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7" r:id="rId4"/>
    <p:sldId id="274" r:id="rId5"/>
    <p:sldId id="276" r:id="rId6"/>
    <p:sldId id="260" r:id="rId7"/>
    <p:sldId id="259" r:id="rId8"/>
    <p:sldId id="264" r:id="rId9"/>
    <p:sldId id="265" r:id="rId10"/>
    <p:sldId id="278" r:id="rId11"/>
    <p:sldId id="281" r:id="rId12"/>
    <p:sldId id="284" r:id="rId13"/>
    <p:sldId id="283" r:id="rId14"/>
    <p:sldId id="287" r:id="rId15"/>
    <p:sldId id="258" r:id="rId16"/>
    <p:sldId id="285" r:id="rId17"/>
    <p:sldId id="288" r:id="rId18"/>
    <p:sldId id="286" r:id="rId19"/>
    <p:sldId id="290" r:id="rId20"/>
    <p:sldId id="28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788"/>
  </p:normalViewPr>
  <p:slideViewPr>
    <p:cSldViewPr snapToGrid="0">
      <p:cViewPr varScale="1">
        <p:scale>
          <a:sx n="88" d="100"/>
          <a:sy n="88" d="100"/>
        </p:scale>
        <p:origin x="184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56E6D-3E66-9128-54C8-22E6325AA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A085A1-5DB1-96A9-58C2-6797C83897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6E5C83-EC51-232D-8575-879D5BF9D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40D7-4A0E-4D4E-9B31-3F30D313362D}" type="datetimeFigureOut">
              <a:rPr lang="en-US" smtClean="0"/>
              <a:t>1/3/23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E859C3-6DA6-05F0-3C88-97FE702D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2B66F-F355-9F17-F73B-B35DA125D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1A169-544A-E94A-BC3E-6FAF2C93E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07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D86B1-9DFC-CCC0-EA91-7C3EEC790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2CA0B1-EE1C-0D44-44B0-5DCC124298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F6A9BC-10CB-FEB6-6A95-A5E16293E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40D7-4A0E-4D4E-9B31-3F30D313362D}" type="datetimeFigureOut">
              <a:rPr lang="en-US" smtClean="0"/>
              <a:t>1/3/23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41A135-658D-EC74-1BB1-281C1B6B0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7A9FCE-E11F-BBF7-767A-88ECEE4D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1A169-544A-E94A-BC3E-6FAF2C93E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712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B896C3-4578-C9DF-0D88-8652B107CC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8FAC5B-D64B-08E7-461E-CC5A599D8E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9BE1-F177-A0CE-98FC-6569E0E65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40D7-4A0E-4D4E-9B31-3F30D313362D}" type="datetimeFigureOut">
              <a:rPr lang="en-US" smtClean="0"/>
              <a:t>1/3/23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C6B4C4-8C4D-8A5D-A7DB-E27DCC251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9C69A-46AD-A2C9-BA8D-FED9496CF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1A169-544A-E94A-BC3E-6FAF2C93E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614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27805-CAD0-9375-CE9E-45CDDD1C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80E68-F7B4-0182-0A0D-420B1CE50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BB3C21-F379-7FA6-0F0E-047EF98C8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40D7-4A0E-4D4E-9B31-3F30D313362D}" type="datetimeFigureOut">
              <a:rPr lang="en-US" smtClean="0"/>
              <a:t>1/3/23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2C20C-B960-0DD8-AC19-0CFEFAA0E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883588-AEC7-406A-3DA8-C1EC584F1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1A169-544A-E94A-BC3E-6FAF2C93E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862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56D28-2EDA-5C38-6674-21B7AC484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D52DAB-53B4-8EE6-5193-5DFB81B89F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FDA4A1-11E8-8C7C-E030-4B2287D9D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40D7-4A0E-4D4E-9B31-3F30D313362D}" type="datetimeFigureOut">
              <a:rPr lang="en-US" smtClean="0"/>
              <a:t>1/3/23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FBD795-A297-BB3E-2A3D-936C769BC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9B0C36-74FA-3EF0-2F76-9C64A2D4C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1A169-544A-E94A-BC3E-6FAF2C93E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462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4B5D2-C08F-F923-F663-D818FA967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2B813-15C6-90B3-6C55-84602A2C1A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9C9954-C205-CAC3-AA9C-B21179EDA3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4A49E6-8267-AC4B-10BD-D5A937EE6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40D7-4A0E-4D4E-9B31-3F30D313362D}" type="datetimeFigureOut">
              <a:rPr lang="en-US" smtClean="0"/>
              <a:t>1/3/23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C7B915-5AF1-3662-DA26-467495FCD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65A54D-2642-2F4F-08C5-8612D290B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1A169-544A-E94A-BC3E-6FAF2C93E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356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3D1C4-BEF5-6A90-F6D1-AFE7DB73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EC9158-D2CE-EE12-DF08-FA87076779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ED622E-38D1-AED2-1549-AA5BB9306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7C581E-E3FE-6639-5513-9C65D346E9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B852CA-5E50-851C-2C4C-4721385BFE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84417D-E16A-BEE4-95E9-0603DCD22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40D7-4A0E-4D4E-9B31-3F30D313362D}" type="datetimeFigureOut">
              <a:rPr lang="en-US" smtClean="0"/>
              <a:t>1/3/23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628359-550A-243A-FA11-D4909D8DE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9CBAF1-498E-AE45-13DC-0034D5D46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1A169-544A-E94A-BC3E-6FAF2C93E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044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73D07-0A3F-219A-0B05-6DE7EF71E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F653B8-0051-0D41-D203-6FBBD0189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40D7-4A0E-4D4E-9B31-3F30D313362D}" type="datetimeFigureOut">
              <a:rPr lang="en-US" smtClean="0"/>
              <a:t>1/3/23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68B5F3-2002-12F4-6191-E6E04E89D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11DF6B-6F73-9921-BAFD-FE10F56B2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1A169-544A-E94A-BC3E-6FAF2C93E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93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C1E8C5-5C9E-9ED5-DFF4-2AD4D5048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40D7-4A0E-4D4E-9B31-3F30D313362D}" type="datetimeFigureOut">
              <a:rPr lang="en-US" smtClean="0"/>
              <a:t>1/3/23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51A137-B81C-5E09-0361-12C0F12CC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47497-9F53-0B63-725A-F48366E58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1A169-544A-E94A-BC3E-6FAF2C93E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493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04EC9-325A-426B-AB0D-A94A4062F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5AB96-F36D-50C9-45AD-A3A357D1A4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74F161-4DFD-47D6-B8B2-643F149AB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547D45-2821-DD81-3576-B3B48B4A5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40D7-4A0E-4D4E-9B31-3F30D313362D}" type="datetimeFigureOut">
              <a:rPr lang="en-US" smtClean="0"/>
              <a:t>1/3/23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EC83F9-53E7-5A85-5998-3EAE1F5A6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A26E7D-3489-D2B3-4732-3077D0500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1A169-544A-E94A-BC3E-6FAF2C93E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267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50A47-5B4B-C0BC-D4CE-86DD9282B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A807A6-1F37-FE68-6A11-35519CDB14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702FA1-A323-D7D4-E734-BF3A5F7DAE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D979FB-079D-A155-8251-2164E3AC4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40D7-4A0E-4D4E-9B31-3F30D313362D}" type="datetimeFigureOut">
              <a:rPr lang="en-US" smtClean="0"/>
              <a:t>1/3/23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FABDB0-EE39-4F33-9D93-9EC7A09C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4BEF18-1901-51F9-EA2F-306F59556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1A169-544A-E94A-BC3E-6FAF2C93E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497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D74B01-177C-04EB-CC92-7BB96C742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645EA3-3D2B-C303-09EB-F2A3B67E2C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11CEB-B78E-92AE-1ECA-EF11AF8FB1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D40D7-4A0E-4D4E-9B31-3F30D313362D}" type="datetimeFigureOut">
              <a:rPr lang="en-US" smtClean="0"/>
              <a:t>1/3/23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E4D35D-649E-EBF0-6283-0C44D96F27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52AE3-800A-0248-9ABB-9094A1A78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51A169-544A-E94A-BC3E-6FAF2C93ED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063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6B946-2A9E-4CCF-47D3-FAF40DA311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Histone normalization test</a:t>
            </a:r>
            <a:br>
              <a:rPr lang="en-US" sz="4400" dirty="0"/>
            </a:br>
            <a:r>
              <a:rPr lang="en-US" sz="3600" dirty="0"/>
              <a:t>using </a:t>
            </a:r>
            <a:r>
              <a:rPr lang="en-US" sz="3600" dirty="0" err="1"/>
              <a:t>CytofkitNormalization.R</a:t>
            </a:r>
            <a:r>
              <a:rPr lang="en-US" sz="3600" dirty="0"/>
              <a:t> created by Paul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390B4E-BB66-F925-FCB8-4335EE0344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r"/>
            <a:r>
              <a:rPr lang="en-US" dirty="0"/>
              <a:t>exp54-normal+thalassemia data-culture day6-14</a:t>
            </a:r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r>
              <a:rPr lang="en-US" dirty="0" err="1"/>
              <a:t>Woratree</a:t>
            </a:r>
            <a:r>
              <a:rPr lang="en-US" dirty="0"/>
              <a:t> </a:t>
            </a:r>
            <a:r>
              <a:rPr lang="en-US" dirty="0" err="1"/>
              <a:t>Kaewsakulthong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2136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89581" y="663419"/>
            <a:ext cx="5431075" cy="2704499"/>
            <a:chOff x="2609850" y="3024982"/>
            <a:chExt cx="9867900" cy="4648200"/>
          </a:xfrm>
        </p:grpSpPr>
        <p:sp>
          <p:nvSpPr>
            <p:cNvPr id="3" name="rc3"/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" name="rc4"/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" name="rc5"/>
            <p:cNvSpPr/>
            <p:nvPr/>
          </p:nvSpPr>
          <p:spPr>
            <a:xfrm>
              <a:off x="3005352" y="3319684"/>
              <a:ext cx="8065038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6" name="pl6"/>
            <p:cNvSpPr/>
            <p:nvPr/>
          </p:nvSpPr>
          <p:spPr>
            <a:xfrm>
              <a:off x="3005352" y="6462879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7" name="pl7"/>
            <p:cNvSpPr/>
            <p:nvPr/>
          </p:nvSpPr>
          <p:spPr>
            <a:xfrm>
              <a:off x="3005352" y="5326390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" name="pl8"/>
            <p:cNvSpPr/>
            <p:nvPr/>
          </p:nvSpPr>
          <p:spPr>
            <a:xfrm>
              <a:off x="3005352" y="4189901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" name="pl9"/>
            <p:cNvSpPr/>
            <p:nvPr/>
          </p:nvSpPr>
          <p:spPr>
            <a:xfrm>
              <a:off x="3005352" y="7031123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" name="pl10"/>
            <p:cNvSpPr/>
            <p:nvPr/>
          </p:nvSpPr>
          <p:spPr>
            <a:xfrm>
              <a:off x="3005352" y="5894634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1" name="pl11"/>
            <p:cNvSpPr/>
            <p:nvPr/>
          </p:nvSpPr>
          <p:spPr>
            <a:xfrm>
              <a:off x="3005352" y="4758145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" name="pl12"/>
            <p:cNvSpPr/>
            <p:nvPr/>
          </p:nvSpPr>
          <p:spPr>
            <a:xfrm>
              <a:off x="3005352" y="3621656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" name="pl13"/>
            <p:cNvSpPr/>
            <p:nvPr/>
          </p:nvSpPr>
          <p:spPr>
            <a:xfrm>
              <a:off x="334612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" name="pl14"/>
            <p:cNvSpPr/>
            <p:nvPr/>
          </p:nvSpPr>
          <p:spPr>
            <a:xfrm>
              <a:off x="391408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" name="pl15"/>
            <p:cNvSpPr/>
            <p:nvPr/>
          </p:nvSpPr>
          <p:spPr>
            <a:xfrm>
              <a:off x="448204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" name="pl16"/>
            <p:cNvSpPr/>
            <p:nvPr/>
          </p:nvSpPr>
          <p:spPr>
            <a:xfrm>
              <a:off x="505000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" name="pl17"/>
            <p:cNvSpPr/>
            <p:nvPr/>
          </p:nvSpPr>
          <p:spPr>
            <a:xfrm>
              <a:off x="561797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" name="pl18"/>
            <p:cNvSpPr/>
            <p:nvPr/>
          </p:nvSpPr>
          <p:spPr>
            <a:xfrm>
              <a:off x="618593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" name="pl19"/>
            <p:cNvSpPr/>
            <p:nvPr/>
          </p:nvSpPr>
          <p:spPr>
            <a:xfrm>
              <a:off x="675389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0" name="pl20"/>
            <p:cNvSpPr/>
            <p:nvPr/>
          </p:nvSpPr>
          <p:spPr>
            <a:xfrm>
              <a:off x="732185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" name="pl21"/>
            <p:cNvSpPr/>
            <p:nvPr/>
          </p:nvSpPr>
          <p:spPr>
            <a:xfrm>
              <a:off x="788981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" name="pl22"/>
            <p:cNvSpPr/>
            <p:nvPr/>
          </p:nvSpPr>
          <p:spPr>
            <a:xfrm>
              <a:off x="845777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" name="pl23"/>
            <p:cNvSpPr/>
            <p:nvPr/>
          </p:nvSpPr>
          <p:spPr>
            <a:xfrm>
              <a:off x="902573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4" name="pl24"/>
            <p:cNvSpPr/>
            <p:nvPr/>
          </p:nvSpPr>
          <p:spPr>
            <a:xfrm>
              <a:off x="959369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" name="pl25"/>
            <p:cNvSpPr/>
            <p:nvPr/>
          </p:nvSpPr>
          <p:spPr>
            <a:xfrm>
              <a:off x="1016165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" name="pl26"/>
            <p:cNvSpPr/>
            <p:nvPr/>
          </p:nvSpPr>
          <p:spPr>
            <a:xfrm>
              <a:off x="1072961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" name="pg27"/>
            <p:cNvSpPr/>
            <p:nvPr/>
          </p:nvSpPr>
          <p:spPr>
            <a:xfrm>
              <a:off x="3175740" y="3736991"/>
              <a:ext cx="340774" cy="3296219"/>
            </a:xfrm>
            <a:custGeom>
              <a:avLst/>
              <a:gdLst/>
              <a:ahLst/>
              <a:cxnLst/>
              <a:rect l="0" t="0" r="0" b="0"/>
              <a:pathLst>
                <a:path w="340774" h="3296219">
                  <a:moveTo>
                    <a:pt x="167587" y="3296219"/>
                  </a:moveTo>
                  <a:lnTo>
                    <a:pt x="167561" y="3289768"/>
                  </a:lnTo>
                  <a:lnTo>
                    <a:pt x="167559" y="3283317"/>
                  </a:lnTo>
                  <a:lnTo>
                    <a:pt x="167581" y="3276867"/>
                  </a:lnTo>
                  <a:lnTo>
                    <a:pt x="167628" y="3270416"/>
                  </a:lnTo>
                  <a:lnTo>
                    <a:pt x="167699" y="3263966"/>
                  </a:lnTo>
                  <a:lnTo>
                    <a:pt x="167789" y="3257515"/>
                  </a:lnTo>
                  <a:lnTo>
                    <a:pt x="167896" y="3251065"/>
                  </a:lnTo>
                  <a:lnTo>
                    <a:pt x="168018" y="3244614"/>
                  </a:lnTo>
                  <a:lnTo>
                    <a:pt x="168152" y="3238164"/>
                  </a:lnTo>
                  <a:lnTo>
                    <a:pt x="168294" y="3231713"/>
                  </a:lnTo>
                  <a:lnTo>
                    <a:pt x="168442" y="3225263"/>
                  </a:lnTo>
                  <a:lnTo>
                    <a:pt x="168592" y="3218812"/>
                  </a:lnTo>
                  <a:lnTo>
                    <a:pt x="168740" y="3212362"/>
                  </a:lnTo>
                  <a:lnTo>
                    <a:pt x="168885" y="3205911"/>
                  </a:lnTo>
                  <a:lnTo>
                    <a:pt x="169022" y="3199461"/>
                  </a:lnTo>
                  <a:lnTo>
                    <a:pt x="169151" y="3193010"/>
                  </a:lnTo>
                  <a:lnTo>
                    <a:pt x="169269" y="3186560"/>
                  </a:lnTo>
                  <a:lnTo>
                    <a:pt x="169374" y="3180109"/>
                  </a:lnTo>
                  <a:lnTo>
                    <a:pt x="169463" y="3173659"/>
                  </a:lnTo>
                  <a:lnTo>
                    <a:pt x="169538" y="3167208"/>
                  </a:lnTo>
                  <a:lnTo>
                    <a:pt x="169597" y="3160757"/>
                  </a:lnTo>
                  <a:lnTo>
                    <a:pt x="169641" y="3154307"/>
                  </a:lnTo>
                  <a:lnTo>
                    <a:pt x="169670" y="3147856"/>
                  </a:lnTo>
                  <a:lnTo>
                    <a:pt x="169684" y="3141406"/>
                  </a:lnTo>
                  <a:lnTo>
                    <a:pt x="169683" y="3134955"/>
                  </a:lnTo>
                  <a:lnTo>
                    <a:pt x="169665" y="3128505"/>
                  </a:lnTo>
                  <a:lnTo>
                    <a:pt x="169635" y="3122054"/>
                  </a:lnTo>
                  <a:lnTo>
                    <a:pt x="169592" y="3115604"/>
                  </a:lnTo>
                  <a:lnTo>
                    <a:pt x="169538" y="3109153"/>
                  </a:lnTo>
                  <a:lnTo>
                    <a:pt x="169475" y="3102703"/>
                  </a:lnTo>
                  <a:lnTo>
                    <a:pt x="169403" y="3096252"/>
                  </a:lnTo>
                  <a:lnTo>
                    <a:pt x="169324" y="3089802"/>
                  </a:lnTo>
                  <a:lnTo>
                    <a:pt x="169238" y="3083351"/>
                  </a:lnTo>
                  <a:lnTo>
                    <a:pt x="169149" y="3076901"/>
                  </a:lnTo>
                  <a:lnTo>
                    <a:pt x="169057" y="3070450"/>
                  </a:lnTo>
                  <a:lnTo>
                    <a:pt x="168964" y="3064000"/>
                  </a:lnTo>
                  <a:lnTo>
                    <a:pt x="168872" y="3057549"/>
                  </a:lnTo>
                  <a:lnTo>
                    <a:pt x="168782" y="3051099"/>
                  </a:lnTo>
                  <a:lnTo>
                    <a:pt x="168694" y="3044648"/>
                  </a:lnTo>
                  <a:lnTo>
                    <a:pt x="168611" y="3038197"/>
                  </a:lnTo>
                  <a:lnTo>
                    <a:pt x="168533" y="3031747"/>
                  </a:lnTo>
                  <a:lnTo>
                    <a:pt x="168461" y="3025296"/>
                  </a:lnTo>
                  <a:lnTo>
                    <a:pt x="168394" y="3018846"/>
                  </a:lnTo>
                  <a:lnTo>
                    <a:pt x="168333" y="3012395"/>
                  </a:lnTo>
                  <a:lnTo>
                    <a:pt x="168278" y="3005945"/>
                  </a:lnTo>
                  <a:lnTo>
                    <a:pt x="168228" y="2999494"/>
                  </a:lnTo>
                  <a:lnTo>
                    <a:pt x="168184" y="2993044"/>
                  </a:lnTo>
                  <a:lnTo>
                    <a:pt x="168144" y="2986593"/>
                  </a:lnTo>
                  <a:lnTo>
                    <a:pt x="168107" y="2980143"/>
                  </a:lnTo>
                  <a:lnTo>
                    <a:pt x="168073" y="2973692"/>
                  </a:lnTo>
                  <a:lnTo>
                    <a:pt x="168040" y="2967242"/>
                  </a:lnTo>
                  <a:lnTo>
                    <a:pt x="168009" y="2960791"/>
                  </a:lnTo>
                  <a:lnTo>
                    <a:pt x="167977" y="2954341"/>
                  </a:lnTo>
                  <a:lnTo>
                    <a:pt x="167945" y="2947890"/>
                  </a:lnTo>
                  <a:lnTo>
                    <a:pt x="167912" y="2941440"/>
                  </a:lnTo>
                  <a:lnTo>
                    <a:pt x="167878" y="2934989"/>
                  </a:lnTo>
                  <a:lnTo>
                    <a:pt x="167843" y="2928539"/>
                  </a:lnTo>
                  <a:lnTo>
                    <a:pt x="167808" y="2922088"/>
                  </a:lnTo>
                  <a:lnTo>
                    <a:pt x="167772" y="2915637"/>
                  </a:lnTo>
                  <a:lnTo>
                    <a:pt x="167736" y="2909187"/>
                  </a:lnTo>
                  <a:lnTo>
                    <a:pt x="167701" y="2902736"/>
                  </a:lnTo>
                  <a:lnTo>
                    <a:pt x="167669" y="2896286"/>
                  </a:lnTo>
                  <a:lnTo>
                    <a:pt x="167640" y="2889835"/>
                  </a:lnTo>
                  <a:lnTo>
                    <a:pt x="167615" y="2883385"/>
                  </a:lnTo>
                  <a:lnTo>
                    <a:pt x="167595" y="2876934"/>
                  </a:lnTo>
                  <a:lnTo>
                    <a:pt x="167581" y="2870484"/>
                  </a:lnTo>
                  <a:lnTo>
                    <a:pt x="167574" y="2864033"/>
                  </a:lnTo>
                  <a:lnTo>
                    <a:pt x="167574" y="2857583"/>
                  </a:lnTo>
                  <a:lnTo>
                    <a:pt x="167582" y="2851132"/>
                  </a:lnTo>
                  <a:lnTo>
                    <a:pt x="167600" y="2844682"/>
                  </a:lnTo>
                  <a:lnTo>
                    <a:pt x="167625" y="2838231"/>
                  </a:lnTo>
                  <a:lnTo>
                    <a:pt x="167658" y="2831781"/>
                  </a:lnTo>
                  <a:lnTo>
                    <a:pt x="167699" y="2825330"/>
                  </a:lnTo>
                  <a:lnTo>
                    <a:pt x="167747" y="2818880"/>
                  </a:lnTo>
                  <a:lnTo>
                    <a:pt x="167801" y="2812429"/>
                  </a:lnTo>
                  <a:lnTo>
                    <a:pt x="167862" y="2805979"/>
                  </a:lnTo>
                  <a:lnTo>
                    <a:pt x="167928" y="2799528"/>
                  </a:lnTo>
                  <a:lnTo>
                    <a:pt x="167996" y="2793077"/>
                  </a:lnTo>
                  <a:lnTo>
                    <a:pt x="168067" y="2786627"/>
                  </a:lnTo>
                  <a:lnTo>
                    <a:pt x="168138" y="2780176"/>
                  </a:lnTo>
                  <a:lnTo>
                    <a:pt x="168209" y="2773726"/>
                  </a:lnTo>
                  <a:lnTo>
                    <a:pt x="168279" y="2767275"/>
                  </a:lnTo>
                  <a:lnTo>
                    <a:pt x="168345" y="2760825"/>
                  </a:lnTo>
                  <a:lnTo>
                    <a:pt x="168406" y="2754374"/>
                  </a:lnTo>
                  <a:lnTo>
                    <a:pt x="168461" y="2747924"/>
                  </a:lnTo>
                  <a:lnTo>
                    <a:pt x="168509" y="2741473"/>
                  </a:lnTo>
                  <a:lnTo>
                    <a:pt x="168549" y="2735023"/>
                  </a:lnTo>
                  <a:lnTo>
                    <a:pt x="168580" y="2728572"/>
                  </a:lnTo>
                  <a:lnTo>
                    <a:pt x="168602" y="2722122"/>
                  </a:lnTo>
                  <a:lnTo>
                    <a:pt x="168612" y="2715671"/>
                  </a:lnTo>
                  <a:lnTo>
                    <a:pt x="168608" y="2709221"/>
                  </a:lnTo>
                  <a:lnTo>
                    <a:pt x="168593" y="2702770"/>
                  </a:lnTo>
                  <a:lnTo>
                    <a:pt x="168564" y="2696320"/>
                  </a:lnTo>
                  <a:lnTo>
                    <a:pt x="168523" y="2689869"/>
                  </a:lnTo>
                  <a:lnTo>
                    <a:pt x="168469" y="2683419"/>
                  </a:lnTo>
                  <a:lnTo>
                    <a:pt x="168402" y="2676968"/>
                  </a:lnTo>
                  <a:lnTo>
                    <a:pt x="168321" y="2670517"/>
                  </a:lnTo>
                  <a:lnTo>
                    <a:pt x="168226" y="2664067"/>
                  </a:lnTo>
                  <a:lnTo>
                    <a:pt x="168119" y="2657616"/>
                  </a:lnTo>
                  <a:lnTo>
                    <a:pt x="168001" y="2651166"/>
                  </a:lnTo>
                  <a:lnTo>
                    <a:pt x="167872" y="2644715"/>
                  </a:lnTo>
                  <a:lnTo>
                    <a:pt x="167734" y="2638265"/>
                  </a:lnTo>
                  <a:lnTo>
                    <a:pt x="167588" y="2631814"/>
                  </a:lnTo>
                  <a:lnTo>
                    <a:pt x="167434" y="2625364"/>
                  </a:lnTo>
                  <a:lnTo>
                    <a:pt x="167273" y="2618913"/>
                  </a:lnTo>
                  <a:lnTo>
                    <a:pt x="167108" y="2612463"/>
                  </a:lnTo>
                  <a:lnTo>
                    <a:pt x="166941" y="2606012"/>
                  </a:lnTo>
                  <a:lnTo>
                    <a:pt x="166772" y="2599562"/>
                  </a:lnTo>
                  <a:lnTo>
                    <a:pt x="166602" y="2593111"/>
                  </a:lnTo>
                  <a:lnTo>
                    <a:pt x="166434" y="2586661"/>
                  </a:lnTo>
                  <a:lnTo>
                    <a:pt x="166268" y="2580210"/>
                  </a:lnTo>
                  <a:lnTo>
                    <a:pt x="166106" y="2573760"/>
                  </a:lnTo>
                  <a:lnTo>
                    <a:pt x="165949" y="2567309"/>
                  </a:lnTo>
                  <a:lnTo>
                    <a:pt x="165798" y="2560859"/>
                  </a:lnTo>
                  <a:lnTo>
                    <a:pt x="165652" y="2554408"/>
                  </a:lnTo>
                  <a:lnTo>
                    <a:pt x="165513" y="2547957"/>
                  </a:lnTo>
                  <a:lnTo>
                    <a:pt x="165380" y="2541507"/>
                  </a:lnTo>
                  <a:lnTo>
                    <a:pt x="165253" y="2535056"/>
                  </a:lnTo>
                  <a:lnTo>
                    <a:pt x="165133" y="2528606"/>
                  </a:lnTo>
                  <a:lnTo>
                    <a:pt x="165020" y="2522155"/>
                  </a:lnTo>
                  <a:lnTo>
                    <a:pt x="164912" y="2515705"/>
                  </a:lnTo>
                  <a:lnTo>
                    <a:pt x="164809" y="2509254"/>
                  </a:lnTo>
                  <a:lnTo>
                    <a:pt x="164709" y="2502804"/>
                  </a:lnTo>
                  <a:lnTo>
                    <a:pt x="164613" y="2496353"/>
                  </a:lnTo>
                  <a:lnTo>
                    <a:pt x="164518" y="2489903"/>
                  </a:lnTo>
                  <a:lnTo>
                    <a:pt x="164425" y="2483452"/>
                  </a:lnTo>
                  <a:lnTo>
                    <a:pt x="164331" y="2477002"/>
                  </a:lnTo>
                  <a:lnTo>
                    <a:pt x="164236" y="2470551"/>
                  </a:lnTo>
                  <a:lnTo>
                    <a:pt x="164139" y="2464101"/>
                  </a:lnTo>
                  <a:lnTo>
                    <a:pt x="164039" y="2457650"/>
                  </a:lnTo>
                  <a:lnTo>
                    <a:pt x="163936" y="2451200"/>
                  </a:lnTo>
                  <a:lnTo>
                    <a:pt x="163829" y="2444749"/>
                  </a:lnTo>
                  <a:lnTo>
                    <a:pt x="163717" y="2438299"/>
                  </a:lnTo>
                  <a:lnTo>
                    <a:pt x="163599" y="2431848"/>
                  </a:lnTo>
                  <a:lnTo>
                    <a:pt x="163476" y="2425397"/>
                  </a:lnTo>
                  <a:lnTo>
                    <a:pt x="163347" y="2418947"/>
                  </a:lnTo>
                  <a:lnTo>
                    <a:pt x="163213" y="2412496"/>
                  </a:lnTo>
                  <a:lnTo>
                    <a:pt x="163073" y="2406046"/>
                  </a:lnTo>
                  <a:lnTo>
                    <a:pt x="162927" y="2399595"/>
                  </a:lnTo>
                  <a:lnTo>
                    <a:pt x="162777" y="2393145"/>
                  </a:lnTo>
                  <a:lnTo>
                    <a:pt x="162621" y="2386694"/>
                  </a:lnTo>
                  <a:lnTo>
                    <a:pt x="162460" y="2380244"/>
                  </a:lnTo>
                  <a:lnTo>
                    <a:pt x="162296" y="2373793"/>
                  </a:lnTo>
                  <a:lnTo>
                    <a:pt x="162128" y="2367343"/>
                  </a:lnTo>
                  <a:lnTo>
                    <a:pt x="161957" y="2360892"/>
                  </a:lnTo>
                  <a:lnTo>
                    <a:pt x="161785" y="2354442"/>
                  </a:lnTo>
                  <a:lnTo>
                    <a:pt x="161610" y="2347991"/>
                  </a:lnTo>
                  <a:lnTo>
                    <a:pt x="161434" y="2341541"/>
                  </a:lnTo>
                  <a:lnTo>
                    <a:pt x="161257" y="2335090"/>
                  </a:lnTo>
                  <a:lnTo>
                    <a:pt x="161080" y="2328640"/>
                  </a:lnTo>
                  <a:lnTo>
                    <a:pt x="160904" y="2322189"/>
                  </a:lnTo>
                  <a:lnTo>
                    <a:pt x="160727" y="2315739"/>
                  </a:lnTo>
                  <a:lnTo>
                    <a:pt x="160552" y="2309288"/>
                  </a:lnTo>
                  <a:lnTo>
                    <a:pt x="160378" y="2302837"/>
                  </a:lnTo>
                  <a:lnTo>
                    <a:pt x="160205" y="2296387"/>
                  </a:lnTo>
                  <a:lnTo>
                    <a:pt x="160032" y="2289936"/>
                  </a:lnTo>
                  <a:lnTo>
                    <a:pt x="159861" y="2283486"/>
                  </a:lnTo>
                  <a:lnTo>
                    <a:pt x="159691" y="2277035"/>
                  </a:lnTo>
                  <a:lnTo>
                    <a:pt x="159521" y="2270585"/>
                  </a:lnTo>
                  <a:lnTo>
                    <a:pt x="159350" y="2264134"/>
                  </a:lnTo>
                  <a:lnTo>
                    <a:pt x="159179" y="2257684"/>
                  </a:lnTo>
                  <a:lnTo>
                    <a:pt x="159006" y="2251233"/>
                  </a:lnTo>
                  <a:lnTo>
                    <a:pt x="158830" y="2244783"/>
                  </a:lnTo>
                  <a:lnTo>
                    <a:pt x="158649" y="2238332"/>
                  </a:lnTo>
                  <a:lnTo>
                    <a:pt x="158461" y="2231882"/>
                  </a:lnTo>
                  <a:lnTo>
                    <a:pt x="158265" y="2225431"/>
                  </a:lnTo>
                  <a:lnTo>
                    <a:pt x="158058" y="2218981"/>
                  </a:lnTo>
                  <a:lnTo>
                    <a:pt x="157838" y="2212530"/>
                  </a:lnTo>
                  <a:lnTo>
                    <a:pt x="157602" y="2206080"/>
                  </a:lnTo>
                  <a:lnTo>
                    <a:pt x="157341" y="2199629"/>
                  </a:lnTo>
                  <a:lnTo>
                    <a:pt x="157056" y="2193179"/>
                  </a:lnTo>
                  <a:lnTo>
                    <a:pt x="156743" y="2186728"/>
                  </a:lnTo>
                  <a:lnTo>
                    <a:pt x="156397" y="2180277"/>
                  </a:lnTo>
                  <a:lnTo>
                    <a:pt x="156016" y="2173827"/>
                  </a:lnTo>
                  <a:lnTo>
                    <a:pt x="155596" y="2167376"/>
                  </a:lnTo>
                  <a:lnTo>
                    <a:pt x="155134" y="2160926"/>
                  </a:lnTo>
                  <a:lnTo>
                    <a:pt x="154619" y="2154475"/>
                  </a:lnTo>
                  <a:lnTo>
                    <a:pt x="154053" y="2148025"/>
                  </a:lnTo>
                  <a:lnTo>
                    <a:pt x="153438" y="2141574"/>
                  </a:lnTo>
                  <a:lnTo>
                    <a:pt x="152772" y="2135124"/>
                  </a:lnTo>
                  <a:lnTo>
                    <a:pt x="152055" y="2128673"/>
                  </a:lnTo>
                  <a:lnTo>
                    <a:pt x="151289" y="2122223"/>
                  </a:lnTo>
                  <a:lnTo>
                    <a:pt x="150474" y="2115772"/>
                  </a:lnTo>
                  <a:lnTo>
                    <a:pt x="149610" y="2109322"/>
                  </a:lnTo>
                  <a:lnTo>
                    <a:pt x="148701" y="2102871"/>
                  </a:lnTo>
                  <a:lnTo>
                    <a:pt x="147757" y="2096421"/>
                  </a:lnTo>
                  <a:lnTo>
                    <a:pt x="146781" y="2089970"/>
                  </a:lnTo>
                  <a:lnTo>
                    <a:pt x="145780" y="2083520"/>
                  </a:lnTo>
                  <a:lnTo>
                    <a:pt x="144757" y="2077069"/>
                  </a:lnTo>
                  <a:lnTo>
                    <a:pt x="143719" y="2070618"/>
                  </a:lnTo>
                  <a:lnTo>
                    <a:pt x="142671" y="2064168"/>
                  </a:lnTo>
                  <a:lnTo>
                    <a:pt x="141619" y="2057717"/>
                  </a:lnTo>
                  <a:lnTo>
                    <a:pt x="140568" y="2051267"/>
                  </a:lnTo>
                  <a:lnTo>
                    <a:pt x="139523" y="2044816"/>
                  </a:lnTo>
                  <a:lnTo>
                    <a:pt x="138485" y="2038366"/>
                  </a:lnTo>
                  <a:lnTo>
                    <a:pt x="137457" y="2031915"/>
                  </a:lnTo>
                  <a:lnTo>
                    <a:pt x="136442" y="2025465"/>
                  </a:lnTo>
                  <a:lnTo>
                    <a:pt x="135439" y="2019014"/>
                  </a:lnTo>
                  <a:lnTo>
                    <a:pt x="134451" y="2012564"/>
                  </a:lnTo>
                  <a:lnTo>
                    <a:pt x="133474" y="2006113"/>
                  </a:lnTo>
                  <a:lnTo>
                    <a:pt x="132507" y="1999663"/>
                  </a:lnTo>
                  <a:lnTo>
                    <a:pt x="131549" y="1993212"/>
                  </a:lnTo>
                  <a:lnTo>
                    <a:pt x="130597" y="1986762"/>
                  </a:lnTo>
                  <a:lnTo>
                    <a:pt x="129650" y="1980311"/>
                  </a:lnTo>
                  <a:lnTo>
                    <a:pt x="128705" y="1973861"/>
                  </a:lnTo>
                  <a:lnTo>
                    <a:pt x="127759" y="1967410"/>
                  </a:lnTo>
                  <a:lnTo>
                    <a:pt x="126812" y="1960960"/>
                  </a:lnTo>
                  <a:lnTo>
                    <a:pt x="125860" y="1954509"/>
                  </a:lnTo>
                  <a:lnTo>
                    <a:pt x="124904" y="1948058"/>
                  </a:lnTo>
                  <a:lnTo>
                    <a:pt x="123942" y="1941608"/>
                  </a:lnTo>
                  <a:lnTo>
                    <a:pt x="122974" y="1935157"/>
                  </a:lnTo>
                  <a:lnTo>
                    <a:pt x="122001" y="1928707"/>
                  </a:lnTo>
                  <a:lnTo>
                    <a:pt x="121020" y="1922256"/>
                  </a:lnTo>
                  <a:lnTo>
                    <a:pt x="120032" y="1915806"/>
                  </a:lnTo>
                  <a:lnTo>
                    <a:pt x="119038" y="1909355"/>
                  </a:lnTo>
                  <a:lnTo>
                    <a:pt x="118039" y="1902905"/>
                  </a:lnTo>
                  <a:lnTo>
                    <a:pt x="117032" y="1896454"/>
                  </a:lnTo>
                  <a:lnTo>
                    <a:pt x="116018" y="1890004"/>
                  </a:lnTo>
                  <a:lnTo>
                    <a:pt x="114996" y="1883553"/>
                  </a:lnTo>
                  <a:lnTo>
                    <a:pt x="113963" y="1877103"/>
                  </a:lnTo>
                  <a:lnTo>
                    <a:pt x="112917" y="1870652"/>
                  </a:lnTo>
                  <a:lnTo>
                    <a:pt x="111856" y="1864202"/>
                  </a:lnTo>
                  <a:lnTo>
                    <a:pt x="110779" y="1857751"/>
                  </a:lnTo>
                  <a:lnTo>
                    <a:pt x="109683" y="1851301"/>
                  </a:lnTo>
                  <a:lnTo>
                    <a:pt x="108565" y="1844850"/>
                  </a:lnTo>
                  <a:lnTo>
                    <a:pt x="107423" y="1838400"/>
                  </a:lnTo>
                  <a:lnTo>
                    <a:pt x="106253" y="1831949"/>
                  </a:lnTo>
                  <a:lnTo>
                    <a:pt x="105050" y="1825498"/>
                  </a:lnTo>
                  <a:lnTo>
                    <a:pt x="103816" y="1819048"/>
                  </a:lnTo>
                  <a:lnTo>
                    <a:pt x="102552" y="1812597"/>
                  </a:lnTo>
                  <a:lnTo>
                    <a:pt x="101256" y="1806147"/>
                  </a:lnTo>
                  <a:lnTo>
                    <a:pt x="99928" y="1799696"/>
                  </a:lnTo>
                  <a:lnTo>
                    <a:pt x="98570" y="1793246"/>
                  </a:lnTo>
                  <a:lnTo>
                    <a:pt x="97182" y="1786795"/>
                  </a:lnTo>
                  <a:lnTo>
                    <a:pt x="95763" y="1780345"/>
                  </a:lnTo>
                  <a:lnTo>
                    <a:pt x="94319" y="1773894"/>
                  </a:lnTo>
                  <a:lnTo>
                    <a:pt x="92853" y="1767444"/>
                  </a:lnTo>
                  <a:lnTo>
                    <a:pt x="91369" y="1760993"/>
                  </a:lnTo>
                  <a:lnTo>
                    <a:pt x="89868" y="1754543"/>
                  </a:lnTo>
                  <a:lnTo>
                    <a:pt x="88353" y="1748092"/>
                  </a:lnTo>
                  <a:lnTo>
                    <a:pt x="86827" y="1741642"/>
                  </a:lnTo>
                  <a:lnTo>
                    <a:pt x="85291" y="1735191"/>
                  </a:lnTo>
                  <a:lnTo>
                    <a:pt x="83749" y="1728741"/>
                  </a:lnTo>
                  <a:lnTo>
                    <a:pt x="82202" y="1722290"/>
                  </a:lnTo>
                  <a:lnTo>
                    <a:pt x="80651" y="1715840"/>
                  </a:lnTo>
                  <a:lnTo>
                    <a:pt x="79098" y="1709389"/>
                  </a:lnTo>
                  <a:lnTo>
                    <a:pt x="77543" y="1702938"/>
                  </a:lnTo>
                  <a:lnTo>
                    <a:pt x="75985" y="1696488"/>
                  </a:lnTo>
                  <a:lnTo>
                    <a:pt x="74425" y="1690037"/>
                  </a:lnTo>
                  <a:lnTo>
                    <a:pt x="72861" y="1683587"/>
                  </a:lnTo>
                  <a:lnTo>
                    <a:pt x="71294" y="1677136"/>
                  </a:lnTo>
                  <a:lnTo>
                    <a:pt x="69723" y="1670686"/>
                  </a:lnTo>
                  <a:lnTo>
                    <a:pt x="68146" y="1664235"/>
                  </a:lnTo>
                  <a:lnTo>
                    <a:pt x="66563" y="1657785"/>
                  </a:lnTo>
                  <a:lnTo>
                    <a:pt x="64973" y="1651334"/>
                  </a:lnTo>
                  <a:lnTo>
                    <a:pt x="63373" y="1644884"/>
                  </a:lnTo>
                  <a:lnTo>
                    <a:pt x="61762" y="1638433"/>
                  </a:lnTo>
                  <a:lnTo>
                    <a:pt x="60139" y="1631983"/>
                  </a:lnTo>
                  <a:lnTo>
                    <a:pt x="58503" y="1625532"/>
                  </a:lnTo>
                  <a:lnTo>
                    <a:pt x="56852" y="1619082"/>
                  </a:lnTo>
                  <a:lnTo>
                    <a:pt x="55186" y="1612631"/>
                  </a:lnTo>
                  <a:lnTo>
                    <a:pt x="53502" y="1606181"/>
                  </a:lnTo>
                  <a:lnTo>
                    <a:pt x="51798" y="1599730"/>
                  </a:lnTo>
                  <a:lnTo>
                    <a:pt x="50071" y="1593280"/>
                  </a:lnTo>
                  <a:lnTo>
                    <a:pt x="48322" y="1586829"/>
                  </a:lnTo>
                  <a:lnTo>
                    <a:pt x="46550" y="1580378"/>
                  </a:lnTo>
                  <a:lnTo>
                    <a:pt x="44756" y="1573928"/>
                  </a:lnTo>
                  <a:lnTo>
                    <a:pt x="42939" y="1567477"/>
                  </a:lnTo>
                  <a:lnTo>
                    <a:pt x="41100" y="1561027"/>
                  </a:lnTo>
                  <a:lnTo>
                    <a:pt x="39239" y="1554576"/>
                  </a:lnTo>
                  <a:lnTo>
                    <a:pt x="37355" y="1548126"/>
                  </a:lnTo>
                  <a:lnTo>
                    <a:pt x="35457" y="1541675"/>
                  </a:lnTo>
                  <a:lnTo>
                    <a:pt x="33546" y="1535225"/>
                  </a:lnTo>
                  <a:lnTo>
                    <a:pt x="31628" y="1528774"/>
                  </a:lnTo>
                  <a:lnTo>
                    <a:pt x="29707" y="1522324"/>
                  </a:lnTo>
                  <a:lnTo>
                    <a:pt x="27788" y="1515873"/>
                  </a:lnTo>
                  <a:lnTo>
                    <a:pt x="25878" y="1509423"/>
                  </a:lnTo>
                  <a:lnTo>
                    <a:pt x="23986" y="1502972"/>
                  </a:lnTo>
                  <a:lnTo>
                    <a:pt x="22120" y="1496522"/>
                  </a:lnTo>
                  <a:lnTo>
                    <a:pt x="20285" y="1490071"/>
                  </a:lnTo>
                  <a:lnTo>
                    <a:pt x="18489" y="1483621"/>
                  </a:lnTo>
                  <a:lnTo>
                    <a:pt x="16738" y="1477170"/>
                  </a:lnTo>
                  <a:lnTo>
                    <a:pt x="15041" y="1470720"/>
                  </a:lnTo>
                  <a:lnTo>
                    <a:pt x="13402" y="1464269"/>
                  </a:lnTo>
                  <a:lnTo>
                    <a:pt x="11840" y="1457818"/>
                  </a:lnTo>
                  <a:lnTo>
                    <a:pt x="10358" y="1451368"/>
                  </a:lnTo>
                  <a:lnTo>
                    <a:pt x="8957" y="1444917"/>
                  </a:lnTo>
                  <a:lnTo>
                    <a:pt x="7643" y="1438467"/>
                  </a:lnTo>
                  <a:lnTo>
                    <a:pt x="6421" y="1432016"/>
                  </a:lnTo>
                  <a:lnTo>
                    <a:pt x="5296" y="1425566"/>
                  </a:lnTo>
                  <a:lnTo>
                    <a:pt x="4272" y="1419115"/>
                  </a:lnTo>
                  <a:lnTo>
                    <a:pt x="3362" y="1412665"/>
                  </a:lnTo>
                  <a:lnTo>
                    <a:pt x="2571" y="1406214"/>
                  </a:lnTo>
                  <a:lnTo>
                    <a:pt x="1889" y="1399764"/>
                  </a:lnTo>
                  <a:lnTo>
                    <a:pt x="1316" y="1393313"/>
                  </a:lnTo>
                  <a:lnTo>
                    <a:pt x="850" y="1386863"/>
                  </a:lnTo>
                  <a:lnTo>
                    <a:pt x="489" y="1380412"/>
                  </a:lnTo>
                  <a:lnTo>
                    <a:pt x="227" y="1373962"/>
                  </a:lnTo>
                  <a:lnTo>
                    <a:pt x="65" y="1367511"/>
                  </a:lnTo>
                  <a:lnTo>
                    <a:pt x="0" y="1361061"/>
                  </a:lnTo>
                  <a:lnTo>
                    <a:pt x="7" y="1354610"/>
                  </a:lnTo>
                  <a:lnTo>
                    <a:pt x="78" y="1348160"/>
                  </a:lnTo>
                  <a:lnTo>
                    <a:pt x="199" y="1341709"/>
                  </a:lnTo>
                  <a:lnTo>
                    <a:pt x="359" y="1335258"/>
                  </a:lnTo>
                  <a:lnTo>
                    <a:pt x="545" y="1328808"/>
                  </a:lnTo>
                  <a:lnTo>
                    <a:pt x="744" y="1322357"/>
                  </a:lnTo>
                  <a:lnTo>
                    <a:pt x="942" y="1315907"/>
                  </a:lnTo>
                  <a:lnTo>
                    <a:pt x="1124" y="1309456"/>
                  </a:lnTo>
                  <a:lnTo>
                    <a:pt x="1281" y="1303006"/>
                  </a:lnTo>
                  <a:lnTo>
                    <a:pt x="1408" y="1296555"/>
                  </a:lnTo>
                  <a:lnTo>
                    <a:pt x="1497" y="1290105"/>
                  </a:lnTo>
                  <a:lnTo>
                    <a:pt x="1546" y="1283654"/>
                  </a:lnTo>
                  <a:lnTo>
                    <a:pt x="1553" y="1277204"/>
                  </a:lnTo>
                  <a:lnTo>
                    <a:pt x="1515" y="1270753"/>
                  </a:lnTo>
                  <a:lnTo>
                    <a:pt x="1441" y="1264303"/>
                  </a:lnTo>
                  <a:lnTo>
                    <a:pt x="1340" y="1257852"/>
                  </a:lnTo>
                  <a:lnTo>
                    <a:pt x="1220" y="1251402"/>
                  </a:lnTo>
                  <a:lnTo>
                    <a:pt x="1090" y="1244951"/>
                  </a:lnTo>
                  <a:lnTo>
                    <a:pt x="960" y="1238501"/>
                  </a:lnTo>
                  <a:lnTo>
                    <a:pt x="839" y="1232050"/>
                  </a:lnTo>
                  <a:lnTo>
                    <a:pt x="743" y="1225600"/>
                  </a:lnTo>
                  <a:lnTo>
                    <a:pt x="682" y="1219149"/>
                  </a:lnTo>
                  <a:lnTo>
                    <a:pt x="661" y="1212698"/>
                  </a:lnTo>
                  <a:lnTo>
                    <a:pt x="687" y="1206248"/>
                  </a:lnTo>
                  <a:lnTo>
                    <a:pt x="763" y="1199797"/>
                  </a:lnTo>
                  <a:lnTo>
                    <a:pt x="892" y="1193347"/>
                  </a:lnTo>
                  <a:lnTo>
                    <a:pt x="1073" y="1186896"/>
                  </a:lnTo>
                  <a:lnTo>
                    <a:pt x="1310" y="1180446"/>
                  </a:lnTo>
                  <a:lnTo>
                    <a:pt x="1597" y="1173995"/>
                  </a:lnTo>
                  <a:lnTo>
                    <a:pt x="1923" y="1167545"/>
                  </a:lnTo>
                  <a:lnTo>
                    <a:pt x="2281" y="1161094"/>
                  </a:lnTo>
                  <a:lnTo>
                    <a:pt x="2664" y="1154644"/>
                  </a:lnTo>
                  <a:lnTo>
                    <a:pt x="3064" y="1148193"/>
                  </a:lnTo>
                  <a:lnTo>
                    <a:pt x="3474" y="1141743"/>
                  </a:lnTo>
                  <a:lnTo>
                    <a:pt x="3885" y="1135292"/>
                  </a:lnTo>
                  <a:lnTo>
                    <a:pt x="4290" y="1128842"/>
                  </a:lnTo>
                  <a:lnTo>
                    <a:pt x="4685" y="1122391"/>
                  </a:lnTo>
                  <a:lnTo>
                    <a:pt x="5068" y="1115941"/>
                  </a:lnTo>
                  <a:lnTo>
                    <a:pt x="5436" y="1109490"/>
                  </a:lnTo>
                  <a:lnTo>
                    <a:pt x="5792" y="1103040"/>
                  </a:lnTo>
                  <a:lnTo>
                    <a:pt x="6136" y="1096589"/>
                  </a:lnTo>
                  <a:lnTo>
                    <a:pt x="6472" y="1090138"/>
                  </a:lnTo>
                  <a:lnTo>
                    <a:pt x="6806" y="1083688"/>
                  </a:lnTo>
                  <a:lnTo>
                    <a:pt x="7145" y="1077237"/>
                  </a:lnTo>
                  <a:lnTo>
                    <a:pt x="7493" y="1070787"/>
                  </a:lnTo>
                  <a:lnTo>
                    <a:pt x="7859" y="1064336"/>
                  </a:lnTo>
                  <a:lnTo>
                    <a:pt x="8246" y="1057886"/>
                  </a:lnTo>
                  <a:lnTo>
                    <a:pt x="8660" y="1051435"/>
                  </a:lnTo>
                  <a:lnTo>
                    <a:pt x="9106" y="1044985"/>
                  </a:lnTo>
                  <a:lnTo>
                    <a:pt x="9592" y="1038534"/>
                  </a:lnTo>
                  <a:lnTo>
                    <a:pt x="10117" y="1032084"/>
                  </a:lnTo>
                  <a:lnTo>
                    <a:pt x="10679" y="1025633"/>
                  </a:lnTo>
                  <a:lnTo>
                    <a:pt x="11280" y="1019183"/>
                  </a:lnTo>
                  <a:lnTo>
                    <a:pt x="11916" y="1012732"/>
                  </a:lnTo>
                  <a:lnTo>
                    <a:pt x="12586" y="1006282"/>
                  </a:lnTo>
                  <a:lnTo>
                    <a:pt x="13289" y="999831"/>
                  </a:lnTo>
                  <a:lnTo>
                    <a:pt x="14023" y="993381"/>
                  </a:lnTo>
                  <a:lnTo>
                    <a:pt x="14786" y="986930"/>
                  </a:lnTo>
                  <a:lnTo>
                    <a:pt x="15572" y="980480"/>
                  </a:lnTo>
                  <a:lnTo>
                    <a:pt x="16380" y="974029"/>
                  </a:lnTo>
                  <a:lnTo>
                    <a:pt x="17211" y="967578"/>
                  </a:lnTo>
                  <a:lnTo>
                    <a:pt x="18064" y="961128"/>
                  </a:lnTo>
                  <a:lnTo>
                    <a:pt x="18942" y="954677"/>
                  </a:lnTo>
                  <a:lnTo>
                    <a:pt x="19848" y="948227"/>
                  </a:lnTo>
                  <a:lnTo>
                    <a:pt x="20788" y="941776"/>
                  </a:lnTo>
                  <a:lnTo>
                    <a:pt x="21765" y="935326"/>
                  </a:lnTo>
                  <a:lnTo>
                    <a:pt x="22782" y="928875"/>
                  </a:lnTo>
                  <a:lnTo>
                    <a:pt x="23845" y="922425"/>
                  </a:lnTo>
                  <a:lnTo>
                    <a:pt x="24958" y="915974"/>
                  </a:lnTo>
                  <a:lnTo>
                    <a:pt x="26127" y="909524"/>
                  </a:lnTo>
                  <a:lnTo>
                    <a:pt x="27358" y="903073"/>
                  </a:lnTo>
                  <a:lnTo>
                    <a:pt x="28663" y="896623"/>
                  </a:lnTo>
                  <a:lnTo>
                    <a:pt x="30035" y="890172"/>
                  </a:lnTo>
                  <a:lnTo>
                    <a:pt x="31474" y="883722"/>
                  </a:lnTo>
                  <a:lnTo>
                    <a:pt x="32980" y="877271"/>
                  </a:lnTo>
                  <a:lnTo>
                    <a:pt x="34551" y="870821"/>
                  </a:lnTo>
                  <a:lnTo>
                    <a:pt x="36186" y="864370"/>
                  </a:lnTo>
                  <a:lnTo>
                    <a:pt x="37882" y="857920"/>
                  </a:lnTo>
                  <a:lnTo>
                    <a:pt x="39642" y="851469"/>
                  </a:lnTo>
                  <a:lnTo>
                    <a:pt x="41449" y="845018"/>
                  </a:lnTo>
                  <a:lnTo>
                    <a:pt x="43298" y="838568"/>
                  </a:lnTo>
                  <a:lnTo>
                    <a:pt x="45181" y="832117"/>
                  </a:lnTo>
                  <a:lnTo>
                    <a:pt x="47093" y="825667"/>
                  </a:lnTo>
                  <a:lnTo>
                    <a:pt x="49025" y="819216"/>
                  </a:lnTo>
                  <a:lnTo>
                    <a:pt x="50972" y="812766"/>
                  </a:lnTo>
                  <a:lnTo>
                    <a:pt x="52928" y="806315"/>
                  </a:lnTo>
                  <a:lnTo>
                    <a:pt x="54883" y="799865"/>
                  </a:lnTo>
                  <a:lnTo>
                    <a:pt x="56832" y="793414"/>
                  </a:lnTo>
                  <a:lnTo>
                    <a:pt x="58771" y="786964"/>
                  </a:lnTo>
                  <a:lnTo>
                    <a:pt x="60696" y="780513"/>
                  </a:lnTo>
                  <a:lnTo>
                    <a:pt x="62604" y="774063"/>
                  </a:lnTo>
                  <a:lnTo>
                    <a:pt x="64493" y="767612"/>
                  </a:lnTo>
                  <a:lnTo>
                    <a:pt x="66359" y="761162"/>
                  </a:lnTo>
                  <a:lnTo>
                    <a:pt x="68201" y="754711"/>
                  </a:lnTo>
                  <a:lnTo>
                    <a:pt x="70024" y="748261"/>
                  </a:lnTo>
                  <a:lnTo>
                    <a:pt x="71828" y="741810"/>
                  </a:lnTo>
                  <a:lnTo>
                    <a:pt x="73617" y="735360"/>
                  </a:lnTo>
                  <a:lnTo>
                    <a:pt x="75392" y="728909"/>
                  </a:lnTo>
                  <a:lnTo>
                    <a:pt x="77159" y="722458"/>
                  </a:lnTo>
                  <a:lnTo>
                    <a:pt x="78921" y="716008"/>
                  </a:lnTo>
                  <a:lnTo>
                    <a:pt x="80684" y="709557"/>
                  </a:lnTo>
                  <a:lnTo>
                    <a:pt x="82455" y="703107"/>
                  </a:lnTo>
                  <a:lnTo>
                    <a:pt x="84237" y="696656"/>
                  </a:lnTo>
                  <a:lnTo>
                    <a:pt x="86036" y="690206"/>
                  </a:lnTo>
                  <a:lnTo>
                    <a:pt x="87855" y="683755"/>
                  </a:lnTo>
                  <a:lnTo>
                    <a:pt x="89699" y="677305"/>
                  </a:lnTo>
                  <a:lnTo>
                    <a:pt x="91572" y="670854"/>
                  </a:lnTo>
                  <a:lnTo>
                    <a:pt x="93480" y="664404"/>
                  </a:lnTo>
                  <a:lnTo>
                    <a:pt x="95420" y="657953"/>
                  </a:lnTo>
                  <a:lnTo>
                    <a:pt x="97393" y="651503"/>
                  </a:lnTo>
                  <a:lnTo>
                    <a:pt x="99398" y="645052"/>
                  </a:lnTo>
                  <a:lnTo>
                    <a:pt x="101432" y="638602"/>
                  </a:lnTo>
                  <a:lnTo>
                    <a:pt x="103495" y="632151"/>
                  </a:lnTo>
                  <a:lnTo>
                    <a:pt x="105582" y="625701"/>
                  </a:lnTo>
                  <a:lnTo>
                    <a:pt x="107693" y="619250"/>
                  </a:lnTo>
                  <a:lnTo>
                    <a:pt x="109818" y="612800"/>
                  </a:lnTo>
                  <a:lnTo>
                    <a:pt x="111952" y="606349"/>
                  </a:lnTo>
                  <a:lnTo>
                    <a:pt x="114089" y="599898"/>
                  </a:lnTo>
                  <a:lnTo>
                    <a:pt x="116222" y="593448"/>
                  </a:lnTo>
                  <a:lnTo>
                    <a:pt x="118348" y="586997"/>
                  </a:lnTo>
                  <a:lnTo>
                    <a:pt x="120459" y="580547"/>
                  </a:lnTo>
                  <a:lnTo>
                    <a:pt x="122545" y="574096"/>
                  </a:lnTo>
                  <a:lnTo>
                    <a:pt x="124601" y="567646"/>
                  </a:lnTo>
                  <a:lnTo>
                    <a:pt x="126625" y="561195"/>
                  </a:lnTo>
                  <a:lnTo>
                    <a:pt x="128610" y="554745"/>
                  </a:lnTo>
                  <a:lnTo>
                    <a:pt x="130552" y="548294"/>
                  </a:lnTo>
                  <a:lnTo>
                    <a:pt x="132449" y="541844"/>
                  </a:lnTo>
                  <a:lnTo>
                    <a:pt x="134296" y="535393"/>
                  </a:lnTo>
                  <a:lnTo>
                    <a:pt x="136086" y="528943"/>
                  </a:lnTo>
                  <a:lnTo>
                    <a:pt x="137816" y="522492"/>
                  </a:lnTo>
                  <a:lnTo>
                    <a:pt x="139491" y="516042"/>
                  </a:lnTo>
                  <a:lnTo>
                    <a:pt x="141108" y="509591"/>
                  </a:lnTo>
                  <a:lnTo>
                    <a:pt x="142668" y="503141"/>
                  </a:lnTo>
                  <a:lnTo>
                    <a:pt x="144171" y="496690"/>
                  </a:lnTo>
                  <a:lnTo>
                    <a:pt x="145618" y="490240"/>
                  </a:lnTo>
                  <a:lnTo>
                    <a:pt x="147004" y="483789"/>
                  </a:lnTo>
                  <a:lnTo>
                    <a:pt x="148328" y="477338"/>
                  </a:lnTo>
                  <a:lnTo>
                    <a:pt x="149599" y="470888"/>
                  </a:lnTo>
                  <a:lnTo>
                    <a:pt x="150817" y="464437"/>
                  </a:lnTo>
                  <a:lnTo>
                    <a:pt x="151985" y="457987"/>
                  </a:lnTo>
                  <a:lnTo>
                    <a:pt x="153104" y="451536"/>
                  </a:lnTo>
                  <a:lnTo>
                    <a:pt x="154175" y="445086"/>
                  </a:lnTo>
                  <a:lnTo>
                    <a:pt x="155198" y="438635"/>
                  </a:lnTo>
                  <a:lnTo>
                    <a:pt x="156169" y="432185"/>
                  </a:lnTo>
                  <a:lnTo>
                    <a:pt x="157098" y="425734"/>
                  </a:lnTo>
                  <a:lnTo>
                    <a:pt x="157984" y="419284"/>
                  </a:lnTo>
                  <a:lnTo>
                    <a:pt x="158831" y="412833"/>
                  </a:lnTo>
                  <a:lnTo>
                    <a:pt x="159637" y="406383"/>
                  </a:lnTo>
                  <a:lnTo>
                    <a:pt x="160405" y="399932"/>
                  </a:lnTo>
                  <a:lnTo>
                    <a:pt x="161136" y="393482"/>
                  </a:lnTo>
                  <a:lnTo>
                    <a:pt x="161823" y="387031"/>
                  </a:lnTo>
                  <a:lnTo>
                    <a:pt x="162474" y="380581"/>
                  </a:lnTo>
                  <a:lnTo>
                    <a:pt x="163090" y="374130"/>
                  </a:lnTo>
                  <a:lnTo>
                    <a:pt x="163671" y="367680"/>
                  </a:lnTo>
                  <a:lnTo>
                    <a:pt x="164218" y="361229"/>
                  </a:lnTo>
                  <a:lnTo>
                    <a:pt x="164732" y="354778"/>
                  </a:lnTo>
                  <a:lnTo>
                    <a:pt x="165213" y="348328"/>
                  </a:lnTo>
                  <a:lnTo>
                    <a:pt x="165659" y="341877"/>
                  </a:lnTo>
                  <a:lnTo>
                    <a:pt x="166071" y="335427"/>
                  </a:lnTo>
                  <a:lnTo>
                    <a:pt x="166455" y="328976"/>
                  </a:lnTo>
                  <a:lnTo>
                    <a:pt x="166810" y="322526"/>
                  </a:lnTo>
                  <a:lnTo>
                    <a:pt x="167137" y="316075"/>
                  </a:lnTo>
                  <a:lnTo>
                    <a:pt x="167438" y="309625"/>
                  </a:lnTo>
                  <a:lnTo>
                    <a:pt x="167714" y="303174"/>
                  </a:lnTo>
                  <a:lnTo>
                    <a:pt x="167964" y="296724"/>
                  </a:lnTo>
                  <a:lnTo>
                    <a:pt x="168191" y="290273"/>
                  </a:lnTo>
                  <a:lnTo>
                    <a:pt x="168397" y="283823"/>
                  </a:lnTo>
                  <a:lnTo>
                    <a:pt x="168585" y="277372"/>
                  </a:lnTo>
                  <a:lnTo>
                    <a:pt x="168755" y="270922"/>
                  </a:lnTo>
                  <a:lnTo>
                    <a:pt x="168909" y="264471"/>
                  </a:lnTo>
                  <a:lnTo>
                    <a:pt x="169048" y="258021"/>
                  </a:lnTo>
                  <a:lnTo>
                    <a:pt x="169173" y="251570"/>
                  </a:lnTo>
                  <a:lnTo>
                    <a:pt x="169284" y="245120"/>
                  </a:lnTo>
                  <a:lnTo>
                    <a:pt x="169384" y="238669"/>
                  </a:lnTo>
                  <a:lnTo>
                    <a:pt x="169473" y="232218"/>
                  </a:lnTo>
                  <a:lnTo>
                    <a:pt x="169553" y="225768"/>
                  </a:lnTo>
                  <a:lnTo>
                    <a:pt x="169625" y="219317"/>
                  </a:lnTo>
                  <a:lnTo>
                    <a:pt x="169689" y="212867"/>
                  </a:lnTo>
                  <a:lnTo>
                    <a:pt x="169745" y="206416"/>
                  </a:lnTo>
                  <a:lnTo>
                    <a:pt x="169794" y="199966"/>
                  </a:lnTo>
                  <a:lnTo>
                    <a:pt x="169837" y="193515"/>
                  </a:lnTo>
                  <a:lnTo>
                    <a:pt x="169875" y="187065"/>
                  </a:lnTo>
                  <a:lnTo>
                    <a:pt x="169908" y="180614"/>
                  </a:lnTo>
                  <a:lnTo>
                    <a:pt x="169936" y="174164"/>
                  </a:lnTo>
                  <a:lnTo>
                    <a:pt x="169960" y="167713"/>
                  </a:lnTo>
                  <a:lnTo>
                    <a:pt x="169981" y="161263"/>
                  </a:lnTo>
                  <a:lnTo>
                    <a:pt x="169997" y="154812"/>
                  </a:lnTo>
                  <a:lnTo>
                    <a:pt x="170011" y="148362"/>
                  </a:lnTo>
                  <a:lnTo>
                    <a:pt x="170022" y="141911"/>
                  </a:lnTo>
                  <a:lnTo>
                    <a:pt x="170030" y="135461"/>
                  </a:lnTo>
                  <a:lnTo>
                    <a:pt x="170037" y="129010"/>
                  </a:lnTo>
                  <a:lnTo>
                    <a:pt x="170042" y="122560"/>
                  </a:lnTo>
                  <a:lnTo>
                    <a:pt x="170045" y="116109"/>
                  </a:lnTo>
                  <a:lnTo>
                    <a:pt x="170046" y="109658"/>
                  </a:lnTo>
                  <a:lnTo>
                    <a:pt x="170047" y="103208"/>
                  </a:lnTo>
                  <a:lnTo>
                    <a:pt x="170047" y="96757"/>
                  </a:lnTo>
                  <a:lnTo>
                    <a:pt x="170046" y="90307"/>
                  </a:lnTo>
                  <a:lnTo>
                    <a:pt x="170046" y="83856"/>
                  </a:lnTo>
                  <a:lnTo>
                    <a:pt x="170045" y="77406"/>
                  </a:lnTo>
                  <a:lnTo>
                    <a:pt x="170044" y="70955"/>
                  </a:lnTo>
                  <a:lnTo>
                    <a:pt x="170044" y="64505"/>
                  </a:lnTo>
                  <a:lnTo>
                    <a:pt x="170045" y="58054"/>
                  </a:lnTo>
                  <a:lnTo>
                    <a:pt x="170046" y="51604"/>
                  </a:lnTo>
                  <a:lnTo>
                    <a:pt x="170048" y="45153"/>
                  </a:lnTo>
                  <a:lnTo>
                    <a:pt x="170052" y="38703"/>
                  </a:lnTo>
                  <a:lnTo>
                    <a:pt x="170057" y="32252"/>
                  </a:lnTo>
                  <a:lnTo>
                    <a:pt x="170063" y="25802"/>
                  </a:lnTo>
                  <a:lnTo>
                    <a:pt x="170070" y="19351"/>
                  </a:lnTo>
                  <a:lnTo>
                    <a:pt x="170079" y="12901"/>
                  </a:lnTo>
                  <a:lnTo>
                    <a:pt x="170089" y="6450"/>
                  </a:lnTo>
                  <a:lnTo>
                    <a:pt x="170101" y="0"/>
                  </a:lnTo>
                  <a:lnTo>
                    <a:pt x="170673" y="0"/>
                  </a:lnTo>
                  <a:lnTo>
                    <a:pt x="170685" y="6450"/>
                  </a:lnTo>
                  <a:lnTo>
                    <a:pt x="170695" y="12901"/>
                  </a:lnTo>
                  <a:lnTo>
                    <a:pt x="170704" y="19351"/>
                  </a:lnTo>
                  <a:lnTo>
                    <a:pt x="170711" y="25802"/>
                  </a:lnTo>
                  <a:lnTo>
                    <a:pt x="170717" y="32252"/>
                  </a:lnTo>
                  <a:lnTo>
                    <a:pt x="170722" y="38703"/>
                  </a:lnTo>
                  <a:lnTo>
                    <a:pt x="170726" y="45153"/>
                  </a:lnTo>
                  <a:lnTo>
                    <a:pt x="170728" y="51604"/>
                  </a:lnTo>
                  <a:lnTo>
                    <a:pt x="170729" y="58054"/>
                  </a:lnTo>
                  <a:lnTo>
                    <a:pt x="170730" y="64505"/>
                  </a:lnTo>
                  <a:lnTo>
                    <a:pt x="170730" y="70955"/>
                  </a:lnTo>
                  <a:lnTo>
                    <a:pt x="170729" y="77406"/>
                  </a:lnTo>
                  <a:lnTo>
                    <a:pt x="170728" y="83856"/>
                  </a:lnTo>
                  <a:lnTo>
                    <a:pt x="170727" y="90307"/>
                  </a:lnTo>
                  <a:lnTo>
                    <a:pt x="170727" y="96757"/>
                  </a:lnTo>
                  <a:lnTo>
                    <a:pt x="170727" y="103208"/>
                  </a:lnTo>
                  <a:lnTo>
                    <a:pt x="170728" y="109658"/>
                  </a:lnTo>
                  <a:lnTo>
                    <a:pt x="170729" y="116109"/>
                  </a:lnTo>
                  <a:lnTo>
                    <a:pt x="170732" y="122560"/>
                  </a:lnTo>
                  <a:lnTo>
                    <a:pt x="170737" y="129010"/>
                  </a:lnTo>
                  <a:lnTo>
                    <a:pt x="170744" y="135461"/>
                  </a:lnTo>
                  <a:lnTo>
                    <a:pt x="170752" y="141911"/>
                  </a:lnTo>
                  <a:lnTo>
                    <a:pt x="170763" y="148362"/>
                  </a:lnTo>
                  <a:lnTo>
                    <a:pt x="170777" y="154812"/>
                  </a:lnTo>
                  <a:lnTo>
                    <a:pt x="170793" y="161263"/>
                  </a:lnTo>
                  <a:lnTo>
                    <a:pt x="170814" y="167713"/>
                  </a:lnTo>
                  <a:lnTo>
                    <a:pt x="170838" y="174164"/>
                  </a:lnTo>
                  <a:lnTo>
                    <a:pt x="170866" y="180614"/>
                  </a:lnTo>
                  <a:lnTo>
                    <a:pt x="170899" y="187065"/>
                  </a:lnTo>
                  <a:lnTo>
                    <a:pt x="170937" y="193515"/>
                  </a:lnTo>
                  <a:lnTo>
                    <a:pt x="170980" y="199966"/>
                  </a:lnTo>
                  <a:lnTo>
                    <a:pt x="171029" y="206416"/>
                  </a:lnTo>
                  <a:lnTo>
                    <a:pt x="171085" y="212867"/>
                  </a:lnTo>
                  <a:lnTo>
                    <a:pt x="171149" y="219317"/>
                  </a:lnTo>
                  <a:lnTo>
                    <a:pt x="171221" y="225768"/>
                  </a:lnTo>
                  <a:lnTo>
                    <a:pt x="171301" y="232218"/>
                  </a:lnTo>
                  <a:lnTo>
                    <a:pt x="171390" y="238669"/>
                  </a:lnTo>
                  <a:lnTo>
                    <a:pt x="171490" y="245120"/>
                  </a:lnTo>
                  <a:lnTo>
                    <a:pt x="171601" y="251570"/>
                  </a:lnTo>
                  <a:lnTo>
                    <a:pt x="171726" y="258021"/>
                  </a:lnTo>
                  <a:lnTo>
                    <a:pt x="171865" y="264471"/>
                  </a:lnTo>
                  <a:lnTo>
                    <a:pt x="172019" y="270922"/>
                  </a:lnTo>
                  <a:lnTo>
                    <a:pt x="172189" y="277372"/>
                  </a:lnTo>
                  <a:lnTo>
                    <a:pt x="172377" y="283823"/>
                  </a:lnTo>
                  <a:lnTo>
                    <a:pt x="172583" y="290273"/>
                  </a:lnTo>
                  <a:lnTo>
                    <a:pt x="172810" y="296724"/>
                  </a:lnTo>
                  <a:lnTo>
                    <a:pt x="173060" y="303174"/>
                  </a:lnTo>
                  <a:lnTo>
                    <a:pt x="173336" y="309625"/>
                  </a:lnTo>
                  <a:lnTo>
                    <a:pt x="173637" y="316075"/>
                  </a:lnTo>
                  <a:lnTo>
                    <a:pt x="173964" y="322526"/>
                  </a:lnTo>
                  <a:lnTo>
                    <a:pt x="174319" y="328976"/>
                  </a:lnTo>
                  <a:lnTo>
                    <a:pt x="174702" y="335427"/>
                  </a:lnTo>
                  <a:lnTo>
                    <a:pt x="175115" y="341877"/>
                  </a:lnTo>
                  <a:lnTo>
                    <a:pt x="175561" y="348328"/>
                  </a:lnTo>
                  <a:lnTo>
                    <a:pt x="176042" y="354778"/>
                  </a:lnTo>
                  <a:lnTo>
                    <a:pt x="176556" y="361229"/>
                  </a:lnTo>
                  <a:lnTo>
                    <a:pt x="177103" y="367680"/>
                  </a:lnTo>
                  <a:lnTo>
                    <a:pt x="177684" y="374130"/>
                  </a:lnTo>
                  <a:lnTo>
                    <a:pt x="178300" y="380581"/>
                  </a:lnTo>
                  <a:lnTo>
                    <a:pt x="178951" y="387031"/>
                  </a:lnTo>
                  <a:lnTo>
                    <a:pt x="179638" y="393482"/>
                  </a:lnTo>
                  <a:lnTo>
                    <a:pt x="180368" y="399932"/>
                  </a:lnTo>
                  <a:lnTo>
                    <a:pt x="181137" y="406383"/>
                  </a:lnTo>
                  <a:lnTo>
                    <a:pt x="181943" y="412833"/>
                  </a:lnTo>
                  <a:lnTo>
                    <a:pt x="182790" y="419284"/>
                  </a:lnTo>
                  <a:lnTo>
                    <a:pt x="183676" y="425734"/>
                  </a:lnTo>
                  <a:lnTo>
                    <a:pt x="184605" y="432185"/>
                  </a:lnTo>
                  <a:lnTo>
                    <a:pt x="185576" y="438635"/>
                  </a:lnTo>
                  <a:lnTo>
                    <a:pt x="186599" y="445086"/>
                  </a:lnTo>
                  <a:lnTo>
                    <a:pt x="187670" y="451536"/>
                  </a:lnTo>
                  <a:lnTo>
                    <a:pt x="188789" y="457987"/>
                  </a:lnTo>
                  <a:lnTo>
                    <a:pt x="189957" y="464437"/>
                  </a:lnTo>
                  <a:lnTo>
                    <a:pt x="191175" y="470888"/>
                  </a:lnTo>
                  <a:lnTo>
                    <a:pt x="192446" y="477338"/>
                  </a:lnTo>
                  <a:lnTo>
                    <a:pt x="193770" y="483789"/>
                  </a:lnTo>
                  <a:lnTo>
                    <a:pt x="195156" y="490240"/>
                  </a:lnTo>
                  <a:lnTo>
                    <a:pt x="196603" y="496690"/>
                  </a:lnTo>
                  <a:lnTo>
                    <a:pt x="198105" y="503141"/>
                  </a:lnTo>
                  <a:lnTo>
                    <a:pt x="199666" y="509591"/>
                  </a:lnTo>
                  <a:lnTo>
                    <a:pt x="201283" y="516042"/>
                  </a:lnTo>
                  <a:lnTo>
                    <a:pt x="202957" y="522492"/>
                  </a:lnTo>
                  <a:lnTo>
                    <a:pt x="204688" y="528943"/>
                  </a:lnTo>
                  <a:lnTo>
                    <a:pt x="206477" y="535393"/>
                  </a:lnTo>
                  <a:lnTo>
                    <a:pt x="208325" y="541844"/>
                  </a:lnTo>
                  <a:lnTo>
                    <a:pt x="210222" y="548294"/>
                  </a:lnTo>
                  <a:lnTo>
                    <a:pt x="212164" y="554745"/>
                  </a:lnTo>
                  <a:lnTo>
                    <a:pt x="214149" y="561195"/>
                  </a:lnTo>
                  <a:lnTo>
                    <a:pt x="216173" y="567646"/>
                  </a:lnTo>
                  <a:lnTo>
                    <a:pt x="218229" y="574096"/>
                  </a:lnTo>
                  <a:lnTo>
                    <a:pt x="220315" y="580547"/>
                  </a:lnTo>
                  <a:lnTo>
                    <a:pt x="222426" y="586997"/>
                  </a:lnTo>
                  <a:lnTo>
                    <a:pt x="224551" y="593448"/>
                  </a:lnTo>
                  <a:lnTo>
                    <a:pt x="226685" y="599898"/>
                  </a:lnTo>
                  <a:lnTo>
                    <a:pt x="228822" y="606349"/>
                  </a:lnTo>
                  <a:lnTo>
                    <a:pt x="230956" y="612800"/>
                  </a:lnTo>
                  <a:lnTo>
                    <a:pt x="233081" y="619250"/>
                  </a:lnTo>
                  <a:lnTo>
                    <a:pt x="235192" y="625701"/>
                  </a:lnTo>
                  <a:lnTo>
                    <a:pt x="237279" y="632151"/>
                  </a:lnTo>
                  <a:lnTo>
                    <a:pt x="239342" y="638602"/>
                  </a:lnTo>
                  <a:lnTo>
                    <a:pt x="241376" y="645052"/>
                  </a:lnTo>
                  <a:lnTo>
                    <a:pt x="243381" y="651503"/>
                  </a:lnTo>
                  <a:lnTo>
                    <a:pt x="245354" y="657953"/>
                  </a:lnTo>
                  <a:lnTo>
                    <a:pt x="247294" y="664404"/>
                  </a:lnTo>
                  <a:lnTo>
                    <a:pt x="249202" y="670854"/>
                  </a:lnTo>
                  <a:lnTo>
                    <a:pt x="251075" y="677305"/>
                  </a:lnTo>
                  <a:lnTo>
                    <a:pt x="252919" y="683755"/>
                  </a:lnTo>
                  <a:lnTo>
                    <a:pt x="254738" y="690206"/>
                  </a:lnTo>
                  <a:lnTo>
                    <a:pt x="256537" y="696656"/>
                  </a:lnTo>
                  <a:lnTo>
                    <a:pt x="258319" y="703107"/>
                  </a:lnTo>
                  <a:lnTo>
                    <a:pt x="260090" y="709557"/>
                  </a:lnTo>
                  <a:lnTo>
                    <a:pt x="261853" y="716008"/>
                  </a:lnTo>
                  <a:lnTo>
                    <a:pt x="263615" y="722458"/>
                  </a:lnTo>
                  <a:lnTo>
                    <a:pt x="265382" y="728909"/>
                  </a:lnTo>
                  <a:lnTo>
                    <a:pt x="267157" y="735360"/>
                  </a:lnTo>
                  <a:lnTo>
                    <a:pt x="268946" y="741810"/>
                  </a:lnTo>
                  <a:lnTo>
                    <a:pt x="270750" y="748261"/>
                  </a:lnTo>
                  <a:lnTo>
                    <a:pt x="272572" y="754711"/>
                  </a:lnTo>
                  <a:lnTo>
                    <a:pt x="274415" y="761162"/>
                  </a:lnTo>
                  <a:lnTo>
                    <a:pt x="276281" y="767612"/>
                  </a:lnTo>
                  <a:lnTo>
                    <a:pt x="278169" y="774063"/>
                  </a:lnTo>
                  <a:lnTo>
                    <a:pt x="280077" y="780513"/>
                  </a:lnTo>
                  <a:lnTo>
                    <a:pt x="282003" y="786964"/>
                  </a:lnTo>
                  <a:lnTo>
                    <a:pt x="283942" y="793414"/>
                  </a:lnTo>
                  <a:lnTo>
                    <a:pt x="285891" y="799865"/>
                  </a:lnTo>
                  <a:lnTo>
                    <a:pt x="287846" y="806315"/>
                  </a:lnTo>
                  <a:lnTo>
                    <a:pt x="289801" y="812766"/>
                  </a:lnTo>
                  <a:lnTo>
                    <a:pt x="291749" y="819216"/>
                  </a:lnTo>
                  <a:lnTo>
                    <a:pt x="293681" y="825667"/>
                  </a:lnTo>
                  <a:lnTo>
                    <a:pt x="295593" y="832117"/>
                  </a:lnTo>
                  <a:lnTo>
                    <a:pt x="297476" y="838568"/>
                  </a:lnTo>
                  <a:lnTo>
                    <a:pt x="299325" y="845018"/>
                  </a:lnTo>
                  <a:lnTo>
                    <a:pt x="301132" y="851469"/>
                  </a:lnTo>
                  <a:lnTo>
                    <a:pt x="302892" y="857920"/>
                  </a:lnTo>
                  <a:lnTo>
                    <a:pt x="304587" y="864370"/>
                  </a:lnTo>
                  <a:lnTo>
                    <a:pt x="306223" y="870821"/>
                  </a:lnTo>
                  <a:lnTo>
                    <a:pt x="307794" y="877271"/>
                  </a:lnTo>
                  <a:lnTo>
                    <a:pt x="309300" y="883722"/>
                  </a:lnTo>
                  <a:lnTo>
                    <a:pt x="310739" y="890172"/>
                  </a:lnTo>
                  <a:lnTo>
                    <a:pt x="312111" y="896623"/>
                  </a:lnTo>
                  <a:lnTo>
                    <a:pt x="313416" y="903073"/>
                  </a:lnTo>
                  <a:lnTo>
                    <a:pt x="314647" y="909524"/>
                  </a:lnTo>
                  <a:lnTo>
                    <a:pt x="315816" y="915974"/>
                  </a:lnTo>
                  <a:lnTo>
                    <a:pt x="316929" y="922425"/>
                  </a:lnTo>
                  <a:lnTo>
                    <a:pt x="317992" y="928875"/>
                  </a:lnTo>
                  <a:lnTo>
                    <a:pt x="319009" y="935326"/>
                  </a:lnTo>
                  <a:lnTo>
                    <a:pt x="319986" y="941776"/>
                  </a:lnTo>
                  <a:lnTo>
                    <a:pt x="320926" y="948227"/>
                  </a:lnTo>
                  <a:lnTo>
                    <a:pt x="321832" y="954677"/>
                  </a:lnTo>
                  <a:lnTo>
                    <a:pt x="322709" y="961128"/>
                  </a:lnTo>
                  <a:lnTo>
                    <a:pt x="323563" y="967578"/>
                  </a:lnTo>
                  <a:lnTo>
                    <a:pt x="324394" y="974029"/>
                  </a:lnTo>
                  <a:lnTo>
                    <a:pt x="325202" y="980480"/>
                  </a:lnTo>
                  <a:lnTo>
                    <a:pt x="325988" y="986930"/>
                  </a:lnTo>
                  <a:lnTo>
                    <a:pt x="326751" y="993381"/>
                  </a:lnTo>
                  <a:lnTo>
                    <a:pt x="327485" y="999831"/>
                  </a:lnTo>
                  <a:lnTo>
                    <a:pt x="328188" y="1006282"/>
                  </a:lnTo>
                  <a:lnTo>
                    <a:pt x="328858" y="1012732"/>
                  </a:lnTo>
                  <a:lnTo>
                    <a:pt x="329494" y="1019183"/>
                  </a:lnTo>
                  <a:lnTo>
                    <a:pt x="330094" y="1025633"/>
                  </a:lnTo>
                  <a:lnTo>
                    <a:pt x="330657" y="1032084"/>
                  </a:lnTo>
                  <a:lnTo>
                    <a:pt x="331182" y="1038534"/>
                  </a:lnTo>
                  <a:lnTo>
                    <a:pt x="331668" y="1044985"/>
                  </a:lnTo>
                  <a:lnTo>
                    <a:pt x="332114" y="1051435"/>
                  </a:lnTo>
                  <a:lnTo>
                    <a:pt x="332528" y="1057886"/>
                  </a:lnTo>
                  <a:lnTo>
                    <a:pt x="332915" y="1064336"/>
                  </a:lnTo>
                  <a:lnTo>
                    <a:pt x="333281" y="1070787"/>
                  </a:lnTo>
                  <a:lnTo>
                    <a:pt x="333629" y="1077237"/>
                  </a:lnTo>
                  <a:lnTo>
                    <a:pt x="333968" y="1083688"/>
                  </a:lnTo>
                  <a:lnTo>
                    <a:pt x="334302" y="1090138"/>
                  </a:lnTo>
                  <a:lnTo>
                    <a:pt x="334638" y="1096589"/>
                  </a:lnTo>
                  <a:lnTo>
                    <a:pt x="334982" y="1103040"/>
                  </a:lnTo>
                  <a:lnTo>
                    <a:pt x="335338" y="1109490"/>
                  </a:lnTo>
                  <a:lnTo>
                    <a:pt x="335706" y="1115941"/>
                  </a:lnTo>
                  <a:lnTo>
                    <a:pt x="336089" y="1122391"/>
                  </a:lnTo>
                  <a:lnTo>
                    <a:pt x="336484" y="1128842"/>
                  </a:lnTo>
                  <a:lnTo>
                    <a:pt x="336889" y="1135292"/>
                  </a:lnTo>
                  <a:lnTo>
                    <a:pt x="337300" y="1141743"/>
                  </a:lnTo>
                  <a:lnTo>
                    <a:pt x="337710" y="1148193"/>
                  </a:lnTo>
                  <a:lnTo>
                    <a:pt x="338109" y="1154644"/>
                  </a:lnTo>
                  <a:lnTo>
                    <a:pt x="338492" y="1161094"/>
                  </a:lnTo>
                  <a:lnTo>
                    <a:pt x="338851" y="1167545"/>
                  </a:lnTo>
                  <a:lnTo>
                    <a:pt x="339177" y="1173995"/>
                  </a:lnTo>
                  <a:lnTo>
                    <a:pt x="339464" y="1180446"/>
                  </a:lnTo>
                  <a:lnTo>
                    <a:pt x="339701" y="1186896"/>
                  </a:lnTo>
                  <a:lnTo>
                    <a:pt x="339882" y="1193347"/>
                  </a:lnTo>
                  <a:lnTo>
                    <a:pt x="340011" y="1199797"/>
                  </a:lnTo>
                  <a:lnTo>
                    <a:pt x="340087" y="1206248"/>
                  </a:lnTo>
                  <a:lnTo>
                    <a:pt x="340113" y="1212698"/>
                  </a:lnTo>
                  <a:lnTo>
                    <a:pt x="340092" y="1219149"/>
                  </a:lnTo>
                  <a:lnTo>
                    <a:pt x="340031" y="1225600"/>
                  </a:lnTo>
                  <a:lnTo>
                    <a:pt x="339934" y="1232050"/>
                  </a:lnTo>
                  <a:lnTo>
                    <a:pt x="339814" y="1238501"/>
                  </a:lnTo>
                  <a:lnTo>
                    <a:pt x="339684" y="1244951"/>
                  </a:lnTo>
                  <a:lnTo>
                    <a:pt x="339554" y="1251402"/>
                  </a:lnTo>
                  <a:lnTo>
                    <a:pt x="339434" y="1257852"/>
                  </a:lnTo>
                  <a:lnTo>
                    <a:pt x="339333" y="1264303"/>
                  </a:lnTo>
                  <a:lnTo>
                    <a:pt x="339259" y="1270753"/>
                  </a:lnTo>
                  <a:lnTo>
                    <a:pt x="339221" y="1277204"/>
                  </a:lnTo>
                  <a:lnTo>
                    <a:pt x="339228" y="1283654"/>
                  </a:lnTo>
                  <a:lnTo>
                    <a:pt x="339277" y="1290105"/>
                  </a:lnTo>
                  <a:lnTo>
                    <a:pt x="339366" y="1296555"/>
                  </a:lnTo>
                  <a:lnTo>
                    <a:pt x="339493" y="1303006"/>
                  </a:lnTo>
                  <a:lnTo>
                    <a:pt x="339650" y="1309456"/>
                  </a:lnTo>
                  <a:lnTo>
                    <a:pt x="339832" y="1315907"/>
                  </a:lnTo>
                  <a:lnTo>
                    <a:pt x="340029" y="1322357"/>
                  </a:lnTo>
                  <a:lnTo>
                    <a:pt x="340229" y="1328808"/>
                  </a:lnTo>
                  <a:lnTo>
                    <a:pt x="340415" y="1335258"/>
                  </a:lnTo>
                  <a:lnTo>
                    <a:pt x="340575" y="1341709"/>
                  </a:lnTo>
                  <a:lnTo>
                    <a:pt x="340696" y="1348160"/>
                  </a:lnTo>
                  <a:lnTo>
                    <a:pt x="340767" y="1354610"/>
                  </a:lnTo>
                  <a:lnTo>
                    <a:pt x="340774" y="1361061"/>
                  </a:lnTo>
                  <a:lnTo>
                    <a:pt x="340709" y="1367511"/>
                  </a:lnTo>
                  <a:lnTo>
                    <a:pt x="340546" y="1373962"/>
                  </a:lnTo>
                  <a:lnTo>
                    <a:pt x="340285" y="1380412"/>
                  </a:lnTo>
                  <a:lnTo>
                    <a:pt x="339924" y="1386863"/>
                  </a:lnTo>
                  <a:lnTo>
                    <a:pt x="339458" y="1393313"/>
                  </a:lnTo>
                  <a:lnTo>
                    <a:pt x="338885" y="1399764"/>
                  </a:lnTo>
                  <a:lnTo>
                    <a:pt x="338203" y="1406214"/>
                  </a:lnTo>
                  <a:lnTo>
                    <a:pt x="337412" y="1412665"/>
                  </a:lnTo>
                  <a:lnTo>
                    <a:pt x="336502" y="1419115"/>
                  </a:lnTo>
                  <a:lnTo>
                    <a:pt x="335478" y="1425566"/>
                  </a:lnTo>
                  <a:lnTo>
                    <a:pt x="334353" y="1432016"/>
                  </a:lnTo>
                  <a:lnTo>
                    <a:pt x="333131" y="1438467"/>
                  </a:lnTo>
                  <a:lnTo>
                    <a:pt x="331817" y="1444917"/>
                  </a:lnTo>
                  <a:lnTo>
                    <a:pt x="330416" y="1451368"/>
                  </a:lnTo>
                  <a:lnTo>
                    <a:pt x="328934" y="1457818"/>
                  </a:lnTo>
                  <a:lnTo>
                    <a:pt x="327371" y="1464269"/>
                  </a:lnTo>
                  <a:lnTo>
                    <a:pt x="325733" y="1470720"/>
                  </a:lnTo>
                  <a:lnTo>
                    <a:pt x="324036" y="1477170"/>
                  </a:lnTo>
                  <a:lnTo>
                    <a:pt x="322285" y="1483621"/>
                  </a:lnTo>
                  <a:lnTo>
                    <a:pt x="320489" y="1490071"/>
                  </a:lnTo>
                  <a:lnTo>
                    <a:pt x="318654" y="1496522"/>
                  </a:lnTo>
                  <a:lnTo>
                    <a:pt x="316788" y="1502972"/>
                  </a:lnTo>
                  <a:lnTo>
                    <a:pt x="314896" y="1509423"/>
                  </a:lnTo>
                  <a:lnTo>
                    <a:pt x="312986" y="1515873"/>
                  </a:lnTo>
                  <a:lnTo>
                    <a:pt x="311067" y="1522324"/>
                  </a:lnTo>
                  <a:lnTo>
                    <a:pt x="309146" y="1528774"/>
                  </a:lnTo>
                  <a:lnTo>
                    <a:pt x="307228" y="1535225"/>
                  </a:lnTo>
                  <a:lnTo>
                    <a:pt x="305317" y="1541675"/>
                  </a:lnTo>
                  <a:lnTo>
                    <a:pt x="303418" y="1548126"/>
                  </a:lnTo>
                  <a:lnTo>
                    <a:pt x="301535" y="1554576"/>
                  </a:lnTo>
                  <a:lnTo>
                    <a:pt x="299674" y="1561027"/>
                  </a:lnTo>
                  <a:lnTo>
                    <a:pt x="297835" y="1567477"/>
                  </a:lnTo>
                  <a:lnTo>
                    <a:pt x="296018" y="1573928"/>
                  </a:lnTo>
                  <a:lnTo>
                    <a:pt x="294224" y="1580378"/>
                  </a:lnTo>
                  <a:lnTo>
                    <a:pt x="292452" y="1586829"/>
                  </a:lnTo>
                  <a:lnTo>
                    <a:pt x="290703" y="1593280"/>
                  </a:lnTo>
                  <a:lnTo>
                    <a:pt x="288976" y="1599730"/>
                  </a:lnTo>
                  <a:lnTo>
                    <a:pt x="287272" y="1606181"/>
                  </a:lnTo>
                  <a:lnTo>
                    <a:pt x="285588" y="1612631"/>
                  </a:lnTo>
                  <a:lnTo>
                    <a:pt x="283922" y="1619082"/>
                  </a:lnTo>
                  <a:lnTo>
                    <a:pt x="282271" y="1625532"/>
                  </a:lnTo>
                  <a:lnTo>
                    <a:pt x="280635" y="1631983"/>
                  </a:lnTo>
                  <a:lnTo>
                    <a:pt x="279012" y="1638433"/>
                  </a:lnTo>
                  <a:lnTo>
                    <a:pt x="277401" y="1644884"/>
                  </a:lnTo>
                  <a:lnTo>
                    <a:pt x="275801" y="1651334"/>
                  </a:lnTo>
                  <a:lnTo>
                    <a:pt x="274211" y="1657785"/>
                  </a:lnTo>
                  <a:lnTo>
                    <a:pt x="272628" y="1664235"/>
                  </a:lnTo>
                  <a:lnTo>
                    <a:pt x="271051" y="1670686"/>
                  </a:lnTo>
                  <a:lnTo>
                    <a:pt x="269480" y="1677136"/>
                  </a:lnTo>
                  <a:lnTo>
                    <a:pt x="267913" y="1683587"/>
                  </a:lnTo>
                  <a:lnTo>
                    <a:pt x="266349" y="1690037"/>
                  </a:lnTo>
                  <a:lnTo>
                    <a:pt x="264789" y="1696488"/>
                  </a:lnTo>
                  <a:lnTo>
                    <a:pt x="263231" y="1702938"/>
                  </a:lnTo>
                  <a:lnTo>
                    <a:pt x="261676" y="1709389"/>
                  </a:lnTo>
                  <a:lnTo>
                    <a:pt x="260123" y="1715840"/>
                  </a:lnTo>
                  <a:lnTo>
                    <a:pt x="258572" y="1722290"/>
                  </a:lnTo>
                  <a:lnTo>
                    <a:pt x="257025" y="1728741"/>
                  </a:lnTo>
                  <a:lnTo>
                    <a:pt x="255483" y="1735191"/>
                  </a:lnTo>
                  <a:lnTo>
                    <a:pt x="253947" y="1741642"/>
                  </a:lnTo>
                  <a:lnTo>
                    <a:pt x="252421" y="1748092"/>
                  </a:lnTo>
                  <a:lnTo>
                    <a:pt x="250906" y="1754543"/>
                  </a:lnTo>
                  <a:lnTo>
                    <a:pt x="249405" y="1760993"/>
                  </a:lnTo>
                  <a:lnTo>
                    <a:pt x="247921" y="1767444"/>
                  </a:lnTo>
                  <a:lnTo>
                    <a:pt x="246455" y="1773894"/>
                  </a:lnTo>
                  <a:lnTo>
                    <a:pt x="245011" y="1780345"/>
                  </a:lnTo>
                  <a:lnTo>
                    <a:pt x="243592" y="1786795"/>
                  </a:lnTo>
                  <a:lnTo>
                    <a:pt x="242204" y="1793246"/>
                  </a:lnTo>
                  <a:lnTo>
                    <a:pt x="240846" y="1799696"/>
                  </a:lnTo>
                  <a:lnTo>
                    <a:pt x="239518" y="1806147"/>
                  </a:lnTo>
                  <a:lnTo>
                    <a:pt x="238222" y="1812597"/>
                  </a:lnTo>
                  <a:lnTo>
                    <a:pt x="236957" y="1819048"/>
                  </a:lnTo>
                  <a:lnTo>
                    <a:pt x="235724" y="1825498"/>
                  </a:lnTo>
                  <a:lnTo>
                    <a:pt x="234521" y="1831949"/>
                  </a:lnTo>
                  <a:lnTo>
                    <a:pt x="233351" y="1838400"/>
                  </a:lnTo>
                  <a:lnTo>
                    <a:pt x="232209" y="1844850"/>
                  </a:lnTo>
                  <a:lnTo>
                    <a:pt x="231091" y="1851301"/>
                  </a:lnTo>
                  <a:lnTo>
                    <a:pt x="229995" y="1857751"/>
                  </a:lnTo>
                  <a:lnTo>
                    <a:pt x="228918" y="1864202"/>
                  </a:lnTo>
                  <a:lnTo>
                    <a:pt x="227857" y="1870652"/>
                  </a:lnTo>
                  <a:lnTo>
                    <a:pt x="226811" y="1877103"/>
                  </a:lnTo>
                  <a:lnTo>
                    <a:pt x="225778" y="1883553"/>
                  </a:lnTo>
                  <a:lnTo>
                    <a:pt x="224756" y="1890004"/>
                  </a:lnTo>
                  <a:lnTo>
                    <a:pt x="223742" y="1896454"/>
                  </a:lnTo>
                  <a:lnTo>
                    <a:pt x="222735" y="1902905"/>
                  </a:lnTo>
                  <a:lnTo>
                    <a:pt x="221735" y="1909355"/>
                  </a:lnTo>
                  <a:lnTo>
                    <a:pt x="220742" y="1915806"/>
                  </a:lnTo>
                  <a:lnTo>
                    <a:pt x="219754" y="1922256"/>
                  </a:lnTo>
                  <a:lnTo>
                    <a:pt x="218773" y="1928707"/>
                  </a:lnTo>
                  <a:lnTo>
                    <a:pt x="217799" y="1935157"/>
                  </a:lnTo>
                  <a:lnTo>
                    <a:pt x="216832" y="1941608"/>
                  </a:lnTo>
                  <a:lnTo>
                    <a:pt x="215870" y="1948058"/>
                  </a:lnTo>
                  <a:lnTo>
                    <a:pt x="214914" y="1954509"/>
                  </a:lnTo>
                  <a:lnTo>
                    <a:pt x="213962" y="1960960"/>
                  </a:lnTo>
                  <a:lnTo>
                    <a:pt x="213015" y="1967410"/>
                  </a:lnTo>
                  <a:lnTo>
                    <a:pt x="212069" y="1973861"/>
                  </a:lnTo>
                  <a:lnTo>
                    <a:pt x="211124" y="1980311"/>
                  </a:lnTo>
                  <a:lnTo>
                    <a:pt x="210177" y="1986762"/>
                  </a:lnTo>
                  <a:lnTo>
                    <a:pt x="209225" y="1993212"/>
                  </a:lnTo>
                  <a:lnTo>
                    <a:pt x="208267" y="1999663"/>
                  </a:lnTo>
                  <a:lnTo>
                    <a:pt x="207300" y="2006113"/>
                  </a:lnTo>
                  <a:lnTo>
                    <a:pt x="206323" y="2012564"/>
                  </a:lnTo>
                  <a:lnTo>
                    <a:pt x="205335" y="2019014"/>
                  </a:lnTo>
                  <a:lnTo>
                    <a:pt x="204332" y="2025465"/>
                  </a:lnTo>
                  <a:lnTo>
                    <a:pt x="203317" y="2031915"/>
                  </a:lnTo>
                  <a:lnTo>
                    <a:pt x="202289" y="2038366"/>
                  </a:lnTo>
                  <a:lnTo>
                    <a:pt x="201251" y="2044816"/>
                  </a:lnTo>
                  <a:lnTo>
                    <a:pt x="200206" y="2051267"/>
                  </a:lnTo>
                  <a:lnTo>
                    <a:pt x="199155" y="2057717"/>
                  </a:lnTo>
                  <a:lnTo>
                    <a:pt x="198103" y="2064168"/>
                  </a:lnTo>
                  <a:lnTo>
                    <a:pt x="197055" y="2070618"/>
                  </a:lnTo>
                  <a:lnTo>
                    <a:pt x="196017" y="2077069"/>
                  </a:lnTo>
                  <a:lnTo>
                    <a:pt x="194994" y="2083520"/>
                  </a:lnTo>
                  <a:lnTo>
                    <a:pt x="193993" y="2089970"/>
                  </a:lnTo>
                  <a:lnTo>
                    <a:pt x="193017" y="2096421"/>
                  </a:lnTo>
                  <a:lnTo>
                    <a:pt x="192073" y="2102871"/>
                  </a:lnTo>
                  <a:lnTo>
                    <a:pt x="191164" y="2109322"/>
                  </a:lnTo>
                  <a:lnTo>
                    <a:pt x="190300" y="2115772"/>
                  </a:lnTo>
                  <a:lnTo>
                    <a:pt x="189485" y="2122223"/>
                  </a:lnTo>
                  <a:lnTo>
                    <a:pt x="188719" y="2128673"/>
                  </a:lnTo>
                  <a:lnTo>
                    <a:pt x="188002" y="2135124"/>
                  </a:lnTo>
                  <a:lnTo>
                    <a:pt x="187336" y="2141574"/>
                  </a:lnTo>
                  <a:lnTo>
                    <a:pt x="186720" y="2148025"/>
                  </a:lnTo>
                  <a:lnTo>
                    <a:pt x="186155" y="2154475"/>
                  </a:lnTo>
                  <a:lnTo>
                    <a:pt x="185640" y="2160926"/>
                  </a:lnTo>
                  <a:lnTo>
                    <a:pt x="185178" y="2167376"/>
                  </a:lnTo>
                  <a:lnTo>
                    <a:pt x="184757" y="2173827"/>
                  </a:lnTo>
                  <a:lnTo>
                    <a:pt x="184377" y="2180277"/>
                  </a:lnTo>
                  <a:lnTo>
                    <a:pt x="184031" y="2186728"/>
                  </a:lnTo>
                  <a:lnTo>
                    <a:pt x="183718" y="2193179"/>
                  </a:lnTo>
                  <a:lnTo>
                    <a:pt x="183433" y="2199629"/>
                  </a:lnTo>
                  <a:lnTo>
                    <a:pt x="183172" y="2206080"/>
                  </a:lnTo>
                  <a:lnTo>
                    <a:pt x="182936" y="2212530"/>
                  </a:lnTo>
                  <a:lnTo>
                    <a:pt x="182716" y="2218981"/>
                  </a:lnTo>
                  <a:lnTo>
                    <a:pt x="182509" y="2225431"/>
                  </a:lnTo>
                  <a:lnTo>
                    <a:pt x="182313" y="2231882"/>
                  </a:lnTo>
                  <a:lnTo>
                    <a:pt x="182125" y="2238332"/>
                  </a:lnTo>
                  <a:lnTo>
                    <a:pt x="181944" y="2244783"/>
                  </a:lnTo>
                  <a:lnTo>
                    <a:pt x="181768" y="2251233"/>
                  </a:lnTo>
                  <a:lnTo>
                    <a:pt x="181595" y="2257684"/>
                  </a:lnTo>
                  <a:lnTo>
                    <a:pt x="181424" y="2264134"/>
                  </a:lnTo>
                  <a:lnTo>
                    <a:pt x="181253" y="2270585"/>
                  </a:lnTo>
                  <a:lnTo>
                    <a:pt x="181083" y="2277035"/>
                  </a:lnTo>
                  <a:lnTo>
                    <a:pt x="180913" y="2283486"/>
                  </a:lnTo>
                  <a:lnTo>
                    <a:pt x="180741" y="2289936"/>
                  </a:lnTo>
                  <a:lnTo>
                    <a:pt x="180569" y="2296387"/>
                  </a:lnTo>
                  <a:lnTo>
                    <a:pt x="180396" y="2302837"/>
                  </a:lnTo>
                  <a:lnTo>
                    <a:pt x="180222" y="2309288"/>
                  </a:lnTo>
                  <a:lnTo>
                    <a:pt x="180046" y="2315739"/>
                  </a:lnTo>
                  <a:lnTo>
                    <a:pt x="179870" y="2322189"/>
                  </a:lnTo>
                  <a:lnTo>
                    <a:pt x="179694" y="2328640"/>
                  </a:lnTo>
                  <a:lnTo>
                    <a:pt x="179517" y="2335090"/>
                  </a:lnTo>
                  <a:lnTo>
                    <a:pt x="179340" y="2341541"/>
                  </a:lnTo>
                  <a:lnTo>
                    <a:pt x="179164" y="2347991"/>
                  </a:lnTo>
                  <a:lnTo>
                    <a:pt x="178989" y="2354442"/>
                  </a:lnTo>
                  <a:lnTo>
                    <a:pt x="178816" y="2360892"/>
                  </a:lnTo>
                  <a:lnTo>
                    <a:pt x="178646" y="2367343"/>
                  </a:lnTo>
                  <a:lnTo>
                    <a:pt x="178478" y="2373793"/>
                  </a:lnTo>
                  <a:lnTo>
                    <a:pt x="178314" y="2380244"/>
                  </a:lnTo>
                  <a:lnTo>
                    <a:pt x="178153" y="2386694"/>
                  </a:lnTo>
                  <a:lnTo>
                    <a:pt x="177997" y="2393145"/>
                  </a:lnTo>
                  <a:lnTo>
                    <a:pt x="177847" y="2399595"/>
                  </a:lnTo>
                  <a:lnTo>
                    <a:pt x="177701" y="2406046"/>
                  </a:lnTo>
                  <a:lnTo>
                    <a:pt x="177561" y="2412496"/>
                  </a:lnTo>
                  <a:lnTo>
                    <a:pt x="177427" y="2418947"/>
                  </a:lnTo>
                  <a:lnTo>
                    <a:pt x="177298" y="2425397"/>
                  </a:lnTo>
                  <a:lnTo>
                    <a:pt x="177175" y="2431848"/>
                  </a:lnTo>
                  <a:lnTo>
                    <a:pt x="177057" y="2438299"/>
                  </a:lnTo>
                  <a:lnTo>
                    <a:pt x="176945" y="2444749"/>
                  </a:lnTo>
                  <a:lnTo>
                    <a:pt x="176838" y="2451200"/>
                  </a:lnTo>
                  <a:lnTo>
                    <a:pt x="176735" y="2457650"/>
                  </a:lnTo>
                  <a:lnTo>
                    <a:pt x="176635" y="2464101"/>
                  </a:lnTo>
                  <a:lnTo>
                    <a:pt x="176538" y="2470551"/>
                  </a:lnTo>
                  <a:lnTo>
                    <a:pt x="176443" y="2477002"/>
                  </a:lnTo>
                  <a:lnTo>
                    <a:pt x="176349" y="2483452"/>
                  </a:lnTo>
                  <a:lnTo>
                    <a:pt x="176256" y="2489903"/>
                  </a:lnTo>
                  <a:lnTo>
                    <a:pt x="176161" y="2496353"/>
                  </a:lnTo>
                  <a:lnTo>
                    <a:pt x="176064" y="2502804"/>
                  </a:lnTo>
                  <a:lnTo>
                    <a:pt x="175965" y="2509254"/>
                  </a:lnTo>
                  <a:lnTo>
                    <a:pt x="175862" y="2515705"/>
                  </a:lnTo>
                  <a:lnTo>
                    <a:pt x="175754" y="2522155"/>
                  </a:lnTo>
                  <a:lnTo>
                    <a:pt x="175640" y="2528606"/>
                  </a:lnTo>
                  <a:lnTo>
                    <a:pt x="175521" y="2535056"/>
                  </a:lnTo>
                  <a:lnTo>
                    <a:pt x="175394" y="2541507"/>
                  </a:lnTo>
                  <a:lnTo>
                    <a:pt x="175261" y="2547957"/>
                  </a:lnTo>
                  <a:lnTo>
                    <a:pt x="175122" y="2554408"/>
                  </a:lnTo>
                  <a:lnTo>
                    <a:pt x="174976" y="2560859"/>
                  </a:lnTo>
                  <a:lnTo>
                    <a:pt x="174824" y="2567309"/>
                  </a:lnTo>
                  <a:lnTo>
                    <a:pt x="174667" y="2573760"/>
                  </a:lnTo>
                  <a:lnTo>
                    <a:pt x="174505" y="2580210"/>
                  </a:lnTo>
                  <a:lnTo>
                    <a:pt x="174340" y="2586661"/>
                  </a:lnTo>
                  <a:lnTo>
                    <a:pt x="174171" y="2593111"/>
                  </a:lnTo>
                  <a:lnTo>
                    <a:pt x="174002" y="2599562"/>
                  </a:lnTo>
                  <a:lnTo>
                    <a:pt x="173833" y="2606012"/>
                  </a:lnTo>
                  <a:lnTo>
                    <a:pt x="173666" y="2612463"/>
                  </a:lnTo>
                  <a:lnTo>
                    <a:pt x="173501" y="2618913"/>
                  </a:lnTo>
                  <a:lnTo>
                    <a:pt x="173340" y="2625364"/>
                  </a:lnTo>
                  <a:lnTo>
                    <a:pt x="173186" y="2631814"/>
                  </a:lnTo>
                  <a:lnTo>
                    <a:pt x="173040" y="2638265"/>
                  </a:lnTo>
                  <a:lnTo>
                    <a:pt x="172902" y="2644715"/>
                  </a:lnTo>
                  <a:lnTo>
                    <a:pt x="172773" y="2651166"/>
                  </a:lnTo>
                  <a:lnTo>
                    <a:pt x="172655" y="2657616"/>
                  </a:lnTo>
                  <a:lnTo>
                    <a:pt x="172548" y="2664067"/>
                  </a:lnTo>
                  <a:lnTo>
                    <a:pt x="172452" y="2670517"/>
                  </a:lnTo>
                  <a:lnTo>
                    <a:pt x="172372" y="2676968"/>
                  </a:lnTo>
                  <a:lnTo>
                    <a:pt x="172305" y="2683419"/>
                  </a:lnTo>
                  <a:lnTo>
                    <a:pt x="172251" y="2689869"/>
                  </a:lnTo>
                  <a:lnTo>
                    <a:pt x="172209" y="2696320"/>
                  </a:lnTo>
                  <a:lnTo>
                    <a:pt x="172181" y="2702770"/>
                  </a:lnTo>
                  <a:lnTo>
                    <a:pt x="172166" y="2709221"/>
                  </a:lnTo>
                  <a:lnTo>
                    <a:pt x="172162" y="2715671"/>
                  </a:lnTo>
                  <a:lnTo>
                    <a:pt x="172172" y="2722122"/>
                  </a:lnTo>
                  <a:lnTo>
                    <a:pt x="172193" y="2728572"/>
                  </a:lnTo>
                  <a:lnTo>
                    <a:pt x="172225" y="2735023"/>
                  </a:lnTo>
                  <a:lnTo>
                    <a:pt x="172265" y="2741473"/>
                  </a:lnTo>
                  <a:lnTo>
                    <a:pt x="172313" y="2747924"/>
                  </a:lnTo>
                  <a:lnTo>
                    <a:pt x="172368" y="2754374"/>
                  </a:lnTo>
                  <a:lnTo>
                    <a:pt x="172429" y="2760825"/>
                  </a:lnTo>
                  <a:lnTo>
                    <a:pt x="172495" y="2767275"/>
                  </a:lnTo>
                  <a:lnTo>
                    <a:pt x="172565" y="2773726"/>
                  </a:lnTo>
                  <a:lnTo>
                    <a:pt x="172636" y="2780176"/>
                  </a:lnTo>
                  <a:lnTo>
                    <a:pt x="172707" y="2786627"/>
                  </a:lnTo>
                  <a:lnTo>
                    <a:pt x="172778" y="2793077"/>
                  </a:lnTo>
                  <a:lnTo>
                    <a:pt x="172846" y="2799528"/>
                  </a:lnTo>
                  <a:lnTo>
                    <a:pt x="172912" y="2805979"/>
                  </a:lnTo>
                  <a:lnTo>
                    <a:pt x="172972" y="2812429"/>
                  </a:lnTo>
                  <a:lnTo>
                    <a:pt x="173027" y="2818880"/>
                  </a:lnTo>
                  <a:lnTo>
                    <a:pt x="173075" y="2825330"/>
                  </a:lnTo>
                  <a:lnTo>
                    <a:pt x="173116" y="2831781"/>
                  </a:lnTo>
                  <a:lnTo>
                    <a:pt x="173149" y="2838231"/>
                  </a:lnTo>
                  <a:lnTo>
                    <a:pt x="173174" y="2844682"/>
                  </a:lnTo>
                  <a:lnTo>
                    <a:pt x="173191" y="2851132"/>
                  </a:lnTo>
                  <a:lnTo>
                    <a:pt x="173200" y="2857583"/>
                  </a:lnTo>
                  <a:lnTo>
                    <a:pt x="173200" y="2864033"/>
                  </a:lnTo>
                  <a:lnTo>
                    <a:pt x="173193" y="2870484"/>
                  </a:lnTo>
                  <a:lnTo>
                    <a:pt x="173179" y="2876934"/>
                  </a:lnTo>
                  <a:lnTo>
                    <a:pt x="173159" y="2883385"/>
                  </a:lnTo>
                  <a:lnTo>
                    <a:pt x="173134" y="2889835"/>
                  </a:lnTo>
                  <a:lnTo>
                    <a:pt x="173105" y="2896286"/>
                  </a:lnTo>
                  <a:lnTo>
                    <a:pt x="173073" y="2902736"/>
                  </a:lnTo>
                  <a:lnTo>
                    <a:pt x="173038" y="2909187"/>
                  </a:lnTo>
                  <a:lnTo>
                    <a:pt x="173002" y="2915637"/>
                  </a:lnTo>
                  <a:lnTo>
                    <a:pt x="172966" y="2922088"/>
                  </a:lnTo>
                  <a:lnTo>
                    <a:pt x="172931" y="2928539"/>
                  </a:lnTo>
                  <a:lnTo>
                    <a:pt x="172896" y="2934989"/>
                  </a:lnTo>
                  <a:lnTo>
                    <a:pt x="172862" y="2941440"/>
                  </a:lnTo>
                  <a:lnTo>
                    <a:pt x="172829" y="2947890"/>
                  </a:lnTo>
                  <a:lnTo>
                    <a:pt x="172797" y="2954341"/>
                  </a:lnTo>
                  <a:lnTo>
                    <a:pt x="172765" y="2960791"/>
                  </a:lnTo>
                  <a:lnTo>
                    <a:pt x="172734" y="2967242"/>
                  </a:lnTo>
                  <a:lnTo>
                    <a:pt x="172701" y="2973692"/>
                  </a:lnTo>
                  <a:lnTo>
                    <a:pt x="172667" y="2980143"/>
                  </a:lnTo>
                  <a:lnTo>
                    <a:pt x="172630" y="2986593"/>
                  </a:lnTo>
                  <a:lnTo>
                    <a:pt x="172590" y="2993044"/>
                  </a:lnTo>
                  <a:lnTo>
                    <a:pt x="172546" y="2999494"/>
                  </a:lnTo>
                  <a:lnTo>
                    <a:pt x="172496" y="3005945"/>
                  </a:lnTo>
                  <a:lnTo>
                    <a:pt x="172441" y="3012395"/>
                  </a:lnTo>
                  <a:lnTo>
                    <a:pt x="172380" y="3018846"/>
                  </a:lnTo>
                  <a:lnTo>
                    <a:pt x="172313" y="3025296"/>
                  </a:lnTo>
                  <a:lnTo>
                    <a:pt x="172241" y="3031747"/>
                  </a:lnTo>
                  <a:lnTo>
                    <a:pt x="172163" y="3038197"/>
                  </a:lnTo>
                  <a:lnTo>
                    <a:pt x="172080" y="3044648"/>
                  </a:lnTo>
                  <a:lnTo>
                    <a:pt x="171992" y="3051099"/>
                  </a:lnTo>
                  <a:lnTo>
                    <a:pt x="171902" y="3057549"/>
                  </a:lnTo>
                  <a:lnTo>
                    <a:pt x="171809" y="3064000"/>
                  </a:lnTo>
                  <a:lnTo>
                    <a:pt x="171717" y="3070450"/>
                  </a:lnTo>
                  <a:lnTo>
                    <a:pt x="171625" y="3076901"/>
                  </a:lnTo>
                  <a:lnTo>
                    <a:pt x="171536" y="3083351"/>
                  </a:lnTo>
                  <a:lnTo>
                    <a:pt x="171450" y="3089802"/>
                  </a:lnTo>
                  <a:lnTo>
                    <a:pt x="171371" y="3096252"/>
                  </a:lnTo>
                  <a:lnTo>
                    <a:pt x="171299" y="3102703"/>
                  </a:lnTo>
                  <a:lnTo>
                    <a:pt x="171236" y="3109153"/>
                  </a:lnTo>
                  <a:lnTo>
                    <a:pt x="171182" y="3115604"/>
                  </a:lnTo>
                  <a:lnTo>
                    <a:pt x="171139" y="3122054"/>
                  </a:lnTo>
                  <a:lnTo>
                    <a:pt x="171109" y="3128505"/>
                  </a:lnTo>
                  <a:lnTo>
                    <a:pt x="171091" y="3134955"/>
                  </a:lnTo>
                  <a:lnTo>
                    <a:pt x="171090" y="3141406"/>
                  </a:lnTo>
                  <a:lnTo>
                    <a:pt x="171104" y="3147856"/>
                  </a:lnTo>
                  <a:lnTo>
                    <a:pt x="171132" y="3154307"/>
                  </a:lnTo>
                  <a:lnTo>
                    <a:pt x="171177" y="3160757"/>
                  </a:lnTo>
                  <a:lnTo>
                    <a:pt x="171236" y="3167208"/>
                  </a:lnTo>
                  <a:lnTo>
                    <a:pt x="171311" y="3173659"/>
                  </a:lnTo>
                  <a:lnTo>
                    <a:pt x="171400" y="3180109"/>
                  </a:lnTo>
                  <a:lnTo>
                    <a:pt x="171505" y="3186560"/>
                  </a:lnTo>
                  <a:lnTo>
                    <a:pt x="171623" y="3193010"/>
                  </a:lnTo>
                  <a:lnTo>
                    <a:pt x="171752" y="3199461"/>
                  </a:lnTo>
                  <a:lnTo>
                    <a:pt x="171889" y="3205911"/>
                  </a:lnTo>
                  <a:lnTo>
                    <a:pt x="172033" y="3212362"/>
                  </a:lnTo>
                  <a:lnTo>
                    <a:pt x="172182" y="3218812"/>
                  </a:lnTo>
                  <a:lnTo>
                    <a:pt x="172332" y="3225263"/>
                  </a:lnTo>
                  <a:lnTo>
                    <a:pt x="172480" y="3231713"/>
                  </a:lnTo>
                  <a:lnTo>
                    <a:pt x="172622" y="3238164"/>
                  </a:lnTo>
                  <a:lnTo>
                    <a:pt x="172756" y="3244614"/>
                  </a:lnTo>
                  <a:lnTo>
                    <a:pt x="172878" y="3251065"/>
                  </a:lnTo>
                  <a:lnTo>
                    <a:pt x="172985" y="3257515"/>
                  </a:lnTo>
                  <a:lnTo>
                    <a:pt x="173075" y="3263966"/>
                  </a:lnTo>
                  <a:lnTo>
                    <a:pt x="173145" y="3270416"/>
                  </a:lnTo>
                  <a:lnTo>
                    <a:pt x="173193" y="3276867"/>
                  </a:lnTo>
                  <a:lnTo>
                    <a:pt x="173215" y="3283317"/>
                  </a:lnTo>
                  <a:lnTo>
                    <a:pt x="173213" y="3289768"/>
                  </a:lnTo>
                  <a:lnTo>
                    <a:pt x="173187" y="3296219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" name="pg28"/>
            <p:cNvSpPr/>
            <p:nvPr/>
          </p:nvSpPr>
          <p:spPr>
            <a:xfrm>
              <a:off x="3745554" y="3634729"/>
              <a:ext cx="337069" cy="3397463"/>
            </a:xfrm>
            <a:custGeom>
              <a:avLst/>
              <a:gdLst/>
              <a:ahLst/>
              <a:cxnLst/>
              <a:rect l="0" t="0" r="0" b="0"/>
              <a:pathLst>
                <a:path w="337069" h="3397463">
                  <a:moveTo>
                    <a:pt x="166736" y="3397463"/>
                  </a:moveTo>
                  <a:lnTo>
                    <a:pt x="166678" y="3390814"/>
                  </a:lnTo>
                  <a:lnTo>
                    <a:pt x="166632" y="3384165"/>
                  </a:lnTo>
                  <a:lnTo>
                    <a:pt x="166597" y="3377517"/>
                  </a:lnTo>
                  <a:lnTo>
                    <a:pt x="166573" y="3370868"/>
                  </a:lnTo>
                  <a:lnTo>
                    <a:pt x="166560" y="3364219"/>
                  </a:lnTo>
                  <a:lnTo>
                    <a:pt x="166555" y="3357571"/>
                  </a:lnTo>
                  <a:lnTo>
                    <a:pt x="166558" y="3350922"/>
                  </a:lnTo>
                  <a:lnTo>
                    <a:pt x="166565" y="3344273"/>
                  </a:lnTo>
                  <a:lnTo>
                    <a:pt x="166575" y="3337625"/>
                  </a:lnTo>
                  <a:lnTo>
                    <a:pt x="166587" y="3330976"/>
                  </a:lnTo>
                  <a:lnTo>
                    <a:pt x="166598" y="3324328"/>
                  </a:lnTo>
                  <a:lnTo>
                    <a:pt x="166609" y="3317679"/>
                  </a:lnTo>
                  <a:lnTo>
                    <a:pt x="166616" y="3311030"/>
                  </a:lnTo>
                  <a:lnTo>
                    <a:pt x="166621" y="3304382"/>
                  </a:lnTo>
                  <a:lnTo>
                    <a:pt x="166622" y="3297733"/>
                  </a:lnTo>
                  <a:lnTo>
                    <a:pt x="166620" y="3291084"/>
                  </a:lnTo>
                  <a:lnTo>
                    <a:pt x="166614" y="3284436"/>
                  </a:lnTo>
                  <a:lnTo>
                    <a:pt x="166606" y="3277787"/>
                  </a:lnTo>
                  <a:lnTo>
                    <a:pt x="166596" y="3271138"/>
                  </a:lnTo>
                  <a:lnTo>
                    <a:pt x="166585" y="3264490"/>
                  </a:lnTo>
                  <a:lnTo>
                    <a:pt x="166572" y="3257841"/>
                  </a:lnTo>
                  <a:lnTo>
                    <a:pt x="166560" y="3251192"/>
                  </a:lnTo>
                  <a:lnTo>
                    <a:pt x="166548" y="3244544"/>
                  </a:lnTo>
                  <a:lnTo>
                    <a:pt x="166539" y="3237895"/>
                  </a:lnTo>
                  <a:lnTo>
                    <a:pt x="166531" y="3231246"/>
                  </a:lnTo>
                  <a:lnTo>
                    <a:pt x="166526" y="3224598"/>
                  </a:lnTo>
                  <a:lnTo>
                    <a:pt x="166524" y="3217949"/>
                  </a:lnTo>
                  <a:lnTo>
                    <a:pt x="166525" y="3211300"/>
                  </a:lnTo>
                  <a:lnTo>
                    <a:pt x="166530" y="3204652"/>
                  </a:lnTo>
                  <a:lnTo>
                    <a:pt x="166538" y="3198003"/>
                  </a:lnTo>
                  <a:lnTo>
                    <a:pt x="166550" y="3191354"/>
                  </a:lnTo>
                  <a:lnTo>
                    <a:pt x="166564" y="3184706"/>
                  </a:lnTo>
                  <a:lnTo>
                    <a:pt x="166581" y="3178057"/>
                  </a:lnTo>
                  <a:lnTo>
                    <a:pt x="166599" y="3171408"/>
                  </a:lnTo>
                  <a:lnTo>
                    <a:pt x="166618" y="3164760"/>
                  </a:lnTo>
                  <a:lnTo>
                    <a:pt x="166637" y="3158111"/>
                  </a:lnTo>
                  <a:lnTo>
                    <a:pt x="166656" y="3151462"/>
                  </a:lnTo>
                  <a:lnTo>
                    <a:pt x="166673" y="3144814"/>
                  </a:lnTo>
                  <a:lnTo>
                    <a:pt x="166687" y="3138165"/>
                  </a:lnTo>
                  <a:lnTo>
                    <a:pt x="166698" y="3131516"/>
                  </a:lnTo>
                  <a:lnTo>
                    <a:pt x="166705" y="3124868"/>
                  </a:lnTo>
                  <a:lnTo>
                    <a:pt x="166707" y="3118219"/>
                  </a:lnTo>
                  <a:lnTo>
                    <a:pt x="166705" y="3111571"/>
                  </a:lnTo>
                  <a:lnTo>
                    <a:pt x="166697" y="3104922"/>
                  </a:lnTo>
                  <a:lnTo>
                    <a:pt x="166684" y="3098273"/>
                  </a:lnTo>
                  <a:lnTo>
                    <a:pt x="166666" y="3091625"/>
                  </a:lnTo>
                  <a:lnTo>
                    <a:pt x="166643" y="3084976"/>
                  </a:lnTo>
                  <a:lnTo>
                    <a:pt x="166616" y="3078327"/>
                  </a:lnTo>
                  <a:lnTo>
                    <a:pt x="166586" y="3071679"/>
                  </a:lnTo>
                  <a:lnTo>
                    <a:pt x="166553" y="3065030"/>
                  </a:lnTo>
                  <a:lnTo>
                    <a:pt x="166519" y="3058381"/>
                  </a:lnTo>
                  <a:lnTo>
                    <a:pt x="166483" y="3051733"/>
                  </a:lnTo>
                  <a:lnTo>
                    <a:pt x="166447" y="3045084"/>
                  </a:lnTo>
                  <a:lnTo>
                    <a:pt x="166412" y="3038435"/>
                  </a:lnTo>
                  <a:lnTo>
                    <a:pt x="166378" y="3031787"/>
                  </a:lnTo>
                  <a:lnTo>
                    <a:pt x="166345" y="3025138"/>
                  </a:lnTo>
                  <a:lnTo>
                    <a:pt x="166313" y="3018489"/>
                  </a:lnTo>
                  <a:lnTo>
                    <a:pt x="166283" y="3011841"/>
                  </a:lnTo>
                  <a:lnTo>
                    <a:pt x="166255" y="3005192"/>
                  </a:lnTo>
                  <a:lnTo>
                    <a:pt x="166228" y="2998543"/>
                  </a:lnTo>
                  <a:lnTo>
                    <a:pt x="166202" y="2991895"/>
                  </a:lnTo>
                  <a:lnTo>
                    <a:pt x="166176" y="2985246"/>
                  </a:lnTo>
                  <a:lnTo>
                    <a:pt x="166150" y="2978597"/>
                  </a:lnTo>
                  <a:lnTo>
                    <a:pt x="166124" y="2971949"/>
                  </a:lnTo>
                  <a:lnTo>
                    <a:pt x="166097" y="2965300"/>
                  </a:lnTo>
                  <a:lnTo>
                    <a:pt x="166067" y="2958651"/>
                  </a:lnTo>
                  <a:lnTo>
                    <a:pt x="166036" y="2952003"/>
                  </a:lnTo>
                  <a:lnTo>
                    <a:pt x="166002" y="2945354"/>
                  </a:lnTo>
                  <a:lnTo>
                    <a:pt x="165965" y="2938705"/>
                  </a:lnTo>
                  <a:lnTo>
                    <a:pt x="165924" y="2932057"/>
                  </a:lnTo>
                  <a:lnTo>
                    <a:pt x="165880" y="2925408"/>
                  </a:lnTo>
                  <a:lnTo>
                    <a:pt x="165831" y="2918760"/>
                  </a:lnTo>
                  <a:lnTo>
                    <a:pt x="165778" y="2912111"/>
                  </a:lnTo>
                  <a:lnTo>
                    <a:pt x="165722" y="2905462"/>
                  </a:lnTo>
                  <a:lnTo>
                    <a:pt x="165661" y="2898814"/>
                  </a:lnTo>
                  <a:lnTo>
                    <a:pt x="165596" y="2892165"/>
                  </a:lnTo>
                  <a:lnTo>
                    <a:pt x="165526" y="2885516"/>
                  </a:lnTo>
                  <a:lnTo>
                    <a:pt x="165452" y="2878868"/>
                  </a:lnTo>
                  <a:lnTo>
                    <a:pt x="165373" y="2872219"/>
                  </a:lnTo>
                  <a:lnTo>
                    <a:pt x="165288" y="2865570"/>
                  </a:lnTo>
                  <a:lnTo>
                    <a:pt x="165199" y="2858922"/>
                  </a:lnTo>
                  <a:lnTo>
                    <a:pt x="165104" y="2852273"/>
                  </a:lnTo>
                  <a:lnTo>
                    <a:pt x="165004" y="2845624"/>
                  </a:lnTo>
                  <a:lnTo>
                    <a:pt x="164898" y="2838976"/>
                  </a:lnTo>
                  <a:lnTo>
                    <a:pt x="164786" y="2832327"/>
                  </a:lnTo>
                  <a:lnTo>
                    <a:pt x="164667" y="2825678"/>
                  </a:lnTo>
                  <a:lnTo>
                    <a:pt x="164541" y="2819030"/>
                  </a:lnTo>
                  <a:lnTo>
                    <a:pt x="164407" y="2812381"/>
                  </a:lnTo>
                  <a:lnTo>
                    <a:pt x="164267" y="2805732"/>
                  </a:lnTo>
                  <a:lnTo>
                    <a:pt x="164121" y="2799084"/>
                  </a:lnTo>
                  <a:lnTo>
                    <a:pt x="163968" y="2792435"/>
                  </a:lnTo>
                  <a:lnTo>
                    <a:pt x="163810" y="2785786"/>
                  </a:lnTo>
                  <a:lnTo>
                    <a:pt x="163646" y="2779138"/>
                  </a:lnTo>
                  <a:lnTo>
                    <a:pt x="163477" y="2772489"/>
                  </a:lnTo>
                  <a:lnTo>
                    <a:pt x="163305" y="2765840"/>
                  </a:lnTo>
                  <a:lnTo>
                    <a:pt x="163130" y="2759192"/>
                  </a:lnTo>
                  <a:lnTo>
                    <a:pt x="162954" y="2752543"/>
                  </a:lnTo>
                  <a:lnTo>
                    <a:pt x="162778" y="2745894"/>
                  </a:lnTo>
                  <a:lnTo>
                    <a:pt x="162602" y="2739246"/>
                  </a:lnTo>
                  <a:lnTo>
                    <a:pt x="162427" y="2732597"/>
                  </a:lnTo>
                  <a:lnTo>
                    <a:pt x="162254" y="2725948"/>
                  </a:lnTo>
                  <a:lnTo>
                    <a:pt x="162083" y="2719300"/>
                  </a:lnTo>
                  <a:lnTo>
                    <a:pt x="161914" y="2712651"/>
                  </a:lnTo>
                  <a:lnTo>
                    <a:pt x="161746" y="2706003"/>
                  </a:lnTo>
                  <a:lnTo>
                    <a:pt x="161578" y="2699354"/>
                  </a:lnTo>
                  <a:lnTo>
                    <a:pt x="161409" y="2692705"/>
                  </a:lnTo>
                  <a:lnTo>
                    <a:pt x="161237" y="2686057"/>
                  </a:lnTo>
                  <a:lnTo>
                    <a:pt x="161061" y="2679408"/>
                  </a:lnTo>
                  <a:lnTo>
                    <a:pt x="160880" y="2672759"/>
                  </a:lnTo>
                  <a:lnTo>
                    <a:pt x="160690" y="2666111"/>
                  </a:lnTo>
                  <a:lnTo>
                    <a:pt x="160490" y="2659462"/>
                  </a:lnTo>
                  <a:lnTo>
                    <a:pt x="160278" y="2652813"/>
                  </a:lnTo>
                  <a:lnTo>
                    <a:pt x="160054" y="2646165"/>
                  </a:lnTo>
                  <a:lnTo>
                    <a:pt x="159818" y="2639516"/>
                  </a:lnTo>
                  <a:lnTo>
                    <a:pt x="159570" y="2632867"/>
                  </a:lnTo>
                  <a:lnTo>
                    <a:pt x="159309" y="2626219"/>
                  </a:lnTo>
                  <a:lnTo>
                    <a:pt x="159037" y="2619570"/>
                  </a:lnTo>
                  <a:lnTo>
                    <a:pt x="158755" y="2612921"/>
                  </a:lnTo>
                  <a:lnTo>
                    <a:pt x="158463" y="2606273"/>
                  </a:lnTo>
                  <a:lnTo>
                    <a:pt x="158165" y="2599624"/>
                  </a:lnTo>
                  <a:lnTo>
                    <a:pt x="157863" y="2592975"/>
                  </a:lnTo>
                  <a:lnTo>
                    <a:pt x="157559" y="2586327"/>
                  </a:lnTo>
                  <a:lnTo>
                    <a:pt x="157254" y="2579678"/>
                  </a:lnTo>
                  <a:lnTo>
                    <a:pt x="156950" y="2573029"/>
                  </a:lnTo>
                  <a:lnTo>
                    <a:pt x="156649" y="2566381"/>
                  </a:lnTo>
                  <a:lnTo>
                    <a:pt x="156353" y="2559732"/>
                  </a:lnTo>
                  <a:lnTo>
                    <a:pt x="156061" y="2553083"/>
                  </a:lnTo>
                  <a:lnTo>
                    <a:pt x="155775" y="2546435"/>
                  </a:lnTo>
                  <a:lnTo>
                    <a:pt x="155493" y="2539786"/>
                  </a:lnTo>
                  <a:lnTo>
                    <a:pt x="155216" y="2533137"/>
                  </a:lnTo>
                  <a:lnTo>
                    <a:pt x="154942" y="2526489"/>
                  </a:lnTo>
                  <a:lnTo>
                    <a:pt x="154671" y="2519840"/>
                  </a:lnTo>
                  <a:lnTo>
                    <a:pt x="154400" y="2513191"/>
                  </a:lnTo>
                  <a:lnTo>
                    <a:pt x="154129" y="2506543"/>
                  </a:lnTo>
                  <a:lnTo>
                    <a:pt x="153855" y="2499894"/>
                  </a:lnTo>
                  <a:lnTo>
                    <a:pt x="153576" y="2493246"/>
                  </a:lnTo>
                  <a:lnTo>
                    <a:pt x="153292" y="2486597"/>
                  </a:lnTo>
                  <a:lnTo>
                    <a:pt x="153000" y="2479948"/>
                  </a:lnTo>
                  <a:lnTo>
                    <a:pt x="152699" y="2473300"/>
                  </a:lnTo>
                  <a:lnTo>
                    <a:pt x="152389" y="2466651"/>
                  </a:lnTo>
                  <a:lnTo>
                    <a:pt x="152067" y="2460002"/>
                  </a:lnTo>
                  <a:lnTo>
                    <a:pt x="151734" y="2453354"/>
                  </a:lnTo>
                  <a:lnTo>
                    <a:pt x="151386" y="2446705"/>
                  </a:lnTo>
                  <a:lnTo>
                    <a:pt x="151022" y="2440056"/>
                  </a:lnTo>
                  <a:lnTo>
                    <a:pt x="150642" y="2433408"/>
                  </a:lnTo>
                  <a:lnTo>
                    <a:pt x="150245" y="2426759"/>
                  </a:lnTo>
                  <a:lnTo>
                    <a:pt x="149830" y="2420110"/>
                  </a:lnTo>
                  <a:lnTo>
                    <a:pt x="149395" y="2413462"/>
                  </a:lnTo>
                  <a:lnTo>
                    <a:pt x="148939" y="2406813"/>
                  </a:lnTo>
                  <a:lnTo>
                    <a:pt x="148462" y="2400164"/>
                  </a:lnTo>
                  <a:lnTo>
                    <a:pt x="147960" y="2393516"/>
                  </a:lnTo>
                  <a:lnTo>
                    <a:pt x="147432" y="2386867"/>
                  </a:lnTo>
                  <a:lnTo>
                    <a:pt x="146882" y="2380218"/>
                  </a:lnTo>
                  <a:lnTo>
                    <a:pt x="146310" y="2373570"/>
                  </a:lnTo>
                  <a:lnTo>
                    <a:pt x="145718" y="2366921"/>
                  </a:lnTo>
                  <a:lnTo>
                    <a:pt x="145109" y="2360272"/>
                  </a:lnTo>
                  <a:lnTo>
                    <a:pt x="144484" y="2353624"/>
                  </a:lnTo>
                  <a:lnTo>
                    <a:pt x="143849" y="2346975"/>
                  </a:lnTo>
                  <a:lnTo>
                    <a:pt x="143207" y="2340326"/>
                  </a:lnTo>
                  <a:lnTo>
                    <a:pt x="142564" y="2333678"/>
                  </a:lnTo>
                  <a:lnTo>
                    <a:pt x="141926" y="2327029"/>
                  </a:lnTo>
                  <a:lnTo>
                    <a:pt x="141296" y="2320380"/>
                  </a:lnTo>
                  <a:lnTo>
                    <a:pt x="140678" y="2313732"/>
                  </a:lnTo>
                  <a:lnTo>
                    <a:pt x="140076" y="2307083"/>
                  </a:lnTo>
                  <a:lnTo>
                    <a:pt x="139492" y="2300434"/>
                  </a:lnTo>
                  <a:lnTo>
                    <a:pt x="138928" y="2293786"/>
                  </a:lnTo>
                  <a:lnTo>
                    <a:pt x="138384" y="2287137"/>
                  </a:lnTo>
                  <a:lnTo>
                    <a:pt x="137860" y="2280489"/>
                  </a:lnTo>
                  <a:lnTo>
                    <a:pt x="137352" y="2273840"/>
                  </a:lnTo>
                  <a:lnTo>
                    <a:pt x="136856" y="2267191"/>
                  </a:lnTo>
                  <a:lnTo>
                    <a:pt x="136366" y="2260543"/>
                  </a:lnTo>
                  <a:lnTo>
                    <a:pt x="135879" y="2253894"/>
                  </a:lnTo>
                  <a:lnTo>
                    <a:pt x="135387" y="2247245"/>
                  </a:lnTo>
                  <a:lnTo>
                    <a:pt x="134887" y="2240597"/>
                  </a:lnTo>
                  <a:lnTo>
                    <a:pt x="134370" y="2233948"/>
                  </a:lnTo>
                  <a:lnTo>
                    <a:pt x="133830" y="2227299"/>
                  </a:lnTo>
                  <a:lnTo>
                    <a:pt x="133262" y="2220651"/>
                  </a:lnTo>
                  <a:lnTo>
                    <a:pt x="132664" y="2214002"/>
                  </a:lnTo>
                  <a:lnTo>
                    <a:pt x="132032" y="2207353"/>
                  </a:lnTo>
                  <a:lnTo>
                    <a:pt x="131363" y="2200705"/>
                  </a:lnTo>
                  <a:lnTo>
                    <a:pt x="130655" y="2194056"/>
                  </a:lnTo>
                  <a:lnTo>
                    <a:pt x="129908" y="2187407"/>
                  </a:lnTo>
                  <a:lnTo>
                    <a:pt x="129118" y="2180759"/>
                  </a:lnTo>
                  <a:lnTo>
                    <a:pt x="128280" y="2174110"/>
                  </a:lnTo>
                  <a:lnTo>
                    <a:pt x="127398" y="2167461"/>
                  </a:lnTo>
                  <a:lnTo>
                    <a:pt x="126473" y="2160813"/>
                  </a:lnTo>
                  <a:lnTo>
                    <a:pt x="125503" y="2154164"/>
                  </a:lnTo>
                  <a:lnTo>
                    <a:pt x="124488" y="2147515"/>
                  </a:lnTo>
                  <a:lnTo>
                    <a:pt x="123425" y="2140867"/>
                  </a:lnTo>
                  <a:lnTo>
                    <a:pt x="122314" y="2134218"/>
                  </a:lnTo>
                  <a:lnTo>
                    <a:pt x="121153" y="2127569"/>
                  </a:lnTo>
                  <a:lnTo>
                    <a:pt x="119933" y="2120921"/>
                  </a:lnTo>
                  <a:lnTo>
                    <a:pt x="118661" y="2114272"/>
                  </a:lnTo>
                  <a:lnTo>
                    <a:pt x="117337" y="2107623"/>
                  </a:lnTo>
                  <a:lnTo>
                    <a:pt x="115961" y="2100975"/>
                  </a:lnTo>
                  <a:lnTo>
                    <a:pt x="114533" y="2094326"/>
                  </a:lnTo>
                  <a:lnTo>
                    <a:pt x="113057" y="2087677"/>
                  </a:lnTo>
                  <a:lnTo>
                    <a:pt x="111533" y="2081029"/>
                  </a:lnTo>
                  <a:lnTo>
                    <a:pt x="109966" y="2074380"/>
                  </a:lnTo>
                  <a:lnTo>
                    <a:pt x="108353" y="2067732"/>
                  </a:lnTo>
                  <a:lnTo>
                    <a:pt x="106706" y="2061083"/>
                  </a:lnTo>
                  <a:lnTo>
                    <a:pt x="105030" y="2054434"/>
                  </a:lnTo>
                  <a:lnTo>
                    <a:pt x="103331" y="2047786"/>
                  </a:lnTo>
                  <a:lnTo>
                    <a:pt x="101614" y="2041137"/>
                  </a:lnTo>
                  <a:lnTo>
                    <a:pt x="99884" y="2034488"/>
                  </a:lnTo>
                  <a:lnTo>
                    <a:pt x="98148" y="2027840"/>
                  </a:lnTo>
                  <a:lnTo>
                    <a:pt x="96411" y="2021191"/>
                  </a:lnTo>
                  <a:lnTo>
                    <a:pt x="94679" y="2014542"/>
                  </a:lnTo>
                  <a:lnTo>
                    <a:pt x="92958" y="2007894"/>
                  </a:lnTo>
                  <a:lnTo>
                    <a:pt x="91251" y="2001245"/>
                  </a:lnTo>
                  <a:lnTo>
                    <a:pt x="89563" y="1994596"/>
                  </a:lnTo>
                  <a:lnTo>
                    <a:pt x="87896" y="1987948"/>
                  </a:lnTo>
                  <a:lnTo>
                    <a:pt x="86253" y="1981299"/>
                  </a:lnTo>
                  <a:lnTo>
                    <a:pt x="84638" y="1974650"/>
                  </a:lnTo>
                  <a:lnTo>
                    <a:pt x="83053" y="1968002"/>
                  </a:lnTo>
                  <a:lnTo>
                    <a:pt x="81503" y="1961353"/>
                  </a:lnTo>
                  <a:lnTo>
                    <a:pt x="79987" y="1954704"/>
                  </a:lnTo>
                  <a:lnTo>
                    <a:pt x="78505" y="1948056"/>
                  </a:lnTo>
                  <a:lnTo>
                    <a:pt x="77057" y="1941407"/>
                  </a:lnTo>
                  <a:lnTo>
                    <a:pt x="75644" y="1934758"/>
                  </a:lnTo>
                  <a:lnTo>
                    <a:pt x="74264" y="1928110"/>
                  </a:lnTo>
                  <a:lnTo>
                    <a:pt x="72918" y="1921461"/>
                  </a:lnTo>
                  <a:lnTo>
                    <a:pt x="71603" y="1914812"/>
                  </a:lnTo>
                  <a:lnTo>
                    <a:pt x="70319" y="1908164"/>
                  </a:lnTo>
                  <a:lnTo>
                    <a:pt x="69061" y="1901515"/>
                  </a:lnTo>
                  <a:lnTo>
                    <a:pt x="67824" y="1894866"/>
                  </a:lnTo>
                  <a:lnTo>
                    <a:pt x="66601" y="1888218"/>
                  </a:lnTo>
                  <a:lnTo>
                    <a:pt x="65388" y="1881569"/>
                  </a:lnTo>
                  <a:lnTo>
                    <a:pt x="64179" y="1874921"/>
                  </a:lnTo>
                  <a:lnTo>
                    <a:pt x="62968" y="1868272"/>
                  </a:lnTo>
                  <a:lnTo>
                    <a:pt x="61747" y="1861623"/>
                  </a:lnTo>
                  <a:lnTo>
                    <a:pt x="60508" y="1854975"/>
                  </a:lnTo>
                  <a:lnTo>
                    <a:pt x="59245" y="1848326"/>
                  </a:lnTo>
                  <a:lnTo>
                    <a:pt x="57953" y="1841677"/>
                  </a:lnTo>
                  <a:lnTo>
                    <a:pt x="56628" y="1835029"/>
                  </a:lnTo>
                  <a:lnTo>
                    <a:pt x="55266" y="1828380"/>
                  </a:lnTo>
                  <a:lnTo>
                    <a:pt x="53866" y="1821731"/>
                  </a:lnTo>
                  <a:lnTo>
                    <a:pt x="52428" y="1815083"/>
                  </a:lnTo>
                  <a:lnTo>
                    <a:pt x="50951" y="1808434"/>
                  </a:lnTo>
                  <a:lnTo>
                    <a:pt x="49435" y="1801785"/>
                  </a:lnTo>
                  <a:lnTo>
                    <a:pt x="47885" y="1795137"/>
                  </a:lnTo>
                  <a:lnTo>
                    <a:pt x="46309" y="1788488"/>
                  </a:lnTo>
                  <a:lnTo>
                    <a:pt x="44712" y="1781839"/>
                  </a:lnTo>
                  <a:lnTo>
                    <a:pt x="43101" y="1775191"/>
                  </a:lnTo>
                  <a:lnTo>
                    <a:pt x="41482" y="1768542"/>
                  </a:lnTo>
                  <a:lnTo>
                    <a:pt x="39862" y="1761893"/>
                  </a:lnTo>
                  <a:lnTo>
                    <a:pt x="38247" y="1755245"/>
                  </a:lnTo>
                  <a:lnTo>
                    <a:pt x="36645" y="1748596"/>
                  </a:lnTo>
                  <a:lnTo>
                    <a:pt x="35062" y="1741947"/>
                  </a:lnTo>
                  <a:lnTo>
                    <a:pt x="33504" y="1735299"/>
                  </a:lnTo>
                  <a:lnTo>
                    <a:pt x="31973" y="1728650"/>
                  </a:lnTo>
                  <a:lnTo>
                    <a:pt x="30473" y="1722001"/>
                  </a:lnTo>
                  <a:lnTo>
                    <a:pt x="29007" y="1715353"/>
                  </a:lnTo>
                  <a:lnTo>
                    <a:pt x="27577" y="1708704"/>
                  </a:lnTo>
                  <a:lnTo>
                    <a:pt x="26186" y="1702055"/>
                  </a:lnTo>
                  <a:lnTo>
                    <a:pt x="24839" y="1695407"/>
                  </a:lnTo>
                  <a:lnTo>
                    <a:pt x="23539" y="1688758"/>
                  </a:lnTo>
                  <a:lnTo>
                    <a:pt x="22283" y="1682109"/>
                  </a:lnTo>
                  <a:lnTo>
                    <a:pt x="21075" y="1675461"/>
                  </a:lnTo>
                  <a:lnTo>
                    <a:pt x="19915" y="1668812"/>
                  </a:lnTo>
                  <a:lnTo>
                    <a:pt x="18807" y="1662164"/>
                  </a:lnTo>
                  <a:lnTo>
                    <a:pt x="17752" y="1655515"/>
                  </a:lnTo>
                  <a:lnTo>
                    <a:pt x="16752" y="1648866"/>
                  </a:lnTo>
                  <a:lnTo>
                    <a:pt x="15816" y="1642218"/>
                  </a:lnTo>
                  <a:lnTo>
                    <a:pt x="14945" y="1635569"/>
                  </a:lnTo>
                  <a:lnTo>
                    <a:pt x="14136" y="1628920"/>
                  </a:lnTo>
                  <a:lnTo>
                    <a:pt x="13389" y="1622272"/>
                  </a:lnTo>
                  <a:lnTo>
                    <a:pt x="12704" y="1615623"/>
                  </a:lnTo>
                  <a:lnTo>
                    <a:pt x="12081" y="1608974"/>
                  </a:lnTo>
                  <a:lnTo>
                    <a:pt x="11517" y="1602326"/>
                  </a:lnTo>
                  <a:lnTo>
                    <a:pt x="11009" y="1595677"/>
                  </a:lnTo>
                  <a:lnTo>
                    <a:pt x="10557" y="1589028"/>
                  </a:lnTo>
                  <a:lnTo>
                    <a:pt x="10155" y="1582380"/>
                  </a:lnTo>
                  <a:lnTo>
                    <a:pt x="9793" y="1575731"/>
                  </a:lnTo>
                  <a:lnTo>
                    <a:pt x="9461" y="1569082"/>
                  </a:lnTo>
                  <a:lnTo>
                    <a:pt x="9153" y="1562434"/>
                  </a:lnTo>
                  <a:lnTo>
                    <a:pt x="8860" y="1555785"/>
                  </a:lnTo>
                  <a:lnTo>
                    <a:pt x="8572" y="1549136"/>
                  </a:lnTo>
                  <a:lnTo>
                    <a:pt x="8282" y="1542488"/>
                  </a:lnTo>
                  <a:lnTo>
                    <a:pt x="7980" y="1535839"/>
                  </a:lnTo>
                  <a:lnTo>
                    <a:pt x="7655" y="1529190"/>
                  </a:lnTo>
                  <a:lnTo>
                    <a:pt x="7302" y="1522542"/>
                  </a:lnTo>
                  <a:lnTo>
                    <a:pt x="6918" y="1515893"/>
                  </a:lnTo>
                  <a:lnTo>
                    <a:pt x="6499" y="1509244"/>
                  </a:lnTo>
                  <a:lnTo>
                    <a:pt x="6045" y="1502596"/>
                  </a:lnTo>
                  <a:lnTo>
                    <a:pt x="5559" y="1495947"/>
                  </a:lnTo>
                  <a:lnTo>
                    <a:pt x="5044" y="1489298"/>
                  </a:lnTo>
                  <a:lnTo>
                    <a:pt x="4505" y="1482650"/>
                  </a:lnTo>
                  <a:lnTo>
                    <a:pt x="3951" y="1476001"/>
                  </a:lnTo>
                  <a:lnTo>
                    <a:pt x="3396" y="1469352"/>
                  </a:lnTo>
                  <a:lnTo>
                    <a:pt x="2851" y="1462704"/>
                  </a:lnTo>
                  <a:lnTo>
                    <a:pt x="2326" y="1456055"/>
                  </a:lnTo>
                  <a:lnTo>
                    <a:pt x="1833" y="1449407"/>
                  </a:lnTo>
                  <a:lnTo>
                    <a:pt x="1381" y="1442758"/>
                  </a:lnTo>
                  <a:lnTo>
                    <a:pt x="981" y="1436109"/>
                  </a:lnTo>
                  <a:lnTo>
                    <a:pt x="640" y="1429461"/>
                  </a:lnTo>
                  <a:lnTo>
                    <a:pt x="375" y="1422812"/>
                  </a:lnTo>
                  <a:lnTo>
                    <a:pt x="179" y="1416163"/>
                  </a:lnTo>
                  <a:lnTo>
                    <a:pt x="54" y="1409515"/>
                  </a:lnTo>
                  <a:lnTo>
                    <a:pt x="0" y="1402866"/>
                  </a:lnTo>
                  <a:lnTo>
                    <a:pt x="14" y="1396217"/>
                  </a:lnTo>
                  <a:lnTo>
                    <a:pt x="96" y="1389569"/>
                  </a:lnTo>
                  <a:lnTo>
                    <a:pt x="242" y="1382920"/>
                  </a:lnTo>
                  <a:lnTo>
                    <a:pt x="448" y="1376271"/>
                  </a:lnTo>
                  <a:lnTo>
                    <a:pt x="719" y="1369623"/>
                  </a:lnTo>
                  <a:lnTo>
                    <a:pt x="1042" y="1362974"/>
                  </a:lnTo>
                  <a:lnTo>
                    <a:pt x="1414" y="1356325"/>
                  </a:lnTo>
                  <a:lnTo>
                    <a:pt x="1834" y="1349677"/>
                  </a:lnTo>
                  <a:lnTo>
                    <a:pt x="2300" y="1343028"/>
                  </a:lnTo>
                  <a:lnTo>
                    <a:pt x="2810" y="1336379"/>
                  </a:lnTo>
                  <a:lnTo>
                    <a:pt x="3365" y="1329731"/>
                  </a:lnTo>
                  <a:lnTo>
                    <a:pt x="3963" y="1323082"/>
                  </a:lnTo>
                  <a:lnTo>
                    <a:pt x="4609" y="1316433"/>
                  </a:lnTo>
                  <a:lnTo>
                    <a:pt x="5294" y="1309785"/>
                  </a:lnTo>
                  <a:lnTo>
                    <a:pt x="6015" y="1303136"/>
                  </a:lnTo>
                  <a:lnTo>
                    <a:pt x="6769" y="1296487"/>
                  </a:lnTo>
                  <a:lnTo>
                    <a:pt x="7552" y="1289839"/>
                  </a:lnTo>
                  <a:lnTo>
                    <a:pt x="8357" y="1283190"/>
                  </a:lnTo>
                  <a:lnTo>
                    <a:pt x="9178" y="1276541"/>
                  </a:lnTo>
                  <a:lnTo>
                    <a:pt x="10010" y="1269893"/>
                  </a:lnTo>
                  <a:lnTo>
                    <a:pt x="10843" y="1263244"/>
                  </a:lnTo>
                  <a:lnTo>
                    <a:pt x="11670" y="1256595"/>
                  </a:lnTo>
                  <a:lnTo>
                    <a:pt x="12485" y="1249947"/>
                  </a:lnTo>
                  <a:lnTo>
                    <a:pt x="13284" y="1243298"/>
                  </a:lnTo>
                  <a:lnTo>
                    <a:pt x="14063" y="1236650"/>
                  </a:lnTo>
                  <a:lnTo>
                    <a:pt x="14821" y="1230001"/>
                  </a:lnTo>
                  <a:lnTo>
                    <a:pt x="15559" y="1223352"/>
                  </a:lnTo>
                  <a:lnTo>
                    <a:pt x="16280" y="1216704"/>
                  </a:lnTo>
                  <a:lnTo>
                    <a:pt x="16988" y="1210055"/>
                  </a:lnTo>
                  <a:lnTo>
                    <a:pt x="17693" y="1203406"/>
                  </a:lnTo>
                  <a:lnTo>
                    <a:pt x="18404" y="1196758"/>
                  </a:lnTo>
                  <a:lnTo>
                    <a:pt x="19130" y="1190109"/>
                  </a:lnTo>
                  <a:lnTo>
                    <a:pt x="19880" y="1183460"/>
                  </a:lnTo>
                  <a:lnTo>
                    <a:pt x="20664" y="1176812"/>
                  </a:lnTo>
                  <a:lnTo>
                    <a:pt x="21490" y="1170163"/>
                  </a:lnTo>
                  <a:lnTo>
                    <a:pt x="22366" y="1163514"/>
                  </a:lnTo>
                  <a:lnTo>
                    <a:pt x="23305" y="1156866"/>
                  </a:lnTo>
                  <a:lnTo>
                    <a:pt x="24304" y="1150217"/>
                  </a:lnTo>
                  <a:lnTo>
                    <a:pt x="25364" y="1143568"/>
                  </a:lnTo>
                  <a:lnTo>
                    <a:pt x="26481" y="1136920"/>
                  </a:lnTo>
                  <a:lnTo>
                    <a:pt x="27654" y="1130271"/>
                  </a:lnTo>
                  <a:lnTo>
                    <a:pt x="28877" y="1123622"/>
                  </a:lnTo>
                  <a:lnTo>
                    <a:pt x="30145" y="1116974"/>
                  </a:lnTo>
                  <a:lnTo>
                    <a:pt x="31451" y="1110325"/>
                  </a:lnTo>
                  <a:lnTo>
                    <a:pt x="32792" y="1103676"/>
                  </a:lnTo>
                  <a:lnTo>
                    <a:pt x="34157" y="1097028"/>
                  </a:lnTo>
                  <a:lnTo>
                    <a:pt x="35541" y="1090379"/>
                  </a:lnTo>
                  <a:lnTo>
                    <a:pt x="36938" y="1083730"/>
                  </a:lnTo>
                  <a:lnTo>
                    <a:pt x="38345" y="1077082"/>
                  </a:lnTo>
                  <a:lnTo>
                    <a:pt x="39762" y="1070433"/>
                  </a:lnTo>
                  <a:lnTo>
                    <a:pt x="41187" y="1063784"/>
                  </a:lnTo>
                  <a:lnTo>
                    <a:pt x="42622" y="1057136"/>
                  </a:lnTo>
                  <a:lnTo>
                    <a:pt x="44070" y="1050487"/>
                  </a:lnTo>
                  <a:lnTo>
                    <a:pt x="45535" y="1043838"/>
                  </a:lnTo>
                  <a:lnTo>
                    <a:pt x="47022" y="1037190"/>
                  </a:lnTo>
                  <a:lnTo>
                    <a:pt x="48535" y="1030541"/>
                  </a:lnTo>
                  <a:lnTo>
                    <a:pt x="50078" y="1023893"/>
                  </a:lnTo>
                  <a:lnTo>
                    <a:pt x="51657" y="1017244"/>
                  </a:lnTo>
                  <a:lnTo>
                    <a:pt x="53276" y="1010595"/>
                  </a:lnTo>
                  <a:lnTo>
                    <a:pt x="54938" y="1003947"/>
                  </a:lnTo>
                  <a:lnTo>
                    <a:pt x="56650" y="997298"/>
                  </a:lnTo>
                  <a:lnTo>
                    <a:pt x="58414" y="990649"/>
                  </a:lnTo>
                  <a:lnTo>
                    <a:pt x="60224" y="984001"/>
                  </a:lnTo>
                  <a:lnTo>
                    <a:pt x="62079" y="977352"/>
                  </a:lnTo>
                  <a:lnTo>
                    <a:pt x="63976" y="970703"/>
                  </a:lnTo>
                  <a:lnTo>
                    <a:pt x="65910" y="964055"/>
                  </a:lnTo>
                  <a:lnTo>
                    <a:pt x="67875" y="957406"/>
                  </a:lnTo>
                  <a:lnTo>
                    <a:pt x="69864" y="950757"/>
                  </a:lnTo>
                  <a:lnTo>
                    <a:pt x="71871" y="944109"/>
                  </a:lnTo>
                  <a:lnTo>
                    <a:pt x="73884" y="937460"/>
                  </a:lnTo>
                  <a:lnTo>
                    <a:pt x="75894" y="930811"/>
                  </a:lnTo>
                  <a:lnTo>
                    <a:pt x="77893" y="924163"/>
                  </a:lnTo>
                  <a:lnTo>
                    <a:pt x="79874" y="917514"/>
                  </a:lnTo>
                  <a:lnTo>
                    <a:pt x="81830" y="910865"/>
                  </a:lnTo>
                  <a:lnTo>
                    <a:pt x="83756" y="904217"/>
                  </a:lnTo>
                  <a:lnTo>
                    <a:pt x="85648" y="897568"/>
                  </a:lnTo>
                  <a:lnTo>
                    <a:pt x="87500" y="890919"/>
                  </a:lnTo>
                  <a:lnTo>
                    <a:pt x="89312" y="884271"/>
                  </a:lnTo>
                  <a:lnTo>
                    <a:pt x="91088" y="877622"/>
                  </a:lnTo>
                  <a:lnTo>
                    <a:pt x="92831" y="870973"/>
                  </a:lnTo>
                  <a:lnTo>
                    <a:pt x="94544" y="864325"/>
                  </a:lnTo>
                  <a:lnTo>
                    <a:pt x="96232" y="857676"/>
                  </a:lnTo>
                  <a:lnTo>
                    <a:pt x="97901" y="851027"/>
                  </a:lnTo>
                  <a:lnTo>
                    <a:pt x="99556" y="844379"/>
                  </a:lnTo>
                  <a:lnTo>
                    <a:pt x="101204" y="837730"/>
                  </a:lnTo>
                  <a:lnTo>
                    <a:pt x="102852" y="831082"/>
                  </a:lnTo>
                  <a:lnTo>
                    <a:pt x="104506" y="824433"/>
                  </a:lnTo>
                  <a:lnTo>
                    <a:pt x="106169" y="817784"/>
                  </a:lnTo>
                  <a:lnTo>
                    <a:pt x="107847" y="811136"/>
                  </a:lnTo>
                  <a:lnTo>
                    <a:pt x="109540" y="804487"/>
                  </a:lnTo>
                  <a:lnTo>
                    <a:pt x="111252" y="797838"/>
                  </a:lnTo>
                  <a:lnTo>
                    <a:pt x="112982" y="791190"/>
                  </a:lnTo>
                  <a:lnTo>
                    <a:pt x="114731" y="784541"/>
                  </a:lnTo>
                  <a:lnTo>
                    <a:pt x="116497" y="777892"/>
                  </a:lnTo>
                  <a:lnTo>
                    <a:pt x="118275" y="771244"/>
                  </a:lnTo>
                  <a:lnTo>
                    <a:pt x="120063" y="764595"/>
                  </a:lnTo>
                  <a:lnTo>
                    <a:pt x="121856" y="757946"/>
                  </a:lnTo>
                  <a:lnTo>
                    <a:pt x="123649" y="751298"/>
                  </a:lnTo>
                  <a:lnTo>
                    <a:pt x="125439" y="744649"/>
                  </a:lnTo>
                  <a:lnTo>
                    <a:pt x="127221" y="738000"/>
                  </a:lnTo>
                  <a:lnTo>
                    <a:pt x="128988" y="731352"/>
                  </a:lnTo>
                  <a:lnTo>
                    <a:pt x="130735" y="724703"/>
                  </a:lnTo>
                  <a:lnTo>
                    <a:pt x="132458" y="718054"/>
                  </a:lnTo>
                  <a:lnTo>
                    <a:pt x="134155" y="711406"/>
                  </a:lnTo>
                  <a:lnTo>
                    <a:pt x="135820" y="704757"/>
                  </a:lnTo>
                  <a:lnTo>
                    <a:pt x="137451" y="698108"/>
                  </a:lnTo>
                  <a:lnTo>
                    <a:pt x="139046" y="691460"/>
                  </a:lnTo>
                  <a:lnTo>
                    <a:pt x="140602" y="684811"/>
                  </a:lnTo>
                  <a:lnTo>
                    <a:pt x="142116" y="678162"/>
                  </a:lnTo>
                  <a:lnTo>
                    <a:pt x="143582" y="671514"/>
                  </a:lnTo>
                  <a:lnTo>
                    <a:pt x="145003" y="664865"/>
                  </a:lnTo>
                  <a:lnTo>
                    <a:pt x="146380" y="658216"/>
                  </a:lnTo>
                  <a:lnTo>
                    <a:pt x="147712" y="651568"/>
                  </a:lnTo>
                  <a:lnTo>
                    <a:pt x="148998" y="644919"/>
                  </a:lnTo>
                  <a:lnTo>
                    <a:pt x="150238" y="638270"/>
                  </a:lnTo>
                  <a:lnTo>
                    <a:pt x="151430" y="631622"/>
                  </a:lnTo>
                  <a:lnTo>
                    <a:pt x="152574" y="624973"/>
                  </a:lnTo>
                  <a:lnTo>
                    <a:pt x="153662" y="618325"/>
                  </a:lnTo>
                  <a:lnTo>
                    <a:pt x="154701" y="611676"/>
                  </a:lnTo>
                  <a:lnTo>
                    <a:pt x="155690" y="605027"/>
                  </a:lnTo>
                  <a:lnTo>
                    <a:pt x="156629" y="598379"/>
                  </a:lnTo>
                  <a:lnTo>
                    <a:pt x="157515" y="591730"/>
                  </a:lnTo>
                  <a:lnTo>
                    <a:pt x="158350" y="585081"/>
                  </a:lnTo>
                  <a:lnTo>
                    <a:pt x="159133" y="578433"/>
                  </a:lnTo>
                  <a:lnTo>
                    <a:pt x="159863" y="571784"/>
                  </a:lnTo>
                  <a:lnTo>
                    <a:pt x="160533" y="565135"/>
                  </a:lnTo>
                  <a:lnTo>
                    <a:pt x="161154" y="558487"/>
                  </a:lnTo>
                  <a:lnTo>
                    <a:pt x="161726" y="551838"/>
                  </a:lnTo>
                  <a:lnTo>
                    <a:pt x="162251" y="545189"/>
                  </a:lnTo>
                  <a:lnTo>
                    <a:pt x="162733" y="538541"/>
                  </a:lnTo>
                  <a:lnTo>
                    <a:pt x="163173" y="531892"/>
                  </a:lnTo>
                  <a:lnTo>
                    <a:pt x="163575" y="525243"/>
                  </a:lnTo>
                  <a:lnTo>
                    <a:pt x="163942" y="518595"/>
                  </a:lnTo>
                  <a:lnTo>
                    <a:pt x="164273" y="511946"/>
                  </a:lnTo>
                  <a:lnTo>
                    <a:pt x="164577" y="505297"/>
                  </a:lnTo>
                  <a:lnTo>
                    <a:pt x="164857" y="498649"/>
                  </a:lnTo>
                  <a:lnTo>
                    <a:pt x="165115" y="492000"/>
                  </a:lnTo>
                  <a:lnTo>
                    <a:pt x="165355" y="485351"/>
                  </a:lnTo>
                  <a:lnTo>
                    <a:pt x="165577" y="478703"/>
                  </a:lnTo>
                  <a:lnTo>
                    <a:pt x="165785" y="472054"/>
                  </a:lnTo>
                  <a:lnTo>
                    <a:pt x="165979" y="465405"/>
                  </a:lnTo>
                  <a:lnTo>
                    <a:pt x="166160" y="458757"/>
                  </a:lnTo>
                  <a:lnTo>
                    <a:pt x="166330" y="452108"/>
                  </a:lnTo>
                  <a:lnTo>
                    <a:pt x="166490" y="445459"/>
                  </a:lnTo>
                  <a:lnTo>
                    <a:pt x="166641" y="438811"/>
                  </a:lnTo>
                  <a:lnTo>
                    <a:pt x="166782" y="432162"/>
                  </a:lnTo>
                  <a:lnTo>
                    <a:pt x="166914" y="425513"/>
                  </a:lnTo>
                  <a:lnTo>
                    <a:pt x="167038" y="418865"/>
                  </a:lnTo>
                  <a:lnTo>
                    <a:pt x="167153" y="412216"/>
                  </a:lnTo>
                  <a:lnTo>
                    <a:pt x="167259" y="405568"/>
                  </a:lnTo>
                  <a:lnTo>
                    <a:pt x="167357" y="398919"/>
                  </a:lnTo>
                  <a:lnTo>
                    <a:pt x="167448" y="392270"/>
                  </a:lnTo>
                  <a:lnTo>
                    <a:pt x="167531" y="385622"/>
                  </a:lnTo>
                  <a:lnTo>
                    <a:pt x="167607" y="378973"/>
                  </a:lnTo>
                  <a:lnTo>
                    <a:pt x="167677" y="372324"/>
                  </a:lnTo>
                  <a:lnTo>
                    <a:pt x="167740" y="365676"/>
                  </a:lnTo>
                  <a:lnTo>
                    <a:pt x="167797" y="359027"/>
                  </a:lnTo>
                  <a:lnTo>
                    <a:pt x="167848" y="352378"/>
                  </a:lnTo>
                  <a:lnTo>
                    <a:pt x="167893" y="345730"/>
                  </a:lnTo>
                  <a:lnTo>
                    <a:pt x="167932" y="339081"/>
                  </a:lnTo>
                  <a:lnTo>
                    <a:pt x="167967" y="332432"/>
                  </a:lnTo>
                  <a:lnTo>
                    <a:pt x="167998" y="325784"/>
                  </a:lnTo>
                  <a:lnTo>
                    <a:pt x="168024" y="319135"/>
                  </a:lnTo>
                  <a:lnTo>
                    <a:pt x="168046" y="312486"/>
                  </a:lnTo>
                  <a:lnTo>
                    <a:pt x="168065" y="305838"/>
                  </a:lnTo>
                  <a:lnTo>
                    <a:pt x="168080" y="299189"/>
                  </a:lnTo>
                  <a:lnTo>
                    <a:pt x="168093" y="292540"/>
                  </a:lnTo>
                  <a:lnTo>
                    <a:pt x="168104" y="285892"/>
                  </a:lnTo>
                  <a:lnTo>
                    <a:pt x="168112" y="279243"/>
                  </a:lnTo>
                  <a:lnTo>
                    <a:pt x="168120" y="272594"/>
                  </a:lnTo>
                  <a:lnTo>
                    <a:pt x="168126" y="265946"/>
                  </a:lnTo>
                  <a:lnTo>
                    <a:pt x="168131" y="259297"/>
                  </a:lnTo>
                  <a:lnTo>
                    <a:pt x="168137" y="252648"/>
                  </a:lnTo>
                  <a:lnTo>
                    <a:pt x="168142" y="246000"/>
                  </a:lnTo>
                  <a:lnTo>
                    <a:pt x="168146" y="239351"/>
                  </a:lnTo>
                  <a:lnTo>
                    <a:pt x="168151" y="232702"/>
                  </a:lnTo>
                  <a:lnTo>
                    <a:pt x="168156" y="226054"/>
                  </a:lnTo>
                  <a:lnTo>
                    <a:pt x="168161" y="219405"/>
                  </a:lnTo>
                  <a:lnTo>
                    <a:pt x="168166" y="212756"/>
                  </a:lnTo>
                  <a:lnTo>
                    <a:pt x="168171" y="206108"/>
                  </a:lnTo>
                  <a:lnTo>
                    <a:pt x="168175" y="199459"/>
                  </a:lnTo>
                  <a:lnTo>
                    <a:pt x="168179" y="192811"/>
                  </a:lnTo>
                  <a:lnTo>
                    <a:pt x="168182" y="186162"/>
                  </a:lnTo>
                  <a:lnTo>
                    <a:pt x="168185" y="179513"/>
                  </a:lnTo>
                  <a:lnTo>
                    <a:pt x="168188" y="172865"/>
                  </a:lnTo>
                  <a:lnTo>
                    <a:pt x="168190" y="166216"/>
                  </a:lnTo>
                  <a:lnTo>
                    <a:pt x="168192" y="159567"/>
                  </a:lnTo>
                  <a:lnTo>
                    <a:pt x="168194" y="152919"/>
                  </a:lnTo>
                  <a:lnTo>
                    <a:pt x="168197" y="146270"/>
                  </a:lnTo>
                  <a:lnTo>
                    <a:pt x="168199" y="139621"/>
                  </a:lnTo>
                  <a:lnTo>
                    <a:pt x="168203" y="132973"/>
                  </a:lnTo>
                  <a:lnTo>
                    <a:pt x="168207" y="126324"/>
                  </a:lnTo>
                  <a:lnTo>
                    <a:pt x="168212" y="119675"/>
                  </a:lnTo>
                  <a:lnTo>
                    <a:pt x="168218" y="113027"/>
                  </a:lnTo>
                  <a:lnTo>
                    <a:pt x="168225" y="106378"/>
                  </a:lnTo>
                  <a:lnTo>
                    <a:pt x="168233" y="99729"/>
                  </a:lnTo>
                  <a:lnTo>
                    <a:pt x="168241" y="93081"/>
                  </a:lnTo>
                  <a:lnTo>
                    <a:pt x="168251" y="86432"/>
                  </a:lnTo>
                  <a:lnTo>
                    <a:pt x="168261" y="79783"/>
                  </a:lnTo>
                  <a:lnTo>
                    <a:pt x="168271" y="73135"/>
                  </a:lnTo>
                  <a:lnTo>
                    <a:pt x="168282" y="66486"/>
                  </a:lnTo>
                  <a:lnTo>
                    <a:pt x="168293" y="59837"/>
                  </a:lnTo>
                  <a:lnTo>
                    <a:pt x="168303" y="53189"/>
                  </a:lnTo>
                  <a:lnTo>
                    <a:pt x="168314" y="46540"/>
                  </a:lnTo>
                  <a:lnTo>
                    <a:pt x="168325" y="39891"/>
                  </a:lnTo>
                  <a:lnTo>
                    <a:pt x="168335" y="33243"/>
                  </a:lnTo>
                  <a:lnTo>
                    <a:pt x="168345" y="26594"/>
                  </a:lnTo>
                  <a:lnTo>
                    <a:pt x="168355" y="19945"/>
                  </a:lnTo>
                  <a:lnTo>
                    <a:pt x="168365" y="13297"/>
                  </a:lnTo>
                  <a:lnTo>
                    <a:pt x="168375" y="6648"/>
                  </a:lnTo>
                  <a:lnTo>
                    <a:pt x="168384" y="0"/>
                  </a:lnTo>
                  <a:lnTo>
                    <a:pt x="168684" y="0"/>
                  </a:lnTo>
                  <a:lnTo>
                    <a:pt x="168694" y="6648"/>
                  </a:lnTo>
                  <a:lnTo>
                    <a:pt x="168704" y="13297"/>
                  </a:lnTo>
                  <a:lnTo>
                    <a:pt x="168713" y="19945"/>
                  </a:lnTo>
                  <a:lnTo>
                    <a:pt x="168723" y="26594"/>
                  </a:lnTo>
                  <a:lnTo>
                    <a:pt x="168733" y="33243"/>
                  </a:lnTo>
                  <a:lnTo>
                    <a:pt x="168744" y="39891"/>
                  </a:lnTo>
                  <a:lnTo>
                    <a:pt x="168754" y="46540"/>
                  </a:lnTo>
                  <a:lnTo>
                    <a:pt x="168765" y="53189"/>
                  </a:lnTo>
                  <a:lnTo>
                    <a:pt x="168776" y="59837"/>
                  </a:lnTo>
                  <a:lnTo>
                    <a:pt x="168787" y="66486"/>
                  </a:lnTo>
                  <a:lnTo>
                    <a:pt x="168797" y="73135"/>
                  </a:lnTo>
                  <a:lnTo>
                    <a:pt x="168808" y="79783"/>
                  </a:lnTo>
                  <a:lnTo>
                    <a:pt x="168818" y="86432"/>
                  </a:lnTo>
                  <a:lnTo>
                    <a:pt x="168827" y="93081"/>
                  </a:lnTo>
                  <a:lnTo>
                    <a:pt x="168836" y="99729"/>
                  </a:lnTo>
                  <a:lnTo>
                    <a:pt x="168844" y="106378"/>
                  </a:lnTo>
                  <a:lnTo>
                    <a:pt x="168851" y="113027"/>
                  </a:lnTo>
                  <a:lnTo>
                    <a:pt x="168856" y="119675"/>
                  </a:lnTo>
                  <a:lnTo>
                    <a:pt x="168861" y="126324"/>
                  </a:lnTo>
                  <a:lnTo>
                    <a:pt x="168866" y="132973"/>
                  </a:lnTo>
                  <a:lnTo>
                    <a:pt x="168869" y="139621"/>
                  </a:lnTo>
                  <a:lnTo>
                    <a:pt x="168872" y="146270"/>
                  </a:lnTo>
                  <a:lnTo>
                    <a:pt x="168874" y="152919"/>
                  </a:lnTo>
                  <a:lnTo>
                    <a:pt x="168876" y="159567"/>
                  </a:lnTo>
                  <a:lnTo>
                    <a:pt x="168879" y="166216"/>
                  </a:lnTo>
                  <a:lnTo>
                    <a:pt x="168881" y="172865"/>
                  </a:lnTo>
                  <a:lnTo>
                    <a:pt x="168883" y="179513"/>
                  </a:lnTo>
                  <a:lnTo>
                    <a:pt x="168886" y="186162"/>
                  </a:lnTo>
                  <a:lnTo>
                    <a:pt x="168890" y="192811"/>
                  </a:lnTo>
                  <a:lnTo>
                    <a:pt x="168894" y="199459"/>
                  </a:lnTo>
                  <a:lnTo>
                    <a:pt x="168898" y="206108"/>
                  </a:lnTo>
                  <a:lnTo>
                    <a:pt x="168903" y="212756"/>
                  </a:lnTo>
                  <a:lnTo>
                    <a:pt x="168907" y="219405"/>
                  </a:lnTo>
                  <a:lnTo>
                    <a:pt x="168912" y="226054"/>
                  </a:lnTo>
                  <a:lnTo>
                    <a:pt x="168917" y="232702"/>
                  </a:lnTo>
                  <a:lnTo>
                    <a:pt x="168922" y="239351"/>
                  </a:lnTo>
                  <a:lnTo>
                    <a:pt x="168927" y="246000"/>
                  </a:lnTo>
                  <a:lnTo>
                    <a:pt x="168932" y="252648"/>
                  </a:lnTo>
                  <a:lnTo>
                    <a:pt x="168937" y="259297"/>
                  </a:lnTo>
                  <a:lnTo>
                    <a:pt x="168943" y="265946"/>
                  </a:lnTo>
                  <a:lnTo>
                    <a:pt x="168949" y="272594"/>
                  </a:lnTo>
                  <a:lnTo>
                    <a:pt x="168956" y="279243"/>
                  </a:lnTo>
                  <a:lnTo>
                    <a:pt x="168965" y="285892"/>
                  </a:lnTo>
                  <a:lnTo>
                    <a:pt x="168975" y="292540"/>
                  </a:lnTo>
                  <a:lnTo>
                    <a:pt x="168988" y="299189"/>
                  </a:lnTo>
                  <a:lnTo>
                    <a:pt x="169003" y="305838"/>
                  </a:lnTo>
                  <a:lnTo>
                    <a:pt x="169022" y="312486"/>
                  </a:lnTo>
                  <a:lnTo>
                    <a:pt x="169044" y="319135"/>
                  </a:lnTo>
                  <a:lnTo>
                    <a:pt x="169071" y="325784"/>
                  </a:lnTo>
                  <a:lnTo>
                    <a:pt x="169101" y="332432"/>
                  </a:lnTo>
                  <a:lnTo>
                    <a:pt x="169136" y="339081"/>
                  </a:lnTo>
                  <a:lnTo>
                    <a:pt x="169176" y="345730"/>
                  </a:lnTo>
                  <a:lnTo>
                    <a:pt x="169221" y="352378"/>
                  </a:lnTo>
                  <a:lnTo>
                    <a:pt x="169271" y="359027"/>
                  </a:lnTo>
                  <a:lnTo>
                    <a:pt x="169328" y="365676"/>
                  </a:lnTo>
                  <a:lnTo>
                    <a:pt x="169392" y="372324"/>
                  </a:lnTo>
                  <a:lnTo>
                    <a:pt x="169461" y="378973"/>
                  </a:lnTo>
                  <a:lnTo>
                    <a:pt x="169538" y="385622"/>
                  </a:lnTo>
                  <a:lnTo>
                    <a:pt x="169621" y="392270"/>
                  </a:lnTo>
                  <a:lnTo>
                    <a:pt x="169711" y="398919"/>
                  </a:lnTo>
                  <a:lnTo>
                    <a:pt x="169809" y="405568"/>
                  </a:lnTo>
                  <a:lnTo>
                    <a:pt x="169915" y="412216"/>
                  </a:lnTo>
                  <a:lnTo>
                    <a:pt x="170031" y="418865"/>
                  </a:lnTo>
                  <a:lnTo>
                    <a:pt x="170154" y="425513"/>
                  </a:lnTo>
                  <a:lnTo>
                    <a:pt x="170287" y="432162"/>
                  </a:lnTo>
                  <a:lnTo>
                    <a:pt x="170428" y="438811"/>
                  </a:lnTo>
                  <a:lnTo>
                    <a:pt x="170578" y="445459"/>
                  </a:lnTo>
                  <a:lnTo>
                    <a:pt x="170738" y="452108"/>
                  </a:lnTo>
                  <a:lnTo>
                    <a:pt x="170908" y="458757"/>
                  </a:lnTo>
                  <a:lnTo>
                    <a:pt x="171089" y="465405"/>
                  </a:lnTo>
                  <a:lnTo>
                    <a:pt x="171284" y="472054"/>
                  </a:lnTo>
                  <a:lnTo>
                    <a:pt x="171491" y="478703"/>
                  </a:lnTo>
                  <a:lnTo>
                    <a:pt x="171714" y="485351"/>
                  </a:lnTo>
                  <a:lnTo>
                    <a:pt x="171953" y="492000"/>
                  </a:lnTo>
                  <a:lnTo>
                    <a:pt x="172212" y="498649"/>
                  </a:lnTo>
                  <a:lnTo>
                    <a:pt x="172491" y="505297"/>
                  </a:lnTo>
                  <a:lnTo>
                    <a:pt x="172795" y="511946"/>
                  </a:lnTo>
                  <a:lnTo>
                    <a:pt x="173126" y="518595"/>
                  </a:lnTo>
                  <a:lnTo>
                    <a:pt x="173493" y="525243"/>
                  </a:lnTo>
                  <a:lnTo>
                    <a:pt x="173895" y="531892"/>
                  </a:lnTo>
                  <a:lnTo>
                    <a:pt x="174336" y="538541"/>
                  </a:lnTo>
                  <a:lnTo>
                    <a:pt x="174817" y="545189"/>
                  </a:lnTo>
                  <a:lnTo>
                    <a:pt x="175343" y="551838"/>
                  </a:lnTo>
                  <a:lnTo>
                    <a:pt x="175915" y="558487"/>
                  </a:lnTo>
                  <a:lnTo>
                    <a:pt x="176535" y="565135"/>
                  </a:lnTo>
                  <a:lnTo>
                    <a:pt x="177206" y="571784"/>
                  </a:lnTo>
                  <a:lnTo>
                    <a:pt x="177936" y="578433"/>
                  </a:lnTo>
                  <a:lnTo>
                    <a:pt x="178718" y="585081"/>
                  </a:lnTo>
                  <a:lnTo>
                    <a:pt x="179553" y="591730"/>
                  </a:lnTo>
                  <a:lnTo>
                    <a:pt x="180440" y="598379"/>
                  </a:lnTo>
                  <a:lnTo>
                    <a:pt x="181378" y="605027"/>
                  </a:lnTo>
                  <a:lnTo>
                    <a:pt x="182367" y="611676"/>
                  </a:lnTo>
                  <a:lnTo>
                    <a:pt x="183406" y="618325"/>
                  </a:lnTo>
                  <a:lnTo>
                    <a:pt x="184495" y="624973"/>
                  </a:lnTo>
                  <a:lnTo>
                    <a:pt x="185638" y="631622"/>
                  </a:lnTo>
                  <a:lnTo>
                    <a:pt x="186831" y="638270"/>
                  </a:lnTo>
                  <a:lnTo>
                    <a:pt x="188070" y="644919"/>
                  </a:lnTo>
                  <a:lnTo>
                    <a:pt x="189356" y="651568"/>
                  </a:lnTo>
                  <a:lnTo>
                    <a:pt x="190688" y="658216"/>
                  </a:lnTo>
                  <a:lnTo>
                    <a:pt x="192065" y="664865"/>
                  </a:lnTo>
                  <a:lnTo>
                    <a:pt x="193487" y="671514"/>
                  </a:lnTo>
                  <a:lnTo>
                    <a:pt x="194953" y="678162"/>
                  </a:lnTo>
                  <a:lnTo>
                    <a:pt x="196466" y="684811"/>
                  </a:lnTo>
                  <a:lnTo>
                    <a:pt x="198022" y="691460"/>
                  </a:lnTo>
                  <a:lnTo>
                    <a:pt x="199617" y="698108"/>
                  </a:lnTo>
                  <a:lnTo>
                    <a:pt x="201249" y="704757"/>
                  </a:lnTo>
                  <a:lnTo>
                    <a:pt x="202914" y="711406"/>
                  </a:lnTo>
                  <a:lnTo>
                    <a:pt x="204610" y="718054"/>
                  </a:lnTo>
                  <a:lnTo>
                    <a:pt x="206333" y="724703"/>
                  </a:lnTo>
                  <a:lnTo>
                    <a:pt x="208080" y="731352"/>
                  </a:lnTo>
                  <a:lnTo>
                    <a:pt x="209848" y="738000"/>
                  </a:lnTo>
                  <a:lnTo>
                    <a:pt x="211629" y="744649"/>
                  </a:lnTo>
                  <a:lnTo>
                    <a:pt x="213419" y="751298"/>
                  </a:lnTo>
                  <a:lnTo>
                    <a:pt x="215213" y="757946"/>
                  </a:lnTo>
                  <a:lnTo>
                    <a:pt x="217006" y="764595"/>
                  </a:lnTo>
                  <a:lnTo>
                    <a:pt x="218793" y="771244"/>
                  </a:lnTo>
                  <a:lnTo>
                    <a:pt x="220572" y="777892"/>
                  </a:lnTo>
                  <a:lnTo>
                    <a:pt x="222338" y="784541"/>
                  </a:lnTo>
                  <a:lnTo>
                    <a:pt x="224087" y="791190"/>
                  </a:lnTo>
                  <a:lnTo>
                    <a:pt x="225817" y="797838"/>
                  </a:lnTo>
                  <a:lnTo>
                    <a:pt x="227528" y="804487"/>
                  </a:lnTo>
                  <a:lnTo>
                    <a:pt x="229222" y="811136"/>
                  </a:lnTo>
                  <a:lnTo>
                    <a:pt x="230899" y="817784"/>
                  </a:lnTo>
                  <a:lnTo>
                    <a:pt x="232563" y="824433"/>
                  </a:lnTo>
                  <a:lnTo>
                    <a:pt x="234216" y="831082"/>
                  </a:lnTo>
                  <a:lnTo>
                    <a:pt x="235864" y="837730"/>
                  </a:lnTo>
                  <a:lnTo>
                    <a:pt x="237512" y="844379"/>
                  </a:lnTo>
                  <a:lnTo>
                    <a:pt x="239167" y="851027"/>
                  </a:lnTo>
                  <a:lnTo>
                    <a:pt x="240836" y="857676"/>
                  </a:lnTo>
                  <a:lnTo>
                    <a:pt x="242525" y="864325"/>
                  </a:lnTo>
                  <a:lnTo>
                    <a:pt x="244238" y="870973"/>
                  </a:lnTo>
                  <a:lnTo>
                    <a:pt x="245980" y="877622"/>
                  </a:lnTo>
                  <a:lnTo>
                    <a:pt x="247756" y="884271"/>
                  </a:lnTo>
                  <a:lnTo>
                    <a:pt x="249568" y="890919"/>
                  </a:lnTo>
                  <a:lnTo>
                    <a:pt x="251421" y="897568"/>
                  </a:lnTo>
                  <a:lnTo>
                    <a:pt x="253313" y="904217"/>
                  </a:lnTo>
                  <a:lnTo>
                    <a:pt x="255239" y="910865"/>
                  </a:lnTo>
                  <a:lnTo>
                    <a:pt x="257195" y="917514"/>
                  </a:lnTo>
                  <a:lnTo>
                    <a:pt x="259175" y="924163"/>
                  </a:lnTo>
                  <a:lnTo>
                    <a:pt x="261174" y="930811"/>
                  </a:lnTo>
                  <a:lnTo>
                    <a:pt x="263184" y="937460"/>
                  </a:lnTo>
                  <a:lnTo>
                    <a:pt x="265197" y="944109"/>
                  </a:lnTo>
                  <a:lnTo>
                    <a:pt x="267204" y="950757"/>
                  </a:lnTo>
                  <a:lnTo>
                    <a:pt x="269194" y="957406"/>
                  </a:lnTo>
                  <a:lnTo>
                    <a:pt x="271159" y="964055"/>
                  </a:lnTo>
                  <a:lnTo>
                    <a:pt x="273093" y="970703"/>
                  </a:lnTo>
                  <a:lnTo>
                    <a:pt x="274989" y="977352"/>
                  </a:lnTo>
                  <a:lnTo>
                    <a:pt x="276845" y="984001"/>
                  </a:lnTo>
                  <a:lnTo>
                    <a:pt x="278655" y="990649"/>
                  </a:lnTo>
                  <a:lnTo>
                    <a:pt x="280418" y="997298"/>
                  </a:lnTo>
                  <a:lnTo>
                    <a:pt x="282131" y="1003947"/>
                  </a:lnTo>
                  <a:lnTo>
                    <a:pt x="283793" y="1010595"/>
                  </a:lnTo>
                  <a:lnTo>
                    <a:pt x="285411" y="1017244"/>
                  </a:lnTo>
                  <a:lnTo>
                    <a:pt x="286990" y="1023893"/>
                  </a:lnTo>
                  <a:lnTo>
                    <a:pt x="288534" y="1030541"/>
                  </a:lnTo>
                  <a:lnTo>
                    <a:pt x="290046" y="1037190"/>
                  </a:lnTo>
                  <a:lnTo>
                    <a:pt x="291533" y="1043838"/>
                  </a:lnTo>
                  <a:lnTo>
                    <a:pt x="292999" y="1050487"/>
                  </a:lnTo>
                  <a:lnTo>
                    <a:pt x="294447" y="1057136"/>
                  </a:lnTo>
                  <a:lnTo>
                    <a:pt x="295882" y="1063784"/>
                  </a:lnTo>
                  <a:lnTo>
                    <a:pt x="297307" y="1070433"/>
                  </a:lnTo>
                  <a:lnTo>
                    <a:pt x="298723" y="1077082"/>
                  </a:lnTo>
                  <a:lnTo>
                    <a:pt x="300131" y="1083730"/>
                  </a:lnTo>
                  <a:lnTo>
                    <a:pt x="301528" y="1090379"/>
                  </a:lnTo>
                  <a:lnTo>
                    <a:pt x="302911" y="1097028"/>
                  </a:lnTo>
                  <a:lnTo>
                    <a:pt x="304277" y="1103676"/>
                  </a:lnTo>
                  <a:lnTo>
                    <a:pt x="305618" y="1110325"/>
                  </a:lnTo>
                  <a:lnTo>
                    <a:pt x="306924" y="1116974"/>
                  </a:lnTo>
                  <a:lnTo>
                    <a:pt x="308192" y="1123622"/>
                  </a:lnTo>
                  <a:lnTo>
                    <a:pt x="309415" y="1130271"/>
                  </a:lnTo>
                  <a:lnTo>
                    <a:pt x="310587" y="1136920"/>
                  </a:lnTo>
                  <a:lnTo>
                    <a:pt x="311705" y="1143568"/>
                  </a:lnTo>
                  <a:lnTo>
                    <a:pt x="312764" y="1150217"/>
                  </a:lnTo>
                  <a:lnTo>
                    <a:pt x="313764" y="1156866"/>
                  </a:lnTo>
                  <a:lnTo>
                    <a:pt x="314703" y="1163514"/>
                  </a:lnTo>
                  <a:lnTo>
                    <a:pt x="315578" y="1170163"/>
                  </a:lnTo>
                  <a:lnTo>
                    <a:pt x="316404" y="1176812"/>
                  </a:lnTo>
                  <a:lnTo>
                    <a:pt x="317188" y="1183460"/>
                  </a:lnTo>
                  <a:lnTo>
                    <a:pt x="317939" y="1190109"/>
                  </a:lnTo>
                  <a:lnTo>
                    <a:pt x="318665" y="1196758"/>
                  </a:lnTo>
                  <a:lnTo>
                    <a:pt x="319375" y="1203406"/>
                  </a:lnTo>
                  <a:lnTo>
                    <a:pt x="320080" y="1210055"/>
                  </a:lnTo>
                  <a:lnTo>
                    <a:pt x="320788" y="1216704"/>
                  </a:lnTo>
                  <a:lnTo>
                    <a:pt x="321509" y="1223352"/>
                  </a:lnTo>
                  <a:lnTo>
                    <a:pt x="322247" y="1230001"/>
                  </a:lnTo>
                  <a:lnTo>
                    <a:pt x="323006" y="1236650"/>
                  </a:lnTo>
                  <a:lnTo>
                    <a:pt x="323785" y="1243298"/>
                  </a:lnTo>
                  <a:lnTo>
                    <a:pt x="324583" y="1249947"/>
                  </a:lnTo>
                  <a:lnTo>
                    <a:pt x="325398" y="1256595"/>
                  </a:lnTo>
                  <a:lnTo>
                    <a:pt x="326225" y="1263244"/>
                  </a:lnTo>
                  <a:lnTo>
                    <a:pt x="327059" y="1269893"/>
                  </a:lnTo>
                  <a:lnTo>
                    <a:pt x="327890" y="1276541"/>
                  </a:lnTo>
                  <a:lnTo>
                    <a:pt x="328712" y="1283190"/>
                  </a:lnTo>
                  <a:lnTo>
                    <a:pt x="329517" y="1289839"/>
                  </a:lnTo>
                  <a:lnTo>
                    <a:pt x="330299" y="1296487"/>
                  </a:lnTo>
                  <a:lnTo>
                    <a:pt x="331053" y="1303136"/>
                  </a:lnTo>
                  <a:lnTo>
                    <a:pt x="331775" y="1309785"/>
                  </a:lnTo>
                  <a:lnTo>
                    <a:pt x="332460" y="1316433"/>
                  </a:lnTo>
                  <a:lnTo>
                    <a:pt x="333106" y="1323082"/>
                  </a:lnTo>
                  <a:lnTo>
                    <a:pt x="333704" y="1329731"/>
                  </a:lnTo>
                  <a:lnTo>
                    <a:pt x="334258" y="1336379"/>
                  </a:lnTo>
                  <a:lnTo>
                    <a:pt x="334769" y="1343028"/>
                  </a:lnTo>
                  <a:lnTo>
                    <a:pt x="335235" y="1349677"/>
                  </a:lnTo>
                  <a:lnTo>
                    <a:pt x="335655" y="1356325"/>
                  </a:lnTo>
                  <a:lnTo>
                    <a:pt x="336027" y="1362974"/>
                  </a:lnTo>
                  <a:lnTo>
                    <a:pt x="336350" y="1369623"/>
                  </a:lnTo>
                  <a:lnTo>
                    <a:pt x="336620" y="1376271"/>
                  </a:lnTo>
                  <a:lnTo>
                    <a:pt x="336827" y="1382920"/>
                  </a:lnTo>
                  <a:lnTo>
                    <a:pt x="336972" y="1389569"/>
                  </a:lnTo>
                  <a:lnTo>
                    <a:pt x="337054" y="1396217"/>
                  </a:lnTo>
                  <a:lnTo>
                    <a:pt x="337069" y="1402866"/>
                  </a:lnTo>
                  <a:lnTo>
                    <a:pt x="337015" y="1409515"/>
                  </a:lnTo>
                  <a:lnTo>
                    <a:pt x="336890" y="1416163"/>
                  </a:lnTo>
                  <a:lnTo>
                    <a:pt x="336694" y="1422812"/>
                  </a:lnTo>
                  <a:lnTo>
                    <a:pt x="336428" y="1429461"/>
                  </a:lnTo>
                  <a:lnTo>
                    <a:pt x="336088" y="1436109"/>
                  </a:lnTo>
                  <a:lnTo>
                    <a:pt x="335687" y="1442758"/>
                  </a:lnTo>
                  <a:lnTo>
                    <a:pt x="335236" y="1449407"/>
                  </a:lnTo>
                  <a:lnTo>
                    <a:pt x="334742" y="1456055"/>
                  </a:lnTo>
                  <a:lnTo>
                    <a:pt x="334218" y="1462704"/>
                  </a:lnTo>
                  <a:lnTo>
                    <a:pt x="333672" y="1469352"/>
                  </a:lnTo>
                  <a:lnTo>
                    <a:pt x="333117" y="1476001"/>
                  </a:lnTo>
                  <a:lnTo>
                    <a:pt x="332564" y="1482650"/>
                  </a:lnTo>
                  <a:lnTo>
                    <a:pt x="332025" y="1489298"/>
                  </a:lnTo>
                  <a:lnTo>
                    <a:pt x="331510" y="1495947"/>
                  </a:lnTo>
                  <a:lnTo>
                    <a:pt x="331023" y="1502596"/>
                  </a:lnTo>
                  <a:lnTo>
                    <a:pt x="330570" y="1509244"/>
                  </a:lnTo>
                  <a:lnTo>
                    <a:pt x="330151" y="1515893"/>
                  </a:lnTo>
                  <a:lnTo>
                    <a:pt x="329766" y="1522542"/>
                  </a:lnTo>
                  <a:lnTo>
                    <a:pt x="329413" y="1529190"/>
                  </a:lnTo>
                  <a:lnTo>
                    <a:pt x="329088" y="1535839"/>
                  </a:lnTo>
                  <a:lnTo>
                    <a:pt x="328786" y="1542488"/>
                  </a:lnTo>
                  <a:lnTo>
                    <a:pt x="328496" y="1549136"/>
                  </a:lnTo>
                  <a:lnTo>
                    <a:pt x="328209" y="1555785"/>
                  </a:lnTo>
                  <a:lnTo>
                    <a:pt x="327916" y="1562434"/>
                  </a:lnTo>
                  <a:lnTo>
                    <a:pt x="327607" y="1569082"/>
                  </a:lnTo>
                  <a:lnTo>
                    <a:pt x="327276" y="1575731"/>
                  </a:lnTo>
                  <a:lnTo>
                    <a:pt x="326913" y="1582380"/>
                  </a:lnTo>
                  <a:lnTo>
                    <a:pt x="326512" y="1589028"/>
                  </a:lnTo>
                  <a:lnTo>
                    <a:pt x="326059" y="1595677"/>
                  </a:lnTo>
                  <a:lnTo>
                    <a:pt x="325552" y="1602326"/>
                  </a:lnTo>
                  <a:lnTo>
                    <a:pt x="324988" y="1608974"/>
                  </a:lnTo>
                  <a:lnTo>
                    <a:pt x="324364" y="1615623"/>
                  </a:lnTo>
                  <a:lnTo>
                    <a:pt x="323680" y="1622272"/>
                  </a:lnTo>
                  <a:lnTo>
                    <a:pt x="322933" y="1628920"/>
                  </a:lnTo>
                  <a:lnTo>
                    <a:pt x="322124" y="1635569"/>
                  </a:lnTo>
                  <a:lnTo>
                    <a:pt x="321253" y="1642218"/>
                  </a:lnTo>
                  <a:lnTo>
                    <a:pt x="320316" y="1648866"/>
                  </a:lnTo>
                  <a:lnTo>
                    <a:pt x="319317" y="1655515"/>
                  </a:lnTo>
                  <a:lnTo>
                    <a:pt x="318262" y="1662164"/>
                  </a:lnTo>
                  <a:lnTo>
                    <a:pt x="317153" y="1668812"/>
                  </a:lnTo>
                  <a:lnTo>
                    <a:pt x="315994" y="1675461"/>
                  </a:lnTo>
                  <a:lnTo>
                    <a:pt x="314785" y="1682109"/>
                  </a:lnTo>
                  <a:lnTo>
                    <a:pt x="313529" y="1688758"/>
                  </a:lnTo>
                  <a:lnTo>
                    <a:pt x="312229" y="1695407"/>
                  </a:lnTo>
                  <a:lnTo>
                    <a:pt x="310882" y="1702055"/>
                  </a:lnTo>
                  <a:lnTo>
                    <a:pt x="309491" y="1708704"/>
                  </a:lnTo>
                  <a:lnTo>
                    <a:pt x="308062" y="1715353"/>
                  </a:lnTo>
                  <a:lnTo>
                    <a:pt x="306596" y="1722001"/>
                  </a:lnTo>
                  <a:lnTo>
                    <a:pt x="305096" y="1728650"/>
                  </a:lnTo>
                  <a:lnTo>
                    <a:pt x="303565" y="1735299"/>
                  </a:lnTo>
                  <a:lnTo>
                    <a:pt x="302006" y="1741947"/>
                  </a:lnTo>
                  <a:lnTo>
                    <a:pt x="300424" y="1748596"/>
                  </a:lnTo>
                  <a:lnTo>
                    <a:pt x="298822" y="1755245"/>
                  </a:lnTo>
                  <a:lnTo>
                    <a:pt x="297207" y="1761893"/>
                  </a:lnTo>
                  <a:lnTo>
                    <a:pt x="295586" y="1768542"/>
                  </a:lnTo>
                  <a:lnTo>
                    <a:pt x="293967" y="1775191"/>
                  </a:lnTo>
                  <a:lnTo>
                    <a:pt x="292356" y="1781839"/>
                  </a:lnTo>
                  <a:lnTo>
                    <a:pt x="290760" y="1788488"/>
                  </a:lnTo>
                  <a:lnTo>
                    <a:pt x="289184" y="1795137"/>
                  </a:lnTo>
                  <a:lnTo>
                    <a:pt x="287634" y="1801785"/>
                  </a:lnTo>
                  <a:lnTo>
                    <a:pt x="286117" y="1808434"/>
                  </a:lnTo>
                  <a:lnTo>
                    <a:pt x="284641" y="1815083"/>
                  </a:lnTo>
                  <a:lnTo>
                    <a:pt x="283202" y="1821731"/>
                  </a:lnTo>
                  <a:lnTo>
                    <a:pt x="281802" y="1828380"/>
                  </a:lnTo>
                  <a:lnTo>
                    <a:pt x="280441" y="1835029"/>
                  </a:lnTo>
                  <a:lnTo>
                    <a:pt x="279116" y="1841677"/>
                  </a:lnTo>
                  <a:lnTo>
                    <a:pt x="277824" y="1848326"/>
                  </a:lnTo>
                  <a:lnTo>
                    <a:pt x="276560" y="1854975"/>
                  </a:lnTo>
                  <a:lnTo>
                    <a:pt x="275322" y="1861623"/>
                  </a:lnTo>
                  <a:lnTo>
                    <a:pt x="274101" y="1868272"/>
                  </a:lnTo>
                  <a:lnTo>
                    <a:pt x="272889" y="1874921"/>
                  </a:lnTo>
                  <a:lnTo>
                    <a:pt x="271680" y="1881569"/>
                  </a:lnTo>
                  <a:lnTo>
                    <a:pt x="270468" y="1888218"/>
                  </a:lnTo>
                  <a:lnTo>
                    <a:pt x="269245" y="1894866"/>
                  </a:lnTo>
                  <a:lnTo>
                    <a:pt x="268007" y="1901515"/>
                  </a:lnTo>
                  <a:lnTo>
                    <a:pt x="266749" y="1908164"/>
                  </a:lnTo>
                  <a:lnTo>
                    <a:pt x="265466" y="1914812"/>
                  </a:lnTo>
                  <a:lnTo>
                    <a:pt x="264151" y="1921461"/>
                  </a:lnTo>
                  <a:lnTo>
                    <a:pt x="262804" y="1928110"/>
                  </a:lnTo>
                  <a:lnTo>
                    <a:pt x="261425" y="1934758"/>
                  </a:lnTo>
                  <a:lnTo>
                    <a:pt x="260011" y="1941407"/>
                  </a:lnTo>
                  <a:lnTo>
                    <a:pt x="258564" y="1948056"/>
                  </a:lnTo>
                  <a:lnTo>
                    <a:pt x="257082" y="1954704"/>
                  </a:lnTo>
                  <a:lnTo>
                    <a:pt x="255566" y="1961353"/>
                  </a:lnTo>
                  <a:lnTo>
                    <a:pt x="254016" y="1968002"/>
                  </a:lnTo>
                  <a:lnTo>
                    <a:pt x="252430" y="1974650"/>
                  </a:lnTo>
                  <a:lnTo>
                    <a:pt x="250815" y="1981299"/>
                  </a:lnTo>
                  <a:lnTo>
                    <a:pt x="249173" y="1987948"/>
                  </a:lnTo>
                  <a:lnTo>
                    <a:pt x="247506" y="1994596"/>
                  </a:lnTo>
                  <a:lnTo>
                    <a:pt x="245817" y="2001245"/>
                  </a:lnTo>
                  <a:lnTo>
                    <a:pt x="244111" y="2007894"/>
                  </a:lnTo>
                  <a:lnTo>
                    <a:pt x="242389" y="2014542"/>
                  </a:lnTo>
                  <a:lnTo>
                    <a:pt x="240657" y="2021191"/>
                  </a:lnTo>
                  <a:lnTo>
                    <a:pt x="238920" y="2027840"/>
                  </a:lnTo>
                  <a:lnTo>
                    <a:pt x="237184" y="2034488"/>
                  </a:lnTo>
                  <a:lnTo>
                    <a:pt x="235455" y="2041137"/>
                  </a:lnTo>
                  <a:lnTo>
                    <a:pt x="233738" y="2047786"/>
                  </a:lnTo>
                  <a:lnTo>
                    <a:pt x="232039" y="2054434"/>
                  </a:lnTo>
                  <a:lnTo>
                    <a:pt x="230363" y="2061083"/>
                  </a:lnTo>
                  <a:lnTo>
                    <a:pt x="228716" y="2067732"/>
                  </a:lnTo>
                  <a:lnTo>
                    <a:pt x="227103" y="2074380"/>
                  </a:lnTo>
                  <a:lnTo>
                    <a:pt x="225535" y="2081029"/>
                  </a:lnTo>
                  <a:lnTo>
                    <a:pt x="224012" y="2087677"/>
                  </a:lnTo>
                  <a:lnTo>
                    <a:pt x="222535" y="2094326"/>
                  </a:lnTo>
                  <a:lnTo>
                    <a:pt x="221108" y="2100975"/>
                  </a:lnTo>
                  <a:lnTo>
                    <a:pt x="219732" y="2107623"/>
                  </a:lnTo>
                  <a:lnTo>
                    <a:pt x="218408" y="2114272"/>
                  </a:lnTo>
                  <a:lnTo>
                    <a:pt x="217136" y="2120921"/>
                  </a:lnTo>
                  <a:lnTo>
                    <a:pt x="215916" y="2127569"/>
                  </a:lnTo>
                  <a:lnTo>
                    <a:pt x="214755" y="2134218"/>
                  </a:lnTo>
                  <a:lnTo>
                    <a:pt x="213644" y="2140867"/>
                  </a:lnTo>
                  <a:lnTo>
                    <a:pt x="212581" y="2147515"/>
                  </a:lnTo>
                  <a:lnTo>
                    <a:pt x="211565" y="2154164"/>
                  </a:lnTo>
                  <a:lnTo>
                    <a:pt x="210595" y="2160813"/>
                  </a:lnTo>
                  <a:lnTo>
                    <a:pt x="209670" y="2167461"/>
                  </a:lnTo>
                  <a:lnTo>
                    <a:pt x="208789" y="2174110"/>
                  </a:lnTo>
                  <a:lnTo>
                    <a:pt x="207951" y="2180759"/>
                  </a:lnTo>
                  <a:lnTo>
                    <a:pt x="207161" y="2187407"/>
                  </a:lnTo>
                  <a:lnTo>
                    <a:pt x="206413" y="2194056"/>
                  </a:lnTo>
                  <a:lnTo>
                    <a:pt x="205706" y="2200705"/>
                  </a:lnTo>
                  <a:lnTo>
                    <a:pt x="205037" y="2207353"/>
                  </a:lnTo>
                  <a:lnTo>
                    <a:pt x="204404" y="2214002"/>
                  </a:lnTo>
                  <a:lnTo>
                    <a:pt x="203806" y="2220651"/>
                  </a:lnTo>
                  <a:lnTo>
                    <a:pt x="203239" y="2227299"/>
                  </a:lnTo>
                  <a:lnTo>
                    <a:pt x="202698" y="2233948"/>
                  </a:lnTo>
                  <a:lnTo>
                    <a:pt x="202182" y="2240597"/>
                  </a:lnTo>
                  <a:lnTo>
                    <a:pt x="201681" y="2247245"/>
                  </a:lnTo>
                  <a:lnTo>
                    <a:pt x="201190" y="2253894"/>
                  </a:lnTo>
                  <a:lnTo>
                    <a:pt x="200702" y="2260543"/>
                  </a:lnTo>
                  <a:lnTo>
                    <a:pt x="200213" y="2267191"/>
                  </a:lnTo>
                  <a:lnTo>
                    <a:pt x="199716" y="2273840"/>
                  </a:lnTo>
                  <a:lnTo>
                    <a:pt x="199208" y="2280489"/>
                  </a:lnTo>
                  <a:lnTo>
                    <a:pt x="198685" y="2287137"/>
                  </a:lnTo>
                  <a:lnTo>
                    <a:pt x="198141" y="2293786"/>
                  </a:lnTo>
                  <a:lnTo>
                    <a:pt x="197576" y="2300434"/>
                  </a:lnTo>
                  <a:lnTo>
                    <a:pt x="196993" y="2307083"/>
                  </a:lnTo>
                  <a:lnTo>
                    <a:pt x="196391" y="2313732"/>
                  </a:lnTo>
                  <a:lnTo>
                    <a:pt x="195773" y="2320380"/>
                  </a:lnTo>
                  <a:lnTo>
                    <a:pt x="195143" y="2327029"/>
                  </a:lnTo>
                  <a:lnTo>
                    <a:pt x="194504" y="2333678"/>
                  </a:lnTo>
                  <a:lnTo>
                    <a:pt x="193861" y="2340326"/>
                  </a:lnTo>
                  <a:lnTo>
                    <a:pt x="193219" y="2346975"/>
                  </a:lnTo>
                  <a:lnTo>
                    <a:pt x="192584" y="2353624"/>
                  </a:lnTo>
                  <a:lnTo>
                    <a:pt x="191960" y="2360272"/>
                  </a:lnTo>
                  <a:lnTo>
                    <a:pt x="191350" y="2366921"/>
                  </a:lnTo>
                  <a:lnTo>
                    <a:pt x="190758" y="2373570"/>
                  </a:lnTo>
                  <a:lnTo>
                    <a:pt x="190186" y="2380218"/>
                  </a:lnTo>
                  <a:lnTo>
                    <a:pt x="189636" y="2386867"/>
                  </a:lnTo>
                  <a:lnTo>
                    <a:pt x="189109" y="2393516"/>
                  </a:lnTo>
                  <a:lnTo>
                    <a:pt x="188607" y="2400164"/>
                  </a:lnTo>
                  <a:lnTo>
                    <a:pt x="188129" y="2406813"/>
                  </a:lnTo>
                  <a:lnTo>
                    <a:pt x="187673" y="2413462"/>
                  </a:lnTo>
                  <a:lnTo>
                    <a:pt x="187238" y="2420110"/>
                  </a:lnTo>
                  <a:lnTo>
                    <a:pt x="186823" y="2426759"/>
                  </a:lnTo>
                  <a:lnTo>
                    <a:pt x="186426" y="2433408"/>
                  </a:lnTo>
                  <a:lnTo>
                    <a:pt x="186046" y="2440056"/>
                  </a:lnTo>
                  <a:lnTo>
                    <a:pt x="185683" y="2446705"/>
                  </a:lnTo>
                  <a:lnTo>
                    <a:pt x="185335" y="2453354"/>
                  </a:lnTo>
                  <a:lnTo>
                    <a:pt x="185001" y="2460002"/>
                  </a:lnTo>
                  <a:lnTo>
                    <a:pt x="184680" y="2466651"/>
                  </a:lnTo>
                  <a:lnTo>
                    <a:pt x="184369" y="2473300"/>
                  </a:lnTo>
                  <a:lnTo>
                    <a:pt x="184069" y="2479948"/>
                  </a:lnTo>
                  <a:lnTo>
                    <a:pt x="183777" y="2486597"/>
                  </a:lnTo>
                  <a:lnTo>
                    <a:pt x="183492" y="2493246"/>
                  </a:lnTo>
                  <a:lnTo>
                    <a:pt x="183214" y="2499894"/>
                  </a:lnTo>
                  <a:lnTo>
                    <a:pt x="182940" y="2506543"/>
                  </a:lnTo>
                  <a:lnTo>
                    <a:pt x="182669" y="2513191"/>
                  </a:lnTo>
                  <a:lnTo>
                    <a:pt x="182398" y="2519840"/>
                  </a:lnTo>
                  <a:lnTo>
                    <a:pt x="182126" y="2526489"/>
                  </a:lnTo>
                  <a:lnTo>
                    <a:pt x="181853" y="2533137"/>
                  </a:lnTo>
                  <a:lnTo>
                    <a:pt x="181575" y="2539786"/>
                  </a:lnTo>
                  <a:lnTo>
                    <a:pt x="181294" y="2546435"/>
                  </a:lnTo>
                  <a:lnTo>
                    <a:pt x="181008" y="2553083"/>
                  </a:lnTo>
                  <a:lnTo>
                    <a:pt x="180716" y="2559732"/>
                  </a:lnTo>
                  <a:lnTo>
                    <a:pt x="180419" y="2566381"/>
                  </a:lnTo>
                  <a:lnTo>
                    <a:pt x="180118" y="2573029"/>
                  </a:lnTo>
                  <a:lnTo>
                    <a:pt x="179815" y="2579678"/>
                  </a:lnTo>
                  <a:lnTo>
                    <a:pt x="179510" y="2586327"/>
                  </a:lnTo>
                  <a:lnTo>
                    <a:pt x="179205" y="2592975"/>
                  </a:lnTo>
                  <a:lnTo>
                    <a:pt x="178903" y="2599624"/>
                  </a:lnTo>
                  <a:lnTo>
                    <a:pt x="178605" y="2606273"/>
                  </a:lnTo>
                  <a:lnTo>
                    <a:pt x="178314" y="2612921"/>
                  </a:lnTo>
                  <a:lnTo>
                    <a:pt x="178032" y="2619570"/>
                  </a:lnTo>
                  <a:lnTo>
                    <a:pt x="177760" y="2626219"/>
                  </a:lnTo>
                  <a:lnTo>
                    <a:pt x="177499" y="2632867"/>
                  </a:lnTo>
                  <a:lnTo>
                    <a:pt x="177250" y="2639516"/>
                  </a:lnTo>
                  <a:lnTo>
                    <a:pt x="177014" y="2646165"/>
                  </a:lnTo>
                  <a:lnTo>
                    <a:pt x="176791" y="2652813"/>
                  </a:lnTo>
                  <a:lnTo>
                    <a:pt x="176579" y="2659462"/>
                  </a:lnTo>
                  <a:lnTo>
                    <a:pt x="176379" y="2666111"/>
                  </a:lnTo>
                  <a:lnTo>
                    <a:pt x="176189" y="2672759"/>
                  </a:lnTo>
                  <a:lnTo>
                    <a:pt x="176007" y="2679408"/>
                  </a:lnTo>
                  <a:lnTo>
                    <a:pt x="175831" y="2686057"/>
                  </a:lnTo>
                  <a:lnTo>
                    <a:pt x="175659" y="2692705"/>
                  </a:lnTo>
                  <a:lnTo>
                    <a:pt x="175490" y="2699354"/>
                  </a:lnTo>
                  <a:lnTo>
                    <a:pt x="175322" y="2706003"/>
                  </a:lnTo>
                  <a:lnTo>
                    <a:pt x="175154" y="2712651"/>
                  </a:lnTo>
                  <a:lnTo>
                    <a:pt x="174985" y="2719300"/>
                  </a:lnTo>
                  <a:lnTo>
                    <a:pt x="174814" y="2725948"/>
                  </a:lnTo>
                  <a:lnTo>
                    <a:pt x="174641" y="2732597"/>
                  </a:lnTo>
                  <a:lnTo>
                    <a:pt x="174467" y="2739246"/>
                  </a:lnTo>
                  <a:lnTo>
                    <a:pt x="174291" y="2745894"/>
                  </a:lnTo>
                  <a:lnTo>
                    <a:pt x="174114" y="2752543"/>
                  </a:lnTo>
                  <a:lnTo>
                    <a:pt x="173938" y="2759192"/>
                  </a:lnTo>
                  <a:lnTo>
                    <a:pt x="173764" y="2765840"/>
                  </a:lnTo>
                  <a:lnTo>
                    <a:pt x="173591" y="2772489"/>
                  </a:lnTo>
                  <a:lnTo>
                    <a:pt x="173423" y="2779138"/>
                  </a:lnTo>
                  <a:lnTo>
                    <a:pt x="173259" y="2785786"/>
                  </a:lnTo>
                  <a:lnTo>
                    <a:pt x="173100" y="2792435"/>
                  </a:lnTo>
                  <a:lnTo>
                    <a:pt x="172948" y="2799084"/>
                  </a:lnTo>
                  <a:lnTo>
                    <a:pt x="172801" y="2805732"/>
                  </a:lnTo>
                  <a:lnTo>
                    <a:pt x="172661" y="2812381"/>
                  </a:lnTo>
                  <a:lnTo>
                    <a:pt x="172528" y="2819030"/>
                  </a:lnTo>
                  <a:lnTo>
                    <a:pt x="172402" y="2825678"/>
                  </a:lnTo>
                  <a:lnTo>
                    <a:pt x="172283" y="2832327"/>
                  </a:lnTo>
                  <a:lnTo>
                    <a:pt x="172171" y="2838976"/>
                  </a:lnTo>
                  <a:lnTo>
                    <a:pt x="172064" y="2845624"/>
                  </a:lnTo>
                  <a:lnTo>
                    <a:pt x="171964" y="2852273"/>
                  </a:lnTo>
                  <a:lnTo>
                    <a:pt x="171869" y="2858922"/>
                  </a:lnTo>
                  <a:lnTo>
                    <a:pt x="171780" y="2865570"/>
                  </a:lnTo>
                  <a:lnTo>
                    <a:pt x="171696" y="2872219"/>
                  </a:lnTo>
                  <a:lnTo>
                    <a:pt x="171616" y="2878868"/>
                  </a:lnTo>
                  <a:lnTo>
                    <a:pt x="171542" y="2885516"/>
                  </a:lnTo>
                  <a:lnTo>
                    <a:pt x="171473" y="2892165"/>
                  </a:lnTo>
                  <a:lnTo>
                    <a:pt x="171408" y="2898814"/>
                  </a:lnTo>
                  <a:lnTo>
                    <a:pt x="171347" y="2905462"/>
                  </a:lnTo>
                  <a:lnTo>
                    <a:pt x="171290" y="2912111"/>
                  </a:lnTo>
                  <a:lnTo>
                    <a:pt x="171238" y="2918760"/>
                  </a:lnTo>
                  <a:lnTo>
                    <a:pt x="171189" y="2925408"/>
                  </a:lnTo>
                  <a:lnTo>
                    <a:pt x="171144" y="2932057"/>
                  </a:lnTo>
                  <a:lnTo>
                    <a:pt x="171104" y="2938705"/>
                  </a:lnTo>
                  <a:lnTo>
                    <a:pt x="171067" y="2945354"/>
                  </a:lnTo>
                  <a:lnTo>
                    <a:pt x="171033" y="2952003"/>
                  </a:lnTo>
                  <a:lnTo>
                    <a:pt x="171001" y="2958651"/>
                  </a:lnTo>
                  <a:lnTo>
                    <a:pt x="170972" y="2965300"/>
                  </a:lnTo>
                  <a:lnTo>
                    <a:pt x="170944" y="2971949"/>
                  </a:lnTo>
                  <a:lnTo>
                    <a:pt x="170918" y="2978597"/>
                  </a:lnTo>
                  <a:lnTo>
                    <a:pt x="170893" y="2985246"/>
                  </a:lnTo>
                  <a:lnTo>
                    <a:pt x="170867" y="2991895"/>
                  </a:lnTo>
                  <a:lnTo>
                    <a:pt x="170841" y="2998543"/>
                  </a:lnTo>
                  <a:lnTo>
                    <a:pt x="170814" y="3005192"/>
                  </a:lnTo>
                  <a:lnTo>
                    <a:pt x="170785" y="3011841"/>
                  </a:lnTo>
                  <a:lnTo>
                    <a:pt x="170756" y="3018489"/>
                  </a:lnTo>
                  <a:lnTo>
                    <a:pt x="170724" y="3025138"/>
                  </a:lnTo>
                  <a:lnTo>
                    <a:pt x="170691" y="3031787"/>
                  </a:lnTo>
                  <a:lnTo>
                    <a:pt x="170657" y="3038435"/>
                  </a:lnTo>
                  <a:lnTo>
                    <a:pt x="170621" y="3045084"/>
                  </a:lnTo>
                  <a:lnTo>
                    <a:pt x="170585" y="3051733"/>
                  </a:lnTo>
                  <a:lnTo>
                    <a:pt x="170550" y="3058381"/>
                  </a:lnTo>
                  <a:lnTo>
                    <a:pt x="170515" y="3065030"/>
                  </a:lnTo>
                  <a:lnTo>
                    <a:pt x="170482" y="3071679"/>
                  </a:lnTo>
                  <a:lnTo>
                    <a:pt x="170452" y="3078327"/>
                  </a:lnTo>
                  <a:lnTo>
                    <a:pt x="170425" y="3084976"/>
                  </a:lnTo>
                  <a:lnTo>
                    <a:pt x="170402" y="3091625"/>
                  </a:lnTo>
                  <a:lnTo>
                    <a:pt x="170384" y="3098273"/>
                  </a:lnTo>
                  <a:lnTo>
                    <a:pt x="170371" y="3104922"/>
                  </a:lnTo>
                  <a:lnTo>
                    <a:pt x="170364" y="3111571"/>
                  </a:lnTo>
                  <a:lnTo>
                    <a:pt x="170361" y="3118219"/>
                  </a:lnTo>
                  <a:lnTo>
                    <a:pt x="170363" y="3124868"/>
                  </a:lnTo>
                  <a:lnTo>
                    <a:pt x="170370" y="3131516"/>
                  </a:lnTo>
                  <a:lnTo>
                    <a:pt x="170381" y="3138165"/>
                  </a:lnTo>
                  <a:lnTo>
                    <a:pt x="170395" y="3144814"/>
                  </a:lnTo>
                  <a:lnTo>
                    <a:pt x="170413" y="3151462"/>
                  </a:lnTo>
                  <a:lnTo>
                    <a:pt x="170431" y="3158111"/>
                  </a:lnTo>
                  <a:lnTo>
                    <a:pt x="170451" y="3164760"/>
                  </a:lnTo>
                  <a:lnTo>
                    <a:pt x="170470" y="3171408"/>
                  </a:lnTo>
                  <a:lnTo>
                    <a:pt x="170488" y="3178057"/>
                  </a:lnTo>
                  <a:lnTo>
                    <a:pt x="170505" y="3184706"/>
                  </a:lnTo>
                  <a:lnTo>
                    <a:pt x="170519" y="3191354"/>
                  </a:lnTo>
                  <a:lnTo>
                    <a:pt x="170531" y="3198003"/>
                  </a:lnTo>
                  <a:lnTo>
                    <a:pt x="170539" y="3204652"/>
                  </a:lnTo>
                  <a:lnTo>
                    <a:pt x="170543" y="3211300"/>
                  </a:lnTo>
                  <a:lnTo>
                    <a:pt x="170545" y="3217949"/>
                  </a:lnTo>
                  <a:lnTo>
                    <a:pt x="170543" y="3224598"/>
                  </a:lnTo>
                  <a:lnTo>
                    <a:pt x="170538" y="3231246"/>
                  </a:lnTo>
                  <a:lnTo>
                    <a:pt x="170530" y="3237895"/>
                  </a:lnTo>
                  <a:lnTo>
                    <a:pt x="170520" y="3244544"/>
                  </a:lnTo>
                  <a:lnTo>
                    <a:pt x="170509" y="3251192"/>
                  </a:lnTo>
                  <a:lnTo>
                    <a:pt x="170496" y="3257841"/>
                  </a:lnTo>
                  <a:lnTo>
                    <a:pt x="170484" y="3264490"/>
                  </a:lnTo>
                  <a:lnTo>
                    <a:pt x="170472" y="3271138"/>
                  </a:lnTo>
                  <a:lnTo>
                    <a:pt x="170462" y="3277787"/>
                  </a:lnTo>
                  <a:lnTo>
                    <a:pt x="170454" y="3284436"/>
                  </a:lnTo>
                  <a:lnTo>
                    <a:pt x="170449" y="3291084"/>
                  </a:lnTo>
                  <a:lnTo>
                    <a:pt x="170446" y="3297733"/>
                  </a:lnTo>
                  <a:lnTo>
                    <a:pt x="170447" y="3304382"/>
                  </a:lnTo>
                  <a:lnTo>
                    <a:pt x="170452" y="3311030"/>
                  </a:lnTo>
                  <a:lnTo>
                    <a:pt x="170460" y="3317679"/>
                  </a:lnTo>
                  <a:lnTo>
                    <a:pt x="170470" y="3324328"/>
                  </a:lnTo>
                  <a:lnTo>
                    <a:pt x="170482" y="3330976"/>
                  </a:lnTo>
                  <a:lnTo>
                    <a:pt x="170493" y="3337625"/>
                  </a:lnTo>
                  <a:lnTo>
                    <a:pt x="170503" y="3344273"/>
                  </a:lnTo>
                  <a:lnTo>
                    <a:pt x="170510" y="3350922"/>
                  </a:lnTo>
                  <a:lnTo>
                    <a:pt x="170513" y="3357571"/>
                  </a:lnTo>
                  <a:lnTo>
                    <a:pt x="170509" y="3364219"/>
                  </a:lnTo>
                  <a:lnTo>
                    <a:pt x="170495" y="3370868"/>
                  </a:lnTo>
                  <a:lnTo>
                    <a:pt x="170471" y="3377517"/>
                  </a:lnTo>
                  <a:lnTo>
                    <a:pt x="170437" y="3384165"/>
                  </a:lnTo>
                  <a:lnTo>
                    <a:pt x="170390" y="3390814"/>
                  </a:lnTo>
                  <a:lnTo>
                    <a:pt x="170332" y="3397463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" name="pg29"/>
            <p:cNvSpPr/>
            <p:nvPr/>
          </p:nvSpPr>
          <p:spPr>
            <a:xfrm>
              <a:off x="4318054" y="3510351"/>
              <a:ext cx="327990" cy="3522809"/>
            </a:xfrm>
            <a:custGeom>
              <a:avLst/>
              <a:gdLst/>
              <a:ahLst/>
              <a:cxnLst/>
              <a:rect l="0" t="0" r="0" b="0"/>
              <a:pathLst>
                <a:path w="327990" h="3522809">
                  <a:moveTo>
                    <a:pt x="161459" y="3522809"/>
                  </a:moveTo>
                  <a:lnTo>
                    <a:pt x="161400" y="3515915"/>
                  </a:lnTo>
                  <a:lnTo>
                    <a:pt x="161364" y="3509021"/>
                  </a:lnTo>
                  <a:lnTo>
                    <a:pt x="161349" y="3502127"/>
                  </a:lnTo>
                  <a:lnTo>
                    <a:pt x="161351" y="3495233"/>
                  </a:lnTo>
                  <a:lnTo>
                    <a:pt x="161370" y="3488339"/>
                  </a:lnTo>
                  <a:lnTo>
                    <a:pt x="161403" y="3481445"/>
                  </a:lnTo>
                  <a:lnTo>
                    <a:pt x="161448" y="3474551"/>
                  </a:lnTo>
                  <a:lnTo>
                    <a:pt x="161501" y="3467657"/>
                  </a:lnTo>
                  <a:lnTo>
                    <a:pt x="161560" y="3460763"/>
                  </a:lnTo>
                  <a:lnTo>
                    <a:pt x="161623" y="3453869"/>
                  </a:lnTo>
                  <a:lnTo>
                    <a:pt x="161686" y="3446975"/>
                  </a:lnTo>
                  <a:lnTo>
                    <a:pt x="161747" y="3440082"/>
                  </a:lnTo>
                  <a:lnTo>
                    <a:pt x="161804" y="3433188"/>
                  </a:lnTo>
                  <a:lnTo>
                    <a:pt x="161857" y="3426294"/>
                  </a:lnTo>
                  <a:lnTo>
                    <a:pt x="161904" y="3419400"/>
                  </a:lnTo>
                  <a:lnTo>
                    <a:pt x="161946" y="3412506"/>
                  </a:lnTo>
                  <a:lnTo>
                    <a:pt x="161981" y="3405612"/>
                  </a:lnTo>
                  <a:lnTo>
                    <a:pt x="162009" y="3398718"/>
                  </a:lnTo>
                  <a:lnTo>
                    <a:pt x="162032" y="3391824"/>
                  </a:lnTo>
                  <a:lnTo>
                    <a:pt x="162050" y="3384930"/>
                  </a:lnTo>
                  <a:lnTo>
                    <a:pt x="162063" y="3378036"/>
                  </a:lnTo>
                  <a:lnTo>
                    <a:pt x="162073" y="3371142"/>
                  </a:lnTo>
                  <a:lnTo>
                    <a:pt x="162078" y="3364248"/>
                  </a:lnTo>
                  <a:lnTo>
                    <a:pt x="162081" y="3357354"/>
                  </a:lnTo>
                  <a:lnTo>
                    <a:pt x="162080" y="3350460"/>
                  </a:lnTo>
                  <a:lnTo>
                    <a:pt x="162076" y="3343566"/>
                  </a:lnTo>
                  <a:lnTo>
                    <a:pt x="162069" y="3336672"/>
                  </a:lnTo>
                  <a:lnTo>
                    <a:pt x="162058" y="3329778"/>
                  </a:lnTo>
                  <a:lnTo>
                    <a:pt x="162043" y="3322884"/>
                  </a:lnTo>
                  <a:lnTo>
                    <a:pt x="162024" y="3315990"/>
                  </a:lnTo>
                  <a:lnTo>
                    <a:pt x="162000" y="3309096"/>
                  </a:lnTo>
                  <a:lnTo>
                    <a:pt x="161971" y="3302202"/>
                  </a:lnTo>
                  <a:lnTo>
                    <a:pt x="161938" y="3295309"/>
                  </a:lnTo>
                  <a:lnTo>
                    <a:pt x="161898" y="3288415"/>
                  </a:lnTo>
                  <a:lnTo>
                    <a:pt x="161854" y="3281521"/>
                  </a:lnTo>
                  <a:lnTo>
                    <a:pt x="161805" y="3274627"/>
                  </a:lnTo>
                  <a:lnTo>
                    <a:pt x="161752" y="3267733"/>
                  </a:lnTo>
                  <a:lnTo>
                    <a:pt x="161696" y="3260839"/>
                  </a:lnTo>
                  <a:lnTo>
                    <a:pt x="161638" y="3253945"/>
                  </a:lnTo>
                  <a:lnTo>
                    <a:pt x="161578" y="3247051"/>
                  </a:lnTo>
                  <a:lnTo>
                    <a:pt x="161517" y="3240157"/>
                  </a:lnTo>
                  <a:lnTo>
                    <a:pt x="161458" y="3233263"/>
                  </a:lnTo>
                  <a:lnTo>
                    <a:pt x="161400" y="3226369"/>
                  </a:lnTo>
                  <a:lnTo>
                    <a:pt x="161345" y="3219475"/>
                  </a:lnTo>
                  <a:lnTo>
                    <a:pt x="161293" y="3212581"/>
                  </a:lnTo>
                  <a:lnTo>
                    <a:pt x="161244" y="3205687"/>
                  </a:lnTo>
                  <a:lnTo>
                    <a:pt x="161199" y="3198793"/>
                  </a:lnTo>
                  <a:lnTo>
                    <a:pt x="161157" y="3191899"/>
                  </a:lnTo>
                  <a:lnTo>
                    <a:pt x="161119" y="3185005"/>
                  </a:lnTo>
                  <a:lnTo>
                    <a:pt x="161084" y="3178111"/>
                  </a:lnTo>
                  <a:lnTo>
                    <a:pt x="161051" y="3171217"/>
                  </a:lnTo>
                  <a:lnTo>
                    <a:pt x="161019" y="3164323"/>
                  </a:lnTo>
                  <a:lnTo>
                    <a:pt x="160986" y="3157429"/>
                  </a:lnTo>
                  <a:lnTo>
                    <a:pt x="160953" y="3150536"/>
                  </a:lnTo>
                  <a:lnTo>
                    <a:pt x="160918" y="3143642"/>
                  </a:lnTo>
                  <a:lnTo>
                    <a:pt x="160881" y="3136748"/>
                  </a:lnTo>
                  <a:lnTo>
                    <a:pt x="160840" y="3129854"/>
                  </a:lnTo>
                  <a:lnTo>
                    <a:pt x="160795" y="3122960"/>
                  </a:lnTo>
                  <a:lnTo>
                    <a:pt x="160746" y="3116066"/>
                  </a:lnTo>
                  <a:lnTo>
                    <a:pt x="160692" y="3109172"/>
                  </a:lnTo>
                  <a:lnTo>
                    <a:pt x="160636" y="3102278"/>
                  </a:lnTo>
                  <a:lnTo>
                    <a:pt x="160576" y="3095384"/>
                  </a:lnTo>
                  <a:lnTo>
                    <a:pt x="160513" y="3088490"/>
                  </a:lnTo>
                  <a:lnTo>
                    <a:pt x="160449" y="3081596"/>
                  </a:lnTo>
                  <a:lnTo>
                    <a:pt x="160384" y="3074702"/>
                  </a:lnTo>
                  <a:lnTo>
                    <a:pt x="160318" y="3067808"/>
                  </a:lnTo>
                  <a:lnTo>
                    <a:pt x="160254" y="3060914"/>
                  </a:lnTo>
                  <a:lnTo>
                    <a:pt x="160191" y="3054020"/>
                  </a:lnTo>
                  <a:lnTo>
                    <a:pt x="160129" y="3047126"/>
                  </a:lnTo>
                  <a:lnTo>
                    <a:pt x="160069" y="3040232"/>
                  </a:lnTo>
                  <a:lnTo>
                    <a:pt x="160011" y="3033338"/>
                  </a:lnTo>
                  <a:lnTo>
                    <a:pt x="159954" y="3026444"/>
                  </a:lnTo>
                  <a:lnTo>
                    <a:pt x="159897" y="3019550"/>
                  </a:lnTo>
                  <a:lnTo>
                    <a:pt x="159840" y="3012657"/>
                  </a:lnTo>
                  <a:lnTo>
                    <a:pt x="159781" y="3005763"/>
                  </a:lnTo>
                  <a:lnTo>
                    <a:pt x="159719" y="2998869"/>
                  </a:lnTo>
                  <a:lnTo>
                    <a:pt x="159652" y="2991975"/>
                  </a:lnTo>
                  <a:lnTo>
                    <a:pt x="159578" y="2985081"/>
                  </a:lnTo>
                  <a:lnTo>
                    <a:pt x="159498" y="2978187"/>
                  </a:lnTo>
                  <a:lnTo>
                    <a:pt x="159408" y="2971293"/>
                  </a:lnTo>
                  <a:lnTo>
                    <a:pt x="159307" y="2964399"/>
                  </a:lnTo>
                  <a:lnTo>
                    <a:pt x="159194" y="2957505"/>
                  </a:lnTo>
                  <a:lnTo>
                    <a:pt x="159068" y="2950611"/>
                  </a:lnTo>
                  <a:lnTo>
                    <a:pt x="158930" y="2943717"/>
                  </a:lnTo>
                  <a:lnTo>
                    <a:pt x="158778" y="2936823"/>
                  </a:lnTo>
                  <a:lnTo>
                    <a:pt x="158613" y="2929929"/>
                  </a:lnTo>
                  <a:lnTo>
                    <a:pt x="158434" y="2923035"/>
                  </a:lnTo>
                  <a:lnTo>
                    <a:pt x="158243" y="2916141"/>
                  </a:lnTo>
                  <a:lnTo>
                    <a:pt x="158040" y="2909247"/>
                  </a:lnTo>
                  <a:lnTo>
                    <a:pt x="157823" y="2902353"/>
                  </a:lnTo>
                  <a:lnTo>
                    <a:pt x="157597" y="2895459"/>
                  </a:lnTo>
                  <a:lnTo>
                    <a:pt x="157361" y="2888565"/>
                  </a:lnTo>
                  <a:lnTo>
                    <a:pt x="157118" y="2881671"/>
                  </a:lnTo>
                  <a:lnTo>
                    <a:pt x="156867" y="2874777"/>
                  </a:lnTo>
                  <a:lnTo>
                    <a:pt x="156612" y="2867884"/>
                  </a:lnTo>
                  <a:lnTo>
                    <a:pt x="156352" y="2860990"/>
                  </a:lnTo>
                  <a:lnTo>
                    <a:pt x="156088" y="2854096"/>
                  </a:lnTo>
                  <a:lnTo>
                    <a:pt x="155824" y="2847202"/>
                  </a:lnTo>
                  <a:lnTo>
                    <a:pt x="155559" y="2840308"/>
                  </a:lnTo>
                  <a:lnTo>
                    <a:pt x="155294" y="2833414"/>
                  </a:lnTo>
                  <a:lnTo>
                    <a:pt x="155031" y="2826520"/>
                  </a:lnTo>
                  <a:lnTo>
                    <a:pt x="154769" y="2819626"/>
                  </a:lnTo>
                  <a:lnTo>
                    <a:pt x="154509" y="2812732"/>
                  </a:lnTo>
                  <a:lnTo>
                    <a:pt x="154251" y="2805838"/>
                  </a:lnTo>
                  <a:lnTo>
                    <a:pt x="153993" y="2798944"/>
                  </a:lnTo>
                  <a:lnTo>
                    <a:pt x="153736" y="2792050"/>
                  </a:lnTo>
                  <a:lnTo>
                    <a:pt x="153478" y="2785156"/>
                  </a:lnTo>
                  <a:lnTo>
                    <a:pt x="153217" y="2778262"/>
                  </a:lnTo>
                  <a:lnTo>
                    <a:pt x="152952" y="2771368"/>
                  </a:lnTo>
                  <a:lnTo>
                    <a:pt x="152682" y="2764474"/>
                  </a:lnTo>
                  <a:lnTo>
                    <a:pt x="152406" y="2757580"/>
                  </a:lnTo>
                  <a:lnTo>
                    <a:pt x="152121" y="2750686"/>
                  </a:lnTo>
                  <a:lnTo>
                    <a:pt x="151827" y="2743792"/>
                  </a:lnTo>
                  <a:lnTo>
                    <a:pt x="151522" y="2736898"/>
                  </a:lnTo>
                  <a:lnTo>
                    <a:pt x="151206" y="2730004"/>
                  </a:lnTo>
                  <a:lnTo>
                    <a:pt x="150878" y="2723111"/>
                  </a:lnTo>
                  <a:lnTo>
                    <a:pt x="150540" y="2716217"/>
                  </a:lnTo>
                  <a:lnTo>
                    <a:pt x="150190" y="2709323"/>
                  </a:lnTo>
                  <a:lnTo>
                    <a:pt x="149830" y="2702429"/>
                  </a:lnTo>
                  <a:lnTo>
                    <a:pt x="149459" y="2695535"/>
                  </a:lnTo>
                  <a:lnTo>
                    <a:pt x="149076" y="2688641"/>
                  </a:lnTo>
                  <a:lnTo>
                    <a:pt x="148683" y="2681747"/>
                  </a:lnTo>
                  <a:lnTo>
                    <a:pt x="148281" y="2674853"/>
                  </a:lnTo>
                  <a:lnTo>
                    <a:pt x="147869" y="2667959"/>
                  </a:lnTo>
                  <a:lnTo>
                    <a:pt x="147447" y="2661065"/>
                  </a:lnTo>
                  <a:lnTo>
                    <a:pt x="147015" y="2654171"/>
                  </a:lnTo>
                  <a:lnTo>
                    <a:pt x="146573" y="2647277"/>
                  </a:lnTo>
                  <a:lnTo>
                    <a:pt x="146119" y="2640383"/>
                  </a:lnTo>
                  <a:lnTo>
                    <a:pt x="145653" y="2633489"/>
                  </a:lnTo>
                  <a:lnTo>
                    <a:pt x="145172" y="2626595"/>
                  </a:lnTo>
                  <a:lnTo>
                    <a:pt x="144677" y="2619701"/>
                  </a:lnTo>
                  <a:lnTo>
                    <a:pt x="144168" y="2612807"/>
                  </a:lnTo>
                  <a:lnTo>
                    <a:pt x="143643" y="2605913"/>
                  </a:lnTo>
                  <a:lnTo>
                    <a:pt x="143103" y="2599019"/>
                  </a:lnTo>
                  <a:lnTo>
                    <a:pt x="142546" y="2592125"/>
                  </a:lnTo>
                  <a:lnTo>
                    <a:pt x="141972" y="2585231"/>
                  </a:lnTo>
                  <a:lnTo>
                    <a:pt x="141381" y="2578338"/>
                  </a:lnTo>
                  <a:lnTo>
                    <a:pt x="140774" y="2571444"/>
                  </a:lnTo>
                  <a:lnTo>
                    <a:pt x="140151" y="2564550"/>
                  </a:lnTo>
                  <a:lnTo>
                    <a:pt x="139514" y="2557656"/>
                  </a:lnTo>
                  <a:lnTo>
                    <a:pt x="138865" y="2550762"/>
                  </a:lnTo>
                  <a:lnTo>
                    <a:pt x="138203" y="2543868"/>
                  </a:lnTo>
                  <a:lnTo>
                    <a:pt x="137530" y="2536974"/>
                  </a:lnTo>
                  <a:lnTo>
                    <a:pt x="136846" y="2530080"/>
                  </a:lnTo>
                  <a:lnTo>
                    <a:pt x="136151" y="2523186"/>
                  </a:lnTo>
                  <a:lnTo>
                    <a:pt x="135445" y="2516292"/>
                  </a:lnTo>
                  <a:lnTo>
                    <a:pt x="134728" y="2509398"/>
                  </a:lnTo>
                  <a:lnTo>
                    <a:pt x="133999" y="2502504"/>
                  </a:lnTo>
                  <a:lnTo>
                    <a:pt x="133258" y="2495610"/>
                  </a:lnTo>
                  <a:lnTo>
                    <a:pt x="132503" y="2488716"/>
                  </a:lnTo>
                  <a:lnTo>
                    <a:pt x="131731" y="2481822"/>
                  </a:lnTo>
                  <a:lnTo>
                    <a:pt x="130942" y="2474928"/>
                  </a:lnTo>
                  <a:lnTo>
                    <a:pt x="130130" y="2468034"/>
                  </a:lnTo>
                  <a:lnTo>
                    <a:pt x="129295" y="2461140"/>
                  </a:lnTo>
                  <a:lnTo>
                    <a:pt x="128436" y="2454246"/>
                  </a:lnTo>
                  <a:lnTo>
                    <a:pt x="127553" y="2447352"/>
                  </a:lnTo>
                  <a:lnTo>
                    <a:pt x="126645" y="2440458"/>
                  </a:lnTo>
                  <a:lnTo>
                    <a:pt x="125713" y="2433565"/>
                  </a:lnTo>
                  <a:lnTo>
                    <a:pt x="124756" y="2426671"/>
                  </a:lnTo>
                  <a:lnTo>
                    <a:pt x="123776" y="2419777"/>
                  </a:lnTo>
                  <a:lnTo>
                    <a:pt x="122771" y="2412883"/>
                  </a:lnTo>
                  <a:lnTo>
                    <a:pt x="121747" y="2405989"/>
                  </a:lnTo>
                  <a:lnTo>
                    <a:pt x="120707" y="2399095"/>
                  </a:lnTo>
                  <a:lnTo>
                    <a:pt x="119652" y="2392201"/>
                  </a:lnTo>
                  <a:lnTo>
                    <a:pt x="118585" y="2385307"/>
                  </a:lnTo>
                  <a:lnTo>
                    <a:pt x="117508" y="2378413"/>
                  </a:lnTo>
                  <a:lnTo>
                    <a:pt x="116423" y="2371519"/>
                  </a:lnTo>
                  <a:lnTo>
                    <a:pt x="115333" y="2364625"/>
                  </a:lnTo>
                  <a:lnTo>
                    <a:pt x="114237" y="2357731"/>
                  </a:lnTo>
                  <a:lnTo>
                    <a:pt x="113139" y="2350837"/>
                  </a:lnTo>
                  <a:lnTo>
                    <a:pt x="112038" y="2343943"/>
                  </a:lnTo>
                  <a:lnTo>
                    <a:pt x="110935" y="2337049"/>
                  </a:lnTo>
                  <a:lnTo>
                    <a:pt x="109831" y="2330155"/>
                  </a:lnTo>
                  <a:lnTo>
                    <a:pt x="108726" y="2323261"/>
                  </a:lnTo>
                  <a:lnTo>
                    <a:pt x="107620" y="2316367"/>
                  </a:lnTo>
                  <a:lnTo>
                    <a:pt x="106514" y="2309473"/>
                  </a:lnTo>
                  <a:lnTo>
                    <a:pt x="105410" y="2302579"/>
                  </a:lnTo>
                  <a:lnTo>
                    <a:pt x="104309" y="2295686"/>
                  </a:lnTo>
                  <a:lnTo>
                    <a:pt x="103212" y="2288792"/>
                  </a:lnTo>
                  <a:lnTo>
                    <a:pt x="102120" y="2281898"/>
                  </a:lnTo>
                  <a:lnTo>
                    <a:pt x="101036" y="2275004"/>
                  </a:lnTo>
                  <a:lnTo>
                    <a:pt x="99960" y="2268110"/>
                  </a:lnTo>
                  <a:lnTo>
                    <a:pt x="98894" y="2261216"/>
                  </a:lnTo>
                  <a:lnTo>
                    <a:pt x="97838" y="2254322"/>
                  </a:lnTo>
                  <a:lnTo>
                    <a:pt x="96794" y="2247428"/>
                  </a:lnTo>
                  <a:lnTo>
                    <a:pt x="95759" y="2240534"/>
                  </a:lnTo>
                  <a:lnTo>
                    <a:pt x="94731" y="2233640"/>
                  </a:lnTo>
                  <a:lnTo>
                    <a:pt x="93707" y="2226746"/>
                  </a:lnTo>
                  <a:lnTo>
                    <a:pt x="92683" y="2219852"/>
                  </a:lnTo>
                  <a:lnTo>
                    <a:pt x="91654" y="2212958"/>
                  </a:lnTo>
                  <a:lnTo>
                    <a:pt x="90615" y="2206064"/>
                  </a:lnTo>
                  <a:lnTo>
                    <a:pt x="89561" y="2199170"/>
                  </a:lnTo>
                  <a:lnTo>
                    <a:pt x="88478" y="2192276"/>
                  </a:lnTo>
                  <a:lnTo>
                    <a:pt x="87364" y="2185382"/>
                  </a:lnTo>
                  <a:lnTo>
                    <a:pt x="86212" y="2178488"/>
                  </a:lnTo>
                  <a:lnTo>
                    <a:pt x="85017" y="2171594"/>
                  </a:lnTo>
                  <a:lnTo>
                    <a:pt x="83775" y="2164700"/>
                  </a:lnTo>
                  <a:lnTo>
                    <a:pt x="82481" y="2157806"/>
                  </a:lnTo>
                  <a:lnTo>
                    <a:pt x="81135" y="2150913"/>
                  </a:lnTo>
                  <a:lnTo>
                    <a:pt x="79733" y="2144019"/>
                  </a:lnTo>
                  <a:lnTo>
                    <a:pt x="78269" y="2137125"/>
                  </a:lnTo>
                  <a:lnTo>
                    <a:pt x="76755" y="2130231"/>
                  </a:lnTo>
                  <a:lnTo>
                    <a:pt x="75195" y="2123337"/>
                  </a:lnTo>
                  <a:lnTo>
                    <a:pt x="73593" y="2116443"/>
                  </a:lnTo>
                  <a:lnTo>
                    <a:pt x="71955" y="2109549"/>
                  </a:lnTo>
                  <a:lnTo>
                    <a:pt x="70288" y="2102655"/>
                  </a:lnTo>
                  <a:lnTo>
                    <a:pt x="68600" y="2095761"/>
                  </a:lnTo>
                  <a:lnTo>
                    <a:pt x="66897" y="2088867"/>
                  </a:lnTo>
                  <a:lnTo>
                    <a:pt x="65188" y="2081973"/>
                  </a:lnTo>
                  <a:lnTo>
                    <a:pt x="63481" y="2075079"/>
                  </a:lnTo>
                  <a:lnTo>
                    <a:pt x="61783" y="2068185"/>
                  </a:lnTo>
                  <a:lnTo>
                    <a:pt x="60100" y="2061291"/>
                  </a:lnTo>
                  <a:lnTo>
                    <a:pt x="58435" y="2054397"/>
                  </a:lnTo>
                  <a:lnTo>
                    <a:pt x="56793" y="2047503"/>
                  </a:lnTo>
                  <a:lnTo>
                    <a:pt x="55178" y="2040609"/>
                  </a:lnTo>
                  <a:lnTo>
                    <a:pt x="53592" y="2033715"/>
                  </a:lnTo>
                  <a:lnTo>
                    <a:pt x="52040" y="2026821"/>
                  </a:lnTo>
                  <a:lnTo>
                    <a:pt x="50520" y="2019927"/>
                  </a:lnTo>
                  <a:lnTo>
                    <a:pt x="49031" y="2013033"/>
                  </a:lnTo>
                  <a:lnTo>
                    <a:pt x="47574" y="2006140"/>
                  </a:lnTo>
                  <a:lnTo>
                    <a:pt x="46149" y="1999246"/>
                  </a:lnTo>
                  <a:lnTo>
                    <a:pt x="44754" y="1992352"/>
                  </a:lnTo>
                  <a:lnTo>
                    <a:pt x="43390" y="1985458"/>
                  </a:lnTo>
                  <a:lnTo>
                    <a:pt x="42057" y="1978564"/>
                  </a:lnTo>
                  <a:lnTo>
                    <a:pt x="40758" y="1971670"/>
                  </a:lnTo>
                  <a:lnTo>
                    <a:pt x="39487" y="1964776"/>
                  </a:lnTo>
                  <a:lnTo>
                    <a:pt x="38244" y="1957882"/>
                  </a:lnTo>
                  <a:lnTo>
                    <a:pt x="37029" y="1950988"/>
                  </a:lnTo>
                  <a:lnTo>
                    <a:pt x="35840" y="1944094"/>
                  </a:lnTo>
                  <a:lnTo>
                    <a:pt x="34677" y="1937200"/>
                  </a:lnTo>
                  <a:lnTo>
                    <a:pt x="33538" y="1930306"/>
                  </a:lnTo>
                  <a:lnTo>
                    <a:pt x="32423" y="1923412"/>
                  </a:lnTo>
                  <a:lnTo>
                    <a:pt x="31332" y="1916518"/>
                  </a:lnTo>
                  <a:lnTo>
                    <a:pt x="30259" y="1909624"/>
                  </a:lnTo>
                  <a:lnTo>
                    <a:pt x="29204" y="1902730"/>
                  </a:lnTo>
                  <a:lnTo>
                    <a:pt x="28163" y="1895836"/>
                  </a:lnTo>
                  <a:lnTo>
                    <a:pt x="27135" y="1888942"/>
                  </a:lnTo>
                  <a:lnTo>
                    <a:pt x="26117" y="1882048"/>
                  </a:lnTo>
                  <a:lnTo>
                    <a:pt x="25108" y="1875154"/>
                  </a:lnTo>
                  <a:lnTo>
                    <a:pt x="24105" y="1868260"/>
                  </a:lnTo>
                  <a:lnTo>
                    <a:pt x="23108" y="1861367"/>
                  </a:lnTo>
                  <a:lnTo>
                    <a:pt x="22114" y="1854473"/>
                  </a:lnTo>
                  <a:lnTo>
                    <a:pt x="21122" y="1847579"/>
                  </a:lnTo>
                  <a:lnTo>
                    <a:pt x="20132" y="1840685"/>
                  </a:lnTo>
                  <a:lnTo>
                    <a:pt x="19142" y="1833791"/>
                  </a:lnTo>
                  <a:lnTo>
                    <a:pt x="18155" y="1826897"/>
                  </a:lnTo>
                  <a:lnTo>
                    <a:pt x="17169" y="1820003"/>
                  </a:lnTo>
                  <a:lnTo>
                    <a:pt x="16187" y="1813109"/>
                  </a:lnTo>
                  <a:lnTo>
                    <a:pt x="15211" y="1806215"/>
                  </a:lnTo>
                  <a:lnTo>
                    <a:pt x="14241" y="1799321"/>
                  </a:lnTo>
                  <a:lnTo>
                    <a:pt x="13282" y="1792427"/>
                  </a:lnTo>
                  <a:lnTo>
                    <a:pt x="12335" y="1785533"/>
                  </a:lnTo>
                  <a:lnTo>
                    <a:pt x="11403" y="1778639"/>
                  </a:lnTo>
                  <a:lnTo>
                    <a:pt x="10491" y="1771745"/>
                  </a:lnTo>
                  <a:lnTo>
                    <a:pt x="9601" y="1764851"/>
                  </a:lnTo>
                  <a:lnTo>
                    <a:pt x="8740" y="1757957"/>
                  </a:lnTo>
                  <a:lnTo>
                    <a:pt x="7913" y="1751063"/>
                  </a:lnTo>
                  <a:lnTo>
                    <a:pt x="7122" y="1744169"/>
                  </a:lnTo>
                  <a:lnTo>
                    <a:pt x="6371" y="1737275"/>
                  </a:lnTo>
                  <a:lnTo>
                    <a:pt x="5662" y="1730381"/>
                  </a:lnTo>
                  <a:lnTo>
                    <a:pt x="5000" y="1723487"/>
                  </a:lnTo>
                  <a:lnTo>
                    <a:pt x="4387" y="1716594"/>
                  </a:lnTo>
                  <a:lnTo>
                    <a:pt x="3825" y="1709700"/>
                  </a:lnTo>
                  <a:lnTo>
                    <a:pt x="3322" y="1702806"/>
                  </a:lnTo>
                  <a:lnTo>
                    <a:pt x="2877" y="1695912"/>
                  </a:lnTo>
                  <a:lnTo>
                    <a:pt x="2488" y="1689018"/>
                  </a:lnTo>
                  <a:lnTo>
                    <a:pt x="2154" y="1682124"/>
                  </a:lnTo>
                  <a:lnTo>
                    <a:pt x="1874" y="1675230"/>
                  </a:lnTo>
                  <a:lnTo>
                    <a:pt x="1646" y="1668336"/>
                  </a:lnTo>
                  <a:lnTo>
                    <a:pt x="1469" y="1661442"/>
                  </a:lnTo>
                  <a:lnTo>
                    <a:pt x="1339" y="1654548"/>
                  </a:lnTo>
                  <a:lnTo>
                    <a:pt x="1258" y="1647654"/>
                  </a:lnTo>
                  <a:lnTo>
                    <a:pt x="1219" y="1640760"/>
                  </a:lnTo>
                  <a:lnTo>
                    <a:pt x="1215" y="1633866"/>
                  </a:lnTo>
                  <a:lnTo>
                    <a:pt x="1239" y="1626972"/>
                  </a:lnTo>
                  <a:lnTo>
                    <a:pt x="1288" y="1620078"/>
                  </a:lnTo>
                  <a:lnTo>
                    <a:pt x="1356" y="1613184"/>
                  </a:lnTo>
                  <a:lnTo>
                    <a:pt x="1437" y="1606290"/>
                  </a:lnTo>
                  <a:lnTo>
                    <a:pt x="1525" y="1599396"/>
                  </a:lnTo>
                  <a:lnTo>
                    <a:pt x="1614" y="1592502"/>
                  </a:lnTo>
                  <a:lnTo>
                    <a:pt x="1696" y="1585608"/>
                  </a:lnTo>
                  <a:lnTo>
                    <a:pt x="1766" y="1578714"/>
                  </a:lnTo>
                  <a:lnTo>
                    <a:pt x="1818" y="1571821"/>
                  </a:lnTo>
                  <a:lnTo>
                    <a:pt x="1847" y="1564927"/>
                  </a:lnTo>
                  <a:lnTo>
                    <a:pt x="1851" y="1558033"/>
                  </a:lnTo>
                  <a:lnTo>
                    <a:pt x="1826" y="1551139"/>
                  </a:lnTo>
                  <a:lnTo>
                    <a:pt x="1769" y="1544245"/>
                  </a:lnTo>
                  <a:lnTo>
                    <a:pt x="1676" y="1537351"/>
                  </a:lnTo>
                  <a:lnTo>
                    <a:pt x="1550" y="1530457"/>
                  </a:lnTo>
                  <a:lnTo>
                    <a:pt x="1397" y="1523563"/>
                  </a:lnTo>
                  <a:lnTo>
                    <a:pt x="1221" y="1516669"/>
                  </a:lnTo>
                  <a:lnTo>
                    <a:pt x="1027" y="1509775"/>
                  </a:lnTo>
                  <a:lnTo>
                    <a:pt x="823" y="1502881"/>
                  </a:lnTo>
                  <a:lnTo>
                    <a:pt x="618" y="1495987"/>
                  </a:lnTo>
                  <a:lnTo>
                    <a:pt x="422" y="1489093"/>
                  </a:lnTo>
                  <a:lnTo>
                    <a:pt x="251" y="1482199"/>
                  </a:lnTo>
                  <a:lnTo>
                    <a:pt x="116" y="1475305"/>
                  </a:lnTo>
                  <a:lnTo>
                    <a:pt x="28" y="1468411"/>
                  </a:lnTo>
                  <a:lnTo>
                    <a:pt x="0" y="1461517"/>
                  </a:lnTo>
                  <a:lnTo>
                    <a:pt x="39" y="1454623"/>
                  </a:lnTo>
                  <a:lnTo>
                    <a:pt x="157" y="1447729"/>
                  </a:lnTo>
                  <a:lnTo>
                    <a:pt x="361" y="1440835"/>
                  </a:lnTo>
                  <a:lnTo>
                    <a:pt x="657" y="1433942"/>
                  </a:lnTo>
                  <a:lnTo>
                    <a:pt x="1064" y="1427048"/>
                  </a:lnTo>
                  <a:lnTo>
                    <a:pt x="1573" y="1420154"/>
                  </a:lnTo>
                  <a:lnTo>
                    <a:pt x="2181" y="1413260"/>
                  </a:lnTo>
                  <a:lnTo>
                    <a:pt x="2885" y="1406366"/>
                  </a:lnTo>
                  <a:lnTo>
                    <a:pt x="3684" y="1399472"/>
                  </a:lnTo>
                  <a:lnTo>
                    <a:pt x="4571" y="1392578"/>
                  </a:lnTo>
                  <a:lnTo>
                    <a:pt x="5542" y="1385684"/>
                  </a:lnTo>
                  <a:lnTo>
                    <a:pt x="6591" y="1378790"/>
                  </a:lnTo>
                  <a:lnTo>
                    <a:pt x="7721" y="1371896"/>
                  </a:lnTo>
                  <a:lnTo>
                    <a:pt x="8915" y="1365002"/>
                  </a:lnTo>
                  <a:lnTo>
                    <a:pt x="10165" y="1358108"/>
                  </a:lnTo>
                  <a:lnTo>
                    <a:pt x="11467" y="1351214"/>
                  </a:lnTo>
                  <a:lnTo>
                    <a:pt x="12816" y="1344320"/>
                  </a:lnTo>
                  <a:lnTo>
                    <a:pt x="14208" y="1337426"/>
                  </a:lnTo>
                  <a:lnTo>
                    <a:pt x="15640" y="1330532"/>
                  </a:lnTo>
                  <a:lnTo>
                    <a:pt x="17109" y="1323638"/>
                  </a:lnTo>
                  <a:lnTo>
                    <a:pt x="18619" y="1316744"/>
                  </a:lnTo>
                  <a:lnTo>
                    <a:pt x="20162" y="1309850"/>
                  </a:lnTo>
                  <a:lnTo>
                    <a:pt x="21737" y="1302956"/>
                  </a:lnTo>
                  <a:lnTo>
                    <a:pt x="23342" y="1296062"/>
                  </a:lnTo>
                  <a:lnTo>
                    <a:pt x="24977" y="1289169"/>
                  </a:lnTo>
                  <a:lnTo>
                    <a:pt x="26640" y="1282275"/>
                  </a:lnTo>
                  <a:lnTo>
                    <a:pt x="28328" y="1275381"/>
                  </a:lnTo>
                  <a:lnTo>
                    <a:pt x="30040" y="1268487"/>
                  </a:lnTo>
                  <a:lnTo>
                    <a:pt x="31776" y="1261593"/>
                  </a:lnTo>
                  <a:lnTo>
                    <a:pt x="33529" y="1254699"/>
                  </a:lnTo>
                  <a:lnTo>
                    <a:pt x="35296" y="1247805"/>
                  </a:lnTo>
                  <a:lnTo>
                    <a:pt x="37074" y="1240911"/>
                  </a:lnTo>
                  <a:lnTo>
                    <a:pt x="38860" y="1234017"/>
                  </a:lnTo>
                  <a:lnTo>
                    <a:pt x="40652" y="1227123"/>
                  </a:lnTo>
                  <a:lnTo>
                    <a:pt x="42447" y="1220229"/>
                  </a:lnTo>
                  <a:lnTo>
                    <a:pt x="44246" y="1213335"/>
                  </a:lnTo>
                  <a:lnTo>
                    <a:pt x="46047" y="1206441"/>
                  </a:lnTo>
                  <a:lnTo>
                    <a:pt x="47851" y="1199547"/>
                  </a:lnTo>
                  <a:lnTo>
                    <a:pt x="49661" y="1192653"/>
                  </a:lnTo>
                  <a:lnTo>
                    <a:pt x="51479" y="1185759"/>
                  </a:lnTo>
                  <a:lnTo>
                    <a:pt x="53309" y="1178865"/>
                  </a:lnTo>
                  <a:lnTo>
                    <a:pt x="55157" y="1171971"/>
                  </a:lnTo>
                  <a:lnTo>
                    <a:pt x="57026" y="1165077"/>
                  </a:lnTo>
                  <a:lnTo>
                    <a:pt x="58924" y="1158183"/>
                  </a:lnTo>
                  <a:lnTo>
                    <a:pt x="60860" y="1151289"/>
                  </a:lnTo>
                  <a:lnTo>
                    <a:pt x="62837" y="1144396"/>
                  </a:lnTo>
                  <a:lnTo>
                    <a:pt x="64859" y="1137502"/>
                  </a:lnTo>
                  <a:lnTo>
                    <a:pt x="66929" y="1130608"/>
                  </a:lnTo>
                  <a:lnTo>
                    <a:pt x="69050" y="1123714"/>
                  </a:lnTo>
                  <a:lnTo>
                    <a:pt x="71223" y="1116820"/>
                  </a:lnTo>
                  <a:lnTo>
                    <a:pt x="73450" y="1109926"/>
                  </a:lnTo>
                  <a:lnTo>
                    <a:pt x="75729" y="1103032"/>
                  </a:lnTo>
                  <a:lnTo>
                    <a:pt x="78061" y="1096138"/>
                  </a:lnTo>
                  <a:lnTo>
                    <a:pt x="80435" y="1089244"/>
                  </a:lnTo>
                  <a:lnTo>
                    <a:pt x="82845" y="1082350"/>
                  </a:lnTo>
                  <a:lnTo>
                    <a:pt x="85283" y="1075456"/>
                  </a:lnTo>
                  <a:lnTo>
                    <a:pt x="87741" y="1068562"/>
                  </a:lnTo>
                  <a:lnTo>
                    <a:pt x="90211" y="1061668"/>
                  </a:lnTo>
                  <a:lnTo>
                    <a:pt x="92685" y="1054774"/>
                  </a:lnTo>
                  <a:lnTo>
                    <a:pt x="95153" y="1047880"/>
                  </a:lnTo>
                  <a:lnTo>
                    <a:pt x="97603" y="1040986"/>
                  </a:lnTo>
                  <a:lnTo>
                    <a:pt x="100028" y="1034092"/>
                  </a:lnTo>
                  <a:lnTo>
                    <a:pt x="102423" y="1027198"/>
                  </a:lnTo>
                  <a:lnTo>
                    <a:pt x="104779" y="1020304"/>
                  </a:lnTo>
                  <a:lnTo>
                    <a:pt x="107092" y="1013410"/>
                  </a:lnTo>
                  <a:lnTo>
                    <a:pt x="109358" y="1006516"/>
                  </a:lnTo>
                  <a:lnTo>
                    <a:pt x="111572" y="999623"/>
                  </a:lnTo>
                  <a:lnTo>
                    <a:pt x="113728" y="992729"/>
                  </a:lnTo>
                  <a:lnTo>
                    <a:pt x="115819" y="985835"/>
                  </a:lnTo>
                  <a:lnTo>
                    <a:pt x="117849" y="978941"/>
                  </a:lnTo>
                  <a:lnTo>
                    <a:pt x="119818" y="972047"/>
                  </a:lnTo>
                  <a:lnTo>
                    <a:pt x="121724" y="965153"/>
                  </a:lnTo>
                  <a:lnTo>
                    <a:pt x="123565" y="958259"/>
                  </a:lnTo>
                  <a:lnTo>
                    <a:pt x="125341" y="951365"/>
                  </a:lnTo>
                  <a:lnTo>
                    <a:pt x="127051" y="944471"/>
                  </a:lnTo>
                  <a:lnTo>
                    <a:pt x="128690" y="937577"/>
                  </a:lnTo>
                  <a:lnTo>
                    <a:pt x="130256" y="930683"/>
                  </a:lnTo>
                  <a:lnTo>
                    <a:pt x="131754" y="923789"/>
                  </a:lnTo>
                  <a:lnTo>
                    <a:pt x="133186" y="916895"/>
                  </a:lnTo>
                  <a:lnTo>
                    <a:pt x="134551" y="910001"/>
                  </a:lnTo>
                  <a:lnTo>
                    <a:pt x="135851" y="903107"/>
                  </a:lnTo>
                  <a:lnTo>
                    <a:pt x="137088" y="896213"/>
                  </a:lnTo>
                  <a:lnTo>
                    <a:pt x="138263" y="889319"/>
                  </a:lnTo>
                  <a:lnTo>
                    <a:pt x="139374" y="882425"/>
                  </a:lnTo>
                  <a:lnTo>
                    <a:pt x="140425" y="875531"/>
                  </a:lnTo>
                  <a:lnTo>
                    <a:pt x="141425" y="868637"/>
                  </a:lnTo>
                  <a:lnTo>
                    <a:pt x="142377" y="861743"/>
                  </a:lnTo>
                  <a:lnTo>
                    <a:pt x="143286" y="854850"/>
                  </a:lnTo>
                  <a:lnTo>
                    <a:pt x="144155" y="847956"/>
                  </a:lnTo>
                  <a:lnTo>
                    <a:pt x="144991" y="841062"/>
                  </a:lnTo>
                  <a:lnTo>
                    <a:pt x="145796" y="834168"/>
                  </a:lnTo>
                  <a:lnTo>
                    <a:pt x="146574" y="827274"/>
                  </a:lnTo>
                  <a:lnTo>
                    <a:pt x="147331" y="820380"/>
                  </a:lnTo>
                  <a:lnTo>
                    <a:pt x="148071" y="813486"/>
                  </a:lnTo>
                  <a:lnTo>
                    <a:pt x="148799" y="806592"/>
                  </a:lnTo>
                  <a:lnTo>
                    <a:pt x="149516" y="799698"/>
                  </a:lnTo>
                  <a:lnTo>
                    <a:pt x="150224" y="792804"/>
                  </a:lnTo>
                  <a:lnTo>
                    <a:pt x="150925" y="785910"/>
                  </a:lnTo>
                  <a:lnTo>
                    <a:pt x="151620" y="779016"/>
                  </a:lnTo>
                  <a:lnTo>
                    <a:pt x="152307" y="772122"/>
                  </a:lnTo>
                  <a:lnTo>
                    <a:pt x="152987" y="765228"/>
                  </a:lnTo>
                  <a:lnTo>
                    <a:pt x="153656" y="758334"/>
                  </a:lnTo>
                  <a:lnTo>
                    <a:pt x="154315" y="751440"/>
                  </a:lnTo>
                  <a:lnTo>
                    <a:pt x="154960" y="744546"/>
                  </a:lnTo>
                  <a:lnTo>
                    <a:pt x="155588" y="737652"/>
                  </a:lnTo>
                  <a:lnTo>
                    <a:pt x="156198" y="730758"/>
                  </a:lnTo>
                  <a:lnTo>
                    <a:pt x="156787" y="723864"/>
                  </a:lnTo>
                  <a:lnTo>
                    <a:pt x="157348" y="716971"/>
                  </a:lnTo>
                  <a:lnTo>
                    <a:pt x="157881" y="710077"/>
                  </a:lnTo>
                  <a:lnTo>
                    <a:pt x="158386" y="703183"/>
                  </a:lnTo>
                  <a:lnTo>
                    <a:pt x="158862" y="696289"/>
                  </a:lnTo>
                  <a:lnTo>
                    <a:pt x="159307" y="689395"/>
                  </a:lnTo>
                  <a:lnTo>
                    <a:pt x="159721" y="682501"/>
                  </a:lnTo>
                  <a:lnTo>
                    <a:pt x="160106" y="675607"/>
                  </a:lnTo>
                  <a:lnTo>
                    <a:pt x="160461" y="668713"/>
                  </a:lnTo>
                  <a:lnTo>
                    <a:pt x="160785" y="661819"/>
                  </a:lnTo>
                  <a:lnTo>
                    <a:pt x="161080" y="654925"/>
                  </a:lnTo>
                  <a:lnTo>
                    <a:pt x="161350" y="648031"/>
                  </a:lnTo>
                  <a:lnTo>
                    <a:pt x="161596" y="641137"/>
                  </a:lnTo>
                  <a:lnTo>
                    <a:pt x="161820" y="634243"/>
                  </a:lnTo>
                  <a:lnTo>
                    <a:pt x="162024" y="627349"/>
                  </a:lnTo>
                  <a:lnTo>
                    <a:pt x="162208" y="620455"/>
                  </a:lnTo>
                  <a:lnTo>
                    <a:pt x="162375" y="613561"/>
                  </a:lnTo>
                  <a:lnTo>
                    <a:pt x="162522" y="606667"/>
                  </a:lnTo>
                  <a:lnTo>
                    <a:pt x="162654" y="599773"/>
                  </a:lnTo>
                  <a:lnTo>
                    <a:pt x="162771" y="592879"/>
                  </a:lnTo>
                  <a:lnTo>
                    <a:pt x="162873" y="585985"/>
                  </a:lnTo>
                  <a:lnTo>
                    <a:pt x="162963" y="579091"/>
                  </a:lnTo>
                  <a:lnTo>
                    <a:pt x="163041" y="572198"/>
                  </a:lnTo>
                  <a:lnTo>
                    <a:pt x="163106" y="565304"/>
                  </a:lnTo>
                  <a:lnTo>
                    <a:pt x="163162" y="558410"/>
                  </a:lnTo>
                  <a:lnTo>
                    <a:pt x="163205" y="551516"/>
                  </a:lnTo>
                  <a:lnTo>
                    <a:pt x="163240" y="544622"/>
                  </a:lnTo>
                  <a:lnTo>
                    <a:pt x="163268" y="537728"/>
                  </a:lnTo>
                  <a:lnTo>
                    <a:pt x="163289" y="530834"/>
                  </a:lnTo>
                  <a:lnTo>
                    <a:pt x="163305" y="523940"/>
                  </a:lnTo>
                  <a:lnTo>
                    <a:pt x="163317" y="517046"/>
                  </a:lnTo>
                  <a:lnTo>
                    <a:pt x="163325" y="510152"/>
                  </a:lnTo>
                  <a:lnTo>
                    <a:pt x="163332" y="503258"/>
                  </a:lnTo>
                  <a:lnTo>
                    <a:pt x="163338" y="496364"/>
                  </a:lnTo>
                  <a:lnTo>
                    <a:pt x="163344" y="489470"/>
                  </a:lnTo>
                  <a:lnTo>
                    <a:pt x="163351" y="482576"/>
                  </a:lnTo>
                  <a:lnTo>
                    <a:pt x="163359" y="475682"/>
                  </a:lnTo>
                  <a:lnTo>
                    <a:pt x="163368" y="468788"/>
                  </a:lnTo>
                  <a:lnTo>
                    <a:pt x="163379" y="461894"/>
                  </a:lnTo>
                  <a:lnTo>
                    <a:pt x="163393" y="455000"/>
                  </a:lnTo>
                  <a:lnTo>
                    <a:pt x="163408" y="448106"/>
                  </a:lnTo>
                  <a:lnTo>
                    <a:pt x="163424" y="441212"/>
                  </a:lnTo>
                  <a:lnTo>
                    <a:pt x="163443" y="434318"/>
                  </a:lnTo>
                  <a:lnTo>
                    <a:pt x="163462" y="427425"/>
                  </a:lnTo>
                  <a:lnTo>
                    <a:pt x="163482" y="420531"/>
                  </a:lnTo>
                  <a:lnTo>
                    <a:pt x="163502" y="413637"/>
                  </a:lnTo>
                  <a:lnTo>
                    <a:pt x="163524" y="406743"/>
                  </a:lnTo>
                  <a:lnTo>
                    <a:pt x="163545" y="399849"/>
                  </a:lnTo>
                  <a:lnTo>
                    <a:pt x="163566" y="392955"/>
                  </a:lnTo>
                  <a:lnTo>
                    <a:pt x="163588" y="386061"/>
                  </a:lnTo>
                  <a:lnTo>
                    <a:pt x="163609" y="379167"/>
                  </a:lnTo>
                  <a:lnTo>
                    <a:pt x="163631" y="372273"/>
                  </a:lnTo>
                  <a:lnTo>
                    <a:pt x="163652" y="365379"/>
                  </a:lnTo>
                  <a:lnTo>
                    <a:pt x="163673" y="358485"/>
                  </a:lnTo>
                  <a:lnTo>
                    <a:pt x="163695" y="351591"/>
                  </a:lnTo>
                  <a:lnTo>
                    <a:pt x="163716" y="344697"/>
                  </a:lnTo>
                  <a:lnTo>
                    <a:pt x="163738" y="337803"/>
                  </a:lnTo>
                  <a:lnTo>
                    <a:pt x="163759" y="330909"/>
                  </a:lnTo>
                  <a:lnTo>
                    <a:pt x="163780" y="324015"/>
                  </a:lnTo>
                  <a:lnTo>
                    <a:pt x="163800" y="317121"/>
                  </a:lnTo>
                  <a:lnTo>
                    <a:pt x="163820" y="310227"/>
                  </a:lnTo>
                  <a:lnTo>
                    <a:pt x="163839" y="303333"/>
                  </a:lnTo>
                  <a:lnTo>
                    <a:pt x="163857" y="296439"/>
                  </a:lnTo>
                  <a:lnTo>
                    <a:pt x="163874" y="289545"/>
                  </a:lnTo>
                  <a:lnTo>
                    <a:pt x="163890" y="282652"/>
                  </a:lnTo>
                  <a:lnTo>
                    <a:pt x="163905" y="275758"/>
                  </a:lnTo>
                  <a:lnTo>
                    <a:pt x="163918" y="268864"/>
                  </a:lnTo>
                  <a:lnTo>
                    <a:pt x="163929" y="261970"/>
                  </a:lnTo>
                  <a:lnTo>
                    <a:pt x="163939" y="255076"/>
                  </a:lnTo>
                  <a:lnTo>
                    <a:pt x="163948" y="248182"/>
                  </a:lnTo>
                  <a:lnTo>
                    <a:pt x="163955" y="241288"/>
                  </a:lnTo>
                  <a:lnTo>
                    <a:pt x="163961" y="234394"/>
                  </a:lnTo>
                  <a:lnTo>
                    <a:pt x="163965" y="227500"/>
                  </a:lnTo>
                  <a:lnTo>
                    <a:pt x="163968" y="220606"/>
                  </a:lnTo>
                  <a:lnTo>
                    <a:pt x="163969" y="213712"/>
                  </a:lnTo>
                  <a:lnTo>
                    <a:pt x="163969" y="206818"/>
                  </a:lnTo>
                  <a:lnTo>
                    <a:pt x="163968" y="199924"/>
                  </a:lnTo>
                  <a:lnTo>
                    <a:pt x="163966" y="193030"/>
                  </a:lnTo>
                  <a:lnTo>
                    <a:pt x="163963" y="186136"/>
                  </a:lnTo>
                  <a:lnTo>
                    <a:pt x="163958" y="179242"/>
                  </a:lnTo>
                  <a:lnTo>
                    <a:pt x="163953" y="172348"/>
                  </a:lnTo>
                  <a:lnTo>
                    <a:pt x="163946" y="165454"/>
                  </a:lnTo>
                  <a:lnTo>
                    <a:pt x="163938" y="158560"/>
                  </a:lnTo>
                  <a:lnTo>
                    <a:pt x="163930" y="151666"/>
                  </a:lnTo>
                  <a:lnTo>
                    <a:pt x="163921" y="144772"/>
                  </a:lnTo>
                  <a:lnTo>
                    <a:pt x="163911" y="137879"/>
                  </a:lnTo>
                  <a:lnTo>
                    <a:pt x="163901" y="130985"/>
                  </a:lnTo>
                  <a:lnTo>
                    <a:pt x="163890" y="124091"/>
                  </a:lnTo>
                  <a:lnTo>
                    <a:pt x="163880" y="117197"/>
                  </a:lnTo>
                  <a:lnTo>
                    <a:pt x="163869" y="110303"/>
                  </a:lnTo>
                  <a:lnTo>
                    <a:pt x="163859" y="103409"/>
                  </a:lnTo>
                  <a:lnTo>
                    <a:pt x="163848" y="96515"/>
                  </a:lnTo>
                  <a:lnTo>
                    <a:pt x="163839" y="89621"/>
                  </a:lnTo>
                  <a:lnTo>
                    <a:pt x="163830" y="82727"/>
                  </a:lnTo>
                  <a:lnTo>
                    <a:pt x="163822" y="75833"/>
                  </a:lnTo>
                  <a:lnTo>
                    <a:pt x="163816" y="68939"/>
                  </a:lnTo>
                  <a:lnTo>
                    <a:pt x="163810" y="62045"/>
                  </a:lnTo>
                  <a:lnTo>
                    <a:pt x="163806" y="55151"/>
                  </a:lnTo>
                  <a:lnTo>
                    <a:pt x="163803" y="48257"/>
                  </a:lnTo>
                  <a:lnTo>
                    <a:pt x="163802" y="41363"/>
                  </a:lnTo>
                  <a:lnTo>
                    <a:pt x="163802" y="34469"/>
                  </a:lnTo>
                  <a:lnTo>
                    <a:pt x="163803" y="27575"/>
                  </a:lnTo>
                  <a:lnTo>
                    <a:pt x="163806" y="20681"/>
                  </a:lnTo>
                  <a:lnTo>
                    <a:pt x="163810" y="13787"/>
                  </a:lnTo>
                  <a:lnTo>
                    <a:pt x="163816" y="6893"/>
                  </a:lnTo>
                  <a:lnTo>
                    <a:pt x="163822" y="0"/>
                  </a:lnTo>
                  <a:lnTo>
                    <a:pt x="164167" y="0"/>
                  </a:lnTo>
                  <a:lnTo>
                    <a:pt x="164174" y="6893"/>
                  </a:lnTo>
                  <a:lnTo>
                    <a:pt x="164179" y="13787"/>
                  </a:lnTo>
                  <a:lnTo>
                    <a:pt x="164184" y="20681"/>
                  </a:lnTo>
                  <a:lnTo>
                    <a:pt x="164186" y="27575"/>
                  </a:lnTo>
                  <a:lnTo>
                    <a:pt x="164188" y="34469"/>
                  </a:lnTo>
                  <a:lnTo>
                    <a:pt x="164188" y="41363"/>
                  </a:lnTo>
                  <a:lnTo>
                    <a:pt x="164186" y="48257"/>
                  </a:lnTo>
                  <a:lnTo>
                    <a:pt x="164184" y="55151"/>
                  </a:lnTo>
                  <a:lnTo>
                    <a:pt x="164180" y="62045"/>
                  </a:lnTo>
                  <a:lnTo>
                    <a:pt x="164174" y="68939"/>
                  </a:lnTo>
                  <a:lnTo>
                    <a:pt x="164167" y="75833"/>
                  </a:lnTo>
                  <a:lnTo>
                    <a:pt x="164159" y="82727"/>
                  </a:lnTo>
                  <a:lnTo>
                    <a:pt x="164151" y="89621"/>
                  </a:lnTo>
                  <a:lnTo>
                    <a:pt x="164141" y="96515"/>
                  </a:lnTo>
                  <a:lnTo>
                    <a:pt x="164131" y="103409"/>
                  </a:lnTo>
                  <a:lnTo>
                    <a:pt x="164120" y="110303"/>
                  </a:lnTo>
                  <a:lnTo>
                    <a:pt x="164110" y="117197"/>
                  </a:lnTo>
                  <a:lnTo>
                    <a:pt x="164099" y="124091"/>
                  </a:lnTo>
                  <a:lnTo>
                    <a:pt x="164088" y="130985"/>
                  </a:lnTo>
                  <a:lnTo>
                    <a:pt x="164078" y="137879"/>
                  </a:lnTo>
                  <a:lnTo>
                    <a:pt x="164069" y="144772"/>
                  </a:lnTo>
                  <a:lnTo>
                    <a:pt x="164059" y="151666"/>
                  </a:lnTo>
                  <a:lnTo>
                    <a:pt x="164051" y="158560"/>
                  </a:lnTo>
                  <a:lnTo>
                    <a:pt x="164044" y="165454"/>
                  </a:lnTo>
                  <a:lnTo>
                    <a:pt x="164037" y="172348"/>
                  </a:lnTo>
                  <a:lnTo>
                    <a:pt x="164031" y="179242"/>
                  </a:lnTo>
                  <a:lnTo>
                    <a:pt x="164027" y="186136"/>
                  </a:lnTo>
                  <a:lnTo>
                    <a:pt x="164024" y="193030"/>
                  </a:lnTo>
                  <a:lnTo>
                    <a:pt x="164021" y="199924"/>
                  </a:lnTo>
                  <a:lnTo>
                    <a:pt x="164020" y="206818"/>
                  </a:lnTo>
                  <a:lnTo>
                    <a:pt x="164020" y="213712"/>
                  </a:lnTo>
                  <a:lnTo>
                    <a:pt x="164022" y="220606"/>
                  </a:lnTo>
                  <a:lnTo>
                    <a:pt x="164025" y="227500"/>
                  </a:lnTo>
                  <a:lnTo>
                    <a:pt x="164029" y="234394"/>
                  </a:lnTo>
                  <a:lnTo>
                    <a:pt x="164035" y="241288"/>
                  </a:lnTo>
                  <a:lnTo>
                    <a:pt x="164042" y="248182"/>
                  </a:lnTo>
                  <a:lnTo>
                    <a:pt x="164050" y="255076"/>
                  </a:lnTo>
                  <a:lnTo>
                    <a:pt x="164060" y="261970"/>
                  </a:lnTo>
                  <a:lnTo>
                    <a:pt x="164072" y="268864"/>
                  </a:lnTo>
                  <a:lnTo>
                    <a:pt x="164085" y="275758"/>
                  </a:lnTo>
                  <a:lnTo>
                    <a:pt x="164099" y="282652"/>
                  </a:lnTo>
                  <a:lnTo>
                    <a:pt x="164115" y="289545"/>
                  </a:lnTo>
                  <a:lnTo>
                    <a:pt x="164132" y="296439"/>
                  </a:lnTo>
                  <a:lnTo>
                    <a:pt x="164151" y="303333"/>
                  </a:lnTo>
                  <a:lnTo>
                    <a:pt x="164170" y="310227"/>
                  </a:lnTo>
                  <a:lnTo>
                    <a:pt x="164189" y="317121"/>
                  </a:lnTo>
                  <a:lnTo>
                    <a:pt x="164210" y="324015"/>
                  </a:lnTo>
                  <a:lnTo>
                    <a:pt x="164231" y="330909"/>
                  </a:lnTo>
                  <a:lnTo>
                    <a:pt x="164252" y="337803"/>
                  </a:lnTo>
                  <a:lnTo>
                    <a:pt x="164273" y="344697"/>
                  </a:lnTo>
                  <a:lnTo>
                    <a:pt x="164295" y="351591"/>
                  </a:lnTo>
                  <a:lnTo>
                    <a:pt x="164316" y="358485"/>
                  </a:lnTo>
                  <a:lnTo>
                    <a:pt x="164337" y="365379"/>
                  </a:lnTo>
                  <a:lnTo>
                    <a:pt x="164359" y="372273"/>
                  </a:lnTo>
                  <a:lnTo>
                    <a:pt x="164380" y="379167"/>
                  </a:lnTo>
                  <a:lnTo>
                    <a:pt x="164402" y="386061"/>
                  </a:lnTo>
                  <a:lnTo>
                    <a:pt x="164423" y="392955"/>
                  </a:lnTo>
                  <a:lnTo>
                    <a:pt x="164445" y="399849"/>
                  </a:lnTo>
                  <a:lnTo>
                    <a:pt x="164466" y="406743"/>
                  </a:lnTo>
                  <a:lnTo>
                    <a:pt x="164487" y="413637"/>
                  </a:lnTo>
                  <a:lnTo>
                    <a:pt x="164508" y="420531"/>
                  </a:lnTo>
                  <a:lnTo>
                    <a:pt x="164528" y="427425"/>
                  </a:lnTo>
                  <a:lnTo>
                    <a:pt x="164547" y="434318"/>
                  </a:lnTo>
                  <a:lnTo>
                    <a:pt x="164565" y="441212"/>
                  </a:lnTo>
                  <a:lnTo>
                    <a:pt x="164582" y="448106"/>
                  </a:lnTo>
                  <a:lnTo>
                    <a:pt x="164597" y="455000"/>
                  </a:lnTo>
                  <a:lnTo>
                    <a:pt x="164610" y="461894"/>
                  </a:lnTo>
                  <a:lnTo>
                    <a:pt x="164621" y="468788"/>
                  </a:lnTo>
                  <a:lnTo>
                    <a:pt x="164631" y="475682"/>
                  </a:lnTo>
                  <a:lnTo>
                    <a:pt x="164639" y="482576"/>
                  </a:lnTo>
                  <a:lnTo>
                    <a:pt x="164646" y="489470"/>
                  </a:lnTo>
                  <a:lnTo>
                    <a:pt x="164651" y="496364"/>
                  </a:lnTo>
                  <a:lnTo>
                    <a:pt x="164657" y="503258"/>
                  </a:lnTo>
                  <a:lnTo>
                    <a:pt x="164664" y="510152"/>
                  </a:lnTo>
                  <a:lnTo>
                    <a:pt x="164673" y="517046"/>
                  </a:lnTo>
                  <a:lnTo>
                    <a:pt x="164685" y="523940"/>
                  </a:lnTo>
                  <a:lnTo>
                    <a:pt x="164700" y="530834"/>
                  </a:lnTo>
                  <a:lnTo>
                    <a:pt x="164722" y="537728"/>
                  </a:lnTo>
                  <a:lnTo>
                    <a:pt x="164749" y="544622"/>
                  </a:lnTo>
                  <a:lnTo>
                    <a:pt x="164784" y="551516"/>
                  </a:lnTo>
                  <a:lnTo>
                    <a:pt x="164828" y="558410"/>
                  </a:lnTo>
                  <a:lnTo>
                    <a:pt x="164883" y="565304"/>
                  </a:lnTo>
                  <a:lnTo>
                    <a:pt x="164949" y="572198"/>
                  </a:lnTo>
                  <a:lnTo>
                    <a:pt x="165026" y="579091"/>
                  </a:lnTo>
                  <a:lnTo>
                    <a:pt x="165116" y="585985"/>
                  </a:lnTo>
                  <a:lnTo>
                    <a:pt x="165219" y="592879"/>
                  </a:lnTo>
                  <a:lnTo>
                    <a:pt x="165336" y="599773"/>
                  </a:lnTo>
                  <a:lnTo>
                    <a:pt x="165467" y="606667"/>
                  </a:lnTo>
                  <a:lnTo>
                    <a:pt x="165615" y="613561"/>
                  </a:lnTo>
                  <a:lnTo>
                    <a:pt x="165781" y="620455"/>
                  </a:lnTo>
                  <a:lnTo>
                    <a:pt x="165965" y="627349"/>
                  </a:lnTo>
                  <a:lnTo>
                    <a:pt x="166169" y="634243"/>
                  </a:lnTo>
                  <a:lnTo>
                    <a:pt x="166393" y="641137"/>
                  </a:lnTo>
                  <a:lnTo>
                    <a:pt x="166640" y="648031"/>
                  </a:lnTo>
                  <a:lnTo>
                    <a:pt x="166910" y="654925"/>
                  </a:lnTo>
                  <a:lnTo>
                    <a:pt x="167205" y="661819"/>
                  </a:lnTo>
                  <a:lnTo>
                    <a:pt x="167528" y="668713"/>
                  </a:lnTo>
                  <a:lnTo>
                    <a:pt x="167883" y="675607"/>
                  </a:lnTo>
                  <a:lnTo>
                    <a:pt x="168268" y="682501"/>
                  </a:lnTo>
                  <a:lnTo>
                    <a:pt x="168683" y="689395"/>
                  </a:lnTo>
                  <a:lnTo>
                    <a:pt x="169128" y="696289"/>
                  </a:lnTo>
                  <a:lnTo>
                    <a:pt x="169603" y="703183"/>
                  </a:lnTo>
                  <a:lnTo>
                    <a:pt x="170108" y="710077"/>
                  </a:lnTo>
                  <a:lnTo>
                    <a:pt x="170641" y="716971"/>
                  </a:lnTo>
                  <a:lnTo>
                    <a:pt x="171203" y="723864"/>
                  </a:lnTo>
                  <a:lnTo>
                    <a:pt x="171791" y="730758"/>
                  </a:lnTo>
                  <a:lnTo>
                    <a:pt x="172401" y="737652"/>
                  </a:lnTo>
                  <a:lnTo>
                    <a:pt x="173030" y="744546"/>
                  </a:lnTo>
                  <a:lnTo>
                    <a:pt x="173675" y="751440"/>
                  </a:lnTo>
                  <a:lnTo>
                    <a:pt x="174333" y="758334"/>
                  </a:lnTo>
                  <a:lnTo>
                    <a:pt x="175003" y="765228"/>
                  </a:lnTo>
                  <a:lnTo>
                    <a:pt x="175682" y="772122"/>
                  </a:lnTo>
                  <a:lnTo>
                    <a:pt x="176370" y="779016"/>
                  </a:lnTo>
                  <a:lnTo>
                    <a:pt x="177064" y="785910"/>
                  </a:lnTo>
                  <a:lnTo>
                    <a:pt x="177765" y="792804"/>
                  </a:lnTo>
                  <a:lnTo>
                    <a:pt x="178474" y="799698"/>
                  </a:lnTo>
                  <a:lnTo>
                    <a:pt x="179191" y="806592"/>
                  </a:lnTo>
                  <a:lnTo>
                    <a:pt x="179918" y="813486"/>
                  </a:lnTo>
                  <a:lnTo>
                    <a:pt x="180659" y="820380"/>
                  </a:lnTo>
                  <a:lnTo>
                    <a:pt x="181415" y="827274"/>
                  </a:lnTo>
                  <a:lnTo>
                    <a:pt x="182193" y="834168"/>
                  </a:lnTo>
                  <a:lnTo>
                    <a:pt x="182999" y="841062"/>
                  </a:lnTo>
                  <a:lnTo>
                    <a:pt x="183834" y="847956"/>
                  </a:lnTo>
                  <a:lnTo>
                    <a:pt x="184704" y="854850"/>
                  </a:lnTo>
                  <a:lnTo>
                    <a:pt x="185613" y="861743"/>
                  </a:lnTo>
                  <a:lnTo>
                    <a:pt x="186565" y="868637"/>
                  </a:lnTo>
                  <a:lnTo>
                    <a:pt x="187564" y="875531"/>
                  </a:lnTo>
                  <a:lnTo>
                    <a:pt x="188615" y="882425"/>
                  </a:lnTo>
                  <a:lnTo>
                    <a:pt x="189726" y="889319"/>
                  </a:lnTo>
                  <a:lnTo>
                    <a:pt x="190901" y="896213"/>
                  </a:lnTo>
                  <a:lnTo>
                    <a:pt x="192138" y="903107"/>
                  </a:lnTo>
                  <a:lnTo>
                    <a:pt x="193438" y="910001"/>
                  </a:lnTo>
                  <a:lnTo>
                    <a:pt x="194804" y="916895"/>
                  </a:lnTo>
                  <a:lnTo>
                    <a:pt x="196235" y="923789"/>
                  </a:lnTo>
                  <a:lnTo>
                    <a:pt x="197734" y="930683"/>
                  </a:lnTo>
                  <a:lnTo>
                    <a:pt x="199299" y="937577"/>
                  </a:lnTo>
                  <a:lnTo>
                    <a:pt x="200938" y="944471"/>
                  </a:lnTo>
                  <a:lnTo>
                    <a:pt x="202648" y="951365"/>
                  </a:lnTo>
                  <a:lnTo>
                    <a:pt x="204425" y="958259"/>
                  </a:lnTo>
                  <a:lnTo>
                    <a:pt x="206266" y="965153"/>
                  </a:lnTo>
                  <a:lnTo>
                    <a:pt x="208171" y="972047"/>
                  </a:lnTo>
                  <a:lnTo>
                    <a:pt x="210140" y="978941"/>
                  </a:lnTo>
                  <a:lnTo>
                    <a:pt x="212171" y="985835"/>
                  </a:lnTo>
                  <a:lnTo>
                    <a:pt x="214262" y="992729"/>
                  </a:lnTo>
                  <a:lnTo>
                    <a:pt x="216417" y="999623"/>
                  </a:lnTo>
                  <a:lnTo>
                    <a:pt x="218631" y="1006516"/>
                  </a:lnTo>
                  <a:lnTo>
                    <a:pt x="220897" y="1013410"/>
                  </a:lnTo>
                  <a:lnTo>
                    <a:pt x="223210" y="1020304"/>
                  </a:lnTo>
                  <a:lnTo>
                    <a:pt x="225567" y="1027198"/>
                  </a:lnTo>
                  <a:lnTo>
                    <a:pt x="227961" y="1034092"/>
                  </a:lnTo>
                  <a:lnTo>
                    <a:pt x="230387" y="1040986"/>
                  </a:lnTo>
                  <a:lnTo>
                    <a:pt x="232837" y="1047880"/>
                  </a:lnTo>
                  <a:lnTo>
                    <a:pt x="235305" y="1054774"/>
                  </a:lnTo>
                  <a:lnTo>
                    <a:pt x="237778" y="1061668"/>
                  </a:lnTo>
                  <a:lnTo>
                    <a:pt x="240249" y="1068562"/>
                  </a:lnTo>
                  <a:lnTo>
                    <a:pt x="242707" y="1075456"/>
                  </a:lnTo>
                  <a:lnTo>
                    <a:pt x="245145" y="1082350"/>
                  </a:lnTo>
                  <a:lnTo>
                    <a:pt x="247554" y="1089244"/>
                  </a:lnTo>
                  <a:lnTo>
                    <a:pt x="249928" y="1096138"/>
                  </a:lnTo>
                  <a:lnTo>
                    <a:pt x="252261" y="1103032"/>
                  </a:lnTo>
                  <a:lnTo>
                    <a:pt x="254540" y="1109926"/>
                  </a:lnTo>
                  <a:lnTo>
                    <a:pt x="256766" y="1116820"/>
                  </a:lnTo>
                  <a:lnTo>
                    <a:pt x="258940" y="1123714"/>
                  </a:lnTo>
                  <a:lnTo>
                    <a:pt x="261061" y="1130608"/>
                  </a:lnTo>
                  <a:lnTo>
                    <a:pt x="263131" y="1137502"/>
                  </a:lnTo>
                  <a:lnTo>
                    <a:pt x="265153" y="1144396"/>
                  </a:lnTo>
                  <a:lnTo>
                    <a:pt x="267129" y="1151289"/>
                  </a:lnTo>
                  <a:lnTo>
                    <a:pt x="269066" y="1158183"/>
                  </a:lnTo>
                  <a:lnTo>
                    <a:pt x="270964" y="1165077"/>
                  </a:lnTo>
                  <a:lnTo>
                    <a:pt x="272833" y="1171971"/>
                  </a:lnTo>
                  <a:lnTo>
                    <a:pt x="274680" y="1178865"/>
                  </a:lnTo>
                  <a:lnTo>
                    <a:pt x="276511" y="1185759"/>
                  </a:lnTo>
                  <a:lnTo>
                    <a:pt x="278329" y="1192653"/>
                  </a:lnTo>
                  <a:lnTo>
                    <a:pt x="280139" y="1199547"/>
                  </a:lnTo>
                  <a:lnTo>
                    <a:pt x="281943" y="1206441"/>
                  </a:lnTo>
                  <a:lnTo>
                    <a:pt x="283744" y="1213335"/>
                  </a:lnTo>
                  <a:lnTo>
                    <a:pt x="285542" y="1220229"/>
                  </a:lnTo>
                  <a:lnTo>
                    <a:pt x="287338" y="1227123"/>
                  </a:lnTo>
                  <a:lnTo>
                    <a:pt x="289129" y="1234017"/>
                  </a:lnTo>
                  <a:lnTo>
                    <a:pt x="290915" y="1240911"/>
                  </a:lnTo>
                  <a:lnTo>
                    <a:pt x="292693" y="1247805"/>
                  </a:lnTo>
                  <a:lnTo>
                    <a:pt x="294460" y="1254699"/>
                  </a:lnTo>
                  <a:lnTo>
                    <a:pt x="296213" y="1261593"/>
                  </a:lnTo>
                  <a:lnTo>
                    <a:pt x="297949" y="1268487"/>
                  </a:lnTo>
                  <a:lnTo>
                    <a:pt x="299661" y="1275381"/>
                  </a:lnTo>
                  <a:lnTo>
                    <a:pt x="301350" y="1282275"/>
                  </a:lnTo>
                  <a:lnTo>
                    <a:pt x="303012" y="1289169"/>
                  </a:lnTo>
                  <a:lnTo>
                    <a:pt x="304647" y="1296062"/>
                  </a:lnTo>
                  <a:lnTo>
                    <a:pt x="306253" y="1302956"/>
                  </a:lnTo>
                  <a:lnTo>
                    <a:pt x="307828" y="1309850"/>
                  </a:lnTo>
                  <a:lnTo>
                    <a:pt x="309371" y="1316744"/>
                  </a:lnTo>
                  <a:lnTo>
                    <a:pt x="310881" y="1323638"/>
                  </a:lnTo>
                  <a:lnTo>
                    <a:pt x="312350" y="1330532"/>
                  </a:lnTo>
                  <a:lnTo>
                    <a:pt x="313782" y="1337426"/>
                  </a:lnTo>
                  <a:lnTo>
                    <a:pt x="315174" y="1344320"/>
                  </a:lnTo>
                  <a:lnTo>
                    <a:pt x="316522" y="1351214"/>
                  </a:lnTo>
                  <a:lnTo>
                    <a:pt x="317824" y="1358108"/>
                  </a:lnTo>
                  <a:lnTo>
                    <a:pt x="319075" y="1365002"/>
                  </a:lnTo>
                  <a:lnTo>
                    <a:pt x="320268" y="1371896"/>
                  </a:lnTo>
                  <a:lnTo>
                    <a:pt x="321398" y="1378790"/>
                  </a:lnTo>
                  <a:lnTo>
                    <a:pt x="322447" y="1385684"/>
                  </a:lnTo>
                  <a:lnTo>
                    <a:pt x="323418" y="1392578"/>
                  </a:lnTo>
                  <a:lnTo>
                    <a:pt x="324306" y="1399472"/>
                  </a:lnTo>
                  <a:lnTo>
                    <a:pt x="325104" y="1406366"/>
                  </a:lnTo>
                  <a:lnTo>
                    <a:pt x="325809" y="1413260"/>
                  </a:lnTo>
                  <a:lnTo>
                    <a:pt x="326416" y="1420154"/>
                  </a:lnTo>
                  <a:lnTo>
                    <a:pt x="326925" y="1427048"/>
                  </a:lnTo>
                  <a:lnTo>
                    <a:pt x="327332" y="1433942"/>
                  </a:lnTo>
                  <a:lnTo>
                    <a:pt x="327628" y="1440835"/>
                  </a:lnTo>
                  <a:lnTo>
                    <a:pt x="327832" y="1447729"/>
                  </a:lnTo>
                  <a:lnTo>
                    <a:pt x="327950" y="1454623"/>
                  </a:lnTo>
                  <a:lnTo>
                    <a:pt x="327990" y="1461517"/>
                  </a:lnTo>
                  <a:lnTo>
                    <a:pt x="327961" y="1468411"/>
                  </a:lnTo>
                  <a:lnTo>
                    <a:pt x="327874" y="1475305"/>
                  </a:lnTo>
                  <a:lnTo>
                    <a:pt x="327739" y="1482199"/>
                  </a:lnTo>
                  <a:lnTo>
                    <a:pt x="327568" y="1489093"/>
                  </a:lnTo>
                  <a:lnTo>
                    <a:pt x="327372" y="1495987"/>
                  </a:lnTo>
                  <a:lnTo>
                    <a:pt x="327167" y="1502881"/>
                  </a:lnTo>
                  <a:lnTo>
                    <a:pt x="326963" y="1509775"/>
                  </a:lnTo>
                  <a:lnTo>
                    <a:pt x="326769" y="1516669"/>
                  </a:lnTo>
                  <a:lnTo>
                    <a:pt x="326592" y="1523563"/>
                  </a:lnTo>
                  <a:lnTo>
                    <a:pt x="326439" y="1530457"/>
                  </a:lnTo>
                  <a:lnTo>
                    <a:pt x="326314" y="1537351"/>
                  </a:lnTo>
                  <a:lnTo>
                    <a:pt x="326221" y="1544245"/>
                  </a:lnTo>
                  <a:lnTo>
                    <a:pt x="326164" y="1551139"/>
                  </a:lnTo>
                  <a:lnTo>
                    <a:pt x="326138" y="1558033"/>
                  </a:lnTo>
                  <a:lnTo>
                    <a:pt x="326142" y="1564927"/>
                  </a:lnTo>
                  <a:lnTo>
                    <a:pt x="326172" y="1571821"/>
                  </a:lnTo>
                  <a:lnTo>
                    <a:pt x="326224" y="1578714"/>
                  </a:lnTo>
                  <a:lnTo>
                    <a:pt x="326293" y="1585608"/>
                  </a:lnTo>
                  <a:lnTo>
                    <a:pt x="326375" y="1592502"/>
                  </a:lnTo>
                  <a:lnTo>
                    <a:pt x="326464" y="1599396"/>
                  </a:lnTo>
                  <a:lnTo>
                    <a:pt x="326552" y="1606290"/>
                  </a:lnTo>
                  <a:lnTo>
                    <a:pt x="326633" y="1613184"/>
                  </a:lnTo>
                  <a:lnTo>
                    <a:pt x="326701" y="1620078"/>
                  </a:lnTo>
                  <a:lnTo>
                    <a:pt x="326750" y="1626972"/>
                  </a:lnTo>
                  <a:lnTo>
                    <a:pt x="326775" y="1633866"/>
                  </a:lnTo>
                  <a:lnTo>
                    <a:pt x="326770" y="1640760"/>
                  </a:lnTo>
                  <a:lnTo>
                    <a:pt x="326731" y="1647654"/>
                  </a:lnTo>
                  <a:lnTo>
                    <a:pt x="326650" y="1654548"/>
                  </a:lnTo>
                  <a:lnTo>
                    <a:pt x="326521" y="1661442"/>
                  </a:lnTo>
                  <a:lnTo>
                    <a:pt x="326344" y="1668336"/>
                  </a:lnTo>
                  <a:lnTo>
                    <a:pt x="326116" y="1675230"/>
                  </a:lnTo>
                  <a:lnTo>
                    <a:pt x="325836" y="1682124"/>
                  </a:lnTo>
                  <a:lnTo>
                    <a:pt x="325502" y="1689018"/>
                  </a:lnTo>
                  <a:lnTo>
                    <a:pt x="325112" y="1695912"/>
                  </a:lnTo>
                  <a:lnTo>
                    <a:pt x="324668" y="1702806"/>
                  </a:lnTo>
                  <a:lnTo>
                    <a:pt x="324165" y="1709700"/>
                  </a:lnTo>
                  <a:lnTo>
                    <a:pt x="323603" y="1716594"/>
                  </a:lnTo>
                  <a:lnTo>
                    <a:pt x="322989" y="1723487"/>
                  </a:lnTo>
                  <a:lnTo>
                    <a:pt x="322327" y="1730381"/>
                  </a:lnTo>
                  <a:lnTo>
                    <a:pt x="321619" y="1737275"/>
                  </a:lnTo>
                  <a:lnTo>
                    <a:pt x="320867" y="1744169"/>
                  </a:lnTo>
                  <a:lnTo>
                    <a:pt x="320076" y="1751063"/>
                  </a:lnTo>
                  <a:lnTo>
                    <a:pt x="319250" y="1757957"/>
                  </a:lnTo>
                  <a:lnTo>
                    <a:pt x="318389" y="1764851"/>
                  </a:lnTo>
                  <a:lnTo>
                    <a:pt x="317499" y="1771745"/>
                  </a:lnTo>
                  <a:lnTo>
                    <a:pt x="316586" y="1778639"/>
                  </a:lnTo>
                  <a:lnTo>
                    <a:pt x="315655" y="1785533"/>
                  </a:lnTo>
                  <a:lnTo>
                    <a:pt x="314708" y="1792427"/>
                  </a:lnTo>
                  <a:lnTo>
                    <a:pt x="313748" y="1799321"/>
                  </a:lnTo>
                  <a:lnTo>
                    <a:pt x="312779" y="1806215"/>
                  </a:lnTo>
                  <a:lnTo>
                    <a:pt x="311802" y="1813109"/>
                  </a:lnTo>
                  <a:lnTo>
                    <a:pt x="310820" y="1820003"/>
                  </a:lnTo>
                  <a:lnTo>
                    <a:pt x="309835" y="1826897"/>
                  </a:lnTo>
                  <a:lnTo>
                    <a:pt x="308847" y="1833791"/>
                  </a:lnTo>
                  <a:lnTo>
                    <a:pt x="307858" y="1840685"/>
                  </a:lnTo>
                  <a:lnTo>
                    <a:pt x="306867" y="1847579"/>
                  </a:lnTo>
                  <a:lnTo>
                    <a:pt x="305875" y="1854473"/>
                  </a:lnTo>
                  <a:lnTo>
                    <a:pt x="304881" y="1861367"/>
                  </a:lnTo>
                  <a:lnTo>
                    <a:pt x="303884" y="1868260"/>
                  </a:lnTo>
                  <a:lnTo>
                    <a:pt x="302882" y="1875154"/>
                  </a:lnTo>
                  <a:lnTo>
                    <a:pt x="301873" y="1882048"/>
                  </a:lnTo>
                  <a:lnTo>
                    <a:pt x="300855" y="1888942"/>
                  </a:lnTo>
                  <a:lnTo>
                    <a:pt x="299827" y="1895836"/>
                  </a:lnTo>
                  <a:lnTo>
                    <a:pt x="298786" y="1902730"/>
                  </a:lnTo>
                  <a:lnTo>
                    <a:pt x="297730" y="1909624"/>
                  </a:lnTo>
                  <a:lnTo>
                    <a:pt x="296658" y="1916518"/>
                  </a:lnTo>
                  <a:lnTo>
                    <a:pt x="295566" y="1923412"/>
                  </a:lnTo>
                  <a:lnTo>
                    <a:pt x="294452" y="1930306"/>
                  </a:lnTo>
                  <a:lnTo>
                    <a:pt x="293313" y="1937200"/>
                  </a:lnTo>
                  <a:lnTo>
                    <a:pt x="292150" y="1944094"/>
                  </a:lnTo>
                  <a:lnTo>
                    <a:pt x="290961" y="1950988"/>
                  </a:lnTo>
                  <a:lnTo>
                    <a:pt x="289745" y="1957882"/>
                  </a:lnTo>
                  <a:lnTo>
                    <a:pt x="288503" y="1964776"/>
                  </a:lnTo>
                  <a:lnTo>
                    <a:pt x="287232" y="1971670"/>
                  </a:lnTo>
                  <a:lnTo>
                    <a:pt x="285932" y="1978564"/>
                  </a:lnTo>
                  <a:lnTo>
                    <a:pt x="284599" y="1985458"/>
                  </a:lnTo>
                  <a:lnTo>
                    <a:pt x="283235" y="1992352"/>
                  </a:lnTo>
                  <a:lnTo>
                    <a:pt x="281841" y="1999246"/>
                  </a:lnTo>
                  <a:lnTo>
                    <a:pt x="280415" y="2006140"/>
                  </a:lnTo>
                  <a:lnTo>
                    <a:pt x="278958" y="2013033"/>
                  </a:lnTo>
                  <a:lnTo>
                    <a:pt x="277470" y="2019927"/>
                  </a:lnTo>
                  <a:lnTo>
                    <a:pt x="275949" y="2026821"/>
                  </a:lnTo>
                  <a:lnTo>
                    <a:pt x="274398" y="2033715"/>
                  </a:lnTo>
                  <a:lnTo>
                    <a:pt x="272812" y="2040609"/>
                  </a:lnTo>
                  <a:lnTo>
                    <a:pt x="271196" y="2047503"/>
                  </a:lnTo>
                  <a:lnTo>
                    <a:pt x="269555" y="2054397"/>
                  </a:lnTo>
                  <a:lnTo>
                    <a:pt x="267890" y="2061291"/>
                  </a:lnTo>
                  <a:lnTo>
                    <a:pt x="266206" y="2068185"/>
                  </a:lnTo>
                  <a:lnTo>
                    <a:pt x="264508" y="2075079"/>
                  </a:lnTo>
                  <a:lnTo>
                    <a:pt x="262802" y="2081973"/>
                  </a:lnTo>
                  <a:lnTo>
                    <a:pt x="261092" y="2088867"/>
                  </a:lnTo>
                  <a:lnTo>
                    <a:pt x="259389" y="2095761"/>
                  </a:lnTo>
                  <a:lnTo>
                    <a:pt x="257701" y="2102655"/>
                  </a:lnTo>
                  <a:lnTo>
                    <a:pt x="256035" y="2109549"/>
                  </a:lnTo>
                  <a:lnTo>
                    <a:pt x="254397" y="2116443"/>
                  </a:lnTo>
                  <a:lnTo>
                    <a:pt x="252795" y="2123337"/>
                  </a:lnTo>
                  <a:lnTo>
                    <a:pt x="251234" y="2130231"/>
                  </a:lnTo>
                  <a:lnTo>
                    <a:pt x="249720" y="2137125"/>
                  </a:lnTo>
                  <a:lnTo>
                    <a:pt x="248257" y="2144019"/>
                  </a:lnTo>
                  <a:lnTo>
                    <a:pt x="246855" y="2150913"/>
                  </a:lnTo>
                  <a:lnTo>
                    <a:pt x="245508" y="2157806"/>
                  </a:lnTo>
                  <a:lnTo>
                    <a:pt x="244215" y="2164700"/>
                  </a:lnTo>
                  <a:lnTo>
                    <a:pt x="242973" y="2171594"/>
                  </a:lnTo>
                  <a:lnTo>
                    <a:pt x="241778" y="2178488"/>
                  </a:lnTo>
                  <a:lnTo>
                    <a:pt x="240626" y="2185382"/>
                  </a:lnTo>
                  <a:lnTo>
                    <a:pt x="239512" y="2192276"/>
                  </a:lnTo>
                  <a:lnTo>
                    <a:pt x="238429" y="2199170"/>
                  </a:lnTo>
                  <a:lnTo>
                    <a:pt x="237374" y="2206064"/>
                  </a:lnTo>
                  <a:lnTo>
                    <a:pt x="236335" y="2212958"/>
                  </a:lnTo>
                  <a:lnTo>
                    <a:pt x="235307" y="2219852"/>
                  </a:lnTo>
                  <a:lnTo>
                    <a:pt x="234283" y="2226746"/>
                  </a:lnTo>
                  <a:lnTo>
                    <a:pt x="233259" y="2233640"/>
                  </a:lnTo>
                  <a:lnTo>
                    <a:pt x="232231" y="2240534"/>
                  </a:lnTo>
                  <a:lnTo>
                    <a:pt x="231196" y="2247428"/>
                  </a:lnTo>
                  <a:lnTo>
                    <a:pt x="230152" y="2254322"/>
                  </a:lnTo>
                  <a:lnTo>
                    <a:pt x="229096" y="2261216"/>
                  </a:lnTo>
                  <a:lnTo>
                    <a:pt x="228029" y="2268110"/>
                  </a:lnTo>
                  <a:lnTo>
                    <a:pt x="226953" y="2275004"/>
                  </a:lnTo>
                  <a:lnTo>
                    <a:pt x="225869" y="2281898"/>
                  </a:lnTo>
                  <a:lnTo>
                    <a:pt x="224778" y="2288792"/>
                  </a:lnTo>
                  <a:lnTo>
                    <a:pt x="223680" y="2295686"/>
                  </a:lnTo>
                  <a:lnTo>
                    <a:pt x="222579" y="2302579"/>
                  </a:lnTo>
                  <a:lnTo>
                    <a:pt x="221475" y="2309473"/>
                  </a:lnTo>
                  <a:lnTo>
                    <a:pt x="220370" y="2316367"/>
                  </a:lnTo>
                  <a:lnTo>
                    <a:pt x="219264" y="2323261"/>
                  </a:lnTo>
                  <a:lnTo>
                    <a:pt x="218159" y="2330155"/>
                  </a:lnTo>
                  <a:lnTo>
                    <a:pt x="217054" y="2337049"/>
                  </a:lnTo>
                  <a:lnTo>
                    <a:pt x="215952" y="2343943"/>
                  </a:lnTo>
                  <a:lnTo>
                    <a:pt x="214851" y="2350837"/>
                  </a:lnTo>
                  <a:lnTo>
                    <a:pt x="213752" y="2357731"/>
                  </a:lnTo>
                  <a:lnTo>
                    <a:pt x="212657" y="2364625"/>
                  </a:lnTo>
                  <a:lnTo>
                    <a:pt x="211566" y="2371519"/>
                  </a:lnTo>
                  <a:lnTo>
                    <a:pt x="210482" y="2378413"/>
                  </a:lnTo>
                  <a:lnTo>
                    <a:pt x="209405" y="2385307"/>
                  </a:lnTo>
                  <a:lnTo>
                    <a:pt x="208338" y="2392201"/>
                  </a:lnTo>
                  <a:lnTo>
                    <a:pt x="207283" y="2399095"/>
                  </a:lnTo>
                  <a:lnTo>
                    <a:pt x="206242" y="2405989"/>
                  </a:lnTo>
                  <a:lnTo>
                    <a:pt x="205218" y="2412883"/>
                  </a:lnTo>
                  <a:lnTo>
                    <a:pt x="204214" y="2419777"/>
                  </a:lnTo>
                  <a:lnTo>
                    <a:pt x="203234" y="2426671"/>
                  </a:lnTo>
                  <a:lnTo>
                    <a:pt x="202277" y="2433565"/>
                  </a:lnTo>
                  <a:lnTo>
                    <a:pt x="201344" y="2440458"/>
                  </a:lnTo>
                  <a:lnTo>
                    <a:pt x="200436" y="2447352"/>
                  </a:lnTo>
                  <a:lnTo>
                    <a:pt x="199553" y="2454246"/>
                  </a:lnTo>
                  <a:lnTo>
                    <a:pt x="198695" y="2461140"/>
                  </a:lnTo>
                  <a:lnTo>
                    <a:pt x="197860" y="2468034"/>
                  </a:lnTo>
                  <a:lnTo>
                    <a:pt x="197048" y="2474928"/>
                  </a:lnTo>
                  <a:lnTo>
                    <a:pt x="196258" y="2481822"/>
                  </a:lnTo>
                  <a:lnTo>
                    <a:pt x="195487" y="2488716"/>
                  </a:lnTo>
                  <a:lnTo>
                    <a:pt x="194731" y="2495610"/>
                  </a:lnTo>
                  <a:lnTo>
                    <a:pt x="193990" y="2502504"/>
                  </a:lnTo>
                  <a:lnTo>
                    <a:pt x="193262" y="2509398"/>
                  </a:lnTo>
                  <a:lnTo>
                    <a:pt x="192545" y="2516292"/>
                  </a:lnTo>
                  <a:lnTo>
                    <a:pt x="191839" y="2523186"/>
                  </a:lnTo>
                  <a:lnTo>
                    <a:pt x="191144" y="2530080"/>
                  </a:lnTo>
                  <a:lnTo>
                    <a:pt x="190460" y="2536974"/>
                  </a:lnTo>
                  <a:lnTo>
                    <a:pt x="189787" y="2543868"/>
                  </a:lnTo>
                  <a:lnTo>
                    <a:pt x="189125" y="2550762"/>
                  </a:lnTo>
                  <a:lnTo>
                    <a:pt x="188475" y="2557656"/>
                  </a:lnTo>
                  <a:lnTo>
                    <a:pt x="187839" y="2564550"/>
                  </a:lnTo>
                  <a:lnTo>
                    <a:pt x="187216" y="2571444"/>
                  </a:lnTo>
                  <a:lnTo>
                    <a:pt x="186608" y="2578338"/>
                  </a:lnTo>
                  <a:lnTo>
                    <a:pt x="186017" y="2585231"/>
                  </a:lnTo>
                  <a:lnTo>
                    <a:pt x="185444" y="2592125"/>
                  </a:lnTo>
                  <a:lnTo>
                    <a:pt x="184887" y="2599019"/>
                  </a:lnTo>
                  <a:lnTo>
                    <a:pt x="184346" y="2605913"/>
                  </a:lnTo>
                  <a:lnTo>
                    <a:pt x="183821" y="2612807"/>
                  </a:lnTo>
                  <a:lnTo>
                    <a:pt x="183312" y="2619701"/>
                  </a:lnTo>
                  <a:lnTo>
                    <a:pt x="182818" y="2626595"/>
                  </a:lnTo>
                  <a:lnTo>
                    <a:pt x="182337" y="2633489"/>
                  </a:lnTo>
                  <a:lnTo>
                    <a:pt x="181870" y="2640383"/>
                  </a:lnTo>
                  <a:lnTo>
                    <a:pt x="181417" y="2647277"/>
                  </a:lnTo>
                  <a:lnTo>
                    <a:pt x="180975" y="2654171"/>
                  </a:lnTo>
                  <a:lnTo>
                    <a:pt x="180543" y="2661065"/>
                  </a:lnTo>
                  <a:lnTo>
                    <a:pt x="180121" y="2667959"/>
                  </a:lnTo>
                  <a:lnTo>
                    <a:pt x="179709" y="2674853"/>
                  </a:lnTo>
                  <a:lnTo>
                    <a:pt x="179306" y="2681747"/>
                  </a:lnTo>
                  <a:lnTo>
                    <a:pt x="178913" y="2688641"/>
                  </a:lnTo>
                  <a:lnTo>
                    <a:pt x="178531" y="2695535"/>
                  </a:lnTo>
                  <a:lnTo>
                    <a:pt x="178160" y="2702429"/>
                  </a:lnTo>
                  <a:lnTo>
                    <a:pt x="177799" y="2709323"/>
                  </a:lnTo>
                  <a:lnTo>
                    <a:pt x="177450" y="2716217"/>
                  </a:lnTo>
                  <a:lnTo>
                    <a:pt x="177111" y="2723111"/>
                  </a:lnTo>
                  <a:lnTo>
                    <a:pt x="176784" y="2730004"/>
                  </a:lnTo>
                  <a:lnTo>
                    <a:pt x="176468" y="2736898"/>
                  </a:lnTo>
                  <a:lnTo>
                    <a:pt x="176162" y="2743792"/>
                  </a:lnTo>
                  <a:lnTo>
                    <a:pt x="175868" y="2750686"/>
                  </a:lnTo>
                  <a:lnTo>
                    <a:pt x="175584" y="2757580"/>
                  </a:lnTo>
                  <a:lnTo>
                    <a:pt x="175307" y="2764474"/>
                  </a:lnTo>
                  <a:lnTo>
                    <a:pt x="175037" y="2771368"/>
                  </a:lnTo>
                  <a:lnTo>
                    <a:pt x="174773" y="2778262"/>
                  </a:lnTo>
                  <a:lnTo>
                    <a:pt x="174512" y="2785156"/>
                  </a:lnTo>
                  <a:lnTo>
                    <a:pt x="174253" y="2792050"/>
                  </a:lnTo>
                  <a:lnTo>
                    <a:pt x="173996" y="2798944"/>
                  </a:lnTo>
                  <a:lnTo>
                    <a:pt x="173739" y="2805838"/>
                  </a:lnTo>
                  <a:lnTo>
                    <a:pt x="173480" y="2812732"/>
                  </a:lnTo>
                  <a:lnTo>
                    <a:pt x="173220" y="2819626"/>
                  </a:lnTo>
                  <a:lnTo>
                    <a:pt x="172959" y="2826520"/>
                  </a:lnTo>
                  <a:lnTo>
                    <a:pt x="172695" y="2833414"/>
                  </a:lnTo>
                  <a:lnTo>
                    <a:pt x="172431" y="2840308"/>
                  </a:lnTo>
                  <a:lnTo>
                    <a:pt x="172166" y="2847202"/>
                  </a:lnTo>
                  <a:lnTo>
                    <a:pt x="171901" y="2854096"/>
                  </a:lnTo>
                  <a:lnTo>
                    <a:pt x="171638" y="2860990"/>
                  </a:lnTo>
                  <a:lnTo>
                    <a:pt x="171378" y="2867884"/>
                  </a:lnTo>
                  <a:lnTo>
                    <a:pt x="171122" y="2874777"/>
                  </a:lnTo>
                  <a:lnTo>
                    <a:pt x="170872" y="2881671"/>
                  </a:lnTo>
                  <a:lnTo>
                    <a:pt x="170628" y="2888565"/>
                  </a:lnTo>
                  <a:lnTo>
                    <a:pt x="170393" y="2895459"/>
                  </a:lnTo>
                  <a:lnTo>
                    <a:pt x="170166" y="2902353"/>
                  </a:lnTo>
                  <a:lnTo>
                    <a:pt x="169950" y="2909247"/>
                  </a:lnTo>
                  <a:lnTo>
                    <a:pt x="169746" y="2916141"/>
                  </a:lnTo>
                  <a:lnTo>
                    <a:pt x="169555" y="2923035"/>
                  </a:lnTo>
                  <a:lnTo>
                    <a:pt x="169377" y="2929929"/>
                  </a:lnTo>
                  <a:lnTo>
                    <a:pt x="169212" y="2936823"/>
                  </a:lnTo>
                  <a:lnTo>
                    <a:pt x="169060" y="2943717"/>
                  </a:lnTo>
                  <a:lnTo>
                    <a:pt x="168921" y="2950611"/>
                  </a:lnTo>
                  <a:lnTo>
                    <a:pt x="168796" y="2957505"/>
                  </a:lnTo>
                  <a:lnTo>
                    <a:pt x="168682" y="2964399"/>
                  </a:lnTo>
                  <a:lnTo>
                    <a:pt x="168582" y="2971293"/>
                  </a:lnTo>
                  <a:lnTo>
                    <a:pt x="168492" y="2978187"/>
                  </a:lnTo>
                  <a:lnTo>
                    <a:pt x="168411" y="2985081"/>
                  </a:lnTo>
                  <a:lnTo>
                    <a:pt x="168338" y="2991975"/>
                  </a:lnTo>
                  <a:lnTo>
                    <a:pt x="168271" y="2998869"/>
                  </a:lnTo>
                  <a:lnTo>
                    <a:pt x="168208" y="3005763"/>
                  </a:lnTo>
                  <a:lnTo>
                    <a:pt x="168149" y="3012657"/>
                  </a:lnTo>
                  <a:lnTo>
                    <a:pt x="168092" y="3019550"/>
                  </a:lnTo>
                  <a:lnTo>
                    <a:pt x="168036" y="3026444"/>
                  </a:lnTo>
                  <a:lnTo>
                    <a:pt x="167979" y="3033338"/>
                  </a:lnTo>
                  <a:lnTo>
                    <a:pt x="167920" y="3040232"/>
                  </a:lnTo>
                  <a:lnTo>
                    <a:pt x="167861" y="3047126"/>
                  </a:lnTo>
                  <a:lnTo>
                    <a:pt x="167799" y="3054020"/>
                  </a:lnTo>
                  <a:lnTo>
                    <a:pt x="167736" y="3060914"/>
                  </a:lnTo>
                  <a:lnTo>
                    <a:pt x="167671" y="3067808"/>
                  </a:lnTo>
                  <a:lnTo>
                    <a:pt x="167606" y="3074702"/>
                  </a:lnTo>
                  <a:lnTo>
                    <a:pt x="167541" y="3081596"/>
                  </a:lnTo>
                  <a:lnTo>
                    <a:pt x="167476" y="3088490"/>
                  </a:lnTo>
                  <a:lnTo>
                    <a:pt x="167414" y="3095384"/>
                  </a:lnTo>
                  <a:lnTo>
                    <a:pt x="167354" y="3102278"/>
                  </a:lnTo>
                  <a:lnTo>
                    <a:pt x="167297" y="3109172"/>
                  </a:lnTo>
                  <a:lnTo>
                    <a:pt x="167244" y="3116066"/>
                  </a:lnTo>
                  <a:lnTo>
                    <a:pt x="167195" y="3122960"/>
                  </a:lnTo>
                  <a:lnTo>
                    <a:pt x="167149" y="3129854"/>
                  </a:lnTo>
                  <a:lnTo>
                    <a:pt x="167109" y="3136748"/>
                  </a:lnTo>
                  <a:lnTo>
                    <a:pt x="167071" y="3143642"/>
                  </a:lnTo>
                  <a:lnTo>
                    <a:pt x="167036" y="3150536"/>
                  </a:lnTo>
                  <a:lnTo>
                    <a:pt x="167003" y="3157429"/>
                  </a:lnTo>
                  <a:lnTo>
                    <a:pt x="166971" y="3164323"/>
                  </a:lnTo>
                  <a:lnTo>
                    <a:pt x="166939" y="3171217"/>
                  </a:lnTo>
                  <a:lnTo>
                    <a:pt x="166905" y="3178111"/>
                  </a:lnTo>
                  <a:lnTo>
                    <a:pt x="166870" y="3185005"/>
                  </a:lnTo>
                  <a:lnTo>
                    <a:pt x="166832" y="3191899"/>
                  </a:lnTo>
                  <a:lnTo>
                    <a:pt x="166791" y="3198793"/>
                  </a:lnTo>
                  <a:lnTo>
                    <a:pt x="166746" y="3205687"/>
                  </a:lnTo>
                  <a:lnTo>
                    <a:pt x="166697" y="3212581"/>
                  </a:lnTo>
                  <a:lnTo>
                    <a:pt x="166645" y="3219475"/>
                  </a:lnTo>
                  <a:lnTo>
                    <a:pt x="166589" y="3226369"/>
                  </a:lnTo>
                  <a:lnTo>
                    <a:pt x="166532" y="3233263"/>
                  </a:lnTo>
                  <a:lnTo>
                    <a:pt x="166472" y="3240157"/>
                  </a:lnTo>
                  <a:lnTo>
                    <a:pt x="166412" y="3247051"/>
                  </a:lnTo>
                  <a:lnTo>
                    <a:pt x="166352" y="3253945"/>
                  </a:lnTo>
                  <a:lnTo>
                    <a:pt x="166293" y="3260839"/>
                  </a:lnTo>
                  <a:lnTo>
                    <a:pt x="166237" y="3267733"/>
                  </a:lnTo>
                  <a:lnTo>
                    <a:pt x="166185" y="3274627"/>
                  </a:lnTo>
                  <a:lnTo>
                    <a:pt x="166136" y="3281521"/>
                  </a:lnTo>
                  <a:lnTo>
                    <a:pt x="166091" y="3288415"/>
                  </a:lnTo>
                  <a:lnTo>
                    <a:pt x="166052" y="3295309"/>
                  </a:lnTo>
                  <a:lnTo>
                    <a:pt x="166018" y="3302202"/>
                  </a:lnTo>
                  <a:lnTo>
                    <a:pt x="165990" y="3309096"/>
                  </a:lnTo>
                  <a:lnTo>
                    <a:pt x="165966" y="3315990"/>
                  </a:lnTo>
                  <a:lnTo>
                    <a:pt x="165947" y="3322884"/>
                  </a:lnTo>
                  <a:lnTo>
                    <a:pt x="165932" y="3329778"/>
                  </a:lnTo>
                  <a:lnTo>
                    <a:pt x="165921" y="3336672"/>
                  </a:lnTo>
                  <a:lnTo>
                    <a:pt x="165913" y="3343566"/>
                  </a:lnTo>
                  <a:lnTo>
                    <a:pt x="165909" y="3350460"/>
                  </a:lnTo>
                  <a:lnTo>
                    <a:pt x="165909" y="3357354"/>
                  </a:lnTo>
                  <a:lnTo>
                    <a:pt x="165911" y="3364248"/>
                  </a:lnTo>
                  <a:lnTo>
                    <a:pt x="165917" y="3371142"/>
                  </a:lnTo>
                  <a:lnTo>
                    <a:pt x="165926" y="3378036"/>
                  </a:lnTo>
                  <a:lnTo>
                    <a:pt x="165940" y="3384930"/>
                  </a:lnTo>
                  <a:lnTo>
                    <a:pt x="165958" y="3391824"/>
                  </a:lnTo>
                  <a:lnTo>
                    <a:pt x="165980" y="3398718"/>
                  </a:lnTo>
                  <a:lnTo>
                    <a:pt x="166009" y="3405612"/>
                  </a:lnTo>
                  <a:lnTo>
                    <a:pt x="166044" y="3412506"/>
                  </a:lnTo>
                  <a:lnTo>
                    <a:pt x="166085" y="3419400"/>
                  </a:lnTo>
                  <a:lnTo>
                    <a:pt x="166132" y="3426294"/>
                  </a:lnTo>
                  <a:lnTo>
                    <a:pt x="166185" y="3433188"/>
                  </a:lnTo>
                  <a:lnTo>
                    <a:pt x="166243" y="3440082"/>
                  </a:lnTo>
                  <a:lnTo>
                    <a:pt x="166304" y="3446975"/>
                  </a:lnTo>
                  <a:lnTo>
                    <a:pt x="166366" y="3453869"/>
                  </a:lnTo>
                  <a:lnTo>
                    <a:pt x="166429" y="3460763"/>
                  </a:lnTo>
                  <a:lnTo>
                    <a:pt x="166488" y="3467657"/>
                  </a:lnTo>
                  <a:lnTo>
                    <a:pt x="166542" y="3474551"/>
                  </a:lnTo>
                  <a:lnTo>
                    <a:pt x="166586" y="3481445"/>
                  </a:lnTo>
                  <a:lnTo>
                    <a:pt x="166619" y="3488339"/>
                  </a:lnTo>
                  <a:lnTo>
                    <a:pt x="166638" y="3495233"/>
                  </a:lnTo>
                  <a:lnTo>
                    <a:pt x="166641" y="3502127"/>
                  </a:lnTo>
                  <a:lnTo>
                    <a:pt x="166626" y="3509021"/>
                  </a:lnTo>
                  <a:lnTo>
                    <a:pt x="166589" y="3515915"/>
                  </a:lnTo>
                  <a:lnTo>
                    <a:pt x="166531" y="3522809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" name="pg30"/>
            <p:cNvSpPr/>
            <p:nvPr/>
          </p:nvSpPr>
          <p:spPr>
            <a:xfrm>
              <a:off x="4890245" y="3593023"/>
              <a:ext cx="319528" cy="3439765"/>
            </a:xfrm>
            <a:custGeom>
              <a:avLst/>
              <a:gdLst/>
              <a:ahLst/>
              <a:cxnLst/>
              <a:rect l="0" t="0" r="0" b="0"/>
              <a:pathLst>
                <a:path w="319528" h="3439765">
                  <a:moveTo>
                    <a:pt x="156899" y="3439765"/>
                  </a:moveTo>
                  <a:lnTo>
                    <a:pt x="156891" y="3433033"/>
                  </a:lnTo>
                  <a:lnTo>
                    <a:pt x="156902" y="3426302"/>
                  </a:lnTo>
                  <a:lnTo>
                    <a:pt x="156931" y="3419571"/>
                  </a:lnTo>
                  <a:lnTo>
                    <a:pt x="156978" y="3412839"/>
                  </a:lnTo>
                  <a:lnTo>
                    <a:pt x="157042" y="3406108"/>
                  </a:lnTo>
                  <a:lnTo>
                    <a:pt x="157123" y="3399376"/>
                  </a:lnTo>
                  <a:lnTo>
                    <a:pt x="157217" y="3392645"/>
                  </a:lnTo>
                  <a:lnTo>
                    <a:pt x="157322" y="3385913"/>
                  </a:lnTo>
                  <a:lnTo>
                    <a:pt x="157433" y="3379182"/>
                  </a:lnTo>
                  <a:lnTo>
                    <a:pt x="157551" y="3372450"/>
                  </a:lnTo>
                  <a:lnTo>
                    <a:pt x="157671" y="3365719"/>
                  </a:lnTo>
                  <a:lnTo>
                    <a:pt x="157793" y="3358988"/>
                  </a:lnTo>
                  <a:lnTo>
                    <a:pt x="157912" y="3352256"/>
                  </a:lnTo>
                  <a:lnTo>
                    <a:pt x="158026" y="3345525"/>
                  </a:lnTo>
                  <a:lnTo>
                    <a:pt x="158134" y="3338793"/>
                  </a:lnTo>
                  <a:lnTo>
                    <a:pt x="158235" y="3332062"/>
                  </a:lnTo>
                  <a:lnTo>
                    <a:pt x="158327" y="3325330"/>
                  </a:lnTo>
                  <a:lnTo>
                    <a:pt x="158408" y="3318599"/>
                  </a:lnTo>
                  <a:lnTo>
                    <a:pt x="158478" y="3311868"/>
                  </a:lnTo>
                  <a:lnTo>
                    <a:pt x="158534" y="3305136"/>
                  </a:lnTo>
                  <a:lnTo>
                    <a:pt x="158579" y="3298405"/>
                  </a:lnTo>
                  <a:lnTo>
                    <a:pt x="158613" y="3291673"/>
                  </a:lnTo>
                  <a:lnTo>
                    <a:pt x="158634" y="3284942"/>
                  </a:lnTo>
                  <a:lnTo>
                    <a:pt x="158645" y="3278210"/>
                  </a:lnTo>
                  <a:lnTo>
                    <a:pt x="158645" y="3271479"/>
                  </a:lnTo>
                  <a:lnTo>
                    <a:pt x="158634" y="3264747"/>
                  </a:lnTo>
                  <a:lnTo>
                    <a:pt x="158613" y="3258016"/>
                  </a:lnTo>
                  <a:lnTo>
                    <a:pt x="158583" y="3251285"/>
                  </a:lnTo>
                  <a:lnTo>
                    <a:pt x="158546" y="3244553"/>
                  </a:lnTo>
                  <a:lnTo>
                    <a:pt x="158501" y="3237822"/>
                  </a:lnTo>
                  <a:lnTo>
                    <a:pt x="158450" y="3231090"/>
                  </a:lnTo>
                  <a:lnTo>
                    <a:pt x="158392" y="3224359"/>
                  </a:lnTo>
                  <a:lnTo>
                    <a:pt x="158327" y="3217627"/>
                  </a:lnTo>
                  <a:lnTo>
                    <a:pt x="158257" y="3210896"/>
                  </a:lnTo>
                  <a:lnTo>
                    <a:pt x="158181" y="3204165"/>
                  </a:lnTo>
                  <a:lnTo>
                    <a:pt x="158101" y="3197433"/>
                  </a:lnTo>
                  <a:lnTo>
                    <a:pt x="158015" y="3190702"/>
                  </a:lnTo>
                  <a:lnTo>
                    <a:pt x="157925" y="3183970"/>
                  </a:lnTo>
                  <a:lnTo>
                    <a:pt x="157829" y="3177239"/>
                  </a:lnTo>
                  <a:lnTo>
                    <a:pt x="157728" y="3170507"/>
                  </a:lnTo>
                  <a:lnTo>
                    <a:pt x="157621" y="3163776"/>
                  </a:lnTo>
                  <a:lnTo>
                    <a:pt x="157510" y="3157044"/>
                  </a:lnTo>
                  <a:lnTo>
                    <a:pt x="157394" y="3150313"/>
                  </a:lnTo>
                  <a:lnTo>
                    <a:pt x="157273" y="3143582"/>
                  </a:lnTo>
                  <a:lnTo>
                    <a:pt x="157147" y="3136850"/>
                  </a:lnTo>
                  <a:lnTo>
                    <a:pt x="157016" y="3130119"/>
                  </a:lnTo>
                  <a:lnTo>
                    <a:pt x="156881" y="3123387"/>
                  </a:lnTo>
                  <a:lnTo>
                    <a:pt x="156741" y="3116656"/>
                  </a:lnTo>
                  <a:lnTo>
                    <a:pt x="156598" y="3109924"/>
                  </a:lnTo>
                  <a:lnTo>
                    <a:pt x="156451" y="3103193"/>
                  </a:lnTo>
                  <a:lnTo>
                    <a:pt x="156301" y="3096461"/>
                  </a:lnTo>
                  <a:lnTo>
                    <a:pt x="156147" y="3089730"/>
                  </a:lnTo>
                  <a:lnTo>
                    <a:pt x="155990" y="3082999"/>
                  </a:lnTo>
                  <a:lnTo>
                    <a:pt x="155830" y="3076267"/>
                  </a:lnTo>
                  <a:lnTo>
                    <a:pt x="155668" y="3069536"/>
                  </a:lnTo>
                  <a:lnTo>
                    <a:pt x="155504" y="3062804"/>
                  </a:lnTo>
                  <a:lnTo>
                    <a:pt x="155337" y="3056073"/>
                  </a:lnTo>
                  <a:lnTo>
                    <a:pt x="155168" y="3049341"/>
                  </a:lnTo>
                  <a:lnTo>
                    <a:pt x="154997" y="3042610"/>
                  </a:lnTo>
                  <a:lnTo>
                    <a:pt x="154824" y="3035879"/>
                  </a:lnTo>
                  <a:lnTo>
                    <a:pt x="154649" y="3029147"/>
                  </a:lnTo>
                  <a:lnTo>
                    <a:pt x="154473" y="3022416"/>
                  </a:lnTo>
                  <a:lnTo>
                    <a:pt x="154295" y="3015684"/>
                  </a:lnTo>
                  <a:lnTo>
                    <a:pt x="154116" y="3008953"/>
                  </a:lnTo>
                  <a:lnTo>
                    <a:pt x="153935" y="3002221"/>
                  </a:lnTo>
                  <a:lnTo>
                    <a:pt x="153754" y="2995490"/>
                  </a:lnTo>
                  <a:lnTo>
                    <a:pt x="153573" y="2988758"/>
                  </a:lnTo>
                  <a:lnTo>
                    <a:pt x="153392" y="2982027"/>
                  </a:lnTo>
                  <a:lnTo>
                    <a:pt x="153212" y="2975296"/>
                  </a:lnTo>
                  <a:lnTo>
                    <a:pt x="153033" y="2968564"/>
                  </a:lnTo>
                  <a:lnTo>
                    <a:pt x="152855" y="2961833"/>
                  </a:lnTo>
                  <a:lnTo>
                    <a:pt x="152680" y="2955101"/>
                  </a:lnTo>
                  <a:lnTo>
                    <a:pt x="152508" y="2948370"/>
                  </a:lnTo>
                  <a:lnTo>
                    <a:pt x="152340" y="2941638"/>
                  </a:lnTo>
                  <a:lnTo>
                    <a:pt x="152176" y="2934907"/>
                  </a:lnTo>
                  <a:lnTo>
                    <a:pt x="152017" y="2928176"/>
                  </a:lnTo>
                  <a:lnTo>
                    <a:pt x="151863" y="2921444"/>
                  </a:lnTo>
                  <a:lnTo>
                    <a:pt x="151714" y="2914713"/>
                  </a:lnTo>
                  <a:lnTo>
                    <a:pt x="151573" y="2907981"/>
                  </a:lnTo>
                  <a:lnTo>
                    <a:pt x="151437" y="2901250"/>
                  </a:lnTo>
                  <a:lnTo>
                    <a:pt x="151307" y="2894518"/>
                  </a:lnTo>
                  <a:lnTo>
                    <a:pt x="151184" y="2887787"/>
                  </a:lnTo>
                  <a:lnTo>
                    <a:pt x="151065" y="2881055"/>
                  </a:lnTo>
                  <a:lnTo>
                    <a:pt x="150952" y="2874324"/>
                  </a:lnTo>
                  <a:lnTo>
                    <a:pt x="150844" y="2867593"/>
                  </a:lnTo>
                  <a:lnTo>
                    <a:pt x="150739" y="2860861"/>
                  </a:lnTo>
                  <a:lnTo>
                    <a:pt x="150637" y="2854130"/>
                  </a:lnTo>
                  <a:lnTo>
                    <a:pt x="150537" y="2847398"/>
                  </a:lnTo>
                  <a:lnTo>
                    <a:pt x="150436" y="2840667"/>
                  </a:lnTo>
                  <a:lnTo>
                    <a:pt x="150336" y="2833935"/>
                  </a:lnTo>
                  <a:lnTo>
                    <a:pt x="150233" y="2827204"/>
                  </a:lnTo>
                  <a:lnTo>
                    <a:pt x="150127" y="2820472"/>
                  </a:lnTo>
                  <a:lnTo>
                    <a:pt x="150015" y="2813741"/>
                  </a:lnTo>
                  <a:lnTo>
                    <a:pt x="149898" y="2807010"/>
                  </a:lnTo>
                  <a:lnTo>
                    <a:pt x="149775" y="2800278"/>
                  </a:lnTo>
                  <a:lnTo>
                    <a:pt x="149643" y="2793547"/>
                  </a:lnTo>
                  <a:lnTo>
                    <a:pt x="149504" y="2786815"/>
                  </a:lnTo>
                  <a:lnTo>
                    <a:pt x="149353" y="2780084"/>
                  </a:lnTo>
                  <a:lnTo>
                    <a:pt x="149191" y="2773352"/>
                  </a:lnTo>
                  <a:lnTo>
                    <a:pt x="149018" y="2766621"/>
                  </a:lnTo>
                  <a:lnTo>
                    <a:pt x="148833" y="2759890"/>
                  </a:lnTo>
                  <a:lnTo>
                    <a:pt x="148635" y="2753158"/>
                  </a:lnTo>
                  <a:lnTo>
                    <a:pt x="148424" y="2746427"/>
                  </a:lnTo>
                  <a:lnTo>
                    <a:pt x="148200" y="2739695"/>
                  </a:lnTo>
                  <a:lnTo>
                    <a:pt x="147958" y="2732964"/>
                  </a:lnTo>
                  <a:lnTo>
                    <a:pt x="147700" y="2726232"/>
                  </a:lnTo>
                  <a:lnTo>
                    <a:pt x="147427" y="2719501"/>
                  </a:lnTo>
                  <a:lnTo>
                    <a:pt x="147138" y="2712769"/>
                  </a:lnTo>
                  <a:lnTo>
                    <a:pt x="146832" y="2706038"/>
                  </a:lnTo>
                  <a:lnTo>
                    <a:pt x="146509" y="2699307"/>
                  </a:lnTo>
                  <a:lnTo>
                    <a:pt x="146167" y="2692575"/>
                  </a:lnTo>
                  <a:lnTo>
                    <a:pt x="145806" y="2685844"/>
                  </a:lnTo>
                  <a:lnTo>
                    <a:pt x="145426" y="2679112"/>
                  </a:lnTo>
                  <a:lnTo>
                    <a:pt x="145029" y="2672381"/>
                  </a:lnTo>
                  <a:lnTo>
                    <a:pt x="144615" y="2665649"/>
                  </a:lnTo>
                  <a:lnTo>
                    <a:pt x="144184" y="2658918"/>
                  </a:lnTo>
                  <a:lnTo>
                    <a:pt x="143736" y="2652187"/>
                  </a:lnTo>
                  <a:lnTo>
                    <a:pt x="143271" y="2645455"/>
                  </a:lnTo>
                  <a:lnTo>
                    <a:pt x="142790" y="2638724"/>
                  </a:lnTo>
                  <a:lnTo>
                    <a:pt x="142297" y="2631992"/>
                  </a:lnTo>
                  <a:lnTo>
                    <a:pt x="141790" y="2625261"/>
                  </a:lnTo>
                  <a:lnTo>
                    <a:pt x="141273" y="2618529"/>
                  </a:lnTo>
                  <a:lnTo>
                    <a:pt x="140746" y="2611798"/>
                  </a:lnTo>
                  <a:lnTo>
                    <a:pt x="140210" y="2605066"/>
                  </a:lnTo>
                  <a:lnTo>
                    <a:pt x="139665" y="2598335"/>
                  </a:lnTo>
                  <a:lnTo>
                    <a:pt x="139114" y="2591604"/>
                  </a:lnTo>
                  <a:lnTo>
                    <a:pt x="138558" y="2584872"/>
                  </a:lnTo>
                  <a:lnTo>
                    <a:pt x="137997" y="2578141"/>
                  </a:lnTo>
                  <a:lnTo>
                    <a:pt x="137433" y="2571409"/>
                  </a:lnTo>
                  <a:lnTo>
                    <a:pt x="136865" y="2564678"/>
                  </a:lnTo>
                  <a:lnTo>
                    <a:pt x="136294" y="2557946"/>
                  </a:lnTo>
                  <a:lnTo>
                    <a:pt x="135720" y="2551215"/>
                  </a:lnTo>
                  <a:lnTo>
                    <a:pt x="135144" y="2544483"/>
                  </a:lnTo>
                  <a:lnTo>
                    <a:pt x="134565" y="2537752"/>
                  </a:lnTo>
                  <a:lnTo>
                    <a:pt x="133983" y="2531021"/>
                  </a:lnTo>
                  <a:lnTo>
                    <a:pt x="133397" y="2524289"/>
                  </a:lnTo>
                  <a:lnTo>
                    <a:pt x="132808" y="2517558"/>
                  </a:lnTo>
                  <a:lnTo>
                    <a:pt x="132213" y="2510826"/>
                  </a:lnTo>
                  <a:lnTo>
                    <a:pt x="131612" y="2504095"/>
                  </a:lnTo>
                  <a:lnTo>
                    <a:pt x="131006" y="2497363"/>
                  </a:lnTo>
                  <a:lnTo>
                    <a:pt x="130393" y="2490632"/>
                  </a:lnTo>
                  <a:lnTo>
                    <a:pt x="129773" y="2483901"/>
                  </a:lnTo>
                  <a:lnTo>
                    <a:pt x="129145" y="2477169"/>
                  </a:lnTo>
                  <a:lnTo>
                    <a:pt x="128508" y="2470438"/>
                  </a:lnTo>
                  <a:lnTo>
                    <a:pt x="127861" y="2463706"/>
                  </a:lnTo>
                  <a:lnTo>
                    <a:pt x="127205" y="2456975"/>
                  </a:lnTo>
                  <a:lnTo>
                    <a:pt x="126539" y="2450243"/>
                  </a:lnTo>
                  <a:lnTo>
                    <a:pt x="125864" y="2443512"/>
                  </a:lnTo>
                  <a:lnTo>
                    <a:pt x="125179" y="2436780"/>
                  </a:lnTo>
                  <a:lnTo>
                    <a:pt x="124484" y="2430049"/>
                  </a:lnTo>
                  <a:lnTo>
                    <a:pt x="123777" y="2423318"/>
                  </a:lnTo>
                  <a:lnTo>
                    <a:pt x="123061" y="2416586"/>
                  </a:lnTo>
                  <a:lnTo>
                    <a:pt x="122335" y="2409855"/>
                  </a:lnTo>
                  <a:lnTo>
                    <a:pt x="121599" y="2403123"/>
                  </a:lnTo>
                  <a:lnTo>
                    <a:pt x="120853" y="2396392"/>
                  </a:lnTo>
                  <a:lnTo>
                    <a:pt x="120097" y="2389660"/>
                  </a:lnTo>
                  <a:lnTo>
                    <a:pt x="119330" y="2382929"/>
                  </a:lnTo>
                  <a:lnTo>
                    <a:pt x="118551" y="2376198"/>
                  </a:lnTo>
                  <a:lnTo>
                    <a:pt x="117760" y="2369466"/>
                  </a:lnTo>
                  <a:lnTo>
                    <a:pt x="116956" y="2362735"/>
                  </a:lnTo>
                  <a:lnTo>
                    <a:pt x="116139" y="2356003"/>
                  </a:lnTo>
                  <a:lnTo>
                    <a:pt x="115309" y="2349272"/>
                  </a:lnTo>
                  <a:lnTo>
                    <a:pt x="114464" y="2342540"/>
                  </a:lnTo>
                  <a:lnTo>
                    <a:pt x="113602" y="2335809"/>
                  </a:lnTo>
                  <a:lnTo>
                    <a:pt x="112723" y="2329077"/>
                  </a:lnTo>
                  <a:lnTo>
                    <a:pt x="111827" y="2322346"/>
                  </a:lnTo>
                  <a:lnTo>
                    <a:pt x="110914" y="2315615"/>
                  </a:lnTo>
                  <a:lnTo>
                    <a:pt x="109985" y="2308883"/>
                  </a:lnTo>
                  <a:lnTo>
                    <a:pt x="109040" y="2302152"/>
                  </a:lnTo>
                  <a:lnTo>
                    <a:pt x="108079" y="2295420"/>
                  </a:lnTo>
                  <a:lnTo>
                    <a:pt x="107101" y="2288689"/>
                  </a:lnTo>
                  <a:lnTo>
                    <a:pt x="106110" y="2281957"/>
                  </a:lnTo>
                  <a:lnTo>
                    <a:pt x="105108" y="2275226"/>
                  </a:lnTo>
                  <a:lnTo>
                    <a:pt x="104097" y="2268494"/>
                  </a:lnTo>
                  <a:lnTo>
                    <a:pt x="103078" y="2261763"/>
                  </a:lnTo>
                  <a:lnTo>
                    <a:pt x="102055" y="2255032"/>
                  </a:lnTo>
                  <a:lnTo>
                    <a:pt x="101028" y="2248300"/>
                  </a:lnTo>
                  <a:lnTo>
                    <a:pt x="100002" y="2241569"/>
                  </a:lnTo>
                  <a:lnTo>
                    <a:pt x="98978" y="2234837"/>
                  </a:lnTo>
                  <a:lnTo>
                    <a:pt x="97959" y="2228106"/>
                  </a:lnTo>
                  <a:lnTo>
                    <a:pt x="96946" y="2221374"/>
                  </a:lnTo>
                  <a:lnTo>
                    <a:pt x="95940" y="2214643"/>
                  </a:lnTo>
                  <a:lnTo>
                    <a:pt x="94943" y="2207912"/>
                  </a:lnTo>
                  <a:lnTo>
                    <a:pt x="93957" y="2201180"/>
                  </a:lnTo>
                  <a:lnTo>
                    <a:pt x="92981" y="2194449"/>
                  </a:lnTo>
                  <a:lnTo>
                    <a:pt x="92014" y="2187717"/>
                  </a:lnTo>
                  <a:lnTo>
                    <a:pt x="91056" y="2180986"/>
                  </a:lnTo>
                  <a:lnTo>
                    <a:pt x="90104" y="2174254"/>
                  </a:lnTo>
                  <a:lnTo>
                    <a:pt x="89158" y="2167523"/>
                  </a:lnTo>
                  <a:lnTo>
                    <a:pt x="88215" y="2160791"/>
                  </a:lnTo>
                  <a:lnTo>
                    <a:pt x="87273" y="2154060"/>
                  </a:lnTo>
                  <a:lnTo>
                    <a:pt x="86329" y="2147329"/>
                  </a:lnTo>
                  <a:lnTo>
                    <a:pt x="85379" y="2140597"/>
                  </a:lnTo>
                  <a:lnTo>
                    <a:pt x="84422" y="2133866"/>
                  </a:lnTo>
                  <a:lnTo>
                    <a:pt x="83456" y="2127134"/>
                  </a:lnTo>
                  <a:lnTo>
                    <a:pt x="82477" y="2120403"/>
                  </a:lnTo>
                  <a:lnTo>
                    <a:pt x="81482" y="2113671"/>
                  </a:lnTo>
                  <a:lnTo>
                    <a:pt x="80470" y="2106940"/>
                  </a:lnTo>
                  <a:lnTo>
                    <a:pt x="79441" y="2100209"/>
                  </a:lnTo>
                  <a:lnTo>
                    <a:pt x="78395" y="2093477"/>
                  </a:lnTo>
                  <a:lnTo>
                    <a:pt x="77331" y="2086746"/>
                  </a:lnTo>
                  <a:lnTo>
                    <a:pt x="76251" y="2080014"/>
                  </a:lnTo>
                  <a:lnTo>
                    <a:pt x="75155" y="2073283"/>
                  </a:lnTo>
                  <a:lnTo>
                    <a:pt x="74042" y="2066551"/>
                  </a:lnTo>
                  <a:lnTo>
                    <a:pt x="72918" y="2059820"/>
                  </a:lnTo>
                  <a:lnTo>
                    <a:pt x="71783" y="2053088"/>
                  </a:lnTo>
                  <a:lnTo>
                    <a:pt x="70642" y="2046357"/>
                  </a:lnTo>
                  <a:lnTo>
                    <a:pt x="69494" y="2039626"/>
                  </a:lnTo>
                  <a:lnTo>
                    <a:pt x="68343" y="2032894"/>
                  </a:lnTo>
                  <a:lnTo>
                    <a:pt x="67191" y="2026163"/>
                  </a:lnTo>
                  <a:lnTo>
                    <a:pt x="66038" y="2019431"/>
                  </a:lnTo>
                  <a:lnTo>
                    <a:pt x="64887" y="2012700"/>
                  </a:lnTo>
                  <a:lnTo>
                    <a:pt x="63737" y="2005968"/>
                  </a:lnTo>
                  <a:lnTo>
                    <a:pt x="62589" y="1999237"/>
                  </a:lnTo>
                  <a:lnTo>
                    <a:pt x="61442" y="1992505"/>
                  </a:lnTo>
                  <a:lnTo>
                    <a:pt x="60296" y="1985774"/>
                  </a:lnTo>
                  <a:lnTo>
                    <a:pt x="59149" y="1979043"/>
                  </a:lnTo>
                  <a:lnTo>
                    <a:pt x="58000" y="1972311"/>
                  </a:lnTo>
                  <a:lnTo>
                    <a:pt x="56847" y="1965580"/>
                  </a:lnTo>
                  <a:lnTo>
                    <a:pt x="55690" y="1958848"/>
                  </a:lnTo>
                  <a:lnTo>
                    <a:pt x="54526" y="1952117"/>
                  </a:lnTo>
                  <a:lnTo>
                    <a:pt x="53357" y="1945385"/>
                  </a:lnTo>
                  <a:lnTo>
                    <a:pt x="52180" y="1938654"/>
                  </a:lnTo>
                  <a:lnTo>
                    <a:pt x="50995" y="1931923"/>
                  </a:lnTo>
                  <a:lnTo>
                    <a:pt x="49806" y="1925191"/>
                  </a:lnTo>
                  <a:lnTo>
                    <a:pt x="48613" y="1918460"/>
                  </a:lnTo>
                  <a:lnTo>
                    <a:pt x="47419" y="1911728"/>
                  </a:lnTo>
                  <a:lnTo>
                    <a:pt x="46226" y="1904997"/>
                  </a:lnTo>
                  <a:lnTo>
                    <a:pt x="45038" y="1898265"/>
                  </a:lnTo>
                  <a:lnTo>
                    <a:pt x="43860" y="1891534"/>
                  </a:lnTo>
                  <a:lnTo>
                    <a:pt x="42696" y="1884802"/>
                  </a:lnTo>
                  <a:lnTo>
                    <a:pt x="41549" y="1878071"/>
                  </a:lnTo>
                  <a:lnTo>
                    <a:pt x="40422" y="1871340"/>
                  </a:lnTo>
                  <a:lnTo>
                    <a:pt x="39319" y="1864608"/>
                  </a:lnTo>
                  <a:lnTo>
                    <a:pt x="38243" y="1857877"/>
                  </a:lnTo>
                  <a:lnTo>
                    <a:pt x="37196" y="1851145"/>
                  </a:lnTo>
                  <a:lnTo>
                    <a:pt x="36185" y="1844414"/>
                  </a:lnTo>
                  <a:lnTo>
                    <a:pt x="35203" y="1837682"/>
                  </a:lnTo>
                  <a:lnTo>
                    <a:pt x="34250" y="1830951"/>
                  </a:lnTo>
                  <a:lnTo>
                    <a:pt x="33324" y="1824220"/>
                  </a:lnTo>
                  <a:lnTo>
                    <a:pt x="32424" y="1817488"/>
                  </a:lnTo>
                  <a:lnTo>
                    <a:pt x="31545" y="1810757"/>
                  </a:lnTo>
                  <a:lnTo>
                    <a:pt x="30685" y="1804025"/>
                  </a:lnTo>
                  <a:lnTo>
                    <a:pt x="29838" y="1797294"/>
                  </a:lnTo>
                  <a:lnTo>
                    <a:pt x="28996" y="1790562"/>
                  </a:lnTo>
                  <a:lnTo>
                    <a:pt x="28157" y="1783831"/>
                  </a:lnTo>
                  <a:lnTo>
                    <a:pt x="27314" y="1777099"/>
                  </a:lnTo>
                  <a:lnTo>
                    <a:pt x="26464" y="1770368"/>
                  </a:lnTo>
                  <a:lnTo>
                    <a:pt x="25602" y="1763637"/>
                  </a:lnTo>
                  <a:lnTo>
                    <a:pt x="24721" y="1756905"/>
                  </a:lnTo>
                  <a:lnTo>
                    <a:pt x="23823" y="1750174"/>
                  </a:lnTo>
                  <a:lnTo>
                    <a:pt x="22904" y="1743442"/>
                  </a:lnTo>
                  <a:lnTo>
                    <a:pt x="21967" y="1736711"/>
                  </a:lnTo>
                  <a:lnTo>
                    <a:pt x="21010" y="1729979"/>
                  </a:lnTo>
                  <a:lnTo>
                    <a:pt x="20035" y="1723248"/>
                  </a:lnTo>
                  <a:lnTo>
                    <a:pt x="19044" y="1716516"/>
                  </a:lnTo>
                  <a:lnTo>
                    <a:pt x="18040" y="1709785"/>
                  </a:lnTo>
                  <a:lnTo>
                    <a:pt x="17032" y="1703054"/>
                  </a:lnTo>
                  <a:lnTo>
                    <a:pt x="16022" y="1696322"/>
                  </a:lnTo>
                  <a:lnTo>
                    <a:pt x="15017" y="1689591"/>
                  </a:lnTo>
                  <a:lnTo>
                    <a:pt x="14021" y="1682859"/>
                  </a:lnTo>
                  <a:lnTo>
                    <a:pt x="13041" y="1676128"/>
                  </a:lnTo>
                  <a:lnTo>
                    <a:pt x="12088" y="1669396"/>
                  </a:lnTo>
                  <a:lnTo>
                    <a:pt x="11165" y="1662665"/>
                  </a:lnTo>
                  <a:lnTo>
                    <a:pt x="10277" y="1655934"/>
                  </a:lnTo>
                  <a:lnTo>
                    <a:pt x="9426" y="1649202"/>
                  </a:lnTo>
                  <a:lnTo>
                    <a:pt x="8619" y="1642471"/>
                  </a:lnTo>
                  <a:lnTo>
                    <a:pt x="7857" y="1635739"/>
                  </a:lnTo>
                  <a:lnTo>
                    <a:pt x="7148" y="1629008"/>
                  </a:lnTo>
                  <a:lnTo>
                    <a:pt x="6497" y="1622276"/>
                  </a:lnTo>
                  <a:lnTo>
                    <a:pt x="5897" y="1615545"/>
                  </a:lnTo>
                  <a:lnTo>
                    <a:pt x="5350" y="1608813"/>
                  </a:lnTo>
                  <a:lnTo>
                    <a:pt x="4853" y="1602082"/>
                  </a:lnTo>
                  <a:lnTo>
                    <a:pt x="4405" y="1595351"/>
                  </a:lnTo>
                  <a:lnTo>
                    <a:pt x="4005" y="1588619"/>
                  </a:lnTo>
                  <a:lnTo>
                    <a:pt x="3658" y="1581888"/>
                  </a:lnTo>
                  <a:lnTo>
                    <a:pt x="3353" y="1575156"/>
                  </a:lnTo>
                  <a:lnTo>
                    <a:pt x="3086" y="1568425"/>
                  </a:lnTo>
                  <a:lnTo>
                    <a:pt x="2853" y="1561693"/>
                  </a:lnTo>
                  <a:lnTo>
                    <a:pt x="2650" y="1554962"/>
                  </a:lnTo>
                  <a:lnTo>
                    <a:pt x="2474" y="1548230"/>
                  </a:lnTo>
                  <a:lnTo>
                    <a:pt x="2322" y="1541499"/>
                  </a:lnTo>
                  <a:lnTo>
                    <a:pt x="2190" y="1534768"/>
                  </a:lnTo>
                  <a:lnTo>
                    <a:pt x="2073" y="1528036"/>
                  </a:lnTo>
                  <a:lnTo>
                    <a:pt x="1966" y="1521305"/>
                  </a:lnTo>
                  <a:lnTo>
                    <a:pt x="1867" y="1514573"/>
                  </a:lnTo>
                  <a:lnTo>
                    <a:pt x="1772" y="1507842"/>
                  </a:lnTo>
                  <a:lnTo>
                    <a:pt x="1680" y="1501110"/>
                  </a:lnTo>
                  <a:lnTo>
                    <a:pt x="1586" y="1494379"/>
                  </a:lnTo>
                  <a:lnTo>
                    <a:pt x="1489" y="1487648"/>
                  </a:lnTo>
                  <a:lnTo>
                    <a:pt x="1387" y="1480916"/>
                  </a:lnTo>
                  <a:lnTo>
                    <a:pt x="1280" y="1474185"/>
                  </a:lnTo>
                  <a:lnTo>
                    <a:pt x="1167" y="1467453"/>
                  </a:lnTo>
                  <a:lnTo>
                    <a:pt x="1048" y="1460722"/>
                  </a:lnTo>
                  <a:lnTo>
                    <a:pt x="923" y="1453990"/>
                  </a:lnTo>
                  <a:lnTo>
                    <a:pt x="793" y="1447259"/>
                  </a:lnTo>
                  <a:lnTo>
                    <a:pt x="662" y="1440527"/>
                  </a:lnTo>
                  <a:lnTo>
                    <a:pt x="532" y="1433796"/>
                  </a:lnTo>
                  <a:lnTo>
                    <a:pt x="406" y="1427065"/>
                  </a:lnTo>
                  <a:lnTo>
                    <a:pt x="288" y="1420333"/>
                  </a:lnTo>
                  <a:lnTo>
                    <a:pt x="182" y="1413602"/>
                  </a:lnTo>
                  <a:lnTo>
                    <a:pt x="94" y="1406870"/>
                  </a:lnTo>
                  <a:lnTo>
                    <a:pt x="33" y="1400139"/>
                  </a:lnTo>
                  <a:lnTo>
                    <a:pt x="0" y="1393407"/>
                  </a:lnTo>
                  <a:lnTo>
                    <a:pt x="0" y="1386676"/>
                  </a:lnTo>
                  <a:lnTo>
                    <a:pt x="39" y="1379945"/>
                  </a:lnTo>
                  <a:lnTo>
                    <a:pt x="121" y="1373213"/>
                  </a:lnTo>
                  <a:lnTo>
                    <a:pt x="250" y="1366482"/>
                  </a:lnTo>
                  <a:lnTo>
                    <a:pt x="440" y="1359750"/>
                  </a:lnTo>
                  <a:lnTo>
                    <a:pt x="687" y="1353019"/>
                  </a:lnTo>
                  <a:lnTo>
                    <a:pt x="991" y="1346287"/>
                  </a:lnTo>
                  <a:lnTo>
                    <a:pt x="1353" y="1339556"/>
                  </a:lnTo>
                  <a:lnTo>
                    <a:pt x="1773" y="1332824"/>
                  </a:lnTo>
                  <a:lnTo>
                    <a:pt x="2252" y="1326093"/>
                  </a:lnTo>
                  <a:lnTo>
                    <a:pt x="2791" y="1319362"/>
                  </a:lnTo>
                  <a:lnTo>
                    <a:pt x="3394" y="1312630"/>
                  </a:lnTo>
                  <a:lnTo>
                    <a:pt x="4049" y="1305899"/>
                  </a:lnTo>
                  <a:lnTo>
                    <a:pt x="4754" y="1299167"/>
                  </a:lnTo>
                  <a:lnTo>
                    <a:pt x="5505" y="1292436"/>
                  </a:lnTo>
                  <a:lnTo>
                    <a:pt x="6299" y="1285704"/>
                  </a:lnTo>
                  <a:lnTo>
                    <a:pt x="7135" y="1278973"/>
                  </a:lnTo>
                  <a:lnTo>
                    <a:pt x="8013" y="1272241"/>
                  </a:lnTo>
                  <a:lnTo>
                    <a:pt x="8928" y="1265510"/>
                  </a:lnTo>
                  <a:lnTo>
                    <a:pt x="9875" y="1258779"/>
                  </a:lnTo>
                  <a:lnTo>
                    <a:pt x="10854" y="1252047"/>
                  </a:lnTo>
                  <a:lnTo>
                    <a:pt x="11863" y="1245316"/>
                  </a:lnTo>
                  <a:lnTo>
                    <a:pt x="12902" y="1238584"/>
                  </a:lnTo>
                  <a:lnTo>
                    <a:pt x="13971" y="1231853"/>
                  </a:lnTo>
                  <a:lnTo>
                    <a:pt x="15078" y="1225121"/>
                  </a:lnTo>
                  <a:lnTo>
                    <a:pt x="16217" y="1218390"/>
                  </a:lnTo>
                  <a:lnTo>
                    <a:pt x="17389" y="1211659"/>
                  </a:lnTo>
                  <a:lnTo>
                    <a:pt x="18596" y="1204927"/>
                  </a:lnTo>
                  <a:lnTo>
                    <a:pt x="19840" y="1198196"/>
                  </a:lnTo>
                  <a:lnTo>
                    <a:pt x="21123" y="1191464"/>
                  </a:lnTo>
                  <a:lnTo>
                    <a:pt x="22450" y="1184733"/>
                  </a:lnTo>
                  <a:lnTo>
                    <a:pt x="23823" y="1178001"/>
                  </a:lnTo>
                  <a:lnTo>
                    <a:pt x="25241" y="1171270"/>
                  </a:lnTo>
                  <a:lnTo>
                    <a:pt x="26704" y="1164538"/>
                  </a:lnTo>
                  <a:lnTo>
                    <a:pt x="28214" y="1157807"/>
                  </a:lnTo>
                  <a:lnTo>
                    <a:pt x="29771" y="1151076"/>
                  </a:lnTo>
                  <a:lnTo>
                    <a:pt x="31377" y="1144344"/>
                  </a:lnTo>
                  <a:lnTo>
                    <a:pt x="33042" y="1137613"/>
                  </a:lnTo>
                  <a:lnTo>
                    <a:pt x="34759" y="1130881"/>
                  </a:lnTo>
                  <a:lnTo>
                    <a:pt x="36527" y="1124150"/>
                  </a:lnTo>
                  <a:lnTo>
                    <a:pt x="38347" y="1117418"/>
                  </a:lnTo>
                  <a:lnTo>
                    <a:pt x="40220" y="1110687"/>
                  </a:lnTo>
                  <a:lnTo>
                    <a:pt x="42144" y="1103956"/>
                  </a:lnTo>
                  <a:lnTo>
                    <a:pt x="44125" y="1097224"/>
                  </a:lnTo>
                  <a:lnTo>
                    <a:pt x="46166" y="1090493"/>
                  </a:lnTo>
                  <a:lnTo>
                    <a:pt x="48258" y="1083761"/>
                  </a:lnTo>
                  <a:lnTo>
                    <a:pt x="50401" y="1077030"/>
                  </a:lnTo>
                  <a:lnTo>
                    <a:pt x="52593" y="1070298"/>
                  </a:lnTo>
                  <a:lnTo>
                    <a:pt x="54831" y="1063567"/>
                  </a:lnTo>
                  <a:lnTo>
                    <a:pt x="57114" y="1056835"/>
                  </a:lnTo>
                  <a:lnTo>
                    <a:pt x="59445" y="1050104"/>
                  </a:lnTo>
                  <a:lnTo>
                    <a:pt x="61814" y="1043373"/>
                  </a:lnTo>
                  <a:lnTo>
                    <a:pt x="64214" y="1036641"/>
                  </a:lnTo>
                  <a:lnTo>
                    <a:pt x="66641" y="1029910"/>
                  </a:lnTo>
                  <a:lnTo>
                    <a:pt x="69089" y="1023178"/>
                  </a:lnTo>
                  <a:lnTo>
                    <a:pt x="71554" y="1016447"/>
                  </a:lnTo>
                  <a:lnTo>
                    <a:pt x="74030" y="1009715"/>
                  </a:lnTo>
                  <a:lnTo>
                    <a:pt x="76510" y="1002984"/>
                  </a:lnTo>
                  <a:lnTo>
                    <a:pt x="78987" y="996252"/>
                  </a:lnTo>
                  <a:lnTo>
                    <a:pt x="81455" y="989521"/>
                  </a:lnTo>
                  <a:lnTo>
                    <a:pt x="83909" y="982790"/>
                  </a:lnTo>
                  <a:lnTo>
                    <a:pt x="86344" y="976058"/>
                  </a:lnTo>
                  <a:lnTo>
                    <a:pt x="88757" y="969327"/>
                  </a:lnTo>
                  <a:lnTo>
                    <a:pt x="91139" y="962595"/>
                  </a:lnTo>
                  <a:lnTo>
                    <a:pt x="93487" y="955864"/>
                  </a:lnTo>
                  <a:lnTo>
                    <a:pt x="95801" y="949132"/>
                  </a:lnTo>
                  <a:lnTo>
                    <a:pt x="98079" y="942401"/>
                  </a:lnTo>
                  <a:lnTo>
                    <a:pt x="100320" y="935670"/>
                  </a:lnTo>
                  <a:lnTo>
                    <a:pt x="102523" y="928938"/>
                  </a:lnTo>
                  <a:lnTo>
                    <a:pt x="104687" y="922207"/>
                  </a:lnTo>
                  <a:lnTo>
                    <a:pt x="106803" y="915475"/>
                  </a:lnTo>
                  <a:lnTo>
                    <a:pt x="108880" y="908744"/>
                  </a:lnTo>
                  <a:lnTo>
                    <a:pt x="110919" y="902012"/>
                  </a:lnTo>
                  <a:lnTo>
                    <a:pt x="112919" y="895281"/>
                  </a:lnTo>
                  <a:lnTo>
                    <a:pt x="114881" y="888549"/>
                  </a:lnTo>
                  <a:lnTo>
                    <a:pt x="116806" y="881818"/>
                  </a:lnTo>
                  <a:lnTo>
                    <a:pt x="118690" y="875087"/>
                  </a:lnTo>
                  <a:lnTo>
                    <a:pt x="120532" y="868355"/>
                  </a:lnTo>
                  <a:lnTo>
                    <a:pt x="122337" y="861624"/>
                  </a:lnTo>
                  <a:lnTo>
                    <a:pt x="124105" y="854892"/>
                  </a:lnTo>
                  <a:lnTo>
                    <a:pt x="125834" y="848161"/>
                  </a:lnTo>
                  <a:lnTo>
                    <a:pt x="127525" y="841429"/>
                  </a:lnTo>
                  <a:lnTo>
                    <a:pt x="129176" y="834698"/>
                  </a:lnTo>
                  <a:lnTo>
                    <a:pt x="130779" y="827967"/>
                  </a:lnTo>
                  <a:lnTo>
                    <a:pt x="132337" y="821235"/>
                  </a:lnTo>
                  <a:lnTo>
                    <a:pt x="133851" y="814504"/>
                  </a:lnTo>
                  <a:lnTo>
                    <a:pt x="135318" y="807772"/>
                  </a:lnTo>
                  <a:lnTo>
                    <a:pt x="136738" y="801041"/>
                  </a:lnTo>
                  <a:lnTo>
                    <a:pt x="138109" y="794309"/>
                  </a:lnTo>
                  <a:lnTo>
                    <a:pt x="139427" y="787578"/>
                  </a:lnTo>
                  <a:lnTo>
                    <a:pt x="140683" y="780846"/>
                  </a:lnTo>
                  <a:lnTo>
                    <a:pt x="141886" y="774115"/>
                  </a:lnTo>
                  <a:lnTo>
                    <a:pt x="143034" y="767384"/>
                  </a:lnTo>
                  <a:lnTo>
                    <a:pt x="144127" y="760652"/>
                  </a:lnTo>
                  <a:lnTo>
                    <a:pt x="145164" y="753921"/>
                  </a:lnTo>
                  <a:lnTo>
                    <a:pt x="146147" y="747189"/>
                  </a:lnTo>
                  <a:lnTo>
                    <a:pt x="147066" y="740458"/>
                  </a:lnTo>
                  <a:lnTo>
                    <a:pt x="147928" y="733726"/>
                  </a:lnTo>
                  <a:lnTo>
                    <a:pt x="148737" y="726995"/>
                  </a:lnTo>
                  <a:lnTo>
                    <a:pt x="149496" y="720263"/>
                  </a:lnTo>
                  <a:lnTo>
                    <a:pt x="150205" y="713532"/>
                  </a:lnTo>
                  <a:lnTo>
                    <a:pt x="150868" y="706801"/>
                  </a:lnTo>
                  <a:lnTo>
                    <a:pt x="151484" y="700069"/>
                  </a:lnTo>
                  <a:lnTo>
                    <a:pt x="152051" y="693338"/>
                  </a:lnTo>
                  <a:lnTo>
                    <a:pt x="152579" y="686606"/>
                  </a:lnTo>
                  <a:lnTo>
                    <a:pt x="153070" y="679875"/>
                  </a:lnTo>
                  <a:lnTo>
                    <a:pt x="153528" y="673143"/>
                  </a:lnTo>
                  <a:lnTo>
                    <a:pt x="153955" y="666412"/>
                  </a:lnTo>
                  <a:lnTo>
                    <a:pt x="154353" y="659681"/>
                  </a:lnTo>
                  <a:lnTo>
                    <a:pt x="154722" y="652949"/>
                  </a:lnTo>
                  <a:lnTo>
                    <a:pt x="155064" y="646218"/>
                  </a:lnTo>
                  <a:lnTo>
                    <a:pt x="155384" y="639486"/>
                  </a:lnTo>
                  <a:lnTo>
                    <a:pt x="155685" y="632755"/>
                  </a:lnTo>
                  <a:lnTo>
                    <a:pt x="155967" y="626023"/>
                  </a:lnTo>
                  <a:lnTo>
                    <a:pt x="156232" y="619292"/>
                  </a:lnTo>
                  <a:lnTo>
                    <a:pt x="156480" y="612560"/>
                  </a:lnTo>
                  <a:lnTo>
                    <a:pt x="156710" y="605829"/>
                  </a:lnTo>
                  <a:lnTo>
                    <a:pt x="156926" y="599098"/>
                  </a:lnTo>
                  <a:lnTo>
                    <a:pt x="157128" y="592366"/>
                  </a:lnTo>
                  <a:lnTo>
                    <a:pt x="157318" y="585635"/>
                  </a:lnTo>
                  <a:lnTo>
                    <a:pt x="157494" y="578903"/>
                  </a:lnTo>
                  <a:lnTo>
                    <a:pt x="157659" y="572172"/>
                  </a:lnTo>
                  <a:lnTo>
                    <a:pt x="157810" y="565440"/>
                  </a:lnTo>
                  <a:lnTo>
                    <a:pt x="157949" y="558709"/>
                  </a:lnTo>
                  <a:lnTo>
                    <a:pt x="158077" y="551978"/>
                  </a:lnTo>
                  <a:lnTo>
                    <a:pt x="158195" y="545246"/>
                  </a:lnTo>
                  <a:lnTo>
                    <a:pt x="158303" y="538515"/>
                  </a:lnTo>
                  <a:lnTo>
                    <a:pt x="158402" y="531783"/>
                  </a:lnTo>
                  <a:lnTo>
                    <a:pt x="158492" y="525052"/>
                  </a:lnTo>
                  <a:lnTo>
                    <a:pt x="158573" y="518320"/>
                  </a:lnTo>
                  <a:lnTo>
                    <a:pt x="158646" y="511589"/>
                  </a:lnTo>
                  <a:lnTo>
                    <a:pt x="158714" y="504857"/>
                  </a:lnTo>
                  <a:lnTo>
                    <a:pt x="158775" y="498126"/>
                  </a:lnTo>
                  <a:lnTo>
                    <a:pt x="158832" y="491395"/>
                  </a:lnTo>
                  <a:lnTo>
                    <a:pt x="158884" y="484663"/>
                  </a:lnTo>
                  <a:lnTo>
                    <a:pt x="158933" y="477932"/>
                  </a:lnTo>
                  <a:lnTo>
                    <a:pt x="158978" y="471200"/>
                  </a:lnTo>
                  <a:lnTo>
                    <a:pt x="159022" y="464469"/>
                  </a:lnTo>
                  <a:lnTo>
                    <a:pt x="159063" y="457737"/>
                  </a:lnTo>
                  <a:lnTo>
                    <a:pt x="159103" y="451006"/>
                  </a:lnTo>
                  <a:lnTo>
                    <a:pt x="159142" y="444274"/>
                  </a:lnTo>
                  <a:lnTo>
                    <a:pt x="159180" y="437543"/>
                  </a:lnTo>
                  <a:lnTo>
                    <a:pt x="159217" y="430812"/>
                  </a:lnTo>
                  <a:lnTo>
                    <a:pt x="159253" y="424080"/>
                  </a:lnTo>
                  <a:lnTo>
                    <a:pt x="159289" y="417349"/>
                  </a:lnTo>
                  <a:lnTo>
                    <a:pt x="159324" y="410617"/>
                  </a:lnTo>
                  <a:lnTo>
                    <a:pt x="159359" y="403886"/>
                  </a:lnTo>
                  <a:lnTo>
                    <a:pt x="159393" y="397154"/>
                  </a:lnTo>
                  <a:lnTo>
                    <a:pt x="159425" y="390423"/>
                  </a:lnTo>
                  <a:lnTo>
                    <a:pt x="159457" y="383692"/>
                  </a:lnTo>
                  <a:lnTo>
                    <a:pt x="159487" y="376960"/>
                  </a:lnTo>
                  <a:lnTo>
                    <a:pt x="159515" y="370229"/>
                  </a:lnTo>
                  <a:lnTo>
                    <a:pt x="159542" y="363497"/>
                  </a:lnTo>
                  <a:lnTo>
                    <a:pt x="159568" y="356766"/>
                  </a:lnTo>
                  <a:lnTo>
                    <a:pt x="159591" y="350034"/>
                  </a:lnTo>
                  <a:lnTo>
                    <a:pt x="159613" y="343303"/>
                  </a:lnTo>
                  <a:lnTo>
                    <a:pt x="159633" y="336571"/>
                  </a:lnTo>
                  <a:lnTo>
                    <a:pt x="159651" y="329840"/>
                  </a:lnTo>
                  <a:lnTo>
                    <a:pt x="159667" y="323109"/>
                  </a:lnTo>
                  <a:lnTo>
                    <a:pt x="159681" y="316377"/>
                  </a:lnTo>
                  <a:lnTo>
                    <a:pt x="159694" y="309646"/>
                  </a:lnTo>
                  <a:lnTo>
                    <a:pt x="159705" y="302914"/>
                  </a:lnTo>
                  <a:lnTo>
                    <a:pt x="159715" y="296183"/>
                  </a:lnTo>
                  <a:lnTo>
                    <a:pt x="159723" y="289451"/>
                  </a:lnTo>
                  <a:lnTo>
                    <a:pt x="159730" y="282720"/>
                  </a:lnTo>
                  <a:lnTo>
                    <a:pt x="159736" y="275989"/>
                  </a:lnTo>
                  <a:lnTo>
                    <a:pt x="159741" y="269257"/>
                  </a:lnTo>
                  <a:lnTo>
                    <a:pt x="159746" y="262526"/>
                  </a:lnTo>
                  <a:lnTo>
                    <a:pt x="159749" y="255794"/>
                  </a:lnTo>
                  <a:lnTo>
                    <a:pt x="159752" y="249063"/>
                  </a:lnTo>
                  <a:lnTo>
                    <a:pt x="159754" y="242331"/>
                  </a:lnTo>
                  <a:lnTo>
                    <a:pt x="159755" y="235600"/>
                  </a:lnTo>
                  <a:lnTo>
                    <a:pt x="159756" y="228868"/>
                  </a:lnTo>
                  <a:lnTo>
                    <a:pt x="159756" y="222137"/>
                  </a:lnTo>
                  <a:lnTo>
                    <a:pt x="159756" y="215406"/>
                  </a:lnTo>
                  <a:lnTo>
                    <a:pt x="159756" y="208674"/>
                  </a:lnTo>
                  <a:lnTo>
                    <a:pt x="159755" y="201943"/>
                  </a:lnTo>
                  <a:lnTo>
                    <a:pt x="159754" y="195211"/>
                  </a:lnTo>
                  <a:lnTo>
                    <a:pt x="159752" y="188480"/>
                  </a:lnTo>
                  <a:lnTo>
                    <a:pt x="159750" y="181748"/>
                  </a:lnTo>
                  <a:lnTo>
                    <a:pt x="159747" y="175017"/>
                  </a:lnTo>
                  <a:lnTo>
                    <a:pt x="159744" y="168285"/>
                  </a:lnTo>
                  <a:lnTo>
                    <a:pt x="159740" y="161554"/>
                  </a:lnTo>
                  <a:lnTo>
                    <a:pt x="159735" y="154823"/>
                  </a:lnTo>
                  <a:lnTo>
                    <a:pt x="159730" y="148091"/>
                  </a:lnTo>
                  <a:lnTo>
                    <a:pt x="159724" y="141360"/>
                  </a:lnTo>
                  <a:lnTo>
                    <a:pt x="159718" y="134628"/>
                  </a:lnTo>
                  <a:lnTo>
                    <a:pt x="159711" y="127897"/>
                  </a:lnTo>
                  <a:lnTo>
                    <a:pt x="159703" y="121165"/>
                  </a:lnTo>
                  <a:lnTo>
                    <a:pt x="159694" y="114434"/>
                  </a:lnTo>
                  <a:lnTo>
                    <a:pt x="159684" y="107703"/>
                  </a:lnTo>
                  <a:lnTo>
                    <a:pt x="159674" y="100971"/>
                  </a:lnTo>
                  <a:lnTo>
                    <a:pt x="159664" y="94240"/>
                  </a:lnTo>
                  <a:lnTo>
                    <a:pt x="159653" y="87508"/>
                  </a:lnTo>
                  <a:lnTo>
                    <a:pt x="159642" y="80777"/>
                  </a:lnTo>
                  <a:lnTo>
                    <a:pt x="159631" y="74045"/>
                  </a:lnTo>
                  <a:lnTo>
                    <a:pt x="159620" y="67314"/>
                  </a:lnTo>
                  <a:lnTo>
                    <a:pt x="159609" y="60582"/>
                  </a:lnTo>
                  <a:lnTo>
                    <a:pt x="159599" y="53851"/>
                  </a:lnTo>
                  <a:lnTo>
                    <a:pt x="159589" y="47120"/>
                  </a:lnTo>
                  <a:lnTo>
                    <a:pt x="159580" y="40388"/>
                  </a:lnTo>
                  <a:lnTo>
                    <a:pt x="159573" y="33657"/>
                  </a:lnTo>
                  <a:lnTo>
                    <a:pt x="159566" y="26925"/>
                  </a:lnTo>
                  <a:lnTo>
                    <a:pt x="159561" y="20194"/>
                  </a:lnTo>
                  <a:lnTo>
                    <a:pt x="159557" y="13462"/>
                  </a:lnTo>
                  <a:lnTo>
                    <a:pt x="159555" y="6731"/>
                  </a:lnTo>
                  <a:lnTo>
                    <a:pt x="159554" y="0"/>
                  </a:lnTo>
                  <a:lnTo>
                    <a:pt x="159974" y="0"/>
                  </a:lnTo>
                  <a:lnTo>
                    <a:pt x="159973" y="6731"/>
                  </a:lnTo>
                  <a:lnTo>
                    <a:pt x="159971" y="13462"/>
                  </a:lnTo>
                  <a:lnTo>
                    <a:pt x="159967" y="20194"/>
                  </a:lnTo>
                  <a:lnTo>
                    <a:pt x="159962" y="26925"/>
                  </a:lnTo>
                  <a:lnTo>
                    <a:pt x="159955" y="33657"/>
                  </a:lnTo>
                  <a:lnTo>
                    <a:pt x="159947" y="40388"/>
                  </a:lnTo>
                  <a:lnTo>
                    <a:pt x="159938" y="47120"/>
                  </a:lnTo>
                  <a:lnTo>
                    <a:pt x="159929" y="53851"/>
                  </a:lnTo>
                  <a:lnTo>
                    <a:pt x="159918" y="60582"/>
                  </a:lnTo>
                  <a:lnTo>
                    <a:pt x="159908" y="67314"/>
                  </a:lnTo>
                  <a:lnTo>
                    <a:pt x="159897" y="74045"/>
                  </a:lnTo>
                  <a:lnTo>
                    <a:pt x="159886" y="80777"/>
                  </a:lnTo>
                  <a:lnTo>
                    <a:pt x="159875" y="87508"/>
                  </a:lnTo>
                  <a:lnTo>
                    <a:pt x="159864" y="94240"/>
                  </a:lnTo>
                  <a:lnTo>
                    <a:pt x="159853" y="100971"/>
                  </a:lnTo>
                  <a:lnTo>
                    <a:pt x="159843" y="107703"/>
                  </a:lnTo>
                  <a:lnTo>
                    <a:pt x="159834" y="114434"/>
                  </a:lnTo>
                  <a:lnTo>
                    <a:pt x="159825" y="121165"/>
                  </a:lnTo>
                  <a:lnTo>
                    <a:pt x="159817" y="127897"/>
                  </a:lnTo>
                  <a:lnTo>
                    <a:pt x="159810" y="134628"/>
                  </a:lnTo>
                  <a:lnTo>
                    <a:pt x="159803" y="141360"/>
                  </a:lnTo>
                  <a:lnTo>
                    <a:pt x="159798" y="148091"/>
                  </a:lnTo>
                  <a:lnTo>
                    <a:pt x="159792" y="154823"/>
                  </a:lnTo>
                  <a:lnTo>
                    <a:pt x="159788" y="161554"/>
                  </a:lnTo>
                  <a:lnTo>
                    <a:pt x="159784" y="168285"/>
                  </a:lnTo>
                  <a:lnTo>
                    <a:pt x="159781" y="175017"/>
                  </a:lnTo>
                  <a:lnTo>
                    <a:pt x="159778" y="181748"/>
                  </a:lnTo>
                  <a:lnTo>
                    <a:pt x="159776" y="188480"/>
                  </a:lnTo>
                  <a:lnTo>
                    <a:pt x="159774" y="195211"/>
                  </a:lnTo>
                  <a:lnTo>
                    <a:pt x="159773" y="201943"/>
                  </a:lnTo>
                  <a:lnTo>
                    <a:pt x="159772" y="208674"/>
                  </a:lnTo>
                  <a:lnTo>
                    <a:pt x="159771" y="215406"/>
                  </a:lnTo>
                  <a:lnTo>
                    <a:pt x="159771" y="222137"/>
                  </a:lnTo>
                  <a:lnTo>
                    <a:pt x="159772" y="228868"/>
                  </a:lnTo>
                  <a:lnTo>
                    <a:pt x="159773" y="235600"/>
                  </a:lnTo>
                  <a:lnTo>
                    <a:pt x="159774" y="242331"/>
                  </a:lnTo>
                  <a:lnTo>
                    <a:pt x="159776" y="249063"/>
                  </a:lnTo>
                  <a:lnTo>
                    <a:pt x="159779" y="255794"/>
                  </a:lnTo>
                  <a:lnTo>
                    <a:pt x="159782" y="262526"/>
                  </a:lnTo>
                  <a:lnTo>
                    <a:pt x="159786" y="269257"/>
                  </a:lnTo>
                  <a:lnTo>
                    <a:pt x="159791" y="275989"/>
                  </a:lnTo>
                  <a:lnTo>
                    <a:pt x="159798" y="282720"/>
                  </a:lnTo>
                  <a:lnTo>
                    <a:pt x="159805" y="289451"/>
                  </a:lnTo>
                  <a:lnTo>
                    <a:pt x="159813" y="296183"/>
                  </a:lnTo>
                  <a:lnTo>
                    <a:pt x="159823" y="302914"/>
                  </a:lnTo>
                  <a:lnTo>
                    <a:pt x="159834" y="309646"/>
                  </a:lnTo>
                  <a:lnTo>
                    <a:pt x="159847" y="316377"/>
                  </a:lnTo>
                  <a:lnTo>
                    <a:pt x="159861" y="323109"/>
                  </a:lnTo>
                  <a:lnTo>
                    <a:pt x="159877" y="329840"/>
                  </a:lnTo>
                  <a:lnTo>
                    <a:pt x="159895" y="336571"/>
                  </a:lnTo>
                  <a:lnTo>
                    <a:pt x="159915" y="343303"/>
                  </a:lnTo>
                  <a:lnTo>
                    <a:pt x="159937" y="350034"/>
                  </a:lnTo>
                  <a:lnTo>
                    <a:pt x="159960" y="356766"/>
                  </a:lnTo>
                  <a:lnTo>
                    <a:pt x="159986" y="363497"/>
                  </a:lnTo>
                  <a:lnTo>
                    <a:pt x="160013" y="370229"/>
                  </a:lnTo>
                  <a:lnTo>
                    <a:pt x="160041" y="376960"/>
                  </a:lnTo>
                  <a:lnTo>
                    <a:pt x="160071" y="383692"/>
                  </a:lnTo>
                  <a:lnTo>
                    <a:pt x="160103" y="390423"/>
                  </a:lnTo>
                  <a:lnTo>
                    <a:pt x="160135" y="397154"/>
                  </a:lnTo>
                  <a:lnTo>
                    <a:pt x="160169" y="403886"/>
                  </a:lnTo>
                  <a:lnTo>
                    <a:pt x="160203" y="410617"/>
                  </a:lnTo>
                  <a:lnTo>
                    <a:pt x="160239" y="417349"/>
                  </a:lnTo>
                  <a:lnTo>
                    <a:pt x="160274" y="424080"/>
                  </a:lnTo>
                  <a:lnTo>
                    <a:pt x="160311" y="430812"/>
                  </a:lnTo>
                  <a:lnTo>
                    <a:pt x="160348" y="437543"/>
                  </a:lnTo>
                  <a:lnTo>
                    <a:pt x="160386" y="444274"/>
                  </a:lnTo>
                  <a:lnTo>
                    <a:pt x="160425" y="451006"/>
                  </a:lnTo>
                  <a:lnTo>
                    <a:pt x="160465" y="457737"/>
                  </a:lnTo>
                  <a:lnTo>
                    <a:pt x="160506" y="464469"/>
                  </a:lnTo>
                  <a:lnTo>
                    <a:pt x="160549" y="471200"/>
                  </a:lnTo>
                  <a:lnTo>
                    <a:pt x="160595" y="477932"/>
                  </a:lnTo>
                  <a:lnTo>
                    <a:pt x="160644" y="484663"/>
                  </a:lnTo>
                  <a:lnTo>
                    <a:pt x="160696" y="491395"/>
                  </a:lnTo>
                  <a:lnTo>
                    <a:pt x="160753" y="498126"/>
                  </a:lnTo>
                  <a:lnTo>
                    <a:pt x="160814" y="504857"/>
                  </a:lnTo>
                  <a:lnTo>
                    <a:pt x="160882" y="511589"/>
                  </a:lnTo>
                  <a:lnTo>
                    <a:pt x="160955" y="518320"/>
                  </a:lnTo>
                  <a:lnTo>
                    <a:pt x="161036" y="525052"/>
                  </a:lnTo>
                  <a:lnTo>
                    <a:pt x="161126" y="531783"/>
                  </a:lnTo>
                  <a:lnTo>
                    <a:pt x="161225" y="538515"/>
                  </a:lnTo>
                  <a:lnTo>
                    <a:pt x="161333" y="545246"/>
                  </a:lnTo>
                  <a:lnTo>
                    <a:pt x="161451" y="551978"/>
                  </a:lnTo>
                  <a:lnTo>
                    <a:pt x="161579" y="558709"/>
                  </a:lnTo>
                  <a:lnTo>
                    <a:pt x="161718" y="565440"/>
                  </a:lnTo>
                  <a:lnTo>
                    <a:pt x="161869" y="572172"/>
                  </a:lnTo>
                  <a:lnTo>
                    <a:pt x="162034" y="578903"/>
                  </a:lnTo>
                  <a:lnTo>
                    <a:pt x="162210" y="585635"/>
                  </a:lnTo>
                  <a:lnTo>
                    <a:pt x="162399" y="592366"/>
                  </a:lnTo>
                  <a:lnTo>
                    <a:pt x="162602" y="599098"/>
                  </a:lnTo>
                  <a:lnTo>
                    <a:pt x="162818" y="605829"/>
                  </a:lnTo>
                  <a:lnTo>
                    <a:pt x="163048" y="612560"/>
                  </a:lnTo>
                  <a:lnTo>
                    <a:pt x="163296" y="619292"/>
                  </a:lnTo>
                  <a:lnTo>
                    <a:pt x="163561" y="626023"/>
                  </a:lnTo>
                  <a:lnTo>
                    <a:pt x="163843" y="632755"/>
                  </a:lnTo>
                  <a:lnTo>
                    <a:pt x="164143" y="639486"/>
                  </a:lnTo>
                  <a:lnTo>
                    <a:pt x="164464" y="646218"/>
                  </a:lnTo>
                  <a:lnTo>
                    <a:pt x="164806" y="652949"/>
                  </a:lnTo>
                  <a:lnTo>
                    <a:pt x="165175" y="659681"/>
                  </a:lnTo>
                  <a:lnTo>
                    <a:pt x="165573" y="666412"/>
                  </a:lnTo>
                  <a:lnTo>
                    <a:pt x="165999" y="673143"/>
                  </a:lnTo>
                  <a:lnTo>
                    <a:pt x="166457" y="679875"/>
                  </a:lnTo>
                  <a:lnTo>
                    <a:pt x="166949" y="686606"/>
                  </a:lnTo>
                  <a:lnTo>
                    <a:pt x="167477" y="693338"/>
                  </a:lnTo>
                  <a:lnTo>
                    <a:pt x="168043" y="700069"/>
                  </a:lnTo>
                  <a:lnTo>
                    <a:pt x="168660" y="706801"/>
                  </a:lnTo>
                  <a:lnTo>
                    <a:pt x="169322" y="713532"/>
                  </a:lnTo>
                  <a:lnTo>
                    <a:pt x="170032" y="720263"/>
                  </a:lnTo>
                  <a:lnTo>
                    <a:pt x="170791" y="726995"/>
                  </a:lnTo>
                  <a:lnTo>
                    <a:pt x="171600" y="733726"/>
                  </a:lnTo>
                  <a:lnTo>
                    <a:pt x="172462" y="740458"/>
                  </a:lnTo>
                  <a:lnTo>
                    <a:pt x="173381" y="747189"/>
                  </a:lnTo>
                  <a:lnTo>
                    <a:pt x="174363" y="753921"/>
                  </a:lnTo>
                  <a:lnTo>
                    <a:pt x="175401" y="760652"/>
                  </a:lnTo>
                  <a:lnTo>
                    <a:pt x="176494" y="767384"/>
                  </a:lnTo>
                  <a:lnTo>
                    <a:pt x="177642" y="774115"/>
                  </a:lnTo>
                  <a:lnTo>
                    <a:pt x="178845" y="780846"/>
                  </a:lnTo>
                  <a:lnTo>
                    <a:pt x="180101" y="787578"/>
                  </a:lnTo>
                  <a:lnTo>
                    <a:pt x="181418" y="794309"/>
                  </a:lnTo>
                  <a:lnTo>
                    <a:pt x="182789" y="801041"/>
                  </a:lnTo>
                  <a:lnTo>
                    <a:pt x="184209" y="807772"/>
                  </a:lnTo>
                  <a:lnTo>
                    <a:pt x="185677" y="814504"/>
                  </a:lnTo>
                  <a:lnTo>
                    <a:pt x="187191" y="821235"/>
                  </a:lnTo>
                  <a:lnTo>
                    <a:pt x="188749" y="827967"/>
                  </a:lnTo>
                  <a:lnTo>
                    <a:pt x="190351" y="834698"/>
                  </a:lnTo>
                  <a:lnTo>
                    <a:pt x="192003" y="841429"/>
                  </a:lnTo>
                  <a:lnTo>
                    <a:pt x="193693" y="848161"/>
                  </a:lnTo>
                  <a:lnTo>
                    <a:pt x="195423" y="854892"/>
                  </a:lnTo>
                  <a:lnTo>
                    <a:pt x="197191" y="861624"/>
                  </a:lnTo>
                  <a:lnTo>
                    <a:pt x="198996" y="868355"/>
                  </a:lnTo>
                  <a:lnTo>
                    <a:pt x="200838" y="875087"/>
                  </a:lnTo>
                  <a:lnTo>
                    <a:pt x="202722" y="881818"/>
                  </a:lnTo>
                  <a:lnTo>
                    <a:pt x="204647" y="888549"/>
                  </a:lnTo>
                  <a:lnTo>
                    <a:pt x="206609" y="895281"/>
                  </a:lnTo>
                  <a:lnTo>
                    <a:pt x="208609" y="902012"/>
                  </a:lnTo>
                  <a:lnTo>
                    <a:pt x="210648" y="908744"/>
                  </a:lnTo>
                  <a:lnTo>
                    <a:pt x="212725" y="915475"/>
                  </a:lnTo>
                  <a:lnTo>
                    <a:pt x="214841" y="922207"/>
                  </a:lnTo>
                  <a:lnTo>
                    <a:pt x="217005" y="928938"/>
                  </a:lnTo>
                  <a:lnTo>
                    <a:pt x="219208" y="935670"/>
                  </a:lnTo>
                  <a:lnTo>
                    <a:pt x="221449" y="942401"/>
                  </a:lnTo>
                  <a:lnTo>
                    <a:pt x="223727" y="949132"/>
                  </a:lnTo>
                  <a:lnTo>
                    <a:pt x="226041" y="955864"/>
                  </a:lnTo>
                  <a:lnTo>
                    <a:pt x="228389" y="962595"/>
                  </a:lnTo>
                  <a:lnTo>
                    <a:pt x="230771" y="969327"/>
                  </a:lnTo>
                  <a:lnTo>
                    <a:pt x="233184" y="976058"/>
                  </a:lnTo>
                  <a:lnTo>
                    <a:pt x="235619" y="982790"/>
                  </a:lnTo>
                  <a:lnTo>
                    <a:pt x="238073" y="989521"/>
                  </a:lnTo>
                  <a:lnTo>
                    <a:pt x="240541" y="996252"/>
                  </a:lnTo>
                  <a:lnTo>
                    <a:pt x="243017" y="1002984"/>
                  </a:lnTo>
                  <a:lnTo>
                    <a:pt x="245497" y="1009715"/>
                  </a:lnTo>
                  <a:lnTo>
                    <a:pt x="247973" y="1016447"/>
                  </a:lnTo>
                  <a:lnTo>
                    <a:pt x="250438" y="1023178"/>
                  </a:lnTo>
                  <a:lnTo>
                    <a:pt x="252887" y="1029910"/>
                  </a:lnTo>
                  <a:lnTo>
                    <a:pt x="255314" y="1036641"/>
                  </a:lnTo>
                  <a:lnTo>
                    <a:pt x="257714" y="1043373"/>
                  </a:lnTo>
                  <a:lnTo>
                    <a:pt x="260083" y="1050104"/>
                  </a:lnTo>
                  <a:lnTo>
                    <a:pt x="262414" y="1056835"/>
                  </a:lnTo>
                  <a:lnTo>
                    <a:pt x="264697" y="1063567"/>
                  </a:lnTo>
                  <a:lnTo>
                    <a:pt x="266935" y="1070298"/>
                  </a:lnTo>
                  <a:lnTo>
                    <a:pt x="269127" y="1077030"/>
                  </a:lnTo>
                  <a:lnTo>
                    <a:pt x="271269" y="1083761"/>
                  </a:lnTo>
                  <a:lnTo>
                    <a:pt x="273362" y="1090493"/>
                  </a:lnTo>
                  <a:lnTo>
                    <a:pt x="275403" y="1097224"/>
                  </a:lnTo>
                  <a:lnTo>
                    <a:pt x="277384" y="1103956"/>
                  </a:lnTo>
                  <a:lnTo>
                    <a:pt x="279308" y="1110687"/>
                  </a:lnTo>
                  <a:lnTo>
                    <a:pt x="281180" y="1117418"/>
                  </a:lnTo>
                  <a:lnTo>
                    <a:pt x="283000" y="1124150"/>
                  </a:lnTo>
                  <a:lnTo>
                    <a:pt x="284768" y="1130881"/>
                  </a:lnTo>
                  <a:lnTo>
                    <a:pt x="286485" y="1137613"/>
                  </a:lnTo>
                  <a:lnTo>
                    <a:pt x="288151" y="1144344"/>
                  </a:lnTo>
                  <a:lnTo>
                    <a:pt x="289757" y="1151076"/>
                  </a:lnTo>
                  <a:lnTo>
                    <a:pt x="291314" y="1157807"/>
                  </a:lnTo>
                  <a:lnTo>
                    <a:pt x="292823" y="1164538"/>
                  </a:lnTo>
                  <a:lnTo>
                    <a:pt x="294287" y="1171270"/>
                  </a:lnTo>
                  <a:lnTo>
                    <a:pt x="295704" y="1178001"/>
                  </a:lnTo>
                  <a:lnTo>
                    <a:pt x="297078" y="1184733"/>
                  </a:lnTo>
                  <a:lnTo>
                    <a:pt x="298405" y="1191464"/>
                  </a:lnTo>
                  <a:lnTo>
                    <a:pt x="299688" y="1198196"/>
                  </a:lnTo>
                  <a:lnTo>
                    <a:pt x="300932" y="1204927"/>
                  </a:lnTo>
                  <a:lnTo>
                    <a:pt x="302139" y="1211659"/>
                  </a:lnTo>
                  <a:lnTo>
                    <a:pt x="303311" y="1218390"/>
                  </a:lnTo>
                  <a:lnTo>
                    <a:pt x="304450" y="1225121"/>
                  </a:lnTo>
                  <a:lnTo>
                    <a:pt x="305556" y="1231853"/>
                  </a:lnTo>
                  <a:lnTo>
                    <a:pt x="306626" y="1238584"/>
                  </a:lnTo>
                  <a:lnTo>
                    <a:pt x="307665" y="1245316"/>
                  </a:lnTo>
                  <a:lnTo>
                    <a:pt x="308674" y="1252047"/>
                  </a:lnTo>
                  <a:lnTo>
                    <a:pt x="309653" y="1258779"/>
                  </a:lnTo>
                  <a:lnTo>
                    <a:pt x="310600" y="1265510"/>
                  </a:lnTo>
                  <a:lnTo>
                    <a:pt x="311515" y="1272241"/>
                  </a:lnTo>
                  <a:lnTo>
                    <a:pt x="312393" y="1278973"/>
                  </a:lnTo>
                  <a:lnTo>
                    <a:pt x="313228" y="1285704"/>
                  </a:lnTo>
                  <a:lnTo>
                    <a:pt x="314023" y="1292436"/>
                  </a:lnTo>
                  <a:lnTo>
                    <a:pt x="314774" y="1299167"/>
                  </a:lnTo>
                  <a:lnTo>
                    <a:pt x="315479" y="1305899"/>
                  </a:lnTo>
                  <a:lnTo>
                    <a:pt x="316134" y="1312630"/>
                  </a:lnTo>
                  <a:lnTo>
                    <a:pt x="316737" y="1319362"/>
                  </a:lnTo>
                  <a:lnTo>
                    <a:pt x="317276" y="1326093"/>
                  </a:lnTo>
                  <a:lnTo>
                    <a:pt x="317755" y="1332824"/>
                  </a:lnTo>
                  <a:lnTo>
                    <a:pt x="318175" y="1339556"/>
                  </a:lnTo>
                  <a:lnTo>
                    <a:pt x="318537" y="1346287"/>
                  </a:lnTo>
                  <a:lnTo>
                    <a:pt x="318841" y="1353019"/>
                  </a:lnTo>
                  <a:lnTo>
                    <a:pt x="319088" y="1359750"/>
                  </a:lnTo>
                  <a:lnTo>
                    <a:pt x="319278" y="1366482"/>
                  </a:lnTo>
                  <a:lnTo>
                    <a:pt x="319407" y="1373213"/>
                  </a:lnTo>
                  <a:lnTo>
                    <a:pt x="319489" y="1379945"/>
                  </a:lnTo>
                  <a:lnTo>
                    <a:pt x="319528" y="1386676"/>
                  </a:lnTo>
                  <a:lnTo>
                    <a:pt x="319528" y="1393407"/>
                  </a:lnTo>
                  <a:lnTo>
                    <a:pt x="319495" y="1400139"/>
                  </a:lnTo>
                  <a:lnTo>
                    <a:pt x="319433" y="1406870"/>
                  </a:lnTo>
                  <a:lnTo>
                    <a:pt x="319346" y="1413602"/>
                  </a:lnTo>
                  <a:lnTo>
                    <a:pt x="319239" y="1420333"/>
                  </a:lnTo>
                  <a:lnTo>
                    <a:pt x="319122" y="1427065"/>
                  </a:lnTo>
                  <a:lnTo>
                    <a:pt x="318996" y="1433796"/>
                  </a:lnTo>
                  <a:lnTo>
                    <a:pt x="318866" y="1440527"/>
                  </a:lnTo>
                  <a:lnTo>
                    <a:pt x="318735" y="1447259"/>
                  </a:lnTo>
                  <a:lnTo>
                    <a:pt x="318605" y="1453990"/>
                  </a:lnTo>
                  <a:lnTo>
                    <a:pt x="318480" y="1460722"/>
                  </a:lnTo>
                  <a:lnTo>
                    <a:pt x="318361" y="1467453"/>
                  </a:lnTo>
                  <a:lnTo>
                    <a:pt x="318248" y="1474185"/>
                  </a:lnTo>
                  <a:lnTo>
                    <a:pt x="318141" y="1480916"/>
                  </a:lnTo>
                  <a:lnTo>
                    <a:pt x="318039" y="1487648"/>
                  </a:lnTo>
                  <a:lnTo>
                    <a:pt x="317942" y="1494379"/>
                  </a:lnTo>
                  <a:lnTo>
                    <a:pt x="317848" y="1501110"/>
                  </a:lnTo>
                  <a:lnTo>
                    <a:pt x="317755" y="1507842"/>
                  </a:lnTo>
                  <a:lnTo>
                    <a:pt x="317661" y="1514573"/>
                  </a:lnTo>
                  <a:lnTo>
                    <a:pt x="317561" y="1521305"/>
                  </a:lnTo>
                  <a:lnTo>
                    <a:pt x="317455" y="1528036"/>
                  </a:lnTo>
                  <a:lnTo>
                    <a:pt x="317337" y="1534768"/>
                  </a:lnTo>
                  <a:lnTo>
                    <a:pt x="317206" y="1541499"/>
                  </a:lnTo>
                  <a:lnTo>
                    <a:pt x="317054" y="1548230"/>
                  </a:lnTo>
                  <a:lnTo>
                    <a:pt x="316878" y="1554962"/>
                  </a:lnTo>
                  <a:lnTo>
                    <a:pt x="316675" y="1561693"/>
                  </a:lnTo>
                  <a:lnTo>
                    <a:pt x="316442" y="1568425"/>
                  </a:lnTo>
                  <a:lnTo>
                    <a:pt x="316175" y="1575156"/>
                  </a:lnTo>
                  <a:lnTo>
                    <a:pt x="315870" y="1581888"/>
                  </a:lnTo>
                  <a:lnTo>
                    <a:pt x="315523" y="1588619"/>
                  </a:lnTo>
                  <a:lnTo>
                    <a:pt x="315123" y="1595351"/>
                  </a:lnTo>
                  <a:lnTo>
                    <a:pt x="314675" y="1602082"/>
                  </a:lnTo>
                  <a:lnTo>
                    <a:pt x="314178" y="1608813"/>
                  </a:lnTo>
                  <a:lnTo>
                    <a:pt x="313630" y="1615545"/>
                  </a:lnTo>
                  <a:lnTo>
                    <a:pt x="313031" y="1622276"/>
                  </a:lnTo>
                  <a:lnTo>
                    <a:pt x="312380" y="1629008"/>
                  </a:lnTo>
                  <a:lnTo>
                    <a:pt x="311670" y="1635739"/>
                  </a:lnTo>
                  <a:lnTo>
                    <a:pt x="310909" y="1642471"/>
                  </a:lnTo>
                  <a:lnTo>
                    <a:pt x="310101" y="1649202"/>
                  </a:lnTo>
                  <a:lnTo>
                    <a:pt x="309251" y="1655934"/>
                  </a:lnTo>
                  <a:lnTo>
                    <a:pt x="308362" y="1662665"/>
                  </a:lnTo>
                  <a:lnTo>
                    <a:pt x="307439" y="1669396"/>
                  </a:lnTo>
                  <a:lnTo>
                    <a:pt x="306486" y="1676128"/>
                  </a:lnTo>
                  <a:lnTo>
                    <a:pt x="305506" y="1682859"/>
                  </a:lnTo>
                  <a:lnTo>
                    <a:pt x="304511" y="1689591"/>
                  </a:lnTo>
                  <a:lnTo>
                    <a:pt x="303506" y="1696322"/>
                  </a:lnTo>
                  <a:lnTo>
                    <a:pt x="302496" y="1703054"/>
                  </a:lnTo>
                  <a:lnTo>
                    <a:pt x="301487" y="1709785"/>
                  </a:lnTo>
                  <a:lnTo>
                    <a:pt x="300484" y="1716516"/>
                  </a:lnTo>
                  <a:lnTo>
                    <a:pt x="299493" y="1723248"/>
                  </a:lnTo>
                  <a:lnTo>
                    <a:pt x="298518" y="1729979"/>
                  </a:lnTo>
                  <a:lnTo>
                    <a:pt x="297561" y="1736711"/>
                  </a:lnTo>
                  <a:lnTo>
                    <a:pt x="296623" y="1743442"/>
                  </a:lnTo>
                  <a:lnTo>
                    <a:pt x="295705" y="1750174"/>
                  </a:lnTo>
                  <a:lnTo>
                    <a:pt x="294806" y="1756905"/>
                  </a:lnTo>
                  <a:lnTo>
                    <a:pt x="293926" y="1763637"/>
                  </a:lnTo>
                  <a:lnTo>
                    <a:pt x="293064" y="1770368"/>
                  </a:lnTo>
                  <a:lnTo>
                    <a:pt x="292214" y="1777099"/>
                  </a:lnTo>
                  <a:lnTo>
                    <a:pt x="291371" y="1783831"/>
                  </a:lnTo>
                  <a:lnTo>
                    <a:pt x="290531" y="1790562"/>
                  </a:lnTo>
                  <a:lnTo>
                    <a:pt x="289690" y="1797294"/>
                  </a:lnTo>
                  <a:lnTo>
                    <a:pt x="288843" y="1804025"/>
                  </a:lnTo>
                  <a:lnTo>
                    <a:pt x="287983" y="1810757"/>
                  </a:lnTo>
                  <a:lnTo>
                    <a:pt x="287104" y="1817488"/>
                  </a:lnTo>
                  <a:lnTo>
                    <a:pt x="286203" y="1824220"/>
                  </a:lnTo>
                  <a:lnTo>
                    <a:pt x="285278" y="1830951"/>
                  </a:lnTo>
                  <a:lnTo>
                    <a:pt x="284325" y="1837682"/>
                  </a:lnTo>
                  <a:lnTo>
                    <a:pt x="283343" y="1844414"/>
                  </a:lnTo>
                  <a:lnTo>
                    <a:pt x="282332" y="1851145"/>
                  </a:lnTo>
                  <a:lnTo>
                    <a:pt x="281285" y="1857877"/>
                  </a:lnTo>
                  <a:lnTo>
                    <a:pt x="280209" y="1864608"/>
                  </a:lnTo>
                  <a:lnTo>
                    <a:pt x="279106" y="1871340"/>
                  </a:lnTo>
                  <a:lnTo>
                    <a:pt x="277979" y="1878071"/>
                  </a:lnTo>
                  <a:lnTo>
                    <a:pt x="276832" y="1884802"/>
                  </a:lnTo>
                  <a:lnTo>
                    <a:pt x="275668" y="1891534"/>
                  </a:lnTo>
                  <a:lnTo>
                    <a:pt x="274490" y="1898265"/>
                  </a:lnTo>
                  <a:lnTo>
                    <a:pt x="273301" y="1904997"/>
                  </a:lnTo>
                  <a:lnTo>
                    <a:pt x="272109" y="1911728"/>
                  </a:lnTo>
                  <a:lnTo>
                    <a:pt x="270915" y="1918460"/>
                  </a:lnTo>
                  <a:lnTo>
                    <a:pt x="269722" y="1925191"/>
                  </a:lnTo>
                  <a:lnTo>
                    <a:pt x="268532" y="1931923"/>
                  </a:lnTo>
                  <a:lnTo>
                    <a:pt x="267348" y="1938654"/>
                  </a:lnTo>
                  <a:lnTo>
                    <a:pt x="266171" y="1945385"/>
                  </a:lnTo>
                  <a:lnTo>
                    <a:pt x="265001" y="1952117"/>
                  </a:lnTo>
                  <a:lnTo>
                    <a:pt x="263838" y="1958848"/>
                  </a:lnTo>
                  <a:lnTo>
                    <a:pt x="262681" y="1965580"/>
                  </a:lnTo>
                  <a:lnTo>
                    <a:pt x="261528" y="1972311"/>
                  </a:lnTo>
                  <a:lnTo>
                    <a:pt x="260379" y="1979043"/>
                  </a:lnTo>
                  <a:lnTo>
                    <a:pt x="259232" y="1985774"/>
                  </a:lnTo>
                  <a:lnTo>
                    <a:pt x="258086" y="1992505"/>
                  </a:lnTo>
                  <a:lnTo>
                    <a:pt x="256939" y="1999237"/>
                  </a:lnTo>
                  <a:lnTo>
                    <a:pt x="255791" y="2005968"/>
                  </a:lnTo>
                  <a:lnTo>
                    <a:pt x="254641" y="2012700"/>
                  </a:lnTo>
                  <a:lnTo>
                    <a:pt x="253490" y="2019431"/>
                  </a:lnTo>
                  <a:lnTo>
                    <a:pt x="252337" y="2026163"/>
                  </a:lnTo>
                  <a:lnTo>
                    <a:pt x="251184" y="2032894"/>
                  </a:lnTo>
                  <a:lnTo>
                    <a:pt x="250034" y="2039626"/>
                  </a:lnTo>
                  <a:lnTo>
                    <a:pt x="248886" y="2046357"/>
                  </a:lnTo>
                  <a:lnTo>
                    <a:pt x="247744" y="2053088"/>
                  </a:lnTo>
                  <a:lnTo>
                    <a:pt x="246610" y="2059820"/>
                  </a:lnTo>
                  <a:lnTo>
                    <a:pt x="245486" y="2066551"/>
                  </a:lnTo>
                  <a:lnTo>
                    <a:pt x="244373" y="2073283"/>
                  </a:lnTo>
                  <a:lnTo>
                    <a:pt x="243276" y="2080014"/>
                  </a:lnTo>
                  <a:lnTo>
                    <a:pt x="242196" y="2086746"/>
                  </a:lnTo>
                  <a:lnTo>
                    <a:pt x="241133" y="2093477"/>
                  </a:lnTo>
                  <a:lnTo>
                    <a:pt x="240087" y="2100209"/>
                  </a:lnTo>
                  <a:lnTo>
                    <a:pt x="239058" y="2106940"/>
                  </a:lnTo>
                  <a:lnTo>
                    <a:pt x="238046" y="2113671"/>
                  </a:lnTo>
                  <a:lnTo>
                    <a:pt x="237051" y="2120403"/>
                  </a:lnTo>
                  <a:lnTo>
                    <a:pt x="236072" y="2127134"/>
                  </a:lnTo>
                  <a:lnTo>
                    <a:pt x="235105" y="2133866"/>
                  </a:lnTo>
                  <a:lnTo>
                    <a:pt x="234149" y="2140597"/>
                  </a:lnTo>
                  <a:lnTo>
                    <a:pt x="233199" y="2147329"/>
                  </a:lnTo>
                  <a:lnTo>
                    <a:pt x="232255" y="2154060"/>
                  </a:lnTo>
                  <a:lnTo>
                    <a:pt x="231313" y="2160791"/>
                  </a:lnTo>
                  <a:lnTo>
                    <a:pt x="230370" y="2167523"/>
                  </a:lnTo>
                  <a:lnTo>
                    <a:pt x="229424" y="2174254"/>
                  </a:lnTo>
                  <a:lnTo>
                    <a:pt x="228472" y="2180986"/>
                  </a:lnTo>
                  <a:lnTo>
                    <a:pt x="227514" y="2187717"/>
                  </a:lnTo>
                  <a:lnTo>
                    <a:pt x="226547" y="2194449"/>
                  </a:lnTo>
                  <a:lnTo>
                    <a:pt x="225571" y="2201180"/>
                  </a:lnTo>
                  <a:lnTo>
                    <a:pt x="224585" y="2207912"/>
                  </a:lnTo>
                  <a:lnTo>
                    <a:pt x="223588" y="2214643"/>
                  </a:lnTo>
                  <a:lnTo>
                    <a:pt x="222582" y="2221374"/>
                  </a:lnTo>
                  <a:lnTo>
                    <a:pt x="221569" y="2228106"/>
                  </a:lnTo>
                  <a:lnTo>
                    <a:pt x="220550" y="2234837"/>
                  </a:lnTo>
                  <a:lnTo>
                    <a:pt x="219526" y="2241569"/>
                  </a:lnTo>
                  <a:lnTo>
                    <a:pt x="218500" y="2248300"/>
                  </a:lnTo>
                  <a:lnTo>
                    <a:pt x="217473" y="2255032"/>
                  </a:lnTo>
                  <a:lnTo>
                    <a:pt x="216449" y="2261763"/>
                  </a:lnTo>
                  <a:lnTo>
                    <a:pt x="215431" y="2268494"/>
                  </a:lnTo>
                  <a:lnTo>
                    <a:pt x="214420" y="2275226"/>
                  </a:lnTo>
                  <a:lnTo>
                    <a:pt x="213418" y="2281957"/>
                  </a:lnTo>
                  <a:lnTo>
                    <a:pt x="212427" y="2288689"/>
                  </a:lnTo>
                  <a:lnTo>
                    <a:pt x="211448" y="2295420"/>
                  </a:lnTo>
                  <a:lnTo>
                    <a:pt x="210488" y="2302152"/>
                  </a:lnTo>
                  <a:lnTo>
                    <a:pt x="209542" y="2308883"/>
                  </a:lnTo>
                  <a:lnTo>
                    <a:pt x="208613" y="2315615"/>
                  </a:lnTo>
                  <a:lnTo>
                    <a:pt x="207701" y="2322346"/>
                  </a:lnTo>
                  <a:lnTo>
                    <a:pt x="206805" y="2329077"/>
                  </a:lnTo>
                  <a:lnTo>
                    <a:pt x="205926" y="2335809"/>
                  </a:lnTo>
                  <a:lnTo>
                    <a:pt x="205063" y="2342540"/>
                  </a:lnTo>
                  <a:lnTo>
                    <a:pt x="204219" y="2349272"/>
                  </a:lnTo>
                  <a:lnTo>
                    <a:pt x="203388" y="2356003"/>
                  </a:lnTo>
                  <a:lnTo>
                    <a:pt x="202572" y="2362735"/>
                  </a:lnTo>
                  <a:lnTo>
                    <a:pt x="201768" y="2369466"/>
                  </a:lnTo>
                  <a:lnTo>
                    <a:pt x="200977" y="2376198"/>
                  </a:lnTo>
                  <a:lnTo>
                    <a:pt x="200197" y="2382929"/>
                  </a:lnTo>
                  <a:lnTo>
                    <a:pt x="199431" y="2389660"/>
                  </a:lnTo>
                  <a:lnTo>
                    <a:pt x="198675" y="2396392"/>
                  </a:lnTo>
                  <a:lnTo>
                    <a:pt x="197929" y="2403123"/>
                  </a:lnTo>
                  <a:lnTo>
                    <a:pt x="197193" y="2409855"/>
                  </a:lnTo>
                  <a:lnTo>
                    <a:pt x="196467" y="2416586"/>
                  </a:lnTo>
                  <a:lnTo>
                    <a:pt x="195750" y="2423318"/>
                  </a:lnTo>
                  <a:lnTo>
                    <a:pt x="195044" y="2430049"/>
                  </a:lnTo>
                  <a:lnTo>
                    <a:pt x="194349" y="2436780"/>
                  </a:lnTo>
                  <a:lnTo>
                    <a:pt x="193664" y="2443512"/>
                  </a:lnTo>
                  <a:lnTo>
                    <a:pt x="192989" y="2450243"/>
                  </a:lnTo>
                  <a:lnTo>
                    <a:pt x="192323" y="2456975"/>
                  </a:lnTo>
                  <a:lnTo>
                    <a:pt x="191667" y="2463706"/>
                  </a:lnTo>
                  <a:lnTo>
                    <a:pt x="191020" y="2470438"/>
                  </a:lnTo>
                  <a:lnTo>
                    <a:pt x="190383" y="2477169"/>
                  </a:lnTo>
                  <a:lnTo>
                    <a:pt x="189755" y="2483901"/>
                  </a:lnTo>
                  <a:lnTo>
                    <a:pt x="189135" y="2490632"/>
                  </a:lnTo>
                  <a:lnTo>
                    <a:pt x="188522" y="2497363"/>
                  </a:lnTo>
                  <a:lnTo>
                    <a:pt x="187915" y="2504095"/>
                  </a:lnTo>
                  <a:lnTo>
                    <a:pt x="187315" y="2510826"/>
                  </a:lnTo>
                  <a:lnTo>
                    <a:pt x="186720" y="2517558"/>
                  </a:lnTo>
                  <a:lnTo>
                    <a:pt x="186131" y="2524289"/>
                  </a:lnTo>
                  <a:lnTo>
                    <a:pt x="185545" y="2531021"/>
                  </a:lnTo>
                  <a:lnTo>
                    <a:pt x="184963" y="2537752"/>
                  </a:lnTo>
                  <a:lnTo>
                    <a:pt x="184384" y="2544483"/>
                  </a:lnTo>
                  <a:lnTo>
                    <a:pt x="183808" y="2551215"/>
                  </a:lnTo>
                  <a:lnTo>
                    <a:pt x="183234" y="2557946"/>
                  </a:lnTo>
                  <a:lnTo>
                    <a:pt x="182663" y="2564678"/>
                  </a:lnTo>
                  <a:lnTo>
                    <a:pt x="182095" y="2571409"/>
                  </a:lnTo>
                  <a:lnTo>
                    <a:pt x="181531" y="2578141"/>
                  </a:lnTo>
                  <a:lnTo>
                    <a:pt x="180970" y="2584872"/>
                  </a:lnTo>
                  <a:lnTo>
                    <a:pt x="180414" y="2591604"/>
                  </a:lnTo>
                  <a:lnTo>
                    <a:pt x="179863" y="2598335"/>
                  </a:lnTo>
                  <a:lnTo>
                    <a:pt x="179318" y="2605066"/>
                  </a:lnTo>
                  <a:lnTo>
                    <a:pt x="178782" y="2611798"/>
                  </a:lnTo>
                  <a:lnTo>
                    <a:pt x="178254" y="2618529"/>
                  </a:lnTo>
                  <a:lnTo>
                    <a:pt x="177737" y="2625261"/>
                  </a:lnTo>
                  <a:lnTo>
                    <a:pt x="177231" y="2631992"/>
                  </a:lnTo>
                  <a:lnTo>
                    <a:pt x="176737" y="2638724"/>
                  </a:lnTo>
                  <a:lnTo>
                    <a:pt x="176257" y="2645455"/>
                  </a:lnTo>
                  <a:lnTo>
                    <a:pt x="175792" y="2652187"/>
                  </a:lnTo>
                  <a:lnTo>
                    <a:pt x="175344" y="2658918"/>
                  </a:lnTo>
                  <a:lnTo>
                    <a:pt x="174913" y="2665649"/>
                  </a:lnTo>
                  <a:lnTo>
                    <a:pt x="174499" y="2672381"/>
                  </a:lnTo>
                  <a:lnTo>
                    <a:pt x="174102" y="2679112"/>
                  </a:lnTo>
                  <a:lnTo>
                    <a:pt x="173722" y="2685844"/>
                  </a:lnTo>
                  <a:lnTo>
                    <a:pt x="173360" y="2692575"/>
                  </a:lnTo>
                  <a:lnTo>
                    <a:pt x="173019" y="2699307"/>
                  </a:lnTo>
                  <a:lnTo>
                    <a:pt x="172696" y="2706038"/>
                  </a:lnTo>
                  <a:lnTo>
                    <a:pt x="172390" y="2712769"/>
                  </a:lnTo>
                  <a:lnTo>
                    <a:pt x="172100" y="2719501"/>
                  </a:lnTo>
                  <a:lnTo>
                    <a:pt x="171827" y="2726232"/>
                  </a:lnTo>
                  <a:lnTo>
                    <a:pt x="171570" y="2732964"/>
                  </a:lnTo>
                  <a:lnTo>
                    <a:pt x="171328" y="2739695"/>
                  </a:lnTo>
                  <a:lnTo>
                    <a:pt x="171104" y="2746427"/>
                  </a:lnTo>
                  <a:lnTo>
                    <a:pt x="170893" y="2753158"/>
                  </a:lnTo>
                  <a:lnTo>
                    <a:pt x="170695" y="2759890"/>
                  </a:lnTo>
                  <a:lnTo>
                    <a:pt x="170510" y="2766621"/>
                  </a:lnTo>
                  <a:lnTo>
                    <a:pt x="170337" y="2773352"/>
                  </a:lnTo>
                  <a:lnTo>
                    <a:pt x="170175" y="2780084"/>
                  </a:lnTo>
                  <a:lnTo>
                    <a:pt x="170024" y="2786815"/>
                  </a:lnTo>
                  <a:lnTo>
                    <a:pt x="169884" y="2793547"/>
                  </a:lnTo>
                  <a:lnTo>
                    <a:pt x="169753" y="2800278"/>
                  </a:lnTo>
                  <a:lnTo>
                    <a:pt x="169629" y="2807010"/>
                  </a:lnTo>
                  <a:lnTo>
                    <a:pt x="169512" y="2813741"/>
                  </a:lnTo>
                  <a:lnTo>
                    <a:pt x="169401" y="2820472"/>
                  </a:lnTo>
                  <a:lnTo>
                    <a:pt x="169295" y="2827204"/>
                  </a:lnTo>
                  <a:lnTo>
                    <a:pt x="169192" y="2833935"/>
                  </a:lnTo>
                  <a:lnTo>
                    <a:pt x="169091" y="2840667"/>
                  </a:lnTo>
                  <a:lnTo>
                    <a:pt x="168991" y="2847398"/>
                  </a:lnTo>
                  <a:lnTo>
                    <a:pt x="168891" y="2854130"/>
                  </a:lnTo>
                  <a:lnTo>
                    <a:pt x="168789" y="2860861"/>
                  </a:lnTo>
                  <a:lnTo>
                    <a:pt x="168684" y="2867593"/>
                  </a:lnTo>
                  <a:lnTo>
                    <a:pt x="168576" y="2874324"/>
                  </a:lnTo>
                  <a:lnTo>
                    <a:pt x="168463" y="2881055"/>
                  </a:lnTo>
                  <a:lnTo>
                    <a:pt x="168344" y="2887787"/>
                  </a:lnTo>
                  <a:lnTo>
                    <a:pt x="168220" y="2894518"/>
                  </a:lnTo>
                  <a:lnTo>
                    <a:pt x="168091" y="2901250"/>
                  </a:lnTo>
                  <a:lnTo>
                    <a:pt x="167955" y="2907981"/>
                  </a:lnTo>
                  <a:lnTo>
                    <a:pt x="167813" y="2914713"/>
                  </a:lnTo>
                  <a:lnTo>
                    <a:pt x="167665" y="2921444"/>
                  </a:lnTo>
                  <a:lnTo>
                    <a:pt x="167511" y="2928176"/>
                  </a:lnTo>
                  <a:lnTo>
                    <a:pt x="167352" y="2934907"/>
                  </a:lnTo>
                  <a:lnTo>
                    <a:pt x="167188" y="2941638"/>
                  </a:lnTo>
                  <a:lnTo>
                    <a:pt x="167019" y="2948370"/>
                  </a:lnTo>
                  <a:lnTo>
                    <a:pt x="166848" y="2955101"/>
                  </a:lnTo>
                  <a:lnTo>
                    <a:pt x="166673" y="2961833"/>
                  </a:lnTo>
                  <a:lnTo>
                    <a:pt x="166495" y="2968564"/>
                  </a:lnTo>
                  <a:lnTo>
                    <a:pt x="166316" y="2975296"/>
                  </a:lnTo>
                  <a:lnTo>
                    <a:pt x="166136" y="2982027"/>
                  </a:lnTo>
                  <a:lnTo>
                    <a:pt x="165955" y="2988758"/>
                  </a:lnTo>
                  <a:lnTo>
                    <a:pt x="165773" y="2995490"/>
                  </a:lnTo>
                  <a:lnTo>
                    <a:pt x="165592" y="3002221"/>
                  </a:lnTo>
                  <a:lnTo>
                    <a:pt x="165412" y="3008953"/>
                  </a:lnTo>
                  <a:lnTo>
                    <a:pt x="165233" y="3015684"/>
                  </a:lnTo>
                  <a:lnTo>
                    <a:pt x="165055" y="3022416"/>
                  </a:lnTo>
                  <a:lnTo>
                    <a:pt x="164879" y="3029147"/>
                  </a:lnTo>
                  <a:lnTo>
                    <a:pt x="164704" y="3035879"/>
                  </a:lnTo>
                  <a:lnTo>
                    <a:pt x="164531" y="3042610"/>
                  </a:lnTo>
                  <a:lnTo>
                    <a:pt x="164360" y="3049341"/>
                  </a:lnTo>
                  <a:lnTo>
                    <a:pt x="164191" y="3056073"/>
                  </a:lnTo>
                  <a:lnTo>
                    <a:pt x="164024" y="3062804"/>
                  </a:lnTo>
                  <a:lnTo>
                    <a:pt x="163860" y="3069536"/>
                  </a:lnTo>
                  <a:lnTo>
                    <a:pt x="163698" y="3076267"/>
                  </a:lnTo>
                  <a:lnTo>
                    <a:pt x="163538" y="3082999"/>
                  </a:lnTo>
                  <a:lnTo>
                    <a:pt x="163381" y="3089730"/>
                  </a:lnTo>
                  <a:lnTo>
                    <a:pt x="163227" y="3096461"/>
                  </a:lnTo>
                  <a:lnTo>
                    <a:pt x="163077" y="3103193"/>
                  </a:lnTo>
                  <a:lnTo>
                    <a:pt x="162930" y="3109924"/>
                  </a:lnTo>
                  <a:lnTo>
                    <a:pt x="162787" y="3116656"/>
                  </a:lnTo>
                  <a:lnTo>
                    <a:pt x="162647" y="3123387"/>
                  </a:lnTo>
                  <a:lnTo>
                    <a:pt x="162512" y="3130119"/>
                  </a:lnTo>
                  <a:lnTo>
                    <a:pt x="162381" y="3136850"/>
                  </a:lnTo>
                  <a:lnTo>
                    <a:pt x="162255" y="3143582"/>
                  </a:lnTo>
                  <a:lnTo>
                    <a:pt x="162134" y="3150313"/>
                  </a:lnTo>
                  <a:lnTo>
                    <a:pt x="162018" y="3157044"/>
                  </a:lnTo>
                  <a:lnTo>
                    <a:pt x="161907" y="3163776"/>
                  </a:lnTo>
                  <a:lnTo>
                    <a:pt x="161800" y="3170507"/>
                  </a:lnTo>
                  <a:lnTo>
                    <a:pt x="161699" y="3177239"/>
                  </a:lnTo>
                  <a:lnTo>
                    <a:pt x="161603" y="3183970"/>
                  </a:lnTo>
                  <a:lnTo>
                    <a:pt x="161512" y="3190702"/>
                  </a:lnTo>
                  <a:lnTo>
                    <a:pt x="161427" y="3197433"/>
                  </a:lnTo>
                  <a:lnTo>
                    <a:pt x="161346" y="3204165"/>
                  </a:lnTo>
                  <a:lnTo>
                    <a:pt x="161271" y="3210896"/>
                  </a:lnTo>
                  <a:lnTo>
                    <a:pt x="161201" y="3217627"/>
                  </a:lnTo>
                  <a:lnTo>
                    <a:pt x="161136" y="3224359"/>
                  </a:lnTo>
                  <a:lnTo>
                    <a:pt x="161078" y="3231090"/>
                  </a:lnTo>
                  <a:lnTo>
                    <a:pt x="161027" y="3237822"/>
                  </a:lnTo>
                  <a:lnTo>
                    <a:pt x="160982" y="3244553"/>
                  </a:lnTo>
                  <a:lnTo>
                    <a:pt x="160945" y="3251285"/>
                  </a:lnTo>
                  <a:lnTo>
                    <a:pt x="160915" y="3258016"/>
                  </a:lnTo>
                  <a:lnTo>
                    <a:pt x="160894" y="3264747"/>
                  </a:lnTo>
                  <a:lnTo>
                    <a:pt x="160882" y="3271479"/>
                  </a:lnTo>
                  <a:lnTo>
                    <a:pt x="160883" y="3278210"/>
                  </a:lnTo>
                  <a:lnTo>
                    <a:pt x="160893" y="3284942"/>
                  </a:lnTo>
                  <a:lnTo>
                    <a:pt x="160915" y="3291673"/>
                  </a:lnTo>
                  <a:lnTo>
                    <a:pt x="160949" y="3298405"/>
                  </a:lnTo>
                  <a:lnTo>
                    <a:pt x="160994" y="3305136"/>
                  </a:lnTo>
                  <a:lnTo>
                    <a:pt x="161050" y="3311868"/>
                  </a:lnTo>
                  <a:lnTo>
                    <a:pt x="161120" y="3318599"/>
                  </a:lnTo>
                  <a:lnTo>
                    <a:pt x="161201" y="3325330"/>
                  </a:lnTo>
                  <a:lnTo>
                    <a:pt x="161293" y="3332062"/>
                  </a:lnTo>
                  <a:lnTo>
                    <a:pt x="161393" y="3338793"/>
                  </a:lnTo>
                  <a:lnTo>
                    <a:pt x="161502" y="3345525"/>
                  </a:lnTo>
                  <a:lnTo>
                    <a:pt x="161616" y="3352256"/>
                  </a:lnTo>
                  <a:lnTo>
                    <a:pt x="161735" y="3358988"/>
                  </a:lnTo>
                  <a:lnTo>
                    <a:pt x="161856" y="3365719"/>
                  </a:lnTo>
                  <a:lnTo>
                    <a:pt x="161977" y="3372450"/>
                  </a:lnTo>
                  <a:lnTo>
                    <a:pt x="162094" y="3379182"/>
                  </a:lnTo>
                  <a:lnTo>
                    <a:pt x="162206" y="3385913"/>
                  </a:lnTo>
                  <a:lnTo>
                    <a:pt x="162310" y="3392645"/>
                  </a:lnTo>
                  <a:lnTo>
                    <a:pt x="162405" y="3399376"/>
                  </a:lnTo>
                  <a:lnTo>
                    <a:pt x="162485" y="3406108"/>
                  </a:lnTo>
                  <a:lnTo>
                    <a:pt x="162549" y="3412839"/>
                  </a:lnTo>
                  <a:lnTo>
                    <a:pt x="162597" y="3419571"/>
                  </a:lnTo>
                  <a:lnTo>
                    <a:pt x="162626" y="3426302"/>
                  </a:lnTo>
                  <a:lnTo>
                    <a:pt x="162637" y="3433033"/>
                  </a:lnTo>
                  <a:lnTo>
                    <a:pt x="162628" y="3439765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" name="pg31"/>
            <p:cNvSpPr/>
            <p:nvPr/>
          </p:nvSpPr>
          <p:spPr>
            <a:xfrm>
              <a:off x="5402481" y="3757070"/>
              <a:ext cx="430976" cy="3273666"/>
            </a:xfrm>
            <a:custGeom>
              <a:avLst/>
              <a:gdLst/>
              <a:ahLst/>
              <a:cxnLst/>
              <a:rect l="0" t="0" r="0" b="0"/>
              <a:pathLst>
                <a:path w="430976" h="3273666">
                  <a:moveTo>
                    <a:pt x="215242" y="3273666"/>
                  </a:moveTo>
                  <a:lnTo>
                    <a:pt x="215228" y="3267260"/>
                  </a:lnTo>
                  <a:lnTo>
                    <a:pt x="215214" y="3260853"/>
                  </a:lnTo>
                  <a:lnTo>
                    <a:pt x="215200" y="3254447"/>
                  </a:lnTo>
                  <a:lnTo>
                    <a:pt x="215186" y="3248040"/>
                  </a:lnTo>
                  <a:lnTo>
                    <a:pt x="215171" y="3241634"/>
                  </a:lnTo>
                  <a:lnTo>
                    <a:pt x="215156" y="3235228"/>
                  </a:lnTo>
                  <a:lnTo>
                    <a:pt x="215140" y="3228821"/>
                  </a:lnTo>
                  <a:lnTo>
                    <a:pt x="215123" y="3222415"/>
                  </a:lnTo>
                  <a:lnTo>
                    <a:pt x="215104" y="3216008"/>
                  </a:lnTo>
                  <a:lnTo>
                    <a:pt x="215084" y="3209602"/>
                  </a:lnTo>
                  <a:lnTo>
                    <a:pt x="215061" y="3203196"/>
                  </a:lnTo>
                  <a:lnTo>
                    <a:pt x="215036" y="3196789"/>
                  </a:lnTo>
                  <a:lnTo>
                    <a:pt x="215009" y="3190383"/>
                  </a:lnTo>
                  <a:lnTo>
                    <a:pt x="214980" y="3183976"/>
                  </a:lnTo>
                  <a:lnTo>
                    <a:pt x="214949" y="3177570"/>
                  </a:lnTo>
                  <a:lnTo>
                    <a:pt x="214916" y="3171164"/>
                  </a:lnTo>
                  <a:lnTo>
                    <a:pt x="214881" y="3164757"/>
                  </a:lnTo>
                  <a:lnTo>
                    <a:pt x="214846" y="3158351"/>
                  </a:lnTo>
                  <a:lnTo>
                    <a:pt x="214810" y="3151945"/>
                  </a:lnTo>
                  <a:lnTo>
                    <a:pt x="214774" y="3145538"/>
                  </a:lnTo>
                  <a:lnTo>
                    <a:pt x="214739" y="3139132"/>
                  </a:lnTo>
                  <a:lnTo>
                    <a:pt x="214706" y="3132725"/>
                  </a:lnTo>
                  <a:lnTo>
                    <a:pt x="214674" y="3126319"/>
                  </a:lnTo>
                  <a:lnTo>
                    <a:pt x="214646" y="3119913"/>
                  </a:lnTo>
                  <a:lnTo>
                    <a:pt x="214620" y="3113506"/>
                  </a:lnTo>
                  <a:lnTo>
                    <a:pt x="214598" y="3107100"/>
                  </a:lnTo>
                  <a:lnTo>
                    <a:pt x="214581" y="3100693"/>
                  </a:lnTo>
                  <a:lnTo>
                    <a:pt x="214567" y="3094287"/>
                  </a:lnTo>
                  <a:lnTo>
                    <a:pt x="214557" y="3087881"/>
                  </a:lnTo>
                  <a:lnTo>
                    <a:pt x="214550" y="3081474"/>
                  </a:lnTo>
                  <a:lnTo>
                    <a:pt x="214547" y="3075068"/>
                  </a:lnTo>
                  <a:lnTo>
                    <a:pt x="214546" y="3068661"/>
                  </a:lnTo>
                  <a:lnTo>
                    <a:pt x="214548" y="3062255"/>
                  </a:lnTo>
                  <a:lnTo>
                    <a:pt x="214551" y="3055849"/>
                  </a:lnTo>
                  <a:lnTo>
                    <a:pt x="214556" y="3049442"/>
                  </a:lnTo>
                  <a:lnTo>
                    <a:pt x="214562" y="3043036"/>
                  </a:lnTo>
                  <a:lnTo>
                    <a:pt x="214568" y="3036629"/>
                  </a:lnTo>
                  <a:lnTo>
                    <a:pt x="214574" y="3030223"/>
                  </a:lnTo>
                  <a:lnTo>
                    <a:pt x="214580" y="3023817"/>
                  </a:lnTo>
                  <a:lnTo>
                    <a:pt x="214587" y="3017410"/>
                  </a:lnTo>
                  <a:lnTo>
                    <a:pt x="214593" y="3011004"/>
                  </a:lnTo>
                  <a:lnTo>
                    <a:pt x="214599" y="3004598"/>
                  </a:lnTo>
                  <a:lnTo>
                    <a:pt x="214606" y="2998191"/>
                  </a:lnTo>
                  <a:lnTo>
                    <a:pt x="214613" y="2991785"/>
                  </a:lnTo>
                  <a:lnTo>
                    <a:pt x="214622" y="2985378"/>
                  </a:lnTo>
                  <a:lnTo>
                    <a:pt x="214631" y="2978972"/>
                  </a:lnTo>
                  <a:lnTo>
                    <a:pt x="214641" y="2972566"/>
                  </a:lnTo>
                  <a:lnTo>
                    <a:pt x="214653" y="2966159"/>
                  </a:lnTo>
                  <a:lnTo>
                    <a:pt x="214666" y="2959753"/>
                  </a:lnTo>
                  <a:lnTo>
                    <a:pt x="214681" y="2953346"/>
                  </a:lnTo>
                  <a:lnTo>
                    <a:pt x="214697" y="2946940"/>
                  </a:lnTo>
                  <a:lnTo>
                    <a:pt x="214714" y="2940534"/>
                  </a:lnTo>
                  <a:lnTo>
                    <a:pt x="214732" y="2934127"/>
                  </a:lnTo>
                  <a:lnTo>
                    <a:pt x="214750" y="2927721"/>
                  </a:lnTo>
                  <a:lnTo>
                    <a:pt x="214768" y="2921314"/>
                  </a:lnTo>
                  <a:lnTo>
                    <a:pt x="214784" y="2914908"/>
                  </a:lnTo>
                  <a:lnTo>
                    <a:pt x="214800" y="2908502"/>
                  </a:lnTo>
                  <a:lnTo>
                    <a:pt x="214813" y="2902095"/>
                  </a:lnTo>
                  <a:lnTo>
                    <a:pt x="214824" y="2895689"/>
                  </a:lnTo>
                  <a:lnTo>
                    <a:pt x="214832" y="2889282"/>
                  </a:lnTo>
                  <a:lnTo>
                    <a:pt x="214835" y="2882876"/>
                  </a:lnTo>
                  <a:lnTo>
                    <a:pt x="214836" y="2876470"/>
                  </a:lnTo>
                  <a:lnTo>
                    <a:pt x="214832" y="2870063"/>
                  </a:lnTo>
                  <a:lnTo>
                    <a:pt x="214825" y="2863657"/>
                  </a:lnTo>
                  <a:lnTo>
                    <a:pt x="214815" y="2857250"/>
                  </a:lnTo>
                  <a:lnTo>
                    <a:pt x="214801" y="2850844"/>
                  </a:lnTo>
                  <a:lnTo>
                    <a:pt x="214784" y="2844438"/>
                  </a:lnTo>
                  <a:lnTo>
                    <a:pt x="214765" y="2838031"/>
                  </a:lnTo>
                  <a:lnTo>
                    <a:pt x="214744" y="2831625"/>
                  </a:lnTo>
                  <a:lnTo>
                    <a:pt x="214721" y="2825219"/>
                  </a:lnTo>
                  <a:lnTo>
                    <a:pt x="214697" y="2818812"/>
                  </a:lnTo>
                  <a:lnTo>
                    <a:pt x="214671" y="2812406"/>
                  </a:lnTo>
                  <a:lnTo>
                    <a:pt x="214644" y="2805999"/>
                  </a:lnTo>
                  <a:lnTo>
                    <a:pt x="214615" y="2799593"/>
                  </a:lnTo>
                  <a:lnTo>
                    <a:pt x="214585" y="2793187"/>
                  </a:lnTo>
                  <a:lnTo>
                    <a:pt x="214552" y="2786780"/>
                  </a:lnTo>
                  <a:lnTo>
                    <a:pt x="214518" y="2780374"/>
                  </a:lnTo>
                  <a:lnTo>
                    <a:pt x="214481" y="2773967"/>
                  </a:lnTo>
                  <a:lnTo>
                    <a:pt x="214441" y="2767561"/>
                  </a:lnTo>
                  <a:lnTo>
                    <a:pt x="214398" y="2761155"/>
                  </a:lnTo>
                  <a:lnTo>
                    <a:pt x="214353" y="2754748"/>
                  </a:lnTo>
                  <a:lnTo>
                    <a:pt x="214305" y="2748342"/>
                  </a:lnTo>
                  <a:lnTo>
                    <a:pt x="214256" y="2741935"/>
                  </a:lnTo>
                  <a:lnTo>
                    <a:pt x="214206" y="2735529"/>
                  </a:lnTo>
                  <a:lnTo>
                    <a:pt x="214154" y="2729123"/>
                  </a:lnTo>
                  <a:lnTo>
                    <a:pt x="214104" y="2722716"/>
                  </a:lnTo>
                  <a:lnTo>
                    <a:pt x="214054" y="2716310"/>
                  </a:lnTo>
                  <a:lnTo>
                    <a:pt x="214007" y="2709903"/>
                  </a:lnTo>
                  <a:lnTo>
                    <a:pt x="213963" y="2703497"/>
                  </a:lnTo>
                  <a:lnTo>
                    <a:pt x="213922" y="2697091"/>
                  </a:lnTo>
                  <a:lnTo>
                    <a:pt x="213885" y="2690684"/>
                  </a:lnTo>
                  <a:lnTo>
                    <a:pt x="213852" y="2684278"/>
                  </a:lnTo>
                  <a:lnTo>
                    <a:pt x="213822" y="2677872"/>
                  </a:lnTo>
                  <a:lnTo>
                    <a:pt x="213796" y="2671465"/>
                  </a:lnTo>
                  <a:lnTo>
                    <a:pt x="213772" y="2665059"/>
                  </a:lnTo>
                  <a:lnTo>
                    <a:pt x="213749" y="2658652"/>
                  </a:lnTo>
                  <a:lnTo>
                    <a:pt x="213727" y="2652246"/>
                  </a:lnTo>
                  <a:lnTo>
                    <a:pt x="213703" y="2645840"/>
                  </a:lnTo>
                  <a:lnTo>
                    <a:pt x="213678" y="2639433"/>
                  </a:lnTo>
                  <a:lnTo>
                    <a:pt x="213651" y="2633027"/>
                  </a:lnTo>
                  <a:lnTo>
                    <a:pt x="213620" y="2626620"/>
                  </a:lnTo>
                  <a:lnTo>
                    <a:pt x="213586" y="2620214"/>
                  </a:lnTo>
                  <a:lnTo>
                    <a:pt x="213548" y="2613808"/>
                  </a:lnTo>
                  <a:lnTo>
                    <a:pt x="213507" y="2607401"/>
                  </a:lnTo>
                  <a:lnTo>
                    <a:pt x="213464" y="2600995"/>
                  </a:lnTo>
                  <a:lnTo>
                    <a:pt x="213419" y="2594588"/>
                  </a:lnTo>
                  <a:lnTo>
                    <a:pt x="213374" y="2588182"/>
                  </a:lnTo>
                  <a:lnTo>
                    <a:pt x="213330" y="2581776"/>
                  </a:lnTo>
                  <a:lnTo>
                    <a:pt x="213286" y="2575369"/>
                  </a:lnTo>
                  <a:lnTo>
                    <a:pt x="213245" y="2568963"/>
                  </a:lnTo>
                  <a:lnTo>
                    <a:pt x="213207" y="2562556"/>
                  </a:lnTo>
                  <a:lnTo>
                    <a:pt x="213172" y="2556150"/>
                  </a:lnTo>
                  <a:lnTo>
                    <a:pt x="213139" y="2549744"/>
                  </a:lnTo>
                  <a:lnTo>
                    <a:pt x="213109" y="2543337"/>
                  </a:lnTo>
                  <a:lnTo>
                    <a:pt x="213081" y="2536931"/>
                  </a:lnTo>
                  <a:lnTo>
                    <a:pt x="213053" y="2530524"/>
                  </a:lnTo>
                  <a:lnTo>
                    <a:pt x="213026" y="2524118"/>
                  </a:lnTo>
                  <a:lnTo>
                    <a:pt x="212997" y="2517712"/>
                  </a:lnTo>
                  <a:lnTo>
                    <a:pt x="212967" y="2511305"/>
                  </a:lnTo>
                  <a:lnTo>
                    <a:pt x="212933" y="2504899"/>
                  </a:lnTo>
                  <a:lnTo>
                    <a:pt x="212896" y="2498493"/>
                  </a:lnTo>
                  <a:lnTo>
                    <a:pt x="212854" y="2492086"/>
                  </a:lnTo>
                  <a:lnTo>
                    <a:pt x="212808" y="2485680"/>
                  </a:lnTo>
                  <a:lnTo>
                    <a:pt x="212757" y="2479273"/>
                  </a:lnTo>
                  <a:lnTo>
                    <a:pt x="212701" y="2472867"/>
                  </a:lnTo>
                  <a:lnTo>
                    <a:pt x="212638" y="2466461"/>
                  </a:lnTo>
                  <a:lnTo>
                    <a:pt x="212570" y="2460054"/>
                  </a:lnTo>
                  <a:lnTo>
                    <a:pt x="212495" y="2453648"/>
                  </a:lnTo>
                  <a:lnTo>
                    <a:pt x="212412" y="2447241"/>
                  </a:lnTo>
                  <a:lnTo>
                    <a:pt x="212320" y="2440835"/>
                  </a:lnTo>
                  <a:lnTo>
                    <a:pt x="212220" y="2434429"/>
                  </a:lnTo>
                  <a:lnTo>
                    <a:pt x="212109" y="2428022"/>
                  </a:lnTo>
                  <a:lnTo>
                    <a:pt x="211989" y="2421616"/>
                  </a:lnTo>
                  <a:lnTo>
                    <a:pt x="211857" y="2415209"/>
                  </a:lnTo>
                  <a:lnTo>
                    <a:pt x="211715" y="2408803"/>
                  </a:lnTo>
                  <a:lnTo>
                    <a:pt x="211562" y="2402397"/>
                  </a:lnTo>
                  <a:lnTo>
                    <a:pt x="211397" y="2395990"/>
                  </a:lnTo>
                  <a:lnTo>
                    <a:pt x="211224" y="2389584"/>
                  </a:lnTo>
                  <a:lnTo>
                    <a:pt x="211043" y="2383177"/>
                  </a:lnTo>
                  <a:lnTo>
                    <a:pt x="210858" y="2376771"/>
                  </a:lnTo>
                  <a:lnTo>
                    <a:pt x="210670" y="2370365"/>
                  </a:lnTo>
                  <a:lnTo>
                    <a:pt x="210481" y="2363958"/>
                  </a:lnTo>
                  <a:lnTo>
                    <a:pt x="210294" y="2357552"/>
                  </a:lnTo>
                  <a:lnTo>
                    <a:pt x="210110" y="2351145"/>
                  </a:lnTo>
                  <a:lnTo>
                    <a:pt x="209932" y="2344739"/>
                  </a:lnTo>
                  <a:lnTo>
                    <a:pt x="209762" y="2338333"/>
                  </a:lnTo>
                  <a:lnTo>
                    <a:pt x="209598" y="2331926"/>
                  </a:lnTo>
                  <a:lnTo>
                    <a:pt x="209441" y="2325520"/>
                  </a:lnTo>
                  <a:lnTo>
                    <a:pt x="209289" y="2319114"/>
                  </a:lnTo>
                  <a:lnTo>
                    <a:pt x="209140" y="2312707"/>
                  </a:lnTo>
                  <a:lnTo>
                    <a:pt x="208993" y="2306301"/>
                  </a:lnTo>
                  <a:lnTo>
                    <a:pt x="208845" y="2299894"/>
                  </a:lnTo>
                  <a:lnTo>
                    <a:pt x="208693" y="2293488"/>
                  </a:lnTo>
                  <a:lnTo>
                    <a:pt x="208532" y="2287082"/>
                  </a:lnTo>
                  <a:lnTo>
                    <a:pt x="208362" y="2280675"/>
                  </a:lnTo>
                  <a:lnTo>
                    <a:pt x="208179" y="2274269"/>
                  </a:lnTo>
                  <a:lnTo>
                    <a:pt x="207982" y="2267862"/>
                  </a:lnTo>
                  <a:lnTo>
                    <a:pt x="207770" y="2261456"/>
                  </a:lnTo>
                  <a:lnTo>
                    <a:pt x="207542" y="2255050"/>
                  </a:lnTo>
                  <a:lnTo>
                    <a:pt x="207297" y="2248643"/>
                  </a:lnTo>
                  <a:lnTo>
                    <a:pt x="207038" y="2242237"/>
                  </a:lnTo>
                  <a:lnTo>
                    <a:pt x="206763" y="2235830"/>
                  </a:lnTo>
                  <a:lnTo>
                    <a:pt x="206473" y="2229424"/>
                  </a:lnTo>
                  <a:lnTo>
                    <a:pt x="206171" y="2223018"/>
                  </a:lnTo>
                  <a:lnTo>
                    <a:pt x="205858" y="2216611"/>
                  </a:lnTo>
                  <a:lnTo>
                    <a:pt x="205537" y="2210205"/>
                  </a:lnTo>
                  <a:lnTo>
                    <a:pt x="205208" y="2203798"/>
                  </a:lnTo>
                  <a:lnTo>
                    <a:pt x="204873" y="2197392"/>
                  </a:lnTo>
                  <a:lnTo>
                    <a:pt x="204533" y="2190986"/>
                  </a:lnTo>
                  <a:lnTo>
                    <a:pt x="204188" y="2184579"/>
                  </a:lnTo>
                  <a:lnTo>
                    <a:pt x="203839" y="2178173"/>
                  </a:lnTo>
                  <a:lnTo>
                    <a:pt x="203488" y="2171767"/>
                  </a:lnTo>
                  <a:lnTo>
                    <a:pt x="203133" y="2165360"/>
                  </a:lnTo>
                  <a:lnTo>
                    <a:pt x="202776" y="2158954"/>
                  </a:lnTo>
                  <a:lnTo>
                    <a:pt x="202416" y="2152547"/>
                  </a:lnTo>
                  <a:lnTo>
                    <a:pt x="202053" y="2146141"/>
                  </a:lnTo>
                  <a:lnTo>
                    <a:pt x="201686" y="2139735"/>
                  </a:lnTo>
                  <a:lnTo>
                    <a:pt x="201316" y="2133328"/>
                  </a:lnTo>
                  <a:lnTo>
                    <a:pt x="200941" y="2126922"/>
                  </a:lnTo>
                  <a:lnTo>
                    <a:pt x="200561" y="2120515"/>
                  </a:lnTo>
                  <a:lnTo>
                    <a:pt x="200175" y="2114109"/>
                  </a:lnTo>
                  <a:lnTo>
                    <a:pt x="199784" y="2107703"/>
                  </a:lnTo>
                  <a:lnTo>
                    <a:pt x="199388" y="2101296"/>
                  </a:lnTo>
                  <a:lnTo>
                    <a:pt x="198985" y="2094890"/>
                  </a:lnTo>
                  <a:lnTo>
                    <a:pt x="198575" y="2088483"/>
                  </a:lnTo>
                  <a:lnTo>
                    <a:pt x="198159" y="2082077"/>
                  </a:lnTo>
                  <a:lnTo>
                    <a:pt x="197735" y="2075671"/>
                  </a:lnTo>
                  <a:lnTo>
                    <a:pt x="197301" y="2069264"/>
                  </a:lnTo>
                  <a:lnTo>
                    <a:pt x="196857" y="2062858"/>
                  </a:lnTo>
                  <a:lnTo>
                    <a:pt x="196400" y="2056451"/>
                  </a:lnTo>
                  <a:lnTo>
                    <a:pt x="195929" y="2050045"/>
                  </a:lnTo>
                  <a:lnTo>
                    <a:pt x="195439" y="2043639"/>
                  </a:lnTo>
                  <a:lnTo>
                    <a:pt x="194929" y="2037232"/>
                  </a:lnTo>
                  <a:lnTo>
                    <a:pt x="194395" y="2030826"/>
                  </a:lnTo>
                  <a:lnTo>
                    <a:pt x="193832" y="2024419"/>
                  </a:lnTo>
                  <a:lnTo>
                    <a:pt x="193238" y="2018013"/>
                  </a:lnTo>
                  <a:lnTo>
                    <a:pt x="192605" y="2011607"/>
                  </a:lnTo>
                  <a:lnTo>
                    <a:pt x="191937" y="2005200"/>
                  </a:lnTo>
                  <a:lnTo>
                    <a:pt x="191233" y="1998794"/>
                  </a:lnTo>
                  <a:lnTo>
                    <a:pt x="190495" y="1992388"/>
                  </a:lnTo>
                  <a:lnTo>
                    <a:pt x="189725" y="1985981"/>
                  </a:lnTo>
                  <a:lnTo>
                    <a:pt x="188928" y="1979575"/>
                  </a:lnTo>
                  <a:lnTo>
                    <a:pt x="188108" y="1973168"/>
                  </a:lnTo>
                  <a:lnTo>
                    <a:pt x="187273" y="1966762"/>
                  </a:lnTo>
                  <a:lnTo>
                    <a:pt x="186429" y="1960356"/>
                  </a:lnTo>
                  <a:lnTo>
                    <a:pt x="185585" y="1953949"/>
                  </a:lnTo>
                  <a:lnTo>
                    <a:pt x="184751" y="1947543"/>
                  </a:lnTo>
                  <a:lnTo>
                    <a:pt x="183931" y="1941136"/>
                  </a:lnTo>
                  <a:lnTo>
                    <a:pt x="183131" y="1934730"/>
                  </a:lnTo>
                  <a:lnTo>
                    <a:pt x="182356" y="1928324"/>
                  </a:lnTo>
                  <a:lnTo>
                    <a:pt x="181608" y="1921917"/>
                  </a:lnTo>
                  <a:lnTo>
                    <a:pt x="180887" y="1915511"/>
                  </a:lnTo>
                  <a:lnTo>
                    <a:pt x="180194" y="1909104"/>
                  </a:lnTo>
                  <a:lnTo>
                    <a:pt x="179528" y="1902698"/>
                  </a:lnTo>
                  <a:lnTo>
                    <a:pt x="178879" y="1896292"/>
                  </a:lnTo>
                  <a:lnTo>
                    <a:pt x="178243" y="1889885"/>
                  </a:lnTo>
                  <a:lnTo>
                    <a:pt x="177612" y="1883479"/>
                  </a:lnTo>
                  <a:lnTo>
                    <a:pt x="176980" y="1877072"/>
                  </a:lnTo>
                  <a:lnTo>
                    <a:pt x="176337" y="1870666"/>
                  </a:lnTo>
                  <a:lnTo>
                    <a:pt x="175677" y="1864260"/>
                  </a:lnTo>
                  <a:lnTo>
                    <a:pt x="174992" y="1857853"/>
                  </a:lnTo>
                  <a:lnTo>
                    <a:pt x="174271" y="1851447"/>
                  </a:lnTo>
                  <a:lnTo>
                    <a:pt x="173507" y="1845040"/>
                  </a:lnTo>
                  <a:lnTo>
                    <a:pt x="172698" y="1838634"/>
                  </a:lnTo>
                  <a:lnTo>
                    <a:pt x="171839" y="1832228"/>
                  </a:lnTo>
                  <a:lnTo>
                    <a:pt x="170926" y="1825821"/>
                  </a:lnTo>
                  <a:lnTo>
                    <a:pt x="169958" y="1819415"/>
                  </a:lnTo>
                  <a:lnTo>
                    <a:pt x="168933" y="1813009"/>
                  </a:lnTo>
                  <a:lnTo>
                    <a:pt x="167851" y="1806602"/>
                  </a:lnTo>
                  <a:lnTo>
                    <a:pt x="166712" y="1800196"/>
                  </a:lnTo>
                  <a:lnTo>
                    <a:pt x="165510" y="1793789"/>
                  </a:lnTo>
                  <a:lnTo>
                    <a:pt x="164256" y="1787383"/>
                  </a:lnTo>
                  <a:lnTo>
                    <a:pt x="162953" y="1780977"/>
                  </a:lnTo>
                  <a:lnTo>
                    <a:pt x="161603" y="1774570"/>
                  </a:lnTo>
                  <a:lnTo>
                    <a:pt x="160211" y="1768164"/>
                  </a:lnTo>
                  <a:lnTo>
                    <a:pt x="158779" y="1761757"/>
                  </a:lnTo>
                  <a:lnTo>
                    <a:pt x="157312" y="1755351"/>
                  </a:lnTo>
                  <a:lnTo>
                    <a:pt x="155814" y="1748945"/>
                  </a:lnTo>
                  <a:lnTo>
                    <a:pt x="154285" y="1742538"/>
                  </a:lnTo>
                  <a:lnTo>
                    <a:pt x="152733" y="1736132"/>
                  </a:lnTo>
                  <a:lnTo>
                    <a:pt x="151162" y="1729725"/>
                  </a:lnTo>
                  <a:lnTo>
                    <a:pt x="149577" y="1723319"/>
                  </a:lnTo>
                  <a:lnTo>
                    <a:pt x="147981" y="1716913"/>
                  </a:lnTo>
                  <a:lnTo>
                    <a:pt x="146378" y="1710506"/>
                  </a:lnTo>
                  <a:lnTo>
                    <a:pt x="144771" y="1704100"/>
                  </a:lnTo>
                  <a:lnTo>
                    <a:pt x="143164" y="1697693"/>
                  </a:lnTo>
                  <a:lnTo>
                    <a:pt x="141559" y="1691287"/>
                  </a:lnTo>
                  <a:lnTo>
                    <a:pt x="139958" y="1684881"/>
                  </a:lnTo>
                  <a:lnTo>
                    <a:pt x="138363" y="1678474"/>
                  </a:lnTo>
                  <a:lnTo>
                    <a:pt x="136774" y="1672068"/>
                  </a:lnTo>
                  <a:lnTo>
                    <a:pt x="135193" y="1665662"/>
                  </a:lnTo>
                  <a:lnTo>
                    <a:pt x="133618" y="1659255"/>
                  </a:lnTo>
                  <a:lnTo>
                    <a:pt x="132051" y="1652849"/>
                  </a:lnTo>
                  <a:lnTo>
                    <a:pt x="130492" y="1646442"/>
                  </a:lnTo>
                  <a:lnTo>
                    <a:pt x="128940" y="1640036"/>
                  </a:lnTo>
                  <a:lnTo>
                    <a:pt x="127399" y="1633630"/>
                  </a:lnTo>
                  <a:lnTo>
                    <a:pt x="125870" y="1627223"/>
                  </a:lnTo>
                  <a:lnTo>
                    <a:pt x="124353" y="1620817"/>
                  </a:lnTo>
                  <a:lnTo>
                    <a:pt x="122851" y="1614410"/>
                  </a:lnTo>
                  <a:lnTo>
                    <a:pt x="121366" y="1608004"/>
                  </a:lnTo>
                  <a:lnTo>
                    <a:pt x="119898" y="1601598"/>
                  </a:lnTo>
                  <a:lnTo>
                    <a:pt x="118449" y="1595191"/>
                  </a:lnTo>
                  <a:lnTo>
                    <a:pt x="117018" y="1588785"/>
                  </a:lnTo>
                  <a:lnTo>
                    <a:pt x="115603" y="1582378"/>
                  </a:lnTo>
                  <a:lnTo>
                    <a:pt x="114203" y="1575972"/>
                  </a:lnTo>
                  <a:lnTo>
                    <a:pt x="112810" y="1569566"/>
                  </a:lnTo>
                  <a:lnTo>
                    <a:pt x="111417" y="1563159"/>
                  </a:lnTo>
                  <a:lnTo>
                    <a:pt x="110016" y="1556753"/>
                  </a:lnTo>
                  <a:lnTo>
                    <a:pt x="108598" y="1550346"/>
                  </a:lnTo>
                  <a:lnTo>
                    <a:pt x="107156" y="1543940"/>
                  </a:lnTo>
                  <a:lnTo>
                    <a:pt x="105681" y="1537534"/>
                  </a:lnTo>
                  <a:lnTo>
                    <a:pt x="104166" y="1531127"/>
                  </a:lnTo>
                  <a:lnTo>
                    <a:pt x="102603" y="1524721"/>
                  </a:lnTo>
                  <a:lnTo>
                    <a:pt x="100988" y="1518314"/>
                  </a:lnTo>
                  <a:lnTo>
                    <a:pt x="99326" y="1511908"/>
                  </a:lnTo>
                  <a:lnTo>
                    <a:pt x="97622" y="1505502"/>
                  </a:lnTo>
                  <a:lnTo>
                    <a:pt x="95883" y="1499095"/>
                  </a:lnTo>
                  <a:lnTo>
                    <a:pt x="94120" y="1492689"/>
                  </a:lnTo>
                  <a:lnTo>
                    <a:pt x="92344" y="1486283"/>
                  </a:lnTo>
                  <a:lnTo>
                    <a:pt x="90569" y="1479876"/>
                  </a:lnTo>
                  <a:lnTo>
                    <a:pt x="88812" y="1473470"/>
                  </a:lnTo>
                  <a:lnTo>
                    <a:pt x="87094" y="1467063"/>
                  </a:lnTo>
                  <a:lnTo>
                    <a:pt x="85428" y="1460657"/>
                  </a:lnTo>
                  <a:lnTo>
                    <a:pt x="83826" y="1454251"/>
                  </a:lnTo>
                  <a:lnTo>
                    <a:pt x="82295" y="1447844"/>
                  </a:lnTo>
                  <a:lnTo>
                    <a:pt x="80842" y="1441438"/>
                  </a:lnTo>
                  <a:lnTo>
                    <a:pt x="79468" y="1435031"/>
                  </a:lnTo>
                  <a:lnTo>
                    <a:pt x="78170" y="1428625"/>
                  </a:lnTo>
                  <a:lnTo>
                    <a:pt x="76943" y="1422219"/>
                  </a:lnTo>
                  <a:lnTo>
                    <a:pt x="75778" y="1415812"/>
                  </a:lnTo>
                  <a:lnTo>
                    <a:pt x="74657" y="1409406"/>
                  </a:lnTo>
                  <a:lnTo>
                    <a:pt x="73558" y="1402999"/>
                  </a:lnTo>
                  <a:lnTo>
                    <a:pt x="72459" y="1396593"/>
                  </a:lnTo>
                  <a:lnTo>
                    <a:pt x="71340" y="1390187"/>
                  </a:lnTo>
                  <a:lnTo>
                    <a:pt x="70180" y="1383780"/>
                  </a:lnTo>
                  <a:lnTo>
                    <a:pt x="68959" y="1377374"/>
                  </a:lnTo>
                  <a:lnTo>
                    <a:pt x="67659" y="1370967"/>
                  </a:lnTo>
                  <a:lnTo>
                    <a:pt x="66266" y="1364561"/>
                  </a:lnTo>
                  <a:lnTo>
                    <a:pt x="64753" y="1358155"/>
                  </a:lnTo>
                  <a:lnTo>
                    <a:pt x="63122" y="1351748"/>
                  </a:lnTo>
                  <a:lnTo>
                    <a:pt x="61375" y="1345342"/>
                  </a:lnTo>
                  <a:lnTo>
                    <a:pt x="59513" y="1338936"/>
                  </a:lnTo>
                  <a:lnTo>
                    <a:pt x="57544" y="1332529"/>
                  </a:lnTo>
                  <a:lnTo>
                    <a:pt x="55475" y="1326123"/>
                  </a:lnTo>
                  <a:lnTo>
                    <a:pt x="53320" y="1319716"/>
                  </a:lnTo>
                  <a:lnTo>
                    <a:pt x="51092" y="1313310"/>
                  </a:lnTo>
                  <a:lnTo>
                    <a:pt x="48805" y="1306904"/>
                  </a:lnTo>
                  <a:lnTo>
                    <a:pt x="46479" y="1300497"/>
                  </a:lnTo>
                  <a:lnTo>
                    <a:pt x="44138" y="1294091"/>
                  </a:lnTo>
                  <a:lnTo>
                    <a:pt x="41797" y="1287684"/>
                  </a:lnTo>
                  <a:lnTo>
                    <a:pt x="39474" y="1281278"/>
                  </a:lnTo>
                  <a:lnTo>
                    <a:pt x="37184" y="1274872"/>
                  </a:lnTo>
                  <a:lnTo>
                    <a:pt x="34942" y="1268465"/>
                  </a:lnTo>
                  <a:lnTo>
                    <a:pt x="32761" y="1262059"/>
                  </a:lnTo>
                  <a:lnTo>
                    <a:pt x="30652" y="1255652"/>
                  </a:lnTo>
                  <a:lnTo>
                    <a:pt x="28637" y="1249246"/>
                  </a:lnTo>
                  <a:lnTo>
                    <a:pt x="26719" y="1242840"/>
                  </a:lnTo>
                  <a:lnTo>
                    <a:pt x="24899" y="1236433"/>
                  </a:lnTo>
                  <a:lnTo>
                    <a:pt x="23182" y="1230027"/>
                  </a:lnTo>
                  <a:lnTo>
                    <a:pt x="21571" y="1223620"/>
                  </a:lnTo>
                  <a:lnTo>
                    <a:pt x="20067" y="1217214"/>
                  </a:lnTo>
                  <a:lnTo>
                    <a:pt x="18669" y="1210808"/>
                  </a:lnTo>
                  <a:lnTo>
                    <a:pt x="17374" y="1204401"/>
                  </a:lnTo>
                  <a:lnTo>
                    <a:pt x="16184" y="1197995"/>
                  </a:lnTo>
                  <a:lnTo>
                    <a:pt x="15098" y="1191588"/>
                  </a:lnTo>
                  <a:lnTo>
                    <a:pt x="14100" y="1185182"/>
                  </a:lnTo>
                  <a:lnTo>
                    <a:pt x="13182" y="1178776"/>
                  </a:lnTo>
                  <a:lnTo>
                    <a:pt x="12338" y="1172369"/>
                  </a:lnTo>
                  <a:lnTo>
                    <a:pt x="11559" y="1165963"/>
                  </a:lnTo>
                  <a:lnTo>
                    <a:pt x="10837" y="1159557"/>
                  </a:lnTo>
                  <a:lnTo>
                    <a:pt x="10164" y="1153150"/>
                  </a:lnTo>
                  <a:lnTo>
                    <a:pt x="9532" y="1146744"/>
                  </a:lnTo>
                  <a:lnTo>
                    <a:pt x="8936" y="1140337"/>
                  </a:lnTo>
                  <a:lnTo>
                    <a:pt x="8365" y="1133931"/>
                  </a:lnTo>
                  <a:lnTo>
                    <a:pt x="7809" y="1127525"/>
                  </a:lnTo>
                  <a:lnTo>
                    <a:pt x="7263" y="1121118"/>
                  </a:lnTo>
                  <a:lnTo>
                    <a:pt x="6722" y="1114712"/>
                  </a:lnTo>
                  <a:lnTo>
                    <a:pt x="6182" y="1108305"/>
                  </a:lnTo>
                  <a:lnTo>
                    <a:pt x="5638" y="1101899"/>
                  </a:lnTo>
                  <a:lnTo>
                    <a:pt x="5090" y="1095493"/>
                  </a:lnTo>
                  <a:lnTo>
                    <a:pt x="4537" y="1089086"/>
                  </a:lnTo>
                  <a:lnTo>
                    <a:pt x="3979" y="1082680"/>
                  </a:lnTo>
                  <a:lnTo>
                    <a:pt x="3422" y="1076273"/>
                  </a:lnTo>
                  <a:lnTo>
                    <a:pt x="2872" y="1069867"/>
                  </a:lnTo>
                  <a:lnTo>
                    <a:pt x="2335" y="1063461"/>
                  </a:lnTo>
                  <a:lnTo>
                    <a:pt x="1822" y="1057054"/>
                  </a:lnTo>
                  <a:lnTo>
                    <a:pt x="1343" y="1050648"/>
                  </a:lnTo>
                  <a:lnTo>
                    <a:pt x="911" y="1044241"/>
                  </a:lnTo>
                  <a:lnTo>
                    <a:pt x="541" y="1037835"/>
                  </a:lnTo>
                  <a:lnTo>
                    <a:pt x="257" y="1031429"/>
                  </a:lnTo>
                  <a:lnTo>
                    <a:pt x="73" y="1025022"/>
                  </a:lnTo>
                  <a:lnTo>
                    <a:pt x="0" y="1018616"/>
                  </a:lnTo>
                  <a:lnTo>
                    <a:pt x="51" y="1012209"/>
                  </a:lnTo>
                  <a:lnTo>
                    <a:pt x="239" y="1005803"/>
                  </a:lnTo>
                  <a:lnTo>
                    <a:pt x="572" y="999397"/>
                  </a:lnTo>
                  <a:lnTo>
                    <a:pt x="1060" y="992990"/>
                  </a:lnTo>
                  <a:lnTo>
                    <a:pt x="1706" y="986584"/>
                  </a:lnTo>
                  <a:lnTo>
                    <a:pt x="2518" y="980178"/>
                  </a:lnTo>
                  <a:lnTo>
                    <a:pt x="3513" y="973771"/>
                  </a:lnTo>
                  <a:lnTo>
                    <a:pt x="4668" y="967365"/>
                  </a:lnTo>
                  <a:lnTo>
                    <a:pt x="5980" y="960958"/>
                  </a:lnTo>
                  <a:lnTo>
                    <a:pt x="7444" y="954552"/>
                  </a:lnTo>
                  <a:lnTo>
                    <a:pt x="9057" y="948146"/>
                  </a:lnTo>
                  <a:lnTo>
                    <a:pt x="10815" y="941739"/>
                  </a:lnTo>
                  <a:lnTo>
                    <a:pt x="12716" y="935333"/>
                  </a:lnTo>
                  <a:lnTo>
                    <a:pt x="14756" y="928926"/>
                  </a:lnTo>
                  <a:lnTo>
                    <a:pt x="16947" y="922520"/>
                  </a:lnTo>
                  <a:lnTo>
                    <a:pt x="19282" y="916114"/>
                  </a:lnTo>
                  <a:lnTo>
                    <a:pt x="21750" y="909707"/>
                  </a:lnTo>
                  <a:lnTo>
                    <a:pt x="24349" y="903301"/>
                  </a:lnTo>
                  <a:lnTo>
                    <a:pt x="27075" y="896894"/>
                  </a:lnTo>
                  <a:lnTo>
                    <a:pt x="29923" y="890488"/>
                  </a:lnTo>
                  <a:lnTo>
                    <a:pt x="32887" y="884082"/>
                  </a:lnTo>
                  <a:lnTo>
                    <a:pt x="35957" y="877675"/>
                  </a:lnTo>
                  <a:lnTo>
                    <a:pt x="39124" y="871269"/>
                  </a:lnTo>
                  <a:lnTo>
                    <a:pt x="42384" y="864862"/>
                  </a:lnTo>
                  <a:lnTo>
                    <a:pt x="45708" y="858456"/>
                  </a:lnTo>
                  <a:lnTo>
                    <a:pt x="49084" y="852050"/>
                  </a:lnTo>
                  <a:lnTo>
                    <a:pt x="52497" y="845643"/>
                  </a:lnTo>
                  <a:lnTo>
                    <a:pt x="55934" y="839237"/>
                  </a:lnTo>
                  <a:lnTo>
                    <a:pt x="59382" y="832831"/>
                  </a:lnTo>
                  <a:lnTo>
                    <a:pt x="62830" y="826424"/>
                  </a:lnTo>
                  <a:lnTo>
                    <a:pt x="66269" y="820018"/>
                  </a:lnTo>
                  <a:lnTo>
                    <a:pt x="69690" y="813611"/>
                  </a:lnTo>
                  <a:lnTo>
                    <a:pt x="73084" y="807205"/>
                  </a:lnTo>
                  <a:lnTo>
                    <a:pt x="76450" y="800799"/>
                  </a:lnTo>
                  <a:lnTo>
                    <a:pt x="79785" y="794392"/>
                  </a:lnTo>
                  <a:lnTo>
                    <a:pt x="83088" y="787986"/>
                  </a:lnTo>
                  <a:lnTo>
                    <a:pt x="86357" y="781579"/>
                  </a:lnTo>
                  <a:lnTo>
                    <a:pt x="89592" y="775173"/>
                  </a:lnTo>
                  <a:lnTo>
                    <a:pt x="92793" y="768767"/>
                  </a:lnTo>
                  <a:lnTo>
                    <a:pt x="95960" y="762360"/>
                  </a:lnTo>
                  <a:lnTo>
                    <a:pt x="99090" y="755954"/>
                  </a:lnTo>
                  <a:lnTo>
                    <a:pt x="102189" y="749547"/>
                  </a:lnTo>
                  <a:lnTo>
                    <a:pt x="105258" y="743141"/>
                  </a:lnTo>
                  <a:lnTo>
                    <a:pt x="108301" y="736735"/>
                  </a:lnTo>
                  <a:lnTo>
                    <a:pt x="111320" y="730328"/>
                  </a:lnTo>
                  <a:lnTo>
                    <a:pt x="114319" y="723922"/>
                  </a:lnTo>
                  <a:lnTo>
                    <a:pt x="117302" y="717515"/>
                  </a:lnTo>
                  <a:lnTo>
                    <a:pt x="120272" y="711109"/>
                  </a:lnTo>
                  <a:lnTo>
                    <a:pt x="123233" y="704703"/>
                  </a:lnTo>
                  <a:lnTo>
                    <a:pt x="126190" y="698296"/>
                  </a:lnTo>
                  <a:lnTo>
                    <a:pt x="129146" y="691890"/>
                  </a:lnTo>
                  <a:lnTo>
                    <a:pt x="132102" y="685483"/>
                  </a:lnTo>
                  <a:lnTo>
                    <a:pt x="135060" y="679077"/>
                  </a:lnTo>
                  <a:lnTo>
                    <a:pt x="138019" y="672671"/>
                  </a:lnTo>
                  <a:lnTo>
                    <a:pt x="140977" y="666264"/>
                  </a:lnTo>
                  <a:lnTo>
                    <a:pt x="143933" y="659858"/>
                  </a:lnTo>
                  <a:lnTo>
                    <a:pt x="146881" y="653452"/>
                  </a:lnTo>
                  <a:lnTo>
                    <a:pt x="149814" y="647045"/>
                  </a:lnTo>
                  <a:lnTo>
                    <a:pt x="152727" y="640639"/>
                  </a:lnTo>
                  <a:lnTo>
                    <a:pt x="155611" y="634232"/>
                  </a:lnTo>
                  <a:lnTo>
                    <a:pt x="158461" y="627826"/>
                  </a:lnTo>
                  <a:lnTo>
                    <a:pt x="161266" y="621420"/>
                  </a:lnTo>
                  <a:lnTo>
                    <a:pt x="164019" y="615013"/>
                  </a:lnTo>
                  <a:lnTo>
                    <a:pt x="166711" y="608607"/>
                  </a:lnTo>
                  <a:lnTo>
                    <a:pt x="169335" y="602200"/>
                  </a:lnTo>
                  <a:lnTo>
                    <a:pt x="171875" y="595794"/>
                  </a:lnTo>
                  <a:lnTo>
                    <a:pt x="174323" y="589388"/>
                  </a:lnTo>
                  <a:lnTo>
                    <a:pt x="176678" y="582981"/>
                  </a:lnTo>
                  <a:lnTo>
                    <a:pt x="178937" y="576575"/>
                  </a:lnTo>
                  <a:lnTo>
                    <a:pt x="181095" y="570168"/>
                  </a:lnTo>
                  <a:lnTo>
                    <a:pt x="183153" y="563762"/>
                  </a:lnTo>
                  <a:lnTo>
                    <a:pt x="185108" y="557356"/>
                  </a:lnTo>
                  <a:lnTo>
                    <a:pt x="186963" y="550949"/>
                  </a:lnTo>
                  <a:lnTo>
                    <a:pt x="188721" y="544543"/>
                  </a:lnTo>
                  <a:lnTo>
                    <a:pt x="190371" y="538136"/>
                  </a:lnTo>
                  <a:lnTo>
                    <a:pt x="191934" y="531730"/>
                  </a:lnTo>
                  <a:lnTo>
                    <a:pt x="193415" y="525324"/>
                  </a:lnTo>
                  <a:lnTo>
                    <a:pt x="194820" y="518917"/>
                  </a:lnTo>
                  <a:lnTo>
                    <a:pt x="196155" y="512511"/>
                  </a:lnTo>
                  <a:lnTo>
                    <a:pt x="197426" y="506104"/>
                  </a:lnTo>
                  <a:lnTo>
                    <a:pt x="198637" y="499698"/>
                  </a:lnTo>
                  <a:lnTo>
                    <a:pt x="199791" y="493292"/>
                  </a:lnTo>
                  <a:lnTo>
                    <a:pt x="200890" y="486885"/>
                  </a:lnTo>
                  <a:lnTo>
                    <a:pt x="201933" y="480479"/>
                  </a:lnTo>
                  <a:lnTo>
                    <a:pt x="202927" y="474073"/>
                  </a:lnTo>
                  <a:lnTo>
                    <a:pt x="203870" y="467666"/>
                  </a:lnTo>
                  <a:lnTo>
                    <a:pt x="204764" y="461260"/>
                  </a:lnTo>
                  <a:lnTo>
                    <a:pt x="205608" y="454853"/>
                  </a:lnTo>
                  <a:lnTo>
                    <a:pt x="206400" y="448447"/>
                  </a:lnTo>
                  <a:lnTo>
                    <a:pt x="207141" y="442041"/>
                  </a:lnTo>
                  <a:lnTo>
                    <a:pt x="207830" y="435634"/>
                  </a:lnTo>
                  <a:lnTo>
                    <a:pt x="208460" y="429228"/>
                  </a:lnTo>
                  <a:lnTo>
                    <a:pt x="209039" y="422821"/>
                  </a:lnTo>
                  <a:lnTo>
                    <a:pt x="209569" y="416415"/>
                  </a:lnTo>
                  <a:lnTo>
                    <a:pt x="210053" y="410009"/>
                  </a:lnTo>
                  <a:lnTo>
                    <a:pt x="210492" y="403602"/>
                  </a:lnTo>
                  <a:lnTo>
                    <a:pt x="210889" y="397196"/>
                  </a:lnTo>
                  <a:lnTo>
                    <a:pt x="211247" y="390789"/>
                  </a:lnTo>
                  <a:lnTo>
                    <a:pt x="211570" y="384383"/>
                  </a:lnTo>
                  <a:lnTo>
                    <a:pt x="211858" y="377977"/>
                  </a:lnTo>
                  <a:lnTo>
                    <a:pt x="212114" y="371570"/>
                  </a:lnTo>
                  <a:lnTo>
                    <a:pt x="212344" y="365164"/>
                  </a:lnTo>
                  <a:lnTo>
                    <a:pt x="212551" y="358757"/>
                  </a:lnTo>
                  <a:lnTo>
                    <a:pt x="212736" y="352351"/>
                  </a:lnTo>
                  <a:lnTo>
                    <a:pt x="212901" y="345945"/>
                  </a:lnTo>
                  <a:lnTo>
                    <a:pt x="213049" y="339538"/>
                  </a:lnTo>
                  <a:lnTo>
                    <a:pt x="213182" y="333132"/>
                  </a:lnTo>
                  <a:lnTo>
                    <a:pt x="213300" y="326726"/>
                  </a:lnTo>
                  <a:lnTo>
                    <a:pt x="213405" y="320319"/>
                  </a:lnTo>
                  <a:lnTo>
                    <a:pt x="213500" y="313913"/>
                  </a:lnTo>
                  <a:lnTo>
                    <a:pt x="213586" y="307506"/>
                  </a:lnTo>
                  <a:lnTo>
                    <a:pt x="213665" y="301100"/>
                  </a:lnTo>
                  <a:lnTo>
                    <a:pt x="213738" y="294694"/>
                  </a:lnTo>
                  <a:lnTo>
                    <a:pt x="213807" y="288287"/>
                  </a:lnTo>
                  <a:lnTo>
                    <a:pt x="213873" y="281881"/>
                  </a:lnTo>
                  <a:lnTo>
                    <a:pt x="213937" y="275474"/>
                  </a:lnTo>
                  <a:lnTo>
                    <a:pt x="214001" y="269068"/>
                  </a:lnTo>
                  <a:lnTo>
                    <a:pt x="214065" y="262662"/>
                  </a:lnTo>
                  <a:lnTo>
                    <a:pt x="214129" y="256255"/>
                  </a:lnTo>
                  <a:lnTo>
                    <a:pt x="214195" y="249849"/>
                  </a:lnTo>
                  <a:lnTo>
                    <a:pt x="214263" y="243442"/>
                  </a:lnTo>
                  <a:lnTo>
                    <a:pt x="214332" y="237036"/>
                  </a:lnTo>
                  <a:lnTo>
                    <a:pt x="214402" y="230630"/>
                  </a:lnTo>
                  <a:lnTo>
                    <a:pt x="214472" y="224223"/>
                  </a:lnTo>
                  <a:lnTo>
                    <a:pt x="214542" y="217817"/>
                  </a:lnTo>
                  <a:lnTo>
                    <a:pt x="214611" y="211410"/>
                  </a:lnTo>
                  <a:lnTo>
                    <a:pt x="214677" y="205004"/>
                  </a:lnTo>
                  <a:lnTo>
                    <a:pt x="214740" y="198598"/>
                  </a:lnTo>
                  <a:lnTo>
                    <a:pt x="214797" y="192191"/>
                  </a:lnTo>
                  <a:lnTo>
                    <a:pt x="214849" y="185785"/>
                  </a:lnTo>
                  <a:lnTo>
                    <a:pt x="214895" y="179378"/>
                  </a:lnTo>
                  <a:lnTo>
                    <a:pt x="214933" y="172972"/>
                  </a:lnTo>
                  <a:lnTo>
                    <a:pt x="214963" y="166566"/>
                  </a:lnTo>
                  <a:lnTo>
                    <a:pt x="214985" y="160159"/>
                  </a:lnTo>
                  <a:lnTo>
                    <a:pt x="214999" y="153753"/>
                  </a:lnTo>
                  <a:lnTo>
                    <a:pt x="215004" y="147347"/>
                  </a:lnTo>
                  <a:lnTo>
                    <a:pt x="215003" y="140940"/>
                  </a:lnTo>
                  <a:lnTo>
                    <a:pt x="214996" y="134534"/>
                  </a:lnTo>
                  <a:lnTo>
                    <a:pt x="214984" y="128127"/>
                  </a:lnTo>
                  <a:lnTo>
                    <a:pt x="214968" y="121721"/>
                  </a:lnTo>
                  <a:lnTo>
                    <a:pt x="214950" y="115315"/>
                  </a:lnTo>
                  <a:lnTo>
                    <a:pt x="214930" y="108908"/>
                  </a:lnTo>
                  <a:lnTo>
                    <a:pt x="214910" y="102502"/>
                  </a:lnTo>
                  <a:lnTo>
                    <a:pt x="214891" y="96095"/>
                  </a:lnTo>
                  <a:lnTo>
                    <a:pt x="214874" y="89689"/>
                  </a:lnTo>
                  <a:lnTo>
                    <a:pt x="214861" y="83283"/>
                  </a:lnTo>
                  <a:lnTo>
                    <a:pt x="214850" y="76876"/>
                  </a:lnTo>
                  <a:lnTo>
                    <a:pt x="214844" y="70470"/>
                  </a:lnTo>
                  <a:lnTo>
                    <a:pt x="214841" y="64063"/>
                  </a:lnTo>
                  <a:lnTo>
                    <a:pt x="214843" y="57657"/>
                  </a:lnTo>
                  <a:lnTo>
                    <a:pt x="214849" y="51251"/>
                  </a:lnTo>
                  <a:lnTo>
                    <a:pt x="214859" y="44844"/>
                  </a:lnTo>
                  <a:lnTo>
                    <a:pt x="214874" y="38438"/>
                  </a:lnTo>
                  <a:lnTo>
                    <a:pt x="214892" y="32031"/>
                  </a:lnTo>
                  <a:lnTo>
                    <a:pt x="214913" y="25625"/>
                  </a:lnTo>
                  <a:lnTo>
                    <a:pt x="214938" y="19219"/>
                  </a:lnTo>
                  <a:lnTo>
                    <a:pt x="214965" y="12812"/>
                  </a:lnTo>
                  <a:lnTo>
                    <a:pt x="214994" y="6406"/>
                  </a:lnTo>
                  <a:lnTo>
                    <a:pt x="215025" y="0"/>
                  </a:lnTo>
                  <a:lnTo>
                    <a:pt x="215951" y="0"/>
                  </a:lnTo>
                  <a:lnTo>
                    <a:pt x="215982" y="6406"/>
                  </a:lnTo>
                  <a:lnTo>
                    <a:pt x="216011" y="12812"/>
                  </a:lnTo>
                  <a:lnTo>
                    <a:pt x="216038" y="19219"/>
                  </a:lnTo>
                  <a:lnTo>
                    <a:pt x="216063" y="25625"/>
                  </a:lnTo>
                  <a:lnTo>
                    <a:pt x="216084" y="32031"/>
                  </a:lnTo>
                  <a:lnTo>
                    <a:pt x="216102" y="38438"/>
                  </a:lnTo>
                  <a:lnTo>
                    <a:pt x="216117" y="44844"/>
                  </a:lnTo>
                  <a:lnTo>
                    <a:pt x="216127" y="51251"/>
                  </a:lnTo>
                  <a:lnTo>
                    <a:pt x="216133" y="57657"/>
                  </a:lnTo>
                  <a:lnTo>
                    <a:pt x="216135" y="64063"/>
                  </a:lnTo>
                  <a:lnTo>
                    <a:pt x="216132" y="70470"/>
                  </a:lnTo>
                  <a:lnTo>
                    <a:pt x="216126" y="76876"/>
                  </a:lnTo>
                  <a:lnTo>
                    <a:pt x="216115" y="83283"/>
                  </a:lnTo>
                  <a:lnTo>
                    <a:pt x="216102" y="89689"/>
                  </a:lnTo>
                  <a:lnTo>
                    <a:pt x="216085" y="96095"/>
                  </a:lnTo>
                  <a:lnTo>
                    <a:pt x="216066" y="102502"/>
                  </a:lnTo>
                  <a:lnTo>
                    <a:pt x="216046" y="108908"/>
                  </a:lnTo>
                  <a:lnTo>
                    <a:pt x="216026" y="115315"/>
                  </a:lnTo>
                  <a:lnTo>
                    <a:pt x="216008" y="121721"/>
                  </a:lnTo>
                  <a:lnTo>
                    <a:pt x="215992" y="128127"/>
                  </a:lnTo>
                  <a:lnTo>
                    <a:pt x="215980" y="134534"/>
                  </a:lnTo>
                  <a:lnTo>
                    <a:pt x="215973" y="140940"/>
                  </a:lnTo>
                  <a:lnTo>
                    <a:pt x="215972" y="147347"/>
                  </a:lnTo>
                  <a:lnTo>
                    <a:pt x="215977" y="153753"/>
                  </a:lnTo>
                  <a:lnTo>
                    <a:pt x="215991" y="160159"/>
                  </a:lnTo>
                  <a:lnTo>
                    <a:pt x="216013" y="166566"/>
                  </a:lnTo>
                  <a:lnTo>
                    <a:pt x="216043" y="172972"/>
                  </a:lnTo>
                  <a:lnTo>
                    <a:pt x="216081" y="179378"/>
                  </a:lnTo>
                  <a:lnTo>
                    <a:pt x="216127" y="185785"/>
                  </a:lnTo>
                  <a:lnTo>
                    <a:pt x="216179" y="192191"/>
                  </a:lnTo>
                  <a:lnTo>
                    <a:pt x="216236" y="198598"/>
                  </a:lnTo>
                  <a:lnTo>
                    <a:pt x="216299" y="205004"/>
                  </a:lnTo>
                  <a:lnTo>
                    <a:pt x="216365" y="211410"/>
                  </a:lnTo>
                  <a:lnTo>
                    <a:pt x="216434" y="217817"/>
                  </a:lnTo>
                  <a:lnTo>
                    <a:pt x="216504" y="224223"/>
                  </a:lnTo>
                  <a:lnTo>
                    <a:pt x="216574" y="230630"/>
                  </a:lnTo>
                  <a:lnTo>
                    <a:pt x="216644" y="237036"/>
                  </a:lnTo>
                  <a:lnTo>
                    <a:pt x="216713" y="243442"/>
                  </a:lnTo>
                  <a:lnTo>
                    <a:pt x="216781" y="249849"/>
                  </a:lnTo>
                  <a:lnTo>
                    <a:pt x="216847" y="256255"/>
                  </a:lnTo>
                  <a:lnTo>
                    <a:pt x="216911" y="262662"/>
                  </a:lnTo>
                  <a:lnTo>
                    <a:pt x="216975" y="269068"/>
                  </a:lnTo>
                  <a:lnTo>
                    <a:pt x="217039" y="275474"/>
                  </a:lnTo>
                  <a:lnTo>
                    <a:pt x="217103" y="281881"/>
                  </a:lnTo>
                  <a:lnTo>
                    <a:pt x="217169" y="288287"/>
                  </a:lnTo>
                  <a:lnTo>
                    <a:pt x="217238" y="294694"/>
                  </a:lnTo>
                  <a:lnTo>
                    <a:pt x="217311" y="301100"/>
                  </a:lnTo>
                  <a:lnTo>
                    <a:pt x="217390" y="307506"/>
                  </a:lnTo>
                  <a:lnTo>
                    <a:pt x="217476" y="313913"/>
                  </a:lnTo>
                  <a:lnTo>
                    <a:pt x="217571" y="320319"/>
                  </a:lnTo>
                  <a:lnTo>
                    <a:pt x="217676" y="326726"/>
                  </a:lnTo>
                  <a:lnTo>
                    <a:pt x="217794" y="333132"/>
                  </a:lnTo>
                  <a:lnTo>
                    <a:pt x="217927" y="339538"/>
                  </a:lnTo>
                  <a:lnTo>
                    <a:pt x="218075" y="345945"/>
                  </a:lnTo>
                  <a:lnTo>
                    <a:pt x="218240" y="352351"/>
                  </a:lnTo>
                  <a:lnTo>
                    <a:pt x="218425" y="358757"/>
                  </a:lnTo>
                  <a:lnTo>
                    <a:pt x="218632" y="365164"/>
                  </a:lnTo>
                  <a:lnTo>
                    <a:pt x="218862" y="371570"/>
                  </a:lnTo>
                  <a:lnTo>
                    <a:pt x="219118" y="377977"/>
                  </a:lnTo>
                  <a:lnTo>
                    <a:pt x="219406" y="384383"/>
                  </a:lnTo>
                  <a:lnTo>
                    <a:pt x="219729" y="390789"/>
                  </a:lnTo>
                  <a:lnTo>
                    <a:pt x="220087" y="397196"/>
                  </a:lnTo>
                  <a:lnTo>
                    <a:pt x="220484" y="403602"/>
                  </a:lnTo>
                  <a:lnTo>
                    <a:pt x="220923" y="410009"/>
                  </a:lnTo>
                  <a:lnTo>
                    <a:pt x="221407" y="416415"/>
                  </a:lnTo>
                  <a:lnTo>
                    <a:pt x="221937" y="422821"/>
                  </a:lnTo>
                  <a:lnTo>
                    <a:pt x="222516" y="429228"/>
                  </a:lnTo>
                  <a:lnTo>
                    <a:pt x="223146" y="435634"/>
                  </a:lnTo>
                  <a:lnTo>
                    <a:pt x="223835" y="442041"/>
                  </a:lnTo>
                  <a:lnTo>
                    <a:pt x="224576" y="448447"/>
                  </a:lnTo>
                  <a:lnTo>
                    <a:pt x="225368" y="454853"/>
                  </a:lnTo>
                  <a:lnTo>
                    <a:pt x="226212" y="461260"/>
                  </a:lnTo>
                  <a:lnTo>
                    <a:pt x="227106" y="467666"/>
                  </a:lnTo>
                  <a:lnTo>
                    <a:pt x="228049" y="474073"/>
                  </a:lnTo>
                  <a:lnTo>
                    <a:pt x="229043" y="480479"/>
                  </a:lnTo>
                  <a:lnTo>
                    <a:pt x="230086" y="486885"/>
                  </a:lnTo>
                  <a:lnTo>
                    <a:pt x="231185" y="493292"/>
                  </a:lnTo>
                  <a:lnTo>
                    <a:pt x="232339" y="499698"/>
                  </a:lnTo>
                  <a:lnTo>
                    <a:pt x="233550" y="506104"/>
                  </a:lnTo>
                  <a:lnTo>
                    <a:pt x="234821" y="512511"/>
                  </a:lnTo>
                  <a:lnTo>
                    <a:pt x="236156" y="518917"/>
                  </a:lnTo>
                  <a:lnTo>
                    <a:pt x="237561" y="525324"/>
                  </a:lnTo>
                  <a:lnTo>
                    <a:pt x="239042" y="531730"/>
                  </a:lnTo>
                  <a:lnTo>
                    <a:pt x="240605" y="538136"/>
                  </a:lnTo>
                  <a:lnTo>
                    <a:pt x="242255" y="544543"/>
                  </a:lnTo>
                  <a:lnTo>
                    <a:pt x="244013" y="550949"/>
                  </a:lnTo>
                  <a:lnTo>
                    <a:pt x="245868" y="557356"/>
                  </a:lnTo>
                  <a:lnTo>
                    <a:pt x="247823" y="563762"/>
                  </a:lnTo>
                  <a:lnTo>
                    <a:pt x="249880" y="570168"/>
                  </a:lnTo>
                  <a:lnTo>
                    <a:pt x="252039" y="576575"/>
                  </a:lnTo>
                  <a:lnTo>
                    <a:pt x="254298" y="582981"/>
                  </a:lnTo>
                  <a:lnTo>
                    <a:pt x="256653" y="589388"/>
                  </a:lnTo>
                  <a:lnTo>
                    <a:pt x="259101" y="595794"/>
                  </a:lnTo>
                  <a:lnTo>
                    <a:pt x="261641" y="602200"/>
                  </a:lnTo>
                  <a:lnTo>
                    <a:pt x="264265" y="608607"/>
                  </a:lnTo>
                  <a:lnTo>
                    <a:pt x="266957" y="615013"/>
                  </a:lnTo>
                  <a:lnTo>
                    <a:pt x="269710" y="621420"/>
                  </a:lnTo>
                  <a:lnTo>
                    <a:pt x="272515" y="627826"/>
                  </a:lnTo>
                  <a:lnTo>
                    <a:pt x="275365" y="634232"/>
                  </a:lnTo>
                  <a:lnTo>
                    <a:pt x="278249" y="640639"/>
                  </a:lnTo>
                  <a:lnTo>
                    <a:pt x="281162" y="647045"/>
                  </a:lnTo>
                  <a:lnTo>
                    <a:pt x="284095" y="653452"/>
                  </a:lnTo>
                  <a:lnTo>
                    <a:pt x="287043" y="659858"/>
                  </a:lnTo>
                  <a:lnTo>
                    <a:pt x="289999" y="666264"/>
                  </a:lnTo>
                  <a:lnTo>
                    <a:pt x="292957" y="672671"/>
                  </a:lnTo>
                  <a:lnTo>
                    <a:pt x="295916" y="679077"/>
                  </a:lnTo>
                  <a:lnTo>
                    <a:pt x="298874" y="685483"/>
                  </a:lnTo>
                  <a:lnTo>
                    <a:pt x="301830" y="691890"/>
                  </a:lnTo>
                  <a:lnTo>
                    <a:pt x="304786" y="698296"/>
                  </a:lnTo>
                  <a:lnTo>
                    <a:pt x="307742" y="704703"/>
                  </a:lnTo>
                  <a:lnTo>
                    <a:pt x="310704" y="711109"/>
                  </a:lnTo>
                  <a:lnTo>
                    <a:pt x="313674" y="717515"/>
                  </a:lnTo>
                  <a:lnTo>
                    <a:pt x="316657" y="723922"/>
                  </a:lnTo>
                  <a:lnTo>
                    <a:pt x="319656" y="730328"/>
                  </a:lnTo>
                  <a:lnTo>
                    <a:pt x="322675" y="736735"/>
                  </a:lnTo>
                  <a:lnTo>
                    <a:pt x="325718" y="743141"/>
                  </a:lnTo>
                  <a:lnTo>
                    <a:pt x="328787" y="749547"/>
                  </a:lnTo>
                  <a:lnTo>
                    <a:pt x="331886" y="755954"/>
                  </a:lnTo>
                  <a:lnTo>
                    <a:pt x="335016" y="762360"/>
                  </a:lnTo>
                  <a:lnTo>
                    <a:pt x="338183" y="768767"/>
                  </a:lnTo>
                  <a:lnTo>
                    <a:pt x="341384" y="775173"/>
                  </a:lnTo>
                  <a:lnTo>
                    <a:pt x="344619" y="781579"/>
                  </a:lnTo>
                  <a:lnTo>
                    <a:pt x="347888" y="787986"/>
                  </a:lnTo>
                  <a:lnTo>
                    <a:pt x="351191" y="794392"/>
                  </a:lnTo>
                  <a:lnTo>
                    <a:pt x="354526" y="800799"/>
                  </a:lnTo>
                  <a:lnTo>
                    <a:pt x="357892" y="807205"/>
                  </a:lnTo>
                  <a:lnTo>
                    <a:pt x="361286" y="813611"/>
                  </a:lnTo>
                  <a:lnTo>
                    <a:pt x="364706" y="820018"/>
                  </a:lnTo>
                  <a:lnTo>
                    <a:pt x="368146" y="826424"/>
                  </a:lnTo>
                  <a:lnTo>
                    <a:pt x="371594" y="832831"/>
                  </a:lnTo>
                  <a:lnTo>
                    <a:pt x="375042" y="839237"/>
                  </a:lnTo>
                  <a:lnTo>
                    <a:pt x="378479" y="845643"/>
                  </a:lnTo>
                  <a:lnTo>
                    <a:pt x="381892" y="852050"/>
                  </a:lnTo>
                  <a:lnTo>
                    <a:pt x="385268" y="858456"/>
                  </a:lnTo>
                  <a:lnTo>
                    <a:pt x="388592" y="864862"/>
                  </a:lnTo>
                  <a:lnTo>
                    <a:pt x="391852" y="871269"/>
                  </a:lnTo>
                  <a:lnTo>
                    <a:pt x="395019" y="877675"/>
                  </a:lnTo>
                  <a:lnTo>
                    <a:pt x="398089" y="884082"/>
                  </a:lnTo>
                  <a:lnTo>
                    <a:pt x="401053" y="890488"/>
                  </a:lnTo>
                  <a:lnTo>
                    <a:pt x="403901" y="896894"/>
                  </a:lnTo>
                  <a:lnTo>
                    <a:pt x="406627" y="903301"/>
                  </a:lnTo>
                  <a:lnTo>
                    <a:pt x="409226" y="909707"/>
                  </a:lnTo>
                  <a:lnTo>
                    <a:pt x="411694" y="916114"/>
                  </a:lnTo>
                  <a:lnTo>
                    <a:pt x="414029" y="922520"/>
                  </a:lnTo>
                  <a:lnTo>
                    <a:pt x="416220" y="928926"/>
                  </a:lnTo>
                  <a:lnTo>
                    <a:pt x="418260" y="935333"/>
                  </a:lnTo>
                  <a:lnTo>
                    <a:pt x="420161" y="941739"/>
                  </a:lnTo>
                  <a:lnTo>
                    <a:pt x="421919" y="948146"/>
                  </a:lnTo>
                  <a:lnTo>
                    <a:pt x="423532" y="954552"/>
                  </a:lnTo>
                  <a:lnTo>
                    <a:pt x="424996" y="960958"/>
                  </a:lnTo>
                  <a:lnTo>
                    <a:pt x="426308" y="967365"/>
                  </a:lnTo>
                  <a:lnTo>
                    <a:pt x="427463" y="973771"/>
                  </a:lnTo>
                  <a:lnTo>
                    <a:pt x="428458" y="980178"/>
                  </a:lnTo>
                  <a:lnTo>
                    <a:pt x="429270" y="986584"/>
                  </a:lnTo>
                  <a:lnTo>
                    <a:pt x="429916" y="992990"/>
                  </a:lnTo>
                  <a:lnTo>
                    <a:pt x="430404" y="999397"/>
                  </a:lnTo>
                  <a:lnTo>
                    <a:pt x="430737" y="1005803"/>
                  </a:lnTo>
                  <a:lnTo>
                    <a:pt x="430925" y="1012209"/>
                  </a:lnTo>
                  <a:lnTo>
                    <a:pt x="430976" y="1018616"/>
                  </a:lnTo>
                  <a:lnTo>
                    <a:pt x="430903" y="1025022"/>
                  </a:lnTo>
                  <a:lnTo>
                    <a:pt x="430719" y="1031429"/>
                  </a:lnTo>
                  <a:lnTo>
                    <a:pt x="430435" y="1037835"/>
                  </a:lnTo>
                  <a:lnTo>
                    <a:pt x="430065" y="1044241"/>
                  </a:lnTo>
                  <a:lnTo>
                    <a:pt x="429633" y="1050648"/>
                  </a:lnTo>
                  <a:lnTo>
                    <a:pt x="429154" y="1057054"/>
                  </a:lnTo>
                  <a:lnTo>
                    <a:pt x="428641" y="1063461"/>
                  </a:lnTo>
                  <a:lnTo>
                    <a:pt x="428104" y="1069867"/>
                  </a:lnTo>
                  <a:lnTo>
                    <a:pt x="427554" y="1076273"/>
                  </a:lnTo>
                  <a:lnTo>
                    <a:pt x="426997" y="1082680"/>
                  </a:lnTo>
                  <a:lnTo>
                    <a:pt x="426439" y="1089086"/>
                  </a:lnTo>
                  <a:lnTo>
                    <a:pt x="425886" y="1095493"/>
                  </a:lnTo>
                  <a:lnTo>
                    <a:pt x="425338" y="1101899"/>
                  </a:lnTo>
                  <a:lnTo>
                    <a:pt x="424794" y="1108305"/>
                  </a:lnTo>
                  <a:lnTo>
                    <a:pt x="424254" y="1114712"/>
                  </a:lnTo>
                  <a:lnTo>
                    <a:pt x="423713" y="1121118"/>
                  </a:lnTo>
                  <a:lnTo>
                    <a:pt x="423167" y="1127525"/>
                  </a:lnTo>
                  <a:lnTo>
                    <a:pt x="422611" y="1133931"/>
                  </a:lnTo>
                  <a:lnTo>
                    <a:pt x="422040" y="1140337"/>
                  </a:lnTo>
                  <a:lnTo>
                    <a:pt x="421444" y="1146744"/>
                  </a:lnTo>
                  <a:lnTo>
                    <a:pt x="420812" y="1153150"/>
                  </a:lnTo>
                  <a:lnTo>
                    <a:pt x="420139" y="1159557"/>
                  </a:lnTo>
                  <a:lnTo>
                    <a:pt x="419417" y="1165963"/>
                  </a:lnTo>
                  <a:lnTo>
                    <a:pt x="418638" y="1172369"/>
                  </a:lnTo>
                  <a:lnTo>
                    <a:pt x="417794" y="1178776"/>
                  </a:lnTo>
                  <a:lnTo>
                    <a:pt x="416876" y="1185182"/>
                  </a:lnTo>
                  <a:lnTo>
                    <a:pt x="415878" y="1191588"/>
                  </a:lnTo>
                  <a:lnTo>
                    <a:pt x="414792" y="1197995"/>
                  </a:lnTo>
                  <a:lnTo>
                    <a:pt x="413602" y="1204401"/>
                  </a:lnTo>
                  <a:lnTo>
                    <a:pt x="412307" y="1210808"/>
                  </a:lnTo>
                  <a:lnTo>
                    <a:pt x="410909" y="1217214"/>
                  </a:lnTo>
                  <a:lnTo>
                    <a:pt x="409404" y="1223620"/>
                  </a:lnTo>
                  <a:lnTo>
                    <a:pt x="407794" y="1230027"/>
                  </a:lnTo>
                  <a:lnTo>
                    <a:pt x="406077" y="1236433"/>
                  </a:lnTo>
                  <a:lnTo>
                    <a:pt x="404257" y="1242840"/>
                  </a:lnTo>
                  <a:lnTo>
                    <a:pt x="402339" y="1249246"/>
                  </a:lnTo>
                  <a:lnTo>
                    <a:pt x="400324" y="1255652"/>
                  </a:lnTo>
                  <a:lnTo>
                    <a:pt x="398215" y="1262059"/>
                  </a:lnTo>
                  <a:lnTo>
                    <a:pt x="396034" y="1268465"/>
                  </a:lnTo>
                  <a:lnTo>
                    <a:pt x="393792" y="1274872"/>
                  </a:lnTo>
                  <a:lnTo>
                    <a:pt x="391502" y="1281278"/>
                  </a:lnTo>
                  <a:lnTo>
                    <a:pt x="389179" y="1287684"/>
                  </a:lnTo>
                  <a:lnTo>
                    <a:pt x="386838" y="1294091"/>
                  </a:lnTo>
                  <a:lnTo>
                    <a:pt x="384497" y="1300497"/>
                  </a:lnTo>
                  <a:lnTo>
                    <a:pt x="382171" y="1306904"/>
                  </a:lnTo>
                  <a:lnTo>
                    <a:pt x="379884" y="1313310"/>
                  </a:lnTo>
                  <a:lnTo>
                    <a:pt x="377656" y="1319716"/>
                  </a:lnTo>
                  <a:lnTo>
                    <a:pt x="375500" y="1326123"/>
                  </a:lnTo>
                  <a:lnTo>
                    <a:pt x="373432" y="1332529"/>
                  </a:lnTo>
                  <a:lnTo>
                    <a:pt x="371463" y="1338936"/>
                  </a:lnTo>
                  <a:lnTo>
                    <a:pt x="369601" y="1345342"/>
                  </a:lnTo>
                  <a:lnTo>
                    <a:pt x="367854" y="1351748"/>
                  </a:lnTo>
                  <a:lnTo>
                    <a:pt x="366223" y="1358155"/>
                  </a:lnTo>
                  <a:lnTo>
                    <a:pt x="364710" y="1364561"/>
                  </a:lnTo>
                  <a:lnTo>
                    <a:pt x="363317" y="1370967"/>
                  </a:lnTo>
                  <a:lnTo>
                    <a:pt x="362017" y="1377374"/>
                  </a:lnTo>
                  <a:lnTo>
                    <a:pt x="360796" y="1383780"/>
                  </a:lnTo>
                  <a:lnTo>
                    <a:pt x="359636" y="1390187"/>
                  </a:lnTo>
                  <a:lnTo>
                    <a:pt x="358517" y="1396593"/>
                  </a:lnTo>
                  <a:lnTo>
                    <a:pt x="357418" y="1402999"/>
                  </a:lnTo>
                  <a:lnTo>
                    <a:pt x="356319" y="1409406"/>
                  </a:lnTo>
                  <a:lnTo>
                    <a:pt x="355198" y="1415812"/>
                  </a:lnTo>
                  <a:lnTo>
                    <a:pt x="354033" y="1422219"/>
                  </a:lnTo>
                  <a:lnTo>
                    <a:pt x="352806" y="1428625"/>
                  </a:lnTo>
                  <a:lnTo>
                    <a:pt x="351508" y="1435031"/>
                  </a:lnTo>
                  <a:lnTo>
                    <a:pt x="350134" y="1441438"/>
                  </a:lnTo>
                  <a:lnTo>
                    <a:pt x="348681" y="1447844"/>
                  </a:lnTo>
                  <a:lnTo>
                    <a:pt x="347150" y="1454251"/>
                  </a:lnTo>
                  <a:lnTo>
                    <a:pt x="345548" y="1460657"/>
                  </a:lnTo>
                  <a:lnTo>
                    <a:pt x="343882" y="1467063"/>
                  </a:lnTo>
                  <a:lnTo>
                    <a:pt x="342164" y="1473470"/>
                  </a:lnTo>
                  <a:lnTo>
                    <a:pt x="340406" y="1479876"/>
                  </a:lnTo>
                  <a:lnTo>
                    <a:pt x="338632" y="1486283"/>
                  </a:lnTo>
                  <a:lnTo>
                    <a:pt x="336856" y="1492689"/>
                  </a:lnTo>
                  <a:lnTo>
                    <a:pt x="335093" y="1499095"/>
                  </a:lnTo>
                  <a:lnTo>
                    <a:pt x="333354" y="1505502"/>
                  </a:lnTo>
                  <a:lnTo>
                    <a:pt x="331650" y="1511908"/>
                  </a:lnTo>
                  <a:lnTo>
                    <a:pt x="329988" y="1518314"/>
                  </a:lnTo>
                  <a:lnTo>
                    <a:pt x="328373" y="1524721"/>
                  </a:lnTo>
                  <a:lnTo>
                    <a:pt x="326810" y="1531127"/>
                  </a:lnTo>
                  <a:lnTo>
                    <a:pt x="325295" y="1537534"/>
                  </a:lnTo>
                  <a:lnTo>
                    <a:pt x="323820" y="1543940"/>
                  </a:lnTo>
                  <a:lnTo>
                    <a:pt x="322378" y="1550346"/>
                  </a:lnTo>
                  <a:lnTo>
                    <a:pt x="320960" y="1556753"/>
                  </a:lnTo>
                  <a:lnTo>
                    <a:pt x="319559" y="1563159"/>
                  </a:lnTo>
                  <a:lnTo>
                    <a:pt x="318166" y="1569566"/>
                  </a:lnTo>
                  <a:lnTo>
                    <a:pt x="316773" y="1575972"/>
                  </a:lnTo>
                  <a:lnTo>
                    <a:pt x="315373" y="1582378"/>
                  </a:lnTo>
                  <a:lnTo>
                    <a:pt x="313958" y="1588785"/>
                  </a:lnTo>
                  <a:lnTo>
                    <a:pt x="312527" y="1595191"/>
                  </a:lnTo>
                  <a:lnTo>
                    <a:pt x="311078" y="1601598"/>
                  </a:lnTo>
                  <a:lnTo>
                    <a:pt x="309610" y="1608004"/>
                  </a:lnTo>
                  <a:lnTo>
                    <a:pt x="308125" y="1614410"/>
                  </a:lnTo>
                  <a:lnTo>
                    <a:pt x="306623" y="1620817"/>
                  </a:lnTo>
                  <a:lnTo>
                    <a:pt x="305106" y="1627223"/>
                  </a:lnTo>
                  <a:lnTo>
                    <a:pt x="303577" y="1633630"/>
                  </a:lnTo>
                  <a:lnTo>
                    <a:pt x="302035" y="1640036"/>
                  </a:lnTo>
                  <a:lnTo>
                    <a:pt x="300484" y="1646442"/>
                  </a:lnTo>
                  <a:lnTo>
                    <a:pt x="298925" y="1652849"/>
                  </a:lnTo>
                  <a:lnTo>
                    <a:pt x="297358" y="1659255"/>
                  </a:lnTo>
                  <a:lnTo>
                    <a:pt x="295783" y="1665662"/>
                  </a:lnTo>
                  <a:lnTo>
                    <a:pt x="294202" y="1672068"/>
                  </a:lnTo>
                  <a:lnTo>
                    <a:pt x="292613" y="1678474"/>
                  </a:lnTo>
                  <a:lnTo>
                    <a:pt x="291018" y="1684881"/>
                  </a:lnTo>
                  <a:lnTo>
                    <a:pt x="289417" y="1691287"/>
                  </a:lnTo>
                  <a:lnTo>
                    <a:pt x="287812" y="1697693"/>
                  </a:lnTo>
                  <a:lnTo>
                    <a:pt x="286205" y="1704100"/>
                  </a:lnTo>
                  <a:lnTo>
                    <a:pt x="284598" y="1710506"/>
                  </a:lnTo>
                  <a:lnTo>
                    <a:pt x="282995" y="1716913"/>
                  </a:lnTo>
                  <a:lnTo>
                    <a:pt x="281399" y="1723319"/>
                  </a:lnTo>
                  <a:lnTo>
                    <a:pt x="279814" y="1729725"/>
                  </a:lnTo>
                  <a:lnTo>
                    <a:pt x="278243" y="1736132"/>
                  </a:lnTo>
                  <a:lnTo>
                    <a:pt x="276691" y="1742538"/>
                  </a:lnTo>
                  <a:lnTo>
                    <a:pt x="275162" y="1748945"/>
                  </a:lnTo>
                  <a:lnTo>
                    <a:pt x="273664" y="1755351"/>
                  </a:lnTo>
                  <a:lnTo>
                    <a:pt x="272197" y="1761757"/>
                  </a:lnTo>
                  <a:lnTo>
                    <a:pt x="270765" y="1768164"/>
                  </a:lnTo>
                  <a:lnTo>
                    <a:pt x="269373" y="1774570"/>
                  </a:lnTo>
                  <a:lnTo>
                    <a:pt x="268023" y="1780977"/>
                  </a:lnTo>
                  <a:lnTo>
                    <a:pt x="266720" y="1787383"/>
                  </a:lnTo>
                  <a:lnTo>
                    <a:pt x="265466" y="1793789"/>
                  </a:lnTo>
                  <a:lnTo>
                    <a:pt x="264264" y="1800196"/>
                  </a:lnTo>
                  <a:lnTo>
                    <a:pt x="263125" y="1806602"/>
                  </a:lnTo>
                  <a:lnTo>
                    <a:pt x="262043" y="1813009"/>
                  </a:lnTo>
                  <a:lnTo>
                    <a:pt x="261018" y="1819415"/>
                  </a:lnTo>
                  <a:lnTo>
                    <a:pt x="260050" y="1825821"/>
                  </a:lnTo>
                  <a:lnTo>
                    <a:pt x="259137" y="1832228"/>
                  </a:lnTo>
                  <a:lnTo>
                    <a:pt x="258278" y="1838634"/>
                  </a:lnTo>
                  <a:lnTo>
                    <a:pt x="257469" y="1845040"/>
                  </a:lnTo>
                  <a:lnTo>
                    <a:pt x="256705" y="1851447"/>
                  </a:lnTo>
                  <a:lnTo>
                    <a:pt x="255984" y="1857853"/>
                  </a:lnTo>
                  <a:lnTo>
                    <a:pt x="255299" y="1864260"/>
                  </a:lnTo>
                  <a:lnTo>
                    <a:pt x="254639" y="1870666"/>
                  </a:lnTo>
                  <a:lnTo>
                    <a:pt x="253996" y="1877072"/>
                  </a:lnTo>
                  <a:lnTo>
                    <a:pt x="253364" y="1883479"/>
                  </a:lnTo>
                  <a:lnTo>
                    <a:pt x="252733" y="1889885"/>
                  </a:lnTo>
                  <a:lnTo>
                    <a:pt x="252097" y="1896292"/>
                  </a:lnTo>
                  <a:lnTo>
                    <a:pt x="251448" y="1902698"/>
                  </a:lnTo>
                  <a:lnTo>
                    <a:pt x="250782" y="1909104"/>
                  </a:lnTo>
                  <a:lnTo>
                    <a:pt x="250089" y="1915511"/>
                  </a:lnTo>
                  <a:lnTo>
                    <a:pt x="249368" y="1921917"/>
                  </a:lnTo>
                  <a:lnTo>
                    <a:pt x="248620" y="1928324"/>
                  </a:lnTo>
                  <a:lnTo>
                    <a:pt x="247845" y="1934730"/>
                  </a:lnTo>
                  <a:lnTo>
                    <a:pt x="247045" y="1941136"/>
                  </a:lnTo>
                  <a:lnTo>
                    <a:pt x="246225" y="1947543"/>
                  </a:lnTo>
                  <a:lnTo>
                    <a:pt x="245391" y="1953949"/>
                  </a:lnTo>
                  <a:lnTo>
                    <a:pt x="244547" y="1960356"/>
                  </a:lnTo>
                  <a:lnTo>
                    <a:pt x="243703" y="1966762"/>
                  </a:lnTo>
                  <a:lnTo>
                    <a:pt x="242868" y="1973168"/>
                  </a:lnTo>
                  <a:lnTo>
                    <a:pt x="242048" y="1979575"/>
                  </a:lnTo>
                  <a:lnTo>
                    <a:pt x="241251" y="1985981"/>
                  </a:lnTo>
                  <a:lnTo>
                    <a:pt x="240481" y="1992388"/>
                  </a:lnTo>
                  <a:lnTo>
                    <a:pt x="239743" y="1998794"/>
                  </a:lnTo>
                  <a:lnTo>
                    <a:pt x="239039" y="2005200"/>
                  </a:lnTo>
                  <a:lnTo>
                    <a:pt x="238371" y="2011607"/>
                  </a:lnTo>
                  <a:lnTo>
                    <a:pt x="237738" y="2018013"/>
                  </a:lnTo>
                  <a:lnTo>
                    <a:pt x="237144" y="2024419"/>
                  </a:lnTo>
                  <a:lnTo>
                    <a:pt x="236581" y="2030826"/>
                  </a:lnTo>
                  <a:lnTo>
                    <a:pt x="236047" y="2037232"/>
                  </a:lnTo>
                  <a:lnTo>
                    <a:pt x="235536" y="2043639"/>
                  </a:lnTo>
                  <a:lnTo>
                    <a:pt x="235047" y="2050045"/>
                  </a:lnTo>
                  <a:lnTo>
                    <a:pt x="234576" y="2056451"/>
                  </a:lnTo>
                  <a:lnTo>
                    <a:pt x="234119" y="2062858"/>
                  </a:lnTo>
                  <a:lnTo>
                    <a:pt x="233675" y="2069264"/>
                  </a:lnTo>
                  <a:lnTo>
                    <a:pt x="233241" y="2075671"/>
                  </a:lnTo>
                  <a:lnTo>
                    <a:pt x="232817" y="2082077"/>
                  </a:lnTo>
                  <a:lnTo>
                    <a:pt x="232401" y="2088483"/>
                  </a:lnTo>
                  <a:lnTo>
                    <a:pt x="231991" y="2094890"/>
                  </a:lnTo>
                  <a:lnTo>
                    <a:pt x="231588" y="2101296"/>
                  </a:lnTo>
                  <a:lnTo>
                    <a:pt x="231192" y="2107703"/>
                  </a:lnTo>
                  <a:lnTo>
                    <a:pt x="230801" y="2114109"/>
                  </a:lnTo>
                  <a:lnTo>
                    <a:pt x="230415" y="2120515"/>
                  </a:lnTo>
                  <a:lnTo>
                    <a:pt x="230035" y="2126922"/>
                  </a:lnTo>
                  <a:lnTo>
                    <a:pt x="229660" y="2133328"/>
                  </a:lnTo>
                  <a:lnTo>
                    <a:pt x="229290" y="2139735"/>
                  </a:lnTo>
                  <a:lnTo>
                    <a:pt x="228923" y="2146141"/>
                  </a:lnTo>
                  <a:lnTo>
                    <a:pt x="228560" y="2152547"/>
                  </a:lnTo>
                  <a:lnTo>
                    <a:pt x="228200" y="2158954"/>
                  </a:lnTo>
                  <a:lnTo>
                    <a:pt x="227843" y="2165360"/>
                  </a:lnTo>
                  <a:lnTo>
                    <a:pt x="227488" y="2171767"/>
                  </a:lnTo>
                  <a:lnTo>
                    <a:pt x="227136" y="2178173"/>
                  </a:lnTo>
                  <a:lnTo>
                    <a:pt x="226788" y="2184579"/>
                  </a:lnTo>
                  <a:lnTo>
                    <a:pt x="226443" y="2190986"/>
                  </a:lnTo>
                  <a:lnTo>
                    <a:pt x="226103" y="2197392"/>
                  </a:lnTo>
                  <a:lnTo>
                    <a:pt x="225768" y="2203798"/>
                  </a:lnTo>
                  <a:lnTo>
                    <a:pt x="225439" y="2210205"/>
                  </a:lnTo>
                  <a:lnTo>
                    <a:pt x="225118" y="2216611"/>
                  </a:lnTo>
                  <a:lnTo>
                    <a:pt x="224805" y="2223018"/>
                  </a:lnTo>
                  <a:lnTo>
                    <a:pt x="224503" y="2229424"/>
                  </a:lnTo>
                  <a:lnTo>
                    <a:pt x="224213" y="2235830"/>
                  </a:lnTo>
                  <a:lnTo>
                    <a:pt x="223938" y="2242237"/>
                  </a:lnTo>
                  <a:lnTo>
                    <a:pt x="223678" y="2248643"/>
                  </a:lnTo>
                  <a:lnTo>
                    <a:pt x="223434" y="2255050"/>
                  </a:lnTo>
                  <a:lnTo>
                    <a:pt x="223206" y="2261456"/>
                  </a:lnTo>
                  <a:lnTo>
                    <a:pt x="222994" y="2267862"/>
                  </a:lnTo>
                  <a:lnTo>
                    <a:pt x="222797" y="2274269"/>
                  </a:lnTo>
                  <a:lnTo>
                    <a:pt x="222614" y="2280675"/>
                  </a:lnTo>
                  <a:lnTo>
                    <a:pt x="222444" y="2287082"/>
                  </a:lnTo>
                  <a:lnTo>
                    <a:pt x="222283" y="2293488"/>
                  </a:lnTo>
                  <a:lnTo>
                    <a:pt x="222131" y="2299894"/>
                  </a:lnTo>
                  <a:lnTo>
                    <a:pt x="221983" y="2306301"/>
                  </a:lnTo>
                  <a:lnTo>
                    <a:pt x="221836" y="2312707"/>
                  </a:lnTo>
                  <a:lnTo>
                    <a:pt x="221687" y="2319114"/>
                  </a:lnTo>
                  <a:lnTo>
                    <a:pt x="221535" y="2325520"/>
                  </a:lnTo>
                  <a:lnTo>
                    <a:pt x="221378" y="2331926"/>
                  </a:lnTo>
                  <a:lnTo>
                    <a:pt x="221214" y="2338333"/>
                  </a:lnTo>
                  <a:lnTo>
                    <a:pt x="221044" y="2344739"/>
                  </a:lnTo>
                  <a:lnTo>
                    <a:pt x="220866" y="2351145"/>
                  </a:lnTo>
                  <a:lnTo>
                    <a:pt x="220682" y="2357552"/>
                  </a:lnTo>
                  <a:lnTo>
                    <a:pt x="220495" y="2363958"/>
                  </a:lnTo>
                  <a:lnTo>
                    <a:pt x="220306" y="2370365"/>
                  </a:lnTo>
                  <a:lnTo>
                    <a:pt x="220118" y="2376771"/>
                  </a:lnTo>
                  <a:lnTo>
                    <a:pt x="219933" y="2383177"/>
                  </a:lnTo>
                  <a:lnTo>
                    <a:pt x="219752" y="2389584"/>
                  </a:lnTo>
                  <a:lnTo>
                    <a:pt x="219579" y="2395990"/>
                  </a:lnTo>
                  <a:lnTo>
                    <a:pt x="219414" y="2402397"/>
                  </a:lnTo>
                  <a:lnTo>
                    <a:pt x="219261" y="2408803"/>
                  </a:lnTo>
                  <a:lnTo>
                    <a:pt x="219119" y="2415209"/>
                  </a:lnTo>
                  <a:lnTo>
                    <a:pt x="218987" y="2421616"/>
                  </a:lnTo>
                  <a:lnTo>
                    <a:pt x="218867" y="2428022"/>
                  </a:lnTo>
                  <a:lnTo>
                    <a:pt x="218756" y="2434429"/>
                  </a:lnTo>
                  <a:lnTo>
                    <a:pt x="218656" y="2440835"/>
                  </a:lnTo>
                  <a:lnTo>
                    <a:pt x="218564" y="2447241"/>
                  </a:lnTo>
                  <a:lnTo>
                    <a:pt x="218481" y="2453648"/>
                  </a:lnTo>
                  <a:lnTo>
                    <a:pt x="218406" y="2460054"/>
                  </a:lnTo>
                  <a:lnTo>
                    <a:pt x="218337" y="2466461"/>
                  </a:lnTo>
                  <a:lnTo>
                    <a:pt x="218275" y="2472867"/>
                  </a:lnTo>
                  <a:lnTo>
                    <a:pt x="218219" y="2479273"/>
                  </a:lnTo>
                  <a:lnTo>
                    <a:pt x="218168" y="2485680"/>
                  </a:lnTo>
                  <a:lnTo>
                    <a:pt x="218122" y="2492086"/>
                  </a:lnTo>
                  <a:lnTo>
                    <a:pt x="218080" y="2498493"/>
                  </a:lnTo>
                  <a:lnTo>
                    <a:pt x="218043" y="2504899"/>
                  </a:lnTo>
                  <a:lnTo>
                    <a:pt x="218009" y="2511305"/>
                  </a:lnTo>
                  <a:lnTo>
                    <a:pt x="217979" y="2517712"/>
                  </a:lnTo>
                  <a:lnTo>
                    <a:pt x="217950" y="2524118"/>
                  </a:lnTo>
                  <a:lnTo>
                    <a:pt x="217923" y="2530524"/>
                  </a:lnTo>
                  <a:lnTo>
                    <a:pt x="217895" y="2536931"/>
                  </a:lnTo>
                  <a:lnTo>
                    <a:pt x="217867" y="2543337"/>
                  </a:lnTo>
                  <a:lnTo>
                    <a:pt x="217837" y="2549744"/>
                  </a:lnTo>
                  <a:lnTo>
                    <a:pt x="217804" y="2556150"/>
                  </a:lnTo>
                  <a:lnTo>
                    <a:pt x="217769" y="2562556"/>
                  </a:lnTo>
                  <a:lnTo>
                    <a:pt x="217731" y="2568963"/>
                  </a:lnTo>
                  <a:lnTo>
                    <a:pt x="217690" y="2575369"/>
                  </a:lnTo>
                  <a:lnTo>
                    <a:pt x="217646" y="2581776"/>
                  </a:lnTo>
                  <a:lnTo>
                    <a:pt x="217602" y="2588182"/>
                  </a:lnTo>
                  <a:lnTo>
                    <a:pt x="217557" y="2594588"/>
                  </a:lnTo>
                  <a:lnTo>
                    <a:pt x="217512" y="2600995"/>
                  </a:lnTo>
                  <a:lnTo>
                    <a:pt x="217469" y="2607401"/>
                  </a:lnTo>
                  <a:lnTo>
                    <a:pt x="217428" y="2613808"/>
                  </a:lnTo>
                  <a:lnTo>
                    <a:pt x="217390" y="2620214"/>
                  </a:lnTo>
                  <a:lnTo>
                    <a:pt x="217356" y="2626620"/>
                  </a:lnTo>
                  <a:lnTo>
                    <a:pt x="217325" y="2633027"/>
                  </a:lnTo>
                  <a:lnTo>
                    <a:pt x="217298" y="2639433"/>
                  </a:lnTo>
                  <a:lnTo>
                    <a:pt x="217273" y="2645840"/>
                  </a:lnTo>
                  <a:lnTo>
                    <a:pt x="217249" y="2652246"/>
                  </a:lnTo>
                  <a:lnTo>
                    <a:pt x="217227" y="2658652"/>
                  </a:lnTo>
                  <a:lnTo>
                    <a:pt x="217204" y="2665059"/>
                  </a:lnTo>
                  <a:lnTo>
                    <a:pt x="217180" y="2671465"/>
                  </a:lnTo>
                  <a:lnTo>
                    <a:pt x="217154" y="2677872"/>
                  </a:lnTo>
                  <a:lnTo>
                    <a:pt x="217124" y="2684278"/>
                  </a:lnTo>
                  <a:lnTo>
                    <a:pt x="217091" y="2690684"/>
                  </a:lnTo>
                  <a:lnTo>
                    <a:pt x="217054" y="2697091"/>
                  </a:lnTo>
                  <a:lnTo>
                    <a:pt x="217013" y="2703497"/>
                  </a:lnTo>
                  <a:lnTo>
                    <a:pt x="216969" y="2709903"/>
                  </a:lnTo>
                  <a:lnTo>
                    <a:pt x="216922" y="2716310"/>
                  </a:lnTo>
                  <a:lnTo>
                    <a:pt x="216872" y="2722716"/>
                  </a:lnTo>
                  <a:lnTo>
                    <a:pt x="216822" y="2729123"/>
                  </a:lnTo>
                  <a:lnTo>
                    <a:pt x="216770" y="2735529"/>
                  </a:lnTo>
                  <a:lnTo>
                    <a:pt x="216720" y="2741935"/>
                  </a:lnTo>
                  <a:lnTo>
                    <a:pt x="216670" y="2748342"/>
                  </a:lnTo>
                  <a:lnTo>
                    <a:pt x="216623" y="2754748"/>
                  </a:lnTo>
                  <a:lnTo>
                    <a:pt x="216578" y="2761155"/>
                  </a:lnTo>
                  <a:lnTo>
                    <a:pt x="216535" y="2767561"/>
                  </a:lnTo>
                  <a:lnTo>
                    <a:pt x="216495" y="2773967"/>
                  </a:lnTo>
                  <a:lnTo>
                    <a:pt x="216458" y="2780374"/>
                  </a:lnTo>
                  <a:lnTo>
                    <a:pt x="216424" y="2786780"/>
                  </a:lnTo>
                  <a:lnTo>
                    <a:pt x="216391" y="2793187"/>
                  </a:lnTo>
                  <a:lnTo>
                    <a:pt x="216361" y="2799593"/>
                  </a:lnTo>
                  <a:lnTo>
                    <a:pt x="216332" y="2805999"/>
                  </a:lnTo>
                  <a:lnTo>
                    <a:pt x="216305" y="2812406"/>
                  </a:lnTo>
                  <a:lnTo>
                    <a:pt x="216279" y="2818812"/>
                  </a:lnTo>
                  <a:lnTo>
                    <a:pt x="216255" y="2825219"/>
                  </a:lnTo>
                  <a:lnTo>
                    <a:pt x="216232" y="2831625"/>
                  </a:lnTo>
                  <a:lnTo>
                    <a:pt x="216211" y="2838031"/>
                  </a:lnTo>
                  <a:lnTo>
                    <a:pt x="216192" y="2844438"/>
                  </a:lnTo>
                  <a:lnTo>
                    <a:pt x="216175" y="2850844"/>
                  </a:lnTo>
                  <a:lnTo>
                    <a:pt x="216161" y="2857250"/>
                  </a:lnTo>
                  <a:lnTo>
                    <a:pt x="216151" y="2863657"/>
                  </a:lnTo>
                  <a:lnTo>
                    <a:pt x="216144" y="2870063"/>
                  </a:lnTo>
                  <a:lnTo>
                    <a:pt x="216140" y="2876470"/>
                  </a:lnTo>
                  <a:lnTo>
                    <a:pt x="216141" y="2882876"/>
                  </a:lnTo>
                  <a:lnTo>
                    <a:pt x="216144" y="2889282"/>
                  </a:lnTo>
                  <a:lnTo>
                    <a:pt x="216152" y="2895689"/>
                  </a:lnTo>
                  <a:lnTo>
                    <a:pt x="216163" y="2902095"/>
                  </a:lnTo>
                  <a:lnTo>
                    <a:pt x="216176" y="2908502"/>
                  </a:lnTo>
                  <a:lnTo>
                    <a:pt x="216192" y="2914908"/>
                  </a:lnTo>
                  <a:lnTo>
                    <a:pt x="216208" y="2921314"/>
                  </a:lnTo>
                  <a:lnTo>
                    <a:pt x="216226" y="2927721"/>
                  </a:lnTo>
                  <a:lnTo>
                    <a:pt x="216244" y="2934127"/>
                  </a:lnTo>
                  <a:lnTo>
                    <a:pt x="216262" y="2940534"/>
                  </a:lnTo>
                  <a:lnTo>
                    <a:pt x="216279" y="2946940"/>
                  </a:lnTo>
                  <a:lnTo>
                    <a:pt x="216295" y="2953346"/>
                  </a:lnTo>
                  <a:lnTo>
                    <a:pt x="216310" y="2959753"/>
                  </a:lnTo>
                  <a:lnTo>
                    <a:pt x="216323" y="2966159"/>
                  </a:lnTo>
                  <a:lnTo>
                    <a:pt x="216335" y="2972566"/>
                  </a:lnTo>
                  <a:lnTo>
                    <a:pt x="216345" y="2978972"/>
                  </a:lnTo>
                  <a:lnTo>
                    <a:pt x="216354" y="2985378"/>
                  </a:lnTo>
                  <a:lnTo>
                    <a:pt x="216363" y="2991785"/>
                  </a:lnTo>
                  <a:lnTo>
                    <a:pt x="216370" y="2998191"/>
                  </a:lnTo>
                  <a:lnTo>
                    <a:pt x="216377" y="3004598"/>
                  </a:lnTo>
                  <a:lnTo>
                    <a:pt x="216383" y="3011004"/>
                  </a:lnTo>
                  <a:lnTo>
                    <a:pt x="216389" y="3017410"/>
                  </a:lnTo>
                  <a:lnTo>
                    <a:pt x="216395" y="3023817"/>
                  </a:lnTo>
                  <a:lnTo>
                    <a:pt x="216402" y="3030223"/>
                  </a:lnTo>
                  <a:lnTo>
                    <a:pt x="216408" y="3036629"/>
                  </a:lnTo>
                  <a:lnTo>
                    <a:pt x="216414" y="3043036"/>
                  </a:lnTo>
                  <a:lnTo>
                    <a:pt x="216420" y="3049442"/>
                  </a:lnTo>
                  <a:lnTo>
                    <a:pt x="216425" y="3055849"/>
                  </a:lnTo>
                  <a:lnTo>
                    <a:pt x="216428" y="3062255"/>
                  </a:lnTo>
                  <a:lnTo>
                    <a:pt x="216430" y="3068661"/>
                  </a:lnTo>
                  <a:lnTo>
                    <a:pt x="216429" y="3075068"/>
                  </a:lnTo>
                  <a:lnTo>
                    <a:pt x="216426" y="3081474"/>
                  </a:lnTo>
                  <a:lnTo>
                    <a:pt x="216419" y="3087881"/>
                  </a:lnTo>
                  <a:lnTo>
                    <a:pt x="216409" y="3094287"/>
                  </a:lnTo>
                  <a:lnTo>
                    <a:pt x="216395" y="3100693"/>
                  </a:lnTo>
                  <a:lnTo>
                    <a:pt x="216378" y="3107100"/>
                  </a:lnTo>
                  <a:lnTo>
                    <a:pt x="216356" y="3113506"/>
                  </a:lnTo>
                  <a:lnTo>
                    <a:pt x="216330" y="3119913"/>
                  </a:lnTo>
                  <a:lnTo>
                    <a:pt x="216302" y="3126319"/>
                  </a:lnTo>
                  <a:lnTo>
                    <a:pt x="216270" y="3132725"/>
                  </a:lnTo>
                  <a:lnTo>
                    <a:pt x="216237" y="3139132"/>
                  </a:lnTo>
                  <a:lnTo>
                    <a:pt x="216202" y="3145538"/>
                  </a:lnTo>
                  <a:lnTo>
                    <a:pt x="216166" y="3151945"/>
                  </a:lnTo>
                  <a:lnTo>
                    <a:pt x="216130" y="3158351"/>
                  </a:lnTo>
                  <a:lnTo>
                    <a:pt x="216095" y="3164757"/>
                  </a:lnTo>
                  <a:lnTo>
                    <a:pt x="216060" y="3171164"/>
                  </a:lnTo>
                  <a:lnTo>
                    <a:pt x="216027" y="3177570"/>
                  </a:lnTo>
                  <a:lnTo>
                    <a:pt x="215996" y="3183976"/>
                  </a:lnTo>
                  <a:lnTo>
                    <a:pt x="215967" y="3190383"/>
                  </a:lnTo>
                  <a:lnTo>
                    <a:pt x="215940" y="3196789"/>
                  </a:lnTo>
                  <a:lnTo>
                    <a:pt x="215915" y="3203196"/>
                  </a:lnTo>
                  <a:lnTo>
                    <a:pt x="215892" y="3209602"/>
                  </a:lnTo>
                  <a:lnTo>
                    <a:pt x="215872" y="3216008"/>
                  </a:lnTo>
                  <a:lnTo>
                    <a:pt x="215853" y="3222415"/>
                  </a:lnTo>
                  <a:lnTo>
                    <a:pt x="215836" y="3228821"/>
                  </a:lnTo>
                  <a:lnTo>
                    <a:pt x="215820" y="3235228"/>
                  </a:lnTo>
                  <a:lnTo>
                    <a:pt x="215805" y="3241634"/>
                  </a:lnTo>
                  <a:lnTo>
                    <a:pt x="215790" y="3248040"/>
                  </a:lnTo>
                  <a:lnTo>
                    <a:pt x="215776" y="3254447"/>
                  </a:lnTo>
                  <a:lnTo>
                    <a:pt x="215762" y="3260853"/>
                  </a:lnTo>
                  <a:lnTo>
                    <a:pt x="215748" y="3267260"/>
                  </a:lnTo>
                  <a:lnTo>
                    <a:pt x="215733" y="3273666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" name="pg32"/>
            <p:cNvSpPr/>
            <p:nvPr/>
          </p:nvSpPr>
          <p:spPr>
            <a:xfrm>
              <a:off x="5973828" y="3936848"/>
              <a:ext cx="424203" cy="3095263"/>
            </a:xfrm>
            <a:custGeom>
              <a:avLst/>
              <a:gdLst/>
              <a:ahLst/>
              <a:cxnLst/>
              <a:rect l="0" t="0" r="0" b="0"/>
              <a:pathLst>
                <a:path w="424203" h="3095263">
                  <a:moveTo>
                    <a:pt x="211502" y="3095263"/>
                  </a:moveTo>
                  <a:lnTo>
                    <a:pt x="211461" y="3089206"/>
                  </a:lnTo>
                  <a:lnTo>
                    <a:pt x="211420" y="3083148"/>
                  </a:lnTo>
                  <a:lnTo>
                    <a:pt x="211379" y="3077091"/>
                  </a:lnTo>
                  <a:lnTo>
                    <a:pt x="211337" y="3071034"/>
                  </a:lnTo>
                  <a:lnTo>
                    <a:pt x="211296" y="3064977"/>
                  </a:lnTo>
                  <a:lnTo>
                    <a:pt x="211256" y="3058919"/>
                  </a:lnTo>
                  <a:lnTo>
                    <a:pt x="211217" y="3052862"/>
                  </a:lnTo>
                  <a:lnTo>
                    <a:pt x="211179" y="3046805"/>
                  </a:lnTo>
                  <a:lnTo>
                    <a:pt x="211142" y="3040747"/>
                  </a:lnTo>
                  <a:lnTo>
                    <a:pt x="211109" y="3034690"/>
                  </a:lnTo>
                  <a:lnTo>
                    <a:pt x="211078" y="3028633"/>
                  </a:lnTo>
                  <a:lnTo>
                    <a:pt x="211051" y="3022576"/>
                  </a:lnTo>
                  <a:lnTo>
                    <a:pt x="211027" y="3016518"/>
                  </a:lnTo>
                  <a:lnTo>
                    <a:pt x="211008" y="3010461"/>
                  </a:lnTo>
                  <a:lnTo>
                    <a:pt x="210994" y="3004404"/>
                  </a:lnTo>
                  <a:lnTo>
                    <a:pt x="210985" y="2998347"/>
                  </a:lnTo>
                  <a:lnTo>
                    <a:pt x="210981" y="2992289"/>
                  </a:lnTo>
                  <a:lnTo>
                    <a:pt x="210982" y="2986232"/>
                  </a:lnTo>
                  <a:lnTo>
                    <a:pt x="210988" y="2980175"/>
                  </a:lnTo>
                  <a:lnTo>
                    <a:pt x="210998" y="2974118"/>
                  </a:lnTo>
                  <a:lnTo>
                    <a:pt x="211012" y="2968060"/>
                  </a:lnTo>
                  <a:lnTo>
                    <a:pt x="211029" y="2962003"/>
                  </a:lnTo>
                  <a:lnTo>
                    <a:pt x="211049" y="2955946"/>
                  </a:lnTo>
                  <a:lnTo>
                    <a:pt x="211070" y="2949888"/>
                  </a:lnTo>
                  <a:lnTo>
                    <a:pt x="211092" y="2943831"/>
                  </a:lnTo>
                  <a:lnTo>
                    <a:pt x="211115" y="2937774"/>
                  </a:lnTo>
                  <a:lnTo>
                    <a:pt x="211136" y="2931717"/>
                  </a:lnTo>
                  <a:lnTo>
                    <a:pt x="211156" y="2925659"/>
                  </a:lnTo>
                  <a:lnTo>
                    <a:pt x="211174" y="2919602"/>
                  </a:lnTo>
                  <a:lnTo>
                    <a:pt x="211190" y="2913545"/>
                  </a:lnTo>
                  <a:lnTo>
                    <a:pt x="211203" y="2907488"/>
                  </a:lnTo>
                  <a:lnTo>
                    <a:pt x="211213" y="2901430"/>
                  </a:lnTo>
                  <a:lnTo>
                    <a:pt x="211219" y="2895373"/>
                  </a:lnTo>
                  <a:lnTo>
                    <a:pt x="211223" y="2889316"/>
                  </a:lnTo>
                  <a:lnTo>
                    <a:pt x="211224" y="2883259"/>
                  </a:lnTo>
                  <a:lnTo>
                    <a:pt x="211222" y="2877201"/>
                  </a:lnTo>
                  <a:lnTo>
                    <a:pt x="211218" y="2871144"/>
                  </a:lnTo>
                  <a:lnTo>
                    <a:pt x="211212" y="2865087"/>
                  </a:lnTo>
                  <a:lnTo>
                    <a:pt x="211203" y="2859029"/>
                  </a:lnTo>
                  <a:lnTo>
                    <a:pt x="211193" y="2852972"/>
                  </a:lnTo>
                  <a:lnTo>
                    <a:pt x="211182" y="2846915"/>
                  </a:lnTo>
                  <a:lnTo>
                    <a:pt x="211170" y="2840858"/>
                  </a:lnTo>
                  <a:lnTo>
                    <a:pt x="211156" y="2834800"/>
                  </a:lnTo>
                  <a:lnTo>
                    <a:pt x="211142" y="2828743"/>
                  </a:lnTo>
                  <a:lnTo>
                    <a:pt x="211126" y="2822686"/>
                  </a:lnTo>
                  <a:lnTo>
                    <a:pt x="211109" y="2816629"/>
                  </a:lnTo>
                  <a:lnTo>
                    <a:pt x="211090" y="2810571"/>
                  </a:lnTo>
                  <a:lnTo>
                    <a:pt x="211069" y="2804514"/>
                  </a:lnTo>
                  <a:lnTo>
                    <a:pt x="211047" y="2798457"/>
                  </a:lnTo>
                  <a:lnTo>
                    <a:pt x="211022" y="2792400"/>
                  </a:lnTo>
                  <a:lnTo>
                    <a:pt x="210995" y="2786342"/>
                  </a:lnTo>
                  <a:lnTo>
                    <a:pt x="210965" y="2780285"/>
                  </a:lnTo>
                  <a:lnTo>
                    <a:pt x="210932" y="2774228"/>
                  </a:lnTo>
                  <a:lnTo>
                    <a:pt x="210897" y="2768170"/>
                  </a:lnTo>
                  <a:lnTo>
                    <a:pt x="210858" y="2762113"/>
                  </a:lnTo>
                  <a:lnTo>
                    <a:pt x="210817" y="2756056"/>
                  </a:lnTo>
                  <a:lnTo>
                    <a:pt x="210773" y="2749999"/>
                  </a:lnTo>
                  <a:lnTo>
                    <a:pt x="210728" y="2743941"/>
                  </a:lnTo>
                  <a:lnTo>
                    <a:pt x="210680" y="2737884"/>
                  </a:lnTo>
                  <a:lnTo>
                    <a:pt x="210631" y="2731827"/>
                  </a:lnTo>
                  <a:lnTo>
                    <a:pt x="210582" y="2725770"/>
                  </a:lnTo>
                  <a:lnTo>
                    <a:pt x="210531" y="2719712"/>
                  </a:lnTo>
                  <a:lnTo>
                    <a:pt x="210481" y="2713655"/>
                  </a:lnTo>
                  <a:lnTo>
                    <a:pt x="210432" y="2707598"/>
                  </a:lnTo>
                  <a:lnTo>
                    <a:pt x="210384" y="2701541"/>
                  </a:lnTo>
                  <a:lnTo>
                    <a:pt x="210337" y="2695483"/>
                  </a:lnTo>
                  <a:lnTo>
                    <a:pt x="210291" y="2689426"/>
                  </a:lnTo>
                  <a:lnTo>
                    <a:pt x="210248" y="2683369"/>
                  </a:lnTo>
                  <a:lnTo>
                    <a:pt x="210206" y="2677311"/>
                  </a:lnTo>
                  <a:lnTo>
                    <a:pt x="210167" y="2671254"/>
                  </a:lnTo>
                  <a:lnTo>
                    <a:pt x="210128" y="2665197"/>
                  </a:lnTo>
                  <a:lnTo>
                    <a:pt x="210091" y="2659140"/>
                  </a:lnTo>
                  <a:lnTo>
                    <a:pt x="210055" y="2653082"/>
                  </a:lnTo>
                  <a:lnTo>
                    <a:pt x="210019" y="2647025"/>
                  </a:lnTo>
                  <a:lnTo>
                    <a:pt x="209983" y="2640968"/>
                  </a:lnTo>
                  <a:lnTo>
                    <a:pt x="209947" y="2634911"/>
                  </a:lnTo>
                  <a:lnTo>
                    <a:pt x="209911" y="2628853"/>
                  </a:lnTo>
                  <a:lnTo>
                    <a:pt x="209873" y="2622796"/>
                  </a:lnTo>
                  <a:lnTo>
                    <a:pt x="209834" y="2616739"/>
                  </a:lnTo>
                  <a:lnTo>
                    <a:pt x="209795" y="2610682"/>
                  </a:lnTo>
                  <a:lnTo>
                    <a:pt x="209754" y="2604624"/>
                  </a:lnTo>
                  <a:lnTo>
                    <a:pt x="209713" y="2598567"/>
                  </a:lnTo>
                  <a:lnTo>
                    <a:pt x="209671" y="2592510"/>
                  </a:lnTo>
                  <a:lnTo>
                    <a:pt x="209629" y="2586452"/>
                  </a:lnTo>
                  <a:lnTo>
                    <a:pt x="209588" y="2580395"/>
                  </a:lnTo>
                  <a:lnTo>
                    <a:pt x="209548" y="2574338"/>
                  </a:lnTo>
                  <a:lnTo>
                    <a:pt x="209509" y="2568281"/>
                  </a:lnTo>
                  <a:lnTo>
                    <a:pt x="209470" y="2562223"/>
                  </a:lnTo>
                  <a:lnTo>
                    <a:pt x="209433" y="2556166"/>
                  </a:lnTo>
                  <a:lnTo>
                    <a:pt x="209397" y="2550109"/>
                  </a:lnTo>
                  <a:lnTo>
                    <a:pt x="209361" y="2544052"/>
                  </a:lnTo>
                  <a:lnTo>
                    <a:pt x="209325" y="2537994"/>
                  </a:lnTo>
                  <a:lnTo>
                    <a:pt x="209287" y="2531937"/>
                  </a:lnTo>
                  <a:lnTo>
                    <a:pt x="209247" y="2525880"/>
                  </a:lnTo>
                  <a:lnTo>
                    <a:pt x="209203" y="2519823"/>
                  </a:lnTo>
                  <a:lnTo>
                    <a:pt x="209154" y="2513765"/>
                  </a:lnTo>
                  <a:lnTo>
                    <a:pt x="209098" y="2507708"/>
                  </a:lnTo>
                  <a:lnTo>
                    <a:pt x="209034" y="2501651"/>
                  </a:lnTo>
                  <a:lnTo>
                    <a:pt x="208959" y="2495593"/>
                  </a:lnTo>
                  <a:lnTo>
                    <a:pt x="208873" y="2489536"/>
                  </a:lnTo>
                  <a:lnTo>
                    <a:pt x="208777" y="2483479"/>
                  </a:lnTo>
                  <a:lnTo>
                    <a:pt x="208668" y="2477422"/>
                  </a:lnTo>
                  <a:lnTo>
                    <a:pt x="208547" y="2471364"/>
                  </a:lnTo>
                  <a:lnTo>
                    <a:pt x="208414" y="2465307"/>
                  </a:lnTo>
                  <a:lnTo>
                    <a:pt x="208270" y="2459250"/>
                  </a:lnTo>
                  <a:lnTo>
                    <a:pt x="208114" y="2453193"/>
                  </a:lnTo>
                  <a:lnTo>
                    <a:pt x="207947" y="2447135"/>
                  </a:lnTo>
                  <a:lnTo>
                    <a:pt x="207773" y="2441078"/>
                  </a:lnTo>
                  <a:lnTo>
                    <a:pt x="207593" y="2435021"/>
                  </a:lnTo>
                  <a:lnTo>
                    <a:pt x="207407" y="2428964"/>
                  </a:lnTo>
                  <a:lnTo>
                    <a:pt x="207218" y="2422906"/>
                  </a:lnTo>
                  <a:lnTo>
                    <a:pt x="207027" y="2416849"/>
                  </a:lnTo>
                  <a:lnTo>
                    <a:pt x="206836" y="2410792"/>
                  </a:lnTo>
                  <a:lnTo>
                    <a:pt x="206647" y="2404734"/>
                  </a:lnTo>
                  <a:lnTo>
                    <a:pt x="206462" y="2398677"/>
                  </a:lnTo>
                  <a:lnTo>
                    <a:pt x="206281" y="2392620"/>
                  </a:lnTo>
                  <a:lnTo>
                    <a:pt x="206106" y="2386563"/>
                  </a:lnTo>
                  <a:lnTo>
                    <a:pt x="205937" y="2380505"/>
                  </a:lnTo>
                  <a:lnTo>
                    <a:pt x="205776" y="2374448"/>
                  </a:lnTo>
                  <a:lnTo>
                    <a:pt x="205623" y="2368391"/>
                  </a:lnTo>
                  <a:lnTo>
                    <a:pt x="205480" y="2362334"/>
                  </a:lnTo>
                  <a:lnTo>
                    <a:pt x="205347" y="2356276"/>
                  </a:lnTo>
                  <a:lnTo>
                    <a:pt x="205222" y="2350219"/>
                  </a:lnTo>
                  <a:lnTo>
                    <a:pt x="205106" y="2344162"/>
                  </a:lnTo>
                  <a:lnTo>
                    <a:pt x="204999" y="2338105"/>
                  </a:lnTo>
                  <a:lnTo>
                    <a:pt x="204900" y="2332047"/>
                  </a:lnTo>
                  <a:lnTo>
                    <a:pt x="204809" y="2325990"/>
                  </a:lnTo>
                  <a:lnTo>
                    <a:pt x="204723" y="2319933"/>
                  </a:lnTo>
                  <a:lnTo>
                    <a:pt x="204642" y="2313875"/>
                  </a:lnTo>
                  <a:lnTo>
                    <a:pt x="204564" y="2307818"/>
                  </a:lnTo>
                  <a:lnTo>
                    <a:pt x="204486" y="2301761"/>
                  </a:lnTo>
                  <a:lnTo>
                    <a:pt x="204406" y="2295704"/>
                  </a:lnTo>
                  <a:lnTo>
                    <a:pt x="204323" y="2289646"/>
                  </a:lnTo>
                  <a:lnTo>
                    <a:pt x="204234" y="2283589"/>
                  </a:lnTo>
                  <a:lnTo>
                    <a:pt x="204137" y="2277532"/>
                  </a:lnTo>
                  <a:lnTo>
                    <a:pt x="204029" y="2271475"/>
                  </a:lnTo>
                  <a:lnTo>
                    <a:pt x="203908" y="2265417"/>
                  </a:lnTo>
                  <a:lnTo>
                    <a:pt x="203775" y="2259360"/>
                  </a:lnTo>
                  <a:lnTo>
                    <a:pt x="203629" y="2253303"/>
                  </a:lnTo>
                  <a:lnTo>
                    <a:pt x="203470" y="2247246"/>
                  </a:lnTo>
                  <a:lnTo>
                    <a:pt x="203297" y="2241188"/>
                  </a:lnTo>
                  <a:lnTo>
                    <a:pt x="203112" y="2235131"/>
                  </a:lnTo>
                  <a:lnTo>
                    <a:pt x="202915" y="2229074"/>
                  </a:lnTo>
                  <a:lnTo>
                    <a:pt x="202708" y="2223016"/>
                  </a:lnTo>
                  <a:lnTo>
                    <a:pt x="202493" y="2216959"/>
                  </a:lnTo>
                  <a:lnTo>
                    <a:pt x="202274" y="2210902"/>
                  </a:lnTo>
                  <a:lnTo>
                    <a:pt x="202051" y="2204845"/>
                  </a:lnTo>
                  <a:lnTo>
                    <a:pt x="201828" y="2198787"/>
                  </a:lnTo>
                  <a:lnTo>
                    <a:pt x="201605" y="2192730"/>
                  </a:lnTo>
                  <a:lnTo>
                    <a:pt x="201384" y="2186673"/>
                  </a:lnTo>
                  <a:lnTo>
                    <a:pt x="201166" y="2180616"/>
                  </a:lnTo>
                  <a:lnTo>
                    <a:pt x="200954" y="2174558"/>
                  </a:lnTo>
                  <a:lnTo>
                    <a:pt x="200746" y="2168501"/>
                  </a:lnTo>
                  <a:lnTo>
                    <a:pt x="200542" y="2162444"/>
                  </a:lnTo>
                  <a:lnTo>
                    <a:pt x="200341" y="2156387"/>
                  </a:lnTo>
                  <a:lnTo>
                    <a:pt x="200142" y="2150329"/>
                  </a:lnTo>
                  <a:lnTo>
                    <a:pt x="199945" y="2144272"/>
                  </a:lnTo>
                  <a:lnTo>
                    <a:pt x="199746" y="2138215"/>
                  </a:lnTo>
                  <a:lnTo>
                    <a:pt x="199544" y="2132157"/>
                  </a:lnTo>
                  <a:lnTo>
                    <a:pt x="199337" y="2126100"/>
                  </a:lnTo>
                  <a:lnTo>
                    <a:pt x="199124" y="2120043"/>
                  </a:lnTo>
                  <a:lnTo>
                    <a:pt x="198902" y="2113986"/>
                  </a:lnTo>
                  <a:lnTo>
                    <a:pt x="198670" y="2107928"/>
                  </a:lnTo>
                  <a:lnTo>
                    <a:pt x="198429" y="2101871"/>
                  </a:lnTo>
                  <a:lnTo>
                    <a:pt x="198176" y="2095814"/>
                  </a:lnTo>
                  <a:lnTo>
                    <a:pt x="197912" y="2089757"/>
                  </a:lnTo>
                  <a:lnTo>
                    <a:pt x="197637" y="2083699"/>
                  </a:lnTo>
                  <a:lnTo>
                    <a:pt x="197355" y="2077642"/>
                  </a:lnTo>
                  <a:lnTo>
                    <a:pt x="197065" y="2071585"/>
                  </a:lnTo>
                  <a:lnTo>
                    <a:pt x="196771" y="2065528"/>
                  </a:lnTo>
                  <a:lnTo>
                    <a:pt x="196475" y="2059470"/>
                  </a:lnTo>
                  <a:lnTo>
                    <a:pt x="196180" y="2053413"/>
                  </a:lnTo>
                  <a:lnTo>
                    <a:pt x="195887" y="2047356"/>
                  </a:lnTo>
                  <a:lnTo>
                    <a:pt x="195601" y="2041298"/>
                  </a:lnTo>
                  <a:lnTo>
                    <a:pt x="195323" y="2035241"/>
                  </a:lnTo>
                  <a:lnTo>
                    <a:pt x="195055" y="2029184"/>
                  </a:lnTo>
                  <a:lnTo>
                    <a:pt x="194797" y="2023127"/>
                  </a:lnTo>
                  <a:lnTo>
                    <a:pt x="194550" y="2017069"/>
                  </a:lnTo>
                  <a:lnTo>
                    <a:pt x="194314" y="2011012"/>
                  </a:lnTo>
                  <a:lnTo>
                    <a:pt x="194087" y="2004955"/>
                  </a:lnTo>
                  <a:lnTo>
                    <a:pt x="193869" y="1998898"/>
                  </a:lnTo>
                  <a:lnTo>
                    <a:pt x="193655" y="1992840"/>
                  </a:lnTo>
                  <a:lnTo>
                    <a:pt x="193442" y="1986783"/>
                  </a:lnTo>
                  <a:lnTo>
                    <a:pt x="193226" y="1980726"/>
                  </a:lnTo>
                  <a:lnTo>
                    <a:pt x="193004" y="1974669"/>
                  </a:lnTo>
                  <a:lnTo>
                    <a:pt x="192770" y="1968611"/>
                  </a:lnTo>
                  <a:lnTo>
                    <a:pt x="192522" y="1962554"/>
                  </a:lnTo>
                  <a:lnTo>
                    <a:pt x="192255" y="1956497"/>
                  </a:lnTo>
                  <a:lnTo>
                    <a:pt x="191963" y="1950439"/>
                  </a:lnTo>
                  <a:lnTo>
                    <a:pt x="191644" y="1944382"/>
                  </a:lnTo>
                  <a:lnTo>
                    <a:pt x="191299" y="1938325"/>
                  </a:lnTo>
                  <a:lnTo>
                    <a:pt x="190927" y="1932268"/>
                  </a:lnTo>
                  <a:lnTo>
                    <a:pt x="190526" y="1926210"/>
                  </a:lnTo>
                  <a:lnTo>
                    <a:pt x="190097" y="1920153"/>
                  </a:lnTo>
                  <a:lnTo>
                    <a:pt x="189643" y="1914096"/>
                  </a:lnTo>
                  <a:lnTo>
                    <a:pt x="189161" y="1908039"/>
                  </a:lnTo>
                  <a:lnTo>
                    <a:pt x="188658" y="1901981"/>
                  </a:lnTo>
                  <a:lnTo>
                    <a:pt x="188137" y="1895924"/>
                  </a:lnTo>
                  <a:lnTo>
                    <a:pt x="187603" y="1889867"/>
                  </a:lnTo>
                  <a:lnTo>
                    <a:pt x="187057" y="1883810"/>
                  </a:lnTo>
                  <a:lnTo>
                    <a:pt x="186504" y="1877752"/>
                  </a:lnTo>
                  <a:lnTo>
                    <a:pt x="185947" y="1871695"/>
                  </a:lnTo>
                  <a:lnTo>
                    <a:pt x="185388" y="1865638"/>
                  </a:lnTo>
                  <a:lnTo>
                    <a:pt x="184829" y="1859580"/>
                  </a:lnTo>
                  <a:lnTo>
                    <a:pt x="184272" y="1853523"/>
                  </a:lnTo>
                  <a:lnTo>
                    <a:pt x="183717" y="1847466"/>
                  </a:lnTo>
                  <a:lnTo>
                    <a:pt x="183165" y="1841409"/>
                  </a:lnTo>
                  <a:lnTo>
                    <a:pt x="182613" y="1835351"/>
                  </a:lnTo>
                  <a:lnTo>
                    <a:pt x="182060" y="1829294"/>
                  </a:lnTo>
                  <a:lnTo>
                    <a:pt x="181504" y="1823237"/>
                  </a:lnTo>
                  <a:lnTo>
                    <a:pt x="180941" y="1817180"/>
                  </a:lnTo>
                  <a:lnTo>
                    <a:pt x="180368" y="1811122"/>
                  </a:lnTo>
                  <a:lnTo>
                    <a:pt x="179780" y="1805065"/>
                  </a:lnTo>
                  <a:lnTo>
                    <a:pt x="179174" y="1799008"/>
                  </a:lnTo>
                  <a:lnTo>
                    <a:pt x="178547" y="1792951"/>
                  </a:lnTo>
                  <a:lnTo>
                    <a:pt x="177895" y="1786893"/>
                  </a:lnTo>
                  <a:lnTo>
                    <a:pt x="177216" y="1780836"/>
                  </a:lnTo>
                  <a:lnTo>
                    <a:pt x="176506" y="1774779"/>
                  </a:lnTo>
                  <a:lnTo>
                    <a:pt x="175759" y="1768721"/>
                  </a:lnTo>
                  <a:lnTo>
                    <a:pt x="174979" y="1762664"/>
                  </a:lnTo>
                  <a:lnTo>
                    <a:pt x="174166" y="1756607"/>
                  </a:lnTo>
                  <a:lnTo>
                    <a:pt x="173321" y="1750550"/>
                  </a:lnTo>
                  <a:lnTo>
                    <a:pt x="172446" y="1744492"/>
                  </a:lnTo>
                  <a:lnTo>
                    <a:pt x="171542" y="1738435"/>
                  </a:lnTo>
                  <a:lnTo>
                    <a:pt x="170613" y="1732378"/>
                  </a:lnTo>
                  <a:lnTo>
                    <a:pt x="169661" y="1726321"/>
                  </a:lnTo>
                  <a:lnTo>
                    <a:pt x="168691" y="1720263"/>
                  </a:lnTo>
                  <a:lnTo>
                    <a:pt x="167710" y="1714206"/>
                  </a:lnTo>
                  <a:lnTo>
                    <a:pt x="166723" y="1708149"/>
                  </a:lnTo>
                  <a:lnTo>
                    <a:pt x="165735" y="1702092"/>
                  </a:lnTo>
                  <a:lnTo>
                    <a:pt x="164751" y="1696034"/>
                  </a:lnTo>
                  <a:lnTo>
                    <a:pt x="163775" y="1689977"/>
                  </a:lnTo>
                  <a:lnTo>
                    <a:pt x="162813" y="1683920"/>
                  </a:lnTo>
                  <a:lnTo>
                    <a:pt x="161873" y="1677862"/>
                  </a:lnTo>
                  <a:lnTo>
                    <a:pt x="160956" y="1671805"/>
                  </a:lnTo>
                  <a:lnTo>
                    <a:pt x="160064" y="1665748"/>
                  </a:lnTo>
                  <a:lnTo>
                    <a:pt x="159201" y="1659691"/>
                  </a:lnTo>
                  <a:lnTo>
                    <a:pt x="158367" y="1653633"/>
                  </a:lnTo>
                  <a:lnTo>
                    <a:pt x="157564" y="1647576"/>
                  </a:lnTo>
                  <a:lnTo>
                    <a:pt x="156790" y="1641519"/>
                  </a:lnTo>
                  <a:lnTo>
                    <a:pt x="156047" y="1635462"/>
                  </a:lnTo>
                  <a:lnTo>
                    <a:pt x="155332" y="1629404"/>
                  </a:lnTo>
                  <a:lnTo>
                    <a:pt x="154639" y="1623347"/>
                  </a:lnTo>
                  <a:lnTo>
                    <a:pt x="153962" y="1617290"/>
                  </a:lnTo>
                  <a:lnTo>
                    <a:pt x="153297" y="1611233"/>
                  </a:lnTo>
                  <a:lnTo>
                    <a:pt x="152639" y="1605175"/>
                  </a:lnTo>
                  <a:lnTo>
                    <a:pt x="151982" y="1599118"/>
                  </a:lnTo>
                  <a:lnTo>
                    <a:pt x="151320" y="1593061"/>
                  </a:lnTo>
                  <a:lnTo>
                    <a:pt x="150644" y="1587003"/>
                  </a:lnTo>
                  <a:lnTo>
                    <a:pt x="149949" y="1580946"/>
                  </a:lnTo>
                  <a:lnTo>
                    <a:pt x="149231" y="1574889"/>
                  </a:lnTo>
                  <a:lnTo>
                    <a:pt x="148486" y="1568832"/>
                  </a:lnTo>
                  <a:lnTo>
                    <a:pt x="147712" y="1562774"/>
                  </a:lnTo>
                  <a:lnTo>
                    <a:pt x="146907" y="1556717"/>
                  </a:lnTo>
                  <a:lnTo>
                    <a:pt x="146069" y="1550660"/>
                  </a:lnTo>
                  <a:lnTo>
                    <a:pt x="145196" y="1544603"/>
                  </a:lnTo>
                  <a:lnTo>
                    <a:pt x="144289" y="1538545"/>
                  </a:lnTo>
                  <a:lnTo>
                    <a:pt x="143351" y="1532488"/>
                  </a:lnTo>
                  <a:lnTo>
                    <a:pt x="142385" y="1526431"/>
                  </a:lnTo>
                  <a:lnTo>
                    <a:pt x="141391" y="1520373"/>
                  </a:lnTo>
                  <a:lnTo>
                    <a:pt x="140370" y="1514316"/>
                  </a:lnTo>
                  <a:lnTo>
                    <a:pt x="139322" y="1508259"/>
                  </a:lnTo>
                  <a:lnTo>
                    <a:pt x="138247" y="1502202"/>
                  </a:lnTo>
                  <a:lnTo>
                    <a:pt x="137138" y="1496144"/>
                  </a:lnTo>
                  <a:lnTo>
                    <a:pt x="135996" y="1490087"/>
                  </a:lnTo>
                  <a:lnTo>
                    <a:pt x="134819" y="1484030"/>
                  </a:lnTo>
                  <a:lnTo>
                    <a:pt x="133603" y="1477973"/>
                  </a:lnTo>
                  <a:lnTo>
                    <a:pt x="132343" y="1471915"/>
                  </a:lnTo>
                  <a:lnTo>
                    <a:pt x="131035" y="1465858"/>
                  </a:lnTo>
                  <a:lnTo>
                    <a:pt x="129677" y="1459801"/>
                  </a:lnTo>
                  <a:lnTo>
                    <a:pt x="128260" y="1453744"/>
                  </a:lnTo>
                  <a:lnTo>
                    <a:pt x="126783" y="1447686"/>
                  </a:lnTo>
                  <a:lnTo>
                    <a:pt x="125250" y="1441629"/>
                  </a:lnTo>
                  <a:lnTo>
                    <a:pt x="123665" y="1435572"/>
                  </a:lnTo>
                  <a:lnTo>
                    <a:pt x="122032" y="1429514"/>
                  </a:lnTo>
                  <a:lnTo>
                    <a:pt x="120358" y="1423457"/>
                  </a:lnTo>
                  <a:lnTo>
                    <a:pt x="118650" y="1417400"/>
                  </a:lnTo>
                  <a:lnTo>
                    <a:pt x="116918" y="1411343"/>
                  </a:lnTo>
                  <a:lnTo>
                    <a:pt x="115173" y="1405285"/>
                  </a:lnTo>
                  <a:lnTo>
                    <a:pt x="113433" y="1399228"/>
                  </a:lnTo>
                  <a:lnTo>
                    <a:pt x="111709" y="1393171"/>
                  </a:lnTo>
                  <a:lnTo>
                    <a:pt x="110014" y="1387114"/>
                  </a:lnTo>
                  <a:lnTo>
                    <a:pt x="108360" y="1381056"/>
                  </a:lnTo>
                  <a:lnTo>
                    <a:pt x="106756" y="1374999"/>
                  </a:lnTo>
                  <a:lnTo>
                    <a:pt x="105211" y="1368942"/>
                  </a:lnTo>
                  <a:lnTo>
                    <a:pt x="103739" y="1362885"/>
                  </a:lnTo>
                  <a:lnTo>
                    <a:pt x="102346" y="1356827"/>
                  </a:lnTo>
                  <a:lnTo>
                    <a:pt x="101028" y="1350770"/>
                  </a:lnTo>
                  <a:lnTo>
                    <a:pt x="99783" y="1344713"/>
                  </a:lnTo>
                  <a:lnTo>
                    <a:pt x="98609" y="1338655"/>
                  </a:lnTo>
                  <a:lnTo>
                    <a:pt x="97501" y="1332598"/>
                  </a:lnTo>
                  <a:lnTo>
                    <a:pt x="96453" y="1326541"/>
                  </a:lnTo>
                  <a:lnTo>
                    <a:pt x="95456" y="1320484"/>
                  </a:lnTo>
                  <a:lnTo>
                    <a:pt x="94508" y="1314426"/>
                  </a:lnTo>
                  <a:lnTo>
                    <a:pt x="93589" y="1308369"/>
                  </a:lnTo>
                  <a:lnTo>
                    <a:pt x="92689" y="1302312"/>
                  </a:lnTo>
                  <a:lnTo>
                    <a:pt x="91798" y="1296255"/>
                  </a:lnTo>
                  <a:lnTo>
                    <a:pt x="90904" y="1290197"/>
                  </a:lnTo>
                  <a:lnTo>
                    <a:pt x="89999" y="1284140"/>
                  </a:lnTo>
                  <a:lnTo>
                    <a:pt x="89072" y="1278083"/>
                  </a:lnTo>
                  <a:lnTo>
                    <a:pt x="88112" y="1272026"/>
                  </a:lnTo>
                  <a:lnTo>
                    <a:pt x="87106" y="1265968"/>
                  </a:lnTo>
                  <a:lnTo>
                    <a:pt x="86050" y="1259911"/>
                  </a:lnTo>
                  <a:lnTo>
                    <a:pt x="84937" y="1253854"/>
                  </a:lnTo>
                  <a:lnTo>
                    <a:pt x="83762" y="1247796"/>
                  </a:lnTo>
                  <a:lnTo>
                    <a:pt x="82521" y="1241739"/>
                  </a:lnTo>
                  <a:lnTo>
                    <a:pt x="81208" y="1235682"/>
                  </a:lnTo>
                  <a:lnTo>
                    <a:pt x="79821" y="1229625"/>
                  </a:lnTo>
                  <a:lnTo>
                    <a:pt x="78347" y="1223567"/>
                  </a:lnTo>
                  <a:lnTo>
                    <a:pt x="76797" y="1217510"/>
                  </a:lnTo>
                  <a:lnTo>
                    <a:pt x="75174" y="1211453"/>
                  </a:lnTo>
                  <a:lnTo>
                    <a:pt x="73484" y="1205396"/>
                  </a:lnTo>
                  <a:lnTo>
                    <a:pt x="71730" y="1199338"/>
                  </a:lnTo>
                  <a:lnTo>
                    <a:pt x="69922" y="1193281"/>
                  </a:lnTo>
                  <a:lnTo>
                    <a:pt x="68066" y="1187224"/>
                  </a:lnTo>
                  <a:lnTo>
                    <a:pt x="66172" y="1181167"/>
                  </a:lnTo>
                  <a:lnTo>
                    <a:pt x="64254" y="1175109"/>
                  </a:lnTo>
                  <a:lnTo>
                    <a:pt x="62328" y="1169052"/>
                  </a:lnTo>
                  <a:lnTo>
                    <a:pt x="60407" y="1162995"/>
                  </a:lnTo>
                  <a:lnTo>
                    <a:pt x="58504" y="1156937"/>
                  </a:lnTo>
                  <a:lnTo>
                    <a:pt x="56630" y="1150880"/>
                  </a:lnTo>
                  <a:lnTo>
                    <a:pt x="54797" y="1144823"/>
                  </a:lnTo>
                  <a:lnTo>
                    <a:pt x="53015" y="1138766"/>
                  </a:lnTo>
                  <a:lnTo>
                    <a:pt x="51303" y="1132708"/>
                  </a:lnTo>
                  <a:lnTo>
                    <a:pt x="49661" y="1126651"/>
                  </a:lnTo>
                  <a:lnTo>
                    <a:pt x="48089" y="1120594"/>
                  </a:lnTo>
                  <a:lnTo>
                    <a:pt x="46589" y="1114537"/>
                  </a:lnTo>
                  <a:lnTo>
                    <a:pt x="45158" y="1108479"/>
                  </a:lnTo>
                  <a:lnTo>
                    <a:pt x="43794" y="1102422"/>
                  </a:lnTo>
                  <a:lnTo>
                    <a:pt x="42490" y="1096365"/>
                  </a:lnTo>
                  <a:lnTo>
                    <a:pt x="41243" y="1090308"/>
                  </a:lnTo>
                  <a:lnTo>
                    <a:pt x="40043" y="1084250"/>
                  </a:lnTo>
                  <a:lnTo>
                    <a:pt x="38873" y="1078193"/>
                  </a:lnTo>
                  <a:lnTo>
                    <a:pt x="37724" y="1072136"/>
                  </a:lnTo>
                  <a:lnTo>
                    <a:pt x="36584" y="1066078"/>
                  </a:lnTo>
                  <a:lnTo>
                    <a:pt x="35444" y="1060021"/>
                  </a:lnTo>
                  <a:lnTo>
                    <a:pt x="34295" y="1053964"/>
                  </a:lnTo>
                  <a:lnTo>
                    <a:pt x="33127" y="1047907"/>
                  </a:lnTo>
                  <a:lnTo>
                    <a:pt x="31930" y="1041849"/>
                  </a:lnTo>
                  <a:lnTo>
                    <a:pt x="30699" y="1035792"/>
                  </a:lnTo>
                  <a:lnTo>
                    <a:pt x="29433" y="1029735"/>
                  </a:lnTo>
                  <a:lnTo>
                    <a:pt x="28132" y="1023678"/>
                  </a:lnTo>
                  <a:lnTo>
                    <a:pt x="26795" y="1017620"/>
                  </a:lnTo>
                  <a:lnTo>
                    <a:pt x="25425" y="1011563"/>
                  </a:lnTo>
                  <a:lnTo>
                    <a:pt x="24025" y="1005506"/>
                  </a:lnTo>
                  <a:lnTo>
                    <a:pt x="22601" y="999449"/>
                  </a:lnTo>
                  <a:lnTo>
                    <a:pt x="21157" y="993391"/>
                  </a:lnTo>
                  <a:lnTo>
                    <a:pt x="19706" y="987334"/>
                  </a:lnTo>
                  <a:lnTo>
                    <a:pt x="18255" y="981277"/>
                  </a:lnTo>
                  <a:lnTo>
                    <a:pt x="16812" y="975219"/>
                  </a:lnTo>
                  <a:lnTo>
                    <a:pt x="15384" y="969162"/>
                  </a:lnTo>
                  <a:lnTo>
                    <a:pt x="13980" y="963105"/>
                  </a:lnTo>
                  <a:lnTo>
                    <a:pt x="12607" y="957048"/>
                  </a:lnTo>
                  <a:lnTo>
                    <a:pt x="11278" y="950990"/>
                  </a:lnTo>
                  <a:lnTo>
                    <a:pt x="9998" y="944933"/>
                  </a:lnTo>
                  <a:lnTo>
                    <a:pt x="8771" y="938876"/>
                  </a:lnTo>
                  <a:lnTo>
                    <a:pt x="7602" y="932819"/>
                  </a:lnTo>
                  <a:lnTo>
                    <a:pt x="6496" y="926761"/>
                  </a:lnTo>
                  <a:lnTo>
                    <a:pt x="5459" y="920704"/>
                  </a:lnTo>
                  <a:lnTo>
                    <a:pt x="4494" y="914647"/>
                  </a:lnTo>
                  <a:lnTo>
                    <a:pt x="3610" y="908590"/>
                  </a:lnTo>
                  <a:lnTo>
                    <a:pt x="2820" y="902532"/>
                  </a:lnTo>
                  <a:lnTo>
                    <a:pt x="2118" y="896475"/>
                  </a:lnTo>
                  <a:lnTo>
                    <a:pt x="1509" y="890418"/>
                  </a:lnTo>
                  <a:lnTo>
                    <a:pt x="996" y="884360"/>
                  </a:lnTo>
                  <a:lnTo>
                    <a:pt x="583" y="878303"/>
                  </a:lnTo>
                  <a:lnTo>
                    <a:pt x="275" y="872246"/>
                  </a:lnTo>
                  <a:lnTo>
                    <a:pt x="75" y="866189"/>
                  </a:lnTo>
                  <a:lnTo>
                    <a:pt x="0" y="860131"/>
                  </a:lnTo>
                  <a:lnTo>
                    <a:pt x="43" y="854074"/>
                  </a:lnTo>
                  <a:lnTo>
                    <a:pt x="201" y="848017"/>
                  </a:lnTo>
                  <a:lnTo>
                    <a:pt x="474" y="841960"/>
                  </a:lnTo>
                  <a:lnTo>
                    <a:pt x="862" y="835902"/>
                  </a:lnTo>
                  <a:lnTo>
                    <a:pt x="1363" y="829845"/>
                  </a:lnTo>
                  <a:lnTo>
                    <a:pt x="1975" y="823788"/>
                  </a:lnTo>
                  <a:lnTo>
                    <a:pt x="2701" y="817731"/>
                  </a:lnTo>
                  <a:lnTo>
                    <a:pt x="3549" y="811673"/>
                  </a:lnTo>
                  <a:lnTo>
                    <a:pt x="4498" y="805616"/>
                  </a:lnTo>
                  <a:lnTo>
                    <a:pt x="5546" y="799559"/>
                  </a:lnTo>
                  <a:lnTo>
                    <a:pt x="6689" y="793501"/>
                  </a:lnTo>
                  <a:lnTo>
                    <a:pt x="7924" y="787444"/>
                  </a:lnTo>
                  <a:lnTo>
                    <a:pt x="9246" y="781387"/>
                  </a:lnTo>
                  <a:lnTo>
                    <a:pt x="10653" y="775330"/>
                  </a:lnTo>
                  <a:lnTo>
                    <a:pt x="12149" y="769272"/>
                  </a:lnTo>
                  <a:lnTo>
                    <a:pt x="13725" y="763215"/>
                  </a:lnTo>
                  <a:lnTo>
                    <a:pt x="15373" y="757158"/>
                  </a:lnTo>
                  <a:lnTo>
                    <a:pt x="17090" y="751101"/>
                  </a:lnTo>
                  <a:lnTo>
                    <a:pt x="18871" y="745043"/>
                  </a:lnTo>
                  <a:lnTo>
                    <a:pt x="20714" y="738986"/>
                  </a:lnTo>
                  <a:lnTo>
                    <a:pt x="22616" y="732929"/>
                  </a:lnTo>
                  <a:lnTo>
                    <a:pt x="24575" y="726872"/>
                  </a:lnTo>
                  <a:lnTo>
                    <a:pt x="26596" y="720814"/>
                  </a:lnTo>
                  <a:lnTo>
                    <a:pt x="28667" y="714757"/>
                  </a:lnTo>
                  <a:lnTo>
                    <a:pt x="30788" y="708700"/>
                  </a:lnTo>
                  <a:lnTo>
                    <a:pt x="32958" y="702642"/>
                  </a:lnTo>
                  <a:lnTo>
                    <a:pt x="35179" y="696585"/>
                  </a:lnTo>
                  <a:lnTo>
                    <a:pt x="37452" y="690528"/>
                  </a:lnTo>
                  <a:lnTo>
                    <a:pt x="39777" y="684471"/>
                  </a:lnTo>
                  <a:lnTo>
                    <a:pt x="42166" y="678413"/>
                  </a:lnTo>
                  <a:lnTo>
                    <a:pt x="44618" y="672356"/>
                  </a:lnTo>
                  <a:lnTo>
                    <a:pt x="47136" y="666299"/>
                  </a:lnTo>
                  <a:lnTo>
                    <a:pt x="49721" y="660242"/>
                  </a:lnTo>
                  <a:lnTo>
                    <a:pt x="52378" y="654184"/>
                  </a:lnTo>
                  <a:lnTo>
                    <a:pt x="55110" y="648127"/>
                  </a:lnTo>
                  <a:lnTo>
                    <a:pt x="57920" y="642070"/>
                  </a:lnTo>
                  <a:lnTo>
                    <a:pt x="60810" y="636013"/>
                  </a:lnTo>
                  <a:lnTo>
                    <a:pt x="63792" y="629955"/>
                  </a:lnTo>
                  <a:lnTo>
                    <a:pt x="66854" y="623898"/>
                  </a:lnTo>
                  <a:lnTo>
                    <a:pt x="69991" y="617841"/>
                  </a:lnTo>
                  <a:lnTo>
                    <a:pt x="73202" y="611783"/>
                  </a:lnTo>
                  <a:lnTo>
                    <a:pt x="76482" y="605726"/>
                  </a:lnTo>
                  <a:lnTo>
                    <a:pt x="79825" y="599669"/>
                  </a:lnTo>
                  <a:lnTo>
                    <a:pt x="83225" y="593612"/>
                  </a:lnTo>
                  <a:lnTo>
                    <a:pt x="86681" y="587554"/>
                  </a:lnTo>
                  <a:lnTo>
                    <a:pt x="90181" y="581497"/>
                  </a:lnTo>
                  <a:lnTo>
                    <a:pt x="93713" y="575440"/>
                  </a:lnTo>
                  <a:lnTo>
                    <a:pt x="97272" y="569383"/>
                  </a:lnTo>
                  <a:lnTo>
                    <a:pt x="100848" y="563325"/>
                  </a:lnTo>
                  <a:lnTo>
                    <a:pt x="104436" y="557268"/>
                  </a:lnTo>
                  <a:lnTo>
                    <a:pt x="108027" y="551211"/>
                  </a:lnTo>
                  <a:lnTo>
                    <a:pt x="111614" y="545154"/>
                  </a:lnTo>
                  <a:lnTo>
                    <a:pt x="115188" y="539096"/>
                  </a:lnTo>
                  <a:lnTo>
                    <a:pt x="118743" y="533039"/>
                  </a:lnTo>
                  <a:lnTo>
                    <a:pt x="122272" y="526982"/>
                  </a:lnTo>
                  <a:lnTo>
                    <a:pt x="125769" y="520924"/>
                  </a:lnTo>
                  <a:lnTo>
                    <a:pt x="129229" y="514867"/>
                  </a:lnTo>
                  <a:lnTo>
                    <a:pt x="132644" y="508810"/>
                  </a:lnTo>
                  <a:lnTo>
                    <a:pt x="136009" y="502753"/>
                  </a:lnTo>
                  <a:lnTo>
                    <a:pt x="139313" y="496695"/>
                  </a:lnTo>
                  <a:lnTo>
                    <a:pt x="142549" y="490638"/>
                  </a:lnTo>
                  <a:lnTo>
                    <a:pt x="145716" y="484581"/>
                  </a:lnTo>
                  <a:lnTo>
                    <a:pt x="148812" y="478524"/>
                  </a:lnTo>
                  <a:lnTo>
                    <a:pt x="151830" y="472466"/>
                  </a:lnTo>
                  <a:lnTo>
                    <a:pt x="154769" y="466409"/>
                  </a:lnTo>
                  <a:lnTo>
                    <a:pt x="157624" y="460352"/>
                  </a:lnTo>
                  <a:lnTo>
                    <a:pt x="160393" y="454295"/>
                  </a:lnTo>
                  <a:lnTo>
                    <a:pt x="163060" y="448237"/>
                  </a:lnTo>
                  <a:lnTo>
                    <a:pt x="165637" y="442180"/>
                  </a:lnTo>
                  <a:lnTo>
                    <a:pt x="168124" y="436123"/>
                  </a:lnTo>
                  <a:lnTo>
                    <a:pt x="170522" y="430065"/>
                  </a:lnTo>
                  <a:lnTo>
                    <a:pt x="172831" y="424008"/>
                  </a:lnTo>
                  <a:lnTo>
                    <a:pt x="175051" y="417951"/>
                  </a:lnTo>
                  <a:lnTo>
                    <a:pt x="177183" y="411894"/>
                  </a:lnTo>
                  <a:lnTo>
                    <a:pt x="179220" y="405836"/>
                  </a:lnTo>
                  <a:lnTo>
                    <a:pt x="181164" y="399779"/>
                  </a:lnTo>
                  <a:lnTo>
                    <a:pt x="183024" y="393722"/>
                  </a:lnTo>
                  <a:lnTo>
                    <a:pt x="184800" y="387665"/>
                  </a:lnTo>
                  <a:lnTo>
                    <a:pt x="186495" y="381607"/>
                  </a:lnTo>
                  <a:lnTo>
                    <a:pt x="188109" y="375550"/>
                  </a:lnTo>
                  <a:lnTo>
                    <a:pt x="189643" y="369493"/>
                  </a:lnTo>
                  <a:lnTo>
                    <a:pt x="191098" y="363436"/>
                  </a:lnTo>
                  <a:lnTo>
                    <a:pt x="192464" y="357378"/>
                  </a:lnTo>
                  <a:lnTo>
                    <a:pt x="193754" y="351321"/>
                  </a:lnTo>
                  <a:lnTo>
                    <a:pt x="194972" y="345264"/>
                  </a:lnTo>
                  <a:lnTo>
                    <a:pt x="196119" y="339206"/>
                  </a:lnTo>
                  <a:lnTo>
                    <a:pt x="197197" y="333149"/>
                  </a:lnTo>
                  <a:lnTo>
                    <a:pt x="198208" y="327092"/>
                  </a:lnTo>
                  <a:lnTo>
                    <a:pt x="199155" y="321035"/>
                  </a:lnTo>
                  <a:lnTo>
                    <a:pt x="200036" y="314977"/>
                  </a:lnTo>
                  <a:lnTo>
                    <a:pt x="200853" y="308920"/>
                  </a:lnTo>
                  <a:lnTo>
                    <a:pt x="201615" y="302863"/>
                  </a:lnTo>
                  <a:lnTo>
                    <a:pt x="202325" y="296806"/>
                  </a:lnTo>
                  <a:lnTo>
                    <a:pt x="202986" y="290748"/>
                  </a:lnTo>
                  <a:lnTo>
                    <a:pt x="203601" y="284691"/>
                  </a:lnTo>
                  <a:lnTo>
                    <a:pt x="204172" y="278634"/>
                  </a:lnTo>
                  <a:lnTo>
                    <a:pt x="204703" y="272577"/>
                  </a:lnTo>
                  <a:lnTo>
                    <a:pt x="205189" y="266519"/>
                  </a:lnTo>
                  <a:lnTo>
                    <a:pt x="205640" y="260462"/>
                  </a:lnTo>
                  <a:lnTo>
                    <a:pt x="206059" y="254405"/>
                  </a:lnTo>
                  <a:lnTo>
                    <a:pt x="206448" y="248347"/>
                  </a:lnTo>
                  <a:lnTo>
                    <a:pt x="206809" y="242290"/>
                  </a:lnTo>
                  <a:lnTo>
                    <a:pt x="207143" y="236233"/>
                  </a:lnTo>
                  <a:lnTo>
                    <a:pt x="207454" y="230176"/>
                  </a:lnTo>
                  <a:lnTo>
                    <a:pt x="207741" y="224118"/>
                  </a:lnTo>
                  <a:lnTo>
                    <a:pt x="208006" y="218061"/>
                  </a:lnTo>
                  <a:lnTo>
                    <a:pt x="208254" y="212004"/>
                  </a:lnTo>
                  <a:lnTo>
                    <a:pt x="208485" y="205947"/>
                  </a:lnTo>
                  <a:lnTo>
                    <a:pt x="208701" y="199889"/>
                  </a:lnTo>
                  <a:lnTo>
                    <a:pt x="208904" y="193832"/>
                  </a:lnTo>
                  <a:lnTo>
                    <a:pt x="209095" y="187775"/>
                  </a:lnTo>
                  <a:lnTo>
                    <a:pt x="209275" y="181718"/>
                  </a:lnTo>
                  <a:lnTo>
                    <a:pt x="209443" y="175660"/>
                  </a:lnTo>
                  <a:lnTo>
                    <a:pt x="209602" y="169603"/>
                  </a:lnTo>
                  <a:lnTo>
                    <a:pt x="209754" y="163546"/>
                  </a:lnTo>
                  <a:lnTo>
                    <a:pt x="209897" y="157488"/>
                  </a:lnTo>
                  <a:lnTo>
                    <a:pt x="210033" y="151431"/>
                  </a:lnTo>
                  <a:lnTo>
                    <a:pt x="210161" y="145374"/>
                  </a:lnTo>
                  <a:lnTo>
                    <a:pt x="210283" y="139317"/>
                  </a:lnTo>
                  <a:lnTo>
                    <a:pt x="210396" y="133259"/>
                  </a:lnTo>
                  <a:lnTo>
                    <a:pt x="210502" y="127202"/>
                  </a:lnTo>
                  <a:lnTo>
                    <a:pt x="210600" y="121145"/>
                  </a:lnTo>
                  <a:lnTo>
                    <a:pt x="210691" y="115088"/>
                  </a:lnTo>
                  <a:lnTo>
                    <a:pt x="210775" y="109030"/>
                  </a:lnTo>
                  <a:lnTo>
                    <a:pt x="210851" y="102973"/>
                  </a:lnTo>
                  <a:lnTo>
                    <a:pt x="210921" y="96916"/>
                  </a:lnTo>
                  <a:lnTo>
                    <a:pt x="210985" y="90859"/>
                  </a:lnTo>
                  <a:lnTo>
                    <a:pt x="211041" y="84801"/>
                  </a:lnTo>
                  <a:lnTo>
                    <a:pt x="211092" y="78744"/>
                  </a:lnTo>
                  <a:lnTo>
                    <a:pt x="211139" y="72687"/>
                  </a:lnTo>
                  <a:lnTo>
                    <a:pt x="211181" y="66629"/>
                  </a:lnTo>
                  <a:lnTo>
                    <a:pt x="211219" y="60572"/>
                  </a:lnTo>
                  <a:lnTo>
                    <a:pt x="211256" y="54515"/>
                  </a:lnTo>
                  <a:lnTo>
                    <a:pt x="211290" y="48458"/>
                  </a:lnTo>
                  <a:lnTo>
                    <a:pt x="211323" y="42400"/>
                  </a:lnTo>
                  <a:lnTo>
                    <a:pt x="211355" y="36343"/>
                  </a:lnTo>
                  <a:lnTo>
                    <a:pt x="211387" y="30286"/>
                  </a:lnTo>
                  <a:lnTo>
                    <a:pt x="211420" y="24229"/>
                  </a:lnTo>
                  <a:lnTo>
                    <a:pt x="211453" y="18171"/>
                  </a:lnTo>
                  <a:lnTo>
                    <a:pt x="211487" y="12114"/>
                  </a:lnTo>
                  <a:lnTo>
                    <a:pt x="211522" y="6057"/>
                  </a:lnTo>
                  <a:lnTo>
                    <a:pt x="211558" y="0"/>
                  </a:lnTo>
                  <a:lnTo>
                    <a:pt x="212645" y="0"/>
                  </a:lnTo>
                  <a:lnTo>
                    <a:pt x="212681" y="6057"/>
                  </a:lnTo>
                  <a:lnTo>
                    <a:pt x="212716" y="12114"/>
                  </a:lnTo>
                  <a:lnTo>
                    <a:pt x="212750" y="18171"/>
                  </a:lnTo>
                  <a:lnTo>
                    <a:pt x="212783" y="24229"/>
                  </a:lnTo>
                  <a:lnTo>
                    <a:pt x="212816" y="30286"/>
                  </a:lnTo>
                  <a:lnTo>
                    <a:pt x="212848" y="36343"/>
                  </a:lnTo>
                  <a:lnTo>
                    <a:pt x="212880" y="42400"/>
                  </a:lnTo>
                  <a:lnTo>
                    <a:pt x="212913" y="48458"/>
                  </a:lnTo>
                  <a:lnTo>
                    <a:pt x="212947" y="54515"/>
                  </a:lnTo>
                  <a:lnTo>
                    <a:pt x="212983" y="60572"/>
                  </a:lnTo>
                  <a:lnTo>
                    <a:pt x="213022" y="66629"/>
                  </a:lnTo>
                  <a:lnTo>
                    <a:pt x="213064" y="72687"/>
                  </a:lnTo>
                  <a:lnTo>
                    <a:pt x="213110" y="78744"/>
                  </a:lnTo>
                  <a:lnTo>
                    <a:pt x="213161" y="84801"/>
                  </a:lnTo>
                  <a:lnTo>
                    <a:pt x="213218" y="90859"/>
                  </a:lnTo>
                  <a:lnTo>
                    <a:pt x="213281" y="96916"/>
                  </a:lnTo>
                  <a:lnTo>
                    <a:pt x="213351" y="102973"/>
                  </a:lnTo>
                  <a:lnTo>
                    <a:pt x="213428" y="109030"/>
                  </a:lnTo>
                  <a:lnTo>
                    <a:pt x="213512" y="115088"/>
                  </a:lnTo>
                  <a:lnTo>
                    <a:pt x="213603" y="121145"/>
                  </a:lnTo>
                  <a:lnTo>
                    <a:pt x="213701" y="127202"/>
                  </a:lnTo>
                  <a:lnTo>
                    <a:pt x="213807" y="133259"/>
                  </a:lnTo>
                  <a:lnTo>
                    <a:pt x="213920" y="139317"/>
                  </a:lnTo>
                  <a:lnTo>
                    <a:pt x="214041" y="145374"/>
                  </a:lnTo>
                  <a:lnTo>
                    <a:pt x="214170" y="151431"/>
                  </a:lnTo>
                  <a:lnTo>
                    <a:pt x="214306" y="157488"/>
                  </a:lnTo>
                  <a:lnTo>
                    <a:pt x="214449" y="163546"/>
                  </a:lnTo>
                  <a:lnTo>
                    <a:pt x="214600" y="169603"/>
                  </a:lnTo>
                  <a:lnTo>
                    <a:pt x="214760" y="175660"/>
                  </a:lnTo>
                  <a:lnTo>
                    <a:pt x="214928" y="181718"/>
                  </a:lnTo>
                  <a:lnTo>
                    <a:pt x="215108" y="187775"/>
                  </a:lnTo>
                  <a:lnTo>
                    <a:pt x="215299" y="193832"/>
                  </a:lnTo>
                  <a:lnTo>
                    <a:pt x="215502" y="199889"/>
                  </a:lnTo>
                  <a:lnTo>
                    <a:pt x="215718" y="205947"/>
                  </a:lnTo>
                  <a:lnTo>
                    <a:pt x="215949" y="212004"/>
                  </a:lnTo>
                  <a:lnTo>
                    <a:pt x="216196" y="218061"/>
                  </a:lnTo>
                  <a:lnTo>
                    <a:pt x="216462" y="224118"/>
                  </a:lnTo>
                  <a:lnTo>
                    <a:pt x="216749" y="230176"/>
                  </a:lnTo>
                  <a:lnTo>
                    <a:pt x="217059" y="236233"/>
                  </a:lnTo>
                  <a:lnTo>
                    <a:pt x="217394" y="242290"/>
                  </a:lnTo>
                  <a:lnTo>
                    <a:pt x="217755" y="248347"/>
                  </a:lnTo>
                  <a:lnTo>
                    <a:pt x="218144" y="254405"/>
                  </a:lnTo>
                  <a:lnTo>
                    <a:pt x="218563" y="260462"/>
                  </a:lnTo>
                  <a:lnTo>
                    <a:pt x="219014" y="266519"/>
                  </a:lnTo>
                  <a:lnTo>
                    <a:pt x="219500" y="272577"/>
                  </a:lnTo>
                  <a:lnTo>
                    <a:pt x="220030" y="278634"/>
                  </a:lnTo>
                  <a:lnTo>
                    <a:pt x="220602" y="284691"/>
                  </a:lnTo>
                  <a:lnTo>
                    <a:pt x="221217" y="290748"/>
                  </a:lnTo>
                  <a:lnTo>
                    <a:pt x="221878" y="296806"/>
                  </a:lnTo>
                  <a:lnTo>
                    <a:pt x="222588" y="302863"/>
                  </a:lnTo>
                  <a:lnTo>
                    <a:pt x="223350" y="308920"/>
                  </a:lnTo>
                  <a:lnTo>
                    <a:pt x="224167" y="314977"/>
                  </a:lnTo>
                  <a:lnTo>
                    <a:pt x="225047" y="321035"/>
                  </a:lnTo>
                  <a:lnTo>
                    <a:pt x="225995" y="327092"/>
                  </a:lnTo>
                  <a:lnTo>
                    <a:pt x="227006" y="333149"/>
                  </a:lnTo>
                  <a:lnTo>
                    <a:pt x="228084" y="339206"/>
                  </a:lnTo>
                  <a:lnTo>
                    <a:pt x="229231" y="345264"/>
                  </a:lnTo>
                  <a:lnTo>
                    <a:pt x="230449" y="351321"/>
                  </a:lnTo>
                  <a:lnTo>
                    <a:pt x="231739" y="357378"/>
                  </a:lnTo>
                  <a:lnTo>
                    <a:pt x="233105" y="363436"/>
                  </a:lnTo>
                  <a:lnTo>
                    <a:pt x="234560" y="369493"/>
                  </a:lnTo>
                  <a:lnTo>
                    <a:pt x="236094" y="375550"/>
                  </a:lnTo>
                  <a:lnTo>
                    <a:pt x="237708" y="381607"/>
                  </a:lnTo>
                  <a:lnTo>
                    <a:pt x="239402" y="387665"/>
                  </a:lnTo>
                  <a:lnTo>
                    <a:pt x="241179" y="393722"/>
                  </a:lnTo>
                  <a:lnTo>
                    <a:pt x="243038" y="399779"/>
                  </a:lnTo>
                  <a:lnTo>
                    <a:pt x="244982" y="405836"/>
                  </a:lnTo>
                  <a:lnTo>
                    <a:pt x="247019" y="411894"/>
                  </a:lnTo>
                  <a:lnTo>
                    <a:pt x="249151" y="417951"/>
                  </a:lnTo>
                  <a:lnTo>
                    <a:pt x="251371" y="424008"/>
                  </a:lnTo>
                  <a:lnTo>
                    <a:pt x="253680" y="430065"/>
                  </a:lnTo>
                  <a:lnTo>
                    <a:pt x="256078" y="436123"/>
                  </a:lnTo>
                  <a:lnTo>
                    <a:pt x="258566" y="442180"/>
                  </a:lnTo>
                  <a:lnTo>
                    <a:pt x="261143" y="448237"/>
                  </a:lnTo>
                  <a:lnTo>
                    <a:pt x="263809" y="454295"/>
                  </a:lnTo>
                  <a:lnTo>
                    <a:pt x="266578" y="460352"/>
                  </a:lnTo>
                  <a:lnTo>
                    <a:pt x="269434" y="466409"/>
                  </a:lnTo>
                  <a:lnTo>
                    <a:pt x="272372" y="472466"/>
                  </a:lnTo>
                  <a:lnTo>
                    <a:pt x="275391" y="478524"/>
                  </a:lnTo>
                  <a:lnTo>
                    <a:pt x="278486" y="484581"/>
                  </a:lnTo>
                  <a:lnTo>
                    <a:pt x="281654" y="490638"/>
                  </a:lnTo>
                  <a:lnTo>
                    <a:pt x="284890" y="496695"/>
                  </a:lnTo>
                  <a:lnTo>
                    <a:pt x="288193" y="502753"/>
                  </a:lnTo>
                  <a:lnTo>
                    <a:pt x="291559" y="508810"/>
                  </a:lnTo>
                  <a:lnTo>
                    <a:pt x="294974" y="514867"/>
                  </a:lnTo>
                  <a:lnTo>
                    <a:pt x="298433" y="520924"/>
                  </a:lnTo>
                  <a:lnTo>
                    <a:pt x="301930" y="526982"/>
                  </a:lnTo>
                  <a:lnTo>
                    <a:pt x="305460" y="533039"/>
                  </a:lnTo>
                  <a:lnTo>
                    <a:pt x="309014" y="539096"/>
                  </a:lnTo>
                  <a:lnTo>
                    <a:pt x="312588" y="545154"/>
                  </a:lnTo>
                  <a:lnTo>
                    <a:pt x="316176" y="551211"/>
                  </a:lnTo>
                  <a:lnTo>
                    <a:pt x="319767" y="557268"/>
                  </a:lnTo>
                  <a:lnTo>
                    <a:pt x="323354" y="563325"/>
                  </a:lnTo>
                  <a:lnTo>
                    <a:pt x="326931" y="569383"/>
                  </a:lnTo>
                  <a:lnTo>
                    <a:pt x="330489" y="575440"/>
                  </a:lnTo>
                  <a:lnTo>
                    <a:pt x="334022" y="581497"/>
                  </a:lnTo>
                  <a:lnTo>
                    <a:pt x="337522" y="587554"/>
                  </a:lnTo>
                  <a:lnTo>
                    <a:pt x="340978" y="593612"/>
                  </a:lnTo>
                  <a:lnTo>
                    <a:pt x="344378" y="599669"/>
                  </a:lnTo>
                  <a:lnTo>
                    <a:pt x="347721" y="605726"/>
                  </a:lnTo>
                  <a:lnTo>
                    <a:pt x="351001" y="611783"/>
                  </a:lnTo>
                  <a:lnTo>
                    <a:pt x="354211" y="617841"/>
                  </a:lnTo>
                  <a:lnTo>
                    <a:pt x="357349" y="623898"/>
                  </a:lnTo>
                  <a:lnTo>
                    <a:pt x="360410" y="629955"/>
                  </a:lnTo>
                  <a:lnTo>
                    <a:pt x="363393" y="636013"/>
                  </a:lnTo>
                  <a:lnTo>
                    <a:pt x="366283" y="642070"/>
                  </a:lnTo>
                  <a:lnTo>
                    <a:pt x="369092" y="648127"/>
                  </a:lnTo>
                  <a:lnTo>
                    <a:pt x="371824" y="654184"/>
                  </a:lnTo>
                  <a:lnTo>
                    <a:pt x="374482" y="660242"/>
                  </a:lnTo>
                  <a:lnTo>
                    <a:pt x="377067" y="666299"/>
                  </a:lnTo>
                  <a:lnTo>
                    <a:pt x="379584" y="672356"/>
                  </a:lnTo>
                  <a:lnTo>
                    <a:pt x="382037" y="678413"/>
                  </a:lnTo>
                  <a:lnTo>
                    <a:pt x="384426" y="684471"/>
                  </a:lnTo>
                  <a:lnTo>
                    <a:pt x="386751" y="690528"/>
                  </a:lnTo>
                  <a:lnTo>
                    <a:pt x="389023" y="696585"/>
                  </a:lnTo>
                  <a:lnTo>
                    <a:pt x="391244" y="702642"/>
                  </a:lnTo>
                  <a:lnTo>
                    <a:pt x="393415" y="708700"/>
                  </a:lnTo>
                  <a:lnTo>
                    <a:pt x="395536" y="714757"/>
                  </a:lnTo>
                  <a:lnTo>
                    <a:pt x="397607" y="720814"/>
                  </a:lnTo>
                  <a:lnTo>
                    <a:pt x="399627" y="726872"/>
                  </a:lnTo>
                  <a:lnTo>
                    <a:pt x="401587" y="732929"/>
                  </a:lnTo>
                  <a:lnTo>
                    <a:pt x="403488" y="738986"/>
                  </a:lnTo>
                  <a:lnTo>
                    <a:pt x="405332" y="745043"/>
                  </a:lnTo>
                  <a:lnTo>
                    <a:pt x="407113" y="751101"/>
                  </a:lnTo>
                  <a:lnTo>
                    <a:pt x="408830" y="757158"/>
                  </a:lnTo>
                  <a:lnTo>
                    <a:pt x="410478" y="763215"/>
                  </a:lnTo>
                  <a:lnTo>
                    <a:pt x="412054" y="769272"/>
                  </a:lnTo>
                  <a:lnTo>
                    <a:pt x="413550" y="775330"/>
                  </a:lnTo>
                  <a:lnTo>
                    <a:pt x="414956" y="781387"/>
                  </a:lnTo>
                  <a:lnTo>
                    <a:pt x="416279" y="787444"/>
                  </a:lnTo>
                  <a:lnTo>
                    <a:pt x="417513" y="793501"/>
                  </a:lnTo>
                  <a:lnTo>
                    <a:pt x="418657" y="799559"/>
                  </a:lnTo>
                  <a:lnTo>
                    <a:pt x="419705" y="805616"/>
                  </a:lnTo>
                  <a:lnTo>
                    <a:pt x="420654" y="811673"/>
                  </a:lnTo>
                  <a:lnTo>
                    <a:pt x="421501" y="817731"/>
                  </a:lnTo>
                  <a:lnTo>
                    <a:pt x="422227" y="823788"/>
                  </a:lnTo>
                  <a:lnTo>
                    <a:pt x="422840" y="829845"/>
                  </a:lnTo>
                  <a:lnTo>
                    <a:pt x="423341" y="835902"/>
                  </a:lnTo>
                  <a:lnTo>
                    <a:pt x="423728" y="841960"/>
                  </a:lnTo>
                  <a:lnTo>
                    <a:pt x="424001" y="848017"/>
                  </a:lnTo>
                  <a:lnTo>
                    <a:pt x="424159" y="854074"/>
                  </a:lnTo>
                  <a:lnTo>
                    <a:pt x="424203" y="860131"/>
                  </a:lnTo>
                  <a:lnTo>
                    <a:pt x="424128" y="866189"/>
                  </a:lnTo>
                  <a:lnTo>
                    <a:pt x="423927" y="872246"/>
                  </a:lnTo>
                  <a:lnTo>
                    <a:pt x="423619" y="878303"/>
                  </a:lnTo>
                  <a:lnTo>
                    <a:pt x="423207" y="884360"/>
                  </a:lnTo>
                  <a:lnTo>
                    <a:pt x="422694" y="890418"/>
                  </a:lnTo>
                  <a:lnTo>
                    <a:pt x="422084" y="896475"/>
                  </a:lnTo>
                  <a:lnTo>
                    <a:pt x="421383" y="902532"/>
                  </a:lnTo>
                  <a:lnTo>
                    <a:pt x="420593" y="908590"/>
                  </a:lnTo>
                  <a:lnTo>
                    <a:pt x="419709" y="914647"/>
                  </a:lnTo>
                  <a:lnTo>
                    <a:pt x="418744" y="920704"/>
                  </a:lnTo>
                  <a:lnTo>
                    <a:pt x="417706" y="926761"/>
                  </a:lnTo>
                  <a:lnTo>
                    <a:pt x="416601" y="932819"/>
                  </a:lnTo>
                  <a:lnTo>
                    <a:pt x="415432" y="938876"/>
                  </a:lnTo>
                  <a:lnTo>
                    <a:pt x="414205" y="944933"/>
                  </a:lnTo>
                  <a:lnTo>
                    <a:pt x="412924" y="950990"/>
                  </a:lnTo>
                  <a:lnTo>
                    <a:pt x="411596" y="957048"/>
                  </a:lnTo>
                  <a:lnTo>
                    <a:pt x="410222" y="963105"/>
                  </a:lnTo>
                  <a:lnTo>
                    <a:pt x="408818" y="969162"/>
                  </a:lnTo>
                  <a:lnTo>
                    <a:pt x="407391" y="975219"/>
                  </a:lnTo>
                  <a:lnTo>
                    <a:pt x="405947" y="981277"/>
                  </a:lnTo>
                  <a:lnTo>
                    <a:pt x="404496" y="987334"/>
                  </a:lnTo>
                  <a:lnTo>
                    <a:pt x="403045" y="993391"/>
                  </a:lnTo>
                  <a:lnTo>
                    <a:pt x="401602" y="999449"/>
                  </a:lnTo>
                  <a:lnTo>
                    <a:pt x="400178" y="1005506"/>
                  </a:lnTo>
                  <a:lnTo>
                    <a:pt x="398778" y="1011563"/>
                  </a:lnTo>
                  <a:lnTo>
                    <a:pt x="397408" y="1017620"/>
                  </a:lnTo>
                  <a:lnTo>
                    <a:pt x="396071" y="1023678"/>
                  </a:lnTo>
                  <a:lnTo>
                    <a:pt x="394769" y="1029735"/>
                  </a:lnTo>
                  <a:lnTo>
                    <a:pt x="393504" y="1035792"/>
                  </a:lnTo>
                  <a:lnTo>
                    <a:pt x="392273" y="1041849"/>
                  </a:lnTo>
                  <a:lnTo>
                    <a:pt x="391076" y="1047907"/>
                  </a:lnTo>
                  <a:lnTo>
                    <a:pt x="389908" y="1053964"/>
                  </a:lnTo>
                  <a:lnTo>
                    <a:pt x="388758" y="1060021"/>
                  </a:lnTo>
                  <a:lnTo>
                    <a:pt x="387618" y="1066078"/>
                  </a:lnTo>
                  <a:lnTo>
                    <a:pt x="386479" y="1072136"/>
                  </a:lnTo>
                  <a:lnTo>
                    <a:pt x="385330" y="1078193"/>
                  </a:lnTo>
                  <a:lnTo>
                    <a:pt x="384160" y="1084250"/>
                  </a:lnTo>
                  <a:lnTo>
                    <a:pt x="382960" y="1090308"/>
                  </a:lnTo>
                  <a:lnTo>
                    <a:pt x="381713" y="1096365"/>
                  </a:lnTo>
                  <a:lnTo>
                    <a:pt x="380409" y="1102422"/>
                  </a:lnTo>
                  <a:lnTo>
                    <a:pt x="379045" y="1108479"/>
                  </a:lnTo>
                  <a:lnTo>
                    <a:pt x="377614" y="1114537"/>
                  </a:lnTo>
                  <a:lnTo>
                    <a:pt x="376113" y="1120594"/>
                  </a:lnTo>
                  <a:lnTo>
                    <a:pt x="374542" y="1126651"/>
                  </a:lnTo>
                  <a:lnTo>
                    <a:pt x="372899" y="1132708"/>
                  </a:lnTo>
                  <a:lnTo>
                    <a:pt x="371187" y="1138766"/>
                  </a:lnTo>
                  <a:lnTo>
                    <a:pt x="369406" y="1144823"/>
                  </a:lnTo>
                  <a:lnTo>
                    <a:pt x="367573" y="1150880"/>
                  </a:lnTo>
                  <a:lnTo>
                    <a:pt x="365699" y="1156937"/>
                  </a:lnTo>
                  <a:lnTo>
                    <a:pt x="363796" y="1162995"/>
                  </a:lnTo>
                  <a:lnTo>
                    <a:pt x="361875" y="1169052"/>
                  </a:lnTo>
                  <a:lnTo>
                    <a:pt x="359949" y="1175109"/>
                  </a:lnTo>
                  <a:lnTo>
                    <a:pt x="358031" y="1181167"/>
                  </a:lnTo>
                  <a:lnTo>
                    <a:pt x="356137" y="1187224"/>
                  </a:lnTo>
                  <a:lnTo>
                    <a:pt x="354281" y="1193281"/>
                  </a:lnTo>
                  <a:lnTo>
                    <a:pt x="352472" y="1199338"/>
                  </a:lnTo>
                  <a:lnTo>
                    <a:pt x="350719" y="1205396"/>
                  </a:lnTo>
                  <a:lnTo>
                    <a:pt x="349028" y="1211453"/>
                  </a:lnTo>
                  <a:lnTo>
                    <a:pt x="347406" y="1217510"/>
                  </a:lnTo>
                  <a:lnTo>
                    <a:pt x="345855" y="1223567"/>
                  </a:lnTo>
                  <a:lnTo>
                    <a:pt x="344382" y="1229625"/>
                  </a:lnTo>
                  <a:lnTo>
                    <a:pt x="342995" y="1235682"/>
                  </a:lnTo>
                  <a:lnTo>
                    <a:pt x="341682" y="1241739"/>
                  </a:lnTo>
                  <a:lnTo>
                    <a:pt x="340440" y="1247796"/>
                  </a:lnTo>
                  <a:lnTo>
                    <a:pt x="339265" y="1253854"/>
                  </a:lnTo>
                  <a:lnTo>
                    <a:pt x="338153" y="1259911"/>
                  </a:lnTo>
                  <a:lnTo>
                    <a:pt x="337097" y="1265968"/>
                  </a:lnTo>
                  <a:lnTo>
                    <a:pt x="336090" y="1272026"/>
                  </a:lnTo>
                  <a:lnTo>
                    <a:pt x="335130" y="1278083"/>
                  </a:lnTo>
                  <a:lnTo>
                    <a:pt x="334204" y="1284140"/>
                  </a:lnTo>
                  <a:lnTo>
                    <a:pt x="333298" y="1290197"/>
                  </a:lnTo>
                  <a:lnTo>
                    <a:pt x="332405" y="1296255"/>
                  </a:lnTo>
                  <a:lnTo>
                    <a:pt x="331513" y="1302312"/>
                  </a:lnTo>
                  <a:lnTo>
                    <a:pt x="330613" y="1308369"/>
                  </a:lnTo>
                  <a:lnTo>
                    <a:pt x="329695" y="1314426"/>
                  </a:lnTo>
                  <a:lnTo>
                    <a:pt x="328747" y="1320484"/>
                  </a:lnTo>
                  <a:lnTo>
                    <a:pt x="327750" y="1326541"/>
                  </a:lnTo>
                  <a:lnTo>
                    <a:pt x="326702" y="1332598"/>
                  </a:lnTo>
                  <a:lnTo>
                    <a:pt x="325594" y="1338655"/>
                  </a:lnTo>
                  <a:lnTo>
                    <a:pt x="324419" y="1344713"/>
                  </a:lnTo>
                  <a:lnTo>
                    <a:pt x="323175" y="1350770"/>
                  </a:lnTo>
                  <a:lnTo>
                    <a:pt x="321856" y="1356827"/>
                  </a:lnTo>
                  <a:lnTo>
                    <a:pt x="320464" y="1362885"/>
                  </a:lnTo>
                  <a:lnTo>
                    <a:pt x="318992" y="1368942"/>
                  </a:lnTo>
                  <a:lnTo>
                    <a:pt x="317447" y="1374999"/>
                  </a:lnTo>
                  <a:lnTo>
                    <a:pt x="315843" y="1381056"/>
                  </a:lnTo>
                  <a:lnTo>
                    <a:pt x="314188" y="1387114"/>
                  </a:lnTo>
                  <a:lnTo>
                    <a:pt x="312494" y="1393171"/>
                  </a:lnTo>
                  <a:lnTo>
                    <a:pt x="310770" y="1399228"/>
                  </a:lnTo>
                  <a:lnTo>
                    <a:pt x="309030" y="1405285"/>
                  </a:lnTo>
                  <a:lnTo>
                    <a:pt x="307285" y="1411343"/>
                  </a:lnTo>
                  <a:lnTo>
                    <a:pt x="305553" y="1417400"/>
                  </a:lnTo>
                  <a:lnTo>
                    <a:pt x="303845" y="1423457"/>
                  </a:lnTo>
                  <a:lnTo>
                    <a:pt x="302171" y="1429514"/>
                  </a:lnTo>
                  <a:lnTo>
                    <a:pt x="300538" y="1435572"/>
                  </a:lnTo>
                  <a:lnTo>
                    <a:pt x="298953" y="1441629"/>
                  </a:lnTo>
                  <a:lnTo>
                    <a:pt x="297420" y="1447686"/>
                  </a:lnTo>
                  <a:lnTo>
                    <a:pt x="295942" y="1453744"/>
                  </a:lnTo>
                  <a:lnTo>
                    <a:pt x="294525" y="1459801"/>
                  </a:lnTo>
                  <a:lnTo>
                    <a:pt x="293167" y="1465858"/>
                  </a:lnTo>
                  <a:lnTo>
                    <a:pt x="291860" y="1471915"/>
                  </a:lnTo>
                  <a:lnTo>
                    <a:pt x="290600" y="1477973"/>
                  </a:lnTo>
                  <a:lnTo>
                    <a:pt x="289384" y="1484030"/>
                  </a:lnTo>
                  <a:lnTo>
                    <a:pt x="288207" y="1490087"/>
                  </a:lnTo>
                  <a:lnTo>
                    <a:pt x="287065" y="1496144"/>
                  </a:lnTo>
                  <a:lnTo>
                    <a:pt x="285956" y="1502202"/>
                  </a:lnTo>
                  <a:lnTo>
                    <a:pt x="284881" y="1508259"/>
                  </a:lnTo>
                  <a:lnTo>
                    <a:pt x="283833" y="1514316"/>
                  </a:lnTo>
                  <a:lnTo>
                    <a:pt x="282812" y="1520373"/>
                  </a:lnTo>
                  <a:lnTo>
                    <a:pt x="281818" y="1526431"/>
                  </a:lnTo>
                  <a:lnTo>
                    <a:pt x="280851" y="1532488"/>
                  </a:lnTo>
                  <a:lnTo>
                    <a:pt x="279914" y="1538545"/>
                  </a:lnTo>
                  <a:lnTo>
                    <a:pt x="279007" y="1544603"/>
                  </a:lnTo>
                  <a:lnTo>
                    <a:pt x="278134" y="1550660"/>
                  </a:lnTo>
                  <a:lnTo>
                    <a:pt x="277296" y="1556717"/>
                  </a:lnTo>
                  <a:lnTo>
                    <a:pt x="276491" y="1562774"/>
                  </a:lnTo>
                  <a:lnTo>
                    <a:pt x="275717" y="1568832"/>
                  </a:lnTo>
                  <a:lnTo>
                    <a:pt x="274972" y="1574889"/>
                  </a:lnTo>
                  <a:lnTo>
                    <a:pt x="274254" y="1580946"/>
                  </a:lnTo>
                  <a:lnTo>
                    <a:pt x="273559" y="1587003"/>
                  </a:lnTo>
                  <a:lnTo>
                    <a:pt x="272883" y="1593061"/>
                  </a:lnTo>
                  <a:lnTo>
                    <a:pt x="272220" y="1599118"/>
                  </a:lnTo>
                  <a:lnTo>
                    <a:pt x="271563" y="1605175"/>
                  </a:lnTo>
                  <a:lnTo>
                    <a:pt x="270905" y="1611233"/>
                  </a:lnTo>
                  <a:lnTo>
                    <a:pt x="270241" y="1617290"/>
                  </a:lnTo>
                  <a:lnTo>
                    <a:pt x="269564" y="1623347"/>
                  </a:lnTo>
                  <a:lnTo>
                    <a:pt x="268870" y="1629404"/>
                  </a:lnTo>
                  <a:lnTo>
                    <a:pt x="268155" y="1635462"/>
                  </a:lnTo>
                  <a:lnTo>
                    <a:pt x="267413" y="1641519"/>
                  </a:lnTo>
                  <a:lnTo>
                    <a:pt x="266639" y="1647576"/>
                  </a:lnTo>
                  <a:lnTo>
                    <a:pt x="265835" y="1653633"/>
                  </a:lnTo>
                  <a:lnTo>
                    <a:pt x="265001" y="1659691"/>
                  </a:lnTo>
                  <a:lnTo>
                    <a:pt x="264138" y="1665748"/>
                  </a:lnTo>
                  <a:lnTo>
                    <a:pt x="263247" y="1671805"/>
                  </a:lnTo>
                  <a:lnTo>
                    <a:pt x="262330" y="1677862"/>
                  </a:lnTo>
                  <a:lnTo>
                    <a:pt x="261390" y="1683920"/>
                  </a:lnTo>
                  <a:lnTo>
                    <a:pt x="260428" y="1689977"/>
                  </a:lnTo>
                  <a:lnTo>
                    <a:pt x="259452" y="1696034"/>
                  </a:lnTo>
                  <a:lnTo>
                    <a:pt x="258468" y="1702092"/>
                  </a:lnTo>
                  <a:lnTo>
                    <a:pt x="257480" y="1708149"/>
                  </a:lnTo>
                  <a:lnTo>
                    <a:pt x="256493" y="1714206"/>
                  </a:lnTo>
                  <a:lnTo>
                    <a:pt x="255512" y="1720263"/>
                  </a:lnTo>
                  <a:lnTo>
                    <a:pt x="254542" y="1726321"/>
                  </a:lnTo>
                  <a:lnTo>
                    <a:pt x="253590" y="1732378"/>
                  </a:lnTo>
                  <a:lnTo>
                    <a:pt x="252661" y="1738435"/>
                  </a:lnTo>
                  <a:lnTo>
                    <a:pt x="251757" y="1744492"/>
                  </a:lnTo>
                  <a:lnTo>
                    <a:pt x="250881" y="1750550"/>
                  </a:lnTo>
                  <a:lnTo>
                    <a:pt x="250036" y="1756607"/>
                  </a:lnTo>
                  <a:lnTo>
                    <a:pt x="249223" y="1762664"/>
                  </a:lnTo>
                  <a:lnTo>
                    <a:pt x="248443" y="1768721"/>
                  </a:lnTo>
                  <a:lnTo>
                    <a:pt x="247697" y="1774779"/>
                  </a:lnTo>
                  <a:lnTo>
                    <a:pt x="246987" y="1780836"/>
                  </a:lnTo>
                  <a:lnTo>
                    <a:pt x="246308" y="1786893"/>
                  </a:lnTo>
                  <a:lnTo>
                    <a:pt x="245656" y="1792951"/>
                  </a:lnTo>
                  <a:lnTo>
                    <a:pt x="245029" y="1799008"/>
                  </a:lnTo>
                  <a:lnTo>
                    <a:pt x="244423" y="1805065"/>
                  </a:lnTo>
                  <a:lnTo>
                    <a:pt x="243835" y="1811122"/>
                  </a:lnTo>
                  <a:lnTo>
                    <a:pt x="243261" y="1817180"/>
                  </a:lnTo>
                  <a:lnTo>
                    <a:pt x="242699" y="1823237"/>
                  </a:lnTo>
                  <a:lnTo>
                    <a:pt x="242143" y="1829294"/>
                  </a:lnTo>
                  <a:lnTo>
                    <a:pt x="241590" y="1835351"/>
                  </a:lnTo>
                  <a:lnTo>
                    <a:pt x="241038" y="1841409"/>
                  </a:lnTo>
                  <a:lnTo>
                    <a:pt x="240485" y="1847466"/>
                  </a:lnTo>
                  <a:lnTo>
                    <a:pt x="239931" y="1853523"/>
                  </a:lnTo>
                  <a:lnTo>
                    <a:pt x="239374" y="1859580"/>
                  </a:lnTo>
                  <a:lnTo>
                    <a:pt x="238815" y="1865638"/>
                  </a:lnTo>
                  <a:lnTo>
                    <a:pt x="238256" y="1871695"/>
                  </a:lnTo>
                  <a:lnTo>
                    <a:pt x="237698" y="1877752"/>
                  </a:lnTo>
                  <a:lnTo>
                    <a:pt x="237146" y="1883810"/>
                  </a:lnTo>
                  <a:lnTo>
                    <a:pt x="236600" y="1889867"/>
                  </a:lnTo>
                  <a:lnTo>
                    <a:pt x="236066" y="1895924"/>
                  </a:lnTo>
                  <a:lnTo>
                    <a:pt x="235545" y="1901981"/>
                  </a:lnTo>
                  <a:lnTo>
                    <a:pt x="235042" y="1908039"/>
                  </a:lnTo>
                  <a:lnTo>
                    <a:pt x="234560" y="1914096"/>
                  </a:lnTo>
                  <a:lnTo>
                    <a:pt x="234105" y="1920153"/>
                  </a:lnTo>
                  <a:lnTo>
                    <a:pt x="233677" y="1926210"/>
                  </a:lnTo>
                  <a:lnTo>
                    <a:pt x="233276" y="1932268"/>
                  </a:lnTo>
                  <a:lnTo>
                    <a:pt x="232903" y="1938325"/>
                  </a:lnTo>
                  <a:lnTo>
                    <a:pt x="232558" y="1944382"/>
                  </a:lnTo>
                  <a:lnTo>
                    <a:pt x="232240" y="1950439"/>
                  </a:lnTo>
                  <a:lnTo>
                    <a:pt x="231947" y="1956497"/>
                  </a:lnTo>
                  <a:lnTo>
                    <a:pt x="231680" y="1962554"/>
                  </a:lnTo>
                  <a:lnTo>
                    <a:pt x="231432" y="1968611"/>
                  </a:lnTo>
                  <a:lnTo>
                    <a:pt x="231199" y="1974669"/>
                  </a:lnTo>
                  <a:lnTo>
                    <a:pt x="230977" y="1980726"/>
                  </a:lnTo>
                  <a:lnTo>
                    <a:pt x="230761" y="1986783"/>
                  </a:lnTo>
                  <a:lnTo>
                    <a:pt x="230548" y="1992840"/>
                  </a:lnTo>
                  <a:lnTo>
                    <a:pt x="230334" y="1998898"/>
                  </a:lnTo>
                  <a:lnTo>
                    <a:pt x="230116" y="2004955"/>
                  </a:lnTo>
                  <a:lnTo>
                    <a:pt x="229889" y="2011012"/>
                  </a:lnTo>
                  <a:lnTo>
                    <a:pt x="229653" y="2017069"/>
                  </a:lnTo>
                  <a:lnTo>
                    <a:pt x="229406" y="2023127"/>
                  </a:lnTo>
                  <a:lnTo>
                    <a:pt x="229148" y="2029184"/>
                  </a:lnTo>
                  <a:lnTo>
                    <a:pt x="228880" y="2035241"/>
                  </a:lnTo>
                  <a:lnTo>
                    <a:pt x="228602" y="2041298"/>
                  </a:lnTo>
                  <a:lnTo>
                    <a:pt x="228316" y="2047356"/>
                  </a:lnTo>
                  <a:lnTo>
                    <a:pt x="228023" y="2053413"/>
                  </a:lnTo>
                  <a:lnTo>
                    <a:pt x="227727" y="2059470"/>
                  </a:lnTo>
                  <a:lnTo>
                    <a:pt x="227431" y="2065528"/>
                  </a:lnTo>
                  <a:lnTo>
                    <a:pt x="227137" y="2071585"/>
                  </a:lnTo>
                  <a:lnTo>
                    <a:pt x="226848" y="2077642"/>
                  </a:lnTo>
                  <a:lnTo>
                    <a:pt x="226565" y="2083699"/>
                  </a:lnTo>
                  <a:lnTo>
                    <a:pt x="226291" y="2089757"/>
                  </a:lnTo>
                  <a:lnTo>
                    <a:pt x="226027" y="2095814"/>
                  </a:lnTo>
                  <a:lnTo>
                    <a:pt x="225774" y="2101871"/>
                  </a:lnTo>
                  <a:lnTo>
                    <a:pt x="225532" y="2107928"/>
                  </a:lnTo>
                  <a:lnTo>
                    <a:pt x="225301" y="2113986"/>
                  </a:lnTo>
                  <a:lnTo>
                    <a:pt x="225079" y="2120043"/>
                  </a:lnTo>
                  <a:lnTo>
                    <a:pt x="224865" y="2126100"/>
                  </a:lnTo>
                  <a:lnTo>
                    <a:pt x="224658" y="2132157"/>
                  </a:lnTo>
                  <a:lnTo>
                    <a:pt x="224457" y="2138215"/>
                  </a:lnTo>
                  <a:lnTo>
                    <a:pt x="224258" y="2144272"/>
                  </a:lnTo>
                  <a:lnTo>
                    <a:pt x="224061" y="2150329"/>
                  </a:lnTo>
                  <a:lnTo>
                    <a:pt x="223862" y="2156387"/>
                  </a:lnTo>
                  <a:lnTo>
                    <a:pt x="223661" y="2162444"/>
                  </a:lnTo>
                  <a:lnTo>
                    <a:pt x="223457" y="2168501"/>
                  </a:lnTo>
                  <a:lnTo>
                    <a:pt x="223249" y="2174558"/>
                  </a:lnTo>
                  <a:lnTo>
                    <a:pt x="223036" y="2180616"/>
                  </a:lnTo>
                  <a:lnTo>
                    <a:pt x="222819" y="2186673"/>
                  </a:lnTo>
                  <a:lnTo>
                    <a:pt x="222598" y="2192730"/>
                  </a:lnTo>
                  <a:lnTo>
                    <a:pt x="222375" y="2198787"/>
                  </a:lnTo>
                  <a:lnTo>
                    <a:pt x="222151" y="2204845"/>
                  </a:lnTo>
                  <a:lnTo>
                    <a:pt x="221929" y="2210902"/>
                  </a:lnTo>
                  <a:lnTo>
                    <a:pt x="221709" y="2216959"/>
                  </a:lnTo>
                  <a:lnTo>
                    <a:pt x="221495" y="2223016"/>
                  </a:lnTo>
                  <a:lnTo>
                    <a:pt x="221288" y="2229074"/>
                  </a:lnTo>
                  <a:lnTo>
                    <a:pt x="221091" y="2235131"/>
                  </a:lnTo>
                  <a:lnTo>
                    <a:pt x="220906" y="2241188"/>
                  </a:lnTo>
                  <a:lnTo>
                    <a:pt x="220733" y="2247246"/>
                  </a:lnTo>
                  <a:lnTo>
                    <a:pt x="220573" y="2253303"/>
                  </a:lnTo>
                  <a:lnTo>
                    <a:pt x="220427" y="2259360"/>
                  </a:lnTo>
                  <a:lnTo>
                    <a:pt x="220294" y="2265417"/>
                  </a:lnTo>
                  <a:lnTo>
                    <a:pt x="220174" y="2271475"/>
                  </a:lnTo>
                  <a:lnTo>
                    <a:pt x="220066" y="2277532"/>
                  </a:lnTo>
                  <a:lnTo>
                    <a:pt x="219969" y="2283589"/>
                  </a:lnTo>
                  <a:lnTo>
                    <a:pt x="219880" y="2289646"/>
                  </a:lnTo>
                  <a:lnTo>
                    <a:pt x="219796" y="2295704"/>
                  </a:lnTo>
                  <a:lnTo>
                    <a:pt x="219717" y="2301761"/>
                  </a:lnTo>
                  <a:lnTo>
                    <a:pt x="219639" y="2307818"/>
                  </a:lnTo>
                  <a:lnTo>
                    <a:pt x="219560" y="2313875"/>
                  </a:lnTo>
                  <a:lnTo>
                    <a:pt x="219480" y="2319933"/>
                  </a:lnTo>
                  <a:lnTo>
                    <a:pt x="219394" y="2325990"/>
                  </a:lnTo>
                  <a:lnTo>
                    <a:pt x="219302" y="2332047"/>
                  </a:lnTo>
                  <a:lnTo>
                    <a:pt x="219203" y="2338105"/>
                  </a:lnTo>
                  <a:lnTo>
                    <a:pt x="219096" y="2344162"/>
                  </a:lnTo>
                  <a:lnTo>
                    <a:pt x="218981" y="2350219"/>
                  </a:lnTo>
                  <a:lnTo>
                    <a:pt x="218856" y="2356276"/>
                  </a:lnTo>
                  <a:lnTo>
                    <a:pt x="218722" y="2362334"/>
                  </a:lnTo>
                  <a:lnTo>
                    <a:pt x="218579" y="2368391"/>
                  </a:lnTo>
                  <a:lnTo>
                    <a:pt x="218426" y="2374448"/>
                  </a:lnTo>
                  <a:lnTo>
                    <a:pt x="218265" y="2380505"/>
                  </a:lnTo>
                  <a:lnTo>
                    <a:pt x="218097" y="2386563"/>
                  </a:lnTo>
                  <a:lnTo>
                    <a:pt x="217922" y="2392620"/>
                  </a:lnTo>
                  <a:lnTo>
                    <a:pt x="217741" y="2398677"/>
                  </a:lnTo>
                  <a:lnTo>
                    <a:pt x="217555" y="2404734"/>
                  </a:lnTo>
                  <a:lnTo>
                    <a:pt x="217366" y="2410792"/>
                  </a:lnTo>
                  <a:lnTo>
                    <a:pt x="217176" y="2416849"/>
                  </a:lnTo>
                  <a:lnTo>
                    <a:pt x="216985" y="2422906"/>
                  </a:lnTo>
                  <a:lnTo>
                    <a:pt x="216796" y="2428964"/>
                  </a:lnTo>
                  <a:lnTo>
                    <a:pt x="216610" y="2435021"/>
                  </a:lnTo>
                  <a:lnTo>
                    <a:pt x="216429" y="2441078"/>
                  </a:lnTo>
                  <a:lnTo>
                    <a:pt x="216255" y="2447135"/>
                  </a:lnTo>
                  <a:lnTo>
                    <a:pt x="216089" y="2453193"/>
                  </a:lnTo>
                  <a:lnTo>
                    <a:pt x="215933" y="2459250"/>
                  </a:lnTo>
                  <a:lnTo>
                    <a:pt x="215788" y="2465307"/>
                  </a:lnTo>
                  <a:lnTo>
                    <a:pt x="215656" y="2471364"/>
                  </a:lnTo>
                  <a:lnTo>
                    <a:pt x="215535" y="2477422"/>
                  </a:lnTo>
                  <a:lnTo>
                    <a:pt x="215426" y="2483479"/>
                  </a:lnTo>
                  <a:lnTo>
                    <a:pt x="215329" y="2489536"/>
                  </a:lnTo>
                  <a:lnTo>
                    <a:pt x="215244" y="2495593"/>
                  </a:lnTo>
                  <a:lnTo>
                    <a:pt x="215169" y="2501651"/>
                  </a:lnTo>
                  <a:lnTo>
                    <a:pt x="215105" y="2507708"/>
                  </a:lnTo>
                  <a:lnTo>
                    <a:pt x="215049" y="2513765"/>
                  </a:lnTo>
                  <a:lnTo>
                    <a:pt x="215000" y="2519823"/>
                  </a:lnTo>
                  <a:lnTo>
                    <a:pt x="214955" y="2525880"/>
                  </a:lnTo>
                  <a:lnTo>
                    <a:pt x="214915" y="2531937"/>
                  </a:lnTo>
                  <a:lnTo>
                    <a:pt x="214878" y="2537994"/>
                  </a:lnTo>
                  <a:lnTo>
                    <a:pt x="214841" y="2544052"/>
                  </a:lnTo>
                  <a:lnTo>
                    <a:pt x="214806" y="2550109"/>
                  </a:lnTo>
                  <a:lnTo>
                    <a:pt x="214769" y="2556166"/>
                  </a:lnTo>
                  <a:lnTo>
                    <a:pt x="214732" y="2562223"/>
                  </a:lnTo>
                  <a:lnTo>
                    <a:pt x="214694" y="2568281"/>
                  </a:lnTo>
                  <a:lnTo>
                    <a:pt x="214655" y="2574338"/>
                  </a:lnTo>
                  <a:lnTo>
                    <a:pt x="214614" y="2580395"/>
                  </a:lnTo>
                  <a:lnTo>
                    <a:pt x="214573" y="2586452"/>
                  </a:lnTo>
                  <a:lnTo>
                    <a:pt x="214532" y="2592510"/>
                  </a:lnTo>
                  <a:lnTo>
                    <a:pt x="214490" y="2598567"/>
                  </a:lnTo>
                  <a:lnTo>
                    <a:pt x="214449" y="2604624"/>
                  </a:lnTo>
                  <a:lnTo>
                    <a:pt x="214408" y="2610682"/>
                  </a:lnTo>
                  <a:lnTo>
                    <a:pt x="214368" y="2616739"/>
                  </a:lnTo>
                  <a:lnTo>
                    <a:pt x="214330" y="2622796"/>
                  </a:lnTo>
                  <a:lnTo>
                    <a:pt x="214292" y="2628853"/>
                  </a:lnTo>
                  <a:lnTo>
                    <a:pt x="214255" y="2634911"/>
                  </a:lnTo>
                  <a:lnTo>
                    <a:pt x="214219" y="2640968"/>
                  </a:lnTo>
                  <a:lnTo>
                    <a:pt x="214184" y="2647025"/>
                  </a:lnTo>
                  <a:lnTo>
                    <a:pt x="214148" y="2653082"/>
                  </a:lnTo>
                  <a:lnTo>
                    <a:pt x="214112" y="2659140"/>
                  </a:lnTo>
                  <a:lnTo>
                    <a:pt x="214074" y="2665197"/>
                  </a:lnTo>
                  <a:lnTo>
                    <a:pt x="214036" y="2671254"/>
                  </a:lnTo>
                  <a:lnTo>
                    <a:pt x="213996" y="2677311"/>
                  </a:lnTo>
                  <a:lnTo>
                    <a:pt x="213955" y="2683369"/>
                  </a:lnTo>
                  <a:lnTo>
                    <a:pt x="213911" y="2689426"/>
                  </a:lnTo>
                  <a:lnTo>
                    <a:pt x="213866" y="2695483"/>
                  </a:lnTo>
                  <a:lnTo>
                    <a:pt x="213819" y="2701541"/>
                  </a:lnTo>
                  <a:lnTo>
                    <a:pt x="213771" y="2707598"/>
                  </a:lnTo>
                  <a:lnTo>
                    <a:pt x="213721" y="2713655"/>
                  </a:lnTo>
                  <a:lnTo>
                    <a:pt x="213671" y="2719712"/>
                  </a:lnTo>
                  <a:lnTo>
                    <a:pt x="213621" y="2725770"/>
                  </a:lnTo>
                  <a:lnTo>
                    <a:pt x="213571" y="2731827"/>
                  </a:lnTo>
                  <a:lnTo>
                    <a:pt x="213522" y="2737884"/>
                  </a:lnTo>
                  <a:lnTo>
                    <a:pt x="213475" y="2743941"/>
                  </a:lnTo>
                  <a:lnTo>
                    <a:pt x="213429" y="2749999"/>
                  </a:lnTo>
                  <a:lnTo>
                    <a:pt x="213386" y="2756056"/>
                  </a:lnTo>
                  <a:lnTo>
                    <a:pt x="213345" y="2762113"/>
                  </a:lnTo>
                  <a:lnTo>
                    <a:pt x="213306" y="2768170"/>
                  </a:lnTo>
                  <a:lnTo>
                    <a:pt x="213270" y="2774228"/>
                  </a:lnTo>
                  <a:lnTo>
                    <a:pt x="213238" y="2780285"/>
                  </a:lnTo>
                  <a:lnTo>
                    <a:pt x="213208" y="2786342"/>
                  </a:lnTo>
                  <a:lnTo>
                    <a:pt x="213181" y="2792400"/>
                  </a:lnTo>
                  <a:lnTo>
                    <a:pt x="213156" y="2798457"/>
                  </a:lnTo>
                  <a:lnTo>
                    <a:pt x="213133" y="2804514"/>
                  </a:lnTo>
                  <a:lnTo>
                    <a:pt x="213113" y="2810571"/>
                  </a:lnTo>
                  <a:lnTo>
                    <a:pt x="213094" y="2816629"/>
                  </a:lnTo>
                  <a:lnTo>
                    <a:pt x="213077" y="2822686"/>
                  </a:lnTo>
                  <a:lnTo>
                    <a:pt x="213061" y="2828743"/>
                  </a:lnTo>
                  <a:lnTo>
                    <a:pt x="213046" y="2834800"/>
                  </a:lnTo>
                  <a:lnTo>
                    <a:pt x="213033" y="2840858"/>
                  </a:lnTo>
                  <a:lnTo>
                    <a:pt x="213020" y="2846915"/>
                  </a:lnTo>
                  <a:lnTo>
                    <a:pt x="213009" y="2852972"/>
                  </a:lnTo>
                  <a:lnTo>
                    <a:pt x="212999" y="2859029"/>
                  </a:lnTo>
                  <a:lnTo>
                    <a:pt x="212991" y="2865087"/>
                  </a:lnTo>
                  <a:lnTo>
                    <a:pt x="212985" y="2871144"/>
                  </a:lnTo>
                  <a:lnTo>
                    <a:pt x="212981" y="2877201"/>
                  </a:lnTo>
                  <a:lnTo>
                    <a:pt x="212979" y="2883259"/>
                  </a:lnTo>
                  <a:lnTo>
                    <a:pt x="212980" y="2889316"/>
                  </a:lnTo>
                  <a:lnTo>
                    <a:pt x="212983" y="2895373"/>
                  </a:lnTo>
                  <a:lnTo>
                    <a:pt x="212990" y="2901430"/>
                  </a:lnTo>
                  <a:lnTo>
                    <a:pt x="213000" y="2907488"/>
                  </a:lnTo>
                  <a:lnTo>
                    <a:pt x="213012" y="2913545"/>
                  </a:lnTo>
                  <a:lnTo>
                    <a:pt x="213028" y="2919602"/>
                  </a:lnTo>
                  <a:lnTo>
                    <a:pt x="213047" y="2925659"/>
                  </a:lnTo>
                  <a:lnTo>
                    <a:pt x="213067" y="2931717"/>
                  </a:lnTo>
                  <a:lnTo>
                    <a:pt x="213088" y="2937774"/>
                  </a:lnTo>
                  <a:lnTo>
                    <a:pt x="213110" y="2943831"/>
                  </a:lnTo>
                  <a:lnTo>
                    <a:pt x="213133" y="2949888"/>
                  </a:lnTo>
                  <a:lnTo>
                    <a:pt x="213154" y="2955946"/>
                  </a:lnTo>
                  <a:lnTo>
                    <a:pt x="213174" y="2962003"/>
                  </a:lnTo>
                  <a:lnTo>
                    <a:pt x="213191" y="2968060"/>
                  </a:lnTo>
                  <a:lnTo>
                    <a:pt x="213205" y="2974118"/>
                  </a:lnTo>
                  <a:lnTo>
                    <a:pt x="213215" y="2980175"/>
                  </a:lnTo>
                  <a:lnTo>
                    <a:pt x="213221" y="2986232"/>
                  </a:lnTo>
                  <a:lnTo>
                    <a:pt x="213222" y="2992289"/>
                  </a:lnTo>
                  <a:lnTo>
                    <a:pt x="213218" y="2998347"/>
                  </a:lnTo>
                  <a:lnTo>
                    <a:pt x="213209" y="3004404"/>
                  </a:lnTo>
                  <a:lnTo>
                    <a:pt x="213195" y="3010461"/>
                  </a:lnTo>
                  <a:lnTo>
                    <a:pt x="213175" y="3016518"/>
                  </a:lnTo>
                  <a:lnTo>
                    <a:pt x="213152" y="3022576"/>
                  </a:lnTo>
                  <a:lnTo>
                    <a:pt x="213125" y="3028633"/>
                  </a:lnTo>
                  <a:lnTo>
                    <a:pt x="213094" y="3034690"/>
                  </a:lnTo>
                  <a:lnTo>
                    <a:pt x="213060" y="3040747"/>
                  </a:lnTo>
                  <a:lnTo>
                    <a:pt x="213024" y="3046805"/>
                  </a:lnTo>
                  <a:lnTo>
                    <a:pt x="212986" y="3052862"/>
                  </a:lnTo>
                  <a:lnTo>
                    <a:pt x="212947" y="3058919"/>
                  </a:lnTo>
                  <a:lnTo>
                    <a:pt x="212906" y="3064977"/>
                  </a:lnTo>
                  <a:lnTo>
                    <a:pt x="212865" y="3071034"/>
                  </a:lnTo>
                  <a:lnTo>
                    <a:pt x="212824" y="3077091"/>
                  </a:lnTo>
                  <a:lnTo>
                    <a:pt x="212783" y="3083148"/>
                  </a:lnTo>
                  <a:lnTo>
                    <a:pt x="212742" y="3089206"/>
                  </a:lnTo>
                  <a:lnTo>
                    <a:pt x="212701" y="3095263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" name="pg33"/>
            <p:cNvSpPr/>
            <p:nvPr/>
          </p:nvSpPr>
          <p:spPr>
            <a:xfrm>
              <a:off x="6514523" y="3767240"/>
              <a:ext cx="478735" cy="3264698"/>
            </a:xfrm>
            <a:custGeom>
              <a:avLst/>
              <a:gdLst/>
              <a:ahLst/>
              <a:cxnLst/>
              <a:rect l="0" t="0" r="0" b="0"/>
              <a:pathLst>
                <a:path w="478735" h="3264698">
                  <a:moveTo>
                    <a:pt x="236941" y="3264698"/>
                  </a:moveTo>
                  <a:lnTo>
                    <a:pt x="236924" y="3258309"/>
                  </a:lnTo>
                  <a:lnTo>
                    <a:pt x="236938" y="3251920"/>
                  </a:lnTo>
                  <a:lnTo>
                    <a:pt x="236976" y="3245532"/>
                  </a:lnTo>
                  <a:lnTo>
                    <a:pt x="237037" y="3239143"/>
                  </a:lnTo>
                  <a:lnTo>
                    <a:pt x="237117" y="3232754"/>
                  </a:lnTo>
                  <a:lnTo>
                    <a:pt x="237212" y="3226365"/>
                  </a:lnTo>
                  <a:lnTo>
                    <a:pt x="237318" y="3219976"/>
                  </a:lnTo>
                  <a:lnTo>
                    <a:pt x="237430" y="3213587"/>
                  </a:lnTo>
                  <a:lnTo>
                    <a:pt x="237545" y="3207199"/>
                  </a:lnTo>
                  <a:lnTo>
                    <a:pt x="237659" y="3200810"/>
                  </a:lnTo>
                  <a:lnTo>
                    <a:pt x="237768" y="3194421"/>
                  </a:lnTo>
                  <a:lnTo>
                    <a:pt x="237870" y="3188032"/>
                  </a:lnTo>
                  <a:lnTo>
                    <a:pt x="237964" y="3181643"/>
                  </a:lnTo>
                  <a:lnTo>
                    <a:pt x="238049" y="3175254"/>
                  </a:lnTo>
                  <a:lnTo>
                    <a:pt x="238126" y="3168865"/>
                  </a:lnTo>
                  <a:lnTo>
                    <a:pt x="238193" y="3162477"/>
                  </a:lnTo>
                  <a:lnTo>
                    <a:pt x="238253" y="3156088"/>
                  </a:lnTo>
                  <a:lnTo>
                    <a:pt x="238305" y="3149699"/>
                  </a:lnTo>
                  <a:lnTo>
                    <a:pt x="238351" y="3143310"/>
                  </a:lnTo>
                  <a:lnTo>
                    <a:pt x="238392" y="3136921"/>
                  </a:lnTo>
                  <a:lnTo>
                    <a:pt x="238429" y="3130532"/>
                  </a:lnTo>
                  <a:lnTo>
                    <a:pt x="238464" y="3124144"/>
                  </a:lnTo>
                  <a:lnTo>
                    <a:pt x="238495" y="3117755"/>
                  </a:lnTo>
                  <a:lnTo>
                    <a:pt x="238525" y="3111366"/>
                  </a:lnTo>
                  <a:lnTo>
                    <a:pt x="238552" y="3104977"/>
                  </a:lnTo>
                  <a:lnTo>
                    <a:pt x="238577" y="3098588"/>
                  </a:lnTo>
                  <a:lnTo>
                    <a:pt x="238599" y="3092199"/>
                  </a:lnTo>
                  <a:lnTo>
                    <a:pt x="238619" y="3085811"/>
                  </a:lnTo>
                  <a:lnTo>
                    <a:pt x="238634" y="3079422"/>
                  </a:lnTo>
                  <a:lnTo>
                    <a:pt x="238646" y="3073033"/>
                  </a:lnTo>
                  <a:lnTo>
                    <a:pt x="238654" y="3066644"/>
                  </a:lnTo>
                  <a:lnTo>
                    <a:pt x="238658" y="3060255"/>
                  </a:lnTo>
                  <a:lnTo>
                    <a:pt x="238658" y="3053866"/>
                  </a:lnTo>
                  <a:lnTo>
                    <a:pt x="238653" y="3047477"/>
                  </a:lnTo>
                  <a:lnTo>
                    <a:pt x="238644" y="3041089"/>
                  </a:lnTo>
                  <a:lnTo>
                    <a:pt x="238631" y="3034700"/>
                  </a:lnTo>
                  <a:lnTo>
                    <a:pt x="238615" y="3028311"/>
                  </a:lnTo>
                  <a:lnTo>
                    <a:pt x="238596" y="3021922"/>
                  </a:lnTo>
                  <a:lnTo>
                    <a:pt x="238575" y="3015533"/>
                  </a:lnTo>
                  <a:lnTo>
                    <a:pt x="238552" y="3009144"/>
                  </a:lnTo>
                  <a:lnTo>
                    <a:pt x="238529" y="3002756"/>
                  </a:lnTo>
                  <a:lnTo>
                    <a:pt x="238505" y="2996367"/>
                  </a:lnTo>
                  <a:lnTo>
                    <a:pt x="238482" y="2989978"/>
                  </a:lnTo>
                  <a:lnTo>
                    <a:pt x="238461" y="2983589"/>
                  </a:lnTo>
                  <a:lnTo>
                    <a:pt x="238441" y="2977200"/>
                  </a:lnTo>
                  <a:lnTo>
                    <a:pt x="238424" y="2970811"/>
                  </a:lnTo>
                  <a:lnTo>
                    <a:pt x="238410" y="2964423"/>
                  </a:lnTo>
                  <a:lnTo>
                    <a:pt x="238399" y="2958034"/>
                  </a:lnTo>
                  <a:lnTo>
                    <a:pt x="238392" y="2951645"/>
                  </a:lnTo>
                  <a:lnTo>
                    <a:pt x="238388" y="2945256"/>
                  </a:lnTo>
                  <a:lnTo>
                    <a:pt x="238387" y="2938867"/>
                  </a:lnTo>
                  <a:lnTo>
                    <a:pt x="238390" y="2932478"/>
                  </a:lnTo>
                  <a:lnTo>
                    <a:pt x="238396" y="2926089"/>
                  </a:lnTo>
                  <a:lnTo>
                    <a:pt x="238405" y="2919701"/>
                  </a:lnTo>
                  <a:lnTo>
                    <a:pt x="238415" y="2913312"/>
                  </a:lnTo>
                  <a:lnTo>
                    <a:pt x="238426" y="2906923"/>
                  </a:lnTo>
                  <a:lnTo>
                    <a:pt x="238438" y="2900534"/>
                  </a:lnTo>
                  <a:lnTo>
                    <a:pt x="238449" y="2894145"/>
                  </a:lnTo>
                  <a:lnTo>
                    <a:pt x="238457" y="2887756"/>
                  </a:lnTo>
                  <a:lnTo>
                    <a:pt x="238463" y="2881368"/>
                  </a:lnTo>
                  <a:lnTo>
                    <a:pt x="238463" y="2874979"/>
                  </a:lnTo>
                  <a:lnTo>
                    <a:pt x="238456" y="2868590"/>
                  </a:lnTo>
                  <a:lnTo>
                    <a:pt x="238441" y="2862201"/>
                  </a:lnTo>
                  <a:lnTo>
                    <a:pt x="238417" y="2855812"/>
                  </a:lnTo>
                  <a:lnTo>
                    <a:pt x="238383" y="2849423"/>
                  </a:lnTo>
                  <a:lnTo>
                    <a:pt x="238338" y="2843034"/>
                  </a:lnTo>
                  <a:lnTo>
                    <a:pt x="238281" y="2836646"/>
                  </a:lnTo>
                  <a:lnTo>
                    <a:pt x="238213" y="2830257"/>
                  </a:lnTo>
                  <a:lnTo>
                    <a:pt x="238134" y="2823868"/>
                  </a:lnTo>
                  <a:lnTo>
                    <a:pt x="238043" y="2817479"/>
                  </a:lnTo>
                  <a:lnTo>
                    <a:pt x="237945" y="2811090"/>
                  </a:lnTo>
                  <a:lnTo>
                    <a:pt x="237840" y="2804701"/>
                  </a:lnTo>
                  <a:lnTo>
                    <a:pt x="237733" y="2798313"/>
                  </a:lnTo>
                  <a:lnTo>
                    <a:pt x="237624" y="2791924"/>
                  </a:lnTo>
                  <a:lnTo>
                    <a:pt x="237517" y="2785535"/>
                  </a:lnTo>
                  <a:lnTo>
                    <a:pt x="237415" y="2779146"/>
                  </a:lnTo>
                  <a:lnTo>
                    <a:pt x="237320" y="2772757"/>
                  </a:lnTo>
                  <a:lnTo>
                    <a:pt x="237236" y="2766368"/>
                  </a:lnTo>
                  <a:lnTo>
                    <a:pt x="237166" y="2759980"/>
                  </a:lnTo>
                  <a:lnTo>
                    <a:pt x="237110" y="2753591"/>
                  </a:lnTo>
                  <a:lnTo>
                    <a:pt x="237068" y="2747202"/>
                  </a:lnTo>
                  <a:lnTo>
                    <a:pt x="237040" y="2740813"/>
                  </a:lnTo>
                  <a:lnTo>
                    <a:pt x="237027" y="2734424"/>
                  </a:lnTo>
                  <a:lnTo>
                    <a:pt x="237027" y="2728035"/>
                  </a:lnTo>
                  <a:lnTo>
                    <a:pt x="237039" y="2721646"/>
                  </a:lnTo>
                  <a:lnTo>
                    <a:pt x="237060" y="2715258"/>
                  </a:lnTo>
                  <a:lnTo>
                    <a:pt x="237090" y="2708869"/>
                  </a:lnTo>
                  <a:lnTo>
                    <a:pt x="237123" y="2702480"/>
                  </a:lnTo>
                  <a:lnTo>
                    <a:pt x="237159" y="2696091"/>
                  </a:lnTo>
                  <a:lnTo>
                    <a:pt x="237193" y="2689702"/>
                  </a:lnTo>
                  <a:lnTo>
                    <a:pt x="237225" y="2683313"/>
                  </a:lnTo>
                  <a:lnTo>
                    <a:pt x="237253" y="2676925"/>
                  </a:lnTo>
                  <a:lnTo>
                    <a:pt x="237273" y="2670536"/>
                  </a:lnTo>
                  <a:lnTo>
                    <a:pt x="237286" y="2664147"/>
                  </a:lnTo>
                  <a:lnTo>
                    <a:pt x="237288" y="2657758"/>
                  </a:lnTo>
                  <a:lnTo>
                    <a:pt x="237279" y="2651369"/>
                  </a:lnTo>
                  <a:lnTo>
                    <a:pt x="237259" y="2644980"/>
                  </a:lnTo>
                  <a:lnTo>
                    <a:pt x="237228" y="2638592"/>
                  </a:lnTo>
                  <a:lnTo>
                    <a:pt x="237184" y="2632203"/>
                  </a:lnTo>
                  <a:lnTo>
                    <a:pt x="237130" y="2625814"/>
                  </a:lnTo>
                  <a:lnTo>
                    <a:pt x="237063" y="2619425"/>
                  </a:lnTo>
                  <a:lnTo>
                    <a:pt x="236986" y="2613036"/>
                  </a:lnTo>
                  <a:lnTo>
                    <a:pt x="236899" y="2606647"/>
                  </a:lnTo>
                  <a:lnTo>
                    <a:pt x="236801" y="2600258"/>
                  </a:lnTo>
                  <a:lnTo>
                    <a:pt x="236695" y="2593870"/>
                  </a:lnTo>
                  <a:lnTo>
                    <a:pt x="236583" y="2587481"/>
                  </a:lnTo>
                  <a:lnTo>
                    <a:pt x="236465" y="2581092"/>
                  </a:lnTo>
                  <a:lnTo>
                    <a:pt x="236344" y="2574703"/>
                  </a:lnTo>
                  <a:lnTo>
                    <a:pt x="236221" y="2568314"/>
                  </a:lnTo>
                  <a:lnTo>
                    <a:pt x="236096" y="2561925"/>
                  </a:lnTo>
                  <a:lnTo>
                    <a:pt x="235972" y="2555537"/>
                  </a:lnTo>
                  <a:lnTo>
                    <a:pt x="235850" y="2549148"/>
                  </a:lnTo>
                  <a:lnTo>
                    <a:pt x="235732" y="2542759"/>
                  </a:lnTo>
                  <a:lnTo>
                    <a:pt x="235617" y="2536370"/>
                  </a:lnTo>
                  <a:lnTo>
                    <a:pt x="235506" y="2529981"/>
                  </a:lnTo>
                  <a:lnTo>
                    <a:pt x="235401" y="2523592"/>
                  </a:lnTo>
                  <a:lnTo>
                    <a:pt x="235302" y="2517204"/>
                  </a:lnTo>
                  <a:lnTo>
                    <a:pt x="235209" y="2510815"/>
                  </a:lnTo>
                  <a:lnTo>
                    <a:pt x="235123" y="2504426"/>
                  </a:lnTo>
                  <a:lnTo>
                    <a:pt x="235046" y="2498037"/>
                  </a:lnTo>
                  <a:lnTo>
                    <a:pt x="234978" y="2491648"/>
                  </a:lnTo>
                  <a:lnTo>
                    <a:pt x="234920" y="2485259"/>
                  </a:lnTo>
                  <a:lnTo>
                    <a:pt x="234871" y="2478870"/>
                  </a:lnTo>
                  <a:lnTo>
                    <a:pt x="234834" y="2472482"/>
                  </a:lnTo>
                  <a:lnTo>
                    <a:pt x="234807" y="2466093"/>
                  </a:lnTo>
                  <a:lnTo>
                    <a:pt x="234792" y="2459704"/>
                  </a:lnTo>
                  <a:lnTo>
                    <a:pt x="234787" y="2453315"/>
                  </a:lnTo>
                  <a:lnTo>
                    <a:pt x="234792" y="2446926"/>
                  </a:lnTo>
                  <a:lnTo>
                    <a:pt x="234805" y="2440537"/>
                  </a:lnTo>
                  <a:lnTo>
                    <a:pt x="234824" y="2434149"/>
                  </a:lnTo>
                  <a:lnTo>
                    <a:pt x="234844" y="2427760"/>
                  </a:lnTo>
                  <a:lnTo>
                    <a:pt x="234864" y="2421371"/>
                  </a:lnTo>
                  <a:lnTo>
                    <a:pt x="234879" y="2414982"/>
                  </a:lnTo>
                  <a:lnTo>
                    <a:pt x="234885" y="2408593"/>
                  </a:lnTo>
                  <a:lnTo>
                    <a:pt x="234879" y="2402204"/>
                  </a:lnTo>
                  <a:lnTo>
                    <a:pt x="234857" y="2395816"/>
                  </a:lnTo>
                  <a:lnTo>
                    <a:pt x="234816" y="2389427"/>
                  </a:lnTo>
                  <a:lnTo>
                    <a:pt x="234751" y="2383038"/>
                  </a:lnTo>
                  <a:lnTo>
                    <a:pt x="234664" y="2376649"/>
                  </a:lnTo>
                  <a:lnTo>
                    <a:pt x="234555" y="2370260"/>
                  </a:lnTo>
                  <a:lnTo>
                    <a:pt x="234426" y="2363871"/>
                  </a:lnTo>
                  <a:lnTo>
                    <a:pt x="234278" y="2357482"/>
                  </a:lnTo>
                  <a:lnTo>
                    <a:pt x="234115" y="2351094"/>
                  </a:lnTo>
                  <a:lnTo>
                    <a:pt x="233941" y="2344705"/>
                  </a:lnTo>
                  <a:lnTo>
                    <a:pt x="233761" y="2338316"/>
                  </a:lnTo>
                  <a:lnTo>
                    <a:pt x="233581" y="2331927"/>
                  </a:lnTo>
                  <a:lnTo>
                    <a:pt x="233406" y="2325538"/>
                  </a:lnTo>
                  <a:lnTo>
                    <a:pt x="233242" y="2319149"/>
                  </a:lnTo>
                  <a:lnTo>
                    <a:pt x="233092" y="2312761"/>
                  </a:lnTo>
                  <a:lnTo>
                    <a:pt x="232959" y="2306372"/>
                  </a:lnTo>
                  <a:lnTo>
                    <a:pt x="232846" y="2299983"/>
                  </a:lnTo>
                  <a:lnTo>
                    <a:pt x="232754" y="2293594"/>
                  </a:lnTo>
                  <a:lnTo>
                    <a:pt x="232682" y="2287205"/>
                  </a:lnTo>
                  <a:lnTo>
                    <a:pt x="232630" y="2280816"/>
                  </a:lnTo>
                  <a:lnTo>
                    <a:pt x="232595" y="2274427"/>
                  </a:lnTo>
                  <a:lnTo>
                    <a:pt x="232572" y="2268039"/>
                  </a:lnTo>
                  <a:lnTo>
                    <a:pt x="232554" y="2261650"/>
                  </a:lnTo>
                  <a:lnTo>
                    <a:pt x="232536" y="2255261"/>
                  </a:lnTo>
                  <a:lnTo>
                    <a:pt x="232513" y="2248872"/>
                  </a:lnTo>
                  <a:lnTo>
                    <a:pt x="232478" y="2242483"/>
                  </a:lnTo>
                  <a:lnTo>
                    <a:pt x="232424" y="2236094"/>
                  </a:lnTo>
                  <a:lnTo>
                    <a:pt x="232346" y="2229706"/>
                  </a:lnTo>
                  <a:lnTo>
                    <a:pt x="232234" y="2223317"/>
                  </a:lnTo>
                  <a:lnTo>
                    <a:pt x="232085" y="2216928"/>
                  </a:lnTo>
                  <a:lnTo>
                    <a:pt x="231897" y="2210539"/>
                  </a:lnTo>
                  <a:lnTo>
                    <a:pt x="231667" y="2204150"/>
                  </a:lnTo>
                  <a:lnTo>
                    <a:pt x="231396" y="2197761"/>
                  </a:lnTo>
                  <a:lnTo>
                    <a:pt x="231083" y="2191373"/>
                  </a:lnTo>
                  <a:lnTo>
                    <a:pt x="230733" y="2184984"/>
                  </a:lnTo>
                  <a:lnTo>
                    <a:pt x="230348" y="2178595"/>
                  </a:lnTo>
                  <a:lnTo>
                    <a:pt x="229934" y="2172206"/>
                  </a:lnTo>
                  <a:lnTo>
                    <a:pt x="229500" y="2165817"/>
                  </a:lnTo>
                  <a:lnTo>
                    <a:pt x="229057" y="2159428"/>
                  </a:lnTo>
                  <a:lnTo>
                    <a:pt x="228615" y="2153039"/>
                  </a:lnTo>
                  <a:lnTo>
                    <a:pt x="228184" y="2146651"/>
                  </a:lnTo>
                  <a:lnTo>
                    <a:pt x="227772" y="2140262"/>
                  </a:lnTo>
                  <a:lnTo>
                    <a:pt x="227389" y="2133873"/>
                  </a:lnTo>
                  <a:lnTo>
                    <a:pt x="227042" y="2127484"/>
                  </a:lnTo>
                  <a:lnTo>
                    <a:pt x="226735" y="2121095"/>
                  </a:lnTo>
                  <a:lnTo>
                    <a:pt x="226479" y="2114706"/>
                  </a:lnTo>
                  <a:lnTo>
                    <a:pt x="226268" y="2108318"/>
                  </a:lnTo>
                  <a:lnTo>
                    <a:pt x="226098" y="2101929"/>
                  </a:lnTo>
                  <a:lnTo>
                    <a:pt x="225964" y="2095540"/>
                  </a:lnTo>
                  <a:lnTo>
                    <a:pt x="225857" y="2089151"/>
                  </a:lnTo>
                  <a:lnTo>
                    <a:pt x="225771" y="2082762"/>
                  </a:lnTo>
                  <a:lnTo>
                    <a:pt x="225693" y="2076373"/>
                  </a:lnTo>
                  <a:lnTo>
                    <a:pt x="225612" y="2069985"/>
                  </a:lnTo>
                  <a:lnTo>
                    <a:pt x="225517" y="2063596"/>
                  </a:lnTo>
                  <a:lnTo>
                    <a:pt x="225393" y="2057207"/>
                  </a:lnTo>
                  <a:lnTo>
                    <a:pt x="225232" y="2050818"/>
                  </a:lnTo>
                  <a:lnTo>
                    <a:pt x="225028" y="2044429"/>
                  </a:lnTo>
                  <a:lnTo>
                    <a:pt x="224775" y="2038040"/>
                  </a:lnTo>
                  <a:lnTo>
                    <a:pt x="224470" y="2031651"/>
                  </a:lnTo>
                  <a:lnTo>
                    <a:pt x="224112" y="2025263"/>
                  </a:lnTo>
                  <a:lnTo>
                    <a:pt x="223701" y="2018874"/>
                  </a:lnTo>
                  <a:lnTo>
                    <a:pt x="223241" y="2012485"/>
                  </a:lnTo>
                  <a:lnTo>
                    <a:pt x="222730" y="2006096"/>
                  </a:lnTo>
                  <a:lnTo>
                    <a:pt x="222181" y="1999707"/>
                  </a:lnTo>
                  <a:lnTo>
                    <a:pt x="221602" y="1993318"/>
                  </a:lnTo>
                  <a:lnTo>
                    <a:pt x="220999" y="1986930"/>
                  </a:lnTo>
                  <a:lnTo>
                    <a:pt x="220380" y="1980541"/>
                  </a:lnTo>
                  <a:lnTo>
                    <a:pt x="219750" y="1974152"/>
                  </a:lnTo>
                  <a:lnTo>
                    <a:pt x="219116" y="1967763"/>
                  </a:lnTo>
                  <a:lnTo>
                    <a:pt x="218483" y="1961374"/>
                  </a:lnTo>
                  <a:lnTo>
                    <a:pt x="217855" y="1954985"/>
                  </a:lnTo>
                  <a:lnTo>
                    <a:pt x="217235" y="1948597"/>
                  </a:lnTo>
                  <a:lnTo>
                    <a:pt x="216626" y="1942208"/>
                  </a:lnTo>
                  <a:lnTo>
                    <a:pt x="216027" y="1935819"/>
                  </a:lnTo>
                  <a:lnTo>
                    <a:pt x="215437" y="1929430"/>
                  </a:lnTo>
                  <a:lnTo>
                    <a:pt x="214855" y="1923041"/>
                  </a:lnTo>
                  <a:lnTo>
                    <a:pt x="214280" y="1916652"/>
                  </a:lnTo>
                  <a:lnTo>
                    <a:pt x="213709" y="1910263"/>
                  </a:lnTo>
                  <a:lnTo>
                    <a:pt x="213140" y="1903875"/>
                  </a:lnTo>
                  <a:lnTo>
                    <a:pt x="212569" y="1897486"/>
                  </a:lnTo>
                  <a:lnTo>
                    <a:pt x="211992" y="1891097"/>
                  </a:lnTo>
                  <a:lnTo>
                    <a:pt x="211408" y="1884708"/>
                  </a:lnTo>
                  <a:lnTo>
                    <a:pt x="210813" y="1878319"/>
                  </a:lnTo>
                  <a:lnTo>
                    <a:pt x="210207" y="1871930"/>
                  </a:lnTo>
                  <a:lnTo>
                    <a:pt x="209587" y="1865542"/>
                  </a:lnTo>
                  <a:lnTo>
                    <a:pt x="208953" y="1859153"/>
                  </a:lnTo>
                  <a:lnTo>
                    <a:pt x="208302" y="1852764"/>
                  </a:lnTo>
                  <a:lnTo>
                    <a:pt x="207635" y="1846375"/>
                  </a:lnTo>
                  <a:lnTo>
                    <a:pt x="206951" y="1839986"/>
                  </a:lnTo>
                  <a:lnTo>
                    <a:pt x="206252" y="1833597"/>
                  </a:lnTo>
                  <a:lnTo>
                    <a:pt x="205538" y="1827209"/>
                  </a:lnTo>
                  <a:lnTo>
                    <a:pt x="204811" y="1820820"/>
                  </a:lnTo>
                  <a:lnTo>
                    <a:pt x="204072" y="1814431"/>
                  </a:lnTo>
                  <a:lnTo>
                    <a:pt x="203321" y="1808042"/>
                  </a:lnTo>
                  <a:lnTo>
                    <a:pt x="202559" y="1801653"/>
                  </a:lnTo>
                  <a:lnTo>
                    <a:pt x="201788" y="1795264"/>
                  </a:lnTo>
                  <a:lnTo>
                    <a:pt x="201006" y="1788875"/>
                  </a:lnTo>
                  <a:lnTo>
                    <a:pt x="200215" y="1782487"/>
                  </a:lnTo>
                  <a:lnTo>
                    <a:pt x="199417" y="1776098"/>
                  </a:lnTo>
                  <a:lnTo>
                    <a:pt x="198611" y="1769709"/>
                  </a:lnTo>
                  <a:lnTo>
                    <a:pt x="197800" y="1763320"/>
                  </a:lnTo>
                  <a:lnTo>
                    <a:pt x="196984" y="1756931"/>
                  </a:lnTo>
                  <a:lnTo>
                    <a:pt x="196166" y="1750542"/>
                  </a:lnTo>
                  <a:lnTo>
                    <a:pt x="195347" y="1744154"/>
                  </a:lnTo>
                  <a:lnTo>
                    <a:pt x="194530" y="1737765"/>
                  </a:lnTo>
                  <a:lnTo>
                    <a:pt x="193720" y="1731376"/>
                  </a:lnTo>
                  <a:lnTo>
                    <a:pt x="192918" y="1724987"/>
                  </a:lnTo>
                  <a:lnTo>
                    <a:pt x="192128" y="1718598"/>
                  </a:lnTo>
                  <a:lnTo>
                    <a:pt x="191352" y="1712209"/>
                  </a:lnTo>
                  <a:lnTo>
                    <a:pt x="190592" y="1705820"/>
                  </a:lnTo>
                  <a:lnTo>
                    <a:pt x="189848" y="1699432"/>
                  </a:lnTo>
                  <a:lnTo>
                    <a:pt x="189122" y="1693043"/>
                  </a:lnTo>
                  <a:lnTo>
                    <a:pt x="188410" y="1686654"/>
                  </a:lnTo>
                  <a:lnTo>
                    <a:pt x="187714" y="1680265"/>
                  </a:lnTo>
                  <a:lnTo>
                    <a:pt x="187026" y="1673876"/>
                  </a:lnTo>
                  <a:lnTo>
                    <a:pt x="186342" y="1667487"/>
                  </a:lnTo>
                  <a:lnTo>
                    <a:pt x="185657" y="1661099"/>
                  </a:lnTo>
                  <a:lnTo>
                    <a:pt x="184963" y="1654710"/>
                  </a:lnTo>
                  <a:lnTo>
                    <a:pt x="184257" y="1648321"/>
                  </a:lnTo>
                  <a:lnTo>
                    <a:pt x="183530" y="1641932"/>
                  </a:lnTo>
                  <a:lnTo>
                    <a:pt x="182777" y="1635543"/>
                  </a:lnTo>
                  <a:lnTo>
                    <a:pt x="181989" y="1629154"/>
                  </a:lnTo>
                  <a:lnTo>
                    <a:pt x="181158" y="1622766"/>
                  </a:lnTo>
                  <a:lnTo>
                    <a:pt x="180283" y="1616377"/>
                  </a:lnTo>
                  <a:lnTo>
                    <a:pt x="179359" y="1609988"/>
                  </a:lnTo>
                  <a:lnTo>
                    <a:pt x="178381" y="1603599"/>
                  </a:lnTo>
                  <a:lnTo>
                    <a:pt x="177345" y="1597210"/>
                  </a:lnTo>
                  <a:lnTo>
                    <a:pt x="176249" y="1590821"/>
                  </a:lnTo>
                  <a:lnTo>
                    <a:pt x="175087" y="1584432"/>
                  </a:lnTo>
                  <a:lnTo>
                    <a:pt x="173857" y="1578044"/>
                  </a:lnTo>
                  <a:lnTo>
                    <a:pt x="172543" y="1571655"/>
                  </a:lnTo>
                  <a:lnTo>
                    <a:pt x="171153" y="1565266"/>
                  </a:lnTo>
                  <a:lnTo>
                    <a:pt x="169683" y="1558877"/>
                  </a:lnTo>
                  <a:lnTo>
                    <a:pt x="168128" y="1552488"/>
                  </a:lnTo>
                  <a:lnTo>
                    <a:pt x="166486" y="1546099"/>
                  </a:lnTo>
                  <a:lnTo>
                    <a:pt x="164753" y="1539711"/>
                  </a:lnTo>
                  <a:lnTo>
                    <a:pt x="162926" y="1533322"/>
                  </a:lnTo>
                  <a:lnTo>
                    <a:pt x="161002" y="1526933"/>
                  </a:lnTo>
                  <a:lnTo>
                    <a:pt x="158970" y="1520544"/>
                  </a:lnTo>
                  <a:lnTo>
                    <a:pt x="156831" y="1514155"/>
                  </a:lnTo>
                  <a:lnTo>
                    <a:pt x="154592" y="1507766"/>
                  </a:lnTo>
                  <a:lnTo>
                    <a:pt x="152255" y="1501378"/>
                  </a:lnTo>
                  <a:lnTo>
                    <a:pt x="149823" y="1494989"/>
                  </a:lnTo>
                  <a:lnTo>
                    <a:pt x="147301" y="1488600"/>
                  </a:lnTo>
                  <a:lnTo>
                    <a:pt x="144696" y="1482211"/>
                  </a:lnTo>
                  <a:lnTo>
                    <a:pt x="142016" y="1475822"/>
                  </a:lnTo>
                  <a:lnTo>
                    <a:pt x="139269" y="1469433"/>
                  </a:lnTo>
                  <a:lnTo>
                    <a:pt x="136463" y="1463044"/>
                  </a:lnTo>
                  <a:lnTo>
                    <a:pt x="133619" y="1456656"/>
                  </a:lnTo>
                  <a:lnTo>
                    <a:pt x="130750" y="1450267"/>
                  </a:lnTo>
                  <a:lnTo>
                    <a:pt x="127870" y="1443878"/>
                  </a:lnTo>
                  <a:lnTo>
                    <a:pt x="124992" y="1437489"/>
                  </a:lnTo>
                  <a:lnTo>
                    <a:pt x="122129" y="1431100"/>
                  </a:lnTo>
                  <a:lnTo>
                    <a:pt x="119292" y="1424711"/>
                  </a:lnTo>
                  <a:lnTo>
                    <a:pt x="116491" y="1418323"/>
                  </a:lnTo>
                  <a:lnTo>
                    <a:pt x="113742" y="1411934"/>
                  </a:lnTo>
                  <a:lnTo>
                    <a:pt x="111053" y="1405545"/>
                  </a:lnTo>
                  <a:lnTo>
                    <a:pt x="108425" y="1399156"/>
                  </a:lnTo>
                  <a:lnTo>
                    <a:pt x="105863" y="1392767"/>
                  </a:lnTo>
                  <a:lnTo>
                    <a:pt x="103368" y="1386378"/>
                  </a:lnTo>
                  <a:lnTo>
                    <a:pt x="100941" y="1379990"/>
                  </a:lnTo>
                  <a:lnTo>
                    <a:pt x="98582" y="1373601"/>
                  </a:lnTo>
                  <a:lnTo>
                    <a:pt x="96288" y="1367212"/>
                  </a:lnTo>
                  <a:lnTo>
                    <a:pt x="94057" y="1360823"/>
                  </a:lnTo>
                  <a:lnTo>
                    <a:pt x="91893" y="1354434"/>
                  </a:lnTo>
                  <a:lnTo>
                    <a:pt x="89781" y="1348045"/>
                  </a:lnTo>
                  <a:lnTo>
                    <a:pt x="87716" y="1341656"/>
                  </a:lnTo>
                  <a:lnTo>
                    <a:pt x="85690" y="1335268"/>
                  </a:lnTo>
                  <a:lnTo>
                    <a:pt x="83696" y="1328879"/>
                  </a:lnTo>
                  <a:lnTo>
                    <a:pt x="81729" y="1322490"/>
                  </a:lnTo>
                  <a:lnTo>
                    <a:pt x="79778" y="1316101"/>
                  </a:lnTo>
                  <a:lnTo>
                    <a:pt x="77838" y="1309712"/>
                  </a:lnTo>
                  <a:lnTo>
                    <a:pt x="75900" y="1303323"/>
                  </a:lnTo>
                  <a:lnTo>
                    <a:pt x="73954" y="1296935"/>
                  </a:lnTo>
                  <a:lnTo>
                    <a:pt x="71995" y="1290546"/>
                  </a:lnTo>
                  <a:lnTo>
                    <a:pt x="70017" y="1284157"/>
                  </a:lnTo>
                  <a:lnTo>
                    <a:pt x="68017" y="1277768"/>
                  </a:lnTo>
                  <a:lnTo>
                    <a:pt x="65991" y="1271379"/>
                  </a:lnTo>
                  <a:lnTo>
                    <a:pt x="63937" y="1264990"/>
                  </a:lnTo>
                  <a:lnTo>
                    <a:pt x="61854" y="1258602"/>
                  </a:lnTo>
                  <a:lnTo>
                    <a:pt x="59742" y="1252213"/>
                  </a:lnTo>
                  <a:lnTo>
                    <a:pt x="57596" y="1245824"/>
                  </a:lnTo>
                  <a:lnTo>
                    <a:pt x="55420" y="1239435"/>
                  </a:lnTo>
                  <a:lnTo>
                    <a:pt x="53214" y="1233046"/>
                  </a:lnTo>
                  <a:lnTo>
                    <a:pt x="50976" y="1226657"/>
                  </a:lnTo>
                  <a:lnTo>
                    <a:pt x="48704" y="1220268"/>
                  </a:lnTo>
                  <a:lnTo>
                    <a:pt x="46394" y="1213880"/>
                  </a:lnTo>
                  <a:lnTo>
                    <a:pt x="44044" y="1207491"/>
                  </a:lnTo>
                  <a:lnTo>
                    <a:pt x="41650" y="1201102"/>
                  </a:lnTo>
                  <a:lnTo>
                    <a:pt x="39204" y="1194713"/>
                  </a:lnTo>
                  <a:lnTo>
                    <a:pt x="36706" y="1188324"/>
                  </a:lnTo>
                  <a:lnTo>
                    <a:pt x="34160" y="1181935"/>
                  </a:lnTo>
                  <a:lnTo>
                    <a:pt x="31571" y="1175547"/>
                  </a:lnTo>
                  <a:lnTo>
                    <a:pt x="28948" y="1169158"/>
                  </a:lnTo>
                  <a:lnTo>
                    <a:pt x="26304" y="1162769"/>
                  </a:lnTo>
                  <a:lnTo>
                    <a:pt x="23654" y="1156380"/>
                  </a:lnTo>
                  <a:lnTo>
                    <a:pt x="21019" y="1149991"/>
                  </a:lnTo>
                  <a:lnTo>
                    <a:pt x="18425" y="1143602"/>
                  </a:lnTo>
                  <a:lnTo>
                    <a:pt x="15913" y="1137213"/>
                  </a:lnTo>
                  <a:lnTo>
                    <a:pt x="13506" y="1130825"/>
                  </a:lnTo>
                  <a:lnTo>
                    <a:pt x="11233" y="1124436"/>
                  </a:lnTo>
                  <a:lnTo>
                    <a:pt x="9121" y="1118047"/>
                  </a:lnTo>
                  <a:lnTo>
                    <a:pt x="7194" y="1111658"/>
                  </a:lnTo>
                  <a:lnTo>
                    <a:pt x="5473" y="1105269"/>
                  </a:lnTo>
                  <a:lnTo>
                    <a:pt x="3974" y="1098880"/>
                  </a:lnTo>
                  <a:lnTo>
                    <a:pt x="2707" y="1092492"/>
                  </a:lnTo>
                  <a:lnTo>
                    <a:pt x="1702" y="1086103"/>
                  </a:lnTo>
                  <a:lnTo>
                    <a:pt x="945" y="1079714"/>
                  </a:lnTo>
                  <a:lnTo>
                    <a:pt x="418" y="1073325"/>
                  </a:lnTo>
                  <a:lnTo>
                    <a:pt x="107" y="1066936"/>
                  </a:lnTo>
                  <a:lnTo>
                    <a:pt x="0" y="1060547"/>
                  </a:lnTo>
                  <a:lnTo>
                    <a:pt x="78" y="1054159"/>
                  </a:lnTo>
                  <a:lnTo>
                    <a:pt x="325" y="1047770"/>
                  </a:lnTo>
                  <a:lnTo>
                    <a:pt x="722" y="1041381"/>
                  </a:lnTo>
                  <a:lnTo>
                    <a:pt x="1252" y="1034992"/>
                  </a:lnTo>
                  <a:lnTo>
                    <a:pt x="1906" y="1028603"/>
                  </a:lnTo>
                  <a:lnTo>
                    <a:pt x="2651" y="1022214"/>
                  </a:lnTo>
                  <a:lnTo>
                    <a:pt x="3471" y="1015825"/>
                  </a:lnTo>
                  <a:lnTo>
                    <a:pt x="4353" y="1009437"/>
                  </a:lnTo>
                  <a:lnTo>
                    <a:pt x="5285" y="1003048"/>
                  </a:lnTo>
                  <a:lnTo>
                    <a:pt x="6257" y="996659"/>
                  </a:lnTo>
                  <a:lnTo>
                    <a:pt x="7260" y="990270"/>
                  </a:lnTo>
                  <a:lnTo>
                    <a:pt x="8289" y="983881"/>
                  </a:lnTo>
                  <a:lnTo>
                    <a:pt x="9343" y="977492"/>
                  </a:lnTo>
                  <a:lnTo>
                    <a:pt x="10421" y="971104"/>
                  </a:lnTo>
                  <a:lnTo>
                    <a:pt x="11525" y="964715"/>
                  </a:lnTo>
                  <a:lnTo>
                    <a:pt x="12665" y="958326"/>
                  </a:lnTo>
                  <a:lnTo>
                    <a:pt x="13850" y="951937"/>
                  </a:lnTo>
                  <a:lnTo>
                    <a:pt x="15094" y="945548"/>
                  </a:lnTo>
                  <a:lnTo>
                    <a:pt x="16414" y="939159"/>
                  </a:lnTo>
                  <a:lnTo>
                    <a:pt x="17828" y="932771"/>
                  </a:lnTo>
                  <a:lnTo>
                    <a:pt x="19358" y="926382"/>
                  </a:lnTo>
                  <a:lnTo>
                    <a:pt x="21040" y="919993"/>
                  </a:lnTo>
                  <a:lnTo>
                    <a:pt x="22876" y="913604"/>
                  </a:lnTo>
                  <a:lnTo>
                    <a:pt x="24880" y="907215"/>
                  </a:lnTo>
                  <a:lnTo>
                    <a:pt x="27060" y="900826"/>
                  </a:lnTo>
                  <a:lnTo>
                    <a:pt x="29420" y="894437"/>
                  </a:lnTo>
                  <a:lnTo>
                    <a:pt x="31961" y="888049"/>
                  </a:lnTo>
                  <a:lnTo>
                    <a:pt x="34676" y="881660"/>
                  </a:lnTo>
                  <a:lnTo>
                    <a:pt x="37555" y="875271"/>
                  </a:lnTo>
                  <a:lnTo>
                    <a:pt x="40597" y="868882"/>
                  </a:lnTo>
                  <a:lnTo>
                    <a:pt x="43770" y="862493"/>
                  </a:lnTo>
                  <a:lnTo>
                    <a:pt x="47046" y="856104"/>
                  </a:lnTo>
                  <a:lnTo>
                    <a:pt x="50405" y="849716"/>
                  </a:lnTo>
                  <a:lnTo>
                    <a:pt x="53826" y="843327"/>
                  </a:lnTo>
                  <a:lnTo>
                    <a:pt x="57290" y="836938"/>
                  </a:lnTo>
                  <a:lnTo>
                    <a:pt x="60783" y="830549"/>
                  </a:lnTo>
                  <a:lnTo>
                    <a:pt x="64291" y="824160"/>
                  </a:lnTo>
                  <a:lnTo>
                    <a:pt x="67805" y="817771"/>
                  </a:lnTo>
                  <a:lnTo>
                    <a:pt x="71318" y="811383"/>
                  </a:lnTo>
                  <a:lnTo>
                    <a:pt x="74828" y="804994"/>
                  </a:lnTo>
                  <a:lnTo>
                    <a:pt x="78334" y="798605"/>
                  </a:lnTo>
                  <a:lnTo>
                    <a:pt x="81838" y="792216"/>
                  </a:lnTo>
                  <a:lnTo>
                    <a:pt x="85341" y="785827"/>
                  </a:lnTo>
                  <a:lnTo>
                    <a:pt x="88844" y="779438"/>
                  </a:lnTo>
                  <a:lnTo>
                    <a:pt x="92350" y="773049"/>
                  </a:lnTo>
                  <a:lnTo>
                    <a:pt x="95858" y="766661"/>
                  </a:lnTo>
                  <a:lnTo>
                    <a:pt x="99368" y="760272"/>
                  </a:lnTo>
                  <a:lnTo>
                    <a:pt x="102877" y="753883"/>
                  </a:lnTo>
                  <a:lnTo>
                    <a:pt x="106384" y="747494"/>
                  </a:lnTo>
                  <a:lnTo>
                    <a:pt x="109887" y="741105"/>
                  </a:lnTo>
                  <a:lnTo>
                    <a:pt x="113384" y="734716"/>
                  </a:lnTo>
                  <a:lnTo>
                    <a:pt x="116877" y="728328"/>
                  </a:lnTo>
                  <a:lnTo>
                    <a:pt x="120364" y="721939"/>
                  </a:lnTo>
                  <a:lnTo>
                    <a:pt x="123847" y="715550"/>
                  </a:lnTo>
                  <a:lnTo>
                    <a:pt x="127331" y="709161"/>
                  </a:lnTo>
                  <a:lnTo>
                    <a:pt x="130817" y="702772"/>
                  </a:lnTo>
                  <a:lnTo>
                    <a:pt x="134311" y="696383"/>
                  </a:lnTo>
                  <a:lnTo>
                    <a:pt x="137812" y="689995"/>
                  </a:lnTo>
                  <a:lnTo>
                    <a:pt x="141323" y="683606"/>
                  </a:lnTo>
                  <a:lnTo>
                    <a:pt x="144842" y="677217"/>
                  </a:lnTo>
                  <a:lnTo>
                    <a:pt x="148364" y="670828"/>
                  </a:lnTo>
                  <a:lnTo>
                    <a:pt x="151883" y="664439"/>
                  </a:lnTo>
                  <a:lnTo>
                    <a:pt x="155392" y="658050"/>
                  </a:lnTo>
                  <a:lnTo>
                    <a:pt x="158872" y="651661"/>
                  </a:lnTo>
                  <a:lnTo>
                    <a:pt x="162311" y="645273"/>
                  </a:lnTo>
                  <a:lnTo>
                    <a:pt x="165691" y="638884"/>
                  </a:lnTo>
                  <a:lnTo>
                    <a:pt x="168999" y="632495"/>
                  </a:lnTo>
                  <a:lnTo>
                    <a:pt x="172218" y="626106"/>
                  </a:lnTo>
                  <a:lnTo>
                    <a:pt x="175334" y="619717"/>
                  </a:lnTo>
                  <a:lnTo>
                    <a:pt x="178334" y="613328"/>
                  </a:lnTo>
                  <a:lnTo>
                    <a:pt x="181208" y="606940"/>
                  </a:lnTo>
                  <a:lnTo>
                    <a:pt x="183941" y="600551"/>
                  </a:lnTo>
                  <a:lnTo>
                    <a:pt x="186519" y="594162"/>
                  </a:lnTo>
                  <a:lnTo>
                    <a:pt x="188957" y="587773"/>
                  </a:lnTo>
                  <a:lnTo>
                    <a:pt x="191256" y="581384"/>
                  </a:lnTo>
                  <a:lnTo>
                    <a:pt x="193423" y="574995"/>
                  </a:lnTo>
                  <a:lnTo>
                    <a:pt x="195465" y="568606"/>
                  </a:lnTo>
                  <a:lnTo>
                    <a:pt x="197391" y="562218"/>
                  </a:lnTo>
                  <a:lnTo>
                    <a:pt x="199211" y="555829"/>
                  </a:lnTo>
                  <a:lnTo>
                    <a:pt x="200938" y="549440"/>
                  </a:lnTo>
                  <a:lnTo>
                    <a:pt x="202576" y="543051"/>
                  </a:lnTo>
                  <a:lnTo>
                    <a:pt x="204146" y="536662"/>
                  </a:lnTo>
                  <a:lnTo>
                    <a:pt x="205661" y="530273"/>
                  </a:lnTo>
                  <a:lnTo>
                    <a:pt x="207132" y="523885"/>
                  </a:lnTo>
                  <a:lnTo>
                    <a:pt x="208566" y="517496"/>
                  </a:lnTo>
                  <a:lnTo>
                    <a:pt x="209970" y="511107"/>
                  </a:lnTo>
                  <a:lnTo>
                    <a:pt x="211350" y="504718"/>
                  </a:lnTo>
                  <a:lnTo>
                    <a:pt x="212708" y="498329"/>
                  </a:lnTo>
                  <a:lnTo>
                    <a:pt x="214046" y="491940"/>
                  </a:lnTo>
                  <a:lnTo>
                    <a:pt x="215361" y="485552"/>
                  </a:lnTo>
                  <a:lnTo>
                    <a:pt x="216652" y="479163"/>
                  </a:lnTo>
                  <a:lnTo>
                    <a:pt x="217918" y="472774"/>
                  </a:lnTo>
                  <a:lnTo>
                    <a:pt x="219154" y="466385"/>
                  </a:lnTo>
                  <a:lnTo>
                    <a:pt x="220356" y="459996"/>
                  </a:lnTo>
                  <a:lnTo>
                    <a:pt x="221519" y="453607"/>
                  </a:lnTo>
                  <a:lnTo>
                    <a:pt x="222640" y="447218"/>
                  </a:lnTo>
                  <a:lnTo>
                    <a:pt x="223714" y="440830"/>
                  </a:lnTo>
                  <a:lnTo>
                    <a:pt x="224733" y="434441"/>
                  </a:lnTo>
                  <a:lnTo>
                    <a:pt x="225697" y="428052"/>
                  </a:lnTo>
                  <a:lnTo>
                    <a:pt x="226608" y="421663"/>
                  </a:lnTo>
                  <a:lnTo>
                    <a:pt x="227465" y="415274"/>
                  </a:lnTo>
                  <a:lnTo>
                    <a:pt x="228269" y="408885"/>
                  </a:lnTo>
                  <a:lnTo>
                    <a:pt x="229019" y="402497"/>
                  </a:lnTo>
                  <a:lnTo>
                    <a:pt x="229719" y="396108"/>
                  </a:lnTo>
                  <a:lnTo>
                    <a:pt x="230370" y="389719"/>
                  </a:lnTo>
                  <a:lnTo>
                    <a:pt x="230972" y="383330"/>
                  </a:lnTo>
                  <a:lnTo>
                    <a:pt x="231529" y="376941"/>
                  </a:lnTo>
                  <a:lnTo>
                    <a:pt x="232046" y="370552"/>
                  </a:lnTo>
                  <a:lnTo>
                    <a:pt x="232528" y="364164"/>
                  </a:lnTo>
                  <a:lnTo>
                    <a:pt x="232979" y="357775"/>
                  </a:lnTo>
                  <a:lnTo>
                    <a:pt x="233401" y="351386"/>
                  </a:lnTo>
                  <a:lnTo>
                    <a:pt x="233797" y="344997"/>
                  </a:lnTo>
                  <a:lnTo>
                    <a:pt x="234171" y="338608"/>
                  </a:lnTo>
                  <a:lnTo>
                    <a:pt x="234525" y="332219"/>
                  </a:lnTo>
                  <a:lnTo>
                    <a:pt x="234860" y="325830"/>
                  </a:lnTo>
                  <a:lnTo>
                    <a:pt x="235179" y="319442"/>
                  </a:lnTo>
                  <a:lnTo>
                    <a:pt x="235485" y="313053"/>
                  </a:lnTo>
                  <a:lnTo>
                    <a:pt x="235777" y="306664"/>
                  </a:lnTo>
                  <a:lnTo>
                    <a:pt x="236058" y="300275"/>
                  </a:lnTo>
                  <a:lnTo>
                    <a:pt x="236327" y="293886"/>
                  </a:lnTo>
                  <a:lnTo>
                    <a:pt x="236584" y="287497"/>
                  </a:lnTo>
                  <a:lnTo>
                    <a:pt x="236828" y="281109"/>
                  </a:lnTo>
                  <a:lnTo>
                    <a:pt x="237060" y="274720"/>
                  </a:lnTo>
                  <a:lnTo>
                    <a:pt x="237277" y="268331"/>
                  </a:lnTo>
                  <a:lnTo>
                    <a:pt x="237480" y="261942"/>
                  </a:lnTo>
                  <a:lnTo>
                    <a:pt x="237669" y="255553"/>
                  </a:lnTo>
                  <a:lnTo>
                    <a:pt x="237844" y="249164"/>
                  </a:lnTo>
                  <a:lnTo>
                    <a:pt x="238005" y="242776"/>
                  </a:lnTo>
                  <a:lnTo>
                    <a:pt x="238152" y="236387"/>
                  </a:lnTo>
                  <a:lnTo>
                    <a:pt x="238285" y="229998"/>
                  </a:lnTo>
                  <a:lnTo>
                    <a:pt x="238405" y="223609"/>
                  </a:lnTo>
                  <a:lnTo>
                    <a:pt x="238511" y="217220"/>
                  </a:lnTo>
                  <a:lnTo>
                    <a:pt x="238605" y="210831"/>
                  </a:lnTo>
                  <a:lnTo>
                    <a:pt x="238688" y="204442"/>
                  </a:lnTo>
                  <a:lnTo>
                    <a:pt x="238761" y="198054"/>
                  </a:lnTo>
                  <a:lnTo>
                    <a:pt x="238824" y="191665"/>
                  </a:lnTo>
                  <a:lnTo>
                    <a:pt x="238879" y="185276"/>
                  </a:lnTo>
                  <a:lnTo>
                    <a:pt x="238926" y="178887"/>
                  </a:lnTo>
                  <a:lnTo>
                    <a:pt x="238965" y="172498"/>
                  </a:lnTo>
                  <a:lnTo>
                    <a:pt x="238996" y="166109"/>
                  </a:lnTo>
                  <a:lnTo>
                    <a:pt x="239020" y="159721"/>
                  </a:lnTo>
                  <a:lnTo>
                    <a:pt x="239038" y="153332"/>
                  </a:lnTo>
                  <a:lnTo>
                    <a:pt x="239050" y="146943"/>
                  </a:lnTo>
                  <a:lnTo>
                    <a:pt x="239057" y="140554"/>
                  </a:lnTo>
                  <a:lnTo>
                    <a:pt x="239058" y="134165"/>
                  </a:lnTo>
                  <a:lnTo>
                    <a:pt x="239055" y="127776"/>
                  </a:lnTo>
                  <a:lnTo>
                    <a:pt x="239048" y="121388"/>
                  </a:lnTo>
                  <a:lnTo>
                    <a:pt x="239039" y="114999"/>
                  </a:lnTo>
                  <a:lnTo>
                    <a:pt x="239026" y="108610"/>
                  </a:lnTo>
                  <a:lnTo>
                    <a:pt x="239012" y="102221"/>
                  </a:lnTo>
                  <a:lnTo>
                    <a:pt x="238997" y="95832"/>
                  </a:lnTo>
                  <a:lnTo>
                    <a:pt x="238983" y="89443"/>
                  </a:lnTo>
                  <a:lnTo>
                    <a:pt x="238968" y="83054"/>
                  </a:lnTo>
                  <a:lnTo>
                    <a:pt x="238955" y="76666"/>
                  </a:lnTo>
                  <a:lnTo>
                    <a:pt x="238942" y="70277"/>
                  </a:lnTo>
                  <a:lnTo>
                    <a:pt x="238932" y="63888"/>
                  </a:lnTo>
                  <a:lnTo>
                    <a:pt x="238924" y="57499"/>
                  </a:lnTo>
                  <a:lnTo>
                    <a:pt x="238918" y="51110"/>
                  </a:lnTo>
                  <a:lnTo>
                    <a:pt x="238915" y="44721"/>
                  </a:lnTo>
                  <a:lnTo>
                    <a:pt x="238915" y="38333"/>
                  </a:lnTo>
                  <a:lnTo>
                    <a:pt x="238917" y="31944"/>
                  </a:lnTo>
                  <a:lnTo>
                    <a:pt x="238923" y="25555"/>
                  </a:lnTo>
                  <a:lnTo>
                    <a:pt x="238931" y="19166"/>
                  </a:lnTo>
                  <a:lnTo>
                    <a:pt x="238941" y="12777"/>
                  </a:lnTo>
                  <a:lnTo>
                    <a:pt x="238955" y="6388"/>
                  </a:lnTo>
                  <a:lnTo>
                    <a:pt x="238971" y="0"/>
                  </a:lnTo>
                  <a:lnTo>
                    <a:pt x="239763" y="0"/>
                  </a:lnTo>
                  <a:lnTo>
                    <a:pt x="239780" y="6388"/>
                  </a:lnTo>
                  <a:lnTo>
                    <a:pt x="239793" y="12777"/>
                  </a:lnTo>
                  <a:lnTo>
                    <a:pt x="239804" y="19166"/>
                  </a:lnTo>
                  <a:lnTo>
                    <a:pt x="239812" y="25555"/>
                  </a:lnTo>
                  <a:lnTo>
                    <a:pt x="239817" y="31944"/>
                  </a:lnTo>
                  <a:lnTo>
                    <a:pt x="239820" y="38333"/>
                  </a:lnTo>
                  <a:lnTo>
                    <a:pt x="239819" y="44721"/>
                  </a:lnTo>
                  <a:lnTo>
                    <a:pt x="239816" y="51110"/>
                  </a:lnTo>
                  <a:lnTo>
                    <a:pt x="239811" y="57499"/>
                  </a:lnTo>
                  <a:lnTo>
                    <a:pt x="239803" y="63888"/>
                  </a:lnTo>
                  <a:lnTo>
                    <a:pt x="239792" y="70277"/>
                  </a:lnTo>
                  <a:lnTo>
                    <a:pt x="239780" y="76666"/>
                  </a:lnTo>
                  <a:lnTo>
                    <a:pt x="239767" y="83054"/>
                  </a:lnTo>
                  <a:lnTo>
                    <a:pt x="239752" y="89443"/>
                  </a:lnTo>
                  <a:lnTo>
                    <a:pt x="239737" y="95832"/>
                  </a:lnTo>
                  <a:lnTo>
                    <a:pt x="239722" y="102221"/>
                  </a:lnTo>
                  <a:lnTo>
                    <a:pt x="239708" y="108610"/>
                  </a:lnTo>
                  <a:lnTo>
                    <a:pt x="239696" y="114999"/>
                  </a:lnTo>
                  <a:lnTo>
                    <a:pt x="239686" y="121388"/>
                  </a:lnTo>
                  <a:lnTo>
                    <a:pt x="239680" y="127776"/>
                  </a:lnTo>
                  <a:lnTo>
                    <a:pt x="239677" y="134165"/>
                  </a:lnTo>
                  <a:lnTo>
                    <a:pt x="239678" y="140554"/>
                  </a:lnTo>
                  <a:lnTo>
                    <a:pt x="239685" y="146943"/>
                  </a:lnTo>
                  <a:lnTo>
                    <a:pt x="239696" y="153332"/>
                  </a:lnTo>
                  <a:lnTo>
                    <a:pt x="239714" y="159721"/>
                  </a:lnTo>
                  <a:lnTo>
                    <a:pt x="239738" y="166109"/>
                  </a:lnTo>
                  <a:lnTo>
                    <a:pt x="239770" y="172498"/>
                  </a:lnTo>
                  <a:lnTo>
                    <a:pt x="239809" y="178887"/>
                  </a:lnTo>
                  <a:lnTo>
                    <a:pt x="239855" y="185276"/>
                  </a:lnTo>
                  <a:lnTo>
                    <a:pt x="239910" y="191665"/>
                  </a:lnTo>
                  <a:lnTo>
                    <a:pt x="239974" y="198054"/>
                  </a:lnTo>
                  <a:lnTo>
                    <a:pt x="240047" y="204442"/>
                  </a:lnTo>
                  <a:lnTo>
                    <a:pt x="240130" y="210831"/>
                  </a:lnTo>
                  <a:lnTo>
                    <a:pt x="240224" y="217220"/>
                  </a:lnTo>
                  <a:lnTo>
                    <a:pt x="240330" y="223609"/>
                  </a:lnTo>
                  <a:lnTo>
                    <a:pt x="240450" y="229998"/>
                  </a:lnTo>
                  <a:lnTo>
                    <a:pt x="240583" y="236387"/>
                  </a:lnTo>
                  <a:lnTo>
                    <a:pt x="240730" y="242776"/>
                  </a:lnTo>
                  <a:lnTo>
                    <a:pt x="240891" y="249164"/>
                  </a:lnTo>
                  <a:lnTo>
                    <a:pt x="241066" y="255553"/>
                  </a:lnTo>
                  <a:lnTo>
                    <a:pt x="241255" y="261942"/>
                  </a:lnTo>
                  <a:lnTo>
                    <a:pt x="241458" y="268331"/>
                  </a:lnTo>
                  <a:lnTo>
                    <a:pt x="241675" y="274720"/>
                  </a:lnTo>
                  <a:lnTo>
                    <a:pt x="241906" y="281109"/>
                  </a:lnTo>
                  <a:lnTo>
                    <a:pt x="242151" y="287497"/>
                  </a:lnTo>
                  <a:lnTo>
                    <a:pt x="242408" y="293886"/>
                  </a:lnTo>
                  <a:lnTo>
                    <a:pt x="242677" y="300275"/>
                  </a:lnTo>
                  <a:lnTo>
                    <a:pt x="242957" y="306664"/>
                  </a:lnTo>
                  <a:lnTo>
                    <a:pt x="243250" y="313053"/>
                  </a:lnTo>
                  <a:lnTo>
                    <a:pt x="243556" y="319442"/>
                  </a:lnTo>
                  <a:lnTo>
                    <a:pt x="243875" y="325830"/>
                  </a:lnTo>
                  <a:lnTo>
                    <a:pt x="244209" y="332219"/>
                  </a:lnTo>
                  <a:lnTo>
                    <a:pt x="244564" y="338608"/>
                  </a:lnTo>
                  <a:lnTo>
                    <a:pt x="244937" y="344997"/>
                  </a:lnTo>
                  <a:lnTo>
                    <a:pt x="245334" y="351386"/>
                  </a:lnTo>
                  <a:lnTo>
                    <a:pt x="245756" y="357775"/>
                  </a:lnTo>
                  <a:lnTo>
                    <a:pt x="246206" y="364164"/>
                  </a:lnTo>
                  <a:lnTo>
                    <a:pt x="246689" y="370552"/>
                  </a:lnTo>
                  <a:lnTo>
                    <a:pt x="247206" y="376941"/>
                  </a:lnTo>
                  <a:lnTo>
                    <a:pt x="247762" y="383330"/>
                  </a:lnTo>
                  <a:lnTo>
                    <a:pt x="248365" y="389719"/>
                  </a:lnTo>
                  <a:lnTo>
                    <a:pt x="249016" y="396108"/>
                  </a:lnTo>
                  <a:lnTo>
                    <a:pt x="249716" y="402497"/>
                  </a:lnTo>
                  <a:lnTo>
                    <a:pt x="250466" y="408885"/>
                  </a:lnTo>
                  <a:lnTo>
                    <a:pt x="251269" y="415274"/>
                  </a:lnTo>
                  <a:lnTo>
                    <a:pt x="252126" y="421663"/>
                  </a:lnTo>
                  <a:lnTo>
                    <a:pt x="253037" y="428052"/>
                  </a:lnTo>
                  <a:lnTo>
                    <a:pt x="254002" y="434441"/>
                  </a:lnTo>
                  <a:lnTo>
                    <a:pt x="255020" y="440830"/>
                  </a:lnTo>
                  <a:lnTo>
                    <a:pt x="256095" y="447218"/>
                  </a:lnTo>
                  <a:lnTo>
                    <a:pt x="257216" y="453607"/>
                  </a:lnTo>
                  <a:lnTo>
                    <a:pt x="258379" y="459996"/>
                  </a:lnTo>
                  <a:lnTo>
                    <a:pt x="259581" y="466385"/>
                  </a:lnTo>
                  <a:lnTo>
                    <a:pt x="260817" y="472774"/>
                  </a:lnTo>
                  <a:lnTo>
                    <a:pt x="262082" y="479163"/>
                  </a:lnTo>
                  <a:lnTo>
                    <a:pt x="263374" y="485552"/>
                  </a:lnTo>
                  <a:lnTo>
                    <a:pt x="264689" y="491940"/>
                  </a:lnTo>
                  <a:lnTo>
                    <a:pt x="266026" y="498329"/>
                  </a:lnTo>
                  <a:lnTo>
                    <a:pt x="267384" y="504718"/>
                  </a:lnTo>
                  <a:lnTo>
                    <a:pt x="268764" y="511107"/>
                  </a:lnTo>
                  <a:lnTo>
                    <a:pt x="270169" y="517496"/>
                  </a:lnTo>
                  <a:lnTo>
                    <a:pt x="271603" y="523885"/>
                  </a:lnTo>
                  <a:lnTo>
                    <a:pt x="273074" y="530273"/>
                  </a:lnTo>
                  <a:lnTo>
                    <a:pt x="274589" y="536662"/>
                  </a:lnTo>
                  <a:lnTo>
                    <a:pt x="276159" y="543051"/>
                  </a:lnTo>
                  <a:lnTo>
                    <a:pt x="277796" y="549440"/>
                  </a:lnTo>
                  <a:lnTo>
                    <a:pt x="279524" y="555829"/>
                  </a:lnTo>
                  <a:lnTo>
                    <a:pt x="281344" y="562218"/>
                  </a:lnTo>
                  <a:lnTo>
                    <a:pt x="283270" y="568606"/>
                  </a:lnTo>
                  <a:lnTo>
                    <a:pt x="285312" y="574995"/>
                  </a:lnTo>
                  <a:lnTo>
                    <a:pt x="287478" y="581384"/>
                  </a:lnTo>
                  <a:lnTo>
                    <a:pt x="289778" y="587773"/>
                  </a:lnTo>
                  <a:lnTo>
                    <a:pt x="292215" y="594162"/>
                  </a:lnTo>
                  <a:lnTo>
                    <a:pt x="294793" y="600551"/>
                  </a:lnTo>
                  <a:lnTo>
                    <a:pt x="297527" y="606940"/>
                  </a:lnTo>
                  <a:lnTo>
                    <a:pt x="300401" y="613328"/>
                  </a:lnTo>
                  <a:lnTo>
                    <a:pt x="303401" y="619717"/>
                  </a:lnTo>
                  <a:lnTo>
                    <a:pt x="306517" y="626106"/>
                  </a:lnTo>
                  <a:lnTo>
                    <a:pt x="309736" y="632495"/>
                  </a:lnTo>
                  <a:lnTo>
                    <a:pt x="313043" y="638884"/>
                  </a:lnTo>
                  <a:lnTo>
                    <a:pt x="316424" y="645273"/>
                  </a:lnTo>
                  <a:lnTo>
                    <a:pt x="319862" y="651661"/>
                  </a:lnTo>
                  <a:lnTo>
                    <a:pt x="323343" y="658050"/>
                  </a:lnTo>
                  <a:lnTo>
                    <a:pt x="326851" y="664439"/>
                  </a:lnTo>
                  <a:lnTo>
                    <a:pt x="330371" y="670828"/>
                  </a:lnTo>
                  <a:lnTo>
                    <a:pt x="333893" y="677217"/>
                  </a:lnTo>
                  <a:lnTo>
                    <a:pt x="337411" y="683606"/>
                  </a:lnTo>
                  <a:lnTo>
                    <a:pt x="340922" y="689995"/>
                  </a:lnTo>
                  <a:lnTo>
                    <a:pt x="344424" y="696383"/>
                  </a:lnTo>
                  <a:lnTo>
                    <a:pt x="347917" y="702772"/>
                  </a:lnTo>
                  <a:lnTo>
                    <a:pt x="351404" y="709161"/>
                  </a:lnTo>
                  <a:lnTo>
                    <a:pt x="354887" y="715550"/>
                  </a:lnTo>
                  <a:lnTo>
                    <a:pt x="358371" y="721939"/>
                  </a:lnTo>
                  <a:lnTo>
                    <a:pt x="361858" y="728328"/>
                  </a:lnTo>
                  <a:lnTo>
                    <a:pt x="365350" y="734716"/>
                  </a:lnTo>
                  <a:lnTo>
                    <a:pt x="368848" y="741105"/>
                  </a:lnTo>
                  <a:lnTo>
                    <a:pt x="372351" y="747494"/>
                  </a:lnTo>
                  <a:lnTo>
                    <a:pt x="375857" y="753883"/>
                  </a:lnTo>
                  <a:lnTo>
                    <a:pt x="379367" y="760272"/>
                  </a:lnTo>
                  <a:lnTo>
                    <a:pt x="382876" y="766661"/>
                  </a:lnTo>
                  <a:lnTo>
                    <a:pt x="386384" y="773049"/>
                  </a:lnTo>
                  <a:lnTo>
                    <a:pt x="389890" y="779438"/>
                  </a:lnTo>
                  <a:lnTo>
                    <a:pt x="393394" y="785827"/>
                  </a:lnTo>
                  <a:lnTo>
                    <a:pt x="396897" y="792216"/>
                  </a:lnTo>
                  <a:lnTo>
                    <a:pt x="400401" y="798605"/>
                  </a:lnTo>
                  <a:lnTo>
                    <a:pt x="403907" y="804994"/>
                  </a:lnTo>
                  <a:lnTo>
                    <a:pt x="407417" y="811383"/>
                  </a:lnTo>
                  <a:lnTo>
                    <a:pt x="410929" y="817771"/>
                  </a:lnTo>
                  <a:lnTo>
                    <a:pt x="414443" y="824160"/>
                  </a:lnTo>
                  <a:lnTo>
                    <a:pt x="417952" y="830549"/>
                  </a:lnTo>
                  <a:lnTo>
                    <a:pt x="421444" y="836938"/>
                  </a:lnTo>
                  <a:lnTo>
                    <a:pt x="424909" y="843327"/>
                  </a:lnTo>
                  <a:lnTo>
                    <a:pt x="428330" y="849716"/>
                  </a:lnTo>
                  <a:lnTo>
                    <a:pt x="431688" y="856104"/>
                  </a:lnTo>
                  <a:lnTo>
                    <a:pt x="434965" y="862493"/>
                  </a:lnTo>
                  <a:lnTo>
                    <a:pt x="438138" y="868882"/>
                  </a:lnTo>
                  <a:lnTo>
                    <a:pt x="441180" y="875271"/>
                  </a:lnTo>
                  <a:lnTo>
                    <a:pt x="444059" y="881660"/>
                  </a:lnTo>
                  <a:lnTo>
                    <a:pt x="446774" y="888049"/>
                  </a:lnTo>
                  <a:lnTo>
                    <a:pt x="449314" y="894437"/>
                  </a:lnTo>
                  <a:lnTo>
                    <a:pt x="451675" y="900826"/>
                  </a:lnTo>
                  <a:lnTo>
                    <a:pt x="453855" y="907215"/>
                  </a:lnTo>
                  <a:lnTo>
                    <a:pt x="455858" y="913604"/>
                  </a:lnTo>
                  <a:lnTo>
                    <a:pt x="457695" y="919993"/>
                  </a:lnTo>
                  <a:lnTo>
                    <a:pt x="459377" y="926382"/>
                  </a:lnTo>
                  <a:lnTo>
                    <a:pt x="460907" y="932771"/>
                  </a:lnTo>
                  <a:lnTo>
                    <a:pt x="462321" y="939159"/>
                  </a:lnTo>
                  <a:lnTo>
                    <a:pt x="463641" y="945548"/>
                  </a:lnTo>
                  <a:lnTo>
                    <a:pt x="464885" y="951937"/>
                  </a:lnTo>
                  <a:lnTo>
                    <a:pt x="466070" y="958326"/>
                  </a:lnTo>
                  <a:lnTo>
                    <a:pt x="467209" y="964715"/>
                  </a:lnTo>
                  <a:lnTo>
                    <a:pt x="468314" y="971104"/>
                  </a:lnTo>
                  <a:lnTo>
                    <a:pt x="469392" y="977492"/>
                  </a:lnTo>
                  <a:lnTo>
                    <a:pt x="470445" y="983881"/>
                  </a:lnTo>
                  <a:lnTo>
                    <a:pt x="471475" y="990270"/>
                  </a:lnTo>
                  <a:lnTo>
                    <a:pt x="472478" y="996659"/>
                  </a:lnTo>
                  <a:lnTo>
                    <a:pt x="473450" y="1003048"/>
                  </a:lnTo>
                  <a:lnTo>
                    <a:pt x="474382" y="1009437"/>
                  </a:lnTo>
                  <a:lnTo>
                    <a:pt x="475264" y="1015825"/>
                  </a:lnTo>
                  <a:lnTo>
                    <a:pt x="476084" y="1022214"/>
                  </a:lnTo>
                  <a:lnTo>
                    <a:pt x="476828" y="1028603"/>
                  </a:lnTo>
                  <a:lnTo>
                    <a:pt x="477483" y="1034992"/>
                  </a:lnTo>
                  <a:lnTo>
                    <a:pt x="478013" y="1041381"/>
                  </a:lnTo>
                  <a:lnTo>
                    <a:pt x="478410" y="1047770"/>
                  </a:lnTo>
                  <a:lnTo>
                    <a:pt x="478657" y="1054159"/>
                  </a:lnTo>
                  <a:lnTo>
                    <a:pt x="478735" y="1060547"/>
                  </a:lnTo>
                  <a:lnTo>
                    <a:pt x="478627" y="1066936"/>
                  </a:lnTo>
                  <a:lnTo>
                    <a:pt x="478317" y="1073325"/>
                  </a:lnTo>
                  <a:lnTo>
                    <a:pt x="477789" y="1079714"/>
                  </a:lnTo>
                  <a:lnTo>
                    <a:pt x="477033" y="1086103"/>
                  </a:lnTo>
                  <a:lnTo>
                    <a:pt x="476028" y="1092492"/>
                  </a:lnTo>
                  <a:lnTo>
                    <a:pt x="474761" y="1098880"/>
                  </a:lnTo>
                  <a:lnTo>
                    <a:pt x="473261" y="1105269"/>
                  </a:lnTo>
                  <a:lnTo>
                    <a:pt x="471540" y="1111658"/>
                  </a:lnTo>
                  <a:lnTo>
                    <a:pt x="469613" y="1118047"/>
                  </a:lnTo>
                  <a:lnTo>
                    <a:pt x="467502" y="1124436"/>
                  </a:lnTo>
                  <a:lnTo>
                    <a:pt x="465229" y="1130825"/>
                  </a:lnTo>
                  <a:lnTo>
                    <a:pt x="462822" y="1137213"/>
                  </a:lnTo>
                  <a:lnTo>
                    <a:pt x="460310" y="1143602"/>
                  </a:lnTo>
                  <a:lnTo>
                    <a:pt x="457716" y="1149991"/>
                  </a:lnTo>
                  <a:lnTo>
                    <a:pt x="455081" y="1156380"/>
                  </a:lnTo>
                  <a:lnTo>
                    <a:pt x="452431" y="1162769"/>
                  </a:lnTo>
                  <a:lnTo>
                    <a:pt x="449786" y="1169158"/>
                  </a:lnTo>
                  <a:lnTo>
                    <a:pt x="447164" y="1175547"/>
                  </a:lnTo>
                  <a:lnTo>
                    <a:pt x="444575" y="1181935"/>
                  </a:lnTo>
                  <a:lnTo>
                    <a:pt x="442029" y="1188324"/>
                  </a:lnTo>
                  <a:lnTo>
                    <a:pt x="439531" y="1194713"/>
                  </a:lnTo>
                  <a:lnTo>
                    <a:pt x="437085" y="1201102"/>
                  </a:lnTo>
                  <a:lnTo>
                    <a:pt x="434690" y="1207491"/>
                  </a:lnTo>
                  <a:lnTo>
                    <a:pt x="432340" y="1213880"/>
                  </a:lnTo>
                  <a:lnTo>
                    <a:pt x="430031" y="1220268"/>
                  </a:lnTo>
                  <a:lnTo>
                    <a:pt x="427759" y="1226657"/>
                  </a:lnTo>
                  <a:lnTo>
                    <a:pt x="425521" y="1233046"/>
                  </a:lnTo>
                  <a:lnTo>
                    <a:pt x="423315" y="1239435"/>
                  </a:lnTo>
                  <a:lnTo>
                    <a:pt x="421139" y="1245824"/>
                  </a:lnTo>
                  <a:lnTo>
                    <a:pt x="418993" y="1252213"/>
                  </a:lnTo>
                  <a:lnTo>
                    <a:pt x="416880" y="1258602"/>
                  </a:lnTo>
                  <a:lnTo>
                    <a:pt x="414798" y="1264990"/>
                  </a:lnTo>
                  <a:lnTo>
                    <a:pt x="412744" y="1271379"/>
                  </a:lnTo>
                  <a:lnTo>
                    <a:pt x="410718" y="1277768"/>
                  </a:lnTo>
                  <a:lnTo>
                    <a:pt x="408717" y="1284157"/>
                  </a:lnTo>
                  <a:lnTo>
                    <a:pt x="406740" y="1290546"/>
                  </a:lnTo>
                  <a:lnTo>
                    <a:pt x="404781" y="1296935"/>
                  </a:lnTo>
                  <a:lnTo>
                    <a:pt x="402835" y="1303323"/>
                  </a:lnTo>
                  <a:lnTo>
                    <a:pt x="400897" y="1309712"/>
                  </a:lnTo>
                  <a:lnTo>
                    <a:pt x="398956" y="1316101"/>
                  </a:lnTo>
                  <a:lnTo>
                    <a:pt x="397006" y="1322490"/>
                  </a:lnTo>
                  <a:lnTo>
                    <a:pt x="395038" y="1328879"/>
                  </a:lnTo>
                  <a:lnTo>
                    <a:pt x="393045" y="1335268"/>
                  </a:lnTo>
                  <a:lnTo>
                    <a:pt x="391019" y="1341656"/>
                  </a:lnTo>
                  <a:lnTo>
                    <a:pt x="388953" y="1348045"/>
                  </a:lnTo>
                  <a:lnTo>
                    <a:pt x="386841" y="1354434"/>
                  </a:lnTo>
                  <a:lnTo>
                    <a:pt x="384677" y="1360823"/>
                  </a:lnTo>
                  <a:lnTo>
                    <a:pt x="382447" y="1367212"/>
                  </a:lnTo>
                  <a:lnTo>
                    <a:pt x="380153" y="1373601"/>
                  </a:lnTo>
                  <a:lnTo>
                    <a:pt x="377794" y="1379990"/>
                  </a:lnTo>
                  <a:lnTo>
                    <a:pt x="375367" y="1386378"/>
                  </a:lnTo>
                  <a:lnTo>
                    <a:pt x="372872" y="1392767"/>
                  </a:lnTo>
                  <a:lnTo>
                    <a:pt x="370309" y="1399156"/>
                  </a:lnTo>
                  <a:lnTo>
                    <a:pt x="367682" y="1405545"/>
                  </a:lnTo>
                  <a:lnTo>
                    <a:pt x="364992" y="1411934"/>
                  </a:lnTo>
                  <a:lnTo>
                    <a:pt x="362243" y="1418323"/>
                  </a:lnTo>
                  <a:lnTo>
                    <a:pt x="359443" y="1424711"/>
                  </a:lnTo>
                  <a:lnTo>
                    <a:pt x="356606" y="1431100"/>
                  </a:lnTo>
                  <a:lnTo>
                    <a:pt x="353743" y="1437489"/>
                  </a:lnTo>
                  <a:lnTo>
                    <a:pt x="350865" y="1443878"/>
                  </a:lnTo>
                  <a:lnTo>
                    <a:pt x="347985" y="1450267"/>
                  </a:lnTo>
                  <a:lnTo>
                    <a:pt x="345116" y="1456656"/>
                  </a:lnTo>
                  <a:lnTo>
                    <a:pt x="342272" y="1463044"/>
                  </a:lnTo>
                  <a:lnTo>
                    <a:pt x="339465" y="1469433"/>
                  </a:lnTo>
                  <a:lnTo>
                    <a:pt x="336719" y="1475822"/>
                  </a:lnTo>
                  <a:lnTo>
                    <a:pt x="334038" y="1482211"/>
                  </a:lnTo>
                  <a:lnTo>
                    <a:pt x="331433" y="1488600"/>
                  </a:lnTo>
                  <a:lnTo>
                    <a:pt x="328911" y="1494989"/>
                  </a:lnTo>
                  <a:lnTo>
                    <a:pt x="326479" y="1501378"/>
                  </a:lnTo>
                  <a:lnTo>
                    <a:pt x="324142" y="1507766"/>
                  </a:lnTo>
                  <a:lnTo>
                    <a:pt x="321903" y="1514155"/>
                  </a:lnTo>
                  <a:lnTo>
                    <a:pt x="319764" y="1520544"/>
                  </a:lnTo>
                  <a:lnTo>
                    <a:pt x="317733" y="1526933"/>
                  </a:lnTo>
                  <a:lnTo>
                    <a:pt x="315809" y="1533322"/>
                  </a:lnTo>
                  <a:lnTo>
                    <a:pt x="313982" y="1539711"/>
                  </a:lnTo>
                  <a:lnTo>
                    <a:pt x="312249" y="1546099"/>
                  </a:lnTo>
                  <a:lnTo>
                    <a:pt x="310607" y="1552488"/>
                  </a:lnTo>
                  <a:lnTo>
                    <a:pt x="309052" y="1558877"/>
                  </a:lnTo>
                  <a:lnTo>
                    <a:pt x="307581" y="1565266"/>
                  </a:lnTo>
                  <a:lnTo>
                    <a:pt x="306191" y="1571655"/>
                  </a:lnTo>
                  <a:lnTo>
                    <a:pt x="304878" y="1578044"/>
                  </a:lnTo>
                  <a:lnTo>
                    <a:pt x="303648" y="1584432"/>
                  </a:lnTo>
                  <a:lnTo>
                    <a:pt x="302486" y="1590821"/>
                  </a:lnTo>
                  <a:lnTo>
                    <a:pt x="301389" y="1597210"/>
                  </a:lnTo>
                  <a:lnTo>
                    <a:pt x="300354" y="1603599"/>
                  </a:lnTo>
                  <a:lnTo>
                    <a:pt x="299376" y="1609988"/>
                  </a:lnTo>
                  <a:lnTo>
                    <a:pt x="298451" y="1616377"/>
                  </a:lnTo>
                  <a:lnTo>
                    <a:pt x="297576" y="1622766"/>
                  </a:lnTo>
                  <a:lnTo>
                    <a:pt x="296746" y="1629154"/>
                  </a:lnTo>
                  <a:lnTo>
                    <a:pt x="295958" y="1635543"/>
                  </a:lnTo>
                  <a:lnTo>
                    <a:pt x="295205" y="1641932"/>
                  </a:lnTo>
                  <a:lnTo>
                    <a:pt x="294478" y="1648321"/>
                  </a:lnTo>
                  <a:lnTo>
                    <a:pt x="293771" y="1654710"/>
                  </a:lnTo>
                  <a:lnTo>
                    <a:pt x="293078" y="1661099"/>
                  </a:lnTo>
                  <a:lnTo>
                    <a:pt x="292392" y="1667487"/>
                  </a:lnTo>
                  <a:lnTo>
                    <a:pt x="291708" y="1673876"/>
                  </a:lnTo>
                  <a:lnTo>
                    <a:pt x="291021" y="1680265"/>
                  </a:lnTo>
                  <a:lnTo>
                    <a:pt x="290324" y="1686654"/>
                  </a:lnTo>
                  <a:lnTo>
                    <a:pt x="289613" y="1693043"/>
                  </a:lnTo>
                  <a:lnTo>
                    <a:pt x="288886" y="1699432"/>
                  </a:lnTo>
                  <a:lnTo>
                    <a:pt x="288143" y="1705820"/>
                  </a:lnTo>
                  <a:lnTo>
                    <a:pt x="287383" y="1712209"/>
                  </a:lnTo>
                  <a:lnTo>
                    <a:pt x="286607" y="1718598"/>
                  </a:lnTo>
                  <a:lnTo>
                    <a:pt x="285817" y="1724987"/>
                  </a:lnTo>
                  <a:lnTo>
                    <a:pt x="285015" y="1731376"/>
                  </a:lnTo>
                  <a:lnTo>
                    <a:pt x="284204" y="1737765"/>
                  </a:lnTo>
                  <a:lnTo>
                    <a:pt x="283388" y="1744154"/>
                  </a:lnTo>
                  <a:lnTo>
                    <a:pt x="282569" y="1750542"/>
                  </a:lnTo>
                  <a:lnTo>
                    <a:pt x="281750" y="1756931"/>
                  </a:lnTo>
                  <a:lnTo>
                    <a:pt x="280935" y="1763320"/>
                  </a:lnTo>
                  <a:lnTo>
                    <a:pt x="280123" y="1769709"/>
                  </a:lnTo>
                  <a:lnTo>
                    <a:pt x="279318" y="1776098"/>
                  </a:lnTo>
                  <a:lnTo>
                    <a:pt x="278520" y="1782487"/>
                  </a:lnTo>
                  <a:lnTo>
                    <a:pt x="277729" y="1788875"/>
                  </a:lnTo>
                  <a:lnTo>
                    <a:pt x="276947" y="1795264"/>
                  </a:lnTo>
                  <a:lnTo>
                    <a:pt x="276176" y="1801653"/>
                  </a:lnTo>
                  <a:lnTo>
                    <a:pt x="275414" y="1808042"/>
                  </a:lnTo>
                  <a:lnTo>
                    <a:pt x="274663" y="1814431"/>
                  </a:lnTo>
                  <a:lnTo>
                    <a:pt x="273924" y="1820820"/>
                  </a:lnTo>
                  <a:lnTo>
                    <a:pt x="273197" y="1827209"/>
                  </a:lnTo>
                  <a:lnTo>
                    <a:pt x="272483" y="1833597"/>
                  </a:lnTo>
                  <a:lnTo>
                    <a:pt x="271784" y="1839986"/>
                  </a:lnTo>
                  <a:lnTo>
                    <a:pt x="271099" y="1846375"/>
                  </a:lnTo>
                  <a:lnTo>
                    <a:pt x="270432" y="1852764"/>
                  </a:lnTo>
                  <a:lnTo>
                    <a:pt x="269782" y="1859153"/>
                  </a:lnTo>
                  <a:lnTo>
                    <a:pt x="269147" y="1865542"/>
                  </a:lnTo>
                  <a:lnTo>
                    <a:pt x="268527" y="1871930"/>
                  </a:lnTo>
                  <a:lnTo>
                    <a:pt x="267921" y="1878319"/>
                  </a:lnTo>
                  <a:lnTo>
                    <a:pt x="267327" y="1884708"/>
                  </a:lnTo>
                  <a:lnTo>
                    <a:pt x="266743" y="1891097"/>
                  </a:lnTo>
                  <a:lnTo>
                    <a:pt x="266166" y="1897486"/>
                  </a:lnTo>
                  <a:lnTo>
                    <a:pt x="265595" y="1903875"/>
                  </a:lnTo>
                  <a:lnTo>
                    <a:pt x="265025" y="1910263"/>
                  </a:lnTo>
                  <a:lnTo>
                    <a:pt x="264454" y="1916652"/>
                  </a:lnTo>
                  <a:lnTo>
                    <a:pt x="263879" y="1923041"/>
                  </a:lnTo>
                  <a:lnTo>
                    <a:pt x="263298" y="1929430"/>
                  </a:lnTo>
                  <a:lnTo>
                    <a:pt x="262708" y="1935819"/>
                  </a:lnTo>
                  <a:lnTo>
                    <a:pt x="262109" y="1942208"/>
                  </a:lnTo>
                  <a:lnTo>
                    <a:pt x="261499" y="1948597"/>
                  </a:lnTo>
                  <a:lnTo>
                    <a:pt x="260880" y="1954985"/>
                  </a:lnTo>
                  <a:lnTo>
                    <a:pt x="260252" y="1961374"/>
                  </a:lnTo>
                  <a:lnTo>
                    <a:pt x="259619" y="1967763"/>
                  </a:lnTo>
                  <a:lnTo>
                    <a:pt x="258985" y="1974152"/>
                  </a:lnTo>
                  <a:lnTo>
                    <a:pt x="258355" y="1980541"/>
                  </a:lnTo>
                  <a:lnTo>
                    <a:pt x="257736" y="1986930"/>
                  </a:lnTo>
                  <a:lnTo>
                    <a:pt x="257133" y="1993318"/>
                  </a:lnTo>
                  <a:lnTo>
                    <a:pt x="256554" y="1999707"/>
                  </a:lnTo>
                  <a:lnTo>
                    <a:pt x="256005" y="2006096"/>
                  </a:lnTo>
                  <a:lnTo>
                    <a:pt x="255494" y="2012485"/>
                  </a:lnTo>
                  <a:lnTo>
                    <a:pt x="255034" y="2018874"/>
                  </a:lnTo>
                  <a:lnTo>
                    <a:pt x="254623" y="2025263"/>
                  </a:lnTo>
                  <a:lnTo>
                    <a:pt x="254265" y="2031651"/>
                  </a:lnTo>
                  <a:lnTo>
                    <a:pt x="253960" y="2038040"/>
                  </a:lnTo>
                  <a:lnTo>
                    <a:pt x="253706" y="2044429"/>
                  </a:lnTo>
                  <a:lnTo>
                    <a:pt x="253502" y="2050818"/>
                  </a:lnTo>
                  <a:lnTo>
                    <a:pt x="253342" y="2057207"/>
                  </a:lnTo>
                  <a:lnTo>
                    <a:pt x="253218" y="2063596"/>
                  </a:lnTo>
                  <a:lnTo>
                    <a:pt x="253122" y="2069985"/>
                  </a:lnTo>
                  <a:lnTo>
                    <a:pt x="253042" y="2076373"/>
                  </a:lnTo>
                  <a:lnTo>
                    <a:pt x="252964" y="2082762"/>
                  </a:lnTo>
                  <a:lnTo>
                    <a:pt x="252877" y="2089151"/>
                  </a:lnTo>
                  <a:lnTo>
                    <a:pt x="252771" y="2095540"/>
                  </a:lnTo>
                  <a:lnTo>
                    <a:pt x="252637" y="2101929"/>
                  </a:lnTo>
                  <a:lnTo>
                    <a:pt x="252467" y="2108318"/>
                  </a:lnTo>
                  <a:lnTo>
                    <a:pt x="252256" y="2114706"/>
                  </a:lnTo>
                  <a:lnTo>
                    <a:pt x="252000" y="2121095"/>
                  </a:lnTo>
                  <a:lnTo>
                    <a:pt x="251693" y="2127484"/>
                  </a:lnTo>
                  <a:lnTo>
                    <a:pt x="251346" y="2133873"/>
                  </a:lnTo>
                  <a:lnTo>
                    <a:pt x="250962" y="2140262"/>
                  </a:lnTo>
                  <a:lnTo>
                    <a:pt x="250551" y="2146651"/>
                  </a:lnTo>
                  <a:lnTo>
                    <a:pt x="250120" y="2153039"/>
                  </a:lnTo>
                  <a:lnTo>
                    <a:pt x="249678" y="2159428"/>
                  </a:lnTo>
                  <a:lnTo>
                    <a:pt x="249235" y="2165817"/>
                  </a:lnTo>
                  <a:lnTo>
                    <a:pt x="248800" y="2172206"/>
                  </a:lnTo>
                  <a:lnTo>
                    <a:pt x="248387" y="2178595"/>
                  </a:lnTo>
                  <a:lnTo>
                    <a:pt x="248002" y="2184984"/>
                  </a:lnTo>
                  <a:lnTo>
                    <a:pt x="247651" y="2191373"/>
                  </a:lnTo>
                  <a:lnTo>
                    <a:pt x="247339" y="2197761"/>
                  </a:lnTo>
                  <a:lnTo>
                    <a:pt x="247068" y="2204150"/>
                  </a:lnTo>
                  <a:lnTo>
                    <a:pt x="246838" y="2210539"/>
                  </a:lnTo>
                  <a:lnTo>
                    <a:pt x="246650" y="2216928"/>
                  </a:lnTo>
                  <a:lnTo>
                    <a:pt x="246501" y="2223317"/>
                  </a:lnTo>
                  <a:lnTo>
                    <a:pt x="246388" y="2229706"/>
                  </a:lnTo>
                  <a:lnTo>
                    <a:pt x="246311" y="2236094"/>
                  </a:lnTo>
                  <a:lnTo>
                    <a:pt x="246257" y="2242483"/>
                  </a:lnTo>
                  <a:lnTo>
                    <a:pt x="246222" y="2248872"/>
                  </a:lnTo>
                  <a:lnTo>
                    <a:pt x="246199" y="2255261"/>
                  </a:lnTo>
                  <a:lnTo>
                    <a:pt x="246181" y="2261650"/>
                  </a:lnTo>
                  <a:lnTo>
                    <a:pt x="246163" y="2268039"/>
                  </a:lnTo>
                  <a:lnTo>
                    <a:pt x="246139" y="2274427"/>
                  </a:lnTo>
                  <a:lnTo>
                    <a:pt x="246104" y="2280816"/>
                  </a:lnTo>
                  <a:lnTo>
                    <a:pt x="246052" y="2287205"/>
                  </a:lnTo>
                  <a:lnTo>
                    <a:pt x="245981" y="2293594"/>
                  </a:lnTo>
                  <a:lnTo>
                    <a:pt x="245888" y="2299983"/>
                  </a:lnTo>
                  <a:lnTo>
                    <a:pt x="245776" y="2306372"/>
                  </a:lnTo>
                  <a:lnTo>
                    <a:pt x="245643" y="2312761"/>
                  </a:lnTo>
                  <a:lnTo>
                    <a:pt x="245493" y="2319149"/>
                  </a:lnTo>
                  <a:lnTo>
                    <a:pt x="245329" y="2325538"/>
                  </a:lnTo>
                  <a:lnTo>
                    <a:pt x="245154" y="2331927"/>
                  </a:lnTo>
                  <a:lnTo>
                    <a:pt x="244974" y="2338316"/>
                  </a:lnTo>
                  <a:lnTo>
                    <a:pt x="244794" y="2344705"/>
                  </a:lnTo>
                  <a:lnTo>
                    <a:pt x="244620" y="2351094"/>
                  </a:lnTo>
                  <a:lnTo>
                    <a:pt x="244457" y="2357482"/>
                  </a:lnTo>
                  <a:lnTo>
                    <a:pt x="244309" y="2363871"/>
                  </a:lnTo>
                  <a:lnTo>
                    <a:pt x="244180" y="2370260"/>
                  </a:lnTo>
                  <a:lnTo>
                    <a:pt x="244071" y="2376649"/>
                  </a:lnTo>
                  <a:lnTo>
                    <a:pt x="243984" y="2383038"/>
                  </a:lnTo>
                  <a:lnTo>
                    <a:pt x="243919" y="2389427"/>
                  </a:lnTo>
                  <a:lnTo>
                    <a:pt x="243877" y="2395816"/>
                  </a:lnTo>
                  <a:lnTo>
                    <a:pt x="243856" y="2402204"/>
                  </a:lnTo>
                  <a:lnTo>
                    <a:pt x="243850" y="2408593"/>
                  </a:lnTo>
                  <a:lnTo>
                    <a:pt x="243856" y="2414982"/>
                  </a:lnTo>
                  <a:lnTo>
                    <a:pt x="243871" y="2421371"/>
                  </a:lnTo>
                  <a:lnTo>
                    <a:pt x="243890" y="2427760"/>
                  </a:lnTo>
                  <a:lnTo>
                    <a:pt x="243911" y="2434149"/>
                  </a:lnTo>
                  <a:lnTo>
                    <a:pt x="243930" y="2440537"/>
                  </a:lnTo>
                  <a:lnTo>
                    <a:pt x="243943" y="2446926"/>
                  </a:lnTo>
                  <a:lnTo>
                    <a:pt x="243948" y="2453315"/>
                  </a:lnTo>
                  <a:lnTo>
                    <a:pt x="243943" y="2459704"/>
                  </a:lnTo>
                  <a:lnTo>
                    <a:pt x="243927" y="2466093"/>
                  </a:lnTo>
                  <a:lnTo>
                    <a:pt x="243901" y="2472482"/>
                  </a:lnTo>
                  <a:lnTo>
                    <a:pt x="243863" y="2478870"/>
                  </a:lnTo>
                  <a:lnTo>
                    <a:pt x="243815" y="2485259"/>
                  </a:lnTo>
                  <a:lnTo>
                    <a:pt x="243757" y="2491648"/>
                  </a:lnTo>
                  <a:lnTo>
                    <a:pt x="243689" y="2498037"/>
                  </a:lnTo>
                  <a:lnTo>
                    <a:pt x="243611" y="2504426"/>
                  </a:lnTo>
                  <a:lnTo>
                    <a:pt x="243526" y="2510815"/>
                  </a:lnTo>
                  <a:lnTo>
                    <a:pt x="243433" y="2517204"/>
                  </a:lnTo>
                  <a:lnTo>
                    <a:pt x="243334" y="2523592"/>
                  </a:lnTo>
                  <a:lnTo>
                    <a:pt x="243229" y="2529981"/>
                  </a:lnTo>
                  <a:lnTo>
                    <a:pt x="243118" y="2536370"/>
                  </a:lnTo>
                  <a:lnTo>
                    <a:pt x="243003" y="2542759"/>
                  </a:lnTo>
                  <a:lnTo>
                    <a:pt x="242884" y="2549148"/>
                  </a:lnTo>
                  <a:lnTo>
                    <a:pt x="242762" y="2555537"/>
                  </a:lnTo>
                  <a:lnTo>
                    <a:pt x="242638" y="2561925"/>
                  </a:lnTo>
                  <a:lnTo>
                    <a:pt x="242514" y="2568314"/>
                  </a:lnTo>
                  <a:lnTo>
                    <a:pt x="242390" y="2574703"/>
                  </a:lnTo>
                  <a:lnTo>
                    <a:pt x="242269" y="2581092"/>
                  </a:lnTo>
                  <a:lnTo>
                    <a:pt x="242152" y="2587481"/>
                  </a:lnTo>
                  <a:lnTo>
                    <a:pt x="242040" y="2593870"/>
                  </a:lnTo>
                  <a:lnTo>
                    <a:pt x="241934" y="2600258"/>
                  </a:lnTo>
                  <a:lnTo>
                    <a:pt x="241836" y="2606647"/>
                  </a:lnTo>
                  <a:lnTo>
                    <a:pt x="241748" y="2613036"/>
                  </a:lnTo>
                  <a:lnTo>
                    <a:pt x="241671" y="2619425"/>
                  </a:lnTo>
                  <a:lnTo>
                    <a:pt x="241605" y="2625814"/>
                  </a:lnTo>
                  <a:lnTo>
                    <a:pt x="241550" y="2632203"/>
                  </a:lnTo>
                  <a:lnTo>
                    <a:pt x="241507" y="2638592"/>
                  </a:lnTo>
                  <a:lnTo>
                    <a:pt x="241475" y="2644980"/>
                  </a:lnTo>
                  <a:lnTo>
                    <a:pt x="241455" y="2651369"/>
                  </a:lnTo>
                  <a:lnTo>
                    <a:pt x="241447" y="2657758"/>
                  </a:lnTo>
                  <a:lnTo>
                    <a:pt x="241449" y="2664147"/>
                  </a:lnTo>
                  <a:lnTo>
                    <a:pt x="241461" y="2670536"/>
                  </a:lnTo>
                  <a:lnTo>
                    <a:pt x="241482" y="2676925"/>
                  </a:lnTo>
                  <a:lnTo>
                    <a:pt x="241509" y="2683313"/>
                  </a:lnTo>
                  <a:lnTo>
                    <a:pt x="241541" y="2689702"/>
                  </a:lnTo>
                  <a:lnTo>
                    <a:pt x="241576" y="2696091"/>
                  </a:lnTo>
                  <a:lnTo>
                    <a:pt x="241611" y="2702480"/>
                  </a:lnTo>
                  <a:lnTo>
                    <a:pt x="241645" y="2708869"/>
                  </a:lnTo>
                  <a:lnTo>
                    <a:pt x="241674" y="2715258"/>
                  </a:lnTo>
                  <a:lnTo>
                    <a:pt x="241696" y="2721646"/>
                  </a:lnTo>
                  <a:lnTo>
                    <a:pt x="241707" y="2728035"/>
                  </a:lnTo>
                  <a:lnTo>
                    <a:pt x="241707" y="2734424"/>
                  </a:lnTo>
                  <a:lnTo>
                    <a:pt x="241694" y="2740813"/>
                  </a:lnTo>
                  <a:lnTo>
                    <a:pt x="241667" y="2747202"/>
                  </a:lnTo>
                  <a:lnTo>
                    <a:pt x="241625" y="2753591"/>
                  </a:lnTo>
                  <a:lnTo>
                    <a:pt x="241569" y="2759980"/>
                  </a:lnTo>
                  <a:lnTo>
                    <a:pt x="241498" y="2766368"/>
                  </a:lnTo>
                  <a:lnTo>
                    <a:pt x="241415" y="2772757"/>
                  </a:lnTo>
                  <a:lnTo>
                    <a:pt x="241320" y="2779146"/>
                  </a:lnTo>
                  <a:lnTo>
                    <a:pt x="241218" y="2785535"/>
                  </a:lnTo>
                  <a:lnTo>
                    <a:pt x="241111" y="2791924"/>
                  </a:lnTo>
                  <a:lnTo>
                    <a:pt x="241002" y="2798313"/>
                  </a:lnTo>
                  <a:lnTo>
                    <a:pt x="240894" y="2804701"/>
                  </a:lnTo>
                  <a:lnTo>
                    <a:pt x="240790" y="2811090"/>
                  </a:lnTo>
                  <a:lnTo>
                    <a:pt x="240691" y="2817479"/>
                  </a:lnTo>
                  <a:lnTo>
                    <a:pt x="240601" y="2823868"/>
                  </a:lnTo>
                  <a:lnTo>
                    <a:pt x="240521" y="2830257"/>
                  </a:lnTo>
                  <a:lnTo>
                    <a:pt x="240453" y="2836646"/>
                  </a:lnTo>
                  <a:lnTo>
                    <a:pt x="240397" y="2843034"/>
                  </a:lnTo>
                  <a:lnTo>
                    <a:pt x="240352" y="2849423"/>
                  </a:lnTo>
                  <a:lnTo>
                    <a:pt x="240317" y="2855812"/>
                  </a:lnTo>
                  <a:lnTo>
                    <a:pt x="240293" y="2862201"/>
                  </a:lnTo>
                  <a:lnTo>
                    <a:pt x="240279" y="2868590"/>
                  </a:lnTo>
                  <a:lnTo>
                    <a:pt x="240272" y="2874979"/>
                  </a:lnTo>
                  <a:lnTo>
                    <a:pt x="240272" y="2881368"/>
                  </a:lnTo>
                  <a:lnTo>
                    <a:pt x="240277" y="2887756"/>
                  </a:lnTo>
                  <a:lnTo>
                    <a:pt x="240286" y="2894145"/>
                  </a:lnTo>
                  <a:lnTo>
                    <a:pt x="240297" y="2900534"/>
                  </a:lnTo>
                  <a:lnTo>
                    <a:pt x="240308" y="2906923"/>
                  </a:lnTo>
                  <a:lnTo>
                    <a:pt x="240320" y="2913312"/>
                  </a:lnTo>
                  <a:lnTo>
                    <a:pt x="240330" y="2919701"/>
                  </a:lnTo>
                  <a:lnTo>
                    <a:pt x="240339" y="2926089"/>
                  </a:lnTo>
                  <a:lnTo>
                    <a:pt x="240345" y="2932478"/>
                  </a:lnTo>
                  <a:lnTo>
                    <a:pt x="240348" y="2938867"/>
                  </a:lnTo>
                  <a:lnTo>
                    <a:pt x="240347" y="2945256"/>
                  </a:lnTo>
                  <a:lnTo>
                    <a:pt x="240343" y="2951645"/>
                  </a:lnTo>
                  <a:lnTo>
                    <a:pt x="240335" y="2958034"/>
                  </a:lnTo>
                  <a:lnTo>
                    <a:pt x="240324" y="2964423"/>
                  </a:lnTo>
                  <a:lnTo>
                    <a:pt x="240310" y="2970811"/>
                  </a:lnTo>
                  <a:lnTo>
                    <a:pt x="240293" y="2977200"/>
                  </a:lnTo>
                  <a:lnTo>
                    <a:pt x="240274" y="2983589"/>
                  </a:lnTo>
                  <a:lnTo>
                    <a:pt x="240252" y="2989978"/>
                  </a:lnTo>
                  <a:lnTo>
                    <a:pt x="240229" y="2996367"/>
                  </a:lnTo>
                  <a:lnTo>
                    <a:pt x="240206" y="3002756"/>
                  </a:lnTo>
                  <a:lnTo>
                    <a:pt x="240182" y="3009144"/>
                  </a:lnTo>
                  <a:lnTo>
                    <a:pt x="240160" y="3015533"/>
                  </a:lnTo>
                  <a:lnTo>
                    <a:pt x="240139" y="3021922"/>
                  </a:lnTo>
                  <a:lnTo>
                    <a:pt x="240120" y="3028311"/>
                  </a:lnTo>
                  <a:lnTo>
                    <a:pt x="240103" y="3034700"/>
                  </a:lnTo>
                  <a:lnTo>
                    <a:pt x="240090" y="3041089"/>
                  </a:lnTo>
                  <a:lnTo>
                    <a:pt x="240081" y="3047477"/>
                  </a:lnTo>
                  <a:lnTo>
                    <a:pt x="240077" y="3053866"/>
                  </a:lnTo>
                  <a:lnTo>
                    <a:pt x="240076" y="3060255"/>
                  </a:lnTo>
                  <a:lnTo>
                    <a:pt x="240080" y="3066644"/>
                  </a:lnTo>
                  <a:lnTo>
                    <a:pt x="240088" y="3073033"/>
                  </a:lnTo>
                  <a:lnTo>
                    <a:pt x="240100" y="3079422"/>
                  </a:lnTo>
                  <a:lnTo>
                    <a:pt x="240116" y="3085811"/>
                  </a:lnTo>
                  <a:lnTo>
                    <a:pt x="240135" y="3092199"/>
                  </a:lnTo>
                  <a:lnTo>
                    <a:pt x="240157" y="3098588"/>
                  </a:lnTo>
                  <a:lnTo>
                    <a:pt x="240182" y="3104977"/>
                  </a:lnTo>
                  <a:lnTo>
                    <a:pt x="240210" y="3111366"/>
                  </a:lnTo>
                  <a:lnTo>
                    <a:pt x="240239" y="3117755"/>
                  </a:lnTo>
                  <a:lnTo>
                    <a:pt x="240271" y="3124144"/>
                  </a:lnTo>
                  <a:lnTo>
                    <a:pt x="240305" y="3130532"/>
                  </a:lnTo>
                  <a:lnTo>
                    <a:pt x="240343" y="3136921"/>
                  </a:lnTo>
                  <a:lnTo>
                    <a:pt x="240384" y="3143310"/>
                  </a:lnTo>
                  <a:lnTo>
                    <a:pt x="240429" y="3149699"/>
                  </a:lnTo>
                  <a:lnTo>
                    <a:pt x="240482" y="3156088"/>
                  </a:lnTo>
                  <a:lnTo>
                    <a:pt x="240541" y="3162477"/>
                  </a:lnTo>
                  <a:lnTo>
                    <a:pt x="240609" y="3168865"/>
                  </a:lnTo>
                  <a:lnTo>
                    <a:pt x="240685" y="3175254"/>
                  </a:lnTo>
                  <a:lnTo>
                    <a:pt x="240770" y="3181643"/>
                  </a:lnTo>
                  <a:lnTo>
                    <a:pt x="240865" y="3188032"/>
                  </a:lnTo>
                  <a:lnTo>
                    <a:pt x="240967" y="3194421"/>
                  </a:lnTo>
                  <a:lnTo>
                    <a:pt x="241076" y="3200810"/>
                  </a:lnTo>
                  <a:lnTo>
                    <a:pt x="241190" y="3207199"/>
                  </a:lnTo>
                  <a:lnTo>
                    <a:pt x="241305" y="3213587"/>
                  </a:lnTo>
                  <a:lnTo>
                    <a:pt x="241417" y="3219976"/>
                  </a:lnTo>
                  <a:lnTo>
                    <a:pt x="241523" y="3226365"/>
                  </a:lnTo>
                  <a:lnTo>
                    <a:pt x="241618" y="3232754"/>
                  </a:lnTo>
                  <a:lnTo>
                    <a:pt x="241697" y="3239143"/>
                  </a:lnTo>
                  <a:lnTo>
                    <a:pt x="241758" y="3245532"/>
                  </a:lnTo>
                  <a:lnTo>
                    <a:pt x="241797" y="3251920"/>
                  </a:lnTo>
                  <a:lnTo>
                    <a:pt x="241811" y="3258309"/>
                  </a:lnTo>
                  <a:lnTo>
                    <a:pt x="241794" y="3264698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" name="pg34"/>
            <p:cNvSpPr/>
            <p:nvPr/>
          </p:nvSpPr>
          <p:spPr>
            <a:xfrm>
              <a:off x="7066269" y="3620599"/>
              <a:ext cx="511164" cy="3411623"/>
            </a:xfrm>
            <a:custGeom>
              <a:avLst/>
              <a:gdLst/>
              <a:ahLst/>
              <a:cxnLst/>
              <a:rect l="0" t="0" r="0" b="0"/>
              <a:pathLst>
                <a:path w="511164" h="3411623">
                  <a:moveTo>
                    <a:pt x="252066" y="3411623"/>
                  </a:moveTo>
                  <a:lnTo>
                    <a:pt x="251980" y="3404947"/>
                  </a:lnTo>
                  <a:lnTo>
                    <a:pt x="251938" y="3398270"/>
                  </a:lnTo>
                  <a:lnTo>
                    <a:pt x="251935" y="3391594"/>
                  </a:lnTo>
                  <a:lnTo>
                    <a:pt x="251969" y="3384918"/>
                  </a:lnTo>
                  <a:lnTo>
                    <a:pt x="252034" y="3378241"/>
                  </a:lnTo>
                  <a:lnTo>
                    <a:pt x="252127" y="3371565"/>
                  </a:lnTo>
                  <a:lnTo>
                    <a:pt x="252241" y="3364888"/>
                  </a:lnTo>
                  <a:lnTo>
                    <a:pt x="252370" y="3358212"/>
                  </a:lnTo>
                  <a:lnTo>
                    <a:pt x="252508" y="3351536"/>
                  </a:lnTo>
                  <a:lnTo>
                    <a:pt x="252652" y="3344859"/>
                  </a:lnTo>
                  <a:lnTo>
                    <a:pt x="252795" y="3338183"/>
                  </a:lnTo>
                  <a:lnTo>
                    <a:pt x="252933" y="3331507"/>
                  </a:lnTo>
                  <a:lnTo>
                    <a:pt x="253063" y="3324830"/>
                  </a:lnTo>
                  <a:lnTo>
                    <a:pt x="253182" y="3318154"/>
                  </a:lnTo>
                  <a:lnTo>
                    <a:pt x="253289" y="3311478"/>
                  </a:lnTo>
                  <a:lnTo>
                    <a:pt x="253382" y="3304801"/>
                  </a:lnTo>
                  <a:lnTo>
                    <a:pt x="253459" y="3298125"/>
                  </a:lnTo>
                  <a:lnTo>
                    <a:pt x="253519" y="3291448"/>
                  </a:lnTo>
                  <a:lnTo>
                    <a:pt x="253561" y="3284772"/>
                  </a:lnTo>
                  <a:lnTo>
                    <a:pt x="253582" y="3278096"/>
                  </a:lnTo>
                  <a:lnTo>
                    <a:pt x="253587" y="3271419"/>
                  </a:lnTo>
                  <a:lnTo>
                    <a:pt x="253574" y="3264743"/>
                  </a:lnTo>
                  <a:lnTo>
                    <a:pt x="253548" y="3258067"/>
                  </a:lnTo>
                  <a:lnTo>
                    <a:pt x="253510" y="3251390"/>
                  </a:lnTo>
                  <a:lnTo>
                    <a:pt x="253464" y="3244714"/>
                  </a:lnTo>
                  <a:lnTo>
                    <a:pt x="253414" y="3238038"/>
                  </a:lnTo>
                  <a:lnTo>
                    <a:pt x="253363" y="3231361"/>
                  </a:lnTo>
                  <a:lnTo>
                    <a:pt x="253317" y="3224685"/>
                  </a:lnTo>
                  <a:lnTo>
                    <a:pt x="253279" y="3218008"/>
                  </a:lnTo>
                  <a:lnTo>
                    <a:pt x="253254" y="3211332"/>
                  </a:lnTo>
                  <a:lnTo>
                    <a:pt x="253245" y="3204656"/>
                  </a:lnTo>
                  <a:lnTo>
                    <a:pt x="253252" y="3197979"/>
                  </a:lnTo>
                  <a:lnTo>
                    <a:pt x="253276" y="3191303"/>
                  </a:lnTo>
                  <a:lnTo>
                    <a:pt x="253317" y="3184627"/>
                  </a:lnTo>
                  <a:lnTo>
                    <a:pt x="253373" y="3177950"/>
                  </a:lnTo>
                  <a:lnTo>
                    <a:pt x="253442" y="3171274"/>
                  </a:lnTo>
                  <a:lnTo>
                    <a:pt x="253520" y="3164597"/>
                  </a:lnTo>
                  <a:lnTo>
                    <a:pt x="253604" y="3157921"/>
                  </a:lnTo>
                  <a:lnTo>
                    <a:pt x="253690" y="3151245"/>
                  </a:lnTo>
                  <a:lnTo>
                    <a:pt x="253774" y="3144568"/>
                  </a:lnTo>
                  <a:lnTo>
                    <a:pt x="253853" y="3137892"/>
                  </a:lnTo>
                  <a:lnTo>
                    <a:pt x="253925" y="3131216"/>
                  </a:lnTo>
                  <a:lnTo>
                    <a:pt x="253988" y="3124539"/>
                  </a:lnTo>
                  <a:lnTo>
                    <a:pt x="254043" y="3117863"/>
                  </a:lnTo>
                  <a:lnTo>
                    <a:pt x="254088" y="3111187"/>
                  </a:lnTo>
                  <a:lnTo>
                    <a:pt x="254124" y="3104510"/>
                  </a:lnTo>
                  <a:lnTo>
                    <a:pt x="254152" y="3097834"/>
                  </a:lnTo>
                  <a:lnTo>
                    <a:pt x="254172" y="3091157"/>
                  </a:lnTo>
                  <a:lnTo>
                    <a:pt x="254185" y="3084481"/>
                  </a:lnTo>
                  <a:lnTo>
                    <a:pt x="254192" y="3077805"/>
                  </a:lnTo>
                  <a:lnTo>
                    <a:pt x="254193" y="3071128"/>
                  </a:lnTo>
                  <a:lnTo>
                    <a:pt x="254188" y="3064452"/>
                  </a:lnTo>
                  <a:lnTo>
                    <a:pt x="254175" y="3057776"/>
                  </a:lnTo>
                  <a:lnTo>
                    <a:pt x="254154" y="3051099"/>
                  </a:lnTo>
                  <a:lnTo>
                    <a:pt x="254124" y="3044423"/>
                  </a:lnTo>
                  <a:lnTo>
                    <a:pt x="254085" y="3037747"/>
                  </a:lnTo>
                  <a:lnTo>
                    <a:pt x="254033" y="3031070"/>
                  </a:lnTo>
                  <a:lnTo>
                    <a:pt x="253969" y="3024394"/>
                  </a:lnTo>
                  <a:lnTo>
                    <a:pt x="253893" y="3017717"/>
                  </a:lnTo>
                  <a:lnTo>
                    <a:pt x="253806" y="3011041"/>
                  </a:lnTo>
                  <a:lnTo>
                    <a:pt x="253708" y="3004365"/>
                  </a:lnTo>
                  <a:lnTo>
                    <a:pt x="253602" y="2997688"/>
                  </a:lnTo>
                  <a:lnTo>
                    <a:pt x="253490" y="2991012"/>
                  </a:lnTo>
                  <a:lnTo>
                    <a:pt x="253374" y="2984336"/>
                  </a:lnTo>
                  <a:lnTo>
                    <a:pt x="253256" y="2977659"/>
                  </a:lnTo>
                  <a:lnTo>
                    <a:pt x="253140" y="2970983"/>
                  </a:lnTo>
                  <a:lnTo>
                    <a:pt x="253029" y="2964306"/>
                  </a:lnTo>
                  <a:lnTo>
                    <a:pt x="252927" y="2957630"/>
                  </a:lnTo>
                  <a:lnTo>
                    <a:pt x="252834" y="2950954"/>
                  </a:lnTo>
                  <a:lnTo>
                    <a:pt x="252753" y="2944277"/>
                  </a:lnTo>
                  <a:lnTo>
                    <a:pt x="252685" y="2937601"/>
                  </a:lnTo>
                  <a:lnTo>
                    <a:pt x="252631" y="2930925"/>
                  </a:lnTo>
                  <a:lnTo>
                    <a:pt x="252591" y="2924248"/>
                  </a:lnTo>
                  <a:lnTo>
                    <a:pt x="252564" y="2917572"/>
                  </a:lnTo>
                  <a:lnTo>
                    <a:pt x="252551" y="2910896"/>
                  </a:lnTo>
                  <a:lnTo>
                    <a:pt x="252550" y="2904219"/>
                  </a:lnTo>
                  <a:lnTo>
                    <a:pt x="252559" y="2897543"/>
                  </a:lnTo>
                  <a:lnTo>
                    <a:pt x="252577" y="2890866"/>
                  </a:lnTo>
                  <a:lnTo>
                    <a:pt x="252600" y="2884190"/>
                  </a:lnTo>
                  <a:lnTo>
                    <a:pt x="252628" y="2877514"/>
                  </a:lnTo>
                  <a:lnTo>
                    <a:pt x="252657" y="2870837"/>
                  </a:lnTo>
                  <a:lnTo>
                    <a:pt x="252687" y="2864161"/>
                  </a:lnTo>
                  <a:lnTo>
                    <a:pt x="252715" y="2857485"/>
                  </a:lnTo>
                  <a:lnTo>
                    <a:pt x="252741" y="2850808"/>
                  </a:lnTo>
                  <a:lnTo>
                    <a:pt x="252764" y="2844132"/>
                  </a:lnTo>
                  <a:lnTo>
                    <a:pt x="252782" y="2837455"/>
                  </a:lnTo>
                  <a:lnTo>
                    <a:pt x="252797" y="2830779"/>
                  </a:lnTo>
                  <a:lnTo>
                    <a:pt x="252807" y="2824103"/>
                  </a:lnTo>
                  <a:lnTo>
                    <a:pt x="252813" y="2817426"/>
                  </a:lnTo>
                  <a:lnTo>
                    <a:pt x="252816" y="2810750"/>
                  </a:lnTo>
                  <a:lnTo>
                    <a:pt x="252816" y="2804074"/>
                  </a:lnTo>
                  <a:lnTo>
                    <a:pt x="252813" y="2797397"/>
                  </a:lnTo>
                  <a:lnTo>
                    <a:pt x="252808" y="2790721"/>
                  </a:lnTo>
                  <a:lnTo>
                    <a:pt x="252799" y="2784045"/>
                  </a:lnTo>
                  <a:lnTo>
                    <a:pt x="252787" y="2777368"/>
                  </a:lnTo>
                  <a:lnTo>
                    <a:pt x="252772" y="2770692"/>
                  </a:lnTo>
                  <a:lnTo>
                    <a:pt x="252752" y="2764015"/>
                  </a:lnTo>
                  <a:lnTo>
                    <a:pt x="252729" y="2757339"/>
                  </a:lnTo>
                  <a:lnTo>
                    <a:pt x="252701" y="2750663"/>
                  </a:lnTo>
                  <a:lnTo>
                    <a:pt x="252669" y="2743986"/>
                  </a:lnTo>
                  <a:lnTo>
                    <a:pt x="252631" y="2737310"/>
                  </a:lnTo>
                  <a:lnTo>
                    <a:pt x="252590" y="2730634"/>
                  </a:lnTo>
                  <a:lnTo>
                    <a:pt x="252544" y="2723957"/>
                  </a:lnTo>
                  <a:lnTo>
                    <a:pt x="252494" y="2717281"/>
                  </a:lnTo>
                  <a:lnTo>
                    <a:pt x="252440" y="2710605"/>
                  </a:lnTo>
                  <a:lnTo>
                    <a:pt x="252384" y="2703928"/>
                  </a:lnTo>
                  <a:lnTo>
                    <a:pt x="252326" y="2697252"/>
                  </a:lnTo>
                  <a:lnTo>
                    <a:pt x="252268" y="2690575"/>
                  </a:lnTo>
                  <a:lnTo>
                    <a:pt x="252210" y="2683899"/>
                  </a:lnTo>
                  <a:lnTo>
                    <a:pt x="252154" y="2677223"/>
                  </a:lnTo>
                  <a:lnTo>
                    <a:pt x="252101" y="2670546"/>
                  </a:lnTo>
                  <a:lnTo>
                    <a:pt x="252052" y="2663870"/>
                  </a:lnTo>
                  <a:lnTo>
                    <a:pt x="252009" y="2657194"/>
                  </a:lnTo>
                  <a:lnTo>
                    <a:pt x="251972" y="2650517"/>
                  </a:lnTo>
                  <a:lnTo>
                    <a:pt x="251944" y="2643841"/>
                  </a:lnTo>
                  <a:lnTo>
                    <a:pt x="251925" y="2637164"/>
                  </a:lnTo>
                  <a:lnTo>
                    <a:pt x="251913" y="2630488"/>
                  </a:lnTo>
                  <a:lnTo>
                    <a:pt x="251909" y="2623812"/>
                  </a:lnTo>
                  <a:lnTo>
                    <a:pt x="251911" y="2617135"/>
                  </a:lnTo>
                  <a:lnTo>
                    <a:pt x="251918" y="2610459"/>
                  </a:lnTo>
                  <a:lnTo>
                    <a:pt x="251928" y="2603783"/>
                  </a:lnTo>
                  <a:lnTo>
                    <a:pt x="251939" y="2597106"/>
                  </a:lnTo>
                  <a:lnTo>
                    <a:pt x="251949" y="2590430"/>
                  </a:lnTo>
                  <a:lnTo>
                    <a:pt x="251953" y="2583754"/>
                  </a:lnTo>
                  <a:lnTo>
                    <a:pt x="251952" y="2577077"/>
                  </a:lnTo>
                  <a:lnTo>
                    <a:pt x="251944" y="2570401"/>
                  </a:lnTo>
                  <a:lnTo>
                    <a:pt x="251928" y="2563724"/>
                  </a:lnTo>
                  <a:lnTo>
                    <a:pt x="251904" y="2557048"/>
                  </a:lnTo>
                  <a:lnTo>
                    <a:pt x="251873" y="2550372"/>
                  </a:lnTo>
                  <a:lnTo>
                    <a:pt x="251837" y="2543695"/>
                  </a:lnTo>
                  <a:lnTo>
                    <a:pt x="251798" y="2537019"/>
                  </a:lnTo>
                  <a:lnTo>
                    <a:pt x="251758" y="2530343"/>
                  </a:lnTo>
                  <a:lnTo>
                    <a:pt x="251720" y="2523666"/>
                  </a:lnTo>
                  <a:lnTo>
                    <a:pt x="251686" y="2516990"/>
                  </a:lnTo>
                  <a:lnTo>
                    <a:pt x="251658" y="2510314"/>
                  </a:lnTo>
                  <a:lnTo>
                    <a:pt x="251638" y="2503637"/>
                  </a:lnTo>
                  <a:lnTo>
                    <a:pt x="251627" y="2496961"/>
                  </a:lnTo>
                  <a:lnTo>
                    <a:pt x="251626" y="2490284"/>
                  </a:lnTo>
                  <a:lnTo>
                    <a:pt x="251634" y="2483608"/>
                  </a:lnTo>
                  <a:lnTo>
                    <a:pt x="251652" y="2476932"/>
                  </a:lnTo>
                  <a:lnTo>
                    <a:pt x="251677" y="2470255"/>
                  </a:lnTo>
                  <a:lnTo>
                    <a:pt x="251710" y="2463579"/>
                  </a:lnTo>
                  <a:lnTo>
                    <a:pt x="251749" y="2456903"/>
                  </a:lnTo>
                  <a:lnTo>
                    <a:pt x="251792" y="2450226"/>
                  </a:lnTo>
                  <a:lnTo>
                    <a:pt x="251836" y="2443550"/>
                  </a:lnTo>
                  <a:lnTo>
                    <a:pt x="251878" y="2436873"/>
                  </a:lnTo>
                  <a:lnTo>
                    <a:pt x="251918" y="2430197"/>
                  </a:lnTo>
                  <a:lnTo>
                    <a:pt x="251951" y="2423521"/>
                  </a:lnTo>
                  <a:lnTo>
                    <a:pt x="251975" y="2416844"/>
                  </a:lnTo>
                  <a:lnTo>
                    <a:pt x="251986" y="2410168"/>
                  </a:lnTo>
                  <a:lnTo>
                    <a:pt x="251981" y="2403492"/>
                  </a:lnTo>
                  <a:lnTo>
                    <a:pt x="251957" y="2396815"/>
                  </a:lnTo>
                  <a:lnTo>
                    <a:pt x="251908" y="2390139"/>
                  </a:lnTo>
                  <a:lnTo>
                    <a:pt x="251834" y="2383463"/>
                  </a:lnTo>
                  <a:lnTo>
                    <a:pt x="251733" y="2376786"/>
                  </a:lnTo>
                  <a:lnTo>
                    <a:pt x="251605" y="2370110"/>
                  </a:lnTo>
                  <a:lnTo>
                    <a:pt x="251449" y="2363433"/>
                  </a:lnTo>
                  <a:lnTo>
                    <a:pt x="251267" y="2356757"/>
                  </a:lnTo>
                  <a:lnTo>
                    <a:pt x="251060" y="2350081"/>
                  </a:lnTo>
                  <a:lnTo>
                    <a:pt x="250832" y="2343404"/>
                  </a:lnTo>
                  <a:lnTo>
                    <a:pt x="250587" y="2336728"/>
                  </a:lnTo>
                  <a:lnTo>
                    <a:pt x="250328" y="2330052"/>
                  </a:lnTo>
                  <a:lnTo>
                    <a:pt x="250063" y="2323375"/>
                  </a:lnTo>
                  <a:lnTo>
                    <a:pt x="249795" y="2316699"/>
                  </a:lnTo>
                  <a:lnTo>
                    <a:pt x="249531" y="2310022"/>
                  </a:lnTo>
                  <a:lnTo>
                    <a:pt x="249274" y="2303346"/>
                  </a:lnTo>
                  <a:lnTo>
                    <a:pt x="249027" y="2296670"/>
                  </a:lnTo>
                  <a:lnTo>
                    <a:pt x="248792" y="2289993"/>
                  </a:lnTo>
                  <a:lnTo>
                    <a:pt x="248573" y="2283317"/>
                  </a:lnTo>
                  <a:lnTo>
                    <a:pt x="248369" y="2276641"/>
                  </a:lnTo>
                  <a:lnTo>
                    <a:pt x="248184" y="2269964"/>
                  </a:lnTo>
                  <a:lnTo>
                    <a:pt x="248015" y="2263288"/>
                  </a:lnTo>
                  <a:lnTo>
                    <a:pt x="247862" y="2256612"/>
                  </a:lnTo>
                  <a:lnTo>
                    <a:pt x="247725" y="2249935"/>
                  </a:lnTo>
                  <a:lnTo>
                    <a:pt x="247602" y="2243259"/>
                  </a:lnTo>
                  <a:lnTo>
                    <a:pt x="247492" y="2236582"/>
                  </a:lnTo>
                  <a:lnTo>
                    <a:pt x="247395" y="2229906"/>
                  </a:lnTo>
                  <a:lnTo>
                    <a:pt x="247309" y="2223230"/>
                  </a:lnTo>
                  <a:lnTo>
                    <a:pt x="247232" y="2216553"/>
                  </a:lnTo>
                  <a:lnTo>
                    <a:pt x="247163" y="2209877"/>
                  </a:lnTo>
                  <a:lnTo>
                    <a:pt x="247102" y="2203201"/>
                  </a:lnTo>
                  <a:lnTo>
                    <a:pt x="247044" y="2196524"/>
                  </a:lnTo>
                  <a:lnTo>
                    <a:pt x="246990" y="2189848"/>
                  </a:lnTo>
                  <a:lnTo>
                    <a:pt x="246936" y="2183172"/>
                  </a:lnTo>
                  <a:lnTo>
                    <a:pt x="246881" y="2176495"/>
                  </a:lnTo>
                  <a:lnTo>
                    <a:pt x="246826" y="2169819"/>
                  </a:lnTo>
                  <a:lnTo>
                    <a:pt x="246768" y="2163142"/>
                  </a:lnTo>
                  <a:lnTo>
                    <a:pt x="246708" y="2156466"/>
                  </a:lnTo>
                  <a:lnTo>
                    <a:pt x="246645" y="2149790"/>
                  </a:lnTo>
                  <a:lnTo>
                    <a:pt x="246579" y="2143113"/>
                  </a:lnTo>
                  <a:lnTo>
                    <a:pt x="246508" y="2136437"/>
                  </a:lnTo>
                  <a:lnTo>
                    <a:pt x="246433" y="2129761"/>
                  </a:lnTo>
                  <a:lnTo>
                    <a:pt x="246352" y="2123084"/>
                  </a:lnTo>
                  <a:lnTo>
                    <a:pt x="246264" y="2116408"/>
                  </a:lnTo>
                  <a:lnTo>
                    <a:pt x="246167" y="2109731"/>
                  </a:lnTo>
                  <a:lnTo>
                    <a:pt x="246057" y="2103055"/>
                  </a:lnTo>
                  <a:lnTo>
                    <a:pt x="245933" y="2096379"/>
                  </a:lnTo>
                  <a:lnTo>
                    <a:pt x="245792" y="2089702"/>
                  </a:lnTo>
                  <a:lnTo>
                    <a:pt x="245630" y="2083026"/>
                  </a:lnTo>
                  <a:lnTo>
                    <a:pt x="245442" y="2076350"/>
                  </a:lnTo>
                  <a:lnTo>
                    <a:pt x="245230" y="2069673"/>
                  </a:lnTo>
                  <a:lnTo>
                    <a:pt x="244992" y="2062997"/>
                  </a:lnTo>
                  <a:lnTo>
                    <a:pt x="244728" y="2056321"/>
                  </a:lnTo>
                  <a:lnTo>
                    <a:pt x="244440" y="2049644"/>
                  </a:lnTo>
                  <a:lnTo>
                    <a:pt x="244128" y="2042968"/>
                  </a:lnTo>
                  <a:lnTo>
                    <a:pt x="243796" y="2036291"/>
                  </a:lnTo>
                  <a:lnTo>
                    <a:pt x="243445" y="2029615"/>
                  </a:lnTo>
                  <a:lnTo>
                    <a:pt x="243078" y="2022939"/>
                  </a:lnTo>
                  <a:lnTo>
                    <a:pt x="242696" y="2016262"/>
                  </a:lnTo>
                  <a:lnTo>
                    <a:pt x="242302" y="2009586"/>
                  </a:lnTo>
                  <a:lnTo>
                    <a:pt x="241897" y="2002910"/>
                  </a:lnTo>
                  <a:lnTo>
                    <a:pt x="241479" y="1996233"/>
                  </a:lnTo>
                  <a:lnTo>
                    <a:pt x="241046" y="1989557"/>
                  </a:lnTo>
                  <a:lnTo>
                    <a:pt x="240595" y="1982881"/>
                  </a:lnTo>
                  <a:lnTo>
                    <a:pt x="240121" y="1976204"/>
                  </a:lnTo>
                  <a:lnTo>
                    <a:pt x="239620" y="1969528"/>
                  </a:lnTo>
                  <a:lnTo>
                    <a:pt x="239088" y="1962851"/>
                  </a:lnTo>
                  <a:lnTo>
                    <a:pt x="238519" y="1956175"/>
                  </a:lnTo>
                  <a:lnTo>
                    <a:pt x="237908" y="1949499"/>
                  </a:lnTo>
                  <a:lnTo>
                    <a:pt x="237260" y="1942822"/>
                  </a:lnTo>
                  <a:lnTo>
                    <a:pt x="236577" y="1936146"/>
                  </a:lnTo>
                  <a:lnTo>
                    <a:pt x="235865" y="1929470"/>
                  </a:lnTo>
                  <a:lnTo>
                    <a:pt x="235133" y="1922793"/>
                  </a:lnTo>
                  <a:lnTo>
                    <a:pt x="234389" y="1916117"/>
                  </a:lnTo>
                  <a:lnTo>
                    <a:pt x="233648" y="1909440"/>
                  </a:lnTo>
                  <a:lnTo>
                    <a:pt x="232922" y="1902764"/>
                  </a:lnTo>
                  <a:lnTo>
                    <a:pt x="232224" y="1896088"/>
                  </a:lnTo>
                  <a:lnTo>
                    <a:pt x="231575" y="1889411"/>
                  </a:lnTo>
                  <a:lnTo>
                    <a:pt x="230980" y="1882735"/>
                  </a:lnTo>
                  <a:lnTo>
                    <a:pt x="230447" y="1876059"/>
                  </a:lnTo>
                  <a:lnTo>
                    <a:pt x="229978" y="1869382"/>
                  </a:lnTo>
                  <a:lnTo>
                    <a:pt x="229572" y="1862706"/>
                  </a:lnTo>
                  <a:lnTo>
                    <a:pt x="229223" y="1856030"/>
                  </a:lnTo>
                  <a:lnTo>
                    <a:pt x="228923" y="1849353"/>
                  </a:lnTo>
                  <a:lnTo>
                    <a:pt x="228658" y="1842677"/>
                  </a:lnTo>
                  <a:lnTo>
                    <a:pt x="228413" y="1836000"/>
                  </a:lnTo>
                  <a:lnTo>
                    <a:pt x="228169" y="1829324"/>
                  </a:lnTo>
                  <a:lnTo>
                    <a:pt x="227905" y="1822648"/>
                  </a:lnTo>
                  <a:lnTo>
                    <a:pt x="227602" y="1815971"/>
                  </a:lnTo>
                  <a:lnTo>
                    <a:pt x="227243" y="1809295"/>
                  </a:lnTo>
                  <a:lnTo>
                    <a:pt x="226815" y="1802619"/>
                  </a:lnTo>
                  <a:lnTo>
                    <a:pt x="226305" y="1795942"/>
                  </a:lnTo>
                  <a:lnTo>
                    <a:pt x="225704" y="1789266"/>
                  </a:lnTo>
                  <a:lnTo>
                    <a:pt x="225008" y="1782590"/>
                  </a:lnTo>
                  <a:lnTo>
                    <a:pt x="224213" y="1775913"/>
                  </a:lnTo>
                  <a:lnTo>
                    <a:pt x="223320" y="1769237"/>
                  </a:lnTo>
                  <a:lnTo>
                    <a:pt x="222323" y="1762560"/>
                  </a:lnTo>
                  <a:lnTo>
                    <a:pt x="221241" y="1755884"/>
                  </a:lnTo>
                  <a:lnTo>
                    <a:pt x="220083" y="1749208"/>
                  </a:lnTo>
                  <a:lnTo>
                    <a:pt x="218862" y="1742531"/>
                  </a:lnTo>
                  <a:lnTo>
                    <a:pt x="217586" y="1735855"/>
                  </a:lnTo>
                  <a:lnTo>
                    <a:pt x="216268" y="1729179"/>
                  </a:lnTo>
                  <a:lnTo>
                    <a:pt x="214915" y="1722502"/>
                  </a:lnTo>
                  <a:lnTo>
                    <a:pt x="213537" y="1715826"/>
                  </a:lnTo>
                  <a:lnTo>
                    <a:pt x="212138" y="1709149"/>
                  </a:lnTo>
                  <a:lnTo>
                    <a:pt x="210719" y="1702473"/>
                  </a:lnTo>
                  <a:lnTo>
                    <a:pt x="209280" y="1695797"/>
                  </a:lnTo>
                  <a:lnTo>
                    <a:pt x="207818" y="1689120"/>
                  </a:lnTo>
                  <a:lnTo>
                    <a:pt x="206326" y="1682444"/>
                  </a:lnTo>
                  <a:lnTo>
                    <a:pt x="204798" y="1675768"/>
                  </a:lnTo>
                  <a:lnTo>
                    <a:pt x="203226" y="1669091"/>
                  </a:lnTo>
                  <a:lnTo>
                    <a:pt x="201603" y="1662415"/>
                  </a:lnTo>
                  <a:lnTo>
                    <a:pt x="199925" y="1655739"/>
                  </a:lnTo>
                  <a:lnTo>
                    <a:pt x="198188" y="1649062"/>
                  </a:lnTo>
                  <a:lnTo>
                    <a:pt x="196391" y="1642386"/>
                  </a:lnTo>
                  <a:lnTo>
                    <a:pt x="194532" y="1635709"/>
                  </a:lnTo>
                  <a:lnTo>
                    <a:pt x="192626" y="1629033"/>
                  </a:lnTo>
                  <a:lnTo>
                    <a:pt x="190683" y="1622357"/>
                  </a:lnTo>
                  <a:lnTo>
                    <a:pt x="188716" y="1615680"/>
                  </a:lnTo>
                  <a:lnTo>
                    <a:pt x="186736" y="1609004"/>
                  </a:lnTo>
                  <a:lnTo>
                    <a:pt x="184757" y="1602328"/>
                  </a:lnTo>
                  <a:lnTo>
                    <a:pt x="182792" y="1595651"/>
                  </a:lnTo>
                  <a:lnTo>
                    <a:pt x="180852" y="1588975"/>
                  </a:lnTo>
                  <a:lnTo>
                    <a:pt x="178949" y="1582298"/>
                  </a:lnTo>
                  <a:lnTo>
                    <a:pt x="177092" y="1575622"/>
                  </a:lnTo>
                  <a:lnTo>
                    <a:pt x="175289" y="1568946"/>
                  </a:lnTo>
                  <a:lnTo>
                    <a:pt x="173539" y="1562269"/>
                  </a:lnTo>
                  <a:lnTo>
                    <a:pt x="171843" y="1555593"/>
                  </a:lnTo>
                  <a:lnTo>
                    <a:pt x="170199" y="1548917"/>
                  </a:lnTo>
                  <a:lnTo>
                    <a:pt x="168605" y="1542240"/>
                  </a:lnTo>
                  <a:lnTo>
                    <a:pt x="167056" y="1535564"/>
                  </a:lnTo>
                  <a:lnTo>
                    <a:pt x="165545" y="1528888"/>
                  </a:lnTo>
                  <a:lnTo>
                    <a:pt x="164062" y="1522211"/>
                  </a:lnTo>
                  <a:lnTo>
                    <a:pt x="162597" y="1515535"/>
                  </a:lnTo>
                  <a:lnTo>
                    <a:pt x="161134" y="1508858"/>
                  </a:lnTo>
                  <a:lnTo>
                    <a:pt x="159652" y="1502182"/>
                  </a:lnTo>
                  <a:lnTo>
                    <a:pt x="158133" y="1495506"/>
                  </a:lnTo>
                  <a:lnTo>
                    <a:pt x="156557" y="1488829"/>
                  </a:lnTo>
                  <a:lnTo>
                    <a:pt x="154902" y="1482153"/>
                  </a:lnTo>
                  <a:lnTo>
                    <a:pt x="153147" y="1475477"/>
                  </a:lnTo>
                  <a:lnTo>
                    <a:pt x="151275" y="1468800"/>
                  </a:lnTo>
                  <a:lnTo>
                    <a:pt x="149267" y="1462124"/>
                  </a:lnTo>
                  <a:lnTo>
                    <a:pt x="147112" y="1455448"/>
                  </a:lnTo>
                  <a:lnTo>
                    <a:pt x="144785" y="1448771"/>
                  </a:lnTo>
                  <a:lnTo>
                    <a:pt x="142293" y="1442095"/>
                  </a:lnTo>
                  <a:lnTo>
                    <a:pt x="139648" y="1435418"/>
                  </a:lnTo>
                  <a:lnTo>
                    <a:pt x="136859" y="1428742"/>
                  </a:lnTo>
                  <a:lnTo>
                    <a:pt x="133943" y="1422066"/>
                  </a:lnTo>
                  <a:lnTo>
                    <a:pt x="130916" y="1415389"/>
                  </a:lnTo>
                  <a:lnTo>
                    <a:pt x="127799" y="1408713"/>
                  </a:lnTo>
                  <a:lnTo>
                    <a:pt x="124615" y="1402037"/>
                  </a:lnTo>
                  <a:lnTo>
                    <a:pt x="121383" y="1395360"/>
                  </a:lnTo>
                  <a:lnTo>
                    <a:pt x="118126" y="1388684"/>
                  </a:lnTo>
                  <a:lnTo>
                    <a:pt x="114862" y="1382007"/>
                  </a:lnTo>
                  <a:lnTo>
                    <a:pt x="111608" y="1375331"/>
                  </a:lnTo>
                  <a:lnTo>
                    <a:pt x="108373" y="1368655"/>
                  </a:lnTo>
                  <a:lnTo>
                    <a:pt x="105164" y="1361978"/>
                  </a:lnTo>
                  <a:lnTo>
                    <a:pt x="101982" y="1355302"/>
                  </a:lnTo>
                  <a:lnTo>
                    <a:pt x="98829" y="1348626"/>
                  </a:lnTo>
                  <a:lnTo>
                    <a:pt x="95702" y="1341949"/>
                  </a:lnTo>
                  <a:lnTo>
                    <a:pt x="92594" y="1335273"/>
                  </a:lnTo>
                  <a:lnTo>
                    <a:pt x="89499" y="1328597"/>
                  </a:lnTo>
                  <a:lnTo>
                    <a:pt x="86408" y="1321920"/>
                  </a:lnTo>
                  <a:lnTo>
                    <a:pt x="83307" y="1315244"/>
                  </a:lnTo>
                  <a:lnTo>
                    <a:pt x="80184" y="1308567"/>
                  </a:lnTo>
                  <a:lnTo>
                    <a:pt x="77025" y="1301891"/>
                  </a:lnTo>
                  <a:lnTo>
                    <a:pt x="73818" y="1295215"/>
                  </a:lnTo>
                  <a:lnTo>
                    <a:pt x="70550" y="1288538"/>
                  </a:lnTo>
                  <a:lnTo>
                    <a:pt x="67207" y="1281862"/>
                  </a:lnTo>
                  <a:lnTo>
                    <a:pt x="63780" y="1275186"/>
                  </a:lnTo>
                  <a:lnTo>
                    <a:pt x="60261" y="1268509"/>
                  </a:lnTo>
                  <a:lnTo>
                    <a:pt x="56644" y="1261833"/>
                  </a:lnTo>
                  <a:lnTo>
                    <a:pt x="52928" y="1255157"/>
                  </a:lnTo>
                  <a:lnTo>
                    <a:pt x="49133" y="1248480"/>
                  </a:lnTo>
                  <a:lnTo>
                    <a:pt x="45277" y="1241804"/>
                  </a:lnTo>
                  <a:lnTo>
                    <a:pt x="41384" y="1235127"/>
                  </a:lnTo>
                  <a:lnTo>
                    <a:pt x="37482" y="1228451"/>
                  </a:lnTo>
                  <a:lnTo>
                    <a:pt x="33606" y="1221775"/>
                  </a:lnTo>
                  <a:lnTo>
                    <a:pt x="29790" y="1215098"/>
                  </a:lnTo>
                  <a:lnTo>
                    <a:pt x="26074" y="1208422"/>
                  </a:lnTo>
                  <a:lnTo>
                    <a:pt x="22492" y="1201746"/>
                  </a:lnTo>
                  <a:lnTo>
                    <a:pt x="19108" y="1195069"/>
                  </a:lnTo>
                  <a:lnTo>
                    <a:pt x="15939" y="1188393"/>
                  </a:lnTo>
                  <a:lnTo>
                    <a:pt x="13010" y="1181716"/>
                  </a:lnTo>
                  <a:lnTo>
                    <a:pt x="10344" y="1175040"/>
                  </a:lnTo>
                  <a:lnTo>
                    <a:pt x="7958" y="1168364"/>
                  </a:lnTo>
                  <a:lnTo>
                    <a:pt x="5868" y="1161687"/>
                  </a:lnTo>
                  <a:lnTo>
                    <a:pt x="4084" y="1155011"/>
                  </a:lnTo>
                  <a:lnTo>
                    <a:pt x="2613" y="1148335"/>
                  </a:lnTo>
                  <a:lnTo>
                    <a:pt x="1459" y="1141658"/>
                  </a:lnTo>
                  <a:lnTo>
                    <a:pt x="641" y="1134982"/>
                  </a:lnTo>
                  <a:lnTo>
                    <a:pt x="164" y="1128306"/>
                  </a:lnTo>
                  <a:lnTo>
                    <a:pt x="0" y="1121629"/>
                  </a:lnTo>
                  <a:lnTo>
                    <a:pt x="140" y="1114953"/>
                  </a:lnTo>
                  <a:lnTo>
                    <a:pt x="576" y="1108276"/>
                  </a:lnTo>
                  <a:lnTo>
                    <a:pt x="1297" y="1101600"/>
                  </a:lnTo>
                  <a:lnTo>
                    <a:pt x="2289" y="1094924"/>
                  </a:lnTo>
                  <a:lnTo>
                    <a:pt x="3535" y="1088247"/>
                  </a:lnTo>
                  <a:lnTo>
                    <a:pt x="5018" y="1081571"/>
                  </a:lnTo>
                  <a:lnTo>
                    <a:pt x="6716" y="1074895"/>
                  </a:lnTo>
                  <a:lnTo>
                    <a:pt x="8629" y="1068218"/>
                  </a:lnTo>
                  <a:lnTo>
                    <a:pt x="10707" y="1061542"/>
                  </a:lnTo>
                  <a:lnTo>
                    <a:pt x="12923" y="1054865"/>
                  </a:lnTo>
                  <a:lnTo>
                    <a:pt x="15255" y="1048189"/>
                  </a:lnTo>
                  <a:lnTo>
                    <a:pt x="17680" y="1041513"/>
                  </a:lnTo>
                  <a:lnTo>
                    <a:pt x="20176" y="1034836"/>
                  </a:lnTo>
                  <a:lnTo>
                    <a:pt x="22723" y="1028160"/>
                  </a:lnTo>
                  <a:lnTo>
                    <a:pt x="25304" y="1021484"/>
                  </a:lnTo>
                  <a:lnTo>
                    <a:pt x="27902" y="1014807"/>
                  </a:lnTo>
                  <a:lnTo>
                    <a:pt x="30504" y="1008131"/>
                  </a:lnTo>
                  <a:lnTo>
                    <a:pt x="33095" y="1001455"/>
                  </a:lnTo>
                  <a:lnTo>
                    <a:pt x="35666" y="994778"/>
                  </a:lnTo>
                  <a:lnTo>
                    <a:pt x="38209" y="988102"/>
                  </a:lnTo>
                  <a:lnTo>
                    <a:pt x="40721" y="981425"/>
                  </a:lnTo>
                  <a:lnTo>
                    <a:pt x="43197" y="974749"/>
                  </a:lnTo>
                  <a:lnTo>
                    <a:pt x="45639" y="968073"/>
                  </a:lnTo>
                  <a:lnTo>
                    <a:pt x="48048" y="961396"/>
                  </a:lnTo>
                  <a:lnTo>
                    <a:pt x="50433" y="954720"/>
                  </a:lnTo>
                  <a:lnTo>
                    <a:pt x="52802" y="948044"/>
                  </a:lnTo>
                  <a:lnTo>
                    <a:pt x="55176" y="941367"/>
                  </a:lnTo>
                  <a:lnTo>
                    <a:pt x="57577" y="934691"/>
                  </a:lnTo>
                  <a:lnTo>
                    <a:pt x="60028" y="928015"/>
                  </a:lnTo>
                  <a:lnTo>
                    <a:pt x="62554" y="921338"/>
                  </a:lnTo>
                  <a:lnTo>
                    <a:pt x="65183" y="914662"/>
                  </a:lnTo>
                  <a:lnTo>
                    <a:pt x="67939" y="907985"/>
                  </a:lnTo>
                  <a:lnTo>
                    <a:pt x="70841" y="901309"/>
                  </a:lnTo>
                  <a:lnTo>
                    <a:pt x="73908" y="894633"/>
                  </a:lnTo>
                  <a:lnTo>
                    <a:pt x="77148" y="887956"/>
                  </a:lnTo>
                  <a:lnTo>
                    <a:pt x="80576" y="881280"/>
                  </a:lnTo>
                  <a:lnTo>
                    <a:pt x="84177" y="874604"/>
                  </a:lnTo>
                  <a:lnTo>
                    <a:pt x="87920" y="867927"/>
                  </a:lnTo>
                  <a:lnTo>
                    <a:pt x="91778" y="861251"/>
                  </a:lnTo>
                  <a:lnTo>
                    <a:pt x="95720" y="854574"/>
                  </a:lnTo>
                  <a:lnTo>
                    <a:pt x="99710" y="847898"/>
                  </a:lnTo>
                  <a:lnTo>
                    <a:pt x="103712" y="841222"/>
                  </a:lnTo>
                  <a:lnTo>
                    <a:pt x="107692" y="834545"/>
                  </a:lnTo>
                  <a:lnTo>
                    <a:pt x="111618" y="827869"/>
                  </a:lnTo>
                  <a:lnTo>
                    <a:pt x="115466" y="821193"/>
                  </a:lnTo>
                  <a:lnTo>
                    <a:pt x="119207" y="814516"/>
                  </a:lnTo>
                  <a:lnTo>
                    <a:pt x="122844" y="807840"/>
                  </a:lnTo>
                  <a:lnTo>
                    <a:pt x="126380" y="801164"/>
                  </a:lnTo>
                  <a:lnTo>
                    <a:pt x="129822" y="794487"/>
                  </a:lnTo>
                  <a:lnTo>
                    <a:pt x="133182" y="787811"/>
                  </a:lnTo>
                  <a:lnTo>
                    <a:pt x="136473" y="781134"/>
                  </a:lnTo>
                  <a:lnTo>
                    <a:pt x="139709" y="774458"/>
                  </a:lnTo>
                  <a:lnTo>
                    <a:pt x="142902" y="767782"/>
                  </a:lnTo>
                  <a:lnTo>
                    <a:pt x="146062" y="761105"/>
                  </a:lnTo>
                  <a:lnTo>
                    <a:pt x="149192" y="754429"/>
                  </a:lnTo>
                  <a:lnTo>
                    <a:pt x="152293" y="747753"/>
                  </a:lnTo>
                  <a:lnTo>
                    <a:pt x="155362" y="741076"/>
                  </a:lnTo>
                  <a:lnTo>
                    <a:pt x="158390" y="734400"/>
                  </a:lnTo>
                  <a:lnTo>
                    <a:pt x="161369" y="727724"/>
                  </a:lnTo>
                  <a:lnTo>
                    <a:pt x="164288" y="721047"/>
                  </a:lnTo>
                  <a:lnTo>
                    <a:pt x="167138" y="714371"/>
                  </a:lnTo>
                  <a:lnTo>
                    <a:pt x="169909" y="707694"/>
                  </a:lnTo>
                  <a:lnTo>
                    <a:pt x="172595" y="701018"/>
                  </a:lnTo>
                  <a:lnTo>
                    <a:pt x="175188" y="694342"/>
                  </a:lnTo>
                  <a:lnTo>
                    <a:pt x="177680" y="687665"/>
                  </a:lnTo>
                  <a:lnTo>
                    <a:pt x="180080" y="680989"/>
                  </a:lnTo>
                  <a:lnTo>
                    <a:pt x="182391" y="674313"/>
                  </a:lnTo>
                  <a:lnTo>
                    <a:pt x="184617" y="667636"/>
                  </a:lnTo>
                  <a:lnTo>
                    <a:pt x="186764" y="660960"/>
                  </a:lnTo>
                  <a:lnTo>
                    <a:pt x="188837" y="654283"/>
                  </a:lnTo>
                  <a:lnTo>
                    <a:pt x="190842" y="647607"/>
                  </a:lnTo>
                  <a:lnTo>
                    <a:pt x="192786" y="640931"/>
                  </a:lnTo>
                  <a:lnTo>
                    <a:pt x="194675" y="634254"/>
                  </a:lnTo>
                  <a:lnTo>
                    <a:pt x="196513" y="627578"/>
                  </a:lnTo>
                  <a:lnTo>
                    <a:pt x="198308" y="620902"/>
                  </a:lnTo>
                  <a:lnTo>
                    <a:pt x="200070" y="614225"/>
                  </a:lnTo>
                  <a:lnTo>
                    <a:pt x="201801" y="607549"/>
                  </a:lnTo>
                  <a:lnTo>
                    <a:pt x="203508" y="600873"/>
                  </a:lnTo>
                  <a:lnTo>
                    <a:pt x="205192" y="594196"/>
                  </a:lnTo>
                  <a:lnTo>
                    <a:pt x="206857" y="587520"/>
                  </a:lnTo>
                  <a:lnTo>
                    <a:pt x="208502" y="580843"/>
                  </a:lnTo>
                  <a:lnTo>
                    <a:pt x="210129" y="574167"/>
                  </a:lnTo>
                  <a:lnTo>
                    <a:pt x="211733" y="567491"/>
                  </a:lnTo>
                  <a:lnTo>
                    <a:pt x="213311" y="560814"/>
                  </a:lnTo>
                  <a:lnTo>
                    <a:pt x="214859" y="554138"/>
                  </a:lnTo>
                  <a:lnTo>
                    <a:pt x="216374" y="547462"/>
                  </a:lnTo>
                  <a:lnTo>
                    <a:pt x="217848" y="540785"/>
                  </a:lnTo>
                  <a:lnTo>
                    <a:pt x="219278" y="534109"/>
                  </a:lnTo>
                  <a:lnTo>
                    <a:pt x="220656" y="527432"/>
                  </a:lnTo>
                  <a:lnTo>
                    <a:pt x="221978" y="520756"/>
                  </a:lnTo>
                  <a:lnTo>
                    <a:pt x="223240" y="514080"/>
                  </a:lnTo>
                  <a:lnTo>
                    <a:pt x="224436" y="507403"/>
                  </a:lnTo>
                  <a:lnTo>
                    <a:pt x="225557" y="500727"/>
                  </a:lnTo>
                  <a:lnTo>
                    <a:pt x="226607" y="494051"/>
                  </a:lnTo>
                  <a:lnTo>
                    <a:pt x="227589" y="487374"/>
                  </a:lnTo>
                  <a:lnTo>
                    <a:pt x="228505" y="480698"/>
                  </a:lnTo>
                  <a:lnTo>
                    <a:pt x="229359" y="474022"/>
                  </a:lnTo>
                  <a:lnTo>
                    <a:pt x="230154" y="467345"/>
                  </a:lnTo>
                  <a:lnTo>
                    <a:pt x="230896" y="460669"/>
                  </a:lnTo>
                  <a:lnTo>
                    <a:pt x="231594" y="453992"/>
                  </a:lnTo>
                  <a:lnTo>
                    <a:pt x="232253" y="447316"/>
                  </a:lnTo>
                  <a:lnTo>
                    <a:pt x="232882" y="440640"/>
                  </a:lnTo>
                  <a:lnTo>
                    <a:pt x="233490" y="433963"/>
                  </a:lnTo>
                  <a:lnTo>
                    <a:pt x="234088" y="427287"/>
                  </a:lnTo>
                  <a:lnTo>
                    <a:pt x="234684" y="420611"/>
                  </a:lnTo>
                  <a:lnTo>
                    <a:pt x="235287" y="413934"/>
                  </a:lnTo>
                  <a:lnTo>
                    <a:pt x="235902" y="407258"/>
                  </a:lnTo>
                  <a:lnTo>
                    <a:pt x="236535" y="400582"/>
                  </a:lnTo>
                  <a:lnTo>
                    <a:pt x="237190" y="393905"/>
                  </a:lnTo>
                  <a:lnTo>
                    <a:pt x="237871" y="387229"/>
                  </a:lnTo>
                  <a:lnTo>
                    <a:pt x="238579" y="380552"/>
                  </a:lnTo>
                  <a:lnTo>
                    <a:pt x="239316" y="373876"/>
                  </a:lnTo>
                  <a:lnTo>
                    <a:pt x="240077" y="367200"/>
                  </a:lnTo>
                  <a:lnTo>
                    <a:pt x="240857" y="360523"/>
                  </a:lnTo>
                  <a:lnTo>
                    <a:pt x="241650" y="353847"/>
                  </a:lnTo>
                  <a:lnTo>
                    <a:pt x="242451" y="347171"/>
                  </a:lnTo>
                  <a:lnTo>
                    <a:pt x="243251" y="340494"/>
                  </a:lnTo>
                  <a:lnTo>
                    <a:pt x="244042" y="333818"/>
                  </a:lnTo>
                  <a:lnTo>
                    <a:pt x="244816" y="327141"/>
                  </a:lnTo>
                  <a:lnTo>
                    <a:pt x="245565" y="320465"/>
                  </a:lnTo>
                  <a:lnTo>
                    <a:pt x="246278" y="313789"/>
                  </a:lnTo>
                  <a:lnTo>
                    <a:pt x="246947" y="307112"/>
                  </a:lnTo>
                  <a:lnTo>
                    <a:pt x="247568" y="300436"/>
                  </a:lnTo>
                  <a:lnTo>
                    <a:pt x="248136" y="293760"/>
                  </a:lnTo>
                  <a:lnTo>
                    <a:pt x="248650" y="287083"/>
                  </a:lnTo>
                  <a:lnTo>
                    <a:pt x="249107" y="280407"/>
                  </a:lnTo>
                  <a:lnTo>
                    <a:pt x="249506" y="273731"/>
                  </a:lnTo>
                  <a:lnTo>
                    <a:pt x="249851" y="267054"/>
                  </a:lnTo>
                  <a:lnTo>
                    <a:pt x="250143" y="260378"/>
                  </a:lnTo>
                  <a:lnTo>
                    <a:pt x="250386" y="253701"/>
                  </a:lnTo>
                  <a:lnTo>
                    <a:pt x="250580" y="247025"/>
                  </a:lnTo>
                  <a:lnTo>
                    <a:pt x="250740" y="240349"/>
                  </a:lnTo>
                  <a:lnTo>
                    <a:pt x="250871" y="233672"/>
                  </a:lnTo>
                  <a:lnTo>
                    <a:pt x="250981" y="226996"/>
                  </a:lnTo>
                  <a:lnTo>
                    <a:pt x="251077" y="220320"/>
                  </a:lnTo>
                  <a:lnTo>
                    <a:pt x="251165" y="213643"/>
                  </a:lnTo>
                  <a:lnTo>
                    <a:pt x="251251" y="206967"/>
                  </a:lnTo>
                  <a:lnTo>
                    <a:pt x="251341" y="200291"/>
                  </a:lnTo>
                  <a:lnTo>
                    <a:pt x="251438" y="193614"/>
                  </a:lnTo>
                  <a:lnTo>
                    <a:pt x="251545" y="186938"/>
                  </a:lnTo>
                  <a:lnTo>
                    <a:pt x="251663" y="180261"/>
                  </a:lnTo>
                  <a:lnTo>
                    <a:pt x="251791" y="173585"/>
                  </a:lnTo>
                  <a:lnTo>
                    <a:pt x="251928" y="166909"/>
                  </a:lnTo>
                  <a:lnTo>
                    <a:pt x="252072" y="160232"/>
                  </a:lnTo>
                  <a:lnTo>
                    <a:pt x="252219" y="153556"/>
                  </a:lnTo>
                  <a:lnTo>
                    <a:pt x="252369" y="146880"/>
                  </a:lnTo>
                  <a:lnTo>
                    <a:pt x="252518" y="140203"/>
                  </a:lnTo>
                  <a:lnTo>
                    <a:pt x="252666" y="133527"/>
                  </a:lnTo>
                  <a:lnTo>
                    <a:pt x="252809" y="126850"/>
                  </a:lnTo>
                  <a:lnTo>
                    <a:pt x="252948" y="120174"/>
                  </a:lnTo>
                  <a:lnTo>
                    <a:pt x="253082" y="113498"/>
                  </a:lnTo>
                  <a:lnTo>
                    <a:pt x="253212" y="106821"/>
                  </a:lnTo>
                  <a:lnTo>
                    <a:pt x="253337" y="100145"/>
                  </a:lnTo>
                  <a:lnTo>
                    <a:pt x="253459" y="93469"/>
                  </a:lnTo>
                  <a:lnTo>
                    <a:pt x="253578" y="86792"/>
                  </a:lnTo>
                  <a:lnTo>
                    <a:pt x="253694" y="80116"/>
                  </a:lnTo>
                  <a:lnTo>
                    <a:pt x="253808" y="73440"/>
                  </a:lnTo>
                  <a:lnTo>
                    <a:pt x="253919" y="66763"/>
                  </a:lnTo>
                  <a:lnTo>
                    <a:pt x="254028" y="60087"/>
                  </a:lnTo>
                  <a:lnTo>
                    <a:pt x="254134" y="53410"/>
                  </a:lnTo>
                  <a:lnTo>
                    <a:pt x="254238" y="46734"/>
                  </a:lnTo>
                  <a:lnTo>
                    <a:pt x="254340" y="40058"/>
                  </a:lnTo>
                  <a:lnTo>
                    <a:pt x="254438" y="33381"/>
                  </a:lnTo>
                  <a:lnTo>
                    <a:pt x="254533" y="26705"/>
                  </a:lnTo>
                  <a:lnTo>
                    <a:pt x="254624" y="20029"/>
                  </a:lnTo>
                  <a:lnTo>
                    <a:pt x="254712" y="13352"/>
                  </a:lnTo>
                  <a:lnTo>
                    <a:pt x="254797" y="6676"/>
                  </a:lnTo>
                  <a:lnTo>
                    <a:pt x="254877" y="0"/>
                  </a:lnTo>
                  <a:lnTo>
                    <a:pt x="256286" y="0"/>
                  </a:lnTo>
                  <a:lnTo>
                    <a:pt x="256367" y="6676"/>
                  </a:lnTo>
                  <a:lnTo>
                    <a:pt x="256451" y="13352"/>
                  </a:lnTo>
                  <a:lnTo>
                    <a:pt x="256539" y="20029"/>
                  </a:lnTo>
                  <a:lnTo>
                    <a:pt x="256631" y="26705"/>
                  </a:lnTo>
                  <a:lnTo>
                    <a:pt x="256726" y="33381"/>
                  </a:lnTo>
                  <a:lnTo>
                    <a:pt x="256824" y="40058"/>
                  </a:lnTo>
                  <a:lnTo>
                    <a:pt x="256925" y="46734"/>
                  </a:lnTo>
                  <a:lnTo>
                    <a:pt x="257029" y="53410"/>
                  </a:lnTo>
                  <a:lnTo>
                    <a:pt x="257135" y="60087"/>
                  </a:lnTo>
                  <a:lnTo>
                    <a:pt x="257244" y="66763"/>
                  </a:lnTo>
                  <a:lnTo>
                    <a:pt x="257356" y="73440"/>
                  </a:lnTo>
                  <a:lnTo>
                    <a:pt x="257469" y="80116"/>
                  </a:lnTo>
                  <a:lnTo>
                    <a:pt x="257585" y="86792"/>
                  </a:lnTo>
                  <a:lnTo>
                    <a:pt x="257704" y="93469"/>
                  </a:lnTo>
                  <a:lnTo>
                    <a:pt x="257826" y="100145"/>
                  </a:lnTo>
                  <a:lnTo>
                    <a:pt x="257951" y="106821"/>
                  </a:lnTo>
                  <a:lnTo>
                    <a:pt x="258081" y="113498"/>
                  </a:lnTo>
                  <a:lnTo>
                    <a:pt x="258215" y="120174"/>
                  </a:lnTo>
                  <a:lnTo>
                    <a:pt x="258354" y="126850"/>
                  </a:lnTo>
                  <a:lnTo>
                    <a:pt x="258498" y="133527"/>
                  </a:lnTo>
                  <a:lnTo>
                    <a:pt x="258645" y="140203"/>
                  </a:lnTo>
                  <a:lnTo>
                    <a:pt x="258794" y="146880"/>
                  </a:lnTo>
                  <a:lnTo>
                    <a:pt x="258944" y="153556"/>
                  </a:lnTo>
                  <a:lnTo>
                    <a:pt x="259092" y="160232"/>
                  </a:lnTo>
                  <a:lnTo>
                    <a:pt x="259235" y="166909"/>
                  </a:lnTo>
                  <a:lnTo>
                    <a:pt x="259372" y="173585"/>
                  </a:lnTo>
                  <a:lnTo>
                    <a:pt x="259500" y="180261"/>
                  </a:lnTo>
                  <a:lnTo>
                    <a:pt x="259618" y="186938"/>
                  </a:lnTo>
                  <a:lnTo>
                    <a:pt x="259726" y="193614"/>
                  </a:lnTo>
                  <a:lnTo>
                    <a:pt x="259822" y="200291"/>
                  </a:lnTo>
                  <a:lnTo>
                    <a:pt x="259912" y="206967"/>
                  </a:lnTo>
                  <a:lnTo>
                    <a:pt x="259999" y="213643"/>
                  </a:lnTo>
                  <a:lnTo>
                    <a:pt x="260087" y="220320"/>
                  </a:lnTo>
                  <a:lnTo>
                    <a:pt x="260183" y="226996"/>
                  </a:lnTo>
                  <a:lnTo>
                    <a:pt x="260293" y="233672"/>
                  </a:lnTo>
                  <a:lnTo>
                    <a:pt x="260424" y="240349"/>
                  </a:lnTo>
                  <a:lnTo>
                    <a:pt x="260583" y="247025"/>
                  </a:lnTo>
                  <a:lnTo>
                    <a:pt x="260778" y="253701"/>
                  </a:lnTo>
                  <a:lnTo>
                    <a:pt x="261021" y="260378"/>
                  </a:lnTo>
                  <a:lnTo>
                    <a:pt x="261312" y="267054"/>
                  </a:lnTo>
                  <a:lnTo>
                    <a:pt x="261657" y="273731"/>
                  </a:lnTo>
                  <a:lnTo>
                    <a:pt x="262057" y="280407"/>
                  </a:lnTo>
                  <a:lnTo>
                    <a:pt x="262514" y="287083"/>
                  </a:lnTo>
                  <a:lnTo>
                    <a:pt x="263027" y="293760"/>
                  </a:lnTo>
                  <a:lnTo>
                    <a:pt x="263596" y="300436"/>
                  </a:lnTo>
                  <a:lnTo>
                    <a:pt x="264217" y="307112"/>
                  </a:lnTo>
                  <a:lnTo>
                    <a:pt x="264885" y="313789"/>
                  </a:lnTo>
                  <a:lnTo>
                    <a:pt x="265598" y="320465"/>
                  </a:lnTo>
                  <a:lnTo>
                    <a:pt x="266347" y="327141"/>
                  </a:lnTo>
                  <a:lnTo>
                    <a:pt x="267121" y="333818"/>
                  </a:lnTo>
                  <a:lnTo>
                    <a:pt x="267913" y="340494"/>
                  </a:lnTo>
                  <a:lnTo>
                    <a:pt x="268713" y="347171"/>
                  </a:lnTo>
                  <a:lnTo>
                    <a:pt x="269513" y="353847"/>
                  </a:lnTo>
                  <a:lnTo>
                    <a:pt x="270307" y="360523"/>
                  </a:lnTo>
                  <a:lnTo>
                    <a:pt x="271087" y="367200"/>
                  </a:lnTo>
                  <a:lnTo>
                    <a:pt x="271847" y="373876"/>
                  </a:lnTo>
                  <a:lnTo>
                    <a:pt x="272585" y="380552"/>
                  </a:lnTo>
                  <a:lnTo>
                    <a:pt x="273292" y="387229"/>
                  </a:lnTo>
                  <a:lnTo>
                    <a:pt x="273973" y="393905"/>
                  </a:lnTo>
                  <a:lnTo>
                    <a:pt x="274629" y="400582"/>
                  </a:lnTo>
                  <a:lnTo>
                    <a:pt x="275262" y="407258"/>
                  </a:lnTo>
                  <a:lnTo>
                    <a:pt x="275877" y="413934"/>
                  </a:lnTo>
                  <a:lnTo>
                    <a:pt x="276479" y="420611"/>
                  </a:lnTo>
                  <a:lnTo>
                    <a:pt x="277075" y="427287"/>
                  </a:lnTo>
                  <a:lnTo>
                    <a:pt x="277674" y="433963"/>
                  </a:lnTo>
                  <a:lnTo>
                    <a:pt x="278282" y="440640"/>
                  </a:lnTo>
                  <a:lnTo>
                    <a:pt x="278910" y="447316"/>
                  </a:lnTo>
                  <a:lnTo>
                    <a:pt x="279570" y="453992"/>
                  </a:lnTo>
                  <a:lnTo>
                    <a:pt x="280267" y="460669"/>
                  </a:lnTo>
                  <a:lnTo>
                    <a:pt x="281010" y="467345"/>
                  </a:lnTo>
                  <a:lnTo>
                    <a:pt x="281805" y="474022"/>
                  </a:lnTo>
                  <a:lnTo>
                    <a:pt x="282658" y="480698"/>
                  </a:lnTo>
                  <a:lnTo>
                    <a:pt x="283574" y="487374"/>
                  </a:lnTo>
                  <a:lnTo>
                    <a:pt x="284556" y="494051"/>
                  </a:lnTo>
                  <a:lnTo>
                    <a:pt x="285607" y="500727"/>
                  </a:lnTo>
                  <a:lnTo>
                    <a:pt x="286728" y="507403"/>
                  </a:lnTo>
                  <a:lnTo>
                    <a:pt x="287924" y="514080"/>
                  </a:lnTo>
                  <a:lnTo>
                    <a:pt x="289185" y="520756"/>
                  </a:lnTo>
                  <a:lnTo>
                    <a:pt x="290507" y="527432"/>
                  </a:lnTo>
                  <a:lnTo>
                    <a:pt x="291886" y="534109"/>
                  </a:lnTo>
                  <a:lnTo>
                    <a:pt x="293315" y="540785"/>
                  </a:lnTo>
                  <a:lnTo>
                    <a:pt x="294790" y="547462"/>
                  </a:lnTo>
                  <a:lnTo>
                    <a:pt x="296304" y="554138"/>
                  </a:lnTo>
                  <a:lnTo>
                    <a:pt x="297853" y="560814"/>
                  </a:lnTo>
                  <a:lnTo>
                    <a:pt x="299431" y="567491"/>
                  </a:lnTo>
                  <a:lnTo>
                    <a:pt x="301035" y="574167"/>
                  </a:lnTo>
                  <a:lnTo>
                    <a:pt x="302661" y="580843"/>
                  </a:lnTo>
                  <a:lnTo>
                    <a:pt x="304307" y="587520"/>
                  </a:lnTo>
                  <a:lnTo>
                    <a:pt x="305971" y="594196"/>
                  </a:lnTo>
                  <a:lnTo>
                    <a:pt x="307656" y="600873"/>
                  </a:lnTo>
                  <a:lnTo>
                    <a:pt x="309362" y="607549"/>
                  </a:lnTo>
                  <a:lnTo>
                    <a:pt x="311094" y="614225"/>
                  </a:lnTo>
                  <a:lnTo>
                    <a:pt x="312855" y="620902"/>
                  </a:lnTo>
                  <a:lnTo>
                    <a:pt x="314651" y="627578"/>
                  </a:lnTo>
                  <a:lnTo>
                    <a:pt x="316488" y="634254"/>
                  </a:lnTo>
                  <a:lnTo>
                    <a:pt x="318378" y="640931"/>
                  </a:lnTo>
                  <a:lnTo>
                    <a:pt x="320322" y="647607"/>
                  </a:lnTo>
                  <a:lnTo>
                    <a:pt x="322327" y="654283"/>
                  </a:lnTo>
                  <a:lnTo>
                    <a:pt x="324400" y="660960"/>
                  </a:lnTo>
                  <a:lnTo>
                    <a:pt x="326546" y="667636"/>
                  </a:lnTo>
                  <a:lnTo>
                    <a:pt x="328773" y="674313"/>
                  </a:lnTo>
                  <a:lnTo>
                    <a:pt x="331084" y="680989"/>
                  </a:lnTo>
                  <a:lnTo>
                    <a:pt x="333483" y="687665"/>
                  </a:lnTo>
                  <a:lnTo>
                    <a:pt x="335975" y="694342"/>
                  </a:lnTo>
                  <a:lnTo>
                    <a:pt x="338568" y="701018"/>
                  </a:lnTo>
                  <a:lnTo>
                    <a:pt x="341254" y="707694"/>
                  </a:lnTo>
                  <a:lnTo>
                    <a:pt x="344026" y="714371"/>
                  </a:lnTo>
                  <a:lnTo>
                    <a:pt x="346875" y="721047"/>
                  </a:lnTo>
                  <a:lnTo>
                    <a:pt x="349794" y="727724"/>
                  </a:lnTo>
                  <a:lnTo>
                    <a:pt x="352773" y="734400"/>
                  </a:lnTo>
                  <a:lnTo>
                    <a:pt x="355802" y="741076"/>
                  </a:lnTo>
                  <a:lnTo>
                    <a:pt x="358870" y="747753"/>
                  </a:lnTo>
                  <a:lnTo>
                    <a:pt x="361971" y="754429"/>
                  </a:lnTo>
                  <a:lnTo>
                    <a:pt x="365101" y="761105"/>
                  </a:lnTo>
                  <a:lnTo>
                    <a:pt x="368261" y="767782"/>
                  </a:lnTo>
                  <a:lnTo>
                    <a:pt x="371454" y="774458"/>
                  </a:lnTo>
                  <a:lnTo>
                    <a:pt x="374690" y="781134"/>
                  </a:lnTo>
                  <a:lnTo>
                    <a:pt x="377981" y="787811"/>
                  </a:lnTo>
                  <a:lnTo>
                    <a:pt x="381341" y="794487"/>
                  </a:lnTo>
                  <a:lnTo>
                    <a:pt x="384783" y="801164"/>
                  </a:lnTo>
                  <a:lnTo>
                    <a:pt x="388319" y="807840"/>
                  </a:lnTo>
                  <a:lnTo>
                    <a:pt x="391957" y="814516"/>
                  </a:lnTo>
                  <a:lnTo>
                    <a:pt x="395698" y="821193"/>
                  </a:lnTo>
                  <a:lnTo>
                    <a:pt x="399545" y="827869"/>
                  </a:lnTo>
                  <a:lnTo>
                    <a:pt x="403472" y="834545"/>
                  </a:lnTo>
                  <a:lnTo>
                    <a:pt x="407451" y="841222"/>
                  </a:lnTo>
                  <a:lnTo>
                    <a:pt x="411453" y="847898"/>
                  </a:lnTo>
                  <a:lnTo>
                    <a:pt x="415443" y="854574"/>
                  </a:lnTo>
                  <a:lnTo>
                    <a:pt x="419385" y="861251"/>
                  </a:lnTo>
                  <a:lnTo>
                    <a:pt x="423244" y="867927"/>
                  </a:lnTo>
                  <a:lnTo>
                    <a:pt x="426987" y="874604"/>
                  </a:lnTo>
                  <a:lnTo>
                    <a:pt x="430587" y="881280"/>
                  </a:lnTo>
                  <a:lnTo>
                    <a:pt x="434015" y="887956"/>
                  </a:lnTo>
                  <a:lnTo>
                    <a:pt x="437255" y="894633"/>
                  </a:lnTo>
                  <a:lnTo>
                    <a:pt x="440322" y="901309"/>
                  </a:lnTo>
                  <a:lnTo>
                    <a:pt x="443225" y="907985"/>
                  </a:lnTo>
                  <a:lnTo>
                    <a:pt x="445980" y="914662"/>
                  </a:lnTo>
                  <a:lnTo>
                    <a:pt x="448609" y="921338"/>
                  </a:lnTo>
                  <a:lnTo>
                    <a:pt x="451136" y="928015"/>
                  </a:lnTo>
                  <a:lnTo>
                    <a:pt x="453587" y="934691"/>
                  </a:lnTo>
                  <a:lnTo>
                    <a:pt x="455987" y="941367"/>
                  </a:lnTo>
                  <a:lnTo>
                    <a:pt x="458361" y="948044"/>
                  </a:lnTo>
                  <a:lnTo>
                    <a:pt x="460731" y="954720"/>
                  </a:lnTo>
                  <a:lnTo>
                    <a:pt x="463115" y="961396"/>
                  </a:lnTo>
                  <a:lnTo>
                    <a:pt x="465525" y="968073"/>
                  </a:lnTo>
                  <a:lnTo>
                    <a:pt x="467966" y="974749"/>
                  </a:lnTo>
                  <a:lnTo>
                    <a:pt x="470443" y="981425"/>
                  </a:lnTo>
                  <a:lnTo>
                    <a:pt x="472954" y="988102"/>
                  </a:lnTo>
                  <a:lnTo>
                    <a:pt x="475498" y="994778"/>
                  </a:lnTo>
                  <a:lnTo>
                    <a:pt x="478068" y="1001455"/>
                  </a:lnTo>
                  <a:lnTo>
                    <a:pt x="480659" y="1008131"/>
                  </a:lnTo>
                  <a:lnTo>
                    <a:pt x="483261" y="1014807"/>
                  </a:lnTo>
                  <a:lnTo>
                    <a:pt x="485860" y="1021484"/>
                  </a:lnTo>
                  <a:lnTo>
                    <a:pt x="488441" y="1028160"/>
                  </a:lnTo>
                  <a:lnTo>
                    <a:pt x="490988" y="1034836"/>
                  </a:lnTo>
                  <a:lnTo>
                    <a:pt x="493484" y="1041513"/>
                  </a:lnTo>
                  <a:lnTo>
                    <a:pt x="495909" y="1048189"/>
                  </a:lnTo>
                  <a:lnTo>
                    <a:pt x="498240" y="1054865"/>
                  </a:lnTo>
                  <a:lnTo>
                    <a:pt x="500457" y="1061542"/>
                  </a:lnTo>
                  <a:lnTo>
                    <a:pt x="502534" y="1068218"/>
                  </a:lnTo>
                  <a:lnTo>
                    <a:pt x="504447" y="1074895"/>
                  </a:lnTo>
                  <a:lnTo>
                    <a:pt x="506145" y="1081571"/>
                  </a:lnTo>
                  <a:lnTo>
                    <a:pt x="507628" y="1088247"/>
                  </a:lnTo>
                  <a:lnTo>
                    <a:pt x="508874" y="1094924"/>
                  </a:lnTo>
                  <a:lnTo>
                    <a:pt x="509866" y="1101600"/>
                  </a:lnTo>
                  <a:lnTo>
                    <a:pt x="510587" y="1108276"/>
                  </a:lnTo>
                  <a:lnTo>
                    <a:pt x="511023" y="1114953"/>
                  </a:lnTo>
                  <a:lnTo>
                    <a:pt x="511164" y="1121629"/>
                  </a:lnTo>
                  <a:lnTo>
                    <a:pt x="510999" y="1128306"/>
                  </a:lnTo>
                  <a:lnTo>
                    <a:pt x="510523" y="1134982"/>
                  </a:lnTo>
                  <a:lnTo>
                    <a:pt x="509705" y="1141658"/>
                  </a:lnTo>
                  <a:lnTo>
                    <a:pt x="508550" y="1148335"/>
                  </a:lnTo>
                  <a:lnTo>
                    <a:pt x="507079" y="1155011"/>
                  </a:lnTo>
                  <a:lnTo>
                    <a:pt x="505295" y="1161687"/>
                  </a:lnTo>
                  <a:lnTo>
                    <a:pt x="503205" y="1168364"/>
                  </a:lnTo>
                  <a:lnTo>
                    <a:pt x="500820" y="1175040"/>
                  </a:lnTo>
                  <a:lnTo>
                    <a:pt x="498153" y="1181716"/>
                  </a:lnTo>
                  <a:lnTo>
                    <a:pt x="495225" y="1188393"/>
                  </a:lnTo>
                  <a:lnTo>
                    <a:pt x="492056" y="1195069"/>
                  </a:lnTo>
                  <a:lnTo>
                    <a:pt x="488671" y="1201746"/>
                  </a:lnTo>
                  <a:lnTo>
                    <a:pt x="485090" y="1208422"/>
                  </a:lnTo>
                  <a:lnTo>
                    <a:pt x="481373" y="1215098"/>
                  </a:lnTo>
                  <a:lnTo>
                    <a:pt x="477558" y="1221775"/>
                  </a:lnTo>
                  <a:lnTo>
                    <a:pt x="473681" y="1228451"/>
                  </a:lnTo>
                  <a:lnTo>
                    <a:pt x="469780" y="1235127"/>
                  </a:lnTo>
                  <a:lnTo>
                    <a:pt x="465887" y="1241804"/>
                  </a:lnTo>
                  <a:lnTo>
                    <a:pt x="462031" y="1248480"/>
                  </a:lnTo>
                  <a:lnTo>
                    <a:pt x="458235" y="1255157"/>
                  </a:lnTo>
                  <a:lnTo>
                    <a:pt x="454519" y="1261833"/>
                  </a:lnTo>
                  <a:lnTo>
                    <a:pt x="450902" y="1268509"/>
                  </a:lnTo>
                  <a:lnTo>
                    <a:pt x="447383" y="1275186"/>
                  </a:lnTo>
                  <a:lnTo>
                    <a:pt x="443956" y="1281862"/>
                  </a:lnTo>
                  <a:lnTo>
                    <a:pt x="440614" y="1288538"/>
                  </a:lnTo>
                  <a:lnTo>
                    <a:pt x="437345" y="1295215"/>
                  </a:lnTo>
                  <a:lnTo>
                    <a:pt x="434138" y="1301891"/>
                  </a:lnTo>
                  <a:lnTo>
                    <a:pt x="430980" y="1308567"/>
                  </a:lnTo>
                  <a:lnTo>
                    <a:pt x="427857" y="1315244"/>
                  </a:lnTo>
                  <a:lnTo>
                    <a:pt x="424755" y="1321920"/>
                  </a:lnTo>
                  <a:lnTo>
                    <a:pt x="421664" y="1328597"/>
                  </a:lnTo>
                  <a:lnTo>
                    <a:pt x="418569" y="1335273"/>
                  </a:lnTo>
                  <a:lnTo>
                    <a:pt x="415462" y="1341949"/>
                  </a:lnTo>
                  <a:lnTo>
                    <a:pt x="412334" y="1348626"/>
                  </a:lnTo>
                  <a:lnTo>
                    <a:pt x="409181" y="1355302"/>
                  </a:lnTo>
                  <a:lnTo>
                    <a:pt x="406000" y="1361978"/>
                  </a:lnTo>
                  <a:lnTo>
                    <a:pt x="402791" y="1368655"/>
                  </a:lnTo>
                  <a:lnTo>
                    <a:pt x="399556" y="1375331"/>
                  </a:lnTo>
                  <a:lnTo>
                    <a:pt x="396302" y="1382007"/>
                  </a:lnTo>
                  <a:lnTo>
                    <a:pt x="393038" y="1388684"/>
                  </a:lnTo>
                  <a:lnTo>
                    <a:pt x="389780" y="1395360"/>
                  </a:lnTo>
                  <a:lnTo>
                    <a:pt x="386549" y="1402037"/>
                  </a:lnTo>
                  <a:lnTo>
                    <a:pt x="383364" y="1408713"/>
                  </a:lnTo>
                  <a:lnTo>
                    <a:pt x="380248" y="1415389"/>
                  </a:lnTo>
                  <a:lnTo>
                    <a:pt x="377221" y="1422066"/>
                  </a:lnTo>
                  <a:lnTo>
                    <a:pt x="374304" y="1428742"/>
                  </a:lnTo>
                  <a:lnTo>
                    <a:pt x="371516" y="1435418"/>
                  </a:lnTo>
                  <a:lnTo>
                    <a:pt x="368870" y="1442095"/>
                  </a:lnTo>
                  <a:lnTo>
                    <a:pt x="366378" y="1448771"/>
                  </a:lnTo>
                  <a:lnTo>
                    <a:pt x="364052" y="1455448"/>
                  </a:lnTo>
                  <a:lnTo>
                    <a:pt x="361896" y="1462124"/>
                  </a:lnTo>
                  <a:lnTo>
                    <a:pt x="359889" y="1468800"/>
                  </a:lnTo>
                  <a:lnTo>
                    <a:pt x="358016" y="1475477"/>
                  </a:lnTo>
                  <a:lnTo>
                    <a:pt x="356262" y="1482153"/>
                  </a:lnTo>
                  <a:lnTo>
                    <a:pt x="354607" y="1488829"/>
                  </a:lnTo>
                  <a:lnTo>
                    <a:pt x="353030" y="1495506"/>
                  </a:lnTo>
                  <a:lnTo>
                    <a:pt x="351512" y="1502182"/>
                  </a:lnTo>
                  <a:lnTo>
                    <a:pt x="350030" y="1508858"/>
                  </a:lnTo>
                  <a:lnTo>
                    <a:pt x="348566" y="1515535"/>
                  </a:lnTo>
                  <a:lnTo>
                    <a:pt x="347101" y="1522211"/>
                  </a:lnTo>
                  <a:lnTo>
                    <a:pt x="345619" y="1528888"/>
                  </a:lnTo>
                  <a:lnTo>
                    <a:pt x="344107" y="1535564"/>
                  </a:lnTo>
                  <a:lnTo>
                    <a:pt x="342558" y="1542240"/>
                  </a:lnTo>
                  <a:lnTo>
                    <a:pt x="340964" y="1548917"/>
                  </a:lnTo>
                  <a:lnTo>
                    <a:pt x="339321" y="1555593"/>
                  </a:lnTo>
                  <a:lnTo>
                    <a:pt x="337624" y="1562269"/>
                  </a:lnTo>
                  <a:lnTo>
                    <a:pt x="335874" y="1568946"/>
                  </a:lnTo>
                  <a:lnTo>
                    <a:pt x="334071" y="1575622"/>
                  </a:lnTo>
                  <a:lnTo>
                    <a:pt x="332215" y="1582298"/>
                  </a:lnTo>
                  <a:lnTo>
                    <a:pt x="330311" y="1588975"/>
                  </a:lnTo>
                  <a:lnTo>
                    <a:pt x="328371" y="1595651"/>
                  </a:lnTo>
                  <a:lnTo>
                    <a:pt x="326407" y="1602328"/>
                  </a:lnTo>
                  <a:lnTo>
                    <a:pt x="324428" y="1609004"/>
                  </a:lnTo>
                  <a:lnTo>
                    <a:pt x="322448" y="1615680"/>
                  </a:lnTo>
                  <a:lnTo>
                    <a:pt x="320480" y="1622357"/>
                  </a:lnTo>
                  <a:lnTo>
                    <a:pt x="318537" y="1629033"/>
                  </a:lnTo>
                  <a:lnTo>
                    <a:pt x="316632" y="1635709"/>
                  </a:lnTo>
                  <a:lnTo>
                    <a:pt x="314773" y="1642386"/>
                  </a:lnTo>
                  <a:lnTo>
                    <a:pt x="312976" y="1649062"/>
                  </a:lnTo>
                  <a:lnTo>
                    <a:pt x="311238" y="1655739"/>
                  </a:lnTo>
                  <a:lnTo>
                    <a:pt x="309560" y="1662415"/>
                  </a:lnTo>
                  <a:lnTo>
                    <a:pt x="307937" y="1669091"/>
                  </a:lnTo>
                  <a:lnTo>
                    <a:pt x="306365" y="1675768"/>
                  </a:lnTo>
                  <a:lnTo>
                    <a:pt x="304837" y="1682444"/>
                  </a:lnTo>
                  <a:lnTo>
                    <a:pt x="303345" y="1689120"/>
                  </a:lnTo>
                  <a:lnTo>
                    <a:pt x="301883" y="1695797"/>
                  </a:lnTo>
                  <a:lnTo>
                    <a:pt x="300444" y="1702473"/>
                  </a:lnTo>
                  <a:lnTo>
                    <a:pt x="299026" y="1709149"/>
                  </a:lnTo>
                  <a:lnTo>
                    <a:pt x="297627" y="1715826"/>
                  </a:lnTo>
                  <a:lnTo>
                    <a:pt x="296248" y="1722502"/>
                  </a:lnTo>
                  <a:lnTo>
                    <a:pt x="294896" y="1729179"/>
                  </a:lnTo>
                  <a:lnTo>
                    <a:pt x="293577" y="1735855"/>
                  </a:lnTo>
                  <a:lnTo>
                    <a:pt x="292302" y="1742531"/>
                  </a:lnTo>
                  <a:lnTo>
                    <a:pt x="291080" y="1749208"/>
                  </a:lnTo>
                  <a:lnTo>
                    <a:pt x="289923" y="1755884"/>
                  </a:lnTo>
                  <a:lnTo>
                    <a:pt x="288841" y="1762560"/>
                  </a:lnTo>
                  <a:lnTo>
                    <a:pt x="287843" y="1769237"/>
                  </a:lnTo>
                  <a:lnTo>
                    <a:pt x="286951" y="1775913"/>
                  </a:lnTo>
                  <a:lnTo>
                    <a:pt x="286156" y="1782590"/>
                  </a:lnTo>
                  <a:lnTo>
                    <a:pt x="285459" y="1789266"/>
                  </a:lnTo>
                  <a:lnTo>
                    <a:pt x="284859" y="1795942"/>
                  </a:lnTo>
                  <a:lnTo>
                    <a:pt x="284349" y="1802619"/>
                  </a:lnTo>
                  <a:lnTo>
                    <a:pt x="283920" y="1809295"/>
                  </a:lnTo>
                  <a:lnTo>
                    <a:pt x="283561" y="1815971"/>
                  </a:lnTo>
                  <a:lnTo>
                    <a:pt x="283258" y="1822648"/>
                  </a:lnTo>
                  <a:lnTo>
                    <a:pt x="282994" y="1829324"/>
                  </a:lnTo>
                  <a:lnTo>
                    <a:pt x="282751" y="1836000"/>
                  </a:lnTo>
                  <a:lnTo>
                    <a:pt x="282506" y="1842677"/>
                  </a:lnTo>
                  <a:lnTo>
                    <a:pt x="282241" y="1849353"/>
                  </a:lnTo>
                  <a:lnTo>
                    <a:pt x="281940" y="1856030"/>
                  </a:lnTo>
                  <a:lnTo>
                    <a:pt x="281591" y="1862706"/>
                  </a:lnTo>
                  <a:lnTo>
                    <a:pt x="281185" y="1869382"/>
                  </a:lnTo>
                  <a:lnTo>
                    <a:pt x="280716" y="1876059"/>
                  </a:lnTo>
                  <a:lnTo>
                    <a:pt x="280183" y="1882735"/>
                  </a:lnTo>
                  <a:lnTo>
                    <a:pt x="279589" y="1889411"/>
                  </a:lnTo>
                  <a:lnTo>
                    <a:pt x="278939" y="1896088"/>
                  </a:lnTo>
                  <a:lnTo>
                    <a:pt x="278242" y="1902764"/>
                  </a:lnTo>
                  <a:lnTo>
                    <a:pt x="277515" y="1909440"/>
                  </a:lnTo>
                  <a:lnTo>
                    <a:pt x="276774" y="1916117"/>
                  </a:lnTo>
                  <a:lnTo>
                    <a:pt x="276031" y="1922793"/>
                  </a:lnTo>
                  <a:lnTo>
                    <a:pt x="275298" y="1929470"/>
                  </a:lnTo>
                  <a:lnTo>
                    <a:pt x="274586" y="1936146"/>
                  </a:lnTo>
                  <a:lnTo>
                    <a:pt x="273903" y="1942822"/>
                  </a:lnTo>
                  <a:lnTo>
                    <a:pt x="273255" y="1949499"/>
                  </a:lnTo>
                  <a:lnTo>
                    <a:pt x="272645" y="1956175"/>
                  </a:lnTo>
                  <a:lnTo>
                    <a:pt x="272075" y="1962851"/>
                  </a:lnTo>
                  <a:lnTo>
                    <a:pt x="271543" y="1969528"/>
                  </a:lnTo>
                  <a:lnTo>
                    <a:pt x="271043" y="1976204"/>
                  </a:lnTo>
                  <a:lnTo>
                    <a:pt x="270569" y="1982881"/>
                  </a:lnTo>
                  <a:lnTo>
                    <a:pt x="270118" y="1989557"/>
                  </a:lnTo>
                  <a:lnTo>
                    <a:pt x="269685" y="1996233"/>
                  </a:lnTo>
                  <a:lnTo>
                    <a:pt x="269266" y="2002910"/>
                  </a:lnTo>
                  <a:lnTo>
                    <a:pt x="268861" y="2009586"/>
                  </a:lnTo>
                  <a:lnTo>
                    <a:pt x="268467" y="2016262"/>
                  </a:lnTo>
                  <a:lnTo>
                    <a:pt x="268086" y="2022939"/>
                  </a:lnTo>
                  <a:lnTo>
                    <a:pt x="267719" y="2029615"/>
                  </a:lnTo>
                  <a:lnTo>
                    <a:pt x="267368" y="2036291"/>
                  </a:lnTo>
                  <a:lnTo>
                    <a:pt x="267035" y="2042968"/>
                  </a:lnTo>
                  <a:lnTo>
                    <a:pt x="266724" y="2049644"/>
                  </a:lnTo>
                  <a:lnTo>
                    <a:pt x="266435" y="2056321"/>
                  </a:lnTo>
                  <a:lnTo>
                    <a:pt x="266172" y="2062997"/>
                  </a:lnTo>
                  <a:lnTo>
                    <a:pt x="265934" y="2069673"/>
                  </a:lnTo>
                  <a:lnTo>
                    <a:pt x="265721" y="2076350"/>
                  </a:lnTo>
                  <a:lnTo>
                    <a:pt x="265534" y="2083026"/>
                  </a:lnTo>
                  <a:lnTo>
                    <a:pt x="265372" y="2089702"/>
                  </a:lnTo>
                  <a:lnTo>
                    <a:pt x="265230" y="2096379"/>
                  </a:lnTo>
                  <a:lnTo>
                    <a:pt x="265106" y="2103055"/>
                  </a:lnTo>
                  <a:lnTo>
                    <a:pt x="264997" y="2109731"/>
                  </a:lnTo>
                  <a:lnTo>
                    <a:pt x="264899" y="2116408"/>
                  </a:lnTo>
                  <a:lnTo>
                    <a:pt x="264811" y="2123084"/>
                  </a:lnTo>
                  <a:lnTo>
                    <a:pt x="264730" y="2129761"/>
                  </a:lnTo>
                  <a:lnTo>
                    <a:pt x="264655" y="2136437"/>
                  </a:lnTo>
                  <a:lnTo>
                    <a:pt x="264585" y="2143113"/>
                  </a:lnTo>
                  <a:lnTo>
                    <a:pt x="264518" y="2149790"/>
                  </a:lnTo>
                  <a:lnTo>
                    <a:pt x="264455" y="2156466"/>
                  </a:lnTo>
                  <a:lnTo>
                    <a:pt x="264395" y="2163142"/>
                  </a:lnTo>
                  <a:lnTo>
                    <a:pt x="264338" y="2169819"/>
                  </a:lnTo>
                  <a:lnTo>
                    <a:pt x="264282" y="2176495"/>
                  </a:lnTo>
                  <a:lnTo>
                    <a:pt x="264228" y="2183172"/>
                  </a:lnTo>
                  <a:lnTo>
                    <a:pt x="264174" y="2189848"/>
                  </a:lnTo>
                  <a:lnTo>
                    <a:pt x="264119" y="2196524"/>
                  </a:lnTo>
                  <a:lnTo>
                    <a:pt x="264062" y="2203201"/>
                  </a:lnTo>
                  <a:lnTo>
                    <a:pt x="264000" y="2209877"/>
                  </a:lnTo>
                  <a:lnTo>
                    <a:pt x="263932" y="2216553"/>
                  </a:lnTo>
                  <a:lnTo>
                    <a:pt x="263855" y="2223230"/>
                  </a:lnTo>
                  <a:lnTo>
                    <a:pt x="263769" y="2229906"/>
                  </a:lnTo>
                  <a:lnTo>
                    <a:pt x="263671" y="2236582"/>
                  </a:lnTo>
                  <a:lnTo>
                    <a:pt x="263562" y="2243259"/>
                  </a:lnTo>
                  <a:lnTo>
                    <a:pt x="263439" y="2249935"/>
                  </a:lnTo>
                  <a:lnTo>
                    <a:pt x="263301" y="2256612"/>
                  </a:lnTo>
                  <a:lnTo>
                    <a:pt x="263148" y="2263288"/>
                  </a:lnTo>
                  <a:lnTo>
                    <a:pt x="262980" y="2269964"/>
                  </a:lnTo>
                  <a:lnTo>
                    <a:pt x="262794" y="2276641"/>
                  </a:lnTo>
                  <a:lnTo>
                    <a:pt x="262590" y="2283317"/>
                  </a:lnTo>
                  <a:lnTo>
                    <a:pt x="262371" y="2289993"/>
                  </a:lnTo>
                  <a:lnTo>
                    <a:pt x="262137" y="2296670"/>
                  </a:lnTo>
                  <a:lnTo>
                    <a:pt x="261890" y="2303346"/>
                  </a:lnTo>
                  <a:lnTo>
                    <a:pt x="261632" y="2310022"/>
                  </a:lnTo>
                  <a:lnTo>
                    <a:pt x="261368" y="2316699"/>
                  </a:lnTo>
                  <a:lnTo>
                    <a:pt x="261101" y="2323375"/>
                  </a:lnTo>
                  <a:lnTo>
                    <a:pt x="260835" y="2330052"/>
                  </a:lnTo>
                  <a:lnTo>
                    <a:pt x="260576" y="2336728"/>
                  </a:lnTo>
                  <a:lnTo>
                    <a:pt x="260331" y="2343404"/>
                  </a:lnTo>
                  <a:lnTo>
                    <a:pt x="260103" y="2350081"/>
                  </a:lnTo>
                  <a:lnTo>
                    <a:pt x="259897" y="2356757"/>
                  </a:lnTo>
                  <a:lnTo>
                    <a:pt x="259714" y="2363433"/>
                  </a:lnTo>
                  <a:lnTo>
                    <a:pt x="259559" y="2370110"/>
                  </a:lnTo>
                  <a:lnTo>
                    <a:pt x="259430" y="2376786"/>
                  </a:lnTo>
                  <a:lnTo>
                    <a:pt x="259329" y="2383463"/>
                  </a:lnTo>
                  <a:lnTo>
                    <a:pt x="259256" y="2390139"/>
                  </a:lnTo>
                  <a:lnTo>
                    <a:pt x="259207" y="2396815"/>
                  </a:lnTo>
                  <a:lnTo>
                    <a:pt x="259182" y="2403492"/>
                  </a:lnTo>
                  <a:lnTo>
                    <a:pt x="259178" y="2410168"/>
                  </a:lnTo>
                  <a:lnTo>
                    <a:pt x="259189" y="2416844"/>
                  </a:lnTo>
                  <a:lnTo>
                    <a:pt x="259213" y="2423521"/>
                  </a:lnTo>
                  <a:lnTo>
                    <a:pt x="259246" y="2430197"/>
                  </a:lnTo>
                  <a:lnTo>
                    <a:pt x="259285" y="2436873"/>
                  </a:lnTo>
                  <a:lnTo>
                    <a:pt x="259328" y="2443550"/>
                  </a:lnTo>
                  <a:lnTo>
                    <a:pt x="259372" y="2450226"/>
                  </a:lnTo>
                  <a:lnTo>
                    <a:pt x="259414" y="2456903"/>
                  </a:lnTo>
                  <a:lnTo>
                    <a:pt x="259453" y="2463579"/>
                  </a:lnTo>
                  <a:lnTo>
                    <a:pt x="259486" y="2470255"/>
                  </a:lnTo>
                  <a:lnTo>
                    <a:pt x="259512" y="2476932"/>
                  </a:lnTo>
                  <a:lnTo>
                    <a:pt x="259529" y="2483608"/>
                  </a:lnTo>
                  <a:lnTo>
                    <a:pt x="259537" y="2490284"/>
                  </a:lnTo>
                  <a:lnTo>
                    <a:pt x="259536" y="2496961"/>
                  </a:lnTo>
                  <a:lnTo>
                    <a:pt x="259525" y="2503637"/>
                  </a:lnTo>
                  <a:lnTo>
                    <a:pt x="259505" y="2510314"/>
                  </a:lnTo>
                  <a:lnTo>
                    <a:pt x="259478" y="2516990"/>
                  </a:lnTo>
                  <a:lnTo>
                    <a:pt x="259444" y="2523666"/>
                  </a:lnTo>
                  <a:lnTo>
                    <a:pt x="259405" y="2530343"/>
                  </a:lnTo>
                  <a:lnTo>
                    <a:pt x="259365" y="2537019"/>
                  </a:lnTo>
                  <a:lnTo>
                    <a:pt x="259326" y="2543695"/>
                  </a:lnTo>
                  <a:lnTo>
                    <a:pt x="259290" y="2550372"/>
                  </a:lnTo>
                  <a:lnTo>
                    <a:pt x="259260" y="2557048"/>
                  </a:lnTo>
                  <a:lnTo>
                    <a:pt x="259236" y="2563724"/>
                  </a:lnTo>
                  <a:lnTo>
                    <a:pt x="259220" y="2570401"/>
                  </a:lnTo>
                  <a:lnTo>
                    <a:pt x="259211" y="2577077"/>
                  </a:lnTo>
                  <a:lnTo>
                    <a:pt x="259210" y="2583754"/>
                  </a:lnTo>
                  <a:lnTo>
                    <a:pt x="259215" y="2590430"/>
                  </a:lnTo>
                  <a:lnTo>
                    <a:pt x="259224" y="2597106"/>
                  </a:lnTo>
                  <a:lnTo>
                    <a:pt x="259235" y="2603783"/>
                  </a:lnTo>
                  <a:lnTo>
                    <a:pt x="259245" y="2610459"/>
                  </a:lnTo>
                  <a:lnTo>
                    <a:pt x="259252" y="2617135"/>
                  </a:lnTo>
                  <a:lnTo>
                    <a:pt x="259255" y="2623812"/>
                  </a:lnTo>
                  <a:lnTo>
                    <a:pt x="259250" y="2630488"/>
                  </a:lnTo>
                  <a:lnTo>
                    <a:pt x="259239" y="2637164"/>
                  </a:lnTo>
                  <a:lnTo>
                    <a:pt x="259219" y="2643841"/>
                  </a:lnTo>
                  <a:lnTo>
                    <a:pt x="259191" y="2650517"/>
                  </a:lnTo>
                  <a:lnTo>
                    <a:pt x="259155" y="2657194"/>
                  </a:lnTo>
                  <a:lnTo>
                    <a:pt x="259111" y="2663870"/>
                  </a:lnTo>
                  <a:lnTo>
                    <a:pt x="259063" y="2670546"/>
                  </a:lnTo>
                  <a:lnTo>
                    <a:pt x="259010" y="2677223"/>
                  </a:lnTo>
                  <a:lnTo>
                    <a:pt x="258954" y="2683899"/>
                  </a:lnTo>
                  <a:lnTo>
                    <a:pt x="258896" y="2690575"/>
                  </a:lnTo>
                  <a:lnTo>
                    <a:pt x="258837" y="2697252"/>
                  </a:lnTo>
                  <a:lnTo>
                    <a:pt x="258780" y="2703928"/>
                  </a:lnTo>
                  <a:lnTo>
                    <a:pt x="258723" y="2710605"/>
                  </a:lnTo>
                  <a:lnTo>
                    <a:pt x="258670" y="2717281"/>
                  </a:lnTo>
                  <a:lnTo>
                    <a:pt x="258620" y="2723957"/>
                  </a:lnTo>
                  <a:lnTo>
                    <a:pt x="258574" y="2730634"/>
                  </a:lnTo>
                  <a:lnTo>
                    <a:pt x="258532" y="2737310"/>
                  </a:lnTo>
                  <a:lnTo>
                    <a:pt x="258495" y="2743986"/>
                  </a:lnTo>
                  <a:lnTo>
                    <a:pt x="258462" y="2750663"/>
                  </a:lnTo>
                  <a:lnTo>
                    <a:pt x="258434" y="2757339"/>
                  </a:lnTo>
                  <a:lnTo>
                    <a:pt x="258411" y="2764015"/>
                  </a:lnTo>
                  <a:lnTo>
                    <a:pt x="258392" y="2770692"/>
                  </a:lnTo>
                  <a:lnTo>
                    <a:pt x="258376" y="2777368"/>
                  </a:lnTo>
                  <a:lnTo>
                    <a:pt x="258364" y="2784045"/>
                  </a:lnTo>
                  <a:lnTo>
                    <a:pt x="258356" y="2790721"/>
                  </a:lnTo>
                  <a:lnTo>
                    <a:pt x="258350" y="2797397"/>
                  </a:lnTo>
                  <a:lnTo>
                    <a:pt x="258347" y="2804074"/>
                  </a:lnTo>
                  <a:lnTo>
                    <a:pt x="258347" y="2810750"/>
                  </a:lnTo>
                  <a:lnTo>
                    <a:pt x="258350" y="2817426"/>
                  </a:lnTo>
                  <a:lnTo>
                    <a:pt x="258357" y="2824103"/>
                  </a:lnTo>
                  <a:lnTo>
                    <a:pt x="258367" y="2830779"/>
                  </a:lnTo>
                  <a:lnTo>
                    <a:pt x="258381" y="2837455"/>
                  </a:lnTo>
                  <a:lnTo>
                    <a:pt x="258400" y="2844132"/>
                  </a:lnTo>
                  <a:lnTo>
                    <a:pt x="258422" y="2850808"/>
                  </a:lnTo>
                  <a:lnTo>
                    <a:pt x="258448" y="2857485"/>
                  </a:lnTo>
                  <a:lnTo>
                    <a:pt x="258477" y="2864161"/>
                  </a:lnTo>
                  <a:lnTo>
                    <a:pt x="258506" y="2870837"/>
                  </a:lnTo>
                  <a:lnTo>
                    <a:pt x="258536" y="2877514"/>
                  </a:lnTo>
                  <a:lnTo>
                    <a:pt x="258563" y="2884190"/>
                  </a:lnTo>
                  <a:lnTo>
                    <a:pt x="258587" y="2890866"/>
                  </a:lnTo>
                  <a:lnTo>
                    <a:pt x="258604" y="2897543"/>
                  </a:lnTo>
                  <a:lnTo>
                    <a:pt x="258614" y="2904219"/>
                  </a:lnTo>
                  <a:lnTo>
                    <a:pt x="258612" y="2910896"/>
                  </a:lnTo>
                  <a:lnTo>
                    <a:pt x="258599" y="2917572"/>
                  </a:lnTo>
                  <a:lnTo>
                    <a:pt x="258573" y="2924248"/>
                  </a:lnTo>
                  <a:lnTo>
                    <a:pt x="258532" y="2930925"/>
                  </a:lnTo>
                  <a:lnTo>
                    <a:pt x="258478" y="2937601"/>
                  </a:lnTo>
                  <a:lnTo>
                    <a:pt x="258410" y="2944277"/>
                  </a:lnTo>
                  <a:lnTo>
                    <a:pt x="258329" y="2950954"/>
                  </a:lnTo>
                  <a:lnTo>
                    <a:pt x="258237" y="2957630"/>
                  </a:lnTo>
                  <a:lnTo>
                    <a:pt x="258134" y="2964306"/>
                  </a:lnTo>
                  <a:lnTo>
                    <a:pt x="258023" y="2970983"/>
                  </a:lnTo>
                  <a:lnTo>
                    <a:pt x="257907" y="2977659"/>
                  </a:lnTo>
                  <a:lnTo>
                    <a:pt x="257790" y="2984336"/>
                  </a:lnTo>
                  <a:lnTo>
                    <a:pt x="257674" y="2991012"/>
                  </a:lnTo>
                  <a:lnTo>
                    <a:pt x="257561" y="2997688"/>
                  </a:lnTo>
                  <a:lnTo>
                    <a:pt x="257455" y="3004365"/>
                  </a:lnTo>
                  <a:lnTo>
                    <a:pt x="257358" y="3011041"/>
                  </a:lnTo>
                  <a:lnTo>
                    <a:pt x="257270" y="3017717"/>
                  </a:lnTo>
                  <a:lnTo>
                    <a:pt x="257194" y="3024394"/>
                  </a:lnTo>
                  <a:lnTo>
                    <a:pt x="257130" y="3031070"/>
                  </a:lnTo>
                  <a:lnTo>
                    <a:pt x="257079" y="3037747"/>
                  </a:lnTo>
                  <a:lnTo>
                    <a:pt x="257039" y="3044423"/>
                  </a:lnTo>
                  <a:lnTo>
                    <a:pt x="257009" y="3051099"/>
                  </a:lnTo>
                  <a:lnTo>
                    <a:pt x="256989" y="3057776"/>
                  </a:lnTo>
                  <a:lnTo>
                    <a:pt x="256976" y="3064452"/>
                  </a:lnTo>
                  <a:lnTo>
                    <a:pt x="256970" y="3071128"/>
                  </a:lnTo>
                  <a:lnTo>
                    <a:pt x="256971" y="3077805"/>
                  </a:lnTo>
                  <a:lnTo>
                    <a:pt x="256978" y="3084481"/>
                  </a:lnTo>
                  <a:lnTo>
                    <a:pt x="256991" y="3091157"/>
                  </a:lnTo>
                  <a:lnTo>
                    <a:pt x="257012" y="3097834"/>
                  </a:lnTo>
                  <a:lnTo>
                    <a:pt x="257040" y="3104510"/>
                  </a:lnTo>
                  <a:lnTo>
                    <a:pt x="257076" y="3111187"/>
                  </a:lnTo>
                  <a:lnTo>
                    <a:pt x="257121" y="3117863"/>
                  </a:lnTo>
                  <a:lnTo>
                    <a:pt x="257175" y="3124539"/>
                  </a:lnTo>
                  <a:lnTo>
                    <a:pt x="257239" y="3131216"/>
                  </a:lnTo>
                  <a:lnTo>
                    <a:pt x="257311" y="3137892"/>
                  </a:lnTo>
                  <a:lnTo>
                    <a:pt x="257390" y="3144568"/>
                  </a:lnTo>
                  <a:lnTo>
                    <a:pt x="257474" y="3151245"/>
                  </a:lnTo>
                  <a:lnTo>
                    <a:pt x="257559" y="3157921"/>
                  </a:lnTo>
                  <a:lnTo>
                    <a:pt x="257643" y="3164597"/>
                  </a:lnTo>
                  <a:lnTo>
                    <a:pt x="257722" y="3171274"/>
                  </a:lnTo>
                  <a:lnTo>
                    <a:pt x="257790" y="3177950"/>
                  </a:lnTo>
                  <a:lnTo>
                    <a:pt x="257846" y="3184627"/>
                  </a:lnTo>
                  <a:lnTo>
                    <a:pt x="257887" y="3191303"/>
                  </a:lnTo>
                  <a:lnTo>
                    <a:pt x="257912" y="3197979"/>
                  </a:lnTo>
                  <a:lnTo>
                    <a:pt x="257919" y="3204656"/>
                  </a:lnTo>
                  <a:lnTo>
                    <a:pt x="257909" y="3211332"/>
                  </a:lnTo>
                  <a:lnTo>
                    <a:pt x="257885" y="3218008"/>
                  </a:lnTo>
                  <a:lnTo>
                    <a:pt x="257847" y="3224685"/>
                  </a:lnTo>
                  <a:lnTo>
                    <a:pt x="257800" y="3231361"/>
                  </a:lnTo>
                  <a:lnTo>
                    <a:pt x="257750" y="3238038"/>
                  </a:lnTo>
                  <a:lnTo>
                    <a:pt x="257699" y="3244714"/>
                  </a:lnTo>
                  <a:lnTo>
                    <a:pt x="257653" y="3251390"/>
                  </a:lnTo>
                  <a:lnTo>
                    <a:pt x="257615" y="3258067"/>
                  </a:lnTo>
                  <a:lnTo>
                    <a:pt x="257589" y="3264743"/>
                  </a:lnTo>
                  <a:lnTo>
                    <a:pt x="257577" y="3271419"/>
                  </a:lnTo>
                  <a:lnTo>
                    <a:pt x="257581" y="3278096"/>
                  </a:lnTo>
                  <a:lnTo>
                    <a:pt x="257603" y="3284772"/>
                  </a:lnTo>
                  <a:lnTo>
                    <a:pt x="257645" y="3291448"/>
                  </a:lnTo>
                  <a:lnTo>
                    <a:pt x="257705" y="3298125"/>
                  </a:lnTo>
                  <a:lnTo>
                    <a:pt x="257781" y="3304801"/>
                  </a:lnTo>
                  <a:lnTo>
                    <a:pt x="257874" y="3311478"/>
                  </a:lnTo>
                  <a:lnTo>
                    <a:pt x="257981" y="3318154"/>
                  </a:lnTo>
                  <a:lnTo>
                    <a:pt x="258101" y="3324830"/>
                  </a:lnTo>
                  <a:lnTo>
                    <a:pt x="258231" y="3331507"/>
                  </a:lnTo>
                  <a:lnTo>
                    <a:pt x="258369" y="3338183"/>
                  </a:lnTo>
                  <a:lnTo>
                    <a:pt x="258512" y="3344859"/>
                  </a:lnTo>
                  <a:lnTo>
                    <a:pt x="258655" y="3351536"/>
                  </a:lnTo>
                  <a:lnTo>
                    <a:pt x="258794" y="3358212"/>
                  </a:lnTo>
                  <a:lnTo>
                    <a:pt x="258923" y="3364888"/>
                  </a:lnTo>
                  <a:lnTo>
                    <a:pt x="259036" y="3371565"/>
                  </a:lnTo>
                  <a:lnTo>
                    <a:pt x="259129" y="3378241"/>
                  </a:lnTo>
                  <a:lnTo>
                    <a:pt x="259195" y="3384918"/>
                  </a:lnTo>
                  <a:lnTo>
                    <a:pt x="259228" y="3391594"/>
                  </a:lnTo>
                  <a:lnTo>
                    <a:pt x="259226" y="3398270"/>
                  </a:lnTo>
                  <a:lnTo>
                    <a:pt x="259183" y="3404947"/>
                  </a:lnTo>
                  <a:lnTo>
                    <a:pt x="259098" y="3411623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" name="pg35"/>
            <p:cNvSpPr/>
            <p:nvPr/>
          </p:nvSpPr>
          <p:spPr>
            <a:xfrm>
              <a:off x="7659106" y="3611613"/>
              <a:ext cx="461411" cy="3421826"/>
            </a:xfrm>
            <a:custGeom>
              <a:avLst/>
              <a:gdLst/>
              <a:ahLst/>
              <a:cxnLst/>
              <a:rect l="0" t="0" r="0" b="0"/>
              <a:pathLst>
                <a:path w="461411" h="3421826">
                  <a:moveTo>
                    <a:pt x="216267" y="3421826"/>
                  </a:moveTo>
                  <a:lnTo>
                    <a:pt x="216096" y="3415130"/>
                  </a:lnTo>
                  <a:lnTo>
                    <a:pt x="216159" y="3408434"/>
                  </a:lnTo>
                  <a:lnTo>
                    <a:pt x="216435" y="3401737"/>
                  </a:lnTo>
                  <a:lnTo>
                    <a:pt x="216894" y="3395041"/>
                  </a:lnTo>
                  <a:lnTo>
                    <a:pt x="217507" y="3388345"/>
                  </a:lnTo>
                  <a:lnTo>
                    <a:pt x="218239" y="3381648"/>
                  </a:lnTo>
                  <a:lnTo>
                    <a:pt x="219054" y="3374952"/>
                  </a:lnTo>
                  <a:lnTo>
                    <a:pt x="219914" y="3368256"/>
                  </a:lnTo>
                  <a:lnTo>
                    <a:pt x="220785" y="3361559"/>
                  </a:lnTo>
                  <a:lnTo>
                    <a:pt x="221632" y="3354863"/>
                  </a:lnTo>
                  <a:lnTo>
                    <a:pt x="222427" y="3348167"/>
                  </a:lnTo>
                  <a:lnTo>
                    <a:pt x="223142" y="3341470"/>
                  </a:lnTo>
                  <a:lnTo>
                    <a:pt x="223770" y="3334774"/>
                  </a:lnTo>
                  <a:lnTo>
                    <a:pt x="224307" y="3328078"/>
                  </a:lnTo>
                  <a:lnTo>
                    <a:pt x="224752" y="3321381"/>
                  </a:lnTo>
                  <a:lnTo>
                    <a:pt x="225111" y="3314685"/>
                  </a:lnTo>
                  <a:lnTo>
                    <a:pt x="225390" y="3307989"/>
                  </a:lnTo>
                  <a:lnTo>
                    <a:pt x="225599" y="3301292"/>
                  </a:lnTo>
                  <a:lnTo>
                    <a:pt x="225748" y="3294596"/>
                  </a:lnTo>
                  <a:lnTo>
                    <a:pt x="225850" y="3287900"/>
                  </a:lnTo>
                  <a:lnTo>
                    <a:pt x="225911" y="3281203"/>
                  </a:lnTo>
                  <a:lnTo>
                    <a:pt x="225946" y="3274507"/>
                  </a:lnTo>
                  <a:lnTo>
                    <a:pt x="225964" y="3267811"/>
                  </a:lnTo>
                  <a:lnTo>
                    <a:pt x="225971" y="3261114"/>
                  </a:lnTo>
                  <a:lnTo>
                    <a:pt x="225973" y="3254418"/>
                  </a:lnTo>
                  <a:lnTo>
                    <a:pt x="225973" y="3247722"/>
                  </a:lnTo>
                  <a:lnTo>
                    <a:pt x="225975" y="3241025"/>
                  </a:lnTo>
                  <a:lnTo>
                    <a:pt x="225981" y="3234329"/>
                  </a:lnTo>
                  <a:lnTo>
                    <a:pt x="225993" y="3227633"/>
                  </a:lnTo>
                  <a:lnTo>
                    <a:pt x="226012" y="3220936"/>
                  </a:lnTo>
                  <a:lnTo>
                    <a:pt x="226037" y="3214240"/>
                  </a:lnTo>
                  <a:lnTo>
                    <a:pt x="226068" y="3207544"/>
                  </a:lnTo>
                  <a:lnTo>
                    <a:pt x="226104" y="3200847"/>
                  </a:lnTo>
                  <a:lnTo>
                    <a:pt x="226143" y="3194151"/>
                  </a:lnTo>
                  <a:lnTo>
                    <a:pt x="226185" y="3187455"/>
                  </a:lnTo>
                  <a:lnTo>
                    <a:pt x="226228" y="3180758"/>
                  </a:lnTo>
                  <a:lnTo>
                    <a:pt x="226270" y="3174062"/>
                  </a:lnTo>
                  <a:lnTo>
                    <a:pt x="226311" y="3167366"/>
                  </a:lnTo>
                  <a:lnTo>
                    <a:pt x="226349" y="3160669"/>
                  </a:lnTo>
                  <a:lnTo>
                    <a:pt x="226381" y="3153973"/>
                  </a:lnTo>
                  <a:lnTo>
                    <a:pt x="226409" y="3147277"/>
                  </a:lnTo>
                  <a:lnTo>
                    <a:pt x="226432" y="3140580"/>
                  </a:lnTo>
                  <a:lnTo>
                    <a:pt x="226448" y="3133884"/>
                  </a:lnTo>
                  <a:lnTo>
                    <a:pt x="226459" y="3127188"/>
                  </a:lnTo>
                  <a:lnTo>
                    <a:pt x="226464" y="3120491"/>
                  </a:lnTo>
                  <a:lnTo>
                    <a:pt x="226464" y="3113795"/>
                  </a:lnTo>
                  <a:lnTo>
                    <a:pt x="226458" y="3107099"/>
                  </a:lnTo>
                  <a:lnTo>
                    <a:pt x="226449" y="3100402"/>
                  </a:lnTo>
                  <a:lnTo>
                    <a:pt x="226436" y="3093706"/>
                  </a:lnTo>
                  <a:lnTo>
                    <a:pt x="226419" y="3087010"/>
                  </a:lnTo>
                  <a:lnTo>
                    <a:pt x="226400" y="3080313"/>
                  </a:lnTo>
                  <a:lnTo>
                    <a:pt x="226379" y="3073617"/>
                  </a:lnTo>
                  <a:lnTo>
                    <a:pt x="226357" y="3066921"/>
                  </a:lnTo>
                  <a:lnTo>
                    <a:pt x="226331" y="3060224"/>
                  </a:lnTo>
                  <a:lnTo>
                    <a:pt x="226304" y="3053528"/>
                  </a:lnTo>
                  <a:lnTo>
                    <a:pt x="226274" y="3046832"/>
                  </a:lnTo>
                  <a:lnTo>
                    <a:pt x="226240" y="3040135"/>
                  </a:lnTo>
                  <a:lnTo>
                    <a:pt x="226202" y="3033439"/>
                  </a:lnTo>
                  <a:lnTo>
                    <a:pt x="226159" y="3026743"/>
                  </a:lnTo>
                  <a:lnTo>
                    <a:pt x="226112" y="3020046"/>
                  </a:lnTo>
                  <a:lnTo>
                    <a:pt x="226060" y="3013350"/>
                  </a:lnTo>
                  <a:lnTo>
                    <a:pt x="226006" y="3006654"/>
                  </a:lnTo>
                  <a:lnTo>
                    <a:pt x="225949" y="2999957"/>
                  </a:lnTo>
                  <a:lnTo>
                    <a:pt x="225892" y="2993261"/>
                  </a:lnTo>
                  <a:lnTo>
                    <a:pt x="225836" y="2986565"/>
                  </a:lnTo>
                  <a:lnTo>
                    <a:pt x="225784" y="2979868"/>
                  </a:lnTo>
                  <a:lnTo>
                    <a:pt x="225738" y="2973172"/>
                  </a:lnTo>
                  <a:lnTo>
                    <a:pt x="225702" y="2966476"/>
                  </a:lnTo>
                  <a:lnTo>
                    <a:pt x="225678" y="2959779"/>
                  </a:lnTo>
                  <a:lnTo>
                    <a:pt x="225667" y="2953083"/>
                  </a:lnTo>
                  <a:lnTo>
                    <a:pt x="225672" y="2946387"/>
                  </a:lnTo>
                  <a:lnTo>
                    <a:pt x="225692" y="2939690"/>
                  </a:lnTo>
                  <a:lnTo>
                    <a:pt x="225730" y="2932994"/>
                  </a:lnTo>
                  <a:lnTo>
                    <a:pt x="225784" y="2926298"/>
                  </a:lnTo>
                  <a:lnTo>
                    <a:pt x="225854" y="2919601"/>
                  </a:lnTo>
                  <a:lnTo>
                    <a:pt x="225939" y="2912905"/>
                  </a:lnTo>
                  <a:lnTo>
                    <a:pt x="226037" y="2906209"/>
                  </a:lnTo>
                  <a:lnTo>
                    <a:pt x="226144" y="2899512"/>
                  </a:lnTo>
                  <a:lnTo>
                    <a:pt x="226257" y="2892816"/>
                  </a:lnTo>
                  <a:lnTo>
                    <a:pt x="226370" y="2886120"/>
                  </a:lnTo>
                  <a:lnTo>
                    <a:pt x="226478" y="2879423"/>
                  </a:lnTo>
                  <a:lnTo>
                    <a:pt x="226577" y="2872727"/>
                  </a:lnTo>
                  <a:lnTo>
                    <a:pt x="226660" y="2866031"/>
                  </a:lnTo>
                  <a:lnTo>
                    <a:pt x="226724" y="2859334"/>
                  </a:lnTo>
                  <a:lnTo>
                    <a:pt x="226763" y="2852638"/>
                  </a:lnTo>
                  <a:lnTo>
                    <a:pt x="226774" y="2845942"/>
                  </a:lnTo>
                  <a:lnTo>
                    <a:pt x="226749" y="2839245"/>
                  </a:lnTo>
                  <a:lnTo>
                    <a:pt x="226690" y="2832549"/>
                  </a:lnTo>
                  <a:lnTo>
                    <a:pt x="226597" y="2825853"/>
                  </a:lnTo>
                  <a:lnTo>
                    <a:pt x="226473" y="2819156"/>
                  </a:lnTo>
                  <a:lnTo>
                    <a:pt x="226320" y="2812460"/>
                  </a:lnTo>
                  <a:lnTo>
                    <a:pt x="226142" y="2805764"/>
                  </a:lnTo>
                  <a:lnTo>
                    <a:pt x="225942" y="2799067"/>
                  </a:lnTo>
                  <a:lnTo>
                    <a:pt x="225727" y="2792371"/>
                  </a:lnTo>
                  <a:lnTo>
                    <a:pt x="225503" y="2785675"/>
                  </a:lnTo>
                  <a:lnTo>
                    <a:pt x="225274" y="2778978"/>
                  </a:lnTo>
                  <a:lnTo>
                    <a:pt x="225046" y="2772282"/>
                  </a:lnTo>
                  <a:lnTo>
                    <a:pt x="224826" y="2765586"/>
                  </a:lnTo>
                  <a:lnTo>
                    <a:pt x="224615" y="2758889"/>
                  </a:lnTo>
                  <a:lnTo>
                    <a:pt x="224417" y="2752193"/>
                  </a:lnTo>
                  <a:lnTo>
                    <a:pt x="224233" y="2745497"/>
                  </a:lnTo>
                  <a:lnTo>
                    <a:pt x="224065" y="2738800"/>
                  </a:lnTo>
                  <a:lnTo>
                    <a:pt x="223913" y="2732104"/>
                  </a:lnTo>
                  <a:lnTo>
                    <a:pt x="223778" y="2725408"/>
                  </a:lnTo>
                  <a:lnTo>
                    <a:pt x="223658" y="2718711"/>
                  </a:lnTo>
                  <a:lnTo>
                    <a:pt x="223556" y="2712015"/>
                  </a:lnTo>
                  <a:lnTo>
                    <a:pt x="223469" y="2705319"/>
                  </a:lnTo>
                  <a:lnTo>
                    <a:pt x="223398" y="2698622"/>
                  </a:lnTo>
                  <a:lnTo>
                    <a:pt x="223343" y="2691926"/>
                  </a:lnTo>
                  <a:lnTo>
                    <a:pt x="223305" y="2685230"/>
                  </a:lnTo>
                  <a:lnTo>
                    <a:pt x="223283" y="2678533"/>
                  </a:lnTo>
                  <a:lnTo>
                    <a:pt x="223278" y="2671837"/>
                  </a:lnTo>
                  <a:lnTo>
                    <a:pt x="223290" y="2665141"/>
                  </a:lnTo>
                  <a:lnTo>
                    <a:pt x="223319" y="2658444"/>
                  </a:lnTo>
                  <a:lnTo>
                    <a:pt x="223365" y="2651748"/>
                  </a:lnTo>
                  <a:lnTo>
                    <a:pt x="223425" y="2645052"/>
                  </a:lnTo>
                  <a:lnTo>
                    <a:pt x="223496" y="2638355"/>
                  </a:lnTo>
                  <a:lnTo>
                    <a:pt x="223575" y="2631659"/>
                  </a:lnTo>
                  <a:lnTo>
                    <a:pt x="223659" y="2624963"/>
                  </a:lnTo>
                  <a:lnTo>
                    <a:pt x="223744" y="2618266"/>
                  </a:lnTo>
                  <a:lnTo>
                    <a:pt x="223826" y="2611570"/>
                  </a:lnTo>
                  <a:lnTo>
                    <a:pt x="223901" y="2604874"/>
                  </a:lnTo>
                  <a:lnTo>
                    <a:pt x="223967" y="2598177"/>
                  </a:lnTo>
                  <a:lnTo>
                    <a:pt x="224020" y="2591481"/>
                  </a:lnTo>
                  <a:lnTo>
                    <a:pt x="224057" y="2584785"/>
                  </a:lnTo>
                  <a:lnTo>
                    <a:pt x="224080" y="2578088"/>
                  </a:lnTo>
                  <a:lnTo>
                    <a:pt x="224088" y="2571392"/>
                  </a:lnTo>
                  <a:lnTo>
                    <a:pt x="224083" y="2564696"/>
                  </a:lnTo>
                  <a:lnTo>
                    <a:pt x="224068" y="2557999"/>
                  </a:lnTo>
                  <a:lnTo>
                    <a:pt x="224045" y="2551303"/>
                  </a:lnTo>
                  <a:lnTo>
                    <a:pt x="224019" y="2544607"/>
                  </a:lnTo>
                  <a:lnTo>
                    <a:pt x="223992" y="2537910"/>
                  </a:lnTo>
                  <a:lnTo>
                    <a:pt x="223969" y="2531214"/>
                  </a:lnTo>
                  <a:lnTo>
                    <a:pt x="223953" y="2524518"/>
                  </a:lnTo>
                  <a:lnTo>
                    <a:pt x="223948" y="2517821"/>
                  </a:lnTo>
                  <a:lnTo>
                    <a:pt x="223955" y="2511125"/>
                  </a:lnTo>
                  <a:lnTo>
                    <a:pt x="223975" y="2504429"/>
                  </a:lnTo>
                  <a:lnTo>
                    <a:pt x="224006" y="2497732"/>
                  </a:lnTo>
                  <a:lnTo>
                    <a:pt x="224049" y="2491036"/>
                  </a:lnTo>
                  <a:lnTo>
                    <a:pt x="224100" y="2484340"/>
                  </a:lnTo>
                  <a:lnTo>
                    <a:pt x="224158" y="2477643"/>
                  </a:lnTo>
                  <a:lnTo>
                    <a:pt x="224219" y="2470947"/>
                  </a:lnTo>
                  <a:lnTo>
                    <a:pt x="224281" y="2464251"/>
                  </a:lnTo>
                  <a:lnTo>
                    <a:pt x="224341" y="2457554"/>
                  </a:lnTo>
                  <a:lnTo>
                    <a:pt x="224396" y="2450858"/>
                  </a:lnTo>
                  <a:lnTo>
                    <a:pt x="224444" y="2444162"/>
                  </a:lnTo>
                  <a:lnTo>
                    <a:pt x="224485" y="2437465"/>
                  </a:lnTo>
                  <a:lnTo>
                    <a:pt x="224519" y="2430769"/>
                  </a:lnTo>
                  <a:lnTo>
                    <a:pt x="224544" y="2424072"/>
                  </a:lnTo>
                  <a:lnTo>
                    <a:pt x="224563" y="2417376"/>
                  </a:lnTo>
                  <a:lnTo>
                    <a:pt x="224575" y="2410680"/>
                  </a:lnTo>
                  <a:lnTo>
                    <a:pt x="224582" y="2403983"/>
                  </a:lnTo>
                  <a:lnTo>
                    <a:pt x="224582" y="2397287"/>
                  </a:lnTo>
                  <a:lnTo>
                    <a:pt x="224578" y="2390591"/>
                  </a:lnTo>
                  <a:lnTo>
                    <a:pt x="224568" y="2383894"/>
                  </a:lnTo>
                  <a:lnTo>
                    <a:pt x="224554" y="2377198"/>
                  </a:lnTo>
                  <a:lnTo>
                    <a:pt x="224535" y="2370502"/>
                  </a:lnTo>
                  <a:lnTo>
                    <a:pt x="224509" y="2363805"/>
                  </a:lnTo>
                  <a:lnTo>
                    <a:pt x="224479" y="2357109"/>
                  </a:lnTo>
                  <a:lnTo>
                    <a:pt x="224442" y="2350413"/>
                  </a:lnTo>
                  <a:lnTo>
                    <a:pt x="224400" y="2343716"/>
                  </a:lnTo>
                  <a:lnTo>
                    <a:pt x="224354" y="2337020"/>
                  </a:lnTo>
                  <a:lnTo>
                    <a:pt x="224305" y="2330324"/>
                  </a:lnTo>
                  <a:lnTo>
                    <a:pt x="224254" y="2323627"/>
                  </a:lnTo>
                  <a:lnTo>
                    <a:pt x="224204" y="2316931"/>
                  </a:lnTo>
                  <a:lnTo>
                    <a:pt x="224156" y="2310235"/>
                  </a:lnTo>
                  <a:lnTo>
                    <a:pt x="224112" y="2303538"/>
                  </a:lnTo>
                  <a:lnTo>
                    <a:pt x="224072" y="2296842"/>
                  </a:lnTo>
                  <a:lnTo>
                    <a:pt x="224038" y="2290146"/>
                  </a:lnTo>
                  <a:lnTo>
                    <a:pt x="224010" y="2283449"/>
                  </a:lnTo>
                  <a:lnTo>
                    <a:pt x="223986" y="2276753"/>
                  </a:lnTo>
                  <a:lnTo>
                    <a:pt x="223966" y="2270057"/>
                  </a:lnTo>
                  <a:lnTo>
                    <a:pt x="223945" y="2263360"/>
                  </a:lnTo>
                  <a:lnTo>
                    <a:pt x="223923" y="2256664"/>
                  </a:lnTo>
                  <a:lnTo>
                    <a:pt x="223894" y="2249968"/>
                  </a:lnTo>
                  <a:lnTo>
                    <a:pt x="223857" y="2243271"/>
                  </a:lnTo>
                  <a:lnTo>
                    <a:pt x="223806" y="2236575"/>
                  </a:lnTo>
                  <a:lnTo>
                    <a:pt x="223739" y="2229879"/>
                  </a:lnTo>
                  <a:lnTo>
                    <a:pt x="223653" y="2223182"/>
                  </a:lnTo>
                  <a:lnTo>
                    <a:pt x="223544" y="2216486"/>
                  </a:lnTo>
                  <a:lnTo>
                    <a:pt x="223407" y="2209790"/>
                  </a:lnTo>
                  <a:lnTo>
                    <a:pt x="223244" y="2203093"/>
                  </a:lnTo>
                  <a:lnTo>
                    <a:pt x="223052" y="2196397"/>
                  </a:lnTo>
                  <a:lnTo>
                    <a:pt x="222831" y="2189701"/>
                  </a:lnTo>
                  <a:lnTo>
                    <a:pt x="222582" y="2183004"/>
                  </a:lnTo>
                  <a:lnTo>
                    <a:pt x="222305" y="2176308"/>
                  </a:lnTo>
                  <a:lnTo>
                    <a:pt x="222000" y="2169612"/>
                  </a:lnTo>
                  <a:lnTo>
                    <a:pt x="221669" y="2162915"/>
                  </a:lnTo>
                  <a:lnTo>
                    <a:pt x="221314" y="2156219"/>
                  </a:lnTo>
                  <a:lnTo>
                    <a:pt x="220936" y="2149523"/>
                  </a:lnTo>
                  <a:lnTo>
                    <a:pt x="220538" y="2142826"/>
                  </a:lnTo>
                  <a:lnTo>
                    <a:pt x="220125" y="2136130"/>
                  </a:lnTo>
                  <a:lnTo>
                    <a:pt x="219703" y="2129434"/>
                  </a:lnTo>
                  <a:lnTo>
                    <a:pt x="219277" y="2122737"/>
                  </a:lnTo>
                  <a:lnTo>
                    <a:pt x="218851" y="2116041"/>
                  </a:lnTo>
                  <a:lnTo>
                    <a:pt x="218432" y="2109345"/>
                  </a:lnTo>
                  <a:lnTo>
                    <a:pt x="218024" y="2102648"/>
                  </a:lnTo>
                  <a:lnTo>
                    <a:pt x="217635" y="2095952"/>
                  </a:lnTo>
                  <a:lnTo>
                    <a:pt x="217268" y="2089256"/>
                  </a:lnTo>
                  <a:lnTo>
                    <a:pt x="216931" y="2082559"/>
                  </a:lnTo>
                  <a:lnTo>
                    <a:pt x="216623" y="2075863"/>
                  </a:lnTo>
                  <a:lnTo>
                    <a:pt x="216346" y="2069167"/>
                  </a:lnTo>
                  <a:lnTo>
                    <a:pt x="216097" y="2062470"/>
                  </a:lnTo>
                  <a:lnTo>
                    <a:pt x="215877" y="2055774"/>
                  </a:lnTo>
                  <a:lnTo>
                    <a:pt x="215680" y="2049078"/>
                  </a:lnTo>
                  <a:lnTo>
                    <a:pt x="215505" y="2042381"/>
                  </a:lnTo>
                  <a:lnTo>
                    <a:pt x="215345" y="2035685"/>
                  </a:lnTo>
                  <a:lnTo>
                    <a:pt x="215196" y="2028989"/>
                  </a:lnTo>
                  <a:lnTo>
                    <a:pt x="215054" y="2022292"/>
                  </a:lnTo>
                  <a:lnTo>
                    <a:pt x="214912" y="2015596"/>
                  </a:lnTo>
                  <a:lnTo>
                    <a:pt x="214766" y="2008900"/>
                  </a:lnTo>
                  <a:lnTo>
                    <a:pt x="214612" y="2002203"/>
                  </a:lnTo>
                  <a:lnTo>
                    <a:pt x="214448" y="1995507"/>
                  </a:lnTo>
                  <a:lnTo>
                    <a:pt x="214271" y="1988811"/>
                  </a:lnTo>
                  <a:lnTo>
                    <a:pt x="214077" y="1982114"/>
                  </a:lnTo>
                  <a:lnTo>
                    <a:pt x="213866" y="1975418"/>
                  </a:lnTo>
                  <a:lnTo>
                    <a:pt x="213634" y="1968722"/>
                  </a:lnTo>
                  <a:lnTo>
                    <a:pt x="213378" y="1962025"/>
                  </a:lnTo>
                  <a:lnTo>
                    <a:pt x="213093" y="1955329"/>
                  </a:lnTo>
                  <a:lnTo>
                    <a:pt x="212778" y="1948633"/>
                  </a:lnTo>
                  <a:lnTo>
                    <a:pt x="212431" y="1941936"/>
                  </a:lnTo>
                  <a:lnTo>
                    <a:pt x="212049" y="1935240"/>
                  </a:lnTo>
                  <a:lnTo>
                    <a:pt x="211630" y="1928544"/>
                  </a:lnTo>
                  <a:lnTo>
                    <a:pt x="211171" y="1921847"/>
                  </a:lnTo>
                  <a:lnTo>
                    <a:pt x="210673" y="1915151"/>
                  </a:lnTo>
                  <a:lnTo>
                    <a:pt x="210135" y="1908455"/>
                  </a:lnTo>
                  <a:lnTo>
                    <a:pt x="209560" y="1901758"/>
                  </a:lnTo>
                  <a:lnTo>
                    <a:pt x="208946" y="1895062"/>
                  </a:lnTo>
                  <a:lnTo>
                    <a:pt x="208302" y="1888366"/>
                  </a:lnTo>
                  <a:lnTo>
                    <a:pt x="207635" y="1881669"/>
                  </a:lnTo>
                  <a:lnTo>
                    <a:pt x="206951" y="1874973"/>
                  </a:lnTo>
                  <a:lnTo>
                    <a:pt x="206256" y="1868277"/>
                  </a:lnTo>
                  <a:lnTo>
                    <a:pt x="205558" y="1861580"/>
                  </a:lnTo>
                  <a:lnTo>
                    <a:pt x="204860" y="1854884"/>
                  </a:lnTo>
                  <a:lnTo>
                    <a:pt x="204168" y="1848188"/>
                  </a:lnTo>
                  <a:lnTo>
                    <a:pt x="203484" y="1841491"/>
                  </a:lnTo>
                  <a:lnTo>
                    <a:pt x="202810" y="1834795"/>
                  </a:lnTo>
                  <a:lnTo>
                    <a:pt x="202143" y="1828099"/>
                  </a:lnTo>
                  <a:lnTo>
                    <a:pt x="201479" y="1821402"/>
                  </a:lnTo>
                  <a:lnTo>
                    <a:pt x="200812" y="1814706"/>
                  </a:lnTo>
                  <a:lnTo>
                    <a:pt x="200135" y="1808010"/>
                  </a:lnTo>
                  <a:lnTo>
                    <a:pt x="199440" y="1801313"/>
                  </a:lnTo>
                  <a:lnTo>
                    <a:pt x="198719" y="1794617"/>
                  </a:lnTo>
                  <a:lnTo>
                    <a:pt x="197964" y="1787921"/>
                  </a:lnTo>
                  <a:lnTo>
                    <a:pt x="197168" y="1781224"/>
                  </a:lnTo>
                  <a:lnTo>
                    <a:pt x="196325" y="1774528"/>
                  </a:lnTo>
                  <a:lnTo>
                    <a:pt x="195427" y="1767832"/>
                  </a:lnTo>
                  <a:lnTo>
                    <a:pt x="194475" y="1761135"/>
                  </a:lnTo>
                  <a:lnTo>
                    <a:pt x="193473" y="1754439"/>
                  </a:lnTo>
                  <a:lnTo>
                    <a:pt x="192424" y="1747743"/>
                  </a:lnTo>
                  <a:lnTo>
                    <a:pt x="191331" y="1741046"/>
                  </a:lnTo>
                  <a:lnTo>
                    <a:pt x="190200" y="1734350"/>
                  </a:lnTo>
                  <a:lnTo>
                    <a:pt x="189038" y="1727654"/>
                  </a:lnTo>
                  <a:lnTo>
                    <a:pt x="187851" y="1720957"/>
                  </a:lnTo>
                  <a:lnTo>
                    <a:pt x="186647" y="1714261"/>
                  </a:lnTo>
                  <a:lnTo>
                    <a:pt x="185431" y="1707565"/>
                  </a:lnTo>
                  <a:lnTo>
                    <a:pt x="184211" y="1700868"/>
                  </a:lnTo>
                  <a:lnTo>
                    <a:pt x="182989" y="1694172"/>
                  </a:lnTo>
                  <a:lnTo>
                    <a:pt x="181770" y="1687476"/>
                  </a:lnTo>
                  <a:lnTo>
                    <a:pt x="180554" y="1680779"/>
                  </a:lnTo>
                  <a:lnTo>
                    <a:pt x="179340" y="1674083"/>
                  </a:lnTo>
                  <a:lnTo>
                    <a:pt x="178129" y="1667387"/>
                  </a:lnTo>
                  <a:lnTo>
                    <a:pt x="176916" y="1660690"/>
                  </a:lnTo>
                  <a:lnTo>
                    <a:pt x="175698" y="1653994"/>
                  </a:lnTo>
                  <a:lnTo>
                    <a:pt x="174470" y="1647298"/>
                  </a:lnTo>
                  <a:lnTo>
                    <a:pt x="173224" y="1640601"/>
                  </a:lnTo>
                  <a:lnTo>
                    <a:pt x="171956" y="1633905"/>
                  </a:lnTo>
                  <a:lnTo>
                    <a:pt x="170659" y="1627209"/>
                  </a:lnTo>
                  <a:lnTo>
                    <a:pt x="169328" y="1620512"/>
                  </a:lnTo>
                  <a:lnTo>
                    <a:pt x="167957" y="1613816"/>
                  </a:lnTo>
                  <a:lnTo>
                    <a:pt x="166542" y="1607120"/>
                  </a:lnTo>
                  <a:lnTo>
                    <a:pt x="165077" y="1600423"/>
                  </a:lnTo>
                  <a:lnTo>
                    <a:pt x="163560" y="1593727"/>
                  </a:lnTo>
                  <a:lnTo>
                    <a:pt x="161988" y="1587031"/>
                  </a:lnTo>
                  <a:lnTo>
                    <a:pt x="160352" y="1580334"/>
                  </a:lnTo>
                  <a:lnTo>
                    <a:pt x="158655" y="1573638"/>
                  </a:lnTo>
                  <a:lnTo>
                    <a:pt x="156897" y="1566942"/>
                  </a:lnTo>
                  <a:lnTo>
                    <a:pt x="155075" y="1560245"/>
                  </a:lnTo>
                  <a:lnTo>
                    <a:pt x="153189" y="1553549"/>
                  </a:lnTo>
                  <a:lnTo>
                    <a:pt x="151234" y="1546853"/>
                  </a:lnTo>
                  <a:lnTo>
                    <a:pt x="149207" y="1540156"/>
                  </a:lnTo>
                  <a:lnTo>
                    <a:pt x="147102" y="1533460"/>
                  </a:lnTo>
                  <a:lnTo>
                    <a:pt x="144912" y="1526764"/>
                  </a:lnTo>
                  <a:lnTo>
                    <a:pt x="142628" y="1520067"/>
                  </a:lnTo>
                  <a:lnTo>
                    <a:pt x="140234" y="1513371"/>
                  </a:lnTo>
                  <a:lnTo>
                    <a:pt x="137735" y="1506675"/>
                  </a:lnTo>
                  <a:lnTo>
                    <a:pt x="135126" y="1499978"/>
                  </a:lnTo>
                  <a:lnTo>
                    <a:pt x="132405" y="1493282"/>
                  </a:lnTo>
                  <a:lnTo>
                    <a:pt x="129574" y="1486586"/>
                  </a:lnTo>
                  <a:lnTo>
                    <a:pt x="126636" y="1479889"/>
                  </a:lnTo>
                  <a:lnTo>
                    <a:pt x="123600" y="1473193"/>
                  </a:lnTo>
                  <a:lnTo>
                    <a:pt x="120475" y="1466497"/>
                  </a:lnTo>
                  <a:lnTo>
                    <a:pt x="117274" y="1459800"/>
                  </a:lnTo>
                  <a:lnTo>
                    <a:pt x="114009" y="1453104"/>
                  </a:lnTo>
                  <a:lnTo>
                    <a:pt x="110702" y="1446408"/>
                  </a:lnTo>
                  <a:lnTo>
                    <a:pt x="107373" y="1439711"/>
                  </a:lnTo>
                  <a:lnTo>
                    <a:pt x="104036" y="1433015"/>
                  </a:lnTo>
                  <a:lnTo>
                    <a:pt x="100704" y="1426319"/>
                  </a:lnTo>
                  <a:lnTo>
                    <a:pt x="97391" y="1419622"/>
                  </a:lnTo>
                  <a:lnTo>
                    <a:pt x="94106" y="1412926"/>
                  </a:lnTo>
                  <a:lnTo>
                    <a:pt x="90858" y="1406230"/>
                  </a:lnTo>
                  <a:lnTo>
                    <a:pt x="87653" y="1399533"/>
                  </a:lnTo>
                  <a:lnTo>
                    <a:pt x="84501" y="1392837"/>
                  </a:lnTo>
                  <a:lnTo>
                    <a:pt x="81407" y="1386141"/>
                  </a:lnTo>
                  <a:lnTo>
                    <a:pt x="78370" y="1379444"/>
                  </a:lnTo>
                  <a:lnTo>
                    <a:pt x="75392" y="1372748"/>
                  </a:lnTo>
                  <a:lnTo>
                    <a:pt x="72474" y="1366052"/>
                  </a:lnTo>
                  <a:lnTo>
                    <a:pt x="69617" y="1359355"/>
                  </a:lnTo>
                  <a:lnTo>
                    <a:pt x="66820" y="1352659"/>
                  </a:lnTo>
                  <a:lnTo>
                    <a:pt x="64084" y="1345963"/>
                  </a:lnTo>
                  <a:lnTo>
                    <a:pt x="61405" y="1339266"/>
                  </a:lnTo>
                  <a:lnTo>
                    <a:pt x="58783" y="1332570"/>
                  </a:lnTo>
                  <a:lnTo>
                    <a:pt x="56221" y="1325874"/>
                  </a:lnTo>
                  <a:lnTo>
                    <a:pt x="53709" y="1319177"/>
                  </a:lnTo>
                  <a:lnTo>
                    <a:pt x="51247" y="1312481"/>
                  </a:lnTo>
                  <a:lnTo>
                    <a:pt x="48836" y="1305785"/>
                  </a:lnTo>
                  <a:lnTo>
                    <a:pt x="46476" y="1299088"/>
                  </a:lnTo>
                  <a:lnTo>
                    <a:pt x="44174" y="1292392"/>
                  </a:lnTo>
                  <a:lnTo>
                    <a:pt x="41934" y="1285696"/>
                  </a:lnTo>
                  <a:lnTo>
                    <a:pt x="39764" y="1278999"/>
                  </a:lnTo>
                  <a:lnTo>
                    <a:pt x="37672" y="1272303"/>
                  </a:lnTo>
                  <a:lnTo>
                    <a:pt x="35677" y="1265607"/>
                  </a:lnTo>
                  <a:lnTo>
                    <a:pt x="33783" y="1258910"/>
                  </a:lnTo>
                  <a:lnTo>
                    <a:pt x="31991" y="1252214"/>
                  </a:lnTo>
                  <a:lnTo>
                    <a:pt x="30301" y="1245518"/>
                  </a:lnTo>
                  <a:lnTo>
                    <a:pt x="28709" y="1238821"/>
                  </a:lnTo>
                  <a:lnTo>
                    <a:pt x="27207" y="1232125"/>
                  </a:lnTo>
                  <a:lnTo>
                    <a:pt x="25782" y="1225429"/>
                  </a:lnTo>
                  <a:lnTo>
                    <a:pt x="24418" y="1218732"/>
                  </a:lnTo>
                  <a:lnTo>
                    <a:pt x="23093" y="1212036"/>
                  </a:lnTo>
                  <a:lnTo>
                    <a:pt x="21786" y="1205340"/>
                  </a:lnTo>
                  <a:lnTo>
                    <a:pt x="20470" y="1198643"/>
                  </a:lnTo>
                  <a:lnTo>
                    <a:pt x="19124" y="1191947"/>
                  </a:lnTo>
                  <a:lnTo>
                    <a:pt x="17735" y="1185251"/>
                  </a:lnTo>
                  <a:lnTo>
                    <a:pt x="16294" y="1178554"/>
                  </a:lnTo>
                  <a:lnTo>
                    <a:pt x="14799" y="1171858"/>
                  </a:lnTo>
                  <a:lnTo>
                    <a:pt x="13257" y="1165162"/>
                  </a:lnTo>
                  <a:lnTo>
                    <a:pt x="11680" y="1158465"/>
                  </a:lnTo>
                  <a:lnTo>
                    <a:pt x="10090" y="1151769"/>
                  </a:lnTo>
                  <a:lnTo>
                    <a:pt x="8510" y="1145073"/>
                  </a:lnTo>
                  <a:lnTo>
                    <a:pt x="6979" y="1138376"/>
                  </a:lnTo>
                  <a:lnTo>
                    <a:pt x="5533" y="1131680"/>
                  </a:lnTo>
                  <a:lnTo>
                    <a:pt x="4202" y="1124984"/>
                  </a:lnTo>
                  <a:lnTo>
                    <a:pt x="3016" y="1118287"/>
                  </a:lnTo>
                  <a:lnTo>
                    <a:pt x="2000" y="1111591"/>
                  </a:lnTo>
                  <a:lnTo>
                    <a:pt x="1177" y="1104895"/>
                  </a:lnTo>
                  <a:lnTo>
                    <a:pt x="563" y="1098198"/>
                  </a:lnTo>
                  <a:lnTo>
                    <a:pt x="169" y="1091502"/>
                  </a:lnTo>
                  <a:lnTo>
                    <a:pt x="0" y="1084806"/>
                  </a:lnTo>
                  <a:lnTo>
                    <a:pt x="68" y="1078109"/>
                  </a:lnTo>
                  <a:lnTo>
                    <a:pt x="377" y="1071413"/>
                  </a:lnTo>
                  <a:lnTo>
                    <a:pt x="899" y="1064717"/>
                  </a:lnTo>
                  <a:lnTo>
                    <a:pt x="1624" y="1058020"/>
                  </a:lnTo>
                  <a:lnTo>
                    <a:pt x="2542" y="1051324"/>
                  </a:lnTo>
                  <a:lnTo>
                    <a:pt x="3641" y="1044628"/>
                  </a:lnTo>
                  <a:lnTo>
                    <a:pt x="4909" y="1037931"/>
                  </a:lnTo>
                  <a:lnTo>
                    <a:pt x="6334" y="1031235"/>
                  </a:lnTo>
                  <a:lnTo>
                    <a:pt x="7904" y="1024539"/>
                  </a:lnTo>
                  <a:lnTo>
                    <a:pt x="9610" y="1017842"/>
                  </a:lnTo>
                  <a:lnTo>
                    <a:pt x="11455" y="1011146"/>
                  </a:lnTo>
                  <a:lnTo>
                    <a:pt x="13413" y="1004450"/>
                  </a:lnTo>
                  <a:lnTo>
                    <a:pt x="15474" y="997753"/>
                  </a:lnTo>
                  <a:lnTo>
                    <a:pt x="17630" y="991057"/>
                  </a:lnTo>
                  <a:lnTo>
                    <a:pt x="19873" y="984361"/>
                  </a:lnTo>
                  <a:lnTo>
                    <a:pt x="22196" y="977664"/>
                  </a:lnTo>
                  <a:lnTo>
                    <a:pt x="24593" y="970968"/>
                  </a:lnTo>
                  <a:lnTo>
                    <a:pt x="27060" y="964272"/>
                  </a:lnTo>
                  <a:lnTo>
                    <a:pt x="29590" y="957575"/>
                  </a:lnTo>
                  <a:lnTo>
                    <a:pt x="32185" y="950879"/>
                  </a:lnTo>
                  <a:lnTo>
                    <a:pt x="34841" y="944183"/>
                  </a:lnTo>
                  <a:lnTo>
                    <a:pt x="37553" y="937486"/>
                  </a:lnTo>
                  <a:lnTo>
                    <a:pt x="40320" y="930790"/>
                  </a:lnTo>
                  <a:lnTo>
                    <a:pt x="43141" y="924094"/>
                  </a:lnTo>
                  <a:lnTo>
                    <a:pt x="46015" y="917397"/>
                  </a:lnTo>
                  <a:lnTo>
                    <a:pt x="48943" y="910701"/>
                  </a:lnTo>
                  <a:lnTo>
                    <a:pt x="51923" y="904005"/>
                  </a:lnTo>
                  <a:lnTo>
                    <a:pt x="54954" y="897308"/>
                  </a:lnTo>
                  <a:lnTo>
                    <a:pt x="58033" y="890612"/>
                  </a:lnTo>
                  <a:lnTo>
                    <a:pt x="61162" y="883916"/>
                  </a:lnTo>
                  <a:lnTo>
                    <a:pt x="64329" y="877219"/>
                  </a:lnTo>
                  <a:lnTo>
                    <a:pt x="67528" y="870523"/>
                  </a:lnTo>
                  <a:lnTo>
                    <a:pt x="70755" y="863827"/>
                  </a:lnTo>
                  <a:lnTo>
                    <a:pt x="74001" y="857130"/>
                  </a:lnTo>
                  <a:lnTo>
                    <a:pt x="77262" y="850434"/>
                  </a:lnTo>
                  <a:lnTo>
                    <a:pt x="80531" y="843738"/>
                  </a:lnTo>
                  <a:lnTo>
                    <a:pt x="83803" y="837041"/>
                  </a:lnTo>
                  <a:lnTo>
                    <a:pt x="87074" y="830345"/>
                  </a:lnTo>
                  <a:lnTo>
                    <a:pt x="90339" y="823649"/>
                  </a:lnTo>
                  <a:lnTo>
                    <a:pt x="93594" y="816952"/>
                  </a:lnTo>
                  <a:lnTo>
                    <a:pt x="96835" y="810256"/>
                  </a:lnTo>
                  <a:lnTo>
                    <a:pt x="100059" y="803560"/>
                  </a:lnTo>
                  <a:lnTo>
                    <a:pt x="103257" y="796863"/>
                  </a:lnTo>
                  <a:lnTo>
                    <a:pt x="106424" y="790167"/>
                  </a:lnTo>
                  <a:lnTo>
                    <a:pt x="109549" y="783471"/>
                  </a:lnTo>
                  <a:lnTo>
                    <a:pt x="112621" y="776774"/>
                  </a:lnTo>
                  <a:lnTo>
                    <a:pt x="115628" y="770078"/>
                  </a:lnTo>
                  <a:lnTo>
                    <a:pt x="118552" y="763382"/>
                  </a:lnTo>
                  <a:lnTo>
                    <a:pt x="121372" y="756685"/>
                  </a:lnTo>
                  <a:lnTo>
                    <a:pt x="124087" y="749989"/>
                  </a:lnTo>
                  <a:lnTo>
                    <a:pt x="126686" y="743293"/>
                  </a:lnTo>
                  <a:lnTo>
                    <a:pt x="129168" y="736596"/>
                  </a:lnTo>
                  <a:lnTo>
                    <a:pt x="131530" y="729900"/>
                  </a:lnTo>
                  <a:lnTo>
                    <a:pt x="133779" y="723204"/>
                  </a:lnTo>
                  <a:lnTo>
                    <a:pt x="135924" y="716507"/>
                  </a:lnTo>
                  <a:lnTo>
                    <a:pt x="137979" y="709811"/>
                  </a:lnTo>
                  <a:lnTo>
                    <a:pt x="139960" y="703115"/>
                  </a:lnTo>
                  <a:lnTo>
                    <a:pt x="141884" y="696418"/>
                  </a:lnTo>
                  <a:lnTo>
                    <a:pt x="143781" y="689722"/>
                  </a:lnTo>
                  <a:lnTo>
                    <a:pt x="145674" y="683026"/>
                  </a:lnTo>
                  <a:lnTo>
                    <a:pt x="147580" y="676329"/>
                  </a:lnTo>
                  <a:lnTo>
                    <a:pt x="149516" y="669633"/>
                  </a:lnTo>
                  <a:lnTo>
                    <a:pt x="151495" y="662937"/>
                  </a:lnTo>
                  <a:lnTo>
                    <a:pt x="153526" y="656240"/>
                  </a:lnTo>
                  <a:lnTo>
                    <a:pt x="155613" y="649544"/>
                  </a:lnTo>
                  <a:lnTo>
                    <a:pt x="157757" y="642848"/>
                  </a:lnTo>
                  <a:lnTo>
                    <a:pt x="159957" y="636151"/>
                  </a:lnTo>
                  <a:lnTo>
                    <a:pt x="162204" y="629455"/>
                  </a:lnTo>
                  <a:lnTo>
                    <a:pt x="164481" y="622759"/>
                  </a:lnTo>
                  <a:lnTo>
                    <a:pt x="166775" y="616062"/>
                  </a:lnTo>
                  <a:lnTo>
                    <a:pt x="169071" y="609366"/>
                  </a:lnTo>
                  <a:lnTo>
                    <a:pt x="171353" y="602670"/>
                  </a:lnTo>
                  <a:lnTo>
                    <a:pt x="173608" y="595973"/>
                  </a:lnTo>
                  <a:lnTo>
                    <a:pt x="175820" y="589277"/>
                  </a:lnTo>
                  <a:lnTo>
                    <a:pt x="177980" y="582581"/>
                  </a:lnTo>
                  <a:lnTo>
                    <a:pt x="180077" y="575884"/>
                  </a:lnTo>
                  <a:lnTo>
                    <a:pt x="182095" y="569188"/>
                  </a:lnTo>
                  <a:lnTo>
                    <a:pt x="184041" y="562492"/>
                  </a:lnTo>
                  <a:lnTo>
                    <a:pt x="185914" y="555795"/>
                  </a:lnTo>
                  <a:lnTo>
                    <a:pt x="187717" y="549099"/>
                  </a:lnTo>
                  <a:lnTo>
                    <a:pt x="189454" y="542403"/>
                  </a:lnTo>
                  <a:lnTo>
                    <a:pt x="191130" y="535706"/>
                  </a:lnTo>
                  <a:lnTo>
                    <a:pt x="192751" y="529010"/>
                  </a:lnTo>
                  <a:lnTo>
                    <a:pt x="194324" y="522314"/>
                  </a:lnTo>
                  <a:lnTo>
                    <a:pt x="195854" y="515617"/>
                  </a:lnTo>
                  <a:lnTo>
                    <a:pt x="197345" y="508921"/>
                  </a:lnTo>
                  <a:lnTo>
                    <a:pt x="198804" y="502225"/>
                  </a:lnTo>
                  <a:lnTo>
                    <a:pt x="200236" y="495528"/>
                  </a:lnTo>
                  <a:lnTo>
                    <a:pt x="201644" y="488832"/>
                  </a:lnTo>
                  <a:lnTo>
                    <a:pt x="203029" y="482136"/>
                  </a:lnTo>
                  <a:lnTo>
                    <a:pt x="204390" y="475439"/>
                  </a:lnTo>
                  <a:lnTo>
                    <a:pt x="205727" y="468743"/>
                  </a:lnTo>
                  <a:lnTo>
                    <a:pt x="207036" y="462047"/>
                  </a:lnTo>
                  <a:lnTo>
                    <a:pt x="208313" y="455350"/>
                  </a:lnTo>
                  <a:lnTo>
                    <a:pt x="209552" y="448654"/>
                  </a:lnTo>
                  <a:lnTo>
                    <a:pt x="210743" y="441958"/>
                  </a:lnTo>
                  <a:lnTo>
                    <a:pt x="211883" y="435261"/>
                  </a:lnTo>
                  <a:lnTo>
                    <a:pt x="212966" y="428565"/>
                  </a:lnTo>
                  <a:lnTo>
                    <a:pt x="213986" y="421869"/>
                  </a:lnTo>
                  <a:lnTo>
                    <a:pt x="214939" y="415172"/>
                  </a:lnTo>
                  <a:lnTo>
                    <a:pt x="215821" y="408476"/>
                  </a:lnTo>
                  <a:lnTo>
                    <a:pt x="216631" y="401780"/>
                  </a:lnTo>
                  <a:lnTo>
                    <a:pt x="217370" y="395083"/>
                  </a:lnTo>
                  <a:lnTo>
                    <a:pt x="218040" y="388387"/>
                  </a:lnTo>
                  <a:lnTo>
                    <a:pt x="218639" y="381691"/>
                  </a:lnTo>
                  <a:lnTo>
                    <a:pt x="219181" y="374994"/>
                  </a:lnTo>
                  <a:lnTo>
                    <a:pt x="219674" y="368298"/>
                  </a:lnTo>
                  <a:lnTo>
                    <a:pt x="220128" y="361602"/>
                  </a:lnTo>
                  <a:lnTo>
                    <a:pt x="220552" y="354905"/>
                  </a:lnTo>
                  <a:lnTo>
                    <a:pt x="220954" y="348209"/>
                  </a:lnTo>
                  <a:lnTo>
                    <a:pt x="221343" y="341513"/>
                  </a:lnTo>
                  <a:lnTo>
                    <a:pt x="221727" y="334816"/>
                  </a:lnTo>
                  <a:lnTo>
                    <a:pt x="222111" y="328120"/>
                  </a:lnTo>
                  <a:lnTo>
                    <a:pt x="222501" y="321424"/>
                  </a:lnTo>
                  <a:lnTo>
                    <a:pt x="222901" y="314727"/>
                  </a:lnTo>
                  <a:lnTo>
                    <a:pt x="223312" y="308031"/>
                  </a:lnTo>
                  <a:lnTo>
                    <a:pt x="223733" y="301335"/>
                  </a:lnTo>
                  <a:lnTo>
                    <a:pt x="224164" y="294638"/>
                  </a:lnTo>
                  <a:lnTo>
                    <a:pt x="224602" y="287942"/>
                  </a:lnTo>
                  <a:lnTo>
                    <a:pt x="225043" y="281246"/>
                  </a:lnTo>
                  <a:lnTo>
                    <a:pt x="225485" y="274549"/>
                  </a:lnTo>
                  <a:lnTo>
                    <a:pt x="225921" y="267853"/>
                  </a:lnTo>
                  <a:lnTo>
                    <a:pt x="226349" y="261157"/>
                  </a:lnTo>
                  <a:lnTo>
                    <a:pt x="226761" y="254460"/>
                  </a:lnTo>
                  <a:lnTo>
                    <a:pt x="227156" y="247764"/>
                  </a:lnTo>
                  <a:lnTo>
                    <a:pt x="227528" y="241068"/>
                  </a:lnTo>
                  <a:lnTo>
                    <a:pt x="227876" y="234371"/>
                  </a:lnTo>
                  <a:lnTo>
                    <a:pt x="228198" y="227675"/>
                  </a:lnTo>
                  <a:lnTo>
                    <a:pt x="228493" y="220979"/>
                  </a:lnTo>
                  <a:lnTo>
                    <a:pt x="228759" y="214282"/>
                  </a:lnTo>
                  <a:lnTo>
                    <a:pt x="228996" y="207586"/>
                  </a:lnTo>
                  <a:lnTo>
                    <a:pt x="229205" y="200890"/>
                  </a:lnTo>
                  <a:lnTo>
                    <a:pt x="229384" y="194193"/>
                  </a:lnTo>
                  <a:lnTo>
                    <a:pt x="229536" y="187497"/>
                  </a:lnTo>
                  <a:lnTo>
                    <a:pt x="229665" y="180801"/>
                  </a:lnTo>
                  <a:lnTo>
                    <a:pt x="229771" y="174104"/>
                  </a:lnTo>
                  <a:lnTo>
                    <a:pt x="229859" y="167408"/>
                  </a:lnTo>
                  <a:lnTo>
                    <a:pt x="229929" y="160712"/>
                  </a:lnTo>
                  <a:lnTo>
                    <a:pt x="229985" y="154015"/>
                  </a:lnTo>
                  <a:lnTo>
                    <a:pt x="230028" y="147319"/>
                  </a:lnTo>
                  <a:lnTo>
                    <a:pt x="230062" y="140623"/>
                  </a:lnTo>
                  <a:lnTo>
                    <a:pt x="230089" y="133926"/>
                  </a:lnTo>
                  <a:lnTo>
                    <a:pt x="230109" y="127230"/>
                  </a:lnTo>
                  <a:lnTo>
                    <a:pt x="230125" y="120534"/>
                  </a:lnTo>
                  <a:lnTo>
                    <a:pt x="230140" y="113837"/>
                  </a:lnTo>
                  <a:lnTo>
                    <a:pt x="230152" y="107141"/>
                  </a:lnTo>
                  <a:lnTo>
                    <a:pt x="230164" y="100445"/>
                  </a:lnTo>
                  <a:lnTo>
                    <a:pt x="230175" y="93748"/>
                  </a:lnTo>
                  <a:lnTo>
                    <a:pt x="230186" y="87052"/>
                  </a:lnTo>
                  <a:lnTo>
                    <a:pt x="230196" y="80356"/>
                  </a:lnTo>
                  <a:lnTo>
                    <a:pt x="230206" y="73659"/>
                  </a:lnTo>
                  <a:lnTo>
                    <a:pt x="230217" y="66963"/>
                  </a:lnTo>
                  <a:lnTo>
                    <a:pt x="230227" y="60267"/>
                  </a:lnTo>
                  <a:lnTo>
                    <a:pt x="230237" y="53570"/>
                  </a:lnTo>
                  <a:lnTo>
                    <a:pt x="230248" y="46874"/>
                  </a:lnTo>
                  <a:lnTo>
                    <a:pt x="230260" y="40178"/>
                  </a:lnTo>
                  <a:lnTo>
                    <a:pt x="230272" y="33481"/>
                  </a:lnTo>
                  <a:lnTo>
                    <a:pt x="230287" y="26785"/>
                  </a:lnTo>
                  <a:lnTo>
                    <a:pt x="230302" y="20089"/>
                  </a:lnTo>
                  <a:lnTo>
                    <a:pt x="230320" y="13392"/>
                  </a:lnTo>
                  <a:lnTo>
                    <a:pt x="230339" y="6696"/>
                  </a:lnTo>
                  <a:lnTo>
                    <a:pt x="230361" y="0"/>
                  </a:lnTo>
                  <a:lnTo>
                    <a:pt x="231050" y="0"/>
                  </a:lnTo>
                  <a:lnTo>
                    <a:pt x="231072" y="6696"/>
                  </a:lnTo>
                  <a:lnTo>
                    <a:pt x="231091" y="13392"/>
                  </a:lnTo>
                  <a:lnTo>
                    <a:pt x="231109" y="20089"/>
                  </a:lnTo>
                  <a:lnTo>
                    <a:pt x="231124" y="26785"/>
                  </a:lnTo>
                  <a:lnTo>
                    <a:pt x="231138" y="33481"/>
                  </a:lnTo>
                  <a:lnTo>
                    <a:pt x="231151" y="40178"/>
                  </a:lnTo>
                  <a:lnTo>
                    <a:pt x="231163" y="46874"/>
                  </a:lnTo>
                  <a:lnTo>
                    <a:pt x="231174" y="53570"/>
                  </a:lnTo>
                  <a:lnTo>
                    <a:pt x="231184" y="60267"/>
                  </a:lnTo>
                  <a:lnTo>
                    <a:pt x="231194" y="66963"/>
                  </a:lnTo>
                  <a:lnTo>
                    <a:pt x="231204" y="73659"/>
                  </a:lnTo>
                  <a:lnTo>
                    <a:pt x="231215" y="80356"/>
                  </a:lnTo>
                  <a:lnTo>
                    <a:pt x="231225" y="87052"/>
                  </a:lnTo>
                  <a:lnTo>
                    <a:pt x="231236" y="93748"/>
                  </a:lnTo>
                  <a:lnTo>
                    <a:pt x="231247" y="100445"/>
                  </a:lnTo>
                  <a:lnTo>
                    <a:pt x="231259" y="107141"/>
                  </a:lnTo>
                  <a:lnTo>
                    <a:pt x="231271" y="113837"/>
                  </a:lnTo>
                  <a:lnTo>
                    <a:pt x="231285" y="120534"/>
                  </a:lnTo>
                  <a:lnTo>
                    <a:pt x="231302" y="127230"/>
                  </a:lnTo>
                  <a:lnTo>
                    <a:pt x="231322" y="133926"/>
                  </a:lnTo>
                  <a:lnTo>
                    <a:pt x="231349" y="140623"/>
                  </a:lnTo>
                  <a:lnTo>
                    <a:pt x="231382" y="147319"/>
                  </a:lnTo>
                  <a:lnTo>
                    <a:pt x="231426" y="154015"/>
                  </a:lnTo>
                  <a:lnTo>
                    <a:pt x="231482" y="160712"/>
                  </a:lnTo>
                  <a:lnTo>
                    <a:pt x="231552" y="167408"/>
                  </a:lnTo>
                  <a:lnTo>
                    <a:pt x="231640" y="174104"/>
                  </a:lnTo>
                  <a:lnTo>
                    <a:pt x="231746" y="180801"/>
                  </a:lnTo>
                  <a:lnTo>
                    <a:pt x="231875" y="187497"/>
                  </a:lnTo>
                  <a:lnTo>
                    <a:pt x="232027" y="194193"/>
                  </a:lnTo>
                  <a:lnTo>
                    <a:pt x="232206" y="200890"/>
                  </a:lnTo>
                  <a:lnTo>
                    <a:pt x="232415" y="207586"/>
                  </a:lnTo>
                  <a:lnTo>
                    <a:pt x="232652" y="214282"/>
                  </a:lnTo>
                  <a:lnTo>
                    <a:pt x="232918" y="220979"/>
                  </a:lnTo>
                  <a:lnTo>
                    <a:pt x="233212" y="227675"/>
                  </a:lnTo>
                  <a:lnTo>
                    <a:pt x="233535" y="234371"/>
                  </a:lnTo>
                  <a:lnTo>
                    <a:pt x="233883" y="241068"/>
                  </a:lnTo>
                  <a:lnTo>
                    <a:pt x="234255" y="247764"/>
                  </a:lnTo>
                  <a:lnTo>
                    <a:pt x="234649" y="254460"/>
                  </a:lnTo>
                  <a:lnTo>
                    <a:pt x="235062" y="261157"/>
                  </a:lnTo>
                  <a:lnTo>
                    <a:pt x="235490" y="267853"/>
                  </a:lnTo>
                  <a:lnTo>
                    <a:pt x="235926" y="274549"/>
                  </a:lnTo>
                  <a:lnTo>
                    <a:pt x="236367" y="281246"/>
                  </a:lnTo>
                  <a:lnTo>
                    <a:pt x="236809" y="287942"/>
                  </a:lnTo>
                  <a:lnTo>
                    <a:pt x="237247" y="294638"/>
                  </a:lnTo>
                  <a:lnTo>
                    <a:pt x="237678" y="301335"/>
                  </a:lnTo>
                  <a:lnTo>
                    <a:pt x="238099" y="308031"/>
                  </a:lnTo>
                  <a:lnTo>
                    <a:pt x="238510" y="314727"/>
                  </a:lnTo>
                  <a:lnTo>
                    <a:pt x="238910" y="321424"/>
                  </a:lnTo>
                  <a:lnTo>
                    <a:pt x="239300" y="328120"/>
                  </a:lnTo>
                  <a:lnTo>
                    <a:pt x="239684" y="334816"/>
                  </a:lnTo>
                  <a:lnTo>
                    <a:pt x="240068" y="341513"/>
                  </a:lnTo>
                  <a:lnTo>
                    <a:pt x="240457" y="348209"/>
                  </a:lnTo>
                  <a:lnTo>
                    <a:pt x="240859" y="354905"/>
                  </a:lnTo>
                  <a:lnTo>
                    <a:pt x="241283" y="361602"/>
                  </a:lnTo>
                  <a:lnTo>
                    <a:pt x="241737" y="368298"/>
                  </a:lnTo>
                  <a:lnTo>
                    <a:pt x="242230" y="374994"/>
                  </a:lnTo>
                  <a:lnTo>
                    <a:pt x="242772" y="381691"/>
                  </a:lnTo>
                  <a:lnTo>
                    <a:pt x="243371" y="388387"/>
                  </a:lnTo>
                  <a:lnTo>
                    <a:pt x="244041" y="395083"/>
                  </a:lnTo>
                  <a:lnTo>
                    <a:pt x="244780" y="401780"/>
                  </a:lnTo>
                  <a:lnTo>
                    <a:pt x="245590" y="408476"/>
                  </a:lnTo>
                  <a:lnTo>
                    <a:pt x="246472" y="415172"/>
                  </a:lnTo>
                  <a:lnTo>
                    <a:pt x="247425" y="421869"/>
                  </a:lnTo>
                  <a:lnTo>
                    <a:pt x="248445" y="428565"/>
                  </a:lnTo>
                  <a:lnTo>
                    <a:pt x="249528" y="435261"/>
                  </a:lnTo>
                  <a:lnTo>
                    <a:pt x="250668" y="441958"/>
                  </a:lnTo>
                  <a:lnTo>
                    <a:pt x="251859" y="448654"/>
                  </a:lnTo>
                  <a:lnTo>
                    <a:pt x="253098" y="455350"/>
                  </a:lnTo>
                  <a:lnTo>
                    <a:pt x="254375" y="462047"/>
                  </a:lnTo>
                  <a:lnTo>
                    <a:pt x="255684" y="468743"/>
                  </a:lnTo>
                  <a:lnTo>
                    <a:pt x="257021" y="475439"/>
                  </a:lnTo>
                  <a:lnTo>
                    <a:pt x="258382" y="482136"/>
                  </a:lnTo>
                  <a:lnTo>
                    <a:pt x="259767" y="488832"/>
                  </a:lnTo>
                  <a:lnTo>
                    <a:pt x="261175" y="495528"/>
                  </a:lnTo>
                  <a:lnTo>
                    <a:pt x="262607" y="502225"/>
                  </a:lnTo>
                  <a:lnTo>
                    <a:pt x="264066" y="508921"/>
                  </a:lnTo>
                  <a:lnTo>
                    <a:pt x="265557" y="515617"/>
                  </a:lnTo>
                  <a:lnTo>
                    <a:pt x="267087" y="522314"/>
                  </a:lnTo>
                  <a:lnTo>
                    <a:pt x="268660" y="529010"/>
                  </a:lnTo>
                  <a:lnTo>
                    <a:pt x="270281" y="535706"/>
                  </a:lnTo>
                  <a:lnTo>
                    <a:pt x="271957" y="542403"/>
                  </a:lnTo>
                  <a:lnTo>
                    <a:pt x="273694" y="549099"/>
                  </a:lnTo>
                  <a:lnTo>
                    <a:pt x="275497" y="555795"/>
                  </a:lnTo>
                  <a:lnTo>
                    <a:pt x="277370" y="562492"/>
                  </a:lnTo>
                  <a:lnTo>
                    <a:pt x="279316" y="569188"/>
                  </a:lnTo>
                  <a:lnTo>
                    <a:pt x="281334" y="575884"/>
                  </a:lnTo>
                  <a:lnTo>
                    <a:pt x="283431" y="582581"/>
                  </a:lnTo>
                  <a:lnTo>
                    <a:pt x="285591" y="589277"/>
                  </a:lnTo>
                  <a:lnTo>
                    <a:pt x="287803" y="595973"/>
                  </a:lnTo>
                  <a:lnTo>
                    <a:pt x="290058" y="602670"/>
                  </a:lnTo>
                  <a:lnTo>
                    <a:pt x="292340" y="609366"/>
                  </a:lnTo>
                  <a:lnTo>
                    <a:pt x="294636" y="616062"/>
                  </a:lnTo>
                  <a:lnTo>
                    <a:pt x="296930" y="622759"/>
                  </a:lnTo>
                  <a:lnTo>
                    <a:pt x="299207" y="629455"/>
                  </a:lnTo>
                  <a:lnTo>
                    <a:pt x="301454" y="636151"/>
                  </a:lnTo>
                  <a:lnTo>
                    <a:pt x="303654" y="642848"/>
                  </a:lnTo>
                  <a:lnTo>
                    <a:pt x="305798" y="649544"/>
                  </a:lnTo>
                  <a:lnTo>
                    <a:pt x="307885" y="656240"/>
                  </a:lnTo>
                  <a:lnTo>
                    <a:pt x="309916" y="662937"/>
                  </a:lnTo>
                  <a:lnTo>
                    <a:pt x="311895" y="669633"/>
                  </a:lnTo>
                  <a:lnTo>
                    <a:pt x="313831" y="676329"/>
                  </a:lnTo>
                  <a:lnTo>
                    <a:pt x="315737" y="683026"/>
                  </a:lnTo>
                  <a:lnTo>
                    <a:pt x="317630" y="689722"/>
                  </a:lnTo>
                  <a:lnTo>
                    <a:pt x="319527" y="696418"/>
                  </a:lnTo>
                  <a:lnTo>
                    <a:pt x="321451" y="703115"/>
                  </a:lnTo>
                  <a:lnTo>
                    <a:pt x="323432" y="709811"/>
                  </a:lnTo>
                  <a:lnTo>
                    <a:pt x="325487" y="716507"/>
                  </a:lnTo>
                  <a:lnTo>
                    <a:pt x="327632" y="723204"/>
                  </a:lnTo>
                  <a:lnTo>
                    <a:pt x="329881" y="729900"/>
                  </a:lnTo>
                  <a:lnTo>
                    <a:pt x="332243" y="736596"/>
                  </a:lnTo>
                  <a:lnTo>
                    <a:pt x="334725" y="743293"/>
                  </a:lnTo>
                  <a:lnTo>
                    <a:pt x="337324" y="749989"/>
                  </a:lnTo>
                  <a:lnTo>
                    <a:pt x="340039" y="756685"/>
                  </a:lnTo>
                  <a:lnTo>
                    <a:pt x="342859" y="763382"/>
                  </a:lnTo>
                  <a:lnTo>
                    <a:pt x="345783" y="770078"/>
                  </a:lnTo>
                  <a:lnTo>
                    <a:pt x="348790" y="776774"/>
                  </a:lnTo>
                  <a:lnTo>
                    <a:pt x="351862" y="783471"/>
                  </a:lnTo>
                  <a:lnTo>
                    <a:pt x="354987" y="790167"/>
                  </a:lnTo>
                  <a:lnTo>
                    <a:pt x="358154" y="796863"/>
                  </a:lnTo>
                  <a:lnTo>
                    <a:pt x="361352" y="803560"/>
                  </a:lnTo>
                  <a:lnTo>
                    <a:pt x="364576" y="810256"/>
                  </a:lnTo>
                  <a:lnTo>
                    <a:pt x="367817" y="816952"/>
                  </a:lnTo>
                  <a:lnTo>
                    <a:pt x="371072" y="823649"/>
                  </a:lnTo>
                  <a:lnTo>
                    <a:pt x="374337" y="830345"/>
                  </a:lnTo>
                  <a:lnTo>
                    <a:pt x="377608" y="837041"/>
                  </a:lnTo>
                  <a:lnTo>
                    <a:pt x="380880" y="843738"/>
                  </a:lnTo>
                  <a:lnTo>
                    <a:pt x="384149" y="850434"/>
                  </a:lnTo>
                  <a:lnTo>
                    <a:pt x="387410" y="857130"/>
                  </a:lnTo>
                  <a:lnTo>
                    <a:pt x="390656" y="863827"/>
                  </a:lnTo>
                  <a:lnTo>
                    <a:pt x="393883" y="870523"/>
                  </a:lnTo>
                  <a:lnTo>
                    <a:pt x="397082" y="877219"/>
                  </a:lnTo>
                  <a:lnTo>
                    <a:pt x="400249" y="883916"/>
                  </a:lnTo>
                  <a:lnTo>
                    <a:pt x="403378" y="890612"/>
                  </a:lnTo>
                  <a:lnTo>
                    <a:pt x="406457" y="897308"/>
                  </a:lnTo>
                  <a:lnTo>
                    <a:pt x="409488" y="904005"/>
                  </a:lnTo>
                  <a:lnTo>
                    <a:pt x="412468" y="910701"/>
                  </a:lnTo>
                  <a:lnTo>
                    <a:pt x="415396" y="917397"/>
                  </a:lnTo>
                  <a:lnTo>
                    <a:pt x="418270" y="924094"/>
                  </a:lnTo>
                  <a:lnTo>
                    <a:pt x="421091" y="930790"/>
                  </a:lnTo>
                  <a:lnTo>
                    <a:pt x="423858" y="937486"/>
                  </a:lnTo>
                  <a:lnTo>
                    <a:pt x="426570" y="944183"/>
                  </a:lnTo>
                  <a:lnTo>
                    <a:pt x="429226" y="950879"/>
                  </a:lnTo>
                  <a:lnTo>
                    <a:pt x="431821" y="957575"/>
                  </a:lnTo>
                  <a:lnTo>
                    <a:pt x="434351" y="964272"/>
                  </a:lnTo>
                  <a:lnTo>
                    <a:pt x="436818" y="970968"/>
                  </a:lnTo>
                  <a:lnTo>
                    <a:pt x="439215" y="977664"/>
                  </a:lnTo>
                  <a:lnTo>
                    <a:pt x="441538" y="984361"/>
                  </a:lnTo>
                  <a:lnTo>
                    <a:pt x="443781" y="991057"/>
                  </a:lnTo>
                  <a:lnTo>
                    <a:pt x="445937" y="997753"/>
                  </a:lnTo>
                  <a:lnTo>
                    <a:pt x="447998" y="1004450"/>
                  </a:lnTo>
                  <a:lnTo>
                    <a:pt x="449956" y="1011146"/>
                  </a:lnTo>
                  <a:lnTo>
                    <a:pt x="451801" y="1017842"/>
                  </a:lnTo>
                  <a:lnTo>
                    <a:pt x="453507" y="1024539"/>
                  </a:lnTo>
                  <a:lnTo>
                    <a:pt x="455077" y="1031235"/>
                  </a:lnTo>
                  <a:lnTo>
                    <a:pt x="456502" y="1037931"/>
                  </a:lnTo>
                  <a:lnTo>
                    <a:pt x="457770" y="1044628"/>
                  </a:lnTo>
                  <a:lnTo>
                    <a:pt x="458869" y="1051324"/>
                  </a:lnTo>
                  <a:lnTo>
                    <a:pt x="459787" y="1058020"/>
                  </a:lnTo>
                  <a:lnTo>
                    <a:pt x="460512" y="1064717"/>
                  </a:lnTo>
                  <a:lnTo>
                    <a:pt x="461034" y="1071413"/>
                  </a:lnTo>
                  <a:lnTo>
                    <a:pt x="461343" y="1078109"/>
                  </a:lnTo>
                  <a:lnTo>
                    <a:pt x="461411" y="1084806"/>
                  </a:lnTo>
                  <a:lnTo>
                    <a:pt x="461242" y="1091502"/>
                  </a:lnTo>
                  <a:lnTo>
                    <a:pt x="460848" y="1098198"/>
                  </a:lnTo>
                  <a:lnTo>
                    <a:pt x="460234" y="1104895"/>
                  </a:lnTo>
                  <a:lnTo>
                    <a:pt x="459411" y="1111591"/>
                  </a:lnTo>
                  <a:lnTo>
                    <a:pt x="458395" y="1118287"/>
                  </a:lnTo>
                  <a:lnTo>
                    <a:pt x="457209" y="1124984"/>
                  </a:lnTo>
                  <a:lnTo>
                    <a:pt x="455878" y="1131680"/>
                  </a:lnTo>
                  <a:lnTo>
                    <a:pt x="454432" y="1138376"/>
                  </a:lnTo>
                  <a:lnTo>
                    <a:pt x="452901" y="1145073"/>
                  </a:lnTo>
                  <a:lnTo>
                    <a:pt x="451321" y="1151769"/>
                  </a:lnTo>
                  <a:lnTo>
                    <a:pt x="449730" y="1158465"/>
                  </a:lnTo>
                  <a:lnTo>
                    <a:pt x="448154" y="1165162"/>
                  </a:lnTo>
                  <a:lnTo>
                    <a:pt x="446612" y="1171858"/>
                  </a:lnTo>
                  <a:lnTo>
                    <a:pt x="445117" y="1178554"/>
                  </a:lnTo>
                  <a:lnTo>
                    <a:pt x="443676" y="1185251"/>
                  </a:lnTo>
                  <a:lnTo>
                    <a:pt x="442287" y="1191947"/>
                  </a:lnTo>
                  <a:lnTo>
                    <a:pt x="440941" y="1198643"/>
                  </a:lnTo>
                  <a:lnTo>
                    <a:pt x="439625" y="1205340"/>
                  </a:lnTo>
                  <a:lnTo>
                    <a:pt x="438318" y="1212036"/>
                  </a:lnTo>
                  <a:lnTo>
                    <a:pt x="436993" y="1218732"/>
                  </a:lnTo>
                  <a:lnTo>
                    <a:pt x="435629" y="1225429"/>
                  </a:lnTo>
                  <a:lnTo>
                    <a:pt x="434204" y="1232125"/>
                  </a:lnTo>
                  <a:lnTo>
                    <a:pt x="432702" y="1238821"/>
                  </a:lnTo>
                  <a:lnTo>
                    <a:pt x="431110" y="1245518"/>
                  </a:lnTo>
                  <a:lnTo>
                    <a:pt x="429420" y="1252214"/>
                  </a:lnTo>
                  <a:lnTo>
                    <a:pt x="427628" y="1258910"/>
                  </a:lnTo>
                  <a:lnTo>
                    <a:pt x="425734" y="1265607"/>
                  </a:lnTo>
                  <a:lnTo>
                    <a:pt x="423739" y="1272303"/>
                  </a:lnTo>
                  <a:lnTo>
                    <a:pt x="421647" y="1278999"/>
                  </a:lnTo>
                  <a:lnTo>
                    <a:pt x="419477" y="1285696"/>
                  </a:lnTo>
                  <a:lnTo>
                    <a:pt x="417237" y="1292392"/>
                  </a:lnTo>
                  <a:lnTo>
                    <a:pt x="414934" y="1299088"/>
                  </a:lnTo>
                  <a:lnTo>
                    <a:pt x="412575" y="1305785"/>
                  </a:lnTo>
                  <a:lnTo>
                    <a:pt x="410164" y="1312481"/>
                  </a:lnTo>
                  <a:lnTo>
                    <a:pt x="407702" y="1319177"/>
                  </a:lnTo>
                  <a:lnTo>
                    <a:pt x="405190" y="1325874"/>
                  </a:lnTo>
                  <a:lnTo>
                    <a:pt x="402628" y="1332570"/>
                  </a:lnTo>
                  <a:lnTo>
                    <a:pt x="400006" y="1339266"/>
                  </a:lnTo>
                  <a:lnTo>
                    <a:pt x="397327" y="1345963"/>
                  </a:lnTo>
                  <a:lnTo>
                    <a:pt x="394591" y="1352659"/>
                  </a:lnTo>
                  <a:lnTo>
                    <a:pt x="391794" y="1359355"/>
                  </a:lnTo>
                  <a:lnTo>
                    <a:pt x="388937" y="1366052"/>
                  </a:lnTo>
                  <a:lnTo>
                    <a:pt x="386019" y="1372748"/>
                  </a:lnTo>
                  <a:lnTo>
                    <a:pt x="383041" y="1379444"/>
                  </a:lnTo>
                  <a:lnTo>
                    <a:pt x="380004" y="1386141"/>
                  </a:lnTo>
                  <a:lnTo>
                    <a:pt x="376910" y="1392837"/>
                  </a:lnTo>
                  <a:lnTo>
                    <a:pt x="373758" y="1399533"/>
                  </a:lnTo>
                  <a:lnTo>
                    <a:pt x="370553" y="1406230"/>
                  </a:lnTo>
                  <a:lnTo>
                    <a:pt x="367305" y="1412926"/>
                  </a:lnTo>
                  <a:lnTo>
                    <a:pt x="364020" y="1419622"/>
                  </a:lnTo>
                  <a:lnTo>
                    <a:pt x="360707" y="1426319"/>
                  </a:lnTo>
                  <a:lnTo>
                    <a:pt x="357375" y="1433015"/>
                  </a:lnTo>
                  <a:lnTo>
                    <a:pt x="354038" y="1439711"/>
                  </a:lnTo>
                  <a:lnTo>
                    <a:pt x="350709" y="1446408"/>
                  </a:lnTo>
                  <a:lnTo>
                    <a:pt x="347402" y="1453104"/>
                  </a:lnTo>
                  <a:lnTo>
                    <a:pt x="344137" y="1459800"/>
                  </a:lnTo>
                  <a:lnTo>
                    <a:pt x="340936" y="1466497"/>
                  </a:lnTo>
                  <a:lnTo>
                    <a:pt x="337811" y="1473193"/>
                  </a:lnTo>
                  <a:lnTo>
                    <a:pt x="334775" y="1479889"/>
                  </a:lnTo>
                  <a:lnTo>
                    <a:pt x="331837" y="1486586"/>
                  </a:lnTo>
                  <a:lnTo>
                    <a:pt x="329006" y="1493282"/>
                  </a:lnTo>
                  <a:lnTo>
                    <a:pt x="326285" y="1499978"/>
                  </a:lnTo>
                  <a:lnTo>
                    <a:pt x="323676" y="1506675"/>
                  </a:lnTo>
                  <a:lnTo>
                    <a:pt x="321177" y="1513371"/>
                  </a:lnTo>
                  <a:lnTo>
                    <a:pt x="318783" y="1520067"/>
                  </a:lnTo>
                  <a:lnTo>
                    <a:pt x="316499" y="1526764"/>
                  </a:lnTo>
                  <a:lnTo>
                    <a:pt x="314309" y="1533460"/>
                  </a:lnTo>
                  <a:lnTo>
                    <a:pt x="312204" y="1540156"/>
                  </a:lnTo>
                  <a:lnTo>
                    <a:pt x="310176" y="1546853"/>
                  </a:lnTo>
                  <a:lnTo>
                    <a:pt x="308222" y="1553549"/>
                  </a:lnTo>
                  <a:lnTo>
                    <a:pt x="306335" y="1560245"/>
                  </a:lnTo>
                  <a:lnTo>
                    <a:pt x="304514" y="1566942"/>
                  </a:lnTo>
                  <a:lnTo>
                    <a:pt x="302756" y="1573638"/>
                  </a:lnTo>
                  <a:lnTo>
                    <a:pt x="301059" y="1580334"/>
                  </a:lnTo>
                  <a:lnTo>
                    <a:pt x="299423" y="1587031"/>
                  </a:lnTo>
                  <a:lnTo>
                    <a:pt x="297851" y="1593727"/>
                  </a:lnTo>
                  <a:lnTo>
                    <a:pt x="296334" y="1600423"/>
                  </a:lnTo>
                  <a:lnTo>
                    <a:pt x="294869" y="1607120"/>
                  </a:lnTo>
                  <a:lnTo>
                    <a:pt x="293454" y="1613816"/>
                  </a:lnTo>
                  <a:lnTo>
                    <a:pt x="292083" y="1620512"/>
                  </a:lnTo>
                  <a:lnTo>
                    <a:pt x="290752" y="1627209"/>
                  </a:lnTo>
                  <a:lnTo>
                    <a:pt x="289455" y="1633905"/>
                  </a:lnTo>
                  <a:lnTo>
                    <a:pt x="288187" y="1640601"/>
                  </a:lnTo>
                  <a:lnTo>
                    <a:pt x="286941" y="1647298"/>
                  </a:lnTo>
                  <a:lnTo>
                    <a:pt x="285713" y="1653994"/>
                  </a:lnTo>
                  <a:lnTo>
                    <a:pt x="284495" y="1660690"/>
                  </a:lnTo>
                  <a:lnTo>
                    <a:pt x="283282" y="1667387"/>
                  </a:lnTo>
                  <a:lnTo>
                    <a:pt x="282070" y="1674083"/>
                  </a:lnTo>
                  <a:lnTo>
                    <a:pt x="280857" y="1680779"/>
                  </a:lnTo>
                  <a:lnTo>
                    <a:pt x="279641" y="1687476"/>
                  </a:lnTo>
                  <a:lnTo>
                    <a:pt x="278422" y="1694172"/>
                  </a:lnTo>
                  <a:lnTo>
                    <a:pt x="277200" y="1700868"/>
                  </a:lnTo>
                  <a:lnTo>
                    <a:pt x="275980" y="1707565"/>
                  </a:lnTo>
                  <a:lnTo>
                    <a:pt x="274764" y="1714261"/>
                  </a:lnTo>
                  <a:lnTo>
                    <a:pt x="273560" y="1720957"/>
                  </a:lnTo>
                  <a:lnTo>
                    <a:pt x="272373" y="1727654"/>
                  </a:lnTo>
                  <a:lnTo>
                    <a:pt x="271211" y="1734350"/>
                  </a:lnTo>
                  <a:lnTo>
                    <a:pt x="270080" y="1741046"/>
                  </a:lnTo>
                  <a:lnTo>
                    <a:pt x="268987" y="1747743"/>
                  </a:lnTo>
                  <a:lnTo>
                    <a:pt x="267938" y="1754439"/>
                  </a:lnTo>
                  <a:lnTo>
                    <a:pt x="266936" y="1761135"/>
                  </a:lnTo>
                  <a:lnTo>
                    <a:pt x="265984" y="1767832"/>
                  </a:lnTo>
                  <a:lnTo>
                    <a:pt x="265085" y="1774528"/>
                  </a:lnTo>
                  <a:lnTo>
                    <a:pt x="264243" y="1781224"/>
                  </a:lnTo>
                  <a:lnTo>
                    <a:pt x="263447" y="1787921"/>
                  </a:lnTo>
                  <a:lnTo>
                    <a:pt x="262692" y="1794617"/>
                  </a:lnTo>
                  <a:lnTo>
                    <a:pt x="261971" y="1801313"/>
                  </a:lnTo>
                  <a:lnTo>
                    <a:pt x="261276" y="1808010"/>
                  </a:lnTo>
                  <a:lnTo>
                    <a:pt x="260598" y="1814706"/>
                  </a:lnTo>
                  <a:lnTo>
                    <a:pt x="259932" y="1821402"/>
                  </a:lnTo>
                  <a:lnTo>
                    <a:pt x="259268" y="1828099"/>
                  </a:lnTo>
                  <a:lnTo>
                    <a:pt x="258601" y="1834795"/>
                  </a:lnTo>
                  <a:lnTo>
                    <a:pt x="257927" y="1841491"/>
                  </a:lnTo>
                  <a:lnTo>
                    <a:pt x="257243" y="1848188"/>
                  </a:lnTo>
                  <a:lnTo>
                    <a:pt x="256551" y="1854884"/>
                  </a:lnTo>
                  <a:lnTo>
                    <a:pt x="255853" y="1861580"/>
                  </a:lnTo>
                  <a:lnTo>
                    <a:pt x="255154" y="1868277"/>
                  </a:lnTo>
                  <a:lnTo>
                    <a:pt x="254460" y="1874973"/>
                  </a:lnTo>
                  <a:lnTo>
                    <a:pt x="253776" y="1881669"/>
                  </a:lnTo>
                  <a:lnTo>
                    <a:pt x="253109" y="1888366"/>
                  </a:lnTo>
                  <a:lnTo>
                    <a:pt x="252465" y="1895062"/>
                  </a:lnTo>
                  <a:lnTo>
                    <a:pt x="251851" y="1901758"/>
                  </a:lnTo>
                  <a:lnTo>
                    <a:pt x="251276" y="1908455"/>
                  </a:lnTo>
                  <a:lnTo>
                    <a:pt x="250738" y="1915151"/>
                  </a:lnTo>
                  <a:lnTo>
                    <a:pt x="250240" y="1921847"/>
                  </a:lnTo>
                  <a:lnTo>
                    <a:pt x="249781" y="1928544"/>
                  </a:lnTo>
                  <a:lnTo>
                    <a:pt x="249362" y="1935240"/>
                  </a:lnTo>
                  <a:lnTo>
                    <a:pt x="248980" y="1941936"/>
                  </a:lnTo>
                  <a:lnTo>
                    <a:pt x="248633" y="1948633"/>
                  </a:lnTo>
                  <a:lnTo>
                    <a:pt x="248318" y="1955329"/>
                  </a:lnTo>
                  <a:lnTo>
                    <a:pt x="248033" y="1962025"/>
                  </a:lnTo>
                  <a:lnTo>
                    <a:pt x="247777" y="1968722"/>
                  </a:lnTo>
                  <a:lnTo>
                    <a:pt x="247545" y="1975418"/>
                  </a:lnTo>
                  <a:lnTo>
                    <a:pt x="247334" y="1982114"/>
                  </a:lnTo>
                  <a:lnTo>
                    <a:pt x="247140" y="1988811"/>
                  </a:lnTo>
                  <a:lnTo>
                    <a:pt x="246963" y="1995507"/>
                  </a:lnTo>
                  <a:lnTo>
                    <a:pt x="246799" y="2002203"/>
                  </a:lnTo>
                  <a:lnTo>
                    <a:pt x="246645" y="2008900"/>
                  </a:lnTo>
                  <a:lnTo>
                    <a:pt x="246499" y="2015596"/>
                  </a:lnTo>
                  <a:lnTo>
                    <a:pt x="246357" y="2022292"/>
                  </a:lnTo>
                  <a:lnTo>
                    <a:pt x="246215" y="2028989"/>
                  </a:lnTo>
                  <a:lnTo>
                    <a:pt x="246066" y="2035685"/>
                  </a:lnTo>
                  <a:lnTo>
                    <a:pt x="245906" y="2042381"/>
                  </a:lnTo>
                  <a:lnTo>
                    <a:pt x="245731" y="2049078"/>
                  </a:lnTo>
                  <a:lnTo>
                    <a:pt x="245534" y="2055774"/>
                  </a:lnTo>
                  <a:lnTo>
                    <a:pt x="245314" y="2062470"/>
                  </a:lnTo>
                  <a:lnTo>
                    <a:pt x="245065" y="2069167"/>
                  </a:lnTo>
                  <a:lnTo>
                    <a:pt x="244788" y="2075863"/>
                  </a:lnTo>
                  <a:lnTo>
                    <a:pt x="244480" y="2082559"/>
                  </a:lnTo>
                  <a:lnTo>
                    <a:pt x="244143" y="2089256"/>
                  </a:lnTo>
                  <a:lnTo>
                    <a:pt x="243776" y="2095952"/>
                  </a:lnTo>
                  <a:lnTo>
                    <a:pt x="243386" y="2102648"/>
                  </a:lnTo>
                  <a:lnTo>
                    <a:pt x="242979" y="2109345"/>
                  </a:lnTo>
                  <a:lnTo>
                    <a:pt x="242560" y="2116041"/>
                  </a:lnTo>
                  <a:lnTo>
                    <a:pt x="242134" y="2122737"/>
                  </a:lnTo>
                  <a:lnTo>
                    <a:pt x="241708" y="2129434"/>
                  </a:lnTo>
                  <a:lnTo>
                    <a:pt x="241286" y="2136130"/>
                  </a:lnTo>
                  <a:lnTo>
                    <a:pt x="240873" y="2142826"/>
                  </a:lnTo>
                  <a:lnTo>
                    <a:pt x="240475" y="2149523"/>
                  </a:lnTo>
                  <a:lnTo>
                    <a:pt x="240097" y="2156219"/>
                  </a:lnTo>
                  <a:lnTo>
                    <a:pt x="239742" y="2162915"/>
                  </a:lnTo>
                  <a:lnTo>
                    <a:pt x="239411" y="2169612"/>
                  </a:lnTo>
                  <a:lnTo>
                    <a:pt x="239106" y="2176308"/>
                  </a:lnTo>
                  <a:lnTo>
                    <a:pt x="238829" y="2183004"/>
                  </a:lnTo>
                  <a:lnTo>
                    <a:pt x="238580" y="2189701"/>
                  </a:lnTo>
                  <a:lnTo>
                    <a:pt x="238359" y="2196397"/>
                  </a:lnTo>
                  <a:lnTo>
                    <a:pt x="238167" y="2203093"/>
                  </a:lnTo>
                  <a:lnTo>
                    <a:pt x="238004" y="2209790"/>
                  </a:lnTo>
                  <a:lnTo>
                    <a:pt x="237867" y="2216486"/>
                  </a:lnTo>
                  <a:lnTo>
                    <a:pt x="237758" y="2223182"/>
                  </a:lnTo>
                  <a:lnTo>
                    <a:pt x="237672" y="2229879"/>
                  </a:lnTo>
                  <a:lnTo>
                    <a:pt x="237605" y="2236575"/>
                  </a:lnTo>
                  <a:lnTo>
                    <a:pt x="237554" y="2243271"/>
                  </a:lnTo>
                  <a:lnTo>
                    <a:pt x="237517" y="2249968"/>
                  </a:lnTo>
                  <a:lnTo>
                    <a:pt x="237488" y="2256664"/>
                  </a:lnTo>
                  <a:lnTo>
                    <a:pt x="237465" y="2263360"/>
                  </a:lnTo>
                  <a:lnTo>
                    <a:pt x="237445" y="2270057"/>
                  </a:lnTo>
                  <a:lnTo>
                    <a:pt x="237425" y="2276753"/>
                  </a:lnTo>
                  <a:lnTo>
                    <a:pt x="237401" y="2283449"/>
                  </a:lnTo>
                  <a:lnTo>
                    <a:pt x="237373" y="2290146"/>
                  </a:lnTo>
                  <a:lnTo>
                    <a:pt x="237339" y="2296842"/>
                  </a:lnTo>
                  <a:lnTo>
                    <a:pt x="237299" y="2303538"/>
                  </a:lnTo>
                  <a:lnTo>
                    <a:pt x="237255" y="2310235"/>
                  </a:lnTo>
                  <a:lnTo>
                    <a:pt x="237207" y="2316931"/>
                  </a:lnTo>
                  <a:lnTo>
                    <a:pt x="237157" y="2323627"/>
                  </a:lnTo>
                  <a:lnTo>
                    <a:pt x="237106" y="2330324"/>
                  </a:lnTo>
                  <a:lnTo>
                    <a:pt x="237057" y="2337020"/>
                  </a:lnTo>
                  <a:lnTo>
                    <a:pt x="237010" y="2343716"/>
                  </a:lnTo>
                  <a:lnTo>
                    <a:pt x="236969" y="2350413"/>
                  </a:lnTo>
                  <a:lnTo>
                    <a:pt x="236932" y="2357109"/>
                  </a:lnTo>
                  <a:lnTo>
                    <a:pt x="236902" y="2363805"/>
                  </a:lnTo>
                  <a:lnTo>
                    <a:pt x="236876" y="2370502"/>
                  </a:lnTo>
                  <a:lnTo>
                    <a:pt x="236857" y="2377198"/>
                  </a:lnTo>
                  <a:lnTo>
                    <a:pt x="236842" y="2383894"/>
                  </a:lnTo>
                  <a:lnTo>
                    <a:pt x="236833" y="2390591"/>
                  </a:lnTo>
                  <a:lnTo>
                    <a:pt x="236829" y="2397287"/>
                  </a:lnTo>
                  <a:lnTo>
                    <a:pt x="236829" y="2403983"/>
                  </a:lnTo>
                  <a:lnTo>
                    <a:pt x="236835" y="2410680"/>
                  </a:lnTo>
                  <a:lnTo>
                    <a:pt x="236848" y="2417376"/>
                  </a:lnTo>
                  <a:lnTo>
                    <a:pt x="236866" y="2424072"/>
                  </a:lnTo>
                  <a:lnTo>
                    <a:pt x="236892" y="2430769"/>
                  </a:lnTo>
                  <a:lnTo>
                    <a:pt x="236926" y="2437465"/>
                  </a:lnTo>
                  <a:lnTo>
                    <a:pt x="236967" y="2444162"/>
                  </a:lnTo>
                  <a:lnTo>
                    <a:pt x="237015" y="2450858"/>
                  </a:lnTo>
                  <a:lnTo>
                    <a:pt x="237070" y="2457554"/>
                  </a:lnTo>
                  <a:lnTo>
                    <a:pt x="237129" y="2464251"/>
                  </a:lnTo>
                  <a:lnTo>
                    <a:pt x="237192" y="2470947"/>
                  </a:lnTo>
                  <a:lnTo>
                    <a:pt x="237253" y="2477643"/>
                  </a:lnTo>
                  <a:lnTo>
                    <a:pt x="237311" y="2484340"/>
                  </a:lnTo>
                  <a:lnTo>
                    <a:pt x="237362" y="2491036"/>
                  </a:lnTo>
                  <a:lnTo>
                    <a:pt x="237405" y="2497732"/>
                  </a:lnTo>
                  <a:lnTo>
                    <a:pt x="237436" y="2504429"/>
                  </a:lnTo>
                  <a:lnTo>
                    <a:pt x="237456" y="2511125"/>
                  </a:lnTo>
                  <a:lnTo>
                    <a:pt x="237463" y="2517821"/>
                  </a:lnTo>
                  <a:lnTo>
                    <a:pt x="237458" y="2524518"/>
                  </a:lnTo>
                  <a:lnTo>
                    <a:pt x="237442" y="2531214"/>
                  </a:lnTo>
                  <a:lnTo>
                    <a:pt x="237419" y="2537910"/>
                  </a:lnTo>
                  <a:lnTo>
                    <a:pt x="237392" y="2544607"/>
                  </a:lnTo>
                  <a:lnTo>
                    <a:pt x="237366" y="2551303"/>
                  </a:lnTo>
                  <a:lnTo>
                    <a:pt x="237343" y="2557999"/>
                  </a:lnTo>
                  <a:lnTo>
                    <a:pt x="237328" y="2564696"/>
                  </a:lnTo>
                  <a:lnTo>
                    <a:pt x="237323" y="2571392"/>
                  </a:lnTo>
                  <a:lnTo>
                    <a:pt x="237331" y="2578088"/>
                  </a:lnTo>
                  <a:lnTo>
                    <a:pt x="237354" y="2584785"/>
                  </a:lnTo>
                  <a:lnTo>
                    <a:pt x="237391" y="2591481"/>
                  </a:lnTo>
                  <a:lnTo>
                    <a:pt x="237444" y="2598177"/>
                  </a:lnTo>
                  <a:lnTo>
                    <a:pt x="237510" y="2604874"/>
                  </a:lnTo>
                  <a:lnTo>
                    <a:pt x="237585" y="2611570"/>
                  </a:lnTo>
                  <a:lnTo>
                    <a:pt x="237667" y="2618266"/>
                  </a:lnTo>
                  <a:lnTo>
                    <a:pt x="237752" y="2624963"/>
                  </a:lnTo>
                  <a:lnTo>
                    <a:pt x="237836" y="2631659"/>
                  </a:lnTo>
                  <a:lnTo>
                    <a:pt x="237915" y="2638355"/>
                  </a:lnTo>
                  <a:lnTo>
                    <a:pt x="237986" y="2645052"/>
                  </a:lnTo>
                  <a:lnTo>
                    <a:pt x="238046" y="2651748"/>
                  </a:lnTo>
                  <a:lnTo>
                    <a:pt x="238092" y="2658444"/>
                  </a:lnTo>
                  <a:lnTo>
                    <a:pt x="238121" y="2665141"/>
                  </a:lnTo>
                  <a:lnTo>
                    <a:pt x="238133" y="2671837"/>
                  </a:lnTo>
                  <a:lnTo>
                    <a:pt x="238128" y="2678533"/>
                  </a:lnTo>
                  <a:lnTo>
                    <a:pt x="238106" y="2685230"/>
                  </a:lnTo>
                  <a:lnTo>
                    <a:pt x="238068" y="2691926"/>
                  </a:lnTo>
                  <a:lnTo>
                    <a:pt x="238013" y="2698622"/>
                  </a:lnTo>
                  <a:lnTo>
                    <a:pt x="237942" y="2705319"/>
                  </a:lnTo>
                  <a:lnTo>
                    <a:pt x="237855" y="2712015"/>
                  </a:lnTo>
                  <a:lnTo>
                    <a:pt x="237753" y="2718711"/>
                  </a:lnTo>
                  <a:lnTo>
                    <a:pt x="237633" y="2725408"/>
                  </a:lnTo>
                  <a:lnTo>
                    <a:pt x="237498" y="2732104"/>
                  </a:lnTo>
                  <a:lnTo>
                    <a:pt x="237346" y="2738800"/>
                  </a:lnTo>
                  <a:lnTo>
                    <a:pt x="237177" y="2745497"/>
                  </a:lnTo>
                  <a:lnTo>
                    <a:pt x="236994" y="2752193"/>
                  </a:lnTo>
                  <a:lnTo>
                    <a:pt x="236796" y="2758889"/>
                  </a:lnTo>
                  <a:lnTo>
                    <a:pt x="236585" y="2765586"/>
                  </a:lnTo>
                  <a:lnTo>
                    <a:pt x="236365" y="2772282"/>
                  </a:lnTo>
                  <a:lnTo>
                    <a:pt x="236137" y="2778978"/>
                  </a:lnTo>
                  <a:lnTo>
                    <a:pt x="235908" y="2785675"/>
                  </a:lnTo>
                  <a:lnTo>
                    <a:pt x="235684" y="2792371"/>
                  </a:lnTo>
                  <a:lnTo>
                    <a:pt x="235469" y="2799067"/>
                  </a:lnTo>
                  <a:lnTo>
                    <a:pt x="235269" y="2805764"/>
                  </a:lnTo>
                  <a:lnTo>
                    <a:pt x="235091" y="2812460"/>
                  </a:lnTo>
                  <a:lnTo>
                    <a:pt x="234938" y="2819156"/>
                  </a:lnTo>
                  <a:lnTo>
                    <a:pt x="234814" y="2825853"/>
                  </a:lnTo>
                  <a:lnTo>
                    <a:pt x="234721" y="2832549"/>
                  </a:lnTo>
                  <a:lnTo>
                    <a:pt x="234662" y="2839245"/>
                  </a:lnTo>
                  <a:lnTo>
                    <a:pt x="234637" y="2845942"/>
                  </a:lnTo>
                  <a:lnTo>
                    <a:pt x="234648" y="2852638"/>
                  </a:lnTo>
                  <a:lnTo>
                    <a:pt x="234687" y="2859334"/>
                  </a:lnTo>
                  <a:lnTo>
                    <a:pt x="234751" y="2866031"/>
                  </a:lnTo>
                  <a:lnTo>
                    <a:pt x="234834" y="2872727"/>
                  </a:lnTo>
                  <a:lnTo>
                    <a:pt x="234933" y="2879423"/>
                  </a:lnTo>
                  <a:lnTo>
                    <a:pt x="235041" y="2886120"/>
                  </a:lnTo>
                  <a:lnTo>
                    <a:pt x="235154" y="2892816"/>
                  </a:lnTo>
                  <a:lnTo>
                    <a:pt x="235266" y="2899512"/>
                  </a:lnTo>
                  <a:lnTo>
                    <a:pt x="235374" y="2906209"/>
                  </a:lnTo>
                  <a:lnTo>
                    <a:pt x="235472" y="2912905"/>
                  </a:lnTo>
                  <a:lnTo>
                    <a:pt x="235557" y="2919601"/>
                  </a:lnTo>
                  <a:lnTo>
                    <a:pt x="235627" y="2926298"/>
                  </a:lnTo>
                  <a:lnTo>
                    <a:pt x="235681" y="2932994"/>
                  </a:lnTo>
                  <a:lnTo>
                    <a:pt x="235719" y="2939690"/>
                  </a:lnTo>
                  <a:lnTo>
                    <a:pt x="235739" y="2946387"/>
                  </a:lnTo>
                  <a:lnTo>
                    <a:pt x="235744" y="2953083"/>
                  </a:lnTo>
                  <a:lnTo>
                    <a:pt x="235733" y="2959779"/>
                  </a:lnTo>
                  <a:lnTo>
                    <a:pt x="235709" y="2966476"/>
                  </a:lnTo>
                  <a:lnTo>
                    <a:pt x="235673" y="2973172"/>
                  </a:lnTo>
                  <a:lnTo>
                    <a:pt x="235627" y="2979868"/>
                  </a:lnTo>
                  <a:lnTo>
                    <a:pt x="235575" y="2986565"/>
                  </a:lnTo>
                  <a:lnTo>
                    <a:pt x="235519" y="2993261"/>
                  </a:lnTo>
                  <a:lnTo>
                    <a:pt x="235462" y="2999957"/>
                  </a:lnTo>
                  <a:lnTo>
                    <a:pt x="235405" y="3006654"/>
                  </a:lnTo>
                  <a:lnTo>
                    <a:pt x="235350" y="3013350"/>
                  </a:lnTo>
                  <a:lnTo>
                    <a:pt x="235299" y="3020046"/>
                  </a:lnTo>
                  <a:lnTo>
                    <a:pt x="235252" y="3026743"/>
                  </a:lnTo>
                  <a:lnTo>
                    <a:pt x="235209" y="3033439"/>
                  </a:lnTo>
                  <a:lnTo>
                    <a:pt x="235171" y="3040135"/>
                  </a:lnTo>
                  <a:lnTo>
                    <a:pt x="235137" y="3046832"/>
                  </a:lnTo>
                  <a:lnTo>
                    <a:pt x="235107" y="3053528"/>
                  </a:lnTo>
                  <a:lnTo>
                    <a:pt x="235079" y="3060224"/>
                  </a:lnTo>
                  <a:lnTo>
                    <a:pt x="235054" y="3066921"/>
                  </a:lnTo>
                  <a:lnTo>
                    <a:pt x="235031" y="3073617"/>
                  </a:lnTo>
                  <a:lnTo>
                    <a:pt x="235011" y="3080313"/>
                  </a:lnTo>
                  <a:lnTo>
                    <a:pt x="234992" y="3087010"/>
                  </a:lnTo>
                  <a:lnTo>
                    <a:pt x="234975" y="3093706"/>
                  </a:lnTo>
                  <a:lnTo>
                    <a:pt x="234962" y="3100402"/>
                  </a:lnTo>
                  <a:lnTo>
                    <a:pt x="234953" y="3107099"/>
                  </a:lnTo>
                  <a:lnTo>
                    <a:pt x="234947" y="3113795"/>
                  </a:lnTo>
                  <a:lnTo>
                    <a:pt x="234947" y="3120491"/>
                  </a:lnTo>
                  <a:lnTo>
                    <a:pt x="234952" y="3127188"/>
                  </a:lnTo>
                  <a:lnTo>
                    <a:pt x="234963" y="3133884"/>
                  </a:lnTo>
                  <a:lnTo>
                    <a:pt x="234979" y="3140580"/>
                  </a:lnTo>
                  <a:lnTo>
                    <a:pt x="235002" y="3147277"/>
                  </a:lnTo>
                  <a:lnTo>
                    <a:pt x="235029" y="3153973"/>
                  </a:lnTo>
                  <a:lnTo>
                    <a:pt x="235062" y="3160669"/>
                  </a:lnTo>
                  <a:lnTo>
                    <a:pt x="235100" y="3167366"/>
                  </a:lnTo>
                  <a:lnTo>
                    <a:pt x="235141" y="3174062"/>
                  </a:lnTo>
                  <a:lnTo>
                    <a:pt x="235183" y="3180758"/>
                  </a:lnTo>
                  <a:lnTo>
                    <a:pt x="235226" y="3187455"/>
                  </a:lnTo>
                  <a:lnTo>
                    <a:pt x="235268" y="3194151"/>
                  </a:lnTo>
                  <a:lnTo>
                    <a:pt x="235307" y="3200847"/>
                  </a:lnTo>
                  <a:lnTo>
                    <a:pt x="235343" y="3207544"/>
                  </a:lnTo>
                  <a:lnTo>
                    <a:pt x="235374" y="3214240"/>
                  </a:lnTo>
                  <a:lnTo>
                    <a:pt x="235399" y="3220936"/>
                  </a:lnTo>
                  <a:lnTo>
                    <a:pt x="235418" y="3227633"/>
                  </a:lnTo>
                  <a:lnTo>
                    <a:pt x="235430" y="3234329"/>
                  </a:lnTo>
                  <a:lnTo>
                    <a:pt x="235436" y="3241025"/>
                  </a:lnTo>
                  <a:lnTo>
                    <a:pt x="235438" y="3247722"/>
                  </a:lnTo>
                  <a:lnTo>
                    <a:pt x="235438" y="3254418"/>
                  </a:lnTo>
                  <a:lnTo>
                    <a:pt x="235440" y="3261114"/>
                  </a:lnTo>
                  <a:lnTo>
                    <a:pt x="235447" y="3267811"/>
                  </a:lnTo>
                  <a:lnTo>
                    <a:pt x="235465" y="3274507"/>
                  </a:lnTo>
                  <a:lnTo>
                    <a:pt x="235500" y="3281203"/>
                  </a:lnTo>
                  <a:lnTo>
                    <a:pt x="235561" y="3287900"/>
                  </a:lnTo>
                  <a:lnTo>
                    <a:pt x="235663" y="3294596"/>
                  </a:lnTo>
                  <a:lnTo>
                    <a:pt x="235812" y="3301292"/>
                  </a:lnTo>
                  <a:lnTo>
                    <a:pt x="236021" y="3307989"/>
                  </a:lnTo>
                  <a:lnTo>
                    <a:pt x="236300" y="3314685"/>
                  </a:lnTo>
                  <a:lnTo>
                    <a:pt x="236658" y="3321381"/>
                  </a:lnTo>
                  <a:lnTo>
                    <a:pt x="237104" y="3328078"/>
                  </a:lnTo>
                  <a:lnTo>
                    <a:pt x="237641" y="3334774"/>
                  </a:lnTo>
                  <a:lnTo>
                    <a:pt x="238269" y="3341470"/>
                  </a:lnTo>
                  <a:lnTo>
                    <a:pt x="238983" y="3348167"/>
                  </a:lnTo>
                  <a:lnTo>
                    <a:pt x="239779" y="3354863"/>
                  </a:lnTo>
                  <a:lnTo>
                    <a:pt x="240626" y="3361559"/>
                  </a:lnTo>
                  <a:lnTo>
                    <a:pt x="241496" y="3368256"/>
                  </a:lnTo>
                  <a:lnTo>
                    <a:pt x="242357" y="3374952"/>
                  </a:lnTo>
                  <a:lnTo>
                    <a:pt x="243172" y="3381648"/>
                  </a:lnTo>
                  <a:lnTo>
                    <a:pt x="243904" y="3388345"/>
                  </a:lnTo>
                  <a:lnTo>
                    <a:pt x="244517" y="3395041"/>
                  </a:lnTo>
                  <a:lnTo>
                    <a:pt x="244976" y="3401737"/>
                  </a:lnTo>
                  <a:lnTo>
                    <a:pt x="245252" y="3408434"/>
                  </a:lnTo>
                  <a:lnTo>
                    <a:pt x="245315" y="3415130"/>
                  </a:lnTo>
                  <a:lnTo>
                    <a:pt x="245144" y="3421826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6" name="pg36"/>
            <p:cNvSpPr/>
            <p:nvPr/>
          </p:nvSpPr>
          <p:spPr>
            <a:xfrm>
              <a:off x="8255925" y="3875091"/>
              <a:ext cx="403693" cy="3158936"/>
            </a:xfrm>
            <a:custGeom>
              <a:avLst/>
              <a:gdLst/>
              <a:ahLst/>
              <a:cxnLst/>
              <a:rect l="0" t="0" r="0" b="0"/>
              <a:pathLst>
                <a:path w="403693" h="3158936">
                  <a:moveTo>
                    <a:pt x="180660" y="3158936"/>
                  </a:moveTo>
                  <a:lnTo>
                    <a:pt x="180431" y="3152754"/>
                  </a:lnTo>
                  <a:lnTo>
                    <a:pt x="180329" y="3146572"/>
                  </a:lnTo>
                  <a:lnTo>
                    <a:pt x="180369" y="3140390"/>
                  </a:lnTo>
                  <a:lnTo>
                    <a:pt x="180540" y="3134208"/>
                  </a:lnTo>
                  <a:lnTo>
                    <a:pt x="180823" y="3128026"/>
                  </a:lnTo>
                  <a:lnTo>
                    <a:pt x="181211" y="3121845"/>
                  </a:lnTo>
                  <a:lnTo>
                    <a:pt x="181693" y="3115663"/>
                  </a:lnTo>
                  <a:lnTo>
                    <a:pt x="182259" y="3109481"/>
                  </a:lnTo>
                  <a:lnTo>
                    <a:pt x="182898" y="3103299"/>
                  </a:lnTo>
                  <a:lnTo>
                    <a:pt x="183602" y="3097117"/>
                  </a:lnTo>
                  <a:lnTo>
                    <a:pt x="184344" y="3090935"/>
                  </a:lnTo>
                  <a:lnTo>
                    <a:pt x="185112" y="3084753"/>
                  </a:lnTo>
                  <a:lnTo>
                    <a:pt x="185894" y="3078571"/>
                  </a:lnTo>
                  <a:lnTo>
                    <a:pt x="186678" y="3072390"/>
                  </a:lnTo>
                  <a:lnTo>
                    <a:pt x="187454" y="3066208"/>
                  </a:lnTo>
                  <a:lnTo>
                    <a:pt x="188208" y="3060026"/>
                  </a:lnTo>
                  <a:lnTo>
                    <a:pt x="188932" y="3053844"/>
                  </a:lnTo>
                  <a:lnTo>
                    <a:pt x="189622" y="3047662"/>
                  </a:lnTo>
                  <a:lnTo>
                    <a:pt x="190271" y="3041480"/>
                  </a:lnTo>
                  <a:lnTo>
                    <a:pt x="190879" y="3035298"/>
                  </a:lnTo>
                  <a:lnTo>
                    <a:pt x="191441" y="3029116"/>
                  </a:lnTo>
                  <a:lnTo>
                    <a:pt x="191955" y="3022935"/>
                  </a:lnTo>
                  <a:lnTo>
                    <a:pt x="192415" y="3016753"/>
                  </a:lnTo>
                  <a:lnTo>
                    <a:pt x="192830" y="3010571"/>
                  </a:lnTo>
                  <a:lnTo>
                    <a:pt x="193201" y="3004389"/>
                  </a:lnTo>
                  <a:lnTo>
                    <a:pt x="193530" y="2998207"/>
                  </a:lnTo>
                  <a:lnTo>
                    <a:pt x="193820" y="2992025"/>
                  </a:lnTo>
                  <a:lnTo>
                    <a:pt x="194073" y="2985843"/>
                  </a:lnTo>
                  <a:lnTo>
                    <a:pt x="194287" y="2979662"/>
                  </a:lnTo>
                  <a:lnTo>
                    <a:pt x="194468" y="2973480"/>
                  </a:lnTo>
                  <a:lnTo>
                    <a:pt x="194620" y="2967298"/>
                  </a:lnTo>
                  <a:lnTo>
                    <a:pt x="194747" y="2961116"/>
                  </a:lnTo>
                  <a:lnTo>
                    <a:pt x="194850" y="2954934"/>
                  </a:lnTo>
                  <a:lnTo>
                    <a:pt x="194931" y="2948752"/>
                  </a:lnTo>
                  <a:lnTo>
                    <a:pt x="194991" y="2942570"/>
                  </a:lnTo>
                  <a:lnTo>
                    <a:pt x="195031" y="2936388"/>
                  </a:lnTo>
                  <a:lnTo>
                    <a:pt x="195053" y="2930207"/>
                  </a:lnTo>
                  <a:lnTo>
                    <a:pt x="195060" y="2924025"/>
                  </a:lnTo>
                  <a:lnTo>
                    <a:pt x="195053" y="2917843"/>
                  </a:lnTo>
                  <a:lnTo>
                    <a:pt x="195032" y="2911661"/>
                  </a:lnTo>
                  <a:lnTo>
                    <a:pt x="194998" y="2905479"/>
                  </a:lnTo>
                  <a:lnTo>
                    <a:pt x="194949" y="2899297"/>
                  </a:lnTo>
                  <a:lnTo>
                    <a:pt x="194887" y="2893115"/>
                  </a:lnTo>
                  <a:lnTo>
                    <a:pt x="194813" y="2886933"/>
                  </a:lnTo>
                  <a:lnTo>
                    <a:pt x="194727" y="2880752"/>
                  </a:lnTo>
                  <a:lnTo>
                    <a:pt x="194629" y="2874570"/>
                  </a:lnTo>
                  <a:lnTo>
                    <a:pt x="194519" y="2868388"/>
                  </a:lnTo>
                  <a:lnTo>
                    <a:pt x="194396" y="2862206"/>
                  </a:lnTo>
                  <a:lnTo>
                    <a:pt x="194258" y="2856024"/>
                  </a:lnTo>
                  <a:lnTo>
                    <a:pt x="194108" y="2849842"/>
                  </a:lnTo>
                  <a:lnTo>
                    <a:pt x="193945" y="2843660"/>
                  </a:lnTo>
                  <a:lnTo>
                    <a:pt x="193769" y="2837478"/>
                  </a:lnTo>
                  <a:lnTo>
                    <a:pt x="193581" y="2831297"/>
                  </a:lnTo>
                  <a:lnTo>
                    <a:pt x="193380" y="2825115"/>
                  </a:lnTo>
                  <a:lnTo>
                    <a:pt x="193166" y="2818933"/>
                  </a:lnTo>
                  <a:lnTo>
                    <a:pt x="192940" y="2812751"/>
                  </a:lnTo>
                  <a:lnTo>
                    <a:pt x="192704" y="2806569"/>
                  </a:lnTo>
                  <a:lnTo>
                    <a:pt x="192459" y="2800387"/>
                  </a:lnTo>
                  <a:lnTo>
                    <a:pt x="192207" y="2794205"/>
                  </a:lnTo>
                  <a:lnTo>
                    <a:pt x="191949" y="2788024"/>
                  </a:lnTo>
                  <a:lnTo>
                    <a:pt x="191687" y="2781842"/>
                  </a:lnTo>
                  <a:lnTo>
                    <a:pt x="191424" y="2775660"/>
                  </a:lnTo>
                  <a:lnTo>
                    <a:pt x="191163" y="2769478"/>
                  </a:lnTo>
                  <a:lnTo>
                    <a:pt x="190906" y="2763296"/>
                  </a:lnTo>
                  <a:lnTo>
                    <a:pt x="190657" y="2757114"/>
                  </a:lnTo>
                  <a:lnTo>
                    <a:pt x="190417" y="2750932"/>
                  </a:lnTo>
                  <a:lnTo>
                    <a:pt x="190191" y="2744750"/>
                  </a:lnTo>
                  <a:lnTo>
                    <a:pt x="189983" y="2738569"/>
                  </a:lnTo>
                  <a:lnTo>
                    <a:pt x="189796" y="2732387"/>
                  </a:lnTo>
                  <a:lnTo>
                    <a:pt x="189632" y="2726205"/>
                  </a:lnTo>
                  <a:lnTo>
                    <a:pt x="189491" y="2720023"/>
                  </a:lnTo>
                  <a:lnTo>
                    <a:pt x="189377" y="2713841"/>
                  </a:lnTo>
                  <a:lnTo>
                    <a:pt x="189291" y="2707659"/>
                  </a:lnTo>
                  <a:lnTo>
                    <a:pt x="189235" y="2701477"/>
                  </a:lnTo>
                  <a:lnTo>
                    <a:pt x="189214" y="2695295"/>
                  </a:lnTo>
                  <a:lnTo>
                    <a:pt x="189222" y="2689114"/>
                  </a:lnTo>
                  <a:lnTo>
                    <a:pt x="189260" y="2682932"/>
                  </a:lnTo>
                  <a:lnTo>
                    <a:pt x="189326" y="2676750"/>
                  </a:lnTo>
                  <a:lnTo>
                    <a:pt x="189419" y="2670568"/>
                  </a:lnTo>
                  <a:lnTo>
                    <a:pt x="189538" y="2664386"/>
                  </a:lnTo>
                  <a:lnTo>
                    <a:pt x="189684" y="2658204"/>
                  </a:lnTo>
                  <a:lnTo>
                    <a:pt x="189851" y="2652022"/>
                  </a:lnTo>
                  <a:lnTo>
                    <a:pt x="190036" y="2645840"/>
                  </a:lnTo>
                  <a:lnTo>
                    <a:pt x="190236" y="2639659"/>
                  </a:lnTo>
                  <a:lnTo>
                    <a:pt x="190449" y="2633477"/>
                  </a:lnTo>
                  <a:lnTo>
                    <a:pt x="190671" y="2627295"/>
                  </a:lnTo>
                  <a:lnTo>
                    <a:pt x="190901" y="2621113"/>
                  </a:lnTo>
                  <a:lnTo>
                    <a:pt x="191136" y="2614931"/>
                  </a:lnTo>
                  <a:lnTo>
                    <a:pt x="191373" y="2608749"/>
                  </a:lnTo>
                  <a:lnTo>
                    <a:pt x="191609" y="2602567"/>
                  </a:lnTo>
                  <a:lnTo>
                    <a:pt x="191842" y="2596385"/>
                  </a:lnTo>
                  <a:lnTo>
                    <a:pt x="192073" y="2590204"/>
                  </a:lnTo>
                  <a:lnTo>
                    <a:pt x="192298" y="2584022"/>
                  </a:lnTo>
                  <a:lnTo>
                    <a:pt x="192516" y="2577840"/>
                  </a:lnTo>
                  <a:lnTo>
                    <a:pt x="192727" y="2571658"/>
                  </a:lnTo>
                  <a:lnTo>
                    <a:pt x="192929" y="2565476"/>
                  </a:lnTo>
                  <a:lnTo>
                    <a:pt x="193123" y="2559294"/>
                  </a:lnTo>
                  <a:lnTo>
                    <a:pt x="193308" y="2553112"/>
                  </a:lnTo>
                  <a:lnTo>
                    <a:pt x="193483" y="2546931"/>
                  </a:lnTo>
                  <a:lnTo>
                    <a:pt x="193648" y="2540749"/>
                  </a:lnTo>
                  <a:lnTo>
                    <a:pt x="193801" y="2534567"/>
                  </a:lnTo>
                  <a:lnTo>
                    <a:pt x="193944" y="2528385"/>
                  </a:lnTo>
                  <a:lnTo>
                    <a:pt x="194075" y="2522203"/>
                  </a:lnTo>
                  <a:lnTo>
                    <a:pt x="194195" y="2516021"/>
                  </a:lnTo>
                  <a:lnTo>
                    <a:pt x="194303" y="2509839"/>
                  </a:lnTo>
                  <a:lnTo>
                    <a:pt x="194398" y="2503657"/>
                  </a:lnTo>
                  <a:lnTo>
                    <a:pt x="194480" y="2497476"/>
                  </a:lnTo>
                  <a:lnTo>
                    <a:pt x="194547" y="2491294"/>
                  </a:lnTo>
                  <a:lnTo>
                    <a:pt x="194601" y="2485112"/>
                  </a:lnTo>
                  <a:lnTo>
                    <a:pt x="194642" y="2478930"/>
                  </a:lnTo>
                  <a:lnTo>
                    <a:pt x="194669" y="2472748"/>
                  </a:lnTo>
                  <a:lnTo>
                    <a:pt x="194683" y="2466566"/>
                  </a:lnTo>
                  <a:lnTo>
                    <a:pt x="194682" y="2460384"/>
                  </a:lnTo>
                  <a:lnTo>
                    <a:pt x="194665" y="2454202"/>
                  </a:lnTo>
                  <a:lnTo>
                    <a:pt x="194636" y="2448021"/>
                  </a:lnTo>
                  <a:lnTo>
                    <a:pt x="194594" y="2441839"/>
                  </a:lnTo>
                  <a:lnTo>
                    <a:pt x="194540" y="2435657"/>
                  </a:lnTo>
                  <a:lnTo>
                    <a:pt x="194474" y="2429475"/>
                  </a:lnTo>
                  <a:lnTo>
                    <a:pt x="194398" y="2423293"/>
                  </a:lnTo>
                  <a:lnTo>
                    <a:pt x="194310" y="2417111"/>
                  </a:lnTo>
                  <a:lnTo>
                    <a:pt x="194213" y="2410929"/>
                  </a:lnTo>
                  <a:lnTo>
                    <a:pt x="194108" y="2404747"/>
                  </a:lnTo>
                  <a:lnTo>
                    <a:pt x="193995" y="2398566"/>
                  </a:lnTo>
                  <a:lnTo>
                    <a:pt x="193877" y="2392384"/>
                  </a:lnTo>
                  <a:lnTo>
                    <a:pt x="193754" y="2386202"/>
                  </a:lnTo>
                  <a:lnTo>
                    <a:pt x="193626" y="2380020"/>
                  </a:lnTo>
                  <a:lnTo>
                    <a:pt x="193495" y="2373838"/>
                  </a:lnTo>
                  <a:lnTo>
                    <a:pt x="193362" y="2367656"/>
                  </a:lnTo>
                  <a:lnTo>
                    <a:pt x="193228" y="2361474"/>
                  </a:lnTo>
                  <a:lnTo>
                    <a:pt x="193094" y="2355293"/>
                  </a:lnTo>
                  <a:lnTo>
                    <a:pt x="192961" y="2349111"/>
                  </a:lnTo>
                  <a:lnTo>
                    <a:pt x="192829" y="2342929"/>
                  </a:lnTo>
                  <a:lnTo>
                    <a:pt x="192701" y="2336747"/>
                  </a:lnTo>
                  <a:lnTo>
                    <a:pt x="192575" y="2330565"/>
                  </a:lnTo>
                  <a:lnTo>
                    <a:pt x="192454" y="2324383"/>
                  </a:lnTo>
                  <a:lnTo>
                    <a:pt x="192337" y="2318201"/>
                  </a:lnTo>
                  <a:lnTo>
                    <a:pt x="192225" y="2312019"/>
                  </a:lnTo>
                  <a:lnTo>
                    <a:pt x="192117" y="2305838"/>
                  </a:lnTo>
                  <a:lnTo>
                    <a:pt x="192015" y="2299656"/>
                  </a:lnTo>
                  <a:lnTo>
                    <a:pt x="191918" y="2293474"/>
                  </a:lnTo>
                  <a:lnTo>
                    <a:pt x="191826" y="2287292"/>
                  </a:lnTo>
                  <a:lnTo>
                    <a:pt x="191738" y="2281110"/>
                  </a:lnTo>
                  <a:lnTo>
                    <a:pt x="191655" y="2274928"/>
                  </a:lnTo>
                  <a:lnTo>
                    <a:pt x="191574" y="2268746"/>
                  </a:lnTo>
                  <a:lnTo>
                    <a:pt x="191496" y="2262564"/>
                  </a:lnTo>
                  <a:lnTo>
                    <a:pt x="191421" y="2256383"/>
                  </a:lnTo>
                  <a:lnTo>
                    <a:pt x="191346" y="2250201"/>
                  </a:lnTo>
                  <a:lnTo>
                    <a:pt x="191271" y="2244019"/>
                  </a:lnTo>
                  <a:lnTo>
                    <a:pt x="191194" y="2237837"/>
                  </a:lnTo>
                  <a:lnTo>
                    <a:pt x="191116" y="2231655"/>
                  </a:lnTo>
                  <a:lnTo>
                    <a:pt x="191034" y="2225473"/>
                  </a:lnTo>
                  <a:lnTo>
                    <a:pt x="190948" y="2219291"/>
                  </a:lnTo>
                  <a:lnTo>
                    <a:pt x="190857" y="2213109"/>
                  </a:lnTo>
                  <a:lnTo>
                    <a:pt x="190761" y="2206928"/>
                  </a:lnTo>
                  <a:lnTo>
                    <a:pt x="190658" y="2200746"/>
                  </a:lnTo>
                  <a:lnTo>
                    <a:pt x="190550" y="2194564"/>
                  </a:lnTo>
                  <a:lnTo>
                    <a:pt x="190435" y="2188382"/>
                  </a:lnTo>
                  <a:lnTo>
                    <a:pt x="190314" y="2182200"/>
                  </a:lnTo>
                  <a:lnTo>
                    <a:pt x="190186" y="2176018"/>
                  </a:lnTo>
                  <a:lnTo>
                    <a:pt x="190054" y="2169836"/>
                  </a:lnTo>
                  <a:lnTo>
                    <a:pt x="189916" y="2163654"/>
                  </a:lnTo>
                  <a:lnTo>
                    <a:pt x="189775" y="2157473"/>
                  </a:lnTo>
                  <a:lnTo>
                    <a:pt x="189632" y="2151291"/>
                  </a:lnTo>
                  <a:lnTo>
                    <a:pt x="189486" y="2145109"/>
                  </a:lnTo>
                  <a:lnTo>
                    <a:pt x="189340" y="2138927"/>
                  </a:lnTo>
                  <a:lnTo>
                    <a:pt x="189194" y="2132745"/>
                  </a:lnTo>
                  <a:lnTo>
                    <a:pt x="189049" y="2126563"/>
                  </a:lnTo>
                  <a:lnTo>
                    <a:pt x="188907" y="2120381"/>
                  </a:lnTo>
                  <a:lnTo>
                    <a:pt x="188767" y="2114200"/>
                  </a:lnTo>
                  <a:lnTo>
                    <a:pt x="188630" y="2108018"/>
                  </a:lnTo>
                  <a:lnTo>
                    <a:pt x="188497" y="2101836"/>
                  </a:lnTo>
                  <a:lnTo>
                    <a:pt x="188366" y="2095654"/>
                  </a:lnTo>
                  <a:lnTo>
                    <a:pt x="188238" y="2089472"/>
                  </a:lnTo>
                  <a:lnTo>
                    <a:pt x="188111" y="2083290"/>
                  </a:lnTo>
                  <a:lnTo>
                    <a:pt x="187984" y="2077108"/>
                  </a:lnTo>
                  <a:lnTo>
                    <a:pt x="187857" y="2070926"/>
                  </a:lnTo>
                  <a:lnTo>
                    <a:pt x="187727" y="2064745"/>
                  </a:lnTo>
                  <a:lnTo>
                    <a:pt x="187594" y="2058563"/>
                  </a:lnTo>
                  <a:lnTo>
                    <a:pt x="187453" y="2052381"/>
                  </a:lnTo>
                  <a:lnTo>
                    <a:pt x="187305" y="2046199"/>
                  </a:lnTo>
                  <a:lnTo>
                    <a:pt x="187147" y="2040017"/>
                  </a:lnTo>
                  <a:lnTo>
                    <a:pt x="186979" y="2033835"/>
                  </a:lnTo>
                  <a:lnTo>
                    <a:pt x="186798" y="2027653"/>
                  </a:lnTo>
                  <a:lnTo>
                    <a:pt x="186603" y="2021471"/>
                  </a:lnTo>
                  <a:lnTo>
                    <a:pt x="186390" y="2015290"/>
                  </a:lnTo>
                  <a:lnTo>
                    <a:pt x="186161" y="2009108"/>
                  </a:lnTo>
                  <a:lnTo>
                    <a:pt x="185915" y="2002926"/>
                  </a:lnTo>
                  <a:lnTo>
                    <a:pt x="185653" y="1996744"/>
                  </a:lnTo>
                  <a:lnTo>
                    <a:pt x="185374" y="1990562"/>
                  </a:lnTo>
                  <a:lnTo>
                    <a:pt x="185078" y="1984380"/>
                  </a:lnTo>
                  <a:lnTo>
                    <a:pt x="184765" y="1978198"/>
                  </a:lnTo>
                  <a:lnTo>
                    <a:pt x="184435" y="1972016"/>
                  </a:lnTo>
                  <a:lnTo>
                    <a:pt x="184091" y="1965835"/>
                  </a:lnTo>
                  <a:lnTo>
                    <a:pt x="183734" y="1959653"/>
                  </a:lnTo>
                  <a:lnTo>
                    <a:pt x="183366" y="1953471"/>
                  </a:lnTo>
                  <a:lnTo>
                    <a:pt x="182989" y="1947289"/>
                  </a:lnTo>
                  <a:lnTo>
                    <a:pt x="182604" y="1941107"/>
                  </a:lnTo>
                  <a:lnTo>
                    <a:pt x="182212" y="1934925"/>
                  </a:lnTo>
                  <a:lnTo>
                    <a:pt x="181816" y="1928743"/>
                  </a:lnTo>
                  <a:lnTo>
                    <a:pt x="181419" y="1922562"/>
                  </a:lnTo>
                  <a:lnTo>
                    <a:pt x="181023" y="1916380"/>
                  </a:lnTo>
                  <a:lnTo>
                    <a:pt x="180628" y="1910198"/>
                  </a:lnTo>
                  <a:lnTo>
                    <a:pt x="180238" y="1904016"/>
                  </a:lnTo>
                  <a:lnTo>
                    <a:pt x="179854" y="1897834"/>
                  </a:lnTo>
                  <a:lnTo>
                    <a:pt x="179479" y="1891652"/>
                  </a:lnTo>
                  <a:lnTo>
                    <a:pt x="179112" y="1885470"/>
                  </a:lnTo>
                  <a:lnTo>
                    <a:pt x="178755" y="1879288"/>
                  </a:lnTo>
                  <a:lnTo>
                    <a:pt x="178407" y="1873107"/>
                  </a:lnTo>
                  <a:lnTo>
                    <a:pt x="178070" y="1866925"/>
                  </a:lnTo>
                  <a:lnTo>
                    <a:pt x="177743" y="1860743"/>
                  </a:lnTo>
                  <a:lnTo>
                    <a:pt x="177427" y="1854561"/>
                  </a:lnTo>
                  <a:lnTo>
                    <a:pt x="177119" y="1848379"/>
                  </a:lnTo>
                  <a:lnTo>
                    <a:pt x="176816" y="1842197"/>
                  </a:lnTo>
                  <a:lnTo>
                    <a:pt x="176518" y="1836015"/>
                  </a:lnTo>
                  <a:lnTo>
                    <a:pt x="176221" y="1829833"/>
                  </a:lnTo>
                  <a:lnTo>
                    <a:pt x="175923" y="1823652"/>
                  </a:lnTo>
                  <a:lnTo>
                    <a:pt x="175621" y="1817470"/>
                  </a:lnTo>
                  <a:lnTo>
                    <a:pt x="175310" y="1811288"/>
                  </a:lnTo>
                  <a:lnTo>
                    <a:pt x="174987" y="1805106"/>
                  </a:lnTo>
                  <a:lnTo>
                    <a:pt x="174650" y="1798924"/>
                  </a:lnTo>
                  <a:lnTo>
                    <a:pt x="174296" y="1792742"/>
                  </a:lnTo>
                  <a:lnTo>
                    <a:pt x="173921" y="1786560"/>
                  </a:lnTo>
                  <a:lnTo>
                    <a:pt x="173525" y="1780378"/>
                  </a:lnTo>
                  <a:lnTo>
                    <a:pt x="173097" y="1774197"/>
                  </a:lnTo>
                  <a:lnTo>
                    <a:pt x="172643" y="1768015"/>
                  </a:lnTo>
                  <a:lnTo>
                    <a:pt x="172160" y="1761833"/>
                  </a:lnTo>
                  <a:lnTo>
                    <a:pt x="171647" y="1755651"/>
                  </a:lnTo>
                  <a:lnTo>
                    <a:pt x="171106" y="1749469"/>
                  </a:lnTo>
                  <a:lnTo>
                    <a:pt x="170535" y="1743287"/>
                  </a:lnTo>
                  <a:lnTo>
                    <a:pt x="169932" y="1737105"/>
                  </a:lnTo>
                  <a:lnTo>
                    <a:pt x="169298" y="1730923"/>
                  </a:lnTo>
                  <a:lnTo>
                    <a:pt x="168638" y="1724742"/>
                  </a:lnTo>
                  <a:lnTo>
                    <a:pt x="167954" y="1718560"/>
                  </a:lnTo>
                  <a:lnTo>
                    <a:pt x="167246" y="1712378"/>
                  </a:lnTo>
                  <a:lnTo>
                    <a:pt x="166517" y="1706196"/>
                  </a:lnTo>
                  <a:lnTo>
                    <a:pt x="165769" y="1700014"/>
                  </a:lnTo>
                  <a:lnTo>
                    <a:pt x="164999" y="1693832"/>
                  </a:lnTo>
                  <a:lnTo>
                    <a:pt x="164213" y="1687650"/>
                  </a:lnTo>
                  <a:lnTo>
                    <a:pt x="163412" y="1681469"/>
                  </a:lnTo>
                  <a:lnTo>
                    <a:pt x="162598" y="1675287"/>
                  </a:lnTo>
                  <a:lnTo>
                    <a:pt x="161769" y="1669105"/>
                  </a:lnTo>
                  <a:lnTo>
                    <a:pt x="160928" y="1662923"/>
                  </a:lnTo>
                  <a:lnTo>
                    <a:pt x="160071" y="1656741"/>
                  </a:lnTo>
                  <a:lnTo>
                    <a:pt x="159199" y="1650559"/>
                  </a:lnTo>
                  <a:lnTo>
                    <a:pt x="158311" y="1644377"/>
                  </a:lnTo>
                  <a:lnTo>
                    <a:pt x="157407" y="1638195"/>
                  </a:lnTo>
                  <a:lnTo>
                    <a:pt x="156484" y="1632014"/>
                  </a:lnTo>
                  <a:lnTo>
                    <a:pt x="155541" y="1625832"/>
                  </a:lnTo>
                  <a:lnTo>
                    <a:pt x="154577" y="1619650"/>
                  </a:lnTo>
                  <a:lnTo>
                    <a:pt x="153583" y="1613468"/>
                  </a:lnTo>
                  <a:lnTo>
                    <a:pt x="152562" y="1607286"/>
                  </a:lnTo>
                  <a:lnTo>
                    <a:pt x="151514" y="1601104"/>
                  </a:lnTo>
                  <a:lnTo>
                    <a:pt x="150437" y="1594922"/>
                  </a:lnTo>
                  <a:lnTo>
                    <a:pt x="149329" y="1588740"/>
                  </a:lnTo>
                  <a:lnTo>
                    <a:pt x="148189" y="1582559"/>
                  </a:lnTo>
                  <a:lnTo>
                    <a:pt x="147015" y="1576377"/>
                  </a:lnTo>
                  <a:lnTo>
                    <a:pt x="145805" y="1570195"/>
                  </a:lnTo>
                  <a:lnTo>
                    <a:pt x="144565" y="1564013"/>
                  </a:lnTo>
                  <a:lnTo>
                    <a:pt x="143294" y="1557831"/>
                  </a:lnTo>
                  <a:lnTo>
                    <a:pt x="141995" y="1551649"/>
                  </a:lnTo>
                  <a:lnTo>
                    <a:pt x="140670" y="1545467"/>
                  </a:lnTo>
                  <a:lnTo>
                    <a:pt x="139320" y="1539285"/>
                  </a:lnTo>
                  <a:lnTo>
                    <a:pt x="137945" y="1533104"/>
                  </a:lnTo>
                  <a:lnTo>
                    <a:pt x="136554" y="1526922"/>
                  </a:lnTo>
                  <a:lnTo>
                    <a:pt x="135148" y="1520740"/>
                  </a:lnTo>
                  <a:lnTo>
                    <a:pt x="133733" y="1514558"/>
                  </a:lnTo>
                  <a:lnTo>
                    <a:pt x="132311" y="1508376"/>
                  </a:lnTo>
                  <a:lnTo>
                    <a:pt x="130886" y="1502194"/>
                  </a:lnTo>
                  <a:lnTo>
                    <a:pt x="129462" y="1496012"/>
                  </a:lnTo>
                  <a:lnTo>
                    <a:pt x="128046" y="1489831"/>
                  </a:lnTo>
                  <a:lnTo>
                    <a:pt x="126639" y="1483649"/>
                  </a:lnTo>
                  <a:lnTo>
                    <a:pt x="125245" y="1477467"/>
                  </a:lnTo>
                  <a:lnTo>
                    <a:pt x="123867" y="1471285"/>
                  </a:lnTo>
                  <a:lnTo>
                    <a:pt x="122507" y="1465103"/>
                  </a:lnTo>
                  <a:lnTo>
                    <a:pt x="121169" y="1458921"/>
                  </a:lnTo>
                  <a:lnTo>
                    <a:pt x="119858" y="1452739"/>
                  </a:lnTo>
                  <a:lnTo>
                    <a:pt x="118573" y="1446557"/>
                  </a:lnTo>
                  <a:lnTo>
                    <a:pt x="117313" y="1440376"/>
                  </a:lnTo>
                  <a:lnTo>
                    <a:pt x="116080" y="1434194"/>
                  </a:lnTo>
                  <a:lnTo>
                    <a:pt x="114872" y="1428012"/>
                  </a:lnTo>
                  <a:lnTo>
                    <a:pt x="113689" y="1421830"/>
                  </a:lnTo>
                  <a:lnTo>
                    <a:pt x="112533" y="1415648"/>
                  </a:lnTo>
                  <a:lnTo>
                    <a:pt x="111402" y="1409466"/>
                  </a:lnTo>
                  <a:lnTo>
                    <a:pt x="110290" y="1403284"/>
                  </a:lnTo>
                  <a:lnTo>
                    <a:pt x="109194" y="1397102"/>
                  </a:lnTo>
                  <a:lnTo>
                    <a:pt x="108112" y="1390921"/>
                  </a:lnTo>
                  <a:lnTo>
                    <a:pt x="107041" y="1384739"/>
                  </a:lnTo>
                  <a:lnTo>
                    <a:pt x="105977" y="1378557"/>
                  </a:lnTo>
                  <a:lnTo>
                    <a:pt x="104916" y="1372375"/>
                  </a:lnTo>
                  <a:lnTo>
                    <a:pt x="103853" y="1366193"/>
                  </a:lnTo>
                  <a:lnTo>
                    <a:pt x="102783" y="1360011"/>
                  </a:lnTo>
                  <a:lnTo>
                    <a:pt x="101703" y="1353829"/>
                  </a:lnTo>
                  <a:lnTo>
                    <a:pt x="100610" y="1347647"/>
                  </a:lnTo>
                  <a:lnTo>
                    <a:pt x="99499" y="1341466"/>
                  </a:lnTo>
                  <a:lnTo>
                    <a:pt x="98366" y="1335284"/>
                  </a:lnTo>
                  <a:lnTo>
                    <a:pt x="97205" y="1329102"/>
                  </a:lnTo>
                  <a:lnTo>
                    <a:pt x="96018" y="1322920"/>
                  </a:lnTo>
                  <a:lnTo>
                    <a:pt x="94803" y="1316738"/>
                  </a:lnTo>
                  <a:lnTo>
                    <a:pt x="93557" y="1310556"/>
                  </a:lnTo>
                  <a:lnTo>
                    <a:pt x="92281" y="1304374"/>
                  </a:lnTo>
                  <a:lnTo>
                    <a:pt x="90974" y="1298192"/>
                  </a:lnTo>
                  <a:lnTo>
                    <a:pt x="89630" y="1292011"/>
                  </a:lnTo>
                  <a:lnTo>
                    <a:pt x="88257" y="1285829"/>
                  </a:lnTo>
                  <a:lnTo>
                    <a:pt x="86857" y="1279647"/>
                  </a:lnTo>
                  <a:lnTo>
                    <a:pt x="85431" y="1273465"/>
                  </a:lnTo>
                  <a:lnTo>
                    <a:pt x="83981" y="1267283"/>
                  </a:lnTo>
                  <a:lnTo>
                    <a:pt x="82511" y="1261101"/>
                  </a:lnTo>
                  <a:lnTo>
                    <a:pt x="81022" y="1254919"/>
                  </a:lnTo>
                  <a:lnTo>
                    <a:pt x="79517" y="1248738"/>
                  </a:lnTo>
                  <a:lnTo>
                    <a:pt x="78003" y="1242556"/>
                  </a:lnTo>
                  <a:lnTo>
                    <a:pt x="76480" y="1236374"/>
                  </a:lnTo>
                  <a:lnTo>
                    <a:pt x="74953" y="1230192"/>
                  </a:lnTo>
                  <a:lnTo>
                    <a:pt x="73424" y="1224010"/>
                  </a:lnTo>
                  <a:lnTo>
                    <a:pt x="71894" y="1217828"/>
                  </a:lnTo>
                  <a:lnTo>
                    <a:pt x="70366" y="1211646"/>
                  </a:lnTo>
                  <a:lnTo>
                    <a:pt x="68842" y="1205464"/>
                  </a:lnTo>
                  <a:lnTo>
                    <a:pt x="67320" y="1199283"/>
                  </a:lnTo>
                  <a:lnTo>
                    <a:pt x="65802" y="1193101"/>
                  </a:lnTo>
                  <a:lnTo>
                    <a:pt x="64287" y="1186919"/>
                  </a:lnTo>
                  <a:lnTo>
                    <a:pt x="62772" y="1180737"/>
                  </a:lnTo>
                  <a:lnTo>
                    <a:pt x="61257" y="1174555"/>
                  </a:lnTo>
                  <a:lnTo>
                    <a:pt x="59738" y="1168373"/>
                  </a:lnTo>
                  <a:lnTo>
                    <a:pt x="58212" y="1162191"/>
                  </a:lnTo>
                  <a:lnTo>
                    <a:pt x="56675" y="1156009"/>
                  </a:lnTo>
                  <a:lnTo>
                    <a:pt x="55124" y="1149828"/>
                  </a:lnTo>
                  <a:lnTo>
                    <a:pt x="53554" y="1143646"/>
                  </a:lnTo>
                  <a:lnTo>
                    <a:pt x="51963" y="1137464"/>
                  </a:lnTo>
                  <a:lnTo>
                    <a:pt x="50339" y="1131282"/>
                  </a:lnTo>
                  <a:lnTo>
                    <a:pt x="48684" y="1125100"/>
                  </a:lnTo>
                  <a:lnTo>
                    <a:pt x="46993" y="1118918"/>
                  </a:lnTo>
                  <a:lnTo>
                    <a:pt x="45265" y="1112736"/>
                  </a:lnTo>
                  <a:lnTo>
                    <a:pt x="43498" y="1106554"/>
                  </a:lnTo>
                  <a:lnTo>
                    <a:pt x="41689" y="1100373"/>
                  </a:lnTo>
                  <a:lnTo>
                    <a:pt x="39833" y="1094191"/>
                  </a:lnTo>
                  <a:lnTo>
                    <a:pt x="37933" y="1088009"/>
                  </a:lnTo>
                  <a:lnTo>
                    <a:pt x="35994" y="1081827"/>
                  </a:lnTo>
                  <a:lnTo>
                    <a:pt x="34021" y="1075645"/>
                  </a:lnTo>
                  <a:lnTo>
                    <a:pt x="32017" y="1069463"/>
                  </a:lnTo>
                  <a:lnTo>
                    <a:pt x="29990" y="1063281"/>
                  </a:lnTo>
                  <a:lnTo>
                    <a:pt x="27945" y="1057100"/>
                  </a:lnTo>
                  <a:lnTo>
                    <a:pt x="25893" y="1050918"/>
                  </a:lnTo>
                  <a:lnTo>
                    <a:pt x="23847" y="1044736"/>
                  </a:lnTo>
                  <a:lnTo>
                    <a:pt x="21818" y="1038554"/>
                  </a:lnTo>
                  <a:lnTo>
                    <a:pt x="19817" y="1032372"/>
                  </a:lnTo>
                  <a:lnTo>
                    <a:pt x="17854" y="1026190"/>
                  </a:lnTo>
                  <a:lnTo>
                    <a:pt x="15943" y="1020008"/>
                  </a:lnTo>
                  <a:lnTo>
                    <a:pt x="14106" y="1013826"/>
                  </a:lnTo>
                  <a:lnTo>
                    <a:pt x="12354" y="1007645"/>
                  </a:lnTo>
                  <a:lnTo>
                    <a:pt x="10693" y="1001463"/>
                  </a:lnTo>
                  <a:lnTo>
                    <a:pt x="9132" y="995281"/>
                  </a:lnTo>
                  <a:lnTo>
                    <a:pt x="7678" y="989099"/>
                  </a:lnTo>
                  <a:lnTo>
                    <a:pt x="6339" y="982917"/>
                  </a:lnTo>
                  <a:lnTo>
                    <a:pt x="5125" y="976735"/>
                  </a:lnTo>
                  <a:lnTo>
                    <a:pt x="4060" y="970553"/>
                  </a:lnTo>
                  <a:lnTo>
                    <a:pt x="3123" y="964371"/>
                  </a:lnTo>
                  <a:lnTo>
                    <a:pt x="2313" y="958190"/>
                  </a:lnTo>
                  <a:lnTo>
                    <a:pt x="1628" y="952008"/>
                  </a:lnTo>
                  <a:lnTo>
                    <a:pt x="1067" y="945826"/>
                  </a:lnTo>
                  <a:lnTo>
                    <a:pt x="624" y="939644"/>
                  </a:lnTo>
                  <a:lnTo>
                    <a:pt x="311" y="933462"/>
                  </a:lnTo>
                  <a:lnTo>
                    <a:pt x="112" y="927280"/>
                  </a:lnTo>
                  <a:lnTo>
                    <a:pt x="10" y="921098"/>
                  </a:lnTo>
                  <a:lnTo>
                    <a:pt x="0" y="914916"/>
                  </a:lnTo>
                  <a:lnTo>
                    <a:pt x="74" y="908735"/>
                  </a:lnTo>
                  <a:lnTo>
                    <a:pt x="226" y="902553"/>
                  </a:lnTo>
                  <a:lnTo>
                    <a:pt x="452" y="896371"/>
                  </a:lnTo>
                  <a:lnTo>
                    <a:pt x="757" y="890189"/>
                  </a:lnTo>
                  <a:lnTo>
                    <a:pt x="1121" y="884007"/>
                  </a:lnTo>
                  <a:lnTo>
                    <a:pt x="1543" y="877825"/>
                  </a:lnTo>
                  <a:lnTo>
                    <a:pt x="2021" y="871643"/>
                  </a:lnTo>
                  <a:lnTo>
                    <a:pt x="2553" y="865461"/>
                  </a:lnTo>
                  <a:lnTo>
                    <a:pt x="3140" y="859280"/>
                  </a:lnTo>
                  <a:lnTo>
                    <a:pt x="3790" y="853098"/>
                  </a:lnTo>
                  <a:lnTo>
                    <a:pt x="4502" y="846916"/>
                  </a:lnTo>
                  <a:lnTo>
                    <a:pt x="5274" y="840734"/>
                  </a:lnTo>
                  <a:lnTo>
                    <a:pt x="6108" y="834552"/>
                  </a:lnTo>
                  <a:lnTo>
                    <a:pt x="7008" y="828370"/>
                  </a:lnTo>
                  <a:lnTo>
                    <a:pt x="7976" y="822188"/>
                  </a:lnTo>
                  <a:lnTo>
                    <a:pt x="9017" y="816007"/>
                  </a:lnTo>
                  <a:lnTo>
                    <a:pt x="10145" y="809825"/>
                  </a:lnTo>
                  <a:lnTo>
                    <a:pt x="11349" y="803643"/>
                  </a:lnTo>
                  <a:lnTo>
                    <a:pt x="12630" y="797461"/>
                  </a:lnTo>
                  <a:lnTo>
                    <a:pt x="13988" y="791279"/>
                  </a:lnTo>
                  <a:lnTo>
                    <a:pt x="15424" y="785097"/>
                  </a:lnTo>
                  <a:lnTo>
                    <a:pt x="16937" y="778915"/>
                  </a:lnTo>
                  <a:lnTo>
                    <a:pt x="18538" y="772733"/>
                  </a:lnTo>
                  <a:lnTo>
                    <a:pt x="20220" y="766552"/>
                  </a:lnTo>
                  <a:lnTo>
                    <a:pt x="21976" y="760370"/>
                  </a:lnTo>
                  <a:lnTo>
                    <a:pt x="23803" y="754188"/>
                  </a:lnTo>
                  <a:lnTo>
                    <a:pt x="25702" y="748006"/>
                  </a:lnTo>
                  <a:lnTo>
                    <a:pt x="27670" y="741824"/>
                  </a:lnTo>
                  <a:lnTo>
                    <a:pt x="29709" y="735642"/>
                  </a:lnTo>
                  <a:lnTo>
                    <a:pt x="31827" y="729460"/>
                  </a:lnTo>
                  <a:lnTo>
                    <a:pt x="34011" y="723278"/>
                  </a:lnTo>
                  <a:lnTo>
                    <a:pt x="36259" y="717097"/>
                  </a:lnTo>
                  <a:lnTo>
                    <a:pt x="38573" y="710915"/>
                  </a:lnTo>
                  <a:lnTo>
                    <a:pt x="40949" y="704733"/>
                  </a:lnTo>
                  <a:lnTo>
                    <a:pt x="43389" y="698551"/>
                  </a:lnTo>
                  <a:lnTo>
                    <a:pt x="45899" y="692369"/>
                  </a:lnTo>
                  <a:lnTo>
                    <a:pt x="48472" y="686187"/>
                  </a:lnTo>
                  <a:lnTo>
                    <a:pt x="51102" y="680005"/>
                  </a:lnTo>
                  <a:lnTo>
                    <a:pt x="53786" y="673823"/>
                  </a:lnTo>
                  <a:lnTo>
                    <a:pt x="56520" y="667642"/>
                  </a:lnTo>
                  <a:lnTo>
                    <a:pt x="59300" y="661460"/>
                  </a:lnTo>
                  <a:lnTo>
                    <a:pt x="62124" y="655278"/>
                  </a:lnTo>
                  <a:lnTo>
                    <a:pt x="64989" y="649096"/>
                  </a:lnTo>
                  <a:lnTo>
                    <a:pt x="67881" y="642914"/>
                  </a:lnTo>
                  <a:lnTo>
                    <a:pt x="70793" y="636732"/>
                  </a:lnTo>
                  <a:lnTo>
                    <a:pt x="73718" y="630550"/>
                  </a:lnTo>
                  <a:lnTo>
                    <a:pt x="76649" y="624369"/>
                  </a:lnTo>
                  <a:lnTo>
                    <a:pt x="79580" y="618187"/>
                  </a:lnTo>
                  <a:lnTo>
                    <a:pt x="82498" y="612005"/>
                  </a:lnTo>
                  <a:lnTo>
                    <a:pt x="85396" y="605823"/>
                  </a:lnTo>
                  <a:lnTo>
                    <a:pt x="88268" y="599641"/>
                  </a:lnTo>
                  <a:lnTo>
                    <a:pt x="91107" y="593459"/>
                  </a:lnTo>
                  <a:lnTo>
                    <a:pt x="93908" y="587277"/>
                  </a:lnTo>
                  <a:lnTo>
                    <a:pt x="96665" y="581095"/>
                  </a:lnTo>
                  <a:lnTo>
                    <a:pt x="99371" y="574914"/>
                  </a:lnTo>
                  <a:lnTo>
                    <a:pt x="102016" y="568732"/>
                  </a:lnTo>
                  <a:lnTo>
                    <a:pt x="104603" y="562550"/>
                  </a:lnTo>
                  <a:lnTo>
                    <a:pt x="107132" y="556368"/>
                  </a:lnTo>
                  <a:lnTo>
                    <a:pt x="109601" y="550186"/>
                  </a:lnTo>
                  <a:lnTo>
                    <a:pt x="112010" y="544004"/>
                  </a:lnTo>
                  <a:lnTo>
                    <a:pt x="114357" y="537822"/>
                  </a:lnTo>
                  <a:lnTo>
                    <a:pt x="116633" y="531640"/>
                  </a:lnTo>
                  <a:lnTo>
                    <a:pt x="118847" y="525459"/>
                  </a:lnTo>
                  <a:lnTo>
                    <a:pt x="121004" y="519277"/>
                  </a:lnTo>
                  <a:lnTo>
                    <a:pt x="123105" y="513095"/>
                  </a:lnTo>
                  <a:lnTo>
                    <a:pt x="125153" y="506913"/>
                  </a:lnTo>
                  <a:lnTo>
                    <a:pt x="127151" y="500731"/>
                  </a:lnTo>
                  <a:lnTo>
                    <a:pt x="129099" y="494549"/>
                  </a:lnTo>
                  <a:lnTo>
                    <a:pt x="130997" y="488367"/>
                  </a:lnTo>
                  <a:lnTo>
                    <a:pt x="132857" y="482185"/>
                  </a:lnTo>
                  <a:lnTo>
                    <a:pt x="134682" y="476004"/>
                  </a:lnTo>
                  <a:lnTo>
                    <a:pt x="136475" y="469822"/>
                  </a:lnTo>
                  <a:lnTo>
                    <a:pt x="138242" y="463640"/>
                  </a:lnTo>
                  <a:lnTo>
                    <a:pt x="139985" y="457458"/>
                  </a:lnTo>
                  <a:lnTo>
                    <a:pt x="141705" y="451276"/>
                  </a:lnTo>
                  <a:lnTo>
                    <a:pt x="143410" y="445094"/>
                  </a:lnTo>
                  <a:lnTo>
                    <a:pt x="145104" y="438912"/>
                  </a:lnTo>
                  <a:lnTo>
                    <a:pt x="146789" y="432730"/>
                  </a:lnTo>
                  <a:lnTo>
                    <a:pt x="148469" y="426549"/>
                  </a:lnTo>
                  <a:lnTo>
                    <a:pt x="150144" y="420367"/>
                  </a:lnTo>
                  <a:lnTo>
                    <a:pt x="151817" y="414185"/>
                  </a:lnTo>
                  <a:lnTo>
                    <a:pt x="153488" y="408003"/>
                  </a:lnTo>
                  <a:lnTo>
                    <a:pt x="155159" y="401821"/>
                  </a:lnTo>
                  <a:lnTo>
                    <a:pt x="156828" y="395639"/>
                  </a:lnTo>
                  <a:lnTo>
                    <a:pt x="158494" y="389457"/>
                  </a:lnTo>
                  <a:lnTo>
                    <a:pt x="160157" y="383276"/>
                  </a:lnTo>
                  <a:lnTo>
                    <a:pt x="161814" y="377094"/>
                  </a:lnTo>
                  <a:lnTo>
                    <a:pt x="163461" y="370912"/>
                  </a:lnTo>
                  <a:lnTo>
                    <a:pt x="165094" y="364730"/>
                  </a:lnTo>
                  <a:lnTo>
                    <a:pt x="166711" y="358548"/>
                  </a:lnTo>
                  <a:lnTo>
                    <a:pt x="168307" y="352366"/>
                  </a:lnTo>
                  <a:lnTo>
                    <a:pt x="169879" y="346184"/>
                  </a:lnTo>
                  <a:lnTo>
                    <a:pt x="171424" y="340002"/>
                  </a:lnTo>
                  <a:lnTo>
                    <a:pt x="172934" y="333821"/>
                  </a:lnTo>
                  <a:lnTo>
                    <a:pt x="174401" y="327639"/>
                  </a:lnTo>
                  <a:lnTo>
                    <a:pt x="175826" y="321457"/>
                  </a:lnTo>
                  <a:lnTo>
                    <a:pt x="177207" y="315275"/>
                  </a:lnTo>
                  <a:lnTo>
                    <a:pt x="178539" y="309093"/>
                  </a:lnTo>
                  <a:lnTo>
                    <a:pt x="179821" y="302911"/>
                  </a:lnTo>
                  <a:lnTo>
                    <a:pt x="181050" y="296729"/>
                  </a:lnTo>
                  <a:lnTo>
                    <a:pt x="182214" y="290547"/>
                  </a:lnTo>
                  <a:lnTo>
                    <a:pt x="183318" y="284366"/>
                  </a:lnTo>
                  <a:lnTo>
                    <a:pt x="184365" y="278184"/>
                  </a:lnTo>
                  <a:lnTo>
                    <a:pt x="185354" y="272002"/>
                  </a:lnTo>
                  <a:lnTo>
                    <a:pt x="186286" y="265820"/>
                  </a:lnTo>
                  <a:lnTo>
                    <a:pt x="187160" y="259638"/>
                  </a:lnTo>
                  <a:lnTo>
                    <a:pt x="187976" y="253456"/>
                  </a:lnTo>
                  <a:lnTo>
                    <a:pt x="188729" y="247274"/>
                  </a:lnTo>
                  <a:lnTo>
                    <a:pt x="189431" y="241092"/>
                  </a:lnTo>
                  <a:lnTo>
                    <a:pt x="190085" y="234911"/>
                  </a:lnTo>
                  <a:lnTo>
                    <a:pt x="190693" y="228729"/>
                  </a:lnTo>
                  <a:lnTo>
                    <a:pt x="191258" y="222547"/>
                  </a:lnTo>
                  <a:lnTo>
                    <a:pt x="191782" y="216365"/>
                  </a:lnTo>
                  <a:lnTo>
                    <a:pt x="192264" y="210183"/>
                  </a:lnTo>
                  <a:lnTo>
                    <a:pt x="192711" y="204001"/>
                  </a:lnTo>
                  <a:lnTo>
                    <a:pt x="193129" y="197819"/>
                  </a:lnTo>
                  <a:lnTo>
                    <a:pt x="193520" y="191638"/>
                  </a:lnTo>
                  <a:lnTo>
                    <a:pt x="193887" y="185456"/>
                  </a:lnTo>
                  <a:lnTo>
                    <a:pt x="194233" y="179274"/>
                  </a:lnTo>
                  <a:lnTo>
                    <a:pt x="194559" y="173092"/>
                  </a:lnTo>
                  <a:lnTo>
                    <a:pt x="194867" y="166910"/>
                  </a:lnTo>
                  <a:lnTo>
                    <a:pt x="195161" y="160728"/>
                  </a:lnTo>
                  <a:lnTo>
                    <a:pt x="195443" y="154546"/>
                  </a:lnTo>
                  <a:lnTo>
                    <a:pt x="195714" y="148364"/>
                  </a:lnTo>
                  <a:lnTo>
                    <a:pt x="195975" y="142183"/>
                  </a:lnTo>
                  <a:lnTo>
                    <a:pt x="196228" y="136001"/>
                  </a:lnTo>
                  <a:lnTo>
                    <a:pt x="196472" y="129819"/>
                  </a:lnTo>
                  <a:lnTo>
                    <a:pt x="196708" y="123637"/>
                  </a:lnTo>
                  <a:lnTo>
                    <a:pt x="196938" y="117455"/>
                  </a:lnTo>
                  <a:lnTo>
                    <a:pt x="197162" y="111273"/>
                  </a:lnTo>
                  <a:lnTo>
                    <a:pt x="197379" y="105091"/>
                  </a:lnTo>
                  <a:lnTo>
                    <a:pt x="197592" y="98909"/>
                  </a:lnTo>
                  <a:lnTo>
                    <a:pt x="197798" y="92728"/>
                  </a:lnTo>
                  <a:lnTo>
                    <a:pt x="197998" y="86546"/>
                  </a:lnTo>
                  <a:lnTo>
                    <a:pt x="198193" y="80364"/>
                  </a:lnTo>
                  <a:lnTo>
                    <a:pt x="198383" y="74182"/>
                  </a:lnTo>
                  <a:lnTo>
                    <a:pt x="198568" y="68000"/>
                  </a:lnTo>
                  <a:lnTo>
                    <a:pt x="198749" y="61818"/>
                  </a:lnTo>
                  <a:lnTo>
                    <a:pt x="198924" y="55636"/>
                  </a:lnTo>
                  <a:lnTo>
                    <a:pt x="199094" y="49454"/>
                  </a:lnTo>
                  <a:lnTo>
                    <a:pt x="199260" y="43273"/>
                  </a:lnTo>
                  <a:lnTo>
                    <a:pt x="199420" y="37091"/>
                  </a:lnTo>
                  <a:lnTo>
                    <a:pt x="199576" y="30909"/>
                  </a:lnTo>
                  <a:lnTo>
                    <a:pt x="199728" y="24727"/>
                  </a:lnTo>
                  <a:lnTo>
                    <a:pt x="199875" y="18545"/>
                  </a:lnTo>
                  <a:lnTo>
                    <a:pt x="200017" y="12363"/>
                  </a:lnTo>
                  <a:lnTo>
                    <a:pt x="200153" y="6181"/>
                  </a:lnTo>
                  <a:lnTo>
                    <a:pt x="200284" y="0"/>
                  </a:lnTo>
                  <a:lnTo>
                    <a:pt x="203408" y="0"/>
                  </a:lnTo>
                  <a:lnTo>
                    <a:pt x="203540" y="6181"/>
                  </a:lnTo>
                  <a:lnTo>
                    <a:pt x="203676" y="12363"/>
                  </a:lnTo>
                  <a:lnTo>
                    <a:pt x="203818" y="18545"/>
                  </a:lnTo>
                  <a:lnTo>
                    <a:pt x="203965" y="24727"/>
                  </a:lnTo>
                  <a:lnTo>
                    <a:pt x="204116" y="30909"/>
                  </a:lnTo>
                  <a:lnTo>
                    <a:pt x="204272" y="37091"/>
                  </a:lnTo>
                  <a:lnTo>
                    <a:pt x="204433" y="43273"/>
                  </a:lnTo>
                  <a:lnTo>
                    <a:pt x="204598" y="49454"/>
                  </a:lnTo>
                  <a:lnTo>
                    <a:pt x="204768" y="55636"/>
                  </a:lnTo>
                  <a:lnTo>
                    <a:pt x="204944" y="61818"/>
                  </a:lnTo>
                  <a:lnTo>
                    <a:pt x="205124" y="68000"/>
                  </a:lnTo>
                  <a:lnTo>
                    <a:pt x="205309" y="74182"/>
                  </a:lnTo>
                  <a:lnTo>
                    <a:pt x="205500" y="80364"/>
                  </a:lnTo>
                  <a:lnTo>
                    <a:pt x="205695" y="86546"/>
                  </a:lnTo>
                  <a:lnTo>
                    <a:pt x="205895" y="92728"/>
                  </a:lnTo>
                  <a:lnTo>
                    <a:pt x="206101" y="98909"/>
                  </a:lnTo>
                  <a:lnTo>
                    <a:pt x="206313" y="105091"/>
                  </a:lnTo>
                  <a:lnTo>
                    <a:pt x="206531" y="111273"/>
                  </a:lnTo>
                  <a:lnTo>
                    <a:pt x="206755" y="117455"/>
                  </a:lnTo>
                  <a:lnTo>
                    <a:pt x="206985" y="123637"/>
                  </a:lnTo>
                  <a:lnTo>
                    <a:pt x="207221" y="129819"/>
                  </a:lnTo>
                  <a:lnTo>
                    <a:pt x="207465" y="136001"/>
                  </a:lnTo>
                  <a:lnTo>
                    <a:pt x="207717" y="142183"/>
                  </a:lnTo>
                  <a:lnTo>
                    <a:pt x="207979" y="148364"/>
                  </a:lnTo>
                  <a:lnTo>
                    <a:pt x="208250" y="154546"/>
                  </a:lnTo>
                  <a:lnTo>
                    <a:pt x="208532" y="160728"/>
                  </a:lnTo>
                  <a:lnTo>
                    <a:pt x="208826" y="166910"/>
                  </a:lnTo>
                  <a:lnTo>
                    <a:pt x="209133" y="173092"/>
                  </a:lnTo>
                  <a:lnTo>
                    <a:pt x="209459" y="179274"/>
                  </a:lnTo>
                  <a:lnTo>
                    <a:pt x="209805" y="185456"/>
                  </a:lnTo>
                  <a:lnTo>
                    <a:pt x="210173" y="191638"/>
                  </a:lnTo>
                  <a:lnTo>
                    <a:pt x="210564" y="197819"/>
                  </a:lnTo>
                  <a:lnTo>
                    <a:pt x="210982" y="204001"/>
                  </a:lnTo>
                  <a:lnTo>
                    <a:pt x="211429" y="210183"/>
                  </a:lnTo>
                  <a:lnTo>
                    <a:pt x="211910" y="216365"/>
                  </a:lnTo>
                  <a:lnTo>
                    <a:pt x="212435" y="222547"/>
                  </a:lnTo>
                  <a:lnTo>
                    <a:pt x="212999" y="228729"/>
                  </a:lnTo>
                  <a:lnTo>
                    <a:pt x="213607" y="234911"/>
                  </a:lnTo>
                  <a:lnTo>
                    <a:pt x="214261" y="241092"/>
                  </a:lnTo>
                  <a:lnTo>
                    <a:pt x="214964" y="247274"/>
                  </a:lnTo>
                  <a:lnTo>
                    <a:pt x="215717" y="253456"/>
                  </a:lnTo>
                  <a:lnTo>
                    <a:pt x="216532" y="259638"/>
                  </a:lnTo>
                  <a:lnTo>
                    <a:pt x="217407" y="265820"/>
                  </a:lnTo>
                  <a:lnTo>
                    <a:pt x="218339" y="272002"/>
                  </a:lnTo>
                  <a:lnTo>
                    <a:pt x="219328" y="278184"/>
                  </a:lnTo>
                  <a:lnTo>
                    <a:pt x="220374" y="284366"/>
                  </a:lnTo>
                  <a:lnTo>
                    <a:pt x="221479" y="290547"/>
                  </a:lnTo>
                  <a:lnTo>
                    <a:pt x="222642" y="296729"/>
                  </a:lnTo>
                  <a:lnTo>
                    <a:pt x="223871" y="302911"/>
                  </a:lnTo>
                  <a:lnTo>
                    <a:pt x="225153" y="309093"/>
                  </a:lnTo>
                  <a:lnTo>
                    <a:pt x="226486" y="315275"/>
                  </a:lnTo>
                  <a:lnTo>
                    <a:pt x="227866" y="321457"/>
                  </a:lnTo>
                  <a:lnTo>
                    <a:pt x="229292" y="327639"/>
                  </a:lnTo>
                  <a:lnTo>
                    <a:pt x="230759" y="333821"/>
                  </a:lnTo>
                  <a:lnTo>
                    <a:pt x="232269" y="340002"/>
                  </a:lnTo>
                  <a:lnTo>
                    <a:pt x="233813" y="346184"/>
                  </a:lnTo>
                  <a:lnTo>
                    <a:pt x="235386" y="352366"/>
                  </a:lnTo>
                  <a:lnTo>
                    <a:pt x="236982" y="358548"/>
                  </a:lnTo>
                  <a:lnTo>
                    <a:pt x="238599" y="364730"/>
                  </a:lnTo>
                  <a:lnTo>
                    <a:pt x="240232" y="370912"/>
                  </a:lnTo>
                  <a:lnTo>
                    <a:pt x="241878" y="377094"/>
                  </a:lnTo>
                  <a:lnTo>
                    <a:pt x="243535" y="383276"/>
                  </a:lnTo>
                  <a:lnTo>
                    <a:pt x="245198" y="389457"/>
                  </a:lnTo>
                  <a:lnTo>
                    <a:pt x="246865" y="395639"/>
                  </a:lnTo>
                  <a:lnTo>
                    <a:pt x="248534" y="401821"/>
                  </a:lnTo>
                  <a:lnTo>
                    <a:pt x="250205" y="408003"/>
                  </a:lnTo>
                  <a:lnTo>
                    <a:pt x="251876" y="414185"/>
                  </a:lnTo>
                  <a:lnTo>
                    <a:pt x="253549" y="420367"/>
                  </a:lnTo>
                  <a:lnTo>
                    <a:pt x="255224" y="426549"/>
                  </a:lnTo>
                  <a:lnTo>
                    <a:pt x="256903" y="432730"/>
                  </a:lnTo>
                  <a:lnTo>
                    <a:pt x="258589" y="438912"/>
                  </a:lnTo>
                  <a:lnTo>
                    <a:pt x="260282" y="445094"/>
                  </a:lnTo>
                  <a:lnTo>
                    <a:pt x="261987" y="451276"/>
                  </a:lnTo>
                  <a:lnTo>
                    <a:pt x="263708" y="457458"/>
                  </a:lnTo>
                  <a:lnTo>
                    <a:pt x="265451" y="463640"/>
                  </a:lnTo>
                  <a:lnTo>
                    <a:pt x="267217" y="469822"/>
                  </a:lnTo>
                  <a:lnTo>
                    <a:pt x="269011" y="476004"/>
                  </a:lnTo>
                  <a:lnTo>
                    <a:pt x="270836" y="482185"/>
                  </a:lnTo>
                  <a:lnTo>
                    <a:pt x="272695" y="488367"/>
                  </a:lnTo>
                  <a:lnTo>
                    <a:pt x="274593" y="494549"/>
                  </a:lnTo>
                  <a:lnTo>
                    <a:pt x="276542" y="500731"/>
                  </a:lnTo>
                  <a:lnTo>
                    <a:pt x="278539" y="506913"/>
                  </a:lnTo>
                  <a:lnTo>
                    <a:pt x="280588" y="513095"/>
                  </a:lnTo>
                  <a:lnTo>
                    <a:pt x="282689" y="519277"/>
                  </a:lnTo>
                  <a:lnTo>
                    <a:pt x="284845" y="525459"/>
                  </a:lnTo>
                  <a:lnTo>
                    <a:pt x="287059" y="531640"/>
                  </a:lnTo>
                  <a:lnTo>
                    <a:pt x="289336" y="537822"/>
                  </a:lnTo>
                  <a:lnTo>
                    <a:pt x="291683" y="544004"/>
                  </a:lnTo>
                  <a:lnTo>
                    <a:pt x="294091" y="550186"/>
                  </a:lnTo>
                  <a:lnTo>
                    <a:pt x="296560" y="556368"/>
                  </a:lnTo>
                  <a:lnTo>
                    <a:pt x="299089" y="562550"/>
                  </a:lnTo>
                  <a:lnTo>
                    <a:pt x="301677" y="568732"/>
                  </a:lnTo>
                  <a:lnTo>
                    <a:pt x="304321" y="574914"/>
                  </a:lnTo>
                  <a:lnTo>
                    <a:pt x="307028" y="581095"/>
                  </a:lnTo>
                  <a:lnTo>
                    <a:pt x="309785" y="587277"/>
                  </a:lnTo>
                  <a:lnTo>
                    <a:pt x="312586" y="593459"/>
                  </a:lnTo>
                  <a:lnTo>
                    <a:pt x="315425" y="599641"/>
                  </a:lnTo>
                  <a:lnTo>
                    <a:pt x="318297" y="605823"/>
                  </a:lnTo>
                  <a:lnTo>
                    <a:pt x="321195" y="612005"/>
                  </a:lnTo>
                  <a:lnTo>
                    <a:pt x="324113" y="618187"/>
                  </a:lnTo>
                  <a:lnTo>
                    <a:pt x="327043" y="624369"/>
                  </a:lnTo>
                  <a:lnTo>
                    <a:pt x="329975" y="630550"/>
                  </a:lnTo>
                  <a:lnTo>
                    <a:pt x="332900" y="636732"/>
                  </a:lnTo>
                  <a:lnTo>
                    <a:pt x="335812" y="642914"/>
                  </a:lnTo>
                  <a:lnTo>
                    <a:pt x="338703" y="649096"/>
                  </a:lnTo>
                  <a:lnTo>
                    <a:pt x="341568" y="655278"/>
                  </a:lnTo>
                  <a:lnTo>
                    <a:pt x="344392" y="661460"/>
                  </a:lnTo>
                  <a:lnTo>
                    <a:pt x="347173" y="667642"/>
                  </a:lnTo>
                  <a:lnTo>
                    <a:pt x="349907" y="673823"/>
                  </a:lnTo>
                  <a:lnTo>
                    <a:pt x="352591" y="680005"/>
                  </a:lnTo>
                  <a:lnTo>
                    <a:pt x="355221" y="686187"/>
                  </a:lnTo>
                  <a:lnTo>
                    <a:pt x="357794" y="692369"/>
                  </a:lnTo>
                  <a:lnTo>
                    <a:pt x="360304" y="698551"/>
                  </a:lnTo>
                  <a:lnTo>
                    <a:pt x="362743" y="704733"/>
                  </a:lnTo>
                  <a:lnTo>
                    <a:pt x="365120" y="710915"/>
                  </a:lnTo>
                  <a:lnTo>
                    <a:pt x="367433" y="717097"/>
                  </a:lnTo>
                  <a:lnTo>
                    <a:pt x="369682" y="723278"/>
                  </a:lnTo>
                  <a:lnTo>
                    <a:pt x="371866" y="729460"/>
                  </a:lnTo>
                  <a:lnTo>
                    <a:pt x="373984" y="735642"/>
                  </a:lnTo>
                  <a:lnTo>
                    <a:pt x="376023" y="741824"/>
                  </a:lnTo>
                  <a:lnTo>
                    <a:pt x="377991" y="748006"/>
                  </a:lnTo>
                  <a:lnTo>
                    <a:pt x="379889" y="754188"/>
                  </a:lnTo>
                  <a:lnTo>
                    <a:pt x="381717" y="760370"/>
                  </a:lnTo>
                  <a:lnTo>
                    <a:pt x="383472" y="766552"/>
                  </a:lnTo>
                  <a:lnTo>
                    <a:pt x="385154" y="772733"/>
                  </a:lnTo>
                  <a:lnTo>
                    <a:pt x="386756" y="778915"/>
                  </a:lnTo>
                  <a:lnTo>
                    <a:pt x="388269" y="785097"/>
                  </a:lnTo>
                  <a:lnTo>
                    <a:pt x="389705" y="791279"/>
                  </a:lnTo>
                  <a:lnTo>
                    <a:pt x="391063" y="797461"/>
                  </a:lnTo>
                  <a:lnTo>
                    <a:pt x="392344" y="803643"/>
                  </a:lnTo>
                  <a:lnTo>
                    <a:pt x="393547" y="809825"/>
                  </a:lnTo>
                  <a:lnTo>
                    <a:pt x="394676" y="816007"/>
                  </a:lnTo>
                  <a:lnTo>
                    <a:pt x="395717" y="822188"/>
                  </a:lnTo>
                  <a:lnTo>
                    <a:pt x="396685" y="828370"/>
                  </a:lnTo>
                  <a:lnTo>
                    <a:pt x="397584" y="834552"/>
                  </a:lnTo>
                  <a:lnTo>
                    <a:pt x="398419" y="840734"/>
                  </a:lnTo>
                  <a:lnTo>
                    <a:pt x="399191" y="846916"/>
                  </a:lnTo>
                  <a:lnTo>
                    <a:pt x="399902" y="853098"/>
                  </a:lnTo>
                  <a:lnTo>
                    <a:pt x="400553" y="859280"/>
                  </a:lnTo>
                  <a:lnTo>
                    <a:pt x="401139" y="865461"/>
                  </a:lnTo>
                  <a:lnTo>
                    <a:pt x="401672" y="871643"/>
                  </a:lnTo>
                  <a:lnTo>
                    <a:pt x="402149" y="877825"/>
                  </a:lnTo>
                  <a:lnTo>
                    <a:pt x="402572" y="884007"/>
                  </a:lnTo>
                  <a:lnTo>
                    <a:pt x="402936" y="890189"/>
                  </a:lnTo>
                  <a:lnTo>
                    <a:pt x="403240" y="896371"/>
                  </a:lnTo>
                  <a:lnTo>
                    <a:pt x="403467" y="902553"/>
                  </a:lnTo>
                  <a:lnTo>
                    <a:pt x="403619" y="908735"/>
                  </a:lnTo>
                  <a:lnTo>
                    <a:pt x="403693" y="914916"/>
                  </a:lnTo>
                  <a:lnTo>
                    <a:pt x="403683" y="921098"/>
                  </a:lnTo>
                  <a:lnTo>
                    <a:pt x="403581" y="927280"/>
                  </a:lnTo>
                  <a:lnTo>
                    <a:pt x="403381" y="933462"/>
                  </a:lnTo>
                  <a:lnTo>
                    <a:pt x="403068" y="939644"/>
                  </a:lnTo>
                  <a:lnTo>
                    <a:pt x="402626" y="945826"/>
                  </a:lnTo>
                  <a:lnTo>
                    <a:pt x="402064" y="952008"/>
                  </a:lnTo>
                  <a:lnTo>
                    <a:pt x="401380" y="958190"/>
                  </a:lnTo>
                  <a:lnTo>
                    <a:pt x="400570" y="964371"/>
                  </a:lnTo>
                  <a:lnTo>
                    <a:pt x="399633" y="970553"/>
                  </a:lnTo>
                  <a:lnTo>
                    <a:pt x="398568" y="976735"/>
                  </a:lnTo>
                  <a:lnTo>
                    <a:pt x="397353" y="982917"/>
                  </a:lnTo>
                  <a:lnTo>
                    <a:pt x="396015" y="989099"/>
                  </a:lnTo>
                  <a:lnTo>
                    <a:pt x="394561" y="995281"/>
                  </a:lnTo>
                  <a:lnTo>
                    <a:pt x="392999" y="1001463"/>
                  </a:lnTo>
                  <a:lnTo>
                    <a:pt x="391338" y="1007645"/>
                  </a:lnTo>
                  <a:lnTo>
                    <a:pt x="389587" y="1013826"/>
                  </a:lnTo>
                  <a:lnTo>
                    <a:pt x="387749" y="1020008"/>
                  </a:lnTo>
                  <a:lnTo>
                    <a:pt x="385838" y="1026190"/>
                  </a:lnTo>
                  <a:lnTo>
                    <a:pt x="383876" y="1032372"/>
                  </a:lnTo>
                  <a:lnTo>
                    <a:pt x="381875" y="1038554"/>
                  </a:lnTo>
                  <a:lnTo>
                    <a:pt x="379845" y="1044736"/>
                  </a:lnTo>
                  <a:lnTo>
                    <a:pt x="377799" y="1050918"/>
                  </a:lnTo>
                  <a:lnTo>
                    <a:pt x="375747" y="1057100"/>
                  </a:lnTo>
                  <a:lnTo>
                    <a:pt x="373703" y="1063281"/>
                  </a:lnTo>
                  <a:lnTo>
                    <a:pt x="371675" y="1069463"/>
                  </a:lnTo>
                  <a:lnTo>
                    <a:pt x="369672" y="1075645"/>
                  </a:lnTo>
                  <a:lnTo>
                    <a:pt x="367699" y="1081827"/>
                  </a:lnTo>
                  <a:lnTo>
                    <a:pt x="365760" y="1088009"/>
                  </a:lnTo>
                  <a:lnTo>
                    <a:pt x="363860" y="1094191"/>
                  </a:lnTo>
                  <a:lnTo>
                    <a:pt x="362003" y="1100373"/>
                  </a:lnTo>
                  <a:lnTo>
                    <a:pt x="360195" y="1106554"/>
                  </a:lnTo>
                  <a:lnTo>
                    <a:pt x="358427" y="1112736"/>
                  </a:lnTo>
                  <a:lnTo>
                    <a:pt x="356699" y="1118918"/>
                  </a:lnTo>
                  <a:lnTo>
                    <a:pt x="355009" y="1125100"/>
                  </a:lnTo>
                  <a:lnTo>
                    <a:pt x="353354" y="1131282"/>
                  </a:lnTo>
                  <a:lnTo>
                    <a:pt x="351730" y="1137464"/>
                  </a:lnTo>
                  <a:lnTo>
                    <a:pt x="350138" y="1143646"/>
                  </a:lnTo>
                  <a:lnTo>
                    <a:pt x="348569" y="1149828"/>
                  </a:lnTo>
                  <a:lnTo>
                    <a:pt x="347018" y="1156009"/>
                  </a:lnTo>
                  <a:lnTo>
                    <a:pt x="345481" y="1162191"/>
                  </a:lnTo>
                  <a:lnTo>
                    <a:pt x="343955" y="1168373"/>
                  </a:lnTo>
                  <a:lnTo>
                    <a:pt x="342435" y="1174555"/>
                  </a:lnTo>
                  <a:lnTo>
                    <a:pt x="340920" y="1180737"/>
                  </a:lnTo>
                  <a:lnTo>
                    <a:pt x="339406" y="1186919"/>
                  </a:lnTo>
                  <a:lnTo>
                    <a:pt x="337890" y="1193101"/>
                  </a:lnTo>
                  <a:lnTo>
                    <a:pt x="336372" y="1199283"/>
                  </a:lnTo>
                  <a:lnTo>
                    <a:pt x="334851" y="1205464"/>
                  </a:lnTo>
                  <a:lnTo>
                    <a:pt x="333326" y="1211646"/>
                  </a:lnTo>
                  <a:lnTo>
                    <a:pt x="331799" y="1217828"/>
                  </a:lnTo>
                  <a:lnTo>
                    <a:pt x="330269" y="1224010"/>
                  </a:lnTo>
                  <a:lnTo>
                    <a:pt x="328739" y="1230192"/>
                  </a:lnTo>
                  <a:lnTo>
                    <a:pt x="327212" y="1236374"/>
                  </a:lnTo>
                  <a:lnTo>
                    <a:pt x="325690" y="1242556"/>
                  </a:lnTo>
                  <a:lnTo>
                    <a:pt x="324175" y="1248738"/>
                  </a:lnTo>
                  <a:lnTo>
                    <a:pt x="322671" y="1254919"/>
                  </a:lnTo>
                  <a:lnTo>
                    <a:pt x="321181" y="1261101"/>
                  </a:lnTo>
                  <a:lnTo>
                    <a:pt x="319711" y="1267283"/>
                  </a:lnTo>
                  <a:lnTo>
                    <a:pt x="318262" y="1273465"/>
                  </a:lnTo>
                  <a:lnTo>
                    <a:pt x="316836" y="1279647"/>
                  </a:lnTo>
                  <a:lnTo>
                    <a:pt x="315436" y="1285829"/>
                  </a:lnTo>
                  <a:lnTo>
                    <a:pt x="314063" y="1292011"/>
                  </a:lnTo>
                  <a:lnTo>
                    <a:pt x="312719" y="1298192"/>
                  </a:lnTo>
                  <a:lnTo>
                    <a:pt x="311411" y="1304374"/>
                  </a:lnTo>
                  <a:lnTo>
                    <a:pt x="310135" y="1310556"/>
                  </a:lnTo>
                  <a:lnTo>
                    <a:pt x="308890" y="1316738"/>
                  </a:lnTo>
                  <a:lnTo>
                    <a:pt x="307674" y="1322920"/>
                  </a:lnTo>
                  <a:lnTo>
                    <a:pt x="306487" y="1329102"/>
                  </a:lnTo>
                  <a:lnTo>
                    <a:pt x="305327" y="1335284"/>
                  </a:lnTo>
                  <a:lnTo>
                    <a:pt x="304193" y="1341466"/>
                  </a:lnTo>
                  <a:lnTo>
                    <a:pt x="303083" y="1347647"/>
                  </a:lnTo>
                  <a:lnTo>
                    <a:pt x="301989" y="1353829"/>
                  </a:lnTo>
                  <a:lnTo>
                    <a:pt x="300910" y="1360011"/>
                  </a:lnTo>
                  <a:lnTo>
                    <a:pt x="299840" y="1366193"/>
                  </a:lnTo>
                  <a:lnTo>
                    <a:pt x="298776" y="1372375"/>
                  </a:lnTo>
                  <a:lnTo>
                    <a:pt x="297715" y="1378557"/>
                  </a:lnTo>
                  <a:lnTo>
                    <a:pt x="296651" y="1384739"/>
                  </a:lnTo>
                  <a:lnTo>
                    <a:pt x="295580" y="1390921"/>
                  </a:lnTo>
                  <a:lnTo>
                    <a:pt x="294499" y="1397102"/>
                  </a:lnTo>
                  <a:lnTo>
                    <a:pt x="293403" y="1403284"/>
                  </a:lnTo>
                  <a:lnTo>
                    <a:pt x="292291" y="1409466"/>
                  </a:lnTo>
                  <a:lnTo>
                    <a:pt x="291159" y="1415648"/>
                  </a:lnTo>
                  <a:lnTo>
                    <a:pt x="290003" y="1421830"/>
                  </a:lnTo>
                  <a:lnTo>
                    <a:pt x="288821" y="1428012"/>
                  </a:lnTo>
                  <a:lnTo>
                    <a:pt x="287613" y="1434194"/>
                  </a:lnTo>
                  <a:lnTo>
                    <a:pt x="286379" y="1440376"/>
                  </a:lnTo>
                  <a:lnTo>
                    <a:pt x="285120" y="1446557"/>
                  </a:lnTo>
                  <a:lnTo>
                    <a:pt x="283834" y="1452739"/>
                  </a:lnTo>
                  <a:lnTo>
                    <a:pt x="282524" y="1458921"/>
                  </a:lnTo>
                  <a:lnTo>
                    <a:pt x="281186" y="1465103"/>
                  </a:lnTo>
                  <a:lnTo>
                    <a:pt x="279826" y="1471285"/>
                  </a:lnTo>
                  <a:lnTo>
                    <a:pt x="278448" y="1477467"/>
                  </a:lnTo>
                  <a:lnTo>
                    <a:pt x="277054" y="1483649"/>
                  </a:lnTo>
                  <a:lnTo>
                    <a:pt x="275647" y="1489831"/>
                  </a:lnTo>
                  <a:lnTo>
                    <a:pt x="274230" y="1496012"/>
                  </a:lnTo>
                  <a:lnTo>
                    <a:pt x="272807" y="1502194"/>
                  </a:lnTo>
                  <a:lnTo>
                    <a:pt x="271382" y="1508376"/>
                  </a:lnTo>
                  <a:lnTo>
                    <a:pt x="269960" y="1514558"/>
                  </a:lnTo>
                  <a:lnTo>
                    <a:pt x="268545" y="1520740"/>
                  </a:lnTo>
                  <a:lnTo>
                    <a:pt x="267139" y="1526922"/>
                  </a:lnTo>
                  <a:lnTo>
                    <a:pt x="265747" y="1533104"/>
                  </a:lnTo>
                  <a:lnTo>
                    <a:pt x="264372" y="1539285"/>
                  </a:lnTo>
                  <a:lnTo>
                    <a:pt x="263023" y="1545467"/>
                  </a:lnTo>
                  <a:lnTo>
                    <a:pt x="261697" y="1551649"/>
                  </a:lnTo>
                  <a:lnTo>
                    <a:pt x="260398" y="1557831"/>
                  </a:lnTo>
                  <a:lnTo>
                    <a:pt x="259128" y="1564013"/>
                  </a:lnTo>
                  <a:lnTo>
                    <a:pt x="257887" y="1570195"/>
                  </a:lnTo>
                  <a:lnTo>
                    <a:pt x="256678" y="1576377"/>
                  </a:lnTo>
                  <a:lnTo>
                    <a:pt x="255503" y="1582559"/>
                  </a:lnTo>
                  <a:lnTo>
                    <a:pt x="254364" y="1588740"/>
                  </a:lnTo>
                  <a:lnTo>
                    <a:pt x="253256" y="1594922"/>
                  </a:lnTo>
                  <a:lnTo>
                    <a:pt x="252179" y="1601104"/>
                  </a:lnTo>
                  <a:lnTo>
                    <a:pt x="251130" y="1607286"/>
                  </a:lnTo>
                  <a:lnTo>
                    <a:pt x="250110" y="1613468"/>
                  </a:lnTo>
                  <a:lnTo>
                    <a:pt x="249116" y="1619650"/>
                  </a:lnTo>
                  <a:lnTo>
                    <a:pt x="248152" y="1625832"/>
                  </a:lnTo>
                  <a:lnTo>
                    <a:pt x="247209" y="1632014"/>
                  </a:lnTo>
                  <a:lnTo>
                    <a:pt x="246286" y="1638195"/>
                  </a:lnTo>
                  <a:lnTo>
                    <a:pt x="245381" y="1644377"/>
                  </a:lnTo>
                  <a:lnTo>
                    <a:pt x="244494" y="1650559"/>
                  </a:lnTo>
                  <a:lnTo>
                    <a:pt x="243621" y="1656741"/>
                  </a:lnTo>
                  <a:lnTo>
                    <a:pt x="242765" y="1662923"/>
                  </a:lnTo>
                  <a:lnTo>
                    <a:pt x="241923" y="1669105"/>
                  </a:lnTo>
                  <a:lnTo>
                    <a:pt x="241095" y="1675287"/>
                  </a:lnTo>
                  <a:lnTo>
                    <a:pt x="240280" y="1681469"/>
                  </a:lnTo>
                  <a:lnTo>
                    <a:pt x="239479" y="1687650"/>
                  </a:lnTo>
                  <a:lnTo>
                    <a:pt x="238694" y="1693832"/>
                  </a:lnTo>
                  <a:lnTo>
                    <a:pt x="237924" y="1700014"/>
                  </a:lnTo>
                  <a:lnTo>
                    <a:pt x="237175" y="1706196"/>
                  </a:lnTo>
                  <a:lnTo>
                    <a:pt x="236446" y="1712378"/>
                  </a:lnTo>
                  <a:lnTo>
                    <a:pt x="235739" y="1718560"/>
                  </a:lnTo>
                  <a:lnTo>
                    <a:pt x="235054" y="1724742"/>
                  </a:lnTo>
                  <a:lnTo>
                    <a:pt x="234395" y="1730923"/>
                  </a:lnTo>
                  <a:lnTo>
                    <a:pt x="233761" y="1737105"/>
                  </a:lnTo>
                  <a:lnTo>
                    <a:pt x="233158" y="1743287"/>
                  </a:lnTo>
                  <a:lnTo>
                    <a:pt x="232587" y="1749469"/>
                  </a:lnTo>
                  <a:lnTo>
                    <a:pt x="232045" y="1755651"/>
                  </a:lnTo>
                  <a:lnTo>
                    <a:pt x="231533" y="1761833"/>
                  </a:lnTo>
                  <a:lnTo>
                    <a:pt x="231050" y="1768015"/>
                  </a:lnTo>
                  <a:lnTo>
                    <a:pt x="230595" y="1774197"/>
                  </a:lnTo>
                  <a:lnTo>
                    <a:pt x="230168" y="1780378"/>
                  </a:lnTo>
                  <a:lnTo>
                    <a:pt x="229771" y="1786560"/>
                  </a:lnTo>
                  <a:lnTo>
                    <a:pt x="229397" y="1792742"/>
                  </a:lnTo>
                  <a:lnTo>
                    <a:pt x="229043" y="1798924"/>
                  </a:lnTo>
                  <a:lnTo>
                    <a:pt x="228706" y="1805106"/>
                  </a:lnTo>
                  <a:lnTo>
                    <a:pt x="228383" y="1811288"/>
                  </a:lnTo>
                  <a:lnTo>
                    <a:pt x="228072" y="1817470"/>
                  </a:lnTo>
                  <a:lnTo>
                    <a:pt x="227770" y="1823652"/>
                  </a:lnTo>
                  <a:lnTo>
                    <a:pt x="227472" y="1829833"/>
                  </a:lnTo>
                  <a:lnTo>
                    <a:pt x="227175" y="1836015"/>
                  </a:lnTo>
                  <a:lnTo>
                    <a:pt x="226876" y="1842197"/>
                  </a:lnTo>
                  <a:lnTo>
                    <a:pt x="226574" y="1848379"/>
                  </a:lnTo>
                  <a:lnTo>
                    <a:pt x="226265" y="1854561"/>
                  </a:lnTo>
                  <a:lnTo>
                    <a:pt x="225949" y="1860743"/>
                  </a:lnTo>
                  <a:lnTo>
                    <a:pt x="225622" y="1866925"/>
                  </a:lnTo>
                  <a:lnTo>
                    <a:pt x="225285" y="1873107"/>
                  </a:lnTo>
                  <a:lnTo>
                    <a:pt x="224938" y="1879288"/>
                  </a:lnTo>
                  <a:lnTo>
                    <a:pt x="224581" y="1885470"/>
                  </a:lnTo>
                  <a:lnTo>
                    <a:pt x="224214" y="1891652"/>
                  </a:lnTo>
                  <a:lnTo>
                    <a:pt x="223839" y="1897834"/>
                  </a:lnTo>
                  <a:lnTo>
                    <a:pt x="223455" y="1904016"/>
                  </a:lnTo>
                  <a:lnTo>
                    <a:pt x="223064" y="1910198"/>
                  </a:lnTo>
                  <a:lnTo>
                    <a:pt x="222670" y="1916380"/>
                  </a:lnTo>
                  <a:lnTo>
                    <a:pt x="222273" y="1922562"/>
                  </a:lnTo>
                  <a:lnTo>
                    <a:pt x="221876" y="1928743"/>
                  </a:lnTo>
                  <a:lnTo>
                    <a:pt x="221481" y="1934925"/>
                  </a:lnTo>
                  <a:lnTo>
                    <a:pt x="221089" y="1941107"/>
                  </a:lnTo>
                  <a:lnTo>
                    <a:pt x="220704" y="1947289"/>
                  </a:lnTo>
                  <a:lnTo>
                    <a:pt x="220326" y="1953471"/>
                  </a:lnTo>
                  <a:lnTo>
                    <a:pt x="219959" y="1959653"/>
                  </a:lnTo>
                  <a:lnTo>
                    <a:pt x="219602" y="1965835"/>
                  </a:lnTo>
                  <a:lnTo>
                    <a:pt x="219258" y="1972016"/>
                  </a:lnTo>
                  <a:lnTo>
                    <a:pt x="218928" y="1978198"/>
                  </a:lnTo>
                  <a:lnTo>
                    <a:pt x="218615" y="1984380"/>
                  </a:lnTo>
                  <a:lnTo>
                    <a:pt x="218319" y="1990562"/>
                  </a:lnTo>
                  <a:lnTo>
                    <a:pt x="218040" y="1996744"/>
                  </a:lnTo>
                  <a:lnTo>
                    <a:pt x="217777" y="2002926"/>
                  </a:lnTo>
                  <a:lnTo>
                    <a:pt x="217532" y="2009108"/>
                  </a:lnTo>
                  <a:lnTo>
                    <a:pt x="217303" y="2015290"/>
                  </a:lnTo>
                  <a:lnTo>
                    <a:pt x="217090" y="2021471"/>
                  </a:lnTo>
                  <a:lnTo>
                    <a:pt x="216895" y="2027653"/>
                  </a:lnTo>
                  <a:lnTo>
                    <a:pt x="216714" y="2033835"/>
                  </a:lnTo>
                  <a:lnTo>
                    <a:pt x="216545" y="2040017"/>
                  </a:lnTo>
                  <a:lnTo>
                    <a:pt x="216388" y="2046199"/>
                  </a:lnTo>
                  <a:lnTo>
                    <a:pt x="216239" y="2052381"/>
                  </a:lnTo>
                  <a:lnTo>
                    <a:pt x="216099" y="2058563"/>
                  </a:lnTo>
                  <a:lnTo>
                    <a:pt x="215965" y="2064745"/>
                  </a:lnTo>
                  <a:lnTo>
                    <a:pt x="215836" y="2070926"/>
                  </a:lnTo>
                  <a:lnTo>
                    <a:pt x="215708" y="2077108"/>
                  </a:lnTo>
                  <a:lnTo>
                    <a:pt x="215582" y="2083290"/>
                  </a:lnTo>
                  <a:lnTo>
                    <a:pt x="215455" y="2089472"/>
                  </a:lnTo>
                  <a:lnTo>
                    <a:pt x="215327" y="2095654"/>
                  </a:lnTo>
                  <a:lnTo>
                    <a:pt x="215196" y="2101836"/>
                  </a:lnTo>
                  <a:lnTo>
                    <a:pt x="215062" y="2108018"/>
                  </a:lnTo>
                  <a:lnTo>
                    <a:pt x="214925" y="2114200"/>
                  </a:lnTo>
                  <a:lnTo>
                    <a:pt x="214786" y="2120381"/>
                  </a:lnTo>
                  <a:lnTo>
                    <a:pt x="214643" y="2126563"/>
                  </a:lnTo>
                  <a:lnTo>
                    <a:pt x="214499" y="2132745"/>
                  </a:lnTo>
                  <a:lnTo>
                    <a:pt x="214353" y="2138927"/>
                  </a:lnTo>
                  <a:lnTo>
                    <a:pt x="214207" y="2145109"/>
                  </a:lnTo>
                  <a:lnTo>
                    <a:pt x="214061" y="2151291"/>
                  </a:lnTo>
                  <a:lnTo>
                    <a:pt x="213917" y="2157473"/>
                  </a:lnTo>
                  <a:lnTo>
                    <a:pt x="213776" y="2163654"/>
                  </a:lnTo>
                  <a:lnTo>
                    <a:pt x="213639" y="2169836"/>
                  </a:lnTo>
                  <a:lnTo>
                    <a:pt x="213506" y="2176018"/>
                  </a:lnTo>
                  <a:lnTo>
                    <a:pt x="213378" y="2182200"/>
                  </a:lnTo>
                  <a:lnTo>
                    <a:pt x="213258" y="2188382"/>
                  </a:lnTo>
                  <a:lnTo>
                    <a:pt x="213143" y="2194564"/>
                  </a:lnTo>
                  <a:lnTo>
                    <a:pt x="213034" y="2200746"/>
                  </a:lnTo>
                  <a:lnTo>
                    <a:pt x="212932" y="2206928"/>
                  </a:lnTo>
                  <a:lnTo>
                    <a:pt x="212835" y="2213109"/>
                  </a:lnTo>
                  <a:lnTo>
                    <a:pt x="212744" y="2219291"/>
                  </a:lnTo>
                  <a:lnTo>
                    <a:pt x="212659" y="2225473"/>
                  </a:lnTo>
                  <a:lnTo>
                    <a:pt x="212577" y="2231655"/>
                  </a:lnTo>
                  <a:lnTo>
                    <a:pt x="212499" y="2237837"/>
                  </a:lnTo>
                  <a:lnTo>
                    <a:pt x="212422" y="2244019"/>
                  </a:lnTo>
                  <a:lnTo>
                    <a:pt x="212347" y="2250201"/>
                  </a:lnTo>
                  <a:lnTo>
                    <a:pt x="212272" y="2256383"/>
                  </a:lnTo>
                  <a:lnTo>
                    <a:pt x="212196" y="2262564"/>
                  </a:lnTo>
                  <a:lnTo>
                    <a:pt x="212119" y="2268746"/>
                  </a:lnTo>
                  <a:lnTo>
                    <a:pt x="212038" y="2274928"/>
                  </a:lnTo>
                  <a:lnTo>
                    <a:pt x="211954" y="2281110"/>
                  </a:lnTo>
                  <a:lnTo>
                    <a:pt x="211867" y="2287292"/>
                  </a:lnTo>
                  <a:lnTo>
                    <a:pt x="211775" y="2293474"/>
                  </a:lnTo>
                  <a:lnTo>
                    <a:pt x="211678" y="2299656"/>
                  </a:lnTo>
                  <a:lnTo>
                    <a:pt x="211576" y="2305838"/>
                  </a:lnTo>
                  <a:lnTo>
                    <a:pt x="211468" y="2312019"/>
                  </a:lnTo>
                  <a:lnTo>
                    <a:pt x="211356" y="2318201"/>
                  </a:lnTo>
                  <a:lnTo>
                    <a:pt x="211239" y="2324383"/>
                  </a:lnTo>
                  <a:lnTo>
                    <a:pt x="211117" y="2330565"/>
                  </a:lnTo>
                  <a:lnTo>
                    <a:pt x="210992" y="2336747"/>
                  </a:lnTo>
                  <a:lnTo>
                    <a:pt x="210863" y="2342929"/>
                  </a:lnTo>
                  <a:lnTo>
                    <a:pt x="210732" y="2349111"/>
                  </a:lnTo>
                  <a:lnTo>
                    <a:pt x="210599" y="2355293"/>
                  </a:lnTo>
                  <a:lnTo>
                    <a:pt x="210465" y="2361474"/>
                  </a:lnTo>
                  <a:lnTo>
                    <a:pt x="210331" y="2367656"/>
                  </a:lnTo>
                  <a:lnTo>
                    <a:pt x="210198" y="2373838"/>
                  </a:lnTo>
                  <a:lnTo>
                    <a:pt x="210067" y="2380020"/>
                  </a:lnTo>
                  <a:lnTo>
                    <a:pt x="209939" y="2386202"/>
                  </a:lnTo>
                  <a:lnTo>
                    <a:pt x="209816" y="2392384"/>
                  </a:lnTo>
                  <a:lnTo>
                    <a:pt x="209697" y="2398566"/>
                  </a:lnTo>
                  <a:lnTo>
                    <a:pt x="209585" y="2404747"/>
                  </a:lnTo>
                  <a:lnTo>
                    <a:pt x="209480" y="2410929"/>
                  </a:lnTo>
                  <a:lnTo>
                    <a:pt x="209383" y="2417111"/>
                  </a:lnTo>
                  <a:lnTo>
                    <a:pt x="209295" y="2423293"/>
                  </a:lnTo>
                  <a:lnTo>
                    <a:pt x="209218" y="2429475"/>
                  </a:lnTo>
                  <a:lnTo>
                    <a:pt x="209153" y="2435657"/>
                  </a:lnTo>
                  <a:lnTo>
                    <a:pt x="209099" y="2441839"/>
                  </a:lnTo>
                  <a:lnTo>
                    <a:pt x="209057" y="2448021"/>
                  </a:lnTo>
                  <a:lnTo>
                    <a:pt x="209027" y="2454202"/>
                  </a:lnTo>
                  <a:lnTo>
                    <a:pt x="209011" y="2460384"/>
                  </a:lnTo>
                  <a:lnTo>
                    <a:pt x="209010" y="2466566"/>
                  </a:lnTo>
                  <a:lnTo>
                    <a:pt x="209024" y="2472748"/>
                  </a:lnTo>
                  <a:lnTo>
                    <a:pt x="209051" y="2478930"/>
                  </a:lnTo>
                  <a:lnTo>
                    <a:pt x="209091" y="2485112"/>
                  </a:lnTo>
                  <a:lnTo>
                    <a:pt x="209146" y="2491294"/>
                  </a:lnTo>
                  <a:lnTo>
                    <a:pt x="209213" y="2497476"/>
                  </a:lnTo>
                  <a:lnTo>
                    <a:pt x="209294" y="2503657"/>
                  </a:lnTo>
                  <a:lnTo>
                    <a:pt x="209390" y="2509839"/>
                  </a:lnTo>
                  <a:lnTo>
                    <a:pt x="209498" y="2516021"/>
                  </a:lnTo>
                  <a:lnTo>
                    <a:pt x="209618" y="2522203"/>
                  </a:lnTo>
                  <a:lnTo>
                    <a:pt x="209749" y="2528385"/>
                  </a:lnTo>
                  <a:lnTo>
                    <a:pt x="209891" y="2534567"/>
                  </a:lnTo>
                  <a:lnTo>
                    <a:pt x="210044" y="2540749"/>
                  </a:lnTo>
                  <a:lnTo>
                    <a:pt x="210209" y="2546931"/>
                  </a:lnTo>
                  <a:lnTo>
                    <a:pt x="210385" y="2553112"/>
                  </a:lnTo>
                  <a:lnTo>
                    <a:pt x="210570" y="2559294"/>
                  </a:lnTo>
                  <a:lnTo>
                    <a:pt x="210763" y="2565476"/>
                  </a:lnTo>
                  <a:lnTo>
                    <a:pt x="210966" y="2571658"/>
                  </a:lnTo>
                  <a:lnTo>
                    <a:pt x="211176" y="2577840"/>
                  </a:lnTo>
                  <a:lnTo>
                    <a:pt x="211394" y="2584022"/>
                  </a:lnTo>
                  <a:lnTo>
                    <a:pt x="211620" y="2590204"/>
                  </a:lnTo>
                  <a:lnTo>
                    <a:pt x="211850" y="2596385"/>
                  </a:lnTo>
                  <a:lnTo>
                    <a:pt x="212084" y="2602567"/>
                  </a:lnTo>
                  <a:lnTo>
                    <a:pt x="212320" y="2608749"/>
                  </a:lnTo>
                  <a:lnTo>
                    <a:pt x="212556" y="2614931"/>
                  </a:lnTo>
                  <a:lnTo>
                    <a:pt x="212791" y="2621113"/>
                  </a:lnTo>
                  <a:lnTo>
                    <a:pt x="213021" y="2627295"/>
                  </a:lnTo>
                  <a:lnTo>
                    <a:pt x="213244" y="2633477"/>
                  </a:lnTo>
                  <a:lnTo>
                    <a:pt x="213456" y="2639659"/>
                  </a:lnTo>
                  <a:lnTo>
                    <a:pt x="213656" y="2645840"/>
                  </a:lnTo>
                  <a:lnTo>
                    <a:pt x="213841" y="2652022"/>
                  </a:lnTo>
                  <a:lnTo>
                    <a:pt x="214009" y="2658204"/>
                  </a:lnTo>
                  <a:lnTo>
                    <a:pt x="214155" y="2664386"/>
                  </a:lnTo>
                  <a:lnTo>
                    <a:pt x="214274" y="2670568"/>
                  </a:lnTo>
                  <a:lnTo>
                    <a:pt x="214367" y="2676750"/>
                  </a:lnTo>
                  <a:lnTo>
                    <a:pt x="214433" y="2682932"/>
                  </a:lnTo>
                  <a:lnTo>
                    <a:pt x="214471" y="2689114"/>
                  </a:lnTo>
                  <a:lnTo>
                    <a:pt x="214479" y="2695295"/>
                  </a:lnTo>
                  <a:lnTo>
                    <a:pt x="214458" y="2701477"/>
                  </a:lnTo>
                  <a:lnTo>
                    <a:pt x="214402" y="2707659"/>
                  </a:lnTo>
                  <a:lnTo>
                    <a:pt x="214315" y="2713841"/>
                  </a:lnTo>
                  <a:lnTo>
                    <a:pt x="214201" y="2720023"/>
                  </a:lnTo>
                  <a:lnTo>
                    <a:pt x="214061" y="2726205"/>
                  </a:lnTo>
                  <a:lnTo>
                    <a:pt x="213896" y="2732387"/>
                  </a:lnTo>
                  <a:lnTo>
                    <a:pt x="213710" y="2738569"/>
                  </a:lnTo>
                  <a:lnTo>
                    <a:pt x="213502" y="2744750"/>
                  </a:lnTo>
                  <a:lnTo>
                    <a:pt x="213275" y="2750932"/>
                  </a:lnTo>
                  <a:lnTo>
                    <a:pt x="213036" y="2757114"/>
                  </a:lnTo>
                  <a:lnTo>
                    <a:pt x="212787" y="2763296"/>
                  </a:lnTo>
                  <a:lnTo>
                    <a:pt x="212530" y="2769478"/>
                  </a:lnTo>
                  <a:lnTo>
                    <a:pt x="212269" y="2775660"/>
                  </a:lnTo>
                  <a:lnTo>
                    <a:pt x="212005" y="2781842"/>
                  </a:lnTo>
                  <a:lnTo>
                    <a:pt x="211743" y="2788024"/>
                  </a:lnTo>
                  <a:lnTo>
                    <a:pt x="211486" y="2794205"/>
                  </a:lnTo>
                  <a:lnTo>
                    <a:pt x="211233" y="2800387"/>
                  </a:lnTo>
                  <a:lnTo>
                    <a:pt x="210989" y="2806569"/>
                  </a:lnTo>
                  <a:lnTo>
                    <a:pt x="210753" y="2812751"/>
                  </a:lnTo>
                  <a:lnTo>
                    <a:pt x="210527" y="2818933"/>
                  </a:lnTo>
                  <a:lnTo>
                    <a:pt x="210312" y="2825115"/>
                  </a:lnTo>
                  <a:lnTo>
                    <a:pt x="210112" y="2831297"/>
                  </a:lnTo>
                  <a:lnTo>
                    <a:pt x="209924" y="2837478"/>
                  </a:lnTo>
                  <a:lnTo>
                    <a:pt x="209748" y="2843660"/>
                  </a:lnTo>
                  <a:lnTo>
                    <a:pt x="209585" y="2849842"/>
                  </a:lnTo>
                  <a:lnTo>
                    <a:pt x="209435" y="2856024"/>
                  </a:lnTo>
                  <a:lnTo>
                    <a:pt x="209297" y="2862206"/>
                  </a:lnTo>
                  <a:lnTo>
                    <a:pt x="209174" y="2868388"/>
                  </a:lnTo>
                  <a:lnTo>
                    <a:pt x="209063" y="2874570"/>
                  </a:lnTo>
                  <a:lnTo>
                    <a:pt x="208965" y="2880752"/>
                  </a:lnTo>
                  <a:lnTo>
                    <a:pt x="208879" y="2886933"/>
                  </a:lnTo>
                  <a:lnTo>
                    <a:pt x="208805" y="2893115"/>
                  </a:lnTo>
                  <a:lnTo>
                    <a:pt x="208744" y="2899297"/>
                  </a:lnTo>
                  <a:lnTo>
                    <a:pt x="208695" y="2905479"/>
                  </a:lnTo>
                  <a:lnTo>
                    <a:pt x="208661" y="2911661"/>
                  </a:lnTo>
                  <a:lnTo>
                    <a:pt x="208640" y="2917843"/>
                  </a:lnTo>
                  <a:lnTo>
                    <a:pt x="208632" y="2924025"/>
                  </a:lnTo>
                  <a:lnTo>
                    <a:pt x="208640" y="2930207"/>
                  </a:lnTo>
                  <a:lnTo>
                    <a:pt x="208662" y="2936388"/>
                  </a:lnTo>
                  <a:lnTo>
                    <a:pt x="208701" y="2942570"/>
                  </a:lnTo>
                  <a:lnTo>
                    <a:pt x="208762" y="2948752"/>
                  </a:lnTo>
                  <a:lnTo>
                    <a:pt x="208843" y="2954934"/>
                  </a:lnTo>
                  <a:lnTo>
                    <a:pt x="208946" y="2961116"/>
                  </a:lnTo>
                  <a:lnTo>
                    <a:pt x="209072" y="2967298"/>
                  </a:lnTo>
                  <a:lnTo>
                    <a:pt x="209225" y="2973480"/>
                  </a:lnTo>
                  <a:lnTo>
                    <a:pt x="209406" y="2979662"/>
                  </a:lnTo>
                  <a:lnTo>
                    <a:pt x="209620" y="2985843"/>
                  </a:lnTo>
                  <a:lnTo>
                    <a:pt x="209873" y="2992025"/>
                  </a:lnTo>
                  <a:lnTo>
                    <a:pt x="210163" y="2998207"/>
                  </a:lnTo>
                  <a:lnTo>
                    <a:pt x="210492" y="3004389"/>
                  </a:lnTo>
                  <a:lnTo>
                    <a:pt x="210863" y="3010571"/>
                  </a:lnTo>
                  <a:lnTo>
                    <a:pt x="211277" y="3016753"/>
                  </a:lnTo>
                  <a:lnTo>
                    <a:pt x="211737" y="3022935"/>
                  </a:lnTo>
                  <a:lnTo>
                    <a:pt x="212252" y="3029116"/>
                  </a:lnTo>
                  <a:lnTo>
                    <a:pt x="212814" y="3035298"/>
                  </a:lnTo>
                  <a:lnTo>
                    <a:pt x="213421" y="3041480"/>
                  </a:lnTo>
                  <a:lnTo>
                    <a:pt x="214071" y="3047662"/>
                  </a:lnTo>
                  <a:lnTo>
                    <a:pt x="214760" y="3053844"/>
                  </a:lnTo>
                  <a:lnTo>
                    <a:pt x="215484" y="3060026"/>
                  </a:lnTo>
                  <a:lnTo>
                    <a:pt x="216239" y="3066208"/>
                  </a:lnTo>
                  <a:lnTo>
                    <a:pt x="217015" y="3072390"/>
                  </a:lnTo>
                  <a:lnTo>
                    <a:pt x="217799" y="3078571"/>
                  </a:lnTo>
                  <a:lnTo>
                    <a:pt x="218581" y="3084753"/>
                  </a:lnTo>
                  <a:lnTo>
                    <a:pt x="219349" y="3090935"/>
                  </a:lnTo>
                  <a:lnTo>
                    <a:pt x="220091" y="3097117"/>
                  </a:lnTo>
                  <a:lnTo>
                    <a:pt x="220795" y="3103299"/>
                  </a:lnTo>
                  <a:lnTo>
                    <a:pt x="221434" y="3109481"/>
                  </a:lnTo>
                  <a:lnTo>
                    <a:pt x="222000" y="3115663"/>
                  </a:lnTo>
                  <a:lnTo>
                    <a:pt x="222482" y="3121845"/>
                  </a:lnTo>
                  <a:lnTo>
                    <a:pt x="222870" y="3128026"/>
                  </a:lnTo>
                  <a:lnTo>
                    <a:pt x="223153" y="3134208"/>
                  </a:lnTo>
                  <a:lnTo>
                    <a:pt x="223323" y="3140390"/>
                  </a:lnTo>
                  <a:lnTo>
                    <a:pt x="223364" y="3146572"/>
                  </a:lnTo>
                  <a:lnTo>
                    <a:pt x="223262" y="3152754"/>
                  </a:lnTo>
                  <a:lnTo>
                    <a:pt x="223033" y="3158936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" name="pg37"/>
            <p:cNvSpPr/>
            <p:nvPr/>
          </p:nvSpPr>
          <p:spPr>
            <a:xfrm>
              <a:off x="8831652" y="3879010"/>
              <a:ext cx="388161" cy="3154564"/>
            </a:xfrm>
            <a:custGeom>
              <a:avLst/>
              <a:gdLst/>
              <a:ahLst/>
              <a:cxnLst/>
              <a:rect l="0" t="0" r="0" b="0"/>
              <a:pathLst>
                <a:path w="388161" h="3154564">
                  <a:moveTo>
                    <a:pt x="183164" y="3154564"/>
                  </a:moveTo>
                  <a:lnTo>
                    <a:pt x="183044" y="3148391"/>
                  </a:lnTo>
                  <a:lnTo>
                    <a:pt x="182985" y="3142218"/>
                  </a:lnTo>
                  <a:lnTo>
                    <a:pt x="182994" y="3136044"/>
                  </a:lnTo>
                  <a:lnTo>
                    <a:pt x="183058" y="3129871"/>
                  </a:lnTo>
                  <a:lnTo>
                    <a:pt x="183173" y="3123698"/>
                  </a:lnTo>
                  <a:lnTo>
                    <a:pt x="183333" y="3117524"/>
                  </a:lnTo>
                  <a:lnTo>
                    <a:pt x="183535" y="3111351"/>
                  </a:lnTo>
                  <a:lnTo>
                    <a:pt x="183774" y="3105178"/>
                  </a:lnTo>
                  <a:lnTo>
                    <a:pt x="184046" y="3099004"/>
                  </a:lnTo>
                  <a:lnTo>
                    <a:pt x="184340" y="3092831"/>
                  </a:lnTo>
                  <a:lnTo>
                    <a:pt x="184649" y="3086658"/>
                  </a:lnTo>
                  <a:lnTo>
                    <a:pt x="184966" y="3080484"/>
                  </a:lnTo>
                  <a:lnTo>
                    <a:pt x="185286" y="3074311"/>
                  </a:lnTo>
                  <a:lnTo>
                    <a:pt x="185604" y="3068138"/>
                  </a:lnTo>
                  <a:lnTo>
                    <a:pt x="185914" y="3061964"/>
                  </a:lnTo>
                  <a:lnTo>
                    <a:pt x="186210" y="3055791"/>
                  </a:lnTo>
                  <a:lnTo>
                    <a:pt x="186490" y="3049618"/>
                  </a:lnTo>
                  <a:lnTo>
                    <a:pt x="186753" y="3043444"/>
                  </a:lnTo>
                  <a:lnTo>
                    <a:pt x="186997" y="3037271"/>
                  </a:lnTo>
                  <a:lnTo>
                    <a:pt x="187220" y="3031098"/>
                  </a:lnTo>
                  <a:lnTo>
                    <a:pt x="187424" y="3024925"/>
                  </a:lnTo>
                  <a:lnTo>
                    <a:pt x="187604" y="3018751"/>
                  </a:lnTo>
                  <a:lnTo>
                    <a:pt x="187766" y="3012578"/>
                  </a:lnTo>
                  <a:lnTo>
                    <a:pt x="187912" y="3006405"/>
                  </a:lnTo>
                  <a:lnTo>
                    <a:pt x="188043" y="3000231"/>
                  </a:lnTo>
                  <a:lnTo>
                    <a:pt x="188162" y="2994058"/>
                  </a:lnTo>
                  <a:lnTo>
                    <a:pt x="188271" y="2987885"/>
                  </a:lnTo>
                  <a:lnTo>
                    <a:pt x="188371" y="2981711"/>
                  </a:lnTo>
                  <a:lnTo>
                    <a:pt x="188466" y="2975538"/>
                  </a:lnTo>
                  <a:lnTo>
                    <a:pt x="188557" y="2969365"/>
                  </a:lnTo>
                  <a:lnTo>
                    <a:pt x="188647" y="2963191"/>
                  </a:lnTo>
                  <a:lnTo>
                    <a:pt x="188737" y="2957018"/>
                  </a:lnTo>
                  <a:lnTo>
                    <a:pt x="188827" y="2950845"/>
                  </a:lnTo>
                  <a:lnTo>
                    <a:pt x="188919" y="2944671"/>
                  </a:lnTo>
                  <a:lnTo>
                    <a:pt x="189014" y="2938498"/>
                  </a:lnTo>
                  <a:lnTo>
                    <a:pt x="189111" y="2932325"/>
                  </a:lnTo>
                  <a:lnTo>
                    <a:pt x="189210" y="2926151"/>
                  </a:lnTo>
                  <a:lnTo>
                    <a:pt x="189311" y="2919978"/>
                  </a:lnTo>
                  <a:lnTo>
                    <a:pt x="189412" y="2913805"/>
                  </a:lnTo>
                  <a:lnTo>
                    <a:pt x="189513" y="2907632"/>
                  </a:lnTo>
                  <a:lnTo>
                    <a:pt x="189612" y="2901458"/>
                  </a:lnTo>
                  <a:lnTo>
                    <a:pt x="189709" y="2895285"/>
                  </a:lnTo>
                  <a:lnTo>
                    <a:pt x="189801" y="2889112"/>
                  </a:lnTo>
                  <a:lnTo>
                    <a:pt x="189888" y="2882938"/>
                  </a:lnTo>
                  <a:lnTo>
                    <a:pt x="189969" y="2876765"/>
                  </a:lnTo>
                  <a:lnTo>
                    <a:pt x="190042" y="2870592"/>
                  </a:lnTo>
                  <a:lnTo>
                    <a:pt x="190106" y="2864418"/>
                  </a:lnTo>
                  <a:lnTo>
                    <a:pt x="190160" y="2858245"/>
                  </a:lnTo>
                  <a:lnTo>
                    <a:pt x="190204" y="2852072"/>
                  </a:lnTo>
                  <a:lnTo>
                    <a:pt x="190238" y="2845898"/>
                  </a:lnTo>
                  <a:lnTo>
                    <a:pt x="190261" y="2839725"/>
                  </a:lnTo>
                  <a:lnTo>
                    <a:pt x="190275" y="2833552"/>
                  </a:lnTo>
                  <a:lnTo>
                    <a:pt x="190278" y="2827378"/>
                  </a:lnTo>
                  <a:lnTo>
                    <a:pt x="190271" y="2821205"/>
                  </a:lnTo>
                  <a:lnTo>
                    <a:pt x="190255" y="2815032"/>
                  </a:lnTo>
                  <a:lnTo>
                    <a:pt x="190232" y="2808858"/>
                  </a:lnTo>
                  <a:lnTo>
                    <a:pt x="190202" y="2802685"/>
                  </a:lnTo>
                  <a:lnTo>
                    <a:pt x="190167" y="2796512"/>
                  </a:lnTo>
                  <a:lnTo>
                    <a:pt x="190128" y="2790339"/>
                  </a:lnTo>
                  <a:lnTo>
                    <a:pt x="190085" y="2784165"/>
                  </a:lnTo>
                  <a:lnTo>
                    <a:pt x="190041" y="2777992"/>
                  </a:lnTo>
                  <a:lnTo>
                    <a:pt x="189996" y="2771819"/>
                  </a:lnTo>
                  <a:lnTo>
                    <a:pt x="189951" y="2765645"/>
                  </a:lnTo>
                  <a:lnTo>
                    <a:pt x="189907" y="2759472"/>
                  </a:lnTo>
                  <a:lnTo>
                    <a:pt x="189864" y="2753299"/>
                  </a:lnTo>
                  <a:lnTo>
                    <a:pt x="189824" y="2747125"/>
                  </a:lnTo>
                  <a:lnTo>
                    <a:pt x="189786" y="2740952"/>
                  </a:lnTo>
                  <a:lnTo>
                    <a:pt x="189750" y="2734779"/>
                  </a:lnTo>
                  <a:lnTo>
                    <a:pt x="189715" y="2728605"/>
                  </a:lnTo>
                  <a:lnTo>
                    <a:pt x="189683" y="2722432"/>
                  </a:lnTo>
                  <a:lnTo>
                    <a:pt x="189650" y="2716259"/>
                  </a:lnTo>
                  <a:lnTo>
                    <a:pt x="189618" y="2710085"/>
                  </a:lnTo>
                  <a:lnTo>
                    <a:pt x="189584" y="2703912"/>
                  </a:lnTo>
                  <a:lnTo>
                    <a:pt x="189548" y="2697739"/>
                  </a:lnTo>
                  <a:lnTo>
                    <a:pt x="189507" y="2691565"/>
                  </a:lnTo>
                  <a:lnTo>
                    <a:pt x="189462" y="2685392"/>
                  </a:lnTo>
                  <a:lnTo>
                    <a:pt x="189410" y="2679219"/>
                  </a:lnTo>
                  <a:lnTo>
                    <a:pt x="189350" y="2673045"/>
                  </a:lnTo>
                  <a:lnTo>
                    <a:pt x="189280" y="2666872"/>
                  </a:lnTo>
                  <a:lnTo>
                    <a:pt x="189198" y="2660699"/>
                  </a:lnTo>
                  <a:lnTo>
                    <a:pt x="189105" y="2654526"/>
                  </a:lnTo>
                  <a:lnTo>
                    <a:pt x="189000" y="2648352"/>
                  </a:lnTo>
                  <a:lnTo>
                    <a:pt x="188881" y="2642179"/>
                  </a:lnTo>
                  <a:lnTo>
                    <a:pt x="188748" y="2636006"/>
                  </a:lnTo>
                  <a:lnTo>
                    <a:pt x="188599" y="2629832"/>
                  </a:lnTo>
                  <a:lnTo>
                    <a:pt x="188435" y="2623659"/>
                  </a:lnTo>
                  <a:lnTo>
                    <a:pt x="188257" y="2617486"/>
                  </a:lnTo>
                  <a:lnTo>
                    <a:pt x="188064" y="2611312"/>
                  </a:lnTo>
                  <a:lnTo>
                    <a:pt x="187858" y="2605139"/>
                  </a:lnTo>
                  <a:lnTo>
                    <a:pt x="187640" y="2598966"/>
                  </a:lnTo>
                  <a:lnTo>
                    <a:pt x="187409" y="2592792"/>
                  </a:lnTo>
                  <a:lnTo>
                    <a:pt x="187167" y="2586619"/>
                  </a:lnTo>
                  <a:lnTo>
                    <a:pt x="186915" y="2580446"/>
                  </a:lnTo>
                  <a:lnTo>
                    <a:pt x="186657" y="2574272"/>
                  </a:lnTo>
                  <a:lnTo>
                    <a:pt x="186393" y="2568099"/>
                  </a:lnTo>
                  <a:lnTo>
                    <a:pt x="186126" y="2561926"/>
                  </a:lnTo>
                  <a:lnTo>
                    <a:pt x="185856" y="2555752"/>
                  </a:lnTo>
                  <a:lnTo>
                    <a:pt x="185586" y="2549579"/>
                  </a:lnTo>
                  <a:lnTo>
                    <a:pt x="185320" y="2543406"/>
                  </a:lnTo>
                  <a:lnTo>
                    <a:pt x="185057" y="2537233"/>
                  </a:lnTo>
                  <a:lnTo>
                    <a:pt x="184801" y="2531059"/>
                  </a:lnTo>
                  <a:lnTo>
                    <a:pt x="184553" y="2524886"/>
                  </a:lnTo>
                  <a:lnTo>
                    <a:pt x="184315" y="2518713"/>
                  </a:lnTo>
                  <a:lnTo>
                    <a:pt x="184091" y="2512539"/>
                  </a:lnTo>
                  <a:lnTo>
                    <a:pt x="183881" y="2506366"/>
                  </a:lnTo>
                  <a:lnTo>
                    <a:pt x="183687" y="2500193"/>
                  </a:lnTo>
                  <a:lnTo>
                    <a:pt x="183510" y="2494019"/>
                  </a:lnTo>
                  <a:lnTo>
                    <a:pt x="183351" y="2487846"/>
                  </a:lnTo>
                  <a:lnTo>
                    <a:pt x="183211" y="2481673"/>
                  </a:lnTo>
                  <a:lnTo>
                    <a:pt x="183092" y="2475499"/>
                  </a:lnTo>
                  <a:lnTo>
                    <a:pt x="182997" y="2469326"/>
                  </a:lnTo>
                  <a:lnTo>
                    <a:pt x="182924" y="2463153"/>
                  </a:lnTo>
                  <a:lnTo>
                    <a:pt x="182873" y="2456979"/>
                  </a:lnTo>
                  <a:lnTo>
                    <a:pt x="182843" y="2450806"/>
                  </a:lnTo>
                  <a:lnTo>
                    <a:pt x="182835" y="2444633"/>
                  </a:lnTo>
                  <a:lnTo>
                    <a:pt x="182847" y="2438459"/>
                  </a:lnTo>
                  <a:lnTo>
                    <a:pt x="182885" y="2432286"/>
                  </a:lnTo>
                  <a:lnTo>
                    <a:pt x="182942" y="2426113"/>
                  </a:lnTo>
                  <a:lnTo>
                    <a:pt x="183017" y="2419940"/>
                  </a:lnTo>
                  <a:lnTo>
                    <a:pt x="183109" y="2413766"/>
                  </a:lnTo>
                  <a:lnTo>
                    <a:pt x="183215" y="2407593"/>
                  </a:lnTo>
                  <a:lnTo>
                    <a:pt x="183335" y="2401420"/>
                  </a:lnTo>
                  <a:lnTo>
                    <a:pt x="183467" y="2395246"/>
                  </a:lnTo>
                  <a:lnTo>
                    <a:pt x="183608" y="2389073"/>
                  </a:lnTo>
                  <a:lnTo>
                    <a:pt x="183754" y="2382900"/>
                  </a:lnTo>
                  <a:lnTo>
                    <a:pt x="183903" y="2376726"/>
                  </a:lnTo>
                  <a:lnTo>
                    <a:pt x="184053" y="2370553"/>
                  </a:lnTo>
                  <a:lnTo>
                    <a:pt x="184200" y="2364380"/>
                  </a:lnTo>
                  <a:lnTo>
                    <a:pt x="184341" y="2358206"/>
                  </a:lnTo>
                  <a:lnTo>
                    <a:pt x="184473" y="2352033"/>
                  </a:lnTo>
                  <a:lnTo>
                    <a:pt x="184592" y="2345860"/>
                  </a:lnTo>
                  <a:lnTo>
                    <a:pt x="184698" y="2339686"/>
                  </a:lnTo>
                  <a:lnTo>
                    <a:pt x="184787" y="2333513"/>
                  </a:lnTo>
                  <a:lnTo>
                    <a:pt x="184857" y="2327340"/>
                  </a:lnTo>
                  <a:lnTo>
                    <a:pt x="184907" y="2321166"/>
                  </a:lnTo>
                  <a:lnTo>
                    <a:pt x="184929" y="2314993"/>
                  </a:lnTo>
                  <a:lnTo>
                    <a:pt x="184928" y="2308820"/>
                  </a:lnTo>
                  <a:lnTo>
                    <a:pt x="184901" y="2302647"/>
                  </a:lnTo>
                  <a:lnTo>
                    <a:pt x="184850" y="2296473"/>
                  </a:lnTo>
                  <a:lnTo>
                    <a:pt x="184774" y="2290300"/>
                  </a:lnTo>
                  <a:lnTo>
                    <a:pt x="184673" y="2284127"/>
                  </a:lnTo>
                  <a:lnTo>
                    <a:pt x="184545" y="2277953"/>
                  </a:lnTo>
                  <a:lnTo>
                    <a:pt x="184393" y="2271780"/>
                  </a:lnTo>
                  <a:lnTo>
                    <a:pt x="184222" y="2265607"/>
                  </a:lnTo>
                  <a:lnTo>
                    <a:pt x="184032" y="2259433"/>
                  </a:lnTo>
                  <a:lnTo>
                    <a:pt x="183827" y="2253260"/>
                  </a:lnTo>
                  <a:lnTo>
                    <a:pt x="183608" y="2247087"/>
                  </a:lnTo>
                  <a:lnTo>
                    <a:pt x="183379" y="2240913"/>
                  </a:lnTo>
                  <a:lnTo>
                    <a:pt x="183141" y="2234740"/>
                  </a:lnTo>
                  <a:lnTo>
                    <a:pt x="182900" y="2228567"/>
                  </a:lnTo>
                  <a:lnTo>
                    <a:pt x="182659" y="2222393"/>
                  </a:lnTo>
                  <a:lnTo>
                    <a:pt x="182421" y="2216220"/>
                  </a:lnTo>
                  <a:lnTo>
                    <a:pt x="182187" y="2210047"/>
                  </a:lnTo>
                  <a:lnTo>
                    <a:pt x="181960" y="2203873"/>
                  </a:lnTo>
                  <a:lnTo>
                    <a:pt x="181746" y="2197700"/>
                  </a:lnTo>
                  <a:lnTo>
                    <a:pt x="181544" y="2191527"/>
                  </a:lnTo>
                  <a:lnTo>
                    <a:pt x="181356" y="2185353"/>
                  </a:lnTo>
                  <a:lnTo>
                    <a:pt x="181184" y="2179180"/>
                  </a:lnTo>
                  <a:lnTo>
                    <a:pt x="181028" y="2173007"/>
                  </a:lnTo>
                  <a:lnTo>
                    <a:pt x="180888" y="2166834"/>
                  </a:lnTo>
                  <a:lnTo>
                    <a:pt x="180767" y="2160660"/>
                  </a:lnTo>
                  <a:lnTo>
                    <a:pt x="180665" y="2154487"/>
                  </a:lnTo>
                  <a:lnTo>
                    <a:pt x="180578" y="2148314"/>
                  </a:lnTo>
                  <a:lnTo>
                    <a:pt x="180507" y="2142140"/>
                  </a:lnTo>
                  <a:lnTo>
                    <a:pt x="180449" y="2135967"/>
                  </a:lnTo>
                  <a:lnTo>
                    <a:pt x="180403" y="2129794"/>
                  </a:lnTo>
                  <a:lnTo>
                    <a:pt x="180369" y="2123620"/>
                  </a:lnTo>
                  <a:lnTo>
                    <a:pt x="180343" y="2117447"/>
                  </a:lnTo>
                  <a:lnTo>
                    <a:pt x="180323" y="2111274"/>
                  </a:lnTo>
                  <a:lnTo>
                    <a:pt x="180306" y="2105100"/>
                  </a:lnTo>
                  <a:lnTo>
                    <a:pt x="180290" y="2098927"/>
                  </a:lnTo>
                  <a:lnTo>
                    <a:pt x="180271" y="2092754"/>
                  </a:lnTo>
                  <a:lnTo>
                    <a:pt x="180249" y="2086580"/>
                  </a:lnTo>
                  <a:lnTo>
                    <a:pt x="180217" y="2080407"/>
                  </a:lnTo>
                  <a:lnTo>
                    <a:pt x="180175" y="2074234"/>
                  </a:lnTo>
                  <a:lnTo>
                    <a:pt x="180121" y="2068060"/>
                  </a:lnTo>
                  <a:lnTo>
                    <a:pt x="180052" y="2061887"/>
                  </a:lnTo>
                  <a:lnTo>
                    <a:pt x="179968" y="2055714"/>
                  </a:lnTo>
                  <a:lnTo>
                    <a:pt x="179866" y="2049541"/>
                  </a:lnTo>
                  <a:lnTo>
                    <a:pt x="179743" y="2043367"/>
                  </a:lnTo>
                  <a:lnTo>
                    <a:pt x="179599" y="2037194"/>
                  </a:lnTo>
                  <a:lnTo>
                    <a:pt x="179435" y="2031021"/>
                  </a:lnTo>
                  <a:lnTo>
                    <a:pt x="179250" y="2024847"/>
                  </a:lnTo>
                  <a:lnTo>
                    <a:pt x="179046" y="2018674"/>
                  </a:lnTo>
                  <a:lnTo>
                    <a:pt x="178822" y="2012501"/>
                  </a:lnTo>
                  <a:lnTo>
                    <a:pt x="178580" y="2006327"/>
                  </a:lnTo>
                  <a:lnTo>
                    <a:pt x="178317" y="2000154"/>
                  </a:lnTo>
                  <a:lnTo>
                    <a:pt x="178039" y="1993981"/>
                  </a:lnTo>
                  <a:lnTo>
                    <a:pt x="177747" y="1987807"/>
                  </a:lnTo>
                  <a:lnTo>
                    <a:pt x="177443" y="1981634"/>
                  </a:lnTo>
                  <a:lnTo>
                    <a:pt x="177129" y="1975461"/>
                  </a:lnTo>
                  <a:lnTo>
                    <a:pt x="176805" y="1969287"/>
                  </a:lnTo>
                  <a:lnTo>
                    <a:pt x="176474" y="1963114"/>
                  </a:lnTo>
                  <a:lnTo>
                    <a:pt x="176137" y="1956941"/>
                  </a:lnTo>
                  <a:lnTo>
                    <a:pt x="175796" y="1950767"/>
                  </a:lnTo>
                  <a:lnTo>
                    <a:pt x="175453" y="1944594"/>
                  </a:lnTo>
                  <a:lnTo>
                    <a:pt x="175108" y="1938421"/>
                  </a:lnTo>
                  <a:lnTo>
                    <a:pt x="174762" y="1932248"/>
                  </a:lnTo>
                  <a:lnTo>
                    <a:pt x="174415" y="1926074"/>
                  </a:lnTo>
                  <a:lnTo>
                    <a:pt x="174068" y="1919901"/>
                  </a:lnTo>
                  <a:lnTo>
                    <a:pt x="173719" y="1913728"/>
                  </a:lnTo>
                  <a:lnTo>
                    <a:pt x="173368" y="1907554"/>
                  </a:lnTo>
                  <a:lnTo>
                    <a:pt x="173014" y="1901381"/>
                  </a:lnTo>
                  <a:lnTo>
                    <a:pt x="172657" y="1895208"/>
                  </a:lnTo>
                  <a:lnTo>
                    <a:pt x="172293" y="1889034"/>
                  </a:lnTo>
                  <a:lnTo>
                    <a:pt x="171921" y="1882861"/>
                  </a:lnTo>
                  <a:lnTo>
                    <a:pt x="171539" y="1876688"/>
                  </a:lnTo>
                  <a:lnTo>
                    <a:pt x="171146" y="1870514"/>
                  </a:lnTo>
                  <a:lnTo>
                    <a:pt x="170739" y="1864341"/>
                  </a:lnTo>
                  <a:lnTo>
                    <a:pt x="170316" y="1858168"/>
                  </a:lnTo>
                  <a:lnTo>
                    <a:pt x="169877" y="1851994"/>
                  </a:lnTo>
                  <a:lnTo>
                    <a:pt x="169414" y="1845821"/>
                  </a:lnTo>
                  <a:lnTo>
                    <a:pt x="168929" y="1839648"/>
                  </a:lnTo>
                  <a:lnTo>
                    <a:pt x="168423" y="1833474"/>
                  </a:lnTo>
                  <a:lnTo>
                    <a:pt x="167893" y="1827301"/>
                  </a:lnTo>
                  <a:lnTo>
                    <a:pt x="167340" y="1821128"/>
                  </a:lnTo>
                  <a:lnTo>
                    <a:pt x="166763" y="1814955"/>
                  </a:lnTo>
                  <a:lnTo>
                    <a:pt x="166160" y="1808781"/>
                  </a:lnTo>
                  <a:lnTo>
                    <a:pt x="165532" y="1802608"/>
                  </a:lnTo>
                  <a:lnTo>
                    <a:pt x="164882" y="1796435"/>
                  </a:lnTo>
                  <a:lnTo>
                    <a:pt x="164212" y="1790261"/>
                  </a:lnTo>
                  <a:lnTo>
                    <a:pt x="163524" y="1784088"/>
                  </a:lnTo>
                  <a:lnTo>
                    <a:pt x="162819" y="1777915"/>
                  </a:lnTo>
                  <a:lnTo>
                    <a:pt x="162099" y="1771741"/>
                  </a:lnTo>
                  <a:lnTo>
                    <a:pt x="161365" y="1765568"/>
                  </a:lnTo>
                  <a:lnTo>
                    <a:pt x="160622" y="1759395"/>
                  </a:lnTo>
                  <a:lnTo>
                    <a:pt x="159873" y="1753221"/>
                  </a:lnTo>
                  <a:lnTo>
                    <a:pt x="159119" y="1747048"/>
                  </a:lnTo>
                  <a:lnTo>
                    <a:pt x="158363" y="1740875"/>
                  </a:lnTo>
                  <a:lnTo>
                    <a:pt x="157606" y="1734701"/>
                  </a:lnTo>
                  <a:lnTo>
                    <a:pt x="156851" y="1728528"/>
                  </a:lnTo>
                  <a:lnTo>
                    <a:pt x="156099" y="1722355"/>
                  </a:lnTo>
                  <a:lnTo>
                    <a:pt x="155351" y="1716181"/>
                  </a:lnTo>
                  <a:lnTo>
                    <a:pt x="154607" y="1710008"/>
                  </a:lnTo>
                  <a:lnTo>
                    <a:pt x="153868" y="1703835"/>
                  </a:lnTo>
                  <a:lnTo>
                    <a:pt x="153134" y="1697662"/>
                  </a:lnTo>
                  <a:lnTo>
                    <a:pt x="152404" y="1691488"/>
                  </a:lnTo>
                  <a:lnTo>
                    <a:pt x="151679" y="1685315"/>
                  </a:lnTo>
                  <a:lnTo>
                    <a:pt x="150955" y="1679142"/>
                  </a:lnTo>
                  <a:lnTo>
                    <a:pt x="150232" y="1672968"/>
                  </a:lnTo>
                  <a:lnTo>
                    <a:pt x="149509" y="1666795"/>
                  </a:lnTo>
                  <a:lnTo>
                    <a:pt x="148785" y="1660622"/>
                  </a:lnTo>
                  <a:lnTo>
                    <a:pt x="148056" y="1654448"/>
                  </a:lnTo>
                  <a:lnTo>
                    <a:pt x="147321" y="1648275"/>
                  </a:lnTo>
                  <a:lnTo>
                    <a:pt x="146578" y="1642102"/>
                  </a:lnTo>
                  <a:lnTo>
                    <a:pt x="145827" y="1635928"/>
                  </a:lnTo>
                  <a:lnTo>
                    <a:pt x="145065" y="1629755"/>
                  </a:lnTo>
                  <a:lnTo>
                    <a:pt x="144291" y="1623582"/>
                  </a:lnTo>
                  <a:lnTo>
                    <a:pt x="143504" y="1617408"/>
                  </a:lnTo>
                  <a:lnTo>
                    <a:pt x="142700" y="1611235"/>
                  </a:lnTo>
                  <a:lnTo>
                    <a:pt x="141881" y="1605062"/>
                  </a:lnTo>
                  <a:lnTo>
                    <a:pt x="141045" y="1598888"/>
                  </a:lnTo>
                  <a:lnTo>
                    <a:pt x="140194" y="1592715"/>
                  </a:lnTo>
                  <a:lnTo>
                    <a:pt x="139325" y="1586542"/>
                  </a:lnTo>
                  <a:lnTo>
                    <a:pt x="138439" y="1580368"/>
                  </a:lnTo>
                  <a:lnTo>
                    <a:pt x="137535" y="1574195"/>
                  </a:lnTo>
                  <a:lnTo>
                    <a:pt x="136611" y="1568022"/>
                  </a:lnTo>
                  <a:lnTo>
                    <a:pt x="135670" y="1561849"/>
                  </a:lnTo>
                  <a:lnTo>
                    <a:pt x="134713" y="1555675"/>
                  </a:lnTo>
                  <a:lnTo>
                    <a:pt x="133738" y="1549502"/>
                  </a:lnTo>
                  <a:lnTo>
                    <a:pt x="132746" y="1543329"/>
                  </a:lnTo>
                  <a:lnTo>
                    <a:pt x="131738" y="1537155"/>
                  </a:lnTo>
                  <a:lnTo>
                    <a:pt x="130709" y="1530982"/>
                  </a:lnTo>
                  <a:lnTo>
                    <a:pt x="129662" y="1524809"/>
                  </a:lnTo>
                  <a:lnTo>
                    <a:pt x="128599" y="1518635"/>
                  </a:lnTo>
                  <a:lnTo>
                    <a:pt x="127517" y="1512462"/>
                  </a:lnTo>
                  <a:lnTo>
                    <a:pt x="126417" y="1506289"/>
                  </a:lnTo>
                  <a:lnTo>
                    <a:pt x="125298" y="1500115"/>
                  </a:lnTo>
                  <a:lnTo>
                    <a:pt x="124155" y="1493942"/>
                  </a:lnTo>
                  <a:lnTo>
                    <a:pt x="122990" y="1487769"/>
                  </a:lnTo>
                  <a:lnTo>
                    <a:pt x="121804" y="1481595"/>
                  </a:lnTo>
                  <a:lnTo>
                    <a:pt x="120594" y="1475422"/>
                  </a:lnTo>
                  <a:lnTo>
                    <a:pt x="119360" y="1469249"/>
                  </a:lnTo>
                  <a:lnTo>
                    <a:pt x="118101" y="1463075"/>
                  </a:lnTo>
                  <a:lnTo>
                    <a:pt x="116814" y="1456902"/>
                  </a:lnTo>
                  <a:lnTo>
                    <a:pt x="115497" y="1450729"/>
                  </a:lnTo>
                  <a:lnTo>
                    <a:pt x="114152" y="1444556"/>
                  </a:lnTo>
                  <a:lnTo>
                    <a:pt x="112779" y="1438382"/>
                  </a:lnTo>
                  <a:lnTo>
                    <a:pt x="111379" y="1432209"/>
                  </a:lnTo>
                  <a:lnTo>
                    <a:pt x="109951" y="1426036"/>
                  </a:lnTo>
                  <a:lnTo>
                    <a:pt x="108494" y="1419862"/>
                  </a:lnTo>
                  <a:lnTo>
                    <a:pt x="107006" y="1413689"/>
                  </a:lnTo>
                  <a:lnTo>
                    <a:pt x="105492" y="1407516"/>
                  </a:lnTo>
                  <a:lnTo>
                    <a:pt x="103955" y="1401342"/>
                  </a:lnTo>
                  <a:lnTo>
                    <a:pt x="102396" y="1395169"/>
                  </a:lnTo>
                  <a:lnTo>
                    <a:pt x="100818" y="1388996"/>
                  </a:lnTo>
                  <a:lnTo>
                    <a:pt x="99221" y="1382822"/>
                  </a:lnTo>
                  <a:lnTo>
                    <a:pt x="97607" y="1376649"/>
                  </a:lnTo>
                  <a:lnTo>
                    <a:pt x="95982" y="1370476"/>
                  </a:lnTo>
                  <a:lnTo>
                    <a:pt x="94348" y="1364302"/>
                  </a:lnTo>
                  <a:lnTo>
                    <a:pt x="92710" y="1358129"/>
                  </a:lnTo>
                  <a:lnTo>
                    <a:pt x="91069" y="1351956"/>
                  </a:lnTo>
                  <a:lnTo>
                    <a:pt x="89429" y="1345782"/>
                  </a:lnTo>
                  <a:lnTo>
                    <a:pt x="87794" y="1339609"/>
                  </a:lnTo>
                  <a:lnTo>
                    <a:pt x="86167" y="1333436"/>
                  </a:lnTo>
                  <a:lnTo>
                    <a:pt x="84550" y="1327263"/>
                  </a:lnTo>
                  <a:lnTo>
                    <a:pt x="82945" y="1321089"/>
                  </a:lnTo>
                  <a:lnTo>
                    <a:pt x="81354" y="1314916"/>
                  </a:lnTo>
                  <a:lnTo>
                    <a:pt x="79778" y="1308743"/>
                  </a:lnTo>
                  <a:lnTo>
                    <a:pt x="78219" y="1302569"/>
                  </a:lnTo>
                  <a:lnTo>
                    <a:pt x="76680" y="1296396"/>
                  </a:lnTo>
                  <a:lnTo>
                    <a:pt x="75157" y="1290223"/>
                  </a:lnTo>
                  <a:lnTo>
                    <a:pt x="73650" y="1284049"/>
                  </a:lnTo>
                  <a:lnTo>
                    <a:pt x="72158" y="1277876"/>
                  </a:lnTo>
                  <a:lnTo>
                    <a:pt x="70677" y="1271703"/>
                  </a:lnTo>
                  <a:lnTo>
                    <a:pt x="69207" y="1265529"/>
                  </a:lnTo>
                  <a:lnTo>
                    <a:pt x="67745" y="1259356"/>
                  </a:lnTo>
                  <a:lnTo>
                    <a:pt x="66285" y="1253183"/>
                  </a:lnTo>
                  <a:lnTo>
                    <a:pt x="64823" y="1247009"/>
                  </a:lnTo>
                  <a:lnTo>
                    <a:pt x="63356" y="1240836"/>
                  </a:lnTo>
                  <a:lnTo>
                    <a:pt x="61878" y="1234663"/>
                  </a:lnTo>
                  <a:lnTo>
                    <a:pt x="60387" y="1228489"/>
                  </a:lnTo>
                  <a:lnTo>
                    <a:pt x="58874" y="1222316"/>
                  </a:lnTo>
                  <a:lnTo>
                    <a:pt x="57335" y="1216143"/>
                  </a:lnTo>
                  <a:lnTo>
                    <a:pt x="55767" y="1209970"/>
                  </a:lnTo>
                  <a:lnTo>
                    <a:pt x="54168" y="1203796"/>
                  </a:lnTo>
                  <a:lnTo>
                    <a:pt x="52535" y="1197623"/>
                  </a:lnTo>
                  <a:lnTo>
                    <a:pt x="50866" y="1191450"/>
                  </a:lnTo>
                  <a:lnTo>
                    <a:pt x="49159" y="1185276"/>
                  </a:lnTo>
                  <a:lnTo>
                    <a:pt x="47406" y="1179103"/>
                  </a:lnTo>
                  <a:lnTo>
                    <a:pt x="45617" y="1172930"/>
                  </a:lnTo>
                  <a:lnTo>
                    <a:pt x="43793" y="1166756"/>
                  </a:lnTo>
                  <a:lnTo>
                    <a:pt x="41936" y="1160583"/>
                  </a:lnTo>
                  <a:lnTo>
                    <a:pt x="40050" y="1154410"/>
                  </a:lnTo>
                  <a:lnTo>
                    <a:pt x="38138" y="1148236"/>
                  </a:lnTo>
                  <a:lnTo>
                    <a:pt x="36202" y="1142063"/>
                  </a:lnTo>
                  <a:lnTo>
                    <a:pt x="34253" y="1135890"/>
                  </a:lnTo>
                  <a:lnTo>
                    <a:pt x="32298" y="1129716"/>
                  </a:lnTo>
                  <a:lnTo>
                    <a:pt x="30341" y="1123543"/>
                  </a:lnTo>
                  <a:lnTo>
                    <a:pt x="28391" y="1117370"/>
                  </a:lnTo>
                  <a:lnTo>
                    <a:pt x="26453" y="1111196"/>
                  </a:lnTo>
                  <a:lnTo>
                    <a:pt x="24536" y="1105023"/>
                  </a:lnTo>
                  <a:lnTo>
                    <a:pt x="22652" y="1098850"/>
                  </a:lnTo>
                  <a:lnTo>
                    <a:pt x="20803" y="1092676"/>
                  </a:lnTo>
                  <a:lnTo>
                    <a:pt x="18997" y="1086503"/>
                  </a:lnTo>
                  <a:lnTo>
                    <a:pt x="17240" y="1080330"/>
                  </a:lnTo>
                  <a:lnTo>
                    <a:pt x="15537" y="1074157"/>
                  </a:lnTo>
                  <a:lnTo>
                    <a:pt x="13896" y="1067983"/>
                  </a:lnTo>
                  <a:lnTo>
                    <a:pt x="12336" y="1061810"/>
                  </a:lnTo>
                  <a:lnTo>
                    <a:pt x="10851" y="1055637"/>
                  </a:lnTo>
                  <a:lnTo>
                    <a:pt x="9444" y="1049463"/>
                  </a:lnTo>
                  <a:lnTo>
                    <a:pt x="8121" y="1043290"/>
                  </a:lnTo>
                  <a:lnTo>
                    <a:pt x="6885" y="1037117"/>
                  </a:lnTo>
                  <a:lnTo>
                    <a:pt x="5739" y="1030943"/>
                  </a:lnTo>
                  <a:lnTo>
                    <a:pt x="4706" y="1024770"/>
                  </a:lnTo>
                  <a:lnTo>
                    <a:pt x="3776" y="1018597"/>
                  </a:lnTo>
                  <a:lnTo>
                    <a:pt x="2946" y="1012423"/>
                  </a:lnTo>
                  <a:lnTo>
                    <a:pt x="2217" y="1006250"/>
                  </a:lnTo>
                  <a:lnTo>
                    <a:pt x="1590" y="1000077"/>
                  </a:lnTo>
                  <a:lnTo>
                    <a:pt x="1065" y="993903"/>
                  </a:lnTo>
                  <a:lnTo>
                    <a:pt x="650" y="987730"/>
                  </a:lnTo>
                  <a:lnTo>
                    <a:pt x="348" y="981557"/>
                  </a:lnTo>
                  <a:lnTo>
                    <a:pt x="141" y="975383"/>
                  </a:lnTo>
                  <a:lnTo>
                    <a:pt x="26" y="969210"/>
                  </a:lnTo>
                  <a:lnTo>
                    <a:pt x="0" y="963037"/>
                  </a:lnTo>
                  <a:lnTo>
                    <a:pt x="57" y="956864"/>
                  </a:lnTo>
                  <a:lnTo>
                    <a:pt x="193" y="950690"/>
                  </a:lnTo>
                  <a:lnTo>
                    <a:pt x="416" y="944517"/>
                  </a:lnTo>
                  <a:lnTo>
                    <a:pt x="702" y="938344"/>
                  </a:lnTo>
                  <a:lnTo>
                    <a:pt x="1044" y="932170"/>
                  </a:lnTo>
                  <a:lnTo>
                    <a:pt x="1436" y="925997"/>
                  </a:lnTo>
                  <a:lnTo>
                    <a:pt x="1870" y="919824"/>
                  </a:lnTo>
                  <a:lnTo>
                    <a:pt x="2340" y="913650"/>
                  </a:lnTo>
                  <a:lnTo>
                    <a:pt x="2841" y="907477"/>
                  </a:lnTo>
                  <a:lnTo>
                    <a:pt x="3363" y="901304"/>
                  </a:lnTo>
                  <a:lnTo>
                    <a:pt x="3897" y="895130"/>
                  </a:lnTo>
                  <a:lnTo>
                    <a:pt x="4438" y="888957"/>
                  </a:lnTo>
                  <a:lnTo>
                    <a:pt x="4980" y="882784"/>
                  </a:lnTo>
                  <a:lnTo>
                    <a:pt x="5521" y="876610"/>
                  </a:lnTo>
                  <a:lnTo>
                    <a:pt x="6056" y="870437"/>
                  </a:lnTo>
                  <a:lnTo>
                    <a:pt x="6582" y="864264"/>
                  </a:lnTo>
                  <a:lnTo>
                    <a:pt x="7099" y="858090"/>
                  </a:lnTo>
                  <a:lnTo>
                    <a:pt x="7607" y="851917"/>
                  </a:lnTo>
                  <a:lnTo>
                    <a:pt x="8110" y="845744"/>
                  </a:lnTo>
                  <a:lnTo>
                    <a:pt x="8611" y="839571"/>
                  </a:lnTo>
                  <a:lnTo>
                    <a:pt x="9112" y="833397"/>
                  </a:lnTo>
                  <a:lnTo>
                    <a:pt x="9625" y="827224"/>
                  </a:lnTo>
                  <a:lnTo>
                    <a:pt x="10156" y="821051"/>
                  </a:lnTo>
                  <a:lnTo>
                    <a:pt x="10713" y="814877"/>
                  </a:lnTo>
                  <a:lnTo>
                    <a:pt x="11306" y="808704"/>
                  </a:lnTo>
                  <a:lnTo>
                    <a:pt x="11944" y="802531"/>
                  </a:lnTo>
                  <a:lnTo>
                    <a:pt x="12637" y="796357"/>
                  </a:lnTo>
                  <a:lnTo>
                    <a:pt x="13408" y="790184"/>
                  </a:lnTo>
                  <a:lnTo>
                    <a:pt x="14265" y="784011"/>
                  </a:lnTo>
                  <a:lnTo>
                    <a:pt x="15212" y="777837"/>
                  </a:lnTo>
                  <a:lnTo>
                    <a:pt x="16257" y="771664"/>
                  </a:lnTo>
                  <a:lnTo>
                    <a:pt x="17409" y="765491"/>
                  </a:lnTo>
                  <a:lnTo>
                    <a:pt x="18674" y="759317"/>
                  </a:lnTo>
                  <a:lnTo>
                    <a:pt x="20068" y="753144"/>
                  </a:lnTo>
                  <a:lnTo>
                    <a:pt x="21602" y="746971"/>
                  </a:lnTo>
                  <a:lnTo>
                    <a:pt x="23259" y="740797"/>
                  </a:lnTo>
                  <a:lnTo>
                    <a:pt x="25040" y="734624"/>
                  </a:lnTo>
                  <a:lnTo>
                    <a:pt x="26941" y="728451"/>
                  </a:lnTo>
                  <a:lnTo>
                    <a:pt x="28957" y="722278"/>
                  </a:lnTo>
                  <a:lnTo>
                    <a:pt x="31085" y="716104"/>
                  </a:lnTo>
                  <a:lnTo>
                    <a:pt x="33336" y="709931"/>
                  </a:lnTo>
                  <a:lnTo>
                    <a:pt x="35675" y="703758"/>
                  </a:lnTo>
                  <a:lnTo>
                    <a:pt x="38093" y="697584"/>
                  </a:lnTo>
                  <a:lnTo>
                    <a:pt x="40577" y="691411"/>
                  </a:lnTo>
                  <a:lnTo>
                    <a:pt x="43117" y="685238"/>
                  </a:lnTo>
                  <a:lnTo>
                    <a:pt x="45700" y="679064"/>
                  </a:lnTo>
                  <a:lnTo>
                    <a:pt x="48317" y="672891"/>
                  </a:lnTo>
                  <a:lnTo>
                    <a:pt x="50948" y="666718"/>
                  </a:lnTo>
                  <a:lnTo>
                    <a:pt x="53581" y="660544"/>
                  </a:lnTo>
                  <a:lnTo>
                    <a:pt x="56205" y="654371"/>
                  </a:lnTo>
                  <a:lnTo>
                    <a:pt x="58811" y="648198"/>
                  </a:lnTo>
                  <a:lnTo>
                    <a:pt x="61390" y="642024"/>
                  </a:lnTo>
                  <a:lnTo>
                    <a:pt x="63932" y="635851"/>
                  </a:lnTo>
                  <a:lnTo>
                    <a:pt x="66424" y="629678"/>
                  </a:lnTo>
                  <a:lnTo>
                    <a:pt x="68869" y="623504"/>
                  </a:lnTo>
                  <a:lnTo>
                    <a:pt x="71263" y="617331"/>
                  </a:lnTo>
                  <a:lnTo>
                    <a:pt x="73605" y="611158"/>
                  </a:lnTo>
                  <a:lnTo>
                    <a:pt x="75892" y="604985"/>
                  </a:lnTo>
                  <a:lnTo>
                    <a:pt x="78125" y="598811"/>
                  </a:lnTo>
                  <a:lnTo>
                    <a:pt x="80293" y="592638"/>
                  </a:lnTo>
                  <a:lnTo>
                    <a:pt x="82412" y="586465"/>
                  </a:lnTo>
                  <a:lnTo>
                    <a:pt x="84484" y="580291"/>
                  </a:lnTo>
                  <a:lnTo>
                    <a:pt x="86512" y="574118"/>
                  </a:lnTo>
                  <a:lnTo>
                    <a:pt x="88500" y="567945"/>
                  </a:lnTo>
                  <a:lnTo>
                    <a:pt x="90453" y="561771"/>
                  </a:lnTo>
                  <a:lnTo>
                    <a:pt x="92371" y="555598"/>
                  </a:lnTo>
                  <a:lnTo>
                    <a:pt x="94264" y="549425"/>
                  </a:lnTo>
                  <a:lnTo>
                    <a:pt x="96137" y="543251"/>
                  </a:lnTo>
                  <a:lnTo>
                    <a:pt x="97997" y="537078"/>
                  </a:lnTo>
                  <a:lnTo>
                    <a:pt x="99848" y="530905"/>
                  </a:lnTo>
                  <a:lnTo>
                    <a:pt x="101694" y="524731"/>
                  </a:lnTo>
                  <a:lnTo>
                    <a:pt x="103541" y="518558"/>
                  </a:lnTo>
                  <a:lnTo>
                    <a:pt x="105394" y="512385"/>
                  </a:lnTo>
                  <a:lnTo>
                    <a:pt x="107257" y="506211"/>
                  </a:lnTo>
                  <a:lnTo>
                    <a:pt x="109133" y="500038"/>
                  </a:lnTo>
                  <a:lnTo>
                    <a:pt x="111025" y="493865"/>
                  </a:lnTo>
                  <a:lnTo>
                    <a:pt x="112935" y="487691"/>
                  </a:lnTo>
                  <a:lnTo>
                    <a:pt x="114864" y="481518"/>
                  </a:lnTo>
                  <a:lnTo>
                    <a:pt x="116819" y="475345"/>
                  </a:lnTo>
                  <a:lnTo>
                    <a:pt x="118796" y="469172"/>
                  </a:lnTo>
                  <a:lnTo>
                    <a:pt x="120793" y="462998"/>
                  </a:lnTo>
                  <a:lnTo>
                    <a:pt x="122809" y="456825"/>
                  </a:lnTo>
                  <a:lnTo>
                    <a:pt x="124842" y="450652"/>
                  </a:lnTo>
                  <a:lnTo>
                    <a:pt x="126891" y="444478"/>
                  </a:lnTo>
                  <a:lnTo>
                    <a:pt x="128954" y="438305"/>
                  </a:lnTo>
                  <a:lnTo>
                    <a:pt x="131026" y="432132"/>
                  </a:lnTo>
                  <a:lnTo>
                    <a:pt x="133101" y="425958"/>
                  </a:lnTo>
                  <a:lnTo>
                    <a:pt x="135177" y="419785"/>
                  </a:lnTo>
                  <a:lnTo>
                    <a:pt x="137248" y="413612"/>
                  </a:lnTo>
                  <a:lnTo>
                    <a:pt x="139310" y="407438"/>
                  </a:lnTo>
                  <a:lnTo>
                    <a:pt x="141359" y="401265"/>
                  </a:lnTo>
                  <a:lnTo>
                    <a:pt x="143386" y="395092"/>
                  </a:lnTo>
                  <a:lnTo>
                    <a:pt x="145390" y="388918"/>
                  </a:lnTo>
                  <a:lnTo>
                    <a:pt x="147367" y="382745"/>
                  </a:lnTo>
                  <a:lnTo>
                    <a:pt x="149314" y="376572"/>
                  </a:lnTo>
                  <a:lnTo>
                    <a:pt x="151227" y="370398"/>
                  </a:lnTo>
                  <a:lnTo>
                    <a:pt x="153103" y="364225"/>
                  </a:lnTo>
                  <a:lnTo>
                    <a:pt x="154930" y="358052"/>
                  </a:lnTo>
                  <a:lnTo>
                    <a:pt x="156712" y="351879"/>
                  </a:lnTo>
                  <a:lnTo>
                    <a:pt x="158449" y="345705"/>
                  </a:lnTo>
                  <a:lnTo>
                    <a:pt x="160137" y="339532"/>
                  </a:lnTo>
                  <a:lnTo>
                    <a:pt x="161777" y="333359"/>
                  </a:lnTo>
                  <a:lnTo>
                    <a:pt x="163365" y="327185"/>
                  </a:lnTo>
                  <a:lnTo>
                    <a:pt x="164892" y="321012"/>
                  </a:lnTo>
                  <a:lnTo>
                    <a:pt x="166361" y="314839"/>
                  </a:lnTo>
                  <a:lnTo>
                    <a:pt x="167774" y="308665"/>
                  </a:lnTo>
                  <a:lnTo>
                    <a:pt x="169132" y="302492"/>
                  </a:lnTo>
                  <a:lnTo>
                    <a:pt x="170433" y="296319"/>
                  </a:lnTo>
                  <a:lnTo>
                    <a:pt x="171677" y="290145"/>
                  </a:lnTo>
                  <a:lnTo>
                    <a:pt x="172861" y="283972"/>
                  </a:lnTo>
                  <a:lnTo>
                    <a:pt x="173978" y="277799"/>
                  </a:lnTo>
                  <a:lnTo>
                    <a:pt x="175039" y="271625"/>
                  </a:lnTo>
                  <a:lnTo>
                    <a:pt x="176044" y="265452"/>
                  </a:lnTo>
                  <a:lnTo>
                    <a:pt x="176993" y="259279"/>
                  </a:lnTo>
                  <a:lnTo>
                    <a:pt x="177889" y="253105"/>
                  </a:lnTo>
                  <a:lnTo>
                    <a:pt x="178732" y="246932"/>
                  </a:lnTo>
                  <a:lnTo>
                    <a:pt x="179512" y="240759"/>
                  </a:lnTo>
                  <a:lnTo>
                    <a:pt x="180244" y="234586"/>
                  </a:lnTo>
                  <a:lnTo>
                    <a:pt x="180928" y="228412"/>
                  </a:lnTo>
                  <a:lnTo>
                    <a:pt x="181568" y="222239"/>
                  </a:lnTo>
                  <a:lnTo>
                    <a:pt x="182166" y="216066"/>
                  </a:lnTo>
                  <a:lnTo>
                    <a:pt x="182723" y="209892"/>
                  </a:lnTo>
                  <a:lnTo>
                    <a:pt x="183238" y="203719"/>
                  </a:lnTo>
                  <a:lnTo>
                    <a:pt x="183715" y="197546"/>
                  </a:lnTo>
                  <a:lnTo>
                    <a:pt x="184161" y="191372"/>
                  </a:lnTo>
                  <a:lnTo>
                    <a:pt x="184577" y="185199"/>
                  </a:lnTo>
                  <a:lnTo>
                    <a:pt x="184967" y="179026"/>
                  </a:lnTo>
                  <a:lnTo>
                    <a:pt x="185332" y="172852"/>
                  </a:lnTo>
                  <a:lnTo>
                    <a:pt x="185672" y="166679"/>
                  </a:lnTo>
                  <a:lnTo>
                    <a:pt x="185990" y="160506"/>
                  </a:lnTo>
                  <a:lnTo>
                    <a:pt x="186289" y="154332"/>
                  </a:lnTo>
                  <a:lnTo>
                    <a:pt x="186573" y="148159"/>
                  </a:lnTo>
                  <a:lnTo>
                    <a:pt x="186842" y="141986"/>
                  </a:lnTo>
                  <a:lnTo>
                    <a:pt x="187097" y="135812"/>
                  </a:lnTo>
                  <a:lnTo>
                    <a:pt x="187341" y="129639"/>
                  </a:lnTo>
                  <a:lnTo>
                    <a:pt x="187572" y="123466"/>
                  </a:lnTo>
                  <a:lnTo>
                    <a:pt x="187795" y="117293"/>
                  </a:lnTo>
                  <a:lnTo>
                    <a:pt x="188009" y="111119"/>
                  </a:lnTo>
                  <a:lnTo>
                    <a:pt x="188216" y="104946"/>
                  </a:lnTo>
                  <a:lnTo>
                    <a:pt x="188417" y="98773"/>
                  </a:lnTo>
                  <a:lnTo>
                    <a:pt x="188612" y="92599"/>
                  </a:lnTo>
                  <a:lnTo>
                    <a:pt x="188802" y="86426"/>
                  </a:lnTo>
                  <a:lnTo>
                    <a:pt x="188989" y="80253"/>
                  </a:lnTo>
                  <a:lnTo>
                    <a:pt x="189172" y="74079"/>
                  </a:lnTo>
                  <a:lnTo>
                    <a:pt x="189353" y="67906"/>
                  </a:lnTo>
                  <a:lnTo>
                    <a:pt x="189532" y="61733"/>
                  </a:lnTo>
                  <a:lnTo>
                    <a:pt x="189710" y="55559"/>
                  </a:lnTo>
                  <a:lnTo>
                    <a:pt x="189887" y="49386"/>
                  </a:lnTo>
                  <a:lnTo>
                    <a:pt x="190063" y="43213"/>
                  </a:lnTo>
                  <a:lnTo>
                    <a:pt x="190239" y="37039"/>
                  </a:lnTo>
                  <a:lnTo>
                    <a:pt x="190415" y="30866"/>
                  </a:lnTo>
                  <a:lnTo>
                    <a:pt x="190591" y="24693"/>
                  </a:lnTo>
                  <a:lnTo>
                    <a:pt x="190768" y="18519"/>
                  </a:lnTo>
                  <a:lnTo>
                    <a:pt x="190944" y="12346"/>
                  </a:lnTo>
                  <a:lnTo>
                    <a:pt x="191120" y="6173"/>
                  </a:lnTo>
                  <a:lnTo>
                    <a:pt x="191294" y="0"/>
                  </a:lnTo>
                  <a:lnTo>
                    <a:pt x="196866" y="0"/>
                  </a:lnTo>
                  <a:lnTo>
                    <a:pt x="197041" y="6173"/>
                  </a:lnTo>
                  <a:lnTo>
                    <a:pt x="197217" y="12346"/>
                  </a:lnTo>
                  <a:lnTo>
                    <a:pt x="197393" y="18519"/>
                  </a:lnTo>
                  <a:lnTo>
                    <a:pt x="197569" y="24693"/>
                  </a:lnTo>
                  <a:lnTo>
                    <a:pt x="197746" y="30866"/>
                  </a:lnTo>
                  <a:lnTo>
                    <a:pt x="197922" y="37039"/>
                  </a:lnTo>
                  <a:lnTo>
                    <a:pt x="198098" y="43213"/>
                  </a:lnTo>
                  <a:lnTo>
                    <a:pt x="198274" y="49386"/>
                  </a:lnTo>
                  <a:lnTo>
                    <a:pt x="198451" y="55559"/>
                  </a:lnTo>
                  <a:lnTo>
                    <a:pt x="198629" y="61733"/>
                  </a:lnTo>
                  <a:lnTo>
                    <a:pt x="198808" y="67906"/>
                  </a:lnTo>
                  <a:lnTo>
                    <a:pt x="198989" y="74079"/>
                  </a:lnTo>
                  <a:lnTo>
                    <a:pt x="199172" y="80253"/>
                  </a:lnTo>
                  <a:lnTo>
                    <a:pt x="199358" y="86426"/>
                  </a:lnTo>
                  <a:lnTo>
                    <a:pt x="199549" y="92599"/>
                  </a:lnTo>
                  <a:lnTo>
                    <a:pt x="199744" y="98773"/>
                  </a:lnTo>
                  <a:lnTo>
                    <a:pt x="199945" y="104946"/>
                  </a:lnTo>
                  <a:lnTo>
                    <a:pt x="200152" y="111119"/>
                  </a:lnTo>
                  <a:lnTo>
                    <a:pt x="200366" y="117293"/>
                  </a:lnTo>
                  <a:lnTo>
                    <a:pt x="200588" y="123466"/>
                  </a:lnTo>
                  <a:lnTo>
                    <a:pt x="200820" y="129639"/>
                  </a:lnTo>
                  <a:lnTo>
                    <a:pt x="201063" y="135812"/>
                  </a:lnTo>
                  <a:lnTo>
                    <a:pt x="201319" y="141986"/>
                  </a:lnTo>
                  <a:lnTo>
                    <a:pt x="201588" y="148159"/>
                  </a:lnTo>
                  <a:lnTo>
                    <a:pt x="201871" y="154332"/>
                  </a:lnTo>
                  <a:lnTo>
                    <a:pt x="202171" y="160506"/>
                  </a:lnTo>
                  <a:lnTo>
                    <a:pt x="202489" y="166679"/>
                  </a:lnTo>
                  <a:lnTo>
                    <a:pt x="202829" y="172852"/>
                  </a:lnTo>
                  <a:lnTo>
                    <a:pt x="203194" y="179026"/>
                  </a:lnTo>
                  <a:lnTo>
                    <a:pt x="203583" y="185199"/>
                  </a:lnTo>
                  <a:lnTo>
                    <a:pt x="204000" y="191372"/>
                  </a:lnTo>
                  <a:lnTo>
                    <a:pt x="204446" y="197546"/>
                  </a:lnTo>
                  <a:lnTo>
                    <a:pt x="204923" y="203719"/>
                  </a:lnTo>
                  <a:lnTo>
                    <a:pt x="205437" y="209892"/>
                  </a:lnTo>
                  <a:lnTo>
                    <a:pt x="205995" y="216066"/>
                  </a:lnTo>
                  <a:lnTo>
                    <a:pt x="206592" y="222239"/>
                  </a:lnTo>
                  <a:lnTo>
                    <a:pt x="207232" y="228412"/>
                  </a:lnTo>
                  <a:lnTo>
                    <a:pt x="207917" y="234586"/>
                  </a:lnTo>
                  <a:lnTo>
                    <a:pt x="208648" y="240759"/>
                  </a:lnTo>
                  <a:lnTo>
                    <a:pt x="209429" y="246932"/>
                  </a:lnTo>
                  <a:lnTo>
                    <a:pt x="210272" y="253105"/>
                  </a:lnTo>
                  <a:lnTo>
                    <a:pt x="211167" y="259279"/>
                  </a:lnTo>
                  <a:lnTo>
                    <a:pt x="212117" y="265452"/>
                  </a:lnTo>
                  <a:lnTo>
                    <a:pt x="213122" y="271625"/>
                  </a:lnTo>
                  <a:lnTo>
                    <a:pt x="214183" y="277799"/>
                  </a:lnTo>
                  <a:lnTo>
                    <a:pt x="215300" y="283972"/>
                  </a:lnTo>
                  <a:lnTo>
                    <a:pt x="216483" y="290145"/>
                  </a:lnTo>
                  <a:lnTo>
                    <a:pt x="217728" y="296319"/>
                  </a:lnTo>
                  <a:lnTo>
                    <a:pt x="219029" y="302492"/>
                  </a:lnTo>
                  <a:lnTo>
                    <a:pt x="220387" y="308665"/>
                  </a:lnTo>
                  <a:lnTo>
                    <a:pt x="221800" y="314839"/>
                  </a:lnTo>
                  <a:lnTo>
                    <a:pt x="223269" y="321012"/>
                  </a:lnTo>
                  <a:lnTo>
                    <a:pt x="224796" y="327185"/>
                  </a:lnTo>
                  <a:lnTo>
                    <a:pt x="226384" y="333359"/>
                  </a:lnTo>
                  <a:lnTo>
                    <a:pt x="228023" y="339532"/>
                  </a:lnTo>
                  <a:lnTo>
                    <a:pt x="229712" y="345705"/>
                  </a:lnTo>
                  <a:lnTo>
                    <a:pt x="231449" y="351879"/>
                  </a:lnTo>
                  <a:lnTo>
                    <a:pt x="233231" y="358052"/>
                  </a:lnTo>
                  <a:lnTo>
                    <a:pt x="235057" y="364225"/>
                  </a:lnTo>
                  <a:lnTo>
                    <a:pt x="236933" y="370398"/>
                  </a:lnTo>
                  <a:lnTo>
                    <a:pt x="238846" y="376572"/>
                  </a:lnTo>
                  <a:lnTo>
                    <a:pt x="240793" y="382745"/>
                  </a:lnTo>
                  <a:lnTo>
                    <a:pt x="242771" y="388918"/>
                  </a:lnTo>
                  <a:lnTo>
                    <a:pt x="244775" y="395092"/>
                  </a:lnTo>
                  <a:lnTo>
                    <a:pt x="246802" y="401265"/>
                  </a:lnTo>
                  <a:lnTo>
                    <a:pt x="248851" y="407438"/>
                  </a:lnTo>
                  <a:lnTo>
                    <a:pt x="250913" y="413612"/>
                  </a:lnTo>
                  <a:lnTo>
                    <a:pt x="252984" y="419785"/>
                  </a:lnTo>
                  <a:lnTo>
                    <a:pt x="255059" y="425958"/>
                  </a:lnTo>
                  <a:lnTo>
                    <a:pt x="257135" y="432132"/>
                  </a:lnTo>
                  <a:lnTo>
                    <a:pt x="259206" y="438305"/>
                  </a:lnTo>
                  <a:lnTo>
                    <a:pt x="261269" y="444478"/>
                  </a:lnTo>
                  <a:lnTo>
                    <a:pt x="263318" y="450652"/>
                  </a:lnTo>
                  <a:lnTo>
                    <a:pt x="265352" y="456825"/>
                  </a:lnTo>
                  <a:lnTo>
                    <a:pt x="267368" y="462998"/>
                  </a:lnTo>
                  <a:lnTo>
                    <a:pt x="269365" y="469172"/>
                  </a:lnTo>
                  <a:lnTo>
                    <a:pt x="271341" y="475345"/>
                  </a:lnTo>
                  <a:lnTo>
                    <a:pt x="273296" y="481518"/>
                  </a:lnTo>
                  <a:lnTo>
                    <a:pt x="275226" y="487691"/>
                  </a:lnTo>
                  <a:lnTo>
                    <a:pt x="277136" y="493865"/>
                  </a:lnTo>
                  <a:lnTo>
                    <a:pt x="279028" y="500038"/>
                  </a:lnTo>
                  <a:lnTo>
                    <a:pt x="280904" y="506211"/>
                  </a:lnTo>
                  <a:lnTo>
                    <a:pt x="282767" y="512385"/>
                  </a:lnTo>
                  <a:lnTo>
                    <a:pt x="284620" y="518558"/>
                  </a:lnTo>
                  <a:lnTo>
                    <a:pt x="286467" y="524731"/>
                  </a:lnTo>
                  <a:lnTo>
                    <a:pt x="288313" y="530905"/>
                  </a:lnTo>
                  <a:lnTo>
                    <a:pt x="290164" y="537078"/>
                  </a:lnTo>
                  <a:lnTo>
                    <a:pt x="292023" y="543251"/>
                  </a:lnTo>
                  <a:lnTo>
                    <a:pt x="293897" y="549425"/>
                  </a:lnTo>
                  <a:lnTo>
                    <a:pt x="295789" y="555598"/>
                  </a:lnTo>
                  <a:lnTo>
                    <a:pt x="297707" y="561771"/>
                  </a:lnTo>
                  <a:lnTo>
                    <a:pt x="299660" y="567945"/>
                  </a:lnTo>
                  <a:lnTo>
                    <a:pt x="301649" y="574118"/>
                  </a:lnTo>
                  <a:lnTo>
                    <a:pt x="303677" y="580291"/>
                  </a:lnTo>
                  <a:lnTo>
                    <a:pt x="305749" y="586465"/>
                  </a:lnTo>
                  <a:lnTo>
                    <a:pt x="307867" y="592638"/>
                  </a:lnTo>
                  <a:lnTo>
                    <a:pt x="310036" y="598811"/>
                  </a:lnTo>
                  <a:lnTo>
                    <a:pt x="312269" y="604985"/>
                  </a:lnTo>
                  <a:lnTo>
                    <a:pt x="314556" y="611158"/>
                  </a:lnTo>
                  <a:lnTo>
                    <a:pt x="316897" y="617331"/>
                  </a:lnTo>
                  <a:lnTo>
                    <a:pt x="319291" y="623504"/>
                  </a:lnTo>
                  <a:lnTo>
                    <a:pt x="321736" y="629678"/>
                  </a:lnTo>
                  <a:lnTo>
                    <a:pt x="324229" y="635851"/>
                  </a:lnTo>
                  <a:lnTo>
                    <a:pt x="326771" y="642024"/>
                  </a:lnTo>
                  <a:lnTo>
                    <a:pt x="329350" y="648198"/>
                  </a:lnTo>
                  <a:lnTo>
                    <a:pt x="331956" y="654371"/>
                  </a:lnTo>
                  <a:lnTo>
                    <a:pt x="334580" y="660544"/>
                  </a:lnTo>
                  <a:lnTo>
                    <a:pt x="337213" y="666718"/>
                  </a:lnTo>
                  <a:lnTo>
                    <a:pt x="339844" y="672891"/>
                  </a:lnTo>
                  <a:lnTo>
                    <a:pt x="342461" y="679064"/>
                  </a:lnTo>
                  <a:lnTo>
                    <a:pt x="345044" y="685238"/>
                  </a:lnTo>
                  <a:lnTo>
                    <a:pt x="347583" y="691411"/>
                  </a:lnTo>
                  <a:lnTo>
                    <a:pt x="350068" y="697584"/>
                  </a:lnTo>
                  <a:lnTo>
                    <a:pt x="352485" y="703758"/>
                  </a:lnTo>
                  <a:lnTo>
                    <a:pt x="354825" y="709931"/>
                  </a:lnTo>
                  <a:lnTo>
                    <a:pt x="357075" y="716104"/>
                  </a:lnTo>
                  <a:lnTo>
                    <a:pt x="359203" y="722278"/>
                  </a:lnTo>
                  <a:lnTo>
                    <a:pt x="361220" y="728451"/>
                  </a:lnTo>
                  <a:lnTo>
                    <a:pt x="363121" y="734624"/>
                  </a:lnTo>
                  <a:lnTo>
                    <a:pt x="364901" y="740797"/>
                  </a:lnTo>
                  <a:lnTo>
                    <a:pt x="366559" y="746971"/>
                  </a:lnTo>
                  <a:lnTo>
                    <a:pt x="368093" y="753144"/>
                  </a:lnTo>
                  <a:lnTo>
                    <a:pt x="369487" y="759317"/>
                  </a:lnTo>
                  <a:lnTo>
                    <a:pt x="370751" y="765491"/>
                  </a:lnTo>
                  <a:lnTo>
                    <a:pt x="371903" y="771664"/>
                  </a:lnTo>
                  <a:lnTo>
                    <a:pt x="372949" y="777837"/>
                  </a:lnTo>
                  <a:lnTo>
                    <a:pt x="373896" y="784011"/>
                  </a:lnTo>
                  <a:lnTo>
                    <a:pt x="374752" y="790184"/>
                  </a:lnTo>
                  <a:lnTo>
                    <a:pt x="375524" y="796357"/>
                  </a:lnTo>
                  <a:lnTo>
                    <a:pt x="376217" y="802531"/>
                  </a:lnTo>
                  <a:lnTo>
                    <a:pt x="376855" y="808704"/>
                  </a:lnTo>
                  <a:lnTo>
                    <a:pt x="377447" y="814877"/>
                  </a:lnTo>
                  <a:lnTo>
                    <a:pt x="378005" y="821051"/>
                  </a:lnTo>
                  <a:lnTo>
                    <a:pt x="378536" y="827224"/>
                  </a:lnTo>
                  <a:lnTo>
                    <a:pt x="379048" y="833397"/>
                  </a:lnTo>
                  <a:lnTo>
                    <a:pt x="379550" y="839571"/>
                  </a:lnTo>
                  <a:lnTo>
                    <a:pt x="380050" y="845744"/>
                  </a:lnTo>
                  <a:lnTo>
                    <a:pt x="380553" y="851917"/>
                  </a:lnTo>
                  <a:lnTo>
                    <a:pt x="381062" y="858090"/>
                  </a:lnTo>
                  <a:lnTo>
                    <a:pt x="381579" y="864264"/>
                  </a:lnTo>
                  <a:lnTo>
                    <a:pt x="382105" y="870437"/>
                  </a:lnTo>
                  <a:lnTo>
                    <a:pt x="382639" y="876610"/>
                  </a:lnTo>
                  <a:lnTo>
                    <a:pt x="383180" y="882784"/>
                  </a:lnTo>
                  <a:lnTo>
                    <a:pt x="383723" y="888957"/>
                  </a:lnTo>
                  <a:lnTo>
                    <a:pt x="384264" y="895130"/>
                  </a:lnTo>
                  <a:lnTo>
                    <a:pt x="384798" y="901304"/>
                  </a:lnTo>
                  <a:lnTo>
                    <a:pt x="385319" y="907477"/>
                  </a:lnTo>
                  <a:lnTo>
                    <a:pt x="385821" y="913650"/>
                  </a:lnTo>
                  <a:lnTo>
                    <a:pt x="386291" y="919824"/>
                  </a:lnTo>
                  <a:lnTo>
                    <a:pt x="386725" y="925997"/>
                  </a:lnTo>
                  <a:lnTo>
                    <a:pt x="387116" y="932170"/>
                  </a:lnTo>
                  <a:lnTo>
                    <a:pt x="387458" y="938344"/>
                  </a:lnTo>
                  <a:lnTo>
                    <a:pt x="387744" y="944517"/>
                  </a:lnTo>
                  <a:lnTo>
                    <a:pt x="387967" y="950690"/>
                  </a:lnTo>
                  <a:lnTo>
                    <a:pt x="388104" y="956864"/>
                  </a:lnTo>
                  <a:lnTo>
                    <a:pt x="388161" y="963037"/>
                  </a:lnTo>
                  <a:lnTo>
                    <a:pt x="388135" y="969210"/>
                  </a:lnTo>
                  <a:lnTo>
                    <a:pt x="388020" y="975383"/>
                  </a:lnTo>
                  <a:lnTo>
                    <a:pt x="387813" y="981557"/>
                  </a:lnTo>
                  <a:lnTo>
                    <a:pt x="387510" y="987730"/>
                  </a:lnTo>
                  <a:lnTo>
                    <a:pt x="387096" y="993903"/>
                  </a:lnTo>
                  <a:lnTo>
                    <a:pt x="386571" y="1000077"/>
                  </a:lnTo>
                  <a:lnTo>
                    <a:pt x="385944" y="1006250"/>
                  </a:lnTo>
                  <a:lnTo>
                    <a:pt x="385215" y="1012423"/>
                  </a:lnTo>
                  <a:lnTo>
                    <a:pt x="384385" y="1018597"/>
                  </a:lnTo>
                  <a:lnTo>
                    <a:pt x="383455" y="1024770"/>
                  </a:lnTo>
                  <a:lnTo>
                    <a:pt x="382421" y="1030943"/>
                  </a:lnTo>
                  <a:lnTo>
                    <a:pt x="381276" y="1037117"/>
                  </a:lnTo>
                  <a:lnTo>
                    <a:pt x="380040" y="1043290"/>
                  </a:lnTo>
                  <a:lnTo>
                    <a:pt x="378717" y="1049463"/>
                  </a:lnTo>
                  <a:lnTo>
                    <a:pt x="377310" y="1055637"/>
                  </a:lnTo>
                  <a:lnTo>
                    <a:pt x="375825" y="1061810"/>
                  </a:lnTo>
                  <a:lnTo>
                    <a:pt x="374265" y="1067983"/>
                  </a:lnTo>
                  <a:lnTo>
                    <a:pt x="372624" y="1074157"/>
                  </a:lnTo>
                  <a:lnTo>
                    <a:pt x="370921" y="1080330"/>
                  </a:lnTo>
                  <a:lnTo>
                    <a:pt x="369163" y="1086503"/>
                  </a:lnTo>
                  <a:lnTo>
                    <a:pt x="367357" y="1092676"/>
                  </a:lnTo>
                  <a:lnTo>
                    <a:pt x="365509" y="1098850"/>
                  </a:lnTo>
                  <a:lnTo>
                    <a:pt x="363625" y="1105023"/>
                  </a:lnTo>
                  <a:lnTo>
                    <a:pt x="361708" y="1111196"/>
                  </a:lnTo>
                  <a:lnTo>
                    <a:pt x="359770" y="1117370"/>
                  </a:lnTo>
                  <a:lnTo>
                    <a:pt x="357819" y="1123543"/>
                  </a:lnTo>
                  <a:lnTo>
                    <a:pt x="355863" y="1129716"/>
                  </a:lnTo>
                  <a:lnTo>
                    <a:pt x="353907" y="1135890"/>
                  </a:lnTo>
                  <a:lnTo>
                    <a:pt x="351958" y="1142063"/>
                  </a:lnTo>
                  <a:lnTo>
                    <a:pt x="350023" y="1148236"/>
                  </a:lnTo>
                  <a:lnTo>
                    <a:pt x="348111" y="1154410"/>
                  </a:lnTo>
                  <a:lnTo>
                    <a:pt x="346225" y="1160583"/>
                  </a:lnTo>
                  <a:lnTo>
                    <a:pt x="344368" y="1166756"/>
                  </a:lnTo>
                  <a:lnTo>
                    <a:pt x="342544" y="1172930"/>
                  </a:lnTo>
                  <a:lnTo>
                    <a:pt x="340754" y="1179103"/>
                  </a:lnTo>
                  <a:lnTo>
                    <a:pt x="339002" y="1185276"/>
                  </a:lnTo>
                  <a:lnTo>
                    <a:pt x="337295" y="1191450"/>
                  </a:lnTo>
                  <a:lnTo>
                    <a:pt x="335626" y="1197623"/>
                  </a:lnTo>
                  <a:lnTo>
                    <a:pt x="333993" y="1203796"/>
                  </a:lnTo>
                  <a:lnTo>
                    <a:pt x="332394" y="1209970"/>
                  </a:lnTo>
                  <a:lnTo>
                    <a:pt x="330826" y="1216143"/>
                  </a:lnTo>
                  <a:lnTo>
                    <a:pt x="329286" y="1222316"/>
                  </a:lnTo>
                  <a:lnTo>
                    <a:pt x="327774" y="1228489"/>
                  </a:lnTo>
                  <a:lnTo>
                    <a:pt x="326282" y="1234663"/>
                  </a:lnTo>
                  <a:lnTo>
                    <a:pt x="324805" y="1240836"/>
                  </a:lnTo>
                  <a:lnTo>
                    <a:pt x="323338" y="1247009"/>
                  </a:lnTo>
                  <a:lnTo>
                    <a:pt x="321876" y="1253183"/>
                  </a:lnTo>
                  <a:lnTo>
                    <a:pt x="320416" y="1259356"/>
                  </a:lnTo>
                  <a:lnTo>
                    <a:pt x="318954" y="1265529"/>
                  </a:lnTo>
                  <a:lnTo>
                    <a:pt x="317483" y="1271703"/>
                  </a:lnTo>
                  <a:lnTo>
                    <a:pt x="316003" y="1277876"/>
                  </a:lnTo>
                  <a:lnTo>
                    <a:pt x="314510" y="1284049"/>
                  </a:lnTo>
                  <a:lnTo>
                    <a:pt x="313003" y="1290223"/>
                  </a:lnTo>
                  <a:lnTo>
                    <a:pt x="311481" y="1296396"/>
                  </a:lnTo>
                  <a:lnTo>
                    <a:pt x="309942" y="1302569"/>
                  </a:lnTo>
                  <a:lnTo>
                    <a:pt x="308383" y="1308743"/>
                  </a:lnTo>
                  <a:lnTo>
                    <a:pt x="306807" y="1314916"/>
                  </a:lnTo>
                  <a:lnTo>
                    <a:pt x="305216" y="1321089"/>
                  </a:lnTo>
                  <a:lnTo>
                    <a:pt x="303611" y="1327263"/>
                  </a:lnTo>
                  <a:lnTo>
                    <a:pt x="301994" y="1333436"/>
                  </a:lnTo>
                  <a:lnTo>
                    <a:pt x="300367" y="1339609"/>
                  </a:lnTo>
                  <a:lnTo>
                    <a:pt x="298731" y="1345782"/>
                  </a:lnTo>
                  <a:lnTo>
                    <a:pt x="297091" y="1351956"/>
                  </a:lnTo>
                  <a:lnTo>
                    <a:pt x="295451" y="1358129"/>
                  </a:lnTo>
                  <a:lnTo>
                    <a:pt x="293812" y="1364302"/>
                  </a:lnTo>
                  <a:lnTo>
                    <a:pt x="292179" y="1370476"/>
                  </a:lnTo>
                  <a:lnTo>
                    <a:pt x="290553" y="1376649"/>
                  </a:lnTo>
                  <a:lnTo>
                    <a:pt x="288940" y="1382822"/>
                  </a:lnTo>
                  <a:lnTo>
                    <a:pt x="287343" y="1388996"/>
                  </a:lnTo>
                  <a:lnTo>
                    <a:pt x="285764" y="1395169"/>
                  </a:lnTo>
                  <a:lnTo>
                    <a:pt x="284205" y="1401342"/>
                  </a:lnTo>
                  <a:lnTo>
                    <a:pt x="282668" y="1407516"/>
                  </a:lnTo>
                  <a:lnTo>
                    <a:pt x="281155" y="1413689"/>
                  </a:lnTo>
                  <a:lnTo>
                    <a:pt x="279667" y="1419862"/>
                  </a:lnTo>
                  <a:lnTo>
                    <a:pt x="278210" y="1426036"/>
                  </a:lnTo>
                  <a:lnTo>
                    <a:pt x="276782" y="1432209"/>
                  </a:lnTo>
                  <a:lnTo>
                    <a:pt x="275382" y="1438382"/>
                  </a:lnTo>
                  <a:lnTo>
                    <a:pt x="274009" y="1444556"/>
                  </a:lnTo>
                  <a:lnTo>
                    <a:pt x="272664" y="1450729"/>
                  </a:lnTo>
                  <a:lnTo>
                    <a:pt x="271347" y="1456902"/>
                  </a:lnTo>
                  <a:lnTo>
                    <a:pt x="270059" y="1463075"/>
                  </a:lnTo>
                  <a:lnTo>
                    <a:pt x="268801" y="1469249"/>
                  </a:lnTo>
                  <a:lnTo>
                    <a:pt x="267567" y="1475422"/>
                  </a:lnTo>
                  <a:lnTo>
                    <a:pt x="266357" y="1481595"/>
                  </a:lnTo>
                  <a:lnTo>
                    <a:pt x="265170" y="1487769"/>
                  </a:lnTo>
                  <a:lnTo>
                    <a:pt x="264006" y="1493942"/>
                  </a:lnTo>
                  <a:lnTo>
                    <a:pt x="262863" y="1500115"/>
                  </a:lnTo>
                  <a:lnTo>
                    <a:pt x="261744" y="1506289"/>
                  </a:lnTo>
                  <a:lnTo>
                    <a:pt x="260644" y="1512462"/>
                  </a:lnTo>
                  <a:lnTo>
                    <a:pt x="259562" y="1518635"/>
                  </a:lnTo>
                  <a:lnTo>
                    <a:pt x="258498" y="1524809"/>
                  </a:lnTo>
                  <a:lnTo>
                    <a:pt x="257452" y="1530982"/>
                  </a:lnTo>
                  <a:lnTo>
                    <a:pt x="256423" y="1537155"/>
                  </a:lnTo>
                  <a:lnTo>
                    <a:pt x="255414" y="1543329"/>
                  </a:lnTo>
                  <a:lnTo>
                    <a:pt x="254423" y="1549502"/>
                  </a:lnTo>
                  <a:lnTo>
                    <a:pt x="253448" y="1555675"/>
                  </a:lnTo>
                  <a:lnTo>
                    <a:pt x="252490" y="1561849"/>
                  </a:lnTo>
                  <a:lnTo>
                    <a:pt x="251550" y="1568022"/>
                  </a:lnTo>
                  <a:lnTo>
                    <a:pt x="250626" y="1574195"/>
                  </a:lnTo>
                  <a:lnTo>
                    <a:pt x="249721" y="1580368"/>
                  </a:lnTo>
                  <a:lnTo>
                    <a:pt x="248836" y="1586542"/>
                  </a:lnTo>
                  <a:lnTo>
                    <a:pt x="247967" y="1592715"/>
                  </a:lnTo>
                  <a:lnTo>
                    <a:pt x="247115" y="1598888"/>
                  </a:lnTo>
                  <a:lnTo>
                    <a:pt x="246280" y="1605062"/>
                  </a:lnTo>
                  <a:lnTo>
                    <a:pt x="245460" y="1611235"/>
                  </a:lnTo>
                  <a:lnTo>
                    <a:pt x="244657" y="1617408"/>
                  </a:lnTo>
                  <a:lnTo>
                    <a:pt x="243870" y="1623582"/>
                  </a:lnTo>
                  <a:lnTo>
                    <a:pt x="243096" y="1629755"/>
                  </a:lnTo>
                  <a:lnTo>
                    <a:pt x="242334" y="1635928"/>
                  </a:lnTo>
                  <a:lnTo>
                    <a:pt x="241582" y="1642102"/>
                  </a:lnTo>
                  <a:lnTo>
                    <a:pt x="240840" y="1648275"/>
                  </a:lnTo>
                  <a:lnTo>
                    <a:pt x="240105" y="1654448"/>
                  </a:lnTo>
                  <a:lnTo>
                    <a:pt x="239376" y="1660622"/>
                  </a:lnTo>
                  <a:lnTo>
                    <a:pt x="238651" y="1666795"/>
                  </a:lnTo>
                  <a:lnTo>
                    <a:pt x="237928" y="1672968"/>
                  </a:lnTo>
                  <a:lnTo>
                    <a:pt x="237206" y="1679142"/>
                  </a:lnTo>
                  <a:lnTo>
                    <a:pt x="236482" y="1685315"/>
                  </a:lnTo>
                  <a:lnTo>
                    <a:pt x="235756" y="1691488"/>
                  </a:lnTo>
                  <a:lnTo>
                    <a:pt x="235027" y="1697662"/>
                  </a:lnTo>
                  <a:lnTo>
                    <a:pt x="234292" y="1703835"/>
                  </a:lnTo>
                  <a:lnTo>
                    <a:pt x="233553" y="1710008"/>
                  </a:lnTo>
                  <a:lnTo>
                    <a:pt x="232810" y="1716181"/>
                  </a:lnTo>
                  <a:lnTo>
                    <a:pt x="232062" y="1722355"/>
                  </a:lnTo>
                  <a:lnTo>
                    <a:pt x="231310" y="1728528"/>
                  </a:lnTo>
                  <a:lnTo>
                    <a:pt x="230555" y="1734701"/>
                  </a:lnTo>
                  <a:lnTo>
                    <a:pt x="229798" y="1740875"/>
                  </a:lnTo>
                  <a:lnTo>
                    <a:pt x="229042" y="1747048"/>
                  </a:lnTo>
                  <a:lnTo>
                    <a:pt x="228288" y="1753221"/>
                  </a:lnTo>
                  <a:lnTo>
                    <a:pt x="227539" y="1759395"/>
                  </a:lnTo>
                  <a:lnTo>
                    <a:pt x="226796" y="1765568"/>
                  </a:lnTo>
                  <a:lnTo>
                    <a:pt x="226062" y="1771741"/>
                  </a:lnTo>
                  <a:lnTo>
                    <a:pt x="225342" y="1777915"/>
                  </a:lnTo>
                  <a:lnTo>
                    <a:pt x="224637" y="1784088"/>
                  </a:lnTo>
                  <a:lnTo>
                    <a:pt x="223949" y="1790261"/>
                  </a:lnTo>
                  <a:lnTo>
                    <a:pt x="223279" y="1796435"/>
                  </a:lnTo>
                  <a:lnTo>
                    <a:pt x="222629" y="1802608"/>
                  </a:lnTo>
                  <a:lnTo>
                    <a:pt x="222001" y="1808781"/>
                  </a:lnTo>
                  <a:lnTo>
                    <a:pt x="221397" y="1814955"/>
                  </a:lnTo>
                  <a:lnTo>
                    <a:pt x="220821" y="1821128"/>
                  </a:lnTo>
                  <a:lnTo>
                    <a:pt x="220267" y="1827301"/>
                  </a:lnTo>
                  <a:lnTo>
                    <a:pt x="219738" y="1833474"/>
                  </a:lnTo>
                  <a:lnTo>
                    <a:pt x="219231" y="1839648"/>
                  </a:lnTo>
                  <a:lnTo>
                    <a:pt x="218747" y="1845821"/>
                  </a:lnTo>
                  <a:lnTo>
                    <a:pt x="218284" y="1851994"/>
                  </a:lnTo>
                  <a:lnTo>
                    <a:pt x="217844" y="1858168"/>
                  </a:lnTo>
                  <a:lnTo>
                    <a:pt x="217422" y="1864341"/>
                  </a:lnTo>
                  <a:lnTo>
                    <a:pt x="217015" y="1870514"/>
                  </a:lnTo>
                  <a:lnTo>
                    <a:pt x="216621" y="1876688"/>
                  </a:lnTo>
                  <a:lnTo>
                    <a:pt x="216239" y="1882861"/>
                  </a:lnTo>
                  <a:lnTo>
                    <a:pt x="215867" y="1889034"/>
                  </a:lnTo>
                  <a:lnTo>
                    <a:pt x="215504" y="1895208"/>
                  </a:lnTo>
                  <a:lnTo>
                    <a:pt x="215146" y="1901381"/>
                  </a:lnTo>
                  <a:lnTo>
                    <a:pt x="214793" y="1907554"/>
                  </a:lnTo>
                  <a:lnTo>
                    <a:pt x="214442" y="1913728"/>
                  </a:lnTo>
                  <a:lnTo>
                    <a:pt x="214093" y="1919901"/>
                  </a:lnTo>
                  <a:lnTo>
                    <a:pt x="213745" y="1926074"/>
                  </a:lnTo>
                  <a:lnTo>
                    <a:pt x="213398" y="1932248"/>
                  </a:lnTo>
                  <a:lnTo>
                    <a:pt x="213052" y="1938421"/>
                  </a:lnTo>
                  <a:lnTo>
                    <a:pt x="212707" y="1944594"/>
                  </a:lnTo>
                  <a:lnTo>
                    <a:pt x="212364" y="1950767"/>
                  </a:lnTo>
                  <a:lnTo>
                    <a:pt x="212024" y="1956941"/>
                  </a:lnTo>
                  <a:lnTo>
                    <a:pt x="211687" y="1963114"/>
                  </a:lnTo>
                  <a:lnTo>
                    <a:pt x="211355" y="1969287"/>
                  </a:lnTo>
                  <a:lnTo>
                    <a:pt x="211032" y="1975461"/>
                  </a:lnTo>
                  <a:lnTo>
                    <a:pt x="210717" y="1981634"/>
                  </a:lnTo>
                  <a:lnTo>
                    <a:pt x="210413" y="1987807"/>
                  </a:lnTo>
                  <a:lnTo>
                    <a:pt x="210122" y="1993981"/>
                  </a:lnTo>
                  <a:lnTo>
                    <a:pt x="209844" y="2000154"/>
                  </a:lnTo>
                  <a:lnTo>
                    <a:pt x="209581" y="2006327"/>
                  </a:lnTo>
                  <a:lnTo>
                    <a:pt x="209338" y="2012501"/>
                  </a:lnTo>
                  <a:lnTo>
                    <a:pt x="209115" y="2018674"/>
                  </a:lnTo>
                  <a:lnTo>
                    <a:pt x="208911" y="2024847"/>
                  </a:lnTo>
                  <a:lnTo>
                    <a:pt x="208726" y="2031021"/>
                  </a:lnTo>
                  <a:lnTo>
                    <a:pt x="208562" y="2037194"/>
                  </a:lnTo>
                  <a:lnTo>
                    <a:pt x="208417" y="2043367"/>
                  </a:lnTo>
                  <a:lnTo>
                    <a:pt x="208294" y="2049541"/>
                  </a:lnTo>
                  <a:lnTo>
                    <a:pt x="208193" y="2055714"/>
                  </a:lnTo>
                  <a:lnTo>
                    <a:pt x="208108" y="2061887"/>
                  </a:lnTo>
                  <a:lnTo>
                    <a:pt x="208040" y="2068060"/>
                  </a:lnTo>
                  <a:lnTo>
                    <a:pt x="207986" y="2074234"/>
                  </a:lnTo>
                  <a:lnTo>
                    <a:pt x="207944" y="2080407"/>
                  </a:lnTo>
                  <a:lnTo>
                    <a:pt x="207912" y="2086580"/>
                  </a:lnTo>
                  <a:lnTo>
                    <a:pt x="207889" y="2092754"/>
                  </a:lnTo>
                  <a:lnTo>
                    <a:pt x="207871" y="2098927"/>
                  </a:lnTo>
                  <a:lnTo>
                    <a:pt x="207854" y="2105100"/>
                  </a:lnTo>
                  <a:lnTo>
                    <a:pt x="207837" y="2111274"/>
                  </a:lnTo>
                  <a:lnTo>
                    <a:pt x="207817" y="2117447"/>
                  </a:lnTo>
                  <a:lnTo>
                    <a:pt x="207792" y="2123620"/>
                  </a:lnTo>
                  <a:lnTo>
                    <a:pt x="207757" y="2129794"/>
                  </a:lnTo>
                  <a:lnTo>
                    <a:pt x="207712" y="2135967"/>
                  </a:lnTo>
                  <a:lnTo>
                    <a:pt x="207654" y="2142140"/>
                  </a:lnTo>
                  <a:lnTo>
                    <a:pt x="207582" y="2148314"/>
                  </a:lnTo>
                  <a:lnTo>
                    <a:pt x="207496" y="2154487"/>
                  </a:lnTo>
                  <a:lnTo>
                    <a:pt x="207393" y="2160660"/>
                  </a:lnTo>
                  <a:lnTo>
                    <a:pt x="207273" y="2166834"/>
                  </a:lnTo>
                  <a:lnTo>
                    <a:pt x="207133" y="2173007"/>
                  </a:lnTo>
                  <a:lnTo>
                    <a:pt x="206977" y="2179180"/>
                  </a:lnTo>
                  <a:lnTo>
                    <a:pt x="206804" y="2185353"/>
                  </a:lnTo>
                  <a:lnTo>
                    <a:pt x="206617" y="2191527"/>
                  </a:lnTo>
                  <a:lnTo>
                    <a:pt x="206415" y="2197700"/>
                  </a:lnTo>
                  <a:lnTo>
                    <a:pt x="206201" y="2203873"/>
                  </a:lnTo>
                  <a:lnTo>
                    <a:pt x="205974" y="2210047"/>
                  </a:lnTo>
                  <a:lnTo>
                    <a:pt x="205740" y="2216220"/>
                  </a:lnTo>
                  <a:lnTo>
                    <a:pt x="205501" y="2222393"/>
                  </a:lnTo>
                  <a:lnTo>
                    <a:pt x="205260" y="2228567"/>
                  </a:lnTo>
                  <a:lnTo>
                    <a:pt x="205020" y="2234740"/>
                  </a:lnTo>
                  <a:lnTo>
                    <a:pt x="204782" y="2240913"/>
                  </a:lnTo>
                  <a:lnTo>
                    <a:pt x="204553" y="2247087"/>
                  </a:lnTo>
                  <a:lnTo>
                    <a:pt x="204334" y="2253260"/>
                  </a:lnTo>
                  <a:lnTo>
                    <a:pt x="204129" y="2259433"/>
                  </a:lnTo>
                  <a:lnTo>
                    <a:pt x="203939" y="2265607"/>
                  </a:lnTo>
                  <a:lnTo>
                    <a:pt x="203767" y="2271780"/>
                  </a:lnTo>
                  <a:lnTo>
                    <a:pt x="203616" y="2277953"/>
                  </a:lnTo>
                  <a:lnTo>
                    <a:pt x="203488" y="2284127"/>
                  </a:lnTo>
                  <a:lnTo>
                    <a:pt x="203387" y="2290300"/>
                  </a:lnTo>
                  <a:lnTo>
                    <a:pt x="203311" y="2296473"/>
                  </a:lnTo>
                  <a:lnTo>
                    <a:pt x="203260" y="2302647"/>
                  </a:lnTo>
                  <a:lnTo>
                    <a:pt x="203233" y="2308820"/>
                  </a:lnTo>
                  <a:lnTo>
                    <a:pt x="203231" y="2314993"/>
                  </a:lnTo>
                  <a:lnTo>
                    <a:pt x="203254" y="2321166"/>
                  </a:lnTo>
                  <a:lnTo>
                    <a:pt x="203304" y="2327340"/>
                  </a:lnTo>
                  <a:lnTo>
                    <a:pt x="203374" y="2333513"/>
                  </a:lnTo>
                  <a:lnTo>
                    <a:pt x="203463" y="2339686"/>
                  </a:lnTo>
                  <a:lnTo>
                    <a:pt x="203568" y="2345860"/>
                  </a:lnTo>
                  <a:lnTo>
                    <a:pt x="203688" y="2352033"/>
                  </a:lnTo>
                  <a:lnTo>
                    <a:pt x="203819" y="2358206"/>
                  </a:lnTo>
                  <a:lnTo>
                    <a:pt x="203961" y="2364380"/>
                  </a:lnTo>
                  <a:lnTo>
                    <a:pt x="204108" y="2370553"/>
                  </a:lnTo>
                  <a:lnTo>
                    <a:pt x="204257" y="2376726"/>
                  </a:lnTo>
                  <a:lnTo>
                    <a:pt x="204406" y="2382900"/>
                  </a:lnTo>
                  <a:lnTo>
                    <a:pt x="204553" y="2389073"/>
                  </a:lnTo>
                  <a:lnTo>
                    <a:pt x="204694" y="2395246"/>
                  </a:lnTo>
                  <a:lnTo>
                    <a:pt x="204826" y="2401420"/>
                  </a:lnTo>
                  <a:lnTo>
                    <a:pt x="204946" y="2407593"/>
                  </a:lnTo>
                  <a:lnTo>
                    <a:pt x="205052" y="2413766"/>
                  </a:lnTo>
                  <a:lnTo>
                    <a:pt x="205144" y="2419940"/>
                  </a:lnTo>
                  <a:lnTo>
                    <a:pt x="205219" y="2426113"/>
                  </a:lnTo>
                  <a:lnTo>
                    <a:pt x="205276" y="2432286"/>
                  </a:lnTo>
                  <a:lnTo>
                    <a:pt x="205313" y="2438459"/>
                  </a:lnTo>
                  <a:lnTo>
                    <a:pt x="205326" y="2444633"/>
                  </a:lnTo>
                  <a:lnTo>
                    <a:pt x="205318" y="2450806"/>
                  </a:lnTo>
                  <a:lnTo>
                    <a:pt x="205288" y="2456979"/>
                  </a:lnTo>
                  <a:lnTo>
                    <a:pt x="205236" y="2463153"/>
                  </a:lnTo>
                  <a:lnTo>
                    <a:pt x="205163" y="2469326"/>
                  </a:lnTo>
                  <a:lnTo>
                    <a:pt x="205069" y="2475499"/>
                  </a:lnTo>
                  <a:lnTo>
                    <a:pt x="204950" y="2481673"/>
                  </a:lnTo>
                  <a:lnTo>
                    <a:pt x="204810" y="2487846"/>
                  </a:lnTo>
                  <a:lnTo>
                    <a:pt x="204651" y="2494019"/>
                  </a:lnTo>
                  <a:lnTo>
                    <a:pt x="204473" y="2500193"/>
                  </a:lnTo>
                  <a:lnTo>
                    <a:pt x="204279" y="2506366"/>
                  </a:lnTo>
                  <a:lnTo>
                    <a:pt x="204070" y="2512539"/>
                  </a:lnTo>
                  <a:lnTo>
                    <a:pt x="203845" y="2518713"/>
                  </a:lnTo>
                  <a:lnTo>
                    <a:pt x="203607" y="2524886"/>
                  </a:lnTo>
                  <a:lnTo>
                    <a:pt x="203359" y="2531059"/>
                  </a:lnTo>
                  <a:lnTo>
                    <a:pt x="203103" y="2537233"/>
                  </a:lnTo>
                  <a:lnTo>
                    <a:pt x="202841" y="2543406"/>
                  </a:lnTo>
                  <a:lnTo>
                    <a:pt x="202574" y="2549579"/>
                  </a:lnTo>
                  <a:lnTo>
                    <a:pt x="202305" y="2555752"/>
                  </a:lnTo>
                  <a:lnTo>
                    <a:pt x="202035" y="2561926"/>
                  </a:lnTo>
                  <a:lnTo>
                    <a:pt x="201767" y="2568099"/>
                  </a:lnTo>
                  <a:lnTo>
                    <a:pt x="201504" y="2574272"/>
                  </a:lnTo>
                  <a:lnTo>
                    <a:pt x="201245" y="2580446"/>
                  </a:lnTo>
                  <a:lnTo>
                    <a:pt x="200994" y="2586619"/>
                  </a:lnTo>
                  <a:lnTo>
                    <a:pt x="200752" y="2592792"/>
                  </a:lnTo>
                  <a:lnTo>
                    <a:pt x="200521" y="2598966"/>
                  </a:lnTo>
                  <a:lnTo>
                    <a:pt x="200302" y="2605139"/>
                  </a:lnTo>
                  <a:lnTo>
                    <a:pt x="200097" y="2611312"/>
                  </a:lnTo>
                  <a:lnTo>
                    <a:pt x="199904" y="2617486"/>
                  </a:lnTo>
                  <a:lnTo>
                    <a:pt x="199726" y="2623659"/>
                  </a:lnTo>
                  <a:lnTo>
                    <a:pt x="199561" y="2629832"/>
                  </a:lnTo>
                  <a:lnTo>
                    <a:pt x="199412" y="2636006"/>
                  </a:lnTo>
                  <a:lnTo>
                    <a:pt x="199280" y="2642179"/>
                  </a:lnTo>
                  <a:lnTo>
                    <a:pt x="199161" y="2648352"/>
                  </a:lnTo>
                  <a:lnTo>
                    <a:pt x="199056" y="2654526"/>
                  </a:lnTo>
                  <a:lnTo>
                    <a:pt x="198963" y="2660699"/>
                  </a:lnTo>
                  <a:lnTo>
                    <a:pt x="198881" y="2666872"/>
                  </a:lnTo>
                  <a:lnTo>
                    <a:pt x="198810" y="2673045"/>
                  </a:lnTo>
                  <a:lnTo>
                    <a:pt x="198751" y="2679219"/>
                  </a:lnTo>
                  <a:lnTo>
                    <a:pt x="198699" y="2685392"/>
                  </a:lnTo>
                  <a:lnTo>
                    <a:pt x="198653" y="2691565"/>
                  </a:lnTo>
                  <a:lnTo>
                    <a:pt x="198613" y="2697739"/>
                  </a:lnTo>
                  <a:lnTo>
                    <a:pt x="198576" y="2703912"/>
                  </a:lnTo>
                  <a:lnTo>
                    <a:pt x="198542" y="2710085"/>
                  </a:lnTo>
                  <a:lnTo>
                    <a:pt x="198510" y="2716259"/>
                  </a:lnTo>
                  <a:lnTo>
                    <a:pt x="198478" y="2722432"/>
                  </a:lnTo>
                  <a:lnTo>
                    <a:pt x="198445" y="2728605"/>
                  </a:lnTo>
                  <a:lnTo>
                    <a:pt x="198411" y="2734779"/>
                  </a:lnTo>
                  <a:lnTo>
                    <a:pt x="198375" y="2740952"/>
                  </a:lnTo>
                  <a:lnTo>
                    <a:pt x="198337" y="2747125"/>
                  </a:lnTo>
                  <a:lnTo>
                    <a:pt x="198297" y="2753299"/>
                  </a:lnTo>
                  <a:lnTo>
                    <a:pt x="198254" y="2759472"/>
                  </a:lnTo>
                  <a:lnTo>
                    <a:pt x="198210" y="2765645"/>
                  </a:lnTo>
                  <a:lnTo>
                    <a:pt x="198165" y="2771819"/>
                  </a:lnTo>
                  <a:lnTo>
                    <a:pt x="198120" y="2777992"/>
                  </a:lnTo>
                  <a:lnTo>
                    <a:pt x="198075" y="2784165"/>
                  </a:lnTo>
                  <a:lnTo>
                    <a:pt x="198033" y="2790339"/>
                  </a:lnTo>
                  <a:lnTo>
                    <a:pt x="197993" y="2796512"/>
                  </a:lnTo>
                  <a:lnTo>
                    <a:pt x="197958" y="2802685"/>
                  </a:lnTo>
                  <a:lnTo>
                    <a:pt x="197929" y="2808858"/>
                  </a:lnTo>
                  <a:lnTo>
                    <a:pt x="197906" y="2815032"/>
                  </a:lnTo>
                  <a:lnTo>
                    <a:pt x="197890" y="2821205"/>
                  </a:lnTo>
                  <a:lnTo>
                    <a:pt x="197883" y="2827378"/>
                  </a:lnTo>
                  <a:lnTo>
                    <a:pt x="197886" y="2833552"/>
                  </a:lnTo>
                  <a:lnTo>
                    <a:pt x="197899" y="2839725"/>
                  </a:lnTo>
                  <a:lnTo>
                    <a:pt x="197923" y="2845898"/>
                  </a:lnTo>
                  <a:lnTo>
                    <a:pt x="197957" y="2852072"/>
                  </a:lnTo>
                  <a:lnTo>
                    <a:pt x="198001" y="2858245"/>
                  </a:lnTo>
                  <a:lnTo>
                    <a:pt x="198055" y="2864418"/>
                  </a:lnTo>
                  <a:lnTo>
                    <a:pt x="198118" y="2870592"/>
                  </a:lnTo>
                  <a:lnTo>
                    <a:pt x="198192" y="2876765"/>
                  </a:lnTo>
                  <a:lnTo>
                    <a:pt x="198273" y="2882938"/>
                  </a:lnTo>
                  <a:lnTo>
                    <a:pt x="198360" y="2889112"/>
                  </a:lnTo>
                  <a:lnTo>
                    <a:pt x="198452" y="2895285"/>
                  </a:lnTo>
                  <a:lnTo>
                    <a:pt x="198548" y="2901458"/>
                  </a:lnTo>
                  <a:lnTo>
                    <a:pt x="198648" y="2907632"/>
                  </a:lnTo>
                  <a:lnTo>
                    <a:pt x="198749" y="2913805"/>
                  </a:lnTo>
                  <a:lnTo>
                    <a:pt x="198850" y="2919978"/>
                  </a:lnTo>
                  <a:lnTo>
                    <a:pt x="198950" y="2926151"/>
                  </a:lnTo>
                  <a:lnTo>
                    <a:pt x="199049" y="2932325"/>
                  </a:lnTo>
                  <a:lnTo>
                    <a:pt x="199146" y="2938498"/>
                  </a:lnTo>
                  <a:lnTo>
                    <a:pt x="199241" y="2944671"/>
                  </a:lnTo>
                  <a:lnTo>
                    <a:pt x="199334" y="2950845"/>
                  </a:lnTo>
                  <a:lnTo>
                    <a:pt x="199424" y="2957018"/>
                  </a:lnTo>
                  <a:lnTo>
                    <a:pt x="199514" y="2963191"/>
                  </a:lnTo>
                  <a:lnTo>
                    <a:pt x="199604" y="2969365"/>
                  </a:lnTo>
                  <a:lnTo>
                    <a:pt x="199695" y="2975538"/>
                  </a:lnTo>
                  <a:lnTo>
                    <a:pt x="199790" y="2981711"/>
                  </a:lnTo>
                  <a:lnTo>
                    <a:pt x="199890" y="2987885"/>
                  </a:lnTo>
                  <a:lnTo>
                    <a:pt x="199999" y="2994058"/>
                  </a:lnTo>
                  <a:lnTo>
                    <a:pt x="200118" y="3000231"/>
                  </a:lnTo>
                  <a:lnTo>
                    <a:pt x="200249" y="3006405"/>
                  </a:lnTo>
                  <a:lnTo>
                    <a:pt x="200395" y="3012578"/>
                  </a:lnTo>
                  <a:lnTo>
                    <a:pt x="200557" y="3018751"/>
                  </a:lnTo>
                  <a:lnTo>
                    <a:pt x="200737" y="3024925"/>
                  </a:lnTo>
                  <a:lnTo>
                    <a:pt x="200940" y="3031098"/>
                  </a:lnTo>
                  <a:lnTo>
                    <a:pt x="201164" y="3037271"/>
                  </a:lnTo>
                  <a:lnTo>
                    <a:pt x="201408" y="3043444"/>
                  </a:lnTo>
                  <a:lnTo>
                    <a:pt x="201670" y="3049618"/>
                  </a:lnTo>
                  <a:lnTo>
                    <a:pt x="201951" y="3055791"/>
                  </a:lnTo>
                  <a:lnTo>
                    <a:pt x="202247" y="3061964"/>
                  </a:lnTo>
                  <a:lnTo>
                    <a:pt x="202557" y="3068138"/>
                  </a:lnTo>
                  <a:lnTo>
                    <a:pt x="202874" y="3074311"/>
                  </a:lnTo>
                  <a:lnTo>
                    <a:pt x="203195" y="3080484"/>
                  </a:lnTo>
                  <a:lnTo>
                    <a:pt x="203512" y="3086658"/>
                  </a:lnTo>
                  <a:lnTo>
                    <a:pt x="203821" y="3092831"/>
                  </a:lnTo>
                  <a:lnTo>
                    <a:pt x="204115" y="3099004"/>
                  </a:lnTo>
                  <a:lnTo>
                    <a:pt x="204387" y="3105178"/>
                  </a:lnTo>
                  <a:lnTo>
                    <a:pt x="204625" y="3111351"/>
                  </a:lnTo>
                  <a:lnTo>
                    <a:pt x="204827" y="3117524"/>
                  </a:lnTo>
                  <a:lnTo>
                    <a:pt x="204988" y="3123698"/>
                  </a:lnTo>
                  <a:lnTo>
                    <a:pt x="205103" y="3129871"/>
                  </a:lnTo>
                  <a:lnTo>
                    <a:pt x="205166" y="3136044"/>
                  </a:lnTo>
                  <a:lnTo>
                    <a:pt x="205176" y="3142218"/>
                  </a:lnTo>
                  <a:lnTo>
                    <a:pt x="205116" y="3148391"/>
                  </a:lnTo>
                  <a:lnTo>
                    <a:pt x="204997" y="3154564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" name="pg38"/>
            <p:cNvSpPr/>
            <p:nvPr/>
          </p:nvSpPr>
          <p:spPr>
            <a:xfrm>
              <a:off x="9494342" y="3743838"/>
              <a:ext cx="198702" cy="3290774"/>
            </a:xfrm>
            <a:custGeom>
              <a:avLst/>
              <a:gdLst/>
              <a:ahLst/>
              <a:cxnLst/>
              <a:rect l="0" t="0" r="0" b="0"/>
              <a:pathLst>
                <a:path w="198702" h="3290774">
                  <a:moveTo>
                    <a:pt x="4412" y="3290774"/>
                  </a:moveTo>
                  <a:lnTo>
                    <a:pt x="3550" y="3284334"/>
                  </a:lnTo>
                  <a:lnTo>
                    <a:pt x="2792" y="3277894"/>
                  </a:lnTo>
                  <a:lnTo>
                    <a:pt x="2110" y="3271454"/>
                  </a:lnTo>
                  <a:lnTo>
                    <a:pt x="1514" y="3265015"/>
                  </a:lnTo>
                  <a:lnTo>
                    <a:pt x="1044" y="3258575"/>
                  </a:lnTo>
                  <a:lnTo>
                    <a:pt x="651" y="3252135"/>
                  </a:lnTo>
                  <a:lnTo>
                    <a:pt x="335" y="3245695"/>
                  </a:lnTo>
                  <a:lnTo>
                    <a:pt x="141" y="3239255"/>
                  </a:lnTo>
                  <a:lnTo>
                    <a:pt x="33" y="3232815"/>
                  </a:lnTo>
                  <a:lnTo>
                    <a:pt x="0" y="3226375"/>
                  </a:lnTo>
                  <a:lnTo>
                    <a:pt x="63" y="3219935"/>
                  </a:lnTo>
                  <a:lnTo>
                    <a:pt x="226" y="3213496"/>
                  </a:lnTo>
                  <a:lnTo>
                    <a:pt x="459" y="3207056"/>
                  </a:lnTo>
                  <a:lnTo>
                    <a:pt x="763" y="3200616"/>
                  </a:lnTo>
                  <a:lnTo>
                    <a:pt x="1175" y="3194176"/>
                  </a:lnTo>
                  <a:lnTo>
                    <a:pt x="1649" y="3187736"/>
                  </a:lnTo>
                  <a:lnTo>
                    <a:pt x="2182" y="3181296"/>
                  </a:lnTo>
                  <a:lnTo>
                    <a:pt x="2803" y="3174856"/>
                  </a:lnTo>
                  <a:lnTo>
                    <a:pt x="3487" y="3168417"/>
                  </a:lnTo>
                  <a:lnTo>
                    <a:pt x="4221" y="3161977"/>
                  </a:lnTo>
                  <a:lnTo>
                    <a:pt x="5016" y="3155537"/>
                  </a:lnTo>
                  <a:lnTo>
                    <a:pt x="5875" y="3149097"/>
                  </a:lnTo>
                  <a:lnTo>
                    <a:pt x="6773" y="3142657"/>
                  </a:lnTo>
                  <a:lnTo>
                    <a:pt x="7710" y="3136217"/>
                  </a:lnTo>
                  <a:lnTo>
                    <a:pt x="8705" y="3129777"/>
                  </a:lnTo>
                  <a:lnTo>
                    <a:pt x="9728" y="3123337"/>
                  </a:lnTo>
                  <a:lnTo>
                    <a:pt x="10779" y="3116898"/>
                  </a:lnTo>
                  <a:lnTo>
                    <a:pt x="11866" y="3110458"/>
                  </a:lnTo>
                  <a:lnTo>
                    <a:pt x="12976" y="3104018"/>
                  </a:lnTo>
                  <a:lnTo>
                    <a:pt x="14104" y="3097578"/>
                  </a:lnTo>
                  <a:lnTo>
                    <a:pt x="15250" y="3091138"/>
                  </a:lnTo>
                  <a:lnTo>
                    <a:pt x="16411" y="3084698"/>
                  </a:lnTo>
                  <a:lnTo>
                    <a:pt x="17579" y="3078258"/>
                  </a:lnTo>
                  <a:lnTo>
                    <a:pt x="18754" y="3071818"/>
                  </a:lnTo>
                  <a:lnTo>
                    <a:pt x="19933" y="3065379"/>
                  </a:lnTo>
                  <a:lnTo>
                    <a:pt x="21111" y="3058939"/>
                  </a:lnTo>
                  <a:lnTo>
                    <a:pt x="22286" y="3052499"/>
                  </a:lnTo>
                  <a:lnTo>
                    <a:pt x="23455" y="3046059"/>
                  </a:lnTo>
                  <a:lnTo>
                    <a:pt x="24615" y="3039619"/>
                  </a:lnTo>
                  <a:lnTo>
                    <a:pt x="25766" y="3033179"/>
                  </a:lnTo>
                  <a:lnTo>
                    <a:pt x="26905" y="3026739"/>
                  </a:lnTo>
                  <a:lnTo>
                    <a:pt x="28025" y="3020299"/>
                  </a:lnTo>
                  <a:lnTo>
                    <a:pt x="29130" y="3013860"/>
                  </a:lnTo>
                  <a:lnTo>
                    <a:pt x="30222" y="3007420"/>
                  </a:lnTo>
                  <a:lnTo>
                    <a:pt x="31287" y="3000980"/>
                  </a:lnTo>
                  <a:lnTo>
                    <a:pt x="32333" y="2994540"/>
                  </a:lnTo>
                  <a:lnTo>
                    <a:pt x="33361" y="2988100"/>
                  </a:lnTo>
                  <a:lnTo>
                    <a:pt x="34364" y="2981660"/>
                  </a:lnTo>
                  <a:lnTo>
                    <a:pt x="35341" y="2975220"/>
                  </a:lnTo>
                  <a:lnTo>
                    <a:pt x="36298" y="2968780"/>
                  </a:lnTo>
                  <a:lnTo>
                    <a:pt x="37232" y="2962341"/>
                  </a:lnTo>
                  <a:lnTo>
                    <a:pt x="38135" y="2955901"/>
                  </a:lnTo>
                  <a:lnTo>
                    <a:pt x="39017" y="2949461"/>
                  </a:lnTo>
                  <a:lnTo>
                    <a:pt x="39878" y="2943021"/>
                  </a:lnTo>
                  <a:lnTo>
                    <a:pt x="40708" y="2936581"/>
                  </a:lnTo>
                  <a:lnTo>
                    <a:pt x="41515" y="2930141"/>
                  </a:lnTo>
                  <a:lnTo>
                    <a:pt x="42302" y="2923701"/>
                  </a:lnTo>
                  <a:lnTo>
                    <a:pt x="43063" y="2917262"/>
                  </a:lnTo>
                  <a:lnTo>
                    <a:pt x="43797" y="2910822"/>
                  </a:lnTo>
                  <a:lnTo>
                    <a:pt x="44513" y="2904382"/>
                  </a:lnTo>
                  <a:lnTo>
                    <a:pt x="45209" y="2897942"/>
                  </a:lnTo>
                  <a:lnTo>
                    <a:pt x="45877" y="2891502"/>
                  </a:lnTo>
                  <a:lnTo>
                    <a:pt x="46527" y="2885062"/>
                  </a:lnTo>
                  <a:lnTo>
                    <a:pt x="47160" y="2878622"/>
                  </a:lnTo>
                  <a:lnTo>
                    <a:pt x="47769" y="2872182"/>
                  </a:lnTo>
                  <a:lnTo>
                    <a:pt x="48360" y="2865743"/>
                  </a:lnTo>
                  <a:lnTo>
                    <a:pt x="48936" y="2859303"/>
                  </a:lnTo>
                  <a:lnTo>
                    <a:pt x="49493" y="2852863"/>
                  </a:lnTo>
                  <a:lnTo>
                    <a:pt x="50032" y="2846423"/>
                  </a:lnTo>
                  <a:lnTo>
                    <a:pt x="50557" y="2839983"/>
                  </a:lnTo>
                  <a:lnTo>
                    <a:pt x="51070" y="2833543"/>
                  </a:lnTo>
                  <a:lnTo>
                    <a:pt x="51562" y="2827103"/>
                  </a:lnTo>
                  <a:lnTo>
                    <a:pt x="52044" y="2820663"/>
                  </a:lnTo>
                  <a:lnTo>
                    <a:pt x="52515" y="2814224"/>
                  </a:lnTo>
                  <a:lnTo>
                    <a:pt x="52970" y="2807784"/>
                  </a:lnTo>
                  <a:lnTo>
                    <a:pt x="53415" y="2801344"/>
                  </a:lnTo>
                  <a:lnTo>
                    <a:pt x="53849" y="2794904"/>
                  </a:lnTo>
                  <a:lnTo>
                    <a:pt x="54273" y="2788464"/>
                  </a:lnTo>
                  <a:lnTo>
                    <a:pt x="54685" y="2782024"/>
                  </a:lnTo>
                  <a:lnTo>
                    <a:pt x="55089" y="2775584"/>
                  </a:lnTo>
                  <a:lnTo>
                    <a:pt x="55486" y="2769144"/>
                  </a:lnTo>
                  <a:lnTo>
                    <a:pt x="55870" y="2762705"/>
                  </a:lnTo>
                  <a:lnTo>
                    <a:pt x="56248" y="2756265"/>
                  </a:lnTo>
                  <a:lnTo>
                    <a:pt x="56619" y="2749825"/>
                  </a:lnTo>
                  <a:lnTo>
                    <a:pt x="56981" y="2743385"/>
                  </a:lnTo>
                  <a:lnTo>
                    <a:pt x="57335" y="2736945"/>
                  </a:lnTo>
                  <a:lnTo>
                    <a:pt x="57684" y="2730505"/>
                  </a:lnTo>
                  <a:lnTo>
                    <a:pt x="58026" y="2724065"/>
                  </a:lnTo>
                  <a:lnTo>
                    <a:pt x="58360" y="2717625"/>
                  </a:lnTo>
                  <a:lnTo>
                    <a:pt x="58688" y="2711186"/>
                  </a:lnTo>
                  <a:lnTo>
                    <a:pt x="59012" y="2704746"/>
                  </a:lnTo>
                  <a:lnTo>
                    <a:pt x="59327" y="2698306"/>
                  </a:lnTo>
                  <a:lnTo>
                    <a:pt x="59637" y="2691866"/>
                  </a:lnTo>
                  <a:lnTo>
                    <a:pt x="59942" y="2685426"/>
                  </a:lnTo>
                  <a:lnTo>
                    <a:pt x="60241" y="2678986"/>
                  </a:lnTo>
                  <a:lnTo>
                    <a:pt x="60534" y="2672546"/>
                  </a:lnTo>
                  <a:lnTo>
                    <a:pt x="60822" y="2666106"/>
                  </a:lnTo>
                  <a:lnTo>
                    <a:pt x="61105" y="2659667"/>
                  </a:lnTo>
                  <a:lnTo>
                    <a:pt x="61381" y="2653227"/>
                  </a:lnTo>
                  <a:lnTo>
                    <a:pt x="61653" y="2646787"/>
                  </a:lnTo>
                  <a:lnTo>
                    <a:pt x="61920" y="2640347"/>
                  </a:lnTo>
                  <a:lnTo>
                    <a:pt x="62180" y="2633907"/>
                  </a:lnTo>
                  <a:lnTo>
                    <a:pt x="62435" y="2627467"/>
                  </a:lnTo>
                  <a:lnTo>
                    <a:pt x="62686" y="2621027"/>
                  </a:lnTo>
                  <a:lnTo>
                    <a:pt x="62931" y="2614588"/>
                  </a:lnTo>
                  <a:lnTo>
                    <a:pt x="63170" y="2608148"/>
                  </a:lnTo>
                  <a:lnTo>
                    <a:pt x="63405" y="2601708"/>
                  </a:lnTo>
                  <a:lnTo>
                    <a:pt x="63635" y="2595268"/>
                  </a:lnTo>
                  <a:lnTo>
                    <a:pt x="63858" y="2588828"/>
                  </a:lnTo>
                  <a:lnTo>
                    <a:pt x="64077" y="2582388"/>
                  </a:lnTo>
                  <a:lnTo>
                    <a:pt x="64292" y="2575948"/>
                  </a:lnTo>
                  <a:lnTo>
                    <a:pt x="64500" y="2569508"/>
                  </a:lnTo>
                  <a:lnTo>
                    <a:pt x="64703" y="2563069"/>
                  </a:lnTo>
                  <a:lnTo>
                    <a:pt x="64902" y="2556629"/>
                  </a:lnTo>
                  <a:lnTo>
                    <a:pt x="65096" y="2550189"/>
                  </a:lnTo>
                  <a:lnTo>
                    <a:pt x="65283" y="2543749"/>
                  </a:lnTo>
                  <a:lnTo>
                    <a:pt x="65467" y="2537309"/>
                  </a:lnTo>
                  <a:lnTo>
                    <a:pt x="65646" y="2530869"/>
                  </a:lnTo>
                  <a:lnTo>
                    <a:pt x="65818" y="2524429"/>
                  </a:lnTo>
                  <a:lnTo>
                    <a:pt x="65987" y="2517989"/>
                  </a:lnTo>
                  <a:lnTo>
                    <a:pt x="66151" y="2511550"/>
                  </a:lnTo>
                  <a:lnTo>
                    <a:pt x="66309" y="2505110"/>
                  </a:lnTo>
                  <a:lnTo>
                    <a:pt x="66462" y="2498670"/>
                  </a:lnTo>
                  <a:lnTo>
                    <a:pt x="66612" y="2492230"/>
                  </a:lnTo>
                  <a:lnTo>
                    <a:pt x="66756" y="2485790"/>
                  </a:lnTo>
                  <a:lnTo>
                    <a:pt x="66895" y="2479350"/>
                  </a:lnTo>
                  <a:lnTo>
                    <a:pt x="67030" y="2472910"/>
                  </a:lnTo>
                  <a:lnTo>
                    <a:pt x="67161" y="2466470"/>
                  </a:lnTo>
                  <a:lnTo>
                    <a:pt x="67285" y="2460031"/>
                  </a:lnTo>
                  <a:lnTo>
                    <a:pt x="67405" y="2453591"/>
                  </a:lnTo>
                  <a:lnTo>
                    <a:pt x="67521" y="2447151"/>
                  </a:lnTo>
                  <a:lnTo>
                    <a:pt x="67632" y="2440711"/>
                  </a:lnTo>
                  <a:lnTo>
                    <a:pt x="67737" y="2434271"/>
                  </a:lnTo>
                  <a:lnTo>
                    <a:pt x="67839" y="2427831"/>
                  </a:lnTo>
                  <a:lnTo>
                    <a:pt x="67936" y="2421391"/>
                  </a:lnTo>
                  <a:lnTo>
                    <a:pt x="68027" y="2414951"/>
                  </a:lnTo>
                  <a:lnTo>
                    <a:pt x="68114" y="2408512"/>
                  </a:lnTo>
                  <a:lnTo>
                    <a:pt x="68197" y="2402072"/>
                  </a:lnTo>
                  <a:lnTo>
                    <a:pt x="68273" y="2395632"/>
                  </a:lnTo>
                  <a:lnTo>
                    <a:pt x="68344" y="2389192"/>
                  </a:lnTo>
                  <a:lnTo>
                    <a:pt x="68411" y="2382752"/>
                  </a:lnTo>
                  <a:lnTo>
                    <a:pt x="68473" y="2376312"/>
                  </a:lnTo>
                  <a:lnTo>
                    <a:pt x="68528" y="2369872"/>
                  </a:lnTo>
                  <a:lnTo>
                    <a:pt x="68579" y="2363433"/>
                  </a:lnTo>
                  <a:lnTo>
                    <a:pt x="68625" y="2356993"/>
                  </a:lnTo>
                  <a:lnTo>
                    <a:pt x="68663" y="2350553"/>
                  </a:lnTo>
                  <a:lnTo>
                    <a:pt x="68697" y="2344113"/>
                  </a:lnTo>
                  <a:lnTo>
                    <a:pt x="68725" y="2337673"/>
                  </a:lnTo>
                  <a:lnTo>
                    <a:pt x="68746" y="2331233"/>
                  </a:lnTo>
                  <a:lnTo>
                    <a:pt x="68761" y="2324793"/>
                  </a:lnTo>
                  <a:lnTo>
                    <a:pt x="68770" y="2318353"/>
                  </a:lnTo>
                  <a:lnTo>
                    <a:pt x="68773" y="2311914"/>
                  </a:lnTo>
                  <a:lnTo>
                    <a:pt x="68768" y="2305474"/>
                  </a:lnTo>
                  <a:lnTo>
                    <a:pt x="68757" y="2299034"/>
                  </a:lnTo>
                  <a:lnTo>
                    <a:pt x="68740" y="2292594"/>
                  </a:lnTo>
                  <a:lnTo>
                    <a:pt x="68713" y="2286154"/>
                  </a:lnTo>
                  <a:lnTo>
                    <a:pt x="68680" y="2279714"/>
                  </a:lnTo>
                  <a:lnTo>
                    <a:pt x="68641" y="2273274"/>
                  </a:lnTo>
                  <a:lnTo>
                    <a:pt x="68592" y="2266834"/>
                  </a:lnTo>
                  <a:lnTo>
                    <a:pt x="68536" y="2260395"/>
                  </a:lnTo>
                  <a:lnTo>
                    <a:pt x="68472" y="2253955"/>
                  </a:lnTo>
                  <a:lnTo>
                    <a:pt x="68400" y="2247515"/>
                  </a:lnTo>
                  <a:lnTo>
                    <a:pt x="68318" y="2241075"/>
                  </a:lnTo>
                  <a:lnTo>
                    <a:pt x="68229" y="2234635"/>
                  </a:lnTo>
                  <a:lnTo>
                    <a:pt x="68133" y="2228195"/>
                  </a:lnTo>
                  <a:lnTo>
                    <a:pt x="68024" y="2221755"/>
                  </a:lnTo>
                  <a:lnTo>
                    <a:pt x="67907" y="2215315"/>
                  </a:lnTo>
                  <a:lnTo>
                    <a:pt x="67784" y="2208876"/>
                  </a:lnTo>
                  <a:lnTo>
                    <a:pt x="67648" y="2202436"/>
                  </a:lnTo>
                  <a:lnTo>
                    <a:pt x="67503" y="2195996"/>
                  </a:lnTo>
                  <a:lnTo>
                    <a:pt x="67350" y="2189556"/>
                  </a:lnTo>
                  <a:lnTo>
                    <a:pt x="67187" y="2183116"/>
                  </a:lnTo>
                  <a:lnTo>
                    <a:pt x="67013" y="2176676"/>
                  </a:lnTo>
                  <a:lnTo>
                    <a:pt x="66830" y="2170236"/>
                  </a:lnTo>
                  <a:lnTo>
                    <a:pt x="66639" y="2163796"/>
                  </a:lnTo>
                  <a:lnTo>
                    <a:pt x="66434" y="2157357"/>
                  </a:lnTo>
                  <a:lnTo>
                    <a:pt x="66221" y="2150917"/>
                  </a:lnTo>
                  <a:lnTo>
                    <a:pt x="66000" y="2144477"/>
                  </a:lnTo>
                  <a:lnTo>
                    <a:pt x="65767" y="2138037"/>
                  </a:lnTo>
                  <a:lnTo>
                    <a:pt x="65523" y="2131597"/>
                  </a:lnTo>
                  <a:lnTo>
                    <a:pt x="65271" y="2125157"/>
                  </a:lnTo>
                  <a:lnTo>
                    <a:pt x="65009" y="2118717"/>
                  </a:lnTo>
                  <a:lnTo>
                    <a:pt x="64736" y="2112278"/>
                  </a:lnTo>
                  <a:lnTo>
                    <a:pt x="64454" y="2105838"/>
                  </a:lnTo>
                  <a:lnTo>
                    <a:pt x="64164" y="2099398"/>
                  </a:lnTo>
                  <a:lnTo>
                    <a:pt x="63861" y="2092958"/>
                  </a:lnTo>
                  <a:lnTo>
                    <a:pt x="63550" y="2086518"/>
                  </a:lnTo>
                  <a:lnTo>
                    <a:pt x="63232" y="2080078"/>
                  </a:lnTo>
                  <a:lnTo>
                    <a:pt x="62903" y="2073638"/>
                  </a:lnTo>
                  <a:lnTo>
                    <a:pt x="62564" y="2067198"/>
                  </a:lnTo>
                  <a:lnTo>
                    <a:pt x="62219" y="2060759"/>
                  </a:lnTo>
                  <a:lnTo>
                    <a:pt x="61865" y="2054319"/>
                  </a:lnTo>
                  <a:lnTo>
                    <a:pt x="61501" y="2047879"/>
                  </a:lnTo>
                  <a:lnTo>
                    <a:pt x="61130" y="2041439"/>
                  </a:lnTo>
                  <a:lnTo>
                    <a:pt x="60753" y="2034999"/>
                  </a:lnTo>
                  <a:lnTo>
                    <a:pt x="60366" y="2028559"/>
                  </a:lnTo>
                  <a:lnTo>
                    <a:pt x="59973" y="2022119"/>
                  </a:lnTo>
                  <a:lnTo>
                    <a:pt x="59574" y="2015679"/>
                  </a:lnTo>
                  <a:lnTo>
                    <a:pt x="59167" y="2009240"/>
                  </a:lnTo>
                  <a:lnTo>
                    <a:pt x="58754" y="2002800"/>
                  </a:lnTo>
                  <a:lnTo>
                    <a:pt x="58336" y="1996360"/>
                  </a:lnTo>
                  <a:lnTo>
                    <a:pt x="57913" y="1989920"/>
                  </a:lnTo>
                  <a:lnTo>
                    <a:pt x="57483" y="1983480"/>
                  </a:lnTo>
                  <a:lnTo>
                    <a:pt x="57048" y="1977040"/>
                  </a:lnTo>
                  <a:lnTo>
                    <a:pt x="56610" y="1970600"/>
                  </a:lnTo>
                  <a:lnTo>
                    <a:pt x="56167" y="1964160"/>
                  </a:lnTo>
                  <a:lnTo>
                    <a:pt x="55719" y="1957721"/>
                  </a:lnTo>
                  <a:lnTo>
                    <a:pt x="55269" y="1951281"/>
                  </a:lnTo>
                  <a:lnTo>
                    <a:pt x="54815" y="1944841"/>
                  </a:lnTo>
                  <a:lnTo>
                    <a:pt x="54358" y="1938401"/>
                  </a:lnTo>
                  <a:lnTo>
                    <a:pt x="53898" y="1931961"/>
                  </a:lnTo>
                  <a:lnTo>
                    <a:pt x="53437" y="1925521"/>
                  </a:lnTo>
                  <a:lnTo>
                    <a:pt x="52972" y="1919081"/>
                  </a:lnTo>
                  <a:lnTo>
                    <a:pt x="52506" y="1912641"/>
                  </a:lnTo>
                  <a:lnTo>
                    <a:pt x="52039" y="1906202"/>
                  </a:lnTo>
                  <a:lnTo>
                    <a:pt x="51570" y="1899762"/>
                  </a:lnTo>
                  <a:lnTo>
                    <a:pt x="51101" y="1893322"/>
                  </a:lnTo>
                  <a:lnTo>
                    <a:pt x="50630" y="1886882"/>
                  </a:lnTo>
                  <a:lnTo>
                    <a:pt x="50159" y="1880442"/>
                  </a:lnTo>
                  <a:lnTo>
                    <a:pt x="49688" y="1874002"/>
                  </a:lnTo>
                  <a:lnTo>
                    <a:pt x="49217" y="1867562"/>
                  </a:lnTo>
                  <a:lnTo>
                    <a:pt x="48745" y="1861123"/>
                  </a:lnTo>
                  <a:lnTo>
                    <a:pt x="48275" y="1854683"/>
                  </a:lnTo>
                  <a:lnTo>
                    <a:pt x="47804" y="1848243"/>
                  </a:lnTo>
                  <a:lnTo>
                    <a:pt x="47334" y="1841803"/>
                  </a:lnTo>
                  <a:lnTo>
                    <a:pt x="46865" y="1835363"/>
                  </a:lnTo>
                  <a:lnTo>
                    <a:pt x="46397" y="1828923"/>
                  </a:lnTo>
                  <a:lnTo>
                    <a:pt x="45929" y="1822483"/>
                  </a:lnTo>
                  <a:lnTo>
                    <a:pt x="45463" y="1816043"/>
                  </a:lnTo>
                  <a:lnTo>
                    <a:pt x="44998" y="1809604"/>
                  </a:lnTo>
                  <a:lnTo>
                    <a:pt x="44534" y="1803164"/>
                  </a:lnTo>
                  <a:lnTo>
                    <a:pt x="44071" y="1796724"/>
                  </a:lnTo>
                  <a:lnTo>
                    <a:pt x="43610" y="1790284"/>
                  </a:lnTo>
                  <a:lnTo>
                    <a:pt x="43150" y="1783844"/>
                  </a:lnTo>
                  <a:lnTo>
                    <a:pt x="42692" y="1777404"/>
                  </a:lnTo>
                  <a:lnTo>
                    <a:pt x="42235" y="1770964"/>
                  </a:lnTo>
                  <a:lnTo>
                    <a:pt x="41779" y="1764524"/>
                  </a:lnTo>
                  <a:lnTo>
                    <a:pt x="41324" y="1758085"/>
                  </a:lnTo>
                  <a:lnTo>
                    <a:pt x="40871" y="1751645"/>
                  </a:lnTo>
                  <a:lnTo>
                    <a:pt x="40420" y="1745205"/>
                  </a:lnTo>
                  <a:lnTo>
                    <a:pt x="39970" y="1738765"/>
                  </a:lnTo>
                  <a:lnTo>
                    <a:pt x="39520" y="1732325"/>
                  </a:lnTo>
                  <a:lnTo>
                    <a:pt x="39073" y="1725885"/>
                  </a:lnTo>
                  <a:lnTo>
                    <a:pt x="38626" y="1719445"/>
                  </a:lnTo>
                  <a:lnTo>
                    <a:pt x="38181" y="1713005"/>
                  </a:lnTo>
                  <a:lnTo>
                    <a:pt x="37737" y="1706566"/>
                  </a:lnTo>
                  <a:lnTo>
                    <a:pt x="37294" y="1700126"/>
                  </a:lnTo>
                  <a:lnTo>
                    <a:pt x="36852" y="1693686"/>
                  </a:lnTo>
                  <a:lnTo>
                    <a:pt x="36410" y="1687246"/>
                  </a:lnTo>
                  <a:lnTo>
                    <a:pt x="35970" y="1680806"/>
                  </a:lnTo>
                  <a:lnTo>
                    <a:pt x="35531" y="1674366"/>
                  </a:lnTo>
                  <a:lnTo>
                    <a:pt x="35092" y="1667926"/>
                  </a:lnTo>
                  <a:lnTo>
                    <a:pt x="34655" y="1661486"/>
                  </a:lnTo>
                  <a:lnTo>
                    <a:pt x="34218" y="1655047"/>
                  </a:lnTo>
                  <a:lnTo>
                    <a:pt x="33781" y="1648607"/>
                  </a:lnTo>
                  <a:lnTo>
                    <a:pt x="33346" y="1642167"/>
                  </a:lnTo>
                  <a:lnTo>
                    <a:pt x="32911" y="1635727"/>
                  </a:lnTo>
                  <a:lnTo>
                    <a:pt x="32476" y="1629287"/>
                  </a:lnTo>
                  <a:lnTo>
                    <a:pt x="32042" y="1622847"/>
                  </a:lnTo>
                  <a:lnTo>
                    <a:pt x="31609" y="1616407"/>
                  </a:lnTo>
                  <a:lnTo>
                    <a:pt x="31176" y="1609967"/>
                  </a:lnTo>
                  <a:lnTo>
                    <a:pt x="30744" y="1603528"/>
                  </a:lnTo>
                  <a:lnTo>
                    <a:pt x="30313" y="1597088"/>
                  </a:lnTo>
                  <a:lnTo>
                    <a:pt x="29882" y="1590648"/>
                  </a:lnTo>
                  <a:lnTo>
                    <a:pt x="29451" y="1584208"/>
                  </a:lnTo>
                  <a:lnTo>
                    <a:pt x="29022" y="1577768"/>
                  </a:lnTo>
                  <a:lnTo>
                    <a:pt x="28593" y="1571328"/>
                  </a:lnTo>
                  <a:lnTo>
                    <a:pt x="28165" y="1564888"/>
                  </a:lnTo>
                  <a:lnTo>
                    <a:pt x="27737" y="1558449"/>
                  </a:lnTo>
                  <a:lnTo>
                    <a:pt x="27311" y="1552009"/>
                  </a:lnTo>
                  <a:lnTo>
                    <a:pt x="26886" y="1545569"/>
                  </a:lnTo>
                  <a:lnTo>
                    <a:pt x="26462" y="1539129"/>
                  </a:lnTo>
                  <a:lnTo>
                    <a:pt x="26039" y="1532689"/>
                  </a:lnTo>
                  <a:lnTo>
                    <a:pt x="25618" y="1526249"/>
                  </a:lnTo>
                  <a:lnTo>
                    <a:pt x="25198" y="1519809"/>
                  </a:lnTo>
                  <a:lnTo>
                    <a:pt x="24779" y="1513369"/>
                  </a:lnTo>
                  <a:lnTo>
                    <a:pt x="24363" y="1506930"/>
                  </a:lnTo>
                  <a:lnTo>
                    <a:pt x="23949" y="1500490"/>
                  </a:lnTo>
                  <a:lnTo>
                    <a:pt x="23536" y="1494050"/>
                  </a:lnTo>
                  <a:lnTo>
                    <a:pt x="23127" y="1487610"/>
                  </a:lnTo>
                  <a:lnTo>
                    <a:pt x="22719" y="1481170"/>
                  </a:lnTo>
                  <a:lnTo>
                    <a:pt x="22315" y="1474730"/>
                  </a:lnTo>
                  <a:lnTo>
                    <a:pt x="21913" y="1468290"/>
                  </a:lnTo>
                  <a:lnTo>
                    <a:pt x="21515" y="1461850"/>
                  </a:lnTo>
                  <a:lnTo>
                    <a:pt x="21120" y="1455411"/>
                  </a:lnTo>
                  <a:lnTo>
                    <a:pt x="20729" y="1448971"/>
                  </a:lnTo>
                  <a:lnTo>
                    <a:pt x="20343" y="1442531"/>
                  </a:lnTo>
                  <a:lnTo>
                    <a:pt x="19960" y="1436091"/>
                  </a:lnTo>
                  <a:lnTo>
                    <a:pt x="19581" y="1429651"/>
                  </a:lnTo>
                  <a:lnTo>
                    <a:pt x="19209" y="1423211"/>
                  </a:lnTo>
                  <a:lnTo>
                    <a:pt x="18841" y="1416771"/>
                  </a:lnTo>
                  <a:lnTo>
                    <a:pt x="18478" y="1410331"/>
                  </a:lnTo>
                  <a:lnTo>
                    <a:pt x="18121" y="1403892"/>
                  </a:lnTo>
                  <a:lnTo>
                    <a:pt x="17770" y="1397452"/>
                  </a:lnTo>
                  <a:lnTo>
                    <a:pt x="17425" y="1391012"/>
                  </a:lnTo>
                  <a:lnTo>
                    <a:pt x="17086" y="1384572"/>
                  </a:lnTo>
                  <a:lnTo>
                    <a:pt x="16756" y="1378132"/>
                  </a:lnTo>
                  <a:lnTo>
                    <a:pt x="16433" y="1371692"/>
                  </a:lnTo>
                  <a:lnTo>
                    <a:pt x="16115" y="1365252"/>
                  </a:lnTo>
                  <a:lnTo>
                    <a:pt x="15807" y="1358812"/>
                  </a:lnTo>
                  <a:lnTo>
                    <a:pt x="15508" y="1352373"/>
                  </a:lnTo>
                  <a:lnTo>
                    <a:pt x="15215" y="1345933"/>
                  </a:lnTo>
                  <a:lnTo>
                    <a:pt x="14931" y="1339493"/>
                  </a:lnTo>
                  <a:lnTo>
                    <a:pt x="14658" y="1333053"/>
                  </a:lnTo>
                  <a:lnTo>
                    <a:pt x="14393" y="1326613"/>
                  </a:lnTo>
                  <a:lnTo>
                    <a:pt x="14136" y="1320173"/>
                  </a:lnTo>
                  <a:lnTo>
                    <a:pt x="13893" y="1313733"/>
                  </a:lnTo>
                  <a:lnTo>
                    <a:pt x="13657" y="1307294"/>
                  </a:lnTo>
                  <a:lnTo>
                    <a:pt x="13431" y="1300854"/>
                  </a:lnTo>
                  <a:lnTo>
                    <a:pt x="13218" y="1294414"/>
                  </a:lnTo>
                  <a:lnTo>
                    <a:pt x="13015" y="1287974"/>
                  </a:lnTo>
                  <a:lnTo>
                    <a:pt x="12821" y="1281534"/>
                  </a:lnTo>
                  <a:lnTo>
                    <a:pt x="12640" y="1275094"/>
                  </a:lnTo>
                  <a:lnTo>
                    <a:pt x="12472" y="1268654"/>
                  </a:lnTo>
                  <a:lnTo>
                    <a:pt x="12313" y="1262214"/>
                  </a:lnTo>
                  <a:lnTo>
                    <a:pt x="12165" y="1255775"/>
                  </a:lnTo>
                  <a:lnTo>
                    <a:pt x="12033" y="1249335"/>
                  </a:lnTo>
                  <a:lnTo>
                    <a:pt x="11911" y="1242895"/>
                  </a:lnTo>
                  <a:lnTo>
                    <a:pt x="11799" y="1236455"/>
                  </a:lnTo>
                  <a:lnTo>
                    <a:pt x="11703" y="1230015"/>
                  </a:lnTo>
                  <a:lnTo>
                    <a:pt x="11619" y="1223575"/>
                  </a:lnTo>
                  <a:lnTo>
                    <a:pt x="11545" y="1217135"/>
                  </a:lnTo>
                  <a:lnTo>
                    <a:pt x="11485" y="1210695"/>
                  </a:lnTo>
                  <a:lnTo>
                    <a:pt x="11440" y="1204256"/>
                  </a:lnTo>
                  <a:lnTo>
                    <a:pt x="11405" y="1197816"/>
                  </a:lnTo>
                  <a:lnTo>
                    <a:pt x="11381" y="1191376"/>
                  </a:lnTo>
                  <a:lnTo>
                    <a:pt x="11374" y="1184936"/>
                  </a:lnTo>
                  <a:lnTo>
                    <a:pt x="11379" y="1178496"/>
                  </a:lnTo>
                  <a:lnTo>
                    <a:pt x="11394" y="1172056"/>
                  </a:lnTo>
                  <a:lnTo>
                    <a:pt x="11424" y="1165616"/>
                  </a:lnTo>
                  <a:lnTo>
                    <a:pt x="11468" y="1159176"/>
                  </a:lnTo>
                  <a:lnTo>
                    <a:pt x="11522" y="1152737"/>
                  </a:lnTo>
                  <a:lnTo>
                    <a:pt x="11589" y="1146297"/>
                  </a:lnTo>
                  <a:lnTo>
                    <a:pt x="11672" y="1139857"/>
                  </a:lnTo>
                  <a:lnTo>
                    <a:pt x="11765" y="1133417"/>
                  </a:lnTo>
                  <a:lnTo>
                    <a:pt x="11869" y="1126977"/>
                  </a:lnTo>
                  <a:lnTo>
                    <a:pt x="11991" y="1120537"/>
                  </a:lnTo>
                  <a:lnTo>
                    <a:pt x="12123" y="1114097"/>
                  </a:lnTo>
                  <a:lnTo>
                    <a:pt x="12265" y="1107657"/>
                  </a:lnTo>
                  <a:lnTo>
                    <a:pt x="12423" y="1101218"/>
                  </a:lnTo>
                  <a:lnTo>
                    <a:pt x="12594" y="1094778"/>
                  </a:lnTo>
                  <a:lnTo>
                    <a:pt x="12775" y="1088338"/>
                  </a:lnTo>
                  <a:lnTo>
                    <a:pt x="12968" y="1081898"/>
                  </a:lnTo>
                  <a:lnTo>
                    <a:pt x="13177" y="1075458"/>
                  </a:lnTo>
                  <a:lnTo>
                    <a:pt x="13397" y="1069018"/>
                  </a:lnTo>
                  <a:lnTo>
                    <a:pt x="13626" y="1062578"/>
                  </a:lnTo>
                  <a:lnTo>
                    <a:pt x="13873" y="1056139"/>
                  </a:lnTo>
                  <a:lnTo>
                    <a:pt x="14131" y="1049699"/>
                  </a:lnTo>
                  <a:lnTo>
                    <a:pt x="14399" y="1043259"/>
                  </a:lnTo>
                  <a:lnTo>
                    <a:pt x="14682" y="1036819"/>
                  </a:lnTo>
                  <a:lnTo>
                    <a:pt x="14979" y="1030379"/>
                  </a:lnTo>
                  <a:lnTo>
                    <a:pt x="15287" y="1023939"/>
                  </a:lnTo>
                  <a:lnTo>
                    <a:pt x="15606" y="1017499"/>
                  </a:lnTo>
                  <a:lnTo>
                    <a:pt x="15942" y="1011059"/>
                  </a:lnTo>
                  <a:lnTo>
                    <a:pt x="16289" y="1004620"/>
                  </a:lnTo>
                  <a:lnTo>
                    <a:pt x="16647" y="998180"/>
                  </a:lnTo>
                  <a:lnTo>
                    <a:pt x="17022" y="991740"/>
                  </a:lnTo>
                  <a:lnTo>
                    <a:pt x="17410" y="985300"/>
                  </a:lnTo>
                  <a:lnTo>
                    <a:pt x="17808" y="978860"/>
                  </a:lnTo>
                  <a:lnTo>
                    <a:pt x="18222" y="972420"/>
                  </a:lnTo>
                  <a:lnTo>
                    <a:pt x="18651" y="965980"/>
                  </a:lnTo>
                  <a:lnTo>
                    <a:pt x="19091" y="959540"/>
                  </a:lnTo>
                  <a:lnTo>
                    <a:pt x="19544" y="953101"/>
                  </a:lnTo>
                  <a:lnTo>
                    <a:pt x="20016" y="946661"/>
                  </a:lnTo>
                  <a:lnTo>
                    <a:pt x="20499" y="940221"/>
                  </a:lnTo>
                  <a:lnTo>
                    <a:pt x="20994" y="933781"/>
                  </a:lnTo>
                  <a:lnTo>
                    <a:pt x="21507" y="927341"/>
                  </a:lnTo>
                  <a:lnTo>
                    <a:pt x="22034" y="920901"/>
                  </a:lnTo>
                  <a:lnTo>
                    <a:pt x="22572" y="914461"/>
                  </a:lnTo>
                  <a:lnTo>
                    <a:pt x="23127" y="908021"/>
                  </a:lnTo>
                  <a:lnTo>
                    <a:pt x="23698" y="901582"/>
                  </a:lnTo>
                  <a:lnTo>
                    <a:pt x="24281" y="895142"/>
                  </a:lnTo>
                  <a:lnTo>
                    <a:pt x="24876" y="888702"/>
                  </a:lnTo>
                  <a:lnTo>
                    <a:pt x="25492" y="882262"/>
                  </a:lnTo>
                  <a:lnTo>
                    <a:pt x="26119" y="875822"/>
                  </a:lnTo>
                  <a:lnTo>
                    <a:pt x="26758" y="869382"/>
                  </a:lnTo>
                  <a:lnTo>
                    <a:pt x="27415" y="862942"/>
                  </a:lnTo>
                  <a:lnTo>
                    <a:pt x="28086" y="856502"/>
                  </a:lnTo>
                  <a:lnTo>
                    <a:pt x="28769" y="850063"/>
                  </a:lnTo>
                  <a:lnTo>
                    <a:pt x="29465" y="843623"/>
                  </a:lnTo>
                  <a:lnTo>
                    <a:pt x="30179" y="837183"/>
                  </a:lnTo>
                  <a:lnTo>
                    <a:pt x="30903" y="830743"/>
                  </a:lnTo>
                  <a:lnTo>
                    <a:pt x="31638" y="824303"/>
                  </a:lnTo>
                  <a:lnTo>
                    <a:pt x="32391" y="817863"/>
                  </a:lnTo>
                  <a:lnTo>
                    <a:pt x="33155" y="811423"/>
                  </a:lnTo>
                  <a:lnTo>
                    <a:pt x="33929" y="804983"/>
                  </a:lnTo>
                  <a:lnTo>
                    <a:pt x="34717" y="798544"/>
                  </a:lnTo>
                  <a:lnTo>
                    <a:pt x="35517" y="792104"/>
                  </a:lnTo>
                  <a:lnTo>
                    <a:pt x="36326" y="785664"/>
                  </a:lnTo>
                  <a:lnTo>
                    <a:pt x="37146" y="779224"/>
                  </a:lnTo>
                  <a:lnTo>
                    <a:pt x="37979" y="772784"/>
                  </a:lnTo>
                  <a:lnTo>
                    <a:pt x="38820" y="766344"/>
                  </a:lnTo>
                  <a:lnTo>
                    <a:pt x="39668" y="759904"/>
                  </a:lnTo>
                  <a:lnTo>
                    <a:pt x="40529" y="753465"/>
                  </a:lnTo>
                  <a:lnTo>
                    <a:pt x="41396" y="747025"/>
                  </a:lnTo>
                  <a:lnTo>
                    <a:pt x="42270" y="740585"/>
                  </a:lnTo>
                  <a:lnTo>
                    <a:pt x="43153" y="734145"/>
                  </a:lnTo>
                  <a:lnTo>
                    <a:pt x="44042" y="727705"/>
                  </a:lnTo>
                  <a:lnTo>
                    <a:pt x="44937" y="721265"/>
                  </a:lnTo>
                  <a:lnTo>
                    <a:pt x="45836" y="714825"/>
                  </a:lnTo>
                  <a:lnTo>
                    <a:pt x="46742" y="708385"/>
                  </a:lnTo>
                  <a:lnTo>
                    <a:pt x="47651" y="701946"/>
                  </a:lnTo>
                  <a:lnTo>
                    <a:pt x="48564" y="695506"/>
                  </a:lnTo>
                  <a:lnTo>
                    <a:pt x="49480" y="689066"/>
                  </a:lnTo>
                  <a:lnTo>
                    <a:pt x="50398" y="682626"/>
                  </a:lnTo>
                  <a:lnTo>
                    <a:pt x="51318" y="676186"/>
                  </a:lnTo>
                  <a:lnTo>
                    <a:pt x="52239" y="669746"/>
                  </a:lnTo>
                  <a:lnTo>
                    <a:pt x="53161" y="663306"/>
                  </a:lnTo>
                  <a:lnTo>
                    <a:pt x="54082" y="656866"/>
                  </a:lnTo>
                  <a:lnTo>
                    <a:pt x="55003" y="650427"/>
                  </a:lnTo>
                  <a:lnTo>
                    <a:pt x="55922" y="643987"/>
                  </a:lnTo>
                  <a:lnTo>
                    <a:pt x="56840" y="637547"/>
                  </a:lnTo>
                  <a:lnTo>
                    <a:pt x="57755" y="631107"/>
                  </a:lnTo>
                  <a:lnTo>
                    <a:pt x="58667" y="624667"/>
                  </a:lnTo>
                  <a:lnTo>
                    <a:pt x="59574" y="618227"/>
                  </a:lnTo>
                  <a:lnTo>
                    <a:pt x="60478" y="611787"/>
                  </a:lnTo>
                  <a:lnTo>
                    <a:pt x="61378" y="605347"/>
                  </a:lnTo>
                  <a:lnTo>
                    <a:pt x="62270" y="598908"/>
                  </a:lnTo>
                  <a:lnTo>
                    <a:pt x="63158" y="592468"/>
                  </a:lnTo>
                  <a:lnTo>
                    <a:pt x="64041" y="586028"/>
                  </a:lnTo>
                  <a:lnTo>
                    <a:pt x="64913" y="579588"/>
                  </a:lnTo>
                  <a:lnTo>
                    <a:pt x="65780" y="573148"/>
                  </a:lnTo>
                  <a:lnTo>
                    <a:pt x="66640" y="566708"/>
                  </a:lnTo>
                  <a:lnTo>
                    <a:pt x="67490" y="560268"/>
                  </a:lnTo>
                  <a:lnTo>
                    <a:pt x="68331" y="553828"/>
                  </a:lnTo>
                  <a:lnTo>
                    <a:pt x="69165" y="547389"/>
                  </a:lnTo>
                  <a:lnTo>
                    <a:pt x="69989" y="540949"/>
                  </a:lnTo>
                  <a:lnTo>
                    <a:pt x="70800" y="534509"/>
                  </a:lnTo>
                  <a:lnTo>
                    <a:pt x="71603" y="528069"/>
                  </a:lnTo>
                  <a:lnTo>
                    <a:pt x="72398" y="521629"/>
                  </a:lnTo>
                  <a:lnTo>
                    <a:pt x="73176" y="515189"/>
                  </a:lnTo>
                  <a:lnTo>
                    <a:pt x="73945" y="508749"/>
                  </a:lnTo>
                  <a:lnTo>
                    <a:pt x="74705" y="502310"/>
                  </a:lnTo>
                  <a:lnTo>
                    <a:pt x="75450" y="495870"/>
                  </a:lnTo>
                  <a:lnTo>
                    <a:pt x="76183" y="489430"/>
                  </a:lnTo>
                  <a:lnTo>
                    <a:pt x="76906" y="482990"/>
                  </a:lnTo>
                  <a:lnTo>
                    <a:pt x="77616" y="476550"/>
                  </a:lnTo>
                  <a:lnTo>
                    <a:pt x="78310" y="470110"/>
                  </a:lnTo>
                  <a:lnTo>
                    <a:pt x="78993" y="463670"/>
                  </a:lnTo>
                  <a:lnTo>
                    <a:pt x="79665" y="457230"/>
                  </a:lnTo>
                  <a:lnTo>
                    <a:pt x="80319" y="450791"/>
                  </a:lnTo>
                  <a:lnTo>
                    <a:pt x="80961" y="444351"/>
                  </a:lnTo>
                  <a:lnTo>
                    <a:pt x="81593" y="437911"/>
                  </a:lnTo>
                  <a:lnTo>
                    <a:pt x="82208" y="431471"/>
                  </a:lnTo>
                  <a:lnTo>
                    <a:pt x="82808" y="425031"/>
                  </a:lnTo>
                  <a:lnTo>
                    <a:pt x="83398" y="418591"/>
                  </a:lnTo>
                  <a:lnTo>
                    <a:pt x="83973" y="412151"/>
                  </a:lnTo>
                  <a:lnTo>
                    <a:pt x="84532" y="405711"/>
                  </a:lnTo>
                  <a:lnTo>
                    <a:pt x="85078" y="399272"/>
                  </a:lnTo>
                  <a:lnTo>
                    <a:pt x="85614" y="392832"/>
                  </a:lnTo>
                  <a:lnTo>
                    <a:pt x="86131" y="386392"/>
                  </a:lnTo>
                  <a:lnTo>
                    <a:pt x="86635" y="379952"/>
                  </a:lnTo>
                  <a:lnTo>
                    <a:pt x="87128" y="373512"/>
                  </a:lnTo>
                  <a:lnTo>
                    <a:pt x="87606" y="367072"/>
                  </a:lnTo>
                  <a:lnTo>
                    <a:pt x="88069" y="360632"/>
                  </a:lnTo>
                  <a:lnTo>
                    <a:pt x="88521" y="354192"/>
                  </a:lnTo>
                  <a:lnTo>
                    <a:pt x="88960" y="347753"/>
                  </a:lnTo>
                  <a:lnTo>
                    <a:pt x="89382" y="341313"/>
                  </a:lnTo>
                  <a:lnTo>
                    <a:pt x="89793" y="334873"/>
                  </a:lnTo>
                  <a:lnTo>
                    <a:pt x="90194" y="328433"/>
                  </a:lnTo>
                  <a:lnTo>
                    <a:pt x="90578" y="321993"/>
                  </a:lnTo>
                  <a:lnTo>
                    <a:pt x="90950" y="315553"/>
                  </a:lnTo>
                  <a:lnTo>
                    <a:pt x="91312" y="309113"/>
                  </a:lnTo>
                  <a:lnTo>
                    <a:pt x="91660" y="302673"/>
                  </a:lnTo>
                  <a:lnTo>
                    <a:pt x="91995" y="296234"/>
                  </a:lnTo>
                  <a:lnTo>
                    <a:pt x="92320" y="289794"/>
                  </a:lnTo>
                  <a:lnTo>
                    <a:pt x="92635" y="283354"/>
                  </a:lnTo>
                  <a:lnTo>
                    <a:pt x="92934" y="276914"/>
                  </a:lnTo>
                  <a:lnTo>
                    <a:pt x="93224" y="270474"/>
                  </a:lnTo>
                  <a:lnTo>
                    <a:pt x="93505" y="264034"/>
                  </a:lnTo>
                  <a:lnTo>
                    <a:pt x="93773" y="257594"/>
                  </a:lnTo>
                  <a:lnTo>
                    <a:pt x="94030" y="251155"/>
                  </a:lnTo>
                  <a:lnTo>
                    <a:pt x="94279" y="244715"/>
                  </a:lnTo>
                  <a:lnTo>
                    <a:pt x="94518" y="238275"/>
                  </a:lnTo>
                  <a:lnTo>
                    <a:pt x="94745" y="231835"/>
                  </a:lnTo>
                  <a:lnTo>
                    <a:pt x="94964" y="225395"/>
                  </a:lnTo>
                  <a:lnTo>
                    <a:pt x="95175" y="218955"/>
                  </a:lnTo>
                  <a:lnTo>
                    <a:pt x="95374" y="212515"/>
                  </a:lnTo>
                  <a:lnTo>
                    <a:pt x="95566" y="206075"/>
                  </a:lnTo>
                  <a:lnTo>
                    <a:pt x="95751" y="199636"/>
                  </a:lnTo>
                  <a:lnTo>
                    <a:pt x="95926" y="193196"/>
                  </a:lnTo>
                  <a:lnTo>
                    <a:pt x="96093" y="186756"/>
                  </a:lnTo>
                  <a:lnTo>
                    <a:pt x="96254" y="180316"/>
                  </a:lnTo>
                  <a:lnTo>
                    <a:pt x="96407" y="173876"/>
                  </a:lnTo>
                  <a:lnTo>
                    <a:pt x="96551" y="167436"/>
                  </a:lnTo>
                  <a:lnTo>
                    <a:pt x="96690" y="160996"/>
                  </a:lnTo>
                  <a:lnTo>
                    <a:pt x="96823" y="154556"/>
                  </a:lnTo>
                  <a:lnTo>
                    <a:pt x="96947" y="148117"/>
                  </a:lnTo>
                  <a:lnTo>
                    <a:pt x="97067" y="141677"/>
                  </a:lnTo>
                  <a:lnTo>
                    <a:pt x="97181" y="135237"/>
                  </a:lnTo>
                  <a:lnTo>
                    <a:pt x="97289" y="128797"/>
                  </a:lnTo>
                  <a:lnTo>
                    <a:pt x="97391" y="122357"/>
                  </a:lnTo>
                  <a:lnTo>
                    <a:pt x="97489" y="115917"/>
                  </a:lnTo>
                  <a:lnTo>
                    <a:pt x="97581" y="109477"/>
                  </a:lnTo>
                  <a:lnTo>
                    <a:pt x="97668" y="103037"/>
                  </a:lnTo>
                  <a:lnTo>
                    <a:pt x="97751" y="96598"/>
                  </a:lnTo>
                  <a:lnTo>
                    <a:pt x="97831" y="90158"/>
                  </a:lnTo>
                  <a:lnTo>
                    <a:pt x="97905" y="83718"/>
                  </a:lnTo>
                  <a:lnTo>
                    <a:pt x="97976" y="77278"/>
                  </a:lnTo>
                  <a:lnTo>
                    <a:pt x="98043" y="70838"/>
                  </a:lnTo>
                  <a:lnTo>
                    <a:pt x="98107" y="64398"/>
                  </a:lnTo>
                  <a:lnTo>
                    <a:pt x="98166" y="57958"/>
                  </a:lnTo>
                  <a:lnTo>
                    <a:pt x="98224" y="51518"/>
                  </a:lnTo>
                  <a:lnTo>
                    <a:pt x="98278" y="45079"/>
                  </a:lnTo>
                  <a:lnTo>
                    <a:pt x="98329" y="38639"/>
                  </a:lnTo>
                  <a:lnTo>
                    <a:pt x="98377" y="32199"/>
                  </a:lnTo>
                  <a:lnTo>
                    <a:pt x="98424" y="25759"/>
                  </a:lnTo>
                  <a:lnTo>
                    <a:pt x="98467" y="19319"/>
                  </a:lnTo>
                  <a:lnTo>
                    <a:pt x="98508" y="12879"/>
                  </a:lnTo>
                  <a:lnTo>
                    <a:pt x="98547" y="6439"/>
                  </a:lnTo>
                  <a:lnTo>
                    <a:pt x="98585" y="0"/>
                  </a:lnTo>
                  <a:lnTo>
                    <a:pt x="100117" y="0"/>
                  </a:lnTo>
                  <a:lnTo>
                    <a:pt x="100154" y="6439"/>
                  </a:lnTo>
                  <a:lnTo>
                    <a:pt x="100194" y="12879"/>
                  </a:lnTo>
                  <a:lnTo>
                    <a:pt x="100235" y="19319"/>
                  </a:lnTo>
                  <a:lnTo>
                    <a:pt x="100278" y="25759"/>
                  </a:lnTo>
                  <a:lnTo>
                    <a:pt x="100324" y="32199"/>
                  </a:lnTo>
                  <a:lnTo>
                    <a:pt x="100373" y="38639"/>
                  </a:lnTo>
                  <a:lnTo>
                    <a:pt x="100424" y="45079"/>
                  </a:lnTo>
                  <a:lnTo>
                    <a:pt x="100478" y="51518"/>
                  </a:lnTo>
                  <a:lnTo>
                    <a:pt x="100535" y="57958"/>
                  </a:lnTo>
                  <a:lnTo>
                    <a:pt x="100595" y="64398"/>
                  </a:lnTo>
                  <a:lnTo>
                    <a:pt x="100658" y="70838"/>
                  </a:lnTo>
                  <a:lnTo>
                    <a:pt x="100726" y="77278"/>
                  </a:lnTo>
                  <a:lnTo>
                    <a:pt x="100797" y="83718"/>
                  </a:lnTo>
                  <a:lnTo>
                    <a:pt x="100871" y="90158"/>
                  </a:lnTo>
                  <a:lnTo>
                    <a:pt x="100950" y="96598"/>
                  </a:lnTo>
                  <a:lnTo>
                    <a:pt x="101033" y="103037"/>
                  </a:lnTo>
                  <a:lnTo>
                    <a:pt x="101120" y="109477"/>
                  </a:lnTo>
                  <a:lnTo>
                    <a:pt x="101213" y="115917"/>
                  </a:lnTo>
                  <a:lnTo>
                    <a:pt x="101311" y="122357"/>
                  </a:lnTo>
                  <a:lnTo>
                    <a:pt x="101413" y="128797"/>
                  </a:lnTo>
                  <a:lnTo>
                    <a:pt x="101520" y="135237"/>
                  </a:lnTo>
                  <a:lnTo>
                    <a:pt x="101635" y="141677"/>
                  </a:lnTo>
                  <a:lnTo>
                    <a:pt x="101754" y="148117"/>
                  </a:lnTo>
                  <a:lnTo>
                    <a:pt x="101878" y="154556"/>
                  </a:lnTo>
                  <a:lnTo>
                    <a:pt x="102012" y="160996"/>
                  </a:lnTo>
                  <a:lnTo>
                    <a:pt x="102151" y="167436"/>
                  </a:lnTo>
                  <a:lnTo>
                    <a:pt x="102295" y="173876"/>
                  </a:lnTo>
                  <a:lnTo>
                    <a:pt x="102448" y="180316"/>
                  </a:lnTo>
                  <a:lnTo>
                    <a:pt x="102609" y="186756"/>
                  </a:lnTo>
                  <a:lnTo>
                    <a:pt x="102776" y="193196"/>
                  </a:lnTo>
                  <a:lnTo>
                    <a:pt x="102950" y="199636"/>
                  </a:lnTo>
                  <a:lnTo>
                    <a:pt x="103135" y="206075"/>
                  </a:lnTo>
                  <a:lnTo>
                    <a:pt x="103327" y="212515"/>
                  </a:lnTo>
                  <a:lnTo>
                    <a:pt x="103526" y="218955"/>
                  </a:lnTo>
                  <a:lnTo>
                    <a:pt x="103738" y="225395"/>
                  </a:lnTo>
                  <a:lnTo>
                    <a:pt x="103957" y="231835"/>
                  </a:lnTo>
                  <a:lnTo>
                    <a:pt x="104184" y="238275"/>
                  </a:lnTo>
                  <a:lnTo>
                    <a:pt x="104422" y="244715"/>
                  </a:lnTo>
                  <a:lnTo>
                    <a:pt x="104671" y="251155"/>
                  </a:lnTo>
                  <a:lnTo>
                    <a:pt x="104929" y="257594"/>
                  </a:lnTo>
                  <a:lnTo>
                    <a:pt x="105196" y="264034"/>
                  </a:lnTo>
                  <a:lnTo>
                    <a:pt x="105478" y="270474"/>
                  </a:lnTo>
                  <a:lnTo>
                    <a:pt x="105768" y="276914"/>
                  </a:lnTo>
                  <a:lnTo>
                    <a:pt x="106067" y="283354"/>
                  </a:lnTo>
                  <a:lnTo>
                    <a:pt x="106382" y="289794"/>
                  </a:lnTo>
                  <a:lnTo>
                    <a:pt x="106707" y="296234"/>
                  </a:lnTo>
                  <a:lnTo>
                    <a:pt x="107042" y="302673"/>
                  </a:lnTo>
                  <a:lnTo>
                    <a:pt x="107390" y="309113"/>
                  </a:lnTo>
                  <a:lnTo>
                    <a:pt x="107752" y="315553"/>
                  </a:lnTo>
                  <a:lnTo>
                    <a:pt x="108124" y="321993"/>
                  </a:lnTo>
                  <a:lnTo>
                    <a:pt x="108508" y="328433"/>
                  </a:lnTo>
                  <a:lnTo>
                    <a:pt x="108908" y="334873"/>
                  </a:lnTo>
                  <a:lnTo>
                    <a:pt x="109320" y="341313"/>
                  </a:lnTo>
                  <a:lnTo>
                    <a:pt x="109742" y="347753"/>
                  </a:lnTo>
                  <a:lnTo>
                    <a:pt x="110181" y="354192"/>
                  </a:lnTo>
                  <a:lnTo>
                    <a:pt x="110633" y="360632"/>
                  </a:lnTo>
                  <a:lnTo>
                    <a:pt x="111096" y="367072"/>
                  </a:lnTo>
                  <a:lnTo>
                    <a:pt x="111573" y="373512"/>
                  </a:lnTo>
                  <a:lnTo>
                    <a:pt x="112066" y="379952"/>
                  </a:lnTo>
                  <a:lnTo>
                    <a:pt x="112571" y="386392"/>
                  </a:lnTo>
                  <a:lnTo>
                    <a:pt x="113088" y="392832"/>
                  </a:lnTo>
                  <a:lnTo>
                    <a:pt x="113623" y="399272"/>
                  </a:lnTo>
                  <a:lnTo>
                    <a:pt x="114170" y="405711"/>
                  </a:lnTo>
                  <a:lnTo>
                    <a:pt x="114728" y="412151"/>
                  </a:lnTo>
                  <a:lnTo>
                    <a:pt x="115304" y="418591"/>
                  </a:lnTo>
                  <a:lnTo>
                    <a:pt x="115893" y="425031"/>
                  </a:lnTo>
                  <a:lnTo>
                    <a:pt x="116494" y="431471"/>
                  </a:lnTo>
                  <a:lnTo>
                    <a:pt x="117109" y="437911"/>
                  </a:lnTo>
                  <a:lnTo>
                    <a:pt x="117740" y="444351"/>
                  </a:lnTo>
                  <a:lnTo>
                    <a:pt x="118383" y="450791"/>
                  </a:lnTo>
                  <a:lnTo>
                    <a:pt x="119036" y="457230"/>
                  </a:lnTo>
                  <a:lnTo>
                    <a:pt x="119709" y="463670"/>
                  </a:lnTo>
                  <a:lnTo>
                    <a:pt x="120392" y="470110"/>
                  </a:lnTo>
                  <a:lnTo>
                    <a:pt x="121086" y="476550"/>
                  </a:lnTo>
                  <a:lnTo>
                    <a:pt x="121796" y="482990"/>
                  </a:lnTo>
                  <a:lnTo>
                    <a:pt x="122518" y="489430"/>
                  </a:lnTo>
                  <a:lnTo>
                    <a:pt x="123251" y="495870"/>
                  </a:lnTo>
                  <a:lnTo>
                    <a:pt x="123996" y="502310"/>
                  </a:lnTo>
                  <a:lnTo>
                    <a:pt x="124756" y="508749"/>
                  </a:lnTo>
                  <a:lnTo>
                    <a:pt x="125525" y="515189"/>
                  </a:lnTo>
                  <a:lnTo>
                    <a:pt x="126304" y="521629"/>
                  </a:lnTo>
                  <a:lnTo>
                    <a:pt x="127098" y="528069"/>
                  </a:lnTo>
                  <a:lnTo>
                    <a:pt x="127901" y="534509"/>
                  </a:lnTo>
                  <a:lnTo>
                    <a:pt x="128713" y="540949"/>
                  </a:lnTo>
                  <a:lnTo>
                    <a:pt x="129537" y="547389"/>
                  </a:lnTo>
                  <a:lnTo>
                    <a:pt x="130370" y="553828"/>
                  </a:lnTo>
                  <a:lnTo>
                    <a:pt x="131211" y="560268"/>
                  </a:lnTo>
                  <a:lnTo>
                    <a:pt x="132061" y="566708"/>
                  </a:lnTo>
                  <a:lnTo>
                    <a:pt x="132921" y="573148"/>
                  </a:lnTo>
                  <a:lnTo>
                    <a:pt x="133788" y="579588"/>
                  </a:lnTo>
                  <a:lnTo>
                    <a:pt x="134661" y="586028"/>
                  </a:lnTo>
                  <a:lnTo>
                    <a:pt x="135543" y="592468"/>
                  </a:lnTo>
                  <a:lnTo>
                    <a:pt x="136431" y="598908"/>
                  </a:lnTo>
                  <a:lnTo>
                    <a:pt x="137324" y="605347"/>
                  </a:lnTo>
                  <a:lnTo>
                    <a:pt x="138223" y="611787"/>
                  </a:lnTo>
                  <a:lnTo>
                    <a:pt x="139127" y="618227"/>
                  </a:lnTo>
                  <a:lnTo>
                    <a:pt x="140035" y="624667"/>
                  </a:lnTo>
                  <a:lnTo>
                    <a:pt x="140946" y="631107"/>
                  </a:lnTo>
                  <a:lnTo>
                    <a:pt x="141862" y="637547"/>
                  </a:lnTo>
                  <a:lnTo>
                    <a:pt x="142779" y="643987"/>
                  </a:lnTo>
                  <a:lnTo>
                    <a:pt x="143698" y="650427"/>
                  </a:lnTo>
                  <a:lnTo>
                    <a:pt x="144619" y="656866"/>
                  </a:lnTo>
                  <a:lnTo>
                    <a:pt x="145541" y="663306"/>
                  </a:lnTo>
                  <a:lnTo>
                    <a:pt x="146462" y="669746"/>
                  </a:lnTo>
                  <a:lnTo>
                    <a:pt x="147383" y="676186"/>
                  </a:lnTo>
                  <a:lnTo>
                    <a:pt x="148303" y="682626"/>
                  </a:lnTo>
                  <a:lnTo>
                    <a:pt x="149221" y="689066"/>
                  </a:lnTo>
                  <a:lnTo>
                    <a:pt x="150138" y="695506"/>
                  </a:lnTo>
                  <a:lnTo>
                    <a:pt x="151050" y="701946"/>
                  </a:lnTo>
                  <a:lnTo>
                    <a:pt x="151959" y="708385"/>
                  </a:lnTo>
                  <a:lnTo>
                    <a:pt x="152865" y="714825"/>
                  </a:lnTo>
                  <a:lnTo>
                    <a:pt x="153765" y="721265"/>
                  </a:lnTo>
                  <a:lnTo>
                    <a:pt x="154659" y="727705"/>
                  </a:lnTo>
                  <a:lnTo>
                    <a:pt x="155549" y="734145"/>
                  </a:lnTo>
                  <a:lnTo>
                    <a:pt x="156431" y="740585"/>
                  </a:lnTo>
                  <a:lnTo>
                    <a:pt x="157305" y="747025"/>
                  </a:lnTo>
                  <a:lnTo>
                    <a:pt x="158173" y="753465"/>
                  </a:lnTo>
                  <a:lnTo>
                    <a:pt x="159034" y="759904"/>
                  </a:lnTo>
                  <a:lnTo>
                    <a:pt x="159882" y="766344"/>
                  </a:lnTo>
                  <a:lnTo>
                    <a:pt x="160723" y="772784"/>
                  </a:lnTo>
                  <a:lnTo>
                    <a:pt x="161555" y="779224"/>
                  </a:lnTo>
                  <a:lnTo>
                    <a:pt x="162375" y="785664"/>
                  </a:lnTo>
                  <a:lnTo>
                    <a:pt x="163185" y="792104"/>
                  </a:lnTo>
                  <a:lnTo>
                    <a:pt x="163985" y="798544"/>
                  </a:lnTo>
                  <a:lnTo>
                    <a:pt x="164773" y="804983"/>
                  </a:lnTo>
                  <a:lnTo>
                    <a:pt x="165547" y="811423"/>
                  </a:lnTo>
                  <a:lnTo>
                    <a:pt x="166310" y="817863"/>
                  </a:lnTo>
                  <a:lnTo>
                    <a:pt x="167064" y="824303"/>
                  </a:lnTo>
                  <a:lnTo>
                    <a:pt x="167799" y="830743"/>
                  </a:lnTo>
                  <a:lnTo>
                    <a:pt x="168523" y="837183"/>
                  </a:lnTo>
                  <a:lnTo>
                    <a:pt x="169236" y="843623"/>
                  </a:lnTo>
                  <a:lnTo>
                    <a:pt x="169933" y="850063"/>
                  </a:lnTo>
                  <a:lnTo>
                    <a:pt x="170615" y="856502"/>
                  </a:lnTo>
                  <a:lnTo>
                    <a:pt x="171286" y="862942"/>
                  </a:lnTo>
                  <a:lnTo>
                    <a:pt x="171943" y="869382"/>
                  </a:lnTo>
                  <a:lnTo>
                    <a:pt x="172582" y="875822"/>
                  </a:lnTo>
                  <a:lnTo>
                    <a:pt x="173210" y="882262"/>
                  </a:lnTo>
                  <a:lnTo>
                    <a:pt x="173825" y="888702"/>
                  </a:lnTo>
                  <a:lnTo>
                    <a:pt x="174421" y="895142"/>
                  </a:lnTo>
                  <a:lnTo>
                    <a:pt x="175004" y="901582"/>
                  </a:lnTo>
                  <a:lnTo>
                    <a:pt x="175575" y="908021"/>
                  </a:lnTo>
                  <a:lnTo>
                    <a:pt x="176129" y="914461"/>
                  </a:lnTo>
                  <a:lnTo>
                    <a:pt x="176668" y="920901"/>
                  </a:lnTo>
                  <a:lnTo>
                    <a:pt x="177195" y="927341"/>
                  </a:lnTo>
                  <a:lnTo>
                    <a:pt x="177708" y="933781"/>
                  </a:lnTo>
                  <a:lnTo>
                    <a:pt x="178203" y="940221"/>
                  </a:lnTo>
                  <a:lnTo>
                    <a:pt x="178686" y="946661"/>
                  </a:lnTo>
                  <a:lnTo>
                    <a:pt x="179158" y="953101"/>
                  </a:lnTo>
                  <a:lnTo>
                    <a:pt x="179610" y="959540"/>
                  </a:lnTo>
                  <a:lnTo>
                    <a:pt x="180051" y="965980"/>
                  </a:lnTo>
                  <a:lnTo>
                    <a:pt x="180480" y="972420"/>
                  </a:lnTo>
                  <a:lnTo>
                    <a:pt x="180893" y="978860"/>
                  </a:lnTo>
                  <a:lnTo>
                    <a:pt x="181292" y="985300"/>
                  </a:lnTo>
                  <a:lnTo>
                    <a:pt x="181679" y="991740"/>
                  </a:lnTo>
                  <a:lnTo>
                    <a:pt x="182055" y="998180"/>
                  </a:lnTo>
                  <a:lnTo>
                    <a:pt x="182412" y="1004620"/>
                  </a:lnTo>
                  <a:lnTo>
                    <a:pt x="182759" y="1011059"/>
                  </a:lnTo>
                  <a:lnTo>
                    <a:pt x="183096" y="1017499"/>
                  </a:lnTo>
                  <a:lnTo>
                    <a:pt x="183415" y="1023939"/>
                  </a:lnTo>
                  <a:lnTo>
                    <a:pt x="183722" y="1030379"/>
                  </a:lnTo>
                  <a:lnTo>
                    <a:pt x="184019" y="1036819"/>
                  </a:lnTo>
                  <a:lnTo>
                    <a:pt x="184302" y="1043259"/>
                  </a:lnTo>
                  <a:lnTo>
                    <a:pt x="184570" y="1049699"/>
                  </a:lnTo>
                  <a:lnTo>
                    <a:pt x="184828" y="1056139"/>
                  </a:lnTo>
                  <a:lnTo>
                    <a:pt x="185075" y="1062578"/>
                  </a:lnTo>
                  <a:lnTo>
                    <a:pt x="185305" y="1069018"/>
                  </a:lnTo>
                  <a:lnTo>
                    <a:pt x="185525" y="1075458"/>
                  </a:lnTo>
                  <a:lnTo>
                    <a:pt x="185734" y="1081898"/>
                  </a:lnTo>
                  <a:lnTo>
                    <a:pt x="185927" y="1088338"/>
                  </a:lnTo>
                  <a:lnTo>
                    <a:pt x="186108" y="1094778"/>
                  </a:lnTo>
                  <a:lnTo>
                    <a:pt x="186279" y="1101218"/>
                  </a:lnTo>
                  <a:lnTo>
                    <a:pt x="186436" y="1107657"/>
                  </a:lnTo>
                  <a:lnTo>
                    <a:pt x="186579" y="1114097"/>
                  </a:lnTo>
                  <a:lnTo>
                    <a:pt x="186711" y="1120537"/>
                  </a:lnTo>
                  <a:lnTo>
                    <a:pt x="186832" y="1126977"/>
                  </a:lnTo>
                  <a:lnTo>
                    <a:pt x="186936" y="1133417"/>
                  </a:lnTo>
                  <a:lnTo>
                    <a:pt x="187029" y="1139857"/>
                  </a:lnTo>
                  <a:lnTo>
                    <a:pt x="187112" y="1146297"/>
                  </a:lnTo>
                  <a:lnTo>
                    <a:pt x="187179" y="1152737"/>
                  </a:lnTo>
                  <a:lnTo>
                    <a:pt x="187234" y="1159176"/>
                  </a:lnTo>
                  <a:lnTo>
                    <a:pt x="187277" y="1165616"/>
                  </a:lnTo>
                  <a:lnTo>
                    <a:pt x="187308" y="1172056"/>
                  </a:lnTo>
                  <a:lnTo>
                    <a:pt x="187323" y="1178496"/>
                  </a:lnTo>
                  <a:lnTo>
                    <a:pt x="187327" y="1184936"/>
                  </a:lnTo>
                  <a:lnTo>
                    <a:pt x="187321" y="1191376"/>
                  </a:lnTo>
                  <a:lnTo>
                    <a:pt x="187297" y="1197816"/>
                  </a:lnTo>
                  <a:lnTo>
                    <a:pt x="187262" y="1204256"/>
                  </a:lnTo>
                  <a:lnTo>
                    <a:pt x="187217" y="1210695"/>
                  </a:lnTo>
                  <a:lnTo>
                    <a:pt x="187156" y="1217135"/>
                  </a:lnTo>
                  <a:lnTo>
                    <a:pt x="187083" y="1223575"/>
                  </a:lnTo>
                  <a:lnTo>
                    <a:pt x="186999" y="1230015"/>
                  </a:lnTo>
                  <a:lnTo>
                    <a:pt x="186902" y="1236455"/>
                  </a:lnTo>
                  <a:lnTo>
                    <a:pt x="186790" y="1242895"/>
                  </a:lnTo>
                  <a:lnTo>
                    <a:pt x="186669" y="1249335"/>
                  </a:lnTo>
                  <a:lnTo>
                    <a:pt x="186537" y="1255775"/>
                  </a:lnTo>
                  <a:lnTo>
                    <a:pt x="186388" y="1262214"/>
                  </a:lnTo>
                  <a:lnTo>
                    <a:pt x="186230" y="1268654"/>
                  </a:lnTo>
                  <a:lnTo>
                    <a:pt x="186062" y="1275094"/>
                  </a:lnTo>
                  <a:lnTo>
                    <a:pt x="185880" y="1281534"/>
                  </a:lnTo>
                  <a:lnTo>
                    <a:pt x="185687" y="1287974"/>
                  </a:lnTo>
                  <a:lnTo>
                    <a:pt x="185484" y="1294414"/>
                  </a:lnTo>
                  <a:lnTo>
                    <a:pt x="185271" y="1300854"/>
                  </a:lnTo>
                  <a:lnTo>
                    <a:pt x="185044" y="1307294"/>
                  </a:lnTo>
                  <a:lnTo>
                    <a:pt x="184809" y="1313733"/>
                  </a:lnTo>
                  <a:lnTo>
                    <a:pt x="184565" y="1320173"/>
                  </a:lnTo>
                  <a:lnTo>
                    <a:pt x="184309" y="1326613"/>
                  </a:lnTo>
                  <a:lnTo>
                    <a:pt x="184043" y="1333053"/>
                  </a:lnTo>
                  <a:lnTo>
                    <a:pt x="183770" y="1339493"/>
                  </a:lnTo>
                  <a:lnTo>
                    <a:pt x="183487" y="1345933"/>
                  </a:lnTo>
                  <a:lnTo>
                    <a:pt x="183194" y="1352373"/>
                  </a:lnTo>
                  <a:lnTo>
                    <a:pt x="182894" y="1358812"/>
                  </a:lnTo>
                  <a:lnTo>
                    <a:pt x="182587" y="1365252"/>
                  </a:lnTo>
                  <a:lnTo>
                    <a:pt x="182269" y="1371692"/>
                  </a:lnTo>
                  <a:lnTo>
                    <a:pt x="181945" y="1378132"/>
                  </a:lnTo>
                  <a:lnTo>
                    <a:pt x="181615" y="1384572"/>
                  </a:lnTo>
                  <a:lnTo>
                    <a:pt x="181276" y="1391012"/>
                  </a:lnTo>
                  <a:lnTo>
                    <a:pt x="180931" y="1397452"/>
                  </a:lnTo>
                  <a:lnTo>
                    <a:pt x="180581" y="1403892"/>
                  </a:lnTo>
                  <a:lnTo>
                    <a:pt x="180224" y="1410331"/>
                  </a:lnTo>
                  <a:lnTo>
                    <a:pt x="179861" y="1416771"/>
                  </a:lnTo>
                  <a:lnTo>
                    <a:pt x="179493" y="1423211"/>
                  </a:lnTo>
                  <a:lnTo>
                    <a:pt x="179120" y="1429651"/>
                  </a:lnTo>
                  <a:lnTo>
                    <a:pt x="178741" y="1436091"/>
                  </a:lnTo>
                  <a:lnTo>
                    <a:pt x="178359" y="1442531"/>
                  </a:lnTo>
                  <a:lnTo>
                    <a:pt x="177972" y="1448971"/>
                  </a:lnTo>
                  <a:lnTo>
                    <a:pt x="177581" y="1455411"/>
                  </a:lnTo>
                  <a:lnTo>
                    <a:pt x="177186" y="1461850"/>
                  </a:lnTo>
                  <a:lnTo>
                    <a:pt x="176788" y="1468290"/>
                  </a:lnTo>
                  <a:lnTo>
                    <a:pt x="176387" y="1474730"/>
                  </a:lnTo>
                  <a:lnTo>
                    <a:pt x="175982" y="1481170"/>
                  </a:lnTo>
                  <a:lnTo>
                    <a:pt x="175575" y="1487610"/>
                  </a:lnTo>
                  <a:lnTo>
                    <a:pt x="175166" y="1494050"/>
                  </a:lnTo>
                  <a:lnTo>
                    <a:pt x="174753" y="1500490"/>
                  </a:lnTo>
                  <a:lnTo>
                    <a:pt x="174338" y="1506930"/>
                  </a:lnTo>
                  <a:lnTo>
                    <a:pt x="173922" y="1513369"/>
                  </a:lnTo>
                  <a:lnTo>
                    <a:pt x="173504" y="1519809"/>
                  </a:lnTo>
                  <a:lnTo>
                    <a:pt x="173084" y="1526249"/>
                  </a:lnTo>
                  <a:lnTo>
                    <a:pt x="172663" y="1532689"/>
                  </a:lnTo>
                  <a:lnTo>
                    <a:pt x="172240" y="1539129"/>
                  </a:lnTo>
                  <a:lnTo>
                    <a:pt x="171816" y="1545569"/>
                  </a:lnTo>
                  <a:lnTo>
                    <a:pt x="171390" y="1552009"/>
                  </a:lnTo>
                  <a:lnTo>
                    <a:pt x="170964" y="1558449"/>
                  </a:lnTo>
                  <a:lnTo>
                    <a:pt x="170537" y="1564888"/>
                  </a:lnTo>
                  <a:lnTo>
                    <a:pt x="170109" y="1571328"/>
                  </a:lnTo>
                  <a:lnTo>
                    <a:pt x="169680" y="1577768"/>
                  </a:lnTo>
                  <a:lnTo>
                    <a:pt x="169250" y="1584208"/>
                  </a:lnTo>
                  <a:lnTo>
                    <a:pt x="168820" y="1590648"/>
                  </a:lnTo>
                  <a:lnTo>
                    <a:pt x="168389" y="1597088"/>
                  </a:lnTo>
                  <a:lnTo>
                    <a:pt x="167958" y="1603528"/>
                  </a:lnTo>
                  <a:lnTo>
                    <a:pt x="167525" y="1609967"/>
                  </a:lnTo>
                  <a:lnTo>
                    <a:pt x="167093" y="1616407"/>
                  </a:lnTo>
                  <a:lnTo>
                    <a:pt x="166659" y="1622847"/>
                  </a:lnTo>
                  <a:lnTo>
                    <a:pt x="166226" y="1629287"/>
                  </a:lnTo>
                  <a:lnTo>
                    <a:pt x="165791" y="1635727"/>
                  </a:lnTo>
                  <a:lnTo>
                    <a:pt x="165356" y="1642167"/>
                  </a:lnTo>
                  <a:lnTo>
                    <a:pt x="164920" y="1648607"/>
                  </a:lnTo>
                  <a:lnTo>
                    <a:pt x="164484" y="1655047"/>
                  </a:lnTo>
                  <a:lnTo>
                    <a:pt x="164047" y="1661486"/>
                  </a:lnTo>
                  <a:lnTo>
                    <a:pt x="163609" y="1667926"/>
                  </a:lnTo>
                  <a:lnTo>
                    <a:pt x="163171" y="1674366"/>
                  </a:lnTo>
                  <a:lnTo>
                    <a:pt x="162731" y="1680806"/>
                  </a:lnTo>
                  <a:lnTo>
                    <a:pt x="162291" y="1687246"/>
                  </a:lnTo>
                  <a:lnTo>
                    <a:pt x="161850" y="1693686"/>
                  </a:lnTo>
                  <a:lnTo>
                    <a:pt x="161408" y="1700126"/>
                  </a:lnTo>
                  <a:lnTo>
                    <a:pt x="160965" y="1706566"/>
                  </a:lnTo>
                  <a:lnTo>
                    <a:pt x="160521" y="1713005"/>
                  </a:lnTo>
                  <a:lnTo>
                    <a:pt x="160075" y="1719445"/>
                  </a:lnTo>
                  <a:lnTo>
                    <a:pt x="159629" y="1725885"/>
                  </a:lnTo>
                  <a:lnTo>
                    <a:pt x="159181" y="1732325"/>
                  </a:lnTo>
                  <a:lnTo>
                    <a:pt x="158732" y="1738765"/>
                  </a:lnTo>
                  <a:lnTo>
                    <a:pt x="158282" y="1745205"/>
                  </a:lnTo>
                  <a:lnTo>
                    <a:pt x="157830" y="1751645"/>
                  </a:lnTo>
                  <a:lnTo>
                    <a:pt x="157377" y="1758085"/>
                  </a:lnTo>
                  <a:lnTo>
                    <a:pt x="156923" y="1764524"/>
                  </a:lnTo>
                  <a:lnTo>
                    <a:pt x="156467" y="1770964"/>
                  </a:lnTo>
                  <a:lnTo>
                    <a:pt x="156010" y="1777404"/>
                  </a:lnTo>
                  <a:lnTo>
                    <a:pt x="155551" y="1783844"/>
                  </a:lnTo>
                  <a:lnTo>
                    <a:pt x="155091" y="1790284"/>
                  </a:lnTo>
                  <a:lnTo>
                    <a:pt x="154630" y="1796724"/>
                  </a:lnTo>
                  <a:lnTo>
                    <a:pt x="154167" y="1803164"/>
                  </a:lnTo>
                  <a:lnTo>
                    <a:pt x="153703" y="1809604"/>
                  </a:lnTo>
                  <a:lnTo>
                    <a:pt x="153239" y="1816043"/>
                  </a:lnTo>
                  <a:lnTo>
                    <a:pt x="152772" y="1822483"/>
                  </a:lnTo>
                  <a:lnTo>
                    <a:pt x="152305" y="1828923"/>
                  </a:lnTo>
                  <a:lnTo>
                    <a:pt x="151837" y="1835363"/>
                  </a:lnTo>
                  <a:lnTo>
                    <a:pt x="151368" y="1841803"/>
                  </a:lnTo>
                  <a:lnTo>
                    <a:pt x="150898" y="1848243"/>
                  </a:lnTo>
                  <a:lnTo>
                    <a:pt x="150427" y="1854683"/>
                  </a:lnTo>
                  <a:lnTo>
                    <a:pt x="149956" y="1861123"/>
                  </a:lnTo>
                  <a:lnTo>
                    <a:pt x="149485" y="1867562"/>
                  </a:lnTo>
                  <a:lnTo>
                    <a:pt x="149014" y="1874002"/>
                  </a:lnTo>
                  <a:lnTo>
                    <a:pt x="148542" y="1880442"/>
                  </a:lnTo>
                  <a:lnTo>
                    <a:pt x="148071" y="1886882"/>
                  </a:lnTo>
                  <a:lnTo>
                    <a:pt x="147601" y="1893322"/>
                  </a:lnTo>
                  <a:lnTo>
                    <a:pt x="147131" y="1899762"/>
                  </a:lnTo>
                  <a:lnTo>
                    <a:pt x="146663" y="1906202"/>
                  </a:lnTo>
                  <a:lnTo>
                    <a:pt x="146195" y="1912641"/>
                  </a:lnTo>
                  <a:lnTo>
                    <a:pt x="145729" y="1919081"/>
                  </a:lnTo>
                  <a:lnTo>
                    <a:pt x="145265" y="1925521"/>
                  </a:lnTo>
                  <a:lnTo>
                    <a:pt x="144803" y="1931961"/>
                  </a:lnTo>
                  <a:lnTo>
                    <a:pt x="144344" y="1938401"/>
                  </a:lnTo>
                  <a:lnTo>
                    <a:pt x="143886" y="1944841"/>
                  </a:lnTo>
                  <a:lnTo>
                    <a:pt x="143432" y="1951281"/>
                  </a:lnTo>
                  <a:lnTo>
                    <a:pt x="142982" y="1957721"/>
                  </a:lnTo>
                  <a:lnTo>
                    <a:pt x="142535" y="1964160"/>
                  </a:lnTo>
                  <a:lnTo>
                    <a:pt x="142091" y="1970600"/>
                  </a:lnTo>
                  <a:lnTo>
                    <a:pt x="141653" y="1977040"/>
                  </a:lnTo>
                  <a:lnTo>
                    <a:pt x="141219" y="1983480"/>
                  </a:lnTo>
                  <a:lnTo>
                    <a:pt x="140789" y="1989920"/>
                  </a:lnTo>
                  <a:lnTo>
                    <a:pt x="140366" y="1996360"/>
                  </a:lnTo>
                  <a:lnTo>
                    <a:pt x="139948" y="2002800"/>
                  </a:lnTo>
                  <a:lnTo>
                    <a:pt x="139534" y="2009240"/>
                  </a:lnTo>
                  <a:lnTo>
                    <a:pt x="139128" y="2015679"/>
                  </a:lnTo>
                  <a:lnTo>
                    <a:pt x="138729" y="2022119"/>
                  </a:lnTo>
                  <a:lnTo>
                    <a:pt x="138336" y="2028559"/>
                  </a:lnTo>
                  <a:lnTo>
                    <a:pt x="137949" y="2034999"/>
                  </a:lnTo>
                  <a:lnTo>
                    <a:pt x="137572" y="2041439"/>
                  </a:lnTo>
                  <a:lnTo>
                    <a:pt x="137201" y="2047879"/>
                  </a:lnTo>
                  <a:lnTo>
                    <a:pt x="136837" y="2054319"/>
                  </a:lnTo>
                  <a:lnTo>
                    <a:pt x="136483" y="2060759"/>
                  </a:lnTo>
                  <a:lnTo>
                    <a:pt x="136138" y="2067198"/>
                  </a:lnTo>
                  <a:lnTo>
                    <a:pt x="135799" y="2073638"/>
                  </a:lnTo>
                  <a:lnTo>
                    <a:pt x="135470" y="2080078"/>
                  </a:lnTo>
                  <a:lnTo>
                    <a:pt x="135151" y="2086518"/>
                  </a:lnTo>
                  <a:lnTo>
                    <a:pt x="134841" y="2092958"/>
                  </a:lnTo>
                  <a:lnTo>
                    <a:pt x="134538" y="2099398"/>
                  </a:lnTo>
                  <a:lnTo>
                    <a:pt x="134248" y="2105838"/>
                  </a:lnTo>
                  <a:lnTo>
                    <a:pt x="133966" y="2112278"/>
                  </a:lnTo>
                  <a:lnTo>
                    <a:pt x="133692" y="2118717"/>
                  </a:lnTo>
                  <a:lnTo>
                    <a:pt x="133430" y="2125157"/>
                  </a:lnTo>
                  <a:lnTo>
                    <a:pt x="133179" y="2131597"/>
                  </a:lnTo>
                  <a:lnTo>
                    <a:pt x="132935" y="2138037"/>
                  </a:lnTo>
                  <a:lnTo>
                    <a:pt x="132702" y="2144477"/>
                  </a:lnTo>
                  <a:lnTo>
                    <a:pt x="132480" y="2150917"/>
                  </a:lnTo>
                  <a:lnTo>
                    <a:pt x="132267" y="2157357"/>
                  </a:lnTo>
                  <a:lnTo>
                    <a:pt x="132062" y="2163796"/>
                  </a:lnTo>
                  <a:lnTo>
                    <a:pt x="131871" y="2170236"/>
                  </a:lnTo>
                  <a:lnTo>
                    <a:pt x="131689" y="2176676"/>
                  </a:lnTo>
                  <a:lnTo>
                    <a:pt x="131514" y="2183116"/>
                  </a:lnTo>
                  <a:lnTo>
                    <a:pt x="131351" y="2189556"/>
                  </a:lnTo>
                  <a:lnTo>
                    <a:pt x="131199" y="2195996"/>
                  </a:lnTo>
                  <a:lnTo>
                    <a:pt x="131054" y="2202436"/>
                  </a:lnTo>
                  <a:lnTo>
                    <a:pt x="130918" y="2208876"/>
                  </a:lnTo>
                  <a:lnTo>
                    <a:pt x="130794" y="2215315"/>
                  </a:lnTo>
                  <a:lnTo>
                    <a:pt x="130678" y="2221755"/>
                  </a:lnTo>
                  <a:lnTo>
                    <a:pt x="130569" y="2228195"/>
                  </a:lnTo>
                  <a:lnTo>
                    <a:pt x="130472" y="2234635"/>
                  </a:lnTo>
                  <a:lnTo>
                    <a:pt x="130383" y="2241075"/>
                  </a:lnTo>
                  <a:lnTo>
                    <a:pt x="130301" y="2247515"/>
                  </a:lnTo>
                  <a:lnTo>
                    <a:pt x="130229" y="2253955"/>
                  </a:lnTo>
                  <a:lnTo>
                    <a:pt x="130166" y="2260395"/>
                  </a:lnTo>
                  <a:lnTo>
                    <a:pt x="130109" y="2266834"/>
                  </a:lnTo>
                  <a:lnTo>
                    <a:pt x="130060" y="2273274"/>
                  </a:lnTo>
                  <a:lnTo>
                    <a:pt x="130021" y="2279714"/>
                  </a:lnTo>
                  <a:lnTo>
                    <a:pt x="129989" y="2286154"/>
                  </a:lnTo>
                  <a:lnTo>
                    <a:pt x="129962" y="2292594"/>
                  </a:lnTo>
                  <a:lnTo>
                    <a:pt x="129945" y="2299034"/>
                  </a:lnTo>
                  <a:lnTo>
                    <a:pt x="129934" y="2305474"/>
                  </a:lnTo>
                  <a:lnTo>
                    <a:pt x="129929" y="2311914"/>
                  </a:lnTo>
                  <a:lnTo>
                    <a:pt x="129931" y="2318353"/>
                  </a:lnTo>
                  <a:lnTo>
                    <a:pt x="129941" y="2324793"/>
                  </a:lnTo>
                  <a:lnTo>
                    <a:pt x="129956" y="2331233"/>
                  </a:lnTo>
                  <a:lnTo>
                    <a:pt x="129976" y="2337673"/>
                  </a:lnTo>
                  <a:lnTo>
                    <a:pt x="130005" y="2344113"/>
                  </a:lnTo>
                  <a:lnTo>
                    <a:pt x="130039" y="2350553"/>
                  </a:lnTo>
                  <a:lnTo>
                    <a:pt x="130077" y="2356993"/>
                  </a:lnTo>
                  <a:lnTo>
                    <a:pt x="130123" y="2363433"/>
                  </a:lnTo>
                  <a:lnTo>
                    <a:pt x="130174" y="2369872"/>
                  </a:lnTo>
                  <a:lnTo>
                    <a:pt x="130229" y="2376312"/>
                  </a:lnTo>
                  <a:lnTo>
                    <a:pt x="130290" y="2382752"/>
                  </a:lnTo>
                  <a:lnTo>
                    <a:pt x="130357" y="2389192"/>
                  </a:lnTo>
                  <a:lnTo>
                    <a:pt x="130429" y="2395632"/>
                  </a:lnTo>
                  <a:lnTo>
                    <a:pt x="130505" y="2402072"/>
                  </a:lnTo>
                  <a:lnTo>
                    <a:pt x="130588" y="2408512"/>
                  </a:lnTo>
                  <a:lnTo>
                    <a:pt x="130675" y="2414951"/>
                  </a:lnTo>
                  <a:lnTo>
                    <a:pt x="130765" y="2421391"/>
                  </a:lnTo>
                  <a:lnTo>
                    <a:pt x="130862" y="2427831"/>
                  </a:lnTo>
                  <a:lnTo>
                    <a:pt x="130964" y="2434271"/>
                  </a:lnTo>
                  <a:lnTo>
                    <a:pt x="131070" y="2440711"/>
                  </a:lnTo>
                  <a:lnTo>
                    <a:pt x="131180" y="2447151"/>
                  </a:lnTo>
                  <a:lnTo>
                    <a:pt x="131297" y="2453591"/>
                  </a:lnTo>
                  <a:lnTo>
                    <a:pt x="131417" y="2460031"/>
                  </a:lnTo>
                  <a:lnTo>
                    <a:pt x="131541" y="2466470"/>
                  </a:lnTo>
                  <a:lnTo>
                    <a:pt x="131672" y="2472910"/>
                  </a:lnTo>
                  <a:lnTo>
                    <a:pt x="131807" y="2479350"/>
                  </a:lnTo>
                  <a:lnTo>
                    <a:pt x="131945" y="2485790"/>
                  </a:lnTo>
                  <a:lnTo>
                    <a:pt x="132090" y="2492230"/>
                  </a:lnTo>
                  <a:lnTo>
                    <a:pt x="132239" y="2498670"/>
                  </a:lnTo>
                  <a:lnTo>
                    <a:pt x="132393" y="2505110"/>
                  </a:lnTo>
                  <a:lnTo>
                    <a:pt x="132551" y="2511550"/>
                  </a:lnTo>
                  <a:lnTo>
                    <a:pt x="132715" y="2517989"/>
                  </a:lnTo>
                  <a:lnTo>
                    <a:pt x="132883" y="2524429"/>
                  </a:lnTo>
                  <a:lnTo>
                    <a:pt x="133056" y="2530869"/>
                  </a:lnTo>
                  <a:lnTo>
                    <a:pt x="133235" y="2537309"/>
                  </a:lnTo>
                  <a:lnTo>
                    <a:pt x="133418" y="2543749"/>
                  </a:lnTo>
                  <a:lnTo>
                    <a:pt x="133606" y="2550189"/>
                  </a:lnTo>
                  <a:lnTo>
                    <a:pt x="133800" y="2556629"/>
                  </a:lnTo>
                  <a:lnTo>
                    <a:pt x="133998" y="2563069"/>
                  </a:lnTo>
                  <a:lnTo>
                    <a:pt x="134202" y="2569508"/>
                  </a:lnTo>
                  <a:lnTo>
                    <a:pt x="134410" y="2575948"/>
                  </a:lnTo>
                  <a:lnTo>
                    <a:pt x="134624" y="2582388"/>
                  </a:lnTo>
                  <a:lnTo>
                    <a:pt x="134843" y="2588828"/>
                  </a:lnTo>
                  <a:lnTo>
                    <a:pt x="135066" y="2595268"/>
                  </a:lnTo>
                  <a:lnTo>
                    <a:pt x="135297" y="2601708"/>
                  </a:lnTo>
                  <a:lnTo>
                    <a:pt x="135531" y="2608148"/>
                  </a:lnTo>
                  <a:lnTo>
                    <a:pt x="135771" y="2614588"/>
                  </a:lnTo>
                  <a:lnTo>
                    <a:pt x="136016" y="2621027"/>
                  </a:lnTo>
                  <a:lnTo>
                    <a:pt x="136267" y="2627467"/>
                  </a:lnTo>
                  <a:lnTo>
                    <a:pt x="136522" y="2633907"/>
                  </a:lnTo>
                  <a:lnTo>
                    <a:pt x="136782" y="2640347"/>
                  </a:lnTo>
                  <a:lnTo>
                    <a:pt x="137049" y="2646787"/>
                  </a:lnTo>
                  <a:lnTo>
                    <a:pt x="137321" y="2653227"/>
                  </a:lnTo>
                  <a:lnTo>
                    <a:pt x="137597" y="2659667"/>
                  </a:lnTo>
                  <a:lnTo>
                    <a:pt x="137880" y="2666106"/>
                  </a:lnTo>
                  <a:lnTo>
                    <a:pt x="138168" y="2672546"/>
                  </a:lnTo>
                  <a:lnTo>
                    <a:pt x="138460" y="2678986"/>
                  </a:lnTo>
                  <a:lnTo>
                    <a:pt x="138759" y="2685426"/>
                  </a:lnTo>
                  <a:lnTo>
                    <a:pt x="139065" y="2691866"/>
                  </a:lnTo>
                  <a:lnTo>
                    <a:pt x="139375" y="2698306"/>
                  </a:lnTo>
                  <a:lnTo>
                    <a:pt x="139690" y="2704746"/>
                  </a:lnTo>
                  <a:lnTo>
                    <a:pt x="140013" y="2711186"/>
                  </a:lnTo>
                  <a:lnTo>
                    <a:pt x="140342" y="2717625"/>
                  </a:lnTo>
                  <a:lnTo>
                    <a:pt x="140676" y="2724065"/>
                  </a:lnTo>
                  <a:lnTo>
                    <a:pt x="141018" y="2730505"/>
                  </a:lnTo>
                  <a:lnTo>
                    <a:pt x="141366" y="2736945"/>
                  </a:lnTo>
                  <a:lnTo>
                    <a:pt x="141721" y="2743385"/>
                  </a:lnTo>
                  <a:lnTo>
                    <a:pt x="142083" y="2749825"/>
                  </a:lnTo>
                  <a:lnTo>
                    <a:pt x="142454" y="2756265"/>
                  </a:lnTo>
                  <a:lnTo>
                    <a:pt x="142831" y="2762705"/>
                  </a:lnTo>
                  <a:lnTo>
                    <a:pt x="143216" y="2769144"/>
                  </a:lnTo>
                  <a:lnTo>
                    <a:pt x="143612" y="2775584"/>
                  </a:lnTo>
                  <a:lnTo>
                    <a:pt x="144016" y="2782024"/>
                  </a:lnTo>
                  <a:lnTo>
                    <a:pt x="144428" y="2788464"/>
                  </a:lnTo>
                  <a:lnTo>
                    <a:pt x="144852" y="2794904"/>
                  </a:lnTo>
                  <a:lnTo>
                    <a:pt x="145287" y="2801344"/>
                  </a:lnTo>
                  <a:lnTo>
                    <a:pt x="145731" y="2807784"/>
                  </a:lnTo>
                  <a:lnTo>
                    <a:pt x="146187" y="2814224"/>
                  </a:lnTo>
                  <a:lnTo>
                    <a:pt x="146658" y="2820663"/>
                  </a:lnTo>
                  <a:lnTo>
                    <a:pt x="147139" y="2827103"/>
                  </a:lnTo>
                  <a:lnTo>
                    <a:pt x="147632" y="2833543"/>
                  </a:lnTo>
                  <a:lnTo>
                    <a:pt x="148145" y="2839983"/>
                  </a:lnTo>
                  <a:lnTo>
                    <a:pt x="148670" y="2846423"/>
                  </a:lnTo>
                  <a:lnTo>
                    <a:pt x="149208" y="2852863"/>
                  </a:lnTo>
                  <a:lnTo>
                    <a:pt x="149766" y="2859303"/>
                  </a:lnTo>
                  <a:lnTo>
                    <a:pt x="150342" y="2865743"/>
                  </a:lnTo>
                  <a:lnTo>
                    <a:pt x="150933" y="2872182"/>
                  </a:lnTo>
                  <a:lnTo>
                    <a:pt x="151541" y="2878622"/>
                  </a:lnTo>
                  <a:lnTo>
                    <a:pt x="152175" y="2885062"/>
                  </a:lnTo>
                  <a:lnTo>
                    <a:pt x="152825" y="2891502"/>
                  </a:lnTo>
                  <a:lnTo>
                    <a:pt x="153492" y="2897942"/>
                  </a:lnTo>
                  <a:lnTo>
                    <a:pt x="154188" y="2904382"/>
                  </a:lnTo>
                  <a:lnTo>
                    <a:pt x="154904" y="2910822"/>
                  </a:lnTo>
                  <a:lnTo>
                    <a:pt x="155639" y="2917262"/>
                  </a:lnTo>
                  <a:lnTo>
                    <a:pt x="156400" y="2923701"/>
                  </a:lnTo>
                  <a:lnTo>
                    <a:pt x="157187" y="2930141"/>
                  </a:lnTo>
                  <a:lnTo>
                    <a:pt x="157994" y="2936581"/>
                  </a:lnTo>
                  <a:lnTo>
                    <a:pt x="158823" y="2943021"/>
                  </a:lnTo>
                  <a:lnTo>
                    <a:pt x="159685" y="2949461"/>
                  </a:lnTo>
                  <a:lnTo>
                    <a:pt x="160567" y="2955901"/>
                  </a:lnTo>
                  <a:lnTo>
                    <a:pt x="161469" y="2962341"/>
                  </a:lnTo>
                  <a:lnTo>
                    <a:pt x="162404" y="2968780"/>
                  </a:lnTo>
                  <a:lnTo>
                    <a:pt x="163361" y="2975220"/>
                  </a:lnTo>
                  <a:lnTo>
                    <a:pt x="164338" y="2981660"/>
                  </a:lnTo>
                  <a:lnTo>
                    <a:pt x="165340" y="2988100"/>
                  </a:lnTo>
                  <a:lnTo>
                    <a:pt x="166369" y="2994540"/>
                  </a:lnTo>
                  <a:lnTo>
                    <a:pt x="167415" y="3000980"/>
                  </a:lnTo>
                  <a:lnTo>
                    <a:pt x="168480" y="3007420"/>
                  </a:lnTo>
                  <a:lnTo>
                    <a:pt x="169571" y="3013860"/>
                  </a:lnTo>
                  <a:lnTo>
                    <a:pt x="170677" y="3020299"/>
                  </a:lnTo>
                  <a:lnTo>
                    <a:pt x="171797" y="3026739"/>
                  </a:lnTo>
                  <a:lnTo>
                    <a:pt x="172936" y="3033179"/>
                  </a:lnTo>
                  <a:lnTo>
                    <a:pt x="174087" y="3039619"/>
                  </a:lnTo>
                  <a:lnTo>
                    <a:pt x="175246" y="3046059"/>
                  </a:lnTo>
                  <a:lnTo>
                    <a:pt x="176416" y="3052499"/>
                  </a:lnTo>
                  <a:lnTo>
                    <a:pt x="177591" y="3058939"/>
                  </a:lnTo>
                  <a:lnTo>
                    <a:pt x="178769" y="3065379"/>
                  </a:lnTo>
                  <a:lnTo>
                    <a:pt x="179948" y="3071818"/>
                  </a:lnTo>
                  <a:lnTo>
                    <a:pt x="181122" y="3078258"/>
                  </a:lnTo>
                  <a:lnTo>
                    <a:pt x="182291" y="3084698"/>
                  </a:lnTo>
                  <a:lnTo>
                    <a:pt x="183452" y="3091138"/>
                  </a:lnTo>
                  <a:lnTo>
                    <a:pt x="184598" y="3097578"/>
                  </a:lnTo>
                  <a:lnTo>
                    <a:pt x="185725" y="3104018"/>
                  </a:lnTo>
                  <a:lnTo>
                    <a:pt x="186836" y="3110458"/>
                  </a:lnTo>
                  <a:lnTo>
                    <a:pt x="187923" y="3116898"/>
                  </a:lnTo>
                  <a:lnTo>
                    <a:pt x="188974" y="3123337"/>
                  </a:lnTo>
                  <a:lnTo>
                    <a:pt x="189997" y="3129777"/>
                  </a:lnTo>
                  <a:lnTo>
                    <a:pt x="190992" y="3136217"/>
                  </a:lnTo>
                  <a:lnTo>
                    <a:pt x="191929" y="3142657"/>
                  </a:lnTo>
                  <a:lnTo>
                    <a:pt x="192827" y="3149097"/>
                  </a:lnTo>
                  <a:lnTo>
                    <a:pt x="193685" y="3155537"/>
                  </a:lnTo>
                  <a:lnTo>
                    <a:pt x="194480" y="3161977"/>
                  </a:lnTo>
                  <a:lnTo>
                    <a:pt x="195215" y="3168417"/>
                  </a:lnTo>
                  <a:lnTo>
                    <a:pt x="195898" y="3174856"/>
                  </a:lnTo>
                  <a:lnTo>
                    <a:pt x="196519" y="3181296"/>
                  </a:lnTo>
                  <a:lnTo>
                    <a:pt x="197053" y="3187736"/>
                  </a:lnTo>
                  <a:lnTo>
                    <a:pt x="197526" y="3194176"/>
                  </a:lnTo>
                  <a:lnTo>
                    <a:pt x="197939" y="3200616"/>
                  </a:lnTo>
                  <a:lnTo>
                    <a:pt x="198243" y="3207056"/>
                  </a:lnTo>
                  <a:lnTo>
                    <a:pt x="198475" y="3213496"/>
                  </a:lnTo>
                  <a:lnTo>
                    <a:pt x="198639" y="3219935"/>
                  </a:lnTo>
                  <a:lnTo>
                    <a:pt x="198702" y="3226375"/>
                  </a:lnTo>
                  <a:lnTo>
                    <a:pt x="198669" y="3232815"/>
                  </a:lnTo>
                  <a:lnTo>
                    <a:pt x="198561" y="3239255"/>
                  </a:lnTo>
                  <a:lnTo>
                    <a:pt x="198366" y="3245695"/>
                  </a:lnTo>
                  <a:lnTo>
                    <a:pt x="198051" y="3252135"/>
                  </a:lnTo>
                  <a:lnTo>
                    <a:pt x="197658" y="3258575"/>
                  </a:lnTo>
                  <a:lnTo>
                    <a:pt x="197188" y="3265015"/>
                  </a:lnTo>
                  <a:lnTo>
                    <a:pt x="196592" y="3271454"/>
                  </a:lnTo>
                  <a:lnTo>
                    <a:pt x="195910" y="3277894"/>
                  </a:lnTo>
                  <a:lnTo>
                    <a:pt x="195152" y="3284334"/>
                  </a:lnTo>
                  <a:lnTo>
                    <a:pt x="194290" y="3290774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" name="pg39"/>
            <p:cNvSpPr/>
            <p:nvPr/>
          </p:nvSpPr>
          <p:spPr>
            <a:xfrm>
              <a:off x="10027117" y="3748185"/>
              <a:ext cx="269072" cy="3285322"/>
            </a:xfrm>
            <a:custGeom>
              <a:avLst/>
              <a:gdLst/>
              <a:ahLst/>
              <a:cxnLst/>
              <a:rect l="0" t="0" r="0" b="0"/>
              <a:pathLst>
                <a:path w="269072" h="3285322">
                  <a:moveTo>
                    <a:pt x="76347" y="3285322"/>
                  </a:moveTo>
                  <a:lnTo>
                    <a:pt x="75882" y="3278893"/>
                  </a:lnTo>
                  <a:lnTo>
                    <a:pt x="75518" y="3272464"/>
                  </a:lnTo>
                  <a:lnTo>
                    <a:pt x="75302" y="3266035"/>
                  </a:lnTo>
                  <a:lnTo>
                    <a:pt x="75189" y="3259605"/>
                  </a:lnTo>
                  <a:lnTo>
                    <a:pt x="75177" y="3253176"/>
                  </a:lnTo>
                  <a:lnTo>
                    <a:pt x="75262" y="3246747"/>
                  </a:lnTo>
                  <a:lnTo>
                    <a:pt x="75481" y="3240318"/>
                  </a:lnTo>
                  <a:lnTo>
                    <a:pt x="75798" y="3233889"/>
                  </a:lnTo>
                  <a:lnTo>
                    <a:pt x="76204" y="3227459"/>
                  </a:lnTo>
                  <a:lnTo>
                    <a:pt x="76694" y="3221030"/>
                  </a:lnTo>
                  <a:lnTo>
                    <a:pt x="77289" y="3214601"/>
                  </a:lnTo>
                  <a:lnTo>
                    <a:pt x="77968" y="3208172"/>
                  </a:lnTo>
                  <a:lnTo>
                    <a:pt x="78715" y="3201742"/>
                  </a:lnTo>
                  <a:lnTo>
                    <a:pt x="79525" y="3195313"/>
                  </a:lnTo>
                  <a:lnTo>
                    <a:pt x="80405" y="3188884"/>
                  </a:lnTo>
                  <a:lnTo>
                    <a:pt x="81345" y="3182455"/>
                  </a:lnTo>
                  <a:lnTo>
                    <a:pt x="82327" y="3176026"/>
                  </a:lnTo>
                  <a:lnTo>
                    <a:pt x="83347" y="3169596"/>
                  </a:lnTo>
                  <a:lnTo>
                    <a:pt x="84404" y="3163167"/>
                  </a:lnTo>
                  <a:lnTo>
                    <a:pt x="85491" y="3156738"/>
                  </a:lnTo>
                  <a:lnTo>
                    <a:pt x="86594" y="3150309"/>
                  </a:lnTo>
                  <a:lnTo>
                    <a:pt x="87710" y="3143880"/>
                  </a:lnTo>
                  <a:lnTo>
                    <a:pt x="88834" y="3137450"/>
                  </a:lnTo>
                  <a:lnTo>
                    <a:pt x="89959" y="3131021"/>
                  </a:lnTo>
                  <a:lnTo>
                    <a:pt x="91078" y="3124592"/>
                  </a:lnTo>
                  <a:lnTo>
                    <a:pt x="92188" y="3118163"/>
                  </a:lnTo>
                  <a:lnTo>
                    <a:pt x="93286" y="3111734"/>
                  </a:lnTo>
                  <a:lnTo>
                    <a:pt x="94359" y="3105304"/>
                  </a:lnTo>
                  <a:lnTo>
                    <a:pt x="95410" y="3098875"/>
                  </a:lnTo>
                  <a:lnTo>
                    <a:pt x="96438" y="3092446"/>
                  </a:lnTo>
                  <a:lnTo>
                    <a:pt x="97439" y="3086017"/>
                  </a:lnTo>
                  <a:lnTo>
                    <a:pt x="98400" y="3079588"/>
                  </a:lnTo>
                  <a:lnTo>
                    <a:pt x="99329" y="3073158"/>
                  </a:lnTo>
                  <a:lnTo>
                    <a:pt x="100226" y="3066729"/>
                  </a:lnTo>
                  <a:lnTo>
                    <a:pt x="101090" y="3060300"/>
                  </a:lnTo>
                  <a:lnTo>
                    <a:pt x="101909" y="3053871"/>
                  </a:lnTo>
                  <a:lnTo>
                    <a:pt x="102690" y="3047442"/>
                  </a:lnTo>
                  <a:lnTo>
                    <a:pt x="103436" y="3041012"/>
                  </a:lnTo>
                  <a:lnTo>
                    <a:pt x="104149" y="3034583"/>
                  </a:lnTo>
                  <a:lnTo>
                    <a:pt x="104819" y="3028154"/>
                  </a:lnTo>
                  <a:lnTo>
                    <a:pt x="105451" y="3021725"/>
                  </a:lnTo>
                  <a:lnTo>
                    <a:pt x="106050" y="3015296"/>
                  </a:lnTo>
                  <a:lnTo>
                    <a:pt x="106619" y="3008866"/>
                  </a:lnTo>
                  <a:lnTo>
                    <a:pt x="107151" y="3002437"/>
                  </a:lnTo>
                  <a:lnTo>
                    <a:pt x="107648" y="2996008"/>
                  </a:lnTo>
                  <a:lnTo>
                    <a:pt x="108118" y="2989579"/>
                  </a:lnTo>
                  <a:lnTo>
                    <a:pt x="108562" y="2983150"/>
                  </a:lnTo>
                  <a:lnTo>
                    <a:pt x="108978" y="2976720"/>
                  </a:lnTo>
                  <a:lnTo>
                    <a:pt x="109363" y="2970291"/>
                  </a:lnTo>
                  <a:lnTo>
                    <a:pt x="109728" y="2963862"/>
                  </a:lnTo>
                  <a:lnTo>
                    <a:pt x="110071" y="2957433"/>
                  </a:lnTo>
                  <a:lnTo>
                    <a:pt x="110395" y="2951004"/>
                  </a:lnTo>
                  <a:lnTo>
                    <a:pt x="110694" y="2944574"/>
                  </a:lnTo>
                  <a:lnTo>
                    <a:pt x="110977" y="2938145"/>
                  </a:lnTo>
                  <a:lnTo>
                    <a:pt x="111246" y="2931716"/>
                  </a:lnTo>
                  <a:lnTo>
                    <a:pt x="111499" y="2925287"/>
                  </a:lnTo>
                  <a:lnTo>
                    <a:pt x="111735" y="2918858"/>
                  </a:lnTo>
                  <a:lnTo>
                    <a:pt x="111958" y="2912428"/>
                  </a:lnTo>
                  <a:lnTo>
                    <a:pt x="112171" y="2905999"/>
                  </a:lnTo>
                  <a:lnTo>
                    <a:pt x="112373" y="2899570"/>
                  </a:lnTo>
                  <a:lnTo>
                    <a:pt x="112562" y="2893141"/>
                  </a:lnTo>
                  <a:lnTo>
                    <a:pt x="112743" y="2886712"/>
                  </a:lnTo>
                  <a:lnTo>
                    <a:pt x="112915" y="2880282"/>
                  </a:lnTo>
                  <a:lnTo>
                    <a:pt x="113080" y="2873853"/>
                  </a:lnTo>
                  <a:lnTo>
                    <a:pt x="113236" y="2867424"/>
                  </a:lnTo>
                  <a:lnTo>
                    <a:pt x="113385" y="2860995"/>
                  </a:lnTo>
                  <a:lnTo>
                    <a:pt x="113529" y="2854566"/>
                  </a:lnTo>
                  <a:lnTo>
                    <a:pt x="113667" y="2848136"/>
                  </a:lnTo>
                  <a:lnTo>
                    <a:pt x="113799" y="2841707"/>
                  </a:lnTo>
                  <a:lnTo>
                    <a:pt x="113926" y="2835278"/>
                  </a:lnTo>
                  <a:lnTo>
                    <a:pt x="114049" y="2828849"/>
                  </a:lnTo>
                  <a:lnTo>
                    <a:pt x="114168" y="2822420"/>
                  </a:lnTo>
                  <a:lnTo>
                    <a:pt x="114283" y="2815990"/>
                  </a:lnTo>
                  <a:lnTo>
                    <a:pt x="114394" y="2809561"/>
                  </a:lnTo>
                  <a:lnTo>
                    <a:pt x="114502" y="2803132"/>
                  </a:lnTo>
                  <a:lnTo>
                    <a:pt x="114608" y="2796703"/>
                  </a:lnTo>
                  <a:lnTo>
                    <a:pt x="114712" y="2790274"/>
                  </a:lnTo>
                  <a:lnTo>
                    <a:pt x="114813" y="2783844"/>
                  </a:lnTo>
                  <a:lnTo>
                    <a:pt x="114912" y="2777415"/>
                  </a:lnTo>
                  <a:lnTo>
                    <a:pt x="115010" y="2770986"/>
                  </a:lnTo>
                  <a:lnTo>
                    <a:pt x="115108" y="2764557"/>
                  </a:lnTo>
                  <a:lnTo>
                    <a:pt x="115204" y="2758127"/>
                  </a:lnTo>
                  <a:lnTo>
                    <a:pt x="115299" y="2751698"/>
                  </a:lnTo>
                  <a:lnTo>
                    <a:pt x="115395" y="2745269"/>
                  </a:lnTo>
                  <a:lnTo>
                    <a:pt x="115490" y="2738840"/>
                  </a:lnTo>
                  <a:lnTo>
                    <a:pt x="115585" y="2732411"/>
                  </a:lnTo>
                  <a:lnTo>
                    <a:pt x="115681" y="2725981"/>
                  </a:lnTo>
                  <a:lnTo>
                    <a:pt x="115777" y="2719552"/>
                  </a:lnTo>
                  <a:lnTo>
                    <a:pt x="115873" y="2713123"/>
                  </a:lnTo>
                  <a:lnTo>
                    <a:pt x="115970" y="2706694"/>
                  </a:lnTo>
                  <a:lnTo>
                    <a:pt x="116067" y="2700265"/>
                  </a:lnTo>
                  <a:lnTo>
                    <a:pt x="116166" y="2693835"/>
                  </a:lnTo>
                  <a:lnTo>
                    <a:pt x="116264" y="2687406"/>
                  </a:lnTo>
                  <a:lnTo>
                    <a:pt x="116363" y="2680977"/>
                  </a:lnTo>
                  <a:lnTo>
                    <a:pt x="116463" y="2674548"/>
                  </a:lnTo>
                  <a:lnTo>
                    <a:pt x="116563" y="2668119"/>
                  </a:lnTo>
                  <a:lnTo>
                    <a:pt x="116662" y="2661689"/>
                  </a:lnTo>
                  <a:lnTo>
                    <a:pt x="116762" y="2655260"/>
                  </a:lnTo>
                  <a:lnTo>
                    <a:pt x="116860" y="2648831"/>
                  </a:lnTo>
                  <a:lnTo>
                    <a:pt x="116958" y="2642402"/>
                  </a:lnTo>
                  <a:lnTo>
                    <a:pt x="117055" y="2635973"/>
                  </a:lnTo>
                  <a:lnTo>
                    <a:pt x="117150" y="2629543"/>
                  </a:lnTo>
                  <a:lnTo>
                    <a:pt x="117242" y="2623114"/>
                  </a:lnTo>
                  <a:lnTo>
                    <a:pt x="117332" y="2616685"/>
                  </a:lnTo>
                  <a:lnTo>
                    <a:pt x="117419" y="2610256"/>
                  </a:lnTo>
                  <a:lnTo>
                    <a:pt x="117504" y="2603827"/>
                  </a:lnTo>
                  <a:lnTo>
                    <a:pt x="117582" y="2597397"/>
                  </a:lnTo>
                  <a:lnTo>
                    <a:pt x="117657" y="2590968"/>
                  </a:lnTo>
                  <a:lnTo>
                    <a:pt x="117727" y="2584539"/>
                  </a:lnTo>
                  <a:lnTo>
                    <a:pt x="117792" y="2578110"/>
                  </a:lnTo>
                  <a:lnTo>
                    <a:pt x="117849" y="2571681"/>
                  </a:lnTo>
                  <a:lnTo>
                    <a:pt x="117900" y="2565251"/>
                  </a:lnTo>
                  <a:lnTo>
                    <a:pt x="117944" y="2558822"/>
                  </a:lnTo>
                  <a:lnTo>
                    <a:pt x="117981" y="2552393"/>
                  </a:lnTo>
                  <a:lnTo>
                    <a:pt x="118008" y="2545964"/>
                  </a:lnTo>
                  <a:lnTo>
                    <a:pt x="118026" y="2539535"/>
                  </a:lnTo>
                  <a:lnTo>
                    <a:pt x="118035" y="2533105"/>
                  </a:lnTo>
                  <a:lnTo>
                    <a:pt x="118036" y="2526676"/>
                  </a:lnTo>
                  <a:lnTo>
                    <a:pt x="118025" y="2520247"/>
                  </a:lnTo>
                  <a:lnTo>
                    <a:pt x="118003" y="2513818"/>
                  </a:lnTo>
                  <a:lnTo>
                    <a:pt x="117971" y="2507389"/>
                  </a:lnTo>
                  <a:lnTo>
                    <a:pt x="117929" y="2500959"/>
                  </a:lnTo>
                  <a:lnTo>
                    <a:pt x="117874" y="2494530"/>
                  </a:lnTo>
                  <a:lnTo>
                    <a:pt x="117805" y="2488101"/>
                  </a:lnTo>
                  <a:lnTo>
                    <a:pt x="117726" y="2481672"/>
                  </a:lnTo>
                  <a:lnTo>
                    <a:pt x="117636" y="2475243"/>
                  </a:lnTo>
                  <a:lnTo>
                    <a:pt x="117533" y="2468813"/>
                  </a:lnTo>
                  <a:lnTo>
                    <a:pt x="117414" y="2462384"/>
                  </a:lnTo>
                  <a:lnTo>
                    <a:pt x="117284" y="2455955"/>
                  </a:lnTo>
                  <a:lnTo>
                    <a:pt x="117143" y="2449526"/>
                  </a:lnTo>
                  <a:lnTo>
                    <a:pt x="116989" y="2443097"/>
                  </a:lnTo>
                  <a:lnTo>
                    <a:pt x="116819" y="2436667"/>
                  </a:lnTo>
                  <a:lnTo>
                    <a:pt x="116638" y="2430238"/>
                  </a:lnTo>
                  <a:lnTo>
                    <a:pt x="116445" y="2423809"/>
                  </a:lnTo>
                  <a:lnTo>
                    <a:pt x="116241" y="2417380"/>
                  </a:lnTo>
                  <a:lnTo>
                    <a:pt x="116020" y="2410951"/>
                  </a:lnTo>
                  <a:lnTo>
                    <a:pt x="115788" y="2404521"/>
                  </a:lnTo>
                  <a:lnTo>
                    <a:pt x="115545" y="2398092"/>
                  </a:lnTo>
                  <a:lnTo>
                    <a:pt x="115292" y="2391663"/>
                  </a:lnTo>
                  <a:lnTo>
                    <a:pt x="115023" y="2385234"/>
                  </a:lnTo>
                  <a:lnTo>
                    <a:pt x="114744" y="2378805"/>
                  </a:lnTo>
                  <a:lnTo>
                    <a:pt x="114454" y="2372375"/>
                  </a:lnTo>
                  <a:lnTo>
                    <a:pt x="114155" y="2365946"/>
                  </a:lnTo>
                  <a:lnTo>
                    <a:pt x="113843" y="2359517"/>
                  </a:lnTo>
                  <a:lnTo>
                    <a:pt x="113520" y="2353088"/>
                  </a:lnTo>
                  <a:lnTo>
                    <a:pt x="113188" y="2346659"/>
                  </a:lnTo>
                  <a:lnTo>
                    <a:pt x="112848" y="2340229"/>
                  </a:lnTo>
                  <a:lnTo>
                    <a:pt x="112497" y="2333800"/>
                  </a:lnTo>
                  <a:lnTo>
                    <a:pt x="112136" y="2327371"/>
                  </a:lnTo>
                  <a:lnTo>
                    <a:pt x="111767" y="2320942"/>
                  </a:lnTo>
                  <a:lnTo>
                    <a:pt x="111391" y="2314513"/>
                  </a:lnTo>
                  <a:lnTo>
                    <a:pt x="111006" y="2308083"/>
                  </a:lnTo>
                  <a:lnTo>
                    <a:pt x="110613" y="2301654"/>
                  </a:lnTo>
                  <a:lnTo>
                    <a:pt x="110212" y="2295225"/>
                  </a:lnTo>
                  <a:lnTo>
                    <a:pt x="109805" y="2288796"/>
                  </a:lnTo>
                  <a:lnTo>
                    <a:pt x="109390" y="2282366"/>
                  </a:lnTo>
                  <a:lnTo>
                    <a:pt x="108968" y="2275937"/>
                  </a:lnTo>
                  <a:lnTo>
                    <a:pt x="108539" y="2269508"/>
                  </a:lnTo>
                  <a:lnTo>
                    <a:pt x="108105" y="2263079"/>
                  </a:lnTo>
                  <a:lnTo>
                    <a:pt x="107664" y="2256650"/>
                  </a:lnTo>
                  <a:lnTo>
                    <a:pt x="107215" y="2250220"/>
                  </a:lnTo>
                  <a:lnTo>
                    <a:pt x="106761" y="2243791"/>
                  </a:lnTo>
                  <a:lnTo>
                    <a:pt x="106301" y="2237362"/>
                  </a:lnTo>
                  <a:lnTo>
                    <a:pt x="105835" y="2230933"/>
                  </a:lnTo>
                  <a:lnTo>
                    <a:pt x="105362" y="2224504"/>
                  </a:lnTo>
                  <a:lnTo>
                    <a:pt x="104882" y="2218074"/>
                  </a:lnTo>
                  <a:lnTo>
                    <a:pt x="104397" y="2211645"/>
                  </a:lnTo>
                  <a:lnTo>
                    <a:pt x="103906" y="2205216"/>
                  </a:lnTo>
                  <a:lnTo>
                    <a:pt x="103406" y="2198787"/>
                  </a:lnTo>
                  <a:lnTo>
                    <a:pt x="102900" y="2192358"/>
                  </a:lnTo>
                  <a:lnTo>
                    <a:pt x="102387" y="2185928"/>
                  </a:lnTo>
                  <a:lnTo>
                    <a:pt x="101868" y="2179499"/>
                  </a:lnTo>
                  <a:lnTo>
                    <a:pt x="101340" y="2173070"/>
                  </a:lnTo>
                  <a:lnTo>
                    <a:pt x="100804" y="2166641"/>
                  </a:lnTo>
                  <a:lnTo>
                    <a:pt x="100260" y="2160212"/>
                  </a:lnTo>
                  <a:lnTo>
                    <a:pt x="99709" y="2153782"/>
                  </a:lnTo>
                  <a:lnTo>
                    <a:pt x="99149" y="2147353"/>
                  </a:lnTo>
                  <a:lnTo>
                    <a:pt x="98579" y="2140924"/>
                  </a:lnTo>
                  <a:lnTo>
                    <a:pt x="98000" y="2134495"/>
                  </a:lnTo>
                  <a:lnTo>
                    <a:pt x="97413" y="2128066"/>
                  </a:lnTo>
                  <a:lnTo>
                    <a:pt x="96817" y="2121636"/>
                  </a:lnTo>
                  <a:lnTo>
                    <a:pt x="96208" y="2115207"/>
                  </a:lnTo>
                  <a:lnTo>
                    <a:pt x="95591" y="2108778"/>
                  </a:lnTo>
                  <a:lnTo>
                    <a:pt x="94964" y="2102349"/>
                  </a:lnTo>
                  <a:lnTo>
                    <a:pt x="94328" y="2095920"/>
                  </a:lnTo>
                  <a:lnTo>
                    <a:pt x="93678" y="2089490"/>
                  </a:lnTo>
                  <a:lnTo>
                    <a:pt x="93019" y="2083061"/>
                  </a:lnTo>
                  <a:lnTo>
                    <a:pt x="92351" y="2076632"/>
                  </a:lnTo>
                  <a:lnTo>
                    <a:pt x="91673" y="2070203"/>
                  </a:lnTo>
                  <a:lnTo>
                    <a:pt x="90981" y="2063774"/>
                  </a:lnTo>
                  <a:lnTo>
                    <a:pt x="90280" y="2057344"/>
                  </a:lnTo>
                  <a:lnTo>
                    <a:pt x="89570" y="2050915"/>
                  </a:lnTo>
                  <a:lnTo>
                    <a:pt x="88850" y="2044486"/>
                  </a:lnTo>
                  <a:lnTo>
                    <a:pt x="88118" y="2038057"/>
                  </a:lnTo>
                  <a:lnTo>
                    <a:pt x="87377" y="2031628"/>
                  </a:lnTo>
                  <a:lnTo>
                    <a:pt x="86627" y="2025198"/>
                  </a:lnTo>
                  <a:lnTo>
                    <a:pt x="85869" y="2018769"/>
                  </a:lnTo>
                  <a:lnTo>
                    <a:pt x="85100" y="2012340"/>
                  </a:lnTo>
                  <a:lnTo>
                    <a:pt x="84323" y="2005911"/>
                  </a:lnTo>
                  <a:lnTo>
                    <a:pt x="83539" y="1999482"/>
                  </a:lnTo>
                  <a:lnTo>
                    <a:pt x="82748" y="1993052"/>
                  </a:lnTo>
                  <a:lnTo>
                    <a:pt x="81949" y="1986623"/>
                  </a:lnTo>
                  <a:lnTo>
                    <a:pt x="81143" y="1980194"/>
                  </a:lnTo>
                  <a:lnTo>
                    <a:pt x="80331" y="1973765"/>
                  </a:lnTo>
                  <a:lnTo>
                    <a:pt x="79514" y="1967336"/>
                  </a:lnTo>
                  <a:lnTo>
                    <a:pt x="78691" y="1960906"/>
                  </a:lnTo>
                  <a:lnTo>
                    <a:pt x="77862" y="1954477"/>
                  </a:lnTo>
                  <a:lnTo>
                    <a:pt x="77029" y="1948048"/>
                  </a:lnTo>
                  <a:lnTo>
                    <a:pt x="76192" y="1941619"/>
                  </a:lnTo>
                  <a:lnTo>
                    <a:pt x="75351" y="1935190"/>
                  </a:lnTo>
                  <a:lnTo>
                    <a:pt x="74506" y="1928760"/>
                  </a:lnTo>
                  <a:lnTo>
                    <a:pt x="73657" y="1922331"/>
                  </a:lnTo>
                  <a:lnTo>
                    <a:pt x="72805" y="1915902"/>
                  </a:lnTo>
                  <a:lnTo>
                    <a:pt x="71950" y="1909473"/>
                  </a:lnTo>
                  <a:lnTo>
                    <a:pt x="71091" y="1903044"/>
                  </a:lnTo>
                  <a:lnTo>
                    <a:pt x="70230" y="1896614"/>
                  </a:lnTo>
                  <a:lnTo>
                    <a:pt x="69365" y="1890185"/>
                  </a:lnTo>
                  <a:lnTo>
                    <a:pt x="68497" y="1883756"/>
                  </a:lnTo>
                  <a:lnTo>
                    <a:pt x="67625" y="1877327"/>
                  </a:lnTo>
                  <a:lnTo>
                    <a:pt x="66750" y="1870898"/>
                  </a:lnTo>
                  <a:lnTo>
                    <a:pt x="65870" y="1864468"/>
                  </a:lnTo>
                  <a:lnTo>
                    <a:pt x="64988" y="1858039"/>
                  </a:lnTo>
                  <a:lnTo>
                    <a:pt x="64099" y="1851610"/>
                  </a:lnTo>
                  <a:lnTo>
                    <a:pt x="63206" y="1845181"/>
                  </a:lnTo>
                  <a:lnTo>
                    <a:pt x="62309" y="1838751"/>
                  </a:lnTo>
                  <a:lnTo>
                    <a:pt x="61406" y="1832322"/>
                  </a:lnTo>
                  <a:lnTo>
                    <a:pt x="60496" y="1825893"/>
                  </a:lnTo>
                  <a:lnTo>
                    <a:pt x="59580" y="1819464"/>
                  </a:lnTo>
                  <a:lnTo>
                    <a:pt x="58658" y="1813035"/>
                  </a:lnTo>
                  <a:lnTo>
                    <a:pt x="57730" y="1806605"/>
                  </a:lnTo>
                  <a:lnTo>
                    <a:pt x="56795" y="1800176"/>
                  </a:lnTo>
                  <a:lnTo>
                    <a:pt x="55851" y="1793747"/>
                  </a:lnTo>
                  <a:lnTo>
                    <a:pt x="54900" y="1787318"/>
                  </a:lnTo>
                  <a:lnTo>
                    <a:pt x="53943" y="1780889"/>
                  </a:lnTo>
                  <a:lnTo>
                    <a:pt x="52978" y="1774459"/>
                  </a:lnTo>
                  <a:lnTo>
                    <a:pt x="52005" y="1768030"/>
                  </a:lnTo>
                  <a:lnTo>
                    <a:pt x="51025" y="1761601"/>
                  </a:lnTo>
                  <a:lnTo>
                    <a:pt x="50038" y="1755172"/>
                  </a:lnTo>
                  <a:lnTo>
                    <a:pt x="49046" y="1748743"/>
                  </a:lnTo>
                  <a:lnTo>
                    <a:pt x="48045" y="1742313"/>
                  </a:lnTo>
                  <a:lnTo>
                    <a:pt x="47040" y="1735884"/>
                  </a:lnTo>
                  <a:lnTo>
                    <a:pt x="46031" y="1729455"/>
                  </a:lnTo>
                  <a:lnTo>
                    <a:pt x="45017" y="1723026"/>
                  </a:lnTo>
                  <a:lnTo>
                    <a:pt x="43999" y="1716597"/>
                  </a:lnTo>
                  <a:lnTo>
                    <a:pt x="42979" y="1710167"/>
                  </a:lnTo>
                  <a:lnTo>
                    <a:pt x="41957" y="1703738"/>
                  </a:lnTo>
                  <a:lnTo>
                    <a:pt x="40935" y="1697309"/>
                  </a:lnTo>
                  <a:lnTo>
                    <a:pt x="39912" y="1690880"/>
                  </a:lnTo>
                  <a:lnTo>
                    <a:pt x="38892" y="1684451"/>
                  </a:lnTo>
                  <a:lnTo>
                    <a:pt x="37874" y="1678021"/>
                  </a:lnTo>
                  <a:lnTo>
                    <a:pt x="36858" y="1671592"/>
                  </a:lnTo>
                  <a:lnTo>
                    <a:pt x="35848" y="1665163"/>
                  </a:lnTo>
                  <a:lnTo>
                    <a:pt x="34845" y="1658734"/>
                  </a:lnTo>
                  <a:lnTo>
                    <a:pt x="33847" y="1652305"/>
                  </a:lnTo>
                  <a:lnTo>
                    <a:pt x="32857" y="1645875"/>
                  </a:lnTo>
                  <a:lnTo>
                    <a:pt x="31876" y="1639446"/>
                  </a:lnTo>
                  <a:lnTo>
                    <a:pt x="30905" y="1633017"/>
                  </a:lnTo>
                  <a:lnTo>
                    <a:pt x="29945" y="1626588"/>
                  </a:lnTo>
                  <a:lnTo>
                    <a:pt x="28994" y="1620159"/>
                  </a:lnTo>
                  <a:lnTo>
                    <a:pt x="28056" y="1613729"/>
                  </a:lnTo>
                  <a:lnTo>
                    <a:pt x="27133" y="1607300"/>
                  </a:lnTo>
                  <a:lnTo>
                    <a:pt x="26221" y="1600871"/>
                  </a:lnTo>
                  <a:lnTo>
                    <a:pt x="25322" y="1594442"/>
                  </a:lnTo>
                  <a:lnTo>
                    <a:pt x="24437" y="1588013"/>
                  </a:lnTo>
                  <a:lnTo>
                    <a:pt x="23569" y="1581583"/>
                  </a:lnTo>
                  <a:lnTo>
                    <a:pt x="22713" y="1575154"/>
                  </a:lnTo>
                  <a:lnTo>
                    <a:pt x="21871" y="1568725"/>
                  </a:lnTo>
                  <a:lnTo>
                    <a:pt x="21043" y="1562296"/>
                  </a:lnTo>
                  <a:lnTo>
                    <a:pt x="20233" y="1555867"/>
                  </a:lnTo>
                  <a:lnTo>
                    <a:pt x="19436" y="1549437"/>
                  </a:lnTo>
                  <a:lnTo>
                    <a:pt x="18652" y="1543008"/>
                  </a:lnTo>
                  <a:lnTo>
                    <a:pt x="17880" y="1536579"/>
                  </a:lnTo>
                  <a:lnTo>
                    <a:pt x="17126" y="1530150"/>
                  </a:lnTo>
                  <a:lnTo>
                    <a:pt x="16385" y="1523721"/>
                  </a:lnTo>
                  <a:lnTo>
                    <a:pt x="15657" y="1517291"/>
                  </a:lnTo>
                  <a:lnTo>
                    <a:pt x="14940" y="1510862"/>
                  </a:lnTo>
                  <a:lnTo>
                    <a:pt x="14238" y="1504433"/>
                  </a:lnTo>
                  <a:lnTo>
                    <a:pt x="13550" y="1498004"/>
                  </a:lnTo>
                  <a:lnTo>
                    <a:pt x="12873" y="1491575"/>
                  </a:lnTo>
                  <a:lnTo>
                    <a:pt x="12207" y="1485145"/>
                  </a:lnTo>
                  <a:lnTo>
                    <a:pt x="11555" y="1478716"/>
                  </a:lnTo>
                  <a:lnTo>
                    <a:pt x="10917" y="1472287"/>
                  </a:lnTo>
                  <a:lnTo>
                    <a:pt x="10290" y="1465858"/>
                  </a:lnTo>
                  <a:lnTo>
                    <a:pt x="9674" y="1459429"/>
                  </a:lnTo>
                  <a:lnTo>
                    <a:pt x="9071" y="1452999"/>
                  </a:lnTo>
                  <a:lnTo>
                    <a:pt x="8483" y="1446570"/>
                  </a:lnTo>
                  <a:lnTo>
                    <a:pt x="7908" y="1440141"/>
                  </a:lnTo>
                  <a:lnTo>
                    <a:pt x="7344" y="1433712"/>
                  </a:lnTo>
                  <a:lnTo>
                    <a:pt x="6795" y="1427283"/>
                  </a:lnTo>
                  <a:lnTo>
                    <a:pt x="6263" y="1420853"/>
                  </a:lnTo>
                  <a:lnTo>
                    <a:pt x="5745" y="1414424"/>
                  </a:lnTo>
                  <a:lnTo>
                    <a:pt x="5242" y="1407995"/>
                  </a:lnTo>
                  <a:lnTo>
                    <a:pt x="4754" y="1401566"/>
                  </a:lnTo>
                  <a:lnTo>
                    <a:pt x="4289" y="1395137"/>
                  </a:lnTo>
                  <a:lnTo>
                    <a:pt x="3840" y="1388707"/>
                  </a:lnTo>
                  <a:lnTo>
                    <a:pt x="3409" y="1382278"/>
                  </a:lnTo>
                  <a:lnTo>
                    <a:pt x="2996" y="1375849"/>
                  </a:lnTo>
                  <a:lnTo>
                    <a:pt x="2611" y="1369420"/>
                  </a:lnTo>
                  <a:lnTo>
                    <a:pt x="2247" y="1362990"/>
                  </a:lnTo>
                  <a:lnTo>
                    <a:pt x="1904" y="1356561"/>
                  </a:lnTo>
                  <a:lnTo>
                    <a:pt x="1583" y="1350132"/>
                  </a:lnTo>
                  <a:lnTo>
                    <a:pt x="1293" y="1343703"/>
                  </a:lnTo>
                  <a:lnTo>
                    <a:pt x="1030" y="1337274"/>
                  </a:lnTo>
                  <a:lnTo>
                    <a:pt x="793" y="1330844"/>
                  </a:lnTo>
                  <a:lnTo>
                    <a:pt x="581" y="1324415"/>
                  </a:lnTo>
                  <a:lnTo>
                    <a:pt x="404" y="1317986"/>
                  </a:lnTo>
                  <a:lnTo>
                    <a:pt x="260" y="1311557"/>
                  </a:lnTo>
                  <a:lnTo>
                    <a:pt x="145" y="1305128"/>
                  </a:lnTo>
                  <a:lnTo>
                    <a:pt x="59" y="1298698"/>
                  </a:lnTo>
                  <a:lnTo>
                    <a:pt x="10" y="1292269"/>
                  </a:lnTo>
                  <a:lnTo>
                    <a:pt x="0" y="1285840"/>
                  </a:lnTo>
                  <a:lnTo>
                    <a:pt x="21" y="1279411"/>
                  </a:lnTo>
                  <a:lnTo>
                    <a:pt x="74" y="1272982"/>
                  </a:lnTo>
                  <a:lnTo>
                    <a:pt x="164" y="1266552"/>
                  </a:lnTo>
                  <a:lnTo>
                    <a:pt x="298" y="1260123"/>
                  </a:lnTo>
                  <a:lnTo>
                    <a:pt x="465" y="1253694"/>
                  </a:lnTo>
                  <a:lnTo>
                    <a:pt x="665" y="1247265"/>
                  </a:lnTo>
                  <a:lnTo>
                    <a:pt x="901" y="1240836"/>
                  </a:lnTo>
                  <a:lnTo>
                    <a:pt x="1183" y="1234406"/>
                  </a:lnTo>
                  <a:lnTo>
                    <a:pt x="1498" y="1227977"/>
                  </a:lnTo>
                  <a:lnTo>
                    <a:pt x="1846" y="1221548"/>
                  </a:lnTo>
                  <a:lnTo>
                    <a:pt x="2228" y="1215119"/>
                  </a:lnTo>
                  <a:lnTo>
                    <a:pt x="2656" y="1208690"/>
                  </a:lnTo>
                  <a:lnTo>
                    <a:pt x="3115" y="1202260"/>
                  </a:lnTo>
                  <a:lnTo>
                    <a:pt x="3606" y="1195831"/>
                  </a:lnTo>
                  <a:lnTo>
                    <a:pt x="4128" y="1189402"/>
                  </a:lnTo>
                  <a:lnTo>
                    <a:pt x="4691" y="1182973"/>
                  </a:lnTo>
                  <a:lnTo>
                    <a:pt x="5284" y="1176544"/>
                  </a:lnTo>
                  <a:lnTo>
                    <a:pt x="5905" y="1170114"/>
                  </a:lnTo>
                  <a:lnTo>
                    <a:pt x="6553" y="1163685"/>
                  </a:lnTo>
                  <a:lnTo>
                    <a:pt x="7235" y="1157256"/>
                  </a:lnTo>
                  <a:lnTo>
                    <a:pt x="7945" y="1150827"/>
                  </a:lnTo>
                  <a:lnTo>
                    <a:pt x="8678" y="1144398"/>
                  </a:lnTo>
                  <a:lnTo>
                    <a:pt x="9434" y="1137968"/>
                  </a:lnTo>
                  <a:lnTo>
                    <a:pt x="10216" y="1131539"/>
                  </a:lnTo>
                  <a:lnTo>
                    <a:pt x="11021" y="1125110"/>
                  </a:lnTo>
                  <a:lnTo>
                    <a:pt x="11844" y="1118681"/>
                  </a:lnTo>
                  <a:lnTo>
                    <a:pt x="12685" y="1112252"/>
                  </a:lnTo>
                  <a:lnTo>
                    <a:pt x="13544" y="1105822"/>
                  </a:lnTo>
                  <a:lnTo>
                    <a:pt x="14422" y="1099393"/>
                  </a:lnTo>
                  <a:lnTo>
                    <a:pt x="15312" y="1092964"/>
                  </a:lnTo>
                  <a:lnTo>
                    <a:pt x="16214" y="1086535"/>
                  </a:lnTo>
                  <a:lnTo>
                    <a:pt x="17128" y="1080106"/>
                  </a:lnTo>
                  <a:lnTo>
                    <a:pt x="18054" y="1073676"/>
                  </a:lnTo>
                  <a:lnTo>
                    <a:pt x="18988" y="1067247"/>
                  </a:lnTo>
                  <a:lnTo>
                    <a:pt x="19929" y="1060818"/>
                  </a:lnTo>
                  <a:lnTo>
                    <a:pt x="20875" y="1054389"/>
                  </a:lnTo>
                  <a:lnTo>
                    <a:pt x="21829" y="1047960"/>
                  </a:lnTo>
                  <a:lnTo>
                    <a:pt x="22785" y="1041530"/>
                  </a:lnTo>
                  <a:lnTo>
                    <a:pt x="23744" y="1035101"/>
                  </a:lnTo>
                  <a:lnTo>
                    <a:pt x="24706" y="1028672"/>
                  </a:lnTo>
                  <a:lnTo>
                    <a:pt x="25669" y="1022243"/>
                  </a:lnTo>
                  <a:lnTo>
                    <a:pt x="26632" y="1015814"/>
                  </a:lnTo>
                  <a:lnTo>
                    <a:pt x="27595" y="1009384"/>
                  </a:lnTo>
                  <a:lnTo>
                    <a:pt x="28558" y="1002955"/>
                  </a:lnTo>
                  <a:lnTo>
                    <a:pt x="29519" y="996526"/>
                  </a:lnTo>
                  <a:lnTo>
                    <a:pt x="30479" y="990097"/>
                  </a:lnTo>
                  <a:lnTo>
                    <a:pt x="31438" y="983668"/>
                  </a:lnTo>
                  <a:lnTo>
                    <a:pt x="32395" y="977238"/>
                  </a:lnTo>
                  <a:lnTo>
                    <a:pt x="33350" y="970809"/>
                  </a:lnTo>
                  <a:lnTo>
                    <a:pt x="34303" y="964380"/>
                  </a:lnTo>
                  <a:lnTo>
                    <a:pt x="35256" y="957951"/>
                  </a:lnTo>
                  <a:lnTo>
                    <a:pt x="36207" y="951522"/>
                  </a:lnTo>
                  <a:lnTo>
                    <a:pt x="37158" y="945092"/>
                  </a:lnTo>
                  <a:lnTo>
                    <a:pt x="38109" y="938663"/>
                  </a:lnTo>
                  <a:lnTo>
                    <a:pt x="39061" y="932234"/>
                  </a:lnTo>
                  <a:lnTo>
                    <a:pt x="40014" y="925805"/>
                  </a:lnTo>
                  <a:lnTo>
                    <a:pt x="40969" y="919375"/>
                  </a:lnTo>
                  <a:lnTo>
                    <a:pt x="41928" y="912946"/>
                  </a:lnTo>
                  <a:lnTo>
                    <a:pt x="42891" y="906517"/>
                  </a:lnTo>
                  <a:lnTo>
                    <a:pt x="43858" y="900088"/>
                  </a:lnTo>
                  <a:lnTo>
                    <a:pt x="44831" y="893659"/>
                  </a:lnTo>
                  <a:lnTo>
                    <a:pt x="45813" y="887229"/>
                  </a:lnTo>
                  <a:lnTo>
                    <a:pt x="46803" y="880800"/>
                  </a:lnTo>
                  <a:lnTo>
                    <a:pt x="47801" y="874371"/>
                  </a:lnTo>
                  <a:lnTo>
                    <a:pt x="48808" y="867942"/>
                  </a:lnTo>
                  <a:lnTo>
                    <a:pt x="49829" y="861513"/>
                  </a:lnTo>
                  <a:lnTo>
                    <a:pt x="50862" y="855083"/>
                  </a:lnTo>
                  <a:lnTo>
                    <a:pt x="51907" y="848654"/>
                  </a:lnTo>
                  <a:lnTo>
                    <a:pt x="52964" y="842225"/>
                  </a:lnTo>
                  <a:lnTo>
                    <a:pt x="54039" y="835796"/>
                  </a:lnTo>
                  <a:lnTo>
                    <a:pt x="55130" y="829367"/>
                  </a:lnTo>
                  <a:lnTo>
                    <a:pt x="56235" y="822937"/>
                  </a:lnTo>
                  <a:lnTo>
                    <a:pt x="57354" y="816508"/>
                  </a:lnTo>
                  <a:lnTo>
                    <a:pt x="58494" y="810079"/>
                  </a:lnTo>
                  <a:lnTo>
                    <a:pt x="59651" y="803650"/>
                  </a:lnTo>
                  <a:lnTo>
                    <a:pt x="60823" y="797221"/>
                  </a:lnTo>
                  <a:lnTo>
                    <a:pt x="62011" y="790791"/>
                  </a:lnTo>
                  <a:lnTo>
                    <a:pt x="63218" y="784362"/>
                  </a:lnTo>
                  <a:lnTo>
                    <a:pt x="64443" y="777933"/>
                  </a:lnTo>
                  <a:lnTo>
                    <a:pt x="65683" y="771504"/>
                  </a:lnTo>
                  <a:lnTo>
                    <a:pt x="66937" y="765075"/>
                  </a:lnTo>
                  <a:lnTo>
                    <a:pt x="68206" y="758645"/>
                  </a:lnTo>
                  <a:lnTo>
                    <a:pt x="69492" y="752216"/>
                  </a:lnTo>
                  <a:lnTo>
                    <a:pt x="70789" y="745787"/>
                  </a:lnTo>
                  <a:lnTo>
                    <a:pt x="72096" y="739358"/>
                  </a:lnTo>
                  <a:lnTo>
                    <a:pt x="73415" y="732929"/>
                  </a:lnTo>
                  <a:lnTo>
                    <a:pt x="74745" y="726499"/>
                  </a:lnTo>
                  <a:lnTo>
                    <a:pt x="76081" y="720070"/>
                  </a:lnTo>
                  <a:lnTo>
                    <a:pt x="77423" y="713641"/>
                  </a:lnTo>
                  <a:lnTo>
                    <a:pt x="78769" y="707212"/>
                  </a:lnTo>
                  <a:lnTo>
                    <a:pt x="80119" y="700783"/>
                  </a:lnTo>
                  <a:lnTo>
                    <a:pt x="81470" y="694353"/>
                  </a:lnTo>
                  <a:lnTo>
                    <a:pt x="82820" y="687924"/>
                  </a:lnTo>
                  <a:lnTo>
                    <a:pt x="84168" y="681495"/>
                  </a:lnTo>
                  <a:lnTo>
                    <a:pt x="85510" y="675066"/>
                  </a:lnTo>
                  <a:lnTo>
                    <a:pt x="86847" y="668637"/>
                  </a:lnTo>
                  <a:lnTo>
                    <a:pt x="88175" y="662207"/>
                  </a:lnTo>
                  <a:lnTo>
                    <a:pt x="89496" y="655778"/>
                  </a:lnTo>
                  <a:lnTo>
                    <a:pt x="90802" y="649349"/>
                  </a:lnTo>
                  <a:lnTo>
                    <a:pt x="92095" y="642920"/>
                  </a:lnTo>
                  <a:lnTo>
                    <a:pt x="93374" y="636491"/>
                  </a:lnTo>
                  <a:lnTo>
                    <a:pt x="94638" y="630061"/>
                  </a:lnTo>
                  <a:lnTo>
                    <a:pt x="95882" y="623632"/>
                  </a:lnTo>
                  <a:lnTo>
                    <a:pt x="97105" y="617203"/>
                  </a:lnTo>
                  <a:lnTo>
                    <a:pt x="98308" y="610774"/>
                  </a:lnTo>
                  <a:lnTo>
                    <a:pt x="99492" y="604345"/>
                  </a:lnTo>
                  <a:lnTo>
                    <a:pt x="100651" y="597915"/>
                  </a:lnTo>
                  <a:lnTo>
                    <a:pt x="101783" y="591486"/>
                  </a:lnTo>
                  <a:lnTo>
                    <a:pt x="102891" y="585057"/>
                  </a:lnTo>
                  <a:lnTo>
                    <a:pt x="103977" y="578628"/>
                  </a:lnTo>
                  <a:lnTo>
                    <a:pt x="105036" y="572199"/>
                  </a:lnTo>
                  <a:lnTo>
                    <a:pt x="106062" y="565769"/>
                  </a:lnTo>
                  <a:lnTo>
                    <a:pt x="107064" y="559340"/>
                  </a:lnTo>
                  <a:lnTo>
                    <a:pt x="108041" y="552911"/>
                  </a:lnTo>
                  <a:lnTo>
                    <a:pt x="108991" y="546482"/>
                  </a:lnTo>
                  <a:lnTo>
                    <a:pt x="109907" y="540053"/>
                  </a:lnTo>
                  <a:lnTo>
                    <a:pt x="110797" y="533623"/>
                  </a:lnTo>
                  <a:lnTo>
                    <a:pt x="111663" y="527194"/>
                  </a:lnTo>
                  <a:lnTo>
                    <a:pt x="112504" y="520765"/>
                  </a:lnTo>
                  <a:lnTo>
                    <a:pt x="113310" y="514336"/>
                  </a:lnTo>
                  <a:lnTo>
                    <a:pt x="114092" y="507907"/>
                  </a:lnTo>
                  <a:lnTo>
                    <a:pt x="114850" y="501477"/>
                  </a:lnTo>
                  <a:lnTo>
                    <a:pt x="115586" y="495048"/>
                  </a:lnTo>
                  <a:lnTo>
                    <a:pt x="116290" y="488619"/>
                  </a:lnTo>
                  <a:lnTo>
                    <a:pt x="116971" y="482190"/>
                  </a:lnTo>
                  <a:lnTo>
                    <a:pt x="117631" y="475761"/>
                  </a:lnTo>
                  <a:lnTo>
                    <a:pt x="118271" y="469331"/>
                  </a:lnTo>
                  <a:lnTo>
                    <a:pt x="118885" y="462902"/>
                  </a:lnTo>
                  <a:lnTo>
                    <a:pt x="119476" y="456473"/>
                  </a:lnTo>
                  <a:lnTo>
                    <a:pt x="120050" y="450044"/>
                  </a:lnTo>
                  <a:lnTo>
                    <a:pt x="120605" y="443614"/>
                  </a:lnTo>
                  <a:lnTo>
                    <a:pt x="121139" y="437185"/>
                  </a:lnTo>
                  <a:lnTo>
                    <a:pt x="121654" y="430756"/>
                  </a:lnTo>
                  <a:lnTo>
                    <a:pt x="122152" y="424327"/>
                  </a:lnTo>
                  <a:lnTo>
                    <a:pt x="122636" y="417898"/>
                  </a:lnTo>
                  <a:lnTo>
                    <a:pt x="123102" y="411468"/>
                  </a:lnTo>
                  <a:lnTo>
                    <a:pt x="123551" y="405039"/>
                  </a:lnTo>
                  <a:lnTo>
                    <a:pt x="123986" y="398610"/>
                  </a:lnTo>
                  <a:lnTo>
                    <a:pt x="124408" y="392181"/>
                  </a:lnTo>
                  <a:lnTo>
                    <a:pt x="124817" y="385752"/>
                  </a:lnTo>
                  <a:lnTo>
                    <a:pt x="125209" y="379322"/>
                  </a:lnTo>
                  <a:lnTo>
                    <a:pt x="125589" y="372893"/>
                  </a:lnTo>
                  <a:lnTo>
                    <a:pt x="125959" y="366464"/>
                  </a:lnTo>
                  <a:lnTo>
                    <a:pt x="126317" y="360035"/>
                  </a:lnTo>
                  <a:lnTo>
                    <a:pt x="126661" y="353606"/>
                  </a:lnTo>
                  <a:lnTo>
                    <a:pt x="126994" y="347176"/>
                  </a:lnTo>
                  <a:lnTo>
                    <a:pt x="127317" y="340747"/>
                  </a:lnTo>
                  <a:lnTo>
                    <a:pt x="127630" y="334318"/>
                  </a:lnTo>
                  <a:lnTo>
                    <a:pt x="127930" y="327889"/>
                  </a:lnTo>
                  <a:lnTo>
                    <a:pt x="128220" y="321460"/>
                  </a:lnTo>
                  <a:lnTo>
                    <a:pt x="128501" y="315030"/>
                  </a:lnTo>
                  <a:lnTo>
                    <a:pt x="128774" y="308601"/>
                  </a:lnTo>
                  <a:lnTo>
                    <a:pt x="129034" y="302172"/>
                  </a:lnTo>
                  <a:lnTo>
                    <a:pt x="129285" y="295743"/>
                  </a:lnTo>
                  <a:lnTo>
                    <a:pt x="129527" y="289314"/>
                  </a:lnTo>
                  <a:lnTo>
                    <a:pt x="129761" y="282884"/>
                  </a:lnTo>
                  <a:lnTo>
                    <a:pt x="129985" y="276455"/>
                  </a:lnTo>
                  <a:lnTo>
                    <a:pt x="130199" y="270026"/>
                  </a:lnTo>
                  <a:lnTo>
                    <a:pt x="130405" y="263597"/>
                  </a:lnTo>
                  <a:lnTo>
                    <a:pt x="130603" y="257168"/>
                  </a:lnTo>
                  <a:lnTo>
                    <a:pt x="130792" y="250738"/>
                  </a:lnTo>
                  <a:lnTo>
                    <a:pt x="130972" y="244309"/>
                  </a:lnTo>
                  <a:lnTo>
                    <a:pt x="131144" y="237880"/>
                  </a:lnTo>
                  <a:lnTo>
                    <a:pt x="131309" y="231451"/>
                  </a:lnTo>
                  <a:lnTo>
                    <a:pt x="131467" y="225022"/>
                  </a:lnTo>
                  <a:lnTo>
                    <a:pt x="131615" y="218592"/>
                  </a:lnTo>
                  <a:lnTo>
                    <a:pt x="131757" y="212163"/>
                  </a:lnTo>
                  <a:lnTo>
                    <a:pt x="131892" y="205734"/>
                  </a:lnTo>
                  <a:lnTo>
                    <a:pt x="132021" y="199305"/>
                  </a:lnTo>
                  <a:lnTo>
                    <a:pt x="132141" y="192876"/>
                  </a:lnTo>
                  <a:lnTo>
                    <a:pt x="132255" y="186446"/>
                  </a:lnTo>
                  <a:lnTo>
                    <a:pt x="132364" y="180017"/>
                  </a:lnTo>
                  <a:lnTo>
                    <a:pt x="132467" y="173588"/>
                  </a:lnTo>
                  <a:lnTo>
                    <a:pt x="132563" y="167159"/>
                  </a:lnTo>
                  <a:lnTo>
                    <a:pt x="132654" y="160730"/>
                  </a:lnTo>
                  <a:lnTo>
                    <a:pt x="132740" y="154300"/>
                  </a:lnTo>
                  <a:lnTo>
                    <a:pt x="132822" y="147871"/>
                  </a:lnTo>
                  <a:lnTo>
                    <a:pt x="132898" y="141442"/>
                  </a:lnTo>
                  <a:lnTo>
                    <a:pt x="132969" y="135013"/>
                  </a:lnTo>
                  <a:lnTo>
                    <a:pt x="133037" y="128584"/>
                  </a:lnTo>
                  <a:lnTo>
                    <a:pt x="133101" y="122154"/>
                  </a:lnTo>
                  <a:lnTo>
                    <a:pt x="133161" y="115725"/>
                  </a:lnTo>
                  <a:lnTo>
                    <a:pt x="133217" y="109296"/>
                  </a:lnTo>
                  <a:lnTo>
                    <a:pt x="133270" y="102867"/>
                  </a:lnTo>
                  <a:lnTo>
                    <a:pt x="133320" y="96438"/>
                  </a:lnTo>
                  <a:lnTo>
                    <a:pt x="133368" y="90008"/>
                  </a:lnTo>
                  <a:lnTo>
                    <a:pt x="133412" y="83579"/>
                  </a:lnTo>
                  <a:lnTo>
                    <a:pt x="133454" y="77150"/>
                  </a:lnTo>
                  <a:lnTo>
                    <a:pt x="133494" y="70721"/>
                  </a:lnTo>
                  <a:lnTo>
                    <a:pt x="133532" y="64292"/>
                  </a:lnTo>
                  <a:lnTo>
                    <a:pt x="133568" y="57862"/>
                  </a:lnTo>
                  <a:lnTo>
                    <a:pt x="133603" y="51433"/>
                  </a:lnTo>
                  <a:lnTo>
                    <a:pt x="133636" y="45004"/>
                  </a:lnTo>
                  <a:lnTo>
                    <a:pt x="133667" y="38575"/>
                  </a:lnTo>
                  <a:lnTo>
                    <a:pt x="133697" y="32146"/>
                  </a:lnTo>
                  <a:lnTo>
                    <a:pt x="133726" y="25716"/>
                  </a:lnTo>
                  <a:lnTo>
                    <a:pt x="133755" y="19287"/>
                  </a:lnTo>
                  <a:lnTo>
                    <a:pt x="133782" y="12858"/>
                  </a:lnTo>
                  <a:lnTo>
                    <a:pt x="133808" y="6429"/>
                  </a:lnTo>
                  <a:lnTo>
                    <a:pt x="133834" y="0"/>
                  </a:lnTo>
                  <a:lnTo>
                    <a:pt x="135237" y="0"/>
                  </a:lnTo>
                  <a:lnTo>
                    <a:pt x="135263" y="6429"/>
                  </a:lnTo>
                  <a:lnTo>
                    <a:pt x="135290" y="12858"/>
                  </a:lnTo>
                  <a:lnTo>
                    <a:pt x="135317" y="19287"/>
                  </a:lnTo>
                  <a:lnTo>
                    <a:pt x="135345" y="25716"/>
                  </a:lnTo>
                  <a:lnTo>
                    <a:pt x="135374" y="32146"/>
                  </a:lnTo>
                  <a:lnTo>
                    <a:pt x="135404" y="38575"/>
                  </a:lnTo>
                  <a:lnTo>
                    <a:pt x="135436" y="45004"/>
                  </a:lnTo>
                  <a:lnTo>
                    <a:pt x="135469" y="51433"/>
                  </a:lnTo>
                  <a:lnTo>
                    <a:pt x="135503" y="57862"/>
                  </a:lnTo>
                  <a:lnTo>
                    <a:pt x="135539" y="64292"/>
                  </a:lnTo>
                  <a:lnTo>
                    <a:pt x="135577" y="70721"/>
                  </a:lnTo>
                  <a:lnTo>
                    <a:pt x="135618" y="77150"/>
                  </a:lnTo>
                  <a:lnTo>
                    <a:pt x="135660" y="83579"/>
                  </a:lnTo>
                  <a:lnTo>
                    <a:pt x="135704" y="90008"/>
                  </a:lnTo>
                  <a:lnTo>
                    <a:pt x="135751" y="96438"/>
                  </a:lnTo>
                  <a:lnTo>
                    <a:pt x="135802" y="102867"/>
                  </a:lnTo>
                  <a:lnTo>
                    <a:pt x="135855" y="109296"/>
                  </a:lnTo>
                  <a:lnTo>
                    <a:pt x="135911" y="115725"/>
                  </a:lnTo>
                  <a:lnTo>
                    <a:pt x="135970" y="122154"/>
                  </a:lnTo>
                  <a:lnTo>
                    <a:pt x="136035" y="128584"/>
                  </a:lnTo>
                  <a:lnTo>
                    <a:pt x="136102" y="135013"/>
                  </a:lnTo>
                  <a:lnTo>
                    <a:pt x="136174" y="141442"/>
                  </a:lnTo>
                  <a:lnTo>
                    <a:pt x="136250" y="147871"/>
                  </a:lnTo>
                  <a:lnTo>
                    <a:pt x="136331" y="154300"/>
                  </a:lnTo>
                  <a:lnTo>
                    <a:pt x="136417" y="160730"/>
                  </a:lnTo>
                  <a:lnTo>
                    <a:pt x="136508" y="167159"/>
                  </a:lnTo>
                  <a:lnTo>
                    <a:pt x="136604" y="173588"/>
                  </a:lnTo>
                  <a:lnTo>
                    <a:pt x="136708" y="180017"/>
                  </a:lnTo>
                  <a:lnTo>
                    <a:pt x="136816" y="186446"/>
                  </a:lnTo>
                  <a:lnTo>
                    <a:pt x="136931" y="192876"/>
                  </a:lnTo>
                  <a:lnTo>
                    <a:pt x="137051" y="199305"/>
                  </a:lnTo>
                  <a:lnTo>
                    <a:pt x="137180" y="205734"/>
                  </a:lnTo>
                  <a:lnTo>
                    <a:pt x="137315" y="212163"/>
                  </a:lnTo>
                  <a:lnTo>
                    <a:pt x="137457" y="218592"/>
                  </a:lnTo>
                  <a:lnTo>
                    <a:pt x="137605" y="225022"/>
                  </a:lnTo>
                  <a:lnTo>
                    <a:pt x="137762" y="231451"/>
                  </a:lnTo>
                  <a:lnTo>
                    <a:pt x="137927" y="237880"/>
                  </a:lnTo>
                  <a:lnTo>
                    <a:pt x="138100" y="244309"/>
                  </a:lnTo>
                  <a:lnTo>
                    <a:pt x="138280" y="250738"/>
                  </a:lnTo>
                  <a:lnTo>
                    <a:pt x="138469" y="257168"/>
                  </a:lnTo>
                  <a:lnTo>
                    <a:pt x="138667" y="263597"/>
                  </a:lnTo>
                  <a:lnTo>
                    <a:pt x="138873" y="270026"/>
                  </a:lnTo>
                  <a:lnTo>
                    <a:pt x="139087" y="276455"/>
                  </a:lnTo>
                  <a:lnTo>
                    <a:pt x="139311" y="282884"/>
                  </a:lnTo>
                  <a:lnTo>
                    <a:pt x="139545" y="289314"/>
                  </a:lnTo>
                  <a:lnTo>
                    <a:pt x="139787" y="295743"/>
                  </a:lnTo>
                  <a:lnTo>
                    <a:pt x="140038" y="302172"/>
                  </a:lnTo>
                  <a:lnTo>
                    <a:pt x="140298" y="308601"/>
                  </a:lnTo>
                  <a:lnTo>
                    <a:pt x="140570" y="315030"/>
                  </a:lnTo>
                  <a:lnTo>
                    <a:pt x="140851" y="321460"/>
                  </a:lnTo>
                  <a:lnTo>
                    <a:pt x="141142" y="327889"/>
                  </a:lnTo>
                  <a:lnTo>
                    <a:pt x="141442" y="334318"/>
                  </a:lnTo>
                  <a:lnTo>
                    <a:pt x="141755" y="340747"/>
                  </a:lnTo>
                  <a:lnTo>
                    <a:pt x="142078" y="347176"/>
                  </a:lnTo>
                  <a:lnTo>
                    <a:pt x="142411" y="353606"/>
                  </a:lnTo>
                  <a:lnTo>
                    <a:pt x="142754" y="360035"/>
                  </a:lnTo>
                  <a:lnTo>
                    <a:pt x="143113" y="366464"/>
                  </a:lnTo>
                  <a:lnTo>
                    <a:pt x="143482" y="372893"/>
                  </a:lnTo>
                  <a:lnTo>
                    <a:pt x="143863" y="379322"/>
                  </a:lnTo>
                  <a:lnTo>
                    <a:pt x="144255" y="385752"/>
                  </a:lnTo>
                  <a:lnTo>
                    <a:pt x="144663" y="392181"/>
                  </a:lnTo>
                  <a:lnTo>
                    <a:pt x="145086" y="398610"/>
                  </a:lnTo>
                  <a:lnTo>
                    <a:pt x="145521" y="405039"/>
                  </a:lnTo>
                  <a:lnTo>
                    <a:pt x="145969" y="411468"/>
                  </a:lnTo>
                  <a:lnTo>
                    <a:pt x="146436" y="417898"/>
                  </a:lnTo>
                  <a:lnTo>
                    <a:pt x="146919" y="424327"/>
                  </a:lnTo>
                  <a:lnTo>
                    <a:pt x="147418" y="430756"/>
                  </a:lnTo>
                  <a:lnTo>
                    <a:pt x="147932" y="437185"/>
                  </a:lnTo>
                  <a:lnTo>
                    <a:pt x="148466" y="443614"/>
                  </a:lnTo>
                  <a:lnTo>
                    <a:pt x="149022" y="450044"/>
                  </a:lnTo>
                  <a:lnTo>
                    <a:pt x="149595" y="456473"/>
                  </a:lnTo>
                  <a:lnTo>
                    <a:pt x="150187" y="462902"/>
                  </a:lnTo>
                  <a:lnTo>
                    <a:pt x="150801" y="469331"/>
                  </a:lnTo>
                  <a:lnTo>
                    <a:pt x="151440" y="475761"/>
                  </a:lnTo>
                  <a:lnTo>
                    <a:pt x="152100" y="482190"/>
                  </a:lnTo>
                  <a:lnTo>
                    <a:pt x="152782" y="488619"/>
                  </a:lnTo>
                  <a:lnTo>
                    <a:pt x="153486" y="495048"/>
                  </a:lnTo>
                  <a:lnTo>
                    <a:pt x="154222" y="501477"/>
                  </a:lnTo>
                  <a:lnTo>
                    <a:pt x="154980" y="507907"/>
                  </a:lnTo>
                  <a:lnTo>
                    <a:pt x="155762" y="514336"/>
                  </a:lnTo>
                  <a:lnTo>
                    <a:pt x="156568" y="520765"/>
                  </a:lnTo>
                  <a:lnTo>
                    <a:pt x="157409" y="527194"/>
                  </a:lnTo>
                  <a:lnTo>
                    <a:pt x="158275" y="533623"/>
                  </a:lnTo>
                  <a:lnTo>
                    <a:pt x="159165" y="540053"/>
                  </a:lnTo>
                  <a:lnTo>
                    <a:pt x="160080" y="546482"/>
                  </a:lnTo>
                  <a:lnTo>
                    <a:pt x="161031" y="552911"/>
                  </a:lnTo>
                  <a:lnTo>
                    <a:pt x="162008" y="559340"/>
                  </a:lnTo>
                  <a:lnTo>
                    <a:pt x="163010" y="565769"/>
                  </a:lnTo>
                  <a:lnTo>
                    <a:pt x="164036" y="572199"/>
                  </a:lnTo>
                  <a:lnTo>
                    <a:pt x="165095" y="578628"/>
                  </a:lnTo>
                  <a:lnTo>
                    <a:pt x="166180" y="585057"/>
                  </a:lnTo>
                  <a:lnTo>
                    <a:pt x="167289" y="591486"/>
                  </a:lnTo>
                  <a:lnTo>
                    <a:pt x="168420" y="597915"/>
                  </a:lnTo>
                  <a:lnTo>
                    <a:pt x="169579" y="604345"/>
                  </a:lnTo>
                  <a:lnTo>
                    <a:pt x="170763" y="610774"/>
                  </a:lnTo>
                  <a:lnTo>
                    <a:pt x="171967" y="617203"/>
                  </a:lnTo>
                  <a:lnTo>
                    <a:pt x="173189" y="623632"/>
                  </a:lnTo>
                  <a:lnTo>
                    <a:pt x="174433" y="630061"/>
                  </a:lnTo>
                  <a:lnTo>
                    <a:pt x="175698" y="636491"/>
                  </a:lnTo>
                  <a:lnTo>
                    <a:pt x="176977" y="642920"/>
                  </a:lnTo>
                  <a:lnTo>
                    <a:pt x="178269" y="649349"/>
                  </a:lnTo>
                  <a:lnTo>
                    <a:pt x="179576" y="655778"/>
                  </a:lnTo>
                  <a:lnTo>
                    <a:pt x="180896" y="662207"/>
                  </a:lnTo>
                  <a:lnTo>
                    <a:pt x="182225" y="668637"/>
                  </a:lnTo>
                  <a:lnTo>
                    <a:pt x="183561" y="675066"/>
                  </a:lnTo>
                  <a:lnTo>
                    <a:pt x="184904" y="681495"/>
                  </a:lnTo>
                  <a:lnTo>
                    <a:pt x="186252" y="687924"/>
                  </a:lnTo>
                  <a:lnTo>
                    <a:pt x="187602" y="694353"/>
                  </a:lnTo>
                  <a:lnTo>
                    <a:pt x="188953" y="700783"/>
                  </a:lnTo>
                  <a:lnTo>
                    <a:pt x="190303" y="707212"/>
                  </a:lnTo>
                  <a:lnTo>
                    <a:pt x="191649" y="713641"/>
                  </a:lnTo>
                  <a:lnTo>
                    <a:pt x="192991" y="720070"/>
                  </a:lnTo>
                  <a:lnTo>
                    <a:pt x="194327" y="726499"/>
                  </a:lnTo>
                  <a:lnTo>
                    <a:pt x="195657" y="732929"/>
                  </a:lnTo>
                  <a:lnTo>
                    <a:pt x="196975" y="739358"/>
                  </a:lnTo>
                  <a:lnTo>
                    <a:pt x="198283" y="745787"/>
                  </a:lnTo>
                  <a:lnTo>
                    <a:pt x="199580" y="752216"/>
                  </a:lnTo>
                  <a:lnTo>
                    <a:pt x="200865" y="758645"/>
                  </a:lnTo>
                  <a:lnTo>
                    <a:pt x="202135" y="765075"/>
                  </a:lnTo>
                  <a:lnTo>
                    <a:pt x="203389" y="771504"/>
                  </a:lnTo>
                  <a:lnTo>
                    <a:pt x="204628" y="777933"/>
                  </a:lnTo>
                  <a:lnTo>
                    <a:pt x="205853" y="784362"/>
                  </a:lnTo>
                  <a:lnTo>
                    <a:pt x="207060" y="790791"/>
                  </a:lnTo>
                  <a:lnTo>
                    <a:pt x="208248" y="797221"/>
                  </a:lnTo>
                  <a:lnTo>
                    <a:pt x="209421" y="803650"/>
                  </a:lnTo>
                  <a:lnTo>
                    <a:pt x="210578" y="810079"/>
                  </a:lnTo>
                  <a:lnTo>
                    <a:pt x="211717" y="816508"/>
                  </a:lnTo>
                  <a:lnTo>
                    <a:pt x="212837" y="822937"/>
                  </a:lnTo>
                  <a:lnTo>
                    <a:pt x="213942" y="829367"/>
                  </a:lnTo>
                  <a:lnTo>
                    <a:pt x="215032" y="835796"/>
                  </a:lnTo>
                  <a:lnTo>
                    <a:pt x="216108" y="842225"/>
                  </a:lnTo>
                  <a:lnTo>
                    <a:pt x="217165" y="848654"/>
                  </a:lnTo>
                  <a:lnTo>
                    <a:pt x="218210" y="855083"/>
                  </a:lnTo>
                  <a:lnTo>
                    <a:pt x="219242" y="861513"/>
                  </a:lnTo>
                  <a:lnTo>
                    <a:pt x="220264" y="867942"/>
                  </a:lnTo>
                  <a:lnTo>
                    <a:pt x="221271" y="874371"/>
                  </a:lnTo>
                  <a:lnTo>
                    <a:pt x="222269" y="880800"/>
                  </a:lnTo>
                  <a:lnTo>
                    <a:pt x="223258" y="887229"/>
                  </a:lnTo>
                  <a:lnTo>
                    <a:pt x="224240" y="893659"/>
                  </a:lnTo>
                  <a:lnTo>
                    <a:pt x="225213" y="900088"/>
                  </a:lnTo>
                  <a:lnTo>
                    <a:pt x="226181" y="906517"/>
                  </a:lnTo>
                  <a:lnTo>
                    <a:pt x="227143" y="912946"/>
                  </a:lnTo>
                  <a:lnTo>
                    <a:pt x="228103" y="919375"/>
                  </a:lnTo>
                  <a:lnTo>
                    <a:pt x="229058" y="925805"/>
                  </a:lnTo>
                  <a:lnTo>
                    <a:pt x="230011" y="932234"/>
                  </a:lnTo>
                  <a:lnTo>
                    <a:pt x="230963" y="938663"/>
                  </a:lnTo>
                  <a:lnTo>
                    <a:pt x="231914" y="945092"/>
                  </a:lnTo>
                  <a:lnTo>
                    <a:pt x="232865" y="951522"/>
                  </a:lnTo>
                  <a:lnTo>
                    <a:pt x="233816" y="957951"/>
                  </a:lnTo>
                  <a:lnTo>
                    <a:pt x="234768" y="964380"/>
                  </a:lnTo>
                  <a:lnTo>
                    <a:pt x="235722" y="970809"/>
                  </a:lnTo>
                  <a:lnTo>
                    <a:pt x="236677" y="977238"/>
                  </a:lnTo>
                  <a:lnTo>
                    <a:pt x="237634" y="983668"/>
                  </a:lnTo>
                  <a:lnTo>
                    <a:pt x="238592" y="990097"/>
                  </a:lnTo>
                  <a:lnTo>
                    <a:pt x="239552" y="996526"/>
                  </a:lnTo>
                  <a:lnTo>
                    <a:pt x="240513" y="1002955"/>
                  </a:lnTo>
                  <a:lnTo>
                    <a:pt x="241476" y="1009384"/>
                  </a:lnTo>
                  <a:lnTo>
                    <a:pt x="242439" y="1015814"/>
                  </a:lnTo>
                  <a:lnTo>
                    <a:pt x="243403" y="1022243"/>
                  </a:lnTo>
                  <a:lnTo>
                    <a:pt x="244366" y="1028672"/>
                  </a:lnTo>
                  <a:lnTo>
                    <a:pt x="245327" y="1035101"/>
                  </a:lnTo>
                  <a:lnTo>
                    <a:pt x="246286" y="1041530"/>
                  </a:lnTo>
                  <a:lnTo>
                    <a:pt x="247243" y="1047960"/>
                  </a:lnTo>
                  <a:lnTo>
                    <a:pt x="248196" y="1054389"/>
                  </a:lnTo>
                  <a:lnTo>
                    <a:pt x="249143" y="1060818"/>
                  </a:lnTo>
                  <a:lnTo>
                    <a:pt x="250084" y="1067247"/>
                  </a:lnTo>
                  <a:lnTo>
                    <a:pt x="251017" y="1073676"/>
                  </a:lnTo>
                  <a:lnTo>
                    <a:pt x="251943" y="1080106"/>
                  </a:lnTo>
                  <a:lnTo>
                    <a:pt x="252857" y="1086535"/>
                  </a:lnTo>
                  <a:lnTo>
                    <a:pt x="253759" y="1092964"/>
                  </a:lnTo>
                  <a:lnTo>
                    <a:pt x="254650" y="1099393"/>
                  </a:lnTo>
                  <a:lnTo>
                    <a:pt x="255527" y="1105822"/>
                  </a:lnTo>
                  <a:lnTo>
                    <a:pt x="256387" y="1112252"/>
                  </a:lnTo>
                  <a:lnTo>
                    <a:pt x="257227" y="1118681"/>
                  </a:lnTo>
                  <a:lnTo>
                    <a:pt x="258051" y="1125110"/>
                  </a:lnTo>
                  <a:lnTo>
                    <a:pt x="258856" y="1131539"/>
                  </a:lnTo>
                  <a:lnTo>
                    <a:pt x="259638" y="1137968"/>
                  </a:lnTo>
                  <a:lnTo>
                    <a:pt x="260394" y="1144398"/>
                  </a:lnTo>
                  <a:lnTo>
                    <a:pt x="261127" y="1150827"/>
                  </a:lnTo>
                  <a:lnTo>
                    <a:pt x="261837" y="1157256"/>
                  </a:lnTo>
                  <a:lnTo>
                    <a:pt x="262519" y="1163685"/>
                  </a:lnTo>
                  <a:lnTo>
                    <a:pt x="263167" y="1170114"/>
                  </a:lnTo>
                  <a:lnTo>
                    <a:pt x="263788" y="1176544"/>
                  </a:lnTo>
                  <a:lnTo>
                    <a:pt x="264381" y="1182973"/>
                  </a:lnTo>
                  <a:lnTo>
                    <a:pt x="264944" y="1189402"/>
                  </a:lnTo>
                  <a:lnTo>
                    <a:pt x="265465" y="1195831"/>
                  </a:lnTo>
                  <a:lnTo>
                    <a:pt x="265956" y="1202260"/>
                  </a:lnTo>
                  <a:lnTo>
                    <a:pt x="266416" y="1208690"/>
                  </a:lnTo>
                  <a:lnTo>
                    <a:pt x="266844" y="1215119"/>
                  </a:lnTo>
                  <a:lnTo>
                    <a:pt x="267225" y="1221548"/>
                  </a:lnTo>
                  <a:lnTo>
                    <a:pt x="267574" y="1227977"/>
                  </a:lnTo>
                  <a:lnTo>
                    <a:pt x="267889" y="1234406"/>
                  </a:lnTo>
                  <a:lnTo>
                    <a:pt x="268171" y="1240836"/>
                  </a:lnTo>
                  <a:lnTo>
                    <a:pt x="268407" y="1247265"/>
                  </a:lnTo>
                  <a:lnTo>
                    <a:pt x="268607" y="1253694"/>
                  </a:lnTo>
                  <a:lnTo>
                    <a:pt x="268774" y="1260123"/>
                  </a:lnTo>
                  <a:lnTo>
                    <a:pt x="268907" y="1266552"/>
                  </a:lnTo>
                  <a:lnTo>
                    <a:pt x="268998" y="1272982"/>
                  </a:lnTo>
                  <a:lnTo>
                    <a:pt x="269051" y="1279411"/>
                  </a:lnTo>
                  <a:lnTo>
                    <a:pt x="269072" y="1285840"/>
                  </a:lnTo>
                  <a:lnTo>
                    <a:pt x="269062" y="1292269"/>
                  </a:lnTo>
                  <a:lnTo>
                    <a:pt x="269013" y="1298698"/>
                  </a:lnTo>
                  <a:lnTo>
                    <a:pt x="268927" y="1305128"/>
                  </a:lnTo>
                  <a:lnTo>
                    <a:pt x="268812" y="1311557"/>
                  </a:lnTo>
                  <a:lnTo>
                    <a:pt x="268668" y="1317986"/>
                  </a:lnTo>
                  <a:lnTo>
                    <a:pt x="268491" y="1324415"/>
                  </a:lnTo>
                  <a:lnTo>
                    <a:pt x="268279" y="1330844"/>
                  </a:lnTo>
                  <a:lnTo>
                    <a:pt x="268041" y="1337274"/>
                  </a:lnTo>
                  <a:lnTo>
                    <a:pt x="267779" y="1343703"/>
                  </a:lnTo>
                  <a:lnTo>
                    <a:pt x="267489" y="1350132"/>
                  </a:lnTo>
                  <a:lnTo>
                    <a:pt x="267168" y="1356561"/>
                  </a:lnTo>
                  <a:lnTo>
                    <a:pt x="266825" y="1362990"/>
                  </a:lnTo>
                  <a:lnTo>
                    <a:pt x="266461" y="1369420"/>
                  </a:lnTo>
                  <a:lnTo>
                    <a:pt x="266075" y="1375849"/>
                  </a:lnTo>
                  <a:lnTo>
                    <a:pt x="265662" y="1382278"/>
                  </a:lnTo>
                  <a:lnTo>
                    <a:pt x="265231" y="1388707"/>
                  </a:lnTo>
                  <a:lnTo>
                    <a:pt x="264783" y="1395137"/>
                  </a:lnTo>
                  <a:lnTo>
                    <a:pt x="264317" y="1401566"/>
                  </a:lnTo>
                  <a:lnTo>
                    <a:pt x="263830" y="1407995"/>
                  </a:lnTo>
                  <a:lnTo>
                    <a:pt x="263326" y="1414424"/>
                  </a:lnTo>
                  <a:lnTo>
                    <a:pt x="262808" y="1420853"/>
                  </a:lnTo>
                  <a:lnTo>
                    <a:pt x="262277" y="1427283"/>
                  </a:lnTo>
                  <a:lnTo>
                    <a:pt x="261727" y="1433712"/>
                  </a:lnTo>
                  <a:lnTo>
                    <a:pt x="261164" y="1440141"/>
                  </a:lnTo>
                  <a:lnTo>
                    <a:pt x="260588" y="1446570"/>
                  </a:lnTo>
                  <a:lnTo>
                    <a:pt x="260000" y="1452999"/>
                  </a:lnTo>
                  <a:lnTo>
                    <a:pt x="259398" y="1459429"/>
                  </a:lnTo>
                  <a:lnTo>
                    <a:pt x="258782" y="1465858"/>
                  </a:lnTo>
                  <a:lnTo>
                    <a:pt x="258155" y="1472287"/>
                  </a:lnTo>
                  <a:lnTo>
                    <a:pt x="257516" y="1478716"/>
                  </a:lnTo>
                  <a:lnTo>
                    <a:pt x="256865" y="1485145"/>
                  </a:lnTo>
                  <a:lnTo>
                    <a:pt x="256199" y="1491575"/>
                  </a:lnTo>
                  <a:lnTo>
                    <a:pt x="255522" y="1498004"/>
                  </a:lnTo>
                  <a:lnTo>
                    <a:pt x="254833" y="1504433"/>
                  </a:lnTo>
                  <a:lnTo>
                    <a:pt x="254132" y="1510862"/>
                  </a:lnTo>
                  <a:lnTo>
                    <a:pt x="253415" y="1517291"/>
                  </a:lnTo>
                  <a:lnTo>
                    <a:pt x="252686" y="1523721"/>
                  </a:lnTo>
                  <a:lnTo>
                    <a:pt x="251945" y="1530150"/>
                  </a:lnTo>
                  <a:lnTo>
                    <a:pt x="251191" y="1536579"/>
                  </a:lnTo>
                  <a:lnTo>
                    <a:pt x="250420" y="1543008"/>
                  </a:lnTo>
                  <a:lnTo>
                    <a:pt x="249636" y="1549437"/>
                  </a:lnTo>
                  <a:lnTo>
                    <a:pt x="248839" y="1555867"/>
                  </a:lnTo>
                  <a:lnTo>
                    <a:pt x="248029" y="1562296"/>
                  </a:lnTo>
                  <a:lnTo>
                    <a:pt x="247200" y="1568725"/>
                  </a:lnTo>
                  <a:lnTo>
                    <a:pt x="246358" y="1575154"/>
                  </a:lnTo>
                  <a:lnTo>
                    <a:pt x="245503" y="1581583"/>
                  </a:lnTo>
                  <a:lnTo>
                    <a:pt x="244635" y="1588013"/>
                  </a:lnTo>
                  <a:lnTo>
                    <a:pt x="243749" y="1594442"/>
                  </a:lnTo>
                  <a:lnTo>
                    <a:pt x="242850" y="1600871"/>
                  </a:lnTo>
                  <a:lnTo>
                    <a:pt x="241939" y="1607300"/>
                  </a:lnTo>
                  <a:lnTo>
                    <a:pt x="241016" y="1613729"/>
                  </a:lnTo>
                  <a:lnTo>
                    <a:pt x="240077" y="1620159"/>
                  </a:lnTo>
                  <a:lnTo>
                    <a:pt x="239127" y="1626588"/>
                  </a:lnTo>
                  <a:lnTo>
                    <a:pt x="238166" y="1633017"/>
                  </a:lnTo>
                  <a:lnTo>
                    <a:pt x="237196" y="1639446"/>
                  </a:lnTo>
                  <a:lnTo>
                    <a:pt x="236215" y="1645875"/>
                  </a:lnTo>
                  <a:lnTo>
                    <a:pt x="235224" y="1652305"/>
                  </a:lnTo>
                  <a:lnTo>
                    <a:pt x="234227" y="1658734"/>
                  </a:lnTo>
                  <a:lnTo>
                    <a:pt x="233223" y="1665163"/>
                  </a:lnTo>
                  <a:lnTo>
                    <a:pt x="232213" y="1671592"/>
                  </a:lnTo>
                  <a:lnTo>
                    <a:pt x="231198" y="1678021"/>
                  </a:lnTo>
                  <a:lnTo>
                    <a:pt x="230180" y="1684451"/>
                  </a:lnTo>
                  <a:lnTo>
                    <a:pt x="229159" y="1690880"/>
                  </a:lnTo>
                  <a:lnTo>
                    <a:pt x="228137" y="1697309"/>
                  </a:lnTo>
                  <a:lnTo>
                    <a:pt x="227115" y="1703738"/>
                  </a:lnTo>
                  <a:lnTo>
                    <a:pt x="226093" y="1710167"/>
                  </a:lnTo>
                  <a:lnTo>
                    <a:pt x="225073" y="1716597"/>
                  </a:lnTo>
                  <a:lnTo>
                    <a:pt x="224055" y="1723026"/>
                  </a:lnTo>
                  <a:lnTo>
                    <a:pt x="223041" y="1729455"/>
                  </a:lnTo>
                  <a:lnTo>
                    <a:pt x="222031" y="1735884"/>
                  </a:lnTo>
                  <a:lnTo>
                    <a:pt x="221026" y="1742313"/>
                  </a:lnTo>
                  <a:lnTo>
                    <a:pt x="220026" y="1748743"/>
                  </a:lnTo>
                  <a:lnTo>
                    <a:pt x="219033" y="1755172"/>
                  </a:lnTo>
                  <a:lnTo>
                    <a:pt x="218047" y="1761601"/>
                  </a:lnTo>
                  <a:lnTo>
                    <a:pt x="217067" y="1768030"/>
                  </a:lnTo>
                  <a:lnTo>
                    <a:pt x="216093" y="1774459"/>
                  </a:lnTo>
                  <a:lnTo>
                    <a:pt x="215129" y="1780889"/>
                  </a:lnTo>
                  <a:lnTo>
                    <a:pt x="214171" y="1787318"/>
                  </a:lnTo>
                  <a:lnTo>
                    <a:pt x="213221" y="1793747"/>
                  </a:lnTo>
                  <a:lnTo>
                    <a:pt x="212277" y="1800176"/>
                  </a:lnTo>
                  <a:lnTo>
                    <a:pt x="211341" y="1806605"/>
                  </a:lnTo>
                  <a:lnTo>
                    <a:pt x="210413" y="1813035"/>
                  </a:lnTo>
                  <a:lnTo>
                    <a:pt x="209491" y="1819464"/>
                  </a:lnTo>
                  <a:lnTo>
                    <a:pt x="208575" y="1825893"/>
                  </a:lnTo>
                  <a:lnTo>
                    <a:pt x="207666" y="1832322"/>
                  </a:lnTo>
                  <a:lnTo>
                    <a:pt x="206763" y="1838751"/>
                  </a:lnTo>
                  <a:lnTo>
                    <a:pt x="205865" y="1845181"/>
                  </a:lnTo>
                  <a:lnTo>
                    <a:pt x="204972" y="1851610"/>
                  </a:lnTo>
                  <a:lnTo>
                    <a:pt x="204084" y="1858039"/>
                  </a:lnTo>
                  <a:lnTo>
                    <a:pt x="203201" y="1864468"/>
                  </a:lnTo>
                  <a:lnTo>
                    <a:pt x="202322" y="1870898"/>
                  </a:lnTo>
                  <a:lnTo>
                    <a:pt x="201446" y="1877327"/>
                  </a:lnTo>
                  <a:lnTo>
                    <a:pt x="200574" y="1883756"/>
                  </a:lnTo>
                  <a:lnTo>
                    <a:pt x="199707" y="1890185"/>
                  </a:lnTo>
                  <a:lnTo>
                    <a:pt x="198842" y="1896614"/>
                  </a:lnTo>
                  <a:lnTo>
                    <a:pt x="197980" y="1903044"/>
                  </a:lnTo>
                  <a:lnTo>
                    <a:pt x="197121" y="1909473"/>
                  </a:lnTo>
                  <a:lnTo>
                    <a:pt x="196267" y="1915902"/>
                  </a:lnTo>
                  <a:lnTo>
                    <a:pt x="195415" y="1922331"/>
                  </a:lnTo>
                  <a:lnTo>
                    <a:pt x="194566" y="1928760"/>
                  </a:lnTo>
                  <a:lnTo>
                    <a:pt x="193721" y="1935190"/>
                  </a:lnTo>
                  <a:lnTo>
                    <a:pt x="192880" y="1941619"/>
                  </a:lnTo>
                  <a:lnTo>
                    <a:pt x="192043" y="1948048"/>
                  </a:lnTo>
                  <a:lnTo>
                    <a:pt x="191210" y="1954477"/>
                  </a:lnTo>
                  <a:lnTo>
                    <a:pt x="190381" y="1960906"/>
                  </a:lnTo>
                  <a:lnTo>
                    <a:pt x="189558" y="1967336"/>
                  </a:lnTo>
                  <a:lnTo>
                    <a:pt x="188741" y="1973765"/>
                  </a:lnTo>
                  <a:lnTo>
                    <a:pt x="187929" y="1980194"/>
                  </a:lnTo>
                  <a:lnTo>
                    <a:pt x="187122" y="1986623"/>
                  </a:lnTo>
                  <a:lnTo>
                    <a:pt x="186323" y="1993052"/>
                  </a:lnTo>
                  <a:lnTo>
                    <a:pt x="185532" y="1999482"/>
                  </a:lnTo>
                  <a:lnTo>
                    <a:pt x="184748" y="2005911"/>
                  </a:lnTo>
                  <a:lnTo>
                    <a:pt x="183971" y="2012340"/>
                  </a:lnTo>
                  <a:lnTo>
                    <a:pt x="183203" y="2018769"/>
                  </a:lnTo>
                  <a:lnTo>
                    <a:pt x="182445" y="2025198"/>
                  </a:lnTo>
                  <a:lnTo>
                    <a:pt x="181695" y="2031628"/>
                  </a:lnTo>
                  <a:lnTo>
                    <a:pt x="180954" y="2038057"/>
                  </a:lnTo>
                  <a:lnTo>
                    <a:pt x="180222" y="2044486"/>
                  </a:lnTo>
                  <a:lnTo>
                    <a:pt x="179502" y="2050915"/>
                  </a:lnTo>
                  <a:lnTo>
                    <a:pt x="178792" y="2057344"/>
                  </a:lnTo>
                  <a:lnTo>
                    <a:pt x="178090" y="2063774"/>
                  </a:lnTo>
                  <a:lnTo>
                    <a:pt x="177399" y="2070203"/>
                  </a:lnTo>
                  <a:lnTo>
                    <a:pt x="176721" y="2076632"/>
                  </a:lnTo>
                  <a:lnTo>
                    <a:pt x="176052" y="2083061"/>
                  </a:lnTo>
                  <a:lnTo>
                    <a:pt x="175393" y="2089490"/>
                  </a:lnTo>
                  <a:lnTo>
                    <a:pt x="174744" y="2095920"/>
                  </a:lnTo>
                  <a:lnTo>
                    <a:pt x="174107" y="2102349"/>
                  </a:lnTo>
                  <a:lnTo>
                    <a:pt x="173481" y="2108778"/>
                  </a:lnTo>
                  <a:lnTo>
                    <a:pt x="172863" y="2115207"/>
                  </a:lnTo>
                  <a:lnTo>
                    <a:pt x="172255" y="2121636"/>
                  </a:lnTo>
                  <a:lnTo>
                    <a:pt x="171658" y="2128066"/>
                  </a:lnTo>
                  <a:lnTo>
                    <a:pt x="171072" y="2134495"/>
                  </a:lnTo>
                  <a:lnTo>
                    <a:pt x="170493" y="2140924"/>
                  </a:lnTo>
                  <a:lnTo>
                    <a:pt x="169923" y="2147353"/>
                  </a:lnTo>
                  <a:lnTo>
                    <a:pt x="169363" y="2153782"/>
                  </a:lnTo>
                  <a:lnTo>
                    <a:pt x="168812" y="2160212"/>
                  </a:lnTo>
                  <a:lnTo>
                    <a:pt x="168268" y="2166641"/>
                  </a:lnTo>
                  <a:lnTo>
                    <a:pt x="167732" y="2173070"/>
                  </a:lnTo>
                  <a:lnTo>
                    <a:pt x="167204" y="2179499"/>
                  </a:lnTo>
                  <a:lnTo>
                    <a:pt x="166685" y="2185928"/>
                  </a:lnTo>
                  <a:lnTo>
                    <a:pt x="166172" y="2192358"/>
                  </a:lnTo>
                  <a:lnTo>
                    <a:pt x="165665" y="2198787"/>
                  </a:lnTo>
                  <a:lnTo>
                    <a:pt x="165166" y="2205216"/>
                  </a:lnTo>
                  <a:lnTo>
                    <a:pt x="164675" y="2211645"/>
                  </a:lnTo>
                  <a:lnTo>
                    <a:pt x="164189" y="2218074"/>
                  </a:lnTo>
                  <a:lnTo>
                    <a:pt x="163710" y="2224504"/>
                  </a:lnTo>
                  <a:lnTo>
                    <a:pt x="163236" y="2230933"/>
                  </a:lnTo>
                  <a:lnTo>
                    <a:pt x="162771" y="2237362"/>
                  </a:lnTo>
                  <a:lnTo>
                    <a:pt x="162311" y="2243791"/>
                  </a:lnTo>
                  <a:lnTo>
                    <a:pt x="161856" y="2250220"/>
                  </a:lnTo>
                  <a:lnTo>
                    <a:pt x="161408" y="2256650"/>
                  </a:lnTo>
                  <a:lnTo>
                    <a:pt x="160967" y="2263079"/>
                  </a:lnTo>
                  <a:lnTo>
                    <a:pt x="160533" y="2269508"/>
                  </a:lnTo>
                  <a:lnTo>
                    <a:pt x="160104" y="2275937"/>
                  </a:lnTo>
                  <a:lnTo>
                    <a:pt x="159681" y="2282366"/>
                  </a:lnTo>
                  <a:lnTo>
                    <a:pt x="159267" y="2288796"/>
                  </a:lnTo>
                  <a:lnTo>
                    <a:pt x="158860" y="2295225"/>
                  </a:lnTo>
                  <a:lnTo>
                    <a:pt x="158459" y="2301654"/>
                  </a:lnTo>
                  <a:lnTo>
                    <a:pt x="158065" y="2308083"/>
                  </a:lnTo>
                  <a:lnTo>
                    <a:pt x="157680" y="2314513"/>
                  </a:lnTo>
                  <a:lnTo>
                    <a:pt x="157304" y="2320942"/>
                  </a:lnTo>
                  <a:lnTo>
                    <a:pt x="156936" y="2327371"/>
                  </a:lnTo>
                  <a:lnTo>
                    <a:pt x="156575" y="2333800"/>
                  </a:lnTo>
                  <a:lnTo>
                    <a:pt x="156224" y="2340229"/>
                  </a:lnTo>
                  <a:lnTo>
                    <a:pt x="155883" y="2346659"/>
                  </a:lnTo>
                  <a:lnTo>
                    <a:pt x="155552" y="2353088"/>
                  </a:lnTo>
                  <a:lnTo>
                    <a:pt x="155229" y="2359517"/>
                  </a:lnTo>
                  <a:lnTo>
                    <a:pt x="154917" y="2365946"/>
                  </a:lnTo>
                  <a:lnTo>
                    <a:pt x="154618" y="2372375"/>
                  </a:lnTo>
                  <a:lnTo>
                    <a:pt x="154328" y="2378805"/>
                  </a:lnTo>
                  <a:lnTo>
                    <a:pt x="154049" y="2385234"/>
                  </a:lnTo>
                  <a:lnTo>
                    <a:pt x="153780" y="2391663"/>
                  </a:lnTo>
                  <a:lnTo>
                    <a:pt x="153526" y="2398092"/>
                  </a:lnTo>
                  <a:lnTo>
                    <a:pt x="153283" y="2404521"/>
                  </a:lnTo>
                  <a:lnTo>
                    <a:pt x="153052" y="2410951"/>
                  </a:lnTo>
                  <a:lnTo>
                    <a:pt x="152831" y="2417380"/>
                  </a:lnTo>
                  <a:lnTo>
                    <a:pt x="152626" y="2423809"/>
                  </a:lnTo>
                  <a:lnTo>
                    <a:pt x="152434" y="2430238"/>
                  </a:lnTo>
                  <a:lnTo>
                    <a:pt x="152252" y="2436667"/>
                  </a:lnTo>
                  <a:lnTo>
                    <a:pt x="152082" y="2443097"/>
                  </a:lnTo>
                  <a:lnTo>
                    <a:pt x="151929" y="2449526"/>
                  </a:lnTo>
                  <a:lnTo>
                    <a:pt x="151787" y="2455955"/>
                  </a:lnTo>
                  <a:lnTo>
                    <a:pt x="151657" y="2462384"/>
                  </a:lnTo>
                  <a:lnTo>
                    <a:pt x="151539" y="2468813"/>
                  </a:lnTo>
                  <a:lnTo>
                    <a:pt x="151436" y="2475243"/>
                  </a:lnTo>
                  <a:lnTo>
                    <a:pt x="151345" y="2481672"/>
                  </a:lnTo>
                  <a:lnTo>
                    <a:pt x="151266" y="2488101"/>
                  </a:lnTo>
                  <a:lnTo>
                    <a:pt x="151198" y="2494530"/>
                  </a:lnTo>
                  <a:lnTo>
                    <a:pt x="151143" y="2500959"/>
                  </a:lnTo>
                  <a:lnTo>
                    <a:pt x="151101" y="2507389"/>
                  </a:lnTo>
                  <a:lnTo>
                    <a:pt x="151069" y="2513818"/>
                  </a:lnTo>
                  <a:lnTo>
                    <a:pt x="151046" y="2520247"/>
                  </a:lnTo>
                  <a:lnTo>
                    <a:pt x="151036" y="2526676"/>
                  </a:lnTo>
                  <a:lnTo>
                    <a:pt x="151036" y="2533105"/>
                  </a:lnTo>
                  <a:lnTo>
                    <a:pt x="151046" y="2539535"/>
                  </a:lnTo>
                  <a:lnTo>
                    <a:pt x="151064" y="2545964"/>
                  </a:lnTo>
                  <a:lnTo>
                    <a:pt x="151091" y="2552393"/>
                  </a:lnTo>
                  <a:lnTo>
                    <a:pt x="151128" y="2558822"/>
                  </a:lnTo>
                  <a:lnTo>
                    <a:pt x="151172" y="2565251"/>
                  </a:lnTo>
                  <a:lnTo>
                    <a:pt x="151223" y="2571681"/>
                  </a:lnTo>
                  <a:lnTo>
                    <a:pt x="151280" y="2578110"/>
                  </a:lnTo>
                  <a:lnTo>
                    <a:pt x="151345" y="2584539"/>
                  </a:lnTo>
                  <a:lnTo>
                    <a:pt x="151415" y="2590968"/>
                  </a:lnTo>
                  <a:lnTo>
                    <a:pt x="151489" y="2597397"/>
                  </a:lnTo>
                  <a:lnTo>
                    <a:pt x="151568" y="2603827"/>
                  </a:lnTo>
                  <a:lnTo>
                    <a:pt x="151652" y="2610256"/>
                  </a:lnTo>
                  <a:lnTo>
                    <a:pt x="151740" y="2616685"/>
                  </a:lnTo>
                  <a:lnTo>
                    <a:pt x="151830" y="2623114"/>
                  </a:lnTo>
                  <a:lnTo>
                    <a:pt x="151922" y="2629543"/>
                  </a:lnTo>
                  <a:lnTo>
                    <a:pt x="152017" y="2635973"/>
                  </a:lnTo>
                  <a:lnTo>
                    <a:pt x="152114" y="2642402"/>
                  </a:lnTo>
                  <a:lnTo>
                    <a:pt x="152211" y="2648831"/>
                  </a:lnTo>
                  <a:lnTo>
                    <a:pt x="152310" y="2655260"/>
                  </a:lnTo>
                  <a:lnTo>
                    <a:pt x="152409" y="2661689"/>
                  </a:lnTo>
                  <a:lnTo>
                    <a:pt x="152509" y="2668119"/>
                  </a:lnTo>
                  <a:lnTo>
                    <a:pt x="152609" y="2674548"/>
                  </a:lnTo>
                  <a:lnTo>
                    <a:pt x="152708" y="2680977"/>
                  </a:lnTo>
                  <a:lnTo>
                    <a:pt x="152807" y="2687406"/>
                  </a:lnTo>
                  <a:lnTo>
                    <a:pt x="152906" y="2693835"/>
                  </a:lnTo>
                  <a:lnTo>
                    <a:pt x="153004" y="2700265"/>
                  </a:lnTo>
                  <a:lnTo>
                    <a:pt x="153102" y="2706694"/>
                  </a:lnTo>
                  <a:lnTo>
                    <a:pt x="153199" y="2713123"/>
                  </a:lnTo>
                  <a:lnTo>
                    <a:pt x="153295" y="2719552"/>
                  </a:lnTo>
                  <a:lnTo>
                    <a:pt x="153391" y="2725981"/>
                  </a:lnTo>
                  <a:lnTo>
                    <a:pt x="153486" y="2732411"/>
                  </a:lnTo>
                  <a:lnTo>
                    <a:pt x="153582" y="2738840"/>
                  </a:lnTo>
                  <a:lnTo>
                    <a:pt x="153677" y="2745269"/>
                  </a:lnTo>
                  <a:lnTo>
                    <a:pt x="153772" y="2751698"/>
                  </a:lnTo>
                  <a:lnTo>
                    <a:pt x="153868" y="2758127"/>
                  </a:lnTo>
                  <a:lnTo>
                    <a:pt x="153964" y="2764557"/>
                  </a:lnTo>
                  <a:lnTo>
                    <a:pt x="154061" y="2770986"/>
                  </a:lnTo>
                  <a:lnTo>
                    <a:pt x="154159" y="2777415"/>
                  </a:lnTo>
                  <a:lnTo>
                    <a:pt x="154259" y="2783844"/>
                  </a:lnTo>
                  <a:lnTo>
                    <a:pt x="154360" y="2790274"/>
                  </a:lnTo>
                  <a:lnTo>
                    <a:pt x="154464" y="2796703"/>
                  </a:lnTo>
                  <a:lnTo>
                    <a:pt x="154570" y="2803132"/>
                  </a:lnTo>
                  <a:lnTo>
                    <a:pt x="154678" y="2809561"/>
                  </a:lnTo>
                  <a:lnTo>
                    <a:pt x="154789" y="2815990"/>
                  </a:lnTo>
                  <a:lnTo>
                    <a:pt x="154904" y="2822420"/>
                  </a:lnTo>
                  <a:lnTo>
                    <a:pt x="155023" y="2828849"/>
                  </a:lnTo>
                  <a:lnTo>
                    <a:pt x="155146" y="2835278"/>
                  </a:lnTo>
                  <a:lnTo>
                    <a:pt x="155272" y="2841707"/>
                  </a:lnTo>
                  <a:lnTo>
                    <a:pt x="155405" y="2848136"/>
                  </a:lnTo>
                  <a:lnTo>
                    <a:pt x="155543" y="2854566"/>
                  </a:lnTo>
                  <a:lnTo>
                    <a:pt x="155686" y="2860995"/>
                  </a:lnTo>
                  <a:lnTo>
                    <a:pt x="155835" y="2867424"/>
                  </a:lnTo>
                  <a:lnTo>
                    <a:pt x="155992" y="2873853"/>
                  </a:lnTo>
                  <a:lnTo>
                    <a:pt x="156157" y="2880282"/>
                  </a:lnTo>
                  <a:lnTo>
                    <a:pt x="156329" y="2886712"/>
                  </a:lnTo>
                  <a:lnTo>
                    <a:pt x="156509" y="2893141"/>
                  </a:lnTo>
                  <a:lnTo>
                    <a:pt x="156699" y="2899570"/>
                  </a:lnTo>
                  <a:lnTo>
                    <a:pt x="156901" y="2905999"/>
                  </a:lnTo>
                  <a:lnTo>
                    <a:pt x="157114" y="2912428"/>
                  </a:lnTo>
                  <a:lnTo>
                    <a:pt x="157337" y="2918858"/>
                  </a:lnTo>
                  <a:lnTo>
                    <a:pt x="157572" y="2925287"/>
                  </a:lnTo>
                  <a:lnTo>
                    <a:pt x="157826" y="2931716"/>
                  </a:lnTo>
                  <a:lnTo>
                    <a:pt x="158094" y="2938145"/>
                  </a:lnTo>
                  <a:lnTo>
                    <a:pt x="158377" y="2944574"/>
                  </a:lnTo>
                  <a:lnTo>
                    <a:pt x="158676" y="2951004"/>
                  </a:lnTo>
                  <a:lnTo>
                    <a:pt x="159000" y="2957433"/>
                  </a:lnTo>
                  <a:lnTo>
                    <a:pt x="159344" y="2963862"/>
                  </a:lnTo>
                  <a:lnTo>
                    <a:pt x="159708" y="2970291"/>
                  </a:lnTo>
                  <a:lnTo>
                    <a:pt x="160094" y="2976720"/>
                  </a:lnTo>
                  <a:lnTo>
                    <a:pt x="160510" y="2983150"/>
                  </a:lnTo>
                  <a:lnTo>
                    <a:pt x="160954" y="2989579"/>
                  </a:lnTo>
                  <a:lnTo>
                    <a:pt x="161424" y="2996008"/>
                  </a:lnTo>
                  <a:lnTo>
                    <a:pt x="161920" y="3002437"/>
                  </a:lnTo>
                  <a:lnTo>
                    <a:pt x="162453" y="3008866"/>
                  </a:lnTo>
                  <a:lnTo>
                    <a:pt x="163021" y="3015296"/>
                  </a:lnTo>
                  <a:lnTo>
                    <a:pt x="163621" y="3021725"/>
                  </a:lnTo>
                  <a:lnTo>
                    <a:pt x="164252" y="3028154"/>
                  </a:lnTo>
                  <a:lnTo>
                    <a:pt x="164923" y="3034583"/>
                  </a:lnTo>
                  <a:lnTo>
                    <a:pt x="165635" y="3041012"/>
                  </a:lnTo>
                  <a:lnTo>
                    <a:pt x="166382" y="3047442"/>
                  </a:lnTo>
                  <a:lnTo>
                    <a:pt x="167163" y="3053871"/>
                  </a:lnTo>
                  <a:lnTo>
                    <a:pt x="167982" y="3060300"/>
                  </a:lnTo>
                  <a:lnTo>
                    <a:pt x="168846" y="3066729"/>
                  </a:lnTo>
                  <a:lnTo>
                    <a:pt x="169742" y="3073158"/>
                  </a:lnTo>
                  <a:lnTo>
                    <a:pt x="170671" y="3079588"/>
                  </a:lnTo>
                  <a:lnTo>
                    <a:pt x="171632" y="3086017"/>
                  </a:lnTo>
                  <a:lnTo>
                    <a:pt x="172634" y="3092446"/>
                  </a:lnTo>
                  <a:lnTo>
                    <a:pt x="173661" y="3098875"/>
                  </a:lnTo>
                  <a:lnTo>
                    <a:pt x="174713" y="3105304"/>
                  </a:lnTo>
                  <a:lnTo>
                    <a:pt x="175785" y="3111734"/>
                  </a:lnTo>
                  <a:lnTo>
                    <a:pt x="176883" y="3118163"/>
                  </a:lnTo>
                  <a:lnTo>
                    <a:pt x="177994" y="3124592"/>
                  </a:lnTo>
                  <a:lnTo>
                    <a:pt x="179113" y="3131021"/>
                  </a:lnTo>
                  <a:lnTo>
                    <a:pt x="180237" y="3137450"/>
                  </a:lnTo>
                  <a:lnTo>
                    <a:pt x="181361" y="3143880"/>
                  </a:lnTo>
                  <a:lnTo>
                    <a:pt x="182477" y="3150309"/>
                  </a:lnTo>
                  <a:lnTo>
                    <a:pt x="183581" y="3156738"/>
                  </a:lnTo>
                  <a:lnTo>
                    <a:pt x="184668" y="3163167"/>
                  </a:lnTo>
                  <a:lnTo>
                    <a:pt x="185724" y="3169596"/>
                  </a:lnTo>
                  <a:lnTo>
                    <a:pt x="186744" y="3176026"/>
                  </a:lnTo>
                  <a:lnTo>
                    <a:pt x="187726" y="3182455"/>
                  </a:lnTo>
                  <a:lnTo>
                    <a:pt x="188667" y="3188884"/>
                  </a:lnTo>
                  <a:lnTo>
                    <a:pt x="189547" y="3195313"/>
                  </a:lnTo>
                  <a:lnTo>
                    <a:pt x="190357" y="3201742"/>
                  </a:lnTo>
                  <a:lnTo>
                    <a:pt x="191103" y="3208172"/>
                  </a:lnTo>
                  <a:lnTo>
                    <a:pt x="191783" y="3214601"/>
                  </a:lnTo>
                  <a:lnTo>
                    <a:pt x="192378" y="3221030"/>
                  </a:lnTo>
                  <a:lnTo>
                    <a:pt x="192868" y="3227459"/>
                  </a:lnTo>
                  <a:lnTo>
                    <a:pt x="193274" y="3233889"/>
                  </a:lnTo>
                  <a:lnTo>
                    <a:pt x="193591" y="3240318"/>
                  </a:lnTo>
                  <a:lnTo>
                    <a:pt x="193809" y="3246747"/>
                  </a:lnTo>
                  <a:lnTo>
                    <a:pt x="193895" y="3253176"/>
                  </a:lnTo>
                  <a:lnTo>
                    <a:pt x="193882" y="3259605"/>
                  </a:lnTo>
                  <a:lnTo>
                    <a:pt x="193769" y="3266035"/>
                  </a:lnTo>
                  <a:lnTo>
                    <a:pt x="193554" y="3272464"/>
                  </a:lnTo>
                  <a:lnTo>
                    <a:pt x="193190" y="3278893"/>
                  </a:lnTo>
                  <a:lnTo>
                    <a:pt x="192725" y="3285322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" name="pg40"/>
            <p:cNvSpPr/>
            <p:nvPr/>
          </p:nvSpPr>
          <p:spPr>
            <a:xfrm>
              <a:off x="10631824" y="3496590"/>
              <a:ext cx="195578" cy="3538115"/>
            </a:xfrm>
            <a:custGeom>
              <a:avLst/>
              <a:gdLst/>
              <a:ahLst/>
              <a:cxnLst/>
              <a:rect l="0" t="0" r="0" b="0"/>
              <a:pathLst>
                <a:path w="195578" h="3538115">
                  <a:moveTo>
                    <a:pt x="46597" y="3538115"/>
                  </a:moveTo>
                  <a:lnTo>
                    <a:pt x="45773" y="3531191"/>
                  </a:lnTo>
                  <a:lnTo>
                    <a:pt x="45175" y="3524267"/>
                  </a:lnTo>
                  <a:lnTo>
                    <a:pt x="44804" y="3517343"/>
                  </a:lnTo>
                  <a:lnTo>
                    <a:pt x="44698" y="3510419"/>
                  </a:lnTo>
                  <a:lnTo>
                    <a:pt x="44820" y="3503496"/>
                  </a:lnTo>
                  <a:lnTo>
                    <a:pt x="45145" y="3496572"/>
                  </a:lnTo>
                  <a:lnTo>
                    <a:pt x="45658" y="3489648"/>
                  </a:lnTo>
                  <a:lnTo>
                    <a:pt x="46346" y="3482724"/>
                  </a:lnTo>
                  <a:lnTo>
                    <a:pt x="47190" y="3475800"/>
                  </a:lnTo>
                  <a:lnTo>
                    <a:pt x="48193" y="3468876"/>
                  </a:lnTo>
                  <a:lnTo>
                    <a:pt x="49309" y="3461952"/>
                  </a:lnTo>
                  <a:lnTo>
                    <a:pt x="50510" y="3455028"/>
                  </a:lnTo>
                  <a:lnTo>
                    <a:pt x="51775" y="3448104"/>
                  </a:lnTo>
                  <a:lnTo>
                    <a:pt x="53085" y="3441180"/>
                  </a:lnTo>
                  <a:lnTo>
                    <a:pt x="54421" y="3434257"/>
                  </a:lnTo>
                  <a:lnTo>
                    <a:pt x="55761" y="3427333"/>
                  </a:lnTo>
                  <a:lnTo>
                    <a:pt x="57083" y="3420409"/>
                  </a:lnTo>
                  <a:lnTo>
                    <a:pt x="58373" y="3413485"/>
                  </a:lnTo>
                  <a:lnTo>
                    <a:pt x="59620" y="3406561"/>
                  </a:lnTo>
                  <a:lnTo>
                    <a:pt x="60813" y="3399637"/>
                  </a:lnTo>
                  <a:lnTo>
                    <a:pt x="61945" y="3392713"/>
                  </a:lnTo>
                  <a:lnTo>
                    <a:pt x="62995" y="3385789"/>
                  </a:lnTo>
                  <a:lnTo>
                    <a:pt x="63964" y="3378865"/>
                  </a:lnTo>
                  <a:lnTo>
                    <a:pt x="64857" y="3371941"/>
                  </a:lnTo>
                  <a:lnTo>
                    <a:pt x="65672" y="3365017"/>
                  </a:lnTo>
                  <a:lnTo>
                    <a:pt x="66410" y="3358094"/>
                  </a:lnTo>
                  <a:lnTo>
                    <a:pt x="67072" y="3351170"/>
                  </a:lnTo>
                  <a:lnTo>
                    <a:pt x="67647" y="3344246"/>
                  </a:lnTo>
                  <a:lnTo>
                    <a:pt x="68149" y="3337322"/>
                  </a:lnTo>
                  <a:lnTo>
                    <a:pt x="68586" y="3330398"/>
                  </a:lnTo>
                  <a:lnTo>
                    <a:pt x="68961" y="3323474"/>
                  </a:lnTo>
                  <a:lnTo>
                    <a:pt x="69279" y="3316550"/>
                  </a:lnTo>
                  <a:lnTo>
                    <a:pt x="69544" y="3309626"/>
                  </a:lnTo>
                  <a:lnTo>
                    <a:pt x="69753" y="3302702"/>
                  </a:lnTo>
                  <a:lnTo>
                    <a:pt x="69915" y="3295778"/>
                  </a:lnTo>
                  <a:lnTo>
                    <a:pt x="70038" y="3288855"/>
                  </a:lnTo>
                  <a:lnTo>
                    <a:pt x="70126" y="3281931"/>
                  </a:lnTo>
                  <a:lnTo>
                    <a:pt x="70180" y="3275007"/>
                  </a:lnTo>
                  <a:lnTo>
                    <a:pt x="70205" y="3268083"/>
                  </a:lnTo>
                  <a:lnTo>
                    <a:pt x="70199" y="3261159"/>
                  </a:lnTo>
                  <a:lnTo>
                    <a:pt x="70167" y="3254235"/>
                  </a:lnTo>
                  <a:lnTo>
                    <a:pt x="70115" y="3247311"/>
                  </a:lnTo>
                  <a:lnTo>
                    <a:pt x="70042" y="3240387"/>
                  </a:lnTo>
                  <a:lnTo>
                    <a:pt x="69952" y="3233463"/>
                  </a:lnTo>
                  <a:lnTo>
                    <a:pt x="69846" y="3226539"/>
                  </a:lnTo>
                  <a:lnTo>
                    <a:pt x="69723" y="3219615"/>
                  </a:lnTo>
                  <a:lnTo>
                    <a:pt x="69586" y="3212692"/>
                  </a:lnTo>
                  <a:lnTo>
                    <a:pt x="69437" y="3205768"/>
                  </a:lnTo>
                  <a:lnTo>
                    <a:pt x="69278" y="3198844"/>
                  </a:lnTo>
                  <a:lnTo>
                    <a:pt x="69109" y="3191920"/>
                  </a:lnTo>
                  <a:lnTo>
                    <a:pt x="68931" y="3184996"/>
                  </a:lnTo>
                  <a:lnTo>
                    <a:pt x="68745" y="3178072"/>
                  </a:lnTo>
                  <a:lnTo>
                    <a:pt x="68551" y="3171148"/>
                  </a:lnTo>
                  <a:lnTo>
                    <a:pt x="68351" y="3164224"/>
                  </a:lnTo>
                  <a:lnTo>
                    <a:pt x="68147" y="3157300"/>
                  </a:lnTo>
                  <a:lnTo>
                    <a:pt x="67937" y="3150376"/>
                  </a:lnTo>
                  <a:lnTo>
                    <a:pt x="67724" y="3143453"/>
                  </a:lnTo>
                  <a:lnTo>
                    <a:pt x="67507" y="3136529"/>
                  </a:lnTo>
                  <a:lnTo>
                    <a:pt x="67286" y="3129605"/>
                  </a:lnTo>
                  <a:lnTo>
                    <a:pt x="67064" y="3122681"/>
                  </a:lnTo>
                  <a:lnTo>
                    <a:pt x="66839" y="3115757"/>
                  </a:lnTo>
                  <a:lnTo>
                    <a:pt x="66612" y="3108833"/>
                  </a:lnTo>
                  <a:lnTo>
                    <a:pt x="66384" y="3101909"/>
                  </a:lnTo>
                  <a:lnTo>
                    <a:pt x="66154" y="3094985"/>
                  </a:lnTo>
                  <a:lnTo>
                    <a:pt x="65922" y="3088061"/>
                  </a:lnTo>
                  <a:lnTo>
                    <a:pt x="65690" y="3081137"/>
                  </a:lnTo>
                  <a:lnTo>
                    <a:pt x="65456" y="3074213"/>
                  </a:lnTo>
                  <a:lnTo>
                    <a:pt x="65222" y="3067290"/>
                  </a:lnTo>
                  <a:lnTo>
                    <a:pt x="64986" y="3060366"/>
                  </a:lnTo>
                  <a:lnTo>
                    <a:pt x="64748" y="3053442"/>
                  </a:lnTo>
                  <a:lnTo>
                    <a:pt x="64510" y="3046518"/>
                  </a:lnTo>
                  <a:lnTo>
                    <a:pt x="64270" y="3039594"/>
                  </a:lnTo>
                  <a:lnTo>
                    <a:pt x="64028" y="3032670"/>
                  </a:lnTo>
                  <a:lnTo>
                    <a:pt x="63784" y="3025746"/>
                  </a:lnTo>
                  <a:lnTo>
                    <a:pt x="63539" y="3018822"/>
                  </a:lnTo>
                  <a:lnTo>
                    <a:pt x="63291" y="3011898"/>
                  </a:lnTo>
                  <a:lnTo>
                    <a:pt x="63039" y="3004974"/>
                  </a:lnTo>
                  <a:lnTo>
                    <a:pt x="62785" y="2998050"/>
                  </a:lnTo>
                  <a:lnTo>
                    <a:pt x="62527" y="2991127"/>
                  </a:lnTo>
                  <a:lnTo>
                    <a:pt x="62265" y="2984203"/>
                  </a:lnTo>
                  <a:lnTo>
                    <a:pt x="61998" y="2977279"/>
                  </a:lnTo>
                  <a:lnTo>
                    <a:pt x="61726" y="2970355"/>
                  </a:lnTo>
                  <a:lnTo>
                    <a:pt x="61447" y="2963431"/>
                  </a:lnTo>
                  <a:lnTo>
                    <a:pt x="61162" y="2956507"/>
                  </a:lnTo>
                  <a:lnTo>
                    <a:pt x="60869" y="2949583"/>
                  </a:lnTo>
                  <a:lnTo>
                    <a:pt x="60569" y="2942659"/>
                  </a:lnTo>
                  <a:lnTo>
                    <a:pt x="60260" y="2935735"/>
                  </a:lnTo>
                  <a:lnTo>
                    <a:pt x="59941" y="2928811"/>
                  </a:lnTo>
                  <a:lnTo>
                    <a:pt x="59612" y="2921888"/>
                  </a:lnTo>
                  <a:lnTo>
                    <a:pt x="59272" y="2914964"/>
                  </a:lnTo>
                  <a:lnTo>
                    <a:pt x="58922" y="2908040"/>
                  </a:lnTo>
                  <a:lnTo>
                    <a:pt x="58561" y="2901116"/>
                  </a:lnTo>
                  <a:lnTo>
                    <a:pt x="58189" y="2894192"/>
                  </a:lnTo>
                  <a:lnTo>
                    <a:pt x="57803" y="2887268"/>
                  </a:lnTo>
                  <a:lnTo>
                    <a:pt x="57406" y="2880344"/>
                  </a:lnTo>
                  <a:lnTo>
                    <a:pt x="56998" y="2873420"/>
                  </a:lnTo>
                  <a:lnTo>
                    <a:pt x="56580" y="2866496"/>
                  </a:lnTo>
                  <a:lnTo>
                    <a:pt x="56151" y="2859572"/>
                  </a:lnTo>
                  <a:lnTo>
                    <a:pt x="55713" y="2852648"/>
                  </a:lnTo>
                  <a:lnTo>
                    <a:pt x="55264" y="2845725"/>
                  </a:lnTo>
                  <a:lnTo>
                    <a:pt x="54807" y="2838801"/>
                  </a:lnTo>
                  <a:lnTo>
                    <a:pt x="54342" y="2831877"/>
                  </a:lnTo>
                  <a:lnTo>
                    <a:pt x="53872" y="2824953"/>
                  </a:lnTo>
                  <a:lnTo>
                    <a:pt x="53395" y="2818029"/>
                  </a:lnTo>
                  <a:lnTo>
                    <a:pt x="52914" y="2811105"/>
                  </a:lnTo>
                  <a:lnTo>
                    <a:pt x="52429" y="2804181"/>
                  </a:lnTo>
                  <a:lnTo>
                    <a:pt x="51941" y="2797257"/>
                  </a:lnTo>
                  <a:lnTo>
                    <a:pt x="51451" y="2790333"/>
                  </a:lnTo>
                  <a:lnTo>
                    <a:pt x="50961" y="2783409"/>
                  </a:lnTo>
                  <a:lnTo>
                    <a:pt x="50470" y="2776486"/>
                  </a:lnTo>
                  <a:lnTo>
                    <a:pt x="49980" y="2769562"/>
                  </a:lnTo>
                  <a:lnTo>
                    <a:pt x="49490" y="2762638"/>
                  </a:lnTo>
                  <a:lnTo>
                    <a:pt x="49003" y="2755714"/>
                  </a:lnTo>
                  <a:lnTo>
                    <a:pt x="48518" y="2748790"/>
                  </a:lnTo>
                  <a:lnTo>
                    <a:pt x="48035" y="2741866"/>
                  </a:lnTo>
                  <a:lnTo>
                    <a:pt x="47554" y="2734942"/>
                  </a:lnTo>
                  <a:lnTo>
                    <a:pt x="47076" y="2728018"/>
                  </a:lnTo>
                  <a:lnTo>
                    <a:pt x="46601" y="2721094"/>
                  </a:lnTo>
                  <a:lnTo>
                    <a:pt x="46128" y="2714170"/>
                  </a:lnTo>
                  <a:lnTo>
                    <a:pt x="45657" y="2707246"/>
                  </a:lnTo>
                  <a:lnTo>
                    <a:pt x="45188" y="2700323"/>
                  </a:lnTo>
                  <a:lnTo>
                    <a:pt x="44720" y="2693399"/>
                  </a:lnTo>
                  <a:lnTo>
                    <a:pt x="44253" y="2686475"/>
                  </a:lnTo>
                  <a:lnTo>
                    <a:pt x="43787" y="2679551"/>
                  </a:lnTo>
                  <a:lnTo>
                    <a:pt x="43320" y="2672627"/>
                  </a:lnTo>
                  <a:lnTo>
                    <a:pt x="42853" y="2665703"/>
                  </a:lnTo>
                  <a:lnTo>
                    <a:pt x="42383" y="2658779"/>
                  </a:lnTo>
                  <a:lnTo>
                    <a:pt x="41912" y="2651855"/>
                  </a:lnTo>
                  <a:lnTo>
                    <a:pt x="41438" y="2644931"/>
                  </a:lnTo>
                  <a:lnTo>
                    <a:pt x="40960" y="2638007"/>
                  </a:lnTo>
                  <a:lnTo>
                    <a:pt x="40478" y="2631084"/>
                  </a:lnTo>
                  <a:lnTo>
                    <a:pt x="39990" y="2624160"/>
                  </a:lnTo>
                  <a:lnTo>
                    <a:pt x="39497" y="2617236"/>
                  </a:lnTo>
                  <a:lnTo>
                    <a:pt x="38997" y="2610312"/>
                  </a:lnTo>
                  <a:lnTo>
                    <a:pt x="38491" y="2603388"/>
                  </a:lnTo>
                  <a:lnTo>
                    <a:pt x="37978" y="2596464"/>
                  </a:lnTo>
                  <a:lnTo>
                    <a:pt x="37455" y="2589540"/>
                  </a:lnTo>
                  <a:lnTo>
                    <a:pt x="36926" y="2582616"/>
                  </a:lnTo>
                  <a:lnTo>
                    <a:pt x="36388" y="2575692"/>
                  </a:lnTo>
                  <a:lnTo>
                    <a:pt x="35842" y="2568768"/>
                  </a:lnTo>
                  <a:lnTo>
                    <a:pt x="35289" y="2561844"/>
                  </a:lnTo>
                  <a:lnTo>
                    <a:pt x="34726" y="2554921"/>
                  </a:lnTo>
                  <a:lnTo>
                    <a:pt x="34155" y="2547997"/>
                  </a:lnTo>
                  <a:lnTo>
                    <a:pt x="33577" y="2541073"/>
                  </a:lnTo>
                  <a:lnTo>
                    <a:pt x="32993" y="2534149"/>
                  </a:lnTo>
                  <a:lnTo>
                    <a:pt x="32402" y="2527225"/>
                  </a:lnTo>
                  <a:lnTo>
                    <a:pt x="31807" y="2520301"/>
                  </a:lnTo>
                  <a:lnTo>
                    <a:pt x="31206" y="2513377"/>
                  </a:lnTo>
                  <a:lnTo>
                    <a:pt x="30603" y="2506453"/>
                  </a:lnTo>
                  <a:lnTo>
                    <a:pt x="29997" y="2499529"/>
                  </a:lnTo>
                  <a:lnTo>
                    <a:pt x="29391" y="2492605"/>
                  </a:lnTo>
                  <a:lnTo>
                    <a:pt x="28786" y="2485682"/>
                  </a:lnTo>
                  <a:lnTo>
                    <a:pt x="28182" y="2478758"/>
                  </a:lnTo>
                  <a:lnTo>
                    <a:pt x="27583" y="2471834"/>
                  </a:lnTo>
                  <a:lnTo>
                    <a:pt x="26989" y="2464910"/>
                  </a:lnTo>
                  <a:lnTo>
                    <a:pt x="26402" y="2457986"/>
                  </a:lnTo>
                  <a:lnTo>
                    <a:pt x="25823" y="2451062"/>
                  </a:lnTo>
                  <a:lnTo>
                    <a:pt x="25253" y="2444138"/>
                  </a:lnTo>
                  <a:lnTo>
                    <a:pt x="24694" y="2437214"/>
                  </a:lnTo>
                  <a:lnTo>
                    <a:pt x="24149" y="2430290"/>
                  </a:lnTo>
                  <a:lnTo>
                    <a:pt x="23618" y="2423366"/>
                  </a:lnTo>
                  <a:lnTo>
                    <a:pt x="23102" y="2416442"/>
                  </a:lnTo>
                  <a:lnTo>
                    <a:pt x="22601" y="2409519"/>
                  </a:lnTo>
                  <a:lnTo>
                    <a:pt x="22115" y="2402595"/>
                  </a:lnTo>
                  <a:lnTo>
                    <a:pt x="21645" y="2395671"/>
                  </a:lnTo>
                  <a:lnTo>
                    <a:pt x="21195" y="2388747"/>
                  </a:lnTo>
                  <a:lnTo>
                    <a:pt x="20763" y="2381823"/>
                  </a:lnTo>
                  <a:lnTo>
                    <a:pt x="20347" y="2374899"/>
                  </a:lnTo>
                  <a:lnTo>
                    <a:pt x="19947" y="2367975"/>
                  </a:lnTo>
                  <a:lnTo>
                    <a:pt x="19563" y="2361051"/>
                  </a:lnTo>
                  <a:lnTo>
                    <a:pt x="19195" y="2354127"/>
                  </a:lnTo>
                  <a:lnTo>
                    <a:pt x="18843" y="2347203"/>
                  </a:lnTo>
                  <a:lnTo>
                    <a:pt x="18505" y="2340279"/>
                  </a:lnTo>
                  <a:lnTo>
                    <a:pt x="18179" y="2333356"/>
                  </a:lnTo>
                  <a:lnTo>
                    <a:pt x="17865" y="2326432"/>
                  </a:lnTo>
                  <a:lnTo>
                    <a:pt x="17559" y="2319508"/>
                  </a:lnTo>
                  <a:lnTo>
                    <a:pt x="17262" y="2312584"/>
                  </a:lnTo>
                  <a:lnTo>
                    <a:pt x="16972" y="2305660"/>
                  </a:lnTo>
                  <a:lnTo>
                    <a:pt x="16687" y="2298736"/>
                  </a:lnTo>
                  <a:lnTo>
                    <a:pt x="16405" y="2291812"/>
                  </a:lnTo>
                  <a:lnTo>
                    <a:pt x="16124" y="2284888"/>
                  </a:lnTo>
                  <a:lnTo>
                    <a:pt x="15842" y="2277964"/>
                  </a:lnTo>
                  <a:lnTo>
                    <a:pt x="15558" y="2271040"/>
                  </a:lnTo>
                  <a:lnTo>
                    <a:pt x="15270" y="2264117"/>
                  </a:lnTo>
                  <a:lnTo>
                    <a:pt x="14976" y="2257193"/>
                  </a:lnTo>
                  <a:lnTo>
                    <a:pt x="14675" y="2250269"/>
                  </a:lnTo>
                  <a:lnTo>
                    <a:pt x="14365" y="2243345"/>
                  </a:lnTo>
                  <a:lnTo>
                    <a:pt x="14045" y="2236421"/>
                  </a:lnTo>
                  <a:lnTo>
                    <a:pt x="13714" y="2229497"/>
                  </a:lnTo>
                  <a:lnTo>
                    <a:pt x="13370" y="2222573"/>
                  </a:lnTo>
                  <a:lnTo>
                    <a:pt x="13012" y="2215649"/>
                  </a:lnTo>
                  <a:lnTo>
                    <a:pt x="12641" y="2208725"/>
                  </a:lnTo>
                  <a:lnTo>
                    <a:pt x="12257" y="2201801"/>
                  </a:lnTo>
                  <a:lnTo>
                    <a:pt x="11860" y="2194877"/>
                  </a:lnTo>
                  <a:lnTo>
                    <a:pt x="11449" y="2187954"/>
                  </a:lnTo>
                  <a:lnTo>
                    <a:pt x="11025" y="2181030"/>
                  </a:lnTo>
                  <a:lnTo>
                    <a:pt x="10588" y="2174106"/>
                  </a:lnTo>
                  <a:lnTo>
                    <a:pt x="10140" y="2167182"/>
                  </a:lnTo>
                  <a:lnTo>
                    <a:pt x="9683" y="2160258"/>
                  </a:lnTo>
                  <a:lnTo>
                    <a:pt x="9219" y="2153334"/>
                  </a:lnTo>
                  <a:lnTo>
                    <a:pt x="8748" y="2146410"/>
                  </a:lnTo>
                  <a:lnTo>
                    <a:pt x="8273" y="2139486"/>
                  </a:lnTo>
                  <a:lnTo>
                    <a:pt x="7796" y="2132562"/>
                  </a:lnTo>
                  <a:lnTo>
                    <a:pt x="7320" y="2125638"/>
                  </a:lnTo>
                  <a:lnTo>
                    <a:pt x="6846" y="2118715"/>
                  </a:lnTo>
                  <a:lnTo>
                    <a:pt x="6378" y="2111791"/>
                  </a:lnTo>
                  <a:lnTo>
                    <a:pt x="5916" y="2104867"/>
                  </a:lnTo>
                  <a:lnTo>
                    <a:pt x="5466" y="2097943"/>
                  </a:lnTo>
                  <a:lnTo>
                    <a:pt x="5029" y="2091019"/>
                  </a:lnTo>
                  <a:lnTo>
                    <a:pt x="4606" y="2084095"/>
                  </a:lnTo>
                  <a:lnTo>
                    <a:pt x="4200" y="2077171"/>
                  </a:lnTo>
                  <a:lnTo>
                    <a:pt x="3811" y="2070247"/>
                  </a:lnTo>
                  <a:lnTo>
                    <a:pt x="3443" y="2063323"/>
                  </a:lnTo>
                  <a:lnTo>
                    <a:pt x="3098" y="2056399"/>
                  </a:lnTo>
                  <a:lnTo>
                    <a:pt x="2778" y="2049475"/>
                  </a:lnTo>
                  <a:lnTo>
                    <a:pt x="2482" y="2042552"/>
                  </a:lnTo>
                  <a:lnTo>
                    <a:pt x="2209" y="2035628"/>
                  </a:lnTo>
                  <a:lnTo>
                    <a:pt x="1962" y="2028704"/>
                  </a:lnTo>
                  <a:lnTo>
                    <a:pt x="1739" y="2021780"/>
                  </a:lnTo>
                  <a:lnTo>
                    <a:pt x="1543" y="2014856"/>
                  </a:lnTo>
                  <a:lnTo>
                    <a:pt x="1375" y="2007932"/>
                  </a:lnTo>
                  <a:lnTo>
                    <a:pt x="1230" y="2001008"/>
                  </a:lnTo>
                  <a:lnTo>
                    <a:pt x="1108" y="1994084"/>
                  </a:lnTo>
                  <a:lnTo>
                    <a:pt x="1006" y="1987160"/>
                  </a:lnTo>
                  <a:lnTo>
                    <a:pt x="925" y="1980236"/>
                  </a:lnTo>
                  <a:lnTo>
                    <a:pt x="865" y="1973313"/>
                  </a:lnTo>
                  <a:lnTo>
                    <a:pt x="823" y="1966389"/>
                  </a:lnTo>
                  <a:lnTo>
                    <a:pt x="795" y="1959465"/>
                  </a:lnTo>
                  <a:lnTo>
                    <a:pt x="779" y="1952541"/>
                  </a:lnTo>
                  <a:lnTo>
                    <a:pt x="774" y="1945617"/>
                  </a:lnTo>
                  <a:lnTo>
                    <a:pt x="778" y="1938693"/>
                  </a:lnTo>
                  <a:lnTo>
                    <a:pt x="789" y="1931769"/>
                  </a:lnTo>
                  <a:lnTo>
                    <a:pt x="805" y="1924845"/>
                  </a:lnTo>
                  <a:lnTo>
                    <a:pt x="823" y="1917921"/>
                  </a:lnTo>
                  <a:lnTo>
                    <a:pt x="842" y="1910997"/>
                  </a:lnTo>
                  <a:lnTo>
                    <a:pt x="860" y="1904073"/>
                  </a:lnTo>
                  <a:lnTo>
                    <a:pt x="876" y="1897150"/>
                  </a:lnTo>
                  <a:lnTo>
                    <a:pt x="889" y="1890226"/>
                  </a:lnTo>
                  <a:lnTo>
                    <a:pt x="898" y="1883302"/>
                  </a:lnTo>
                  <a:lnTo>
                    <a:pt x="903" y="1876378"/>
                  </a:lnTo>
                  <a:lnTo>
                    <a:pt x="903" y="1869454"/>
                  </a:lnTo>
                  <a:lnTo>
                    <a:pt x="899" y="1862530"/>
                  </a:lnTo>
                  <a:lnTo>
                    <a:pt x="890" y="1855606"/>
                  </a:lnTo>
                  <a:lnTo>
                    <a:pt x="878" y="1848682"/>
                  </a:lnTo>
                  <a:lnTo>
                    <a:pt x="861" y="1841758"/>
                  </a:lnTo>
                  <a:lnTo>
                    <a:pt x="843" y="1834834"/>
                  </a:lnTo>
                  <a:lnTo>
                    <a:pt x="823" y="1827910"/>
                  </a:lnTo>
                  <a:lnTo>
                    <a:pt x="802" y="1820987"/>
                  </a:lnTo>
                  <a:lnTo>
                    <a:pt x="781" y="1814063"/>
                  </a:lnTo>
                  <a:lnTo>
                    <a:pt x="760" y="1807139"/>
                  </a:lnTo>
                  <a:lnTo>
                    <a:pt x="740" y="1800215"/>
                  </a:lnTo>
                  <a:lnTo>
                    <a:pt x="722" y="1793291"/>
                  </a:lnTo>
                  <a:lnTo>
                    <a:pt x="705" y="1786367"/>
                  </a:lnTo>
                  <a:lnTo>
                    <a:pt x="689" y="1779443"/>
                  </a:lnTo>
                  <a:lnTo>
                    <a:pt x="675" y="1772519"/>
                  </a:lnTo>
                  <a:lnTo>
                    <a:pt x="662" y="1765595"/>
                  </a:lnTo>
                  <a:lnTo>
                    <a:pt x="649" y="1758671"/>
                  </a:lnTo>
                  <a:lnTo>
                    <a:pt x="637" y="1751748"/>
                  </a:lnTo>
                  <a:lnTo>
                    <a:pt x="623" y="1744824"/>
                  </a:lnTo>
                  <a:lnTo>
                    <a:pt x="608" y="1737900"/>
                  </a:lnTo>
                  <a:lnTo>
                    <a:pt x="591" y="1730976"/>
                  </a:lnTo>
                  <a:lnTo>
                    <a:pt x="570" y="1724052"/>
                  </a:lnTo>
                  <a:lnTo>
                    <a:pt x="546" y="1717128"/>
                  </a:lnTo>
                  <a:lnTo>
                    <a:pt x="518" y="1710204"/>
                  </a:lnTo>
                  <a:lnTo>
                    <a:pt x="486" y="1703280"/>
                  </a:lnTo>
                  <a:lnTo>
                    <a:pt x="450" y="1696356"/>
                  </a:lnTo>
                  <a:lnTo>
                    <a:pt x="411" y="1689432"/>
                  </a:lnTo>
                  <a:lnTo>
                    <a:pt x="368" y="1682508"/>
                  </a:lnTo>
                  <a:lnTo>
                    <a:pt x="322" y="1675585"/>
                  </a:lnTo>
                  <a:lnTo>
                    <a:pt x="275" y="1668661"/>
                  </a:lnTo>
                  <a:lnTo>
                    <a:pt x="228" y="1661737"/>
                  </a:lnTo>
                  <a:lnTo>
                    <a:pt x="182" y="1654813"/>
                  </a:lnTo>
                  <a:lnTo>
                    <a:pt x="137" y="1647889"/>
                  </a:lnTo>
                  <a:lnTo>
                    <a:pt x="97" y="1640965"/>
                  </a:lnTo>
                  <a:lnTo>
                    <a:pt x="62" y="1634041"/>
                  </a:lnTo>
                  <a:lnTo>
                    <a:pt x="34" y="1627117"/>
                  </a:lnTo>
                  <a:lnTo>
                    <a:pt x="13" y="1620193"/>
                  </a:lnTo>
                  <a:lnTo>
                    <a:pt x="1" y="1613269"/>
                  </a:lnTo>
                  <a:lnTo>
                    <a:pt x="0" y="1606346"/>
                  </a:lnTo>
                  <a:lnTo>
                    <a:pt x="9" y="1599422"/>
                  </a:lnTo>
                  <a:lnTo>
                    <a:pt x="32" y="1592498"/>
                  </a:lnTo>
                  <a:lnTo>
                    <a:pt x="67" y="1585574"/>
                  </a:lnTo>
                  <a:lnTo>
                    <a:pt x="115" y="1578650"/>
                  </a:lnTo>
                  <a:lnTo>
                    <a:pt x="175" y="1571726"/>
                  </a:lnTo>
                  <a:lnTo>
                    <a:pt x="247" y="1564802"/>
                  </a:lnTo>
                  <a:lnTo>
                    <a:pt x="333" y="1557878"/>
                  </a:lnTo>
                  <a:lnTo>
                    <a:pt x="433" y="1550954"/>
                  </a:lnTo>
                  <a:lnTo>
                    <a:pt x="545" y="1544030"/>
                  </a:lnTo>
                  <a:lnTo>
                    <a:pt x="669" y="1537106"/>
                  </a:lnTo>
                  <a:lnTo>
                    <a:pt x="804" y="1530183"/>
                  </a:lnTo>
                  <a:lnTo>
                    <a:pt x="950" y="1523259"/>
                  </a:lnTo>
                  <a:lnTo>
                    <a:pt x="1107" y="1516335"/>
                  </a:lnTo>
                  <a:lnTo>
                    <a:pt x="1277" y="1509411"/>
                  </a:lnTo>
                  <a:lnTo>
                    <a:pt x="1456" y="1502487"/>
                  </a:lnTo>
                  <a:lnTo>
                    <a:pt x="1644" y="1495563"/>
                  </a:lnTo>
                  <a:lnTo>
                    <a:pt x="1843" y="1488639"/>
                  </a:lnTo>
                  <a:lnTo>
                    <a:pt x="2050" y="1481715"/>
                  </a:lnTo>
                  <a:lnTo>
                    <a:pt x="2268" y="1474791"/>
                  </a:lnTo>
                  <a:lnTo>
                    <a:pt x="2496" y="1467867"/>
                  </a:lnTo>
                  <a:lnTo>
                    <a:pt x="2733" y="1460944"/>
                  </a:lnTo>
                  <a:lnTo>
                    <a:pt x="2979" y="1454020"/>
                  </a:lnTo>
                  <a:lnTo>
                    <a:pt x="3233" y="1447096"/>
                  </a:lnTo>
                  <a:lnTo>
                    <a:pt x="3497" y="1440172"/>
                  </a:lnTo>
                  <a:lnTo>
                    <a:pt x="3769" y="1433248"/>
                  </a:lnTo>
                  <a:lnTo>
                    <a:pt x="4052" y="1426324"/>
                  </a:lnTo>
                  <a:lnTo>
                    <a:pt x="4342" y="1419400"/>
                  </a:lnTo>
                  <a:lnTo>
                    <a:pt x="4641" y="1412476"/>
                  </a:lnTo>
                  <a:lnTo>
                    <a:pt x="4948" y="1405552"/>
                  </a:lnTo>
                  <a:lnTo>
                    <a:pt x="5263" y="1398628"/>
                  </a:lnTo>
                  <a:lnTo>
                    <a:pt x="5587" y="1391704"/>
                  </a:lnTo>
                  <a:lnTo>
                    <a:pt x="5920" y="1384781"/>
                  </a:lnTo>
                  <a:lnTo>
                    <a:pt x="6261" y="1377857"/>
                  </a:lnTo>
                  <a:lnTo>
                    <a:pt x="6611" y="1370933"/>
                  </a:lnTo>
                  <a:lnTo>
                    <a:pt x="6969" y="1364009"/>
                  </a:lnTo>
                  <a:lnTo>
                    <a:pt x="7336" y="1357085"/>
                  </a:lnTo>
                  <a:lnTo>
                    <a:pt x="7714" y="1350161"/>
                  </a:lnTo>
                  <a:lnTo>
                    <a:pt x="8103" y="1343237"/>
                  </a:lnTo>
                  <a:lnTo>
                    <a:pt x="8503" y="1336313"/>
                  </a:lnTo>
                  <a:lnTo>
                    <a:pt x="8916" y="1329389"/>
                  </a:lnTo>
                  <a:lnTo>
                    <a:pt x="9341" y="1322465"/>
                  </a:lnTo>
                  <a:lnTo>
                    <a:pt x="9779" y="1315542"/>
                  </a:lnTo>
                  <a:lnTo>
                    <a:pt x="10235" y="1308618"/>
                  </a:lnTo>
                  <a:lnTo>
                    <a:pt x="10709" y="1301694"/>
                  </a:lnTo>
                  <a:lnTo>
                    <a:pt x="11202" y="1294770"/>
                  </a:lnTo>
                  <a:lnTo>
                    <a:pt x="11713" y="1287846"/>
                  </a:lnTo>
                  <a:lnTo>
                    <a:pt x="12245" y="1280922"/>
                  </a:lnTo>
                  <a:lnTo>
                    <a:pt x="12799" y="1273998"/>
                  </a:lnTo>
                  <a:lnTo>
                    <a:pt x="13378" y="1267074"/>
                  </a:lnTo>
                  <a:lnTo>
                    <a:pt x="13985" y="1260150"/>
                  </a:lnTo>
                  <a:lnTo>
                    <a:pt x="14617" y="1253226"/>
                  </a:lnTo>
                  <a:lnTo>
                    <a:pt x="15275" y="1246302"/>
                  </a:lnTo>
                  <a:lnTo>
                    <a:pt x="15960" y="1239379"/>
                  </a:lnTo>
                  <a:lnTo>
                    <a:pt x="16672" y="1232455"/>
                  </a:lnTo>
                  <a:lnTo>
                    <a:pt x="17414" y="1225531"/>
                  </a:lnTo>
                  <a:lnTo>
                    <a:pt x="18188" y="1218607"/>
                  </a:lnTo>
                  <a:lnTo>
                    <a:pt x="18990" y="1211683"/>
                  </a:lnTo>
                  <a:lnTo>
                    <a:pt x="19818" y="1204759"/>
                  </a:lnTo>
                  <a:lnTo>
                    <a:pt x="20673" y="1197835"/>
                  </a:lnTo>
                  <a:lnTo>
                    <a:pt x="21553" y="1190911"/>
                  </a:lnTo>
                  <a:lnTo>
                    <a:pt x="22461" y="1183987"/>
                  </a:lnTo>
                  <a:lnTo>
                    <a:pt x="23395" y="1177063"/>
                  </a:lnTo>
                  <a:lnTo>
                    <a:pt x="24351" y="1170139"/>
                  </a:lnTo>
                  <a:lnTo>
                    <a:pt x="25327" y="1163216"/>
                  </a:lnTo>
                  <a:lnTo>
                    <a:pt x="26321" y="1156292"/>
                  </a:lnTo>
                  <a:lnTo>
                    <a:pt x="27333" y="1149368"/>
                  </a:lnTo>
                  <a:lnTo>
                    <a:pt x="28363" y="1142444"/>
                  </a:lnTo>
                  <a:lnTo>
                    <a:pt x="29408" y="1135520"/>
                  </a:lnTo>
                  <a:lnTo>
                    <a:pt x="30465" y="1128596"/>
                  </a:lnTo>
                  <a:lnTo>
                    <a:pt x="31532" y="1121672"/>
                  </a:lnTo>
                  <a:lnTo>
                    <a:pt x="32608" y="1114748"/>
                  </a:lnTo>
                  <a:lnTo>
                    <a:pt x="33693" y="1107824"/>
                  </a:lnTo>
                  <a:lnTo>
                    <a:pt x="34784" y="1100900"/>
                  </a:lnTo>
                  <a:lnTo>
                    <a:pt x="35882" y="1093977"/>
                  </a:lnTo>
                  <a:lnTo>
                    <a:pt x="36984" y="1087053"/>
                  </a:lnTo>
                  <a:lnTo>
                    <a:pt x="38089" y="1080129"/>
                  </a:lnTo>
                  <a:lnTo>
                    <a:pt x="39197" y="1073205"/>
                  </a:lnTo>
                  <a:lnTo>
                    <a:pt x="40308" y="1066281"/>
                  </a:lnTo>
                  <a:lnTo>
                    <a:pt x="41420" y="1059357"/>
                  </a:lnTo>
                  <a:lnTo>
                    <a:pt x="42535" y="1052433"/>
                  </a:lnTo>
                  <a:lnTo>
                    <a:pt x="43650" y="1045509"/>
                  </a:lnTo>
                  <a:lnTo>
                    <a:pt x="44766" y="1038585"/>
                  </a:lnTo>
                  <a:lnTo>
                    <a:pt x="45882" y="1031661"/>
                  </a:lnTo>
                  <a:lnTo>
                    <a:pt x="47000" y="1024737"/>
                  </a:lnTo>
                  <a:lnTo>
                    <a:pt x="48117" y="1017814"/>
                  </a:lnTo>
                  <a:lnTo>
                    <a:pt x="49234" y="1010890"/>
                  </a:lnTo>
                  <a:lnTo>
                    <a:pt x="50351" y="1003966"/>
                  </a:lnTo>
                  <a:lnTo>
                    <a:pt x="51467" y="997042"/>
                  </a:lnTo>
                  <a:lnTo>
                    <a:pt x="52582" y="990118"/>
                  </a:lnTo>
                  <a:lnTo>
                    <a:pt x="53695" y="983194"/>
                  </a:lnTo>
                  <a:lnTo>
                    <a:pt x="54805" y="976270"/>
                  </a:lnTo>
                  <a:lnTo>
                    <a:pt x="55913" y="969346"/>
                  </a:lnTo>
                  <a:lnTo>
                    <a:pt x="57016" y="962422"/>
                  </a:lnTo>
                  <a:lnTo>
                    <a:pt x="58115" y="955498"/>
                  </a:lnTo>
                  <a:lnTo>
                    <a:pt x="59208" y="948575"/>
                  </a:lnTo>
                  <a:lnTo>
                    <a:pt x="60296" y="941651"/>
                  </a:lnTo>
                  <a:lnTo>
                    <a:pt x="61375" y="934727"/>
                  </a:lnTo>
                  <a:lnTo>
                    <a:pt x="62445" y="927803"/>
                  </a:lnTo>
                  <a:lnTo>
                    <a:pt x="63506" y="920879"/>
                  </a:lnTo>
                  <a:lnTo>
                    <a:pt x="64557" y="913955"/>
                  </a:lnTo>
                  <a:lnTo>
                    <a:pt x="65597" y="907031"/>
                  </a:lnTo>
                  <a:lnTo>
                    <a:pt x="66626" y="900107"/>
                  </a:lnTo>
                  <a:lnTo>
                    <a:pt x="67641" y="893183"/>
                  </a:lnTo>
                  <a:lnTo>
                    <a:pt x="68640" y="886259"/>
                  </a:lnTo>
                  <a:lnTo>
                    <a:pt x="69625" y="879335"/>
                  </a:lnTo>
                  <a:lnTo>
                    <a:pt x="70596" y="872412"/>
                  </a:lnTo>
                  <a:lnTo>
                    <a:pt x="71551" y="865488"/>
                  </a:lnTo>
                  <a:lnTo>
                    <a:pt x="72490" y="858564"/>
                  </a:lnTo>
                  <a:lnTo>
                    <a:pt x="73411" y="851640"/>
                  </a:lnTo>
                  <a:lnTo>
                    <a:pt x="74313" y="844716"/>
                  </a:lnTo>
                  <a:lnTo>
                    <a:pt x="75198" y="837792"/>
                  </a:lnTo>
                  <a:lnTo>
                    <a:pt x="76066" y="830868"/>
                  </a:lnTo>
                  <a:lnTo>
                    <a:pt x="76915" y="823944"/>
                  </a:lnTo>
                  <a:lnTo>
                    <a:pt x="77748" y="817020"/>
                  </a:lnTo>
                  <a:lnTo>
                    <a:pt x="78560" y="810096"/>
                  </a:lnTo>
                  <a:lnTo>
                    <a:pt x="79352" y="803173"/>
                  </a:lnTo>
                  <a:lnTo>
                    <a:pt x="80126" y="796249"/>
                  </a:lnTo>
                  <a:lnTo>
                    <a:pt x="80882" y="789325"/>
                  </a:lnTo>
                  <a:lnTo>
                    <a:pt x="81620" y="782401"/>
                  </a:lnTo>
                  <a:lnTo>
                    <a:pt x="82341" y="775477"/>
                  </a:lnTo>
                  <a:lnTo>
                    <a:pt x="83041" y="768553"/>
                  </a:lnTo>
                  <a:lnTo>
                    <a:pt x="83721" y="761629"/>
                  </a:lnTo>
                  <a:lnTo>
                    <a:pt x="84383" y="754705"/>
                  </a:lnTo>
                  <a:lnTo>
                    <a:pt x="85028" y="747781"/>
                  </a:lnTo>
                  <a:lnTo>
                    <a:pt x="85655" y="740857"/>
                  </a:lnTo>
                  <a:lnTo>
                    <a:pt x="86264" y="733933"/>
                  </a:lnTo>
                  <a:lnTo>
                    <a:pt x="86854" y="727010"/>
                  </a:lnTo>
                  <a:lnTo>
                    <a:pt x="87424" y="720086"/>
                  </a:lnTo>
                  <a:lnTo>
                    <a:pt x="87977" y="713162"/>
                  </a:lnTo>
                  <a:lnTo>
                    <a:pt x="88511" y="706238"/>
                  </a:lnTo>
                  <a:lnTo>
                    <a:pt x="89029" y="699314"/>
                  </a:lnTo>
                  <a:lnTo>
                    <a:pt x="89528" y="692390"/>
                  </a:lnTo>
                  <a:lnTo>
                    <a:pt x="90009" y="685466"/>
                  </a:lnTo>
                  <a:lnTo>
                    <a:pt x="90469" y="678542"/>
                  </a:lnTo>
                  <a:lnTo>
                    <a:pt x="90911" y="671618"/>
                  </a:lnTo>
                  <a:lnTo>
                    <a:pt x="91336" y="664694"/>
                  </a:lnTo>
                  <a:lnTo>
                    <a:pt x="91744" y="657771"/>
                  </a:lnTo>
                  <a:lnTo>
                    <a:pt x="92133" y="650847"/>
                  </a:lnTo>
                  <a:lnTo>
                    <a:pt x="92504" y="643923"/>
                  </a:lnTo>
                  <a:lnTo>
                    <a:pt x="92855" y="636999"/>
                  </a:lnTo>
                  <a:lnTo>
                    <a:pt x="93189" y="630075"/>
                  </a:lnTo>
                  <a:lnTo>
                    <a:pt x="93505" y="623151"/>
                  </a:lnTo>
                  <a:lnTo>
                    <a:pt x="93805" y="616227"/>
                  </a:lnTo>
                  <a:lnTo>
                    <a:pt x="94089" y="609303"/>
                  </a:lnTo>
                  <a:lnTo>
                    <a:pt x="94355" y="602379"/>
                  </a:lnTo>
                  <a:lnTo>
                    <a:pt x="94602" y="595455"/>
                  </a:lnTo>
                  <a:lnTo>
                    <a:pt x="94835" y="588531"/>
                  </a:lnTo>
                  <a:lnTo>
                    <a:pt x="95052" y="581608"/>
                  </a:lnTo>
                  <a:lnTo>
                    <a:pt x="95256" y="574684"/>
                  </a:lnTo>
                  <a:lnTo>
                    <a:pt x="95445" y="567760"/>
                  </a:lnTo>
                  <a:lnTo>
                    <a:pt x="95620" y="560836"/>
                  </a:lnTo>
                  <a:lnTo>
                    <a:pt x="95780" y="553912"/>
                  </a:lnTo>
                  <a:lnTo>
                    <a:pt x="95928" y="546988"/>
                  </a:lnTo>
                  <a:lnTo>
                    <a:pt x="96065" y="540064"/>
                  </a:lnTo>
                  <a:lnTo>
                    <a:pt x="96191" y="533140"/>
                  </a:lnTo>
                  <a:lnTo>
                    <a:pt x="96307" y="526216"/>
                  </a:lnTo>
                  <a:lnTo>
                    <a:pt x="96412" y="519292"/>
                  </a:lnTo>
                  <a:lnTo>
                    <a:pt x="96507" y="512368"/>
                  </a:lnTo>
                  <a:lnTo>
                    <a:pt x="96594" y="505445"/>
                  </a:lnTo>
                  <a:lnTo>
                    <a:pt x="96674" y="498521"/>
                  </a:lnTo>
                  <a:lnTo>
                    <a:pt x="96746" y="491597"/>
                  </a:lnTo>
                  <a:lnTo>
                    <a:pt x="96811" y="484673"/>
                  </a:lnTo>
                  <a:lnTo>
                    <a:pt x="96870" y="477749"/>
                  </a:lnTo>
                  <a:lnTo>
                    <a:pt x="96923" y="470825"/>
                  </a:lnTo>
                  <a:lnTo>
                    <a:pt x="96971" y="463901"/>
                  </a:lnTo>
                  <a:lnTo>
                    <a:pt x="97015" y="456977"/>
                  </a:lnTo>
                  <a:lnTo>
                    <a:pt x="97054" y="450053"/>
                  </a:lnTo>
                  <a:lnTo>
                    <a:pt x="97090" y="443129"/>
                  </a:lnTo>
                  <a:lnTo>
                    <a:pt x="97122" y="436206"/>
                  </a:lnTo>
                  <a:lnTo>
                    <a:pt x="97151" y="429282"/>
                  </a:lnTo>
                  <a:lnTo>
                    <a:pt x="97177" y="422358"/>
                  </a:lnTo>
                  <a:lnTo>
                    <a:pt x="97202" y="415434"/>
                  </a:lnTo>
                  <a:lnTo>
                    <a:pt x="97224" y="408510"/>
                  </a:lnTo>
                  <a:lnTo>
                    <a:pt x="97244" y="401586"/>
                  </a:lnTo>
                  <a:lnTo>
                    <a:pt x="97263" y="394662"/>
                  </a:lnTo>
                  <a:lnTo>
                    <a:pt x="97279" y="387738"/>
                  </a:lnTo>
                  <a:lnTo>
                    <a:pt x="97295" y="380814"/>
                  </a:lnTo>
                  <a:lnTo>
                    <a:pt x="97310" y="373890"/>
                  </a:lnTo>
                  <a:lnTo>
                    <a:pt x="97323" y="366966"/>
                  </a:lnTo>
                  <a:lnTo>
                    <a:pt x="97336" y="360043"/>
                  </a:lnTo>
                  <a:lnTo>
                    <a:pt x="97348" y="353119"/>
                  </a:lnTo>
                  <a:lnTo>
                    <a:pt x="97359" y="346195"/>
                  </a:lnTo>
                  <a:lnTo>
                    <a:pt x="97369" y="339271"/>
                  </a:lnTo>
                  <a:lnTo>
                    <a:pt x="97379" y="332347"/>
                  </a:lnTo>
                  <a:lnTo>
                    <a:pt x="97388" y="325423"/>
                  </a:lnTo>
                  <a:lnTo>
                    <a:pt x="97397" y="318499"/>
                  </a:lnTo>
                  <a:lnTo>
                    <a:pt x="97406" y="311575"/>
                  </a:lnTo>
                  <a:lnTo>
                    <a:pt x="97413" y="304651"/>
                  </a:lnTo>
                  <a:lnTo>
                    <a:pt x="97421" y="297727"/>
                  </a:lnTo>
                  <a:lnTo>
                    <a:pt x="97428" y="290804"/>
                  </a:lnTo>
                  <a:lnTo>
                    <a:pt x="97436" y="283880"/>
                  </a:lnTo>
                  <a:lnTo>
                    <a:pt x="97443" y="276956"/>
                  </a:lnTo>
                  <a:lnTo>
                    <a:pt x="97449" y="270032"/>
                  </a:lnTo>
                  <a:lnTo>
                    <a:pt x="97456" y="263108"/>
                  </a:lnTo>
                  <a:lnTo>
                    <a:pt x="97463" y="256184"/>
                  </a:lnTo>
                  <a:lnTo>
                    <a:pt x="97470" y="249260"/>
                  </a:lnTo>
                  <a:lnTo>
                    <a:pt x="97478" y="242336"/>
                  </a:lnTo>
                  <a:lnTo>
                    <a:pt x="97485" y="235412"/>
                  </a:lnTo>
                  <a:lnTo>
                    <a:pt x="97493" y="228488"/>
                  </a:lnTo>
                  <a:lnTo>
                    <a:pt x="97501" y="221564"/>
                  </a:lnTo>
                  <a:lnTo>
                    <a:pt x="97509" y="214641"/>
                  </a:lnTo>
                  <a:lnTo>
                    <a:pt x="97517" y="207717"/>
                  </a:lnTo>
                  <a:lnTo>
                    <a:pt x="97526" y="200793"/>
                  </a:lnTo>
                  <a:lnTo>
                    <a:pt x="97536" y="193869"/>
                  </a:lnTo>
                  <a:lnTo>
                    <a:pt x="97545" y="186945"/>
                  </a:lnTo>
                  <a:lnTo>
                    <a:pt x="97555" y="180021"/>
                  </a:lnTo>
                  <a:lnTo>
                    <a:pt x="97565" y="173097"/>
                  </a:lnTo>
                  <a:lnTo>
                    <a:pt x="97575" y="166173"/>
                  </a:lnTo>
                  <a:lnTo>
                    <a:pt x="97585" y="159249"/>
                  </a:lnTo>
                  <a:lnTo>
                    <a:pt x="97595" y="152325"/>
                  </a:lnTo>
                  <a:lnTo>
                    <a:pt x="97605" y="145402"/>
                  </a:lnTo>
                  <a:lnTo>
                    <a:pt x="97615" y="138478"/>
                  </a:lnTo>
                  <a:lnTo>
                    <a:pt x="97625" y="131554"/>
                  </a:lnTo>
                  <a:lnTo>
                    <a:pt x="97635" y="124630"/>
                  </a:lnTo>
                  <a:lnTo>
                    <a:pt x="97644" y="117706"/>
                  </a:lnTo>
                  <a:lnTo>
                    <a:pt x="97653" y="110782"/>
                  </a:lnTo>
                  <a:lnTo>
                    <a:pt x="97661" y="103858"/>
                  </a:lnTo>
                  <a:lnTo>
                    <a:pt x="97669" y="96934"/>
                  </a:lnTo>
                  <a:lnTo>
                    <a:pt x="97677" y="90010"/>
                  </a:lnTo>
                  <a:lnTo>
                    <a:pt x="97684" y="83086"/>
                  </a:lnTo>
                  <a:lnTo>
                    <a:pt x="97690" y="76162"/>
                  </a:lnTo>
                  <a:lnTo>
                    <a:pt x="97696" y="69239"/>
                  </a:lnTo>
                  <a:lnTo>
                    <a:pt x="97702" y="62315"/>
                  </a:lnTo>
                  <a:lnTo>
                    <a:pt x="97707" y="55391"/>
                  </a:lnTo>
                  <a:lnTo>
                    <a:pt x="97711" y="48467"/>
                  </a:lnTo>
                  <a:lnTo>
                    <a:pt x="97716" y="41543"/>
                  </a:lnTo>
                  <a:lnTo>
                    <a:pt x="97719" y="34619"/>
                  </a:lnTo>
                  <a:lnTo>
                    <a:pt x="97723" y="27695"/>
                  </a:lnTo>
                  <a:lnTo>
                    <a:pt x="97726" y="20771"/>
                  </a:lnTo>
                  <a:lnTo>
                    <a:pt x="97729" y="13847"/>
                  </a:lnTo>
                  <a:lnTo>
                    <a:pt x="97732" y="6923"/>
                  </a:lnTo>
                  <a:lnTo>
                    <a:pt x="97843" y="0"/>
                  </a:lnTo>
                  <a:lnTo>
                    <a:pt x="97846" y="6923"/>
                  </a:lnTo>
                  <a:lnTo>
                    <a:pt x="97849" y="13847"/>
                  </a:lnTo>
                  <a:lnTo>
                    <a:pt x="97852" y="20771"/>
                  </a:lnTo>
                  <a:lnTo>
                    <a:pt x="97855" y="27695"/>
                  </a:lnTo>
                  <a:lnTo>
                    <a:pt x="97858" y="34619"/>
                  </a:lnTo>
                  <a:lnTo>
                    <a:pt x="97862" y="41543"/>
                  </a:lnTo>
                  <a:lnTo>
                    <a:pt x="97866" y="48467"/>
                  </a:lnTo>
                  <a:lnTo>
                    <a:pt x="97871" y="55391"/>
                  </a:lnTo>
                  <a:lnTo>
                    <a:pt x="97876" y="62315"/>
                  </a:lnTo>
                  <a:lnTo>
                    <a:pt x="97881" y="69239"/>
                  </a:lnTo>
                  <a:lnTo>
                    <a:pt x="97887" y="76162"/>
                  </a:lnTo>
                  <a:lnTo>
                    <a:pt x="97894" y="83086"/>
                  </a:lnTo>
                  <a:lnTo>
                    <a:pt x="97901" y="90010"/>
                  </a:lnTo>
                  <a:lnTo>
                    <a:pt x="97908" y="96934"/>
                  </a:lnTo>
                  <a:lnTo>
                    <a:pt x="97916" y="103858"/>
                  </a:lnTo>
                  <a:lnTo>
                    <a:pt x="97925" y="110782"/>
                  </a:lnTo>
                  <a:lnTo>
                    <a:pt x="97934" y="117706"/>
                  </a:lnTo>
                  <a:lnTo>
                    <a:pt x="97943" y="124630"/>
                  </a:lnTo>
                  <a:lnTo>
                    <a:pt x="97953" y="131554"/>
                  </a:lnTo>
                  <a:lnTo>
                    <a:pt x="97962" y="138478"/>
                  </a:lnTo>
                  <a:lnTo>
                    <a:pt x="97972" y="145402"/>
                  </a:lnTo>
                  <a:lnTo>
                    <a:pt x="97983" y="152325"/>
                  </a:lnTo>
                  <a:lnTo>
                    <a:pt x="97993" y="159249"/>
                  </a:lnTo>
                  <a:lnTo>
                    <a:pt x="98003" y="166173"/>
                  </a:lnTo>
                  <a:lnTo>
                    <a:pt x="98013" y="173097"/>
                  </a:lnTo>
                  <a:lnTo>
                    <a:pt x="98023" y="180021"/>
                  </a:lnTo>
                  <a:lnTo>
                    <a:pt x="98033" y="186945"/>
                  </a:lnTo>
                  <a:lnTo>
                    <a:pt x="98042" y="193869"/>
                  </a:lnTo>
                  <a:lnTo>
                    <a:pt x="98051" y="200793"/>
                  </a:lnTo>
                  <a:lnTo>
                    <a:pt x="98060" y="207717"/>
                  </a:lnTo>
                  <a:lnTo>
                    <a:pt x="98069" y="214641"/>
                  </a:lnTo>
                  <a:lnTo>
                    <a:pt x="98077" y="221564"/>
                  </a:lnTo>
                  <a:lnTo>
                    <a:pt x="98085" y="228488"/>
                  </a:lnTo>
                  <a:lnTo>
                    <a:pt x="98093" y="235412"/>
                  </a:lnTo>
                  <a:lnTo>
                    <a:pt x="98100" y="242336"/>
                  </a:lnTo>
                  <a:lnTo>
                    <a:pt x="98107" y="249260"/>
                  </a:lnTo>
                  <a:lnTo>
                    <a:pt x="98114" y="256184"/>
                  </a:lnTo>
                  <a:lnTo>
                    <a:pt x="98121" y="263108"/>
                  </a:lnTo>
                  <a:lnTo>
                    <a:pt x="98128" y="270032"/>
                  </a:lnTo>
                  <a:lnTo>
                    <a:pt x="98135" y="276956"/>
                  </a:lnTo>
                  <a:lnTo>
                    <a:pt x="98142" y="283880"/>
                  </a:lnTo>
                  <a:lnTo>
                    <a:pt x="98149" y="290804"/>
                  </a:lnTo>
                  <a:lnTo>
                    <a:pt x="98157" y="297727"/>
                  </a:lnTo>
                  <a:lnTo>
                    <a:pt x="98164" y="304651"/>
                  </a:lnTo>
                  <a:lnTo>
                    <a:pt x="98172" y="311575"/>
                  </a:lnTo>
                  <a:lnTo>
                    <a:pt x="98180" y="318499"/>
                  </a:lnTo>
                  <a:lnTo>
                    <a:pt x="98189" y="325423"/>
                  </a:lnTo>
                  <a:lnTo>
                    <a:pt x="98199" y="332347"/>
                  </a:lnTo>
                  <a:lnTo>
                    <a:pt x="98208" y="339271"/>
                  </a:lnTo>
                  <a:lnTo>
                    <a:pt x="98219" y="346195"/>
                  </a:lnTo>
                  <a:lnTo>
                    <a:pt x="98230" y="353119"/>
                  </a:lnTo>
                  <a:lnTo>
                    <a:pt x="98242" y="360043"/>
                  </a:lnTo>
                  <a:lnTo>
                    <a:pt x="98254" y="366966"/>
                  </a:lnTo>
                  <a:lnTo>
                    <a:pt x="98268" y="373890"/>
                  </a:lnTo>
                  <a:lnTo>
                    <a:pt x="98283" y="380814"/>
                  </a:lnTo>
                  <a:lnTo>
                    <a:pt x="98298" y="387738"/>
                  </a:lnTo>
                  <a:lnTo>
                    <a:pt x="98315" y="394662"/>
                  </a:lnTo>
                  <a:lnTo>
                    <a:pt x="98334" y="401586"/>
                  </a:lnTo>
                  <a:lnTo>
                    <a:pt x="98354" y="408510"/>
                  </a:lnTo>
                  <a:lnTo>
                    <a:pt x="98376" y="415434"/>
                  </a:lnTo>
                  <a:lnTo>
                    <a:pt x="98400" y="422358"/>
                  </a:lnTo>
                  <a:lnTo>
                    <a:pt x="98427" y="429282"/>
                  </a:lnTo>
                  <a:lnTo>
                    <a:pt x="98456" y="436206"/>
                  </a:lnTo>
                  <a:lnTo>
                    <a:pt x="98488" y="443129"/>
                  </a:lnTo>
                  <a:lnTo>
                    <a:pt x="98524" y="450053"/>
                  </a:lnTo>
                  <a:lnTo>
                    <a:pt x="98563" y="456977"/>
                  </a:lnTo>
                  <a:lnTo>
                    <a:pt x="98607" y="463901"/>
                  </a:lnTo>
                  <a:lnTo>
                    <a:pt x="98655" y="470825"/>
                  </a:lnTo>
                  <a:lnTo>
                    <a:pt x="98707" y="477749"/>
                  </a:lnTo>
                  <a:lnTo>
                    <a:pt x="98766" y="484673"/>
                  </a:lnTo>
                  <a:lnTo>
                    <a:pt x="98832" y="491597"/>
                  </a:lnTo>
                  <a:lnTo>
                    <a:pt x="98904" y="498521"/>
                  </a:lnTo>
                  <a:lnTo>
                    <a:pt x="98983" y="505445"/>
                  </a:lnTo>
                  <a:lnTo>
                    <a:pt x="99070" y="512368"/>
                  </a:lnTo>
                  <a:lnTo>
                    <a:pt x="99165" y="519292"/>
                  </a:lnTo>
                  <a:lnTo>
                    <a:pt x="99271" y="526216"/>
                  </a:lnTo>
                  <a:lnTo>
                    <a:pt x="99386" y="533140"/>
                  </a:lnTo>
                  <a:lnTo>
                    <a:pt x="99512" y="540064"/>
                  </a:lnTo>
                  <a:lnTo>
                    <a:pt x="99649" y="546988"/>
                  </a:lnTo>
                  <a:lnTo>
                    <a:pt x="99798" y="553912"/>
                  </a:lnTo>
                  <a:lnTo>
                    <a:pt x="99958" y="560836"/>
                  </a:lnTo>
                  <a:lnTo>
                    <a:pt x="100133" y="567760"/>
                  </a:lnTo>
                  <a:lnTo>
                    <a:pt x="100322" y="574684"/>
                  </a:lnTo>
                  <a:lnTo>
                    <a:pt x="100525" y="581608"/>
                  </a:lnTo>
                  <a:lnTo>
                    <a:pt x="100743" y="588531"/>
                  </a:lnTo>
                  <a:lnTo>
                    <a:pt x="100975" y="595455"/>
                  </a:lnTo>
                  <a:lnTo>
                    <a:pt x="101223" y="602379"/>
                  </a:lnTo>
                  <a:lnTo>
                    <a:pt x="101489" y="609303"/>
                  </a:lnTo>
                  <a:lnTo>
                    <a:pt x="101772" y="616227"/>
                  </a:lnTo>
                  <a:lnTo>
                    <a:pt x="102072" y="623151"/>
                  </a:lnTo>
                  <a:lnTo>
                    <a:pt x="102389" y="630075"/>
                  </a:lnTo>
                  <a:lnTo>
                    <a:pt x="102723" y="636999"/>
                  </a:lnTo>
                  <a:lnTo>
                    <a:pt x="103073" y="643923"/>
                  </a:lnTo>
                  <a:lnTo>
                    <a:pt x="103444" y="650847"/>
                  </a:lnTo>
                  <a:lnTo>
                    <a:pt x="103834" y="657771"/>
                  </a:lnTo>
                  <a:lnTo>
                    <a:pt x="104241" y="664694"/>
                  </a:lnTo>
                  <a:lnTo>
                    <a:pt x="104666" y="671618"/>
                  </a:lnTo>
                  <a:lnTo>
                    <a:pt x="105109" y="678542"/>
                  </a:lnTo>
                  <a:lnTo>
                    <a:pt x="105569" y="685466"/>
                  </a:lnTo>
                  <a:lnTo>
                    <a:pt x="106050" y="692390"/>
                  </a:lnTo>
                  <a:lnTo>
                    <a:pt x="106549" y="699314"/>
                  </a:lnTo>
                  <a:lnTo>
                    <a:pt x="107066" y="706238"/>
                  </a:lnTo>
                  <a:lnTo>
                    <a:pt x="107601" y="713162"/>
                  </a:lnTo>
                  <a:lnTo>
                    <a:pt x="108153" y="720086"/>
                  </a:lnTo>
                  <a:lnTo>
                    <a:pt x="108723" y="727010"/>
                  </a:lnTo>
                  <a:lnTo>
                    <a:pt x="109313" y="733933"/>
                  </a:lnTo>
                  <a:lnTo>
                    <a:pt x="109923" y="740857"/>
                  </a:lnTo>
                  <a:lnTo>
                    <a:pt x="110550" y="747781"/>
                  </a:lnTo>
                  <a:lnTo>
                    <a:pt x="111194" y="754705"/>
                  </a:lnTo>
                  <a:lnTo>
                    <a:pt x="111856" y="761629"/>
                  </a:lnTo>
                  <a:lnTo>
                    <a:pt x="112536" y="768553"/>
                  </a:lnTo>
                  <a:lnTo>
                    <a:pt x="113237" y="775477"/>
                  </a:lnTo>
                  <a:lnTo>
                    <a:pt x="113957" y="782401"/>
                  </a:lnTo>
                  <a:lnTo>
                    <a:pt x="114695" y="789325"/>
                  </a:lnTo>
                  <a:lnTo>
                    <a:pt x="115451" y="796249"/>
                  </a:lnTo>
                  <a:lnTo>
                    <a:pt x="116225" y="803173"/>
                  </a:lnTo>
                  <a:lnTo>
                    <a:pt x="117017" y="810096"/>
                  </a:lnTo>
                  <a:lnTo>
                    <a:pt x="117830" y="817020"/>
                  </a:lnTo>
                  <a:lnTo>
                    <a:pt x="118662" y="823944"/>
                  </a:lnTo>
                  <a:lnTo>
                    <a:pt x="119512" y="830868"/>
                  </a:lnTo>
                  <a:lnTo>
                    <a:pt x="120380" y="837792"/>
                  </a:lnTo>
                  <a:lnTo>
                    <a:pt x="121265" y="844716"/>
                  </a:lnTo>
                  <a:lnTo>
                    <a:pt x="122167" y="851640"/>
                  </a:lnTo>
                  <a:lnTo>
                    <a:pt x="123088" y="858564"/>
                  </a:lnTo>
                  <a:lnTo>
                    <a:pt x="124027" y="865488"/>
                  </a:lnTo>
                  <a:lnTo>
                    <a:pt x="124982" y="872412"/>
                  </a:lnTo>
                  <a:lnTo>
                    <a:pt x="125952" y="879335"/>
                  </a:lnTo>
                  <a:lnTo>
                    <a:pt x="126938" y="886259"/>
                  </a:lnTo>
                  <a:lnTo>
                    <a:pt x="127937" y="893183"/>
                  </a:lnTo>
                  <a:lnTo>
                    <a:pt x="128952" y="900107"/>
                  </a:lnTo>
                  <a:lnTo>
                    <a:pt x="129980" y="907031"/>
                  </a:lnTo>
                  <a:lnTo>
                    <a:pt x="131020" y="913955"/>
                  </a:lnTo>
                  <a:lnTo>
                    <a:pt x="132071" y="920879"/>
                  </a:lnTo>
                  <a:lnTo>
                    <a:pt x="133132" y="927803"/>
                  </a:lnTo>
                  <a:lnTo>
                    <a:pt x="134203" y="934727"/>
                  </a:lnTo>
                  <a:lnTo>
                    <a:pt x="135282" y="941651"/>
                  </a:lnTo>
                  <a:lnTo>
                    <a:pt x="136370" y="948575"/>
                  </a:lnTo>
                  <a:lnTo>
                    <a:pt x="137463" y="955498"/>
                  </a:lnTo>
                  <a:lnTo>
                    <a:pt x="138562" y="962422"/>
                  </a:lnTo>
                  <a:lnTo>
                    <a:pt x="139665" y="969346"/>
                  </a:lnTo>
                  <a:lnTo>
                    <a:pt x="140772" y="976270"/>
                  </a:lnTo>
                  <a:lnTo>
                    <a:pt x="141883" y="983194"/>
                  </a:lnTo>
                  <a:lnTo>
                    <a:pt x="142996" y="990118"/>
                  </a:lnTo>
                  <a:lnTo>
                    <a:pt x="144111" y="997042"/>
                  </a:lnTo>
                  <a:lnTo>
                    <a:pt x="145227" y="1003966"/>
                  </a:lnTo>
                  <a:lnTo>
                    <a:pt x="146344" y="1010890"/>
                  </a:lnTo>
                  <a:lnTo>
                    <a:pt x="147461" y="1017814"/>
                  </a:lnTo>
                  <a:lnTo>
                    <a:pt x="148578" y="1024737"/>
                  </a:lnTo>
                  <a:lnTo>
                    <a:pt x="149695" y="1031661"/>
                  </a:lnTo>
                  <a:lnTo>
                    <a:pt x="150812" y="1038585"/>
                  </a:lnTo>
                  <a:lnTo>
                    <a:pt x="151928" y="1045509"/>
                  </a:lnTo>
                  <a:lnTo>
                    <a:pt x="153043" y="1052433"/>
                  </a:lnTo>
                  <a:lnTo>
                    <a:pt x="154157" y="1059357"/>
                  </a:lnTo>
                  <a:lnTo>
                    <a:pt x="155270" y="1066281"/>
                  </a:lnTo>
                  <a:lnTo>
                    <a:pt x="156380" y="1073205"/>
                  </a:lnTo>
                  <a:lnTo>
                    <a:pt x="157489" y="1080129"/>
                  </a:lnTo>
                  <a:lnTo>
                    <a:pt x="158594" y="1087053"/>
                  </a:lnTo>
                  <a:lnTo>
                    <a:pt x="159696" y="1093977"/>
                  </a:lnTo>
                  <a:lnTo>
                    <a:pt x="160793" y="1100900"/>
                  </a:lnTo>
                  <a:lnTo>
                    <a:pt x="161885" y="1107824"/>
                  </a:lnTo>
                  <a:lnTo>
                    <a:pt x="162969" y="1114748"/>
                  </a:lnTo>
                  <a:lnTo>
                    <a:pt x="164046" y="1121672"/>
                  </a:lnTo>
                  <a:lnTo>
                    <a:pt x="165113" y="1128596"/>
                  </a:lnTo>
                  <a:lnTo>
                    <a:pt x="166170" y="1135520"/>
                  </a:lnTo>
                  <a:lnTo>
                    <a:pt x="167215" y="1142444"/>
                  </a:lnTo>
                  <a:lnTo>
                    <a:pt x="168244" y="1149368"/>
                  </a:lnTo>
                  <a:lnTo>
                    <a:pt x="169256" y="1156292"/>
                  </a:lnTo>
                  <a:lnTo>
                    <a:pt x="170251" y="1163216"/>
                  </a:lnTo>
                  <a:lnTo>
                    <a:pt x="171227" y="1170139"/>
                  </a:lnTo>
                  <a:lnTo>
                    <a:pt x="172183" y="1177063"/>
                  </a:lnTo>
                  <a:lnTo>
                    <a:pt x="173117" y="1183987"/>
                  </a:lnTo>
                  <a:lnTo>
                    <a:pt x="174024" y="1190911"/>
                  </a:lnTo>
                  <a:lnTo>
                    <a:pt x="174905" y="1197835"/>
                  </a:lnTo>
                  <a:lnTo>
                    <a:pt x="175759" y="1204759"/>
                  </a:lnTo>
                  <a:lnTo>
                    <a:pt x="176588" y="1211683"/>
                  </a:lnTo>
                  <a:lnTo>
                    <a:pt x="177389" y="1218607"/>
                  </a:lnTo>
                  <a:lnTo>
                    <a:pt x="178163" y="1225531"/>
                  </a:lnTo>
                  <a:lnTo>
                    <a:pt x="178906" y="1232455"/>
                  </a:lnTo>
                  <a:lnTo>
                    <a:pt x="179618" y="1239379"/>
                  </a:lnTo>
                  <a:lnTo>
                    <a:pt x="180303" y="1246302"/>
                  </a:lnTo>
                  <a:lnTo>
                    <a:pt x="180961" y="1253226"/>
                  </a:lnTo>
                  <a:lnTo>
                    <a:pt x="181593" y="1260150"/>
                  </a:lnTo>
                  <a:lnTo>
                    <a:pt x="182200" y="1267074"/>
                  </a:lnTo>
                  <a:lnTo>
                    <a:pt x="182779" y="1273998"/>
                  </a:lnTo>
                  <a:lnTo>
                    <a:pt x="183332" y="1280922"/>
                  </a:lnTo>
                  <a:lnTo>
                    <a:pt x="183864" y="1287846"/>
                  </a:lnTo>
                  <a:lnTo>
                    <a:pt x="184376" y="1294770"/>
                  </a:lnTo>
                  <a:lnTo>
                    <a:pt x="184868" y="1301694"/>
                  </a:lnTo>
                  <a:lnTo>
                    <a:pt x="185343" y="1308618"/>
                  </a:lnTo>
                  <a:lnTo>
                    <a:pt x="185798" y="1315542"/>
                  </a:lnTo>
                  <a:lnTo>
                    <a:pt x="186237" y="1322465"/>
                  </a:lnTo>
                  <a:lnTo>
                    <a:pt x="186662" y="1329389"/>
                  </a:lnTo>
                  <a:lnTo>
                    <a:pt x="187074" y="1336313"/>
                  </a:lnTo>
                  <a:lnTo>
                    <a:pt x="187475" y="1343237"/>
                  </a:lnTo>
                  <a:lnTo>
                    <a:pt x="187864" y="1350161"/>
                  </a:lnTo>
                  <a:lnTo>
                    <a:pt x="188242" y="1357085"/>
                  </a:lnTo>
                  <a:lnTo>
                    <a:pt x="188609" y="1364009"/>
                  </a:lnTo>
                  <a:lnTo>
                    <a:pt x="188967" y="1370933"/>
                  </a:lnTo>
                  <a:lnTo>
                    <a:pt x="189317" y="1377857"/>
                  </a:lnTo>
                  <a:lnTo>
                    <a:pt x="189658" y="1384781"/>
                  </a:lnTo>
                  <a:lnTo>
                    <a:pt x="189991" y="1391704"/>
                  </a:lnTo>
                  <a:lnTo>
                    <a:pt x="190315" y="1398628"/>
                  </a:lnTo>
                  <a:lnTo>
                    <a:pt x="190630" y="1405552"/>
                  </a:lnTo>
                  <a:lnTo>
                    <a:pt x="190937" y="1412476"/>
                  </a:lnTo>
                  <a:lnTo>
                    <a:pt x="191235" y="1419400"/>
                  </a:lnTo>
                  <a:lnTo>
                    <a:pt x="191526" y="1426324"/>
                  </a:lnTo>
                  <a:lnTo>
                    <a:pt x="191808" y="1433248"/>
                  </a:lnTo>
                  <a:lnTo>
                    <a:pt x="192081" y="1440172"/>
                  </a:lnTo>
                  <a:lnTo>
                    <a:pt x="192344" y="1447096"/>
                  </a:lnTo>
                  <a:lnTo>
                    <a:pt x="192599" y="1454020"/>
                  </a:lnTo>
                  <a:lnTo>
                    <a:pt x="192845" y="1460944"/>
                  </a:lnTo>
                  <a:lnTo>
                    <a:pt x="193082" y="1467867"/>
                  </a:lnTo>
                  <a:lnTo>
                    <a:pt x="193310" y="1474791"/>
                  </a:lnTo>
                  <a:lnTo>
                    <a:pt x="193527" y="1481715"/>
                  </a:lnTo>
                  <a:lnTo>
                    <a:pt x="193735" y="1488639"/>
                  </a:lnTo>
                  <a:lnTo>
                    <a:pt x="193933" y="1495563"/>
                  </a:lnTo>
                  <a:lnTo>
                    <a:pt x="194122" y="1502487"/>
                  </a:lnTo>
                  <a:lnTo>
                    <a:pt x="194301" y="1509411"/>
                  </a:lnTo>
                  <a:lnTo>
                    <a:pt x="194470" y="1516335"/>
                  </a:lnTo>
                  <a:lnTo>
                    <a:pt x="194628" y="1523259"/>
                  </a:lnTo>
                  <a:lnTo>
                    <a:pt x="194774" y="1530183"/>
                  </a:lnTo>
                  <a:lnTo>
                    <a:pt x="194909" y="1537106"/>
                  </a:lnTo>
                  <a:lnTo>
                    <a:pt x="195032" y="1544030"/>
                  </a:lnTo>
                  <a:lnTo>
                    <a:pt x="195144" y="1550954"/>
                  </a:lnTo>
                  <a:lnTo>
                    <a:pt x="195244" y="1557878"/>
                  </a:lnTo>
                  <a:lnTo>
                    <a:pt x="195331" y="1564802"/>
                  </a:lnTo>
                  <a:lnTo>
                    <a:pt x="195403" y="1571726"/>
                  </a:lnTo>
                  <a:lnTo>
                    <a:pt x="195463" y="1578650"/>
                  </a:lnTo>
                  <a:lnTo>
                    <a:pt x="195510" y="1585574"/>
                  </a:lnTo>
                  <a:lnTo>
                    <a:pt x="195545" y="1592498"/>
                  </a:lnTo>
                  <a:lnTo>
                    <a:pt x="195568" y="1599422"/>
                  </a:lnTo>
                  <a:lnTo>
                    <a:pt x="195578" y="1606346"/>
                  </a:lnTo>
                  <a:lnTo>
                    <a:pt x="195576" y="1613269"/>
                  </a:lnTo>
                  <a:lnTo>
                    <a:pt x="195564" y="1620193"/>
                  </a:lnTo>
                  <a:lnTo>
                    <a:pt x="195544" y="1627117"/>
                  </a:lnTo>
                  <a:lnTo>
                    <a:pt x="195516" y="1634041"/>
                  </a:lnTo>
                  <a:lnTo>
                    <a:pt x="195481" y="1640965"/>
                  </a:lnTo>
                  <a:lnTo>
                    <a:pt x="195440" y="1647889"/>
                  </a:lnTo>
                  <a:lnTo>
                    <a:pt x="195396" y="1654813"/>
                  </a:lnTo>
                  <a:lnTo>
                    <a:pt x="195350" y="1661737"/>
                  </a:lnTo>
                  <a:lnTo>
                    <a:pt x="195302" y="1668661"/>
                  </a:lnTo>
                  <a:lnTo>
                    <a:pt x="195256" y="1675585"/>
                  </a:lnTo>
                  <a:lnTo>
                    <a:pt x="195210" y="1682508"/>
                  </a:lnTo>
                  <a:lnTo>
                    <a:pt x="195167" y="1689432"/>
                  </a:lnTo>
                  <a:lnTo>
                    <a:pt x="195128" y="1696356"/>
                  </a:lnTo>
                  <a:lnTo>
                    <a:pt x="195092" y="1703280"/>
                  </a:lnTo>
                  <a:lnTo>
                    <a:pt x="195060" y="1710204"/>
                  </a:lnTo>
                  <a:lnTo>
                    <a:pt x="195032" y="1717128"/>
                  </a:lnTo>
                  <a:lnTo>
                    <a:pt x="195008" y="1724052"/>
                  </a:lnTo>
                  <a:lnTo>
                    <a:pt x="194987" y="1730976"/>
                  </a:lnTo>
                  <a:lnTo>
                    <a:pt x="194970" y="1737900"/>
                  </a:lnTo>
                  <a:lnTo>
                    <a:pt x="194955" y="1744824"/>
                  </a:lnTo>
                  <a:lnTo>
                    <a:pt x="194941" y="1751748"/>
                  </a:lnTo>
                  <a:lnTo>
                    <a:pt x="194928" y="1758671"/>
                  </a:lnTo>
                  <a:lnTo>
                    <a:pt x="194916" y="1765595"/>
                  </a:lnTo>
                  <a:lnTo>
                    <a:pt x="194903" y="1772519"/>
                  </a:lnTo>
                  <a:lnTo>
                    <a:pt x="194889" y="1779443"/>
                  </a:lnTo>
                  <a:lnTo>
                    <a:pt x="194873" y="1786367"/>
                  </a:lnTo>
                  <a:lnTo>
                    <a:pt x="194856" y="1793291"/>
                  </a:lnTo>
                  <a:lnTo>
                    <a:pt x="194838" y="1800215"/>
                  </a:lnTo>
                  <a:lnTo>
                    <a:pt x="194818" y="1807139"/>
                  </a:lnTo>
                  <a:lnTo>
                    <a:pt x="194797" y="1814063"/>
                  </a:lnTo>
                  <a:lnTo>
                    <a:pt x="194776" y="1820987"/>
                  </a:lnTo>
                  <a:lnTo>
                    <a:pt x="194755" y="1827910"/>
                  </a:lnTo>
                  <a:lnTo>
                    <a:pt x="194735" y="1834834"/>
                  </a:lnTo>
                  <a:lnTo>
                    <a:pt x="194716" y="1841758"/>
                  </a:lnTo>
                  <a:lnTo>
                    <a:pt x="194700" y="1848682"/>
                  </a:lnTo>
                  <a:lnTo>
                    <a:pt x="194688" y="1855606"/>
                  </a:lnTo>
                  <a:lnTo>
                    <a:pt x="194679" y="1862530"/>
                  </a:lnTo>
                  <a:lnTo>
                    <a:pt x="194675" y="1869454"/>
                  </a:lnTo>
                  <a:lnTo>
                    <a:pt x="194675" y="1876378"/>
                  </a:lnTo>
                  <a:lnTo>
                    <a:pt x="194680" y="1883302"/>
                  </a:lnTo>
                  <a:lnTo>
                    <a:pt x="194688" y="1890226"/>
                  </a:lnTo>
                  <a:lnTo>
                    <a:pt x="194702" y="1897150"/>
                  </a:lnTo>
                  <a:lnTo>
                    <a:pt x="194718" y="1904073"/>
                  </a:lnTo>
                  <a:lnTo>
                    <a:pt x="194736" y="1910997"/>
                  </a:lnTo>
                  <a:lnTo>
                    <a:pt x="194755" y="1917921"/>
                  </a:lnTo>
                  <a:lnTo>
                    <a:pt x="194773" y="1924845"/>
                  </a:lnTo>
                  <a:lnTo>
                    <a:pt x="194788" y="1931769"/>
                  </a:lnTo>
                  <a:lnTo>
                    <a:pt x="194800" y="1938693"/>
                  </a:lnTo>
                  <a:lnTo>
                    <a:pt x="194803" y="1945617"/>
                  </a:lnTo>
                  <a:lnTo>
                    <a:pt x="194798" y="1952541"/>
                  </a:lnTo>
                  <a:lnTo>
                    <a:pt x="194783" y="1959465"/>
                  </a:lnTo>
                  <a:lnTo>
                    <a:pt x="194755" y="1966389"/>
                  </a:lnTo>
                  <a:lnTo>
                    <a:pt x="194713" y="1973313"/>
                  </a:lnTo>
                  <a:lnTo>
                    <a:pt x="194653" y="1980236"/>
                  </a:lnTo>
                  <a:lnTo>
                    <a:pt x="194571" y="1987160"/>
                  </a:lnTo>
                  <a:lnTo>
                    <a:pt x="194470" y="1994084"/>
                  </a:lnTo>
                  <a:lnTo>
                    <a:pt x="194348" y="2001008"/>
                  </a:lnTo>
                  <a:lnTo>
                    <a:pt x="194203" y="2007932"/>
                  </a:lnTo>
                  <a:lnTo>
                    <a:pt x="194034" y="2014856"/>
                  </a:lnTo>
                  <a:lnTo>
                    <a:pt x="193839" y="2021780"/>
                  </a:lnTo>
                  <a:lnTo>
                    <a:pt x="193616" y="2028704"/>
                  </a:lnTo>
                  <a:lnTo>
                    <a:pt x="193368" y="2035628"/>
                  </a:lnTo>
                  <a:lnTo>
                    <a:pt x="193096" y="2042552"/>
                  </a:lnTo>
                  <a:lnTo>
                    <a:pt x="192800" y="2049475"/>
                  </a:lnTo>
                  <a:lnTo>
                    <a:pt x="192480" y="2056399"/>
                  </a:lnTo>
                  <a:lnTo>
                    <a:pt x="192135" y="2063323"/>
                  </a:lnTo>
                  <a:lnTo>
                    <a:pt x="191766" y="2070247"/>
                  </a:lnTo>
                  <a:lnTo>
                    <a:pt x="191378" y="2077171"/>
                  </a:lnTo>
                  <a:lnTo>
                    <a:pt x="190972" y="2084095"/>
                  </a:lnTo>
                  <a:lnTo>
                    <a:pt x="190549" y="2091019"/>
                  </a:lnTo>
                  <a:lnTo>
                    <a:pt x="190112" y="2097943"/>
                  </a:lnTo>
                  <a:lnTo>
                    <a:pt x="189662" y="2104867"/>
                  </a:lnTo>
                  <a:lnTo>
                    <a:pt x="189200" y="2111791"/>
                  </a:lnTo>
                  <a:lnTo>
                    <a:pt x="188732" y="2118715"/>
                  </a:lnTo>
                  <a:lnTo>
                    <a:pt x="188258" y="2125638"/>
                  </a:lnTo>
                  <a:lnTo>
                    <a:pt x="187782" y="2132562"/>
                  </a:lnTo>
                  <a:lnTo>
                    <a:pt x="187305" y="2139486"/>
                  </a:lnTo>
                  <a:lnTo>
                    <a:pt x="186830" y="2146410"/>
                  </a:lnTo>
                  <a:lnTo>
                    <a:pt x="186359" y="2153334"/>
                  </a:lnTo>
                  <a:lnTo>
                    <a:pt x="185895" y="2160258"/>
                  </a:lnTo>
                  <a:lnTo>
                    <a:pt x="185438" y="2167182"/>
                  </a:lnTo>
                  <a:lnTo>
                    <a:pt x="184990" y="2174106"/>
                  </a:lnTo>
                  <a:lnTo>
                    <a:pt x="184553" y="2181030"/>
                  </a:lnTo>
                  <a:lnTo>
                    <a:pt x="184128" y="2187954"/>
                  </a:lnTo>
                  <a:lnTo>
                    <a:pt x="183718" y="2194877"/>
                  </a:lnTo>
                  <a:lnTo>
                    <a:pt x="183320" y="2201801"/>
                  </a:lnTo>
                  <a:lnTo>
                    <a:pt x="182936" y="2208725"/>
                  </a:lnTo>
                  <a:lnTo>
                    <a:pt x="182565" y="2215649"/>
                  </a:lnTo>
                  <a:lnTo>
                    <a:pt x="182207" y="2222573"/>
                  </a:lnTo>
                  <a:lnTo>
                    <a:pt x="181864" y="2229497"/>
                  </a:lnTo>
                  <a:lnTo>
                    <a:pt x="181533" y="2236421"/>
                  </a:lnTo>
                  <a:lnTo>
                    <a:pt x="181213" y="2243345"/>
                  </a:lnTo>
                  <a:lnTo>
                    <a:pt x="180903" y="2250269"/>
                  </a:lnTo>
                  <a:lnTo>
                    <a:pt x="180602" y="2257193"/>
                  </a:lnTo>
                  <a:lnTo>
                    <a:pt x="180307" y="2264117"/>
                  </a:lnTo>
                  <a:lnTo>
                    <a:pt x="180019" y="2271040"/>
                  </a:lnTo>
                  <a:lnTo>
                    <a:pt x="179736" y="2277964"/>
                  </a:lnTo>
                  <a:lnTo>
                    <a:pt x="179454" y="2284888"/>
                  </a:lnTo>
                  <a:lnTo>
                    <a:pt x="179173" y="2291812"/>
                  </a:lnTo>
                  <a:lnTo>
                    <a:pt x="178891" y="2298736"/>
                  </a:lnTo>
                  <a:lnTo>
                    <a:pt x="178606" y="2305660"/>
                  </a:lnTo>
                  <a:lnTo>
                    <a:pt x="178316" y="2312584"/>
                  </a:lnTo>
                  <a:lnTo>
                    <a:pt x="178019" y="2319508"/>
                  </a:lnTo>
                  <a:lnTo>
                    <a:pt x="177713" y="2326432"/>
                  </a:lnTo>
                  <a:lnTo>
                    <a:pt x="177398" y="2333356"/>
                  </a:lnTo>
                  <a:lnTo>
                    <a:pt x="177073" y="2340279"/>
                  </a:lnTo>
                  <a:lnTo>
                    <a:pt x="176735" y="2347203"/>
                  </a:lnTo>
                  <a:lnTo>
                    <a:pt x="176383" y="2354127"/>
                  </a:lnTo>
                  <a:lnTo>
                    <a:pt x="176014" y="2361051"/>
                  </a:lnTo>
                  <a:lnTo>
                    <a:pt x="175630" y="2367975"/>
                  </a:lnTo>
                  <a:lnTo>
                    <a:pt x="175231" y="2374899"/>
                  </a:lnTo>
                  <a:lnTo>
                    <a:pt x="174815" y="2381823"/>
                  </a:lnTo>
                  <a:lnTo>
                    <a:pt x="174383" y="2388747"/>
                  </a:lnTo>
                  <a:lnTo>
                    <a:pt x="173932" y="2395671"/>
                  </a:lnTo>
                  <a:lnTo>
                    <a:pt x="173463" y="2402595"/>
                  </a:lnTo>
                  <a:lnTo>
                    <a:pt x="172977" y="2409519"/>
                  </a:lnTo>
                  <a:lnTo>
                    <a:pt x="172476" y="2416442"/>
                  </a:lnTo>
                  <a:lnTo>
                    <a:pt x="171959" y="2423366"/>
                  </a:lnTo>
                  <a:lnTo>
                    <a:pt x="171429" y="2430290"/>
                  </a:lnTo>
                  <a:lnTo>
                    <a:pt x="170883" y="2437214"/>
                  </a:lnTo>
                  <a:lnTo>
                    <a:pt x="170324" y="2444138"/>
                  </a:lnTo>
                  <a:lnTo>
                    <a:pt x="169755" y="2451062"/>
                  </a:lnTo>
                  <a:lnTo>
                    <a:pt x="169176" y="2457986"/>
                  </a:lnTo>
                  <a:lnTo>
                    <a:pt x="168589" y="2464910"/>
                  </a:lnTo>
                  <a:lnTo>
                    <a:pt x="167995" y="2471834"/>
                  </a:lnTo>
                  <a:lnTo>
                    <a:pt x="167395" y="2478758"/>
                  </a:lnTo>
                  <a:lnTo>
                    <a:pt x="166792" y="2485682"/>
                  </a:lnTo>
                  <a:lnTo>
                    <a:pt x="166186" y="2492605"/>
                  </a:lnTo>
                  <a:lnTo>
                    <a:pt x="165580" y="2499529"/>
                  </a:lnTo>
                  <a:lnTo>
                    <a:pt x="164975" y="2506453"/>
                  </a:lnTo>
                  <a:lnTo>
                    <a:pt x="164371" y="2513377"/>
                  </a:lnTo>
                  <a:lnTo>
                    <a:pt x="163771" y="2520301"/>
                  </a:lnTo>
                  <a:lnTo>
                    <a:pt x="163175" y="2527225"/>
                  </a:lnTo>
                  <a:lnTo>
                    <a:pt x="162585" y="2534149"/>
                  </a:lnTo>
                  <a:lnTo>
                    <a:pt x="162001" y="2541073"/>
                  </a:lnTo>
                  <a:lnTo>
                    <a:pt x="161423" y="2547997"/>
                  </a:lnTo>
                  <a:lnTo>
                    <a:pt x="160852" y="2554921"/>
                  </a:lnTo>
                  <a:lnTo>
                    <a:pt x="160289" y="2561844"/>
                  </a:lnTo>
                  <a:lnTo>
                    <a:pt x="159736" y="2568768"/>
                  </a:lnTo>
                  <a:lnTo>
                    <a:pt x="159190" y="2575692"/>
                  </a:lnTo>
                  <a:lnTo>
                    <a:pt x="158652" y="2582616"/>
                  </a:lnTo>
                  <a:lnTo>
                    <a:pt x="158122" y="2589540"/>
                  </a:lnTo>
                  <a:lnTo>
                    <a:pt x="157600" y="2596464"/>
                  </a:lnTo>
                  <a:lnTo>
                    <a:pt x="157086" y="2603388"/>
                  </a:lnTo>
                  <a:lnTo>
                    <a:pt x="156580" y="2610312"/>
                  </a:lnTo>
                  <a:lnTo>
                    <a:pt x="156081" y="2617236"/>
                  </a:lnTo>
                  <a:lnTo>
                    <a:pt x="155588" y="2624160"/>
                  </a:lnTo>
                  <a:lnTo>
                    <a:pt x="155100" y="2631084"/>
                  </a:lnTo>
                  <a:lnTo>
                    <a:pt x="154617" y="2638007"/>
                  </a:lnTo>
                  <a:lnTo>
                    <a:pt x="154139" y="2644931"/>
                  </a:lnTo>
                  <a:lnTo>
                    <a:pt x="153665" y="2651855"/>
                  </a:lnTo>
                  <a:lnTo>
                    <a:pt x="153194" y="2658779"/>
                  </a:lnTo>
                  <a:lnTo>
                    <a:pt x="152725" y="2665703"/>
                  </a:lnTo>
                  <a:lnTo>
                    <a:pt x="152258" y="2672627"/>
                  </a:lnTo>
                  <a:lnTo>
                    <a:pt x="151791" y="2679551"/>
                  </a:lnTo>
                  <a:lnTo>
                    <a:pt x="151325" y="2686475"/>
                  </a:lnTo>
                  <a:lnTo>
                    <a:pt x="150858" y="2693399"/>
                  </a:lnTo>
                  <a:lnTo>
                    <a:pt x="150390" y="2700323"/>
                  </a:lnTo>
                  <a:lnTo>
                    <a:pt x="149921" y="2707246"/>
                  </a:lnTo>
                  <a:lnTo>
                    <a:pt x="149450" y="2714170"/>
                  </a:lnTo>
                  <a:lnTo>
                    <a:pt x="148977" y="2721094"/>
                  </a:lnTo>
                  <a:lnTo>
                    <a:pt x="148502" y="2728018"/>
                  </a:lnTo>
                  <a:lnTo>
                    <a:pt x="148024" y="2734942"/>
                  </a:lnTo>
                  <a:lnTo>
                    <a:pt x="147543" y="2741866"/>
                  </a:lnTo>
                  <a:lnTo>
                    <a:pt x="147060" y="2748790"/>
                  </a:lnTo>
                  <a:lnTo>
                    <a:pt x="146575" y="2755714"/>
                  </a:lnTo>
                  <a:lnTo>
                    <a:pt x="146087" y="2762638"/>
                  </a:lnTo>
                  <a:lnTo>
                    <a:pt x="145598" y="2769562"/>
                  </a:lnTo>
                  <a:lnTo>
                    <a:pt x="145108" y="2776486"/>
                  </a:lnTo>
                  <a:lnTo>
                    <a:pt x="144617" y="2783409"/>
                  </a:lnTo>
                  <a:lnTo>
                    <a:pt x="144127" y="2790333"/>
                  </a:lnTo>
                  <a:lnTo>
                    <a:pt x="143637" y="2797257"/>
                  </a:lnTo>
                  <a:lnTo>
                    <a:pt x="143149" y="2804181"/>
                  </a:lnTo>
                  <a:lnTo>
                    <a:pt x="142664" y="2811105"/>
                  </a:lnTo>
                  <a:lnTo>
                    <a:pt x="142183" y="2818029"/>
                  </a:lnTo>
                  <a:lnTo>
                    <a:pt x="141706" y="2824953"/>
                  </a:lnTo>
                  <a:lnTo>
                    <a:pt x="141235" y="2831877"/>
                  </a:lnTo>
                  <a:lnTo>
                    <a:pt x="140771" y="2838801"/>
                  </a:lnTo>
                  <a:lnTo>
                    <a:pt x="140313" y="2845725"/>
                  </a:lnTo>
                  <a:lnTo>
                    <a:pt x="139865" y="2852648"/>
                  </a:lnTo>
                  <a:lnTo>
                    <a:pt x="139426" y="2859572"/>
                  </a:lnTo>
                  <a:lnTo>
                    <a:pt x="138998" y="2866496"/>
                  </a:lnTo>
                  <a:lnTo>
                    <a:pt x="138579" y="2873420"/>
                  </a:lnTo>
                  <a:lnTo>
                    <a:pt x="138171" y="2880344"/>
                  </a:lnTo>
                  <a:lnTo>
                    <a:pt x="137774" y="2887268"/>
                  </a:lnTo>
                  <a:lnTo>
                    <a:pt x="137389" y="2894192"/>
                  </a:lnTo>
                  <a:lnTo>
                    <a:pt x="137017" y="2901116"/>
                  </a:lnTo>
                  <a:lnTo>
                    <a:pt x="136656" y="2908040"/>
                  </a:lnTo>
                  <a:lnTo>
                    <a:pt x="136306" y="2914964"/>
                  </a:lnTo>
                  <a:lnTo>
                    <a:pt x="135966" y="2921888"/>
                  </a:lnTo>
                  <a:lnTo>
                    <a:pt x="135636" y="2928811"/>
                  </a:lnTo>
                  <a:lnTo>
                    <a:pt x="135317" y="2935735"/>
                  </a:lnTo>
                  <a:lnTo>
                    <a:pt x="135009" y="2942659"/>
                  </a:lnTo>
                  <a:lnTo>
                    <a:pt x="134709" y="2949583"/>
                  </a:lnTo>
                  <a:lnTo>
                    <a:pt x="134416" y="2956507"/>
                  </a:lnTo>
                  <a:lnTo>
                    <a:pt x="134131" y="2963431"/>
                  </a:lnTo>
                  <a:lnTo>
                    <a:pt x="133852" y="2970355"/>
                  </a:lnTo>
                  <a:lnTo>
                    <a:pt x="133579" y="2977279"/>
                  </a:lnTo>
                  <a:lnTo>
                    <a:pt x="133313" y="2984203"/>
                  </a:lnTo>
                  <a:lnTo>
                    <a:pt x="133051" y="2991127"/>
                  </a:lnTo>
                  <a:lnTo>
                    <a:pt x="132793" y="2998050"/>
                  </a:lnTo>
                  <a:lnTo>
                    <a:pt x="132538" y="3004974"/>
                  </a:lnTo>
                  <a:lnTo>
                    <a:pt x="132287" y="3011898"/>
                  </a:lnTo>
                  <a:lnTo>
                    <a:pt x="132039" y="3018822"/>
                  </a:lnTo>
                  <a:lnTo>
                    <a:pt x="131793" y="3025746"/>
                  </a:lnTo>
                  <a:lnTo>
                    <a:pt x="131550" y="3032670"/>
                  </a:lnTo>
                  <a:lnTo>
                    <a:pt x="131308" y="3039594"/>
                  </a:lnTo>
                  <a:lnTo>
                    <a:pt x="131068" y="3046518"/>
                  </a:lnTo>
                  <a:lnTo>
                    <a:pt x="130829" y="3053442"/>
                  </a:lnTo>
                  <a:lnTo>
                    <a:pt x="130592" y="3060366"/>
                  </a:lnTo>
                  <a:lnTo>
                    <a:pt x="130356" y="3067290"/>
                  </a:lnTo>
                  <a:lnTo>
                    <a:pt x="130121" y="3074213"/>
                  </a:lnTo>
                  <a:lnTo>
                    <a:pt x="129888" y="3081137"/>
                  </a:lnTo>
                  <a:lnTo>
                    <a:pt x="129655" y="3088061"/>
                  </a:lnTo>
                  <a:lnTo>
                    <a:pt x="129424" y="3094985"/>
                  </a:lnTo>
                  <a:lnTo>
                    <a:pt x="129194" y="3101909"/>
                  </a:lnTo>
                  <a:lnTo>
                    <a:pt x="128966" y="3108833"/>
                  </a:lnTo>
                  <a:lnTo>
                    <a:pt x="128739" y="3115757"/>
                  </a:lnTo>
                  <a:lnTo>
                    <a:pt x="128514" y="3122681"/>
                  </a:lnTo>
                  <a:lnTo>
                    <a:pt x="128291" y="3129605"/>
                  </a:lnTo>
                  <a:lnTo>
                    <a:pt x="128071" y="3136529"/>
                  </a:lnTo>
                  <a:lnTo>
                    <a:pt x="127854" y="3143453"/>
                  </a:lnTo>
                  <a:lnTo>
                    <a:pt x="127640" y="3150376"/>
                  </a:lnTo>
                  <a:lnTo>
                    <a:pt x="127431" y="3157300"/>
                  </a:lnTo>
                  <a:lnTo>
                    <a:pt x="127226" y="3164224"/>
                  </a:lnTo>
                  <a:lnTo>
                    <a:pt x="127027" y="3171148"/>
                  </a:lnTo>
                  <a:lnTo>
                    <a:pt x="126833" y="3178072"/>
                  </a:lnTo>
                  <a:lnTo>
                    <a:pt x="126647" y="3184996"/>
                  </a:lnTo>
                  <a:lnTo>
                    <a:pt x="126469" y="3191920"/>
                  </a:lnTo>
                  <a:lnTo>
                    <a:pt x="126300" y="3198844"/>
                  </a:lnTo>
                  <a:lnTo>
                    <a:pt x="126141" y="3205768"/>
                  </a:lnTo>
                  <a:lnTo>
                    <a:pt x="125992" y="3212692"/>
                  </a:lnTo>
                  <a:lnTo>
                    <a:pt x="125855" y="3219615"/>
                  </a:lnTo>
                  <a:lnTo>
                    <a:pt x="125732" y="3226539"/>
                  </a:lnTo>
                  <a:lnTo>
                    <a:pt x="125625" y="3233463"/>
                  </a:lnTo>
                  <a:lnTo>
                    <a:pt x="125535" y="3240387"/>
                  </a:lnTo>
                  <a:lnTo>
                    <a:pt x="125463" y="3247311"/>
                  </a:lnTo>
                  <a:lnTo>
                    <a:pt x="125410" y="3254235"/>
                  </a:lnTo>
                  <a:lnTo>
                    <a:pt x="125379" y="3261159"/>
                  </a:lnTo>
                  <a:lnTo>
                    <a:pt x="125372" y="3268083"/>
                  </a:lnTo>
                  <a:lnTo>
                    <a:pt x="125397" y="3275007"/>
                  </a:lnTo>
                  <a:lnTo>
                    <a:pt x="125452" y="3281931"/>
                  </a:lnTo>
                  <a:lnTo>
                    <a:pt x="125539" y="3288855"/>
                  </a:lnTo>
                  <a:lnTo>
                    <a:pt x="125662" y="3295778"/>
                  </a:lnTo>
                  <a:lnTo>
                    <a:pt x="125825" y="3302702"/>
                  </a:lnTo>
                  <a:lnTo>
                    <a:pt x="126033" y="3309626"/>
                  </a:lnTo>
                  <a:lnTo>
                    <a:pt x="126298" y="3316550"/>
                  </a:lnTo>
                  <a:lnTo>
                    <a:pt x="126617" y="3323474"/>
                  </a:lnTo>
                  <a:lnTo>
                    <a:pt x="126992" y="3330398"/>
                  </a:lnTo>
                  <a:lnTo>
                    <a:pt x="127429" y="3337322"/>
                  </a:lnTo>
                  <a:lnTo>
                    <a:pt x="127930" y="3344246"/>
                  </a:lnTo>
                  <a:lnTo>
                    <a:pt x="128506" y="3351170"/>
                  </a:lnTo>
                  <a:lnTo>
                    <a:pt x="129168" y="3358094"/>
                  </a:lnTo>
                  <a:lnTo>
                    <a:pt x="129906" y="3365017"/>
                  </a:lnTo>
                  <a:lnTo>
                    <a:pt x="130721" y="3371941"/>
                  </a:lnTo>
                  <a:lnTo>
                    <a:pt x="131613" y="3378865"/>
                  </a:lnTo>
                  <a:lnTo>
                    <a:pt x="132583" y="3385789"/>
                  </a:lnTo>
                  <a:lnTo>
                    <a:pt x="133633" y="3392713"/>
                  </a:lnTo>
                  <a:lnTo>
                    <a:pt x="134764" y="3399637"/>
                  </a:lnTo>
                  <a:lnTo>
                    <a:pt x="135958" y="3406561"/>
                  </a:lnTo>
                  <a:lnTo>
                    <a:pt x="137204" y="3413485"/>
                  </a:lnTo>
                  <a:lnTo>
                    <a:pt x="138495" y="3420409"/>
                  </a:lnTo>
                  <a:lnTo>
                    <a:pt x="139817" y="3427333"/>
                  </a:lnTo>
                  <a:lnTo>
                    <a:pt x="141157" y="3434257"/>
                  </a:lnTo>
                  <a:lnTo>
                    <a:pt x="142493" y="3441180"/>
                  </a:lnTo>
                  <a:lnTo>
                    <a:pt x="143803" y="3448104"/>
                  </a:lnTo>
                  <a:lnTo>
                    <a:pt x="145068" y="3455028"/>
                  </a:lnTo>
                  <a:lnTo>
                    <a:pt x="146269" y="3461952"/>
                  </a:lnTo>
                  <a:lnTo>
                    <a:pt x="147385" y="3468876"/>
                  </a:lnTo>
                  <a:lnTo>
                    <a:pt x="148387" y="3475800"/>
                  </a:lnTo>
                  <a:lnTo>
                    <a:pt x="149232" y="3482724"/>
                  </a:lnTo>
                  <a:lnTo>
                    <a:pt x="149919" y="3489648"/>
                  </a:lnTo>
                  <a:lnTo>
                    <a:pt x="150433" y="3496572"/>
                  </a:lnTo>
                  <a:lnTo>
                    <a:pt x="150758" y="3503496"/>
                  </a:lnTo>
                  <a:lnTo>
                    <a:pt x="150880" y="3510419"/>
                  </a:lnTo>
                  <a:lnTo>
                    <a:pt x="150773" y="3517343"/>
                  </a:lnTo>
                  <a:lnTo>
                    <a:pt x="150402" y="3524267"/>
                  </a:lnTo>
                  <a:lnTo>
                    <a:pt x="149805" y="3531191"/>
                  </a:lnTo>
                  <a:lnTo>
                    <a:pt x="148981" y="3538115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" name="tx41"/>
            <p:cNvSpPr/>
            <p:nvPr/>
          </p:nvSpPr>
          <p:spPr>
            <a:xfrm>
              <a:off x="2843838" y="6967183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42" name="tx42"/>
            <p:cNvSpPr/>
            <p:nvPr/>
          </p:nvSpPr>
          <p:spPr>
            <a:xfrm>
              <a:off x="2843838" y="5833645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43" name="tx43"/>
            <p:cNvSpPr/>
            <p:nvPr/>
          </p:nvSpPr>
          <p:spPr>
            <a:xfrm>
              <a:off x="2843838" y="4697243"/>
              <a:ext cx="98883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4</a:t>
              </a:r>
            </a:p>
          </p:txBody>
        </p:sp>
        <p:sp>
          <p:nvSpPr>
            <p:cNvPr id="44" name="tx44"/>
            <p:cNvSpPr/>
            <p:nvPr/>
          </p:nvSpPr>
          <p:spPr>
            <a:xfrm>
              <a:off x="2843838" y="3557368"/>
              <a:ext cx="98883" cy="12805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6</a:t>
              </a:r>
            </a:p>
          </p:txBody>
        </p:sp>
        <p:sp>
          <p:nvSpPr>
            <p:cNvPr id="45" name="pl45"/>
            <p:cNvSpPr/>
            <p:nvPr/>
          </p:nvSpPr>
          <p:spPr>
            <a:xfrm>
              <a:off x="2970557" y="7031123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" name="pl46"/>
            <p:cNvSpPr/>
            <p:nvPr/>
          </p:nvSpPr>
          <p:spPr>
            <a:xfrm>
              <a:off x="2970557" y="5894634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" name="pl47"/>
            <p:cNvSpPr/>
            <p:nvPr/>
          </p:nvSpPr>
          <p:spPr>
            <a:xfrm>
              <a:off x="2970557" y="4758145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" name="pl48"/>
            <p:cNvSpPr/>
            <p:nvPr/>
          </p:nvSpPr>
          <p:spPr>
            <a:xfrm>
              <a:off x="2970557" y="3621656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9" name="pl49"/>
            <p:cNvSpPr/>
            <p:nvPr/>
          </p:nvSpPr>
          <p:spPr>
            <a:xfrm>
              <a:off x="334612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0" name="pl50"/>
            <p:cNvSpPr/>
            <p:nvPr/>
          </p:nvSpPr>
          <p:spPr>
            <a:xfrm>
              <a:off x="391408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1" name="pl51"/>
            <p:cNvSpPr/>
            <p:nvPr/>
          </p:nvSpPr>
          <p:spPr>
            <a:xfrm>
              <a:off x="448204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2" name="pl52"/>
            <p:cNvSpPr/>
            <p:nvPr/>
          </p:nvSpPr>
          <p:spPr>
            <a:xfrm>
              <a:off x="505000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3" name="pl53"/>
            <p:cNvSpPr/>
            <p:nvPr/>
          </p:nvSpPr>
          <p:spPr>
            <a:xfrm>
              <a:off x="561797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4" name="pl54"/>
            <p:cNvSpPr/>
            <p:nvPr/>
          </p:nvSpPr>
          <p:spPr>
            <a:xfrm>
              <a:off x="618593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5" name="pl55"/>
            <p:cNvSpPr/>
            <p:nvPr/>
          </p:nvSpPr>
          <p:spPr>
            <a:xfrm>
              <a:off x="675389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6" name="pl56"/>
            <p:cNvSpPr/>
            <p:nvPr/>
          </p:nvSpPr>
          <p:spPr>
            <a:xfrm>
              <a:off x="732185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7" name="pl57"/>
            <p:cNvSpPr/>
            <p:nvPr/>
          </p:nvSpPr>
          <p:spPr>
            <a:xfrm>
              <a:off x="788981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8" name="pl58"/>
            <p:cNvSpPr/>
            <p:nvPr/>
          </p:nvSpPr>
          <p:spPr>
            <a:xfrm>
              <a:off x="845777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9" name="pl59"/>
            <p:cNvSpPr/>
            <p:nvPr/>
          </p:nvSpPr>
          <p:spPr>
            <a:xfrm>
              <a:off x="902573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0" name="pl60"/>
            <p:cNvSpPr/>
            <p:nvPr/>
          </p:nvSpPr>
          <p:spPr>
            <a:xfrm>
              <a:off x="959369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1" name="pl61"/>
            <p:cNvSpPr/>
            <p:nvPr/>
          </p:nvSpPr>
          <p:spPr>
            <a:xfrm>
              <a:off x="1016165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2" name="pl62"/>
            <p:cNvSpPr/>
            <p:nvPr/>
          </p:nvSpPr>
          <p:spPr>
            <a:xfrm>
              <a:off x="1072961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3" name="tx63"/>
            <p:cNvSpPr/>
            <p:nvPr/>
          </p:nvSpPr>
          <p:spPr>
            <a:xfrm>
              <a:off x="2782776" y="7270856"/>
              <a:ext cx="1126703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H4K20me1.c1</a:t>
              </a:r>
            </a:p>
          </p:txBody>
        </p:sp>
        <p:sp>
          <p:nvSpPr>
            <p:cNvPr id="64" name="tx64"/>
            <p:cNvSpPr/>
            <p:nvPr/>
          </p:nvSpPr>
          <p:spPr>
            <a:xfrm>
              <a:off x="3350737" y="7270856"/>
              <a:ext cx="1126703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H4K20me1.c7</a:t>
              </a:r>
            </a:p>
          </p:txBody>
        </p:sp>
        <p:sp>
          <p:nvSpPr>
            <p:cNvPr id="65" name="tx65"/>
            <p:cNvSpPr/>
            <p:nvPr/>
          </p:nvSpPr>
          <p:spPr>
            <a:xfrm>
              <a:off x="3918697" y="7270856"/>
              <a:ext cx="1126703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H4K20me1.c3</a:t>
              </a:r>
            </a:p>
          </p:txBody>
        </p:sp>
        <p:sp>
          <p:nvSpPr>
            <p:cNvPr id="66" name="tx66"/>
            <p:cNvSpPr/>
            <p:nvPr/>
          </p:nvSpPr>
          <p:spPr>
            <a:xfrm>
              <a:off x="4486658" y="7270682"/>
              <a:ext cx="1126703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H4K20me1.c8</a:t>
              </a:r>
            </a:p>
          </p:txBody>
        </p:sp>
        <p:sp>
          <p:nvSpPr>
            <p:cNvPr id="67" name="tx67"/>
            <p:cNvSpPr/>
            <p:nvPr/>
          </p:nvSpPr>
          <p:spPr>
            <a:xfrm>
              <a:off x="5054618" y="7270856"/>
              <a:ext cx="1126703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H4K20me1.c5</a:t>
              </a:r>
            </a:p>
          </p:txBody>
        </p:sp>
        <p:sp>
          <p:nvSpPr>
            <p:cNvPr id="68" name="tx68"/>
            <p:cNvSpPr/>
            <p:nvPr/>
          </p:nvSpPr>
          <p:spPr>
            <a:xfrm>
              <a:off x="5622578" y="7270856"/>
              <a:ext cx="1126703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H4K20me1.c6</a:t>
              </a:r>
            </a:p>
          </p:txBody>
        </p:sp>
        <p:sp>
          <p:nvSpPr>
            <p:cNvPr id="69" name="tx69"/>
            <p:cNvSpPr/>
            <p:nvPr/>
          </p:nvSpPr>
          <p:spPr>
            <a:xfrm>
              <a:off x="6141097" y="7270856"/>
              <a:ext cx="122558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H4K20me1.c12</a:t>
              </a:r>
            </a:p>
          </p:txBody>
        </p:sp>
        <p:sp>
          <p:nvSpPr>
            <p:cNvPr id="70" name="tx70"/>
            <p:cNvSpPr/>
            <p:nvPr/>
          </p:nvSpPr>
          <p:spPr>
            <a:xfrm>
              <a:off x="6709057" y="7270856"/>
              <a:ext cx="122558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H4K20me1.c15</a:t>
              </a:r>
            </a:p>
          </p:txBody>
        </p:sp>
        <p:sp>
          <p:nvSpPr>
            <p:cNvPr id="71" name="tx71"/>
            <p:cNvSpPr/>
            <p:nvPr/>
          </p:nvSpPr>
          <p:spPr>
            <a:xfrm>
              <a:off x="7277018" y="7270856"/>
              <a:ext cx="122558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H4K20me1.c14</a:t>
              </a:r>
            </a:p>
          </p:txBody>
        </p:sp>
        <p:sp>
          <p:nvSpPr>
            <p:cNvPr id="72" name="tx72"/>
            <p:cNvSpPr/>
            <p:nvPr/>
          </p:nvSpPr>
          <p:spPr>
            <a:xfrm>
              <a:off x="7844978" y="7270856"/>
              <a:ext cx="122558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H4K20me1.c16</a:t>
              </a:r>
            </a:p>
          </p:txBody>
        </p:sp>
        <p:sp>
          <p:nvSpPr>
            <p:cNvPr id="73" name="tx73"/>
            <p:cNvSpPr/>
            <p:nvPr/>
          </p:nvSpPr>
          <p:spPr>
            <a:xfrm>
              <a:off x="8412939" y="7270856"/>
              <a:ext cx="122558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H4K20me1.c13</a:t>
              </a:r>
            </a:p>
          </p:txBody>
        </p:sp>
        <p:sp>
          <p:nvSpPr>
            <p:cNvPr id="74" name="tx74"/>
            <p:cNvSpPr/>
            <p:nvPr/>
          </p:nvSpPr>
          <p:spPr>
            <a:xfrm>
              <a:off x="8980899" y="7270856"/>
              <a:ext cx="122558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H4K20me1.c17</a:t>
              </a:r>
            </a:p>
          </p:txBody>
        </p:sp>
        <p:sp>
          <p:nvSpPr>
            <p:cNvPr id="75" name="tx75"/>
            <p:cNvSpPr/>
            <p:nvPr/>
          </p:nvSpPr>
          <p:spPr>
            <a:xfrm>
              <a:off x="9548860" y="7270682"/>
              <a:ext cx="1225587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H4K20me1.c18</a:t>
              </a:r>
            </a:p>
          </p:txBody>
        </p:sp>
        <p:sp>
          <p:nvSpPr>
            <p:cNvPr id="76" name="tx76"/>
            <p:cNvSpPr/>
            <p:nvPr/>
          </p:nvSpPr>
          <p:spPr>
            <a:xfrm>
              <a:off x="10606117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77" name="tx77"/>
            <p:cNvSpPr/>
            <p:nvPr/>
          </p:nvSpPr>
          <p:spPr>
            <a:xfrm>
              <a:off x="6863143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78" name="tx78"/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79" name="rc79"/>
            <p:cNvSpPr/>
            <p:nvPr/>
          </p:nvSpPr>
          <p:spPr>
            <a:xfrm>
              <a:off x="11209568" y="3560373"/>
              <a:ext cx="1198592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0" name="tx80"/>
            <p:cNvSpPr/>
            <p:nvPr/>
          </p:nvSpPr>
          <p:spPr>
            <a:xfrm>
              <a:off x="11279157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81" name="rc81"/>
            <p:cNvSpPr/>
            <p:nvPr/>
          </p:nvSpPr>
          <p:spPr>
            <a:xfrm>
              <a:off x="11279157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2" name="rc82"/>
            <p:cNvSpPr/>
            <p:nvPr/>
          </p:nvSpPr>
          <p:spPr>
            <a:xfrm>
              <a:off x="11288157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3" name="rc83"/>
            <p:cNvSpPr/>
            <p:nvPr/>
          </p:nvSpPr>
          <p:spPr>
            <a:xfrm>
              <a:off x="11279157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4" name="rc84"/>
            <p:cNvSpPr/>
            <p:nvPr/>
          </p:nvSpPr>
          <p:spPr>
            <a:xfrm>
              <a:off x="11288157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5" name="rc85"/>
            <p:cNvSpPr/>
            <p:nvPr/>
          </p:nvSpPr>
          <p:spPr>
            <a:xfrm>
              <a:off x="11279157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6" name="rc86"/>
            <p:cNvSpPr/>
            <p:nvPr/>
          </p:nvSpPr>
          <p:spPr>
            <a:xfrm>
              <a:off x="11288157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7" name="rc87"/>
            <p:cNvSpPr/>
            <p:nvPr/>
          </p:nvSpPr>
          <p:spPr>
            <a:xfrm>
              <a:off x="11279157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8" name="rc88"/>
            <p:cNvSpPr/>
            <p:nvPr/>
          </p:nvSpPr>
          <p:spPr>
            <a:xfrm>
              <a:off x="11288157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9" name="rc89"/>
            <p:cNvSpPr/>
            <p:nvPr/>
          </p:nvSpPr>
          <p:spPr>
            <a:xfrm>
              <a:off x="11279157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0" name="rc90"/>
            <p:cNvSpPr/>
            <p:nvPr/>
          </p:nvSpPr>
          <p:spPr>
            <a:xfrm>
              <a:off x="11288157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1" name="rc91"/>
            <p:cNvSpPr/>
            <p:nvPr/>
          </p:nvSpPr>
          <p:spPr>
            <a:xfrm>
              <a:off x="11279157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2" name="rc92"/>
            <p:cNvSpPr/>
            <p:nvPr/>
          </p:nvSpPr>
          <p:spPr>
            <a:xfrm>
              <a:off x="11288157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3" name="rc93"/>
            <p:cNvSpPr/>
            <p:nvPr/>
          </p:nvSpPr>
          <p:spPr>
            <a:xfrm>
              <a:off x="11279157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4" name="rc94"/>
            <p:cNvSpPr/>
            <p:nvPr/>
          </p:nvSpPr>
          <p:spPr>
            <a:xfrm>
              <a:off x="11288157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5" name="rc95"/>
            <p:cNvSpPr/>
            <p:nvPr/>
          </p:nvSpPr>
          <p:spPr>
            <a:xfrm>
              <a:off x="11279157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6" name="rc96"/>
            <p:cNvSpPr/>
            <p:nvPr/>
          </p:nvSpPr>
          <p:spPr>
            <a:xfrm>
              <a:off x="11288157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7" name="rc97"/>
            <p:cNvSpPr/>
            <p:nvPr/>
          </p:nvSpPr>
          <p:spPr>
            <a:xfrm>
              <a:off x="11279157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8" name="rc98"/>
            <p:cNvSpPr/>
            <p:nvPr/>
          </p:nvSpPr>
          <p:spPr>
            <a:xfrm>
              <a:off x="11288157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9" name="rc99"/>
            <p:cNvSpPr/>
            <p:nvPr/>
          </p:nvSpPr>
          <p:spPr>
            <a:xfrm>
              <a:off x="11279157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0" name="rc100"/>
            <p:cNvSpPr/>
            <p:nvPr/>
          </p:nvSpPr>
          <p:spPr>
            <a:xfrm>
              <a:off x="11288157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1" name="rc101"/>
            <p:cNvSpPr/>
            <p:nvPr/>
          </p:nvSpPr>
          <p:spPr>
            <a:xfrm>
              <a:off x="11279157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2" name="rc102"/>
            <p:cNvSpPr/>
            <p:nvPr/>
          </p:nvSpPr>
          <p:spPr>
            <a:xfrm>
              <a:off x="11288157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3" name="rc103"/>
            <p:cNvSpPr/>
            <p:nvPr/>
          </p:nvSpPr>
          <p:spPr>
            <a:xfrm>
              <a:off x="11279157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4" name="rc104"/>
            <p:cNvSpPr/>
            <p:nvPr/>
          </p:nvSpPr>
          <p:spPr>
            <a:xfrm>
              <a:off x="11288157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5" name="rc105"/>
            <p:cNvSpPr/>
            <p:nvPr/>
          </p:nvSpPr>
          <p:spPr>
            <a:xfrm>
              <a:off x="11279157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6" name="rc106"/>
            <p:cNvSpPr/>
            <p:nvPr/>
          </p:nvSpPr>
          <p:spPr>
            <a:xfrm>
              <a:off x="11288157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7" name="rc107"/>
            <p:cNvSpPr/>
            <p:nvPr/>
          </p:nvSpPr>
          <p:spPr>
            <a:xfrm>
              <a:off x="11279157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8" name="rc108"/>
            <p:cNvSpPr/>
            <p:nvPr/>
          </p:nvSpPr>
          <p:spPr>
            <a:xfrm>
              <a:off x="11288157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9" name="tx109"/>
            <p:cNvSpPr/>
            <p:nvPr/>
          </p:nvSpPr>
          <p:spPr>
            <a:xfrm>
              <a:off x="11568202" y="3896468"/>
              <a:ext cx="708213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H4K20me1.c1</a:t>
              </a:r>
            </a:p>
          </p:txBody>
        </p:sp>
        <p:sp>
          <p:nvSpPr>
            <p:cNvPr id="110" name="tx110"/>
            <p:cNvSpPr/>
            <p:nvPr/>
          </p:nvSpPr>
          <p:spPr>
            <a:xfrm>
              <a:off x="11568202" y="4115924"/>
              <a:ext cx="708213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H4K20me1.c7</a:t>
              </a:r>
            </a:p>
          </p:txBody>
        </p:sp>
        <p:sp>
          <p:nvSpPr>
            <p:cNvPr id="111" name="tx111"/>
            <p:cNvSpPr/>
            <p:nvPr/>
          </p:nvSpPr>
          <p:spPr>
            <a:xfrm>
              <a:off x="11568202" y="4335380"/>
              <a:ext cx="708213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H4K20me1.c3</a:t>
              </a:r>
            </a:p>
          </p:txBody>
        </p:sp>
        <p:sp>
          <p:nvSpPr>
            <p:cNvPr id="112" name="tx112"/>
            <p:cNvSpPr/>
            <p:nvPr/>
          </p:nvSpPr>
          <p:spPr>
            <a:xfrm>
              <a:off x="11568202" y="4554727"/>
              <a:ext cx="708213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H4K20me1.c8</a:t>
              </a:r>
            </a:p>
          </p:txBody>
        </p:sp>
        <p:sp>
          <p:nvSpPr>
            <p:cNvPr id="113" name="tx113"/>
            <p:cNvSpPr/>
            <p:nvPr/>
          </p:nvSpPr>
          <p:spPr>
            <a:xfrm>
              <a:off x="11568202" y="4774292"/>
              <a:ext cx="708213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H4K20me1.c5</a:t>
              </a:r>
            </a:p>
          </p:txBody>
        </p:sp>
        <p:sp>
          <p:nvSpPr>
            <p:cNvPr id="114" name="tx114"/>
            <p:cNvSpPr/>
            <p:nvPr/>
          </p:nvSpPr>
          <p:spPr>
            <a:xfrm>
              <a:off x="11568202" y="4993748"/>
              <a:ext cx="708213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H4K20me1.c6</a:t>
              </a:r>
            </a:p>
          </p:txBody>
        </p:sp>
        <p:sp>
          <p:nvSpPr>
            <p:cNvPr id="115" name="tx115"/>
            <p:cNvSpPr/>
            <p:nvPr/>
          </p:nvSpPr>
          <p:spPr>
            <a:xfrm>
              <a:off x="11568202" y="5213204"/>
              <a:ext cx="770369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H4K20me1.c12</a:t>
              </a:r>
            </a:p>
          </p:txBody>
        </p:sp>
        <p:sp>
          <p:nvSpPr>
            <p:cNvPr id="116" name="tx116"/>
            <p:cNvSpPr/>
            <p:nvPr/>
          </p:nvSpPr>
          <p:spPr>
            <a:xfrm>
              <a:off x="11568202" y="5432660"/>
              <a:ext cx="770369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H4K20me1.c15</a:t>
              </a:r>
            </a:p>
          </p:txBody>
        </p:sp>
        <p:sp>
          <p:nvSpPr>
            <p:cNvPr id="117" name="tx117"/>
            <p:cNvSpPr/>
            <p:nvPr/>
          </p:nvSpPr>
          <p:spPr>
            <a:xfrm>
              <a:off x="11568202" y="5652116"/>
              <a:ext cx="770369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H4K20me1.c14</a:t>
              </a:r>
            </a:p>
          </p:txBody>
        </p:sp>
        <p:sp>
          <p:nvSpPr>
            <p:cNvPr id="118" name="tx118"/>
            <p:cNvSpPr/>
            <p:nvPr/>
          </p:nvSpPr>
          <p:spPr>
            <a:xfrm>
              <a:off x="11568202" y="5871572"/>
              <a:ext cx="770369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H4K20me1.c16</a:t>
              </a:r>
            </a:p>
          </p:txBody>
        </p:sp>
        <p:sp>
          <p:nvSpPr>
            <p:cNvPr id="119" name="tx119"/>
            <p:cNvSpPr/>
            <p:nvPr/>
          </p:nvSpPr>
          <p:spPr>
            <a:xfrm>
              <a:off x="11568202" y="6091028"/>
              <a:ext cx="770369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H4K20me1.c13</a:t>
              </a:r>
            </a:p>
          </p:txBody>
        </p:sp>
        <p:sp>
          <p:nvSpPr>
            <p:cNvPr id="120" name="tx120"/>
            <p:cNvSpPr/>
            <p:nvPr/>
          </p:nvSpPr>
          <p:spPr>
            <a:xfrm>
              <a:off x="11568202" y="6310484"/>
              <a:ext cx="770369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H4K20me1.c17</a:t>
              </a:r>
            </a:p>
          </p:txBody>
        </p:sp>
        <p:sp>
          <p:nvSpPr>
            <p:cNvPr id="121" name="tx121"/>
            <p:cNvSpPr/>
            <p:nvPr/>
          </p:nvSpPr>
          <p:spPr>
            <a:xfrm>
              <a:off x="11568202" y="6529831"/>
              <a:ext cx="770369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H4K20me1.c18</a:t>
              </a:r>
            </a:p>
          </p:txBody>
        </p:sp>
        <p:sp>
          <p:nvSpPr>
            <p:cNvPr id="122" name="tx122"/>
            <p:cNvSpPr/>
            <p:nvPr/>
          </p:nvSpPr>
          <p:spPr>
            <a:xfrm>
              <a:off x="11568202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123" name="tx123"/>
            <p:cNvSpPr/>
            <p:nvPr/>
          </p:nvSpPr>
          <p:spPr>
            <a:xfrm>
              <a:off x="3005352" y="3058226"/>
              <a:ext cx="3782704" cy="15658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H4K20me1 - erythroid trajectory - No normalization</a:t>
              </a:r>
            </a:p>
          </p:txBody>
        </p:sp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B39EB9BA-8F67-693A-8D82-6884E52B1CA6}"/>
              </a:ext>
            </a:extLst>
          </p:cNvPr>
          <p:cNvGrpSpPr/>
          <p:nvPr/>
        </p:nvGrpSpPr>
        <p:grpSpPr>
          <a:xfrm>
            <a:off x="6084058" y="753553"/>
            <a:ext cx="6158231" cy="2672140"/>
            <a:chOff x="3009900" y="1539082"/>
            <a:chExt cx="9067800" cy="7620000"/>
          </a:xfrm>
        </p:grpSpPr>
        <p:sp>
          <p:nvSpPr>
            <p:cNvPr id="125" name="rc3">
              <a:extLst>
                <a:ext uri="{FF2B5EF4-FFF2-40B4-BE49-F238E27FC236}">
                  <a16:creationId xmlns:a16="http://schemas.microsoft.com/office/drawing/2014/main" id="{4C350616-B1EB-A176-5C20-FC762F8BFEA0}"/>
                </a:ext>
              </a:extLst>
            </p:cNvPr>
            <p:cNvSpPr/>
            <p:nvPr/>
          </p:nvSpPr>
          <p:spPr>
            <a:xfrm>
              <a:off x="3009900" y="1539081"/>
              <a:ext cx="9067800" cy="7619999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6" name="rc4">
              <a:extLst>
                <a:ext uri="{FF2B5EF4-FFF2-40B4-BE49-F238E27FC236}">
                  <a16:creationId xmlns:a16="http://schemas.microsoft.com/office/drawing/2014/main" id="{AEA2BDAB-C428-5D5C-DF97-520E1ACAECD4}"/>
                </a:ext>
              </a:extLst>
            </p:cNvPr>
            <p:cNvSpPr/>
            <p:nvPr/>
          </p:nvSpPr>
          <p:spPr>
            <a:xfrm>
              <a:off x="3009900" y="1539081"/>
              <a:ext cx="9067799" cy="7619999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7" name="rc5">
              <a:extLst>
                <a:ext uri="{FF2B5EF4-FFF2-40B4-BE49-F238E27FC236}">
                  <a16:creationId xmlns:a16="http://schemas.microsoft.com/office/drawing/2014/main" id="{CEF7112E-235F-1423-1CE7-7E5E8E5D847B}"/>
                </a:ext>
              </a:extLst>
            </p:cNvPr>
            <p:cNvSpPr/>
            <p:nvPr/>
          </p:nvSpPr>
          <p:spPr>
            <a:xfrm>
              <a:off x="3464610" y="1833784"/>
              <a:ext cx="6419971" cy="68637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28" name="pl6">
              <a:extLst>
                <a:ext uri="{FF2B5EF4-FFF2-40B4-BE49-F238E27FC236}">
                  <a16:creationId xmlns:a16="http://schemas.microsoft.com/office/drawing/2014/main" id="{94F17801-97B6-2F71-A487-D0138ADC2838}"/>
                </a:ext>
              </a:extLst>
            </p:cNvPr>
            <p:cNvSpPr/>
            <p:nvPr/>
          </p:nvSpPr>
          <p:spPr>
            <a:xfrm>
              <a:off x="3464610" y="7491962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9" name="pl7">
              <a:extLst>
                <a:ext uri="{FF2B5EF4-FFF2-40B4-BE49-F238E27FC236}">
                  <a16:creationId xmlns:a16="http://schemas.microsoft.com/office/drawing/2014/main" id="{CD4624DC-B9DC-E76D-D087-585866B5DCF3}"/>
                </a:ext>
              </a:extLst>
            </p:cNvPr>
            <p:cNvSpPr/>
            <p:nvPr/>
          </p:nvSpPr>
          <p:spPr>
            <a:xfrm>
              <a:off x="3464610" y="5737151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0" name="pl8">
              <a:extLst>
                <a:ext uri="{FF2B5EF4-FFF2-40B4-BE49-F238E27FC236}">
                  <a16:creationId xmlns:a16="http://schemas.microsoft.com/office/drawing/2014/main" id="{CFD0A8AD-FF5A-ED72-7A96-132EC236F807}"/>
                </a:ext>
              </a:extLst>
            </p:cNvPr>
            <p:cNvSpPr/>
            <p:nvPr/>
          </p:nvSpPr>
          <p:spPr>
            <a:xfrm>
              <a:off x="3464610" y="3982341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1" name="pl9">
              <a:extLst>
                <a:ext uri="{FF2B5EF4-FFF2-40B4-BE49-F238E27FC236}">
                  <a16:creationId xmlns:a16="http://schemas.microsoft.com/office/drawing/2014/main" id="{4C90C6E0-3660-597C-E552-28D12A3C43E7}"/>
                </a:ext>
              </a:extLst>
            </p:cNvPr>
            <p:cNvSpPr/>
            <p:nvPr/>
          </p:nvSpPr>
          <p:spPr>
            <a:xfrm>
              <a:off x="3464610" y="2227530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2" name="pl10">
              <a:extLst>
                <a:ext uri="{FF2B5EF4-FFF2-40B4-BE49-F238E27FC236}">
                  <a16:creationId xmlns:a16="http://schemas.microsoft.com/office/drawing/2014/main" id="{99416E12-1834-279B-88FC-0F7E75FB8CD3}"/>
                </a:ext>
              </a:extLst>
            </p:cNvPr>
            <p:cNvSpPr/>
            <p:nvPr/>
          </p:nvSpPr>
          <p:spPr>
            <a:xfrm>
              <a:off x="3464610" y="8369368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3" name="pl11">
              <a:extLst>
                <a:ext uri="{FF2B5EF4-FFF2-40B4-BE49-F238E27FC236}">
                  <a16:creationId xmlns:a16="http://schemas.microsoft.com/office/drawing/2014/main" id="{A495745B-208D-151F-70FE-8A8800069960}"/>
                </a:ext>
              </a:extLst>
            </p:cNvPr>
            <p:cNvSpPr/>
            <p:nvPr/>
          </p:nvSpPr>
          <p:spPr>
            <a:xfrm>
              <a:off x="3464610" y="6614557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4" name="pl12">
              <a:extLst>
                <a:ext uri="{FF2B5EF4-FFF2-40B4-BE49-F238E27FC236}">
                  <a16:creationId xmlns:a16="http://schemas.microsoft.com/office/drawing/2014/main" id="{69F3898F-7652-5107-C3F5-5D2B9026E5BE}"/>
                </a:ext>
              </a:extLst>
            </p:cNvPr>
            <p:cNvSpPr/>
            <p:nvPr/>
          </p:nvSpPr>
          <p:spPr>
            <a:xfrm>
              <a:off x="3464610" y="4859746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5" name="pl13">
              <a:extLst>
                <a:ext uri="{FF2B5EF4-FFF2-40B4-BE49-F238E27FC236}">
                  <a16:creationId xmlns:a16="http://schemas.microsoft.com/office/drawing/2014/main" id="{F8C4FA68-E07E-EE18-663F-63C7BDF2AAD8}"/>
                </a:ext>
              </a:extLst>
            </p:cNvPr>
            <p:cNvSpPr/>
            <p:nvPr/>
          </p:nvSpPr>
          <p:spPr>
            <a:xfrm>
              <a:off x="3464610" y="3104935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6" name="pl14">
              <a:extLst>
                <a:ext uri="{FF2B5EF4-FFF2-40B4-BE49-F238E27FC236}">
                  <a16:creationId xmlns:a16="http://schemas.microsoft.com/office/drawing/2014/main" id="{6819286F-631A-4574-9707-6A96292ECCF0}"/>
                </a:ext>
              </a:extLst>
            </p:cNvPr>
            <p:cNvSpPr/>
            <p:nvPr/>
          </p:nvSpPr>
          <p:spPr>
            <a:xfrm>
              <a:off x="3735877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7" name="pl15">
              <a:extLst>
                <a:ext uri="{FF2B5EF4-FFF2-40B4-BE49-F238E27FC236}">
                  <a16:creationId xmlns:a16="http://schemas.microsoft.com/office/drawing/2014/main" id="{86DE924D-3EA7-3F29-ABF4-FEF88A0E401E}"/>
                </a:ext>
              </a:extLst>
            </p:cNvPr>
            <p:cNvSpPr/>
            <p:nvPr/>
          </p:nvSpPr>
          <p:spPr>
            <a:xfrm>
              <a:off x="4187987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8" name="pl16">
              <a:extLst>
                <a:ext uri="{FF2B5EF4-FFF2-40B4-BE49-F238E27FC236}">
                  <a16:creationId xmlns:a16="http://schemas.microsoft.com/office/drawing/2014/main" id="{81B893E0-AC3E-16D8-497D-FC132A297FD0}"/>
                </a:ext>
              </a:extLst>
            </p:cNvPr>
            <p:cNvSpPr/>
            <p:nvPr/>
          </p:nvSpPr>
          <p:spPr>
            <a:xfrm>
              <a:off x="4640098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9" name="pl17">
              <a:extLst>
                <a:ext uri="{FF2B5EF4-FFF2-40B4-BE49-F238E27FC236}">
                  <a16:creationId xmlns:a16="http://schemas.microsoft.com/office/drawing/2014/main" id="{C7C89E5D-529A-28E3-C1D5-2FC7DC9B24AA}"/>
                </a:ext>
              </a:extLst>
            </p:cNvPr>
            <p:cNvSpPr/>
            <p:nvPr/>
          </p:nvSpPr>
          <p:spPr>
            <a:xfrm>
              <a:off x="5092209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0" name="pl18">
              <a:extLst>
                <a:ext uri="{FF2B5EF4-FFF2-40B4-BE49-F238E27FC236}">
                  <a16:creationId xmlns:a16="http://schemas.microsoft.com/office/drawing/2014/main" id="{348218BF-C25B-2316-B636-941CB8F61DF6}"/>
                </a:ext>
              </a:extLst>
            </p:cNvPr>
            <p:cNvSpPr/>
            <p:nvPr/>
          </p:nvSpPr>
          <p:spPr>
            <a:xfrm>
              <a:off x="5544319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1" name="pl19">
              <a:extLst>
                <a:ext uri="{FF2B5EF4-FFF2-40B4-BE49-F238E27FC236}">
                  <a16:creationId xmlns:a16="http://schemas.microsoft.com/office/drawing/2014/main" id="{43DCFFEA-5748-8D23-7F5F-A880EB63790D}"/>
                </a:ext>
              </a:extLst>
            </p:cNvPr>
            <p:cNvSpPr/>
            <p:nvPr/>
          </p:nvSpPr>
          <p:spPr>
            <a:xfrm>
              <a:off x="5996430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2" name="pl20">
              <a:extLst>
                <a:ext uri="{FF2B5EF4-FFF2-40B4-BE49-F238E27FC236}">
                  <a16:creationId xmlns:a16="http://schemas.microsoft.com/office/drawing/2014/main" id="{CFD43BD5-711C-F33C-A2C6-06F6167F6247}"/>
                </a:ext>
              </a:extLst>
            </p:cNvPr>
            <p:cNvSpPr/>
            <p:nvPr/>
          </p:nvSpPr>
          <p:spPr>
            <a:xfrm>
              <a:off x="6448541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3" name="pl21">
              <a:extLst>
                <a:ext uri="{FF2B5EF4-FFF2-40B4-BE49-F238E27FC236}">
                  <a16:creationId xmlns:a16="http://schemas.microsoft.com/office/drawing/2014/main" id="{D08685D7-203E-97FF-DABF-3BBFDC2E073A}"/>
                </a:ext>
              </a:extLst>
            </p:cNvPr>
            <p:cNvSpPr/>
            <p:nvPr/>
          </p:nvSpPr>
          <p:spPr>
            <a:xfrm>
              <a:off x="6900651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4" name="pl22">
              <a:extLst>
                <a:ext uri="{FF2B5EF4-FFF2-40B4-BE49-F238E27FC236}">
                  <a16:creationId xmlns:a16="http://schemas.microsoft.com/office/drawing/2014/main" id="{4F219159-EB54-1AFE-E893-1FAE2B61F639}"/>
                </a:ext>
              </a:extLst>
            </p:cNvPr>
            <p:cNvSpPr/>
            <p:nvPr/>
          </p:nvSpPr>
          <p:spPr>
            <a:xfrm>
              <a:off x="7352762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5" name="pl23">
              <a:extLst>
                <a:ext uri="{FF2B5EF4-FFF2-40B4-BE49-F238E27FC236}">
                  <a16:creationId xmlns:a16="http://schemas.microsoft.com/office/drawing/2014/main" id="{C22EED6E-EC60-F0A2-7C8B-6EE52201DD8F}"/>
                </a:ext>
              </a:extLst>
            </p:cNvPr>
            <p:cNvSpPr/>
            <p:nvPr/>
          </p:nvSpPr>
          <p:spPr>
            <a:xfrm>
              <a:off x="7804873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6" name="pl24">
              <a:extLst>
                <a:ext uri="{FF2B5EF4-FFF2-40B4-BE49-F238E27FC236}">
                  <a16:creationId xmlns:a16="http://schemas.microsoft.com/office/drawing/2014/main" id="{F83BBD60-9B50-C152-CED5-97197526D032}"/>
                </a:ext>
              </a:extLst>
            </p:cNvPr>
            <p:cNvSpPr/>
            <p:nvPr/>
          </p:nvSpPr>
          <p:spPr>
            <a:xfrm>
              <a:off x="8256984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7" name="pl25">
              <a:extLst>
                <a:ext uri="{FF2B5EF4-FFF2-40B4-BE49-F238E27FC236}">
                  <a16:creationId xmlns:a16="http://schemas.microsoft.com/office/drawing/2014/main" id="{E23B26FC-1326-64AF-5C79-D2C12EA4BEC3}"/>
                </a:ext>
              </a:extLst>
            </p:cNvPr>
            <p:cNvSpPr/>
            <p:nvPr/>
          </p:nvSpPr>
          <p:spPr>
            <a:xfrm>
              <a:off x="8709094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8" name="pl26">
              <a:extLst>
                <a:ext uri="{FF2B5EF4-FFF2-40B4-BE49-F238E27FC236}">
                  <a16:creationId xmlns:a16="http://schemas.microsoft.com/office/drawing/2014/main" id="{C0BA0E48-5CD0-18D1-A0BD-D7C88834F683}"/>
                </a:ext>
              </a:extLst>
            </p:cNvPr>
            <p:cNvSpPr/>
            <p:nvPr/>
          </p:nvSpPr>
          <p:spPr>
            <a:xfrm>
              <a:off x="9161205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9" name="pl27">
              <a:extLst>
                <a:ext uri="{FF2B5EF4-FFF2-40B4-BE49-F238E27FC236}">
                  <a16:creationId xmlns:a16="http://schemas.microsoft.com/office/drawing/2014/main" id="{3F86C9FE-51AA-3232-FCAF-CD5E423E7069}"/>
                </a:ext>
              </a:extLst>
            </p:cNvPr>
            <p:cNvSpPr/>
            <p:nvPr/>
          </p:nvSpPr>
          <p:spPr>
            <a:xfrm>
              <a:off x="9613316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0" name="pg28">
              <a:extLst>
                <a:ext uri="{FF2B5EF4-FFF2-40B4-BE49-F238E27FC236}">
                  <a16:creationId xmlns:a16="http://schemas.microsoft.com/office/drawing/2014/main" id="{D5483A0B-1E89-8022-7755-A90ACD930703}"/>
                </a:ext>
              </a:extLst>
            </p:cNvPr>
            <p:cNvSpPr/>
            <p:nvPr/>
          </p:nvSpPr>
          <p:spPr>
            <a:xfrm>
              <a:off x="3592307" y="2616797"/>
              <a:ext cx="287139" cy="5305010"/>
            </a:xfrm>
            <a:custGeom>
              <a:avLst/>
              <a:gdLst/>
              <a:ahLst/>
              <a:cxnLst/>
              <a:rect l="0" t="0" r="0" b="0"/>
              <a:pathLst>
                <a:path w="287139" h="5305010">
                  <a:moveTo>
                    <a:pt x="143056" y="5305010"/>
                  </a:moveTo>
                  <a:lnTo>
                    <a:pt x="143020" y="5294628"/>
                  </a:lnTo>
                  <a:lnTo>
                    <a:pt x="142984" y="5284246"/>
                  </a:lnTo>
                  <a:lnTo>
                    <a:pt x="142946" y="5273865"/>
                  </a:lnTo>
                  <a:lnTo>
                    <a:pt x="142909" y="5263483"/>
                  </a:lnTo>
                  <a:lnTo>
                    <a:pt x="142870" y="5253101"/>
                  </a:lnTo>
                  <a:lnTo>
                    <a:pt x="142831" y="5242720"/>
                  </a:lnTo>
                  <a:lnTo>
                    <a:pt x="142790" y="5232338"/>
                  </a:lnTo>
                  <a:lnTo>
                    <a:pt x="142748" y="5221957"/>
                  </a:lnTo>
                  <a:lnTo>
                    <a:pt x="142705" y="5211575"/>
                  </a:lnTo>
                  <a:lnTo>
                    <a:pt x="142660" y="5201193"/>
                  </a:lnTo>
                  <a:lnTo>
                    <a:pt x="142614" y="5190812"/>
                  </a:lnTo>
                  <a:lnTo>
                    <a:pt x="142566" y="5180430"/>
                  </a:lnTo>
                  <a:lnTo>
                    <a:pt x="142517" y="5170048"/>
                  </a:lnTo>
                  <a:lnTo>
                    <a:pt x="142467" y="5159667"/>
                  </a:lnTo>
                  <a:lnTo>
                    <a:pt x="142417" y="5149285"/>
                  </a:lnTo>
                  <a:lnTo>
                    <a:pt x="142365" y="5138904"/>
                  </a:lnTo>
                  <a:lnTo>
                    <a:pt x="142314" y="5128522"/>
                  </a:lnTo>
                  <a:lnTo>
                    <a:pt x="142263" y="5118140"/>
                  </a:lnTo>
                  <a:lnTo>
                    <a:pt x="142214" y="5107759"/>
                  </a:lnTo>
                  <a:lnTo>
                    <a:pt x="142165" y="5097377"/>
                  </a:lnTo>
                  <a:lnTo>
                    <a:pt x="142119" y="5086995"/>
                  </a:lnTo>
                  <a:lnTo>
                    <a:pt x="142075" y="5076614"/>
                  </a:lnTo>
                  <a:lnTo>
                    <a:pt x="142035" y="5066232"/>
                  </a:lnTo>
                  <a:lnTo>
                    <a:pt x="141998" y="5055851"/>
                  </a:lnTo>
                  <a:lnTo>
                    <a:pt x="141965" y="5045469"/>
                  </a:lnTo>
                  <a:lnTo>
                    <a:pt x="141936" y="5035087"/>
                  </a:lnTo>
                  <a:lnTo>
                    <a:pt x="141912" y="5024706"/>
                  </a:lnTo>
                  <a:lnTo>
                    <a:pt x="141892" y="5014324"/>
                  </a:lnTo>
                  <a:lnTo>
                    <a:pt x="141876" y="5003942"/>
                  </a:lnTo>
                  <a:lnTo>
                    <a:pt x="141864" y="4993561"/>
                  </a:lnTo>
                  <a:lnTo>
                    <a:pt x="141858" y="4983179"/>
                  </a:lnTo>
                  <a:lnTo>
                    <a:pt x="141856" y="4972798"/>
                  </a:lnTo>
                  <a:lnTo>
                    <a:pt x="141858" y="4962416"/>
                  </a:lnTo>
                  <a:lnTo>
                    <a:pt x="141863" y="4952034"/>
                  </a:lnTo>
                  <a:lnTo>
                    <a:pt x="141871" y="4941653"/>
                  </a:lnTo>
                  <a:lnTo>
                    <a:pt x="141882" y="4931271"/>
                  </a:lnTo>
                  <a:lnTo>
                    <a:pt x="141896" y="4920889"/>
                  </a:lnTo>
                  <a:lnTo>
                    <a:pt x="141912" y="4910508"/>
                  </a:lnTo>
                  <a:lnTo>
                    <a:pt x="141930" y="4900126"/>
                  </a:lnTo>
                  <a:lnTo>
                    <a:pt x="141948" y="4889745"/>
                  </a:lnTo>
                  <a:lnTo>
                    <a:pt x="141968" y="4879363"/>
                  </a:lnTo>
                  <a:lnTo>
                    <a:pt x="141987" y="4868981"/>
                  </a:lnTo>
                  <a:lnTo>
                    <a:pt x="142006" y="4858600"/>
                  </a:lnTo>
                  <a:lnTo>
                    <a:pt x="142024" y="4848218"/>
                  </a:lnTo>
                  <a:lnTo>
                    <a:pt x="142041" y="4837836"/>
                  </a:lnTo>
                  <a:lnTo>
                    <a:pt x="142056" y="4827455"/>
                  </a:lnTo>
                  <a:lnTo>
                    <a:pt x="142068" y="4817073"/>
                  </a:lnTo>
                  <a:lnTo>
                    <a:pt x="142078" y="4806692"/>
                  </a:lnTo>
                  <a:lnTo>
                    <a:pt x="142084" y="4796310"/>
                  </a:lnTo>
                  <a:lnTo>
                    <a:pt x="142088" y="4785928"/>
                  </a:lnTo>
                  <a:lnTo>
                    <a:pt x="142088" y="4775547"/>
                  </a:lnTo>
                  <a:lnTo>
                    <a:pt x="142085" y="4765165"/>
                  </a:lnTo>
                  <a:lnTo>
                    <a:pt x="142077" y="4754783"/>
                  </a:lnTo>
                  <a:lnTo>
                    <a:pt x="142066" y="4744402"/>
                  </a:lnTo>
                  <a:lnTo>
                    <a:pt x="142052" y="4734020"/>
                  </a:lnTo>
                  <a:lnTo>
                    <a:pt x="142034" y="4723639"/>
                  </a:lnTo>
                  <a:lnTo>
                    <a:pt x="142014" y="4713257"/>
                  </a:lnTo>
                  <a:lnTo>
                    <a:pt x="141991" y="4702875"/>
                  </a:lnTo>
                  <a:lnTo>
                    <a:pt x="141965" y="4692494"/>
                  </a:lnTo>
                  <a:lnTo>
                    <a:pt x="141937" y="4682112"/>
                  </a:lnTo>
                  <a:lnTo>
                    <a:pt x="141907" y="4671730"/>
                  </a:lnTo>
                  <a:lnTo>
                    <a:pt x="141876" y="4661349"/>
                  </a:lnTo>
                  <a:lnTo>
                    <a:pt x="141843" y="4650967"/>
                  </a:lnTo>
                  <a:lnTo>
                    <a:pt x="141810" y="4640586"/>
                  </a:lnTo>
                  <a:lnTo>
                    <a:pt x="141775" y="4630204"/>
                  </a:lnTo>
                  <a:lnTo>
                    <a:pt x="141739" y="4619822"/>
                  </a:lnTo>
                  <a:lnTo>
                    <a:pt x="141702" y="4609441"/>
                  </a:lnTo>
                  <a:lnTo>
                    <a:pt x="141664" y="4599059"/>
                  </a:lnTo>
                  <a:lnTo>
                    <a:pt x="141625" y="4588677"/>
                  </a:lnTo>
                  <a:lnTo>
                    <a:pt x="141585" y="4578296"/>
                  </a:lnTo>
                  <a:lnTo>
                    <a:pt x="141544" y="4567914"/>
                  </a:lnTo>
                  <a:lnTo>
                    <a:pt x="141501" y="4557533"/>
                  </a:lnTo>
                  <a:lnTo>
                    <a:pt x="141458" y="4547151"/>
                  </a:lnTo>
                  <a:lnTo>
                    <a:pt x="141413" y="4536769"/>
                  </a:lnTo>
                  <a:lnTo>
                    <a:pt x="141369" y="4526388"/>
                  </a:lnTo>
                  <a:lnTo>
                    <a:pt x="141324" y="4516006"/>
                  </a:lnTo>
                  <a:lnTo>
                    <a:pt x="141281" y="4505624"/>
                  </a:lnTo>
                  <a:lnTo>
                    <a:pt x="141238" y="4495243"/>
                  </a:lnTo>
                  <a:lnTo>
                    <a:pt x="141198" y="4484861"/>
                  </a:lnTo>
                  <a:lnTo>
                    <a:pt x="141161" y="4474480"/>
                  </a:lnTo>
                  <a:lnTo>
                    <a:pt x="141127" y="4464098"/>
                  </a:lnTo>
                  <a:lnTo>
                    <a:pt x="141099" y="4453716"/>
                  </a:lnTo>
                  <a:lnTo>
                    <a:pt x="141076" y="4443335"/>
                  </a:lnTo>
                  <a:lnTo>
                    <a:pt x="141059" y="4432953"/>
                  </a:lnTo>
                  <a:lnTo>
                    <a:pt x="141049" y="4422571"/>
                  </a:lnTo>
                  <a:lnTo>
                    <a:pt x="141045" y="4412190"/>
                  </a:lnTo>
                  <a:lnTo>
                    <a:pt x="141049" y="4401808"/>
                  </a:lnTo>
                  <a:lnTo>
                    <a:pt x="141061" y="4391427"/>
                  </a:lnTo>
                  <a:lnTo>
                    <a:pt x="141080" y="4381045"/>
                  </a:lnTo>
                  <a:lnTo>
                    <a:pt x="141104" y="4370663"/>
                  </a:lnTo>
                  <a:lnTo>
                    <a:pt x="141135" y="4360282"/>
                  </a:lnTo>
                  <a:lnTo>
                    <a:pt x="141170" y="4349900"/>
                  </a:lnTo>
                  <a:lnTo>
                    <a:pt x="141209" y="4339518"/>
                  </a:lnTo>
                  <a:lnTo>
                    <a:pt x="141251" y="4329137"/>
                  </a:lnTo>
                  <a:lnTo>
                    <a:pt x="141295" y="4318755"/>
                  </a:lnTo>
                  <a:lnTo>
                    <a:pt x="141337" y="4308374"/>
                  </a:lnTo>
                  <a:lnTo>
                    <a:pt x="141378" y="4297992"/>
                  </a:lnTo>
                  <a:lnTo>
                    <a:pt x="141416" y="4287610"/>
                  </a:lnTo>
                  <a:lnTo>
                    <a:pt x="141449" y="4277229"/>
                  </a:lnTo>
                  <a:lnTo>
                    <a:pt x="141476" y="4266847"/>
                  </a:lnTo>
                  <a:lnTo>
                    <a:pt x="141494" y="4256465"/>
                  </a:lnTo>
                  <a:lnTo>
                    <a:pt x="141503" y="4246084"/>
                  </a:lnTo>
                  <a:lnTo>
                    <a:pt x="141501" y="4235702"/>
                  </a:lnTo>
                  <a:lnTo>
                    <a:pt x="141488" y="4225321"/>
                  </a:lnTo>
                  <a:lnTo>
                    <a:pt x="141463" y="4214939"/>
                  </a:lnTo>
                  <a:lnTo>
                    <a:pt x="141426" y="4204557"/>
                  </a:lnTo>
                  <a:lnTo>
                    <a:pt x="141374" y="4194176"/>
                  </a:lnTo>
                  <a:lnTo>
                    <a:pt x="141308" y="4183794"/>
                  </a:lnTo>
                  <a:lnTo>
                    <a:pt x="141226" y="4173412"/>
                  </a:lnTo>
                  <a:lnTo>
                    <a:pt x="141130" y="4163031"/>
                  </a:lnTo>
                  <a:lnTo>
                    <a:pt x="141020" y="4152649"/>
                  </a:lnTo>
                  <a:lnTo>
                    <a:pt x="140897" y="4142268"/>
                  </a:lnTo>
                  <a:lnTo>
                    <a:pt x="140760" y="4131886"/>
                  </a:lnTo>
                  <a:lnTo>
                    <a:pt x="140611" y="4121504"/>
                  </a:lnTo>
                  <a:lnTo>
                    <a:pt x="140450" y="4111123"/>
                  </a:lnTo>
                  <a:lnTo>
                    <a:pt x="140278" y="4100741"/>
                  </a:lnTo>
                  <a:lnTo>
                    <a:pt x="140097" y="4090359"/>
                  </a:lnTo>
                  <a:lnTo>
                    <a:pt x="139909" y="4079978"/>
                  </a:lnTo>
                  <a:lnTo>
                    <a:pt x="139714" y="4069596"/>
                  </a:lnTo>
                  <a:lnTo>
                    <a:pt x="139516" y="4059215"/>
                  </a:lnTo>
                  <a:lnTo>
                    <a:pt x="139314" y="4048833"/>
                  </a:lnTo>
                  <a:lnTo>
                    <a:pt x="139112" y="4038451"/>
                  </a:lnTo>
                  <a:lnTo>
                    <a:pt x="138910" y="4028070"/>
                  </a:lnTo>
                  <a:lnTo>
                    <a:pt x="138711" y="4017688"/>
                  </a:lnTo>
                  <a:lnTo>
                    <a:pt x="138516" y="4007306"/>
                  </a:lnTo>
                  <a:lnTo>
                    <a:pt x="138326" y="3996925"/>
                  </a:lnTo>
                  <a:lnTo>
                    <a:pt x="138142" y="3986543"/>
                  </a:lnTo>
                  <a:lnTo>
                    <a:pt x="137965" y="3976162"/>
                  </a:lnTo>
                  <a:lnTo>
                    <a:pt x="137795" y="3965780"/>
                  </a:lnTo>
                  <a:lnTo>
                    <a:pt x="137635" y="3955398"/>
                  </a:lnTo>
                  <a:lnTo>
                    <a:pt x="137482" y="3945017"/>
                  </a:lnTo>
                  <a:lnTo>
                    <a:pt x="137337" y="3934635"/>
                  </a:lnTo>
                  <a:lnTo>
                    <a:pt x="137199" y="3924253"/>
                  </a:lnTo>
                  <a:lnTo>
                    <a:pt x="137068" y="3913872"/>
                  </a:lnTo>
                  <a:lnTo>
                    <a:pt x="136942" y="3903490"/>
                  </a:lnTo>
                  <a:lnTo>
                    <a:pt x="136821" y="3893109"/>
                  </a:lnTo>
                  <a:lnTo>
                    <a:pt x="136704" y="3882727"/>
                  </a:lnTo>
                  <a:lnTo>
                    <a:pt x="136590" y="3872345"/>
                  </a:lnTo>
                  <a:lnTo>
                    <a:pt x="136476" y="3861964"/>
                  </a:lnTo>
                  <a:lnTo>
                    <a:pt x="136363" y="3851582"/>
                  </a:lnTo>
                  <a:lnTo>
                    <a:pt x="136250" y="3841200"/>
                  </a:lnTo>
                  <a:lnTo>
                    <a:pt x="136135" y="3830819"/>
                  </a:lnTo>
                  <a:lnTo>
                    <a:pt x="136019" y="3820437"/>
                  </a:lnTo>
                  <a:lnTo>
                    <a:pt x="135900" y="3810056"/>
                  </a:lnTo>
                  <a:lnTo>
                    <a:pt x="135779" y="3799674"/>
                  </a:lnTo>
                  <a:lnTo>
                    <a:pt x="135657" y="3789292"/>
                  </a:lnTo>
                  <a:lnTo>
                    <a:pt x="135532" y="3778911"/>
                  </a:lnTo>
                  <a:lnTo>
                    <a:pt x="135407" y="3768529"/>
                  </a:lnTo>
                  <a:lnTo>
                    <a:pt x="135280" y="3758147"/>
                  </a:lnTo>
                  <a:lnTo>
                    <a:pt x="135154" y="3747766"/>
                  </a:lnTo>
                  <a:lnTo>
                    <a:pt x="135027" y="3737384"/>
                  </a:lnTo>
                  <a:lnTo>
                    <a:pt x="134901" y="3727003"/>
                  </a:lnTo>
                  <a:lnTo>
                    <a:pt x="134775" y="3716621"/>
                  </a:lnTo>
                  <a:lnTo>
                    <a:pt x="134650" y="3706239"/>
                  </a:lnTo>
                  <a:lnTo>
                    <a:pt x="134526" y="3695858"/>
                  </a:lnTo>
                  <a:lnTo>
                    <a:pt x="134401" y="3685476"/>
                  </a:lnTo>
                  <a:lnTo>
                    <a:pt x="134276" y="3675094"/>
                  </a:lnTo>
                  <a:lnTo>
                    <a:pt x="134150" y="3664713"/>
                  </a:lnTo>
                  <a:lnTo>
                    <a:pt x="134020" y="3654331"/>
                  </a:lnTo>
                  <a:lnTo>
                    <a:pt x="133886" y="3643950"/>
                  </a:lnTo>
                  <a:lnTo>
                    <a:pt x="133745" y="3633568"/>
                  </a:lnTo>
                  <a:lnTo>
                    <a:pt x="133596" y="3623186"/>
                  </a:lnTo>
                  <a:lnTo>
                    <a:pt x="133437" y="3612805"/>
                  </a:lnTo>
                  <a:lnTo>
                    <a:pt x="133266" y="3602423"/>
                  </a:lnTo>
                  <a:lnTo>
                    <a:pt x="133077" y="3592041"/>
                  </a:lnTo>
                  <a:lnTo>
                    <a:pt x="132870" y="3581660"/>
                  </a:lnTo>
                  <a:lnTo>
                    <a:pt x="132644" y="3571278"/>
                  </a:lnTo>
                  <a:lnTo>
                    <a:pt x="132397" y="3560897"/>
                  </a:lnTo>
                  <a:lnTo>
                    <a:pt x="132126" y="3550515"/>
                  </a:lnTo>
                  <a:lnTo>
                    <a:pt x="131830" y="3540133"/>
                  </a:lnTo>
                  <a:lnTo>
                    <a:pt x="131508" y="3529752"/>
                  </a:lnTo>
                  <a:lnTo>
                    <a:pt x="131153" y="3519370"/>
                  </a:lnTo>
                  <a:lnTo>
                    <a:pt x="130770" y="3508989"/>
                  </a:lnTo>
                  <a:lnTo>
                    <a:pt x="130358" y="3498607"/>
                  </a:lnTo>
                  <a:lnTo>
                    <a:pt x="129917" y="3488225"/>
                  </a:lnTo>
                  <a:lnTo>
                    <a:pt x="129447" y="3477844"/>
                  </a:lnTo>
                  <a:lnTo>
                    <a:pt x="128949" y="3467462"/>
                  </a:lnTo>
                  <a:lnTo>
                    <a:pt x="128423" y="3457080"/>
                  </a:lnTo>
                  <a:lnTo>
                    <a:pt x="127866" y="3446699"/>
                  </a:lnTo>
                  <a:lnTo>
                    <a:pt x="127282" y="3436317"/>
                  </a:lnTo>
                  <a:lnTo>
                    <a:pt x="126675" y="3425936"/>
                  </a:lnTo>
                  <a:lnTo>
                    <a:pt x="126045" y="3415554"/>
                  </a:lnTo>
                  <a:lnTo>
                    <a:pt x="125393" y="3405172"/>
                  </a:lnTo>
                  <a:lnTo>
                    <a:pt x="124720" y="3394791"/>
                  </a:lnTo>
                  <a:lnTo>
                    <a:pt x="124028" y="3384409"/>
                  </a:lnTo>
                  <a:lnTo>
                    <a:pt x="123315" y="3374027"/>
                  </a:lnTo>
                  <a:lnTo>
                    <a:pt x="122585" y="3363646"/>
                  </a:lnTo>
                  <a:lnTo>
                    <a:pt x="121839" y="3353264"/>
                  </a:lnTo>
                  <a:lnTo>
                    <a:pt x="121078" y="3342883"/>
                  </a:lnTo>
                  <a:lnTo>
                    <a:pt x="120303" y="3332501"/>
                  </a:lnTo>
                  <a:lnTo>
                    <a:pt x="119515" y="3322119"/>
                  </a:lnTo>
                  <a:lnTo>
                    <a:pt x="118714" y="3311738"/>
                  </a:lnTo>
                  <a:lnTo>
                    <a:pt x="117899" y="3301356"/>
                  </a:lnTo>
                  <a:lnTo>
                    <a:pt x="117072" y="3290974"/>
                  </a:lnTo>
                  <a:lnTo>
                    <a:pt x="116234" y="3280593"/>
                  </a:lnTo>
                  <a:lnTo>
                    <a:pt x="115385" y="3270211"/>
                  </a:lnTo>
                  <a:lnTo>
                    <a:pt x="114527" y="3259830"/>
                  </a:lnTo>
                  <a:lnTo>
                    <a:pt x="113659" y="3249448"/>
                  </a:lnTo>
                  <a:lnTo>
                    <a:pt x="112782" y="3239066"/>
                  </a:lnTo>
                  <a:lnTo>
                    <a:pt x="111895" y="3228685"/>
                  </a:lnTo>
                  <a:lnTo>
                    <a:pt x="111000" y="3218303"/>
                  </a:lnTo>
                  <a:lnTo>
                    <a:pt x="110099" y="3207921"/>
                  </a:lnTo>
                  <a:lnTo>
                    <a:pt x="109192" y="3197540"/>
                  </a:lnTo>
                  <a:lnTo>
                    <a:pt x="108279" y="3187158"/>
                  </a:lnTo>
                  <a:lnTo>
                    <a:pt x="107362" y="3176777"/>
                  </a:lnTo>
                  <a:lnTo>
                    <a:pt x="106441" y="3166395"/>
                  </a:lnTo>
                  <a:lnTo>
                    <a:pt x="105517" y="3156013"/>
                  </a:lnTo>
                  <a:lnTo>
                    <a:pt x="104591" y="3145632"/>
                  </a:lnTo>
                  <a:lnTo>
                    <a:pt x="103664" y="3135250"/>
                  </a:lnTo>
                  <a:lnTo>
                    <a:pt x="102736" y="3124868"/>
                  </a:lnTo>
                  <a:lnTo>
                    <a:pt x="101807" y="3114487"/>
                  </a:lnTo>
                  <a:lnTo>
                    <a:pt x="100878" y="3104105"/>
                  </a:lnTo>
                  <a:lnTo>
                    <a:pt x="99949" y="3093724"/>
                  </a:lnTo>
                  <a:lnTo>
                    <a:pt x="99020" y="3083342"/>
                  </a:lnTo>
                  <a:lnTo>
                    <a:pt x="98091" y="3072960"/>
                  </a:lnTo>
                  <a:lnTo>
                    <a:pt x="97160" y="3062579"/>
                  </a:lnTo>
                  <a:lnTo>
                    <a:pt x="96229" y="3052197"/>
                  </a:lnTo>
                  <a:lnTo>
                    <a:pt x="95295" y="3041815"/>
                  </a:lnTo>
                  <a:lnTo>
                    <a:pt x="94360" y="3031434"/>
                  </a:lnTo>
                  <a:lnTo>
                    <a:pt x="93421" y="3021052"/>
                  </a:lnTo>
                  <a:lnTo>
                    <a:pt x="92479" y="3010671"/>
                  </a:lnTo>
                  <a:lnTo>
                    <a:pt x="91533" y="3000289"/>
                  </a:lnTo>
                  <a:lnTo>
                    <a:pt x="90582" y="2989907"/>
                  </a:lnTo>
                  <a:lnTo>
                    <a:pt x="89627" y="2979526"/>
                  </a:lnTo>
                  <a:lnTo>
                    <a:pt x="88667" y="2969144"/>
                  </a:lnTo>
                  <a:lnTo>
                    <a:pt x="87702" y="2958762"/>
                  </a:lnTo>
                  <a:lnTo>
                    <a:pt x="86732" y="2948381"/>
                  </a:lnTo>
                  <a:lnTo>
                    <a:pt x="85755" y="2937999"/>
                  </a:lnTo>
                  <a:lnTo>
                    <a:pt x="84773" y="2927618"/>
                  </a:lnTo>
                  <a:lnTo>
                    <a:pt x="83784" y="2917236"/>
                  </a:lnTo>
                  <a:lnTo>
                    <a:pt x="82789" y="2906854"/>
                  </a:lnTo>
                  <a:lnTo>
                    <a:pt x="81786" y="2896473"/>
                  </a:lnTo>
                  <a:lnTo>
                    <a:pt x="80775" y="2886091"/>
                  </a:lnTo>
                  <a:lnTo>
                    <a:pt x="79754" y="2875709"/>
                  </a:lnTo>
                  <a:lnTo>
                    <a:pt x="78720" y="2865328"/>
                  </a:lnTo>
                  <a:lnTo>
                    <a:pt x="77672" y="2854946"/>
                  </a:lnTo>
                  <a:lnTo>
                    <a:pt x="76609" y="2844565"/>
                  </a:lnTo>
                  <a:lnTo>
                    <a:pt x="75528" y="2834183"/>
                  </a:lnTo>
                  <a:lnTo>
                    <a:pt x="74429" y="2823801"/>
                  </a:lnTo>
                  <a:lnTo>
                    <a:pt x="73309" y="2813420"/>
                  </a:lnTo>
                  <a:lnTo>
                    <a:pt x="72166" y="2803038"/>
                  </a:lnTo>
                  <a:lnTo>
                    <a:pt x="70996" y="2792656"/>
                  </a:lnTo>
                  <a:lnTo>
                    <a:pt x="69799" y="2782275"/>
                  </a:lnTo>
                  <a:lnTo>
                    <a:pt x="68576" y="2771893"/>
                  </a:lnTo>
                  <a:lnTo>
                    <a:pt x="67326" y="2761512"/>
                  </a:lnTo>
                  <a:lnTo>
                    <a:pt x="66049" y="2751130"/>
                  </a:lnTo>
                  <a:lnTo>
                    <a:pt x="64746" y="2740748"/>
                  </a:lnTo>
                  <a:lnTo>
                    <a:pt x="63418" y="2730367"/>
                  </a:lnTo>
                  <a:lnTo>
                    <a:pt x="62063" y="2719985"/>
                  </a:lnTo>
                  <a:lnTo>
                    <a:pt x="60684" y="2709603"/>
                  </a:lnTo>
                  <a:lnTo>
                    <a:pt x="59285" y="2699222"/>
                  </a:lnTo>
                  <a:lnTo>
                    <a:pt x="57867" y="2688840"/>
                  </a:lnTo>
                  <a:lnTo>
                    <a:pt x="56433" y="2678459"/>
                  </a:lnTo>
                  <a:lnTo>
                    <a:pt x="54984" y="2668077"/>
                  </a:lnTo>
                  <a:lnTo>
                    <a:pt x="53522" y="2657695"/>
                  </a:lnTo>
                  <a:lnTo>
                    <a:pt x="52050" y="2647314"/>
                  </a:lnTo>
                  <a:lnTo>
                    <a:pt x="50568" y="2636932"/>
                  </a:lnTo>
                  <a:lnTo>
                    <a:pt x="49081" y="2626550"/>
                  </a:lnTo>
                  <a:lnTo>
                    <a:pt x="47589" y="2616169"/>
                  </a:lnTo>
                  <a:lnTo>
                    <a:pt x="46095" y="2605787"/>
                  </a:lnTo>
                  <a:lnTo>
                    <a:pt x="44599" y="2595406"/>
                  </a:lnTo>
                  <a:lnTo>
                    <a:pt x="43104" y="2585024"/>
                  </a:lnTo>
                  <a:lnTo>
                    <a:pt x="41611" y="2574642"/>
                  </a:lnTo>
                  <a:lnTo>
                    <a:pt x="40122" y="2564261"/>
                  </a:lnTo>
                  <a:lnTo>
                    <a:pt x="38638" y="2553879"/>
                  </a:lnTo>
                  <a:lnTo>
                    <a:pt x="37162" y="2543497"/>
                  </a:lnTo>
                  <a:lnTo>
                    <a:pt x="35695" y="2533116"/>
                  </a:lnTo>
                  <a:lnTo>
                    <a:pt x="34238" y="2522734"/>
                  </a:lnTo>
                  <a:lnTo>
                    <a:pt x="32792" y="2512353"/>
                  </a:lnTo>
                  <a:lnTo>
                    <a:pt x="31361" y="2501971"/>
                  </a:lnTo>
                  <a:lnTo>
                    <a:pt x="29947" y="2491589"/>
                  </a:lnTo>
                  <a:lnTo>
                    <a:pt x="28549" y="2481208"/>
                  </a:lnTo>
                  <a:lnTo>
                    <a:pt x="27168" y="2470826"/>
                  </a:lnTo>
                  <a:lnTo>
                    <a:pt x="25804" y="2460444"/>
                  </a:lnTo>
                  <a:lnTo>
                    <a:pt x="24457" y="2450063"/>
                  </a:lnTo>
                  <a:lnTo>
                    <a:pt x="23127" y="2439681"/>
                  </a:lnTo>
                  <a:lnTo>
                    <a:pt x="21815" y="2429300"/>
                  </a:lnTo>
                  <a:lnTo>
                    <a:pt x="20521" y="2418918"/>
                  </a:lnTo>
                  <a:lnTo>
                    <a:pt x="19243" y="2408536"/>
                  </a:lnTo>
                  <a:lnTo>
                    <a:pt x="17979" y="2398155"/>
                  </a:lnTo>
                  <a:lnTo>
                    <a:pt x="16731" y="2387773"/>
                  </a:lnTo>
                  <a:lnTo>
                    <a:pt x="15497" y="2377391"/>
                  </a:lnTo>
                  <a:lnTo>
                    <a:pt x="14279" y="2367010"/>
                  </a:lnTo>
                  <a:lnTo>
                    <a:pt x="13079" y="2356628"/>
                  </a:lnTo>
                  <a:lnTo>
                    <a:pt x="11901" y="2346247"/>
                  </a:lnTo>
                  <a:lnTo>
                    <a:pt x="10746" y="2335865"/>
                  </a:lnTo>
                  <a:lnTo>
                    <a:pt x="9619" y="2325483"/>
                  </a:lnTo>
                  <a:lnTo>
                    <a:pt x="8523" y="2315102"/>
                  </a:lnTo>
                  <a:lnTo>
                    <a:pt x="7466" y="2304720"/>
                  </a:lnTo>
                  <a:lnTo>
                    <a:pt x="6452" y="2294338"/>
                  </a:lnTo>
                  <a:lnTo>
                    <a:pt x="5492" y="2283957"/>
                  </a:lnTo>
                  <a:lnTo>
                    <a:pt x="4598" y="2273575"/>
                  </a:lnTo>
                  <a:lnTo>
                    <a:pt x="3771" y="2263194"/>
                  </a:lnTo>
                  <a:lnTo>
                    <a:pt x="3016" y="2252812"/>
                  </a:lnTo>
                  <a:lnTo>
                    <a:pt x="2339" y="2242430"/>
                  </a:lnTo>
                  <a:lnTo>
                    <a:pt x="1742" y="2232049"/>
                  </a:lnTo>
                  <a:lnTo>
                    <a:pt x="1231" y="2221667"/>
                  </a:lnTo>
                  <a:lnTo>
                    <a:pt x="810" y="2211285"/>
                  </a:lnTo>
                  <a:lnTo>
                    <a:pt x="488" y="2200904"/>
                  </a:lnTo>
                  <a:lnTo>
                    <a:pt x="251" y="2190522"/>
                  </a:lnTo>
                  <a:lnTo>
                    <a:pt x="94" y="2180141"/>
                  </a:lnTo>
                  <a:lnTo>
                    <a:pt x="12" y="2169759"/>
                  </a:lnTo>
                  <a:lnTo>
                    <a:pt x="0" y="2159377"/>
                  </a:lnTo>
                  <a:lnTo>
                    <a:pt x="48" y="2148996"/>
                  </a:lnTo>
                  <a:lnTo>
                    <a:pt x="151" y="2138614"/>
                  </a:lnTo>
                  <a:lnTo>
                    <a:pt x="301" y="2128232"/>
                  </a:lnTo>
                  <a:lnTo>
                    <a:pt x="480" y="2117851"/>
                  </a:lnTo>
                  <a:lnTo>
                    <a:pt x="679" y="2107469"/>
                  </a:lnTo>
                  <a:lnTo>
                    <a:pt x="889" y="2097088"/>
                  </a:lnTo>
                  <a:lnTo>
                    <a:pt x="1101" y="2086706"/>
                  </a:lnTo>
                  <a:lnTo>
                    <a:pt x="1307" y="2076324"/>
                  </a:lnTo>
                  <a:lnTo>
                    <a:pt x="1501" y="2065943"/>
                  </a:lnTo>
                  <a:lnTo>
                    <a:pt x="1674" y="2055561"/>
                  </a:lnTo>
                  <a:lnTo>
                    <a:pt x="1826" y="2045179"/>
                  </a:lnTo>
                  <a:lnTo>
                    <a:pt x="1954" y="2034798"/>
                  </a:lnTo>
                  <a:lnTo>
                    <a:pt x="2060" y="2024416"/>
                  </a:lnTo>
                  <a:lnTo>
                    <a:pt x="2144" y="2014035"/>
                  </a:lnTo>
                  <a:lnTo>
                    <a:pt x="2211" y="2003653"/>
                  </a:lnTo>
                  <a:lnTo>
                    <a:pt x="2262" y="1993271"/>
                  </a:lnTo>
                  <a:lnTo>
                    <a:pt x="2302" y="1982890"/>
                  </a:lnTo>
                  <a:lnTo>
                    <a:pt x="2341" y="1972508"/>
                  </a:lnTo>
                  <a:lnTo>
                    <a:pt x="2384" y="1962126"/>
                  </a:lnTo>
                  <a:lnTo>
                    <a:pt x="2437" y="1951745"/>
                  </a:lnTo>
                  <a:lnTo>
                    <a:pt x="2504" y="1941363"/>
                  </a:lnTo>
                  <a:lnTo>
                    <a:pt x="2592" y="1930982"/>
                  </a:lnTo>
                  <a:lnTo>
                    <a:pt x="2706" y="1920600"/>
                  </a:lnTo>
                  <a:lnTo>
                    <a:pt x="2855" y="1910218"/>
                  </a:lnTo>
                  <a:lnTo>
                    <a:pt x="3036" y="1899837"/>
                  </a:lnTo>
                  <a:lnTo>
                    <a:pt x="3252" y="1889455"/>
                  </a:lnTo>
                  <a:lnTo>
                    <a:pt x="3502" y="1879073"/>
                  </a:lnTo>
                  <a:lnTo>
                    <a:pt x="3785" y="1868692"/>
                  </a:lnTo>
                  <a:lnTo>
                    <a:pt x="4101" y="1858310"/>
                  </a:lnTo>
                  <a:lnTo>
                    <a:pt x="4446" y="1847929"/>
                  </a:lnTo>
                  <a:lnTo>
                    <a:pt x="4822" y="1837547"/>
                  </a:lnTo>
                  <a:lnTo>
                    <a:pt x="5219" y="1827165"/>
                  </a:lnTo>
                  <a:lnTo>
                    <a:pt x="5631" y="1816784"/>
                  </a:lnTo>
                  <a:lnTo>
                    <a:pt x="6055" y="1806402"/>
                  </a:lnTo>
                  <a:lnTo>
                    <a:pt x="6486" y="1796020"/>
                  </a:lnTo>
                  <a:lnTo>
                    <a:pt x="6918" y="1785639"/>
                  </a:lnTo>
                  <a:lnTo>
                    <a:pt x="7348" y="1775257"/>
                  </a:lnTo>
                  <a:lnTo>
                    <a:pt x="7768" y="1764876"/>
                  </a:lnTo>
                  <a:lnTo>
                    <a:pt x="8177" y="1754494"/>
                  </a:lnTo>
                  <a:lnTo>
                    <a:pt x="8572" y="1744112"/>
                  </a:lnTo>
                  <a:lnTo>
                    <a:pt x="8951" y="1733731"/>
                  </a:lnTo>
                  <a:lnTo>
                    <a:pt x="9312" y="1723349"/>
                  </a:lnTo>
                  <a:lnTo>
                    <a:pt x="9657" y="1712968"/>
                  </a:lnTo>
                  <a:lnTo>
                    <a:pt x="9986" y="1702586"/>
                  </a:lnTo>
                  <a:lnTo>
                    <a:pt x="10297" y="1692204"/>
                  </a:lnTo>
                  <a:lnTo>
                    <a:pt x="10598" y="1681823"/>
                  </a:lnTo>
                  <a:lnTo>
                    <a:pt x="10891" y="1671441"/>
                  </a:lnTo>
                  <a:lnTo>
                    <a:pt x="11181" y="1661059"/>
                  </a:lnTo>
                  <a:lnTo>
                    <a:pt x="11473" y="1650678"/>
                  </a:lnTo>
                  <a:lnTo>
                    <a:pt x="11770" y="1640296"/>
                  </a:lnTo>
                  <a:lnTo>
                    <a:pt x="12079" y="1629915"/>
                  </a:lnTo>
                  <a:lnTo>
                    <a:pt x="12409" y="1619533"/>
                  </a:lnTo>
                  <a:lnTo>
                    <a:pt x="12763" y="1609151"/>
                  </a:lnTo>
                  <a:lnTo>
                    <a:pt x="13147" y="1598770"/>
                  </a:lnTo>
                  <a:lnTo>
                    <a:pt x="13564" y="1588388"/>
                  </a:lnTo>
                  <a:lnTo>
                    <a:pt x="14019" y="1578006"/>
                  </a:lnTo>
                  <a:lnTo>
                    <a:pt x="14517" y="1567625"/>
                  </a:lnTo>
                  <a:lnTo>
                    <a:pt x="15059" y="1557243"/>
                  </a:lnTo>
                  <a:lnTo>
                    <a:pt x="15658" y="1546862"/>
                  </a:lnTo>
                  <a:lnTo>
                    <a:pt x="16308" y="1536480"/>
                  </a:lnTo>
                  <a:lnTo>
                    <a:pt x="17011" y="1526098"/>
                  </a:lnTo>
                  <a:lnTo>
                    <a:pt x="17767" y="1515717"/>
                  </a:lnTo>
                  <a:lnTo>
                    <a:pt x="18577" y="1505335"/>
                  </a:lnTo>
                  <a:lnTo>
                    <a:pt x="19440" y="1494953"/>
                  </a:lnTo>
                  <a:lnTo>
                    <a:pt x="20357" y="1484572"/>
                  </a:lnTo>
                  <a:lnTo>
                    <a:pt x="21335" y="1474190"/>
                  </a:lnTo>
                  <a:lnTo>
                    <a:pt x="22368" y="1463809"/>
                  </a:lnTo>
                  <a:lnTo>
                    <a:pt x="23453" y="1453427"/>
                  </a:lnTo>
                  <a:lnTo>
                    <a:pt x="24589" y="1443045"/>
                  </a:lnTo>
                  <a:lnTo>
                    <a:pt x="25775" y="1432664"/>
                  </a:lnTo>
                  <a:lnTo>
                    <a:pt x="27011" y="1422282"/>
                  </a:lnTo>
                  <a:lnTo>
                    <a:pt x="28295" y="1411900"/>
                  </a:lnTo>
                  <a:lnTo>
                    <a:pt x="29633" y="1401519"/>
                  </a:lnTo>
                  <a:lnTo>
                    <a:pt x="31019" y="1391137"/>
                  </a:lnTo>
                  <a:lnTo>
                    <a:pt x="32450" y="1380756"/>
                  </a:lnTo>
                  <a:lnTo>
                    <a:pt x="33922" y="1370374"/>
                  </a:lnTo>
                  <a:lnTo>
                    <a:pt x="35434" y="1359992"/>
                  </a:lnTo>
                  <a:lnTo>
                    <a:pt x="36983" y="1349611"/>
                  </a:lnTo>
                  <a:lnTo>
                    <a:pt x="38567" y="1339229"/>
                  </a:lnTo>
                  <a:lnTo>
                    <a:pt x="40185" y="1328847"/>
                  </a:lnTo>
                  <a:lnTo>
                    <a:pt x="41829" y="1318466"/>
                  </a:lnTo>
                  <a:lnTo>
                    <a:pt x="43493" y="1308084"/>
                  </a:lnTo>
                  <a:lnTo>
                    <a:pt x="45171" y="1297703"/>
                  </a:lnTo>
                  <a:lnTo>
                    <a:pt x="46858" y="1287321"/>
                  </a:lnTo>
                  <a:lnTo>
                    <a:pt x="48549" y="1276939"/>
                  </a:lnTo>
                  <a:lnTo>
                    <a:pt x="50237" y="1266558"/>
                  </a:lnTo>
                  <a:lnTo>
                    <a:pt x="51913" y="1256176"/>
                  </a:lnTo>
                  <a:lnTo>
                    <a:pt x="53571" y="1245794"/>
                  </a:lnTo>
                  <a:lnTo>
                    <a:pt x="55207" y="1235413"/>
                  </a:lnTo>
                  <a:lnTo>
                    <a:pt x="56814" y="1225031"/>
                  </a:lnTo>
                  <a:lnTo>
                    <a:pt x="58389" y="1214650"/>
                  </a:lnTo>
                  <a:lnTo>
                    <a:pt x="59929" y="1204268"/>
                  </a:lnTo>
                  <a:lnTo>
                    <a:pt x="61430" y="1193886"/>
                  </a:lnTo>
                  <a:lnTo>
                    <a:pt x="62886" y="1183505"/>
                  </a:lnTo>
                  <a:lnTo>
                    <a:pt x="64298" y="1173123"/>
                  </a:lnTo>
                  <a:lnTo>
                    <a:pt x="65672" y="1162741"/>
                  </a:lnTo>
                  <a:lnTo>
                    <a:pt x="67009" y="1152360"/>
                  </a:lnTo>
                  <a:lnTo>
                    <a:pt x="68313" y="1141978"/>
                  </a:lnTo>
                  <a:lnTo>
                    <a:pt x="69588" y="1131597"/>
                  </a:lnTo>
                  <a:lnTo>
                    <a:pt x="70840" y="1121215"/>
                  </a:lnTo>
                  <a:lnTo>
                    <a:pt x="72073" y="1110833"/>
                  </a:lnTo>
                  <a:lnTo>
                    <a:pt x="73296" y="1100452"/>
                  </a:lnTo>
                  <a:lnTo>
                    <a:pt x="74517" y="1090070"/>
                  </a:lnTo>
                  <a:lnTo>
                    <a:pt x="75743" y="1079688"/>
                  </a:lnTo>
                  <a:lnTo>
                    <a:pt x="76979" y="1069307"/>
                  </a:lnTo>
                  <a:lnTo>
                    <a:pt x="78231" y="1058925"/>
                  </a:lnTo>
                  <a:lnTo>
                    <a:pt x="79502" y="1048544"/>
                  </a:lnTo>
                  <a:lnTo>
                    <a:pt x="80802" y="1038162"/>
                  </a:lnTo>
                  <a:lnTo>
                    <a:pt x="82131" y="1027780"/>
                  </a:lnTo>
                  <a:lnTo>
                    <a:pt x="83488" y="1017399"/>
                  </a:lnTo>
                  <a:lnTo>
                    <a:pt x="84874" y="1007017"/>
                  </a:lnTo>
                  <a:lnTo>
                    <a:pt x="86288" y="996635"/>
                  </a:lnTo>
                  <a:lnTo>
                    <a:pt x="87727" y="986254"/>
                  </a:lnTo>
                  <a:lnTo>
                    <a:pt x="89189" y="975872"/>
                  </a:lnTo>
                  <a:lnTo>
                    <a:pt x="90673" y="965491"/>
                  </a:lnTo>
                  <a:lnTo>
                    <a:pt x="92171" y="955109"/>
                  </a:lnTo>
                  <a:lnTo>
                    <a:pt x="93679" y="944727"/>
                  </a:lnTo>
                  <a:lnTo>
                    <a:pt x="95192" y="934346"/>
                  </a:lnTo>
                  <a:lnTo>
                    <a:pt x="96705" y="923964"/>
                  </a:lnTo>
                  <a:lnTo>
                    <a:pt x="98216" y="913582"/>
                  </a:lnTo>
                  <a:lnTo>
                    <a:pt x="99719" y="903201"/>
                  </a:lnTo>
                  <a:lnTo>
                    <a:pt x="101210" y="892819"/>
                  </a:lnTo>
                  <a:lnTo>
                    <a:pt x="102685" y="882438"/>
                  </a:lnTo>
                  <a:lnTo>
                    <a:pt x="104143" y="872056"/>
                  </a:lnTo>
                  <a:lnTo>
                    <a:pt x="105582" y="861674"/>
                  </a:lnTo>
                  <a:lnTo>
                    <a:pt x="107002" y="851293"/>
                  </a:lnTo>
                  <a:lnTo>
                    <a:pt x="108400" y="840911"/>
                  </a:lnTo>
                  <a:lnTo>
                    <a:pt x="109777" y="830529"/>
                  </a:lnTo>
                  <a:lnTo>
                    <a:pt x="111129" y="820148"/>
                  </a:lnTo>
                  <a:lnTo>
                    <a:pt x="112456" y="809766"/>
                  </a:lnTo>
                  <a:lnTo>
                    <a:pt x="113761" y="799385"/>
                  </a:lnTo>
                  <a:lnTo>
                    <a:pt x="115043" y="789003"/>
                  </a:lnTo>
                  <a:lnTo>
                    <a:pt x="116303" y="778621"/>
                  </a:lnTo>
                  <a:lnTo>
                    <a:pt x="117539" y="768240"/>
                  </a:lnTo>
                  <a:lnTo>
                    <a:pt x="118753" y="757858"/>
                  </a:lnTo>
                  <a:lnTo>
                    <a:pt x="119942" y="747476"/>
                  </a:lnTo>
                  <a:lnTo>
                    <a:pt x="121104" y="737095"/>
                  </a:lnTo>
                  <a:lnTo>
                    <a:pt x="122242" y="726713"/>
                  </a:lnTo>
                  <a:lnTo>
                    <a:pt x="123355" y="716332"/>
                  </a:lnTo>
                  <a:lnTo>
                    <a:pt x="124442" y="705950"/>
                  </a:lnTo>
                  <a:lnTo>
                    <a:pt x="125503" y="695568"/>
                  </a:lnTo>
                  <a:lnTo>
                    <a:pt x="126536" y="685187"/>
                  </a:lnTo>
                  <a:lnTo>
                    <a:pt x="127539" y="674805"/>
                  </a:lnTo>
                  <a:lnTo>
                    <a:pt x="128508" y="664423"/>
                  </a:lnTo>
                  <a:lnTo>
                    <a:pt x="129446" y="654042"/>
                  </a:lnTo>
                  <a:lnTo>
                    <a:pt x="130352" y="643660"/>
                  </a:lnTo>
                  <a:lnTo>
                    <a:pt x="131225" y="633279"/>
                  </a:lnTo>
                  <a:lnTo>
                    <a:pt x="132065" y="622897"/>
                  </a:lnTo>
                  <a:lnTo>
                    <a:pt x="132870" y="612515"/>
                  </a:lnTo>
                  <a:lnTo>
                    <a:pt x="133637" y="602134"/>
                  </a:lnTo>
                  <a:lnTo>
                    <a:pt x="134364" y="591752"/>
                  </a:lnTo>
                  <a:lnTo>
                    <a:pt x="135054" y="581370"/>
                  </a:lnTo>
                  <a:lnTo>
                    <a:pt x="135708" y="570989"/>
                  </a:lnTo>
                  <a:lnTo>
                    <a:pt x="136326" y="560607"/>
                  </a:lnTo>
                  <a:lnTo>
                    <a:pt x="136908" y="550226"/>
                  </a:lnTo>
                  <a:lnTo>
                    <a:pt x="137455" y="539844"/>
                  </a:lnTo>
                  <a:lnTo>
                    <a:pt x="137965" y="529462"/>
                  </a:lnTo>
                  <a:lnTo>
                    <a:pt x="138437" y="519081"/>
                  </a:lnTo>
                  <a:lnTo>
                    <a:pt x="138876" y="508699"/>
                  </a:lnTo>
                  <a:lnTo>
                    <a:pt x="139284" y="498317"/>
                  </a:lnTo>
                  <a:lnTo>
                    <a:pt x="139663" y="487936"/>
                  </a:lnTo>
                  <a:lnTo>
                    <a:pt x="140013" y="477554"/>
                  </a:lnTo>
                  <a:lnTo>
                    <a:pt x="140336" y="467173"/>
                  </a:lnTo>
                  <a:lnTo>
                    <a:pt x="140632" y="456791"/>
                  </a:lnTo>
                  <a:lnTo>
                    <a:pt x="140902" y="446409"/>
                  </a:lnTo>
                  <a:lnTo>
                    <a:pt x="141149" y="436028"/>
                  </a:lnTo>
                  <a:lnTo>
                    <a:pt x="141375" y="425646"/>
                  </a:lnTo>
                  <a:lnTo>
                    <a:pt x="141582" y="415264"/>
                  </a:lnTo>
                  <a:lnTo>
                    <a:pt x="141772" y="404883"/>
                  </a:lnTo>
                  <a:lnTo>
                    <a:pt x="141944" y="394501"/>
                  </a:lnTo>
                  <a:lnTo>
                    <a:pt x="142101" y="384120"/>
                  </a:lnTo>
                  <a:lnTo>
                    <a:pt x="142241" y="373738"/>
                  </a:lnTo>
                  <a:lnTo>
                    <a:pt x="142368" y="363356"/>
                  </a:lnTo>
                  <a:lnTo>
                    <a:pt x="142482" y="352975"/>
                  </a:lnTo>
                  <a:lnTo>
                    <a:pt x="142586" y="342593"/>
                  </a:lnTo>
                  <a:lnTo>
                    <a:pt x="142679" y="332211"/>
                  </a:lnTo>
                  <a:lnTo>
                    <a:pt x="142762" y="321830"/>
                  </a:lnTo>
                  <a:lnTo>
                    <a:pt x="142835" y="311448"/>
                  </a:lnTo>
                  <a:lnTo>
                    <a:pt x="142899" y="301067"/>
                  </a:lnTo>
                  <a:lnTo>
                    <a:pt x="142954" y="290685"/>
                  </a:lnTo>
                  <a:lnTo>
                    <a:pt x="143003" y="280303"/>
                  </a:lnTo>
                  <a:lnTo>
                    <a:pt x="143045" y="269922"/>
                  </a:lnTo>
                  <a:lnTo>
                    <a:pt x="143081" y="259540"/>
                  </a:lnTo>
                  <a:lnTo>
                    <a:pt x="143111" y="249158"/>
                  </a:lnTo>
                  <a:lnTo>
                    <a:pt x="143135" y="238777"/>
                  </a:lnTo>
                  <a:lnTo>
                    <a:pt x="143154" y="228395"/>
                  </a:lnTo>
                  <a:lnTo>
                    <a:pt x="143169" y="218014"/>
                  </a:lnTo>
                  <a:lnTo>
                    <a:pt x="143181" y="207632"/>
                  </a:lnTo>
                  <a:lnTo>
                    <a:pt x="143188" y="197250"/>
                  </a:lnTo>
                  <a:lnTo>
                    <a:pt x="143194" y="186869"/>
                  </a:lnTo>
                  <a:lnTo>
                    <a:pt x="143196" y="176487"/>
                  </a:lnTo>
                  <a:lnTo>
                    <a:pt x="143197" y="166105"/>
                  </a:lnTo>
                  <a:lnTo>
                    <a:pt x="143196" y="155724"/>
                  </a:lnTo>
                  <a:lnTo>
                    <a:pt x="143194" y="145342"/>
                  </a:lnTo>
                  <a:lnTo>
                    <a:pt x="143191" y="134961"/>
                  </a:lnTo>
                  <a:lnTo>
                    <a:pt x="143188" y="124579"/>
                  </a:lnTo>
                  <a:lnTo>
                    <a:pt x="143185" y="114197"/>
                  </a:lnTo>
                  <a:lnTo>
                    <a:pt x="143182" y="103816"/>
                  </a:lnTo>
                  <a:lnTo>
                    <a:pt x="143180" y="93434"/>
                  </a:lnTo>
                  <a:lnTo>
                    <a:pt x="143179" y="83052"/>
                  </a:lnTo>
                  <a:lnTo>
                    <a:pt x="143180" y="72671"/>
                  </a:lnTo>
                  <a:lnTo>
                    <a:pt x="143182" y="62289"/>
                  </a:lnTo>
                  <a:lnTo>
                    <a:pt x="143186" y="51908"/>
                  </a:lnTo>
                  <a:lnTo>
                    <a:pt x="143191" y="41526"/>
                  </a:lnTo>
                  <a:lnTo>
                    <a:pt x="143198" y="31144"/>
                  </a:lnTo>
                  <a:lnTo>
                    <a:pt x="143207" y="20763"/>
                  </a:lnTo>
                  <a:lnTo>
                    <a:pt x="143218" y="10381"/>
                  </a:lnTo>
                  <a:lnTo>
                    <a:pt x="143231" y="0"/>
                  </a:lnTo>
                  <a:lnTo>
                    <a:pt x="143908" y="0"/>
                  </a:lnTo>
                  <a:lnTo>
                    <a:pt x="143920" y="10381"/>
                  </a:lnTo>
                  <a:lnTo>
                    <a:pt x="143931" y="20763"/>
                  </a:lnTo>
                  <a:lnTo>
                    <a:pt x="143940" y="31144"/>
                  </a:lnTo>
                  <a:lnTo>
                    <a:pt x="143948" y="41526"/>
                  </a:lnTo>
                  <a:lnTo>
                    <a:pt x="143953" y="51908"/>
                  </a:lnTo>
                  <a:lnTo>
                    <a:pt x="143957" y="62289"/>
                  </a:lnTo>
                  <a:lnTo>
                    <a:pt x="143959" y="72671"/>
                  </a:lnTo>
                  <a:lnTo>
                    <a:pt x="143959" y="83052"/>
                  </a:lnTo>
                  <a:lnTo>
                    <a:pt x="143959" y="93434"/>
                  </a:lnTo>
                  <a:lnTo>
                    <a:pt x="143957" y="103816"/>
                  </a:lnTo>
                  <a:lnTo>
                    <a:pt x="143954" y="114197"/>
                  </a:lnTo>
                  <a:lnTo>
                    <a:pt x="143951" y="124579"/>
                  </a:lnTo>
                  <a:lnTo>
                    <a:pt x="143948" y="134961"/>
                  </a:lnTo>
                  <a:lnTo>
                    <a:pt x="143945" y="145342"/>
                  </a:lnTo>
                  <a:lnTo>
                    <a:pt x="143943" y="155724"/>
                  </a:lnTo>
                  <a:lnTo>
                    <a:pt x="143942" y="166105"/>
                  </a:lnTo>
                  <a:lnTo>
                    <a:pt x="143942" y="176487"/>
                  </a:lnTo>
                  <a:lnTo>
                    <a:pt x="143945" y="186869"/>
                  </a:lnTo>
                  <a:lnTo>
                    <a:pt x="143950" y="197250"/>
                  </a:lnTo>
                  <a:lnTo>
                    <a:pt x="143958" y="207632"/>
                  </a:lnTo>
                  <a:lnTo>
                    <a:pt x="143969" y="218014"/>
                  </a:lnTo>
                  <a:lnTo>
                    <a:pt x="143984" y="228395"/>
                  </a:lnTo>
                  <a:lnTo>
                    <a:pt x="144003" y="238777"/>
                  </a:lnTo>
                  <a:lnTo>
                    <a:pt x="144028" y="249158"/>
                  </a:lnTo>
                  <a:lnTo>
                    <a:pt x="144058" y="259540"/>
                  </a:lnTo>
                  <a:lnTo>
                    <a:pt x="144094" y="269922"/>
                  </a:lnTo>
                  <a:lnTo>
                    <a:pt x="144136" y="280303"/>
                  </a:lnTo>
                  <a:lnTo>
                    <a:pt x="144184" y="290685"/>
                  </a:lnTo>
                  <a:lnTo>
                    <a:pt x="144240" y="301067"/>
                  </a:lnTo>
                  <a:lnTo>
                    <a:pt x="144304" y="311448"/>
                  </a:lnTo>
                  <a:lnTo>
                    <a:pt x="144377" y="321830"/>
                  </a:lnTo>
                  <a:lnTo>
                    <a:pt x="144460" y="332211"/>
                  </a:lnTo>
                  <a:lnTo>
                    <a:pt x="144553" y="342593"/>
                  </a:lnTo>
                  <a:lnTo>
                    <a:pt x="144656" y="352975"/>
                  </a:lnTo>
                  <a:lnTo>
                    <a:pt x="144771" y="363356"/>
                  </a:lnTo>
                  <a:lnTo>
                    <a:pt x="144898" y="373738"/>
                  </a:lnTo>
                  <a:lnTo>
                    <a:pt x="145038" y="384120"/>
                  </a:lnTo>
                  <a:lnTo>
                    <a:pt x="145194" y="394501"/>
                  </a:lnTo>
                  <a:lnTo>
                    <a:pt x="145367" y="404883"/>
                  </a:lnTo>
                  <a:lnTo>
                    <a:pt x="145556" y="415264"/>
                  </a:lnTo>
                  <a:lnTo>
                    <a:pt x="145764" y="425646"/>
                  </a:lnTo>
                  <a:lnTo>
                    <a:pt x="145990" y="436028"/>
                  </a:lnTo>
                  <a:lnTo>
                    <a:pt x="146237" y="446409"/>
                  </a:lnTo>
                  <a:lnTo>
                    <a:pt x="146506" y="456791"/>
                  </a:lnTo>
                  <a:lnTo>
                    <a:pt x="146803" y="467173"/>
                  </a:lnTo>
                  <a:lnTo>
                    <a:pt x="147126" y="477554"/>
                  </a:lnTo>
                  <a:lnTo>
                    <a:pt x="147476" y="487936"/>
                  </a:lnTo>
                  <a:lnTo>
                    <a:pt x="147854" y="498317"/>
                  </a:lnTo>
                  <a:lnTo>
                    <a:pt x="148263" y="508699"/>
                  </a:lnTo>
                  <a:lnTo>
                    <a:pt x="148702" y="519081"/>
                  </a:lnTo>
                  <a:lnTo>
                    <a:pt x="149174" y="529462"/>
                  </a:lnTo>
                  <a:lnTo>
                    <a:pt x="149684" y="539844"/>
                  </a:lnTo>
                  <a:lnTo>
                    <a:pt x="150231" y="550226"/>
                  </a:lnTo>
                  <a:lnTo>
                    <a:pt x="150813" y="560607"/>
                  </a:lnTo>
                  <a:lnTo>
                    <a:pt x="151431" y="570989"/>
                  </a:lnTo>
                  <a:lnTo>
                    <a:pt x="152085" y="581370"/>
                  </a:lnTo>
                  <a:lnTo>
                    <a:pt x="152775" y="591752"/>
                  </a:lnTo>
                  <a:lnTo>
                    <a:pt x="153502" y="602134"/>
                  </a:lnTo>
                  <a:lnTo>
                    <a:pt x="154269" y="612515"/>
                  </a:lnTo>
                  <a:lnTo>
                    <a:pt x="155074" y="622897"/>
                  </a:lnTo>
                  <a:lnTo>
                    <a:pt x="155913" y="633279"/>
                  </a:lnTo>
                  <a:lnTo>
                    <a:pt x="156787" y="643660"/>
                  </a:lnTo>
                  <a:lnTo>
                    <a:pt x="157693" y="654042"/>
                  </a:lnTo>
                  <a:lnTo>
                    <a:pt x="158631" y="664423"/>
                  </a:lnTo>
                  <a:lnTo>
                    <a:pt x="159600" y="674805"/>
                  </a:lnTo>
                  <a:lnTo>
                    <a:pt x="160603" y="685187"/>
                  </a:lnTo>
                  <a:lnTo>
                    <a:pt x="161636" y="695568"/>
                  </a:lnTo>
                  <a:lnTo>
                    <a:pt x="162697" y="705950"/>
                  </a:lnTo>
                  <a:lnTo>
                    <a:pt x="163784" y="716332"/>
                  </a:lnTo>
                  <a:lnTo>
                    <a:pt x="164897" y="726713"/>
                  </a:lnTo>
                  <a:lnTo>
                    <a:pt x="166035" y="737095"/>
                  </a:lnTo>
                  <a:lnTo>
                    <a:pt x="167197" y="747476"/>
                  </a:lnTo>
                  <a:lnTo>
                    <a:pt x="168385" y="757858"/>
                  </a:lnTo>
                  <a:lnTo>
                    <a:pt x="169599" y="768240"/>
                  </a:lnTo>
                  <a:lnTo>
                    <a:pt x="170836" y="778621"/>
                  </a:lnTo>
                  <a:lnTo>
                    <a:pt x="172095" y="789003"/>
                  </a:lnTo>
                  <a:lnTo>
                    <a:pt x="173378" y="799385"/>
                  </a:lnTo>
                  <a:lnTo>
                    <a:pt x="174682" y="809766"/>
                  </a:lnTo>
                  <a:lnTo>
                    <a:pt x="176010" y="820148"/>
                  </a:lnTo>
                  <a:lnTo>
                    <a:pt x="177362" y="830529"/>
                  </a:lnTo>
                  <a:lnTo>
                    <a:pt x="178739" y="840911"/>
                  </a:lnTo>
                  <a:lnTo>
                    <a:pt x="180137" y="851293"/>
                  </a:lnTo>
                  <a:lnTo>
                    <a:pt x="181557" y="861674"/>
                  </a:lnTo>
                  <a:lnTo>
                    <a:pt x="182996" y="872056"/>
                  </a:lnTo>
                  <a:lnTo>
                    <a:pt x="184454" y="882438"/>
                  </a:lnTo>
                  <a:lnTo>
                    <a:pt x="185929" y="892819"/>
                  </a:lnTo>
                  <a:lnTo>
                    <a:pt x="187420" y="903201"/>
                  </a:lnTo>
                  <a:lnTo>
                    <a:pt x="188923" y="913582"/>
                  </a:lnTo>
                  <a:lnTo>
                    <a:pt x="190433" y="923964"/>
                  </a:lnTo>
                  <a:lnTo>
                    <a:pt x="191947" y="934346"/>
                  </a:lnTo>
                  <a:lnTo>
                    <a:pt x="193460" y="944727"/>
                  </a:lnTo>
                  <a:lnTo>
                    <a:pt x="194968" y="955109"/>
                  </a:lnTo>
                  <a:lnTo>
                    <a:pt x="196466" y="965491"/>
                  </a:lnTo>
                  <a:lnTo>
                    <a:pt x="197949" y="975872"/>
                  </a:lnTo>
                  <a:lnTo>
                    <a:pt x="199412" y="986254"/>
                  </a:lnTo>
                  <a:lnTo>
                    <a:pt x="200851" y="996635"/>
                  </a:lnTo>
                  <a:lnTo>
                    <a:pt x="202264" y="1007017"/>
                  </a:lnTo>
                  <a:lnTo>
                    <a:pt x="203651" y="1017399"/>
                  </a:lnTo>
                  <a:lnTo>
                    <a:pt x="205008" y="1027780"/>
                  </a:lnTo>
                  <a:lnTo>
                    <a:pt x="206337" y="1038162"/>
                  </a:lnTo>
                  <a:lnTo>
                    <a:pt x="207636" y="1048544"/>
                  </a:lnTo>
                  <a:lnTo>
                    <a:pt x="208908" y="1058925"/>
                  </a:lnTo>
                  <a:lnTo>
                    <a:pt x="210160" y="1069307"/>
                  </a:lnTo>
                  <a:lnTo>
                    <a:pt x="211396" y="1079688"/>
                  </a:lnTo>
                  <a:lnTo>
                    <a:pt x="212621" y="1090070"/>
                  </a:lnTo>
                  <a:lnTo>
                    <a:pt x="213843" y="1100452"/>
                  </a:lnTo>
                  <a:lnTo>
                    <a:pt x="215066" y="1110833"/>
                  </a:lnTo>
                  <a:lnTo>
                    <a:pt x="216299" y="1121215"/>
                  </a:lnTo>
                  <a:lnTo>
                    <a:pt x="217550" y="1131597"/>
                  </a:lnTo>
                  <a:lnTo>
                    <a:pt x="218826" y="1141978"/>
                  </a:lnTo>
                  <a:lnTo>
                    <a:pt x="220130" y="1152360"/>
                  </a:lnTo>
                  <a:lnTo>
                    <a:pt x="221467" y="1162741"/>
                  </a:lnTo>
                  <a:lnTo>
                    <a:pt x="222841" y="1173123"/>
                  </a:lnTo>
                  <a:lnTo>
                    <a:pt x="224253" y="1183505"/>
                  </a:lnTo>
                  <a:lnTo>
                    <a:pt x="225709" y="1193886"/>
                  </a:lnTo>
                  <a:lnTo>
                    <a:pt x="227210" y="1204268"/>
                  </a:lnTo>
                  <a:lnTo>
                    <a:pt x="228750" y="1214650"/>
                  </a:lnTo>
                  <a:lnTo>
                    <a:pt x="230325" y="1225031"/>
                  </a:lnTo>
                  <a:lnTo>
                    <a:pt x="231932" y="1235413"/>
                  </a:lnTo>
                  <a:lnTo>
                    <a:pt x="233567" y="1245794"/>
                  </a:lnTo>
                  <a:lnTo>
                    <a:pt x="235226" y="1256176"/>
                  </a:lnTo>
                  <a:lnTo>
                    <a:pt x="236902" y="1266558"/>
                  </a:lnTo>
                  <a:lnTo>
                    <a:pt x="238590" y="1276939"/>
                  </a:lnTo>
                  <a:lnTo>
                    <a:pt x="240280" y="1287321"/>
                  </a:lnTo>
                  <a:lnTo>
                    <a:pt x="241967" y="1297703"/>
                  </a:lnTo>
                  <a:lnTo>
                    <a:pt x="243646" y="1308084"/>
                  </a:lnTo>
                  <a:lnTo>
                    <a:pt x="245310" y="1318466"/>
                  </a:lnTo>
                  <a:lnTo>
                    <a:pt x="246954" y="1328847"/>
                  </a:lnTo>
                  <a:lnTo>
                    <a:pt x="248572" y="1339229"/>
                  </a:lnTo>
                  <a:lnTo>
                    <a:pt x="250155" y="1349611"/>
                  </a:lnTo>
                  <a:lnTo>
                    <a:pt x="251705" y="1359992"/>
                  </a:lnTo>
                  <a:lnTo>
                    <a:pt x="253217" y="1370374"/>
                  </a:lnTo>
                  <a:lnTo>
                    <a:pt x="254689" y="1380756"/>
                  </a:lnTo>
                  <a:lnTo>
                    <a:pt x="256119" y="1391137"/>
                  </a:lnTo>
                  <a:lnTo>
                    <a:pt x="257506" y="1401519"/>
                  </a:lnTo>
                  <a:lnTo>
                    <a:pt x="258844" y="1411900"/>
                  </a:lnTo>
                  <a:lnTo>
                    <a:pt x="260128" y="1422282"/>
                  </a:lnTo>
                  <a:lnTo>
                    <a:pt x="261364" y="1432664"/>
                  </a:lnTo>
                  <a:lnTo>
                    <a:pt x="262550" y="1443045"/>
                  </a:lnTo>
                  <a:lnTo>
                    <a:pt x="263686" y="1453427"/>
                  </a:lnTo>
                  <a:lnTo>
                    <a:pt x="264770" y="1463809"/>
                  </a:lnTo>
                  <a:lnTo>
                    <a:pt x="265803" y="1474190"/>
                  </a:lnTo>
                  <a:lnTo>
                    <a:pt x="266782" y="1484572"/>
                  </a:lnTo>
                  <a:lnTo>
                    <a:pt x="267699" y="1494953"/>
                  </a:lnTo>
                  <a:lnTo>
                    <a:pt x="268562" y="1505335"/>
                  </a:lnTo>
                  <a:lnTo>
                    <a:pt x="269371" y="1515717"/>
                  </a:lnTo>
                  <a:lnTo>
                    <a:pt x="270127" y="1526098"/>
                  </a:lnTo>
                  <a:lnTo>
                    <a:pt x="270830" y="1536480"/>
                  </a:lnTo>
                  <a:lnTo>
                    <a:pt x="271481" y="1546862"/>
                  </a:lnTo>
                  <a:lnTo>
                    <a:pt x="272080" y="1557243"/>
                  </a:lnTo>
                  <a:lnTo>
                    <a:pt x="272622" y="1567625"/>
                  </a:lnTo>
                  <a:lnTo>
                    <a:pt x="273119" y="1578006"/>
                  </a:lnTo>
                  <a:lnTo>
                    <a:pt x="273575" y="1588388"/>
                  </a:lnTo>
                  <a:lnTo>
                    <a:pt x="273992" y="1598770"/>
                  </a:lnTo>
                  <a:lnTo>
                    <a:pt x="274376" y="1609151"/>
                  </a:lnTo>
                  <a:lnTo>
                    <a:pt x="274730" y="1619533"/>
                  </a:lnTo>
                  <a:lnTo>
                    <a:pt x="275060" y="1629915"/>
                  </a:lnTo>
                  <a:lnTo>
                    <a:pt x="275369" y="1640296"/>
                  </a:lnTo>
                  <a:lnTo>
                    <a:pt x="275666" y="1650678"/>
                  </a:lnTo>
                  <a:lnTo>
                    <a:pt x="275957" y="1661059"/>
                  </a:lnTo>
                  <a:lnTo>
                    <a:pt x="276247" y="1671441"/>
                  </a:lnTo>
                  <a:lnTo>
                    <a:pt x="276541" y="1681823"/>
                  </a:lnTo>
                  <a:lnTo>
                    <a:pt x="276841" y="1692204"/>
                  </a:lnTo>
                  <a:lnTo>
                    <a:pt x="277153" y="1702586"/>
                  </a:lnTo>
                  <a:lnTo>
                    <a:pt x="277481" y="1712968"/>
                  </a:lnTo>
                  <a:lnTo>
                    <a:pt x="277826" y="1723349"/>
                  </a:lnTo>
                  <a:lnTo>
                    <a:pt x="278188" y="1733731"/>
                  </a:lnTo>
                  <a:lnTo>
                    <a:pt x="278567" y="1744112"/>
                  </a:lnTo>
                  <a:lnTo>
                    <a:pt x="278962" y="1754494"/>
                  </a:lnTo>
                  <a:lnTo>
                    <a:pt x="279370" y="1764876"/>
                  </a:lnTo>
                  <a:lnTo>
                    <a:pt x="279791" y="1775257"/>
                  </a:lnTo>
                  <a:lnTo>
                    <a:pt x="280221" y="1785639"/>
                  </a:lnTo>
                  <a:lnTo>
                    <a:pt x="280653" y="1796020"/>
                  </a:lnTo>
                  <a:lnTo>
                    <a:pt x="281084" y="1806402"/>
                  </a:lnTo>
                  <a:lnTo>
                    <a:pt x="281507" y="1816784"/>
                  </a:lnTo>
                  <a:lnTo>
                    <a:pt x="281920" y="1827165"/>
                  </a:lnTo>
                  <a:lnTo>
                    <a:pt x="282317" y="1837547"/>
                  </a:lnTo>
                  <a:lnTo>
                    <a:pt x="282693" y="1847929"/>
                  </a:lnTo>
                  <a:lnTo>
                    <a:pt x="283038" y="1858310"/>
                  </a:lnTo>
                  <a:lnTo>
                    <a:pt x="283354" y="1868692"/>
                  </a:lnTo>
                  <a:lnTo>
                    <a:pt x="283637" y="1879073"/>
                  </a:lnTo>
                  <a:lnTo>
                    <a:pt x="283887" y="1889455"/>
                  </a:lnTo>
                  <a:lnTo>
                    <a:pt x="284102" y="1899837"/>
                  </a:lnTo>
                  <a:lnTo>
                    <a:pt x="284284" y="1910218"/>
                  </a:lnTo>
                  <a:lnTo>
                    <a:pt x="284433" y="1920600"/>
                  </a:lnTo>
                  <a:lnTo>
                    <a:pt x="284546" y="1930982"/>
                  </a:lnTo>
                  <a:lnTo>
                    <a:pt x="284634" y="1941363"/>
                  </a:lnTo>
                  <a:lnTo>
                    <a:pt x="284702" y="1951745"/>
                  </a:lnTo>
                  <a:lnTo>
                    <a:pt x="284755" y="1962126"/>
                  </a:lnTo>
                  <a:lnTo>
                    <a:pt x="284797" y="1972508"/>
                  </a:lnTo>
                  <a:lnTo>
                    <a:pt x="284836" y="1982890"/>
                  </a:lnTo>
                  <a:lnTo>
                    <a:pt x="284877" y="1993271"/>
                  </a:lnTo>
                  <a:lnTo>
                    <a:pt x="284928" y="2003653"/>
                  </a:lnTo>
                  <a:lnTo>
                    <a:pt x="284994" y="2014035"/>
                  </a:lnTo>
                  <a:lnTo>
                    <a:pt x="285079" y="2024416"/>
                  </a:lnTo>
                  <a:lnTo>
                    <a:pt x="285185" y="2034798"/>
                  </a:lnTo>
                  <a:lnTo>
                    <a:pt x="285313" y="2045179"/>
                  </a:lnTo>
                  <a:lnTo>
                    <a:pt x="285464" y="2055561"/>
                  </a:lnTo>
                  <a:lnTo>
                    <a:pt x="285637" y="2065943"/>
                  </a:lnTo>
                  <a:lnTo>
                    <a:pt x="285831" y="2076324"/>
                  </a:lnTo>
                  <a:lnTo>
                    <a:pt x="286038" y="2086706"/>
                  </a:lnTo>
                  <a:lnTo>
                    <a:pt x="286250" y="2097088"/>
                  </a:lnTo>
                  <a:lnTo>
                    <a:pt x="286459" y="2107469"/>
                  </a:lnTo>
                  <a:lnTo>
                    <a:pt x="286658" y="2117851"/>
                  </a:lnTo>
                  <a:lnTo>
                    <a:pt x="286838" y="2128232"/>
                  </a:lnTo>
                  <a:lnTo>
                    <a:pt x="286988" y="2138614"/>
                  </a:lnTo>
                  <a:lnTo>
                    <a:pt x="287091" y="2148996"/>
                  </a:lnTo>
                  <a:lnTo>
                    <a:pt x="287139" y="2159377"/>
                  </a:lnTo>
                  <a:lnTo>
                    <a:pt x="287126" y="2169759"/>
                  </a:lnTo>
                  <a:lnTo>
                    <a:pt x="287045" y="2180141"/>
                  </a:lnTo>
                  <a:lnTo>
                    <a:pt x="286888" y="2190522"/>
                  </a:lnTo>
                  <a:lnTo>
                    <a:pt x="286651" y="2200904"/>
                  </a:lnTo>
                  <a:lnTo>
                    <a:pt x="286329" y="2211285"/>
                  </a:lnTo>
                  <a:lnTo>
                    <a:pt x="285908" y="2221667"/>
                  </a:lnTo>
                  <a:lnTo>
                    <a:pt x="285396" y="2232049"/>
                  </a:lnTo>
                  <a:lnTo>
                    <a:pt x="284800" y="2242430"/>
                  </a:lnTo>
                  <a:lnTo>
                    <a:pt x="284122" y="2252812"/>
                  </a:lnTo>
                  <a:lnTo>
                    <a:pt x="283367" y="2263194"/>
                  </a:lnTo>
                  <a:lnTo>
                    <a:pt x="282540" y="2273575"/>
                  </a:lnTo>
                  <a:lnTo>
                    <a:pt x="281647" y="2283957"/>
                  </a:lnTo>
                  <a:lnTo>
                    <a:pt x="280687" y="2294338"/>
                  </a:lnTo>
                  <a:lnTo>
                    <a:pt x="279673" y="2304720"/>
                  </a:lnTo>
                  <a:lnTo>
                    <a:pt x="278615" y="2315102"/>
                  </a:lnTo>
                  <a:lnTo>
                    <a:pt x="277520" y="2325483"/>
                  </a:lnTo>
                  <a:lnTo>
                    <a:pt x="276393" y="2335865"/>
                  </a:lnTo>
                  <a:lnTo>
                    <a:pt x="275238" y="2346247"/>
                  </a:lnTo>
                  <a:lnTo>
                    <a:pt x="274060" y="2356628"/>
                  </a:lnTo>
                  <a:lnTo>
                    <a:pt x="272860" y="2367010"/>
                  </a:lnTo>
                  <a:lnTo>
                    <a:pt x="271642" y="2377391"/>
                  </a:lnTo>
                  <a:lnTo>
                    <a:pt x="270408" y="2387773"/>
                  </a:lnTo>
                  <a:lnTo>
                    <a:pt x="269159" y="2398155"/>
                  </a:lnTo>
                  <a:lnTo>
                    <a:pt x="267896" y="2408536"/>
                  </a:lnTo>
                  <a:lnTo>
                    <a:pt x="266617" y="2418918"/>
                  </a:lnTo>
                  <a:lnTo>
                    <a:pt x="265324" y="2429300"/>
                  </a:lnTo>
                  <a:lnTo>
                    <a:pt x="264012" y="2439681"/>
                  </a:lnTo>
                  <a:lnTo>
                    <a:pt x="262682" y="2450063"/>
                  </a:lnTo>
                  <a:lnTo>
                    <a:pt x="261335" y="2460444"/>
                  </a:lnTo>
                  <a:lnTo>
                    <a:pt x="259971" y="2470826"/>
                  </a:lnTo>
                  <a:lnTo>
                    <a:pt x="258589" y="2481208"/>
                  </a:lnTo>
                  <a:lnTo>
                    <a:pt x="257191" y="2491589"/>
                  </a:lnTo>
                  <a:lnTo>
                    <a:pt x="255777" y="2501971"/>
                  </a:lnTo>
                  <a:lnTo>
                    <a:pt x="254346" y="2512353"/>
                  </a:lnTo>
                  <a:lnTo>
                    <a:pt x="252901" y="2522734"/>
                  </a:lnTo>
                  <a:lnTo>
                    <a:pt x="251444" y="2533116"/>
                  </a:lnTo>
                  <a:lnTo>
                    <a:pt x="249977" y="2543497"/>
                  </a:lnTo>
                  <a:lnTo>
                    <a:pt x="248500" y="2553879"/>
                  </a:lnTo>
                  <a:lnTo>
                    <a:pt x="247017" y="2564261"/>
                  </a:lnTo>
                  <a:lnTo>
                    <a:pt x="245528" y="2574642"/>
                  </a:lnTo>
                  <a:lnTo>
                    <a:pt x="244035" y="2585024"/>
                  </a:lnTo>
                  <a:lnTo>
                    <a:pt x="242539" y="2595406"/>
                  </a:lnTo>
                  <a:lnTo>
                    <a:pt x="241044" y="2605787"/>
                  </a:lnTo>
                  <a:lnTo>
                    <a:pt x="239549" y="2616169"/>
                  </a:lnTo>
                  <a:lnTo>
                    <a:pt x="238058" y="2626550"/>
                  </a:lnTo>
                  <a:lnTo>
                    <a:pt x="236570" y="2636932"/>
                  </a:lnTo>
                  <a:lnTo>
                    <a:pt x="235089" y="2647314"/>
                  </a:lnTo>
                  <a:lnTo>
                    <a:pt x="233616" y="2657695"/>
                  </a:lnTo>
                  <a:lnTo>
                    <a:pt x="232155" y="2668077"/>
                  </a:lnTo>
                  <a:lnTo>
                    <a:pt x="230706" y="2678459"/>
                  </a:lnTo>
                  <a:lnTo>
                    <a:pt x="229272" y="2688840"/>
                  </a:lnTo>
                  <a:lnTo>
                    <a:pt x="227854" y="2699222"/>
                  </a:lnTo>
                  <a:lnTo>
                    <a:pt x="226455" y="2709603"/>
                  </a:lnTo>
                  <a:lnTo>
                    <a:pt x="225075" y="2719985"/>
                  </a:lnTo>
                  <a:lnTo>
                    <a:pt x="223721" y="2730367"/>
                  </a:lnTo>
                  <a:lnTo>
                    <a:pt x="222393" y="2740748"/>
                  </a:lnTo>
                  <a:lnTo>
                    <a:pt x="221090" y="2751130"/>
                  </a:lnTo>
                  <a:lnTo>
                    <a:pt x="219813" y="2761512"/>
                  </a:lnTo>
                  <a:lnTo>
                    <a:pt x="218563" y="2771893"/>
                  </a:lnTo>
                  <a:lnTo>
                    <a:pt x="217340" y="2782275"/>
                  </a:lnTo>
                  <a:lnTo>
                    <a:pt x="216142" y="2792656"/>
                  </a:lnTo>
                  <a:lnTo>
                    <a:pt x="214973" y="2803038"/>
                  </a:lnTo>
                  <a:lnTo>
                    <a:pt x="213830" y="2813420"/>
                  </a:lnTo>
                  <a:lnTo>
                    <a:pt x="212710" y="2823801"/>
                  </a:lnTo>
                  <a:lnTo>
                    <a:pt x="211610" y="2834183"/>
                  </a:lnTo>
                  <a:lnTo>
                    <a:pt x="210530" y="2844565"/>
                  </a:lnTo>
                  <a:lnTo>
                    <a:pt x="209467" y="2854946"/>
                  </a:lnTo>
                  <a:lnTo>
                    <a:pt x="208418" y="2865328"/>
                  </a:lnTo>
                  <a:lnTo>
                    <a:pt x="207385" y="2875709"/>
                  </a:lnTo>
                  <a:lnTo>
                    <a:pt x="206364" y="2886091"/>
                  </a:lnTo>
                  <a:lnTo>
                    <a:pt x="205352" y="2896473"/>
                  </a:lnTo>
                  <a:lnTo>
                    <a:pt x="204350" y="2906854"/>
                  </a:lnTo>
                  <a:lnTo>
                    <a:pt x="203354" y="2917236"/>
                  </a:lnTo>
                  <a:lnTo>
                    <a:pt x="202366" y="2927618"/>
                  </a:lnTo>
                  <a:lnTo>
                    <a:pt x="201383" y="2937999"/>
                  </a:lnTo>
                  <a:lnTo>
                    <a:pt x="200407" y="2948381"/>
                  </a:lnTo>
                  <a:lnTo>
                    <a:pt x="199437" y="2958762"/>
                  </a:lnTo>
                  <a:lnTo>
                    <a:pt x="198472" y="2969144"/>
                  </a:lnTo>
                  <a:lnTo>
                    <a:pt x="197512" y="2979526"/>
                  </a:lnTo>
                  <a:lnTo>
                    <a:pt x="196557" y="2989907"/>
                  </a:lnTo>
                  <a:lnTo>
                    <a:pt x="195606" y="3000289"/>
                  </a:lnTo>
                  <a:lnTo>
                    <a:pt x="194659" y="3010671"/>
                  </a:lnTo>
                  <a:lnTo>
                    <a:pt x="193717" y="3021052"/>
                  </a:lnTo>
                  <a:lnTo>
                    <a:pt x="192779" y="3031434"/>
                  </a:lnTo>
                  <a:lnTo>
                    <a:pt x="191843" y="3041815"/>
                  </a:lnTo>
                  <a:lnTo>
                    <a:pt x="190910" y="3052197"/>
                  </a:lnTo>
                  <a:lnTo>
                    <a:pt x="189978" y="3062579"/>
                  </a:lnTo>
                  <a:lnTo>
                    <a:pt x="189048" y="3072960"/>
                  </a:lnTo>
                  <a:lnTo>
                    <a:pt x="188118" y="3083342"/>
                  </a:lnTo>
                  <a:lnTo>
                    <a:pt x="187189" y="3093724"/>
                  </a:lnTo>
                  <a:lnTo>
                    <a:pt x="186260" y="3104105"/>
                  </a:lnTo>
                  <a:lnTo>
                    <a:pt x="185331" y="3114487"/>
                  </a:lnTo>
                  <a:lnTo>
                    <a:pt x="184403" y="3124868"/>
                  </a:lnTo>
                  <a:lnTo>
                    <a:pt x="183475" y="3135250"/>
                  </a:lnTo>
                  <a:lnTo>
                    <a:pt x="182547" y="3145632"/>
                  </a:lnTo>
                  <a:lnTo>
                    <a:pt x="181621" y="3156013"/>
                  </a:lnTo>
                  <a:lnTo>
                    <a:pt x="180697" y="3166395"/>
                  </a:lnTo>
                  <a:lnTo>
                    <a:pt x="179777" y="3176777"/>
                  </a:lnTo>
                  <a:lnTo>
                    <a:pt x="178860" y="3187158"/>
                  </a:lnTo>
                  <a:lnTo>
                    <a:pt x="177947" y="3197540"/>
                  </a:lnTo>
                  <a:lnTo>
                    <a:pt x="177040" y="3207921"/>
                  </a:lnTo>
                  <a:lnTo>
                    <a:pt x="176138" y="3218303"/>
                  </a:lnTo>
                  <a:lnTo>
                    <a:pt x="175244" y="3228685"/>
                  </a:lnTo>
                  <a:lnTo>
                    <a:pt x="174357" y="3239066"/>
                  </a:lnTo>
                  <a:lnTo>
                    <a:pt x="173480" y="3249448"/>
                  </a:lnTo>
                  <a:lnTo>
                    <a:pt x="172612" y="3259830"/>
                  </a:lnTo>
                  <a:lnTo>
                    <a:pt x="171753" y="3270211"/>
                  </a:lnTo>
                  <a:lnTo>
                    <a:pt x="170905" y="3280593"/>
                  </a:lnTo>
                  <a:lnTo>
                    <a:pt x="170067" y="3290974"/>
                  </a:lnTo>
                  <a:lnTo>
                    <a:pt x="169240" y="3301356"/>
                  </a:lnTo>
                  <a:lnTo>
                    <a:pt x="168424" y="3311738"/>
                  </a:lnTo>
                  <a:lnTo>
                    <a:pt x="167624" y="3322119"/>
                  </a:lnTo>
                  <a:lnTo>
                    <a:pt x="166835" y="3332501"/>
                  </a:lnTo>
                  <a:lnTo>
                    <a:pt x="166061" y="3342883"/>
                  </a:lnTo>
                  <a:lnTo>
                    <a:pt x="165300" y="3353264"/>
                  </a:lnTo>
                  <a:lnTo>
                    <a:pt x="164554" y="3363646"/>
                  </a:lnTo>
                  <a:lnTo>
                    <a:pt x="163824" y="3374027"/>
                  </a:lnTo>
                  <a:lnTo>
                    <a:pt x="163111" y="3384409"/>
                  </a:lnTo>
                  <a:lnTo>
                    <a:pt x="162419" y="3394791"/>
                  </a:lnTo>
                  <a:lnTo>
                    <a:pt x="161746" y="3405172"/>
                  </a:lnTo>
                  <a:lnTo>
                    <a:pt x="161094" y="3415554"/>
                  </a:lnTo>
                  <a:lnTo>
                    <a:pt x="160464" y="3425936"/>
                  </a:lnTo>
                  <a:lnTo>
                    <a:pt x="159856" y="3436317"/>
                  </a:lnTo>
                  <a:lnTo>
                    <a:pt x="159273" y="3446699"/>
                  </a:lnTo>
                  <a:lnTo>
                    <a:pt x="158716" y="3457080"/>
                  </a:lnTo>
                  <a:lnTo>
                    <a:pt x="158190" y="3467462"/>
                  </a:lnTo>
                  <a:lnTo>
                    <a:pt x="157692" y="3477844"/>
                  </a:lnTo>
                  <a:lnTo>
                    <a:pt x="157222" y="3488225"/>
                  </a:lnTo>
                  <a:lnTo>
                    <a:pt x="156781" y="3498607"/>
                  </a:lnTo>
                  <a:lnTo>
                    <a:pt x="156369" y="3508989"/>
                  </a:lnTo>
                  <a:lnTo>
                    <a:pt x="155985" y="3519370"/>
                  </a:lnTo>
                  <a:lnTo>
                    <a:pt x="155630" y="3529752"/>
                  </a:lnTo>
                  <a:lnTo>
                    <a:pt x="155308" y="3540133"/>
                  </a:lnTo>
                  <a:lnTo>
                    <a:pt x="155013" y="3550515"/>
                  </a:lnTo>
                  <a:lnTo>
                    <a:pt x="154742" y="3560897"/>
                  </a:lnTo>
                  <a:lnTo>
                    <a:pt x="154494" y="3571278"/>
                  </a:lnTo>
                  <a:lnTo>
                    <a:pt x="154268" y="3581660"/>
                  </a:lnTo>
                  <a:lnTo>
                    <a:pt x="154062" y="3592041"/>
                  </a:lnTo>
                  <a:lnTo>
                    <a:pt x="153873" y="3602423"/>
                  </a:lnTo>
                  <a:lnTo>
                    <a:pt x="153702" y="3612805"/>
                  </a:lnTo>
                  <a:lnTo>
                    <a:pt x="153543" y="3623186"/>
                  </a:lnTo>
                  <a:lnTo>
                    <a:pt x="153394" y="3633568"/>
                  </a:lnTo>
                  <a:lnTo>
                    <a:pt x="153253" y="3643950"/>
                  </a:lnTo>
                  <a:lnTo>
                    <a:pt x="153119" y="3654331"/>
                  </a:lnTo>
                  <a:lnTo>
                    <a:pt x="152989" y="3664713"/>
                  </a:lnTo>
                  <a:lnTo>
                    <a:pt x="152862" y="3675094"/>
                  </a:lnTo>
                  <a:lnTo>
                    <a:pt x="152737" y="3685476"/>
                  </a:lnTo>
                  <a:lnTo>
                    <a:pt x="152613" y="3695858"/>
                  </a:lnTo>
                  <a:lnTo>
                    <a:pt x="152489" y="3706239"/>
                  </a:lnTo>
                  <a:lnTo>
                    <a:pt x="152364" y="3716621"/>
                  </a:lnTo>
                  <a:lnTo>
                    <a:pt x="152238" y="3727003"/>
                  </a:lnTo>
                  <a:lnTo>
                    <a:pt x="152112" y="3737384"/>
                  </a:lnTo>
                  <a:lnTo>
                    <a:pt x="151985" y="3747766"/>
                  </a:lnTo>
                  <a:lnTo>
                    <a:pt x="151858" y="3758147"/>
                  </a:lnTo>
                  <a:lnTo>
                    <a:pt x="151732" y="3768529"/>
                  </a:lnTo>
                  <a:lnTo>
                    <a:pt x="151606" y="3778911"/>
                  </a:lnTo>
                  <a:lnTo>
                    <a:pt x="151482" y="3789292"/>
                  </a:lnTo>
                  <a:lnTo>
                    <a:pt x="151359" y="3799674"/>
                  </a:lnTo>
                  <a:lnTo>
                    <a:pt x="151239" y="3810056"/>
                  </a:lnTo>
                  <a:lnTo>
                    <a:pt x="151120" y="3820437"/>
                  </a:lnTo>
                  <a:lnTo>
                    <a:pt x="151004" y="3830819"/>
                  </a:lnTo>
                  <a:lnTo>
                    <a:pt x="150889" y="3841200"/>
                  </a:lnTo>
                  <a:lnTo>
                    <a:pt x="150776" y="3851582"/>
                  </a:lnTo>
                  <a:lnTo>
                    <a:pt x="150663" y="3861964"/>
                  </a:lnTo>
                  <a:lnTo>
                    <a:pt x="150549" y="3872345"/>
                  </a:lnTo>
                  <a:lnTo>
                    <a:pt x="150435" y="3882727"/>
                  </a:lnTo>
                  <a:lnTo>
                    <a:pt x="150318" y="3893109"/>
                  </a:lnTo>
                  <a:lnTo>
                    <a:pt x="150197" y="3903490"/>
                  </a:lnTo>
                  <a:lnTo>
                    <a:pt x="150071" y="3913872"/>
                  </a:lnTo>
                  <a:lnTo>
                    <a:pt x="149940" y="3924253"/>
                  </a:lnTo>
                  <a:lnTo>
                    <a:pt x="149802" y="3934635"/>
                  </a:lnTo>
                  <a:lnTo>
                    <a:pt x="149657" y="3945017"/>
                  </a:lnTo>
                  <a:lnTo>
                    <a:pt x="149504" y="3955398"/>
                  </a:lnTo>
                  <a:lnTo>
                    <a:pt x="149344" y="3965780"/>
                  </a:lnTo>
                  <a:lnTo>
                    <a:pt x="149174" y="3976162"/>
                  </a:lnTo>
                  <a:lnTo>
                    <a:pt x="148997" y="3986543"/>
                  </a:lnTo>
                  <a:lnTo>
                    <a:pt x="148813" y="3996925"/>
                  </a:lnTo>
                  <a:lnTo>
                    <a:pt x="148623" y="4007306"/>
                  </a:lnTo>
                  <a:lnTo>
                    <a:pt x="148427" y="4017688"/>
                  </a:lnTo>
                  <a:lnTo>
                    <a:pt x="148228" y="4028070"/>
                  </a:lnTo>
                  <a:lnTo>
                    <a:pt x="148027" y="4038451"/>
                  </a:lnTo>
                  <a:lnTo>
                    <a:pt x="147824" y="4048833"/>
                  </a:lnTo>
                  <a:lnTo>
                    <a:pt x="147623" y="4059215"/>
                  </a:lnTo>
                  <a:lnTo>
                    <a:pt x="147424" y="4069596"/>
                  </a:lnTo>
                  <a:lnTo>
                    <a:pt x="147230" y="4079978"/>
                  </a:lnTo>
                  <a:lnTo>
                    <a:pt x="147042" y="4090359"/>
                  </a:lnTo>
                  <a:lnTo>
                    <a:pt x="146861" y="4100741"/>
                  </a:lnTo>
                  <a:lnTo>
                    <a:pt x="146688" y="4111123"/>
                  </a:lnTo>
                  <a:lnTo>
                    <a:pt x="146527" y="4121504"/>
                  </a:lnTo>
                  <a:lnTo>
                    <a:pt x="146379" y="4131886"/>
                  </a:lnTo>
                  <a:lnTo>
                    <a:pt x="146242" y="4142268"/>
                  </a:lnTo>
                  <a:lnTo>
                    <a:pt x="146118" y="4152649"/>
                  </a:lnTo>
                  <a:lnTo>
                    <a:pt x="146009" y="4163031"/>
                  </a:lnTo>
                  <a:lnTo>
                    <a:pt x="145912" y="4173412"/>
                  </a:lnTo>
                  <a:lnTo>
                    <a:pt x="145830" y="4183794"/>
                  </a:lnTo>
                  <a:lnTo>
                    <a:pt x="145764" y="4194176"/>
                  </a:lnTo>
                  <a:lnTo>
                    <a:pt x="145713" y="4204557"/>
                  </a:lnTo>
                  <a:lnTo>
                    <a:pt x="145675" y="4214939"/>
                  </a:lnTo>
                  <a:lnTo>
                    <a:pt x="145650" y="4225321"/>
                  </a:lnTo>
                  <a:lnTo>
                    <a:pt x="145637" y="4235702"/>
                  </a:lnTo>
                  <a:lnTo>
                    <a:pt x="145636" y="4246084"/>
                  </a:lnTo>
                  <a:lnTo>
                    <a:pt x="145644" y="4256465"/>
                  </a:lnTo>
                  <a:lnTo>
                    <a:pt x="145663" y="4266847"/>
                  </a:lnTo>
                  <a:lnTo>
                    <a:pt x="145690" y="4277229"/>
                  </a:lnTo>
                  <a:lnTo>
                    <a:pt x="145723" y="4287610"/>
                  </a:lnTo>
                  <a:lnTo>
                    <a:pt x="145761" y="4297992"/>
                  </a:lnTo>
                  <a:lnTo>
                    <a:pt x="145801" y="4308374"/>
                  </a:lnTo>
                  <a:lnTo>
                    <a:pt x="145844" y="4318755"/>
                  </a:lnTo>
                  <a:lnTo>
                    <a:pt x="145887" y="4329137"/>
                  </a:lnTo>
                  <a:lnTo>
                    <a:pt x="145929" y="4339518"/>
                  </a:lnTo>
                  <a:lnTo>
                    <a:pt x="145968" y="4349900"/>
                  </a:lnTo>
                  <a:lnTo>
                    <a:pt x="146004" y="4360282"/>
                  </a:lnTo>
                  <a:lnTo>
                    <a:pt x="146034" y="4370663"/>
                  </a:lnTo>
                  <a:lnTo>
                    <a:pt x="146059" y="4381045"/>
                  </a:lnTo>
                  <a:lnTo>
                    <a:pt x="146078" y="4391427"/>
                  </a:lnTo>
                  <a:lnTo>
                    <a:pt x="146090" y="4401808"/>
                  </a:lnTo>
                  <a:lnTo>
                    <a:pt x="146094" y="4412190"/>
                  </a:lnTo>
                  <a:lnTo>
                    <a:pt x="146090" y="4422571"/>
                  </a:lnTo>
                  <a:lnTo>
                    <a:pt x="146080" y="4432953"/>
                  </a:lnTo>
                  <a:lnTo>
                    <a:pt x="146063" y="4443335"/>
                  </a:lnTo>
                  <a:lnTo>
                    <a:pt x="146040" y="4453716"/>
                  </a:lnTo>
                  <a:lnTo>
                    <a:pt x="146011" y="4464098"/>
                  </a:lnTo>
                  <a:lnTo>
                    <a:pt x="145978" y="4474480"/>
                  </a:lnTo>
                  <a:lnTo>
                    <a:pt x="145941" y="4484861"/>
                  </a:lnTo>
                  <a:lnTo>
                    <a:pt x="145901" y="4495243"/>
                  </a:lnTo>
                  <a:lnTo>
                    <a:pt x="145858" y="4505624"/>
                  </a:lnTo>
                  <a:lnTo>
                    <a:pt x="145814" y="4516006"/>
                  </a:lnTo>
                  <a:lnTo>
                    <a:pt x="145770" y="4526388"/>
                  </a:lnTo>
                  <a:lnTo>
                    <a:pt x="145725" y="4536769"/>
                  </a:lnTo>
                  <a:lnTo>
                    <a:pt x="145681" y="4547151"/>
                  </a:lnTo>
                  <a:lnTo>
                    <a:pt x="145638" y="4557533"/>
                  </a:lnTo>
                  <a:lnTo>
                    <a:pt x="145595" y="4567914"/>
                  </a:lnTo>
                  <a:lnTo>
                    <a:pt x="145554" y="4578296"/>
                  </a:lnTo>
                  <a:lnTo>
                    <a:pt x="145514" y="4588677"/>
                  </a:lnTo>
                  <a:lnTo>
                    <a:pt x="145474" y="4599059"/>
                  </a:lnTo>
                  <a:lnTo>
                    <a:pt x="145437" y="4609441"/>
                  </a:lnTo>
                  <a:lnTo>
                    <a:pt x="145400" y="4619822"/>
                  </a:lnTo>
                  <a:lnTo>
                    <a:pt x="145364" y="4630204"/>
                  </a:lnTo>
                  <a:lnTo>
                    <a:pt x="145329" y="4640586"/>
                  </a:lnTo>
                  <a:lnTo>
                    <a:pt x="145295" y="4650967"/>
                  </a:lnTo>
                  <a:lnTo>
                    <a:pt x="145263" y="4661349"/>
                  </a:lnTo>
                  <a:lnTo>
                    <a:pt x="145232" y="4671730"/>
                  </a:lnTo>
                  <a:lnTo>
                    <a:pt x="145202" y="4682112"/>
                  </a:lnTo>
                  <a:lnTo>
                    <a:pt x="145174" y="4692494"/>
                  </a:lnTo>
                  <a:lnTo>
                    <a:pt x="145148" y="4702875"/>
                  </a:lnTo>
                  <a:lnTo>
                    <a:pt x="145125" y="4713257"/>
                  </a:lnTo>
                  <a:lnTo>
                    <a:pt x="145105" y="4723639"/>
                  </a:lnTo>
                  <a:lnTo>
                    <a:pt x="145087" y="4734020"/>
                  </a:lnTo>
                  <a:lnTo>
                    <a:pt x="145073" y="4744402"/>
                  </a:lnTo>
                  <a:lnTo>
                    <a:pt x="145062" y="4754783"/>
                  </a:lnTo>
                  <a:lnTo>
                    <a:pt x="145054" y="4765165"/>
                  </a:lnTo>
                  <a:lnTo>
                    <a:pt x="145050" y="4775547"/>
                  </a:lnTo>
                  <a:lnTo>
                    <a:pt x="145051" y="4785928"/>
                  </a:lnTo>
                  <a:lnTo>
                    <a:pt x="145054" y="4796310"/>
                  </a:lnTo>
                  <a:lnTo>
                    <a:pt x="145061" y="4806692"/>
                  </a:lnTo>
                  <a:lnTo>
                    <a:pt x="145071" y="4817073"/>
                  </a:lnTo>
                  <a:lnTo>
                    <a:pt x="145083" y="4827455"/>
                  </a:lnTo>
                  <a:lnTo>
                    <a:pt x="145098" y="4837836"/>
                  </a:lnTo>
                  <a:lnTo>
                    <a:pt x="145114" y="4848218"/>
                  </a:lnTo>
                  <a:lnTo>
                    <a:pt x="145133" y="4858600"/>
                  </a:lnTo>
                  <a:lnTo>
                    <a:pt x="145152" y="4868981"/>
                  </a:lnTo>
                  <a:lnTo>
                    <a:pt x="145171" y="4879363"/>
                  </a:lnTo>
                  <a:lnTo>
                    <a:pt x="145190" y="4889745"/>
                  </a:lnTo>
                  <a:lnTo>
                    <a:pt x="145209" y="4900126"/>
                  </a:lnTo>
                  <a:lnTo>
                    <a:pt x="145227" y="4910508"/>
                  </a:lnTo>
                  <a:lnTo>
                    <a:pt x="145243" y="4920889"/>
                  </a:lnTo>
                  <a:lnTo>
                    <a:pt x="145256" y="4931271"/>
                  </a:lnTo>
                  <a:lnTo>
                    <a:pt x="145268" y="4941653"/>
                  </a:lnTo>
                  <a:lnTo>
                    <a:pt x="145276" y="4952034"/>
                  </a:lnTo>
                  <a:lnTo>
                    <a:pt x="145281" y="4962416"/>
                  </a:lnTo>
                  <a:lnTo>
                    <a:pt x="145283" y="4972798"/>
                  </a:lnTo>
                  <a:lnTo>
                    <a:pt x="145281" y="4983179"/>
                  </a:lnTo>
                  <a:lnTo>
                    <a:pt x="145274" y="4993561"/>
                  </a:lnTo>
                  <a:lnTo>
                    <a:pt x="145263" y="5003942"/>
                  </a:lnTo>
                  <a:lnTo>
                    <a:pt x="145247" y="5014324"/>
                  </a:lnTo>
                  <a:lnTo>
                    <a:pt x="145227" y="5024706"/>
                  </a:lnTo>
                  <a:lnTo>
                    <a:pt x="145202" y="5035087"/>
                  </a:lnTo>
                  <a:lnTo>
                    <a:pt x="145174" y="5045469"/>
                  </a:lnTo>
                  <a:lnTo>
                    <a:pt x="145141" y="5055851"/>
                  </a:lnTo>
                  <a:lnTo>
                    <a:pt x="145104" y="5066232"/>
                  </a:lnTo>
                  <a:lnTo>
                    <a:pt x="145063" y="5076614"/>
                  </a:lnTo>
                  <a:lnTo>
                    <a:pt x="145020" y="5086995"/>
                  </a:lnTo>
                  <a:lnTo>
                    <a:pt x="144973" y="5097377"/>
                  </a:lnTo>
                  <a:lnTo>
                    <a:pt x="144925" y="5107759"/>
                  </a:lnTo>
                  <a:lnTo>
                    <a:pt x="144875" y="5118140"/>
                  </a:lnTo>
                  <a:lnTo>
                    <a:pt x="144825" y="5128522"/>
                  </a:lnTo>
                  <a:lnTo>
                    <a:pt x="144773" y="5138904"/>
                  </a:lnTo>
                  <a:lnTo>
                    <a:pt x="144722" y="5149285"/>
                  </a:lnTo>
                  <a:lnTo>
                    <a:pt x="144671" y="5159667"/>
                  </a:lnTo>
                  <a:lnTo>
                    <a:pt x="144621" y="5170048"/>
                  </a:lnTo>
                  <a:lnTo>
                    <a:pt x="144572" y="5180430"/>
                  </a:lnTo>
                  <a:lnTo>
                    <a:pt x="144525" y="5190812"/>
                  </a:lnTo>
                  <a:lnTo>
                    <a:pt x="144479" y="5201193"/>
                  </a:lnTo>
                  <a:lnTo>
                    <a:pt x="144434" y="5211575"/>
                  </a:lnTo>
                  <a:lnTo>
                    <a:pt x="144391" y="5221957"/>
                  </a:lnTo>
                  <a:lnTo>
                    <a:pt x="144349" y="5232338"/>
                  </a:lnTo>
                  <a:lnTo>
                    <a:pt x="144308" y="5242720"/>
                  </a:lnTo>
                  <a:lnTo>
                    <a:pt x="144269" y="5253101"/>
                  </a:lnTo>
                  <a:lnTo>
                    <a:pt x="144230" y="5263483"/>
                  </a:lnTo>
                  <a:lnTo>
                    <a:pt x="144192" y="5273865"/>
                  </a:lnTo>
                  <a:lnTo>
                    <a:pt x="144155" y="5284246"/>
                  </a:lnTo>
                  <a:lnTo>
                    <a:pt x="144119" y="5294628"/>
                  </a:lnTo>
                  <a:lnTo>
                    <a:pt x="144083" y="5305010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1" name="pg29">
              <a:extLst>
                <a:ext uri="{FF2B5EF4-FFF2-40B4-BE49-F238E27FC236}">
                  <a16:creationId xmlns:a16="http://schemas.microsoft.com/office/drawing/2014/main" id="{9957751A-DD3D-8862-E1E7-9AABE8BC74CB}"/>
                </a:ext>
              </a:extLst>
            </p:cNvPr>
            <p:cNvSpPr/>
            <p:nvPr/>
          </p:nvSpPr>
          <p:spPr>
            <a:xfrm>
              <a:off x="4044820" y="2538031"/>
              <a:ext cx="286335" cy="5408777"/>
            </a:xfrm>
            <a:custGeom>
              <a:avLst/>
              <a:gdLst/>
              <a:ahLst/>
              <a:cxnLst/>
              <a:rect l="0" t="0" r="0" b="0"/>
              <a:pathLst>
                <a:path w="286335" h="5408777">
                  <a:moveTo>
                    <a:pt x="142614" y="5408777"/>
                  </a:moveTo>
                  <a:lnTo>
                    <a:pt x="142560" y="5398193"/>
                  </a:lnTo>
                  <a:lnTo>
                    <a:pt x="142506" y="5387608"/>
                  </a:lnTo>
                  <a:lnTo>
                    <a:pt x="142452" y="5377023"/>
                  </a:lnTo>
                  <a:lnTo>
                    <a:pt x="142399" y="5366439"/>
                  </a:lnTo>
                  <a:lnTo>
                    <a:pt x="142348" y="5355854"/>
                  </a:lnTo>
                  <a:lnTo>
                    <a:pt x="142299" y="5345269"/>
                  </a:lnTo>
                  <a:lnTo>
                    <a:pt x="142253" y="5334685"/>
                  </a:lnTo>
                  <a:lnTo>
                    <a:pt x="142210" y="5324100"/>
                  </a:lnTo>
                  <a:lnTo>
                    <a:pt x="142171" y="5313515"/>
                  </a:lnTo>
                  <a:lnTo>
                    <a:pt x="142136" y="5302930"/>
                  </a:lnTo>
                  <a:lnTo>
                    <a:pt x="142105" y="5292346"/>
                  </a:lnTo>
                  <a:lnTo>
                    <a:pt x="142077" y="5281761"/>
                  </a:lnTo>
                  <a:lnTo>
                    <a:pt x="142053" y="5271176"/>
                  </a:lnTo>
                  <a:lnTo>
                    <a:pt x="142032" y="5260592"/>
                  </a:lnTo>
                  <a:lnTo>
                    <a:pt x="142014" y="5250007"/>
                  </a:lnTo>
                  <a:lnTo>
                    <a:pt x="141998" y="5239422"/>
                  </a:lnTo>
                  <a:lnTo>
                    <a:pt x="141984" y="5228838"/>
                  </a:lnTo>
                  <a:lnTo>
                    <a:pt x="141970" y="5218253"/>
                  </a:lnTo>
                  <a:lnTo>
                    <a:pt x="141956" y="5207668"/>
                  </a:lnTo>
                  <a:lnTo>
                    <a:pt x="141942" y="5197084"/>
                  </a:lnTo>
                  <a:lnTo>
                    <a:pt x="141926" y="5186499"/>
                  </a:lnTo>
                  <a:lnTo>
                    <a:pt x="141908" y="5175914"/>
                  </a:lnTo>
                  <a:lnTo>
                    <a:pt x="141888" y="5165329"/>
                  </a:lnTo>
                  <a:lnTo>
                    <a:pt x="141865" y="5154745"/>
                  </a:lnTo>
                  <a:lnTo>
                    <a:pt x="141839" y="5144160"/>
                  </a:lnTo>
                  <a:lnTo>
                    <a:pt x="141809" y="5133575"/>
                  </a:lnTo>
                  <a:lnTo>
                    <a:pt x="141777" y="5122991"/>
                  </a:lnTo>
                  <a:lnTo>
                    <a:pt x="141741" y="5112406"/>
                  </a:lnTo>
                  <a:lnTo>
                    <a:pt x="141704" y="5101821"/>
                  </a:lnTo>
                  <a:lnTo>
                    <a:pt x="141664" y="5091237"/>
                  </a:lnTo>
                  <a:lnTo>
                    <a:pt x="141622" y="5080652"/>
                  </a:lnTo>
                  <a:lnTo>
                    <a:pt x="141580" y="5070067"/>
                  </a:lnTo>
                  <a:lnTo>
                    <a:pt x="141538" y="5059483"/>
                  </a:lnTo>
                  <a:lnTo>
                    <a:pt x="141496" y="5048898"/>
                  </a:lnTo>
                  <a:lnTo>
                    <a:pt x="141456" y="5038313"/>
                  </a:lnTo>
                  <a:lnTo>
                    <a:pt x="141418" y="5027728"/>
                  </a:lnTo>
                  <a:lnTo>
                    <a:pt x="141383" y="5017144"/>
                  </a:lnTo>
                  <a:lnTo>
                    <a:pt x="141351" y="5006559"/>
                  </a:lnTo>
                  <a:lnTo>
                    <a:pt x="141323" y="4995974"/>
                  </a:lnTo>
                  <a:lnTo>
                    <a:pt x="141301" y="4985390"/>
                  </a:lnTo>
                  <a:lnTo>
                    <a:pt x="141283" y="4974805"/>
                  </a:lnTo>
                  <a:lnTo>
                    <a:pt x="141270" y="4964220"/>
                  </a:lnTo>
                  <a:lnTo>
                    <a:pt x="141262" y="4953636"/>
                  </a:lnTo>
                  <a:lnTo>
                    <a:pt x="141259" y="4943051"/>
                  </a:lnTo>
                  <a:lnTo>
                    <a:pt x="141261" y="4932466"/>
                  </a:lnTo>
                  <a:lnTo>
                    <a:pt x="141267" y="4921882"/>
                  </a:lnTo>
                  <a:lnTo>
                    <a:pt x="141276" y="4911297"/>
                  </a:lnTo>
                  <a:lnTo>
                    <a:pt x="141288" y="4900712"/>
                  </a:lnTo>
                  <a:lnTo>
                    <a:pt x="141301" y="4890127"/>
                  </a:lnTo>
                  <a:lnTo>
                    <a:pt x="141316" y="4879543"/>
                  </a:lnTo>
                  <a:lnTo>
                    <a:pt x="141330" y="4868958"/>
                  </a:lnTo>
                  <a:lnTo>
                    <a:pt x="141343" y="4858373"/>
                  </a:lnTo>
                  <a:lnTo>
                    <a:pt x="141354" y="4847789"/>
                  </a:lnTo>
                  <a:lnTo>
                    <a:pt x="141361" y="4837204"/>
                  </a:lnTo>
                  <a:lnTo>
                    <a:pt x="141364" y="4826619"/>
                  </a:lnTo>
                  <a:lnTo>
                    <a:pt x="141363" y="4816035"/>
                  </a:lnTo>
                  <a:lnTo>
                    <a:pt x="141355" y="4805450"/>
                  </a:lnTo>
                  <a:lnTo>
                    <a:pt x="141341" y="4794865"/>
                  </a:lnTo>
                  <a:lnTo>
                    <a:pt x="141321" y="4784281"/>
                  </a:lnTo>
                  <a:lnTo>
                    <a:pt x="141296" y="4773696"/>
                  </a:lnTo>
                  <a:lnTo>
                    <a:pt x="141264" y="4763111"/>
                  </a:lnTo>
                  <a:lnTo>
                    <a:pt x="141227" y="4752526"/>
                  </a:lnTo>
                  <a:lnTo>
                    <a:pt x="141186" y="4741942"/>
                  </a:lnTo>
                  <a:lnTo>
                    <a:pt x="141140" y="4731357"/>
                  </a:lnTo>
                  <a:lnTo>
                    <a:pt x="141091" y="4720772"/>
                  </a:lnTo>
                  <a:lnTo>
                    <a:pt x="141041" y="4710188"/>
                  </a:lnTo>
                  <a:lnTo>
                    <a:pt x="140991" y="4699603"/>
                  </a:lnTo>
                  <a:lnTo>
                    <a:pt x="140941" y="4689018"/>
                  </a:lnTo>
                  <a:lnTo>
                    <a:pt x="140893" y="4678434"/>
                  </a:lnTo>
                  <a:lnTo>
                    <a:pt x="140847" y="4667849"/>
                  </a:lnTo>
                  <a:lnTo>
                    <a:pt x="140804" y="4657264"/>
                  </a:lnTo>
                  <a:lnTo>
                    <a:pt x="140765" y="4646680"/>
                  </a:lnTo>
                  <a:lnTo>
                    <a:pt x="140731" y="4636095"/>
                  </a:lnTo>
                  <a:lnTo>
                    <a:pt x="140701" y="4625510"/>
                  </a:lnTo>
                  <a:lnTo>
                    <a:pt x="140674" y="4614925"/>
                  </a:lnTo>
                  <a:lnTo>
                    <a:pt x="140651" y="4604341"/>
                  </a:lnTo>
                  <a:lnTo>
                    <a:pt x="140630" y="4593756"/>
                  </a:lnTo>
                  <a:lnTo>
                    <a:pt x="140611" y="4583171"/>
                  </a:lnTo>
                  <a:lnTo>
                    <a:pt x="140593" y="4572587"/>
                  </a:lnTo>
                  <a:lnTo>
                    <a:pt x="140575" y="4562002"/>
                  </a:lnTo>
                  <a:lnTo>
                    <a:pt x="140556" y="4551417"/>
                  </a:lnTo>
                  <a:lnTo>
                    <a:pt x="140534" y="4540833"/>
                  </a:lnTo>
                  <a:lnTo>
                    <a:pt x="140510" y="4530248"/>
                  </a:lnTo>
                  <a:lnTo>
                    <a:pt x="140483" y="4519663"/>
                  </a:lnTo>
                  <a:lnTo>
                    <a:pt x="140452" y="4509079"/>
                  </a:lnTo>
                  <a:lnTo>
                    <a:pt x="140418" y="4498494"/>
                  </a:lnTo>
                  <a:lnTo>
                    <a:pt x="140379" y="4487909"/>
                  </a:lnTo>
                  <a:lnTo>
                    <a:pt x="140336" y="4477324"/>
                  </a:lnTo>
                  <a:lnTo>
                    <a:pt x="140289" y="4466740"/>
                  </a:lnTo>
                  <a:lnTo>
                    <a:pt x="140238" y="4456155"/>
                  </a:lnTo>
                  <a:lnTo>
                    <a:pt x="140183" y="4445570"/>
                  </a:lnTo>
                  <a:lnTo>
                    <a:pt x="140124" y="4434986"/>
                  </a:lnTo>
                  <a:lnTo>
                    <a:pt x="140060" y="4424401"/>
                  </a:lnTo>
                  <a:lnTo>
                    <a:pt x="139993" y="4413816"/>
                  </a:lnTo>
                  <a:lnTo>
                    <a:pt x="139920" y="4403232"/>
                  </a:lnTo>
                  <a:lnTo>
                    <a:pt x="139842" y="4392647"/>
                  </a:lnTo>
                  <a:lnTo>
                    <a:pt x="139757" y="4382062"/>
                  </a:lnTo>
                  <a:lnTo>
                    <a:pt x="139667" y="4371478"/>
                  </a:lnTo>
                  <a:lnTo>
                    <a:pt x="139569" y="4360893"/>
                  </a:lnTo>
                  <a:lnTo>
                    <a:pt x="139464" y="4350308"/>
                  </a:lnTo>
                  <a:lnTo>
                    <a:pt x="139351" y="4339723"/>
                  </a:lnTo>
                  <a:lnTo>
                    <a:pt x="139230" y="4329139"/>
                  </a:lnTo>
                  <a:lnTo>
                    <a:pt x="139101" y="4318554"/>
                  </a:lnTo>
                  <a:lnTo>
                    <a:pt x="138961" y="4307969"/>
                  </a:lnTo>
                  <a:lnTo>
                    <a:pt x="138812" y="4297385"/>
                  </a:lnTo>
                  <a:lnTo>
                    <a:pt x="138655" y="4286800"/>
                  </a:lnTo>
                  <a:lnTo>
                    <a:pt x="138489" y="4276215"/>
                  </a:lnTo>
                  <a:lnTo>
                    <a:pt x="138314" y="4265631"/>
                  </a:lnTo>
                  <a:lnTo>
                    <a:pt x="138132" y="4255046"/>
                  </a:lnTo>
                  <a:lnTo>
                    <a:pt x="137942" y="4244461"/>
                  </a:lnTo>
                  <a:lnTo>
                    <a:pt x="137745" y="4233877"/>
                  </a:lnTo>
                  <a:lnTo>
                    <a:pt x="137541" y="4223292"/>
                  </a:lnTo>
                  <a:lnTo>
                    <a:pt x="137332" y="4212707"/>
                  </a:lnTo>
                  <a:lnTo>
                    <a:pt x="137118" y="4202122"/>
                  </a:lnTo>
                  <a:lnTo>
                    <a:pt x="136899" y="4191538"/>
                  </a:lnTo>
                  <a:lnTo>
                    <a:pt x="136677" y="4180953"/>
                  </a:lnTo>
                  <a:lnTo>
                    <a:pt x="136452" y="4170368"/>
                  </a:lnTo>
                  <a:lnTo>
                    <a:pt x="136224" y="4159784"/>
                  </a:lnTo>
                  <a:lnTo>
                    <a:pt x="135994" y="4149199"/>
                  </a:lnTo>
                  <a:lnTo>
                    <a:pt x="135760" y="4138614"/>
                  </a:lnTo>
                  <a:lnTo>
                    <a:pt x="135523" y="4128030"/>
                  </a:lnTo>
                  <a:lnTo>
                    <a:pt x="135282" y="4117445"/>
                  </a:lnTo>
                  <a:lnTo>
                    <a:pt x="135038" y="4106860"/>
                  </a:lnTo>
                  <a:lnTo>
                    <a:pt x="134789" y="4096276"/>
                  </a:lnTo>
                  <a:lnTo>
                    <a:pt x="134534" y="4085691"/>
                  </a:lnTo>
                  <a:lnTo>
                    <a:pt x="134274" y="4075106"/>
                  </a:lnTo>
                  <a:lnTo>
                    <a:pt x="134006" y="4064521"/>
                  </a:lnTo>
                  <a:lnTo>
                    <a:pt x="133730" y="4053937"/>
                  </a:lnTo>
                  <a:lnTo>
                    <a:pt x="133447" y="4043352"/>
                  </a:lnTo>
                  <a:lnTo>
                    <a:pt x="133155" y="4032767"/>
                  </a:lnTo>
                  <a:lnTo>
                    <a:pt x="132856" y="4022183"/>
                  </a:lnTo>
                  <a:lnTo>
                    <a:pt x="132550" y="4011598"/>
                  </a:lnTo>
                  <a:lnTo>
                    <a:pt x="132239" y="4001013"/>
                  </a:lnTo>
                  <a:lnTo>
                    <a:pt x="131923" y="3990429"/>
                  </a:lnTo>
                  <a:lnTo>
                    <a:pt x="131605" y="3979844"/>
                  </a:lnTo>
                  <a:lnTo>
                    <a:pt x="131285" y="3969259"/>
                  </a:lnTo>
                  <a:lnTo>
                    <a:pt x="130968" y="3958675"/>
                  </a:lnTo>
                  <a:lnTo>
                    <a:pt x="130654" y="3948090"/>
                  </a:lnTo>
                  <a:lnTo>
                    <a:pt x="130346" y="3937505"/>
                  </a:lnTo>
                  <a:lnTo>
                    <a:pt x="130045" y="3926920"/>
                  </a:lnTo>
                  <a:lnTo>
                    <a:pt x="129752" y="3916336"/>
                  </a:lnTo>
                  <a:lnTo>
                    <a:pt x="129468" y="3905751"/>
                  </a:lnTo>
                  <a:lnTo>
                    <a:pt x="129193" y="3895166"/>
                  </a:lnTo>
                  <a:lnTo>
                    <a:pt x="128928" y="3884582"/>
                  </a:lnTo>
                  <a:lnTo>
                    <a:pt x="128671" y="3873997"/>
                  </a:lnTo>
                  <a:lnTo>
                    <a:pt x="128419" y="3863412"/>
                  </a:lnTo>
                  <a:lnTo>
                    <a:pt x="128171" y="3852828"/>
                  </a:lnTo>
                  <a:lnTo>
                    <a:pt x="127923" y="3842243"/>
                  </a:lnTo>
                  <a:lnTo>
                    <a:pt x="127673" y="3831658"/>
                  </a:lnTo>
                  <a:lnTo>
                    <a:pt x="127417" y="3821074"/>
                  </a:lnTo>
                  <a:lnTo>
                    <a:pt x="127151" y="3810489"/>
                  </a:lnTo>
                  <a:lnTo>
                    <a:pt x="126871" y="3799904"/>
                  </a:lnTo>
                  <a:lnTo>
                    <a:pt x="126572" y="3789319"/>
                  </a:lnTo>
                  <a:lnTo>
                    <a:pt x="126253" y="3778735"/>
                  </a:lnTo>
                  <a:lnTo>
                    <a:pt x="125911" y="3768150"/>
                  </a:lnTo>
                  <a:lnTo>
                    <a:pt x="125544" y="3757565"/>
                  </a:lnTo>
                  <a:lnTo>
                    <a:pt x="125151" y="3746981"/>
                  </a:lnTo>
                  <a:lnTo>
                    <a:pt x="124732" y="3736396"/>
                  </a:lnTo>
                  <a:lnTo>
                    <a:pt x="124285" y="3725811"/>
                  </a:lnTo>
                  <a:lnTo>
                    <a:pt x="123809" y="3715227"/>
                  </a:lnTo>
                  <a:lnTo>
                    <a:pt x="123306" y="3704642"/>
                  </a:lnTo>
                  <a:lnTo>
                    <a:pt x="122777" y="3694057"/>
                  </a:lnTo>
                  <a:lnTo>
                    <a:pt x="122225" y="3683473"/>
                  </a:lnTo>
                  <a:lnTo>
                    <a:pt x="121652" y="3672888"/>
                  </a:lnTo>
                  <a:lnTo>
                    <a:pt x="121059" y="3662303"/>
                  </a:lnTo>
                  <a:lnTo>
                    <a:pt x="120448" y="3651718"/>
                  </a:lnTo>
                  <a:lnTo>
                    <a:pt x="119822" y="3641134"/>
                  </a:lnTo>
                  <a:lnTo>
                    <a:pt x="119181" y="3630549"/>
                  </a:lnTo>
                  <a:lnTo>
                    <a:pt x="118528" y="3619964"/>
                  </a:lnTo>
                  <a:lnTo>
                    <a:pt x="117868" y="3609380"/>
                  </a:lnTo>
                  <a:lnTo>
                    <a:pt x="117202" y="3598795"/>
                  </a:lnTo>
                  <a:lnTo>
                    <a:pt x="116533" y="3588210"/>
                  </a:lnTo>
                  <a:lnTo>
                    <a:pt x="115865" y="3577626"/>
                  </a:lnTo>
                  <a:lnTo>
                    <a:pt x="115199" y="3567041"/>
                  </a:lnTo>
                  <a:lnTo>
                    <a:pt x="114539" y="3556456"/>
                  </a:lnTo>
                  <a:lnTo>
                    <a:pt x="113890" y="3545872"/>
                  </a:lnTo>
                  <a:lnTo>
                    <a:pt x="113255" y="3535287"/>
                  </a:lnTo>
                  <a:lnTo>
                    <a:pt x="112636" y="3524702"/>
                  </a:lnTo>
                  <a:lnTo>
                    <a:pt x="112035" y="3514117"/>
                  </a:lnTo>
                  <a:lnTo>
                    <a:pt x="111455" y="3503533"/>
                  </a:lnTo>
                  <a:lnTo>
                    <a:pt x="110897" y="3492948"/>
                  </a:lnTo>
                  <a:lnTo>
                    <a:pt x="110361" y="3482363"/>
                  </a:lnTo>
                  <a:lnTo>
                    <a:pt x="109846" y="3471779"/>
                  </a:lnTo>
                  <a:lnTo>
                    <a:pt x="109353" y="3461194"/>
                  </a:lnTo>
                  <a:lnTo>
                    <a:pt x="108878" y="3450609"/>
                  </a:lnTo>
                  <a:lnTo>
                    <a:pt x="108414" y="3440025"/>
                  </a:lnTo>
                  <a:lnTo>
                    <a:pt x="107957" y="3429440"/>
                  </a:lnTo>
                  <a:lnTo>
                    <a:pt x="107500" y="3418855"/>
                  </a:lnTo>
                  <a:lnTo>
                    <a:pt x="107036" y="3408270"/>
                  </a:lnTo>
                  <a:lnTo>
                    <a:pt x="106557" y="3397686"/>
                  </a:lnTo>
                  <a:lnTo>
                    <a:pt x="106056" y="3387101"/>
                  </a:lnTo>
                  <a:lnTo>
                    <a:pt x="105520" y="3376516"/>
                  </a:lnTo>
                  <a:lnTo>
                    <a:pt x="104939" y="3365932"/>
                  </a:lnTo>
                  <a:lnTo>
                    <a:pt x="104306" y="3355347"/>
                  </a:lnTo>
                  <a:lnTo>
                    <a:pt x="103616" y="3344762"/>
                  </a:lnTo>
                  <a:lnTo>
                    <a:pt x="102860" y="3334178"/>
                  </a:lnTo>
                  <a:lnTo>
                    <a:pt x="102034" y="3323593"/>
                  </a:lnTo>
                  <a:lnTo>
                    <a:pt x="101134" y="3313008"/>
                  </a:lnTo>
                  <a:lnTo>
                    <a:pt x="100156" y="3302424"/>
                  </a:lnTo>
                  <a:lnTo>
                    <a:pt x="99092" y="3291839"/>
                  </a:lnTo>
                  <a:lnTo>
                    <a:pt x="97944" y="3281254"/>
                  </a:lnTo>
                  <a:lnTo>
                    <a:pt x="96722" y="3270669"/>
                  </a:lnTo>
                  <a:lnTo>
                    <a:pt x="95430" y="3260085"/>
                  </a:lnTo>
                  <a:lnTo>
                    <a:pt x="94075" y="3249500"/>
                  </a:lnTo>
                  <a:lnTo>
                    <a:pt x="92664" y="3238915"/>
                  </a:lnTo>
                  <a:lnTo>
                    <a:pt x="91206" y="3228331"/>
                  </a:lnTo>
                  <a:lnTo>
                    <a:pt x="89710" y="3217746"/>
                  </a:lnTo>
                  <a:lnTo>
                    <a:pt x="88186" y="3207161"/>
                  </a:lnTo>
                  <a:lnTo>
                    <a:pt x="86648" y="3196577"/>
                  </a:lnTo>
                  <a:lnTo>
                    <a:pt x="85106" y="3185992"/>
                  </a:lnTo>
                  <a:lnTo>
                    <a:pt x="83571" y="3175407"/>
                  </a:lnTo>
                  <a:lnTo>
                    <a:pt x="82051" y="3164823"/>
                  </a:lnTo>
                  <a:lnTo>
                    <a:pt x="80553" y="3154238"/>
                  </a:lnTo>
                  <a:lnTo>
                    <a:pt x="79084" y="3143653"/>
                  </a:lnTo>
                  <a:lnTo>
                    <a:pt x="77648" y="3133068"/>
                  </a:lnTo>
                  <a:lnTo>
                    <a:pt x="76250" y="3122484"/>
                  </a:lnTo>
                  <a:lnTo>
                    <a:pt x="74894" y="3111899"/>
                  </a:lnTo>
                  <a:lnTo>
                    <a:pt x="73573" y="3101314"/>
                  </a:lnTo>
                  <a:lnTo>
                    <a:pt x="72287" y="3090730"/>
                  </a:lnTo>
                  <a:lnTo>
                    <a:pt x="71032" y="3080145"/>
                  </a:lnTo>
                  <a:lnTo>
                    <a:pt x="69804" y="3069560"/>
                  </a:lnTo>
                  <a:lnTo>
                    <a:pt x="68597" y="3058976"/>
                  </a:lnTo>
                  <a:lnTo>
                    <a:pt x="67406" y="3048391"/>
                  </a:lnTo>
                  <a:lnTo>
                    <a:pt x="66225" y="3037806"/>
                  </a:lnTo>
                  <a:lnTo>
                    <a:pt x="65045" y="3027222"/>
                  </a:lnTo>
                  <a:lnTo>
                    <a:pt x="63861" y="3016637"/>
                  </a:lnTo>
                  <a:lnTo>
                    <a:pt x="62666" y="3006052"/>
                  </a:lnTo>
                  <a:lnTo>
                    <a:pt x="61454" y="2995467"/>
                  </a:lnTo>
                  <a:lnTo>
                    <a:pt x="60222" y="2984883"/>
                  </a:lnTo>
                  <a:lnTo>
                    <a:pt x="58967" y="2974298"/>
                  </a:lnTo>
                  <a:lnTo>
                    <a:pt x="57684" y="2963713"/>
                  </a:lnTo>
                  <a:lnTo>
                    <a:pt x="56371" y="2953129"/>
                  </a:lnTo>
                  <a:lnTo>
                    <a:pt x="55027" y="2942544"/>
                  </a:lnTo>
                  <a:lnTo>
                    <a:pt x="53657" y="2931959"/>
                  </a:lnTo>
                  <a:lnTo>
                    <a:pt x="52263" y="2921375"/>
                  </a:lnTo>
                  <a:lnTo>
                    <a:pt x="50848" y="2910790"/>
                  </a:lnTo>
                  <a:lnTo>
                    <a:pt x="49417" y="2900205"/>
                  </a:lnTo>
                  <a:lnTo>
                    <a:pt x="47974" y="2889621"/>
                  </a:lnTo>
                  <a:lnTo>
                    <a:pt x="46526" y="2879036"/>
                  </a:lnTo>
                  <a:lnTo>
                    <a:pt x="45078" y="2868451"/>
                  </a:lnTo>
                  <a:lnTo>
                    <a:pt x="43637" y="2857866"/>
                  </a:lnTo>
                  <a:lnTo>
                    <a:pt x="42208" y="2847282"/>
                  </a:lnTo>
                  <a:lnTo>
                    <a:pt x="40795" y="2836697"/>
                  </a:lnTo>
                  <a:lnTo>
                    <a:pt x="39403" y="2826112"/>
                  </a:lnTo>
                  <a:lnTo>
                    <a:pt x="38033" y="2815528"/>
                  </a:lnTo>
                  <a:lnTo>
                    <a:pt x="36687" y="2804943"/>
                  </a:lnTo>
                  <a:lnTo>
                    <a:pt x="35367" y="2794358"/>
                  </a:lnTo>
                  <a:lnTo>
                    <a:pt x="34074" y="2783774"/>
                  </a:lnTo>
                  <a:lnTo>
                    <a:pt x="32807" y="2773189"/>
                  </a:lnTo>
                  <a:lnTo>
                    <a:pt x="31563" y="2762604"/>
                  </a:lnTo>
                  <a:lnTo>
                    <a:pt x="30341" y="2752020"/>
                  </a:lnTo>
                  <a:lnTo>
                    <a:pt x="29137" y="2741435"/>
                  </a:lnTo>
                  <a:lnTo>
                    <a:pt x="27950" y="2730850"/>
                  </a:lnTo>
                  <a:lnTo>
                    <a:pt x="26779" y="2720265"/>
                  </a:lnTo>
                  <a:lnTo>
                    <a:pt x="25622" y="2709681"/>
                  </a:lnTo>
                  <a:lnTo>
                    <a:pt x="24481" y="2699096"/>
                  </a:lnTo>
                  <a:lnTo>
                    <a:pt x="23354" y="2688511"/>
                  </a:lnTo>
                  <a:lnTo>
                    <a:pt x="22243" y="2677927"/>
                  </a:lnTo>
                  <a:lnTo>
                    <a:pt x="21149" y="2667342"/>
                  </a:lnTo>
                  <a:lnTo>
                    <a:pt x="20074" y="2656757"/>
                  </a:lnTo>
                  <a:lnTo>
                    <a:pt x="19021" y="2646173"/>
                  </a:lnTo>
                  <a:lnTo>
                    <a:pt x="17994" y="2635588"/>
                  </a:lnTo>
                  <a:lnTo>
                    <a:pt x="16997" y="2625003"/>
                  </a:lnTo>
                  <a:lnTo>
                    <a:pt x="16036" y="2614419"/>
                  </a:lnTo>
                  <a:lnTo>
                    <a:pt x="15116" y="2603834"/>
                  </a:lnTo>
                  <a:lnTo>
                    <a:pt x="14239" y="2593249"/>
                  </a:lnTo>
                  <a:lnTo>
                    <a:pt x="13407" y="2582664"/>
                  </a:lnTo>
                  <a:lnTo>
                    <a:pt x="12624" y="2572080"/>
                  </a:lnTo>
                  <a:lnTo>
                    <a:pt x="11891" y="2561495"/>
                  </a:lnTo>
                  <a:lnTo>
                    <a:pt x="11210" y="2550910"/>
                  </a:lnTo>
                  <a:lnTo>
                    <a:pt x="10580" y="2540326"/>
                  </a:lnTo>
                  <a:lnTo>
                    <a:pt x="10004" y="2529741"/>
                  </a:lnTo>
                  <a:lnTo>
                    <a:pt x="9480" y="2519156"/>
                  </a:lnTo>
                  <a:lnTo>
                    <a:pt x="8999" y="2508572"/>
                  </a:lnTo>
                  <a:lnTo>
                    <a:pt x="8558" y="2497987"/>
                  </a:lnTo>
                  <a:lnTo>
                    <a:pt x="8149" y="2487402"/>
                  </a:lnTo>
                  <a:lnTo>
                    <a:pt x="7768" y="2476818"/>
                  </a:lnTo>
                  <a:lnTo>
                    <a:pt x="7408" y="2466233"/>
                  </a:lnTo>
                  <a:lnTo>
                    <a:pt x="7061" y="2455648"/>
                  </a:lnTo>
                  <a:lnTo>
                    <a:pt x="6722" y="2445063"/>
                  </a:lnTo>
                  <a:lnTo>
                    <a:pt x="6381" y="2434479"/>
                  </a:lnTo>
                  <a:lnTo>
                    <a:pt x="6035" y="2423894"/>
                  </a:lnTo>
                  <a:lnTo>
                    <a:pt x="5678" y="2413309"/>
                  </a:lnTo>
                  <a:lnTo>
                    <a:pt x="5309" y="2402725"/>
                  </a:lnTo>
                  <a:lnTo>
                    <a:pt x="4924" y="2392140"/>
                  </a:lnTo>
                  <a:lnTo>
                    <a:pt x="4525" y="2381555"/>
                  </a:lnTo>
                  <a:lnTo>
                    <a:pt x="4113" y="2370971"/>
                  </a:lnTo>
                  <a:lnTo>
                    <a:pt x="3690" y="2360386"/>
                  </a:lnTo>
                  <a:lnTo>
                    <a:pt x="3262" y="2349801"/>
                  </a:lnTo>
                  <a:lnTo>
                    <a:pt x="2834" y="2339217"/>
                  </a:lnTo>
                  <a:lnTo>
                    <a:pt x="2415" y="2328632"/>
                  </a:lnTo>
                  <a:lnTo>
                    <a:pt x="2010" y="2318047"/>
                  </a:lnTo>
                  <a:lnTo>
                    <a:pt x="1626" y="2307462"/>
                  </a:lnTo>
                  <a:lnTo>
                    <a:pt x="1269" y="2296878"/>
                  </a:lnTo>
                  <a:lnTo>
                    <a:pt x="947" y="2286293"/>
                  </a:lnTo>
                  <a:lnTo>
                    <a:pt x="667" y="2275708"/>
                  </a:lnTo>
                  <a:lnTo>
                    <a:pt x="436" y="2265124"/>
                  </a:lnTo>
                  <a:lnTo>
                    <a:pt x="252" y="2254539"/>
                  </a:lnTo>
                  <a:lnTo>
                    <a:pt x="118" y="2243954"/>
                  </a:lnTo>
                  <a:lnTo>
                    <a:pt x="34" y="2233370"/>
                  </a:lnTo>
                  <a:lnTo>
                    <a:pt x="0" y="2222785"/>
                  </a:lnTo>
                  <a:lnTo>
                    <a:pt x="13" y="2212200"/>
                  </a:lnTo>
                  <a:lnTo>
                    <a:pt x="73" y="2201616"/>
                  </a:lnTo>
                  <a:lnTo>
                    <a:pt x="180" y="2191031"/>
                  </a:lnTo>
                  <a:lnTo>
                    <a:pt x="331" y="2180446"/>
                  </a:lnTo>
                  <a:lnTo>
                    <a:pt x="520" y="2169861"/>
                  </a:lnTo>
                  <a:lnTo>
                    <a:pt x="744" y="2159277"/>
                  </a:lnTo>
                  <a:lnTo>
                    <a:pt x="1001" y="2148692"/>
                  </a:lnTo>
                  <a:lnTo>
                    <a:pt x="1290" y="2138107"/>
                  </a:lnTo>
                  <a:lnTo>
                    <a:pt x="1608" y="2127523"/>
                  </a:lnTo>
                  <a:lnTo>
                    <a:pt x="1956" y="2116938"/>
                  </a:lnTo>
                  <a:lnTo>
                    <a:pt x="2332" y="2106353"/>
                  </a:lnTo>
                  <a:lnTo>
                    <a:pt x="2738" y="2095769"/>
                  </a:lnTo>
                  <a:lnTo>
                    <a:pt x="3168" y="2085184"/>
                  </a:lnTo>
                  <a:lnTo>
                    <a:pt x="3621" y="2074599"/>
                  </a:lnTo>
                  <a:lnTo>
                    <a:pt x="4095" y="2064015"/>
                  </a:lnTo>
                  <a:lnTo>
                    <a:pt x="4588" y="2053430"/>
                  </a:lnTo>
                  <a:lnTo>
                    <a:pt x="5097" y="2042845"/>
                  </a:lnTo>
                  <a:lnTo>
                    <a:pt x="5620" y="2032260"/>
                  </a:lnTo>
                  <a:lnTo>
                    <a:pt x="6154" y="2021676"/>
                  </a:lnTo>
                  <a:lnTo>
                    <a:pt x="6695" y="2011091"/>
                  </a:lnTo>
                  <a:lnTo>
                    <a:pt x="7242" y="2000506"/>
                  </a:lnTo>
                  <a:lnTo>
                    <a:pt x="7791" y="1989922"/>
                  </a:lnTo>
                  <a:lnTo>
                    <a:pt x="8343" y="1979337"/>
                  </a:lnTo>
                  <a:lnTo>
                    <a:pt x="8897" y="1968752"/>
                  </a:lnTo>
                  <a:lnTo>
                    <a:pt x="9454" y="1958168"/>
                  </a:lnTo>
                  <a:lnTo>
                    <a:pt x="10015" y="1947583"/>
                  </a:lnTo>
                  <a:lnTo>
                    <a:pt x="10585" y="1936998"/>
                  </a:lnTo>
                  <a:lnTo>
                    <a:pt x="11168" y="1926414"/>
                  </a:lnTo>
                  <a:lnTo>
                    <a:pt x="11768" y="1915829"/>
                  </a:lnTo>
                  <a:lnTo>
                    <a:pt x="12389" y="1905244"/>
                  </a:lnTo>
                  <a:lnTo>
                    <a:pt x="13035" y="1894659"/>
                  </a:lnTo>
                  <a:lnTo>
                    <a:pt x="13711" y="1884075"/>
                  </a:lnTo>
                  <a:lnTo>
                    <a:pt x="14421" y="1873490"/>
                  </a:lnTo>
                  <a:lnTo>
                    <a:pt x="15166" y="1862905"/>
                  </a:lnTo>
                  <a:lnTo>
                    <a:pt x="15953" y="1852321"/>
                  </a:lnTo>
                  <a:lnTo>
                    <a:pt x="16783" y="1841736"/>
                  </a:lnTo>
                  <a:lnTo>
                    <a:pt x="17652" y="1831151"/>
                  </a:lnTo>
                  <a:lnTo>
                    <a:pt x="18558" y="1820567"/>
                  </a:lnTo>
                  <a:lnTo>
                    <a:pt x="19499" y="1809982"/>
                  </a:lnTo>
                  <a:lnTo>
                    <a:pt x="20473" y="1799397"/>
                  </a:lnTo>
                  <a:lnTo>
                    <a:pt x="21476" y="1788813"/>
                  </a:lnTo>
                  <a:lnTo>
                    <a:pt x="22505" y="1778228"/>
                  </a:lnTo>
                  <a:lnTo>
                    <a:pt x="23555" y="1767643"/>
                  </a:lnTo>
                  <a:lnTo>
                    <a:pt x="24624" y="1757058"/>
                  </a:lnTo>
                  <a:lnTo>
                    <a:pt x="25705" y="1746474"/>
                  </a:lnTo>
                  <a:lnTo>
                    <a:pt x="26796" y="1735889"/>
                  </a:lnTo>
                  <a:lnTo>
                    <a:pt x="27895" y="1725304"/>
                  </a:lnTo>
                  <a:lnTo>
                    <a:pt x="28999" y="1714720"/>
                  </a:lnTo>
                  <a:lnTo>
                    <a:pt x="30110" y="1704135"/>
                  </a:lnTo>
                  <a:lnTo>
                    <a:pt x="31226" y="1693550"/>
                  </a:lnTo>
                  <a:lnTo>
                    <a:pt x="32348" y="1682966"/>
                  </a:lnTo>
                  <a:lnTo>
                    <a:pt x="33478" y="1672381"/>
                  </a:lnTo>
                  <a:lnTo>
                    <a:pt x="34618" y="1661796"/>
                  </a:lnTo>
                  <a:lnTo>
                    <a:pt x="35769" y="1651212"/>
                  </a:lnTo>
                  <a:lnTo>
                    <a:pt x="36933" y="1640627"/>
                  </a:lnTo>
                  <a:lnTo>
                    <a:pt x="38112" y="1630042"/>
                  </a:lnTo>
                  <a:lnTo>
                    <a:pt x="39309" y="1619457"/>
                  </a:lnTo>
                  <a:lnTo>
                    <a:pt x="40523" y="1608873"/>
                  </a:lnTo>
                  <a:lnTo>
                    <a:pt x="41758" y="1598288"/>
                  </a:lnTo>
                  <a:lnTo>
                    <a:pt x="43015" y="1587703"/>
                  </a:lnTo>
                  <a:lnTo>
                    <a:pt x="44292" y="1577119"/>
                  </a:lnTo>
                  <a:lnTo>
                    <a:pt x="45589" y="1566534"/>
                  </a:lnTo>
                  <a:lnTo>
                    <a:pt x="46905" y="1555949"/>
                  </a:lnTo>
                  <a:lnTo>
                    <a:pt x="48239" y="1545365"/>
                  </a:lnTo>
                  <a:lnTo>
                    <a:pt x="49590" y="1534780"/>
                  </a:lnTo>
                  <a:lnTo>
                    <a:pt x="50958" y="1524195"/>
                  </a:lnTo>
                  <a:lnTo>
                    <a:pt x="52342" y="1513611"/>
                  </a:lnTo>
                  <a:lnTo>
                    <a:pt x="53741" y="1503026"/>
                  </a:lnTo>
                  <a:lnTo>
                    <a:pt x="55152" y="1492441"/>
                  </a:lnTo>
                  <a:lnTo>
                    <a:pt x="56575" y="1481856"/>
                  </a:lnTo>
                  <a:lnTo>
                    <a:pt x="58008" y="1471272"/>
                  </a:lnTo>
                  <a:lnTo>
                    <a:pt x="59451" y="1460687"/>
                  </a:lnTo>
                  <a:lnTo>
                    <a:pt x="60901" y="1450102"/>
                  </a:lnTo>
                  <a:lnTo>
                    <a:pt x="62359" y="1439518"/>
                  </a:lnTo>
                  <a:lnTo>
                    <a:pt x="63822" y="1428933"/>
                  </a:lnTo>
                  <a:lnTo>
                    <a:pt x="65290" y="1418348"/>
                  </a:lnTo>
                  <a:lnTo>
                    <a:pt x="66759" y="1407764"/>
                  </a:lnTo>
                  <a:lnTo>
                    <a:pt x="68228" y="1397179"/>
                  </a:lnTo>
                  <a:lnTo>
                    <a:pt x="69695" y="1386594"/>
                  </a:lnTo>
                  <a:lnTo>
                    <a:pt x="71157" y="1376010"/>
                  </a:lnTo>
                  <a:lnTo>
                    <a:pt x="72613" y="1365425"/>
                  </a:lnTo>
                  <a:lnTo>
                    <a:pt x="74061" y="1354840"/>
                  </a:lnTo>
                  <a:lnTo>
                    <a:pt x="75496" y="1344255"/>
                  </a:lnTo>
                  <a:lnTo>
                    <a:pt x="76918" y="1333671"/>
                  </a:lnTo>
                  <a:lnTo>
                    <a:pt x="78324" y="1323086"/>
                  </a:lnTo>
                  <a:lnTo>
                    <a:pt x="79714" y="1312501"/>
                  </a:lnTo>
                  <a:lnTo>
                    <a:pt x="81087" y="1301917"/>
                  </a:lnTo>
                  <a:lnTo>
                    <a:pt x="82441" y="1291332"/>
                  </a:lnTo>
                  <a:lnTo>
                    <a:pt x="83778" y="1280747"/>
                  </a:lnTo>
                  <a:lnTo>
                    <a:pt x="85096" y="1270163"/>
                  </a:lnTo>
                  <a:lnTo>
                    <a:pt x="86396" y="1259578"/>
                  </a:lnTo>
                  <a:lnTo>
                    <a:pt x="87678" y="1248993"/>
                  </a:lnTo>
                  <a:lnTo>
                    <a:pt x="88947" y="1238409"/>
                  </a:lnTo>
                  <a:lnTo>
                    <a:pt x="90204" y="1227824"/>
                  </a:lnTo>
                  <a:lnTo>
                    <a:pt x="91452" y="1217239"/>
                  </a:lnTo>
                  <a:lnTo>
                    <a:pt x="92692" y="1206654"/>
                  </a:lnTo>
                  <a:lnTo>
                    <a:pt x="93928" y="1196070"/>
                  </a:lnTo>
                  <a:lnTo>
                    <a:pt x="95161" y="1185485"/>
                  </a:lnTo>
                  <a:lnTo>
                    <a:pt x="96394" y="1174900"/>
                  </a:lnTo>
                  <a:lnTo>
                    <a:pt x="97629" y="1164316"/>
                  </a:lnTo>
                  <a:lnTo>
                    <a:pt x="98867" y="1153731"/>
                  </a:lnTo>
                  <a:lnTo>
                    <a:pt x="100108" y="1143146"/>
                  </a:lnTo>
                  <a:lnTo>
                    <a:pt x="101352" y="1132562"/>
                  </a:lnTo>
                  <a:lnTo>
                    <a:pt x="102600" y="1121977"/>
                  </a:lnTo>
                  <a:lnTo>
                    <a:pt x="103850" y="1111392"/>
                  </a:lnTo>
                  <a:lnTo>
                    <a:pt x="105102" y="1100808"/>
                  </a:lnTo>
                  <a:lnTo>
                    <a:pt x="106353" y="1090223"/>
                  </a:lnTo>
                  <a:lnTo>
                    <a:pt x="107602" y="1079638"/>
                  </a:lnTo>
                  <a:lnTo>
                    <a:pt x="108847" y="1069053"/>
                  </a:lnTo>
                  <a:lnTo>
                    <a:pt x="110087" y="1058469"/>
                  </a:lnTo>
                  <a:lnTo>
                    <a:pt x="111321" y="1047884"/>
                  </a:lnTo>
                  <a:lnTo>
                    <a:pt x="112547" y="1037299"/>
                  </a:lnTo>
                  <a:lnTo>
                    <a:pt x="113765" y="1026715"/>
                  </a:lnTo>
                  <a:lnTo>
                    <a:pt x="114972" y="1016130"/>
                  </a:lnTo>
                  <a:lnTo>
                    <a:pt x="116169" y="1005545"/>
                  </a:lnTo>
                  <a:lnTo>
                    <a:pt x="117353" y="994961"/>
                  </a:lnTo>
                  <a:lnTo>
                    <a:pt x="118525" y="984376"/>
                  </a:lnTo>
                  <a:lnTo>
                    <a:pt x="119683" y="973791"/>
                  </a:lnTo>
                  <a:lnTo>
                    <a:pt x="120827" y="963207"/>
                  </a:lnTo>
                  <a:lnTo>
                    <a:pt x="121955" y="952622"/>
                  </a:lnTo>
                  <a:lnTo>
                    <a:pt x="123065" y="942037"/>
                  </a:lnTo>
                  <a:lnTo>
                    <a:pt x="124155" y="931452"/>
                  </a:lnTo>
                  <a:lnTo>
                    <a:pt x="125222" y="920868"/>
                  </a:lnTo>
                  <a:lnTo>
                    <a:pt x="126262" y="910283"/>
                  </a:lnTo>
                  <a:lnTo>
                    <a:pt x="127274" y="899698"/>
                  </a:lnTo>
                  <a:lnTo>
                    <a:pt x="128257" y="889114"/>
                  </a:lnTo>
                  <a:lnTo>
                    <a:pt x="129208" y="878529"/>
                  </a:lnTo>
                  <a:lnTo>
                    <a:pt x="130125" y="867944"/>
                  </a:lnTo>
                  <a:lnTo>
                    <a:pt x="131007" y="857360"/>
                  </a:lnTo>
                  <a:lnTo>
                    <a:pt x="131851" y="846775"/>
                  </a:lnTo>
                  <a:lnTo>
                    <a:pt x="132655" y="836190"/>
                  </a:lnTo>
                  <a:lnTo>
                    <a:pt x="133415" y="825606"/>
                  </a:lnTo>
                  <a:lnTo>
                    <a:pt x="134136" y="815021"/>
                  </a:lnTo>
                  <a:lnTo>
                    <a:pt x="134818" y="804436"/>
                  </a:lnTo>
                  <a:lnTo>
                    <a:pt x="135460" y="793851"/>
                  </a:lnTo>
                  <a:lnTo>
                    <a:pt x="136064" y="783267"/>
                  </a:lnTo>
                  <a:lnTo>
                    <a:pt x="136629" y="772682"/>
                  </a:lnTo>
                  <a:lnTo>
                    <a:pt x="137158" y="762097"/>
                  </a:lnTo>
                  <a:lnTo>
                    <a:pt x="137648" y="751513"/>
                  </a:lnTo>
                  <a:lnTo>
                    <a:pt x="138100" y="740928"/>
                  </a:lnTo>
                  <a:lnTo>
                    <a:pt x="138519" y="730343"/>
                  </a:lnTo>
                  <a:lnTo>
                    <a:pt x="138906" y="719759"/>
                  </a:lnTo>
                  <a:lnTo>
                    <a:pt x="139262" y="709174"/>
                  </a:lnTo>
                  <a:lnTo>
                    <a:pt x="139590" y="698589"/>
                  </a:lnTo>
                  <a:lnTo>
                    <a:pt x="139890" y="688005"/>
                  </a:lnTo>
                  <a:lnTo>
                    <a:pt x="140164" y="677420"/>
                  </a:lnTo>
                  <a:lnTo>
                    <a:pt x="140413" y="666835"/>
                  </a:lnTo>
                  <a:lnTo>
                    <a:pt x="140637" y="656250"/>
                  </a:lnTo>
                  <a:lnTo>
                    <a:pt x="140842" y="645666"/>
                  </a:lnTo>
                  <a:lnTo>
                    <a:pt x="141028" y="635081"/>
                  </a:lnTo>
                  <a:lnTo>
                    <a:pt x="141197" y="624496"/>
                  </a:lnTo>
                  <a:lnTo>
                    <a:pt x="141351" y="613912"/>
                  </a:lnTo>
                  <a:lnTo>
                    <a:pt x="141491" y="603327"/>
                  </a:lnTo>
                  <a:lnTo>
                    <a:pt x="141618" y="592742"/>
                  </a:lnTo>
                  <a:lnTo>
                    <a:pt x="141734" y="582158"/>
                  </a:lnTo>
                  <a:lnTo>
                    <a:pt x="141838" y="571573"/>
                  </a:lnTo>
                  <a:lnTo>
                    <a:pt x="141933" y="560988"/>
                  </a:lnTo>
                  <a:lnTo>
                    <a:pt x="142020" y="550404"/>
                  </a:lnTo>
                  <a:lnTo>
                    <a:pt x="142099" y="539819"/>
                  </a:lnTo>
                  <a:lnTo>
                    <a:pt x="142171" y="529234"/>
                  </a:lnTo>
                  <a:lnTo>
                    <a:pt x="142237" y="518649"/>
                  </a:lnTo>
                  <a:lnTo>
                    <a:pt x="142297" y="508065"/>
                  </a:lnTo>
                  <a:lnTo>
                    <a:pt x="142351" y="497480"/>
                  </a:lnTo>
                  <a:lnTo>
                    <a:pt x="142399" y="486895"/>
                  </a:lnTo>
                  <a:lnTo>
                    <a:pt x="142444" y="476311"/>
                  </a:lnTo>
                  <a:lnTo>
                    <a:pt x="142484" y="465726"/>
                  </a:lnTo>
                  <a:lnTo>
                    <a:pt x="142521" y="455141"/>
                  </a:lnTo>
                  <a:lnTo>
                    <a:pt x="142554" y="444557"/>
                  </a:lnTo>
                  <a:lnTo>
                    <a:pt x="142585" y="433972"/>
                  </a:lnTo>
                  <a:lnTo>
                    <a:pt x="142613" y="423387"/>
                  </a:lnTo>
                  <a:lnTo>
                    <a:pt x="142639" y="412803"/>
                  </a:lnTo>
                  <a:lnTo>
                    <a:pt x="142663" y="402218"/>
                  </a:lnTo>
                  <a:lnTo>
                    <a:pt x="142686" y="391633"/>
                  </a:lnTo>
                  <a:lnTo>
                    <a:pt x="142707" y="381048"/>
                  </a:lnTo>
                  <a:lnTo>
                    <a:pt x="142726" y="370464"/>
                  </a:lnTo>
                  <a:lnTo>
                    <a:pt x="142744" y="359879"/>
                  </a:lnTo>
                  <a:lnTo>
                    <a:pt x="142761" y="349294"/>
                  </a:lnTo>
                  <a:lnTo>
                    <a:pt x="142776" y="338710"/>
                  </a:lnTo>
                  <a:lnTo>
                    <a:pt x="142789" y="328125"/>
                  </a:lnTo>
                  <a:lnTo>
                    <a:pt x="142801" y="317540"/>
                  </a:lnTo>
                  <a:lnTo>
                    <a:pt x="142812" y="306956"/>
                  </a:lnTo>
                  <a:lnTo>
                    <a:pt x="142821" y="296371"/>
                  </a:lnTo>
                  <a:lnTo>
                    <a:pt x="142829" y="285786"/>
                  </a:lnTo>
                  <a:lnTo>
                    <a:pt x="142835" y="275202"/>
                  </a:lnTo>
                  <a:lnTo>
                    <a:pt x="142841" y="264617"/>
                  </a:lnTo>
                  <a:lnTo>
                    <a:pt x="142845" y="254032"/>
                  </a:lnTo>
                  <a:lnTo>
                    <a:pt x="142849" y="243447"/>
                  </a:lnTo>
                  <a:lnTo>
                    <a:pt x="142852" y="232863"/>
                  </a:lnTo>
                  <a:lnTo>
                    <a:pt x="142856" y="222278"/>
                  </a:lnTo>
                  <a:lnTo>
                    <a:pt x="142859" y="211693"/>
                  </a:lnTo>
                  <a:lnTo>
                    <a:pt x="142862" y="201109"/>
                  </a:lnTo>
                  <a:lnTo>
                    <a:pt x="142865" y="190524"/>
                  </a:lnTo>
                  <a:lnTo>
                    <a:pt x="142869" y="179939"/>
                  </a:lnTo>
                  <a:lnTo>
                    <a:pt x="142873" y="169355"/>
                  </a:lnTo>
                  <a:lnTo>
                    <a:pt x="142877" y="158770"/>
                  </a:lnTo>
                  <a:lnTo>
                    <a:pt x="142882" y="148185"/>
                  </a:lnTo>
                  <a:lnTo>
                    <a:pt x="142887" y="137601"/>
                  </a:lnTo>
                  <a:lnTo>
                    <a:pt x="142892" y="127016"/>
                  </a:lnTo>
                  <a:lnTo>
                    <a:pt x="142898" y="116431"/>
                  </a:lnTo>
                  <a:lnTo>
                    <a:pt x="142904" y="105846"/>
                  </a:lnTo>
                  <a:lnTo>
                    <a:pt x="142910" y="95262"/>
                  </a:lnTo>
                  <a:lnTo>
                    <a:pt x="142916" y="84677"/>
                  </a:lnTo>
                  <a:lnTo>
                    <a:pt x="142923" y="74092"/>
                  </a:lnTo>
                  <a:lnTo>
                    <a:pt x="142930" y="63508"/>
                  </a:lnTo>
                  <a:lnTo>
                    <a:pt x="142938" y="52923"/>
                  </a:lnTo>
                  <a:lnTo>
                    <a:pt x="142946" y="42338"/>
                  </a:lnTo>
                  <a:lnTo>
                    <a:pt x="142954" y="31754"/>
                  </a:lnTo>
                  <a:lnTo>
                    <a:pt x="142964" y="21169"/>
                  </a:lnTo>
                  <a:lnTo>
                    <a:pt x="142973" y="10584"/>
                  </a:lnTo>
                  <a:lnTo>
                    <a:pt x="142984" y="0"/>
                  </a:lnTo>
                  <a:lnTo>
                    <a:pt x="143351" y="0"/>
                  </a:lnTo>
                  <a:lnTo>
                    <a:pt x="143362" y="10584"/>
                  </a:lnTo>
                  <a:lnTo>
                    <a:pt x="143371" y="21169"/>
                  </a:lnTo>
                  <a:lnTo>
                    <a:pt x="143380" y="31754"/>
                  </a:lnTo>
                  <a:lnTo>
                    <a:pt x="143389" y="42338"/>
                  </a:lnTo>
                  <a:lnTo>
                    <a:pt x="143397" y="52923"/>
                  </a:lnTo>
                  <a:lnTo>
                    <a:pt x="143404" y="63508"/>
                  </a:lnTo>
                  <a:lnTo>
                    <a:pt x="143412" y="74092"/>
                  </a:lnTo>
                  <a:lnTo>
                    <a:pt x="143418" y="84677"/>
                  </a:lnTo>
                  <a:lnTo>
                    <a:pt x="143425" y="95262"/>
                  </a:lnTo>
                  <a:lnTo>
                    <a:pt x="143431" y="105846"/>
                  </a:lnTo>
                  <a:lnTo>
                    <a:pt x="143437" y="116431"/>
                  </a:lnTo>
                  <a:lnTo>
                    <a:pt x="143442" y="127016"/>
                  </a:lnTo>
                  <a:lnTo>
                    <a:pt x="143448" y="137601"/>
                  </a:lnTo>
                  <a:lnTo>
                    <a:pt x="143453" y="148185"/>
                  </a:lnTo>
                  <a:lnTo>
                    <a:pt x="143458" y="158770"/>
                  </a:lnTo>
                  <a:lnTo>
                    <a:pt x="143462" y="169355"/>
                  </a:lnTo>
                  <a:lnTo>
                    <a:pt x="143466" y="179939"/>
                  </a:lnTo>
                  <a:lnTo>
                    <a:pt x="143470" y="190524"/>
                  </a:lnTo>
                  <a:lnTo>
                    <a:pt x="143473" y="201109"/>
                  </a:lnTo>
                  <a:lnTo>
                    <a:pt x="143476" y="211693"/>
                  </a:lnTo>
                  <a:lnTo>
                    <a:pt x="143479" y="222278"/>
                  </a:lnTo>
                  <a:lnTo>
                    <a:pt x="143482" y="232863"/>
                  </a:lnTo>
                  <a:lnTo>
                    <a:pt x="143486" y="243447"/>
                  </a:lnTo>
                  <a:lnTo>
                    <a:pt x="143490" y="254032"/>
                  </a:lnTo>
                  <a:lnTo>
                    <a:pt x="143494" y="264617"/>
                  </a:lnTo>
                  <a:lnTo>
                    <a:pt x="143500" y="275202"/>
                  </a:lnTo>
                  <a:lnTo>
                    <a:pt x="143506" y="285786"/>
                  </a:lnTo>
                  <a:lnTo>
                    <a:pt x="143514" y="296371"/>
                  </a:lnTo>
                  <a:lnTo>
                    <a:pt x="143523" y="306956"/>
                  </a:lnTo>
                  <a:lnTo>
                    <a:pt x="143534" y="317540"/>
                  </a:lnTo>
                  <a:lnTo>
                    <a:pt x="143546" y="328125"/>
                  </a:lnTo>
                  <a:lnTo>
                    <a:pt x="143559" y="338710"/>
                  </a:lnTo>
                  <a:lnTo>
                    <a:pt x="143574" y="349294"/>
                  </a:lnTo>
                  <a:lnTo>
                    <a:pt x="143591" y="359879"/>
                  </a:lnTo>
                  <a:lnTo>
                    <a:pt x="143609" y="370464"/>
                  </a:lnTo>
                  <a:lnTo>
                    <a:pt x="143628" y="381048"/>
                  </a:lnTo>
                  <a:lnTo>
                    <a:pt x="143649" y="391633"/>
                  </a:lnTo>
                  <a:lnTo>
                    <a:pt x="143671" y="402218"/>
                  </a:lnTo>
                  <a:lnTo>
                    <a:pt x="143695" y="412803"/>
                  </a:lnTo>
                  <a:lnTo>
                    <a:pt x="143722" y="423387"/>
                  </a:lnTo>
                  <a:lnTo>
                    <a:pt x="143750" y="433972"/>
                  </a:lnTo>
                  <a:lnTo>
                    <a:pt x="143781" y="444557"/>
                  </a:lnTo>
                  <a:lnTo>
                    <a:pt x="143814" y="455141"/>
                  </a:lnTo>
                  <a:lnTo>
                    <a:pt x="143851" y="465726"/>
                  </a:lnTo>
                  <a:lnTo>
                    <a:pt x="143891" y="476311"/>
                  </a:lnTo>
                  <a:lnTo>
                    <a:pt x="143936" y="486895"/>
                  </a:lnTo>
                  <a:lnTo>
                    <a:pt x="143984" y="497480"/>
                  </a:lnTo>
                  <a:lnTo>
                    <a:pt x="144038" y="508065"/>
                  </a:lnTo>
                  <a:lnTo>
                    <a:pt x="144098" y="518649"/>
                  </a:lnTo>
                  <a:lnTo>
                    <a:pt x="144164" y="529234"/>
                  </a:lnTo>
                  <a:lnTo>
                    <a:pt x="144236" y="539819"/>
                  </a:lnTo>
                  <a:lnTo>
                    <a:pt x="144315" y="550404"/>
                  </a:lnTo>
                  <a:lnTo>
                    <a:pt x="144402" y="560988"/>
                  </a:lnTo>
                  <a:lnTo>
                    <a:pt x="144497" y="571573"/>
                  </a:lnTo>
                  <a:lnTo>
                    <a:pt x="144601" y="582158"/>
                  </a:lnTo>
                  <a:lnTo>
                    <a:pt x="144716" y="592742"/>
                  </a:lnTo>
                  <a:lnTo>
                    <a:pt x="144844" y="603327"/>
                  </a:lnTo>
                  <a:lnTo>
                    <a:pt x="144984" y="613912"/>
                  </a:lnTo>
                  <a:lnTo>
                    <a:pt x="145138" y="624496"/>
                  </a:lnTo>
                  <a:lnTo>
                    <a:pt x="145307" y="635081"/>
                  </a:lnTo>
                  <a:lnTo>
                    <a:pt x="145493" y="645666"/>
                  </a:lnTo>
                  <a:lnTo>
                    <a:pt x="145697" y="656250"/>
                  </a:lnTo>
                  <a:lnTo>
                    <a:pt x="145922" y="666835"/>
                  </a:lnTo>
                  <a:lnTo>
                    <a:pt x="146171" y="677420"/>
                  </a:lnTo>
                  <a:lnTo>
                    <a:pt x="146445" y="688005"/>
                  </a:lnTo>
                  <a:lnTo>
                    <a:pt x="146745" y="698589"/>
                  </a:lnTo>
                  <a:lnTo>
                    <a:pt x="147073" y="709174"/>
                  </a:lnTo>
                  <a:lnTo>
                    <a:pt x="147429" y="719759"/>
                  </a:lnTo>
                  <a:lnTo>
                    <a:pt x="147816" y="730343"/>
                  </a:lnTo>
                  <a:lnTo>
                    <a:pt x="148235" y="740928"/>
                  </a:lnTo>
                  <a:lnTo>
                    <a:pt x="148687" y="751513"/>
                  </a:lnTo>
                  <a:lnTo>
                    <a:pt x="149177" y="762097"/>
                  </a:lnTo>
                  <a:lnTo>
                    <a:pt x="149705" y="772682"/>
                  </a:lnTo>
                  <a:lnTo>
                    <a:pt x="150271" y="783267"/>
                  </a:lnTo>
                  <a:lnTo>
                    <a:pt x="150875" y="793851"/>
                  </a:lnTo>
                  <a:lnTo>
                    <a:pt x="151517" y="804436"/>
                  </a:lnTo>
                  <a:lnTo>
                    <a:pt x="152199" y="815021"/>
                  </a:lnTo>
                  <a:lnTo>
                    <a:pt x="152920" y="825606"/>
                  </a:lnTo>
                  <a:lnTo>
                    <a:pt x="153680" y="836190"/>
                  </a:lnTo>
                  <a:lnTo>
                    <a:pt x="154483" y="846775"/>
                  </a:lnTo>
                  <a:lnTo>
                    <a:pt x="155328" y="857360"/>
                  </a:lnTo>
                  <a:lnTo>
                    <a:pt x="156209" y="867944"/>
                  </a:lnTo>
                  <a:lnTo>
                    <a:pt x="157127" y="878529"/>
                  </a:lnTo>
                  <a:lnTo>
                    <a:pt x="158078" y="889114"/>
                  </a:lnTo>
                  <a:lnTo>
                    <a:pt x="159061" y="899698"/>
                  </a:lnTo>
                  <a:lnTo>
                    <a:pt x="160073" y="910283"/>
                  </a:lnTo>
                  <a:lnTo>
                    <a:pt x="161113" y="920868"/>
                  </a:lnTo>
                  <a:lnTo>
                    <a:pt x="162180" y="931452"/>
                  </a:lnTo>
                  <a:lnTo>
                    <a:pt x="163270" y="942037"/>
                  </a:lnTo>
                  <a:lnTo>
                    <a:pt x="164380" y="952622"/>
                  </a:lnTo>
                  <a:lnTo>
                    <a:pt x="165508" y="963207"/>
                  </a:lnTo>
                  <a:lnTo>
                    <a:pt x="166652" y="973791"/>
                  </a:lnTo>
                  <a:lnTo>
                    <a:pt x="167810" y="984376"/>
                  </a:lnTo>
                  <a:lnTo>
                    <a:pt x="168982" y="994961"/>
                  </a:lnTo>
                  <a:lnTo>
                    <a:pt x="170166" y="1005545"/>
                  </a:lnTo>
                  <a:lnTo>
                    <a:pt x="171362" y="1016130"/>
                  </a:lnTo>
                  <a:lnTo>
                    <a:pt x="172570" y="1026715"/>
                  </a:lnTo>
                  <a:lnTo>
                    <a:pt x="173788" y="1037299"/>
                  </a:lnTo>
                  <a:lnTo>
                    <a:pt x="175014" y="1047884"/>
                  </a:lnTo>
                  <a:lnTo>
                    <a:pt x="176247" y="1058469"/>
                  </a:lnTo>
                  <a:lnTo>
                    <a:pt x="177488" y="1069053"/>
                  </a:lnTo>
                  <a:lnTo>
                    <a:pt x="178733" y="1079638"/>
                  </a:lnTo>
                  <a:lnTo>
                    <a:pt x="179982" y="1090223"/>
                  </a:lnTo>
                  <a:lnTo>
                    <a:pt x="181233" y="1100808"/>
                  </a:lnTo>
                  <a:lnTo>
                    <a:pt x="182485" y="1111392"/>
                  </a:lnTo>
                  <a:lnTo>
                    <a:pt x="183735" y="1121977"/>
                  </a:lnTo>
                  <a:lnTo>
                    <a:pt x="184983" y="1132562"/>
                  </a:lnTo>
                  <a:lnTo>
                    <a:pt x="186227" y="1143146"/>
                  </a:lnTo>
                  <a:lnTo>
                    <a:pt x="187468" y="1153731"/>
                  </a:lnTo>
                  <a:lnTo>
                    <a:pt x="188706" y="1164316"/>
                  </a:lnTo>
                  <a:lnTo>
                    <a:pt x="189941" y="1174900"/>
                  </a:lnTo>
                  <a:lnTo>
                    <a:pt x="191174" y="1185485"/>
                  </a:lnTo>
                  <a:lnTo>
                    <a:pt x="192407" y="1196070"/>
                  </a:lnTo>
                  <a:lnTo>
                    <a:pt x="193642" y="1206654"/>
                  </a:lnTo>
                  <a:lnTo>
                    <a:pt x="194883" y="1217239"/>
                  </a:lnTo>
                  <a:lnTo>
                    <a:pt x="196130" y="1227824"/>
                  </a:lnTo>
                  <a:lnTo>
                    <a:pt x="197388" y="1238409"/>
                  </a:lnTo>
                  <a:lnTo>
                    <a:pt x="198656" y="1248993"/>
                  </a:lnTo>
                  <a:lnTo>
                    <a:pt x="199939" y="1259578"/>
                  </a:lnTo>
                  <a:lnTo>
                    <a:pt x="201239" y="1270163"/>
                  </a:lnTo>
                  <a:lnTo>
                    <a:pt x="202557" y="1280747"/>
                  </a:lnTo>
                  <a:lnTo>
                    <a:pt x="203894" y="1291332"/>
                  </a:lnTo>
                  <a:lnTo>
                    <a:pt x="205248" y="1301917"/>
                  </a:lnTo>
                  <a:lnTo>
                    <a:pt x="206621" y="1312501"/>
                  </a:lnTo>
                  <a:lnTo>
                    <a:pt x="208011" y="1323086"/>
                  </a:lnTo>
                  <a:lnTo>
                    <a:pt x="209417" y="1333671"/>
                  </a:lnTo>
                  <a:lnTo>
                    <a:pt x="210838" y="1344255"/>
                  </a:lnTo>
                  <a:lnTo>
                    <a:pt x="212274" y="1354840"/>
                  </a:lnTo>
                  <a:lnTo>
                    <a:pt x="213721" y="1365425"/>
                  </a:lnTo>
                  <a:lnTo>
                    <a:pt x="215177" y="1376010"/>
                  </a:lnTo>
                  <a:lnTo>
                    <a:pt x="216640" y="1386594"/>
                  </a:lnTo>
                  <a:lnTo>
                    <a:pt x="218107" y="1397179"/>
                  </a:lnTo>
                  <a:lnTo>
                    <a:pt x="219576" y="1407764"/>
                  </a:lnTo>
                  <a:lnTo>
                    <a:pt x="221045" y="1418348"/>
                  </a:lnTo>
                  <a:lnTo>
                    <a:pt x="222512" y="1428933"/>
                  </a:lnTo>
                  <a:lnTo>
                    <a:pt x="223976" y="1439518"/>
                  </a:lnTo>
                  <a:lnTo>
                    <a:pt x="225434" y="1450102"/>
                  </a:lnTo>
                  <a:lnTo>
                    <a:pt x="226884" y="1460687"/>
                  </a:lnTo>
                  <a:lnTo>
                    <a:pt x="228327" y="1471272"/>
                  </a:lnTo>
                  <a:lnTo>
                    <a:pt x="229760" y="1481856"/>
                  </a:lnTo>
                  <a:lnTo>
                    <a:pt x="231183" y="1492441"/>
                  </a:lnTo>
                  <a:lnTo>
                    <a:pt x="232594" y="1503026"/>
                  </a:lnTo>
                  <a:lnTo>
                    <a:pt x="233993" y="1513611"/>
                  </a:lnTo>
                  <a:lnTo>
                    <a:pt x="235377" y="1524195"/>
                  </a:lnTo>
                  <a:lnTo>
                    <a:pt x="236744" y="1534780"/>
                  </a:lnTo>
                  <a:lnTo>
                    <a:pt x="238096" y="1545365"/>
                  </a:lnTo>
                  <a:lnTo>
                    <a:pt x="239430" y="1555949"/>
                  </a:lnTo>
                  <a:lnTo>
                    <a:pt x="240746" y="1566534"/>
                  </a:lnTo>
                  <a:lnTo>
                    <a:pt x="242043" y="1577119"/>
                  </a:lnTo>
                  <a:lnTo>
                    <a:pt x="243320" y="1587703"/>
                  </a:lnTo>
                  <a:lnTo>
                    <a:pt x="244577" y="1598288"/>
                  </a:lnTo>
                  <a:lnTo>
                    <a:pt x="245812" y="1608873"/>
                  </a:lnTo>
                  <a:lnTo>
                    <a:pt x="247026" y="1619457"/>
                  </a:lnTo>
                  <a:lnTo>
                    <a:pt x="248222" y="1630042"/>
                  </a:lnTo>
                  <a:lnTo>
                    <a:pt x="249402" y="1640627"/>
                  </a:lnTo>
                  <a:lnTo>
                    <a:pt x="250566" y="1651212"/>
                  </a:lnTo>
                  <a:lnTo>
                    <a:pt x="251717" y="1661796"/>
                  </a:lnTo>
                  <a:lnTo>
                    <a:pt x="252857" y="1672381"/>
                  </a:lnTo>
                  <a:lnTo>
                    <a:pt x="253987" y="1682966"/>
                  </a:lnTo>
                  <a:lnTo>
                    <a:pt x="255109" y="1693550"/>
                  </a:lnTo>
                  <a:lnTo>
                    <a:pt x="256225" y="1704135"/>
                  </a:lnTo>
                  <a:lnTo>
                    <a:pt x="257335" y="1714720"/>
                  </a:lnTo>
                  <a:lnTo>
                    <a:pt x="258440" y="1725304"/>
                  </a:lnTo>
                  <a:lnTo>
                    <a:pt x="259539" y="1735889"/>
                  </a:lnTo>
                  <a:lnTo>
                    <a:pt x="260630" y="1746474"/>
                  </a:lnTo>
                  <a:lnTo>
                    <a:pt x="261711" y="1757058"/>
                  </a:lnTo>
                  <a:lnTo>
                    <a:pt x="262780" y="1767643"/>
                  </a:lnTo>
                  <a:lnTo>
                    <a:pt x="263830" y="1778228"/>
                  </a:lnTo>
                  <a:lnTo>
                    <a:pt x="264858" y="1788813"/>
                  </a:lnTo>
                  <a:lnTo>
                    <a:pt x="265861" y="1799397"/>
                  </a:lnTo>
                  <a:lnTo>
                    <a:pt x="266835" y="1809982"/>
                  </a:lnTo>
                  <a:lnTo>
                    <a:pt x="267777" y="1820567"/>
                  </a:lnTo>
                  <a:lnTo>
                    <a:pt x="268683" y="1831151"/>
                  </a:lnTo>
                  <a:lnTo>
                    <a:pt x="269552" y="1841736"/>
                  </a:lnTo>
                  <a:lnTo>
                    <a:pt x="270382" y="1852321"/>
                  </a:lnTo>
                  <a:lnTo>
                    <a:pt x="271169" y="1862905"/>
                  </a:lnTo>
                  <a:lnTo>
                    <a:pt x="271914" y="1873490"/>
                  </a:lnTo>
                  <a:lnTo>
                    <a:pt x="272623" y="1884075"/>
                  </a:lnTo>
                  <a:lnTo>
                    <a:pt x="273300" y="1894659"/>
                  </a:lnTo>
                  <a:lnTo>
                    <a:pt x="273946" y="1905244"/>
                  </a:lnTo>
                  <a:lnTo>
                    <a:pt x="274567" y="1915829"/>
                  </a:lnTo>
                  <a:lnTo>
                    <a:pt x="275167" y="1926414"/>
                  </a:lnTo>
                  <a:lnTo>
                    <a:pt x="275750" y="1936998"/>
                  </a:lnTo>
                  <a:lnTo>
                    <a:pt x="276319" y="1947583"/>
                  </a:lnTo>
                  <a:lnTo>
                    <a:pt x="276881" y="1958168"/>
                  </a:lnTo>
                  <a:lnTo>
                    <a:pt x="277438" y="1968752"/>
                  </a:lnTo>
                  <a:lnTo>
                    <a:pt x="277992" y="1979337"/>
                  </a:lnTo>
                  <a:lnTo>
                    <a:pt x="278543" y="1989922"/>
                  </a:lnTo>
                  <a:lnTo>
                    <a:pt x="279093" y="2000506"/>
                  </a:lnTo>
                  <a:lnTo>
                    <a:pt x="279639" y="2011091"/>
                  </a:lnTo>
                  <a:lnTo>
                    <a:pt x="280181" y="2021676"/>
                  </a:lnTo>
                  <a:lnTo>
                    <a:pt x="280715" y="2032260"/>
                  </a:lnTo>
                  <a:lnTo>
                    <a:pt x="281238" y="2042845"/>
                  </a:lnTo>
                  <a:lnTo>
                    <a:pt x="281747" y="2053430"/>
                  </a:lnTo>
                  <a:lnTo>
                    <a:pt x="282240" y="2064015"/>
                  </a:lnTo>
                  <a:lnTo>
                    <a:pt x="282714" y="2074599"/>
                  </a:lnTo>
                  <a:lnTo>
                    <a:pt x="283167" y="2085184"/>
                  </a:lnTo>
                  <a:lnTo>
                    <a:pt x="283597" y="2095769"/>
                  </a:lnTo>
                  <a:lnTo>
                    <a:pt x="284002" y="2106353"/>
                  </a:lnTo>
                  <a:lnTo>
                    <a:pt x="284379" y="2116938"/>
                  </a:lnTo>
                  <a:lnTo>
                    <a:pt x="284727" y="2127523"/>
                  </a:lnTo>
                  <a:lnTo>
                    <a:pt x="285045" y="2138107"/>
                  </a:lnTo>
                  <a:lnTo>
                    <a:pt x="285334" y="2148692"/>
                  </a:lnTo>
                  <a:lnTo>
                    <a:pt x="285591" y="2159277"/>
                  </a:lnTo>
                  <a:lnTo>
                    <a:pt x="285815" y="2169861"/>
                  </a:lnTo>
                  <a:lnTo>
                    <a:pt x="286004" y="2180446"/>
                  </a:lnTo>
                  <a:lnTo>
                    <a:pt x="286155" y="2191031"/>
                  </a:lnTo>
                  <a:lnTo>
                    <a:pt x="286262" y="2201616"/>
                  </a:lnTo>
                  <a:lnTo>
                    <a:pt x="286322" y="2212200"/>
                  </a:lnTo>
                  <a:lnTo>
                    <a:pt x="286335" y="2222785"/>
                  </a:lnTo>
                  <a:lnTo>
                    <a:pt x="286301" y="2233370"/>
                  </a:lnTo>
                  <a:lnTo>
                    <a:pt x="286216" y="2243954"/>
                  </a:lnTo>
                  <a:lnTo>
                    <a:pt x="286082" y="2254539"/>
                  </a:lnTo>
                  <a:lnTo>
                    <a:pt x="285899" y="2265124"/>
                  </a:lnTo>
                  <a:lnTo>
                    <a:pt x="285668" y="2275708"/>
                  </a:lnTo>
                  <a:lnTo>
                    <a:pt x="285388" y="2286293"/>
                  </a:lnTo>
                  <a:lnTo>
                    <a:pt x="285065" y="2296878"/>
                  </a:lnTo>
                  <a:lnTo>
                    <a:pt x="284709" y="2307462"/>
                  </a:lnTo>
                  <a:lnTo>
                    <a:pt x="284325" y="2318047"/>
                  </a:lnTo>
                  <a:lnTo>
                    <a:pt x="283920" y="2328632"/>
                  </a:lnTo>
                  <a:lnTo>
                    <a:pt x="283500" y="2339217"/>
                  </a:lnTo>
                  <a:lnTo>
                    <a:pt x="283073" y="2349801"/>
                  </a:lnTo>
                  <a:lnTo>
                    <a:pt x="282645" y="2360386"/>
                  </a:lnTo>
                  <a:lnTo>
                    <a:pt x="282222" y="2370971"/>
                  </a:lnTo>
                  <a:lnTo>
                    <a:pt x="281809" y="2381555"/>
                  </a:lnTo>
                  <a:lnTo>
                    <a:pt x="281410" y="2392140"/>
                  </a:lnTo>
                  <a:lnTo>
                    <a:pt x="281026" y="2402725"/>
                  </a:lnTo>
                  <a:lnTo>
                    <a:pt x="280656" y="2413309"/>
                  </a:lnTo>
                  <a:lnTo>
                    <a:pt x="280300" y="2423894"/>
                  </a:lnTo>
                  <a:lnTo>
                    <a:pt x="279953" y="2434479"/>
                  </a:lnTo>
                  <a:lnTo>
                    <a:pt x="279613" y="2445063"/>
                  </a:lnTo>
                  <a:lnTo>
                    <a:pt x="279274" y="2455648"/>
                  </a:lnTo>
                  <a:lnTo>
                    <a:pt x="278927" y="2466233"/>
                  </a:lnTo>
                  <a:lnTo>
                    <a:pt x="278567" y="2476818"/>
                  </a:lnTo>
                  <a:lnTo>
                    <a:pt x="278185" y="2487402"/>
                  </a:lnTo>
                  <a:lnTo>
                    <a:pt x="277777" y="2497987"/>
                  </a:lnTo>
                  <a:lnTo>
                    <a:pt x="277335" y="2508572"/>
                  </a:lnTo>
                  <a:lnTo>
                    <a:pt x="276855" y="2519156"/>
                  </a:lnTo>
                  <a:lnTo>
                    <a:pt x="276331" y="2529741"/>
                  </a:lnTo>
                  <a:lnTo>
                    <a:pt x="275755" y="2540326"/>
                  </a:lnTo>
                  <a:lnTo>
                    <a:pt x="275125" y="2550910"/>
                  </a:lnTo>
                  <a:lnTo>
                    <a:pt x="274444" y="2561495"/>
                  </a:lnTo>
                  <a:lnTo>
                    <a:pt x="273711" y="2572080"/>
                  </a:lnTo>
                  <a:lnTo>
                    <a:pt x="272928" y="2582664"/>
                  </a:lnTo>
                  <a:lnTo>
                    <a:pt x="272096" y="2593249"/>
                  </a:lnTo>
                  <a:lnTo>
                    <a:pt x="271219" y="2603834"/>
                  </a:lnTo>
                  <a:lnTo>
                    <a:pt x="270299" y="2614419"/>
                  </a:lnTo>
                  <a:lnTo>
                    <a:pt x="269338" y="2625003"/>
                  </a:lnTo>
                  <a:lnTo>
                    <a:pt x="268340" y="2635588"/>
                  </a:lnTo>
                  <a:lnTo>
                    <a:pt x="267313" y="2646173"/>
                  </a:lnTo>
                  <a:lnTo>
                    <a:pt x="266261" y="2656757"/>
                  </a:lnTo>
                  <a:lnTo>
                    <a:pt x="265186" y="2667342"/>
                  </a:lnTo>
                  <a:lnTo>
                    <a:pt x="264092" y="2677927"/>
                  </a:lnTo>
                  <a:lnTo>
                    <a:pt x="262981" y="2688511"/>
                  </a:lnTo>
                  <a:lnTo>
                    <a:pt x="261854" y="2699096"/>
                  </a:lnTo>
                  <a:lnTo>
                    <a:pt x="260713" y="2709681"/>
                  </a:lnTo>
                  <a:lnTo>
                    <a:pt x="259556" y="2720265"/>
                  </a:lnTo>
                  <a:lnTo>
                    <a:pt x="258385" y="2730850"/>
                  </a:lnTo>
                  <a:lnTo>
                    <a:pt x="257198" y="2741435"/>
                  </a:lnTo>
                  <a:lnTo>
                    <a:pt x="255994" y="2752020"/>
                  </a:lnTo>
                  <a:lnTo>
                    <a:pt x="254771" y="2762604"/>
                  </a:lnTo>
                  <a:lnTo>
                    <a:pt x="253527" y="2773189"/>
                  </a:lnTo>
                  <a:lnTo>
                    <a:pt x="252261" y="2783774"/>
                  </a:lnTo>
                  <a:lnTo>
                    <a:pt x="250968" y="2794358"/>
                  </a:lnTo>
                  <a:lnTo>
                    <a:pt x="249648" y="2804943"/>
                  </a:lnTo>
                  <a:lnTo>
                    <a:pt x="248302" y="2815528"/>
                  </a:lnTo>
                  <a:lnTo>
                    <a:pt x="246932" y="2826112"/>
                  </a:lnTo>
                  <a:lnTo>
                    <a:pt x="245539" y="2836697"/>
                  </a:lnTo>
                  <a:lnTo>
                    <a:pt x="244127" y="2847282"/>
                  </a:lnTo>
                  <a:lnTo>
                    <a:pt x="242698" y="2857866"/>
                  </a:lnTo>
                  <a:lnTo>
                    <a:pt x="241257" y="2868451"/>
                  </a:lnTo>
                  <a:lnTo>
                    <a:pt x="239809" y="2879036"/>
                  </a:lnTo>
                  <a:lnTo>
                    <a:pt x="238361" y="2889621"/>
                  </a:lnTo>
                  <a:lnTo>
                    <a:pt x="236918" y="2900205"/>
                  </a:lnTo>
                  <a:lnTo>
                    <a:pt x="235487" y="2910790"/>
                  </a:lnTo>
                  <a:lnTo>
                    <a:pt x="234072" y="2921375"/>
                  </a:lnTo>
                  <a:lnTo>
                    <a:pt x="232678" y="2931959"/>
                  </a:lnTo>
                  <a:lnTo>
                    <a:pt x="231307" y="2942544"/>
                  </a:lnTo>
                  <a:lnTo>
                    <a:pt x="229964" y="2953129"/>
                  </a:lnTo>
                  <a:lnTo>
                    <a:pt x="228651" y="2963713"/>
                  </a:lnTo>
                  <a:lnTo>
                    <a:pt x="227368" y="2974298"/>
                  </a:lnTo>
                  <a:lnTo>
                    <a:pt x="226112" y="2984883"/>
                  </a:lnTo>
                  <a:lnTo>
                    <a:pt x="224880" y="2995467"/>
                  </a:lnTo>
                  <a:lnTo>
                    <a:pt x="223669" y="3006052"/>
                  </a:lnTo>
                  <a:lnTo>
                    <a:pt x="222474" y="3016637"/>
                  </a:lnTo>
                  <a:lnTo>
                    <a:pt x="221289" y="3027222"/>
                  </a:lnTo>
                  <a:lnTo>
                    <a:pt x="220110" y="3037806"/>
                  </a:lnTo>
                  <a:lnTo>
                    <a:pt x="218929" y="3048391"/>
                  </a:lnTo>
                  <a:lnTo>
                    <a:pt x="217738" y="3058976"/>
                  </a:lnTo>
                  <a:lnTo>
                    <a:pt x="216531" y="3069560"/>
                  </a:lnTo>
                  <a:lnTo>
                    <a:pt x="215303" y="3080145"/>
                  </a:lnTo>
                  <a:lnTo>
                    <a:pt x="214048" y="3090730"/>
                  </a:lnTo>
                  <a:lnTo>
                    <a:pt x="212761" y="3101314"/>
                  </a:lnTo>
                  <a:lnTo>
                    <a:pt x="211441" y="3111899"/>
                  </a:lnTo>
                  <a:lnTo>
                    <a:pt x="210084" y="3122484"/>
                  </a:lnTo>
                  <a:lnTo>
                    <a:pt x="208687" y="3133068"/>
                  </a:lnTo>
                  <a:lnTo>
                    <a:pt x="207251" y="3143653"/>
                  </a:lnTo>
                  <a:lnTo>
                    <a:pt x="205781" y="3154238"/>
                  </a:lnTo>
                  <a:lnTo>
                    <a:pt x="204284" y="3164823"/>
                  </a:lnTo>
                  <a:lnTo>
                    <a:pt x="202764" y="3175407"/>
                  </a:lnTo>
                  <a:lnTo>
                    <a:pt x="201229" y="3185992"/>
                  </a:lnTo>
                  <a:lnTo>
                    <a:pt x="199687" y="3196577"/>
                  </a:lnTo>
                  <a:lnTo>
                    <a:pt x="198148" y="3207161"/>
                  </a:lnTo>
                  <a:lnTo>
                    <a:pt x="196624" y="3217746"/>
                  </a:lnTo>
                  <a:lnTo>
                    <a:pt x="195129" y="3228331"/>
                  </a:lnTo>
                  <a:lnTo>
                    <a:pt x="193671" y="3238915"/>
                  </a:lnTo>
                  <a:lnTo>
                    <a:pt x="192260" y="3249500"/>
                  </a:lnTo>
                  <a:lnTo>
                    <a:pt x="190905" y="3260085"/>
                  </a:lnTo>
                  <a:lnTo>
                    <a:pt x="189613" y="3270669"/>
                  </a:lnTo>
                  <a:lnTo>
                    <a:pt x="188391" y="3281254"/>
                  </a:lnTo>
                  <a:lnTo>
                    <a:pt x="187243" y="3291839"/>
                  </a:lnTo>
                  <a:lnTo>
                    <a:pt x="186179" y="3302424"/>
                  </a:lnTo>
                  <a:lnTo>
                    <a:pt x="185201" y="3313008"/>
                  </a:lnTo>
                  <a:lnTo>
                    <a:pt x="184301" y="3323593"/>
                  </a:lnTo>
                  <a:lnTo>
                    <a:pt x="183475" y="3334178"/>
                  </a:lnTo>
                  <a:lnTo>
                    <a:pt x="182719" y="3344762"/>
                  </a:lnTo>
                  <a:lnTo>
                    <a:pt x="182029" y="3355347"/>
                  </a:lnTo>
                  <a:lnTo>
                    <a:pt x="181396" y="3365932"/>
                  </a:lnTo>
                  <a:lnTo>
                    <a:pt x="180815" y="3376516"/>
                  </a:lnTo>
                  <a:lnTo>
                    <a:pt x="180279" y="3387101"/>
                  </a:lnTo>
                  <a:lnTo>
                    <a:pt x="179778" y="3397686"/>
                  </a:lnTo>
                  <a:lnTo>
                    <a:pt x="179299" y="3408270"/>
                  </a:lnTo>
                  <a:lnTo>
                    <a:pt x="178835" y="3418855"/>
                  </a:lnTo>
                  <a:lnTo>
                    <a:pt x="178378" y="3429440"/>
                  </a:lnTo>
                  <a:lnTo>
                    <a:pt x="177921" y="3440025"/>
                  </a:lnTo>
                  <a:lnTo>
                    <a:pt x="177457" y="3450609"/>
                  </a:lnTo>
                  <a:lnTo>
                    <a:pt x="176981" y="3461194"/>
                  </a:lnTo>
                  <a:lnTo>
                    <a:pt x="176488" y="3471779"/>
                  </a:lnTo>
                  <a:lnTo>
                    <a:pt x="175974" y="3482363"/>
                  </a:lnTo>
                  <a:lnTo>
                    <a:pt x="175438" y="3492948"/>
                  </a:lnTo>
                  <a:lnTo>
                    <a:pt x="174879" y="3503533"/>
                  </a:lnTo>
                  <a:lnTo>
                    <a:pt x="174299" y="3514117"/>
                  </a:lnTo>
                  <a:lnTo>
                    <a:pt x="173699" y="3524702"/>
                  </a:lnTo>
                  <a:lnTo>
                    <a:pt x="173080" y="3535287"/>
                  </a:lnTo>
                  <a:lnTo>
                    <a:pt x="172445" y="3545872"/>
                  </a:lnTo>
                  <a:lnTo>
                    <a:pt x="171796" y="3556456"/>
                  </a:lnTo>
                  <a:lnTo>
                    <a:pt x="171136" y="3567041"/>
                  </a:lnTo>
                  <a:lnTo>
                    <a:pt x="170470" y="3577626"/>
                  </a:lnTo>
                  <a:lnTo>
                    <a:pt x="169801" y="3588210"/>
                  </a:lnTo>
                  <a:lnTo>
                    <a:pt x="169133" y="3598795"/>
                  </a:lnTo>
                  <a:lnTo>
                    <a:pt x="168467" y="3609380"/>
                  </a:lnTo>
                  <a:lnTo>
                    <a:pt x="167806" y="3619964"/>
                  </a:lnTo>
                  <a:lnTo>
                    <a:pt x="167154" y="3630549"/>
                  </a:lnTo>
                  <a:lnTo>
                    <a:pt x="166513" y="3641134"/>
                  </a:lnTo>
                  <a:lnTo>
                    <a:pt x="165887" y="3651718"/>
                  </a:lnTo>
                  <a:lnTo>
                    <a:pt x="165276" y="3662303"/>
                  </a:lnTo>
                  <a:lnTo>
                    <a:pt x="164683" y="3672888"/>
                  </a:lnTo>
                  <a:lnTo>
                    <a:pt x="164110" y="3683473"/>
                  </a:lnTo>
                  <a:lnTo>
                    <a:pt x="163558" y="3694057"/>
                  </a:lnTo>
                  <a:lnTo>
                    <a:pt x="163029" y="3704642"/>
                  </a:lnTo>
                  <a:lnTo>
                    <a:pt x="162525" y="3715227"/>
                  </a:lnTo>
                  <a:lnTo>
                    <a:pt x="162049" y="3725811"/>
                  </a:lnTo>
                  <a:lnTo>
                    <a:pt x="161603" y="3736396"/>
                  </a:lnTo>
                  <a:lnTo>
                    <a:pt x="161183" y="3746981"/>
                  </a:lnTo>
                  <a:lnTo>
                    <a:pt x="160791" y="3757565"/>
                  </a:lnTo>
                  <a:lnTo>
                    <a:pt x="160424" y="3768150"/>
                  </a:lnTo>
                  <a:lnTo>
                    <a:pt x="160082" y="3778735"/>
                  </a:lnTo>
                  <a:lnTo>
                    <a:pt x="159763" y="3789319"/>
                  </a:lnTo>
                  <a:lnTo>
                    <a:pt x="159464" y="3799904"/>
                  </a:lnTo>
                  <a:lnTo>
                    <a:pt x="159184" y="3810489"/>
                  </a:lnTo>
                  <a:lnTo>
                    <a:pt x="158918" y="3821074"/>
                  </a:lnTo>
                  <a:lnTo>
                    <a:pt x="158662" y="3831658"/>
                  </a:lnTo>
                  <a:lnTo>
                    <a:pt x="158411" y="3842243"/>
                  </a:lnTo>
                  <a:lnTo>
                    <a:pt x="158164" y="3852828"/>
                  </a:lnTo>
                  <a:lnTo>
                    <a:pt x="157916" y="3863412"/>
                  </a:lnTo>
                  <a:lnTo>
                    <a:pt x="157664" y="3873997"/>
                  </a:lnTo>
                  <a:lnTo>
                    <a:pt x="157407" y="3884582"/>
                  </a:lnTo>
                  <a:lnTo>
                    <a:pt x="157142" y="3895166"/>
                  </a:lnTo>
                  <a:lnTo>
                    <a:pt x="156867" y="3905751"/>
                  </a:lnTo>
                  <a:lnTo>
                    <a:pt x="156583" y="3916336"/>
                  </a:lnTo>
                  <a:lnTo>
                    <a:pt x="156290" y="3926920"/>
                  </a:lnTo>
                  <a:lnTo>
                    <a:pt x="155989" y="3937505"/>
                  </a:lnTo>
                  <a:lnTo>
                    <a:pt x="155681" y="3948090"/>
                  </a:lnTo>
                  <a:lnTo>
                    <a:pt x="155367" y="3958675"/>
                  </a:lnTo>
                  <a:lnTo>
                    <a:pt x="155049" y="3969259"/>
                  </a:lnTo>
                  <a:lnTo>
                    <a:pt x="154730" y="3979844"/>
                  </a:lnTo>
                  <a:lnTo>
                    <a:pt x="154412" y="3990429"/>
                  </a:lnTo>
                  <a:lnTo>
                    <a:pt x="154096" y="4001013"/>
                  </a:lnTo>
                  <a:lnTo>
                    <a:pt x="153785" y="4011598"/>
                  </a:lnTo>
                  <a:lnTo>
                    <a:pt x="153479" y="4022183"/>
                  </a:lnTo>
                  <a:lnTo>
                    <a:pt x="153180" y="4032767"/>
                  </a:lnTo>
                  <a:lnTo>
                    <a:pt x="152888" y="4043352"/>
                  </a:lnTo>
                  <a:lnTo>
                    <a:pt x="152604" y="4053937"/>
                  </a:lnTo>
                  <a:lnTo>
                    <a:pt x="152329" y="4064521"/>
                  </a:lnTo>
                  <a:lnTo>
                    <a:pt x="152061" y="4075106"/>
                  </a:lnTo>
                  <a:lnTo>
                    <a:pt x="151800" y="4085691"/>
                  </a:lnTo>
                  <a:lnTo>
                    <a:pt x="151546" y="4096276"/>
                  </a:lnTo>
                  <a:lnTo>
                    <a:pt x="151297" y="4106860"/>
                  </a:lnTo>
                  <a:lnTo>
                    <a:pt x="151052" y="4117445"/>
                  </a:lnTo>
                  <a:lnTo>
                    <a:pt x="150812" y="4128030"/>
                  </a:lnTo>
                  <a:lnTo>
                    <a:pt x="150575" y="4138614"/>
                  </a:lnTo>
                  <a:lnTo>
                    <a:pt x="150341" y="4149199"/>
                  </a:lnTo>
                  <a:lnTo>
                    <a:pt x="150111" y="4159784"/>
                  </a:lnTo>
                  <a:lnTo>
                    <a:pt x="149883" y="4170368"/>
                  </a:lnTo>
                  <a:lnTo>
                    <a:pt x="149657" y="4180953"/>
                  </a:lnTo>
                  <a:lnTo>
                    <a:pt x="149435" y="4191538"/>
                  </a:lnTo>
                  <a:lnTo>
                    <a:pt x="149217" y="4202122"/>
                  </a:lnTo>
                  <a:lnTo>
                    <a:pt x="149003" y="4212707"/>
                  </a:lnTo>
                  <a:lnTo>
                    <a:pt x="148794" y="4223292"/>
                  </a:lnTo>
                  <a:lnTo>
                    <a:pt x="148590" y="4233877"/>
                  </a:lnTo>
                  <a:lnTo>
                    <a:pt x="148393" y="4244461"/>
                  </a:lnTo>
                  <a:lnTo>
                    <a:pt x="148203" y="4255046"/>
                  </a:lnTo>
                  <a:lnTo>
                    <a:pt x="148021" y="4265631"/>
                  </a:lnTo>
                  <a:lnTo>
                    <a:pt x="147846" y="4276215"/>
                  </a:lnTo>
                  <a:lnTo>
                    <a:pt x="147680" y="4286800"/>
                  </a:lnTo>
                  <a:lnTo>
                    <a:pt x="147522" y="4297385"/>
                  </a:lnTo>
                  <a:lnTo>
                    <a:pt x="147373" y="4307969"/>
                  </a:lnTo>
                  <a:lnTo>
                    <a:pt x="147234" y="4318554"/>
                  </a:lnTo>
                  <a:lnTo>
                    <a:pt x="147105" y="4329139"/>
                  </a:lnTo>
                  <a:lnTo>
                    <a:pt x="146983" y="4339723"/>
                  </a:lnTo>
                  <a:lnTo>
                    <a:pt x="146871" y="4350308"/>
                  </a:lnTo>
                  <a:lnTo>
                    <a:pt x="146766" y="4360893"/>
                  </a:lnTo>
                  <a:lnTo>
                    <a:pt x="146668" y="4371478"/>
                  </a:lnTo>
                  <a:lnTo>
                    <a:pt x="146577" y="4382062"/>
                  </a:lnTo>
                  <a:lnTo>
                    <a:pt x="146493" y="4392647"/>
                  </a:lnTo>
                  <a:lnTo>
                    <a:pt x="146415" y="4403232"/>
                  </a:lnTo>
                  <a:lnTo>
                    <a:pt x="146342" y="4413816"/>
                  </a:lnTo>
                  <a:lnTo>
                    <a:pt x="146274" y="4424401"/>
                  </a:lnTo>
                  <a:lnTo>
                    <a:pt x="146211" y="4434986"/>
                  </a:lnTo>
                  <a:lnTo>
                    <a:pt x="146152" y="4445570"/>
                  </a:lnTo>
                  <a:lnTo>
                    <a:pt x="146097" y="4456155"/>
                  </a:lnTo>
                  <a:lnTo>
                    <a:pt x="146046" y="4466740"/>
                  </a:lnTo>
                  <a:lnTo>
                    <a:pt x="145998" y="4477324"/>
                  </a:lnTo>
                  <a:lnTo>
                    <a:pt x="145956" y="4487909"/>
                  </a:lnTo>
                  <a:lnTo>
                    <a:pt x="145917" y="4498494"/>
                  </a:lnTo>
                  <a:lnTo>
                    <a:pt x="145882" y="4509079"/>
                  </a:lnTo>
                  <a:lnTo>
                    <a:pt x="145852" y="4519663"/>
                  </a:lnTo>
                  <a:lnTo>
                    <a:pt x="145825" y="4530248"/>
                  </a:lnTo>
                  <a:lnTo>
                    <a:pt x="145801" y="4540833"/>
                  </a:lnTo>
                  <a:lnTo>
                    <a:pt x="145779" y="4551417"/>
                  </a:lnTo>
                  <a:lnTo>
                    <a:pt x="145760" y="4562002"/>
                  </a:lnTo>
                  <a:lnTo>
                    <a:pt x="145741" y="4572587"/>
                  </a:lnTo>
                  <a:lnTo>
                    <a:pt x="145723" y="4583171"/>
                  </a:lnTo>
                  <a:lnTo>
                    <a:pt x="145704" y="4593756"/>
                  </a:lnTo>
                  <a:lnTo>
                    <a:pt x="145684" y="4604341"/>
                  </a:lnTo>
                  <a:lnTo>
                    <a:pt x="145660" y="4614925"/>
                  </a:lnTo>
                  <a:lnTo>
                    <a:pt x="145634" y="4625510"/>
                  </a:lnTo>
                  <a:lnTo>
                    <a:pt x="145604" y="4636095"/>
                  </a:lnTo>
                  <a:lnTo>
                    <a:pt x="145569" y="4646680"/>
                  </a:lnTo>
                  <a:lnTo>
                    <a:pt x="145531" y="4657264"/>
                  </a:lnTo>
                  <a:lnTo>
                    <a:pt x="145488" y="4667849"/>
                  </a:lnTo>
                  <a:lnTo>
                    <a:pt x="145442" y="4678434"/>
                  </a:lnTo>
                  <a:lnTo>
                    <a:pt x="145394" y="4689018"/>
                  </a:lnTo>
                  <a:lnTo>
                    <a:pt x="145344" y="4699603"/>
                  </a:lnTo>
                  <a:lnTo>
                    <a:pt x="145293" y="4710188"/>
                  </a:lnTo>
                  <a:lnTo>
                    <a:pt x="145243" y="4720772"/>
                  </a:lnTo>
                  <a:lnTo>
                    <a:pt x="145195" y="4731357"/>
                  </a:lnTo>
                  <a:lnTo>
                    <a:pt x="145149" y="4741942"/>
                  </a:lnTo>
                  <a:lnTo>
                    <a:pt x="145107" y="4752526"/>
                  </a:lnTo>
                  <a:lnTo>
                    <a:pt x="145071" y="4763111"/>
                  </a:lnTo>
                  <a:lnTo>
                    <a:pt x="145039" y="4773696"/>
                  </a:lnTo>
                  <a:lnTo>
                    <a:pt x="145013" y="4784281"/>
                  </a:lnTo>
                  <a:lnTo>
                    <a:pt x="144994" y="4794865"/>
                  </a:lnTo>
                  <a:lnTo>
                    <a:pt x="144980" y="4805450"/>
                  </a:lnTo>
                  <a:lnTo>
                    <a:pt x="144972" y="4816035"/>
                  </a:lnTo>
                  <a:lnTo>
                    <a:pt x="144970" y="4826619"/>
                  </a:lnTo>
                  <a:lnTo>
                    <a:pt x="144974" y="4837204"/>
                  </a:lnTo>
                  <a:lnTo>
                    <a:pt x="144981" y="4847789"/>
                  </a:lnTo>
                  <a:lnTo>
                    <a:pt x="144992" y="4858373"/>
                  </a:lnTo>
                  <a:lnTo>
                    <a:pt x="145005" y="4868958"/>
                  </a:lnTo>
                  <a:lnTo>
                    <a:pt x="145019" y="4879543"/>
                  </a:lnTo>
                  <a:lnTo>
                    <a:pt x="145033" y="4890127"/>
                  </a:lnTo>
                  <a:lnTo>
                    <a:pt x="145047" y="4900712"/>
                  </a:lnTo>
                  <a:lnTo>
                    <a:pt x="145059" y="4911297"/>
                  </a:lnTo>
                  <a:lnTo>
                    <a:pt x="145068" y="4921882"/>
                  </a:lnTo>
                  <a:lnTo>
                    <a:pt x="145074" y="4932466"/>
                  </a:lnTo>
                  <a:lnTo>
                    <a:pt x="145075" y="4943051"/>
                  </a:lnTo>
                  <a:lnTo>
                    <a:pt x="145072" y="4953636"/>
                  </a:lnTo>
                  <a:lnTo>
                    <a:pt x="145065" y="4964220"/>
                  </a:lnTo>
                  <a:lnTo>
                    <a:pt x="145052" y="4974805"/>
                  </a:lnTo>
                  <a:lnTo>
                    <a:pt x="145034" y="4985390"/>
                  </a:lnTo>
                  <a:lnTo>
                    <a:pt x="145011" y="4995974"/>
                  </a:lnTo>
                  <a:lnTo>
                    <a:pt x="144984" y="5006559"/>
                  </a:lnTo>
                  <a:lnTo>
                    <a:pt x="144952" y="5017144"/>
                  </a:lnTo>
                  <a:lnTo>
                    <a:pt x="144917" y="5027728"/>
                  </a:lnTo>
                  <a:lnTo>
                    <a:pt x="144879" y="5038313"/>
                  </a:lnTo>
                  <a:lnTo>
                    <a:pt x="144839" y="5048898"/>
                  </a:lnTo>
                  <a:lnTo>
                    <a:pt x="144797" y="5059483"/>
                  </a:lnTo>
                  <a:lnTo>
                    <a:pt x="144755" y="5070067"/>
                  </a:lnTo>
                  <a:lnTo>
                    <a:pt x="144712" y="5080652"/>
                  </a:lnTo>
                  <a:lnTo>
                    <a:pt x="144671" y="5091237"/>
                  </a:lnTo>
                  <a:lnTo>
                    <a:pt x="144631" y="5101821"/>
                  </a:lnTo>
                  <a:lnTo>
                    <a:pt x="144593" y="5112406"/>
                  </a:lnTo>
                  <a:lnTo>
                    <a:pt x="144558" y="5122991"/>
                  </a:lnTo>
                  <a:lnTo>
                    <a:pt x="144526" y="5133575"/>
                  </a:lnTo>
                  <a:lnTo>
                    <a:pt x="144496" y="5144160"/>
                  </a:lnTo>
                  <a:lnTo>
                    <a:pt x="144470" y="5154745"/>
                  </a:lnTo>
                  <a:lnTo>
                    <a:pt x="144447" y="5165329"/>
                  </a:lnTo>
                  <a:lnTo>
                    <a:pt x="144427" y="5175914"/>
                  </a:lnTo>
                  <a:lnTo>
                    <a:pt x="144409" y="5186499"/>
                  </a:lnTo>
                  <a:lnTo>
                    <a:pt x="144393" y="5197084"/>
                  </a:lnTo>
                  <a:lnTo>
                    <a:pt x="144379" y="5207668"/>
                  </a:lnTo>
                  <a:lnTo>
                    <a:pt x="144365" y="5218253"/>
                  </a:lnTo>
                  <a:lnTo>
                    <a:pt x="144351" y="5228838"/>
                  </a:lnTo>
                  <a:lnTo>
                    <a:pt x="144337" y="5239422"/>
                  </a:lnTo>
                  <a:lnTo>
                    <a:pt x="144321" y="5250007"/>
                  </a:lnTo>
                  <a:lnTo>
                    <a:pt x="144302" y="5260592"/>
                  </a:lnTo>
                  <a:lnTo>
                    <a:pt x="144281" y="5271176"/>
                  </a:lnTo>
                  <a:lnTo>
                    <a:pt x="144257" y="5281761"/>
                  </a:lnTo>
                  <a:lnTo>
                    <a:pt x="144230" y="5292346"/>
                  </a:lnTo>
                  <a:lnTo>
                    <a:pt x="144198" y="5302930"/>
                  </a:lnTo>
                  <a:lnTo>
                    <a:pt x="144163" y="5313515"/>
                  </a:lnTo>
                  <a:lnTo>
                    <a:pt x="144124" y="5324100"/>
                  </a:lnTo>
                  <a:lnTo>
                    <a:pt x="144082" y="5334685"/>
                  </a:lnTo>
                  <a:lnTo>
                    <a:pt x="144035" y="5345269"/>
                  </a:lnTo>
                  <a:lnTo>
                    <a:pt x="143987" y="5355854"/>
                  </a:lnTo>
                  <a:lnTo>
                    <a:pt x="143935" y="5366439"/>
                  </a:lnTo>
                  <a:lnTo>
                    <a:pt x="143883" y="5377023"/>
                  </a:lnTo>
                  <a:lnTo>
                    <a:pt x="143829" y="5387608"/>
                  </a:lnTo>
                  <a:lnTo>
                    <a:pt x="143775" y="5398193"/>
                  </a:lnTo>
                  <a:lnTo>
                    <a:pt x="143721" y="5408777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2" name="pg30">
              <a:extLst>
                <a:ext uri="{FF2B5EF4-FFF2-40B4-BE49-F238E27FC236}">
                  <a16:creationId xmlns:a16="http://schemas.microsoft.com/office/drawing/2014/main" id="{B975BBF2-BF29-1DBF-59BB-F93EAC6CAA56}"/>
                </a:ext>
              </a:extLst>
            </p:cNvPr>
            <p:cNvSpPr/>
            <p:nvPr/>
          </p:nvSpPr>
          <p:spPr>
            <a:xfrm>
              <a:off x="4497579" y="2145772"/>
              <a:ext cx="285038" cy="5870611"/>
            </a:xfrm>
            <a:custGeom>
              <a:avLst/>
              <a:gdLst/>
              <a:ahLst/>
              <a:cxnLst/>
              <a:rect l="0" t="0" r="0" b="0"/>
              <a:pathLst>
                <a:path w="285038" h="5870611">
                  <a:moveTo>
                    <a:pt x="142231" y="5870611"/>
                  </a:moveTo>
                  <a:lnTo>
                    <a:pt x="142194" y="5859122"/>
                  </a:lnTo>
                  <a:lnTo>
                    <a:pt x="142154" y="5847634"/>
                  </a:lnTo>
                  <a:lnTo>
                    <a:pt x="142109" y="5836145"/>
                  </a:lnTo>
                  <a:lnTo>
                    <a:pt x="142060" y="5824657"/>
                  </a:lnTo>
                  <a:lnTo>
                    <a:pt x="142007" y="5813168"/>
                  </a:lnTo>
                  <a:lnTo>
                    <a:pt x="141950" y="5801680"/>
                  </a:lnTo>
                  <a:lnTo>
                    <a:pt x="141888" y="5790191"/>
                  </a:lnTo>
                  <a:lnTo>
                    <a:pt x="141822" y="5778703"/>
                  </a:lnTo>
                  <a:lnTo>
                    <a:pt x="141752" y="5767215"/>
                  </a:lnTo>
                  <a:lnTo>
                    <a:pt x="141680" y="5755726"/>
                  </a:lnTo>
                  <a:lnTo>
                    <a:pt x="141605" y="5744238"/>
                  </a:lnTo>
                  <a:lnTo>
                    <a:pt x="141528" y="5732749"/>
                  </a:lnTo>
                  <a:lnTo>
                    <a:pt x="141449" y="5721261"/>
                  </a:lnTo>
                  <a:lnTo>
                    <a:pt x="141371" y="5709772"/>
                  </a:lnTo>
                  <a:lnTo>
                    <a:pt x="141293" y="5698284"/>
                  </a:lnTo>
                  <a:lnTo>
                    <a:pt x="141216" y="5686795"/>
                  </a:lnTo>
                  <a:lnTo>
                    <a:pt x="141143" y="5675307"/>
                  </a:lnTo>
                  <a:lnTo>
                    <a:pt x="141072" y="5663818"/>
                  </a:lnTo>
                  <a:lnTo>
                    <a:pt x="141005" y="5652330"/>
                  </a:lnTo>
                  <a:lnTo>
                    <a:pt x="140943" y="5640841"/>
                  </a:lnTo>
                  <a:lnTo>
                    <a:pt x="140885" y="5629353"/>
                  </a:lnTo>
                  <a:lnTo>
                    <a:pt x="140833" y="5617864"/>
                  </a:lnTo>
                  <a:lnTo>
                    <a:pt x="140786" y="5606376"/>
                  </a:lnTo>
                  <a:lnTo>
                    <a:pt x="140745" y="5594887"/>
                  </a:lnTo>
                  <a:lnTo>
                    <a:pt x="140708" y="5583399"/>
                  </a:lnTo>
                  <a:lnTo>
                    <a:pt x="140675" y="5571910"/>
                  </a:lnTo>
                  <a:lnTo>
                    <a:pt x="140647" y="5560422"/>
                  </a:lnTo>
                  <a:lnTo>
                    <a:pt x="140622" y="5548933"/>
                  </a:lnTo>
                  <a:lnTo>
                    <a:pt x="140600" y="5537445"/>
                  </a:lnTo>
                  <a:lnTo>
                    <a:pt x="140580" y="5525957"/>
                  </a:lnTo>
                  <a:lnTo>
                    <a:pt x="140562" y="5514468"/>
                  </a:lnTo>
                  <a:lnTo>
                    <a:pt x="140546" y="5502980"/>
                  </a:lnTo>
                  <a:lnTo>
                    <a:pt x="140530" y="5491491"/>
                  </a:lnTo>
                  <a:lnTo>
                    <a:pt x="140516" y="5480003"/>
                  </a:lnTo>
                  <a:lnTo>
                    <a:pt x="140503" y="5468514"/>
                  </a:lnTo>
                  <a:lnTo>
                    <a:pt x="140490" y="5457026"/>
                  </a:lnTo>
                  <a:lnTo>
                    <a:pt x="140479" y="5445537"/>
                  </a:lnTo>
                  <a:lnTo>
                    <a:pt x="140470" y="5434049"/>
                  </a:lnTo>
                  <a:lnTo>
                    <a:pt x="140462" y="5422560"/>
                  </a:lnTo>
                  <a:lnTo>
                    <a:pt x="140457" y="5411072"/>
                  </a:lnTo>
                  <a:lnTo>
                    <a:pt x="140455" y="5399583"/>
                  </a:lnTo>
                  <a:lnTo>
                    <a:pt x="140455" y="5388095"/>
                  </a:lnTo>
                  <a:lnTo>
                    <a:pt x="140457" y="5376606"/>
                  </a:lnTo>
                  <a:lnTo>
                    <a:pt x="140462" y="5365118"/>
                  </a:lnTo>
                  <a:lnTo>
                    <a:pt x="140469" y="5353629"/>
                  </a:lnTo>
                  <a:lnTo>
                    <a:pt x="140477" y="5342141"/>
                  </a:lnTo>
                  <a:lnTo>
                    <a:pt x="140487" y="5330652"/>
                  </a:lnTo>
                  <a:lnTo>
                    <a:pt x="140498" y="5319164"/>
                  </a:lnTo>
                  <a:lnTo>
                    <a:pt x="140508" y="5307675"/>
                  </a:lnTo>
                  <a:lnTo>
                    <a:pt x="140516" y="5296187"/>
                  </a:lnTo>
                  <a:lnTo>
                    <a:pt x="140522" y="5284699"/>
                  </a:lnTo>
                  <a:lnTo>
                    <a:pt x="140525" y="5273210"/>
                  </a:lnTo>
                  <a:lnTo>
                    <a:pt x="140524" y="5261722"/>
                  </a:lnTo>
                  <a:lnTo>
                    <a:pt x="140519" y="5250233"/>
                  </a:lnTo>
                  <a:lnTo>
                    <a:pt x="140507" y="5238745"/>
                  </a:lnTo>
                  <a:lnTo>
                    <a:pt x="140489" y="5227256"/>
                  </a:lnTo>
                  <a:lnTo>
                    <a:pt x="140464" y="5215768"/>
                  </a:lnTo>
                  <a:lnTo>
                    <a:pt x="140431" y="5204279"/>
                  </a:lnTo>
                  <a:lnTo>
                    <a:pt x="140392" y="5192791"/>
                  </a:lnTo>
                  <a:lnTo>
                    <a:pt x="140346" y="5181302"/>
                  </a:lnTo>
                  <a:lnTo>
                    <a:pt x="140293" y="5169814"/>
                  </a:lnTo>
                  <a:lnTo>
                    <a:pt x="140235" y="5158325"/>
                  </a:lnTo>
                  <a:lnTo>
                    <a:pt x="140171" y="5146837"/>
                  </a:lnTo>
                  <a:lnTo>
                    <a:pt x="140104" y="5135348"/>
                  </a:lnTo>
                  <a:lnTo>
                    <a:pt x="140033" y="5123860"/>
                  </a:lnTo>
                  <a:lnTo>
                    <a:pt x="139961" y="5112371"/>
                  </a:lnTo>
                  <a:lnTo>
                    <a:pt x="139888" y="5100883"/>
                  </a:lnTo>
                  <a:lnTo>
                    <a:pt x="139817" y="5089394"/>
                  </a:lnTo>
                  <a:lnTo>
                    <a:pt x="139747" y="5077906"/>
                  </a:lnTo>
                  <a:lnTo>
                    <a:pt x="139680" y="5066417"/>
                  </a:lnTo>
                  <a:lnTo>
                    <a:pt x="139616" y="5054929"/>
                  </a:lnTo>
                  <a:lnTo>
                    <a:pt x="139555" y="5043441"/>
                  </a:lnTo>
                  <a:lnTo>
                    <a:pt x="139499" y="5031952"/>
                  </a:lnTo>
                  <a:lnTo>
                    <a:pt x="139446" y="5020464"/>
                  </a:lnTo>
                  <a:lnTo>
                    <a:pt x="139396" y="5008975"/>
                  </a:lnTo>
                  <a:lnTo>
                    <a:pt x="139348" y="4997487"/>
                  </a:lnTo>
                  <a:lnTo>
                    <a:pt x="139300" y="4985998"/>
                  </a:lnTo>
                  <a:lnTo>
                    <a:pt x="139252" y="4974510"/>
                  </a:lnTo>
                  <a:lnTo>
                    <a:pt x="139202" y="4963021"/>
                  </a:lnTo>
                  <a:lnTo>
                    <a:pt x="139149" y="4951533"/>
                  </a:lnTo>
                  <a:lnTo>
                    <a:pt x="139091" y="4940044"/>
                  </a:lnTo>
                  <a:lnTo>
                    <a:pt x="139028" y="4928556"/>
                  </a:lnTo>
                  <a:lnTo>
                    <a:pt x="138957" y="4917067"/>
                  </a:lnTo>
                  <a:lnTo>
                    <a:pt x="138880" y="4905579"/>
                  </a:lnTo>
                  <a:lnTo>
                    <a:pt x="138795" y="4894090"/>
                  </a:lnTo>
                  <a:lnTo>
                    <a:pt x="138702" y="4882602"/>
                  </a:lnTo>
                  <a:lnTo>
                    <a:pt x="138600" y="4871113"/>
                  </a:lnTo>
                  <a:lnTo>
                    <a:pt x="138491" y="4859625"/>
                  </a:lnTo>
                  <a:lnTo>
                    <a:pt x="138374" y="4848136"/>
                  </a:lnTo>
                  <a:lnTo>
                    <a:pt x="138249" y="4836648"/>
                  </a:lnTo>
                  <a:lnTo>
                    <a:pt x="138119" y="4825159"/>
                  </a:lnTo>
                  <a:lnTo>
                    <a:pt x="137983" y="4813671"/>
                  </a:lnTo>
                  <a:lnTo>
                    <a:pt x="137843" y="4802183"/>
                  </a:lnTo>
                  <a:lnTo>
                    <a:pt x="137700" y="4790694"/>
                  </a:lnTo>
                  <a:lnTo>
                    <a:pt x="137555" y="4779206"/>
                  </a:lnTo>
                  <a:lnTo>
                    <a:pt x="137409" y="4767717"/>
                  </a:lnTo>
                  <a:lnTo>
                    <a:pt x="137261" y="4756229"/>
                  </a:lnTo>
                  <a:lnTo>
                    <a:pt x="137115" y="4744740"/>
                  </a:lnTo>
                  <a:lnTo>
                    <a:pt x="136968" y="4733252"/>
                  </a:lnTo>
                  <a:lnTo>
                    <a:pt x="136822" y="4721763"/>
                  </a:lnTo>
                  <a:lnTo>
                    <a:pt x="136676" y="4710275"/>
                  </a:lnTo>
                  <a:lnTo>
                    <a:pt x="136529" y="4698786"/>
                  </a:lnTo>
                  <a:lnTo>
                    <a:pt x="136382" y="4687298"/>
                  </a:lnTo>
                  <a:lnTo>
                    <a:pt x="136232" y="4675809"/>
                  </a:lnTo>
                  <a:lnTo>
                    <a:pt x="136078" y="4664321"/>
                  </a:lnTo>
                  <a:lnTo>
                    <a:pt x="135920" y="4652832"/>
                  </a:lnTo>
                  <a:lnTo>
                    <a:pt x="135755" y="4641344"/>
                  </a:lnTo>
                  <a:lnTo>
                    <a:pt x="135583" y="4629855"/>
                  </a:lnTo>
                  <a:lnTo>
                    <a:pt x="135402" y="4618367"/>
                  </a:lnTo>
                  <a:lnTo>
                    <a:pt x="135212" y="4606878"/>
                  </a:lnTo>
                  <a:lnTo>
                    <a:pt x="135012" y="4595390"/>
                  </a:lnTo>
                  <a:lnTo>
                    <a:pt x="134801" y="4583901"/>
                  </a:lnTo>
                  <a:lnTo>
                    <a:pt x="134579" y="4572413"/>
                  </a:lnTo>
                  <a:lnTo>
                    <a:pt x="134345" y="4560925"/>
                  </a:lnTo>
                  <a:lnTo>
                    <a:pt x="134099" y="4549436"/>
                  </a:lnTo>
                  <a:lnTo>
                    <a:pt x="133840" y="4537948"/>
                  </a:lnTo>
                  <a:lnTo>
                    <a:pt x="133569" y="4526459"/>
                  </a:lnTo>
                  <a:lnTo>
                    <a:pt x="133285" y="4514971"/>
                  </a:lnTo>
                  <a:lnTo>
                    <a:pt x="132988" y="4503482"/>
                  </a:lnTo>
                  <a:lnTo>
                    <a:pt x="132677" y="4491994"/>
                  </a:lnTo>
                  <a:lnTo>
                    <a:pt x="132350" y="4480505"/>
                  </a:lnTo>
                  <a:lnTo>
                    <a:pt x="132006" y="4469017"/>
                  </a:lnTo>
                  <a:lnTo>
                    <a:pt x="131643" y="4457528"/>
                  </a:lnTo>
                  <a:lnTo>
                    <a:pt x="131259" y="4446040"/>
                  </a:lnTo>
                  <a:lnTo>
                    <a:pt x="130854" y="4434551"/>
                  </a:lnTo>
                  <a:lnTo>
                    <a:pt x="130428" y="4423063"/>
                  </a:lnTo>
                  <a:lnTo>
                    <a:pt x="129979" y="4411574"/>
                  </a:lnTo>
                  <a:lnTo>
                    <a:pt x="129508" y="4400086"/>
                  </a:lnTo>
                  <a:lnTo>
                    <a:pt x="129016" y="4388597"/>
                  </a:lnTo>
                  <a:lnTo>
                    <a:pt x="128502" y="4377109"/>
                  </a:lnTo>
                  <a:lnTo>
                    <a:pt x="127967" y="4365620"/>
                  </a:lnTo>
                  <a:lnTo>
                    <a:pt x="127414" y="4354132"/>
                  </a:lnTo>
                  <a:lnTo>
                    <a:pt x="126848" y="4342643"/>
                  </a:lnTo>
                  <a:lnTo>
                    <a:pt x="126273" y="4331155"/>
                  </a:lnTo>
                  <a:lnTo>
                    <a:pt x="125691" y="4319667"/>
                  </a:lnTo>
                  <a:lnTo>
                    <a:pt x="125107" y="4308178"/>
                  </a:lnTo>
                  <a:lnTo>
                    <a:pt x="124525" y="4296690"/>
                  </a:lnTo>
                  <a:lnTo>
                    <a:pt x="123950" y="4285201"/>
                  </a:lnTo>
                  <a:lnTo>
                    <a:pt x="123385" y="4273713"/>
                  </a:lnTo>
                  <a:lnTo>
                    <a:pt x="122835" y="4262224"/>
                  </a:lnTo>
                  <a:lnTo>
                    <a:pt x="122302" y="4250736"/>
                  </a:lnTo>
                  <a:lnTo>
                    <a:pt x="121787" y="4239247"/>
                  </a:lnTo>
                  <a:lnTo>
                    <a:pt x="121291" y="4227759"/>
                  </a:lnTo>
                  <a:lnTo>
                    <a:pt x="120813" y="4216270"/>
                  </a:lnTo>
                  <a:lnTo>
                    <a:pt x="120352" y="4204782"/>
                  </a:lnTo>
                  <a:lnTo>
                    <a:pt x="119905" y="4193293"/>
                  </a:lnTo>
                  <a:lnTo>
                    <a:pt x="119469" y="4181805"/>
                  </a:lnTo>
                  <a:lnTo>
                    <a:pt x="119039" y="4170316"/>
                  </a:lnTo>
                  <a:lnTo>
                    <a:pt x="118607" y="4158828"/>
                  </a:lnTo>
                  <a:lnTo>
                    <a:pt x="118168" y="4147339"/>
                  </a:lnTo>
                  <a:lnTo>
                    <a:pt x="117714" y="4135851"/>
                  </a:lnTo>
                  <a:lnTo>
                    <a:pt x="117238" y="4124362"/>
                  </a:lnTo>
                  <a:lnTo>
                    <a:pt x="116734" y="4112874"/>
                  </a:lnTo>
                  <a:lnTo>
                    <a:pt x="116196" y="4101385"/>
                  </a:lnTo>
                  <a:lnTo>
                    <a:pt x="115617" y="4089897"/>
                  </a:lnTo>
                  <a:lnTo>
                    <a:pt x="114988" y="4078409"/>
                  </a:lnTo>
                  <a:lnTo>
                    <a:pt x="114306" y="4066920"/>
                  </a:lnTo>
                  <a:lnTo>
                    <a:pt x="113572" y="4055432"/>
                  </a:lnTo>
                  <a:lnTo>
                    <a:pt x="112787" y="4043943"/>
                  </a:lnTo>
                  <a:lnTo>
                    <a:pt x="111952" y="4032455"/>
                  </a:lnTo>
                  <a:lnTo>
                    <a:pt x="111071" y="4020966"/>
                  </a:lnTo>
                  <a:lnTo>
                    <a:pt x="110147" y="4009478"/>
                  </a:lnTo>
                  <a:lnTo>
                    <a:pt x="109187" y="3997989"/>
                  </a:lnTo>
                  <a:lnTo>
                    <a:pt x="108197" y="3986501"/>
                  </a:lnTo>
                  <a:lnTo>
                    <a:pt x="107184" y="3975012"/>
                  </a:lnTo>
                  <a:lnTo>
                    <a:pt x="106161" y="3963524"/>
                  </a:lnTo>
                  <a:lnTo>
                    <a:pt x="105135" y="3952035"/>
                  </a:lnTo>
                  <a:lnTo>
                    <a:pt x="104112" y="3940547"/>
                  </a:lnTo>
                  <a:lnTo>
                    <a:pt x="103098" y="3929058"/>
                  </a:lnTo>
                  <a:lnTo>
                    <a:pt x="102098" y="3917570"/>
                  </a:lnTo>
                  <a:lnTo>
                    <a:pt x="101115" y="3906081"/>
                  </a:lnTo>
                  <a:lnTo>
                    <a:pt x="100149" y="3894593"/>
                  </a:lnTo>
                  <a:lnTo>
                    <a:pt x="99202" y="3883104"/>
                  </a:lnTo>
                  <a:lnTo>
                    <a:pt x="98268" y="3871616"/>
                  </a:lnTo>
                  <a:lnTo>
                    <a:pt x="97343" y="3860127"/>
                  </a:lnTo>
                  <a:lnTo>
                    <a:pt x="96421" y="3848639"/>
                  </a:lnTo>
                  <a:lnTo>
                    <a:pt x="95497" y="3837151"/>
                  </a:lnTo>
                  <a:lnTo>
                    <a:pt x="94565" y="3825662"/>
                  </a:lnTo>
                  <a:lnTo>
                    <a:pt x="93619" y="3814174"/>
                  </a:lnTo>
                  <a:lnTo>
                    <a:pt x="92655" y="3802685"/>
                  </a:lnTo>
                  <a:lnTo>
                    <a:pt x="91667" y="3791197"/>
                  </a:lnTo>
                  <a:lnTo>
                    <a:pt x="90652" y="3779708"/>
                  </a:lnTo>
                  <a:lnTo>
                    <a:pt x="89613" y="3768220"/>
                  </a:lnTo>
                  <a:lnTo>
                    <a:pt x="88550" y="3756731"/>
                  </a:lnTo>
                  <a:lnTo>
                    <a:pt x="87466" y="3745243"/>
                  </a:lnTo>
                  <a:lnTo>
                    <a:pt x="86365" y="3733754"/>
                  </a:lnTo>
                  <a:lnTo>
                    <a:pt x="85252" y="3722266"/>
                  </a:lnTo>
                  <a:lnTo>
                    <a:pt x="84131" y="3710777"/>
                  </a:lnTo>
                  <a:lnTo>
                    <a:pt x="83007" y="3699289"/>
                  </a:lnTo>
                  <a:lnTo>
                    <a:pt x="81886" y="3687800"/>
                  </a:lnTo>
                  <a:lnTo>
                    <a:pt x="80773" y="3676312"/>
                  </a:lnTo>
                  <a:lnTo>
                    <a:pt x="79669" y="3664823"/>
                  </a:lnTo>
                  <a:lnTo>
                    <a:pt x="78576" y="3653335"/>
                  </a:lnTo>
                  <a:lnTo>
                    <a:pt x="77493" y="3641846"/>
                  </a:lnTo>
                  <a:lnTo>
                    <a:pt x="76420" y="3630358"/>
                  </a:lnTo>
                  <a:lnTo>
                    <a:pt x="75352" y="3618869"/>
                  </a:lnTo>
                  <a:lnTo>
                    <a:pt x="74285" y="3607381"/>
                  </a:lnTo>
                  <a:lnTo>
                    <a:pt x="73214" y="3595893"/>
                  </a:lnTo>
                  <a:lnTo>
                    <a:pt x="72132" y="3584404"/>
                  </a:lnTo>
                  <a:lnTo>
                    <a:pt x="71033" y="3572916"/>
                  </a:lnTo>
                  <a:lnTo>
                    <a:pt x="69912" y="3561427"/>
                  </a:lnTo>
                  <a:lnTo>
                    <a:pt x="68763" y="3549939"/>
                  </a:lnTo>
                  <a:lnTo>
                    <a:pt x="67583" y="3538450"/>
                  </a:lnTo>
                  <a:lnTo>
                    <a:pt x="66368" y="3526962"/>
                  </a:lnTo>
                  <a:lnTo>
                    <a:pt x="65117" y="3515473"/>
                  </a:lnTo>
                  <a:lnTo>
                    <a:pt x="63827" y="3503985"/>
                  </a:lnTo>
                  <a:lnTo>
                    <a:pt x="62500" y="3492496"/>
                  </a:lnTo>
                  <a:lnTo>
                    <a:pt x="61142" y="3481008"/>
                  </a:lnTo>
                  <a:lnTo>
                    <a:pt x="59757" y="3469519"/>
                  </a:lnTo>
                  <a:lnTo>
                    <a:pt x="58349" y="3458031"/>
                  </a:lnTo>
                  <a:lnTo>
                    <a:pt x="56924" y="3446542"/>
                  </a:lnTo>
                  <a:lnTo>
                    <a:pt x="55487" y="3435054"/>
                  </a:lnTo>
                  <a:lnTo>
                    <a:pt x="54043" y="3423565"/>
                  </a:lnTo>
                  <a:lnTo>
                    <a:pt x="52596" y="3412077"/>
                  </a:lnTo>
                  <a:lnTo>
                    <a:pt x="51149" y="3400588"/>
                  </a:lnTo>
                  <a:lnTo>
                    <a:pt x="49706" y="3389100"/>
                  </a:lnTo>
                  <a:lnTo>
                    <a:pt x="48267" y="3377611"/>
                  </a:lnTo>
                  <a:lnTo>
                    <a:pt x="46830" y="3366123"/>
                  </a:lnTo>
                  <a:lnTo>
                    <a:pt x="45395" y="3354635"/>
                  </a:lnTo>
                  <a:lnTo>
                    <a:pt x="43959" y="3343146"/>
                  </a:lnTo>
                  <a:lnTo>
                    <a:pt x="42520" y="3331658"/>
                  </a:lnTo>
                  <a:lnTo>
                    <a:pt x="41074" y="3320169"/>
                  </a:lnTo>
                  <a:lnTo>
                    <a:pt x="39617" y="3308681"/>
                  </a:lnTo>
                  <a:lnTo>
                    <a:pt x="38148" y="3297192"/>
                  </a:lnTo>
                  <a:lnTo>
                    <a:pt x="36665" y="3285704"/>
                  </a:lnTo>
                  <a:lnTo>
                    <a:pt x="35170" y="3274215"/>
                  </a:lnTo>
                  <a:lnTo>
                    <a:pt x="33664" y="3262727"/>
                  </a:lnTo>
                  <a:lnTo>
                    <a:pt x="32150" y="3251238"/>
                  </a:lnTo>
                  <a:lnTo>
                    <a:pt x="30633" y="3239750"/>
                  </a:lnTo>
                  <a:lnTo>
                    <a:pt x="29119" y="3228261"/>
                  </a:lnTo>
                  <a:lnTo>
                    <a:pt x="27617" y="3216773"/>
                  </a:lnTo>
                  <a:lnTo>
                    <a:pt x="26137" y="3205284"/>
                  </a:lnTo>
                  <a:lnTo>
                    <a:pt x="24689" y="3193796"/>
                  </a:lnTo>
                  <a:lnTo>
                    <a:pt x="23282" y="3182307"/>
                  </a:lnTo>
                  <a:lnTo>
                    <a:pt x="21925" y="3170819"/>
                  </a:lnTo>
                  <a:lnTo>
                    <a:pt x="20627" y="3159330"/>
                  </a:lnTo>
                  <a:lnTo>
                    <a:pt x="19398" y="3147842"/>
                  </a:lnTo>
                  <a:lnTo>
                    <a:pt x="18243" y="3136353"/>
                  </a:lnTo>
                  <a:lnTo>
                    <a:pt x="17171" y="3124865"/>
                  </a:lnTo>
                  <a:lnTo>
                    <a:pt x="16196" y="3113377"/>
                  </a:lnTo>
                  <a:lnTo>
                    <a:pt x="15308" y="3101888"/>
                  </a:lnTo>
                  <a:lnTo>
                    <a:pt x="14506" y="3090400"/>
                  </a:lnTo>
                  <a:lnTo>
                    <a:pt x="13789" y="3078911"/>
                  </a:lnTo>
                  <a:lnTo>
                    <a:pt x="13150" y="3067423"/>
                  </a:lnTo>
                  <a:lnTo>
                    <a:pt x="12585" y="3055934"/>
                  </a:lnTo>
                  <a:lnTo>
                    <a:pt x="12085" y="3044446"/>
                  </a:lnTo>
                  <a:lnTo>
                    <a:pt x="11640" y="3032957"/>
                  </a:lnTo>
                  <a:lnTo>
                    <a:pt x="11246" y="3021469"/>
                  </a:lnTo>
                  <a:lnTo>
                    <a:pt x="10884" y="3009980"/>
                  </a:lnTo>
                  <a:lnTo>
                    <a:pt x="10542" y="2998492"/>
                  </a:lnTo>
                  <a:lnTo>
                    <a:pt x="10211" y="2987003"/>
                  </a:lnTo>
                  <a:lnTo>
                    <a:pt x="9882" y="2975515"/>
                  </a:lnTo>
                  <a:lnTo>
                    <a:pt x="9547" y="2964026"/>
                  </a:lnTo>
                  <a:lnTo>
                    <a:pt x="9201" y="2952538"/>
                  </a:lnTo>
                  <a:lnTo>
                    <a:pt x="8840" y="2941049"/>
                  </a:lnTo>
                  <a:lnTo>
                    <a:pt x="8461" y="2929561"/>
                  </a:lnTo>
                  <a:lnTo>
                    <a:pt x="8065" y="2918072"/>
                  </a:lnTo>
                  <a:lnTo>
                    <a:pt x="7656" y="2906584"/>
                  </a:lnTo>
                  <a:lnTo>
                    <a:pt x="7238" y="2895095"/>
                  </a:lnTo>
                  <a:lnTo>
                    <a:pt x="6818" y="2883607"/>
                  </a:lnTo>
                  <a:lnTo>
                    <a:pt x="6401" y="2872119"/>
                  </a:lnTo>
                  <a:lnTo>
                    <a:pt x="5994" y="2860630"/>
                  </a:lnTo>
                  <a:lnTo>
                    <a:pt x="5603" y="2849142"/>
                  </a:lnTo>
                  <a:lnTo>
                    <a:pt x="5235" y="2837653"/>
                  </a:lnTo>
                  <a:lnTo>
                    <a:pt x="4898" y="2826165"/>
                  </a:lnTo>
                  <a:lnTo>
                    <a:pt x="4592" y="2814676"/>
                  </a:lnTo>
                  <a:lnTo>
                    <a:pt x="4318" y="2803188"/>
                  </a:lnTo>
                  <a:lnTo>
                    <a:pt x="4077" y="2791699"/>
                  </a:lnTo>
                  <a:lnTo>
                    <a:pt x="3868" y="2780211"/>
                  </a:lnTo>
                  <a:lnTo>
                    <a:pt x="3688" y="2768722"/>
                  </a:lnTo>
                  <a:lnTo>
                    <a:pt x="3534" y="2757234"/>
                  </a:lnTo>
                  <a:lnTo>
                    <a:pt x="3401" y="2745745"/>
                  </a:lnTo>
                  <a:lnTo>
                    <a:pt x="3287" y="2734257"/>
                  </a:lnTo>
                  <a:lnTo>
                    <a:pt x="3182" y="2722768"/>
                  </a:lnTo>
                  <a:lnTo>
                    <a:pt x="3081" y="2711280"/>
                  </a:lnTo>
                  <a:lnTo>
                    <a:pt x="2978" y="2699791"/>
                  </a:lnTo>
                  <a:lnTo>
                    <a:pt x="2871" y="2688303"/>
                  </a:lnTo>
                  <a:lnTo>
                    <a:pt x="2753" y="2676814"/>
                  </a:lnTo>
                  <a:lnTo>
                    <a:pt x="2622" y="2665326"/>
                  </a:lnTo>
                  <a:lnTo>
                    <a:pt x="2475" y="2653837"/>
                  </a:lnTo>
                  <a:lnTo>
                    <a:pt x="2310" y="2642349"/>
                  </a:lnTo>
                  <a:lnTo>
                    <a:pt x="2126" y="2630861"/>
                  </a:lnTo>
                  <a:lnTo>
                    <a:pt x="1927" y="2619372"/>
                  </a:lnTo>
                  <a:lnTo>
                    <a:pt x="1713" y="2607884"/>
                  </a:lnTo>
                  <a:lnTo>
                    <a:pt x="1489" y="2596395"/>
                  </a:lnTo>
                  <a:lnTo>
                    <a:pt x="1259" y="2584907"/>
                  </a:lnTo>
                  <a:lnTo>
                    <a:pt x="1028" y="2573418"/>
                  </a:lnTo>
                  <a:lnTo>
                    <a:pt x="802" y="2561930"/>
                  </a:lnTo>
                  <a:lnTo>
                    <a:pt x="588" y="2550441"/>
                  </a:lnTo>
                  <a:lnTo>
                    <a:pt x="398" y="2538953"/>
                  </a:lnTo>
                  <a:lnTo>
                    <a:pt x="236" y="2527464"/>
                  </a:lnTo>
                  <a:lnTo>
                    <a:pt x="111" y="2515976"/>
                  </a:lnTo>
                  <a:lnTo>
                    <a:pt x="30" y="2504487"/>
                  </a:lnTo>
                  <a:lnTo>
                    <a:pt x="0" y="2492999"/>
                  </a:lnTo>
                  <a:lnTo>
                    <a:pt x="27" y="2481510"/>
                  </a:lnTo>
                  <a:lnTo>
                    <a:pt x="119" y="2470022"/>
                  </a:lnTo>
                  <a:lnTo>
                    <a:pt x="282" y="2458533"/>
                  </a:lnTo>
                  <a:lnTo>
                    <a:pt x="530" y="2447045"/>
                  </a:lnTo>
                  <a:lnTo>
                    <a:pt x="862" y="2435556"/>
                  </a:lnTo>
                  <a:lnTo>
                    <a:pt x="1280" y="2424068"/>
                  </a:lnTo>
                  <a:lnTo>
                    <a:pt x="1784" y="2412579"/>
                  </a:lnTo>
                  <a:lnTo>
                    <a:pt x="2378" y="2401091"/>
                  </a:lnTo>
                  <a:lnTo>
                    <a:pt x="3061" y="2389603"/>
                  </a:lnTo>
                  <a:lnTo>
                    <a:pt x="3833" y="2378114"/>
                  </a:lnTo>
                  <a:lnTo>
                    <a:pt x="4692" y="2366626"/>
                  </a:lnTo>
                  <a:lnTo>
                    <a:pt x="5643" y="2355137"/>
                  </a:lnTo>
                  <a:lnTo>
                    <a:pt x="6680" y="2343649"/>
                  </a:lnTo>
                  <a:lnTo>
                    <a:pt x="7793" y="2332160"/>
                  </a:lnTo>
                  <a:lnTo>
                    <a:pt x="8976" y="2320672"/>
                  </a:lnTo>
                  <a:lnTo>
                    <a:pt x="10224" y="2309183"/>
                  </a:lnTo>
                  <a:lnTo>
                    <a:pt x="11530" y="2297695"/>
                  </a:lnTo>
                  <a:lnTo>
                    <a:pt x="12890" y="2286206"/>
                  </a:lnTo>
                  <a:lnTo>
                    <a:pt x="14296" y="2274718"/>
                  </a:lnTo>
                  <a:lnTo>
                    <a:pt x="15745" y="2263229"/>
                  </a:lnTo>
                  <a:lnTo>
                    <a:pt x="17234" y="2251741"/>
                  </a:lnTo>
                  <a:lnTo>
                    <a:pt x="18753" y="2240252"/>
                  </a:lnTo>
                  <a:lnTo>
                    <a:pt x="20298" y="2228764"/>
                  </a:lnTo>
                  <a:lnTo>
                    <a:pt x="21867" y="2217275"/>
                  </a:lnTo>
                  <a:lnTo>
                    <a:pt x="23455" y="2205787"/>
                  </a:lnTo>
                  <a:lnTo>
                    <a:pt x="25060" y="2194298"/>
                  </a:lnTo>
                  <a:lnTo>
                    <a:pt x="26681" y="2182810"/>
                  </a:lnTo>
                  <a:lnTo>
                    <a:pt x="28314" y="2171321"/>
                  </a:lnTo>
                  <a:lnTo>
                    <a:pt x="29960" y="2159833"/>
                  </a:lnTo>
                  <a:lnTo>
                    <a:pt x="31614" y="2148345"/>
                  </a:lnTo>
                  <a:lnTo>
                    <a:pt x="33274" y="2136856"/>
                  </a:lnTo>
                  <a:lnTo>
                    <a:pt x="34939" y="2125368"/>
                  </a:lnTo>
                  <a:lnTo>
                    <a:pt x="36607" y="2113879"/>
                  </a:lnTo>
                  <a:lnTo>
                    <a:pt x="38276" y="2102391"/>
                  </a:lnTo>
                  <a:lnTo>
                    <a:pt x="39945" y="2090902"/>
                  </a:lnTo>
                  <a:lnTo>
                    <a:pt x="41612" y="2079414"/>
                  </a:lnTo>
                  <a:lnTo>
                    <a:pt x="43277" y="2067925"/>
                  </a:lnTo>
                  <a:lnTo>
                    <a:pt x="44940" y="2056437"/>
                  </a:lnTo>
                  <a:lnTo>
                    <a:pt x="46603" y="2044948"/>
                  </a:lnTo>
                  <a:lnTo>
                    <a:pt x="48265" y="2033460"/>
                  </a:lnTo>
                  <a:lnTo>
                    <a:pt x="49931" y="2021971"/>
                  </a:lnTo>
                  <a:lnTo>
                    <a:pt x="51601" y="2010483"/>
                  </a:lnTo>
                  <a:lnTo>
                    <a:pt x="53279" y="1998994"/>
                  </a:lnTo>
                  <a:lnTo>
                    <a:pt x="54967" y="1987506"/>
                  </a:lnTo>
                  <a:lnTo>
                    <a:pt x="56670" y="1976017"/>
                  </a:lnTo>
                  <a:lnTo>
                    <a:pt x="58393" y="1964529"/>
                  </a:lnTo>
                  <a:lnTo>
                    <a:pt x="60137" y="1953040"/>
                  </a:lnTo>
                  <a:lnTo>
                    <a:pt x="61904" y="1941552"/>
                  </a:lnTo>
                  <a:lnTo>
                    <a:pt x="63695" y="1930063"/>
                  </a:lnTo>
                  <a:lnTo>
                    <a:pt x="65511" y="1918575"/>
                  </a:lnTo>
                  <a:lnTo>
                    <a:pt x="67353" y="1907087"/>
                  </a:lnTo>
                  <a:lnTo>
                    <a:pt x="69219" y="1895598"/>
                  </a:lnTo>
                  <a:lnTo>
                    <a:pt x="71108" y="1884110"/>
                  </a:lnTo>
                  <a:lnTo>
                    <a:pt x="73020" y="1872621"/>
                  </a:lnTo>
                  <a:lnTo>
                    <a:pt x="74948" y="1861133"/>
                  </a:lnTo>
                  <a:lnTo>
                    <a:pt x="76888" y="1849644"/>
                  </a:lnTo>
                  <a:lnTo>
                    <a:pt x="78834" y="1838156"/>
                  </a:lnTo>
                  <a:lnTo>
                    <a:pt x="80780" y="1826667"/>
                  </a:lnTo>
                  <a:lnTo>
                    <a:pt x="82722" y="1815179"/>
                  </a:lnTo>
                  <a:lnTo>
                    <a:pt x="84653" y="1803690"/>
                  </a:lnTo>
                  <a:lnTo>
                    <a:pt x="86567" y="1792202"/>
                  </a:lnTo>
                  <a:lnTo>
                    <a:pt x="88457" y="1780713"/>
                  </a:lnTo>
                  <a:lnTo>
                    <a:pt x="90315" y="1769225"/>
                  </a:lnTo>
                  <a:lnTo>
                    <a:pt x="92140" y="1757736"/>
                  </a:lnTo>
                  <a:lnTo>
                    <a:pt x="93928" y="1746248"/>
                  </a:lnTo>
                  <a:lnTo>
                    <a:pt x="95675" y="1734759"/>
                  </a:lnTo>
                  <a:lnTo>
                    <a:pt x="97380" y="1723271"/>
                  </a:lnTo>
                  <a:lnTo>
                    <a:pt x="99041" y="1711782"/>
                  </a:lnTo>
                  <a:lnTo>
                    <a:pt x="100658" y="1700294"/>
                  </a:lnTo>
                  <a:lnTo>
                    <a:pt x="102229" y="1688805"/>
                  </a:lnTo>
                  <a:lnTo>
                    <a:pt x="103750" y="1677317"/>
                  </a:lnTo>
                  <a:lnTo>
                    <a:pt x="105229" y="1665829"/>
                  </a:lnTo>
                  <a:lnTo>
                    <a:pt x="106668" y="1654340"/>
                  </a:lnTo>
                  <a:lnTo>
                    <a:pt x="108066" y="1642852"/>
                  </a:lnTo>
                  <a:lnTo>
                    <a:pt x="109427" y="1631363"/>
                  </a:lnTo>
                  <a:lnTo>
                    <a:pt x="110751" y="1619875"/>
                  </a:lnTo>
                  <a:lnTo>
                    <a:pt x="112040" y="1608386"/>
                  </a:lnTo>
                  <a:lnTo>
                    <a:pt x="113295" y="1596898"/>
                  </a:lnTo>
                  <a:lnTo>
                    <a:pt x="114511" y="1585409"/>
                  </a:lnTo>
                  <a:lnTo>
                    <a:pt x="115694" y="1573921"/>
                  </a:lnTo>
                  <a:lnTo>
                    <a:pt x="116843" y="1562432"/>
                  </a:lnTo>
                  <a:lnTo>
                    <a:pt x="117958" y="1550944"/>
                  </a:lnTo>
                  <a:lnTo>
                    <a:pt x="119039" y="1539455"/>
                  </a:lnTo>
                  <a:lnTo>
                    <a:pt x="120086" y="1527967"/>
                  </a:lnTo>
                  <a:lnTo>
                    <a:pt x="121097" y="1516478"/>
                  </a:lnTo>
                  <a:lnTo>
                    <a:pt x="122073" y="1504990"/>
                  </a:lnTo>
                  <a:lnTo>
                    <a:pt x="123011" y="1493501"/>
                  </a:lnTo>
                  <a:lnTo>
                    <a:pt x="123909" y="1482013"/>
                  </a:lnTo>
                  <a:lnTo>
                    <a:pt x="124772" y="1470524"/>
                  </a:lnTo>
                  <a:lnTo>
                    <a:pt x="125598" y="1459036"/>
                  </a:lnTo>
                  <a:lnTo>
                    <a:pt x="126390" y="1447547"/>
                  </a:lnTo>
                  <a:lnTo>
                    <a:pt x="127147" y="1436059"/>
                  </a:lnTo>
                  <a:lnTo>
                    <a:pt x="127871" y="1424571"/>
                  </a:lnTo>
                  <a:lnTo>
                    <a:pt x="128563" y="1413082"/>
                  </a:lnTo>
                  <a:lnTo>
                    <a:pt x="129224" y="1401594"/>
                  </a:lnTo>
                  <a:lnTo>
                    <a:pt x="129851" y="1390105"/>
                  </a:lnTo>
                  <a:lnTo>
                    <a:pt x="130451" y="1378617"/>
                  </a:lnTo>
                  <a:lnTo>
                    <a:pt x="131026" y="1367128"/>
                  </a:lnTo>
                  <a:lnTo>
                    <a:pt x="131577" y="1355640"/>
                  </a:lnTo>
                  <a:lnTo>
                    <a:pt x="132106" y="1344151"/>
                  </a:lnTo>
                  <a:lnTo>
                    <a:pt x="132615" y="1332663"/>
                  </a:lnTo>
                  <a:lnTo>
                    <a:pt x="133105" y="1321174"/>
                  </a:lnTo>
                  <a:lnTo>
                    <a:pt x="133579" y="1309686"/>
                  </a:lnTo>
                  <a:lnTo>
                    <a:pt x="134035" y="1298197"/>
                  </a:lnTo>
                  <a:lnTo>
                    <a:pt x="134478" y="1286709"/>
                  </a:lnTo>
                  <a:lnTo>
                    <a:pt x="134909" y="1275220"/>
                  </a:lnTo>
                  <a:lnTo>
                    <a:pt x="135328" y="1263732"/>
                  </a:lnTo>
                  <a:lnTo>
                    <a:pt x="135737" y="1252243"/>
                  </a:lnTo>
                  <a:lnTo>
                    <a:pt x="136137" y="1240755"/>
                  </a:lnTo>
                  <a:lnTo>
                    <a:pt x="136528" y="1229266"/>
                  </a:lnTo>
                  <a:lnTo>
                    <a:pt x="136909" y="1217778"/>
                  </a:lnTo>
                  <a:lnTo>
                    <a:pt x="137281" y="1206289"/>
                  </a:lnTo>
                  <a:lnTo>
                    <a:pt x="137643" y="1194801"/>
                  </a:lnTo>
                  <a:lnTo>
                    <a:pt x="137995" y="1183313"/>
                  </a:lnTo>
                  <a:lnTo>
                    <a:pt x="138337" y="1171824"/>
                  </a:lnTo>
                  <a:lnTo>
                    <a:pt x="138667" y="1160336"/>
                  </a:lnTo>
                  <a:lnTo>
                    <a:pt x="138984" y="1148847"/>
                  </a:lnTo>
                  <a:lnTo>
                    <a:pt x="139289" y="1137359"/>
                  </a:lnTo>
                  <a:lnTo>
                    <a:pt x="139579" y="1125870"/>
                  </a:lnTo>
                  <a:lnTo>
                    <a:pt x="139854" y="1114382"/>
                  </a:lnTo>
                  <a:lnTo>
                    <a:pt x="140111" y="1102893"/>
                  </a:lnTo>
                  <a:lnTo>
                    <a:pt x="140351" y="1091405"/>
                  </a:lnTo>
                  <a:lnTo>
                    <a:pt x="140575" y="1079916"/>
                  </a:lnTo>
                  <a:lnTo>
                    <a:pt x="140781" y="1068428"/>
                  </a:lnTo>
                  <a:lnTo>
                    <a:pt x="140971" y="1056939"/>
                  </a:lnTo>
                  <a:lnTo>
                    <a:pt x="141144" y="1045451"/>
                  </a:lnTo>
                  <a:lnTo>
                    <a:pt x="141301" y="1033962"/>
                  </a:lnTo>
                  <a:lnTo>
                    <a:pt x="141442" y="1022474"/>
                  </a:lnTo>
                  <a:lnTo>
                    <a:pt x="141566" y="1010985"/>
                  </a:lnTo>
                  <a:lnTo>
                    <a:pt x="141675" y="999497"/>
                  </a:lnTo>
                  <a:lnTo>
                    <a:pt x="141771" y="988008"/>
                  </a:lnTo>
                  <a:lnTo>
                    <a:pt x="141856" y="976520"/>
                  </a:lnTo>
                  <a:lnTo>
                    <a:pt x="141928" y="965031"/>
                  </a:lnTo>
                  <a:lnTo>
                    <a:pt x="141991" y="953543"/>
                  </a:lnTo>
                  <a:lnTo>
                    <a:pt x="142044" y="942055"/>
                  </a:lnTo>
                  <a:lnTo>
                    <a:pt x="142090" y="930566"/>
                  </a:lnTo>
                  <a:lnTo>
                    <a:pt x="142127" y="919078"/>
                  </a:lnTo>
                  <a:lnTo>
                    <a:pt x="142158" y="907589"/>
                  </a:lnTo>
                  <a:lnTo>
                    <a:pt x="142184" y="896101"/>
                  </a:lnTo>
                  <a:lnTo>
                    <a:pt x="142206" y="884612"/>
                  </a:lnTo>
                  <a:lnTo>
                    <a:pt x="142225" y="873124"/>
                  </a:lnTo>
                  <a:lnTo>
                    <a:pt x="142241" y="861635"/>
                  </a:lnTo>
                  <a:lnTo>
                    <a:pt x="142255" y="850147"/>
                  </a:lnTo>
                  <a:lnTo>
                    <a:pt x="142268" y="838658"/>
                  </a:lnTo>
                  <a:lnTo>
                    <a:pt x="142281" y="827170"/>
                  </a:lnTo>
                  <a:lnTo>
                    <a:pt x="142293" y="815681"/>
                  </a:lnTo>
                  <a:lnTo>
                    <a:pt x="142306" y="804193"/>
                  </a:lnTo>
                  <a:lnTo>
                    <a:pt x="142319" y="792704"/>
                  </a:lnTo>
                  <a:lnTo>
                    <a:pt x="142332" y="781216"/>
                  </a:lnTo>
                  <a:lnTo>
                    <a:pt x="142345" y="769727"/>
                  </a:lnTo>
                  <a:lnTo>
                    <a:pt x="142359" y="758239"/>
                  </a:lnTo>
                  <a:lnTo>
                    <a:pt x="142373" y="746750"/>
                  </a:lnTo>
                  <a:lnTo>
                    <a:pt x="142387" y="735262"/>
                  </a:lnTo>
                  <a:lnTo>
                    <a:pt x="142401" y="723773"/>
                  </a:lnTo>
                  <a:lnTo>
                    <a:pt x="142414" y="712285"/>
                  </a:lnTo>
                  <a:lnTo>
                    <a:pt x="142427" y="700797"/>
                  </a:lnTo>
                  <a:lnTo>
                    <a:pt x="142439" y="689308"/>
                  </a:lnTo>
                  <a:lnTo>
                    <a:pt x="142450" y="677820"/>
                  </a:lnTo>
                  <a:lnTo>
                    <a:pt x="142461" y="666331"/>
                  </a:lnTo>
                  <a:lnTo>
                    <a:pt x="142470" y="654843"/>
                  </a:lnTo>
                  <a:lnTo>
                    <a:pt x="142478" y="643354"/>
                  </a:lnTo>
                  <a:lnTo>
                    <a:pt x="142485" y="631866"/>
                  </a:lnTo>
                  <a:lnTo>
                    <a:pt x="142491" y="620377"/>
                  </a:lnTo>
                  <a:lnTo>
                    <a:pt x="142495" y="608889"/>
                  </a:lnTo>
                  <a:lnTo>
                    <a:pt x="142499" y="597400"/>
                  </a:lnTo>
                  <a:lnTo>
                    <a:pt x="142502" y="585912"/>
                  </a:lnTo>
                  <a:lnTo>
                    <a:pt x="142503" y="574423"/>
                  </a:lnTo>
                  <a:lnTo>
                    <a:pt x="142504" y="562935"/>
                  </a:lnTo>
                  <a:lnTo>
                    <a:pt x="142504" y="551446"/>
                  </a:lnTo>
                  <a:lnTo>
                    <a:pt x="142503" y="539958"/>
                  </a:lnTo>
                  <a:lnTo>
                    <a:pt x="142501" y="528469"/>
                  </a:lnTo>
                  <a:lnTo>
                    <a:pt x="142498" y="516981"/>
                  </a:lnTo>
                  <a:lnTo>
                    <a:pt x="142495" y="505492"/>
                  </a:lnTo>
                  <a:lnTo>
                    <a:pt x="142491" y="494004"/>
                  </a:lnTo>
                  <a:lnTo>
                    <a:pt x="142486" y="482515"/>
                  </a:lnTo>
                  <a:lnTo>
                    <a:pt x="142480" y="471027"/>
                  </a:lnTo>
                  <a:lnTo>
                    <a:pt x="142474" y="459539"/>
                  </a:lnTo>
                  <a:lnTo>
                    <a:pt x="142467" y="448050"/>
                  </a:lnTo>
                  <a:lnTo>
                    <a:pt x="142461" y="436562"/>
                  </a:lnTo>
                  <a:lnTo>
                    <a:pt x="142454" y="425073"/>
                  </a:lnTo>
                  <a:lnTo>
                    <a:pt x="142447" y="413585"/>
                  </a:lnTo>
                  <a:lnTo>
                    <a:pt x="142440" y="402096"/>
                  </a:lnTo>
                  <a:lnTo>
                    <a:pt x="142434" y="390608"/>
                  </a:lnTo>
                  <a:lnTo>
                    <a:pt x="142429" y="379119"/>
                  </a:lnTo>
                  <a:lnTo>
                    <a:pt x="142424" y="367631"/>
                  </a:lnTo>
                  <a:lnTo>
                    <a:pt x="142421" y="356142"/>
                  </a:lnTo>
                  <a:lnTo>
                    <a:pt x="142418" y="344654"/>
                  </a:lnTo>
                  <a:lnTo>
                    <a:pt x="142417" y="333165"/>
                  </a:lnTo>
                  <a:lnTo>
                    <a:pt x="142418" y="321677"/>
                  </a:lnTo>
                  <a:lnTo>
                    <a:pt x="142419" y="310188"/>
                  </a:lnTo>
                  <a:lnTo>
                    <a:pt x="142422" y="298700"/>
                  </a:lnTo>
                  <a:lnTo>
                    <a:pt x="142425" y="287211"/>
                  </a:lnTo>
                  <a:lnTo>
                    <a:pt x="142430" y="275723"/>
                  </a:lnTo>
                  <a:lnTo>
                    <a:pt x="142435" y="264234"/>
                  </a:lnTo>
                  <a:lnTo>
                    <a:pt x="142440" y="252746"/>
                  </a:lnTo>
                  <a:lnTo>
                    <a:pt x="142445" y="241257"/>
                  </a:lnTo>
                  <a:lnTo>
                    <a:pt x="142451" y="229769"/>
                  </a:lnTo>
                  <a:lnTo>
                    <a:pt x="142455" y="218281"/>
                  </a:lnTo>
                  <a:lnTo>
                    <a:pt x="142460" y="206792"/>
                  </a:lnTo>
                  <a:lnTo>
                    <a:pt x="142463" y="195304"/>
                  </a:lnTo>
                  <a:lnTo>
                    <a:pt x="142465" y="183815"/>
                  </a:lnTo>
                  <a:lnTo>
                    <a:pt x="142467" y="172327"/>
                  </a:lnTo>
                  <a:lnTo>
                    <a:pt x="142467" y="160838"/>
                  </a:lnTo>
                  <a:lnTo>
                    <a:pt x="142466" y="149350"/>
                  </a:lnTo>
                  <a:lnTo>
                    <a:pt x="142463" y="137861"/>
                  </a:lnTo>
                  <a:lnTo>
                    <a:pt x="142460" y="126373"/>
                  </a:lnTo>
                  <a:lnTo>
                    <a:pt x="142456" y="114884"/>
                  </a:lnTo>
                  <a:lnTo>
                    <a:pt x="142452" y="103396"/>
                  </a:lnTo>
                  <a:lnTo>
                    <a:pt x="142446" y="91907"/>
                  </a:lnTo>
                  <a:lnTo>
                    <a:pt x="142441" y="80419"/>
                  </a:lnTo>
                  <a:lnTo>
                    <a:pt x="142436" y="68930"/>
                  </a:lnTo>
                  <a:lnTo>
                    <a:pt x="142431" y="57442"/>
                  </a:lnTo>
                  <a:lnTo>
                    <a:pt x="142426" y="45953"/>
                  </a:lnTo>
                  <a:lnTo>
                    <a:pt x="142422" y="34465"/>
                  </a:lnTo>
                  <a:lnTo>
                    <a:pt x="142420" y="22976"/>
                  </a:lnTo>
                  <a:lnTo>
                    <a:pt x="142418" y="11488"/>
                  </a:lnTo>
                  <a:lnTo>
                    <a:pt x="142418" y="0"/>
                  </a:lnTo>
                  <a:lnTo>
                    <a:pt x="142620" y="0"/>
                  </a:lnTo>
                  <a:lnTo>
                    <a:pt x="142619" y="11488"/>
                  </a:lnTo>
                  <a:lnTo>
                    <a:pt x="142617" y="22976"/>
                  </a:lnTo>
                  <a:lnTo>
                    <a:pt x="142615" y="34465"/>
                  </a:lnTo>
                  <a:lnTo>
                    <a:pt x="142611" y="45953"/>
                  </a:lnTo>
                  <a:lnTo>
                    <a:pt x="142606" y="57442"/>
                  </a:lnTo>
                  <a:lnTo>
                    <a:pt x="142601" y="68930"/>
                  </a:lnTo>
                  <a:lnTo>
                    <a:pt x="142596" y="80419"/>
                  </a:lnTo>
                  <a:lnTo>
                    <a:pt x="142591" y="91907"/>
                  </a:lnTo>
                  <a:lnTo>
                    <a:pt x="142585" y="103396"/>
                  </a:lnTo>
                  <a:lnTo>
                    <a:pt x="142581" y="114884"/>
                  </a:lnTo>
                  <a:lnTo>
                    <a:pt x="142577" y="126373"/>
                  </a:lnTo>
                  <a:lnTo>
                    <a:pt x="142574" y="137861"/>
                  </a:lnTo>
                  <a:lnTo>
                    <a:pt x="142571" y="149350"/>
                  </a:lnTo>
                  <a:lnTo>
                    <a:pt x="142570" y="160838"/>
                  </a:lnTo>
                  <a:lnTo>
                    <a:pt x="142571" y="172327"/>
                  </a:lnTo>
                  <a:lnTo>
                    <a:pt x="142572" y="183815"/>
                  </a:lnTo>
                  <a:lnTo>
                    <a:pt x="142574" y="195304"/>
                  </a:lnTo>
                  <a:lnTo>
                    <a:pt x="142578" y="206792"/>
                  </a:lnTo>
                  <a:lnTo>
                    <a:pt x="142582" y="218281"/>
                  </a:lnTo>
                  <a:lnTo>
                    <a:pt x="142587" y="229769"/>
                  </a:lnTo>
                  <a:lnTo>
                    <a:pt x="142592" y="241257"/>
                  </a:lnTo>
                  <a:lnTo>
                    <a:pt x="142597" y="252746"/>
                  </a:lnTo>
                  <a:lnTo>
                    <a:pt x="142603" y="264234"/>
                  </a:lnTo>
                  <a:lnTo>
                    <a:pt x="142608" y="275723"/>
                  </a:lnTo>
                  <a:lnTo>
                    <a:pt x="142612" y="287211"/>
                  </a:lnTo>
                  <a:lnTo>
                    <a:pt x="142615" y="298700"/>
                  </a:lnTo>
                  <a:lnTo>
                    <a:pt x="142618" y="310188"/>
                  </a:lnTo>
                  <a:lnTo>
                    <a:pt x="142619" y="321677"/>
                  </a:lnTo>
                  <a:lnTo>
                    <a:pt x="142620" y="333165"/>
                  </a:lnTo>
                  <a:lnTo>
                    <a:pt x="142619" y="344654"/>
                  </a:lnTo>
                  <a:lnTo>
                    <a:pt x="142616" y="356142"/>
                  </a:lnTo>
                  <a:lnTo>
                    <a:pt x="142613" y="367631"/>
                  </a:lnTo>
                  <a:lnTo>
                    <a:pt x="142608" y="379119"/>
                  </a:lnTo>
                  <a:lnTo>
                    <a:pt x="142603" y="390608"/>
                  </a:lnTo>
                  <a:lnTo>
                    <a:pt x="142597" y="402096"/>
                  </a:lnTo>
                  <a:lnTo>
                    <a:pt x="142590" y="413585"/>
                  </a:lnTo>
                  <a:lnTo>
                    <a:pt x="142583" y="425073"/>
                  </a:lnTo>
                  <a:lnTo>
                    <a:pt x="142576" y="436562"/>
                  </a:lnTo>
                  <a:lnTo>
                    <a:pt x="142570" y="448050"/>
                  </a:lnTo>
                  <a:lnTo>
                    <a:pt x="142563" y="459539"/>
                  </a:lnTo>
                  <a:lnTo>
                    <a:pt x="142557" y="471027"/>
                  </a:lnTo>
                  <a:lnTo>
                    <a:pt x="142551" y="482515"/>
                  </a:lnTo>
                  <a:lnTo>
                    <a:pt x="142547" y="494004"/>
                  </a:lnTo>
                  <a:lnTo>
                    <a:pt x="142542" y="505492"/>
                  </a:lnTo>
                  <a:lnTo>
                    <a:pt x="142539" y="516981"/>
                  </a:lnTo>
                  <a:lnTo>
                    <a:pt x="142536" y="528469"/>
                  </a:lnTo>
                  <a:lnTo>
                    <a:pt x="142534" y="539958"/>
                  </a:lnTo>
                  <a:lnTo>
                    <a:pt x="142533" y="551446"/>
                  </a:lnTo>
                  <a:lnTo>
                    <a:pt x="142533" y="562935"/>
                  </a:lnTo>
                  <a:lnTo>
                    <a:pt x="142534" y="574423"/>
                  </a:lnTo>
                  <a:lnTo>
                    <a:pt x="142536" y="585912"/>
                  </a:lnTo>
                  <a:lnTo>
                    <a:pt x="142538" y="597400"/>
                  </a:lnTo>
                  <a:lnTo>
                    <a:pt x="142542" y="608889"/>
                  </a:lnTo>
                  <a:lnTo>
                    <a:pt x="142547" y="620377"/>
                  </a:lnTo>
                  <a:lnTo>
                    <a:pt x="142552" y="631866"/>
                  </a:lnTo>
                  <a:lnTo>
                    <a:pt x="142559" y="643354"/>
                  </a:lnTo>
                  <a:lnTo>
                    <a:pt x="142567" y="654843"/>
                  </a:lnTo>
                  <a:lnTo>
                    <a:pt x="142577" y="666331"/>
                  </a:lnTo>
                  <a:lnTo>
                    <a:pt x="142587" y="677820"/>
                  </a:lnTo>
                  <a:lnTo>
                    <a:pt x="142598" y="689308"/>
                  </a:lnTo>
                  <a:lnTo>
                    <a:pt x="142610" y="700797"/>
                  </a:lnTo>
                  <a:lnTo>
                    <a:pt x="142623" y="712285"/>
                  </a:lnTo>
                  <a:lnTo>
                    <a:pt x="142636" y="723773"/>
                  </a:lnTo>
                  <a:lnTo>
                    <a:pt x="142650" y="735262"/>
                  </a:lnTo>
                  <a:lnTo>
                    <a:pt x="142664" y="746750"/>
                  </a:lnTo>
                  <a:lnTo>
                    <a:pt x="142678" y="758239"/>
                  </a:lnTo>
                  <a:lnTo>
                    <a:pt x="142692" y="769727"/>
                  </a:lnTo>
                  <a:lnTo>
                    <a:pt x="142705" y="781216"/>
                  </a:lnTo>
                  <a:lnTo>
                    <a:pt x="142719" y="792704"/>
                  </a:lnTo>
                  <a:lnTo>
                    <a:pt x="142731" y="804193"/>
                  </a:lnTo>
                  <a:lnTo>
                    <a:pt x="142744" y="815681"/>
                  </a:lnTo>
                  <a:lnTo>
                    <a:pt x="142756" y="827170"/>
                  </a:lnTo>
                  <a:lnTo>
                    <a:pt x="142769" y="838658"/>
                  </a:lnTo>
                  <a:lnTo>
                    <a:pt x="142782" y="850147"/>
                  </a:lnTo>
                  <a:lnTo>
                    <a:pt x="142796" y="861635"/>
                  </a:lnTo>
                  <a:lnTo>
                    <a:pt x="142812" y="873124"/>
                  </a:lnTo>
                  <a:lnTo>
                    <a:pt x="142831" y="884612"/>
                  </a:lnTo>
                  <a:lnTo>
                    <a:pt x="142853" y="896101"/>
                  </a:lnTo>
                  <a:lnTo>
                    <a:pt x="142879" y="907589"/>
                  </a:lnTo>
                  <a:lnTo>
                    <a:pt x="142910" y="919078"/>
                  </a:lnTo>
                  <a:lnTo>
                    <a:pt x="142948" y="930566"/>
                  </a:lnTo>
                  <a:lnTo>
                    <a:pt x="142993" y="942055"/>
                  </a:lnTo>
                  <a:lnTo>
                    <a:pt x="143046" y="953543"/>
                  </a:lnTo>
                  <a:lnTo>
                    <a:pt x="143109" y="965031"/>
                  </a:lnTo>
                  <a:lnTo>
                    <a:pt x="143182" y="976520"/>
                  </a:lnTo>
                  <a:lnTo>
                    <a:pt x="143266" y="988008"/>
                  </a:lnTo>
                  <a:lnTo>
                    <a:pt x="143362" y="999497"/>
                  </a:lnTo>
                  <a:lnTo>
                    <a:pt x="143471" y="1010985"/>
                  </a:lnTo>
                  <a:lnTo>
                    <a:pt x="143595" y="1022474"/>
                  </a:lnTo>
                  <a:lnTo>
                    <a:pt x="143736" y="1033962"/>
                  </a:lnTo>
                  <a:lnTo>
                    <a:pt x="143893" y="1045451"/>
                  </a:lnTo>
                  <a:lnTo>
                    <a:pt x="144066" y="1056939"/>
                  </a:lnTo>
                  <a:lnTo>
                    <a:pt x="144256" y="1068428"/>
                  </a:lnTo>
                  <a:lnTo>
                    <a:pt x="144462" y="1079916"/>
                  </a:lnTo>
                  <a:lnTo>
                    <a:pt x="144686" y="1091405"/>
                  </a:lnTo>
                  <a:lnTo>
                    <a:pt x="144926" y="1102893"/>
                  </a:lnTo>
                  <a:lnTo>
                    <a:pt x="145183" y="1114382"/>
                  </a:lnTo>
                  <a:lnTo>
                    <a:pt x="145458" y="1125870"/>
                  </a:lnTo>
                  <a:lnTo>
                    <a:pt x="145748" y="1137359"/>
                  </a:lnTo>
                  <a:lnTo>
                    <a:pt x="146053" y="1148847"/>
                  </a:lnTo>
                  <a:lnTo>
                    <a:pt x="146370" y="1160336"/>
                  </a:lnTo>
                  <a:lnTo>
                    <a:pt x="146700" y="1171824"/>
                  </a:lnTo>
                  <a:lnTo>
                    <a:pt x="147042" y="1183313"/>
                  </a:lnTo>
                  <a:lnTo>
                    <a:pt x="147394" y="1194801"/>
                  </a:lnTo>
                  <a:lnTo>
                    <a:pt x="147756" y="1206289"/>
                  </a:lnTo>
                  <a:lnTo>
                    <a:pt x="148128" y="1217778"/>
                  </a:lnTo>
                  <a:lnTo>
                    <a:pt x="148510" y="1229266"/>
                  </a:lnTo>
                  <a:lnTo>
                    <a:pt x="148900" y="1240755"/>
                  </a:lnTo>
                  <a:lnTo>
                    <a:pt x="149300" y="1252243"/>
                  </a:lnTo>
                  <a:lnTo>
                    <a:pt x="149709" y="1263732"/>
                  </a:lnTo>
                  <a:lnTo>
                    <a:pt x="150129" y="1275220"/>
                  </a:lnTo>
                  <a:lnTo>
                    <a:pt x="150559" y="1286709"/>
                  </a:lnTo>
                  <a:lnTo>
                    <a:pt x="151002" y="1298197"/>
                  </a:lnTo>
                  <a:lnTo>
                    <a:pt x="151458" y="1309686"/>
                  </a:lnTo>
                  <a:lnTo>
                    <a:pt x="151932" y="1321174"/>
                  </a:lnTo>
                  <a:lnTo>
                    <a:pt x="152422" y="1332663"/>
                  </a:lnTo>
                  <a:lnTo>
                    <a:pt x="152931" y="1344151"/>
                  </a:lnTo>
                  <a:lnTo>
                    <a:pt x="153460" y="1355640"/>
                  </a:lnTo>
                  <a:lnTo>
                    <a:pt x="154011" y="1367128"/>
                  </a:lnTo>
                  <a:lnTo>
                    <a:pt x="154586" y="1378617"/>
                  </a:lnTo>
                  <a:lnTo>
                    <a:pt x="155186" y="1390105"/>
                  </a:lnTo>
                  <a:lnTo>
                    <a:pt x="155813" y="1401594"/>
                  </a:lnTo>
                  <a:lnTo>
                    <a:pt x="156474" y="1413082"/>
                  </a:lnTo>
                  <a:lnTo>
                    <a:pt x="157166" y="1424571"/>
                  </a:lnTo>
                  <a:lnTo>
                    <a:pt x="157890" y="1436059"/>
                  </a:lnTo>
                  <a:lnTo>
                    <a:pt x="158647" y="1447547"/>
                  </a:lnTo>
                  <a:lnTo>
                    <a:pt x="159439" y="1459036"/>
                  </a:lnTo>
                  <a:lnTo>
                    <a:pt x="160265" y="1470524"/>
                  </a:lnTo>
                  <a:lnTo>
                    <a:pt x="161128" y="1482013"/>
                  </a:lnTo>
                  <a:lnTo>
                    <a:pt x="162026" y="1493501"/>
                  </a:lnTo>
                  <a:lnTo>
                    <a:pt x="162964" y="1504990"/>
                  </a:lnTo>
                  <a:lnTo>
                    <a:pt x="163940" y="1516478"/>
                  </a:lnTo>
                  <a:lnTo>
                    <a:pt x="164952" y="1527967"/>
                  </a:lnTo>
                  <a:lnTo>
                    <a:pt x="165998" y="1539455"/>
                  </a:lnTo>
                  <a:lnTo>
                    <a:pt x="167079" y="1550944"/>
                  </a:lnTo>
                  <a:lnTo>
                    <a:pt x="168195" y="1562432"/>
                  </a:lnTo>
                  <a:lnTo>
                    <a:pt x="169343" y="1573921"/>
                  </a:lnTo>
                  <a:lnTo>
                    <a:pt x="170526" y="1585409"/>
                  </a:lnTo>
                  <a:lnTo>
                    <a:pt x="171742" y="1596898"/>
                  </a:lnTo>
                  <a:lnTo>
                    <a:pt x="172997" y="1608386"/>
                  </a:lnTo>
                  <a:lnTo>
                    <a:pt x="174286" y="1619875"/>
                  </a:lnTo>
                  <a:lnTo>
                    <a:pt x="175610" y="1631363"/>
                  </a:lnTo>
                  <a:lnTo>
                    <a:pt x="176971" y="1642852"/>
                  </a:lnTo>
                  <a:lnTo>
                    <a:pt x="178370" y="1654340"/>
                  </a:lnTo>
                  <a:lnTo>
                    <a:pt x="179808" y="1665829"/>
                  </a:lnTo>
                  <a:lnTo>
                    <a:pt x="181287" y="1677317"/>
                  </a:lnTo>
                  <a:lnTo>
                    <a:pt x="182808" y="1688805"/>
                  </a:lnTo>
                  <a:lnTo>
                    <a:pt x="184379" y="1700294"/>
                  </a:lnTo>
                  <a:lnTo>
                    <a:pt x="185996" y="1711782"/>
                  </a:lnTo>
                  <a:lnTo>
                    <a:pt x="187657" y="1723271"/>
                  </a:lnTo>
                  <a:lnTo>
                    <a:pt x="189362" y="1734759"/>
                  </a:lnTo>
                  <a:lnTo>
                    <a:pt x="191109" y="1746248"/>
                  </a:lnTo>
                  <a:lnTo>
                    <a:pt x="192897" y="1757736"/>
                  </a:lnTo>
                  <a:lnTo>
                    <a:pt x="194722" y="1769225"/>
                  </a:lnTo>
                  <a:lnTo>
                    <a:pt x="196581" y="1780713"/>
                  </a:lnTo>
                  <a:lnTo>
                    <a:pt x="198470" y="1792202"/>
                  </a:lnTo>
                  <a:lnTo>
                    <a:pt x="200385" y="1803690"/>
                  </a:lnTo>
                  <a:lnTo>
                    <a:pt x="202315" y="1815179"/>
                  </a:lnTo>
                  <a:lnTo>
                    <a:pt x="204257" y="1826667"/>
                  </a:lnTo>
                  <a:lnTo>
                    <a:pt x="206203" y="1838156"/>
                  </a:lnTo>
                  <a:lnTo>
                    <a:pt x="208149" y="1849644"/>
                  </a:lnTo>
                  <a:lnTo>
                    <a:pt x="210089" y="1861133"/>
                  </a:lnTo>
                  <a:lnTo>
                    <a:pt x="212017" y="1872621"/>
                  </a:lnTo>
                  <a:lnTo>
                    <a:pt x="213929" y="1884110"/>
                  </a:lnTo>
                  <a:lnTo>
                    <a:pt x="215818" y="1895598"/>
                  </a:lnTo>
                  <a:lnTo>
                    <a:pt x="217685" y="1907087"/>
                  </a:lnTo>
                  <a:lnTo>
                    <a:pt x="219526" y="1918575"/>
                  </a:lnTo>
                  <a:lnTo>
                    <a:pt x="221343" y="1930063"/>
                  </a:lnTo>
                  <a:lnTo>
                    <a:pt x="223134" y="1941552"/>
                  </a:lnTo>
                  <a:lnTo>
                    <a:pt x="224900" y="1953040"/>
                  </a:lnTo>
                  <a:lnTo>
                    <a:pt x="226644" y="1964529"/>
                  </a:lnTo>
                  <a:lnTo>
                    <a:pt x="228367" y="1976017"/>
                  </a:lnTo>
                  <a:lnTo>
                    <a:pt x="230070" y="1987506"/>
                  </a:lnTo>
                  <a:lnTo>
                    <a:pt x="231758" y="1998994"/>
                  </a:lnTo>
                  <a:lnTo>
                    <a:pt x="233436" y="2010483"/>
                  </a:lnTo>
                  <a:lnTo>
                    <a:pt x="235106" y="2021971"/>
                  </a:lnTo>
                  <a:lnTo>
                    <a:pt x="236772" y="2033460"/>
                  </a:lnTo>
                  <a:lnTo>
                    <a:pt x="238434" y="2044948"/>
                  </a:lnTo>
                  <a:lnTo>
                    <a:pt x="240097" y="2056437"/>
                  </a:lnTo>
                  <a:lnTo>
                    <a:pt x="241760" y="2067925"/>
                  </a:lnTo>
                  <a:lnTo>
                    <a:pt x="243425" y="2079414"/>
                  </a:lnTo>
                  <a:lnTo>
                    <a:pt x="245093" y="2090902"/>
                  </a:lnTo>
                  <a:lnTo>
                    <a:pt x="246761" y="2102391"/>
                  </a:lnTo>
                  <a:lnTo>
                    <a:pt x="248430" y="2113879"/>
                  </a:lnTo>
                  <a:lnTo>
                    <a:pt x="250098" y="2125368"/>
                  </a:lnTo>
                  <a:lnTo>
                    <a:pt x="251763" y="2136856"/>
                  </a:lnTo>
                  <a:lnTo>
                    <a:pt x="253423" y="2148345"/>
                  </a:lnTo>
                  <a:lnTo>
                    <a:pt x="255077" y="2159833"/>
                  </a:lnTo>
                  <a:lnTo>
                    <a:pt x="256723" y="2171321"/>
                  </a:lnTo>
                  <a:lnTo>
                    <a:pt x="258356" y="2182810"/>
                  </a:lnTo>
                  <a:lnTo>
                    <a:pt x="259977" y="2194298"/>
                  </a:lnTo>
                  <a:lnTo>
                    <a:pt x="261582" y="2205787"/>
                  </a:lnTo>
                  <a:lnTo>
                    <a:pt x="263171" y="2217275"/>
                  </a:lnTo>
                  <a:lnTo>
                    <a:pt x="264739" y="2228764"/>
                  </a:lnTo>
                  <a:lnTo>
                    <a:pt x="266284" y="2240252"/>
                  </a:lnTo>
                  <a:lnTo>
                    <a:pt x="267803" y="2251741"/>
                  </a:lnTo>
                  <a:lnTo>
                    <a:pt x="269292" y="2263229"/>
                  </a:lnTo>
                  <a:lnTo>
                    <a:pt x="270741" y="2274718"/>
                  </a:lnTo>
                  <a:lnTo>
                    <a:pt x="272147" y="2286206"/>
                  </a:lnTo>
                  <a:lnTo>
                    <a:pt x="273507" y="2297695"/>
                  </a:lnTo>
                  <a:lnTo>
                    <a:pt x="274813" y="2309183"/>
                  </a:lnTo>
                  <a:lnTo>
                    <a:pt x="276061" y="2320672"/>
                  </a:lnTo>
                  <a:lnTo>
                    <a:pt x="277244" y="2332160"/>
                  </a:lnTo>
                  <a:lnTo>
                    <a:pt x="278357" y="2343649"/>
                  </a:lnTo>
                  <a:lnTo>
                    <a:pt x="279395" y="2355137"/>
                  </a:lnTo>
                  <a:lnTo>
                    <a:pt x="280345" y="2366626"/>
                  </a:lnTo>
                  <a:lnTo>
                    <a:pt x="281205" y="2378114"/>
                  </a:lnTo>
                  <a:lnTo>
                    <a:pt x="281976" y="2389603"/>
                  </a:lnTo>
                  <a:lnTo>
                    <a:pt x="282659" y="2401091"/>
                  </a:lnTo>
                  <a:lnTo>
                    <a:pt x="283253" y="2412579"/>
                  </a:lnTo>
                  <a:lnTo>
                    <a:pt x="283757" y="2424068"/>
                  </a:lnTo>
                  <a:lnTo>
                    <a:pt x="284175" y="2435556"/>
                  </a:lnTo>
                  <a:lnTo>
                    <a:pt x="284507" y="2447045"/>
                  </a:lnTo>
                  <a:lnTo>
                    <a:pt x="284756" y="2458533"/>
                  </a:lnTo>
                  <a:lnTo>
                    <a:pt x="284918" y="2470022"/>
                  </a:lnTo>
                  <a:lnTo>
                    <a:pt x="285010" y="2481510"/>
                  </a:lnTo>
                  <a:lnTo>
                    <a:pt x="285038" y="2492999"/>
                  </a:lnTo>
                  <a:lnTo>
                    <a:pt x="285007" y="2504487"/>
                  </a:lnTo>
                  <a:lnTo>
                    <a:pt x="284926" y="2515976"/>
                  </a:lnTo>
                  <a:lnTo>
                    <a:pt x="284801" y="2527464"/>
                  </a:lnTo>
                  <a:lnTo>
                    <a:pt x="284639" y="2538953"/>
                  </a:lnTo>
                  <a:lnTo>
                    <a:pt x="284449" y="2550441"/>
                  </a:lnTo>
                  <a:lnTo>
                    <a:pt x="284235" y="2561930"/>
                  </a:lnTo>
                  <a:lnTo>
                    <a:pt x="284009" y="2573418"/>
                  </a:lnTo>
                  <a:lnTo>
                    <a:pt x="283778" y="2584907"/>
                  </a:lnTo>
                  <a:lnTo>
                    <a:pt x="283548" y="2596395"/>
                  </a:lnTo>
                  <a:lnTo>
                    <a:pt x="283324" y="2607884"/>
                  </a:lnTo>
                  <a:lnTo>
                    <a:pt x="283111" y="2619372"/>
                  </a:lnTo>
                  <a:lnTo>
                    <a:pt x="282911" y="2630861"/>
                  </a:lnTo>
                  <a:lnTo>
                    <a:pt x="282727" y="2642349"/>
                  </a:lnTo>
                  <a:lnTo>
                    <a:pt x="282562" y="2653837"/>
                  </a:lnTo>
                  <a:lnTo>
                    <a:pt x="282415" y="2665326"/>
                  </a:lnTo>
                  <a:lnTo>
                    <a:pt x="282284" y="2676814"/>
                  </a:lnTo>
                  <a:lnTo>
                    <a:pt x="282167" y="2688303"/>
                  </a:lnTo>
                  <a:lnTo>
                    <a:pt x="282059" y="2699791"/>
                  </a:lnTo>
                  <a:lnTo>
                    <a:pt x="281956" y="2711280"/>
                  </a:lnTo>
                  <a:lnTo>
                    <a:pt x="281855" y="2722768"/>
                  </a:lnTo>
                  <a:lnTo>
                    <a:pt x="281750" y="2734257"/>
                  </a:lnTo>
                  <a:lnTo>
                    <a:pt x="281636" y="2745745"/>
                  </a:lnTo>
                  <a:lnTo>
                    <a:pt x="281503" y="2757234"/>
                  </a:lnTo>
                  <a:lnTo>
                    <a:pt x="281349" y="2768722"/>
                  </a:lnTo>
                  <a:lnTo>
                    <a:pt x="281169" y="2780211"/>
                  </a:lnTo>
                  <a:lnTo>
                    <a:pt x="280960" y="2791699"/>
                  </a:lnTo>
                  <a:lnTo>
                    <a:pt x="280719" y="2803188"/>
                  </a:lnTo>
                  <a:lnTo>
                    <a:pt x="280446" y="2814676"/>
                  </a:lnTo>
                  <a:lnTo>
                    <a:pt x="280139" y="2826165"/>
                  </a:lnTo>
                  <a:lnTo>
                    <a:pt x="279802" y="2837653"/>
                  </a:lnTo>
                  <a:lnTo>
                    <a:pt x="279434" y="2849142"/>
                  </a:lnTo>
                  <a:lnTo>
                    <a:pt x="279043" y="2860630"/>
                  </a:lnTo>
                  <a:lnTo>
                    <a:pt x="278636" y="2872119"/>
                  </a:lnTo>
                  <a:lnTo>
                    <a:pt x="278219" y="2883607"/>
                  </a:lnTo>
                  <a:lnTo>
                    <a:pt x="277799" y="2895095"/>
                  </a:lnTo>
                  <a:lnTo>
                    <a:pt x="277381" y="2906584"/>
                  </a:lnTo>
                  <a:lnTo>
                    <a:pt x="276972" y="2918072"/>
                  </a:lnTo>
                  <a:lnTo>
                    <a:pt x="276576" y="2929561"/>
                  </a:lnTo>
                  <a:lnTo>
                    <a:pt x="276197" y="2941049"/>
                  </a:lnTo>
                  <a:lnTo>
                    <a:pt x="275836" y="2952538"/>
                  </a:lnTo>
                  <a:lnTo>
                    <a:pt x="275490" y="2964026"/>
                  </a:lnTo>
                  <a:lnTo>
                    <a:pt x="275155" y="2975515"/>
                  </a:lnTo>
                  <a:lnTo>
                    <a:pt x="274826" y="2987003"/>
                  </a:lnTo>
                  <a:lnTo>
                    <a:pt x="274495" y="2998492"/>
                  </a:lnTo>
                  <a:lnTo>
                    <a:pt x="274153" y="3009980"/>
                  </a:lnTo>
                  <a:lnTo>
                    <a:pt x="273791" y="3021469"/>
                  </a:lnTo>
                  <a:lnTo>
                    <a:pt x="273397" y="3032957"/>
                  </a:lnTo>
                  <a:lnTo>
                    <a:pt x="272952" y="3044446"/>
                  </a:lnTo>
                  <a:lnTo>
                    <a:pt x="272452" y="3055934"/>
                  </a:lnTo>
                  <a:lnTo>
                    <a:pt x="271887" y="3067423"/>
                  </a:lnTo>
                  <a:lnTo>
                    <a:pt x="271248" y="3078911"/>
                  </a:lnTo>
                  <a:lnTo>
                    <a:pt x="270531" y="3090400"/>
                  </a:lnTo>
                  <a:lnTo>
                    <a:pt x="269729" y="3101888"/>
                  </a:lnTo>
                  <a:lnTo>
                    <a:pt x="268842" y="3113377"/>
                  </a:lnTo>
                  <a:lnTo>
                    <a:pt x="267866" y="3124865"/>
                  </a:lnTo>
                  <a:lnTo>
                    <a:pt x="266794" y="3136353"/>
                  </a:lnTo>
                  <a:lnTo>
                    <a:pt x="265639" y="3147842"/>
                  </a:lnTo>
                  <a:lnTo>
                    <a:pt x="264410" y="3159330"/>
                  </a:lnTo>
                  <a:lnTo>
                    <a:pt x="263112" y="3170819"/>
                  </a:lnTo>
                  <a:lnTo>
                    <a:pt x="261755" y="3182307"/>
                  </a:lnTo>
                  <a:lnTo>
                    <a:pt x="260348" y="3193796"/>
                  </a:lnTo>
                  <a:lnTo>
                    <a:pt x="258900" y="3205284"/>
                  </a:lnTo>
                  <a:lnTo>
                    <a:pt x="257420" y="3216773"/>
                  </a:lnTo>
                  <a:lnTo>
                    <a:pt x="255918" y="3228261"/>
                  </a:lnTo>
                  <a:lnTo>
                    <a:pt x="254404" y="3239750"/>
                  </a:lnTo>
                  <a:lnTo>
                    <a:pt x="252887" y="3251238"/>
                  </a:lnTo>
                  <a:lnTo>
                    <a:pt x="251373" y="3262727"/>
                  </a:lnTo>
                  <a:lnTo>
                    <a:pt x="249867" y="3274215"/>
                  </a:lnTo>
                  <a:lnTo>
                    <a:pt x="248372" y="3285704"/>
                  </a:lnTo>
                  <a:lnTo>
                    <a:pt x="246889" y="3297192"/>
                  </a:lnTo>
                  <a:lnTo>
                    <a:pt x="245420" y="3308681"/>
                  </a:lnTo>
                  <a:lnTo>
                    <a:pt x="243963" y="3320169"/>
                  </a:lnTo>
                  <a:lnTo>
                    <a:pt x="242517" y="3331658"/>
                  </a:lnTo>
                  <a:lnTo>
                    <a:pt x="241078" y="3343146"/>
                  </a:lnTo>
                  <a:lnTo>
                    <a:pt x="239642" y="3354635"/>
                  </a:lnTo>
                  <a:lnTo>
                    <a:pt x="238207" y="3366123"/>
                  </a:lnTo>
                  <a:lnTo>
                    <a:pt x="236770" y="3377611"/>
                  </a:lnTo>
                  <a:lnTo>
                    <a:pt x="235331" y="3389100"/>
                  </a:lnTo>
                  <a:lnTo>
                    <a:pt x="233888" y="3400588"/>
                  </a:lnTo>
                  <a:lnTo>
                    <a:pt x="232441" y="3412077"/>
                  </a:lnTo>
                  <a:lnTo>
                    <a:pt x="230994" y="3423565"/>
                  </a:lnTo>
                  <a:lnTo>
                    <a:pt x="229550" y="3435054"/>
                  </a:lnTo>
                  <a:lnTo>
                    <a:pt x="228113" y="3446542"/>
                  </a:lnTo>
                  <a:lnTo>
                    <a:pt x="226688" y="3458031"/>
                  </a:lnTo>
                  <a:lnTo>
                    <a:pt x="225280" y="3469519"/>
                  </a:lnTo>
                  <a:lnTo>
                    <a:pt x="223895" y="3481008"/>
                  </a:lnTo>
                  <a:lnTo>
                    <a:pt x="222537" y="3492496"/>
                  </a:lnTo>
                  <a:lnTo>
                    <a:pt x="221210" y="3503985"/>
                  </a:lnTo>
                  <a:lnTo>
                    <a:pt x="219920" y="3515473"/>
                  </a:lnTo>
                  <a:lnTo>
                    <a:pt x="218669" y="3526962"/>
                  </a:lnTo>
                  <a:lnTo>
                    <a:pt x="217455" y="3538450"/>
                  </a:lnTo>
                  <a:lnTo>
                    <a:pt x="216274" y="3549939"/>
                  </a:lnTo>
                  <a:lnTo>
                    <a:pt x="215125" y="3561427"/>
                  </a:lnTo>
                  <a:lnTo>
                    <a:pt x="214004" y="3572916"/>
                  </a:lnTo>
                  <a:lnTo>
                    <a:pt x="212905" y="3584404"/>
                  </a:lnTo>
                  <a:lnTo>
                    <a:pt x="211823" y="3595893"/>
                  </a:lnTo>
                  <a:lnTo>
                    <a:pt x="210752" y="3607381"/>
                  </a:lnTo>
                  <a:lnTo>
                    <a:pt x="209686" y="3618869"/>
                  </a:lnTo>
                  <a:lnTo>
                    <a:pt x="208618" y="3630358"/>
                  </a:lnTo>
                  <a:lnTo>
                    <a:pt x="207544" y="3641846"/>
                  </a:lnTo>
                  <a:lnTo>
                    <a:pt x="206461" y="3653335"/>
                  </a:lnTo>
                  <a:lnTo>
                    <a:pt x="205368" y="3664823"/>
                  </a:lnTo>
                  <a:lnTo>
                    <a:pt x="204264" y="3676312"/>
                  </a:lnTo>
                  <a:lnTo>
                    <a:pt x="203151" y="3687800"/>
                  </a:lnTo>
                  <a:lnTo>
                    <a:pt x="202030" y="3699289"/>
                  </a:lnTo>
                  <a:lnTo>
                    <a:pt x="200906" y="3710777"/>
                  </a:lnTo>
                  <a:lnTo>
                    <a:pt x="199785" y="3722266"/>
                  </a:lnTo>
                  <a:lnTo>
                    <a:pt x="198672" y="3733754"/>
                  </a:lnTo>
                  <a:lnTo>
                    <a:pt x="197571" y="3745243"/>
                  </a:lnTo>
                  <a:lnTo>
                    <a:pt x="196487" y="3756731"/>
                  </a:lnTo>
                  <a:lnTo>
                    <a:pt x="195424" y="3768220"/>
                  </a:lnTo>
                  <a:lnTo>
                    <a:pt x="194385" y="3779708"/>
                  </a:lnTo>
                  <a:lnTo>
                    <a:pt x="193370" y="3791197"/>
                  </a:lnTo>
                  <a:lnTo>
                    <a:pt x="192382" y="3802685"/>
                  </a:lnTo>
                  <a:lnTo>
                    <a:pt x="191418" y="3814174"/>
                  </a:lnTo>
                  <a:lnTo>
                    <a:pt x="190472" y="3825662"/>
                  </a:lnTo>
                  <a:lnTo>
                    <a:pt x="189540" y="3837151"/>
                  </a:lnTo>
                  <a:lnTo>
                    <a:pt x="188616" y="3848639"/>
                  </a:lnTo>
                  <a:lnTo>
                    <a:pt x="187694" y="3860127"/>
                  </a:lnTo>
                  <a:lnTo>
                    <a:pt x="186769" y="3871616"/>
                  </a:lnTo>
                  <a:lnTo>
                    <a:pt x="185835" y="3883104"/>
                  </a:lnTo>
                  <a:lnTo>
                    <a:pt x="184888" y="3894593"/>
                  </a:lnTo>
                  <a:lnTo>
                    <a:pt x="183922" y="3906081"/>
                  </a:lnTo>
                  <a:lnTo>
                    <a:pt x="182939" y="3917570"/>
                  </a:lnTo>
                  <a:lnTo>
                    <a:pt x="181939" y="3929058"/>
                  </a:lnTo>
                  <a:lnTo>
                    <a:pt x="180925" y="3940547"/>
                  </a:lnTo>
                  <a:lnTo>
                    <a:pt x="179902" y="3952035"/>
                  </a:lnTo>
                  <a:lnTo>
                    <a:pt x="178876" y="3963524"/>
                  </a:lnTo>
                  <a:lnTo>
                    <a:pt x="177853" y="3975012"/>
                  </a:lnTo>
                  <a:lnTo>
                    <a:pt x="176840" y="3986501"/>
                  </a:lnTo>
                  <a:lnTo>
                    <a:pt x="175850" y="3997989"/>
                  </a:lnTo>
                  <a:lnTo>
                    <a:pt x="174890" y="4009478"/>
                  </a:lnTo>
                  <a:lnTo>
                    <a:pt x="173966" y="4020966"/>
                  </a:lnTo>
                  <a:lnTo>
                    <a:pt x="173085" y="4032455"/>
                  </a:lnTo>
                  <a:lnTo>
                    <a:pt x="172250" y="4043943"/>
                  </a:lnTo>
                  <a:lnTo>
                    <a:pt x="171465" y="4055432"/>
                  </a:lnTo>
                  <a:lnTo>
                    <a:pt x="170731" y="4066920"/>
                  </a:lnTo>
                  <a:lnTo>
                    <a:pt x="170049" y="4078409"/>
                  </a:lnTo>
                  <a:lnTo>
                    <a:pt x="169421" y="4089897"/>
                  </a:lnTo>
                  <a:lnTo>
                    <a:pt x="168842" y="4101385"/>
                  </a:lnTo>
                  <a:lnTo>
                    <a:pt x="168303" y="4112874"/>
                  </a:lnTo>
                  <a:lnTo>
                    <a:pt x="167799" y="4124362"/>
                  </a:lnTo>
                  <a:lnTo>
                    <a:pt x="167323" y="4135851"/>
                  </a:lnTo>
                  <a:lnTo>
                    <a:pt x="166869" y="4147339"/>
                  </a:lnTo>
                  <a:lnTo>
                    <a:pt x="166430" y="4158828"/>
                  </a:lnTo>
                  <a:lnTo>
                    <a:pt x="165998" y="4170316"/>
                  </a:lnTo>
                  <a:lnTo>
                    <a:pt x="165568" y="4181805"/>
                  </a:lnTo>
                  <a:lnTo>
                    <a:pt x="165132" y="4193293"/>
                  </a:lnTo>
                  <a:lnTo>
                    <a:pt x="164685" y="4204782"/>
                  </a:lnTo>
                  <a:lnTo>
                    <a:pt x="164224" y="4216270"/>
                  </a:lnTo>
                  <a:lnTo>
                    <a:pt x="163746" y="4227759"/>
                  </a:lnTo>
                  <a:lnTo>
                    <a:pt x="163250" y="4239247"/>
                  </a:lnTo>
                  <a:lnTo>
                    <a:pt x="162735" y="4250736"/>
                  </a:lnTo>
                  <a:lnTo>
                    <a:pt x="162202" y="4262224"/>
                  </a:lnTo>
                  <a:lnTo>
                    <a:pt x="161652" y="4273713"/>
                  </a:lnTo>
                  <a:lnTo>
                    <a:pt x="161087" y="4285201"/>
                  </a:lnTo>
                  <a:lnTo>
                    <a:pt x="160512" y="4296690"/>
                  </a:lnTo>
                  <a:lnTo>
                    <a:pt x="159930" y="4308178"/>
                  </a:lnTo>
                  <a:lnTo>
                    <a:pt x="159346" y="4319667"/>
                  </a:lnTo>
                  <a:lnTo>
                    <a:pt x="158764" y="4331155"/>
                  </a:lnTo>
                  <a:lnTo>
                    <a:pt x="158189" y="4342643"/>
                  </a:lnTo>
                  <a:lnTo>
                    <a:pt x="157623" y="4354132"/>
                  </a:lnTo>
                  <a:lnTo>
                    <a:pt x="157070" y="4365620"/>
                  </a:lnTo>
                  <a:lnTo>
                    <a:pt x="156535" y="4377109"/>
                  </a:lnTo>
                  <a:lnTo>
                    <a:pt x="156021" y="4388597"/>
                  </a:lnTo>
                  <a:lnTo>
                    <a:pt x="155529" y="4400086"/>
                  </a:lnTo>
                  <a:lnTo>
                    <a:pt x="155058" y="4411574"/>
                  </a:lnTo>
                  <a:lnTo>
                    <a:pt x="154609" y="4423063"/>
                  </a:lnTo>
                  <a:lnTo>
                    <a:pt x="154183" y="4434551"/>
                  </a:lnTo>
                  <a:lnTo>
                    <a:pt x="153778" y="4446040"/>
                  </a:lnTo>
                  <a:lnTo>
                    <a:pt x="153394" y="4457528"/>
                  </a:lnTo>
                  <a:lnTo>
                    <a:pt x="153031" y="4469017"/>
                  </a:lnTo>
                  <a:lnTo>
                    <a:pt x="152687" y="4480505"/>
                  </a:lnTo>
                  <a:lnTo>
                    <a:pt x="152360" y="4491994"/>
                  </a:lnTo>
                  <a:lnTo>
                    <a:pt x="152049" y="4503482"/>
                  </a:lnTo>
                  <a:lnTo>
                    <a:pt x="151752" y="4514971"/>
                  </a:lnTo>
                  <a:lnTo>
                    <a:pt x="151468" y="4526459"/>
                  </a:lnTo>
                  <a:lnTo>
                    <a:pt x="151197" y="4537948"/>
                  </a:lnTo>
                  <a:lnTo>
                    <a:pt x="150939" y="4549436"/>
                  </a:lnTo>
                  <a:lnTo>
                    <a:pt x="150692" y="4560925"/>
                  </a:lnTo>
                  <a:lnTo>
                    <a:pt x="150458" y="4572413"/>
                  </a:lnTo>
                  <a:lnTo>
                    <a:pt x="150236" y="4583901"/>
                  </a:lnTo>
                  <a:lnTo>
                    <a:pt x="150025" y="4595390"/>
                  </a:lnTo>
                  <a:lnTo>
                    <a:pt x="149825" y="4606878"/>
                  </a:lnTo>
                  <a:lnTo>
                    <a:pt x="149635" y="4618367"/>
                  </a:lnTo>
                  <a:lnTo>
                    <a:pt x="149454" y="4629855"/>
                  </a:lnTo>
                  <a:lnTo>
                    <a:pt x="149282" y="4641344"/>
                  </a:lnTo>
                  <a:lnTo>
                    <a:pt x="149117" y="4652832"/>
                  </a:lnTo>
                  <a:lnTo>
                    <a:pt x="148959" y="4664321"/>
                  </a:lnTo>
                  <a:lnTo>
                    <a:pt x="148805" y="4675809"/>
                  </a:lnTo>
                  <a:lnTo>
                    <a:pt x="148656" y="4687298"/>
                  </a:lnTo>
                  <a:lnTo>
                    <a:pt x="148508" y="4698786"/>
                  </a:lnTo>
                  <a:lnTo>
                    <a:pt x="148361" y="4710275"/>
                  </a:lnTo>
                  <a:lnTo>
                    <a:pt x="148215" y="4721763"/>
                  </a:lnTo>
                  <a:lnTo>
                    <a:pt x="148069" y="4733252"/>
                  </a:lnTo>
                  <a:lnTo>
                    <a:pt x="147923" y="4744740"/>
                  </a:lnTo>
                  <a:lnTo>
                    <a:pt x="147776" y="4756229"/>
                  </a:lnTo>
                  <a:lnTo>
                    <a:pt x="147629" y="4767717"/>
                  </a:lnTo>
                  <a:lnTo>
                    <a:pt x="147482" y="4779206"/>
                  </a:lnTo>
                  <a:lnTo>
                    <a:pt x="147337" y="4790694"/>
                  </a:lnTo>
                  <a:lnTo>
                    <a:pt x="147194" y="4802183"/>
                  </a:lnTo>
                  <a:lnTo>
                    <a:pt x="147054" y="4813671"/>
                  </a:lnTo>
                  <a:lnTo>
                    <a:pt x="146919" y="4825159"/>
                  </a:lnTo>
                  <a:lnTo>
                    <a:pt x="146788" y="4836648"/>
                  </a:lnTo>
                  <a:lnTo>
                    <a:pt x="146663" y="4848136"/>
                  </a:lnTo>
                  <a:lnTo>
                    <a:pt x="146546" y="4859625"/>
                  </a:lnTo>
                  <a:lnTo>
                    <a:pt x="146437" y="4871113"/>
                  </a:lnTo>
                  <a:lnTo>
                    <a:pt x="146336" y="4882602"/>
                  </a:lnTo>
                  <a:lnTo>
                    <a:pt x="146242" y="4894090"/>
                  </a:lnTo>
                  <a:lnTo>
                    <a:pt x="146157" y="4905579"/>
                  </a:lnTo>
                  <a:lnTo>
                    <a:pt x="146080" y="4917067"/>
                  </a:lnTo>
                  <a:lnTo>
                    <a:pt x="146009" y="4928556"/>
                  </a:lnTo>
                  <a:lnTo>
                    <a:pt x="145946" y="4940044"/>
                  </a:lnTo>
                  <a:lnTo>
                    <a:pt x="145888" y="4951533"/>
                  </a:lnTo>
                  <a:lnTo>
                    <a:pt x="145835" y="4963021"/>
                  </a:lnTo>
                  <a:lnTo>
                    <a:pt x="145786" y="4974510"/>
                  </a:lnTo>
                  <a:lnTo>
                    <a:pt x="145737" y="4985998"/>
                  </a:lnTo>
                  <a:lnTo>
                    <a:pt x="145690" y="4997487"/>
                  </a:lnTo>
                  <a:lnTo>
                    <a:pt x="145641" y="5008975"/>
                  </a:lnTo>
                  <a:lnTo>
                    <a:pt x="145591" y="5020464"/>
                  </a:lnTo>
                  <a:lnTo>
                    <a:pt x="145538" y="5031952"/>
                  </a:lnTo>
                  <a:lnTo>
                    <a:pt x="145482" y="5043441"/>
                  </a:lnTo>
                  <a:lnTo>
                    <a:pt x="145421" y="5054929"/>
                  </a:lnTo>
                  <a:lnTo>
                    <a:pt x="145357" y="5066417"/>
                  </a:lnTo>
                  <a:lnTo>
                    <a:pt x="145290" y="5077906"/>
                  </a:lnTo>
                  <a:lnTo>
                    <a:pt x="145221" y="5089394"/>
                  </a:lnTo>
                  <a:lnTo>
                    <a:pt x="145149" y="5100883"/>
                  </a:lnTo>
                  <a:lnTo>
                    <a:pt x="145076" y="5112371"/>
                  </a:lnTo>
                  <a:lnTo>
                    <a:pt x="145004" y="5123860"/>
                  </a:lnTo>
                  <a:lnTo>
                    <a:pt x="144934" y="5135348"/>
                  </a:lnTo>
                  <a:lnTo>
                    <a:pt x="144866" y="5146837"/>
                  </a:lnTo>
                  <a:lnTo>
                    <a:pt x="144802" y="5158325"/>
                  </a:lnTo>
                  <a:lnTo>
                    <a:pt x="144744" y="5169814"/>
                  </a:lnTo>
                  <a:lnTo>
                    <a:pt x="144691" y="5181302"/>
                  </a:lnTo>
                  <a:lnTo>
                    <a:pt x="144645" y="5192791"/>
                  </a:lnTo>
                  <a:lnTo>
                    <a:pt x="144606" y="5204279"/>
                  </a:lnTo>
                  <a:lnTo>
                    <a:pt x="144574" y="5215768"/>
                  </a:lnTo>
                  <a:lnTo>
                    <a:pt x="144548" y="5227256"/>
                  </a:lnTo>
                  <a:lnTo>
                    <a:pt x="144530" y="5238745"/>
                  </a:lnTo>
                  <a:lnTo>
                    <a:pt x="144519" y="5250233"/>
                  </a:lnTo>
                  <a:lnTo>
                    <a:pt x="144513" y="5261722"/>
                  </a:lnTo>
                  <a:lnTo>
                    <a:pt x="144512" y="5273210"/>
                  </a:lnTo>
                  <a:lnTo>
                    <a:pt x="144515" y="5284699"/>
                  </a:lnTo>
                  <a:lnTo>
                    <a:pt x="144521" y="5296187"/>
                  </a:lnTo>
                  <a:lnTo>
                    <a:pt x="144530" y="5307675"/>
                  </a:lnTo>
                  <a:lnTo>
                    <a:pt x="144539" y="5319164"/>
                  </a:lnTo>
                  <a:lnTo>
                    <a:pt x="144550" y="5330652"/>
                  </a:lnTo>
                  <a:lnTo>
                    <a:pt x="144560" y="5342141"/>
                  </a:lnTo>
                  <a:lnTo>
                    <a:pt x="144568" y="5353629"/>
                  </a:lnTo>
                  <a:lnTo>
                    <a:pt x="144575" y="5365118"/>
                  </a:lnTo>
                  <a:lnTo>
                    <a:pt x="144580" y="5376606"/>
                  </a:lnTo>
                  <a:lnTo>
                    <a:pt x="144582" y="5388095"/>
                  </a:lnTo>
                  <a:lnTo>
                    <a:pt x="144582" y="5399583"/>
                  </a:lnTo>
                  <a:lnTo>
                    <a:pt x="144580" y="5411072"/>
                  </a:lnTo>
                  <a:lnTo>
                    <a:pt x="144575" y="5422560"/>
                  </a:lnTo>
                  <a:lnTo>
                    <a:pt x="144567" y="5434049"/>
                  </a:lnTo>
                  <a:lnTo>
                    <a:pt x="144558" y="5445537"/>
                  </a:lnTo>
                  <a:lnTo>
                    <a:pt x="144547" y="5457026"/>
                  </a:lnTo>
                  <a:lnTo>
                    <a:pt x="144534" y="5468514"/>
                  </a:lnTo>
                  <a:lnTo>
                    <a:pt x="144521" y="5480003"/>
                  </a:lnTo>
                  <a:lnTo>
                    <a:pt x="144507" y="5491491"/>
                  </a:lnTo>
                  <a:lnTo>
                    <a:pt x="144491" y="5502980"/>
                  </a:lnTo>
                  <a:lnTo>
                    <a:pt x="144475" y="5514468"/>
                  </a:lnTo>
                  <a:lnTo>
                    <a:pt x="144457" y="5525957"/>
                  </a:lnTo>
                  <a:lnTo>
                    <a:pt x="144437" y="5537445"/>
                  </a:lnTo>
                  <a:lnTo>
                    <a:pt x="144415" y="5548933"/>
                  </a:lnTo>
                  <a:lnTo>
                    <a:pt x="144390" y="5560422"/>
                  </a:lnTo>
                  <a:lnTo>
                    <a:pt x="144362" y="5571910"/>
                  </a:lnTo>
                  <a:lnTo>
                    <a:pt x="144329" y="5583399"/>
                  </a:lnTo>
                  <a:lnTo>
                    <a:pt x="144293" y="5594887"/>
                  </a:lnTo>
                  <a:lnTo>
                    <a:pt x="144251" y="5606376"/>
                  </a:lnTo>
                  <a:lnTo>
                    <a:pt x="144204" y="5617864"/>
                  </a:lnTo>
                  <a:lnTo>
                    <a:pt x="144152" y="5629353"/>
                  </a:lnTo>
                  <a:lnTo>
                    <a:pt x="144094" y="5640841"/>
                  </a:lnTo>
                  <a:lnTo>
                    <a:pt x="144032" y="5652330"/>
                  </a:lnTo>
                  <a:lnTo>
                    <a:pt x="143965" y="5663818"/>
                  </a:lnTo>
                  <a:lnTo>
                    <a:pt x="143894" y="5675307"/>
                  </a:lnTo>
                  <a:lnTo>
                    <a:pt x="143821" y="5686795"/>
                  </a:lnTo>
                  <a:lnTo>
                    <a:pt x="143744" y="5698284"/>
                  </a:lnTo>
                  <a:lnTo>
                    <a:pt x="143666" y="5709772"/>
                  </a:lnTo>
                  <a:lnTo>
                    <a:pt x="143588" y="5721261"/>
                  </a:lnTo>
                  <a:lnTo>
                    <a:pt x="143510" y="5732749"/>
                  </a:lnTo>
                  <a:lnTo>
                    <a:pt x="143432" y="5744238"/>
                  </a:lnTo>
                  <a:lnTo>
                    <a:pt x="143357" y="5755726"/>
                  </a:lnTo>
                  <a:lnTo>
                    <a:pt x="143285" y="5767215"/>
                  </a:lnTo>
                  <a:lnTo>
                    <a:pt x="143215" y="5778703"/>
                  </a:lnTo>
                  <a:lnTo>
                    <a:pt x="143149" y="5790191"/>
                  </a:lnTo>
                  <a:lnTo>
                    <a:pt x="143087" y="5801680"/>
                  </a:lnTo>
                  <a:lnTo>
                    <a:pt x="143030" y="5813168"/>
                  </a:lnTo>
                  <a:lnTo>
                    <a:pt x="142977" y="5824657"/>
                  </a:lnTo>
                  <a:lnTo>
                    <a:pt x="142928" y="5836145"/>
                  </a:lnTo>
                  <a:lnTo>
                    <a:pt x="142883" y="5847634"/>
                  </a:lnTo>
                  <a:lnTo>
                    <a:pt x="142843" y="5859122"/>
                  </a:lnTo>
                  <a:lnTo>
                    <a:pt x="142806" y="5870611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3" name="pg31">
              <a:extLst>
                <a:ext uri="{FF2B5EF4-FFF2-40B4-BE49-F238E27FC236}">
                  <a16:creationId xmlns:a16="http://schemas.microsoft.com/office/drawing/2014/main" id="{0B890EF1-3D3E-62E5-59B7-18B815C85BEB}"/>
                </a:ext>
              </a:extLst>
            </p:cNvPr>
            <p:cNvSpPr/>
            <p:nvPr/>
          </p:nvSpPr>
          <p:spPr>
            <a:xfrm>
              <a:off x="4955130" y="2535342"/>
              <a:ext cx="274157" cy="5428664"/>
            </a:xfrm>
            <a:custGeom>
              <a:avLst/>
              <a:gdLst/>
              <a:ahLst/>
              <a:cxnLst/>
              <a:rect l="0" t="0" r="0" b="0"/>
              <a:pathLst>
                <a:path w="274157" h="5428664">
                  <a:moveTo>
                    <a:pt x="136270" y="5428664"/>
                  </a:moveTo>
                  <a:lnTo>
                    <a:pt x="136199" y="5418041"/>
                  </a:lnTo>
                  <a:lnTo>
                    <a:pt x="136125" y="5407417"/>
                  </a:lnTo>
                  <a:lnTo>
                    <a:pt x="136050" y="5396794"/>
                  </a:lnTo>
                  <a:lnTo>
                    <a:pt x="135973" y="5386170"/>
                  </a:lnTo>
                  <a:lnTo>
                    <a:pt x="135895" y="5375546"/>
                  </a:lnTo>
                  <a:lnTo>
                    <a:pt x="135817" y="5364923"/>
                  </a:lnTo>
                  <a:lnTo>
                    <a:pt x="135739" y="5354299"/>
                  </a:lnTo>
                  <a:lnTo>
                    <a:pt x="135663" y="5343676"/>
                  </a:lnTo>
                  <a:lnTo>
                    <a:pt x="135589" y="5333052"/>
                  </a:lnTo>
                  <a:lnTo>
                    <a:pt x="135517" y="5322428"/>
                  </a:lnTo>
                  <a:lnTo>
                    <a:pt x="135448" y="5311805"/>
                  </a:lnTo>
                  <a:lnTo>
                    <a:pt x="135384" y="5301181"/>
                  </a:lnTo>
                  <a:lnTo>
                    <a:pt x="135326" y="5290558"/>
                  </a:lnTo>
                  <a:lnTo>
                    <a:pt x="135272" y="5279934"/>
                  </a:lnTo>
                  <a:lnTo>
                    <a:pt x="135225" y="5269310"/>
                  </a:lnTo>
                  <a:lnTo>
                    <a:pt x="135184" y="5258687"/>
                  </a:lnTo>
                  <a:lnTo>
                    <a:pt x="135149" y="5248063"/>
                  </a:lnTo>
                  <a:lnTo>
                    <a:pt x="135120" y="5237439"/>
                  </a:lnTo>
                  <a:lnTo>
                    <a:pt x="135100" y="5226816"/>
                  </a:lnTo>
                  <a:lnTo>
                    <a:pt x="135087" y="5216192"/>
                  </a:lnTo>
                  <a:lnTo>
                    <a:pt x="135079" y="5205569"/>
                  </a:lnTo>
                  <a:lnTo>
                    <a:pt x="135078" y="5194945"/>
                  </a:lnTo>
                  <a:lnTo>
                    <a:pt x="135082" y="5184321"/>
                  </a:lnTo>
                  <a:lnTo>
                    <a:pt x="135090" y="5173698"/>
                  </a:lnTo>
                  <a:lnTo>
                    <a:pt x="135104" y="5163074"/>
                  </a:lnTo>
                  <a:lnTo>
                    <a:pt x="135121" y="5152451"/>
                  </a:lnTo>
                  <a:lnTo>
                    <a:pt x="135141" y="5141827"/>
                  </a:lnTo>
                  <a:lnTo>
                    <a:pt x="135163" y="5131203"/>
                  </a:lnTo>
                  <a:lnTo>
                    <a:pt x="135186" y="5120580"/>
                  </a:lnTo>
                  <a:lnTo>
                    <a:pt x="135209" y="5109956"/>
                  </a:lnTo>
                  <a:lnTo>
                    <a:pt x="135232" y="5099333"/>
                  </a:lnTo>
                  <a:lnTo>
                    <a:pt x="135254" y="5088709"/>
                  </a:lnTo>
                  <a:lnTo>
                    <a:pt x="135274" y="5078085"/>
                  </a:lnTo>
                  <a:lnTo>
                    <a:pt x="135291" y="5067462"/>
                  </a:lnTo>
                  <a:lnTo>
                    <a:pt x="135306" y="5056838"/>
                  </a:lnTo>
                  <a:lnTo>
                    <a:pt x="135318" y="5046214"/>
                  </a:lnTo>
                  <a:lnTo>
                    <a:pt x="135326" y="5035591"/>
                  </a:lnTo>
                  <a:lnTo>
                    <a:pt x="135330" y="5024967"/>
                  </a:lnTo>
                  <a:lnTo>
                    <a:pt x="135329" y="5014344"/>
                  </a:lnTo>
                  <a:lnTo>
                    <a:pt x="135324" y="5003720"/>
                  </a:lnTo>
                  <a:lnTo>
                    <a:pt x="135313" y="4993096"/>
                  </a:lnTo>
                  <a:lnTo>
                    <a:pt x="135298" y="4982473"/>
                  </a:lnTo>
                  <a:lnTo>
                    <a:pt x="135278" y="4971849"/>
                  </a:lnTo>
                  <a:lnTo>
                    <a:pt x="135252" y="4961226"/>
                  </a:lnTo>
                  <a:lnTo>
                    <a:pt x="135220" y="4950602"/>
                  </a:lnTo>
                  <a:lnTo>
                    <a:pt x="135181" y="4939978"/>
                  </a:lnTo>
                  <a:lnTo>
                    <a:pt x="135137" y="4929355"/>
                  </a:lnTo>
                  <a:lnTo>
                    <a:pt x="135087" y="4918731"/>
                  </a:lnTo>
                  <a:lnTo>
                    <a:pt x="135031" y="4908108"/>
                  </a:lnTo>
                  <a:lnTo>
                    <a:pt x="134970" y="4897484"/>
                  </a:lnTo>
                  <a:lnTo>
                    <a:pt x="134903" y="4886860"/>
                  </a:lnTo>
                  <a:lnTo>
                    <a:pt x="134830" y="4876237"/>
                  </a:lnTo>
                  <a:lnTo>
                    <a:pt x="134752" y="4865613"/>
                  </a:lnTo>
                  <a:lnTo>
                    <a:pt x="134669" y="4854989"/>
                  </a:lnTo>
                  <a:lnTo>
                    <a:pt x="134582" y="4844366"/>
                  </a:lnTo>
                  <a:lnTo>
                    <a:pt x="134492" y="4833742"/>
                  </a:lnTo>
                  <a:lnTo>
                    <a:pt x="134399" y="4823119"/>
                  </a:lnTo>
                  <a:lnTo>
                    <a:pt x="134304" y="4812495"/>
                  </a:lnTo>
                  <a:lnTo>
                    <a:pt x="134206" y="4801871"/>
                  </a:lnTo>
                  <a:lnTo>
                    <a:pt x="134106" y="4791248"/>
                  </a:lnTo>
                  <a:lnTo>
                    <a:pt x="134006" y="4780624"/>
                  </a:lnTo>
                  <a:lnTo>
                    <a:pt x="133904" y="4770001"/>
                  </a:lnTo>
                  <a:lnTo>
                    <a:pt x="133802" y="4759377"/>
                  </a:lnTo>
                  <a:lnTo>
                    <a:pt x="133699" y="4748753"/>
                  </a:lnTo>
                  <a:lnTo>
                    <a:pt x="133596" y="4738130"/>
                  </a:lnTo>
                  <a:lnTo>
                    <a:pt x="133492" y="4727506"/>
                  </a:lnTo>
                  <a:lnTo>
                    <a:pt x="133387" y="4716883"/>
                  </a:lnTo>
                  <a:lnTo>
                    <a:pt x="133281" y="4706259"/>
                  </a:lnTo>
                  <a:lnTo>
                    <a:pt x="133174" y="4695635"/>
                  </a:lnTo>
                  <a:lnTo>
                    <a:pt x="133065" y="4685012"/>
                  </a:lnTo>
                  <a:lnTo>
                    <a:pt x="132955" y="4674388"/>
                  </a:lnTo>
                  <a:lnTo>
                    <a:pt x="132842" y="4663765"/>
                  </a:lnTo>
                  <a:lnTo>
                    <a:pt x="132727" y="4653141"/>
                  </a:lnTo>
                  <a:lnTo>
                    <a:pt x="132610" y="4642517"/>
                  </a:lnTo>
                  <a:lnTo>
                    <a:pt x="132492" y="4631894"/>
                  </a:lnTo>
                  <a:lnTo>
                    <a:pt x="132371" y="4621270"/>
                  </a:lnTo>
                  <a:lnTo>
                    <a:pt x="132249" y="4610646"/>
                  </a:lnTo>
                  <a:lnTo>
                    <a:pt x="132126" y="4600023"/>
                  </a:lnTo>
                  <a:lnTo>
                    <a:pt x="132003" y="4589399"/>
                  </a:lnTo>
                  <a:lnTo>
                    <a:pt x="131881" y="4578776"/>
                  </a:lnTo>
                  <a:lnTo>
                    <a:pt x="131759" y="4568152"/>
                  </a:lnTo>
                  <a:lnTo>
                    <a:pt x="131639" y="4557528"/>
                  </a:lnTo>
                  <a:lnTo>
                    <a:pt x="131521" y="4546905"/>
                  </a:lnTo>
                  <a:lnTo>
                    <a:pt x="131406" y="4536281"/>
                  </a:lnTo>
                  <a:lnTo>
                    <a:pt x="131296" y="4525658"/>
                  </a:lnTo>
                  <a:lnTo>
                    <a:pt x="131189" y="4515034"/>
                  </a:lnTo>
                  <a:lnTo>
                    <a:pt x="131086" y="4504410"/>
                  </a:lnTo>
                  <a:lnTo>
                    <a:pt x="130987" y="4493787"/>
                  </a:lnTo>
                  <a:lnTo>
                    <a:pt x="130892" y="4483163"/>
                  </a:lnTo>
                  <a:lnTo>
                    <a:pt x="130800" y="4472540"/>
                  </a:lnTo>
                  <a:lnTo>
                    <a:pt x="130711" y="4461916"/>
                  </a:lnTo>
                  <a:lnTo>
                    <a:pt x="130625" y="4451292"/>
                  </a:lnTo>
                  <a:lnTo>
                    <a:pt x="130539" y="4440669"/>
                  </a:lnTo>
                  <a:lnTo>
                    <a:pt x="130454" y="4430045"/>
                  </a:lnTo>
                  <a:lnTo>
                    <a:pt x="130367" y="4419421"/>
                  </a:lnTo>
                  <a:lnTo>
                    <a:pt x="130278" y="4408798"/>
                  </a:lnTo>
                  <a:lnTo>
                    <a:pt x="130185" y="4398174"/>
                  </a:lnTo>
                  <a:lnTo>
                    <a:pt x="130086" y="4387551"/>
                  </a:lnTo>
                  <a:lnTo>
                    <a:pt x="129980" y="4376927"/>
                  </a:lnTo>
                  <a:lnTo>
                    <a:pt x="129866" y="4366303"/>
                  </a:lnTo>
                  <a:lnTo>
                    <a:pt x="129744" y="4355680"/>
                  </a:lnTo>
                  <a:lnTo>
                    <a:pt x="129612" y="4345056"/>
                  </a:lnTo>
                  <a:lnTo>
                    <a:pt x="129470" y="4334433"/>
                  </a:lnTo>
                  <a:lnTo>
                    <a:pt x="129315" y="4323809"/>
                  </a:lnTo>
                  <a:lnTo>
                    <a:pt x="129148" y="4313185"/>
                  </a:lnTo>
                  <a:lnTo>
                    <a:pt x="128968" y="4302562"/>
                  </a:lnTo>
                  <a:lnTo>
                    <a:pt x="128776" y="4291938"/>
                  </a:lnTo>
                  <a:lnTo>
                    <a:pt x="128573" y="4281315"/>
                  </a:lnTo>
                  <a:lnTo>
                    <a:pt x="128357" y="4270691"/>
                  </a:lnTo>
                  <a:lnTo>
                    <a:pt x="128130" y="4260067"/>
                  </a:lnTo>
                  <a:lnTo>
                    <a:pt x="127890" y="4249444"/>
                  </a:lnTo>
                  <a:lnTo>
                    <a:pt x="127638" y="4238820"/>
                  </a:lnTo>
                  <a:lnTo>
                    <a:pt x="127376" y="4228196"/>
                  </a:lnTo>
                  <a:lnTo>
                    <a:pt x="127103" y="4217573"/>
                  </a:lnTo>
                  <a:lnTo>
                    <a:pt x="126820" y="4206949"/>
                  </a:lnTo>
                  <a:lnTo>
                    <a:pt x="126528" y="4196326"/>
                  </a:lnTo>
                  <a:lnTo>
                    <a:pt x="126227" y="4185702"/>
                  </a:lnTo>
                  <a:lnTo>
                    <a:pt x="125914" y="4175078"/>
                  </a:lnTo>
                  <a:lnTo>
                    <a:pt x="125592" y="4164455"/>
                  </a:lnTo>
                  <a:lnTo>
                    <a:pt x="125262" y="4153831"/>
                  </a:lnTo>
                  <a:lnTo>
                    <a:pt x="124922" y="4143208"/>
                  </a:lnTo>
                  <a:lnTo>
                    <a:pt x="124574" y="4132584"/>
                  </a:lnTo>
                  <a:lnTo>
                    <a:pt x="124217" y="4121960"/>
                  </a:lnTo>
                  <a:lnTo>
                    <a:pt x="123850" y="4111337"/>
                  </a:lnTo>
                  <a:lnTo>
                    <a:pt x="123474" y="4100713"/>
                  </a:lnTo>
                  <a:lnTo>
                    <a:pt x="123089" y="4090090"/>
                  </a:lnTo>
                  <a:lnTo>
                    <a:pt x="122696" y="4079466"/>
                  </a:lnTo>
                  <a:lnTo>
                    <a:pt x="122295" y="4068842"/>
                  </a:lnTo>
                  <a:lnTo>
                    <a:pt x="121887" y="4058219"/>
                  </a:lnTo>
                  <a:lnTo>
                    <a:pt x="121473" y="4047595"/>
                  </a:lnTo>
                  <a:lnTo>
                    <a:pt x="121051" y="4036971"/>
                  </a:lnTo>
                  <a:lnTo>
                    <a:pt x="120625" y="4026348"/>
                  </a:lnTo>
                  <a:lnTo>
                    <a:pt x="120195" y="4015724"/>
                  </a:lnTo>
                  <a:lnTo>
                    <a:pt x="119761" y="4005101"/>
                  </a:lnTo>
                  <a:lnTo>
                    <a:pt x="119324" y="3994477"/>
                  </a:lnTo>
                  <a:lnTo>
                    <a:pt x="118885" y="3983853"/>
                  </a:lnTo>
                  <a:lnTo>
                    <a:pt x="118445" y="3973230"/>
                  </a:lnTo>
                  <a:lnTo>
                    <a:pt x="118003" y="3962606"/>
                  </a:lnTo>
                  <a:lnTo>
                    <a:pt x="117560" y="3951983"/>
                  </a:lnTo>
                  <a:lnTo>
                    <a:pt x="117115" y="3941359"/>
                  </a:lnTo>
                  <a:lnTo>
                    <a:pt x="116669" y="3930735"/>
                  </a:lnTo>
                  <a:lnTo>
                    <a:pt x="116221" y="3920112"/>
                  </a:lnTo>
                  <a:lnTo>
                    <a:pt x="115769" y="3909488"/>
                  </a:lnTo>
                  <a:lnTo>
                    <a:pt x="115313" y="3898865"/>
                  </a:lnTo>
                  <a:lnTo>
                    <a:pt x="114851" y="3888241"/>
                  </a:lnTo>
                  <a:lnTo>
                    <a:pt x="114383" y="3877617"/>
                  </a:lnTo>
                  <a:lnTo>
                    <a:pt x="113906" y="3866994"/>
                  </a:lnTo>
                  <a:lnTo>
                    <a:pt x="113421" y="3856370"/>
                  </a:lnTo>
                  <a:lnTo>
                    <a:pt x="112926" y="3845746"/>
                  </a:lnTo>
                  <a:lnTo>
                    <a:pt x="112420" y="3835123"/>
                  </a:lnTo>
                  <a:lnTo>
                    <a:pt x="111900" y="3824499"/>
                  </a:lnTo>
                  <a:lnTo>
                    <a:pt x="111368" y="3813876"/>
                  </a:lnTo>
                  <a:lnTo>
                    <a:pt x="110822" y="3803252"/>
                  </a:lnTo>
                  <a:lnTo>
                    <a:pt x="110264" y="3792628"/>
                  </a:lnTo>
                  <a:lnTo>
                    <a:pt x="109692" y="3782005"/>
                  </a:lnTo>
                  <a:lnTo>
                    <a:pt x="109108" y="3771381"/>
                  </a:lnTo>
                  <a:lnTo>
                    <a:pt x="108510" y="3760758"/>
                  </a:lnTo>
                  <a:lnTo>
                    <a:pt x="107899" y="3750134"/>
                  </a:lnTo>
                  <a:lnTo>
                    <a:pt x="107277" y="3739510"/>
                  </a:lnTo>
                  <a:lnTo>
                    <a:pt x="106644" y="3728887"/>
                  </a:lnTo>
                  <a:lnTo>
                    <a:pt x="106000" y="3718263"/>
                  </a:lnTo>
                  <a:lnTo>
                    <a:pt x="105346" y="3707640"/>
                  </a:lnTo>
                  <a:lnTo>
                    <a:pt x="104682" y="3697016"/>
                  </a:lnTo>
                  <a:lnTo>
                    <a:pt x="104006" y="3686392"/>
                  </a:lnTo>
                  <a:lnTo>
                    <a:pt x="103320" y="3675769"/>
                  </a:lnTo>
                  <a:lnTo>
                    <a:pt x="102624" y="3665145"/>
                  </a:lnTo>
                  <a:lnTo>
                    <a:pt x="101917" y="3654522"/>
                  </a:lnTo>
                  <a:lnTo>
                    <a:pt x="101199" y="3643898"/>
                  </a:lnTo>
                  <a:lnTo>
                    <a:pt x="100469" y="3633274"/>
                  </a:lnTo>
                  <a:lnTo>
                    <a:pt x="99725" y="3622651"/>
                  </a:lnTo>
                  <a:lnTo>
                    <a:pt x="98965" y="3612027"/>
                  </a:lnTo>
                  <a:lnTo>
                    <a:pt x="98189" y="3601403"/>
                  </a:lnTo>
                  <a:lnTo>
                    <a:pt x="97398" y="3590780"/>
                  </a:lnTo>
                  <a:lnTo>
                    <a:pt x="96589" y="3580156"/>
                  </a:lnTo>
                  <a:lnTo>
                    <a:pt x="95762" y="3569533"/>
                  </a:lnTo>
                  <a:lnTo>
                    <a:pt x="94916" y="3558909"/>
                  </a:lnTo>
                  <a:lnTo>
                    <a:pt x="94048" y="3548285"/>
                  </a:lnTo>
                  <a:lnTo>
                    <a:pt x="93158" y="3537662"/>
                  </a:lnTo>
                  <a:lnTo>
                    <a:pt x="92249" y="3527038"/>
                  </a:lnTo>
                  <a:lnTo>
                    <a:pt x="91320" y="3516415"/>
                  </a:lnTo>
                  <a:lnTo>
                    <a:pt x="90372" y="3505791"/>
                  </a:lnTo>
                  <a:lnTo>
                    <a:pt x="89405" y="3495167"/>
                  </a:lnTo>
                  <a:lnTo>
                    <a:pt x="88420" y="3484544"/>
                  </a:lnTo>
                  <a:lnTo>
                    <a:pt x="87416" y="3473920"/>
                  </a:lnTo>
                  <a:lnTo>
                    <a:pt x="86397" y="3463297"/>
                  </a:lnTo>
                  <a:lnTo>
                    <a:pt x="85366" y="3452673"/>
                  </a:lnTo>
                  <a:lnTo>
                    <a:pt x="84323" y="3442049"/>
                  </a:lnTo>
                  <a:lnTo>
                    <a:pt x="83273" y="3431426"/>
                  </a:lnTo>
                  <a:lnTo>
                    <a:pt x="82215" y="3420802"/>
                  </a:lnTo>
                  <a:lnTo>
                    <a:pt x="81153" y="3410178"/>
                  </a:lnTo>
                  <a:lnTo>
                    <a:pt x="80090" y="3399555"/>
                  </a:lnTo>
                  <a:lnTo>
                    <a:pt x="79028" y="3388931"/>
                  </a:lnTo>
                  <a:lnTo>
                    <a:pt x="77969" y="3378308"/>
                  </a:lnTo>
                  <a:lnTo>
                    <a:pt x="76916" y="3367684"/>
                  </a:lnTo>
                  <a:lnTo>
                    <a:pt x="75870" y="3357060"/>
                  </a:lnTo>
                  <a:lnTo>
                    <a:pt x="74833" y="3346437"/>
                  </a:lnTo>
                  <a:lnTo>
                    <a:pt x="73810" y="3335813"/>
                  </a:lnTo>
                  <a:lnTo>
                    <a:pt x="72800" y="3325190"/>
                  </a:lnTo>
                  <a:lnTo>
                    <a:pt x="71805" y="3314566"/>
                  </a:lnTo>
                  <a:lnTo>
                    <a:pt x="70824" y="3303942"/>
                  </a:lnTo>
                  <a:lnTo>
                    <a:pt x="69860" y="3293319"/>
                  </a:lnTo>
                  <a:lnTo>
                    <a:pt x="68912" y="3282695"/>
                  </a:lnTo>
                  <a:lnTo>
                    <a:pt x="67983" y="3272072"/>
                  </a:lnTo>
                  <a:lnTo>
                    <a:pt x="67072" y="3261448"/>
                  </a:lnTo>
                  <a:lnTo>
                    <a:pt x="66177" y="3250824"/>
                  </a:lnTo>
                  <a:lnTo>
                    <a:pt x="65299" y="3240201"/>
                  </a:lnTo>
                  <a:lnTo>
                    <a:pt x="64434" y="3229577"/>
                  </a:lnTo>
                  <a:lnTo>
                    <a:pt x="63583" y="3218953"/>
                  </a:lnTo>
                  <a:lnTo>
                    <a:pt x="62744" y="3208330"/>
                  </a:lnTo>
                  <a:lnTo>
                    <a:pt x="61916" y="3197706"/>
                  </a:lnTo>
                  <a:lnTo>
                    <a:pt x="61094" y="3187083"/>
                  </a:lnTo>
                  <a:lnTo>
                    <a:pt x="60277" y="3176459"/>
                  </a:lnTo>
                  <a:lnTo>
                    <a:pt x="59460" y="3165835"/>
                  </a:lnTo>
                  <a:lnTo>
                    <a:pt x="58641" y="3155212"/>
                  </a:lnTo>
                  <a:lnTo>
                    <a:pt x="57818" y="3144588"/>
                  </a:lnTo>
                  <a:lnTo>
                    <a:pt x="56985" y="3133965"/>
                  </a:lnTo>
                  <a:lnTo>
                    <a:pt x="56137" y="3123341"/>
                  </a:lnTo>
                  <a:lnTo>
                    <a:pt x="55272" y="3112717"/>
                  </a:lnTo>
                  <a:lnTo>
                    <a:pt x="54387" y="3102094"/>
                  </a:lnTo>
                  <a:lnTo>
                    <a:pt x="53480" y="3091470"/>
                  </a:lnTo>
                  <a:lnTo>
                    <a:pt x="52549" y="3080847"/>
                  </a:lnTo>
                  <a:lnTo>
                    <a:pt x="51591" y="3070223"/>
                  </a:lnTo>
                  <a:lnTo>
                    <a:pt x="50602" y="3059599"/>
                  </a:lnTo>
                  <a:lnTo>
                    <a:pt x="49583" y="3048976"/>
                  </a:lnTo>
                  <a:lnTo>
                    <a:pt x="48536" y="3038352"/>
                  </a:lnTo>
                  <a:lnTo>
                    <a:pt x="47463" y="3027728"/>
                  </a:lnTo>
                  <a:lnTo>
                    <a:pt x="46366" y="3017105"/>
                  </a:lnTo>
                  <a:lnTo>
                    <a:pt x="45248" y="3006481"/>
                  </a:lnTo>
                  <a:lnTo>
                    <a:pt x="44112" y="2995858"/>
                  </a:lnTo>
                  <a:lnTo>
                    <a:pt x="42961" y="2985234"/>
                  </a:lnTo>
                  <a:lnTo>
                    <a:pt x="41805" y="2974610"/>
                  </a:lnTo>
                  <a:lnTo>
                    <a:pt x="40647" y="2963987"/>
                  </a:lnTo>
                  <a:lnTo>
                    <a:pt x="39494" y="2953363"/>
                  </a:lnTo>
                  <a:lnTo>
                    <a:pt x="38352" y="2942740"/>
                  </a:lnTo>
                  <a:lnTo>
                    <a:pt x="37226" y="2932116"/>
                  </a:lnTo>
                  <a:lnTo>
                    <a:pt x="36123" y="2921492"/>
                  </a:lnTo>
                  <a:lnTo>
                    <a:pt x="35053" y="2910869"/>
                  </a:lnTo>
                  <a:lnTo>
                    <a:pt x="34017" y="2900245"/>
                  </a:lnTo>
                  <a:lnTo>
                    <a:pt x="33018" y="2889622"/>
                  </a:lnTo>
                  <a:lnTo>
                    <a:pt x="32060" y="2878998"/>
                  </a:lnTo>
                  <a:lnTo>
                    <a:pt x="31144" y="2868374"/>
                  </a:lnTo>
                  <a:lnTo>
                    <a:pt x="30272" y="2857751"/>
                  </a:lnTo>
                  <a:lnTo>
                    <a:pt x="29453" y="2847127"/>
                  </a:lnTo>
                  <a:lnTo>
                    <a:pt x="28681" y="2836503"/>
                  </a:lnTo>
                  <a:lnTo>
                    <a:pt x="27952" y="2825880"/>
                  </a:lnTo>
                  <a:lnTo>
                    <a:pt x="27264" y="2815256"/>
                  </a:lnTo>
                  <a:lnTo>
                    <a:pt x="26614" y="2804633"/>
                  </a:lnTo>
                  <a:lnTo>
                    <a:pt x="25999" y="2794009"/>
                  </a:lnTo>
                  <a:lnTo>
                    <a:pt x="25415" y="2783385"/>
                  </a:lnTo>
                  <a:lnTo>
                    <a:pt x="24861" y="2772762"/>
                  </a:lnTo>
                  <a:lnTo>
                    <a:pt x="24326" y="2762138"/>
                  </a:lnTo>
                  <a:lnTo>
                    <a:pt x="23805" y="2751515"/>
                  </a:lnTo>
                  <a:lnTo>
                    <a:pt x="23293" y="2740891"/>
                  </a:lnTo>
                  <a:lnTo>
                    <a:pt x="22784" y="2730267"/>
                  </a:lnTo>
                  <a:lnTo>
                    <a:pt x="22273" y="2719644"/>
                  </a:lnTo>
                  <a:lnTo>
                    <a:pt x="21754" y="2709020"/>
                  </a:lnTo>
                  <a:lnTo>
                    <a:pt x="21219" y="2698397"/>
                  </a:lnTo>
                  <a:lnTo>
                    <a:pt x="20666" y="2687773"/>
                  </a:lnTo>
                  <a:lnTo>
                    <a:pt x="20090" y="2677149"/>
                  </a:lnTo>
                  <a:lnTo>
                    <a:pt x="19488" y="2666526"/>
                  </a:lnTo>
                  <a:lnTo>
                    <a:pt x="18858" y="2655902"/>
                  </a:lnTo>
                  <a:lnTo>
                    <a:pt x="18197" y="2645279"/>
                  </a:lnTo>
                  <a:lnTo>
                    <a:pt x="17496" y="2634655"/>
                  </a:lnTo>
                  <a:lnTo>
                    <a:pt x="16761" y="2624031"/>
                  </a:lnTo>
                  <a:lnTo>
                    <a:pt x="15994" y="2613408"/>
                  </a:lnTo>
                  <a:lnTo>
                    <a:pt x="15195" y="2602784"/>
                  </a:lnTo>
                  <a:lnTo>
                    <a:pt x="14367" y="2592160"/>
                  </a:lnTo>
                  <a:lnTo>
                    <a:pt x="13513" y="2581537"/>
                  </a:lnTo>
                  <a:lnTo>
                    <a:pt x="12635" y="2570913"/>
                  </a:lnTo>
                  <a:lnTo>
                    <a:pt x="11738" y="2560290"/>
                  </a:lnTo>
                  <a:lnTo>
                    <a:pt x="10831" y="2549666"/>
                  </a:lnTo>
                  <a:lnTo>
                    <a:pt x="9920" y="2539042"/>
                  </a:lnTo>
                  <a:lnTo>
                    <a:pt x="9012" y="2528419"/>
                  </a:lnTo>
                  <a:lnTo>
                    <a:pt x="8113" y="2517795"/>
                  </a:lnTo>
                  <a:lnTo>
                    <a:pt x="7230" y="2507172"/>
                  </a:lnTo>
                  <a:lnTo>
                    <a:pt x="6376" y="2496548"/>
                  </a:lnTo>
                  <a:lnTo>
                    <a:pt x="5557" y="2485924"/>
                  </a:lnTo>
                  <a:lnTo>
                    <a:pt x="4777" y="2475301"/>
                  </a:lnTo>
                  <a:lnTo>
                    <a:pt x="4043" y="2464677"/>
                  </a:lnTo>
                  <a:lnTo>
                    <a:pt x="3360" y="2454054"/>
                  </a:lnTo>
                  <a:lnTo>
                    <a:pt x="2732" y="2443430"/>
                  </a:lnTo>
                  <a:lnTo>
                    <a:pt x="2165" y="2432806"/>
                  </a:lnTo>
                  <a:lnTo>
                    <a:pt x="1673" y="2422183"/>
                  </a:lnTo>
                  <a:lnTo>
                    <a:pt x="1244" y="2411559"/>
                  </a:lnTo>
                  <a:lnTo>
                    <a:pt x="881" y="2400935"/>
                  </a:lnTo>
                  <a:lnTo>
                    <a:pt x="582" y="2390312"/>
                  </a:lnTo>
                  <a:lnTo>
                    <a:pt x="345" y="2379688"/>
                  </a:lnTo>
                  <a:lnTo>
                    <a:pt x="170" y="2369065"/>
                  </a:lnTo>
                  <a:lnTo>
                    <a:pt x="58" y="2358441"/>
                  </a:lnTo>
                  <a:lnTo>
                    <a:pt x="5" y="2347817"/>
                  </a:lnTo>
                  <a:lnTo>
                    <a:pt x="0" y="2337194"/>
                  </a:lnTo>
                  <a:lnTo>
                    <a:pt x="36" y="2326570"/>
                  </a:lnTo>
                  <a:lnTo>
                    <a:pt x="110" y="2315947"/>
                  </a:lnTo>
                  <a:lnTo>
                    <a:pt x="215" y="2305323"/>
                  </a:lnTo>
                  <a:lnTo>
                    <a:pt x="346" y="2294699"/>
                  </a:lnTo>
                  <a:lnTo>
                    <a:pt x="499" y="2284076"/>
                  </a:lnTo>
                  <a:lnTo>
                    <a:pt x="663" y="2273452"/>
                  </a:lnTo>
                  <a:lnTo>
                    <a:pt x="831" y="2262829"/>
                  </a:lnTo>
                  <a:lnTo>
                    <a:pt x="999" y="2252205"/>
                  </a:lnTo>
                  <a:lnTo>
                    <a:pt x="1161" y="2241581"/>
                  </a:lnTo>
                  <a:lnTo>
                    <a:pt x="1312" y="2230958"/>
                  </a:lnTo>
                  <a:lnTo>
                    <a:pt x="1446" y="2220334"/>
                  </a:lnTo>
                  <a:lnTo>
                    <a:pt x="1558" y="2209710"/>
                  </a:lnTo>
                  <a:lnTo>
                    <a:pt x="1646" y="2199087"/>
                  </a:lnTo>
                  <a:lnTo>
                    <a:pt x="1709" y="2188463"/>
                  </a:lnTo>
                  <a:lnTo>
                    <a:pt x="1746" y="2177840"/>
                  </a:lnTo>
                  <a:lnTo>
                    <a:pt x="1757" y="2167216"/>
                  </a:lnTo>
                  <a:lnTo>
                    <a:pt x="1742" y="2156592"/>
                  </a:lnTo>
                  <a:lnTo>
                    <a:pt x="1702" y="2145969"/>
                  </a:lnTo>
                  <a:lnTo>
                    <a:pt x="1641" y="2135345"/>
                  </a:lnTo>
                  <a:lnTo>
                    <a:pt x="1567" y="2124722"/>
                  </a:lnTo>
                  <a:lnTo>
                    <a:pt x="1485" y="2114098"/>
                  </a:lnTo>
                  <a:lnTo>
                    <a:pt x="1401" y="2103474"/>
                  </a:lnTo>
                  <a:lnTo>
                    <a:pt x="1322" y="2092851"/>
                  </a:lnTo>
                  <a:lnTo>
                    <a:pt x="1255" y="2082227"/>
                  </a:lnTo>
                  <a:lnTo>
                    <a:pt x="1216" y="2071604"/>
                  </a:lnTo>
                  <a:lnTo>
                    <a:pt x="1209" y="2060980"/>
                  </a:lnTo>
                  <a:lnTo>
                    <a:pt x="1242" y="2050356"/>
                  </a:lnTo>
                  <a:lnTo>
                    <a:pt x="1324" y="2039733"/>
                  </a:lnTo>
                  <a:lnTo>
                    <a:pt x="1460" y="2029109"/>
                  </a:lnTo>
                  <a:lnTo>
                    <a:pt x="1657" y="2018485"/>
                  </a:lnTo>
                  <a:lnTo>
                    <a:pt x="1928" y="2007862"/>
                  </a:lnTo>
                  <a:lnTo>
                    <a:pt x="2278" y="1997238"/>
                  </a:lnTo>
                  <a:lnTo>
                    <a:pt x="2702" y="1986615"/>
                  </a:lnTo>
                  <a:lnTo>
                    <a:pt x="3200" y="1975991"/>
                  </a:lnTo>
                  <a:lnTo>
                    <a:pt x="3771" y="1965367"/>
                  </a:lnTo>
                  <a:lnTo>
                    <a:pt x="4414" y="1954744"/>
                  </a:lnTo>
                  <a:lnTo>
                    <a:pt x="5125" y="1944120"/>
                  </a:lnTo>
                  <a:lnTo>
                    <a:pt x="5911" y="1933497"/>
                  </a:lnTo>
                  <a:lnTo>
                    <a:pt x="6753" y="1922873"/>
                  </a:lnTo>
                  <a:lnTo>
                    <a:pt x="7644" y="1912249"/>
                  </a:lnTo>
                  <a:lnTo>
                    <a:pt x="8577" y="1901626"/>
                  </a:lnTo>
                  <a:lnTo>
                    <a:pt x="9546" y="1891002"/>
                  </a:lnTo>
                  <a:lnTo>
                    <a:pt x="10542" y="1880379"/>
                  </a:lnTo>
                  <a:lnTo>
                    <a:pt x="11562" y="1869755"/>
                  </a:lnTo>
                  <a:lnTo>
                    <a:pt x="12597" y="1859131"/>
                  </a:lnTo>
                  <a:lnTo>
                    <a:pt x="13641" y="1848508"/>
                  </a:lnTo>
                  <a:lnTo>
                    <a:pt x="14690" y="1837884"/>
                  </a:lnTo>
                  <a:lnTo>
                    <a:pt x="15742" y="1827261"/>
                  </a:lnTo>
                  <a:lnTo>
                    <a:pt x="16794" y="1816637"/>
                  </a:lnTo>
                  <a:lnTo>
                    <a:pt x="17848" y="1806013"/>
                  </a:lnTo>
                  <a:lnTo>
                    <a:pt x="18903" y="1795390"/>
                  </a:lnTo>
                  <a:lnTo>
                    <a:pt x="19964" y="1784766"/>
                  </a:lnTo>
                  <a:lnTo>
                    <a:pt x="21033" y="1774142"/>
                  </a:lnTo>
                  <a:lnTo>
                    <a:pt x="22115" y="1763519"/>
                  </a:lnTo>
                  <a:lnTo>
                    <a:pt x="23213" y="1752895"/>
                  </a:lnTo>
                  <a:lnTo>
                    <a:pt x="24334" y="1742272"/>
                  </a:lnTo>
                  <a:lnTo>
                    <a:pt x="25482" y="1731648"/>
                  </a:lnTo>
                  <a:lnTo>
                    <a:pt x="26670" y="1721024"/>
                  </a:lnTo>
                  <a:lnTo>
                    <a:pt x="27897" y="1710401"/>
                  </a:lnTo>
                  <a:lnTo>
                    <a:pt x="29168" y="1699777"/>
                  </a:lnTo>
                  <a:lnTo>
                    <a:pt x="30485" y="1689154"/>
                  </a:lnTo>
                  <a:lnTo>
                    <a:pt x="31853" y="1678530"/>
                  </a:lnTo>
                  <a:lnTo>
                    <a:pt x="33272" y="1667906"/>
                  </a:lnTo>
                  <a:lnTo>
                    <a:pt x="34752" y="1657283"/>
                  </a:lnTo>
                  <a:lnTo>
                    <a:pt x="36291" y="1646659"/>
                  </a:lnTo>
                  <a:lnTo>
                    <a:pt x="37885" y="1636036"/>
                  </a:lnTo>
                  <a:lnTo>
                    <a:pt x="39531" y="1625412"/>
                  </a:lnTo>
                  <a:lnTo>
                    <a:pt x="41228" y="1614788"/>
                  </a:lnTo>
                  <a:lnTo>
                    <a:pt x="42974" y="1604165"/>
                  </a:lnTo>
                  <a:lnTo>
                    <a:pt x="44765" y="1593541"/>
                  </a:lnTo>
                  <a:lnTo>
                    <a:pt x="46606" y="1582917"/>
                  </a:lnTo>
                  <a:lnTo>
                    <a:pt x="48484" y="1572294"/>
                  </a:lnTo>
                  <a:lnTo>
                    <a:pt x="50395" y="1561670"/>
                  </a:lnTo>
                  <a:lnTo>
                    <a:pt x="52335" y="1551047"/>
                  </a:lnTo>
                  <a:lnTo>
                    <a:pt x="54299" y="1540423"/>
                  </a:lnTo>
                  <a:lnTo>
                    <a:pt x="56283" y="1529799"/>
                  </a:lnTo>
                  <a:lnTo>
                    <a:pt x="58285" y="1519176"/>
                  </a:lnTo>
                  <a:lnTo>
                    <a:pt x="60299" y="1508552"/>
                  </a:lnTo>
                  <a:lnTo>
                    <a:pt x="62319" y="1497929"/>
                  </a:lnTo>
                  <a:lnTo>
                    <a:pt x="64342" y="1487305"/>
                  </a:lnTo>
                  <a:lnTo>
                    <a:pt x="66364" y="1476681"/>
                  </a:lnTo>
                  <a:lnTo>
                    <a:pt x="68383" y="1466058"/>
                  </a:lnTo>
                  <a:lnTo>
                    <a:pt x="70394" y="1455434"/>
                  </a:lnTo>
                  <a:lnTo>
                    <a:pt x="72393" y="1444811"/>
                  </a:lnTo>
                  <a:lnTo>
                    <a:pt x="74377" y="1434187"/>
                  </a:lnTo>
                  <a:lnTo>
                    <a:pt x="76345" y="1423563"/>
                  </a:lnTo>
                  <a:lnTo>
                    <a:pt x="78294" y="1412940"/>
                  </a:lnTo>
                  <a:lnTo>
                    <a:pt x="80222" y="1402316"/>
                  </a:lnTo>
                  <a:lnTo>
                    <a:pt x="82127" y="1391692"/>
                  </a:lnTo>
                  <a:lnTo>
                    <a:pt x="84007" y="1381069"/>
                  </a:lnTo>
                  <a:lnTo>
                    <a:pt x="85857" y="1370445"/>
                  </a:lnTo>
                  <a:lnTo>
                    <a:pt x="87678" y="1359822"/>
                  </a:lnTo>
                  <a:lnTo>
                    <a:pt x="89471" y="1349198"/>
                  </a:lnTo>
                  <a:lnTo>
                    <a:pt x="91233" y="1338574"/>
                  </a:lnTo>
                  <a:lnTo>
                    <a:pt x="92966" y="1327951"/>
                  </a:lnTo>
                  <a:lnTo>
                    <a:pt x="94667" y="1317327"/>
                  </a:lnTo>
                  <a:lnTo>
                    <a:pt x="96333" y="1306704"/>
                  </a:lnTo>
                  <a:lnTo>
                    <a:pt x="97964" y="1296080"/>
                  </a:lnTo>
                  <a:lnTo>
                    <a:pt x="99561" y="1285456"/>
                  </a:lnTo>
                  <a:lnTo>
                    <a:pt x="101125" y="1274833"/>
                  </a:lnTo>
                  <a:lnTo>
                    <a:pt x="102655" y="1264209"/>
                  </a:lnTo>
                  <a:lnTo>
                    <a:pt x="104152" y="1253586"/>
                  </a:lnTo>
                  <a:lnTo>
                    <a:pt x="105613" y="1242962"/>
                  </a:lnTo>
                  <a:lnTo>
                    <a:pt x="107032" y="1232338"/>
                  </a:lnTo>
                  <a:lnTo>
                    <a:pt x="108415" y="1221715"/>
                  </a:lnTo>
                  <a:lnTo>
                    <a:pt x="109760" y="1211091"/>
                  </a:lnTo>
                  <a:lnTo>
                    <a:pt x="111069" y="1200467"/>
                  </a:lnTo>
                  <a:lnTo>
                    <a:pt x="112339" y="1189844"/>
                  </a:lnTo>
                  <a:lnTo>
                    <a:pt x="113571" y="1179220"/>
                  </a:lnTo>
                  <a:lnTo>
                    <a:pt x="114761" y="1168597"/>
                  </a:lnTo>
                  <a:lnTo>
                    <a:pt x="115905" y="1157973"/>
                  </a:lnTo>
                  <a:lnTo>
                    <a:pt x="117009" y="1147349"/>
                  </a:lnTo>
                  <a:lnTo>
                    <a:pt x="118072" y="1136726"/>
                  </a:lnTo>
                  <a:lnTo>
                    <a:pt x="119095" y="1126102"/>
                  </a:lnTo>
                  <a:lnTo>
                    <a:pt x="120076" y="1115479"/>
                  </a:lnTo>
                  <a:lnTo>
                    <a:pt x="121016" y="1104855"/>
                  </a:lnTo>
                  <a:lnTo>
                    <a:pt x="121909" y="1094231"/>
                  </a:lnTo>
                  <a:lnTo>
                    <a:pt x="122760" y="1083608"/>
                  </a:lnTo>
                  <a:lnTo>
                    <a:pt x="123571" y="1072984"/>
                  </a:lnTo>
                  <a:lnTo>
                    <a:pt x="124343" y="1062361"/>
                  </a:lnTo>
                  <a:lnTo>
                    <a:pt x="125077" y="1051737"/>
                  </a:lnTo>
                  <a:lnTo>
                    <a:pt x="125774" y="1041113"/>
                  </a:lnTo>
                  <a:lnTo>
                    <a:pt x="126435" y="1030490"/>
                  </a:lnTo>
                  <a:lnTo>
                    <a:pt x="127055" y="1019866"/>
                  </a:lnTo>
                  <a:lnTo>
                    <a:pt x="127642" y="1009242"/>
                  </a:lnTo>
                  <a:lnTo>
                    <a:pt x="128198" y="998619"/>
                  </a:lnTo>
                  <a:lnTo>
                    <a:pt x="128725" y="987995"/>
                  </a:lnTo>
                  <a:lnTo>
                    <a:pt x="129223" y="977372"/>
                  </a:lnTo>
                  <a:lnTo>
                    <a:pt x="129696" y="966748"/>
                  </a:lnTo>
                  <a:lnTo>
                    <a:pt x="130141" y="956124"/>
                  </a:lnTo>
                  <a:lnTo>
                    <a:pt x="130560" y="945501"/>
                  </a:lnTo>
                  <a:lnTo>
                    <a:pt x="130959" y="934877"/>
                  </a:lnTo>
                  <a:lnTo>
                    <a:pt x="131338" y="924254"/>
                  </a:lnTo>
                  <a:lnTo>
                    <a:pt x="131699" y="913630"/>
                  </a:lnTo>
                  <a:lnTo>
                    <a:pt x="132042" y="903006"/>
                  </a:lnTo>
                  <a:lnTo>
                    <a:pt x="132370" y="892383"/>
                  </a:lnTo>
                  <a:lnTo>
                    <a:pt x="132680" y="881759"/>
                  </a:lnTo>
                  <a:lnTo>
                    <a:pt x="132976" y="871136"/>
                  </a:lnTo>
                  <a:lnTo>
                    <a:pt x="133259" y="860512"/>
                  </a:lnTo>
                  <a:lnTo>
                    <a:pt x="133530" y="849888"/>
                  </a:lnTo>
                  <a:lnTo>
                    <a:pt x="133789" y="839265"/>
                  </a:lnTo>
                  <a:lnTo>
                    <a:pt x="134037" y="828641"/>
                  </a:lnTo>
                  <a:lnTo>
                    <a:pt x="134273" y="818018"/>
                  </a:lnTo>
                  <a:lnTo>
                    <a:pt x="134497" y="807394"/>
                  </a:lnTo>
                  <a:lnTo>
                    <a:pt x="134710" y="796770"/>
                  </a:lnTo>
                  <a:lnTo>
                    <a:pt x="134912" y="786147"/>
                  </a:lnTo>
                  <a:lnTo>
                    <a:pt x="135104" y="775523"/>
                  </a:lnTo>
                  <a:lnTo>
                    <a:pt x="135286" y="764899"/>
                  </a:lnTo>
                  <a:lnTo>
                    <a:pt x="135457" y="754276"/>
                  </a:lnTo>
                  <a:lnTo>
                    <a:pt x="135617" y="743652"/>
                  </a:lnTo>
                  <a:lnTo>
                    <a:pt x="135765" y="733029"/>
                  </a:lnTo>
                  <a:lnTo>
                    <a:pt x="135904" y="722405"/>
                  </a:lnTo>
                  <a:lnTo>
                    <a:pt x="136032" y="711781"/>
                  </a:lnTo>
                  <a:lnTo>
                    <a:pt x="136151" y="701158"/>
                  </a:lnTo>
                  <a:lnTo>
                    <a:pt x="136261" y="690534"/>
                  </a:lnTo>
                  <a:lnTo>
                    <a:pt x="136360" y="679911"/>
                  </a:lnTo>
                  <a:lnTo>
                    <a:pt x="136450" y="669287"/>
                  </a:lnTo>
                  <a:lnTo>
                    <a:pt x="136531" y="658663"/>
                  </a:lnTo>
                  <a:lnTo>
                    <a:pt x="136604" y="648040"/>
                  </a:lnTo>
                  <a:lnTo>
                    <a:pt x="136670" y="637416"/>
                  </a:lnTo>
                  <a:lnTo>
                    <a:pt x="136728" y="626793"/>
                  </a:lnTo>
                  <a:lnTo>
                    <a:pt x="136780" y="616169"/>
                  </a:lnTo>
                  <a:lnTo>
                    <a:pt x="136825" y="605545"/>
                  </a:lnTo>
                  <a:lnTo>
                    <a:pt x="136864" y="594922"/>
                  </a:lnTo>
                  <a:lnTo>
                    <a:pt x="136898" y="584298"/>
                  </a:lnTo>
                  <a:lnTo>
                    <a:pt x="136928" y="573674"/>
                  </a:lnTo>
                  <a:lnTo>
                    <a:pt x="136953" y="563051"/>
                  </a:lnTo>
                  <a:lnTo>
                    <a:pt x="136975" y="552427"/>
                  </a:lnTo>
                  <a:lnTo>
                    <a:pt x="136994" y="541804"/>
                  </a:lnTo>
                  <a:lnTo>
                    <a:pt x="137009" y="531180"/>
                  </a:lnTo>
                  <a:lnTo>
                    <a:pt x="137022" y="520556"/>
                  </a:lnTo>
                  <a:lnTo>
                    <a:pt x="137033" y="509933"/>
                  </a:lnTo>
                  <a:lnTo>
                    <a:pt x="137042" y="499309"/>
                  </a:lnTo>
                  <a:lnTo>
                    <a:pt x="137049" y="488686"/>
                  </a:lnTo>
                  <a:lnTo>
                    <a:pt x="137055" y="478062"/>
                  </a:lnTo>
                  <a:lnTo>
                    <a:pt x="137060" y="467438"/>
                  </a:lnTo>
                  <a:lnTo>
                    <a:pt x="137064" y="456815"/>
                  </a:lnTo>
                  <a:lnTo>
                    <a:pt x="137067" y="446191"/>
                  </a:lnTo>
                  <a:lnTo>
                    <a:pt x="137069" y="435568"/>
                  </a:lnTo>
                  <a:lnTo>
                    <a:pt x="137071" y="424944"/>
                  </a:lnTo>
                  <a:lnTo>
                    <a:pt x="137073" y="414320"/>
                  </a:lnTo>
                  <a:lnTo>
                    <a:pt x="137074" y="403697"/>
                  </a:lnTo>
                  <a:lnTo>
                    <a:pt x="137074" y="393073"/>
                  </a:lnTo>
                  <a:lnTo>
                    <a:pt x="137075" y="382449"/>
                  </a:lnTo>
                  <a:lnTo>
                    <a:pt x="137075" y="371826"/>
                  </a:lnTo>
                  <a:lnTo>
                    <a:pt x="137075" y="361202"/>
                  </a:lnTo>
                  <a:lnTo>
                    <a:pt x="137075" y="350579"/>
                  </a:lnTo>
                  <a:lnTo>
                    <a:pt x="137074" y="339955"/>
                  </a:lnTo>
                  <a:lnTo>
                    <a:pt x="137073" y="329331"/>
                  </a:lnTo>
                  <a:lnTo>
                    <a:pt x="137072" y="318708"/>
                  </a:lnTo>
                  <a:lnTo>
                    <a:pt x="137071" y="308084"/>
                  </a:lnTo>
                  <a:lnTo>
                    <a:pt x="137069" y="297461"/>
                  </a:lnTo>
                  <a:lnTo>
                    <a:pt x="137067" y="286837"/>
                  </a:lnTo>
                  <a:lnTo>
                    <a:pt x="137064" y="276213"/>
                  </a:lnTo>
                  <a:lnTo>
                    <a:pt x="137061" y="265590"/>
                  </a:lnTo>
                  <a:lnTo>
                    <a:pt x="137058" y="254966"/>
                  </a:lnTo>
                  <a:lnTo>
                    <a:pt x="137054" y="244343"/>
                  </a:lnTo>
                  <a:lnTo>
                    <a:pt x="137049" y="233719"/>
                  </a:lnTo>
                  <a:lnTo>
                    <a:pt x="137044" y="223095"/>
                  </a:lnTo>
                  <a:lnTo>
                    <a:pt x="137038" y="212472"/>
                  </a:lnTo>
                  <a:lnTo>
                    <a:pt x="137032" y="201848"/>
                  </a:lnTo>
                  <a:lnTo>
                    <a:pt x="137025" y="191224"/>
                  </a:lnTo>
                  <a:lnTo>
                    <a:pt x="137017" y="180601"/>
                  </a:lnTo>
                  <a:lnTo>
                    <a:pt x="137009" y="169977"/>
                  </a:lnTo>
                  <a:lnTo>
                    <a:pt x="137001" y="159354"/>
                  </a:lnTo>
                  <a:lnTo>
                    <a:pt x="136991" y="148730"/>
                  </a:lnTo>
                  <a:lnTo>
                    <a:pt x="136982" y="138106"/>
                  </a:lnTo>
                  <a:lnTo>
                    <a:pt x="136972" y="127483"/>
                  </a:lnTo>
                  <a:lnTo>
                    <a:pt x="136963" y="116859"/>
                  </a:lnTo>
                  <a:lnTo>
                    <a:pt x="136953" y="106236"/>
                  </a:lnTo>
                  <a:lnTo>
                    <a:pt x="136944" y="95612"/>
                  </a:lnTo>
                  <a:lnTo>
                    <a:pt x="136935" y="84988"/>
                  </a:lnTo>
                  <a:lnTo>
                    <a:pt x="136926" y="74365"/>
                  </a:lnTo>
                  <a:lnTo>
                    <a:pt x="136918" y="63741"/>
                  </a:lnTo>
                  <a:lnTo>
                    <a:pt x="136911" y="53118"/>
                  </a:lnTo>
                  <a:lnTo>
                    <a:pt x="136906" y="42494"/>
                  </a:lnTo>
                  <a:lnTo>
                    <a:pt x="136901" y="31870"/>
                  </a:lnTo>
                  <a:lnTo>
                    <a:pt x="136898" y="21247"/>
                  </a:lnTo>
                  <a:lnTo>
                    <a:pt x="136896" y="10623"/>
                  </a:lnTo>
                  <a:lnTo>
                    <a:pt x="136895" y="0"/>
                  </a:lnTo>
                  <a:lnTo>
                    <a:pt x="137262" y="0"/>
                  </a:lnTo>
                  <a:lnTo>
                    <a:pt x="137261" y="10623"/>
                  </a:lnTo>
                  <a:lnTo>
                    <a:pt x="137259" y="21247"/>
                  </a:lnTo>
                  <a:lnTo>
                    <a:pt x="137256" y="31870"/>
                  </a:lnTo>
                  <a:lnTo>
                    <a:pt x="137251" y="42494"/>
                  </a:lnTo>
                  <a:lnTo>
                    <a:pt x="137245" y="53118"/>
                  </a:lnTo>
                  <a:lnTo>
                    <a:pt x="137238" y="63741"/>
                  </a:lnTo>
                  <a:lnTo>
                    <a:pt x="137230" y="74365"/>
                  </a:lnTo>
                  <a:lnTo>
                    <a:pt x="137222" y="84988"/>
                  </a:lnTo>
                  <a:lnTo>
                    <a:pt x="137213" y="95612"/>
                  </a:lnTo>
                  <a:lnTo>
                    <a:pt x="137204" y="106236"/>
                  </a:lnTo>
                  <a:lnTo>
                    <a:pt x="137194" y="116859"/>
                  </a:lnTo>
                  <a:lnTo>
                    <a:pt x="137184" y="127483"/>
                  </a:lnTo>
                  <a:lnTo>
                    <a:pt x="137174" y="138106"/>
                  </a:lnTo>
                  <a:lnTo>
                    <a:pt x="137165" y="148730"/>
                  </a:lnTo>
                  <a:lnTo>
                    <a:pt x="137156" y="159354"/>
                  </a:lnTo>
                  <a:lnTo>
                    <a:pt x="137147" y="169977"/>
                  </a:lnTo>
                  <a:lnTo>
                    <a:pt x="137139" y="180601"/>
                  </a:lnTo>
                  <a:lnTo>
                    <a:pt x="137131" y="191224"/>
                  </a:lnTo>
                  <a:lnTo>
                    <a:pt x="137124" y="201848"/>
                  </a:lnTo>
                  <a:lnTo>
                    <a:pt x="137118" y="212472"/>
                  </a:lnTo>
                  <a:lnTo>
                    <a:pt x="137112" y="223095"/>
                  </a:lnTo>
                  <a:lnTo>
                    <a:pt x="137107" y="233719"/>
                  </a:lnTo>
                  <a:lnTo>
                    <a:pt x="137103" y="244343"/>
                  </a:lnTo>
                  <a:lnTo>
                    <a:pt x="137099" y="254966"/>
                  </a:lnTo>
                  <a:lnTo>
                    <a:pt x="137095" y="265590"/>
                  </a:lnTo>
                  <a:lnTo>
                    <a:pt x="137092" y="276213"/>
                  </a:lnTo>
                  <a:lnTo>
                    <a:pt x="137090" y="286837"/>
                  </a:lnTo>
                  <a:lnTo>
                    <a:pt x="137088" y="297461"/>
                  </a:lnTo>
                  <a:lnTo>
                    <a:pt x="137086" y="308084"/>
                  </a:lnTo>
                  <a:lnTo>
                    <a:pt x="137084" y="318708"/>
                  </a:lnTo>
                  <a:lnTo>
                    <a:pt x="137083" y="329331"/>
                  </a:lnTo>
                  <a:lnTo>
                    <a:pt x="137083" y="339955"/>
                  </a:lnTo>
                  <a:lnTo>
                    <a:pt x="137082" y="350579"/>
                  </a:lnTo>
                  <a:lnTo>
                    <a:pt x="137082" y="361202"/>
                  </a:lnTo>
                  <a:lnTo>
                    <a:pt x="137082" y="371826"/>
                  </a:lnTo>
                  <a:lnTo>
                    <a:pt x="137082" y="382449"/>
                  </a:lnTo>
                  <a:lnTo>
                    <a:pt x="137082" y="393073"/>
                  </a:lnTo>
                  <a:lnTo>
                    <a:pt x="137083" y="403697"/>
                  </a:lnTo>
                  <a:lnTo>
                    <a:pt x="137084" y="414320"/>
                  </a:lnTo>
                  <a:lnTo>
                    <a:pt x="137085" y="424944"/>
                  </a:lnTo>
                  <a:lnTo>
                    <a:pt x="137087" y="435568"/>
                  </a:lnTo>
                  <a:lnTo>
                    <a:pt x="137090" y="446191"/>
                  </a:lnTo>
                  <a:lnTo>
                    <a:pt x="137093" y="456815"/>
                  </a:lnTo>
                  <a:lnTo>
                    <a:pt x="137096" y="467438"/>
                  </a:lnTo>
                  <a:lnTo>
                    <a:pt x="137101" y="478062"/>
                  </a:lnTo>
                  <a:lnTo>
                    <a:pt x="137107" y="488686"/>
                  </a:lnTo>
                  <a:lnTo>
                    <a:pt x="137115" y="499309"/>
                  </a:lnTo>
                  <a:lnTo>
                    <a:pt x="137124" y="509933"/>
                  </a:lnTo>
                  <a:lnTo>
                    <a:pt x="137134" y="520556"/>
                  </a:lnTo>
                  <a:lnTo>
                    <a:pt x="137147" y="531180"/>
                  </a:lnTo>
                  <a:lnTo>
                    <a:pt x="137163" y="541804"/>
                  </a:lnTo>
                  <a:lnTo>
                    <a:pt x="137181" y="552427"/>
                  </a:lnTo>
                  <a:lnTo>
                    <a:pt x="137203" y="563051"/>
                  </a:lnTo>
                  <a:lnTo>
                    <a:pt x="137229" y="573674"/>
                  </a:lnTo>
                  <a:lnTo>
                    <a:pt x="137258" y="584298"/>
                  </a:lnTo>
                  <a:lnTo>
                    <a:pt x="137292" y="594922"/>
                  </a:lnTo>
                  <a:lnTo>
                    <a:pt x="137331" y="605545"/>
                  </a:lnTo>
                  <a:lnTo>
                    <a:pt x="137377" y="616169"/>
                  </a:lnTo>
                  <a:lnTo>
                    <a:pt x="137428" y="626793"/>
                  </a:lnTo>
                  <a:lnTo>
                    <a:pt x="137487" y="637416"/>
                  </a:lnTo>
                  <a:lnTo>
                    <a:pt x="137553" y="648040"/>
                  </a:lnTo>
                  <a:lnTo>
                    <a:pt x="137626" y="658663"/>
                  </a:lnTo>
                  <a:lnTo>
                    <a:pt x="137707" y="669287"/>
                  </a:lnTo>
                  <a:lnTo>
                    <a:pt x="137796" y="679911"/>
                  </a:lnTo>
                  <a:lnTo>
                    <a:pt x="137896" y="690534"/>
                  </a:lnTo>
                  <a:lnTo>
                    <a:pt x="138005" y="701158"/>
                  </a:lnTo>
                  <a:lnTo>
                    <a:pt x="138124" y="711781"/>
                  </a:lnTo>
                  <a:lnTo>
                    <a:pt x="138253" y="722405"/>
                  </a:lnTo>
                  <a:lnTo>
                    <a:pt x="138391" y="733029"/>
                  </a:lnTo>
                  <a:lnTo>
                    <a:pt x="138540" y="743652"/>
                  </a:lnTo>
                  <a:lnTo>
                    <a:pt x="138699" y="754276"/>
                  </a:lnTo>
                  <a:lnTo>
                    <a:pt x="138870" y="764899"/>
                  </a:lnTo>
                  <a:lnTo>
                    <a:pt x="139052" y="775523"/>
                  </a:lnTo>
                  <a:lnTo>
                    <a:pt x="139244" y="786147"/>
                  </a:lnTo>
                  <a:lnTo>
                    <a:pt x="139447" y="796770"/>
                  </a:lnTo>
                  <a:lnTo>
                    <a:pt x="139660" y="807394"/>
                  </a:lnTo>
                  <a:lnTo>
                    <a:pt x="139883" y="818018"/>
                  </a:lnTo>
                  <a:lnTo>
                    <a:pt x="140119" y="828641"/>
                  </a:lnTo>
                  <a:lnTo>
                    <a:pt x="140367" y="839265"/>
                  </a:lnTo>
                  <a:lnTo>
                    <a:pt x="140626" y="849888"/>
                  </a:lnTo>
                  <a:lnTo>
                    <a:pt x="140897" y="860512"/>
                  </a:lnTo>
                  <a:lnTo>
                    <a:pt x="141181" y="871136"/>
                  </a:lnTo>
                  <a:lnTo>
                    <a:pt x="141477" y="881759"/>
                  </a:lnTo>
                  <a:lnTo>
                    <a:pt x="141787" y="892383"/>
                  </a:lnTo>
                  <a:lnTo>
                    <a:pt x="142114" y="903006"/>
                  </a:lnTo>
                  <a:lnTo>
                    <a:pt x="142458" y="913630"/>
                  </a:lnTo>
                  <a:lnTo>
                    <a:pt x="142818" y="924254"/>
                  </a:lnTo>
                  <a:lnTo>
                    <a:pt x="143197" y="934877"/>
                  </a:lnTo>
                  <a:lnTo>
                    <a:pt x="143596" y="945501"/>
                  </a:lnTo>
                  <a:lnTo>
                    <a:pt x="144016" y="956124"/>
                  </a:lnTo>
                  <a:lnTo>
                    <a:pt x="144461" y="966748"/>
                  </a:lnTo>
                  <a:lnTo>
                    <a:pt x="144933" y="977372"/>
                  </a:lnTo>
                  <a:lnTo>
                    <a:pt x="145432" y="987995"/>
                  </a:lnTo>
                  <a:lnTo>
                    <a:pt x="145958" y="998619"/>
                  </a:lnTo>
                  <a:lnTo>
                    <a:pt x="146515" y="1009242"/>
                  </a:lnTo>
                  <a:lnTo>
                    <a:pt x="147102" y="1019866"/>
                  </a:lnTo>
                  <a:lnTo>
                    <a:pt x="147722" y="1030490"/>
                  </a:lnTo>
                  <a:lnTo>
                    <a:pt x="148382" y="1041113"/>
                  </a:lnTo>
                  <a:lnTo>
                    <a:pt x="149079" y="1051737"/>
                  </a:lnTo>
                  <a:lnTo>
                    <a:pt x="149813" y="1062361"/>
                  </a:lnTo>
                  <a:lnTo>
                    <a:pt x="150586" y="1072984"/>
                  </a:lnTo>
                  <a:lnTo>
                    <a:pt x="151397" y="1083608"/>
                  </a:lnTo>
                  <a:lnTo>
                    <a:pt x="152247" y="1094231"/>
                  </a:lnTo>
                  <a:lnTo>
                    <a:pt x="153140" y="1104855"/>
                  </a:lnTo>
                  <a:lnTo>
                    <a:pt x="154081" y="1115479"/>
                  </a:lnTo>
                  <a:lnTo>
                    <a:pt x="155062" y="1126102"/>
                  </a:lnTo>
                  <a:lnTo>
                    <a:pt x="156084" y="1136726"/>
                  </a:lnTo>
                  <a:lnTo>
                    <a:pt x="157147" y="1147349"/>
                  </a:lnTo>
                  <a:lnTo>
                    <a:pt x="158251" y="1157973"/>
                  </a:lnTo>
                  <a:lnTo>
                    <a:pt x="159395" y="1168597"/>
                  </a:lnTo>
                  <a:lnTo>
                    <a:pt x="160585" y="1179220"/>
                  </a:lnTo>
                  <a:lnTo>
                    <a:pt x="161817" y="1189844"/>
                  </a:lnTo>
                  <a:lnTo>
                    <a:pt x="163088" y="1200467"/>
                  </a:lnTo>
                  <a:lnTo>
                    <a:pt x="164396" y="1211091"/>
                  </a:lnTo>
                  <a:lnTo>
                    <a:pt x="165742" y="1221715"/>
                  </a:lnTo>
                  <a:lnTo>
                    <a:pt x="167124" y="1232338"/>
                  </a:lnTo>
                  <a:lnTo>
                    <a:pt x="168543" y="1242962"/>
                  </a:lnTo>
                  <a:lnTo>
                    <a:pt x="170005" y="1253586"/>
                  </a:lnTo>
                  <a:lnTo>
                    <a:pt x="171501" y="1264209"/>
                  </a:lnTo>
                  <a:lnTo>
                    <a:pt x="173031" y="1274833"/>
                  </a:lnTo>
                  <a:lnTo>
                    <a:pt x="174596" y="1285456"/>
                  </a:lnTo>
                  <a:lnTo>
                    <a:pt x="176193" y="1296080"/>
                  </a:lnTo>
                  <a:lnTo>
                    <a:pt x="177823" y="1306704"/>
                  </a:lnTo>
                  <a:lnTo>
                    <a:pt x="179489" y="1317327"/>
                  </a:lnTo>
                  <a:lnTo>
                    <a:pt x="181191" y="1327951"/>
                  </a:lnTo>
                  <a:lnTo>
                    <a:pt x="182923" y="1338574"/>
                  </a:lnTo>
                  <a:lnTo>
                    <a:pt x="184686" y="1349198"/>
                  </a:lnTo>
                  <a:lnTo>
                    <a:pt x="186479" y="1359822"/>
                  </a:lnTo>
                  <a:lnTo>
                    <a:pt x="188300" y="1370445"/>
                  </a:lnTo>
                  <a:lnTo>
                    <a:pt x="190149" y="1381069"/>
                  </a:lnTo>
                  <a:lnTo>
                    <a:pt x="192029" y="1391692"/>
                  </a:lnTo>
                  <a:lnTo>
                    <a:pt x="193935" y="1402316"/>
                  </a:lnTo>
                  <a:lnTo>
                    <a:pt x="195863" y="1412940"/>
                  </a:lnTo>
                  <a:lnTo>
                    <a:pt x="197812" y="1423563"/>
                  </a:lnTo>
                  <a:lnTo>
                    <a:pt x="199780" y="1434187"/>
                  </a:lnTo>
                  <a:lnTo>
                    <a:pt x="201764" y="1444811"/>
                  </a:lnTo>
                  <a:lnTo>
                    <a:pt x="203763" y="1455434"/>
                  </a:lnTo>
                  <a:lnTo>
                    <a:pt x="205774" y="1466058"/>
                  </a:lnTo>
                  <a:lnTo>
                    <a:pt x="207792" y="1476681"/>
                  </a:lnTo>
                  <a:lnTo>
                    <a:pt x="209815" y="1487305"/>
                  </a:lnTo>
                  <a:lnTo>
                    <a:pt x="211838" y="1497929"/>
                  </a:lnTo>
                  <a:lnTo>
                    <a:pt x="213858" y="1508552"/>
                  </a:lnTo>
                  <a:lnTo>
                    <a:pt x="215872" y="1519176"/>
                  </a:lnTo>
                  <a:lnTo>
                    <a:pt x="217873" y="1529799"/>
                  </a:lnTo>
                  <a:lnTo>
                    <a:pt x="219857" y="1540423"/>
                  </a:lnTo>
                  <a:lnTo>
                    <a:pt x="221821" y="1551047"/>
                  </a:lnTo>
                  <a:lnTo>
                    <a:pt x="223761" y="1561670"/>
                  </a:lnTo>
                  <a:lnTo>
                    <a:pt x="225672" y="1572294"/>
                  </a:lnTo>
                  <a:lnTo>
                    <a:pt x="227551" y="1582917"/>
                  </a:lnTo>
                  <a:lnTo>
                    <a:pt x="229392" y="1593541"/>
                  </a:lnTo>
                  <a:lnTo>
                    <a:pt x="231183" y="1604165"/>
                  </a:lnTo>
                  <a:lnTo>
                    <a:pt x="232928" y="1614788"/>
                  </a:lnTo>
                  <a:lnTo>
                    <a:pt x="234626" y="1625412"/>
                  </a:lnTo>
                  <a:lnTo>
                    <a:pt x="236272" y="1636036"/>
                  </a:lnTo>
                  <a:lnTo>
                    <a:pt x="237865" y="1646659"/>
                  </a:lnTo>
                  <a:lnTo>
                    <a:pt x="239405" y="1657283"/>
                  </a:lnTo>
                  <a:lnTo>
                    <a:pt x="240884" y="1667906"/>
                  </a:lnTo>
                  <a:lnTo>
                    <a:pt x="242304" y="1678530"/>
                  </a:lnTo>
                  <a:lnTo>
                    <a:pt x="243671" y="1689154"/>
                  </a:lnTo>
                  <a:lnTo>
                    <a:pt x="244988" y="1699777"/>
                  </a:lnTo>
                  <a:lnTo>
                    <a:pt x="246259" y="1710401"/>
                  </a:lnTo>
                  <a:lnTo>
                    <a:pt x="247486" y="1721024"/>
                  </a:lnTo>
                  <a:lnTo>
                    <a:pt x="248674" y="1731648"/>
                  </a:lnTo>
                  <a:lnTo>
                    <a:pt x="249823" y="1742272"/>
                  </a:lnTo>
                  <a:lnTo>
                    <a:pt x="250943" y="1752895"/>
                  </a:lnTo>
                  <a:lnTo>
                    <a:pt x="252042" y="1763519"/>
                  </a:lnTo>
                  <a:lnTo>
                    <a:pt x="253123" y="1774142"/>
                  </a:lnTo>
                  <a:lnTo>
                    <a:pt x="254193" y="1784766"/>
                  </a:lnTo>
                  <a:lnTo>
                    <a:pt x="255253" y="1795390"/>
                  </a:lnTo>
                  <a:lnTo>
                    <a:pt x="256309" y="1806013"/>
                  </a:lnTo>
                  <a:lnTo>
                    <a:pt x="257362" y="1816637"/>
                  </a:lnTo>
                  <a:lnTo>
                    <a:pt x="258415" y="1827261"/>
                  </a:lnTo>
                  <a:lnTo>
                    <a:pt x="259466" y="1837884"/>
                  </a:lnTo>
                  <a:lnTo>
                    <a:pt x="260515" y="1848508"/>
                  </a:lnTo>
                  <a:lnTo>
                    <a:pt x="261559" y="1859131"/>
                  </a:lnTo>
                  <a:lnTo>
                    <a:pt x="262595" y="1869755"/>
                  </a:lnTo>
                  <a:lnTo>
                    <a:pt x="263614" y="1880379"/>
                  </a:lnTo>
                  <a:lnTo>
                    <a:pt x="264611" y="1891002"/>
                  </a:lnTo>
                  <a:lnTo>
                    <a:pt x="265579" y="1901626"/>
                  </a:lnTo>
                  <a:lnTo>
                    <a:pt x="266512" y="1912249"/>
                  </a:lnTo>
                  <a:lnTo>
                    <a:pt x="267404" y="1922873"/>
                  </a:lnTo>
                  <a:lnTo>
                    <a:pt x="268246" y="1933497"/>
                  </a:lnTo>
                  <a:lnTo>
                    <a:pt x="269032" y="1944120"/>
                  </a:lnTo>
                  <a:lnTo>
                    <a:pt x="269743" y="1954744"/>
                  </a:lnTo>
                  <a:lnTo>
                    <a:pt x="270386" y="1965367"/>
                  </a:lnTo>
                  <a:lnTo>
                    <a:pt x="270957" y="1975991"/>
                  </a:lnTo>
                  <a:lnTo>
                    <a:pt x="271455" y="1986615"/>
                  </a:lnTo>
                  <a:lnTo>
                    <a:pt x="271879" y="1997238"/>
                  </a:lnTo>
                  <a:lnTo>
                    <a:pt x="272229" y="2007862"/>
                  </a:lnTo>
                  <a:lnTo>
                    <a:pt x="272500" y="2018485"/>
                  </a:lnTo>
                  <a:lnTo>
                    <a:pt x="272697" y="2029109"/>
                  </a:lnTo>
                  <a:lnTo>
                    <a:pt x="272833" y="2039733"/>
                  </a:lnTo>
                  <a:lnTo>
                    <a:pt x="272914" y="2050356"/>
                  </a:lnTo>
                  <a:lnTo>
                    <a:pt x="272948" y="2060980"/>
                  </a:lnTo>
                  <a:lnTo>
                    <a:pt x="272941" y="2071604"/>
                  </a:lnTo>
                  <a:lnTo>
                    <a:pt x="272901" y="2082227"/>
                  </a:lnTo>
                  <a:lnTo>
                    <a:pt x="272835" y="2092851"/>
                  </a:lnTo>
                  <a:lnTo>
                    <a:pt x="272755" y="2103474"/>
                  </a:lnTo>
                  <a:lnTo>
                    <a:pt x="272671" y="2114098"/>
                  </a:lnTo>
                  <a:lnTo>
                    <a:pt x="272589" y="2124722"/>
                  </a:lnTo>
                  <a:lnTo>
                    <a:pt x="272515" y="2135345"/>
                  </a:lnTo>
                  <a:lnTo>
                    <a:pt x="272455" y="2145969"/>
                  </a:lnTo>
                  <a:lnTo>
                    <a:pt x="272414" y="2156592"/>
                  </a:lnTo>
                  <a:lnTo>
                    <a:pt x="272400" y="2167216"/>
                  </a:lnTo>
                  <a:lnTo>
                    <a:pt x="272411" y="2177840"/>
                  </a:lnTo>
                  <a:lnTo>
                    <a:pt x="272448" y="2188463"/>
                  </a:lnTo>
                  <a:lnTo>
                    <a:pt x="272511" y="2199087"/>
                  </a:lnTo>
                  <a:lnTo>
                    <a:pt x="272599" y="2209710"/>
                  </a:lnTo>
                  <a:lnTo>
                    <a:pt x="272710" y="2220334"/>
                  </a:lnTo>
                  <a:lnTo>
                    <a:pt x="272845" y="2230958"/>
                  </a:lnTo>
                  <a:lnTo>
                    <a:pt x="272996" y="2241581"/>
                  </a:lnTo>
                  <a:lnTo>
                    <a:pt x="273157" y="2252205"/>
                  </a:lnTo>
                  <a:lnTo>
                    <a:pt x="273325" y="2262829"/>
                  </a:lnTo>
                  <a:lnTo>
                    <a:pt x="273494" y="2273452"/>
                  </a:lnTo>
                  <a:lnTo>
                    <a:pt x="273657" y="2284076"/>
                  </a:lnTo>
                  <a:lnTo>
                    <a:pt x="273810" y="2294699"/>
                  </a:lnTo>
                  <a:lnTo>
                    <a:pt x="273941" y="2305323"/>
                  </a:lnTo>
                  <a:lnTo>
                    <a:pt x="274046" y="2315947"/>
                  </a:lnTo>
                  <a:lnTo>
                    <a:pt x="274120" y="2326570"/>
                  </a:lnTo>
                  <a:lnTo>
                    <a:pt x="274157" y="2337194"/>
                  </a:lnTo>
                  <a:lnTo>
                    <a:pt x="274151" y="2347817"/>
                  </a:lnTo>
                  <a:lnTo>
                    <a:pt x="274098" y="2358441"/>
                  </a:lnTo>
                  <a:lnTo>
                    <a:pt x="273986" y="2369065"/>
                  </a:lnTo>
                  <a:lnTo>
                    <a:pt x="273811" y="2379688"/>
                  </a:lnTo>
                  <a:lnTo>
                    <a:pt x="273575" y="2390312"/>
                  </a:lnTo>
                  <a:lnTo>
                    <a:pt x="273276" y="2400935"/>
                  </a:lnTo>
                  <a:lnTo>
                    <a:pt x="272912" y="2411559"/>
                  </a:lnTo>
                  <a:lnTo>
                    <a:pt x="272484" y="2422183"/>
                  </a:lnTo>
                  <a:lnTo>
                    <a:pt x="271991" y="2432806"/>
                  </a:lnTo>
                  <a:lnTo>
                    <a:pt x="271424" y="2443430"/>
                  </a:lnTo>
                  <a:lnTo>
                    <a:pt x="270796" y="2454054"/>
                  </a:lnTo>
                  <a:lnTo>
                    <a:pt x="270113" y="2464677"/>
                  </a:lnTo>
                  <a:lnTo>
                    <a:pt x="269379" y="2475301"/>
                  </a:lnTo>
                  <a:lnTo>
                    <a:pt x="268600" y="2485924"/>
                  </a:lnTo>
                  <a:lnTo>
                    <a:pt x="267781" y="2496548"/>
                  </a:lnTo>
                  <a:lnTo>
                    <a:pt x="266926" y="2507172"/>
                  </a:lnTo>
                  <a:lnTo>
                    <a:pt x="266043" y="2517795"/>
                  </a:lnTo>
                  <a:lnTo>
                    <a:pt x="265145" y="2528419"/>
                  </a:lnTo>
                  <a:lnTo>
                    <a:pt x="264236" y="2539042"/>
                  </a:lnTo>
                  <a:lnTo>
                    <a:pt x="263326" y="2549666"/>
                  </a:lnTo>
                  <a:lnTo>
                    <a:pt x="262419" y="2560290"/>
                  </a:lnTo>
                  <a:lnTo>
                    <a:pt x="261521" y="2570913"/>
                  </a:lnTo>
                  <a:lnTo>
                    <a:pt x="260643" y="2581537"/>
                  </a:lnTo>
                  <a:lnTo>
                    <a:pt x="259789" y="2592160"/>
                  </a:lnTo>
                  <a:lnTo>
                    <a:pt x="258961" y="2602784"/>
                  </a:lnTo>
                  <a:lnTo>
                    <a:pt x="258162" y="2613408"/>
                  </a:lnTo>
                  <a:lnTo>
                    <a:pt x="257395" y="2624031"/>
                  </a:lnTo>
                  <a:lnTo>
                    <a:pt x="256660" y="2634655"/>
                  </a:lnTo>
                  <a:lnTo>
                    <a:pt x="255960" y="2645279"/>
                  </a:lnTo>
                  <a:lnTo>
                    <a:pt x="255299" y="2655902"/>
                  </a:lnTo>
                  <a:lnTo>
                    <a:pt x="254668" y="2666526"/>
                  </a:lnTo>
                  <a:lnTo>
                    <a:pt x="254067" y="2677149"/>
                  </a:lnTo>
                  <a:lnTo>
                    <a:pt x="253491" y="2687773"/>
                  </a:lnTo>
                  <a:lnTo>
                    <a:pt x="252938" y="2698397"/>
                  </a:lnTo>
                  <a:lnTo>
                    <a:pt x="252403" y="2709020"/>
                  </a:lnTo>
                  <a:lnTo>
                    <a:pt x="251884" y="2719644"/>
                  </a:lnTo>
                  <a:lnTo>
                    <a:pt x="251373" y="2730267"/>
                  </a:lnTo>
                  <a:lnTo>
                    <a:pt x="250864" y="2740891"/>
                  </a:lnTo>
                  <a:lnTo>
                    <a:pt x="250351" y="2751515"/>
                  </a:lnTo>
                  <a:lnTo>
                    <a:pt x="249830" y="2762138"/>
                  </a:lnTo>
                  <a:lnTo>
                    <a:pt x="249295" y="2772762"/>
                  </a:lnTo>
                  <a:lnTo>
                    <a:pt x="248742" y="2783385"/>
                  </a:lnTo>
                  <a:lnTo>
                    <a:pt x="248158" y="2794009"/>
                  </a:lnTo>
                  <a:lnTo>
                    <a:pt x="247543" y="2804633"/>
                  </a:lnTo>
                  <a:lnTo>
                    <a:pt x="246893" y="2815256"/>
                  </a:lnTo>
                  <a:lnTo>
                    <a:pt x="246205" y="2825880"/>
                  </a:lnTo>
                  <a:lnTo>
                    <a:pt x="245476" y="2836503"/>
                  </a:lnTo>
                  <a:lnTo>
                    <a:pt x="244704" y="2847127"/>
                  </a:lnTo>
                  <a:lnTo>
                    <a:pt x="243884" y="2857751"/>
                  </a:lnTo>
                  <a:lnTo>
                    <a:pt x="243013" y="2868374"/>
                  </a:lnTo>
                  <a:lnTo>
                    <a:pt x="242097" y="2878998"/>
                  </a:lnTo>
                  <a:lnTo>
                    <a:pt x="241138" y="2889622"/>
                  </a:lnTo>
                  <a:lnTo>
                    <a:pt x="240139" y="2900245"/>
                  </a:lnTo>
                  <a:lnTo>
                    <a:pt x="239103" y="2910869"/>
                  </a:lnTo>
                  <a:lnTo>
                    <a:pt x="238033" y="2921492"/>
                  </a:lnTo>
                  <a:lnTo>
                    <a:pt x="236930" y="2932116"/>
                  </a:lnTo>
                  <a:lnTo>
                    <a:pt x="235804" y="2942740"/>
                  </a:lnTo>
                  <a:lnTo>
                    <a:pt x="234662" y="2953363"/>
                  </a:lnTo>
                  <a:lnTo>
                    <a:pt x="233509" y="2963987"/>
                  </a:lnTo>
                  <a:lnTo>
                    <a:pt x="232352" y="2974610"/>
                  </a:lnTo>
                  <a:lnTo>
                    <a:pt x="231195" y="2985234"/>
                  </a:lnTo>
                  <a:lnTo>
                    <a:pt x="230045" y="2995858"/>
                  </a:lnTo>
                  <a:lnTo>
                    <a:pt x="228909" y="3006481"/>
                  </a:lnTo>
                  <a:lnTo>
                    <a:pt x="227791" y="3017105"/>
                  </a:lnTo>
                  <a:lnTo>
                    <a:pt x="226694" y="3027728"/>
                  </a:lnTo>
                  <a:lnTo>
                    <a:pt x="225621" y="3038352"/>
                  </a:lnTo>
                  <a:lnTo>
                    <a:pt x="224574" y="3048976"/>
                  </a:lnTo>
                  <a:lnTo>
                    <a:pt x="223554" y="3059599"/>
                  </a:lnTo>
                  <a:lnTo>
                    <a:pt x="222566" y="3070223"/>
                  </a:lnTo>
                  <a:lnTo>
                    <a:pt x="221608" y="3080847"/>
                  </a:lnTo>
                  <a:lnTo>
                    <a:pt x="220677" y="3091470"/>
                  </a:lnTo>
                  <a:lnTo>
                    <a:pt x="219770" y="3102094"/>
                  </a:lnTo>
                  <a:lnTo>
                    <a:pt x="218885" y="3112717"/>
                  </a:lnTo>
                  <a:lnTo>
                    <a:pt x="218020" y="3123341"/>
                  </a:lnTo>
                  <a:lnTo>
                    <a:pt x="217172" y="3133965"/>
                  </a:lnTo>
                  <a:lnTo>
                    <a:pt x="216339" y="3144588"/>
                  </a:lnTo>
                  <a:lnTo>
                    <a:pt x="215515" y="3155212"/>
                  </a:lnTo>
                  <a:lnTo>
                    <a:pt x="214696" y="3165835"/>
                  </a:lnTo>
                  <a:lnTo>
                    <a:pt x="213880" y="3176459"/>
                  </a:lnTo>
                  <a:lnTo>
                    <a:pt x="213062" y="3187083"/>
                  </a:lnTo>
                  <a:lnTo>
                    <a:pt x="212241" y="3197706"/>
                  </a:lnTo>
                  <a:lnTo>
                    <a:pt x="211412" y="3208330"/>
                  </a:lnTo>
                  <a:lnTo>
                    <a:pt x="210573" y="3218953"/>
                  </a:lnTo>
                  <a:lnTo>
                    <a:pt x="209722" y="3229577"/>
                  </a:lnTo>
                  <a:lnTo>
                    <a:pt x="208858" y="3240201"/>
                  </a:lnTo>
                  <a:lnTo>
                    <a:pt x="207979" y="3250824"/>
                  </a:lnTo>
                  <a:lnTo>
                    <a:pt x="207085" y="3261448"/>
                  </a:lnTo>
                  <a:lnTo>
                    <a:pt x="206174" y="3272072"/>
                  </a:lnTo>
                  <a:lnTo>
                    <a:pt x="205244" y="3282695"/>
                  </a:lnTo>
                  <a:lnTo>
                    <a:pt x="204296" y="3293319"/>
                  </a:lnTo>
                  <a:lnTo>
                    <a:pt x="203332" y="3303942"/>
                  </a:lnTo>
                  <a:lnTo>
                    <a:pt x="202352" y="3314566"/>
                  </a:lnTo>
                  <a:lnTo>
                    <a:pt x="201356" y="3325190"/>
                  </a:lnTo>
                  <a:lnTo>
                    <a:pt x="200347" y="3335813"/>
                  </a:lnTo>
                  <a:lnTo>
                    <a:pt x="199323" y="3346437"/>
                  </a:lnTo>
                  <a:lnTo>
                    <a:pt x="198287" y="3357060"/>
                  </a:lnTo>
                  <a:lnTo>
                    <a:pt x="197241" y="3367684"/>
                  </a:lnTo>
                  <a:lnTo>
                    <a:pt x="196188" y="3378308"/>
                  </a:lnTo>
                  <a:lnTo>
                    <a:pt x="195129" y="3388931"/>
                  </a:lnTo>
                  <a:lnTo>
                    <a:pt x="194067" y="3399555"/>
                  </a:lnTo>
                  <a:lnTo>
                    <a:pt x="193003" y="3410178"/>
                  </a:lnTo>
                  <a:lnTo>
                    <a:pt x="191941" y="3420802"/>
                  </a:lnTo>
                  <a:lnTo>
                    <a:pt x="190884" y="3431426"/>
                  </a:lnTo>
                  <a:lnTo>
                    <a:pt x="189833" y="3442049"/>
                  </a:lnTo>
                  <a:lnTo>
                    <a:pt x="188791" y="3452673"/>
                  </a:lnTo>
                  <a:lnTo>
                    <a:pt x="187760" y="3463297"/>
                  </a:lnTo>
                  <a:lnTo>
                    <a:pt x="186741" y="3473920"/>
                  </a:lnTo>
                  <a:lnTo>
                    <a:pt x="185736" y="3484544"/>
                  </a:lnTo>
                  <a:lnTo>
                    <a:pt x="184751" y="3495167"/>
                  </a:lnTo>
                  <a:lnTo>
                    <a:pt x="183785" y="3505791"/>
                  </a:lnTo>
                  <a:lnTo>
                    <a:pt x="182836" y="3516415"/>
                  </a:lnTo>
                  <a:lnTo>
                    <a:pt x="181907" y="3527038"/>
                  </a:lnTo>
                  <a:lnTo>
                    <a:pt x="180998" y="3537662"/>
                  </a:lnTo>
                  <a:lnTo>
                    <a:pt x="180109" y="3548285"/>
                  </a:lnTo>
                  <a:lnTo>
                    <a:pt x="179241" y="3558909"/>
                  </a:lnTo>
                  <a:lnTo>
                    <a:pt x="178395" y="3569533"/>
                  </a:lnTo>
                  <a:lnTo>
                    <a:pt x="177568" y="3580156"/>
                  </a:lnTo>
                  <a:lnTo>
                    <a:pt x="176759" y="3590780"/>
                  </a:lnTo>
                  <a:lnTo>
                    <a:pt x="175967" y="3601403"/>
                  </a:lnTo>
                  <a:lnTo>
                    <a:pt x="175192" y="3612027"/>
                  </a:lnTo>
                  <a:lnTo>
                    <a:pt x="174431" y="3622651"/>
                  </a:lnTo>
                  <a:lnTo>
                    <a:pt x="173687" y="3633274"/>
                  </a:lnTo>
                  <a:lnTo>
                    <a:pt x="172957" y="3643898"/>
                  </a:lnTo>
                  <a:lnTo>
                    <a:pt x="172239" y="3654522"/>
                  </a:lnTo>
                  <a:lnTo>
                    <a:pt x="171532" y="3665145"/>
                  </a:lnTo>
                  <a:lnTo>
                    <a:pt x="170836" y="3675769"/>
                  </a:lnTo>
                  <a:lnTo>
                    <a:pt x="170150" y="3686392"/>
                  </a:lnTo>
                  <a:lnTo>
                    <a:pt x="169475" y="3697016"/>
                  </a:lnTo>
                  <a:lnTo>
                    <a:pt x="168811" y="3707640"/>
                  </a:lnTo>
                  <a:lnTo>
                    <a:pt x="168157" y="3718263"/>
                  </a:lnTo>
                  <a:lnTo>
                    <a:pt x="167513" y="3728887"/>
                  </a:lnTo>
                  <a:lnTo>
                    <a:pt x="166880" y="3739510"/>
                  </a:lnTo>
                  <a:lnTo>
                    <a:pt x="166257" y="3750134"/>
                  </a:lnTo>
                  <a:lnTo>
                    <a:pt x="165646" y="3760758"/>
                  </a:lnTo>
                  <a:lnTo>
                    <a:pt x="165048" y="3771381"/>
                  </a:lnTo>
                  <a:lnTo>
                    <a:pt x="164464" y="3782005"/>
                  </a:lnTo>
                  <a:lnTo>
                    <a:pt x="163893" y="3792628"/>
                  </a:lnTo>
                  <a:lnTo>
                    <a:pt x="163334" y="3803252"/>
                  </a:lnTo>
                  <a:lnTo>
                    <a:pt x="162789" y="3813876"/>
                  </a:lnTo>
                  <a:lnTo>
                    <a:pt x="162256" y="3824499"/>
                  </a:lnTo>
                  <a:lnTo>
                    <a:pt x="161736" y="3835123"/>
                  </a:lnTo>
                  <a:lnTo>
                    <a:pt x="161230" y="3845746"/>
                  </a:lnTo>
                  <a:lnTo>
                    <a:pt x="160735" y="3856370"/>
                  </a:lnTo>
                  <a:lnTo>
                    <a:pt x="160250" y="3866994"/>
                  </a:lnTo>
                  <a:lnTo>
                    <a:pt x="159774" y="3877617"/>
                  </a:lnTo>
                  <a:lnTo>
                    <a:pt x="159305" y="3888241"/>
                  </a:lnTo>
                  <a:lnTo>
                    <a:pt x="158844" y="3898865"/>
                  </a:lnTo>
                  <a:lnTo>
                    <a:pt x="158387" y="3909488"/>
                  </a:lnTo>
                  <a:lnTo>
                    <a:pt x="157936" y="3920112"/>
                  </a:lnTo>
                  <a:lnTo>
                    <a:pt x="157487" y="3930735"/>
                  </a:lnTo>
                  <a:lnTo>
                    <a:pt x="157041" y="3941359"/>
                  </a:lnTo>
                  <a:lnTo>
                    <a:pt x="156597" y="3951983"/>
                  </a:lnTo>
                  <a:lnTo>
                    <a:pt x="156154" y="3962606"/>
                  </a:lnTo>
                  <a:lnTo>
                    <a:pt x="155712" y="3973230"/>
                  </a:lnTo>
                  <a:lnTo>
                    <a:pt x="155271" y="3983853"/>
                  </a:lnTo>
                  <a:lnTo>
                    <a:pt x="154833" y="3994477"/>
                  </a:lnTo>
                  <a:lnTo>
                    <a:pt x="154396" y="4005101"/>
                  </a:lnTo>
                  <a:lnTo>
                    <a:pt x="153962" y="4015724"/>
                  </a:lnTo>
                  <a:lnTo>
                    <a:pt x="153531" y="4026348"/>
                  </a:lnTo>
                  <a:lnTo>
                    <a:pt x="153105" y="4036971"/>
                  </a:lnTo>
                  <a:lnTo>
                    <a:pt x="152684" y="4047595"/>
                  </a:lnTo>
                  <a:lnTo>
                    <a:pt x="152269" y="4058219"/>
                  </a:lnTo>
                  <a:lnTo>
                    <a:pt x="151861" y="4068842"/>
                  </a:lnTo>
                  <a:lnTo>
                    <a:pt x="151461" y="4079466"/>
                  </a:lnTo>
                  <a:lnTo>
                    <a:pt x="151068" y="4090090"/>
                  </a:lnTo>
                  <a:lnTo>
                    <a:pt x="150683" y="4100713"/>
                  </a:lnTo>
                  <a:lnTo>
                    <a:pt x="150306" y="4111337"/>
                  </a:lnTo>
                  <a:lnTo>
                    <a:pt x="149940" y="4121960"/>
                  </a:lnTo>
                  <a:lnTo>
                    <a:pt x="149582" y="4132584"/>
                  </a:lnTo>
                  <a:lnTo>
                    <a:pt x="149234" y="4143208"/>
                  </a:lnTo>
                  <a:lnTo>
                    <a:pt x="148895" y="4153831"/>
                  </a:lnTo>
                  <a:lnTo>
                    <a:pt x="148564" y="4164455"/>
                  </a:lnTo>
                  <a:lnTo>
                    <a:pt x="148242" y="4175078"/>
                  </a:lnTo>
                  <a:lnTo>
                    <a:pt x="147930" y="4185702"/>
                  </a:lnTo>
                  <a:lnTo>
                    <a:pt x="147628" y="4196326"/>
                  </a:lnTo>
                  <a:lnTo>
                    <a:pt x="147336" y="4206949"/>
                  </a:lnTo>
                  <a:lnTo>
                    <a:pt x="147054" y="4217573"/>
                  </a:lnTo>
                  <a:lnTo>
                    <a:pt x="146781" y="4228196"/>
                  </a:lnTo>
                  <a:lnTo>
                    <a:pt x="146519" y="4238820"/>
                  </a:lnTo>
                  <a:lnTo>
                    <a:pt x="146267" y="4249444"/>
                  </a:lnTo>
                  <a:lnTo>
                    <a:pt x="146026" y="4260067"/>
                  </a:lnTo>
                  <a:lnTo>
                    <a:pt x="145799" y="4270691"/>
                  </a:lnTo>
                  <a:lnTo>
                    <a:pt x="145584" y="4281315"/>
                  </a:lnTo>
                  <a:lnTo>
                    <a:pt x="145380" y="4291938"/>
                  </a:lnTo>
                  <a:lnTo>
                    <a:pt x="145188" y="4302562"/>
                  </a:lnTo>
                  <a:lnTo>
                    <a:pt x="145009" y="4313185"/>
                  </a:lnTo>
                  <a:lnTo>
                    <a:pt x="144841" y="4323809"/>
                  </a:lnTo>
                  <a:lnTo>
                    <a:pt x="144687" y="4334433"/>
                  </a:lnTo>
                  <a:lnTo>
                    <a:pt x="144545" y="4345056"/>
                  </a:lnTo>
                  <a:lnTo>
                    <a:pt x="144413" y="4355680"/>
                  </a:lnTo>
                  <a:lnTo>
                    <a:pt x="144290" y="4366303"/>
                  </a:lnTo>
                  <a:lnTo>
                    <a:pt x="144177" y="4376927"/>
                  </a:lnTo>
                  <a:lnTo>
                    <a:pt x="144071" y="4387551"/>
                  </a:lnTo>
                  <a:lnTo>
                    <a:pt x="143972" y="4398174"/>
                  </a:lnTo>
                  <a:lnTo>
                    <a:pt x="143879" y="4408798"/>
                  </a:lnTo>
                  <a:lnTo>
                    <a:pt x="143790" y="4419421"/>
                  </a:lnTo>
                  <a:lnTo>
                    <a:pt x="143703" y="4430045"/>
                  </a:lnTo>
                  <a:lnTo>
                    <a:pt x="143617" y="4440669"/>
                  </a:lnTo>
                  <a:lnTo>
                    <a:pt x="143532" y="4451292"/>
                  </a:lnTo>
                  <a:lnTo>
                    <a:pt x="143445" y="4461916"/>
                  </a:lnTo>
                  <a:lnTo>
                    <a:pt x="143357" y="4472540"/>
                  </a:lnTo>
                  <a:lnTo>
                    <a:pt x="143265" y="4483163"/>
                  </a:lnTo>
                  <a:lnTo>
                    <a:pt x="143170" y="4493787"/>
                  </a:lnTo>
                  <a:lnTo>
                    <a:pt x="143071" y="4504410"/>
                  </a:lnTo>
                  <a:lnTo>
                    <a:pt x="142968" y="4515034"/>
                  </a:lnTo>
                  <a:lnTo>
                    <a:pt x="142861" y="4525658"/>
                  </a:lnTo>
                  <a:lnTo>
                    <a:pt x="142750" y="4536281"/>
                  </a:lnTo>
                  <a:lnTo>
                    <a:pt x="142635" y="4546905"/>
                  </a:lnTo>
                  <a:lnTo>
                    <a:pt x="142518" y="4557528"/>
                  </a:lnTo>
                  <a:lnTo>
                    <a:pt x="142398" y="4568152"/>
                  </a:lnTo>
                  <a:lnTo>
                    <a:pt x="142276" y="4578776"/>
                  </a:lnTo>
                  <a:lnTo>
                    <a:pt x="142153" y="4589399"/>
                  </a:lnTo>
                  <a:lnTo>
                    <a:pt x="142030" y="4600023"/>
                  </a:lnTo>
                  <a:lnTo>
                    <a:pt x="141907" y="4610646"/>
                  </a:lnTo>
                  <a:lnTo>
                    <a:pt x="141785" y="4621270"/>
                  </a:lnTo>
                  <a:lnTo>
                    <a:pt x="141665" y="4631894"/>
                  </a:lnTo>
                  <a:lnTo>
                    <a:pt x="141546" y="4642517"/>
                  </a:lnTo>
                  <a:lnTo>
                    <a:pt x="141429" y="4653141"/>
                  </a:lnTo>
                  <a:lnTo>
                    <a:pt x="141314" y="4663765"/>
                  </a:lnTo>
                  <a:lnTo>
                    <a:pt x="141202" y="4674388"/>
                  </a:lnTo>
                  <a:lnTo>
                    <a:pt x="141091" y="4685012"/>
                  </a:lnTo>
                  <a:lnTo>
                    <a:pt x="140982" y="4695635"/>
                  </a:lnTo>
                  <a:lnTo>
                    <a:pt x="140875" y="4706259"/>
                  </a:lnTo>
                  <a:lnTo>
                    <a:pt x="140769" y="4716883"/>
                  </a:lnTo>
                  <a:lnTo>
                    <a:pt x="140664" y="4727506"/>
                  </a:lnTo>
                  <a:lnTo>
                    <a:pt x="140560" y="4738130"/>
                  </a:lnTo>
                  <a:lnTo>
                    <a:pt x="140457" y="4748753"/>
                  </a:lnTo>
                  <a:lnTo>
                    <a:pt x="140354" y="4759377"/>
                  </a:lnTo>
                  <a:lnTo>
                    <a:pt x="140252" y="4770001"/>
                  </a:lnTo>
                  <a:lnTo>
                    <a:pt x="140151" y="4780624"/>
                  </a:lnTo>
                  <a:lnTo>
                    <a:pt x="140050" y="4791248"/>
                  </a:lnTo>
                  <a:lnTo>
                    <a:pt x="139951" y="4801871"/>
                  </a:lnTo>
                  <a:lnTo>
                    <a:pt x="139853" y="4812495"/>
                  </a:lnTo>
                  <a:lnTo>
                    <a:pt x="139757" y="4823119"/>
                  </a:lnTo>
                  <a:lnTo>
                    <a:pt x="139664" y="4833742"/>
                  </a:lnTo>
                  <a:lnTo>
                    <a:pt x="139574" y="4844366"/>
                  </a:lnTo>
                  <a:lnTo>
                    <a:pt x="139487" y="4854989"/>
                  </a:lnTo>
                  <a:lnTo>
                    <a:pt x="139405" y="4865613"/>
                  </a:lnTo>
                  <a:lnTo>
                    <a:pt x="139327" y="4876237"/>
                  </a:lnTo>
                  <a:lnTo>
                    <a:pt x="139254" y="4886860"/>
                  </a:lnTo>
                  <a:lnTo>
                    <a:pt x="139187" y="4897484"/>
                  </a:lnTo>
                  <a:lnTo>
                    <a:pt x="139125" y="4908108"/>
                  </a:lnTo>
                  <a:lnTo>
                    <a:pt x="139069" y="4918731"/>
                  </a:lnTo>
                  <a:lnTo>
                    <a:pt x="139019" y="4929355"/>
                  </a:lnTo>
                  <a:lnTo>
                    <a:pt x="138975" y="4939978"/>
                  </a:lnTo>
                  <a:lnTo>
                    <a:pt x="138937" y="4950602"/>
                  </a:lnTo>
                  <a:lnTo>
                    <a:pt x="138905" y="4961226"/>
                  </a:lnTo>
                  <a:lnTo>
                    <a:pt x="138879" y="4971849"/>
                  </a:lnTo>
                  <a:lnTo>
                    <a:pt x="138858" y="4982473"/>
                  </a:lnTo>
                  <a:lnTo>
                    <a:pt x="138843" y="4993096"/>
                  </a:lnTo>
                  <a:lnTo>
                    <a:pt x="138833" y="5003720"/>
                  </a:lnTo>
                  <a:lnTo>
                    <a:pt x="138828" y="5014344"/>
                  </a:lnTo>
                  <a:lnTo>
                    <a:pt x="138827" y="5024967"/>
                  </a:lnTo>
                  <a:lnTo>
                    <a:pt x="138831" y="5035591"/>
                  </a:lnTo>
                  <a:lnTo>
                    <a:pt x="138839" y="5046214"/>
                  </a:lnTo>
                  <a:lnTo>
                    <a:pt x="138851" y="5056838"/>
                  </a:lnTo>
                  <a:lnTo>
                    <a:pt x="138865" y="5067462"/>
                  </a:lnTo>
                  <a:lnTo>
                    <a:pt x="138883" y="5078085"/>
                  </a:lnTo>
                  <a:lnTo>
                    <a:pt x="138903" y="5088709"/>
                  </a:lnTo>
                  <a:lnTo>
                    <a:pt x="138925" y="5099333"/>
                  </a:lnTo>
                  <a:lnTo>
                    <a:pt x="138948" y="5109956"/>
                  </a:lnTo>
                  <a:lnTo>
                    <a:pt x="138971" y="5120580"/>
                  </a:lnTo>
                  <a:lnTo>
                    <a:pt x="138994" y="5131203"/>
                  </a:lnTo>
                  <a:lnTo>
                    <a:pt x="139015" y="5141827"/>
                  </a:lnTo>
                  <a:lnTo>
                    <a:pt x="139035" y="5152451"/>
                  </a:lnTo>
                  <a:lnTo>
                    <a:pt x="139053" y="5163074"/>
                  </a:lnTo>
                  <a:lnTo>
                    <a:pt x="139066" y="5173698"/>
                  </a:lnTo>
                  <a:lnTo>
                    <a:pt x="139075" y="5184321"/>
                  </a:lnTo>
                  <a:lnTo>
                    <a:pt x="139079" y="5194945"/>
                  </a:lnTo>
                  <a:lnTo>
                    <a:pt x="139077" y="5205569"/>
                  </a:lnTo>
                  <a:lnTo>
                    <a:pt x="139070" y="5216192"/>
                  </a:lnTo>
                  <a:lnTo>
                    <a:pt x="139056" y="5226816"/>
                  </a:lnTo>
                  <a:lnTo>
                    <a:pt x="139036" y="5237439"/>
                  </a:lnTo>
                  <a:lnTo>
                    <a:pt x="139008" y="5248063"/>
                  </a:lnTo>
                  <a:lnTo>
                    <a:pt x="138973" y="5258687"/>
                  </a:lnTo>
                  <a:lnTo>
                    <a:pt x="138932" y="5269310"/>
                  </a:lnTo>
                  <a:lnTo>
                    <a:pt x="138884" y="5279934"/>
                  </a:lnTo>
                  <a:lnTo>
                    <a:pt x="138831" y="5290558"/>
                  </a:lnTo>
                  <a:lnTo>
                    <a:pt x="138772" y="5301181"/>
                  </a:lnTo>
                  <a:lnTo>
                    <a:pt x="138708" y="5311805"/>
                  </a:lnTo>
                  <a:lnTo>
                    <a:pt x="138640" y="5322428"/>
                  </a:lnTo>
                  <a:lnTo>
                    <a:pt x="138568" y="5333052"/>
                  </a:lnTo>
                  <a:lnTo>
                    <a:pt x="138494" y="5343676"/>
                  </a:lnTo>
                  <a:lnTo>
                    <a:pt x="138417" y="5354299"/>
                  </a:lnTo>
                  <a:lnTo>
                    <a:pt x="138340" y="5364923"/>
                  </a:lnTo>
                  <a:lnTo>
                    <a:pt x="138262" y="5375546"/>
                  </a:lnTo>
                  <a:lnTo>
                    <a:pt x="138184" y="5386170"/>
                  </a:lnTo>
                  <a:lnTo>
                    <a:pt x="138107" y="5396794"/>
                  </a:lnTo>
                  <a:lnTo>
                    <a:pt x="138031" y="5407417"/>
                  </a:lnTo>
                  <a:lnTo>
                    <a:pt x="137958" y="5418041"/>
                  </a:lnTo>
                  <a:lnTo>
                    <a:pt x="137886" y="5428664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4" name="pg32">
              <a:extLst>
                <a:ext uri="{FF2B5EF4-FFF2-40B4-BE49-F238E27FC236}">
                  <a16:creationId xmlns:a16="http://schemas.microsoft.com/office/drawing/2014/main" id="{80000A31-DDB3-AC9F-C8DE-80D3645AD2FA}"/>
                </a:ext>
              </a:extLst>
            </p:cNvPr>
            <p:cNvSpPr/>
            <p:nvPr/>
          </p:nvSpPr>
          <p:spPr>
            <a:xfrm>
              <a:off x="5363337" y="2660252"/>
              <a:ext cx="361965" cy="5119446"/>
            </a:xfrm>
            <a:custGeom>
              <a:avLst/>
              <a:gdLst/>
              <a:ahLst/>
              <a:cxnLst/>
              <a:rect l="0" t="0" r="0" b="0"/>
              <a:pathLst>
                <a:path w="361965" h="5119446">
                  <a:moveTo>
                    <a:pt x="180632" y="5119446"/>
                  </a:moveTo>
                  <a:lnTo>
                    <a:pt x="180619" y="5109427"/>
                  </a:lnTo>
                  <a:lnTo>
                    <a:pt x="180609" y="5099409"/>
                  </a:lnTo>
                  <a:lnTo>
                    <a:pt x="180603" y="5089390"/>
                  </a:lnTo>
                  <a:lnTo>
                    <a:pt x="180601" y="5079372"/>
                  </a:lnTo>
                  <a:lnTo>
                    <a:pt x="180602" y="5069353"/>
                  </a:lnTo>
                  <a:lnTo>
                    <a:pt x="180607" y="5059335"/>
                  </a:lnTo>
                  <a:lnTo>
                    <a:pt x="180615" y="5049316"/>
                  </a:lnTo>
                  <a:lnTo>
                    <a:pt x="180625" y="5039298"/>
                  </a:lnTo>
                  <a:lnTo>
                    <a:pt x="180638" y="5029279"/>
                  </a:lnTo>
                  <a:lnTo>
                    <a:pt x="180653" y="5019261"/>
                  </a:lnTo>
                  <a:lnTo>
                    <a:pt x="180668" y="5009242"/>
                  </a:lnTo>
                  <a:lnTo>
                    <a:pt x="180684" y="4999224"/>
                  </a:lnTo>
                  <a:lnTo>
                    <a:pt x="180698" y="4989205"/>
                  </a:lnTo>
                  <a:lnTo>
                    <a:pt x="180712" y="4979187"/>
                  </a:lnTo>
                  <a:lnTo>
                    <a:pt x="180723" y="4969168"/>
                  </a:lnTo>
                  <a:lnTo>
                    <a:pt x="180731" y="4959150"/>
                  </a:lnTo>
                  <a:lnTo>
                    <a:pt x="180735" y="4949131"/>
                  </a:lnTo>
                  <a:lnTo>
                    <a:pt x="180734" y="4939113"/>
                  </a:lnTo>
                  <a:lnTo>
                    <a:pt x="180729" y="4929094"/>
                  </a:lnTo>
                  <a:lnTo>
                    <a:pt x="180719" y="4919076"/>
                  </a:lnTo>
                  <a:lnTo>
                    <a:pt x="180704" y="4909057"/>
                  </a:lnTo>
                  <a:lnTo>
                    <a:pt x="180683" y="4899039"/>
                  </a:lnTo>
                  <a:lnTo>
                    <a:pt x="180657" y="4889020"/>
                  </a:lnTo>
                  <a:lnTo>
                    <a:pt x="180626" y="4879002"/>
                  </a:lnTo>
                  <a:lnTo>
                    <a:pt x="180589" y="4868983"/>
                  </a:lnTo>
                  <a:lnTo>
                    <a:pt x="180548" y="4858965"/>
                  </a:lnTo>
                  <a:lnTo>
                    <a:pt x="180503" y="4848946"/>
                  </a:lnTo>
                  <a:lnTo>
                    <a:pt x="180454" y="4838928"/>
                  </a:lnTo>
                  <a:lnTo>
                    <a:pt x="180403" y="4828910"/>
                  </a:lnTo>
                  <a:lnTo>
                    <a:pt x="180351" y="4818891"/>
                  </a:lnTo>
                  <a:lnTo>
                    <a:pt x="180297" y="4808873"/>
                  </a:lnTo>
                  <a:lnTo>
                    <a:pt x="180244" y="4798854"/>
                  </a:lnTo>
                  <a:lnTo>
                    <a:pt x="180193" y="4788836"/>
                  </a:lnTo>
                  <a:lnTo>
                    <a:pt x="180144" y="4778817"/>
                  </a:lnTo>
                  <a:lnTo>
                    <a:pt x="180098" y="4768799"/>
                  </a:lnTo>
                  <a:lnTo>
                    <a:pt x="180057" y="4758780"/>
                  </a:lnTo>
                  <a:lnTo>
                    <a:pt x="180022" y="4748762"/>
                  </a:lnTo>
                  <a:lnTo>
                    <a:pt x="179993" y="4738743"/>
                  </a:lnTo>
                  <a:lnTo>
                    <a:pt x="179971" y="4728725"/>
                  </a:lnTo>
                  <a:lnTo>
                    <a:pt x="179956" y="4718706"/>
                  </a:lnTo>
                  <a:lnTo>
                    <a:pt x="179949" y="4708688"/>
                  </a:lnTo>
                  <a:lnTo>
                    <a:pt x="179950" y="4698669"/>
                  </a:lnTo>
                  <a:lnTo>
                    <a:pt x="179960" y="4688651"/>
                  </a:lnTo>
                  <a:lnTo>
                    <a:pt x="179976" y="4678632"/>
                  </a:lnTo>
                  <a:lnTo>
                    <a:pt x="179999" y="4668614"/>
                  </a:lnTo>
                  <a:lnTo>
                    <a:pt x="180027" y="4658595"/>
                  </a:lnTo>
                  <a:lnTo>
                    <a:pt x="180059" y="4648577"/>
                  </a:lnTo>
                  <a:lnTo>
                    <a:pt x="180095" y="4638558"/>
                  </a:lnTo>
                  <a:lnTo>
                    <a:pt x="180133" y="4628540"/>
                  </a:lnTo>
                  <a:lnTo>
                    <a:pt x="180171" y="4618521"/>
                  </a:lnTo>
                  <a:lnTo>
                    <a:pt x="180208" y="4608503"/>
                  </a:lnTo>
                  <a:lnTo>
                    <a:pt x="180243" y="4598484"/>
                  </a:lnTo>
                  <a:lnTo>
                    <a:pt x="180275" y="4588466"/>
                  </a:lnTo>
                  <a:lnTo>
                    <a:pt x="180303" y="4578447"/>
                  </a:lnTo>
                  <a:lnTo>
                    <a:pt x="180326" y="4568429"/>
                  </a:lnTo>
                  <a:lnTo>
                    <a:pt x="180344" y="4558410"/>
                  </a:lnTo>
                  <a:lnTo>
                    <a:pt x="180357" y="4548392"/>
                  </a:lnTo>
                  <a:lnTo>
                    <a:pt x="180364" y="4538373"/>
                  </a:lnTo>
                  <a:lnTo>
                    <a:pt x="180365" y="4528355"/>
                  </a:lnTo>
                  <a:lnTo>
                    <a:pt x="180363" y="4518336"/>
                  </a:lnTo>
                  <a:lnTo>
                    <a:pt x="180357" y="4508318"/>
                  </a:lnTo>
                  <a:lnTo>
                    <a:pt x="180348" y="4498299"/>
                  </a:lnTo>
                  <a:lnTo>
                    <a:pt x="180337" y="4488281"/>
                  </a:lnTo>
                  <a:lnTo>
                    <a:pt x="180324" y="4478263"/>
                  </a:lnTo>
                  <a:lnTo>
                    <a:pt x="180310" y="4468244"/>
                  </a:lnTo>
                  <a:lnTo>
                    <a:pt x="180295" y="4458226"/>
                  </a:lnTo>
                  <a:lnTo>
                    <a:pt x="180281" y="4448207"/>
                  </a:lnTo>
                  <a:lnTo>
                    <a:pt x="180267" y="4438189"/>
                  </a:lnTo>
                  <a:lnTo>
                    <a:pt x="180253" y="4428170"/>
                  </a:lnTo>
                  <a:lnTo>
                    <a:pt x="180239" y="4418152"/>
                  </a:lnTo>
                  <a:lnTo>
                    <a:pt x="180224" y="4408133"/>
                  </a:lnTo>
                  <a:lnTo>
                    <a:pt x="180210" y="4398115"/>
                  </a:lnTo>
                  <a:lnTo>
                    <a:pt x="180194" y="4388096"/>
                  </a:lnTo>
                  <a:lnTo>
                    <a:pt x="180176" y="4378078"/>
                  </a:lnTo>
                  <a:lnTo>
                    <a:pt x="180155" y="4368059"/>
                  </a:lnTo>
                  <a:lnTo>
                    <a:pt x="180132" y="4358041"/>
                  </a:lnTo>
                  <a:lnTo>
                    <a:pt x="180106" y="4348022"/>
                  </a:lnTo>
                  <a:lnTo>
                    <a:pt x="180076" y="4338004"/>
                  </a:lnTo>
                  <a:lnTo>
                    <a:pt x="180043" y="4327985"/>
                  </a:lnTo>
                  <a:lnTo>
                    <a:pt x="180007" y="4317967"/>
                  </a:lnTo>
                  <a:lnTo>
                    <a:pt x="179967" y="4307948"/>
                  </a:lnTo>
                  <a:lnTo>
                    <a:pt x="179925" y="4297930"/>
                  </a:lnTo>
                  <a:lnTo>
                    <a:pt x="179881" y="4287911"/>
                  </a:lnTo>
                  <a:lnTo>
                    <a:pt x="179834" y="4277893"/>
                  </a:lnTo>
                  <a:lnTo>
                    <a:pt x="179787" y="4267874"/>
                  </a:lnTo>
                  <a:lnTo>
                    <a:pt x="179740" y="4257856"/>
                  </a:lnTo>
                  <a:lnTo>
                    <a:pt x="179692" y="4247837"/>
                  </a:lnTo>
                  <a:lnTo>
                    <a:pt x="179645" y="4237819"/>
                  </a:lnTo>
                  <a:lnTo>
                    <a:pt x="179598" y="4227800"/>
                  </a:lnTo>
                  <a:lnTo>
                    <a:pt x="179552" y="4217782"/>
                  </a:lnTo>
                  <a:lnTo>
                    <a:pt x="179506" y="4207763"/>
                  </a:lnTo>
                  <a:lnTo>
                    <a:pt x="179460" y="4197745"/>
                  </a:lnTo>
                  <a:lnTo>
                    <a:pt x="179413" y="4187726"/>
                  </a:lnTo>
                  <a:lnTo>
                    <a:pt x="179364" y="4177708"/>
                  </a:lnTo>
                  <a:lnTo>
                    <a:pt x="179313" y="4167689"/>
                  </a:lnTo>
                  <a:lnTo>
                    <a:pt x="179259" y="4157671"/>
                  </a:lnTo>
                  <a:lnTo>
                    <a:pt x="179201" y="4147652"/>
                  </a:lnTo>
                  <a:lnTo>
                    <a:pt x="179139" y="4137634"/>
                  </a:lnTo>
                  <a:lnTo>
                    <a:pt x="179073" y="4127616"/>
                  </a:lnTo>
                  <a:lnTo>
                    <a:pt x="179002" y="4117597"/>
                  </a:lnTo>
                  <a:lnTo>
                    <a:pt x="178928" y="4107579"/>
                  </a:lnTo>
                  <a:lnTo>
                    <a:pt x="178851" y="4097560"/>
                  </a:lnTo>
                  <a:lnTo>
                    <a:pt x="178773" y="4087542"/>
                  </a:lnTo>
                  <a:lnTo>
                    <a:pt x="178694" y="4077523"/>
                  </a:lnTo>
                  <a:lnTo>
                    <a:pt x="178616" y="4067505"/>
                  </a:lnTo>
                  <a:lnTo>
                    <a:pt x="178539" y="4057486"/>
                  </a:lnTo>
                  <a:lnTo>
                    <a:pt x="178466" y="4047468"/>
                  </a:lnTo>
                  <a:lnTo>
                    <a:pt x="178398" y="4037449"/>
                  </a:lnTo>
                  <a:lnTo>
                    <a:pt x="178334" y="4027431"/>
                  </a:lnTo>
                  <a:lnTo>
                    <a:pt x="178277" y="4017412"/>
                  </a:lnTo>
                  <a:lnTo>
                    <a:pt x="178226" y="4007394"/>
                  </a:lnTo>
                  <a:lnTo>
                    <a:pt x="178180" y="3997375"/>
                  </a:lnTo>
                  <a:lnTo>
                    <a:pt x="178140" y="3987357"/>
                  </a:lnTo>
                  <a:lnTo>
                    <a:pt x="178105" y="3977338"/>
                  </a:lnTo>
                  <a:lnTo>
                    <a:pt x="178074" y="3967320"/>
                  </a:lnTo>
                  <a:lnTo>
                    <a:pt x="178048" y="3957301"/>
                  </a:lnTo>
                  <a:lnTo>
                    <a:pt x="178025" y="3947283"/>
                  </a:lnTo>
                  <a:lnTo>
                    <a:pt x="178003" y="3937264"/>
                  </a:lnTo>
                  <a:lnTo>
                    <a:pt x="177983" y="3927246"/>
                  </a:lnTo>
                  <a:lnTo>
                    <a:pt x="177963" y="3917227"/>
                  </a:lnTo>
                  <a:lnTo>
                    <a:pt x="177944" y="3907209"/>
                  </a:lnTo>
                  <a:lnTo>
                    <a:pt x="177926" y="3897190"/>
                  </a:lnTo>
                  <a:lnTo>
                    <a:pt x="177906" y="3887172"/>
                  </a:lnTo>
                  <a:lnTo>
                    <a:pt x="177887" y="3877153"/>
                  </a:lnTo>
                  <a:lnTo>
                    <a:pt x="177867" y="3867135"/>
                  </a:lnTo>
                  <a:lnTo>
                    <a:pt x="177846" y="3857116"/>
                  </a:lnTo>
                  <a:lnTo>
                    <a:pt x="177825" y="3847098"/>
                  </a:lnTo>
                  <a:lnTo>
                    <a:pt x="177802" y="3837079"/>
                  </a:lnTo>
                  <a:lnTo>
                    <a:pt x="177778" y="3827061"/>
                  </a:lnTo>
                  <a:lnTo>
                    <a:pt x="177751" y="3817042"/>
                  </a:lnTo>
                  <a:lnTo>
                    <a:pt x="177723" y="3807024"/>
                  </a:lnTo>
                  <a:lnTo>
                    <a:pt x="177690" y="3797006"/>
                  </a:lnTo>
                  <a:lnTo>
                    <a:pt x="177653" y="3786987"/>
                  </a:lnTo>
                  <a:lnTo>
                    <a:pt x="177611" y="3776969"/>
                  </a:lnTo>
                  <a:lnTo>
                    <a:pt x="177563" y="3766950"/>
                  </a:lnTo>
                  <a:lnTo>
                    <a:pt x="177509" y="3756932"/>
                  </a:lnTo>
                  <a:lnTo>
                    <a:pt x="177447" y="3746913"/>
                  </a:lnTo>
                  <a:lnTo>
                    <a:pt x="177376" y="3736895"/>
                  </a:lnTo>
                  <a:lnTo>
                    <a:pt x="177297" y="3726876"/>
                  </a:lnTo>
                  <a:lnTo>
                    <a:pt x="177208" y="3716858"/>
                  </a:lnTo>
                  <a:lnTo>
                    <a:pt x="177107" y="3706839"/>
                  </a:lnTo>
                  <a:lnTo>
                    <a:pt x="176994" y="3696821"/>
                  </a:lnTo>
                  <a:lnTo>
                    <a:pt x="176868" y="3686802"/>
                  </a:lnTo>
                  <a:lnTo>
                    <a:pt x="176730" y="3676784"/>
                  </a:lnTo>
                  <a:lnTo>
                    <a:pt x="176577" y="3666765"/>
                  </a:lnTo>
                  <a:lnTo>
                    <a:pt x="176409" y="3656747"/>
                  </a:lnTo>
                  <a:lnTo>
                    <a:pt x="176224" y="3646728"/>
                  </a:lnTo>
                  <a:lnTo>
                    <a:pt x="176022" y="3636710"/>
                  </a:lnTo>
                  <a:lnTo>
                    <a:pt x="175800" y="3626691"/>
                  </a:lnTo>
                  <a:lnTo>
                    <a:pt x="175557" y="3616673"/>
                  </a:lnTo>
                  <a:lnTo>
                    <a:pt x="175294" y="3606654"/>
                  </a:lnTo>
                  <a:lnTo>
                    <a:pt x="175010" y="3596636"/>
                  </a:lnTo>
                  <a:lnTo>
                    <a:pt x="174707" y="3586617"/>
                  </a:lnTo>
                  <a:lnTo>
                    <a:pt x="174383" y="3576599"/>
                  </a:lnTo>
                  <a:lnTo>
                    <a:pt x="174040" y="3566580"/>
                  </a:lnTo>
                  <a:lnTo>
                    <a:pt x="173680" y="3556562"/>
                  </a:lnTo>
                  <a:lnTo>
                    <a:pt x="173304" y="3546543"/>
                  </a:lnTo>
                  <a:lnTo>
                    <a:pt x="172915" y="3536525"/>
                  </a:lnTo>
                  <a:lnTo>
                    <a:pt x="172517" y="3526506"/>
                  </a:lnTo>
                  <a:lnTo>
                    <a:pt x="172115" y="3516488"/>
                  </a:lnTo>
                  <a:lnTo>
                    <a:pt x="171713" y="3506469"/>
                  </a:lnTo>
                  <a:lnTo>
                    <a:pt x="171314" y="3496451"/>
                  </a:lnTo>
                  <a:lnTo>
                    <a:pt x="170922" y="3486432"/>
                  </a:lnTo>
                  <a:lnTo>
                    <a:pt x="170540" y="3476414"/>
                  </a:lnTo>
                  <a:lnTo>
                    <a:pt x="170173" y="3466395"/>
                  </a:lnTo>
                  <a:lnTo>
                    <a:pt x="169825" y="3456377"/>
                  </a:lnTo>
                  <a:lnTo>
                    <a:pt x="169494" y="3446359"/>
                  </a:lnTo>
                  <a:lnTo>
                    <a:pt x="169182" y="3436340"/>
                  </a:lnTo>
                  <a:lnTo>
                    <a:pt x="168888" y="3426322"/>
                  </a:lnTo>
                  <a:lnTo>
                    <a:pt x="168609" y="3416303"/>
                  </a:lnTo>
                  <a:lnTo>
                    <a:pt x="168344" y="3406285"/>
                  </a:lnTo>
                  <a:lnTo>
                    <a:pt x="168088" y="3396266"/>
                  </a:lnTo>
                  <a:lnTo>
                    <a:pt x="167838" y="3386248"/>
                  </a:lnTo>
                  <a:lnTo>
                    <a:pt x="167588" y="3376229"/>
                  </a:lnTo>
                  <a:lnTo>
                    <a:pt x="167331" y="3366211"/>
                  </a:lnTo>
                  <a:lnTo>
                    <a:pt x="167063" y="3356192"/>
                  </a:lnTo>
                  <a:lnTo>
                    <a:pt x="166778" y="3346174"/>
                  </a:lnTo>
                  <a:lnTo>
                    <a:pt x="166471" y="3336155"/>
                  </a:lnTo>
                  <a:lnTo>
                    <a:pt x="166139" y="3326137"/>
                  </a:lnTo>
                  <a:lnTo>
                    <a:pt x="165777" y="3316118"/>
                  </a:lnTo>
                  <a:lnTo>
                    <a:pt x="165382" y="3306100"/>
                  </a:lnTo>
                  <a:lnTo>
                    <a:pt x="164949" y="3296081"/>
                  </a:lnTo>
                  <a:lnTo>
                    <a:pt x="164478" y="3286063"/>
                  </a:lnTo>
                  <a:lnTo>
                    <a:pt x="163971" y="3276044"/>
                  </a:lnTo>
                  <a:lnTo>
                    <a:pt x="163429" y="3266026"/>
                  </a:lnTo>
                  <a:lnTo>
                    <a:pt x="162854" y="3256007"/>
                  </a:lnTo>
                  <a:lnTo>
                    <a:pt x="162248" y="3245989"/>
                  </a:lnTo>
                  <a:lnTo>
                    <a:pt x="161613" y="3235970"/>
                  </a:lnTo>
                  <a:lnTo>
                    <a:pt x="160954" y="3225952"/>
                  </a:lnTo>
                  <a:lnTo>
                    <a:pt x="160273" y="3215933"/>
                  </a:lnTo>
                  <a:lnTo>
                    <a:pt x="159575" y="3205915"/>
                  </a:lnTo>
                  <a:lnTo>
                    <a:pt x="158868" y="3195896"/>
                  </a:lnTo>
                  <a:lnTo>
                    <a:pt x="158156" y="3185878"/>
                  </a:lnTo>
                  <a:lnTo>
                    <a:pt x="157443" y="3175859"/>
                  </a:lnTo>
                  <a:lnTo>
                    <a:pt x="156734" y="3165841"/>
                  </a:lnTo>
                  <a:lnTo>
                    <a:pt x="156033" y="3155822"/>
                  </a:lnTo>
                  <a:lnTo>
                    <a:pt x="155344" y="3145804"/>
                  </a:lnTo>
                  <a:lnTo>
                    <a:pt x="154672" y="3135785"/>
                  </a:lnTo>
                  <a:lnTo>
                    <a:pt x="154021" y="3125767"/>
                  </a:lnTo>
                  <a:lnTo>
                    <a:pt x="153390" y="3115748"/>
                  </a:lnTo>
                  <a:lnTo>
                    <a:pt x="152780" y="3105730"/>
                  </a:lnTo>
                  <a:lnTo>
                    <a:pt x="152191" y="3095712"/>
                  </a:lnTo>
                  <a:lnTo>
                    <a:pt x="151622" y="3085693"/>
                  </a:lnTo>
                  <a:lnTo>
                    <a:pt x="151070" y="3075675"/>
                  </a:lnTo>
                  <a:lnTo>
                    <a:pt x="150531" y="3065656"/>
                  </a:lnTo>
                  <a:lnTo>
                    <a:pt x="150003" y="3055638"/>
                  </a:lnTo>
                  <a:lnTo>
                    <a:pt x="149478" y="3045619"/>
                  </a:lnTo>
                  <a:lnTo>
                    <a:pt x="148949" y="3035601"/>
                  </a:lnTo>
                  <a:lnTo>
                    <a:pt x="148410" y="3025582"/>
                  </a:lnTo>
                  <a:lnTo>
                    <a:pt x="147854" y="3015564"/>
                  </a:lnTo>
                  <a:lnTo>
                    <a:pt x="147273" y="3005545"/>
                  </a:lnTo>
                  <a:lnTo>
                    <a:pt x="146661" y="2995527"/>
                  </a:lnTo>
                  <a:lnTo>
                    <a:pt x="146013" y="2985508"/>
                  </a:lnTo>
                  <a:lnTo>
                    <a:pt x="145321" y="2975490"/>
                  </a:lnTo>
                  <a:lnTo>
                    <a:pt x="144575" y="2965471"/>
                  </a:lnTo>
                  <a:lnTo>
                    <a:pt x="143775" y="2955453"/>
                  </a:lnTo>
                  <a:lnTo>
                    <a:pt x="142921" y="2945434"/>
                  </a:lnTo>
                  <a:lnTo>
                    <a:pt x="142012" y="2935416"/>
                  </a:lnTo>
                  <a:lnTo>
                    <a:pt x="141048" y="2925397"/>
                  </a:lnTo>
                  <a:lnTo>
                    <a:pt x="140031" y="2915379"/>
                  </a:lnTo>
                  <a:lnTo>
                    <a:pt x="138964" y="2905360"/>
                  </a:lnTo>
                  <a:lnTo>
                    <a:pt x="137851" y="2895342"/>
                  </a:lnTo>
                  <a:lnTo>
                    <a:pt x="136692" y="2885323"/>
                  </a:lnTo>
                  <a:lnTo>
                    <a:pt x="135497" y="2875305"/>
                  </a:lnTo>
                  <a:lnTo>
                    <a:pt x="134274" y="2865286"/>
                  </a:lnTo>
                  <a:lnTo>
                    <a:pt x="133029" y="2855268"/>
                  </a:lnTo>
                  <a:lnTo>
                    <a:pt x="131769" y="2845249"/>
                  </a:lnTo>
                  <a:lnTo>
                    <a:pt x="130499" y="2835231"/>
                  </a:lnTo>
                  <a:lnTo>
                    <a:pt x="129227" y="2825212"/>
                  </a:lnTo>
                  <a:lnTo>
                    <a:pt x="127956" y="2815194"/>
                  </a:lnTo>
                  <a:lnTo>
                    <a:pt x="126693" y="2805175"/>
                  </a:lnTo>
                  <a:lnTo>
                    <a:pt x="125444" y="2795157"/>
                  </a:lnTo>
                  <a:lnTo>
                    <a:pt x="124211" y="2785138"/>
                  </a:lnTo>
                  <a:lnTo>
                    <a:pt x="122995" y="2775120"/>
                  </a:lnTo>
                  <a:lnTo>
                    <a:pt x="121798" y="2765101"/>
                  </a:lnTo>
                  <a:lnTo>
                    <a:pt x="120620" y="2755083"/>
                  </a:lnTo>
                  <a:lnTo>
                    <a:pt x="119461" y="2745065"/>
                  </a:lnTo>
                  <a:lnTo>
                    <a:pt x="118321" y="2735046"/>
                  </a:lnTo>
                  <a:lnTo>
                    <a:pt x="117197" y="2725028"/>
                  </a:lnTo>
                  <a:lnTo>
                    <a:pt x="116091" y="2715009"/>
                  </a:lnTo>
                  <a:lnTo>
                    <a:pt x="114996" y="2704991"/>
                  </a:lnTo>
                  <a:lnTo>
                    <a:pt x="113911" y="2694972"/>
                  </a:lnTo>
                  <a:lnTo>
                    <a:pt x="112834" y="2684954"/>
                  </a:lnTo>
                  <a:lnTo>
                    <a:pt x="111764" y="2674935"/>
                  </a:lnTo>
                  <a:lnTo>
                    <a:pt x="110699" y="2664917"/>
                  </a:lnTo>
                  <a:lnTo>
                    <a:pt x="109638" y="2654898"/>
                  </a:lnTo>
                  <a:lnTo>
                    <a:pt x="108580" y="2644880"/>
                  </a:lnTo>
                  <a:lnTo>
                    <a:pt x="107524" y="2634861"/>
                  </a:lnTo>
                  <a:lnTo>
                    <a:pt x="106470" y="2624843"/>
                  </a:lnTo>
                  <a:lnTo>
                    <a:pt x="105414" y="2614824"/>
                  </a:lnTo>
                  <a:lnTo>
                    <a:pt x="104356" y="2604806"/>
                  </a:lnTo>
                  <a:lnTo>
                    <a:pt x="103292" y="2594787"/>
                  </a:lnTo>
                  <a:lnTo>
                    <a:pt x="102219" y="2584769"/>
                  </a:lnTo>
                  <a:lnTo>
                    <a:pt x="101132" y="2574750"/>
                  </a:lnTo>
                  <a:lnTo>
                    <a:pt x="100025" y="2564732"/>
                  </a:lnTo>
                  <a:lnTo>
                    <a:pt x="98890" y="2554713"/>
                  </a:lnTo>
                  <a:lnTo>
                    <a:pt x="97717" y="2544695"/>
                  </a:lnTo>
                  <a:lnTo>
                    <a:pt x="96501" y="2534676"/>
                  </a:lnTo>
                  <a:lnTo>
                    <a:pt x="95237" y="2524658"/>
                  </a:lnTo>
                  <a:lnTo>
                    <a:pt x="93920" y="2514639"/>
                  </a:lnTo>
                  <a:lnTo>
                    <a:pt x="92546" y="2504621"/>
                  </a:lnTo>
                  <a:lnTo>
                    <a:pt x="91113" y="2494602"/>
                  </a:lnTo>
                  <a:lnTo>
                    <a:pt x="89623" y="2484584"/>
                  </a:lnTo>
                  <a:lnTo>
                    <a:pt x="88077" y="2474565"/>
                  </a:lnTo>
                  <a:lnTo>
                    <a:pt x="86480" y="2464547"/>
                  </a:lnTo>
                  <a:lnTo>
                    <a:pt x="84851" y="2454528"/>
                  </a:lnTo>
                  <a:lnTo>
                    <a:pt x="83202" y="2444510"/>
                  </a:lnTo>
                  <a:lnTo>
                    <a:pt x="81548" y="2434491"/>
                  </a:lnTo>
                  <a:lnTo>
                    <a:pt x="79905" y="2424473"/>
                  </a:lnTo>
                  <a:lnTo>
                    <a:pt x="78288" y="2414455"/>
                  </a:lnTo>
                  <a:lnTo>
                    <a:pt x="76713" y="2404436"/>
                  </a:lnTo>
                  <a:lnTo>
                    <a:pt x="75195" y="2394418"/>
                  </a:lnTo>
                  <a:lnTo>
                    <a:pt x="73756" y="2384399"/>
                  </a:lnTo>
                  <a:lnTo>
                    <a:pt x="72395" y="2374381"/>
                  </a:lnTo>
                  <a:lnTo>
                    <a:pt x="71114" y="2364362"/>
                  </a:lnTo>
                  <a:lnTo>
                    <a:pt x="69912" y="2354344"/>
                  </a:lnTo>
                  <a:lnTo>
                    <a:pt x="68782" y="2344325"/>
                  </a:lnTo>
                  <a:lnTo>
                    <a:pt x="67715" y="2334307"/>
                  </a:lnTo>
                  <a:lnTo>
                    <a:pt x="66699" y="2324288"/>
                  </a:lnTo>
                  <a:lnTo>
                    <a:pt x="65718" y="2314270"/>
                  </a:lnTo>
                  <a:lnTo>
                    <a:pt x="64753" y="2304251"/>
                  </a:lnTo>
                  <a:lnTo>
                    <a:pt x="63781" y="2294233"/>
                  </a:lnTo>
                  <a:lnTo>
                    <a:pt x="62782" y="2284214"/>
                  </a:lnTo>
                  <a:lnTo>
                    <a:pt x="61740" y="2274196"/>
                  </a:lnTo>
                  <a:lnTo>
                    <a:pt x="60643" y="2264177"/>
                  </a:lnTo>
                  <a:lnTo>
                    <a:pt x="59478" y="2254159"/>
                  </a:lnTo>
                  <a:lnTo>
                    <a:pt x="58238" y="2244140"/>
                  </a:lnTo>
                  <a:lnTo>
                    <a:pt x="56919" y="2234122"/>
                  </a:lnTo>
                  <a:lnTo>
                    <a:pt x="55516" y="2224103"/>
                  </a:lnTo>
                  <a:lnTo>
                    <a:pt x="54033" y="2214085"/>
                  </a:lnTo>
                  <a:lnTo>
                    <a:pt x="52484" y="2204066"/>
                  </a:lnTo>
                  <a:lnTo>
                    <a:pt x="50880" y="2194048"/>
                  </a:lnTo>
                  <a:lnTo>
                    <a:pt x="49233" y="2184029"/>
                  </a:lnTo>
                  <a:lnTo>
                    <a:pt x="47554" y="2174011"/>
                  </a:lnTo>
                  <a:lnTo>
                    <a:pt x="45855" y="2163992"/>
                  </a:lnTo>
                  <a:lnTo>
                    <a:pt x="44150" y="2153974"/>
                  </a:lnTo>
                  <a:lnTo>
                    <a:pt x="42448" y="2143955"/>
                  </a:lnTo>
                  <a:lnTo>
                    <a:pt x="40763" y="2133937"/>
                  </a:lnTo>
                  <a:lnTo>
                    <a:pt x="39098" y="2123918"/>
                  </a:lnTo>
                  <a:lnTo>
                    <a:pt x="37459" y="2113900"/>
                  </a:lnTo>
                  <a:lnTo>
                    <a:pt x="35847" y="2103881"/>
                  </a:lnTo>
                  <a:lnTo>
                    <a:pt x="34263" y="2093863"/>
                  </a:lnTo>
                  <a:lnTo>
                    <a:pt x="32706" y="2083844"/>
                  </a:lnTo>
                  <a:lnTo>
                    <a:pt x="31174" y="2073826"/>
                  </a:lnTo>
                  <a:lnTo>
                    <a:pt x="29664" y="2063808"/>
                  </a:lnTo>
                  <a:lnTo>
                    <a:pt x="28178" y="2053789"/>
                  </a:lnTo>
                  <a:lnTo>
                    <a:pt x="26710" y="2043771"/>
                  </a:lnTo>
                  <a:lnTo>
                    <a:pt x="25261" y="2033752"/>
                  </a:lnTo>
                  <a:lnTo>
                    <a:pt x="23832" y="2023734"/>
                  </a:lnTo>
                  <a:lnTo>
                    <a:pt x="22426" y="2013715"/>
                  </a:lnTo>
                  <a:lnTo>
                    <a:pt x="21046" y="2003697"/>
                  </a:lnTo>
                  <a:lnTo>
                    <a:pt x="19697" y="1993678"/>
                  </a:lnTo>
                  <a:lnTo>
                    <a:pt x="18386" y="1983660"/>
                  </a:lnTo>
                  <a:lnTo>
                    <a:pt x="17124" y="1973641"/>
                  </a:lnTo>
                  <a:lnTo>
                    <a:pt x="15917" y="1963623"/>
                  </a:lnTo>
                  <a:lnTo>
                    <a:pt x="14768" y="1953604"/>
                  </a:lnTo>
                  <a:lnTo>
                    <a:pt x="13681" y="1943586"/>
                  </a:lnTo>
                  <a:lnTo>
                    <a:pt x="12660" y="1933567"/>
                  </a:lnTo>
                  <a:lnTo>
                    <a:pt x="11706" y="1923549"/>
                  </a:lnTo>
                  <a:lnTo>
                    <a:pt x="10821" y="1913530"/>
                  </a:lnTo>
                  <a:lnTo>
                    <a:pt x="10003" y="1903512"/>
                  </a:lnTo>
                  <a:lnTo>
                    <a:pt x="9255" y="1893493"/>
                  </a:lnTo>
                  <a:lnTo>
                    <a:pt x="8573" y="1883475"/>
                  </a:lnTo>
                  <a:lnTo>
                    <a:pt x="7948" y="1873456"/>
                  </a:lnTo>
                  <a:lnTo>
                    <a:pt x="7375" y="1863438"/>
                  </a:lnTo>
                  <a:lnTo>
                    <a:pt x="6850" y="1853419"/>
                  </a:lnTo>
                  <a:lnTo>
                    <a:pt x="6370" y="1843401"/>
                  </a:lnTo>
                  <a:lnTo>
                    <a:pt x="5929" y="1833382"/>
                  </a:lnTo>
                  <a:lnTo>
                    <a:pt x="5525" y="1823364"/>
                  </a:lnTo>
                  <a:lnTo>
                    <a:pt x="5154" y="1813345"/>
                  </a:lnTo>
                  <a:lnTo>
                    <a:pt x="4816" y="1803327"/>
                  </a:lnTo>
                  <a:lnTo>
                    <a:pt x="4502" y="1793308"/>
                  </a:lnTo>
                  <a:lnTo>
                    <a:pt x="4210" y="1783290"/>
                  </a:lnTo>
                  <a:lnTo>
                    <a:pt x="3934" y="1773271"/>
                  </a:lnTo>
                  <a:lnTo>
                    <a:pt x="3671" y="1763253"/>
                  </a:lnTo>
                  <a:lnTo>
                    <a:pt x="3417" y="1753234"/>
                  </a:lnTo>
                  <a:lnTo>
                    <a:pt x="3167" y="1743216"/>
                  </a:lnTo>
                  <a:lnTo>
                    <a:pt x="2917" y="1733197"/>
                  </a:lnTo>
                  <a:lnTo>
                    <a:pt x="2663" y="1723179"/>
                  </a:lnTo>
                  <a:lnTo>
                    <a:pt x="2401" y="1713161"/>
                  </a:lnTo>
                  <a:lnTo>
                    <a:pt x="2131" y="1703142"/>
                  </a:lnTo>
                  <a:lnTo>
                    <a:pt x="1852" y="1693124"/>
                  </a:lnTo>
                  <a:lnTo>
                    <a:pt x="1567" y="1683105"/>
                  </a:lnTo>
                  <a:lnTo>
                    <a:pt x="1279" y="1673087"/>
                  </a:lnTo>
                  <a:lnTo>
                    <a:pt x="995" y="1663068"/>
                  </a:lnTo>
                  <a:lnTo>
                    <a:pt x="721" y="1653050"/>
                  </a:lnTo>
                  <a:lnTo>
                    <a:pt x="472" y="1643031"/>
                  </a:lnTo>
                  <a:lnTo>
                    <a:pt x="262" y="1633013"/>
                  </a:lnTo>
                  <a:lnTo>
                    <a:pt x="102" y="1622994"/>
                  </a:lnTo>
                  <a:lnTo>
                    <a:pt x="10" y="1612976"/>
                  </a:lnTo>
                  <a:lnTo>
                    <a:pt x="0" y="1602957"/>
                  </a:lnTo>
                  <a:lnTo>
                    <a:pt x="88" y="1592939"/>
                  </a:lnTo>
                  <a:lnTo>
                    <a:pt x="293" y="1582920"/>
                  </a:lnTo>
                  <a:lnTo>
                    <a:pt x="630" y="1572902"/>
                  </a:lnTo>
                  <a:lnTo>
                    <a:pt x="1126" y="1562883"/>
                  </a:lnTo>
                  <a:lnTo>
                    <a:pt x="1803" y="1552865"/>
                  </a:lnTo>
                  <a:lnTo>
                    <a:pt x="2661" y="1542846"/>
                  </a:lnTo>
                  <a:lnTo>
                    <a:pt x="3709" y="1532828"/>
                  </a:lnTo>
                  <a:lnTo>
                    <a:pt x="4955" y="1522809"/>
                  </a:lnTo>
                  <a:lnTo>
                    <a:pt x="6403" y="1512791"/>
                  </a:lnTo>
                  <a:lnTo>
                    <a:pt x="8057" y="1502772"/>
                  </a:lnTo>
                  <a:lnTo>
                    <a:pt x="9915" y="1492754"/>
                  </a:lnTo>
                  <a:lnTo>
                    <a:pt x="11977" y="1482735"/>
                  </a:lnTo>
                  <a:lnTo>
                    <a:pt x="14255" y="1472717"/>
                  </a:lnTo>
                  <a:lnTo>
                    <a:pt x="16709" y="1462698"/>
                  </a:lnTo>
                  <a:lnTo>
                    <a:pt x="19323" y="1452680"/>
                  </a:lnTo>
                  <a:lnTo>
                    <a:pt x="22079" y="1442661"/>
                  </a:lnTo>
                  <a:lnTo>
                    <a:pt x="24956" y="1432643"/>
                  </a:lnTo>
                  <a:lnTo>
                    <a:pt x="27934" y="1422624"/>
                  </a:lnTo>
                  <a:lnTo>
                    <a:pt x="30989" y="1412606"/>
                  </a:lnTo>
                  <a:lnTo>
                    <a:pt x="34099" y="1402587"/>
                  </a:lnTo>
                  <a:lnTo>
                    <a:pt x="37240" y="1392569"/>
                  </a:lnTo>
                  <a:lnTo>
                    <a:pt x="40384" y="1382550"/>
                  </a:lnTo>
                  <a:lnTo>
                    <a:pt x="43511" y="1372532"/>
                  </a:lnTo>
                  <a:lnTo>
                    <a:pt x="46603" y="1362514"/>
                  </a:lnTo>
                  <a:lnTo>
                    <a:pt x="49648" y="1352495"/>
                  </a:lnTo>
                  <a:lnTo>
                    <a:pt x="52633" y="1342477"/>
                  </a:lnTo>
                  <a:lnTo>
                    <a:pt x="55550" y="1332458"/>
                  </a:lnTo>
                  <a:lnTo>
                    <a:pt x="58393" y="1322440"/>
                  </a:lnTo>
                  <a:lnTo>
                    <a:pt x="61152" y="1312421"/>
                  </a:lnTo>
                  <a:lnTo>
                    <a:pt x="63829" y="1302403"/>
                  </a:lnTo>
                  <a:lnTo>
                    <a:pt x="66431" y="1292384"/>
                  </a:lnTo>
                  <a:lnTo>
                    <a:pt x="68963" y="1282366"/>
                  </a:lnTo>
                  <a:lnTo>
                    <a:pt x="71430" y="1272347"/>
                  </a:lnTo>
                  <a:lnTo>
                    <a:pt x="73836" y="1262329"/>
                  </a:lnTo>
                  <a:lnTo>
                    <a:pt x="76189" y="1252310"/>
                  </a:lnTo>
                  <a:lnTo>
                    <a:pt x="78494" y="1242292"/>
                  </a:lnTo>
                  <a:lnTo>
                    <a:pt x="80755" y="1232273"/>
                  </a:lnTo>
                  <a:lnTo>
                    <a:pt x="82977" y="1222255"/>
                  </a:lnTo>
                  <a:lnTo>
                    <a:pt x="85170" y="1212236"/>
                  </a:lnTo>
                  <a:lnTo>
                    <a:pt x="87339" y="1202218"/>
                  </a:lnTo>
                  <a:lnTo>
                    <a:pt x="89488" y="1192199"/>
                  </a:lnTo>
                  <a:lnTo>
                    <a:pt x="91620" y="1182181"/>
                  </a:lnTo>
                  <a:lnTo>
                    <a:pt x="93741" y="1172162"/>
                  </a:lnTo>
                  <a:lnTo>
                    <a:pt x="95852" y="1162144"/>
                  </a:lnTo>
                  <a:lnTo>
                    <a:pt x="97958" y="1152125"/>
                  </a:lnTo>
                  <a:lnTo>
                    <a:pt x="100062" y="1142107"/>
                  </a:lnTo>
                  <a:lnTo>
                    <a:pt x="102167" y="1132088"/>
                  </a:lnTo>
                  <a:lnTo>
                    <a:pt x="104275" y="1122070"/>
                  </a:lnTo>
                  <a:lnTo>
                    <a:pt x="106387" y="1112051"/>
                  </a:lnTo>
                  <a:lnTo>
                    <a:pt x="108506" y="1102033"/>
                  </a:lnTo>
                  <a:lnTo>
                    <a:pt x="110629" y="1092014"/>
                  </a:lnTo>
                  <a:lnTo>
                    <a:pt x="112758" y="1081996"/>
                  </a:lnTo>
                  <a:lnTo>
                    <a:pt x="114890" y="1071977"/>
                  </a:lnTo>
                  <a:lnTo>
                    <a:pt x="117024" y="1061959"/>
                  </a:lnTo>
                  <a:lnTo>
                    <a:pt x="119156" y="1051940"/>
                  </a:lnTo>
                  <a:lnTo>
                    <a:pt x="121283" y="1041922"/>
                  </a:lnTo>
                  <a:lnTo>
                    <a:pt x="123401" y="1031904"/>
                  </a:lnTo>
                  <a:lnTo>
                    <a:pt x="125507" y="1021885"/>
                  </a:lnTo>
                  <a:lnTo>
                    <a:pt x="127597" y="1011867"/>
                  </a:lnTo>
                  <a:lnTo>
                    <a:pt x="129669" y="1001848"/>
                  </a:lnTo>
                  <a:lnTo>
                    <a:pt x="131718" y="991830"/>
                  </a:lnTo>
                  <a:lnTo>
                    <a:pt x="133740" y="981811"/>
                  </a:lnTo>
                  <a:lnTo>
                    <a:pt x="135731" y="971793"/>
                  </a:lnTo>
                  <a:lnTo>
                    <a:pt x="137690" y="961774"/>
                  </a:lnTo>
                  <a:lnTo>
                    <a:pt x="139616" y="951756"/>
                  </a:lnTo>
                  <a:lnTo>
                    <a:pt x="141506" y="941737"/>
                  </a:lnTo>
                  <a:lnTo>
                    <a:pt x="143356" y="931719"/>
                  </a:lnTo>
                  <a:lnTo>
                    <a:pt x="145164" y="921700"/>
                  </a:lnTo>
                  <a:lnTo>
                    <a:pt x="146927" y="911682"/>
                  </a:lnTo>
                  <a:lnTo>
                    <a:pt x="148638" y="901663"/>
                  </a:lnTo>
                  <a:lnTo>
                    <a:pt x="150291" y="891645"/>
                  </a:lnTo>
                  <a:lnTo>
                    <a:pt x="151886" y="881626"/>
                  </a:lnTo>
                  <a:lnTo>
                    <a:pt x="153422" y="871608"/>
                  </a:lnTo>
                  <a:lnTo>
                    <a:pt x="154896" y="861589"/>
                  </a:lnTo>
                  <a:lnTo>
                    <a:pt x="156304" y="851571"/>
                  </a:lnTo>
                  <a:lnTo>
                    <a:pt x="157647" y="841552"/>
                  </a:lnTo>
                  <a:lnTo>
                    <a:pt x="158923" y="831534"/>
                  </a:lnTo>
                  <a:lnTo>
                    <a:pt x="160133" y="821515"/>
                  </a:lnTo>
                  <a:lnTo>
                    <a:pt x="161268" y="811497"/>
                  </a:lnTo>
                  <a:lnTo>
                    <a:pt x="162343" y="801478"/>
                  </a:lnTo>
                  <a:lnTo>
                    <a:pt x="163359" y="791460"/>
                  </a:lnTo>
                  <a:lnTo>
                    <a:pt x="164322" y="781441"/>
                  </a:lnTo>
                  <a:lnTo>
                    <a:pt x="165235" y="771423"/>
                  </a:lnTo>
                  <a:lnTo>
                    <a:pt x="166102" y="761404"/>
                  </a:lnTo>
                  <a:lnTo>
                    <a:pt x="166929" y="751386"/>
                  </a:lnTo>
                  <a:lnTo>
                    <a:pt x="167718" y="741367"/>
                  </a:lnTo>
                  <a:lnTo>
                    <a:pt x="168471" y="731349"/>
                  </a:lnTo>
                  <a:lnTo>
                    <a:pt x="169194" y="721330"/>
                  </a:lnTo>
                  <a:lnTo>
                    <a:pt x="169890" y="711312"/>
                  </a:lnTo>
                  <a:lnTo>
                    <a:pt x="170561" y="701293"/>
                  </a:lnTo>
                  <a:lnTo>
                    <a:pt x="171209" y="691275"/>
                  </a:lnTo>
                  <a:lnTo>
                    <a:pt x="171834" y="681257"/>
                  </a:lnTo>
                  <a:lnTo>
                    <a:pt x="172437" y="671238"/>
                  </a:lnTo>
                  <a:lnTo>
                    <a:pt x="173019" y="661220"/>
                  </a:lnTo>
                  <a:lnTo>
                    <a:pt x="173577" y="651201"/>
                  </a:lnTo>
                  <a:lnTo>
                    <a:pt x="174111" y="641183"/>
                  </a:lnTo>
                  <a:lnTo>
                    <a:pt x="174625" y="631164"/>
                  </a:lnTo>
                  <a:lnTo>
                    <a:pt x="175116" y="621146"/>
                  </a:lnTo>
                  <a:lnTo>
                    <a:pt x="175586" y="611127"/>
                  </a:lnTo>
                  <a:lnTo>
                    <a:pt x="176035" y="601109"/>
                  </a:lnTo>
                  <a:lnTo>
                    <a:pt x="176462" y="591090"/>
                  </a:lnTo>
                  <a:lnTo>
                    <a:pt x="176869" y="581072"/>
                  </a:lnTo>
                  <a:lnTo>
                    <a:pt x="177253" y="571053"/>
                  </a:lnTo>
                  <a:lnTo>
                    <a:pt x="177615" y="561035"/>
                  </a:lnTo>
                  <a:lnTo>
                    <a:pt x="177956" y="551016"/>
                  </a:lnTo>
                  <a:lnTo>
                    <a:pt x="178277" y="540998"/>
                  </a:lnTo>
                  <a:lnTo>
                    <a:pt x="178577" y="530979"/>
                  </a:lnTo>
                  <a:lnTo>
                    <a:pt x="178856" y="520961"/>
                  </a:lnTo>
                  <a:lnTo>
                    <a:pt x="179116" y="510942"/>
                  </a:lnTo>
                  <a:lnTo>
                    <a:pt x="179354" y="500924"/>
                  </a:lnTo>
                  <a:lnTo>
                    <a:pt x="179573" y="490905"/>
                  </a:lnTo>
                  <a:lnTo>
                    <a:pt x="179768" y="480887"/>
                  </a:lnTo>
                  <a:lnTo>
                    <a:pt x="179944" y="470868"/>
                  </a:lnTo>
                  <a:lnTo>
                    <a:pt x="180101" y="460850"/>
                  </a:lnTo>
                  <a:lnTo>
                    <a:pt x="180240" y="450831"/>
                  </a:lnTo>
                  <a:lnTo>
                    <a:pt x="180361" y="440813"/>
                  </a:lnTo>
                  <a:lnTo>
                    <a:pt x="180466" y="430794"/>
                  </a:lnTo>
                  <a:lnTo>
                    <a:pt x="180554" y="420776"/>
                  </a:lnTo>
                  <a:lnTo>
                    <a:pt x="180628" y="410757"/>
                  </a:lnTo>
                  <a:lnTo>
                    <a:pt x="180687" y="400739"/>
                  </a:lnTo>
                  <a:lnTo>
                    <a:pt x="180734" y="390720"/>
                  </a:lnTo>
                  <a:lnTo>
                    <a:pt x="180769" y="380702"/>
                  </a:lnTo>
                  <a:lnTo>
                    <a:pt x="180794" y="370683"/>
                  </a:lnTo>
                  <a:lnTo>
                    <a:pt x="180811" y="360665"/>
                  </a:lnTo>
                  <a:lnTo>
                    <a:pt x="180819" y="350646"/>
                  </a:lnTo>
                  <a:lnTo>
                    <a:pt x="180820" y="340628"/>
                  </a:lnTo>
                  <a:lnTo>
                    <a:pt x="180814" y="330610"/>
                  </a:lnTo>
                  <a:lnTo>
                    <a:pt x="180802" y="320591"/>
                  </a:lnTo>
                  <a:lnTo>
                    <a:pt x="180786" y="310573"/>
                  </a:lnTo>
                  <a:lnTo>
                    <a:pt x="180765" y="300554"/>
                  </a:lnTo>
                  <a:lnTo>
                    <a:pt x="180741" y="290536"/>
                  </a:lnTo>
                  <a:lnTo>
                    <a:pt x="180715" y="280517"/>
                  </a:lnTo>
                  <a:lnTo>
                    <a:pt x="180687" y="270499"/>
                  </a:lnTo>
                  <a:lnTo>
                    <a:pt x="180658" y="260480"/>
                  </a:lnTo>
                  <a:lnTo>
                    <a:pt x="180629" y="250462"/>
                  </a:lnTo>
                  <a:lnTo>
                    <a:pt x="180600" y="240443"/>
                  </a:lnTo>
                  <a:lnTo>
                    <a:pt x="180573" y="230425"/>
                  </a:lnTo>
                  <a:lnTo>
                    <a:pt x="180547" y="220406"/>
                  </a:lnTo>
                  <a:lnTo>
                    <a:pt x="180524" y="210388"/>
                  </a:lnTo>
                  <a:lnTo>
                    <a:pt x="180504" y="200369"/>
                  </a:lnTo>
                  <a:lnTo>
                    <a:pt x="180488" y="190351"/>
                  </a:lnTo>
                  <a:lnTo>
                    <a:pt x="180475" y="180332"/>
                  </a:lnTo>
                  <a:lnTo>
                    <a:pt x="180466" y="170314"/>
                  </a:lnTo>
                  <a:lnTo>
                    <a:pt x="180461" y="160295"/>
                  </a:lnTo>
                  <a:lnTo>
                    <a:pt x="180461" y="150277"/>
                  </a:lnTo>
                  <a:lnTo>
                    <a:pt x="180465" y="140258"/>
                  </a:lnTo>
                  <a:lnTo>
                    <a:pt x="180472" y="130240"/>
                  </a:lnTo>
                  <a:lnTo>
                    <a:pt x="180482" y="120221"/>
                  </a:lnTo>
                  <a:lnTo>
                    <a:pt x="180495" y="110203"/>
                  </a:lnTo>
                  <a:lnTo>
                    <a:pt x="180510" y="100184"/>
                  </a:lnTo>
                  <a:lnTo>
                    <a:pt x="180528" y="90166"/>
                  </a:lnTo>
                  <a:lnTo>
                    <a:pt x="180547" y="80147"/>
                  </a:lnTo>
                  <a:lnTo>
                    <a:pt x="180567" y="70129"/>
                  </a:lnTo>
                  <a:lnTo>
                    <a:pt x="180588" y="60110"/>
                  </a:lnTo>
                  <a:lnTo>
                    <a:pt x="180610" y="50092"/>
                  </a:lnTo>
                  <a:lnTo>
                    <a:pt x="180632" y="40073"/>
                  </a:lnTo>
                  <a:lnTo>
                    <a:pt x="180654" y="30055"/>
                  </a:lnTo>
                  <a:lnTo>
                    <a:pt x="180676" y="20036"/>
                  </a:lnTo>
                  <a:lnTo>
                    <a:pt x="180698" y="10018"/>
                  </a:lnTo>
                  <a:lnTo>
                    <a:pt x="180719" y="0"/>
                  </a:lnTo>
                  <a:lnTo>
                    <a:pt x="181246" y="0"/>
                  </a:lnTo>
                  <a:lnTo>
                    <a:pt x="181267" y="10018"/>
                  </a:lnTo>
                  <a:lnTo>
                    <a:pt x="181289" y="20036"/>
                  </a:lnTo>
                  <a:lnTo>
                    <a:pt x="181310" y="30055"/>
                  </a:lnTo>
                  <a:lnTo>
                    <a:pt x="181332" y="40073"/>
                  </a:lnTo>
                  <a:lnTo>
                    <a:pt x="181354" y="50092"/>
                  </a:lnTo>
                  <a:lnTo>
                    <a:pt x="181376" y="60110"/>
                  </a:lnTo>
                  <a:lnTo>
                    <a:pt x="181397" y="70129"/>
                  </a:lnTo>
                  <a:lnTo>
                    <a:pt x="181418" y="80147"/>
                  </a:lnTo>
                  <a:lnTo>
                    <a:pt x="181437" y="90166"/>
                  </a:lnTo>
                  <a:lnTo>
                    <a:pt x="181454" y="100184"/>
                  </a:lnTo>
                  <a:lnTo>
                    <a:pt x="181470" y="110203"/>
                  </a:lnTo>
                  <a:lnTo>
                    <a:pt x="181483" y="120221"/>
                  </a:lnTo>
                  <a:lnTo>
                    <a:pt x="181493" y="130240"/>
                  </a:lnTo>
                  <a:lnTo>
                    <a:pt x="181500" y="140258"/>
                  </a:lnTo>
                  <a:lnTo>
                    <a:pt x="181503" y="150277"/>
                  </a:lnTo>
                  <a:lnTo>
                    <a:pt x="181503" y="160295"/>
                  </a:lnTo>
                  <a:lnTo>
                    <a:pt x="181498" y="170314"/>
                  </a:lnTo>
                  <a:lnTo>
                    <a:pt x="181489" y="180332"/>
                  </a:lnTo>
                  <a:lnTo>
                    <a:pt x="181477" y="190351"/>
                  </a:lnTo>
                  <a:lnTo>
                    <a:pt x="181460" y="200369"/>
                  </a:lnTo>
                  <a:lnTo>
                    <a:pt x="181440" y="210388"/>
                  </a:lnTo>
                  <a:lnTo>
                    <a:pt x="181417" y="220406"/>
                  </a:lnTo>
                  <a:lnTo>
                    <a:pt x="181392" y="230425"/>
                  </a:lnTo>
                  <a:lnTo>
                    <a:pt x="181365" y="240443"/>
                  </a:lnTo>
                  <a:lnTo>
                    <a:pt x="181336" y="250462"/>
                  </a:lnTo>
                  <a:lnTo>
                    <a:pt x="181306" y="260480"/>
                  </a:lnTo>
                  <a:lnTo>
                    <a:pt x="181277" y="270499"/>
                  </a:lnTo>
                  <a:lnTo>
                    <a:pt x="181249" y="280517"/>
                  </a:lnTo>
                  <a:lnTo>
                    <a:pt x="181223" y="290536"/>
                  </a:lnTo>
                  <a:lnTo>
                    <a:pt x="181199" y="300554"/>
                  </a:lnTo>
                  <a:lnTo>
                    <a:pt x="181179" y="310573"/>
                  </a:lnTo>
                  <a:lnTo>
                    <a:pt x="181162" y="320591"/>
                  </a:lnTo>
                  <a:lnTo>
                    <a:pt x="181151" y="330610"/>
                  </a:lnTo>
                  <a:lnTo>
                    <a:pt x="181145" y="340628"/>
                  </a:lnTo>
                  <a:lnTo>
                    <a:pt x="181146" y="350646"/>
                  </a:lnTo>
                  <a:lnTo>
                    <a:pt x="181154" y="360665"/>
                  </a:lnTo>
                  <a:lnTo>
                    <a:pt x="181170" y="370683"/>
                  </a:lnTo>
                  <a:lnTo>
                    <a:pt x="181195" y="380702"/>
                  </a:lnTo>
                  <a:lnTo>
                    <a:pt x="181231" y="390720"/>
                  </a:lnTo>
                  <a:lnTo>
                    <a:pt x="181277" y="400739"/>
                  </a:lnTo>
                  <a:lnTo>
                    <a:pt x="181336" y="410757"/>
                  </a:lnTo>
                  <a:lnTo>
                    <a:pt x="181410" y="420776"/>
                  </a:lnTo>
                  <a:lnTo>
                    <a:pt x="181499" y="430794"/>
                  </a:lnTo>
                  <a:lnTo>
                    <a:pt x="181603" y="440813"/>
                  </a:lnTo>
                  <a:lnTo>
                    <a:pt x="181724" y="450831"/>
                  </a:lnTo>
                  <a:lnTo>
                    <a:pt x="181863" y="460850"/>
                  </a:lnTo>
                  <a:lnTo>
                    <a:pt x="182020" y="470868"/>
                  </a:lnTo>
                  <a:lnTo>
                    <a:pt x="182196" y="480887"/>
                  </a:lnTo>
                  <a:lnTo>
                    <a:pt x="182392" y="490905"/>
                  </a:lnTo>
                  <a:lnTo>
                    <a:pt x="182610" y="500924"/>
                  </a:lnTo>
                  <a:lnTo>
                    <a:pt x="182849" y="510942"/>
                  </a:lnTo>
                  <a:lnTo>
                    <a:pt x="183108" y="520961"/>
                  </a:lnTo>
                  <a:lnTo>
                    <a:pt x="183388" y="530979"/>
                  </a:lnTo>
                  <a:lnTo>
                    <a:pt x="183688" y="540998"/>
                  </a:lnTo>
                  <a:lnTo>
                    <a:pt x="184008" y="551016"/>
                  </a:lnTo>
                  <a:lnTo>
                    <a:pt x="184349" y="561035"/>
                  </a:lnTo>
                  <a:lnTo>
                    <a:pt x="184711" y="571053"/>
                  </a:lnTo>
                  <a:lnTo>
                    <a:pt x="185096" y="581072"/>
                  </a:lnTo>
                  <a:lnTo>
                    <a:pt x="185502" y="591090"/>
                  </a:lnTo>
                  <a:lnTo>
                    <a:pt x="185930" y="601109"/>
                  </a:lnTo>
                  <a:lnTo>
                    <a:pt x="186378" y="611127"/>
                  </a:lnTo>
                  <a:lnTo>
                    <a:pt x="186848" y="621146"/>
                  </a:lnTo>
                  <a:lnTo>
                    <a:pt x="187340" y="631164"/>
                  </a:lnTo>
                  <a:lnTo>
                    <a:pt x="187853" y="641183"/>
                  </a:lnTo>
                  <a:lnTo>
                    <a:pt x="188388" y="651201"/>
                  </a:lnTo>
                  <a:lnTo>
                    <a:pt x="188946" y="661220"/>
                  </a:lnTo>
                  <a:lnTo>
                    <a:pt x="189527" y="671238"/>
                  </a:lnTo>
                  <a:lnTo>
                    <a:pt x="190131" y="681257"/>
                  </a:lnTo>
                  <a:lnTo>
                    <a:pt x="190756" y="691275"/>
                  </a:lnTo>
                  <a:lnTo>
                    <a:pt x="191404" y="701293"/>
                  </a:lnTo>
                  <a:lnTo>
                    <a:pt x="192075" y="711312"/>
                  </a:lnTo>
                  <a:lnTo>
                    <a:pt x="192771" y="721330"/>
                  </a:lnTo>
                  <a:lnTo>
                    <a:pt x="193493" y="731349"/>
                  </a:lnTo>
                  <a:lnTo>
                    <a:pt x="194246" y="741367"/>
                  </a:lnTo>
                  <a:lnTo>
                    <a:pt x="195036" y="751386"/>
                  </a:lnTo>
                  <a:lnTo>
                    <a:pt x="195862" y="761404"/>
                  </a:lnTo>
                  <a:lnTo>
                    <a:pt x="196730" y="771423"/>
                  </a:lnTo>
                  <a:lnTo>
                    <a:pt x="197643" y="781441"/>
                  </a:lnTo>
                  <a:lnTo>
                    <a:pt x="198605" y="791460"/>
                  </a:lnTo>
                  <a:lnTo>
                    <a:pt x="199622" y="801478"/>
                  </a:lnTo>
                  <a:lnTo>
                    <a:pt x="200696" y="811497"/>
                  </a:lnTo>
                  <a:lnTo>
                    <a:pt x="201832" y="821515"/>
                  </a:lnTo>
                  <a:lnTo>
                    <a:pt x="203041" y="831534"/>
                  </a:lnTo>
                  <a:lnTo>
                    <a:pt x="204318" y="841552"/>
                  </a:lnTo>
                  <a:lnTo>
                    <a:pt x="205660" y="851571"/>
                  </a:lnTo>
                  <a:lnTo>
                    <a:pt x="207069" y="861589"/>
                  </a:lnTo>
                  <a:lnTo>
                    <a:pt x="208542" y="871608"/>
                  </a:lnTo>
                  <a:lnTo>
                    <a:pt x="210078" y="881626"/>
                  </a:lnTo>
                  <a:lnTo>
                    <a:pt x="211674" y="891645"/>
                  </a:lnTo>
                  <a:lnTo>
                    <a:pt x="213327" y="901663"/>
                  </a:lnTo>
                  <a:lnTo>
                    <a:pt x="215038" y="911682"/>
                  </a:lnTo>
                  <a:lnTo>
                    <a:pt x="216801" y="921700"/>
                  </a:lnTo>
                  <a:lnTo>
                    <a:pt x="218609" y="931719"/>
                  </a:lnTo>
                  <a:lnTo>
                    <a:pt x="220459" y="941737"/>
                  </a:lnTo>
                  <a:lnTo>
                    <a:pt x="222348" y="951756"/>
                  </a:lnTo>
                  <a:lnTo>
                    <a:pt x="224274" y="961774"/>
                  </a:lnTo>
                  <a:lnTo>
                    <a:pt x="226234" y="971793"/>
                  </a:lnTo>
                  <a:lnTo>
                    <a:pt x="228225" y="981811"/>
                  </a:lnTo>
                  <a:lnTo>
                    <a:pt x="230247" y="991830"/>
                  </a:lnTo>
                  <a:lnTo>
                    <a:pt x="232296" y="1001848"/>
                  </a:lnTo>
                  <a:lnTo>
                    <a:pt x="234367" y="1011867"/>
                  </a:lnTo>
                  <a:lnTo>
                    <a:pt x="236458" y="1021885"/>
                  </a:lnTo>
                  <a:lnTo>
                    <a:pt x="238564" y="1031904"/>
                  </a:lnTo>
                  <a:lnTo>
                    <a:pt x="240682" y="1041922"/>
                  </a:lnTo>
                  <a:lnTo>
                    <a:pt x="242808" y="1051940"/>
                  </a:lnTo>
                  <a:lnTo>
                    <a:pt x="244940" y="1061959"/>
                  </a:lnTo>
                  <a:lnTo>
                    <a:pt x="247074" y="1071977"/>
                  </a:lnTo>
                  <a:lnTo>
                    <a:pt x="249207" y="1081996"/>
                  </a:lnTo>
                  <a:lnTo>
                    <a:pt x="251335" y="1092014"/>
                  </a:lnTo>
                  <a:lnTo>
                    <a:pt x="253459" y="1102033"/>
                  </a:lnTo>
                  <a:lnTo>
                    <a:pt x="255577" y="1112051"/>
                  </a:lnTo>
                  <a:lnTo>
                    <a:pt x="257690" y="1122070"/>
                  </a:lnTo>
                  <a:lnTo>
                    <a:pt x="259798" y="1132088"/>
                  </a:lnTo>
                  <a:lnTo>
                    <a:pt x="261903" y="1142107"/>
                  </a:lnTo>
                  <a:lnTo>
                    <a:pt x="264007" y="1152125"/>
                  </a:lnTo>
                  <a:lnTo>
                    <a:pt x="266112" y="1162144"/>
                  </a:lnTo>
                  <a:lnTo>
                    <a:pt x="268224" y="1172162"/>
                  </a:lnTo>
                  <a:lnTo>
                    <a:pt x="270344" y="1182181"/>
                  </a:lnTo>
                  <a:lnTo>
                    <a:pt x="272477" y="1192199"/>
                  </a:lnTo>
                  <a:lnTo>
                    <a:pt x="274625" y="1202218"/>
                  </a:lnTo>
                  <a:lnTo>
                    <a:pt x="276794" y="1212236"/>
                  </a:lnTo>
                  <a:lnTo>
                    <a:pt x="278987" y="1222255"/>
                  </a:lnTo>
                  <a:lnTo>
                    <a:pt x="281210" y="1232273"/>
                  </a:lnTo>
                  <a:lnTo>
                    <a:pt x="283471" y="1242292"/>
                  </a:lnTo>
                  <a:lnTo>
                    <a:pt x="285776" y="1252310"/>
                  </a:lnTo>
                  <a:lnTo>
                    <a:pt x="288128" y="1262329"/>
                  </a:lnTo>
                  <a:lnTo>
                    <a:pt x="290535" y="1272347"/>
                  </a:lnTo>
                  <a:lnTo>
                    <a:pt x="293002" y="1282366"/>
                  </a:lnTo>
                  <a:lnTo>
                    <a:pt x="295534" y="1292384"/>
                  </a:lnTo>
                  <a:lnTo>
                    <a:pt x="298136" y="1302403"/>
                  </a:lnTo>
                  <a:lnTo>
                    <a:pt x="300813" y="1312421"/>
                  </a:lnTo>
                  <a:lnTo>
                    <a:pt x="303571" y="1322440"/>
                  </a:lnTo>
                  <a:lnTo>
                    <a:pt x="306414" y="1332458"/>
                  </a:lnTo>
                  <a:lnTo>
                    <a:pt x="309331" y="1342477"/>
                  </a:lnTo>
                  <a:lnTo>
                    <a:pt x="312316" y="1352495"/>
                  </a:lnTo>
                  <a:lnTo>
                    <a:pt x="315361" y="1362514"/>
                  </a:lnTo>
                  <a:lnTo>
                    <a:pt x="318454" y="1372532"/>
                  </a:lnTo>
                  <a:lnTo>
                    <a:pt x="321581" y="1382550"/>
                  </a:lnTo>
                  <a:lnTo>
                    <a:pt x="324724" y="1392569"/>
                  </a:lnTo>
                  <a:lnTo>
                    <a:pt x="327866" y="1402587"/>
                  </a:lnTo>
                  <a:lnTo>
                    <a:pt x="330975" y="1412606"/>
                  </a:lnTo>
                  <a:lnTo>
                    <a:pt x="334030" y="1422624"/>
                  </a:lnTo>
                  <a:lnTo>
                    <a:pt x="337008" y="1432643"/>
                  </a:lnTo>
                  <a:lnTo>
                    <a:pt x="339886" y="1442661"/>
                  </a:lnTo>
                  <a:lnTo>
                    <a:pt x="342642" y="1452680"/>
                  </a:lnTo>
                  <a:lnTo>
                    <a:pt x="345256" y="1462698"/>
                  </a:lnTo>
                  <a:lnTo>
                    <a:pt x="347709" y="1472717"/>
                  </a:lnTo>
                  <a:lnTo>
                    <a:pt x="349987" y="1482735"/>
                  </a:lnTo>
                  <a:lnTo>
                    <a:pt x="352049" y="1492754"/>
                  </a:lnTo>
                  <a:lnTo>
                    <a:pt x="353907" y="1502772"/>
                  </a:lnTo>
                  <a:lnTo>
                    <a:pt x="355561" y="1512791"/>
                  </a:lnTo>
                  <a:lnTo>
                    <a:pt x="357010" y="1522809"/>
                  </a:lnTo>
                  <a:lnTo>
                    <a:pt x="358255" y="1532828"/>
                  </a:lnTo>
                  <a:lnTo>
                    <a:pt x="359303" y="1542846"/>
                  </a:lnTo>
                  <a:lnTo>
                    <a:pt x="360161" y="1552865"/>
                  </a:lnTo>
                  <a:lnTo>
                    <a:pt x="360839" y="1562883"/>
                  </a:lnTo>
                  <a:lnTo>
                    <a:pt x="361334" y="1572902"/>
                  </a:lnTo>
                  <a:lnTo>
                    <a:pt x="361671" y="1582920"/>
                  </a:lnTo>
                  <a:lnTo>
                    <a:pt x="361876" y="1592939"/>
                  </a:lnTo>
                  <a:lnTo>
                    <a:pt x="361965" y="1602957"/>
                  </a:lnTo>
                  <a:lnTo>
                    <a:pt x="361955" y="1612976"/>
                  </a:lnTo>
                  <a:lnTo>
                    <a:pt x="361862" y="1622994"/>
                  </a:lnTo>
                  <a:lnTo>
                    <a:pt x="361703" y="1633013"/>
                  </a:lnTo>
                  <a:lnTo>
                    <a:pt x="361492" y="1643031"/>
                  </a:lnTo>
                  <a:lnTo>
                    <a:pt x="361243" y="1653050"/>
                  </a:lnTo>
                  <a:lnTo>
                    <a:pt x="360970" y="1663068"/>
                  </a:lnTo>
                  <a:lnTo>
                    <a:pt x="360685" y="1673087"/>
                  </a:lnTo>
                  <a:lnTo>
                    <a:pt x="360398" y="1683105"/>
                  </a:lnTo>
                  <a:lnTo>
                    <a:pt x="360113" y="1693124"/>
                  </a:lnTo>
                  <a:lnTo>
                    <a:pt x="359834" y="1703142"/>
                  </a:lnTo>
                  <a:lnTo>
                    <a:pt x="359563" y="1713161"/>
                  </a:lnTo>
                  <a:lnTo>
                    <a:pt x="359302" y="1723179"/>
                  </a:lnTo>
                  <a:lnTo>
                    <a:pt x="359047" y="1733197"/>
                  </a:lnTo>
                  <a:lnTo>
                    <a:pt x="358797" y="1743216"/>
                  </a:lnTo>
                  <a:lnTo>
                    <a:pt x="358547" y="1753234"/>
                  </a:lnTo>
                  <a:lnTo>
                    <a:pt x="358293" y="1763253"/>
                  </a:lnTo>
                  <a:lnTo>
                    <a:pt x="358031" y="1773271"/>
                  </a:lnTo>
                  <a:lnTo>
                    <a:pt x="357755" y="1783290"/>
                  </a:lnTo>
                  <a:lnTo>
                    <a:pt x="357462" y="1793308"/>
                  </a:lnTo>
                  <a:lnTo>
                    <a:pt x="357149" y="1803327"/>
                  </a:lnTo>
                  <a:lnTo>
                    <a:pt x="356810" y="1813345"/>
                  </a:lnTo>
                  <a:lnTo>
                    <a:pt x="356440" y="1823364"/>
                  </a:lnTo>
                  <a:lnTo>
                    <a:pt x="356035" y="1833382"/>
                  </a:lnTo>
                  <a:lnTo>
                    <a:pt x="355595" y="1843401"/>
                  </a:lnTo>
                  <a:lnTo>
                    <a:pt x="355114" y="1853419"/>
                  </a:lnTo>
                  <a:lnTo>
                    <a:pt x="354589" y="1863438"/>
                  </a:lnTo>
                  <a:lnTo>
                    <a:pt x="354017" y="1873456"/>
                  </a:lnTo>
                  <a:lnTo>
                    <a:pt x="353391" y="1883475"/>
                  </a:lnTo>
                  <a:lnTo>
                    <a:pt x="352710" y="1893493"/>
                  </a:lnTo>
                  <a:lnTo>
                    <a:pt x="351961" y="1903512"/>
                  </a:lnTo>
                  <a:lnTo>
                    <a:pt x="351143" y="1913530"/>
                  </a:lnTo>
                  <a:lnTo>
                    <a:pt x="350258" y="1923549"/>
                  </a:lnTo>
                  <a:lnTo>
                    <a:pt x="349305" y="1933567"/>
                  </a:lnTo>
                  <a:lnTo>
                    <a:pt x="348284" y="1943586"/>
                  </a:lnTo>
                  <a:lnTo>
                    <a:pt x="347197" y="1953604"/>
                  </a:lnTo>
                  <a:lnTo>
                    <a:pt x="346048" y="1963623"/>
                  </a:lnTo>
                  <a:lnTo>
                    <a:pt x="344841" y="1973641"/>
                  </a:lnTo>
                  <a:lnTo>
                    <a:pt x="343579" y="1983660"/>
                  </a:lnTo>
                  <a:lnTo>
                    <a:pt x="342267" y="1993678"/>
                  </a:lnTo>
                  <a:lnTo>
                    <a:pt x="340919" y="2003697"/>
                  </a:lnTo>
                  <a:lnTo>
                    <a:pt x="339539" y="2013715"/>
                  </a:lnTo>
                  <a:lnTo>
                    <a:pt x="338132" y="2023734"/>
                  </a:lnTo>
                  <a:lnTo>
                    <a:pt x="336703" y="2033752"/>
                  </a:lnTo>
                  <a:lnTo>
                    <a:pt x="335254" y="2043771"/>
                  </a:lnTo>
                  <a:lnTo>
                    <a:pt x="333787" y="2053789"/>
                  </a:lnTo>
                  <a:lnTo>
                    <a:pt x="332300" y="2063808"/>
                  </a:lnTo>
                  <a:lnTo>
                    <a:pt x="330791" y="2073826"/>
                  </a:lnTo>
                  <a:lnTo>
                    <a:pt x="329259" y="2083844"/>
                  </a:lnTo>
                  <a:lnTo>
                    <a:pt x="327701" y="2093863"/>
                  </a:lnTo>
                  <a:lnTo>
                    <a:pt x="326117" y="2103881"/>
                  </a:lnTo>
                  <a:lnTo>
                    <a:pt x="324505" y="2113900"/>
                  </a:lnTo>
                  <a:lnTo>
                    <a:pt x="322866" y="2123918"/>
                  </a:lnTo>
                  <a:lnTo>
                    <a:pt x="321202" y="2133937"/>
                  </a:lnTo>
                  <a:lnTo>
                    <a:pt x="319516" y="2143955"/>
                  </a:lnTo>
                  <a:lnTo>
                    <a:pt x="317815" y="2153974"/>
                  </a:lnTo>
                  <a:lnTo>
                    <a:pt x="316109" y="2163992"/>
                  </a:lnTo>
                  <a:lnTo>
                    <a:pt x="314411" y="2174011"/>
                  </a:lnTo>
                  <a:lnTo>
                    <a:pt x="312732" y="2184029"/>
                  </a:lnTo>
                  <a:lnTo>
                    <a:pt x="311084" y="2194048"/>
                  </a:lnTo>
                  <a:lnTo>
                    <a:pt x="309480" y="2204066"/>
                  </a:lnTo>
                  <a:lnTo>
                    <a:pt x="307932" y="2214085"/>
                  </a:lnTo>
                  <a:lnTo>
                    <a:pt x="306448" y="2224103"/>
                  </a:lnTo>
                  <a:lnTo>
                    <a:pt x="305045" y="2234122"/>
                  </a:lnTo>
                  <a:lnTo>
                    <a:pt x="303726" y="2244140"/>
                  </a:lnTo>
                  <a:lnTo>
                    <a:pt x="302487" y="2254159"/>
                  </a:lnTo>
                  <a:lnTo>
                    <a:pt x="301322" y="2264177"/>
                  </a:lnTo>
                  <a:lnTo>
                    <a:pt x="300224" y="2274196"/>
                  </a:lnTo>
                  <a:lnTo>
                    <a:pt x="299183" y="2284214"/>
                  </a:lnTo>
                  <a:lnTo>
                    <a:pt x="298184" y="2294233"/>
                  </a:lnTo>
                  <a:lnTo>
                    <a:pt x="297211" y="2304251"/>
                  </a:lnTo>
                  <a:lnTo>
                    <a:pt x="296247" y="2314270"/>
                  </a:lnTo>
                  <a:lnTo>
                    <a:pt x="295265" y="2324288"/>
                  </a:lnTo>
                  <a:lnTo>
                    <a:pt x="294249" y="2334307"/>
                  </a:lnTo>
                  <a:lnTo>
                    <a:pt x="293183" y="2344325"/>
                  </a:lnTo>
                  <a:lnTo>
                    <a:pt x="292053" y="2354344"/>
                  </a:lnTo>
                  <a:lnTo>
                    <a:pt x="290850" y="2364362"/>
                  </a:lnTo>
                  <a:lnTo>
                    <a:pt x="289570" y="2374381"/>
                  </a:lnTo>
                  <a:lnTo>
                    <a:pt x="288209" y="2384399"/>
                  </a:lnTo>
                  <a:lnTo>
                    <a:pt x="286770" y="2394418"/>
                  </a:lnTo>
                  <a:lnTo>
                    <a:pt x="285251" y="2404436"/>
                  </a:lnTo>
                  <a:lnTo>
                    <a:pt x="283676" y="2414455"/>
                  </a:lnTo>
                  <a:lnTo>
                    <a:pt x="282060" y="2424473"/>
                  </a:lnTo>
                  <a:lnTo>
                    <a:pt x="280416" y="2434491"/>
                  </a:lnTo>
                  <a:lnTo>
                    <a:pt x="278762" y="2444510"/>
                  </a:lnTo>
                  <a:lnTo>
                    <a:pt x="277113" y="2454528"/>
                  </a:lnTo>
                  <a:lnTo>
                    <a:pt x="275484" y="2464547"/>
                  </a:lnTo>
                  <a:lnTo>
                    <a:pt x="273888" y="2474565"/>
                  </a:lnTo>
                  <a:lnTo>
                    <a:pt x="272342" y="2484584"/>
                  </a:lnTo>
                  <a:lnTo>
                    <a:pt x="270852" y="2494602"/>
                  </a:lnTo>
                  <a:lnTo>
                    <a:pt x="269419" y="2504621"/>
                  </a:lnTo>
                  <a:lnTo>
                    <a:pt x="268044" y="2514639"/>
                  </a:lnTo>
                  <a:lnTo>
                    <a:pt x="266727" y="2524658"/>
                  </a:lnTo>
                  <a:lnTo>
                    <a:pt x="265463" y="2534676"/>
                  </a:lnTo>
                  <a:lnTo>
                    <a:pt x="264248" y="2544695"/>
                  </a:lnTo>
                  <a:lnTo>
                    <a:pt x="263075" y="2554713"/>
                  </a:lnTo>
                  <a:lnTo>
                    <a:pt x="261939" y="2564732"/>
                  </a:lnTo>
                  <a:lnTo>
                    <a:pt x="260832" y="2574750"/>
                  </a:lnTo>
                  <a:lnTo>
                    <a:pt x="259745" y="2584769"/>
                  </a:lnTo>
                  <a:lnTo>
                    <a:pt x="258672" y="2594787"/>
                  </a:lnTo>
                  <a:lnTo>
                    <a:pt x="257608" y="2604806"/>
                  </a:lnTo>
                  <a:lnTo>
                    <a:pt x="256550" y="2614824"/>
                  </a:lnTo>
                  <a:lnTo>
                    <a:pt x="255495" y="2624843"/>
                  </a:lnTo>
                  <a:lnTo>
                    <a:pt x="254440" y="2634861"/>
                  </a:lnTo>
                  <a:lnTo>
                    <a:pt x="253384" y="2644880"/>
                  </a:lnTo>
                  <a:lnTo>
                    <a:pt x="252326" y="2654898"/>
                  </a:lnTo>
                  <a:lnTo>
                    <a:pt x="251265" y="2664917"/>
                  </a:lnTo>
                  <a:lnTo>
                    <a:pt x="250200" y="2674935"/>
                  </a:lnTo>
                  <a:lnTo>
                    <a:pt x="249130" y="2684954"/>
                  </a:lnTo>
                  <a:lnTo>
                    <a:pt x="248053" y="2694972"/>
                  </a:lnTo>
                  <a:lnTo>
                    <a:pt x="246969" y="2704991"/>
                  </a:lnTo>
                  <a:lnTo>
                    <a:pt x="245874" y="2715009"/>
                  </a:lnTo>
                  <a:lnTo>
                    <a:pt x="244767" y="2725028"/>
                  </a:lnTo>
                  <a:lnTo>
                    <a:pt x="243644" y="2735046"/>
                  </a:lnTo>
                  <a:lnTo>
                    <a:pt x="242503" y="2745065"/>
                  </a:lnTo>
                  <a:lnTo>
                    <a:pt x="241344" y="2755083"/>
                  </a:lnTo>
                  <a:lnTo>
                    <a:pt x="240167" y="2765101"/>
                  </a:lnTo>
                  <a:lnTo>
                    <a:pt x="238970" y="2775120"/>
                  </a:lnTo>
                  <a:lnTo>
                    <a:pt x="237754" y="2785138"/>
                  </a:lnTo>
                  <a:lnTo>
                    <a:pt x="236520" y="2795157"/>
                  </a:lnTo>
                  <a:lnTo>
                    <a:pt x="235271" y="2805175"/>
                  </a:lnTo>
                  <a:lnTo>
                    <a:pt x="234008" y="2815194"/>
                  </a:lnTo>
                  <a:lnTo>
                    <a:pt x="232738" y="2825212"/>
                  </a:lnTo>
                  <a:lnTo>
                    <a:pt x="231465" y="2835231"/>
                  </a:lnTo>
                  <a:lnTo>
                    <a:pt x="230196" y="2845249"/>
                  </a:lnTo>
                  <a:lnTo>
                    <a:pt x="228936" y="2855268"/>
                  </a:lnTo>
                  <a:lnTo>
                    <a:pt x="227691" y="2865286"/>
                  </a:lnTo>
                  <a:lnTo>
                    <a:pt x="226467" y="2875305"/>
                  </a:lnTo>
                  <a:lnTo>
                    <a:pt x="225272" y="2885323"/>
                  </a:lnTo>
                  <a:lnTo>
                    <a:pt x="224114" y="2895342"/>
                  </a:lnTo>
                  <a:lnTo>
                    <a:pt x="223001" y="2905360"/>
                  </a:lnTo>
                  <a:lnTo>
                    <a:pt x="221934" y="2915379"/>
                  </a:lnTo>
                  <a:lnTo>
                    <a:pt x="220917" y="2925397"/>
                  </a:lnTo>
                  <a:lnTo>
                    <a:pt x="219953" y="2935416"/>
                  </a:lnTo>
                  <a:lnTo>
                    <a:pt x="219044" y="2945434"/>
                  </a:lnTo>
                  <a:lnTo>
                    <a:pt x="218189" y="2955453"/>
                  </a:lnTo>
                  <a:lnTo>
                    <a:pt x="217389" y="2965471"/>
                  </a:lnTo>
                  <a:lnTo>
                    <a:pt x="216643" y="2975490"/>
                  </a:lnTo>
                  <a:lnTo>
                    <a:pt x="215952" y="2985508"/>
                  </a:lnTo>
                  <a:lnTo>
                    <a:pt x="215303" y="2995527"/>
                  </a:lnTo>
                  <a:lnTo>
                    <a:pt x="214691" y="3005545"/>
                  </a:lnTo>
                  <a:lnTo>
                    <a:pt x="214111" y="3015564"/>
                  </a:lnTo>
                  <a:lnTo>
                    <a:pt x="213554" y="3025582"/>
                  </a:lnTo>
                  <a:lnTo>
                    <a:pt x="213015" y="3035601"/>
                  </a:lnTo>
                  <a:lnTo>
                    <a:pt x="212487" y="3045619"/>
                  </a:lnTo>
                  <a:lnTo>
                    <a:pt x="211962" y="3055638"/>
                  </a:lnTo>
                  <a:lnTo>
                    <a:pt x="211433" y="3065656"/>
                  </a:lnTo>
                  <a:lnTo>
                    <a:pt x="210895" y="3075675"/>
                  </a:lnTo>
                  <a:lnTo>
                    <a:pt x="210343" y="3085693"/>
                  </a:lnTo>
                  <a:lnTo>
                    <a:pt x="209773" y="3095712"/>
                  </a:lnTo>
                  <a:lnTo>
                    <a:pt x="209185" y="3105730"/>
                  </a:lnTo>
                  <a:lnTo>
                    <a:pt x="208575" y="3115748"/>
                  </a:lnTo>
                  <a:lnTo>
                    <a:pt x="207944" y="3125767"/>
                  </a:lnTo>
                  <a:lnTo>
                    <a:pt x="207292" y="3135785"/>
                  </a:lnTo>
                  <a:lnTo>
                    <a:pt x="206620" y="3145804"/>
                  </a:lnTo>
                  <a:lnTo>
                    <a:pt x="205932" y="3155822"/>
                  </a:lnTo>
                  <a:lnTo>
                    <a:pt x="205231" y="3165841"/>
                  </a:lnTo>
                  <a:lnTo>
                    <a:pt x="204522" y="3175859"/>
                  </a:lnTo>
                  <a:lnTo>
                    <a:pt x="203809" y="3185878"/>
                  </a:lnTo>
                  <a:lnTo>
                    <a:pt x="203096" y="3195896"/>
                  </a:lnTo>
                  <a:lnTo>
                    <a:pt x="202389" y="3205915"/>
                  </a:lnTo>
                  <a:lnTo>
                    <a:pt x="201692" y="3215933"/>
                  </a:lnTo>
                  <a:lnTo>
                    <a:pt x="201011" y="3225952"/>
                  </a:lnTo>
                  <a:lnTo>
                    <a:pt x="200351" y="3235970"/>
                  </a:lnTo>
                  <a:lnTo>
                    <a:pt x="199717" y="3245989"/>
                  </a:lnTo>
                  <a:lnTo>
                    <a:pt x="199111" y="3256007"/>
                  </a:lnTo>
                  <a:lnTo>
                    <a:pt x="198535" y="3266026"/>
                  </a:lnTo>
                  <a:lnTo>
                    <a:pt x="197993" y="3276044"/>
                  </a:lnTo>
                  <a:lnTo>
                    <a:pt x="197487" y="3286063"/>
                  </a:lnTo>
                  <a:lnTo>
                    <a:pt x="197016" y="3296081"/>
                  </a:lnTo>
                  <a:lnTo>
                    <a:pt x="196582" y="3306100"/>
                  </a:lnTo>
                  <a:lnTo>
                    <a:pt x="196188" y="3316118"/>
                  </a:lnTo>
                  <a:lnTo>
                    <a:pt x="195826" y="3326137"/>
                  </a:lnTo>
                  <a:lnTo>
                    <a:pt x="195493" y="3336155"/>
                  </a:lnTo>
                  <a:lnTo>
                    <a:pt x="195187" y="3346174"/>
                  </a:lnTo>
                  <a:lnTo>
                    <a:pt x="194902" y="3356192"/>
                  </a:lnTo>
                  <a:lnTo>
                    <a:pt x="194633" y="3366211"/>
                  </a:lnTo>
                  <a:lnTo>
                    <a:pt x="194377" y="3376229"/>
                  </a:lnTo>
                  <a:lnTo>
                    <a:pt x="194126" y="3386248"/>
                  </a:lnTo>
                  <a:lnTo>
                    <a:pt x="193876" y="3396266"/>
                  </a:lnTo>
                  <a:lnTo>
                    <a:pt x="193621" y="3406285"/>
                  </a:lnTo>
                  <a:lnTo>
                    <a:pt x="193355" y="3416303"/>
                  </a:lnTo>
                  <a:lnTo>
                    <a:pt x="193077" y="3426322"/>
                  </a:lnTo>
                  <a:lnTo>
                    <a:pt x="192782" y="3436340"/>
                  </a:lnTo>
                  <a:lnTo>
                    <a:pt x="192470" y="3446359"/>
                  </a:lnTo>
                  <a:lnTo>
                    <a:pt x="192140" y="3456377"/>
                  </a:lnTo>
                  <a:lnTo>
                    <a:pt x="191791" y="3466395"/>
                  </a:lnTo>
                  <a:lnTo>
                    <a:pt x="191424" y="3476414"/>
                  </a:lnTo>
                  <a:lnTo>
                    <a:pt x="191043" y="3486432"/>
                  </a:lnTo>
                  <a:lnTo>
                    <a:pt x="190651" y="3496451"/>
                  </a:lnTo>
                  <a:lnTo>
                    <a:pt x="190252" y="3506469"/>
                  </a:lnTo>
                  <a:lnTo>
                    <a:pt x="189849" y="3516488"/>
                  </a:lnTo>
                  <a:lnTo>
                    <a:pt x="189447" y="3526506"/>
                  </a:lnTo>
                  <a:lnTo>
                    <a:pt x="189050" y="3536525"/>
                  </a:lnTo>
                  <a:lnTo>
                    <a:pt x="188661" y="3546543"/>
                  </a:lnTo>
                  <a:lnTo>
                    <a:pt x="188284" y="3556562"/>
                  </a:lnTo>
                  <a:lnTo>
                    <a:pt x="187924" y="3566580"/>
                  </a:lnTo>
                  <a:lnTo>
                    <a:pt x="187582" y="3576599"/>
                  </a:lnTo>
                  <a:lnTo>
                    <a:pt x="187258" y="3586617"/>
                  </a:lnTo>
                  <a:lnTo>
                    <a:pt x="186954" y="3596636"/>
                  </a:lnTo>
                  <a:lnTo>
                    <a:pt x="186671" y="3606654"/>
                  </a:lnTo>
                  <a:lnTo>
                    <a:pt x="186408" y="3616673"/>
                  </a:lnTo>
                  <a:lnTo>
                    <a:pt x="186165" y="3626691"/>
                  </a:lnTo>
                  <a:lnTo>
                    <a:pt x="185942" y="3636710"/>
                  </a:lnTo>
                  <a:lnTo>
                    <a:pt x="185740" y="3646728"/>
                  </a:lnTo>
                  <a:lnTo>
                    <a:pt x="185556" y="3656747"/>
                  </a:lnTo>
                  <a:lnTo>
                    <a:pt x="185388" y="3666765"/>
                  </a:lnTo>
                  <a:lnTo>
                    <a:pt x="185235" y="3676784"/>
                  </a:lnTo>
                  <a:lnTo>
                    <a:pt x="185096" y="3686802"/>
                  </a:lnTo>
                  <a:lnTo>
                    <a:pt x="184971" y="3696821"/>
                  </a:lnTo>
                  <a:lnTo>
                    <a:pt x="184858" y="3706839"/>
                  </a:lnTo>
                  <a:lnTo>
                    <a:pt x="184756" y="3716858"/>
                  </a:lnTo>
                  <a:lnTo>
                    <a:pt x="184667" y="3726876"/>
                  </a:lnTo>
                  <a:lnTo>
                    <a:pt x="184588" y="3736895"/>
                  </a:lnTo>
                  <a:lnTo>
                    <a:pt x="184518" y="3746913"/>
                  </a:lnTo>
                  <a:lnTo>
                    <a:pt x="184456" y="3756932"/>
                  </a:lnTo>
                  <a:lnTo>
                    <a:pt x="184401" y="3766950"/>
                  </a:lnTo>
                  <a:lnTo>
                    <a:pt x="184353" y="3776969"/>
                  </a:lnTo>
                  <a:lnTo>
                    <a:pt x="184311" y="3786987"/>
                  </a:lnTo>
                  <a:lnTo>
                    <a:pt x="184274" y="3797006"/>
                  </a:lnTo>
                  <a:lnTo>
                    <a:pt x="184242" y="3807024"/>
                  </a:lnTo>
                  <a:lnTo>
                    <a:pt x="184213" y="3817042"/>
                  </a:lnTo>
                  <a:lnTo>
                    <a:pt x="184187" y="3827061"/>
                  </a:lnTo>
                  <a:lnTo>
                    <a:pt x="184162" y="3837079"/>
                  </a:lnTo>
                  <a:lnTo>
                    <a:pt x="184140" y="3847098"/>
                  </a:lnTo>
                  <a:lnTo>
                    <a:pt x="184118" y="3857116"/>
                  </a:lnTo>
                  <a:lnTo>
                    <a:pt x="184097" y="3867135"/>
                  </a:lnTo>
                  <a:lnTo>
                    <a:pt x="184077" y="3877153"/>
                  </a:lnTo>
                  <a:lnTo>
                    <a:pt x="184058" y="3887172"/>
                  </a:lnTo>
                  <a:lnTo>
                    <a:pt x="184039" y="3897190"/>
                  </a:lnTo>
                  <a:lnTo>
                    <a:pt x="184020" y="3907209"/>
                  </a:lnTo>
                  <a:lnTo>
                    <a:pt x="184001" y="3917227"/>
                  </a:lnTo>
                  <a:lnTo>
                    <a:pt x="183982" y="3927246"/>
                  </a:lnTo>
                  <a:lnTo>
                    <a:pt x="183962" y="3937264"/>
                  </a:lnTo>
                  <a:lnTo>
                    <a:pt x="183940" y="3947283"/>
                  </a:lnTo>
                  <a:lnTo>
                    <a:pt x="183916" y="3957301"/>
                  </a:lnTo>
                  <a:lnTo>
                    <a:pt x="183890" y="3967320"/>
                  </a:lnTo>
                  <a:lnTo>
                    <a:pt x="183860" y="3977338"/>
                  </a:lnTo>
                  <a:lnTo>
                    <a:pt x="183825" y="3987357"/>
                  </a:lnTo>
                  <a:lnTo>
                    <a:pt x="183785" y="3997375"/>
                  </a:lnTo>
                  <a:lnTo>
                    <a:pt x="183739" y="4007394"/>
                  </a:lnTo>
                  <a:lnTo>
                    <a:pt x="183687" y="4017412"/>
                  </a:lnTo>
                  <a:lnTo>
                    <a:pt x="183630" y="4027431"/>
                  </a:lnTo>
                  <a:lnTo>
                    <a:pt x="183567" y="4037449"/>
                  </a:lnTo>
                  <a:lnTo>
                    <a:pt x="183499" y="4047468"/>
                  </a:lnTo>
                  <a:lnTo>
                    <a:pt x="183425" y="4057486"/>
                  </a:lnTo>
                  <a:lnTo>
                    <a:pt x="183349" y="4067505"/>
                  </a:lnTo>
                  <a:lnTo>
                    <a:pt x="183271" y="4077523"/>
                  </a:lnTo>
                  <a:lnTo>
                    <a:pt x="183192" y="4087542"/>
                  </a:lnTo>
                  <a:lnTo>
                    <a:pt x="183113" y="4097560"/>
                  </a:lnTo>
                  <a:lnTo>
                    <a:pt x="183036" y="4107579"/>
                  </a:lnTo>
                  <a:lnTo>
                    <a:pt x="182962" y="4117597"/>
                  </a:lnTo>
                  <a:lnTo>
                    <a:pt x="182892" y="4127616"/>
                  </a:lnTo>
                  <a:lnTo>
                    <a:pt x="182825" y="4137634"/>
                  </a:lnTo>
                  <a:lnTo>
                    <a:pt x="182764" y="4147652"/>
                  </a:lnTo>
                  <a:lnTo>
                    <a:pt x="182706" y="4157671"/>
                  </a:lnTo>
                  <a:lnTo>
                    <a:pt x="182652" y="4167689"/>
                  </a:lnTo>
                  <a:lnTo>
                    <a:pt x="182600" y="4177708"/>
                  </a:lnTo>
                  <a:lnTo>
                    <a:pt x="182552" y="4187726"/>
                  </a:lnTo>
                  <a:lnTo>
                    <a:pt x="182504" y="4197745"/>
                  </a:lnTo>
                  <a:lnTo>
                    <a:pt x="182458" y="4207763"/>
                  </a:lnTo>
                  <a:lnTo>
                    <a:pt x="182412" y="4217782"/>
                  </a:lnTo>
                  <a:lnTo>
                    <a:pt x="182366" y="4227800"/>
                  </a:lnTo>
                  <a:lnTo>
                    <a:pt x="182320" y="4237819"/>
                  </a:lnTo>
                  <a:lnTo>
                    <a:pt x="182272" y="4247837"/>
                  </a:lnTo>
                  <a:lnTo>
                    <a:pt x="182225" y="4257856"/>
                  </a:lnTo>
                  <a:lnTo>
                    <a:pt x="182177" y="4267874"/>
                  </a:lnTo>
                  <a:lnTo>
                    <a:pt x="182130" y="4277893"/>
                  </a:lnTo>
                  <a:lnTo>
                    <a:pt x="182084" y="4287911"/>
                  </a:lnTo>
                  <a:lnTo>
                    <a:pt x="182039" y="4297930"/>
                  </a:lnTo>
                  <a:lnTo>
                    <a:pt x="181997" y="4307948"/>
                  </a:lnTo>
                  <a:lnTo>
                    <a:pt x="181958" y="4317967"/>
                  </a:lnTo>
                  <a:lnTo>
                    <a:pt x="181921" y="4327985"/>
                  </a:lnTo>
                  <a:lnTo>
                    <a:pt x="181888" y="4338004"/>
                  </a:lnTo>
                  <a:lnTo>
                    <a:pt x="181859" y="4348022"/>
                  </a:lnTo>
                  <a:lnTo>
                    <a:pt x="181832" y="4358041"/>
                  </a:lnTo>
                  <a:lnTo>
                    <a:pt x="181809" y="4368059"/>
                  </a:lnTo>
                  <a:lnTo>
                    <a:pt x="181789" y="4378078"/>
                  </a:lnTo>
                  <a:lnTo>
                    <a:pt x="181771" y="4388096"/>
                  </a:lnTo>
                  <a:lnTo>
                    <a:pt x="181755" y="4398115"/>
                  </a:lnTo>
                  <a:lnTo>
                    <a:pt x="181740" y="4408133"/>
                  </a:lnTo>
                  <a:lnTo>
                    <a:pt x="181726" y="4418152"/>
                  </a:lnTo>
                  <a:lnTo>
                    <a:pt x="181712" y="4428170"/>
                  </a:lnTo>
                  <a:lnTo>
                    <a:pt x="181698" y="4438189"/>
                  </a:lnTo>
                  <a:lnTo>
                    <a:pt x="181684" y="4448207"/>
                  </a:lnTo>
                  <a:lnTo>
                    <a:pt x="181669" y="4458226"/>
                  </a:lnTo>
                  <a:lnTo>
                    <a:pt x="181655" y="4468244"/>
                  </a:lnTo>
                  <a:lnTo>
                    <a:pt x="181641" y="4478263"/>
                  </a:lnTo>
                  <a:lnTo>
                    <a:pt x="181628" y="4488281"/>
                  </a:lnTo>
                  <a:lnTo>
                    <a:pt x="181617" y="4498299"/>
                  </a:lnTo>
                  <a:lnTo>
                    <a:pt x="181608" y="4508318"/>
                  </a:lnTo>
                  <a:lnTo>
                    <a:pt x="181601" y="4518336"/>
                  </a:lnTo>
                  <a:lnTo>
                    <a:pt x="181599" y="4528355"/>
                  </a:lnTo>
                  <a:lnTo>
                    <a:pt x="181601" y="4538373"/>
                  </a:lnTo>
                  <a:lnTo>
                    <a:pt x="181608" y="4548392"/>
                  </a:lnTo>
                  <a:lnTo>
                    <a:pt x="181621" y="4558410"/>
                  </a:lnTo>
                  <a:lnTo>
                    <a:pt x="181639" y="4568429"/>
                  </a:lnTo>
                  <a:lnTo>
                    <a:pt x="181662" y="4578447"/>
                  </a:lnTo>
                  <a:lnTo>
                    <a:pt x="181689" y="4588466"/>
                  </a:lnTo>
                  <a:lnTo>
                    <a:pt x="181721" y="4598484"/>
                  </a:lnTo>
                  <a:lnTo>
                    <a:pt x="181756" y="4608503"/>
                  </a:lnTo>
                  <a:lnTo>
                    <a:pt x="181793" y="4618521"/>
                  </a:lnTo>
                  <a:lnTo>
                    <a:pt x="181832" y="4628540"/>
                  </a:lnTo>
                  <a:lnTo>
                    <a:pt x="181869" y="4638558"/>
                  </a:lnTo>
                  <a:lnTo>
                    <a:pt x="181905" y="4648577"/>
                  </a:lnTo>
                  <a:lnTo>
                    <a:pt x="181938" y="4658595"/>
                  </a:lnTo>
                  <a:lnTo>
                    <a:pt x="181966" y="4668614"/>
                  </a:lnTo>
                  <a:lnTo>
                    <a:pt x="181988" y="4678632"/>
                  </a:lnTo>
                  <a:lnTo>
                    <a:pt x="182005" y="4688651"/>
                  </a:lnTo>
                  <a:lnTo>
                    <a:pt x="182014" y="4698669"/>
                  </a:lnTo>
                  <a:lnTo>
                    <a:pt x="182016" y="4708688"/>
                  </a:lnTo>
                  <a:lnTo>
                    <a:pt x="182009" y="4718706"/>
                  </a:lnTo>
                  <a:lnTo>
                    <a:pt x="181994" y="4728725"/>
                  </a:lnTo>
                  <a:lnTo>
                    <a:pt x="181972" y="4738743"/>
                  </a:lnTo>
                  <a:lnTo>
                    <a:pt x="181942" y="4748762"/>
                  </a:lnTo>
                  <a:lnTo>
                    <a:pt x="181907" y="4758780"/>
                  </a:lnTo>
                  <a:lnTo>
                    <a:pt x="181866" y="4768799"/>
                  </a:lnTo>
                  <a:lnTo>
                    <a:pt x="181821" y="4778817"/>
                  </a:lnTo>
                  <a:lnTo>
                    <a:pt x="181772" y="4788836"/>
                  </a:lnTo>
                  <a:lnTo>
                    <a:pt x="181720" y="4798854"/>
                  </a:lnTo>
                  <a:lnTo>
                    <a:pt x="181667" y="4808873"/>
                  </a:lnTo>
                  <a:lnTo>
                    <a:pt x="181614" y="4818891"/>
                  </a:lnTo>
                  <a:lnTo>
                    <a:pt x="181561" y="4828910"/>
                  </a:lnTo>
                  <a:lnTo>
                    <a:pt x="181510" y="4838928"/>
                  </a:lnTo>
                  <a:lnTo>
                    <a:pt x="181462" y="4848946"/>
                  </a:lnTo>
                  <a:lnTo>
                    <a:pt x="181417" y="4858965"/>
                  </a:lnTo>
                  <a:lnTo>
                    <a:pt x="181375" y="4868983"/>
                  </a:lnTo>
                  <a:lnTo>
                    <a:pt x="181339" y="4879002"/>
                  </a:lnTo>
                  <a:lnTo>
                    <a:pt x="181307" y="4889020"/>
                  </a:lnTo>
                  <a:lnTo>
                    <a:pt x="181281" y="4899039"/>
                  </a:lnTo>
                  <a:lnTo>
                    <a:pt x="181261" y="4909057"/>
                  </a:lnTo>
                  <a:lnTo>
                    <a:pt x="181245" y="4919076"/>
                  </a:lnTo>
                  <a:lnTo>
                    <a:pt x="181235" y="4929094"/>
                  </a:lnTo>
                  <a:lnTo>
                    <a:pt x="181230" y="4939113"/>
                  </a:lnTo>
                  <a:lnTo>
                    <a:pt x="181230" y="4949131"/>
                  </a:lnTo>
                  <a:lnTo>
                    <a:pt x="181234" y="4959150"/>
                  </a:lnTo>
                  <a:lnTo>
                    <a:pt x="181242" y="4969168"/>
                  </a:lnTo>
                  <a:lnTo>
                    <a:pt x="181253" y="4979187"/>
                  </a:lnTo>
                  <a:lnTo>
                    <a:pt x="181266" y="4989205"/>
                  </a:lnTo>
                  <a:lnTo>
                    <a:pt x="181281" y="4999224"/>
                  </a:lnTo>
                  <a:lnTo>
                    <a:pt x="181296" y="5009242"/>
                  </a:lnTo>
                  <a:lnTo>
                    <a:pt x="181311" y="5019261"/>
                  </a:lnTo>
                  <a:lnTo>
                    <a:pt x="181326" y="5029279"/>
                  </a:lnTo>
                  <a:lnTo>
                    <a:pt x="181339" y="5039298"/>
                  </a:lnTo>
                  <a:lnTo>
                    <a:pt x="181350" y="5049316"/>
                  </a:lnTo>
                  <a:lnTo>
                    <a:pt x="181358" y="5059335"/>
                  </a:lnTo>
                  <a:lnTo>
                    <a:pt x="181362" y="5069353"/>
                  </a:lnTo>
                  <a:lnTo>
                    <a:pt x="181364" y="5079372"/>
                  </a:lnTo>
                  <a:lnTo>
                    <a:pt x="181361" y="5089390"/>
                  </a:lnTo>
                  <a:lnTo>
                    <a:pt x="181355" y="5099409"/>
                  </a:lnTo>
                  <a:lnTo>
                    <a:pt x="181346" y="5109427"/>
                  </a:lnTo>
                  <a:lnTo>
                    <a:pt x="181333" y="5119446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5" name="pg33">
              <a:extLst>
                <a:ext uri="{FF2B5EF4-FFF2-40B4-BE49-F238E27FC236}">
                  <a16:creationId xmlns:a16="http://schemas.microsoft.com/office/drawing/2014/main" id="{80D9A9B5-889B-1A28-7CB7-F5F395A757AB}"/>
                </a:ext>
              </a:extLst>
            </p:cNvPr>
            <p:cNvSpPr/>
            <p:nvPr/>
          </p:nvSpPr>
          <p:spPr>
            <a:xfrm>
              <a:off x="5817133" y="2899538"/>
              <a:ext cx="358594" cy="4795031"/>
            </a:xfrm>
            <a:custGeom>
              <a:avLst/>
              <a:gdLst/>
              <a:ahLst/>
              <a:cxnLst/>
              <a:rect l="0" t="0" r="0" b="0"/>
              <a:pathLst>
                <a:path w="358594" h="4795031">
                  <a:moveTo>
                    <a:pt x="178600" y="4795031"/>
                  </a:moveTo>
                  <a:lnTo>
                    <a:pt x="178560" y="4785648"/>
                  </a:lnTo>
                  <a:lnTo>
                    <a:pt x="178522" y="4776264"/>
                  </a:lnTo>
                  <a:lnTo>
                    <a:pt x="178488" y="4766881"/>
                  </a:lnTo>
                  <a:lnTo>
                    <a:pt x="178456" y="4757497"/>
                  </a:lnTo>
                  <a:lnTo>
                    <a:pt x="178428" y="4748113"/>
                  </a:lnTo>
                  <a:lnTo>
                    <a:pt x="178403" y="4738730"/>
                  </a:lnTo>
                  <a:lnTo>
                    <a:pt x="178382" y="4729346"/>
                  </a:lnTo>
                  <a:lnTo>
                    <a:pt x="178363" y="4719962"/>
                  </a:lnTo>
                  <a:lnTo>
                    <a:pt x="178348" y="4710579"/>
                  </a:lnTo>
                  <a:lnTo>
                    <a:pt x="178334" y="4701195"/>
                  </a:lnTo>
                  <a:lnTo>
                    <a:pt x="178322" y="4691812"/>
                  </a:lnTo>
                  <a:lnTo>
                    <a:pt x="178311" y="4682428"/>
                  </a:lnTo>
                  <a:lnTo>
                    <a:pt x="178302" y="4673044"/>
                  </a:lnTo>
                  <a:lnTo>
                    <a:pt x="178294" y="4663661"/>
                  </a:lnTo>
                  <a:lnTo>
                    <a:pt x="178286" y="4654277"/>
                  </a:lnTo>
                  <a:lnTo>
                    <a:pt x="178278" y="4644893"/>
                  </a:lnTo>
                  <a:lnTo>
                    <a:pt x="178271" y="4635510"/>
                  </a:lnTo>
                  <a:lnTo>
                    <a:pt x="178265" y="4626126"/>
                  </a:lnTo>
                  <a:lnTo>
                    <a:pt x="178259" y="4616743"/>
                  </a:lnTo>
                  <a:lnTo>
                    <a:pt x="178253" y="4607359"/>
                  </a:lnTo>
                  <a:lnTo>
                    <a:pt x="178249" y="4597975"/>
                  </a:lnTo>
                  <a:lnTo>
                    <a:pt x="178246" y="4588592"/>
                  </a:lnTo>
                  <a:lnTo>
                    <a:pt x="178244" y="4579208"/>
                  </a:lnTo>
                  <a:lnTo>
                    <a:pt x="178245" y="4569824"/>
                  </a:lnTo>
                  <a:lnTo>
                    <a:pt x="178246" y="4560441"/>
                  </a:lnTo>
                  <a:lnTo>
                    <a:pt x="178250" y="4551057"/>
                  </a:lnTo>
                  <a:lnTo>
                    <a:pt x="178255" y="4541674"/>
                  </a:lnTo>
                  <a:lnTo>
                    <a:pt x="178262" y="4532290"/>
                  </a:lnTo>
                  <a:lnTo>
                    <a:pt x="178271" y="4522906"/>
                  </a:lnTo>
                  <a:lnTo>
                    <a:pt x="178281" y="4513523"/>
                  </a:lnTo>
                  <a:lnTo>
                    <a:pt x="178291" y="4504139"/>
                  </a:lnTo>
                  <a:lnTo>
                    <a:pt x="178301" y="4494755"/>
                  </a:lnTo>
                  <a:lnTo>
                    <a:pt x="178312" y="4485372"/>
                  </a:lnTo>
                  <a:lnTo>
                    <a:pt x="178321" y="4475988"/>
                  </a:lnTo>
                  <a:lnTo>
                    <a:pt x="178329" y="4466605"/>
                  </a:lnTo>
                  <a:lnTo>
                    <a:pt x="178335" y="4457221"/>
                  </a:lnTo>
                  <a:lnTo>
                    <a:pt x="178338" y="4447837"/>
                  </a:lnTo>
                  <a:lnTo>
                    <a:pt x="178339" y="4438454"/>
                  </a:lnTo>
                  <a:lnTo>
                    <a:pt x="178336" y="4429070"/>
                  </a:lnTo>
                  <a:lnTo>
                    <a:pt x="178331" y="4419686"/>
                  </a:lnTo>
                  <a:lnTo>
                    <a:pt x="178322" y="4410303"/>
                  </a:lnTo>
                  <a:lnTo>
                    <a:pt x="178309" y="4400919"/>
                  </a:lnTo>
                  <a:lnTo>
                    <a:pt x="178293" y="4391536"/>
                  </a:lnTo>
                  <a:lnTo>
                    <a:pt x="178273" y="4382152"/>
                  </a:lnTo>
                  <a:lnTo>
                    <a:pt x="178249" y="4372768"/>
                  </a:lnTo>
                  <a:lnTo>
                    <a:pt x="178222" y="4363385"/>
                  </a:lnTo>
                  <a:lnTo>
                    <a:pt x="178191" y="4354001"/>
                  </a:lnTo>
                  <a:lnTo>
                    <a:pt x="178158" y="4344617"/>
                  </a:lnTo>
                  <a:lnTo>
                    <a:pt x="178121" y="4335234"/>
                  </a:lnTo>
                  <a:lnTo>
                    <a:pt x="178082" y="4325850"/>
                  </a:lnTo>
                  <a:lnTo>
                    <a:pt x="178040" y="4316467"/>
                  </a:lnTo>
                  <a:lnTo>
                    <a:pt x="177995" y="4307083"/>
                  </a:lnTo>
                  <a:lnTo>
                    <a:pt x="177949" y="4297699"/>
                  </a:lnTo>
                  <a:lnTo>
                    <a:pt x="177900" y="4288316"/>
                  </a:lnTo>
                  <a:lnTo>
                    <a:pt x="177850" y="4278932"/>
                  </a:lnTo>
                  <a:lnTo>
                    <a:pt x="177799" y="4269549"/>
                  </a:lnTo>
                  <a:lnTo>
                    <a:pt x="177748" y="4260165"/>
                  </a:lnTo>
                  <a:lnTo>
                    <a:pt x="177696" y="4250781"/>
                  </a:lnTo>
                  <a:lnTo>
                    <a:pt x="177645" y="4241398"/>
                  </a:lnTo>
                  <a:lnTo>
                    <a:pt x="177596" y="4232014"/>
                  </a:lnTo>
                  <a:lnTo>
                    <a:pt x="177547" y="4222630"/>
                  </a:lnTo>
                  <a:lnTo>
                    <a:pt x="177501" y="4213247"/>
                  </a:lnTo>
                  <a:lnTo>
                    <a:pt x="177458" y="4203863"/>
                  </a:lnTo>
                  <a:lnTo>
                    <a:pt x="177418" y="4194480"/>
                  </a:lnTo>
                  <a:lnTo>
                    <a:pt x="177381" y="4185096"/>
                  </a:lnTo>
                  <a:lnTo>
                    <a:pt x="177349" y="4175712"/>
                  </a:lnTo>
                  <a:lnTo>
                    <a:pt x="177320" y="4166329"/>
                  </a:lnTo>
                  <a:lnTo>
                    <a:pt x="177295" y="4156945"/>
                  </a:lnTo>
                  <a:lnTo>
                    <a:pt x="177274" y="4147561"/>
                  </a:lnTo>
                  <a:lnTo>
                    <a:pt x="177256" y="4138178"/>
                  </a:lnTo>
                  <a:lnTo>
                    <a:pt x="177240" y="4128794"/>
                  </a:lnTo>
                  <a:lnTo>
                    <a:pt x="177226" y="4119411"/>
                  </a:lnTo>
                  <a:lnTo>
                    <a:pt x="177213" y="4110027"/>
                  </a:lnTo>
                  <a:lnTo>
                    <a:pt x="177201" y="4100643"/>
                  </a:lnTo>
                  <a:lnTo>
                    <a:pt x="177187" y="4091260"/>
                  </a:lnTo>
                  <a:lnTo>
                    <a:pt x="177172" y="4081876"/>
                  </a:lnTo>
                  <a:lnTo>
                    <a:pt x="177154" y="4072492"/>
                  </a:lnTo>
                  <a:lnTo>
                    <a:pt x="177133" y="4063109"/>
                  </a:lnTo>
                  <a:lnTo>
                    <a:pt x="177108" y="4053725"/>
                  </a:lnTo>
                  <a:lnTo>
                    <a:pt x="177077" y="4044342"/>
                  </a:lnTo>
                  <a:lnTo>
                    <a:pt x="177039" y="4034958"/>
                  </a:lnTo>
                  <a:lnTo>
                    <a:pt x="176995" y="4025574"/>
                  </a:lnTo>
                  <a:lnTo>
                    <a:pt x="176944" y="4016191"/>
                  </a:lnTo>
                  <a:lnTo>
                    <a:pt x="176885" y="4006807"/>
                  </a:lnTo>
                  <a:lnTo>
                    <a:pt x="176819" y="3997423"/>
                  </a:lnTo>
                  <a:lnTo>
                    <a:pt x="176744" y="3988040"/>
                  </a:lnTo>
                  <a:lnTo>
                    <a:pt x="176662" y="3978656"/>
                  </a:lnTo>
                  <a:lnTo>
                    <a:pt x="176570" y="3969273"/>
                  </a:lnTo>
                  <a:lnTo>
                    <a:pt x="176470" y="3959889"/>
                  </a:lnTo>
                  <a:lnTo>
                    <a:pt x="176362" y="3950505"/>
                  </a:lnTo>
                  <a:lnTo>
                    <a:pt x="176246" y="3941122"/>
                  </a:lnTo>
                  <a:lnTo>
                    <a:pt x="176124" y="3931738"/>
                  </a:lnTo>
                  <a:lnTo>
                    <a:pt x="175994" y="3922354"/>
                  </a:lnTo>
                  <a:lnTo>
                    <a:pt x="175858" y="3912971"/>
                  </a:lnTo>
                  <a:lnTo>
                    <a:pt x="175715" y="3903587"/>
                  </a:lnTo>
                  <a:lnTo>
                    <a:pt x="175568" y="3894204"/>
                  </a:lnTo>
                  <a:lnTo>
                    <a:pt x="175415" y="3884820"/>
                  </a:lnTo>
                  <a:lnTo>
                    <a:pt x="175260" y="3875436"/>
                  </a:lnTo>
                  <a:lnTo>
                    <a:pt x="175101" y="3866053"/>
                  </a:lnTo>
                  <a:lnTo>
                    <a:pt x="174940" y="3856669"/>
                  </a:lnTo>
                  <a:lnTo>
                    <a:pt x="174778" y="3847285"/>
                  </a:lnTo>
                  <a:lnTo>
                    <a:pt x="174616" y="3837902"/>
                  </a:lnTo>
                  <a:lnTo>
                    <a:pt x="174453" y="3828518"/>
                  </a:lnTo>
                  <a:lnTo>
                    <a:pt x="174292" y="3819135"/>
                  </a:lnTo>
                  <a:lnTo>
                    <a:pt x="174132" y="3809751"/>
                  </a:lnTo>
                  <a:lnTo>
                    <a:pt x="173974" y="3800367"/>
                  </a:lnTo>
                  <a:lnTo>
                    <a:pt x="173819" y="3790984"/>
                  </a:lnTo>
                  <a:lnTo>
                    <a:pt x="173666" y="3781600"/>
                  </a:lnTo>
                  <a:lnTo>
                    <a:pt x="173517" y="3772216"/>
                  </a:lnTo>
                  <a:lnTo>
                    <a:pt x="173371" y="3762833"/>
                  </a:lnTo>
                  <a:lnTo>
                    <a:pt x="173228" y="3753449"/>
                  </a:lnTo>
                  <a:lnTo>
                    <a:pt x="173088" y="3744066"/>
                  </a:lnTo>
                  <a:lnTo>
                    <a:pt x="172951" y="3734682"/>
                  </a:lnTo>
                  <a:lnTo>
                    <a:pt x="172816" y="3725298"/>
                  </a:lnTo>
                  <a:lnTo>
                    <a:pt x="172685" y="3715915"/>
                  </a:lnTo>
                  <a:lnTo>
                    <a:pt x="172555" y="3706531"/>
                  </a:lnTo>
                  <a:lnTo>
                    <a:pt x="172428" y="3697147"/>
                  </a:lnTo>
                  <a:lnTo>
                    <a:pt x="172302" y="3687764"/>
                  </a:lnTo>
                  <a:lnTo>
                    <a:pt x="172177" y="3678380"/>
                  </a:lnTo>
                  <a:lnTo>
                    <a:pt x="172053" y="3668997"/>
                  </a:lnTo>
                  <a:lnTo>
                    <a:pt x="171930" y="3659613"/>
                  </a:lnTo>
                  <a:lnTo>
                    <a:pt x="171807" y="3650229"/>
                  </a:lnTo>
                  <a:lnTo>
                    <a:pt x="171683" y="3640846"/>
                  </a:lnTo>
                  <a:lnTo>
                    <a:pt x="171560" y="3631462"/>
                  </a:lnTo>
                  <a:lnTo>
                    <a:pt x="171435" y="3622078"/>
                  </a:lnTo>
                  <a:lnTo>
                    <a:pt x="171310" y="3612695"/>
                  </a:lnTo>
                  <a:lnTo>
                    <a:pt x="171184" y="3603311"/>
                  </a:lnTo>
                  <a:lnTo>
                    <a:pt x="171056" y="3593928"/>
                  </a:lnTo>
                  <a:lnTo>
                    <a:pt x="170928" y="3584544"/>
                  </a:lnTo>
                  <a:lnTo>
                    <a:pt x="170799" y="3575160"/>
                  </a:lnTo>
                  <a:lnTo>
                    <a:pt x="170669" y="3565777"/>
                  </a:lnTo>
                  <a:lnTo>
                    <a:pt x="170538" y="3556393"/>
                  </a:lnTo>
                  <a:lnTo>
                    <a:pt x="170407" y="3547009"/>
                  </a:lnTo>
                  <a:lnTo>
                    <a:pt x="170277" y="3537626"/>
                  </a:lnTo>
                  <a:lnTo>
                    <a:pt x="170148" y="3528242"/>
                  </a:lnTo>
                  <a:lnTo>
                    <a:pt x="170021" y="3518859"/>
                  </a:lnTo>
                  <a:lnTo>
                    <a:pt x="169896" y="3509475"/>
                  </a:lnTo>
                  <a:lnTo>
                    <a:pt x="169774" y="3500091"/>
                  </a:lnTo>
                  <a:lnTo>
                    <a:pt x="169656" y="3490708"/>
                  </a:lnTo>
                  <a:lnTo>
                    <a:pt x="169542" y="3481324"/>
                  </a:lnTo>
                  <a:lnTo>
                    <a:pt x="169433" y="3471940"/>
                  </a:lnTo>
                  <a:lnTo>
                    <a:pt x="169329" y="3462557"/>
                  </a:lnTo>
                  <a:lnTo>
                    <a:pt x="169230" y="3453173"/>
                  </a:lnTo>
                  <a:lnTo>
                    <a:pt x="169135" y="3443790"/>
                  </a:lnTo>
                  <a:lnTo>
                    <a:pt x="169044" y="3434406"/>
                  </a:lnTo>
                  <a:lnTo>
                    <a:pt x="168957" y="3425022"/>
                  </a:lnTo>
                  <a:lnTo>
                    <a:pt x="168872" y="3415639"/>
                  </a:lnTo>
                  <a:lnTo>
                    <a:pt x="168787" y="3406255"/>
                  </a:lnTo>
                  <a:lnTo>
                    <a:pt x="168701" y="3396871"/>
                  </a:lnTo>
                  <a:lnTo>
                    <a:pt x="168612" y="3387488"/>
                  </a:lnTo>
                  <a:lnTo>
                    <a:pt x="168518" y="3378104"/>
                  </a:lnTo>
                  <a:lnTo>
                    <a:pt x="168418" y="3368721"/>
                  </a:lnTo>
                  <a:lnTo>
                    <a:pt x="168307" y="3359337"/>
                  </a:lnTo>
                  <a:lnTo>
                    <a:pt x="168184" y="3349953"/>
                  </a:lnTo>
                  <a:lnTo>
                    <a:pt x="168046" y="3340570"/>
                  </a:lnTo>
                  <a:lnTo>
                    <a:pt x="167893" y="3331186"/>
                  </a:lnTo>
                  <a:lnTo>
                    <a:pt x="167722" y="3321802"/>
                  </a:lnTo>
                  <a:lnTo>
                    <a:pt x="167533" y="3312419"/>
                  </a:lnTo>
                  <a:lnTo>
                    <a:pt x="167324" y="3303035"/>
                  </a:lnTo>
                  <a:lnTo>
                    <a:pt x="167094" y="3293652"/>
                  </a:lnTo>
                  <a:lnTo>
                    <a:pt x="166839" y="3284268"/>
                  </a:lnTo>
                  <a:lnTo>
                    <a:pt x="166562" y="3274884"/>
                  </a:lnTo>
                  <a:lnTo>
                    <a:pt x="166262" y="3265501"/>
                  </a:lnTo>
                  <a:lnTo>
                    <a:pt x="165940" y="3256117"/>
                  </a:lnTo>
                  <a:lnTo>
                    <a:pt x="165597" y="3246733"/>
                  </a:lnTo>
                  <a:lnTo>
                    <a:pt x="165234" y="3237350"/>
                  </a:lnTo>
                  <a:lnTo>
                    <a:pt x="164850" y="3227966"/>
                  </a:lnTo>
                  <a:lnTo>
                    <a:pt x="164445" y="3218583"/>
                  </a:lnTo>
                  <a:lnTo>
                    <a:pt x="164021" y="3209199"/>
                  </a:lnTo>
                  <a:lnTo>
                    <a:pt x="163582" y="3199815"/>
                  </a:lnTo>
                  <a:lnTo>
                    <a:pt x="163129" y="3190432"/>
                  </a:lnTo>
                  <a:lnTo>
                    <a:pt x="162663" y="3181048"/>
                  </a:lnTo>
                  <a:lnTo>
                    <a:pt x="162188" y="3171664"/>
                  </a:lnTo>
                  <a:lnTo>
                    <a:pt x="161704" y="3162281"/>
                  </a:lnTo>
                  <a:lnTo>
                    <a:pt x="161214" y="3152897"/>
                  </a:lnTo>
                  <a:lnTo>
                    <a:pt x="160722" y="3143514"/>
                  </a:lnTo>
                  <a:lnTo>
                    <a:pt x="160229" y="3134130"/>
                  </a:lnTo>
                  <a:lnTo>
                    <a:pt x="159740" y="3124746"/>
                  </a:lnTo>
                  <a:lnTo>
                    <a:pt x="159255" y="3115363"/>
                  </a:lnTo>
                  <a:lnTo>
                    <a:pt x="158778" y="3105979"/>
                  </a:lnTo>
                  <a:lnTo>
                    <a:pt x="158311" y="3096595"/>
                  </a:lnTo>
                  <a:lnTo>
                    <a:pt x="157856" y="3087212"/>
                  </a:lnTo>
                  <a:lnTo>
                    <a:pt x="157416" y="3077828"/>
                  </a:lnTo>
                  <a:lnTo>
                    <a:pt x="156992" y="3068445"/>
                  </a:lnTo>
                  <a:lnTo>
                    <a:pt x="156584" y="3059061"/>
                  </a:lnTo>
                  <a:lnTo>
                    <a:pt x="156192" y="3049677"/>
                  </a:lnTo>
                  <a:lnTo>
                    <a:pt x="155815" y="3040294"/>
                  </a:lnTo>
                  <a:lnTo>
                    <a:pt x="155454" y="3030910"/>
                  </a:lnTo>
                  <a:lnTo>
                    <a:pt x="155106" y="3021526"/>
                  </a:lnTo>
                  <a:lnTo>
                    <a:pt x="154772" y="3012143"/>
                  </a:lnTo>
                  <a:lnTo>
                    <a:pt x="154448" y="3002759"/>
                  </a:lnTo>
                  <a:lnTo>
                    <a:pt x="154130" y="2993376"/>
                  </a:lnTo>
                  <a:lnTo>
                    <a:pt x="153817" y="2983992"/>
                  </a:lnTo>
                  <a:lnTo>
                    <a:pt x="153505" y="2974608"/>
                  </a:lnTo>
                  <a:lnTo>
                    <a:pt x="153191" y="2965225"/>
                  </a:lnTo>
                  <a:lnTo>
                    <a:pt x="152871" y="2955841"/>
                  </a:lnTo>
                  <a:lnTo>
                    <a:pt x="152544" y="2946457"/>
                  </a:lnTo>
                  <a:lnTo>
                    <a:pt x="152202" y="2937074"/>
                  </a:lnTo>
                  <a:lnTo>
                    <a:pt x="151846" y="2927690"/>
                  </a:lnTo>
                  <a:lnTo>
                    <a:pt x="151473" y="2918307"/>
                  </a:lnTo>
                  <a:lnTo>
                    <a:pt x="151079" y="2908923"/>
                  </a:lnTo>
                  <a:lnTo>
                    <a:pt x="150664" y="2899539"/>
                  </a:lnTo>
                  <a:lnTo>
                    <a:pt x="150225" y="2890156"/>
                  </a:lnTo>
                  <a:lnTo>
                    <a:pt x="149760" y="2880772"/>
                  </a:lnTo>
                  <a:lnTo>
                    <a:pt x="149264" y="2871389"/>
                  </a:lnTo>
                  <a:lnTo>
                    <a:pt x="148738" y="2862005"/>
                  </a:lnTo>
                  <a:lnTo>
                    <a:pt x="148182" y="2852621"/>
                  </a:lnTo>
                  <a:lnTo>
                    <a:pt x="147595" y="2843238"/>
                  </a:lnTo>
                  <a:lnTo>
                    <a:pt x="146976" y="2833854"/>
                  </a:lnTo>
                  <a:lnTo>
                    <a:pt x="146326" y="2824470"/>
                  </a:lnTo>
                  <a:lnTo>
                    <a:pt x="145643" y="2815087"/>
                  </a:lnTo>
                  <a:lnTo>
                    <a:pt x="144925" y="2805703"/>
                  </a:lnTo>
                  <a:lnTo>
                    <a:pt x="144172" y="2796320"/>
                  </a:lnTo>
                  <a:lnTo>
                    <a:pt x="143387" y="2786936"/>
                  </a:lnTo>
                  <a:lnTo>
                    <a:pt x="142573" y="2777552"/>
                  </a:lnTo>
                  <a:lnTo>
                    <a:pt x="141730" y="2768169"/>
                  </a:lnTo>
                  <a:lnTo>
                    <a:pt x="140860" y="2758785"/>
                  </a:lnTo>
                  <a:lnTo>
                    <a:pt x="139965" y="2749401"/>
                  </a:lnTo>
                  <a:lnTo>
                    <a:pt x="139047" y="2740018"/>
                  </a:lnTo>
                  <a:lnTo>
                    <a:pt x="138108" y="2730634"/>
                  </a:lnTo>
                  <a:lnTo>
                    <a:pt x="137155" y="2721251"/>
                  </a:lnTo>
                  <a:lnTo>
                    <a:pt x="136191" y="2711867"/>
                  </a:lnTo>
                  <a:lnTo>
                    <a:pt x="135220" y="2702483"/>
                  </a:lnTo>
                  <a:lnTo>
                    <a:pt x="134246" y="2693100"/>
                  </a:lnTo>
                  <a:lnTo>
                    <a:pt x="133274" y="2683716"/>
                  </a:lnTo>
                  <a:lnTo>
                    <a:pt x="132307" y="2674332"/>
                  </a:lnTo>
                  <a:lnTo>
                    <a:pt x="131351" y="2664949"/>
                  </a:lnTo>
                  <a:lnTo>
                    <a:pt x="130410" y="2655565"/>
                  </a:lnTo>
                  <a:lnTo>
                    <a:pt x="129485" y="2646182"/>
                  </a:lnTo>
                  <a:lnTo>
                    <a:pt x="128581" y="2636798"/>
                  </a:lnTo>
                  <a:lnTo>
                    <a:pt x="127697" y="2627414"/>
                  </a:lnTo>
                  <a:lnTo>
                    <a:pt x="126835" y="2618031"/>
                  </a:lnTo>
                  <a:lnTo>
                    <a:pt x="125996" y="2608647"/>
                  </a:lnTo>
                  <a:lnTo>
                    <a:pt x="125182" y="2599263"/>
                  </a:lnTo>
                  <a:lnTo>
                    <a:pt x="124389" y="2589880"/>
                  </a:lnTo>
                  <a:lnTo>
                    <a:pt x="123615" y="2580496"/>
                  </a:lnTo>
                  <a:lnTo>
                    <a:pt x="122855" y="2571113"/>
                  </a:lnTo>
                  <a:lnTo>
                    <a:pt x="122107" y="2561729"/>
                  </a:lnTo>
                  <a:lnTo>
                    <a:pt x="121367" y="2552345"/>
                  </a:lnTo>
                  <a:lnTo>
                    <a:pt x="120631" y="2542962"/>
                  </a:lnTo>
                  <a:lnTo>
                    <a:pt x="119894" y="2533578"/>
                  </a:lnTo>
                  <a:lnTo>
                    <a:pt x="119150" y="2524194"/>
                  </a:lnTo>
                  <a:lnTo>
                    <a:pt x="118395" y="2514811"/>
                  </a:lnTo>
                  <a:lnTo>
                    <a:pt x="117625" y="2505427"/>
                  </a:lnTo>
                  <a:lnTo>
                    <a:pt x="116838" y="2496044"/>
                  </a:lnTo>
                  <a:lnTo>
                    <a:pt x="116031" y="2486660"/>
                  </a:lnTo>
                  <a:lnTo>
                    <a:pt x="115202" y="2477276"/>
                  </a:lnTo>
                  <a:lnTo>
                    <a:pt x="114350" y="2467893"/>
                  </a:lnTo>
                  <a:lnTo>
                    <a:pt x="113470" y="2458509"/>
                  </a:lnTo>
                  <a:lnTo>
                    <a:pt x="112566" y="2449125"/>
                  </a:lnTo>
                  <a:lnTo>
                    <a:pt x="111640" y="2439742"/>
                  </a:lnTo>
                  <a:lnTo>
                    <a:pt x="110694" y="2430358"/>
                  </a:lnTo>
                  <a:lnTo>
                    <a:pt x="109730" y="2420975"/>
                  </a:lnTo>
                  <a:lnTo>
                    <a:pt x="108750" y="2411591"/>
                  </a:lnTo>
                  <a:lnTo>
                    <a:pt x="107758" y="2402207"/>
                  </a:lnTo>
                  <a:lnTo>
                    <a:pt x="106756" y="2392824"/>
                  </a:lnTo>
                  <a:lnTo>
                    <a:pt x="105749" y="2383440"/>
                  </a:lnTo>
                  <a:lnTo>
                    <a:pt x="104740" y="2374056"/>
                  </a:lnTo>
                  <a:lnTo>
                    <a:pt x="103732" y="2364673"/>
                  </a:lnTo>
                  <a:lnTo>
                    <a:pt x="102728" y="2355289"/>
                  </a:lnTo>
                  <a:lnTo>
                    <a:pt x="101730" y="2345906"/>
                  </a:lnTo>
                  <a:lnTo>
                    <a:pt x="100740" y="2336522"/>
                  </a:lnTo>
                  <a:lnTo>
                    <a:pt x="99760" y="2327138"/>
                  </a:lnTo>
                  <a:lnTo>
                    <a:pt x="98793" y="2317755"/>
                  </a:lnTo>
                  <a:lnTo>
                    <a:pt x="97836" y="2308371"/>
                  </a:lnTo>
                  <a:lnTo>
                    <a:pt x="96890" y="2298987"/>
                  </a:lnTo>
                  <a:lnTo>
                    <a:pt x="95953" y="2289604"/>
                  </a:lnTo>
                  <a:lnTo>
                    <a:pt x="95024" y="2280220"/>
                  </a:lnTo>
                  <a:lnTo>
                    <a:pt x="94101" y="2270837"/>
                  </a:lnTo>
                  <a:lnTo>
                    <a:pt x="93182" y="2261453"/>
                  </a:lnTo>
                  <a:lnTo>
                    <a:pt x="92262" y="2252069"/>
                  </a:lnTo>
                  <a:lnTo>
                    <a:pt x="91337" y="2242686"/>
                  </a:lnTo>
                  <a:lnTo>
                    <a:pt x="90403" y="2233302"/>
                  </a:lnTo>
                  <a:lnTo>
                    <a:pt x="89456" y="2223918"/>
                  </a:lnTo>
                  <a:lnTo>
                    <a:pt x="88492" y="2214535"/>
                  </a:lnTo>
                  <a:lnTo>
                    <a:pt x="87507" y="2205151"/>
                  </a:lnTo>
                  <a:lnTo>
                    <a:pt x="86496" y="2195768"/>
                  </a:lnTo>
                  <a:lnTo>
                    <a:pt x="85454" y="2186384"/>
                  </a:lnTo>
                  <a:lnTo>
                    <a:pt x="84375" y="2177000"/>
                  </a:lnTo>
                  <a:lnTo>
                    <a:pt x="83261" y="2167617"/>
                  </a:lnTo>
                  <a:lnTo>
                    <a:pt x="82109" y="2158233"/>
                  </a:lnTo>
                  <a:lnTo>
                    <a:pt x="80920" y="2148849"/>
                  </a:lnTo>
                  <a:lnTo>
                    <a:pt x="79693" y="2139466"/>
                  </a:lnTo>
                  <a:lnTo>
                    <a:pt x="78431" y="2130082"/>
                  </a:lnTo>
                  <a:lnTo>
                    <a:pt x="77133" y="2120699"/>
                  </a:lnTo>
                  <a:lnTo>
                    <a:pt x="75801" y="2111315"/>
                  </a:lnTo>
                  <a:lnTo>
                    <a:pt x="74444" y="2101931"/>
                  </a:lnTo>
                  <a:lnTo>
                    <a:pt x="73068" y="2092548"/>
                  </a:lnTo>
                  <a:lnTo>
                    <a:pt x="71678" y="2083164"/>
                  </a:lnTo>
                  <a:lnTo>
                    <a:pt x="70282" y="2073780"/>
                  </a:lnTo>
                  <a:lnTo>
                    <a:pt x="68886" y="2064397"/>
                  </a:lnTo>
                  <a:lnTo>
                    <a:pt x="67497" y="2055013"/>
                  </a:lnTo>
                  <a:lnTo>
                    <a:pt x="66124" y="2045630"/>
                  </a:lnTo>
                  <a:lnTo>
                    <a:pt x="64775" y="2036246"/>
                  </a:lnTo>
                  <a:lnTo>
                    <a:pt x="63454" y="2026862"/>
                  </a:lnTo>
                  <a:lnTo>
                    <a:pt x="62167" y="2017479"/>
                  </a:lnTo>
                  <a:lnTo>
                    <a:pt x="60918" y="2008095"/>
                  </a:lnTo>
                  <a:lnTo>
                    <a:pt x="59709" y="1998711"/>
                  </a:lnTo>
                  <a:lnTo>
                    <a:pt x="58544" y="1989328"/>
                  </a:lnTo>
                  <a:lnTo>
                    <a:pt x="57428" y="1979944"/>
                  </a:lnTo>
                  <a:lnTo>
                    <a:pt x="56361" y="1970561"/>
                  </a:lnTo>
                  <a:lnTo>
                    <a:pt x="55338" y="1961177"/>
                  </a:lnTo>
                  <a:lnTo>
                    <a:pt x="54356" y="1951793"/>
                  </a:lnTo>
                  <a:lnTo>
                    <a:pt x="53412" y="1942410"/>
                  </a:lnTo>
                  <a:lnTo>
                    <a:pt x="52503" y="1933026"/>
                  </a:lnTo>
                  <a:lnTo>
                    <a:pt x="51625" y="1923642"/>
                  </a:lnTo>
                  <a:lnTo>
                    <a:pt x="50773" y="1914259"/>
                  </a:lnTo>
                  <a:lnTo>
                    <a:pt x="49944" y="1904875"/>
                  </a:lnTo>
                  <a:lnTo>
                    <a:pt x="49127" y="1895492"/>
                  </a:lnTo>
                  <a:lnTo>
                    <a:pt x="48317" y="1886108"/>
                  </a:lnTo>
                  <a:lnTo>
                    <a:pt x="47508" y="1876724"/>
                  </a:lnTo>
                  <a:lnTo>
                    <a:pt x="46694" y="1867341"/>
                  </a:lnTo>
                  <a:lnTo>
                    <a:pt x="45869" y="1857957"/>
                  </a:lnTo>
                  <a:lnTo>
                    <a:pt x="45028" y="1848573"/>
                  </a:lnTo>
                  <a:lnTo>
                    <a:pt x="44159" y="1839190"/>
                  </a:lnTo>
                  <a:lnTo>
                    <a:pt x="43260" y="1829806"/>
                  </a:lnTo>
                  <a:lnTo>
                    <a:pt x="42326" y="1820423"/>
                  </a:lnTo>
                  <a:lnTo>
                    <a:pt x="41353" y="1811039"/>
                  </a:lnTo>
                  <a:lnTo>
                    <a:pt x="40337" y="1801655"/>
                  </a:lnTo>
                  <a:lnTo>
                    <a:pt x="39275" y="1792272"/>
                  </a:lnTo>
                  <a:lnTo>
                    <a:pt x="38164" y="1782888"/>
                  </a:lnTo>
                  <a:lnTo>
                    <a:pt x="36999" y="1773504"/>
                  </a:lnTo>
                  <a:lnTo>
                    <a:pt x="35778" y="1764121"/>
                  </a:lnTo>
                  <a:lnTo>
                    <a:pt x="34508" y="1754737"/>
                  </a:lnTo>
                  <a:lnTo>
                    <a:pt x="33191" y="1745354"/>
                  </a:lnTo>
                  <a:lnTo>
                    <a:pt x="31829" y="1735970"/>
                  </a:lnTo>
                  <a:lnTo>
                    <a:pt x="30425" y="1726586"/>
                  </a:lnTo>
                  <a:lnTo>
                    <a:pt x="28986" y="1717203"/>
                  </a:lnTo>
                  <a:lnTo>
                    <a:pt x="27515" y="1707819"/>
                  </a:lnTo>
                  <a:lnTo>
                    <a:pt x="26017" y="1698435"/>
                  </a:lnTo>
                  <a:lnTo>
                    <a:pt x="24503" y="1689052"/>
                  </a:lnTo>
                  <a:lnTo>
                    <a:pt x="22982" y="1679668"/>
                  </a:lnTo>
                  <a:lnTo>
                    <a:pt x="21461" y="1670285"/>
                  </a:lnTo>
                  <a:lnTo>
                    <a:pt x="19946" y="1660901"/>
                  </a:lnTo>
                  <a:lnTo>
                    <a:pt x="18445" y="1651517"/>
                  </a:lnTo>
                  <a:lnTo>
                    <a:pt x="16966" y="1642134"/>
                  </a:lnTo>
                  <a:lnTo>
                    <a:pt x="15522" y="1632750"/>
                  </a:lnTo>
                  <a:lnTo>
                    <a:pt x="14118" y="1623366"/>
                  </a:lnTo>
                  <a:lnTo>
                    <a:pt x="12758" y="1613983"/>
                  </a:lnTo>
                  <a:lnTo>
                    <a:pt x="11448" y="1604599"/>
                  </a:lnTo>
                  <a:lnTo>
                    <a:pt x="10195" y="1595216"/>
                  </a:lnTo>
                  <a:lnTo>
                    <a:pt x="9002" y="1585832"/>
                  </a:lnTo>
                  <a:lnTo>
                    <a:pt x="7875" y="1576448"/>
                  </a:lnTo>
                  <a:lnTo>
                    <a:pt x="6824" y="1567065"/>
                  </a:lnTo>
                  <a:lnTo>
                    <a:pt x="5853" y="1557681"/>
                  </a:lnTo>
                  <a:lnTo>
                    <a:pt x="4957" y="1548297"/>
                  </a:lnTo>
                  <a:lnTo>
                    <a:pt x="4138" y="1538914"/>
                  </a:lnTo>
                  <a:lnTo>
                    <a:pt x="3396" y="1529530"/>
                  </a:lnTo>
                  <a:lnTo>
                    <a:pt x="2732" y="1520147"/>
                  </a:lnTo>
                  <a:lnTo>
                    <a:pt x="2144" y="1510763"/>
                  </a:lnTo>
                  <a:lnTo>
                    <a:pt x="1634" y="1501379"/>
                  </a:lnTo>
                  <a:lnTo>
                    <a:pt x="1208" y="1491996"/>
                  </a:lnTo>
                  <a:lnTo>
                    <a:pt x="851" y="1482612"/>
                  </a:lnTo>
                  <a:lnTo>
                    <a:pt x="560" y="1473228"/>
                  </a:lnTo>
                  <a:lnTo>
                    <a:pt x="332" y="1463845"/>
                  </a:lnTo>
                  <a:lnTo>
                    <a:pt x="164" y="1454461"/>
                  </a:lnTo>
                  <a:lnTo>
                    <a:pt x="54" y="1445078"/>
                  </a:lnTo>
                  <a:lnTo>
                    <a:pt x="0" y="1435694"/>
                  </a:lnTo>
                  <a:lnTo>
                    <a:pt x="6" y="1426310"/>
                  </a:lnTo>
                  <a:lnTo>
                    <a:pt x="67" y="1416927"/>
                  </a:lnTo>
                  <a:lnTo>
                    <a:pt x="181" y="1407543"/>
                  </a:lnTo>
                  <a:lnTo>
                    <a:pt x="349" y="1398160"/>
                  </a:lnTo>
                  <a:lnTo>
                    <a:pt x="572" y="1388776"/>
                  </a:lnTo>
                  <a:lnTo>
                    <a:pt x="855" y="1379392"/>
                  </a:lnTo>
                  <a:lnTo>
                    <a:pt x="1201" y="1370009"/>
                  </a:lnTo>
                  <a:lnTo>
                    <a:pt x="1620" y="1360625"/>
                  </a:lnTo>
                  <a:lnTo>
                    <a:pt x="2118" y="1351241"/>
                  </a:lnTo>
                  <a:lnTo>
                    <a:pt x="2694" y="1341858"/>
                  </a:lnTo>
                  <a:lnTo>
                    <a:pt x="3353" y="1332474"/>
                  </a:lnTo>
                  <a:lnTo>
                    <a:pt x="4099" y="1323091"/>
                  </a:lnTo>
                  <a:lnTo>
                    <a:pt x="4935" y="1313707"/>
                  </a:lnTo>
                  <a:lnTo>
                    <a:pt x="5865" y="1304323"/>
                  </a:lnTo>
                  <a:lnTo>
                    <a:pt x="6893" y="1294940"/>
                  </a:lnTo>
                  <a:lnTo>
                    <a:pt x="8033" y="1285556"/>
                  </a:lnTo>
                  <a:lnTo>
                    <a:pt x="9270" y="1276172"/>
                  </a:lnTo>
                  <a:lnTo>
                    <a:pt x="10602" y="1266789"/>
                  </a:lnTo>
                  <a:lnTo>
                    <a:pt x="12027" y="1257405"/>
                  </a:lnTo>
                  <a:lnTo>
                    <a:pt x="13541" y="1248022"/>
                  </a:lnTo>
                  <a:lnTo>
                    <a:pt x="15141" y="1238638"/>
                  </a:lnTo>
                  <a:lnTo>
                    <a:pt x="16820" y="1229254"/>
                  </a:lnTo>
                  <a:lnTo>
                    <a:pt x="18585" y="1219871"/>
                  </a:lnTo>
                  <a:lnTo>
                    <a:pt x="20418" y="1210487"/>
                  </a:lnTo>
                  <a:lnTo>
                    <a:pt x="22309" y="1201103"/>
                  </a:lnTo>
                  <a:lnTo>
                    <a:pt x="24253" y="1191720"/>
                  </a:lnTo>
                  <a:lnTo>
                    <a:pt x="26242" y="1182336"/>
                  </a:lnTo>
                  <a:lnTo>
                    <a:pt x="28270" y="1172953"/>
                  </a:lnTo>
                  <a:lnTo>
                    <a:pt x="30330" y="1163569"/>
                  </a:lnTo>
                  <a:lnTo>
                    <a:pt x="32419" y="1154185"/>
                  </a:lnTo>
                  <a:lnTo>
                    <a:pt x="34529" y="1144802"/>
                  </a:lnTo>
                  <a:lnTo>
                    <a:pt x="36654" y="1135418"/>
                  </a:lnTo>
                  <a:lnTo>
                    <a:pt x="38791" y="1126034"/>
                  </a:lnTo>
                  <a:lnTo>
                    <a:pt x="40935" y="1116651"/>
                  </a:lnTo>
                  <a:lnTo>
                    <a:pt x="43086" y="1107267"/>
                  </a:lnTo>
                  <a:lnTo>
                    <a:pt x="45242" y="1097884"/>
                  </a:lnTo>
                  <a:lnTo>
                    <a:pt x="47403" y="1088500"/>
                  </a:lnTo>
                  <a:lnTo>
                    <a:pt x="49570" y="1079116"/>
                  </a:lnTo>
                  <a:lnTo>
                    <a:pt x="51745" y="1069733"/>
                  </a:lnTo>
                  <a:lnTo>
                    <a:pt x="53929" y="1060349"/>
                  </a:lnTo>
                  <a:lnTo>
                    <a:pt x="56126" y="1050965"/>
                  </a:lnTo>
                  <a:lnTo>
                    <a:pt x="58337" y="1041582"/>
                  </a:lnTo>
                  <a:lnTo>
                    <a:pt x="60566" y="1032198"/>
                  </a:lnTo>
                  <a:lnTo>
                    <a:pt x="62817" y="1022815"/>
                  </a:lnTo>
                  <a:lnTo>
                    <a:pt x="65098" y="1013431"/>
                  </a:lnTo>
                  <a:lnTo>
                    <a:pt x="67408" y="1004047"/>
                  </a:lnTo>
                  <a:lnTo>
                    <a:pt x="69750" y="994664"/>
                  </a:lnTo>
                  <a:lnTo>
                    <a:pt x="72127" y="985280"/>
                  </a:lnTo>
                  <a:lnTo>
                    <a:pt x="74539" y="975896"/>
                  </a:lnTo>
                  <a:lnTo>
                    <a:pt x="76989" y="966513"/>
                  </a:lnTo>
                  <a:lnTo>
                    <a:pt x="79476" y="957129"/>
                  </a:lnTo>
                  <a:lnTo>
                    <a:pt x="82004" y="947746"/>
                  </a:lnTo>
                  <a:lnTo>
                    <a:pt x="84571" y="938362"/>
                  </a:lnTo>
                  <a:lnTo>
                    <a:pt x="87171" y="928978"/>
                  </a:lnTo>
                  <a:lnTo>
                    <a:pt x="89801" y="919595"/>
                  </a:lnTo>
                  <a:lnTo>
                    <a:pt x="92456" y="910211"/>
                  </a:lnTo>
                  <a:lnTo>
                    <a:pt x="95132" y="900827"/>
                  </a:lnTo>
                  <a:lnTo>
                    <a:pt x="97822" y="891444"/>
                  </a:lnTo>
                  <a:lnTo>
                    <a:pt x="100521" y="882060"/>
                  </a:lnTo>
                  <a:lnTo>
                    <a:pt x="103218" y="872677"/>
                  </a:lnTo>
                  <a:lnTo>
                    <a:pt x="105905" y="863293"/>
                  </a:lnTo>
                  <a:lnTo>
                    <a:pt x="108573" y="853909"/>
                  </a:lnTo>
                  <a:lnTo>
                    <a:pt x="111213" y="844526"/>
                  </a:lnTo>
                  <a:lnTo>
                    <a:pt x="113817" y="835142"/>
                  </a:lnTo>
                  <a:lnTo>
                    <a:pt x="116377" y="825758"/>
                  </a:lnTo>
                  <a:lnTo>
                    <a:pt x="118885" y="816375"/>
                  </a:lnTo>
                  <a:lnTo>
                    <a:pt x="121322" y="806991"/>
                  </a:lnTo>
                  <a:lnTo>
                    <a:pt x="123690" y="797608"/>
                  </a:lnTo>
                  <a:lnTo>
                    <a:pt x="125984" y="788224"/>
                  </a:lnTo>
                  <a:lnTo>
                    <a:pt x="128201" y="778840"/>
                  </a:lnTo>
                  <a:lnTo>
                    <a:pt x="130339" y="769457"/>
                  </a:lnTo>
                  <a:lnTo>
                    <a:pt x="132397" y="760073"/>
                  </a:lnTo>
                  <a:lnTo>
                    <a:pt x="134374" y="750689"/>
                  </a:lnTo>
                  <a:lnTo>
                    <a:pt x="136263" y="741306"/>
                  </a:lnTo>
                  <a:lnTo>
                    <a:pt x="138069" y="731922"/>
                  </a:lnTo>
                  <a:lnTo>
                    <a:pt x="139802" y="722539"/>
                  </a:lnTo>
                  <a:lnTo>
                    <a:pt x="141467" y="713155"/>
                  </a:lnTo>
                  <a:lnTo>
                    <a:pt x="143068" y="703771"/>
                  </a:lnTo>
                  <a:lnTo>
                    <a:pt x="144610" y="694388"/>
                  </a:lnTo>
                  <a:lnTo>
                    <a:pt x="146099" y="685004"/>
                  </a:lnTo>
                  <a:lnTo>
                    <a:pt x="147537" y="675620"/>
                  </a:lnTo>
                  <a:lnTo>
                    <a:pt x="148925" y="666237"/>
                  </a:lnTo>
                  <a:lnTo>
                    <a:pt x="150274" y="656853"/>
                  </a:lnTo>
                  <a:lnTo>
                    <a:pt x="151589" y="647470"/>
                  </a:lnTo>
                  <a:lnTo>
                    <a:pt x="152871" y="638086"/>
                  </a:lnTo>
                  <a:lnTo>
                    <a:pt x="154121" y="628702"/>
                  </a:lnTo>
                  <a:lnTo>
                    <a:pt x="155342" y="619319"/>
                  </a:lnTo>
                  <a:lnTo>
                    <a:pt x="156534" y="609935"/>
                  </a:lnTo>
                  <a:lnTo>
                    <a:pt x="157691" y="600551"/>
                  </a:lnTo>
                  <a:lnTo>
                    <a:pt x="158817" y="591168"/>
                  </a:lnTo>
                  <a:lnTo>
                    <a:pt x="159911" y="581784"/>
                  </a:lnTo>
                  <a:lnTo>
                    <a:pt x="160972" y="572401"/>
                  </a:lnTo>
                  <a:lnTo>
                    <a:pt x="161998" y="563017"/>
                  </a:lnTo>
                  <a:lnTo>
                    <a:pt x="162988" y="553633"/>
                  </a:lnTo>
                  <a:lnTo>
                    <a:pt x="163939" y="544250"/>
                  </a:lnTo>
                  <a:lnTo>
                    <a:pt x="164848" y="534866"/>
                  </a:lnTo>
                  <a:lnTo>
                    <a:pt x="165713" y="525482"/>
                  </a:lnTo>
                  <a:lnTo>
                    <a:pt x="166537" y="516099"/>
                  </a:lnTo>
                  <a:lnTo>
                    <a:pt x="167321" y="506715"/>
                  </a:lnTo>
                  <a:lnTo>
                    <a:pt x="168065" y="497332"/>
                  </a:lnTo>
                  <a:lnTo>
                    <a:pt x="168770" y="487948"/>
                  </a:lnTo>
                  <a:lnTo>
                    <a:pt x="169437" y="478564"/>
                  </a:lnTo>
                  <a:lnTo>
                    <a:pt x="170066" y="469181"/>
                  </a:lnTo>
                  <a:lnTo>
                    <a:pt x="170656" y="459797"/>
                  </a:lnTo>
                  <a:lnTo>
                    <a:pt x="171213" y="450413"/>
                  </a:lnTo>
                  <a:lnTo>
                    <a:pt x="171740" y="441030"/>
                  </a:lnTo>
                  <a:lnTo>
                    <a:pt x="172239" y="431646"/>
                  </a:lnTo>
                  <a:lnTo>
                    <a:pt x="172712" y="422263"/>
                  </a:lnTo>
                  <a:lnTo>
                    <a:pt x="173159" y="412879"/>
                  </a:lnTo>
                  <a:lnTo>
                    <a:pt x="173584" y="403495"/>
                  </a:lnTo>
                  <a:lnTo>
                    <a:pt x="173983" y="394112"/>
                  </a:lnTo>
                  <a:lnTo>
                    <a:pt x="174362" y="384728"/>
                  </a:lnTo>
                  <a:lnTo>
                    <a:pt x="174721" y="375344"/>
                  </a:lnTo>
                  <a:lnTo>
                    <a:pt x="175062" y="365961"/>
                  </a:lnTo>
                  <a:lnTo>
                    <a:pt x="175385" y="356577"/>
                  </a:lnTo>
                  <a:lnTo>
                    <a:pt x="175690" y="347194"/>
                  </a:lnTo>
                  <a:lnTo>
                    <a:pt x="175978" y="337810"/>
                  </a:lnTo>
                  <a:lnTo>
                    <a:pt x="176247" y="328426"/>
                  </a:lnTo>
                  <a:lnTo>
                    <a:pt x="176498" y="319043"/>
                  </a:lnTo>
                  <a:lnTo>
                    <a:pt x="176733" y="309659"/>
                  </a:lnTo>
                  <a:lnTo>
                    <a:pt x="176951" y="300275"/>
                  </a:lnTo>
                  <a:lnTo>
                    <a:pt x="177154" y="290892"/>
                  </a:lnTo>
                  <a:lnTo>
                    <a:pt x="177341" y="281508"/>
                  </a:lnTo>
                  <a:lnTo>
                    <a:pt x="177513" y="272125"/>
                  </a:lnTo>
                  <a:lnTo>
                    <a:pt x="177670" y="262741"/>
                  </a:lnTo>
                  <a:lnTo>
                    <a:pt x="177810" y="253357"/>
                  </a:lnTo>
                  <a:lnTo>
                    <a:pt x="177937" y="243974"/>
                  </a:lnTo>
                  <a:lnTo>
                    <a:pt x="178051" y="234590"/>
                  </a:lnTo>
                  <a:lnTo>
                    <a:pt x="178152" y="225206"/>
                  </a:lnTo>
                  <a:lnTo>
                    <a:pt x="178241" y="215823"/>
                  </a:lnTo>
                  <a:lnTo>
                    <a:pt x="178319" y="206439"/>
                  </a:lnTo>
                  <a:lnTo>
                    <a:pt x="178387" y="197056"/>
                  </a:lnTo>
                  <a:lnTo>
                    <a:pt x="178444" y="187672"/>
                  </a:lnTo>
                  <a:lnTo>
                    <a:pt x="178491" y="178288"/>
                  </a:lnTo>
                  <a:lnTo>
                    <a:pt x="178530" y="168905"/>
                  </a:lnTo>
                  <a:lnTo>
                    <a:pt x="178563" y="159521"/>
                  </a:lnTo>
                  <a:lnTo>
                    <a:pt x="178589" y="150137"/>
                  </a:lnTo>
                  <a:lnTo>
                    <a:pt x="178609" y="140754"/>
                  </a:lnTo>
                  <a:lnTo>
                    <a:pt x="178625" y="131370"/>
                  </a:lnTo>
                  <a:lnTo>
                    <a:pt x="178636" y="121987"/>
                  </a:lnTo>
                  <a:lnTo>
                    <a:pt x="178645" y="112603"/>
                  </a:lnTo>
                  <a:lnTo>
                    <a:pt x="178652" y="103219"/>
                  </a:lnTo>
                  <a:lnTo>
                    <a:pt x="178659" y="93836"/>
                  </a:lnTo>
                  <a:lnTo>
                    <a:pt x="178665" y="84452"/>
                  </a:lnTo>
                  <a:lnTo>
                    <a:pt x="178672" y="75068"/>
                  </a:lnTo>
                  <a:lnTo>
                    <a:pt x="178680" y="65685"/>
                  </a:lnTo>
                  <a:lnTo>
                    <a:pt x="178690" y="56301"/>
                  </a:lnTo>
                  <a:lnTo>
                    <a:pt x="178702" y="46918"/>
                  </a:lnTo>
                  <a:lnTo>
                    <a:pt x="178717" y="37534"/>
                  </a:lnTo>
                  <a:lnTo>
                    <a:pt x="178735" y="28150"/>
                  </a:lnTo>
                  <a:lnTo>
                    <a:pt x="178755" y="18767"/>
                  </a:lnTo>
                  <a:lnTo>
                    <a:pt x="178777" y="9383"/>
                  </a:lnTo>
                  <a:lnTo>
                    <a:pt x="178802" y="0"/>
                  </a:lnTo>
                  <a:lnTo>
                    <a:pt x="179791" y="0"/>
                  </a:lnTo>
                  <a:lnTo>
                    <a:pt x="179816" y="9383"/>
                  </a:lnTo>
                  <a:lnTo>
                    <a:pt x="179839" y="18767"/>
                  </a:lnTo>
                  <a:lnTo>
                    <a:pt x="179859" y="28150"/>
                  </a:lnTo>
                  <a:lnTo>
                    <a:pt x="179876" y="37534"/>
                  </a:lnTo>
                  <a:lnTo>
                    <a:pt x="179891" y="46918"/>
                  </a:lnTo>
                  <a:lnTo>
                    <a:pt x="179904" y="56301"/>
                  </a:lnTo>
                  <a:lnTo>
                    <a:pt x="179913" y="65685"/>
                  </a:lnTo>
                  <a:lnTo>
                    <a:pt x="179921" y="75068"/>
                  </a:lnTo>
                  <a:lnTo>
                    <a:pt x="179928" y="84452"/>
                  </a:lnTo>
                  <a:lnTo>
                    <a:pt x="179935" y="93836"/>
                  </a:lnTo>
                  <a:lnTo>
                    <a:pt x="179941" y="103219"/>
                  </a:lnTo>
                  <a:lnTo>
                    <a:pt x="179948" y="112603"/>
                  </a:lnTo>
                  <a:lnTo>
                    <a:pt x="179957" y="121987"/>
                  </a:lnTo>
                  <a:lnTo>
                    <a:pt x="179969" y="131370"/>
                  </a:lnTo>
                  <a:lnTo>
                    <a:pt x="179985" y="140754"/>
                  </a:lnTo>
                  <a:lnTo>
                    <a:pt x="180005" y="150137"/>
                  </a:lnTo>
                  <a:lnTo>
                    <a:pt x="180031" y="159521"/>
                  </a:lnTo>
                  <a:lnTo>
                    <a:pt x="180063" y="168905"/>
                  </a:lnTo>
                  <a:lnTo>
                    <a:pt x="180102" y="178288"/>
                  </a:lnTo>
                  <a:lnTo>
                    <a:pt x="180150" y="187672"/>
                  </a:lnTo>
                  <a:lnTo>
                    <a:pt x="180206" y="197056"/>
                  </a:lnTo>
                  <a:lnTo>
                    <a:pt x="180274" y="206439"/>
                  </a:lnTo>
                  <a:lnTo>
                    <a:pt x="180352" y="215823"/>
                  </a:lnTo>
                  <a:lnTo>
                    <a:pt x="180442" y="225206"/>
                  </a:lnTo>
                  <a:lnTo>
                    <a:pt x="180543" y="234590"/>
                  </a:lnTo>
                  <a:lnTo>
                    <a:pt x="180657" y="243974"/>
                  </a:lnTo>
                  <a:lnTo>
                    <a:pt x="180783" y="253357"/>
                  </a:lnTo>
                  <a:lnTo>
                    <a:pt x="180924" y="262741"/>
                  </a:lnTo>
                  <a:lnTo>
                    <a:pt x="181080" y="272125"/>
                  </a:lnTo>
                  <a:lnTo>
                    <a:pt x="181252" y="281508"/>
                  </a:lnTo>
                  <a:lnTo>
                    <a:pt x="181440" y="290892"/>
                  </a:lnTo>
                  <a:lnTo>
                    <a:pt x="181642" y="300275"/>
                  </a:lnTo>
                  <a:lnTo>
                    <a:pt x="181861" y="309659"/>
                  </a:lnTo>
                  <a:lnTo>
                    <a:pt x="182096" y="319043"/>
                  </a:lnTo>
                  <a:lnTo>
                    <a:pt x="182347" y="328426"/>
                  </a:lnTo>
                  <a:lnTo>
                    <a:pt x="182616" y="337810"/>
                  </a:lnTo>
                  <a:lnTo>
                    <a:pt x="182904" y="347194"/>
                  </a:lnTo>
                  <a:lnTo>
                    <a:pt x="183209" y="356577"/>
                  </a:lnTo>
                  <a:lnTo>
                    <a:pt x="183531" y="365961"/>
                  </a:lnTo>
                  <a:lnTo>
                    <a:pt x="183872" y="375344"/>
                  </a:lnTo>
                  <a:lnTo>
                    <a:pt x="184232" y="384728"/>
                  </a:lnTo>
                  <a:lnTo>
                    <a:pt x="184610" y="394112"/>
                  </a:lnTo>
                  <a:lnTo>
                    <a:pt x="185010" y="403495"/>
                  </a:lnTo>
                  <a:lnTo>
                    <a:pt x="185434" y="412879"/>
                  </a:lnTo>
                  <a:lnTo>
                    <a:pt x="185882" y="422263"/>
                  </a:lnTo>
                  <a:lnTo>
                    <a:pt x="186354" y="431646"/>
                  </a:lnTo>
                  <a:lnTo>
                    <a:pt x="186853" y="441030"/>
                  </a:lnTo>
                  <a:lnTo>
                    <a:pt x="187380" y="450413"/>
                  </a:lnTo>
                  <a:lnTo>
                    <a:pt x="187938" y="459797"/>
                  </a:lnTo>
                  <a:lnTo>
                    <a:pt x="188527" y="469181"/>
                  </a:lnTo>
                  <a:lnTo>
                    <a:pt x="189157" y="478564"/>
                  </a:lnTo>
                  <a:lnTo>
                    <a:pt x="189824" y="487948"/>
                  </a:lnTo>
                  <a:lnTo>
                    <a:pt x="190528" y="497332"/>
                  </a:lnTo>
                  <a:lnTo>
                    <a:pt x="191272" y="506715"/>
                  </a:lnTo>
                  <a:lnTo>
                    <a:pt x="192056" y="516099"/>
                  </a:lnTo>
                  <a:lnTo>
                    <a:pt x="192881" y="525482"/>
                  </a:lnTo>
                  <a:lnTo>
                    <a:pt x="193746" y="534866"/>
                  </a:lnTo>
                  <a:lnTo>
                    <a:pt x="194654" y="544250"/>
                  </a:lnTo>
                  <a:lnTo>
                    <a:pt x="195606" y="553633"/>
                  </a:lnTo>
                  <a:lnTo>
                    <a:pt x="196595" y="563017"/>
                  </a:lnTo>
                  <a:lnTo>
                    <a:pt x="197621" y="572401"/>
                  </a:lnTo>
                  <a:lnTo>
                    <a:pt x="198682" y="581784"/>
                  </a:lnTo>
                  <a:lnTo>
                    <a:pt x="199776" y="591168"/>
                  </a:lnTo>
                  <a:lnTo>
                    <a:pt x="200902" y="600551"/>
                  </a:lnTo>
                  <a:lnTo>
                    <a:pt x="202060" y="609935"/>
                  </a:lnTo>
                  <a:lnTo>
                    <a:pt x="203251" y="619319"/>
                  </a:lnTo>
                  <a:lnTo>
                    <a:pt x="204472" y="628702"/>
                  </a:lnTo>
                  <a:lnTo>
                    <a:pt x="205723" y="638086"/>
                  </a:lnTo>
                  <a:lnTo>
                    <a:pt x="207005" y="647470"/>
                  </a:lnTo>
                  <a:lnTo>
                    <a:pt x="208319" y="656853"/>
                  </a:lnTo>
                  <a:lnTo>
                    <a:pt x="209669" y="666237"/>
                  </a:lnTo>
                  <a:lnTo>
                    <a:pt x="211057" y="675620"/>
                  </a:lnTo>
                  <a:lnTo>
                    <a:pt x="212495" y="685004"/>
                  </a:lnTo>
                  <a:lnTo>
                    <a:pt x="213983" y="694388"/>
                  </a:lnTo>
                  <a:lnTo>
                    <a:pt x="215525" y="703771"/>
                  </a:lnTo>
                  <a:lnTo>
                    <a:pt x="217126" y="713155"/>
                  </a:lnTo>
                  <a:lnTo>
                    <a:pt x="218791" y="722539"/>
                  </a:lnTo>
                  <a:lnTo>
                    <a:pt x="220525" y="731922"/>
                  </a:lnTo>
                  <a:lnTo>
                    <a:pt x="222330" y="741306"/>
                  </a:lnTo>
                  <a:lnTo>
                    <a:pt x="224220" y="750689"/>
                  </a:lnTo>
                  <a:lnTo>
                    <a:pt x="226197" y="760073"/>
                  </a:lnTo>
                  <a:lnTo>
                    <a:pt x="228254" y="769457"/>
                  </a:lnTo>
                  <a:lnTo>
                    <a:pt x="230392" y="778840"/>
                  </a:lnTo>
                  <a:lnTo>
                    <a:pt x="232610" y="788224"/>
                  </a:lnTo>
                  <a:lnTo>
                    <a:pt x="234904" y="797608"/>
                  </a:lnTo>
                  <a:lnTo>
                    <a:pt x="237271" y="806991"/>
                  </a:lnTo>
                  <a:lnTo>
                    <a:pt x="239709" y="816375"/>
                  </a:lnTo>
                  <a:lnTo>
                    <a:pt x="242216" y="825758"/>
                  </a:lnTo>
                  <a:lnTo>
                    <a:pt x="244776" y="835142"/>
                  </a:lnTo>
                  <a:lnTo>
                    <a:pt x="247380" y="844526"/>
                  </a:lnTo>
                  <a:lnTo>
                    <a:pt x="250021" y="853909"/>
                  </a:lnTo>
                  <a:lnTo>
                    <a:pt x="252688" y="863293"/>
                  </a:lnTo>
                  <a:lnTo>
                    <a:pt x="255375" y="872677"/>
                  </a:lnTo>
                  <a:lnTo>
                    <a:pt x="258072" y="882060"/>
                  </a:lnTo>
                  <a:lnTo>
                    <a:pt x="260771" y="891444"/>
                  </a:lnTo>
                  <a:lnTo>
                    <a:pt x="263462" y="900827"/>
                  </a:lnTo>
                  <a:lnTo>
                    <a:pt x="266137" y="910211"/>
                  </a:lnTo>
                  <a:lnTo>
                    <a:pt x="268793" y="919595"/>
                  </a:lnTo>
                  <a:lnTo>
                    <a:pt x="271422" y="928978"/>
                  </a:lnTo>
                  <a:lnTo>
                    <a:pt x="274022" y="938362"/>
                  </a:lnTo>
                  <a:lnTo>
                    <a:pt x="276589" y="947746"/>
                  </a:lnTo>
                  <a:lnTo>
                    <a:pt x="279117" y="957129"/>
                  </a:lnTo>
                  <a:lnTo>
                    <a:pt x="281605" y="966513"/>
                  </a:lnTo>
                  <a:lnTo>
                    <a:pt x="284054" y="975896"/>
                  </a:lnTo>
                  <a:lnTo>
                    <a:pt x="286467" y="985280"/>
                  </a:lnTo>
                  <a:lnTo>
                    <a:pt x="288843" y="994664"/>
                  </a:lnTo>
                  <a:lnTo>
                    <a:pt x="291186" y="1004047"/>
                  </a:lnTo>
                  <a:lnTo>
                    <a:pt x="293496" y="1013431"/>
                  </a:lnTo>
                  <a:lnTo>
                    <a:pt x="295776" y="1022815"/>
                  </a:lnTo>
                  <a:lnTo>
                    <a:pt x="298027" y="1032198"/>
                  </a:lnTo>
                  <a:lnTo>
                    <a:pt x="300257" y="1041582"/>
                  </a:lnTo>
                  <a:lnTo>
                    <a:pt x="302468" y="1050965"/>
                  </a:lnTo>
                  <a:lnTo>
                    <a:pt x="304664" y="1060349"/>
                  </a:lnTo>
                  <a:lnTo>
                    <a:pt x="306848" y="1069733"/>
                  </a:lnTo>
                  <a:lnTo>
                    <a:pt x="309023" y="1079116"/>
                  </a:lnTo>
                  <a:lnTo>
                    <a:pt x="311190" y="1088500"/>
                  </a:lnTo>
                  <a:lnTo>
                    <a:pt x="313351" y="1097884"/>
                  </a:lnTo>
                  <a:lnTo>
                    <a:pt x="315508" y="1107267"/>
                  </a:lnTo>
                  <a:lnTo>
                    <a:pt x="317658" y="1116651"/>
                  </a:lnTo>
                  <a:lnTo>
                    <a:pt x="319803" y="1126034"/>
                  </a:lnTo>
                  <a:lnTo>
                    <a:pt x="321939" y="1135418"/>
                  </a:lnTo>
                  <a:lnTo>
                    <a:pt x="324064" y="1144802"/>
                  </a:lnTo>
                  <a:lnTo>
                    <a:pt x="326174" y="1154185"/>
                  </a:lnTo>
                  <a:lnTo>
                    <a:pt x="328263" y="1163569"/>
                  </a:lnTo>
                  <a:lnTo>
                    <a:pt x="330324" y="1172953"/>
                  </a:lnTo>
                  <a:lnTo>
                    <a:pt x="332352" y="1182336"/>
                  </a:lnTo>
                  <a:lnTo>
                    <a:pt x="334341" y="1191720"/>
                  </a:lnTo>
                  <a:lnTo>
                    <a:pt x="336284" y="1201103"/>
                  </a:lnTo>
                  <a:lnTo>
                    <a:pt x="338176" y="1210487"/>
                  </a:lnTo>
                  <a:lnTo>
                    <a:pt x="340008" y="1219871"/>
                  </a:lnTo>
                  <a:lnTo>
                    <a:pt x="341773" y="1229254"/>
                  </a:lnTo>
                  <a:lnTo>
                    <a:pt x="343453" y="1238638"/>
                  </a:lnTo>
                  <a:lnTo>
                    <a:pt x="345052" y="1248022"/>
                  </a:lnTo>
                  <a:lnTo>
                    <a:pt x="346566" y="1257405"/>
                  </a:lnTo>
                  <a:lnTo>
                    <a:pt x="347991" y="1266789"/>
                  </a:lnTo>
                  <a:lnTo>
                    <a:pt x="349323" y="1276172"/>
                  </a:lnTo>
                  <a:lnTo>
                    <a:pt x="350560" y="1285556"/>
                  </a:lnTo>
                  <a:lnTo>
                    <a:pt x="351700" y="1294940"/>
                  </a:lnTo>
                  <a:lnTo>
                    <a:pt x="352729" y="1304323"/>
                  </a:lnTo>
                  <a:lnTo>
                    <a:pt x="353658" y="1313707"/>
                  </a:lnTo>
                  <a:lnTo>
                    <a:pt x="354494" y="1323091"/>
                  </a:lnTo>
                  <a:lnTo>
                    <a:pt x="355240" y="1332474"/>
                  </a:lnTo>
                  <a:lnTo>
                    <a:pt x="355899" y="1341858"/>
                  </a:lnTo>
                  <a:lnTo>
                    <a:pt x="356475" y="1351241"/>
                  </a:lnTo>
                  <a:lnTo>
                    <a:pt x="356974" y="1360625"/>
                  </a:lnTo>
                  <a:lnTo>
                    <a:pt x="357393" y="1370009"/>
                  </a:lnTo>
                  <a:lnTo>
                    <a:pt x="357738" y="1379392"/>
                  </a:lnTo>
                  <a:lnTo>
                    <a:pt x="358021" y="1388776"/>
                  </a:lnTo>
                  <a:lnTo>
                    <a:pt x="358245" y="1398160"/>
                  </a:lnTo>
                  <a:lnTo>
                    <a:pt x="358413" y="1407543"/>
                  </a:lnTo>
                  <a:lnTo>
                    <a:pt x="358526" y="1416927"/>
                  </a:lnTo>
                  <a:lnTo>
                    <a:pt x="358587" y="1426310"/>
                  </a:lnTo>
                  <a:lnTo>
                    <a:pt x="358594" y="1435694"/>
                  </a:lnTo>
                  <a:lnTo>
                    <a:pt x="358539" y="1445078"/>
                  </a:lnTo>
                  <a:lnTo>
                    <a:pt x="358429" y="1454461"/>
                  </a:lnTo>
                  <a:lnTo>
                    <a:pt x="358262" y="1463845"/>
                  </a:lnTo>
                  <a:lnTo>
                    <a:pt x="358034" y="1473228"/>
                  </a:lnTo>
                  <a:lnTo>
                    <a:pt x="357743" y="1482612"/>
                  </a:lnTo>
                  <a:lnTo>
                    <a:pt x="357386" y="1491996"/>
                  </a:lnTo>
                  <a:lnTo>
                    <a:pt x="356959" y="1501379"/>
                  </a:lnTo>
                  <a:lnTo>
                    <a:pt x="356449" y="1510763"/>
                  </a:lnTo>
                  <a:lnTo>
                    <a:pt x="355861" y="1520147"/>
                  </a:lnTo>
                  <a:lnTo>
                    <a:pt x="355197" y="1529530"/>
                  </a:lnTo>
                  <a:lnTo>
                    <a:pt x="354456" y="1538914"/>
                  </a:lnTo>
                  <a:lnTo>
                    <a:pt x="353637" y="1548297"/>
                  </a:lnTo>
                  <a:lnTo>
                    <a:pt x="352741" y="1557681"/>
                  </a:lnTo>
                  <a:lnTo>
                    <a:pt x="351770" y="1567065"/>
                  </a:lnTo>
                  <a:lnTo>
                    <a:pt x="350718" y="1576448"/>
                  </a:lnTo>
                  <a:lnTo>
                    <a:pt x="349591" y="1585832"/>
                  </a:lnTo>
                  <a:lnTo>
                    <a:pt x="348399" y="1595216"/>
                  </a:lnTo>
                  <a:lnTo>
                    <a:pt x="347145" y="1604599"/>
                  </a:lnTo>
                  <a:lnTo>
                    <a:pt x="345836" y="1613983"/>
                  </a:lnTo>
                  <a:lnTo>
                    <a:pt x="344476" y="1623366"/>
                  </a:lnTo>
                  <a:lnTo>
                    <a:pt x="343071" y="1632750"/>
                  </a:lnTo>
                  <a:lnTo>
                    <a:pt x="341627" y="1642134"/>
                  </a:lnTo>
                  <a:lnTo>
                    <a:pt x="340148" y="1651517"/>
                  </a:lnTo>
                  <a:lnTo>
                    <a:pt x="338648" y="1660901"/>
                  </a:lnTo>
                  <a:lnTo>
                    <a:pt x="337133" y="1670285"/>
                  </a:lnTo>
                  <a:lnTo>
                    <a:pt x="335611" y="1679668"/>
                  </a:lnTo>
                  <a:lnTo>
                    <a:pt x="334090" y="1689052"/>
                  </a:lnTo>
                  <a:lnTo>
                    <a:pt x="332577" y="1698435"/>
                  </a:lnTo>
                  <a:lnTo>
                    <a:pt x="331079" y="1707819"/>
                  </a:lnTo>
                  <a:lnTo>
                    <a:pt x="329608" y="1717203"/>
                  </a:lnTo>
                  <a:lnTo>
                    <a:pt x="328168" y="1726586"/>
                  </a:lnTo>
                  <a:lnTo>
                    <a:pt x="326765" y="1735970"/>
                  </a:lnTo>
                  <a:lnTo>
                    <a:pt x="325403" y="1745354"/>
                  </a:lnTo>
                  <a:lnTo>
                    <a:pt x="324085" y="1754737"/>
                  </a:lnTo>
                  <a:lnTo>
                    <a:pt x="322815" y="1764121"/>
                  </a:lnTo>
                  <a:lnTo>
                    <a:pt x="321595" y="1773504"/>
                  </a:lnTo>
                  <a:lnTo>
                    <a:pt x="320429" y="1782888"/>
                  </a:lnTo>
                  <a:lnTo>
                    <a:pt x="319319" y="1792272"/>
                  </a:lnTo>
                  <a:lnTo>
                    <a:pt x="318257" y="1801655"/>
                  </a:lnTo>
                  <a:lnTo>
                    <a:pt x="317241" y="1811039"/>
                  </a:lnTo>
                  <a:lnTo>
                    <a:pt x="316267" y="1820423"/>
                  </a:lnTo>
                  <a:lnTo>
                    <a:pt x="315333" y="1829806"/>
                  </a:lnTo>
                  <a:lnTo>
                    <a:pt x="314434" y="1839190"/>
                  </a:lnTo>
                  <a:lnTo>
                    <a:pt x="313565" y="1848573"/>
                  </a:lnTo>
                  <a:lnTo>
                    <a:pt x="312724" y="1857957"/>
                  </a:lnTo>
                  <a:lnTo>
                    <a:pt x="311899" y="1867341"/>
                  </a:lnTo>
                  <a:lnTo>
                    <a:pt x="311085" y="1876724"/>
                  </a:lnTo>
                  <a:lnTo>
                    <a:pt x="310276" y="1886108"/>
                  </a:lnTo>
                  <a:lnTo>
                    <a:pt x="309466" y="1895492"/>
                  </a:lnTo>
                  <a:lnTo>
                    <a:pt x="308650" y="1904875"/>
                  </a:lnTo>
                  <a:lnTo>
                    <a:pt x="307820" y="1914259"/>
                  </a:lnTo>
                  <a:lnTo>
                    <a:pt x="306968" y="1923642"/>
                  </a:lnTo>
                  <a:lnTo>
                    <a:pt x="306090" y="1933026"/>
                  </a:lnTo>
                  <a:lnTo>
                    <a:pt x="305181" y="1942410"/>
                  </a:lnTo>
                  <a:lnTo>
                    <a:pt x="304238" y="1951793"/>
                  </a:lnTo>
                  <a:lnTo>
                    <a:pt x="303256" y="1961177"/>
                  </a:lnTo>
                  <a:lnTo>
                    <a:pt x="302232" y="1970561"/>
                  </a:lnTo>
                  <a:lnTo>
                    <a:pt x="301165" y="1979944"/>
                  </a:lnTo>
                  <a:lnTo>
                    <a:pt x="300049" y="1989328"/>
                  </a:lnTo>
                  <a:lnTo>
                    <a:pt x="298884" y="1998711"/>
                  </a:lnTo>
                  <a:lnTo>
                    <a:pt x="297676" y="2008095"/>
                  </a:lnTo>
                  <a:lnTo>
                    <a:pt x="296426" y="2017479"/>
                  </a:lnTo>
                  <a:lnTo>
                    <a:pt x="295139" y="2026862"/>
                  </a:lnTo>
                  <a:lnTo>
                    <a:pt x="293818" y="2036246"/>
                  </a:lnTo>
                  <a:lnTo>
                    <a:pt x="292469" y="2045630"/>
                  </a:lnTo>
                  <a:lnTo>
                    <a:pt x="291097" y="2055013"/>
                  </a:lnTo>
                  <a:lnTo>
                    <a:pt x="289707" y="2064397"/>
                  </a:lnTo>
                  <a:lnTo>
                    <a:pt x="288311" y="2073780"/>
                  </a:lnTo>
                  <a:lnTo>
                    <a:pt x="286915" y="2083164"/>
                  </a:lnTo>
                  <a:lnTo>
                    <a:pt x="285526" y="2092548"/>
                  </a:lnTo>
                  <a:lnTo>
                    <a:pt x="284150" y="2101931"/>
                  </a:lnTo>
                  <a:lnTo>
                    <a:pt x="282793" y="2111315"/>
                  </a:lnTo>
                  <a:lnTo>
                    <a:pt x="281461" y="2120699"/>
                  </a:lnTo>
                  <a:lnTo>
                    <a:pt x="280163" y="2130082"/>
                  </a:lnTo>
                  <a:lnTo>
                    <a:pt x="278900" y="2139466"/>
                  </a:lnTo>
                  <a:lnTo>
                    <a:pt x="277674" y="2148849"/>
                  </a:lnTo>
                  <a:lnTo>
                    <a:pt x="276484" y="2158233"/>
                  </a:lnTo>
                  <a:lnTo>
                    <a:pt x="275333" y="2167617"/>
                  </a:lnTo>
                  <a:lnTo>
                    <a:pt x="274219" y="2177000"/>
                  </a:lnTo>
                  <a:lnTo>
                    <a:pt x="273140" y="2186384"/>
                  </a:lnTo>
                  <a:lnTo>
                    <a:pt x="272097" y="2195768"/>
                  </a:lnTo>
                  <a:lnTo>
                    <a:pt x="271087" y="2205151"/>
                  </a:lnTo>
                  <a:lnTo>
                    <a:pt x="270101" y="2214535"/>
                  </a:lnTo>
                  <a:lnTo>
                    <a:pt x="269138" y="2223918"/>
                  </a:lnTo>
                  <a:lnTo>
                    <a:pt x="268191" y="2233302"/>
                  </a:lnTo>
                  <a:lnTo>
                    <a:pt x="267257" y="2242686"/>
                  </a:lnTo>
                  <a:lnTo>
                    <a:pt x="266332" y="2252069"/>
                  </a:lnTo>
                  <a:lnTo>
                    <a:pt x="265412" y="2261453"/>
                  </a:lnTo>
                  <a:lnTo>
                    <a:pt x="264492" y="2270837"/>
                  </a:lnTo>
                  <a:lnTo>
                    <a:pt x="263569" y="2280220"/>
                  </a:lnTo>
                  <a:lnTo>
                    <a:pt x="262640" y="2289604"/>
                  </a:lnTo>
                  <a:lnTo>
                    <a:pt x="261703" y="2298987"/>
                  </a:lnTo>
                  <a:lnTo>
                    <a:pt x="260757" y="2308371"/>
                  </a:lnTo>
                  <a:lnTo>
                    <a:pt x="259801" y="2317755"/>
                  </a:lnTo>
                  <a:lnTo>
                    <a:pt x="258833" y="2327138"/>
                  </a:lnTo>
                  <a:lnTo>
                    <a:pt x="257853" y="2336522"/>
                  </a:lnTo>
                  <a:lnTo>
                    <a:pt x="256863" y="2345906"/>
                  </a:lnTo>
                  <a:lnTo>
                    <a:pt x="255866" y="2355289"/>
                  </a:lnTo>
                  <a:lnTo>
                    <a:pt x="254862" y="2364673"/>
                  </a:lnTo>
                  <a:lnTo>
                    <a:pt x="253854" y="2374056"/>
                  </a:lnTo>
                  <a:lnTo>
                    <a:pt x="252845" y="2383440"/>
                  </a:lnTo>
                  <a:lnTo>
                    <a:pt x="251837" y="2392824"/>
                  </a:lnTo>
                  <a:lnTo>
                    <a:pt x="250835" y="2402207"/>
                  </a:lnTo>
                  <a:lnTo>
                    <a:pt x="249843" y="2411591"/>
                  </a:lnTo>
                  <a:lnTo>
                    <a:pt x="248864" y="2420975"/>
                  </a:lnTo>
                  <a:lnTo>
                    <a:pt x="247899" y="2430358"/>
                  </a:lnTo>
                  <a:lnTo>
                    <a:pt x="246953" y="2439742"/>
                  </a:lnTo>
                  <a:lnTo>
                    <a:pt x="246027" y="2449125"/>
                  </a:lnTo>
                  <a:lnTo>
                    <a:pt x="245123" y="2458509"/>
                  </a:lnTo>
                  <a:lnTo>
                    <a:pt x="244243" y="2467893"/>
                  </a:lnTo>
                  <a:lnTo>
                    <a:pt x="243391" y="2477276"/>
                  </a:lnTo>
                  <a:lnTo>
                    <a:pt x="242562" y="2486660"/>
                  </a:lnTo>
                  <a:lnTo>
                    <a:pt x="241755" y="2496044"/>
                  </a:lnTo>
                  <a:lnTo>
                    <a:pt x="240968" y="2505427"/>
                  </a:lnTo>
                  <a:lnTo>
                    <a:pt x="240199" y="2514811"/>
                  </a:lnTo>
                  <a:lnTo>
                    <a:pt x="239444" y="2524194"/>
                  </a:lnTo>
                  <a:lnTo>
                    <a:pt x="238700" y="2533578"/>
                  </a:lnTo>
                  <a:lnTo>
                    <a:pt x="237963" y="2542962"/>
                  </a:lnTo>
                  <a:lnTo>
                    <a:pt x="237226" y="2552345"/>
                  </a:lnTo>
                  <a:lnTo>
                    <a:pt x="236486" y="2561729"/>
                  </a:lnTo>
                  <a:lnTo>
                    <a:pt x="235738" y="2571113"/>
                  </a:lnTo>
                  <a:lnTo>
                    <a:pt x="234979" y="2580496"/>
                  </a:lnTo>
                  <a:lnTo>
                    <a:pt x="234204" y="2589880"/>
                  </a:lnTo>
                  <a:lnTo>
                    <a:pt x="233412" y="2599263"/>
                  </a:lnTo>
                  <a:lnTo>
                    <a:pt x="232597" y="2608647"/>
                  </a:lnTo>
                  <a:lnTo>
                    <a:pt x="231758" y="2618031"/>
                  </a:lnTo>
                  <a:lnTo>
                    <a:pt x="230897" y="2627414"/>
                  </a:lnTo>
                  <a:lnTo>
                    <a:pt x="230013" y="2636798"/>
                  </a:lnTo>
                  <a:lnTo>
                    <a:pt x="229108" y="2646182"/>
                  </a:lnTo>
                  <a:lnTo>
                    <a:pt x="228184" y="2655565"/>
                  </a:lnTo>
                  <a:lnTo>
                    <a:pt x="227243" y="2664949"/>
                  </a:lnTo>
                  <a:lnTo>
                    <a:pt x="226287" y="2674332"/>
                  </a:lnTo>
                  <a:lnTo>
                    <a:pt x="225320" y="2683716"/>
                  </a:lnTo>
                  <a:lnTo>
                    <a:pt x="224347" y="2693100"/>
                  </a:lnTo>
                  <a:lnTo>
                    <a:pt x="223374" y="2702483"/>
                  </a:lnTo>
                  <a:lnTo>
                    <a:pt x="222403" y="2711867"/>
                  </a:lnTo>
                  <a:lnTo>
                    <a:pt x="221439" y="2721251"/>
                  </a:lnTo>
                  <a:lnTo>
                    <a:pt x="220485" y="2730634"/>
                  </a:lnTo>
                  <a:lnTo>
                    <a:pt x="219546" y="2740018"/>
                  </a:lnTo>
                  <a:lnTo>
                    <a:pt x="218628" y="2749401"/>
                  </a:lnTo>
                  <a:lnTo>
                    <a:pt x="217734" y="2758785"/>
                  </a:lnTo>
                  <a:lnTo>
                    <a:pt x="216864" y="2768169"/>
                  </a:lnTo>
                  <a:lnTo>
                    <a:pt x="216020" y="2777552"/>
                  </a:lnTo>
                  <a:lnTo>
                    <a:pt x="215206" y="2786936"/>
                  </a:lnTo>
                  <a:lnTo>
                    <a:pt x="214422" y="2796320"/>
                  </a:lnTo>
                  <a:lnTo>
                    <a:pt x="213669" y="2805703"/>
                  </a:lnTo>
                  <a:lnTo>
                    <a:pt x="212951" y="2815087"/>
                  </a:lnTo>
                  <a:lnTo>
                    <a:pt x="212268" y="2824470"/>
                  </a:lnTo>
                  <a:lnTo>
                    <a:pt x="211617" y="2833854"/>
                  </a:lnTo>
                  <a:lnTo>
                    <a:pt x="210999" y="2843238"/>
                  </a:lnTo>
                  <a:lnTo>
                    <a:pt x="210412" y="2852621"/>
                  </a:lnTo>
                  <a:lnTo>
                    <a:pt x="209856" y="2862005"/>
                  </a:lnTo>
                  <a:lnTo>
                    <a:pt x="209330" y="2871389"/>
                  </a:lnTo>
                  <a:lnTo>
                    <a:pt x="208833" y="2880772"/>
                  </a:lnTo>
                  <a:lnTo>
                    <a:pt x="208368" y="2890156"/>
                  </a:lnTo>
                  <a:lnTo>
                    <a:pt x="207929" y="2899539"/>
                  </a:lnTo>
                  <a:lnTo>
                    <a:pt x="207514" y="2908923"/>
                  </a:lnTo>
                  <a:lnTo>
                    <a:pt x="207121" y="2918307"/>
                  </a:lnTo>
                  <a:lnTo>
                    <a:pt x="206747" y="2927690"/>
                  </a:lnTo>
                  <a:lnTo>
                    <a:pt x="206391" y="2937074"/>
                  </a:lnTo>
                  <a:lnTo>
                    <a:pt x="206050" y="2946457"/>
                  </a:lnTo>
                  <a:lnTo>
                    <a:pt x="205722" y="2955841"/>
                  </a:lnTo>
                  <a:lnTo>
                    <a:pt x="205403" y="2965225"/>
                  </a:lnTo>
                  <a:lnTo>
                    <a:pt x="205089" y="2974608"/>
                  </a:lnTo>
                  <a:lnTo>
                    <a:pt x="204776" y="2983992"/>
                  </a:lnTo>
                  <a:lnTo>
                    <a:pt x="204463" y="2993376"/>
                  </a:lnTo>
                  <a:lnTo>
                    <a:pt x="204146" y="3002759"/>
                  </a:lnTo>
                  <a:lnTo>
                    <a:pt x="203822" y="3012143"/>
                  </a:lnTo>
                  <a:lnTo>
                    <a:pt x="203487" y="3021526"/>
                  </a:lnTo>
                  <a:lnTo>
                    <a:pt x="203140" y="3030910"/>
                  </a:lnTo>
                  <a:lnTo>
                    <a:pt x="202778" y="3040294"/>
                  </a:lnTo>
                  <a:lnTo>
                    <a:pt x="202402" y="3049677"/>
                  </a:lnTo>
                  <a:lnTo>
                    <a:pt x="202010" y="3059061"/>
                  </a:lnTo>
                  <a:lnTo>
                    <a:pt x="201601" y="3068445"/>
                  </a:lnTo>
                  <a:lnTo>
                    <a:pt x="201177" y="3077828"/>
                  </a:lnTo>
                  <a:lnTo>
                    <a:pt x="200738" y="3087212"/>
                  </a:lnTo>
                  <a:lnTo>
                    <a:pt x="200282" y="3096595"/>
                  </a:lnTo>
                  <a:lnTo>
                    <a:pt x="199815" y="3105979"/>
                  </a:lnTo>
                  <a:lnTo>
                    <a:pt x="199338" y="3115363"/>
                  </a:lnTo>
                  <a:lnTo>
                    <a:pt x="198854" y="3124746"/>
                  </a:lnTo>
                  <a:lnTo>
                    <a:pt x="198364" y="3134130"/>
                  </a:lnTo>
                  <a:lnTo>
                    <a:pt x="197872" y="3143514"/>
                  </a:lnTo>
                  <a:lnTo>
                    <a:pt x="197379" y="3152897"/>
                  </a:lnTo>
                  <a:lnTo>
                    <a:pt x="196889" y="3162281"/>
                  </a:lnTo>
                  <a:lnTo>
                    <a:pt x="196406" y="3171664"/>
                  </a:lnTo>
                  <a:lnTo>
                    <a:pt x="195930" y="3181048"/>
                  </a:lnTo>
                  <a:lnTo>
                    <a:pt x="195465" y="3190432"/>
                  </a:lnTo>
                  <a:lnTo>
                    <a:pt x="195011" y="3199815"/>
                  </a:lnTo>
                  <a:lnTo>
                    <a:pt x="194572" y="3209199"/>
                  </a:lnTo>
                  <a:lnTo>
                    <a:pt x="194148" y="3218583"/>
                  </a:lnTo>
                  <a:lnTo>
                    <a:pt x="193744" y="3227966"/>
                  </a:lnTo>
                  <a:lnTo>
                    <a:pt x="193360" y="3237350"/>
                  </a:lnTo>
                  <a:lnTo>
                    <a:pt x="192996" y="3246733"/>
                  </a:lnTo>
                  <a:lnTo>
                    <a:pt x="192653" y="3256117"/>
                  </a:lnTo>
                  <a:lnTo>
                    <a:pt x="192331" y="3265501"/>
                  </a:lnTo>
                  <a:lnTo>
                    <a:pt x="192032" y="3274884"/>
                  </a:lnTo>
                  <a:lnTo>
                    <a:pt x="191754" y="3284268"/>
                  </a:lnTo>
                  <a:lnTo>
                    <a:pt x="191499" y="3293652"/>
                  </a:lnTo>
                  <a:lnTo>
                    <a:pt x="191269" y="3303035"/>
                  </a:lnTo>
                  <a:lnTo>
                    <a:pt x="191060" y="3312419"/>
                  </a:lnTo>
                  <a:lnTo>
                    <a:pt x="190871" y="3321802"/>
                  </a:lnTo>
                  <a:lnTo>
                    <a:pt x="190701" y="3331186"/>
                  </a:lnTo>
                  <a:lnTo>
                    <a:pt x="190547" y="3340570"/>
                  </a:lnTo>
                  <a:lnTo>
                    <a:pt x="190410" y="3349953"/>
                  </a:lnTo>
                  <a:lnTo>
                    <a:pt x="190286" y="3359337"/>
                  </a:lnTo>
                  <a:lnTo>
                    <a:pt x="190176" y="3368721"/>
                  </a:lnTo>
                  <a:lnTo>
                    <a:pt x="190075" y="3378104"/>
                  </a:lnTo>
                  <a:lnTo>
                    <a:pt x="189981" y="3387488"/>
                  </a:lnTo>
                  <a:lnTo>
                    <a:pt x="189892" y="3396871"/>
                  </a:lnTo>
                  <a:lnTo>
                    <a:pt x="189806" y="3406255"/>
                  </a:lnTo>
                  <a:lnTo>
                    <a:pt x="189721" y="3415639"/>
                  </a:lnTo>
                  <a:lnTo>
                    <a:pt x="189636" y="3425022"/>
                  </a:lnTo>
                  <a:lnTo>
                    <a:pt x="189549" y="3434406"/>
                  </a:lnTo>
                  <a:lnTo>
                    <a:pt x="189458" y="3443790"/>
                  </a:lnTo>
                  <a:lnTo>
                    <a:pt x="189364" y="3453173"/>
                  </a:lnTo>
                  <a:lnTo>
                    <a:pt x="189264" y="3462557"/>
                  </a:lnTo>
                  <a:lnTo>
                    <a:pt x="189160" y="3471940"/>
                  </a:lnTo>
                  <a:lnTo>
                    <a:pt x="189051" y="3481324"/>
                  </a:lnTo>
                  <a:lnTo>
                    <a:pt x="188938" y="3490708"/>
                  </a:lnTo>
                  <a:lnTo>
                    <a:pt x="188820" y="3500091"/>
                  </a:lnTo>
                  <a:lnTo>
                    <a:pt x="188698" y="3509475"/>
                  </a:lnTo>
                  <a:lnTo>
                    <a:pt x="188573" y="3518859"/>
                  </a:lnTo>
                  <a:lnTo>
                    <a:pt x="188445" y="3528242"/>
                  </a:lnTo>
                  <a:lnTo>
                    <a:pt x="188316" y="3537626"/>
                  </a:lnTo>
                  <a:lnTo>
                    <a:pt x="188186" y="3547009"/>
                  </a:lnTo>
                  <a:lnTo>
                    <a:pt x="188056" y="3556393"/>
                  </a:lnTo>
                  <a:lnTo>
                    <a:pt x="187925" y="3565777"/>
                  </a:lnTo>
                  <a:lnTo>
                    <a:pt x="187795" y="3575160"/>
                  </a:lnTo>
                  <a:lnTo>
                    <a:pt x="187665" y="3584544"/>
                  </a:lnTo>
                  <a:lnTo>
                    <a:pt x="187537" y="3593928"/>
                  </a:lnTo>
                  <a:lnTo>
                    <a:pt x="187410" y="3603311"/>
                  </a:lnTo>
                  <a:lnTo>
                    <a:pt x="187284" y="3612695"/>
                  </a:lnTo>
                  <a:lnTo>
                    <a:pt x="187158" y="3622078"/>
                  </a:lnTo>
                  <a:lnTo>
                    <a:pt x="187034" y="3631462"/>
                  </a:lnTo>
                  <a:lnTo>
                    <a:pt x="186910" y="3640846"/>
                  </a:lnTo>
                  <a:lnTo>
                    <a:pt x="186787" y="3650229"/>
                  </a:lnTo>
                  <a:lnTo>
                    <a:pt x="186664" y="3659613"/>
                  </a:lnTo>
                  <a:lnTo>
                    <a:pt x="186540" y="3668997"/>
                  </a:lnTo>
                  <a:lnTo>
                    <a:pt x="186416" y="3678380"/>
                  </a:lnTo>
                  <a:lnTo>
                    <a:pt x="186292" y="3687764"/>
                  </a:lnTo>
                  <a:lnTo>
                    <a:pt x="186166" y="3697147"/>
                  </a:lnTo>
                  <a:lnTo>
                    <a:pt x="186038" y="3706531"/>
                  </a:lnTo>
                  <a:lnTo>
                    <a:pt x="185909" y="3715915"/>
                  </a:lnTo>
                  <a:lnTo>
                    <a:pt x="185777" y="3725298"/>
                  </a:lnTo>
                  <a:lnTo>
                    <a:pt x="185643" y="3734682"/>
                  </a:lnTo>
                  <a:lnTo>
                    <a:pt x="185506" y="3744066"/>
                  </a:lnTo>
                  <a:lnTo>
                    <a:pt x="185366" y="3753449"/>
                  </a:lnTo>
                  <a:lnTo>
                    <a:pt x="185223" y="3762833"/>
                  </a:lnTo>
                  <a:lnTo>
                    <a:pt x="185077" y="3772216"/>
                  </a:lnTo>
                  <a:lnTo>
                    <a:pt x="184927" y="3781600"/>
                  </a:lnTo>
                  <a:lnTo>
                    <a:pt x="184775" y="3790984"/>
                  </a:lnTo>
                  <a:lnTo>
                    <a:pt x="184619" y="3800367"/>
                  </a:lnTo>
                  <a:lnTo>
                    <a:pt x="184461" y="3809751"/>
                  </a:lnTo>
                  <a:lnTo>
                    <a:pt x="184302" y="3819135"/>
                  </a:lnTo>
                  <a:lnTo>
                    <a:pt x="184140" y="3828518"/>
                  </a:lnTo>
                  <a:lnTo>
                    <a:pt x="183978" y="3837902"/>
                  </a:lnTo>
                  <a:lnTo>
                    <a:pt x="183815" y="3847285"/>
                  </a:lnTo>
                  <a:lnTo>
                    <a:pt x="183653" y="3856669"/>
                  </a:lnTo>
                  <a:lnTo>
                    <a:pt x="183492" y="3866053"/>
                  </a:lnTo>
                  <a:lnTo>
                    <a:pt x="183334" y="3875436"/>
                  </a:lnTo>
                  <a:lnTo>
                    <a:pt x="183178" y="3884820"/>
                  </a:lnTo>
                  <a:lnTo>
                    <a:pt x="183026" y="3894204"/>
                  </a:lnTo>
                  <a:lnTo>
                    <a:pt x="182878" y="3903587"/>
                  </a:lnTo>
                  <a:lnTo>
                    <a:pt x="182735" y="3912971"/>
                  </a:lnTo>
                  <a:lnTo>
                    <a:pt x="182599" y="3922354"/>
                  </a:lnTo>
                  <a:lnTo>
                    <a:pt x="182470" y="3931738"/>
                  </a:lnTo>
                  <a:lnTo>
                    <a:pt x="182347" y="3941122"/>
                  </a:lnTo>
                  <a:lnTo>
                    <a:pt x="182232" y="3950505"/>
                  </a:lnTo>
                  <a:lnTo>
                    <a:pt x="182124" y="3959889"/>
                  </a:lnTo>
                  <a:lnTo>
                    <a:pt x="182024" y="3969273"/>
                  </a:lnTo>
                  <a:lnTo>
                    <a:pt x="181932" y="3978656"/>
                  </a:lnTo>
                  <a:lnTo>
                    <a:pt x="181849" y="3988040"/>
                  </a:lnTo>
                  <a:lnTo>
                    <a:pt x="181775" y="3997423"/>
                  </a:lnTo>
                  <a:lnTo>
                    <a:pt x="181709" y="4006807"/>
                  </a:lnTo>
                  <a:lnTo>
                    <a:pt x="181650" y="4016191"/>
                  </a:lnTo>
                  <a:lnTo>
                    <a:pt x="181599" y="4025574"/>
                  </a:lnTo>
                  <a:lnTo>
                    <a:pt x="181554" y="4034958"/>
                  </a:lnTo>
                  <a:lnTo>
                    <a:pt x="181517" y="4044342"/>
                  </a:lnTo>
                  <a:lnTo>
                    <a:pt x="181486" y="4053725"/>
                  </a:lnTo>
                  <a:lnTo>
                    <a:pt x="181460" y="4063109"/>
                  </a:lnTo>
                  <a:lnTo>
                    <a:pt x="181439" y="4072492"/>
                  </a:lnTo>
                  <a:lnTo>
                    <a:pt x="181421" y="4081876"/>
                  </a:lnTo>
                  <a:lnTo>
                    <a:pt x="181406" y="4091260"/>
                  </a:lnTo>
                  <a:lnTo>
                    <a:pt x="181393" y="4100643"/>
                  </a:lnTo>
                  <a:lnTo>
                    <a:pt x="181380" y="4110027"/>
                  </a:lnTo>
                  <a:lnTo>
                    <a:pt x="181368" y="4119411"/>
                  </a:lnTo>
                  <a:lnTo>
                    <a:pt x="181354" y="4128794"/>
                  </a:lnTo>
                  <a:lnTo>
                    <a:pt x="181338" y="4138178"/>
                  </a:lnTo>
                  <a:lnTo>
                    <a:pt x="181320" y="4147561"/>
                  </a:lnTo>
                  <a:lnTo>
                    <a:pt x="181298" y="4156945"/>
                  </a:lnTo>
                  <a:lnTo>
                    <a:pt x="181273" y="4166329"/>
                  </a:lnTo>
                  <a:lnTo>
                    <a:pt x="181245" y="4175712"/>
                  </a:lnTo>
                  <a:lnTo>
                    <a:pt x="181212" y="4185096"/>
                  </a:lnTo>
                  <a:lnTo>
                    <a:pt x="181176" y="4194480"/>
                  </a:lnTo>
                  <a:lnTo>
                    <a:pt x="181135" y="4203863"/>
                  </a:lnTo>
                  <a:lnTo>
                    <a:pt x="181092" y="4213247"/>
                  </a:lnTo>
                  <a:lnTo>
                    <a:pt x="181046" y="4222630"/>
                  </a:lnTo>
                  <a:lnTo>
                    <a:pt x="180998" y="4232014"/>
                  </a:lnTo>
                  <a:lnTo>
                    <a:pt x="180948" y="4241398"/>
                  </a:lnTo>
                  <a:lnTo>
                    <a:pt x="180897" y="4250781"/>
                  </a:lnTo>
                  <a:lnTo>
                    <a:pt x="180845" y="4260165"/>
                  </a:lnTo>
                  <a:lnTo>
                    <a:pt x="180794" y="4269549"/>
                  </a:lnTo>
                  <a:lnTo>
                    <a:pt x="180743" y="4278932"/>
                  </a:lnTo>
                  <a:lnTo>
                    <a:pt x="180693" y="4288316"/>
                  </a:lnTo>
                  <a:lnTo>
                    <a:pt x="180645" y="4297699"/>
                  </a:lnTo>
                  <a:lnTo>
                    <a:pt x="180598" y="4307083"/>
                  </a:lnTo>
                  <a:lnTo>
                    <a:pt x="180554" y="4316467"/>
                  </a:lnTo>
                  <a:lnTo>
                    <a:pt x="180511" y="4325850"/>
                  </a:lnTo>
                  <a:lnTo>
                    <a:pt x="180472" y="4335234"/>
                  </a:lnTo>
                  <a:lnTo>
                    <a:pt x="180436" y="4344617"/>
                  </a:lnTo>
                  <a:lnTo>
                    <a:pt x="180402" y="4354001"/>
                  </a:lnTo>
                  <a:lnTo>
                    <a:pt x="180372" y="4363385"/>
                  </a:lnTo>
                  <a:lnTo>
                    <a:pt x="180345" y="4372768"/>
                  </a:lnTo>
                  <a:lnTo>
                    <a:pt x="180321" y="4382152"/>
                  </a:lnTo>
                  <a:lnTo>
                    <a:pt x="180301" y="4391536"/>
                  </a:lnTo>
                  <a:lnTo>
                    <a:pt x="180284" y="4400919"/>
                  </a:lnTo>
                  <a:lnTo>
                    <a:pt x="180272" y="4410303"/>
                  </a:lnTo>
                  <a:lnTo>
                    <a:pt x="180263" y="4419686"/>
                  </a:lnTo>
                  <a:lnTo>
                    <a:pt x="180257" y="4429070"/>
                  </a:lnTo>
                  <a:lnTo>
                    <a:pt x="180255" y="4438454"/>
                  </a:lnTo>
                  <a:lnTo>
                    <a:pt x="180255" y="4447837"/>
                  </a:lnTo>
                  <a:lnTo>
                    <a:pt x="180259" y="4457221"/>
                  </a:lnTo>
                  <a:lnTo>
                    <a:pt x="180265" y="4466605"/>
                  </a:lnTo>
                  <a:lnTo>
                    <a:pt x="180273" y="4475988"/>
                  </a:lnTo>
                  <a:lnTo>
                    <a:pt x="180282" y="4485372"/>
                  </a:lnTo>
                  <a:lnTo>
                    <a:pt x="180292" y="4494755"/>
                  </a:lnTo>
                  <a:lnTo>
                    <a:pt x="180302" y="4504139"/>
                  </a:lnTo>
                  <a:lnTo>
                    <a:pt x="180313" y="4513523"/>
                  </a:lnTo>
                  <a:lnTo>
                    <a:pt x="180322" y="4522906"/>
                  </a:lnTo>
                  <a:lnTo>
                    <a:pt x="180331" y="4532290"/>
                  </a:lnTo>
                  <a:lnTo>
                    <a:pt x="180338" y="4541674"/>
                  </a:lnTo>
                  <a:lnTo>
                    <a:pt x="180343" y="4551057"/>
                  </a:lnTo>
                  <a:lnTo>
                    <a:pt x="180347" y="4560441"/>
                  </a:lnTo>
                  <a:lnTo>
                    <a:pt x="180349" y="4569824"/>
                  </a:lnTo>
                  <a:lnTo>
                    <a:pt x="180349" y="4579208"/>
                  </a:lnTo>
                  <a:lnTo>
                    <a:pt x="180348" y="4588592"/>
                  </a:lnTo>
                  <a:lnTo>
                    <a:pt x="180345" y="4597975"/>
                  </a:lnTo>
                  <a:lnTo>
                    <a:pt x="180340" y="4607359"/>
                  </a:lnTo>
                  <a:lnTo>
                    <a:pt x="180335" y="4616743"/>
                  </a:lnTo>
                  <a:lnTo>
                    <a:pt x="180329" y="4626126"/>
                  </a:lnTo>
                  <a:lnTo>
                    <a:pt x="180322" y="4635510"/>
                  </a:lnTo>
                  <a:lnTo>
                    <a:pt x="180315" y="4644893"/>
                  </a:lnTo>
                  <a:lnTo>
                    <a:pt x="180308" y="4654277"/>
                  </a:lnTo>
                  <a:lnTo>
                    <a:pt x="180300" y="4663661"/>
                  </a:lnTo>
                  <a:lnTo>
                    <a:pt x="180291" y="4673044"/>
                  </a:lnTo>
                  <a:lnTo>
                    <a:pt x="180282" y="4682428"/>
                  </a:lnTo>
                  <a:lnTo>
                    <a:pt x="180272" y="4691812"/>
                  </a:lnTo>
                  <a:lnTo>
                    <a:pt x="180260" y="4701195"/>
                  </a:lnTo>
                  <a:lnTo>
                    <a:pt x="180246" y="4710579"/>
                  </a:lnTo>
                  <a:lnTo>
                    <a:pt x="180230" y="4719962"/>
                  </a:lnTo>
                  <a:lnTo>
                    <a:pt x="180212" y="4729346"/>
                  </a:lnTo>
                  <a:lnTo>
                    <a:pt x="180190" y="4738730"/>
                  </a:lnTo>
                  <a:lnTo>
                    <a:pt x="180165" y="4748113"/>
                  </a:lnTo>
                  <a:lnTo>
                    <a:pt x="180137" y="4757497"/>
                  </a:lnTo>
                  <a:lnTo>
                    <a:pt x="180106" y="4766881"/>
                  </a:lnTo>
                  <a:lnTo>
                    <a:pt x="180071" y="4776264"/>
                  </a:lnTo>
                  <a:lnTo>
                    <a:pt x="180034" y="4785648"/>
                  </a:lnTo>
                  <a:lnTo>
                    <a:pt x="179994" y="4795031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6" name="pg34">
              <a:extLst>
                <a:ext uri="{FF2B5EF4-FFF2-40B4-BE49-F238E27FC236}">
                  <a16:creationId xmlns:a16="http://schemas.microsoft.com/office/drawing/2014/main" id="{C82A66AD-15D6-76B8-22B5-4B093BC01B62}"/>
                </a:ext>
              </a:extLst>
            </p:cNvPr>
            <p:cNvSpPr/>
            <p:nvPr/>
          </p:nvSpPr>
          <p:spPr>
            <a:xfrm>
              <a:off x="6252140" y="2561516"/>
              <a:ext cx="392801" cy="5323096"/>
            </a:xfrm>
            <a:custGeom>
              <a:avLst/>
              <a:gdLst/>
              <a:ahLst/>
              <a:cxnLst/>
              <a:rect l="0" t="0" r="0" b="0"/>
              <a:pathLst>
                <a:path w="392801" h="5323096">
                  <a:moveTo>
                    <a:pt x="195489" y="5323096"/>
                  </a:moveTo>
                  <a:lnTo>
                    <a:pt x="195455" y="5312679"/>
                  </a:lnTo>
                  <a:lnTo>
                    <a:pt x="195426" y="5302262"/>
                  </a:lnTo>
                  <a:lnTo>
                    <a:pt x="195402" y="5291845"/>
                  </a:lnTo>
                  <a:lnTo>
                    <a:pt x="195384" y="5281428"/>
                  </a:lnTo>
                  <a:lnTo>
                    <a:pt x="195369" y="5271011"/>
                  </a:lnTo>
                  <a:lnTo>
                    <a:pt x="195359" y="5260594"/>
                  </a:lnTo>
                  <a:lnTo>
                    <a:pt x="195352" y="5250177"/>
                  </a:lnTo>
                  <a:lnTo>
                    <a:pt x="195348" y="5239760"/>
                  </a:lnTo>
                  <a:lnTo>
                    <a:pt x="195346" y="5229343"/>
                  </a:lnTo>
                  <a:lnTo>
                    <a:pt x="195346" y="5218926"/>
                  </a:lnTo>
                  <a:lnTo>
                    <a:pt x="195347" y="5208509"/>
                  </a:lnTo>
                  <a:lnTo>
                    <a:pt x="195348" y="5198092"/>
                  </a:lnTo>
                  <a:lnTo>
                    <a:pt x="195351" y="5187675"/>
                  </a:lnTo>
                  <a:lnTo>
                    <a:pt x="195354" y="5177258"/>
                  </a:lnTo>
                  <a:lnTo>
                    <a:pt x="195357" y="5166840"/>
                  </a:lnTo>
                  <a:lnTo>
                    <a:pt x="195361" y="5156423"/>
                  </a:lnTo>
                  <a:lnTo>
                    <a:pt x="195364" y="5146006"/>
                  </a:lnTo>
                  <a:lnTo>
                    <a:pt x="195367" y="5135589"/>
                  </a:lnTo>
                  <a:lnTo>
                    <a:pt x="195370" y="5125172"/>
                  </a:lnTo>
                  <a:lnTo>
                    <a:pt x="195372" y="5114755"/>
                  </a:lnTo>
                  <a:lnTo>
                    <a:pt x="195372" y="5104338"/>
                  </a:lnTo>
                  <a:lnTo>
                    <a:pt x="195371" y="5093921"/>
                  </a:lnTo>
                  <a:lnTo>
                    <a:pt x="195368" y="5083504"/>
                  </a:lnTo>
                  <a:lnTo>
                    <a:pt x="195362" y="5073087"/>
                  </a:lnTo>
                  <a:lnTo>
                    <a:pt x="195353" y="5062670"/>
                  </a:lnTo>
                  <a:lnTo>
                    <a:pt x="195342" y="5052253"/>
                  </a:lnTo>
                  <a:lnTo>
                    <a:pt x="195328" y="5041836"/>
                  </a:lnTo>
                  <a:lnTo>
                    <a:pt x="195311" y="5031419"/>
                  </a:lnTo>
                  <a:lnTo>
                    <a:pt x="195292" y="5021002"/>
                  </a:lnTo>
                  <a:lnTo>
                    <a:pt x="195271" y="5010585"/>
                  </a:lnTo>
                  <a:lnTo>
                    <a:pt x="195249" y="5000168"/>
                  </a:lnTo>
                  <a:lnTo>
                    <a:pt x="195226" y="4989751"/>
                  </a:lnTo>
                  <a:lnTo>
                    <a:pt x="195203" y="4979334"/>
                  </a:lnTo>
                  <a:lnTo>
                    <a:pt x="195182" y="4968917"/>
                  </a:lnTo>
                  <a:lnTo>
                    <a:pt x="195162" y="4958500"/>
                  </a:lnTo>
                  <a:lnTo>
                    <a:pt x="195145" y="4948083"/>
                  </a:lnTo>
                  <a:lnTo>
                    <a:pt x="195131" y="4937666"/>
                  </a:lnTo>
                  <a:lnTo>
                    <a:pt x="195120" y="4927249"/>
                  </a:lnTo>
                  <a:lnTo>
                    <a:pt x="195114" y="4916832"/>
                  </a:lnTo>
                  <a:lnTo>
                    <a:pt x="195112" y="4906415"/>
                  </a:lnTo>
                  <a:lnTo>
                    <a:pt x="195115" y="4895998"/>
                  </a:lnTo>
                  <a:lnTo>
                    <a:pt x="195123" y="4885581"/>
                  </a:lnTo>
                  <a:lnTo>
                    <a:pt x="195134" y="4875164"/>
                  </a:lnTo>
                  <a:lnTo>
                    <a:pt x="195150" y="4864747"/>
                  </a:lnTo>
                  <a:lnTo>
                    <a:pt x="195169" y="4854330"/>
                  </a:lnTo>
                  <a:lnTo>
                    <a:pt x="195191" y="4843913"/>
                  </a:lnTo>
                  <a:lnTo>
                    <a:pt x="195216" y="4833496"/>
                  </a:lnTo>
                  <a:lnTo>
                    <a:pt x="195243" y="4823079"/>
                  </a:lnTo>
                  <a:lnTo>
                    <a:pt x="195272" y="4812662"/>
                  </a:lnTo>
                  <a:lnTo>
                    <a:pt x="195301" y="4802245"/>
                  </a:lnTo>
                  <a:lnTo>
                    <a:pt x="195330" y="4791828"/>
                  </a:lnTo>
                  <a:lnTo>
                    <a:pt x="195358" y="4781411"/>
                  </a:lnTo>
                  <a:lnTo>
                    <a:pt x="195386" y="4770994"/>
                  </a:lnTo>
                  <a:lnTo>
                    <a:pt x="195412" y="4760577"/>
                  </a:lnTo>
                  <a:lnTo>
                    <a:pt x="195436" y="4750160"/>
                  </a:lnTo>
                  <a:lnTo>
                    <a:pt x="195459" y="4739743"/>
                  </a:lnTo>
                  <a:lnTo>
                    <a:pt x="195479" y="4729326"/>
                  </a:lnTo>
                  <a:lnTo>
                    <a:pt x="195497" y="4718909"/>
                  </a:lnTo>
                  <a:lnTo>
                    <a:pt x="195513" y="4708492"/>
                  </a:lnTo>
                  <a:lnTo>
                    <a:pt x="195527" y="4698075"/>
                  </a:lnTo>
                  <a:lnTo>
                    <a:pt x="195539" y="4687658"/>
                  </a:lnTo>
                  <a:lnTo>
                    <a:pt x="195550" y="4677241"/>
                  </a:lnTo>
                  <a:lnTo>
                    <a:pt x="195558" y="4666824"/>
                  </a:lnTo>
                  <a:lnTo>
                    <a:pt x="195564" y="4656407"/>
                  </a:lnTo>
                  <a:lnTo>
                    <a:pt x="195568" y="4645990"/>
                  </a:lnTo>
                  <a:lnTo>
                    <a:pt x="195569" y="4635573"/>
                  </a:lnTo>
                  <a:lnTo>
                    <a:pt x="195567" y="4625156"/>
                  </a:lnTo>
                  <a:lnTo>
                    <a:pt x="195561" y="4614739"/>
                  </a:lnTo>
                  <a:lnTo>
                    <a:pt x="195551" y="4604322"/>
                  </a:lnTo>
                  <a:lnTo>
                    <a:pt x="195537" y="4593904"/>
                  </a:lnTo>
                  <a:lnTo>
                    <a:pt x="195518" y="4583487"/>
                  </a:lnTo>
                  <a:lnTo>
                    <a:pt x="195493" y="4573070"/>
                  </a:lnTo>
                  <a:lnTo>
                    <a:pt x="195461" y="4562653"/>
                  </a:lnTo>
                  <a:lnTo>
                    <a:pt x="195421" y="4552236"/>
                  </a:lnTo>
                  <a:lnTo>
                    <a:pt x="195374" y="4541819"/>
                  </a:lnTo>
                  <a:lnTo>
                    <a:pt x="195319" y="4531402"/>
                  </a:lnTo>
                  <a:lnTo>
                    <a:pt x="195256" y="4520985"/>
                  </a:lnTo>
                  <a:lnTo>
                    <a:pt x="195185" y="4510568"/>
                  </a:lnTo>
                  <a:lnTo>
                    <a:pt x="195106" y="4500151"/>
                  </a:lnTo>
                  <a:lnTo>
                    <a:pt x="195021" y="4489734"/>
                  </a:lnTo>
                  <a:lnTo>
                    <a:pt x="194928" y="4479317"/>
                  </a:lnTo>
                  <a:lnTo>
                    <a:pt x="194828" y="4468900"/>
                  </a:lnTo>
                  <a:lnTo>
                    <a:pt x="194724" y="4458483"/>
                  </a:lnTo>
                  <a:lnTo>
                    <a:pt x="194616" y="4448066"/>
                  </a:lnTo>
                  <a:lnTo>
                    <a:pt x="194506" y="4437649"/>
                  </a:lnTo>
                  <a:lnTo>
                    <a:pt x="194396" y="4427232"/>
                  </a:lnTo>
                  <a:lnTo>
                    <a:pt x="194287" y="4416815"/>
                  </a:lnTo>
                  <a:lnTo>
                    <a:pt x="194180" y="4406398"/>
                  </a:lnTo>
                  <a:lnTo>
                    <a:pt x="194077" y="4395981"/>
                  </a:lnTo>
                  <a:lnTo>
                    <a:pt x="193979" y="4385564"/>
                  </a:lnTo>
                  <a:lnTo>
                    <a:pt x="193889" y="4375147"/>
                  </a:lnTo>
                  <a:lnTo>
                    <a:pt x="193806" y="4364730"/>
                  </a:lnTo>
                  <a:lnTo>
                    <a:pt x="193731" y="4354313"/>
                  </a:lnTo>
                  <a:lnTo>
                    <a:pt x="193664" y="4343896"/>
                  </a:lnTo>
                  <a:lnTo>
                    <a:pt x="193605" y="4333479"/>
                  </a:lnTo>
                  <a:lnTo>
                    <a:pt x="193554" y="4323062"/>
                  </a:lnTo>
                  <a:lnTo>
                    <a:pt x="193511" y="4312645"/>
                  </a:lnTo>
                  <a:lnTo>
                    <a:pt x="193474" y="4302228"/>
                  </a:lnTo>
                  <a:lnTo>
                    <a:pt x="193444" y="4291811"/>
                  </a:lnTo>
                  <a:lnTo>
                    <a:pt x="193417" y="4281394"/>
                  </a:lnTo>
                  <a:lnTo>
                    <a:pt x="193394" y="4270977"/>
                  </a:lnTo>
                  <a:lnTo>
                    <a:pt x="193372" y="4260560"/>
                  </a:lnTo>
                  <a:lnTo>
                    <a:pt x="193350" y="4250143"/>
                  </a:lnTo>
                  <a:lnTo>
                    <a:pt x="193328" y="4239726"/>
                  </a:lnTo>
                  <a:lnTo>
                    <a:pt x="193305" y="4229309"/>
                  </a:lnTo>
                  <a:lnTo>
                    <a:pt x="193278" y="4218892"/>
                  </a:lnTo>
                  <a:lnTo>
                    <a:pt x="193247" y="4208475"/>
                  </a:lnTo>
                  <a:lnTo>
                    <a:pt x="193211" y="4198058"/>
                  </a:lnTo>
                  <a:lnTo>
                    <a:pt x="193171" y="4187641"/>
                  </a:lnTo>
                  <a:lnTo>
                    <a:pt x="193125" y="4177224"/>
                  </a:lnTo>
                  <a:lnTo>
                    <a:pt x="193074" y="4166807"/>
                  </a:lnTo>
                  <a:lnTo>
                    <a:pt x="193017" y="4156390"/>
                  </a:lnTo>
                  <a:lnTo>
                    <a:pt x="192954" y="4145973"/>
                  </a:lnTo>
                  <a:lnTo>
                    <a:pt x="192886" y="4135556"/>
                  </a:lnTo>
                  <a:lnTo>
                    <a:pt x="192814" y="4125139"/>
                  </a:lnTo>
                  <a:lnTo>
                    <a:pt x="192737" y="4114722"/>
                  </a:lnTo>
                  <a:lnTo>
                    <a:pt x="192657" y="4104305"/>
                  </a:lnTo>
                  <a:lnTo>
                    <a:pt x="192575" y="4093888"/>
                  </a:lnTo>
                  <a:lnTo>
                    <a:pt x="192492" y="4083471"/>
                  </a:lnTo>
                  <a:lnTo>
                    <a:pt x="192409" y="4073054"/>
                  </a:lnTo>
                  <a:lnTo>
                    <a:pt x="192327" y="4062637"/>
                  </a:lnTo>
                  <a:lnTo>
                    <a:pt x="192248" y="4052220"/>
                  </a:lnTo>
                  <a:lnTo>
                    <a:pt x="192172" y="4041803"/>
                  </a:lnTo>
                  <a:lnTo>
                    <a:pt x="192101" y="4031386"/>
                  </a:lnTo>
                  <a:lnTo>
                    <a:pt x="192035" y="4020968"/>
                  </a:lnTo>
                  <a:lnTo>
                    <a:pt x="191975" y="4010551"/>
                  </a:lnTo>
                  <a:lnTo>
                    <a:pt x="191921" y="4000134"/>
                  </a:lnTo>
                  <a:lnTo>
                    <a:pt x="191872" y="3989717"/>
                  </a:lnTo>
                  <a:lnTo>
                    <a:pt x="191829" y="3979300"/>
                  </a:lnTo>
                  <a:lnTo>
                    <a:pt x="191791" y="3968883"/>
                  </a:lnTo>
                  <a:lnTo>
                    <a:pt x="191757" y="3958466"/>
                  </a:lnTo>
                  <a:lnTo>
                    <a:pt x="191727" y="3948049"/>
                  </a:lnTo>
                  <a:lnTo>
                    <a:pt x="191698" y="3937632"/>
                  </a:lnTo>
                  <a:lnTo>
                    <a:pt x="191669" y="3927215"/>
                  </a:lnTo>
                  <a:lnTo>
                    <a:pt x="191640" y="3916798"/>
                  </a:lnTo>
                  <a:lnTo>
                    <a:pt x="191608" y="3906381"/>
                  </a:lnTo>
                  <a:lnTo>
                    <a:pt x="191574" y="3895964"/>
                  </a:lnTo>
                  <a:lnTo>
                    <a:pt x="191537" y="3885547"/>
                  </a:lnTo>
                  <a:lnTo>
                    <a:pt x="191497" y="3875130"/>
                  </a:lnTo>
                  <a:lnTo>
                    <a:pt x="191452" y="3864713"/>
                  </a:lnTo>
                  <a:lnTo>
                    <a:pt x="191404" y="3854296"/>
                  </a:lnTo>
                  <a:lnTo>
                    <a:pt x="191353" y="3843879"/>
                  </a:lnTo>
                  <a:lnTo>
                    <a:pt x="191300" y="3833462"/>
                  </a:lnTo>
                  <a:lnTo>
                    <a:pt x="191245" y="3823045"/>
                  </a:lnTo>
                  <a:lnTo>
                    <a:pt x="191189" y="3812628"/>
                  </a:lnTo>
                  <a:lnTo>
                    <a:pt x="191131" y="3802211"/>
                  </a:lnTo>
                  <a:lnTo>
                    <a:pt x="191073" y="3791794"/>
                  </a:lnTo>
                  <a:lnTo>
                    <a:pt x="191013" y="3781377"/>
                  </a:lnTo>
                  <a:lnTo>
                    <a:pt x="190950" y="3770960"/>
                  </a:lnTo>
                  <a:lnTo>
                    <a:pt x="190883" y="3760543"/>
                  </a:lnTo>
                  <a:lnTo>
                    <a:pt x="190810" y="3750126"/>
                  </a:lnTo>
                  <a:lnTo>
                    <a:pt x="190730" y="3739709"/>
                  </a:lnTo>
                  <a:lnTo>
                    <a:pt x="190639" y="3729292"/>
                  </a:lnTo>
                  <a:lnTo>
                    <a:pt x="190535" y="3718875"/>
                  </a:lnTo>
                  <a:lnTo>
                    <a:pt x="190417" y="3708458"/>
                  </a:lnTo>
                  <a:lnTo>
                    <a:pt x="190280" y="3698041"/>
                  </a:lnTo>
                  <a:lnTo>
                    <a:pt x="190122" y="3687624"/>
                  </a:lnTo>
                  <a:lnTo>
                    <a:pt x="189942" y="3677207"/>
                  </a:lnTo>
                  <a:lnTo>
                    <a:pt x="189739" y="3666790"/>
                  </a:lnTo>
                  <a:lnTo>
                    <a:pt x="189512" y="3656373"/>
                  </a:lnTo>
                  <a:lnTo>
                    <a:pt x="189262" y="3645956"/>
                  </a:lnTo>
                  <a:lnTo>
                    <a:pt x="188989" y="3635539"/>
                  </a:lnTo>
                  <a:lnTo>
                    <a:pt x="188693" y="3625122"/>
                  </a:lnTo>
                  <a:lnTo>
                    <a:pt x="188376" y="3614705"/>
                  </a:lnTo>
                  <a:lnTo>
                    <a:pt x="188038" y="3604288"/>
                  </a:lnTo>
                  <a:lnTo>
                    <a:pt x="187683" y="3593871"/>
                  </a:lnTo>
                  <a:lnTo>
                    <a:pt x="187315" y="3583454"/>
                  </a:lnTo>
                  <a:lnTo>
                    <a:pt x="186937" y="3573037"/>
                  </a:lnTo>
                  <a:lnTo>
                    <a:pt x="186551" y="3562620"/>
                  </a:lnTo>
                  <a:lnTo>
                    <a:pt x="186160" y="3552203"/>
                  </a:lnTo>
                  <a:lnTo>
                    <a:pt x="185768" y="3541786"/>
                  </a:lnTo>
                  <a:lnTo>
                    <a:pt x="185376" y="3531369"/>
                  </a:lnTo>
                  <a:lnTo>
                    <a:pt x="184987" y="3520952"/>
                  </a:lnTo>
                  <a:lnTo>
                    <a:pt x="184603" y="3510535"/>
                  </a:lnTo>
                  <a:lnTo>
                    <a:pt x="184224" y="3500118"/>
                  </a:lnTo>
                  <a:lnTo>
                    <a:pt x="183852" y="3489701"/>
                  </a:lnTo>
                  <a:lnTo>
                    <a:pt x="183485" y="3479284"/>
                  </a:lnTo>
                  <a:lnTo>
                    <a:pt x="183125" y="3468867"/>
                  </a:lnTo>
                  <a:lnTo>
                    <a:pt x="182770" y="3458450"/>
                  </a:lnTo>
                  <a:lnTo>
                    <a:pt x="182418" y="3448032"/>
                  </a:lnTo>
                  <a:lnTo>
                    <a:pt x="182070" y="3437615"/>
                  </a:lnTo>
                  <a:lnTo>
                    <a:pt x="181725" y="3427198"/>
                  </a:lnTo>
                  <a:lnTo>
                    <a:pt x="181379" y="3416781"/>
                  </a:lnTo>
                  <a:lnTo>
                    <a:pt x="181034" y="3406364"/>
                  </a:lnTo>
                  <a:lnTo>
                    <a:pt x="180688" y="3395947"/>
                  </a:lnTo>
                  <a:lnTo>
                    <a:pt x="180340" y="3385530"/>
                  </a:lnTo>
                  <a:lnTo>
                    <a:pt x="179990" y="3375113"/>
                  </a:lnTo>
                  <a:lnTo>
                    <a:pt x="179638" y="3364696"/>
                  </a:lnTo>
                  <a:lnTo>
                    <a:pt x="179283" y="3354279"/>
                  </a:lnTo>
                  <a:lnTo>
                    <a:pt x="178925" y="3343862"/>
                  </a:lnTo>
                  <a:lnTo>
                    <a:pt x="178563" y="3333445"/>
                  </a:lnTo>
                  <a:lnTo>
                    <a:pt x="178197" y="3323028"/>
                  </a:lnTo>
                  <a:lnTo>
                    <a:pt x="177826" y="3312611"/>
                  </a:lnTo>
                  <a:lnTo>
                    <a:pt x="177450" y="3302194"/>
                  </a:lnTo>
                  <a:lnTo>
                    <a:pt x="177066" y="3291777"/>
                  </a:lnTo>
                  <a:lnTo>
                    <a:pt x="176675" y="3281360"/>
                  </a:lnTo>
                  <a:lnTo>
                    <a:pt x="176275" y="3270943"/>
                  </a:lnTo>
                  <a:lnTo>
                    <a:pt x="175864" y="3260526"/>
                  </a:lnTo>
                  <a:lnTo>
                    <a:pt x="175441" y="3250109"/>
                  </a:lnTo>
                  <a:lnTo>
                    <a:pt x="175006" y="3239692"/>
                  </a:lnTo>
                  <a:lnTo>
                    <a:pt x="174559" y="3229275"/>
                  </a:lnTo>
                  <a:lnTo>
                    <a:pt x="174100" y="3218858"/>
                  </a:lnTo>
                  <a:lnTo>
                    <a:pt x="173628" y="3208441"/>
                  </a:lnTo>
                  <a:lnTo>
                    <a:pt x="173145" y="3198024"/>
                  </a:lnTo>
                  <a:lnTo>
                    <a:pt x="172650" y="3187607"/>
                  </a:lnTo>
                  <a:lnTo>
                    <a:pt x="172143" y="3177190"/>
                  </a:lnTo>
                  <a:lnTo>
                    <a:pt x="171625" y="3166773"/>
                  </a:lnTo>
                  <a:lnTo>
                    <a:pt x="171098" y="3156356"/>
                  </a:lnTo>
                  <a:lnTo>
                    <a:pt x="170561" y="3145939"/>
                  </a:lnTo>
                  <a:lnTo>
                    <a:pt x="170013" y="3135522"/>
                  </a:lnTo>
                  <a:lnTo>
                    <a:pt x="169455" y="3125105"/>
                  </a:lnTo>
                  <a:lnTo>
                    <a:pt x="168886" y="3114688"/>
                  </a:lnTo>
                  <a:lnTo>
                    <a:pt x="168302" y="3104271"/>
                  </a:lnTo>
                  <a:lnTo>
                    <a:pt x="167703" y="3093854"/>
                  </a:lnTo>
                  <a:lnTo>
                    <a:pt x="167083" y="3083437"/>
                  </a:lnTo>
                  <a:lnTo>
                    <a:pt x="166441" y="3073020"/>
                  </a:lnTo>
                  <a:lnTo>
                    <a:pt x="165776" y="3062603"/>
                  </a:lnTo>
                  <a:lnTo>
                    <a:pt x="165086" y="3052186"/>
                  </a:lnTo>
                  <a:lnTo>
                    <a:pt x="164369" y="3041769"/>
                  </a:lnTo>
                  <a:lnTo>
                    <a:pt x="163625" y="3031352"/>
                  </a:lnTo>
                  <a:lnTo>
                    <a:pt x="162856" y="3020935"/>
                  </a:lnTo>
                  <a:lnTo>
                    <a:pt x="162062" y="3010518"/>
                  </a:lnTo>
                  <a:lnTo>
                    <a:pt x="161244" y="3000101"/>
                  </a:lnTo>
                  <a:lnTo>
                    <a:pt x="160411" y="2989684"/>
                  </a:lnTo>
                  <a:lnTo>
                    <a:pt x="159567" y="2979267"/>
                  </a:lnTo>
                  <a:lnTo>
                    <a:pt x="158721" y="2968850"/>
                  </a:lnTo>
                  <a:lnTo>
                    <a:pt x="157878" y="2958433"/>
                  </a:lnTo>
                  <a:lnTo>
                    <a:pt x="157045" y="2948016"/>
                  </a:lnTo>
                  <a:lnTo>
                    <a:pt x="156229" y="2937599"/>
                  </a:lnTo>
                  <a:lnTo>
                    <a:pt x="155436" y="2927182"/>
                  </a:lnTo>
                  <a:lnTo>
                    <a:pt x="154673" y="2916765"/>
                  </a:lnTo>
                  <a:lnTo>
                    <a:pt x="153947" y="2906348"/>
                  </a:lnTo>
                  <a:lnTo>
                    <a:pt x="153257" y="2895931"/>
                  </a:lnTo>
                  <a:lnTo>
                    <a:pt x="152603" y="2885514"/>
                  </a:lnTo>
                  <a:lnTo>
                    <a:pt x="151985" y="2875097"/>
                  </a:lnTo>
                  <a:lnTo>
                    <a:pt x="151398" y="2864679"/>
                  </a:lnTo>
                  <a:lnTo>
                    <a:pt x="150841" y="2854262"/>
                  </a:lnTo>
                  <a:lnTo>
                    <a:pt x="150306" y="2843845"/>
                  </a:lnTo>
                  <a:lnTo>
                    <a:pt x="149787" y="2833428"/>
                  </a:lnTo>
                  <a:lnTo>
                    <a:pt x="149274" y="2823011"/>
                  </a:lnTo>
                  <a:lnTo>
                    <a:pt x="148755" y="2812594"/>
                  </a:lnTo>
                  <a:lnTo>
                    <a:pt x="148221" y="2802177"/>
                  </a:lnTo>
                  <a:lnTo>
                    <a:pt x="147659" y="2791760"/>
                  </a:lnTo>
                  <a:lnTo>
                    <a:pt x="147060" y="2781343"/>
                  </a:lnTo>
                  <a:lnTo>
                    <a:pt x="146412" y="2770926"/>
                  </a:lnTo>
                  <a:lnTo>
                    <a:pt x="145705" y="2760509"/>
                  </a:lnTo>
                  <a:lnTo>
                    <a:pt x="144930" y="2750092"/>
                  </a:lnTo>
                  <a:lnTo>
                    <a:pt x="144065" y="2739675"/>
                  </a:lnTo>
                  <a:lnTo>
                    <a:pt x="143112" y="2729258"/>
                  </a:lnTo>
                  <a:lnTo>
                    <a:pt x="142066" y="2718841"/>
                  </a:lnTo>
                  <a:lnTo>
                    <a:pt x="140925" y="2708424"/>
                  </a:lnTo>
                  <a:lnTo>
                    <a:pt x="139688" y="2698007"/>
                  </a:lnTo>
                  <a:lnTo>
                    <a:pt x="138355" y="2687590"/>
                  </a:lnTo>
                  <a:lnTo>
                    <a:pt x="136929" y="2677173"/>
                  </a:lnTo>
                  <a:lnTo>
                    <a:pt x="135415" y="2666756"/>
                  </a:lnTo>
                  <a:lnTo>
                    <a:pt x="133812" y="2656339"/>
                  </a:lnTo>
                  <a:lnTo>
                    <a:pt x="132129" y="2645922"/>
                  </a:lnTo>
                  <a:lnTo>
                    <a:pt x="130382" y="2635505"/>
                  </a:lnTo>
                  <a:lnTo>
                    <a:pt x="128578" y="2625088"/>
                  </a:lnTo>
                  <a:lnTo>
                    <a:pt x="126727" y="2614671"/>
                  </a:lnTo>
                  <a:lnTo>
                    <a:pt x="124834" y="2604254"/>
                  </a:lnTo>
                  <a:lnTo>
                    <a:pt x="122907" y="2593837"/>
                  </a:lnTo>
                  <a:lnTo>
                    <a:pt x="120950" y="2583420"/>
                  </a:lnTo>
                  <a:lnTo>
                    <a:pt x="118967" y="2573003"/>
                  </a:lnTo>
                  <a:lnTo>
                    <a:pt x="116959" y="2562586"/>
                  </a:lnTo>
                  <a:lnTo>
                    <a:pt x="114928" y="2552169"/>
                  </a:lnTo>
                  <a:lnTo>
                    <a:pt x="112874" y="2541752"/>
                  </a:lnTo>
                  <a:lnTo>
                    <a:pt x="110797" y="2531335"/>
                  </a:lnTo>
                  <a:lnTo>
                    <a:pt x="108694" y="2520918"/>
                  </a:lnTo>
                  <a:lnTo>
                    <a:pt x="106564" y="2510501"/>
                  </a:lnTo>
                  <a:lnTo>
                    <a:pt x="104408" y="2500084"/>
                  </a:lnTo>
                  <a:lnTo>
                    <a:pt x="102224" y="2489667"/>
                  </a:lnTo>
                  <a:lnTo>
                    <a:pt x="100013" y="2479250"/>
                  </a:lnTo>
                  <a:lnTo>
                    <a:pt x="97781" y="2468833"/>
                  </a:lnTo>
                  <a:lnTo>
                    <a:pt x="95535" y="2458416"/>
                  </a:lnTo>
                  <a:lnTo>
                    <a:pt x="93285" y="2447999"/>
                  </a:lnTo>
                  <a:lnTo>
                    <a:pt x="91038" y="2437582"/>
                  </a:lnTo>
                  <a:lnTo>
                    <a:pt x="88808" y="2427165"/>
                  </a:lnTo>
                  <a:lnTo>
                    <a:pt x="86607" y="2416748"/>
                  </a:lnTo>
                  <a:lnTo>
                    <a:pt x="84448" y="2406331"/>
                  </a:lnTo>
                  <a:lnTo>
                    <a:pt x="82354" y="2395914"/>
                  </a:lnTo>
                  <a:lnTo>
                    <a:pt x="80339" y="2385497"/>
                  </a:lnTo>
                  <a:lnTo>
                    <a:pt x="78413" y="2375080"/>
                  </a:lnTo>
                  <a:lnTo>
                    <a:pt x="76586" y="2364663"/>
                  </a:lnTo>
                  <a:lnTo>
                    <a:pt x="74865" y="2354246"/>
                  </a:lnTo>
                  <a:lnTo>
                    <a:pt x="73256" y="2343829"/>
                  </a:lnTo>
                  <a:lnTo>
                    <a:pt x="71760" y="2333412"/>
                  </a:lnTo>
                  <a:lnTo>
                    <a:pt x="70373" y="2322995"/>
                  </a:lnTo>
                  <a:lnTo>
                    <a:pt x="69091" y="2312578"/>
                  </a:lnTo>
                  <a:lnTo>
                    <a:pt x="67906" y="2302161"/>
                  </a:lnTo>
                  <a:lnTo>
                    <a:pt x="66787" y="2291743"/>
                  </a:lnTo>
                  <a:lnTo>
                    <a:pt x="65711" y="2281326"/>
                  </a:lnTo>
                  <a:lnTo>
                    <a:pt x="64652" y="2270909"/>
                  </a:lnTo>
                  <a:lnTo>
                    <a:pt x="63584" y="2260492"/>
                  </a:lnTo>
                  <a:lnTo>
                    <a:pt x="62479" y="2250075"/>
                  </a:lnTo>
                  <a:lnTo>
                    <a:pt x="61307" y="2239658"/>
                  </a:lnTo>
                  <a:lnTo>
                    <a:pt x="60042" y="2229241"/>
                  </a:lnTo>
                  <a:lnTo>
                    <a:pt x="58636" y="2218824"/>
                  </a:lnTo>
                  <a:lnTo>
                    <a:pt x="57085" y="2208407"/>
                  </a:lnTo>
                  <a:lnTo>
                    <a:pt x="55376" y="2197990"/>
                  </a:lnTo>
                  <a:lnTo>
                    <a:pt x="53501" y="2187573"/>
                  </a:lnTo>
                  <a:lnTo>
                    <a:pt x="51459" y="2177156"/>
                  </a:lnTo>
                  <a:lnTo>
                    <a:pt x="49256" y="2166739"/>
                  </a:lnTo>
                  <a:lnTo>
                    <a:pt x="46903" y="2156322"/>
                  </a:lnTo>
                  <a:lnTo>
                    <a:pt x="44417" y="2145905"/>
                  </a:lnTo>
                  <a:lnTo>
                    <a:pt x="41813" y="2135488"/>
                  </a:lnTo>
                  <a:lnTo>
                    <a:pt x="39132" y="2125071"/>
                  </a:lnTo>
                  <a:lnTo>
                    <a:pt x="36410" y="2114654"/>
                  </a:lnTo>
                  <a:lnTo>
                    <a:pt x="33680" y="2104237"/>
                  </a:lnTo>
                  <a:lnTo>
                    <a:pt x="30976" y="2093820"/>
                  </a:lnTo>
                  <a:lnTo>
                    <a:pt x="28327" y="2083403"/>
                  </a:lnTo>
                  <a:lnTo>
                    <a:pt x="25763" y="2072986"/>
                  </a:lnTo>
                  <a:lnTo>
                    <a:pt x="23310" y="2062569"/>
                  </a:lnTo>
                  <a:lnTo>
                    <a:pt x="20998" y="2052152"/>
                  </a:lnTo>
                  <a:lnTo>
                    <a:pt x="18856" y="2041735"/>
                  </a:lnTo>
                  <a:lnTo>
                    <a:pt x="16878" y="2031318"/>
                  </a:lnTo>
                  <a:lnTo>
                    <a:pt x="15070" y="2020901"/>
                  </a:lnTo>
                  <a:lnTo>
                    <a:pt x="13431" y="2010484"/>
                  </a:lnTo>
                  <a:lnTo>
                    <a:pt x="11958" y="2000067"/>
                  </a:lnTo>
                  <a:lnTo>
                    <a:pt x="10643" y="1989650"/>
                  </a:lnTo>
                  <a:lnTo>
                    <a:pt x="9475" y="1979233"/>
                  </a:lnTo>
                  <a:lnTo>
                    <a:pt x="8441" y="1968816"/>
                  </a:lnTo>
                  <a:lnTo>
                    <a:pt x="7541" y="1958399"/>
                  </a:lnTo>
                  <a:lnTo>
                    <a:pt x="6736" y="1947982"/>
                  </a:lnTo>
                  <a:lnTo>
                    <a:pt x="6012" y="1937565"/>
                  </a:lnTo>
                  <a:lnTo>
                    <a:pt x="5352" y="1927148"/>
                  </a:lnTo>
                  <a:lnTo>
                    <a:pt x="4742" y="1916731"/>
                  </a:lnTo>
                  <a:lnTo>
                    <a:pt x="4170" y="1906314"/>
                  </a:lnTo>
                  <a:lnTo>
                    <a:pt x="3628" y="1895897"/>
                  </a:lnTo>
                  <a:lnTo>
                    <a:pt x="3108" y="1885480"/>
                  </a:lnTo>
                  <a:lnTo>
                    <a:pt x="2608" y="1875063"/>
                  </a:lnTo>
                  <a:lnTo>
                    <a:pt x="2128" y="1864646"/>
                  </a:lnTo>
                  <a:lnTo>
                    <a:pt x="1672" y="1854229"/>
                  </a:lnTo>
                  <a:lnTo>
                    <a:pt x="1247" y="1843812"/>
                  </a:lnTo>
                  <a:lnTo>
                    <a:pt x="864" y="1833395"/>
                  </a:lnTo>
                  <a:lnTo>
                    <a:pt x="533" y="1822978"/>
                  </a:lnTo>
                  <a:lnTo>
                    <a:pt x="269" y="1812561"/>
                  </a:lnTo>
                  <a:lnTo>
                    <a:pt x="84" y="1802144"/>
                  </a:lnTo>
                  <a:lnTo>
                    <a:pt x="0" y="1791727"/>
                  </a:lnTo>
                  <a:lnTo>
                    <a:pt x="35" y="1781310"/>
                  </a:lnTo>
                  <a:lnTo>
                    <a:pt x="191" y="1770893"/>
                  </a:lnTo>
                  <a:lnTo>
                    <a:pt x="476" y="1760476"/>
                  </a:lnTo>
                  <a:lnTo>
                    <a:pt x="895" y="1750059"/>
                  </a:lnTo>
                  <a:lnTo>
                    <a:pt x="1452" y="1739642"/>
                  </a:lnTo>
                  <a:lnTo>
                    <a:pt x="2147" y="1729225"/>
                  </a:lnTo>
                  <a:lnTo>
                    <a:pt x="2978" y="1718807"/>
                  </a:lnTo>
                  <a:lnTo>
                    <a:pt x="3943" y="1708390"/>
                  </a:lnTo>
                  <a:lnTo>
                    <a:pt x="5054" y="1697973"/>
                  </a:lnTo>
                  <a:lnTo>
                    <a:pt x="6282" y="1687556"/>
                  </a:lnTo>
                  <a:lnTo>
                    <a:pt x="7623" y="1677139"/>
                  </a:lnTo>
                  <a:lnTo>
                    <a:pt x="9069" y="1666722"/>
                  </a:lnTo>
                  <a:lnTo>
                    <a:pt x="10614" y="1656305"/>
                  </a:lnTo>
                  <a:lnTo>
                    <a:pt x="12253" y="1645888"/>
                  </a:lnTo>
                  <a:lnTo>
                    <a:pt x="13981" y="1635471"/>
                  </a:lnTo>
                  <a:lnTo>
                    <a:pt x="15792" y="1625054"/>
                  </a:lnTo>
                  <a:lnTo>
                    <a:pt x="17693" y="1614637"/>
                  </a:lnTo>
                  <a:lnTo>
                    <a:pt x="19671" y="1604220"/>
                  </a:lnTo>
                  <a:lnTo>
                    <a:pt x="21719" y="1593803"/>
                  </a:lnTo>
                  <a:lnTo>
                    <a:pt x="23833" y="1583386"/>
                  </a:lnTo>
                  <a:lnTo>
                    <a:pt x="26007" y="1572969"/>
                  </a:lnTo>
                  <a:lnTo>
                    <a:pt x="28234" y="1562552"/>
                  </a:lnTo>
                  <a:lnTo>
                    <a:pt x="30509" y="1552135"/>
                  </a:lnTo>
                  <a:lnTo>
                    <a:pt x="32823" y="1541718"/>
                  </a:lnTo>
                  <a:lnTo>
                    <a:pt x="35172" y="1531301"/>
                  </a:lnTo>
                  <a:lnTo>
                    <a:pt x="37547" y="1520884"/>
                  </a:lnTo>
                  <a:lnTo>
                    <a:pt x="39939" y="1510467"/>
                  </a:lnTo>
                  <a:lnTo>
                    <a:pt x="42346" y="1500050"/>
                  </a:lnTo>
                  <a:lnTo>
                    <a:pt x="44763" y="1489633"/>
                  </a:lnTo>
                  <a:lnTo>
                    <a:pt x="47192" y="1479216"/>
                  </a:lnTo>
                  <a:lnTo>
                    <a:pt x="49634" y="1468799"/>
                  </a:lnTo>
                  <a:lnTo>
                    <a:pt x="52092" y="1458382"/>
                  </a:lnTo>
                  <a:lnTo>
                    <a:pt x="54574" y="1447965"/>
                  </a:lnTo>
                  <a:lnTo>
                    <a:pt x="57092" y="1437548"/>
                  </a:lnTo>
                  <a:lnTo>
                    <a:pt x="59651" y="1427131"/>
                  </a:lnTo>
                  <a:lnTo>
                    <a:pt x="62259" y="1416714"/>
                  </a:lnTo>
                  <a:lnTo>
                    <a:pt x="64925" y="1406297"/>
                  </a:lnTo>
                  <a:lnTo>
                    <a:pt x="67655" y="1395880"/>
                  </a:lnTo>
                  <a:lnTo>
                    <a:pt x="70453" y="1385463"/>
                  </a:lnTo>
                  <a:lnTo>
                    <a:pt x="73320" y="1375046"/>
                  </a:lnTo>
                  <a:lnTo>
                    <a:pt x="76257" y="1364629"/>
                  </a:lnTo>
                  <a:lnTo>
                    <a:pt x="79268" y="1354212"/>
                  </a:lnTo>
                  <a:lnTo>
                    <a:pt x="82337" y="1343795"/>
                  </a:lnTo>
                  <a:lnTo>
                    <a:pt x="85451" y="1333378"/>
                  </a:lnTo>
                  <a:lnTo>
                    <a:pt x="88599" y="1322961"/>
                  </a:lnTo>
                  <a:lnTo>
                    <a:pt x="91767" y="1312544"/>
                  </a:lnTo>
                  <a:lnTo>
                    <a:pt x="94940" y="1302127"/>
                  </a:lnTo>
                  <a:lnTo>
                    <a:pt x="98104" y="1291710"/>
                  </a:lnTo>
                  <a:lnTo>
                    <a:pt x="101245" y="1281293"/>
                  </a:lnTo>
                  <a:lnTo>
                    <a:pt x="104346" y="1270876"/>
                  </a:lnTo>
                  <a:lnTo>
                    <a:pt x="107394" y="1260459"/>
                  </a:lnTo>
                  <a:lnTo>
                    <a:pt x="110383" y="1250042"/>
                  </a:lnTo>
                  <a:lnTo>
                    <a:pt x="113308" y="1239625"/>
                  </a:lnTo>
                  <a:lnTo>
                    <a:pt x="116168" y="1229208"/>
                  </a:lnTo>
                  <a:lnTo>
                    <a:pt x="118961" y="1218791"/>
                  </a:lnTo>
                  <a:lnTo>
                    <a:pt x="121690" y="1208374"/>
                  </a:lnTo>
                  <a:lnTo>
                    <a:pt x="124357" y="1197957"/>
                  </a:lnTo>
                  <a:lnTo>
                    <a:pt x="126967" y="1187540"/>
                  </a:lnTo>
                  <a:lnTo>
                    <a:pt x="129521" y="1177123"/>
                  </a:lnTo>
                  <a:lnTo>
                    <a:pt x="132031" y="1166706"/>
                  </a:lnTo>
                  <a:lnTo>
                    <a:pt x="134503" y="1156289"/>
                  </a:lnTo>
                  <a:lnTo>
                    <a:pt x="136940" y="1145871"/>
                  </a:lnTo>
                  <a:lnTo>
                    <a:pt x="139344" y="1135454"/>
                  </a:lnTo>
                  <a:lnTo>
                    <a:pt x="141714" y="1125037"/>
                  </a:lnTo>
                  <a:lnTo>
                    <a:pt x="144051" y="1114620"/>
                  </a:lnTo>
                  <a:lnTo>
                    <a:pt x="146350" y="1104203"/>
                  </a:lnTo>
                  <a:lnTo>
                    <a:pt x="148599" y="1093786"/>
                  </a:lnTo>
                  <a:lnTo>
                    <a:pt x="150796" y="1083369"/>
                  </a:lnTo>
                  <a:lnTo>
                    <a:pt x="152933" y="1072952"/>
                  </a:lnTo>
                  <a:lnTo>
                    <a:pt x="155001" y="1062535"/>
                  </a:lnTo>
                  <a:lnTo>
                    <a:pt x="156993" y="1052118"/>
                  </a:lnTo>
                  <a:lnTo>
                    <a:pt x="158902" y="1041701"/>
                  </a:lnTo>
                  <a:lnTo>
                    <a:pt x="160719" y="1031284"/>
                  </a:lnTo>
                  <a:lnTo>
                    <a:pt x="162441" y="1020867"/>
                  </a:lnTo>
                  <a:lnTo>
                    <a:pt x="164053" y="1010450"/>
                  </a:lnTo>
                  <a:lnTo>
                    <a:pt x="165556" y="1000033"/>
                  </a:lnTo>
                  <a:lnTo>
                    <a:pt x="166960" y="989616"/>
                  </a:lnTo>
                  <a:lnTo>
                    <a:pt x="168267" y="979199"/>
                  </a:lnTo>
                  <a:lnTo>
                    <a:pt x="169483" y="968782"/>
                  </a:lnTo>
                  <a:lnTo>
                    <a:pt x="170614" y="958365"/>
                  </a:lnTo>
                  <a:lnTo>
                    <a:pt x="171668" y="947948"/>
                  </a:lnTo>
                  <a:lnTo>
                    <a:pt x="172656" y="937531"/>
                  </a:lnTo>
                  <a:lnTo>
                    <a:pt x="173584" y="927114"/>
                  </a:lnTo>
                  <a:lnTo>
                    <a:pt x="174463" y="916697"/>
                  </a:lnTo>
                  <a:lnTo>
                    <a:pt x="175309" y="906280"/>
                  </a:lnTo>
                  <a:lnTo>
                    <a:pt x="176130" y="895863"/>
                  </a:lnTo>
                  <a:lnTo>
                    <a:pt x="176935" y="885446"/>
                  </a:lnTo>
                  <a:lnTo>
                    <a:pt x="177731" y="875029"/>
                  </a:lnTo>
                  <a:lnTo>
                    <a:pt x="178523" y="864612"/>
                  </a:lnTo>
                  <a:lnTo>
                    <a:pt x="179316" y="854195"/>
                  </a:lnTo>
                  <a:lnTo>
                    <a:pt x="180112" y="843778"/>
                  </a:lnTo>
                  <a:lnTo>
                    <a:pt x="180912" y="833361"/>
                  </a:lnTo>
                  <a:lnTo>
                    <a:pt x="181715" y="822944"/>
                  </a:lnTo>
                  <a:lnTo>
                    <a:pt x="182519" y="812527"/>
                  </a:lnTo>
                  <a:lnTo>
                    <a:pt x="183320" y="802110"/>
                  </a:lnTo>
                  <a:lnTo>
                    <a:pt x="184116" y="791693"/>
                  </a:lnTo>
                  <a:lnTo>
                    <a:pt x="184901" y="781276"/>
                  </a:lnTo>
                  <a:lnTo>
                    <a:pt x="185672" y="770859"/>
                  </a:lnTo>
                  <a:lnTo>
                    <a:pt x="186424" y="760442"/>
                  </a:lnTo>
                  <a:lnTo>
                    <a:pt x="187150" y="750025"/>
                  </a:lnTo>
                  <a:lnTo>
                    <a:pt x="187846" y="739608"/>
                  </a:lnTo>
                  <a:lnTo>
                    <a:pt x="188511" y="729191"/>
                  </a:lnTo>
                  <a:lnTo>
                    <a:pt x="189141" y="718774"/>
                  </a:lnTo>
                  <a:lnTo>
                    <a:pt x="189736" y="708357"/>
                  </a:lnTo>
                  <a:lnTo>
                    <a:pt x="190293" y="697940"/>
                  </a:lnTo>
                  <a:lnTo>
                    <a:pt x="190814" y="687523"/>
                  </a:lnTo>
                  <a:lnTo>
                    <a:pt x="191297" y="677106"/>
                  </a:lnTo>
                  <a:lnTo>
                    <a:pt x="191741" y="666689"/>
                  </a:lnTo>
                  <a:lnTo>
                    <a:pt x="192146" y="656272"/>
                  </a:lnTo>
                  <a:lnTo>
                    <a:pt x="192518" y="645855"/>
                  </a:lnTo>
                  <a:lnTo>
                    <a:pt x="192860" y="635438"/>
                  </a:lnTo>
                  <a:lnTo>
                    <a:pt x="193171" y="625021"/>
                  </a:lnTo>
                  <a:lnTo>
                    <a:pt x="193456" y="614604"/>
                  </a:lnTo>
                  <a:lnTo>
                    <a:pt x="193717" y="604187"/>
                  </a:lnTo>
                  <a:lnTo>
                    <a:pt x="193955" y="593770"/>
                  </a:lnTo>
                  <a:lnTo>
                    <a:pt x="194173" y="583353"/>
                  </a:lnTo>
                  <a:lnTo>
                    <a:pt x="194370" y="572935"/>
                  </a:lnTo>
                  <a:lnTo>
                    <a:pt x="194551" y="562518"/>
                  </a:lnTo>
                  <a:lnTo>
                    <a:pt x="194718" y="552101"/>
                  </a:lnTo>
                  <a:lnTo>
                    <a:pt x="194872" y="541684"/>
                  </a:lnTo>
                  <a:lnTo>
                    <a:pt x="195015" y="531267"/>
                  </a:lnTo>
                  <a:lnTo>
                    <a:pt x="195147" y="520850"/>
                  </a:lnTo>
                  <a:lnTo>
                    <a:pt x="195270" y="510433"/>
                  </a:lnTo>
                  <a:lnTo>
                    <a:pt x="195384" y="500016"/>
                  </a:lnTo>
                  <a:lnTo>
                    <a:pt x="195489" y="489599"/>
                  </a:lnTo>
                  <a:lnTo>
                    <a:pt x="195586" y="479182"/>
                  </a:lnTo>
                  <a:lnTo>
                    <a:pt x="195677" y="468765"/>
                  </a:lnTo>
                  <a:lnTo>
                    <a:pt x="195760" y="458348"/>
                  </a:lnTo>
                  <a:lnTo>
                    <a:pt x="195837" y="447931"/>
                  </a:lnTo>
                  <a:lnTo>
                    <a:pt x="195908" y="437514"/>
                  </a:lnTo>
                  <a:lnTo>
                    <a:pt x="195972" y="427097"/>
                  </a:lnTo>
                  <a:lnTo>
                    <a:pt x="196031" y="416680"/>
                  </a:lnTo>
                  <a:lnTo>
                    <a:pt x="196084" y="406263"/>
                  </a:lnTo>
                  <a:lnTo>
                    <a:pt x="196130" y="395846"/>
                  </a:lnTo>
                  <a:lnTo>
                    <a:pt x="196172" y="385429"/>
                  </a:lnTo>
                  <a:lnTo>
                    <a:pt x="196209" y="375012"/>
                  </a:lnTo>
                  <a:lnTo>
                    <a:pt x="196241" y="364595"/>
                  </a:lnTo>
                  <a:lnTo>
                    <a:pt x="196268" y="354178"/>
                  </a:lnTo>
                  <a:lnTo>
                    <a:pt x="196292" y="343761"/>
                  </a:lnTo>
                  <a:lnTo>
                    <a:pt x="196312" y="333344"/>
                  </a:lnTo>
                  <a:lnTo>
                    <a:pt x="196328" y="322927"/>
                  </a:lnTo>
                  <a:lnTo>
                    <a:pt x="196340" y="312510"/>
                  </a:lnTo>
                  <a:lnTo>
                    <a:pt x="196350" y="302093"/>
                  </a:lnTo>
                  <a:lnTo>
                    <a:pt x="196356" y="291676"/>
                  </a:lnTo>
                  <a:lnTo>
                    <a:pt x="196360" y="281259"/>
                  </a:lnTo>
                  <a:lnTo>
                    <a:pt x="196362" y="270842"/>
                  </a:lnTo>
                  <a:lnTo>
                    <a:pt x="196361" y="260425"/>
                  </a:lnTo>
                  <a:lnTo>
                    <a:pt x="196357" y="250008"/>
                  </a:lnTo>
                  <a:lnTo>
                    <a:pt x="196351" y="239591"/>
                  </a:lnTo>
                  <a:lnTo>
                    <a:pt x="196342" y="229174"/>
                  </a:lnTo>
                  <a:lnTo>
                    <a:pt x="196331" y="218757"/>
                  </a:lnTo>
                  <a:lnTo>
                    <a:pt x="196317" y="208340"/>
                  </a:lnTo>
                  <a:lnTo>
                    <a:pt x="196300" y="197923"/>
                  </a:lnTo>
                  <a:lnTo>
                    <a:pt x="196281" y="187506"/>
                  </a:lnTo>
                  <a:lnTo>
                    <a:pt x="196260" y="177089"/>
                  </a:lnTo>
                  <a:lnTo>
                    <a:pt x="196236" y="166672"/>
                  </a:lnTo>
                  <a:lnTo>
                    <a:pt x="196210" y="156255"/>
                  </a:lnTo>
                  <a:lnTo>
                    <a:pt x="196182" y="145838"/>
                  </a:lnTo>
                  <a:lnTo>
                    <a:pt x="196153" y="135421"/>
                  </a:lnTo>
                  <a:lnTo>
                    <a:pt x="196123" y="125004"/>
                  </a:lnTo>
                  <a:lnTo>
                    <a:pt x="196094" y="114587"/>
                  </a:lnTo>
                  <a:lnTo>
                    <a:pt x="196065" y="104170"/>
                  </a:lnTo>
                  <a:lnTo>
                    <a:pt x="196038" y="93753"/>
                  </a:lnTo>
                  <a:lnTo>
                    <a:pt x="196013" y="83336"/>
                  </a:lnTo>
                  <a:lnTo>
                    <a:pt x="195991" y="72919"/>
                  </a:lnTo>
                  <a:lnTo>
                    <a:pt x="195973" y="62502"/>
                  </a:lnTo>
                  <a:lnTo>
                    <a:pt x="195959" y="52085"/>
                  </a:lnTo>
                  <a:lnTo>
                    <a:pt x="195951" y="41668"/>
                  </a:lnTo>
                  <a:lnTo>
                    <a:pt x="195947" y="31251"/>
                  </a:lnTo>
                  <a:lnTo>
                    <a:pt x="195949" y="20834"/>
                  </a:lnTo>
                  <a:lnTo>
                    <a:pt x="195956" y="10417"/>
                  </a:lnTo>
                  <a:lnTo>
                    <a:pt x="195968" y="0"/>
                  </a:lnTo>
                  <a:lnTo>
                    <a:pt x="196833" y="0"/>
                  </a:lnTo>
                  <a:lnTo>
                    <a:pt x="196844" y="10417"/>
                  </a:lnTo>
                  <a:lnTo>
                    <a:pt x="196851" y="20834"/>
                  </a:lnTo>
                  <a:lnTo>
                    <a:pt x="196853" y="31251"/>
                  </a:lnTo>
                  <a:lnTo>
                    <a:pt x="196849" y="41668"/>
                  </a:lnTo>
                  <a:lnTo>
                    <a:pt x="196841" y="52085"/>
                  </a:lnTo>
                  <a:lnTo>
                    <a:pt x="196828" y="62502"/>
                  </a:lnTo>
                  <a:lnTo>
                    <a:pt x="196810" y="72919"/>
                  </a:lnTo>
                  <a:lnTo>
                    <a:pt x="196788" y="83336"/>
                  </a:lnTo>
                  <a:lnTo>
                    <a:pt x="196763" y="93753"/>
                  </a:lnTo>
                  <a:lnTo>
                    <a:pt x="196735" y="104170"/>
                  </a:lnTo>
                  <a:lnTo>
                    <a:pt x="196707" y="114587"/>
                  </a:lnTo>
                  <a:lnTo>
                    <a:pt x="196677" y="125004"/>
                  </a:lnTo>
                  <a:lnTo>
                    <a:pt x="196648" y="135421"/>
                  </a:lnTo>
                  <a:lnTo>
                    <a:pt x="196619" y="145838"/>
                  </a:lnTo>
                  <a:lnTo>
                    <a:pt x="196591" y="156255"/>
                  </a:lnTo>
                  <a:lnTo>
                    <a:pt x="196565" y="166672"/>
                  </a:lnTo>
                  <a:lnTo>
                    <a:pt x="196541" y="177089"/>
                  </a:lnTo>
                  <a:lnTo>
                    <a:pt x="196519" y="187506"/>
                  </a:lnTo>
                  <a:lnTo>
                    <a:pt x="196500" y="197923"/>
                  </a:lnTo>
                  <a:lnTo>
                    <a:pt x="196483" y="208340"/>
                  </a:lnTo>
                  <a:lnTo>
                    <a:pt x="196469" y="218757"/>
                  </a:lnTo>
                  <a:lnTo>
                    <a:pt x="196458" y="229174"/>
                  </a:lnTo>
                  <a:lnTo>
                    <a:pt x="196449" y="239591"/>
                  </a:lnTo>
                  <a:lnTo>
                    <a:pt x="196443" y="250008"/>
                  </a:lnTo>
                  <a:lnTo>
                    <a:pt x="196440" y="260425"/>
                  </a:lnTo>
                  <a:lnTo>
                    <a:pt x="196439" y="270842"/>
                  </a:lnTo>
                  <a:lnTo>
                    <a:pt x="196440" y="281259"/>
                  </a:lnTo>
                  <a:lnTo>
                    <a:pt x="196444" y="291676"/>
                  </a:lnTo>
                  <a:lnTo>
                    <a:pt x="196451" y="302093"/>
                  </a:lnTo>
                  <a:lnTo>
                    <a:pt x="196460" y="312510"/>
                  </a:lnTo>
                  <a:lnTo>
                    <a:pt x="196472" y="322927"/>
                  </a:lnTo>
                  <a:lnTo>
                    <a:pt x="196489" y="333344"/>
                  </a:lnTo>
                  <a:lnTo>
                    <a:pt x="196508" y="343761"/>
                  </a:lnTo>
                  <a:lnTo>
                    <a:pt x="196532" y="354178"/>
                  </a:lnTo>
                  <a:lnTo>
                    <a:pt x="196560" y="364595"/>
                  </a:lnTo>
                  <a:lnTo>
                    <a:pt x="196592" y="375012"/>
                  </a:lnTo>
                  <a:lnTo>
                    <a:pt x="196628" y="385429"/>
                  </a:lnTo>
                  <a:lnTo>
                    <a:pt x="196670" y="395846"/>
                  </a:lnTo>
                  <a:lnTo>
                    <a:pt x="196717" y="406263"/>
                  </a:lnTo>
                  <a:lnTo>
                    <a:pt x="196769" y="416680"/>
                  </a:lnTo>
                  <a:lnTo>
                    <a:pt x="196828" y="427097"/>
                  </a:lnTo>
                  <a:lnTo>
                    <a:pt x="196893" y="437514"/>
                  </a:lnTo>
                  <a:lnTo>
                    <a:pt x="196963" y="447931"/>
                  </a:lnTo>
                  <a:lnTo>
                    <a:pt x="197040" y="458348"/>
                  </a:lnTo>
                  <a:lnTo>
                    <a:pt x="197124" y="468765"/>
                  </a:lnTo>
                  <a:lnTo>
                    <a:pt x="197214" y="479182"/>
                  </a:lnTo>
                  <a:lnTo>
                    <a:pt x="197311" y="489599"/>
                  </a:lnTo>
                  <a:lnTo>
                    <a:pt x="197416" y="500016"/>
                  </a:lnTo>
                  <a:lnTo>
                    <a:pt x="197530" y="510433"/>
                  </a:lnTo>
                  <a:lnTo>
                    <a:pt x="197653" y="520850"/>
                  </a:lnTo>
                  <a:lnTo>
                    <a:pt x="197785" y="531267"/>
                  </a:lnTo>
                  <a:lnTo>
                    <a:pt x="197928" y="541684"/>
                  </a:lnTo>
                  <a:lnTo>
                    <a:pt x="198083" y="552101"/>
                  </a:lnTo>
                  <a:lnTo>
                    <a:pt x="198250" y="562518"/>
                  </a:lnTo>
                  <a:lnTo>
                    <a:pt x="198431" y="572935"/>
                  </a:lnTo>
                  <a:lnTo>
                    <a:pt x="198628" y="583353"/>
                  </a:lnTo>
                  <a:lnTo>
                    <a:pt x="198845" y="593770"/>
                  </a:lnTo>
                  <a:lnTo>
                    <a:pt x="199083" y="604187"/>
                  </a:lnTo>
                  <a:lnTo>
                    <a:pt x="199344" y="614604"/>
                  </a:lnTo>
                  <a:lnTo>
                    <a:pt x="199629" y="625021"/>
                  </a:lnTo>
                  <a:lnTo>
                    <a:pt x="199941" y="635438"/>
                  </a:lnTo>
                  <a:lnTo>
                    <a:pt x="200282" y="645855"/>
                  </a:lnTo>
                  <a:lnTo>
                    <a:pt x="200654" y="656272"/>
                  </a:lnTo>
                  <a:lnTo>
                    <a:pt x="201060" y="666689"/>
                  </a:lnTo>
                  <a:lnTo>
                    <a:pt x="201504" y="677106"/>
                  </a:lnTo>
                  <a:lnTo>
                    <a:pt x="201987" y="687523"/>
                  </a:lnTo>
                  <a:lnTo>
                    <a:pt x="202507" y="697940"/>
                  </a:lnTo>
                  <a:lnTo>
                    <a:pt x="203065" y="708357"/>
                  </a:lnTo>
                  <a:lnTo>
                    <a:pt x="203659" y="718774"/>
                  </a:lnTo>
                  <a:lnTo>
                    <a:pt x="204290" y="729191"/>
                  </a:lnTo>
                  <a:lnTo>
                    <a:pt x="204954" y="739608"/>
                  </a:lnTo>
                  <a:lnTo>
                    <a:pt x="205650" y="750025"/>
                  </a:lnTo>
                  <a:lnTo>
                    <a:pt x="206376" y="760442"/>
                  </a:lnTo>
                  <a:lnTo>
                    <a:pt x="207128" y="770859"/>
                  </a:lnTo>
                  <a:lnTo>
                    <a:pt x="207899" y="781276"/>
                  </a:lnTo>
                  <a:lnTo>
                    <a:pt x="208685" y="791693"/>
                  </a:lnTo>
                  <a:lnTo>
                    <a:pt x="209480" y="802110"/>
                  </a:lnTo>
                  <a:lnTo>
                    <a:pt x="210282" y="812527"/>
                  </a:lnTo>
                  <a:lnTo>
                    <a:pt x="211086" y="822944"/>
                  </a:lnTo>
                  <a:lnTo>
                    <a:pt x="211889" y="833361"/>
                  </a:lnTo>
                  <a:lnTo>
                    <a:pt x="212689" y="843778"/>
                  </a:lnTo>
                  <a:lnTo>
                    <a:pt x="213484" y="854195"/>
                  </a:lnTo>
                  <a:lnTo>
                    <a:pt x="214277" y="864612"/>
                  </a:lnTo>
                  <a:lnTo>
                    <a:pt x="215069" y="875029"/>
                  </a:lnTo>
                  <a:lnTo>
                    <a:pt x="215865" y="885446"/>
                  </a:lnTo>
                  <a:lnTo>
                    <a:pt x="216670" y="895863"/>
                  </a:lnTo>
                  <a:lnTo>
                    <a:pt x="217492" y="906280"/>
                  </a:lnTo>
                  <a:lnTo>
                    <a:pt x="218337" y="916697"/>
                  </a:lnTo>
                  <a:lnTo>
                    <a:pt x="219216" y="927114"/>
                  </a:lnTo>
                  <a:lnTo>
                    <a:pt x="220145" y="937531"/>
                  </a:lnTo>
                  <a:lnTo>
                    <a:pt x="221132" y="947948"/>
                  </a:lnTo>
                  <a:lnTo>
                    <a:pt x="222187" y="958365"/>
                  </a:lnTo>
                  <a:lnTo>
                    <a:pt x="223318" y="968782"/>
                  </a:lnTo>
                  <a:lnTo>
                    <a:pt x="224533" y="979199"/>
                  </a:lnTo>
                  <a:lnTo>
                    <a:pt x="225840" y="989616"/>
                  </a:lnTo>
                  <a:lnTo>
                    <a:pt x="227244" y="1000033"/>
                  </a:lnTo>
                  <a:lnTo>
                    <a:pt x="228748" y="1010450"/>
                  </a:lnTo>
                  <a:lnTo>
                    <a:pt x="230360" y="1020867"/>
                  </a:lnTo>
                  <a:lnTo>
                    <a:pt x="232081" y="1031284"/>
                  </a:lnTo>
                  <a:lnTo>
                    <a:pt x="233899" y="1041701"/>
                  </a:lnTo>
                  <a:lnTo>
                    <a:pt x="235807" y="1052118"/>
                  </a:lnTo>
                  <a:lnTo>
                    <a:pt x="237799" y="1062535"/>
                  </a:lnTo>
                  <a:lnTo>
                    <a:pt x="239868" y="1072952"/>
                  </a:lnTo>
                  <a:lnTo>
                    <a:pt x="242004" y="1083369"/>
                  </a:lnTo>
                  <a:lnTo>
                    <a:pt x="244201" y="1093786"/>
                  </a:lnTo>
                  <a:lnTo>
                    <a:pt x="246450" y="1104203"/>
                  </a:lnTo>
                  <a:lnTo>
                    <a:pt x="248749" y="1114620"/>
                  </a:lnTo>
                  <a:lnTo>
                    <a:pt x="251086" y="1125037"/>
                  </a:lnTo>
                  <a:lnTo>
                    <a:pt x="253457" y="1135454"/>
                  </a:lnTo>
                  <a:lnTo>
                    <a:pt x="255861" y="1145871"/>
                  </a:lnTo>
                  <a:lnTo>
                    <a:pt x="258297" y="1156289"/>
                  </a:lnTo>
                  <a:lnTo>
                    <a:pt x="260769" y="1166706"/>
                  </a:lnTo>
                  <a:lnTo>
                    <a:pt x="263280" y="1177123"/>
                  </a:lnTo>
                  <a:lnTo>
                    <a:pt x="265833" y="1187540"/>
                  </a:lnTo>
                  <a:lnTo>
                    <a:pt x="268443" y="1197957"/>
                  </a:lnTo>
                  <a:lnTo>
                    <a:pt x="271110" y="1208374"/>
                  </a:lnTo>
                  <a:lnTo>
                    <a:pt x="273839" y="1218791"/>
                  </a:lnTo>
                  <a:lnTo>
                    <a:pt x="276632" y="1229208"/>
                  </a:lnTo>
                  <a:lnTo>
                    <a:pt x="279492" y="1239625"/>
                  </a:lnTo>
                  <a:lnTo>
                    <a:pt x="282418" y="1250042"/>
                  </a:lnTo>
                  <a:lnTo>
                    <a:pt x="285407" y="1260459"/>
                  </a:lnTo>
                  <a:lnTo>
                    <a:pt x="288454" y="1270876"/>
                  </a:lnTo>
                  <a:lnTo>
                    <a:pt x="291555" y="1281293"/>
                  </a:lnTo>
                  <a:lnTo>
                    <a:pt x="294696" y="1291710"/>
                  </a:lnTo>
                  <a:lnTo>
                    <a:pt x="297860" y="1302127"/>
                  </a:lnTo>
                  <a:lnTo>
                    <a:pt x="301033" y="1312544"/>
                  </a:lnTo>
                  <a:lnTo>
                    <a:pt x="304201" y="1322961"/>
                  </a:lnTo>
                  <a:lnTo>
                    <a:pt x="307349" y="1333378"/>
                  </a:lnTo>
                  <a:lnTo>
                    <a:pt x="310464" y="1343795"/>
                  </a:lnTo>
                  <a:lnTo>
                    <a:pt x="313532" y="1354212"/>
                  </a:lnTo>
                  <a:lnTo>
                    <a:pt x="316543" y="1364629"/>
                  </a:lnTo>
                  <a:lnTo>
                    <a:pt x="319480" y="1375046"/>
                  </a:lnTo>
                  <a:lnTo>
                    <a:pt x="322348" y="1385463"/>
                  </a:lnTo>
                  <a:lnTo>
                    <a:pt x="325145" y="1395880"/>
                  </a:lnTo>
                  <a:lnTo>
                    <a:pt x="327875" y="1406297"/>
                  </a:lnTo>
                  <a:lnTo>
                    <a:pt x="330541" y="1416714"/>
                  </a:lnTo>
                  <a:lnTo>
                    <a:pt x="333150" y="1427131"/>
                  </a:lnTo>
                  <a:lnTo>
                    <a:pt x="335709" y="1437548"/>
                  </a:lnTo>
                  <a:lnTo>
                    <a:pt x="338226" y="1447965"/>
                  </a:lnTo>
                  <a:lnTo>
                    <a:pt x="340708" y="1458382"/>
                  </a:lnTo>
                  <a:lnTo>
                    <a:pt x="343167" y="1468799"/>
                  </a:lnTo>
                  <a:lnTo>
                    <a:pt x="345608" y="1479216"/>
                  </a:lnTo>
                  <a:lnTo>
                    <a:pt x="348037" y="1489633"/>
                  </a:lnTo>
                  <a:lnTo>
                    <a:pt x="350455" y="1500050"/>
                  </a:lnTo>
                  <a:lnTo>
                    <a:pt x="352861" y="1510467"/>
                  </a:lnTo>
                  <a:lnTo>
                    <a:pt x="355254" y="1520884"/>
                  </a:lnTo>
                  <a:lnTo>
                    <a:pt x="357628" y="1531301"/>
                  </a:lnTo>
                  <a:lnTo>
                    <a:pt x="359977" y="1541718"/>
                  </a:lnTo>
                  <a:lnTo>
                    <a:pt x="362292" y="1552135"/>
                  </a:lnTo>
                  <a:lnTo>
                    <a:pt x="364566" y="1562552"/>
                  </a:lnTo>
                  <a:lnTo>
                    <a:pt x="366794" y="1572969"/>
                  </a:lnTo>
                  <a:lnTo>
                    <a:pt x="368967" y="1583386"/>
                  </a:lnTo>
                  <a:lnTo>
                    <a:pt x="371081" y="1593803"/>
                  </a:lnTo>
                  <a:lnTo>
                    <a:pt x="373130" y="1604220"/>
                  </a:lnTo>
                  <a:lnTo>
                    <a:pt x="375108" y="1614637"/>
                  </a:lnTo>
                  <a:lnTo>
                    <a:pt x="377008" y="1625054"/>
                  </a:lnTo>
                  <a:lnTo>
                    <a:pt x="378820" y="1635471"/>
                  </a:lnTo>
                  <a:lnTo>
                    <a:pt x="380547" y="1645888"/>
                  </a:lnTo>
                  <a:lnTo>
                    <a:pt x="382186" y="1656305"/>
                  </a:lnTo>
                  <a:lnTo>
                    <a:pt x="383731" y="1666722"/>
                  </a:lnTo>
                  <a:lnTo>
                    <a:pt x="385177" y="1677139"/>
                  </a:lnTo>
                  <a:lnTo>
                    <a:pt x="386518" y="1687556"/>
                  </a:lnTo>
                  <a:lnTo>
                    <a:pt x="387747" y="1697973"/>
                  </a:lnTo>
                  <a:lnTo>
                    <a:pt x="388857" y="1708390"/>
                  </a:lnTo>
                  <a:lnTo>
                    <a:pt x="389823" y="1718807"/>
                  </a:lnTo>
                  <a:lnTo>
                    <a:pt x="390654" y="1729225"/>
                  </a:lnTo>
                  <a:lnTo>
                    <a:pt x="391348" y="1739642"/>
                  </a:lnTo>
                  <a:lnTo>
                    <a:pt x="391905" y="1750059"/>
                  </a:lnTo>
                  <a:lnTo>
                    <a:pt x="392325" y="1760476"/>
                  </a:lnTo>
                  <a:lnTo>
                    <a:pt x="392610" y="1770893"/>
                  </a:lnTo>
                  <a:lnTo>
                    <a:pt x="392766" y="1781310"/>
                  </a:lnTo>
                  <a:lnTo>
                    <a:pt x="392801" y="1791727"/>
                  </a:lnTo>
                  <a:lnTo>
                    <a:pt x="392716" y="1802144"/>
                  </a:lnTo>
                  <a:lnTo>
                    <a:pt x="392532" y="1812561"/>
                  </a:lnTo>
                  <a:lnTo>
                    <a:pt x="392267" y="1822978"/>
                  </a:lnTo>
                  <a:lnTo>
                    <a:pt x="391937" y="1833395"/>
                  </a:lnTo>
                  <a:lnTo>
                    <a:pt x="391553" y="1843812"/>
                  </a:lnTo>
                  <a:lnTo>
                    <a:pt x="391129" y="1854229"/>
                  </a:lnTo>
                  <a:lnTo>
                    <a:pt x="390673" y="1864646"/>
                  </a:lnTo>
                  <a:lnTo>
                    <a:pt x="390193" y="1875063"/>
                  </a:lnTo>
                  <a:lnTo>
                    <a:pt x="389693" y="1885480"/>
                  </a:lnTo>
                  <a:lnTo>
                    <a:pt x="389172" y="1895897"/>
                  </a:lnTo>
                  <a:lnTo>
                    <a:pt x="388630" y="1906314"/>
                  </a:lnTo>
                  <a:lnTo>
                    <a:pt x="388059" y="1916731"/>
                  </a:lnTo>
                  <a:lnTo>
                    <a:pt x="387449" y="1927148"/>
                  </a:lnTo>
                  <a:lnTo>
                    <a:pt x="386789" y="1937565"/>
                  </a:lnTo>
                  <a:lnTo>
                    <a:pt x="386064" y="1947982"/>
                  </a:lnTo>
                  <a:lnTo>
                    <a:pt x="385259" y="1958399"/>
                  </a:lnTo>
                  <a:lnTo>
                    <a:pt x="384359" y="1968816"/>
                  </a:lnTo>
                  <a:lnTo>
                    <a:pt x="383325" y="1979233"/>
                  </a:lnTo>
                  <a:lnTo>
                    <a:pt x="382157" y="1989650"/>
                  </a:lnTo>
                  <a:lnTo>
                    <a:pt x="380842" y="2000067"/>
                  </a:lnTo>
                  <a:lnTo>
                    <a:pt x="379369" y="2010484"/>
                  </a:lnTo>
                  <a:lnTo>
                    <a:pt x="377730" y="2020901"/>
                  </a:lnTo>
                  <a:lnTo>
                    <a:pt x="375922" y="2031318"/>
                  </a:lnTo>
                  <a:lnTo>
                    <a:pt x="373944" y="2041735"/>
                  </a:lnTo>
                  <a:lnTo>
                    <a:pt x="371802" y="2052152"/>
                  </a:lnTo>
                  <a:lnTo>
                    <a:pt x="369490" y="2062569"/>
                  </a:lnTo>
                  <a:lnTo>
                    <a:pt x="367037" y="2072986"/>
                  </a:lnTo>
                  <a:lnTo>
                    <a:pt x="364473" y="2083403"/>
                  </a:lnTo>
                  <a:lnTo>
                    <a:pt x="361825" y="2093820"/>
                  </a:lnTo>
                  <a:lnTo>
                    <a:pt x="359120" y="2104237"/>
                  </a:lnTo>
                  <a:lnTo>
                    <a:pt x="356391" y="2114654"/>
                  </a:lnTo>
                  <a:lnTo>
                    <a:pt x="353669" y="2125071"/>
                  </a:lnTo>
                  <a:lnTo>
                    <a:pt x="350987" y="2135488"/>
                  </a:lnTo>
                  <a:lnTo>
                    <a:pt x="348383" y="2145905"/>
                  </a:lnTo>
                  <a:lnTo>
                    <a:pt x="345898" y="2156322"/>
                  </a:lnTo>
                  <a:lnTo>
                    <a:pt x="343544" y="2166739"/>
                  </a:lnTo>
                  <a:lnTo>
                    <a:pt x="341341" y="2177156"/>
                  </a:lnTo>
                  <a:lnTo>
                    <a:pt x="339300" y="2187573"/>
                  </a:lnTo>
                  <a:lnTo>
                    <a:pt x="337425" y="2197990"/>
                  </a:lnTo>
                  <a:lnTo>
                    <a:pt x="335715" y="2208407"/>
                  </a:lnTo>
                  <a:lnTo>
                    <a:pt x="334164" y="2218824"/>
                  </a:lnTo>
                  <a:lnTo>
                    <a:pt x="332759" y="2229241"/>
                  </a:lnTo>
                  <a:lnTo>
                    <a:pt x="331494" y="2239658"/>
                  </a:lnTo>
                  <a:lnTo>
                    <a:pt x="330322" y="2250075"/>
                  </a:lnTo>
                  <a:lnTo>
                    <a:pt x="329216" y="2260492"/>
                  </a:lnTo>
                  <a:lnTo>
                    <a:pt x="328148" y="2270909"/>
                  </a:lnTo>
                  <a:lnTo>
                    <a:pt x="327090" y="2281326"/>
                  </a:lnTo>
                  <a:lnTo>
                    <a:pt x="326013" y="2291743"/>
                  </a:lnTo>
                  <a:lnTo>
                    <a:pt x="324894" y="2302161"/>
                  </a:lnTo>
                  <a:lnTo>
                    <a:pt x="323709" y="2312578"/>
                  </a:lnTo>
                  <a:lnTo>
                    <a:pt x="322428" y="2322995"/>
                  </a:lnTo>
                  <a:lnTo>
                    <a:pt x="321041" y="2333412"/>
                  </a:lnTo>
                  <a:lnTo>
                    <a:pt x="319544" y="2343829"/>
                  </a:lnTo>
                  <a:lnTo>
                    <a:pt x="317935" y="2354246"/>
                  </a:lnTo>
                  <a:lnTo>
                    <a:pt x="316215" y="2364663"/>
                  </a:lnTo>
                  <a:lnTo>
                    <a:pt x="314388" y="2375080"/>
                  </a:lnTo>
                  <a:lnTo>
                    <a:pt x="312461" y="2385497"/>
                  </a:lnTo>
                  <a:lnTo>
                    <a:pt x="310447" y="2395914"/>
                  </a:lnTo>
                  <a:lnTo>
                    <a:pt x="308352" y="2406331"/>
                  </a:lnTo>
                  <a:lnTo>
                    <a:pt x="306193" y="2416748"/>
                  </a:lnTo>
                  <a:lnTo>
                    <a:pt x="303992" y="2427165"/>
                  </a:lnTo>
                  <a:lnTo>
                    <a:pt x="301762" y="2437582"/>
                  </a:lnTo>
                  <a:lnTo>
                    <a:pt x="299516" y="2447999"/>
                  </a:lnTo>
                  <a:lnTo>
                    <a:pt x="297265" y="2458416"/>
                  </a:lnTo>
                  <a:lnTo>
                    <a:pt x="295020" y="2468833"/>
                  </a:lnTo>
                  <a:lnTo>
                    <a:pt x="292788" y="2479250"/>
                  </a:lnTo>
                  <a:lnTo>
                    <a:pt x="290576" y="2489667"/>
                  </a:lnTo>
                  <a:lnTo>
                    <a:pt x="288393" y="2500084"/>
                  </a:lnTo>
                  <a:lnTo>
                    <a:pt x="286236" y="2510501"/>
                  </a:lnTo>
                  <a:lnTo>
                    <a:pt x="284107" y="2520918"/>
                  </a:lnTo>
                  <a:lnTo>
                    <a:pt x="282004" y="2531335"/>
                  </a:lnTo>
                  <a:lnTo>
                    <a:pt x="279926" y="2541752"/>
                  </a:lnTo>
                  <a:lnTo>
                    <a:pt x="277873" y="2552169"/>
                  </a:lnTo>
                  <a:lnTo>
                    <a:pt x="275842" y="2562586"/>
                  </a:lnTo>
                  <a:lnTo>
                    <a:pt x="273833" y="2573003"/>
                  </a:lnTo>
                  <a:lnTo>
                    <a:pt x="271850" y="2583420"/>
                  </a:lnTo>
                  <a:lnTo>
                    <a:pt x="269894" y="2593837"/>
                  </a:lnTo>
                  <a:lnTo>
                    <a:pt x="267966" y="2604254"/>
                  </a:lnTo>
                  <a:lnTo>
                    <a:pt x="266074" y="2614671"/>
                  </a:lnTo>
                  <a:lnTo>
                    <a:pt x="264222" y="2625088"/>
                  </a:lnTo>
                  <a:lnTo>
                    <a:pt x="262419" y="2635505"/>
                  </a:lnTo>
                  <a:lnTo>
                    <a:pt x="260671" y="2645922"/>
                  </a:lnTo>
                  <a:lnTo>
                    <a:pt x="258989" y="2656339"/>
                  </a:lnTo>
                  <a:lnTo>
                    <a:pt x="257385" y="2666756"/>
                  </a:lnTo>
                  <a:lnTo>
                    <a:pt x="255871" y="2677173"/>
                  </a:lnTo>
                  <a:lnTo>
                    <a:pt x="254445" y="2687590"/>
                  </a:lnTo>
                  <a:lnTo>
                    <a:pt x="253112" y="2698007"/>
                  </a:lnTo>
                  <a:lnTo>
                    <a:pt x="251875" y="2708424"/>
                  </a:lnTo>
                  <a:lnTo>
                    <a:pt x="250734" y="2718841"/>
                  </a:lnTo>
                  <a:lnTo>
                    <a:pt x="249689" y="2729258"/>
                  </a:lnTo>
                  <a:lnTo>
                    <a:pt x="248735" y="2739675"/>
                  </a:lnTo>
                  <a:lnTo>
                    <a:pt x="247871" y="2750092"/>
                  </a:lnTo>
                  <a:lnTo>
                    <a:pt x="247095" y="2760509"/>
                  </a:lnTo>
                  <a:lnTo>
                    <a:pt x="246388" y="2770926"/>
                  </a:lnTo>
                  <a:lnTo>
                    <a:pt x="245741" y="2781343"/>
                  </a:lnTo>
                  <a:lnTo>
                    <a:pt x="245141" y="2791760"/>
                  </a:lnTo>
                  <a:lnTo>
                    <a:pt x="244580" y="2802177"/>
                  </a:lnTo>
                  <a:lnTo>
                    <a:pt x="244045" y="2812594"/>
                  </a:lnTo>
                  <a:lnTo>
                    <a:pt x="243526" y="2823011"/>
                  </a:lnTo>
                  <a:lnTo>
                    <a:pt x="243014" y="2833428"/>
                  </a:lnTo>
                  <a:lnTo>
                    <a:pt x="242495" y="2843845"/>
                  </a:lnTo>
                  <a:lnTo>
                    <a:pt x="241960" y="2854262"/>
                  </a:lnTo>
                  <a:lnTo>
                    <a:pt x="241402" y="2864679"/>
                  </a:lnTo>
                  <a:lnTo>
                    <a:pt x="240816" y="2875097"/>
                  </a:lnTo>
                  <a:lnTo>
                    <a:pt x="240197" y="2885514"/>
                  </a:lnTo>
                  <a:lnTo>
                    <a:pt x="239543" y="2895931"/>
                  </a:lnTo>
                  <a:lnTo>
                    <a:pt x="238853" y="2906348"/>
                  </a:lnTo>
                  <a:lnTo>
                    <a:pt x="238127" y="2916765"/>
                  </a:lnTo>
                  <a:lnTo>
                    <a:pt x="237365" y="2927182"/>
                  </a:lnTo>
                  <a:lnTo>
                    <a:pt x="236572" y="2937599"/>
                  </a:lnTo>
                  <a:lnTo>
                    <a:pt x="235755" y="2948016"/>
                  </a:lnTo>
                  <a:lnTo>
                    <a:pt x="234923" y="2958433"/>
                  </a:lnTo>
                  <a:lnTo>
                    <a:pt x="234079" y="2968850"/>
                  </a:lnTo>
                  <a:lnTo>
                    <a:pt x="233233" y="2979267"/>
                  </a:lnTo>
                  <a:lnTo>
                    <a:pt x="232390" y="2989684"/>
                  </a:lnTo>
                  <a:lnTo>
                    <a:pt x="231556" y="3000101"/>
                  </a:lnTo>
                  <a:lnTo>
                    <a:pt x="230739" y="3010518"/>
                  </a:lnTo>
                  <a:lnTo>
                    <a:pt x="229945" y="3020935"/>
                  </a:lnTo>
                  <a:lnTo>
                    <a:pt x="229175" y="3031352"/>
                  </a:lnTo>
                  <a:lnTo>
                    <a:pt x="228431" y="3041769"/>
                  </a:lnTo>
                  <a:lnTo>
                    <a:pt x="227714" y="3052186"/>
                  </a:lnTo>
                  <a:lnTo>
                    <a:pt x="227024" y="3062603"/>
                  </a:lnTo>
                  <a:lnTo>
                    <a:pt x="226359" y="3073020"/>
                  </a:lnTo>
                  <a:lnTo>
                    <a:pt x="225717" y="3083437"/>
                  </a:lnTo>
                  <a:lnTo>
                    <a:pt x="225097" y="3093854"/>
                  </a:lnTo>
                  <a:lnTo>
                    <a:pt x="224498" y="3104271"/>
                  </a:lnTo>
                  <a:lnTo>
                    <a:pt x="223915" y="3114688"/>
                  </a:lnTo>
                  <a:lnTo>
                    <a:pt x="223345" y="3125105"/>
                  </a:lnTo>
                  <a:lnTo>
                    <a:pt x="222787" y="3135522"/>
                  </a:lnTo>
                  <a:lnTo>
                    <a:pt x="222240" y="3145939"/>
                  </a:lnTo>
                  <a:lnTo>
                    <a:pt x="221703" y="3156356"/>
                  </a:lnTo>
                  <a:lnTo>
                    <a:pt x="221175" y="3166773"/>
                  </a:lnTo>
                  <a:lnTo>
                    <a:pt x="220657" y="3177190"/>
                  </a:lnTo>
                  <a:lnTo>
                    <a:pt x="220151" y="3187607"/>
                  </a:lnTo>
                  <a:lnTo>
                    <a:pt x="219656" y="3198024"/>
                  </a:lnTo>
                  <a:lnTo>
                    <a:pt x="219172" y="3208441"/>
                  </a:lnTo>
                  <a:lnTo>
                    <a:pt x="218701" y="3218858"/>
                  </a:lnTo>
                  <a:lnTo>
                    <a:pt x="218241" y="3229275"/>
                  </a:lnTo>
                  <a:lnTo>
                    <a:pt x="217794" y="3239692"/>
                  </a:lnTo>
                  <a:lnTo>
                    <a:pt x="217360" y="3250109"/>
                  </a:lnTo>
                  <a:lnTo>
                    <a:pt x="216937" y="3260526"/>
                  </a:lnTo>
                  <a:lnTo>
                    <a:pt x="216526" y="3270943"/>
                  </a:lnTo>
                  <a:lnTo>
                    <a:pt x="216125" y="3281360"/>
                  </a:lnTo>
                  <a:lnTo>
                    <a:pt x="215734" y="3291777"/>
                  </a:lnTo>
                  <a:lnTo>
                    <a:pt x="215351" y="3302194"/>
                  </a:lnTo>
                  <a:lnTo>
                    <a:pt x="214974" y="3312611"/>
                  </a:lnTo>
                  <a:lnTo>
                    <a:pt x="214603" y="3323028"/>
                  </a:lnTo>
                  <a:lnTo>
                    <a:pt x="214237" y="3333445"/>
                  </a:lnTo>
                  <a:lnTo>
                    <a:pt x="213875" y="3343862"/>
                  </a:lnTo>
                  <a:lnTo>
                    <a:pt x="213517" y="3354279"/>
                  </a:lnTo>
                  <a:lnTo>
                    <a:pt x="213162" y="3364696"/>
                  </a:lnTo>
                  <a:lnTo>
                    <a:pt x="212810" y="3375113"/>
                  </a:lnTo>
                  <a:lnTo>
                    <a:pt x="212461" y="3385530"/>
                  </a:lnTo>
                  <a:lnTo>
                    <a:pt x="212113" y="3395947"/>
                  </a:lnTo>
                  <a:lnTo>
                    <a:pt x="211766" y="3406364"/>
                  </a:lnTo>
                  <a:lnTo>
                    <a:pt x="211421" y="3416781"/>
                  </a:lnTo>
                  <a:lnTo>
                    <a:pt x="211076" y="3427198"/>
                  </a:lnTo>
                  <a:lnTo>
                    <a:pt x="210730" y="3437615"/>
                  </a:lnTo>
                  <a:lnTo>
                    <a:pt x="210382" y="3448032"/>
                  </a:lnTo>
                  <a:lnTo>
                    <a:pt x="210031" y="3458450"/>
                  </a:lnTo>
                  <a:lnTo>
                    <a:pt x="209675" y="3468867"/>
                  </a:lnTo>
                  <a:lnTo>
                    <a:pt x="209315" y="3479284"/>
                  </a:lnTo>
                  <a:lnTo>
                    <a:pt x="208949" y="3489701"/>
                  </a:lnTo>
                  <a:lnTo>
                    <a:pt x="208576" y="3500118"/>
                  </a:lnTo>
                  <a:lnTo>
                    <a:pt x="208198" y="3510535"/>
                  </a:lnTo>
                  <a:lnTo>
                    <a:pt x="207814" y="3520952"/>
                  </a:lnTo>
                  <a:lnTo>
                    <a:pt x="207425" y="3531369"/>
                  </a:lnTo>
                  <a:lnTo>
                    <a:pt x="207033" y="3541786"/>
                  </a:lnTo>
                  <a:lnTo>
                    <a:pt x="206640" y="3552203"/>
                  </a:lnTo>
                  <a:lnTo>
                    <a:pt x="206249" y="3562620"/>
                  </a:lnTo>
                  <a:lnTo>
                    <a:pt x="205863" y="3573037"/>
                  </a:lnTo>
                  <a:lnTo>
                    <a:pt x="205485" y="3583454"/>
                  </a:lnTo>
                  <a:lnTo>
                    <a:pt x="205117" y="3593871"/>
                  </a:lnTo>
                  <a:lnTo>
                    <a:pt x="204762" y="3604288"/>
                  </a:lnTo>
                  <a:lnTo>
                    <a:pt x="204424" y="3614705"/>
                  </a:lnTo>
                  <a:lnTo>
                    <a:pt x="204107" y="3625122"/>
                  </a:lnTo>
                  <a:lnTo>
                    <a:pt x="203811" y="3635539"/>
                  </a:lnTo>
                  <a:lnTo>
                    <a:pt x="203538" y="3645956"/>
                  </a:lnTo>
                  <a:lnTo>
                    <a:pt x="203288" y="3656373"/>
                  </a:lnTo>
                  <a:lnTo>
                    <a:pt x="203062" y="3666790"/>
                  </a:lnTo>
                  <a:lnTo>
                    <a:pt x="202859" y="3677207"/>
                  </a:lnTo>
                  <a:lnTo>
                    <a:pt x="202678" y="3687624"/>
                  </a:lnTo>
                  <a:lnTo>
                    <a:pt x="202520" y="3698041"/>
                  </a:lnTo>
                  <a:lnTo>
                    <a:pt x="202384" y="3708458"/>
                  </a:lnTo>
                  <a:lnTo>
                    <a:pt x="202265" y="3718875"/>
                  </a:lnTo>
                  <a:lnTo>
                    <a:pt x="202162" y="3729292"/>
                  </a:lnTo>
                  <a:lnTo>
                    <a:pt x="202071" y="3739709"/>
                  </a:lnTo>
                  <a:lnTo>
                    <a:pt x="201990" y="3750126"/>
                  </a:lnTo>
                  <a:lnTo>
                    <a:pt x="201917" y="3760543"/>
                  </a:lnTo>
                  <a:lnTo>
                    <a:pt x="201850" y="3770960"/>
                  </a:lnTo>
                  <a:lnTo>
                    <a:pt x="201787" y="3781377"/>
                  </a:lnTo>
                  <a:lnTo>
                    <a:pt x="201727" y="3791794"/>
                  </a:lnTo>
                  <a:lnTo>
                    <a:pt x="201669" y="3802211"/>
                  </a:lnTo>
                  <a:lnTo>
                    <a:pt x="201612" y="3812628"/>
                  </a:lnTo>
                  <a:lnTo>
                    <a:pt x="201556" y="3823045"/>
                  </a:lnTo>
                  <a:lnTo>
                    <a:pt x="201501" y="3833462"/>
                  </a:lnTo>
                  <a:lnTo>
                    <a:pt x="201448" y="3843879"/>
                  </a:lnTo>
                  <a:lnTo>
                    <a:pt x="201397" y="3854296"/>
                  </a:lnTo>
                  <a:lnTo>
                    <a:pt x="201349" y="3864713"/>
                  </a:lnTo>
                  <a:lnTo>
                    <a:pt x="201304" y="3875130"/>
                  </a:lnTo>
                  <a:lnTo>
                    <a:pt x="201263" y="3885547"/>
                  </a:lnTo>
                  <a:lnTo>
                    <a:pt x="201226" y="3895964"/>
                  </a:lnTo>
                  <a:lnTo>
                    <a:pt x="201192" y="3906381"/>
                  </a:lnTo>
                  <a:lnTo>
                    <a:pt x="201161" y="3916798"/>
                  </a:lnTo>
                  <a:lnTo>
                    <a:pt x="201131" y="3927215"/>
                  </a:lnTo>
                  <a:lnTo>
                    <a:pt x="201103" y="3937632"/>
                  </a:lnTo>
                  <a:lnTo>
                    <a:pt x="201074" y="3948049"/>
                  </a:lnTo>
                  <a:lnTo>
                    <a:pt x="201043" y="3958466"/>
                  </a:lnTo>
                  <a:lnTo>
                    <a:pt x="201009" y="3968883"/>
                  </a:lnTo>
                  <a:lnTo>
                    <a:pt x="200971" y="3979300"/>
                  </a:lnTo>
                  <a:lnTo>
                    <a:pt x="200928" y="3989717"/>
                  </a:lnTo>
                  <a:lnTo>
                    <a:pt x="200880" y="4000134"/>
                  </a:lnTo>
                  <a:lnTo>
                    <a:pt x="200826" y="4010551"/>
                  </a:lnTo>
                  <a:lnTo>
                    <a:pt x="200765" y="4020968"/>
                  </a:lnTo>
                  <a:lnTo>
                    <a:pt x="200700" y="4031386"/>
                  </a:lnTo>
                  <a:lnTo>
                    <a:pt x="200628" y="4041803"/>
                  </a:lnTo>
                  <a:lnTo>
                    <a:pt x="200553" y="4052220"/>
                  </a:lnTo>
                  <a:lnTo>
                    <a:pt x="200473" y="4062637"/>
                  </a:lnTo>
                  <a:lnTo>
                    <a:pt x="200391" y="4073054"/>
                  </a:lnTo>
                  <a:lnTo>
                    <a:pt x="200308" y="4083471"/>
                  </a:lnTo>
                  <a:lnTo>
                    <a:pt x="200225" y="4093888"/>
                  </a:lnTo>
                  <a:lnTo>
                    <a:pt x="200143" y="4104305"/>
                  </a:lnTo>
                  <a:lnTo>
                    <a:pt x="200064" y="4114722"/>
                  </a:lnTo>
                  <a:lnTo>
                    <a:pt x="199987" y="4125139"/>
                  </a:lnTo>
                  <a:lnTo>
                    <a:pt x="199914" y="4135556"/>
                  </a:lnTo>
                  <a:lnTo>
                    <a:pt x="199846" y="4145973"/>
                  </a:lnTo>
                  <a:lnTo>
                    <a:pt x="199784" y="4156390"/>
                  </a:lnTo>
                  <a:lnTo>
                    <a:pt x="199727" y="4166807"/>
                  </a:lnTo>
                  <a:lnTo>
                    <a:pt x="199675" y="4177224"/>
                  </a:lnTo>
                  <a:lnTo>
                    <a:pt x="199629" y="4187641"/>
                  </a:lnTo>
                  <a:lnTo>
                    <a:pt x="199589" y="4198058"/>
                  </a:lnTo>
                  <a:lnTo>
                    <a:pt x="199553" y="4208475"/>
                  </a:lnTo>
                  <a:lnTo>
                    <a:pt x="199523" y="4218892"/>
                  </a:lnTo>
                  <a:lnTo>
                    <a:pt x="199496" y="4229309"/>
                  </a:lnTo>
                  <a:lnTo>
                    <a:pt x="199472" y="4239726"/>
                  </a:lnTo>
                  <a:lnTo>
                    <a:pt x="199450" y="4250143"/>
                  </a:lnTo>
                  <a:lnTo>
                    <a:pt x="199428" y="4260560"/>
                  </a:lnTo>
                  <a:lnTo>
                    <a:pt x="199407" y="4270977"/>
                  </a:lnTo>
                  <a:lnTo>
                    <a:pt x="199383" y="4281394"/>
                  </a:lnTo>
                  <a:lnTo>
                    <a:pt x="199356" y="4291811"/>
                  </a:lnTo>
                  <a:lnTo>
                    <a:pt x="199326" y="4302228"/>
                  </a:lnTo>
                  <a:lnTo>
                    <a:pt x="199289" y="4312645"/>
                  </a:lnTo>
                  <a:lnTo>
                    <a:pt x="199246" y="4323062"/>
                  </a:lnTo>
                  <a:lnTo>
                    <a:pt x="199195" y="4333479"/>
                  </a:lnTo>
                  <a:lnTo>
                    <a:pt x="199136" y="4343896"/>
                  </a:lnTo>
                  <a:lnTo>
                    <a:pt x="199070" y="4354313"/>
                  </a:lnTo>
                  <a:lnTo>
                    <a:pt x="198994" y="4364730"/>
                  </a:lnTo>
                  <a:lnTo>
                    <a:pt x="198911" y="4375147"/>
                  </a:lnTo>
                  <a:lnTo>
                    <a:pt x="198821" y="4385564"/>
                  </a:lnTo>
                  <a:lnTo>
                    <a:pt x="198724" y="4395981"/>
                  </a:lnTo>
                  <a:lnTo>
                    <a:pt x="198621" y="4406398"/>
                  </a:lnTo>
                  <a:lnTo>
                    <a:pt x="198514" y="4416815"/>
                  </a:lnTo>
                  <a:lnTo>
                    <a:pt x="198404" y="4427232"/>
                  </a:lnTo>
                  <a:lnTo>
                    <a:pt x="198294" y="4437649"/>
                  </a:lnTo>
                  <a:lnTo>
                    <a:pt x="198184" y="4448066"/>
                  </a:lnTo>
                  <a:lnTo>
                    <a:pt x="198077" y="4458483"/>
                  </a:lnTo>
                  <a:lnTo>
                    <a:pt x="197972" y="4468900"/>
                  </a:lnTo>
                  <a:lnTo>
                    <a:pt x="197873" y="4479317"/>
                  </a:lnTo>
                  <a:lnTo>
                    <a:pt x="197780" y="4489734"/>
                  </a:lnTo>
                  <a:lnTo>
                    <a:pt x="197694" y="4500151"/>
                  </a:lnTo>
                  <a:lnTo>
                    <a:pt x="197615" y="4510568"/>
                  </a:lnTo>
                  <a:lnTo>
                    <a:pt x="197545" y="4520985"/>
                  </a:lnTo>
                  <a:lnTo>
                    <a:pt x="197482" y="4531402"/>
                  </a:lnTo>
                  <a:lnTo>
                    <a:pt x="197427" y="4541819"/>
                  </a:lnTo>
                  <a:lnTo>
                    <a:pt x="197380" y="4552236"/>
                  </a:lnTo>
                  <a:lnTo>
                    <a:pt x="197340" y="4562653"/>
                  </a:lnTo>
                  <a:lnTo>
                    <a:pt x="197308" y="4573070"/>
                  </a:lnTo>
                  <a:lnTo>
                    <a:pt x="197283" y="4583487"/>
                  </a:lnTo>
                  <a:lnTo>
                    <a:pt x="197263" y="4593904"/>
                  </a:lnTo>
                  <a:lnTo>
                    <a:pt x="197249" y="4604322"/>
                  </a:lnTo>
                  <a:lnTo>
                    <a:pt x="197239" y="4614739"/>
                  </a:lnTo>
                  <a:lnTo>
                    <a:pt x="197234" y="4625156"/>
                  </a:lnTo>
                  <a:lnTo>
                    <a:pt x="197231" y="4635573"/>
                  </a:lnTo>
                  <a:lnTo>
                    <a:pt x="197232" y="4645990"/>
                  </a:lnTo>
                  <a:lnTo>
                    <a:pt x="197236" y="4656407"/>
                  </a:lnTo>
                  <a:lnTo>
                    <a:pt x="197242" y="4666824"/>
                  </a:lnTo>
                  <a:lnTo>
                    <a:pt x="197251" y="4677241"/>
                  </a:lnTo>
                  <a:lnTo>
                    <a:pt x="197261" y="4687658"/>
                  </a:lnTo>
                  <a:lnTo>
                    <a:pt x="197273" y="4698075"/>
                  </a:lnTo>
                  <a:lnTo>
                    <a:pt x="197287" y="4708492"/>
                  </a:lnTo>
                  <a:lnTo>
                    <a:pt x="197303" y="4718909"/>
                  </a:lnTo>
                  <a:lnTo>
                    <a:pt x="197322" y="4729326"/>
                  </a:lnTo>
                  <a:lnTo>
                    <a:pt x="197342" y="4739743"/>
                  </a:lnTo>
                  <a:lnTo>
                    <a:pt x="197364" y="4750160"/>
                  </a:lnTo>
                  <a:lnTo>
                    <a:pt x="197389" y="4760577"/>
                  </a:lnTo>
                  <a:lnTo>
                    <a:pt x="197415" y="4770994"/>
                  </a:lnTo>
                  <a:lnTo>
                    <a:pt x="197442" y="4781411"/>
                  </a:lnTo>
                  <a:lnTo>
                    <a:pt x="197471" y="4791828"/>
                  </a:lnTo>
                  <a:lnTo>
                    <a:pt x="197500" y="4802245"/>
                  </a:lnTo>
                  <a:lnTo>
                    <a:pt x="197529" y="4812662"/>
                  </a:lnTo>
                  <a:lnTo>
                    <a:pt x="197557" y="4823079"/>
                  </a:lnTo>
                  <a:lnTo>
                    <a:pt x="197584" y="4833496"/>
                  </a:lnTo>
                  <a:lnTo>
                    <a:pt x="197609" y="4843913"/>
                  </a:lnTo>
                  <a:lnTo>
                    <a:pt x="197631" y="4854330"/>
                  </a:lnTo>
                  <a:lnTo>
                    <a:pt x="197651" y="4864747"/>
                  </a:lnTo>
                  <a:lnTo>
                    <a:pt x="197666" y="4875164"/>
                  </a:lnTo>
                  <a:lnTo>
                    <a:pt x="197678" y="4885581"/>
                  </a:lnTo>
                  <a:lnTo>
                    <a:pt x="197685" y="4895998"/>
                  </a:lnTo>
                  <a:lnTo>
                    <a:pt x="197688" y="4906415"/>
                  </a:lnTo>
                  <a:lnTo>
                    <a:pt x="197686" y="4916832"/>
                  </a:lnTo>
                  <a:lnTo>
                    <a:pt x="197680" y="4927249"/>
                  </a:lnTo>
                  <a:lnTo>
                    <a:pt x="197669" y="4937666"/>
                  </a:lnTo>
                  <a:lnTo>
                    <a:pt x="197655" y="4948083"/>
                  </a:lnTo>
                  <a:lnTo>
                    <a:pt x="197638" y="4958500"/>
                  </a:lnTo>
                  <a:lnTo>
                    <a:pt x="197619" y="4968917"/>
                  </a:lnTo>
                  <a:lnTo>
                    <a:pt x="197597" y="4979334"/>
                  </a:lnTo>
                  <a:lnTo>
                    <a:pt x="197575" y="4989751"/>
                  </a:lnTo>
                  <a:lnTo>
                    <a:pt x="197552" y="5000168"/>
                  </a:lnTo>
                  <a:lnTo>
                    <a:pt x="197530" y="5010585"/>
                  </a:lnTo>
                  <a:lnTo>
                    <a:pt x="197509" y="5021002"/>
                  </a:lnTo>
                  <a:lnTo>
                    <a:pt x="197490" y="5031419"/>
                  </a:lnTo>
                  <a:lnTo>
                    <a:pt x="197473" y="5041836"/>
                  </a:lnTo>
                  <a:lnTo>
                    <a:pt x="197458" y="5052253"/>
                  </a:lnTo>
                  <a:lnTo>
                    <a:pt x="197447" y="5062670"/>
                  </a:lnTo>
                  <a:lnTo>
                    <a:pt x="197438" y="5073087"/>
                  </a:lnTo>
                  <a:lnTo>
                    <a:pt x="197432" y="5083504"/>
                  </a:lnTo>
                  <a:lnTo>
                    <a:pt x="197429" y="5093921"/>
                  </a:lnTo>
                  <a:lnTo>
                    <a:pt x="197428" y="5104338"/>
                  </a:lnTo>
                  <a:lnTo>
                    <a:pt x="197429" y="5114755"/>
                  </a:lnTo>
                  <a:lnTo>
                    <a:pt x="197430" y="5125172"/>
                  </a:lnTo>
                  <a:lnTo>
                    <a:pt x="197433" y="5135589"/>
                  </a:lnTo>
                  <a:lnTo>
                    <a:pt x="197436" y="5146006"/>
                  </a:lnTo>
                  <a:lnTo>
                    <a:pt x="197440" y="5156423"/>
                  </a:lnTo>
                  <a:lnTo>
                    <a:pt x="197443" y="5166840"/>
                  </a:lnTo>
                  <a:lnTo>
                    <a:pt x="197447" y="5177258"/>
                  </a:lnTo>
                  <a:lnTo>
                    <a:pt x="197450" y="5187675"/>
                  </a:lnTo>
                  <a:lnTo>
                    <a:pt x="197452" y="5198092"/>
                  </a:lnTo>
                  <a:lnTo>
                    <a:pt x="197454" y="5208509"/>
                  </a:lnTo>
                  <a:lnTo>
                    <a:pt x="197454" y="5218926"/>
                  </a:lnTo>
                  <a:lnTo>
                    <a:pt x="197454" y="5229343"/>
                  </a:lnTo>
                  <a:lnTo>
                    <a:pt x="197452" y="5239760"/>
                  </a:lnTo>
                  <a:lnTo>
                    <a:pt x="197448" y="5250177"/>
                  </a:lnTo>
                  <a:lnTo>
                    <a:pt x="197441" y="5260594"/>
                  </a:lnTo>
                  <a:lnTo>
                    <a:pt x="197431" y="5271011"/>
                  </a:lnTo>
                  <a:lnTo>
                    <a:pt x="197417" y="5281428"/>
                  </a:lnTo>
                  <a:lnTo>
                    <a:pt x="197398" y="5291845"/>
                  </a:lnTo>
                  <a:lnTo>
                    <a:pt x="197375" y="5302262"/>
                  </a:lnTo>
                  <a:lnTo>
                    <a:pt x="197346" y="5312679"/>
                  </a:lnTo>
                  <a:lnTo>
                    <a:pt x="197312" y="5323096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7" name="pg35">
              <a:extLst>
                <a:ext uri="{FF2B5EF4-FFF2-40B4-BE49-F238E27FC236}">
                  <a16:creationId xmlns:a16="http://schemas.microsoft.com/office/drawing/2014/main" id="{1EC3D31A-242C-8EEE-83A9-E0D286DEDD25}"/>
                </a:ext>
              </a:extLst>
            </p:cNvPr>
            <p:cNvSpPr/>
            <p:nvPr/>
          </p:nvSpPr>
          <p:spPr>
            <a:xfrm>
              <a:off x="6697202" y="2486242"/>
              <a:ext cx="406899" cy="5387664"/>
            </a:xfrm>
            <a:custGeom>
              <a:avLst/>
              <a:gdLst/>
              <a:ahLst/>
              <a:cxnLst/>
              <a:rect l="0" t="0" r="0" b="0"/>
              <a:pathLst>
                <a:path w="406899" h="5387664">
                  <a:moveTo>
                    <a:pt x="203002" y="5387664"/>
                  </a:moveTo>
                  <a:lnTo>
                    <a:pt x="202948" y="5377120"/>
                  </a:lnTo>
                  <a:lnTo>
                    <a:pt x="202888" y="5366577"/>
                  </a:lnTo>
                  <a:lnTo>
                    <a:pt x="202820" y="5356034"/>
                  </a:lnTo>
                  <a:lnTo>
                    <a:pt x="202744" y="5345490"/>
                  </a:lnTo>
                  <a:lnTo>
                    <a:pt x="202658" y="5334947"/>
                  </a:lnTo>
                  <a:lnTo>
                    <a:pt x="202564" y="5324403"/>
                  </a:lnTo>
                  <a:lnTo>
                    <a:pt x="202459" y="5313860"/>
                  </a:lnTo>
                  <a:lnTo>
                    <a:pt x="202344" y="5303317"/>
                  </a:lnTo>
                  <a:lnTo>
                    <a:pt x="202219" y="5292773"/>
                  </a:lnTo>
                  <a:lnTo>
                    <a:pt x="202085" y="5282230"/>
                  </a:lnTo>
                  <a:lnTo>
                    <a:pt x="201943" y="5271687"/>
                  </a:lnTo>
                  <a:lnTo>
                    <a:pt x="201796" y="5261143"/>
                  </a:lnTo>
                  <a:lnTo>
                    <a:pt x="201645" y="5250600"/>
                  </a:lnTo>
                  <a:lnTo>
                    <a:pt x="201494" y="5240056"/>
                  </a:lnTo>
                  <a:lnTo>
                    <a:pt x="201344" y="5229513"/>
                  </a:lnTo>
                  <a:lnTo>
                    <a:pt x="201200" y="5218970"/>
                  </a:lnTo>
                  <a:lnTo>
                    <a:pt x="201065" y="5208426"/>
                  </a:lnTo>
                  <a:lnTo>
                    <a:pt x="200940" y="5197883"/>
                  </a:lnTo>
                  <a:lnTo>
                    <a:pt x="200830" y="5187340"/>
                  </a:lnTo>
                  <a:lnTo>
                    <a:pt x="200738" y="5176796"/>
                  </a:lnTo>
                  <a:lnTo>
                    <a:pt x="200665" y="5166253"/>
                  </a:lnTo>
                  <a:lnTo>
                    <a:pt x="200610" y="5155709"/>
                  </a:lnTo>
                  <a:lnTo>
                    <a:pt x="200574" y="5145166"/>
                  </a:lnTo>
                  <a:lnTo>
                    <a:pt x="200555" y="5134623"/>
                  </a:lnTo>
                  <a:lnTo>
                    <a:pt x="200554" y="5124079"/>
                  </a:lnTo>
                  <a:lnTo>
                    <a:pt x="200567" y="5113536"/>
                  </a:lnTo>
                  <a:lnTo>
                    <a:pt x="200591" y="5102993"/>
                  </a:lnTo>
                  <a:lnTo>
                    <a:pt x="200625" y="5092449"/>
                  </a:lnTo>
                  <a:lnTo>
                    <a:pt x="200666" y="5081906"/>
                  </a:lnTo>
                  <a:lnTo>
                    <a:pt x="200711" y="5071362"/>
                  </a:lnTo>
                  <a:lnTo>
                    <a:pt x="200756" y="5060819"/>
                  </a:lnTo>
                  <a:lnTo>
                    <a:pt x="200802" y="5050276"/>
                  </a:lnTo>
                  <a:lnTo>
                    <a:pt x="200847" y="5039732"/>
                  </a:lnTo>
                  <a:lnTo>
                    <a:pt x="200891" y="5029189"/>
                  </a:lnTo>
                  <a:lnTo>
                    <a:pt x="200935" y="5018646"/>
                  </a:lnTo>
                  <a:lnTo>
                    <a:pt x="200979" y="5008102"/>
                  </a:lnTo>
                  <a:lnTo>
                    <a:pt x="201025" y="4997559"/>
                  </a:lnTo>
                  <a:lnTo>
                    <a:pt x="201075" y="4987015"/>
                  </a:lnTo>
                  <a:lnTo>
                    <a:pt x="201130" y="4976472"/>
                  </a:lnTo>
                  <a:lnTo>
                    <a:pt x="201190" y="4965929"/>
                  </a:lnTo>
                  <a:lnTo>
                    <a:pt x="201257" y="4955385"/>
                  </a:lnTo>
                  <a:lnTo>
                    <a:pt x="201331" y="4944842"/>
                  </a:lnTo>
                  <a:lnTo>
                    <a:pt x="201410" y="4934299"/>
                  </a:lnTo>
                  <a:lnTo>
                    <a:pt x="201496" y="4923755"/>
                  </a:lnTo>
                  <a:lnTo>
                    <a:pt x="201586" y="4913212"/>
                  </a:lnTo>
                  <a:lnTo>
                    <a:pt x="201678" y="4902669"/>
                  </a:lnTo>
                  <a:lnTo>
                    <a:pt x="201772" y="4892125"/>
                  </a:lnTo>
                  <a:lnTo>
                    <a:pt x="201864" y="4881582"/>
                  </a:lnTo>
                  <a:lnTo>
                    <a:pt x="201954" y="4871038"/>
                  </a:lnTo>
                  <a:lnTo>
                    <a:pt x="202038" y="4860495"/>
                  </a:lnTo>
                  <a:lnTo>
                    <a:pt x="202117" y="4849952"/>
                  </a:lnTo>
                  <a:lnTo>
                    <a:pt x="202189" y="4839408"/>
                  </a:lnTo>
                  <a:lnTo>
                    <a:pt x="202252" y="4828865"/>
                  </a:lnTo>
                  <a:lnTo>
                    <a:pt x="202307" y="4818322"/>
                  </a:lnTo>
                  <a:lnTo>
                    <a:pt x="202352" y="4807778"/>
                  </a:lnTo>
                  <a:lnTo>
                    <a:pt x="202386" y="4797235"/>
                  </a:lnTo>
                  <a:lnTo>
                    <a:pt x="202409" y="4786691"/>
                  </a:lnTo>
                  <a:lnTo>
                    <a:pt x="202422" y="4776148"/>
                  </a:lnTo>
                  <a:lnTo>
                    <a:pt x="202425" y="4765605"/>
                  </a:lnTo>
                  <a:lnTo>
                    <a:pt x="202418" y="4755061"/>
                  </a:lnTo>
                  <a:lnTo>
                    <a:pt x="202401" y="4744518"/>
                  </a:lnTo>
                  <a:lnTo>
                    <a:pt x="202374" y="4733975"/>
                  </a:lnTo>
                  <a:lnTo>
                    <a:pt x="202338" y="4723431"/>
                  </a:lnTo>
                  <a:lnTo>
                    <a:pt x="202293" y="4712888"/>
                  </a:lnTo>
                  <a:lnTo>
                    <a:pt x="202239" y="4702344"/>
                  </a:lnTo>
                  <a:lnTo>
                    <a:pt x="202179" y="4691801"/>
                  </a:lnTo>
                  <a:lnTo>
                    <a:pt x="202113" y="4681258"/>
                  </a:lnTo>
                  <a:lnTo>
                    <a:pt x="202043" y="4670714"/>
                  </a:lnTo>
                  <a:lnTo>
                    <a:pt x="201969" y="4660171"/>
                  </a:lnTo>
                  <a:lnTo>
                    <a:pt x="201893" y="4649628"/>
                  </a:lnTo>
                  <a:lnTo>
                    <a:pt x="201814" y="4639084"/>
                  </a:lnTo>
                  <a:lnTo>
                    <a:pt x="201735" y="4628541"/>
                  </a:lnTo>
                  <a:lnTo>
                    <a:pt x="201654" y="4617997"/>
                  </a:lnTo>
                  <a:lnTo>
                    <a:pt x="201572" y="4607454"/>
                  </a:lnTo>
                  <a:lnTo>
                    <a:pt x="201487" y="4596911"/>
                  </a:lnTo>
                  <a:lnTo>
                    <a:pt x="201401" y="4586367"/>
                  </a:lnTo>
                  <a:lnTo>
                    <a:pt x="201312" y="4575824"/>
                  </a:lnTo>
                  <a:lnTo>
                    <a:pt x="201219" y="4565281"/>
                  </a:lnTo>
                  <a:lnTo>
                    <a:pt x="201122" y="4554737"/>
                  </a:lnTo>
                  <a:lnTo>
                    <a:pt x="201021" y="4544194"/>
                  </a:lnTo>
                  <a:lnTo>
                    <a:pt x="200917" y="4533650"/>
                  </a:lnTo>
                  <a:lnTo>
                    <a:pt x="200810" y="4523107"/>
                  </a:lnTo>
                  <a:lnTo>
                    <a:pt x="200701" y="4512564"/>
                  </a:lnTo>
                  <a:lnTo>
                    <a:pt x="200593" y="4502020"/>
                  </a:lnTo>
                  <a:lnTo>
                    <a:pt x="200487" y="4491477"/>
                  </a:lnTo>
                  <a:lnTo>
                    <a:pt x="200386" y="4480934"/>
                  </a:lnTo>
                  <a:lnTo>
                    <a:pt x="200292" y="4470390"/>
                  </a:lnTo>
                  <a:lnTo>
                    <a:pt x="200208" y="4459847"/>
                  </a:lnTo>
                  <a:lnTo>
                    <a:pt x="200136" y="4449303"/>
                  </a:lnTo>
                  <a:lnTo>
                    <a:pt x="200077" y="4438760"/>
                  </a:lnTo>
                  <a:lnTo>
                    <a:pt x="200034" y="4428217"/>
                  </a:lnTo>
                  <a:lnTo>
                    <a:pt x="200008" y="4417673"/>
                  </a:lnTo>
                  <a:lnTo>
                    <a:pt x="200000" y="4407130"/>
                  </a:lnTo>
                  <a:lnTo>
                    <a:pt x="200007" y="4396587"/>
                  </a:lnTo>
                  <a:lnTo>
                    <a:pt x="200028" y="4386043"/>
                  </a:lnTo>
                  <a:lnTo>
                    <a:pt x="200060" y="4375500"/>
                  </a:lnTo>
                  <a:lnTo>
                    <a:pt x="200102" y="4364956"/>
                  </a:lnTo>
                  <a:lnTo>
                    <a:pt x="200151" y="4354413"/>
                  </a:lnTo>
                  <a:lnTo>
                    <a:pt x="200202" y="4343870"/>
                  </a:lnTo>
                  <a:lnTo>
                    <a:pt x="200253" y="4333326"/>
                  </a:lnTo>
                  <a:lnTo>
                    <a:pt x="200300" y="4322783"/>
                  </a:lnTo>
                  <a:lnTo>
                    <a:pt x="200340" y="4312240"/>
                  </a:lnTo>
                  <a:lnTo>
                    <a:pt x="200369" y="4301696"/>
                  </a:lnTo>
                  <a:lnTo>
                    <a:pt x="200387" y="4291153"/>
                  </a:lnTo>
                  <a:lnTo>
                    <a:pt x="200392" y="4280609"/>
                  </a:lnTo>
                  <a:lnTo>
                    <a:pt x="200383" y="4270066"/>
                  </a:lnTo>
                  <a:lnTo>
                    <a:pt x="200360" y="4259523"/>
                  </a:lnTo>
                  <a:lnTo>
                    <a:pt x="200325" y="4248979"/>
                  </a:lnTo>
                  <a:lnTo>
                    <a:pt x="200276" y="4238436"/>
                  </a:lnTo>
                  <a:lnTo>
                    <a:pt x="200218" y="4227893"/>
                  </a:lnTo>
                  <a:lnTo>
                    <a:pt x="200150" y="4217349"/>
                  </a:lnTo>
                  <a:lnTo>
                    <a:pt x="200077" y="4206806"/>
                  </a:lnTo>
                  <a:lnTo>
                    <a:pt x="200001" y="4196262"/>
                  </a:lnTo>
                  <a:lnTo>
                    <a:pt x="199925" y="4185719"/>
                  </a:lnTo>
                  <a:lnTo>
                    <a:pt x="199851" y="4175176"/>
                  </a:lnTo>
                  <a:lnTo>
                    <a:pt x="199783" y="4164632"/>
                  </a:lnTo>
                  <a:lnTo>
                    <a:pt x="199723" y="4154089"/>
                  </a:lnTo>
                  <a:lnTo>
                    <a:pt x="199672" y="4143546"/>
                  </a:lnTo>
                  <a:lnTo>
                    <a:pt x="199634" y="4133002"/>
                  </a:lnTo>
                  <a:lnTo>
                    <a:pt x="199612" y="4122459"/>
                  </a:lnTo>
                  <a:lnTo>
                    <a:pt x="199605" y="4111915"/>
                  </a:lnTo>
                  <a:lnTo>
                    <a:pt x="199614" y="4101372"/>
                  </a:lnTo>
                  <a:lnTo>
                    <a:pt x="199638" y="4090829"/>
                  </a:lnTo>
                  <a:lnTo>
                    <a:pt x="199677" y="4080285"/>
                  </a:lnTo>
                  <a:lnTo>
                    <a:pt x="199731" y="4069742"/>
                  </a:lnTo>
                  <a:lnTo>
                    <a:pt x="199796" y="4059199"/>
                  </a:lnTo>
                  <a:lnTo>
                    <a:pt x="199872" y="4048655"/>
                  </a:lnTo>
                  <a:lnTo>
                    <a:pt x="199957" y="4038112"/>
                  </a:lnTo>
                  <a:lnTo>
                    <a:pt x="200049" y="4027568"/>
                  </a:lnTo>
                  <a:lnTo>
                    <a:pt x="200144" y="4017025"/>
                  </a:lnTo>
                  <a:lnTo>
                    <a:pt x="200240" y="4006482"/>
                  </a:lnTo>
                  <a:lnTo>
                    <a:pt x="200336" y="3995938"/>
                  </a:lnTo>
                  <a:lnTo>
                    <a:pt x="200431" y="3985395"/>
                  </a:lnTo>
                  <a:lnTo>
                    <a:pt x="200522" y="3974852"/>
                  </a:lnTo>
                  <a:lnTo>
                    <a:pt x="200610" y="3964308"/>
                  </a:lnTo>
                  <a:lnTo>
                    <a:pt x="200692" y="3953765"/>
                  </a:lnTo>
                  <a:lnTo>
                    <a:pt x="200769" y="3943221"/>
                  </a:lnTo>
                  <a:lnTo>
                    <a:pt x="200839" y="3932678"/>
                  </a:lnTo>
                  <a:lnTo>
                    <a:pt x="200900" y="3922135"/>
                  </a:lnTo>
                  <a:lnTo>
                    <a:pt x="200953" y="3911591"/>
                  </a:lnTo>
                  <a:lnTo>
                    <a:pt x="200994" y="3901048"/>
                  </a:lnTo>
                  <a:lnTo>
                    <a:pt x="201023" y="3890505"/>
                  </a:lnTo>
                  <a:lnTo>
                    <a:pt x="201037" y="3879961"/>
                  </a:lnTo>
                  <a:lnTo>
                    <a:pt x="201034" y="3869418"/>
                  </a:lnTo>
                  <a:lnTo>
                    <a:pt x="201012" y="3858874"/>
                  </a:lnTo>
                  <a:lnTo>
                    <a:pt x="200970" y="3848331"/>
                  </a:lnTo>
                  <a:lnTo>
                    <a:pt x="200902" y="3837788"/>
                  </a:lnTo>
                  <a:lnTo>
                    <a:pt x="200810" y="3827244"/>
                  </a:lnTo>
                  <a:lnTo>
                    <a:pt x="200692" y="3816701"/>
                  </a:lnTo>
                  <a:lnTo>
                    <a:pt x="200550" y="3806158"/>
                  </a:lnTo>
                  <a:lnTo>
                    <a:pt x="200385" y="3795614"/>
                  </a:lnTo>
                  <a:lnTo>
                    <a:pt x="200198" y="3785071"/>
                  </a:lnTo>
                  <a:lnTo>
                    <a:pt x="199991" y="3774527"/>
                  </a:lnTo>
                  <a:lnTo>
                    <a:pt x="199769" y="3763984"/>
                  </a:lnTo>
                  <a:lnTo>
                    <a:pt x="199535" y="3753441"/>
                  </a:lnTo>
                  <a:lnTo>
                    <a:pt x="199293" y="3742897"/>
                  </a:lnTo>
                  <a:lnTo>
                    <a:pt x="199051" y="3732354"/>
                  </a:lnTo>
                  <a:lnTo>
                    <a:pt x="198813" y="3721811"/>
                  </a:lnTo>
                  <a:lnTo>
                    <a:pt x="198585" y="3711267"/>
                  </a:lnTo>
                  <a:lnTo>
                    <a:pt x="198371" y="3700724"/>
                  </a:lnTo>
                  <a:lnTo>
                    <a:pt x="198175" y="3690180"/>
                  </a:lnTo>
                  <a:lnTo>
                    <a:pt x="197999" y="3679637"/>
                  </a:lnTo>
                  <a:lnTo>
                    <a:pt x="197845" y="3669094"/>
                  </a:lnTo>
                  <a:lnTo>
                    <a:pt x="197714" y="3658550"/>
                  </a:lnTo>
                  <a:lnTo>
                    <a:pt x="197607" y="3648007"/>
                  </a:lnTo>
                  <a:lnTo>
                    <a:pt x="197521" y="3637464"/>
                  </a:lnTo>
                  <a:lnTo>
                    <a:pt x="197451" y="3626920"/>
                  </a:lnTo>
                  <a:lnTo>
                    <a:pt x="197393" y="3616377"/>
                  </a:lnTo>
                  <a:lnTo>
                    <a:pt x="197344" y="3605833"/>
                  </a:lnTo>
                  <a:lnTo>
                    <a:pt x="197298" y="3595290"/>
                  </a:lnTo>
                  <a:lnTo>
                    <a:pt x="197251" y="3584747"/>
                  </a:lnTo>
                  <a:lnTo>
                    <a:pt x="197200" y="3574203"/>
                  </a:lnTo>
                  <a:lnTo>
                    <a:pt x="197140" y="3563660"/>
                  </a:lnTo>
                  <a:lnTo>
                    <a:pt x="197069" y="3553117"/>
                  </a:lnTo>
                  <a:lnTo>
                    <a:pt x="196983" y="3542573"/>
                  </a:lnTo>
                  <a:lnTo>
                    <a:pt x="196885" y="3532030"/>
                  </a:lnTo>
                  <a:lnTo>
                    <a:pt x="196773" y="3521486"/>
                  </a:lnTo>
                  <a:lnTo>
                    <a:pt x="196649" y="3510943"/>
                  </a:lnTo>
                  <a:lnTo>
                    <a:pt x="196516" y="3500400"/>
                  </a:lnTo>
                  <a:lnTo>
                    <a:pt x="196376" y="3489856"/>
                  </a:lnTo>
                  <a:lnTo>
                    <a:pt x="196231" y="3479313"/>
                  </a:lnTo>
                  <a:lnTo>
                    <a:pt x="196084" y="3468770"/>
                  </a:lnTo>
                  <a:lnTo>
                    <a:pt x="195939" y="3458226"/>
                  </a:lnTo>
                  <a:lnTo>
                    <a:pt x="195797" y="3447683"/>
                  </a:lnTo>
                  <a:lnTo>
                    <a:pt x="195660" y="3437139"/>
                  </a:lnTo>
                  <a:lnTo>
                    <a:pt x="195529" y="3426596"/>
                  </a:lnTo>
                  <a:lnTo>
                    <a:pt x="195404" y="3416053"/>
                  </a:lnTo>
                  <a:lnTo>
                    <a:pt x="195283" y="3405509"/>
                  </a:lnTo>
                  <a:lnTo>
                    <a:pt x="195165" y="3394966"/>
                  </a:lnTo>
                  <a:lnTo>
                    <a:pt x="195048" y="3384423"/>
                  </a:lnTo>
                  <a:lnTo>
                    <a:pt x="194929" y="3373879"/>
                  </a:lnTo>
                  <a:lnTo>
                    <a:pt x="194805" y="3363336"/>
                  </a:lnTo>
                  <a:lnTo>
                    <a:pt x="194671" y="3352792"/>
                  </a:lnTo>
                  <a:lnTo>
                    <a:pt x="194526" y="3342249"/>
                  </a:lnTo>
                  <a:lnTo>
                    <a:pt x="194367" y="3331706"/>
                  </a:lnTo>
                  <a:lnTo>
                    <a:pt x="194193" y="3321162"/>
                  </a:lnTo>
                  <a:lnTo>
                    <a:pt x="194003" y="3310619"/>
                  </a:lnTo>
                  <a:lnTo>
                    <a:pt x="193795" y="3300076"/>
                  </a:lnTo>
                  <a:lnTo>
                    <a:pt x="193569" y="3289532"/>
                  </a:lnTo>
                  <a:lnTo>
                    <a:pt x="193326" y="3278989"/>
                  </a:lnTo>
                  <a:lnTo>
                    <a:pt x="193065" y="3268446"/>
                  </a:lnTo>
                  <a:lnTo>
                    <a:pt x="192784" y="3257902"/>
                  </a:lnTo>
                  <a:lnTo>
                    <a:pt x="192486" y="3247359"/>
                  </a:lnTo>
                  <a:lnTo>
                    <a:pt x="192172" y="3236815"/>
                  </a:lnTo>
                  <a:lnTo>
                    <a:pt x="191841" y="3226272"/>
                  </a:lnTo>
                  <a:lnTo>
                    <a:pt x="191496" y="3215729"/>
                  </a:lnTo>
                  <a:lnTo>
                    <a:pt x="191136" y="3205185"/>
                  </a:lnTo>
                  <a:lnTo>
                    <a:pt x="190763" y="3194642"/>
                  </a:lnTo>
                  <a:lnTo>
                    <a:pt x="190381" y="3184099"/>
                  </a:lnTo>
                  <a:lnTo>
                    <a:pt x="189992" y="3173555"/>
                  </a:lnTo>
                  <a:lnTo>
                    <a:pt x="189600" y="3163012"/>
                  </a:lnTo>
                  <a:lnTo>
                    <a:pt x="189211" y="3152468"/>
                  </a:lnTo>
                  <a:lnTo>
                    <a:pt x="188830" y="3141925"/>
                  </a:lnTo>
                  <a:lnTo>
                    <a:pt x="188461" y="3131382"/>
                  </a:lnTo>
                  <a:lnTo>
                    <a:pt x="188109" y="3120838"/>
                  </a:lnTo>
                  <a:lnTo>
                    <a:pt x="187776" y="3110295"/>
                  </a:lnTo>
                  <a:lnTo>
                    <a:pt x="187465" y="3099752"/>
                  </a:lnTo>
                  <a:lnTo>
                    <a:pt x="187175" y="3089208"/>
                  </a:lnTo>
                  <a:lnTo>
                    <a:pt x="186907" y="3078665"/>
                  </a:lnTo>
                  <a:lnTo>
                    <a:pt x="186659" y="3068121"/>
                  </a:lnTo>
                  <a:lnTo>
                    <a:pt x="186424" y="3057578"/>
                  </a:lnTo>
                  <a:lnTo>
                    <a:pt x="186194" y="3047035"/>
                  </a:lnTo>
                  <a:lnTo>
                    <a:pt x="185965" y="3036491"/>
                  </a:lnTo>
                  <a:lnTo>
                    <a:pt x="185729" y="3025948"/>
                  </a:lnTo>
                  <a:lnTo>
                    <a:pt x="185480" y="3015405"/>
                  </a:lnTo>
                  <a:lnTo>
                    <a:pt x="185211" y="3004861"/>
                  </a:lnTo>
                  <a:lnTo>
                    <a:pt x="184918" y="2994318"/>
                  </a:lnTo>
                  <a:lnTo>
                    <a:pt x="184597" y="2983774"/>
                  </a:lnTo>
                  <a:lnTo>
                    <a:pt x="184240" y="2973231"/>
                  </a:lnTo>
                  <a:lnTo>
                    <a:pt x="183849" y="2962688"/>
                  </a:lnTo>
                  <a:lnTo>
                    <a:pt x="183424" y="2952144"/>
                  </a:lnTo>
                  <a:lnTo>
                    <a:pt x="182967" y="2941601"/>
                  </a:lnTo>
                  <a:lnTo>
                    <a:pt x="182477" y="2931058"/>
                  </a:lnTo>
                  <a:lnTo>
                    <a:pt x="181955" y="2920514"/>
                  </a:lnTo>
                  <a:lnTo>
                    <a:pt x="181402" y="2909971"/>
                  </a:lnTo>
                  <a:lnTo>
                    <a:pt x="180817" y="2899427"/>
                  </a:lnTo>
                  <a:lnTo>
                    <a:pt x="180200" y="2888884"/>
                  </a:lnTo>
                  <a:lnTo>
                    <a:pt x="179547" y="2878341"/>
                  </a:lnTo>
                  <a:lnTo>
                    <a:pt x="178855" y="2867797"/>
                  </a:lnTo>
                  <a:lnTo>
                    <a:pt x="178125" y="2857254"/>
                  </a:lnTo>
                  <a:lnTo>
                    <a:pt x="177353" y="2846711"/>
                  </a:lnTo>
                  <a:lnTo>
                    <a:pt x="176536" y="2836167"/>
                  </a:lnTo>
                  <a:lnTo>
                    <a:pt x="175673" y="2825624"/>
                  </a:lnTo>
                  <a:lnTo>
                    <a:pt x="174760" y="2815080"/>
                  </a:lnTo>
                  <a:lnTo>
                    <a:pt x="173800" y="2804537"/>
                  </a:lnTo>
                  <a:lnTo>
                    <a:pt x="172791" y="2793994"/>
                  </a:lnTo>
                  <a:lnTo>
                    <a:pt x="171735" y="2783450"/>
                  </a:lnTo>
                  <a:lnTo>
                    <a:pt x="170639" y="2772907"/>
                  </a:lnTo>
                  <a:lnTo>
                    <a:pt x="169513" y="2762364"/>
                  </a:lnTo>
                  <a:lnTo>
                    <a:pt x="168366" y="2751820"/>
                  </a:lnTo>
                  <a:lnTo>
                    <a:pt x="167206" y="2741277"/>
                  </a:lnTo>
                  <a:lnTo>
                    <a:pt x="166046" y="2730733"/>
                  </a:lnTo>
                  <a:lnTo>
                    <a:pt x="164893" y="2720190"/>
                  </a:lnTo>
                  <a:lnTo>
                    <a:pt x="163759" y="2709647"/>
                  </a:lnTo>
                  <a:lnTo>
                    <a:pt x="162650" y="2699103"/>
                  </a:lnTo>
                  <a:lnTo>
                    <a:pt x="161575" y="2688560"/>
                  </a:lnTo>
                  <a:lnTo>
                    <a:pt x="160537" y="2678017"/>
                  </a:lnTo>
                  <a:lnTo>
                    <a:pt x="159533" y="2667473"/>
                  </a:lnTo>
                  <a:lnTo>
                    <a:pt x="158558" y="2656930"/>
                  </a:lnTo>
                  <a:lnTo>
                    <a:pt x="157606" y="2646386"/>
                  </a:lnTo>
                  <a:lnTo>
                    <a:pt x="156667" y="2635843"/>
                  </a:lnTo>
                  <a:lnTo>
                    <a:pt x="155729" y="2625300"/>
                  </a:lnTo>
                  <a:lnTo>
                    <a:pt x="154779" y="2614756"/>
                  </a:lnTo>
                  <a:lnTo>
                    <a:pt x="153806" y="2604213"/>
                  </a:lnTo>
                  <a:lnTo>
                    <a:pt x="152793" y="2593670"/>
                  </a:lnTo>
                  <a:lnTo>
                    <a:pt x="151725" y="2583126"/>
                  </a:lnTo>
                  <a:lnTo>
                    <a:pt x="150595" y="2572583"/>
                  </a:lnTo>
                  <a:lnTo>
                    <a:pt x="149399" y="2562039"/>
                  </a:lnTo>
                  <a:lnTo>
                    <a:pt x="148133" y="2551496"/>
                  </a:lnTo>
                  <a:lnTo>
                    <a:pt x="146795" y="2540953"/>
                  </a:lnTo>
                  <a:lnTo>
                    <a:pt x="145390" y="2530409"/>
                  </a:lnTo>
                  <a:lnTo>
                    <a:pt x="143920" y="2519866"/>
                  </a:lnTo>
                  <a:lnTo>
                    <a:pt x="142392" y="2509323"/>
                  </a:lnTo>
                  <a:lnTo>
                    <a:pt x="140812" y="2498779"/>
                  </a:lnTo>
                  <a:lnTo>
                    <a:pt x="139188" y="2488236"/>
                  </a:lnTo>
                  <a:lnTo>
                    <a:pt x="137532" y="2477692"/>
                  </a:lnTo>
                  <a:lnTo>
                    <a:pt x="135852" y="2467149"/>
                  </a:lnTo>
                  <a:lnTo>
                    <a:pt x="134152" y="2456606"/>
                  </a:lnTo>
                  <a:lnTo>
                    <a:pt x="132438" y="2446062"/>
                  </a:lnTo>
                  <a:lnTo>
                    <a:pt x="130712" y="2435519"/>
                  </a:lnTo>
                  <a:lnTo>
                    <a:pt x="128974" y="2424976"/>
                  </a:lnTo>
                  <a:lnTo>
                    <a:pt x="127223" y="2414432"/>
                  </a:lnTo>
                  <a:lnTo>
                    <a:pt x="125457" y="2403889"/>
                  </a:lnTo>
                  <a:lnTo>
                    <a:pt x="123670" y="2393345"/>
                  </a:lnTo>
                  <a:lnTo>
                    <a:pt x="121859" y="2382802"/>
                  </a:lnTo>
                  <a:lnTo>
                    <a:pt x="120020" y="2372259"/>
                  </a:lnTo>
                  <a:lnTo>
                    <a:pt x="118147" y="2361715"/>
                  </a:lnTo>
                  <a:lnTo>
                    <a:pt x="116235" y="2351172"/>
                  </a:lnTo>
                  <a:lnTo>
                    <a:pt x="114280" y="2340629"/>
                  </a:lnTo>
                  <a:lnTo>
                    <a:pt x="112277" y="2330085"/>
                  </a:lnTo>
                  <a:lnTo>
                    <a:pt x="110224" y="2319542"/>
                  </a:lnTo>
                  <a:lnTo>
                    <a:pt x="108116" y="2308998"/>
                  </a:lnTo>
                  <a:lnTo>
                    <a:pt x="105944" y="2298455"/>
                  </a:lnTo>
                  <a:lnTo>
                    <a:pt x="103718" y="2287912"/>
                  </a:lnTo>
                  <a:lnTo>
                    <a:pt x="101437" y="2277368"/>
                  </a:lnTo>
                  <a:lnTo>
                    <a:pt x="99105" y="2266825"/>
                  </a:lnTo>
                  <a:lnTo>
                    <a:pt x="96727" y="2256282"/>
                  </a:lnTo>
                  <a:lnTo>
                    <a:pt x="94309" y="2245738"/>
                  </a:lnTo>
                  <a:lnTo>
                    <a:pt x="91859" y="2235195"/>
                  </a:lnTo>
                  <a:lnTo>
                    <a:pt x="89385" y="2224651"/>
                  </a:lnTo>
                  <a:lnTo>
                    <a:pt x="86895" y="2214108"/>
                  </a:lnTo>
                  <a:lnTo>
                    <a:pt x="84399" y="2203565"/>
                  </a:lnTo>
                  <a:lnTo>
                    <a:pt x="81907" y="2193021"/>
                  </a:lnTo>
                  <a:lnTo>
                    <a:pt x="79424" y="2182478"/>
                  </a:lnTo>
                  <a:lnTo>
                    <a:pt x="76956" y="2171935"/>
                  </a:lnTo>
                  <a:lnTo>
                    <a:pt x="74504" y="2161391"/>
                  </a:lnTo>
                  <a:lnTo>
                    <a:pt x="72069" y="2150848"/>
                  </a:lnTo>
                  <a:lnTo>
                    <a:pt x="69651" y="2140304"/>
                  </a:lnTo>
                  <a:lnTo>
                    <a:pt x="67246" y="2129761"/>
                  </a:lnTo>
                  <a:lnTo>
                    <a:pt x="64850" y="2119218"/>
                  </a:lnTo>
                  <a:lnTo>
                    <a:pt x="62458" y="2108674"/>
                  </a:lnTo>
                  <a:lnTo>
                    <a:pt x="60063" y="2098131"/>
                  </a:lnTo>
                  <a:lnTo>
                    <a:pt x="57659" y="2087588"/>
                  </a:lnTo>
                  <a:lnTo>
                    <a:pt x="55243" y="2077044"/>
                  </a:lnTo>
                  <a:lnTo>
                    <a:pt x="52808" y="2066501"/>
                  </a:lnTo>
                  <a:lnTo>
                    <a:pt x="50352" y="2055957"/>
                  </a:lnTo>
                  <a:lnTo>
                    <a:pt x="47872" y="2045414"/>
                  </a:lnTo>
                  <a:lnTo>
                    <a:pt x="45365" y="2034871"/>
                  </a:lnTo>
                  <a:lnTo>
                    <a:pt x="42832" y="2024327"/>
                  </a:lnTo>
                  <a:lnTo>
                    <a:pt x="40270" y="2013784"/>
                  </a:lnTo>
                  <a:lnTo>
                    <a:pt x="37684" y="2003241"/>
                  </a:lnTo>
                  <a:lnTo>
                    <a:pt x="35081" y="1992697"/>
                  </a:lnTo>
                  <a:lnTo>
                    <a:pt x="32467" y="1982154"/>
                  </a:lnTo>
                  <a:lnTo>
                    <a:pt x="29852" y="1971610"/>
                  </a:lnTo>
                  <a:lnTo>
                    <a:pt x="27250" y="1961067"/>
                  </a:lnTo>
                  <a:lnTo>
                    <a:pt x="24674" y="1950524"/>
                  </a:lnTo>
                  <a:lnTo>
                    <a:pt x="22143" y="1939980"/>
                  </a:lnTo>
                  <a:lnTo>
                    <a:pt x="19674" y="1929437"/>
                  </a:lnTo>
                  <a:lnTo>
                    <a:pt x="17298" y="1918894"/>
                  </a:lnTo>
                  <a:lnTo>
                    <a:pt x="15035" y="1908350"/>
                  </a:lnTo>
                  <a:lnTo>
                    <a:pt x="12901" y="1897807"/>
                  </a:lnTo>
                  <a:lnTo>
                    <a:pt x="10912" y="1887263"/>
                  </a:lnTo>
                  <a:lnTo>
                    <a:pt x="9082" y="1876720"/>
                  </a:lnTo>
                  <a:lnTo>
                    <a:pt x="7421" y="1866177"/>
                  </a:lnTo>
                  <a:lnTo>
                    <a:pt x="5937" y="1855633"/>
                  </a:lnTo>
                  <a:lnTo>
                    <a:pt x="4633" y="1845090"/>
                  </a:lnTo>
                  <a:lnTo>
                    <a:pt x="3508" y="1834547"/>
                  </a:lnTo>
                  <a:lnTo>
                    <a:pt x="2570" y="1824003"/>
                  </a:lnTo>
                  <a:lnTo>
                    <a:pt x="1808" y="1813460"/>
                  </a:lnTo>
                  <a:lnTo>
                    <a:pt x="1199" y="1802916"/>
                  </a:lnTo>
                  <a:lnTo>
                    <a:pt x="731" y="1792373"/>
                  </a:lnTo>
                  <a:lnTo>
                    <a:pt x="391" y="1781830"/>
                  </a:lnTo>
                  <a:lnTo>
                    <a:pt x="164" y="1771286"/>
                  </a:lnTo>
                  <a:lnTo>
                    <a:pt x="37" y="1760743"/>
                  </a:lnTo>
                  <a:lnTo>
                    <a:pt x="0" y="1750200"/>
                  </a:lnTo>
                  <a:lnTo>
                    <a:pt x="40" y="1739656"/>
                  </a:lnTo>
                  <a:lnTo>
                    <a:pt x="154" y="1729113"/>
                  </a:lnTo>
                  <a:lnTo>
                    <a:pt x="337" y="1718569"/>
                  </a:lnTo>
                  <a:lnTo>
                    <a:pt x="580" y="1708026"/>
                  </a:lnTo>
                  <a:lnTo>
                    <a:pt x="885" y="1697483"/>
                  </a:lnTo>
                  <a:lnTo>
                    <a:pt x="1256" y="1686939"/>
                  </a:lnTo>
                  <a:lnTo>
                    <a:pt x="1696" y="1676396"/>
                  </a:lnTo>
                  <a:lnTo>
                    <a:pt x="2213" y="1665853"/>
                  </a:lnTo>
                  <a:lnTo>
                    <a:pt x="2816" y="1655309"/>
                  </a:lnTo>
                  <a:lnTo>
                    <a:pt x="3511" y="1644766"/>
                  </a:lnTo>
                  <a:lnTo>
                    <a:pt x="4311" y="1634223"/>
                  </a:lnTo>
                  <a:lnTo>
                    <a:pt x="5229" y="1623679"/>
                  </a:lnTo>
                  <a:lnTo>
                    <a:pt x="6259" y="1613136"/>
                  </a:lnTo>
                  <a:lnTo>
                    <a:pt x="7402" y="1602592"/>
                  </a:lnTo>
                  <a:lnTo>
                    <a:pt x="8656" y="1592049"/>
                  </a:lnTo>
                  <a:lnTo>
                    <a:pt x="10018" y="1581506"/>
                  </a:lnTo>
                  <a:lnTo>
                    <a:pt x="11480" y="1570962"/>
                  </a:lnTo>
                  <a:lnTo>
                    <a:pt x="13034" y="1560419"/>
                  </a:lnTo>
                  <a:lnTo>
                    <a:pt x="14669" y="1549876"/>
                  </a:lnTo>
                  <a:lnTo>
                    <a:pt x="16378" y="1539332"/>
                  </a:lnTo>
                  <a:lnTo>
                    <a:pt x="18150" y="1528789"/>
                  </a:lnTo>
                  <a:lnTo>
                    <a:pt x="19968" y="1518245"/>
                  </a:lnTo>
                  <a:lnTo>
                    <a:pt x="21825" y="1507702"/>
                  </a:lnTo>
                  <a:lnTo>
                    <a:pt x="23715" y="1497159"/>
                  </a:lnTo>
                  <a:lnTo>
                    <a:pt x="25635" y="1486615"/>
                  </a:lnTo>
                  <a:lnTo>
                    <a:pt x="27585" y="1476072"/>
                  </a:lnTo>
                  <a:lnTo>
                    <a:pt x="29566" y="1465529"/>
                  </a:lnTo>
                  <a:lnTo>
                    <a:pt x="31584" y="1454985"/>
                  </a:lnTo>
                  <a:lnTo>
                    <a:pt x="33646" y="1444442"/>
                  </a:lnTo>
                  <a:lnTo>
                    <a:pt x="35767" y="1433898"/>
                  </a:lnTo>
                  <a:lnTo>
                    <a:pt x="37952" y="1423355"/>
                  </a:lnTo>
                  <a:lnTo>
                    <a:pt x="40209" y="1412812"/>
                  </a:lnTo>
                  <a:lnTo>
                    <a:pt x="42545" y="1402268"/>
                  </a:lnTo>
                  <a:lnTo>
                    <a:pt x="44965" y="1391725"/>
                  </a:lnTo>
                  <a:lnTo>
                    <a:pt x="47475" y="1381182"/>
                  </a:lnTo>
                  <a:lnTo>
                    <a:pt x="50073" y="1370638"/>
                  </a:lnTo>
                  <a:lnTo>
                    <a:pt x="52758" y="1360095"/>
                  </a:lnTo>
                  <a:lnTo>
                    <a:pt x="55527" y="1349551"/>
                  </a:lnTo>
                  <a:lnTo>
                    <a:pt x="58380" y="1339008"/>
                  </a:lnTo>
                  <a:lnTo>
                    <a:pt x="61295" y="1328465"/>
                  </a:lnTo>
                  <a:lnTo>
                    <a:pt x="64260" y="1317921"/>
                  </a:lnTo>
                  <a:lnTo>
                    <a:pt x="67263" y="1307378"/>
                  </a:lnTo>
                  <a:lnTo>
                    <a:pt x="70290" y="1296835"/>
                  </a:lnTo>
                  <a:lnTo>
                    <a:pt x="73330" y="1286291"/>
                  </a:lnTo>
                  <a:lnTo>
                    <a:pt x="76369" y="1275748"/>
                  </a:lnTo>
                  <a:lnTo>
                    <a:pt x="79397" y="1265204"/>
                  </a:lnTo>
                  <a:lnTo>
                    <a:pt x="82406" y="1254661"/>
                  </a:lnTo>
                  <a:lnTo>
                    <a:pt x="85384" y="1244118"/>
                  </a:lnTo>
                  <a:lnTo>
                    <a:pt x="88328" y="1233574"/>
                  </a:lnTo>
                  <a:lnTo>
                    <a:pt x="91236" y="1223031"/>
                  </a:lnTo>
                  <a:lnTo>
                    <a:pt x="94108" y="1212488"/>
                  </a:lnTo>
                  <a:lnTo>
                    <a:pt x="96942" y="1201944"/>
                  </a:lnTo>
                  <a:lnTo>
                    <a:pt x="99738" y="1191401"/>
                  </a:lnTo>
                  <a:lnTo>
                    <a:pt x="102497" y="1180857"/>
                  </a:lnTo>
                  <a:lnTo>
                    <a:pt x="105220" y="1170314"/>
                  </a:lnTo>
                  <a:lnTo>
                    <a:pt x="107906" y="1159771"/>
                  </a:lnTo>
                  <a:lnTo>
                    <a:pt x="110551" y="1149227"/>
                  </a:lnTo>
                  <a:lnTo>
                    <a:pt x="113156" y="1138684"/>
                  </a:lnTo>
                  <a:lnTo>
                    <a:pt x="115721" y="1128141"/>
                  </a:lnTo>
                  <a:lnTo>
                    <a:pt x="118241" y="1117597"/>
                  </a:lnTo>
                  <a:lnTo>
                    <a:pt x="120714" y="1107054"/>
                  </a:lnTo>
                  <a:lnTo>
                    <a:pt x="123135" y="1096510"/>
                  </a:lnTo>
                  <a:lnTo>
                    <a:pt x="125501" y="1085967"/>
                  </a:lnTo>
                  <a:lnTo>
                    <a:pt x="127807" y="1075424"/>
                  </a:lnTo>
                  <a:lnTo>
                    <a:pt x="130049" y="1064880"/>
                  </a:lnTo>
                  <a:lnTo>
                    <a:pt x="132218" y="1054337"/>
                  </a:lnTo>
                  <a:lnTo>
                    <a:pt x="134315" y="1043794"/>
                  </a:lnTo>
                  <a:lnTo>
                    <a:pt x="136345" y="1033250"/>
                  </a:lnTo>
                  <a:lnTo>
                    <a:pt x="138309" y="1022707"/>
                  </a:lnTo>
                  <a:lnTo>
                    <a:pt x="140211" y="1012163"/>
                  </a:lnTo>
                  <a:lnTo>
                    <a:pt x="142059" y="1001620"/>
                  </a:lnTo>
                  <a:lnTo>
                    <a:pt x="143861" y="991077"/>
                  </a:lnTo>
                  <a:lnTo>
                    <a:pt x="145626" y="980533"/>
                  </a:lnTo>
                  <a:lnTo>
                    <a:pt x="147365" y="969990"/>
                  </a:lnTo>
                  <a:lnTo>
                    <a:pt x="149090" y="959447"/>
                  </a:lnTo>
                  <a:lnTo>
                    <a:pt x="150816" y="948903"/>
                  </a:lnTo>
                  <a:lnTo>
                    <a:pt x="152553" y="938360"/>
                  </a:lnTo>
                  <a:lnTo>
                    <a:pt x="154309" y="927816"/>
                  </a:lnTo>
                  <a:lnTo>
                    <a:pt x="156088" y="917273"/>
                  </a:lnTo>
                  <a:lnTo>
                    <a:pt x="157894" y="906730"/>
                  </a:lnTo>
                  <a:lnTo>
                    <a:pt x="159725" y="896186"/>
                  </a:lnTo>
                  <a:lnTo>
                    <a:pt x="161577" y="885643"/>
                  </a:lnTo>
                  <a:lnTo>
                    <a:pt x="163443" y="875100"/>
                  </a:lnTo>
                  <a:lnTo>
                    <a:pt x="165311" y="864556"/>
                  </a:lnTo>
                  <a:lnTo>
                    <a:pt x="167167" y="854013"/>
                  </a:lnTo>
                  <a:lnTo>
                    <a:pt x="168997" y="843469"/>
                  </a:lnTo>
                  <a:lnTo>
                    <a:pt x="170784" y="832926"/>
                  </a:lnTo>
                  <a:lnTo>
                    <a:pt x="172517" y="822383"/>
                  </a:lnTo>
                  <a:lnTo>
                    <a:pt x="174181" y="811839"/>
                  </a:lnTo>
                  <a:lnTo>
                    <a:pt x="175767" y="801296"/>
                  </a:lnTo>
                  <a:lnTo>
                    <a:pt x="177265" y="790753"/>
                  </a:lnTo>
                  <a:lnTo>
                    <a:pt x="178670" y="780209"/>
                  </a:lnTo>
                  <a:lnTo>
                    <a:pt x="179973" y="769666"/>
                  </a:lnTo>
                  <a:lnTo>
                    <a:pt x="181170" y="759122"/>
                  </a:lnTo>
                  <a:lnTo>
                    <a:pt x="182272" y="748579"/>
                  </a:lnTo>
                  <a:lnTo>
                    <a:pt x="183286" y="738036"/>
                  </a:lnTo>
                  <a:lnTo>
                    <a:pt x="184218" y="727492"/>
                  </a:lnTo>
                  <a:lnTo>
                    <a:pt x="185077" y="716949"/>
                  </a:lnTo>
                  <a:lnTo>
                    <a:pt x="185871" y="706406"/>
                  </a:lnTo>
                  <a:lnTo>
                    <a:pt x="186610" y="695862"/>
                  </a:lnTo>
                  <a:lnTo>
                    <a:pt x="187304" y="685319"/>
                  </a:lnTo>
                  <a:lnTo>
                    <a:pt x="187962" y="674775"/>
                  </a:lnTo>
                  <a:lnTo>
                    <a:pt x="188592" y="664232"/>
                  </a:lnTo>
                  <a:lnTo>
                    <a:pt x="189206" y="653689"/>
                  </a:lnTo>
                  <a:lnTo>
                    <a:pt x="189811" y="643145"/>
                  </a:lnTo>
                  <a:lnTo>
                    <a:pt x="190411" y="632602"/>
                  </a:lnTo>
                  <a:lnTo>
                    <a:pt x="191009" y="622059"/>
                  </a:lnTo>
                  <a:lnTo>
                    <a:pt x="191609" y="611515"/>
                  </a:lnTo>
                  <a:lnTo>
                    <a:pt x="192212" y="600972"/>
                  </a:lnTo>
                  <a:lnTo>
                    <a:pt x="192816" y="590428"/>
                  </a:lnTo>
                  <a:lnTo>
                    <a:pt x="193421" y="579885"/>
                  </a:lnTo>
                  <a:lnTo>
                    <a:pt x="194023" y="569342"/>
                  </a:lnTo>
                  <a:lnTo>
                    <a:pt x="194618" y="558798"/>
                  </a:lnTo>
                  <a:lnTo>
                    <a:pt x="195201" y="548255"/>
                  </a:lnTo>
                  <a:lnTo>
                    <a:pt x="195769" y="537712"/>
                  </a:lnTo>
                  <a:lnTo>
                    <a:pt x="196317" y="527168"/>
                  </a:lnTo>
                  <a:lnTo>
                    <a:pt x="196841" y="516625"/>
                  </a:lnTo>
                  <a:lnTo>
                    <a:pt x="197336" y="506081"/>
                  </a:lnTo>
                  <a:lnTo>
                    <a:pt x="197799" y="495538"/>
                  </a:lnTo>
                  <a:lnTo>
                    <a:pt x="198227" y="484995"/>
                  </a:lnTo>
                  <a:lnTo>
                    <a:pt x="198614" y="474451"/>
                  </a:lnTo>
                  <a:lnTo>
                    <a:pt x="198962" y="463908"/>
                  </a:lnTo>
                  <a:lnTo>
                    <a:pt x="199271" y="453365"/>
                  </a:lnTo>
                  <a:lnTo>
                    <a:pt x="199543" y="442821"/>
                  </a:lnTo>
                  <a:lnTo>
                    <a:pt x="199777" y="432278"/>
                  </a:lnTo>
                  <a:lnTo>
                    <a:pt x="199975" y="421734"/>
                  </a:lnTo>
                  <a:lnTo>
                    <a:pt x="200139" y="411191"/>
                  </a:lnTo>
                  <a:lnTo>
                    <a:pt x="200272" y="400648"/>
                  </a:lnTo>
                  <a:lnTo>
                    <a:pt x="200375" y="390104"/>
                  </a:lnTo>
                  <a:lnTo>
                    <a:pt x="200450" y="379561"/>
                  </a:lnTo>
                  <a:lnTo>
                    <a:pt x="200502" y="369018"/>
                  </a:lnTo>
                  <a:lnTo>
                    <a:pt x="200535" y="358474"/>
                  </a:lnTo>
                  <a:lnTo>
                    <a:pt x="200554" y="347931"/>
                  </a:lnTo>
                  <a:lnTo>
                    <a:pt x="200560" y="337387"/>
                  </a:lnTo>
                  <a:lnTo>
                    <a:pt x="200558" y="326844"/>
                  </a:lnTo>
                  <a:lnTo>
                    <a:pt x="200550" y="316301"/>
                  </a:lnTo>
                  <a:lnTo>
                    <a:pt x="200539" y="305757"/>
                  </a:lnTo>
                  <a:lnTo>
                    <a:pt x="200528" y="295214"/>
                  </a:lnTo>
                  <a:lnTo>
                    <a:pt x="200518" y="284671"/>
                  </a:lnTo>
                  <a:lnTo>
                    <a:pt x="200512" y="274127"/>
                  </a:lnTo>
                  <a:lnTo>
                    <a:pt x="200511" y="263584"/>
                  </a:lnTo>
                  <a:lnTo>
                    <a:pt x="200515" y="253040"/>
                  </a:lnTo>
                  <a:lnTo>
                    <a:pt x="200525" y="242497"/>
                  </a:lnTo>
                  <a:lnTo>
                    <a:pt x="200541" y="231954"/>
                  </a:lnTo>
                  <a:lnTo>
                    <a:pt x="200565" y="221410"/>
                  </a:lnTo>
                  <a:lnTo>
                    <a:pt x="200596" y="210867"/>
                  </a:lnTo>
                  <a:lnTo>
                    <a:pt x="200635" y="200324"/>
                  </a:lnTo>
                  <a:lnTo>
                    <a:pt x="200683" y="189780"/>
                  </a:lnTo>
                  <a:lnTo>
                    <a:pt x="200740" y="179237"/>
                  </a:lnTo>
                  <a:lnTo>
                    <a:pt x="200806" y="168693"/>
                  </a:lnTo>
                  <a:lnTo>
                    <a:pt x="200883" y="158150"/>
                  </a:lnTo>
                  <a:lnTo>
                    <a:pt x="200969" y="147607"/>
                  </a:lnTo>
                  <a:lnTo>
                    <a:pt x="201065" y="137063"/>
                  </a:lnTo>
                  <a:lnTo>
                    <a:pt x="201172" y="126520"/>
                  </a:lnTo>
                  <a:lnTo>
                    <a:pt x="201287" y="115977"/>
                  </a:lnTo>
                  <a:lnTo>
                    <a:pt x="201410" y="105433"/>
                  </a:lnTo>
                  <a:lnTo>
                    <a:pt x="201540" y="94890"/>
                  </a:lnTo>
                  <a:lnTo>
                    <a:pt x="201675" y="84346"/>
                  </a:lnTo>
                  <a:lnTo>
                    <a:pt x="201813" y="73803"/>
                  </a:lnTo>
                  <a:lnTo>
                    <a:pt x="201951" y="63260"/>
                  </a:lnTo>
                  <a:lnTo>
                    <a:pt x="202087" y="52716"/>
                  </a:lnTo>
                  <a:lnTo>
                    <a:pt x="202221" y="42173"/>
                  </a:lnTo>
                  <a:lnTo>
                    <a:pt x="202349" y="31630"/>
                  </a:lnTo>
                  <a:lnTo>
                    <a:pt x="202471" y="21086"/>
                  </a:lnTo>
                  <a:lnTo>
                    <a:pt x="202585" y="10543"/>
                  </a:lnTo>
                  <a:lnTo>
                    <a:pt x="202691" y="0"/>
                  </a:lnTo>
                  <a:lnTo>
                    <a:pt x="204208" y="0"/>
                  </a:lnTo>
                  <a:lnTo>
                    <a:pt x="204313" y="10543"/>
                  </a:lnTo>
                  <a:lnTo>
                    <a:pt x="204428" y="21086"/>
                  </a:lnTo>
                  <a:lnTo>
                    <a:pt x="204550" y="31630"/>
                  </a:lnTo>
                  <a:lnTo>
                    <a:pt x="204678" y="42173"/>
                  </a:lnTo>
                  <a:lnTo>
                    <a:pt x="204811" y="52716"/>
                  </a:lnTo>
                  <a:lnTo>
                    <a:pt x="204948" y="63260"/>
                  </a:lnTo>
                  <a:lnTo>
                    <a:pt x="205086" y="73803"/>
                  </a:lnTo>
                  <a:lnTo>
                    <a:pt x="205223" y="84346"/>
                  </a:lnTo>
                  <a:lnTo>
                    <a:pt x="205358" y="94890"/>
                  </a:lnTo>
                  <a:lnTo>
                    <a:pt x="205489" y="105433"/>
                  </a:lnTo>
                  <a:lnTo>
                    <a:pt x="205612" y="115977"/>
                  </a:lnTo>
                  <a:lnTo>
                    <a:pt x="205727" y="126520"/>
                  </a:lnTo>
                  <a:lnTo>
                    <a:pt x="205833" y="137063"/>
                  </a:lnTo>
                  <a:lnTo>
                    <a:pt x="205930" y="147607"/>
                  </a:lnTo>
                  <a:lnTo>
                    <a:pt x="206016" y="158150"/>
                  </a:lnTo>
                  <a:lnTo>
                    <a:pt x="206092" y="168693"/>
                  </a:lnTo>
                  <a:lnTo>
                    <a:pt x="206159" y="179237"/>
                  </a:lnTo>
                  <a:lnTo>
                    <a:pt x="206216" y="189780"/>
                  </a:lnTo>
                  <a:lnTo>
                    <a:pt x="206264" y="200324"/>
                  </a:lnTo>
                  <a:lnTo>
                    <a:pt x="206303" y="210867"/>
                  </a:lnTo>
                  <a:lnTo>
                    <a:pt x="206334" y="221410"/>
                  </a:lnTo>
                  <a:lnTo>
                    <a:pt x="206357" y="231954"/>
                  </a:lnTo>
                  <a:lnTo>
                    <a:pt x="206374" y="242497"/>
                  </a:lnTo>
                  <a:lnTo>
                    <a:pt x="206384" y="253040"/>
                  </a:lnTo>
                  <a:lnTo>
                    <a:pt x="206388" y="263584"/>
                  </a:lnTo>
                  <a:lnTo>
                    <a:pt x="206387" y="274127"/>
                  </a:lnTo>
                  <a:lnTo>
                    <a:pt x="206381" y="284671"/>
                  </a:lnTo>
                  <a:lnTo>
                    <a:pt x="206371" y="295214"/>
                  </a:lnTo>
                  <a:lnTo>
                    <a:pt x="206359" y="305757"/>
                  </a:lnTo>
                  <a:lnTo>
                    <a:pt x="206348" y="316301"/>
                  </a:lnTo>
                  <a:lnTo>
                    <a:pt x="206340" y="326844"/>
                  </a:lnTo>
                  <a:lnTo>
                    <a:pt x="206338" y="337387"/>
                  </a:lnTo>
                  <a:lnTo>
                    <a:pt x="206345" y="347931"/>
                  </a:lnTo>
                  <a:lnTo>
                    <a:pt x="206363" y="358474"/>
                  </a:lnTo>
                  <a:lnTo>
                    <a:pt x="206397" y="369018"/>
                  </a:lnTo>
                  <a:lnTo>
                    <a:pt x="206449" y="379561"/>
                  </a:lnTo>
                  <a:lnTo>
                    <a:pt x="206523" y="390104"/>
                  </a:lnTo>
                  <a:lnTo>
                    <a:pt x="206627" y="400648"/>
                  </a:lnTo>
                  <a:lnTo>
                    <a:pt x="206759" y="411191"/>
                  </a:lnTo>
                  <a:lnTo>
                    <a:pt x="206924" y="421734"/>
                  </a:lnTo>
                  <a:lnTo>
                    <a:pt x="207122" y="432278"/>
                  </a:lnTo>
                  <a:lnTo>
                    <a:pt x="207356" y="442821"/>
                  </a:lnTo>
                  <a:lnTo>
                    <a:pt x="207627" y="453365"/>
                  </a:lnTo>
                  <a:lnTo>
                    <a:pt x="207937" y="463908"/>
                  </a:lnTo>
                  <a:lnTo>
                    <a:pt x="208285" y="474451"/>
                  </a:lnTo>
                  <a:lnTo>
                    <a:pt x="208671" y="484995"/>
                  </a:lnTo>
                  <a:lnTo>
                    <a:pt x="209099" y="495538"/>
                  </a:lnTo>
                  <a:lnTo>
                    <a:pt x="209563" y="506081"/>
                  </a:lnTo>
                  <a:lnTo>
                    <a:pt x="210058" y="516625"/>
                  </a:lnTo>
                  <a:lnTo>
                    <a:pt x="210581" y="527168"/>
                  </a:lnTo>
                  <a:lnTo>
                    <a:pt x="211129" y="537712"/>
                  </a:lnTo>
                  <a:lnTo>
                    <a:pt x="211697" y="548255"/>
                  </a:lnTo>
                  <a:lnTo>
                    <a:pt x="212281" y="558798"/>
                  </a:lnTo>
                  <a:lnTo>
                    <a:pt x="212876" y="569342"/>
                  </a:lnTo>
                  <a:lnTo>
                    <a:pt x="213477" y="579885"/>
                  </a:lnTo>
                  <a:lnTo>
                    <a:pt x="214082" y="590428"/>
                  </a:lnTo>
                  <a:lnTo>
                    <a:pt x="214687" y="600972"/>
                  </a:lnTo>
                  <a:lnTo>
                    <a:pt x="215289" y="611515"/>
                  </a:lnTo>
                  <a:lnTo>
                    <a:pt x="215889" y="622059"/>
                  </a:lnTo>
                  <a:lnTo>
                    <a:pt x="216488" y="632602"/>
                  </a:lnTo>
                  <a:lnTo>
                    <a:pt x="217088" y="643145"/>
                  </a:lnTo>
                  <a:lnTo>
                    <a:pt x="217692" y="653689"/>
                  </a:lnTo>
                  <a:lnTo>
                    <a:pt x="218306" y="664232"/>
                  </a:lnTo>
                  <a:lnTo>
                    <a:pt x="218937" y="674775"/>
                  </a:lnTo>
                  <a:lnTo>
                    <a:pt x="219595" y="685319"/>
                  </a:lnTo>
                  <a:lnTo>
                    <a:pt x="220289" y="695862"/>
                  </a:lnTo>
                  <a:lnTo>
                    <a:pt x="221028" y="706406"/>
                  </a:lnTo>
                  <a:lnTo>
                    <a:pt x="221822" y="716949"/>
                  </a:lnTo>
                  <a:lnTo>
                    <a:pt x="222680" y="727492"/>
                  </a:lnTo>
                  <a:lnTo>
                    <a:pt x="223612" y="738036"/>
                  </a:lnTo>
                  <a:lnTo>
                    <a:pt x="224626" y="748579"/>
                  </a:lnTo>
                  <a:lnTo>
                    <a:pt x="225729" y="759122"/>
                  </a:lnTo>
                  <a:lnTo>
                    <a:pt x="226926" y="769666"/>
                  </a:lnTo>
                  <a:lnTo>
                    <a:pt x="228228" y="780209"/>
                  </a:lnTo>
                  <a:lnTo>
                    <a:pt x="229633" y="790753"/>
                  </a:lnTo>
                  <a:lnTo>
                    <a:pt x="231132" y="801296"/>
                  </a:lnTo>
                  <a:lnTo>
                    <a:pt x="232717" y="811839"/>
                  </a:lnTo>
                  <a:lnTo>
                    <a:pt x="234382" y="822383"/>
                  </a:lnTo>
                  <a:lnTo>
                    <a:pt x="236114" y="832926"/>
                  </a:lnTo>
                  <a:lnTo>
                    <a:pt x="237902" y="843469"/>
                  </a:lnTo>
                  <a:lnTo>
                    <a:pt x="239731" y="854013"/>
                  </a:lnTo>
                  <a:lnTo>
                    <a:pt x="241587" y="864556"/>
                  </a:lnTo>
                  <a:lnTo>
                    <a:pt x="243456" y="875100"/>
                  </a:lnTo>
                  <a:lnTo>
                    <a:pt x="245322" y="885643"/>
                  </a:lnTo>
                  <a:lnTo>
                    <a:pt x="247174" y="896186"/>
                  </a:lnTo>
                  <a:lnTo>
                    <a:pt x="249005" y="906730"/>
                  </a:lnTo>
                  <a:lnTo>
                    <a:pt x="250810" y="917273"/>
                  </a:lnTo>
                  <a:lnTo>
                    <a:pt x="252590" y="927816"/>
                  </a:lnTo>
                  <a:lnTo>
                    <a:pt x="254345" y="938360"/>
                  </a:lnTo>
                  <a:lnTo>
                    <a:pt x="256082" y="948903"/>
                  </a:lnTo>
                  <a:lnTo>
                    <a:pt x="257808" y="959447"/>
                  </a:lnTo>
                  <a:lnTo>
                    <a:pt x="259534" y="969990"/>
                  </a:lnTo>
                  <a:lnTo>
                    <a:pt x="261273" y="980533"/>
                  </a:lnTo>
                  <a:lnTo>
                    <a:pt x="263038" y="991077"/>
                  </a:lnTo>
                  <a:lnTo>
                    <a:pt x="264839" y="1001620"/>
                  </a:lnTo>
                  <a:lnTo>
                    <a:pt x="266687" y="1012163"/>
                  </a:lnTo>
                  <a:lnTo>
                    <a:pt x="268590" y="1022707"/>
                  </a:lnTo>
                  <a:lnTo>
                    <a:pt x="270554" y="1033250"/>
                  </a:lnTo>
                  <a:lnTo>
                    <a:pt x="272583" y="1043794"/>
                  </a:lnTo>
                  <a:lnTo>
                    <a:pt x="274681" y="1054337"/>
                  </a:lnTo>
                  <a:lnTo>
                    <a:pt x="276849" y="1064880"/>
                  </a:lnTo>
                  <a:lnTo>
                    <a:pt x="279092" y="1075424"/>
                  </a:lnTo>
                  <a:lnTo>
                    <a:pt x="281398" y="1085967"/>
                  </a:lnTo>
                  <a:lnTo>
                    <a:pt x="283763" y="1096510"/>
                  </a:lnTo>
                  <a:lnTo>
                    <a:pt x="286184" y="1107054"/>
                  </a:lnTo>
                  <a:lnTo>
                    <a:pt x="288657" y="1117597"/>
                  </a:lnTo>
                  <a:lnTo>
                    <a:pt x="291178" y="1128141"/>
                  </a:lnTo>
                  <a:lnTo>
                    <a:pt x="293742" y="1138684"/>
                  </a:lnTo>
                  <a:lnTo>
                    <a:pt x="296347" y="1149227"/>
                  </a:lnTo>
                  <a:lnTo>
                    <a:pt x="298993" y="1159771"/>
                  </a:lnTo>
                  <a:lnTo>
                    <a:pt x="301679" y="1170314"/>
                  </a:lnTo>
                  <a:lnTo>
                    <a:pt x="304402" y="1180857"/>
                  </a:lnTo>
                  <a:lnTo>
                    <a:pt x="307161" y="1191401"/>
                  </a:lnTo>
                  <a:lnTo>
                    <a:pt x="309957" y="1201944"/>
                  </a:lnTo>
                  <a:lnTo>
                    <a:pt x="312791" y="1212488"/>
                  </a:lnTo>
                  <a:lnTo>
                    <a:pt x="315662" y="1223031"/>
                  </a:lnTo>
                  <a:lnTo>
                    <a:pt x="318571" y="1233574"/>
                  </a:lnTo>
                  <a:lnTo>
                    <a:pt x="321515" y="1244118"/>
                  </a:lnTo>
                  <a:lnTo>
                    <a:pt x="324493" y="1254661"/>
                  </a:lnTo>
                  <a:lnTo>
                    <a:pt x="327502" y="1265204"/>
                  </a:lnTo>
                  <a:lnTo>
                    <a:pt x="330530" y="1275748"/>
                  </a:lnTo>
                  <a:lnTo>
                    <a:pt x="333569" y="1286291"/>
                  </a:lnTo>
                  <a:lnTo>
                    <a:pt x="336608" y="1296835"/>
                  </a:lnTo>
                  <a:lnTo>
                    <a:pt x="339635" y="1307378"/>
                  </a:lnTo>
                  <a:lnTo>
                    <a:pt x="342638" y="1317921"/>
                  </a:lnTo>
                  <a:lnTo>
                    <a:pt x="345604" y="1328465"/>
                  </a:lnTo>
                  <a:lnTo>
                    <a:pt x="348519" y="1339008"/>
                  </a:lnTo>
                  <a:lnTo>
                    <a:pt x="351372" y="1349551"/>
                  </a:lnTo>
                  <a:lnTo>
                    <a:pt x="354140" y="1360095"/>
                  </a:lnTo>
                  <a:lnTo>
                    <a:pt x="356826" y="1370638"/>
                  </a:lnTo>
                  <a:lnTo>
                    <a:pt x="359424" y="1381182"/>
                  </a:lnTo>
                  <a:lnTo>
                    <a:pt x="361933" y="1391725"/>
                  </a:lnTo>
                  <a:lnTo>
                    <a:pt x="364354" y="1402268"/>
                  </a:lnTo>
                  <a:lnTo>
                    <a:pt x="366690" y="1412812"/>
                  </a:lnTo>
                  <a:lnTo>
                    <a:pt x="368947" y="1423355"/>
                  </a:lnTo>
                  <a:lnTo>
                    <a:pt x="371131" y="1433898"/>
                  </a:lnTo>
                  <a:lnTo>
                    <a:pt x="373253" y="1444442"/>
                  </a:lnTo>
                  <a:lnTo>
                    <a:pt x="375315" y="1454985"/>
                  </a:lnTo>
                  <a:lnTo>
                    <a:pt x="377333" y="1465529"/>
                  </a:lnTo>
                  <a:lnTo>
                    <a:pt x="379314" y="1476072"/>
                  </a:lnTo>
                  <a:lnTo>
                    <a:pt x="381263" y="1486615"/>
                  </a:lnTo>
                  <a:lnTo>
                    <a:pt x="383183" y="1497159"/>
                  </a:lnTo>
                  <a:lnTo>
                    <a:pt x="385073" y="1507702"/>
                  </a:lnTo>
                  <a:lnTo>
                    <a:pt x="386930" y="1518245"/>
                  </a:lnTo>
                  <a:lnTo>
                    <a:pt x="388749" y="1528789"/>
                  </a:lnTo>
                  <a:lnTo>
                    <a:pt x="390521" y="1539332"/>
                  </a:lnTo>
                  <a:lnTo>
                    <a:pt x="392229" y="1549876"/>
                  </a:lnTo>
                  <a:lnTo>
                    <a:pt x="393865" y="1560419"/>
                  </a:lnTo>
                  <a:lnTo>
                    <a:pt x="395419" y="1570962"/>
                  </a:lnTo>
                  <a:lnTo>
                    <a:pt x="396881" y="1581506"/>
                  </a:lnTo>
                  <a:lnTo>
                    <a:pt x="398242" y="1592049"/>
                  </a:lnTo>
                  <a:lnTo>
                    <a:pt x="399497" y="1602592"/>
                  </a:lnTo>
                  <a:lnTo>
                    <a:pt x="400640" y="1613136"/>
                  </a:lnTo>
                  <a:lnTo>
                    <a:pt x="401670" y="1623679"/>
                  </a:lnTo>
                  <a:lnTo>
                    <a:pt x="402588" y="1634223"/>
                  </a:lnTo>
                  <a:lnTo>
                    <a:pt x="403388" y="1644766"/>
                  </a:lnTo>
                  <a:lnTo>
                    <a:pt x="404083" y="1655309"/>
                  </a:lnTo>
                  <a:lnTo>
                    <a:pt x="404685" y="1665853"/>
                  </a:lnTo>
                  <a:lnTo>
                    <a:pt x="405203" y="1676396"/>
                  </a:lnTo>
                  <a:lnTo>
                    <a:pt x="405643" y="1686939"/>
                  </a:lnTo>
                  <a:lnTo>
                    <a:pt x="406013" y="1697483"/>
                  </a:lnTo>
                  <a:lnTo>
                    <a:pt x="406319" y="1708026"/>
                  </a:lnTo>
                  <a:lnTo>
                    <a:pt x="406562" y="1718569"/>
                  </a:lnTo>
                  <a:lnTo>
                    <a:pt x="406744" y="1729113"/>
                  </a:lnTo>
                  <a:lnTo>
                    <a:pt x="406859" y="1739656"/>
                  </a:lnTo>
                  <a:lnTo>
                    <a:pt x="406899" y="1750200"/>
                  </a:lnTo>
                  <a:lnTo>
                    <a:pt x="406861" y="1760743"/>
                  </a:lnTo>
                  <a:lnTo>
                    <a:pt x="406735" y="1771286"/>
                  </a:lnTo>
                  <a:lnTo>
                    <a:pt x="406508" y="1781830"/>
                  </a:lnTo>
                  <a:lnTo>
                    <a:pt x="406167" y="1792373"/>
                  </a:lnTo>
                  <a:lnTo>
                    <a:pt x="405699" y="1802916"/>
                  </a:lnTo>
                  <a:lnTo>
                    <a:pt x="405090" y="1813460"/>
                  </a:lnTo>
                  <a:lnTo>
                    <a:pt x="404328" y="1824003"/>
                  </a:lnTo>
                  <a:lnTo>
                    <a:pt x="403391" y="1834547"/>
                  </a:lnTo>
                  <a:lnTo>
                    <a:pt x="402266" y="1845090"/>
                  </a:lnTo>
                  <a:lnTo>
                    <a:pt x="400962" y="1855633"/>
                  </a:lnTo>
                  <a:lnTo>
                    <a:pt x="399477" y="1866177"/>
                  </a:lnTo>
                  <a:lnTo>
                    <a:pt x="397817" y="1876720"/>
                  </a:lnTo>
                  <a:lnTo>
                    <a:pt x="395987" y="1887263"/>
                  </a:lnTo>
                  <a:lnTo>
                    <a:pt x="393997" y="1897807"/>
                  </a:lnTo>
                  <a:lnTo>
                    <a:pt x="391863" y="1908350"/>
                  </a:lnTo>
                  <a:lnTo>
                    <a:pt x="389601" y="1918894"/>
                  </a:lnTo>
                  <a:lnTo>
                    <a:pt x="387225" y="1929437"/>
                  </a:lnTo>
                  <a:lnTo>
                    <a:pt x="384756" y="1939980"/>
                  </a:lnTo>
                  <a:lnTo>
                    <a:pt x="382224" y="1950524"/>
                  </a:lnTo>
                  <a:lnTo>
                    <a:pt x="379649" y="1961067"/>
                  </a:lnTo>
                  <a:lnTo>
                    <a:pt x="377046" y="1971610"/>
                  </a:lnTo>
                  <a:lnTo>
                    <a:pt x="374432" y="1982154"/>
                  </a:lnTo>
                  <a:lnTo>
                    <a:pt x="371818" y="1992697"/>
                  </a:lnTo>
                  <a:lnTo>
                    <a:pt x="369214" y="2003241"/>
                  </a:lnTo>
                  <a:lnTo>
                    <a:pt x="366629" y="2013784"/>
                  </a:lnTo>
                  <a:lnTo>
                    <a:pt x="364067" y="2024327"/>
                  </a:lnTo>
                  <a:lnTo>
                    <a:pt x="361533" y="2034871"/>
                  </a:lnTo>
                  <a:lnTo>
                    <a:pt x="359027" y="2045414"/>
                  </a:lnTo>
                  <a:lnTo>
                    <a:pt x="356547" y="2055957"/>
                  </a:lnTo>
                  <a:lnTo>
                    <a:pt x="354091" y="2066501"/>
                  </a:lnTo>
                  <a:lnTo>
                    <a:pt x="351656" y="2077044"/>
                  </a:lnTo>
                  <a:lnTo>
                    <a:pt x="349239" y="2087588"/>
                  </a:lnTo>
                  <a:lnTo>
                    <a:pt x="346836" y="2098131"/>
                  </a:lnTo>
                  <a:lnTo>
                    <a:pt x="344441" y="2108674"/>
                  </a:lnTo>
                  <a:lnTo>
                    <a:pt x="342049" y="2119218"/>
                  </a:lnTo>
                  <a:lnTo>
                    <a:pt x="339653" y="2129761"/>
                  </a:lnTo>
                  <a:lnTo>
                    <a:pt x="337248" y="2140304"/>
                  </a:lnTo>
                  <a:lnTo>
                    <a:pt x="334829" y="2150848"/>
                  </a:lnTo>
                  <a:lnTo>
                    <a:pt x="332395" y="2161391"/>
                  </a:lnTo>
                  <a:lnTo>
                    <a:pt x="329943" y="2171935"/>
                  </a:lnTo>
                  <a:lnTo>
                    <a:pt x="327475" y="2182478"/>
                  </a:lnTo>
                  <a:lnTo>
                    <a:pt x="324992" y="2193021"/>
                  </a:lnTo>
                  <a:lnTo>
                    <a:pt x="322499" y="2203565"/>
                  </a:lnTo>
                  <a:lnTo>
                    <a:pt x="320003" y="2214108"/>
                  </a:lnTo>
                  <a:lnTo>
                    <a:pt x="317514" y="2224651"/>
                  </a:lnTo>
                  <a:lnTo>
                    <a:pt x="315039" y="2235195"/>
                  </a:lnTo>
                  <a:lnTo>
                    <a:pt x="312589" y="2245738"/>
                  </a:lnTo>
                  <a:lnTo>
                    <a:pt x="310171" y="2256282"/>
                  </a:lnTo>
                  <a:lnTo>
                    <a:pt x="307794" y="2266825"/>
                  </a:lnTo>
                  <a:lnTo>
                    <a:pt x="305462" y="2277368"/>
                  </a:lnTo>
                  <a:lnTo>
                    <a:pt x="303181" y="2287912"/>
                  </a:lnTo>
                  <a:lnTo>
                    <a:pt x="300954" y="2298455"/>
                  </a:lnTo>
                  <a:lnTo>
                    <a:pt x="298783" y="2308998"/>
                  </a:lnTo>
                  <a:lnTo>
                    <a:pt x="296675" y="2319542"/>
                  </a:lnTo>
                  <a:lnTo>
                    <a:pt x="294621" y="2330085"/>
                  </a:lnTo>
                  <a:lnTo>
                    <a:pt x="292619" y="2340629"/>
                  </a:lnTo>
                  <a:lnTo>
                    <a:pt x="290664" y="2351172"/>
                  </a:lnTo>
                  <a:lnTo>
                    <a:pt x="288752" y="2361715"/>
                  </a:lnTo>
                  <a:lnTo>
                    <a:pt x="286879" y="2372259"/>
                  </a:lnTo>
                  <a:lnTo>
                    <a:pt x="285039" y="2382802"/>
                  </a:lnTo>
                  <a:lnTo>
                    <a:pt x="283228" y="2393345"/>
                  </a:lnTo>
                  <a:lnTo>
                    <a:pt x="281441" y="2403889"/>
                  </a:lnTo>
                  <a:lnTo>
                    <a:pt x="279676" y="2414432"/>
                  </a:lnTo>
                  <a:lnTo>
                    <a:pt x="277925" y="2424976"/>
                  </a:lnTo>
                  <a:lnTo>
                    <a:pt x="276187" y="2435519"/>
                  </a:lnTo>
                  <a:lnTo>
                    <a:pt x="274460" y="2446062"/>
                  </a:lnTo>
                  <a:lnTo>
                    <a:pt x="272746" y="2456606"/>
                  </a:lnTo>
                  <a:lnTo>
                    <a:pt x="271047" y="2467149"/>
                  </a:lnTo>
                  <a:lnTo>
                    <a:pt x="269367" y="2477692"/>
                  </a:lnTo>
                  <a:lnTo>
                    <a:pt x="267711" y="2488236"/>
                  </a:lnTo>
                  <a:lnTo>
                    <a:pt x="266087" y="2498779"/>
                  </a:lnTo>
                  <a:lnTo>
                    <a:pt x="264507" y="2509323"/>
                  </a:lnTo>
                  <a:lnTo>
                    <a:pt x="262979" y="2519866"/>
                  </a:lnTo>
                  <a:lnTo>
                    <a:pt x="261509" y="2530409"/>
                  </a:lnTo>
                  <a:lnTo>
                    <a:pt x="260103" y="2540953"/>
                  </a:lnTo>
                  <a:lnTo>
                    <a:pt x="258766" y="2551496"/>
                  </a:lnTo>
                  <a:lnTo>
                    <a:pt x="257500" y="2562039"/>
                  </a:lnTo>
                  <a:lnTo>
                    <a:pt x="256303" y="2572583"/>
                  </a:lnTo>
                  <a:lnTo>
                    <a:pt x="255174" y="2583126"/>
                  </a:lnTo>
                  <a:lnTo>
                    <a:pt x="254106" y="2593670"/>
                  </a:lnTo>
                  <a:lnTo>
                    <a:pt x="253092" y="2604213"/>
                  </a:lnTo>
                  <a:lnTo>
                    <a:pt x="252119" y="2614756"/>
                  </a:lnTo>
                  <a:lnTo>
                    <a:pt x="251170" y="2625300"/>
                  </a:lnTo>
                  <a:lnTo>
                    <a:pt x="250232" y="2635843"/>
                  </a:lnTo>
                  <a:lnTo>
                    <a:pt x="249293" y="2646386"/>
                  </a:lnTo>
                  <a:lnTo>
                    <a:pt x="248340" y="2656930"/>
                  </a:lnTo>
                  <a:lnTo>
                    <a:pt x="247366" y="2667473"/>
                  </a:lnTo>
                  <a:lnTo>
                    <a:pt x="246361" y="2678017"/>
                  </a:lnTo>
                  <a:lnTo>
                    <a:pt x="245324" y="2688560"/>
                  </a:lnTo>
                  <a:lnTo>
                    <a:pt x="244249" y="2699103"/>
                  </a:lnTo>
                  <a:lnTo>
                    <a:pt x="243140" y="2709647"/>
                  </a:lnTo>
                  <a:lnTo>
                    <a:pt x="242005" y="2720190"/>
                  </a:lnTo>
                  <a:lnTo>
                    <a:pt x="240853" y="2730733"/>
                  </a:lnTo>
                  <a:lnTo>
                    <a:pt x="239692" y="2741277"/>
                  </a:lnTo>
                  <a:lnTo>
                    <a:pt x="238533" y="2751820"/>
                  </a:lnTo>
                  <a:lnTo>
                    <a:pt x="237385" y="2762364"/>
                  </a:lnTo>
                  <a:lnTo>
                    <a:pt x="236259" y="2772907"/>
                  </a:lnTo>
                  <a:lnTo>
                    <a:pt x="235163" y="2783450"/>
                  </a:lnTo>
                  <a:lnTo>
                    <a:pt x="234107" y="2793994"/>
                  </a:lnTo>
                  <a:lnTo>
                    <a:pt x="233099" y="2804537"/>
                  </a:lnTo>
                  <a:lnTo>
                    <a:pt x="232138" y="2815080"/>
                  </a:lnTo>
                  <a:lnTo>
                    <a:pt x="231226" y="2825624"/>
                  </a:lnTo>
                  <a:lnTo>
                    <a:pt x="230362" y="2836167"/>
                  </a:lnTo>
                  <a:lnTo>
                    <a:pt x="229545" y="2846711"/>
                  </a:lnTo>
                  <a:lnTo>
                    <a:pt x="228773" y="2857254"/>
                  </a:lnTo>
                  <a:lnTo>
                    <a:pt x="228043" y="2867797"/>
                  </a:lnTo>
                  <a:lnTo>
                    <a:pt x="227352" y="2878341"/>
                  </a:lnTo>
                  <a:lnTo>
                    <a:pt x="226698" y="2888884"/>
                  </a:lnTo>
                  <a:lnTo>
                    <a:pt x="226082" y="2899427"/>
                  </a:lnTo>
                  <a:lnTo>
                    <a:pt x="225497" y="2909971"/>
                  </a:lnTo>
                  <a:lnTo>
                    <a:pt x="224944" y="2920514"/>
                  </a:lnTo>
                  <a:lnTo>
                    <a:pt x="224422" y="2931058"/>
                  </a:lnTo>
                  <a:lnTo>
                    <a:pt x="223932" y="2941601"/>
                  </a:lnTo>
                  <a:lnTo>
                    <a:pt x="223474" y="2952144"/>
                  </a:lnTo>
                  <a:lnTo>
                    <a:pt x="223050" y="2962688"/>
                  </a:lnTo>
                  <a:lnTo>
                    <a:pt x="222659" y="2973231"/>
                  </a:lnTo>
                  <a:lnTo>
                    <a:pt x="222302" y="2983774"/>
                  </a:lnTo>
                  <a:lnTo>
                    <a:pt x="221980" y="2994318"/>
                  </a:lnTo>
                  <a:lnTo>
                    <a:pt x="221687" y="3004861"/>
                  </a:lnTo>
                  <a:lnTo>
                    <a:pt x="221419" y="3015405"/>
                  </a:lnTo>
                  <a:lnTo>
                    <a:pt x="221169" y="3025948"/>
                  </a:lnTo>
                  <a:lnTo>
                    <a:pt x="220933" y="3036491"/>
                  </a:lnTo>
                  <a:lnTo>
                    <a:pt x="220704" y="3047035"/>
                  </a:lnTo>
                  <a:lnTo>
                    <a:pt x="220475" y="3057578"/>
                  </a:lnTo>
                  <a:lnTo>
                    <a:pt x="220239" y="3068121"/>
                  </a:lnTo>
                  <a:lnTo>
                    <a:pt x="219991" y="3078665"/>
                  </a:lnTo>
                  <a:lnTo>
                    <a:pt x="219723" y="3089208"/>
                  </a:lnTo>
                  <a:lnTo>
                    <a:pt x="219434" y="3099752"/>
                  </a:lnTo>
                  <a:lnTo>
                    <a:pt x="219123" y="3110295"/>
                  </a:lnTo>
                  <a:lnTo>
                    <a:pt x="218790" y="3120838"/>
                  </a:lnTo>
                  <a:lnTo>
                    <a:pt x="218438" y="3131382"/>
                  </a:lnTo>
                  <a:lnTo>
                    <a:pt x="218069" y="3141925"/>
                  </a:lnTo>
                  <a:lnTo>
                    <a:pt x="217688" y="3152468"/>
                  </a:lnTo>
                  <a:lnTo>
                    <a:pt x="217299" y="3163012"/>
                  </a:lnTo>
                  <a:lnTo>
                    <a:pt x="216907" y="3173555"/>
                  </a:lnTo>
                  <a:lnTo>
                    <a:pt x="216518" y="3184099"/>
                  </a:lnTo>
                  <a:lnTo>
                    <a:pt x="216135" y="3194642"/>
                  </a:lnTo>
                  <a:lnTo>
                    <a:pt x="215763" y="3205185"/>
                  </a:lnTo>
                  <a:lnTo>
                    <a:pt x="215403" y="3215729"/>
                  </a:lnTo>
                  <a:lnTo>
                    <a:pt x="215057" y="3226272"/>
                  </a:lnTo>
                  <a:lnTo>
                    <a:pt x="214727" y="3236815"/>
                  </a:lnTo>
                  <a:lnTo>
                    <a:pt x="214412" y="3247359"/>
                  </a:lnTo>
                  <a:lnTo>
                    <a:pt x="214115" y="3257902"/>
                  </a:lnTo>
                  <a:lnTo>
                    <a:pt x="213834" y="3268446"/>
                  </a:lnTo>
                  <a:lnTo>
                    <a:pt x="213573" y="3278989"/>
                  </a:lnTo>
                  <a:lnTo>
                    <a:pt x="213329" y="3289532"/>
                  </a:lnTo>
                  <a:lnTo>
                    <a:pt x="213104" y="3300076"/>
                  </a:lnTo>
                  <a:lnTo>
                    <a:pt x="212896" y="3310619"/>
                  </a:lnTo>
                  <a:lnTo>
                    <a:pt x="212705" y="3321162"/>
                  </a:lnTo>
                  <a:lnTo>
                    <a:pt x="212531" y="3331706"/>
                  </a:lnTo>
                  <a:lnTo>
                    <a:pt x="212373" y="3342249"/>
                  </a:lnTo>
                  <a:lnTo>
                    <a:pt x="212228" y="3352792"/>
                  </a:lnTo>
                  <a:lnTo>
                    <a:pt x="212094" y="3363336"/>
                  </a:lnTo>
                  <a:lnTo>
                    <a:pt x="211970" y="3373879"/>
                  </a:lnTo>
                  <a:lnTo>
                    <a:pt x="211851" y="3384423"/>
                  </a:lnTo>
                  <a:lnTo>
                    <a:pt x="211734" y="3394966"/>
                  </a:lnTo>
                  <a:lnTo>
                    <a:pt x="211616" y="3405509"/>
                  </a:lnTo>
                  <a:lnTo>
                    <a:pt x="211495" y="3416053"/>
                  </a:lnTo>
                  <a:lnTo>
                    <a:pt x="211369" y="3426596"/>
                  </a:lnTo>
                  <a:lnTo>
                    <a:pt x="211238" y="3437139"/>
                  </a:lnTo>
                  <a:lnTo>
                    <a:pt x="211102" y="3447683"/>
                  </a:lnTo>
                  <a:lnTo>
                    <a:pt x="210960" y="3458226"/>
                  </a:lnTo>
                  <a:lnTo>
                    <a:pt x="210814" y="3468770"/>
                  </a:lnTo>
                  <a:lnTo>
                    <a:pt x="210667" y="3479313"/>
                  </a:lnTo>
                  <a:lnTo>
                    <a:pt x="210523" y="3489856"/>
                  </a:lnTo>
                  <a:lnTo>
                    <a:pt x="210382" y="3500400"/>
                  </a:lnTo>
                  <a:lnTo>
                    <a:pt x="210249" y="3510943"/>
                  </a:lnTo>
                  <a:lnTo>
                    <a:pt x="210126" y="3521486"/>
                  </a:lnTo>
                  <a:lnTo>
                    <a:pt x="210014" y="3532030"/>
                  </a:lnTo>
                  <a:lnTo>
                    <a:pt x="209915" y="3542573"/>
                  </a:lnTo>
                  <a:lnTo>
                    <a:pt x="209830" y="3553117"/>
                  </a:lnTo>
                  <a:lnTo>
                    <a:pt x="209759" y="3563660"/>
                  </a:lnTo>
                  <a:lnTo>
                    <a:pt x="209699" y="3574203"/>
                  </a:lnTo>
                  <a:lnTo>
                    <a:pt x="209648" y="3584747"/>
                  </a:lnTo>
                  <a:lnTo>
                    <a:pt x="209601" y="3595290"/>
                  </a:lnTo>
                  <a:lnTo>
                    <a:pt x="209555" y="3605833"/>
                  </a:lnTo>
                  <a:lnTo>
                    <a:pt x="209506" y="3616377"/>
                  </a:lnTo>
                  <a:lnTo>
                    <a:pt x="209448" y="3626920"/>
                  </a:lnTo>
                  <a:lnTo>
                    <a:pt x="209378" y="3637464"/>
                  </a:lnTo>
                  <a:lnTo>
                    <a:pt x="209292" y="3648007"/>
                  </a:lnTo>
                  <a:lnTo>
                    <a:pt x="209184" y="3658550"/>
                  </a:lnTo>
                  <a:lnTo>
                    <a:pt x="209053" y="3669094"/>
                  </a:lnTo>
                  <a:lnTo>
                    <a:pt x="208900" y="3679637"/>
                  </a:lnTo>
                  <a:lnTo>
                    <a:pt x="208724" y="3690180"/>
                  </a:lnTo>
                  <a:lnTo>
                    <a:pt x="208527" y="3700724"/>
                  </a:lnTo>
                  <a:lnTo>
                    <a:pt x="208313" y="3711267"/>
                  </a:lnTo>
                  <a:lnTo>
                    <a:pt x="208085" y="3721811"/>
                  </a:lnTo>
                  <a:lnTo>
                    <a:pt x="207848" y="3732354"/>
                  </a:lnTo>
                  <a:lnTo>
                    <a:pt x="207605" y="3742897"/>
                  </a:lnTo>
                  <a:lnTo>
                    <a:pt x="207364" y="3753441"/>
                  </a:lnTo>
                  <a:lnTo>
                    <a:pt x="207130" y="3763984"/>
                  </a:lnTo>
                  <a:lnTo>
                    <a:pt x="206908" y="3774527"/>
                  </a:lnTo>
                  <a:lnTo>
                    <a:pt x="206701" y="3785071"/>
                  </a:lnTo>
                  <a:lnTo>
                    <a:pt x="206514" y="3795614"/>
                  </a:lnTo>
                  <a:lnTo>
                    <a:pt x="206348" y="3806158"/>
                  </a:lnTo>
                  <a:lnTo>
                    <a:pt x="206206" y="3816701"/>
                  </a:lnTo>
                  <a:lnTo>
                    <a:pt x="206089" y="3827244"/>
                  </a:lnTo>
                  <a:lnTo>
                    <a:pt x="205996" y="3837788"/>
                  </a:lnTo>
                  <a:lnTo>
                    <a:pt x="205929" y="3848331"/>
                  </a:lnTo>
                  <a:lnTo>
                    <a:pt x="205886" y="3858874"/>
                  </a:lnTo>
                  <a:lnTo>
                    <a:pt x="205865" y="3869418"/>
                  </a:lnTo>
                  <a:lnTo>
                    <a:pt x="205862" y="3879961"/>
                  </a:lnTo>
                  <a:lnTo>
                    <a:pt x="205876" y="3890505"/>
                  </a:lnTo>
                  <a:lnTo>
                    <a:pt x="205905" y="3901048"/>
                  </a:lnTo>
                  <a:lnTo>
                    <a:pt x="205946" y="3911591"/>
                  </a:lnTo>
                  <a:lnTo>
                    <a:pt x="205998" y="3922135"/>
                  </a:lnTo>
                  <a:lnTo>
                    <a:pt x="206060" y="3932678"/>
                  </a:lnTo>
                  <a:lnTo>
                    <a:pt x="206129" y="3943221"/>
                  </a:lnTo>
                  <a:lnTo>
                    <a:pt x="206206" y="3953765"/>
                  </a:lnTo>
                  <a:lnTo>
                    <a:pt x="206289" y="3964308"/>
                  </a:lnTo>
                  <a:lnTo>
                    <a:pt x="206377" y="3974852"/>
                  </a:lnTo>
                  <a:lnTo>
                    <a:pt x="206468" y="3985395"/>
                  </a:lnTo>
                  <a:lnTo>
                    <a:pt x="206562" y="3995938"/>
                  </a:lnTo>
                  <a:lnTo>
                    <a:pt x="206659" y="4006482"/>
                  </a:lnTo>
                  <a:lnTo>
                    <a:pt x="206755" y="4017025"/>
                  </a:lnTo>
                  <a:lnTo>
                    <a:pt x="206850" y="4027568"/>
                  </a:lnTo>
                  <a:lnTo>
                    <a:pt x="206941" y="4038112"/>
                  </a:lnTo>
                  <a:lnTo>
                    <a:pt x="207026" y="4048655"/>
                  </a:lnTo>
                  <a:lnTo>
                    <a:pt x="207102" y="4059199"/>
                  </a:lnTo>
                  <a:lnTo>
                    <a:pt x="207168" y="4069742"/>
                  </a:lnTo>
                  <a:lnTo>
                    <a:pt x="207221" y="4080285"/>
                  </a:lnTo>
                  <a:lnTo>
                    <a:pt x="207261" y="4090829"/>
                  </a:lnTo>
                  <a:lnTo>
                    <a:pt x="207285" y="4101372"/>
                  </a:lnTo>
                  <a:lnTo>
                    <a:pt x="207294" y="4111915"/>
                  </a:lnTo>
                  <a:lnTo>
                    <a:pt x="207286" y="4122459"/>
                  </a:lnTo>
                  <a:lnTo>
                    <a:pt x="207264" y="4133002"/>
                  </a:lnTo>
                  <a:lnTo>
                    <a:pt x="207226" y="4143546"/>
                  </a:lnTo>
                  <a:lnTo>
                    <a:pt x="207176" y="4154089"/>
                  </a:lnTo>
                  <a:lnTo>
                    <a:pt x="207116" y="4164632"/>
                  </a:lnTo>
                  <a:lnTo>
                    <a:pt x="207047" y="4175176"/>
                  </a:lnTo>
                  <a:lnTo>
                    <a:pt x="206974" y="4185719"/>
                  </a:lnTo>
                  <a:lnTo>
                    <a:pt x="206898" y="4196262"/>
                  </a:lnTo>
                  <a:lnTo>
                    <a:pt x="206822" y="4206806"/>
                  </a:lnTo>
                  <a:lnTo>
                    <a:pt x="206749" y="4217349"/>
                  </a:lnTo>
                  <a:lnTo>
                    <a:pt x="206681" y="4227893"/>
                  </a:lnTo>
                  <a:lnTo>
                    <a:pt x="206622" y="4238436"/>
                  </a:lnTo>
                  <a:lnTo>
                    <a:pt x="206574" y="4248979"/>
                  </a:lnTo>
                  <a:lnTo>
                    <a:pt x="206538" y="4259523"/>
                  </a:lnTo>
                  <a:lnTo>
                    <a:pt x="206515" y="4270066"/>
                  </a:lnTo>
                  <a:lnTo>
                    <a:pt x="206507" y="4280609"/>
                  </a:lnTo>
                  <a:lnTo>
                    <a:pt x="206511" y="4291153"/>
                  </a:lnTo>
                  <a:lnTo>
                    <a:pt x="206529" y="4301696"/>
                  </a:lnTo>
                  <a:lnTo>
                    <a:pt x="206559" y="4312240"/>
                  </a:lnTo>
                  <a:lnTo>
                    <a:pt x="206598" y="4322783"/>
                  </a:lnTo>
                  <a:lnTo>
                    <a:pt x="206646" y="4333326"/>
                  </a:lnTo>
                  <a:lnTo>
                    <a:pt x="206697" y="4343870"/>
                  </a:lnTo>
                  <a:lnTo>
                    <a:pt x="206748" y="4354413"/>
                  </a:lnTo>
                  <a:lnTo>
                    <a:pt x="206796" y="4364956"/>
                  </a:lnTo>
                  <a:lnTo>
                    <a:pt x="206838" y="4375500"/>
                  </a:lnTo>
                  <a:lnTo>
                    <a:pt x="206871" y="4386043"/>
                  </a:lnTo>
                  <a:lnTo>
                    <a:pt x="206892" y="4396587"/>
                  </a:lnTo>
                  <a:lnTo>
                    <a:pt x="206899" y="4407130"/>
                  </a:lnTo>
                  <a:lnTo>
                    <a:pt x="206890" y="4417673"/>
                  </a:lnTo>
                  <a:lnTo>
                    <a:pt x="206864" y="4428217"/>
                  </a:lnTo>
                  <a:lnTo>
                    <a:pt x="206821" y="4438760"/>
                  </a:lnTo>
                  <a:lnTo>
                    <a:pt x="206763" y="4449303"/>
                  </a:lnTo>
                  <a:lnTo>
                    <a:pt x="206691" y="4459847"/>
                  </a:lnTo>
                  <a:lnTo>
                    <a:pt x="206607" y="4470390"/>
                  </a:lnTo>
                  <a:lnTo>
                    <a:pt x="206513" y="4480934"/>
                  </a:lnTo>
                  <a:lnTo>
                    <a:pt x="206412" y="4491477"/>
                  </a:lnTo>
                  <a:lnTo>
                    <a:pt x="206306" y="4502020"/>
                  </a:lnTo>
                  <a:lnTo>
                    <a:pt x="206197" y="4512564"/>
                  </a:lnTo>
                  <a:lnTo>
                    <a:pt x="206088" y="4523107"/>
                  </a:lnTo>
                  <a:lnTo>
                    <a:pt x="205981" y="4533650"/>
                  </a:lnTo>
                  <a:lnTo>
                    <a:pt x="205877" y="4544194"/>
                  </a:lnTo>
                  <a:lnTo>
                    <a:pt x="205777" y="4554737"/>
                  </a:lnTo>
                  <a:lnTo>
                    <a:pt x="205680" y="4565281"/>
                  </a:lnTo>
                  <a:lnTo>
                    <a:pt x="205587" y="4575824"/>
                  </a:lnTo>
                  <a:lnTo>
                    <a:pt x="205498" y="4586367"/>
                  </a:lnTo>
                  <a:lnTo>
                    <a:pt x="205411" y="4596911"/>
                  </a:lnTo>
                  <a:lnTo>
                    <a:pt x="205327" y="4607454"/>
                  </a:lnTo>
                  <a:lnTo>
                    <a:pt x="205245" y="4617997"/>
                  </a:lnTo>
                  <a:lnTo>
                    <a:pt x="205164" y="4628541"/>
                  </a:lnTo>
                  <a:lnTo>
                    <a:pt x="205084" y="4639084"/>
                  </a:lnTo>
                  <a:lnTo>
                    <a:pt x="205006" y="4649628"/>
                  </a:lnTo>
                  <a:lnTo>
                    <a:pt x="204930" y="4660171"/>
                  </a:lnTo>
                  <a:lnTo>
                    <a:pt x="204856" y="4670714"/>
                  </a:lnTo>
                  <a:lnTo>
                    <a:pt x="204785" y="4681258"/>
                  </a:lnTo>
                  <a:lnTo>
                    <a:pt x="204720" y="4691801"/>
                  </a:lnTo>
                  <a:lnTo>
                    <a:pt x="204659" y="4702344"/>
                  </a:lnTo>
                  <a:lnTo>
                    <a:pt x="204606" y="4712888"/>
                  </a:lnTo>
                  <a:lnTo>
                    <a:pt x="204561" y="4723431"/>
                  </a:lnTo>
                  <a:lnTo>
                    <a:pt x="204525" y="4733975"/>
                  </a:lnTo>
                  <a:lnTo>
                    <a:pt x="204498" y="4744518"/>
                  </a:lnTo>
                  <a:lnTo>
                    <a:pt x="204480" y="4755061"/>
                  </a:lnTo>
                  <a:lnTo>
                    <a:pt x="204473" y="4765605"/>
                  </a:lnTo>
                  <a:lnTo>
                    <a:pt x="204476" y="4776148"/>
                  </a:lnTo>
                  <a:lnTo>
                    <a:pt x="204489" y="4786691"/>
                  </a:lnTo>
                  <a:lnTo>
                    <a:pt x="204513" y="4797235"/>
                  </a:lnTo>
                  <a:lnTo>
                    <a:pt x="204547" y="4807778"/>
                  </a:lnTo>
                  <a:lnTo>
                    <a:pt x="204592" y="4818322"/>
                  </a:lnTo>
                  <a:lnTo>
                    <a:pt x="204646" y="4828865"/>
                  </a:lnTo>
                  <a:lnTo>
                    <a:pt x="204710" y="4839408"/>
                  </a:lnTo>
                  <a:lnTo>
                    <a:pt x="204781" y="4849952"/>
                  </a:lnTo>
                  <a:lnTo>
                    <a:pt x="204860" y="4860495"/>
                  </a:lnTo>
                  <a:lnTo>
                    <a:pt x="204945" y="4871038"/>
                  </a:lnTo>
                  <a:lnTo>
                    <a:pt x="205034" y="4881582"/>
                  </a:lnTo>
                  <a:lnTo>
                    <a:pt x="205127" y="4892125"/>
                  </a:lnTo>
                  <a:lnTo>
                    <a:pt x="205220" y="4902669"/>
                  </a:lnTo>
                  <a:lnTo>
                    <a:pt x="205313" y="4913212"/>
                  </a:lnTo>
                  <a:lnTo>
                    <a:pt x="205403" y="4923755"/>
                  </a:lnTo>
                  <a:lnTo>
                    <a:pt x="205488" y="4934299"/>
                  </a:lnTo>
                  <a:lnTo>
                    <a:pt x="205568" y="4944842"/>
                  </a:lnTo>
                  <a:lnTo>
                    <a:pt x="205642" y="4955385"/>
                  </a:lnTo>
                  <a:lnTo>
                    <a:pt x="205709" y="4965929"/>
                  </a:lnTo>
                  <a:lnTo>
                    <a:pt x="205769" y="4976472"/>
                  </a:lnTo>
                  <a:lnTo>
                    <a:pt x="205824" y="4987015"/>
                  </a:lnTo>
                  <a:lnTo>
                    <a:pt x="205874" y="4997559"/>
                  </a:lnTo>
                  <a:lnTo>
                    <a:pt x="205920" y="5008102"/>
                  </a:lnTo>
                  <a:lnTo>
                    <a:pt x="205964" y="5018646"/>
                  </a:lnTo>
                  <a:lnTo>
                    <a:pt x="206008" y="5029189"/>
                  </a:lnTo>
                  <a:lnTo>
                    <a:pt x="206052" y="5039732"/>
                  </a:lnTo>
                  <a:lnTo>
                    <a:pt x="206097" y="5050276"/>
                  </a:lnTo>
                  <a:lnTo>
                    <a:pt x="206142" y="5060819"/>
                  </a:lnTo>
                  <a:lnTo>
                    <a:pt x="206188" y="5071362"/>
                  </a:lnTo>
                  <a:lnTo>
                    <a:pt x="206232" y="5081906"/>
                  </a:lnTo>
                  <a:lnTo>
                    <a:pt x="206273" y="5092449"/>
                  </a:lnTo>
                  <a:lnTo>
                    <a:pt x="206307" y="5102993"/>
                  </a:lnTo>
                  <a:lnTo>
                    <a:pt x="206332" y="5113536"/>
                  </a:lnTo>
                  <a:lnTo>
                    <a:pt x="206345" y="5124079"/>
                  </a:lnTo>
                  <a:lnTo>
                    <a:pt x="206343" y="5134623"/>
                  </a:lnTo>
                  <a:lnTo>
                    <a:pt x="206325" y="5145166"/>
                  </a:lnTo>
                  <a:lnTo>
                    <a:pt x="206289" y="5155709"/>
                  </a:lnTo>
                  <a:lnTo>
                    <a:pt x="206234" y="5166253"/>
                  </a:lnTo>
                  <a:lnTo>
                    <a:pt x="206160" y="5176796"/>
                  </a:lnTo>
                  <a:lnTo>
                    <a:pt x="206069" y="5187340"/>
                  </a:lnTo>
                  <a:lnTo>
                    <a:pt x="205959" y="5197883"/>
                  </a:lnTo>
                  <a:lnTo>
                    <a:pt x="205834" y="5208426"/>
                  </a:lnTo>
                  <a:lnTo>
                    <a:pt x="205698" y="5218970"/>
                  </a:lnTo>
                  <a:lnTo>
                    <a:pt x="205554" y="5229513"/>
                  </a:lnTo>
                  <a:lnTo>
                    <a:pt x="205405" y="5240056"/>
                  </a:lnTo>
                  <a:lnTo>
                    <a:pt x="205254" y="5250600"/>
                  </a:lnTo>
                  <a:lnTo>
                    <a:pt x="205103" y="5261143"/>
                  </a:lnTo>
                  <a:lnTo>
                    <a:pt x="204955" y="5271687"/>
                  </a:lnTo>
                  <a:lnTo>
                    <a:pt x="204813" y="5282230"/>
                  </a:lnTo>
                  <a:lnTo>
                    <a:pt x="204679" y="5292773"/>
                  </a:lnTo>
                  <a:lnTo>
                    <a:pt x="204555" y="5303317"/>
                  </a:lnTo>
                  <a:lnTo>
                    <a:pt x="204440" y="5313860"/>
                  </a:lnTo>
                  <a:lnTo>
                    <a:pt x="204335" y="5324403"/>
                  </a:lnTo>
                  <a:lnTo>
                    <a:pt x="204240" y="5334947"/>
                  </a:lnTo>
                  <a:lnTo>
                    <a:pt x="204155" y="5345490"/>
                  </a:lnTo>
                  <a:lnTo>
                    <a:pt x="204079" y="5356034"/>
                  </a:lnTo>
                  <a:lnTo>
                    <a:pt x="204011" y="5366577"/>
                  </a:lnTo>
                  <a:lnTo>
                    <a:pt x="203950" y="5377120"/>
                  </a:lnTo>
                  <a:lnTo>
                    <a:pt x="203897" y="5387664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8" name="pg36">
              <a:extLst>
                <a:ext uri="{FF2B5EF4-FFF2-40B4-BE49-F238E27FC236}">
                  <a16:creationId xmlns:a16="http://schemas.microsoft.com/office/drawing/2014/main" id="{DA6387DC-286B-624F-B73C-339DC414E0BD}"/>
                </a:ext>
              </a:extLst>
            </p:cNvPr>
            <p:cNvSpPr/>
            <p:nvPr/>
          </p:nvSpPr>
          <p:spPr>
            <a:xfrm>
              <a:off x="7152746" y="2483220"/>
              <a:ext cx="400032" cy="5545352"/>
            </a:xfrm>
            <a:custGeom>
              <a:avLst/>
              <a:gdLst/>
              <a:ahLst/>
              <a:cxnLst/>
              <a:rect l="0" t="0" r="0" b="0"/>
              <a:pathLst>
                <a:path w="400032" h="5545352">
                  <a:moveTo>
                    <a:pt x="199805" y="5545352"/>
                  </a:moveTo>
                  <a:lnTo>
                    <a:pt x="199793" y="5534500"/>
                  </a:lnTo>
                  <a:lnTo>
                    <a:pt x="199781" y="5523648"/>
                  </a:lnTo>
                  <a:lnTo>
                    <a:pt x="199767" y="5512796"/>
                  </a:lnTo>
                  <a:lnTo>
                    <a:pt x="199751" y="5501944"/>
                  </a:lnTo>
                  <a:lnTo>
                    <a:pt x="199732" y="5491092"/>
                  </a:lnTo>
                  <a:lnTo>
                    <a:pt x="199709" y="5480240"/>
                  </a:lnTo>
                  <a:lnTo>
                    <a:pt x="199680" y="5469388"/>
                  </a:lnTo>
                  <a:lnTo>
                    <a:pt x="199646" y="5458536"/>
                  </a:lnTo>
                  <a:lnTo>
                    <a:pt x="199605" y="5447684"/>
                  </a:lnTo>
                  <a:lnTo>
                    <a:pt x="199556" y="5436832"/>
                  </a:lnTo>
                  <a:lnTo>
                    <a:pt x="199501" y="5425980"/>
                  </a:lnTo>
                  <a:lnTo>
                    <a:pt x="199437" y="5415128"/>
                  </a:lnTo>
                  <a:lnTo>
                    <a:pt x="199364" y="5404276"/>
                  </a:lnTo>
                  <a:lnTo>
                    <a:pt x="199283" y="5393424"/>
                  </a:lnTo>
                  <a:lnTo>
                    <a:pt x="199193" y="5382573"/>
                  </a:lnTo>
                  <a:lnTo>
                    <a:pt x="199091" y="5371721"/>
                  </a:lnTo>
                  <a:lnTo>
                    <a:pt x="198977" y="5360869"/>
                  </a:lnTo>
                  <a:lnTo>
                    <a:pt x="198849" y="5350017"/>
                  </a:lnTo>
                  <a:lnTo>
                    <a:pt x="198707" y="5339165"/>
                  </a:lnTo>
                  <a:lnTo>
                    <a:pt x="198548" y="5328313"/>
                  </a:lnTo>
                  <a:lnTo>
                    <a:pt x="198370" y="5317461"/>
                  </a:lnTo>
                  <a:lnTo>
                    <a:pt x="198172" y="5306609"/>
                  </a:lnTo>
                  <a:lnTo>
                    <a:pt x="197950" y="5295757"/>
                  </a:lnTo>
                  <a:lnTo>
                    <a:pt x="197705" y="5284905"/>
                  </a:lnTo>
                  <a:lnTo>
                    <a:pt x="197434" y="5274053"/>
                  </a:lnTo>
                  <a:lnTo>
                    <a:pt x="197135" y="5263201"/>
                  </a:lnTo>
                  <a:lnTo>
                    <a:pt x="196811" y="5252349"/>
                  </a:lnTo>
                  <a:lnTo>
                    <a:pt x="196463" y="5241497"/>
                  </a:lnTo>
                  <a:lnTo>
                    <a:pt x="196095" y="5230645"/>
                  </a:lnTo>
                  <a:lnTo>
                    <a:pt x="195708" y="5219793"/>
                  </a:lnTo>
                  <a:lnTo>
                    <a:pt x="195309" y="5208941"/>
                  </a:lnTo>
                  <a:lnTo>
                    <a:pt x="194900" y="5198089"/>
                  </a:lnTo>
                  <a:lnTo>
                    <a:pt x="194489" y="5187237"/>
                  </a:lnTo>
                  <a:lnTo>
                    <a:pt x="194079" y="5176385"/>
                  </a:lnTo>
                  <a:lnTo>
                    <a:pt x="193678" y="5165533"/>
                  </a:lnTo>
                  <a:lnTo>
                    <a:pt x="193292" y="5154681"/>
                  </a:lnTo>
                  <a:lnTo>
                    <a:pt x="192927" y="5143829"/>
                  </a:lnTo>
                  <a:lnTo>
                    <a:pt x="192586" y="5132977"/>
                  </a:lnTo>
                  <a:lnTo>
                    <a:pt x="192274" y="5122125"/>
                  </a:lnTo>
                  <a:lnTo>
                    <a:pt x="191994" y="5111273"/>
                  </a:lnTo>
                  <a:lnTo>
                    <a:pt x="191747" y="5100422"/>
                  </a:lnTo>
                  <a:lnTo>
                    <a:pt x="191536" y="5089570"/>
                  </a:lnTo>
                  <a:lnTo>
                    <a:pt x="191362" y="5078718"/>
                  </a:lnTo>
                  <a:lnTo>
                    <a:pt x="191224" y="5067866"/>
                  </a:lnTo>
                  <a:lnTo>
                    <a:pt x="191126" y="5057014"/>
                  </a:lnTo>
                  <a:lnTo>
                    <a:pt x="191064" y="5046162"/>
                  </a:lnTo>
                  <a:lnTo>
                    <a:pt x="191035" y="5035310"/>
                  </a:lnTo>
                  <a:lnTo>
                    <a:pt x="191040" y="5024458"/>
                  </a:lnTo>
                  <a:lnTo>
                    <a:pt x="191076" y="5013606"/>
                  </a:lnTo>
                  <a:lnTo>
                    <a:pt x="191143" y="5002754"/>
                  </a:lnTo>
                  <a:lnTo>
                    <a:pt x="191240" y="4991902"/>
                  </a:lnTo>
                  <a:lnTo>
                    <a:pt x="191367" y="4981050"/>
                  </a:lnTo>
                  <a:lnTo>
                    <a:pt x="191523" y="4970198"/>
                  </a:lnTo>
                  <a:lnTo>
                    <a:pt x="191708" y="4959346"/>
                  </a:lnTo>
                  <a:lnTo>
                    <a:pt x="191922" y="4948494"/>
                  </a:lnTo>
                  <a:lnTo>
                    <a:pt x="192162" y="4937642"/>
                  </a:lnTo>
                  <a:lnTo>
                    <a:pt x="192423" y="4926790"/>
                  </a:lnTo>
                  <a:lnTo>
                    <a:pt x="192704" y="4915938"/>
                  </a:lnTo>
                  <a:lnTo>
                    <a:pt x="193001" y="4905086"/>
                  </a:lnTo>
                  <a:lnTo>
                    <a:pt x="193308" y="4894234"/>
                  </a:lnTo>
                  <a:lnTo>
                    <a:pt x="193621" y="4883382"/>
                  </a:lnTo>
                  <a:lnTo>
                    <a:pt x="193934" y="4872530"/>
                  </a:lnTo>
                  <a:lnTo>
                    <a:pt x="194242" y="4861678"/>
                  </a:lnTo>
                  <a:lnTo>
                    <a:pt x="194537" y="4850826"/>
                  </a:lnTo>
                  <a:lnTo>
                    <a:pt x="194815" y="4839974"/>
                  </a:lnTo>
                  <a:lnTo>
                    <a:pt x="195071" y="4829122"/>
                  </a:lnTo>
                  <a:lnTo>
                    <a:pt x="195302" y="4818271"/>
                  </a:lnTo>
                  <a:lnTo>
                    <a:pt x="195506" y="4807419"/>
                  </a:lnTo>
                  <a:lnTo>
                    <a:pt x="195681" y="4796567"/>
                  </a:lnTo>
                  <a:lnTo>
                    <a:pt x="195827" y="4785715"/>
                  </a:lnTo>
                  <a:lnTo>
                    <a:pt x="195942" y="4774863"/>
                  </a:lnTo>
                  <a:lnTo>
                    <a:pt x="196029" y="4764011"/>
                  </a:lnTo>
                  <a:lnTo>
                    <a:pt x="196090" y="4753159"/>
                  </a:lnTo>
                  <a:lnTo>
                    <a:pt x="196122" y="4742307"/>
                  </a:lnTo>
                  <a:lnTo>
                    <a:pt x="196134" y="4731455"/>
                  </a:lnTo>
                  <a:lnTo>
                    <a:pt x="196129" y="4720603"/>
                  </a:lnTo>
                  <a:lnTo>
                    <a:pt x="196109" y="4709751"/>
                  </a:lnTo>
                  <a:lnTo>
                    <a:pt x="196078" y="4698899"/>
                  </a:lnTo>
                  <a:lnTo>
                    <a:pt x="196041" y="4688047"/>
                  </a:lnTo>
                  <a:lnTo>
                    <a:pt x="196001" y="4677195"/>
                  </a:lnTo>
                  <a:lnTo>
                    <a:pt x="195961" y="4666343"/>
                  </a:lnTo>
                  <a:lnTo>
                    <a:pt x="195925" y="4655491"/>
                  </a:lnTo>
                  <a:lnTo>
                    <a:pt x="195895" y="4644639"/>
                  </a:lnTo>
                  <a:lnTo>
                    <a:pt x="195876" y="4633787"/>
                  </a:lnTo>
                  <a:lnTo>
                    <a:pt x="195868" y="4622935"/>
                  </a:lnTo>
                  <a:lnTo>
                    <a:pt x="195870" y="4612083"/>
                  </a:lnTo>
                  <a:lnTo>
                    <a:pt x="195884" y="4601231"/>
                  </a:lnTo>
                  <a:lnTo>
                    <a:pt x="195907" y="4590379"/>
                  </a:lnTo>
                  <a:lnTo>
                    <a:pt x="195937" y="4579527"/>
                  </a:lnTo>
                  <a:lnTo>
                    <a:pt x="195971" y="4568675"/>
                  </a:lnTo>
                  <a:lnTo>
                    <a:pt x="196007" y="4557823"/>
                  </a:lnTo>
                  <a:lnTo>
                    <a:pt x="196041" y="4546971"/>
                  </a:lnTo>
                  <a:lnTo>
                    <a:pt x="196068" y="4536120"/>
                  </a:lnTo>
                  <a:lnTo>
                    <a:pt x="196085" y="4525268"/>
                  </a:lnTo>
                  <a:lnTo>
                    <a:pt x="196088" y="4514416"/>
                  </a:lnTo>
                  <a:lnTo>
                    <a:pt x="196076" y="4503564"/>
                  </a:lnTo>
                  <a:lnTo>
                    <a:pt x="196048" y="4492712"/>
                  </a:lnTo>
                  <a:lnTo>
                    <a:pt x="196002" y="4481860"/>
                  </a:lnTo>
                  <a:lnTo>
                    <a:pt x="195939" y="4471008"/>
                  </a:lnTo>
                  <a:lnTo>
                    <a:pt x="195860" y="4460156"/>
                  </a:lnTo>
                  <a:lnTo>
                    <a:pt x="195765" y="4449304"/>
                  </a:lnTo>
                  <a:lnTo>
                    <a:pt x="195657" y="4438452"/>
                  </a:lnTo>
                  <a:lnTo>
                    <a:pt x="195537" y="4427600"/>
                  </a:lnTo>
                  <a:lnTo>
                    <a:pt x="195409" y="4416748"/>
                  </a:lnTo>
                  <a:lnTo>
                    <a:pt x="195275" y="4405896"/>
                  </a:lnTo>
                  <a:lnTo>
                    <a:pt x="195138" y="4395044"/>
                  </a:lnTo>
                  <a:lnTo>
                    <a:pt x="195001" y="4384192"/>
                  </a:lnTo>
                  <a:lnTo>
                    <a:pt x="194865" y="4373340"/>
                  </a:lnTo>
                  <a:lnTo>
                    <a:pt x="194733" y="4362488"/>
                  </a:lnTo>
                  <a:lnTo>
                    <a:pt x="194608" y="4351636"/>
                  </a:lnTo>
                  <a:lnTo>
                    <a:pt x="194490" y="4340784"/>
                  </a:lnTo>
                  <a:lnTo>
                    <a:pt x="194383" y="4329932"/>
                  </a:lnTo>
                  <a:lnTo>
                    <a:pt x="194288" y="4319080"/>
                  </a:lnTo>
                  <a:lnTo>
                    <a:pt x="194206" y="4308228"/>
                  </a:lnTo>
                  <a:lnTo>
                    <a:pt x="194137" y="4297376"/>
                  </a:lnTo>
                  <a:lnTo>
                    <a:pt x="194082" y="4286524"/>
                  </a:lnTo>
                  <a:lnTo>
                    <a:pt x="194041" y="4275672"/>
                  </a:lnTo>
                  <a:lnTo>
                    <a:pt x="194012" y="4264820"/>
                  </a:lnTo>
                  <a:lnTo>
                    <a:pt x="193995" y="4253968"/>
                  </a:lnTo>
                  <a:lnTo>
                    <a:pt x="193986" y="4243117"/>
                  </a:lnTo>
                  <a:lnTo>
                    <a:pt x="193983" y="4232265"/>
                  </a:lnTo>
                  <a:lnTo>
                    <a:pt x="193983" y="4221413"/>
                  </a:lnTo>
                  <a:lnTo>
                    <a:pt x="193980" y="4210561"/>
                  </a:lnTo>
                  <a:lnTo>
                    <a:pt x="193972" y="4199709"/>
                  </a:lnTo>
                  <a:lnTo>
                    <a:pt x="193955" y="4188857"/>
                  </a:lnTo>
                  <a:lnTo>
                    <a:pt x="193927" y="4178005"/>
                  </a:lnTo>
                  <a:lnTo>
                    <a:pt x="193886" y="4167153"/>
                  </a:lnTo>
                  <a:lnTo>
                    <a:pt x="193832" y="4156301"/>
                  </a:lnTo>
                  <a:lnTo>
                    <a:pt x="193767" y="4145449"/>
                  </a:lnTo>
                  <a:lnTo>
                    <a:pt x="193693" y="4134597"/>
                  </a:lnTo>
                  <a:lnTo>
                    <a:pt x="193614" y="4123745"/>
                  </a:lnTo>
                  <a:lnTo>
                    <a:pt x="193537" y="4112893"/>
                  </a:lnTo>
                  <a:lnTo>
                    <a:pt x="193469" y="4102041"/>
                  </a:lnTo>
                  <a:lnTo>
                    <a:pt x="193414" y="4091189"/>
                  </a:lnTo>
                  <a:lnTo>
                    <a:pt x="193379" y="4080337"/>
                  </a:lnTo>
                  <a:lnTo>
                    <a:pt x="193368" y="4069485"/>
                  </a:lnTo>
                  <a:lnTo>
                    <a:pt x="193383" y="4058633"/>
                  </a:lnTo>
                  <a:lnTo>
                    <a:pt x="193426" y="4047781"/>
                  </a:lnTo>
                  <a:lnTo>
                    <a:pt x="193497" y="4036929"/>
                  </a:lnTo>
                  <a:lnTo>
                    <a:pt x="193593" y="4026077"/>
                  </a:lnTo>
                  <a:lnTo>
                    <a:pt x="193711" y="4015225"/>
                  </a:lnTo>
                  <a:lnTo>
                    <a:pt x="193845" y="4004373"/>
                  </a:lnTo>
                  <a:lnTo>
                    <a:pt x="193986" y="3993521"/>
                  </a:lnTo>
                  <a:lnTo>
                    <a:pt x="194129" y="3982669"/>
                  </a:lnTo>
                  <a:lnTo>
                    <a:pt x="194267" y="3971817"/>
                  </a:lnTo>
                  <a:lnTo>
                    <a:pt x="194396" y="3960966"/>
                  </a:lnTo>
                  <a:lnTo>
                    <a:pt x="194510" y="3950114"/>
                  </a:lnTo>
                  <a:lnTo>
                    <a:pt x="194607" y="3939262"/>
                  </a:lnTo>
                  <a:lnTo>
                    <a:pt x="194685" y="3928410"/>
                  </a:lnTo>
                  <a:lnTo>
                    <a:pt x="194741" y="3917558"/>
                  </a:lnTo>
                  <a:lnTo>
                    <a:pt x="194776" y="3906706"/>
                  </a:lnTo>
                  <a:lnTo>
                    <a:pt x="194793" y="3895854"/>
                  </a:lnTo>
                  <a:lnTo>
                    <a:pt x="194793" y="3885002"/>
                  </a:lnTo>
                  <a:lnTo>
                    <a:pt x="194780" y="3874150"/>
                  </a:lnTo>
                  <a:lnTo>
                    <a:pt x="194754" y="3863298"/>
                  </a:lnTo>
                  <a:lnTo>
                    <a:pt x="194718" y="3852446"/>
                  </a:lnTo>
                  <a:lnTo>
                    <a:pt x="194674" y="3841594"/>
                  </a:lnTo>
                  <a:lnTo>
                    <a:pt x="194623" y="3830742"/>
                  </a:lnTo>
                  <a:lnTo>
                    <a:pt x="194566" y="3819890"/>
                  </a:lnTo>
                  <a:lnTo>
                    <a:pt x="194503" y="3809038"/>
                  </a:lnTo>
                  <a:lnTo>
                    <a:pt x="194433" y="3798186"/>
                  </a:lnTo>
                  <a:lnTo>
                    <a:pt x="194358" y="3787334"/>
                  </a:lnTo>
                  <a:lnTo>
                    <a:pt x="194276" y="3776482"/>
                  </a:lnTo>
                  <a:lnTo>
                    <a:pt x="194187" y="3765630"/>
                  </a:lnTo>
                  <a:lnTo>
                    <a:pt x="194091" y="3754778"/>
                  </a:lnTo>
                  <a:lnTo>
                    <a:pt x="193988" y="3743926"/>
                  </a:lnTo>
                  <a:lnTo>
                    <a:pt x="193877" y="3733074"/>
                  </a:lnTo>
                  <a:lnTo>
                    <a:pt x="193761" y="3722222"/>
                  </a:lnTo>
                  <a:lnTo>
                    <a:pt x="193639" y="3711370"/>
                  </a:lnTo>
                  <a:lnTo>
                    <a:pt x="193514" y="3700518"/>
                  </a:lnTo>
                  <a:lnTo>
                    <a:pt x="193387" y="3689666"/>
                  </a:lnTo>
                  <a:lnTo>
                    <a:pt x="193261" y="3678815"/>
                  </a:lnTo>
                  <a:lnTo>
                    <a:pt x="193139" y="3667963"/>
                  </a:lnTo>
                  <a:lnTo>
                    <a:pt x="193022" y="3657111"/>
                  </a:lnTo>
                  <a:lnTo>
                    <a:pt x="192913" y="3646259"/>
                  </a:lnTo>
                  <a:lnTo>
                    <a:pt x="192814" y="3635407"/>
                  </a:lnTo>
                  <a:lnTo>
                    <a:pt x="192726" y="3624555"/>
                  </a:lnTo>
                  <a:lnTo>
                    <a:pt x="192653" y="3613703"/>
                  </a:lnTo>
                  <a:lnTo>
                    <a:pt x="192596" y="3602851"/>
                  </a:lnTo>
                  <a:lnTo>
                    <a:pt x="192558" y="3591999"/>
                  </a:lnTo>
                  <a:lnTo>
                    <a:pt x="192538" y="3581147"/>
                  </a:lnTo>
                  <a:lnTo>
                    <a:pt x="192538" y="3570295"/>
                  </a:lnTo>
                  <a:lnTo>
                    <a:pt x="192557" y="3559443"/>
                  </a:lnTo>
                  <a:lnTo>
                    <a:pt x="192595" y="3548591"/>
                  </a:lnTo>
                  <a:lnTo>
                    <a:pt x="192652" y="3537739"/>
                  </a:lnTo>
                  <a:lnTo>
                    <a:pt x="192726" y="3526887"/>
                  </a:lnTo>
                  <a:lnTo>
                    <a:pt x="192816" y="3516035"/>
                  </a:lnTo>
                  <a:lnTo>
                    <a:pt x="192919" y="3505183"/>
                  </a:lnTo>
                  <a:lnTo>
                    <a:pt x="193030" y="3494331"/>
                  </a:lnTo>
                  <a:lnTo>
                    <a:pt x="193146" y="3483479"/>
                  </a:lnTo>
                  <a:lnTo>
                    <a:pt x="193259" y="3472627"/>
                  </a:lnTo>
                  <a:lnTo>
                    <a:pt x="193364" y="3461775"/>
                  </a:lnTo>
                  <a:lnTo>
                    <a:pt x="193455" y="3450923"/>
                  </a:lnTo>
                  <a:lnTo>
                    <a:pt x="193527" y="3440071"/>
                  </a:lnTo>
                  <a:lnTo>
                    <a:pt x="193574" y="3429219"/>
                  </a:lnTo>
                  <a:lnTo>
                    <a:pt x="193593" y="3418367"/>
                  </a:lnTo>
                  <a:lnTo>
                    <a:pt x="193578" y="3407515"/>
                  </a:lnTo>
                  <a:lnTo>
                    <a:pt x="193528" y="3396664"/>
                  </a:lnTo>
                  <a:lnTo>
                    <a:pt x="193438" y="3385812"/>
                  </a:lnTo>
                  <a:lnTo>
                    <a:pt x="193311" y="3374960"/>
                  </a:lnTo>
                  <a:lnTo>
                    <a:pt x="193149" y="3364108"/>
                  </a:lnTo>
                  <a:lnTo>
                    <a:pt x="192954" y="3353256"/>
                  </a:lnTo>
                  <a:lnTo>
                    <a:pt x="192729" y="3342404"/>
                  </a:lnTo>
                  <a:lnTo>
                    <a:pt x="192475" y="3331552"/>
                  </a:lnTo>
                  <a:lnTo>
                    <a:pt x="192197" y="3320700"/>
                  </a:lnTo>
                  <a:lnTo>
                    <a:pt x="191896" y="3309848"/>
                  </a:lnTo>
                  <a:lnTo>
                    <a:pt x="191575" y="3298996"/>
                  </a:lnTo>
                  <a:lnTo>
                    <a:pt x="191236" y="3288144"/>
                  </a:lnTo>
                  <a:lnTo>
                    <a:pt x="190882" y="3277292"/>
                  </a:lnTo>
                  <a:lnTo>
                    <a:pt x="190515" y="3266440"/>
                  </a:lnTo>
                  <a:lnTo>
                    <a:pt x="190139" y="3255588"/>
                  </a:lnTo>
                  <a:lnTo>
                    <a:pt x="189756" y="3244736"/>
                  </a:lnTo>
                  <a:lnTo>
                    <a:pt x="189371" y="3233884"/>
                  </a:lnTo>
                  <a:lnTo>
                    <a:pt x="188985" y="3223032"/>
                  </a:lnTo>
                  <a:lnTo>
                    <a:pt x="188604" y="3212180"/>
                  </a:lnTo>
                  <a:lnTo>
                    <a:pt x="188232" y="3201328"/>
                  </a:lnTo>
                  <a:lnTo>
                    <a:pt x="187872" y="3190476"/>
                  </a:lnTo>
                  <a:lnTo>
                    <a:pt x="187529" y="3179624"/>
                  </a:lnTo>
                  <a:lnTo>
                    <a:pt x="187204" y="3168772"/>
                  </a:lnTo>
                  <a:lnTo>
                    <a:pt x="186898" y="3157920"/>
                  </a:lnTo>
                  <a:lnTo>
                    <a:pt x="186609" y="3147068"/>
                  </a:lnTo>
                  <a:lnTo>
                    <a:pt x="186337" y="3136216"/>
                  </a:lnTo>
                  <a:lnTo>
                    <a:pt x="186078" y="3125364"/>
                  </a:lnTo>
                  <a:lnTo>
                    <a:pt x="185829" y="3114513"/>
                  </a:lnTo>
                  <a:lnTo>
                    <a:pt x="185585" y="3103661"/>
                  </a:lnTo>
                  <a:lnTo>
                    <a:pt x="185343" y="3092809"/>
                  </a:lnTo>
                  <a:lnTo>
                    <a:pt x="185099" y="3081957"/>
                  </a:lnTo>
                  <a:lnTo>
                    <a:pt x="184848" y="3071105"/>
                  </a:lnTo>
                  <a:lnTo>
                    <a:pt x="184589" y="3060253"/>
                  </a:lnTo>
                  <a:lnTo>
                    <a:pt x="184320" y="3049401"/>
                  </a:lnTo>
                  <a:lnTo>
                    <a:pt x="184037" y="3038549"/>
                  </a:lnTo>
                  <a:lnTo>
                    <a:pt x="183740" y="3027697"/>
                  </a:lnTo>
                  <a:lnTo>
                    <a:pt x="183427" y="3016845"/>
                  </a:lnTo>
                  <a:lnTo>
                    <a:pt x="183093" y="3005993"/>
                  </a:lnTo>
                  <a:lnTo>
                    <a:pt x="182736" y="2995141"/>
                  </a:lnTo>
                  <a:lnTo>
                    <a:pt x="182352" y="2984289"/>
                  </a:lnTo>
                  <a:lnTo>
                    <a:pt x="181930" y="2973437"/>
                  </a:lnTo>
                  <a:lnTo>
                    <a:pt x="181468" y="2962585"/>
                  </a:lnTo>
                  <a:lnTo>
                    <a:pt x="180962" y="2951733"/>
                  </a:lnTo>
                  <a:lnTo>
                    <a:pt x="180407" y="2940881"/>
                  </a:lnTo>
                  <a:lnTo>
                    <a:pt x="179802" y="2930029"/>
                  </a:lnTo>
                  <a:lnTo>
                    <a:pt x="179146" y="2919177"/>
                  </a:lnTo>
                  <a:lnTo>
                    <a:pt x="178441" y="2908325"/>
                  </a:lnTo>
                  <a:lnTo>
                    <a:pt x="177691" y="2897473"/>
                  </a:lnTo>
                  <a:lnTo>
                    <a:pt x="176902" y="2886621"/>
                  </a:lnTo>
                  <a:lnTo>
                    <a:pt x="176082" y="2875769"/>
                  </a:lnTo>
                  <a:lnTo>
                    <a:pt x="175240" y="2864917"/>
                  </a:lnTo>
                  <a:lnTo>
                    <a:pt x="174390" y="2854065"/>
                  </a:lnTo>
                  <a:lnTo>
                    <a:pt x="173542" y="2843213"/>
                  </a:lnTo>
                  <a:lnTo>
                    <a:pt x="172704" y="2832362"/>
                  </a:lnTo>
                  <a:lnTo>
                    <a:pt x="171883" y="2821510"/>
                  </a:lnTo>
                  <a:lnTo>
                    <a:pt x="171084" y="2810658"/>
                  </a:lnTo>
                  <a:lnTo>
                    <a:pt x="170309" y="2799806"/>
                  </a:lnTo>
                  <a:lnTo>
                    <a:pt x="169558" y="2788954"/>
                  </a:lnTo>
                  <a:lnTo>
                    <a:pt x="168829" y="2778102"/>
                  </a:lnTo>
                  <a:lnTo>
                    <a:pt x="168117" y="2767250"/>
                  </a:lnTo>
                  <a:lnTo>
                    <a:pt x="167415" y="2756398"/>
                  </a:lnTo>
                  <a:lnTo>
                    <a:pt x="166715" y="2745546"/>
                  </a:lnTo>
                  <a:lnTo>
                    <a:pt x="166008" y="2734694"/>
                  </a:lnTo>
                  <a:lnTo>
                    <a:pt x="165289" y="2723842"/>
                  </a:lnTo>
                  <a:lnTo>
                    <a:pt x="164552" y="2712990"/>
                  </a:lnTo>
                  <a:lnTo>
                    <a:pt x="163791" y="2702138"/>
                  </a:lnTo>
                  <a:lnTo>
                    <a:pt x="163004" y="2691286"/>
                  </a:lnTo>
                  <a:lnTo>
                    <a:pt x="162187" y="2680434"/>
                  </a:lnTo>
                  <a:lnTo>
                    <a:pt x="161340" y="2669582"/>
                  </a:lnTo>
                  <a:lnTo>
                    <a:pt x="160457" y="2658730"/>
                  </a:lnTo>
                  <a:lnTo>
                    <a:pt x="159543" y="2647878"/>
                  </a:lnTo>
                  <a:lnTo>
                    <a:pt x="158598" y="2637026"/>
                  </a:lnTo>
                  <a:lnTo>
                    <a:pt x="157622" y="2626174"/>
                  </a:lnTo>
                  <a:lnTo>
                    <a:pt x="156617" y="2615322"/>
                  </a:lnTo>
                  <a:lnTo>
                    <a:pt x="155584" y="2604470"/>
                  </a:lnTo>
                  <a:lnTo>
                    <a:pt x="154523" y="2593618"/>
                  </a:lnTo>
                  <a:lnTo>
                    <a:pt x="153436" y="2582766"/>
                  </a:lnTo>
                  <a:lnTo>
                    <a:pt x="152323" y="2571914"/>
                  </a:lnTo>
                  <a:lnTo>
                    <a:pt x="151186" y="2561062"/>
                  </a:lnTo>
                  <a:lnTo>
                    <a:pt x="150024" y="2550211"/>
                  </a:lnTo>
                  <a:lnTo>
                    <a:pt x="148839" y="2539359"/>
                  </a:lnTo>
                  <a:lnTo>
                    <a:pt x="147631" y="2528507"/>
                  </a:lnTo>
                  <a:lnTo>
                    <a:pt x="146398" y="2517655"/>
                  </a:lnTo>
                  <a:lnTo>
                    <a:pt x="145135" y="2506803"/>
                  </a:lnTo>
                  <a:lnTo>
                    <a:pt x="143839" y="2495951"/>
                  </a:lnTo>
                  <a:lnTo>
                    <a:pt x="142501" y="2485099"/>
                  </a:lnTo>
                  <a:lnTo>
                    <a:pt x="141116" y="2474247"/>
                  </a:lnTo>
                  <a:lnTo>
                    <a:pt x="139674" y="2463395"/>
                  </a:lnTo>
                  <a:lnTo>
                    <a:pt x="138161" y="2452543"/>
                  </a:lnTo>
                  <a:lnTo>
                    <a:pt x="136571" y="2441691"/>
                  </a:lnTo>
                  <a:lnTo>
                    <a:pt x="134904" y="2430839"/>
                  </a:lnTo>
                  <a:lnTo>
                    <a:pt x="133157" y="2419987"/>
                  </a:lnTo>
                  <a:lnTo>
                    <a:pt x="131331" y="2409135"/>
                  </a:lnTo>
                  <a:lnTo>
                    <a:pt x="129432" y="2398283"/>
                  </a:lnTo>
                  <a:lnTo>
                    <a:pt x="127466" y="2387431"/>
                  </a:lnTo>
                  <a:lnTo>
                    <a:pt x="125444" y="2376579"/>
                  </a:lnTo>
                  <a:lnTo>
                    <a:pt x="123378" y="2365727"/>
                  </a:lnTo>
                  <a:lnTo>
                    <a:pt x="121279" y="2354875"/>
                  </a:lnTo>
                  <a:lnTo>
                    <a:pt x="119161" y="2344023"/>
                  </a:lnTo>
                  <a:lnTo>
                    <a:pt x="117038" y="2333171"/>
                  </a:lnTo>
                  <a:lnTo>
                    <a:pt x="114918" y="2322319"/>
                  </a:lnTo>
                  <a:lnTo>
                    <a:pt x="112807" y="2311467"/>
                  </a:lnTo>
                  <a:lnTo>
                    <a:pt x="110707" y="2300615"/>
                  </a:lnTo>
                  <a:lnTo>
                    <a:pt x="108617" y="2289763"/>
                  </a:lnTo>
                  <a:lnTo>
                    <a:pt x="106534" y="2278911"/>
                  </a:lnTo>
                  <a:lnTo>
                    <a:pt x="104450" y="2268060"/>
                  </a:lnTo>
                  <a:lnTo>
                    <a:pt x="102360" y="2257208"/>
                  </a:lnTo>
                  <a:lnTo>
                    <a:pt x="100251" y="2246356"/>
                  </a:lnTo>
                  <a:lnTo>
                    <a:pt x="98114" y="2235504"/>
                  </a:lnTo>
                  <a:lnTo>
                    <a:pt x="95941" y="2224652"/>
                  </a:lnTo>
                  <a:lnTo>
                    <a:pt x="93726" y="2213800"/>
                  </a:lnTo>
                  <a:lnTo>
                    <a:pt x="91464" y="2202948"/>
                  </a:lnTo>
                  <a:lnTo>
                    <a:pt x="89152" y="2192096"/>
                  </a:lnTo>
                  <a:lnTo>
                    <a:pt x="86790" y="2181244"/>
                  </a:lnTo>
                  <a:lnTo>
                    <a:pt x="84379" y="2170392"/>
                  </a:lnTo>
                  <a:lnTo>
                    <a:pt x="81924" y="2159540"/>
                  </a:lnTo>
                  <a:lnTo>
                    <a:pt x="79428" y="2148688"/>
                  </a:lnTo>
                  <a:lnTo>
                    <a:pt x="76897" y="2137836"/>
                  </a:lnTo>
                  <a:lnTo>
                    <a:pt x="74341" y="2126984"/>
                  </a:lnTo>
                  <a:lnTo>
                    <a:pt x="71768" y="2116132"/>
                  </a:lnTo>
                  <a:lnTo>
                    <a:pt x="69186" y="2105280"/>
                  </a:lnTo>
                  <a:lnTo>
                    <a:pt x="66598" y="2094428"/>
                  </a:lnTo>
                  <a:lnTo>
                    <a:pt x="64011" y="2083576"/>
                  </a:lnTo>
                  <a:lnTo>
                    <a:pt x="61426" y="2072724"/>
                  </a:lnTo>
                  <a:lnTo>
                    <a:pt x="58845" y="2061872"/>
                  </a:lnTo>
                  <a:lnTo>
                    <a:pt x="56269" y="2051020"/>
                  </a:lnTo>
                  <a:lnTo>
                    <a:pt x="53697" y="2040168"/>
                  </a:lnTo>
                  <a:lnTo>
                    <a:pt x="51128" y="2029316"/>
                  </a:lnTo>
                  <a:lnTo>
                    <a:pt x="48559" y="2018464"/>
                  </a:lnTo>
                  <a:lnTo>
                    <a:pt x="45989" y="2007612"/>
                  </a:lnTo>
                  <a:lnTo>
                    <a:pt x="43419" y="1996760"/>
                  </a:lnTo>
                  <a:lnTo>
                    <a:pt x="40848" y="1985908"/>
                  </a:lnTo>
                  <a:lnTo>
                    <a:pt x="38280" y="1975057"/>
                  </a:lnTo>
                  <a:lnTo>
                    <a:pt x="35718" y="1964205"/>
                  </a:lnTo>
                  <a:lnTo>
                    <a:pt x="33166" y="1953353"/>
                  </a:lnTo>
                  <a:lnTo>
                    <a:pt x="30631" y="1942501"/>
                  </a:lnTo>
                  <a:lnTo>
                    <a:pt x="28123" y="1931649"/>
                  </a:lnTo>
                  <a:lnTo>
                    <a:pt x="25653" y="1920797"/>
                  </a:lnTo>
                  <a:lnTo>
                    <a:pt x="23229" y="1909945"/>
                  </a:lnTo>
                  <a:lnTo>
                    <a:pt x="20864" y="1899093"/>
                  </a:lnTo>
                  <a:lnTo>
                    <a:pt x="18568" y="1888241"/>
                  </a:lnTo>
                  <a:lnTo>
                    <a:pt x="16356" y="1877389"/>
                  </a:lnTo>
                  <a:lnTo>
                    <a:pt x="14237" y="1866537"/>
                  </a:lnTo>
                  <a:lnTo>
                    <a:pt x="12227" y="1855685"/>
                  </a:lnTo>
                  <a:lnTo>
                    <a:pt x="10335" y="1844833"/>
                  </a:lnTo>
                  <a:lnTo>
                    <a:pt x="8574" y="1833981"/>
                  </a:lnTo>
                  <a:lnTo>
                    <a:pt x="6974" y="1823129"/>
                  </a:lnTo>
                  <a:lnTo>
                    <a:pt x="5527" y="1812277"/>
                  </a:lnTo>
                  <a:lnTo>
                    <a:pt x="4240" y="1801425"/>
                  </a:lnTo>
                  <a:lnTo>
                    <a:pt x="3118" y="1790573"/>
                  </a:lnTo>
                  <a:lnTo>
                    <a:pt x="2167" y="1779721"/>
                  </a:lnTo>
                  <a:lnTo>
                    <a:pt x="1388" y="1768869"/>
                  </a:lnTo>
                  <a:lnTo>
                    <a:pt x="783" y="1758017"/>
                  </a:lnTo>
                  <a:lnTo>
                    <a:pt x="351" y="1747165"/>
                  </a:lnTo>
                  <a:lnTo>
                    <a:pt x="88" y="1736313"/>
                  </a:lnTo>
                  <a:lnTo>
                    <a:pt x="0" y="1725461"/>
                  </a:lnTo>
                  <a:lnTo>
                    <a:pt x="79" y="1714609"/>
                  </a:lnTo>
                  <a:lnTo>
                    <a:pt x="305" y="1703757"/>
                  </a:lnTo>
                  <a:lnTo>
                    <a:pt x="666" y="1692906"/>
                  </a:lnTo>
                  <a:lnTo>
                    <a:pt x="1149" y="1682054"/>
                  </a:lnTo>
                  <a:lnTo>
                    <a:pt x="1743" y="1671202"/>
                  </a:lnTo>
                  <a:lnTo>
                    <a:pt x="2432" y="1660350"/>
                  </a:lnTo>
                  <a:lnTo>
                    <a:pt x="3203" y="1649498"/>
                  </a:lnTo>
                  <a:lnTo>
                    <a:pt x="4044" y="1638646"/>
                  </a:lnTo>
                  <a:lnTo>
                    <a:pt x="4945" y="1627794"/>
                  </a:lnTo>
                  <a:lnTo>
                    <a:pt x="5904" y="1616942"/>
                  </a:lnTo>
                  <a:lnTo>
                    <a:pt x="6913" y="1606090"/>
                  </a:lnTo>
                  <a:lnTo>
                    <a:pt x="7975" y="1595238"/>
                  </a:lnTo>
                  <a:lnTo>
                    <a:pt x="9096" y="1584386"/>
                  </a:lnTo>
                  <a:lnTo>
                    <a:pt x="10288" y="1573534"/>
                  </a:lnTo>
                  <a:lnTo>
                    <a:pt x="11566" y="1562682"/>
                  </a:lnTo>
                  <a:lnTo>
                    <a:pt x="12944" y="1551830"/>
                  </a:lnTo>
                  <a:lnTo>
                    <a:pt x="14442" y="1540978"/>
                  </a:lnTo>
                  <a:lnTo>
                    <a:pt x="16075" y="1530126"/>
                  </a:lnTo>
                  <a:lnTo>
                    <a:pt x="17864" y="1519274"/>
                  </a:lnTo>
                  <a:lnTo>
                    <a:pt x="19831" y="1508422"/>
                  </a:lnTo>
                  <a:lnTo>
                    <a:pt x="21964" y="1497570"/>
                  </a:lnTo>
                  <a:lnTo>
                    <a:pt x="24260" y="1486718"/>
                  </a:lnTo>
                  <a:lnTo>
                    <a:pt x="26709" y="1475866"/>
                  </a:lnTo>
                  <a:lnTo>
                    <a:pt x="29294" y="1465014"/>
                  </a:lnTo>
                  <a:lnTo>
                    <a:pt x="31992" y="1454162"/>
                  </a:lnTo>
                  <a:lnTo>
                    <a:pt x="34776" y="1443310"/>
                  </a:lnTo>
                  <a:lnTo>
                    <a:pt x="37614" y="1432458"/>
                  </a:lnTo>
                  <a:lnTo>
                    <a:pt x="40473" y="1421606"/>
                  </a:lnTo>
                  <a:lnTo>
                    <a:pt x="43312" y="1410755"/>
                  </a:lnTo>
                  <a:lnTo>
                    <a:pt x="46091" y="1399903"/>
                  </a:lnTo>
                  <a:lnTo>
                    <a:pt x="48780" y="1389051"/>
                  </a:lnTo>
                  <a:lnTo>
                    <a:pt x="51355" y="1378199"/>
                  </a:lnTo>
                  <a:lnTo>
                    <a:pt x="53793" y="1367347"/>
                  </a:lnTo>
                  <a:lnTo>
                    <a:pt x="56079" y="1356495"/>
                  </a:lnTo>
                  <a:lnTo>
                    <a:pt x="58205" y="1345643"/>
                  </a:lnTo>
                  <a:lnTo>
                    <a:pt x="60168" y="1334791"/>
                  </a:lnTo>
                  <a:lnTo>
                    <a:pt x="61971" y="1323939"/>
                  </a:lnTo>
                  <a:lnTo>
                    <a:pt x="63624" y="1313087"/>
                  </a:lnTo>
                  <a:lnTo>
                    <a:pt x="65130" y="1302235"/>
                  </a:lnTo>
                  <a:lnTo>
                    <a:pt x="66532" y="1291383"/>
                  </a:lnTo>
                  <a:lnTo>
                    <a:pt x="67857" y="1280531"/>
                  </a:lnTo>
                  <a:lnTo>
                    <a:pt x="69136" y="1269679"/>
                  </a:lnTo>
                  <a:lnTo>
                    <a:pt x="70400" y="1258827"/>
                  </a:lnTo>
                  <a:lnTo>
                    <a:pt x="71684" y="1247975"/>
                  </a:lnTo>
                  <a:lnTo>
                    <a:pt x="73018" y="1237123"/>
                  </a:lnTo>
                  <a:lnTo>
                    <a:pt x="74434" y="1226271"/>
                  </a:lnTo>
                  <a:lnTo>
                    <a:pt x="75959" y="1215419"/>
                  </a:lnTo>
                  <a:lnTo>
                    <a:pt x="77624" y="1204567"/>
                  </a:lnTo>
                  <a:lnTo>
                    <a:pt x="79450" y="1193715"/>
                  </a:lnTo>
                  <a:lnTo>
                    <a:pt x="81435" y="1182863"/>
                  </a:lnTo>
                  <a:lnTo>
                    <a:pt x="83578" y="1172011"/>
                  </a:lnTo>
                  <a:lnTo>
                    <a:pt x="85873" y="1161159"/>
                  </a:lnTo>
                  <a:lnTo>
                    <a:pt x="88307" y="1150307"/>
                  </a:lnTo>
                  <a:lnTo>
                    <a:pt x="90863" y="1139455"/>
                  </a:lnTo>
                  <a:lnTo>
                    <a:pt x="93518" y="1128604"/>
                  </a:lnTo>
                  <a:lnTo>
                    <a:pt x="96248" y="1117752"/>
                  </a:lnTo>
                  <a:lnTo>
                    <a:pt x="99029" y="1106900"/>
                  </a:lnTo>
                  <a:lnTo>
                    <a:pt x="101836" y="1096048"/>
                  </a:lnTo>
                  <a:lnTo>
                    <a:pt x="104641" y="1085196"/>
                  </a:lnTo>
                  <a:lnTo>
                    <a:pt x="107426" y="1074344"/>
                  </a:lnTo>
                  <a:lnTo>
                    <a:pt x="110180" y="1063492"/>
                  </a:lnTo>
                  <a:lnTo>
                    <a:pt x="112892" y="1052640"/>
                  </a:lnTo>
                  <a:lnTo>
                    <a:pt x="115560" y="1041788"/>
                  </a:lnTo>
                  <a:lnTo>
                    <a:pt x="118183" y="1030936"/>
                  </a:lnTo>
                  <a:lnTo>
                    <a:pt x="120766" y="1020084"/>
                  </a:lnTo>
                  <a:lnTo>
                    <a:pt x="123315" y="1009232"/>
                  </a:lnTo>
                  <a:lnTo>
                    <a:pt x="125839" y="998380"/>
                  </a:lnTo>
                  <a:lnTo>
                    <a:pt x="128350" y="987528"/>
                  </a:lnTo>
                  <a:lnTo>
                    <a:pt x="130858" y="976676"/>
                  </a:lnTo>
                  <a:lnTo>
                    <a:pt x="133372" y="965824"/>
                  </a:lnTo>
                  <a:lnTo>
                    <a:pt x="135898" y="954972"/>
                  </a:lnTo>
                  <a:lnTo>
                    <a:pt x="138436" y="944120"/>
                  </a:lnTo>
                  <a:lnTo>
                    <a:pt x="140985" y="933268"/>
                  </a:lnTo>
                  <a:lnTo>
                    <a:pt x="143540" y="922416"/>
                  </a:lnTo>
                  <a:lnTo>
                    <a:pt x="146093" y="911564"/>
                  </a:lnTo>
                  <a:lnTo>
                    <a:pt x="148630" y="900712"/>
                  </a:lnTo>
                  <a:lnTo>
                    <a:pt x="151133" y="889860"/>
                  </a:lnTo>
                  <a:lnTo>
                    <a:pt x="153582" y="879008"/>
                  </a:lnTo>
                  <a:lnTo>
                    <a:pt x="155963" y="868156"/>
                  </a:lnTo>
                  <a:lnTo>
                    <a:pt x="158258" y="857304"/>
                  </a:lnTo>
                  <a:lnTo>
                    <a:pt x="160455" y="846453"/>
                  </a:lnTo>
                  <a:lnTo>
                    <a:pt x="162543" y="835601"/>
                  </a:lnTo>
                  <a:lnTo>
                    <a:pt x="164516" y="824749"/>
                  </a:lnTo>
                  <a:lnTo>
                    <a:pt x="166369" y="813897"/>
                  </a:lnTo>
                  <a:lnTo>
                    <a:pt x="168106" y="803045"/>
                  </a:lnTo>
                  <a:lnTo>
                    <a:pt x="169730" y="792193"/>
                  </a:lnTo>
                  <a:lnTo>
                    <a:pt x="171240" y="781341"/>
                  </a:lnTo>
                  <a:lnTo>
                    <a:pt x="172661" y="770489"/>
                  </a:lnTo>
                  <a:lnTo>
                    <a:pt x="174008" y="759637"/>
                  </a:lnTo>
                  <a:lnTo>
                    <a:pt x="175293" y="748785"/>
                  </a:lnTo>
                  <a:lnTo>
                    <a:pt x="176529" y="737933"/>
                  </a:lnTo>
                  <a:lnTo>
                    <a:pt x="177727" y="727081"/>
                  </a:lnTo>
                  <a:lnTo>
                    <a:pt x="178895" y="716229"/>
                  </a:lnTo>
                  <a:lnTo>
                    <a:pt x="180038" y="705377"/>
                  </a:lnTo>
                  <a:lnTo>
                    <a:pt x="181161" y="694525"/>
                  </a:lnTo>
                  <a:lnTo>
                    <a:pt x="182262" y="683673"/>
                  </a:lnTo>
                  <a:lnTo>
                    <a:pt x="183339" y="672821"/>
                  </a:lnTo>
                  <a:lnTo>
                    <a:pt x="184390" y="661969"/>
                  </a:lnTo>
                  <a:lnTo>
                    <a:pt x="185408" y="651117"/>
                  </a:lnTo>
                  <a:lnTo>
                    <a:pt x="186390" y="640265"/>
                  </a:lnTo>
                  <a:lnTo>
                    <a:pt x="187330" y="629413"/>
                  </a:lnTo>
                  <a:lnTo>
                    <a:pt x="188225" y="618561"/>
                  </a:lnTo>
                  <a:lnTo>
                    <a:pt x="189070" y="607709"/>
                  </a:lnTo>
                  <a:lnTo>
                    <a:pt x="189865" y="596857"/>
                  </a:lnTo>
                  <a:lnTo>
                    <a:pt x="190608" y="586005"/>
                  </a:lnTo>
                  <a:lnTo>
                    <a:pt x="191294" y="575153"/>
                  </a:lnTo>
                  <a:lnTo>
                    <a:pt x="191931" y="564302"/>
                  </a:lnTo>
                  <a:lnTo>
                    <a:pt x="192521" y="553450"/>
                  </a:lnTo>
                  <a:lnTo>
                    <a:pt x="193068" y="542598"/>
                  </a:lnTo>
                  <a:lnTo>
                    <a:pt x="193576" y="531746"/>
                  </a:lnTo>
                  <a:lnTo>
                    <a:pt x="194046" y="520894"/>
                  </a:lnTo>
                  <a:lnTo>
                    <a:pt x="194482" y="510042"/>
                  </a:lnTo>
                  <a:lnTo>
                    <a:pt x="194886" y="499190"/>
                  </a:lnTo>
                  <a:lnTo>
                    <a:pt x="195260" y="488338"/>
                  </a:lnTo>
                  <a:lnTo>
                    <a:pt x="195606" y="477486"/>
                  </a:lnTo>
                  <a:lnTo>
                    <a:pt x="195922" y="466634"/>
                  </a:lnTo>
                  <a:lnTo>
                    <a:pt x="196212" y="455782"/>
                  </a:lnTo>
                  <a:lnTo>
                    <a:pt x="196478" y="444930"/>
                  </a:lnTo>
                  <a:lnTo>
                    <a:pt x="196720" y="434078"/>
                  </a:lnTo>
                  <a:lnTo>
                    <a:pt x="196941" y="423226"/>
                  </a:lnTo>
                  <a:lnTo>
                    <a:pt x="197142" y="412374"/>
                  </a:lnTo>
                  <a:lnTo>
                    <a:pt x="197324" y="401522"/>
                  </a:lnTo>
                  <a:lnTo>
                    <a:pt x="197492" y="390670"/>
                  </a:lnTo>
                  <a:lnTo>
                    <a:pt x="197647" y="379818"/>
                  </a:lnTo>
                  <a:lnTo>
                    <a:pt x="197791" y="368966"/>
                  </a:lnTo>
                  <a:lnTo>
                    <a:pt x="197927" y="358114"/>
                  </a:lnTo>
                  <a:lnTo>
                    <a:pt x="198057" y="347262"/>
                  </a:lnTo>
                  <a:lnTo>
                    <a:pt x="198184" y="336410"/>
                  </a:lnTo>
                  <a:lnTo>
                    <a:pt x="198308" y="325558"/>
                  </a:lnTo>
                  <a:lnTo>
                    <a:pt x="198429" y="314706"/>
                  </a:lnTo>
                  <a:lnTo>
                    <a:pt x="198546" y="303854"/>
                  </a:lnTo>
                  <a:lnTo>
                    <a:pt x="198661" y="293002"/>
                  </a:lnTo>
                  <a:lnTo>
                    <a:pt x="198771" y="282151"/>
                  </a:lnTo>
                  <a:lnTo>
                    <a:pt x="198876" y="271299"/>
                  </a:lnTo>
                  <a:lnTo>
                    <a:pt x="198974" y="260447"/>
                  </a:lnTo>
                  <a:lnTo>
                    <a:pt x="199066" y="249595"/>
                  </a:lnTo>
                  <a:lnTo>
                    <a:pt x="199149" y="238743"/>
                  </a:lnTo>
                  <a:lnTo>
                    <a:pt x="199226" y="227891"/>
                  </a:lnTo>
                  <a:lnTo>
                    <a:pt x="199294" y="217039"/>
                  </a:lnTo>
                  <a:lnTo>
                    <a:pt x="199356" y="206187"/>
                  </a:lnTo>
                  <a:lnTo>
                    <a:pt x="199411" y="195335"/>
                  </a:lnTo>
                  <a:lnTo>
                    <a:pt x="199460" y="184483"/>
                  </a:lnTo>
                  <a:lnTo>
                    <a:pt x="199502" y="173631"/>
                  </a:lnTo>
                  <a:lnTo>
                    <a:pt x="199539" y="162779"/>
                  </a:lnTo>
                  <a:lnTo>
                    <a:pt x="199570" y="151927"/>
                  </a:lnTo>
                  <a:lnTo>
                    <a:pt x="199596" y="141075"/>
                  </a:lnTo>
                  <a:lnTo>
                    <a:pt x="199617" y="130223"/>
                  </a:lnTo>
                  <a:lnTo>
                    <a:pt x="199633" y="119371"/>
                  </a:lnTo>
                  <a:lnTo>
                    <a:pt x="199644" y="108519"/>
                  </a:lnTo>
                  <a:lnTo>
                    <a:pt x="199651" y="97667"/>
                  </a:lnTo>
                  <a:lnTo>
                    <a:pt x="199654" y="86815"/>
                  </a:lnTo>
                  <a:lnTo>
                    <a:pt x="199654" y="75963"/>
                  </a:lnTo>
                  <a:lnTo>
                    <a:pt x="199651" y="65111"/>
                  </a:lnTo>
                  <a:lnTo>
                    <a:pt x="199647" y="54259"/>
                  </a:lnTo>
                  <a:lnTo>
                    <a:pt x="199644" y="43407"/>
                  </a:lnTo>
                  <a:lnTo>
                    <a:pt x="199643" y="32555"/>
                  </a:lnTo>
                  <a:lnTo>
                    <a:pt x="199643" y="21703"/>
                  </a:lnTo>
                  <a:lnTo>
                    <a:pt x="199648" y="10851"/>
                  </a:lnTo>
                  <a:lnTo>
                    <a:pt x="199656" y="0"/>
                  </a:lnTo>
                  <a:lnTo>
                    <a:pt x="200375" y="0"/>
                  </a:lnTo>
                  <a:lnTo>
                    <a:pt x="200384" y="10851"/>
                  </a:lnTo>
                  <a:lnTo>
                    <a:pt x="200388" y="21703"/>
                  </a:lnTo>
                  <a:lnTo>
                    <a:pt x="200389" y="32555"/>
                  </a:lnTo>
                  <a:lnTo>
                    <a:pt x="200387" y="43407"/>
                  </a:lnTo>
                  <a:lnTo>
                    <a:pt x="200384" y="54259"/>
                  </a:lnTo>
                  <a:lnTo>
                    <a:pt x="200380" y="65111"/>
                  </a:lnTo>
                  <a:lnTo>
                    <a:pt x="200378" y="75963"/>
                  </a:lnTo>
                  <a:lnTo>
                    <a:pt x="200377" y="86815"/>
                  </a:lnTo>
                  <a:lnTo>
                    <a:pt x="200380" y="97667"/>
                  </a:lnTo>
                  <a:lnTo>
                    <a:pt x="200387" y="108519"/>
                  </a:lnTo>
                  <a:lnTo>
                    <a:pt x="200398" y="119371"/>
                  </a:lnTo>
                  <a:lnTo>
                    <a:pt x="200414" y="130223"/>
                  </a:lnTo>
                  <a:lnTo>
                    <a:pt x="200435" y="141075"/>
                  </a:lnTo>
                  <a:lnTo>
                    <a:pt x="200461" y="151927"/>
                  </a:lnTo>
                  <a:lnTo>
                    <a:pt x="200492" y="162779"/>
                  </a:lnTo>
                  <a:lnTo>
                    <a:pt x="200529" y="173631"/>
                  </a:lnTo>
                  <a:lnTo>
                    <a:pt x="200571" y="184483"/>
                  </a:lnTo>
                  <a:lnTo>
                    <a:pt x="200620" y="195335"/>
                  </a:lnTo>
                  <a:lnTo>
                    <a:pt x="200675" y="206187"/>
                  </a:lnTo>
                  <a:lnTo>
                    <a:pt x="200737" y="217039"/>
                  </a:lnTo>
                  <a:lnTo>
                    <a:pt x="200806" y="227891"/>
                  </a:lnTo>
                  <a:lnTo>
                    <a:pt x="200882" y="238743"/>
                  </a:lnTo>
                  <a:lnTo>
                    <a:pt x="200966" y="249595"/>
                  </a:lnTo>
                  <a:lnTo>
                    <a:pt x="201057" y="260447"/>
                  </a:lnTo>
                  <a:lnTo>
                    <a:pt x="201155" y="271299"/>
                  </a:lnTo>
                  <a:lnTo>
                    <a:pt x="201260" y="282151"/>
                  </a:lnTo>
                  <a:lnTo>
                    <a:pt x="201370" y="293002"/>
                  </a:lnTo>
                  <a:lnTo>
                    <a:pt x="201485" y="303854"/>
                  </a:lnTo>
                  <a:lnTo>
                    <a:pt x="201603" y="314706"/>
                  </a:lnTo>
                  <a:lnTo>
                    <a:pt x="201723" y="325558"/>
                  </a:lnTo>
                  <a:lnTo>
                    <a:pt x="201847" y="336410"/>
                  </a:lnTo>
                  <a:lnTo>
                    <a:pt x="201974" y="347262"/>
                  </a:lnTo>
                  <a:lnTo>
                    <a:pt x="202104" y="358114"/>
                  </a:lnTo>
                  <a:lnTo>
                    <a:pt x="202240" y="368966"/>
                  </a:lnTo>
                  <a:lnTo>
                    <a:pt x="202384" y="379818"/>
                  </a:lnTo>
                  <a:lnTo>
                    <a:pt x="202539" y="390670"/>
                  </a:lnTo>
                  <a:lnTo>
                    <a:pt x="202707" y="401522"/>
                  </a:lnTo>
                  <a:lnTo>
                    <a:pt x="202890" y="412374"/>
                  </a:lnTo>
                  <a:lnTo>
                    <a:pt x="203090" y="423226"/>
                  </a:lnTo>
                  <a:lnTo>
                    <a:pt x="203311" y="434078"/>
                  </a:lnTo>
                  <a:lnTo>
                    <a:pt x="203553" y="444930"/>
                  </a:lnTo>
                  <a:lnTo>
                    <a:pt x="203819" y="455782"/>
                  </a:lnTo>
                  <a:lnTo>
                    <a:pt x="204109" y="466634"/>
                  </a:lnTo>
                  <a:lnTo>
                    <a:pt x="204425" y="477486"/>
                  </a:lnTo>
                  <a:lnTo>
                    <a:pt x="204771" y="488338"/>
                  </a:lnTo>
                  <a:lnTo>
                    <a:pt x="205145" y="499190"/>
                  </a:lnTo>
                  <a:lnTo>
                    <a:pt x="205549" y="510042"/>
                  </a:lnTo>
                  <a:lnTo>
                    <a:pt x="205985" y="520894"/>
                  </a:lnTo>
                  <a:lnTo>
                    <a:pt x="206456" y="531746"/>
                  </a:lnTo>
                  <a:lnTo>
                    <a:pt x="206963" y="542598"/>
                  </a:lnTo>
                  <a:lnTo>
                    <a:pt x="207510" y="553450"/>
                  </a:lnTo>
                  <a:lnTo>
                    <a:pt x="208100" y="564302"/>
                  </a:lnTo>
                  <a:lnTo>
                    <a:pt x="208737" y="575153"/>
                  </a:lnTo>
                  <a:lnTo>
                    <a:pt x="209423" y="586005"/>
                  </a:lnTo>
                  <a:lnTo>
                    <a:pt x="210166" y="596857"/>
                  </a:lnTo>
                  <a:lnTo>
                    <a:pt x="210961" y="607709"/>
                  </a:lnTo>
                  <a:lnTo>
                    <a:pt x="211806" y="618561"/>
                  </a:lnTo>
                  <a:lnTo>
                    <a:pt x="212701" y="629413"/>
                  </a:lnTo>
                  <a:lnTo>
                    <a:pt x="213641" y="640265"/>
                  </a:lnTo>
                  <a:lnTo>
                    <a:pt x="214623" y="651117"/>
                  </a:lnTo>
                  <a:lnTo>
                    <a:pt x="215642" y="661969"/>
                  </a:lnTo>
                  <a:lnTo>
                    <a:pt x="216692" y="672821"/>
                  </a:lnTo>
                  <a:lnTo>
                    <a:pt x="217769" y="683673"/>
                  </a:lnTo>
                  <a:lnTo>
                    <a:pt x="218870" y="694525"/>
                  </a:lnTo>
                  <a:lnTo>
                    <a:pt x="219993" y="705377"/>
                  </a:lnTo>
                  <a:lnTo>
                    <a:pt x="221137" y="716229"/>
                  </a:lnTo>
                  <a:lnTo>
                    <a:pt x="222304" y="727081"/>
                  </a:lnTo>
                  <a:lnTo>
                    <a:pt x="223502" y="737933"/>
                  </a:lnTo>
                  <a:lnTo>
                    <a:pt x="224738" y="748785"/>
                  </a:lnTo>
                  <a:lnTo>
                    <a:pt x="226023" y="759637"/>
                  </a:lnTo>
                  <a:lnTo>
                    <a:pt x="227370" y="770489"/>
                  </a:lnTo>
                  <a:lnTo>
                    <a:pt x="228792" y="781341"/>
                  </a:lnTo>
                  <a:lnTo>
                    <a:pt x="230301" y="792193"/>
                  </a:lnTo>
                  <a:lnTo>
                    <a:pt x="231926" y="803045"/>
                  </a:lnTo>
                  <a:lnTo>
                    <a:pt x="233662" y="813897"/>
                  </a:lnTo>
                  <a:lnTo>
                    <a:pt x="235516" y="824749"/>
                  </a:lnTo>
                  <a:lnTo>
                    <a:pt x="237488" y="835601"/>
                  </a:lnTo>
                  <a:lnTo>
                    <a:pt x="239576" y="846453"/>
                  </a:lnTo>
                  <a:lnTo>
                    <a:pt x="241773" y="857304"/>
                  </a:lnTo>
                  <a:lnTo>
                    <a:pt x="244068" y="868156"/>
                  </a:lnTo>
                  <a:lnTo>
                    <a:pt x="246449" y="879008"/>
                  </a:lnTo>
                  <a:lnTo>
                    <a:pt x="248898" y="889860"/>
                  </a:lnTo>
                  <a:lnTo>
                    <a:pt x="251401" y="900712"/>
                  </a:lnTo>
                  <a:lnTo>
                    <a:pt x="253939" y="911564"/>
                  </a:lnTo>
                  <a:lnTo>
                    <a:pt x="256491" y="922416"/>
                  </a:lnTo>
                  <a:lnTo>
                    <a:pt x="259046" y="933268"/>
                  </a:lnTo>
                  <a:lnTo>
                    <a:pt x="261596" y="944120"/>
                  </a:lnTo>
                  <a:lnTo>
                    <a:pt x="264134" y="954972"/>
                  </a:lnTo>
                  <a:lnTo>
                    <a:pt x="266659" y="965824"/>
                  </a:lnTo>
                  <a:lnTo>
                    <a:pt x="269173" y="976676"/>
                  </a:lnTo>
                  <a:lnTo>
                    <a:pt x="271681" y="987528"/>
                  </a:lnTo>
                  <a:lnTo>
                    <a:pt x="274192" y="998380"/>
                  </a:lnTo>
                  <a:lnTo>
                    <a:pt x="276716" y="1009232"/>
                  </a:lnTo>
                  <a:lnTo>
                    <a:pt x="279265" y="1020084"/>
                  </a:lnTo>
                  <a:lnTo>
                    <a:pt x="281848" y="1030936"/>
                  </a:lnTo>
                  <a:lnTo>
                    <a:pt x="284471" y="1041788"/>
                  </a:lnTo>
                  <a:lnTo>
                    <a:pt x="287139" y="1052640"/>
                  </a:lnTo>
                  <a:lnTo>
                    <a:pt x="289852" y="1063492"/>
                  </a:lnTo>
                  <a:lnTo>
                    <a:pt x="292605" y="1074344"/>
                  </a:lnTo>
                  <a:lnTo>
                    <a:pt x="295390" y="1085196"/>
                  </a:lnTo>
                  <a:lnTo>
                    <a:pt x="298195" y="1096048"/>
                  </a:lnTo>
                  <a:lnTo>
                    <a:pt x="301002" y="1106900"/>
                  </a:lnTo>
                  <a:lnTo>
                    <a:pt x="303783" y="1117752"/>
                  </a:lnTo>
                  <a:lnTo>
                    <a:pt x="306513" y="1128604"/>
                  </a:lnTo>
                  <a:lnTo>
                    <a:pt x="309168" y="1139455"/>
                  </a:lnTo>
                  <a:lnTo>
                    <a:pt x="311724" y="1150307"/>
                  </a:lnTo>
                  <a:lnTo>
                    <a:pt x="314158" y="1161159"/>
                  </a:lnTo>
                  <a:lnTo>
                    <a:pt x="316453" y="1172011"/>
                  </a:lnTo>
                  <a:lnTo>
                    <a:pt x="318596" y="1182863"/>
                  </a:lnTo>
                  <a:lnTo>
                    <a:pt x="320581" y="1193715"/>
                  </a:lnTo>
                  <a:lnTo>
                    <a:pt x="322407" y="1204567"/>
                  </a:lnTo>
                  <a:lnTo>
                    <a:pt x="324072" y="1215419"/>
                  </a:lnTo>
                  <a:lnTo>
                    <a:pt x="325597" y="1226271"/>
                  </a:lnTo>
                  <a:lnTo>
                    <a:pt x="327013" y="1237123"/>
                  </a:lnTo>
                  <a:lnTo>
                    <a:pt x="328347" y="1247975"/>
                  </a:lnTo>
                  <a:lnTo>
                    <a:pt x="329631" y="1258827"/>
                  </a:lnTo>
                  <a:lnTo>
                    <a:pt x="330895" y="1269679"/>
                  </a:lnTo>
                  <a:lnTo>
                    <a:pt x="332174" y="1280531"/>
                  </a:lnTo>
                  <a:lnTo>
                    <a:pt x="333499" y="1291383"/>
                  </a:lnTo>
                  <a:lnTo>
                    <a:pt x="334901" y="1302235"/>
                  </a:lnTo>
                  <a:lnTo>
                    <a:pt x="336407" y="1313087"/>
                  </a:lnTo>
                  <a:lnTo>
                    <a:pt x="338060" y="1323939"/>
                  </a:lnTo>
                  <a:lnTo>
                    <a:pt x="339863" y="1334791"/>
                  </a:lnTo>
                  <a:lnTo>
                    <a:pt x="341826" y="1345643"/>
                  </a:lnTo>
                  <a:lnTo>
                    <a:pt x="343952" y="1356495"/>
                  </a:lnTo>
                  <a:lnTo>
                    <a:pt x="346238" y="1367347"/>
                  </a:lnTo>
                  <a:lnTo>
                    <a:pt x="348676" y="1378199"/>
                  </a:lnTo>
                  <a:lnTo>
                    <a:pt x="351251" y="1389051"/>
                  </a:lnTo>
                  <a:lnTo>
                    <a:pt x="353941" y="1399903"/>
                  </a:lnTo>
                  <a:lnTo>
                    <a:pt x="356720" y="1410755"/>
                  </a:lnTo>
                  <a:lnTo>
                    <a:pt x="359558" y="1421606"/>
                  </a:lnTo>
                  <a:lnTo>
                    <a:pt x="362417" y="1432458"/>
                  </a:lnTo>
                  <a:lnTo>
                    <a:pt x="365255" y="1443310"/>
                  </a:lnTo>
                  <a:lnTo>
                    <a:pt x="368039" y="1454162"/>
                  </a:lnTo>
                  <a:lnTo>
                    <a:pt x="370737" y="1465014"/>
                  </a:lnTo>
                  <a:lnTo>
                    <a:pt x="373322" y="1475866"/>
                  </a:lnTo>
                  <a:lnTo>
                    <a:pt x="375771" y="1486718"/>
                  </a:lnTo>
                  <a:lnTo>
                    <a:pt x="378067" y="1497570"/>
                  </a:lnTo>
                  <a:lnTo>
                    <a:pt x="380200" y="1508422"/>
                  </a:lnTo>
                  <a:lnTo>
                    <a:pt x="382168" y="1519274"/>
                  </a:lnTo>
                  <a:lnTo>
                    <a:pt x="383956" y="1530126"/>
                  </a:lnTo>
                  <a:lnTo>
                    <a:pt x="385589" y="1540978"/>
                  </a:lnTo>
                  <a:lnTo>
                    <a:pt x="387087" y="1551830"/>
                  </a:lnTo>
                  <a:lnTo>
                    <a:pt x="388466" y="1562682"/>
                  </a:lnTo>
                  <a:lnTo>
                    <a:pt x="389743" y="1573534"/>
                  </a:lnTo>
                  <a:lnTo>
                    <a:pt x="390935" y="1584386"/>
                  </a:lnTo>
                  <a:lnTo>
                    <a:pt x="392056" y="1595238"/>
                  </a:lnTo>
                  <a:lnTo>
                    <a:pt x="393118" y="1606090"/>
                  </a:lnTo>
                  <a:lnTo>
                    <a:pt x="394127" y="1616942"/>
                  </a:lnTo>
                  <a:lnTo>
                    <a:pt x="395086" y="1627794"/>
                  </a:lnTo>
                  <a:lnTo>
                    <a:pt x="395987" y="1638646"/>
                  </a:lnTo>
                  <a:lnTo>
                    <a:pt x="396828" y="1649498"/>
                  </a:lnTo>
                  <a:lnTo>
                    <a:pt x="397600" y="1660350"/>
                  </a:lnTo>
                  <a:lnTo>
                    <a:pt x="398288" y="1671202"/>
                  </a:lnTo>
                  <a:lnTo>
                    <a:pt x="398882" y="1682054"/>
                  </a:lnTo>
                  <a:lnTo>
                    <a:pt x="399366" y="1692906"/>
                  </a:lnTo>
                  <a:lnTo>
                    <a:pt x="399727" y="1703757"/>
                  </a:lnTo>
                  <a:lnTo>
                    <a:pt x="399952" y="1714609"/>
                  </a:lnTo>
                  <a:lnTo>
                    <a:pt x="400032" y="1725461"/>
                  </a:lnTo>
                  <a:lnTo>
                    <a:pt x="399943" y="1736313"/>
                  </a:lnTo>
                  <a:lnTo>
                    <a:pt x="399680" y="1747165"/>
                  </a:lnTo>
                  <a:lnTo>
                    <a:pt x="399248" y="1758017"/>
                  </a:lnTo>
                  <a:lnTo>
                    <a:pt x="398643" y="1768869"/>
                  </a:lnTo>
                  <a:lnTo>
                    <a:pt x="397864" y="1779721"/>
                  </a:lnTo>
                  <a:lnTo>
                    <a:pt x="396913" y="1790573"/>
                  </a:lnTo>
                  <a:lnTo>
                    <a:pt x="395791" y="1801425"/>
                  </a:lnTo>
                  <a:lnTo>
                    <a:pt x="394504" y="1812277"/>
                  </a:lnTo>
                  <a:lnTo>
                    <a:pt x="393057" y="1823129"/>
                  </a:lnTo>
                  <a:lnTo>
                    <a:pt x="391457" y="1833981"/>
                  </a:lnTo>
                  <a:lnTo>
                    <a:pt x="389696" y="1844833"/>
                  </a:lnTo>
                  <a:lnTo>
                    <a:pt x="387805" y="1855685"/>
                  </a:lnTo>
                  <a:lnTo>
                    <a:pt x="385794" y="1866537"/>
                  </a:lnTo>
                  <a:lnTo>
                    <a:pt x="383676" y="1877389"/>
                  </a:lnTo>
                  <a:lnTo>
                    <a:pt x="381463" y="1888241"/>
                  </a:lnTo>
                  <a:lnTo>
                    <a:pt x="379167" y="1899093"/>
                  </a:lnTo>
                  <a:lnTo>
                    <a:pt x="376802" y="1909945"/>
                  </a:lnTo>
                  <a:lnTo>
                    <a:pt x="374379" y="1920797"/>
                  </a:lnTo>
                  <a:lnTo>
                    <a:pt x="371908" y="1931649"/>
                  </a:lnTo>
                  <a:lnTo>
                    <a:pt x="369401" y="1942501"/>
                  </a:lnTo>
                  <a:lnTo>
                    <a:pt x="366865" y="1953353"/>
                  </a:lnTo>
                  <a:lnTo>
                    <a:pt x="364313" y="1964205"/>
                  </a:lnTo>
                  <a:lnTo>
                    <a:pt x="361751" y="1975057"/>
                  </a:lnTo>
                  <a:lnTo>
                    <a:pt x="359183" y="1985908"/>
                  </a:lnTo>
                  <a:lnTo>
                    <a:pt x="356613" y="1996760"/>
                  </a:lnTo>
                  <a:lnTo>
                    <a:pt x="354042" y="2007612"/>
                  </a:lnTo>
                  <a:lnTo>
                    <a:pt x="351473" y="2018464"/>
                  </a:lnTo>
                  <a:lnTo>
                    <a:pt x="348903" y="2029316"/>
                  </a:lnTo>
                  <a:lnTo>
                    <a:pt x="346334" y="2040168"/>
                  </a:lnTo>
                  <a:lnTo>
                    <a:pt x="343762" y="2051020"/>
                  </a:lnTo>
                  <a:lnTo>
                    <a:pt x="341186" y="2061872"/>
                  </a:lnTo>
                  <a:lnTo>
                    <a:pt x="338605" y="2072724"/>
                  </a:lnTo>
                  <a:lnTo>
                    <a:pt x="336020" y="2083576"/>
                  </a:lnTo>
                  <a:lnTo>
                    <a:pt x="333433" y="2094428"/>
                  </a:lnTo>
                  <a:lnTo>
                    <a:pt x="330846" y="2105280"/>
                  </a:lnTo>
                  <a:lnTo>
                    <a:pt x="328263" y="2116132"/>
                  </a:lnTo>
                  <a:lnTo>
                    <a:pt x="325690" y="2126984"/>
                  </a:lnTo>
                  <a:lnTo>
                    <a:pt x="323134" y="2137836"/>
                  </a:lnTo>
                  <a:lnTo>
                    <a:pt x="320603" y="2148688"/>
                  </a:lnTo>
                  <a:lnTo>
                    <a:pt x="318107" y="2159540"/>
                  </a:lnTo>
                  <a:lnTo>
                    <a:pt x="315652" y="2170392"/>
                  </a:lnTo>
                  <a:lnTo>
                    <a:pt x="313241" y="2181244"/>
                  </a:lnTo>
                  <a:lnTo>
                    <a:pt x="310879" y="2192096"/>
                  </a:lnTo>
                  <a:lnTo>
                    <a:pt x="308568" y="2202948"/>
                  </a:lnTo>
                  <a:lnTo>
                    <a:pt x="306305" y="2213800"/>
                  </a:lnTo>
                  <a:lnTo>
                    <a:pt x="304090" y="2224652"/>
                  </a:lnTo>
                  <a:lnTo>
                    <a:pt x="301917" y="2235504"/>
                  </a:lnTo>
                  <a:lnTo>
                    <a:pt x="299780" y="2246356"/>
                  </a:lnTo>
                  <a:lnTo>
                    <a:pt x="297671" y="2257208"/>
                  </a:lnTo>
                  <a:lnTo>
                    <a:pt x="295581" y="2268060"/>
                  </a:lnTo>
                  <a:lnTo>
                    <a:pt x="293497" y="2278911"/>
                  </a:lnTo>
                  <a:lnTo>
                    <a:pt x="291414" y="2289763"/>
                  </a:lnTo>
                  <a:lnTo>
                    <a:pt x="289324" y="2300615"/>
                  </a:lnTo>
                  <a:lnTo>
                    <a:pt x="287224" y="2311467"/>
                  </a:lnTo>
                  <a:lnTo>
                    <a:pt x="285113" y="2322319"/>
                  </a:lnTo>
                  <a:lnTo>
                    <a:pt x="282993" y="2333171"/>
                  </a:lnTo>
                  <a:lnTo>
                    <a:pt x="280870" y="2344023"/>
                  </a:lnTo>
                  <a:lnTo>
                    <a:pt x="278752" y="2354875"/>
                  </a:lnTo>
                  <a:lnTo>
                    <a:pt x="276654" y="2365727"/>
                  </a:lnTo>
                  <a:lnTo>
                    <a:pt x="274587" y="2376579"/>
                  </a:lnTo>
                  <a:lnTo>
                    <a:pt x="272565" y="2387431"/>
                  </a:lnTo>
                  <a:lnTo>
                    <a:pt x="270599" y="2398283"/>
                  </a:lnTo>
                  <a:lnTo>
                    <a:pt x="268700" y="2409135"/>
                  </a:lnTo>
                  <a:lnTo>
                    <a:pt x="266874" y="2419987"/>
                  </a:lnTo>
                  <a:lnTo>
                    <a:pt x="265127" y="2430839"/>
                  </a:lnTo>
                  <a:lnTo>
                    <a:pt x="263460" y="2441691"/>
                  </a:lnTo>
                  <a:lnTo>
                    <a:pt x="261870" y="2452543"/>
                  </a:lnTo>
                  <a:lnTo>
                    <a:pt x="260357" y="2463395"/>
                  </a:lnTo>
                  <a:lnTo>
                    <a:pt x="258915" y="2474247"/>
                  </a:lnTo>
                  <a:lnTo>
                    <a:pt x="257530" y="2485099"/>
                  </a:lnTo>
                  <a:lnTo>
                    <a:pt x="256193" y="2495951"/>
                  </a:lnTo>
                  <a:lnTo>
                    <a:pt x="254896" y="2506803"/>
                  </a:lnTo>
                  <a:lnTo>
                    <a:pt x="253634" y="2517655"/>
                  </a:lnTo>
                  <a:lnTo>
                    <a:pt x="252400" y="2528507"/>
                  </a:lnTo>
                  <a:lnTo>
                    <a:pt x="251192" y="2539359"/>
                  </a:lnTo>
                  <a:lnTo>
                    <a:pt x="250008" y="2550211"/>
                  </a:lnTo>
                  <a:lnTo>
                    <a:pt x="248845" y="2561062"/>
                  </a:lnTo>
                  <a:lnTo>
                    <a:pt x="247708" y="2571914"/>
                  </a:lnTo>
                  <a:lnTo>
                    <a:pt x="246595" y="2582766"/>
                  </a:lnTo>
                  <a:lnTo>
                    <a:pt x="245508" y="2593618"/>
                  </a:lnTo>
                  <a:lnTo>
                    <a:pt x="244447" y="2604470"/>
                  </a:lnTo>
                  <a:lnTo>
                    <a:pt x="243414" y="2615322"/>
                  </a:lnTo>
                  <a:lnTo>
                    <a:pt x="242409" y="2626174"/>
                  </a:lnTo>
                  <a:lnTo>
                    <a:pt x="241434" y="2637026"/>
                  </a:lnTo>
                  <a:lnTo>
                    <a:pt x="240488" y="2647878"/>
                  </a:lnTo>
                  <a:lnTo>
                    <a:pt x="239574" y="2658730"/>
                  </a:lnTo>
                  <a:lnTo>
                    <a:pt x="238691" y="2669582"/>
                  </a:lnTo>
                  <a:lnTo>
                    <a:pt x="237844" y="2680434"/>
                  </a:lnTo>
                  <a:lnTo>
                    <a:pt x="237027" y="2691286"/>
                  </a:lnTo>
                  <a:lnTo>
                    <a:pt x="236240" y="2702138"/>
                  </a:lnTo>
                  <a:lnTo>
                    <a:pt x="235479" y="2712990"/>
                  </a:lnTo>
                  <a:lnTo>
                    <a:pt x="234742" y="2723842"/>
                  </a:lnTo>
                  <a:lnTo>
                    <a:pt x="234023" y="2734694"/>
                  </a:lnTo>
                  <a:lnTo>
                    <a:pt x="233317" y="2745546"/>
                  </a:lnTo>
                  <a:lnTo>
                    <a:pt x="232616" y="2756398"/>
                  </a:lnTo>
                  <a:lnTo>
                    <a:pt x="231914" y="2767250"/>
                  </a:lnTo>
                  <a:lnTo>
                    <a:pt x="231202" y="2778102"/>
                  </a:lnTo>
                  <a:lnTo>
                    <a:pt x="230473" y="2788954"/>
                  </a:lnTo>
                  <a:lnTo>
                    <a:pt x="229722" y="2799806"/>
                  </a:lnTo>
                  <a:lnTo>
                    <a:pt x="228947" y="2810658"/>
                  </a:lnTo>
                  <a:lnTo>
                    <a:pt x="228148" y="2821510"/>
                  </a:lnTo>
                  <a:lnTo>
                    <a:pt x="227327" y="2832362"/>
                  </a:lnTo>
                  <a:lnTo>
                    <a:pt x="226489" y="2843213"/>
                  </a:lnTo>
                  <a:lnTo>
                    <a:pt x="225641" y="2854065"/>
                  </a:lnTo>
                  <a:lnTo>
                    <a:pt x="224791" y="2864917"/>
                  </a:lnTo>
                  <a:lnTo>
                    <a:pt x="223949" y="2875769"/>
                  </a:lnTo>
                  <a:lnTo>
                    <a:pt x="223129" y="2886621"/>
                  </a:lnTo>
                  <a:lnTo>
                    <a:pt x="222340" y="2897473"/>
                  </a:lnTo>
                  <a:lnTo>
                    <a:pt x="221590" y="2908325"/>
                  </a:lnTo>
                  <a:lnTo>
                    <a:pt x="220885" y="2919177"/>
                  </a:lnTo>
                  <a:lnTo>
                    <a:pt x="220229" y="2930029"/>
                  </a:lnTo>
                  <a:lnTo>
                    <a:pt x="219624" y="2940881"/>
                  </a:lnTo>
                  <a:lnTo>
                    <a:pt x="219069" y="2951733"/>
                  </a:lnTo>
                  <a:lnTo>
                    <a:pt x="218563" y="2962585"/>
                  </a:lnTo>
                  <a:lnTo>
                    <a:pt x="218101" y="2973437"/>
                  </a:lnTo>
                  <a:lnTo>
                    <a:pt x="217680" y="2984289"/>
                  </a:lnTo>
                  <a:lnTo>
                    <a:pt x="217295" y="2995141"/>
                  </a:lnTo>
                  <a:lnTo>
                    <a:pt x="216938" y="3005993"/>
                  </a:lnTo>
                  <a:lnTo>
                    <a:pt x="216604" y="3016845"/>
                  </a:lnTo>
                  <a:lnTo>
                    <a:pt x="216291" y="3027697"/>
                  </a:lnTo>
                  <a:lnTo>
                    <a:pt x="215994" y="3038549"/>
                  </a:lnTo>
                  <a:lnTo>
                    <a:pt x="215711" y="3049401"/>
                  </a:lnTo>
                  <a:lnTo>
                    <a:pt x="215442" y="3060253"/>
                  </a:lnTo>
                  <a:lnTo>
                    <a:pt x="215183" y="3071105"/>
                  </a:lnTo>
                  <a:lnTo>
                    <a:pt x="214932" y="3081957"/>
                  </a:lnTo>
                  <a:lnTo>
                    <a:pt x="214688" y="3092809"/>
                  </a:lnTo>
                  <a:lnTo>
                    <a:pt x="214446" y="3103661"/>
                  </a:lnTo>
                  <a:lnTo>
                    <a:pt x="214203" y="3114513"/>
                  </a:lnTo>
                  <a:lnTo>
                    <a:pt x="213953" y="3125364"/>
                  </a:lnTo>
                  <a:lnTo>
                    <a:pt x="213694" y="3136216"/>
                  </a:lnTo>
                  <a:lnTo>
                    <a:pt x="213422" y="3147068"/>
                  </a:lnTo>
                  <a:lnTo>
                    <a:pt x="213133" y="3157920"/>
                  </a:lnTo>
                  <a:lnTo>
                    <a:pt x="212827" y="3168772"/>
                  </a:lnTo>
                  <a:lnTo>
                    <a:pt x="212502" y="3179624"/>
                  </a:lnTo>
                  <a:lnTo>
                    <a:pt x="212160" y="3190476"/>
                  </a:lnTo>
                  <a:lnTo>
                    <a:pt x="211799" y="3201328"/>
                  </a:lnTo>
                  <a:lnTo>
                    <a:pt x="211427" y="3212180"/>
                  </a:lnTo>
                  <a:lnTo>
                    <a:pt x="211046" y="3223032"/>
                  </a:lnTo>
                  <a:lnTo>
                    <a:pt x="210661" y="3233884"/>
                  </a:lnTo>
                  <a:lnTo>
                    <a:pt x="210275" y="3244736"/>
                  </a:lnTo>
                  <a:lnTo>
                    <a:pt x="209892" y="3255588"/>
                  </a:lnTo>
                  <a:lnTo>
                    <a:pt x="209516" y="3266440"/>
                  </a:lnTo>
                  <a:lnTo>
                    <a:pt x="209149" y="3277292"/>
                  </a:lnTo>
                  <a:lnTo>
                    <a:pt x="208795" y="3288144"/>
                  </a:lnTo>
                  <a:lnTo>
                    <a:pt x="208456" y="3298996"/>
                  </a:lnTo>
                  <a:lnTo>
                    <a:pt x="208135" y="3309848"/>
                  </a:lnTo>
                  <a:lnTo>
                    <a:pt x="207834" y="3320700"/>
                  </a:lnTo>
                  <a:lnTo>
                    <a:pt x="207556" y="3331552"/>
                  </a:lnTo>
                  <a:lnTo>
                    <a:pt x="207303" y="3342404"/>
                  </a:lnTo>
                  <a:lnTo>
                    <a:pt x="207077" y="3353256"/>
                  </a:lnTo>
                  <a:lnTo>
                    <a:pt x="206882" y="3364108"/>
                  </a:lnTo>
                  <a:lnTo>
                    <a:pt x="206720" y="3374960"/>
                  </a:lnTo>
                  <a:lnTo>
                    <a:pt x="206593" y="3385812"/>
                  </a:lnTo>
                  <a:lnTo>
                    <a:pt x="206503" y="3396664"/>
                  </a:lnTo>
                  <a:lnTo>
                    <a:pt x="206453" y="3407515"/>
                  </a:lnTo>
                  <a:lnTo>
                    <a:pt x="206439" y="3418367"/>
                  </a:lnTo>
                  <a:lnTo>
                    <a:pt x="206457" y="3429219"/>
                  </a:lnTo>
                  <a:lnTo>
                    <a:pt x="206504" y="3440071"/>
                  </a:lnTo>
                  <a:lnTo>
                    <a:pt x="206576" y="3450923"/>
                  </a:lnTo>
                  <a:lnTo>
                    <a:pt x="206668" y="3461775"/>
                  </a:lnTo>
                  <a:lnTo>
                    <a:pt x="206773" y="3472627"/>
                  </a:lnTo>
                  <a:lnTo>
                    <a:pt x="206886" y="3483479"/>
                  </a:lnTo>
                  <a:lnTo>
                    <a:pt x="207001" y="3494331"/>
                  </a:lnTo>
                  <a:lnTo>
                    <a:pt x="207113" y="3505183"/>
                  </a:lnTo>
                  <a:lnTo>
                    <a:pt x="207215" y="3516035"/>
                  </a:lnTo>
                  <a:lnTo>
                    <a:pt x="207305" y="3526887"/>
                  </a:lnTo>
                  <a:lnTo>
                    <a:pt x="207379" y="3537739"/>
                  </a:lnTo>
                  <a:lnTo>
                    <a:pt x="207436" y="3548591"/>
                  </a:lnTo>
                  <a:lnTo>
                    <a:pt x="207475" y="3559443"/>
                  </a:lnTo>
                  <a:lnTo>
                    <a:pt x="207493" y="3570295"/>
                  </a:lnTo>
                  <a:lnTo>
                    <a:pt x="207493" y="3581147"/>
                  </a:lnTo>
                  <a:lnTo>
                    <a:pt x="207473" y="3591999"/>
                  </a:lnTo>
                  <a:lnTo>
                    <a:pt x="207435" y="3602851"/>
                  </a:lnTo>
                  <a:lnTo>
                    <a:pt x="207378" y="3613703"/>
                  </a:lnTo>
                  <a:lnTo>
                    <a:pt x="207305" y="3624555"/>
                  </a:lnTo>
                  <a:lnTo>
                    <a:pt x="207218" y="3635407"/>
                  </a:lnTo>
                  <a:lnTo>
                    <a:pt x="207119" y="3646259"/>
                  </a:lnTo>
                  <a:lnTo>
                    <a:pt x="207009" y="3657111"/>
                  </a:lnTo>
                  <a:lnTo>
                    <a:pt x="206892" y="3667963"/>
                  </a:lnTo>
                  <a:lnTo>
                    <a:pt x="206770" y="3678815"/>
                  </a:lnTo>
                  <a:lnTo>
                    <a:pt x="206644" y="3689666"/>
                  </a:lnTo>
                  <a:lnTo>
                    <a:pt x="206517" y="3700518"/>
                  </a:lnTo>
                  <a:lnTo>
                    <a:pt x="206392" y="3711370"/>
                  </a:lnTo>
                  <a:lnTo>
                    <a:pt x="206270" y="3722222"/>
                  </a:lnTo>
                  <a:lnTo>
                    <a:pt x="206154" y="3733074"/>
                  </a:lnTo>
                  <a:lnTo>
                    <a:pt x="206043" y="3743926"/>
                  </a:lnTo>
                  <a:lnTo>
                    <a:pt x="205940" y="3754778"/>
                  </a:lnTo>
                  <a:lnTo>
                    <a:pt x="205844" y="3765630"/>
                  </a:lnTo>
                  <a:lnTo>
                    <a:pt x="205755" y="3776482"/>
                  </a:lnTo>
                  <a:lnTo>
                    <a:pt x="205673" y="3787334"/>
                  </a:lnTo>
                  <a:lnTo>
                    <a:pt x="205598" y="3798186"/>
                  </a:lnTo>
                  <a:lnTo>
                    <a:pt x="205528" y="3809038"/>
                  </a:lnTo>
                  <a:lnTo>
                    <a:pt x="205465" y="3819890"/>
                  </a:lnTo>
                  <a:lnTo>
                    <a:pt x="205408" y="3830742"/>
                  </a:lnTo>
                  <a:lnTo>
                    <a:pt x="205357" y="3841594"/>
                  </a:lnTo>
                  <a:lnTo>
                    <a:pt x="205313" y="3852446"/>
                  </a:lnTo>
                  <a:lnTo>
                    <a:pt x="205277" y="3863298"/>
                  </a:lnTo>
                  <a:lnTo>
                    <a:pt x="205251" y="3874150"/>
                  </a:lnTo>
                  <a:lnTo>
                    <a:pt x="205238" y="3885002"/>
                  </a:lnTo>
                  <a:lnTo>
                    <a:pt x="205238" y="3895854"/>
                  </a:lnTo>
                  <a:lnTo>
                    <a:pt x="205255" y="3906706"/>
                  </a:lnTo>
                  <a:lnTo>
                    <a:pt x="205290" y="3917558"/>
                  </a:lnTo>
                  <a:lnTo>
                    <a:pt x="205347" y="3928410"/>
                  </a:lnTo>
                  <a:lnTo>
                    <a:pt x="205424" y="3939262"/>
                  </a:lnTo>
                  <a:lnTo>
                    <a:pt x="205521" y="3950114"/>
                  </a:lnTo>
                  <a:lnTo>
                    <a:pt x="205636" y="3960966"/>
                  </a:lnTo>
                  <a:lnTo>
                    <a:pt x="205764" y="3971817"/>
                  </a:lnTo>
                  <a:lnTo>
                    <a:pt x="205902" y="3982669"/>
                  </a:lnTo>
                  <a:lnTo>
                    <a:pt x="206045" y="3993521"/>
                  </a:lnTo>
                  <a:lnTo>
                    <a:pt x="206186" y="4004373"/>
                  </a:lnTo>
                  <a:lnTo>
                    <a:pt x="206320" y="4015225"/>
                  </a:lnTo>
                  <a:lnTo>
                    <a:pt x="206438" y="4026077"/>
                  </a:lnTo>
                  <a:lnTo>
                    <a:pt x="206534" y="4036929"/>
                  </a:lnTo>
                  <a:lnTo>
                    <a:pt x="206605" y="4047781"/>
                  </a:lnTo>
                  <a:lnTo>
                    <a:pt x="206648" y="4058633"/>
                  </a:lnTo>
                  <a:lnTo>
                    <a:pt x="206663" y="4069485"/>
                  </a:lnTo>
                  <a:lnTo>
                    <a:pt x="206652" y="4080337"/>
                  </a:lnTo>
                  <a:lnTo>
                    <a:pt x="206617" y="4091189"/>
                  </a:lnTo>
                  <a:lnTo>
                    <a:pt x="206562" y="4102041"/>
                  </a:lnTo>
                  <a:lnTo>
                    <a:pt x="206494" y="4112893"/>
                  </a:lnTo>
                  <a:lnTo>
                    <a:pt x="206417" y="4123745"/>
                  </a:lnTo>
                  <a:lnTo>
                    <a:pt x="206338" y="4134597"/>
                  </a:lnTo>
                  <a:lnTo>
                    <a:pt x="206264" y="4145449"/>
                  </a:lnTo>
                  <a:lnTo>
                    <a:pt x="206199" y="4156301"/>
                  </a:lnTo>
                  <a:lnTo>
                    <a:pt x="206145" y="4167153"/>
                  </a:lnTo>
                  <a:lnTo>
                    <a:pt x="206104" y="4178005"/>
                  </a:lnTo>
                  <a:lnTo>
                    <a:pt x="206076" y="4188857"/>
                  </a:lnTo>
                  <a:lnTo>
                    <a:pt x="206059" y="4199709"/>
                  </a:lnTo>
                  <a:lnTo>
                    <a:pt x="206051" y="4210561"/>
                  </a:lnTo>
                  <a:lnTo>
                    <a:pt x="206048" y="4221413"/>
                  </a:lnTo>
                  <a:lnTo>
                    <a:pt x="206048" y="4232265"/>
                  </a:lnTo>
                  <a:lnTo>
                    <a:pt x="206045" y="4243117"/>
                  </a:lnTo>
                  <a:lnTo>
                    <a:pt x="206037" y="4253968"/>
                  </a:lnTo>
                  <a:lnTo>
                    <a:pt x="206019" y="4264820"/>
                  </a:lnTo>
                  <a:lnTo>
                    <a:pt x="205990" y="4275672"/>
                  </a:lnTo>
                  <a:lnTo>
                    <a:pt x="205949" y="4286524"/>
                  </a:lnTo>
                  <a:lnTo>
                    <a:pt x="205894" y="4297376"/>
                  </a:lnTo>
                  <a:lnTo>
                    <a:pt x="205826" y="4308228"/>
                  </a:lnTo>
                  <a:lnTo>
                    <a:pt x="205743" y="4319080"/>
                  </a:lnTo>
                  <a:lnTo>
                    <a:pt x="205648" y="4329932"/>
                  </a:lnTo>
                  <a:lnTo>
                    <a:pt x="205541" y="4340784"/>
                  </a:lnTo>
                  <a:lnTo>
                    <a:pt x="205424" y="4351636"/>
                  </a:lnTo>
                  <a:lnTo>
                    <a:pt x="205298" y="4362488"/>
                  </a:lnTo>
                  <a:lnTo>
                    <a:pt x="205166" y="4373340"/>
                  </a:lnTo>
                  <a:lnTo>
                    <a:pt x="205030" y="4384192"/>
                  </a:lnTo>
                  <a:lnTo>
                    <a:pt x="204893" y="4395044"/>
                  </a:lnTo>
                  <a:lnTo>
                    <a:pt x="204756" y="4405896"/>
                  </a:lnTo>
                  <a:lnTo>
                    <a:pt x="204622" y="4416748"/>
                  </a:lnTo>
                  <a:lnTo>
                    <a:pt x="204494" y="4427600"/>
                  </a:lnTo>
                  <a:lnTo>
                    <a:pt x="204374" y="4438452"/>
                  </a:lnTo>
                  <a:lnTo>
                    <a:pt x="204266" y="4449304"/>
                  </a:lnTo>
                  <a:lnTo>
                    <a:pt x="204171" y="4460156"/>
                  </a:lnTo>
                  <a:lnTo>
                    <a:pt x="204092" y="4471008"/>
                  </a:lnTo>
                  <a:lnTo>
                    <a:pt x="204029" y="4481860"/>
                  </a:lnTo>
                  <a:lnTo>
                    <a:pt x="203983" y="4492712"/>
                  </a:lnTo>
                  <a:lnTo>
                    <a:pt x="203955" y="4503564"/>
                  </a:lnTo>
                  <a:lnTo>
                    <a:pt x="203943" y="4514416"/>
                  </a:lnTo>
                  <a:lnTo>
                    <a:pt x="203947" y="4525268"/>
                  </a:lnTo>
                  <a:lnTo>
                    <a:pt x="203963" y="4536120"/>
                  </a:lnTo>
                  <a:lnTo>
                    <a:pt x="203990" y="4546971"/>
                  </a:lnTo>
                  <a:lnTo>
                    <a:pt x="204024" y="4557823"/>
                  </a:lnTo>
                  <a:lnTo>
                    <a:pt x="204060" y="4568675"/>
                  </a:lnTo>
                  <a:lnTo>
                    <a:pt x="204095" y="4579527"/>
                  </a:lnTo>
                  <a:lnTo>
                    <a:pt x="204125" y="4590379"/>
                  </a:lnTo>
                  <a:lnTo>
                    <a:pt x="204147" y="4601231"/>
                  </a:lnTo>
                  <a:lnTo>
                    <a:pt x="204161" y="4612083"/>
                  </a:lnTo>
                  <a:lnTo>
                    <a:pt x="204163" y="4622935"/>
                  </a:lnTo>
                  <a:lnTo>
                    <a:pt x="204155" y="4633787"/>
                  </a:lnTo>
                  <a:lnTo>
                    <a:pt x="204136" y="4644639"/>
                  </a:lnTo>
                  <a:lnTo>
                    <a:pt x="204107" y="4655491"/>
                  </a:lnTo>
                  <a:lnTo>
                    <a:pt x="204070" y="4666343"/>
                  </a:lnTo>
                  <a:lnTo>
                    <a:pt x="204031" y="4677195"/>
                  </a:lnTo>
                  <a:lnTo>
                    <a:pt x="203990" y="4688047"/>
                  </a:lnTo>
                  <a:lnTo>
                    <a:pt x="203953" y="4698899"/>
                  </a:lnTo>
                  <a:lnTo>
                    <a:pt x="203923" y="4709751"/>
                  </a:lnTo>
                  <a:lnTo>
                    <a:pt x="203903" y="4720603"/>
                  </a:lnTo>
                  <a:lnTo>
                    <a:pt x="203897" y="4731455"/>
                  </a:lnTo>
                  <a:lnTo>
                    <a:pt x="203909" y="4742307"/>
                  </a:lnTo>
                  <a:lnTo>
                    <a:pt x="203942" y="4753159"/>
                  </a:lnTo>
                  <a:lnTo>
                    <a:pt x="204002" y="4764011"/>
                  </a:lnTo>
                  <a:lnTo>
                    <a:pt x="204089" y="4774863"/>
                  </a:lnTo>
                  <a:lnTo>
                    <a:pt x="204205" y="4785715"/>
                  </a:lnTo>
                  <a:lnTo>
                    <a:pt x="204350" y="4796567"/>
                  </a:lnTo>
                  <a:lnTo>
                    <a:pt x="204525" y="4807419"/>
                  </a:lnTo>
                  <a:lnTo>
                    <a:pt x="204729" y="4818271"/>
                  </a:lnTo>
                  <a:lnTo>
                    <a:pt x="204960" y="4829122"/>
                  </a:lnTo>
                  <a:lnTo>
                    <a:pt x="205216" y="4839974"/>
                  </a:lnTo>
                  <a:lnTo>
                    <a:pt x="205494" y="4850826"/>
                  </a:lnTo>
                  <a:lnTo>
                    <a:pt x="205789" y="4861678"/>
                  </a:lnTo>
                  <a:lnTo>
                    <a:pt x="206097" y="4872530"/>
                  </a:lnTo>
                  <a:lnTo>
                    <a:pt x="206410" y="4883382"/>
                  </a:lnTo>
                  <a:lnTo>
                    <a:pt x="206723" y="4894234"/>
                  </a:lnTo>
                  <a:lnTo>
                    <a:pt x="207030" y="4905086"/>
                  </a:lnTo>
                  <a:lnTo>
                    <a:pt x="207327" y="4915938"/>
                  </a:lnTo>
                  <a:lnTo>
                    <a:pt x="207608" y="4926790"/>
                  </a:lnTo>
                  <a:lnTo>
                    <a:pt x="207870" y="4937642"/>
                  </a:lnTo>
                  <a:lnTo>
                    <a:pt x="208109" y="4948494"/>
                  </a:lnTo>
                  <a:lnTo>
                    <a:pt x="208323" y="4959346"/>
                  </a:lnTo>
                  <a:lnTo>
                    <a:pt x="208508" y="4970198"/>
                  </a:lnTo>
                  <a:lnTo>
                    <a:pt x="208664" y="4981050"/>
                  </a:lnTo>
                  <a:lnTo>
                    <a:pt x="208791" y="4991902"/>
                  </a:lnTo>
                  <a:lnTo>
                    <a:pt x="208888" y="5002754"/>
                  </a:lnTo>
                  <a:lnTo>
                    <a:pt x="208955" y="5013606"/>
                  </a:lnTo>
                  <a:lnTo>
                    <a:pt x="208992" y="5024458"/>
                  </a:lnTo>
                  <a:lnTo>
                    <a:pt x="208996" y="5035310"/>
                  </a:lnTo>
                  <a:lnTo>
                    <a:pt x="208967" y="5046162"/>
                  </a:lnTo>
                  <a:lnTo>
                    <a:pt x="208905" y="5057014"/>
                  </a:lnTo>
                  <a:lnTo>
                    <a:pt x="208807" y="5067866"/>
                  </a:lnTo>
                  <a:lnTo>
                    <a:pt x="208669" y="5078718"/>
                  </a:lnTo>
                  <a:lnTo>
                    <a:pt x="208495" y="5089570"/>
                  </a:lnTo>
                  <a:lnTo>
                    <a:pt x="208284" y="5100422"/>
                  </a:lnTo>
                  <a:lnTo>
                    <a:pt x="208038" y="5111273"/>
                  </a:lnTo>
                  <a:lnTo>
                    <a:pt x="207757" y="5122125"/>
                  </a:lnTo>
                  <a:lnTo>
                    <a:pt x="207445" y="5132977"/>
                  </a:lnTo>
                  <a:lnTo>
                    <a:pt x="207105" y="5143829"/>
                  </a:lnTo>
                  <a:lnTo>
                    <a:pt x="206739" y="5154681"/>
                  </a:lnTo>
                  <a:lnTo>
                    <a:pt x="206354" y="5165533"/>
                  </a:lnTo>
                  <a:lnTo>
                    <a:pt x="205952" y="5176385"/>
                  </a:lnTo>
                  <a:lnTo>
                    <a:pt x="205543" y="5187237"/>
                  </a:lnTo>
                  <a:lnTo>
                    <a:pt x="205131" y="5198089"/>
                  </a:lnTo>
                  <a:lnTo>
                    <a:pt x="204722" y="5208941"/>
                  </a:lnTo>
                  <a:lnTo>
                    <a:pt x="204323" y="5219793"/>
                  </a:lnTo>
                  <a:lnTo>
                    <a:pt x="203937" y="5230645"/>
                  </a:lnTo>
                  <a:lnTo>
                    <a:pt x="203568" y="5241497"/>
                  </a:lnTo>
                  <a:lnTo>
                    <a:pt x="203220" y="5252349"/>
                  </a:lnTo>
                  <a:lnTo>
                    <a:pt x="202896" y="5263201"/>
                  </a:lnTo>
                  <a:lnTo>
                    <a:pt x="202597" y="5274053"/>
                  </a:lnTo>
                  <a:lnTo>
                    <a:pt x="202326" y="5284905"/>
                  </a:lnTo>
                  <a:lnTo>
                    <a:pt x="202081" y="5295757"/>
                  </a:lnTo>
                  <a:lnTo>
                    <a:pt x="201860" y="5306609"/>
                  </a:lnTo>
                  <a:lnTo>
                    <a:pt x="201661" y="5317461"/>
                  </a:lnTo>
                  <a:lnTo>
                    <a:pt x="201483" y="5328313"/>
                  </a:lnTo>
                  <a:lnTo>
                    <a:pt x="201324" y="5339165"/>
                  </a:lnTo>
                  <a:lnTo>
                    <a:pt x="201182" y="5350017"/>
                  </a:lnTo>
                  <a:lnTo>
                    <a:pt x="201054" y="5360869"/>
                  </a:lnTo>
                  <a:lnTo>
                    <a:pt x="200940" y="5371721"/>
                  </a:lnTo>
                  <a:lnTo>
                    <a:pt x="200838" y="5382573"/>
                  </a:lnTo>
                  <a:lnTo>
                    <a:pt x="200748" y="5393424"/>
                  </a:lnTo>
                  <a:lnTo>
                    <a:pt x="200667" y="5404276"/>
                  </a:lnTo>
                  <a:lnTo>
                    <a:pt x="200594" y="5415128"/>
                  </a:lnTo>
                  <a:lnTo>
                    <a:pt x="200531" y="5425980"/>
                  </a:lnTo>
                  <a:lnTo>
                    <a:pt x="200475" y="5436832"/>
                  </a:lnTo>
                  <a:lnTo>
                    <a:pt x="200426" y="5447684"/>
                  </a:lnTo>
                  <a:lnTo>
                    <a:pt x="200385" y="5458536"/>
                  </a:lnTo>
                  <a:lnTo>
                    <a:pt x="200351" y="5469388"/>
                  </a:lnTo>
                  <a:lnTo>
                    <a:pt x="200322" y="5480240"/>
                  </a:lnTo>
                  <a:lnTo>
                    <a:pt x="200299" y="5491092"/>
                  </a:lnTo>
                  <a:lnTo>
                    <a:pt x="200280" y="5501944"/>
                  </a:lnTo>
                  <a:lnTo>
                    <a:pt x="200264" y="5512796"/>
                  </a:lnTo>
                  <a:lnTo>
                    <a:pt x="200250" y="5523648"/>
                  </a:lnTo>
                  <a:lnTo>
                    <a:pt x="200238" y="5534500"/>
                  </a:lnTo>
                  <a:lnTo>
                    <a:pt x="200226" y="5545352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9" name="pg37">
              <a:extLst>
                <a:ext uri="{FF2B5EF4-FFF2-40B4-BE49-F238E27FC236}">
                  <a16:creationId xmlns:a16="http://schemas.microsoft.com/office/drawing/2014/main" id="{4961805A-2D32-304C-6970-A1DA3C722A3F}"/>
                </a:ext>
              </a:extLst>
            </p:cNvPr>
            <p:cNvSpPr/>
            <p:nvPr/>
          </p:nvSpPr>
          <p:spPr>
            <a:xfrm>
              <a:off x="7620430" y="2735074"/>
              <a:ext cx="368886" cy="5075714"/>
            </a:xfrm>
            <a:custGeom>
              <a:avLst/>
              <a:gdLst/>
              <a:ahLst/>
              <a:cxnLst/>
              <a:rect l="0" t="0" r="0" b="0"/>
              <a:pathLst>
                <a:path w="368886" h="5075714">
                  <a:moveTo>
                    <a:pt x="182681" y="5075714"/>
                  </a:moveTo>
                  <a:lnTo>
                    <a:pt x="182431" y="5065781"/>
                  </a:lnTo>
                  <a:lnTo>
                    <a:pt x="182155" y="5055848"/>
                  </a:lnTo>
                  <a:lnTo>
                    <a:pt x="181851" y="5045915"/>
                  </a:lnTo>
                  <a:lnTo>
                    <a:pt x="181519" y="5035982"/>
                  </a:lnTo>
                  <a:lnTo>
                    <a:pt x="181157" y="5026049"/>
                  </a:lnTo>
                  <a:lnTo>
                    <a:pt x="180759" y="5016116"/>
                  </a:lnTo>
                  <a:lnTo>
                    <a:pt x="180332" y="5006183"/>
                  </a:lnTo>
                  <a:lnTo>
                    <a:pt x="179876" y="4996251"/>
                  </a:lnTo>
                  <a:lnTo>
                    <a:pt x="179391" y="4986318"/>
                  </a:lnTo>
                  <a:lnTo>
                    <a:pt x="178879" y="4976385"/>
                  </a:lnTo>
                  <a:lnTo>
                    <a:pt x="178343" y="4966452"/>
                  </a:lnTo>
                  <a:lnTo>
                    <a:pt x="177782" y="4956519"/>
                  </a:lnTo>
                  <a:lnTo>
                    <a:pt x="177199" y="4946586"/>
                  </a:lnTo>
                  <a:lnTo>
                    <a:pt x="176600" y="4936653"/>
                  </a:lnTo>
                  <a:lnTo>
                    <a:pt x="175989" y="4926720"/>
                  </a:lnTo>
                  <a:lnTo>
                    <a:pt x="175370" y="4916787"/>
                  </a:lnTo>
                  <a:lnTo>
                    <a:pt x="174747" y="4906854"/>
                  </a:lnTo>
                  <a:lnTo>
                    <a:pt x="174124" y="4896922"/>
                  </a:lnTo>
                  <a:lnTo>
                    <a:pt x="173507" y="4886989"/>
                  </a:lnTo>
                  <a:lnTo>
                    <a:pt x="172901" y="4877056"/>
                  </a:lnTo>
                  <a:lnTo>
                    <a:pt x="172313" y="4867123"/>
                  </a:lnTo>
                  <a:lnTo>
                    <a:pt x="171745" y="4857190"/>
                  </a:lnTo>
                  <a:lnTo>
                    <a:pt x="171202" y="4847257"/>
                  </a:lnTo>
                  <a:lnTo>
                    <a:pt x="170690" y="4837324"/>
                  </a:lnTo>
                  <a:lnTo>
                    <a:pt x="170211" y="4827391"/>
                  </a:lnTo>
                  <a:lnTo>
                    <a:pt x="169772" y="4817458"/>
                  </a:lnTo>
                  <a:lnTo>
                    <a:pt x="169383" y="4807525"/>
                  </a:lnTo>
                  <a:lnTo>
                    <a:pt x="169040" y="4797592"/>
                  </a:lnTo>
                  <a:lnTo>
                    <a:pt x="168746" y="4787660"/>
                  </a:lnTo>
                  <a:lnTo>
                    <a:pt x="168504" y="4777727"/>
                  </a:lnTo>
                  <a:lnTo>
                    <a:pt x="168315" y="4767794"/>
                  </a:lnTo>
                  <a:lnTo>
                    <a:pt x="168180" y="4757861"/>
                  </a:lnTo>
                  <a:lnTo>
                    <a:pt x="168103" y="4747928"/>
                  </a:lnTo>
                  <a:lnTo>
                    <a:pt x="168091" y="4737995"/>
                  </a:lnTo>
                  <a:lnTo>
                    <a:pt x="168133" y="4728062"/>
                  </a:lnTo>
                  <a:lnTo>
                    <a:pt x="168230" y="4718129"/>
                  </a:lnTo>
                  <a:lnTo>
                    <a:pt x="168379" y="4708196"/>
                  </a:lnTo>
                  <a:lnTo>
                    <a:pt x="168577" y="4698263"/>
                  </a:lnTo>
                  <a:lnTo>
                    <a:pt x="168823" y="4688331"/>
                  </a:lnTo>
                  <a:lnTo>
                    <a:pt x="169116" y="4678398"/>
                  </a:lnTo>
                  <a:lnTo>
                    <a:pt x="169453" y="4668465"/>
                  </a:lnTo>
                  <a:lnTo>
                    <a:pt x="169825" y="4658532"/>
                  </a:lnTo>
                  <a:lnTo>
                    <a:pt x="170226" y="4648599"/>
                  </a:lnTo>
                  <a:lnTo>
                    <a:pt x="170652" y="4638666"/>
                  </a:lnTo>
                  <a:lnTo>
                    <a:pt x="171098" y="4628733"/>
                  </a:lnTo>
                  <a:lnTo>
                    <a:pt x="171559" y="4618800"/>
                  </a:lnTo>
                  <a:lnTo>
                    <a:pt x="172029" y="4608867"/>
                  </a:lnTo>
                  <a:lnTo>
                    <a:pt x="172503" y="4598934"/>
                  </a:lnTo>
                  <a:lnTo>
                    <a:pt x="172973" y="4589001"/>
                  </a:lnTo>
                  <a:lnTo>
                    <a:pt x="173436" y="4579069"/>
                  </a:lnTo>
                  <a:lnTo>
                    <a:pt x="173887" y="4569136"/>
                  </a:lnTo>
                  <a:lnTo>
                    <a:pt x="174322" y="4559203"/>
                  </a:lnTo>
                  <a:lnTo>
                    <a:pt x="174737" y="4549270"/>
                  </a:lnTo>
                  <a:lnTo>
                    <a:pt x="175127" y="4539337"/>
                  </a:lnTo>
                  <a:lnTo>
                    <a:pt x="175487" y="4529404"/>
                  </a:lnTo>
                  <a:lnTo>
                    <a:pt x="175818" y="4519471"/>
                  </a:lnTo>
                  <a:lnTo>
                    <a:pt x="176118" y="4509538"/>
                  </a:lnTo>
                  <a:lnTo>
                    <a:pt x="176387" y="4499605"/>
                  </a:lnTo>
                  <a:lnTo>
                    <a:pt x="176622" y="4489672"/>
                  </a:lnTo>
                  <a:lnTo>
                    <a:pt x="176825" y="4479740"/>
                  </a:lnTo>
                  <a:lnTo>
                    <a:pt x="176993" y="4469807"/>
                  </a:lnTo>
                  <a:lnTo>
                    <a:pt x="177126" y="4459874"/>
                  </a:lnTo>
                  <a:lnTo>
                    <a:pt x="177227" y="4449941"/>
                  </a:lnTo>
                  <a:lnTo>
                    <a:pt x="177299" y="4440008"/>
                  </a:lnTo>
                  <a:lnTo>
                    <a:pt x="177344" y="4430075"/>
                  </a:lnTo>
                  <a:lnTo>
                    <a:pt x="177363" y="4420142"/>
                  </a:lnTo>
                  <a:lnTo>
                    <a:pt x="177357" y="4410209"/>
                  </a:lnTo>
                  <a:lnTo>
                    <a:pt x="177328" y="4400276"/>
                  </a:lnTo>
                  <a:lnTo>
                    <a:pt x="177277" y="4390343"/>
                  </a:lnTo>
                  <a:lnTo>
                    <a:pt x="177209" y="4380410"/>
                  </a:lnTo>
                  <a:lnTo>
                    <a:pt x="177126" y="4370478"/>
                  </a:lnTo>
                  <a:lnTo>
                    <a:pt x="177031" y="4360545"/>
                  </a:lnTo>
                  <a:lnTo>
                    <a:pt x="176924" y="4350612"/>
                  </a:lnTo>
                  <a:lnTo>
                    <a:pt x="176809" y="4340679"/>
                  </a:lnTo>
                  <a:lnTo>
                    <a:pt x="176686" y="4330746"/>
                  </a:lnTo>
                  <a:lnTo>
                    <a:pt x="176556" y="4320813"/>
                  </a:lnTo>
                  <a:lnTo>
                    <a:pt x="176423" y="4310880"/>
                  </a:lnTo>
                  <a:lnTo>
                    <a:pt x="176286" y="4300947"/>
                  </a:lnTo>
                  <a:lnTo>
                    <a:pt x="176148" y="4291014"/>
                  </a:lnTo>
                  <a:lnTo>
                    <a:pt x="176008" y="4281081"/>
                  </a:lnTo>
                  <a:lnTo>
                    <a:pt x="175867" y="4271149"/>
                  </a:lnTo>
                  <a:lnTo>
                    <a:pt x="175726" y="4261216"/>
                  </a:lnTo>
                  <a:lnTo>
                    <a:pt x="175585" y="4251283"/>
                  </a:lnTo>
                  <a:lnTo>
                    <a:pt x="175444" y="4241350"/>
                  </a:lnTo>
                  <a:lnTo>
                    <a:pt x="175304" y="4231417"/>
                  </a:lnTo>
                  <a:lnTo>
                    <a:pt x="175166" y="4221484"/>
                  </a:lnTo>
                  <a:lnTo>
                    <a:pt x="175029" y="4211551"/>
                  </a:lnTo>
                  <a:lnTo>
                    <a:pt x="174895" y="4201618"/>
                  </a:lnTo>
                  <a:lnTo>
                    <a:pt x="174765" y="4191685"/>
                  </a:lnTo>
                  <a:lnTo>
                    <a:pt x="174639" y="4181752"/>
                  </a:lnTo>
                  <a:lnTo>
                    <a:pt x="174520" y="4171819"/>
                  </a:lnTo>
                  <a:lnTo>
                    <a:pt x="174409" y="4161887"/>
                  </a:lnTo>
                  <a:lnTo>
                    <a:pt x="174306" y="4151954"/>
                  </a:lnTo>
                  <a:lnTo>
                    <a:pt x="174214" y="4142021"/>
                  </a:lnTo>
                  <a:lnTo>
                    <a:pt x="174135" y="4132088"/>
                  </a:lnTo>
                  <a:lnTo>
                    <a:pt x="174072" y="4122155"/>
                  </a:lnTo>
                  <a:lnTo>
                    <a:pt x="174027" y="4112222"/>
                  </a:lnTo>
                  <a:lnTo>
                    <a:pt x="174000" y="4102289"/>
                  </a:lnTo>
                  <a:lnTo>
                    <a:pt x="173993" y="4092356"/>
                  </a:lnTo>
                  <a:lnTo>
                    <a:pt x="174007" y="4082423"/>
                  </a:lnTo>
                  <a:lnTo>
                    <a:pt x="174042" y="4072490"/>
                  </a:lnTo>
                  <a:lnTo>
                    <a:pt x="174099" y="4062558"/>
                  </a:lnTo>
                  <a:lnTo>
                    <a:pt x="174180" y="4052625"/>
                  </a:lnTo>
                  <a:lnTo>
                    <a:pt x="174285" y="4042692"/>
                  </a:lnTo>
                  <a:lnTo>
                    <a:pt x="174410" y="4032759"/>
                  </a:lnTo>
                  <a:lnTo>
                    <a:pt x="174553" y="4022826"/>
                  </a:lnTo>
                  <a:lnTo>
                    <a:pt x="174714" y="4012893"/>
                  </a:lnTo>
                  <a:lnTo>
                    <a:pt x="174891" y="4002960"/>
                  </a:lnTo>
                  <a:lnTo>
                    <a:pt x="175080" y="3993027"/>
                  </a:lnTo>
                  <a:lnTo>
                    <a:pt x="175280" y="3983094"/>
                  </a:lnTo>
                  <a:lnTo>
                    <a:pt x="175486" y="3973161"/>
                  </a:lnTo>
                  <a:lnTo>
                    <a:pt x="175696" y="3963228"/>
                  </a:lnTo>
                  <a:lnTo>
                    <a:pt x="175906" y="3953296"/>
                  </a:lnTo>
                  <a:lnTo>
                    <a:pt x="176113" y="3943363"/>
                  </a:lnTo>
                  <a:lnTo>
                    <a:pt x="176315" y="3933430"/>
                  </a:lnTo>
                  <a:lnTo>
                    <a:pt x="176508" y="3923497"/>
                  </a:lnTo>
                  <a:lnTo>
                    <a:pt x="176690" y="3913564"/>
                  </a:lnTo>
                  <a:lnTo>
                    <a:pt x="176856" y="3903631"/>
                  </a:lnTo>
                  <a:lnTo>
                    <a:pt x="177008" y="3893698"/>
                  </a:lnTo>
                  <a:lnTo>
                    <a:pt x="177143" y="3883765"/>
                  </a:lnTo>
                  <a:lnTo>
                    <a:pt x="177261" y="3873832"/>
                  </a:lnTo>
                  <a:lnTo>
                    <a:pt x="177360" y="3863899"/>
                  </a:lnTo>
                  <a:lnTo>
                    <a:pt x="177440" y="3853967"/>
                  </a:lnTo>
                  <a:lnTo>
                    <a:pt x="177499" y="3844034"/>
                  </a:lnTo>
                  <a:lnTo>
                    <a:pt x="177538" y="3834101"/>
                  </a:lnTo>
                  <a:lnTo>
                    <a:pt x="177559" y="3824168"/>
                  </a:lnTo>
                  <a:lnTo>
                    <a:pt x="177563" y="3814235"/>
                  </a:lnTo>
                  <a:lnTo>
                    <a:pt x="177551" y="3804302"/>
                  </a:lnTo>
                  <a:lnTo>
                    <a:pt x="177523" y="3794369"/>
                  </a:lnTo>
                  <a:lnTo>
                    <a:pt x="177481" y="3784436"/>
                  </a:lnTo>
                  <a:lnTo>
                    <a:pt x="177425" y="3774503"/>
                  </a:lnTo>
                  <a:lnTo>
                    <a:pt x="177358" y="3764570"/>
                  </a:lnTo>
                  <a:lnTo>
                    <a:pt x="177282" y="3754637"/>
                  </a:lnTo>
                  <a:lnTo>
                    <a:pt x="177198" y="3744705"/>
                  </a:lnTo>
                  <a:lnTo>
                    <a:pt x="177107" y="3734772"/>
                  </a:lnTo>
                  <a:lnTo>
                    <a:pt x="177013" y="3724839"/>
                  </a:lnTo>
                  <a:lnTo>
                    <a:pt x="176915" y="3714906"/>
                  </a:lnTo>
                  <a:lnTo>
                    <a:pt x="176816" y="3704973"/>
                  </a:lnTo>
                  <a:lnTo>
                    <a:pt x="176718" y="3695040"/>
                  </a:lnTo>
                  <a:lnTo>
                    <a:pt x="176621" y="3685107"/>
                  </a:lnTo>
                  <a:lnTo>
                    <a:pt x="176528" y="3675174"/>
                  </a:lnTo>
                  <a:lnTo>
                    <a:pt x="176440" y="3665241"/>
                  </a:lnTo>
                  <a:lnTo>
                    <a:pt x="176357" y="3655308"/>
                  </a:lnTo>
                  <a:lnTo>
                    <a:pt x="176281" y="3645376"/>
                  </a:lnTo>
                  <a:lnTo>
                    <a:pt x="176214" y="3635443"/>
                  </a:lnTo>
                  <a:lnTo>
                    <a:pt x="176156" y="3625510"/>
                  </a:lnTo>
                  <a:lnTo>
                    <a:pt x="176106" y="3615577"/>
                  </a:lnTo>
                  <a:lnTo>
                    <a:pt x="176065" y="3605644"/>
                  </a:lnTo>
                  <a:lnTo>
                    <a:pt x="176033" y="3595711"/>
                  </a:lnTo>
                  <a:lnTo>
                    <a:pt x="176009" y="3585778"/>
                  </a:lnTo>
                  <a:lnTo>
                    <a:pt x="175993" y="3575845"/>
                  </a:lnTo>
                  <a:lnTo>
                    <a:pt x="175985" y="3565912"/>
                  </a:lnTo>
                  <a:lnTo>
                    <a:pt x="175983" y="3555979"/>
                  </a:lnTo>
                  <a:lnTo>
                    <a:pt x="175984" y="3546046"/>
                  </a:lnTo>
                  <a:lnTo>
                    <a:pt x="175987" y="3536114"/>
                  </a:lnTo>
                  <a:lnTo>
                    <a:pt x="175991" y="3526181"/>
                  </a:lnTo>
                  <a:lnTo>
                    <a:pt x="175994" y="3516248"/>
                  </a:lnTo>
                  <a:lnTo>
                    <a:pt x="175993" y="3506315"/>
                  </a:lnTo>
                  <a:lnTo>
                    <a:pt x="175985" y="3496382"/>
                  </a:lnTo>
                  <a:lnTo>
                    <a:pt x="175969" y="3486449"/>
                  </a:lnTo>
                  <a:lnTo>
                    <a:pt x="175943" y="3476516"/>
                  </a:lnTo>
                  <a:lnTo>
                    <a:pt x="175906" y="3466583"/>
                  </a:lnTo>
                  <a:lnTo>
                    <a:pt x="175856" y="3456650"/>
                  </a:lnTo>
                  <a:lnTo>
                    <a:pt x="175794" y="3446717"/>
                  </a:lnTo>
                  <a:lnTo>
                    <a:pt x="175717" y="3436785"/>
                  </a:lnTo>
                  <a:lnTo>
                    <a:pt x="175623" y="3426852"/>
                  </a:lnTo>
                  <a:lnTo>
                    <a:pt x="175515" y="3416919"/>
                  </a:lnTo>
                  <a:lnTo>
                    <a:pt x="175395" y="3406986"/>
                  </a:lnTo>
                  <a:lnTo>
                    <a:pt x="175263" y="3397053"/>
                  </a:lnTo>
                  <a:lnTo>
                    <a:pt x="175121" y="3387120"/>
                  </a:lnTo>
                  <a:lnTo>
                    <a:pt x="174971" y="3377187"/>
                  </a:lnTo>
                  <a:lnTo>
                    <a:pt x="174816" y="3367254"/>
                  </a:lnTo>
                  <a:lnTo>
                    <a:pt x="174657" y="3357321"/>
                  </a:lnTo>
                  <a:lnTo>
                    <a:pt x="174499" y="3347388"/>
                  </a:lnTo>
                  <a:lnTo>
                    <a:pt x="174344" y="3337455"/>
                  </a:lnTo>
                  <a:lnTo>
                    <a:pt x="174194" y="3327523"/>
                  </a:lnTo>
                  <a:lnTo>
                    <a:pt x="174052" y="3317590"/>
                  </a:lnTo>
                  <a:lnTo>
                    <a:pt x="173920" y="3307657"/>
                  </a:lnTo>
                  <a:lnTo>
                    <a:pt x="173800" y="3297724"/>
                  </a:lnTo>
                  <a:lnTo>
                    <a:pt x="173694" y="3287791"/>
                  </a:lnTo>
                  <a:lnTo>
                    <a:pt x="173602" y="3277858"/>
                  </a:lnTo>
                  <a:lnTo>
                    <a:pt x="173522" y="3267925"/>
                  </a:lnTo>
                  <a:lnTo>
                    <a:pt x="173453" y="3257992"/>
                  </a:lnTo>
                  <a:lnTo>
                    <a:pt x="173393" y="3248059"/>
                  </a:lnTo>
                  <a:lnTo>
                    <a:pt x="173341" y="3238126"/>
                  </a:lnTo>
                  <a:lnTo>
                    <a:pt x="173294" y="3228194"/>
                  </a:lnTo>
                  <a:lnTo>
                    <a:pt x="173247" y="3218261"/>
                  </a:lnTo>
                  <a:lnTo>
                    <a:pt x="173197" y="3208328"/>
                  </a:lnTo>
                  <a:lnTo>
                    <a:pt x="173138" y="3198395"/>
                  </a:lnTo>
                  <a:lnTo>
                    <a:pt x="173068" y="3188462"/>
                  </a:lnTo>
                  <a:lnTo>
                    <a:pt x="172982" y="3178529"/>
                  </a:lnTo>
                  <a:lnTo>
                    <a:pt x="172878" y="3168596"/>
                  </a:lnTo>
                  <a:lnTo>
                    <a:pt x="172751" y="3158663"/>
                  </a:lnTo>
                  <a:lnTo>
                    <a:pt x="172594" y="3148730"/>
                  </a:lnTo>
                  <a:lnTo>
                    <a:pt x="172409" y="3138797"/>
                  </a:lnTo>
                  <a:lnTo>
                    <a:pt x="172197" y="3128864"/>
                  </a:lnTo>
                  <a:lnTo>
                    <a:pt x="171955" y="3118932"/>
                  </a:lnTo>
                  <a:lnTo>
                    <a:pt x="171685" y="3108999"/>
                  </a:lnTo>
                  <a:lnTo>
                    <a:pt x="171388" y="3099066"/>
                  </a:lnTo>
                  <a:lnTo>
                    <a:pt x="171065" y="3089133"/>
                  </a:lnTo>
                  <a:lnTo>
                    <a:pt x="170716" y="3079200"/>
                  </a:lnTo>
                  <a:lnTo>
                    <a:pt x="170349" y="3069267"/>
                  </a:lnTo>
                  <a:lnTo>
                    <a:pt x="169966" y="3059334"/>
                  </a:lnTo>
                  <a:lnTo>
                    <a:pt x="169573" y="3049401"/>
                  </a:lnTo>
                  <a:lnTo>
                    <a:pt x="169173" y="3039468"/>
                  </a:lnTo>
                  <a:lnTo>
                    <a:pt x="168769" y="3029535"/>
                  </a:lnTo>
                  <a:lnTo>
                    <a:pt x="168366" y="3019603"/>
                  </a:lnTo>
                  <a:lnTo>
                    <a:pt x="167969" y="3009670"/>
                  </a:lnTo>
                  <a:lnTo>
                    <a:pt x="167581" y="2999737"/>
                  </a:lnTo>
                  <a:lnTo>
                    <a:pt x="167205" y="2989804"/>
                  </a:lnTo>
                  <a:lnTo>
                    <a:pt x="166842" y="2979871"/>
                  </a:lnTo>
                  <a:lnTo>
                    <a:pt x="166495" y="2969938"/>
                  </a:lnTo>
                  <a:lnTo>
                    <a:pt x="166165" y="2960005"/>
                  </a:lnTo>
                  <a:lnTo>
                    <a:pt x="165852" y="2950072"/>
                  </a:lnTo>
                  <a:lnTo>
                    <a:pt x="165560" y="2940139"/>
                  </a:lnTo>
                  <a:lnTo>
                    <a:pt x="165284" y="2930206"/>
                  </a:lnTo>
                  <a:lnTo>
                    <a:pt x="165024" y="2920273"/>
                  </a:lnTo>
                  <a:lnTo>
                    <a:pt x="164777" y="2910341"/>
                  </a:lnTo>
                  <a:lnTo>
                    <a:pt x="164542" y="2900408"/>
                  </a:lnTo>
                  <a:lnTo>
                    <a:pt x="164317" y="2890475"/>
                  </a:lnTo>
                  <a:lnTo>
                    <a:pt x="164098" y="2880542"/>
                  </a:lnTo>
                  <a:lnTo>
                    <a:pt x="163883" y="2870609"/>
                  </a:lnTo>
                  <a:lnTo>
                    <a:pt x="163667" y="2860676"/>
                  </a:lnTo>
                  <a:lnTo>
                    <a:pt x="163447" y="2850743"/>
                  </a:lnTo>
                  <a:lnTo>
                    <a:pt x="163221" y="2840810"/>
                  </a:lnTo>
                  <a:lnTo>
                    <a:pt x="162983" y="2830877"/>
                  </a:lnTo>
                  <a:lnTo>
                    <a:pt x="162733" y="2820944"/>
                  </a:lnTo>
                  <a:lnTo>
                    <a:pt x="162464" y="2811012"/>
                  </a:lnTo>
                  <a:lnTo>
                    <a:pt x="162173" y="2801079"/>
                  </a:lnTo>
                  <a:lnTo>
                    <a:pt x="161859" y="2791146"/>
                  </a:lnTo>
                  <a:lnTo>
                    <a:pt x="161520" y="2781213"/>
                  </a:lnTo>
                  <a:lnTo>
                    <a:pt x="161155" y="2771280"/>
                  </a:lnTo>
                  <a:lnTo>
                    <a:pt x="160762" y="2761347"/>
                  </a:lnTo>
                  <a:lnTo>
                    <a:pt x="160340" y="2751414"/>
                  </a:lnTo>
                  <a:lnTo>
                    <a:pt x="159888" y="2741481"/>
                  </a:lnTo>
                  <a:lnTo>
                    <a:pt x="159404" y="2731548"/>
                  </a:lnTo>
                  <a:lnTo>
                    <a:pt x="158893" y="2721615"/>
                  </a:lnTo>
                  <a:lnTo>
                    <a:pt x="158355" y="2711682"/>
                  </a:lnTo>
                  <a:lnTo>
                    <a:pt x="157793" y="2701750"/>
                  </a:lnTo>
                  <a:lnTo>
                    <a:pt x="157208" y="2691817"/>
                  </a:lnTo>
                  <a:lnTo>
                    <a:pt x="156602" y="2681884"/>
                  </a:lnTo>
                  <a:lnTo>
                    <a:pt x="155975" y="2671951"/>
                  </a:lnTo>
                  <a:lnTo>
                    <a:pt x="155331" y="2662018"/>
                  </a:lnTo>
                  <a:lnTo>
                    <a:pt x="154672" y="2652085"/>
                  </a:lnTo>
                  <a:lnTo>
                    <a:pt x="154002" y="2642152"/>
                  </a:lnTo>
                  <a:lnTo>
                    <a:pt x="153321" y="2632219"/>
                  </a:lnTo>
                  <a:lnTo>
                    <a:pt x="152631" y="2622286"/>
                  </a:lnTo>
                  <a:lnTo>
                    <a:pt x="151932" y="2612353"/>
                  </a:lnTo>
                  <a:lnTo>
                    <a:pt x="151225" y="2602421"/>
                  </a:lnTo>
                  <a:lnTo>
                    <a:pt x="150510" y="2592488"/>
                  </a:lnTo>
                  <a:lnTo>
                    <a:pt x="149788" y="2582555"/>
                  </a:lnTo>
                  <a:lnTo>
                    <a:pt x="149057" y="2572622"/>
                  </a:lnTo>
                  <a:lnTo>
                    <a:pt x="148317" y="2562689"/>
                  </a:lnTo>
                  <a:lnTo>
                    <a:pt x="147567" y="2552756"/>
                  </a:lnTo>
                  <a:lnTo>
                    <a:pt x="146806" y="2542823"/>
                  </a:lnTo>
                  <a:lnTo>
                    <a:pt x="146032" y="2532890"/>
                  </a:lnTo>
                  <a:lnTo>
                    <a:pt x="145242" y="2522957"/>
                  </a:lnTo>
                  <a:lnTo>
                    <a:pt x="144438" y="2513024"/>
                  </a:lnTo>
                  <a:lnTo>
                    <a:pt x="143618" y="2503091"/>
                  </a:lnTo>
                  <a:lnTo>
                    <a:pt x="142780" y="2493159"/>
                  </a:lnTo>
                  <a:lnTo>
                    <a:pt x="141925" y="2483226"/>
                  </a:lnTo>
                  <a:lnTo>
                    <a:pt x="141052" y="2473293"/>
                  </a:lnTo>
                  <a:lnTo>
                    <a:pt x="140158" y="2463360"/>
                  </a:lnTo>
                  <a:lnTo>
                    <a:pt x="139242" y="2453427"/>
                  </a:lnTo>
                  <a:lnTo>
                    <a:pt x="138306" y="2443494"/>
                  </a:lnTo>
                  <a:lnTo>
                    <a:pt x="137350" y="2433561"/>
                  </a:lnTo>
                  <a:lnTo>
                    <a:pt x="136373" y="2423628"/>
                  </a:lnTo>
                  <a:lnTo>
                    <a:pt x="135376" y="2413695"/>
                  </a:lnTo>
                  <a:lnTo>
                    <a:pt x="134357" y="2403762"/>
                  </a:lnTo>
                  <a:lnTo>
                    <a:pt x="133315" y="2393830"/>
                  </a:lnTo>
                  <a:lnTo>
                    <a:pt x="132249" y="2383897"/>
                  </a:lnTo>
                  <a:lnTo>
                    <a:pt x="131162" y="2373964"/>
                  </a:lnTo>
                  <a:lnTo>
                    <a:pt x="130053" y="2364031"/>
                  </a:lnTo>
                  <a:lnTo>
                    <a:pt x="128922" y="2354098"/>
                  </a:lnTo>
                  <a:lnTo>
                    <a:pt x="127769" y="2344165"/>
                  </a:lnTo>
                  <a:lnTo>
                    <a:pt x="126595" y="2334232"/>
                  </a:lnTo>
                  <a:lnTo>
                    <a:pt x="125397" y="2324299"/>
                  </a:lnTo>
                  <a:lnTo>
                    <a:pt x="124177" y="2314366"/>
                  </a:lnTo>
                  <a:lnTo>
                    <a:pt x="122937" y="2304433"/>
                  </a:lnTo>
                  <a:lnTo>
                    <a:pt x="121677" y="2294500"/>
                  </a:lnTo>
                  <a:lnTo>
                    <a:pt x="120400" y="2284568"/>
                  </a:lnTo>
                  <a:lnTo>
                    <a:pt x="119104" y="2274635"/>
                  </a:lnTo>
                  <a:lnTo>
                    <a:pt x="117792" y="2264702"/>
                  </a:lnTo>
                  <a:lnTo>
                    <a:pt x="116462" y="2254769"/>
                  </a:lnTo>
                  <a:lnTo>
                    <a:pt x="115115" y="2244836"/>
                  </a:lnTo>
                  <a:lnTo>
                    <a:pt x="113754" y="2234903"/>
                  </a:lnTo>
                  <a:lnTo>
                    <a:pt x="112379" y="2224970"/>
                  </a:lnTo>
                  <a:lnTo>
                    <a:pt x="110991" y="2215037"/>
                  </a:lnTo>
                  <a:lnTo>
                    <a:pt x="109589" y="2205104"/>
                  </a:lnTo>
                  <a:lnTo>
                    <a:pt x="108176" y="2195171"/>
                  </a:lnTo>
                  <a:lnTo>
                    <a:pt x="106748" y="2185239"/>
                  </a:lnTo>
                  <a:lnTo>
                    <a:pt x="105310" y="2175306"/>
                  </a:lnTo>
                  <a:lnTo>
                    <a:pt x="103861" y="2165373"/>
                  </a:lnTo>
                  <a:lnTo>
                    <a:pt x="102404" y="2155440"/>
                  </a:lnTo>
                  <a:lnTo>
                    <a:pt x="100939" y="2145507"/>
                  </a:lnTo>
                  <a:lnTo>
                    <a:pt x="99468" y="2135574"/>
                  </a:lnTo>
                  <a:lnTo>
                    <a:pt x="97994" y="2125641"/>
                  </a:lnTo>
                  <a:lnTo>
                    <a:pt x="96518" y="2115708"/>
                  </a:lnTo>
                  <a:lnTo>
                    <a:pt x="95046" y="2105775"/>
                  </a:lnTo>
                  <a:lnTo>
                    <a:pt x="93579" y="2095842"/>
                  </a:lnTo>
                  <a:lnTo>
                    <a:pt x="92121" y="2085909"/>
                  </a:lnTo>
                  <a:lnTo>
                    <a:pt x="90675" y="2075977"/>
                  </a:lnTo>
                  <a:lnTo>
                    <a:pt x="89244" y="2066044"/>
                  </a:lnTo>
                  <a:lnTo>
                    <a:pt x="87831" y="2056111"/>
                  </a:lnTo>
                  <a:lnTo>
                    <a:pt x="86442" y="2046178"/>
                  </a:lnTo>
                  <a:lnTo>
                    <a:pt x="85078" y="2036245"/>
                  </a:lnTo>
                  <a:lnTo>
                    <a:pt x="83738" y="2026312"/>
                  </a:lnTo>
                  <a:lnTo>
                    <a:pt x="82423" y="2016379"/>
                  </a:lnTo>
                  <a:lnTo>
                    <a:pt x="81131" y="2006446"/>
                  </a:lnTo>
                  <a:lnTo>
                    <a:pt x="79863" y="1996513"/>
                  </a:lnTo>
                  <a:lnTo>
                    <a:pt x="78614" y="1986580"/>
                  </a:lnTo>
                  <a:lnTo>
                    <a:pt x="77386" y="1976648"/>
                  </a:lnTo>
                  <a:lnTo>
                    <a:pt x="76170" y="1966715"/>
                  </a:lnTo>
                  <a:lnTo>
                    <a:pt x="74961" y="1956782"/>
                  </a:lnTo>
                  <a:lnTo>
                    <a:pt x="73753" y="1946849"/>
                  </a:lnTo>
                  <a:lnTo>
                    <a:pt x="72542" y="1936916"/>
                  </a:lnTo>
                  <a:lnTo>
                    <a:pt x="71321" y="1926983"/>
                  </a:lnTo>
                  <a:lnTo>
                    <a:pt x="70085" y="1917050"/>
                  </a:lnTo>
                  <a:lnTo>
                    <a:pt x="68823" y="1907117"/>
                  </a:lnTo>
                  <a:lnTo>
                    <a:pt x="67533" y="1897184"/>
                  </a:lnTo>
                  <a:lnTo>
                    <a:pt x="66208" y="1887251"/>
                  </a:lnTo>
                  <a:lnTo>
                    <a:pt x="64847" y="1877318"/>
                  </a:lnTo>
                  <a:lnTo>
                    <a:pt x="63444" y="1867386"/>
                  </a:lnTo>
                  <a:lnTo>
                    <a:pt x="61996" y="1857453"/>
                  </a:lnTo>
                  <a:lnTo>
                    <a:pt x="60501" y="1847520"/>
                  </a:lnTo>
                  <a:lnTo>
                    <a:pt x="58948" y="1837587"/>
                  </a:lnTo>
                  <a:lnTo>
                    <a:pt x="57343" y="1827654"/>
                  </a:lnTo>
                  <a:lnTo>
                    <a:pt x="55686" y="1817721"/>
                  </a:lnTo>
                  <a:lnTo>
                    <a:pt x="53977" y="1807788"/>
                  </a:lnTo>
                  <a:lnTo>
                    <a:pt x="52217" y="1797855"/>
                  </a:lnTo>
                  <a:lnTo>
                    <a:pt x="50407" y="1787922"/>
                  </a:lnTo>
                  <a:lnTo>
                    <a:pt x="48549" y="1777989"/>
                  </a:lnTo>
                  <a:lnTo>
                    <a:pt x="46636" y="1768057"/>
                  </a:lnTo>
                  <a:lnTo>
                    <a:pt x="44681" y="1758124"/>
                  </a:lnTo>
                  <a:lnTo>
                    <a:pt x="42689" y="1748191"/>
                  </a:lnTo>
                  <a:lnTo>
                    <a:pt x="40664" y="1738258"/>
                  </a:lnTo>
                  <a:lnTo>
                    <a:pt x="38611" y="1728325"/>
                  </a:lnTo>
                  <a:lnTo>
                    <a:pt x="36538" y="1718392"/>
                  </a:lnTo>
                  <a:lnTo>
                    <a:pt x="34451" y="1708459"/>
                  </a:lnTo>
                  <a:lnTo>
                    <a:pt x="32358" y="1698526"/>
                  </a:lnTo>
                  <a:lnTo>
                    <a:pt x="30273" y="1688593"/>
                  </a:lnTo>
                  <a:lnTo>
                    <a:pt x="28203" y="1678660"/>
                  </a:lnTo>
                  <a:lnTo>
                    <a:pt x="26158" y="1668727"/>
                  </a:lnTo>
                  <a:lnTo>
                    <a:pt x="24147" y="1658795"/>
                  </a:lnTo>
                  <a:lnTo>
                    <a:pt x="22181" y="1648862"/>
                  </a:lnTo>
                  <a:lnTo>
                    <a:pt x="20267" y="1638929"/>
                  </a:lnTo>
                  <a:lnTo>
                    <a:pt x="18429" y="1628996"/>
                  </a:lnTo>
                  <a:lnTo>
                    <a:pt x="16663" y="1619063"/>
                  </a:lnTo>
                  <a:lnTo>
                    <a:pt x="14975" y="1609130"/>
                  </a:lnTo>
                  <a:lnTo>
                    <a:pt x="13371" y="1599197"/>
                  </a:lnTo>
                  <a:lnTo>
                    <a:pt x="11854" y="1589264"/>
                  </a:lnTo>
                  <a:lnTo>
                    <a:pt x="10427" y="1579331"/>
                  </a:lnTo>
                  <a:lnTo>
                    <a:pt x="9093" y="1569398"/>
                  </a:lnTo>
                  <a:lnTo>
                    <a:pt x="7869" y="1559466"/>
                  </a:lnTo>
                  <a:lnTo>
                    <a:pt x="6737" y="1549533"/>
                  </a:lnTo>
                  <a:lnTo>
                    <a:pt x="5697" y="1539600"/>
                  </a:lnTo>
                  <a:lnTo>
                    <a:pt x="4746" y="1529667"/>
                  </a:lnTo>
                  <a:lnTo>
                    <a:pt x="3882" y="1519734"/>
                  </a:lnTo>
                  <a:lnTo>
                    <a:pt x="3105" y="1509801"/>
                  </a:lnTo>
                  <a:lnTo>
                    <a:pt x="2414" y="1499868"/>
                  </a:lnTo>
                  <a:lnTo>
                    <a:pt x="1820" y="1489935"/>
                  </a:lnTo>
                  <a:lnTo>
                    <a:pt x="1309" y="1480002"/>
                  </a:lnTo>
                  <a:lnTo>
                    <a:pt x="879" y="1470069"/>
                  </a:lnTo>
                  <a:lnTo>
                    <a:pt x="532" y="1460136"/>
                  </a:lnTo>
                  <a:lnTo>
                    <a:pt x="268" y="1450204"/>
                  </a:lnTo>
                  <a:lnTo>
                    <a:pt x="89" y="1440271"/>
                  </a:lnTo>
                  <a:lnTo>
                    <a:pt x="0" y="1430338"/>
                  </a:lnTo>
                  <a:lnTo>
                    <a:pt x="14" y="1420405"/>
                  </a:lnTo>
                  <a:lnTo>
                    <a:pt x="120" y="1410472"/>
                  </a:lnTo>
                  <a:lnTo>
                    <a:pt x="320" y="1400539"/>
                  </a:lnTo>
                  <a:lnTo>
                    <a:pt x="614" y="1390606"/>
                  </a:lnTo>
                  <a:lnTo>
                    <a:pt x="1004" y="1380673"/>
                  </a:lnTo>
                  <a:lnTo>
                    <a:pt x="1490" y="1370740"/>
                  </a:lnTo>
                  <a:lnTo>
                    <a:pt x="2075" y="1360807"/>
                  </a:lnTo>
                  <a:lnTo>
                    <a:pt x="2770" y="1350875"/>
                  </a:lnTo>
                  <a:lnTo>
                    <a:pt x="3558" y="1340942"/>
                  </a:lnTo>
                  <a:lnTo>
                    <a:pt x="4434" y="1331009"/>
                  </a:lnTo>
                  <a:lnTo>
                    <a:pt x="5397" y="1321076"/>
                  </a:lnTo>
                  <a:lnTo>
                    <a:pt x="6440" y="1311143"/>
                  </a:lnTo>
                  <a:lnTo>
                    <a:pt x="7561" y="1301210"/>
                  </a:lnTo>
                  <a:lnTo>
                    <a:pt x="8757" y="1291277"/>
                  </a:lnTo>
                  <a:lnTo>
                    <a:pt x="10028" y="1281344"/>
                  </a:lnTo>
                  <a:lnTo>
                    <a:pt x="11359" y="1271411"/>
                  </a:lnTo>
                  <a:lnTo>
                    <a:pt x="12744" y="1261478"/>
                  </a:lnTo>
                  <a:lnTo>
                    <a:pt x="14179" y="1251545"/>
                  </a:lnTo>
                  <a:lnTo>
                    <a:pt x="15658" y="1241613"/>
                  </a:lnTo>
                  <a:lnTo>
                    <a:pt x="17178" y="1231680"/>
                  </a:lnTo>
                  <a:lnTo>
                    <a:pt x="18736" y="1221747"/>
                  </a:lnTo>
                  <a:lnTo>
                    <a:pt x="20333" y="1211814"/>
                  </a:lnTo>
                  <a:lnTo>
                    <a:pt x="21959" y="1201881"/>
                  </a:lnTo>
                  <a:lnTo>
                    <a:pt x="23613" y="1191948"/>
                  </a:lnTo>
                  <a:lnTo>
                    <a:pt x="25293" y="1182015"/>
                  </a:lnTo>
                  <a:lnTo>
                    <a:pt x="26998" y="1172082"/>
                  </a:lnTo>
                  <a:lnTo>
                    <a:pt x="28728" y="1162149"/>
                  </a:lnTo>
                  <a:lnTo>
                    <a:pt x="30484" y="1152216"/>
                  </a:lnTo>
                  <a:lnTo>
                    <a:pt x="32268" y="1142284"/>
                  </a:lnTo>
                  <a:lnTo>
                    <a:pt x="34077" y="1132351"/>
                  </a:lnTo>
                  <a:lnTo>
                    <a:pt x="35912" y="1122418"/>
                  </a:lnTo>
                  <a:lnTo>
                    <a:pt x="37773" y="1112485"/>
                  </a:lnTo>
                  <a:lnTo>
                    <a:pt x="39663" y="1102552"/>
                  </a:lnTo>
                  <a:lnTo>
                    <a:pt x="41583" y="1092619"/>
                  </a:lnTo>
                  <a:lnTo>
                    <a:pt x="43537" y="1082686"/>
                  </a:lnTo>
                  <a:lnTo>
                    <a:pt x="45529" y="1072753"/>
                  </a:lnTo>
                  <a:lnTo>
                    <a:pt x="47559" y="1062820"/>
                  </a:lnTo>
                  <a:lnTo>
                    <a:pt x="49627" y="1052887"/>
                  </a:lnTo>
                  <a:lnTo>
                    <a:pt x="51737" y="1042954"/>
                  </a:lnTo>
                  <a:lnTo>
                    <a:pt x="53890" y="1033022"/>
                  </a:lnTo>
                  <a:lnTo>
                    <a:pt x="56089" y="1023089"/>
                  </a:lnTo>
                  <a:lnTo>
                    <a:pt x="58340" y="1013156"/>
                  </a:lnTo>
                  <a:lnTo>
                    <a:pt x="60645" y="1003223"/>
                  </a:lnTo>
                  <a:lnTo>
                    <a:pt x="63000" y="993290"/>
                  </a:lnTo>
                  <a:lnTo>
                    <a:pt x="65405" y="983357"/>
                  </a:lnTo>
                  <a:lnTo>
                    <a:pt x="67859" y="973424"/>
                  </a:lnTo>
                  <a:lnTo>
                    <a:pt x="70361" y="963491"/>
                  </a:lnTo>
                  <a:lnTo>
                    <a:pt x="72908" y="953558"/>
                  </a:lnTo>
                  <a:lnTo>
                    <a:pt x="75500" y="943625"/>
                  </a:lnTo>
                  <a:lnTo>
                    <a:pt x="78133" y="933693"/>
                  </a:lnTo>
                  <a:lnTo>
                    <a:pt x="80796" y="923760"/>
                  </a:lnTo>
                  <a:lnTo>
                    <a:pt x="83483" y="913827"/>
                  </a:lnTo>
                  <a:lnTo>
                    <a:pt x="86187" y="903894"/>
                  </a:lnTo>
                  <a:lnTo>
                    <a:pt x="88902" y="893961"/>
                  </a:lnTo>
                  <a:lnTo>
                    <a:pt x="91619" y="884028"/>
                  </a:lnTo>
                  <a:lnTo>
                    <a:pt x="94330" y="874095"/>
                  </a:lnTo>
                  <a:lnTo>
                    <a:pt x="97023" y="864162"/>
                  </a:lnTo>
                  <a:lnTo>
                    <a:pt x="99693" y="854229"/>
                  </a:lnTo>
                  <a:lnTo>
                    <a:pt x="102331" y="844296"/>
                  </a:lnTo>
                  <a:lnTo>
                    <a:pt x="104932" y="834363"/>
                  </a:lnTo>
                  <a:lnTo>
                    <a:pt x="107490" y="824431"/>
                  </a:lnTo>
                  <a:lnTo>
                    <a:pt x="109999" y="814498"/>
                  </a:lnTo>
                  <a:lnTo>
                    <a:pt x="112449" y="804565"/>
                  </a:lnTo>
                  <a:lnTo>
                    <a:pt x="114837" y="794632"/>
                  </a:lnTo>
                  <a:lnTo>
                    <a:pt x="117166" y="784699"/>
                  </a:lnTo>
                  <a:lnTo>
                    <a:pt x="119436" y="774766"/>
                  </a:lnTo>
                  <a:lnTo>
                    <a:pt x="121646" y="764833"/>
                  </a:lnTo>
                  <a:lnTo>
                    <a:pt x="123797" y="754900"/>
                  </a:lnTo>
                  <a:lnTo>
                    <a:pt x="125891" y="744967"/>
                  </a:lnTo>
                  <a:lnTo>
                    <a:pt x="127925" y="735034"/>
                  </a:lnTo>
                  <a:lnTo>
                    <a:pt x="129902" y="725102"/>
                  </a:lnTo>
                  <a:lnTo>
                    <a:pt x="131832" y="715169"/>
                  </a:lnTo>
                  <a:lnTo>
                    <a:pt x="133718" y="705236"/>
                  </a:lnTo>
                  <a:lnTo>
                    <a:pt x="135563" y="695303"/>
                  </a:lnTo>
                  <a:lnTo>
                    <a:pt x="137371" y="685370"/>
                  </a:lnTo>
                  <a:lnTo>
                    <a:pt x="139144" y="675437"/>
                  </a:lnTo>
                  <a:lnTo>
                    <a:pt x="140881" y="665504"/>
                  </a:lnTo>
                  <a:lnTo>
                    <a:pt x="142589" y="655571"/>
                  </a:lnTo>
                  <a:lnTo>
                    <a:pt x="144270" y="645638"/>
                  </a:lnTo>
                  <a:lnTo>
                    <a:pt x="145926" y="635705"/>
                  </a:lnTo>
                  <a:lnTo>
                    <a:pt x="147559" y="625772"/>
                  </a:lnTo>
                  <a:lnTo>
                    <a:pt x="149169" y="615840"/>
                  </a:lnTo>
                  <a:lnTo>
                    <a:pt x="150756" y="605907"/>
                  </a:lnTo>
                  <a:lnTo>
                    <a:pt x="152318" y="595974"/>
                  </a:lnTo>
                  <a:lnTo>
                    <a:pt x="153854" y="586041"/>
                  </a:lnTo>
                  <a:lnTo>
                    <a:pt x="155364" y="576108"/>
                  </a:lnTo>
                  <a:lnTo>
                    <a:pt x="156848" y="566175"/>
                  </a:lnTo>
                  <a:lnTo>
                    <a:pt x="158304" y="556242"/>
                  </a:lnTo>
                  <a:lnTo>
                    <a:pt x="159729" y="546309"/>
                  </a:lnTo>
                  <a:lnTo>
                    <a:pt x="161123" y="536376"/>
                  </a:lnTo>
                  <a:lnTo>
                    <a:pt x="162477" y="526443"/>
                  </a:lnTo>
                  <a:lnTo>
                    <a:pt x="163791" y="516511"/>
                  </a:lnTo>
                  <a:lnTo>
                    <a:pt x="165066" y="506578"/>
                  </a:lnTo>
                  <a:lnTo>
                    <a:pt x="166298" y="496645"/>
                  </a:lnTo>
                  <a:lnTo>
                    <a:pt x="167488" y="486712"/>
                  </a:lnTo>
                  <a:lnTo>
                    <a:pt x="168632" y="476779"/>
                  </a:lnTo>
                  <a:lnTo>
                    <a:pt x="169728" y="466846"/>
                  </a:lnTo>
                  <a:lnTo>
                    <a:pt x="170770" y="456913"/>
                  </a:lnTo>
                  <a:lnTo>
                    <a:pt x="171759" y="446980"/>
                  </a:lnTo>
                  <a:lnTo>
                    <a:pt x="172698" y="437047"/>
                  </a:lnTo>
                  <a:lnTo>
                    <a:pt x="173587" y="427114"/>
                  </a:lnTo>
                  <a:lnTo>
                    <a:pt x="174425" y="417181"/>
                  </a:lnTo>
                  <a:lnTo>
                    <a:pt x="175214" y="407249"/>
                  </a:lnTo>
                  <a:lnTo>
                    <a:pt x="175954" y="397316"/>
                  </a:lnTo>
                  <a:lnTo>
                    <a:pt x="176638" y="387383"/>
                  </a:lnTo>
                  <a:lnTo>
                    <a:pt x="177275" y="377450"/>
                  </a:lnTo>
                  <a:lnTo>
                    <a:pt x="177867" y="367517"/>
                  </a:lnTo>
                  <a:lnTo>
                    <a:pt x="178416" y="357584"/>
                  </a:lnTo>
                  <a:lnTo>
                    <a:pt x="178925" y="347651"/>
                  </a:lnTo>
                  <a:lnTo>
                    <a:pt x="179395" y="337718"/>
                  </a:lnTo>
                  <a:lnTo>
                    <a:pt x="179829" y="327785"/>
                  </a:lnTo>
                  <a:lnTo>
                    <a:pt x="180222" y="317852"/>
                  </a:lnTo>
                  <a:lnTo>
                    <a:pt x="180583" y="307920"/>
                  </a:lnTo>
                  <a:lnTo>
                    <a:pt x="180913" y="297987"/>
                  </a:lnTo>
                  <a:lnTo>
                    <a:pt x="181216" y="288054"/>
                  </a:lnTo>
                  <a:lnTo>
                    <a:pt x="181493" y="278121"/>
                  </a:lnTo>
                  <a:lnTo>
                    <a:pt x="181744" y="268188"/>
                  </a:lnTo>
                  <a:lnTo>
                    <a:pt x="181973" y="258255"/>
                  </a:lnTo>
                  <a:lnTo>
                    <a:pt x="182177" y="248322"/>
                  </a:lnTo>
                  <a:lnTo>
                    <a:pt x="182361" y="238389"/>
                  </a:lnTo>
                  <a:lnTo>
                    <a:pt x="182526" y="228456"/>
                  </a:lnTo>
                  <a:lnTo>
                    <a:pt x="182675" y="218523"/>
                  </a:lnTo>
                  <a:lnTo>
                    <a:pt x="182807" y="208590"/>
                  </a:lnTo>
                  <a:lnTo>
                    <a:pt x="182924" y="198658"/>
                  </a:lnTo>
                  <a:lnTo>
                    <a:pt x="183028" y="188725"/>
                  </a:lnTo>
                  <a:lnTo>
                    <a:pt x="183117" y="178792"/>
                  </a:lnTo>
                  <a:lnTo>
                    <a:pt x="183194" y="168859"/>
                  </a:lnTo>
                  <a:lnTo>
                    <a:pt x="183262" y="158926"/>
                  </a:lnTo>
                  <a:lnTo>
                    <a:pt x="183321" y="148993"/>
                  </a:lnTo>
                  <a:lnTo>
                    <a:pt x="183372" y="139060"/>
                  </a:lnTo>
                  <a:lnTo>
                    <a:pt x="183416" y="129127"/>
                  </a:lnTo>
                  <a:lnTo>
                    <a:pt x="183455" y="119194"/>
                  </a:lnTo>
                  <a:lnTo>
                    <a:pt x="183488" y="109261"/>
                  </a:lnTo>
                  <a:lnTo>
                    <a:pt x="183518" y="99329"/>
                  </a:lnTo>
                  <a:lnTo>
                    <a:pt x="183546" y="89396"/>
                  </a:lnTo>
                  <a:lnTo>
                    <a:pt x="183572" y="79463"/>
                  </a:lnTo>
                  <a:lnTo>
                    <a:pt x="183598" y="69530"/>
                  </a:lnTo>
                  <a:lnTo>
                    <a:pt x="183624" y="59597"/>
                  </a:lnTo>
                  <a:lnTo>
                    <a:pt x="183650" y="49664"/>
                  </a:lnTo>
                  <a:lnTo>
                    <a:pt x="183677" y="39731"/>
                  </a:lnTo>
                  <a:lnTo>
                    <a:pt x="183705" y="29798"/>
                  </a:lnTo>
                  <a:lnTo>
                    <a:pt x="183735" y="19865"/>
                  </a:lnTo>
                  <a:lnTo>
                    <a:pt x="183766" y="9932"/>
                  </a:lnTo>
                  <a:lnTo>
                    <a:pt x="183799" y="0"/>
                  </a:lnTo>
                  <a:lnTo>
                    <a:pt x="185086" y="0"/>
                  </a:lnTo>
                  <a:lnTo>
                    <a:pt x="185119" y="9932"/>
                  </a:lnTo>
                  <a:lnTo>
                    <a:pt x="185151" y="19865"/>
                  </a:lnTo>
                  <a:lnTo>
                    <a:pt x="185181" y="29798"/>
                  </a:lnTo>
                  <a:lnTo>
                    <a:pt x="185209" y="39731"/>
                  </a:lnTo>
                  <a:lnTo>
                    <a:pt x="185236" y="49664"/>
                  </a:lnTo>
                  <a:lnTo>
                    <a:pt x="185262" y="59597"/>
                  </a:lnTo>
                  <a:lnTo>
                    <a:pt x="185288" y="69530"/>
                  </a:lnTo>
                  <a:lnTo>
                    <a:pt x="185313" y="79463"/>
                  </a:lnTo>
                  <a:lnTo>
                    <a:pt x="185340" y="89396"/>
                  </a:lnTo>
                  <a:lnTo>
                    <a:pt x="185367" y="99329"/>
                  </a:lnTo>
                  <a:lnTo>
                    <a:pt x="185398" y="109261"/>
                  </a:lnTo>
                  <a:lnTo>
                    <a:pt x="185431" y="119194"/>
                  </a:lnTo>
                  <a:lnTo>
                    <a:pt x="185470" y="129127"/>
                  </a:lnTo>
                  <a:lnTo>
                    <a:pt x="185514" y="139060"/>
                  </a:lnTo>
                  <a:lnTo>
                    <a:pt x="185565" y="148993"/>
                  </a:lnTo>
                  <a:lnTo>
                    <a:pt x="185624" y="158926"/>
                  </a:lnTo>
                  <a:lnTo>
                    <a:pt x="185691" y="168859"/>
                  </a:lnTo>
                  <a:lnTo>
                    <a:pt x="185769" y="178792"/>
                  </a:lnTo>
                  <a:lnTo>
                    <a:pt x="185858" y="188725"/>
                  </a:lnTo>
                  <a:lnTo>
                    <a:pt x="185961" y="198658"/>
                  </a:lnTo>
                  <a:lnTo>
                    <a:pt x="186079" y="208590"/>
                  </a:lnTo>
                  <a:lnTo>
                    <a:pt x="186211" y="218523"/>
                  </a:lnTo>
                  <a:lnTo>
                    <a:pt x="186359" y="228456"/>
                  </a:lnTo>
                  <a:lnTo>
                    <a:pt x="186525" y="238389"/>
                  </a:lnTo>
                  <a:lnTo>
                    <a:pt x="186708" y="248322"/>
                  </a:lnTo>
                  <a:lnTo>
                    <a:pt x="186912" y="258255"/>
                  </a:lnTo>
                  <a:lnTo>
                    <a:pt x="187141" y="268188"/>
                  </a:lnTo>
                  <a:lnTo>
                    <a:pt x="187393" y="278121"/>
                  </a:lnTo>
                  <a:lnTo>
                    <a:pt x="187669" y="288054"/>
                  </a:lnTo>
                  <a:lnTo>
                    <a:pt x="187972" y="297987"/>
                  </a:lnTo>
                  <a:lnTo>
                    <a:pt x="188303" y="307920"/>
                  </a:lnTo>
                  <a:lnTo>
                    <a:pt x="188663" y="317852"/>
                  </a:lnTo>
                  <a:lnTo>
                    <a:pt x="189057" y="327785"/>
                  </a:lnTo>
                  <a:lnTo>
                    <a:pt x="189490" y="337718"/>
                  </a:lnTo>
                  <a:lnTo>
                    <a:pt x="189960" y="347651"/>
                  </a:lnTo>
                  <a:lnTo>
                    <a:pt x="190469" y="357584"/>
                  </a:lnTo>
                  <a:lnTo>
                    <a:pt x="191019" y="367517"/>
                  </a:lnTo>
                  <a:lnTo>
                    <a:pt x="191611" y="377450"/>
                  </a:lnTo>
                  <a:lnTo>
                    <a:pt x="192247" y="387383"/>
                  </a:lnTo>
                  <a:lnTo>
                    <a:pt x="192932" y="397316"/>
                  </a:lnTo>
                  <a:lnTo>
                    <a:pt x="193672" y="407249"/>
                  </a:lnTo>
                  <a:lnTo>
                    <a:pt x="194461" y="417181"/>
                  </a:lnTo>
                  <a:lnTo>
                    <a:pt x="195299" y="427114"/>
                  </a:lnTo>
                  <a:lnTo>
                    <a:pt x="196188" y="437047"/>
                  </a:lnTo>
                  <a:lnTo>
                    <a:pt x="197127" y="446980"/>
                  </a:lnTo>
                  <a:lnTo>
                    <a:pt x="198116" y="456913"/>
                  </a:lnTo>
                  <a:lnTo>
                    <a:pt x="199157" y="466846"/>
                  </a:lnTo>
                  <a:lnTo>
                    <a:pt x="200254" y="476779"/>
                  </a:lnTo>
                  <a:lnTo>
                    <a:pt x="201398" y="486712"/>
                  </a:lnTo>
                  <a:lnTo>
                    <a:pt x="202587" y="496645"/>
                  </a:lnTo>
                  <a:lnTo>
                    <a:pt x="203820" y="506578"/>
                  </a:lnTo>
                  <a:lnTo>
                    <a:pt x="205095" y="516511"/>
                  </a:lnTo>
                  <a:lnTo>
                    <a:pt x="206409" y="526443"/>
                  </a:lnTo>
                  <a:lnTo>
                    <a:pt x="207763" y="536376"/>
                  </a:lnTo>
                  <a:lnTo>
                    <a:pt x="209157" y="546309"/>
                  </a:lnTo>
                  <a:lnTo>
                    <a:pt x="210582" y="556242"/>
                  </a:lnTo>
                  <a:lnTo>
                    <a:pt x="212038" y="566175"/>
                  </a:lnTo>
                  <a:lnTo>
                    <a:pt x="213522" y="576108"/>
                  </a:lnTo>
                  <a:lnTo>
                    <a:pt x="215032" y="586041"/>
                  </a:lnTo>
                  <a:lnTo>
                    <a:pt x="216568" y="595974"/>
                  </a:lnTo>
                  <a:lnTo>
                    <a:pt x="218129" y="605907"/>
                  </a:lnTo>
                  <a:lnTo>
                    <a:pt x="219716" y="615840"/>
                  </a:lnTo>
                  <a:lnTo>
                    <a:pt x="221326" y="625772"/>
                  </a:lnTo>
                  <a:lnTo>
                    <a:pt x="222959" y="635705"/>
                  </a:lnTo>
                  <a:lnTo>
                    <a:pt x="224616" y="645638"/>
                  </a:lnTo>
                  <a:lnTo>
                    <a:pt x="226297" y="655571"/>
                  </a:lnTo>
                  <a:lnTo>
                    <a:pt x="228004" y="665504"/>
                  </a:lnTo>
                  <a:lnTo>
                    <a:pt x="229742" y="675437"/>
                  </a:lnTo>
                  <a:lnTo>
                    <a:pt x="231515" y="685370"/>
                  </a:lnTo>
                  <a:lnTo>
                    <a:pt x="233322" y="695303"/>
                  </a:lnTo>
                  <a:lnTo>
                    <a:pt x="235167" y="705236"/>
                  </a:lnTo>
                  <a:lnTo>
                    <a:pt x="237053" y="715169"/>
                  </a:lnTo>
                  <a:lnTo>
                    <a:pt x="238983" y="725102"/>
                  </a:lnTo>
                  <a:lnTo>
                    <a:pt x="240961" y="735034"/>
                  </a:lnTo>
                  <a:lnTo>
                    <a:pt x="242995" y="744967"/>
                  </a:lnTo>
                  <a:lnTo>
                    <a:pt x="245089" y="754900"/>
                  </a:lnTo>
                  <a:lnTo>
                    <a:pt x="247240" y="764833"/>
                  </a:lnTo>
                  <a:lnTo>
                    <a:pt x="249450" y="774766"/>
                  </a:lnTo>
                  <a:lnTo>
                    <a:pt x="251720" y="784699"/>
                  </a:lnTo>
                  <a:lnTo>
                    <a:pt x="254049" y="794632"/>
                  </a:lnTo>
                  <a:lnTo>
                    <a:pt x="256436" y="804565"/>
                  </a:lnTo>
                  <a:lnTo>
                    <a:pt x="258887" y="814498"/>
                  </a:lnTo>
                  <a:lnTo>
                    <a:pt x="261396" y="824431"/>
                  </a:lnTo>
                  <a:lnTo>
                    <a:pt x="263953" y="834363"/>
                  </a:lnTo>
                  <a:lnTo>
                    <a:pt x="266554" y="844296"/>
                  </a:lnTo>
                  <a:lnTo>
                    <a:pt x="269193" y="854229"/>
                  </a:lnTo>
                  <a:lnTo>
                    <a:pt x="271862" y="864162"/>
                  </a:lnTo>
                  <a:lnTo>
                    <a:pt x="274556" y="874095"/>
                  </a:lnTo>
                  <a:lnTo>
                    <a:pt x="277267" y="884028"/>
                  </a:lnTo>
                  <a:lnTo>
                    <a:pt x="279984" y="893961"/>
                  </a:lnTo>
                  <a:lnTo>
                    <a:pt x="282699" y="903894"/>
                  </a:lnTo>
                  <a:lnTo>
                    <a:pt x="285403" y="913827"/>
                  </a:lnTo>
                  <a:lnTo>
                    <a:pt x="288090" y="923760"/>
                  </a:lnTo>
                  <a:lnTo>
                    <a:pt x="290753" y="933693"/>
                  </a:lnTo>
                  <a:lnTo>
                    <a:pt x="293386" y="943625"/>
                  </a:lnTo>
                  <a:lnTo>
                    <a:pt x="295978" y="953558"/>
                  </a:lnTo>
                  <a:lnTo>
                    <a:pt x="298525" y="963491"/>
                  </a:lnTo>
                  <a:lnTo>
                    <a:pt x="301026" y="973424"/>
                  </a:lnTo>
                  <a:lnTo>
                    <a:pt x="303480" y="983357"/>
                  </a:lnTo>
                  <a:lnTo>
                    <a:pt x="305885" y="993290"/>
                  </a:lnTo>
                  <a:lnTo>
                    <a:pt x="308241" y="1003223"/>
                  </a:lnTo>
                  <a:lnTo>
                    <a:pt x="310546" y="1013156"/>
                  </a:lnTo>
                  <a:lnTo>
                    <a:pt x="312796" y="1023089"/>
                  </a:lnTo>
                  <a:lnTo>
                    <a:pt x="314995" y="1033022"/>
                  </a:lnTo>
                  <a:lnTo>
                    <a:pt x="317149" y="1042954"/>
                  </a:lnTo>
                  <a:lnTo>
                    <a:pt x="319258" y="1052887"/>
                  </a:lnTo>
                  <a:lnTo>
                    <a:pt x="321327" y="1062820"/>
                  </a:lnTo>
                  <a:lnTo>
                    <a:pt x="323356" y="1072753"/>
                  </a:lnTo>
                  <a:lnTo>
                    <a:pt x="325349" y="1082686"/>
                  </a:lnTo>
                  <a:lnTo>
                    <a:pt x="327303" y="1092619"/>
                  </a:lnTo>
                  <a:lnTo>
                    <a:pt x="329222" y="1102552"/>
                  </a:lnTo>
                  <a:lnTo>
                    <a:pt x="331112" y="1112485"/>
                  </a:lnTo>
                  <a:lnTo>
                    <a:pt x="332974" y="1122418"/>
                  </a:lnTo>
                  <a:lnTo>
                    <a:pt x="334809" y="1132351"/>
                  </a:lnTo>
                  <a:lnTo>
                    <a:pt x="336618" y="1142284"/>
                  </a:lnTo>
                  <a:lnTo>
                    <a:pt x="338401" y="1152216"/>
                  </a:lnTo>
                  <a:lnTo>
                    <a:pt x="340157" y="1162149"/>
                  </a:lnTo>
                  <a:lnTo>
                    <a:pt x="341887" y="1172082"/>
                  </a:lnTo>
                  <a:lnTo>
                    <a:pt x="343593" y="1182015"/>
                  </a:lnTo>
                  <a:lnTo>
                    <a:pt x="345273" y="1191948"/>
                  </a:lnTo>
                  <a:lnTo>
                    <a:pt x="346927" y="1201881"/>
                  </a:lnTo>
                  <a:lnTo>
                    <a:pt x="348553" y="1211814"/>
                  </a:lnTo>
                  <a:lnTo>
                    <a:pt x="350149" y="1221747"/>
                  </a:lnTo>
                  <a:lnTo>
                    <a:pt x="351708" y="1231680"/>
                  </a:lnTo>
                  <a:lnTo>
                    <a:pt x="353228" y="1241613"/>
                  </a:lnTo>
                  <a:lnTo>
                    <a:pt x="354707" y="1251545"/>
                  </a:lnTo>
                  <a:lnTo>
                    <a:pt x="356141" y="1261478"/>
                  </a:lnTo>
                  <a:lnTo>
                    <a:pt x="357526" y="1271411"/>
                  </a:lnTo>
                  <a:lnTo>
                    <a:pt x="358857" y="1281344"/>
                  </a:lnTo>
                  <a:lnTo>
                    <a:pt x="360129" y="1291277"/>
                  </a:lnTo>
                  <a:lnTo>
                    <a:pt x="361325" y="1301210"/>
                  </a:lnTo>
                  <a:lnTo>
                    <a:pt x="362445" y="1311143"/>
                  </a:lnTo>
                  <a:lnTo>
                    <a:pt x="363489" y="1321076"/>
                  </a:lnTo>
                  <a:lnTo>
                    <a:pt x="364451" y="1331009"/>
                  </a:lnTo>
                  <a:lnTo>
                    <a:pt x="365328" y="1340942"/>
                  </a:lnTo>
                  <a:lnTo>
                    <a:pt x="366115" y="1350875"/>
                  </a:lnTo>
                  <a:lnTo>
                    <a:pt x="366811" y="1360807"/>
                  </a:lnTo>
                  <a:lnTo>
                    <a:pt x="367396" y="1370740"/>
                  </a:lnTo>
                  <a:lnTo>
                    <a:pt x="367882" y="1380673"/>
                  </a:lnTo>
                  <a:lnTo>
                    <a:pt x="368272" y="1390606"/>
                  </a:lnTo>
                  <a:lnTo>
                    <a:pt x="368566" y="1400539"/>
                  </a:lnTo>
                  <a:lnTo>
                    <a:pt x="368765" y="1410472"/>
                  </a:lnTo>
                  <a:lnTo>
                    <a:pt x="368871" y="1420405"/>
                  </a:lnTo>
                  <a:lnTo>
                    <a:pt x="368886" y="1430338"/>
                  </a:lnTo>
                  <a:lnTo>
                    <a:pt x="368796" y="1440271"/>
                  </a:lnTo>
                  <a:lnTo>
                    <a:pt x="368617" y="1450204"/>
                  </a:lnTo>
                  <a:lnTo>
                    <a:pt x="368354" y="1460136"/>
                  </a:lnTo>
                  <a:lnTo>
                    <a:pt x="368007" y="1470069"/>
                  </a:lnTo>
                  <a:lnTo>
                    <a:pt x="367577" y="1480002"/>
                  </a:lnTo>
                  <a:lnTo>
                    <a:pt x="367066" y="1489935"/>
                  </a:lnTo>
                  <a:lnTo>
                    <a:pt x="366472" y="1499868"/>
                  </a:lnTo>
                  <a:lnTo>
                    <a:pt x="365781" y="1509801"/>
                  </a:lnTo>
                  <a:lnTo>
                    <a:pt x="365003" y="1519734"/>
                  </a:lnTo>
                  <a:lnTo>
                    <a:pt x="364140" y="1529667"/>
                  </a:lnTo>
                  <a:lnTo>
                    <a:pt x="363189" y="1539600"/>
                  </a:lnTo>
                  <a:lnTo>
                    <a:pt x="362148" y="1549533"/>
                  </a:lnTo>
                  <a:lnTo>
                    <a:pt x="361017" y="1559466"/>
                  </a:lnTo>
                  <a:lnTo>
                    <a:pt x="359793" y="1569398"/>
                  </a:lnTo>
                  <a:lnTo>
                    <a:pt x="358459" y="1579331"/>
                  </a:lnTo>
                  <a:lnTo>
                    <a:pt x="357032" y="1589264"/>
                  </a:lnTo>
                  <a:lnTo>
                    <a:pt x="355515" y="1599197"/>
                  </a:lnTo>
                  <a:lnTo>
                    <a:pt x="353910" y="1609130"/>
                  </a:lnTo>
                  <a:lnTo>
                    <a:pt x="352223" y="1619063"/>
                  </a:lnTo>
                  <a:lnTo>
                    <a:pt x="350457" y="1628996"/>
                  </a:lnTo>
                  <a:lnTo>
                    <a:pt x="348619" y="1638929"/>
                  </a:lnTo>
                  <a:lnTo>
                    <a:pt x="346705" y="1648862"/>
                  </a:lnTo>
                  <a:lnTo>
                    <a:pt x="344738" y="1658795"/>
                  </a:lnTo>
                  <a:lnTo>
                    <a:pt x="342728" y="1668727"/>
                  </a:lnTo>
                  <a:lnTo>
                    <a:pt x="340683" y="1678660"/>
                  </a:lnTo>
                  <a:lnTo>
                    <a:pt x="338613" y="1688593"/>
                  </a:lnTo>
                  <a:lnTo>
                    <a:pt x="336527" y="1698526"/>
                  </a:lnTo>
                  <a:lnTo>
                    <a:pt x="334435" y="1708459"/>
                  </a:lnTo>
                  <a:lnTo>
                    <a:pt x="332348" y="1718392"/>
                  </a:lnTo>
                  <a:lnTo>
                    <a:pt x="330274" y="1728325"/>
                  </a:lnTo>
                  <a:lnTo>
                    <a:pt x="328222" y="1738258"/>
                  </a:lnTo>
                  <a:lnTo>
                    <a:pt x="326197" y="1748191"/>
                  </a:lnTo>
                  <a:lnTo>
                    <a:pt x="324204" y="1758124"/>
                  </a:lnTo>
                  <a:lnTo>
                    <a:pt x="322249" y="1768057"/>
                  </a:lnTo>
                  <a:lnTo>
                    <a:pt x="320337" y="1777989"/>
                  </a:lnTo>
                  <a:lnTo>
                    <a:pt x="318478" y="1787922"/>
                  </a:lnTo>
                  <a:lnTo>
                    <a:pt x="316668" y="1797855"/>
                  </a:lnTo>
                  <a:lnTo>
                    <a:pt x="314909" y="1807788"/>
                  </a:lnTo>
                  <a:lnTo>
                    <a:pt x="313200" y="1817721"/>
                  </a:lnTo>
                  <a:lnTo>
                    <a:pt x="311543" y="1827654"/>
                  </a:lnTo>
                  <a:lnTo>
                    <a:pt x="309938" y="1837587"/>
                  </a:lnTo>
                  <a:lnTo>
                    <a:pt x="308384" y="1847520"/>
                  </a:lnTo>
                  <a:lnTo>
                    <a:pt x="306890" y="1857453"/>
                  </a:lnTo>
                  <a:lnTo>
                    <a:pt x="305442" y="1867386"/>
                  </a:lnTo>
                  <a:lnTo>
                    <a:pt x="304039" y="1877318"/>
                  </a:lnTo>
                  <a:lnTo>
                    <a:pt x="302677" y="1887251"/>
                  </a:lnTo>
                  <a:lnTo>
                    <a:pt x="301353" y="1897184"/>
                  </a:lnTo>
                  <a:lnTo>
                    <a:pt x="300062" y="1907117"/>
                  </a:lnTo>
                  <a:lnTo>
                    <a:pt x="298801" y="1917050"/>
                  </a:lnTo>
                  <a:lnTo>
                    <a:pt x="297565" y="1926983"/>
                  </a:lnTo>
                  <a:lnTo>
                    <a:pt x="296344" y="1936916"/>
                  </a:lnTo>
                  <a:lnTo>
                    <a:pt x="295133" y="1946849"/>
                  </a:lnTo>
                  <a:lnTo>
                    <a:pt x="293925" y="1956782"/>
                  </a:lnTo>
                  <a:lnTo>
                    <a:pt x="292716" y="1966715"/>
                  </a:lnTo>
                  <a:lnTo>
                    <a:pt x="291500" y="1976648"/>
                  </a:lnTo>
                  <a:lnTo>
                    <a:pt x="290271" y="1986580"/>
                  </a:lnTo>
                  <a:lnTo>
                    <a:pt x="289023" y="1996513"/>
                  </a:lnTo>
                  <a:lnTo>
                    <a:pt x="287754" y="2006446"/>
                  </a:lnTo>
                  <a:lnTo>
                    <a:pt x="286463" y="2016379"/>
                  </a:lnTo>
                  <a:lnTo>
                    <a:pt x="285148" y="2026312"/>
                  </a:lnTo>
                  <a:lnTo>
                    <a:pt x="283808" y="2036245"/>
                  </a:lnTo>
                  <a:lnTo>
                    <a:pt x="282443" y="2046178"/>
                  </a:lnTo>
                  <a:lnTo>
                    <a:pt x="281055" y="2056111"/>
                  </a:lnTo>
                  <a:lnTo>
                    <a:pt x="279642" y="2066044"/>
                  </a:lnTo>
                  <a:lnTo>
                    <a:pt x="278211" y="2075977"/>
                  </a:lnTo>
                  <a:lnTo>
                    <a:pt x="276765" y="2085909"/>
                  </a:lnTo>
                  <a:lnTo>
                    <a:pt x="275307" y="2095842"/>
                  </a:lnTo>
                  <a:lnTo>
                    <a:pt x="273840" y="2105775"/>
                  </a:lnTo>
                  <a:lnTo>
                    <a:pt x="272367" y="2115708"/>
                  </a:lnTo>
                  <a:lnTo>
                    <a:pt x="270892" y="2125641"/>
                  </a:lnTo>
                  <a:lnTo>
                    <a:pt x="269418" y="2135574"/>
                  </a:lnTo>
                  <a:lnTo>
                    <a:pt x="267947" y="2145507"/>
                  </a:lnTo>
                  <a:lnTo>
                    <a:pt x="266482" y="2155440"/>
                  </a:lnTo>
                  <a:lnTo>
                    <a:pt x="265025" y="2165373"/>
                  </a:lnTo>
                  <a:lnTo>
                    <a:pt x="263576" y="2175306"/>
                  </a:lnTo>
                  <a:lnTo>
                    <a:pt x="262137" y="2185239"/>
                  </a:lnTo>
                  <a:lnTo>
                    <a:pt x="260710" y="2195171"/>
                  </a:lnTo>
                  <a:lnTo>
                    <a:pt x="259296" y="2205104"/>
                  </a:lnTo>
                  <a:lnTo>
                    <a:pt x="257895" y="2215037"/>
                  </a:lnTo>
                  <a:lnTo>
                    <a:pt x="256507" y="2224970"/>
                  </a:lnTo>
                  <a:lnTo>
                    <a:pt x="255132" y="2234903"/>
                  </a:lnTo>
                  <a:lnTo>
                    <a:pt x="253771" y="2244836"/>
                  </a:lnTo>
                  <a:lnTo>
                    <a:pt x="252424" y="2254769"/>
                  </a:lnTo>
                  <a:lnTo>
                    <a:pt x="251094" y="2264702"/>
                  </a:lnTo>
                  <a:lnTo>
                    <a:pt x="249781" y="2274635"/>
                  </a:lnTo>
                  <a:lnTo>
                    <a:pt x="248486" y="2284568"/>
                  </a:lnTo>
                  <a:lnTo>
                    <a:pt x="247208" y="2294500"/>
                  </a:lnTo>
                  <a:lnTo>
                    <a:pt x="245949" y="2304433"/>
                  </a:lnTo>
                  <a:lnTo>
                    <a:pt x="244709" y="2314366"/>
                  </a:lnTo>
                  <a:lnTo>
                    <a:pt x="243489" y="2324299"/>
                  </a:lnTo>
                  <a:lnTo>
                    <a:pt x="242291" y="2334232"/>
                  </a:lnTo>
                  <a:lnTo>
                    <a:pt x="241117" y="2344165"/>
                  </a:lnTo>
                  <a:lnTo>
                    <a:pt x="239964" y="2354098"/>
                  </a:lnTo>
                  <a:lnTo>
                    <a:pt x="238833" y="2364031"/>
                  </a:lnTo>
                  <a:lnTo>
                    <a:pt x="237724" y="2373964"/>
                  </a:lnTo>
                  <a:lnTo>
                    <a:pt x="236636" y="2383897"/>
                  </a:lnTo>
                  <a:lnTo>
                    <a:pt x="235571" y="2393830"/>
                  </a:lnTo>
                  <a:lnTo>
                    <a:pt x="234528" y="2403762"/>
                  </a:lnTo>
                  <a:lnTo>
                    <a:pt x="233510" y="2413695"/>
                  </a:lnTo>
                  <a:lnTo>
                    <a:pt x="232512" y="2423628"/>
                  </a:lnTo>
                  <a:lnTo>
                    <a:pt x="231536" y="2433561"/>
                  </a:lnTo>
                  <a:lnTo>
                    <a:pt x="230580" y="2443494"/>
                  </a:lnTo>
                  <a:lnTo>
                    <a:pt x="229644" y="2453427"/>
                  </a:lnTo>
                  <a:lnTo>
                    <a:pt x="228728" y="2463360"/>
                  </a:lnTo>
                  <a:lnTo>
                    <a:pt x="227834" y="2473293"/>
                  </a:lnTo>
                  <a:lnTo>
                    <a:pt x="226960" y="2483226"/>
                  </a:lnTo>
                  <a:lnTo>
                    <a:pt x="226105" y="2493159"/>
                  </a:lnTo>
                  <a:lnTo>
                    <a:pt x="225268" y="2503091"/>
                  </a:lnTo>
                  <a:lnTo>
                    <a:pt x="224448" y="2513024"/>
                  </a:lnTo>
                  <a:lnTo>
                    <a:pt x="223643" y="2522957"/>
                  </a:lnTo>
                  <a:lnTo>
                    <a:pt x="222854" y="2532890"/>
                  </a:lnTo>
                  <a:lnTo>
                    <a:pt x="222079" y="2542823"/>
                  </a:lnTo>
                  <a:lnTo>
                    <a:pt x="221319" y="2552756"/>
                  </a:lnTo>
                  <a:lnTo>
                    <a:pt x="220569" y="2562689"/>
                  </a:lnTo>
                  <a:lnTo>
                    <a:pt x="219829" y="2572622"/>
                  </a:lnTo>
                  <a:lnTo>
                    <a:pt x="219098" y="2582555"/>
                  </a:lnTo>
                  <a:lnTo>
                    <a:pt x="218375" y="2592488"/>
                  </a:lnTo>
                  <a:lnTo>
                    <a:pt x="217660" y="2602421"/>
                  </a:lnTo>
                  <a:lnTo>
                    <a:pt x="216953" y="2612353"/>
                  </a:lnTo>
                  <a:lnTo>
                    <a:pt x="216255" y="2622286"/>
                  </a:lnTo>
                  <a:lnTo>
                    <a:pt x="215565" y="2632219"/>
                  </a:lnTo>
                  <a:lnTo>
                    <a:pt x="214884" y="2642152"/>
                  </a:lnTo>
                  <a:lnTo>
                    <a:pt x="214213" y="2652085"/>
                  </a:lnTo>
                  <a:lnTo>
                    <a:pt x="213555" y="2662018"/>
                  </a:lnTo>
                  <a:lnTo>
                    <a:pt x="212911" y="2671951"/>
                  </a:lnTo>
                  <a:lnTo>
                    <a:pt x="212284" y="2681884"/>
                  </a:lnTo>
                  <a:lnTo>
                    <a:pt x="211678" y="2691817"/>
                  </a:lnTo>
                  <a:lnTo>
                    <a:pt x="211092" y="2701750"/>
                  </a:lnTo>
                  <a:lnTo>
                    <a:pt x="210530" y="2711682"/>
                  </a:lnTo>
                  <a:lnTo>
                    <a:pt x="209993" y="2721615"/>
                  </a:lnTo>
                  <a:lnTo>
                    <a:pt x="209481" y="2731548"/>
                  </a:lnTo>
                  <a:lnTo>
                    <a:pt x="208997" y="2741481"/>
                  </a:lnTo>
                  <a:lnTo>
                    <a:pt x="208545" y="2751414"/>
                  </a:lnTo>
                  <a:lnTo>
                    <a:pt x="208124" y="2761347"/>
                  </a:lnTo>
                  <a:lnTo>
                    <a:pt x="207731" y="2771280"/>
                  </a:lnTo>
                  <a:lnTo>
                    <a:pt x="207366" y="2781213"/>
                  </a:lnTo>
                  <a:lnTo>
                    <a:pt x="207027" y="2791146"/>
                  </a:lnTo>
                  <a:lnTo>
                    <a:pt x="206713" y="2801079"/>
                  </a:lnTo>
                  <a:lnTo>
                    <a:pt x="206421" y="2811012"/>
                  </a:lnTo>
                  <a:lnTo>
                    <a:pt x="206153" y="2820944"/>
                  </a:lnTo>
                  <a:lnTo>
                    <a:pt x="205902" y="2830877"/>
                  </a:lnTo>
                  <a:lnTo>
                    <a:pt x="205665" y="2840810"/>
                  </a:lnTo>
                  <a:lnTo>
                    <a:pt x="205438" y="2850743"/>
                  </a:lnTo>
                  <a:lnTo>
                    <a:pt x="205218" y="2860676"/>
                  </a:lnTo>
                  <a:lnTo>
                    <a:pt x="205003" y="2870609"/>
                  </a:lnTo>
                  <a:lnTo>
                    <a:pt x="204788" y="2880542"/>
                  </a:lnTo>
                  <a:lnTo>
                    <a:pt x="204569" y="2890475"/>
                  </a:lnTo>
                  <a:lnTo>
                    <a:pt x="204343" y="2900408"/>
                  </a:lnTo>
                  <a:lnTo>
                    <a:pt x="204109" y="2910341"/>
                  </a:lnTo>
                  <a:lnTo>
                    <a:pt x="203862" y="2920273"/>
                  </a:lnTo>
                  <a:lnTo>
                    <a:pt x="203601" y="2930206"/>
                  </a:lnTo>
                  <a:lnTo>
                    <a:pt x="203326" y="2940139"/>
                  </a:lnTo>
                  <a:lnTo>
                    <a:pt x="203033" y="2950072"/>
                  </a:lnTo>
                  <a:lnTo>
                    <a:pt x="202721" y="2960005"/>
                  </a:lnTo>
                  <a:lnTo>
                    <a:pt x="202390" y="2969938"/>
                  </a:lnTo>
                  <a:lnTo>
                    <a:pt x="202043" y="2979871"/>
                  </a:lnTo>
                  <a:lnTo>
                    <a:pt x="201681" y="2989804"/>
                  </a:lnTo>
                  <a:lnTo>
                    <a:pt x="201304" y="2999737"/>
                  </a:lnTo>
                  <a:lnTo>
                    <a:pt x="200916" y="3009670"/>
                  </a:lnTo>
                  <a:lnTo>
                    <a:pt x="200519" y="3019603"/>
                  </a:lnTo>
                  <a:lnTo>
                    <a:pt x="200117" y="3029535"/>
                  </a:lnTo>
                  <a:lnTo>
                    <a:pt x="199713" y="3039468"/>
                  </a:lnTo>
                  <a:lnTo>
                    <a:pt x="199313" y="3049401"/>
                  </a:lnTo>
                  <a:lnTo>
                    <a:pt x="198919" y="3059334"/>
                  </a:lnTo>
                  <a:lnTo>
                    <a:pt x="198537" y="3069267"/>
                  </a:lnTo>
                  <a:lnTo>
                    <a:pt x="198170" y="3079200"/>
                  </a:lnTo>
                  <a:lnTo>
                    <a:pt x="197821" y="3089133"/>
                  </a:lnTo>
                  <a:lnTo>
                    <a:pt x="197497" y="3099066"/>
                  </a:lnTo>
                  <a:lnTo>
                    <a:pt x="197200" y="3108999"/>
                  </a:lnTo>
                  <a:lnTo>
                    <a:pt x="196931" y="3118932"/>
                  </a:lnTo>
                  <a:lnTo>
                    <a:pt x="196689" y="3128864"/>
                  </a:lnTo>
                  <a:lnTo>
                    <a:pt x="196476" y="3138797"/>
                  </a:lnTo>
                  <a:lnTo>
                    <a:pt x="196292" y="3148730"/>
                  </a:lnTo>
                  <a:lnTo>
                    <a:pt x="196135" y="3158663"/>
                  </a:lnTo>
                  <a:lnTo>
                    <a:pt x="196008" y="3168596"/>
                  </a:lnTo>
                  <a:lnTo>
                    <a:pt x="195903" y="3178529"/>
                  </a:lnTo>
                  <a:lnTo>
                    <a:pt x="195818" y="3188462"/>
                  </a:lnTo>
                  <a:lnTo>
                    <a:pt x="195748" y="3198395"/>
                  </a:lnTo>
                  <a:lnTo>
                    <a:pt x="195689" y="3208328"/>
                  </a:lnTo>
                  <a:lnTo>
                    <a:pt x="195638" y="3218261"/>
                  </a:lnTo>
                  <a:lnTo>
                    <a:pt x="195592" y="3228194"/>
                  </a:lnTo>
                  <a:lnTo>
                    <a:pt x="195544" y="3238126"/>
                  </a:lnTo>
                  <a:lnTo>
                    <a:pt x="195493" y="3248059"/>
                  </a:lnTo>
                  <a:lnTo>
                    <a:pt x="195433" y="3257992"/>
                  </a:lnTo>
                  <a:lnTo>
                    <a:pt x="195364" y="3267925"/>
                  </a:lnTo>
                  <a:lnTo>
                    <a:pt x="195284" y="3277858"/>
                  </a:lnTo>
                  <a:lnTo>
                    <a:pt x="195191" y="3287791"/>
                  </a:lnTo>
                  <a:lnTo>
                    <a:pt x="195086" y="3297724"/>
                  </a:lnTo>
                  <a:lnTo>
                    <a:pt x="194965" y="3307657"/>
                  </a:lnTo>
                  <a:lnTo>
                    <a:pt x="194833" y="3317590"/>
                  </a:lnTo>
                  <a:lnTo>
                    <a:pt x="194692" y="3327523"/>
                  </a:lnTo>
                  <a:lnTo>
                    <a:pt x="194542" y="3337455"/>
                  </a:lnTo>
                  <a:lnTo>
                    <a:pt x="194387" y="3347388"/>
                  </a:lnTo>
                  <a:lnTo>
                    <a:pt x="194229" y="3357321"/>
                  </a:lnTo>
                  <a:lnTo>
                    <a:pt x="194070" y="3367254"/>
                  </a:lnTo>
                  <a:lnTo>
                    <a:pt x="193914" y="3377187"/>
                  </a:lnTo>
                  <a:lnTo>
                    <a:pt x="193765" y="3387120"/>
                  </a:lnTo>
                  <a:lnTo>
                    <a:pt x="193623" y="3397053"/>
                  </a:lnTo>
                  <a:lnTo>
                    <a:pt x="193491" y="3406986"/>
                  </a:lnTo>
                  <a:lnTo>
                    <a:pt x="193370" y="3416919"/>
                  </a:lnTo>
                  <a:lnTo>
                    <a:pt x="193263" y="3426852"/>
                  </a:lnTo>
                  <a:lnTo>
                    <a:pt x="193169" y="3436785"/>
                  </a:lnTo>
                  <a:lnTo>
                    <a:pt x="193092" y="3446717"/>
                  </a:lnTo>
                  <a:lnTo>
                    <a:pt x="193029" y="3456650"/>
                  </a:lnTo>
                  <a:lnTo>
                    <a:pt x="192980" y="3466583"/>
                  </a:lnTo>
                  <a:lnTo>
                    <a:pt x="192943" y="3476516"/>
                  </a:lnTo>
                  <a:lnTo>
                    <a:pt x="192917" y="3486449"/>
                  </a:lnTo>
                  <a:lnTo>
                    <a:pt x="192901" y="3496382"/>
                  </a:lnTo>
                  <a:lnTo>
                    <a:pt x="192893" y="3506315"/>
                  </a:lnTo>
                  <a:lnTo>
                    <a:pt x="192892" y="3516248"/>
                  </a:lnTo>
                  <a:lnTo>
                    <a:pt x="192894" y="3526181"/>
                  </a:lnTo>
                  <a:lnTo>
                    <a:pt x="192898" y="3536114"/>
                  </a:lnTo>
                  <a:lnTo>
                    <a:pt x="192902" y="3546046"/>
                  </a:lnTo>
                  <a:lnTo>
                    <a:pt x="192903" y="3555979"/>
                  </a:lnTo>
                  <a:lnTo>
                    <a:pt x="192900" y="3565912"/>
                  </a:lnTo>
                  <a:lnTo>
                    <a:pt x="192892" y="3575845"/>
                  </a:lnTo>
                  <a:lnTo>
                    <a:pt x="192877" y="3585778"/>
                  </a:lnTo>
                  <a:lnTo>
                    <a:pt x="192853" y="3595711"/>
                  </a:lnTo>
                  <a:lnTo>
                    <a:pt x="192821" y="3605644"/>
                  </a:lnTo>
                  <a:lnTo>
                    <a:pt x="192780" y="3615577"/>
                  </a:lnTo>
                  <a:lnTo>
                    <a:pt x="192730" y="3625510"/>
                  </a:lnTo>
                  <a:lnTo>
                    <a:pt x="192672" y="3635443"/>
                  </a:lnTo>
                  <a:lnTo>
                    <a:pt x="192604" y="3645376"/>
                  </a:lnTo>
                  <a:lnTo>
                    <a:pt x="192528" y="3655308"/>
                  </a:lnTo>
                  <a:lnTo>
                    <a:pt x="192446" y="3665241"/>
                  </a:lnTo>
                  <a:lnTo>
                    <a:pt x="192357" y="3675174"/>
                  </a:lnTo>
                  <a:lnTo>
                    <a:pt x="192264" y="3685107"/>
                  </a:lnTo>
                  <a:lnTo>
                    <a:pt x="192168" y="3695040"/>
                  </a:lnTo>
                  <a:lnTo>
                    <a:pt x="192069" y="3704973"/>
                  </a:lnTo>
                  <a:lnTo>
                    <a:pt x="191970" y="3714906"/>
                  </a:lnTo>
                  <a:lnTo>
                    <a:pt x="191873" y="3724839"/>
                  </a:lnTo>
                  <a:lnTo>
                    <a:pt x="191778" y="3734772"/>
                  </a:lnTo>
                  <a:lnTo>
                    <a:pt x="191688" y="3744705"/>
                  </a:lnTo>
                  <a:lnTo>
                    <a:pt x="191604" y="3754637"/>
                  </a:lnTo>
                  <a:lnTo>
                    <a:pt x="191528" y="3764570"/>
                  </a:lnTo>
                  <a:lnTo>
                    <a:pt x="191460" y="3774503"/>
                  </a:lnTo>
                  <a:lnTo>
                    <a:pt x="191404" y="3784436"/>
                  </a:lnTo>
                  <a:lnTo>
                    <a:pt x="191362" y="3794369"/>
                  </a:lnTo>
                  <a:lnTo>
                    <a:pt x="191335" y="3804302"/>
                  </a:lnTo>
                  <a:lnTo>
                    <a:pt x="191322" y="3814235"/>
                  </a:lnTo>
                  <a:lnTo>
                    <a:pt x="191326" y="3824168"/>
                  </a:lnTo>
                  <a:lnTo>
                    <a:pt x="191347" y="3834101"/>
                  </a:lnTo>
                  <a:lnTo>
                    <a:pt x="191386" y="3844034"/>
                  </a:lnTo>
                  <a:lnTo>
                    <a:pt x="191445" y="3853967"/>
                  </a:lnTo>
                  <a:lnTo>
                    <a:pt x="191526" y="3863899"/>
                  </a:lnTo>
                  <a:lnTo>
                    <a:pt x="191625" y="3873832"/>
                  </a:lnTo>
                  <a:lnTo>
                    <a:pt x="191742" y="3883765"/>
                  </a:lnTo>
                  <a:lnTo>
                    <a:pt x="191878" y="3893698"/>
                  </a:lnTo>
                  <a:lnTo>
                    <a:pt x="192029" y="3903631"/>
                  </a:lnTo>
                  <a:lnTo>
                    <a:pt x="192196" y="3913564"/>
                  </a:lnTo>
                  <a:lnTo>
                    <a:pt x="192377" y="3923497"/>
                  </a:lnTo>
                  <a:lnTo>
                    <a:pt x="192571" y="3933430"/>
                  </a:lnTo>
                  <a:lnTo>
                    <a:pt x="192773" y="3943363"/>
                  </a:lnTo>
                  <a:lnTo>
                    <a:pt x="192980" y="3953296"/>
                  </a:lnTo>
                  <a:lnTo>
                    <a:pt x="193190" y="3963228"/>
                  </a:lnTo>
                  <a:lnTo>
                    <a:pt x="193399" y="3973161"/>
                  </a:lnTo>
                  <a:lnTo>
                    <a:pt x="193606" y="3983094"/>
                  </a:lnTo>
                  <a:lnTo>
                    <a:pt x="193806" y="3993027"/>
                  </a:lnTo>
                  <a:lnTo>
                    <a:pt x="193995" y="4002960"/>
                  </a:lnTo>
                  <a:lnTo>
                    <a:pt x="194171" y="4012893"/>
                  </a:lnTo>
                  <a:lnTo>
                    <a:pt x="194332" y="4022826"/>
                  </a:lnTo>
                  <a:lnTo>
                    <a:pt x="194476" y="4032759"/>
                  </a:lnTo>
                  <a:lnTo>
                    <a:pt x="194601" y="4042692"/>
                  </a:lnTo>
                  <a:lnTo>
                    <a:pt x="194706" y="4052625"/>
                  </a:lnTo>
                  <a:lnTo>
                    <a:pt x="194787" y="4062558"/>
                  </a:lnTo>
                  <a:lnTo>
                    <a:pt x="194844" y="4072490"/>
                  </a:lnTo>
                  <a:lnTo>
                    <a:pt x="194879" y="4082423"/>
                  </a:lnTo>
                  <a:lnTo>
                    <a:pt x="194892" y="4092356"/>
                  </a:lnTo>
                  <a:lnTo>
                    <a:pt x="194885" y="4102289"/>
                  </a:lnTo>
                  <a:lnTo>
                    <a:pt x="194859" y="4112222"/>
                  </a:lnTo>
                  <a:lnTo>
                    <a:pt x="194814" y="4122155"/>
                  </a:lnTo>
                  <a:lnTo>
                    <a:pt x="194751" y="4132088"/>
                  </a:lnTo>
                  <a:lnTo>
                    <a:pt x="194671" y="4142021"/>
                  </a:lnTo>
                  <a:lnTo>
                    <a:pt x="194580" y="4151954"/>
                  </a:lnTo>
                  <a:lnTo>
                    <a:pt x="194477" y="4161887"/>
                  </a:lnTo>
                  <a:lnTo>
                    <a:pt x="194365" y="4171819"/>
                  </a:lnTo>
                  <a:lnTo>
                    <a:pt x="194246" y="4181752"/>
                  </a:lnTo>
                  <a:lnTo>
                    <a:pt x="194121" y="4191685"/>
                  </a:lnTo>
                  <a:lnTo>
                    <a:pt x="193991" y="4201618"/>
                  </a:lnTo>
                  <a:lnTo>
                    <a:pt x="193856" y="4211551"/>
                  </a:lnTo>
                  <a:lnTo>
                    <a:pt x="193720" y="4221484"/>
                  </a:lnTo>
                  <a:lnTo>
                    <a:pt x="193581" y="4231417"/>
                  </a:lnTo>
                  <a:lnTo>
                    <a:pt x="193442" y="4241350"/>
                  </a:lnTo>
                  <a:lnTo>
                    <a:pt x="193301" y="4251283"/>
                  </a:lnTo>
                  <a:lnTo>
                    <a:pt x="193160" y="4261216"/>
                  </a:lnTo>
                  <a:lnTo>
                    <a:pt x="193019" y="4271149"/>
                  </a:lnTo>
                  <a:lnTo>
                    <a:pt x="192878" y="4281081"/>
                  </a:lnTo>
                  <a:lnTo>
                    <a:pt x="192738" y="4291014"/>
                  </a:lnTo>
                  <a:lnTo>
                    <a:pt x="192599" y="4300947"/>
                  </a:lnTo>
                  <a:lnTo>
                    <a:pt x="192463" y="4310880"/>
                  </a:lnTo>
                  <a:lnTo>
                    <a:pt x="192329" y="4320813"/>
                  </a:lnTo>
                  <a:lnTo>
                    <a:pt x="192200" y="4330746"/>
                  </a:lnTo>
                  <a:lnTo>
                    <a:pt x="192077" y="4340679"/>
                  </a:lnTo>
                  <a:lnTo>
                    <a:pt x="191961" y="4350612"/>
                  </a:lnTo>
                  <a:lnTo>
                    <a:pt x="191855" y="4360545"/>
                  </a:lnTo>
                  <a:lnTo>
                    <a:pt x="191759" y="4370478"/>
                  </a:lnTo>
                  <a:lnTo>
                    <a:pt x="191677" y="4380410"/>
                  </a:lnTo>
                  <a:lnTo>
                    <a:pt x="191609" y="4390343"/>
                  </a:lnTo>
                  <a:lnTo>
                    <a:pt x="191558" y="4400276"/>
                  </a:lnTo>
                  <a:lnTo>
                    <a:pt x="191529" y="4410209"/>
                  </a:lnTo>
                  <a:lnTo>
                    <a:pt x="191523" y="4420142"/>
                  </a:lnTo>
                  <a:lnTo>
                    <a:pt x="191542" y="4430075"/>
                  </a:lnTo>
                  <a:lnTo>
                    <a:pt x="191586" y="4440008"/>
                  </a:lnTo>
                  <a:lnTo>
                    <a:pt x="191658" y="4449941"/>
                  </a:lnTo>
                  <a:lnTo>
                    <a:pt x="191760" y="4459874"/>
                  </a:lnTo>
                  <a:lnTo>
                    <a:pt x="191892" y="4469807"/>
                  </a:lnTo>
                  <a:lnTo>
                    <a:pt x="192060" y="4479740"/>
                  </a:lnTo>
                  <a:lnTo>
                    <a:pt x="192263" y="4489672"/>
                  </a:lnTo>
                  <a:lnTo>
                    <a:pt x="192499" y="4499605"/>
                  </a:lnTo>
                  <a:lnTo>
                    <a:pt x="192767" y="4509538"/>
                  </a:lnTo>
                  <a:lnTo>
                    <a:pt x="193068" y="4519471"/>
                  </a:lnTo>
                  <a:lnTo>
                    <a:pt x="193398" y="4529404"/>
                  </a:lnTo>
                  <a:lnTo>
                    <a:pt x="193758" y="4539337"/>
                  </a:lnTo>
                  <a:lnTo>
                    <a:pt x="194148" y="4549270"/>
                  </a:lnTo>
                  <a:lnTo>
                    <a:pt x="194564" y="4559203"/>
                  </a:lnTo>
                  <a:lnTo>
                    <a:pt x="194998" y="4569136"/>
                  </a:lnTo>
                  <a:lnTo>
                    <a:pt x="195449" y="4579069"/>
                  </a:lnTo>
                  <a:lnTo>
                    <a:pt x="195912" y="4589001"/>
                  </a:lnTo>
                  <a:lnTo>
                    <a:pt x="196383" y="4598934"/>
                  </a:lnTo>
                  <a:lnTo>
                    <a:pt x="196857" y="4608867"/>
                  </a:lnTo>
                  <a:lnTo>
                    <a:pt x="197327" y="4618800"/>
                  </a:lnTo>
                  <a:lnTo>
                    <a:pt x="197788" y="4628733"/>
                  </a:lnTo>
                  <a:lnTo>
                    <a:pt x="198234" y="4638666"/>
                  </a:lnTo>
                  <a:lnTo>
                    <a:pt x="198660" y="4648599"/>
                  </a:lnTo>
                  <a:lnTo>
                    <a:pt x="199061" y="4658532"/>
                  </a:lnTo>
                  <a:lnTo>
                    <a:pt x="199433" y="4668465"/>
                  </a:lnTo>
                  <a:lnTo>
                    <a:pt x="199770" y="4678398"/>
                  </a:lnTo>
                  <a:lnTo>
                    <a:pt x="200062" y="4688331"/>
                  </a:lnTo>
                  <a:lnTo>
                    <a:pt x="200308" y="4698263"/>
                  </a:lnTo>
                  <a:lnTo>
                    <a:pt x="200507" y="4708196"/>
                  </a:lnTo>
                  <a:lnTo>
                    <a:pt x="200656" y="4718129"/>
                  </a:lnTo>
                  <a:lnTo>
                    <a:pt x="200752" y="4728062"/>
                  </a:lnTo>
                  <a:lnTo>
                    <a:pt x="200795" y="4737995"/>
                  </a:lnTo>
                  <a:lnTo>
                    <a:pt x="200782" y="4747928"/>
                  </a:lnTo>
                  <a:lnTo>
                    <a:pt x="200706" y="4757861"/>
                  </a:lnTo>
                  <a:lnTo>
                    <a:pt x="200571" y="4767794"/>
                  </a:lnTo>
                  <a:lnTo>
                    <a:pt x="200382" y="4777727"/>
                  </a:lnTo>
                  <a:lnTo>
                    <a:pt x="200139" y="4787660"/>
                  </a:lnTo>
                  <a:lnTo>
                    <a:pt x="199845" y="4797592"/>
                  </a:lnTo>
                  <a:lnTo>
                    <a:pt x="199503" y="4807525"/>
                  </a:lnTo>
                  <a:lnTo>
                    <a:pt x="199113" y="4817458"/>
                  </a:lnTo>
                  <a:lnTo>
                    <a:pt x="198674" y="4827391"/>
                  </a:lnTo>
                  <a:lnTo>
                    <a:pt x="198196" y="4837324"/>
                  </a:lnTo>
                  <a:lnTo>
                    <a:pt x="197683" y="4847257"/>
                  </a:lnTo>
                  <a:lnTo>
                    <a:pt x="197141" y="4857190"/>
                  </a:lnTo>
                  <a:lnTo>
                    <a:pt x="196573" y="4867123"/>
                  </a:lnTo>
                  <a:lnTo>
                    <a:pt x="195984" y="4877056"/>
                  </a:lnTo>
                  <a:lnTo>
                    <a:pt x="195379" y="4886989"/>
                  </a:lnTo>
                  <a:lnTo>
                    <a:pt x="194761" y="4896922"/>
                  </a:lnTo>
                  <a:lnTo>
                    <a:pt x="194138" y="4906854"/>
                  </a:lnTo>
                  <a:lnTo>
                    <a:pt x="193515" y="4916787"/>
                  </a:lnTo>
                  <a:lnTo>
                    <a:pt x="192896" y="4926720"/>
                  </a:lnTo>
                  <a:lnTo>
                    <a:pt x="192285" y="4936653"/>
                  </a:lnTo>
                  <a:lnTo>
                    <a:pt x="191686" y="4946586"/>
                  </a:lnTo>
                  <a:lnTo>
                    <a:pt x="191103" y="4956519"/>
                  </a:lnTo>
                  <a:lnTo>
                    <a:pt x="190543" y="4966452"/>
                  </a:lnTo>
                  <a:lnTo>
                    <a:pt x="190006" y="4976385"/>
                  </a:lnTo>
                  <a:lnTo>
                    <a:pt x="189495" y="4986318"/>
                  </a:lnTo>
                  <a:lnTo>
                    <a:pt x="189010" y="4996251"/>
                  </a:lnTo>
                  <a:lnTo>
                    <a:pt x="188553" y="5006183"/>
                  </a:lnTo>
                  <a:lnTo>
                    <a:pt x="188126" y="5016116"/>
                  </a:lnTo>
                  <a:lnTo>
                    <a:pt x="187729" y="5026049"/>
                  </a:lnTo>
                  <a:lnTo>
                    <a:pt x="187367" y="5035982"/>
                  </a:lnTo>
                  <a:lnTo>
                    <a:pt x="187034" y="5045915"/>
                  </a:lnTo>
                  <a:lnTo>
                    <a:pt x="186730" y="5055848"/>
                  </a:lnTo>
                  <a:lnTo>
                    <a:pt x="186454" y="5065781"/>
                  </a:lnTo>
                  <a:lnTo>
                    <a:pt x="186205" y="5075714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0" name="pg38">
              <a:extLst>
                <a:ext uri="{FF2B5EF4-FFF2-40B4-BE49-F238E27FC236}">
                  <a16:creationId xmlns:a16="http://schemas.microsoft.com/office/drawing/2014/main" id="{1D4503F1-8313-2122-ECF2-BDDCC244EC76}"/>
                </a:ext>
              </a:extLst>
            </p:cNvPr>
            <p:cNvSpPr/>
            <p:nvPr/>
          </p:nvSpPr>
          <p:spPr>
            <a:xfrm>
              <a:off x="8076934" y="2733018"/>
              <a:ext cx="360099" cy="4963344"/>
            </a:xfrm>
            <a:custGeom>
              <a:avLst/>
              <a:gdLst/>
              <a:ahLst/>
              <a:cxnLst/>
              <a:rect l="0" t="0" r="0" b="0"/>
              <a:pathLst>
                <a:path w="360099" h="4963344">
                  <a:moveTo>
                    <a:pt x="176109" y="4963344"/>
                  </a:moveTo>
                  <a:lnTo>
                    <a:pt x="175801" y="4953631"/>
                  </a:lnTo>
                  <a:lnTo>
                    <a:pt x="175489" y="4943918"/>
                  </a:lnTo>
                  <a:lnTo>
                    <a:pt x="175175" y="4934205"/>
                  </a:lnTo>
                  <a:lnTo>
                    <a:pt x="174861" y="4924492"/>
                  </a:lnTo>
                  <a:lnTo>
                    <a:pt x="174551" y="4914779"/>
                  </a:lnTo>
                  <a:lnTo>
                    <a:pt x="174246" y="4905066"/>
                  </a:lnTo>
                  <a:lnTo>
                    <a:pt x="173949" y="4895353"/>
                  </a:lnTo>
                  <a:lnTo>
                    <a:pt x="173662" y="4885640"/>
                  </a:lnTo>
                  <a:lnTo>
                    <a:pt x="173387" y="4875927"/>
                  </a:lnTo>
                  <a:lnTo>
                    <a:pt x="173126" y="4866214"/>
                  </a:lnTo>
                  <a:lnTo>
                    <a:pt x="172882" y="4856501"/>
                  </a:lnTo>
                  <a:lnTo>
                    <a:pt x="172658" y="4846788"/>
                  </a:lnTo>
                  <a:lnTo>
                    <a:pt x="172454" y="4837075"/>
                  </a:lnTo>
                  <a:lnTo>
                    <a:pt x="172271" y="4827362"/>
                  </a:lnTo>
                  <a:lnTo>
                    <a:pt x="172110" y="4817649"/>
                  </a:lnTo>
                  <a:lnTo>
                    <a:pt x="171973" y="4807936"/>
                  </a:lnTo>
                  <a:lnTo>
                    <a:pt x="171858" y="4798223"/>
                  </a:lnTo>
                  <a:lnTo>
                    <a:pt x="171771" y="4788510"/>
                  </a:lnTo>
                  <a:lnTo>
                    <a:pt x="171710" y="4778797"/>
                  </a:lnTo>
                  <a:lnTo>
                    <a:pt x="171672" y="4769084"/>
                  </a:lnTo>
                  <a:lnTo>
                    <a:pt x="171657" y="4759371"/>
                  </a:lnTo>
                  <a:lnTo>
                    <a:pt x="171664" y="4749658"/>
                  </a:lnTo>
                  <a:lnTo>
                    <a:pt x="171694" y="4739945"/>
                  </a:lnTo>
                  <a:lnTo>
                    <a:pt x="171744" y="4730232"/>
                  </a:lnTo>
                  <a:lnTo>
                    <a:pt x="171818" y="4720519"/>
                  </a:lnTo>
                  <a:lnTo>
                    <a:pt x="171909" y="4710806"/>
                  </a:lnTo>
                  <a:lnTo>
                    <a:pt x="172016" y="4701093"/>
                  </a:lnTo>
                  <a:lnTo>
                    <a:pt x="172137" y="4691380"/>
                  </a:lnTo>
                  <a:lnTo>
                    <a:pt x="172272" y="4681667"/>
                  </a:lnTo>
                  <a:lnTo>
                    <a:pt x="172418" y="4671954"/>
                  </a:lnTo>
                  <a:lnTo>
                    <a:pt x="172575" y="4662241"/>
                  </a:lnTo>
                  <a:lnTo>
                    <a:pt x="172740" y="4652528"/>
                  </a:lnTo>
                  <a:lnTo>
                    <a:pt x="172911" y="4642815"/>
                  </a:lnTo>
                  <a:lnTo>
                    <a:pt x="173086" y="4633102"/>
                  </a:lnTo>
                  <a:lnTo>
                    <a:pt x="173264" y="4623389"/>
                  </a:lnTo>
                  <a:lnTo>
                    <a:pt x="173443" y="4613676"/>
                  </a:lnTo>
                  <a:lnTo>
                    <a:pt x="173622" y="4603963"/>
                  </a:lnTo>
                  <a:lnTo>
                    <a:pt x="173799" y="4594250"/>
                  </a:lnTo>
                  <a:lnTo>
                    <a:pt x="173973" y="4584537"/>
                  </a:lnTo>
                  <a:lnTo>
                    <a:pt x="174142" y="4574824"/>
                  </a:lnTo>
                  <a:lnTo>
                    <a:pt x="174306" y="4565110"/>
                  </a:lnTo>
                  <a:lnTo>
                    <a:pt x="174464" y="4555397"/>
                  </a:lnTo>
                  <a:lnTo>
                    <a:pt x="174615" y="4545684"/>
                  </a:lnTo>
                  <a:lnTo>
                    <a:pt x="174758" y="4535971"/>
                  </a:lnTo>
                  <a:lnTo>
                    <a:pt x="174892" y="4526258"/>
                  </a:lnTo>
                  <a:lnTo>
                    <a:pt x="175017" y="4516545"/>
                  </a:lnTo>
                  <a:lnTo>
                    <a:pt x="175134" y="4506832"/>
                  </a:lnTo>
                  <a:lnTo>
                    <a:pt x="175241" y="4497119"/>
                  </a:lnTo>
                  <a:lnTo>
                    <a:pt x="175340" y="4487406"/>
                  </a:lnTo>
                  <a:lnTo>
                    <a:pt x="175431" y="4477693"/>
                  </a:lnTo>
                  <a:lnTo>
                    <a:pt x="175511" y="4467980"/>
                  </a:lnTo>
                  <a:lnTo>
                    <a:pt x="175583" y="4458267"/>
                  </a:lnTo>
                  <a:lnTo>
                    <a:pt x="175648" y="4448554"/>
                  </a:lnTo>
                  <a:lnTo>
                    <a:pt x="175705" y="4438841"/>
                  </a:lnTo>
                  <a:lnTo>
                    <a:pt x="175755" y="4429128"/>
                  </a:lnTo>
                  <a:lnTo>
                    <a:pt x="175799" y="4419415"/>
                  </a:lnTo>
                  <a:lnTo>
                    <a:pt x="175836" y="4409702"/>
                  </a:lnTo>
                  <a:lnTo>
                    <a:pt x="175867" y="4399989"/>
                  </a:lnTo>
                  <a:lnTo>
                    <a:pt x="175893" y="4390276"/>
                  </a:lnTo>
                  <a:lnTo>
                    <a:pt x="175915" y="4380563"/>
                  </a:lnTo>
                  <a:lnTo>
                    <a:pt x="175932" y="4370850"/>
                  </a:lnTo>
                  <a:lnTo>
                    <a:pt x="175945" y="4361137"/>
                  </a:lnTo>
                  <a:lnTo>
                    <a:pt x="175954" y="4351424"/>
                  </a:lnTo>
                  <a:lnTo>
                    <a:pt x="175960" y="4341711"/>
                  </a:lnTo>
                  <a:lnTo>
                    <a:pt x="175962" y="4331998"/>
                  </a:lnTo>
                  <a:lnTo>
                    <a:pt x="175961" y="4322285"/>
                  </a:lnTo>
                  <a:lnTo>
                    <a:pt x="175957" y="4312572"/>
                  </a:lnTo>
                  <a:lnTo>
                    <a:pt x="175950" y="4302859"/>
                  </a:lnTo>
                  <a:lnTo>
                    <a:pt x="175941" y="4293146"/>
                  </a:lnTo>
                  <a:lnTo>
                    <a:pt x="175929" y="4283433"/>
                  </a:lnTo>
                  <a:lnTo>
                    <a:pt x="175914" y="4273720"/>
                  </a:lnTo>
                  <a:lnTo>
                    <a:pt x="175897" y="4264007"/>
                  </a:lnTo>
                  <a:lnTo>
                    <a:pt x="175878" y="4254294"/>
                  </a:lnTo>
                  <a:lnTo>
                    <a:pt x="175856" y="4244581"/>
                  </a:lnTo>
                  <a:lnTo>
                    <a:pt x="175833" y="4234868"/>
                  </a:lnTo>
                  <a:lnTo>
                    <a:pt x="175809" y="4225155"/>
                  </a:lnTo>
                  <a:lnTo>
                    <a:pt x="175784" y="4215442"/>
                  </a:lnTo>
                  <a:lnTo>
                    <a:pt x="175757" y="4205729"/>
                  </a:lnTo>
                  <a:lnTo>
                    <a:pt x="175731" y="4196016"/>
                  </a:lnTo>
                  <a:lnTo>
                    <a:pt x="175704" y="4186303"/>
                  </a:lnTo>
                  <a:lnTo>
                    <a:pt x="175679" y="4176590"/>
                  </a:lnTo>
                  <a:lnTo>
                    <a:pt x="175654" y="4166877"/>
                  </a:lnTo>
                  <a:lnTo>
                    <a:pt x="175630" y="4157164"/>
                  </a:lnTo>
                  <a:lnTo>
                    <a:pt x="175608" y="4147451"/>
                  </a:lnTo>
                  <a:lnTo>
                    <a:pt x="175588" y="4137738"/>
                  </a:lnTo>
                  <a:lnTo>
                    <a:pt x="175569" y="4128025"/>
                  </a:lnTo>
                  <a:lnTo>
                    <a:pt x="175553" y="4118312"/>
                  </a:lnTo>
                  <a:lnTo>
                    <a:pt x="175538" y="4108599"/>
                  </a:lnTo>
                  <a:lnTo>
                    <a:pt x="175525" y="4098886"/>
                  </a:lnTo>
                  <a:lnTo>
                    <a:pt x="175512" y="4089173"/>
                  </a:lnTo>
                  <a:lnTo>
                    <a:pt x="175500" y="4079460"/>
                  </a:lnTo>
                  <a:lnTo>
                    <a:pt x="175488" y="4069747"/>
                  </a:lnTo>
                  <a:lnTo>
                    <a:pt x="175473" y="4060034"/>
                  </a:lnTo>
                  <a:lnTo>
                    <a:pt x="175456" y="4050321"/>
                  </a:lnTo>
                  <a:lnTo>
                    <a:pt x="175436" y="4040608"/>
                  </a:lnTo>
                  <a:lnTo>
                    <a:pt x="175410" y="4030895"/>
                  </a:lnTo>
                  <a:lnTo>
                    <a:pt x="175378" y="4021182"/>
                  </a:lnTo>
                  <a:lnTo>
                    <a:pt x="175336" y="4011469"/>
                  </a:lnTo>
                  <a:lnTo>
                    <a:pt x="175285" y="4001756"/>
                  </a:lnTo>
                  <a:lnTo>
                    <a:pt x="175224" y="3992043"/>
                  </a:lnTo>
                  <a:lnTo>
                    <a:pt x="175151" y="3982330"/>
                  </a:lnTo>
                  <a:lnTo>
                    <a:pt x="175066" y="3972617"/>
                  </a:lnTo>
                  <a:lnTo>
                    <a:pt x="174968" y="3962904"/>
                  </a:lnTo>
                  <a:lnTo>
                    <a:pt x="174853" y="3953191"/>
                  </a:lnTo>
                  <a:lnTo>
                    <a:pt x="174725" y="3943478"/>
                  </a:lnTo>
                  <a:lnTo>
                    <a:pt x="174583" y="3933765"/>
                  </a:lnTo>
                  <a:lnTo>
                    <a:pt x="174428" y="3924052"/>
                  </a:lnTo>
                  <a:lnTo>
                    <a:pt x="174260" y="3914339"/>
                  </a:lnTo>
                  <a:lnTo>
                    <a:pt x="174082" y="3904626"/>
                  </a:lnTo>
                  <a:lnTo>
                    <a:pt x="173894" y="3894913"/>
                  </a:lnTo>
                  <a:lnTo>
                    <a:pt x="173698" y="3885200"/>
                  </a:lnTo>
                  <a:lnTo>
                    <a:pt x="173496" y="3875487"/>
                  </a:lnTo>
                  <a:lnTo>
                    <a:pt x="173292" y="3865774"/>
                  </a:lnTo>
                  <a:lnTo>
                    <a:pt x="173087" y="3856061"/>
                  </a:lnTo>
                  <a:lnTo>
                    <a:pt x="172884" y="3846348"/>
                  </a:lnTo>
                  <a:lnTo>
                    <a:pt x="172684" y="3836635"/>
                  </a:lnTo>
                  <a:lnTo>
                    <a:pt x="172492" y="3826922"/>
                  </a:lnTo>
                  <a:lnTo>
                    <a:pt x="172308" y="3817209"/>
                  </a:lnTo>
                  <a:lnTo>
                    <a:pt x="172135" y="3807496"/>
                  </a:lnTo>
                  <a:lnTo>
                    <a:pt x="171974" y="3797783"/>
                  </a:lnTo>
                  <a:lnTo>
                    <a:pt x="171825" y="3788070"/>
                  </a:lnTo>
                  <a:lnTo>
                    <a:pt x="171689" y="3778357"/>
                  </a:lnTo>
                  <a:lnTo>
                    <a:pt x="171567" y="3768644"/>
                  </a:lnTo>
                  <a:lnTo>
                    <a:pt x="171461" y="3758931"/>
                  </a:lnTo>
                  <a:lnTo>
                    <a:pt x="171369" y="3749218"/>
                  </a:lnTo>
                  <a:lnTo>
                    <a:pt x="171288" y="3739505"/>
                  </a:lnTo>
                  <a:lnTo>
                    <a:pt x="171219" y="3729792"/>
                  </a:lnTo>
                  <a:lnTo>
                    <a:pt x="171159" y="3720079"/>
                  </a:lnTo>
                  <a:lnTo>
                    <a:pt x="171108" y="3710366"/>
                  </a:lnTo>
                  <a:lnTo>
                    <a:pt x="171064" y="3700653"/>
                  </a:lnTo>
                  <a:lnTo>
                    <a:pt x="171025" y="3690940"/>
                  </a:lnTo>
                  <a:lnTo>
                    <a:pt x="170990" y="3681227"/>
                  </a:lnTo>
                  <a:lnTo>
                    <a:pt x="170957" y="3671514"/>
                  </a:lnTo>
                  <a:lnTo>
                    <a:pt x="170923" y="3661801"/>
                  </a:lnTo>
                  <a:lnTo>
                    <a:pt x="170889" y="3652088"/>
                  </a:lnTo>
                  <a:lnTo>
                    <a:pt x="170852" y="3642375"/>
                  </a:lnTo>
                  <a:lnTo>
                    <a:pt x="170812" y="3632662"/>
                  </a:lnTo>
                  <a:lnTo>
                    <a:pt x="170766" y="3622949"/>
                  </a:lnTo>
                  <a:lnTo>
                    <a:pt x="170715" y="3613236"/>
                  </a:lnTo>
                  <a:lnTo>
                    <a:pt x="170658" y="3603523"/>
                  </a:lnTo>
                  <a:lnTo>
                    <a:pt x="170595" y="3593810"/>
                  </a:lnTo>
                  <a:lnTo>
                    <a:pt x="170525" y="3584097"/>
                  </a:lnTo>
                  <a:lnTo>
                    <a:pt x="170447" y="3574384"/>
                  </a:lnTo>
                  <a:lnTo>
                    <a:pt x="170361" y="3564671"/>
                  </a:lnTo>
                  <a:lnTo>
                    <a:pt x="170267" y="3554958"/>
                  </a:lnTo>
                  <a:lnTo>
                    <a:pt x="170165" y="3545245"/>
                  </a:lnTo>
                  <a:lnTo>
                    <a:pt x="170055" y="3535532"/>
                  </a:lnTo>
                  <a:lnTo>
                    <a:pt x="169938" y="3525819"/>
                  </a:lnTo>
                  <a:lnTo>
                    <a:pt x="169814" y="3516106"/>
                  </a:lnTo>
                  <a:lnTo>
                    <a:pt x="169682" y="3506393"/>
                  </a:lnTo>
                  <a:lnTo>
                    <a:pt x="169543" y="3496680"/>
                  </a:lnTo>
                  <a:lnTo>
                    <a:pt x="169398" y="3486967"/>
                  </a:lnTo>
                  <a:lnTo>
                    <a:pt x="169248" y="3477254"/>
                  </a:lnTo>
                  <a:lnTo>
                    <a:pt x="169094" y="3467541"/>
                  </a:lnTo>
                  <a:lnTo>
                    <a:pt x="168937" y="3457828"/>
                  </a:lnTo>
                  <a:lnTo>
                    <a:pt x="168777" y="3448115"/>
                  </a:lnTo>
                  <a:lnTo>
                    <a:pt x="168617" y="3438402"/>
                  </a:lnTo>
                  <a:lnTo>
                    <a:pt x="168456" y="3428689"/>
                  </a:lnTo>
                  <a:lnTo>
                    <a:pt x="168297" y="3418976"/>
                  </a:lnTo>
                  <a:lnTo>
                    <a:pt x="168141" y="3409263"/>
                  </a:lnTo>
                  <a:lnTo>
                    <a:pt x="167988" y="3399550"/>
                  </a:lnTo>
                  <a:lnTo>
                    <a:pt x="167840" y="3389837"/>
                  </a:lnTo>
                  <a:lnTo>
                    <a:pt x="167698" y="3380124"/>
                  </a:lnTo>
                  <a:lnTo>
                    <a:pt x="167564" y="3370411"/>
                  </a:lnTo>
                  <a:lnTo>
                    <a:pt x="167436" y="3360698"/>
                  </a:lnTo>
                  <a:lnTo>
                    <a:pt x="167317" y="3350985"/>
                  </a:lnTo>
                  <a:lnTo>
                    <a:pt x="167206" y="3341272"/>
                  </a:lnTo>
                  <a:lnTo>
                    <a:pt x="167104" y="3331559"/>
                  </a:lnTo>
                  <a:lnTo>
                    <a:pt x="167010" y="3321846"/>
                  </a:lnTo>
                  <a:lnTo>
                    <a:pt x="166926" y="3312133"/>
                  </a:lnTo>
                  <a:lnTo>
                    <a:pt x="166852" y="3302420"/>
                  </a:lnTo>
                  <a:lnTo>
                    <a:pt x="166786" y="3292707"/>
                  </a:lnTo>
                  <a:lnTo>
                    <a:pt x="166729" y="3282994"/>
                  </a:lnTo>
                  <a:lnTo>
                    <a:pt x="166681" y="3273281"/>
                  </a:lnTo>
                  <a:lnTo>
                    <a:pt x="166640" y="3263568"/>
                  </a:lnTo>
                  <a:lnTo>
                    <a:pt x="166608" y="3253855"/>
                  </a:lnTo>
                  <a:lnTo>
                    <a:pt x="166584" y="3244142"/>
                  </a:lnTo>
                  <a:lnTo>
                    <a:pt x="166567" y="3234429"/>
                  </a:lnTo>
                  <a:lnTo>
                    <a:pt x="166556" y="3224716"/>
                  </a:lnTo>
                  <a:lnTo>
                    <a:pt x="166551" y="3215003"/>
                  </a:lnTo>
                  <a:lnTo>
                    <a:pt x="166550" y="3205290"/>
                  </a:lnTo>
                  <a:lnTo>
                    <a:pt x="166553" y="3195577"/>
                  </a:lnTo>
                  <a:lnTo>
                    <a:pt x="166559" y="3185864"/>
                  </a:lnTo>
                  <a:lnTo>
                    <a:pt x="166566" y="3176151"/>
                  </a:lnTo>
                  <a:lnTo>
                    <a:pt x="166572" y="3166438"/>
                  </a:lnTo>
                  <a:lnTo>
                    <a:pt x="166576" y="3156725"/>
                  </a:lnTo>
                  <a:lnTo>
                    <a:pt x="166577" y="3147012"/>
                  </a:lnTo>
                  <a:lnTo>
                    <a:pt x="166572" y="3137299"/>
                  </a:lnTo>
                  <a:lnTo>
                    <a:pt x="166559" y="3127586"/>
                  </a:lnTo>
                  <a:lnTo>
                    <a:pt x="166536" y="3117873"/>
                  </a:lnTo>
                  <a:lnTo>
                    <a:pt x="166501" y="3108160"/>
                  </a:lnTo>
                  <a:lnTo>
                    <a:pt x="166453" y="3098447"/>
                  </a:lnTo>
                  <a:lnTo>
                    <a:pt x="166389" y="3088734"/>
                  </a:lnTo>
                  <a:lnTo>
                    <a:pt x="166310" y="3079021"/>
                  </a:lnTo>
                  <a:lnTo>
                    <a:pt x="166214" y="3069308"/>
                  </a:lnTo>
                  <a:lnTo>
                    <a:pt x="166099" y="3059595"/>
                  </a:lnTo>
                  <a:lnTo>
                    <a:pt x="165961" y="3049882"/>
                  </a:lnTo>
                  <a:lnTo>
                    <a:pt x="165805" y="3040169"/>
                  </a:lnTo>
                  <a:lnTo>
                    <a:pt x="165628" y="3030456"/>
                  </a:lnTo>
                  <a:lnTo>
                    <a:pt x="165433" y="3020743"/>
                  </a:lnTo>
                  <a:lnTo>
                    <a:pt x="165218" y="3011030"/>
                  </a:lnTo>
                  <a:lnTo>
                    <a:pt x="164985" y="3001317"/>
                  </a:lnTo>
                  <a:lnTo>
                    <a:pt x="164732" y="2991604"/>
                  </a:lnTo>
                  <a:lnTo>
                    <a:pt x="164459" y="2981891"/>
                  </a:lnTo>
                  <a:lnTo>
                    <a:pt x="164170" y="2972178"/>
                  </a:lnTo>
                  <a:lnTo>
                    <a:pt x="163866" y="2962465"/>
                  </a:lnTo>
                  <a:lnTo>
                    <a:pt x="163546" y="2952752"/>
                  </a:lnTo>
                  <a:lnTo>
                    <a:pt x="163212" y="2943039"/>
                  </a:lnTo>
                  <a:lnTo>
                    <a:pt x="162863" y="2933326"/>
                  </a:lnTo>
                  <a:lnTo>
                    <a:pt x="162498" y="2923613"/>
                  </a:lnTo>
                  <a:lnTo>
                    <a:pt x="162119" y="2913900"/>
                  </a:lnTo>
                  <a:lnTo>
                    <a:pt x="161727" y="2904187"/>
                  </a:lnTo>
                  <a:lnTo>
                    <a:pt x="161322" y="2894474"/>
                  </a:lnTo>
                  <a:lnTo>
                    <a:pt x="160903" y="2884761"/>
                  </a:lnTo>
                  <a:lnTo>
                    <a:pt x="160470" y="2875048"/>
                  </a:lnTo>
                  <a:lnTo>
                    <a:pt x="160023" y="2865335"/>
                  </a:lnTo>
                  <a:lnTo>
                    <a:pt x="159560" y="2855622"/>
                  </a:lnTo>
                  <a:lnTo>
                    <a:pt x="159083" y="2845909"/>
                  </a:lnTo>
                  <a:lnTo>
                    <a:pt x="158591" y="2836196"/>
                  </a:lnTo>
                  <a:lnTo>
                    <a:pt x="158085" y="2826483"/>
                  </a:lnTo>
                  <a:lnTo>
                    <a:pt x="157565" y="2816770"/>
                  </a:lnTo>
                  <a:lnTo>
                    <a:pt x="157029" y="2807057"/>
                  </a:lnTo>
                  <a:lnTo>
                    <a:pt x="156476" y="2797344"/>
                  </a:lnTo>
                  <a:lnTo>
                    <a:pt x="155907" y="2787631"/>
                  </a:lnTo>
                  <a:lnTo>
                    <a:pt x="155322" y="2777918"/>
                  </a:lnTo>
                  <a:lnTo>
                    <a:pt x="154721" y="2768205"/>
                  </a:lnTo>
                  <a:lnTo>
                    <a:pt x="154104" y="2758492"/>
                  </a:lnTo>
                  <a:lnTo>
                    <a:pt x="153469" y="2748779"/>
                  </a:lnTo>
                  <a:lnTo>
                    <a:pt x="152818" y="2739066"/>
                  </a:lnTo>
                  <a:lnTo>
                    <a:pt x="152145" y="2729353"/>
                  </a:lnTo>
                  <a:lnTo>
                    <a:pt x="151454" y="2719640"/>
                  </a:lnTo>
                  <a:lnTo>
                    <a:pt x="150744" y="2709927"/>
                  </a:lnTo>
                  <a:lnTo>
                    <a:pt x="150015" y="2700214"/>
                  </a:lnTo>
                  <a:lnTo>
                    <a:pt x="149269" y="2690501"/>
                  </a:lnTo>
                  <a:lnTo>
                    <a:pt x="148503" y="2680788"/>
                  </a:lnTo>
                  <a:lnTo>
                    <a:pt x="147719" y="2671075"/>
                  </a:lnTo>
                  <a:lnTo>
                    <a:pt x="146916" y="2661362"/>
                  </a:lnTo>
                  <a:lnTo>
                    <a:pt x="146099" y="2651649"/>
                  </a:lnTo>
                  <a:lnTo>
                    <a:pt x="145269" y="2641936"/>
                  </a:lnTo>
                  <a:lnTo>
                    <a:pt x="144428" y="2632223"/>
                  </a:lnTo>
                  <a:lnTo>
                    <a:pt x="143579" y="2622510"/>
                  </a:lnTo>
                  <a:lnTo>
                    <a:pt x="142725" y="2612797"/>
                  </a:lnTo>
                  <a:lnTo>
                    <a:pt x="141868" y="2603084"/>
                  </a:lnTo>
                  <a:lnTo>
                    <a:pt x="141015" y="2593371"/>
                  </a:lnTo>
                  <a:lnTo>
                    <a:pt x="140168" y="2583658"/>
                  </a:lnTo>
                  <a:lnTo>
                    <a:pt x="139330" y="2573945"/>
                  </a:lnTo>
                  <a:lnTo>
                    <a:pt x="138505" y="2564232"/>
                  </a:lnTo>
                  <a:lnTo>
                    <a:pt x="137695" y="2554519"/>
                  </a:lnTo>
                  <a:lnTo>
                    <a:pt x="136904" y="2544806"/>
                  </a:lnTo>
                  <a:lnTo>
                    <a:pt x="136137" y="2535093"/>
                  </a:lnTo>
                  <a:lnTo>
                    <a:pt x="135393" y="2525380"/>
                  </a:lnTo>
                  <a:lnTo>
                    <a:pt x="134671" y="2515667"/>
                  </a:lnTo>
                  <a:lnTo>
                    <a:pt x="133972" y="2505954"/>
                  </a:lnTo>
                  <a:lnTo>
                    <a:pt x="133295" y="2496241"/>
                  </a:lnTo>
                  <a:lnTo>
                    <a:pt x="132638" y="2486528"/>
                  </a:lnTo>
                  <a:lnTo>
                    <a:pt x="132002" y="2476815"/>
                  </a:lnTo>
                  <a:lnTo>
                    <a:pt x="131382" y="2467102"/>
                  </a:lnTo>
                  <a:lnTo>
                    <a:pt x="130772" y="2457389"/>
                  </a:lnTo>
                  <a:lnTo>
                    <a:pt x="130169" y="2447676"/>
                  </a:lnTo>
                  <a:lnTo>
                    <a:pt x="129567" y="2437963"/>
                  </a:lnTo>
                  <a:lnTo>
                    <a:pt x="128961" y="2428250"/>
                  </a:lnTo>
                  <a:lnTo>
                    <a:pt x="128346" y="2418537"/>
                  </a:lnTo>
                  <a:lnTo>
                    <a:pt x="127711" y="2408824"/>
                  </a:lnTo>
                  <a:lnTo>
                    <a:pt x="127052" y="2399111"/>
                  </a:lnTo>
                  <a:lnTo>
                    <a:pt x="126364" y="2389398"/>
                  </a:lnTo>
                  <a:lnTo>
                    <a:pt x="125639" y="2379685"/>
                  </a:lnTo>
                  <a:lnTo>
                    <a:pt x="124874" y="2369972"/>
                  </a:lnTo>
                  <a:lnTo>
                    <a:pt x="124061" y="2360259"/>
                  </a:lnTo>
                  <a:lnTo>
                    <a:pt x="123194" y="2350546"/>
                  </a:lnTo>
                  <a:lnTo>
                    <a:pt x="122260" y="2340833"/>
                  </a:lnTo>
                  <a:lnTo>
                    <a:pt x="121265" y="2331120"/>
                  </a:lnTo>
                  <a:lnTo>
                    <a:pt x="120204" y="2321407"/>
                  </a:lnTo>
                  <a:lnTo>
                    <a:pt x="119078" y="2311694"/>
                  </a:lnTo>
                  <a:lnTo>
                    <a:pt x="117884" y="2301981"/>
                  </a:lnTo>
                  <a:lnTo>
                    <a:pt x="116622" y="2292268"/>
                  </a:lnTo>
                  <a:lnTo>
                    <a:pt x="115285" y="2282555"/>
                  </a:lnTo>
                  <a:lnTo>
                    <a:pt x="113879" y="2272842"/>
                  </a:lnTo>
                  <a:lnTo>
                    <a:pt x="112413" y="2263129"/>
                  </a:lnTo>
                  <a:lnTo>
                    <a:pt x="110892" y="2253416"/>
                  </a:lnTo>
                  <a:lnTo>
                    <a:pt x="109321" y="2243703"/>
                  </a:lnTo>
                  <a:lnTo>
                    <a:pt x="107707" y="2233990"/>
                  </a:lnTo>
                  <a:lnTo>
                    <a:pt x="106056" y="2224277"/>
                  </a:lnTo>
                  <a:lnTo>
                    <a:pt x="104374" y="2214564"/>
                  </a:lnTo>
                  <a:lnTo>
                    <a:pt x="102675" y="2204851"/>
                  </a:lnTo>
                  <a:lnTo>
                    <a:pt x="100969" y="2195138"/>
                  </a:lnTo>
                  <a:lnTo>
                    <a:pt x="99265" y="2185425"/>
                  </a:lnTo>
                  <a:lnTo>
                    <a:pt x="97570" y="2175712"/>
                  </a:lnTo>
                  <a:lnTo>
                    <a:pt x="95892" y="2165999"/>
                  </a:lnTo>
                  <a:lnTo>
                    <a:pt x="94242" y="2156286"/>
                  </a:lnTo>
                  <a:lnTo>
                    <a:pt x="92631" y="2146573"/>
                  </a:lnTo>
                  <a:lnTo>
                    <a:pt x="91060" y="2136860"/>
                  </a:lnTo>
                  <a:lnTo>
                    <a:pt x="89534" y="2127147"/>
                  </a:lnTo>
                  <a:lnTo>
                    <a:pt x="88055" y="2117434"/>
                  </a:lnTo>
                  <a:lnTo>
                    <a:pt x="86625" y="2107721"/>
                  </a:lnTo>
                  <a:lnTo>
                    <a:pt x="85245" y="2098008"/>
                  </a:lnTo>
                  <a:lnTo>
                    <a:pt x="83923" y="2088295"/>
                  </a:lnTo>
                  <a:lnTo>
                    <a:pt x="82650" y="2078582"/>
                  </a:lnTo>
                  <a:lnTo>
                    <a:pt x="81420" y="2068869"/>
                  </a:lnTo>
                  <a:lnTo>
                    <a:pt x="80227" y="2059156"/>
                  </a:lnTo>
                  <a:lnTo>
                    <a:pt x="79067" y="2049443"/>
                  </a:lnTo>
                  <a:lnTo>
                    <a:pt x="77933" y="2039730"/>
                  </a:lnTo>
                  <a:lnTo>
                    <a:pt x="76819" y="2030017"/>
                  </a:lnTo>
                  <a:lnTo>
                    <a:pt x="75714" y="2020304"/>
                  </a:lnTo>
                  <a:lnTo>
                    <a:pt x="74608" y="2010591"/>
                  </a:lnTo>
                  <a:lnTo>
                    <a:pt x="73490" y="2000878"/>
                  </a:lnTo>
                  <a:lnTo>
                    <a:pt x="72352" y="1991165"/>
                  </a:lnTo>
                  <a:lnTo>
                    <a:pt x="71184" y="1981452"/>
                  </a:lnTo>
                  <a:lnTo>
                    <a:pt x="69976" y="1971739"/>
                  </a:lnTo>
                  <a:lnTo>
                    <a:pt x="68712" y="1962026"/>
                  </a:lnTo>
                  <a:lnTo>
                    <a:pt x="67381" y="1952313"/>
                  </a:lnTo>
                  <a:lnTo>
                    <a:pt x="65979" y="1942600"/>
                  </a:lnTo>
                  <a:lnTo>
                    <a:pt x="64498" y="1932887"/>
                  </a:lnTo>
                  <a:lnTo>
                    <a:pt x="62933" y="1923174"/>
                  </a:lnTo>
                  <a:lnTo>
                    <a:pt x="61277" y="1913461"/>
                  </a:lnTo>
                  <a:lnTo>
                    <a:pt x="59526" y="1903748"/>
                  </a:lnTo>
                  <a:lnTo>
                    <a:pt x="57657" y="1894035"/>
                  </a:lnTo>
                  <a:lnTo>
                    <a:pt x="55686" y="1884322"/>
                  </a:lnTo>
                  <a:lnTo>
                    <a:pt x="53618" y="1874609"/>
                  </a:lnTo>
                  <a:lnTo>
                    <a:pt x="51454" y="1864896"/>
                  </a:lnTo>
                  <a:lnTo>
                    <a:pt x="49200" y="1855183"/>
                  </a:lnTo>
                  <a:lnTo>
                    <a:pt x="46863" y="1845470"/>
                  </a:lnTo>
                  <a:lnTo>
                    <a:pt x="44447" y="1835757"/>
                  </a:lnTo>
                  <a:lnTo>
                    <a:pt x="41961" y="1826044"/>
                  </a:lnTo>
                  <a:lnTo>
                    <a:pt x="39430" y="1816331"/>
                  </a:lnTo>
                  <a:lnTo>
                    <a:pt x="36868" y="1806618"/>
                  </a:lnTo>
                  <a:lnTo>
                    <a:pt x="34290" y="1796905"/>
                  </a:lnTo>
                  <a:lnTo>
                    <a:pt x="31712" y="1787192"/>
                  </a:lnTo>
                  <a:lnTo>
                    <a:pt x="29150" y="1777479"/>
                  </a:lnTo>
                  <a:lnTo>
                    <a:pt x="26631" y="1767766"/>
                  </a:lnTo>
                  <a:lnTo>
                    <a:pt x="24172" y="1758053"/>
                  </a:lnTo>
                  <a:lnTo>
                    <a:pt x="21787" y="1748340"/>
                  </a:lnTo>
                  <a:lnTo>
                    <a:pt x="19491" y="1738627"/>
                  </a:lnTo>
                  <a:lnTo>
                    <a:pt x="17297" y="1728914"/>
                  </a:lnTo>
                  <a:lnTo>
                    <a:pt x="15217" y="1719201"/>
                  </a:lnTo>
                  <a:lnTo>
                    <a:pt x="13263" y="1709488"/>
                  </a:lnTo>
                  <a:lnTo>
                    <a:pt x="11471" y="1699775"/>
                  </a:lnTo>
                  <a:lnTo>
                    <a:pt x="9820" y="1690062"/>
                  </a:lnTo>
                  <a:lnTo>
                    <a:pt x="8313" y="1680349"/>
                  </a:lnTo>
                  <a:lnTo>
                    <a:pt x="6951" y="1670636"/>
                  </a:lnTo>
                  <a:lnTo>
                    <a:pt x="5732" y="1660923"/>
                  </a:lnTo>
                  <a:lnTo>
                    <a:pt x="4655" y="1651210"/>
                  </a:lnTo>
                  <a:lnTo>
                    <a:pt x="3726" y="1641497"/>
                  </a:lnTo>
                  <a:lnTo>
                    <a:pt x="2939" y="1631784"/>
                  </a:lnTo>
                  <a:lnTo>
                    <a:pt x="2270" y="1622071"/>
                  </a:lnTo>
                  <a:lnTo>
                    <a:pt x="1708" y="1612358"/>
                  </a:lnTo>
                  <a:lnTo>
                    <a:pt x="1246" y="1602645"/>
                  </a:lnTo>
                  <a:lnTo>
                    <a:pt x="873" y="1592932"/>
                  </a:lnTo>
                  <a:lnTo>
                    <a:pt x="579" y="1583219"/>
                  </a:lnTo>
                  <a:lnTo>
                    <a:pt x="365" y="1573506"/>
                  </a:lnTo>
                  <a:lnTo>
                    <a:pt x="209" y="1563793"/>
                  </a:lnTo>
                  <a:lnTo>
                    <a:pt x="100" y="1554080"/>
                  </a:lnTo>
                  <a:lnTo>
                    <a:pt x="33" y="1544367"/>
                  </a:lnTo>
                  <a:lnTo>
                    <a:pt x="1" y="1534654"/>
                  </a:lnTo>
                  <a:lnTo>
                    <a:pt x="0" y="1524941"/>
                  </a:lnTo>
                  <a:lnTo>
                    <a:pt x="26" y="1515228"/>
                  </a:lnTo>
                  <a:lnTo>
                    <a:pt x="82" y="1505515"/>
                  </a:lnTo>
                  <a:lnTo>
                    <a:pt x="160" y="1495802"/>
                  </a:lnTo>
                  <a:lnTo>
                    <a:pt x="263" y="1486089"/>
                  </a:lnTo>
                  <a:lnTo>
                    <a:pt x="391" y="1476376"/>
                  </a:lnTo>
                  <a:lnTo>
                    <a:pt x="545" y="1466663"/>
                  </a:lnTo>
                  <a:lnTo>
                    <a:pt x="729" y="1456950"/>
                  </a:lnTo>
                  <a:lnTo>
                    <a:pt x="949" y="1447237"/>
                  </a:lnTo>
                  <a:lnTo>
                    <a:pt x="1208" y="1437524"/>
                  </a:lnTo>
                  <a:lnTo>
                    <a:pt x="1505" y="1427811"/>
                  </a:lnTo>
                  <a:lnTo>
                    <a:pt x="1843" y="1418098"/>
                  </a:lnTo>
                  <a:lnTo>
                    <a:pt x="2225" y="1408385"/>
                  </a:lnTo>
                  <a:lnTo>
                    <a:pt x="2650" y="1398672"/>
                  </a:lnTo>
                  <a:lnTo>
                    <a:pt x="3122" y="1388959"/>
                  </a:lnTo>
                  <a:lnTo>
                    <a:pt x="3651" y="1379246"/>
                  </a:lnTo>
                  <a:lnTo>
                    <a:pt x="4226" y="1369533"/>
                  </a:lnTo>
                  <a:lnTo>
                    <a:pt x="4849" y="1359820"/>
                  </a:lnTo>
                  <a:lnTo>
                    <a:pt x="5517" y="1350107"/>
                  </a:lnTo>
                  <a:lnTo>
                    <a:pt x="6230" y="1340394"/>
                  </a:lnTo>
                  <a:lnTo>
                    <a:pt x="6987" y="1330681"/>
                  </a:lnTo>
                  <a:lnTo>
                    <a:pt x="7790" y="1320968"/>
                  </a:lnTo>
                  <a:lnTo>
                    <a:pt x="8641" y="1311255"/>
                  </a:lnTo>
                  <a:lnTo>
                    <a:pt x="9531" y="1301542"/>
                  </a:lnTo>
                  <a:lnTo>
                    <a:pt x="10461" y="1291829"/>
                  </a:lnTo>
                  <a:lnTo>
                    <a:pt x="11430" y="1282116"/>
                  </a:lnTo>
                  <a:lnTo>
                    <a:pt x="12439" y="1272403"/>
                  </a:lnTo>
                  <a:lnTo>
                    <a:pt x="13488" y="1262690"/>
                  </a:lnTo>
                  <a:lnTo>
                    <a:pt x="14584" y="1252977"/>
                  </a:lnTo>
                  <a:lnTo>
                    <a:pt x="15724" y="1243264"/>
                  </a:lnTo>
                  <a:lnTo>
                    <a:pt x="16909" y="1233551"/>
                  </a:lnTo>
                  <a:lnTo>
                    <a:pt x="18140" y="1223838"/>
                  </a:lnTo>
                  <a:lnTo>
                    <a:pt x="19420" y="1214125"/>
                  </a:lnTo>
                  <a:lnTo>
                    <a:pt x="20749" y="1204412"/>
                  </a:lnTo>
                  <a:lnTo>
                    <a:pt x="22133" y="1194699"/>
                  </a:lnTo>
                  <a:lnTo>
                    <a:pt x="23582" y="1184986"/>
                  </a:lnTo>
                  <a:lnTo>
                    <a:pt x="25087" y="1175273"/>
                  </a:lnTo>
                  <a:lnTo>
                    <a:pt x="26650" y="1165560"/>
                  </a:lnTo>
                  <a:lnTo>
                    <a:pt x="28271" y="1155847"/>
                  </a:lnTo>
                  <a:lnTo>
                    <a:pt x="29949" y="1146134"/>
                  </a:lnTo>
                  <a:lnTo>
                    <a:pt x="31684" y="1136421"/>
                  </a:lnTo>
                  <a:lnTo>
                    <a:pt x="33479" y="1126708"/>
                  </a:lnTo>
                  <a:lnTo>
                    <a:pt x="35331" y="1116995"/>
                  </a:lnTo>
                  <a:lnTo>
                    <a:pt x="37231" y="1107282"/>
                  </a:lnTo>
                  <a:lnTo>
                    <a:pt x="39174" y="1097569"/>
                  </a:lnTo>
                  <a:lnTo>
                    <a:pt x="41156" y="1087856"/>
                  </a:lnTo>
                  <a:lnTo>
                    <a:pt x="43171" y="1078143"/>
                  </a:lnTo>
                  <a:lnTo>
                    <a:pt x="45216" y="1068430"/>
                  </a:lnTo>
                  <a:lnTo>
                    <a:pt x="47288" y="1058717"/>
                  </a:lnTo>
                  <a:lnTo>
                    <a:pt x="49376" y="1049004"/>
                  </a:lnTo>
                  <a:lnTo>
                    <a:pt x="51477" y="1039291"/>
                  </a:lnTo>
                  <a:lnTo>
                    <a:pt x="53585" y="1029578"/>
                  </a:lnTo>
                  <a:lnTo>
                    <a:pt x="55699" y="1019865"/>
                  </a:lnTo>
                  <a:lnTo>
                    <a:pt x="57816" y="1010152"/>
                  </a:lnTo>
                  <a:lnTo>
                    <a:pt x="59934" y="1000439"/>
                  </a:lnTo>
                  <a:lnTo>
                    <a:pt x="62053" y="990726"/>
                  </a:lnTo>
                  <a:lnTo>
                    <a:pt x="64174" y="981013"/>
                  </a:lnTo>
                  <a:lnTo>
                    <a:pt x="66300" y="971300"/>
                  </a:lnTo>
                  <a:lnTo>
                    <a:pt x="68433" y="961587"/>
                  </a:lnTo>
                  <a:lnTo>
                    <a:pt x="70577" y="951874"/>
                  </a:lnTo>
                  <a:lnTo>
                    <a:pt x="72734" y="942161"/>
                  </a:lnTo>
                  <a:lnTo>
                    <a:pt x="74914" y="932448"/>
                  </a:lnTo>
                  <a:lnTo>
                    <a:pt x="77120" y="922735"/>
                  </a:lnTo>
                  <a:lnTo>
                    <a:pt x="79355" y="913022"/>
                  </a:lnTo>
                  <a:lnTo>
                    <a:pt x="81622" y="903309"/>
                  </a:lnTo>
                  <a:lnTo>
                    <a:pt x="83925" y="893596"/>
                  </a:lnTo>
                  <a:lnTo>
                    <a:pt x="86265" y="883883"/>
                  </a:lnTo>
                  <a:lnTo>
                    <a:pt x="88643" y="874170"/>
                  </a:lnTo>
                  <a:lnTo>
                    <a:pt x="91069" y="864457"/>
                  </a:lnTo>
                  <a:lnTo>
                    <a:pt x="93530" y="854744"/>
                  </a:lnTo>
                  <a:lnTo>
                    <a:pt x="96025" y="845031"/>
                  </a:lnTo>
                  <a:lnTo>
                    <a:pt x="98549" y="835318"/>
                  </a:lnTo>
                  <a:lnTo>
                    <a:pt x="101098" y="825605"/>
                  </a:lnTo>
                  <a:lnTo>
                    <a:pt x="103665" y="815892"/>
                  </a:lnTo>
                  <a:lnTo>
                    <a:pt x="106243" y="806179"/>
                  </a:lnTo>
                  <a:lnTo>
                    <a:pt x="108823" y="796466"/>
                  </a:lnTo>
                  <a:lnTo>
                    <a:pt x="111393" y="786753"/>
                  </a:lnTo>
                  <a:lnTo>
                    <a:pt x="113947" y="777040"/>
                  </a:lnTo>
                  <a:lnTo>
                    <a:pt x="116475" y="767327"/>
                  </a:lnTo>
                  <a:lnTo>
                    <a:pt x="118969" y="757614"/>
                  </a:lnTo>
                  <a:lnTo>
                    <a:pt x="121422" y="747901"/>
                  </a:lnTo>
                  <a:lnTo>
                    <a:pt x="123815" y="738188"/>
                  </a:lnTo>
                  <a:lnTo>
                    <a:pt x="126147" y="728475"/>
                  </a:lnTo>
                  <a:lnTo>
                    <a:pt x="128415" y="718762"/>
                  </a:lnTo>
                  <a:lnTo>
                    <a:pt x="130614" y="709049"/>
                  </a:lnTo>
                  <a:lnTo>
                    <a:pt x="132740" y="699336"/>
                  </a:lnTo>
                  <a:lnTo>
                    <a:pt x="134792" y="689623"/>
                  </a:lnTo>
                  <a:lnTo>
                    <a:pt x="136764" y="679910"/>
                  </a:lnTo>
                  <a:lnTo>
                    <a:pt x="138645" y="670197"/>
                  </a:lnTo>
                  <a:lnTo>
                    <a:pt x="140450" y="660484"/>
                  </a:lnTo>
                  <a:lnTo>
                    <a:pt x="142181" y="650771"/>
                  </a:lnTo>
                  <a:lnTo>
                    <a:pt x="143839" y="641058"/>
                  </a:lnTo>
                  <a:lnTo>
                    <a:pt x="145428" y="631345"/>
                  </a:lnTo>
                  <a:lnTo>
                    <a:pt x="146951" y="621632"/>
                  </a:lnTo>
                  <a:lnTo>
                    <a:pt x="148405" y="611919"/>
                  </a:lnTo>
                  <a:lnTo>
                    <a:pt x="149796" y="602206"/>
                  </a:lnTo>
                  <a:lnTo>
                    <a:pt x="151135" y="592493"/>
                  </a:lnTo>
                  <a:lnTo>
                    <a:pt x="152426" y="582780"/>
                  </a:lnTo>
                  <a:lnTo>
                    <a:pt x="153673" y="573067"/>
                  </a:lnTo>
                  <a:lnTo>
                    <a:pt x="154879" y="563354"/>
                  </a:lnTo>
                  <a:lnTo>
                    <a:pt x="156047" y="553641"/>
                  </a:lnTo>
                  <a:lnTo>
                    <a:pt x="157174" y="543928"/>
                  </a:lnTo>
                  <a:lnTo>
                    <a:pt x="158270" y="534215"/>
                  </a:lnTo>
                  <a:lnTo>
                    <a:pt x="159336" y="524502"/>
                  </a:lnTo>
                  <a:lnTo>
                    <a:pt x="160374" y="514789"/>
                  </a:lnTo>
                  <a:lnTo>
                    <a:pt x="161385" y="505076"/>
                  </a:lnTo>
                  <a:lnTo>
                    <a:pt x="162369" y="495363"/>
                  </a:lnTo>
                  <a:lnTo>
                    <a:pt x="163325" y="485650"/>
                  </a:lnTo>
                  <a:lnTo>
                    <a:pt x="164249" y="475937"/>
                  </a:lnTo>
                  <a:lnTo>
                    <a:pt x="165145" y="466224"/>
                  </a:lnTo>
                  <a:lnTo>
                    <a:pt x="166012" y="456511"/>
                  </a:lnTo>
                  <a:lnTo>
                    <a:pt x="166848" y="446798"/>
                  </a:lnTo>
                  <a:lnTo>
                    <a:pt x="167654" y="437085"/>
                  </a:lnTo>
                  <a:lnTo>
                    <a:pt x="168427" y="427372"/>
                  </a:lnTo>
                  <a:lnTo>
                    <a:pt x="169162" y="417659"/>
                  </a:lnTo>
                  <a:lnTo>
                    <a:pt x="169859" y="407946"/>
                  </a:lnTo>
                  <a:lnTo>
                    <a:pt x="170522" y="398233"/>
                  </a:lnTo>
                  <a:lnTo>
                    <a:pt x="171150" y="388520"/>
                  </a:lnTo>
                  <a:lnTo>
                    <a:pt x="171742" y="378807"/>
                  </a:lnTo>
                  <a:lnTo>
                    <a:pt x="172299" y="369094"/>
                  </a:lnTo>
                  <a:lnTo>
                    <a:pt x="172821" y="359381"/>
                  </a:lnTo>
                  <a:lnTo>
                    <a:pt x="173304" y="349668"/>
                  </a:lnTo>
                  <a:lnTo>
                    <a:pt x="173754" y="339955"/>
                  </a:lnTo>
                  <a:lnTo>
                    <a:pt x="174174" y="330242"/>
                  </a:lnTo>
                  <a:lnTo>
                    <a:pt x="174566" y="320529"/>
                  </a:lnTo>
                  <a:lnTo>
                    <a:pt x="174931" y="310816"/>
                  </a:lnTo>
                  <a:lnTo>
                    <a:pt x="175271" y="301103"/>
                  </a:lnTo>
                  <a:lnTo>
                    <a:pt x="175586" y="291390"/>
                  </a:lnTo>
                  <a:lnTo>
                    <a:pt x="175878" y="281677"/>
                  </a:lnTo>
                  <a:lnTo>
                    <a:pt x="176152" y="271964"/>
                  </a:lnTo>
                  <a:lnTo>
                    <a:pt x="176409" y="262251"/>
                  </a:lnTo>
                  <a:lnTo>
                    <a:pt x="176652" y="252538"/>
                  </a:lnTo>
                  <a:lnTo>
                    <a:pt x="176881" y="242825"/>
                  </a:lnTo>
                  <a:lnTo>
                    <a:pt x="177097" y="233112"/>
                  </a:lnTo>
                  <a:lnTo>
                    <a:pt x="177301" y="223399"/>
                  </a:lnTo>
                  <a:lnTo>
                    <a:pt x="177494" y="213686"/>
                  </a:lnTo>
                  <a:lnTo>
                    <a:pt x="177678" y="203973"/>
                  </a:lnTo>
                  <a:lnTo>
                    <a:pt x="177853" y="194260"/>
                  </a:lnTo>
                  <a:lnTo>
                    <a:pt x="178018" y="184547"/>
                  </a:lnTo>
                  <a:lnTo>
                    <a:pt x="178175" y="174834"/>
                  </a:lnTo>
                  <a:lnTo>
                    <a:pt x="178323" y="165121"/>
                  </a:lnTo>
                  <a:lnTo>
                    <a:pt x="178461" y="155408"/>
                  </a:lnTo>
                  <a:lnTo>
                    <a:pt x="178590" y="145695"/>
                  </a:lnTo>
                  <a:lnTo>
                    <a:pt x="178710" y="135982"/>
                  </a:lnTo>
                  <a:lnTo>
                    <a:pt x="178821" y="126269"/>
                  </a:lnTo>
                  <a:lnTo>
                    <a:pt x="178924" y="116556"/>
                  </a:lnTo>
                  <a:lnTo>
                    <a:pt x="179018" y="106843"/>
                  </a:lnTo>
                  <a:lnTo>
                    <a:pt x="179102" y="97130"/>
                  </a:lnTo>
                  <a:lnTo>
                    <a:pt x="179178" y="87417"/>
                  </a:lnTo>
                  <a:lnTo>
                    <a:pt x="179246" y="77704"/>
                  </a:lnTo>
                  <a:lnTo>
                    <a:pt x="179307" y="67991"/>
                  </a:lnTo>
                  <a:lnTo>
                    <a:pt x="179362" y="58278"/>
                  </a:lnTo>
                  <a:lnTo>
                    <a:pt x="179411" y="48565"/>
                  </a:lnTo>
                  <a:lnTo>
                    <a:pt x="179454" y="38852"/>
                  </a:lnTo>
                  <a:lnTo>
                    <a:pt x="179492" y="29139"/>
                  </a:lnTo>
                  <a:lnTo>
                    <a:pt x="179527" y="19426"/>
                  </a:lnTo>
                  <a:lnTo>
                    <a:pt x="179558" y="9713"/>
                  </a:lnTo>
                  <a:lnTo>
                    <a:pt x="179587" y="0"/>
                  </a:lnTo>
                  <a:lnTo>
                    <a:pt x="180512" y="0"/>
                  </a:lnTo>
                  <a:lnTo>
                    <a:pt x="180541" y="9713"/>
                  </a:lnTo>
                  <a:lnTo>
                    <a:pt x="180572" y="19426"/>
                  </a:lnTo>
                  <a:lnTo>
                    <a:pt x="180606" y="29139"/>
                  </a:lnTo>
                  <a:lnTo>
                    <a:pt x="180644" y="38852"/>
                  </a:lnTo>
                  <a:lnTo>
                    <a:pt x="180688" y="48565"/>
                  </a:lnTo>
                  <a:lnTo>
                    <a:pt x="180737" y="58278"/>
                  </a:lnTo>
                  <a:lnTo>
                    <a:pt x="180791" y="67991"/>
                  </a:lnTo>
                  <a:lnTo>
                    <a:pt x="180852" y="77704"/>
                  </a:lnTo>
                  <a:lnTo>
                    <a:pt x="180921" y="87417"/>
                  </a:lnTo>
                  <a:lnTo>
                    <a:pt x="180996" y="97130"/>
                  </a:lnTo>
                  <a:lnTo>
                    <a:pt x="181081" y="106843"/>
                  </a:lnTo>
                  <a:lnTo>
                    <a:pt x="181175" y="116556"/>
                  </a:lnTo>
                  <a:lnTo>
                    <a:pt x="181277" y="126269"/>
                  </a:lnTo>
                  <a:lnTo>
                    <a:pt x="181388" y="135982"/>
                  </a:lnTo>
                  <a:lnTo>
                    <a:pt x="181509" y="145695"/>
                  </a:lnTo>
                  <a:lnTo>
                    <a:pt x="181638" y="155408"/>
                  </a:lnTo>
                  <a:lnTo>
                    <a:pt x="181775" y="165121"/>
                  </a:lnTo>
                  <a:lnTo>
                    <a:pt x="181923" y="174834"/>
                  </a:lnTo>
                  <a:lnTo>
                    <a:pt x="182080" y="184547"/>
                  </a:lnTo>
                  <a:lnTo>
                    <a:pt x="182246" y="194260"/>
                  </a:lnTo>
                  <a:lnTo>
                    <a:pt x="182421" y="203973"/>
                  </a:lnTo>
                  <a:lnTo>
                    <a:pt x="182604" y="213686"/>
                  </a:lnTo>
                  <a:lnTo>
                    <a:pt x="182798" y="223399"/>
                  </a:lnTo>
                  <a:lnTo>
                    <a:pt x="183001" y="233112"/>
                  </a:lnTo>
                  <a:lnTo>
                    <a:pt x="183218" y="242825"/>
                  </a:lnTo>
                  <a:lnTo>
                    <a:pt x="183447" y="252538"/>
                  </a:lnTo>
                  <a:lnTo>
                    <a:pt x="183689" y="262251"/>
                  </a:lnTo>
                  <a:lnTo>
                    <a:pt x="183947" y="271964"/>
                  </a:lnTo>
                  <a:lnTo>
                    <a:pt x="184221" y="281677"/>
                  </a:lnTo>
                  <a:lnTo>
                    <a:pt x="184513" y="291390"/>
                  </a:lnTo>
                  <a:lnTo>
                    <a:pt x="184828" y="301103"/>
                  </a:lnTo>
                  <a:lnTo>
                    <a:pt x="185168" y="310816"/>
                  </a:lnTo>
                  <a:lnTo>
                    <a:pt x="185532" y="320529"/>
                  </a:lnTo>
                  <a:lnTo>
                    <a:pt x="185924" y="330242"/>
                  </a:lnTo>
                  <a:lnTo>
                    <a:pt x="186344" y="339955"/>
                  </a:lnTo>
                  <a:lnTo>
                    <a:pt x="186795" y="349668"/>
                  </a:lnTo>
                  <a:lnTo>
                    <a:pt x="187277" y="359381"/>
                  </a:lnTo>
                  <a:lnTo>
                    <a:pt x="187799" y="369094"/>
                  </a:lnTo>
                  <a:lnTo>
                    <a:pt x="188356" y="378807"/>
                  </a:lnTo>
                  <a:lnTo>
                    <a:pt x="188949" y="388520"/>
                  </a:lnTo>
                  <a:lnTo>
                    <a:pt x="189576" y="398233"/>
                  </a:lnTo>
                  <a:lnTo>
                    <a:pt x="190239" y="407946"/>
                  </a:lnTo>
                  <a:lnTo>
                    <a:pt x="190937" y="417659"/>
                  </a:lnTo>
                  <a:lnTo>
                    <a:pt x="191671" y="427372"/>
                  </a:lnTo>
                  <a:lnTo>
                    <a:pt x="192445" y="437085"/>
                  </a:lnTo>
                  <a:lnTo>
                    <a:pt x="193250" y="446798"/>
                  </a:lnTo>
                  <a:lnTo>
                    <a:pt x="194087" y="456511"/>
                  </a:lnTo>
                  <a:lnTo>
                    <a:pt x="194953" y="466224"/>
                  </a:lnTo>
                  <a:lnTo>
                    <a:pt x="195849" y="475937"/>
                  </a:lnTo>
                  <a:lnTo>
                    <a:pt x="196774" y="485650"/>
                  </a:lnTo>
                  <a:lnTo>
                    <a:pt x="197729" y="495363"/>
                  </a:lnTo>
                  <a:lnTo>
                    <a:pt x="198713" y="505076"/>
                  </a:lnTo>
                  <a:lnTo>
                    <a:pt x="199724" y="514789"/>
                  </a:lnTo>
                  <a:lnTo>
                    <a:pt x="200762" y="524502"/>
                  </a:lnTo>
                  <a:lnTo>
                    <a:pt x="201829" y="534215"/>
                  </a:lnTo>
                  <a:lnTo>
                    <a:pt x="202925" y="543928"/>
                  </a:lnTo>
                  <a:lnTo>
                    <a:pt x="204052" y="553641"/>
                  </a:lnTo>
                  <a:lnTo>
                    <a:pt x="205220" y="563354"/>
                  </a:lnTo>
                  <a:lnTo>
                    <a:pt x="206426" y="573067"/>
                  </a:lnTo>
                  <a:lnTo>
                    <a:pt x="207672" y="582780"/>
                  </a:lnTo>
                  <a:lnTo>
                    <a:pt x="208963" y="592493"/>
                  </a:lnTo>
                  <a:lnTo>
                    <a:pt x="210302" y="602206"/>
                  </a:lnTo>
                  <a:lnTo>
                    <a:pt x="211694" y="611919"/>
                  </a:lnTo>
                  <a:lnTo>
                    <a:pt x="213147" y="621632"/>
                  </a:lnTo>
                  <a:lnTo>
                    <a:pt x="214670" y="631345"/>
                  </a:lnTo>
                  <a:lnTo>
                    <a:pt x="216259" y="641058"/>
                  </a:lnTo>
                  <a:lnTo>
                    <a:pt x="217918" y="650771"/>
                  </a:lnTo>
                  <a:lnTo>
                    <a:pt x="219648" y="660484"/>
                  </a:lnTo>
                  <a:lnTo>
                    <a:pt x="221453" y="670197"/>
                  </a:lnTo>
                  <a:lnTo>
                    <a:pt x="223335" y="679910"/>
                  </a:lnTo>
                  <a:lnTo>
                    <a:pt x="225307" y="689623"/>
                  </a:lnTo>
                  <a:lnTo>
                    <a:pt x="227358" y="699336"/>
                  </a:lnTo>
                  <a:lnTo>
                    <a:pt x="229485" y="709049"/>
                  </a:lnTo>
                  <a:lnTo>
                    <a:pt x="231684" y="718762"/>
                  </a:lnTo>
                  <a:lnTo>
                    <a:pt x="233951" y="728475"/>
                  </a:lnTo>
                  <a:lnTo>
                    <a:pt x="236284" y="738188"/>
                  </a:lnTo>
                  <a:lnTo>
                    <a:pt x="238677" y="747901"/>
                  </a:lnTo>
                  <a:lnTo>
                    <a:pt x="241129" y="757614"/>
                  </a:lnTo>
                  <a:lnTo>
                    <a:pt x="243624" y="767327"/>
                  </a:lnTo>
                  <a:lnTo>
                    <a:pt x="246152" y="777040"/>
                  </a:lnTo>
                  <a:lnTo>
                    <a:pt x="248705" y="786753"/>
                  </a:lnTo>
                  <a:lnTo>
                    <a:pt x="251276" y="796466"/>
                  </a:lnTo>
                  <a:lnTo>
                    <a:pt x="253855" y="806179"/>
                  </a:lnTo>
                  <a:lnTo>
                    <a:pt x="256434" y="815892"/>
                  </a:lnTo>
                  <a:lnTo>
                    <a:pt x="259001" y="825605"/>
                  </a:lnTo>
                  <a:lnTo>
                    <a:pt x="261549" y="835318"/>
                  </a:lnTo>
                  <a:lnTo>
                    <a:pt x="264073" y="845031"/>
                  </a:lnTo>
                  <a:lnTo>
                    <a:pt x="266568" y="854744"/>
                  </a:lnTo>
                  <a:lnTo>
                    <a:pt x="269030" y="864457"/>
                  </a:lnTo>
                  <a:lnTo>
                    <a:pt x="271455" y="874170"/>
                  </a:lnTo>
                  <a:lnTo>
                    <a:pt x="273834" y="883883"/>
                  </a:lnTo>
                  <a:lnTo>
                    <a:pt x="276174" y="893596"/>
                  </a:lnTo>
                  <a:lnTo>
                    <a:pt x="278476" y="903309"/>
                  </a:lnTo>
                  <a:lnTo>
                    <a:pt x="280744" y="913022"/>
                  </a:lnTo>
                  <a:lnTo>
                    <a:pt x="282978" y="922735"/>
                  </a:lnTo>
                  <a:lnTo>
                    <a:pt x="285184" y="932448"/>
                  </a:lnTo>
                  <a:lnTo>
                    <a:pt x="287364" y="942161"/>
                  </a:lnTo>
                  <a:lnTo>
                    <a:pt x="289522" y="951874"/>
                  </a:lnTo>
                  <a:lnTo>
                    <a:pt x="291665" y="961587"/>
                  </a:lnTo>
                  <a:lnTo>
                    <a:pt x="293798" y="971300"/>
                  </a:lnTo>
                  <a:lnTo>
                    <a:pt x="295924" y="981013"/>
                  </a:lnTo>
                  <a:lnTo>
                    <a:pt x="298046" y="990726"/>
                  </a:lnTo>
                  <a:lnTo>
                    <a:pt x="300165" y="1000439"/>
                  </a:lnTo>
                  <a:lnTo>
                    <a:pt x="302283" y="1010152"/>
                  </a:lnTo>
                  <a:lnTo>
                    <a:pt x="304399" y="1019865"/>
                  </a:lnTo>
                  <a:lnTo>
                    <a:pt x="306513" y="1029578"/>
                  </a:lnTo>
                  <a:lnTo>
                    <a:pt x="308622" y="1039291"/>
                  </a:lnTo>
                  <a:lnTo>
                    <a:pt x="310722" y="1049004"/>
                  </a:lnTo>
                  <a:lnTo>
                    <a:pt x="312811" y="1058717"/>
                  </a:lnTo>
                  <a:lnTo>
                    <a:pt x="314882" y="1068430"/>
                  </a:lnTo>
                  <a:lnTo>
                    <a:pt x="316927" y="1078143"/>
                  </a:lnTo>
                  <a:lnTo>
                    <a:pt x="318943" y="1087856"/>
                  </a:lnTo>
                  <a:lnTo>
                    <a:pt x="320925" y="1097569"/>
                  </a:lnTo>
                  <a:lnTo>
                    <a:pt x="322867" y="1107282"/>
                  </a:lnTo>
                  <a:lnTo>
                    <a:pt x="324767" y="1116995"/>
                  </a:lnTo>
                  <a:lnTo>
                    <a:pt x="326619" y="1126708"/>
                  </a:lnTo>
                  <a:lnTo>
                    <a:pt x="328415" y="1136421"/>
                  </a:lnTo>
                  <a:lnTo>
                    <a:pt x="330149" y="1146134"/>
                  </a:lnTo>
                  <a:lnTo>
                    <a:pt x="331828" y="1155847"/>
                  </a:lnTo>
                  <a:lnTo>
                    <a:pt x="333448" y="1165560"/>
                  </a:lnTo>
                  <a:lnTo>
                    <a:pt x="335011" y="1175273"/>
                  </a:lnTo>
                  <a:lnTo>
                    <a:pt x="336517" y="1184986"/>
                  </a:lnTo>
                  <a:lnTo>
                    <a:pt x="337965" y="1194699"/>
                  </a:lnTo>
                  <a:lnTo>
                    <a:pt x="339349" y="1204412"/>
                  </a:lnTo>
                  <a:lnTo>
                    <a:pt x="340679" y="1214125"/>
                  </a:lnTo>
                  <a:lnTo>
                    <a:pt x="341958" y="1223838"/>
                  </a:lnTo>
                  <a:lnTo>
                    <a:pt x="343189" y="1233551"/>
                  </a:lnTo>
                  <a:lnTo>
                    <a:pt x="344374" y="1243264"/>
                  </a:lnTo>
                  <a:lnTo>
                    <a:pt x="345515" y="1252977"/>
                  </a:lnTo>
                  <a:lnTo>
                    <a:pt x="346611" y="1262690"/>
                  </a:lnTo>
                  <a:lnTo>
                    <a:pt x="347659" y="1272403"/>
                  </a:lnTo>
                  <a:lnTo>
                    <a:pt x="348668" y="1282116"/>
                  </a:lnTo>
                  <a:lnTo>
                    <a:pt x="349638" y="1291829"/>
                  </a:lnTo>
                  <a:lnTo>
                    <a:pt x="350568" y="1301542"/>
                  </a:lnTo>
                  <a:lnTo>
                    <a:pt x="351458" y="1311255"/>
                  </a:lnTo>
                  <a:lnTo>
                    <a:pt x="352308" y="1320968"/>
                  </a:lnTo>
                  <a:lnTo>
                    <a:pt x="353111" y="1330681"/>
                  </a:lnTo>
                  <a:lnTo>
                    <a:pt x="353868" y="1340394"/>
                  </a:lnTo>
                  <a:lnTo>
                    <a:pt x="354582" y="1350107"/>
                  </a:lnTo>
                  <a:lnTo>
                    <a:pt x="355250" y="1359820"/>
                  </a:lnTo>
                  <a:lnTo>
                    <a:pt x="355872" y="1369533"/>
                  </a:lnTo>
                  <a:lnTo>
                    <a:pt x="356448" y="1379246"/>
                  </a:lnTo>
                  <a:lnTo>
                    <a:pt x="356976" y="1388959"/>
                  </a:lnTo>
                  <a:lnTo>
                    <a:pt x="357448" y="1398672"/>
                  </a:lnTo>
                  <a:lnTo>
                    <a:pt x="357874" y="1408385"/>
                  </a:lnTo>
                  <a:lnTo>
                    <a:pt x="358255" y="1418098"/>
                  </a:lnTo>
                  <a:lnTo>
                    <a:pt x="358593" y="1427811"/>
                  </a:lnTo>
                  <a:lnTo>
                    <a:pt x="358891" y="1437524"/>
                  </a:lnTo>
                  <a:lnTo>
                    <a:pt x="359149" y="1447237"/>
                  </a:lnTo>
                  <a:lnTo>
                    <a:pt x="359369" y="1456950"/>
                  </a:lnTo>
                  <a:lnTo>
                    <a:pt x="359553" y="1466663"/>
                  </a:lnTo>
                  <a:lnTo>
                    <a:pt x="359708" y="1476376"/>
                  </a:lnTo>
                  <a:lnTo>
                    <a:pt x="359836" y="1486089"/>
                  </a:lnTo>
                  <a:lnTo>
                    <a:pt x="359938" y="1495802"/>
                  </a:lnTo>
                  <a:lnTo>
                    <a:pt x="360017" y="1505515"/>
                  </a:lnTo>
                  <a:lnTo>
                    <a:pt x="360072" y="1515228"/>
                  </a:lnTo>
                  <a:lnTo>
                    <a:pt x="360099" y="1524941"/>
                  </a:lnTo>
                  <a:lnTo>
                    <a:pt x="360098" y="1534654"/>
                  </a:lnTo>
                  <a:lnTo>
                    <a:pt x="360066" y="1544367"/>
                  </a:lnTo>
                  <a:lnTo>
                    <a:pt x="359998" y="1554080"/>
                  </a:lnTo>
                  <a:lnTo>
                    <a:pt x="359890" y="1563793"/>
                  </a:lnTo>
                  <a:lnTo>
                    <a:pt x="359733" y="1573506"/>
                  </a:lnTo>
                  <a:lnTo>
                    <a:pt x="359519" y="1583219"/>
                  </a:lnTo>
                  <a:lnTo>
                    <a:pt x="359225" y="1592932"/>
                  </a:lnTo>
                  <a:lnTo>
                    <a:pt x="358852" y="1602645"/>
                  </a:lnTo>
                  <a:lnTo>
                    <a:pt x="358390" y="1612358"/>
                  </a:lnTo>
                  <a:lnTo>
                    <a:pt x="357829" y="1622071"/>
                  </a:lnTo>
                  <a:lnTo>
                    <a:pt x="357159" y="1631784"/>
                  </a:lnTo>
                  <a:lnTo>
                    <a:pt x="356372" y="1641497"/>
                  </a:lnTo>
                  <a:lnTo>
                    <a:pt x="355444" y="1651210"/>
                  </a:lnTo>
                  <a:lnTo>
                    <a:pt x="354366" y="1660923"/>
                  </a:lnTo>
                  <a:lnTo>
                    <a:pt x="353147" y="1670636"/>
                  </a:lnTo>
                  <a:lnTo>
                    <a:pt x="351785" y="1680349"/>
                  </a:lnTo>
                  <a:lnTo>
                    <a:pt x="350278" y="1690062"/>
                  </a:lnTo>
                  <a:lnTo>
                    <a:pt x="348627" y="1699775"/>
                  </a:lnTo>
                  <a:lnTo>
                    <a:pt x="346835" y="1709488"/>
                  </a:lnTo>
                  <a:lnTo>
                    <a:pt x="344882" y="1719201"/>
                  </a:lnTo>
                  <a:lnTo>
                    <a:pt x="342801" y="1728914"/>
                  </a:lnTo>
                  <a:lnTo>
                    <a:pt x="340607" y="1738627"/>
                  </a:lnTo>
                  <a:lnTo>
                    <a:pt x="338311" y="1748340"/>
                  </a:lnTo>
                  <a:lnTo>
                    <a:pt x="335927" y="1758053"/>
                  </a:lnTo>
                  <a:lnTo>
                    <a:pt x="333468" y="1767766"/>
                  </a:lnTo>
                  <a:lnTo>
                    <a:pt x="330948" y="1777479"/>
                  </a:lnTo>
                  <a:lnTo>
                    <a:pt x="328387" y="1787192"/>
                  </a:lnTo>
                  <a:lnTo>
                    <a:pt x="325809" y="1796905"/>
                  </a:lnTo>
                  <a:lnTo>
                    <a:pt x="323231" y="1806618"/>
                  </a:lnTo>
                  <a:lnTo>
                    <a:pt x="320668" y="1816331"/>
                  </a:lnTo>
                  <a:lnTo>
                    <a:pt x="318137" y="1826044"/>
                  </a:lnTo>
                  <a:lnTo>
                    <a:pt x="315652" y="1835757"/>
                  </a:lnTo>
                  <a:lnTo>
                    <a:pt x="313235" y="1845470"/>
                  </a:lnTo>
                  <a:lnTo>
                    <a:pt x="310898" y="1855183"/>
                  </a:lnTo>
                  <a:lnTo>
                    <a:pt x="308644" y="1864896"/>
                  </a:lnTo>
                  <a:lnTo>
                    <a:pt x="306481" y="1874609"/>
                  </a:lnTo>
                  <a:lnTo>
                    <a:pt x="304412" y="1884322"/>
                  </a:lnTo>
                  <a:lnTo>
                    <a:pt x="302442" y="1894035"/>
                  </a:lnTo>
                  <a:lnTo>
                    <a:pt x="300572" y="1903748"/>
                  </a:lnTo>
                  <a:lnTo>
                    <a:pt x="298821" y="1913461"/>
                  </a:lnTo>
                  <a:lnTo>
                    <a:pt x="297165" y="1923174"/>
                  </a:lnTo>
                  <a:lnTo>
                    <a:pt x="295600" y="1932887"/>
                  </a:lnTo>
                  <a:lnTo>
                    <a:pt x="294120" y="1942600"/>
                  </a:lnTo>
                  <a:lnTo>
                    <a:pt x="292718" y="1952313"/>
                  </a:lnTo>
                  <a:lnTo>
                    <a:pt x="291386" y="1962026"/>
                  </a:lnTo>
                  <a:lnTo>
                    <a:pt x="290123" y="1971739"/>
                  </a:lnTo>
                  <a:lnTo>
                    <a:pt x="288915" y="1981452"/>
                  </a:lnTo>
                  <a:lnTo>
                    <a:pt x="287747" y="1991165"/>
                  </a:lnTo>
                  <a:lnTo>
                    <a:pt x="286608" y="2000878"/>
                  </a:lnTo>
                  <a:lnTo>
                    <a:pt x="285491" y="2010591"/>
                  </a:lnTo>
                  <a:lnTo>
                    <a:pt x="284384" y="2020304"/>
                  </a:lnTo>
                  <a:lnTo>
                    <a:pt x="283280" y="2030017"/>
                  </a:lnTo>
                  <a:lnTo>
                    <a:pt x="282165" y="2039730"/>
                  </a:lnTo>
                  <a:lnTo>
                    <a:pt x="281031" y="2049443"/>
                  </a:lnTo>
                  <a:lnTo>
                    <a:pt x="279871" y="2059156"/>
                  </a:lnTo>
                  <a:lnTo>
                    <a:pt x="278679" y="2068869"/>
                  </a:lnTo>
                  <a:lnTo>
                    <a:pt x="277448" y="2078582"/>
                  </a:lnTo>
                  <a:lnTo>
                    <a:pt x="276175" y="2088295"/>
                  </a:lnTo>
                  <a:lnTo>
                    <a:pt x="274853" y="2098008"/>
                  </a:lnTo>
                  <a:lnTo>
                    <a:pt x="273473" y="2107721"/>
                  </a:lnTo>
                  <a:lnTo>
                    <a:pt x="272044" y="2117434"/>
                  </a:lnTo>
                  <a:lnTo>
                    <a:pt x="270565" y="2127147"/>
                  </a:lnTo>
                  <a:lnTo>
                    <a:pt x="269038" y="2136860"/>
                  </a:lnTo>
                  <a:lnTo>
                    <a:pt x="267467" y="2146573"/>
                  </a:lnTo>
                  <a:lnTo>
                    <a:pt x="265856" y="2156286"/>
                  </a:lnTo>
                  <a:lnTo>
                    <a:pt x="264206" y="2165999"/>
                  </a:lnTo>
                  <a:lnTo>
                    <a:pt x="262529" y="2175712"/>
                  </a:lnTo>
                  <a:lnTo>
                    <a:pt x="260834" y="2185425"/>
                  </a:lnTo>
                  <a:lnTo>
                    <a:pt x="259129" y="2195138"/>
                  </a:lnTo>
                  <a:lnTo>
                    <a:pt x="257423" y="2204851"/>
                  </a:lnTo>
                  <a:lnTo>
                    <a:pt x="255725" y="2214564"/>
                  </a:lnTo>
                  <a:lnTo>
                    <a:pt x="254042" y="2224277"/>
                  </a:lnTo>
                  <a:lnTo>
                    <a:pt x="252391" y="2233990"/>
                  </a:lnTo>
                  <a:lnTo>
                    <a:pt x="250777" y="2243703"/>
                  </a:lnTo>
                  <a:lnTo>
                    <a:pt x="249207" y="2253416"/>
                  </a:lnTo>
                  <a:lnTo>
                    <a:pt x="247686" y="2263129"/>
                  </a:lnTo>
                  <a:lnTo>
                    <a:pt x="246220" y="2272842"/>
                  </a:lnTo>
                  <a:lnTo>
                    <a:pt x="244814" y="2282555"/>
                  </a:lnTo>
                  <a:lnTo>
                    <a:pt x="243476" y="2292268"/>
                  </a:lnTo>
                  <a:lnTo>
                    <a:pt x="242215" y="2301981"/>
                  </a:lnTo>
                  <a:lnTo>
                    <a:pt x="241021" y="2311694"/>
                  </a:lnTo>
                  <a:lnTo>
                    <a:pt x="239894" y="2321407"/>
                  </a:lnTo>
                  <a:lnTo>
                    <a:pt x="238834" y="2331120"/>
                  </a:lnTo>
                  <a:lnTo>
                    <a:pt x="237838" y="2340833"/>
                  </a:lnTo>
                  <a:lnTo>
                    <a:pt x="236904" y="2350546"/>
                  </a:lnTo>
                  <a:lnTo>
                    <a:pt x="236037" y="2360259"/>
                  </a:lnTo>
                  <a:lnTo>
                    <a:pt x="235225" y="2369972"/>
                  </a:lnTo>
                  <a:lnTo>
                    <a:pt x="234459" y="2379685"/>
                  </a:lnTo>
                  <a:lnTo>
                    <a:pt x="233735" y="2389398"/>
                  </a:lnTo>
                  <a:lnTo>
                    <a:pt x="233046" y="2399111"/>
                  </a:lnTo>
                  <a:lnTo>
                    <a:pt x="232387" y="2408824"/>
                  </a:lnTo>
                  <a:lnTo>
                    <a:pt x="231753" y="2418537"/>
                  </a:lnTo>
                  <a:lnTo>
                    <a:pt x="231138" y="2428250"/>
                  </a:lnTo>
                  <a:lnTo>
                    <a:pt x="230532" y="2437963"/>
                  </a:lnTo>
                  <a:lnTo>
                    <a:pt x="229930" y="2447676"/>
                  </a:lnTo>
                  <a:lnTo>
                    <a:pt x="229326" y="2457389"/>
                  </a:lnTo>
                  <a:lnTo>
                    <a:pt x="228716" y="2467102"/>
                  </a:lnTo>
                  <a:lnTo>
                    <a:pt x="228096" y="2476815"/>
                  </a:lnTo>
                  <a:lnTo>
                    <a:pt x="227460" y="2486528"/>
                  </a:lnTo>
                  <a:lnTo>
                    <a:pt x="226804" y="2496241"/>
                  </a:lnTo>
                  <a:lnTo>
                    <a:pt x="226127" y="2505954"/>
                  </a:lnTo>
                  <a:lnTo>
                    <a:pt x="225428" y="2515667"/>
                  </a:lnTo>
                  <a:lnTo>
                    <a:pt x="224706" y="2525380"/>
                  </a:lnTo>
                  <a:lnTo>
                    <a:pt x="223961" y="2535093"/>
                  </a:lnTo>
                  <a:lnTo>
                    <a:pt x="223194" y="2544806"/>
                  </a:lnTo>
                  <a:lnTo>
                    <a:pt x="222403" y="2554519"/>
                  </a:lnTo>
                  <a:lnTo>
                    <a:pt x="221593" y="2564232"/>
                  </a:lnTo>
                  <a:lnTo>
                    <a:pt x="220768" y="2573945"/>
                  </a:lnTo>
                  <a:lnTo>
                    <a:pt x="219930" y="2583658"/>
                  </a:lnTo>
                  <a:lnTo>
                    <a:pt x="219083" y="2593371"/>
                  </a:lnTo>
                  <a:lnTo>
                    <a:pt x="218230" y="2603084"/>
                  </a:lnTo>
                  <a:lnTo>
                    <a:pt x="217374" y="2612797"/>
                  </a:lnTo>
                  <a:lnTo>
                    <a:pt x="216520" y="2622510"/>
                  </a:lnTo>
                  <a:lnTo>
                    <a:pt x="215671" y="2632223"/>
                  </a:lnTo>
                  <a:lnTo>
                    <a:pt x="214830" y="2641936"/>
                  </a:lnTo>
                  <a:lnTo>
                    <a:pt x="214000" y="2651649"/>
                  </a:lnTo>
                  <a:lnTo>
                    <a:pt x="213182" y="2661362"/>
                  </a:lnTo>
                  <a:lnTo>
                    <a:pt x="212379" y="2671075"/>
                  </a:lnTo>
                  <a:lnTo>
                    <a:pt x="211595" y="2680788"/>
                  </a:lnTo>
                  <a:lnTo>
                    <a:pt x="210830" y="2690501"/>
                  </a:lnTo>
                  <a:lnTo>
                    <a:pt x="210083" y="2700214"/>
                  </a:lnTo>
                  <a:lnTo>
                    <a:pt x="209355" y="2709927"/>
                  </a:lnTo>
                  <a:lnTo>
                    <a:pt x="208645" y="2719640"/>
                  </a:lnTo>
                  <a:lnTo>
                    <a:pt x="207954" y="2729353"/>
                  </a:lnTo>
                  <a:lnTo>
                    <a:pt x="207281" y="2739066"/>
                  </a:lnTo>
                  <a:lnTo>
                    <a:pt x="206629" y="2748779"/>
                  </a:lnTo>
                  <a:lnTo>
                    <a:pt x="205995" y="2758492"/>
                  </a:lnTo>
                  <a:lnTo>
                    <a:pt x="205377" y="2768205"/>
                  </a:lnTo>
                  <a:lnTo>
                    <a:pt x="204776" y="2777918"/>
                  </a:lnTo>
                  <a:lnTo>
                    <a:pt x="204191" y="2787631"/>
                  </a:lnTo>
                  <a:lnTo>
                    <a:pt x="203622" y="2797344"/>
                  </a:lnTo>
                  <a:lnTo>
                    <a:pt x="203069" y="2807057"/>
                  </a:lnTo>
                  <a:lnTo>
                    <a:pt x="202534" y="2816770"/>
                  </a:lnTo>
                  <a:lnTo>
                    <a:pt x="202013" y="2826483"/>
                  </a:lnTo>
                  <a:lnTo>
                    <a:pt x="201507" y="2836196"/>
                  </a:lnTo>
                  <a:lnTo>
                    <a:pt x="201015" y="2845909"/>
                  </a:lnTo>
                  <a:lnTo>
                    <a:pt x="200538" y="2855622"/>
                  </a:lnTo>
                  <a:lnTo>
                    <a:pt x="200075" y="2865335"/>
                  </a:lnTo>
                  <a:lnTo>
                    <a:pt x="199628" y="2875048"/>
                  </a:lnTo>
                  <a:lnTo>
                    <a:pt x="199196" y="2884761"/>
                  </a:lnTo>
                  <a:lnTo>
                    <a:pt x="198777" y="2894474"/>
                  </a:lnTo>
                  <a:lnTo>
                    <a:pt x="198371" y="2904187"/>
                  </a:lnTo>
                  <a:lnTo>
                    <a:pt x="197979" y="2913900"/>
                  </a:lnTo>
                  <a:lnTo>
                    <a:pt x="197600" y="2923613"/>
                  </a:lnTo>
                  <a:lnTo>
                    <a:pt x="197235" y="2933326"/>
                  </a:lnTo>
                  <a:lnTo>
                    <a:pt x="196887" y="2943039"/>
                  </a:lnTo>
                  <a:lnTo>
                    <a:pt x="196552" y="2952752"/>
                  </a:lnTo>
                  <a:lnTo>
                    <a:pt x="196233" y="2962465"/>
                  </a:lnTo>
                  <a:lnTo>
                    <a:pt x="195928" y="2972178"/>
                  </a:lnTo>
                  <a:lnTo>
                    <a:pt x="195639" y="2981891"/>
                  </a:lnTo>
                  <a:lnTo>
                    <a:pt x="195367" y="2991604"/>
                  </a:lnTo>
                  <a:lnTo>
                    <a:pt x="195114" y="3001317"/>
                  </a:lnTo>
                  <a:lnTo>
                    <a:pt x="194880" y="3011030"/>
                  </a:lnTo>
                  <a:lnTo>
                    <a:pt x="194666" y="3020743"/>
                  </a:lnTo>
                  <a:lnTo>
                    <a:pt x="194470" y="3030456"/>
                  </a:lnTo>
                  <a:lnTo>
                    <a:pt x="194294" y="3040169"/>
                  </a:lnTo>
                  <a:lnTo>
                    <a:pt x="194137" y="3049882"/>
                  </a:lnTo>
                  <a:lnTo>
                    <a:pt x="194000" y="3059595"/>
                  </a:lnTo>
                  <a:lnTo>
                    <a:pt x="193885" y="3069308"/>
                  </a:lnTo>
                  <a:lnTo>
                    <a:pt x="193788" y="3079021"/>
                  </a:lnTo>
                  <a:lnTo>
                    <a:pt x="193709" y="3088734"/>
                  </a:lnTo>
                  <a:lnTo>
                    <a:pt x="193646" y="3098447"/>
                  </a:lnTo>
                  <a:lnTo>
                    <a:pt x="193597" y="3108160"/>
                  </a:lnTo>
                  <a:lnTo>
                    <a:pt x="193562" y="3117873"/>
                  </a:lnTo>
                  <a:lnTo>
                    <a:pt x="193539" y="3127586"/>
                  </a:lnTo>
                  <a:lnTo>
                    <a:pt x="193527" y="3137299"/>
                  </a:lnTo>
                  <a:lnTo>
                    <a:pt x="193522" y="3147012"/>
                  </a:lnTo>
                  <a:lnTo>
                    <a:pt x="193522" y="3156725"/>
                  </a:lnTo>
                  <a:lnTo>
                    <a:pt x="193526" y="3166438"/>
                  </a:lnTo>
                  <a:lnTo>
                    <a:pt x="193533" y="3176151"/>
                  </a:lnTo>
                  <a:lnTo>
                    <a:pt x="193540" y="3185864"/>
                  </a:lnTo>
                  <a:lnTo>
                    <a:pt x="193545" y="3195577"/>
                  </a:lnTo>
                  <a:lnTo>
                    <a:pt x="193548" y="3205290"/>
                  </a:lnTo>
                  <a:lnTo>
                    <a:pt x="193548" y="3215003"/>
                  </a:lnTo>
                  <a:lnTo>
                    <a:pt x="193542" y="3224716"/>
                  </a:lnTo>
                  <a:lnTo>
                    <a:pt x="193532" y="3234429"/>
                  </a:lnTo>
                  <a:lnTo>
                    <a:pt x="193515" y="3244142"/>
                  </a:lnTo>
                  <a:lnTo>
                    <a:pt x="193491" y="3253855"/>
                  </a:lnTo>
                  <a:lnTo>
                    <a:pt x="193458" y="3263568"/>
                  </a:lnTo>
                  <a:lnTo>
                    <a:pt x="193418" y="3273281"/>
                  </a:lnTo>
                  <a:lnTo>
                    <a:pt x="193369" y="3282994"/>
                  </a:lnTo>
                  <a:lnTo>
                    <a:pt x="193312" y="3292707"/>
                  </a:lnTo>
                  <a:lnTo>
                    <a:pt x="193247" y="3302420"/>
                  </a:lnTo>
                  <a:lnTo>
                    <a:pt x="193173" y="3312133"/>
                  </a:lnTo>
                  <a:lnTo>
                    <a:pt x="193089" y="3321846"/>
                  </a:lnTo>
                  <a:lnTo>
                    <a:pt x="192995" y="3331559"/>
                  </a:lnTo>
                  <a:lnTo>
                    <a:pt x="192892" y="3341272"/>
                  </a:lnTo>
                  <a:lnTo>
                    <a:pt x="192781" y="3350985"/>
                  </a:lnTo>
                  <a:lnTo>
                    <a:pt x="192662" y="3360698"/>
                  </a:lnTo>
                  <a:lnTo>
                    <a:pt x="192535" y="3370411"/>
                  </a:lnTo>
                  <a:lnTo>
                    <a:pt x="192400" y="3380124"/>
                  </a:lnTo>
                  <a:lnTo>
                    <a:pt x="192258" y="3389837"/>
                  </a:lnTo>
                  <a:lnTo>
                    <a:pt x="192110" y="3399550"/>
                  </a:lnTo>
                  <a:lnTo>
                    <a:pt x="191957" y="3409263"/>
                  </a:lnTo>
                  <a:lnTo>
                    <a:pt x="191801" y="3418976"/>
                  </a:lnTo>
                  <a:lnTo>
                    <a:pt x="191642" y="3428689"/>
                  </a:lnTo>
                  <a:lnTo>
                    <a:pt x="191482" y="3438402"/>
                  </a:lnTo>
                  <a:lnTo>
                    <a:pt x="191321" y="3448115"/>
                  </a:lnTo>
                  <a:lnTo>
                    <a:pt x="191162" y="3457828"/>
                  </a:lnTo>
                  <a:lnTo>
                    <a:pt x="191004" y="3467541"/>
                  </a:lnTo>
                  <a:lnTo>
                    <a:pt x="190850" y="3477254"/>
                  </a:lnTo>
                  <a:lnTo>
                    <a:pt x="190701" y="3486967"/>
                  </a:lnTo>
                  <a:lnTo>
                    <a:pt x="190556" y="3496680"/>
                  </a:lnTo>
                  <a:lnTo>
                    <a:pt x="190417" y="3506393"/>
                  </a:lnTo>
                  <a:lnTo>
                    <a:pt x="190285" y="3516106"/>
                  </a:lnTo>
                  <a:lnTo>
                    <a:pt x="190160" y="3525819"/>
                  </a:lnTo>
                  <a:lnTo>
                    <a:pt x="190043" y="3535532"/>
                  </a:lnTo>
                  <a:lnTo>
                    <a:pt x="189934" y="3545245"/>
                  </a:lnTo>
                  <a:lnTo>
                    <a:pt x="189832" y="3554958"/>
                  </a:lnTo>
                  <a:lnTo>
                    <a:pt x="189738" y="3564671"/>
                  </a:lnTo>
                  <a:lnTo>
                    <a:pt x="189651" y="3574384"/>
                  </a:lnTo>
                  <a:lnTo>
                    <a:pt x="189574" y="3584097"/>
                  </a:lnTo>
                  <a:lnTo>
                    <a:pt x="189503" y="3593810"/>
                  </a:lnTo>
                  <a:lnTo>
                    <a:pt x="189440" y="3603523"/>
                  </a:lnTo>
                  <a:lnTo>
                    <a:pt x="189383" y="3613236"/>
                  </a:lnTo>
                  <a:lnTo>
                    <a:pt x="189332" y="3622949"/>
                  </a:lnTo>
                  <a:lnTo>
                    <a:pt x="189287" y="3632662"/>
                  </a:lnTo>
                  <a:lnTo>
                    <a:pt x="189246" y="3642375"/>
                  </a:lnTo>
                  <a:lnTo>
                    <a:pt x="189210" y="3652088"/>
                  </a:lnTo>
                  <a:lnTo>
                    <a:pt x="189175" y="3661801"/>
                  </a:lnTo>
                  <a:lnTo>
                    <a:pt x="189142" y="3671514"/>
                  </a:lnTo>
                  <a:lnTo>
                    <a:pt x="189108" y="3681227"/>
                  </a:lnTo>
                  <a:lnTo>
                    <a:pt x="189073" y="3690940"/>
                  </a:lnTo>
                  <a:lnTo>
                    <a:pt x="189035" y="3700653"/>
                  </a:lnTo>
                  <a:lnTo>
                    <a:pt x="188991" y="3710366"/>
                  </a:lnTo>
                  <a:lnTo>
                    <a:pt x="188940" y="3720079"/>
                  </a:lnTo>
                  <a:lnTo>
                    <a:pt x="188880" y="3729792"/>
                  </a:lnTo>
                  <a:lnTo>
                    <a:pt x="188810" y="3739505"/>
                  </a:lnTo>
                  <a:lnTo>
                    <a:pt x="188730" y="3749218"/>
                  </a:lnTo>
                  <a:lnTo>
                    <a:pt x="188637" y="3758931"/>
                  </a:lnTo>
                  <a:lnTo>
                    <a:pt x="188531" y="3768644"/>
                  </a:lnTo>
                  <a:lnTo>
                    <a:pt x="188409" y="3778357"/>
                  </a:lnTo>
                  <a:lnTo>
                    <a:pt x="188273" y="3788070"/>
                  </a:lnTo>
                  <a:lnTo>
                    <a:pt x="188125" y="3797783"/>
                  </a:lnTo>
                  <a:lnTo>
                    <a:pt x="187963" y="3807496"/>
                  </a:lnTo>
                  <a:lnTo>
                    <a:pt x="187790" y="3817209"/>
                  </a:lnTo>
                  <a:lnTo>
                    <a:pt x="187607" y="3826922"/>
                  </a:lnTo>
                  <a:lnTo>
                    <a:pt x="187414" y="3836635"/>
                  </a:lnTo>
                  <a:lnTo>
                    <a:pt x="187215" y="3846348"/>
                  </a:lnTo>
                  <a:lnTo>
                    <a:pt x="187011" y="3856061"/>
                  </a:lnTo>
                  <a:lnTo>
                    <a:pt x="186806" y="3865774"/>
                  </a:lnTo>
                  <a:lnTo>
                    <a:pt x="186602" y="3875487"/>
                  </a:lnTo>
                  <a:lnTo>
                    <a:pt x="186401" y="3885200"/>
                  </a:lnTo>
                  <a:lnTo>
                    <a:pt x="186204" y="3894913"/>
                  </a:lnTo>
                  <a:lnTo>
                    <a:pt x="186016" y="3904626"/>
                  </a:lnTo>
                  <a:lnTo>
                    <a:pt x="185838" y="3914339"/>
                  </a:lnTo>
                  <a:lnTo>
                    <a:pt x="185671" y="3924052"/>
                  </a:lnTo>
                  <a:lnTo>
                    <a:pt x="185516" y="3933765"/>
                  </a:lnTo>
                  <a:lnTo>
                    <a:pt x="185374" y="3943478"/>
                  </a:lnTo>
                  <a:lnTo>
                    <a:pt x="185245" y="3953191"/>
                  </a:lnTo>
                  <a:lnTo>
                    <a:pt x="185131" y="3962904"/>
                  </a:lnTo>
                  <a:lnTo>
                    <a:pt x="185033" y="3972617"/>
                  </a:lnTo>
                  <a:lnTo>
                    <a:pt x="184947" y="3982330"/>
                  </a:lnTo>
                  <a:lnTo>
                    <a:pt x="184875" y="3992043"/>
                  </a:lnTo>
                  <a:lnTo>
                    <a:pt x="184813" y="4001756"/>
                  </a:lnTo>
                  <a:lnTo>
                    <a:pt x="184762" y="4011469"/>
                  </a:lnTo>
                  <a:lnTo>
                    <a:pt x="184721" y="4021182"/>
                  </a:lnTo>
                  <a:lnTo>
                    <a:pt x="184689" y="4030895"/>
                  </a:lnTo>
                  <a:lnTo>
                    <a:pt x="184663" y="4040608"/>
                  </a:lnTo>
                  <a:lnTo>
                    <a:pt x="184642" y="4050321"/>
                  </a:lnTo>
                  <a:lnTo>
                    <a:pt x="184625" y="4060034"/>
                  </a:lnTo>
                  <a:lnTo>
                    <a:pt x="184611" y="4069747"/>
                  </a:lnTo>
                  <a:lnTo>
                    <a:pt x="184598" y="4079460"/>
                  </a:lnTo>
                  <a:lnTo>
                    <a:pt x="184586" y="4089173"/>
                  </a:lnTo>
                  <a:lnTo>
                    <a:pt x="184574" y="4098886"/>
                  </a:lnTo>
                  <a:lnTo>
                    <a:pt x="184560" y="4108599"/>
                  </a:lnTo>
                  <a:lnTo>
                    <a:pt x="184545" y="4118312"/>
                  </a:lnTo>
                  <a:lnTo>
                    <a:pt x="184529" y="4128025"/>
                  </a:lnTo>
                  <a:lnTo>
                    <a:pt x="184511" y="4137738"/>
                  </a:lnTo>
                  <a:lnTo>
                    <a:pt x="184491" y="4147451"/>
                  </a:lnTo>
                  <a:lnTo>
                    <a:pt x="184469" y="4157164"/>
                  </a:lnTo>
                  <a:lnTo>
                    <a:pt x="184445" y="4166877"/>
                  </a:lnTo>
                  <a:lnTo>
                    <a:pt x="184420" y="4176590"/>
                  </a:lnTo>
                  <a:lnTo>
                    <a:pt x="184394" y="4186303"/>
                  </a:lnTo>
                  <a:lnTo>
                    <a:pt x="184368" y="4196016"/>
                  </a:lnTo>
                  <a:lnTo>
                    <a:pt x="184341" y="4205729"/>
                  </a:lnTo>
                  <a:lnTo>
                    <a:pt x="184315" y="4215442"/>
                  </a:lnTo>
                  <a:lnTo>
                    <a:pt x="184289" y="4225155"/>
                  </a:lnTo>
                  <a:lnTo>
                    <a:pt x="184265" y="4234868"/>
                  </a:lnTo>
                  <a:lnTo>
                    <a:pt x="184242" y="4244581"/>
                  </a:lnTo>
                  <a:lnTo>
                    <a:pt x="184221" y="4254294"/>
                  </a:lnTo>
                  <a:lnTo>
                    <a:pt x="184201" y="4264007"/>
                  </a:lnTo>
                  <a:lnTo>
                    <a:pt x="184184" y="4273720"/>
                  </a:lnTo>
                  <a:lnTo>
                    <a:pt x="184169" y="4283433"/>
                  </a:lnTo>
                  <a:lnTo>
                    <a:pt x="184157" y="4293146"/>
                  </a:lnTo>
                  <a:lnTo>
                    <a:pt x="184148" y="4302859"/>
                  </a:lnTo>
                  <a:lnTo>
                    <a:pt x="184141" y="4312572"/>
                  </a:lnTo>
                  <a:lnTo>
                    <a:pt x="184137" y="4322285"/>
                  </a:lnTo>
                  <a:lnTo>
                    <a:pt x="184136" y="4331998"/>
                  </a:lnTo>
                  <a:lnTo>
                    <a:pt x="184139" y="4341711"/>
                  </a:lnTo>
                  <a:lnTo>
                    <a:pt x="184144" y="4351424"/>
                  </a:lnTo>
                  <a:lnTo>
                    <a:pt x="184154" y="4361137"/>
                  </a:lnTo>
                  <a:lnTo>
                    <a:pt x="184167" y="4370850"/>
                  </a:lnTo>
                  <a:lnTo>
                    <a:pt x="184184" y="4380563"/>
                  </a:lnTo>
                  <a:lnTo>
                    <a:pt x="184205" y="4390276"/>
                  </a:lnTo>
                  <a:lnTo>
                    <a:pt x="184231" y="4399989"/>
                  </a:lnTo>
                  <a:lnTo>
                    <a:pt x="184262" y="4409702"/>
                  </a:lnTo>
                  <a:lnTo>
                    <a:pt x="184300" y="4419415"/>
                  </a:lnTo>
                  <a:lnTo>
                    <a:pt x="184343" y="4429128"/>
                  </a:lnTo>
                  <a:lnTo>
                    <a:pt x="184394" y="4438841"/>
                  </a:lnTo>
                  <a:lnTo>
                    <a:pt x="184451" y="4448554"/>
                  </a:lnTo>
                  <a:lnTo>
                    <a:pt x="184515" y="4458267"/>
                  </a:lnTo>
                  <a:lnTo>
                    <a:pt x="184587" y="4467980"/>
                  </a:lnTo>
                  <a:lnTo>
                    <a:pt x="184668" y="4477693"/>
                  </a:lnTo>
                  <a:lnTo>
                    <a:pt x="184758" y="4487406"/>
                  </a:lnTo>
                  <a:lnTo>
                    <a:pt x="184857" y="4497119"/>
                  </a:lnTo>
                  <a:lnTo>
                    <a:pt x="184965" y="4506832"/>
                  </a:lnTo>
                  <a:lnTo>
                    <a:pt x="185081" y="4516545"/>
                  </a:lnTo>
                  <a:lnTo>
                    <a:pt x="185207" y="4526258"/>
                  </a:lnTo>
                  <a:lnTo>
                    <a:pt x="185340" y="4535971"/>
                  </a:lnTo>
                  <a:lnTo>
                    <a:pt x="185483" y="4545684"/>
                  </a:lnTo>
                  <a:lnTo>
                    <a:pt x="185635" y="4555397"/>
                  </a:lnTo>
                  <a:lnTo>
                    <a:pt x="185792" y="4565110"/>
                  </a:lnTo>
                  <a:lnTo>
                    <a:pt x="185956" y="4574824"/>
                  </a:lnTo>
                  <a:lnTo>
                    <a:pt x="186126" y="4584537"/>
                  </a:lnTo>
                  <a:lnTo>
                    <a:pt x="186299" y="4594250"/>
                  </a:lnTo>
                  <a:lnTo>
                    <a:pt x="186476" y="4603963"/>
                  </a:lnTo>
                  <a:lnTo>
                    <a:pt x="186655" y="4613676"/>
                  </a:lnTo>
                  <a:lnTo>
                    <a:pt x="186835" y="4623389"/>
                  </a:lnTo>
                  <a:lnTo>
                    <a:pt x="187013" y="4633102"/>
                  </a:lnTo>
                  <a:lnTo>
                    <a:pt x="187188" y="4642815"/>
                  </a:lnTo>
                  <a:lnTo>
                    <a:pt x="187359" y="4652528"/>
                  </a:lnTo>
                  <a:lnTo>
                    <a:pt x="187524" y="4662241"/>
                  </a:lnTo>
                  <a:lnTo>
                    <a:pt x="187681" y="4671954"/>
                  </a:lnTo>
                  <a:lnTo>
                    <a:pt x="187827" y="4681667"/>
                  </a:lnTo>
                  <a:lnTo>
                    <a:pt x="187961" y="4691380"/>
                  </a:lnTo>
                  <a:lnTo>
                    <a:pt x="188083" y="4701093"/>
                  </a:lnTo>
                  <a:lnTo>
                    <a:pt x="188190" y="4710806"/>
                  </a:lnTo>
                  <a:lnTo>
                    <a:pt x="188281" y="4720519"/>
                  </a:lnTo>
                  <a:lnTo>
                    <a:pt x="188354" y="4730232"/>
                  </a:lnTo>
                  <a:lnTo>
                    <a:pt x="188405" y="4739945"/>
                  </a:lnTo>
                  <a:lnTo>
                    <a:pt x="188434" y="4749658"/>
                  </a:lnTo>
                  <a:lnTo>
                    <a:pt x="188442" y="4759371"/>
                  </a:lnTo>
                  <a:lnTo>
                    <a:pt x="188427" y="4769084"/>
                  </a:lnTo>
                  <a:lnTo>
                    <a:pt x="188389" y="4778797"/>
                  </a:lnTo>
                  <a:lnTo>
                    <a:pt x="188327" y="4788510"/>
                  </a:lnTo>
                  <a:lnTo>
                    <a:pt x="188240" y="4798223"/>
                  </a:lnTo>
                  <a:lnTo>
                    <a:pt x="188126" y="4807936"/>
                  </a:lnTo>
                  <a:lnTo>
                    <a:pt x="187988" y="4817649"/>
                  </a:lnTo>
                  <a:lnTo>
                    <a:pt x="187827" y="4827362"/>
                  </a:lnTo>
                  <a:lnTo>
                    <a:pt x="187644" y="4837075"/>
                  </a:lnTo>
                  <a:lnTo>
                    <a:pt x="187441" y="4846788"/>
                  </a:lnTo>
                  <a:lnTo>
                    <a:pt x="187217" y="4856501"/>
                  </a:lnTo>
                  <a:lnTo>
                    <a:pt x="186973" y="4866214"/>
                  </a:lnTo>
                  <a:lnTo>
                    <a:pt x="186711" y="4875927"/>
                  </a:lnTo>
                  <a:lnTo>
                    <a:pt x="186436" y="4885640"/>
                  </a:lnTo>
                  <a:lnTo>
                    <a:pt x="186149" y="4895353"/>
                  </a:lnTo>
                  <a:lnTo>
                    <a:pt x="185852" y="4905066"/>
                  </a:lnTo>
                  <a:lnTo>
                    <a:pt x="185547" y="4914779"/>
                  </a:lnTo>
                  <a:lnTo>
                    <a:pt x="185237" y="4924492"/>
                  </a:lnTo>
                  <a:lnTo>
                    <a:pt x="184923" y="4934205"/>
                  </a:lnTo>
                  <a:lnTo>
                    <a:pt x="184610" y="4943918"/>
                  </a:lnTo>
                  <a:lnTo>
                    <a:pt x="184298" y="4953631"/>
                  </a:lnTo>
                  <a:lnTo>
                    <a:pt x="183990" y="4963344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1" name="pg39">
              <a:extLst>
                <a:ext uri="{FF2B5EF4-FFF2-40B4-BE49-F238E27FC236}">
                  <a16:creationId xmlns:a16="http://schemas.microsoft.com/office/drawing/2014/main" id="{B793833C-FF32-6BBF-A8F0-C1E6E53223C9}"/>
                </a:ext>
              </a:extLst>
            </p:cNvPr>
            <p:cNvSpPr/>
            <p:nvPr/>
          </p:nvSpPr>
          <p:spPr>
            <a:xfrm>
              <a:off x="8620787" y="2952798"/>
              <a:ext cx="176614" cy="4844031"/>
            </a:xfrm>
            <a:custGeom>
              <a:avLst/>
              <a:gdLst/>
              <a:ahLst/>
              <a:cxnLst/>
              <a:rect l="0" t="0" r="0" b="0"/>
              <a:pathLst>
                <a:path w="176614" h="4844031">
                  <a:moveTo>
                    <a:pt x="55506" y="4844031"/>
                  </a:moveTo>
                  <a:lnTo>
                    <a:pt x="54028" y="4834552"/>
                  </a:lnTo>
                  <a:lnTo>
                    <a:pt x="52515" y="4825072"/>
                  </a:lnTo>
                  <a:lnTo>
                    <a:pt x="50980" y="4815593"/>
                  </a:lnTo>
                  <a:lnTo>
                    <a:pt x="49422" y="4806113"/>
                  </a:lnTo>
                  <a:lnTo>
                    <a:pt x="47832" y="4796634"/>
                  </a:lnTo>
                  <a:lnTo>
                    <a:pt x="46226" y="4787154"/>
                  </a:lnTo>
                  <a:lnTo>
                    <a:pt x="44604" y="4777675"/>
                  </a:lnTo>
                  <a:lnTo>
                    <a:pt x="42961" y="4768195"/>
                  </a:lnTo>
                  <a:lnTo>
                    <a:pt x="41307" y="4758716"/>
                  </a:lnTo>
                  <a:lnTo>
                    <a:pt x="39644" y="4749236"/>
                  </a:lnTo>
                  <a:lnTo>
                    <a:pt x="37973" y="4739757"/>
                  </a:lnTo>
                  <a:lnTo>
                    <a:pt x="36298" y="4730277"/>
                  </a:lnTo>
                  <a:lnTo>
                    <a:pt x="34623" y="4720798"/>
                  </a:lnTo>
                  <a:lnTo>
                    <a:pt x="32949" y="4711318"/>
                  </a:lnTo>
                  <a:lnTo>
                    <a:pt x="31284" y="4701839"/>
                  </a:lnTo>
                  <a:lnTo>
                    <a:pt x="29628" y="4692359"/>
                  </a:lnTo>
                  <a:lnTo>
                    <a:pt x="27982" y="4682880"/>
                  </a:lnTo>
                  <a:lnTo>
                    <a:pt x="26357" y="4673400"/>
                  </a:lnTo>
                  <a:lnTo>
                    <a:pt x="24752" y="4663921"/>
                  </a:lnTo>
                  <a:lnTo>
                    <a:pt x="23167" y="4654441"/>
                  </a:lnTo>
                  <a:lnTo>
                    <a:pt x="21611" y="4644961"/>
                  </a:lnTo>
                  <a:lnTo>
                    <a:pt x="20092" y="4635482"/>
                  </a:lnTo>
                  <a:lnTo>
                    <a:pt x="18600" y="4626002"/>
                  </a:lnTo>
                  <a:lnTo>
                    <a:pt x="17143" y="4616523"/>
                  </a:lnTo>
                  <a:lnTo>
                    <a:pt x="15741" y="4607043"/>
                  </a:lnTo>
                  <a:lnTo>
                    <a:pt x="14376" y="4597564"/>
                  </a:lnTo>
                  <a:lnTo>
                    <a:pt x="13049" y="4588084"/>
                  </a:lnTo>
                  <a:lnTo>
                    <a:pt x="11790" y="4578605"/>
                  </a:lnTo>
                  <a:lnTo>
                    <a:pt x="10580" y="4569125"/>
                  </a:lnTo>
                  <a:lnTo>
                    <a:pt x="9415" y="4559646"/>
                  </a:lnTo>
                  <a:lnTo>
                    <a:pt x="8318" y="4550166"/>
                  </a:lnTo>
                  <a:lnTo>
                    <a:pt x="7289" y="4540687"/>
                  </a:lnTo>
                  <a:lnTo>
                    <a:pt x="6311" y="4531207"/>
                  </a:lnTo>
                  <a:lnTo>
                    <a:pt x="5395" y="4521728"/>
                  </a:lnTo>
                  <a:lnTo>
                    <a:pt x="4566" y="4512248"/>
                  </a:lnTo>
                  <a:lnTo>
                    <a:pt x="3792" y="4502769"/>
                  </a:lnTo>
                  <a:lnTo>
                    <a:pt x="3075" y="4493289"/>
                  </a:lnTo>
                  <a:lnTo>
                    <a:pt x="2457" y="4483810"/>
                  </a:lnTo>
                  <a:lnTo>
                    <a:pt x="1900" y="4474330"/>
                  </a:lnTo>
                  <a:lnTo>
                    <a:pt x="1402" y="4464851"/>
                  </a:lnTo>
                  <a:lnTo>
                    <a:pt x="990" y="4455371"/>
                  </a:lnTo>
                  <a:lnTo>
                    <a:pt x="655" y="4445892"/>
                  </a:lnTo>
                  <a:lnTo>
                    <a:pt x="379" y="4436412"/>
                  </a:lnTo>
                  <a:lnTo>
                    <a:pt x="175" y="4426933"/>
                  </a:lnTo>
                  <a:lnTo>
                    <a:pt x="59" y="4417453"/>
                  </a:lnTo>
                  <a:lnTo>
                    <a:pt x="1" y="4407974"/>
                  </a:lnTo>
                  <a:lnTo>
                    <a:pt x="0" y="4398494"/>
                  </a:lnTo>
                  <a:lnTo>
                    <a:pt x="96" y="4389015"/>
                  </a:lnTo>
                  <a:lnTo>
                    <a:pt x="245" y="4379535"/>
                  </a:lnTo>
                  <a:lnTo>
                    <a:pt x="448" y="4370056"/>
                  </a:lnTo>
                  <a:lnTo>
                    <a:pt x="729" y="4360576"/>
                  </a:lnTo>
                  <a:lnTo>
                    <a:pt x="1070" y="4351097"/>
                  </a:lnTo>
                  <a:lnTo>
                    <a:pt x="1459" y="4341617"/>
                  </a:lnTo>
                  <a:lnTo>
                    <a:pt x="1908" y="4332138"/>
                  </a:lnTo>
                  <a:lnTo>
                    <a:pt x="2421" y="4322658"/>
                  </a:lnTo>
                  <a:lnTo>
                    <a:pt x="2975" y="4313178"/>
                  </a:lnTo>
                  <a:lnTo>
                    <a:pt x="3571" y="4303699"/>
                  </a:lnTo>
                  <a:lnTo>
                    <a:pt x="4230" y="4294219"/>
                  </a:lnTo>
                  <a:lnTo>
                    <a:pt x="4924" y="4284740"/>
                  </a:lnTo>
                  <a:lnTo>
                    <a:pt x="5650" y="4275260"/>
                  </a:lnTo>
                  <a:lnTo>
                    <a:pt x="6424" y="4265781"/>
                  </a:lnTo>
                  <a:lnTo>
                    <a:pt x="7229" y="4256301"/>
                  </a:lnTo>
                  <a:lnTo>
                    <a:pt x="8060" y="4246822"/>
                  </a:lnTo>
                  <a:lnTo>
                    <a:pt x="8922" y="4237342"/>
                  </a:lnTo>
                  <a:lnTo>
                    <a:pt x="9812" y="4227863"/>
                  </a:lnTo>
                  <a:lnTo>
                    <a:pt x="10719" y="4218383"/>
                  </a:lnTo>
                  <a:lnTo>
                    <a:pt x="11645" y="4208904"/>
                  </a:lnTo>
                  <a:lnTo>
                    <a:pt x="12592" y="4199424"/>
                  </a:lnTo>
                  <a:lnTo>
                    <a:pt x="13549" y="4189945"/>
                  </a:lnTo>
                  <a:lnTo>
                    <a:pt x="14516" y="4180465"/>
                  </a:lnTo>
                  <a:lnTo>
                    <a:pt x="15494" y="4170986"/>
                  </a:lnTo>
                  <a:lnTo>
                    <a:pt x="16476" y="4161506"/>
                  </a:lnTo>
                  <a:lnTo>
                    <a:pt x="17461" y="4152027"/>
                  </a:lnTo>
                  <a:lnTo>
                    <a:pt x="18448" y="4142547"/>
                  </a:lnTo>
                  <a:lnTo>
                    <a:pt x="19432" y="4133068"/>
                  </a:lnTo>
                  <a:lnTo>
                    <a:pt x="20414" y="4123588"/>
                  </a:lnTo>
                  <a:lnTo>
                    <a:pt x="21391" y="4114109"/>
                  </a:lnTo>
                  <a:lnTo>
                    <a:pt x="22359" y="4104629"/>
                  </a:lnTo>
                  <a:lnTo>
                    <a:pt x="23320" y="4095150"/>
                  </a:lnTo>
                  <a:lnTo>
                    <a:pt x="24272" y="4085670"/>
                  </a:lnTo>
                  <a:lnTo>
                    <a:pt x="25209" y="4076191"/>
                  </a:lnTo>
                  <a:lnTo>
                    <a:pt x="26133" y="4066711"/>
                  </a:lnTo>
                  <a:lnTo>
                    <a:pt x="27047" y="4057232"/>
                  </a:lnTo>
                  <a:lnTo>
                    <a:pt x="27942" y="4047752"/>
                  </a:lnTo>
                  <a:lnTo>
                    <a:pt x="28820" y="4038273"/>
                  </a:lnTo>
                  <a:lnTo>
                    <a:pt x="29685" y="4028793"/>
                  </a:lnTo>
                  <a:lnTo>
                    <a:pt x="30532" y="4019314"/>
                  </a:lnTo>
                  <a:lnTo>
                    <a:pt x="31356" y="4009834"/>
                  </a:lnTo>
                  <a:lnTo>
                    <a:pt x="32165" y="4000355"/>
                  </a:lnTo>
                  <a:lnTo>
                    <a:pt x="32958" y="3990875"/>
                  </a:lnTo>
                  <a:lnTo>
                    <a:pt x="33725" y="3981395"/>
                  </a:lnTo>
                  <a:lnTo>
                    <a:pt x="34475" y="3971916"/>
                  </a:lnTo>
                  <a:lnTo>
                    <a:pt x="35209" y="3962436"/>
                  </a:lnTo>
                  <a:lnTo>
                    <a:pt x="35920" y="3952957"/>
                  </a:lnTo>
                  <a:lnTo>
                    <a:pt x="36611" y="3943477"/>
                  </a:lnTo>
                  <a:lnTo>
                    <a:pt x="37286" y="3933998"/>
                  </a:lnTo>
                  <a:lnTo>
                    <a:pt x="37941" y="3924518"/>
                  </a:lnTo>
                  <a:lnTo>
                    <a:pt x="38574" y="3915039"/>
                  </a:lnTo>
                  <a:lnTo>
                    <a:pt x="39192" y="3905559"/>
                  </a:lnTo>
                  <a:lnTo>
                    <a:pt x="39794" y="3896080"/>
                  </a:lnTo>
                  <a:lnTo>
                    <a:pt x="40372" y="3886600"/>
                  </a:lnTo>
                  <a:lnTo>
                    <a:pt x="40935" y="3877121"/>
                  </a:lnTo>
                  <a:lnTo>
                    <a:pt x="41485" y="3867641"/>
                  </a:lnTo>
                  <a:lnTo>
                    <a:pt x="42015" y="3858162"/>
                  </a:lnTo>
                  <a:lnTo>
                    <a:pt x="42529" y="3848682"/>
                  </a:lnTo>
                  <a:lnTo>
                    <a:pt x="43031" y="3839203"/>
                  </a:lnTo>
                  <a:lnTo>
                    <a:pt x="43517" y="3829723"/>
                  </a:lnTo>
                  <a:lnTo>
                    <a:pt x="43986" y="3820244"/>
                  </a:lnTo>
                  <a:lnTo>
                    <a:pt x="44445" y="3810764"/>
                  </a:lnTo>
                  <a:lnTo>
                    <a:pt x="44891" y="3801285"/>
                  </a:lnTo>
                  <a:lnTo>
                    <a:pt x="45321" y="3791805"/>
                  </a:lnTo>
                  <a:lnTo>
                    <a:pt x="45742" y="3782326"/>
                  </a:lnTo>
                  <a:lnTo>
                    <a:pt x="46153" y="3772846"/>
                  </a:lnTo>
                  <a:lnTo>
                    <a:pt x="46549" y="3763367"/>
                  </a:lnTo>
                  <a:lnTo>
                    <a:pt x="46936" y="3753887"/>
                  </a:lnTo>
                  <a:lnTo>
                    <a:pt x="47315" y="3744408"/>
                  </a:lnTo>
                  <a:lnTo>
                    <a:pt x="47683" y="3734928"/>
                  </a:lnTo>
                  <a:lnTo>
                    <a:pt x="48041" y="3725449"/>
                  </a:lnTo>
                  <a:lnTo>
                    <a:pt x="48393" y="3715969"/>
                  </a:lnTo>
                  <a:lnTo>
                    <a:pt x="48736" y="3706490"/>
                  </a:lnTo>
                  <a:lnTo>
                    <a:pt x="49069" y="3697010"/>
                  </a:lnTo>
                  <a:lnTo>
                    <a:pt x="49397" y="3687531"/>
                  </a:lnTo>
                  <a:lnTo>
                    <a:pt x="49718" y="3678051"/>
                  </a:lnTo>
                  <a:lnTo>
                    <a:pt x="50030" y="3668572"/>
                  </a:lnTo>
                  <a:lnTo>
                    <a:pt x="50336" y="3659092"/>
                  </a:lnTo>
                  <a:lnTo>
                    <a:pt x="50637" y="3649612"/>
                  </a:lnTo>
                  <a:lnTo>
                    <a:pt x="50931" y="3640133"/>
                  </a:lnTo>
                  <a:lnTo>
                    <a:pt x="51218" y="3630653"/>
                  </a:lnTo>
                  <a:lnTo>
                    <a:pt x="51501" y="3621174"/>
                  </a:lnTo>
                  <a:lnTo>
                    <a:pt x="51779" y="3611694"/>
                  </a:lnTo>
                  <a:lnTo>
                    <a:pt x="52049" y="3602215"/>
                  </a:lnTo>
                  <a:lnTo>
                    <a:pt x="52315" y="3592735"/>
                  </a:lnTo>
                  <a:lnTo>
                    <a:pt x="52577" y="3583256"/>
                  </a:lnTo>
                  <a:lnTo>
                    <a:pt x="52832" y="3573776"/>
                  </a:lnTo>
                  <a:lnTo>
                    <a:pt x="53082" y="3564297"/>
                  </a:lnTo>
                  <a:lnTo>
                    <a:pt x="53329" y="3554817"/>
                  </a:lnTo>
                  <a:lnTo>
                    <a:pt x="53569" y="3545338"/>
                  </a:lnTo>
                  <a:lnTo>
                    <a:pt x="53804" y="3535858"/>
                  </a:lnTo>
                  <a:lnTo>
                    <a:pt x="54035" y="3526379"/>
                  </a:lnTo>
                  <a:lnTo>
                    <a:pt x="54261" y="3516899"/>
                  </a:lnTo>
                  <a:lnTo>
                    <a:pt x="54481" y="3507420"/>
                  </a:lnTo>
                  <a:lnTo>
                    <a:pt x="54696" y="3497940"/>
                  </a:lnTo>
                  <a:lnTo>
                    <a:pt x="54908" y="3488461"/>
                  </a:lnTo>
                  <a:lnTo>
                    <a:pt x="55112" y="3478981"/>
                  </a:lnTo>
                  <a:lnTo>
                    <a:pt x="55312" y="3469502"/>
                  </a:lnTo>
                  <a:lnTo>
                    <a:pt x="55508" y="3460022"/>
                  </a:lnTo>
                  <a:lnTo>
                    <a:pt x="55697" y="3450543"/>
                  </a:lnTo>
                  <a:lnTo>
                    <a:pt x="55881" y="3441063"/>
                  </a:lnTo>
                  <a:lnTo>
                    <a:pt x="56061" y="3431584"/>
                  </a:lnTo>
                  <a:lnTo>
                    <a:pt x="56235" y="3422104"/>
                  </a:lnTo>
                  <a:lnTo>
                    <a:pt x="56403" y="3412625"/>
                  </a:lnTo>
                  <a:lnTo>
                    <a:pt x="56566" y="3403145"/>
                  </a:lnTo>
                  <a:lnTo>
                    <a:pt x="56725" y="3393666"/>
                  </a:lnTo>
                  <a:lnTo>
                    <a:pt x="56876" y="3384186"/>
                  </a:lnTo>
                  <a:lnTo>
                    <a:pt x="57022" y="3374707"/>
                  </a:lnTo>
                  <a:lnTo>
                    <a:pt x="57165" y="3365227"/>
                  </a:lnTo>
                  <a:lnTo>
                    <a:pt x="57299" y="3355748"/>
                  </a:lnTo>
                  <a:lnTo>
                    <a:pt x="57429" y="3346268"/>
                  </a:lnTo>
                  <a:lnTo>
                    <a:pt x="57554" y="3336789"/>
                  </a:lnTo>
                  <a:lnTo>
                    <a:pt x="57673" y="3327309"/>
                  </a:lnTo>
                  <a:lnTo>
                    <a:pt x="57786" y="3317829"/>
                  </a:lnTo>
                  <a:lnTo>
                    <a:pt x="57894" y="3308350"/>
                  </a:lnTo>
                  <a:lnTo>
                    <a:pt x="57998" y="3298870"/>
                  </a:lnTo>
                  <a:lnTo>
                    <a:pt x="58094" y="3289391"/>
                  </a:lnTo>
                  <a:lnTo>
                    <a:pt x="58186" y="3279911"/>
                  </a:lnTo>
                  <a:lnTo>
                    <a:pt x="58273" y="3270432"/>
                  </a:lnTo>
                  <a:lnTo>
                    <a:pt x="58353" y="3260952"/>
                  </a:lnTo>
                  <a:lnTo>
                    <a:pt x="58429" y="3251473"/>
                  </a:lnTo>
                  <a:lnTo>
                    <a:pt x="58501" y="3241993"/>
                  </a:lnTo>
                  <a:lnTo>
                    <a:pt x="58566" y="3232514"/>
                  </a:lnTo>
                  <a:lnTo>
                    <a:pt x="58626" y="3223034"/>
                  </a:lnTo>
                  <a:lnTo>
                    <a:pt x="58682" y="3213555"/>
                  </a:lnTo>
                  <a:lnTo>
                    <a:pt x="58734" y="3204075"/>
                  </a:lnTo>
                  <a:lnTo>
                    <a:pt x="58779" y="3194596"/>
                  </a:lnTo>
                  <a:lnTo>
                    <a:pt x="58820" y="3185116"/>
                  </a:lnTo>
                  <a:lnTo>
                    <a:pt x="58857" y="3175637"/>
                  </a:lnTo>
                  <a:lnTo>
                    <a:pt x="58888" y="3166157"/>
                  </a:lnTo>
                  <a:lnTo>
                    <a:pt x="58916" y="3156678"/>
                  </a:lnTo>
                  <a:lnTo>
                    <a:pt x="58939" y="3147198"/>
                  </a:lnTo>
                  <a:lnTo>
                    <a:pt x="58957" y="3137719"/>
                  </a:lnTo>
                  <a:lnTo>
                    <a:pt x="58971" y="3128239"/>
                  </a:lnTo>
                  <a:lnTo>
                    <a:pt x="58981" y="3118760"/>
                  </a:lnTo>
                  <a:lnTo>
                    <a:pt x="58987" y="3109280"/>
                  </a:lnTo>
                  <a:lnTo>
                    <a:pt x="58987" y="3099801"/>
                  </a:lnTo>
                  <a:lnTo>
                    <a:pt x="58985" y="3090321"/>
                  </a:lnTo>
                  <a:lnTo>
                    <a:pt x="58978" y="3080842"/>
                  </a:lnTo>
                  <a:lnTo>
                    <a:pt x="58966" y="3071362"/>
                  </a:lnTo>
                  <a:lnTo>
                    <a:pt x="58950" y="3061883"/>
                  </a:lnTo>
                  <a:lnTo>
                    <a:pt x="58931" y="3052403"/>
                  </a:lnTo>
                  <a:lnTo>
                    <a:pt x="58907" y="3042924"/>
                  </a:lnTo>
                  <a:lnTo>
                    <a:pt x="58878" y="3033444"/>
                  </a:lnTo>
                  <a:lnTo>
                    <a:pt x="58846" y="3023965"/>
                  </a:lnTo>
                  <a:lnTo>
                    <a:pt x="58810" y="3014485"/>
                  </a:lnTo>
                  <a:lnTo>
                    <a:pt x="58768" y="3005006"/>
                  </a:lnTo>
                  <a:lnTo>
                    <a:pt x="58723" y="2995526"/>
                  </a:lnTo>
                  <a:lnTo>
                    <a:pt x="58674" y="2986046"/>
                  </a:lnTo>
                  <a:lnTo>
                    <a:pt x="58619" y="2976567"/>
                  </a:lnTo>
                  <a:lnTo>
                    <a:pt x="58560" y="2967087"/>
                  </a:lnTo>
                  <a:lnTo>
                    <a:pt x="58497" y="2957608"/>
                  </a:lnTo>
                  <a:lnTo>
                    <a:pt x="58428" y="2948128"/>
                  </a:lnTo>
                  <a:lnTo>
                    <a:pt x="58354" y="2938649"/>
                  </a:lnTo>
                  <a:lnTo>
                    <a:pt x="58276" y="2929169"/>
                  </a:lnTo>
                  <a:lnTo>
                    <a:pt x="58193" y="2919690"/>
                  </a:lnTo>
                  <a:lnTo>
                    <a:pt x="58103" y="2910210"/>
                  </a:lnTo>
                  <a:lnTo>
                    <a:pt x="58010" y="2900731"/>
                  </a:lnTo>
                  <a:lnTo>
                    <a:pt x="57911" y="2891251"/>
                  </a:lnTo>
                  <a:lnTo>
                    <a:pt x="57805" y="2881772"/>
                  </a:lnTo>
                  <a:lnTo>
                    <a:pt x="57694" y="2872292"/>
                  </a:lnTo>
                  <a:lnTo>
                    <a:pt x="57578" y="2862813"/>
                  </a:lnTo>
                  <a:lnTo>
                    <a:pt x="57455" y="2853333"/>
                  </a:lnTo>
                  <a:lnTo>
                    <a:pt x="57326" y="2843854"/>
                  </a:lnTo>
                  <a:lnTo>
                    <a:pt x="57192" y="2834374"/>
                  </a:lnTo>
                  <a:lnTo>
                    <a:pt x="57051" y="2824895"/>
                  </a:lnTo>
                  <a:lnTo>
                    <a:pt x="56902" y="2815415"/>
                  </a:lnTo>
                  <a:lnTo>
                    <a:pt x="56749" y="2805936"/>
                  </a:lnTo>
                  <a:lnTo>
                    <a:pt x="56589" y="2796456"/>
                  </a:lnTo>
                  <a:lnTo>
                    <a:pt x="56420" y="2786977"/>
                  </a:lnTo>
                  <a:lnTo>
                    <a:pt x="56246" y="2777497"/>
                  </a:lnTo>
                  <a:lnTo>
                    <a:pt x="56066" y="2768018"/>
                  </a:lnTo>
                  <a:lnTo>
                    <a:pt x="55877" y="2758538"/>
                  </a:lnTo>
                  <a:lnTo>
                    <a:pt x="55682" y="2749059"/>
                  </a:lnTo>
                  <a:lnTo>
                    <a:pt x="55481" y="2739579"/>
                  </a:lnTo>
                  <a:lnTo>
                    <a:pt x="55272" y="2730100"/>
                  </a:lnTo>
                  <a:lnTo>
                    <a:pt x="55056" y="2720620"/>
                  </a:lnTo>
                  <a:lnTo>
                    <a:pt x="54833" y="2711141"/>
                  </a:lnTo>
                  <a:lnTo>
                    <a:pt x="54604" y="2701661"/>
                  </a:lnTo>
                  <a:lnTo>
                    <a:pt x="54366" y="2692182"/>
                  </a:lnTo>
                  <a:lnTo>
                    <a:pt x="54122" y="2682702"/>
                  </a:lnTo>
                  <a:lnTo>
                    <a:pt x="53873" y="2673223"/>
                  </a:lnTo>
                  <a:lnTo>
                    <a:pt x="53614" y="2663743"/>
                  </a:lnTo>
                  <a:lnTo>
                    <a:pt x="53349" y="2654263"/>
                  </a:lnTo>
                  <a:lnTo>
                    <a:pt x="53079" y="2644784"/>
                  </a:lnTo>
                  <a:lnTo>
                    <a:pt x="52801" y="2635304"/>
                  </a:lnTo>
                  <a:lnTo>
                    <a:pt x="52516" y="2625825"/>
                  </a:lnTo>
                  <a:lnTo>
                    <a:pt x="52226" y="2616345"/>
                  </a:lnTo>
                  <a:lnTo>
                    <a:pt x="51929" y="2606866"/>
                  </a:lnTo>
                  <a:lnTo>
                    <a:pt x="51625" y="2597386"/>
                  </a:lnTo>
                  <a:lnTo>
                    <a:pt x="51316" y="2587907"/>
                  </a:lnTo>
                  <a:lnTo>
                    <a:pt x="51002" y="2578427"/>
                  </a:lnTo>
                  <a:lnTo>
                    <a:pt x="50680" y="2568948"/>
                  </a:lnTo>
                  <a:lnTo>
                    <a:pt x="50354" y="2559468"/>
                  </a:lnTo>
                  <a:lnTo>
                    <a:pt x="50023" y="2549989"/>
                  </a:lnTo>
                  <a:lnTo>
                    <a:pt x="49686" y="2540509"/>
                  </a:lnTo>
                  <a:lnTo>
                    <a:pt x="49344" y="2531030"/>
                  </a:lnTo>
                  <a:lnTo>
                    <a:pt x="48999" y="2521550"/>
                  </a:lnTo>
                  <a:lnTo>
                    <a:pt x="48648" y="2512071"/>
                  </a:lnTo>
                  <a:lnTo>
                    <a:pt x="48292" y="2502591"/>
                  </a:lnTo>
                  <a:lnTo>
                    <a:pt x="47933" y="2493112"/>
                  </a:lnTo>
                  <a:lnTo>
                    <a:pt x="47570" y="2483632"/>
                  </a:lnTo>
                  <a:lnTo>
                    <a:pt x="47203" y="2474153"/>
                  </a:lnTo>
                  <a:lnTo>
                    <a:pt x="46832" y="2464673"/>
                  </a:lnTo>
                  <a:lnTo>
                    <a:pt x="46459" y="2455194"/>
                  </a:lnTo>
                  <a:lnTo>
                    <a:pt x="46082" y="2445714"/>
                  </a:lnTo>
                  <a:lnTo>
                    <a:pt x="45702" y="2436235"/>
                  </a:lnTo>
                  <a:lnTo>
                    <a:pt x="45320" y="2426755"/>
                  </a:lnTo>
                  <a:lnTo>
                    <a:pt x="44936" y="2417276"/>
                  </a:lnTo>
                  <a:lnTo>
                    <a:pt x="44548" y="2407796"/>
                  </a:lnTo>
                  <a:lnTo>
                    <a:pt x="44159" y="2398317"/>
                  </a:lnTo>
                  <a:lnTo>
                    <a:pt x="43769" y="2388837"/>
                  </a:lnTo>
                  <a:lnTo>
                    <a:pt x="43376" y="2379358"/>
                  </a:lnTo>
                  <a:lnTo>
                    <a:pt x="42982" y="2369878"/>
                  </a:lnTo>
                  <a:lnTo>
                    <a:pt x="42587" y="2360399"/>
                  </a:lnTo>
                  <a:lnTo>
                    <a:pt x="42190" y="2350919"/>
                  </a:lnTo>
                  <a:lnTo>
                    <a:pt x="41793" y="2341440"/>
                  </a:lnTo>
                  <a:lnTo>
                    <a:pt x="41394" y="2331960"/>
                  </a:lnTo>
                  <a:lnTo>
                    <a:pt x="40995" y="2322480"/>
                  </a:lnTo>
                  <a:lnTo>
                    <a:pt x="40596" y="2313001"/>
                  </a:lnTo>
                  <a:lnTo>
                    <a:pt x="40196" y="2303521"/>
                  </a:lnTo>
                  <a:lnTo>
                    <a:pt x="39796" y="2294042"/>
                  </a:lnTo>
                  <a:lnTo>
                    <a:pt x="39395" y="2284562"/>
                  </a:lnTo>
                  <a:lnTo>
                    <a:pt x="38995" y="2275083"/>
                  </a:lnTo>
                  <a:lnTo>
                    <a:pt x="38595" y="2265603"/>
                  </a:lnTo>
                  <a:lnTo>
                    <a:pt x="38195" y="2256124"/>
                  </a:lnTo>
                  <a:lnTo>
                    <a:pt x="37795" y="2246644"/>
                  </a:lnTo>
                  <a:lnTo>
                    <a:pt x="37395" y="2237165"/>
                  </a:lnTo>
                  <a:lnTo>
                    <a:pt x="36996" y="2227685"/>
                  </a:lnTo>
                  <a:lnTo>
                    <a:pt x="36597" y="2218206"/>
                  </a:lnTo>
                  <a:lnTo>
                    <a:pt x="36198" y="2208726"/>
                  </a:lnTo>
                  <a:lnTo>
                    <a:pt x="35801" y="2199247"/>
                  </a:lnTo>
                  <a:lnTo>
                    <a:pt x="35403" y="2189767"/>
                  </a:lnTo>
                  <a:lnTo>
                    <a:pt x="35007" y="2180288"/>
                  </a:lnTo>
                  <a:lnTo>
                    <a:pt x="34610" y="2170808"/>
                  </a:lnTo>
                  <a:lnTo>
                    <a:pt x="34215" y="2161329"/>
                  </a:lnTo>
                  <a:lnTo>
                    <a:pt x="33820" y="2151849"/>
                  </a:lnTo>
                  <a:lnTo>
                    <a:pt x="33426" y="2142370"/>
                  </a:lnTo>
                  <a:lnTo>
                    <a:pt x="33032" y="2132890"/>
                  </a:lnTo>
                  <a:lnTo>
                    <a:pt x="32640" y="2123411"/>
                  </a:lnTo>
                  <a:lnTo>
                    <a:pt x="32247" y="2113931"/>
                  </a:lnTo>
                  <a:lnTo>
                    <a:pt x="31856" y="2104452"/>
                  </a:lnTo>
                  <a:lnTo>
                    <a:pt x="31465" y="2094972"/>
                  </a:lnTo>
                  <a:lnTo>
                    <a:pt x="31074" y="2085493"/>
                  </a:lnTo>
                  <a:lnTo>
                    <a:pt x="30684" y="2076013"/>
                  </a:lnTo>
                  <a:lnTo>
                    <a:pt x="30295" y="2066534"/>
                  </a:lnTo>
                  <a:lnTo>
                    <a:pt x="29906" y="2057054"/>
                  </a:lnTo>
                  <a:lnTo>
                    <a:pt x="29518" y="2047575"/>
                  </a:lnTo>
                  <a:lnTo>
                    <a:pt x="29130" y="2038095"/>
                  </a:lnTo>
                  <a:lnTo>
                    <a:pt x="28743" y="2028616"/>
                  </a:lnTo>
                  <a:lnTo>
                    <a:pt x="28356" y="2019136"/>
                  </a:lnTo>
                  <a:lnTo>
                    <a:pt x="27970" y="2009657"/>
                  </a:lnTo>
                  <a:lnTo>
                    <a:pt x="27584" y="2000177"/>
                  </a:lnTo>
                  <a:lnTo>
                    <a:pt x="27199" y="1990697"/>
                  </a:lnTo>
                  <a:lnTo>
                    <a:pt x="26814" y="1981218"/>
                  </a:lnTo>
                  <a:lnTo>
                    <a:pt x="26429" y="1971738"/>
                  </a:lnTo>
                  <a:lnTo>
                    <a:pt x="26045" y="1962259"/>
                  </a:lnTo>
                  <a:lnTo>
                    <a:pt x="25661" y="1952779"/>
                  </a:lnTo>
                  <a:lnTo>
                    <a:pt x="25278" y="1943300"/>
                  </a:lnTo>
                  <a:lnTo>
                    <a:pt x="24895" y="1933820"/>
                  </a:lnTo>
                  <a:lnTo>
                    <a:pt x="24513" y="1924341"/>
                  </a:lnTo>
                  <a:lnTo>
                    <a:pt x="24131" y="1914861"/>
                  </a:lnTo>
                  <a:lnTo>
                    <a:pt x="23750" y="1905382"/>
                  </a:lnTo>
                  <a:lnTo>
                    <a:pt x="23370" y="1895902"/>
                  </a:lnTo>
                  <a:lnTo>
                    <a:pt x="22990" y="1886423"/>
                  </a:lnTo>
                  <a:lnTo>
                    <a:pt x="22611" y="1876943"/>
                  </a:lnTo>
                  <a:lnTo>
                    <a:pt x="22233" y="1867464"/>
                  </a:lnTo>
                  <a:lnTo>
                    <a:pt x="21856" y="1857984"/>
                  </a:lnTo>
                  <a:lnTo>
                    <a:pt x="21481" y="1848505"/>
                  </a:lnTo>
                  <a:lnTo>
                    <a:pt x="21106" y="1839025"/>
                  </a:lnTo>
                  <a:lnTo>
                    <a:pt x="20733" y="1829546"/>
                  </a:lnTo>
                  <a:lnTo>
                    <a:pt x="20361" y="1820066"/>
                  </a:lnTo>
                  <a:lnTo>
                    <a:pt x="19991" y="1810587"/>
                  </a:lnTo>
                  <a:lnTo>
                    <a:pt x="19623" y="1801107"/>
                  </a:lnTo>
                  <a:lnTo>
                    <a:pt x="19257" y="1791628"/>
                  </a:lnTo>
                  <a:lnTo>
                    <a:pt x="18893" y="1782148"/>
                  </a:lnTo>
                  <a:lnTo>
                    <a:pt x="18531" y="1772669"/>
                  </a:lnTo>
                  <a:lnTo>
                    <a:pt x="18172" y="1763189"/>
                  </a:lnTo>
                  <a:lnTo>
                    <a:pt x="17816" y="1753710"/>
                  </a:lnTo>
                  <a:lnTo>
                    <a:pt x="17463" y="1744230"/>
                  </a:lnTo>
                  <a:lnTo>
                    <a:pt x="17112" y="1734751"/>
                  </a:lnTo>
                  <a:lnTo>
                    <a:pt x="16766" y="1725271"/>
                  </a:lnTo>
                  <a:lnTo>
                    <a:pt x="16423" y="1715792"/>
                  </a:lnTo>
                  <a:lnTo>
                    <a:pt x="16083" y="1706312"/>
                  </a:lnTo>
                  <a:lnTo>
                    <a:pt x="15748" y="1696833"/>
                  </a:lnTo>
                  <a:lnTo>
                    <a:pt x="15419" y="1687353"/>
                  </a:lnTo>
                  <a:lnTo>
                    <a:pt x="15093" y="1677874"/>
                  </a:lnTo>
                  <a:lnTo>
                    <a:pt x="14771" y="1668394"/>
                  </a:lnTo>
                  <a:lnTo>
                    <a:pt x="14457" y="1658914"/>
                  </a:lnTo>
                  <a:lnTo>
                    <a:pt x="14147" y="1649435"/>
                  </a:lnTo>
                  <a:lnTo>
                    <a:pt x="13842" y="1639955"/>
                  </a:lnTo>
                  <a:lnTo>
                    <a:pt x="13545" y="1630476"/>
                  </a:lnTo>
                  <a:lnTo>
                    <a:pt x="13254" y="1620996"/>
                  </a:lnTo>
                  <a:lnTo>
                    <a:pt x="12968" y="1611517"/>
                  </a:lnTo>
                  <a:lnTo>
                    <a:pt x="12690" y="1602037"/>
                  </a:lnTo>
                  <a:lnTo>
                    <a:pt x="12420" y="1592558"/>
                  </a:lnTo>
                  <a:lnTo>
                    <a:pt x="12156" y="1583078"/>
                  </a:lnTo>
                  <a:lnTo>
                    <a:pt x="11899" y="1573599"/>
                  </a:lnTo>
                  <a:lnTo>
                    <a:pt x="11653" y="1564119"/>
                  </a:lnTo>
                  <a:lnTo>
                    <a:pt x="11414" y="1554640"/>
                  </a:lnTo>
                  <a:lnTo>
                    <a:pt x="11181" y="1545160"/>
                  </a:lnTo>
                  <a:lnTo>
                    <a:pt x="10960" y="1535681"/>
                  </a:lnTo>
                  <a:lnTo>
                    <a:pt x="10747" y="1526201"/>
                  </a:lnTo>
                  <a:lnTo>
                    <a:pt x="10541" y="1516722"/>
                  </a:lnTo>
                  <a:lnTo>
                    <a:pt x="10346" y="1507242"/>
                  </a:lnTo>
                  <a:lnTo>
                    <a:pt x="10162" y="1497763"/>
                  </a:lnTo>
                  <a:lnTo>
                    <a:pt x="9985" y="1488283"/>
                  </a:lnTo>
                  <a:lnTo>
                    <a:pt x="9817" y="1478804"/>
                  </a:lnTo>
                  <a:lnTo>
                    <a:pt x="9663" y="1469324"/>
                  </a:lnTo>
                  <a:lnTo>
                    <a:pt x="9516" y="1459845"/>
                  </a:lnTo>
                  <a:lnTo>
                    <a:pt x="9378" y="1450365"/>
                  </a:lnTo>
                  <a:lnTo>
                    <a:pt x="9254" y="1440886"/>
                  </a:lnTo>
                  <a:lnTo>
                    <a:pt x="9139" y="1431406"/>
                  </a:lnTo>
                  <a:lnTo>
                    <a:pt x="9033" y="1421927"/>
                  </a:lnTo>
                  <a:lnTo>
                    <a:pt x="8938" y="1412447"/>
                  </a:lnTo>
                  <a:lnTo>
                    <a:pt x="8856" y="1402968"/>
                  </a:lnTo>
                  <a:lnTo>
                    <a:pt x="8781" y="1393488"/>
                  </a:lnTo>
                  <a:lnTo>
                    <a:pt x="8717" y="1384009"/>
                  </a:lnTo>
                  <a:lnTo>
                    <a:pt x="8667" y="1374529"/>
                  </a:lnTo>
                  <a:lnTo>
                    <a:pt x="8624" y="1365050"/>
                  </a:lnTo>
                  <a:lnTo>
                    <a:pt x="8591" y="1355570"/>
                  </a:lnTo>
                  <a:lnTo>
                    <a:pt x="8572" y="1346091"/>
                  </a:lnTo>
                  <a:lnTo>
                    <a:pt x="8562" y="1336611"/>
                  </a:lnTo>
                  <a:lnTo>
                    <a:pt x="8561" y="1327131"/>
                  </a:lnTo>
                  <a:lnTo>
                    <a:pt x="8572" y="1317652"/>
                  </a:lnTo>
                  <a:lnTo>
                    <a:pt x="8594" y="1308172"/>
                  </a:lnTo>
                  <a:lnTo>
                    <a:pt x="8624" y="1298693"/>
                  </a:lnTo>
                  <a:lnTo>
                    <a:pt x="8664" y="1289213"/>
                  </a:lnTo>
                  <a:lnTo>
                    <a:pt x="8717" y="1279734"/>
                  </a:lnTo>
                  <a:lnTo>
                    <a:pt x="8778" y="1270254"/>
                  </a:lnTo>
                  <a:lnTo>
                    <a:pt x="8847" y="1260775"/>
                  </a:lnTo>
                  <a:lnTo>
                    <a:pt x="8930" y="1251295"/>
                  </a:lnTo>
                  <a:lnTo>
                    <a:pt x="9021" y="1241816"/>
                  </a:lnTo>
                  <a:lnTo>
                    <a:pt x="9120" y="1232336"/>
                  </a:lnTo>
                  <a:lnTo>
                    <a:pt x="9231" y="1222857"/>
                  </a:lnTo>
                  <a:lnTo>
                    <a:pt x="9351" y="1213377"/>
                  </a:lnTo>
                  <a:lnTo>
                    <a:pt x="9479" y="1203898"/>
                  </a:lnTo>
                  <a:lnTo>
                    <a:pt x="9618" y="1194418"/>
                  </a:lnTo>
                  <a:lnTo>
                    <a:pt x="9767" y="1184939"/>
                  </a:lnTo>
                  <a:lnTo>
                    <a:pt x="9925" y="1175459"/>
                  </a:lnTo>
                  <a:lnTo>
                    <a:pt x="10090" y="1165980"/>
                  </a:lnTo>
                  <a:lnTo>
                    <a:pt x="10269" y="1156500"/>
                  </a:lnTo>
                  <a:lnTo>
                    <a:pt x="10455" y="1147021"/>
                  </a:lnTo>
                  <a:lnTo>
                    <a:pt x="10649" y="1137541"/>
                  </a:lnTo>
                  <a:lnTo>
                    <a:pt x="10856" y="1128062"/>
                  </a:lnTo>
                  <a:lnTo>
                    <a:pt x="11071" y="1118582"/>
                  </a:lnTo>
                  <a:lnTo>
                    <a:pt x="11295" y="1109103"/>
                  </a:lnTo>
                  <a:lnTo>
                    <a:pt x="11529" y="1099623"/>
                  </a:lnTo>
                  <a:lnTo>
                    <a:pt x="11775" y="1090144"/>
                  </a:lnTo>
                  <a:lnTo>
                    <a:pt x="12029" y="1080664"/>
                  </a:lnTo>
                  <a:lnTo>
                    <a:pt x="12293" y="1071185"/>
                  </a:lnTo>
                  <a:lnTo>
                    <a:pt x="12570" y="1061705"/>
                  </a:lnTo>
                  <a:lnTo>
                    <a:pt x="12856" y="1052226"/>
                  </a:lnTo>
                  <a:lnTo>
                    <a:pt x="13150" y="1042746"/>
                  </a:lnTo>
                  <a:lnTo>
                    <a:pt x="13460" y="1033267"/>
                  </a:lnTo>
                  <a:lnTo>
                    <a:pt x="13780" y="1023787"/>
                  </a:lnTo>
                  <a:lnTo>
                    <a:pt x="14109" y="1014308"/>
                  </a:lnTo>
                  <a:lnTo>
                    <a:pt x="14451" y="1004828"/>
                  </a:lnTo>
                  <a:lnTo>
                    <a:pt x="14806" y="995348"/>
                  </a:lnTo>
                  <a:lnTo>
                    <a:pt x="15172" y="985869"/>
                  </a:lnTo>
                  <a:lnTo>
                    <a:pt x="15549" y="976389"/>
                  </a:lnTo>
                  <a:lnTo>
                    <a:pt x="15942" y="966910"/>
                  </a:lnTo>
                  <a:lnTo>
                    <a:pt x="16346" y="957430"/>
                  </a:lnTo>
                  <a:lnTo>
                    <a:pt x="16761" y="947951"/>
                  </a:lnTo>
                  <a:lnTo>
                    <a:pt x="17194" y="938471"/>
                  </a:lnTo>
                  <a:lnTo>
                    <a:pt x="17638" y="928992"/>
                  </a:lnTo>
                  <a:lnTo>
                    <a:pt x="18094" y="919512"/>
                  </a:lnTo>
                  <a:lnTo>
                    <a:pt x="18567" y="910033"/>
                  </a:lnTo>
                  <a:lnTo>
                    <a:pt x="19055" y="900553"/>
                  </a:lnTo>
                  <a:lnTo>
                    <a:pt x="19554" y="891074"/>
                  </a:lnTo>
                  <a:lnTo>
                    <a:pt x="20068" y="881594"/>
                  </a:lnTo>
                  <a:lnTo>
                    <a:pt x="20600" y="872115"/>
                  </a:lnTo>
                  <a:lnTo>
                    <a:pt x="21144" y="862635"/>
                  </a:lnTo>
                  <a:lnTo>
                    <a:pt x="21701" y="853156"/>
                  </a:lnTo>
                  <a:lnTo>
                    <a:pt x="22278" y="843676"/>
                  </a:lnTo>
                  <a:lnTo>
                    <a:pt x="22868" y="834197"/>
                  </a:lnTo>
                  <a:lnTo>
                    <a:pt x="23470" y="824717"/>
                  </a:lnTo>
                  <a:lnTo>
                    <a:pt x="24091" y="815238"/>
                  </a:lnTo>
                  <a:lnTo>
                    <a:pt x="24726" y="805758"/>
                  </a:lnTo>
                  <a:lnTo>
                    <a:pt x="25374" y="796279"/>
                  </a:lnTo>
                  <a:lnTo>
                    <a:pt x="26037" y="786799"/>
                  </a:lnTo>
                  <a:lnTo>
                    <a:pt x="26717" y="777320"/>
                  </a:lnTo>
                  <a:lnTo>
                    <a:pt x="27409" y="767840"/>
                  </a:lnTo>
                  <a:lnTo>
                    <a:pt x="28113" y="758361"/>
                  </a:lnTo>
                  <a:lnTo>
                    <a:pt x="28836" y="748881"/>
                  </a:lnTo>
                  <a:lnTo>
                    <a:pt x="29570" y="739402"/>
                  </a:lnTo>
                  <a:lnTo>
                    <a:pt x="30315" y="729922"/>
                  </a:lnTo>
                  <a:lnTo>
                    <a:pt x="31076" y="720443"/>
                  </a:lnTo>
                  <a:lnTo>
                    <a:pt x="31849" y="710963"/>
                  </a:lnTo>
                  <a:lnTo>
                    <a:pt x="32632" y="701484"/>
                  </a:lnTo>
                  <a:lnTo>
                    <a:pt x="33427" y="692004"/>
                  </a:lnTo>
                  <a:lnTo>
                    <a:pt x="34235" y="682525"/>
                  </a:lnTo>
                  <a:lnTo>
                    <a:pt x="35051" y="673045"/>
                  </a:lnTo>
                  <a:lnTo>
                    <a:pt x="35876" y="663565"/>
                  </a:lnTo>
                  <a:lnTo>
                    <a:pt x="36713" y="654086"/>
                  </a:lnTo>
                  <a:lnTo>
                    <a:pt x="37557" y="644606"/>
                  </a:lnTo>
                  <a:lnTo>
                    <a:pt x="38408" y="635127"/>
                  </a:lnTo>
                  <a:lnTo>
                    <a:pt x="39268" y="625647"/>
                  </a:lnTo>
                  <a:lnTo>
                    <a:pt x="40134" y="616168"/>
                  </a:lnTo>
                  <a:lnTo>
                    <a:pt x="41004" y="606688"/>
                  </a:lnTo>
                  <a:lnTo>
                    <a:pt x="41881" y="597209"/>
                  </a:lnTo>
                  <a:lnTo>
                    <a:pt x="42762" y="587729"/>
                  </a:lnTo>
                  <a:lnTo>
                    <a:pt x="43646" y="578250"/>
                  </a:lnTo>
                  <a:lnTo>
                    <a:pt x="44532" y="568770"/>
                  </a:lnTo>
                  <a:lnTo>
                    <a:pt x="45421" y="559291"/>
                  </a:lnTo>
                  <a:lnTo>
                    <a:pt x="46311" y="549811"/>
                  </a:lnTo>
                  <a:lnTo>
                    <a:pt x="47202" y="540332"/>
                  </a:lnTo>
                  <a:lnTo>
                    <a:pt x="48092" y="530852"/>
                  </a:lnTo>
                  <a:lnTo>
                    <a:pt x="48981" y="521373"/>
                  </a:lnTo>
                  <a:lnTo>
                    <a:pt x="49868" y="511893"/>
                  </a:lnTo>
                  <a:lnTo>
                    <a:pt x="50753" y="502414"/>
                  </a:lnTo>
                  <a:lnTo>
                    <a:pt x="51634" y="492934"/>
                  </a:lnTo>
                  <a:lnTo>
                    <a:pt x="52511" y="483455"/>
                  </a:lnTo>
                  <a:lnTo>
                    <a:pt x="53384" y="473975"/>
                  </a:lnTo>
                  <a:lnTo>
                    <a:pt x="54250" y="464496"/>
                  </a:lnTo>
                  <a:lnTo>
                    <a:pt x="55111" y="455016"/>
                  </a:lnTo>
                  <a:lnTo>
                    <a:pt x="55967" y="445537"/>
                  </a:lnTo>
                  <a:lnTo>
                    <a:pt x="56811" y="436057"/>
                  </a:lnTo>
                  <a:lnTo>
                    <a:pt x="57650" y="426578"/>
                  </a:lnTo>
                  <a:lnTo>
                    <a:pt x="58481" y="417098"/>
                  </a:lnTo>
                  <a:lnTo>
                    <a:pt x="59301" y="407619"/>
                  </a:lnTo>
                  <a:lnTo>
                    <a:pt x="60111" y="398139"/>
                  </a:lnTo>
                  <a:lnTo>
                    <a:pt x="60913" y="388660"/>
                  </a:lnTo>
                  <a:lnTo>
                    <a:pt x="61704" y="379180"/>
                  </a:lnTo>
                  <a:lnTo>
                    <a:pt x="62482" y="369701"/>
                  </a:lnTo>
                  <a:lnTo>
                    <a:pt x="63250" y="360221"/>
                  </a:lnTo>
                  <a:lnTo>
                    <a:pt x="64008" y="350742"/>
                  </a:lnTo>
                  <a:lnTo>
                    <a:pt x="64749" y="341262"/>
                  </a:lnTo>
                  <a:lnTo>
                    <a:pt x="65481" y="331782"/>
                  </a:lnTo>
                  <a:lnTo>
                    <a:pt x="66201" y="322303"/>
                  </a:lnTo>
                  <a:lnTo>
                    <a:pt x="66905" y="312823"/>
                  </a:lnTo>
                  <a:lnTo>
                    <a:pt x="67597" y="303344"/>
                  </a:lnTo>
                  <a:lnTo>
                    <a:pt x="68277" y="293864"/>
                  </a:lnTo>
                  <a:lnTo>
                    <a:pt x="68943" y="284385"/>
                  </a:lnTo>
                  <a:lnTo>
                    <a:pt x="69592" y="274905"/>
                  </a:lnTo>
                  <a:lnTo>
                    <a:pt x="70231" y="265426"/>
                  </a:lnTo>
                  <a:lnTo>
                    <a:pt x="70856" y="255946"/>
                  </a:lnTo>
                  <a:lnTo>
                    <a:pt x="71463" y="246467"/>
                  </a:lnTo>
                  <a:lnTo>
                    <a:pt x="72059" y="236987"/>
                  </a:lnTo>
                  <a:lnTo>
                    <a:pt x="72643" y="227508"/>
                  </a:lnTo>
                  <a:lnTo>
                    <a:pt x="73209" y="218028"/>
                  </a:lnTo>
                  <a:lnTo>
                    <a:pt x="73761" y="208549"/>
                  </a:lnTo>
                  <a:lnTo>
                    <a:pt x="74303" y="199069"/>
                  </a:lnTo>
                  <a:lnTo>
                    <a:pt x="74828" y="189590"/>
                  </a:lnTo>
                  <a:lnTo>
                    <a:pt x="75338" y="180110"/>
                  </a:lnTo>
                  <a:lnTo>
                    <a:pt x="75837" y="170631"/>
                  </a:lnTo>
                  <a:lnTo>
                    <a:pt x="76324" y="161151"/>
                  </a:lnTo>
                  <a:lnTo>
                    <a:pt x="76792" y="151672"/>
                  </a:lnTo>
                  <a:lnTo>
                    <a:pt x="77250" y="142192"/>
                  </a:lnTo>
                  <a:lnTo>
                    <a:pt x="77697" y="132713"/>
                  </a:lnTo>
                  <a:lnTo>
                    <a:pt x="78126" y="123233"/>
                  </a:lnTo>
                  <a:lnTo>
                    <a:pt x="78544" y="113754"/>
                  </a:lnTo>
                  <a:lnTo>
                    <a:pt x="78951" y="104274"/>
                  </a:lnTo>
                  <a:lnTo>
                    <a:pt x="79344" y="94795"/>
                  </a:lnTo>
                  <a:lnTo>
                    <a:pt x="79724" y="85315"/>
                  </a:lnTo>
                  <a:lnTo>
                    <a:pt x="80094" y="75836"/>
                  </a:lnTo>
                  <a:lnTo>
                    <a:pt x="80452" y="66356"/>
                  </a:lnTo>
                  <a:lnTo>
                    <a:pt x="80795" y="56877"/>
                  </a:lnTo>
                  <a:lnTo>
                    <a:pt x="81129" y="47397"/>
                  </a:lnTo>
                  <a:lnTo>
                    <a:pt x="81454" y="37918"/>
                  </a:lnTo>
                  <a:lnTo>
                    <a:pt x="81764" y="28438"/>
                  </a:lnTo>
                  <a:lnTo>
                    <a:pt x="82064" y="18959"/>
                  </a:lnTo>
                  <a:lnTo>
                    <a:pt x="82356" y="9479"/>
                  </a:lnTo>
                  <a:lnTo>
                    <a:pt x="82635" y="0"/>
                  </a:lnTo>
                  <a:lnTo>
                    <a:pt x="93978" y="0"/>
                  </a:lnTo>
                  <a:lnTo>
                    <a:pt x="94257" y="9479"/>
                  </a:lnTo>
                  <a:lnTo>
                    <a:pt x="94549" y="18959"/>
                  </a:lnTo>
                  <a:lnTo>
                    <a:pt x="94850" y="28438"/>
                  </a:lnTo>
                  <a:lnTo>
                    <a:pt x="95159" y="37918"/>
                  </a:lnTo>
                  <a:lnTo>
                    <a:pt x="95484" y="47397"/>
                  </a:lnTo>
                  <a:lnTo>
                    <a:pt x="95818" y="56877"/>
                  </a:lnTo>
                  <a:lnTo>
                    <a:pt x="96161" y="66356"/>
                  </a:lnTo>
                  <a:lnTo>
                    <a:pt x="96519" y="75836"/>
                  </a:lnTo>
                  <a:lnTo>
                    <a:pt x="96889" y="85315"/>
                  </a:lnTo>
                  <a:lnTo>
                    <a:pt x="97269" y="94795"/>
                  </a:lnTo>
                  <a:lnTo>
                    <a:pt x="97662" y="104274"/>
                  </a:lnTo>
                  <a:lnTo>
                    <a:pt x="98069" y="113754"/>
                  </a:lnTo>
                  <a:lnTo>
                    <a:pt x="98487" y="123233"/>
                  </a:lnTo>
                  <a:lnTo>
                    <a:pt x="98916" y="132713"/>
                  </a:lnTo>
                  <a:lnTo>
                    <a:pt x="99363" y="142192"/>
                  </a:lnTo>
                  <a:lnTo>
                    <a:pt x="99821" y="151672"/>
                  </a:lnTo>
                  <a:lnTo>
                    <a:pt x="100290" y="161151"/>
                  </a:lnTo>
                  <a:lnTo>
                    <a:pt x="100776" y="170631"/>
                  </a:lnTo>
                  <a:lnTo>
                    <a:pt x="101275" y="180110"/>
                  </a:lnTo>
                  <a:lnTo>
                    <a:pt x="101785" y="189590"/>
                  </a:lnTo>
                  <a:lnTo>
                    <a:pt x="102310" y="199069"/>
                  </a:lnTo>
                  <a:lnTo>
                    <a:pt x="102852" y="208549"/>
                  </a:lnTo>
                  <a:lnTo>
                    <a:pt x="103404" y="218028"/>
                  </a:lnTo>
                  <a:lnTo>
                    <a:pt x="103970" y="227508"/>
                  </a:lnTo>
                  <a:lnTo>
                    <a:pt x="104554" y="236987"/>
                  </a:lnTo>
                  <a:lnTo>
                    <a:pt x="105150" y="246467"/>
                  </a:lnTo>
                  <a:lnTo>
                    <a:pt x="105757" y="255946"/>
                  </a:lnTo>
                  <a:lnTo>
                    <a:pt x="106382" y="265426"/>
                  </a:lnTo>
                  <a:lnTo>
                    <a:pt x="107021" y="274905"/>
                  </a:lnTo>
                  <a:lnTo>
                    <a:pt x="107671" y="284385"/>
                  </a:lnTo>
                  <a:lnTo>
                    <a:pt x="108336" y="293864"/>
                  </a:lnTo>
                  <a:lnTo>
                    <a:pt x="109016" y="303344"/>
                  </a:lnTo>
                  <a:lnTo>
                    <a:pt x="109708" y="312823"/>
                  </a:lnTo>
                  <a:lnTo>
                    <a:pt x="110412" y="322303"/>
                  </a:lnTo>
                  <a:lnTo>
                    <a:pt x="111133" y="331782"/>
                  </a:lnTo>
                  <a:lnTo>
                    <a:pt x="111864" y="341262"/>
                  </a:lnTo>
                  <a:lnTo>
                    <a:pt x="112605" y="350742"/>
                  </a:lnTo>
                  <a:lnTo>
                    <a:pt x="113363" y="360221"/>
                  </a:lnTo>
                  <a:lnTo>
                    <a:pt x="114131" y="369701"/>
                  </a:lnTo>
                  <a:lnTo>
                    <a:pt x="114909" y="379180"/>
                  </a:lnTo>
                  <a:lnTo>
                    <a:pt x="115700" y="388660"/>
                  </a:lnTo>
                  <a:lnTo>
                    <a:pt x="116502" y="398139"/>
                  </a:lnTo>
                  <a:lnTo>
                    <a:pt x="117312" y="407619"/>
                  </a:lnTo>
                  <a:lnTo>
                    <a:pt x="118132" y="417098"/>
                  </a:lnTo>
                  <a:lnTo>
                    <a:pt x="118963" y="426578"/>
                  </a:lnTo>
                  <a:lnTo>
                    <a:pt x="119802" y="436057"/>
                  </a:lnTo>
                  <a:lnTo>
                    <a:pt x="120647" y="445537"/>
                  </a:lnTo>
                  <a:lnTo>
                    <a:pt x="121502" y="455016"/>
                  </a:lnTo>
                  <a:lnTo>
                    <a:pt x="122363" y="464496"/>
                  </a:lnTo>
                  <a:lnTo>
                    <a:pt x="123229" y="473975"/>
                  </a:lnTo>
                  <a:lnTo>
                    <a:pt x="124102" y="483455"/>
                  </a:lnTo>
                  <a:lnTo>
                    <a:pt x="124979" y="492934"/>
                  </a:lnTo>
                  <a:lnTo>
                    <a:pt x="125860" y="502414"/>
                  </a:lnTo>
                  <a:lnTo>
                    <a:pt x="126745" y="511893"/>
                  </a:lnTo>
                  <a:lnTo>
                    <a:pt x="127632" y="521373"/>
                  </a:lnTo>
                  <a:lnTo>
                    <a:pt x="128521" y="530852"/>
                  </a:lnTo>
                  <a:lnTo>
                    <a:pt x="129411" y="540332"/>
                  </a:lnTo>
                  <a:lnTo>
                    <a:pt x="130302" y="549811"/>
                  </a:lnTo>
                  <a:lnTo>
                    <a:pt x="131192" y="559291"/>
                  </a:lnTo>
                  <a:lnTo>
                    <a:pt x="132081" y="568770"/>
                  </a:lnTo>
                  <a:lnTo>
                    <a:pt x="132967" y="578250"/>
                  </a:lnTo>
                  <a:lnTo>
                    <a:pt x="133851" y="587729"/>
                  </a:lnTo>
                  <a:lnTo>
                    <a:pt x="134732" y="597209"/>
                  </a:lnTo>
                  <a:lnTo>
                    <a:pt x="135609" y="606688"/>
                  </a:lnTo>
                  <a:lnTo>
                    <a:pt x="136479" y="616168"/>
                  </a:lnTo>
                  <a:lnTo>
                    <a:pt x="137345" y="625647"/>
                  </a:lnTo>
                  <a:lnTo>
                    <a:pt x="138205" y="635127"/>
                  </a:lnTo>
                  <a:lnTo>
                    <a:pt x="139056" y="644606"/>
                  </a:lnTo>
                  <a:lnTo>
                    <a:pt x="139900" y="654086"/>
                  </a:lnTo>
                  <a:lnTo>
                    <a:pt x="140737" y="663565"/>
                  </a:lnTo>
                  <a:lnTo>
                    <a:pt x="141562" y="673045"/>
                  </a:lnTo>
                  <a:lnTo>
                    <a:pt x="142378" y="682525"/>
                  </a:lnTo>
                  <a:lnTo>
                    <a:pt x="143186" y="692004"/>
                  </a:lnTo>
                  <a:lnTo>
                    <a:pt x="143981" y="701484"/>
                  </a:lnTo>
                  <a:lnTo>
                    <a:pt x="144764" y="710963"/>
                  </a:lnTo>
                  <a:lnTo>
                    <a:pt x="145537" y="720443"/>
                  </a:lnTo>
                  <a:lnTo>
                    <a:pt x="146298" y="729922"/>
                  </a:lnTo>
                  <a:lnTo>
                    <a:pt x="147043" y="739402"/>
                  </a:lnTo>
                  <a:lnTo>
                    <a:pt x="147777" y="748881"/>
                  </a:lnTo>
                  <a:lnTo>
                    <a:pt x="148500" y="758361"/>
                  </a:lnTo>
                  <a:lnTo>
                    <a:pt x="149204" y="767840"/>
                  </a:lnTo>
                  <a:lnTo>
                    <a:pt x="149896" y="777320"/>
                  </a:lnTo>
                  <a:lnTo>
                    <a:pt x="150576" y="786799"/>
                  </a:lnTo>
                  <a:lnTo>
                    <a:pt x="151239" y="796279"/>
                  </a:lnTo>
                  <a:lnTo>
                    <a:pt x="151887" y="805758"/>
                  </a:lnTo>
                  <a:lnTo>
                    <a:pt x="152522" y="815238"/>
                  </a:lnTo>
                  <a:lnTo>
                    <a:pt x="153143" y="824717"/>
                  </a:lnTo>
                  <a:lnTo>
                    <a:pt x="153745" y="834197"/>
                  </a:lnTo>
                  <a:lnTo>
                    <a:pt x="154335" y="843676"/>
                  </a:lnTo>
                  <a:lnTo>
                    <a:pt x="154912" y="853156"/>
                  </a:lnTo>
                  <a:lnTo>
                    <a:pt x="155469" y="862635"/>
                  </a:lnTo>
                  <a:lnTo>
                    <a:pt x="156013" y="872115"/>
                  </a:lnTo>
                  <a:lnTo>
                    <a:pt x="156545" y="881594"/>
                  </a:lnTo>
                  <a:lnTo>
                    <a:pt x="157059" y="891074"/>
                  </a:lnTo>
                  <a:lnTo>
                    <a:pt x="157558" y="900553"/>
                  </a:lnTo>
                  <a:lnTo>
                    <a:pt x="158046" y="910033"/>
                  </a:lnTo>
                  <a:lnTo>
                    <a:pt x="158519" y="919512"/>
                  </a:lnTo>
                  <a:lnTo>
                    <a:pt x="158975" y="928992"/>
                  </a:lnTo>
                  <a:lnTo>
                    <a:pt x="159419" y="938471"/>
                  </a:lnTo>
                  <a:lnTo>
                    <a:pt x="159853" y="947951"/>
                  </a:lnTo>
                  <a:lnTo>
                    <a:pt x="160267" y="957430"/>
                  </a:lnTo>
                  <a:lnTo>
                    <a:pt x="160671" y="966910"/>
                  </a:lnTo>
                  <a:lnTo>
                    <a:pt x="161064" y="976389"/>
                  </a:lnTo>
                  <a:lnTo>
                    <a:pt x="161442" y="985869"/>
                  </a:lnTo>
                  <a:lnTo>
                    <a:pt x="161807" y="995348"/>
                  </a:lnTo>
                  <a:lnTo>
                    <a:pt x="162162" y="1004828"/>
                  </a:lnTo>
                  <a:lnTo>
                    <a:pt x="162505" y="1014308"/>
                  </a:lnTo>
                  <a:lnTo>
                    <a:pt x="162833" y="1023787"/>
                  </a:lnTo>
                  <a:lnTo>
                    <a:pt x="163153" y="1033267"/>
                  </a:lnTo>
                  <a:lnTo>
                    <a:pt x="163463" y="1042746"/>
                  </a:lnTo>
                  <a:lnTo>
                    <a:pt x="163757" y="1052226"/>
                  </a:lnTo>
                  <a:lnTo>
                    <a:pt x="164043" y="1061705"/>
                  </a:lnTo>
                  <a:lnTo>
                    <a:pt x="164321" y="1071185"/>
                  </a:lnTo>
                  <a:lnTo>
                    <a:pt x="164584" y="1080664"/>
                  </a:lnTo>
                  <a:lnTo>
                    <a:pt x="164838" y="1090144"/>
                  </a:lnTo>
                  <a:lnTo>
                    <a:pt x="165084" y="1099623"/>
                  </a:lnTo>
                  <a:lnTo>
                    <a:pt x="165318" y="1109103"/>
                  </a:lnTo>
                  <a:lnTo>
                    <a:pt x="165542" y="1118582"/>
                  </a:lnTo>
                  <a:lnTo>
                    <a:pt x="165758" y="1128062"/>
                  </a:lnTo>
                  <a:lnTo>
                    <a:pt x="165964" y="1137541"/>
                  </a:lnTo>
                  <a:lnTo>
                    <a:pt x="166158" y="1147021"/>
                  </a:lnTo>
                  <a:lnTo>
                    <a:pt x="166344" y="1156500"/>
                  </a:lnTo>
                  <a:lnTo>
                    <a:pt x="166523" y="1165980"/>
                  </a:lnTo>
                  <a:lnTo>
                    <a:pt x="166688" y="1175459"/>
                  </a:lnTo>
                  <a:lnTo>
                    <a:pt x="166846" y="1184939"/>
                  </a:lnTo>
                  <a:lnTo>
                    <a:pt x="166995" y="1194418"/>
                  </a:lnTo>
                  <a:lnTo>
                    <a:pt x="167134" y="1203898"/>
                  </a:lnTo>
                  <a:lnTo>
                    <a:pt x="167262" y="1213377"/>
                  </a:lnTo>
                  <a:lnTo>
                    <a:pt x="167382" y="1222857"/>
                  </a:lnTo>
                  <a:lnTo>
                    <a:pt x="167493" y="1232336"/>
                  </a:lnTo>
                  <a:lnTo>
                    <a:pt x="167592" y="1241816"/>
                  </a:lnTo>
                  <a:lnTo>
                    <a:pt x="167683" y="1251295"/>
                  </a:lnTo>
                  <a:lnTo>
                    <a:pt x="167766" y="1260775"/>
                  </a:lnTo>
                  <a:lnTo>
                    <a:pt x="167835" y="1270254"/>
                  </a:lnTo>
                  <a:lnTo>
                    <a:pt x="167896" y="1279734"/>
                  </a:lnTo>
                  <a:lnTo>
                    <a:pt x="167949" y="1289213"/>
                  </a:lnTo>
                  <a:lnTo>
                    <a:pt x="167989" y="1298693"/>
                  </a:lnTo>
                  <a:lnTo>
                    <a:pt x="168019" y="1308172"/>
                  </a:lnTo>
                  <a:lnTo>
                    <a:pt x="168041" y="1317652"/>
                  </a:lnTo>
                  <a:lnTo>
                    <a:pt x="168052" y="1327131"/>
                  </a:lnTo>
                  <a:lnTo>
                    <a:pt x="168051" y="1336611"/>
                  </a:lnTo>
                  <a:lnTo>
                    <a:pt x="168041" y="1346091"/>
                  </a:lnTo>
                  <a:lnTo>
                    <a:pt x="168022" y="1355570"/>
                  </a:lnTo>
                  <a:lnTo>
                    <a:pt x="167989" y="1365050"/>
                  </a:lnTo>
                  <a:lnTo>
                    <a:pt x="167947" y="1374529"/>
                  </a:lnTo>
                  <a:lnTo>
                    <a:pt x="167896" y="1384009"/>
                  </a:lnTo>
                  <a:lnTo>
                    <a:pt x="167832" y="1393488"/>
                  </a:lnTo>
                  <a:lnTo>
                    <a:pt x="167758" y="1402968"/>
                  </a:lnTo>
                  <a:lnTo>
                    <a:pt x="167675" y="1412447"/>
                  </a:lnTo>
                  <a:lnTo>
                    <a:pt x="167580" y="1421927"/>
                  </a:lnTo>
                  <a:lnTo>
                    <a:pt x="167474" y="1431406"/>
                  </a:lnTo>
                  <a:lnTo>
                    <a:pt x="167359" y="1440886"/>
                  </a:lnTo>
                  <a:lnTo>
                    <a:pt x="167235" y="1450365"/>
                  </a:lnTo>
                  <a:lnTo>
                    <a:pt x="167097" y="1459845"/>
                  </a:lnTo>
                  <a:lnTo>
                    <a:pt x="166950" y="1469324"/>
                  </a:lnTo>
                  <a:lnTo>
                    <a:pt x="166796" y="1478804"/>
                  </a:lnTo>
                  <a:lnTo>
                    <a:pt x="166628" y="1488283"/>
                  </a:lnTo>
                  <a:lnTo>
                    <a:pt x="166451" y="1497763"/>
                  </a:lnTo>
                  <a:lnTo>
                    <a:pt x="166267" y="1507242"/>
                  </a:lnTo>
                  <a:lnTo>
                    <a:pt x="166072" y="1516722"/>
                  </a:lnTo>
                  <a:lnTo>
                    <a:pt x="165866" y="1526201"/>
                  </a:lnTo>
                  <a:lnTo>
                    <a:pt x="165653" y="1535681"/>
                  </a:lnTo>
                  <a:lnTo>
                    <a:pt x="165432" y="1545160"/>
                  </a:lnTo>
                  <a:lnTo>
                    <a:pt x="165199" y="1554640"/>
                  </a:lnTo>
                  <a:lnTo>
                    <a:pt x="164960" y="1564119"/>
                  </a:lnTo>
                  <a:lnTo>
                    <a:pt x="164714" y="1573599"/>
                  </a:lnTo>
                  <a:lnTo>
                    <a:pt x="164457" y="1583078"/>
                  </a:lnTo>
                  <a:lnTo>
                    <a:pt x="164193" y="1592558"/>
                  </a:lnTo>
                  <a:lnTo>
                    <a:pt x="163923" y="1602037"/>
                  </a:lnTo>
                  <a:lnTo>
                    <a:pt x="163645" y="1611517"/>
                  </a:lnTo>
                  <a:lnTo>
                    <a:pt x="163359" y="1620996"/>
                  </a:lnTo>
                  <a:lnTo>
                    <a:pt x="163068" y="1630476"/>
                  </a:lnTo>
                  <a:lnTo>
                    <a:pt x="162771" y="1639955"/>
                  </a:lnTo>
                  <a:lnTo>
                    <a:pt x="162466" y="1649435"/>
                  </a:lnTo>
                  <a:lnTo>
                    <a:pt x="162156" y="1658914"/>
                  </a:lnTo>
                  <a:lnTo>
                    <a:pt x="161842" y="1668394"/>
                  </a:lnTo>
                  <a:lnTo>
                    <a:pt x="161520" y="1677874"/>
                  </a:lnTo>
                  <a:lnTo>
                    <a:pt x="161194" y="1687353"/>
                  </a:lnTo>
                  <a:lnTo>
                    <a:pt x="160865" y="1696833"/>
                  </a:lnTo>
                  <a:lnTo>
                    <a:pt x="160530" y="1706312"/>
                  </a:lnTo>
                  <a:lnTo>
                    <a:pt x="160190" y="1715792"/>
                  </a:lnTo>
                  <a:lnTo>
                    <a:pt x="159848" y="1725271"/>
                  </a:lnTo>
                  <a:lnTo>
                    <a:pt x="159501" y="1734751"/>
                  </a:lnTo>
                  <a:lnTo>
                    <a:pt x="159151" y="1744230"/>
                  </a:lnTo>
                  <a:lnTo>
                    <a:pt x="158797" y="1753710"/>
                  </a:lnTo>
                  <a:lnTo>
                    <a:pt x="158442" y="1763189"/>
                  </a:lnTo>
                  <a:lnTo>
                    <a:pt x="158082" y="1772669"/>
                  </a:lnTo>
                  <a:lnTo>
                    <a:pt x="157720" y="1782148"/>
                  </a:lnTo>
                  <a:lnTo>
                    <a:pt x="157356" y="1791628"/>
                  </a:lnTo>
                  <a:lnTo>
                    <a:pt x="156990" y="1801107"/>
                  </a:lnTo>
                  <a:lnTo>
                    <a:pt x="156622" y="1810587"/>
                  </a:lnTo>
                  <a:lnTo>
                    <a:pt x="156252" y="1820066"/>
                  </a:lnTo>
                  <a:lnTo>
                    <a:pt x="155880" y="1829546"/>
                  </a:lnTo>
                  <a:lnTo>
                    <a:pt x="155507" y="1839025"/>
                  </a:lnTo>
                  <a:lnTo>
                    <a:pt x="155133" y="1848505"/>
                  </a:lnTo>
                  <a:lnTo>
                    <a:pt x="154757" y="1857984"/>
                  </a:lnTo>
                  <a:lnTo>
                    <a:pt x="154380" y="1867464"/>
                  </a:lnTo>
                  <a:lnTo>
                    <a:pt x="154002" y="1876943"/>
                  </a:lnTo>
                  <a:lnTo>
                    <a:pt x="153623" y="1886423"/>
                  </a:lnTo>
                  <a:lnTo>
                    <a:pt x="153244" y="1895902"/>
                  </a:lnTo>
                  <a:lnTo>
                    <a:pt x="152863" y="1905382"/>
                  </a:lnTo>
                  <a:lnTo>
                    <a:pt x="152482" y="1914861"/>
                  </a:lnTo>
                  <a:lnTo>
                    <a:pt x="152100" y="1924341"/>
                  </a:lnTo>
                  <a:lnTo>
                    <a:pt x="151718" y="1933820"/>
                  </a:lnTo>
                  <a:lnTo>
                    <a:pt x="151335" y="1943300"/>
                  </a:lnTo>
                  <a:lnTo>
                    <a:pt x="150952" y="1952779"/>
                  </a:lnTo>
                  <a:lnTo>
                    <a:pt x="150568" y="1962259"/>
                  </a:lnTo>
                  <a:lnTo>
                    <a:pt x="150184" y="1971738"/>
                  </a:lnTo>
                  <a:lnTo>
                    <a:pt x="149800" y="1981218"/>
                  </a:lnTo>
                  <a:lnTo>
                    <a:pt x="149414" y="1990697"/>
                  </a:lnTo>
                  <a:lnTo>
                    <a:pt x="149029" y="2000177"/>
                  </a:lnTo>
                  <a:lnTo>
                    <a:pt x="148643" y="2009657"/>
                  </a:lnTo>
                  <a:lnTo>
                    <a:pt x="148257" y="2019136"/>
                  </a:lnTo>
                  <a:lnTo>
                    <a:pt x="147870" y="2028616"/>
                  </a:lnTo>
                  <a:lnTo>
                    <a:pt x="147483" y="2038095"/>
                  </a:lnTo>
                  <a:lnTo>
                    <a:pt x="147095" y="2047575"/>
                  </a:lnTo>
                  <a:lnTo>
                    <a:pt x="146707" y="2057054"/>
                  </a:lnTo>
                  <a:lnTo>
                    <a:pt x="146318" y="2066534"/>
                  </a:lnTo>
                  <a:lnTo>
                    <a:pt x="145929" y="2076013"/>
                  </a:lnTo>
                  <a:lnTo>
                    <a:pt x="145539" y="2085493"/>
                  </a:lnTo>
                  <a:lnTo>
                    <a:pt x="145148" y="2094972"/>
                  </a:lnTo>
                  <a:lnTo>
                    <a:pt x="144757" y="2104452"/>
                  </a:lnTo>
                  <a:lnTo>
                    <a:pt x="144366" y="2113931"/>
                  </a:lnTo>
                  <a:lnTo>
                    <a:pt x="143973" y="2123411"/>
                  </a:lnTo>
                  <a:lnTo>
                    <a:pt x="143581" y="2132890"/>
                  </a:lnTo>
                  <a:lnTo>
                    <a:pt x="143187" y="2142370"/>
                  </a:lnTo>
                  <a:lnTo>
                    <a:pt x="142793" y="2151849"/>
                  </a:lnTo>
                  <a:lnTo>
                    <a:pt x="142398" y="2161329"/>
                  </a:lnTo>
                  <a:lnTo>
                    <a:pt x="142003" y="2170808"/>
                  </a:lnTo>
                  <a:lnTo>
                    <a:pt x="141607" y="2180288"/>
                  </a:lnTo>
                  <a:lnTo>
                    <a:pt x="141210" y="2189767"/>
                  </a:lnTo>
                  <a:lnTo>
                    <a:pt x="140813" y="2199247"/>
                  </a:lnTo>
                  <a:lnTo>
                    <a:pt x="140415" y="2208726"/>
                  </a:lnTo>
                  <a:lnTo>
                    <a:pt x="140016" y="2218206"/>
                  </a:lnTo>
                  <a:lnTo>
                    <a:pt x="139617" y="2227685"/>
                  </a:lnTo>
                  <a:lnTo>
                    <a:pt x="139218" y="2237165"/>
                  </a:lnTo>
                  <a:lnTo>
                    <a:pt x="138818" y="2246644"/>
                  </a:lnTo>
                  <a:lnTo>
                    <a:pt x="138419" y="2256124"/>
                  </a:lnTo>
                  <a:lnTo>
                    <a:pt x="138018" y="2265603"/>
                  </a:lnTo>
                  <a:lnTo>
                    <a:pt x="137618" y="2275083"/>
                  </a:lnTo>
                  <a:lnTo>
                    <a:pt x="137218" y="2284562"/>
                  </a:lnTo>
                  <a:lnTo>
                    <a:pt x="136817" y="2294042"/>
                  </a:lnTo>
                  <a:lnTo>
                    <a:pt x="136417" y="2303521"/>
                  </a:lnTo>
                  <a:lnTo>
                    <a:pt x="136017" y="2313001"/>
                  </a:lnTo>
                  <a:lnTo>
                    <a:pt x="135618" y="2322480"/>
                  </a:lnTo>
                  <a:lnTo>
                    <a:pt x="135219" y="2331960"/>
                  </a:lnTo>
                  <a:lnTo>
                    <a:pt x="134821" y="2341440"/>
                  </a:lnTo>
                  <a:lnTo>
                    <a:pt x="134423" y="2350919"/>
                  </a:lnTo>
                  <a:lnTo>
                    <a:pt x="134026" y="2360399"/>
                  </a:lnTo>
                  <a:lnTo>
                    <a:pt x="133631" y="2369878"/>
                  </a:lnTo>
                  <a:lnTo>
                    <a:pt x="133237" y="2379358"/>
                  </a:lnTo>
                  <a:lnTo>
                    <a:pt x="132844" y="2388837"/>
                  </a:lnTo>
                  <a:lnTo>
                    <a:pt x="132454" y="2398317"/>
                  </a:lnTo>
                  <a:lnTo>
                    <a:pt x="132065" y="2407796"/>
                  </a:lnTo>
                  <a:lnTo>
                    <a:pt x="131678" y="2417276"/>
                  </a:lnTo>
                  <a:lnTo>
                    <a:pt x="131293" y="2426755"/>
                  </a:lnTo>
                  <a:lnTo>
                    <a:pt x="130911" y="2436235"/>
                  </a:lnTo>
                  <a:lnTo>
                    <a:pt x="130531" y="2445714"/>
                  </a:lnTo>
                  <a:lnTo>
                    <a:pt x="130154" y="2455194"/>
                  </a:lnTo>
                  <a:lnTo>
                    <a:pt x="129781" y="2464673"/>
                  </a:lnTo>
                  <a:lnTo>
                    <a:pt x="129410" y="2474153"/>
                  </a:lnTo>
                  <a:lnTo>
                    <a:pt x="129043" y="2483632"/>
                  </a:lnTo>
                  <a:lnTo>
                    <a:pt x="128680" y="2493112"/>
                  </a:lnTo>
                  <a:lnTo>
                    <a:pt x="128321" y="2502591"/>
                  </a:lnTo>
                  <a:lnTo>
                    <a:pt x="127965" y="2512071"/>
                  </a:lnTo>
                  <a:lnTo>
                    <a:pt x="127615" y="2521550"/>
                  </a:lnTo>
                  <a:lnTo>
                    <a:pt x="127269" y="2531030"/>
                  </a:lnTo>
                  <a:lnTo>
                    <a:pt x="126927" y="2540509"/>
                  </a:lnTo>
                  <a:lnTo>
                    <a:pt x="126590" y="2549989"/>
                  </a:lnTo>
                  <a:lnTo>
                    <a:pt x="126259" y="2559468"/>
                  </a:lnTo>
                  <a:lnTo>
                    <a:pt x="125933" y="2568948"/>
                  </a:lnTo>
                  <a:lnTo>
                    <a:pt x="125611" y="2578427"/>
                  </a:lnTo>
                  <a:lnTo>
                    <a:pt x="125297" y="2587907"/>
                  </a:lnTo>
                  <a:lnTo>
                    <a:pt x="124988" y="2597386"/>
                  </a:lnTo>
                  <a:lnTo>
                    <a:pt x="124684" y="2606866"/>
                  </a:lnTo>
                  <a:lnTo>
                    <a:pt x="124387" y="2616345"/>
                  </a:lnTo>
                  <a:lnTo>
                    <a:pt x="124097" y="2625825"/>
                  </a:lnTo>
                  <a:lnTo>
                    <a:pt x="123812" y="2635304"/>
                  </a:lnTo>
                  <a:lnTo>
                    <a:pt x="123534" y="2644784"/>
                  </a:lnTo>
                  <a:lnTo>
                    <a:pt x="123264" y="2654263"/>
                  </a:lnTo>
                  <a:lnTo>
                    <a:pt x="122999" y="2663743"/>
                  </a:lnTo>
                  <a:lnTo>
                    <a:pt x="122740" y="2673223"/>
                  </a:lnTo>
                  <a:lnTo>
                    <a:pt x="122491" y="2682702"/>
                  </a:lnTo>
                  <a:lnTo>
                    <a:pt x="122247" y="2692182"/>
                  </a:lnTo>
                  <a:lnTo>
                    <a:pt x="122009" y="2701661"/>
                  </a:lnTo>
                  <a:lnTo>
                    <a:pt x="121780" y="2711141"/>
                  </a:lnTo>
                  <a:lnTo>
                    <a:pt x="121557" y="2720620"/>
                  </a:lnTo>
                  <a:lnTo>
                    <a:pt x="121341" y="2730100"/>
                  </a:lnTo>
                  <a:lnTo>
                    <a:pt x="121132" y="2739579"/>
                  </a:lnTo>
                  <a:lnTo>
                    <a:pt x="120931" y="2749059"/>
                  </a:lnTo>
                  <a:lnTo>
                    <a:pt x="120736" y="2758538"/>
                  </a:lnTo>
                  <a:lnTo>
                    <a:pt x="120547" y="2768018"/>
                  </a:lnTo>
                  <a:lnTo>
                    <a:pt x="120367" y="2777497"/>
                  </a:lnTo>
                  <a:lnTo>
                    <a:pt x="120193" y="2786977"/>
                  </a:lnTo>
                  <a:lnTo>
                    <a:pt x="120024" y="2796456"/>
                  </a:lnTo>
                  <a:lnTo>
                    <a:pt x="119865" y="2805936"/>
                  </a:lnTo>
                  <a:lnTo>
                    <a:pt x="119711" y="2815415"/>
                  </a:lnTo>
                  <a:lnTo>
                    <a:pt x="119563" y="2824895"/>
                  </a:lnTo>
                  <a:lnTo>
                    <a:pt x="119421" y="2834374"/>
                  </a:lnTo>
                  <a:lnTo>
                    <a:pt x="119287" y="2843854"/>
                  </a:lnTo>
                  <a:lnTo>
                    <a:pt x="119158" y="2853333"/>
                  </a:lnTo>
                  <a:lnTo>
                    <a:pt x="119035" y="2862813"/>
                  </a:lnTo>
                  <a:lnTo>
                    <a:pt x="118919" y="2872292"/>
                  </a:lnTo>
                  <a:lnTo>
                    <a:pt x="118808" y="2881772"/>
                  </a:lnTo>
                  <a:lnTo>
                    <a:pt x="118702" y="2891251"/>
                  </a:lnTo>
                  <a:lnTo>
                    <a:pt x="118603" y="2900731"/>
                  </a:lnTo>
                  <a:lnTo>
                    <a:pt x="118510" y="2910210"/>
                  </a:lnTo>
                  <a:lnTo>
                    <a:pt x="118420" y="2919690"/>
                  </a:lnTo>
                  <a:lnTo>
                    <a:pt x="118337" y="2929169"/>
                  </a:lnTo>
                  <a:lnTo>
                    <a:pt x="118259" y="2938649"/>
                  </a:lnTo>
                  <a:lnTo>
                    <a:pt x="118185" y="2948128"/>
                  </a:lnTo>
                  <a:lnTo>
                    <a:pt x="118116" y="2957608"/>
                  </a:lnTo>
                  <a:lnTo>
                    <a:pt x="118053" y="2967087"/>
                  </a:lnTo>
                  <a:lnTo>
                    <a:pt x="117994" y="2976567"/>
                  </a:lnTo>
                  <a:lnTo>
                    <a:pt x="117939" y="2986046"/>
                  </a:lnTo>
                  <a:lnTo>
                    <a:pt x="117890" y="2995526"/>
                  </a:lnTo>
                  <a:lnTo>
                    <a:pt x="117845" y="3005006"/>
                  </a:lnTo>
                  <a:lnTo>
                    <a:pt x="117803" y="3014485"/>
                  </a:lnTo>
                  <a:lnTo>
                    <a:pt x="117767" y="3023965"/>
                  </a:lnTo>
                  <a:lnTo>
                    <a:pt x="117735" y="3033444"/>
                  </a:lnTo>
                  <a:lnTo>
                    <a:pt x="117706" y="3042924"/>
                  </a:lnTo>
                  <a:lnTo>
                    <a:pt x="117682" y="3052403"/>
                  </a:lnTo>
                  <a:lnTo>
                    <a:pt x="117663" y="3061883"/>
                  </a:lnTo>
                  <a:lnTo>
                    <a:pt x="117647" y="3071362"/>
                  </a:lnTo>
                  <a:lnTo>
                    <a:pt x="117635" y="3080842"/>
                  </a:lnTo>
                  <a:lnTo>
                    <a:pt x="117629" y="3090321"/>
                  </a:lnTo>
                  <a:lnTo>
                    <a:pt x="117626" y="3099801"/>
                  </a:lnTo>
                  <a:lnTo>
                    <a:pt x="117626" y="3109280"/>
                  </a:lnTo>
                  <a:lnTo>
                    <a:pt x="117632" y="3118760"/>
                  </a:lnTo>
                  <a:lnTo>
                    <a:pt x="117642" y="3128239"/>
                  </a:lnTo>
                  <a:lnTo>
                    <a:pt x="117656" y="3137719"/>
                  </a:lnTo>
                  <a:lnTo>
                    <a:pt x="117674" y="3147198"/>
                  </a:lnTo>
                  <a:lnTo>
                    <a:pt x="117698" y="3156678"/>
                  </a:lnTo>
                  <a:lnTo>
                    <a:pt x="117725" y="3166157"/>
                  </a:lnTo>
                  <a:lnTo>
                    <a:pt x="117756" y="3175637"/>
                  </a:lnTo>
                  <a:lnTo>
                    <a:pt x="117793" y="3185116"/>
                  </a:lnTo>
                  <a:lnTo>
                    <a:pt x="117834" y="3194596"/>
                  </a:lnTo>
                  <a:lnTo>
                    <a:pt x="117880" y="3204075"/>
                  </a:lnTo>
                  <a:lnTo>
                    <a:pt x="117931" y="3213555"/>
                  </a:lnTo>
                  <a:lnTo>
                    <a:pt x="117987" y="3223034"/>
                  </a:lnTo>
                  <a:lnTo>
                    <a:pt x="118047" y="3232514"/>
                  </a:lnTo>
                  <a:lnTo>
                    <a:pt x="118113" y="3241993"/>
                  </a:lnTo>
                  <a:lnTo>
                    <a:pt x="118184" y="3251473"/>
                  </a:lnTo>
                  <a:lnTo>
                    <a:pt x="118260" y="3260952"/>
                  </a:lnTo>
                  <a:lnTo>
                    <a:pt x="118340" y="3270432"/>
                  </a:lnTo>
                  <a:lnTo>
                    <a:pt x="118427" y="3279911"/>
                  </a:lnTo>
                  <a:lnTo>
                    <a:pt x="118519" y="3289391"/>
                  </a:lnTo>
                  <a:lnTo>
                    <a:pt x="118615" y="3298870"/>
                  </a:lnTo>
                  <a:lnTo>
                    <a:pt x="118719" y="3308350"/>
                  </a:lnTo>
                  <a:lnTo>
                    <a:pt x="118827" y="3317829"/>
                  </a:lnTo>
                  <a:lnTo>
                    <a:pt x="118940" y="3327309"/>
                  </a:lnTo>
                  <a:lnTo>
                    <a:pt x="119059" y="3336789"/>
                  </a:lnTo>
                  <a:lnTo>
                    <a:pt x="119184" y="3346268"/>
                  </a:lnTo>
                  <a:lnTo>
                    <a:pt x="119314" y="3355748"/>
                  </a:lnTo>
                  <a:lnTo>
                    <a:pt x="119449" y="3365227"/>
                  </a:lnTo>
                  <a:lnTo>
                    <a:pt x="119591" y="3374707"/>
                  </a:lnTo>
                  <a:lnTo>
                    <a:pt x="119737" y="3384186"/>
                  </a:lnTo>
                  <a:lnTo>
                    <a:pt x="119888" y="3393666"/>
                  </a:lnTo>
                  <a:lnTo>
                    <a:pt x="120047" y="3403145"/>
                  </a:lnTo>
                  <a:lnTo>
                    <a:pt x="120210" y="3412625"/>
                  </a:lnTo>
                  <a:lnTo>
                    <a:pt x="120378" y="3422104"/>
                  </a:lnTo>
                  <a:lnTo>
                    <a:pt x="120552" y="3431584"/>
                  </a:lnTo>
                  <a:lnTo>
                    <a:pt x="120732" y="3441063"/>
                  </a:lnTo>
                  <a:lnTo>
                    <a:pt x="120916" y="3450543"/>
                  </a:lnTo>
                  <a:lnTo>
                    <a:pt x="121105" y="3460022"/>
                  </a:lnTo>
                  <a:lnTo>
                    <a:pt x="121301" y="3469502"/>
                  </a:lnTo>
                  <a:lnTo>
                    <a:pt x="121501" y="3478981"/>
                  </a:lnTo>
                  <a:lnTo>
                    <a:pt x="121705" y="3488461"/>
                  </a:lnTo>
                  <a:lnTo>
                    <a:pt x="121917" y="3497940"/>
                  </a:lnTo>
                  <a:lnTo>
                    <a:pt x="122133" y="3507420"/>
                  </a:lnTo>
                  <a:lnTo>
                    <a:pt x="122352" y="3516899"/>
                  </a:lnTo>
                  <a:lnTo>
                    <a:pt x="122578" y="3526379"/>
                  </a:lnTo>
                  <a:lnTo>
                    <a:pt x="122809" y="3535858"/>
                  </a:lnTo>
                  <a:lnTo>
                    <a:pt x="123044" y="3545338"/>
                  </a:lnTo>
                  <a:lnTo>
                    <a:pt x="123285" y="3554817"/>
                  </a:lnTo>
                  <a:lnTo>
                    <a:pt x="123531" y="3564297"/>
                  </a:lnTo>
                  <a:lnTo>
                    <a:pt x="123781" y="3573776"/>
                  </a:lnTo>
                  <a:lnTo>
                    <a:pt x="124036" y="3583256"/>
                  </a:lnTo>
                  <a:lnTo>
                    <a:pt x="124298" y="3592735"/>
                  </a:lnTo>
                  <a:lnTo>
                    <a:pt x="124564" y="3602215"/>
                  </a:lnTo>
                  <a:lnTo>
                    <a:pt x="124835" y="3611694"/>
                  </a:lnTo>
                  <a:lnTo>
                    <a:pt x="125112" y="3621174"/>
                  </a:lnTo>
                  <a:lnTo>
                    <a:pt x="125395" y="3630653"/>
                  </a:lnTo>
                  <a:lnTo>
                    <a:pt x="125682" y="3640133"/>
                  </a:lnTo>
                  <a:lnTo>
                    <a:pt x="125976" y="3649612"/>
                  </a:lnTo>
                  <a:lnTo>
                    <a:pt x="126277" y="3659092"/>
                  </a:lnTo>
                  <a:lnTo>
                    <a:pt x="126583" y="3668572"/>
                  </a:lnTo>
                  <a:lnTo>
                    <a:pt x="126895" y="3678051"/>
                  </a:lnTo>
                  <a:lnTo>
                    <a:pt x="127217" y="3687531"/>
                  </a:lnTo>
                  <a:lnTo>
                    <a:pt x="127544" y="3697010"/>
                  </a:lnTo>
                  <a:lnTo>
                    <a:pt x="127877" y="3706490"/>
                  </a:lnTo>
                  <a:lnTo>
                    <a:pt x="128220" y="3715969"/>
                  </a:lnTo>
                  <a:lnTo>
                    <a:pt x="128572" y="3725449"/>
                  </a:lnTo>
                  <a:lnTo>
                    <a:pt x="128930" y="3734928"/>
                  </a:lnTo>
                  <a:lnTo>
                    <a:pt x="129298" y="3744408"/>
                  </a:lnTo>
                  <a:lnTo>
                    <a:pt x="129677" y="3753887"/>
                  </a:lnTo>
                  <a:lnTo>
                    <a:pt x="130064" y="3763367"/>
                  </a:lnTo>
                  <a:lnTo>
                    <a:pt x="130461" y="3772846"/>
                  </a:lnTo>
                  <a:lnTo>
                    <a:pt x="130872" y="3782326"/>
                  </a:lnTo>
                  <a:lnTo>
                    <a:pt x="131292" y="3791805"/>
                  </a:lnTo>
                  <a:lnTo>
                    <a:pt x="131722" y="3801285"/>
                  </a:lnTo>
                  <a:lnTo>
                    <a:pt x="132169" y="3810764"/>
                  </a:lnTo>
                  <a:lnTo>
                    <a:pt x="132627" y="3820244"/>
                  </a:lnTo>
                  <a:lnTo>
                    <a:pt x="133097" y="3829723"/>
                  </a:lnTo>
                  <a:lnTo>
                    <a:pt x="133582" y="3839203"/>
                  </a:lnTo>
                  <a:lnTo>
                    <a:pt x="134084" y="3848682"/>
                  </a:lnTo>
                  <a:lnTo>
                    <a:pt x="134598" y="3858162"/>
                  </a:lnTo>
                  <a:lnTo>
                    <a:pt x="135128" y="3867641"/>
                  </a:lnTo>
                  <a:lnTo>
                    <a:pt x="135678" y="3877121"/>
                  </a:lnTo>
                  <a:lnTo>
                    <a:pt x="136242" y="3886600"/>
                  </a:lnTo>
                  <a:lnTo>
                    <a:pt x="136819" y="3896080"/>
                  </a:lnTo>
                  <a:lnTo>
                    <a:pt x="137422" y="3905559"/>
                  </a:lnTo>
                  <a:lnTo>
                    <a:pt x="138039" y="3915039"/>
                  </a:lnTo>
                  <a:lnTo>
                    <a:pt x="138672" y="3924518"/>
                  </a:lnTo>
                  <a:lnTo>
                    <a:pt x="139327" y="3933998"/>
                  </a:lnTo>
                  <a:lnTo>
                    <a:pt x="140002" y="3943477"/>
                  </a:lnTo>
                  <a:lnTo>
                    <a:pt x="140693" y="3952957"/>
                  </a:lnTo>
                  <a:lnTo>
                    <a:pt x="141404" y="3962436"/>
                  </a:lnTo>
                  <a:lnTo>
                    <a:pt x="142138" y="3971916"/>
                  </a:lnTo>
                  <a:lnTo>
                    <a:pt x="142888" y="3981395"/>
                  </a:lnTo>
                  <a:lnTo>
                    <a:pt x="143655" y="3990875"/>
                  </a:lnTo>
                  <a:lnTo>
                    <a:pt x="144448" y="4000355"/>
                  </a:lnTo>
                  <a:lnTo>
                    <a:pt x="145257" y="4009834"/>
                  </a:lnTo>
                  <a:lnTo>
                    <a:pt x="146081" y="4019314"/>
                  </a:lnTo>
                  <a:lnTo>
                    <a:pt x="146928" y="4028793"/>
                  </a:lnTo>
                  <a:lnTo>
                    <a:pt x="147793" y="4038273"/>
                  </a:lnTo>
                  <a:lnTo>
                    <a:pt x="148671" y="4047752"/>
                  </a:lnTo>
                  <a:lnTo>
                    <a:pt x="149566" y="4057232"/>
                  </a:lnTo>
                  <a:lnTo>
                    <a:pt x="150480" y="4066711"/>
                  </a:lnTo>
                  <a:lnTo>
                    <a:pt x="151404" y="4076191"/>
                  </a:lnTo>
                  <a:lnTo>
                    <a:pt x="152341" y="4085670"/>
                  </a:lnTo>
                  <a:lnTo>
                    <a:pt x="153293" y="4095150"/>
                  </a:lnTo>
                  <a:lnTo>
                    <a:pt x="154254" y="4104629"/>
                  </a:lnTo>
                  <a:lnTo>
                    <a:pt x="155222" y="4114109"/>
                  </a:lnTo>
                  <a:lnTo>
                    <a:pt x="156199" y="4123588"/>
                  </a:lnTo>
                  <a:lnTo>
                    <a:pt x="157181" y="4133068"/>
                  </a:lnTo>
                  <a:lnTo>
                    <a:pt x="158166" y="4142547"/>
                  </a:lnTo>
                  <a:lnTo>
                    <a:pt x="159152" y="4152027"/>
                  </a:lnTo>
                  <a:lnTo>
                    <a:pt x="160137" y="4161506"/>
                  </a:lnTo>
                  <a:lnTo>
                    <a:pt x="161119" y="4170986"/>
                  </a:lnTo>
                  <a:lnTo>
                    <a:pt x="162097" y="4180465"/>
                  </a:lnTo>
                  <a:lnTo>
                    <a:pt x="163064" y="4189945"/>
                  </a:lnTo>
                  <a:lnTo>
                    <a:pt x="164021" y="4199424"/>
                  </a:lnTo>
                  <a:lnTo>
                    <a:pt x="164968" y="4208904"/>
                  </a:lnTo>
                  <a:lnTo>
                    <a:pt x="165894" y="4218383"/>
                  </a:lnTo>
                  <a:lnTo>
                    <a:pt x="166801" y="4227863"/>
                  </a:lnTo>
                  <a:lnTo>
                    <a:pt x="167691" y="4237342"/>
                  </a:lnTo>
                  <a:lnTo>
                    <a:pt x="168553" y="4246822"/>
                  </a:lnTo>
                  <a:lnTo>
                    <a:pt x="169384" y="4256301"/>
                  </a:lnTo>
                  <a:lnTo>
                    <a:pt x="170189" y="4265781"/>
                  </a:lnTo>
                  <a:lnTo>
                    <a:pt x="170963" y="4275260"/>
                  </a:lnTo>
                  <a:lnTo>
                    <a:pt x="171690" y="4284740"/>
                  </a:lnTo>
                  <a:lnTo>
                    <a:pt x="172383" y="4294219"/>
                  </a:lnTo>
                  <a:lnTo>
                    <a:pt x="173042" y="4303699"/>
                  </a:lnTo>
                  <a:lnTo>
                    <a:pt x="173638" y="4313178"/>
                  </a:lnTo>
                  <a:lnTo>
                    <a:pt x="174192" y="4322658"/>
                  </a:lnTo>
                  <a:lnTo>
                    <a:pt x="174705" y="4332138"/>
                  </a:lnTo>
                  <a:lnTo>
                    <a:pt x="175154" y="4341617"/>
                  </a:lnTo>
                  <a:lnTo>
                    <a:pt x="175543" y="4351097"/>
                  </a:lnTo>
                  <a:lnTo>
                    <a:pt x="175884" y="4360576"/>
                  </a:lnTo>
                  <a:lnTo>
                    <a:pt x="176165" y="4370056"/>
                  </a:lnTo>
                  <a:lnTo>
                    <a:pt x="176368" y="4379535"/>
                  </a:lnTo>
                  <a:lnTo>
                    <a:pt x="176518" y="4389015"/>
                  </a:lnTo>
                  <a:lnTo>
                    <a:pt x="176614" y="4398494"/>
                  </a:lnTo>
                  <a:lnTo>
                    <a:pt x="176612" y="4407974"/>
                  </a:lnTo>
                  <a:lnTo>
                    <a:pt x="176554" y="4417453"/>
                  </a:lnTo>
                  <a:lnTo>
                    <a:pt x="176438" y="4426933"/>
                  </a:lnTo>
                  <a:lnTo>
                    <a:pt x="176235" y="4436412"/>
                  </a:lnTo>
                  <a:lnTo>
                    <a:pt x="175958" y="4445892"/>
                  </a:lnTo>
                  <a:lnTo>
                    <a:pt x="175623" y="4455371"/>
                  </a:lnTo>
                  <a:lnTo>
                    <a:pt x="175211" y="4464851"/>
                  </a:lnTo>
                  <a:lnTo>
                    <a:pt x="174713" y="4474330"/>
                  </a:lnTo>
                  <a:lnTo>
                    <a:pt x="174156" y="4483810"/>
                  </a:lnTo>
                  <a:lnTo>
                    <a:pt x="173538" y="4493289"/>
                  </a:lnTo>
                  <a:lnTo>
                    <a:pt x="172821" y="4502769"/>
                  </a:lnTo>
                  <a:lnTo>
                    <a:pt x="172048" y="4512248"/>
                  </a:lnTo>
                  <a:lnTo>
                    <a:pt x="171218" y="4521728"/>
                  </a:lnTo>
                  <a:lnTo>
                    <a:pt x="170302" y="4531207"/>
                  </a:lnTo>
                  <a:lnTo>
                    <a:pt x="169324" y="4540687"/>
                  </a:lnTo>
                  <a:lnTo>
                    <a:pt x="168295" y="4550166"/>
                  </a:lnTo>
                  <a:lnTo>
                    <a:pt x="167198" y="4559646"/>
                  </a:lnTo>
                  <a:lnTo>
                    <a:pt x="166033" y="4569125"/>
                  </a:lnTo>
                  <a:lnTo>
                    <a:pt x="164824" y="4578605"/>
                  </a:lnTo>
                  <a:lnTo>
                    <a:pt x="163565" y="4588084"/>
                  </a:lnTo>
                  <a:lnTo>
                    <a:pt x="162237" y="4597564"/>
                  </a:lnTo>
                  <a:lnTo>
                    <a:pt x="160872" y="4607043"/>
                  </a:lnTo>
                  <a:lnTo>
                    <a:pt x="159470" y="4616523"/>
                  </a:lnTo>
                  <a:lnTo>
                    <a:pt x="158013" y="4626002"/>
                  </a:lnTo>
                  <a:lnTo>
                    <a:pt x="156521" y="4635482"/>
                  </a:lnTo>
                  <a:lnTo>
                    <a:pt x="155002" y="4644961"/>
                  </a:lnTo>
                  <a:lnTo>
                    <a:pt x="153446" y="4654441"/>
                  </a:lnTo>
                  <a:lnTo>
                    <a:pt x="151861" y="4663921"/>
                  </a:lnTo>
                  <a:lnTo>
                    <a:pt x="150256" y="4673400"/>
                  </a:lnTo>
                  <a:lnTo>
                    <a:pt x="148631" y="4682880"/>
                  </a:lnTo>
                  <a:lnTo>
                    <a:pt x="146985" y="4692359"/>
                  </a:lnTo>
                  <a:lnTo>
                    <a:pt x="145329" y="4701839"/>
                  </a:lnTo>
                  <a:lnTo>
                    <a:pt x="143664" y="4711318"/>
                  </a:lnTo>
                  <a:lnTo>
                    <a:pt x="141990" y="4720798"/>
                  </a:lnTo>
                  <a:lnTo>
                    <a:pt x="140315" y="4730277"/>
                  </a:lnTo>
                  <a:lnTo>
                    <a:pt x="138640" y="4739757"/>
                  </a:lnTo>
                  <a:lnTo>
                    <a:pt x="136969" y="4749236"/>
                  </a:lnTo>
                  <a:lnTo>
                    <a:pt x="135306" y="4758716"/>
                  </a:lnTo>
                  <a:lnTo>
                    <a:pt x="133652" y="4768195"/>
                  </a:lnTo>
                  <a:lnTo>
                    <a:pt x="132010" y="4777675"/>
                  </a:lnTo>
                  <a:lnTo>
                    <a:pt x="130387" y="4787154"/>
                  </a:lnTo>
                  <a:lnTo>
                    <a:pt x="128781" y="4796634"/>
                  </a:lnTo>
                  <a:lnTo>
                    <a:pt x="127191" y="4806113"/>
                  </a:lnTo>
                  <a:lnTo>
                    <a:pt x="125633" y="4815593"/>
                  </a:lnTo>
                  <a:lnTo>
                    <a:pt x="124098" y="4825072"/>
                  </a:lnTo>
                  <a:lnTo>
                    <a:pt x="122585" y="4834552"/>
                  </a:lnTo>
                  <a:lnTo>
                    <a:pt x="121108" y="4844031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2" name="pg40">
              <a:extLst>
                <a:ext uri="{FF2B5EF4-FFF2-40B4-BE49-F238E27FC236}">
                  <a16:creationId xmlns:a16="http://schemas.microsoft.com/office/drawing/2014/main" id="{E6E4E148-FB9C-3ECA-6F00-3AF21B7AC479}"/>
                </a:ext>
              </a:extLst>
            </p:cNvPr>
            <p:cNvSpPr/>
            <p:nvPr/>
          </p:nvSpPr>
          <p:spPr>
            <a:xfrm>
              <a:off x="9036498" y="2972750"/>
              <a:ext cx="249414" cy="4682129"/>
            </a:xfrm>
            <a:custGeom>
              <a:avLst/>
              <a:gdLst/>
              <a:ahLst/>
              <a:cxnLst/>
              <a:rect l="0" t="0" r="0" b="0"/>
              <a:pathLst>
                <a:path w="249414" h="4682129">
                  <a:moveTo>
                    <a:pt x="97709" y="4682129"/>
                  </a:moveTo>
                  <a:lnTo>
                    <a:pt x="96462" y="4672966"/>
                  </a:lnTo>
                  <a:lnTo>
                    <a:pt x="95205" y="4663803"/>
                  </a:lnTo>
                  <a:lnTo>
                    <a:pt x="93944" y="4654641"/>
                  </a:lnTo>
                  <a:lnTo>
                    <a:pt x="92684" y="4645478"/>
                  </a:lnTo>
                  <a:lnTo>
                    <a:pt x="91426" y="4636315"/>
                  </a:lnTo>
                  <a:lnTo>
                    <a:pt x="90176" y="4627153"/>
                  </a:lnTo>
                  <a:lnTo>
                    <a:pt x="88942" y="4617990"/>
                  </a:lnTo>
                  <a:lnTo>
                    <a:pt x="87723" y="4608827"/>
                  </a:lnTo>
                  <a:lnTo>
                    <a:pt x="86523" y="4599665"/>
                  </a:lnTo>
                  <a:lnTo>
                    <a:pt x="85353" y="4590502"/>
                  </a:lnTo>
                  <a:lnTo>
                    <a:pt x="84216" y="4581339"/>
                  </a:lnTo>
                  <a:lnTo>
                    <a:pt x="83111" y="4572176"/>
                  </a:lnTo>
                  <a:lnTo>
                    <a:pt x="82040" y="4563014"/>
                  </a:lnTo>
                  <a:lnTo>
                    <a:pt x="81022" y="4553851"/>
                  </a:lnTo>
                  <a:lnTo>
                    <a:pt x="80053" y="4544688"/>
                  </a:lnTo>
                  <a:lnTo>
                    <a:pt x="79130" y="4535526"/>
                  </a:lnTo>
                  <a:lnTo>
                    <a:pt x="78256" y="4526363"/>
                  </a:lnTo>
                  <a:lnTo>
                    <a:pt x="77456" y="4517200"/>
                  </a:lnTo>
                  <a:lnTo>
                    <a:pt x="76716" y="4508038"/>
                  </a:lnTo>
                  <a:lnTo>
                    <a:pt x="76033" y="4498875"/>
                  </a:lnTo>
                  <a:lnTo>
                    <a:pt x="75409" y="4489712"/>
                  </a:lnTo>
                  <a:lnTo>
                    <a:pt x="74877" y="4480550"/>
                  </a:lnTo>
                  <a:lnTo>
                    <a:pt x="74410" y="4471387"/>
                  </a:lnTo>
                  <a:lnTo>
                    <a:pt x="74006" y="4462224"/>
                  </a:lnTo>
                  <a:lnTo>
                    <a:pt x="73668" y="4453062"/>
                  </a:lnTo>
                  <a:lnTo>
                    <a:pt x="73429" y="4443899"/>
                  </a:lnTo>
                  <a:lnTo>
                    <a:pt x="73255" y="4434736"/>
                  </a:lnTo>
                  <a:lnTo>
                    <a:pt x="73146" y="4425574"/>
                  </a:lnTo>
                  <a:lnTo>
                    <a:pt x="73105" y="4416411"/>
                  </a:lnTo>
                  <a:lnTo>
                    <a:pt x="73157" y="4407248"/>
                  </a:lnTo>
                  <a:lnTo>
                    <a:pt x="73271" y="4398086"/>
                  </a:lnTo>
                  <a:lnTo>
                    <a:pt x="73445" y="4388923"/>
                  </a:lnTo>
                  <a:lnTo>
                    <a:pt x="73685" y="4379760"/>
                  </a:lnTo>
                  <a:lnTo>
                    <a:pt x="74004" y="4370598"/>
                  </a:lnTo>
                  <a:lnTo>
                    <a:pt x="74376" y="4361435"/>
                  </a:lnTo>
                  <a:lnTo>
                    <a:pt x="74800" y="4352272"/>
                  </a:lnTo>
                  <a:lnTo>
                    <a:pt x="75279" y="4343110"/>
                  </a:lnTo>
                  <a:lnTo>
                    <a:pt x="75819" y="4333947"/>
                  </a:lnTo>
                  <a:lnTo>
                    <a:pt x="76400" y="4324784"/>
                  </a:lnTo>
                  <a:lnTo>
                    <a:pt x="77019" y="4315621"/>
                  </a:lnTo>
                  <a:lnTo>
                    <a:pt x="77681" y="4306459"/>
                  </a:lnTo>
                  <a:lnTo>
                    <a:pt x="78382" y="4297296"/>
                  </a:lnTo>
                  <a:lnTo>
                    <a:pt x="79109" y="4288133"/>
                  </a:lnTo>
                  <a:lnTo>
                    <a:pt x="79860" y="4278971"/>
                  </a:lnTo>
                  <a:lnTo>
                    <a:pt x="80637" y="4269808"/>
                  </a:lnTo>
                  <a:lnTo>
                    <a:pt x="81433" y="4260645"/>
                  </a:lnTo>
                  <a:lnTo>
                    <a:pt x="82241" y="4251483"/>
                  </a:lnTo>
                  <a:lnTo>
                    <a:pt x="83058" y="4242320"/>
                  </a:lnTo>
                  <a:lnTo>
                    <a:pt x="83884" y="4233157"/>
                  </a:lnTo>
                  <a:lnTo>
                    <a:pt x="84711" y="4223995"/>
                  </a:lnTo>
                  <a:lnTo>
                    <a:pt x="85538" y="4214832"/>
                  </a:lnTo>
                  <a:lnTo>
                    <a:pt x="86362" y="4205669"/>
                  </a:lnTo>
                  <a:lnTo>
                    <a:pt x="87177" y="4196507"/>
                  </a:lnTo>
                  <a:lnTo>
                    <a:pt x="87983" y="4187344"/>
                  </a:lnTo>
                  <a:lnTo>
                    <a:pt x="88777" y="4178181"/>
                  </a:lnTo>
                  <a:lnTo>
                    <a:pt x="89558" y="4169019"/>
                  </a:lnTo>
                  <a:lnTo>
                    <a:pt x="90320" y="4159856"/>
                  </a:lnTo>
                  <a:lnTo>
                    <a:pt x="91063" y="4150693"/>
                  </a:lnTo>
                  <a:lnTo>
                    <a:pt x="91788" y="4141531"/>
                  </a:lnTo>
                  <a:lnTo>
                    <a:pt x="92495" y="4132368"/>
                  </a:lnTo>
                  <a:lnTo>
                    <a:pt x="93173" y="4123205"/>
                  </a:lnTo>
                  <a:lnTo>
                    <a:pt x="93829" y="4114043"/>
                  </a:lnTo>
                  <a:lnTo>
                    <a:pt x="94465" y="4104880"/>
                  </a:lnTo>
                  <a:lnTo>
                    <a:pt x="95079" y="4095717"/>
                  </a:lnTo>
                  <a:lnTo>
                    <a:pt x="95662" y="4086554"/>
                  </a:lnTo>
                  <a:lnTo>
                    <a:pt x="96222" y="4077392"/>
                  </a:lnTo>
                  <a:lnTo>
                    <a:pt x="96762" y="4068229"/>
                  </a:lnTo>
                  <a:lnTo>
                    <a:pt x="97280" y="4059066"/>
                  </a:lnTo>
                  <a:lnTo>
                    <a:pt x="97767" y="4049904"/>
                  </a:lnTo>
                  <a:lnTo>
                    <a:pt x="98235" y="4040741"/>
                  </a:lnTo>
                  <a:lnTo>
                    <a:pt x="98684" y="4031578"/>
                  </a:lnTo>
                  <a:lnTo>
                    <a:pt x="99112" y="4022416"/>
                  </a:lnTo>
                  <a:lnTo>
                    <a:pt x="99515" y="4013253"/>
                  </a:lnTo>
                  <a:lnTo>
                    <a:pt x="99901" y="4004090"/>
                  </a:lnTo>
                  <a:lnTo>
                    <a:pt x="100271" y="3994928"/>
                  </a:lnTo>
                  <a:lnTo>
                    <a:pt x="100624" y="3985765"/>
                  </a:lnTo>
                  <a:lnTo>
                    <a:pt x="100956" y="3976602"/>
                  </a:lnTo>
                  <a:lnTo>
                    <a:pt x="101276" y="3967440"/>
                  </a:lnTo>
                  <a:lnTo>
                    <a:pt x="101582" y="3958277"/>
                  </a:lnTo>
                  <a:lnTo>
                    <a:pt x="101875" y="3949114"/>
                  </a:lnTo>
                  <a:lnTo>
                    <a:pt x="102153" y="3939952"/>
                  </a:lnTo>
                  <a:lnTo>
                    <a:pt x="102421" y="3930789"/>
                  </a:lnTo>
                  <a:lnTo>
                    <a:pt x="102680" y="3921626"/>
                  </a:lnTo>
                  <a:lnTo>
                    <a:pt x="102928" y="3912464"/>
                  </a:lnTo>
                  <a:lnTo>
                    <a:pt x="103166" y="3903301"/>
                  </a:lnTo>
                  <a:lnTo>
                    <a:pt x="103397" y="3894138"/>
                  </a:lnTo>
                  <a:lnTo>
                    <a:pt x="103620" y="3884976"/>
                  </a:lnTo>
                  <a:lnTo>
                    <a:pt x="103836" y="3875813"/>
                  </a:lnTo>
                  <a:lnTo>
                    <a:pt x="104044" y="3866650"/>
                  </a:lnTo>
                  <a:lnTo>
                    <a:pt x="104247" y="3857487"/>
                  </a:lnTo>
                  <a:lnTo>
                    <a:pt x="104444" y="3848325"/>
                  </a:lnTo>
                  <a:lnTo>
                    <a:pt x="104635" y="3839162"/>
                  </a:lnTo>
                  <a:lnTo>
                    <a:pt x="104821" y="3829999"/>
                  </a:lnTo>
                  <a:lnTo>
                    <a:pt x="105001" y="3820837"/>
                  </a:lnTo>
                  <a:lnTo>
                    <a:pt x="105178" y="3811674"/>
                  </a:lnTo>
                  <a:lnTo>
                    <a:pt x="105348" y="3802511"/>
                  </a:lnTo>
                  <a:lnTo>
                    <a:pt x="105514" y="3793349"/>
                  </a:lnTo>
                  <a:lnTo>
                    <a:pt x="105676" y="3784186"/>
                  </a:lnTo>
                  <a:lnTo>
                    <a:pt x="105833" y="3775023"/>
                  </a:lnTo>
                  <a:lnTo>
                    <a:pt x="105985" y="3765861"/>
                  </a:lnTo>
                  <a:lnTo>
                    <a:pt x="106132" y="3756698"/>
                  </a:lnTo>
                  <a:lnTo>
                    <a:pt x="106274" y="3747535"/>
                  </a:lnTo>
                  <a:lnTo>
                    <a:pt x="106413" y="3738373"/>
                  </a:lnTo>
                  <a:lnTo>
                    <a:pt x="106545" y="3729210"/>
                  </a:lnTo>
                  <a:lnTo>
                    <a:pt x="106672" y="3720047"/>
                  </a:lnTo>
                  <a:lnTo>
                    <a:pt x="106795" y="3710885"/>
                  </a:lnTo>
                  <a:lnTo>
                    <a:pt x="106914" y="3701722"/>
                  </a:lnTo>
                  <a:lnTo>
                    <a:pt x="107026" y="3692559"/>
                  </a:lnTo>
                  <a:lnTo>
                    <a:pt x="107133" y="3683397"/>
                  </a:lnTo>
                  <a:lnTo>
                    <a:pt x="107235" y="3674234"/>
                  </a:lnTo>
                  <a:lnTo>
                    <a:pt x="107333" y="3665071"/>
                  </a:lnTo>
                  <a:lnTo>
                    <a:pt x="107424" y="3655909"/>
                  </a:lnTo>
                  <a:lnTo>
                    <a:pt x="107511" y="3646746"/>
                  </a:lnTo>
                  <a:lnTo>
                    <a:pt x="107594" y="3637583"/>
                  </a:lnTo>
                  <a:lnTo>
                    <a:pt x="107671" y="3628421"/>
                  </a:lnTo>
                  <a:lnTo>
                    <a:pt x="107743" y="3619258"/>
                  </a:lnTo>
                  <a:lnTo>
                    <a:pt x="107810" y="3610095"/>
                  </a:lnTo>
                  <a:lnTo>
                    <a:pt x="107874" y="3600932"/>
                  </a:lnTo>
                  <a:lnTo>
                    <a:pt x="107932" y="3591770"/>
                  </a:lnTo>
                  <a:lnTo>
                    <a:pt x="107986" y="3582607"/>
                  </a:lnTo>
                  <a:lnTo>
                    <a:pt x="108036" y="3573444"/>
                  </a:lnTo>
                  <a:lnTo>
                    <a:pt x="108083" y="3564282"/>
                  </a:lnTo>
                  <a:lnTo>
                    <a:pt x="108125" y="3555119"/>
                  </a:lnTo>
                  <a:lnTo>
                    <a:pt x="108164" y="3545956"/>
                  </a:lnTo>
                  <a:lnTo>
                    <a:pt x="108199" y="3536794"/>
                  </a:lnTo>
                  <a:lnTo>
                    <a:pt x="108232" y="3527631"/>
                  </a:lnTo>
                  <a:lnTo>
                    <a:pt x="108261" y="3518468"/>
                  </a:lnTo>
                  <a:lnTo>
                    <a:pt x="108287" y="3509306"/>
                  </a:lnTo>
                  <a:lnTo>
                    <a:pt x="108311" y="3500143"/>
                  </a:lnTo>
                  <a:lnTo>
                    <a:pt x="108332" y="3490980"/>
                  </a:lnTo>
                  <a:lnTo>
                    <a:pt x="108350" y="3481818"/>
                  </a:lnTo>
                  <a:lnTo>
                    <a:pt x="108366" y="3472655"/>
                  </a:lnTo>
                  <a:lnTo>
                    <a:pt x="108380" y="3463492"/>
                  </a:lnTo>
                  <a:lnTo>
                    <a:pt x="108391" y="3454330"/>
                  </a:lnTo>
                  <a:lnTo>
                    <a:pt x="108400" y="3445167"/>
                  </a:lnTo>
                  <a:lnTo>
                    <a:pt x="108407" y="3436004"/>
                  </a:lnTo>
                  <a:lnTo>
                    <a:pt x="108411" y="3426842"/>
                  </a:lnTo>
                  <a:lnTo>
                    <a:pt x="108413" y="3417679"/>
                  </a:lnTo>
                  <a:lnTo>
                    <a:pt x="108413" y="3408516"/>
                  </a:lnTo>
                  <a:lnTo>
                    <a:pt x="108410" y="3399354"/>
                  </a:lnTo>
                  <a:lnTo>
                    <a:pt x="108404" y="3390191"/>
                  </a:lnTo>
                  <a:lnTo>
                    <a:pt x="108396" y="3381028"/>
                  </a:lnTo>
                  <a:lnTo>
                    <a:pt x="108384" y="3371865"/>
                  </a:lnTo>
                  <a:lnTo>
                    <a:pt x="108369" y="3362703"/>
                  </a:lnTo>
                  <a:lnTo>
                    <a:pt x="108352" y="3353540"/>
                  </a:lnTo>
                  <a:lnTo>
                    <a:pt x="108331" y="3344377"/>
                  </a:lnTo>
                  <a:lnTo>
                    <a:pt x="108305" y="3335215"/>
                  </a:lnTo>
                  <a:lnTo>
                    <a:pt x="108275" y="3326052"/>
                  </a:lnTo>
                  <a:lnTo>
                    <a:pt x="108241" y="3316889"/>
                  </a:lnTo>
                  <a:lnTo>
                    <a:pt x="108203" y="3307727"/>
                  </a:lnTo>
                  <a:lnTo>
                    <a:pt x="108159" y="3298564"/>
                  </a:lnTo>
                  <a:lnTo>
                    <a:pt x="108109" y="3289401"/>
                  </a:lnTo>
                  <a:lnTo>
                    <a:pt x="108055" y="3280239"/>
                  </a:lnTo>
                  <a:lnTo>
                    <a:pt x="107996" y="3271076"/>
                  </a:lnTo>
                  <a:lnTo>
                    <a:pt x="107928" y="3261913"/>
                  </a:lnTo>
                  <a:lnTo>
                    <a:pt x="107855" y="3252751"/>
                  </a:lnTo>
                  <a:lnTo>
                    <a:pt x="107776" y="3243588"/>
                  </a:lnTo>
                  <a:lnTo>
                    <a:pt x="107691" y="3234425"/>
                  </a:lnTo>
                  <a:lnTo>
                    <a:pt x="107596" y="3225263"/>
                  </a:lnTo>
                  <a:lnTo>
                    <a:pt x="107495" y="3216100"/>
                  </a:lnTo>
                  <a:lnTo>
                    <a:pt x="107387" y="3206937"/>
                  </a:lnTo>
                  <a:lnTo>
                    <a:pt x="107271" y="3197775"/>
                  </a:lnTo>
                  <a:lnTo>
                    <a:pt x="107145" y="3188612"/>
                  </a:lnTo>
                  <a:lnTo>
                    <a:pt x="107012" y="3179449"/>
                  </a:lnTo>
                  <a:lnTo>
                    <a:pt x="106871" y="3170287"/>
                  </a:lnTo>
                  <a:lnTo>
                    <a:pt x="106722" y="3161124"/>
                  </a:lnTo>
                  <a:lnTo>
                    <a:pt x="106562" y="3151961"/>
                  </a:lnTo>
                  <a:lnTo>
                    <a:pt x="106394" y="3142799"/>
                  </a:lnTo>
                  <a:lnTo>
                    <a:pt x="106219" y="3133636"/>
                  </a:lnTo>
                  <a:lnTo>
                    <a:pt x="106034" y="3124473"/>
                  </a:lnTo>
                  <a:lnTo>
                    <a:pt x="105839" y="3115310"/>
                  </a:lnTo>
                  <a:lnTo>
                    <a:pt x="105636" y="3106148"/>
                  </a:lnTo>
                  <a:lnTo>
                    <a:pt x="105425" y="3096985"/>
                  </a:lnTo>
                  <a:lnTo>
                    <a:pt x="105204" y="3087822"/>
                  </a:lnTo>
                  <a:lnTo>
                    <a:pt x="104973" y="3078660"/>
                  </a:lnTo>
                  <a:lnTo>
                    <a:pt x="104735" y="3069497"/>
                  </a:lnTo>
                  <a:lnTo>
                    <a:pt x="104488" y="3060334"/>
                  </a:lnTo>
                  <a:lnTo>
                    <a:pt x="104232" y="3051172"/>
                  </a:lnTo>
                  <a:lnTo>
                    <a:pt x="103966" y="3042009"/>
                  </a:lnTo>
                  <a:lnTo>
                    <a:pt x="103693" y="3032846"/>
                  </a:lnTo>
                  <a:lnTo>
                    <a:pt x="103413" y="3023684"/>
                  </a:lnTo>
                  <a:lnTo>
                    <a:pt x="103122" y="3014521"/>
                  </a:lnTo>
                  <a:lnTo>
                    <a:pt x="102824" y="3005358"/>
                  </a:lnTo>
                  <a:lnTo>
                    <a:pt x="102518" y="2996196"/>
                  </a:lnTo>
                  <a:lnTo>
                    <a:pt x="102206" y="2987033"/>
                  </a:lnTo>
                  <a:lnTo>
                    <a:pt x="101884" y="2977870"/>
                  </a:lnTo>
                  <a:lnTo>
                    <a:pt x="101555" y="2968708"/>
                  </a:lnTo>
                  <a:lnTo>
                    <a:pt x="101219" y="2959545"/>
                  </a:lnTo>
                  <a:lnTo>
                    <a:pt x="100877" y="2950382"/>
                  </a:lnTo>
                  <a:lnTo>
                    <a:pt x="100526" y="2941220"/>
                  </a:lnTo>
                  <a:lnTo>
                    <a:pt x="100169" y="2932057"/>
                  </a:lnTo>
                  <a:lnTo>
                    <a:pt x="99805" y="2922894"/>
                  </a:lnTo>
                  <a:lnTo>
                    <a:pt x="99436" y="2913732"/>
                  </a:lnTo>
                  <a:lnTo>
                    <a:pt x="99058" y="2904569"/>
                  </a:lnTo>
                  <a:lnTo>
                    <a:pt x="98675" y="2895406"/>
                  </a:lnTo>
                  <a:lnTo>
                    <a:pt x="98286" y="2886243"/>
                  </a:lnTo>
                  <a:lnTo>
                    <a:pt x="97891" y="2877081"/>
                  </a:lnTo>
                  <a:lnTo>
                    <a:pt x="97488" y="2867918"/>
                  </a:lnTo>
                  <a:lnTo>
                    <a:pt x="97080" y="2858755"/>
                  </a:lnTo>
                  <a:lnTo>
                    <a:pt x="96666" y="2849593"/>
                  </a:lnTo>
                  <a:lnTo>
                    <a:pt x="96247" y="2840430"/>
                  </a:lnTo>
                  <a:lnTo>
                    <a:pt x="95819" y="2831267"/>
                  </a:lnTo>
                  <a:lnTo>
                    <a:pt x="95387" y="2822105"/>
                  </a:lnTo>
                  <a:lnTo>
                    <a:pt x="94949" y="2812942"/>
                  </a:lnTo>
                  <a:lnTo>
                    <a:pt x="94505" y="2803779"/>
                  </a:lnTo>
                  <a:lnTo>
                    <a:pt x="94053" y="2794617"/>
                  </a:lnTo>
                  <a:lnTo>
                    <a:pt x="93595" y="2785454"/>
                  </a:lnTo>
                  <a:lnTo>
                    <a:pt x="93132" y="2776291"/>
                  </a:lnTo>
                  <a:lnTo>
                    <a:pt x="92662" y="2767129"/>
                  </a:lnTo>
                  <a:lnTo>
                    <a:pt x="92184" y="2757966"/>
                  </a:lnTo>
                  <a:lnTo>
                    <a:pt x="91700" y="2748803"/>
                  </a:lnTo>
                  <a:lnTo>
                    <a:pt x="91209" y="2739641"/>
                  </a:lnTo>
                  <a:lnTo>
                    <a:pt x="90711" y="2730478"/>
                  </a:lnTo>
                  <a:lnTo>
                    <a:pt x="90204" y="2721315"/>
                  </a:lnTo>
                  <a:lnTo>
                    <a:pt x="89691" y="2712153"/>
                  </a:lnTo>
                  <a:lnTo>
                    <a:pt x="89171" y="2702990"/>
                  </a:lnTo>
                  <a:lnTo>
                    <a:pt x="88642" y="2693827"/>
                  </a:lnTo>
                  <a:lnTo>
                    <a:pt x="88105" y="2684665"/>
                  </a:lnTo>
                  <a:lnTo>
                    <a:pt x="87560" y="2675502"/>
                  </a:lnTo>
                  <a:lnTo>
                    <a:pt x="87009" y="2666339"/>
                  </a:lnTo>
                  <a:lnTo>
                    <a:pt x="86447" y="2657177"/>
                  </a:lnTo>
                  <a:lnTo>
                    <a:pt x="85877" y="2648014"/>
                  </a:lnTo>
                  <a:lnTo>
                    <a:pt x="85299" y="2638851"/>
                  </a:lnTo>
                  <a:lnTo>
                    <a:pt x="84714" y="2629688"/>
                  </a:lnTo>
                  <a:lnTo>
                    <a:pt x="84118" y="2620526"/>
                  </a:lnTo>
                  <a:lnTo>
                    <a:pt x="83514" y="2611363"/>
                  </a:lnTo>
                  <a:lnTo>
                    <a:pt x="82902" y="2602200"/>
                  </a:lnTo>
                  <a:lnTo>
                    <a:pt x="82283" y="2593038"/>
                  </a:lnTo>
                  <a:lnTo>
                    <a:pt x="81654" y="2583875"/>
                  </a:lnTo>
                  <a:lnTo>
                    <a:pt x="81016" y="2574712"/>
                  </a:lnTo>
                  <a:lnTo>
                    <a:pt x="80372" y="2565550"/>
                  </a:lnTo>
                  <a:lnTo>
                    <a:pt x="79720" y="2556387"/>
                  </a:lnTo>
                  <a:lnTo>
                    <a:pt x="79058" y="2547224"/>
                  </a:lnTo>
                  <a:lnTo>
                    <a:pt x="78390" y="2538062"/>
                  </a:lnTo>
                  <a:lnTo>
                    <a:pt x="77715" y="2528899"/>
                  </a:lnTo>
                  <a:lnTo>
                    <a:pt x="77033" y="2519736"/>
                  </a:lnTo>
                  <a:lnTo>
                    <a:pt x="76343" y="2510574"/>
                  </a:lnTo>
                  <a:lnTo>
                    <a:pt x="75647" y="2501411"/>
                  </a:lnTo>
                  <a:lnTo>
                    <a:pt x="74945" y="2492248"/>
                  </a:lnTo>
                  <a:lnTo>
                    <a:pt x="74238" y="2483086"/>
                  </a:lnTo>
                  <a:lnTo>
                    <a:pt x="73523" y="2473923"/>
                  </a:lnTo>
                  <a:lnTo>
                    <a:pt x="72804" y="2464760"/>
                  </a:lnTo>
                  <a:lnTo>
                    <a:pt x="72081" y="2455598"/>
                  </a:lnTo>
                  <a:lnTo>
                    <a:pt x="71352" y="2446435"/>
                  </a:lnTo>
                  <a:lnTo>
                    <a:pt x="70618" y="2437272"/>
                  </a:lnTo>
                  <a:lnTo>
                    <a:pt x="69881" y="2428110"/>
                  </a:lnTo>
                  <a:lnTo>
                    <a:pt x="69140" y="2418947"/>
                  </a:lnTo>
                  <a:lnTo>
                    <a:pt x="68395" y="2409784"/>
                  </a:lnTo>
                  <a:lnTo>
                    <a:pt x="67646" y="2400621"/>
                  </a:lnTo>
                  <a:lnTo>
                    <a:pt x="66894" y="2391459"/>
                  </a:lnTo>
                  <a:lnTo>
                    <a:pt x="66139" y="2382296"/>
                  </a:lnTo>
                  <a:lnTo>
                    <a:pt x="65381" y="2373133"/>
                  </a:lnTo>
                  <a:lnTo>
                    <a:pt x="64620" y="2363971"/>
                  </a:lnTo>
                  <a:lnTo>
                    <a:pt x="63856" y="2354808"/>
                  </a:lnTo>
                  <a:lnTo>
                    <a:pt x="63090" y="2345645"/>
                  </a:lnTo>
                  <a:lnTo>
                    <a:pt x="62320" y="2336483"/>
                  </a:lnTo>
                  <a:lnTo>
                    <a:pt x="61547" y="2327320"/>
                  </a:lnTo>
                  <a:lnTo>
                    <a:pt x="60772" y="2318157"/>
                  </a:lnTo>
                  <a:lnTo>
                    <a:pt x="59994" y="2308995"/>
                  </a:lnTo>
                  <a:lnTo>
                    <a:pt x="59213" y="2299832"/>
                  </a:lnTo>
                  <a:lnTo>
                    <a:pt x="58428" y="2290669"/>
                  </a:lnTo>
                  <a:lnTo>
                    <a:pt x="57640" y="2281507"/>
                  </a:lnTo>
                  <a:lnTo>
                    <a:pt x="56849" y="2272344"/>
                  </a:lnTo>
                  <a:lnTo>
                    <a:pt x="56054" y="2263181"/>
                  </a:lnTo>
                  <a:lnTo>
                    <a:pt x="55255" y="2254019"/>
                  </a:lnTo>
                  <a:lnTo>
                    <a:pt x="54453" y="2244856"/>
                  </a:lnTo>
                  <a:lnTo>
                    <a:pt x="53647" y="2235693"/>
                  </a:lnTo>
                  <a:lnTo>
                    <a:pt x="52837" y="2226531"/>
                  </a:lnTo>
                  <a:lnTo>
                    <a:pt x="52022" y="2217368"/>
                  </a:lnTo>
                  <a:lnTo>
                    <a:pt x="51204" y="2208205"/>
                  </a:lnTo>
                  <a:lnTo>
                    <a:pt x="50382" y="2199043"/>
                  </a:lnTo>
                  <a:lnTo>
                    <a:pt x="49555" y="2189880"/>
                  </a:lnTo>
                  <a:lnTo>
                    <a:pt x="48725" y="2180717"/>
                  </a:lnTo>
                  <a:lnTo>
                    <a:pt x="47891" y="2171555"/>
                  </a:lnTo>
                  <a:lnTo>
                    <a:pt x="47054" y="2162392"/>
                  </a:lnTo>
                  <a:lnTo>
                    <a:pt x="46213" y="2153229"/>
                  </a:lnTo>
                  <a:lnTo>
                    <a:pt x="45370" y="2144066"/>
                  </a:lnTo>
                  <a:lnTo>
                    <a:pt x="44524" y="2134904"/>
                  </a:lnTo>
                  <a:lnTo>
                    <a:pt x="43676" y="2125741"/>
                  </a:lnTo>
                  <a:lnTo>
                    <a:pt x="42826" y="2116578"/>
                  </a:lnTo>
                  <a:lnTo>
                    <a:pt x="41975" y="2107416"/>
                  </a:lnTo>
                  <a:lnTo>
                    <a:pt x="41125" y="2098253"/>
                  </a:lnTo>
                  <a:lnTo>
                    <a:pt x="40274" y="2089090"/>
                  </a:lnTo>
                  <a:lnTo>
                    <a:pt x="39424" y="2079928"/>
                  </a:lnTo>
                  <a:lnTo>
                    <a:pt x="38576" y="2070765"/>
                  </a:lnTo>
                  <a:lnTo>
                    <a:pt x="37731" y="2061602"/>
                  </a:lnTo>
                  <a:lnTo>
                    <a:pt x="36888" y="2052440"/>
                  </a:lnTo>
                  <a:lnTo>
                    <a:pt x="36051" y="2043277"/>
                  </a:lnTo>
                  <a:lnTo>
                    <a:pt x="35218" y="2034114"/>
                  </a:lnTo>
                  <a:lnTo>
                    <a:pt x="34391" y="2024952"/>
                  </a:lnTo>
                  <a:lnTo>
                    <a:pt x="33570" y="2015789"/>
                  </a:lnTo>
                  <a:lnTo>
                    <a:pt x="32757" y="2006626"/>
                  </a:lnTo>
                  <a:lnTo>
                    <a:pt x="31952" y="1997464"/>
                  </a:lnTo>
                  <a:lnTo>
                    <a:pt x="31155" y="1988301"/>
                  </a:lnTo>
                  <a:lnTo>
                    <a:pt x="30368" y="1979138"/>
                  </a:lnTo>
                  <a:lnTo>
                    <a:pt x="29592" y="1969976"/>
                  </a:lnTo>
                  <a:lnTo>
                    <a:pt x="28826" y="1960813"/>
                  </a:lnTo>
                  <a:lnTo>
                    <a:pt x="28069" y="1951650"/>
                  </a:lnTo>
                  <a:lnTo>
                    <a:pt x="27326" y="1942488"/>
                  </a:lnTo>
                  <a:lnTo>
                    <a:pt x="26595" y="1933325"/>
                  </a:lnTo>
                  <a:lnTo>
                    <a:pt x="25875" y="1924162"/>
                  </a:lnTo>
                  <a:lnTo>
                    <a:pt x="25165" y="1914999"/>
                  </a:lnTo>
                  <a:lnTo>
                    <a:pt x="24470" y="1905837"/>
                  </a:lnTo>
                  <a:lnTo>
                    <a:pt x="23787" y="1896674"/>
                  </a:lnTo>
                  <a:lnTo>
                    <a:pt x="23115" y="1887511"/>
                  </a:lnTo>
                  <a:lnTo>
                    <a:pt x="22454" y="1878349"/>
                  </a:lnTo>
                  <a:lnTo>
                    <a:pt x="21806" y="1869186"/>
                  </a:lnTo>
                  <a:lnTo>
                    <a:pt x="21170" y="1860023"/>
                  </a:lnTo>
                  <a:lnTo>
                    <a:pt x="20543" y="1850861"/>
                  </a:lnTo>
                  <a:lnTo>
                    <a:pt x="19925" y="1841698"/>
                  </a:lnTo>
                  <a:lnTo>
                    <a:pt x="19320" y="1832535"/>
                  </a:lnTo>
                  <a:lnTo>
                    <a:pt x="18724" y="1823373"/>
                  </a:lnTo>
                  <a:lnTo>
                    <a:pt x="18135" y="1814210"/>
                  </a:lnTo>
                  <a:lnTo>
                    <a:pt x="17553" y="1805047"/>
                  </a:lnTo>
                  <a:lnTo>
                    <a:pt x="16981" y="1795885"/>
                  </a:lnTo>
                  <a:lnTo>
                    <a:pt x="16416" y="1786722"/>
                  </a:lnTo>
                  <a:lnTo>
                    <a:pt x="15855" y="1777559"/>
                  </a:lnTo>
                  <a:lnTo>
                    <a:pt x="15300" y="1768397"/>
                  </a:lnTo>
                  <a:lnTo>
                    <a:pt x="14752" y="1759234"/>
                  </a:lnTo>
                  <a:lnTo>
                    <a:pt x="14208" y="1750071"/>
                  </a:lnTo>
                  <a:lnTo>
                    <a:pt x="13668" y="1740909"/>
                  </a:lnTo>
                  <a:lnTo>
                    <a:pt x="13132" y="1731746"/>
                  </a:lnTo>
                  <a:lnTo>
                    <a:pt x="12600" y="1722583"/>
                  </a:lnTo>
                  <a:lnTo>
                    <a:pt x="12072" y="1713421"/>
                  </a:lnTo>
                  <a:lnTo>
                    <a:pt x="11546" y="1704258"/>
                  </a:lnTo>
                  <a:lnTo>
                    <a:pt x="11024" y="1695095"/>
                  </a:lnTo>
                  <a:lnTo>
                    <a:pt x="10506" y="1685932"/>
                  </a:lnTo>
                  <a:lnTo>
                    <a:pt x="9992" y="1676770"/>
                  </a:lnTo>
                  <a:lnTo>
                    <a:pt x="9480" y="1667607"/>
                  </a:lnTo>
                  <a:lnTo>
                    <a:pt x="8973" y="1658444"/>
                  </a:lnTo>
                  <a:lnTo>
                    <a:pt x="8472" y="1649282"/>
                  </a:lnTo>
                  <a:lnTo>
                    <a:pt x="7975" y="1640119"/>
                  </a:lnTo>
                  <a:lnTo>
                    <a:pt x="7484" y="1630956"/>
                  </a:lnTo>
                  <a:lnTo>
                    <a:pt x="6999" y="1621794"/>
                  </a:lnTo>
                  <a:lnTo>
                    <a:pt x="6523" y="1612631"/>
                  </a:lnTo>
                  <a:lnTo>
                    <a:pt x="6054" y="1603468"/>
                  </a:lnTo>
                  <a:lnTo>
                    <a:pt x="5593" y="1594306"/>
                  </a:lnTo>
                  <a:lnTo>
                    <a:pt x="5143" y="1585143"/>
                  </a:lnTo>
                  <a:lnTo>
                    <a:pt x="4706" y="1575980"/>
                  </a:lnTo>
                  <a:lnTo>
                    <a:pt x="4280" y="1566818"/>
                  </a:lnTo>
                  <a:lnTo>
                    <a:pt x="3866" y="1557655"/>
                  </a:lnTo>
                  <a:lnTo>
                    <a:pt x="3467" y="1548492"/>
                  </a:lnTo>
                  <a:lnTo>
                    <a:pt x="3086" y="1539330"/>
                  </a:lnTo>
                  <a:lnTo>
                    <a:pt x="2720" y="1530167"/>
                  </a:lnTo>
                  <a:lnTo>
                    <a:pt x="2370" y="1521004"/>
                  </a:lnTo>
                  <a:lnTo>
                    <a:pt x="2042" y="1511842"/>
                  </a:lnTo>
                  <a:lnTo>
                    <a:pt x="1736" y="1502679"/>
                  </a:lnTo>
                  <a:lnTo>
                    <a:pt x="1448" y="1493516"/>
                  </a:lnTo>
                  <a:lnTo>
                    <a:pt x="1181" y="1484354"/>
                  </a:lnTo>
                  <a:lnTo>
                    <a:pt x="942" y="1475191"/>
                  </a:lnTo>
                  <a:lnTo>
                    <a:pt x="729" y="1466028"/>
                  </a:lnTo>
                  <a:lnTo>
                    <a:pt x="539" y="1456866"/>
                  </a:lnTo>
                  <a:lnTo>
                    <a:pt x="372" y="1447703"/>
                  </a:lnTo>
                  <a:lnTo>
                    <a:pt x="240" y="1438540"/>
                  </a:lnTo>
                  <a:lnTo>
                    <a:pt x="137" y="1429377"/>
                  </a:lnTo>
                  <a:lnTo>
                    <a:pt x="59" y="1420215"/>
                  </a:lnTo>
                  <a:lnTo>
                    <a:pt x="9" y="1411052"/>
                  </a:lnTo>
                  <a:lnTo>
                    <a:pt x="0" y="1401889"/>
                  </a:lnTo>
                  <a:lnTo>
                    <a:pt x="20" y="1392727"/>
                  </a:lnTo>
                  <a:lnTo>
                    <a:pt x="69" y="1383564"/>
                  </a:lnTo>
                  <a:lnTo>
                    <a:pt x="148" y="1374401"/>
                  </a:lnTo>
                  <a:lnTo>
                    <a:pt x="272" y="1365239"/>
                  </a:lnTo>
                  <a:lnTo>
                    <a:pt x="427" y="1356076"/>
                  </a:lnTo>
                  <a:lnTo>
                    <a:pt x="613" y="1346913"/>
                  </a:lnTo>
                  <a:lnTo>
                    <a:pt x="831" y="1337751"/>
                  </a:lnTo>
                  <a:lnTo>
                    <a:pt x="1095" y="1328588"/>
                  </a:lnTo>
                  <a:lnTo>
                    <a:pt x="1392" y="1319425"/>
                  </a:lnTo>
                  <a:lnTo>
                    <a:pt x="1719" y="1310263"/>
                  </a:lnTo>
                  <a:lnTo>
                    <a:pt x="2082" y="1301100"/>
                  </a:lnTo>
                  <a:lnTo>
                    <a:pt x="2490" y="1291937"/>
                  </a:lnTo>
                  <a:lnTo>
                    <a:pt x="2929" y="1282775"/>
                  </a:lnTo>
                  <a:lnTo>
                    <a:pt x="3400" y="1273612"/>
                  </a:lnTo>
                  <a:lnTo>
                    <a:pt x="3906" y="1264449"/>
                  </a:lnTo>
                  <a:lnTo>
                    <a:pt x="4455" y="1255287"/>
                  </a:lnTo>
                  <a:lnTo>
                    <a:pt x="5034" y="1246124"/>
                  </a:lnTo>
                  <a:lnTo>
                    <a:pt x="5643" y="1236961"/>
                  </a:lnTo>
                  <a:lnTo>
                    <a:pt x="6287" y="1227799"/>
                  </a:lnTo>
                  <a:lnTo>
                    <a:pt x="6969" y="1218636"/>
                  </a:lnTo>
                  <a:lnTo>
                    <a:pt x="7679" y="1209473"/>
                  </a:lnTo>
                  <a:lnTo>
                    <a:pt x="8416" y="1200310"/>
                  </a:lnTo>
                  <a:lnTo>
                    <a:pt x="9186" y="1191148"/>
                  </a:lnTo>
                  <a:lnTo>
                    <a:pt x="9987" y="1181985"/>
                  </a:lnTo>
                  <a:lnTo>
                    <a:pt x="10813" y="1172822"/>
                  </a:lnTo>
                  <a:lnTo>
                    <a:pt x="11662" y="1163660"/>
                  </a:lnTo>
                  <a:lnTo>
                    <a:pt x="12539" y="1154497"/>
                  </a:lnTo>
                  <a:lnTo>
                    <a:pt x="13441" y="1145334"/>
                  </a:lnTo>
                  <a:lnTo>
                    <a:pt x="14363" y="1136172"/>
                  </a:lnTo>
                  <a:lnTo>
                    <a:pt x="15303" y="1127009"/>
                  </a:lnTo>
                  <a:lnTo>
                    <a:pt x="16265" y="1117846"/>
                  </a:lnTo>
                  <a:lnTo>
                    <a:pt x="17245" y="1108684"/>
                  </a:lnTo>
                  <a:lnTo>
                    <a:pt x="18240" y="1099521"/>
                  </a:lnTo>
                  <a:lnTo>
                    <a:pt x="19247" y="1090358"/>
                  </a:lnTo>
                  <a:lnTo>
                    <a:pt x="20269" y="1081196"/>
                  </a:lnTo>
                  <a:lnTo>
                    <a:pt x="21303" y="1072033"/>
                  </a:lnTo>
                  <a:lnTo>
                    <a:pt x="22345" y="1062870"/>
                  </a:lnTo>
                  <a:lnTo>
                    <a:pt x="23395" y="1053708"/>
                  </a:lnTo>
                  <a:lnTo>
                    <a:pt x="24453" y="1044545"/>
                  </a:lnTo>
                  <a:lnTo>
                    <a:pt x="25517" y="1035382"/>
                  </a:lnTo>
                  <a:lnTo>
                    <a:pt x="26584" y="1026220"/>
                  </a:lnTo>
                  <a:lnTo>
                    <a:pt x="27654" y="1017057"/>
                  </a:lnTo>
                  <a:lnTo>
                    <a:pt x="28726" y="1007894"/>
                  </a:lnTo>
                  <a:lnTo>
                    <a:pt x="29799" y="998732"/>
                  </a:lnTo>
                  <a:lnTo>
                    <a:pt x="30872" y="989569"/>
                  </a:lnTo>
                  <a:lnTo>
                    <a:pt x="31945" y="980406"/>
                  </a:lnTo>
                  <a:lnTo>
                    <a:pt x="33015" y="971244"/>
                  </a:lnTo>
                  <a:lnTo>
                    <a:pt x="34083" y="962081"/>
                  </a:lnTo>
                  <a:lnTo>
                    <a:pt x="35149" y="952918"/>
                  </a:lnTo>
                  <a:lnTo>
                    <a:pt x="36213" y="943755"/>
                  </a:lnTo>
                  <a:lnTo>
                    <a:pt x="37272" y="934593"/>
                  </a:lnTo>
                  <a:lnTo>
                    <a:pt x="38328" y="925430"/>
                  </a:lnTo>
                  <a:lnTo>
                    <a:pt x="39381" y="916267"/>
                  </a:lnTo>
                  <a:lnTo>
                    <a:pt x="40431" y="907105"/>
                  </a:lnTo>
                  <a:lnTo>
                    <a:pt x="41477" y="897942"/>
                  </a:lnTo>
                  <a:lnTo>
                    <a:pt x="42520" y="888779"/>
                  </a:lnTo>
                  <a:lnTo>
                    <a:pt x="43561" y="879617"/>
                  </a:lnTo>
                  <a:lnTo>
                    <a:pt x="44600" y="870454"/>
                  </a:lnTo>
                  <a:lnTo>
                    <a:pt x="45638" y="861291"/>
                  </a:lnTo>
                  <a:lnTo>
                    <a:pt x="46674" y="852129"/>
                  </a:lnTo>
                  <a:lnTo>
                    <a:pt x="47710" y="842966"/>
                  </a:lnTo>
                  <a:lnTo>
                    <a:pt x="48745" y="833803"/>
                  </a:lnTo>
                  <a:lnTo>
                    <a:pt x="49782" y="824641"/>
                  </a:lnTo>
                  <a:lnTo>
                    <a:pt x="50820" y="815478"/>
                  </a:lnTo>
                  <a:lnTo>
                    <a:pt x="51860" y="806315"/>
                  </a:lnTo>
                  <a:lnTo>
                    <a:pt x="52902" y="797153"/>
                  </a:lnTo>
                  <a:lnTo>
                    <a:pt x="53949" y="787990"/>
                  </a:lnTo>
                  <a:lnTo>
                    <a:pt x="54998" y="778827"/>
                  </a:lnTo>
                  <a:lnTo>
                    <a:pt x="56052" y="769665"/>
                  </a:lnTo>
                  <a:lnTo>
                    <a:pt x="57111" y="760502"/>
                  </a:lnTo>
                  <a:lnTo>
                    <a:pt x="58175" y="751339"/>
                  </a:lnTo>
                  <a:lnTo>
                    <a:pt x="59244" y="742177"/>
                  </a:lnTo>
                  <a:lnTo>
                    <a:pt x="60319" y="733014"/>
                  </a:lnTo>
                  <a:lnTo>
                    <a:pt x="61400" y="723851"/>
                  </a:lnTo>
                  <a:lnTo>
                    <a:pt x="62487" y="714688"/>
                  </a:lnTo>
                  <a:lnTo>
                    <a:pt x="63580" y="705526"/>
                  </a:lnTo>
                  <a:lnTo>
                    <a:pt x="64677" y="696363"/>
                  </a:lnTo>
                  <a:lnTo>
                    <a:pt x="65782" y="687200"/>
                  </a:lnTo>
                  <a:lnTo>
                    <a:pt x="66891" y="678038"/>
                  </a:lnTo>
                  <a:lnTo>
                    <a:pt x="68005" y="668875"/>
                  </a:lnTo>
                  <a:lnTo>
                    <a:pt x="69123" y="659712"/>
                  </a:lnTo>
                  <a:lnTo>
                    <a:pt x="70246" y="650550"/>
                  </a:lnTo>
                  <a:lnTo>
                    <a:pt x="71371" y="641387"/>
                  </a:lnTo>
                  <a:lnTo>
                    <a:pt x="72498" y="632224"/>
                  </a:lnTo>
                  <a:lnTo>
                    <a:pt x="73627" y="623062"/>
                  </a:lnTo>
                  <a:lnTo>
                    <a:pt x="74757" y="613899"/>
                  </a:lnTo>
                  <a:lnTo>
                    <a:pt x="75886" y="604736"/>
                  </a:lnTo>
                  <a:lnTo>
                    <a:pt x="77014" y="595574"/>
                  </a:lnTo>
                  <a:lnTo>
                    <a:pt x="78140" y="586411"/>
                  </a:lnTo>
                  <a:lnTo>
                    <a:pt x="79261" y="577248"/>
                  </a:lnTo>
                  <a:lnTo>
                    <a:pt x="80378" y="568086"/>
                  </a:lnTo>
                  <a:lnTo>
                    <a:pt x="81490" y="558923"/>
                  </a:lnTo>
                  <a:lnTo>
                    <a:pt x="82595" y="549760"/>
                  </a:lnTo>
                  <a:lnTo>
                    <a:pt x="83690" y="540598"/>
                  </a:lnTo>
                  <a:lnTo>
                    <a:pt x="84776" y="531435"/>
                  </a:lnTo>
                  <a:lnTo>
                    <a:pt x="85854" y="522272"/>
                  </a:lnTo>
                  <a:lnTo>
                    <a:pt x="86920" y="513110"/>
                  </a:lnTo>
                  <a:lnTo>
                    <a:pt x="87971" y="503947"/>
                  </a:lnTo>
                  <a:lnTo>
                    <a:pt x="89009" y="494784"/>
                  </a:lnTo>
                  <a:lnTo>
                    <a:pt x="90035" y="485622"/>
                  </a:lnTo>
                  <a:lnTo>
                    <a:pt x="91044" y="476459"/>
                  </a:lnTo>
                  <a:lnTo>
                    <a:pt x="92034" y="467296"/>
                  </a:lnTo>
                  <a:lnTo>
                    <a:pt x="93009" y="458133"/>
                  </a:lnTo>
                  <a:lnTo>
                    <a:pt x="93968" y="448971"/>
                  </a:lnTo>
                  <a:lnTo>
                    <a:pt x="94907" y="439808"/>
                  </a:lnTo>
                  <a:lnTo>
                    <a:pt x="95824" y="430645"/>
                  </a:lnTo>
                  <a:lnTo>
                    <a:pt x="96724" y="421483"/>
                  </a:lnTo>
                  <a:lnTo>
                    <a:pt x="97605" y="412320"/>
                  </a:lnTo>
                  <a:lnTo>
                    <a:pt x="98464" y="403157"/>
                  </a:lnTo>
                  <a:lnTo>
                    <a:pt x="99300" y="393995"/>
                  </a:lnTo>
                  <a:lnTo>
                    <a:pt x="100116" y="384832"/>
                  </a:lnTo>
                  <a:lnTo>
                    <a:pt x="100915" y="375669"/>
                  </a:lnTo>
                  <a:lnTo>
                    <a:pt x="101688" y="366507"/>
                  </a:lnTo>
                  <a:lnTo>
                    <a:pt x="102439" y="357344"/>
                  </a:lnTo>
                  <a:lnTo>
                    <a:pt x="103171" y="348181"/>
                  </a:lnTo>
                  <a:lnTo>
                    <a:pt x="103885" y="339019"/>
                  </a:lnTo>
                  <a:lnTo>
                    <a:pt x="104574" y="329856"/>
                  </a:lnTo>
                  <a:lnTo>
                    <a:pt x="105241" y="320693"/>
                  </a:lnTo>
                  <a:lnTo>
                    <a:pt x="105891" y="311531"/>
                  </a:lnTo>
                  <a:lnTo>
                    <a:pt x="106523" y="302368"/>
                  </a:lnTo>
                  <a:lnTo>
                    <a:pt x="107131" y="293205"/>
                  </a:lnTo>
                  <a:lnTo>
                    <a:pt x="107720" y="284043"/>
                  </a:lnTo>
                  <a:lnTo>
                    <a:pt x="108294" y="274880"/>
                  </a:lnTo>
                  <a:lnTo>
                    <a:pt x="108851" y="265717"/>
                  </a:lnTo>
                  <a:lnTo>
                    <a:pt x="109385" y="256555"/>
                  </a:lnTo>
                  <a:lnTo>
                    <a:pt x="109904" y="247392"/>
                  </a:lnTo>
                  <a:lnTo>
                    <a:pt x="110409" y="238229"/>
                  </a:lnTo>
                  <a:lnTo>
                    <a:pt x="110900" y="229066"/>
                  </a:lnTo>
                  <a:lnTo>
                    <a:pt x="111370" y="219904"/>
                  </a:lnTo>
                  <a:lnTo>
                    <a:pt x="111828" y="210741"/>
                  </a:lnTo>
                  <a:lnTo>
                    <a:pt x="112274" y="201578"/>
                  </a:lnTo>
                  <a:lnTo>
                    <a:pt x="112707" y="192416"/>
                  </a:lnTo>
                  <a:lnTo>
                    <a:pt x="113124" y="183253"/>
                  </a:lnTo>
                  <a:lnTo>
                    <a:pt x="113530" y="174090"/>
                  </a:lnTo>
                  <a:lnTo>
                    <a:pt x="113925" y="164928"/>
                  </a:lnTo>
                  <a:lnTo>
                    <a:pt x="114310" y="155765"/>
                  </a:lnTo>
                  <a:lnTo>
                    <a:pt x="114681" y="146602"/>
                  </a:lnTo>
                  <a:lnTo>
                    <a:pt x="115044" y="137440"/>
                  </a:lnTo>
                  <a:lnTo>
                    <a:pt x="115398" y="128277"/>
                  </a:lnTo>
                  <a:lnTo>
                    <a:pt x="115742" y="119114"/>
                  </a:lnTo>
                  <a:lnTo>
                    <a:pt x="116076" y="109952"/>
                  </a:lnTo>
                  <a:lnTo>
                    <a:pt x="116402" y="100789"/>
                  </a:lnTo>
                  <a:lnTo>
                    <a:pt x="116721" y="91626"/>
                  </a:lnTo>
                  <a:lnTo>
                    <a:pt x="117031" y="82464"/>
                  </a:lnTo>
                  <a:lnTo>
                    <a:pt x="117333" y="73301"/>
                  </a:lnTo>
                  <a:lnTo>
                    <a:pt x="117628" y="64138"/>
                  </a:lnTo>
                  <a:lnTo>
                    <a:pt x="117916" y="54976"/>
                  </a:lnTo>
                  <a:lnTo>
                    <a:pt x="118197" y="45813"/>
                  </a:lnTo>
                  <a:lnTo>
                    <a:pt x="118469" y="36650"/>
                  </a:lnTo>
                  <a:lnTo>
                    <a:pt x="118736" y="27488"/>
                  </a:lnTo>
                  <a:lnTo>
                    <a:pt x="118997" y="18325"/>
                  </a:lnTo>
                  <a:lnTo>
                    <a:pt x="119250" y="9162"/>
                  </a:lnTo>
                  <a:lnTo>
                    <a:pt x="119496" y="0"/>
                  </a:lnTo>
                  <a:lnTo>
                    <a:pt x="129917" y="0"/>
                  </a:lnTo>
                  <a:lnTo>
                    <a:pt x="130163" y="9162"/>
                  </a:lnTo>
                  <a:lnTo>
                    <a:pt x="130416" y="18325"/>
                  </a:lnTo>
                  <a:lnTo>
                    <a:pt x="130677" y="27488"/>
                  </a:lnTo>
                  <a:lnTo>
                    <a:pt x="130944" y="36650"/>
                  </a:lnTo>
                  <a:lnTo>
                    <a:pt x="131217" y="45813"/>
                  </a:lnTo>
                  <a:lnTo>
                    <a:pt x="131497" y="54976"/>
                  </a:lnTo>
                  <a:lnTo>
                    <a:pt x="131786" y="64138"/>
                  </a:lnTo>
                  <a:lnTo>
                    <a:pt x="132080" y="73301"/>
                  </a:lnTo>
                  <a:lnTo>
                    <a:pt x="132382" y="82464"/>
                  </a:lnTo>
                  <a:lnTo>
                    <a:pt x="132692" y="91626"/>
                  </a:lnTo>
                  <a:lnTo>
                    <a:pt x="133011" y="100789"/>
                  </a:lnTo>
                  <a:lnTo>
                    <a:pt x="133337" y="109952"/>
                  </a:lnTo>
                  <a:lnTo>
                    <a:pt x="133671" y="119114"/>
                  </a:lnTo>
                  <a:lnTo>
                    <a:pt x="134015" y="128277"/>
                  </a:lnTo>
                  <a:lnTo>
                    <a:pt x="134369" y="137440"/>
                  </a:lnTo>
                  <a:lnTo>
                    <a:pt x="134732" y="146602"/>
                  </a:lnTo>
                  <a:lnTo>
                    <a:pt x="135103" y="155765"/>
                  </a:lnTo>
                  <a:lnTo>
                    <a:pt x="135488" y="164928"/>
                  </a:lnTo>
                  <a:lnTo>
                    <a:pt x="135884" y="174090"/>
                  </a:lnTo>
                  <a:lnTo>
                    <a:pt x="136290" y="183253"/>
                  </a:lnTo>
                  <a:lnTo>
                    <a:pt x="136706" y="192416"/>
                  </a:lnTo>
                  <a:lnTo>
                    <a:pt x="137139" y="201578"/>
                  </a:lnTo>
                  <a:lnTo>
                    <a:pt x="137585" y="210741"/>
                  </a:lnTo>
                  <a:lnTo>
                    <a:pt x="138043" y="219904"/>
                  </a:lnTo>
                  <a:lnTo>
                    <a:pt x="138513" y="229066"/>
                  </a:lnTo>
                  <a:lnTo>
                    <a:pt x="139004" y="238229"/>
                  </a:lnTo>
                  <a:lnTo>
                    <a:pt x="139509" y="247392"/>
                  </a:lnTo>
                  <a:lnTo>
                    <a:pt x="140028" y="256555"/>
                  </a:lnTo>
                  <a:lnTo>
                    <a:pt x="140563" y="265717"/>
                  </a:lnTo>
                  <a:lnTo>
                    <a:pt x="141120" y="274880"/>
                  </a:lnTo>
                  <a:lnTo>
                    <a:pt x="141693" y="284043"/>
                  </a:lnTo>
                  <a:lnTo>
                    <a:pt x="142282" y="293205"/>
                  </a:lnTo>
                  <a:lnTo>
                    <a:pt x="142890" y="302368"/>
                  </a:lnTo>
                  <a:lnTo>
                    <a:pt x="143522" y="311531"/>
                  </a:lnTo>
                  <a:lnTo>
                    <a:pt x="144172" y="320693"/>
                  </a:lnTo>
                  <a:lnTo>
                    <a:pt x="144840" y="329856"/>
                  </a:lnTo>
                  <a:lnTo>
                    <a:pt x="145528" y="339019"/>
                  </a:lnTo>
                  <a:lnTo>
                    <a:pt x="146242" y="348181"/>
                  </a:lnTo>
                  <a:lnTo>
                    <a:pt x="146974" y="357344"/>
                  </a:lnTo>
                  <a:lnTo>
                    <a:pt x="147725" y="366507"/>
                  </a:lnTo>
                  <a:lnTo>
                    <a:pt x="148499" y="375669"/>
                  </a:lnTo>
                  <a:lnTo>
                    <a:pt x="149297" y="384832"/>
                  </a:lnTo>
                  <a:lnTo>
                    <a:pt x="150114" y="393995"/>
                  </a:lnTo>
                  <a:lnTo>
                    <a:pt x="150949" y="403157"/>
                  </a:lnTo>
                  <a:lnTo>
                    <a:pt x="151808" y="412320"/>
                  </a:lnTo>
                  <a:lnTo>
                    <a:pt x="152690" y="421483"/>
                  </a:lnTo>
                  <a:lnTo>
                    <a:pt x="153589" y="430645"/>
                  </a:lnTo>
                  <a:lnTo>
                    <a:pt x="154506" y="439808"/>
                  </a:lnTo>
                  <a:lnTo>
                    <a:pt x="155445" y="448971"/>
                  </a:lnTo>
                  <a:lnTo>
                    <a:pt x="156404" y="458133"/>
                  </a:lnTo>
                  <a:lnTo>
                    <a:pt x="157379" y="467296"/>
                  </a:lnTo>
                  <a:lnTo>
                    <a:pt x="158369" y="476459"/>
                  </a:lnTo>
                  <a:lnTo>
                    <a:pt x="159379" y="485622"/>
                  </a:lnTo>
                  <a:lnTo>
                    <a:pt x="160404" y="494784"/>
                  </a:lnTo>
                  <a:lnTo>
                    <a:pt x="161443" y="503947"/>
                  </a:lnTo>
                  <a:lnTo>
                    <a:pt x="162493" y="513110"/>
                  </a:lnTo>
                  <a:lnTo>
                    <a:pt x="163560" y="522272"/>
                  </a:lnTo>
                  <a:lnTo>
                    <a:pt x="164637" y="531435"/>
                  </a:lnTo>
                  <a:lnTo>
                    <a:pt x="165723" y="540598"/>
                  </a:lnTo>
                  <a:lnTo>
                    <a:pt x="166818" y="549760"/>
                  </a:lnTo>
                  <a:lnTo>
                    <a:pt x="167924" y="558923"/>
                  </a:lnTo>
                  <a:lnTo>
                    <a:pt x="169035" y="568086"/>
                  </a:lnTo>
                  <a:lnTo>
                    <a:pt x="170152" y="577248"/>
                  </a:lnTo>
                  <a:lnTo>
                    <a:pt x="171273" y="586411"/>
                  </a:lnTo>
                  <a:lnTo>
                    <a:pt x="172399" y="595574"/>
                  </a:lnTo>
                  <a:lnTo>
                    <a:pt x="173527" y="604736"/>
                  </a:lnTo>
                  <a:lnTo>
                    <a:pt x="174656" y="613899"/>
                  </a:lnTo>
                  <a:lnTo>
                    <a:pt x="175786" y="623062"/>
                  </a:lnTo>
                  <a:lnTo>
                    <a:pt x="176915" y="632224"/>
                  </a:lnTo>
                  <a:lnTo>
                    <a:pt x="178042" y="641387"/>
                  </a:lnTo>
                  <a:lnTo>
                    <a:pt x="179168" y="650550"/>
                  </a:lnTo>
                  <a:lnTo>
                    <a:pt x="180290" y="659712"/>
                  </a:lnTo>
                  <a:lnTo>
                    <a:pt x="181408" y="668875"/>
                  </a:lnTo>
                  <a:lnTo>
                    <a:pt x="182522" y="678038"/>
                  </a:lnTo>
                  <a:lnTo>
                    <a:pt x="183632" y="687200"/>
                  </a:lnTo>
                  <a:lnTo>
                    <a:pt x="184736" y="696363"/>
                  </a:lnTo>
                  <a:lnTo>
                    <a:pt x="185834" y="705526"/>
                  </a:lnTo>
                  <a:lnTo>
                    <a:pt x="186926" y="714688"/>
                  </a:lnTo>
                  <a:lnTo>
                    <a:pt x="188014" y="723851"/>
                  </a:lnTo>
                  <a:lnTo>
                    <a:pt x="189095" y="733014"/>
                  </a:lnTo>
                  <a:lnTo>
                    <a:pt x="190169" y="742177"/>
                  </a:lnTo>
                  <a:lnTo>
                    <a:pt x="191238" y="751339"/>
                  </a:lnTo>
                  <a:lnTo>
                    <a:pt x="192303" y="760502"/>
                  </a:lnTo>
                  <a:lnTo>
                    <a:pt x="193361" y="769665"/>
                  </a:lnTo>
                  <a:lnTo>
                    <a:pt x="194415" y="778827"/>
                  </a:lnTo>
                  <a:lnTo>
                    <a:pt x="195465" y="787990"/>
                  </a:lnTo>
                  <a:lnTo>
                    <a:pt x="196511" y="797153"/>
                  </a:lnTo>
                  <a:lnTo>
                    <a:pt x="197553" y="806315"/>
                  </a:lnTo>
                  <a:lnTo>
                    <a:pt x="198593" y="815478"/>
                  </a:lnTo>
                  <a:lnTo>
                    <a:pt x="199631" y="824641"/>
                  </a:lnTo>
                  <a:lnTo>
                    <a:pt x="200668" y="833803"/>
                  </a:lnTo>
                  <a:lnTo>
                    <a:pt x="201704" y="842966"/>
                  </a:lnTo>
                  <a:lnTo>
                    <a:pt x="202740" y="852129"/>
                  </a:lnTo>
                  <a:lnTo>
                    <a:pt x="203776" y="861291"/>
                  </a:lnTo>
                  <a:lnTo>
                    <a:pt x="204813" y="870454"/>
                  </a:lnTo>
                  <a:lnTo>
                    <a:pt x="205852" y="879617"/>
                  </a:lnTo>
                  <a:lnTo>
                    <a:pt x="206893" y="888779"/>
                  </a:lnTo>
                  <a:lnTo>
                    <a:pt x="207937" y="897942"/>
                  </a:lnTo>
                  <a:lnTo>
                    <a:pt x="208983" y="907105"/>
                  </a:lnTo>
                  <a:lnTo>
                    <a:pt x="210032" y="916267"/>
                  </a:lnTo>
                  <a:lnTo>
                    <a:pt x="211086" y="925430"/>
                  </a:lnTo>
                  <a:lnTo>
                    <a:pt x="212142" y="934593"/>
                  </a:lnTo>
                  <a:lnTo>
                    <a:pt x="213201" y="943755"/>
                  </a:lnTo>
                  <a:lnTo>
                    <a:pt x="214264" y="952918"/>
                  </a:lnTo>
                  <a:lnTo>
                    <a:pt x="215330" y="962081"/>
                  </a:lnTo>
                  <a:lnTo>
                    <a:pt x="216398" y="971244"/>
                  </a:lnTo>
                  <a:lnTo>
                    <a:pt x="217469" y="980406"/>
                  </a:lnTo>
                  <a:lnTo>
                    <a:pt x="218541" y="989569"/>
                  </a:lnTo>
                  <a:lnTo>
                    <a:pt x="219614" y="998732"/>
                  </a:lnTo>
                  <a:lnTo>
                    <a:pt x="220687" y="1007894"/>
                  </a:lnTo>
                  <a:lnTo>
                    <a:pt x="221759" y="1017057"/>
                  </a:lnTo>
                  <a:lnTo>
                    <a:pt x="222829" y="1026220"/>
                  </a:lnTo>
                  <a:lnTo>
                    <a:pt x="223897" y="1035382"/>
                  </a:lnTo>
                  <a:lnTo>
                    <a:pt x="224960" y="1044545"/>
                  </a:lnTo>
                  <a:lnTo>
                    <a:pt x="226018" y="1053708"/>
                  </a:lnTo>
                  <a:lnTo>
                    <a:pt x="227068" y="1062870"/>
                  </a:lnTo>
                  <a:lnTo>
                    <a:pt x="228110" y="1072033"/>
                  </a:lnTo>
                  <a:lnTo>
                    <a:pt x="229144" y="1081196"/>
                  </a:lnTo>
                  <a:lnTo>
                    <a:pt x="230167" y="1090358"/>
                  </a:lnTo>
                  <a:lnTo>
                    <a:pt x="231174" y="1099521"/>
                  </a:lnTo>
                  <a:lnTo>
                    <a:pt x="232168" y="1108684"/>
                  </a:lnTo>
                  <a:lnTo>
                    <a:pt x="233148" y="1117846"/>
                  </a:lnTo>
                  <a:lnTo>
                    <a:pt x="234111" y="1127009"/>
                  </a:lnTo>
                  <a:lnTo>
                    <a:pt x="235050" y="1136172"/>
                  </a:lnTo>
                  <a:lnTo>
                    <a:pt x="235972" y="1145334"/>
                  </a:lnTo>
                  <a:lnTo>
                    <a:pt x="236874" y="1154497"/>
                  </a:lnTo>
                  <a:lnTo>
                    <a:pt x="237752" y="1163660"/>
                  </a:lnTo>
                  <a:lnTo>
                    <a:pt x="238600" y="1172822"/>
                  </a:lnTo>
                  <a:lnTo>
                    <a:pt x="239426" y="1181985"/>
                  </a:lnTo>
                  <a:lnTo>
                    <a:pt x="240228" y="1191148"/>
                  </a:lnTo>
                  <a:lnTo>
                    <a:pt x="240997" y="1200310"/>
                  </a:lnTo>
                  <a:lnTo>
                    <a:pt x="241734" y="1209473"/>
                  </a:lnTo>
                  <a:lnTo>
                    <a:pt x="242444" y="1218636"/>
                  </a:lnTo>
                  <a:lnTo>
                    <a:pt x="243126" y="1227799"/>
                  </a:lnTo>
                  <a:lnTo>
                    <a:pt x="243770" y="1236961"/>
                  </a:lnTo>
                  <a:lnTo>
                    <a:pt x="244379" y="1246124"/>
                  </a:lnTo>
                  <a:lnTo>
                    <a:pt x="244958" y="1255287"/>
                  </a:lnTo>
                  <a:lnTo>
                    <a:pt x="245507" y="1264449"/>
                  </a:lnTo>
                  <a:lnTo>
                    <a:pt x="246014" y="1273612"/>
                  </a:lnTo>
                  <a:lnTo>
                    <a:pt x="246484" y="1282775"/>
                  </a:lnTo>
                  <a:lnTo>
                    <a:pt x="246924" y="1291937"/>
                  </a:lnTo>
                  <a:lnTo>
                    <a:pt x="247331" y="1301100"/>
                  </a:lnTo>
                  <a:lnTo>
                    <a:pt x="247694" y="1310263"/>
                  </a:lnTo>
                  <a:lnTo>
                    <a:pt x="248022" y="1319425"/>
                  </a:lnTo>
                  <a:lnTo>
                    <a:pt x="248318" y="1328588"/>
                  </a:lnTo>
                  <a:lnTo>
                    <a:pt x="248582" y="1337751"/>
                  </a:lnTo>
                  <a:lnTo>
                    <a:pt x="248801" y="1346913"/>
                  </a:lnTo>
                  <a:lnTo>
                    <a:pt x="248986" y="1356076"/>
                  </a:lnTo>
                  <a:lnTo>
                    <a:pt x="249141" y="1365239"/>
                  </a:lnTo>
                  <a:lnTo>
                    <a:pt x="249266" y="1374401"/>
                  </a:lnTo>
                  <a:lnTo>
                    <a:pt x="249344" y="1383564"/>
                  </a:lnTo>
                  <a:lnTo>
                    <a:pt x="249393" y="1392727"/>
                  </a:lnTo>
                  <a:lnTo>
                    <a:pt x="249414" y="1401889"/>
                  </a:lnTo>
                  <a:lnTo>
                    <a:pt x="249404" y="1411052"/>
                  </a:lnTo>
                  <a:lnTo>
                    <a:pt x="249354" y="1420215"/>
                  </a:lnTo>
                  <a:lnTo>
                    <a:pt x="249277" y="1429377"/>
                  </a:lnTo>
                  <a:lnTo>
                    <a:pt x="249173" y="1438540"/>
                  </a:lnTo>
                  <a:lnTo>
                    <a:pt x="249041" y="1447703"/>
                  </a:lnTo>
                  <a:lnTo>
                    <a:pt x="248875" y="1456866"/>
                  </a:lnTo>
                  <a:lnTo>
                    <a:pt x="248684" y="1466028"/>
                  </a:lnTo>
                  <a:lnTo>
                    <a:pt x="248471" y="1475191"/>
                  </a:lnTo>
                  <a:lnTo>
                    <a:pt x="248232" y="1484354"/>
                  </a:lnTo>
                  <a:lnTo>
                    <a:pt x="247965" y="1493516"/>
                  </a:lnTo>
                  <a:lnTo>
                    <a:pt x="247678" y="1502679"/>
                  </a:lnTo>
                  <a:lnTo>
                    <a:pt x="247371" y="1511842"/>
                  </a:lnTo>
                  <a:lnTo>
                    <a:pt x="247043" y="1521004"/>
                  </a:lnTo>
                  <a:lnTo>
                    <a:pt x="246693" y="1530167"/>
                  </a:lnTo>
                  <a:lnTo>
                    <a:pt x="246327" y="1539330"/>
                  </a:lnTo>
                  <a:lnTo>
                    <a:pt x="245946" y="1548492"/>
                  </a:lnTo>
                  <a:lnTo>
                    <a:pt x="245548" y="1557655"/>
                  </a:lnTo>
                  <a:lnTo>
                    <a:pt x="245133" y="1566818"/>
                  </a:lnTo>
                  <a:lnTo>
                    <a:pt x="244707" y="1575980"/>
                  </a:lnTo>
                  <a:lnTo>
                    <a:pt x="244270" y="1585143"/>
                  </a:lnTo>
                  <a:lnTo>
                    <a:pt x="243820" y="1594306"/>
                  </a:lnTo>
                  <a:lnTo>
                    <a:pt x="243359" y="1603468"/>
                  </a:lnTo>
                  <a:lnTo>
                    <a:pt x="242891" y="1612631"/>
                  </a:lnTo>
                  <a:lnTo>
                    <a:pt x="242414" y="1621794"/>
                  </a:lnTo>
                  <a:lnTo>
                    <a:pt x="241930" y="1630956"/>
                  </a:lnTo>
                  <a:lnTo>
                    <a:pt x="241438" y="1640119"/>
                  </a:lnTo>
                  <a:lnTo>
                    <a:pt x="240941" y="1649282"/>
                  </a:lnTo>
                  <a:lnTo>
                    <a:pt x="240440" y="1658444"/>
                  </a:lnTo>
                  <a:lnTo>
                    <a:pt x="239933" y="1667607"/>
                  </a:lnTo>
                  <a:lnTo>
                    <a:pt x="239422" y="1676770"/>
                  </a:lnTo>
                  <a:lnTo>
                    <a:pt x="238907" y="1685932"/>
                  </a:lnTo>
                  <a:lnTo>
                    <a:pt x="238389" y="1695095"/>
                  </a:lnTo>
                  <a:lnTo>
                    <a:pt x="237867" y="1704258"/>
                  </a:lnTo>
                  <a:lnTo>
                    <a:pt x="237341" y="1713421"/>
                  </a:lnTo>
                  <a:lnTo>
                    <a:pt x="236813" y="1722583"/>
                  </a:lnTo>
                  <a:lnTo>
                    <a:pt x="236281" y="1731746"/>
                  </a:lnTo>
                  <a:lnTo>
                    <a:pt x="235745" y="1740909"/>
                  </a:lnTo>
                  <a:lnTo>
                    <a:pt x="235205" y="1750071"/>
                  </a:lnTo>
                  <a:lnTo>
                    <a:pt x="234661" y="1759234"/>
                  </a:lnTo>
                  <a:lnTo>
                    <a:pt x="234113" y="1768397"/>
                  </a:lnTo>
                  <a:lnTo>
                    <a:pt x="233558" y="1777559"/>
                  </a:lnTo>
                  <a:lnTo>
                    <a:pt x="232998" y="1786722"/>
                  </a:lnTo>
                  <a:lnTo>
                    <a:pt x="232432" y="1795885"/>
                  </a:lnTo>
                  <a:lnTo>
                    <a:pt x="231860" y="1805047"/>
                  </a:lnTo>
                  <a:lnTo>
                    <a:pt x="231279" y="1814210"/>
                  </a:lnTo>
                  <a:lnTo>
                    <a:pt x="230690" y="1823373"/>
                  </a:lnTo>
                  <a:lnTo>
                    <a:pt x="230093" y="1832535"/>
                  </a:lnTo>
                  <a:lnTo>
                    <a:pt x="229488" y="1841698"/>
                  </a:lnTo>
                  <a:lnTo>
                    <a:pt x="228870" y="1850861"/>
                  </a:lnTo>
                  <a:lnTo>
                    <a:pt x="228243" y="1860023"/>
                  </a:lnTo>
                  <a:lnTo>
                    <a:pt x="227607" y="1869186"/>
                  </a:lnTo>
                  <a:lnTo>
                    <a:pt x="226960" y="1878349"/>
                  </a:lnTo>
                  <a:lnTo>
                    <a:pt x="226298" y="1887511"/>
                  </a:lnTo>
                  <a:lnTo>
                    <a:pt x="225626" y="1896674"/>
                  </a:lnTo>
                  <a:lnTo>
                    <a:pt x="224944" y="1905837"/>
                  </a:lnTo>
                  <a:lnTo>
                    <a:pt x="224248" y="1914999"/>
                  </a:lnTo>
                  <a:lnTo>
                    <a:pt x="223539" y="1924162"/>
                  </a:lnTo>
                  <a:lnTo>
                    <a:pt x="222819" y="1933325"/>
                  </a:lnTo>
                  <a:lnTo>
                    <a:pt x="222088" y="1942488"/>
                  </a:lnTo>
                  <a:lnTo>
                    <a:pt x="221344" y="1951650"/>
                  </a:lnTo>
                  <a:lnTo>
                    <a:pt x="220587" y="1960813"/>
                  </a:lnTo>
                  <a:lnTo>
                    <a:pt x="219821" y="1969976"/>
                  </a:lnTo>
                  <a:lnTo>
                    <a:pt x="219046" y="1979138"/>
                  </a:lnTo>
                  <a:lnTo>
                    <a:pt x="218258" y="1988301"/>
                  </a:lnTo>
                  <a:lnTo>
                    <a:pt x="217461" y="1997464"/>
                  </a:lnTo>
                  <a:lnTo>
                    <a:pt x="216656" y="2006626"/>
                  </a:lnTo>
                  <a:lnTo>
                    <a:pt x="215844" y="2015789"/>
                  </a:lnTo>
                  <a:lnTo>
                    <a:pt x="215023" y="2024952"/>
                  </a:lnTo>
                  <a:lnTo>
                    <a:pt x="214195" y="2034114"/>
                  </a:lnTo>
                  <a:lnTo>
                    <a:pt x="213362" y="2043277"/>
                  </a:lnTo>
                  <a:lnTo>
                    <a:pt x="212525" y="2052440"/>
                  </a:lnTo>
                  <a:lnTo>
                    <a:pt x="211682" y="2061602"/>
                  </a:lnTo>
                  <a:lnTo>
                    <a:pt x="210837" y="2070765"/>
                  </a:lnTo>
                  <a:lnTo>
                    <a:pt x="209989" y="2079928"/>
                  </a:lnTo>
                  <a:lnTo>
                    <a:pt x="209140" y="2089090"/>
                  </a:lnTo>
                  <a:lnTo>
                    <a:pt x="208289" y="2098253"/>
                  </a:lnTo>
                  <a:lnTo>
                    <a:pt x="207438" y="2107416"/>
                  </a:lnTo>
                  <a:lnTo>
                    <a:pt x="206587" y="2116578"/>
                  </a:lnTo>
                  <a:lnTo>
                    <a:pt x="205737" y="2125741"/>
                  </a:lnTo>
                  <a:lnTo>
                    <a:pt x="204890" y="2134904"/>
                  </a:lnTo>
                  <a:lnTo>
                    <a:pt x="204044" y="2144066"/>
                  </a:lnTo>
                  <a:lnTo>
                    <a:pt x="203200" y="2153229"/>
                  </a:lnTo>
                  <a:lnTo>
                    <a:pt x="202359" y="2162392"/>
                  </a:lnTo>
                  <a:lnTo>
                    <a:pt x="201522" y="2171555"/>
                  </a:lnTo>
                  <a:lnTo>
                    <a:pt x="200688" y="2180717"/>
                  </a:lnTo>
                  <a:lnTo>
                    <a:pt x="199858" y="2189880"/>
                  </a:lnTo>
                  <a:lnTo>
                    <a:pt x="199031" y="2199043"/>
                  </a:lnTo>
                  <a:lnTo>
                    <a:pt x="198209" y="2208205"/>
                  </a:lnTo>
                  <a:lnTo>
                    <a:pt x="197391" y="2217368"/>
                  </a:lnTo>
                  <a:lnTo>
                    <a:pt x="196577" y="2226531"/>
                  </a:lnTo>
                  <a:lnTo>
                    <a:pt x="195766" y="2235693"/>
                  </a:lnTo>
                  <a:lnTo>
                    <a:pt x="194960" y="2244856"/>
                  </a:lnTo>
                  <a:lnTo>
                    <a:pt x="194158" y="2254019"/>
                  </a:lnTo>
                  <a:lnTo>
                    <a:pt x="193359" y="2263181"/>
                  </a:lnTo>
                  <a:lnTo>
                    <a:pt x="192564" y="2272344"/>
                  </a:lnTo>
                  <a:lnTo>
                    <a:pt x="191773" y="2281507"/>
                  </a:lnTo>
                  <a:lnTo>
                    <a:pt x="190986" y="2290669"/>
                  </a:lnTo>
                  <a:lnTo>
                    <a:pt x="190201" y="2299832"/>
                  </a:lnTo>
                  <a:lnTo>
                    <a:pt x="189419" y="2308995"/>
                  </a:lnTo>
                  <a:lnTo>
                    <a:pt x="188641" y="2318157"/>
                  </a:lnTo>
                  <a:lnTo>
                    <a:pt x="187866" y="2327320"/>
                  </a:lnTo>
                  <a:lnTo>
                    <a:pt x="187093" y="2336483"/>
                  </a:lnTo>
                  <a:lnTo>
                    <a:pt x="186324" y="2345645"/>
                  </a:lnTo>
                  <a:lnTo>
                    <a:pt x="185557" y="2354808"/>
                  </a:lnTo>
                  <a:lnTo>
                    <a:pt x="184793" y="2363971"/>
                  </a:lnTo>
                  <a:lnTo>
                    <a:pt x="184032" y="2373133"/>
                  </a:lnTo>
                  <a:lnTo>
                    <a:pt x="183274" y="2382296"/>
                  </a:lnTo>
                  <a:lnTo>
                    <a:pt x="182519" y="2391459"/>
                  </a:lnTo>
                  <a:lnTo>
                    <a:pt x="181767" y="2400621"/>
                  </a:lnTo>
                  <a:lnTo>
                    <a:pt x="181018" y="2409784"/>
                  </a:lnTo>
                  <a:lnTo>
                    <a:pt x="180273" y="2418947"/>
                  </a:lnTo>
                  <a:lnTo>
                    <a:pt x="179532" y="2428110"/>
                  </a:lnTo>
                  <a:lnTo>
                    <a:pt x="178795" y="2437272"/>
                  </a:lnTo>
                  <a:lnTo>
                    <a:pt x="178061" y="2446435"/>
                  </a:lnTo>
                  <a:lnTo>
                    <a:pt x="177333" y="2455598"/>
                  </a:lnTo>
                  <a:lnTo>
                    <a:pt x="176609" y="2464760"/>
                  </a:lnTo>
                  <a:lnTo>
                    <a:pt x="175890" y="2473923"/>
                  </a:lnTo>
                  <a:lnTo>
                    <a:pt x="175175" y="2483086"/>
                  </a:lnTo>
                  <a:lnTo>
                    <a:pt x="174468" y="2492248"/>
                  </a:lnTo>
                  <a:lnTo>
                    <a:pt x="173767" y="2501411"/>
                  </a:lnTo>
                  <a:lnTo>
                    <a:pt x="173070" y="2510574"/>
                  </a:lnTo>
                  <a:lnTo>
                    <a:pt x="172380" y="2519736"/>
                  </a:lnTo>
                  <a:lnTo>
                    <a:pt x="171698" y="2528899"/>
                  </a:lnTo>
                  <a:lnTo>
                    <a:pt x="171023" y="2538062"/>
                  </a:lnTo>
                  <a:lnTo>
                    <a:pt x="170355" y="2547224"/>
                  </a:lnTo>
                  <a:lnTo>
                    <a:pt x="169693" y="2556387"/>
                  </a:lnTo>
                  <a:lnTo>
                    <a:pt x="169041" y="2565550"/>
                  </a:lnTo>
                  <a:lnTo>
                    <a:pt x="168397" y="2574712"/>
                  </a:lnTo>
                  <a:lnTo>
                    <a:pt x="167759" y="2583875"/>
                  </a:lnTo>
                  <a:lnTo>
                    <a:pt x="167130" y="2593038"/>
                  </a:lnTo>
                  <a:lnTo>
                    <a:pt x="166511" y="2602200"/>
                  </a:lnTo>
                  <a:lnTo>
                    <a:pt x="165899" y="2611363"/>
                  </a:lnTo>
                  <a:lnTo>
                    <a:pt x="165295" y="2620526"/>
                  </a:lnTo>
                  <a:lnTo>
                    <a:pt x="164700" y="2629688"/>
                  </a:lnTo>
                  <a:lnTo>
                    <a:pt x="164114" y="2638851"/>
                  </a:lnTo>
                  <a:lnTo>
                    <a:pt x="163537" y="2648014"/>
                  </a:lnTo>
                  <a:lnTo>
                    <a:pt x="162966" y="2657177"/>
                  </a:lnTo>
                  <a:lnTo>
                    <a:pt x="162405" y="2666339"/>
                  </a:lnTo>
                  <a:lnTo>
                    <a:pt x="161853" y="2675502"/>
                  </a:lnTo>
                  <a:lnTo>
                    <a:pt x="161308" y="2684665"/>
                  </a:lnTo>
                  <a:lnTo>
                    <a:pt x="160771" y="2693827"/>
                  </a:lnTo>
                  <a:lnTo>
                    <a:pt x="160242" y="2702990"/>
                  </a:lnTo>
                  <a:lnTo>
                    <a:pt x="159722" y="2712153"/>
                  </a:lnTo>
                  <a:lnTo>
                    <a:pt x="159209" y="2721315"/>
                  </a:lnTo>
                  <a:lnTo>
                    <a:pt x="158703" y="2730478"/>
                  </a:lnTo>
                  <a:lnTo>
                    <a:pt x="158204" y="2739641"/>
                  </a:lnTo>
                  <a:lnTo>
                    <a:pt x="157714" y="2748803"/>
                  </a:lnTo>
                  <a:lnTo>
                    <a:pt x="157230" y="2757966"/>
                  </a:lnTo>
                  <a:lnTo>
                    <a:pt x="156751" y="2767129"/>
                  </a:lnTo>
                  <a:lnTo>
                    <a:pt x="156281" y="2776291"/>
                  </a:lnTo>
                  <a:lnTo>
                    <a:pt x="155818" y="2785454"/>
                  </a:lnTo>
                  <a:lnTo>
                    <a:pt x="155360" y="2794617"/>
                  </a:lnTo>
                  <a:lnTo>
                    <a:pt x="154909" y="2803779"/>
                  </a:lnTo>
                  <a:lnTo>
                    <a:pt x="154464" y="2812942"/>
                  </a:lnTo>
                  <a:lnTo>
                    <a:pt x="154026" y="2822105"/>
                  </a:lnTo>
                  <a:lnTo>
                    <a:pt x="153594" y="2831267"/>
                  </a:lnTo>
                  <a:lnTo>
                    <a:pt x="153167" y="2840430"/>
                  </a:lnTo>
                  <a:lnTo>
                    <a:pt x="152747" y="2849593"/>
                  </a:lnTo>
                  <a:lnTo>
                    <a:pt x="152334" y="2858755"/>
                  </a:lnTo>
                  <a:lnTo>
                    <a:pt x="151925" y="2867918"/>
                  </a:lnTo>
                  <a:lnTo>
                    <a:pt x="151523" y="2877081"/>
                  </a:lnTo>
                  <a:lnTo>
                    <a:pt x="151128" y="2886243"/>
                  </a:lnTo>
                  <a:lnTo>
                    <a:pt x="150739" y="2895406"/>
                  </a:lnTo>
                  <a:lnTo>
                    <a:pt x="150355" y="2904569"/>
                  </a:lnTo>
                  <a:lnTo>
                    <a:pt x="149977" y="2913732"/>
                  </a:lnTo>
                  <a:lnTo>
                    <a:pt x="149608" y="2922894"/>
                  </a:lnTo>
                  <a:lnTo>
                    <a:pt x="149245" y="2932057"/>
                  </a:lnTo>
                  <a:lnTo>
                    <a:pt x="148887" y="2941220"/>
                  </a:lnTo>
                  <a:lnTo>
                    <a:pt x="148536" y="2950382"/>
                  </a:lnTo>
                  <a:lnTo>
                    <a:pt x="148194" y="2959545"/>
                  </a:lnTo>
                  <a:lnTo>
                    <a:pt x="147859" y="2968708"/>
                  </a:lnTo>
                  <a:lnTo>
                    <a:pt x="147529" y="2977870"/>
                  </a:lnTo>
                  <a:lnTo>
                    <a:pt x="147207" y="2987033"/>
                  </a:lnTo>
                  <a:lnTo>
                    <a:pt x="146895" y="2996196"/>
                  </a:lnTo>
                  <a:lnTo>
                    <a:pt x="146589" y="3005358"/>
                  </a:lnTo>
                  <a:lnTo>
                    <a:pt x="146291" y="3014521"/>
                  </a:lnTo>
                  <a:lnTo>
                    <a:pt x="146000" y="3023684"/>
                  </a:lnTo>
                  <a:lnTo>
                    <a:pt x="145720" y="3032846"/>
                  </a:lnTo>
                  <a:lnTo>
                    <a:pt x="145447" y="3042009"/>
                  </a:lnTo>
                  <a:lnTo>
                    <a:pt x="145181" y="3051172"/>
                  </a:lnTo>
                  <a:lnTo>
                    <a:pt x="144925" y="3060334"/>
                  </a:lnTo>
                  <a:lnTo>
                    <a:pt x="144679" y="3069497"/>
                  </a:lnTo>
                  <a:lnTo>
                    <a:pt x="144440" y="3078660"/>
                  </a:lnTo>
                  <a:lnTo>
                    <a:pt x="144209" y="3087822"/>
                  </a:lnTo>
                  <a:lnTo>
                    <a:pt x="143988" y="3096985"/>
                  </a:lnTo>
                  <a:lnTo>
                    <a:pt x="143777" y="3106148"/>
                  </a:lnTo>
                  <a:lnTo>
                    <a:pt x="143574" y="3115310"/>
                  </a:lnTo>
                  <a:lnTo>
                    <a:pt x="143379" y="3124473"/>
                  </a:lnTo>
                  <a:lnTo>
                    <a:pt x="143194" y="3133636"/>
                  </a:lnTo>
                  <a:lnTo>
                    <a:pt x="143019" y="3142799"/>
                  </a:lnTo>
                  <a:lnTo>
                    <a:pt x="142851" y="3151961"/>
                  </a:lnTo>
                  <a:lnTo>
                    <a:pt x="142692" y="3161124"/>
                  </a:lnTo>
                  <a:lnTo>
                    <a:pt x="142542" y="3170287"/>
                  </a:lnTo>
                  <a:lnTo>
                    <a:pt x="142402" y="3179449"/>
                  </a:lnTo>
                  <a:lnTo>
                    <a:pt x="142269" y="3188612"/>
                  </a:lnTo>
                  <a:lnTo>
                    <a:pt x="142143" y="3197775"/>
                  </a:lnTo>
                  <a:lnTo>
                    <a:pt x="142027" y="3206937"/>
                  </a:lnTo>
                  <a:lnTo>
                    <a:pt x="141919" y="3216100"/>
                  </a:lnTo>
                  <a:lnTo>
                    <a:pt x="141817" y="3225263"/>
                  </a:lnTo>
                  <a:lnTo>
                    <a:pt x="141723" y="3234425"/>
                  </a:lnTo>
                  <a:lnTo>
                    <a:pt x="141637" y="3243588"/>
                  </a:lnTo>
                  <a:lnTo>
                    <a:pt x="141558" y="3252751"/>
                  </a:lnTo>
                  <a:lnTo>
                    <a:pt x="141485" y="3261913"/>
                  </a:lnTo>
                  <a:lnTo>
                    <a:pt x="141417" y="3271076"/>
                  </a:lnTo>
                  <a:lnTo>
                    <a:pt x="141358" y="3280239"/>
                  </a:lnTo>
                  <a:lnTo>
                    <a:pt x="141304" y="3289401"/>
                  </a:lnTo>
                  <a:lnTo>
                    <a:pt x="141255" y="3298564"/>
                  </a:lnTo>
                  <a:lnTo>
                    <a:pt x="141210" y="3307727"/>
                  </a:lnTo>
                  <a:lnTo>
                    <a:pt x="141172" y="3316889"/>
                  </a:lnTo>
                  <a:lnTo>
                    <a:pt x="141139" y="3326052"/>
                  </a:lnTo>
                  <a:lnTo>
                    <a:pt x="141109" y="3335215"/>
                  </a:lnTo>
                  <a:lnTo>
                    <a:pt x="141083" y="3344377"/>
                  </a:lnTo>
                  <a:lnTo>
                    <a:pt x="141062" y="3353540"/>
                  </a:lnTo>
                  <a:lnTo>
                    <a:pt x="141044" y="3362703"/>
                  </a:lnTo>
                  <a:lnTo>
                    <a:pt x="141029" y="3371865"/>
                  </a:lnTo>
                  <a:lnTo>
                    <a:pt x="141017" y="3381028"/>
                  </a:lnTo>
                  <a:lnTo>
                    <a:pt x="141009" y="3390191"/>
                  </a:lnTo>
                  <a:lnTo>
                    <a:pt x="141004" y="3399354"/>
                  </a:lnTo>
                  <a:lnTo>
                    <a:pt x="141001" y="3408516"/>
                  </a:lnTo>
                  <a:lnTo>
                    <a:pt x="141000" y="3417679"/>
                  </a:lnTo>
                  <a:lnTo>
                    <a:pt x="141002" y="3426842"/>
                  </a:lnTo>
                  <a:lnTo>
                    <a:pt x="141007" y="3436004"/>
                  </a:lnTo>
                  <a:lnTo>
                    <a:pt x="141013" y="3445167"/>
                  </a:lnTo>
                  <a:lnTo>
                    <a:pt x="141022" y="3454330"/>
                  </a:lnTo>
                  <a:lnTo>
                    <a:pt x="141034" y="3463492"/>
                  </a:lnTo>
                  <a:lnTo>
                    <a:pt x="141047" y="3472655"/>
                  </a:lnTo>
                  <a:lnTo>
                    <a:pt x="141063" y="3481818"/>
                  </a:lnTo>
                  <a:lnTo>
                    <a:pt x="141081" y="3490980"/>
                  </a:lnTo>
                  <a:lnTo>
                    <a:pt x="141103" y="3500143"/>
                  </a:lnTo>
                  <a:lnTo>
                    <a:pt x="141126" y="3509306"/>
                  </a:lnTo>
                  <a:lnTo>
                    <a:pt x="141152" y="3518468"/>
                  </a:lnTo>
                  <a:lnTo>
                    <a:pt x="141181" y="3527631"/>
                  </a:lnTo>
                  <a:lnTo>
                    <a:pt x="141214" y="3536794"/>
                  </a:lnTo>
                  <a:lnTo>
                    <a:pt x="141249" y="3545956"/>
                  </a:lnTo>
                  <a:lnTo>
                    <a:pt x="141288" y="3555119"/>
                  </a:lnTo>
                  <a:lnTo>
                    <a:pt x="141330" y="3564282"/>
                  </a:lnTo>
                  <a:lnTo>
                    <a:pt x="141377" y="3573444"/>
                  </a:lnTo>
                  <a:lnTo>
                    <a:pt x="141427" y="3582607"/>
                  </a:lnTo>
                  <a:lnTo>
                    <a:pt x="141481" y="3591770"/>
                  </a:lnTo>
                  <a:lnTo>
                    <a:pt x="141540" y="3600932"/>
                  </a:lnTo>
                  <a:lnTo>
                    <a:pt x="141603" y="3610095"/>
                  </a:lnTo>
                  <a:lnTo>
                    <a:pt x="141671" y="3619258"/>
                  </a:lnTo>
                  <a:lnTo>
                    <a:pt x="141742" y="3628421"/>
                  </a:lnTo>
                  <a:lnTo>
                    <a:pt x="141820" y="3637583"/>
                  </a:lnTo>
                  <a:lnTo>
                    <a:pt x="141902" y="3646746"/>
                  </a:lnTo>
                  <a:lnTo>
                    <a:pt x="141989" y="3655909"/>
                  </a:lnTo>
                  <a:lnTo>
                    <a:pt x="142080" y="3665071"/>
                  </a:lnTo>
                  <a:lnTo>
                    <a:pt x="142178" y="3674234"/>
                  </a:lnTo>
                  <a:lnTo>
                    <a:pt x="142281" y="3683397"/>
                  </a:lnTo>
                  <a:lnTo>
                    <a:pt x="142388" y="3692559"/>
                  </a:lnTo>
                  <a:lnTo>
                    <a:pt x="142500" y="3701722"/>
                  </a:lnTo>
                  <a:lnTo>
                    <a:pt x="142618" y="3710885"/>
                  </a:lnTo>
                  <a:lnTo>
                    <a:pt x="142741" y="3720047"/>
                  </a:lnTo>
                  <a:lnTo>
                    <a:pt x="142868" y="3729210"/>
                  </a:lnTo>
                  <a:lnTo>
                    <a:pt x="143001" y="3738373"/>
                  </a:lnTo>
                  <a:lnTo>
                    <a:pt x="143139" y="3747535"/>
                  </a:lnTo>
                  <a:lnTo>
                    <a:pt x="143282" y="3756698"/>
                  </a:lnTo>
                  <a:lnTo>
                    <a:pt x="143429" y="3765861"/>
                  </a:lnTo>
                  <a:lnTo>
                    <a:pt x="143580" y="3775023"/>
                  </a:lnTo>
                  <a:lnTo>
                    <a:pt x="143738" y="3784186"/>
                  </a:lnTo>
                  <a:lnTo>
                    <a:pt x="143899" y="3793349"/>
                  </a:lnTo>
                  <a:lnTo>
                    <a:pt x="144065" y="3802511"/>
                  </a:lnTo>
                  <a:lnTo>
                    <a:pt x="144235" y="3811674"/>
                  </a:lnTo>
                  <a:lnTo>
                    <a:pt x="144412" y="3820837"/>
                  </a:lnTo>
                  <a:lnTo>
                    <a:pt x="144593" y="3829999"/>
                  </a:lnTo>
                  <a:lnTo>
                    <a:pt x="144778" y="3839162"/>
                  </a:lnTo>
                  <a:lnTo>
                    <a:pt x="144969" y="3848325"/>
                  </a:lnTo>
                  <a:lnTo>
                    <a:pt x="145166" y="3857487"/>
                  </a:lnTo>
                  <a:lnTo>
                    <a:pt x="145369" y="3866650"/>
                  </a:lnTo>
                  <a:lnTo>
                    <a:pt x="145577" y="3875813"/>
                  </a:lnTo>
                  <a:lnTo>
                    <a:pt x="145793" y="3884976"/>
                  </a:lnTo>
                  <a:lnTo>
                    <a:pt x="146016" y="3894138"/>
                  </a:lnTo>
                  <a:lnTo>
                    <a:pt x="146247" y="3903301"/>
                  </a:lnTo>
                  <a:lnTo>
                    <a:pt x="146485" y="3912464"/>
                  </a:lnTo>
                  <a:lnTo>
                    <a:pt x="146733" y="3921626"/>
                  </a:lnTo>
                  <a:lnTo>
                    <a:pt x="146992" y="3930789"/>
                  </a:lnTo>
                  <a:lnTo>
                    <a:pt x="147260" y="3939952"/>
                  </a:lnTo>
                  <a:lnTo>
                    <a:pt x="147538" y="3949114"/>
                  </a:lnTo>
                  <a:lnTo>
                    <a:pt x="147831" y="3958277"/>
                  </a:lnTo>
                  <a:lnTo>
                    <a:pt x="148138" y="3967440"/>
                  </a:lnTo>
                  <a:lnTo>
                    <a:pt x="148457" y="3976602"/>
                  </a:lnTo>
                  <a:lnTo>
                    <a:pt x="148790" y="3985765"/>
                  </a:lnTo>
                  <a:lnTo>
                    <a:pt x="149142" y="3994928"/>
                  </a:lnTo>
                  <a:lnTo>
                    <a:pt x="149512" y="4004090"/>
                  </a:lnTo>
                  <a:lnTo>
                    <a:pt x="149898" y="4013253"/>
                  </a:lnTo>
                  <a:lnTo>
                    <a:pt x="150301" y="4022416"/>
                  </a:lnTo>
                  <a:lnTo>
                    <a:pt x="150730" y="4031578"/>
                  </a:lnTo>
                  <a:lnTo>
                    <a:pt x="151178" y="4040741"/>
                  </a:lnTo>
                  <a:lnTo>
                    <a:pt x="151646" y="4049904"/>
                  </a:lnTo>
                  <a:lnTo>
                    <a:pt x="152134" y="4059066"/>
                  </a:lnTo>
                  <a:lnTo>
                    <a:pt x="152652" y="4068229"/>
                  </a:lnTo>
                  <a:lnTo>
                    <a:pt x="153191" y="4077392"/>
                  </a:lnTo>
                  <a:lnTo>
                    <a:pt x="153752" y="4086554"/>
                  </a:lnTo>
                  <a:lnTo>
                    <a:pt x="154334" y="4095717"/>
                  </a:lnTo>
                  <a:lnTo>
                    <a:pt x="154949" y="4104880"/>
                  </a:lnTo>
                  <a:lnTo>
                    <a:pt x="155584" y="4114043"/>
                  </a:lnTo>
                  <a:lnTo>
                    <a:pt x="156240" y="4123205"/>
                  </a:lnTo>
                  <a:lnTo>
                    <a:pt x="156919" y="4132368"/>
                  </a:lnTo>
                  <a:lnTo>
                    <a:pt x="157625" y="4141531"/>
                  </a:lnTo>
                  <a:lnTo>
                    <a:pt x="158351" y="4150693"/>
                  </a:lnTo>
                  <a:lnTo>
                    <a:pt x="159093" y="4159856"/>
                  </a:lnTo>
                  <a:lnTo>
                    <a:pt x="159855" y="4169019"/>
                  </a:lnTo>
                  <a:lnTo>
                    <a:pt x="160637" y="4178181"/>
                  </a:lnTo>
                  <a:lnTo>
                    <a:pt x="161431" y="4187344"/>
                  </a:lnTo>
                  <a:lnTo>
                    <a:pt x="162236" y="4196507"/>
                  </a:lnTo>
                  <a:lnTo>
                    <a:pt x="163052" y="4205669"/>
                  </a:lnTo>
                  <a:lnTo>
                    <a:pt x="163875" y="4214832"/>
                  </a:lnTo>
                  <a:lnTo>
                    <a:pt x="164702" y="4223995"/>
                  </a:lnTo>
                  <a:lnTo>
                    <a:pt x="165530" y="4233157"/>
                  </a:lnTo>
                  <a:lnTo>
                    <a:pt x="166355" y="4242320"/>
                  </a:lnTo>
                  <a:lnTo>
                    <a:pt x="167173" y="4251483"/>
                  </a:lnTo>
                  <a:lnTo>
                    <a:pt x="167980" y="4260645"/>
                  </a:lnTo>
                  <a:lnTo>
                    <a:pt x="168776" y="4269808"/>
                  </a:lnTo>
                  <a:lnTo>
                    <a:pt x="169553" y="4278971"/>
                  </a:lnTo>
                  <a:lnTo>
                    <a:pt x="170304" y="4288133"/>
                  </a:lnTo>
                  <a:lnTo>
                    <a:pt x="171032" y="4297296"/>
                  </a:lnTo>
                  <a:lnTo>
                    <a:pt x="171733" y="4306459"/>
                  </a:lnTo>
                  <a:lnTo>
                    <a:pt x="172394" y="4315621"/>
                  </a:lnTo>
                  <a:lnTo>
                    <a:pt x="173013" y="4324784"/>
                  </a:lnTo>
                  <a:lnTo>
                    <a:pt x="173594" y="4333947"/>
                  </a:lnTo>
                  <a:lnTo>
                    <a:pt x="174134" y="4343110"/>
                  </a:lnTo>
                  <a:lnTo>
                    <a:pt x="174614" y="4352272"/>
                  </a:lnTo>
                  <a:lnTo>
                    <a:pt x="175037" y="4361435"/>
                  </a:lnTo>
                  <a:lnTo>
                    <a:pt x="175409" y="4370598"/>
                  </a:lnTo>
                  <a:lnTo>
                    <a:pt x="175728" y="4379760"/>
                  </a:lnTo>
                  <a:lnTo>
                    <a:pt x="175968" y="4388923"/>
                  </a:lnTo>
                  <a:lnTo>
                    <a:pt x="176142" y="4398086"/>
                  </a:lnTo>
                  <a:lnTo>
                    <a:pt x="176256" y="4407248"/>
                  </a:lnTo>
                  <a:lnTo>
                    <a:pt x="176308" y="4416411"/>
                  </a:lnTo>
                  <a:lnTo>
                    <a:pt x="176268" y="4425574"/>
                  </a:lnTo>
                  <a:lnTo>
                    <a:pt x="176159" y="4434736"/>
                  </a:lnTo>
                  <a:lnTo>
                    <a:pt x="175984" y="4443899"/>
                  </a:lnTo>
                  <a:lnTo>
                    <a:pt x="175745" y="4453062"/>
                  </a:lnTo>
                  <a:lnTo>
                    <a:pt x="175407" y="4462224"/>
                  </a:lnTo>
                  <a:lnTo>
                    <a:pt x="175004" y="4471387"/>
                  </a:lnTo>
                  <a:lnTo>
                    <a:pt x="174536" y="4480550"/>
                  </a:lnTo>
                  <a:lnTo>
                    <a:pt x="174004" y="4489712"/>
                  </a:lnTo>
                  <a:lnTo>
                    <a:pt x="173380" y="4498875"/>
                  </a:lnTo>
                  <a:lnTo>
                    <a:pt x="172697" y="4508038"/>
                  </a:lnTo>
                  <a:lnTo>
                    <a:pt x="171958" y="4517200"/>
                  </a:lnTo>
                  <a:lnTo>
                    <a:pt x="171158" y="4526363"/>
                  </a:lnTo>
                  <a:lnTo>
                    <a:pt x="170283" y="4535526"/>
                  </a:lnTo>
                  <a:lnTo>
                    <a:pt x="169360" y="4544688"/>
                  </a:lnTo>
                  <a:lnTo>
                    <a:pt x="168391" y="4553851"/>
                  </a:lnTo>
                  <a:lnTo>
                    <a:pt x="167374" y="4563014"/>
                  </a:lnTo>
                  <a:lnTo>
                    <a:pt x="166303" y="4572176"/>
                  </a:lnTo>
                  <a:lnTo>
                    <a:pt x="165197" y="4581339"/>
                  </a:lnTo>
                  <a:lnTo>
                    <a:pt x="164060" y="4590502"/>
                  </a:lnTo>
                  <a:lnTo>
                    <a:pt x="162891" y="4599665"/>
                  </a:lnTo>
                  <a:lnTo>
                    <a:pt x="161690" y="4608827"/>
                  </a:lnTo>
                  <a:lnTo>
                    <a:pt x="160471" y="4617990"/>
                  </a:lnTo>
                  <a:lnTo>
                    <a:pt x="159237" y="4627153"/>
                  </a:lnTo>
                  <a:lnTo>
                    <a:pt x="157988" y="4636315"/>
                  </a:lnTo>
                  <a:lnTo>
                    <a:pt x="156730" y="4645478"/>
                  </a:lnTo>
                  <a:lnTo>
                    <a:pt x="155469" y="4654641"/>
                  </a:lnTo>
                  <a:lnTo>
                    <a:pt x="154208" y="4663803"/>
                  </a:lnTo>
                  <a:lnTo>
                    <a:pt x="152951" y="4672966"/>
                  </a:lnTo>
                  <a:lnTo>
                    <a:pt x="151704" y="4682129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3" name="pg41">
              <a:extLst>
                <a:ext uri="{FF2B5EF4-FFF2-40B4-BE49-F238E27FC236}">
                  <a16:creationId xmlns:a16="http://schemas.microsoft.com/office/drawing/2014/main" id="{789CBE29-AAF5-27A4-1D8D-FD0C8295A274}"/>
                </a:ext>
              </a:extLst>
            </p:cNvPr>
            <p:cNvSpPr/>
            <p:nvPr/>
          </p:nvSpPr>
          <p:spPr>
            <a:xfrm>
              <a:off x="9525838" y="2265227"/>
              <a:ext cx="174955" cy="6120297"/>
            </a:xfrm>
            <a:custGeom>
              <a:avLst/>
              <a:gdLst/>
              <a:ahLst/>
              <a:cxnLst/>
              <a:rect l="0" t="0" r="0" b="0"/>
              <a:pathLst>
                <a:path w="174955" h="6120297">
                  <a:moveTo>
                    <a:pt x="87411" y="6120297"/>
                  </a:moveTo>
                  <a:lnTo>
                    <a:pt x="87406" y="6108320"/>
                  </a:lnTo>
                  <a:lnTo>
                    <a:pt x="87402" y="6096343"/>
                  </a:lnTo>
                  <a:lnTo>
                    <a:pt x="87397" y="6084366"/>
                  </a:lnTo>
                  <a:lnTo>
                    <a:pt x="87392" y="6072388"/>
                  </a:lnTo>
                  <a:lnTo>
                    <a:pt x="87386" y="6060411"/>
                  </a:lnTo>
                  <a:lnTo>
                    <a:pt x="87379" y="6048434"/>
                  </a:lnTo>
                  <a:lnTo>
                    <a:pt x="87371" y="6036457"/>
                  </a:lnTo>
                  <a:lnTo>
                    <a:pt x="87362" y="6024480"/>
                  </a:lnTo>
                  <a:lnTo>
                    <a:pt x="87351" y="6012503"/>
                  </a:lnTo>
                  <a:lnTo>
                    <a:pt x="87338" y="6000526"/>
                  </a:lnTo>
                  <a:lnTo>
                    <a:pt x="87323" y="5988549"/>
                  </a:lnTo>
                  <a:lnTo>
                    <a:pt x="87305" y="5976572"/>
                  </a:lnTo>
                  <a:lnTo>
                    <a:pt x="87284" y="5964595"/>
                  </a:lnTo>
                  <a:lnTo>
                    <a:pt x="87257" y="5952617"/>
                  </a:lnTo>
                  <a:lnTo>
                    <a:pt x="87226" y="5940640"/>
                  </a:lnTo>
                  <a:lnTo>
                    <a:pt x="87188" y="5928663"/>
                  </a:lnTo>
                  <a:lnTo>
                    <a:pt x="87143" y="5916686"/>
                  </a:lnTo>
                  <a:lnTo>
                    <a:pt x="87090" y="5904709"/>
                  </a:lnTo>
                  <a:lnTo>
                    <a:pt x="87027" y="5892732"/>
                  </a:lnTo>
                  <a:lnTo>
                    <a:pt x="86953" y="5880755"/>
                  </a:lnTo>
                  <a:lnTo>
                    <a:pt x="86863" y="5868778"/>
                  </a:lnTo>
                  <a:lnTo>
                    <a:pt x="86758" y="5856801"/>
                  </a:lnTo>
                  <a:lnTo>
                    <a:pt x="86635" y="5844824"/>
                  </a:lnTo>
                  <a:lnTo>
                    <a:pt x="86493" y="5832847"/>
                  </a:lnTo>
                  <a:lnTo>
                    <a:pt x="86329" y="5820869"/>
                  </a:lnTo>
                  <a:lnTo>
                    <a:pt x="86140" y="5808892"/>
                  </a:lnTo>
                  <a:lnTo>
                    <a:pt x="85920" y="5796915"/>
                  </a:lnTo>
                  <a:lnTo>
                    <a:pt x="85666" y="5784938"/>
                  </a:lnTo>
                  <a:lnTo>
                    <a:pt x="85376" y="5772961"/>
                  </a:lnTo>
                  <a:lnTo>
                    <a:pt x="85047" y="5760984"/>
                  </a:lnTo>
                  <a:lnTo>
                    <a:pt x="84677" y="5749007"/>
                  </a:lnTo>
                  <a:lnTo>
                    <a:pt x="84261" y="5737030"/>
                  </a:lnTo>
                  <a:lnTo>
                    <a:pt x="83797" y="5725053"/>
                  </a:lnTo>
                  <a:lnTo>
                    <a:pt x="83273" y="5713076"/>
                  </a:lnTo>
                  <a:lnTo>
                    <a:pt x="82688" y="5701098"/>
                  </a:lnTo>
                  <a:lnTo>
                    <a:pt x="82045" y="5689121"/>
                  </a:lnTo>
                  <a:lnTo>
                    <a:pt x="81340" y="5677144"/>
                  </a:lnTo>
                  <a:lnTo>
                    <a:pt x="80571" y="5665167"/>
                  </a:lnTo>
                  <a:lnTo>
                    <a:pt x="79737" y="5653190"/>
                  </a:lnTo>
                  <a:lnTo>
                    <a:pt x="78838" y="5641213"/>
                  </a:lnTo>
                  <a:lnTo>
                    <a:pt x="77859" y="5629236"/>
                  </a:lnTo>
                  <a:lnTo>
                    <a:pt x="76815" y="5617259"/>
                  </a:lnTo>
                  <a:lnTo>
                    <a:pt x="75707" y="5605282"/>
                  </a:lnTo>
                  <a:lnTo>
                    <a:pt x="74539" y="5593305"/>
                  </a:lnTo>
                  <a:lnTo>
                    <a:pt x="73314" y="5581327"/>
                  </a:lnTo>
                  <a:lnTo>
                    <a:pt x="72037" y="5569350"/>
                  </a:lnTo>
                  <a:lnTo>
                    <a:pt x="70711" y="5557373"/>
                  </a:lnTo>
                  <a:lnTo>
                    <a:pt x="69339" y="5545396"/>
                  </a:lnTo>
                  <a:lnTo>
                    <a:pt x="67936" y="5533419"/>
                  </a:lnTo>
                  <a:lnTo>
                    <a:pt x="66512" y="5521442"/>
                  </a:lnTo>
                  <a:lnTo>
                    <a:pt x="65074" y="5509465"/>
                  </a:lnTo>
                  <a:lnTo>
                    <a:pt x="63631" y="5497488"/>
                  </a:lnTo>
                  <a:lnTo>
                    <a:pt x="62193" y="5485511"/>
                  </a:lnTo>
                  <a:lnTo>
                    <a:pt x="60772" y="5473534"/>
                  </a:lnTo>
                  <a:lnTo>
                    <a:pt x="59381" y="5461556"/>
                  </a:lnTo>
                  <a:lnTo>
                    <a:pt x="58029" y="5449579"/>
                  </a:lnTo>
                  <a:lnTo>
                    <a:pt x="56725" y="5437602"/>
                  </a:lnTo>
                  <a:lnTo>
                    <a:pt x="55476" y="5425625"/>
                  </a:lnTo>
                  <a:lnTo>
                    <a:pt x="54292" y="5413648"/>
                  </a:lnTo>
                  <a:lnTo>
                    <a:pt x="53180" y="5401671"/>
                  </a:lnTo>
                  <a:lnTo>
                    <a:pt x="52161" y="5389694"/>
                  </a:lnTo>
                  <a:lnTo>
                    <a:pt x="51234" y="5377717"/>
                  </a:lnTo>
                  <a:lnTo>
                    <a:pt x="50399" y="5365740"/>
                  </a:lnTo>
                  <a:lnTo>
                    <a:pt x="49660" y="5353763"/>
                  </a:lnTo>
                  <a:lnTo>
                    <a:pt x="49019" y="5341785"/>
                  </a:lnTo>
                  <a:lnTo>
                    <a:pt x="48478" y="5329808"/>
                  </a:lnTo>
                  <a:lnTo>
                    <a:pt x="48038" y="5317831"/>
                  </a:lnTo>
                  <a:lnTo>
                    <a:pt x="47720" y="5305854"/>
                  </a:lnTo>
                  <a:lnTo>
                    <a:pt x="47500" y="5293877"/>
                  </a:lnTo>
                  <a:lnTo>
                    <a:pt x="47375" y="5281900"/>
                  </a:lnTo>
                  <a:lnTo>
                    <a:pt x="47344" y="5269923"/>
                  </a:lnTo>
                  <a:lnTo>
                    <a:pt x="47401" y="5257946"/>
                  </a:lnTo>
                  <a:lnTo>
                    <a:pt x="47541" y="5245969"/>
                  </a:lnTo>
                  <a:lnTo>
                    <a:pt x="47764" y="5233992"/>
                  </a:lnTo>
                  <a:lnTo>
                    <a:pt x="48069" y="5222014"/>
                  </a:lnTo>
                  <a:lnTo>
                    <a:pt x="48437" y="5210037"/>
                  </a:lnTo>
                  <a:lnTo>
                    <a:pt x="48861" y="5198060"/>
                  </a:lnTo>
                  <a:lnTo>
                    <a:pt x="49333" y="5186083"/>
                  </a:lnTo>
                  <a:lnTo>
                    <a:pt x="49848" y="5174106"/>
                  </a:lnTo>
                  <a:lnTo>
                    <a:pt x="50396" y="5162129"/>
                  </a:lnTo>
                  <a:lnTo>
                    <a:pt x="50974" y="5150152"/>
                  </a:lnTo>
                  <a:lnTo>
                    <a:pt x="51570" y="5138175"/>
                  </a:lnTo>
                  <a:lnTo>
                    <a:pt x="52175" y="5126198"/>
                  </a:lnTo>
                  <a:lnTo>
                    <a:pt x="52782" y="5114221"/>
                  </a:lnTo>
                  <a:lnTo>
                    <a:pt x="53384" y="5102243"/>
                  </a:lnTo>
                  <a:lnTo>
                    <a:pt x="53976" y="5090266"/>
                  </a:lnTo>
                  <a:lnTo>
                    <a:pt x="54552" y="5078289"/>
                  </a:lnTo>
                  <a:lnTo>
                    <a:pt x="55101" y="5066312"/>
                  </a:lnTo>
                  <a:lnTo>
                    <a:pt x="55622" y="5054335"/>
                  </a:lnTo>
                  <a:lnTo>
                    <a:pt x="56111" y="5042358"/>
                  </a:lnTo>
                  <a:lnTo>
                    <a:pt x="56566" y="5030381"/>
                  </a:lnTo>
                  <a:lnTo>
                    <a:pt x="56984" y="5018404"/>
                  </a:lnTo>
                  <a:lnTo>
                    <a:pt x="57363" y="5006427"/>
                  </a:lnTo>
                  <a:lnTo>
                    <a:pt x="57703" y="4994450"/>
                  </a:lnTo>
                  <a:lnTo>
                    <a:pt x="57994" y="4982473"/>
                  </a:lnTo>
                  <a:lnTo>
                    <a:pt x="58246" y="4970495"/>
                  </a:lnTo>
                  <a:lnTo>
                    <a:pt x="58458" y="4958518"/>
                  </a:lnTo>
                  <a:lnTo>
                    <a:pt x="58633" y="4946541"/>
                  </a:lnTo>
                  <a:lnTo>
                    <a:pt x="58771" y="4934564"/>
                  </a:lnTo>
                  <a:lnTo>
                    <a:pt x="58875" y="4922587"/>
                  </a:lnTo>
                  <a:lnTo>
                    <a:pt x="58943" y="4910610"/>
                  </a:lnTo>
                  <a:lnTo>
                    <a:pt x="58977" y="4898633"/>
                  </a:lnTo>
                  <a:lnTo>
                    <a:pt x="58982" y="4886656"/>
                  </a:lnTo>
                  <a:lnTo>
                    <a:pt x="58963" y="4874679"/>
                  </a:lnTo>
                  <a:lnTo>
                    <a:pt x="58919" y="4862702"/>
                  </a:lnTo>
                  <a:lnTo>
                    <a:pt x="58852" y="4850724"/>
                  </a:lnTo>
                  <a:lnTo>
                    <a:pt x="58766" y="4838747"/>
                  </a:lnTo>
                  <a:lnTo>
                    <a:pt x="58658" y="4826770"/>
                  </a:lnTo>
                  <a:lnTo>
                    <a:pt x="58532" y="4814793"/>
                  </a:lnTo>
                  <a:lnTo>
                    <a:pt x="58389" y="4802816"/>
                  </a:lnTo>
                  <a:lnTo>
                    <a:pt x="58232" y="4790839"/>
                  </a:lnTo>
                  <a:lnTo>
                    <a:pt x="58060" y="4778862"/>
                  </a:lnTo>
                  <a:lnTo>
                    <a:pt x="57875" y="4766885"/>
                  </a:lnTo>
                  <a:lnTo>
                    <a:pt x="57677" y="4754908"/>
                  </a:lnTo>
                  <a:lnTo>
                    <a:pt x="57464" y="4742931"/>
                  </a:lnTo>
                  <a:lnTo>
                    <a:pt x="57240" y="4730953"/>
                  </a:lnTo>
                  <a:lnTo>
                    <a:pt x="57004" y="4718976"/>
                  </a:lnTo>
                  <a:lnTo>
                    <a:pt x="56758" y="4706999"/>
                  </a:lnTo>
                  <a:lnTo>
                    <a:pt x="56501" y="4695022"/>
                  </a:lnTo>
                  <a:lnTo>
                    <a:pt x="56235" y="4683045"/>
                  </a:lnTo>
                  <a:lnTo>
                    <a:pt x="55959" y="4671068"/>
                  </a:lnTo>
                  <a:lnTo>
                    <a:pt x="55672" y="4659091"/>
                  </a:lnTo>
                  <a:lnTo>
                    <a:pt x="55378" y="4647114"/>
                  </a:lnTo>
                  <a:lnTo>
                    <a:pt x="55076" y="4635137"/>
                  </a:lnTo>
                  <a:lnTo>
                    <a:pt x="54767" y="4623160"/>
                  </a:lnTo>
                  <a:lnTo>
                    <a:pt x="54451" y="4611182"/>
                  </a:lnTo>
                  <a:lnTo>
                    <a:pt x="54128" y="4599205"/>
                  </a:lnTo>
                  <a:lnTo>
                    <a:pt x="53798" y="4587228"/>
                  </a:lnTo>
                  <a:lnTo>
                    <a:pt x="53461" y="4575251"/>
                  </a:lnTo>
                  <a:lnTo>
                    <a:pt x="53118" y="4563274"/>
                  </a:lnTo>
                  <a:lnTo>
                    <a:pt x="52768" y="4551297"/>
                  </a:lnTo>
                  <a:lnTo>
                    <a:pt x="52411" y="4539320"/>
                  </a:lnTo>
                  <a:lnTo>
                    <a:pt x="52047" y="4527343"/>
                  </a:lnTo>
                  <a:lnTo>
                    <a:pt x="51676" y="4515366"/>
                  </a:lnTo>
                  <a:lnTo>
                    <a:pt x="51295" y="4503389"/>
                  </a:lnTo>
                  <a:lnTo>
                    <a:pt x="50906" y="4491411"/>
                  </a:lnTo>
                  <a:lnTo>
                    <a:pt x="50507" y="4479434"/>
                  </a:lnTo>
                  <a:lnTo>
                    <a:pt x="50098" y="4467457"/>
                  </a:lnTo>
                  <a:lnTo>
                    <a:pt x="49680" y="4455480"/>
                  </a:lnTo>
                  <a:lnTo>
                    <a:pt x="49252" y="4443503"/>
                  </a:lnTo>
                  <a:lnTo>
                    <a:pt x="48813" y="4431526"/>
                  </a:lnTo>
                  <a:lnTo>
                    <a:pt x="48361" y="4419549"/>
                  </a:lnTo>
                  <a:lnTo>
                    <a:pt x="47899" y="4407572"/>
                  </a:lnTo>
                  <a:lnTo>
                    <a:pt x="47426" y="4395595"/>
                  </a:lnTo>
                  <a:lnTo>
                    <a:pt x="46944" y="4383618"/>
                  </a:lnTo>
                  <a:lnTo>
                    <a:pt x="46452" y="4371640"/>
                  </a:lnTo>
                  <a:lnTo>
                    <a:pt x="45951" y="4359663"/>
                  </a:lnTo>
                  <a:lnTo>
                    <a:pt x="45441" y="4347686"/>
                  </a:lnTo>
                  <a:lnTo>
                    <a:pt x="44923" y="4335709"/>
                  </a:lnTo>
                  <a:lnTo>
                    <a:pt x="44399" y="4323732"/>
                  </a:lnTo>
                  <a:lnTo>
                    <a:pt x="43869" y="4311755"/>
                  </a:lnTo>
                  <a:lnTo>
                    <a:pt x="43334" y="4299778"/>
                  </a:lnTo>
                  <a:lnTo>
                    <a:pt x="42796" y="4287801"/>
                  </a:lnTo>
                  <a:lnTo>
                    <a:pt x="42255" y="4275824"/>
                  </a:lnTo>
                  <a:lnTo>
                    <a:pt x="41712" y="4263847"/>
                  </a:lnTo>
                  <a:lnTo>
                    <a:pt x="41168" y="4251869"/>
                  </a:lnTo>
                  <a:lnTo>
                    <a:pt x="40624" y="4239892"/>
                  </a:lnTo>
                  <a:lnTo>
                    <a:pt x="40079" y="4227915"/>
                  </a:lnTo>
                  <a:lnTo>
                    <a:pt x="39535" y="4215938"/>
                  </a:lnTo>
                  <a:lnTo>
                    <a:pt x="38992" y="4203961"/>
                  </a:lnTo>
                  <a:lnTo>
                    <a:pt x="38449" y="4191984"/>
                  </a:lnTo>
                  <a:lnTo>
                    <a:pt x="37907" y="4180007"/>
                  </a:lnTo>
                  <a:lnTo>
                    <a:pt x="37364" y="4168030"/>
                  </a:lnTo>
                  <a:lnTo>
                    <a:pt x="36822" y="4156053"/>
                  </a:lnTo>
                  <a:lnTo>
                    <a:pt x="36278" y="4144076"/>
                  </a:lnTo>
                  <a:lnTo>
                    <a:pt x="35733" y="4132099"/>
                  </a:lnTo>
                  <a:lnTo>
                    <a:pt x="35185" y="4120121"/>
                  </a:lnTo>
                  <a:lnTo>
                    <a:pt x="34635" y="4108144"/>
                  </a:lnTo>
                  <a:lnTo>
                    <a:pt x="34080" y="4096167"/>
                  </a:lnTo>
                  <a:lnTo>
                    <a:pt x="33521" y="4084190"/>
                  </a:lnTo>
                  <a:lnTo>
                    <a:pt x="32957" y="4072213"/>
                  </a:lnTo>
                  <a:lnTo>
                    <a:pt x="32388" y="4060236"/>
                  </a:lnTo>
                  <a:lnTo>
                    <a:pt x="31813" y="4048259"/>
                  </a:lnTo>
                  <a:lnTo>
                    <a:pt x="31231" y="4036282"/>
                  </a:lnTo>
                  <a:lnTo>
                    <a:pt x="30643" y="4024305"/>
                  </a:lnTo>
                  <a:lnTo>
                    <a:pt x="30048" y="4012328"/>
                  </a:lnTo>
                  <a:lnTo>
                    <a:pt x="29447" y="4000350"/>
                  </a:lnTo>
                  <a:lnTo>
                    <a:pt x="28840" y="3988373"/>
                  </a:lnTo>
                  <a:lnTo>
                    <a:pt x="28228" y="3976396"/>
                  </a:lnTo>
                  <a:lnTo>
                    <a:pt x="27611" y="3964419"/>
                  </a:lnTo>
                  <a:lnTo>
                    <a:pt x="26989" y="3952442"/>
                  </a:lnTo>
                  <a:lnTo>
                    <a:pt x="26363" y="3940465"/>
                  </a:lnTo>
                  <a:lnTo>
                    <a:pt x="25735" y="3928488"/>
                  </a:lnTo>
                  <a:lnTo>
                    <a:pt x="25105" y="3916511"/>
                  </a:lnTo>
                  <a:lnTo>
                    <a:pt x="24474" y="3904534"/>
                  </a:lnTo>
                  <a:lnTo>
                    <a:pt x="23844" y="3892557"/>
                  </a:lnTo>
                  <a:lnTo>
                    <a:pt x="23216" y="3880579"/>
                  </a:lnTo>
                  <a:lnTo>
                    <a:pt x="22590" y="3868602"/>
                  </a:lnTo>
                  <a:lnTo>
                    <a:pt x="21969" y="3856625"/>
                  </a:lnTo>
                  <a:lnTo>
                    <a:pt x="21354" y="3844648"/>
                  </a:lnTo>
                  <a:lnTo>
                    <a:pt x="20745" y="3832671"/>
                  </a:lnTo>
                  <a:lnTo>
                    <a:pt x="20145" y="3820694"/>
                  </a:lnTo>
                  <a:lnTo>
                    <a:pt x="19554" y="3808717"/>
                  </a:lnTo>
                  <a:lnTo>
                    <a:pt x="18973" y="3796740"/>
                  </a:lnTo>
                  <a:lnTo>
                    <a:pt x="18403" y="3784763"/>
                  </a:lnTo>
                  <a:lnTo>
                    <a:pt x="17848" y="3772786"/>
                  </a:lnTo>
                  <a:lnTo>
                    <a:pt x="17307" y="3760808"/>
                  </a:lnTo>
                  <a:lnTo>
                    <a:pt x="16780" y="3748831"/>
                  </a:lnTo>
                  <a:lnTo>
                    <a:pt x="16268" y="3736854"/>
                  </a:lnTo>
                  <a:lnTo>
                    <a:pt x="15772" y="3724877"/>
                  </a:lnTo>
                  <a:lnTo>
                    <a:pt x="15291" y="3712900"/>
                  </a:lnTo>
                  <a:lnTo>
                    <a:pt x="14828" y="3700923"/>
                  </a:lnTo>
                  <a:lnTo>
                    <a:pt x="14383" y="3688946"/>
                  </a:lnTo>
                  <a:lnTo>
                    <a:pt x="13956" y="3676969"/>
                  </a:lnTo>
                  <a:lnTo>
                    <a:pt x="13545" y="3664992"/>
                  </a:lnTo>
                  <a:lnTo>
                    <a:pt x="13151" y="3653015"/>
                  </a:lnTo>
                  <a:lnTo>
                    <a:pt x="12775" y="3641037"/>
                  </a:lnTo>
                  <a:lnTo>
                    <a:pt x="12414" y="3629060"/>
                  </a:lnTo>
                  <a:lnTo>
                    <a:pt x="12073" y="3617083"/>
                  </a:lnTo>
                  <a:lnTo>
                    <a:pt x="11749" y="3605106"/>
                  </a:lnTo>
                  <a:lnTo>
                    <a:pt x="11441" y="3593129"/>
                  </a:lnTo>
                  <a:lnTo>
                    <a:pt x="11148" y="3581152"/>
                  </a:lnTo>
                  <a:lnTo>
                    <a:pt x="10869" y="3569175"/>
                  </a:lnTo>
                  <a:lnTo>
                    <a:pt x="10603" y="3557198"/>
                  </a:lnTo>
                  <a:lnTo>
                    <a:pt x="10350" y="3545221"/>
                  </a:lnTo>
                  <a:lnTo>
                    <a:pt x="10109" y="3533244"/>
                  </a:lnTo>
                  <a:lnTo>
                    <a:pt x="9878" y="3521266"/>
                  </a:lnTo>
                  <a:lnTo>
                    <a:pt x="9655" y="3509289"/>
                  </a:lnTo>
                  <a:lnTo>
                    <a:pt x="9437" y="3497312"/>
                  </a:lnTo>
                  <a:lnTo>
                    <a:pt x="9223" y="3485335"/>
                  </a:lnTo>
                  <a:lnTo>
                    <a:pt x="9011" y="3473358"/>
                  </a:lnTo>
                  <a:lnTo>
                    <a:pt x="8799" y="3461381"/>
                  </a:lnTo>
                  <a:lnTo>
                    <a:pt x="8584" y="3449404"/>
                  </a:lnTo>
                  <a:lnTo>
                    <a:pt x="8363" y="3437427"/>
                  </a:lnTo>
                  <a:lnTo>
                    <a:pt x="8137" y="3425450"/>
                  </a:lnTo>
                  <a:lnTo>
                    <a:pt x="7902" y="3413473"/>
                  </a:lnTo>
                  <a:lnTo>
                    <a:pt x="7657" y="3401495"/>
                  </a:lnTo>
                  <a:lnTo>
                    <a:pt x="7402" y="3389518"/>
                  </a:lnTo>
                  <a:lnTo>
                    <a:pt x="7133" y="3377541"/>
                  </a:lnTo>
                  <a:lnTo>
                    <a:pt x="6852" y="3365564"/>
                  </a:lnTo>
                  <a:lnTo>
                    <a:pt x="6558" y="3353587"/>
                  </a:lnTo>
                  <a:lnTo>
                    <a:pt x="6252" y="3341610"/>
                  </a:lnTo>
                  <a:lnTo>
                    <a:pt x="5935" y="3329633"/>
                  </a:lnTo>
                  <a:lnTo>
                    <a:pt x="5607" y="3317656"/>
                  </a:lnTo>
                  <a:lnTo>
                    <a:pt x="5271" y="3305679"/>
                  </a:lnTo>
                  <a:lnTo>
                    <a:pt x="4927" y="3293702"/>
                  </a:lnTo>
                  <a:lnTo>
                    <a:pt x="4579" y="3281725"/>
                  </a:lnTo>
                  <a:lnTo>
                    <a:pt x="4228" y="3269747"/>
                  </a:lnTo>
                  <a:lnTo>
                    <a:pt x="3878" y="3257770"/>
                  </a:lnTo>
                  <a:lnTo>
                    <a:pt x="3531" y="3245793"/>
                  </a:lnTo>
                  <a:lnTo>
                    <a:pt x="3188" y="3233816"/>
                  </a:lnTo>
                  <a:lnTo>
                    <a:pt x="2854" y="3221839"/>
                  </a:lnTo>
                  <a:lnTo>
                    <a:pt x="2531" y="3209862"/>
                  </a:lnTo>
                  <a:lnTo>
                    <a:pt x="2222" y="3197885"/>
                  </a:lnTo>
                  <a:lnTo>
                    <a:pt x="1929" y="3185908"/>
                  </a:lnTo>
                  <a:lnTo>
                    <a:pt x="1652" y="3173931"/>
                  </a:lnTo>
                  <a:lnTo>
                    <a:pt x="1394" y="3161954"/>
                  </a:lnTo>
                  <a:lnTo>
                    <a:pt x="1156" y="3149976"/>
                  </a:lnTo>
                  <a:lnTo>
                    <a:pt x="939" y="3137999"/>
                  </a:lnTo>
                  <a:lnTo>
                    <a:pt x="748" y="3126022"/>
                  </a:lnTo>
                  <a:lnTo>
                    <a:pt x="578" y="3114045"/>
                  </a:lnTo>
                  <a:lnTo>
                    <a:pt x="431" y="3102068"/>
                  </a:lnTo>
                  <a:lnTo>
                    <a:pt x="306" y="3090091"/>
                  </a:lnTo>
                  <a:lnTo>
                    <a:pt x="202" y="3078114"/>
                  </a:lnTo>
                  <a:lnTo>
                    <a:pt x="120" y="3066137"/>
                  </a:lnTo>
                  <a:lnTo>
                    <a:pt x="60" y="3054160"/>
                  </a:lnTo>
                  <a:lnTo>
                    <a:pt x="22" y="3042183"/>
                  </a:lnTo>
                  <a:lnTo>
                    <a:pt x="2" y="3030205"/>
                  </a:lnTo>
                  <a:lnTo>
                    <a:pt x="0" y="3018228"/>
                  </a:lnTo>
                  <a:lnTo>
                    <a:pt x="14" y="3006251"/>
                  </a:lnTo>
                  <a:lnTo>
                    <a:pt x="45" y="2994274"/>
                  </a:lnTo>
                  <a:lnTo>
                    <a:pt x="90" y="2982297"/>
                  </a:lnTo>
                  <a:lnTo>
                    <a:pt x="153" y="2970320"/>
                  </a:lnTo>
                  <a:lnTo>
                    <a:pt x="231" y="2958343"/>
                  </a:lnTo>
                  <a:lnTo>
                    <a:pt x="321" y="2946366"/>
                  </a:lnTo>
                  <a:lnTo>
                    <a:pt x="425" y="2934389"/>
                  </a:lnTo>
                  <a:lnTo>
                    <a:pt x="541" y="2922412"/>
                  </a:lnTo>
                  <a:lnTo>
                    <a:pt x="669" y="2910434"/>
                  </a:lnTo>
                  <a:lnTo>
                    <a:pt x="808" y="2898457"/>
                  </a:lnTo>
                  <a:lnTo>
                    <a:pt x="961" y="2886480"/>
                  </a:lnTo>
                  <a:lnTo>
                    <a:pt x="1123" y="2874503"/>
                  </a:lnTo>
                  <a:lnTo>
                    <a:pt x="1293" y="2862526"/>
                  </a:lnTo>
                  <a:lnTo>
                    <a:pt x="1471" y="2850549"/>
                  </a:lnTo>
                  <a:lnTo>
                    <a:pt x="1655" y="2838572"/>
                  </a:lnTo>
                  <a:lnTo>
                    <a:pt x="1843" y="2826595"/>
                  </a:lnTo>
                  <a:lnTo>
                    <a:pt x="2034" y="2814618"/>
                  </a:lnTo>
                  <a:lnTo>
                    <a:pt x="2225" y="2802641"/>
                  </a:lnTo>
                  <a:lnTo>
                    <a:pt x="2415" y="2790663"/>
                  </a:lnTo>
                  <a:lnTo>
                    <a:pt x="2599" y="2778686"/>
                  </a:lnTo>
                  <a:lnTo>
                    <a:pt x="2778" y="2766709"/>
                  </a:lnTo>
                  <a:lnTo>
                    <a:pt x="2948" y="2754732"/>
                  </a:lnTo>
                  <a:lnTo>
                    <a:pt x="3108" y="2742755"/>
                  </a:lnTo>
                  <a:lnTo>
                    <a:pt x="3255" y="2730778"/>
                  </a:lnTo>
                  <a:lnTo>
                    <a:pt x="3386" y="2718801"/>
                  </a:lnTo>
                  <a:lnTo>
                    <a:pt x="3502" y="2706824"/>
                  </a:lnTo>
                  <a:lnTo>
                    <a:pt x="3601" y="2694847"/>
                  </a:lnTo>
                  <a:lnTo>
                    <a:pt x="3685" y="2682870"/>
                  </a:lnTo>
                  <a:lnTo>
                    <a:pt x="3751" y="2670892"/>
                  </a:lnTo>
                  <a:lnTo>
                    <a:pt x="3802" y="2658915"/>
                  </a:lnTo>
                  <a:lnTo>
                    <a:pt x="3833" y="2646938"/>
                  </a:lnTo>
                  <a:lnTo>
                    <a:pt x="3850" y="2634961"/>
                  </a:lnTo>
                  <a:lnTo>
                    <a:pt x="3853" y="2622984"/>
                  </a:lnTo>
                  <a:lnTo>
                    <a:pt x="3843" y="2611007"/>
                  </a:lnTo>
                  <a:lnTo>
                    <a:pt x="3824" y="2599030"/>
                  </a:lnTo>
                  <a:lnTo>
                    <a:pt x="3795" y="2587053"/>
                  </a:lnTo>
                  <a:lnTo>
                    <a:pt x="3760" y="2575076"/>
                  </a:lnTo>
                  <a:lnTo>
                    <a:pt x="3719" y="2563099"/>
                  </a:lnTo>
                  <a:lnTo>
                    <a:pt x="3675" y="2551121"/>
                  </a:lnTo>
                  <a:lnTo>
                    <a:pt x="3632" y="2539144"/>
                  </a:lnTo>
                  <a:lnTo>
                    <a:pt x="3591" y="2527167"/>
                  </a:lnTo>
                  <a:lnTo>
                    <a:pt x="3553" y="2515190"/>
                  </a:lnTo>
                  <a:lnTo>
                    <a:pt x="3522" y="2503213"/>
                  </a:lnTo>
                  <a:lnTo>
                    <a:pt x="3499" y="2491236"/>
                  </a:lnTo>
                  <a:lnTo>
                    <a:pt x="3488" y="2479259"/>
                  </a:lnTo>
                  <a:lnTo>
                    <a:pt x="3490" y="2467282"/>
                  </a:lnTo>
                  <a:lnTo>
                    <a:pt x="3506" y="2455305"/>
                  </a:lnTo>
                  <a:lnTo>
                    <a:pt x="3538" y="2443328"/>
                  </a:lnTo>
                  <a:lnTo>
                    <a:pt x="3588" y="2431351"/>
                  </a:lnTo>
                  <a:lnTo>
                    <a:pt x="3658" y="2419373"/>
                  </a:lnTo>
                  <a:lnTo>
                    <a:pt x="3750" y="2407396"/>
                  </a:lnTo>
                  <a:lnTo>
                    <a:pt x="3867" y="2395419"/>
                  </a:lnTo>
                  <a:lnTo>
                    <a:pt x="4006" y="2383442"/>
                  </a:lnTo>
                  <a:lnTo>
                    <a:pt x="4169" y="2371465"/>
                  </a:lnTo>
                  <a:lnTo>
                    <a:pt x="4355" y="2359488"/>
                  </a:lnTo>
                  <a:lnTo>
                    <a:pt x="4565" y="2347511"/>
                  </a:lnTo>
                  <a:lnTo>
                    <a:pt x="4798" y="2335534"/>
                  </a:lnTo>
                  <a:lnTo>
                    <a:pt x="5059" y="2323557"/>
                  </a:lnTo>
                  <a:lnTo>
                    <a:pt x="5341" y="2311580"/>
                  </a:lnTo>
                  <a:lnTo>
                    <a:pt x="5643" y="2299602"/>
                  </a:lnTo>
                  <a:lnTo>
                    <a:pt x="5963" y="2287625"/>
                  </a:lnTo>
                  <a:lnTo>
                    <a:pt x="6300" y="2275648"/>
                  </a:lnTo>
                  <a:lnTo>
                    <a:pt x="6652" y="2263671"/>
                  </a:lnTo>
                  <a:lnTo>
                    <a:pt x="7018" y="2251694"/>
                  </a:lnTo>
                  <a:lnTo>
                    <a:pt x="7394" y="2239717"/>
                  </a:lnTo>
                  <a:lnTo>
                    <a:pt x="7778" y="2227740"/>
                  </a:lnTo>
                  <a:lnTo>
                    <a:pt x="8168" y="2215763"/>
                  </a:lnTo>
                  <a:lnTo>
                    <a:pt x="8560" y="2203786"/>
                  </a:lnTo>
                  <a:lnTo>
                    <a:pt x="8953" y="2191809"/>
                  </a:lnTo>
                  <a:lnTo>
                    <a:pt x="9345" y="2179831"/>
                  </a:lnTo>
                  <a:lnTo>
                    <a:pt x="9735" y="2167854"/>
                  </a:lnTo>
                  <a:lnTo>
                    <a:pt x="10119" y="2155877"/>
                  </a:lnTo>
                  <a:lnTo>
                    <a:pt x="10498" y="2143900"/>
                  </a:lnTo>
                  <a:lnTo>
                    <a:pt x="10871" y="2131923"/>
                  </a:lnTo>
                  <a:lnTo>
                    <a:pt x="11237" y="2119946"/>
                  </a:lnTo>
                  <a:lnTo>
                    <a:pt x="11598" y="2107969"/>
                  </a:lnTo>
                  <a:lnTo>
                    <a:pt x="11952" y="2095992"/>
                  </a:lnTo>
                  <a:lnTo>
                    <a:pt x="12300" y="2084015"/>
                  </a:lnTo>
                  <a:lnTo>
                    <a:pt x="12645" y="2072038"/>
                  </a:lnTo>
                  <a:lnTo>
                    <a:pt x="12988" y="2060060"/>
                  </a:lnTo>
                  <a:lnTo>
                    <a:pt x="13332" y="2048083"/>
                  </a:lnTo>
                  <a:lnTo>
                    <a:pt x="13679" y="2036106"/>
                  </a:lnTo>
                  <a:lnTo>
                    <a:pt x="14033" y="2024129"/>
                  </a:lnTo>
                  <a:lnTo>
                    <a:pt x="14396" y="2012152"/>
                  </a:lnTo>
                  <a:lnTo>
                    <a:pt x="14774" y="2000175"/>
                  </a:lnTo>
                  <a:lnTo>
                    <a:pt x="15171" y="1988198"/>
                  </a:lnTo>
                  <a:lnTo>
                    <a:pt x="15589" y="1976221"/>
                  </a:lnTo>
                  <a:lnTo>
                    <a:pt x="16031" y="1964244"/>
                  </a:lnTo>
                  <a:lnTo>
                    <a:pt x="16502" y="1952267"/>
                  </a:lnTo>
                  <a:lnTo>
                    <a:pt x="17005" y="1940289"/>
                  </a:lnTo>
                  <a:lnTo>
                    <a:pt x="17544" y="1928312"/>
                  </a:lnTo>
                  <a:lnTo>
                    <a:pt x="18127" y="1916335"/>
                  </a:lnTo>
                  <a:lnTo>
                    <a:pt x="18751" y="1904358"/>
                  </a:lnTo>
                  <a:lnTo>
                    <a:pt x="19416" y="1892381"/>
                  </a:lnTo>
                  <a:lnTo>
                    <a:pt x="20124" y="1880404"/>
                  </a:lnTo>
                  <a:lnTo>
                    <a:pt x="20874" y="1868427"/>
                  </a:lnTo>
                  <a:lnTo>
                    <a:pt x="21667" y="1856450"/>
                  </a:lnTo>
                  <a:lnTo>
                    <a:pt x="22506" y="1844473"/>
                  </a:lnTo>
                  <a:lnTo>
                    <a:pt x="23387" y="1832496"/>
                  </a:lnTo>
                  <a:lnTo>
                    <a:pt x="24305" y="1820518"/>
                  </a:lnTo>
                  <a:lnTo>
                    <a:pt x="25255" y="1808541"/>
                  </a:lnTo>
                  <a:lnTo>
                    <a:pt x="26235" y="1796564"/>
                  </a:lnTo>
                  <a:lnTo>
                    <a:pt x="27241" y="1784587"/>
                  </a:lnTo>
                  <a:lnTo>
                    <a:pt x="28269" y="1772610"/>
                  </a:lnTo>
                  <a:lnTo>
                    <a:pt x="29317" y="1760633"/>
                  </a:lnTo>
                  <a:lnTo>
                    <a:pt x="30378" y="1748656"/>
                  </a:lnTo>
                  <a:lnTo>
                    <a:pt x="31446" y="1736679"/>
                  </a:lnTo>
                  <a:lnTo>
                    <a:pt x="32519" y="1724702"/>
                  </a:lnTo>
                  <a:lnTo>
                    <a:pt x="33594" y="1712725"/>
                  </a:lnTo>
                  <a:lnTo>
                    <a:pt x="34666" y="1700747"/>
                  </a:lnTo>
                  <a:lnTo>
                    <a:pt x="35735" y="1688770"/>
                  </a:lnTo>
                  <a:lnTo>
                    <a:pt x="36795" y="1676793"/>
                  </a:lnTo>
                  <a:lnTo>
                    <a:pt x="37848" y="1664816"/>
                  </a:lnTo>
                  <a:lnTo>
                    <a:pt x="38892" y="1652839"/>
                  </a:lnTo>
                  <a:lnTo>
                    <a:pt x="39928" y="1640862"/>
                  </a:lnTo>
                  <a:lnTo>
                    <a:pt x="40955" y="1628885"/>
                  </a:lnTo>
                  <a:lnTo>
                    <a:pt x="41974" y="1616908"/>
                  </a:lnTo>
                  <a:lnTo>
                    <a:pt x="42985" y="1604931"/>
                  </a:lnTo>
                  <a:lnTo>
                    <a:pt x="43988" y="1592954"/>
                  </a:lnTo>
                  <a:lnTo>
                    <a:pt x="44987" y="1580977"/>
                  </a:lnTo>
                  <a:lnTo>
                    <a:pt x="45982" y="1568999"/>
                  </a:lnTo>
                  <a:lnTo>
                    <a:pt x="46973" y="1557022"/>
                  </a:lnTo>
                  <a:lnTo>
                    <a:pt x="47961" y="1545045"/>
                  </a:lnTo>
                  <a:lnTo>
                    <a:pt x="48948" y="1533068"/>
                  </a:lnTo>
                  <a:lnTo>
                    <a:pt x="49932" y="1521091"/>
                  </a:lnTo>
                  <a:lnTo>
                    <a:pt x="50914" y="1509114"/>
                  </a:lnTo>
                  <a:lnTo>
                    <a:pt x="51894" y="1497137"/>
                  </a:lnTo>
                  <a:lnTo>
                    <a:pt x="52871" y="1485160"/>
                  </a:lnTo>
                  <a:lnTo>
                    <a:pt x="53845" y="1473183"/>
                  </a:lnTo>
                  <a:lnTo>
                    <a:pt x="54814" y="1461206"/>
                  </a:lnTo>
                  <a:lnTo>
                    <a:pt x="55776" y="1449228"/>
                  </a:lnTo>
                  <a:lnTo>
                    <a:pt x="56730" y="1437251"/>
                  </a:lnTo>
                  <a:lnTo>
                    <a:pt x="57675" y="1425274"/>
                  </a:lnTo>
                  <a:lnTo>
                    <a:pt x="58609" y="1413297"/>
                  </a:lnTo>
                  <a:lnTo>
                    <a:pt x="59532" y="1401320"/>
                  </a:lnTo>
                  <a:lnTo>
                    <a:pt x="60442" y="1389343"/>
                  </a:lnTo>
                  <a:lnTo>
                    <a:pt x="61338" y="1377366"/>
                  </a:lnTo>
                  <a:lnTo>
                    <a:pt x="62219" y="1365389"/>
                  </a:lnTo>
                  <a:lnTo>
                    <a:pt x="63081" y="1353412"/>
                  </a:lnTo>
                  <a:lnTo>
                    <a:pt x="63928" y="1341435"/>
                  </a:lnTo>
                  <a:lnTo>
                    <a:pt x="64759" y="1329457"/>
                  </a:lnTo>
                  <a:lnTo>
                    <a:pt x="65573" y="1317480"/>
                  </a:lnTo>
                  <a:lnTo>
                    <a:pt x="66371" y="1305503"/>
                  </a:lnTo>
                  <a:lnTo>
                    <a:pt x="67154" y="1293526"/>
                  </a:lnTo>
                  <a:lnTo>
                    <a:pt x="67919" y="1281549"/>
                  </a:lnTo>
                  <a:lnTo>
                    <a:pt x="68668" y="1269572"/>
                  </a:lnTo>
                  <a:lnTo>
                    <a:pt x="69402" y="1257595"/>
                  </a:lnTo>
                  <a:lnTo>
                    <a:pt x="70123" y="1245618"/>
                  </a:lnTo>
                  <a:lnTo>
                    <a:pt x="70830" y="1233641"/>
                  </a:lnTo>
                  <a:lnTo>
                    <a:pt x="71524" y="1221664"/>
                  </a:lnTo>
                  <a:lnTo>
                    <a:pt x="72206" y="1209686"/>
                  </a:lnTo>
                  <a:lnTo>
                    <a:pt x="72874" y="1197709"/>
                  </a:lnTo>
                  <a:lnTo>
                    <a:pt x="73529" y="1185732"/>
                  </a:lnTo>
                  <a:lnTo>
                    <a:pt x="74173" y="1173755"/>
                  </a:lnTo>
                  <a:lnTo>
                    <a:pt x="74805" y="1161778"/>
                  </a:lnTo>
                  <a:lnTo>
                    <a:pt x="75425" y="1149801"/>
                  </a:lnTo>
                  <a:lnTo>
                    <a:pt x="76033" y="1137824"/>
                  </a:lnTo>
                  <a:lnTo>
                    <a:pt x="76628" y="1125847"/>
                  </a:lnTo>
                  <a:lnTo>
                    <a:pt x="77207" y="1113870"/>
                  </a:lnTo>
                  <a:lnTo>
                    <a:pt x="77772" y="1101893"/>
                  </a:lnTo>
                  <a:lnTo>
                    <a:pt x="78322" y="1089915"/>
                  </a:lnTo>
                  <a:lnTo>
                    <a:pt x="78856" y="1077938"/>
                  </a:lnTo>
                  <a:lnTo>
                    <a:pt x="79375" y="1065961"/>
                  </a:lnTo>
                  <a:lnTo>
                    <a:pt x="79876" y="1053984"/>
                  </a:lnTo>
                  <a:lnTo>
                    <a:pt x="80359" y="1042007"/>
                  </a:lnTo>
                  <a:lnTo>
                    <a:pt x="80820" y="1030030"/>
                  </a:lnTo>
                  <a:lnTo>
                    <a:pt x="81262" y="1018053"/>
                  </a:lnTo>
                  <a:lnTo>
                    <a:pt x="81685" y="1006076"/>
                  </a:lnTo>
                  <a:lnTo>
                    <a:pt x="82087" y="994099"/>
                  </a:lnTo>
                  <a:lnTo>
                    <a:pt x="82469" y="982122"/>
                  </a:lnTo>
                  <a:lnTo>
                    <a:pt x="82830" y="970144"/>
                  </a:lnTo>
                  <a:lnTo>
                    <a:pt x="83170" y="958167"/>
                  </a:lnTo>
                  <a:lnTo>
                    <a:pt x="83486" y="946190"/>
                  </a:lnTo>
                  <a:lnTo>
                    <a:pt x="83783" y="934213"/>
                  </a:lnTo>
                  <a:lnTo>
                    <a:pt x="84060" y="922236"/>
                  </a:lnTo>
                  <a:lnTo>
                    <a:pt x="84319" y="910259"/>
                  </a:lnTo>
                  <a:lnTo>
                    <a:pt x="84559" y="898282"/>
                  </a:lnTo>
                  <a:lnTo>
                    <a:pt x="84782" y="886305"/>
                  </a:lnTo>
                  <a:lnTo>
                    <a:pt x="84986" y="874328"/>
                  </a:lnTo>
                  <a:lnTo>
                    <a:pt x="85173" y="862351"/>
                  </a:lnTo>
                  <a:lnTo>
                    <a:pt x="85345" y="850373"/>
                  </a:lnTo>
                  <a:lnTo>
                    <a:pt x="85503" y="838396"/>
                  </a:lnTo>
                  <a:lnTo>
                    <a:pt x="85649" y="826419"/>
                  </a:lnTo>
                  <a:lnTo>
                    <a:pt x="85782" y="814442"/>
                  </a:lnTo>
                  <a:lnTo>
                    <a:pt x="85904" y="802465"/>
                  </a:lnTo>
                  <a:lnTo>
                    <a:pt x="86013" y="790488"/>
                  </a:lnTo>
                  <a:lnTo>
                    <a:pt x="86113" y="778511"/>
                  </a:lnTo>
                  <a:lnTo>
                    <a:pt x="86204" y="766534"/>
                  </a:lnTo>
                  <a:lnTo>
                    <a:pt x="86287" y="754557"/>
                  </a:lnTo>
                  <a:lnTo>
                    <a:pt x="86363" y="742580"/>
                  </a:lnTo>
                  <a:lnTo>
                    <a:pt x="86431" y="730603"/>
                  </a:lnTo>
                  <a:lnTo>
                    <a:pt x="86493" y="718625"/>
                  </a:lnTo>
                  <a:lnTo>
                    <a:pt x="86549" y="706648"/>
                  </a:lnTo>
                  <a:lnTo>
                    <a:pt x="86600" y="694671"/>
                  </a:lnTo>
                  <a:lnTo>
                    <a:pt x="86646" y="682694"/>
                  </a:lnTo>
                  <a:lnTo>
                    <a:pt x="86688" y="670717"/>
                  </a:lnTo>
                  <a:lnTo>
                    <a:pt x="86727" y="658740"/>
                  </a:lnTo>
                  <a:lnTo>
                    <a:pt x="86763" y="646763"/>
                  </a:lnTo>
                  <a:lnTo>
                    <a:pt x="86795" y="634786"/>
                  </a:lnTo>
                  <a:lnTo>
                    <a:pt x="86825" y="622809"/>
                  </a:lnTo>
                  <a:lnTo>
                    <a:pt x="86853" y="610832"/>
                  </a:lnTo>
                  <a:lnTo>
                    <a:pt x="86879" y="598854"/>
                  </a:lnTo>
                  <a:lnTo>
                    <a:pt x="86904" y="586877"/>
                  </a:lnTo>
                  <a:lnTo>
                    <a:pt x="86928" y="574900"/>
                  </a:lnTo>
                  <a:lnTo>
                    <a:pt x="86951" y="562923"/>
                  </a:lnTo>
                  <a:lnTo>
                    <a:pt x="86973" y="550946"/>
                  </a:lnTo>
                  <a:lnTo>
                    <a:pt x="86994" y="538969"/>
                  </a:lnTo>
                  <a:lnTo>
                    <a:pt x="87015" y="526992"/>
                  </a:lnTo>
                  <a:lnTo>
                    <a:pt x="87036" y="515015"/>
                  </a:lnTo>
                  <a:lnTo>
                    <a:pt x="87056" y="503038"/>
                  </a:lnTo>
                  <a:lnTo>
                    <a:pt x="87076" y="491061"/>
                  </a:lnTo>
                  <a:lnTo>
                    <a:pt x="87095" y="479083"/>
                  </a:lnTo>
                  <a:lnTo>
                    <a:pt x="87114" y="467106"/>
                  </a:lnTo>
                  <a:lnTo>
                    <a:pt x="87132" y="455129"/>
                  </a:lnTo>
                  <a:lnTo>
                    <a:pt x="87149" y="443152"/>
                  </a:lnTo>
                  <a:lnTo>
                    <a:pt x="87166" y="431175"/>
                  </a:lnTo>
                  <a:lnTo>
                    <a:pt x="87182" y="419198"/>
                  </a:lnTo>
                  <a:lnTo>
                    <a:pt x="87197" y="407221"/>
                  </a:lnTo>
                  <a:lnTo>
                    <a:pt x="87212" y="395244"/>
                  </a:lnTo>
                  <a:lnTo>
                    <a:pt x="87225" y="383267"/>
                  </a:lnTo>
                  <a:lnTo>
                    <a:pt x="87237" y="371290"/>
                  </a:lnTo>
                  <a:lnTo>
                    <a:pt x="87249" y="359312"/>
                  </a:lnTo>
                  <a:lnTo>
                    <a:pt x="87259" y="347335"/>
                  </a:lnTo>
                  <a:lnTo>
                    <a:pt x="87269" y="335358"/>
                  </a:lnTo>
                  <a:lnTo>
                    <a:pt x="87278" y="323381"/>
                  </a:lnTo>
                  <a:lnTo>
                    <a:pt x="87286" y="311404"/>
                  </a:lnTo>
                  <a:lnTo>
                    <a:pt x="87294" y="299427"/>
                  </a:lnTo>
                  <a:lnTo>
                    <a:pt x="87301" y="287450"/>
                  </a:lnTo>
                  <a:lnTo>
                    <a:pt x="87307" y="275473"/>
                  </a:lnTo>
                  <a:lnTo>
                    <a:pt x="87314" y="263496"/>
                  </a:lnTo>
                  <a:lnTo>
                    <a:pt x="87320" y="251519"/>
                  </a:lnTo>
                  <a:lnTo>
                    <a:pt x="87325" y="239541"/>
                  </a:lnTo>
                  <a:lnTo>
                    <a:pt x="87331" y="227564"/>
                  </a:lnTo>
                  <a:lnTo>
                    <a:pt x="87336" y="215587"/>
                  </a:lnTo>
                  <a:lnTo>
                    <a:pt x="87342" y="203610"/>
                  </a:lnTo>
                  <a:lnTo>
                    <a:pt x="87347" y="191633"/>
                  </a:lnTo>
                  <a:lnTo>
                    <a:pt x="87352" y="179656"/>
                  </a:lnTo>
                  <a:lnTo>
                    <a:pt x="87357" y="167679"/>
                  </a:lnTo>
                  <a:lnTo>
                    <a:pt x="87363" y="155702"/>
                  </a:lnTo>
                  <a:lnTo>
                    <a:pt x="87368" y="143725"/>
                  </a:lnTo>
                  <a:lnTo>
                    <a:pt x="87373" y="131748"/>
                  </a:lnTo>
                  <a:lnTo>
                    <a:pt x="87378" y="119770"/>
                  </a:lnTo>
                  <a:lnTo>
                    <a:pt x="87382" y="107793"/>
                  </a:lnTo>
                  <a:lnTo>
                    <a:pt x="87387" y="95816"/>
                  </a:lnTo>
                  <a:lnTo>
                    <a:pt x="87392" y="83839"/>
                  </a:lnTo>
                  <a:lnTo>
                    <a:pt x="87396" y="71862"/>
                  </a:lnTo>
                  <a:lnTo>
                    <a:pt x="87400" y="59885"/>
                  </a:lnTo>
                  <a:lnTo>
                    <a:pt x="87404" y="47908"/>
                  </a:lnTo>
                  <a:lnTo>
                    <a:pt x="87408" y="35931"/>
                  </a:lnTo>
                  <a:lnTo>
                    <a:pt x="87412" y="23954"/>
                  </a:lnTo>
                  <a:lnTo>
                    <a:pt x="87415" y="11977"/>
                  </a:lnTo>
                  <a:lnTo>
                    <a:pt x="87535" y="0"/>
                  </a:lnTo>
                  <a:lnTo>
                    <a:pt x="87539" y="11977"/>
                  </a:lnTo>
                  <a:lnTo>
                    <a:pt x="87543" y="23954"/>
                  </a:lnTo>
                  <a:lnTo>
                    <a:pt x="87546" y="35931"/>
                  </a:lnTo>
                  <a:lnTo>
                    <a:pt x="87550" y="47908"/>
                  </a:lnTo>
                  <a:lnTo>
                    <a:pt x="87554" y="59885"/>
                  </a:lnTo>
                  <a:lnTo>
                    <a:pt x="87558" y="71862"/>
                  </a:lnTo>
                  <a:lnTo>
                    <a:pt x="87563" y="83839"/>
                  </a:lnTo>
                  <a:lnTo>
                    <a:pt x="87567" y="95816"/>
                  </a:lnTo>
                  <a:lnTo>
                    <a:pt x="87572" y="107793"/>
                  </a:lnTo>
                  <a:lnTo>
                    <a:pt x="87577" y="119770"/>
                  </a:lnTo>
                  <a:lnTo>
                    <a:pt x="87582" y="131748"/>
                  </a:lnTo>
                  <a:lnTo>
                    <a:pt x="87587" y="143725"/>
                  </a:lnTo>
                  <a:lnTo>
                    <a:pt x="87592" y="155702"/>
                  </a:lnTo>
                  <a:lnTo>
                    <a:pt x="87597" y="167679"/>
                  </a:lnTo>
                  <a:lnTo>
                    <a:pt x="87602" y="179656"/>
                  </a:lnTo>
                  <a:lnTo>
                    <a:pt x="87608" y="191633"/>
                  </a:lnTo>
                  <a:lnTo>
                    <a:pt x="87613" y="203610"/>
                  </a:lnTo>
                  <a:lnTo>
                    <a:pt x="87618" y="215587"/>
                  </a:lnTo>
                  <a:lnTo>
                    <a:pt x="87624" y="227564"/>
                  </a:lnTo>
                  <a:lnTo>
                    <a:pt x="87629" y="239541"/>
                  </a:lnTo>
                  <a:lnTo>
                    <a:pt x="87635" y="251519"/>
                  </a:lnTo>
                  <a:lnTo>
                    <a:pt x="87641" y="263496"/>
                  </a:lnTo>
                  <a:lnTo>
                    <a:pt x="87647" y="275473"/>
                  </a:lnTo>
                  <a:lnTo>
                    <a:pt x="87654" y="287450"/>
                  </a:lnTo>
                  <a:lnTo>
                    <a:pt x="87661" y="299427"/>
                  </a:lnTo>
                  <a:lnTo>
                    <a:pt x="87668" y="311404"/>
                  </a:lnTo>
                  <a:lnTo>
                    <a:pt x="87676" y="323381"/>
                  </a:lnTo>
                  <a:lnTo>
                    <a:pt x="87685" y="335358"/>
                  </a:lnTo>
                  <a:lnTo>
                    <a:pt x="87695" y="347335"/>
                  </a:lnTo>
                  <a:lnTo>
                    <a:pt x="87706" y="359312"/>
                  </a:lnTo>
                  <a:lnTo>
                    <a:pt x="87717" y="371290"/>
                  </a:lnTo>
                  <a:lnTo>
                    <a:pt x="87730" y="383267"/>
                  </a:lnTo>
                  <a:lnTo>
                    <a:pt x="87743" y="395244"/>
                  </a:lnTo>
                  <a:lnTo>
                    <a:pt x="87757" y="407221"/>
                  </a:lnTo>
                  <a:lnTo>
                    <a:pt x="87772" y="419198"/>
                  </a:lnTo>
                  <a:lnTo>
                    <a:pt x="87788" y="431175"/>
                  </a:lnTo>
                  <a:lnTo>
                    <a:pt x="87805" y="443152"/>
                  </a:lnTo>
                  <a:lnTo>
                    <a:pt x="87823" y="455129"/>
                  </a:lnTo>
                  <a:lnTo>
                    <a:pt x="87841" y="467106"/>
                  </a:lnTo>
                  <a:lnTo>
                    <a:pt x="87860" y="479083"/>
                  </a:lnTo>
                  <a:lnTo>
                    <a:pt x="87879" y="491061"/>
                  </a:lnTo>
                  <a:lnTo>
                    <a:pt x="87898" y="503038"/>
                  </a:lnTo>
                  <a:lnTo>
                    <a:pt x="87919" y="515015"/>
                  </a:lnTo>
                  <a:lnTo>
                    <a:pt x="87939" y="526992"/>
                  </a:lnTo>
                  <a:lnTo>
                    <a:pt x="87960" y="538969"/>
                  </a:lnTo>
                  <a:lnTo>
                    <a:pt x="87981" y="550946"/>
                  </a:lnTo>
                  <a:lnTo>
                    <a:pt x="88004" y="562923"/>
                  </a:lnTo>
                  <a:lnTo>
                    <a:pt x="88026" y="574900"/>
                  </a:lnTo>
                  <a:lnTo>
                    <a:pt x="88050" y="586877"/>
                  </a:lnTo>
                  <a:lnTo>
                    <a:pt x="88075" y="598854"/>
                  </a:lnTo>
                  <a:lnTo>
                    <a:pt x="88101" y="610832"/>
                  </a:lnTo>
                  <a:lnTo>
                    <a:pt x="88129" y="622809"/>
                  </a:lnTo>
                  <a:lnTo>
                    <a:pt x="88159" y="634786"/>
                  </a:lnTo>
                  <a:lnTo>
                    <a:pt x="88192" y="646763"/>
                  </a:lnTo>
                  <a:lnTo>
                    <a:pt x="88227" y="658740"/>
                  </a:lnTo>
                  <a:lnTo>
                    <a:pt x="88266" y="670717"/>
                  </a:lnTo>
                  <a:lnTo>
                    <a:pt x="88308" y="682694"/>
                  </a:lnTo>
                  <a:lnTo>
                    <a:pt x="88354" y="694671"/>
                  </a:lnTo>
                  <a:lnTo>
                    <a:pt x="88405" y="706648"/>
                  </a:lnTo>
                  <a:lnTo>
                    <a:pt x="88461" y="718625"/>
                  </a:lnTo>
                  <a:lnTo>
                    <a:pt x="88523" y="730603"/>
                  </a:lnTo>
                  <a:lnTo>
                    <a:pt x="88592" y="742580"/>
                  </a:lnTo>
                  <a:lnTo>
                    <a:pt x="88667" y="754557"/>
                  </a:lnTo>
                  <a:lnTo>
                    <a:pt x="88750" y="766534"/>
                  </a:lnTo>
                  <a:lnTo>
                    <a:pt x="88841" y="778511"/>
                  </a:lnTo>
                  <a:lnTo>
                    <a:pt x="88941" y="790488"/>
                  </a:lnTo>
                  <a:lnTo>
                    <a:pt x="89051" y="802465"/>
                  </a:lnTo>
                  <a:lnTo>
                    <a:pt x="89172" y="814442"/>
                  </a:lnTo>
                  <a:lnTo>
                    <a:pt x="89306" y="826419"/>
                  </a:lnTo>
                  <a:lnTo>
                    <a:pt x="89451" y="838396"/>
                  </a:lnTo>
                  <a:lnTo>
                    <a:pt x="89609" y="850373"/>
                  </a:lnTo>
                  <a:lnTo>
                    <a:pt x="89782" y="862351"/>
                  </a:lnTo>
                  <a:lnTo>
                    <a:pt x="89969" y="874328"/>
                  </a:lnTo>
                  <a:lnTo>
                    <a:pt x="90172" y="886305"/>
                  </a:lnTo>
                  <a:lnTo>
                    <a:pt x="90395" y="898282"/>
                  </a:lnTo>
                  <a:lnTo>
                    <a:pt x="90635" y="910259"/>
                  </a:lnTo>
                  <a:lnTo>
                    <a:pt x="90894" y="922236"/>
                  </a:lnTo>
                  <a:lnTo>
                    <a:pt x="91171" y="934213"/>
                  </a:lnTo>
                  <a:lnTo>
                    <a:pt x="91468" y="946190"/>
                  </a:lnTo>
                  <a:lnTo>
                    <a:pt x="91785" y="958167"/>
                  </a:lnTo>
                  <a:lnTo>
                    <a:pt x="92124" y="970144"/>
                  </a:lnTo>
                  <a:lnTo>
                    <a:pt x="92486" y="982122"/>
                  </a:lnTo>
                  <a:lnTo>
                    <a:pt x="92868" y="994099"/>
                  </a:lnTo>
                  <a:lnTo>
                    <a:pt x="93270" y="1006076"/>
                  </a:lnTo>
                  <a:lnTo>
                    <a:pt x="93692" y="1018053"/>
                  </a:lnTo>
                  <a:lnTo>
                    <a:pt x="94134" y="1030030"/>
                  </a:lnTo>
                  <a:lnTo>
                    <a:pt x="94595" y="1042007"/>
                  </a:lnTo>
                  <a:lnTo>
                    <a:pt x="95078" y="1053984"/>
                  </a:lnTo>
                  <a:lnTo>
                    <a:pt x="95580" y="1065961"/>
                  </a:lnTo>
                  <a:lnTo>
                    <a:pt x="96098" y="1077938"/>
                  </a:lnTo>
                  <a:lnTo>
                    <a:pt x="96633" y="1089915"/>
                  </a:lnTo>
                  <a:lnTo>
                    <a:pt x="97183" y="1101893"/>
                  </a:lnTo>
                  <a:lnTo>
                    <a:pt x="97748" y="1113870"/>
                  </a:lnTo>
                  <a:lnTo>
                    <a:pt x="98327" y="1125847"/>
                  </a:lnTo>
                  <a:lnTo>
                    <a:pt x="98922" y="1137824"/>
                  </a:lnTo>
                  <a:lnTo>
                    <a:pt x="99529" y="1149801"/>
                  </a:lnTo>
                  <a:lnTo>
                    <a:pt x="100149" y="1161778"/>
                  </a:lnTo>
                  <a:lnTo>
                    <a:pt x="100781" y="1173755"/>
                  </a:lnTo>
                  <a:lnTo>
                    <a:pt x="101425" y="1185732"/>
                  </a:lnTo>
                  <a:lnTo>
                    <a:pt x="102080" y="1197709"/>
                  </a:lnTo>
                  <a:lnTo>
                    <a:pt x="102749" y="1209686"/>
                  </a:lnTo>
                  <a:lnTo>
                    <a:pt x="103430" y="1221664"/>
                  </a:lnTo>
                  <a:lnTo>
                    <a:pt x="104125" y="1233641"/>
                  </a:lnTo>
                  <a:lnTo>
                    <a:pt x="104832" y="1245618"/>
                  </a:lnTo>
                  <a:lnTo>
                    <a:pt x="105552" y="1257595"/>
                  </a:lnTo>
                  <a:lnTo>
                    <a:pt x="106287" y="1269572"/>
                  </a:lnTo>
                  <a:lnTo>
                    <a:pt x="107035" y="1281549"/>
                  </a:lnTo>
                  <a:lnTo>
                    <a:pt x="107801" y="1293526"/>
                  </a:lnTo>
                  <a:lnTo>
                    <a:pt x="108583" y="1305503"/>
                  </a:lnTo>
                  <a:lnTo>
                    <a:pt x="109381" y="1317480"/>
                  </a:lnTo>
                  <a:lnTo>
                    <a:pt x="110196" y="1329457"/>
                  </a:lnTo>
                  <a:lnTo>
                    <a:pt x="111026" y="1341435"/>
                  </a:lnTo>
                  <a:lnTo>
                    <a:pt x="111873" y="1353412"/>
                  </a:lnTo>
                  <a:lnTo>
                    <a:pt x="112736" y="1365389"/>
                  </a:lnTo>
                  <a:lnTo>
                    <a:pt x="113617" y="1377366"/>
                  </a:lnTo>
                  <a:lnTo>
                    <a:pt x="114513" y="1389343"/>
                  </a:lnTo>
                  <a:lnTo>
                    <a:pt x="115423" y="1401320"/>
                  </a:lnTo>
                  <a:lnTo>
                    <a:pt x="116345" y="1413297"/>
                  </a:lnTo>
                  <a:lnTo>
                    <a:pt x="117279" y="1425274"/>
                  </a:lnTo>
                  <a:lnTo>
                    <a:pt x="118224" y="1437251"/>
                  </a:lnTo>
                  <a:lnTo>
                    <a:pt x="119178" y="1449228"/>
                  </a:lnTo>
                  <a:lnTo>
                    <a:pt x="120141" y="1461206"/>
                  </a:lnTo>
                  <a:lnTo>
                    <a:pt x="121110" y="1473183"/>
                  </a:lnTo>
                  <a:lnTo>
                    <a:pt x="122083" y="1485160"/>
                  </a:lnTo>
                  <a:lnTo>
                    <a:pt x="123060" y="1497137"/>
                  </a:lnTo>
                  <a:lnTo>
                    <a:pt x="124040" y="1509114"/>
                  </a:lnTo>
                  <a:lnTo>
                    <a:pt x="125023" y="1521091"/>
                  </a:lnTo>
                  <a:lnTo>
                    <a:pt x="126007" y="1533068"/>
                  </a:lnTo>
                  <a:lnTo>
                    <a:pt x="126993" y="1545045"/>
                  </a:lnTo>
                  <a:lnTo>
                    <a:pt x="127982" y="1557022"/>
                  </a:lnTo>
                  <a:lnTo>
                    <a:pt x="128973" y="1568999"/>
                  </a:lnTo>
                  <a:lnTo>
                    <a:pt x="129967" y="1580977"/>
                  </a:lnTo>
                  <a:lnTo>
                    <a:pt x="130966" y="1592954"/>
                  </a:lnTo>
                  <a:lnTo>
                    <a:pt x="131970" y="1604931"/>
                  </a:lnTo>
                  <a:lnTo>
                    <a:pt x="132981" y="1616908"/>
                  </a:lnTo>
                  <a:lnTo>
                    <a:pt x="133999" y="1628885"/>
                  </a:lnTo>
                  <a:lnTo>
                    <a:pt x="135026" y="1640862"/>
                  </a:lnTo>
                  <a:lnTo>
                    <a:pt x="136062" y="1652839"/>
                  </a:lnTo>
                  <a:lnTo>
                    <a:pt x="137106" y="1664816"/>
                  </a:lnTo>
                  <a:lnTo>
                    <a:pt x="138159" y="1676793"/>
                  </a:lnTo>
                  <a:lnTo>
                    <a:pt x="139220" y="1688770"/>
                  </a:lnTo>
                  <a:lnTo>
                    <a:pt x="140288" y="1700747"/>
                  </a:lnTo>
                  <a:lnTo>
                    <a:pt x="141361" y="1712725"/>
                  </a:lnTo>
                  <a:lnTo>
                    <a:pt x="142435" y="1724702"/>
                  </a:lnTo>
                  <a:lnTo>
                    <a:pt x="143508" y="1736679"/>
                  </a:lnTo>
                  <a:lnTo>
                    <a:pt x="144577" y="1748656"/>
                  </a:lnTo>
                  <a:lnTo>
                    <a:pt x="145637" y="1760633"/>
                  </a:lnTo>
                  <a:lnTo>
                    <a:pt x="146685" y="1772610"/>
                  </a:lnTo>
                  <a:lnTo>
                    <a:pt x="147713" y="1784587"/>
                  </a:lnTo>
                  <a:lnTo>
                    <a:pt x="148719" y="1796564"/>
                  </a:lnTo>
                  <a:lnTo>
                    <a:pt x="149699" y="1808541"/>
                  </a:lnTo>
                  <a:lnTo>
                    <a:pt x="150650" y="1820518"/>
                  </a:lnTo>
                  <a:lnTo>
                    <a:pt x="151567" y="1832496"/>
                  </a:lnTo>
                  <a:lnTo>
                    <a:pt x="152449" y="1844473"/>
                  </a:lnTo>
                  <a:lnTo>
                    <a:pt x="153287" y="1856450"/>
                  </a:lnTo>
                  <a:lnTo>
                    <a:pt x="154080" y="1868427"/>
                  </a:lnTo>
                  <a:lnTo>
                    <a:pt x="154830" y="1880404"/>
                  </a:lnTo>
                  <a:lnTo>
                    <a:pt x="155538" y="1892381"/>
                  </a:lnTo>
                  <a:lnTo>
                    <a:pt x="156203" y="1904358"/>
                  </a:lnTo>
                  <a:lnTo>
                    <a:pt x="156827" y="1916335"/>
                  </a:lnTo>
                  <a:lnTo>
                    <a:pt x="157410" y="1928312"/>
                  </a:lnTo>
                  <a:lnTo>
                    <a:pt x="157949" y="1940289"/>
                  </a:lnTo>
                  <a:lnTo>
                    <a:pt x="158452" y="1952267"/>
                  </a:lnTo>
                  <a:lnTo>
                    <a:pt x="158923" y="1964244"/>
                  </a:lnTo>
                  <a:lnTo>
                    <a:pt x="159366" y="1976221"/>
                  </a:lnTo>
                  <a:lnTo>
                    <a:pt x="159784" y="1988198"/>
                  </a:lnTo>
                  <a:lnTo>
                    <a:pt x="160180" y="2000175"/>
                  </a:lnTo>
                  <a:lnTo>
                    <a:pt x="160559" y="2012152"/>
                  </a:lnTo>
                  <a:lnTo>
                    <a:pt x="160921" y="2024129"/>
                  </a:lnTo>
                  <a:lnTo>
                    <a:pt x="161275" y="2036106"/>
                  </a:lnTo>
                  <a:lnTo>
                    <a:pt x="161622" y="2048083"/>
                  </a:lnTo>
                  <a:lnTo>
                    <a:pt x="161967" y="2060060"/>
                  </a:lnTo>
                  <a:lnTo>
                    <a:pt x="162310" y="2072038"/>
                  </a:lnTo>
                  <a:lnTo>
                    <a:pt x="162655" y="2084015"/>
                  </a:lnTo>
                  <a:lnTo>
                    <a:pt x="163003" y="2095992"/>
                  </a:lnTo>
                  <a:lnTo>
                    <a:pt x="163357" y="2107969"/>
                  </a:lnTo>
                  <a:lnTo>
                    <a:pt x="163717" y="2119946"/>
                  </a:lnTo>
                  <a:lnTo>
                    <a:pt x="164083" y="2131923"/>
                  </a:lnTo>
                  <a:lnTo>
                    <a:pt x="164456" y="2143900"/>
                  </a:lnTo>
                  <a:lnTo>
                    <a:pt x="164835" y="2155877"/>
                  </a:lnTo>
                  <a:lnTo>
                    <a:pt x="165220" y="2167854"/>
                  </a:lnTo>
                  <a:lnTo>
                    <a:pt x="165609" y="2179831"/>
                  </a:lnTo>
                  <a:lnTo>
                    <a:pt x="166001" y="2191809"/>
                  </a:lnTo>
                  <a:lnTo>
                    <a:pt x="166395" y="2203786"/>
                  </a:lnTo>
                  <a:lnTo>
                    <a:pt x="166787" y="2215763"/>
                  </a:lnTo>
                  <a:lnTo>
                    <a:pt x="167176" y="2227740"/>
                  </a:lnTo>
                  <a:lnTo>
                    <a:pt x="167560" y="2239717"/>
                  </a:lnTo>
                  <a:lnTo>
                    <a:pt x="167937" y="2251694"/>
                  </a:lnTo>
                  <a:lnTo>
                    <a:pt x="168302" y="2263671"/>
                  </a:lnTo>
                  <a:lnTo>
                    <a:pt x="168654" y="2275648"/>
                  </a:lnTo>
                  <a:lnTo>
                    <a:pt x="168991" y="2287625"/>
                  </a:lnTo>
                  <a:lnTo>
                    <a:pt x="169312" y="2299602"/>
                  </a:lnTo>
                  <a:lnTo>
                    <a:pt x="169614" y="2311580"/>
                  </a:lnTo>
                  <a:lnTo>
                    <a:pt x="169896" y="2323557"/>
                  </a:lnTo>
                  <a:lnTo>
                    <a:pt x="170156" y="2335534"/>
                  </a:lnTo>
                  <a:lnTo>
                    <a:pt x="170389" y="2347511"/>
                  </a:lnTo>
                  <a:lnTo>
                    <a:pt x="170599" y="2359488"/>
                  </a:lnTo>
                  <a:lnTo>
                    <a:pt x="170786" y="2371465"/>
                  </a:lnTo>
                  <a:lnTo>
                    <a:pt x="170948" y="2383442"/>
                  </a:lnTo>
                  <a:lnTo>
                    <a:pt x="171088" y="2395419"/>
                  </a:lnTo>
                  <a:lnTo>
                    <a:pt x="171204" y="2407396"/>
                  </a:lnTo>
                  <a:lnTo>
                    <a:pt x="171297" y="2419373"/>
                  </a:lnTo>
                  <a:lnTo>
                    <a:pt x="171366" y="2431351"/>
                  </a:lnTo>
                  <a:lnTo>
                    <a:pt x="171416" y="2443328"/>
                  </a:lnTo>
                  <a:lnTo>
                    <a:pt x="171448" y="2455305"/>
                  </a:lnTo>
                  <a:lnTo>
                    <a:pt x="171464" y="2467282"/>
                  </a:lnTo>
                  <a:lnTo>
                    <a:pt x="171466" y="2479259"/>
                  </a:lnTo>
                  <a:lnTo>
                    <a:pt x="171455" y="2491236"/>
                  </a:lnTo>
                  <a:lnTo>
                    <a:pt x="171432" y="2503213"/>
                  </a:lnTo>
                  <a:lnTo>
                    <a:pt x="171401" y="2515190"/>
                  </a:lnTo>
                  <a:lnTo>
                    <a:pt x="171364" y="2527167"/>
                  </a:lnTo>
                  <a:lnTo>
                    <a:pt x="171322" y="2539144"/>
                  </a:lnTo>
                  <a:lnTo>
                    <a:pt x="171279" y="2551121"/>
                  </a:lnTo>
                  <a:lnTo>
                    <a:pt x="171236" y="2563099"/>
                  </a:lnTo>
                  <a:lnTo>
                    <a:pt x="171195" y="2575076"/>
                  </a:lnTo>
                  <a:lnTo>
                    <a:pt x="171159" y="2587053"/>
                  </a:lnTo>
                  <a:lnTo>
                    <a:pt x="171131" y="2599030"/>
                  </a:lnTo>
                  <a:lnTo>
                    <a:pt x="171111" y="2611007"/>
                  </a:lnTo>
                  <a:lnTo>
                    <a:pt x="171102" y="2622984"/>
                  </a:lnTo>
                  <a:lnTo>
                    <a:pt x="171105" y="2634961"/>
                  </a:lnTo>
                  <a:lnTo>
                    <a:pt x="171121" y="2646938"/>
                  </a:lnTo>
                  <a:lnTo>
                    <a:pt x="171153" y="2658915"/>
                  </a:lnTo>
                  <a:lnTo>
                    <a:pt x="171203" y="2670892"/>
                  </a:lnTo>
                  <a:lnTo>
                    <a:pt x="171270" y="2682870"/>
                  </a:lnTo>
                  <a:lnTo>
                    <a:pt x="171353" y="2694847"/>
                  </a:lnTo>
                  <a:lnTo>
                    <a:pt x="171453" y="2706824"/>
                  </a:lnTo>
                  <a:lnTo>
                    <a:pt x="171569" y="2718801"/>
                  </a:lnTo>
                  <a:lnTo>
                    <a:pt x="171700" y="2730778"/>
                  </a:lnTo>
                  <a:lnTo>
                    <a:pt x="171846" y="2742755"/>
                  </a:lnTo>
                  <a:lnTo>
                    <a:pt x="172006" y="2754732"/>
                  </a:lnTo>
                  <a:lnTo>
                    <a:pt x="172176" y="2766709"/>
                  </a:lnTo>
                  <a:lnTo>
                    <a:pt x="172355" y="2778686"/>
                  </a:lnTo>
                  <a:lnTo>
                    <a:pt x="172540" y="2790663"/>
                  </a:lnTo>
                  <a:lnTo>
                    <a:pt x="172729" y="2802641"/>
                  </a:lnTo>
                  <a:lnTo>
                    <a:pt x="172920" y="2814618"/>
                  </a:lnTo>
                  <a:lnTo>
                    <a:pt x="173111" y="2826595"/>
                  </a:lnTo>
                  <a:lnTo>
                    <a:pt x="173300" y="2838572"/>
                  </a:lnTo>
                  <a:lnTo>
                    <a:pt x="173484" y="2850549"/>
                  </a:lnTo>
                  <a:lnTo>
                    <a:pt x="173661" y="2862526"/>
                  </a:lnTo>
                  <a:lnTo>
                    <a:pt x="173832" y="2874503"/>
                  </a:lnTo>
                  <a:lnTo>
                    <a:pt x="173994" y="2886480"/>
                  </a:lnTo>
                  <a:lnTo>
                    <a:pt x="174146" y="2898457"/>
                  </a:lnTo>
                  <a:lnTo>
                    <a:pt x="174285" y="2910434"/>
                  </a:lnTo>
                  <a:lnTo>
                    <a:pt x="174413" y="2922412"/>
                  </a:lnTo>
                  <a:lnTo>
                    <a:pt x="174529" y="2934389"/>
                  </a:lnTo>
                  <a:lnTo>
                    <a:pt x="174633" y="2946366"/>
                  </a:lnTo>
                  <a:lnTo>
                    <a:pt x="174724" y="2958343"/>
                  </a:lnTo>
                  <a:lnTo>
                    <a:pt x="174801" y="2970320"/>
                  </a:lnTo>
                  <a:lnTo>
                    <a:pt x="174864" y="2982297"/>
                  </a:lnTo>
                  <a:lnTo>
                    <a:pt x="174910" y="2994274"/>
                  </a:lnTo>
                  <a:lnTo>
                    <a:pt x="174940" y="3006251"/>
                  </a:lnTo>
                  <a:lnTo>
                    <a:pt x="174955" y="3018228"/>
                  </a:lnTo>
                  <a:lnTo>
                    <a:pt x="174953" y="3030205"/>
                  </a:lnTo>
                  <a:lnTo>
                    <a:pt x="174933" y="3042183"/>
                  </a:lnTo>
                  <a:lnTo>
                    <a:pt x="174894" y="3054160"/>
                  </a:lnTo>
                  <a:lnTo>
                    <a:pt x="174834" y="3066137"/>
                  </a:lnTo>
                  <a:lnTo>
                    <a:pt x="174752" y="3078114"/>
                  </a:lnTo>
                  <a:lnTo>
                    <a:pt x="174648" y="3090091"/>
                  </a:lnTo>
                  <a:lnTo>
                    <a:pt x="174523" y="3102068"/>
                  </a:lnTo>
                  <a:lnTo>
                    <a:pt x="174376" y="3114045"/>
                  </a:lnTo>
                  <a:lnTo>
                    <a:pt x="174207" y="3126022"/>
                  </a:lnTo>
                  <a:lnTo>
                    <a:pt x="174015" y="3137999"/>
                  </a:lnTo>
                  <a:lnTo>
                    <a:pt x="173799" y="3149976"/>
                  </a:lnTo>
                  <a:lnTo>
                    <a:pt x="173560" y="3161954"/>
                  </a:lnTo>
                  <a:lnTo>
                    <a:pt x="173302" y="3173931"/>
                  </a:lnTo>
                  <a:lnTo>
                    <a:pt x="173026" y="3185908"/>
                  </a:lnTo>
                  <a:lnTo>
                    <a:pt x="172732" y="3197885"/>
                  </a:lnTo>
                  <a:lnTo>
                    <a:pt x="172423" y="3209862"/>
                  </a:lnTo>
                  <a:lnTo>
                    <a:pt x="172101" y="3221839"/>
                  </a:lnTo>
                  <a:lnTo>
                    <a:pt x="171766" y="3233816"/>
                  </a:lnTo>
                  <a:lnTo>
                    <a:pt x="171424" y="3245793"/>
                  </a:lnTo>
                  <a:lnTo>
                    <a:pt x="171076" y="3257770"/>
                  </a:lnTo>
                  <a:lnTo>
                    <a:pt x="170726" y="3269747"/>
                  </a:lnTo>
                  <a:lnTo>
                    <a:pt x="170375" y="3281725"/>
                  </a:lnTo>
                  <a:lnTo>
                    <a:pt x="170027" y="3293702"/>
                  </a:lnTo>
                  <a:lnTo>
                    <a:pt x="169683" y="3305679"/>
                  </a:lnTo>
                  <a:lnTo>
                    <a:pt x="169347" y="3317656"/>
                  </a:lnTo>
                  <a:lnTo>
                    <a:pt x="169020" y="3329633"/>
                  </a:lnTo>
                  <a:lnTo>
                    <a:pt x="168703" y="3341610"/>
                  </a:lnTo>
                  <a:lnTo>
                    <a:pt x="168397" y="3353587"/>
                  </a:lnTo>
                  <a:lnTo>
                    <a:pt x="168103" y="3365564"/>
                  </a:lnTo>
                  <a:lnTo>
                    <a:pt x="167821" y="3377541"/>
                  </a:lnTo>
                  <a:lnTo>
                    <a:pt x="167553" y="3389518"/>
                  </a:lnTo>
                  <a:lnTo>
                    <a:pt x="167297" y="3401495"/>
                  </a:lnTo>
                  <a:lnTo>
                    <a:pt x="167053" y="3413473"/>
                  </a:lnTo>
                  <a:lnTo>
                    <a:pt x="166818" y="3425450"/>
                  </a:lnTo>
                  <a:lnTo>
                    <a:pt x="166591" y="3437427"/>
                  </a:lnTo>
                  <a:lnTo>
                    <a:pt x="166371" y="3449404"/>
                  </a:lnTo>
                  <a:lnTo>
                    <a:pt x="166156" y="3461381"/>
                  </a:lnTo>
                  <a:lnTo>
                    <a:pt x="165943" y="3473358"/>
                  </a:lnTo>
                  <a:lnTo>
                    <a:pt x="165731" y="3485335"/>
                  </a:lnTo>
                  <a:lnTo>
                    <a:pt x="165517" y="3497312"/>
                  </a:lnTo>
                  <a:lnTo>
                    <a:pt x="165299" y="3509289"/>
                  </a:lnTo>
                  <a:lnTo>
                    <a:pt x="165076" y="3521266"/>
                  </a:lnTo>
                  <a:lnTo>
                    <a:pt x="164845" y="3533244"/>
                  </a:lnTo>
                  <a:lnTo>
                    <a:pt x="164605" y="3545221"/>
                  </a:lnTo>
                  <a:lnTo>
                    <a:pt x="164351" y="3557198"/>
                  </a:lnTo>
                  <a:lnTo>
                    <a:pt x="164086" y="3569175"/>
                  </a:lnTo>
                  <a:lnTo>
                    <a:pt x="163807" y="3581152"/>
                  </a:lnTo>
                  <a:lnTo>
                    <a:pt x="163514" y="3593129"/>
                  </a:lnTo>
                  <a:lnTo>
                    <a:pt x="163205" y="3605106"/>
                  </a:lnTo>
                  <a:lnTo>
                    <a:pt x="162881" y="3617083"/>
                  </a:lnTo>
                  <a:lnTo>
                    <a:pt x="162540" y="3629060"/>
                  </a:lnTo>
                  <a:lnTo>
                    <a:pt x="162180" y="3641037"/>
                  </a:lnTo>
                  <a:lnTo>
                    <a:pt x="161803" y="3653015"/>
                  </a:lnTo>
                  <a:lnTo>
                    <a:pt x="161409" y="3664992"/>
                  </a:lnTo>
                  <a:lnTo>
                    <a:pt x="160999" y="3676969"/>
                  </a:lnTo>
                  <a:lnTo>
                    <a:pt x="160571" y="3688946"/>
                  </a:lnTo>
                  <a:lnTo>
                    <a:pt x="160127" y="3700923"/>
                  </a:lnTo>
                  <a:lnTo>
                    <a:pt x="159663" y="3712900"/>
                  </a:lnTo>
                  <a:lnTo>
                    <a:pt x="159183" y="3724877"/>
                  </a:lnTo>
                  <a:lnTo>
                    <a:pt x="158686" y="3736854"/>
                  </a:lnTo>
                  <a:lnTo>
                    <a:pt x="158174" y="3748831"/>
                  </a:lnTo>
                  <a:lnTo>
                    <a:pt x="157647" y="3760808"/>
                  </a:lnTo>
                  <a:lnTo>
                    <a:pt x="157106" y="3772786"/>
                  </a:lnTo>
                  <a:lnTo>
                    <a:pt x="156551" y="3784763"/>
                  </a:lnTo>
                  <a:lnTo>
                    <a:pt x="155982" y="3796740"/>
                  </a:lnTo>
                  <a:lnTo>
                    <a:pt x="155401" y="3808717"/>
                  </a:lnTo>
                  <a:lnTo>
                    <a:pt x="154810" y="3820694"/>
                  </a:lnTo>
                  <a:lnTo>
                    <a:pt x="154209" y="3832671"/>
                  </a:lnTo>
                  <a:lnTo>
                    <a:pt x="153601" y="3844648"/>
                  </a:lnTo>
                  <a:lnTo>
                    <a:pt x="152986" y="3856625"/>
                  </a:lnTo>
                  <a:lnTo>
                    <a:pt x="152365" y="3868602"/>
                  </a:lnTo>
                  <a:lnTo>
                    <a:pt x="151739" y="3880579"/>
                  </a:lnTo>
                  <a:lnTo>
                    <a:pt x="151110" y="3892557"/>
                  </a:lnTo>
                  <a:lnTo>
                    <a:pt x="150480" y="3904534"/>
                  </a:lnTo>
                  <a:lnTo>
                    <a:pt x="149849" y="3916511"/>
                  </a:lnTo>
                  <a:lnTo>
                    <a:pt x="149219" y="3928488"/>
                  </a:lnTo>
                  <a:lnTo>
                    <a:pt x="148591" y="3940465"/>
                  </a:lnTo>
                  <a:lnTo>
                    <a:pt x="147965" y="3952442"/>
                  </a:lnTo>
                  <a:lnTo>
                    <a:pt x="147344" y="3964419"/>
                  </a:lnTo>
                  <a:lnTo>
                    <a:pt x="146727" y="3976396"/>
                  </a:lnTo>
                  <a:lnTo>
                    <a:pt x="146114" y="3988373"/>
                  </a:lnTo>
                  <a:lnTo>
                    <a:pt x="145507" y="4000350"/>
                  </a:lnTo>
                  <a:lnTo>
                    <a:pt x="144906" y="4012328"/>
                  </a:lnTo>
                  <a:lnTo>
                    <a:pt x="144311" y="4024305"/>
                  </a:lnTo>
                  <a:lnTo>
                    <a:pt x="143723" y="4036282"/>
                  </a:lnTo>
                  <a:lnTo>
                    <a:pt x="143142" y="4048259"/>
                  </a:lnTo>
                  <a:lnTo>
                    <a:pt x="142567" y="4060236"/>
                  </a:lnTo>
                  <a:lnTo>
                    <a:pt x="141997" y="4072213"/>
                  </a:lnTo>
                  <a:lnTo>
                    <a:pt x="141433" y="4084190"/>
                  </a:lnTo>
                  <a:lnTo>
                    <a:pt x="140874" y="4096167"/>
                  </a:lnTo>
                  <a:lnTo>
                    <a:pt x="140319" y="4108144"/>
                  </a:lnTo>
                  <a:lnTo>
                    <a:pt x="139769" y="4120121"/>
                  </a:lnTo>
                  <a:lnTo>
                    <a:pt x="139222" y="4132099"/>
                  </a:lnTo>
                  <a:lnTo>
                    <a:pt x="138677" y="4144076"/>
                  </a:lnTo>
                  <a:lnTo>
                    <a:pt x="138133" y="4156053"/>
                  </a:lnTo>
                  <a:lnTo>
                    <a:pt x="137590" y="4168030"/>
                  </a:lnTo>
                  <a:lnTo>
                    <a:pt x="137048" y="4180007"/>
                  </a:lnTo>
                  <a:lnTo>
                    <a:pt x="136505" y="4191984"/>
                  </a:lnTo>
                  <a:lnTo>
                    <a:pt x="135963" y="4203961"/>
                  </a:lnTo>
                  <a:lnTo>
                    <a:pt x="135419" y="4215938"/>
                  </a:lnTo>
                  <a:lnTo>
                    <a:pt x="134875" y="4227915"/>
                  </a:lnTo>
                  <a:lnTo>
                    <a:pt x="134331" y="4239892"/>
                  </a:lnTo>
                  <a:lnTo>
                    <a:pt x="133786" y="4251869"/>
                  </a:lnTo>
                  <a:lnTo>
                    <a:pt x="133242" y="4263847"/>
                  </a:lnTo>
                  <a:lnTo>
                    <a:pt x="132699" y="4275824"/>
                  </a:lnTo>
                  <a:lnTo>
                    <a:pt x="132158" y="4287801"/>
                  </a:lnTo>
                  <a:lnTo>
                    <a:pt x="131620" y="4299778"/>
                  </a:lnTo>
                  <a:lnTo>
                    <a:pt x="131086" y="4311755"/>
                  </a:lnTo>
                  <a:lnTo>
                    <a:pt x="130556" y="4323732"/>
                  </a:lnTo>
                  <a:lnTo>
                    <a:pt x="130031" y="4335709"/>
                  </a:lnTo>
                  <a:lnTo>
                    <a:pt x="129513" y="4347686"/>
                  </a:lnTo>
                  <a:lnTo>
                    <a:pt x="129003" y="4359663"/>
                  </a:lnTo>
                  <a:lnTo>
                    <a:pt x="128502" y="4371640"/>
                  </a:lnTo>
                  <a:lnTo>
                    <a:pt x="128010" y="4383618"/>
                  </a:lnTo>
                  <a:lnTo>
                    <a:pt x="127528" y="4395595"/>
                  </a:lnTo>
                  <a:lnTo>
                    <a:pt x="127056" y="4407572"/>
                  </a:lnTo>
                  <a:lnTo>
                    <a:pt x="126593" y="4419549"/>
                  </a:lnTo>
                  <a:lnTo>
                    <a:pt x="126142" y="4431526"/>
                  </a:lnTo>
                  <a:lnTo>
                    <a:pt x="125703" y="4443503"/>
                  </a:lnTo>
                  <a:lnTo>
                    <a:pt x="125274" y="4455480"/>
                  </a:lnTo>
                  <a:lnTo>
                    <a:pt x="124856" y="4467457"/>
                  </a:lnTo>
                  <a:lnTo>
                    <a:pt x="124448" y="4479434"/>
                  </a:lnTo>
                  <a:lnTo>
                    <a:pt x="124049" y="4491411"/>
                  </a:lnTo>
                  <a:lnTo>
                    <a:pt x="123659" y="4503389"/>
                  </a:lnTo>
                  <a:lnTo>
                    <a:pt x="123279" y="4515366"/>
                  </a:lnTo>
                  <a:lnTo>
                    <a:pt x="122907" y="4527343"/>
                  </a:lnTo>
                  <a:lnTo>
                    <a:pt x="122543" y="4539320"/>
                  </a:lnTo>
                  <a:lnTo>
                    <a:pt x="122187" y="4551297"/>
                  </a:lnTo>
                  <a:lnTo>
                    <a:pt x="121837" y="4563274"/>
                  </a:lnTo>
                  <a:lnTo>
                    <a:pt x="121493" y="4575251"/>
                  </a:lnTo>
                  <a:lnTo>
                    <a:pt x="121156" y="4587228"/>
                  </a:lnTo>
                  <a:lnTo>
                    <a:pt x="120827" y="4599205"/>
                  </a:lnTo>
                  <a:lnTo>
                    <a:pt x="120504" y="4611182"/>
                  </a:lnTo>
                  <a:lnTo>
                    <a:pt x="120188" y="4623160"/>
                  </a:lnTo>
                  <a:lnTo>
                    <a:pt x="119878" y="4635137"/>
                  </a:lnTo>
                  <a:lnTo>
                    <a:pt x="119576" y="4647114"/>
                  </a:lnTo>
                  <a:lnTo>
                    <a:pt x="119282" y="4659091"/>
                  </a:lnTo>
                  <a:lnTo>
                    <a:pt x="118996" y="4671068"/>
                  </a:lnTo>
                  <a:lnTo>
                    <a:pt x="118720" y="4683045"/>
                  </a:lnTo>
                  <a:lnTo>
                    <a:pt x="118453" y="4695022"/>
                  </a:lnTo>
                  <a:lnTo>
                    <a:pt x="118197" y="4706999"/>
                  </a:lnTo>
                  <a:lnTo>
                    <a:pt x="117950" y="4718976"/>
                  </a:lnTo>
                  <a:lnTo>
                    <a:pt x="117715" y="4730953"/>
                  </a:lnTo>
                  <a:lnTo>
                    <a:pt x="117490" y="4742931"/>
                  </a:lnTo>
                  <a:lnTo>
                    <a:pt x="117277" y="4754908"/>
                  </a:lnTo>
                  <a:lnTo>
                    <a:pt x="117079" y="4766885"/>
                  </a:lnTo>
                  <a:lnTo>
                    <a:pt x="116894" y="4778862"/>
                  </a:lnTo>
                  <a:lnTo>
                    <a:pt x="116723" y="4790839"/>
                  </a:lnTo>
                  <a:lnTo>
                    <a:pt x="116565" y="4802816"/>
                  </a:lnTo>
                  <a:lnTo>
                    <a:pt x="116423" y="4814793"/>
                  </a:lnTo>
                  <a:lnTo>
                    <a:pt x="116296" y="4826770"/>
                  </a:lnTo>
                  <a:lnTo>
                    <a:pt x="116189" y="4838747"/>
                  </a:lnTo>
                  <a:lnTo>
                    <a:pt x="116102" y="4850724"/>
                  </a:lnTo>
                  <a:lnTo>
                    <a:pt x="116036" y="4862702"/>
                  </a:lnTo>
                  <a:lnTo>
                    <a:pt x="115992" y="4874679"/>
                  </a:lnTo>
                  <a:lnTo>
                    <a:pt x="115972" y="4886656"/>
                  </a:lnTo>
                  <a:lnTo>
                    <a:pt x="115978" y="4898633"/>
                  </a:lnTo>
                  <a:lnTo>
                    <a:pt x="116012" y="4910610"/>
                  </a:lnTo>
                  <a:lnTo>
                    <a:pt x="116080" y="4922587"/>
                  </a:lnTo>
                  <a:lnTo>
                    <a:pt x="116183" y="4934564"/>
                  </a:lnTo>
                  <a:lnTo>
                    <a:pt x="116321" y="4946541"/>
                  </a:lnTo>
                  <a:lnTo>
                    <a:pt x="116496" y="4958518"/>
                  </a:lnTo>
                  <a:lnTo>
                    <a:pt x="116709" y="4970495"/>
                  </a:lnTo>
                  <a:lnTo>
                    <a:pt x="116960" y="4982473"/>
                  </a:lnTo>
                  <a:lnTo>
                    <a:pt x="117252" y="4994450"/>
                  </a:lnTo>
                  <a:lnTo>
                    <a:pt x="117591" y="5006427"/>
                  </a:lnTo>
                  <a:lnTo>
                    <a:pt x="117971" y="5018404"/>
                  </a:lnTo>
                  <a:lnTo>
                    <a:pt x="118389" y="5030381"/>
                  </a:lnTo>
                  <a:lnTo>
                    <a:pt x="118843" y="5042358"/>
                  </a:lnTo>
                  <a:lnTo>
                    <a:pt x="119333" y="5054335"/>
                  </a:lnTo>
                  <a:lnTo>
                    <a:pt x="119853" y="5066312"/>
                  </a:lnTo>
                  <a:lnTo>
                    <a:pt x="120403" y="5078289"/>
                  </a:lnTo>
                  <a:lnTo>
                    <a:pt x="120978" y="5090266"/>
                  </a:lnTo>
                  <a:lnTo>
                    <a:pt x="121570" y="5102243"/>
                  </a:lnTo>
                  <a:lnTo>
                    <a:pt x="122172" y="5114221"/>
                  </a:lnTo>
                  <a:lnTo>
                    <a:pt x="122779" y="5126198"/>
                  </a:lnTo>
                  <a:lnTo>
                    <a:pt x="123384" y="5138175"/>
                  </a:lnTo>
                  <a:lnTo>
                    <a:pt x="123980" y="5150152"/>
                  </a:lnTo>
                  <a:lnTo>
                    <a:pt x="124558" y="5162129"/>
                  </a:lnTo>
                  <a:lnTo>
                    <a:pt x="125107" y="5174106"/>
                  </a:lnTo>
                  <a:lnTo>
                    <a:pt x="125621" y="5186083"/>
                  </a:lnTo>
                  <a:lnTo>
                    <a:pt x="126094" y="5198060"/>
                  </a:lnTo>
                  <a:lnTo>
                    <a:pt x="126518" y="5210037"/>
                  </a:lnTo>
                  <a:lnTo>
                    <a:pt x="126885" y="5222014"/>
                  </a:lnTo>
                  <a:lnTo>
                    <a:pt x="127190" y="5233992"/>
                  </a:lnTo>
                  <a:lnTo>
                    <a:pt x="127413" y="5245969"/>
                  </a:lnTo>
                  <a:lnTo>
                    <a:pt x="127554" y="5257946"/>
                  </a:lnTo>
                  <a:lnTo>
                    <a:pt x="127611" y="5269923"/>
                  </a:lnTo>
                  <a:lnTo>
                    <a:pt x="127579" y="5281900"/>
                  </a:lnTo>
                  <a:lnTo>
                    <a:pt x="127455" y="5293877"/>
                  </a:lnTo>
                  <a:lnTo>
                    <a:pt x="127235" y="5305854"/>
                  </a:lnTo>
                  <a:lnTo>
                    <a:pt x="126916" y="5317831"/>
                  </a:lnTo>
                  <a:lnTo>
                    <a:pt x="126477" y="5329808"/>
                  </a:lnTo>
                  <a:lnTo>
                    <a:pt x="125936" y="5341785"/>
                  </a:lnTo>
                  <a:lnTo>
                    <a:pt x="125295" y="5353763"/>
                  </a:lnTo>
                  <a:lnTo>
                    <a:pt x="124556" y="5365740"/>
                  </a:lnTo>
                  <a:lnTo>
                    <a:pt x="123721" y="5377717"/>
                  </a:lnTo>
                  <a:lnTo>
                    <a:pt x="122793" y="5389694"/>
                  </a:lnTo>
                  <a:lnTo>
                    <a:pt x="121774" y="5401671"/>
                  </a:lnTo>
                  <a:lnTo>
                    <a:pt x="120662" y="5413648"/>
                  </a:lnTo>
                  <a:lnTo>
                    <a:pt x="119478" y="5425625"/>
                  </a:lnTo>
                  <a:lnTo>
                    <a:pt x="118230" y="5437602"/>
                  </a:lnTo>
                  <a:lnTo>
                    <a:pt x="116925" y="5449579"/>
                  </a:lnTo>
                  <a:lnTo>
                    <a:pt x="115573" y="5461556"/>
                  </a:lnTo>
                  <a:lnTo>
                    <a:pt x="114183" y="5473534"/>
                  </a:lnTo>
                  <a:lnTo>
                    <a:pt x="112761" y="5485511"/>
                  </a:lnTo>
                  <a:lnTo>
                    <a:pt x="111323" y="5497488"/>
                  </a:lnTo>
                  <a:lnTo>
                    <a:pt x="109880" y="5509465"/>
                  </a:lnTo>
                  <a:lnTo>
                    <a:pt x="108442" y="5521442"/>
                  </a:lnTo>
                  <a:lnTo>
                    <a:pt x="107018" y="5533419"/>
                  </a:lnTo>
                  <a:lnTo>
                    <a:pt x="105616" y="5545396"/>
                  </a:lnTo>
                  <a:lnTo>
                    <a:pt x="104244" y="5557373"/>
                  </a:lnTo>
                  <a:lnTo>
                    <a:pt x="102917" y="5569350"/>
                  </a:lnTo>
                  <a:lnTo>
                    <a:pt x="101640" y="5581327"/>
                  </a:lnTo>
                  <a:lnTo>
                    <a:pt x="100415" y="5593305"/>
                  </a:lnTo>
                  <a:lnTo>
                    <a:pt x="99247" y="5605282"/>
                  </a:lnTo>
                  <a:lnTo>
                    <a:pt x="98140" y="5617259"/>
                  </a:lnTo>
                  <a:lnTo>
                    <a:pt x="97095" y="5629236"/>
                  </a:lnTo>
                  <a:lnTo>
                    <a:pt x="96117" y="5641213"/>
                  </a:lnTo>
                  <a:lnTo>
                    <a:pt x="95217" y="5653190"/>
                  </a:lnTo>
                  <a:lnTo>
                    <a:pt x="94383" y="5665167"/>
                  </a:lnTo>
                  <a:lnTo>
                    <a:pt x="93615" y="5677144"/>
                  </a:lnTo>
                  <a:lnTo>
                    <a:pt x="92910" y="5689121"/>
                  </a:lnTo>
                  <a:lnTo>
                    <a:pt x="92266" y="5701098"/>
                  </a:lnTo>
                  <a:lnTo>
                    <a:pt x="91682" y="5713076"/>
                  </a:lnTo>
                  <a:lnTo>
                    <a:pt x="91158" y="5725053"/>
                  </a:lnTo>
                  <a:lnTo>
                    <a:pt x="90693" y="5737030"/>
                  </a:lnTo>
                  <a:lnTo>
                    <a:pt x="90278" y="5749007"/>
                  </a:lnTo>
                  <a:lnTo>
                    <a:pt x="89907" y="5760984"/>
                  </a:lnTo>
                  <a:lnTo>
                    <a:pt x="89579" y="5772961"/>
                  </a:lnTo>
                  <a:lnTo>
                    <a:pt x="89289" y="5784938"/>
                  </a:lnTo>
                  <a:lnTo>
                    <a:pt x="89034" y="5796915"/>
                  </a:lnTo>
                  <a:lnTo>
                    <a:pt x="88815" y="5808892"/>
                  </a:lnTo>
                  <a:lnTo>
                    <a:pt x="88626" y="5820869"/>
                  </a:lnTo>
                  <a:lnTo>
                    <a:pt x="88461" y="5832847"/>
                  </a:lnTo>
                  <a:lnTo>
                    <a:pt x="88319" y="5844824"/>
                  </a:lnTo>
                  <a:lnTo>
                    <a:pt x="88197" y="5856801"/>
                  </a:lnTo>
                  <a:lnTo>
                    <a:pt x="88092" y="5868778"/>
                  </a:lnTo>
                  <a:lnTo>
                    <a:pt x="88002" y="5880755"/>
                  </a:lnTo>
                  <a:lnTo>
                    <a:pt x="87928" y="5892732"/>
                  </a:lnTo>
                  <a:lnTo>
                    <a:pt x="87865" y="5904709"/>
                  </a:lnTo>
                  <a:lnTo>
                    <a:pt x="87812" y="5916686"/>
                  </a:lnTo>
                  <a:lnTo>
                    <a:pt x="87767" y="5928663"/>
                  </a:lnTo>
                  <a:lnTo>
                    <a:pt x="87729" y="5940640"/>
                  </a:lnTo>
                  <a:lnTo>
                    <a:pt x="87697" y="5952617"/>
                  </a:lnTo>
                  <a:lnTo>
                    <a:pt x="87671" y="5964595"/>
                  </a:lnTo>
                  <a:lnTo>
                    <a:pt x="87649" y="5976572"/>
                  </a:lnTo>
                  <a:lnTo>
                    <a:pt x="87631" y="5988549"/>
                  </a:lnTo>
                  <a:lnTo>
                    <a:pt x="87616" y="6000526"/>
                  </a:lnTo>
                  <a:lnTo>
                    <a:pt x="87603" y="6012503"/>
                  </a:lnTo>
                  <a:lnTo>
                    <a:pt x="87593" y="6024480"/>
                  </a:lnTo>
                  <a:lnTo>
                    <a:pt x="87583" y="6036457"/>
                  </a:lnTo>
                  <a:lnTo>
                    <a:pt x="87576" y="6048434"/>
                  </a:lnTo>
                  <a:lnTo>
                    <a:pt x="87569" y="6060411"/>
                  </a:lnTo>
                  <a:lnTo>
                    <a:pt x="87563" y="6072388"/>
                  </a:lnTo>
                  <a:lnTo>
                    <a:pt x="87557" y="6084366"/>
                  </a:lnTo>
                  <a:lnTo>
                    <a:pt x="87553" y="6096343"/>
                  </a:lnTo>
                  <a:lnTo>
                    <a:pt x="87548" y="6108320"/>
                  </a:lnTo>
                  <a:lnTo>
                    <a:pt x="87544" y="6120297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4" name="tx42">
              <a:extLst>
                <a:ext uri="{FF2B5EF4-FFF2-40B4-BE49-F238E27FC236}">
                  <a16:creationId xmlns:a16="http://schemas.microsoft.com/office/drawing/2014/main" id="{3D520E42-E868-7184-2E16-B6A75DCB2C40}"/>
                </a:ext>
              </a:extLst>
            </p:cNvPr>
            <p:cNvSpPr/>
            <p:nvPr/>
          </p:nvSpPr>
          <p:spPr>
            <a:xfrm>
              <a:off x="3243888" y="8308466"/>
              <a:ext cx="158092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-4</a:t>
              </a:r>
            </a:p>
          </p:txBody>
        </p:sp>
        <p:sp>
          <p:nvSpPr>
            <p:cNvPr id="165" name="tx43">
              <a:extLst>
                <a:ext uri="{FF2B5EF4-FFF2-40B4-BE49-F238E27FC236}">
                  <a16:creationId xmlns:a16="http://schemas.microsoft.com/office/drawing/2014/main" id="{D246A2ED-A7B8-D8DA-336E-F061408CB7A4}"/>
                </a:ext>
              </a:extLst>
            </p:cNvPr>
            <p:cNvSpPr/>
            <p:nvPr/>
          </p:nvSpPr>
          <p:spPr>
            <a:xfrm>
              <a:off x="3243888" y="6553568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166" name="tx44">
              <a:extLst>
                <a:ext uri="{FF2B5EF4-FFF2-40B4-BE49-F238E27FC236}">
                  <a16:creationId xmlns:a16="http://schemas.microsoft.com/office/drawing/2014/main" id="{725C141F-96D4-E7C8-ABA1-FEA06F1225CB}"/>
                </a:ext>
              </a:extLst>
            </p:cNvPr>
            <p:cNvSpPr/>
            <p:nvPr/>
          </p:nvSpPr>
          <p:spPr>
            <a:xfrm>
              <a:off x="3303096" y="4795806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167" name="tx45">
              <a:extLst>
                <a:ext uri="{FF2B5EF4-FFF2-40B4-BE49-F238E27FC236}">
                  <a16:creationId xmlns:a16="http://schemas.microsoft.com/office/drawing/2014/main" id="{7B9B4041-8891-EA0C-4469-49858AB9E3E1}"/>
                </a:ext>
              </a:extLst>
            </p:cNvPr>
            <p:cNvSpPr/>
            <p:nvPr/>
          </p:nvSpPr>
          <p:spPr>
            <a:xfrm>
              <a:off x="3303096" y="3043947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168" name="pl46">
              <a:extLst>
                <a:ext uri="{FF2B5EF4-FFF2-40B4-BE49-F238E27FC236}">
                  <a16:creationId xmlns:a16="http://schemas.microsoft.com/office/drawing/2014/main" id="{0689E0D4-FA2A-61BE-54CF-2BAA7DB39975}"/>
                </a:ext>
              </a:extLst>
            </p:cNvPr>
            <p:cNvSpPr/>
            <p:nvPr/>
          </p:nvSpPr>
          <p:spPr>
            <a:xfrm>
              <a:off x="3429816" y="8369368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9" name="pl47">
              <a:extLst>
                <a:ext uri="{FF2B5EF4-FFF2-40B4-BE49-F238E27FC236}">
                  <a16:creationId xmlns:a16="http://schemas.microsoft.com/office/drawing/2014/main" id="{1E7F814A-2F86-67E6-B68F-A5F2F7D9B024}"/>
                </a:ext>
              </a:extLst>
            </p:cNvPr>
            <p:cNvSpPr/>
            <p:nvPr/>
          </p:nvSpPr>
          <p:spPr>
            <a:xfrm>
              <a:off x="3429816" y="6614557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0" name="pl48">
              <a:extLst>
                <a:ext uri="{FF2B5EF4-FFF2-40B4-BE49-F238E27FC236}">
                  <a16:creationId xmlns:a16="http://schemas.microsoft.com/office/drawing/2014/main" id="{622068FE-92E3-E74D-CB2F-D2EDC9DF55B7}"/>
                </a:ext>
              </a:extLst>
            </p:cNvPr>
            <p:cNvSpPr/>
            <p:nvPr/>
          </p:nvSpPr>
          <p:spPr>
            <a:xfrm>
              <a:off x="3429816" y="4859746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1" name="pl49">
              <a:extLst>
                <a:ext uri="{FF2B5EF4-FFF2-40B4-BE49-F238E27FC236}">
                  <a16:creationId xmlns:a16="http://schemas.microsoft.com/office/drawing/2014/main" id="{CC403B50-D8D3-0BCF-956F-2685B17C6602}"/>
                </a:ext>
              </a:extLst>
            </p:cNvPr>
            <p:cNvSpPr/>
            <p:nvPr/>
          </p:nvSpPr>
          <p:spPr>
            <a:xfrm>
              <a:off x="3429816" y="3104935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2" name="pl50">
              <a:extLst>
                <a:ext uri="{FF2B5EF4-FFF2-40B4-BE49-F238E27FC236}">
                  <a16:creationId xmlns:a16="http://schemas.microsoft.com/office/drawing/2014/main" id="{E3AEED4E-66B6-61BE-A8A3-D30B9A1F8ADE}"/>
                </a:ext>
              </a:extLst>
            </p:cNvPr>
            <p:cNvSpPr/>
            <p:nvPr/>
          </p:nvSpPr>
          <p:spPr>
            <a:xfrm>
              <a:off x="3735877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3" name="pl51">
              <a:extLst>
                <a:ext uri="{FF2B5EF4-FFF2-40B4-BE49-F238E27FC236}">
                  <a16:creationId xmlns:a16="http://schemas.microsoft.com/office/drawing/2014/main" id="{C13AC25A-B210-7713-5144-71459C495976}"/>
                </a:ext>
              </a:extLst>
            </p:cNvPr>
            <p:cNvSpPr/>
            <p:nvPr/>
          </p:nvSpPr>
          <p:spPr>
            <a:xfrm>
              <a:off x="4187987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4" name="pl52">
              <a:extLst>
                <a:ext uri="{FF2B5EF4-FFF2-40B4-BE49-F238E27FC236}">
                  <a16:creationId xmlns:a16="http://schemas.microsoft.com/office/drawing/2014/main" id="{B7615B49-A045-DEB6-AB62-B0A01FF26688}"/>
                </a:ext>
              </a:extLst>
            </p:cNvPr>
            <p:cNvSpPr/>
            <p:nvPr/>
          </p:nvSpPr>
          <p:spPr>
            <a:xfrm>
              <a:off x="4640098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5" name="pl53">
              <a:extLst>
                <a:ext uri="{FF2B5EF4-FFF2-40B4-BE49-F238E27FC236}">
                  <a16:creationId xmlns:a16="http://schemas.microsoft.com/office/drawing/2014/main" id="{CB4D7741-FA2A-35E6-1935-0C74C791EA00}"/>
                </a:ext>
              </a:extLst>
            </p:cNvPr>
            <p:cNvSpPr/>
            <p:nvPr/>
          </p:nvSpPr>
          <p:spPr>
            <a:xfrm>
              <a:off x="5092209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6" name="pl54">
              <a:extLst>
                <a:ext uri="{FF2B5EF4-FFF2-40B4-BE49-F238E27FC236}">
                  <a16:creationId xmlns:a16="http://schemas.microsoft.com/office/drawing/2014/main" id="{B730860B-A9DD-717C-227B-5996A82BEB7D}"/>
                </a:ext>
              </a:extLst>
            </p:cNvPr>
            <p:cNvSpPr/>
            <p:nvPr/>
          </p:nvSpPr>
          <p:spPr>
            <a:xfrm>
              <a:off x="5544319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7" name="pl55">
              <a:extLst>
                <a:ext uri="{FF2B5EF4-FFF2-40B4-BE49-F238E27FC236}">
                  <a16:creationId xmlns:a16="http://schemas.microsoft.com/office/drawing/2014/main" id="{88F7FCB4-4DF3-C265-3457-66F7520DE45C}"/>
                </a:ext>
              </a:extLst>
            </p:cNvPr>
            <p:cNvSpPr/>
            <p:nvPr/>
          </p:nvSpPr>
          <p:spPr>
            <a:xfrm>
              <a:off x="5996430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8" name="pl56">
              <a:extLst>
                <a:ext uri="{FF2B5EF4-FFF2-40B4-BE49-F238E27FC236}">
                  <a16:creationId xmlns:a16="http://schemas.microsoft.com/office/drawing/2014/main" id="{DF5548EB-061C-DB7E-5111-95F927181142}"/>
                </a:ext>
              </a:extLst>
            </p:cNvPr>
            <p:cNvSpPr/>
            <p:nvPr/>
          </p:nvSpPr>
          <p:spPr>
            <a:xfrm>
              <a:off x="6448541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9" name="pl57">
              <a:extLst>
                <a:ext uri="{FF2B5EF4-FFF2-40B4-BE49-F238E27FC236}">
                  <a16:creationId xmlns:a16="http://schemas.microsoft.com/office/drawing/2014/main" id="{5E10540C-A3D0-8727-7291-F1D67C15ED35}"/>
                </a:ext>
              </a:extLst>
            </p:cNvPr>
            <p:cNvSpPr/>
            <p:nvPr/>
          </p:nvSpPr>
          <p:spPr>
            <a:xfrm>
              <a:off x="6900651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0" name="pl58">
              <a:extLst>
                <a:ext uri="{FF2B5EF4-FFF2-40B4-BE49-F238E27FC236}">
                  <a16:creationId xmlns:a16="http://schemas.microsoft.com/office/drawing/2014/main" id="{60558F85-94B2-8E1B-4CB7-502071232D13}"/>
                </a:ext>
              </a:extLst>
            </p:cNvPr>
            <p:cNvSpPr/>
            <p:nvPr/>
          </p:nvSpPr>
          <p:spPr>
            <a:xfrm>
              <a:off x="7352762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1" name="pl59">
              <a:extLst>
                <a:ext uri="{FF2B5EF4-FFF2-40B4-BE49-F238E27FC236}">
                  <a16:creationId xmlns:a16="http://schemas.microsoft.com/office/drawing/2014/main" id="{B1E54A16-10AE-4E21-6E28-8C91F98EF479}"/>
                </a:ext>
              </a:extLst>
            </p:cNvPr>
            <p:cNvSpPr/>
            <p:nvPr/>
          </p:nvSpPr>
          <p:spPr>
            <a:xfrm>
              <a:off x="7804873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2" name="pl60">
              <a:extLst>
                <a:ext uri="{FF2B5EF4-FFF2-40B4-BE49-F238E27FC236}">
                  <a16:creationId xmlns:a16="http://schemas.microsoft.com/office/drawing/2014/main" id="{BD64A933-9F70-3085-FD0B-53E9492442ED}"/>
                </a:ext>
              </a:extLst>
            </p:cNvPr>
            <p:cNvSpPr/>
            <p:nvPr/>
          </p:nvSpPr>
          <p:spPr>
            <a:xfrm>
              <a:off x="8256984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3" name="pl61">
              <a:extLst>
                <a:ext uri="{FF2B5EF4-FFF2-40B4-BE49-F238E27FC236}">
                  <a16:creationId xmlns:a16="http://schemas.microsoft.com/office/drawing/2014/main" id="{D3D897D5-F617-C40A-83F1-A374C872CD27}"/>
                </a:ext>
              </a:extLst>
            </p:cNvPr>
            <p:cNvSpPr/>
            <p:nvPr/>
          </p:nvSpPr>
          <p:spPr>
            <a:xfrm>
              <a:off x="8709094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4" name="pl62">
              <a:extLst>
                <a:ext uri="{FF2B5EF4-FFF2-40B4-BE49-F238E27FC236}">
                  <a16:creationId xmlns:a16="http://schemas.microsoft.com/office/drawing/2014/main" id="{434CAF6B-94A6-15DE-8885-96539423F195}"/>
                </a:ext>
              </a:extLst>
            </p:cNvPr>
            <p:cNvSpPr/>
            <p:nvPr/>
          </p:nvSpPr>
          <p:spPr>
            <a:xfrm>
              <a:off x="9161205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5" name="pl63">
              <a:extLst>
                <a:ext uri="{FF2B5EF4-FFF2-40B4-BE49-F238E27FC236}">
                  <a16:creationId xmlns:a16="http://schemas.microsoft.com/office/drawing/2014/main" id="{E8A1E32A-3861-8B10-23CE-0862366448E9}"/>
                </a:ext>
              </a:extLst>
            </p:cNvPr>
            <p:cNvSpPr/>
            <p:nvPr/>
          </p:nvSpPr>
          <p:spPr>
            <a:xfrm>
              <a:off x="9613316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6" name="tx64">
              <a:extLst>
                <a:ext uri="{FF2B5EF4-FFF2-40B4-BE49-F238E27FC236}">
                  <a16:creationId xmlns:a16="http://schemas.microsoft.com/office/drawing/2014/main" id="{11F3DBB7-A347-0AE0-2D2E-C85B25849530}"/>
                </a:ext>
              </a:extLst>
            </p:cNvPr>
            <p:cNvSpPr/>
            <p:nvPr/>
          </p:nvSpPr>
          <p:spPr>
            <a:xfrm>
              <a:off x="2547490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H4K20me1.regress.H3+H4.c1</a:t>
              </a:r>
            </a:p>
          </p:txBody>
        </p:sp>
        <p:sp>
          <p:nvSpPr>
            <p:cNvPr id="187" name="tx65">
              <a:extLst>
                <a:ext uri="{FF2B5EF4-FFF2-40B4-BE49-F238E27FC236}">
                  <a16:creationId xmlns:a16="http://schemas.microsoft.com/office/drawing/2014/main" id="{54C9D8B6-C8E3-C793-09DF-77E529E4150A}"/>
                </a:ext>
              </a:extLst>
            </p:cNvPr>
            <p:cNvSpPr/>
            <p:nvPr/>
          </p:nvSpPr>
          <p:spPr>
            <a:xfrm>
              <a:off x="2999601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H4K20me1.regress.H3+H4.c7</a:t>
              </a:r>
            </a:p>
          </p:txBody>
        </p:sp>
        <p:sp>
          <p:nvSpPr>
            <p:cNvPr id="188" name="tx66">
              <a:extLst>
                <a:ext uri="{FF2B5EF4-FFF2-40B4-BE49-F238E27FC236}">
                  <a16:creationId xmlns:a16="http://schemas.microsoft.com/office/drawing/2014/main" id="{C884A711-94C6-97D5-1888-B315A05EFA9F}"/>
                </a:ext>
              </a:extLst>
            </p:cNvPr>
            <p:cNvSpPr/>
            <p:nvPr/>
          </p:nvSpPr>
          <p:spPr>
            <a:xfrm>
              <a:off x="3451712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H4K20me1.regress.H3+H4.c3</a:t>
              </a:r>
            </a:p>
          </p:txBody>
        </p:sp>
        <p:sp>
          <p:nvSpPr>
            <p:cNvPr id="189" name="tx67">
              <a:extLst>
                <a:ext uri="{FF2B5EF4-FFF2-40B4-BE49-F238E27FC236}">
                  <a16:creationId xmlns:a16="http://schemas.microsoft.com/office/drawing/2014/main" id="{8AF589BD-DEA8-C732-5C6C-205C7D29D8BB}"/>
                </a:ext>
              </a:extLst>
            </p:cNvPr>
            <p:cNvSpPr/>
            <p:nvPr/>
          </p:nvSpPr>
          <p:spPr>
            <a:xfrm>
              <a:off x="3903822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H4K20me1.regress.H3+H4.c8</a:t>
              </a:r>
            </a:p>
          </p:txBody>
        </p:sp>
        <p:sp>
          <p:nvSpPr>
            <p:cNvPr id="190" name="tx68">
              <a:extLst>
                <a:ext uri="{FF2B5EF4-FFF2-40B4-BE49-F238E27FC236}">
                  <a16:creationId xmlns:a16="http://schemas.microsoft.com/office/drawing/2014/main" id="{A6E9A978-C9EE-1609-FEEA-66F054970C57}"/>
                </a:ext>
              </a:extLst>
            </p:cNvPr>
            <p:cNvSpPr/>
            <p:nvPr/>
          </p:nvSpPr>
          <p:spPr>
            <a:xfrm>
              <a:off x="4355933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H4K20me1.regress.H3+H4.c5</a:t>
              </a:r>
            </a:p>
          </p:txBody>
        </p:sp>
        <p:sp>
          <p:nvSpPr>
            <p:cNvPr id="191" name="tx69">
              <a:extLst>
                <a:ext uri="{FF2B5EF4-FFF2-40B4-BE49-F238E27FC236}">
                  <a16:creationId xmlns:a16="http://schemas.microsoft.com/office/drawing/2014/main" id="{FAC2C6D4-1066-648D-D1AE-B4A6A2E216AE}"/>
                </a:ext>
              </a:extLst>
            </p:cNvPr>
            <p:cNvSpPr/>
            <p:nvPr/>
          </p:nvSpPr>
          <p:spPr>
            <a:xfrm>
              <a:off x="4808044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H4K20me1.regress.H3+H4.c6</a:t>
              </a:r>
            </a:p>
          </p:txBody>
        </p:sp>
        <p:sp>
          <p:nvSpPr>
            <p:cNvPr id="192" name="tx70">
              <a:extLst>
                <a:ext uri="{FF2B5EF4-FFF2-40B4-BE49-F238E27FC236}">
                  <a16:creationId xmlns:a16="http://schemas.microsoft.com/office/drawing/2014/main" id="{81871BCE-09F1-F39A-140F-415974F08496}"/>
                </a:ext>
              </a:extLst>
            </p:cNvPr>
            <p:cNvSpPr/>
            <p:nvPr/>
          </p:nvSpPr>
          <p:spPr>
            <a:xfrm>
              <a:off x="5210713" y="8720814"/>
              <a:ext cx="247565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H4K20me1.regress.H3+H4.c12</a:t>
              </a:r>
            </a:p>
          </p:txBody>
        </p:sp>
        <p:sp>
          <p:nvSpPr>
            <p:cNvPr id="193" name="tx71">
              <a:extLst>
                <a:ext uri="{FF2B5EF4-FFF2-40B4-BE49-F238E27FC236}">
                  <a16:creationId xmlns:a16="http://schemas.microsoft.com/office/drawing/2014/main" id="{F18D0FAC-ECF3-016F-7575-A2953649EA00}"/>
                </a:ext>
              </a:extLst>
            </p:cNvPr>
            <p:cNvSpPr/>
            <p:nvPr/>
          </p:nvSpPr>
          <p:spPr>
            <a:xfrm>
              <a:off x="5662823" y="8720814"/>
              <a:ext cx="247565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H4K20me1.regress.H3+H4.c15</a:t>
              </a:r>
            </a:p>
          </p:txBody>
        </p:sp>
        <p:sp>
          <p:nvSpPr>
            <p:cNvPr id="194" name="tx72">
              <a:extLst>
                <a:ext uri="{FF2B5EF4-FFF2-40B4-BE49-F238E27FC236}">
                  <a16:creationId xmlns:a16="http://schemas.microsoft.com/office/drawing/2014/main" id="{772ADCA4-31D9-20F9-E4F2-145769169904}"/>
                </a:ext>
              </a:extLst>
            </p:cNvPr>
            <p:cNvSpPr/>
            <p:nvPr/>
          </p:nvSpPr>
          <p:spPr>
            <a:xfrm>
              <a:off x="6114934" y="8720814"/>
              <a:ext cx="247565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H4K20me1.regress.H3+H4.c14</a:t>
              </a:r>
            </a:p>
          </p:txBody>
        </p:sp>
        <p:sp>
          <p:nvSpPr>
            <p:cNvPr id="195" name="tx73">
              <a:extLst>
                <a:ext uri="{FF2B5EF4-FFF2-40B4-BE49-F238E27FC236}">
                  <a16:creationId xmlns:a16="http://schemas.microsoft.com/office/drawing/2014/main" id="{A49C218B-5740-AE1B-50DA-9D3F3811C626}"/>
                </a:ext>
              </a:extLst>
            </p:cNvPr>
            <p:cNvSpPr/>
            <p:nvPr/>
          </p:nvSpPr>
          <p:spPr>
            <a:xfrm>
              <a:off x="6567045" y="8720814"/>
              <a:ext cx="247565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H4K20me1.regress.H3+H4.c16</a:t>
              </a:r>
            </a:p>
          </p:txBody>
        </p:sp>
        <p:sp>
          <p:nvSpPr>
            <p:cNvPr id="196" name="tx74">
              <a:extLst>
                <a:ext uri="{FF2B5EF4-FFF2-40B4-BE49-F238E27FC236}">
                  <a16:creationId xmlns:a16="http://schemas.microsoft.com/office/drawing/2014/main" id="{C2A8AA0B-421A-0B85-4853-84325507B785}"/>
                </a:ext>
              </a:extLst>
            </p:cNvPr>
            <p:cNvSpPr/>
            <p:nvPr/>
          </p:nvSpPr>
          <p:spPr>
            <a:xfrm>
              <a:off x="7019155" y="8720814"/>
              <a:ext cx="247565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H4K20me1.regress.H3+H4.c13</a:t>
              </a:r>
            </a:p>
          </p:txBody>
        </p:sp>
        <p:sp>
          <p:nvSpPr>
            <p:cNvPr id="197" name="tx75">
              <a:extLst>
                <a:ext uri="{FF2B5EF4-FFF2-40B4-BE49-F238E27FC236}">
                  <a16:creationId xmlns:a16="http://schemas.microsoft.com/office/drawing/2014/main" id="{702E6C18-2833-8F97-5F7E-A9F20E15171F}"/>
                </a:ext>
              </a:extLst>
            </p:cNvPr>
            <p:cNvSpPr/>
            <p:nvPr/>
          </p:nvSpPr>
          <p:spPr>
            <a:xfrm>
              <a:off x="7471266" y="8720814"/>
              <a:ext cx="247565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H4K20me1.regress.H3+H4.c17</a:t>
              </a:r>
            </a:p>
          </p:txBody>
        </p:sp>
        <p:sp>
          <p:nvSpPr>
            <p:cNvPr id="198" name="tx76">
              <a:extLst>
                <a:ext uri="{FF2B5EF4-FFF2-40B4-BE49-F238E27FC236}">
                  <a16:creationId xmlns:a16="http://schemas.microsoft.com/office/drawing/2014/main" id="{2468C71E-37B3-79B4-FCE0-5FEBF5C2927F}"/>
                </a:ext>
              </a:extLst>
            </p:cNvPr>
            <p:cNvSpPr/>
            <p:nvPr/>
          </p:nvSpPr>
          <p:spPr>
            <a:xfrm>
              <a:off x="7923377" y="8720814"/>
              <a:ext cx="247565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H4K20me1.regress.H3+H4.c18</a:t>
              </a:r>
            </a:p>
          </p:txBody>
        </p:sp>
        <p:sp>
          <p:nvSpPr>
            <p:cNvPr id="199" name="tx77">
              <a:extLst>
                <a:ext uri="{FF2B5EF4-FFF2-40B4-BE49-F238E27FC236}">
                  <a16:creationId xmlns:a16="http://schemas.microsoft.com/office/drawing/2014/main" id="{6DB64C01-8C51-48F1-86CD-B64FBA3E81B3}"/>
                </a:ext>
              </a:extLst>
            </p:cNvPr>
            <p:cNvSpPr/>
            <p:nvPr/>
          </p:nvSpPr>
          <p:spPr>
            <a:xfrm>
              <a:off x="9489819" y="87601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200" name="tx78">
              <a:extLst>
                <a:ext uri="{FF2B5EF4-FFF2-40B4-BE49-F238E27FC236}">
                  <a16:creationId xmlns:a16="http://schemas.microsoft.com/office/drawing/2014/main" id="{F55BA7F3-D2CB-BDCA-4A56-08A26C9E443A}"/>
                </a:ext>
              </a:extLst>
            </p:cNvPr>
            <p:cNvSpPr/>
            <p:nvPr/>
          </p:nvSpPr>
          <p:spPr>
            <a:xfrm>
              <a:off x="6499869" y="89826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201" name="tx79">
              <a:extLst>
                <a:ext uri="{FF2B5EF4-FFF2-40B4-BE49-F238E27FC236}">
                  <a16:creationId xmlns:a16="http://schemas.microsoft.com/office/drawing/2014/main" id="{04D92CBD-8325-1B8A-10FC-38BFE34B58B1}"/>
                </a:ext>
              </a:extLst>
            </p:cNvPr>
            <p:cNvSpPr/>
            <p:nvPr/>
          </p:nvSpPr>
          <p:spPr>
            <a:xfrm rot="-5400000">
              <a:off x="296131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202" name="rc80">
              <a:extLst>
                <a:ext uri="{FF2B5EF4-FFF2-40B4-BE49-F238E27FC236}">
                  <a16:creationId xmlns:a16="http://schemas.microsoft.com/office/drawing/2014/main" id="{0F1E3A9B-502C-3260-80D0-51920E26F80B}"/>
                </a:ext>
              </a:extLst>
            </p:cNvPr>
            <p:cNvSpPr/>
            <p:nvPr/>
          </p:nvSpPr>
          <p:spPr>
            <a:xfrm>
              <a:off x="10023760" y="3560373"/>
              <a:ext cx="1984350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03" name="tx81">
              <a:extLst>
                <a:ext uri="{FF2B5EF4-FFF2-40B4-BE49-F238E27FC236}">
                  <a16:creationId xmlns:a16="http://schemas.microsoft.com/office/drawing/2014/main" id="{40775B64-6679-7F11-61B8-FBC58646A51A}"/>
                </a:ext>
              </a:extLst>
            </p:cNvPr>
            <p:cNvSpPr/>
            <p:nvPr/>
          </p:nvSpPr>
          <p:spPr>
            <a:xfrm>
              <a:off x="10093349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204" name="rc82">
              <a:extLst>
                <a:ext uri="{FF2B5EF4-FFF2-40B4-BE49-F238E27FC236}">
                  <a16:creationId xmlns:a16="http://schemas.microsoft.com/office/drawing/2014/main" id="{8C661EF4-B4A8-CCD7-7F15-8453B72EBEB4}"/>
                </a:ext>
              </a:extLst>
            </p:cNvPr>
            <p:cNvSpPr/>
            <p:nvPr/>
          </p:nvSpPr>
          <p:spPr>
            <a:xfrm>
              <a:off x="10093349" y="382895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05" name="rc83">
              <a:extLst>
                <a:ext uri="{FF2B5EF4-FFF2-40B4-BE49-F238E27FC236}">
                  <a16:creationId xmlns:a16="http://schemas.microsoft.com/office/drawing/2014/main" id="{3B776CD1-03D7-CB43-A64D-96C353AC3875}"/>
                </a:ext>
              </a:extLst>
            </p:cNvPr>
            <p:cNvSpPr/>
            <p:nvPr/>
          </p:nvSpPr>
          <p:spPr>
            <a:xfrm>
              <a:off x="10102349" y="3837951"/>
              <a:ext cx="201455" cy="201455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06" name="rc84">
              <a:extLst>
                <a:ext uri="{FF2B5EF4-FFF2-40B4-BE49-F238E27FC236}">
                  <a16:creationId xmlns:a16="http://schemas.microsoft.com/office/drawing/2014/main" id="{0A6C0267-C0FF-C676-3A53-475FB3342AE1}"/>
                </a:ext>
              </a:extLst>
            </p:cNvPr>
            <p:cNvSpPr/>
            <p:nvPr/>
          </p:nvSpPr>
          <p:spPr>
            <a:xfrm>
              <a:off x="10093349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07" name="rc85">
              <a:extLst>
                <a:ext uri="{FF2B5EF4-FFF2-40B4-BE49-F238E27FC236}">
                  <a16:creationId xmlns:a16="http://schemas.microsoft.com/office/drawing/2014/main" id="{39EAA215-A337-BDA6-C646-C94306D0BCC4}"/>
                </a:ext>
              </a:extLst>
            </p:cNvPr>
            <p:cNvSpPr/>
            <p:nvPr/>
          </p:nvSpPr>
          <p:spPr>
            <a:xfrm>
              <a:off x="10102349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08" name="rc86">
              <a:extLst>
                <a:ext uri="{FF2B5EF4-FFF2-40B4-BE49-F238E27FC236}">
                  <a16:creationId xmlns:a16="http://schemas.microsoft.com/office/drawing/2014/main" id="{A7275337-D07E-AAA9-6F6A-4E750ADFB146}"/>
                </a:ext>
              </a:extLst>
            </p:cNvPr>
            <p:cNvSpPr/>
            <p:nvPr/>
          </p:nvSpPr>
          <p:spPr>
            <a:xfrm>
              <a:off x="10093349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09" name="rc87">
              <a:extLst>
                <a:ext uri="{FF2B5EF4-FFF2-40B4-BE49-F238E27FC236}">
                  <a16:creationId xmlns:a16="http://schemas.microsoft.com/office/drawing/2014/main" id="{518CAAD9-D16D-7348-F12A-4B2554D76BE6}"/>
                </a:ext>
              </a:extLst>
            </p:cNvPr>
            <p:cNvSpPr/>
            <p:nvPr/>
          </p:nvSpPr>
          <p:spPr>
            <a:xfrm>
              <a:off x="10102349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0" name="rc88">
              <a:extLst>
                <a:ext uri="{FF2B5EF4-FFF2-40B4-BE49-F238E27FC236}">
                  <a16:creationId xmlns:a16="http://schemas.microsoft.com/office/drawing/2014/main" id="{0F2C8096-7F31-3BFF-1DA2-B344EA121FF9}"/>
                </a:ext>
              </a:extLst>
            </p:cNvPr>
            <p:cNvSpPr/>
            <p:nvPr/>
          </p:nvSpPr>
          <p:spPr>
            <a:xfrm>
              <a:off x="10093349" y="448731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1" name="rc89">
              <a:extLst>
                <a:ext uri="{FF2B5EF4-FFF2-40B4-BE49-F238E27FC236}">
                  <a16:creationId xmlns:a16="http://schemas.microsoft.com/office/drawing/2014/main" id="{CEC5FAFD-5E61-9C86-0829-02FA44EB9A94}"/>
                </a:ext>
              </a:extLst>
            </p:cNvPr>
            <p:cNvSpPr/>
            <p:nvPr/>
          </p:nvSpPr>
          <p:spPr>
            <a:xfrm>
              <a:off x="10102349" y="4496319"/>
              <a:ext cx="201455" cy="201455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2" name="rc90">
              <a:extLst>
                <a:ext uri="{FF2B5EF4-FFF2-40B4-BE49-F238E27FC236}">
                  <a16:creationId xmlns:a16="http://schemas.microsoft.com/office/drawing/2014/main" id="{B385D584-1D29-69D2-C907-C4D5EEFE10BC}"/>
                </a:ext>
              </a:extLst>
            </p:cNvPr>
            <p:cNvSpPr/>
            <p:nvPr/>
          </p:nvSpPr>
          <p:spPr>
            <a:xfrm>
              <a:off x="10093349" y="4706775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3" name="rc91">
              <a:extLst>
                <a:ext uri="{FF2B5EF4-FFF2-40B4-BE49-F238E27FC236}">
                  <a16:creationId xmlns:a16="http://schemas.microsoft.com/office/drawing/2014/main" id="{3F12254F-06B8-FA31-5E6F-2C502B50D266}"/>
                </a:ext>
              </a:extLst>
            </p:cNvPr>
            <p:cNvSpPr/>
            <p:nvPr/>
          </p:nvSpPr>
          <p:spPr>
            <a:xfrm>
              <a:off x="10102349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4" name="rc92">
              <a:extLst>
                <a:ext uri="{FF2B5EF4-FFF2-40B4-BE49-F238E27FC236}">
                  <a16:creationId xmlns:a16="http://schemas.microsoft.com/office/drawing/2014/main" id="{8FFFDD33-4357-074A-131C-FD5779F8C166}"/>
                </a:ext>
              </a:extLst>
            </p:cNvPr>
            <p:cNvSpPr/>
            <p:nvPr/>
          </p:nvSpPr>
          <p:spPr>
            <a:xfrm>
              <a:off x="10093349" y="492623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5" name="rc93">
              <a:extLst>
                <a:ext uri="{FF2B5EF4-FFF2-40B4-BE49-F238E27FC236}">
                  <a16:creationId xmlns:a16="http://schemas.microsoft.com/office/drawing/2014/main" id="{18E050CB-5FBB-888F-F018-04BBE620E0FC}"/>
                </a:ext>
              </a:extLst>
            </p:cNvPr>
            <p:cNvSpPr/>
            <p:nvPr/>
          </p:nvSpPr>
          <p:spPr>
            <a:xfrm>
              <a:off x="10102349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6" name="rc94">
              <a:extLst>
                <a:ext uri="{FF2B5EF4-FFF2-40B4-BE49-F238E27FC236}">
                  <a16:creationId xmlns:a16="http://schemas.microsoft.com/office/drawing/2014/main" id="{6FBD3633-A3C4-D2B1-9C14-EC72722AEBF1}"/>
                </a:ext>
              </a:extLst>
            </p:cNvPr>
            <p:cNvSpPr/>
            <p:nvPr/>
          </p:nvSpPr>
          <p:spPr>
            <a:xfrm>
              <a:off x="10093349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7" name="rc95">
              <a:extLst>
                <a:ext uri="{FF2B5EF4-FFF2-40B4-BE49-F238E27FC236}">
                  <a16:creationId xmlns:a16="http://schemas.microsoft.com/office/drawing/2014/main" id="{BD907E9E-A1FD-8B5D-4472-D555F397B951}"/>
                </a:ext>
              </a:extLst>
            </p:cNvPr>
            <p:cNvSpPr/>
            <p:nvPr/>
          </p:nvSpPr>
          <p:spPr>
            <a:xfrm>
              <a:off x="10102349" y="5154687"/>
              <a:ext cx="201455" cy="201455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8" name="rc96">
              <a:extLst>
                <a:ext uri="{FF2B5EF4-FFF2-40B4-BE49-F238E27FC236}">
                  <a16:creationId xmlns:a16="http://schemas.microsoft.com/office/drawing/2014/main" id="{F8C890A0-8D6A-C4B1-6672-485D235E90E9}"/>
                </a:ext>
              </a:extLst>
            </p:cNvPr>
            <p:cNvSpPr/>
            <p:nvPr/>
          </p:nvSpPr>
          <p:spPr>
            <a:xfrm>
              <a:off x="10093349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9" name="rc97">
              <a:extLst>
                <a:ext uri="{FF2B5EF4-FFF2-40B4-BE49-F238E27FC236}">
                  <a16:creationId xmlns:a16="http://schemas.microsoft.com/office/drawing/2014/main" id="{802F3F29-940A-CAA6-30D3-4449009520E3}"/>
                </a:ext>
              </a:extLst>
            </p:cNvPr>
            <p:cNvSpPr/>
            <p:nvPr/>
          </p:nvSpPr>
          <p:spPr>
            <a:xfrm>
              <a:off x="10102349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0" name="rc98">
              <a:extLst>
                <a:ext uri="{FF2B5EF4-FFF2-40B4-BE49-F238E27FC236}">
                  <a16:creationId xmlns:a16="http://schemas.microsoft.com/office/drawing/2014/main" id="{2968CB1E-C2A2-0A8B-61C3-DE5BB51087D7}"/>
                </a:ext>
              </a:extLst>
            </p:cNvPr>
            <p:cNvSpPr/>
            <p:nvPr/>
          </p:nvSpPr>
          <p:spPr>
            <a:xfrm>
              <a:off x="10093349" y="558459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1" name="rc99">
              <a:extLst>
                <a:ext uri="{FF2B5EF4-FFF2-40B4-BE49-F238E27FC236}">
                  <a16:creationId xmlns:a16="http://schemas.microsoft.com/office/drawing/2014/main" id="{BF8821AF-F521-CA72-6CB3-568C3DE794A9}"/>
                </a:ext>
              </a:extLst>
            </p:cNvPr>
            <p:cNvSpPr/>
            <p:nvPr/>
          </p:nvSpPr>
          <p:spPr>
            <a:xfrm>
              <a:off x="10102349" y="5593599"/>
              <a:ext cx="201455" cy="201456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2" name="rc100">
              <a:extLst>
                <a:ext uri="{FF2B5EF4-FFF2-40B4-BE49-F238E27FC236}">
                  <a16:creationId xmlns:a16="http://schemas.microsoft.com/office/drawing/2014/main" id="{BAD4F5C1-98EB-02C1-5E11-1718BDE07CB2}"/>
                </a:ext>
              </a:extLst>
            </p:cNvPr>
            <p:cNvSpPr/>
            <p:nvPr/>
          </p:nvSpPr>
          <p:spPr>
            <a:xfrm>
              <a:off x="10093349" y="5804055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3" name="rc101">
              <a:extLst>
                <a:ext uri="{FF2B5EF4-FFF2-40B4-BE49-F238E27FC236}">
                  <a16:creationId xmlns:a16="http://schemas.microsoft.com/office/drawing/2014/main" id="{8BABE94A-ED74-F22F-1307-DD2E95259A87}"/>
                </a:ext>
              </a:extLst>
            </p:cNvPr>
            <p:cNvSpPr/>
            <p:nvPr/>
          </p:nvSpPr>
          <p:spPr>
            <a:xfrm>
              <a:off x="10102349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4" name="rc102">
              <a:extLst>
                <a:ext uri="{FF2B5EF4-FFF2-40B4-BE49-F238E27FC236}">
                  <a16:creationId xmlns:a16="http://schemas.microsoft.com/office/drawing/2014/main" id="{E95BB640-8CA3-78A2-9E5F-805BD282797D}"/>
                </a:ext>
              </a:extLst>
            </p:cNvPr>
            <p:cNvSpPr/>
            <p:nvPr/>
          </p:nvSpPr>
          <p:spPr>
            <a:xfrm>
              <a:off x="10093349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5" name="rc103">
              <a:extLst>
                <a:ext uri="{FF2B5EF4-FFF2-40B4-BE49-F238E27FC236}">
                  <a16:creationId xmlns:a16="http://schemas.microsoft.com/office/drawing/2014/main" id="{4B63B721-14D2-5233-719E-4BD8A3D6A812}"/>
                </a:ext>
              </a:extLst>
            </p:cNvPr>
            <p:cNvSpPr/>
            <p:nvPr/>
          </p:nvSpPr>
          <p:spPr>
            <a:xfrm>
              <a:off x="10102349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6" name="rc104">
              <a:extLst>
                <a:ext uri="{FF2B5EF4-FFF2-40B4-BE49-F238E27FC236}">
                  <a16:creationId xmlns:a16="http://schemas.microsoft.com/office/drawing/2014/main" id="{0BC526AF-83F4-CBD1-C126-5939B236828B}"/>
                </a:ext>
              </a:extLst>
            </p:cNvPr>
            <p:cNvSpPr/>
            <p:nvPr/>
          </p:nvSpPr>
          <p:spPr>
            <a:xfrm>
              <a:off x="10093349" y="624296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7" name="rc105">
              <a:extLst>
                <a:ext uri="{FF2B5EF4-FFF2-40B4-BE49-F238E27FC236}">
                  <a16:creationId xmlns:a16="http://schemas.microsoft.com/office/drawing/2014/main" id="{F263E3B4-B039-D88C-7B86-F3ACD9DB5B9D}"/>
                </a:ext>
              </a:extLst>
            </p:cNvPr>
            <p:cNvSpPr/>
            <p:nvPr/>
          </p:nvSpPr>
          <p:spPr>
            <a:xfrm>
              <a:off x="10102349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8" name="rc106">
              <a:extLst>
                <a:ext uri="{FF2B5EF4-FFF2-40B4-BE49-F238E27FC236}">
                  <a16:creationId xmlns:a16="http://schemas.microsoft.com/office/drawing/2014/main" id="{B40B7ADC-FAE0-C5F2-B54B-9D27E57ED632}"/>
                </a:ext>
              </a:extLst>
            </p:cNvPr>
            <p:cNvSpPr/>
            <p:nvPr/>
          </p:nvSpPr>
          <p:spPr>
            <a:xfrm>
              <a:off x="10093349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9" name="rc107">
              <a:extLst>
                <a:ext uri="{FF2B5EF4-FFF2-40B4-BE49-F238E27FC236}">
                  <a16:creationId xmlns:a16="http://schemas.microsoft.com/office/drawing/2014/main" id="{3BDD814F-DDDD-C382-1DB8-452C4F95694E}"/>
                </a:ext>
              </a:extLst>
            </p:cNvPr>
            <p:cNvSpPr/>
            <p:nvPr/>
          </p:nvSpPr>
          <p:spPr>
            <a:xfrm>
              <a:off x="10102349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0" name="rc108">
              <a:extLst>
                <a:ext uri="{FF2B5EF4-FFF2-40B4-BE49-F238E27FC236}">
                  <a16:creationId xmlns:a16="http://schemas.microsoft.com/office/drawing/2014/main" id="{4D9CDD89-C67D-EB30-B4CD-FB6BEE5758C0}"/>
                </a:ext>
              </a:extLst>
            </p:cNvPr>
            <p:cNvSpPr/>
            <p:nvPr/>
          </p:nvSpPr>
          <p:spPr>
            <a:xfrm>
              <a:off x="10093349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1" name="rc109">
              <a:extLst>
                <a:ext uri="{FF2B5EF4-FFF2-40B4-BE49-F238E27FC236}">
                  <a16:creationId xmlns:a16="http://schemas.microsoft.com/office/drawing/2014/main" id="{5CF27C4D-7274-E51B-4A05-72F221771727}"/>
                </a:ext>
              </a:extLst>
            </p:cNvPr>
            <p:cNvSpPr/>
            <p:nvPr/>
          </p:nvSpPr>
          <p:spPr>
            <a:xfrm>
              <a:off x="10102349" y="6690879"/>
              <a:ext cx="201455" cy="201456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2" name="tx110">
              <a:extLst>
                <a:ext uri="{FF2B5EF4-FFF2-40B4-BE49-F238E27FC236}">
                  <a16:creationId xmlns:a16="http://schemas.microsoft.com/office/drawing/2014/main" id="{7D48B660-9366-EB8B-6BAE-68A83CC7E8DF}"/>
                </a:ext>
              </a:extLst>
            </p:cNvPr>
            <p:cNvSpPr/>
            <p:nvPr/>
          </p:nvSpPr>
          <p:spPr>
            <a:xfrm>
              <a:off x="10382394" y="3873876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H4K20me1.regress.H3+H4.c1</a:t>
              </a:r>
            </a:p>
          </p:txBody>
        </p:sp>
        <p:sp>
          <p:nvSpPr>
            <p:cNvPr id="233" name="tx111">
              <a:extLst>
                <a:ext uri="{FF2B5EF4-FFF2-40B4-BE49-F238E27FC236}">
                  <a16:creationId xmlns:a16="http://schemas.microsoft.com/office/drawing/2014/main" id="{78B1724C-8C9D-11A8-0411-48F3BC855F24}"/>
                </a:ext>
              </a:extLst>
            </p:cNvPr>
            <p:cNvSpPr/>
            <p:nvPr/>
          </p:nvSpPr>
          <p:spPr>
            <a:xfrm>
              <a:off x="10382394" y="4093332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H4K20me1.regress.H3+H4.c7</a:t>
              </a:r>
            </a:p>
          </p:txBody>
        </p:sp>
        <p:sp>
          <p:nvSpPr>
            <p:cNvPr id="234" name="tx112">
              <a:extLst>
                <a:ext uri="{FF2B5EF4-FFF2-40B4-BE49-F238E27FC236}">
                  <a16:creationId xmlns:a16="http://schemas.microsoft.com/office/drawing/2014/main" id="{26B1A9C3-D3BE-E92D-3A13-F3809FBA58A6}"/>
                </a:ext>
              </a:extLst>
            </p:cNvPr>
            <p:cNvSpPr/>
            <p:nvPr/>
          </p:nvSpPr>
          <p:spPr>
            <a:xfrm>
              <a:off x="10382394" y="4312788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H4K20me1.regress.H3+H4.c3</a:t>
              </a:r>
            </a:p>
          </p:txBody>
        </p:sp>
        <p:sp>
          <p:nvSpPr>
            <p:cNvPr id="235" name="tx113">
              <a:extLst>
                <a:ext uri="{FF2B5EF4-FFF2-40B4-BE49-F238E27FC236}">
                  <a16:creationId xmlns:a16="http://schemas.microsoft.com/office/drawing/2014/main" id="{CE49B73F-983B-0E54-B7F6-576523DCF9CC}"/>
                </a:ext>
              </a:extLst>
            </p:cNvPr>
            <p:cNvSpPr/>
            <p:nvPr/>
          </p:nvSpPr>
          <p:spPr>
            <a:xfrm>
              <a:off x="10382394" y="4532244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H4K20me1.regress.H3+H4.c8</a:t>
              </a:r>
            </a:p>
          </p:txBody>
        </p:sp>
        <p:sp>
          <p:nvSpPr>
            <p:cNvPr id="236" name="tx114">
              <a:extLst>
                <a:ext uri="{FF2B5EF4-FFF2-40B4-BE49-F238E27FC236}">
                  <a16:creationId xmlns:a16="http://schemas.microsoft.com/office/drawing/2014/main" id="{FE80D2DA-F9ED-00B4-8267-433B51058892}"/>
                </a:ext>
              </a:extLst>
            </p:cNvPr>
            <p:cNvSpPr/>
            <p:nvPr/>
          </p:nvSpPr>
          <p:spPr>
            <a:xfrm>
              <a:off x="10382394" y="4751700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H4K20me1.regress.H3+H4.c5</a:t>
              </a:r>
            </a:p>
          </p:txBody>
        </p:sp>
        <p:sp>
          <p:nvSpPr>
            <p:cNvPr id="237" name="tx115">
              <a:extLst>
                <a:ext uri="{FF2B5EF4-FFF2-40B4-BE49-F238E27FC236}">
                  <a16:creationId xmlns:a16="http://schemas.microsoft.com/office/drawing/2014/main" id="{BE0FA562-CA2D-427F-A77B-A863FB790B8E}"/>
                </a:ext>
              </a:extLst>
            </p:cNvPr>
            <p:cNvSpPr/>
            <p:nvPr/>
          </p:nvSpPr>
          <p:spPr>
            <a:xfrm>
              <a:off x="10382394" y="4971156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H4K20me1.regress.H3+H4.c6</a:t>
              </a:r>
            </a:p>
          </p:txBody>
        </p:sp>
        <p:sp>
          <p:nvSpPr>
            <p:cNvPr id="238" name="tx116">
              <a:extLst>
                <a:ext uri="{FF2B5EF4-FFF2-40B4-BE49-F238E27FC236}">
                  <a16:creationId xmlns:a16="http://schemas.microsoft.com/office/drawing/2014/main" id="{1FF259CF-467A-9AF2-BC70-EDBC1228E5B7}"/>
                </a:ext>
              </a:extLst>
            </p:cNvPr>
            <p:cNvSpPr/>
            <p:nvPr/>
          </p:nvSpPr>
          <p:spPr>
            <a:xfrm>
              <a:off x="10382394" y="5190612"/>
              <a:ext cx="155612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H4K20me1.regress.H3+H4.c12</a:t>
              </a:r>
            </a:p>
          </p:txBody>
        </p:sp>
        <p:sp>
          <p:nvSpPr>
            <p:cNvPr id="239" name="tx117">
              <a:extLst>
                <a:ext uri="{FF2B5EF4-FFF2-40B4-BE49-F238E27FC236}">
                  <a16:creationId xmlns:a16="http://schemas.microsoft.com/office/drawing/2014/main" id="{96AC4EB9-D940-578D-DFBA-28140391D72B}"/>
                </a:ext>
              </a:extLst>
            </p:cNvPr>
            <p:cNvSpPr/>
            <p:nvPr/>
          </p:nvSpPr>
          <p:spPr>
            <a:xfrm>
              <a:off x="10382394" y="5410068"/>
              <a:ext cx="155612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H4K20me1.regress.H3+H4.c15</a:t>
              </a:r>
            </a:p>
          </p:txBody>
        </p:sp>
        <p:sp>
          <p:nvSpPr>
            <p:cNvPr id="240" name="tx118">
              <a:extLst>
                <a:ext uri="{FF2B5EF4-FFF2-40B4-BE49-F238E27FC236}">
                  <a16:creationId xmlns:a16="http://schemas.microsoft.com/office/drawing/2014/main" id="{31C941CD-411A-407F-21A9-9E58B9DD8D09}"/>
                </a:ext>
              </a:extLst>
            </p:cNvPr>
            <p:cNvSpPr/>
            <p:nvPr/>
          </p:nvSpPr>
          <p:spPr>
            <a:xfrm>
              <a:off x="10382394" y="5629524"/>
              <a:ext cx="155612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H4K20me1.regress.H3+H4.c14</a:t>
              </a:r>
            </a:p>
          </p:txBody>
        </p:sp>
        <p:sp>
          <p:nvSpPr>
            <p:cNvPr id="241" name="tx119">
              <a:extLst>
                <a:ext uri="{FF2B5EF4-FFF2-40B4-BE49-F238E27FC236}">
                  <a16:creationId xmlns:a16="http://schemas.microsoft.com/office/drawing/2014/main" id="{87DDB09D-260A-5589-E0C4-64281AB02F39}"/>
                </a:ext>
              </a:extLst>
            </p:cNvPr>
            <p:cNvSpPr/>
            <p:nvPr/>
          </p:nvSpPr>
          <p:spPr>
            <a:xfrm>
              <a:off x="10382394" y="5848980"/>
              <a:ext cx="155612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H4K20me1.regress.H3+H4.c16</a:t>
              </a:r>
            </a:p>
          </p:txBody>
        </p:sp>
        <p:sp>
          <p:nvSpPr>
            <p:cNvPr id="242" name="tx120">
              <a:extLst>
                <a:ext uri="{FF2B5EF4-FFF2-40B4-BE49-F238E27FC236}">
                  <a16:creationId xmlns:a16="http://schemas.microsoft.com/office/drawing/2014/main" id="{DC1BFB23-5140-8E45-7A22-4726CF6D9A73}"/>
                </a:ext>
              </a:extLst>
            </p:cNvPr>
            <p:cNvSpPr/>
            <p:nvPr/>
          </p:nvSpPr>
          <p:spPr>
            <a:xfrm>
              <a:off x="10382394" y="6068436"/>
              <a:ext cx="155612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H4K20me1.regress.H3+H4.c13</a:t>
              </a:r>
            </a:p>
          </p:txBody>
        </p:sp>
        <p:sp>
          <p:nvSpPr>
            <p:cNvPr id="243" name="tx121">
              <a:extLst>
                <a:ext uri="{FF2B5EF4-FFF2-40B4-BE49-F238E27FC236}">
                  <a16:creationId xmlns:a16="http://schemas.microsoft.com/office/drawing/2014/main" id="{6EF6BC9C-36DA-B92E-27A7-15BBA215A337}"/>
                </a:ext>
              </a:extLst>
            </p:cNvPr>
            <p:cNvSpPr/>
            <p:nvPr/>
          </p:nvSpPr>
          <p:spPr>
            <a:xfrm>
              <a:off x="10382394" y="6287892"/>
              <a:ext cx="155612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H4K20me1.regress.H3+H4.c17</a:t>
              </a:r>
            </a:p>
          </p:txBody>
        </p:sp>
        <p:sp>
          <p:nvSpPr>
            <p:cNvPr id="244" name="tx122">
              <a:extLst>
                <a:ext uri="{FF2B5EF4-FFF2-40B4-BE49-F238E27FC236}">
                  <a16:creationId xmlns:a16="http://schemas.microsoft.com/office/drawing/2014/main" id="{DE1D24CA-B064-558F-5EA9-D860CCA86A8D}"/>
                </a:ext>
              </a:extLst>
            </p:cNvPr>
            <p:cNvSpPr/>
            <p:nvPr/>
          </p:nvSpPr>
          <p:spPr>
            <a:xfrm>
              <a:off x="10382394" y="6507348"/>
              <a:ext cx="155612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H4K20me1.regress.H3+H4.c18</a:t>
              </a:r>
            </a:p>
          </p:txBody>
        </p:sp>
        <p:sp>
          <p:nvSpPr>
            <p:cNvPr id="245" name="tx123">
              <a:extLst>
                <a:ext uri="{FF2B5EF4-FFF2-40B4-BE49-F238E27FC236}">
                  <a16:creationId xmlns:a16="http://schemas.microsoft.com/office/drawing/2014/main" id="{02C43F6A-4200-56BB-D181-EA0975A62E93}"/>
                </a:ext>
              </a:extLst>
            </p:cNvPr>
            <p:cNvSpPr/>
            <p:nvPr/>
          </p:nvSpPr>
          <p:spPr>
            <a:xfrm>
              <a:off x="10382394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246" name="tx124">
              <a:extLst>
                <a:ext uri="{FF2B5EF4-FFF2-40B4-BE49-F238E27FC236}">
                  <a16:creationId xmlns:a16="http://schemas.microsoft.com/office/drawing/2014/main" id="{94573A6F-94CE-5C42-71F8-03AFE750924F}"/>
                </a:ext>
              </a:extLst>
            </p:cNvPr>
            <p:cNvSpPr/>
            <p:nvPr/>
          </p:nvSpPr>
          <p:spPr>
            <a:xfrm>
              <a:off x="3464610" y="1571590"/>
              <a:ext cx="2958174" cy="15732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H4K20me1.regress.H3+H4 - all clusters</a:t>
              </a:r>
            </a:p>
          </p:txBody>
        </p:sp>
      </p:grpSp>
      <p:grpSp>
        <p:nvGrpSpPr>
          <p:cNvPr id="247" name="Group 246">
            <a:extLst>
              <a:ext uri="{FF2B5EF4-FFF2-40B4-BE49-F238E27FC236}">
                <a16:creationId xmlns:a16="http://schemas.microsoft.com/office/drawing/2014/main" id="{BA427381-8075-4537-D3DA-A68B56B802A5}"/>
              </a:ext>
            </a:extLst>
          </p:cNvPr>
          <p:cNvGrpSpPr/>
          <p:nvPr/>
        </p:nvGrpSpPr>
        <p:grpSpPr>
          <a:xfrm>
            <a:off x="347825" y="4012652"/>
            <a:ext cx="5779726" cy="2704499"/>
            <a:chOff x="2609850" y="3024982"/>
            <a:chExt cx="9867900" cy="4648200"/>
          </a:xfrm>
        </p:grpSpPr>
        <p:sp>
          <p:nvSpPr>
            <p:cNvPr id="248" name="rc3">
              <a:extLst>
                <a:ext uri="{FF2B5EF4-FFF2-40B4-BE49-F238E27FC236}">
                  <a16:creationId xmlns:a16="http://schemas.microsoft.com/office/drawing/2014/main" id="{890395F7-B6D2-68F5-E2F1-51FF3F1290D5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49" name="rc4">
              <a:extLst>
                <a:ext uri="{FF2B5EF4-FFF2-40B4-BE49-F238E27FC236}">
                  <a16:creationId xmlns:a16="http://schemas.microsoft.com/office/drawing/2014/main" id="{F0A2AB3A-883E-5547-AED3-59EE5B00E325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0" name="rc5">
              <a:extLst>
                <a:ext uri="{FF2B5EF4-FFF2-40B4-BE49-F238E27FC236}">
                  <a16:creationId xmlns:a16="http://schemas.microsoft.com/office/drawing/2014/main" id="{FAF92D02-C8C0-0E0A-D2B8-C37BA58A7A2C}"/>
                </a:ext>
              </a:extLst>
            </p:cNvPr>
            <p:cNvSpPr/>
            <p:nvPr/>
          </p:nvSpPr>
          <p:spPr>
            <a:xfrm>
              <a:off x="3064560" y="3319684"/>
              <a:ext cx="7428202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51" name="pl6">
              <a:extLst>
                <a:ext uri="{FF2B5EF4-FFF2-40B4-BE49-F238E27FC236}">
                  <a16:creationId xmlns:a16="http://schemas.microsoft.com/office/drawing/2014/main" id="{F5E9AA6C-EF44-2914-CBD8-3408CF6CA1E2}"/>
                </a:ext>
              </a:extLst>
            </p:cNvPr>
            <p:cNvSpPr/>
            <p:nvPr/>
          </p:nvSpPr>
          <p:spPr>
            <a:xfrm>
              <a:off x="3064560" y="6529492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2" name="pl7">
              <a:extLst>
                <a:ext uri="{FF2B5EF4-FFF2-40B4-BE49-F238E27FC236}">
                  <a16:creationId xmlns:a16="http://schemas.microsoft.com/office/drawing/2014/main" id="{E8AA8351-5EF7-9741-EBA7-AF780544A0F3}"/>
                </a:ext>
              </a:extLst>
            </p:cNvPr>
            <p:cNvSpPr/>
            <p:nvPr/>
          </p:nvSpPr>
          <p:spPr>
            <a:xfrm>
              <a:off x="3064560" y="5543954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3" name="pl8">
              <a:extLst>
                <a:ext uri="{FF2B5EF4-FFF2-40B4-BE49-F238E27FC236}">
                  <a16:creationId xmlns:a16="http://schemas.microsoft.com/office/drawing/2014/main" id="{C0D64883-89CE-2478-65CF-94328348B34F}"/>
                </a:ext>
              </a:extLst>
            </p:cNvPr>
            <p:cNvSpPr/>
            <p:nvPr/>
          </p:nvSpPr>
          <p:spPr>
            <a:xfrm>
              <a:off x="3064560" y="4558415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4" name="pl9">
              <a:extLst>
                <a:ext uri="{FF2B5EF4-FFF2-40B4-BE49-F238E27FC236}">
                  <a16:creationId xmlns:a16="http://schemas.microsoft.com/office/drawing/2014/main" id="{DCB37D95-9FBE-EA3D-6B36-2808E728D036}"/>
                </a:ext>
              </a:extLst>
            </p:cNvPr>
            <p:cNvSpPr/>
            <p:nvPr/>
          </p:nvSpPr>
          <p:spPr>
            <a:xfrm>
              <a:off x="3064560" y="3572876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5" name="pl10">
              <a:extLst>
                <a:ext uri="{FF2B5EF4-FFF2-40B4-BE49-F238E27FC236}">
                  <a16:creationId xmlns:a16="http://schemas.microsoft.com/office/drawing/2014/main" id="{6B1296F4-B7E4-9402-5B48-CE31D095D444}"/>
                </a:ext>
              </a:extLst>
            </p:cNvPr>
            <p:cNvSpPr/>
            <p:nvPr/>
          </p:nvSpPr>
          <p:spPr>
            <a:xfrm>
              <a:off x="3064560" y="7022261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6" name="pl11">
              <a:extLst>
                <a:ext uri="{FF2B5EF4-FFF2-40B4-BE49-F238E27FC236}">
                  <a16:creationId xmlns:a16="http://schemas.microsoft.com/office/drawing/2014/main" id="{4BAE877E-8D30-37ED-D899-27A9C152498D}"/>
                </a:ext>
              </a:extLst>
            </p:cNvPr>
            <p:cNvSpPr/>
            <p:nvPr/>
          </p:nvSpPr>
          <p:spPr>
            <a:xfrm>
              <a:off x="3064560" y="6036723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7" name="pl12">
              <a:extLst>
                <a:ext uri="{FF2B5EF4-FFF2-40B4-BE49-F238E27FC236}">
                  <a16:creationId xmlns:a16="http://schemas.microsoft.com/office/drawing/2014/main" id="{885EF40A-D9B4-6456-60F8-5F750B66B276}"/>
                </a:ext>
              </a:extLst>
            </p:cNvPr>
            <p:cNvSpPr/>
            <p:nvPr/>
          </p:nvSpPr>
          <p:spPr>
            <a:xfrm>
              <a:off x="3064560" y="5051184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8" name="pl13">
              <a:extLst>
                <a:ext uri="{FF2B5EF4-FFF2-40B4-BE49-F238E27FC236}">
                  <a16:creationId xmlns:a16="http://schemas.microsoft.com/office/drawing/2014/main" id="{3836B67A-99DB-6E7D-0195-B7D30F53D2B2}"/>
                </a:ext>
              </a:extLst>
            </p:cNvPr>
            <p:cNvSpPr/>
            <p:nvPr/>
          </p:nvSpPr>
          <p:spPr>
            <a:xfrm>
              <a:off x="3064560" y="4065646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9" name="pl14">
              <a:extLst>
                <a:ext uri="{FF2B5EF4-FFF2-40B4-BE49-F238E27FC236}">
                  <a16:creationId xmlns:a16="http://schemas.microsoft.com/office/drawing/2014/main" id="{D76818CF-9C50-542E-8118-C316CF105AA0}"/>
                </a:ext>
              </a:extLst>
            </p:cNvPr>
            <p:cNvSpPr/>
            <p:nvPr/>
          </p:nvSpPr>
          <p:spPr>
            <a:xfrm>
              <a:off x="337842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0" name="pl15">
              <a:extLst>
                <a:ext uri="{FF2B5EF4-FFF2-40B4-BE49-F238E27FC236}">
                  <a16:creationId xmlns:a16="http://schemas.microsoft.com/office/drawing/2014/main" id="{50C6DFB4-D8F9-C121-0FEA-5404C301A4D3}"/>
                </a:ext>
              </a:extLst>
            </p:cNvPr>
            <p:cNvSpPr/>
            <p:nvPr/>
          </p:nvSpPr>
          <p:spPr>
            <a:xfrm>
              <a:off x="390154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1" name="pl16">
              <a:extLst>
                <a:ext uri="{FF2B5EF4-FFF2-40B4-BE49-F238E27FC236}">
                  <a16:creationId xmlns:a16="http://schemas.microsoft.com/office/drawing/2014/main" id="{D026C00C-DC18-9D77-527E-034A622F5808}"/>
                </a:ext>
              </a:extLst>
            </p:cNvPr>
            <p:cNvSpPr/>
            <p:nvPr/>
          </p:nvSpPr>
          <p:spPr>
            <a:xfrm>
              <a:off x="442465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2" name="pl17">
              <a:extLst>
                <a:ext uri="{FF2B5EF4-FFF2-40B4-BE49-F238E27FC236}">
                  <a16:creationId xmlns:a16="http://schemas.microsoft.com/office/drawing/2014/main" id="{92F55E95-7F82-AFA0-3D60-EA7FFCD63EDE}"/>
                </a:ext>
              </a:extLst>
            </p:cNvPr>
            <p:cNvSpPr/>
            <p:nvPr/>
          </p:nvSpPr>
          <p:spPr>
            <a:xfrm>
              <a:off x="494776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3" name="pl18">
              <a:extLst>
                <a:ext uri="{FF2B5EF4-FFF2-40B4-BE49-F238E27FC236}">
                  <a16:creationId xmlns:a16="http://schemas.microsoft.com/office/drawing/2014/main" id="{2D3890A0-9391-B08A-7D8A-8DCD2D38A1F4}"/>
                </a:ext>
              </a:extLst>
            </p:cNvPr>
            <p:cNvSpPr/>
            <p:nvPr/>
          </p:nvSpPr>
          <p:spPr>
            <a:xfrm>
              <a:off x="547088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4" name="pl19">
              <a:extLst>
                <a:ext uri="{FF2B5EF4-FFF2-40B4-BE49-F238E27FC236}">
                  <a16:creationId xmlns:a16="http://schemas.microsoft.com/office/drawing/2014/main" id="{DA9B9E6B-592F-0362-E579-C0429B3BD074}"/>
                </a:ext>
              </a:extLst>
            </p:cNvPr>
            <p:cNvSpPr/>
            <p:nvPr/>
          </p:nvSpPr>
          <p:spPr>
            <a:xfrm>
              <a:off x="599399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5" name="pl20">
              <a:extLst>
                <a:ext uri="{FF2B5EF4-FFF2-40B4-BE49-F238E27FC236}">
                  <a16:creationId xmlns:a16="http://schemas.microsoft.com/office/drawing/2014/main" id="{1C11900F-66F8-4ACF-257D-36EE70D71CA2}"/>
                </a:ext>
              </a:extLst>
            </p:cNvPr>
            <p:cNvSpPr/>
            <p:nvPr/>
          </p:nvSpPr>
          <p:spPr>
            <a:xfrm>
              <a:off x="651710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6" name="pl21">
              <a:extLst>
                <a:ext uri="{FF2B5EF4-FFF2-40B4-BE49-F238E27FC236}">
                  <a16:creationId xmlns:a16="http://schemas.microsoft.com/office/drawing/2014/main" id="{C57FDE23-0FC5-466E-F3F3-B5F3457AB10F}"/>
                </a:ext>
              </a:extLst>
            </p:cNvPr>
            <p:cNvSpPr/>
            <p:nvPr/>
          </p:nvSpPr>
          <p:spPr>
            <a:xfrm>
              <a:off x="704021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7" name="pl22">
              <a:extLst>
                <a:ext uri="{FF2B5EF4-FFF2-40B4-BE49-F238E27FC236}">
                  <a16:creationId xmlns:a16="http://schemas.microsoft.com/office/drawing/2014/main" id="{39555E42-A947-F1F2-E546-26F7475E84A2}"/>
                </a:ext>
              </a:extLst>
            </p:cNvPr>
            <p:cNvSpPr/>
            <p:nvPr/>
          </p:nvSpPr>
          <p:spPr>
            <a:xfrm>
              <a:off x="756333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8" name="pl23">
              <a:extLst>
                <a:ext uri="{FF2B5EF4-FFF2-40B4-BE49-F238E27FC236}">
                  <a16:creationId xmlns:a16="http://schemas.microsoft.com/office/drawing/2014/main" id="{02405B0C-97FB-C421-DE8F-DABBA91BCF22}"/>
                </a:ext>
              </a:extLst>
            </p:cNvPr>
            <p:cNvSpPr/>
            <p:nvPr/>
          </p:nvSpPr>
          <p:spPr>
            <a:xfrm>
              <a:off x="808644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9" name="pl24">
              <a:extLst>
                <a:ext uri="{FF2B5EF4-FFF2-40B4-BE49-F238E27FC236}">
                  <a16:creationId xmlns:a16="http://schemas.microsoft.com/office/drawing/2014/main" id="{25322C3C-C70F-6953-B579-AFD15D85F9A0}"/>
                </a:ext>
              </a:extLst>
            </p:cNvPr>
            <p:cNvSpPr/>
            <p:nvPr/>
          </p:nvSpPr>
          <p:spPr>
            <a:xfrm>
              <a:off x="860955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0" name="pl25">
              <a:extLst>
                <a:ext uri="{FF2B5EF4-FFF2-40B4-BE49-F238E27FC236}">
                  <a16:creationId xmlns:a16="http://schemas.microsoft.com/office/drawing/2014/main" id="{CE620C9A-F14F-4FB8-047C-165C53CB7AEF}"/>
                </a:ext>
              </a:extLst>
            </p:cNvPr>
            <p:cNvSpPr/>
            <p:nvPr/>
          </p:nvSpPr>
          <p:spPr>
            <a:xfrm>
              <a:off x="913267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1" name="pl26">
              <a:extLst>
                <a:ext uri="{FF2B5EF4-FFF2-40B4-BE49-F238E27FC236}">
                  <a16:creationId xmlns:a16="http://schemas.microsoft.com/office/drawing/2014/main" id="{F2C7D684-3F7E-8C89-9004-1DDDD78B6B6E}"/>
                </a:ext>
              </a:extLst>
            </p:cNvPr>
            <p:cNvSpPr/>
            <p:nvPr/>
          </p:nvSpPr>
          <p:spPr>
            <a:xfrm>
              <a:off x="965578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2" name="pl27">
              <a:extLst>
                <a:ext uri="{FF2B5EF4-FFF2-40B4-BE49-F238E27FC236}">
                  <a16:creationId xmlns:a16="http://schemas.microsoft.com/office/drawing/2014/main" id="{ADBE7419-35B8-ADB8-702E-EF871A6826A6}"/>
                </a:ext>
              </a:extLst>
            </p:cNvPr>
            <p:cNvSpPr/>
            <p:nvPr/>
          </p:nvSpPr>
          <p:spPr>
            <a:xfrm>
              <a:off x="1017889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3" name="pg28">
              <a:extLst>
                <a:ext uri="{FF2B5EF4-FFF2-40B4-BE49-F238E27FC236}">
                  <a16:creationId xmlns:a16="http://schemas.microsoft.com/office/drawing/2014/main" id="{2DDDD926-16FE-2DF0-197D-757D1165FB9C}"/>
                </a:ext>
              </a:extLst>
            </p:cNvPr>
            <p:cNvSpPr/>
            <p:nvPr/>
          </p:nvSpPr>
          <p:spPr>
            <a:xfrm>
              <a:off x="3215826" y="3781506"/>
              <a:ext cx="325204" cy="2996821"/>
            </a:xfrm>
            <a:custGeom>
              <a:avLst/>
              <a:gdLst/>
              <a:ahLst/>
              <a:cxnLst/>
              <a:rect l="0" t="0" r="0" b="0"/>
              <a:pathLst>
                <a:path w="325204" h="2996821">
                  <a:moveTo>
                    <a:pt x="162089" y="2996821"/>
                  </a:moveTo>
                  <a:lnTo>
                    <a:pt x="162052" y="2990957"/>
                  </a:lnTo>
                  <a:lnTo>
                    <a:pt x="162015" y="2985092"/>
                  </a:lnTo>
                  <a:lnTo>
                    <a:pt x="161976" y="2979227"/>
                  </a:lnTo>
                  <a:lnTo>
                    <a:pt x="161937" y="2973363"/>
                  </a:lnTo>
                  <a:lnTo>
                    <a:pt x="161897" y="2967498"/>
                  </a:lnTo>
                  <a:lnTo>
                    <a:pt x="161855" y="2961633"/>
                  </a:lnTo>
                  <a:lnTo>
                    <a:pt x="161813" y="2955769"/>
                  </a:lnTo>
                  <a:lnTo>
                    <a:pt x="161768" y="2949904"/>
                  </a:lnTo>
                  <a:lnTo>
                    <a:pt x="161722" y="2944040"/>
                  </a:lnTo>
                  <a:lnTo>
                    <a:pt x="161674" y="2938175"/>
                  </a:lnTo>
                  <a:lnTo>
                    <a:pt x="161624" y="2932310"/>
                  </a:lnTo>
                  <a:lnTo>
                    <a:pt x="161571" y="2926446"/>
                  </a:lnTo>
                  <a:lnTo>
                    <a:pt x="161517" y="2920581"/>
                  </a:lnTo>
                  <a:lnTo>
                    <a:pt x="161461" y="2914716"/>
                  </a:lnTo>
                  <a:lnTo>
                    <a:pt x="161403" y="2908852"/>
                  </a:lnTo>
                  <a:lnTo>
                    <a:pt x="161343" y="2902987"/>
                  </a:lnTo>
                  <a:lnTo>
                    <a:pt x="161282" y="2897123"/>
                  </a:lnTo>
                  <a:lnTo>
                    <a:pt x="161221" y="2891258"/>
                  </a:lnTo>
                  <a:lnTo>
                    <a:pt x="161160" y="2885393"/>
                  </a:lnTo>
                  <a:lnTo>
                    <a:pt x="161100" y="2879529"/>
                  </a:lnTo>
                  <a:lnTo>
                    <a:pt x="161041" y="2873664"/>
                  </a:lnTo>
                  <a:lnTo>
                    <a:pt x="160985" y="2867799"/>
                  </a:lnTo>
                  <a:lnTo>
                    <a:pt x="160931" y="2861935"/>
                  </a:lnTo>
                  <a:lnTo>
                    <a:pt x="160882" y="2856070"/>
                  </a:lnTo>
                  <a:lnTo>
                    <a:pt x="160836" y="2850206"/>
                  </a:lnTo>
                  <a:lnTo>
                    <a:pt x="160796" y="2844341"/>
                  </a:lnTo>
                  <a:lnTo>
                    <a:pt x="160760" y="2838476"/>
                  </a:lnTo>
                  <a:lnTo>
                    <a:pt x="160730" y="2832612"/>
                  </a:lnTo>
                  <a:lnTo>
                    <a:pt x="160706" y="2826747"/>
                  </a:lnTo>
                  <a:lnTo>
                    <a:pt x="160689" y="2820883"/>
                  </a:lnTo>
                  <a:lnTo>
                    <a:pt x="160677" y="2815018"/>
                  </a:lnTo>
                  <a:lnTo>
                    <a:pt x="160671" y="2809153"/>
                  </a:lnTo>
                  <a:lnTo>
                    <a:pt x="160670" y="2803289"/>
                  </a:lnTo>
                  <a:lnTo>
                    <a:pt x="160673" y="2797424"/>
                  </a:lnTo>
                  <a:lnTo>
                    <a:pt x="160682" y="2791559"/>
                  </a:lnTo>
                  <a:lnTo>
                    <a:pt x="160694" y="2785695"/>
                  </a:lnTo>
                  <a:lnTo>
                    <a:pt x="160711" y="2779830"/>
                  </a:lnTo>
                  <a:lnTo>
                    <a:pt x="160730" y="2773966"/>
                  </a:lnTo>
                  <a:lnTo>
                    <a:pt x="160751" y="2768101"/>
                  </a:lnTo>
                  <a:lnTo>
                    <a:pt x="160774" y="2762236"/>
                  </a:lnTo>
                  <a:lnTo>
                    <a:pt x="160798" y="2756372"/>
                  </a:lnTo>
                  <a:lnTo>
                    <a:pt x="160823" y="2750507"/>
                  </a:lnTo>
                  <a:lnTo>
                    <a:pt x="160847" y="2744642"/>
                  </a:lnTo>
                  <a:lnTo>
                    <a:pt x="160871" y="2738778"/>
                  </a:lnTo>
                  <a:lnTo>
                    <a:pt x="160894" y="2732913"/>
                  </a:lnTo>
                  <a:lnTo>
                    <a:pt x="160915" y="2727049"/>
                  </a:lnTo>
                  <a:lnTo>
                    <a:pt x="160934" y="2721184"/>
                  </a:lnTo>
                  <a:lnTo>
                    <a:pt x="160951" y="2715319"/>
                  </a:lnTo>
                  <a:lnTo>
                    <a:pt x="160964" y="2709455"/>
                  </a:lnTo>
                  <a:lnTo>
                    <a:pt x="160974" y="2703590"/>
                  </a:lnTo>
                  <a:lnTo>
                    <a:pt x="160980" y="2697725"/>
                  </a:lnTo>
                  <a:lnTo>
                    <a:pt x="160982" y="2691861"/>
                  </a:lnTo>
                  <a:lnTo>
                    <a:pt x="160979" y="2685996"/>
                  </a:lnTo>
                  <a:lnTo>
                    <a:pt x="160972" y="2680132"/>
                  </a:lnTo>
                  <a:lnTo>
                    <a:pt x="160960" y="2674267"/>
                  </a:lnTo>
                  <a:lnTo>
                    <a:pt x="160943" y="2668402"/>
                  </a:lnTo>
                  <a:lnTo>
                    <a:pt x="160921" y="2662538"/>
                  </a:lnTo>
                  <a:lnTo>
                    <a:pt x="160894" y="2656673"/>
                  </a:lnTo>
                  <a:lnTo>
                    <a:pt x="160863" y="2650808"/>
                  </a:lnTo>
                  <a:lnTo>
                    <a:pt x="160827" y="2644944"/>
                  </a:lnTo>
                  <a:lnTo>
                    <a:pt x="160787" y="2639079"/>
                  </a:lnTo>
                  <a:lnTo>
                    <a:pt x="160744" y="2633215"/>
                  </a:lnTo>
                  <a:lnTo>
                    <a:pt x="160698" y="2627350"/>
                  </a:lnTo>
                  <a:lnTo>
                    <a:pt x="160649" y="2621485"/>
                  </a:lnTo>
                  <a:lnTo>
                    <a:pt x="160599" y="2615621"/>
                  </a:lnTo>
                  <a:lnTo>
                    <a:pt x="160547" y="2609756"/>
                  </a:lnTo>
                  <a:lnTo>
                    <a:pt x="160494" y="2603892"/>
                  </a:lnTo>
                  <a:lnTo>
                    <a:pt x="160441" y="2598027"/>
                  </a:lnTo>
                  <a:lnTo>
                    <a:pt x="160388" y="2592162"/>
                  </a:lnTo>
                  <a:lnTo>
                    <a:pt x="160335" y="2586298"/>
                  </a:lnTo>
                  <a:lnTo>
                    <a:pt x="160283" y="2580433"/>
                  </a:lnTo>
                  <a:lnTo>
                    <a:pt x="160232" y="2574568"/>
                  </a:lnTo>
                  <a:lnTo>
                    <a:pt x="160183" y="2568704"/>
                  </a:lnTo>
                  <a:lnTo>
                    <a:pt x="160135" y="2562839"/>
                  </a:lnTo>
                  <a:lnTo>
                    <a:pt x="160089" y="2556975"/>
                  </a:lnTo>
                  <a:lnTo>
                    <a:pt x="160045" y="2551110"/>
                  </a:lnTo>
                  <a:lnTo>
                    <a:pt x="160004" y="2545245"/>
                  </a:lnTo>
                  <a:lnTo>
                    <a:pt x="159964" y="2539381"/>
                  </a:lnTo>
                  <a:lnTo>
                    <a:pt x="159928" y="2533516"/>
                  </a:lnTo>
                  <a:lnTo>
                    <a:pt x="159895" y="2527651"/>
                  </a:lnTo>
                  <a:lnTo>
                    <a:pt x="159866" y="2521787"/>
                  </a:lnTo>
                  <a:lnTo>
                    <a:pt x="159840" y="2515922"/>
                  </a:lnTo>
                  <a:lnTo>
                    <a:pt x="159819" y="2510058"/>
                  </a:lnTo>
                  <a:lnTo>
                    <a:pt x="159803" y="2504193"/>
                  </a:lnTo>
                  <a:lnTo>
                    <a:pt x="159792" y="2498328"/>
                  </a:lnTo>
                  <a:lnTo>
                    <a:pt x="159788" y="2492464"/>
                  </a:lnTo>
                  <a:lnTo>
                    <a:pt x="159790" y="2486599"/>
                  </a:lnTo>
                  <a:lnTo>
                    <a:pt x="159798" y="2480734"/>
                  </a:lnTo>
                  <a:lnTo>
                    <a:pt x="159813" y="2474870"/>
                  </a:lnTo>
                  <a:lnTo>
                    <a:pt x="159834" y="2469005"/>
                  </a:lnTo>
                  <a:lnTo>
                    <a:pt x="159861" y="2463141"/>
                  </a:lnTo>
                  <a:lnTo>
                    <a:pt x="159893" y="2457276"/>
                  </a:lnTo>
                  <a:lnTo>
                    <a:pt x="159931" y="2451411"/>
                  </a:lnTo>
                  <a:lnTo>
                    <a:pt x="159973" y="2445547"/>
                  </a:lnTo>
                  <a:lnTo>
                    <a:pt x="160018" y="2439682"/>
                  </a:lnTo>
                  <a:lnTo>
                    <a:pt x="160064" y="2433817"/>
                  </a:lnTo>
                  <a:lnTo>
                    <a:pt x="160111" y="2427953"/>
                  </a:lnTo>
                  <a:lnTo>
                    <a:pt x="160156" y="2422088"/>
                  </a:lnTo>
                  <a:lnTo>
                    <a:pt x="160199" y="2416224"/>
                  </a:lnTo>
                  <a:lnTo>
                    <a:pt x="160238" y="2410359"/>
                  </a:lnTo>
                  <a:lnTo>
                    <a:pt x="160270" y="2404494"/>
                  </a:lnTo>
                  <a:lnTo>
                    <a:pt x="160295" y="2398630"/>
                  </a:lnTo>
                  <a:lnTo>
                    <a:pt x="160310" y="2392765"/>
                  </a:lnTo>
                  <a:lnTo>
                    <a:pt x="160316" y="2386901"/>
                  </a:lnTo>
                  <a:lnTo>
                    <a:pt x="160310" y="2381036"/>
                  </a:lnTo>
                  <a:lnTo>
                    <a:pt x="160291" y="2375171"/>
                  </a:lnTo>
                  <a:lnTo>
                    <a:pt x="160258" y="2369307"/>
                  </a:lnTo>
                  <a:lnTo>
                    <a:pt x="160209" y="2363442"/>
                  </a:lnTo>
                  <a:lnTo>
                    <a:pt x="160145" y="2357577"/>
                  </a:lnTo>
                  <a:lnTo>
                    <a:pt x="160066" y="2351713"/>
                  </a:lnTo>
                  <a:lnTo>
                    <a:pt x="159971" y="2345848"/>
                  </a:lnTo>
                  <a:lnTo>
                    <a:pt x="159861" y="2339984"/>
                  </a:lnTo>
                  <a:lnTo>
                    <a:pt x="159736" y="2334119"/>
                  </a:lnTo>
                  <a:lnTo>
                    <a:pt x="159595" y="2328254"/>
                  </a:lnTo>
                  <a:lnTo>
                    <a:pt x="159438" y="2322390"/>
                  </a:lnTo>
                  <a:lnTo>
                    <a:pt x="159269" y="2316525"/>
                  </a:lnTo>
                  <a:lnTo>
                    <a:pt x="159087" y="2310660"/>
                  </a:lnTo>
                  <a:lnTo>
                    <a:pt x="158895" y="2304796"/>
                  </a:lnTo>
                  <a:lnTo>
                    <a:pt x="158693" y="2298931"/>
                  </a:lnTo>
                  <a:lnTo>
                    <a:pt x="158483" y="2293067"/>
                  </a:lnTo>
                  <a:lnTo>
                    <a:pt x="158266" y="2287202"/>
                  </a:lnTo>
                  <a:lnTo>
                    <a:pt x="158043" y="2281337"/>
                  </a:lnTo>
                  <a:lnTo>
                    <a:pt x="157818" y="2275473"/>
                  </a:lnTo>
                  <a:lnTo>
                    <a:pt x="157591" y="2269608"/>
                  </a:lnTo>
                  <a:lnTo>
                    <a:pt x="157364" y="2263743"/>
                  </a:lnTo>
                  <a:lnTo>
                    <a:pt x="157138" y="2257879"/>
                  </a:lnTo>
                  <a:lnTo>
                    <a:pt x="156916" y="2252014"/>
                  </a:lnTo>
                  <a:lnTo>
                    <a:pt x="156697" y="2246150"/>
                  </a:lnTo>
                  <a:lnTo>
                    <a:pt x="156485" y="2240285"/>
                  </a:lnTo>
                  <a:lnTo>
                    <a:pt x="156279" y="2234420"/>
                  </a:lnTo>
                  <a:lnTo>
                    <a:pt x="156080" y="2228556"/>
                  </a:lnTo>
                  <a:lnTo>
                    <a:pt x="155889" y="2222691"/>
                  </a:lnTo>
                  <a:lnTo>
                    <a:pt x="155704" y="2216826"/>
                  </a:lnTo>
                  <a:lnTo>
                    <a:pt x="155528" y="2210962"/>
                  </a:lnTo>
                  <a:lnTo>
                    <a:pt x="155358" y="2205097"/>
                  </a:lnTo>
                  <a:lnTo>
                    <a:pt x="155197" y="2199233"/>
                  </a:lnTo>
                  <a:lnTo>
                    <a:pt x="155042" y="2193368"/>
                  </a:lnTo>
                  <a:lnTo>
                    <a:pt x="154893" y="2187503"/>
                  </a:lnTo>
                  <a:lnTo>
                    <a:pt x="154749" y="2181639"/>
                  </a:lnTo>
                  <a:lnTo>
                    <a:pt x="154609" y="2175774"/>
                  </a:lnTo>
                  <a:lnTo>
                    <a:pt x="154472" y="2169910"/>
                  </a:lnTo>
                  <a:lnTo>
                    <a:pt x="154338" y="2164045"/>
                  </a:lnTo>
                  <a:lnTo>
                    <a:pt x="154206" y="2158180"/>
                  </a:lnTo>
                  <a:lnTo>
                    <a:pt x="154074" y="2152316"/>
                  </a:lnTo>
                  <a:lnTo>
                    <a:pt x="153944" y="2146451"/>
                  </a:lnTo>
                  <a:lnTo>
                    <a:pt x="153812" y="2140586"/>
                  </a:lnTo>
                  <a:lnTo>
                    <a:pt x="153681" y="2134722"/>
                  </a:lnTo>
                  <a:lnTo>
                    <a:pt x="153548" y="2128857"/>
                  </a:lnTo>
                  <a:lnTo>
                    <a:pt x="153414" y="2122993"/>
                  </a:lnTo>
                  <a:lnTo>
                    <a:pt x="153277" y="2117128"/>
                  </a:lnTo>
                  <a:lnTo>
                    <a:pt x="153139" y="2111263"/>
                  </a:lnTo>
                  <a:lnTo>
                    <a:pt x="152999" y="2105399"/>
                  </a:lnTo>
                  <a:lnTo>
                    <a:pt x="152856" y="2099534"/>
                  </a:lnTo>
                  <a:lnTo>
                    <a:pt x="152711" y="2093669"/>
                  </a:lnTo>
                  <a:lnTo>
                    <a:pt x="152563" y="2087805"/>
                  </a:lnTo>
                  <a:lnTo>
                    <a:pt x="152412" y="2081940"/>
                  </a:lnTo>
                  <a:lnTo>
                    <a:pt x="152258" y="2076076"/>
                  </a:lnTo>
                  <a:lnTo>
                    <a:pt x="152100" y="2070211"/>
                  </a:lnTo>
                  <a:lnTo>
                    <a:pt x="151937" y="2064346"/>
                  </a:lnTo>
                  <a:lnTo>
                    <a:pt x="151770" y="2058482"/>
                  </a:lnTo>
                  <a:lnTo>
                    <a:pt x="151596" y="2052617"/>
                  </a:lnTo>
                  <a:lnTo>
                    <a:pt x="151416" y="2046752"/>
                  </a:lnTo>
                  <a:lnTo>
                    <a:pt x="151229" y="2040888"/>
                  </a:lnTo>
                  <a:lnTo>
                    <a:pt x="151030" y="2035023"/>
                  </a:lnTo>
                  <a:lnTo>
                    <a:pt x="150820" y="2029159"/>
                  </a:lnTo>
                  <a:lnTo>
                    <a:pt x="150597" y="2023294"/>
                  </a:lnTo>
                  <a:lnTo>
                    <a:pt x="150360" y="2017429"/>
                  </a:lnTo>
                  <a:lnTo>
                    <a:pt x="150105" y="2011565"/>
                  </a:lnTo>
                  <a:lnTo>
                    <a:pt x="149832" y="2005700"/>
                  </a:lnTo>
                  <a:lnTo>
                    <a:pt x="149539" y="1999835"/>
                  </a:lnTo>
                  <a:lnTo>
                    <a:pt x="149219" y="1993971"/>
                  </a:lnTo>
                  <a:lnTo>
                    <a:pt x="148873" y="1988106"/>
                  </a:lnTo>
                  <a:lnTo>
                    <a:pt x="148500" y="1982242"/>
                  </a:lnTo>
                  <a:lnTo>
                    <a:pt x="148098" y="1976377"/>
                  </a:lnTo>
                  <a:lnTo>
                    <a:pt x="147667" y="1970512"/>
                  </a:lnTo>
                  <a:lnTo>
                    <a:pt x="147205" y="1964648"/>
                  </a:lnTo>
                  <a:lnTo>
                    <a:pt x="146711" y="1958783"/>
                  </a:lnTo>
                  <a:lnTo>
                    <a:pt x="146182" y="1952919"/>
                  </a:lnTo>
                  <a:lnTo>
                    <a:pt x="145618" y="1947054"/>
                  </a:lnTo>
                  <a:lnTo>
                    <a:pt x="145021" y="1941189"/>
                  </a:lnTo>
                  <a:lnTo>
                    <a:pt x="144393" y="1935325"/>
                  </a:lnTo>
                  <a:lnTo>
                    <a:pt x="143735" y="1929460"/>
                  </a:lnTo>
                  <a:lnTo>
                    <a:pt x="143046" y="1923595"/>
                  </a:lnTo>
                  <a:lnTo>
                    <a:pt x="142328" y="1917731"/>
                  </a:lnTo>
                  <a:lnTo>
                    <a:pt x="141581" y="1911866"/>
                  </a:lnTo>
                  <a:lnTo>
                    <a:pt x="140805" y="1906002"/>
                  </a:lnTo>
                  <a:lnTo>
                    <a:pt x="140004" y="1900137"/>
                  </a:lnTo>
                  <a:lnTo>
                    <a:pt x="139181" y="1894272"/>
                  </a:lnTo>
                  <a:lnTo>
                    <a:pt x="138337" y="1888408"/>
                  </a:lnTo>
                  <a:lnTo>
                    <a:pt x="137473" y="1882543"/>
                  </a:lnTo>
                  <a:lnTo>
                    <a:pt x="136590" y="1876678"/>
                  </a:lnTo>
                  <a:lnTo>
                    <a:pt x="135690" y="1870814"/>
                  </a:lnTo>
                  <a:lnTo>
                    <a:pt x="134772" y="1864949"/>
                  </a:lnTo>
                  <a:lnTo>
                    <a:pt x="133840" y="1859085"/>
                  </a:lnTo>
                  <a:lnTo>
                    <a:pt x="132896" y="1853220"/>
                  </a:lnTo>
                  <a:lnTo>
                    <a:pt x="131940" y="1847355"/>
                  </a:lnTo>
                  <a:lnTo>
                    <a:pt x="130974" y="1841491"/>
                  </a:lnTo>
                  <a:lnTo>
                    <a:pt x="129998" y="1835626"/>
                  </a:lnTo>
                  <a:lnTo>
                    <a:pt x="129012" y="1829761"/>
                  </a:lnTo>
                  <a:lnTo>
                    <a:pt x="128018" y="1823897"/>
                  </a:lnTo>
                  <a:lnTo>
                    <a:pt x="127017" y="1818032"/>
                  </a:lnTo>
                  <a:lnTo>
                    <a:pt x="126010" y="1812168"/>
                  </a:lnTo>
                  <a:lnTo>
                    <a:pt x="124997" y="1806303"/>
                  </a:lnTo>
                  <a:lnTo>
                    <a:pt x="123979" y="1800438"/>
                  </a:lnTo>
                  <a:lnTo>
                    <a:pt x="122957" y="1794574"/>
                  </a:lnTo>
                  <a:lnTo>
                    <a:pt x="121930" y="1788709"/>
                  </a:lnTo>
                  <a:lnTo>
                    <a:pt x="120898" y="1782844"/>
                  </a:lnTo>
                  <a:lnTo>
                    <a:pt x="119863" y="1776980"/>
                  </a:lnTo>
                  <a:lnTo>
                    <a:pt x="118824" y="1771115"/>
                  </a:lnTo>
                  <a:lnTo>
                    <a:pt x="117782" y="1765251"/>
                  </a:lnTo>
                  <a:lnTo>
                    <a:pt x="116737" y="1759386"/>
                  </a:lnTo>
                  <a:lnTo>
                    <a:pt x="115689" y="1753521"/>
                  </a:lnTo>
                  <a:lnTo>
                    <a:pt x="114638" y="1747657"/>
                  </a:lnTo>
                  <a:lnTo>
                    <a:pt x="113582" y="1741792"/>
                  </a:lnTo>
                  <a:lnTo>
                    <a:pt x="112523" y="1735928"/>
                  </a:lnTo>
                  <a:lnTo>
                    <a:pt x="111461" y="1730063"/>
                  </a:lnTo>
                  <a:lnTo>
                    <a:pt x="110394" y="1724198"/>
                  </a:lnTo>
                  <a:lnTo>
                    <a:pt x="109323" y="1718334"/>
                  </a:lnTo>
                  <a:lnTo>
                    <a:pt x="108249" y="1712469"/>
                  </a:lnTo>
                  <a:lnTo>
                    <a:pt x="107169" y="1706604"/>
                  </a:lnTo>
                  <a:lnTo>
                    <a:pt x="106085" y="1700740"/>
                  </a:lnTo>
                  <a:lnTo>
                    <a:pt x="104995" y="1694875"/>
                  </a:lnTo>
                  <a:lnTo>
                    <a:pt x="103901" y="1689011"/>
                  </a:lnTo>
                  <a:lnTo>
                    <a:pt x="102802" y="1683146"/>
                  </a:lnTo>
                  <a:lnTo>
                    <a:pt x="101699" y="1677281"/>
                  </a:lnTo>
                  <a:lnTo>
                    <a:pt x="100590" y="1671417"/>
                  </a:lnTo>
                  <a:lnTo>
                    <a:pt x="99478" y="1665552"/>
                  </a:lnTo>
                  <a:lnTo>
                    <a:pt x="98360" y="1659687"/>
                  </a:lnTo>
                  <a:lnTo>
                    <a:pt x="97237" y="1653823"/>
                  </a:lnTo>
                  <a:lnTo>
                    <a:pt x="96109" y="1647958"/>
                  </a:lnTo>
                  <a:lnTo>
                    <a:pt x="94976" y="1642094"/>
                  </a:lnTo>
                  <a:lnTo>
                    <a:pt x="93838" y="1636229"/>
                  </a:lnTo>
                  <a:lnTo>
                    <a:pt x="92693" y="1630364"/>
                  </a:lnTo>
                  <a:lnTo>
                    <a:pt x="91540" y="1624500"/>
                  </a:lnTo>
                  <a:lnTo>
                    <a:pt x="90377" y="1618635"/>
                  </a:lnTo>
                  <a:lnTo>
                    <a:pt x="89203" y="1612770"/>
                  </a:lnTo>
                  <a:lnTo>
                    <a:pt x="88015" y="1606906"/>
                  </a:lnTo>
                  <a:lnTo>
                    <a:pt x="86813" y="1601041"/>
                  </a:lnTo>
                  <a:lnTo>
                    <a:pt x="85592" y="1595177"/>
                  </a:lnTo>
                  <a:lnTo>
                    <a:pt x="84352" y="1589312"/>
                  </a:lnTo>
                  <a:lnTo>
                    <a:pt x="83088" y="1583447"/>
                  </a:lnTo>
                  <a:lnTo>
                    <a:pt x="81795" y="1577583"/>
                  </a:lnTo>
                  <a:lnTo>
                    <a:pt x="80470" y="1571718"/>
                  </a:lnTo>
                  <a:lnTo>
                    <a:pt x="79114" y="1565853"/>
                  </a:lnTo>
                  <a:lnTo>
                    <a:pt x="77723" y="1559989"/>
                  </a:lnTo>
                  <a:lnTo>
                    <a:pt x="76297" y="1554124"/>
                  </a:lnTo>
                  <a:lnTo>
                    <a:pt x="74833" y="1548260"/>
                  </a:lnTo>
                  <a:lnTo>
                    <a:pt x="73332" y="1542395"/>
                  </a:lnTo>
                  <a:lnTo>
                    <a:pt x="71788" y="1536530"/>
                  </a:lnTo>
                  <a:lnTo>
                    <a:pt x="70203" y="1530666"/>
                  </a:lnTo>
                  <a:lnTo>
                    <a:pt x="68583" y="1524801"/>
                  </a:lnTo>
                  <a:lnTo>
                    <a:pt x="66929" y="1518937"/>
                  </a:lnTo>
                  <a:lnTo>
                    <a:pt x="65244" y="1513072"/>
                  </a:lnTo>
                  <a:lnTo>
                    <a:pt x="63530" y="1507207"/>
                  </a:lnTo>
                  <a:lnTo>
                    <a:pt x="61793" y="1501343"/>
                  </a:lnTo>
                  <a:lnTo>
                    <a:pt x="60033" y="1495478"/>
                  </a:lnTo>
                  <a:lnTo>
                    <a:pt x="58256" y="1489613"/>
                  </a:lnTo>
                  <a:lnTo>
                    <a:pt x="56470" y="1483749"/>
                  </a:lnTo>
                  <a:lnTo>
                    <a:pt x="54678" y="1477884"/>
                  </a:lnTo>
                  <a:lnTo>
                    <a:pt x="52885" y="1472020"/>
                  </a:lnTo>
                  <a:lnTo>
                    <a:pt x="51095" y="1466155"/>
                  </a:lnTo>
                  <a:lnTo>
                    <a:pt x="49311" y="1460290"/>
                  </a:lnTo>
                  <a:lnTo>
                    <a:pt x="47539" y="1454426"/>
                  </a:lnTo>
                  <a:lnTo>
                    <a:pt x="45783" y="1448561"/>
                  </a:lnTo>
                  <a:lnTo>
                    <a:pt x="44044" y="1442696"/>
                  </a:lnTo>
                  <a:lnTo>
                    <a:pt x="42326" y="1436832"/>
                  </a:lnTo>
                  <a:lnTo>
                    <a:pt x="40630" y="1430967"/>
                  </a:lnTo>
                  <a:lnTo>
                    <a:pt x="38957" y="1425103"/>
                  </a:lnTo>
                  <a:lnTo>
                    <a:pt x="37309" y="1419238"/>
                  </a:lnTo>
                  <a:lnTo>
                    <a:pt x="35689" y="1413373"/>
                  </a:lnTo>
                  <a:lnTo>
                    <a:pt x="34098" y="1407509"/>
                  </a:lnTo>
                  <a:lnTo>
                    <a:pt x="32534" y="1401644"/>
                  </a:lnTo>
                  <a:lnTo>
                    <a:pt x="30996" y="1395779"/>
                  </a:lnTo>
                  <a:lnTo>
                    <a:pt x="29484" y="1389915"/>
                  </a:lnTo>
                  <a:lnTo>
                    <a:pt x="27996" y="1384050"/>
                  </a:lnTo>
                  <a:lnTo>
                    <a:pt x="26531" y="1378186"/>
                  </a:lnTo>
                  <a:lnTo>
                    <a:pt x="25090" y="1372321"/>
                  </a:lnTo>
                  <a:lnTo>
                    <a:pt x="23672" y="1366456"/>
                  </a:lnTo>
                  <a:lnTo>
                    <a:pt x="22273" y="1360592"/>
                  </a:lnTo>
                  <a:lnTo>
                    <a:pt x="20891" y="1354727"/>
                  </a:lnTo>
                  <a:lnTo>
                    <a:pt x="19527" y="1348862"/>
                  </a:lnTo>
                  <a:lnTo>
                    <a:pt x="18178" y="1342998"/>
                  </a:lnTo>
                  <a:lnTo>
                    <a:pt x="16847" y="1337133"/>
                  </a:lnTo>
                  <a:lnTo>
                    <a:pt x="15533" y="1331269"/>
                  </a:lnTo>
                  <a:lnTo>
                    <a:pt x="14242" y="1325404"/>
                  </a:lnTo>
                  <a:lnTo>
                    <a:pt x="12973" y="1319539"/>
                  </a:lnTo>
                  <a:lnTo>
                    <a:pt x="11732" y="1313675"/>
                  </a:lnTo>
                  <a:lnTo>
                    <a:pt x="10522" y="1307810"/>
                  </a:lnTo>
                  <a:lnTo>
                    <a:pt x="9348" y="1301946"/>
                  </a:lnTo>
                  <a:lnTo>
                    <a:pt x="8218" y="1296081"/>
                  </a:lnTo>
                  <a:lnTo>
                    <a:pt x="7136" y="1290216"/>
                  </a:lnTo>
                  <a:lnTo>
                    <a:pt x="6122" y="1284352"/>
                  </a:lnTo>
                  <a:lnTo>
                    <a:pt x="5174" y="1278487"/>
                  </a:lnTo>
                  <a:lnTo>
                    <a:pt x="4296" y="1272622"/>
                  </a:lnTo>
                  <a:lnTo>
                    <a:pt x="3495" y="1266758"/>
                  </a:lnTo>
                  <a:lnTo>
                    <a:pt x="2774" y="1260893"/>
                  </a:lnTo>
                  <a:lnTo>
                    <a:pt x="2137" y="1255029"/>
                  </a:lnTo>
                  <a:lnTo>
                    <a:pt x="1586" y="1249164"/>
                  </a:lnTo>
                  <a:lnTo>
                    <a:pt x="1135" y="1243299"/>
                  </a:lnTo>
                  <a:lnTo>
                    <a:pt x="769" y="1237435"/>
                  </a:lnTo>
                  <a:lnTo>
                    <a:pt x="482" y="1231570"/>
                  </a:lnTo>
                  <a:lnTo>
                    <a:pt x="269" y="1225705"/>
                  </a:lnTo>
                  <a:lnTo>
                    <a:pt x="123" y="1219841"/>
                  </a:lnTo>
                  <a:lnTo>
                    <a:pt x="36" y="1213976"/>
                  </a:lnTo>
                  <a:lnTo>
                    <a:pt x="0" y="1208112"/>
                  </a:lnTo>
                  <a:lnTo>
                    <a:pt x="9" y="1202247"/>
                  </a:lnTo>
                  <a:lnTo>
                    <a:pt x="47" y="1196382"/>
                  </a:lnTo>
                  <a:lnTo>
                    <a:pt x="104" y="1190518"/>
                  </a:lnTo>
                  <a:lnTo>
                    <a:pt x="170" y="1184653"/>
                  </a:lnTo>
                  <a:lnTo>
                    <a:pt x="238" y="1178788"/>
                  </a:lnTo>
                  <a:lnTo>
                    <a:pt x="302" y="1172924"/>
                  </a:lnTo>
                  <a:lnTo>
                    <a:pt x="355" y="1167059"/>
                  </a:lnTo>
                  <a:lnTo>
                    <a:pt x="393" y="1161195"/>
                  </a:lnTo>
                  <a:lnTo>
                    <a:pt x="413" y="1155330"/>
                  </a:lnTo>
                  <a:lnTo>
                    <a:pt x="416" y="1149465"/>
                  </a:lnTo>
                  <a:lnTo>
                    <a:pt x="406" y="1143601"/>
                  </a:lnTo>
                  <a:lnTo>
                    <a:pt x="383" y="1137736"/>
                  </a:lnTo>
                  <a:lnTo>
                    <a:pt x="353" y="1131871"/>
                  </a:lnTo>
                  <a:lnTo>
                    <a:pt x="320" y="1126007"/>
                  </a:lnTo>
                  <a:lnTo>
                    <a:pt x="292" y="1120142"/>
                  </a:lnTo>
                  <a:lnTo>
                    <a:pt x="275" y="1114278"/>
                  </a:lnTo>
                  <a:lnTo>
                    <a:pt x="276" y="1108413"/>
                  </a:lnTo>
                  <a:lnTo>
                    <a:pt x="300" y="1102548"/>
                  </a:lnTo>
                  <a:lnTo>
                    <a:pt x="353" y="1096684"/>
                  </a:lnTo>
                  <a:lnTo>
                    <a:pt x="440" y="1090819"/>
                  </a:lnTo>
                  <a:lnTo>
                    <a:pt x="565" y="1084955"/>
                  </a:lnTo>
                  <a:lnTo>
                    <a:pt x="735" y="1079090"/>
                  </a:lnTo>
                  <a:lnTo>
                    <a:pt x="952" y="1073225"/>
                  </a:lnTo>
                  <a:lnTo>
                    <a:pt x="1213" y="1067361"/>
                  </a:lnTo>
                  <a:lnTo>
                    <a:pt x="1518" y="1061496"/>
                  </a:lnTo>
                  <a:lnTo>
                    <a:pt x="1865" y="1055631"/>
                  </a:lnTo>
                  <a:lnTo>
                    <a:pt x="2252" y="1049767"/>
                  </a:lnTo>
                  <a:lnTo>
                    <a:pt x="2676" y="1043902"/>
                  </a:lnTo>
                  <a:lnTo>
                    <a:pt x="3137" y="1038038"/>
                  </a:lnTo>
                  <a:lnTo>
                    <a:pt x="3629" y="1032173"/>
                  </a:lnTo>
                  <a:lnTo>
                    <a:pt x="4144" y="1026308"/>
                  </a:lnTo>
                  <a:lnTo>
                    <a:pt x="4676" y="1020444"/>
                  </a:lnTo>
                  <a:lnTo>
                    <a:pt x="5222" y="1014579"/>
                  </a:lnTo>
                  <a:lnTo>
                    <a:pt x="5775" y="1008714"/>
                  </a:lnTo>
                  <a:lnTo>
                    <a:pt x="6332" y="1002850"/>
                  </a:lnTo>
                  <a:lnTo>
                    <a:pt x="6886" y="996985"/>
                  </a:lnTo>
                  <a:lnTo>
                    <a:pt x="7433" y="991121"/>
                  </a:lnTo>
                  <a:lnTo>
                    <a:pt x="7968" y="985256"/>
                  </a:lnTo>
                  <a:lnTo>
                    <a:pt x="8488" y="979391"/>
                  </a:lnTo>
                  <a:lnTo>
                    <a:pt x="8991" y="973527"/>
                  </a:lnTo>
                  <a:lnTo>
                    <a:pt x="9475" y="967662"/>
                  </a:lnTo>
                  <a:lnTo>
                    <a:pt x="9940" y="961797"/>
                  </a:lnTo>
                  <a:lnTo>
                    <a:pt x="10383" y="955933"/>
                  </a:lnTo>
                  <a:lnTo>
                    <a:pt x="10805" y="950068"/>
                  </a:lnTo>
                  <a:lnTo>
                    <a:pt x="11209" y="944204"/>
                  </a:lnTo>
                  <a:lnTo>
                    <a:pt x="11601" y="938339"/>
                  </a:lnTo>
                  <a:lnTo>
                    <a:pt x="11981" y="932474"/>
                  </a:lnTo>
                  <a:lnTo>
                    <a:pt x="12357" y="926610"/>
                  </a:lnTo>
                  <a:lnTo>
                    <a:pt x="12731" y="920745"/>
                  </a:lnTo>
                  <a:lnTo>
                    <a:pt x="13111" y="914880"/>
                  </a:lnTo>
                  <a:lnTo>
                    <a:pt x="13505" y="909016"/>
                  </a:lnTo>
                  <a:lnTo>
                    <a:pt x="13919" y="903151"/>
                  </a:lnTo>
                  <a:lnTo>
                    <a:pt x="14361" y="897287"/>
                  </a:lnTo>
                  <a:lnTo>
                    <a:pt x="14835" y="891422"/>
                  </a:lnTo>
                  <a:lnTo>
                    <a:pt x="15348" y="885557"/>
                  </a:lnTo>
                  <a:lnTo>
                    <a:pt x="15906" y="879693"/>
                  </a:lnTo>
                  <a:lnTo>
                    <a:pt x="16515" y="873828"/>
                  </a:lnTo>
                  <a:lnTo>
                    <a:pt x="17190" y="867964"/>
                  </a:lnTo>
                  <a:lnTo>
                    <a:pt x="17926" y="862099"/>
                  </a:lnTo>
                  <a:lnTo>
                    <a:pt x="18724" y="856234"/>
                  </a:lnTo>
                  <a:lnTo>
                    <a:pt x="19588" y="850370"/>
                  </a:lnTo>
                  <a:lnTo>
                    <a:pt x="20518" y="844505"/>
                  </a:lnTo>
                  <a:lnTo>
                    <a:pt x="21515" y="838640"/>
                  </a:lnTo>
                  <a:lnTo>
                    <a:pt x="22581" y="832776"/>
                  </a:lnTo>
                  <a:lnTo>
                    <a:pt x="23726" y="826911"/>
                  </a:lnTo>
                  <a:lnTo>
                    <a:pt x="24938" y="821047"/>
                  </a:lnTo>
                  <a:lnTo>
                    <a:pt x="26214" y="815182"/>
                  </a:lnTo>
                  <a:lnTo>
                    <a:pt x="27553" y="809317"/>
                  </a:lnTo>
                  <a:lnTo>
                    <a:pt x="28954" y="803453"/>
                  </a:lnTo>
                  <a:lnTo>
                    <a:pt x="30414" y="797588"/>
                  </a:lnTo>
                  <a:lnTo>
                    <a:pt x="31932" y="791723"/>
                  </a:lnTo>
                  <a:lnTo>
                    <a:pt x="33514" y="785859"/>
                  </a:lnTo>
                  <a:lnTo>
                    <a:pt x="35149" y="779994"/>
                  </a:lnTo>
                  <a:lnTo>
                    <a:pt x="36834" y="774130"/>
                  </a:lnTo>
                  <a:lnTo>
                    <a:pt x="38565" y="768265"/>
                  </a:lnTo>
                  <a:lnTo>
                    <a:pt x="40338" y="762400"/>
                  </a:lnTo>
                  <a:lnTo>
                    <a:pt x="42151" y="756536"/>
                  </a:lnTo>
                  <a:lnTo>
                    <a:pt x="44000" y="750671"/>
                  </a:lnTo>
                  <a:lnTo>
                    <a:pt x="45883" y="744806"/>
                  </a:lnTo>
                  <a:lnTo>
                    <a:pt x="47790" y="738942"/>
                  </a:lnTo>
                  <a:lnTo>
                    <a:pt x="49716" y="733077"/>
                  </a:lnTo>
                  <a:lnTo>
                    <a:pt x="51652" y="727213"/>
                  </a:lnTo>
                  <a:lnTo>
                    <a:pt x="53594" y="721348"/>
                  </a:lnTo>
                  <a:lnTo>
                    <a:pt x="55534" y="715483"/>
                  </a:lnTo>
                  <a:lnTo>
                    <a:pt x="57466" y="709619"/>
                  </a:lnTo>
                  <a:lnTo>
                    <a:pt x="59382" y="703754"/>
                  </a:lnTo>
                  <a:lnTo>
                    <a:pt x="61273" y="697889"/>
                  </a:lnTo>
                  <a:lnTo>
                    <a:pt x="63136" y="692025"/>
                  </a:lnTo>
                  <a:lnTo>
                    <a:pt x="64968" y="686160"/>
                  </a:lnTo>
                  <a:lnTo>
                    <a:pt x="66764" y="680296"/>
                  </a:lnTo>
                  <a:lnTo>
                    <a:pt x="68523" y="674431"/>
                  </a:lnTo>
                  <a:lnTo>
                    <a:pt x="70243" y="668566"/>
                  </a:lnTo>
                  <a:lnTo>
                    <a:pt x="71921" y="662702"/>
                  </a:lnTo>
                  <a:lnTo>
                    <a:pt x="73560" y="656837"/>
                  </a:lnTo>
                  <a:lnTo>
                    <a:pt x="75168" y="650973"/>
                  </a:lnTo>
                  <a:lnTo>
                    <a:pt x="76748" y="645108"/>
                  </a:lnTo>
                  <a:lnTo>
                    <a:pt x="78306" y="639243"/>
                  </a:lnTo>
                  <a:lnTo>
                    <a:pt x="79847" y="633379"/>
                  </a:lnTo>
                  <a:lnTo>
                    <a:pt x="81378" y="627514"/>
                  </a:lnTo>
                  <a:lnTo>
                    <a:pt x="82904" y="621649"/>
                  </a:lnTo>
                  <a:lnTo>
                    <a:pt x="84436" y="615785"/>
                  </a:lnTo>
                  <a:lnTo>
                    <a:pt x="85977" y="609920"/>
                  </a:lnTo>
                  <a:lnTo>
                    <a:pt x="87533" y="604056"/>
                  </a:lnTo>
                  <a:lnTo>
                    <a:pt x="89107" y="598191"/>
                  </a:lnTo>
                  <a:lnTo>
                    <a:pt x="90703" y="592326"/>
                  </a:lnTo>
                  <a:lnTo>
                    <a:pt x="92321" y="586462"/>
                  </a:lnTo>
                  <a:lnTo>
                    <a:pt x="93965" y="580597"/>
                  </a:lnTo>
                  <a:lnTo>
                    <a:pt x="95634" y="574732"/>
                  </a:lnTo>
                  <a:lnTo>
                    <a:pt x="97323" y="568868"/>
                  </a:lnTo>
                  <a:lnTo>
                    <a:pt x="99028" y="563003"/>
                  </a:lnTo>
                  <a:lnTo>
                    <a:pt x="100747" y="557139"/>
                  </a:lnTo>
                  <a:lnTo>
                    <a:pt x="102476" y="551274"/>
                  </a:lnTo>
                  <a:lnTo>
                    <a:pt x="104209" y="545409"/>
                  </a:lnTo>
                  <a:lnTo>
                    <a:pt x="105942" y="539545"/>
                  </a:lnTo>
                  <a:lnTo>
                    <a:pt x="107670" y="533680"/>
                  </a:lnTo>
                  <a:lnTo>
                    <a:pt x="109387" y="527815"/>
                  </a:lnTo>
                  <a:lnTo>
                    <a:pt x="111091" y="521951"/>
                  </a:lnTo>
                  <a:lnTo>
                    <a:pt x="112778" y="516086"/>
                  </a:lnTo>
                  <a:lnTo>
                    <a:pt x="114446" y="510222"/>
                  </a:lnTo>
                  <a:lnTo>
                    <a:pt x="116093" y="504357"/>
                  </a:lnTo>
                  <a:lnTo>
                    <a:pt x="117717" y="498492"/>
                  </a:lnTo>
                  <a:lnTo>
                    <a:pt x="119314" y="492628"/>
                  </a:lnTo>
                  <a:lnTo>
                    <a:pt x="120886" y="486763"/>
                  </a:lnTo>
                  <a:lnTo>
                    <a:pt x="122435" y="480898"/>
                  </a:lnTo>
                  <a:lnTo>
                    <a:pt x="123959" y="475034"/>
                  </a:lnTo>
                  <a:lnTo>
                    <a:pt x="125460" y="469169"/>
                  </a:lnTo>
                  <a:lnTo>
                    <a:pt x="126938" y="463305"/>
                  </a:lnTo>
                  <a:lnTo>
                    <a:pt x="128393" y="457440"/>
                  </a:lnTo>
                  <a:lnTo>
                    <a:pt x="129821" y="451575"/>
                  </a:lnTo>
                  <a:lnTo>
                    <a:pt x="131227" y="445711"/>
                  </a:lnTo>
                  <a:lnTo>
                    <a:pt x="132611" y="439846"/>
                  </a:lnTo>
                  <a:lnTo>
                    <a:pt x="133972" y="433982"/>
                  </a:lnTo>
                  <a:lnTo>
                    <a:pt x="135310" y="428117"/>
                  </a:lnTo>
                  <a:lnTo>
                    <a:pt x="136625" y="422252"/>
                  </a:lnTo>
                  <a:lnTo>
                    <a:pt x="137916" y="416388"/>
                  </a:lnTo>
                  <a:lnTo>
                    <a:pt x="139176" y="410523"/>
                  </a:lnTo>
                  <a:lnTo>
                    <a:pt x="140411" y="404658"/>
                  </a:lnTo>
                  <a:lnTo>
                    <a:pt x="141618" y="398794"/>
                  </a:lnTo>
                  <a:lnTo>
                    <a:pt x="142796" y="392929"/>
                  </a:lnTo>
                  <a:lnTo>
                    <a:pt x="143945" y="387065"/>
                  </a:lnTo>
                  <a:lnTo>
                    <a:pt x="145062" y="381200"/>
                  </a:lnTo>
                  <a:lnTo>
                    <a:pt x="146147" y="375335"/>
                  </a:lnTo>
                  <a:lnTo>
                    <a:pt x="147191" y="369471"/>
                  </a:lnTo>
                  <a:lnTo>
                    <a:pt x="148199" y="363606"/>
                  </a:lnTo>
                  <a:lnTo>
                    <a:pt x="149170" y="357741"/>
                  </a:lnTo>
                  <a:lnTo>
                    <a:pt x="150103" y="351877"/>
                  </a:lnTo>
                  <a:lnTo>
                    <a:pt x="150996" y="346012"/>
                  </a:lnTo>
                  <a:lnTo>
                    <a:pt x="151850" y="340148"/>
                  </a:lnTo>
                  <a:lnTo>
                    <a:pt x="152662" y="334283"/>
                  </a:lnTo>
                  <a:lnTo>
                    <a:pt x="153426" y="328418"/>
                  </a:lnTo>
                  <a:lnTo>
                    <a:pt x="154147" y="322554"/>
                  </a:lnTo>
                  <a:lnTo>
                    <a:pt x="154826" y="316689"/>
                  </a:lnTo>
                  <a:lnTo>
                    <a:pt x="155464" y="310824"/>
                  </a:lnTo>
                  <a:lnTo>
                    <a:pt x="156062" y="304960"/>
                  </a:lnTo>
                  <a:lnTo>
                    <a:pt x="156620" y="299095"/>
                  </a:lnTo>
                  <a:lnTo>
                    <a:pt x="157139" y="293231"/>
                  </a:lnTo>
                  <a:lnTo>
                    <a:pt x="157615" y="287366"/>
                  </a:lnTo>
                  <a:lnTo>
                    <a:pt x="158055" y="281501"/>
                  </a:lnTo>
                  <a:lnTo>
                    <a:pt x="158461" y="275637"/>
                  </a:lnTo>
                  <a:lnTo>
                    <a:pt x="158836" y="269772"/>
                  </a:lnTo>
                  <a:lnTo>
                    <a:pt x="159180" y="263907"/>
                  </a:lnTo>
                  <a:lnTo>
                    <a:pt x="159497" y="258043"/>
                  </a:lnTo>
                  <a:lnTo>
                    <a:pt x="159787" y="252178"/>
                  </a:lnTo>
                  <a:lnTo>
                    <a:pt x="160051" y="246314"/>
                  </a:lnTo>
                  <a:lnTo>
                    <a:pt x="160291" y="240449"/>
                  </a:lnTo>
                  <a:lnTo>
                    <a:pt x="160510" y="234584"/>
                  </a:lnTo>
                  <a:lnTo>
                    <a:pt x="160711" y="228720"/>
                  </a:lnTo>
                  <a:lnTo>
                    <a:pt x="160894" y="222855"/>
                  </a:lnTo>
                  <a:lnTo>
                    <a:pt x="161060" y="216991"/>
                  </a:lnTo>
                  <a:lnTo>
                    <a:pt x="161211" y="211126"/>
                  </a:lnTo>
                  <a:lnTo>
                    <a:pt x="161347" y="205261"/>
                  </a:lnTo>
                  <a:lnTo>
                    <a:pt x="161468" y="199397"/>
                  </a:lnTo>
                  <a:lnTo>
                    <a:pt x="161578" y="193532"/>
                  </a:lnTo>
                  <a:lnTo>
                    <a:pt x="161675" y="187667"/>
                  </a:lnTo>
                  <a:lnTo>
                    <a:pt x="161762" y="181803"/>
                  </a:lnTo>
                  <a:lnTo>
                    <a:pt x="161839" y="175938"/>
                  </a:lnTo>
                  <a:lnTo>
                    <a:pt x="161906" y="170074"/>
                  </a:lnTo>
                  <a:lnTo>
                    <a:pt x="161963" y="164209"/>
                  </a:lnTo>
                  <a:lnTo>
                    <a:pt x="162012" y="158344"/>
                  </a:lnTo>
                  <a:lnTo>
                    <a:pt x="162052" y="152480"/>
                  </a:lnTo>
                  <a:lnTo>
                    <a:pt x="162086" y="146615"/>
                  </a:lnTo>
                  <a:lnTo>
                    <a:pt x="162113" y="140750"/>
                  </a:lnTo>
                  <a:lnTo>
                    <a:pt x="162135" y="134886"/>
                  </a:lnTo>
                  <a:lnTo>
                    <a:pt x="162151" y="129021"/>
                  </a:lnTo>
                  <a:lnTo>
                    <a:pt x="162162" y="123157"/>
                  </a:lnTo>
                  <a:lnTo>
                    <a:pt x="162169" y="117292"/>
                  </a:lnTo>
                  <a:lnTo>
                    <a:pt x="162173" y="111427"/>
                  </a:lnTo>
                  <a:lnTo>
                    <a:pt x="162174" y="105563"/>
                  </a:lnTo>
                  <a:lnTo>
                    <a:pt x="162173" y="99698"/>
                  </a:lnTo>
                  <a:lnTo>
                    <a:pt x="162170" y="93833"/>
                  </a:lnTo>
                  <a:lnTo>
                    <a:pt x="162167" y="87969"/>
                  </a:lnTo>
                  <a:lnTo>
                    <a:pt x="162163" y="82104"/>
                  </a:lnTo>
                  <a:lnTo>
                    <a:pt x="162159" y="76240"/>
                  </a:lnTo>
                  <a:lnTo>
                    <a:pt x="162155" y="70375"/>
                  </a:lnTo>
                  <a:lnTo>
                    <a:pt x="162152" y="64510"/>
                  </a:lnTo>
                  <a:lnTo>
                    <a:pt x="162151" y="58646"/>
                  </a:lnTo>
                  <a:lnTo>
                    <a:pt x="162151" y="52781"/>
                  </a:lnTo>
                  <a:lnTo>
                    <a:pt x="162152" y="46916"/>
                  </a:lnTo>
                  <a:lnTo>
                    <a:pt x="162156" y="41052"/>
                  </a:lnTo>
                  <a:lnTo>
                    <a:pt x="162161" y="35187"/>
                  </a:lnTo>
                  <a:lnTo>
                    <a:pt x="162169" y="29323"/>
                  </a:lnTo>
                  <a:lnTo>
                    <a:pt x="162178" y="23458"/>
                  </a:lnTo>
                  <a:lnTo>
                    <a:pt x="162190" y="17593"/>
                  </a:lnTo>
                  <a:lnTo>
                    <a:pt x="162204" y="11729"/>
                  </a:lnTo>
                  <a:lnTo>
                    <a:pt x="162219" y="5864"/>
                  </a:lnTo>
                  <a:lnTo>
                    <a:pt x="162236" y="0"/>
                  </a:lnTo>
                  <a:lnTo>
                    <a:pt x="162968" y="0"/>
                  </a:lnTo>
                  <a:lnTo>
                    <a:pt x="162985" y="5864"/>
                  </a:lnTo>
                  <a:lnTo>
                    <a:pt x="163000" y="11729"/>
                  </a:lnTo>
                  <a:lnTo>
                    <a:pt x="163014" y="17593"/>
                  </a:lnTo>
                  <a:lnTo>
                    <a:pt x="163025" y="23458"/>
                  </a:lnTo>
                  <a:lnTo>
                    <a:pt x="163035" y="29323"/>
                  </a:lnTo>
                  <a:lnTo>
                    <a:pt x="163043" y="35187"/>
                  </a:lnTo>
                  <a:lnTo>
                    <a:pt x="163048" y="41052"/>
                  </a:lnTo>
                  <a:lnTo>
                    <a:pt x="163052" y="46916"/>
                  </a:lnTo>
                  <a:lnTo>
                    <a:pt x="163053" y="52781"/>
                  </a:lnTo>
                  <a:lnTo>
                    <a:pt x="163053" y="58646"/>
                  </a:lnTo>
                  <a:lnTo>
                    <a:pt x="163051" y="64510"/>
                  </a:lnTo>
                  <a:lnTo>
                    <a:pt x="163049" y="70375"/>
                  </a:lnTo>
                  <a:lnTo>
                    <a:pt x="163045" y="76240"/>
                  </a:lnTo>
                  <a:lnTo>
                    <a:pt x="163041" y="82104"/>
                  </a:lnTo>
                  <a:lnTo>
                    <a:pt x="163037" y="87969"/>
                  </a:lnTo>
                  <a:lnTo>
                    <a:pt x="163033" y="93833"/>
                  </a:lnTo>
                  <a:lnTo>
                    <a:pt x="163031" y="99698"/>
                  </a:lnTo>
                  <a:lnTo>
                    <a:pt x="163030" y="105563"/>
                  </a:lnTo>
                  <a:lnTo>
                    <a:pt x="163031" y="111427"/>
                  </a:lnTo>
                  <a:lnTo>
                    <a:pt x="163035" y="117292"/>
                  </a:lnTo>
                  <a:lnTo>
                    <a:pt x="163041" y="123157"/>
                  </a:lnTo>
                  <a:lnTo>
                    <a:pt x="163053" y="129021"/>
                  </a:lnTo>
                  <a:lnTo>
                    <a:pt x="163069" y="134886"/>
                  </a:lnTo>
                  <a:lnTo>
                    <a:pt x="163090" y="140750"/>
                  </a:lnTo>
                  <a:lnTo>
                    <a:pt x="163118" y="146615"/>
                  </a:lnTo>
                  <a:lnTo>
                    <a:pt x="163151" y="152480"/>
                  </a:lnTo>
                  <a:lnTo>
                    <a:pt x="163192" y="158344"/>
                  </a:lnTo>
                  <a:lnTo>
                    <a:pt x="163240" y="164209"/>
                  </a:lnTo>
                  <a:lnTo>
                    <a:pt x="163298" y="170074"/>
                  </a:lnTo>
                  <a:lnTo>
                    <a:pt x="163365" y="175938"/>
                  </a:lnTo>
                  <a:lnTo>
                    <a:pt x="163442" y="181803"/>
                  </a:lnTo>
                  <a:lnTo>
                    <a:pt x="163528" y="187667"/>
                  </a:lnTo>
                  <a:lnTo>
                    <a:pt x="163626" y="193532"/>
                  </a:lnTo>
                  <a:lnTo>
                    <a:pt x="163735" y="199397"/>
                  </a:lnTo>
                  <a:lnTo>
                    <a:pt x="163857" y="205261"/>
                  </a:lnTo>
                  <a:lnTo>
                    <a:pt x="163992" y="211126"/>
                  </a:lnTo>
                  <a:lnTo>
                    <a:pt x="164144" y="216991"/>
                  </a:lnTo>
                  <a:lnTo>
                    <a:pt x="164310" y="222855"/>
                  </a:lnTo>
                  <a:lnTo>
                    <a:pt x="164493" y="228720"/>
                  </a:lnTo>
                  <a:lnTo>
                    <a:pt x="164694" y="234584"/>
                  </a:lnTo>
                  <a:lnTo>
                    <a:pt x="164913" y="240449"/>
                  </a:lnTo>
                  <a:lnTo>
                    <a:pt x="165153" y="246314"/>
                  </a:lnTo>
                  <a:lnTo>
                    <a:pt x="165416" y="252178"/>
                  </a:lnTo>
                  <a:lnTo>
                    <a:pt x="165707" y="258043"/>
                  </a:lnTo>
                  <a:lnTo>
                    <a:pt x="166023" y="263907"/>
                  </a:lnTo>
                  <a:lnTo>
                    <a:pt x="166368" y="269772"/>
                  </a:lnTo>
                  <a:lnTo>
                    <a:pt x="166743" y="275637"/>
                  </a:lnTo>
                  <a:lnTo>
                    <a:pt x="167149" y="281501"/>
                  </a:lnTo>
                  <a:lnTo>
                    <a:pt x="167588" y="287366"/>
                  </a:lnTo>
                  <a:lnTo>
                    <a:pt x="168065" y="293231"/>
                  </a:lnTo>
                  <a:lnTo>
                    <a:pt x="168584" y="299095"/>
                  </a:lnTo>
                  <a:lnTo>
                    <a:pt x="169142" y="304960"/>
                  </a:lnTo>
                  <a:lnTo>
                    <a:pt x="169739" y="310824"/>
                  </a:lnTo>
                  <a:lnTo>
                    <a:pt x="170377" y="316689"/>
                  </a:lnTo>
                  <a:lnTo>
                    <a:pt x="171057" y="322554"/>
                  </a:lnTo>
                  <a:lnTo>
                    <a:pt x="171778" y="328418"/>
                  </a:lnTo>
                  <a:lnTo>
                    <a:pt x="172542" y="334283"/>
                  </a:lnTo>
                  <a:lnTo>
                    <a:pt x="173354" y="340148"/>
                  </a:lnTo>
                  <a:lnTo>
                    <a:pt x="174207" y="346012"/>
                  </a:lnTo>
                  <a:lnTo>
                    <a:pt x="175101" y="351877"/>
                  </a:lnTo>
                  <a:lnTo>
                    <a:pt x="176033" y="357741"/>
                  </a:lnTo>
                  <a:lnTo>
                    <a:pt x="177004" y="363606"/>
                  </a:lnTo>
                  <a:lnTo>
                    <a:pt x="178012" y="369471"/>
                  </a:lnTo>
                  <a:lnTo>
                    <a:pt x="179057" y="375335"/>
                  </a:lnTo>
                  <a:lnTo>
                    <a:pt x="180142" y="381200"/>
                  </a:lnTo>
                  <a:lnTo>
                    <a:pt x="181259" y="387065"/>
                  </a:lnTo>
                  <a:lnTo>
                    <a:pt x="182407" y="392929"/>
                  </a:lnTo>
                  <a:lnTo>
                    <a:pt x="183586" y="398794"/>
                  </a:lnTo>
                  <a:lnTo>
                    <a:pt x="184793" y="404658"/>
                  </a:lnTo>
                  <a:lnTo>
                    <a:pt x="186027" y="410523"/>
                  </a:lnTo>
                  <a:lnTo>
                    <a:pt x="187288" y="416388"/>
                  </a:lnTo>
                  <a:lnTo>
                    <a:pt x="188579" y="422252"/>
                  </a:lnTo>
                  <a:lnTo>
                    <a:pt x="189893" y="428117"/>
                  </a:lnTo>
                  <a:lnTo>
                    <a:pt x="191232" y="433982"/>
                  </a:lnTo>
                  <a:lnTo>
                    <a:pt x="192593" y="439846"/>
                  </a:lnTo>
                  <a:lnTo>
                    <a:pt x="193976" y="445711"/>
                  </a:lnTo>
                  <a:lnTo>
                    <a:pt x="195382" y="451575"/>
                  </a:lnTo>
                  <a:lnTo>
                    <a:pt x="196811" y="457440"/>
                  </a:lnTo>
                  <a:lnTo>
                    <a:pt x="198265" y="463305"/>
                  </a:lnTo>
                  <a:lnTo>
                    <a:pt x="199743" y="469169"/>
                  </a:lnTo>
                  <a:lnTo>
                    <a:pt x="201245" y="475034"/>
                  </a:lnTo>
                  <a:lnTo>
                    <a:pt x="202769" y="480898"/>
                  </a:lnTo>
                  <a:lnTo>
                    <a:pt x="204318" y="486763"/>
                  </a:lnTo>
                  <a:lnTo>
                    <a:pt x="205890" y="492628"/>
                  </a:lnTo>
                  <a:lnTo>
                    <a:pt x="207487" y="498492"/>
                  </a:lnTo>
                  <a:lnTo>
                    <a:pt x="209110" y="504357"/>
                  </a:lnTo>
                  <a:lnTo>
                    <a:pt x="210758" y="510222"/>
                  </a:lnTo>
                  <a:lnTo>
                    <a:pt x="212426" y="516086"/>
                  </a:lnTo>
                  <a:lnTo>
                    <a:pt x="214113" y="521951"/>
                  </a:lnTo>
                  <a:lnTo>
                    <a:pt x="215817" y="527815"/>
                  </a:lnTo>
                  <a:lnTo>
                    <a:pt x="217534" y="533680"/>
                  </a:lnTo>
                  <a:lnTo>
                    <a:pt x="219261" y="539545"/>
                  </a:lnTo>
                  <a:lnTo>
                    <a:pt x="220995" y="545409"/>
                  </a:lnTo>
                  <a:lnTo>
                    <a:pt x="222728" y="551274"/>
                  </a:lnTo>
                  <a:lnTo>
                    <a:pt x="224456" y="557139"/>
                  </a:lnTo>
                  <a:lnTo>
                    <a:pt x="226175" y="563003"/>
                  </a:lnTo>
                  <a:lnTo>
                    <a:pt x="227881" y="568868"/>
                  </a:lnTo>
                  <a:lnTo>
                    <a:pt x="229570" y="574732"/>
                  </a:lnTo>
                  <a:lnTo>
                    <a:pt x="231239" y="580597"/>
                  </a:lnTo>
                  <a:lnTo>
                    <a:pt x="232882" y="586462"/>
                  </a:lnTo>
                  <a:lnTo>
                    <a:pt x="234501" y="592326"/>
                  </a:lnTo>
                  <a:lnTo>
                    <a:pt x="236096" y="598191"/>
                  </a:lnTo>
                  <a:lnTo>
                    <a:pt x="237671" y="604056"/>
                  </a:lnTo>
                  <a:lnTo>
                    <a:pt x="239227" y="609920"/>
                  </a:lnTo>
                  <a:lnTo>
                    <a:pt x="240768" y="615785"/>
                  </a:lnTo>
                  <a:lnTo>
                    <a:pt x="242299" y="621649"/>
                  </a:lnTo>
                  <a:lnTo>
                    <a:pt x="243826" y="627514"/>
                  </a:lnTo>
                  <a:lnTo>
                    <a:pt x="245357" y="633379"/>
                  </a:lnTo>
                  <a:lnTo>
                    <a:pt x="246898" y="639243"/>
                  </a:lnTo>
                  <a:lnTo>
                    <a:pt x="248456" y="645108"/>
                  </a:lnTo>
                  <a:lnTo>
                    <a:pt x="250036" y="650973"/>
                  </a:lnTo>
                  <a:lnTo>
                    <a:pt x="251643" y="656837"/>
                  </a:lnTo>
                  <a:lnTo>
                    <a:pt x="253283" y="662702"/>
                  </a:lnTo>
                  <a:lnTo>
                    <a:pt x="254961" y="668566"/>
                  </a:lnTo>
                  <a:lnTo>
                    <a:pt x="256681" y="674431"/>
                  </a:lnTo>
                  <a:lnTo>
                    <a:pt x="258440" y="680296"/>
                  </a:lnTo>
                  <a:lnTo>
                    <a:pt x="260236" y="686160"/>
                  </a:lnTo>
                  <a:lnTo>
                    <a:pt x="262067" y="692025"/>
                  </a:lnTo>
                  <a:lnTo>
                    <a:pt x="263931" y="697889"/>
                  </a:lnTo>
                  <a:lnTo>
                    <a:pt x="265822" y="703754"/>
                  </a:lnTo>
                  <a:lnTo>
                    <a:pt x="267737" y="709619"/>
                  </a:lnTo>
                  <a:lnTo>
                    <a:pt x="269670" y="715483"/>
                  </a:lnTo>
                  <a:lnTo>
                    <a:pt x="271610" y="721348"/>
                  </a:lnTo>
                  <a:lnTo>
                    <a:pt x="273552" y="727213"/>
                  </a:lnTo>
                  <a:lnTo>
                    <a:pt x="275488" y="733077"/>
                  </a:lnTo>
                  <a:lnTo>
                    <a:pt x="277413" y="738942"/>
                  </a:lnTo>
                  <a:lnTo>
                    <a:pt x="279321" y="744806"/>
                  </a:lnTo>
                  <a:lnTo>
                    <a:pt x="281204" y="750671"/>
                  </a:lnTo>
                  <a:lnTo>
                    <a:pt x="283052" y="756536"/>
                  </a:lnTo>
                  <a:lnTo>
                    <a:pt x="284865" y="762400"/>
                  </a:lnTo>
                  <a:lnTo>
                    <a:pt x="286639" y="768265"/>
                  </a:lnTo>
                  <a:lnTo>
                    <a:pt x="288370" y="774130"/>
                  </a:lnTo>
                  <a:lnTo>
                    <a:pt x="290054" y="779994"/>
                  </a:lnTo>
                  <a:lnTo>
                    <a:pt x="291689" y="785859"/>
                  </a:lnTo>
                  <a:lnTo>
                    <a:pt x="293271" y="791723"/>
                  </a:lnTo>
                  <a:lnTo>
                    <a:pt x="294789" y="797588"/>
                  </a:lnTo>
                  <a:lnTo>
                    <a:pt x="296250" y="803453"/>
                  </a:lnTo>
                  <a:lnTo>
                    <a:pt x="297650" y="809317"/>
                  </a:lnTo>
                  <a:lnTo>
                    <a:pt x="298990" y="815182"/>
                  </a:lnTo>
                  <a:lnTo>
                    <a:pt x="300266" y="821047"/>
                  </a:lnTo>
                  <a:lnTo>
                    <a:pt x="301478" y="826911"/>
                  </a:lnTo>
                  <a:lnTo>
                    <a:pt x="302623" y="832776"/>
                  </a:lnTo>
                  <a:lnTo>
                    <a:pt x="303688" y="838640"/>
                  </a:lnTo>
                  <a:lnTo>
                    <a:pt x="304686" y="844505"/>
                  </a:lnTo>
                  <a:lnTo>
                    <a:pt x="305616" y="850370"/>
                  </a:lnTo>
                  <a:lnTo>
                    <a:pt x="306480" y="856234"/>
                  </a:lnTo>
                  <a:lnTo>
                    <a:pt x="307278" y="862099"/>
                  </a:lnTo>
                  <a:lnTo>
                    <a:pt x="308013" y="867964"/>
                  </a:lnTo>
                  <a:lnTo>
                    <a:pt x="308688" y="873828"/>
                  </a:lnTo>
                  <a:lnTo>
                    <a:pt x="309297" y="879693"/>
                  </a:lnTo>
                  <a:lnTo>
                    <a:pt x="309855" y="885557"/>
                  </a:lnTo>
                  <a:lnTo>
                    <a:pt x="310369" y="891422"/>
                  </a:lnTo>
                  <a:lnTo>
                    <a:pt x="310843" y="897287"/>
                  </a:lnTo>
                  <a:lnTo>
                    <a:pt x="311284" y="903151"/>
                  </a:lnTo>
                  <a:lnTo>
                    <a:pt x="311699" y="909016"/>
                  </a:lnTo>
                  <a:lnTo>
                    <a:pt x="312093" y="914880"/>
                  </a:lnTo>
                  <a:lnTo>
                    <a:pt x="312473" y="920745"/>
                  </a:lnTo>
                  <a:lnTo>
                    <a:pt x="312847" y="926610"/>
                  </a:lnTo>
                  <a:lnTo>
                    <a:pt x="313222" y="932474"/>
                  </a:lnTo>
                  <a:lnTo>
                    <a:pt x="313603" y="938339"/>
                  </a:lnTo>
                  <a:lnTo>
                    <a:pt x="313994" y="944204"/>
                  </a:lnTo>
                  <a:lnTo>
                    <a:pt x="314399" y="950068"/>
                  </a:lnTo>
                  <a:lnTo>
                    <a:pt x="314821" y="955933"/>
                  </a:lnTo>
                  <a:lnTo>
                    <a:pt x="315264" y="961797"/>
                  </a:lnTo>
                  <a:lnTo>
                    <a:pt x="315729" y="967662"/>
                  </a:lnTo>
                  <a:lnTo>
                    <a:pt x="316213" y="973527"/>
                  </a:lnTo>
                  <a:lnTo>
                    <a:pt x="316716" y="979391"/>
                  </a:lnTo>
                  <a:lnTo>
                    <a:pt x="317236" y="985256"/>
                  </a:lnTo>
                  <a:lnTo>
                    <a:pt x="317771" y="991121"/>
                  </a:lnTo>
                  <a:lnTo>
                    <a:pt x="318317" y="996985"/>
                  </a:lnTo>
                  <a:lnTo>
                    <a:pt x="318872" y="1002850"/>
                  </a:lnTo>
                  <a:lnTo>
                    <a:pt x="319428" y="1008714"/>
                  </a:lnTo>
                  <a:lnTo>
                    <a:pt x="319982" y="1014579"/>
                  </a:lnTo>
                  <a:lnTo>
                    <a:pt x="320528" y="1020444"/>
                  </a:lnTo>
                  <a:lnTo>
                    <a:pt x="321060" y="1026308"/>
                  </a:lnTo>
                  <a:lnTo>
                    <a:pt x="321575" y="1032173"/>
                  </a:lnTo>
                  <a:lnTo>
                    <a:pt x="322067" y="1038038"/>
                  </a:lnTo>
                  <a:lnTo>
                    <a:pt x="322527" y="1043902"/>
                  </a:lnTo>
                  <a:lnTo>
                    <a:pt x="322952" y="1049767"/>
                  </a:lnTo>
                  <a:lnTo>
                    <a:pt x="323339" y="1055631"/>
                  </a:lnTo>
                  <a:lnTo>
                    <a:pt x="323686" y="1061496"/>
                  </a:lnTo>
                  <a:lnTo>
                    <a:pt x="323991" y="1067361"/>
                  </a:lnTo>
                  <a:lnTo>
                    <a:pt x="324252" y="1073225"/>
                  </a:lnTo>
                  <a:lnTo>
                    <a:pt x="324469" y="1079090"/>
                  </a:lnTo>
                  <a:lnTo>
                    <a:pt x="324639" y="1084955"/>
                  </a:lnTo>
                  <a:lnTo>
                    <a:pt x="324764" y="1090819"/>
                  </a:lnTo>
                  <a:lnTo>
                    <a:pt x="324851" y="1096684"/>
                  </a:lnTo>
                  <a:lnTo>
                    <a:pt x="324904" y="1102548"/>
                  </a:lnTo>
                  <a:lnTo>
                    <a:pt x="324928" y="1108413"/>
                  </a:lnTo>
                  <a:lnTo>
                    <a:pt x="324929" y="1114278"/>
                  </a:lnTo>
                  <a:lnTo>
                    <a:pt x="324912" y="1120142"/>
                  </a:lnTo>
                  <a:lnTo>
                    <a:pt x="324883" y="1126007"/>
                  </a:lnTo>
                  <a:lnTo>
                    <a:pt x="324850" y="1131871"/>
                  </a:lnTo>
                  <a:lnTo>
                    <a:pt x="324820" y="1137736"/>
                  </a:lnTo>
                  <a:lnTo>
                    <a:pt x="324798" y="1143601"/>
                  </a:lnTo>
                  <a:lnTo>
                    <a:pt x="324787" y="1149465"/>
                  </a:lnTo>
                  <a:lnTo>
                    <a:pt x="324791" y="1155330"/>
                  </a:lnTo>
                  <a:lnTo>
                    <a:pt x="324811" y="1161195"/>
                  </a:lnTo>
                  <a:lnTo>
                    <a:pt x="324848" y="1167059"/>
                  </a:lnTo>
                  <a:lnTo>
                    <a:pt x="324902" y="1172924"/>
                  </a:lnTo>
                  <a:lnTo>
                    <a:pt x="324966" y="1178788"/>
                  </a:lnTo>
                  <a:lnTo>
                    <a:pt x="325034" y="1184653"/>
                  </a:lnTo>
                  <a:lnTo>
                    <a:pt x="325100" y="1190518"/>
                  </a:lnTo>
                  <a:lnTo>
                    <a:pt x="325156" y="1196382"/>
                  </a:lnTo>
                  <a:lnTo>
                    <a:pt x="325195" y="1202247"/>
                  </a:lnTo>
                  <a:lnTo>
                    <a:pt x="325204" y="1208112"/>
                  </a:lnTo>
                  <a:lnTo>
                    <a:pt x="325168" y="1213976"/>
                  </a:lnTo>
                  <a:lnTo>
                    <a:pt x="325081" y="1219841"/>
                  </a:lnTo>
                  <a:lnTo>
                    <a:pt x="324935" y="1225705"/>
                  </a:lnTo>
                  <a:lnTo>
                    <a:pt x="324721" y="1231570"/>
                  </a:lnTo>
                  <a:lnTo>
                    <a:pt x="324434" y="1237435"/>
                  </a:lnTo>
                  <a:lnTo>
                    <a:pt x="324068" y="1243299"/>
                  </a:lnTo>
                  <a:lnTo>
                    <a:pt x="323618" y="1249164"/>
                  </a:lnTo>
                  <a:lnTo>
                    <a:pt x="323066" y="1255029"/>
                  </a:lnTo>
                  <a:lnTo>
                    <a:pt x="322429" y="1260893"/>
                  </a:lnTo>
                  <a:lnTo>
                    <a:pt x="321709" y="1266758"/>
                  </a:lnTo>
                  <a:lnTo>
                    <a:pt x="320908" y="1272622"/>
                  </a:lnTo>
                  <a:lnTo>
                    <a:pt x="320030" y="1278487"/>
                  </a:lnTo>
                  <a:lnTo>
                    <a:pt x="319082" y="1284352"/>
                  </a:lnTo>
                  <a:lnTo>
                    <a:pt x="318068" y="1290216"/>
                  </a:lnTo>
                  <a:lnTo>
                    <a:pt x="316986" y="1296081"/>
                  </a:lnTo>
                  <a:lnTo>
                    <a:pt x="315855" y="1301946"/>
                  </a:lnTo>
                  <a:lnTo>
                    <a:pt x="314682" y="1307810"/>
                  </a:lnTo>
                  <a:lnTo>
                    <a:pt x="313472" y="1313675"/>
                  </a:lnTo>
                  <a:lnTo>
                    <a:pt x="312230" y="1319539"/>
                  </a:lnTo>
                  <a:lnTo>
                    <a:pt x="310962" y="1325404"/>
                  </a:lnTo>
                  <a:lnTo>
                    <a:pt x="309671" y="1331269"/>
                  </a:lnTo>
                  <a:lnTo>
                    <a:pt x="308357" y="1337133"/>
                  </a:lnTo>
                  <a:lnTo>
                    <a:pt x="307025" y="1342998"/>
                  </a:lnTo>
                  <a:lnTo>
                    <a:pt x="305677" y="1348862"/>
                  </a:lnTo>
                  <a:lnTo>
                    <a:pt x="304312" y="1354727"/>
                  </a:lnTo>
                  <a:lnTo>
                    <a:pt x="302931" y="1360592"/>
                  </a:lnTo>
                  <a:lnTo>
                    <a:pt x="301532" y="1366456"/>
                  </a:lnTo>
                  <a:lnTo>
                    <a:pt x="300114" y="1372321"/>
                  </a:lnTo>
                  <a:lnTo>
                    <a:pt x="298672" y="1378186"/>
                  </a:lnTo>
                  <a:lnTo>
                    <a:pt x="297208" y="1384050"/>
                  </a:lnTo>
                  <a:lnTo>
                    <a:pt x="295720" y="1389915"/>
                  </a:lnTo>
                  <a:lnTo>
                    <a:pt x="294207" y="1395779"/>
                  </a:lnTo>
                  <a:lnTo>
                    <a:pt x="292669" y="1401644"/>
                  </a:lnTo>
                  <a:lnTo>
                    <a:pt x="291105" y="1407509"/>
                  </a:lnTo>
                  <a:lnTo>
                    <a:pt x="289515" y="1413373"/>
                  </a:lnTo>
                  <a:lnTo>
                    <a:pt x="287894" y="1419238"/>
                  </a:lnTo>
                  <a:lnTo>
                    <a:pt x="286247" y="1425103"/>
                  </a:lnTo>
                  <a:lnTo>
                    <a:pt x="284574" y="1430967"/>
                  </a:lnTo>
                  <a:lnTo>
                    <a:pt x="282878" y="1436832"/>
                  </a:lnTo>
                  <a:lnTo>
                    <a:pt x="281159" y="1442696"/>
                  </a:lnTo>
                  <a:lnTo>
                    <a:pt x="279421" y="1448561"/>
                  </a:lnTo>
                  <a:lnTo>
                    <a:pt x="277665" y="1454426"/>
                  </a:lnTo>
                  <a:lnTo>
                    <a:pt x="275893" y="1460290"/>
                  </a:lnTo>
                  <a:lnTo>
                    <a:pt x="274109" y="1466155"/>
                  </a:lnTo>
                  <a:lnTo>
                    <a:pt x="272319" y="1472020"/>
                  </a:lnTo>
                  <a:lnTo>
                    <a:pt x="270525" y="1477884"/>
                  </a:lnTo>
                  <a:lnTo>
                    <a:pt x="268734" y="1483749"/>
                  </a:lnTo>
                  <a:lnTo>
                    <a:pt x="266947" y="1489613"/>
                  </a:lnTo>
                  <a:lnTo>
                    <a:pt x="265171" y="1495478"/>
                  </a:lnTo>
                  <a:lnTo>
                    <a:pt x="263411" y="1501343"/>
                  </a:lnTo>
                  <a:lnTo>
                    <a:pt x="261673" y="1507207"/>
                  </a:lnTo>
                  <a:lnTo>
                    <a:pt x="259960" y="1513072"/>
                  </a:lnTo>
                  <a:lnTo>
                    <a:pt x="258275" y="1518937"/>
                  </a:lnTo>
                  <a:lnTo>
                    <a:pt x="256621" y="1524801"/>
                  </a:lnTo>
                  <a:lnTo>
                    <a:pt x="255001" y="1530666"/>
                  </a:lnTo>
                  <a:lnTo>
                    <a:pt x="253416" y="1536530"/>
                  </a:lnTo>
                  <a:lnTo>
                    <a:pt x="251872" y="1542395"/>
                  </a:lnTo>
                  <a:lnTo>
                    <a:pt x="250371" y="1548260"/>
                  </a:lnTo>
                  <a:lnTo>
                    <a:pt x="248907" y="1554124"/>
                  </a:lnTo>
                  <a:lnTo>
                    <a:pt x="247481" y="1559989"/>
                  </a:lnTo>
                  <a:lnTo>
                    <a:pt x="246090" y="1565853"/>
                  </a:lnTo>
                  <a:lnTo>
                    <a:pt x="244734" y="1571718"/>
                  </a:lnTo>
                  <a:lnTo>
                    <a:pt x="243409" y="1577583"/>
                  </a:lnTo>
                  <a:lnTo>
                    <a:pt x="242116" y="1583447"/>
                  </a:lnTo>
                  <a:lnTo>
                    <a:pt x="240852" y="1589312"/>
                  </a:lnTo>
                  <a:lnTo>
                    <a:pt x="239611" y="1595177"/>
                  </a:lnTo>
                  <a:lnTo>
                    <a:pt x="238391" y="1601041"/>
                  </a:lnTo>
                  <a:lnTo>
                    <a:pt x="237188" y="1606906"/>
                  </a:lnTo>
                  <a:lnTo>
                    <a:pt x="236001" y="1612770"/>
                  </a:lnTo>
                  <a:lnTo>
                    <a:pt x="234827" y="1618635"/>
                  </a:lnTo>
                  <a:lnTo>
                    <a:pt x="233664" y="1624500"/>
                  </a:lnTo>
                  <a:lnTo>
                    <a:pt x="232511" y="1630364"/>
                  </a:lnTo>
                  <a:lnTo>
                    <a:pt x="231366" y="1636229"/>
                  </a:lnTo>
                  <a:lnTo>
                    <a:pt x="230227" y="1642094"/>
                  </a:lnTo>
                  <a:lnTo>
                    <a:pt x="229095" y="1647958"/>
                  </a:lnTo>
                  <a:lnTo>
                    <a:pt x="227967" y="1653823"/>
                  </a:lnTo>
                  <a:lnTo>
                    <a:pt x="226844" y="1659687"/>
                  </a:lnTo>
                  <a:lnTo>
                    <a:pt x="225726" y="1665552"/>
                  </a:lnTo>
                  <a:lnTo>
                    <a:pt x="224613" y="1671417"/>
                  </a:lnTo>
                  <a:lnTo>
                    <a:pt x="223505" y="1677281"/>
                  </a:lnTo>
                  <a:lnTo>
                    <a:pt x="222402" y="1683146"/>
                  </a:lnTo>
                  <a:lnTo>
                    <a:pt x="221303" y="1689011"/>
                  </a:lnTo>
                  <a:lnTo>
                    <a:pt x="220209" y="1694875"/>
                  </a:lnTo>
                  <a:lnTo>
                    <a:pt x="219119" y="1700740"/>
                  </a:lnTo>
                  <a:lnTo>
                    <a:pt x="218034" y="1706604"/>
                  </a:lnTo>
                  <a:lnTo>
                    <a:pt x="216955" y="1712469"/>
                  </a:lnTo>
                  <a:lnTo>
                    <a:pt x="215880" y="1718334"/>
                  </a:lnTo>
                  <a:lnTo>
                    <a:pt x="214810" y="1724198"/>
                  </a:lnTo>
                  <a:lnTo>
                    <a:pt x="213743" y="1730063"/>
                  </a:lnTo>
                  <a:lnTo>
                    <a:pt x="212680" y="1735928"/>
                  </a:lnTo>
                  <a:lnTo>
                    <a:pt x="211622" y="1741792"/>
                  </a:lnTo>
                  <a:lnTo>
                    <a:pt x="210566" y="1747657"/>
                  </a:lnTo>
                  <a:lnTo>
                    <a:pt x="209515" y="1753521"/>
                  </a:lnTo>
                  <a:lnTo>
                    <a:pt x="208466" y="1759386"/>
                  </a:lnTo>
                  <a:lnTo>
                    <a:pt x="207421" y="1765251"/>
                  </a:lnTo>
                  <a:lnTo>
                    <a:pt x="206380" y="1771115"/>
                  </a:lnTo>
                  <a:lnTo>
                    <a:pt x="205341" y="1776980"/>
                  </a:lnTo>
                  <a:lnTo>
                    <a:pt x="204306" y="1782844"/>
                  </a:lnTo>
                  <a:lnTo>
                    <a:pt x="203274" y="1788709"/>
                  </a:lnTo>
                  <a:lnTo>
                    <a:pt x="202247" y="1794574"/>
                  </a:lnTo>
                  <a:lnTo>
                    <a:pt x="201224" y="1800438"/>
                  </a:lnTo>
                  <a:lnTo>
                    <a:pt x="200206" y="1806303"/>
                  </a:lnTo>
                  <a:lnTo>
                    <a:pt x="199193" y="1812168"/>
                  </a:lnTo>
                  <a:lnTo>
                    <a:pt x="198186" y="1818032"/>
                  </a:lnTo>
                  <a:lnTo>
                    <a:pt x="197185" y="1823897"/>
                  </a:lnTo>
                  <a:lnTo>
                    <a:pt x="196191" y="1829761"/>
                  </a:lnTo>
                  <a:lnTo>
                    <a:pt x="195206" y="1835626"/>
                  </a:lnTo>
                  <a:lnTo>
                    <a:pt x="194230" y="1841491"/>
                  </a:lnTo>
                  <a:lnTo>
                    <a:pt x="193264" y="1847355"/>
                  </a:lnTo>
                  <a:lnTo>
                    <a:pt x="192308" y="1853220"/>
                  </a:lnTo>
                  <a:lnTo>
                    <a:pt x="191363" y="1859085"/>
                  </a:lnTo>
                  <a:lnTo>
                    <a:pt x="190432" y="1864949"/>
                  </a:lnTo>
                  <a:lnTo>
                    <a:pt x="189514" y="1870814"/>
                  </a:lnTo>
                  <a:lnTo>
                    <a:pt x="188614" y="1876678"/>
                  </a:lnTo>
                  <a:lnTo>
                    <a:pt x="187731" y="1882543"/>
                  </a:lnTo>
                  <a:lnTo>
                    <a:pt x="186867" y="1888408"/>
                  </a:lnTo>
                  <a:lnTo>
                    <a:pt x="186023" y="1894272"/>
                  </a:lnTo>
                  <a:lnTo>
                    <a:pt x="185200" y="1900137"/>
                  </a:lnTo>
                  <a:lnTo>
                    <a:pt x="184399" y="1906002"/>
                  </a:lnTo>
                  <a:lnTo>
                    <a:pt x="183623" y="1911866"/>
                  </a:lnTo>
                  <a:lnTo>
                    <a:pt x="182875" y="1917731"/>
                  </a:lnTo>
                  <a:lnTo>
                    <a:pt x="182158" y="1923595"/>
                  </a:lnTo>
                  <a:lnTo>
                    <a:pt x="181469" y="1929460"/>
                  </a:lnTo>
                  <a:lnTo>
                    <a:pt x="180810" y="1935325"/>
                  </a:lnTo>
                  <a:lnTo>
                    <a:pt x="180182" y="1941189"/>
                  </a:lnTo>
                  <a:lnTo>
                    <a:pt x="179586" y="1947054"/>
                  </a:lnTo>
                  <a:lnTo>
                    <a:pt x="179022" y="1952919"/>
                  </a:lnTo>
                  <a:lnTo>
                    <a:pt x="178492" y="1958783"/>
                  </a:lnTo>
                  <a:lnTo>
                    <a:pt x="177999" y="1964648"/>
                  </a:lnTo>
                  <a:lnTo>
                    <a:pt x="177537" y="1970512"/>
                  </a:lnTo>
                  <a:lnTo>
                    <a:pt x="177105" y="1976377"/>
                  </a:lnTo>
                  <a:lnTo>
                    <a:pt x="176704" y="1982242"/>
                  </a:lnTo>
                  <a:lnTo>
                    <a:pt x="176331" y="1988106"/>
                  </a:lnTo>
                  <a:lnTo>
                    <a:pt x="175985" y="1993971"/>
                  </a:lnTo>
                  <a:lnTo>
                    <a:pt x="175665" y="1999835"/>
                  </a:lnTo>
                  <a:lnTo>
                    <a:pt x="175372" y="2005700"/>
                  </a:lnTo>
                  <a:lnTo>
                    <a:pt x="175099" y="2011565"/>
                  </a:lnTo>
                  <a:lnTo>
                    <a:pt x="174844" y="2017429"/>
                  </a:lnTo>
                  <a:lnTo>
                    <a:pt x="174606" y="2023294"/>
                  </a:lnTo>
                  <a:lnTo>
                    <a:pt x="174383" y="2029159"/>
                  </a:lnTo>
                  <a:lnTo>
                    <a:pt x="174173" y="2035023"/>
                  </a:lnTo>
                  <a:lnTo>
                    <a:pt x="173975" y="2040888"/>
                  </a:lnTo>
                  <a:lnTo>
                    <a:pt x="173787" y="2046752"/>
                  </a:lnTo>
                  <a:lnTo>
                    <a:pt x="173607" y="2052617"/>
                  </a:lnTo>
                  <a:lnTo>
                    <a:pt x="173434" y="2058482"/>
                  </a:lnTo>
                  <a:lnTo>
                    <a:pt x="173267" y="2064346"/>
                  </a:lnTo>
                  <a:lnTo>
                    <a:pt x="173104" y="2070211"/>
                  </a:lnTo>
                  <a:lnTo>
                    <a:pt x="172946" y="2076076"/>
                  </a:lnTo>
                  <a:lnTo>
                    <a:pt x="172791" y="2081940"/>
                  </a:lnTo>
                  <a:lnTo>
                    <a:pt x="172641" y="2087805"/>
                  </a:lnTo>
                  <a:lnTo>
                    <a:pt x="172493" y="2093669"/>
                  </a:lnTo>
                  <a:lnTo>
                    <a:pt x="172348" y="2099534"/>
                  </a:lnTo>
                  <a:lnTo>
                    <a:pt x="172205" y="2105399"/>
                  </a:lnTo>
                  <a:lnTo>
                    <a:pt x="172065" y="2111263"/>
                  </a:lnTo>
                  <a:lnTo>
                    <a:pt x="171926" y="2117128"/>
                  </a:lnTo>
                  <a:lnTo>
                    <a:pt x="171790" y="2122993"/>
                  </a:lnTo>
                  <a:lnTo>
                    <a:pt x="171656" y="2128857"/>
                  </a:lnTo>
                  <a:lnTo>
                    <a:pt x="171523" y="2134722"/>
                  </a:lnTo>
                  <a:lnTo>
                    <a:pt x="171391" y="2140586"/>
                  </a:lnTo>
                  <a:lnTo>
                    <a:pt x="171260" y="2146451"/>
                  </a:lnTo>
                  <a:lnTo>
                    <a:pt x="171129" y="2152316"/>
                  </a:lnTo>
                  <a:lnTo>
                    <a:pt x="170998" y="2158180"/>
                  </a:lnTo>
                  <a:lnTo>
                    <a:pt x="170866" y="2164045"/>
                  </a:lnTo>
                  <a:lnTo>
                    <a:pt x="170732" y="2169910"/>
                  </a:lnTo>
                  <a:lnTo>
                    <a:pt x="170595" y="2175774"/>
                  </a:lnTo>
                  <a:lnTo>
                    <a:pt x="170455" y="2181639"/>
                  </a:lnTo>
                  <a:lnTo>
                    <a:pt x="170311" y="2187503"/>
                  </a:lnTo>
                  <a:lnTo>
                    <a:pt x="170161" y="2193368"/>
                  </a:lnTo>
                  <a:lnTo>
                    <a:pt x="170007" y="2199233"/>
                  </a:lnTo>
                  <a:lnTo>
                    <a:pt x="169845" y="2205097"/>
                  </a:lnTo>
                  <a:lnTo>
                    <a:pt x="169676" y="2210962"/>
                  </a:lnTo>
                  <a:lnTo>
                    <a:pt x="169499" y="2216826"/>
                  </a:lnTo>
                  <a:lnTo>
                    <a:pt x="169315" y="2222691"/>
                  </a:lnTo>
                  <a:lnTo>
                    <a:pt x="169123" y="2228556"/>
                  </a:lnTo>
                  <a:lnTo>
                    <a:pt x="168924" y="2234420"/>
                  </a:lnTo>
                  <a:lnTo>
                    <a:pt x="168719" y="2240285"/>
                  </a:lnTo>
                  <a:lnTo>
                    <a:pt x="168506" y="2246150"/>
                  </a:lnTo>
                  <a:lnTo>
                    <a:pt x="168288" y="2252014"/>
                  </a:lnTo>
                  <a:lnTo>
                    <a:pt x="168065" y="2257879"/>
                  </a:lnTo>
                  <a:lnTo>
                    <a:pt x="167840" y="2263743"/>
                  </a:lnTo>
                  <a:lnTo>
                    <a:pt x="167613" y="2269608"/>
                  </a:lnTo>
                  <a:lnTo>
                    <a:pt x="167386" y="2275473"/>
                  </a:lnTo>
                  <a:lnTo>
                    <a:pt x="167161" y="2281337"/>
                  </a:lnTo>
                  <a:lnTo>
                    <a:pt x="166938" y="2287202"/>
                  </a:lnTo>
                  <a:lnTo>
                    <a:pt x="166721" y="2293067"/>
                  </a:lnTo>
                  <a:lnTo>
                    <a:pt x="166511" y="2298931"/>
                  </a:lnTo>
                  <a:lnTo>
                    <a:pt x="166309" y="2304796"/>
                  </a:lnTo>
                  <a:lnTo>
                    <a:pt x="166117" y="2310660"/>
                  </a:lnTo>
                  <a:lnTo>
                    <a:pt x="165935" y="2316525"/>
                  </a:lnTo>
                  <a:lnTo>
                    <a:pt x="165766" y="2322390"/>
                  </a:lnTo>
                  <a:lnTo>
                    <a:pt x="165609" y="2328254"/>
                  </a:lnTo>
                  <a:lnTo>
                    <a:pt x="165468" y="2334119"/>
                  </a:lnTo>
                  <a:lnTo>
                    <a:pt x="165343" y="2339984"/>
                  </a:lnTo>
                  <a:lnTo>
                    <a:pt x="165233" y="2345848"/>
                  </a:lnTo>
                  <a:lnTo>
                    <a:pt x="165138" y="2351713"/>
                  </a:lnTo>
                  <a:lnTo>
                    <a:pt x="165059" y="2357577"/>
                  </a:lnTo>
                  <a:lnTo>
                    <a:pt x="164995" y="2363442"/>
                  </a:lnTo>
                  <a:lnTo>
                    <a:pt x="164946" y="2369307"/>
                  </a:lnTo>
                  <a:lnTo>
                    <a:pt x="164913" y="2375171"/>
                  </a:lnTo>
                  <a:lnTo>
                    <a:pt x="164894" y="2381036"/>
                  </a:lnTo>
                  <a:lnTo>
                    <a:pt x="164888" y="2386901"/>
                  </a:lnTo>
                  <a:lnTo>
                    <a:pt x="164894" y="2392765"/>
                  </a:lnTo>
                  <a:lnTo>
                    <a:pt x="164909" y="2398630"/>
                  </a:lnTo>
                  <a:lnTo>
                    <a:pt x="164934" y="2404494"/>
                  </a:lnTo>
                  <a:lnTo>
                    <a:pt x="164966" y="2410359"/>
                  </a:lnTo>
                  <a:lnTo>
                    <a:pt x="165004" y="2416224"/>
                  </a:lnTo>
                  <a:lnTo>
                    <a:pt x="165047" y="2422088"/>
                  </a:lnTo>
                  <a:lnTo>
                    <a:pt x="165093" y="2427953"/>
                  </a:lnTo>
                  <a:lnTo>
                    <a:pt x="165140" y="2433817"/>
                  </a:lnTo>
                  <a:lnTo>
                    <a:pt x="165186" y="2439682"/>
                  </a:lnTo>
                  <a:lnTo>
                    <a:pt x="165231" y="2445547"/>
                  </a:lnTo>
                  <a:lnTo>
                    <a:pt x="165273" y="2451411"/>
                  </a:lnTo>
                  <a:lnTo>
                    <a:pt x="165311" y="2457276"/>
                  </a:lnTo>
                  <a:lnTo>
                    <a:pt x="165343" y="2463141"/>
                  </a:lnTo>
                  <a:lnTo>
                    <a:pt x="165370" y="2469005"/>
                  </a:lnTo>
                  <a:lnTo>
                    <a:pt x="165391" y="2474870"/>
                  </a:lnTo>
                  <a:lnTo>
                    <a:pt x="165405" y="2480734"/>
                  </a:lnTo>
                  <a:lnTo>
                    <a:pt x="165414" y="2486599"/>
                  </a:lnTo>
                  <a:lnTo>
                    <a:pt x="165416" y="2492464"/>
                  </a:lnTo>
                  <a:lnTo>
                    <a:pt x="165412" y="2498328"/>
                  </a:lnTo>
                  <a:lnTo>
                    <a:pt x="165401" y="2504193"/>
                  </a:lnTo>
                  <a:lnTo>
                    <a:pt x="165385" y="2510058"/>
                  </a:lnTo>
                  <a:lnTo>
                    <a:pt x="165364" y="2515922"/>
                  </a:lnTo>
                  <a:lnTo>
                    <a:pt x="165338" y="2521787"/>
                  </a:lnTo>
                  <a:lnTo>
                    <a:pt x="165309" y="2527651"/>
                  </a:lnTo>
                  <a:lnTo>
                    <a:pt x="165276" y="2533516"/>
                  </a:lnTo>
                  <a:lnTo>
                    <a:pt x="165240" y="2539381"/>
                  </a:lnTo>
                  <a:lnTo>
                    <a:pt x="165200" y="2545245"/>
                  </a:lnTo>
                  <a:lnTo>
                    <a:pt x="165158" y="2551110"/>
                  </a:lnTo>
                  <a:lnTo>
                    <a:pt x="165114" y="2556975"/>
                  </a:lnTo>
                  <a:lnTo>
                    <a:pt x="165068" y="2562839"/>
                  </a:lnTo>
                  <a:lnTo>
                    <a:pt x="165021" y="2568704"/>
                  </a:lnTo>
                  <a:lnTo>
                    <a:pt x="164971" y="2574568"/>
                  </a:lnTo>
                  <a:lnTo>
                    <a:pt x="164921" y="2580433"/>
                  </a:lnTo>
                  <a:lnTo>
                    <a:pt x="164869" y="2586298"/>
                  </a:lnTo>
                  <a:lnTo>
                    <a:pt x="164816" y="2592162"/>
                  </a:lnTo>
                  <a:lnTo>
                    <a:pt x="164763" y="2598027"/>
                  </a:lnTo>
                  <a:lnTo>
                    <a:pt x="164710" y="2603892"/>
                  </a:lnTo>
                  <a:lnTo>
                    <a:pt x="164657" y="2609756"/>
                  </a:lnTo>
                  <a:lnTo>
                    <a:pt x="164605" y="2615621"/>
                  </a:lnTo>
                  <a:lnTo>
                    <a:pt x="164554" y="2621485"/>
                  </a:lnTo>
                  <a:lnTo>
                    <a:pt x="164506" y="2627350"/>
                  </a:lnTo>
                  <a:lnTo>
                    <a:pt x="164460" y="2633215"/>
                  </a:lnTo>
                  <a:lnTo>
                    <a:pt x="164417" y="2639079"/>
                  </a:lnTo>
                  <a:lnTo>
                    <a:pt x="164377" y="2644944"/>
                  </a:lnTo>
                  <a:lnTo>
                    <a:pt x="164341" y="2650808"/>
                  </a:lnTo>
                  <a:lnTo>
                    <a:pt x="164310" y="2656673"/>
                  </a:lnTo>
                  <a:lnTo>
                    <a:pt x="164282" y="2662538"/>
                  </a:lnTo>
                  <a:lnTo>
                    <a:pt x="164261" y="2668402"/>
                  </a:lnTo>
                  <a:lnTo>
                    <a:pt x="164244" y="2674267"/>
                  </a:lnTo>
                  <a:lnTo>
                    <a:pt x="164232" y="2680132"/>
                  </a:lnTo>
                  <a:lnTo>
                    <a:pt x="164224" y="2685996"/>
                  </a:lnTo>
                  <a:lnTo>
                    <a:pt x="164222" y="2691861"/>
                  </a:lnTo>
                  <a:lnTo>
                    <a:pt x="164223" y="2697725"/>
                  </a:lnTo>
                  <a:lnTo>
                    <a:pt x="164229" y="2703590"/>
                  </a:lnTo>
                  <a:lnTo>
                    <a:pt x="164239" y="2709455"/>
                  </a:lnTo>
                  <a:lnTo>
                    <a:pt x="164253" y="2715319"/>
                  </a:lnTo>
                  <a:lnTo>
                    <a:pt x="164270" y="2721184"/>
                  </a:lnTo>
                  <a:lnTo>
                    <a:pt x="164289" y="2727049"/>
                  </a:lnTo>
                  <a:lnTo>
                    <a:pt x="164310" y="2732913"/>
                  </a:lnTo>
                  <a:lnTo>
                    <a:pt x="164332" y="2738778"/>
                  </a:lnTo>
                  <a:lnTo>
                    <a:pt x="164356" y="2744642"/>
                  </a:lnTo>
                  <a:lnTo>
                    <a:pt x="164381" y="2750507"/>
                  </a:lnTo>
                  <a:lnTo>
                    <a:pt x="164406" y="2756372"/>
                  </a:lnTo>
                  <a:lnTo>
                    <a:pt x="164430" y="2762236"/>
                  </a:lnTo>
                  <a:lnTo>
                    <a:pt x="164453" y="2768101"/>
                  </a:lnTo>
                  <a:lnTo>
                    <a:pt x="164474" y="2773966"/>
                  </a:lnTo>
                  <a:lnTo>
                    <a:pt x="164493" y="2779830"/>
                  </a:lnTo>
                  <a:lnTo>
                    <a:pt x="164509" y="2785695"/>
                  </a:lnTo>
                  <a:lnTo>
                    <a:pt x="164522" y="2791559"/>
                  </a:lnTo>
                  <a:lnTo>
                    <a:pt x="164530" y="2797424"/>
                  </a:lnTo>
                  <a:lnTo>
                    <a:pt x="164534" y="2803289"/>
                  </a:lnTo>
                  <a:lnTo>
                    <a:pt x="164533" y="2809153"/>
                  </a:lnTo>
                  <a:lnTo>
                    <a:pt x="164527" y="2815018"/>
                  </a:lnTo>
                  <a:lnTo>
                    <a:pt x="164515" y="2820883"/>
                  </a:lnTo>
                  <a:lnTo>
                    <a:pt x="164497" y="2826747"/>
                  </a:lnTo>
                  <a:lnTo>
                    <a:pt x="164473" y="2832612"/>
                  </a:lnTo>
                  <a:lnTo>
                    <a:pt x="164443" y="2838476"/>
                  </a:lnTo>
                  <a:lnTo>
                    <a:pt x="164408" y="2844341"/>
                  </a:lnTo>
                  <a:lnTo>
                    <a:pt x="164367" y="2850206"/>
                  </a:lnTo>
                  <a:lnTo>
                    <a:pt x="164322" y="2856070"/>
                  </a:lnTo>
                  <a:lnTo>
                    <a:pt x="164272" y="2861935"/>
                  </a:lnTo>
                  <a:lnTo>
                    <a:pt x="164219" y="2867799"/>
                  </a:lnTo>
                  <a:lnTo>
                    <a:pt x="164163" y="2873664"/>
                  </a:lnTo>
                  <a:lnTo>
                    <a:pt x="164104" y="2879529"/>
                  </a:lnTo>
                  <a:lnTo>
                    <a:pt x="164044" y="2885393"/>
                  </a:lnTo>
                  <a:lnTo>
                    <a:pt x="163983" y="2891258"/>
                  </a:lnTo>
                  <a:lnTo>
                    <a:pt x="163922" y="2897123"/>
                  </a:lnTo>
                  <a:lnTo>
                    <a:pt x="163861" y="2902987"/>
                  </a:lnTo>
                  <a:lnTo>
                    <a:pt x="163801" y="2908852"/>
                  </a:lnTo>
                  <a:lnTo>
                    <a:pt x="163743" y="2914716"/>
                  </a:lnTo>
                  <a:lnTo>
                    <a:pt x="163687" y="2920581"/>
                  </a:lnTo>
                  <a:lnTo>
                    <a:pt x="163632" y="2926446"/>
                  </a:lnTo>
                  <a:lnTo>
                    <a:pt x="163580" y="2932310"/>
                  </a:lnTo>
                  <a:lnTo>
                    <a:pt x="163530" y="2938175"/>
                  </a:lnTo>
                  <a:lnTo>
                    <a:pt x="163482" y="2944040"/>
                  </a:lnTo>
                  <a:lnTo>
                    <a:pt x="163436" y="2949904"/>
                  </a:lnTo>
                  <a:lnTo>
                    <a:pt x="163391" y="2955769"/>
                  </a:lnTo>
                  <a:lnTo>
                    <a:pt x="163349" y="2961633"/>
                  </a:lnTo>
                  <a:lnTo>
                    <a:pt x="163307" y="2967498"/>
                  </a:lnTo>
                  <a:lnTo>
                    <a:pt x="163267" y="2973363"/>
                  </a:lnTo>
                  <a:lnTo>
                    <a:pt x="163228" y="2979227"/>
                  </a:lnTo>
                  <a:lnTo>
                    <a:pt x="163189" y="2985092"/>
                  </a:lnTo>
                  <a:lnTo>
                    <a:pt x="163151" y="2990957"/>
                  </a:lnTo>
                  <a:lnTo>
                    <a:pt x="163114" y="2996821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4" name="pg29">
              <a:extLst>
                <a:ext uri="{FF2B5EF4-FFF2-40B4-BE49-F238E27FC236}">
                  <a16:creationId xmlns:a16="http://schemas.microsoft.com/office/drawing/2014/main" id="{9464EF2C-CC0A-6C15-52D2-50EDB4F0476A}"/>
                </a:ext>
              </a:extLst>
            </p:cNvPr>
            <p:cNvSpPr/>
            <p:nvPr/>
          </p:nvSpPr>
          <p:spPr>
            <a:xfrm>
              <a:off x="3738120" y="3727998"/>
              <a:ext cx="326842" cy="3040833"/>
            </a:xfrm>
            <a:custGeom>
              <a:avLst/>
              <a:gdLst/>
              <a:ahLst/>
              <a:cxnLst/>
              <a:rect l="0" t="0" r="0" b="0"/>
              <a:pathLst>
                <a:path w="326842" h="3040833">
                  <a:moveTo>
                    <a:pt x="162709" y="3040833"/>
                  </a:moveTo>
                  <a:lnTo>
                    <a:pt x="162648" y="3034882"/>
                  </a:lnTo>
                  <a:lnTo>
                    <a:pt x="162588" y="3028931"/>
                  </a:lnTo>
                  <a:lnTo>
                    <a:pt x="162529" y="3022981"/>
                  </a:lnTo>
                  <a:lnTo>
                    <a:pt x="162472" y="3017030"/>
                  </a:lnTo>
                  <a:lnTo>
                    <a:pt x="162418" y="3011079"/>
                  </a:lnTo>
                  <a:lnTo>
                    <a:pt x="162367" y="3005128"/>
                  </a:lnTo>
                  <a:lnTo>
                    <a:pt x="162319" y="2999178"/>
                  </a:lnTo>
                  <a:lnTo>
                    <a:pt x="162276" y="2993227"/>
                  </a:lnTo>
                  <a:lnTo>
                    <a:pt x="162237" y="2987276"/>
                  </a:lnTo>
                  <a:lnTo>
                    <a:pt x="162202" y="2981325"/>
                  </a:lnTo>
                  <a:lnTo>
                    <a:pt x="162171" y="2975375"/>
                  </a:lnTo>
                  <a:lnTo>
                    <a:pt x="162144" y="2969424"/>
                  </a:lnTo>
                  <a:lnTo>
                    <a:pt x="162121" y="2963473"/>
                  </a:lnTo>
                  <a:lnTo>
                    <a:pt x="162101" y="2957522"/>
                  </a:lnTo>
                  <a:lnTo>
                    <a:pt x="162083" y="2951572"/>
                  </a:lnTo>
                  <a:lnTo>
                    <a:pt x="162066" y="2945621"/>
                  </a:lnTo>
                  <a:lnTo>
                    <a:pt x="162050" y="2939670"/>
                  </a:lnTo>
                  <a:lnTo>
                    <a:pt x="162034" y="2933719"/>
                  </a:lnTo>
                  <a:lnTo>
                    <a:pt x="162017" y="2927769"/>
                  </a:lnTo>
                  <a:lnTo>
                    <a:pt x="161997" y="2921818"/>
                  </a:lnTo>
                  <a:lnTo>
                    <a:pt x="161975" y="2915867"/>
                  </a:lnTo>
                  <a:lnTo>
                    <a:pt x="161950" y="2909916"/>
                  </a:lnTo>
                  <a:lnTo>
                    <a:pt x="161921" y="2903966"/>
                  </a:lnTo>
                  <a:lnTo>
                    <a:pt x="161887" y="2898015"/>
                  </a:lnTo>
                  <a:lnTo>
                    <a:pt x="161850" y="2892064"/>
                  </a:lnTo>
                  <a:lnTo>
                    <a:pt x="161808" y="2886113"/>
                  </a:lnTo>
                  <a:lnTo>
                    <a:pt x="161763" y="2880163"/>
                  </a:lnTo>
                  <a:lnTo>
                    <a:pt x="161714" y="2874212"/>
                  </a:lnTo>
                  <a:lnTo>
                    <a:pt x="161664" y="2868261"/>
                  </a:lnTo>
                  <a:lnTo>
                    <a:pt x="161611" y="2862310"/>
                  </a:lnTo>
                  <a:lnTo>
                    <a:pt x="161558" y="2856360"/>
                  </a:lnTo>
                  <a:lnTo>
                    <a:pt x="161505" y="2850409"/>
                  </a:lnTo>
                  <a:lnTo>
                    <a:pt x="161453" y="2844458"/>
                  </a:lnTo>
                  <a:lnTo>
                    <a:pt x="161403" y="2838507"/>
                  </a:lnTo>
                  <a:lnTo>
                    <a:pt x="161357" y="2832557"/>
                  </a:lnTo>
                  <a:lnTo>
                    <a:pt x="161315" y="2826606"/>
                  </a:lnTo>
                  <a:lnTo>
                    <a:pt x="161277" y="2820655"/>
                  </a:lnTo>
                  <a:lnTo>
                    <a:pt x="161244" y="2814704"/>
                  </a:lnTo>
                  <a:lnTo>
                    <a:pt x="161217" y="2808754"/>
                  </a:lnTo>
                  <a:lnTo>
                    <a:pt x="161196" y="2802803"/>
                  </a:lnTo>
                  <a:lnTo>
                    <a:pt x="161181" y="2796852"/>
                  </a:lnTo>
                  <a:lnTo>
                    <a:pt x="161172" y="2790901"/>
                  </a:lnTo>
                  <a:lnTo>
                    <a:pt x="161168" y="2784951"/>
                  </a:lnTo>
                  <a:lnTo>
                    <a:pt x="161169" y="2779000"/>
                  </a:lnTo>
                  <a:lnTo>
                    <a:pt x="161174" y="2773049"/>
                  </a:lnTo>
                  <a:lnTo>
                    <a:pt x="161183" y="2767098"/>
                  </a:lnTo>
                  <a:lnTo>
                    <a:pt x="161194" y="2761148"/>
                  </a:lnTo>
                  <a:lnTo>
                    <a:pt x="161209" y="2755197"/>
                  </a:lnTo>
                  <a:lnTo>
                    <a:pt x="161225" y="2749246"/>
                  </a:lnTo>
                  <a:lnTo>
                    <a:pt x="161240" y="2743295"/>
                  </a:lnTo>
                  <a:lnTo>
                    <a:pt x="161256" y="2737345"/>
                  </a:lnTo>
                  <a:lnTo>
                    <a:pt x="161270" y="2731394"/>
                  </a:lnTo>
                  <a:lnTo>
                    <a:pt x="161281" y="2725443"/>
                  </a:lnTo>
                  <a:lnTo>
                    <a:pt x="161290" y="2719492"/>
                  </a:lnTo>
                  <a:lnTo>
                    <a:pt x="161294" y="2713542"/>
                  </a:lnTo>
                  <a:lnTo>
                    <a:pt x="161293" y="2707591"/>
                  </a:lnTo>
                  <a:lnTo>
                    <a:pt x="161287" y="2701640"/>
                  </a:lnTo>
                  <a:lnTo>
                    <a:pt x="161274" y="2695689"/>
                  </a:lnTo>
                  <a:lnTo>
                    <a:pt x="161255" y="2689739"/>
                  </a:lnTo>
                  <a:lnTo>
                    <a:pt x="161230" y="2683788"/>
                  </a:lnTo>
                  <a:lnTo>
                    <a:pt x="161199" y="2677837"/>
                  </a:lnTo>
                  <a:lnTo>
                    <a:pt x="161162" y="2671886"/>
                  </a:lnTo>
                  <a:lnTo>
                    <a:pt x="161120" y="2665936"/>
                  </a:lnTo>
                  <a:lnTo>
                    <a:pt x="161072" y="2659985"/>
                  </a:lnTo>
                  <a:lnTo>
                    <a:pt x="161020" y="2654034"/>
                  </a:lnTo>
                  <a:lnTo>
                    <a:pt x="160967" y="2648083"/>
                  </a:lnTo>
                  <a:lnTo>
                    <a:pt x="160911" y="2642133"/>
                  </a:lnTo>
                  <a:lnTo>
                    <a:pt x="160856" y="2636182"/>
                  </a:lnTo>
                  <a:lnTo>
                    <a:pt x="160801" y="2630231"/>
                  </a:lnTo>
                  <a:lnTo>
                    <a:pt x="160748" y="2624280"/>
                  </a:lnTo>
                  <a:lnTo>
                    <a:pt x="160698" y="2618330"/>
                  </a:lnTo>
                  <a:lnTo>
                    <a:pt x="160651" y="2612379"/>
                  </a:lnTo>
                  <a:lnTo>
                    <a:pt x="160608" y="2606428"/>
                  </a:lnTo>
                  <a:lnTo>
                    <a:pt x="160569" y="2600477"/>
                  </a:lnTo>
                  <a:lnTo>
                    <a:pt x="160534" y="2594527"/>
                  </a:lnTo>
                  <a:lnTo>
                    <a:pt x="160501" y="2588576"/>
                  </a:lnTo>
                  <a:lnTo>
                    <a:pt x="160471" y="2582625"/>
                  </a:lnTo>
                  <a:lnTo>
                    <a:pt x="160443" y="2576674"/>
                  </a:lnTo>
                  <a:lnTo>
                    <a:pt x="160417" y="2570724"/>
                  </a:lnTo>
                  <a:lnTo>
                    <a:pt x="160390" y="2564773"/>
                  </a:lnTo>
                  <a:lnTo>
                    <a:pt x="160363" y="2558822"/>
                  </a:lnTo>
                  <a:lnTo>
                    <a:pt x="160334" y="2552871"/>
                  </a:lnTo>
                  <a:lnTo>
                    <a:pt x="160303" y="2546921"/>
                  </a:lnTo>
                  <a:lnTo>
                    <a:pt x="160269" y="2540970"/>
                  </a:lnTo>
                  <a:lnTo>
                    <a:pt x="160231" y="2535019"/>
                  </a:lnTo>
                  <a:lnTo>
                    <a:pt x="160190" y="2529068"/>
                  </a:lnTo>
                  <a:lnTo>
                    <a:pt x="160143" y="2523118"/>
                  </a:lnTo>
                  <a:lnTo>
                    <a:pt x="160092" y="2517167"/>
                  </a:lnTo>
                  <a:lnTo>
                    <a:pt x="160034" y="2511216"/>
                  </a:lnTo>
                  <a:lnTo>
                    <a:pt x="159970" y="2505265"/>
                  </a:lnTo>
                  <a:lnTo>
                    <a:pt x="159900" y="2499315"/>
                  </a:lnTo>
                  <a:lnTo>
                    <a:pt x="159823" y="2493364"/>
                  </a:lnTo>
                  <a:lnTo>
                    <a:pt x="159737" y="2487413"/>
                  </a:lnTo>
                  <a:lnTo>
                    <a:pt x="159644" y="2481462"/>
                  </a:lnTo>
                  <a:lnTo>
                    <a:pt x="159541" y="2475512"/>
                  </a:lnTo>
                  <a:lnTo>
                    <a:pt x="159428" y="2469561"/>
                  </a:lnTo>
                  <a:lnTo>
                    <a:pt x="159304" y="2463610"/>
                  </a:lnTo>
                  <a:lnTo>
                    <a:pt x="159170" y="2457659"/>
                  </a:lnTo>
                  <a:lnTo>
                    <a:pt x="159025" y="2451709"/>
                  </a:lnTo>
                  <a:lnTo>
                    <a:pt x="158869" y="2445758"/>
                  </a:lnTo>
                  <a:lnTo>
                    <a:pt x="158703" y="2439807"/>
                  </a:lnTo>
                  <a:lnTo>
                    <a:pt x="158527" y="2433856"/>
                  </a:lnTo>
                  <a:lnTo>
                    <a:pt x="158340" y="2427906"/>
                  </a:lnTo>
                  <a:lnTo>
                    <a:pt x="158143" y="2421955"/>
                  </a:lnTo>
                  <a:lnTo>
                    <a:pt x="157938" y="2416004"/>
                  </a:lnTo>
                  <a:lnTo>
                    <a:pt x="157725" y="2410053"/>
                  </a:lnTo>
                  <a:lnTo>
                    <a:pt x="157506" y="2404103"/>
                  </a:lnTo>
                  <a:lnTo>
                    <a:pt x="157281" y="2398152"/>
                  </a:lnTo>
                  <a:lnTo>
                    <a:pt x="157051" y="2392201"/>
                  </a:lnTo>
                  <a:lnTo>
                    <a:pt x="156818" y="2386250"/>
                  </a:lnTo>
                  <a:lnTo>
                    <a:pt x="156582" y="2380300"/>
                  </a:lnTo>
                  <a:lnTo>
                    <a:pt x="156344" y="2374349"/>
                  </a:lnTo>
                  <a:lnTo>
                    <a:pt x="156104" y="2368398"/>
                  </a:lnTo>
                  <a:lnTo>
                    <a:pt x="155863" y="2362447"/>
                  </a:lnTo>
                  <a:lnTo>
                    <a:pt x="155621" y="2356497"/>
                  </a:lnTo>
                  <a:lnTo>
                    <a:pt x="155378" y="2350546"/>
                  </a:lnTo>
                  <a:lnTo>
                    <a:pt x="155133" y="2344595"/>
                  </a:lnTo>
                  <a:lnTo>
                    <a:pt x="154885" y="2338644"/>
                  </a:lnTo>
                  <a:lnTo>
                    <a:pt x="154635" y="2332694"/>
                  </a:lnTo>
                  <a:lnTo>
                    <a:pt x="154380" y="2326743"/>
                  </a:lnTo>
                  <a:lnTo>
                    <a:pt x="154119" y="2320792"/>
                  </a:lnTo>
                  <a:lnTo>
                    <a:pt x="153852" y="2314841"/>
                  </a:lnTo>
                  <a:lnTo>
                    <a:pt x="153578" y="2308891"/>
                  </a:lnTo>
                  <a:lnTo>
                    <a:pt x="153295" y="2302940"/>
                  </a:lnTo>
                  <a:lnTo>
                    <a:pt x="153002" y="2296989"/>
                  </a:lnTo>
                  <a:lnTo>
                    <a:pt x="152700" y="2291038"/>
                  </a:lnTo>
                  <a:lnTo>
                    <a:pt x="152389" y="2285088"/>
                  </a:lnTo>
                  <a:lnTo>
                    <a:pt x="152066" y="2279137"/>
                  </a:lnTo>
                  <a:lnTo>
                    <a:pt x="151733" y="2273186"/>
                  </a:lnTo>
                  <a:lnTo>
                    <a:pt x="151393" y="2267235"/>
                  </a:lnTo>
                  <a:lnTo>
                    <a:pt x="151045" y="2261285"/>
                  </a:lnTo>
                  <a:lnTo>
                    <a:pt x="150692" y="2255334"/>
                  </a:lnTo>
                  <a:lnTo>
                    <a:pt x="150336" y="2249383"/>
                  </a:lnTo>
                  <a:lnTo>
                    <a:pt x="149978" y="2243432"/>
                  </a:lnTo>
                  <a:lnTo>
                    <a:pt x="149620" y="2237482"/>
                  </a:lnTo>
                  <a:lnTo>
                    <a:pt x="149265" y="2231531"/>
                  </a:lnTo>
                  <a:lnTo>
                    <a:pt x="148916" y="2225580"/>
                  </a:lnTo>
                  <a:lnTo>
                    <a:pt x="148573" y="2219629"/>
                  </a:lnTo>
                  <a:lnTo>
                    <a:pt x="148239" y="2213679"/>
                  </a:lnTo>
                  <a:lnTo>
                    <a:pt x="147914" y="2207728"/>
                  </a:lnTo>
                  <a:lnTo>
                    <a:pt x="147599" y="2201777"/>
                  </a:lnTo>
                  <a:lnTo>
                    <a:pt x="147294" y="2195826"/>
                  </a:lnTo>
                  <a:lnTo>
                    <a:pt x="146999" y="2189876"/>
                  </a:lnTo>
                  <a:lnTo>
                    <a:pt x="146712" y="2183925"/>
                  </a:lnTo>
                  <a:lnTo>
                    <a:pt x="146432" y="2177974"/>
                  </a:lnTo>
                  <a:lnTo>
                    <a:pt x="146154" y="2172023"/>
                  </a:lnTo>
                  <a:lnTo>
                    <a:pt x="145875" y="2166073"/>
                  </a:lnTo>
                  <a:lnTo>
                    <a:pt x="145592" y="2160122"/>
                  </a:lnTo>
                  <a:lnTo>
                    <a:pt x="145301" y="2154171"/>
                  </a:lnTo>
                  <a:lnTo>
                    <a:pt x="144997" y="2148220"/>
                  </a:lnTo>
                  <a:lnTo>
                    <a:pt x="144677" y="2142270"/>
                  </a:lnTo>
                  <a:lnTo>
                    <a:pt x="144333" y="2136319"/>
                  </a:lnTo>
                  <a:lnTo>
                    <a:pt x="143962" y="2130368"/>
                  </a:lnTo>
                  <a:lnTo>
                    <a:pt x="143562" y="2124417"/>
                  </a:lnTo>
                  <a:lnTo>
                    <a:pt x="143131" y="2118467"/>
                  </a:lnTo>
                  <a:lnTo>
                    <a:pt x="142666" y="2112516"/>
                  </a:lnTo>
                  <a:lnTo>
                    <a:pt x="142167" y="2106565"/>
                  </a:lnTo>
                  <a:lnTo>
                    <a:pt x="141634" y="2100614"/>
                  </a:lnTo>
                  <a:lnTo>
                    <a:pt x="141066" y="2094664"/>
                  </a:lnTo>
                  <a:lnTo>
                    <a:pt x="140461" y="2088713"/>
                  </a:lnTo>
                  <a:lnTo>
                    <a:pt x="139824" y="2082762"/>
                  </a:lnTo>
                  <a:lnTo>
                    <a:pt x="139159" y="2076811"/>
                  </a:lnTo>
                  <a:lnTo>
                    <a:pt x="138469" y="2070861"/>
                  </a:lnTo>
                  <a:lnTo>
                    <a:pt x="137757" y="2064910"/>
                  </a:lnTo>
                  <a:lnTo>
                    <a:pt x="137026" y="2058959"/>
                  </a:lnTo>
                  <a:lnTo>
                    <a:pt x="136281" y="2053008"/>
                  </a:lnTo>
                  <a:lnTo>
                    <a:pt x="135525" y="2047058"/>
                  </a:lnTo>
                  <a:lnTo>
                    <a:pt x="134760" y="2041107"/>
                  </a:lnTo>
                  <a:lnTo>
                    <a:pt x="133993" y="2035156"/>
                  </a:lnTo>
                  <a:lnTo>
                    <a:pt x="133226" y="2029205"/>
                  </a:lnTo>
                  <a:lnTo>
                    <a:pt x="132463" y="2023255"/>
                  </a:lnTo>
                  <a:lnTo>
                    <a:pt x="131707" y="2017304"/>
                  </a:lnTo>
                  <a:lnTo>
                    <a:pt x="130961" y="2011353"/>
                  </a:lnTo>
                  <a:lnTo>
                    <a:pt x="130226" y="2005402"/>
                  </a:lnTo>
                  <a:lnTo>
                    <a:pt x="129507" y="1999452"/>
                  </a:lnTo>
                  <a:lnTo>
                    <a:pt x="128805" y="1993501"/>
                  </a:lnTo>
                  <a:lnTo>
                    <a:pt x="128122" y="1987550"/>
                  </a:lnTo>
                  <a:lnTo>
                    <a:pt x="127458" y="1981599"/>
                  </a:lnTo>
                  <a:lnTo>
                    <a:pt x="126813" y="1975649"/>
                  </a:lnTo>
                  <a:lnTo>
                    <a:pt x="126186" y="1969698"/>
                  </a:lnTo>
                  <a:lnTo>
                    <a:pt x="125577" y="1963747"/>
                  </a:lnTo>
                  <a:lnTo>
                    <a:pt x="124983" y="1957796"/>
                  </a:lnTo>
                  <a:lnTo>
                    <a:pt x="124402" y="1951846"/>
                  </a:lnTo>
                  <a:lnTo>
                    <a:pt x="123831" y="1945895"/>
                  </a:lnTo>
                  <a:lnTo>
                    <a:pt x="123266" y="1939944"/>
                  </a:lnTo>
                  <a:lnTo>
                    <a:pt x="122700" y="1933993"/>
                  </a:lnTo>
                  <a:lnTo>
                    <a:pt x="122128" y="1928043"/>
                  </a:lnTo>
                  <a:lnTo>
                    <a:pt x="121544" y="1922092"/>
                  </a:lnTo>
                  <a:lnTo>
                    <a:pt x="120941" y="1916141"/>
                  </a:lnTo>
                  <a:lnTo>
                    <a:pt x="120312" y="1910190"/>
                  </a:lnTo>
                  <a:lnTo>
                    <a:pt x="119649" y="1904240"/>
                  </a:lnTo>
                  <a:lnTo>
                    <a:pt x="118940" y="1898289"/>
                  </a:lnTo>
                  <a:lnTo>
                    <a:pt x="118177" y="1892338"/>
                  </a:lnTo>
                  <a:lnTo>
                    <a:pt x="117355" y="1886387"/>
                  </a:lnTo>
                  <a:lnTo>
                    <a:pt x="116468" y="1880437"/>
                  </a:lnTo>
                  <a:lnTo>
                    <a:pt x="115509" y="1874486"/>
                  </a:lnTo>
                  <a:lnTo>
                    <a:pt x="114474" y="1868535"/>
                  </a:lnTo>
                  <a:lnTo>
                    <a:pt x="113360" y="1862584"/>
                  </a:lnTo>
                  <a:lnTo>
                    <a:pt x="112164" y="1856634"/>
                  </a:lnTo>
                  <a:lnTo>
                    <a:pt x="110877" y="1850683"/>
                  </a:lnTo>
                  <a:lnTo>
                    <a:pt x="109506" y="1844732"/>
                  </a:lnTo>
                  <a:lnTo>
                    <a:pt x="108060" y="1838781"/>
                  </a:lnTo>
                  <a:lnTo>
                    <a:pt x="106544" y="1832831"/>
                  </a:lnTo>
                  <a:lnTo>
                    <a:pt x="104966" y="1826880"/>
                  </a:lnTo>
                  <a:lnTo>
                    <a:pt x="103336" y="1820929"/>
                  </a:lnTo>
                  <a:lnTo>
                    <a:pt x="101662" y="1814978"/>
                  </a:lnTo>
                  <a:lnTo>
                    <a:pt x="99957" y="1809028"/>
                  </a:lnTo>
                  <a:lnTo>
                    <a:pt x="98228" y="1803077"/>
                  </a:lnTo>
                  <a:lnTo>
                    <a:pt x="96492" y="1797126"/>
                  </a:lnTo>
                  <a:lnTo>
                    <a:pt x="94760" y="1791175"/>
                  </a:lnTo>
                  <a:lnTo>
                    <a:pt x="93040" y="1785225"/>
                  </a:lnTo>
                  <a:lnTo>
                    <a:pt x="91340" y="1779274"/>
                  </a:lnTo>
                  <a:lnTo>
                    <a:pt x="89666" y="1773323"/>
                  </a:lnTo>
                  <a:lnTo>
                    <a:pt x="88023" y="1767372"/>
                  </a:lnTo>
                  <a:lnTo>
                    <a:pt x="86414" y="1761422"/>
                  </a:lnTo>
                  <a:lnTo>
                    <a:pt x="84845" y="1755471"/>
                  </a:lnTo>
                  <a:lnTo>
                    <a:pt x="83314" y="1749520"/>
                  </a:lnTo>
                  <a:lnTo>
                    <a:pt x="81815" y="1743569"/>
                  </a:lnTo>
                  <a:lnTo>
                    <a:pt x="80348" y="1737619"/>
                  </a:lnTo>
                  <a:lnTo>
                    <a:pt x="78907" y="1731668"/>
                  </a:lnTo>
                  <a:lnTo>
                    <a:pt x="77489" y="1725717"/>
                  </a:lnTo>
                  <a:lnTo>
                    <a:pt x="76088" y="1719766"/>
                  </a:lnTo>
                  <a:lnTo>
                    <a:pt x="74700" y="1713816"/>
                  </a:lnTo>
                  <a:lnTo>
                    <a:pt x="73321" y="1707865"/>
                  </a:lnTo>
                  <a:lnTo>
                    <a:pt x="71942" y="1701914"/>
                  </a:lnTo>
                  <a:lnTo>
                    <a:pt x="70559" y="1695963"/>
                  </a:lnTo>
                  <a:lnTo>
                    <a:pt x="69167" y="1690013"/>
                  </a:lnTo>
                  <a:lnTo>
                    <a:pt x="67762" y="1684062"/>
                  </a:lnTo>
                  <a:lnTo>
                    <a:pt x="66341" y="1678111"/>
                  </a:lnTo>
                  <a:lnTo>
                    <a:pt x="64899" y="1672160"/>
                  </a:lnTo>
                  <a:lnTo>
                    <a:pt x="63436" y="1666210"/>
                  </a:lnTo>
                  <a:lnTo>
                    <a:pt x="61946" y="1660259"/>
                  </a:lnTo>
                  <a:lnTo>
                    <a:pt x="60430" y="1654308"/>
                  </a:lnTo>
                  <a:lnTo>
                    <a:pt x="58889" y="1648357"/>
                  </a:lnTo>
                  <a:lnTo>
                    <a:pt x="57324" y="1642407"/>
                  </a:lnTo>
                  <a:lnTo>
                    <a:pt x="55739" y="1636456"/>
                  </a:lnTo>
                  <a:lnTo>
                    <a:pt x="54136" y="1630505"/>
                  </a:lnTo>
                  <a:lnTo>
                    <a:pt x="52517" y="1624554"/>
                  </a:lnTo>
                  <a:lnTo>
                    <a:pt x="50888" y="1618604"/>
                  </a:lnTo>
                  <a:lnTo>
                    <a:pt x="49253" y="1612653"/>
                  </a:lnTo>
                  <a:lnTo>
                    <a:pt x="47618" y="1606702"/>
                  </a:lnTo>
                  <a:lnTo>
                    <a:pt x="45987" y="1600751"/>
                  </a:lnTo>
                  <a:lnTo>
                    <a:pt x="44365" y="1594801"/>
                  </a:lnTo>
                  <a:lnTo>
                    <a:pt x="42756" y="1588850"/>
                  </a:lnTo>
                  <a:lnTo>
                    <a:pt x="41163" y="1582899"/>
                  </a:lnTo>
                  <a:lnTo>
                    <a:pt x="39589" y="1576948"/>
                  </a:lnTo>
                  <a:lnTo>
                    <a:pt x="38037" y="1570998"/>
                  </a:lnTo>
                  <a:lnTo>
                    <a:pt x="36509" y="1565047"/>
                  </a:lnTo>
                  <a:lnTo>
                    <a:pt x="35008" y="1559096"/>
                  </a:lnTo>
                  <a:lnTo>
                    <a:pt x="33533" y="1553145"/>
                  </a:lnTo>
                  <a:lnTo>
                    <a:pt x="32083" y="1547195"/>
                  </a:lnTo>
                  <a:lnTo>
                    <a:pt x="30660" y="1541244"/>
                  </a:lnTo>
                  <a:lnTo>
                    <a:pt x="29265" y="1535293"/>
                  </a:lnTo>
                  <a:lnTo>
                    <a:pt x="27898" y="1529342"/>
                  </a:lnTo>
                  <a:lnTo>
                    <a:pt x="26563" y="1523392"/>
                  </a:lnTo>
                  <a:lnTo>
                    <a:pt x="25263" y="1517441"/>
                  </a:lnTo>
                  <a:lnTo>
                    <a:pt x="24003" y="1511490"/>
                  </a:lnTo>
                  <a:lnTo>
                    <a:pt x="22785" y="1505539"/>
                  </a:lnTo>
                  <a:lnTo>
                    <a:pt x="21611" y="1499589"/>
                  </a:lnTo>
                  <a:lnTo>
                    <a:pt x="20488" y="1493638"/>
                  </a:lnTo>
                  <a:lnTo>
                    <a:pt x="19418" y="1487687"/>
                  </a:lnTo>
                  <a:lnTo>
                    <a:pt x="18407" y="1481736"/>
                  </a:lnTo>
                  <a:lnTo>
                    <a:pt x="17459" y="1475786"/>
                  </a:lnTo>
                  <a:lnTo>
                    <a:pt x="16581" y="1469835"/>
                  </a:lnTo>
                  <a:lnTo>
                    <a:pt x="15776" y="1463884"/>
                  </a:lnTo>
                  <a:lnTo>
                    <a:pt x="15040" y="1457933"/>
                  </a:lnTo>
                  <a:lnTo>
                    <a:pt x="14370" y="1451983"/>
                  </a:lnTo>
                  <a:lnTo>
                    <a:pt x="13765" y="1446032"/>
                  </a:lnTo>
                  <a:lnTo>
                    <a:pt x="13219" y="1440081"/>
                  </a:lnTo>
                  <a:lnTo>
                    <a:pt x="12728" y="1434130"/>
                  </a:lnTo>
                  <a:lnTo>
                    <a:pt x="12285" y="1428180"/>
                  </a:lnTo>
                  <a:lnTo>
                    <a:pt x="11884" y="1422229"/>
                  </a:lnTo>
                  <a:lnTo>
                    <a:pt x="11514" y="1416278"/>
                  </a:lnTo>
                  <a:lnTo>
                    <a:pt x="11162" y="1410327"/>
                  </a:lnTo>
                  <a:lnTo>
                    <a:pt x="10819" y="1404377"/>
                  </a:lnTo>
                  <a:lnTo>
                    <a:pt x="10476" y="1398426"/>
                  </a:lnTo>
                  <a:lnTo>
                    <a:pt x="10124" y="1392475"/>
                  </a:lnTo>
                  <a:lnTo>
                    <a:pt x="9758" y="1386524"/>
                  </a:lnTo>
                  <a:lnTo>
                    <a:pt x="9370" y="1380574"/>
                  </a:lnTo>
                  <a:lnTo>
                    <a:pt x="8955" y="1374623"/>
                  </a:lnTo>
                  <a:lnTo>
                    <a:pt x="8507" y="1368672"/>
                  </a:lnTo>
                  <a:lnTo>
                    <a:pt x="8029" y="1362721"/>
                  </a:lnTo>
                  <a:lnTo>
                    <a:pt x="7523" y="1356771"/>
                  </a:lnTo>
                  <a:lnTo>
                    <a:pt x="6989" y="1350820"/>
                  </a:lnTo>
                  <a:lnTo>
                    <a:pt x="6434" y="1344869"/>
                  </a:lnTo>
                  <a:lnTo>
                    <a:pt x="5860" y="1338918"/>
                  </a:lnTo>
                  <a:lnTo>
                    <a:pt x="5274" y="1332968"/>
                  </a:lnTo>
                  <a:lnTo>
                    <a:pt x="4684" y="1327017"/>
                  </a:lnTo>
                  <a:lnTo>
                    <a:pt x="4098" y="1321066"/>
                  </a:lnTo>
                  <a:lnTo>
                    <a:pt x="3524" y="1315115"/>
                  </a:lnTo>
                  <a:lnTo>
                    <a:pt x="2971" y="1309165"/>
                  </a:lnTo>
                  <a:lnTo>
                    <a:pt x="2445" y="1303214"/>
                  </a:lnTo>
                  <a:lnTo>
                    <a:pt x="1955" y="1297263"/>
                  </a:lnTo>
                  <a:lnTo>
                    <a:pt x="1507" y="1291312"/>
                  </a:lnTo>
                  <a:lnTo>
                    <a:pt x="1106" y="1285362"/>
                  </a:lnTo>
                  <a:lnTo>
                    <a:pt x="763" y="1279411"/>
                  </a:lnTo>
                  <a:lnTo>
                    <a:pt x="484" y="1273460"/>
                  </a:lnTo>
                  <a:lnTo>
                    <a:pt x="267" y="1267509"/>
                  </a:lnTo>
                  <a:lnTo>
                    <a:pt x="113" y="1261559"/>
                  </a:lnTo>
                  <a:lnTo>
                    <a:pt x="24" y="1255608"/>
                  </a:lnTo>
                  <a:lnTo>
                    <a:pt x="0" y="1249657"/>
                  </a:lnTo>
                  <a:lnTo>
                    <a:pt x="38" y="1243706"/>
                  </a:lnTo>
                  <a:lnTo>
                    <a:pt x="137" y="1237756"/>
                  </a:lnTo>
                  <a:lnTo>
                    <a:pt x="299" y="1231805"/>
                  </a:lnTo>
                  <a:lnTo>
                    <a:pt x="521" y="1225854"/>
                  </a:lnTo>
                  <a:lnTo>
                    <a:pt x="793" y="1219903"/>
                  </a:lnTo>
                  <a:lnTo>
                    <a:pt x="1111" y="1213953"/>
                  </a:lnTo>
                  <a:lnTo>
                    <a:pt x="1472" y="1208002"/>
                  </a:lnTo>
                  <a:lnTo>
                    <a:pt x="1871" y="1202051"/>
                  </a:lnTo>
                  <a:lnTo>
                    <a:pt x="2306" y="1196100"/>
                  </a:lnTo>
                  <a:lnTo>
                    <a:pt x="2772" y="1190150"/>
                  </a:lnTo>
                  <a:lnTo>
                    <a:pt x="3269" y="1184199"/>
                  </a:lnTo>
                  <a:lnTo>
                    <a:pt x="3793" y="1178248"/>
                  </a:lnTo>
                  <a:lnTo>
                    <a:pt x="4340" y="1172297"/>
                  </a:lnTo>
                  <a:lnTo>
                    <a:pt x="4906" y="1166347"/>
                  </a:lnTo>
                  <a:lnTo>
                    <a:pt x="5491" y="1160396"/>
                  </a:lnTo>
                  <a:lnTo>
                    <a:pt x="6092" y="1154445"/>
                  </a:lnTo>
                  <a:lnTo>
                    <a:pt x="6707" y="1148494"/>
                  </a:lnTo>
                  <a:lnTo>
                    <a:pt x="7336" y="1142544"/>
                  </a:lnTo>
                  <a:lnTo>
                    <a:pt x="7977" y="1136593"/>
                  </a:lnTo>
                  <a:lnTo>
                    <a:pt x="8630" y="1130642"/>
                  </a:lnTo>
                  <a:lnTo>
                    <a:pt x="9293" y="1124691"/>
                  </a:lnTo>
                  <a:lnTo>
                    <a:pt x="9966" y="1118741"/>
                  </a:lnTo>
                  <a:lnTo>
                    <a:pt x="10650" y="1112790"/>
                  </a:lnTo>
                  <a:lnTo>
                    <a:pt x="11344" y="1106839"/>
                  </a:lnTo>
                  <a:lnTo>
                    <a:pt x="12051" y="1100888"/>
                  </a:lnTo>
                  <a:lnTo>
                    <a:pt x="12773" y="1094938"/>
                  </a:lnTo>
                  <a:lnTo>
                    <a:pt x="13512" y="1088987"/>
                  </a:lnTo>
                  <a:lnTo>
                    <a:pt x="14275" y="1083036"/>
                  </a:lnTo>
                  <a:lnTo>
                    <a:pt x="15063" y="1077085"/>
                  </a:lnTo>
                  <a:lnTo>
                    <a:pt x="15880" y="1071135"/>
                  </a:lnTo>
                  <a:lnTo>
                    <a:pt x="16729" y="1065184"/>
                  </a:lnTo>
                  <a:lnTo>
                    <a:pt x="17614" y="1059233"/>
                  </a:lnTo>
                  <a:lnTo>
                    <a:pt x="18539" y="1053282"/>
                  </a:lnTo>
                  <a:lnTo>
                    <a:pt x="19505" y="1047332"/>
                  </a:lnTo>
                  <a:lnTo>
                    <a:pt x="20516" y="1041381"/>
                  </a:lnTo>
                  <a:lnTo>
                    <a:pt x="21577" y="1035430"/>
                  </a:lnTo>
                  <a:lnTo>
                    <a:pt x="22679" y="1029479"/>
                  </a:lnTo>
                  <a:lnTo>
                    <a:pt x="23821" y="1023529"/>
                  </a:lnTo>
                  <a:lnTo>
                    <a:pt x="25000" y="1017578"/>
                  </a:lnTo>
                  <a:lnTo>
                    <a:pt x="26210" y="1011627"/>
                  </a:lnTo>
                  <a:lnTo>
                    <a:pt x="27448" y="1005676"/>
                  </a:lnTo>
                  <a:lnTo>
                    <a:pt x="28707" y="999726"/>
                  </a:lnTo>
                  <a:lnTo>
                    <a:pt x="29981" y="993775"/>
                  </a:lnTo>
                  <a:lnTo>
                    <a:pt x="31266" y="987824"/>
                  </a:lnTo>
                  <a:lnTo>
                    <a:pt x="32553" y="981873"/>
                  </a:lnTo>
                  <a:lnTo>
                    <a:pt x="33839" y="975923"/>
                  </a:lnTo>
                  <a:lnTo>
                    <a:pt x="35122" y="969972"/>
                  </a:lnTo>
                  <a:lnTo>
                    <a:pt x="36400" y="964021"/>
                  </a:lnTo>
                  <a:lnTo>
                    <a:pt x="37673" y="958070"/>
                  </a:lnTo>
                  <a:lnTo>
                    <a:pt x="38941" y="952120"/>
                  </a:lnTo>
                  <a:lnTo>
                    <a:pt x="40207" y="946169"/>
                  </a:lnTo>
                  <a:lnTo>
                    <a:pt x="41475" y="940218"/>
                  </a:lnTo>
                  <a:lnTo>
                    <a:pt x="42750" y="934267"/>
                  </a:lnTo>
                  <a:lnTo>
                    <a:pt x="44035" y="928317"/>
                  </a:lnTo>
                  <a:lnTo>
                    <a:pt x="45334" y="922366"/>
                  </a:lnTo>
                  <a:lnTo>
                    <a:pt x="46652" y="916415"/>
                  </a:lnTo>
                  <a:lnTo>
                    <a:pt x="47992" y="910464"/>
                  </a:lnTo>
                  <a:lnTo>
                    <a:pt x="49356" y="904514"/>
                  </a:lnTo>
                  <a:lnTo>
                    <a:pt x="50747" y="898563"/>
                  </a:lnTo>
                  <a:lnTo>
                    <a:pt x="52168" y="892612"/>
                  </a:lnTo>
                  <a:lnTo>
                    <a:pt x="53614" y="886661"/>
                  </a:lnTo>
                  <a:lnTo>
                    <a:pt x="55085" y="880711"/>
                  </a:lnTo>
                  <a:lnTo>
                    <a:pt x="56579" y="874760"/>
                  </a:lnTo>
                  <a:lnTo>
                    <a:pt x="58094" y="868809"/>
                  </a:lnTo>
                  <a:lnTo>
                    <a:pt x="59628" y="862858"/>
                  </a:lnTo>
                  <a:lnTo>
                    <a:pt x="61178" y="856908"/>
                  </a:lnTo>
                  <a:lnTo>
                    <a:pt x="62744" y="850957"/>
                  </a:lnTo>
                  <a:lnTo>
                    <a:pt x="64325" y="845006"/>
                  </a:lnTo>
                  <a:lnTo>
                    <a:pt x="65917" y="839055"/>
                  </a:lnTo>
                  <a:lnTo>
                    <a:pt x="67522" y="833105"/>
                  </a:lnTo>
                  <a:lnTo>
                    <a:pt x="69139" y="827154"/>
                  </a:lnTo>
                  <a:lnTo>
                    <a:pt x="70768" y="821203"/>
                  </a:lnTo>
                  <a:lnTo>
                    <a:pt x="72410" y="815252"/>
                  </a:lnTo>
                  <a:lnTo>
                    <a:pt x="74065" y="809302"/>
                  </a:lnTo>
                  <a:lnTo>
                    <a:pt x="75734" y="803351"/>
                  </a:lnTo>
                  <a:lnTo>
                    <a:pt x="77418" y="797400"/>
                  </a:lnTo>
                  <a:lnTo>
                    <a:pt x="79114" y="791449"/>
                  </a:lnTo>
                  <a:lnTo>
                    <a:pt x="80820" y="785499"/>
                  </a:lnTo>
                  <a:lnTo>
                    <a:pt x="82536" y="779548"/>
                  </a:lnTo>
                  <a:lnTo>
                    <a:pt x="84257" y="773597"/>
                  </a:lnTo>
                  <a:lnTo>
                    <a:pt x="85980" y="767646"/>
                  </a:lnTo>
                  <a:lnTo>
                    <a:pt x="87703" y="761696"/>
                  </a:lnTo>
                  <a:lnTo>
                    <a:pt x="89421" y="755745"/>
                  </a:lnTo>
                  <a:lnTo>
                    <a:pt x="91127" y="749794"/>
                  </a:lnTo>
                  <a:lnTo>
                    <a:pt x="92817" y="743843"/>
                  </a:lnTo>
                  <a:lnTo>
                    <a:pt x="94489" y="737893"/>
                  </a:lnTo>
                  <a:lnTo>
                    <a:pt x="96139" y="731942"/>
                  </a:lnTo>
                  <a:lnTo>
                    <a:pt x="97763" y="725991"/>
                  </a:lnTo>
                  <a:lnTo>
                    <a:pt x="99360" y="720040"/>
                  </a:lnTo>
                  <a:lnTo>
                    <a:pt x="100929" y="714090"/>
                  </a:lnTo>
                  <a:lnTo>
                    <a:pt x="102468" y="708139"/>
                  </a:lnTo>
                  <a:lnTo>
                    <a:pt x="103976" y="702188"/>
                  </a:lnTo>
                  <a:lnTo>
                    <a:pt x="105457" y="696237"/>
                  </a:lnTo>
                  <a:lnTo>
                    <a:pt x="106916" y="690287"/>
                  </a:lnTo>
                  <a:lnTo>
                    <a:pt x="108354" y="684336"/>
                  </a:lnTo>
                  <a:lnTo>
                    <a:pt x="109776" y="678385"/>
                  </a:lnTo>
                  <a:lnTo>
                    <a:pt x="111184" y="672434"/>
                  </a:lnTo>
                  <a:lnTo>
                    <a:pt x="112582" y="666484"/>
                  </a:lnTo>
                  <a:lnTo>
                    <a:pt x="113974" y="660533"/>
                  </a:lnTo>
                  <a:lnTo>
                    <a:pt x="115361" y="654582"/>
                  </a:lnTo>
                  <a:lnTo>
                    <a:pt x="116748" y="648631"/>
                  </a:lnTo>
                  <a:lnTo>
                    <a:pt x="118134" y="642681"/>
                  </a:lnTo>
                  <a:lnTo>
                    <a:pt x="119522" y="636730"/>
                  </a:lnTo>
                  <a:lnTo>
                    <a:pt x="120910" y="630779"/>
                  </a:lnTo>
                  <a:lnTo>
                    <a:pt x="122300" y="624828"/>
                  </a:lnTo>
                  <a:lnTo>
                    <a:pt x="123689" y="618878"/>
                  </a:lnTo>
                  <a:lnTo>
                    <a:pt x="125077" y="612927"/>
                  </a:lnTo>
                  <a:lnTo>
                    <a:pt x="126462" y="606976"/>
                  </a:lnTo>
                  <a:lnTo>
                    <a:pt x="127842" y="601025"/>
                  </a:lnTo>
                  <a:lnTo>
                    <a:pt x="129217" y="595075"/>
                  </a:lnTo>
                  <a:lnTo>
                    <a:pt x="130586" y="589124"/>
                  </a:lnTo>
                  <a:lnTo>
                    <a:pt x="131946" y="583173"/>
                  </a:lnTo>
                  <a:lnTo>
                    <a:pt x="133297" y="577222"/>
                  </a:lnTo>
                  <a:lnTo>
                    <a:pt x="134638" y="571272"/>
                  </a:lnTo>
                  <a:lnTo>
                    <a:pt x="135968" y="565321"/>
                  </a:lnTo>
                  <a:lnTo>
                    <a:pt x="137283" y="559370"/>
                  </a:lnTo>
                  <a:lnTo>
                    <a:pt x="138582" y="553419"/>
                  </a:lnTo>
                  <a:lnTo>
                    <a:pt x="139865" y="547469"/>
                  </a:lnTo>
                  <a:lnTo>
                    <a:pt x="141129" y="541518"/>
                  </a:lnTo>
                  <a:lnTo>
                    <a:pt x="142371" y="535567"/>
                  </a:lnTo>
                  <a:lnTo>
                    <a:pt x="143587" y="529616"/>
                  </a:lnTo>
                  <a:lnTo>
                    <a:pt x="144776" y="523666"/>
                  </a:lnTo>
                  <a:lnTo>
                    <a:pt x="145931" y="517715"/>
                  </a:lnTo>
                  <a:lnTo>
                    <a:pt x="147046" y="511764"/>
                  </a:lnTo>
                  <a:lnTo>
                    <a:pt x="148121" y="505813"/>
                  </a:lnTo>
                  <a:lnTo>
                    <a:pt x="149154" y="499863"/>
                  </a:lnTo>
                  <a:lnTo>
                    <a:pt x="150142" y="493912"/>
                  </a:lnTo>
                  <a:lnTo>
                    <a:pt x="151083" y="487961"/>
                  </a:lnTo>
                  <a:lnTo>
                    <a:pt x="151975" y="482010"/>
                  </a:lnTo>
                  <a:lnTo>
                    <a:pt x="152818" y="476060"/>
                  </a:lnTo>
                  <a:lnTo>
                    <a:pt x="153611" y="470109"/>
                  </a:lnTo>
                  <a:lnTo>
                    <a:pt x="154348" y="464158"/>
                  </a:lnTo>
                  <a:lnTo>
                    <a:pt x="155038" y="458207"/>
                  </a:lnTo>
                  <a:lnTo>
                    <a:pt x="155681" y="452257"/>
                  </a:lnTo>
                  <a:lnTo>
                    <a:pt x="156280" y="446306"/>
                  </a:lnTo>
                  <a:lnTo>
                    <a:pt x="156838" y="440355"/>
                  </a:lnTo>
                  <a:lnTo>
                    <a:pt x="157355" y="434404"/>
                  </a:lnTo>
                  <a:lnTo>
                    <a:pt x="157834" y="428454"/>
                  </a:lnTo>
                  <a:lnTo>
                    <a:pt x="158278" y="422503"/>
                  </a:lnTo>
                  <a:lnTo>
                    <a:pt x="158684" y="416552"/>
                  </a:lnTo>
                  <a:lnTo>
                    <a:pt x="159059" y="410601"/>
                  </a:lnTo>
                  <a:lnTo>
                    <a:pt x="159406" y="404651"/>
                  </a:lnTo>
                  <a:lnTo>
                    <a:pt x="159726" y="398700"/>
                  </a:lnTo>
                  <a:lnTo>
                    <a:pt x="160021" y="392749"/>
                  </a:lnTo>
                  <a:lnTo>
                    <a:pt x="160293" y="386798"/>
                  </a:lnTo>
                  <a:lnTo>
                    <a:pt x="160543" y="380848"/>
                  </a:lnTo>
                  <a:lnTo>
                    <a:pt x="160772" y="374897"/>
                  </a:lnTo>
                  <a:lnTo>
                    <a:pt x="160979" y="368946"/>
                  </a:lnTo>
                  <a:lnTo>
                    <a:pt x="161169" y="362995"/>
                  </a:lnTo>
                  <a:lnTo>
                    <a:pt x="161343" y="357045"/>
                  </a:lnTo>
                  <a:lnTo>
                    <a:pt x="161503" y="351094"/>
                  </a:lnTo>
                  <a:lnTo>
                    <a:pt x="161648" y="345143"/>
                  </a:lnTo>
                  <a:lnTo>
                    <a:pt x="161781" y="339192"/>
                  </a:lnTo>
                  <a:lnTo>
                    <a:pt x="161902" y="333242"/>
                  </a:lnTo>
                  <a:lnTo>
                    <a:pt x="162012" y="327291"/>
                  </a:lnTo>
                  <a:lnTo>
                    <a:pt x="162111" y="321340"/>
                  </a:lnTo>
                  <a:lnTo>
                    <a:pt x="162201" y="315389"/>
                  </a:lnTo>
                  <a:lnTo>
                    <a:pt x="162283" y="309439"/>
                  </a:lnTo>
                  <a:lnTo>
                    <a:pt x="162358" y="303488"/>
                  </a:lnTo>
                  <a:lnTo>
                    <a:pt x="162425" y="297537"/>
                  </a:lnTo>
                  <a:lnTo>
                    <a:pt x="162487" y="291586"/>
                  </a:lnTo>
                  <a:lnTo>
                    <a:pt x="162543" y="285636"/>
                  </a:lnTo>
                  <a:lnTo>
                    <a:pt x="162594" y="279685"/>
                  </a:lnTo>
                  <a:lnTo>
                    <a:pt x="162641" y="273734"/>
                  </a:lnTo>
                  <a:lnTo>
                    <a:pt x="162683" y="267783"/>
                  </a:lnTo>
                  <a:lnTo>
                    <a:pt x="162722" y="261833"/>
                  </a:lnTo>
                  <a:lnTo>
                    <a:pt x="162759" y="255882"/>
                  </a:lnTo>
                  <a:lnTo>
                    <a:pt x="162793" y="249931"/>
                  </a:lnTo>
                  <a:lnTo>
                    <a:pt x="162824" y="243980"/>
                  </a:lnTo>
                  <a:lnTo>
                    <a:pt x="162854" y="238030"/>
                  </a:lnTo>
                  <a:lnTo>
                    <a:pt x="162882" y="232079"/>
                  </a:lnTo>
                  <a:lnTo>
                    <a:pt x="162908" y="226128"/>
                  </a:lnTo>
                  <a:lnTo>
                    <a:pt x="162933" y="220177"/>
                  </a:lnTo>
                  <a:lnTo>
                    <a:pt x="162956" y="214227"/>
                  </a:lnTo>
                  <a:lnTo>
                    <a:pt x="162977" y="208276"/>
                  </a:lnTo>
                  <a:lnTo>
                    <a:pt x="162997" y="202325"/>
                  </a:lnTo>
                  <a:lnTo>
                    <a:pt x="163015" y="196374"/>
                  </a:lnTo>
                  <a:lnTo>
                    <a:pt x="163032" y="190424"/>
                  </a:lnTo>
                  <a:lnTo>
                    <a:pt x="163046" y="184473"/>
                  </a:lnTo>
                  <a:lnTo>
                    <a:pt x="163059" y="178522"/>
                  </a:lnTo>
                  <a:lnTo>
                    <a:pt x="163070" y="172571"/>
                  </a:lnTo>
                  <a:lnTo>
                    <a:pt x="163079" y="166621"/>
                  </a:lnTo>
                  <a:lnTo>
                    <a:pt x="163087" y="160670"/>
                  </a:lnTo>
                  <a:lnTo>
                    <a:pt x="163094" y="154719"/>
                  </a:lnTo>
                  <a:lnTo>
                    <a:pt x="163099" y="148768"/>
                  </a:lnTo>
                  <a:lnTo>
                    <a:pt x="163104" y="142818"/>
                  </a:lnTo>
                  <a:lnTo>
                    <a:pt x="163107" y="136867"/>
                  </a:lnTo>
                  <a:lnTo>
                    <a:pt x="163110" y="130916"/>
                  </a:lnTo>
                  <a:lnTo>
                    <a:pt x="163113" y="124965"/>
                  </a:lnTo>
                  <a:lnTo>
                    <a:pt x="163116" y="119015"/>
                  </a:lnTo>
                  <a:lnTo>
                    <a:pt x="163118" y="113064"/>
                  </a:lnTo>
                  <a:lnTo>
                    <a:pt x="163121" y="107113"/>
                  </a:lnTo>
                  <a:lnTo>
                    <a:pt x="163123" y="101162"/>
                  </a:lnTo>
                  <a:lnTo>
                    <a:pt x="163126" y="95212"/>
                  </a:lnTo>
                  <a:lnTo>
                    <a:pt x="163129" y="89261"/>
                  </a:lnTo>
                  <a:lnTo>
                    <a:pt x="163132" y="83310"/>
                  </a:lnTo>
                  <a:lnTo>
                    <a:pt x="163135" y="77359"/>
                  </a:lnTo>
                  <a:lnTo>
                    <a:pt x="163139" y="71409"/>
                  </a:lnTo>
                  <a:lnTo>
                    <a:pt x="163142" y="65458"/>
                  </a:lnTo>
                  <a:lnTo>
                    <a:pt x="163146" y="59507"/>
                  </a:lnTo>
                  <a:lnTo>
                    <a:pt x="163150" y="53556"/>
                  </a:lnTo>
                  <a:lnTo>
                    <a:pt x="163155" y="47606"/>
                  </a:lnTo>
                  <a:lnTo>
                    <a:pt x="163160" y="41655"/>
                  </a:lnTo>
                  <a:lnTo>
                    <a:pt x="163165" y="35704"/>
                  </a:lnTo>
                  <a:lnTo>
                    <a:pt x="163171" y="29753"/>
                  </a:lnTo>
                  <a:lnTo>
                    <a:pt x="163178" y="23803"/>
                  </a:lnTo>
                  <a:lnTo>
                    <a:pt x="163186" y="17852"/>
                  </a:lnTo>
                  <a:lnTo>
                    <a:pt x="163195" y="11901"/>
                  </a:lnTo>
                  <a:lnTo>
                    <a:pt x="163204" y="5950"/>
                  </a:lnTo>
                  <a:lnTo>
                    <a:pt x="163215" y="0"/>
                  </a:lnTo>
                  <a:lnTo>
                    <a:pt x="163627" y="0"/>
                  </a:lnTo>
                  <a:lnTo>
                    <a:pt x="163637" y="5950"/>
                  </a:lnTo>
                  <a:lnTo>
                    <a:pt x="163647" y="11901"/>
                  </a:lnTo>
                  <a:lnTo>
                    <a:pt x="163656" y="17852"/>
                  </a:lnTo>
                  <a:lnTo>
                    <a:pt x="163663" y="23803"/>
                  </a:lnTo>
                  <a:lnTo>
                    <a:pt x="163670" y="29753"/>
                  </a:lnTo>
                  <a:lnTo>
                    <a:pt x="163677" y="35704"/>
                  </a:lnTo>
                  <a:lnTo>
                    <a:pt x="163682" y="41655"/>
                  </a:lnTo>
                  <a:lnTo>
                    <a:pt x="163687" y="47606"/>
                  </a:lnTo>
                  <a:lnTo>
                    <a:pt x="163691" y="53556"/>
                  </a:lnTo>
                  <a:lnTo>
                    <a:pt x="163696" y="59507"/>
                  </a:lnTo>
                  <a:lnTo>
                    <a:pt x="163699" y="65458"/>
                  </a:lnTo>
                  <a:lnTo>
                    <a:pt x="163703" y="71409"/>
                  </a:lnTo>
                  <a:lnTo>
                    <a:pt x="163706" y="77359"/>
                  </a:lnTo>
                  <a:lnTo>
                    <a:pt x="163710" y="83310"/>
                  </a:lnTo>
                  <a:lnTo>
                    <a:pt x="163713" y="89261"/>
                  </a:lnTo>
                  <a:lnTo>
                    <a:pt x="163716" y="95212"/>
                  </a:lnTo>
                  <a:lnTo>
                    <a:pt x="163718" y="101162"/>
                  </a:lnTo>
                  <a:lnTo>
                    <a:pt x="163721" y="107113"/>
                  </a:lnTo>
                  <a:lnTo>
                    <a:pt x="163724" y="113064"/>
                  </a:lnTo>
                  <a:lnTo>
                    <a:pt x="163726" y="119015"/>
                  </a:lnTo>
                  <a:lnTo>
                    <a:pt x="163729" y="124965"/>
                  </a:lnTo>
                  <a:lnTo>
                    <a:pt x="163731" y="130916"/>
                  </a:lnTo>
                  <a:lnTo>
                    <a:pt x="163734" y="136867"/>
                  </a:lnTo>
                  <a:lnTo>
                    <a:pt x="163738" y="142818"/>
                  </a:lnTo>
                  <a:lnTo>
                    <a:pt x="163743" y="148768"/>
                  </a:lnTo>
                  <a:lnTo>
                    <a:pt x="163748" y="154719"/>
                  </a:lnTo>
                  <a:lnTo>
                    <a:pt x="163755" y="160670"/>
                  </a:lnTo>
                  <a:lnTo>
                    <a:pt x="163762" y="166621"/>
                  </a:lnTo>
                  <a:lnTo>
                    <a:pt x="163772" y="172571"/>
                  </a:lnTo>
                  <a:lnTo>
                    <a:pt x="163783" y="178522"/>
                  </a:lnTo>
                  <a:lnTo>
                    <a:pt x="163795" y="184473"/>
                  </a:lnTo>
                  <a:lnTo>
                    <a:pt x="163810" y="190424"/>
                  </a:lnTo>
                  <a:lnTo>
                    <a:pt x="163826" y="196374"/>
                  </a:lnTo>
                  <a:lnTo>
                    <a:pt x="163844" y="202325"/>
                  </a:lnTo>
                  <a:lnTo>
                    <a:pt x="163864" y="208276"/>
                  </a:lnTo>
                  <a:lnTo>
                    <a:pt x="163886" y="214227"/>
                  </a:lnTo>
                  <a:lnTo>
                    <a:pt x="163909" y="220177"/>
                  </a:lnTo>
                  <a:lnTo>
                    <a:pt x="163933" y="226128"/>
                  </a:lnTo>
                  <a:lnTo>
                    <a:pt x="163960" y="232079"/>
                  </a:lnTo>
                  <a:lnTo>
                    <a:pt x="163988" y="238030"/>
                  </a:lnTo>
                  <a:lnTo>
                    <a:pt x="164017" y="243980"/>
                  </a:lnTo>
                  <a:lnTo>
                    <a:pt x="164049" y="249931"/>
                  </a:lnTo>
                  <a:lnTo>
                    <a:pt x="164083" y="255882"/>
                  </a:lnTo>
                  <a:lnTo>
                    <a:pt x="164119" y="261833"/>
                  </a:lnTo>
                  <a:lnTo>
                    <a:pt x="164159" y="267783"/>
                  </a:lnTo>
                  <a:lnTo>
                    <a:pt x="164201" y="273734"/>
                  </a:lnTo>
                  <a:lnTo>
                    <a:pt x="164247" y="279685"/>
                  </a:lnTo>
                  <a:lnTo>
                    <a:pt x="164298" y="285636"/>
                  </a:lnTo>
                  <a:lnTo>
                    <a:pt x="164355" y="291586"/>
                  </a:lnTo>
                  <a:lnTo>
                    <a:pt x="164416" y="297537"/>
                  </a:lnTo>
                  <a:lnTo>
                    <a:pt x="164484" y="303488"/>
                  </a:lnTo>
                  <a:lnTo>
                    <a:pt x="164559" y="309439"/>
                  </a:lnTo>
                  <a:lnTo>
                    <a:pt x="164641" y="315389"/>
                  </a:lnTo>
                  <a:lnTo>
                    <a:pt x="164731" y="321340"/>
                  </a:lnTo>
                  <a:lnTo>
                    <a:pt x="164830" y="327291"/>
                  </a:lnTo>
                  <a:lnTo>
                    <a:pt x="164940" y="333242"/>
                  </a:lnTo>
                  <a:lnTo>
                    <a:pt x="165061" y="339192"/>
                  </a:lnTo>
                  <a:lnTo>
                    <a:pt x="165194" y="345143"/>
                  </a:lnTo>
                  <a:lnTo>
                    <a:pt x="165339" y="351094"/>
                  </a:lnTo>
                  <a:lnTo>
                    <a:pt x="165498" y="357045"/>
                  </a:lnTo>
                  <a:lnTo>
                    <a:pt x="165672" y="362995"/>
                  </a:lnTo>
                  <a:lnTo>
                    <a:pt x="165863" y="368946"/>
                  </a:lnTo>
                  <a:lnTo>
                    <a:pt x="166070" y="374897"/>
                  </a:lnTo>
                  <a:lnTo>
                    <a:pt x="166299" y="380848"/>
                  </a:lnTo>
                  <a:lnTo>
                    <a:pt x="166549" y="386798"/>
                  </a:lnTo>
                  <a:lnTo>
                    <a:pt x="166821" y="392749"/>
                  </a:lnTo>
                  <a:lnTo>
                    <a:pt x="167116" y="398700"/>
                  </a:lnTo>
                  <a:lnTo>
                    <a:pt x="167436" y="404651"/>
                  </a:lnTo>
                  <a:lnTo>
                    <a:pt x="167783" y="410601"/>
                  </a:lnTo>
                  <a:lnTo>
                    <a:pt x="168158" y="416552"/>
                  </a:lnTo>
                  <a:lnTo>
                    <a:pt x="168564" y="422503"/>
                  </a:lnTo>
                  <a:lnTo>
                    <a:pt x="169007" y="428454"/>
                  </a:lnTo>
                  <a:lnTo>
                    <a:pt x="169487" y="434404"/>
                  </a:lnTo>
                  <a:lnTo>
                    <a:pt x="170004" y="440355"/>
                  </a:lnTo>
                  <a:lnTo>
                    <a:pt x="170561" y="446306"/>
                  </a:lnTo>
                  <a:lnTo>
                    <a:pt x="171161" y="452257"/>
                  </a:lnTo>
                  <a:lnTo>
                    <a:pt x="171804" y="458207"/>
                  </a:lnTo>
                  <a:lnTo>
                    <a:pt x="172493" y="464158"/>
                  </a:lnTo>
                  <a:lnTo>
                    <a:pt x="173230" y="470109"/>
                  </a:lnTo>
                  <a:lnTo>
                    <a:pt x="174023" y="476060"/>
                  </a:lnTo>
                  <a:lnTo>
                    <a:pt x="174867" y="482010"/>
                  </a:lnTo>
                  <a:lnTo>
                    <a:pt x="175759" y="487961"/>
                  </a:lnTo>
                  <a:lnTo>
                    <a:pt x="176700" y="493912"/>
                  </a:lnTo>
                  <a:lnTo>
                    <a:pt x="177688" y="499863"/>
                  </a:lnTo>
                  <a:lnTo>
                    <a:pt x="178720" y="505813"/>
                  </a:lnTo>
                  <a:lnTo>
                    <a:pt x="179796" y="511764"/>
                  </a:lnTo>
                  <a:lnTo>
                    <a:pt x="180910" y="517715"/>
                  </a:lnTo>
                  <a:lnTo>
                    <a:pt x="182066" y="523666"/>
                  </a:lnTo>
                  <a:lnTo>
                    <a:pt x="183255" y="529616"/>
                  </a:lnTo>
                  <a:lnTo>
                    <a:pt x="184471" y="535567"/>
                  </a:lnTo>
                  <a:lnTo>
                    <a:pt x="185713" y="541518"/>
                  </a:lnTo>
                  <a:lnTo>
                    <a:pt x="186976" y="547469"/>
                  </a:lnTo>
                  <a:lnTo>
                    <a:pt x="188259" y="553419"/>
                  </a:lnTo>
                  <a:lnTo>
                    <a:pt x="189559" y="559370"/>
                  </a:lnTo>
                  <a:lnTo>
                    <a:pt x="190874" y="565321"/>
                  </a:lnTo>
                  <a:lnTo>
                    <a:pt x="192203" y="571272"/>
                  </a:lnTo>
                  <a:lnTo>
                    <a:pt x="193544" y="577222"/>
                  </a:lnTo>
                  <a:lnTo>
                    <a:pt x="194896" y="583173"/>
                  </a:lnTo>
                  <a:lnTo>
                    <a:pt x="196256" y="589124"/>
                  </a:lnTo>
                  <a:lnTo>
                    <a:pt x="197624" y="595075"/>
                  </a:lnTo>
                  <a:lnTo>
                    <a:pt x="198999" y="601025"/>
                  </a:lnTo>
                  <a:lnTo>
                    <a:pt x="200380" y="606976"/>
                  </a:lnTo>
                  <a:lnTo>
                    <a:pt x="201765" y="612927"/>
                  </a:lnTo>
                  <a:lnTo>
                    <a:pt x="203153" y="618878"/>
                  </a:lnTo>
                  <a:lnTo>
                    <a:pt x="204542" y="624828"/>
                  </a:lnTo>
                  <a:lnTo>
                    <a:pt x="205931" y="630779"/>
                  </a:lnTo>
                  <a:lnTo>
                    <a:pt x="207320" y="636730"/>
                  </a:lnTo>
                  <a:lnTo>
                    <a:pt x="208707" y="642681"/>
                  </a:lnTo>
                  <a:lnTo>
                    <a:pt x="210094" y="648631"/>
                  </a:lnTo>
                  <a:lnTo>
                    <a:pt x="211481" y="654582"/>
                  </a:lnTo>
                  <a:lnTo>
                    <a:pt x="212868" y="660533"/>
                  </a:lnTo>
                  <a:lnTo>
                    <a:pt x="214260" y="666484"/>
                  </a:lnTo>
                  <a:lnTo>
                    <a:pt x="215658" y="672434"/>
                  </a:lnTo>
                  <a:lnTo>
                    <a:pt x="217066" y="678385"/>
                  </a:lnTo>
                  <a:lnTo>
                    <a:pt x="218487" y="684336"/>
                  </a:lnTo>
                  <a:lnTo>
                    <a:pt x="219926" y="690287"/>
                  </a:lnTo>
                  <a:lnTo>
                    <a:pt x="221384" y="696237"/>
                  </a:lnTo>
                  <a:lnTo>
                    <a:pt x="222866" y="702188"/>
                  </a:lnTo>
                  <a:lnTo>
                    <a:pt x="224374" y="708139"/>
                  </a:lnTo>
                  <a:lnTo>
                    <a:pt x="225913" y="714090"/>
                  </a:lnTo>
                  <a:lnTo>
                    <a:pt x="227481" y="720040"/>
                  </a:lnTo>
                  <a:lnTo>
                    <a:pt x="229079" y="725991"/>
                  </a:lnTo>
                  <a:lnTo>
                    <a:pt x="230703" y="731942"/>
                  </a:lnTo>
                  <a:lnTo>
                    <a:pt x="232352" y="737893"/>
                  </a:lnTo>
                  <a:lnTo>
                    <a:pt x="234024" y="743843"/>
                  </a:lnTo>
                  <a:lnTo>
                    <a:pt x="235715" y="749794"/>
                  </a:lnTo>
                  <a:lnTo>
                    <a:pt x="237421" y="755745"/>
                  </a:lnTo>
                  <a:lnTo>
                    <a:pt x="239138" y="761696"/>
                  </a:lnTo>
                  <a:lnTo>
                    <a:pt x="240861" y="767646"/>
                  </a:lnTo>
                  <a:lnTo>
                    <a:pt x="242585" y="773597"/>
                  </a:lnTo>
                  <a:lnTo>
                    <a:pt x="244306" y="779548"/>
                  </a:lnTo>
                  <a:lnTo>
                    <a:pt x="246021" y="785499"/>
                  </a:lnTo>
                  <a:lnTo>
                    <a:pt x="247728" y="791449"/>
                  </a:lnTo>
                  <a:lnTo>
                    <a:pt x="249424" y="797400"/>
                  </a:lnTo>
                  <a:lnTo>
                    <a:pt x="251107" y="803351"/>
                  </a:lnTo>
                  <a:lnTo>
                    <a:pt x="252776" y="809302"/>
                  </a:lnTo>
                  <a:lnTo>
                    <a:pt x="254431" y="815252"/>
                  </a:lnTo>
                  <a:lnTo>
                    <a:pt x="256073" y="821203"/>
                  </a:lnTo>
                  <a:lnTo>
                    <a:pt x="257702" y="827154"/>
                  </a:lnTo>
                  <a:lnTo>
                    <a:pt x="259319" y="833105"/>
                  </a:lnTo>
                  <a:lnTo>
                    <a:pt x="260924" y="839055"/>
                  </a:lnTo>
                  <a:lnTo>
                    <a:pt x="262517" y="845006"/>
                  </a:lnTo>
                  <a:lnTo>
                    <a:pt x="264098" y="850957"/>
                  </a:lnTo>
                  <a:lnTo>
                    <a:pt x="265664" y="856908"/>
                  </a:lnTo>
                  <a:lnTo>
                    <a:pt x="267214" y="862858"/>
                  </a:lnTo>
                  <a:lnTo>
                    <a:pt x="268748" y="868809"/>
                  </a:lnTo>
                  <a:lnTo>
                    <a:pt x="270262" y="874760"/>
                  </a:lnTo>
                  <a:lnTo>
                    <a:pt x="271757" y="880711"/>
                  </a:lnTo>
                  <a:lnTo>
                    <a:pt x="273228" y="886661"/>
                  </a:lnTo>
                  <a:lnTo>
                    <a:pt x="274674" y="892612"/>
                  </a:lnTo>
                  <a:lnTo>
                    <a:pt x="276095" y="898563"/>
                  </a:lnTo>
                  <a:lnTo>
                    <a:pt x="277486" y="904514"/>
                  </a:lnTo>
                  <a:lnTo>
                    <a:pt x="278850" y="910464"/>
                  </a:lnTo>
                  <a:lnTo>
                    <a:pt x="280189" y="916415"/>
                  </a:lnTo>
                  <a:lnTo>
                    <a:pt x="281507" y="922366"/>
                  </a:lnTo>
                  <a:lnTo>
                    <a:pt x="282807" y="928317"/>
                  </a:lnTo>
                  <a:lnTo>
                    <a:pt x="284092" y="934267"/>
                  </a:lnTo>
                  <a:lnTo>
                    <a:pt x="285366" y="940218"/>
                  </a:lnTo>
                  <a:lnTo>
                    <a:pt x="286634" y="946169"/>
                  </a:lnTo>
                  <a:lnTo>
                    <a:pt x="287900" y="952120"/>
                  </a:lnTo>
                  <a:lnTo>
                    <a:pt x="289169" y="958070"/>
                  </a:lnTo>
                  <a:lnTo>
                    <a:pt x="290441" y="964021"/>
                  </a:lnTo>
                  <a:lnTo>
                    <a:pt x="291719" y="969972"/>
                  </a:lnTo>
                  <a:lnTo>
                    <a:pt x="293002" y="975923"/>
                  </a:lnTo>
                  <a:lnTo>
                    <a:pt x="294289" y="981873"/>
                  </a:lnTo>
                  <a:lnTo>
                    <a:pt x="295576" y="987824"/>
                  </a:lnTo>
                  <a:lnTo>
                    <a:pt x="296860" y="993775"/>
                  </a:lnTo>
                  <a:lnTo>
                    <a:pt x="298135" y="999726"/>
                  </a:lnTo>
                  <a:lnTo>
                    <a:pt x="299394" y="1005676"/>
                  </a:lnTo>
                  <a:lnTo>
                    <a:pt x="300631" y="1011627"/>
                  </a:lnTo>
                  <a:lnTo>
                    <a:pt x="301842" y="1017578"/>
                  </a:lnTo>
                  <a:lnTo>
                    <a:pt x="303021" y="1023529"/>
                  </a:lnTo>
                  <a:lnTo>
                    <a:pt x="304163" y="1029479"/>
                  </a:lnTo>
                  <a:lnTo>
                    <a:pt x="305265" y="1035430"/>
                  </a:lnTo>
                  <a:lnTo>
                    <a:pt x="306325" y="1041381"/>
                  </a:lnTo>
                  <a:lnTo>
                    <a:pt x="307337" y="1047332"/>
                  </a:lnTo>
                  <a:lnTo>
                    <a:pt x="308303" y="1053282"/>
                  </a:lnTo>
                  <a:lnTo>
                    <a:pt x="309227" y="1059233"/>
                  </a:lnTo>
                  <a:lnTo>
                    <a:pt x="310113" y="1065184"/>
                  </a:lnTo>
                  <a:lnTo>
                    <a:pt x="310962" y="1071135"/>
                  </a:lnTo>
                  <a:lnTo>
                    <a:pt x="311779" y="1077085"/>
                  </a:lnTo>
                  <a:lnTo>
                    <a:pt x="312567" y="1083036"/>
                  </a:lnTo>
                  <a:lnTo>
                    <a:pt x="313329" y="1088987"/>
                  </a:lnTo>
                  <a:lnTo>
                    <a:pt x="314069" y="1094938"/>
                  </a:lnTo>
                  <a:lnTo>
                    <a:pt x="314791" y="1100888"/>
                  </a:lnTo>
                  <a:lnTo>
                    <a:pt x="315498" y="1106839"/>
                  </a:lnTo>
                  <a:lnTo>
                    <a:pt x="316192" y="1112790"/>
                  </a:lnTo>
                  <a:lnTo>
                    <a:pt x="316875" y="1118741"/>
                  </a:lnTo>
                  <a:lnTo>
                    <a:pt x="317548" y="1124691"/>
                  </a:lnTo>
                  <a:lnTo>
                    <a:pt x="318211" y="1130642"/>
                  </a:lnTo>
                  <a:lnTo>
                    <a:pt x="318865" y="1136593"/>
                  </a:lnTo>
                  <a:lnTo>
                    <a:pt x="319506" y="1142544"/>
                  </a:lnTo>
                  <a:lnTo>
                    <a:pt x="320134" y="1148494"/>
                  </a:lnTo>
                  <a:lnTo>
                    <a:pt x="320750" y="1154445"/>
                  </a:lnTo>
                  <a:lnTo>
                    <a:pt x="321351" y="1160396"/>
                  </a:lnTo>
                  <a:lnTo>
                    <a:pt x="321935" y="1166347"/>
                  </a:lnTo>
                  <a:lnTo>
                    <a:pt x="322502" y="1172297"/>
                  </a:lnTo>
                  <a:lnTo>
                    <a:pt x="323048" y="1178248"/>
                  </a:lnTo>
                  <a:lnTo>
                    <a:pt x="323573" y="1184199"/>
                  </a:lnTo>
                  <a:lnTo>
                    <a:pt x="324069" y="1190150"/>
                  </a:lnTo>
                  <a:lnTo>
                    <a:pt x="324536" y="1196100"/>
                  </a:lnTo>
                  <a:lnTo>
                    <a:pt x="324970" y="1202051"/>
                  </a:lnTo>
                  <a:lnTo>
                    <a:pt x="325370" y="1208002"/>
                  </a:lnTo>
                  <a:lnTo>
                    <a:pt x="325731" y="1213953"/>
                  </a:lnTo>
                  <a:lnTo>
                    <a:pt x="326049" y="1219903"/>
                  </a:lnTo>
                  <a:lnTo>
                    <a:pt x="326321" y="1225854"/>
                  </a:lnTo>
                  <a:lnTo>
                    <a:pt x="326542" y="1231805"/>
                  </a:lnTo>
                  <a:lnTo>
                    <a:pt x="326704" y="1237756"/>
                  </a:lnTo>
                  <a:lnTo>
                    <a:pt x="326804" y="1243706"/>
                  </a:lnTo>
                  <a:lnTo>
                    <a:pt x="326842" y="1249657"/>
                  </a:lnTo>
                  <a:lnTo>
                    <a:pt x="326817" y="1255608"/>
                  </a:lnTo>
                  <a:lnTo>
                    <a:pt x="326728" y="1261559"/>
                  </a:lnTo>
                  <a:lnTo>
                    <a:pt x="326575" y="1267509"/>
                  </a:lnTo>
                  <a:lnTo>
                    <a:pt x="326358" y="1273460"/>
                  </a:lnTo>
                  <a:lnTo>
                    <a:pt x="326079" y="1279411"/>
                  </a:lnTo>
                  <a:lnTo>
                    <a:pt x="325736" y="1285362"/>
                  </a:lnTo>
                  <a:lnTo>
                    <a:pt x="325335" y="1291312"/>
                  </a:lnTo>
                  <a:lnTo>
                    <a:pt x="324887" y="1297263"/>
                  </a:lnTo>
                  <a:lnTo>
                    <a:pt x="324396" y="1303214"/>
                  </a:lnTo>
                  <a:lnTo>
                    <a:pt x="323871" y="1309165"/>
                  </a:lnTo>
                  <a:lnTo>
                    <a:pt x="323318" y="1315115"/>
                  </a:lnTo>
                  <a:lnTo>
                    <a:pt x="322744" y="1321066"/>
                  </a:lnTo>
                  <a:lnTo>
                    <a:pt x="322158" y="1327017"/>
                  </a:lnTo>
                  <a:lnTo>
                    <a:pt x="321567" y="1332968"/>
                  </a:lnTo>
                  <a:lnTo>
                    <a:pt x="320982" y="1338918"/>
                  </a:lnTo>
                  <a:lnTo>
                    <a:pt x="320408" y="1344869"/>
                  </a:lnTo>
                  <a:lnTo>
                    <a:pt x="319852" y="1350820"/>
                  </a:lnTo>
                  <a:lnTo>
                    <a:pt x="319319" y="1356771"/>
                  </a:lnTo>
                  <a:lnTo>
                    <a:pt x="318813" y="1362721"/>
                  </a:lnTo>
                  <a:lnTo>
                    <a:pt x="318335" y="1368672"/>
                  </a:lnTo>
                  <a:lnTo>
                    <a:pt x="317887" y="1374623"/>
                  </a:lnTo>
                  <a:lnTo>
                    <a:pt x="317471" y="1380574"/>
                  </a:lnTo>
                  <a:lnTo>
                    <a:pt x="317084" y="1386524"/>
                  </a:lnTo>
                  <a:lnTo>
                    <a:pt x="316717" y="1392475"/>
                  </a:lnTo>
                  <a:lnTo>
                    <a:pt x="316366" y="1398426"/>
                  </a:lnTo>
                  <a:lnTo>
                    <a:pt x="316023" y="1404377"/>
                  </a:lnTo>
                  <a:lnTo>
                    <a:pt x="315680" y="1410327"/>
                  </a:lnTo>
                  <a:lnTo>
                    <a:pt x="315328" y="1416278"/>
                  </a:lnTo>
                  <a:lnTo>
                    <a:pt x="314958" y="1422229"/>
                  </a:lnTo>
                  <a:lnTo>
                    <a:pt x="314556" y="1428180"/>
                  </a:lnTo>
                  <a:lnTo>
                    <a:pt x="314113" y="1434130"/>
                  </a:lnTo>
                  <a:lnTo>
                    <a:pt x="313622" y="1440081"/>
                  </a:lnTo>
                  <a:lnTo>
                    <a:pt x="313077" y="1446032"/>
                  </a:lnTo>
                  <a:lnTo>
                    <a:pt x="312472" y="1451983"/>
                  </a:lnTo>
                  <a:lnTo>
                    <a:pt x="311802" y="1457933"/>
                  </a:lnTo>
                  <a:lnTo>
                    <a:pt x="311066" y="1463884"/>
                  </a:lnTo>
                  <a:lnTo>
                    <a:pt x="310261" y="1469835"/>
                  </a:lnTo>
                  <a:lnTo>
                    <a:pt x="309383" y="1475786"/>
                  </a:lnTo>
                  <a:lnTo>
                    <a:pt x="308434" y="1481736"/>
                  </a:lnTo>
                  <a:lnTo>
                    <a:pt x="307423" y="1487687"/>
                  </a:lnTo>
                  <a:lnTo>
                    <a:pt x="306354" y="1493638"/>
                  </a:lnTo>
                  <a:lnTo>
                    <a:pt x="305230" y="1499589"/>
                  </a:lnTo>
                  <a:lnTo>
                    <a:pt x="304057" y="1505539"/>
                  </a:lnTo>
                  <a:lnTo>
                    <a:pt x="302839" y="1511490"/>
                  </a:lnTo>
                  <a:lnTo>
                    <a:pt x="301579" y="1517441"/>
                  </a:lnTo>
                  <a:lnTo>
                    <a:pt x="300279" y="1523392"/>
                  </a:lnTo>
                  <a:lnTo>
                    <a:pt x="298943" y="1529342"/>
                  </a:lnTo>
                  <a:lnTo>
                    <a:pt x="297577" y="1535293"/>
                  </a:lnTo>
                  <a:lnTo>
                    <a:pt x="296182" y="1541244"/>
                  </a:lnTo>
                  <a:lnTo>
                    <a:pt x="294759" y="1547195"/>
                  </a:lnTo>
                  <a:lnTo>
                    <a:pt x="293309" y="1553145"/>
                  </a:lnTo>
                  <a:lnTo>
                    <a:pt x="291833" y="1559096"/>
                  </a:lnTo>
                  <a:lnTo>
                    <a:pt x="290332" y="1565047"/>
                  </a:lnTo>
                  <a:lnTo>
                    <a:pt x="288805" y="1570998"/>
                  </a:lnTo>
                  <a:lnTo>
                    <a:pt x="287252" y="1576948"/>
                  </a:lnTo>
                  <a:lnTo>
                    <a:pt x="285679" y="1582899"/>
                  </a:lnTo>
                  <a:lnTo>
                    <a:pt x="284086" y="1588850"/>
                  </a:lnTo>
                  <a:lnTo>
                    <a:pt x="282477" y="1594801"/>
                  </a:lnTo>
                  <a:lnTo>
                    <a:pt x="280855" y="1600751"/>
                  </a:lnTo>
                  <a:lnTo>
                    <a:pt x="279224" y="1606702"/>
                  </a:lnTo>
                  <a:lnTo>
                    <a:pt x="277589" y="1612653"/>
                  </a:lnTo>
                  <a:lnTo>
                    <a:pt x="275953" y="1618604"/>
                  </a:lnTo>
                  <a:lnTo>
                    <a:pt x="274324" y="1624554"/>
                  </a:lnTo>
                  <a:lnTo>
                    <a:pt x="272706" y="1630505"/>
                  </a:lnTo>
                  <a:lnTo>
                    <a:pt x="271103" y="1636456"/>
                  </a:lnTo>
                  <a:lnTo>
                    <a:pt x="269517" y="1642407"/>
                  </a:lnTo>
                  <a:lnTo>
                    <a:pt x="267953" y="1648357"/>
                  </a:lnTo>
                  <a:lnTo>
                    <a:pt x="266412" y="1654308"/>
                  </a:lnTo>
                  <a:lnTo>
                    <a:pt x="264896" y="1660259"/>
                  </a:lnTo>
                  <a:lnTo>
                    <a:pt x="263406" y="1666210"/>
                  </a:lnTo>
                  <a:lnTo>
                    <a:pt x="261942" y="1672160"/>
                  </a:lnTo>
                  <a:lnTo>
                    <a:pt x="260501" y="1678111"/>
                  </a:lnTo>
                  <a:lnTo>
                    <a:pt x="259080" y="1684062"/>
                  </a:lnTo>
                  <a:lnTo>
                    <a:pt x="257675" y="1690013"/>
                  </a:lnTo>
                  <a:lnTo>
                    <a:pt x="256283" y="1695963"/>
                  </a:lnTo>
                  <a:lnTo>
                    <a:pt x="254900" y="1701914"/>
                  </a:lnTo>
                  <a:lnTo>
                    <a:pt x="253521" y="1707865"/>
                  </a:lnTo>
                  <a:lnTo>
                    <a:pt x="252141" y="1713816"/>
                  </a:lnTo>
                  <a:lnTo>
                    <a:pt x="250754" y="1719766"/>
                  </a:lnTo>
                  <a:lnTo>
                    <a:pt x="249353" y="1725717"/>
                  </a:lnTo>
                  <a:lnTo>
                    <a:pt x="247935" y="1731668"/>
                  </a:lnTo>
                  <a:lnTo>
                    <a:pt x="246494" y="1737619"/>
                  </a:lnTo>
                  <a:lnTo>
                    <a:pt x="245026" y="1743569"/>
                  </a:lnTo>
                  <a:lnTo>
                    <a:pt x="243528" y="1749520"/>
                  </a:lnTo>
                  <a:lnTo>
                    <a:pt x="241997" y="1755471"/>
                  </a:lnTo>
                  <a:lnTo>
                    <a:pt x="240427" y="1761422"/>
                  </a:lnTo>
                  <a:lnTo>
                    <a:pt x="238819" y="1767372"/>
                  </a:lnTo>
                  <a:lnTo>
                    <a:pt x="237176" y="1773323"/>
                  </a:lnTo>
                  <a:lnTo>
                    <a:pt x="235502" y="1779274"/>
                  </a:lnTo>
                  <a:lnTo>
                    <a:pt x="233802" y="1785225"/>
                  </a:lnTo>
                  <a:lnTo>
                    <a:pt x="232082" y="1791175"/>
                  </a:lnTo>
                  <a:lnTo>
                    <a:pt x="230349" y="1797126"/>
                  </a:lnTo>
                  <a:lnTo>
                    <a:pt x="228613" y="1803077"/>
                  </a:lnTo>
                  <a:lnTo>
                    <a:pt x="226885" y="1809028"/>
                  </a:lnTo>
                  <a:lnTo>
                    <a:pt x="225179" y="1814978"/>
                  </a:lnTo>
                  <a:lnTo>
                    <a:pt x="223506" y="1820929"/>
                  </a:lnTo>
                  <a:lnTo>
                    <a:pt x="221875" y="1826880"/>
                  </a:lnTo>
                  <a:lnTo>
                    <a:pt x="220298" y="1832831"/>
                  </a:lnTo>
                  <a:lnTo>
                    <a:pt x="218782" y="1838781"/>
                  </a:lnTo>
                  <a:lnTo>
                    <a:pt x="217336" y="1844732"/>
                  </a:lnTo>
                  <a:lnTo>
                    <a:pt x="215964" y="1850683"/>
                  </a:lnTo>
                  <a:lnTo>
                    <a:pt x="214678" y="1856634"/>
                  </a:lnTo>
                  <a:lnTo>
                    <a:pt x="213482" y="1862584"/>
                  </a:lnTo>
                  <a:lnTo>
                    <a:pt x="212367" y="1868535"/>
                  </a:lnTo>
                  <a:lnTo>
                    <a:pt x="211333" y="1874486"/>
                  </a:lnTo>
                  <a:lnTo>
                    <a:pt x="210374" y="1880437"/>
                  </a:lnTo>
                  <a:lnTo>
                    <a:pt x="209486" y="1886387"/>
                  </a:lnTo>
                  <a:lnTo>
                    <a:pt x="208664" y="1892338"/>
                  </a:lnTo>
                  <a:lnTo>
                    <a:pt x="207901" y="1898289"/>
                  </a:lnTo>
                  <a:lnTo>
                    <a:pt x="207192" y="1904240"/>
                  </a:lnTo>
                  <a:lnTo>
                    <a:pt x="206530" y="1910190"/>
                  </a:lnTo>
                  <a:lnTo>
                    <a:pt x="205901" y="1916141"/>
                  </a:lnTo>
                  <a:lnTo>
                    <a:pt x="205298" y="1922092"/>
                  </a:lnTo>
                  <a:lnTo>
                    <a:pt x="204713" y="1928043"/>
                  </a:lnTo>
                  <a:lnTo>
                    <a:pt x="204142" y="1933993"/>
                  </a:lnTo>
                  <a:lnTo>
                    <a:pt x="203576" y="1939944"/>
                  </a:lnTo>
                  <a:lnTo>
                    <a:pt x="203010" y="1945895"/>
                  </a:lnTo>
                  <a:lnTo>
                    <a:pt x="202440" y="1951846"/>
                  </a:lnTo>
                  <a:lnTo>
                    <a:pt x="201859" y="1957796"/>
                  </a:lnTo>
                  <a:lnTo>
                    <a:pt x="201265" y="1963747"/>
                  </a:lnTo>
                  <a:lnTo>
                    <a:pt x="200655" y="1969698"/>
                  </a:lnTo>
                  <a:lnTo>
                    <a:pt x="200028" y="1975649"/>
                  </a:lnTo>
                  <a:lnTo>
                    <a:pt x="199383" y="1981599"/>
                  </a:lnTo>
                  <a:lnTo>
                    <a:pt x="198719" y="1987550"/>
                  </a:lnTo>
                  <a:lnTo>
                    <a:pt x="198037" y="1993501"/>
                  </a:lnTo>
                  <a:lnTo>
                    <a:pt x="197335" y="1999452"/>
                  </a:lnTo>
                  <a:lnTo>
                    <a:pt x="196615" y="2005402"/>
                  </a:lnTo>
                  <a:lnTo>
                    <a:pt x="195881" y="2011353"/>
                  </a:lnTo>
                  <a:lnTo>
                    <a:pt x="195135" y="2017304"/>
                  </a:lnTo>
                  <a:lnTo>
                    <a:pt x="194379" y="2023255"/>
                  </a:lnTo>
                  <a:lnTo>
                    <a:pt x="193616" y="2029205"/>
                  </a:lnTo>
                  <a:lnTo>
                    <a:pt x="192849" y="2035156"/>
                  </a:lnTo>
                  <a:lnTo>
                    <a:pt x="192082" y="2041107"/>
                  </a:lnTo>
                  <a:lnTo>
                    <a:pt x="191317" y="2047058"/>
                  </a:lnTo>
                  <a:lnTo>
                    <a:pt x="190561" y="2053008"/>
                  </a:lnTo>
                  <a:lnTo>
                    <a:pt x="189815" y="2058959"/>
                  </a:lnTo>
                  <a:lnTo>
                    <a:pt x="189085" y="2064910"/>
                  </a:lnTo>
                  <a:lnTo>
                    <a:pt x="188373" y="2070861"/>
                  </a:lnTo>
                  <a:lnTo>
                    <a:pt x="187683" y="2076811"/>
                  </a:lnTo>
                  <a:lnTo>
                    <a:pt x="187018" y="2082762"/>
                  </a:lnTo>
                  <a:lnTo>
                    <a:pt x="186381" y="2088713"/>
                  </a:lnTo>
                  <a:lnTo>
                    <a:pt x="185776" y="2094664"/>
                  </a:lnTo>
                  <a:lnTo>
                    <a:pt x="185208" y="2100614"/>
                  </a:lnTo>
                  <a:lnTo>
                    <a:pt x="184675" y="2106565"/>
                  </a:lnTo>
                  <a:lnTo>
                    <a:pt x="184176" y="2112516"/>
                  </a:lnTo>
                  <a:lnTo>
                    <a:pt x="183711" y="2118467"/>
                  </a:lnTo>
                  <a:lnTo>
                    <a:pt x="183280" y="2124417"/>
                  </a:lnTo>
                  <a:lnTo>
                    <a:pt x="182880" y="2130368"/>
                  </a:lnTo>
                  <a:lnTo>
                    <a:pt x="182509" y="2136319"/>
                  </a:lnTo>
                  <a:lnTo>
                    <a:pt x="182165" y="2142270"/>
                  </a:lnTo>
                  <a:lnTo>
                    <a:pt x="181844" y="2148220"/>
                  </a:lnTo>
                  <a:lnTo>
                    <a:pt x="181541" y="2154171"/>
                  </a:lnTo>
                  <a:lnTo>
                    <a:pt x="181250" y="2160122"/>
                  </a:lnTo>
                  <a:lnTo>
                    <a:pt x="180967" y="2166073"/>
                  </a:lnTo>
                  <a:lnTo>
                    <a:pt x="180688" y="2172023"/>
                  </a:lnTo>
                  <a:lnTo>
                    <a:pt x="180410" y="2177974"/>
                  </a:lnTo>
                  <a:lnTo>
                    <a:pt x="180129" y="2183925"/>
                  </a:lnTo>
                  <a:lnTo>
                    <a:pt x="179843" y="2189876"/>
                  </a:lnTo>
                  <a:lnTo>
                    <a:pt x="179547" y="2195826"/>
                  </a:lnTo>
                  <a:lnTo>
                    <a:pt x="179243" y="2201777"/>
                  </a:lnTo>
                  <a:lnTo>
                    <a:pt x="178928" y="2207728"/>
                  </a:lnTo>
                  <a:lnTo>
                    <a:pt x="178603" y="2213679"/>
                  </a:lnTo>
                  <a:lnTo>
                    <a:pt x="178269" y="2219629"/>
                  </a:lnTo>
                  <a:lnTo>
                    <a:pt x="177926" y="2225580"/>
                  </a:lnTo>
                  <a:lnTo>
                    <a:pt x="177577" y="2231531"/>
                  </a:lnTo>
                  <a:lnTo>
                    <a:pt x="177222" y="2237482"/>
                  </a:lnTo>
                  <a:lnTo>
                    <a:pt x="176864" y="2243432"/>
                  </a:lnTo>
                  <a:lnTo>
                    <a:pt x="176506" y="2249383"/>
                  </a:lnTo>
                  <a:lnTo>
                    <a:pt x="176149" y="2255334"/>
                  </a:lnTo>
                  <a:lnTo>
                    <a:pt x="175796" y="2261285"/>
                  </a:lnTo>
                  <a:lnTo>
                    <a:pt x="175449" y="2267235"/>
                  </a:lnTo>
                  <a:lnTo>
                    <a:pt x="175108" y="2273186"/>
                  </a:lnTo>
                  <a:lnTo>
                    <a:pt x="174776" y="2279137"/>
                  </a:lnTo>
                  <a:lnTo>
                    <a:pt x="174453" y="2285088"/>
                  </a:lnTo>
                  <a:lnTo>
                    <a:pt x="174141" y="2291038"/>
                  </a:lnTo>
                  <a:lnTo>
                    <a:pt x="173839" y="2296989"/>
                  </a:lnTo>
                  <a:lnTo>
                    <a:pt x="173547" y="2302940"/>
                  </a:lnTo>
                  <a:lnTo>
                    <a:pt x="173264" y="2308891"/>
                  </a:lnTo>
                  <a:lnTo>
                    <a:pt x="172989" y="2314841"/>
                  </a:lnTo>
                  <a:lnTo>
                    <a:pt x="172722" y="2320792"/>
                  </a:lnTo>
                  <a:lnTo>
                    <a:pt x="172462" y="2326743"/>
                  </a:lnTo>
                  <a:lnTo>
                    <a:pt x="172207" y="2332694"/>
                  </a:lnTo>
                  <a:lnTo>
                    <a:pt x="171956" y="2338644"/>
                  </a:lnTo>
                  <a:lnTo>
                    <a:pt x="171709" y="2344595"/>
                  </a:lnTo>
                  <a:lnTo>
                    <a:pt x="171464" y="2350546"/>
                  </a:lnTo>
                  <a:lnTo>
                    <a:pt x="171221" y="2356497"/>
                  </a:lnTo>
                  <a:lnTo>
                    <a:pt x="170979" y="2362447"/>
                  </a:lnTo>
                  <a:lnTo>
                    <a:pt x="170738" y="2368398"/>
                  </a:lnTo>
                  <a:lnTo>
                    <a:pt x="170498" y="2374349"/>
                  </a:lnTo>
                  <a:lnTo>
                    <a:pt x="170259" y="2380300"/>
                  </a:lnTo>
                  <a:lnTo>
                    <a:pt x="170023" y="2386250"/>
                  </a:lnTo>
                  <a:lnTo>
                    <a:pt x="169790" y="2392201"/>
                  </a:lnTo>
                  <a:lnTo>
                    <a:pt x="169561" y="2398152"/>
                  </a:lnTo>
                  <a:lnTo>
                    <a:pt x="169336" y="2404103"/>
                  </a:lnTo>
                  <a:lnTo>
                    <a:pt x="169117" y="2410053"/>
                  </a:lnTo>
                  <a:lnTo>
                    <a:pt x="168904" y="2416004"/>
                  </a:lnTo>
                  <a:lnTo>
                    <a:pt x="168698" y="2421955"/>
                  </a:lnTo>
                  <a:lnTo>
                    <a:pt x="168502" y="2427906"/>
                  </a:lnTo>
                  <a:lnTo>
                    <a:pt x="168315" y="2433856"/>
                  </a:lnTo>
                  <a:lnTo>
                    <a:pt x="168139" y="2439807"/>
                  </a:lnTo>
                  <a:lnTo>
                    <a:pt x="167973" y="2445758"/>
                  </a:lnTo>
                  <a:lnTo>
                    <a:pt x="167817" y="2451709"/>
                  </a:lnTo>
                  <a:lnTo>
                    <a:pt x="167672" y="2457659"/>
                  </a:lnTo>
                  <a:lnTo>
                    <a:pt x="167538" y="2463610"/>
                  </a:lnTo>
                  <a:lnTo>
                    <a:pt x="167414" y="2469561"/>
                  </a:lnTo>
                  <a:lnTo>
                    <a:pt x="167301" y="2475512"/>
                  </a:lnTo>
                  <a:lnTo>
                    <a:pt x="167198" y="2481462"/>
                  </a:lnTo>
                  <a:lnTo>
                    <a:pt x="167104" y="2487413"/>
                  </a:lnTo>
                  <a:lnTo>
                    <a:pt x="167019" y="2493364"/>
                  </a:lnTo>
                  <a:lnTo>
                    <a:pt x="166942" y="2499315"/>
                  </a:lnTo>
                  <a:lnTo>
                    <a:pt x="166871" y="2505265"/>
                  </a:lnTo>
                  <a:lnTo>
                    <a:pt x="166808" y="2511216"/>
                  </a:lnTo>
                  <a:lnTo>
                    <a:pt x="166750" y="2517167"/>
                  </a:lnTo>
                  <a:lnTo>
                    <a:pt x="166698" y="2523118"/>
                  </a:lnTo>
                  <a:lnTo>
                    <a:pt x="166652" y="2529068"/>
                  </a:lnTo>
                  <a:lnTo>
                    <a:pt x="166611" y="2535019"/>
                  </a:lnTo>
                  <a:lnTo>
                    <a:pt x="166573" y="2540970"/>
                  </a:lnTo>
                  <a:lnTo>
                    <a:pt x="166539" y="2546921"/>
                  </a:lnTo>
                  <a:lnTo>
                    <a:pt x="166508" y="2552871"/>
                  </a:lnTo>
                  <a:lnTo>
                    <a:pt x="166479" y="2558822"/>
                  </a:lnTo>
                  <a:lnTo>
                    <a:pt x="166452" y="2564773"/>
                  </a:lnTo>
                  <a:lnTo>
                    <a:pt x="166425" y="2570724"/>
                  </a:lnTo>
                  <a:lnTo>
                    <a:pt x="166398" y="2576674"/>
                  </a:lnTo>
                  <a:lnTo>
                    <a:pt x="166370" y="2582625"/>
                  </a:lnTo>
                  <a:lnTo>
                    <a:pt x="166340" y="2588576"/>
                  </a:lnTo>
                  <a:lnTo>
                    <a:pt x="166308" y="2594527"/>
                  </a:lnTo>
                  <a:lnTo>
                    <a:pt x="166272" y="2600477"/>
                  </a:lnTo>
                  <a:lnTo>
                    <a:pt x="166233" y="2606428"/>
                  </a:lnTo>
                  <a:lnTo>
                    <a:pt x="166190" y="2612379"/>
                  </a:lnTo>
                  <a:lnTo>
                    <a:pt x="166144" y="2618330"/>
                  </a:lnTo>
                  <a:lnTo>
                    <a:pt x="166093" y="2624280"/>
                  </a:lnTo>
                  <a:lnTo>
                    <a:pt x="166040" y="2630231"/>
                  </a:lnTo>
                  <a:lnTo>
                    <a:pt x="165986" y="2636182"/>
                  </a:lnTo>
                  <a:lnTo>
                    <a:pt x="165930" y="2642133"/>
                  </a:lnTo>
                  <a:lnTo>
                    <a:pt x="165875" y="2648083"/>
                  </a:lnTo>
                  <a:lnTo>
                    <a:pt x="165821" y="2654034"/>
                  </a:lnTo>
                  <a:lnTo>
                    <a:pt x="165770" y="2659985"/>
                  </a:lnTo>
                  <a:lnTo>
                    <a:pt x="165722" y="2665936"/>
                  </a:lnTo>
                  <a:lnTo>
                    <a:pt x="165680" y="2671886"/>
                  </a:lnTo>
                  <a:lnTo>
                    <a:pt x="165642" y="2677837"/>
                  </a:lnTo>
                  <a:lnTo>
                    <a:pt x="165611" y="2683788"/>
                  </a:lnTo>
                  <a:lnTo>
                    <a:pt x="165586" y="2689739"/>
                  </a:lnTo>
                  <a:lnTo>
                    <a:pt x="165568" y="2695689"/>
                  </a:lnTo>
                  <a:lnTo>
                    <a:pt x="165555" y="2701640"/>
                  </a:lnTo>
                  <a:lnTo>
                    <a:pt x="165548" y="2707591"/>
                  </a:lnTo>
                  <a:lnTo>
                    <a:pt x="165547" y="2713542"/>
                  </a:lnTo>
                  <a:lnTo>
                    <a:pt x="165552" y="2719492"/>
                  </a:lnTo>
                  <a:lnTo>
                    <a:pt x="165560" y="2725443"/>
                  </a:lnTo>
                  <a:lnTo>
                    <a:pt x="165572" y="2731394"/>
                  </a:lnTo>
                  <a:lnTo>
                    <a:pt x="165586" y="2737345"/>
                  </a:lnTo>
                  <a:lnTo>
                    <a:pt x="165601" y="2743295"/>
                  </a:lnTo>
                  <a:lnTo>
                    <a:pt x="165617" y="2749246"/>
                  </a:lnTo>
                  <a:lnTo>
                    <a:pt x="165633" y="2755197"/>
                  </a:lnTo>
                  <a:lnTo>
                    <a:pt x="165647" y="2761148"/>
                  </a:lnTo>
                  <a:lnTo>
                    <a:pt x="165659" y="2767098"/>
                  </a:lnTo>
                  <a:lnTo>
                    <a:pt x="165668" y="2773049"/>
                  </a:lnTo>
                  <a:lnTo>
                    <a:pt x="165673" y="2779000"/>
                  </a:lnTo>
                  <a:lnTo>
                    <a:pt x="165674" y="2784951"/>
                  </a:lnTo>
                  <a:lnTo>
                    <a:pt x="165670" y="2790901"/>
                  </a:lnTo>
                  <a:lnTo>
                    <a:pt x="165660" y="2796852"/>
                  </a:lnTo>
                  <a:lnTo>
                    <a:pt x="165646" y="2802803"/>
                  </a:lnTo>
                  <a:lnTo>
                    <a:pt x="165625" y="2808754"/>
                  </a:lnTo>
                  <a:lnTo>
                    <a:pt x="165598" y="2814704"/>
                  </a:lnTo>
                  <a:lnTo>
                    <a:pt x="165565" y="2820655"/>
                  </a:lnTo>
                  <a:lnTo>
                    <a:pt x="165527" y="2826606"/>
                  </a:lnTo>
                  <a:lnTo>
                    <a:pt x="165485" y="2832557"/>
                  </a:lnTo>
                  <a:lnTo>
                    <a:pt x="165438" y="2838507"/>
                  </a:lnTo>
                  <a:lnTo>
                    <a:pt x="165389" y="2844458"/>
                  </a:lnTo>
                  <a:lnTo>
                    <a:pt x="165337" y="2850409"/>
                  </a:lnTo>
                  <a:lnTo>
                    <a:pt x="165284" y="2856360"/>
                  </a:lnTo>
                  <a:lnTo>
                    <a:pt x="165231" y="2862310"/>
                  </a:lnTo>
                  <a:lnTo>
                    <a:pt x="165178" y="2868261"/>
                  </a:lnTo>
                  <a:lnTo>
                    <a:pt x="165127" y="2874212"/>
                  </a:lnTo>
                  <a:lnTo>
                    <a:pt x="165079" y="2880163"/>
                  </a:lnTo>
                  <a:lnTo>
                    <a:pt x="165034" y="2886113"/>
                  </a:lnTo>
                  <a:lnTo>
                    <a:pt x="164992" y="2892064"/>
                  </a:lnTo>
                  <a:lnTo>
                    <a:pt x="164954" y="2898015"/>
                  </a:lnTo>
                  <a:lnTo>
                    <a:pt x="164921" y="2903966"/>
                  </a:lnTo>
                  <a:lnTo>
                    <a:pt x="164892" y="2909916"/>
                  </a:lnTo>
                  <a:lnTo>
                    <a:pt x="164866" y="2915867"/>
                  </a:lnTo>
                  <a:lnTo>
                    <a:pt x="164844" y="2921818"/>
                  </a:lnTo>
                  <a:lnTo>
                    <a:pt x="164825" y="2927769"/>
                  </a:lnTo>
                  <a:lnTo>
                    <a:pt x="164808" y="2933719"/>
                  </a:lnTo>
                  <a:lnTo>
                    <a:pt x="164791" y="2939670"/>
                  </a:lnTo>
                  <a:lnTo>
                    <a:pt x="164775" y="2945621"/>
                  </a:lnTo>
                  <a:lnTo>
                    <a:pt x="164759" y="2951572"/>
                  </a:lnTo>
                  <a:lnTo>
                    <a:pt x="164741" y="2957522"/>
                  </a:lnTo>
                  <a:lnTo>
                    <a:pt x="164721" y="2963473"/>
                  </a:lnTo>
                  <a:lnTo>
                    <a:pt x="164697" y="2969424"/>
                  </a:lnTo>
                  <a:lnTo>
                    <a:pt x="164670" y="2975375"/>
                  </a:lnTo>
                  <a:lnTo>
                    <a:pt x="164640" y="2981325"/>
                  </a:lnTo>
                  <a:lnTo>
                    <a:pt x="164605" y="2987276"/>
                  </a:lnTo>
                  <a:lnTo>
                    <a:pt x="164566" y="2993227"/>
                  </a:lnTo>
                  <a:lnTo>
                    <a:pt x="164523" y="2999178"/>
                  </a:lnTo>
                  <a:lnTo>
                    <a:pt x="164475" y="3005128"/>
                  </a:lnTo>
                  <a:lnTo>
                    <a:pt x="164424" y="3011079"/>
                  </a:lnTo>
                  <a:lnTo>
                    <a:pt x="164370" y="3017030"/>
                  </a:lnTo>
                  <a:lnTo>
                    <a:pt x="164313" y="3022981"/>
                  </a:lnTo>
                  <a:lnTo>
                    <a:pt x="164254" y="3028931"/>
                  </a:lnTo>
                  <a:lnTo>
                    <a:pt x="164194" y="3034882"/>
                  </a:lnTo>
                  <a:lnTo>
                    <a:pt x="164133" y="3040833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5" name="pg30">
              <a:extLst>
                <a:ext uri="{FF2B5EF4-FFF2-40B4-BE49-F238E27FC236}">
                  <a16:creationId xmlns:a16="http://schemas.microsoft.com/office/drawing/2014/main" id="{4EDD3271-1AE0-AE2D-70A1-39178D27C35D}"/>
                </a:ext>
              </a:extLst>
            </p:cNvPr>
            <p:cNvSpPr/>
            <p:nvPr/>
          </p:nvSpPr>
          <p:spPr>
            <a:xfrm>
              <a:off x="4262616" y="3496590"/>
              <a:ext cx="324075" cy="3315107"/>
            </a:xfrm>
            <a:custGeom>
              <a:avLst/>
              <a:gdLst/>
              <a:ahLst/>
              <a:cxnLst/>
              <a:rect l="0" t="0" r="0" b="0"/>
              <a:pathLst>
                <a:path w="324075" h="3315107">
                  <a:moveTo>
                    <a:pt x="161638" y="3315107"/>
                  </a:moveTo>
                  <a:lnTo>
                    <a:pt x="161584" y="3308619"/>
                  </a:lnTo>
                  <a:lnTo>
                    <a:pt x="161527" y="3302132"/>
                  </a:lnTo>
                  <a:lnTo>
                    <a:pt x="161465" y="3295644"/>
                  </a:lnTo>
                  <a:lnTo>
                    <a:pt x="161398" y="3289157"/>
                  </a:lnTo>
                  <a:lnTo>
                    <a:pt x="161327" y="3282669"/>
                  </a:lnTo>
                  <a:lnTo>
                    <a:pt x="161252" y="3276182"/>
                  </a:lnTo>
                  <a:lnTo>
                    <a:pt x="161174" y="3269694"/>
                  </a:lnTo>
                  <a:lnTo>
                    <a:pt x="161094" y="3263207"/>
                  </a:lnTo>
                  <a:lnTo>
                    <a:pt x="161011" y="3256719"/>
                  </a:lnTo>
                  <a:lnTo>
                    <a:pt x="160927" y="3250232"/>
                  </a:lnTo>
                  <a:lnTo>
                    <a:pt x="160843" y="3243744"/>
                  </a:lnTo>
                  <a:lnTo>
                    <a:pt x="160759" y="3237257"/>
                  </a:lnTo>
                  <a:lnTo>
                    <a:pt x="160675" y="3230769"/>
                  </a:lnTo>
                  <a:lnTo>
                    <a:pt x="160594" y="3224282"/>
                  </a:lnTo>
                  <a:lnTo>
                    <a:pt x="160514" y="3217795"/>
                  </a:lnTo>
                  <a:lnTo>
                    <a:pt x="160437" y="3211307"/>
                  </a:lnTo>
                  <a:lnTo>
                    <a:pt x="160363" y="3204820"/>
                  </a:lnTo>
                  <a:lnTo>
                    <a:pt x="160291" y="3198332"/>
                  </a:lnTo>
                  <a:lnTo>
                    <a:pt x="160223" y="3191845"/>
                  </a:lnTo>
                  <a:lnTo>
                    <a:pt x="160158" y="3185357"/>
                  </a:lnTo>
                  <a:lnTo>
                    <a:pt x="160096" y="3178870"/>
                  </a:lnTo>
                  <a:lnTo>
                    <a:pt x="160038" y="3172382"/>
                  </a:lnTo>
                  <a:lnTo>
                    <a:pt x="159983" y="3165895"/>
                  </a:lnTo>
                  <a:lnTo>
                    <a:pt x="159932" y="3159407"/>
                  </a:lnTo>
                  <a:lnTo>
                    <a:pt x="159884" y="3152920"/>
                  </a:lnTo>
                  <a:lnTo>
                    <a:pt x="159839" y="3146432"/>
                  </a:lnTo>
                  <a:lnTo>
                    <a:pt x="159798" y="3139945"/>
                  </a:lnTo>
                  <a:lnTo>
                    <a:pt x="159761" y="3133457"/>
                  </a:lnTo>
                  <a:lnTo>
                    <a:pt x="159728" y="3126970"/>
                  </a:lnTo>
                  <a:lnTo>
                    <a:pt x="159700" y="3120482"/>
                  </a:lnTo>
                  <a:lnTo>
                    <a:pt x="159676" y="3113995"/>
                  </a:lnTo>
                  <a:lnTo>
                    <a:pt x="159657" y="3107507"/>
                  </a:lnTo>
                  <a:lnTo>
                    <a:pt x="159642" y="3101020"/>
                  </a:lnTo>
                  <a:lnTo>
                    <a:pt x="159632" y="3094532"/>
                  </a:lnTo>
                  <a:lnTo>
                    <a:pt x="159627" y="3088045"/>
                  </a:lnTo>
                  <a:lnTo>
                    <a:pt x="159626" y="3081557"/>
                  </a:lnTo>
                  <a:lnTo>
                    <a:pt x="159628" y="3075070"/>
                  </a:lnTo>
                  <a:lnTo>
                    <a:pt x="159635" y="3068582"/>
                  </a:lnTo>
                  <a:lnTo>
                    <a:pt x="159645" y="3062095"/>
                  </a:lnTo>
                  <a:lnTo>
                    <a:pt x="159657" y="3055607"/>
                  </a:lnTo>
                  <a:lnTo>
                    <a:pt x="159671" y="3049120"/>
                  </a:lnTo>
                  <a:lnTo>
                    <a:pt x="159686" y="3042632"/>
                  </a:lnTo>
                  <a:lnTo>
                    <a:pt x="159702" y="3036145"/>
                  </a:lnTo>
                  <a:lnTo>
                    <a:pt x="159717" y="3029657"/>
                  </a:lnTo>
                  <a:lnTo>
                    <a:pt x="159731" y="3023170"/>
                  </a:lnTo>
                  <a:lnTo>
                    <a:pt x="159743" y="3016682"/>
                  </a:lnTo>
                  <a:lnTo>
                    <a:pt x="159752" y="3010195"/>
                  </a:lnTo>
                  <a:lnTo>
                    <a:pt x="159758" y="3003707"/>
                  </a:lnTo>
                  <a:lnTo>
                    <a:pt x="159760" y="2997220"/>
                  </a:lnTo>
                  <a:lnTo>
                    <a:pt x="159757" y="2990732"/>
                  </a:lnTo>
                  <a:lnTo>
                    <a:pt x="159749" y="2984245"/>
                  </a:lnTo>
                  <a:lnTo>
                    <a:pt x="159735" y="2977757"/>
                  </a:lnTo>
                  <a:lnTo>
                    <a:pt x="159716" y="2971270"/>
                  </a:lnTo>
                  <a:lnTo>
                    <a:pt x="159690" y="2964782"/>
                  </a:lnTo>
                  <a:lnTo>
                    <a:pt x="159658" y="2958295"/>
                  </a:lnTo>
                  <a:lnTo>
                    <a:pt x="159617" y="2951807"/>
                  </a:lnTo>
                  <a:lnTo>
                    <a:pt x="159571" y="2945320"/>
                  </a:lnTo>
                  <a:lnTo>
                    <a:pt x="159519" y="2938832"/>
                  </a:lnTo>
                  <a:lnTo>
                    <a:pt x="159461" y="2932345"/>
                  </a:lnTo>
                  <a:lnTo>
                    <a:pt x="159398" y="2925857"/>
                  </a:lnTo>
                  <a:lnTo>
                    <a:pt x="159332" y="2919370"/>
                  </a:lnTo>
                  <a:lnTo>
                    <a:pt x="159263" y="2912882"/>
                  </a:lnTo>
                  <a:lnTo>
                    <a:pt x="159192" y="2906395"/>
                  </a:lnTo>
                  <a:lnTo>
                    <a:pt x="159121" y="2899908"/>
                  </a:lnTo>
                  <a:lnTo>
                    <a:pt x="159051" y="2893420"/>
                  </a:lnTo>
                  <a:lnTo>
                    <a:pt x="158984" y="2886933"/>
                  </a:lnTo>
                  <a:lnTo>
                    <a:pt x="158919" y="2880445"/>
                  </a:lnTo>
                  <a:lnTo>
                    <a:pt x="158858" y="2873958"/>
                  </a:lnTo>
                  <a:lnTo>
                    <a:pt x="158801" y="2867470"/>
                  </a:lnTo>
                  <a:lnTo>
                    <a:pt x="158747" y="2860983"/>
                  </a:lnTo>
                  <a:lnTo>
                    <a:pt x="158696" y="2854495"/>
                  </a:lnTo>
                  <a:lnTo>
                    <a:pt x="158648" y="2848008"/>
                  </a:lnTo>
                  <a:lnTo>
                    <a:pt x="158601" y="2841520"/>
                  </a:lnTo>
                  <a:lnTo>
                    <a:pt x="158554" y="2835033"/>
                  </a:lnTo>
                  <a:lnTo>
                    <a:pt x="158506" y="2828545"/>
                  </a:lnTo>
                  <a:lnTo>
                    <a:pt x="158455" y="2822058"/>
                  </a:lnTo>
                  <a:lnTo>
                    <a:pt x="158399" y="2815570"/>
                  </a:lnTo>
                  <a:lnTo>
                    <a:pt x="158338" y="2809083"/>
                  </a:lnTo>
                  <a:lnTo>
                    <a:pt x="158271" y="2802595"/>
                  </a:lnTo>
                  <a:lnTo>
                    <a:pt x="158195" y="2796108"/>
                  </a:lnTo>
                  <a:lnTo>
                    <a:pt x="158110" y="2789620"/>
                  </a:lnTo>
                  <a:lnTo>
                    <a:pt x="158015" y="2783133"/>
                  </a:lnTo>
                  <a:lnTo>
                    <a:pt x="157911" y="2776645"/>
                  </a:lnTo>
                  <a:lnTo>
                    <a:pt x="157797" y="2770158"/>
                  </a:lnTo>
                  <a:lnTo>
                    <a:pt x="157674" y="2763670"/>
                  </a:lnTo>
                  <a:lnTo>
                    <a:pt x="157541" y="2757183"/>
                  </a:lnTo>
                  <a:lnTo>
                    <a:pt x="157399" y="2750695"/>
                  </a:lnTo>
                  <a:lnTo>
                    <a:pt x="157248" y="2744208"/>
                  </a:lnTo>
                  <a:lnTo>
                    <a:pt x="157089" y="2737720"/>
                  </a:lnTo>
                  <a:lnTo>
                    <a:pt x="156922" y="2731233"/>
                  </a:lnTo>
                  <a:lnTo>
                    <a:pt x="156750" y="2724745"/>
                  </a:lnTo>
                  <a:lnTo>
                    <a:pt x="156572" y="2718258"/>
                  </a:lnTo>
                  <a:lnTo>
                    <a:pt x="156391" y="2711770"/>
                  </a:lnTo>
                  <a:lnTo>
                    <a:pt x="156208" y="2705283"/>
                  </a:lnTo>
                  <a:lnTo>
                    <a:pt x="156024" y="2698795"/>
                  </a:lnTo>
                  <a:lnTo>
                    <a:pt x="155839" y="2692308"/>
                  </a:lnTo>
                  <a:lnTo>
                    <a:pt x="155656" y="2685820"/>
                  </a:lnTo>
                  <a:lnTo>
                    <a:pt x="155474" y="2679333"/>
                  </a:lnTo>
                  <a:lnTo>
                    <a:pt x="155294" y="2672845"/>
                  </a:lnTo>
                  <a:lnTo>
                    <a:pt x="155116" y="2666358"/>
                  </a:lnTo>
                  <a:lnTo>
                    <a:pt x="154939" y="2659870"/>
                  </a:lnTo>
                  <a:lnTo>
                    <a:pt x="154761" y="2653383"/>
                  </a:lnTo>
                  <a:lnTo>
                    <a:pt x="154582" y="2646895"/>
                  </a:lnTo>
                  <a:lnTo>
                    <a:pt x="154400" y="2640408"/>
                  </a:lnTo>
                  <a:lnTo>
                    <a:pt x="154214" y="2633920"/>
                  </a:lnTo>
                  <a:lnTo>
                    <a:pt x="154019" y="2627433"/>
                  </a:lnTo>
                  <a:lnTo>
                    <a:pt x="153815" y="2620945"/>
                  </a:lnTo>
                  <a:lnTo>
                    <a:pt x="153600" y="2614458"/>
                  </a:lnTo>
                  <a:lnTo>
                    <a:pt x="153372" y="2607970"/>
                  </a:lnTo>
                  <a:lnTo>
                    <a:pt x="153131" y="2601483"/>
                  </a:lnTo>
                  <a:lnTo>
                    <a:pt x="152876" y="2594995"/>
                  </a:lnTo>
                  <a:lnTo>
                    <a:pt x="152606" y="2588508"/>
                  </a:lnTo>
                  <a:lnTo>
                    <a:pt x="152319" y="2582021"/>
                  </a:lnTo>
                  <a:lnTo>
                    <a:pt x="152016" y="2575533"/>
                  </a:lnTo>
                  <a:lnTo>
                    <a:pt x="151695" y="2569046"/>
                  </a:lnTo>
                  <a:lnTo>
                    <a:pt x="151357" y="2562558"/>
                  </a:lnTo>
                  <a:lnTo>
                    <a:pt x="151002" y="2556071"/>
                  </a:lnTo>
                  <a:lnTo>
                    <a:pt x="150630" y="2549583"/>
                  </a:lnTo>
                  <a:lnTo>
                    <a:pt x="150240" y="2543096"/>
                  </a:lnTo>
                  <a:lnTo>
                    <a:pt x="149832" y="2536608"/>
                  </a:lnTo>
                  <a:lnTo>
                    <a:pt x="149404" y="2530121"/>
                  </a:lnTo>
                  <a:lnTo>
                    <a:pt x="148956" y="2523633"/>
                  </a:lnTo>
                  <a:lnTo>
                    <a:pt x="148485" y="2517146"/>
                  </a:lnTo>
                  <a:lnTo>
                    <a:pt x="147994" y="2510658"/>
                  </a:lnTo>
                  <a:lnTo>
                    <a:pt x="147481" y="2504171"/>
                  </a:lnTo>
                  <a:lnTo>
                    <a:pt x="146948" y="2497683"/>
                  </a:lnTo>
                  <a:lnTo>
                    <a:pt x="146396" y="2491196"/>
                  </a:lnTo>
                  <a:lnTo>
                    <a:pt x="145826" y="2484708"/>
                  </a:lnTo>
                  <a:lnTo>
                    <a:pt x="145239" y="2478221"/>
                  </a:lnTo>
                  <a:lnTo>
                    <a:pt x="144639" y="2471733"/>
                  </a:lnTo>
                  <a:lnTo>
                    <a:pt x="144026" y="2465246"/>
                  </a:lnTo>
                  <a:lnTo>
                    <a:pt x="143406" y="2458758"/>
                  </a:lnTo>
                  <a:lnTo>
                    <a:pt x="142783" y="2452271"/>
                  </a:lnTo>
                  <a:lnTo>
                    <a:pt x="142160" y="2445783"/>
                  </a:lnTo>
                  <a:lnTo>
                    <a:pt x="141541" y="2439296"/>
                  </a:lnTo>
                  <a:lnTo>
                    <a:pt x="140928" y="2432808"/>
                  </a:lnTo>
                  <a:lnTo>
                    <a:pt x="140326" y="2426321"/>
                  </a:lnTo>
                  <a:lnTo>
                    <a:pt x="139735" y="2419833"/>
                  </a:lnTo>
                  <a:lnTo>
                    <a:pt x="139160" y="2413346"/>
                  </a:lnTo>
                  <a:lnTo>
                    <a:pt x="138600" y="2406858"/>
                  </a:lnTo>
                  <a:lnTo>
                    <a:pt x="138054" y="2400371"/>
                  </a:lnTo>
                  <a:lnTo>
                    <a:pt x="137521" y="2393883"/>
                  </a:lnTo>
                  <a:lnTo>
                    <a:pt x="136999" y="2387396"/>
                  </a:lnTo>
                  <a:lnTo>
                    <a:pt x="136483" y="2380908"/>
                  </a:lnTo>
                  <a:lnTo>
                    <a:pt x="135971" y="2374421"/>
                  </a:lnTo>
                  <a:lnTo>
                    <a:pt x="135458" y="2367933"/>
                  </a:lnTo>
                  <a:lnTo>
                    <a:pt x="134938" y="2361446"/>
                  </a:lnTo>
                  <a:lnTo>
                    <a:pt x="134403" y="2354958"/>
                  </a:lnTo>
                  <a:lnTo>
                    <a:pt x="133847" y="2348471"/>
                  </a:lnTo>
                  <a:lnTo>
                    <a:pt x="133265" y="2341983"/>
                  </a:lnTo>
                  <a:lnTo>
                    <a:pt x="132650" y="2335496"/>
                  </a:lnTo>
                  <a:lnTo>
                    <a:pt x="131998" y="2329008"/>
                  </a:lnTo>
                  <a:lnTo>
                    <a:pt x="131302" y="2322521"/>
                  </a:lnTo>
                  <a:lnTo>
                    <a:pt x="130559" y="2316033"/>
                  </a:lnTo>
                  <a:lnTo>
                    <a:pt x="129766" y="2309546"/>
                  </a:lnTo>
                  <a:lnTo>
                    <a:pt x="128914" y="2303058"/>
                  </a:lnTo>
                  <a:lnTo>
                    <a:pt x="128008" y="2296571"/>
                  </a:lnTo>
                  <a:lnTo>
                    <a:pt x="127050" y="2290083"/>
                  </a:lnTo>
                  <a:lnTo>
                    <a:pt x="126044" y="2283596"/>
                  </a:lnTo>
                  <a:lnTo>
                    <a:pt x="124995" y="2277108"/>
                  </a:lnTo>
                  <a:lnTo>
                    <a:pt x="123907" y="2270621"/>
                  </a:lnTo>
                  <a:lnTo>
                    <a:pt x="122788" y="2264133"/>
                  </a:lnTo>
                  <a:lnTo>
                    <a:pt x="121645" y="2257646"/>
                  </a:lnTo>
                  <a:lnTo>
                    <a:pt x="120486" y="2251159"/>
                  </a:lnTo>
                  <a:lnTo>
                    <a:pt x="119321" y="2244671"/>
                  </a:lnTo>
                  <a:lnTo>
                    <a:pt x="118160" y="2238184"/>
                  </a:lnTo>
                  <a:lnTo>
                    <a:pt x="117008" y="2231696"/>
                  </a:lnTo>
                  <a:lnTo>
                    <a:pt x="115871" y="2225209"/>
                  </a:lnTo>
                  <a:lnTo>
                    <a:pt x="114754" y="2218721"/>
                  </a:lnTo>
                  <a:lnTo>
                    <a:pt x="113658" y="2212234"/>
                  </a:lnTo>
                  <a:lnTo>
                    <a:pt x="112582" y="2205746"/>
                  </a:lnTo>
                  <a:lnTo>
                    <a:pt x="111527" y="2199259"/>
                  </a:lnTo>
                  <a:lnTo>
                    <a:pt x="110488" y="2192771"/>
                  </a:lnTo>
                  <a:lnTo>
                    <a:pt x="109458" y="2186284"/>
                  </a:lnTo>
                  <a:lnTo>
                    <a:pt x="108428" y="2179796"/>
                  </a:lnTo>
                  <a:lnTo>
                    <a:pt x="107392" y="2173309"/>
                  </a:lnTo>
                  <a:lnTo>
                    <a:pt x="106343" y="2166821"/>
                  </a:lnTo>
                  <a:lnTo>
                    <a:pt x="105272" y="2160334"/>
                  </a:lnTo>
                  <a:lnTo>
                    <a:pt x="104175" y="2153846"/>
                  </a:lnTo>
                  <a:lnTo>
                    <a:pt x="103047" y="2147359"/>
                  </a:lnTo>
                  <a:lnTo>
                    <a:pt x="101881" y="2140871"/>
                  </a:lnTo>
                  <a:lnTo>
                    <a:pt x="100679" y="2134384"/>
                  </a:lnTo>
                  <a:lnTo>
                    <a:pt x="99444" y="2127896"/>
                  </a:lnTo>
                  <a:lnTo>
                    <a:pt x="98182" y="2121409"/>
                  </a:lnTo>
                  <a:lnTo>
                    <a:pt x="96897" y="2114921"/>
                  </a:lnTo>
                  <a:lnTo>
                    <a:pt x="95597" y="2108434"/>
                  </a:lnTo>
                  <a:lnTo>
                    <a:pt x="94288" y="2101946"/>
                  </a:lnTo>
                  <a:lnTo>
                    <a:pt x="92978" y="2095459"/>
                  </a:lnTo>
                  <a:lnTo>
                    <a:pt x="91676" y="2088971"/>
                  </a:lnTo>
                  <a:lnTo>
                    <a:pt x="90388" y="2082484"/>
                  </a:lnTo>
                  <a:lnTo>
                    <a:pt x="89118" y="2075996"/>
                  </a:lnTo>
                  <a:lnTo>
                    <a:pt x="87867" y="2069509"/>
                  </a:lnTo>
                  <a:lnTo>
                    <a:pt x="86635" y="2063021"/>
                  </a:lnTo>
                  <a:lnTo>
                    <a:pt x="85418" y="2056534"/>
                  </a:lnTo>
                  <a:lnTo>
                    <a:pt x="84213" y="2050046"/>
                  </a:lnTo>
                  <a:lnTo>
                    <a:pt x="83013" y="2043559"/>
                  </a:lnTo>
                  <a:lnTo>
                    <a:pt x="81809" y="2037071"/>
                  </a:lnTo>
                  <a:lnTo>
                    <a:pt x="80591" y="2030584"/>
                  </a:lnTo>
                  <a:lnTo>
                    <a:pt x="79348" y="2024096"/>
                  </a:lnTo>
                  <a:lnTo>
                    <a:pt x="78074" y="2017609"/>
                  </a:lnTo>
                  <a:lnTo>
                    <a:pt x="76760" y="2011121"/>
                  </a:lnTo>
                  <a:lnTo>
                    <a:pt x="75401" y="2004634"/>
                  </a:lnTo>
                  <a:lnTo>
                    <a:pt x="73994" y="1998146"/>
                  </a:lnTo>
                  <a:lnTo>
                    <a:pt x="72536" y="1991659"/>
                  </a:lnTo>
                  <a:lnTo>
                    <a:pt x="71028" y="1985171"/>
                  </a:lnTo>
                  <a:lnTo>
                    <a:pt x="69468" y="1978684"/>
                  </a:lnTo>
                  <a:lnTo>
                    <a:pt x="67864" y="1972196"/>
                  </a:lnTo>
                  <a:lnTo>
                    <a:pt x="66226" y="1965709"/>
                  </a:lnTo>
                  <a:lnTo>
                    <a:pt x="64560" y="1959221"/>
                  </a:lnTo>
                  <a:lnTo>
                    <a:pt x="62875" y="1952734"/>
                  </a:lnTo>
                  <a:lnTo>
                    <a:pt x="61179" y="1946246"/>
                  </a:lnTo>
                  <a:lnTo>
                    <a:pt x="59478" y="1939759"/>
                  </a:lnTo>
                  <a:lnTo>
                    <a:pt x="57778" y="1933272"/>
                  </a:lnTo>
                  <a:lnTo>
                    <a:pt x="56087" y="1926784"/>
                  </a:lnTo>
                  <a:lnTo>
                    <a:pt x="54408" y="1920297"/>
                  </a:lnTo>
                  <a:lnTo>
                    <a:pt x="52741" y="1913809"/>
                  </a:lnTo>
                  <a:lnTo>
                    <a:pt x="51087" y="1907322"/>
                  </a:lnTo>
                  <a:lnTo>
                    <a:pt x="49444" y="1900834"/>
                  </a:lnTo>
                  <a:lnTo>
                    <a:pt x="47808" y="1894347"/>
                  </a:lnTo>
                  <a:lnTo>
                    <a:pt x="46177" y="1887859"/>
                  </a:lnTo>
                  <a:lnTo>
                    <a:pt x="44546" y="1881372"/>
                  </a:lnTo>
                  <a:lnTo>
                    <a:pt x="42912" y="1874884"/>
                  </a:lnTo>
                  <a:lnTo>
                    <a:pt x="41270" y="1868397"/>
                  </a:lnTo>
                  <a:lnTo>
                    <a:pt x="39618" y="1861909"/>
                  </a:lnTo>
                  <a:lnTo>
                    <a:pt x="37957" y="1855422"/>
                  </a:lnTo>
                  <a:lnTo>
                    <a:pt x="36287" y="1848934"/>
                  </a:lnTo>
                  <a:lnTo>
                    <a:pt x="34611" y="1842447"/>
                  </a:lnTo>
                  <a:lnTo>
                    <a:pt x="32936" y="1835959"/>
                  </a:lnTo>
                  <a:lnTo>
                    <a:pt x="31266" y="1829472"/>
                  </a:lnTo>
                  <a:lnTo>
                    <a:pt x="29611" y="1822984"/>
                  </a:lnTo>
                  <a:lnTo>
                    <a:pt x="27982" y="1816497"/>
                  </a:lnTo>
                  <a:lnTo>
                    <a:pt x="26394" y="1810009"/>
                  </a:lnTo>
                  <a:lnTo>
                    <a:pt x="24855" y="1803522"/>
                  </a:lnTo>
                  <a:lnTo>
                    <a:pt x="23377" y="1797034"/>
                  </a:lnTo>
                  <a:lnTo>
                    <a:pt x="21969" y="1790547"/>
                  </a:lnTo>
                  <a:lnTo>
                    <a:pt x="20643" y="1784059"/>
                  </a:lnTo>
                  <a:lnTo>
                    <a:pt x="19405" y="1777572"/>
                  </a:lnTo>
                  <a:lnTo>
                    <a:pt x="18261" y="1771084"/>
                  </a:lnTo>
                  <a:lnTo>
                    <a:pt x="17220" y="1764597"/>
                  </a:lnTo>
                  <a:lnTo>
                    <a:pt x="16290" y="1758109"/>
                  </a:lnTo>
                  <a:lnTo>
                    <a:pt x="15458" y="1751622"/>
                  </a:lnTo>
                  <a:lnTo>
                    <a:pt x="14718" y="1745134"/>
                  </a:lnTo>
                  <a:lnTo>
                    <a:pt x="14063" y="1738647"/>
                  </a:lnTo>
                  <a:lnTo>
                    <a:pt x="13484" y="1732159"/>
                  </a:lnTo>
                  <a:lnTo>
                    <a:pt x="12968" y="1725672"/>
                  </a:lnTo>
                  <a:lnTo>
                    <a:pt x="12506" y="1719184"/>
                  </a:lnTo>
                  <a:lnTo>
                    <a:pt x="12083" y="1712697"/>
                  </a:lnTo>
                  <a:lnTo>
                    <a:pt x="11689" y="1706209"/>
                  </a:lnTo>
                  <a:lnTo>
                    <a:pt x="11308" y="1699722"/>
                  </a:lnTo>
                  <a:lnTo>
                    <a:pt x="10928" y="1693234"/>
                  </a:lnTo>
                  <a:lnTo>
                    <a:pt x="10541" y="1686747"/>
                  </a:lnTo>
                  <a:lnTo>
                    <a:pt x="10143" y="1680259"/>
                  </a:lnTo>
                  <a:lnTo>
                    <a:pt x="9731" y="1673772"/>
                  </a:lnTo>
                  <a:lnTo>
                    <a:pt x="9302" y="1667284"/>
                  </a:lnTo>
                  <a:lnTo>
                    <a:pt x="8859" y="1660797"/>
                  </a:lnTo>
                  <a:lnTo>
                    <a:pt x="8404" y="1654309"/>
                  </a:lnTo>
                  <a:lnTo>
                    <a:pt x="7944" y="1647822"/>
                  </a:lnTo>
                  <a:lnTo>
                    <a:pt x="7487" y="1641334"/>
                  </a:lnTo>
                  <a:lnTo>
                    <a:pt x="7040" y="1634847"/>
                  </a:lnTo>
                  <a:lnTo>
                    <a:pt x="6609" y="1628359"/>
                  </a:lnTo>
                  <a:lnTo>
                    <a:pt x="6201" y="1621872"/>
                  </a:lnTo>
                  <a:lnTo>
                    <a:pt x="5821" y="1615384"/>
                  </a:lnTo>
                  <a:lnTo>
                    <a:pt x="5473" y="1608897"/>
                  </a:lnTo>
                  <a:lnTo>
                    <a:pt x="5161" y="1602410"/>
                  </a:lnTo>
                  <a:lnTo>
                    <a:pt x="4889" y="1595922"/>
                  </a:lnTo>
                  <a:lnTo>
                    <a:pt x="4654" y="1589435"/>
                  </a:lnTo>
                  <a:lnTo>
                    <a:pt x="4452" y="1582947"/>
                  </a:lnTo>
                  <a:lnTo>
                    <a:pt x="4280" y="1576460"/>
                  </a:lnTo>
                  <a:lnTo>
                    <a:pt x="4135" y="1569972"/>
                  </a:lnTo>
                  <a:lnTo>
                    <a:pt x="4012" y="1563485"/>
                  </a:lnTo>
                  <a:lnTo>
                    <a:pt x="3907" y="1556997"/>
                  </a:lnTo>
                  <a:lnTo>
                    <a:pt x="3814" y="1550510"/>
                  </a:lnTo>
                  <a:lnTo>
                    <a:pt x="3728" y="1544022"/>
                  </a:lnTo>
                  <a:lnTo>
                    <a:pt x="3640" y="1537535"/>
                  </a:lnTo>
                  <a:lnTo>
                    <a:pt x="3547" y="1531047"/>
                  </a:lnTo>
                  <a:lnTo>
                    <a:pt x="3443" y="1524560"/>
                  </a:lnTo>
                  <a:lnTo>
                    <a:pt x="3323" y="1518072"/>
                  </a:lnTo>
                  <a:lnTo>
                    <a:pt x="3184" y="1511585"/>
                  </a:lnTo>
                  <a:lnTo>
                    <a:pt x="3022" y="1505097"/>
                  </a:lnTo>
                  <a:lnTo>
                    <a:pt x="2835" y="1498610"/>
                  </a:lnTo>
                  <a:lnTo>
                    <a:pt x="2621" y="1492122"/>
                  </a:lnTo>
                  <a:lnTo>
                    <a:pt x="2380" y="1485635"/>
                  </a:lnTo>
                  <a:lnTo>
                    <a:pt x="2117" y="1479147"/>
                  </a:lnTo>
                  <a:lnTo>
                    <a:pt x="1836" y="1472660"/>
                  </a:lnTo>
                  <a:lnTo>
                    <a:pt x="1545" y="1466172"/>
                  </a:lnTo>
                  <a:lnTo>
                    <a:pt x="1251" y="1459685"/>
                  </a:lnTo>
                  <a:lnTo>
                    <a:pt x="961" y="1453197"/>
                  </a:lnTo>
                  <a:lnTo>
                    <a:pt x="688" y="1446710"/>
                  </a:lnTo>
                  <a:lnTo>
                    <a:pt x="441" y="1440222"/>
                  </a:lnTo>
                  <a:lnTo>
                    <a:pt x="240" y="1433735"/>
                  </a:lnTo>
                  <a:lnTo>
                    <a:pt x="92" y="1427247"/>
                  </a:lnTo>
                  <a:lnTo>
                    <a:pt x="8" y="1420760"/>
                  </a:lnTo>
                  <a:lnTo>
                    <a:pt x="0" y="1414272"/>
                  </a:lnTo>
                  <a:lnTo>
                    <a:pt x="75" y="1407785"/>
                  </a:lnTo>
                  <a:lnTo>
                    <a:pt x="244" y="1401297"/>
                  </a:lnTo>
                  <a:lnTo>
                    <a:pt x="513" y="1394810"/>
                  </a:lnTo>
                  <a:lnTo>
                    <a:pt x="888" y="1388322"/>
                  </a:lnTo>
                  <a:lnTo>
                    <a:pt x="1388" y="1381835"/>
                  </a:lnTo>
                  <a:lnTo>
                    <a:pt x="2008" y="1375347"/>
                  </a:lnTo>
                  <a:lnTo>
                    <a:pt x="2744" y="1368860"/>
                  </a:lnTo>
                  <a:lnTo>
                    <a:pt x="3597" y="1362372"/>
                  </a:lnTo>
                  <a:lnTo>
                    <a:pt x="4563" y="1355885"/>
                  </a:lnTo>
                  <a:lnTo>
                    <a:pt x="5641" y="1349397"/>
                  </a:lnTo>
                  <a:lnTo>
                    <a:pt x="6825" y="1342910"/>
                  </a:lnTo>
                  <a:lnTo>
                    <a:pt x="8111" y="1336422"/>
                  </a:lnTo>
                  <a:lnTo>
                    <a:pt x="9496" y="1329935"/>
                  </a:lnTo>
                  <a:lnTo>
                    <a:pt x="10976" y="1323447"/>
                  </a:lnTo>
                  <a:lnTo>
                    <a:pt x="12532" y="1316960"/>
                  </a:lnTo>
                  <a:lnTo>
                    <a:pt x="14157" y="1310472"/>
                  </a:lnTo>
                  <a:lnTo>
                    <a:pt x="15842" y="1303985"/>
                  </a:lnTo>
                  <a:lnTo>
                    <a:pt x="17577" y="1297497"/>
                  </a:lnTo>
                  <a:lnTo>
                    <a:pt x="19355" y="1291010"/>
                  </a:lnTo>
                  <a:lnTo>
                    <a:pt x="21168" y="1284523"/>
                  </a:lnTo>
                  <a:lnTo>
                    <a:pt x="23008" y="1278035"/>
                  </a:lnTo>
                  <a:lnTo>
                    <a:pt x="24872" y="1271548"/>
                  </a:lnTo>
                  <a:lnTo>
                    <a:pt x="26748" y="1265060"/>
                  </a:lnTo>
                  <a:lnTo>
                    <a:pt x="28632" y="1258573"/>
                  </a:lnTo>
                  <a:lnTo>
                    <a:pt x="30521" y="1252085"/>
                  </a:lnTo>
                  <a:lnTo>
                    <a:pt x="32412" y="1245598"/>
                  </a:lnTo>
                  <a:lnTo>
                    <a:pt x="34301" y="1239110"/>
                  </a:lnTo>
                  <a:lnTo>
                    <a:pt x="36187" y="1232623"/>
                  </a:lnTo>
                  <a:lnTo>
                    <a:pt x="38070" y="1226135"/>
                  </a:lnTo>
                  <a:lnTo>
                    <a:pt x="39947" y="1219648"/>
                  </a:lnTo>
                  <a:lnTo>
                    <a:pt x="41820" y="1213160"/>
                  </a:lnTo>
                  <a:lnTo>
                    <a:pt x="43688" y="1206673"/>
                  </a:lnTo>
                  <a:lnTo>
                    <a:pt x="45552" y="1200185"/>
                  </a:lnTo>
                  <a:lnTo>
                    <a:pt x="47413" y="1193698"/>
                  </a:lnTo>
                  <a:lnTo>
                    <a:pt x="49272" y="1187210"/>
                  </a:lnTo>
                  <a:lnTo>
                    <a:pt x="51130" y="1180723"/>
                  </a:lnTo>
                  <a:lnTo>
                    <a:pt x="52989" y="1174235"/>
                  </a:lnTo>
                  <a:lnTo>
                    <a:pt x="54851" y="1167748"/>
                  </a:lnTo>
                  <a:lnTo>
                    <a:pt x="56718" y="1161260"/>
                  </a:lnTo>
                  <a:lnTo>
                    <a:pt x="58594" y="1154773"/>
                  </a:lnTo>
                  <a:lnTo>
                    <a:pt x="60480" y="1148285"/>
                  </a:lnTo>
                  <a:lnTo>
                    <a:pt x="62379" y="1141798"/>
                  </a:lnTo>
                  <a:lnTo>
                    <a:pt x="64294" y="1135310"/>
                  </a:lnTo>
                  <a:lnTo>
                    <a:pt x="66228" y="1128823"/>
                  </a:lnTo>
                  <a:lnTo>
                    <a:pt x="68184" y="1122335"/>
                  </a:lnTo>
                  <a:lnTo>
                    <a:pt x="70165" y="1115848"/>
                  </a:lnTo>
                  <a:lnTo>
                    <a:pt x="72175" y="1109360"/>
                  </a:lnTo>
                  <a:lnTo>
                    <a:pt x="74214" y="1102873"/>
                  </a:lnTo>
                  <a:lnTo>
                    <a:pt x="76281" y="1096385"/>
                  </a:lnTo>
                  <a:lnTo>
                    <a:pt x="78377" y="1089898"/>
                  </a:lnTo>
                  <a:lnTo>
                    <a:pt x="80500" y="1083410"/>
                  </a:lnTo>
                  <a:lnTo>
                    <a:pt x="82649" y="1076923"/>
                  </a:lnTo>
                  <a:lnTo>
                    <a:pt x="84819" y="1070435"/>
                  </a:lnTo>
                  <a:lnTo>
                    <a:pt x="87009" y="1063948"/>
                  </a:lnTo>
                  <a:lnTo>
                    <a:pt x="89214" y="1057460"/>
                  </a:lnTo>
                  <a:lnTo>
                    <a:pt x="91427" y="1050973"/>
                  </a:lnTo>
                  <a:lnTo>
                    <a:pt x="93642" y="1044485"/>
                  </a:lnTo>
                  <a:lnTo>
                    <a:pt x="95851" y="1037998"/>
                  </a:lnTo>
                  <a:lnTo>
                    <a:pt x="98048" y="1031510"/>
                  </a:lnTo>
                  <a:lnTo>
                    <a:pt x="100227" y="1025023"/>
                  </a:lnTo>
                  <a:lnTo>
                    <a:pt x="102382" y="1018535"/>
                  </a:lnTo>
                  <a:lnTo>
                    <a:pt x="104507" y="1012048"/>
                  </a:lnTo>
                  <a:lnTo>
                    <a:pt x="106594" y="1005560"/>
                  </a:lnTo>
                  <a:lnTo>
                    <a:pt x="108635" y="999073"/>
                  </a:lnTo>
                  <a:lnTo>
                    <a:pt x="110630" y="992585"/>
                  </a:lnTo>
                  <a:lnTo>
                    <a:pt x="112576" y="986098"/>
                  </a:lnTo>
                  <a:lnTo>
                    <a:pt x="114472" y="979610"/>
                  </a:lnTo>
                  <a:lnTo>
                    <a:pt x="116317" y="973123"/>
                  </a:lnTo>
                  <a:lnTo>
                    <a:pt x="118110" y="966636"/>
                  </a:lnTo>
                  <a:lnTo>
                    <a:pt x="119851" y="960148"/>
                  </a:lnTo>
                  <a:lnTo>
                    <a:pt x="121541" y="953661"/>
                  </a:lnTo>
                  <a:lnTo>
                    <a:pt x="123174" y="947173"/>
                  </a:lnTo>
                  <a:lnTo>
                    <a:pt x="124758" y="940686"/>
                  </a:lnTo>
                  <a:lnTo>
                    <a:pt x="126295" y="934198"/>
                  </a:lnTo>
                  <a:lnTo>
                    <a:pt x="127786" y="927711"/>
                  </a:lnTo>
                  <a:lnTo>
                    <a:pt x="129233" y="921223"/>
                  </a:lnTo>
                  <a:lnTo>
                    <a:pt x="130634" y="914736"/>
                  </a:lnTo>
                  <a:lnTo>
                    <a:pt x="131992" y="908248"/>
                  </a:lnTo>
                  <a:lnTo>
                    <a:pt x="133305" y="901761"/>
                  </a:lnTo>
                  <a:lnTo>
                    <a:pt x="134572" y="895273"/>
                  </a:lnTo>
                  <a:lnTo>
                    <a:pt x="135790" y="888786"/>
                  </a:lnTo>
                  <a:lnTo>
                    <a:pt x="136965" y="882298"/>
                  </a:lnTo>
                  <a:lnTo>
                    <a:pt x="138096" y="875811"/>
                  </a:lnTo>
                  <a:lnTo>
                    <a:pt x="139182" y="869323"/>
                  </a:lnTo>
                  <a:lnTo>
                    <a:pt x="140226" y="862836"/>
                  </a:lnTo>
                  <a:lnTo>
                    <a:pt x="141227" y="856348"/>
                  </a:lnTo>
                  <a:lnTo>
                    <a:pt x="142186" y="849861"/>
                  </a:lnTo>
                  <a:lnTo>
                    <a:pt x="143104" y="843373"/>
                  </a:lnTo>
                  <a:lnTo>
                    <a:pt x="143979" y="836886"/>
                  </a:lnTo>
                  <a:lnTo>
                    <a:pt x="144816" y="830398"/>
                  </a:lnTo>
                  <a:lnTo>
                    <a:pt x="145619" y="823911"/>
                  </a:lnTo>
                  <a:lnTo>
                    <a:pt x="146389" y="817423"/>
                  </a:lnTo>
                  <a:lnTo>
                    <a:pt x="147127" y="810936"/>
                  </a:lnTo>
                  <a:lnTo>
                    <a:pt x="147835" y="804448"/>
                  </a:lnTo>
                  <a:lnTo>
                    <a:pt x="148515" y="797961"/>
                  </a:lnTo>
                  <a:lnTo>
                    <a:pt x="149168" y="791473"/>
                  </a:lnTo>
                  <a:lnTo>
                    <a:pt x="149792" y="784986"/>
                  </a:lnTo>
                  <a:lnTo>
                    <a:pt x="150391" y="778498"/>
                  </a:lnTo>
                  <a:lnTo>
                    <a:pt x="150968" y="772011"/>
                  </a:lnTo>
                  <a:lnTo>
                    <a:pt x="151524" y="765523"/>
                  </a:lnTo>
                  <a:lnTo>
                    <a:pt x="152060" y="759036"/>
                  </a:lnTo>
                  <a:lnTo>
                    <a:pt x="152578" y="752548"/>
                  </a:lnTo>
                  <a:lnTo>
                    <a:pt x="153080" y="746061"/>
                  </a:lnTo>
                  <a:lnTo>
                    <a:pt x="153567" y="739573"/>
                  </a:lnTo>
                  <a:lnTo>
                    <a:pt x="154040" y="733086"/>
                  </a:lnTo>
                  <a:lnTo>
                    <a:pt x="154500" y="726598"/>
                  </a:lnTo>
                  <a:lnTo>
                    <a:pt x="154950" y="720111"/>
                  </a:lnTo>
                  <a:lnTo>
                    <a:pt x="155389" y="713623"/>
                  </a:lnTo>
                  <a:lnTo>
                    <a:pt x="155820" y="707136"/>
                  </a:lnTo>
                  <a:lnTo>
                    <a:pt x="156241" y="700648"/>
                  </a:lnTo>
                  <a:lnTo>
                    <a:pt x="156652" y="694161"/>
                  </a:lnTo>
                  <a:lnTo>
                    <a:pt x="157053" y="687673"/>
                  </a:lnTo>
                  <a:lnTo>
                    <a:pt x="157442" y="681186"/>
                  </a:lnTo>
                  <a:lnTo>
                    <a:pt x="157817" y="674698"/>
                  </a:lnTo>
                  <a:lnTo>
                    <a:pt x="158177" y="668211"/>
                  </a:lnTo>
                  <a:lnTo>
                    <a:pt x="158520" y="661723"/>
                  </a:lnTo>
                  <a:lnTo>
                    <a:pt x="158846" y="655236"/>
                  </a:lnTo>
                  <a:lnTo>
                    <a:pt x="159153" y="648748"/>
                  </a:lnTo>
                  <a:lnTo>
                    <a:pt x="159440" y="642261"/>
                  </a:lnTo>
                  <a:lnTo>
                    <a:pt x="159706" y="635774"/>
                  </a:lnTo>
                  <a:lnTo>
                    <a:pt x="159951" y="629286"/>
                  </a:lnTo>
                  <a:lnTo>
                    <a:pt x="160172" y="622799"/>
                  </a:lnTo>
                  <a:lnTo>
                    <a:pt x="160371" y="616311"/>
                  </a:lnTo>
                  <a:lnTo>
                    <a:pt x="160550" y="609824"/>
                  </a:lnTo>
                  <a:lnTo>
                    <a:pt x="160709" y="603336"/>
                  </a:lnTo>
                  <a:lnTo>
                    <a:pt x="160851" y="596849"/>
                  </a:lnTo>
                  <a:lnTo>
                    <a:pt x="160975" y="590361"/>
                  </a:lnTo>
                  <a:lnTo>
                    <a:pt x="161084" y="583874"/>
                  </a:lnTo>
                  <a:lnTo>
                    <a:pt x="161179" y="577386"/>
                  </a:lnTo>
                  <a:lnTo>
                    <a:pt x="161261" y="570899"/>
                  </a:lnTo>
                  <a:lnTo>
                    <a:pt x="161331" y="564411"/>
                  </a:lnTo>
                  <a:lnTo>
                    <a:pt x="161392" y="557924"/>
                  </a:lnTo>
                  <a:lnTo>
                    <a:pt x="161445" y="551436"/>
                  </a:lnTo>
                  <a:lnTo>
                    <a:pt x="161490" y="544949"/>
                  </a:lnTo>
                  <a:lnTo>
                    <a:pt x="161529" y="538461"/>
                  </a:lnTo>
                  <a:lnTo>
                    <a:pt x="161564" y="531974"/>
                  </a:lnTo>
                  <a:lnTo>
                    <a:pt x="161594" y="525486"/>
                  </a:lnTo>
                  <a:lnTo>
                    <a:pt x="161620" y="518999"/>
                  </a:lnTo>
                  <a:lnTo>
                    <a:pt x="161644" y="512511"/>
                  </a:lnTo>
                  <a:lnTo>
                    <a:pt x="161665" y="506024"/>
                  </a:lnTo>
                  <a:lnTo>
                    <a:pt x="161685" y="499536"/>
                  </a:lnTo>
                  <a:lnTo>
                    <a:pt x="161705" y="493049"/>
                  </a:lnTo>
                  <a:lnTo>
                    <a:pt x="161724" y="486561"/>
                  </a:lnTo>
                  <a:lnTo>
                    <a:pt x="161742" y="480074"/>
                  </a:lnTo>
                  <a:lnTo>
                    <a:pt x="161761" y="473586"/>
                  </a:lnTo>
                  <a:lnTo>
                    <a:pt x="161780" y="467099"/>
                  </a:lnTo>
                  <a:lnTo>
                    <a:pt x="161799" y="460611"/>
                  </a:lnTo>
                  <a:lnTo>
                    <a:pt x="161819" y="454124"/>
                  </a:lnTo>
                  <a:lnTo>
                    <a:pt x="161838" y="447636"/>
                  </a:lnTo>
                  <a:lnTo>
                    <a:pt x="161857" y="441149"/>
                  </a:lnTo>
                  <a:lnTo>
                    <a:pt x="161876" y="434661"/>
                  </a:lnTo>
                  <a:lnTo>
                    <a:pt x="161895" y="428174"/>
                  </a:lnTo>
                  <a:lnTo>
                    <a:pt x="161912" y="421686"/>
                  </a:lnTo>
                  <a:lnTo>
                    <a:pt x="161929" y="415199"/>
                  </a:lnTo>
                  <a:lnTo>
                    <a:pt x="161945" y="408711"/>
                  </a:lnTo>
                  <a:lnTo>
                    <a:pt x="161959" y="402224"/>
                  </a:lnTo>
                  <a:lnTo>
                    <a:pt x="161971" y="395736"/>
                  </a:lnTo>
                  <a:lnTo>
                    <a:pt x="161982" y="389249"/>
                  </a:lnTo>
                  <a:lnTo>
                    <a:pt x="161992" y="382761"/>
                  </a:lnTo>
                  <a:lnTo>
                    <a:pt x="162000" y="376274"/>
                  </a:lnTo>
                  <a:lnTo>
                    <a:pt x="162007" y="369786"/>
                  </a:lnTo>
                  <a:lnTo>
                    <a:pt x="162012" y="363299"/>
                  </a:lnTo>
                  <a:lnTo>
                    <a:pt x="162016" y="356811"/>
                  </a:lnTo>
                  <a:lnTo>
                    <a:pt x="162018" y="350324"/>
                  </a:lnTo>
                  <a:lnTo>
                    <a:pt x="162020" y="343836"/>
                  </a:lnTo>
                  <a:lnTo>
                    <a:pt x="162020" y="337349"/>
                  </a:lnTo>
                  <a:lnTo>
                    <a:pt x="162020" y="330861"/>
                  </a:lnTo>
                  <a:lnTo>
                    <a:pt x="162018" y="324374"/>
                  </a:lnTo>
                  <a:lnTo>
                    <a:pt x="162015" y="317887"/>
                  </a:lnTo>
                  <a:lnTo>
                    <a:pt x="162012" y="311399"/>
                  </a:lnTo>
                  <a:lnTo>
                    <a:pt x="162007" y="304912"/>
                  </a:lnTo>
                  <a:lnTo>
                    <a:pt x="162002" y="298424"/>
                  </a:lnTo>
                  <a:lnTo>
                    <a:pt x="161996" y="291937"/>
                  </a:lnTo>
                  <a:lnTo>
                    <a:pt x="161989" y="285449"/>
                  </a:lnTo>
                  <a:lnTo>
                    <a:pt x="161982" y="278962"/>
                  </a:lnTo>
                  <a:lnTo>
                    <a:pt x="161974" y="272474"/>
                  </a:lnTo>
                  <a:lnTo>
                    <a:pt x="161967" y="265987"/>
                  </a:lnTo>
                  <a:lnTo>
                    <a:pt x="161959" y="259499"/>
                  </a:lnTo>
                  <a:lnTo>
                    <a:pt x="161951" y="253012"/>
                  </a:lnTo>
                  <a:lnTo>
                    <a:pt x="161944" y="246524"/>
                  </a:lnTo>
                  <a:lnTo>
                    <a:pt x="161937" y="240037"/>
                  </a:lnTo>
                  <a:lnTo>
                    <a:pt x="161932" y="233549"/>
                  </a:lnTo>
                  <a:lnTo>
                    <a:pt x="161928" y="227062"/>
                  </a:lnTo>
                  <a:lnTo>
                    <a:pt x="161925" y="220574"/>
                  </a:lnTo>
                  <a:lnTo>
                    <a:pt x="161923" y="214087"/>
                  </a:lnTo>
                  <a:lnTo>
                    <a:pt x="161923" y="207599"/>
                  </a:lnTo>
                  <a:lnTo>
                    <a:pt x="161924" y="201112"/>
                  </a:lnTo>
                  <a:lnTo>
                    <a:pt x="161927" y="194624"/>
                  </a:lnTo>
                  <a:lnTo>
                    <a:pt x="161931" y="188137"/>
                  </a:lnTo>
                  <a:lnTo>
                    <a:pt x="161936" y="181649"/>
                  </a:lnTo>
                  <a:lnTo>
                    <a:pt x="161942" y="175162"/>
                  </a:lnTo>
                  <a:lnTo>
                    <a:pt x="161949" y="168674"/>
                  </a:lnTo>
                  <a:lnTo>
                    <a:pt x="161956" y="162187"/>
                  </a:lnTo>
                  <a:lnTo>
                    <a:pt x="161963" y="155699"/>
                  </a:lnTo>
                  <a:lnTo>
                    <a:pt x="161970" y="149212"/>
                  </a:lnTo>
                  <a:lnTo>
                    <a:pt x="161977" y="142724"/>
                  </a:lnTo>
                  <a:lnTo>
                    <a:pt x="161983" y="136237"/>
                  </a:lnTo>
                  <a:lnTo>
                    <a:pt x="161988" y="129749"/>
                  </a:lnTo>
                  <a:lnTo>
                    <a:pt x="161992" y="123262"/>
                  </a:lnTo>
                  <a:lnTo>
                    <a:pt x="161995" y="116774"/>
                  </a:lnTo>
                  <a:lnTo>
                    <a:pt x="161996" y="110287"/>
                  </a:lnTo>
                  <a:lnTo>
                    <a:pt x="161997" y="103799"/>
                  </a:lnTo>
                  <a:lnTo>
                    <a:pt x="161996" y="97312"/>
                  </a:lnTo>
                  <a:lnTo>
                    <a:pt x="161994" y="90824"/>
                  </a:lnTo>
                  <a:lnTo>
                    <a:pt x="161990" y="84337"/>
                  </a:lnTo>
                  <a:lnTo>
                    <a:pt x="161986" y="77849"/>
                  </a:lnTo>
                  <a:lnTo>
                    <a:pt x="161980" y="71362"/>
                  </a:lnTo>
                  <a:lnTo>
                    <a:pt x="161974" y="64874"/>
                  </a:lnTo>
                  <a:lnTo>
                    <a:pt x="161967" y="58387"/>
                  </a:lnTo>
                  <a:lnTo>
                    <a:pt x="161960" y="51899"/>
                  </a:lnTo>
                  <a:lnTo>
                    <a:pt x="161953" y="45412"/>
                  </a:lnTo>
                  <a:lnTo>
                    <a:pt x="161946" y="38924"/>
                  </a:lnTo>
                  <a:lnTo>
                    <a:pt x="161939" y="32437"/>
                  </a:lnTo>
                  <a:lnTo>
                    <a:pt x="161934" y="25949"/>
                  </a:lnTo>
                  <a:lnTo>
                    <a:pt x="161929" y="19462"/>
                  </a:lnTo>
                  <a:lnTo>
                    <a:pt x="161926" y="12974"/>
                  </a:lnTo>
                  <a:lnTo>
                    <a:pt x="161924" y="6487"/>
                  </a:lnTo>
                  <a:lnTo>
                    <a:pt x="161923" y="0"/>
                  </a:lnTo>
                  <a:lnTo>
                    <a:pt x="162151" y="0"/>
                  </a:lnTo>
                  <a:lnTo>
                    <a:pt x="162150" y="6487"/>
                  </a:lnTo>
                  <a:lnTo>
                    <a:pt x="162148" y="12974"/>
                  </a:lnTo>
                  <a:lnTo>
                    <a:pt x="162145" y="19462"/>
                  </a:lnTo>
                  <a:lnTo>
                    <a:pt x="162140" y="25949"/>
                  </a:lnTo>
                  <a:lnTo>
                    <a:pt x="162135" y="32437"/>
                  </a:lnTo>
                  <a:lnTo>
                    <a:pt x="162128" y="38924"/>
                  </a:lnTo>
                  <a:lnTo>
                    <a:pt x="162121" y="45412"/>
                  </a:lnTo>
                  <a:lnTo>
                    <a:pt x="162114" y="51899"/>
                  </a:lnTo>
                  <a:lnTo>
                    <a:pt x="162107" y="58387"/>
                  </a:lnTo>
                  <a:lnTo>
                    <a:pt x="162100" y="64874"/>
                  </a:lnTo>
                  <a:lnTo>
                    <a:pt x="162094" y="71362"/>
                  </a:lnTo>
                  <a:lnTo>
                    <a:pt x="162089" y="77849"/>
                  </a:lnTo>
                  <a:lnTo>
                    <a:pt x="162084" y="84337"/>
                  </a:lnTo>
                  <a:lnTo>
                    <a:pt x="162081" y="90824"/>
                  </a:lnTo>
                  <a:lnTo>
                    <a:pt x="162078" y="97312"/>
                  </a:lnTo>
                  <a:lnTo>
                    <a:pt x="162078" y="103799"/>
                  </a:lnTo>
                  <a:lnTo>
                    <a:pt x="162078" y="110287"/>
                  </a:lnTo>
                  <a:lnTo>
                    <a:pt x="162080" y="116774"/>
                  </a:lnTo>
                  <a:lnTo>
                    <a:pt x="162082" y="123262"/>
                  </a:lnTo>
                  <a:lnTo>
                    <a:pt x="162086" y="129749"/>
                  </a:lnTo>
                  <a:lnTo>
                    <a:pt x="162091" y="136237"/>
                  </a:lnTo>
                  <a:lnTo>
                    <a:pt x="162097" y="142724"/>
                  </a:lnTo>
                  <a:lnTo>
                    <a:pt x="162104" y="149212"/>
                  </a:lnTo>
                  <a:lnTo>
                    <a:pt x="162111" y="155699"/>
                  </a:lnTo>
                  <a:lnTo>
                    <a:pt x="162118" y="162187"/>
                  </a:lnTo>
                  <a:lnTo>
                    <a:pt x="162125" y="168674"/>
                  </a:lnTo>
                  <a:lnTo>
                    <a:pt x="162132" y="175162"/>
                  </a:lnTo>
                  <a:lnTo>
                    <a:pt x="162138" y="181649"/>
                  </a:lnTo>
                  <a:lnTo>
                    <a:pt x="162143" y="188137"/>
                  </a:lnTo>
                  <a:lnTo>
                    <a:pt x="162147" y="194624"/>
                  </a:lnTo>
                  <a:lnTo>
                    <a:pt x="162150" y="201112"/>
                  </a:lnTo>
                  <a:lnTo>
                    <a:pt x="162151" y="207599"/>
                  </a:lnTo>
                  <a:lnTo>
                    <a:pt x="162151" y="214087"/>
                  </a:lnTo>
                  <a:lnTo>
                    <a:pt x="162149" y="220574"/>
                  </a:lnTo>
                  <a:lnTo>
                    <a:pt x="162146" y="227062"/>
                  </a:lnTo>
                  <a:lnTo>
                    <a:pt x="162142" y="233549"/>
                  </a:lnTo>
                  <a:lnTo>
                    <a:pt x="162137" y="240037"/>
                  </a:lnTo>
                  <a:lnTo>
                    <a:pt x="162130" y="246524"/>
                  </a:lnTo>
                  <a:lnTo>
                    <a:pt x="162123" y="253012"/>
                  </a:lnTo>
                  <a:lnTo>
                    <a:pt x="162115" y="259499"/>
                  </a:lnTo>
                  <a:lnTo>
                    <a:pt x="162108" y="265987"/>
                  </a:lnTo>
                  <a:lnTo>
                    <a:pt x="162100" y="272474"/>
                  </a:lnTo>
                  <a:lnTo>
                    <a:pt x="162092" y="278962"/>
                  </a:lnTo>
                  <a:lnTo>
                    <a:pt x="162085" y="285449"/>
                  </a:lnTo>
                  <a:lnTo>
                    <a:pt x="162078" y="291937"/>
                  </a:lnTo>
                  <a:lnTo>
                    <a:pt x="162072" y="298424"/>
                  </a:lnTo>
                  <a:lnTo>
                    <a:pt x="162067" y="304912"/>
                  </a:lnTo>
                  <a:lnTo>
                    <a:pt x="162062" y="311399"/>
                  </a:lnTo>
                  <a:lnTo>
                    <a:pt x="162059" y="317887"/>
                  </a:lnTo>
                  <a:lnTo>
                    <a:pt x="162056" y="324374"/>
                  </a:lnTo>
                  <a:lnTo>
                    <a:pt x="162054" y="330861"/>
                  </a:lnTo>
                  <a:lnTo>
                    <a:pt x="162054" y="337349"/>
                  </a:lnTo>
                  <a:lnTo>
                    <a:pt x="162054" y="343836"/>
                  </a:lnTo>
                  <a:lnTo>
                    <a:pt x="162056" y="350324"/>
                  </a:lnTo>
                  <a:lnTo>
                    <a:pt x="162058" y="356811"/>
                  </a:lnTo>
                  <a:lnTo>
                    <a:pt x="162062" y="363299"/>
                  </a:lnTo>
                  <a:lnTo>
                    <a:pt x="162068" y="369786"/>
                  </a:lnTo>
                  <a:lnTo>
                    <a:pt x="162074" y="376274"/>
                  </a:lnTo>
                  <a:lnTo>
                    <a:pt x="162082" y="382761"/>
                  </a:lnTo>
                  <a:lnTo>
                    <a:pt x="162092" y="389249"/>
                  </a:lnTo>
                  <a:lnTo>
                    <a:pt x="162103" y="395736"/>
                  </a:lnTo>
                  <a:lnTo>
                    <a:pt x="162115" y="402224"/>
                  </a:lnTo>
                  <a:lnTo>
                    <a:pt x="162129" y="408711"/>
                  </a:lnTo>
                  <a:lnTo>
                    <a:pt x="162145" y="415199"/>
                  </a:lnTo>
                  <a:lnTo>
                    <a:pt x="162162" y="421686"/>
                  </a:lnTo>
                  <a:lnTo>
                    <a:pt x="162179" y="428174"/>
                  </a:lnTo>
                  <a:lnTo>
                    <a:pt x="162198" y="434661"/>
                  </a:lnTo>
                  <a:lnTo>
                    <a:pt x="162217" y="441149"/>
                  </a:lnTo>
                  <a:lnTo>
                    <a:pt x="162236" y="447636"/>
                  </a:lnTo>
                  <a:lnTo>
                    <a:pt x="162256" y="454124"/>
                  </a:lnTo>
                  <a:lnTo>
                    <a:pt x="162275" y="460611"/>
                  </a:lnTo>
                  <a:lnTo>
                    <a:pt x="162294" y="467099"/>
                  </a:lnTo>
                  <a:lnTo>
                    <a:pt x="162313" y="473586"/>
                  </a:lnTo>
                  <a:lnTo>
                    <a:pt x="162332" y="480074"/>
                  </a:lnTo>
                  <a:lnTo>
                    <a:pt x="162351" y="486561"/>
                  </a:lnTo>
                  <a:lnTo>
                    <a:pt x="162369" y="493049"/>
                  </a:lnTo>
                  <a:lnTo>
                    <a:pt x="162389" y="499536"/>
                  </a:lnTo>
                  <a:lnTo>
                    <a:pt x="162409" y="506024"/>
                  </a:lnTo>
                  <a:lnTo>
                    <a:pt x="162430" y="512511"/>
                  </a:lnTo>
                  <a:lnTo>
                    <a:pt x="162454" y="518999"/>
                  </a:lnTo>
                  <a:lnTo>
                    <a:pt x="162480" y="525486"/>
                  </a:lnTo>
                  <a:lnTo>
                    <a:pt x="162510" y="531974"/>
                  </a:lnTo>
                  <a:lnTo>
                    <a:pt x="162545" y="538461"/>
                  </a:lnTo>
                  <a:lnTo>
                    <a:pt x="162584" y="544949"/>
                  </a:lnTo>
                  <a:lnTo>
                    <a:pt x="162630" y="551436"/>
                  </a:lnTo>
                  <a:lnTo>
                    <a:pt x="162682" y="557924"/>
                  </a:lnTo>
                  <a:lnTo>
                    <a:pt x="162743" y="564411"/>
                  </a:lnTo>
                  <a:lnTo>
                    <a:pt x="162813" y="570899"/>
                  </a:lnTo>
                  <a:lnTo>
                    <a:pt x="162895" y="577386"/>
                  </a:lnTo>
                  <a:lnTo>
                    <a:pt x="162990" y="583874"/>
                  </a:lnTo>
                  <a:lnTo>
                    <a:pt x="163099" y="590361"/>
                  </a:lnTo>
                  <a:lnTo>
                    <a:pt x="163223" y="596849"/>
                  </a:lnTo>
                  <a:lnTo>
                    <a:pt x="163365" y="603336"/>
                  </a:lnTo>
                  <a:lnTo>
                    <a:pt x="163524" y="609824"/>
                  </a:lnTo>
                  <a:lnTo>
                    <a:pt x="163703" y="616311"/>
                  </a:lnTo>
                  <a:lnTo>
                    <a:pt x="163902" y="622799"/>
                  </a:lnTo>
                  <a:lnTo>
                    <a:pt x="164123" y="629286"/>
                  </a:lnTo>
                  <a:lnTo>
                    <a:pt x="164368" y="635774"/>
                  </a:lnTo>
                  <a:lnTo>
                    <a:pt x="164634" y="642261"/>
                  </a:lnTo>
                  <a:lnTo>
                    <a:pt x="164921" y="648748"/>
                  </a:lnTo>
                  <a:lnTo>
                    <a:pt x="165228" y="655236"/>
                  </a:lnTo>
                  <a:lnTo>
                    <a:pt x="165554" y="661723"/>
                  </a:lnTo>
                  <a:lnTo>
                    <a:pt x="165897" y="668211"/>
                  </a:lnTo>
                  <a:lnTo>
                    <a:pt x="166257" y="674698"/>
                  </a:lnTo>
                  <a:lnTo>
                    <a:pt x="166632" y="681186"/>
                  </a:lnTo>
                  <a:lnTo>
                    <a:pt x="167021" y="687673"/>
                  </a:lnTo>
                  <a:lnTo>
                    <a:pt x="167422" y="694161"/>
                  </a:lnTo>
                  <a:lnTo>
                    <a:pt x="167833" y="700648"/>
                  </a:lnTo>
                  <a:lnTo>
                    <a:pt x="168254" y="707136"/>
                  </a:lnTo>
                  <a:lnTo>
                    <a:pt x="168685" y="713623"/>
                  </a:lnTo>
                  <a:lnTo>
                    <a:pt x="169124" y="720111"/>
                  </a:lnTo>
                  <a:lnTo>
                    <a:pt x="169574" y="726598"/>
                  </a:lnTo>
                  <a:lnTo>
                    <a:pt x="170034" y="733086"/>
                  </a:lnTo>
                  <a:lnTo>
                    <a:pt x="170507" y="739573"/>
                  </a:lnTo>
                  <a:lnTo>
                    <a:pt x="170994" y="746061"/>
                  </a:lnTo>
                  <a:lnTo>
                    <a:pt x="171496" y="752548"/>
                  </a:lnTo>
                  <a:lnTo>
                    <a:pt x="172014" y="759036"/>
                  </a:lnTo>
                  <a:lnTo>
                    <a:pt x="172550" y="765523"/>
                  </a:lnTo>
                  <a:lnTo>
                    <a:pt x="173106" y="772011"/>
                  </a:lnTo>
                  <a:lnTo>
                    <a:pt x="173683" y="778498"/>
                  </a:lnTo>
                  <a:lnTo>
                    <a:pt x="174282" y="784986"/>
                  </a:lnTo>
                  <a:lnTo>
                    <a:pt x="174906" y="791473"/>
                  </a:lnTo>
                  <a:lnTo>
                    <a:pt x="175559" y="797961"/>
                  </a:lnTo>
                  <a:lnTo>
                    <a:pt x="176239" y="804448"/>
                  </a:lnTo>
                  <a:lnTo>
                    <a:pt x="176947" y="810936"/>
                  </a:lnTo>
                  <a:lnTo>
                    <a:pt x="177685" y="817423"/>
                  </a:lnTo>
                  <a:lnTo>
                    <a:pt x="178455" y="823911"/>
                  </a:lnTo>
                  <a:lnTo>
                    <a:pt x="179258" y="830398"/>
                  </a:lnTo>
                  <a:lnTo>
                    <a:pt x="180095" y="836886"/>
                  </a:lnTo>
                  <a:lnTo>
                    <a:pt x="180970" y="843373"/>
                  </a:lnTo>
                  <a:lnTo>
                    <a:pt x="181888" y="849861"/>
                  </a:lnTo>
                  <a:lnTo>
                    <a:pt x="182847" y="856348"/>
                  </a:lnTo>
                  <a:lnTo>
                    <a:pt x="183848" y="862836"/>
                  </a:lnTo>
                  <a:lnTo>
                    <a:pt x="184892" y="869323"/>
                  </a:lnTo>
                  <a:lnTo>
                    <a:pt x="185978" y="875811"/>
                  </a:lnTo>
                  <a:lnTo>
                    <a:pt x="187109" y="882298"/>
                  </a:lnTo>
                  <a:lnTo>
                    <a:pt x="188284" y="888786"/>
                  </a:lnTo>
                  <a:lnTo>
                    <a:pt x="189502" y="895273"/>
                  </a:lnTo>
                  <a:lnTo>
                    <a:pt x="190769" y="901761"/>
                  </a:lnTo>
                  <a:lnTo>
                    <a:pt x="192082" y="908248"/>
                  </a:lnTo>
                  <a:lnTo>
                    <a:pt x="193440" y="914736"/>
                  </a:lnTo>
                  <a:lnTo>
                    <a:pt x="194842" y="921223"/>
                  </a:lnTo>
                  <a:lnTo>
                    <a:pt x="196288" y="927711"/>
                  </a:lnTo>
                  <a:lnTo>
                    <a:pt x="197779" y="934198"/>
                  </a:lnTo>
                  <a:lnTo>
                    <a:pt x="199316" y="940686"/>
                  </a:lnTo>
                  <a:lnTo>
                    <a:pt x="200900" y="947173"/>
                  </a:lnTo>
                  <a:lnTo>
                    <a:pt x="202534" y="953661"/>
                  </a:lnTo>
                  <a:lnTo>
                    <a:pt x="204224" y="960148"/>
                  </a:lnTo>
                  <a:lnTo>
                    <a:pt x="205965" y="966636"/>
                  </a:lnTo>
                  <a:lnTo>
                    <a:pt x="207757" y="973123"/>
                  </a:lnTo>
                  <a:lnTo>
                    <a:pt x="209602" y="979610"/>
                  </a:lnTo>
                  <a:lnTo>
                    <a:pt x="211498" y="986098"/>
                  </a:lnTo>
                  <a:lnTo>
                    <a:pt x="213444" y="992585"/>
                  </a:lnTo>
                  <a:lnTo>
                    <a:pt x="215439" y="999073"/>
                  </a:lnTo>
                  <a:lnTo>
                    <a:pt x="217480" y="1005560"/>
                  </a:lnTo>
                  <a:lnTo>
                    <a:pt x="219567" y="1012048"/>
                  </a:lnTo>
                  <a:lnTo>
                    <a:pt x="221692" y="1018535"/>
                  </a:lnTo>
                  <a:lnTo>
                    <a:pt x="223847" y="1025023"/>
                  </a:lnTo>
                  <a:lnTo>
                    <a:pt x="226026" y="1031510"/>
                  </a:lnTo>
                  <a:lnTo>
                    <a:pt x="228224" y="1037998"/>
                  </a:lnTo>
                  <a:lnTo>
                    <a:pt x="230433" y="1044485"/>
                  </a:lnTo>
                  <a:lnTo>
                    <a:pt x="232647" y="1050973"/>
                  </a:lnTo>
                  <a:lnTo>
                    <a:pt x="234860" y="1057460"/>
                  </a:lnTo>
                  <a:lnTo>
                    <a:pt x="237065" y="1063948"/>
                  </a:lnTo>
                  <a:lnTo>
                    <a:pt x="239255" y="1070435"/>
                  </a:lnTo>
                  <a:lnTo>
                    <a:pt x="241426" y="1076923"/>
                  </a:lnTo>
                  <a:lnTo>
                    <a:pt x="243574" y="1083410"/>
                  </a:lnTo>
                  <a:lnTo>
                    <a:pt x="245697" y="1089898"/>
                  </a:lnTo>
                  <a:lnTo>
                    <a:pt x="247793" y="1096385"/>
                  </a:lnTo>
                  <a:lnTo>
                    <a:pt x="249860" y="1102873"/>
                  </a:lnTo>
                  <a:lnTo>
                    <a:pt x="251899" y="1109360"/>
                  </a:lnTo>
                  <a:lnTo>
                    <a:pt x="253910" y="1115848"/>
                  </a:lnTo>
                  <a:lnTo>
                    <a:pt x="255890" y="1122335"/>
                  </a:lnTo>
                  <a:lnTo>
                    <a:pt x="257846" y="1128823"/>
                  </a:lnTo>
                  <a:lnTo>
                    <a:pt x="259780" y="1135310"/>
                  </a:lnTo>
                  <a:lnTo>
                    <a:pt x="261695" y="1141798"/>
                  </a:lnTo>
                  <a:lnTo>
                    <a:pt x="263595" y="1148285"/>
                  </a:lnTo>
                  <a:lnTo>
                    <a:pt x="265480" y="1154773"/>
                  </a:lnTo>
                  <a:lnTo>
                    <a:pt x="267356" y="1161260"/>
                  </a:lnTo>
                  <a:lnTo>
                    <a:pt x="269223" y="1167748"/>
                  </a:lnTo>
                  <a:lnTo>
                    <a:pt x="271085" y="1174235"/>
                  </a:lnTo>
                  <a:lnTo>
                    <a:pt x="272944" y="1180723"/>
                  </a:lnTo>
                  <a:lnTo>
                    <a:pt x="274802" y="1187210"/>
                  </a:lnTo>
                  <a:lnTo>
                    <a:pt x="276661" y="1193698"/>
                  </a:lnTo>
                  <a:lnTo>
                    <a:pt x="278522" y="1200185"/>
                  </a:lnTo>
                  <a:lnTo>
                    <a:pt x="280386" y="1206673"/>
                  </a:lnTo>
                  <a:lnTo>
                    <a:pt x="282254" y="1213160"/>
                  </a:lnTo>
                  <a:lnTo>
                    <a:pt x="284127" y="1219648"/>
                  </a:lnTo>
                  <a:lnTo>
                    <a:pt x="286004" y="1226135"/>
                  </a:lnTo>
                  <a:lnTo>
                    <a:pt x="287887" y="1232623"/>
                  </a:lnTo>
                  <a:lnTo>
                    <a:pt x="289773" y="1239110"/>
                  </a:lnTo>
                  <a:lnTo>
                    <a:pt x="291663" y="1245598"/>
                  </a:lnTo>
                  <a:lnTo>
                    <a:pt x="293553" y="1252085"/>
                  </a:lnTo>
                  <a:lnTo>
                    <a:pt x="295442" y="1258573"/>
                  </a:lnTo>
                  <a:lnTo>
                    <a:pt x="297326" y="1265060"/>
                  </a:lnTo>
                  <a:lnTo>
                    <a:pt x="299202" y="1271548"/>
                  </a:lnTo>
                  <a:lnTo>
                    <a:pt x="301066" y="1278035"/>
                  </a:lnTo>
                  <a:lnTo>
                    <a:pt x="302906" y="1284523"/>
                  </a:lnTo>
                  <a:lnTo>
                    <a:pt x="304719" y="1291010"/>
                  </a:lnTo>
                  <a:lnTo>
                    <a:pt x="306497" y="1297497"/>
                  </a:lnTo>
                  <a:lnTo>
                    <a:pt x="308233" y="1303985"/>
                  </a:lnTo>
                  <a:lnTo>
                    <a:pt x="309917" y="1310472"/>
                  </a:lnTo>
                  <a:lnTo>
                    <a:pt x="311542" y="1316960"/>
                  </a:lnTo>
                  <a:lnTo>
                    <a:pt x="313098" y="1323447"/>
                  </a:lnTo>
                  <a:lnTo>
                    <a:pt x="314578" y="1329935"/>
                  </a:lnTo>
                  <a:lnTo>
                    <a:pt x="315964" y="1336422"/>
                  </a:lnTo>
                  <a:lnTo>
                    <a:pt x="317249" y="1342910"/>
                  </a:lnTo>
                  <a:lnTo>
                    <a:pt x="318433" y="1349397"/>
                  </a:lnTo>
                  <a:lnTo>
                    <a:pt x="319511" y="1355885"/>
                  </a:lnTo>
                  <a:lnTo>
                    <a:pt x="320477" y="1362372"/>
                  </a:lnTo>
                  <a:lnTo>
                    <a:pt x="321330" y="1368860"/>
                  </a:lnTo>
                  <a:lnTo>
                    <a:pt x="322066" y="1375347"/>
                  </a:lnTo>
                  <a:lnTo>
                    <a:pt x="322686" y="1381835"/>
                  </a:lnTo>
                  <a:lnTo>
                    <a:pt x="323186" y="1388322"/>
                  </a:lnTo>
                  <a:lnTo>
                    <a:pt x="323561" y="1394810"/>
                  </a:lnTo>
                  <a:lnTo>
                    <a:pt x="323830" y="1401297"/>
                  </a:lnTo>
                  <a:lnTo>
                    <a:pt x="323999" y="1407785"/>
                  </a:lnTo>
                  <a:lnTo>
                    <a:pt x="324075" y="1414272"/>
                  </a:lnTo>
                  <a:lnTo>
                    <a:pt x="324066" y="1420760"/>
                  </a:lnTo>
                  <a:lnTo>
                    <a:pt x="323982" y="1427247"/>
                  </a:lnTo>
                  <a:lnTo>
                    <a:pt x="323834" y="1433735"/>
                  </a:lnTo>
                  <a:lnTo>
                    <a:pt x="323633" y="1440222"/>
                  </a:lnTo>
                  <a:lnTo>
                    <a:pt x="323386" y="1446710"/>
                  </a:lnTo>
                  <a:lnTo>
                    <a:pt x="323113" y="1453197"/>
                  </a:lnTo>
                  <a:lnTo>
                    <a:pt x="322824" y="1459685"/>
                  </a:lnTo>
                  <a:lnTo>
                    <a:pt x="322529" y="1466172"/>
                  </a:lnTo>
                  <a:lnTo>
                    <a:pt x="322238" y="1472660"/>
                  </a:lnTo>
                  <a:lnTo>
                    <a:pt x="321957" y="1479147"/>
                  </a:lnTo>
                  <a:lnTo>
                    <a:pt x="321694" y="1485635"/>
                  </a:lnTo>
                  <a:lnTo>
                    <a:pt x="321453" y="1492122"/>
                  </a:lnTo>
                  <a:lnTo>
                    <a:pt x="321239" y="1498610"/>
                  </a:lnTo>
                  <a:lnTo>
                    <a:pt x="321052" y="1505097"/>
                  </a:lnTo>
                  <a:lnTo>
                    <a:pt x="320890" y="1511585"/>
                  </a:lnTo>
                  <a:lnTo>
                    <a:pt x="320751" y="1518072"/>
                  </a:lnTo>
                  <a:lnTo>
                    <a:pt x="320631" y="1524560"/>
                  </a:lnTo>
                  <a:lnTo>
                    <a:pt x="320527" y="1531047"/>
                  </a:lnTo>
                  <a:lnTo>
                    <a:pt x="320434" y="1537535"/>
                  </a:lnTo>
                  <a:lnTo>
                    <a:pt x="320347" y="1544022"/>
                  </a:lnTo>
                  <a:lnTo>
                    <a:pt x="320260" y="1550510"/>
                  </a:lnTo>
                  <a:lnTo>
                    <a:pt x="320167" y="1556997"/>
                  </a:lnTo>
                  <a:lnTo>
                    <a:pt x="320062" y="1563485"/>
                  </a:lnTo>
                  <a:lnTo>
                    <a:pt x="319939" y="1569972"/>
                  </a:lnTo>
                  <a:lnTo>
                    <a:pt x="319794" y="1576460"/>
                  </a:lnTo>
                  <a:lnTo>
                    <a:pt x="319623" y="1582947"/>
                  </a:lnTo>
                  <a:lnTo>
                    <a:pt x="319420" y="1589435"/>
                  </a:lnTo>
                  <a:lnTo>
                    <a:pt x="319185" y="1595922"/>
                  </a:lnTo>
                  <a:lnTo>
                    <a:pt x="318913" y="1602410"/>
                  </a:lnTo>
                  <a:lnTo>
                    <a:pt x="318601" y="1608897"/>
                  </a:lnTo>
                  <a:lnTo>
                    <a:pt x="318253" y="1615384"/>
                  </a:lnTo>
                  <a:lnTo>
                    <a:pt x="317873" y="1621872"/>
                  </a:lnTo>
                  <a:lnTo>
                    <a:pt x="317465" y="1628359"/>
                  </a:lnTo>
                  <a:lnTo>
                    <a:pt x="317034" y="1634847"/>
                  </a:lnTo>
                  <a:lnTo>
                    <a:pt x="316587" y="1641334"/>
                  </a:lnTo>
                  <a:lnTo>
                    <a:pt x="316130" y="1647822"/>
                  </a:lnTo>
                  <a:lnTo>
                    <a:pt x="315670" y="1654309"/>
                  </a:lnTo>
                  <a:lnTo>
                    <a:pt x="315216" y="1660797"/>
                  </a:lnTo>
                  <a:lnTo>
                    <a:pt x="314772" y="1667284"/>
                  </a:lnTo>
                  <a:lnTo>
                    <a:pt x="314343" y="1673772"/>
                  </a:lnTo>
                  <a:lnTo>
                    <a:pt x="313931" y="1680259"/>
                  </a:lnTo>
                  <a:lnTo>
                    <a:pt x="313533" y="1686747"/>
                  </a:lnTo>
                  <a:lnTo>
                    <a:pt x="313147" y="1693234"/>
                  </a:lnTo>
                  <a:lnTo>
                    <a:pt x="312766" y="1699722"/>
                  </a:lnTo>
                  <a:lnTo>
                    <a:pt x="312385" y="1706209"/>
                  </a:lnTo>
                  <a:lnTo>
                    <a:pt x="311991" y="1712697"/>
                  </a:lnTo>
                  <a:lnTo>
                    <a:pt x="311568" y="1719184"/>
                  </a:lnTo>
                  <a:lnTo>
                    <a:pt x="311106" y="1725672"/>
                  </a:lnTo>
                  <a:lnTo>
                    <a:pt x="310591" y="1732159"/>
                  </a:lnTo>
                  <a:lnTo>
                    <a:pt x="310011" y="1738647"/>
                  </a:lnTo>
                  <a:lnTo>
                    <a:pt x="309356" y="1745134"/>
                  </a:lnTo>
                  <a:lnTo>
                    <a:pt x="308616" y="1751622"/>
                  </a:lnTo>
                  <a:lnTo>
                    <a:pt x="307784" y="1758109"/>
                  </a:lnTo>
                  <a:lnTo>
                    <a:pt x="306854" y="1764597"/>
                  </a:lnTo>
                  <a:lnTo>
                    <a:pt x="305813" y="1771084"/>
                  </a:lnTo>
                  <a:lnTo>
                    <a:pt x="304669" y="1777572"/>
                  </a:lnTo>
                  <a:lnTo>
                    <a:pt x="303431" y="1784059"/>
                  </a:lnTo>
                  <a:lnTo>
                    <a:pt x="302105" y="1790547"/>
                  </a:lnTo>
                  <a:lnTo>
                    <a:pt x="300698" y="1797034"/>
                  </a:lnTo>
                  <a:lnTo>
                    <a:pt x="299219" y="1803522"/>
                  </a:lnTo>
                  <a:lnTo>
                    <a:pt x="297680" y="1810009"/>
                  </a:lnTo>
                  <a:lnTo>
                    <a:pt x="296092" y="1816497"/>
                  </a:lnTo>
                  <a:lnTo>
                    <a:pt x="294464" y="1822984"/>
                  </a:lnTo>
                  <a:lnTo>
                    <a:pt x="292808" y="1829472"/>
                  </a:lnTo>
                  <a:lnTo>
                    <a:pt x="291138" y="1835959"/>
                  </a:lnTo>
                  <a:lnTo>
                    <a:pt x="289463" y="1842447"/>
                  </a:lnTo>
                  <a:lnTo>
                    <a:pt x="287787" y="1848934"/>
                  </a:lnTo>
                  <a:lnTo>
                    <a:pt x="286118" y="1855422"/>
                  </a:lnTo>
                  <a:lnTo>
                    <a:pt x="284456" y="1861909"/>
                  </a:lnTo>
                  <a:lnTo>
                    <a:pt x="282804" y="1868397"/>
                  </a:lnTo>
                  <a:lnTo>
                    <a:pt x="281162" y="1874884"/>
                  </a:lnTo>
                  <a:lnTo>
                    <a:pt x="279528" y="1881372"/>
                  </a:lnTo>
                  <a:lnTo>
                    <a:pt x="277897" y="1887859"/>
                  </a:lnTo>
                  <a:lnTo>
                    <a:pt x="276266" y="1894347"/>
                  </a:lnTo>
                  <a:lnTo>
                    <a:pt x="274631" y="1900834"/>
                  </a:lnTo>
                  <a:lnTo>
                    <a:pt x="272987" y="1907322"/>
                  </a:lnTo>
                  <a:lnTo>
                    <a:pt x="271333" y="1913809"/>
                  </a:lnTo>
                  <a:lnTo>
                    <a:pt x="269667" y="1920297"/>
                  </a:lnTo>
                  <a:lnTo>
                    <a:pt x="267987" y="1926784"/>
                  </a:lnTo>
                  <a:lnTo>
                    <a:pt x="266296" y="1933272"/>
                  </a:lnTo>
                  <a:lnTo>
                    <a:pt x="264597" y="1939759"/>
                  </a:lnTo>
                  <a:lnTo>
                    <a:pt x="262895" y="1946246"/>
                  </a:lnTo>
                  <a:lnTo>
                    <a:pt x="261199" y="1952734"/>
                  </a:lnTo>
                  <a:lnTo>
                    <a:pt x="259514" y="1959221"/>
                  </a:lnTo>
                  <a:lnTo>
                    <a:pt x="257848" y="1965709"/>
                  </a:lnTo>
                  <a:lnTo>
                    <a:pt x="256210" y="1972196"/>
                  </a:lnTo>
                  <a:lnTo>
                    <a:pt x="254606" y="1978684"/>
                  </a:lnTo>
                  <a:lnTo>
                    <a:pt x="253046" y="1985171"/>
                  </a:lnTo>
                  <a:lnTo>
                    <a:pt x="251538" y="1991659"/>
                  </a:lnTo>
                  <a:lnTo>
                    <a:pt x="250080" y="1998146"/>
                  </a:lnTo>
                  <a:lnTo>
                    <a:pt x="248673" y="2004634"/>
                  </a:lnTo>
                  <a:lnTo>
                    <a:pt x="247314" y="2011121"/>
                  </a:lnTo>
                  <a:lnTo>
                    <a:pt x="246000" y="2017609"/>
                  </a:lnTo>
                  <a:lnTo>
                    <a:pt x="244726" y="2024096"/>
                  </a:lnTo>
                  <a:lnTo>
                    <a:pt x="243483" y="2030584"/>
                  </a:lnTo>
                  <a:lnTo>
                    <a:pt x="242265" y="2037071"/>
                  </a:lnTo>
                  <a:lnTo>
                    <a:pt x="241061" y="2043559"/>
                  </a:lnTo>
                  <a:lnTo>
                    <a:pt x="239861" y="2050046"/>
                  </a:lnTo>
                  <a:lnTo>
                    <a:pt x="238656" y="2056534"/>
                  </a:lnTo>
                  <a:lnTo>
                    <a:pt x="237439" y="2063021"/>
                  </a:lnTo>
                  <a:lnTo>
                    <a:pt x="236207" y="2069509"/>
                  </a:lnTo>
                  <a:lnTo>
                    <a:pt x="234956" y="2075996"/>
                  </a:lnTo>
                  <a:lnTo>
                    <a:pt x="233686" y="2082484"/>
                  </a:lnTo>
                  <a:lnTo>
                    <a:pt x="232398" y="2088971"/>
                  </a:lnTo>
                  <a:lnTo>
                    <a:pt x="231096" y="2095459"/>
                  </a:lnTo>
                  <a:lnTo>
                    <a:pt x="229786" y="2101946"/>
                  </a:lnTo>
                  <a:lnTo>
                    <a:pt x="228477" y="2108434"/>
                  </a:lnTo>
                  <a:lnTo>
                    <a:pt x="227177" y="2114921"/>
                  </a:lnTo>
                  <a:lnTo>
                    <a:pt x="225892" y="2121409"/>
                  </a:lnTo>
                  <a:lnTo>
                    <a:pt x="224630" y="2127896"/>
                  </a:lnTo>
                  <a:lnTo>
                    <a:pt x="223396" y="2134384"/>
                  </a:lnTo>
                  <a:lnTo>
                    <a:pt x="222193" y="2140871"/>
                  </a:lnTo>
                  <a:lnTo>
                    <a:pt x="221027" y="2147359"/>
                  </a:lnTo>
                  <a:lnTo>
                    <a:pt x="219899" y="2153846"/>
                  </a:lnTo>
                  <a:lnTo>
                    <a:pt x="218802" y="2160334"/>
                  </a:lnTo>
                  <a:lnTo>
                    <a:pt x="217731" y="2166821"/>
                  </a:lnTo>
                  <a:lnTo>
                    <a:pt x="216682" y="2173309"/>
                  </a:lnTo>
                  <a:lnTo>
                    <a:pt x="215646" y="2179796"/>
                  </a:lnTo>
                  <a:lnTo>
                    <a:pt x="214616" y="2186284"/>
                  </a:lnTo>
                  <a:lnTo>
                    <a:pt x="213586" y="2192771"/>
                  </a:lnTo>
                  <a:lnTo>
                    <a:pt x="212547" y="2199259"/>
                  </a:lnTo>
                  <a:lnTo>
                    <a:pt x="211492" y="2205746"/>
                  </a:lnTo>
                  <a:lnTo>
                    <a:pt x="210416" y="2212234"/>
                  </a:lnTo>
                  <a:lnTo>
                    <a:pt x="209320" y="2218721"/>
                  </a:lnTo>
                  <a:lnTo>
                    <a:pt x="208203" y="2225209"/>
                  </a:lnTo>
                  <a:lnTo>
                    <a:pt x="207066" y="2231696"/>
                  </a:lnTo>
                  <a:lnTo>
                    <a:pt x="205915" y="2238184"/>
                  </a:lnTo>
                  <a:lnTo>
                    <a:pt x="204753" y="2244671"/>
                  </a:lnTo>
                  <a:lnTo>
                    <a:pt x="203588" y="2251159"/>
                  </a:lnTo>
                  <a:lnTo>
                    <a:pt x="202429" y="2257646"/>
                  </a:lnTo>
                  <a:lnTo>
                    <a:pt x="201286" y="2264133"/>
                  </a:lnTo>
                  <a:lnTo>
                    <a:pt x="200167" y="2270621"/>
                  </a:lnTo>
                  <a:lnTo>
                    <a:pt x="199079" y="2277108"/>
                  </a:lnTo>
                  <a:lnTo>
                    <a:pt x="198030" y="2283596"/>
                  </a:lnTo>
                  <a:lnTo>
                    <a:pt x="197024" y="2290083"/>
                  </a:lnTo>
                  <a:lnTo>
                    <a:pt x="196066" y="2296571"/>
                  </a:lnTo>
                  <a:lnTo>
                    <a:pt x="195160" y="2303058"/>
                  </a:lnTo>
                  <a:lnTo>
                    <a:pt x="194308" y="2309546"/>
                  </a:lnTo>
                  <a:lnTo>
                    <a:pt x="193515" y="2316033"/>
                  </a:lnTo>
                  <a:lnTo>
                    <a:pt x="192772" y="2322521"/>
                  </a:lnTo>
                  <a:lnTo>
                    <a:pt x="192077" y="2329008"/>
                  </a:lnTo>
                  <a:lnTo>
                    <a:pt x="191424" y="2335496"/>
                  </a:lnTo>
                  <a:lnTo>
                    <a:pt x="190809" y="2341983"/>
                  </a:lnTo>
                  <a:lnTo>
                    <a:pt x="190227" y="2348471"/>
                  </a:lnTo>
                  <a:lnTo>
                    <a:pt x="189671" y="2354958"/>
                  </a:lnTo>
                  <a:lnTo>
                    <a:pt x="189136" y="2361446"/>
                  </a:lnTo>
                  <a:lnTo>
                    <a:pt x="188616" y="2367933"/>
                  </a:lnTo>
                  <a:lnTo>
                    <a:pt x="188103" y="2374421"/>
                  </a:lnTo>
                  <a:lnTo>
                    <a:pt x="187591" y="2380908"/>
                  </a:lnTo>
                  <a:lnTo>
                    <a:pt x="187076" y="2387396"/>
                  </a:lnTo>
                  <a:lnTo>
                    <a:pt x="186553" y="2393883"/>
                  </a:lnTo>
                  <a:lnTo>
                    <a:pt x="186020" y="2400371"/>
                  </a:lnTo>
                  <a:lnTo>
                    <a:pt x="185474" y="2406858"/>
                  </a:lnTo>
                  <a:lnTo>
                    <a:pt x="184914" y="2413346"/>
                  </a:lnTo>
                  <a:lnTo>
                    <a:pt x="184339" y="2419833"/>
                  </a:lnTo>
                  <a:lnTo>
                    <a:pt x="183748" y="2426321"/>
                  </a:lnTo>
                  <a:lnTo>
                    <a:pt x="183146" y="2432808"/>
                  </a:lnTo>
                  <a:lnTo>
                    <a:pt x="182533" y="2439296"/>
                  </a:lnTo>
                  <a:lnTo>
                    <a:pt x="181914" y="2445783"/>
                  </a:lnTo>
                  <a:lnTo>
                    <a:pt x="181291" y="2452271"/>
                  </a:lnTo>
                  <a:lnTo>
                    <a:pt x="180668" y="2458758"/>
                  </a:lnTo>
                  <a:lnTo>
                    <a:pt x="180048" y="2465246"/>
                  </a:lnTo>
                  <a:lnTo>
                    <a:pt x="179436" y="2471733"/>
                  </a:lnTo>
                  <a:lnTo>
                    <a:pt x="178835" y="2478221"/>
                  </a:lnTo>
                  <a:lnTo>
                    <a:pt x="178248" y="2484708"/>
                  </a:lnTo>
                  <a:lnTo>
                    <a:pt x="177678" y="2491196"/>
                  </a:lnTo>
                  <a:lnTo>
                    <a:pt x="177126" y="2497683"/>
                  </a:lnTo>
                  <a:lnTo>
                    <a:pt x="176593" y="2504171"/>
                  </a:lnTo>
                  <a:lnTo>
                    <a:pt x="176080" y="2510658"/>
                  </a:lnTo>
                  <a:lnTo>
                    <a:pt x="175589" y="2517146"/>
                  </a:lnTo>
                  <a:lnTo>
                    <a:pt x="175118" y="2523633"/>
                  </a:lnTo>
                  <a:lnTo>
                    <a:pt x="174670" y="2530121"/>
                  </a:lnTo>
                  <a:lnTo>
                    <a:pt x="174242" y="2536608"/>
                  </a:lnTo>
                  <a:lnTo>
                    <a:pt x="173834" y="2543096"/>
                  </a:lnTo>
                  <a:lnTo>
                    <a:pt x="173444" y="2549583"/>
                  </a:lnTo>
                  <a:lnTo>
                    <a:pt x="173072" y="2556071"/>
                  </a:lnTo>
                  <a:lnTo>
                    <a:pt x="172717" y="2562558"/>
                  </a:lnTo>
                  <a:lnTo>
                    <a:pt x="172379" y="2569046"/>
                  </a:lnTo>
                  <a:lnTo>
                    <a:pt x="172058" y="2575533"/>
                  </a:lnTo>
                  <a:lnTo>
                    <a:pt x="171755" y="2582021"/>
                  </a:lnTo>
                  <a:lnTo>
                    <a:pt x="171469" y="2588508"/>
                  </a:lnTo>
                  <a:lnTo>
                    <a:pt x="171198" y="2594995"/>
                  </a:lnTo>
                  <a:lnTo>
                    <a:pt x="170943" y="2601483"/>
                  </a:lnTo>
                  <a:lnTo>
                    <a:pt x="170702" y="2607970"/>
                  </a:lnTo>
                  <a:lnTo>
                    <a:pt x="170475" y="2614458"/>
                  </a:lnTo>
                  <a:lnTo>
                    <a:pt x="170260" y="2620945"/>
                  </a:lnTo>
                  <a:lnTo>
                    <a:pt x="170055" y="2627433"/>
                  </a:lnTo>
                  <a:lnTo>
                    <a:pt x="169860" y="2633920"/>
                  </a:lnTo>
                  <a:lnTo>
                    <a:pt x="169674" y="2640408"/>
                  </a:lnTo>
                  <a:lnTo>
                    <a:pt x="169492" y="2646895"/>
                  </a:lnTo>
                  <a:lnTo>
                    <a:pt x="169313" y="2653383"/>
                  </a:lnTo>
                  <a:lnTo>
                    <a:pt x="169135" y="2659870"/>
                  </a:lnTo>
                  <a:lnTo>
                    <a:pt x="168958" y="2666358"/>
                  </a:lnTo>
                  <a:lnTo>
                    <a:pt x="168780" y="2672845"/>
                  </a:lnTo>
                  <a:lnTo>
                    <a:pt x="168600" y="2679333"/>
                  </a:lnTo>
                  <a:lnTo>
                    <a:pt x="168418" y="2685820"/>
                  </a:lnTo>
                  <a:lnTo>
                    <a:pt x="168235" y="2692308"/>
                  </a:lnTo>
                  <a:lnTo>
                    <a:pt x="168050" y="2698795"/>
                  </a:lnTo>
                  <a:lnTo>
                    <a:pt x="167866" y="2705283"/>
                  </a:lnTo>
                  <a:lnTo>
                    <a:pt x="167683" y="2711770"/>
                  </a:lnTo>
                  <a:lnTo>
                    <a:pt x="167502" y="2718258"/>
                  </a:lnTo>
                  <a:lnTo>
                    <a:pt x="167324" y="2724745"/>
                  </a:lnTo>
                  <a:lnTo>
                    <a:pt x="167152" y="2731233"/>
                  </a:lnTo>
                  <a:lnTo>
                    <a:pt x="166985" y="2737720"/>
                  </a:lnTo>
                  <a:lnTo>
                    <a:pt x="166826" y="2744208"/>
                  </a:lnTo>
                  <a:lnTo>
                    <a:pt x="166675" y="2750695"/>
                  </a:lnTo>
                  <a:lnTo>
                    <a:pt x="166533" y="2757183"/>
                  </a:lnTo>
                  <a:lnTo>
                    <a:pt x="166400" y="2763670"/>
                  </a:lnTo>
                  <a:lnTo>
                    <a:pt x="166277" y="2770158"/>
                  </a:lnTo>
                  <a:lnTo>
                    <a:pt x="166163" y="2776645"/>
                  </a:lnTo>
                  <a:lnTo>
                    <a:pt x="166059" y="2783133"/>
                  </a:lnTo>
                  <a:lnTo>
                    <a:pt x="165964" y="2789620"/>
                  </a:lnTo>
                  <a:lnTo>
                    <a:pt x="165879" y="2796108"/>
                  </a:lnTo>
                  <a:lnTo>
                    <a:pt x="165804" y="2802595"/>
                  </a:lnTo>
                  <a:lnTo>
                    <a:pt x="165736" y="2809083"/>
                  </a:lnTo>
                  <a:lnTo>
                    <a:pt x="165675" y="2815570"/>
                  </a:lnTo>
                  <a:lnTo>
                    <a:pt x="165619" y="2822058"/>
                  </a:lnTo>
                  <a:lnTo>
                    <a:pt x="165568" y="2828545"/>
                  </a:lnTo>
                  <a:lnTo>
                    <a:pt x="165520" y="2835033"/>
                  </a:lnTo>
                  <a:lnTo>
                    <a:pt x="165473" y="2841520"/>
                  </a:lnTo>
                  <a:lnTo>
                    <a:pt x="165426" y="2848008"/>
                  </a:lnTo>
                  <a:lnTo>
                    <a:pt x="165378" y="2854495"/>
                  </a:lnTo>
                  <a:lnTo>
                    <a:pt x="165327" y="2860983"/>
                  </a:lnTo>
                  <a:lnTo>
                    <a:pt x="165274" y="2867470"/>
                  </a:lnTo>
                  <a:lnTo>
                    <a:pt x="165216" y="2873958"/>
                  </a:lnTo>
                  <a:lnTo>
                    <a:pt x="165155" y="2880445"/>
                  </a:lnTo>
                  <a:lnTo>
                    <a:pt x="165090" y="2886933"/>
                  </a:lnTo>
                  <a:lnTo>
                    <a:pt x="165023" y="2893420"/>
                  </a:lnTo>
                  <a:lnTo>
                    <a:pt x="164953" y="2899908"/>
                  </a:lnTo>
                  <a:lnTo>
                    <a:pt x="164882" y="2906395"/>
                  </a:lnTo>
                  <a:lnTo>
                    <a:pt x="164811" y="2912882"/>
                  </a:lnTo>
                  <a:lnTo>
                    <a:pt x="164742" y="2919370"/>
                  </a:lnTo>
                  <a:lnTo>
                    <a:pt x="164676" y="2925857"/>
                  </a:lnTo>
                  <a:lnTo>
                    <a:pt x="164613" y="2932345"/>
                  </a:lnTo>
                  <a:lnTo>
                    <a:pt x="164555" y="2938832"/>
                  </a:lnTo>
                  <a:lnTo>
                    <a:pt x="164503" y="2945320"/>
                  </a:lnTo>
                  <a:lnTo>
                    <a:pt x="164457" y="2951807"/>
                  </a:lnTo>
                  <a:lnTo>
                    <a:pt x="164417" y="2958295"/>
                  </a:lnTo>
                  <a:lnTo>
                    <a:pt x="164384" y="2964782"/>
                  </a:lnTo>
                  <a:lnTo>
                    <a:pt x="164358" y="2971270"/>
                  </a:lnTo>
                  <a:lnTo>
                    <a:pt x="164339" y="2977757"/>
                  </a:lnTo>
                  <a:lnTo>
                    <a:pt x="164325" y="2984245"/>
                  </a:lnTo>
                  <a:lnTo>
                    <a:pt x="164317" y="2990732"/>
                  </a:lnTo>
                  <a:lnTo>
                    <a:pt x="164314" y="2997220"/>
                  </a:lnTo>
                  <a:lnTo>
                    <a:pt x="164316" y="3003707"/>
                  </a:lnTo>
                  <a:lnTo>
                    <a:pt x="164322" y="3010195"/>
                  </a:lnTo>
                  <a:lnTo>
                    <a:pt x="164331" y="3016682"/>
                  </a:lnTo>
                  <a:lnTo>
                    <a:pt x="164343" y="3023170"/>
                  </a:lnTo>
                  <a:lnTo>
                    <a:pt x="164357" y="3029657"/>
                  </a:lnTo>
                  <a:lnTo>
                    <a:pt x="164372" y="3036145"/>
                  </a:lnTo>
                  <a:lnTo>
                    <a:pt x="164388" y="3042632"/>
                  </a:lnTo>
                  <a:lnTo>
                    <a:pt x="164403" y="3049120"/>
                  </a:lnTo>
                  <a:lnTo>
                    <a:pt x="164417" y="3055607"/>
                  </a:lnTo>
                  <a:lnTo>
                    <a:pt x="164429" y="3062095"/>
                  </a:lnTo>
                  <a:lnTo>
                    <a:pt x="164439" y="3068582"/>
                  </a:lnTo>
                  <a:lnTo>
                    <a:pt x="164446" y="3075070"/>
                  </a:lnTo>
                  <a:lnTo>
                    <a:pt x="164449" y="3081557"/>
                  </a:lnTo>
                  <a:lnTo>
                    <a:pt x="164447" y="3088045"/>
                  </a:lnTo>
                  <a:lnTo>
                    <a:pt x="164442" y="3094532"/>
                  </a:lnTo>
                  <a:lnTo>
                    <a:pt x="164432" y="3101020"/>
                  </a:lnTo>
                  <a:lnTo>
                    <a:pt x="164417" y="3107507"/>
                  </a:lnTo>
                  <a:lnTo>
                    <a:pt x="164398" y="3113995"/>
                  </a:lnTo>
                  <a:lnTo>
                    <a:pt x="164375" y="3120482"/>
                  </a:lnTo>
                  <a:lnTo>
                    <a:pt x="164346" y="3126970"/>
                  </a:lnTo>
                  <a:lnTo>
                    <a:pt x="164313" y="3133457"/>
                  </a:lnTo>
                  <a:lnTo>
                    <a:pt x="164276" y="3139945"/>
                  </a:lnTo>
                  <a:lnTo>
                    <a:pt x="164235" y="3146432"/>
                  </a:lnTo>
                  <a:lnTo>
                    <a:pt x="164190" y="3152920"/>
                  </a:lnTo>
                  <a:lnTo>
                    <a:pt x="164142" y="3159407"/>
                  </a:lnTo>
                  <a:lnTo>
                    <a:pt x="164091" y="3165895"/>
                  </a:lnTo>
                  <a:lnTo>
                    <a:pt x="164036" y="3172382"/>
                  </a:lnTo>
                  <a:lnTo>
                    <a:pt x="163978" y="3178870"/>
                  </a:lnTo>
                  <a:lnTo>
                    <a:pt x="163916" y="3185357"/>
                  </a:lnTo>
                  <a:lnTo>
                    <a:pt x="163851" y="3191845"/>
                  </a:lnTo>
                  <a:lnTo>
                    <a:pt x="163783" y="3198332"/>
                  </a:lnTo>
                  <a:lnTo>
                    <a:pt x="163712" y="3204820"/>
                  </a:lnTo>
                  <a:lnTo>
                    <a:pt x="163637" y="3211307"/>
                  </a:lnTo>
                  <a:lnTo>
                    <a:pt x="163560" y="3217795"/>
                  </a:lnTo>
                  <a:lnTo>
                    <a:pt x="163480" y="3224282"/>
                  </a:lnTo>
                  <a:lnTo>
                    <a:pt x="163399" y="3230769"/>
                  </a:lnTo>
                  <a:lnTo>
                    <a:pt x="163315" y="3237257"/>
                  </a:lnTo>
                  <a:lnTo>
                    <a:pt x="163231" y="3243744"/>
                  </a:lnTo>
                  <a:lnTo>
                    <a:pt x="163147" y="3250232"/>
                  </a:lnTo>
                  <a:lnTo>
                    <a:pt x="163063" y="3256719"/>
                  </a:lnTo>
                  <a:lnTo>
                    <a:pt x="162980" y="3263207"/>
                  </a:lnTo>
                  <a:lnTo>
                    <a:pt x="162900" y="3269694"/>
                  </a:lnTo>
                  <a:lnTo>
                    <a:pt x="162822" y="3276182"/>
                  </a:lnTo>
                  <a:lnTo>
                    <a:pt x="162747" y="3282669"/>
                  </a:lnTo>
                  <a:lnTo>
                    <a:pt x="162676" y="3289157"/>
                  </a:lnTo>
                  <a:lnTo>
                    <a:pt x="162609" y="3295644"/>
                  </a:lnTo>
                  <a:lnTo>
                    <a:pt x="162547" y="3302132"/>
                  </a:lnTo>
                  <a:lnTo>
                    <a:pt x="162490" y="3308619"/>
                  </a:lnTo>
                  <a:lnTo>
                    <a:pt x="162437" y="3315107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6" name="pg31">
              <a:extLst>
                <a:ext uri="{FF2B5EF4-FFF2-40B4-BE49-F238E27FC236}">
                  <a16:creationId xmlns:a16="http://schemas.microsoft.com/office/drawing/2014/main" id="{AF6234D5-867F-3837-59F1-78935F39AE52}"/>
                </a:ext>
              </a:extLst>
            </p:cNvPr>
            <p:cNvSpPr/>
            <p:nvPr/>
          </p:nvSpPr>
          <p:spPr>
            <a:xfrm>
              <a:off x="4792540" y="3730613"/>
              <a:ext cx="310453" cy="3046177"/>
            </a:xfrm>
            <a:custGeom>
              <a:avLst/>
              <a:gdLst/>
              <a:ahLst/>
              <a:cxnLst/>
              <a:rect l="0" t="0" r="0" b="0"/>
              <a:pathLst>
                <a:path w="310453" h="3046177">
                  <a:moveTo>
                    <a:pt x="154118" y="3046177"/>
                  </a:moveTo>
                  <a:lnTo>
                    <a:pt x="154038" y="3040216"/>
                  </a:lnTo>
                  <a:lnTo>
                    <a:pt x="153957" y="3034255"/>
                  </a:lnTo>
                  <a:lnTo>
                    <a:pt x="153874" y="3028294"/>
                  </a:lnTo>
                  <a:lnTo>
                    <a:pt x="153791" y="3022333"/>
                  </a:lnTo>
                  <a:lnTo>
                    <a:pt x="153708" y="3016371"/>
                  </a:lnTo>
                  <a:lnTo>
                    <a:pt x="153625" y="3010410"/>
                  </a:lnTo>
                  <a:lnTo>
                    <a:pt x="153543" y="3004449"/>
                  </a:lnTo>
                  <a:lnTo>
                    <a:pt x="153463" y="2998488"/>
                  </a:lnTo>
                  <a:lnTo>
                    <a:pt x="153385" y="2992527"/>
                  </a:lnTo>
                  <a:lnTo>
                    <a:pt x="153310" y="2986565"/>
                  </a:lnTo>
                  <a:lnTo>
                    <a:pt x="153239" y="2980604"/>
                  </a:lnTo>
                  <a:lnTo>
                    <a:pt x="153172" y="2974643"/>
                  </a:lnTo>
                  <a:lnTo>
                    <a:pt x="153111" y="2968682"/>
                  </a:lnTo>
                  <a:lnTo>
                    <a:pt x="153056" y="2962721"/>
                  </a:lnTo>
                  <a:lnTo>
                    <a:pt x="153008" y="2956759"/>
                  </a:lnTo>
                  <a:lnTo>
                    <a:pt x="152966" y="2950798"/>
                  </a:lnTo>
                  <a:lnTo>
                    <a:pt x="152931" y="2944837"/>
                  </a:lnTo>
                  <a:lnTo>
                    <a:pt x="152903" y="2938876"/>
                  </a:lnTo>
                  <a:lnTo>
                    <a:pt x="152884" y="2932914"/>
                  </a:lnTo>
                  <a:lnTo>
                    <a:pt x="152873" y="2926953"/>
                  </a:lnTo>
                  <a:lnTo>
                    <a:pt x="152869" y="2920992"/>
                  </a:lnTo>
                  <a:lnTo>
                    <a:pt x="152872" y="2915031"/>
                  </a:lnTo>
                  <a:lnTo>
                    <a:pt x="152881" y="2909070"/>
                  </a:lnTo>
                  <a:lnTo>
                    <a:pt x="152897" y="2903108"/>
                  </a:lnTo>
                  <a:lnTo>
                    <a:pt x="152917" y="2897147"/>
                  </a:lnTo>
                  <a:lnTo>
                    <a:pt x="152943" y="2891186"/>
                  </a:lnTo>
                  <a:lnTo>
                    <a:pt x="152972" y="2885225"/>
                  </a:lnTo>
                  <a:lnTo>
                    <a:pt x="153004" y="2879264"/>
                  </a:lnTo>
                  <a:lnTo>
                    <a:pt x="153037" y="2873302"/>
                  </a:lnTo>
                  <a:lnTo>
                    <a:pt x="153071" y="2867341"/>
                  </a:lnTo>
                  <a:lnTo>
                    <a:pt x="153105" y="2861380"/>
                  </a:lnTo>
                  <a:lnTo>
                    <a:pt x="153137" y="2855419"/>
                  </a:lnTo>
                  <a:lnTo>
                    <a:pt x="153166" y="2849458"/>
                  </a:lnTo>
                  <a:lnTo>
                    <a:pt x="153193" y="2843496"/>
                  </a:lnTo>
                  <a:lnTo>
                    <a:pt x="153215" y="2837535"/>
                  </a:lnTo>
                  <a:lnTo>
                    <a:pt x="153231" y="2831574"/>
                  </a:lnTo>
                  <a:lnTo>
                    <a:pt x="153243" y="2825613"/>
                  </a:lnTo>
                  <a:lnTo>
                    <a:pt x="153248" y="2819651"/>
                  </a:lnTo>
                  <a:lnTo>
                    <a:pt x="153245" y="2813690"/>
                  </a:lnTo>
                  <a:lnTo>
                    <a:pt x="153234" y="2807729"/>
                  </a:lnTo>
                  <a:lnTo>
                    <a:pt x="153215" y="2801768"/>
                  </a:lnTo>
                  <a:lnTo>
                    <a:pt x="153187" y="2795807"/>
                  </a:lnTo>
                  <a:lnTo>
                    <a:pt x="153151" y="2789845"/>
                  </a:lnTo>
                  <a:lnTo>
                    <a:pt x="153106" y="2783884"/>
                  </a:lnTo>
                  <a:lnTo>
                    <a:pt x="153053" y="2777923"/>
                  </a:lnTo>
                  <a:lnTo>
                    <a:pt x="152989" y="2771962"/>
                  </a:lnTo>
                  <a:lnTo>
                    <a:pt x="152917" y="2766001"/>
                  </a:lnTo>
                  <a:lnTo>
                    <a:pt x="152837" y="2760039"/>
                  </a:lnTo>
                  <a:lnTo>
                    <a:pt x="152750" y="2754078"/>
                  </a:lnTo>
                  <a:lnTo>
                    <a:pt x="152655" y="2748117"/>
                  </a:lnTo>
                  <a:lnTo>
                    <a:pt x="152555" y="2742156"/>
                  </a:lnTo>
                  <a:lnTo>
                    <a:pt x="152449" y="2736195"/>
                  </a:lnTo>
                  <a:lnTo>
                    <a:pt x="152338" y="2730233"/>
                  </a:lnTo>
                  <a:lnTo>
                    <a:pt x="152223" y="2724272"/>
                  </a:lnTo>
                  <a:lnTo>
                    <a:pt x="152105" y="2718311"/>
                  </a:lnTo>
                  <a:lnTo>
                    <a:pt x="151985" y="2712350"/>
                  </a:lnTo>
                  <a:lnTo>
                    <a:pt x="151863" y="2706389"/>
                  </a:lnTo>
                  <a:lnTo>
                    <a:pt x="151740" y="2700427"/>
                  </a:lnTo>
                  <a:lnTo>
                    <a:pt x="151617" y="2694466"/>
                  </a:lnTo>
                  <a:lnTo>
                    <a:pt x="151493" y="2688505"/>
                  </a:lnTo>
                  <a:lnTo>
                    <a:pt x="151370" y="2682544"/>
                  </a:lnTo>
                  <a:lnTo>
                    <a:pt x="151246" y="2676582"/>
                  </a:lnTo>
                  <a:lnTo>
                    <a:pt x="151122" y="2670621"/>
                  </a:lnTo>
                  <a:lnTo>
                    <a:pt x="150998" y="2664660"/>
                  </a:lnTo>
                  <a:lnTo>
                    <a:pt x="150874" y="2658699"/>
                  </a:lnTo>
                  <a:lnTo>
                    <a:pt x="150748" y="2652738"/>
                  </a:lnTo>
                  <a:lnTo>
                    <a:pt x="150622" y="2646776"/>
                  </a:lnTo>
                  <a:lnTo>
                    <a:pt x="150494" y="2640815"/>
                  </a:lnTo>
                  <a:lnTo>
                    <a:pt x="150364" y="2634854"/>
                  </a:lnTo>
                  <a:lnTo>
                    <a:pt x="150233" y="2628893"/>
                  </a:lnTo>
                  <a:lnTo>
                    <a:pt x="150100" y="2622932"/>
                  </a:lnTo>
                  <a:lnTo>
                    <a:pt x="149964" y="2616970"/>
                  </a:lnTo>
                  <a:lnTo>
                    <a:pt x="149827" y="2611009"/>
                  </a:lnTo>
                  <a:lnTo>
                    <a:pt x="149689" y="2605048"/>
                  </a:lnTo>
                  <a:lnTo>
                    <a:pt x="149550" y="2599087"/>
                  </a:lnTo>
                  <a:lnTo>
                    <a:pt x="149410" y="2593126"/>
                  </a:lnTo>
                  <a:lnTo>
                    <a:pt x="149271" y="2587164"/>
                  </a:lnTo>
                  <a:lnTo>
                    <a:pt x="149132" y="2581203"/>
                  </a:lnTo>
                  <a:lnTo>
                    <a:pt x="148995" y="2575242"/>
                  </a:lnTo>
                  <a:lnTo>
                    <a:pt x="148861" y="2569281"/>
                  </a:lnTo>
                  <a:lnTo>
                    <a:pt x="148730" y="2563319"/>
                  </a:lnTo>
                  <a:lnTo>
                    <a:pt x="148603" y="2557358"/>
                  </a:lnTo>
                  <a:lnTo>
                    <a:pt x="148479" y="2551397"/>
                  </a:lnTo>
                  <a:lnTo>
                    <a:pt x="148360" y="2545436"/>
                  </a:lnTo>
                  <a:lnTo>
                    <a:pt x="148247" y="2539475"/>
                  </a:lnTo>
                  <a:lnTo>
                    <a:pt x="148138" y="2533513"/>
                  </a:lnTo>
                  <a:lnTo>
                    <a:pt x="148034" y="2527552"/>
                  </a:lnTo>
                  <a:lnTo>
                    <a:pt x="147934" y="2521591"/>
                  </a:lnTo>
                  <a:lnTo>
                    <a:pt x="147836" y="2515630"/>
                  </a:lnTo>
                  <a:lnTo>
                    <a:pt x="147742" y="2509669"/>
                  </a:lnTo>
                  <a:lnTo>
                    <a:pt x="147648" y="2503707"/>
                  </a:lnTo>
                  <a:lnTo>
                    <a:pt x="147555" y="2497746"/>
                  </a:lnTo>
                  <a:lnTo>
                    <a:pt x="147460" y="2491785"/>
                  </a:lnTo>
                  <a:lnTo>
                    <a:pt x="147363" y="2485824"/>
                  </a:lnTo>
                  <a:lnTo>
                    <a:pt x="147260" y="2479863"/>
                  </a:lnTo>
                  <a:lnTo>
                    <a:pt x="147152" y="2473901"/>
                  </a:lnTo>
                  <a:lnTo>
                    <a:pt x="147037" y="2467940"/>
                  </a:lnTo>
                  <a:lnTo>
                    <a:pt x="146913" y="2461979"/>
                  </a:lnTo>
                  <a:lnTo>
                    <a:pt x="146776" y="2456018"/>
                  </a:lnTo>
                  <a:lnTo>
                    <a:pt x="146627" y="2450057"/>
                  </a:lnTo>
                  <a:lnTo>
                    <a:pt x="146466" y="2444095"/>
                  </a:lnTo>
                  <a:lnTo>
                    <a:pt x="146291" y="2438134"/>
                  </a:lnTo>
                  <a:lnTo>
                    <a:pt x="146101" y="2432173"/>
                  </a:lnTo>
                  <a:lnTo>
                    <a:pt x="145896" y="2426212"/>
                  </a:lnTo>
                  <a:lnTo>
                    <a:pt x="145672" y="2420250"/>
                  </a:lnTo>
                  <a:lnTo>
                    <a:pt x="145432" y="2414289"/>
                  </a:lnTo>
                  <a:lnTo>
                    <a:pt x="145176" y="2408328"/>
                  </a:lnTo>
                  <a:lnTo>
                    <a:pt x="144903" y="2402367"/>
                  </a:lnTo>
                  <a:lnTo>
                    <a:pt x="144615" y="2396406"/>
                  </a:lnTo>
                  <a:lnTo>
                    <a:pt x="144312" y="2390444"/>
                  </a:lnTo>
                  <a:lnTo>
                    <a:pt x="143992" y="2384483"/>
                  </a:lnTo>
                  <a:lnTo>
                    <a:pt x="143656" y="2378522"/>
                  </a:lnTo>
                  <a:lnTo>
                    <a:pt x="143305" y="2372561"/>
                  </a:lnTo>
                  <a:lnTo>
                    <a:pt x="142941" y="2366600"/>
                  </a:lnTo>
                  <a:lnTo>
                    <a:pt x="142564" y="2360638"/>
                  </a:lnTo>
                  <a:lnTo>
                    <a:pt x="142174" y="2354677"/>
                  </a:lnTo>
                  <a:lnTo>
                    <a:pt x="141773" y="2348716"/>
                  </a:lnTo>
                  <a:lnTo>
                    <a:pt x="141358" y="2342755"/>
                  </a:lnTo>
                  <a:lnTo>
                    <a:pt x="140933" y="2336794"/>
                  </a:lnTo>
                  <a:lnTo>
                    <a:pt x="140497" y="2330832"/>
                  </a:lnTo>
                  <a:lnTo>
                    <a:pt x="140053" y="2324871"/>
                  </a:lnTo>
                  <a:lnTo>
                    <a:pt x="139600" y="2318910"/>
                  </a:lnTo>
                  <a:lnTo>
                    <a:pt x="139139" y="2312949"/>
                  </a:lnTo>
                  <a:lnTo>
                    <a:pt x="138671" y="2306987"/>
                  </a:lnTo>
                  <a:lnTo>
                    <a:pt x="138196" y="2301026"/>
                  </a:lnTo>
                  <a:lnTo>
                    <a:pt x="137716" y="2295065"/>
                  </a:lnTo>
                  <a:lnTo>
                    <a:pt x="137232" y="2289104"/>
                  </a:lnTo>
                  <a:lnTo>
                    <a:pt x="136745" y="2283143"/>
                  </a:lnTo>
                  <a:lnTo>
                    <a:pt x="136256" y="2277181"/>
                  </a:lnTo>
                  <a:lnTo>
                    <a:pt x="135765" y="2271220"/>
                  </a:lnTo>
                  <a:lnTo>
                    <a:pt x="135274" y="2265259"/>
                  </a:lnTo>
                  <a:lnTo>
                    <a:pt x="134784" y="2259298"/>
                  </a:lnTo>
                  <a:lnTo>
                    <a:pt x="134294" y="2253337"/>
                  </a:lnTo>
                  <a:lnTo>
                    <a:pt x="133805" y="2247375"/>
                  </a:lnTo>
                  <a:lnTo>
                    <a:pt x="133317" y="2241414"/>
                  </a:lnTo>
                  <a:lnTo>
                    <a:pt x="132830" y="2235453"/>
                  </a:lnTo>
                  <a:lnTo>
                    <a:pt x="132343" y="2229492"/>
                  </a:lnTo>
                  <a:lnTo>
                    <a:pt x="131855" y="2223531"/>
                  </a:lnTo>
                  <a:lnTo>
                    <a:pt x="131366" y="2217569"/>
                  </a:lnTo>
                  <a:lnTo>
                    <a:pt x="130874" y="2211608"/>
                  </a:lnTo>
                  <a:lnTo>
                    <a:pt x="130378" y="2205647"/>
                  </a:lnTo>
                  <a:lnTo>
                    <a:pt x="129876" y="2199686"/>
                  </a:lnTo>
                  <a:lnTo>
                    <a:pt x="129367" y="2193725"/>
                  </a:lnTo>
                  <a:lnTo>
                    <a:pt x="128848" y="2187763"/>
                  </a:lnTo>
                  <a:lnTo>
                    <a:pt x="128318" y="2181802"/>
                  </a:lnTo>
                  <a:lnTo>
                    <a:pt x="127776" y="2175841"/>
                  </a:lnTo>
                  <a:lnTo>
                    <a:pt x="127222" y="2169880"/>
                  </a:lnTo>
                  <a:lnTo>
                    <a:pt x="126653" y="2163918"/>
                  </a:lnTo>
                  <a:lnTo>
                    <a:pt x="126070" y="2157957"/>
                  </a:lnTo>
                  <a:lnTo>
                    <a:pt x="125472" y="2151996"/>
                  </a:lnTo>
                  <a:lnTo>
                    <a:pt x="124855" y="2146035"/>
                  </a:lnTo>
                  <a:lnTo>
                    <a:pt x="124223" y="2140074"/>
                  </a:lnTo>
                  <a:lnTo>
                    <a:pt x="123575" y="2134112"/>
                  </a:lnTo>
                  <a:lnTo>
                    <a:pt x="122913" y="2128151"/>
                  </a:lnTo>
                  <a:lnTo>
                    <a:pt x="122236" y="2122190"/>
                  </a:lnTo>
                  <a:lnTo>
                    <a:pt x="121545" y="2116229"/>
                  </a:lnTo>
                  <a:lnTo>
                    <a:pt x="120841" y="2110268"/>
                  </a:lnTo>
                  <a:lnTo>
                    <a:pt x="120122" y="2104306"/>
                  </a:lnTo>
                  <a:lnTo>
                    <a:pt x="119392" y="2098345"/>
                  </a:lnTo>
                  <a:lnTo>
                    <a:pt x="118651" y="2092384"/>
                  </a:lnTo>
                  <a:lnTo>
                    <a:pt x="117898" y="2086423"/>
                  </a:lnTo>
                  <a:lnTo>
                    <a:pt x="117135" y="2080462"/>
                  </a:lnTo>
                  <a:lnTo>
                    <a:pt x="116362" y="2074500"/>
                  </a:lnTo>
                  <a:lnTo>
                    <a:pt x="115577" y="2068539"/>
                  </a:lnTo>
                  <a:lnTo>
                    <a:pt x="114780" y="2062578"/>
                  </a:lnTo>
                  <a:lnTo>
                    <a:pt x="113972" y="2056617"/>
                  </a:lnTo>
                  <a:lnTo>
                    <a:pt x="113152" y="2050655"/>
                  </a:lnTo>
                  <a:lnTo>
                    <a:pt x="112320" y="2044694"/>
                  </a:lnTo>
                  <a:lnTo>
                    <a:pt x="111474" y="2038733"/>
                  </a:lnTo>
                  <a:lnTo>
                    <a:pt x="110613" y="2032772"/>
                  </a:lnTo>
                  <a:lnTo>
                    <a:pt x="109734" y="2026811"/>
                  </a:lnTo>
                  <a:lnTo>
                    <a:pt x="108838" y="2020849"/>
                  </a:lnTo>
                  <a:lnTo>
                    <a:pt x="107924" y="2014888"/>
                  </a:lnTo>
                  <a:lnTo>
                    <a:pt x="106992" y="2008927"/>
                  </a:lnTo>
                  <a:lnTo>
                    <a:pt x="106041" y="2002966"/>
                  </a:lnTo>
                  <a:lnTo>
                    <a:pt x="105069" y="1997005"/>
                  </a:lnTo>
                  <a:lnTo>
                    <a:pt x="104075" y="1991043"/>
                  </a:lnTo>
                  <a:lnTo>
                    <a:pt x="103057" y="1985082"/>
                  </a:lnTo>
                  <a:lnTo>
                    <a:pt x="102018" y="1979121"/>
                  </a:lnTo>
                  <a:lnTo>
                    <a:pt x="100959" y="1973160"/>
                  </a:lnTo>
                  <a:lnTo>
                    <a:pt x="99879" y="1967199"/>
                  </a:lnTo>
                  <a:lnTo>
                    <a:pt x="98780" y="1961237"/>
                  </a:lnTo>
                  <a:lnTo>
                    <a:pt x="97663" y="1955276"/>
                  </a:lnTo>
                  <a:lnTo>
                    <a:pt x="96526" y="1949315"/>
                  </a:lnTo>
                  <a:lnTo>
                    <a:pt x="95373" y="1943354"/>
                  </a:lnTo>
                  <a:lnTo>
                    <a:pt x="94207" y="1937393"/>
                  </a:lnTo>
                  <a:lnTo>
                    <a:pt x="93031" y="1931431"/>
                  </a:lnTo>
                  <a:lnTo>
                    <a:pt x="91846" y="1925470"/>
                  </a:lnTo>
                  <a:lnTo>
                    <a:pt x="90655" y="1919509"/>
                  </a:lnTo>
                  <a:lnTo>
                    <a:pt x="89461" y="1913548"/>
                  </a:lnTo>
                  <a:lnTo>
                    <a:pt x="88266" y="1907586"/>
                  </a:lnTo>
                  <a:lnTo>
                    <a:pt x="87073" y="1901625"/>
                  </a:lnTo>
                  <a:lnTo>
                    <a:pt x="85886" y="1895664"/>
                  </a:lnTo>
                  <a:lnTo>
                    <a:pt x="84706" y="1889703"/>
                  </a:lnTo>
                  <a:lnTo>
                    <a:pt x="83535" y="1883742"/>
                  </a:lnTo>
                  <a:lnTo>
                    <a:pt x="82376" y="1877780"/>
                  </a:lnTo>
                  <a:lnTo>
                    <a:pt x="81232" y="1871819"/>
                  </a:lnTo>
                  <a:lnTo>
                    <a:pt x="80105" y="1865858"/>
                  </a:lnTo>
                  <a:lnTo>
                    <a:pt x="78995" y="1859897"/>
                  </a:lnTo>
                  <a:lnTo>
                    <a:pt x="77901" y="1853936"/>
                  </a:lnTo>
                  <a:lnTo>
                    <a:pt x="76825" y="1847974"/>
                  </a:lnTo>
                  <a:lnTo>
                    <a:pt x="75766" y="1842013"/>
                  </a:lnTo>
                  <a:lnTo>
                    <a:pt x="74725" y="1836052"/>
                  </a:lnTo>
                  <a:lnTo>
                    <a:pt x="73703" y="1830091"/>
                  </a:lnTo>
                  <a:lnTo>
                    <a:pt x="72695" y="1824130"/>
                  </a:lnTo>
                  <a:lnTo>
                    <a:pt x="71701" y="1818168"/>
                  </a:lnTo>
                  <a:lnTo>
                    <a:pt x="70717" y="1812207"/>
                  </a:lnTo>
                  <a:lnTo>
                    <a:pt x="69743" y="1806246"/>
                  </a:lnTo>
                  <a:lnTo>
                    <a:pt x="68775" y="1800285"/>
                  </a:lnTo>
                  <a:lnTo>
                    <a:pt x="67811" y="1794323"/>
                  </a:lnTo>
                  <a:lnTo>
                    <a:pt x="66848" y="1788362"/>
                  </a:lnTo>
                  <a:lnTo>
                    <a:pt x="65880" y="1782401"/>
                  </a:lnTo>
                  <a:lnTo>
                    <a:pt x="64906" y="1776440"/>
                  </a:lnTo>
                  <a:lnTo>
                    <a:pt x="63923" y="1770479"/>
                  </a:lnTo>
                  <a:lnTo>
                    <a:pt x="62928" y="1764517"/>
                  </a:lnTo>
                  <a:lnTo>
                    <a:pt x="61918" y="1758556"/>
                  </a:lnTo>
                  <a:lnTo>
                    <a:pt x="60886" y="1752595"/>
                  </a:lnTo>
                  <a:lnTo>
                    <a:pt x="59834" y="1746634"/>
                  </a:lnTo>
                  <a:lnTo>
                    <a:pt x="58759" y="1740673"/>
                  </a:lnTo>
                  <a:lnTo>
                    <a:pt x="57662" y="1734711"/>
                  </a:lnTo>
                  <a:lnTo>
                    <a:pt x="56542" y="1728750"/>
                  </a:lnTo>
                  <a:lnTo>
                    <a:pt x="55399" y="1722789"/>
                  </a:lnTo>
                  <a:lnTo>
                    <a:pt x="54231" y="1716828"/>
                  </a:lnTo>
                  <a:lnTo>
                    <a:pt x="53040" y="1710867"/>
                  </a:lnTo>
                  <a:lnTo>
                    <a:pt x="51831" y="1704905"/>
                  </a:lnTo>
                  <a:lnTo>
                    <a:pt x="50606" y="1698944"/>
                  </a:lnTo>
                  <a:lnTo>
                    <a:pt x="49369" y="1692983"/>
                  </a:lnTo>
                  <a:lnTo>
                    <a:pt x="48124" y="1687022"/>
                  </a:lnTo>
                  <a:lnTo>
                    <a:pt x="46874" y="1681061"/>
                  </a:lnTo>
                  <a:lnTo>
                    <a:pt x="45625" y="1675099"/>
                  </a:lnTo>
                  <a:lnTo>
                    <a:pt x="44382" y="1669138"/>
                  </a:lnTo>
                  <a:lnTo>
                    <a:pt x="43151" y="1663177"/>
                  </a:lnTo>
                  <a:lnTo>
                    <a:pt x="41934" y="1657216"/>
                  </a:lnTo>
                  <a:lnTo>
                    <a:pt x="40737" y="1651254"/>
                  </a:lnTo>
                  <a:lnTo>
                    <a:pt x="39564" y="1645293"/>
                  </a:lnTo>
                  <a:lnTo>
                    <a:pt x="38420" y="1639332"/>
                  </a:lnTo>
                  <a:lnTo>
                    <a:pt x="37313" y="1633371"/>
                  </a:lnTo>
                  <a:lnTo>
                    <a:pt x="36240" y="1627410"/>
                  </a:lnTo>
                  <a:lnTo>
                    <a:pt x="35205" y="1621448"/>
                  </a:lnTo>
                  <a:lnTo>
                    <a:pt x="34208" y="1615487"/>
                  </a:lnTo>
                  <a:lnTo>
                    <a:pt x="33251" y="1609526"/>
                  </a:lnTo>
                  <a:lnTo>
                    <a:pt x="32334" y="1603565"/>
                  </a:lnTo>
                  <a:lnTo>
                    <a:pt x="31462" y="1597604"/>
                  </a:lnTo>
                  <a:lnTo>
                    <a:pt x="30633" y="1591642"/>
                  </a:lnTo>
                  <a:lnTo>
                    <a:pt x="29840" y="1585681"/>
                  </a:lnTo>
                  <a:lnTo>
                    <a:pt x="29083" y="1579720"/>
                  </a:lnTo>
                  <a:lnTo>
                    <a:pt x="28359" y="1573759"/>
                  </a:lnTo>
                  <a:lnTo>
                    <a:pt x="27663" y="1567798"/>
                  </a:lnTo>
                  <a:lnTo>
                    <a:pt x="26994" y="1561836"/>
                  </a:lnTo>
                  <a:lnTo>
                    <a:pt x="26350" y="1555875"/>
                  </a:lnTo>
                  <a:lnTo>
                    <a:pt x="25721" y="1549914"/>
                  </a:lnTo>
                  <a:lnTo>
                    <a:pt x="25102" y="1543953"/>
                  </a:lnTo>
                  <a:lnTo>
                    <a:pt x="24488" y="1537991"/>
                  </a:lnTo>
                  <a:lnTo>
                    <a:pt x="23874" y="1532030"/>
                  </a:lnTo>
                  <a:lnTo>
                    <a:pt x="23255" y="1526069"/>
                  </a:lnTo>
                  <a:lnTo>
                    <a:pt x="22624" y="1520108"/>
                  </a:lnTo>
                  <a:lnTo>
                    <a:pt x="21975" y="1514147"/>
                  </a:lnTo>
                  <a:lnTo>
                    <a:pt x="21304" y="1508185"/>
                  </a:lnTo>
                  <a:lnTo>
                    <a:pt x="20607" y="1502224"/>
                  </a:lnTo>
                  <a:lnTo>
                    <a:pt x="19882" y="1496263"/>
                  </a:lnTo>
                  <a:lnTo>
                    <a:pt x="19127" y="1490302"/>
                  </a:lnTo>
                  <a:lnTo>
                    <a:pt x="18339" y="1484341"/>
                  </a:lnTo>
                  <a:lnTo>
                    <a:pt x="17512" y="1478379"/>
                  </a:lnTo>
                  <a:lnTo>
                    <a:pt x="16652" y="1472418"/>
                  </a:lnTo>
                  <a:lnTo>
                    <a:pt x="15761" y="1466457"/>
                  </a:lnTo>
                  <a:lnTo>
                    <a:pt x="14844" y="1460496"/>
                  </a:lnTo>
                  <a:lnTo>
                    <a:pt x="13903" y="1454535"/>
                  </a:lnTo>
                  <a:lnTo>
                    <a:pt x="12944" y="1448573"/>
                  </a:lnTo>
                  <a:lnTo>
                    <a:pt x="11970" y="1442612"/>
                  </a:lnTo>
                  <a:lnTo>
                    <a:pt x="10991" y="1436651"/>
                  </a:lnTo>
                  <a:lnTo>
                    <a:pt x="10015" y="1430690"/>
                  </a:lnTo>
                  <a:lnTo>
                    <a:pt x="9049" y="1424729"/>
                  </a:lnTo>
                  <a:lnTo>
                    <a:pt x="8101" y="1418767"/>
                  </a:lnTo>
                  <a:lnTo>
                    <a:pt x="7178" y="1412806"/>
                  </a:lnTo>
                  <a:lnTo>
                    <a:pt x="6287" y="1406845"/>
                  </a:lnTo>
                  <a:lnTo>
                    <a:pt x="5443" y="1400884"/>
                  </a:lnTo>
                  <a:lnTo>
                    <a:pt x="4650" y="1394922"/>
                  </a:lnTo>
                  <a:lnTo>
                    <a:pt x="3910" y="1388961"/>
                  </a:lnTo>
                  <a:lnTo>
                    <a:pt x="3228" y="1383000"/>
                  </a:lnTo>
                  <a:lnTo>
                    <a:pt x="2608" y="1377039"/>
                  </a:lnTo>
                  <a:lnTo>
                    <a:pt x="2051" y="1371078"/>
                  </a:lnTo>
                  <a:lnTo>
                    <a:pt x="1563" y="1365116"/>
                  </a:lnTo>
                  <a:lnTo>
                    <a:pt x="1153" y="1359155"/>
                  </a:lnTo>
                  <a:lnTo>
                    <a:pt x="810" y="1353194"/>
                  </a:lnTo>
                  <a:lnTo>
                    <a:pt x="530" y="1347233"/>
                  </a:lnTo>
                  <a:lnTo>
                    <a:pt x="312" y="1341272"/>
                  </a:lnTo>
                  <a:lnTo>
                    <a:pt x="152" y="1335310"/>
                  </a:lnTo>
                  <a:lnTo>
                    <a:pt x="47" y="1329349"/>
                  </a:lnTo>
                  <a:lnTo>
                    <a:pt x="0" y="1323388"/>
                  </a:lnTo>
                  <a:lnTo>
                    <a:pt x="0" y="1317427"/>
                  </a:lnTo>
                  <a:lnTo>
                    <a:pt x="38" y="1311466"/>
                  </a:lnTo>
                  <a:lnTo>
                    <a:pt x="109" y="1305504"/>
                  </a:lnTo>
                  <a:lnTo>
                    <a:pt x="207" y="1299543"/>
                  </a:lnTo>
                  <a:lnTo>
                    <a:pt x="328" y="1293582"/>
                  </a:lnTo>
                  <a:lnTo>
                    <a:pt x="465" y="1287621"/>
                  </a:lnTo>
                  <a:lnTo>
                    <a:pt x="614" y="1281659"/>
                  </a:lnTo>
                  <a:lnTo>
                    <a:pt x="766" y="1275698"/>
                  </a:lnTo>
                  <a:lnTo>
                    <a:pt x="916" y="1269737"/>
                  </a:lnTo>
                  <a:lnTo>
                    <a:pt x="1059" y="1263776"/>
                  </a:lnTo>
                  <a:lnTo>
                    <a:pt x="1193" y="1257815"/>
                  </a:lnTo>
                  <a:lnTo>
                    <a:pt x="1311" y="1251853"/>
                  </a:lnTo>
                  <a:lnTo>
                    <a:pt x="1410" y="1245892"/>
                  </a:lnTo>
                  <a:lnTo>
                    <a:pt x="1485" y="1239931"/>
                  </a:lnTo>
                  <a:lnTo>
                    <a:pt x="1537" y="1233970"/>
                  </a:lnTo>
                  <a:lnTo>
                    <a:pt x="1566" y="1228009"/>
                  </a:lnTo>
                  <a:lnTo>
                    <a:pt x="1570" y="1222047"/>
                  </a:lnTo>
                  <a:lnTo>
                    <a:pt x="1551" y="1216086"/>
                  </a:lnTo>
                  <a:lnTo>
                    <a:pt x="1510" y="1210125"/>
                  </a:lnTo>
                  <a:lnTo>
                    <a:pt x="1448" y="1204164"/>
                  </a:lnTo>
                  <a:lnTo>
                    <a:pt x="1374" y="1198203"/>
                  </a:lnTo>
                  <a:lnTo>
                    <a:pt x="1291" y="1192241"/>
                  </a:lnTo>
                  <a:lnTo>
                    <a:pt x="1208" y="1186280"/>
                  </a:lnTo>
                  <a:lnTo>
                    <a:pt x="1130" y="1180319"/>
                  </a:lnTo>
                  <a:lnTo>
                    <a:pt x="1065" y="1174358"/>
                  </a:lnTo>
                  <a:lnTo>
                    <a:pt x="1021" y="1168397"/>
                  </a:lnTo>
                  <a:lnTo>
                    <a:pt x="1015" y="1162435"/>
                  </a:lnTo>
                  <a:lnTo>
                    <a:pt x="1049" y="1156474"/>
                  </a:lnTo>
                  <a:lnTo>
                    <a:pt x="1132" y="1150513"/>
                  </a:lnTo>
                  <a:lnTo>
                    <a:pt x="1272" y="1144552"/>
                  </a:lnTo>
                  <a:lnTo>
                    <a:pt x="1475" y="1138590"/>
                  </a:lnTo>
                  <a:lnTo>
                    <a:pt x="1747" y="1132629"/>
                  </a:lnTo>
                  <a:lnTo>
                    <a:pt x="2106" y="1126668"/>
                  </a:lnTo>
                  <a:lnTo>
                    <a:pt x="2550" y="1120707"/>
                  </a:lnTo>
                  <a:lnTo>
                    <a:pt x="3076" y="1114746"/>
                  </a:lnTo>
                  <a:lnTo>
                    <a:pt x="3684" y="1108784"/>
                  </a:lnTo>
                  <a:lnTo>
                    <a:pt x="4374" y="1102823"/>
                  </a:lnTo>
                  <a:lnTo>
                    <a:pt x="5144" y="1096862"/>
                  </a:lnTo>
                  <a:lnTo>
                    <a:pt x="5994" y="1090901"/>
                  </a:lnTo>
                  <a:lnTo>
                    <a:pt x="6929" y="1084940"/>
                  </a:lnTo>
                  <a:lnTo>
                    <a:pt x="7930" y="1078978"/>
                  </a:lnTo>
                  <a:lnTo>
                    <a:pt x="8990" y="1073017"/>
                  </a:lnTo>
                  <a:lnTo>
                    <a:pt x="10104" y="1067056"/>
                  </a:lnTo>
                  <a:lnTo>
                    <a:pt x="11264" y="1061095"/>
                  </a:lnTo>
                  <a:lnTo>
                    <a:pt x="12466" y="1055134"/>
                  </a:lnTo>
                  <a:lnTo>
                    <a:pt x="13707" y="1049172"/>
                  </a:lnTo>
                  <a:lnTo>
                    <a:pt x="14978" y="1043211"/>
                  </a:lnTo>
                  <a:lnTo>
                    <a:pt x="16272" y="1037250"/>
                  </a:lnTo>
                  <a:lnTo>
                    <a:pt x="17585" y="1031289"/>
                  </a:lnTo>
                  <a:lnTo>
                    <a:pt x="18915" y="1025327"/>
                  </a:lnTo>
                  <a:lnTo>
                    <a:pt x="20261" y="1019366"/>
                  </a:lnTo>
                  <a:lnTo>
                    <a:pt x="21621" y="1013405"/>
                  </a:lnTo>
                  <a:lnTo>
                    <a:pt x="22999" y="1007444"/>
                  </a:lnTo>
                  <a:lnTo>
                    <a:pt x="24394" y="1001483"/>
                  </a:lnTo>
                  <a:lnTo>
                    <a:pt x="25808" y="995521"/>
                  </a:lnTo>
                  <a:lnTo>
                    <a:pt x="27244" y="989560"/>
                  </a:lnTo>
                  <a:lnTo>
                    <a:pt x="28704" y="983599"/>
                  </a:lnTo>
                  <a:lnTo>
                    <a:pt x="30192" y="977638"/>
                  </a:lnTo>
                  <a:lnTo>
                    <a:pt x="31714" y="971677"/>
                  </a:lnTo>
                  <a:lnTo>
                    <a:pt x="33277" y="965715"/>
                  </a:lnTo>
                  <a:lnTo>
                    <a:pt x="34878" y="959754"/>
                  </a:lnTo>
                  <a:lnTo>
                    <a:pt x="36521" y="953793"/>
                  </a:lnTo>
                  <a:lnTo>
                    <a:pt x="38207" y="947832"/>
                  </a:lnTo>
                  <a:lnTo>
                    <a:pt x="39937" y="941871"/>
                  </a:lnTo>
                  <a:lnTo>
                    <a:pt x="41712" y="935909"/>
                  </a:lnTo>
                  <a:lnTo>
                    <a:pt x="43541" y="929948"/>
                  </a:lnTo>
                  <a:lnTo>
                    <a:pt x="45415" y="923987"/>
                  </a:lnTo>
                  <a:lnTo>
                    <a:pt x="47333" y="918026"/>
                  </a:lnTo>
                  <a:lnTo>
                    <a:pt x="49291" y="912065"/>
                  </a:lnTo>
                  <a:lnTo>
                    <a:pt x="51288" y="906103"/>
                  </a:lnTo>
                  <a:lnTo>
                    <a:pt x="53321" y="900142"/>
                  </a:lnTo>
                  <a:lnTo>
                    <a:pt x="55389" y="894181"/>
                  </a:lnTo>
                  <a:lnTo>
                    <a:pt x="57491" y="888220"/>
                  </a:lnTo>
                  <a:lnTo>
                    <a:pt x="59617" y="882258"/>
                  </a:lnTo>
                  <a:lnTo>
                    <a:pt x="61766" y="876297"/>
                  </a:lnTo>
                  <a:lnTo>
                    <a:pt x="63933" y="870336"/>
                  </a:lnTo>
                  <a:lnTo>
                    <a:pt x="66116" y="864375"/>
                  </a:lnTo>
                  <a:lnTo>
                    <a:pt x="68311" y="858414"/>
                  </a:lnTo>
                  <a:lnTo>
                    <a:pt x="70516" y="852452"/>
                  </a:lnTo>
                  <a:lnTo>
                    <a:pt x="72727" y="846491"/>
                  </a:lnTo>
                  <a:lnTo>
                    <a:pt x="74942" y="840530"/>
                  </a:lnTo>
                  <a:lnTo>
                    <a:pt x="77156" y="834569"/>
                  </a:lnTo>
                  <a:lnTo>
                    <a:pt x="79368" y="828608"/>
                  </a:lnTo>
                  <a:lnTo>
                    <a:pt x="81576" y="822646"/>
                  </a:lnTo>
                  <a:lnTo>
                    <a:pt x="83778" y="816685"/>
                  </a:lnTo>
                  <a:lnTo>
                    <a:pt x="85967" y="810724"/>
                  </a:lnTo>
                  <a:lnTo>
                    <a:pt x="88145" y="804763"/>
                  </a:lnTo>
                  <a:lnTo>
                    <a:pt x="90309" y="798802"/>
                  </a:lnTo>
                  <a:lnTo>
                    <a:pt x="92456" y="792840"/>
                  </a:lnTo>
                  <a:lnTo>
                    <a:pt x="94585" y="786879"/>
                  </a:lnTo>
                  <a:lnTo>
                    <a:pt x="96694" y="780918"/>
                  </a:lnTo>
                  <a:lnTo>
                    <a:pt x="98777" y="774957"/>
                  </a:lnTo>
                  <a:lnTo>
                    <a:pt x="100833" y="768995"/>
                  </a:lnTo>
                  <a:lnTo>
                    <a:pt x="102862" y="763034"/>
                  </a:lnTo>
                  <a:lnTo>
                    <a:pt x="104862" y="757073"/>
                  </a:lnTo>
                  <a:lnTo>
                    <a:pt x="106832" y="751112"/>
                  </a:lnTo>
                  <a:lnTo>
                    <a:pt x="108768" y="745151"/>
                  </a:lnTo>
                  <a:lnTo>
                    <a:pt x="110671" y="739189"/>
                  </a:lnTo>
                  <a:lnTo>
                    <a:pt x="112530" y="733228"/>
                  </a:lnTo>
                  <a:lnTo>
                    <a:pt x="114351" y="727267"/>
                  </a:lnTo>
                  <a:lnTo>
                    <a:pt x="116132" y="721306"/>
                  </a:lnTo>
                  <a:lnTo>
                    <a:pt x="117871" y="715345"/>
                  </a:lnTo>
                  <a:lnTo>
                    <a:pt x="119569" y="709383"/>
                  </a:lnTo>
                  <a:lnTo>
                    <a:pt x="121223" y="703422"/>
                  </a:lnTo>
                  <a:lnTo>
                    <a:pt x="122828" y="697461"/>
                  </a:lnTo>
                  <a:lnTo>
                    <a:pt x="124381" y="691500"/>
                  </a:lnTo>
                  <a:lnTo>
                    <a:pt x="125886" y="685539"/>
                  </a:lnTo>
                  <a:lnTo>
                    <a:pt x="127343" y="679577"/>
                  </a:lnTo>
                  <a:lnTo>
                    <a:pt x="128751" y="673616"/>
                  </a:lnTo>
                  <a:lnTo>
                    <a:pt x="130110" y="667655"/>
                  </a:lnTo>
                  <a:lnTo>
                    <a:pt x="131419" y="661694"/>
                  </a:lnTo>
                  <a:lnTo>
                    <a:pt x="132670" y="655733"/>
                  </a:lnTo>
                  <a:lnTo>
                    <a:pt x="133868" y="649771"/>
                  </a:lnTo>
                  <a:lnTo>
                    <a:pt x="135017" y="643810"/>
                  </a:lnTo>
                  <a:lnTo>
                    <a:pt x="136116" y="637849"/>
                  </a:lnTo>
                  <a:lnTo>
                    <a:pt x="137167" y="631888"/>
                  </a:lnTo>
                  <a:lnTo>
                    <a:pt x="138170" y="625926"/>
                  </a:lnTo>
                  <a:lnTo>
                    <a:pt x="139124" y="619965"/>
                  </a:lnTo>
                  <a:lnTo>
                    <a:pt x="140024" y="614004"/>
                  </a:lnTo>
                  <a:lnTo>
                    <a:pt x="140880" y="608043"/>
                  </a:lnTo>
                  <a:lnTo>
                    <a:pt x="141694" y="602082"/>
                  </a:lnTo>
                  <a:lnTo>
                    <a:pt x="142466" y="596120"/>
                  </a:lnTo>
                  <a:lnTo>
                    <a:pt x="143198" y="590159"/>
                  </a:lnTo>
                  <a:lnTo>
                    <a:pt x="143891" y="584198"/>
                  </a:lnTo>
                  <a:lnTo>
                    <a:pt x="144543" y="578237"/>
                  </a:lnTo>
                  <a:lnTo>
                    <a:pt x="145158" y="572276"/>
                  </a:lnTo>
                  <a:lnTo>
                    <a:pt x="145740" y="566314"/>
                  </a:lnTo>
                  <a:lnTo>
                    <a:pt x="146292" y="560353"/>
                  </a:lnTo>
                  <a:lnTo>
                    <a:pt x="146814" y="554392"/>
                  </a:lnTo>
                  <a:lnTo>
                    <a:pt x="147309" y="548431"/>
                  </a:lnTo>
                  <a:lnTo>
                    <a:pt x="147778" y="542470"/>
                  </a:lnTo>
                  <a:lnTo>
                    <a:pt x="148218" y="536508"/>
                  </a:lnTo>
                  <a:lnTo>
                    <a:pt x="148636" y="530547"/>
                  </a:lnTo>
                  <a:lnTo>
                    <a:pt x="149034" y="524586"/>
                  </a:lnTo>
                  <a:lnTo>
                    <a:pt x="149413" y="518625"/>
                  </a:lnTo>
                  <a:lnTo>
                    <a:pt x="149775" y="512663"/>
                  </a:lnTo>
                  <a:lnTo>
                    <a:pt x="150120" y="506702"/>
                  </a:lnTo>
                  <a:lnTo>
                    <a:pt x="150449" y="500741"/>
                  </a:lnTo>
                  <a:lnTo>
                    <a:pt x="150762" y="494780"/>
                  </a:lnTo>
                  <a:lnTo>
                    <a:pt x="151063" y="488819"/>
                  </a:lnTo>
                  <a:lnTo>
                    <a:pt x="151351" y="482857"/>
                  </a:lnTo>
                  <a:lnTo>
                    <a:pt x="151627" y="476896"/>
                  </a:lnTo>
                  <a:lnTo>
                    <a:pt x="151892" y="470935"/>
                  </a:lnTo>
                  <a:lnTo>
                    <a:pt x="152146" y="464974"/>
                  </a:lnTo>
                  <a:lnTo>
                    <a:pt x="152388" y="459013"/>
                  </a:lnTo>
                  <a:lnTo>
                    <a:pt x="152618" y="453051"/>
                  </a:lnTo>
                  <a:lnTo>
                    <a:pt x="152839" y="447090"/>
                  </a:lnTo>
                  <a:lnTo>
                    <a:pt x="153048" y="441129"/>
                  </a:lnTo>
                  <a:lnTo>
                    <a:pt x="153247" y="435168"/>
                  </a:lnTo>
                  <a:lnTo>
                    <a:pt x="153436" y="429207"/>
                  </a:lnTo>
                  <a:lnTo>
                    <a:pt x="153613" y="423245"/>
                  </a:lnTo>
                  <a:lnTo>
                    <a:pt x="153778" y="417284"/>
                  </a:lnTo>
                  <a:lnTo>
                    <a:pt x="153931" y="411323"/>
                  </a:lnTo>
                  <a:lnTo>
                    <a:pt x="154075" y="405362"/>
                  </a:lnTo>
                  <a:lnTo>
                    <a:pt x="154207" y="399401"/>
                  </a:lnTo>
                  <a:lnTo>
                    <a:pt x="154329" y="393439"/>
                  </a:lnTo>
                  <a:lnTo>
                    <a:pt x="154441" y="387478"/>
                  </a:lnTo>
                  <a:lnTo>
                    <a:pt x="154542" y="381517"/>
                  </a:lnTo>
                  <a:lnTo>
                    <a:pt x="154632" y="375556"/>
                  </a:lnTo>
                  <a:lnTo>
                    <a:pt x="154714" y="369594"/>
                  </a:lnTo>
                  <a:lnTo>
                    <a:pt x="154787" y="363633"/>
                  </a:lnTo>
                  <a:lnTo>
                    <a:pt x="154852" y="357672"/>
                  </a:lnTo>
                  <a:lnTo>
                    <a:pt x="154909" y="351711"/>
                  </a:lnTo>
                  <a:lnTo>
                    <a:pt x="154960" y="345750"/>
                  </a:lnTo>
                  <a:lnTo>
                    <a:pt x="155002" y="339788"/>
                  </a:lnTo>
                  <a:lnTo>
                    <a:pt x="155039" y="333827"/>
                  </a:lnTo>
                  <a:lnTo>
                    <a:pt x="155071" y="327866"/>
                  </a:lnTo>
                  <a:lnTo>
                    <a:pt x="155099" y="321905"/>
                  </a:lnTo>
                  <a:lnTo>
                    <a:pt x="155122" y="315944"/>
                  </a:lnTo>
                  <a:lnTo>
                    <a:pt x="155142" y="309982"/>
                  </a:lnTo>
                  <a:lnTo>
                    <a:pt x="155158" y="304021"/>
                  </a:lnTo>
                  <a:lnTo>
                    <a:pt x="155171" y="298060"/>
                  </a:lnTo>
                  <a:lnTo>
                    <a:pt x="155182" y="292099"/>
                  </a:lnTo>
                  <a:lnTo>
                    <a:pt x="155191" y="286138"/>
                  </a:lnTo>
                  <a:lnTo>
                    <a:pt x="155199" y="280176"/>
                  </a:lnTo>
                  <a:lnTo>
                    <a:pt x="155205" y="274215"/>
                  </a:lnTo>
                  <a:lnTo>
                    <a:pt x="155210" y="268254"/>
                  </a:lnTo>
                  <a:lnTo>
                    <a:pt x="155213" y="262293"/>
                  </a:lnTo>
                  <a:lnTo>
                    <a:pt x="155216" y="256331"/>
                  </a:lnTo>
                  <a:lnTo>
                    <a:pt x="155219" y="250370"/>
                  </a:lnTo>
                  <a:lnTo>
                    <a:pt x="155220" y="244409"/>
                  </a:lnTo>
                  <a:lnTo>
                    <a:pt x="155222" y="238448"/>
                  </a:lnTo>
                  <a:lnTo>
                    <a:pt x="155223" y="232487"/>
                  </a:lnTo>
                  <a:lnTo>
                    <a:pt x="155223" y="226525"/>
                  </a:lnTo>
                  <a:lnTo>
                    <a:pt x="155223" y="220564"/>
                  </a:lnTo>
                  <a:lnTo>
                    <a:pt x="155224" y="214603"/>
                  </a:lnTo>
                  <a:lnTo>
                    <a:pt x="155223" y="208642"/>
                  </a:lnTo>
                  <a:lnTo>
                    <a:pt x="155223" y="202681"/>
                  </a:lnTo>
                  <a:lnTo>
                    <a:pt x="155223" y="196719"/>
                  </a:lnTo>
                  <a:lnTo>
                    <a:pt x="155222" y="190758"/>
                  </a:lnTo>
                  <a:lnTo>
                    <a:pt x="155221" y="184797"/>
                  </a:lnTo>
                  <a:lnTo>
                    <a:pt x="155219" y="178836"/>
                  </a:lnTo>
                  <a:lnTo>
                    <a:pt x="155218" y="172875"/>
                  </a:lnTo>
                  <a:lnTo>
                    <a:pt x="155216" y="166913"/>
                  </a:lnTo>
                  <a:lnTo>
                    <a:pt x="155213" y="160952"/>
                  </a:lnTo>
                  <a:lnTo>
                    <a:pt x="155210" y="154991"/>
                  </a:lnTo>
                  <a:lnTo>
                    <a:pt x="155207" y="149030"/>
                  </a:lnTo>
                  <a:lnTo>
                    <a:pt x="155203" y="143069"/>
                  </a:lnTo>
                  <a:lnTo>
                    <a:pt x="155198" y="137107"/>
                  </a:lnTo>
                  <a:lnTo>
                    <a:pt x="155193" y="131146"/>
                  </a:lnTo>
                  <a:lnTo>
                    <a:pt x="155187" y="125185"/>
                  </a:lnTo>
                  <a:lnTo>
                    <a:pt x="155181" y="119224"/>
                  </a:lnTo>
                  <a:lnTo>
                    <a:pt x="155174" y="113262"/>
                  </a:lnTo>
                  <a:lnTo>
                    <a:pt x="155166" y="107301"/>
                  </a:lnTo>
                  <a:lnTo>
                    <a:pt x="155157" y="101340"/>
                  </a:lnTo>
                  <a:lnTo>
                    <a:pt x="155148" y="95379"/>
                  </a:lnTo>
                  <a:lnTo>
                    <a:pt x="155138" y="89418"/>
                  </a:lnTo>
                  <a:lnTo>
                    <a:pt x="155127" y="83456"/>
                  </a:lnTo>
                  <a:lnTo>
                    <a:pt x="155117" y="77495"/>
                  </a:lnTo>
                  <a:lnTo>
                    <a:pt x="155106" y="71534"/>
                  </a:lnTo>
                  <a:lnTo>
                    <a:pt x="155095" y="65573"/>
                  </a:lnTo>
                  <a:lnTo>
                    <a:pt x="155084" y="59612"/>
                  </a:lnTo>
                  <a:lnTo>
                    <a:pt x="155073" y="53650"/>
                  </a:lnTo>
                  <a:lnTo>
                    <a:pt x="155063" y="47689"/>
                  </a:lnTo>
                  <a:lnTo>
                    <a:pt x="155054" y="41728"/>
                  </a:lnTo>
                  <a:lnTo>
                    <a:pt x="155045" y="35767"/>
                  </a:lnTo>
                  <a:lnTo>
                    <a:pt x="155037" y="29806"/>
                  </a:lnTo>
                  <a:lnTo>
                    <a:pt x="155031" y="23844"/>
                  </a:lnTo>
                  <a:lnTo>
                    <a:pt x="155025" y="17883"/>
                  </a:lnTo>
                  <a:lnTo>
                    <a:pt x="155021" y="11922"/>
                  </a:lnTo>
                  <a:lnTo>
                    <a:pt x="155019" y="5961"/>
                  </a:lnTo>
                  <a:lnTo>
                    <a:pt x="155018" y="0"/>
                  </a:lnTo>
                  <a:lnTo>
                    <a:pt x="155435" y="0"/>
                  </a:lnTo>
                  <a:lnTo>
                    <a:pt x="155434" y="5961"/>
                  </a:lnTo>
                  <a:lnTo>
                    <a:pt x="155431" y="11922"/>
                  </a:lnTo>
                  <a:lnTo>
                    <a:pt x="155427" y="17883"/>
                  </a:lnTo>
                  <a:lnTo>
                    <a:pt x="155422" y="23844"/>
                  </a:lnTo>
                  <a:lnTo>
                    <a:pt x="155416" y="29806"/>
                  </a:lnTo>
                  <a:lnTo>
                    <a:pt x="155408" y="35767"/>
                  </a:lnTo>
                  <a:lnTo>
                    <a:pt x="155399" y="41728"/>
                  </a:lnTo>
                  <a:lnTo>
                    <a:pt x="155390" y="47689"/>
                  </a:lnTo>
                  <a:lnTo>
                    <a:pt x="155379" y="53650"/>
                  </a:lnTo>
                  <a:lnTo>
                    <a:pt x="155369" y="59612"/>
                  </a:lnTo>
                  <a:lnTo>
                    <a:pt x="155358" y="65573"/>
                  </a:lnTo>
                  <a:lnTo>
                    <a:pt x="155347" y="71534"/>
                  </a:lnTo>
                  <a:lnTo>
                    <a:pt x="155336" y="77495"/>
                  </a:lnTo>
                  <a:lnTo>
                    <a:pt x="155325" y="83456"/>
                  </a:lnTo>
                  <a:lnTo>
                    <a:pt x="155315" y="89418"/>
                  </a:lnTo>
                  <a:lnTo>
                    <a:pt x="155305" y="95379"/>
                  </a:lnTo>
                  <a:lnTo>
                    <a:pt x="155296" y="101340"/>
                  </a:lnTo>
                  <a:lnTo>
                    <a:pt x="155287" y="107301"/>
                  </a:lnTo>
                  <a:lnTo>
                    <a:pt x="155279" y="113262"/>
                  </a:lnTo>
                  <a:lnTo>
                    <a:pt x="155272" y="119224"/>
                  </a:lnTo>
                  <a:lnTo>
                    <a:pt x="155265" y="125185"/>
                  </a:lnTo>
                  <a:lnTo>
                    <a:pt x="155260" y="131146"/>
                  </a:lnTo>
                  <a:lnTo>
                    <a:pt x="155254" y="137107"/>
                  </a:lnTo>
                  <a:lnTo>
                    <a:pt x="155250" y="143069"/>
                  </a:lnTo>
                  <a:lnTo>
                    <a:pt x="155246" y="149030"/>
                  </a:lnTo>
                  <a:lnTo>
                    <a:pt x="155242" y="154991"/>
                  </a:lnTo>
                  <a:lnTo>
                    <a:pt x="155240" y="160952"/>
                  </a:lnTo>
                  <a:lnTo>
                    <a:pt x="155237" y="166913"/>
                  </a:lnTo>
                  <a:lnTo>
                    <a:pt x="155235" y="172875"/>
                  </a:lnTo>
                  <a:lnTo>
                    <a:pt x="155233" y="178836"/>
                  </a:lnTo>
                  <a:lnTo>
                    <a:pt x="155232" y="184797"/>
                  </a:lnTo>
                  <a:lnTo>
                    <a:pt x="155231" y="190758"/>
                  </a:lnTo>
                  <a:lnTo>
                    <a:pt x="155230" y="196719"/>
                  </a:lnTo>
                  <a:lnTo>
                    <a:pt x="155230" y="202681"/>
                  </a:lnTo>
                  <a:lnTo>
                    <a:pt x="155229" y="208642"/>
                  </a:lnTo>
                  <a:lnTo>
                    <a:pt x="155229" y="214603"/>
                  </a:lnTo>
                  <a:lnTo>
                    <a:pt x="155229" y="220564"/>
                  </a:lnTo>
                  <a:lnTo>
                    <a:pt x="155230" y="226525"/>
                  </a:lnTo>
                  <a:lnTo>
                    <a:pt x="155230" y="232487"/>
                  </a:lnTo>
                  <a:lnTo>
                    <a:pt x="155231" y="238448"/>
                  </a:lnTo>
                  <a:lnTo>
                    <a:pt x="155232" y="244409"/>
                  </a:lnTo>
                  <a:lnTo>
                    <a:pt x="155234" y="250370"/>
                  </a:lnTo>
                  <a:lnTo>
                    <a:pt x="155236" y="256331"/>
                  </a:lnTo>
                  <a:lnTo>
                    <a:pt x="155239" y="262293"/>
                  </a:lnTo>
                  <a:lnTo>
                    <a:pt x="155243" y="268254"/>
                  </a:lnTo>
                  <a:lnTo>
                    <a:pt x="155248" y="274215"/>
                  </a:lnTo>
                  <a:lnTo>
                    <a:pt x="155254" y="280176"/>
                  </a:lnTo>
                  <a:lnTo>
                    <a:pt x="155261" y="286138"/>
                  </a:lnTo>
                  <a:lnTo>
                    <a:pt x="155270" y="292099"/>
                  </a:lnTo>
                  <a:lnTo>
                    <a:pt x="155281" y="298060"/>
                  </a:lnTo>
                  <a:lnTo>
                    <a:pt x="155295" y="304021"/>
                  </a:lnTo>
                  <a:lnTo>
                    <a:pt x="155311" y="309982"/>
                  </a:lnTo>
                  <a:lnTo>
                    <a:pt x="155330" y="315944"/>
                  </a:lnTo>
                  <a:lnTo>
                    <a:pt x="155354" y="321905"/>
                  </a:lnTo>
                  <a:lnTo>
                    <a:pt x="155381" y="327866"/>
                  </a:lnTo>
                  <a:lnTo>
                    <a:pt x="155413" y="333827"/>
                  </a:lnTo>
                  <a:lnTo>
                    <a:pt x="155450" y="339788"/>
                  </a:lnTo>
                  <a:lnTo>
                    <a:pt x="155493" y="345750"/>
                  </a:lnTo>
                  <a:lnTo>
                    <a:pt x="155543" y="351711"/>
                  </a:lnTo>
                  <a:lnTo>
                    <a:pt x="155601" y="357672"/>
                  </a:lnTo>
                  <a:lnTo>
                    <a:pt x="155666" y="363633"/>
                  </a:lnTo>
                  <a:lnTo>
                    <a:pt x="155739" y="369594"/>
                  </a:lnTo>
                  <a:lnTo>
                    <a:pt x="155820" y="375556"/>
                  </a:lnTo>
                  <a:lnTo>
                    <a:pt x="155911" y="381517"/>
                  </a:lnTo>
                  <a:lnTo>
                    <a:pt x="156011" y="387478"/>
                  </a:lnTo>
                  <a:lnTo>
                    <a:pt x="156123" y="393439"/>
                  </a:lnTo>
                  <a:lnTo>
                    <a:pt x="156246" y="399401"/>
                  </a:lnTo>
                  <a:lnTo>
                    <a:pt x="156378" y="405362"/>
                  </a:lnTo>
                  <a:lnTo>
                    <a:pt x="156521" y="411323"/>
                  </a:lnTo>
                  <a:lnTo>
                    <a:pt x="156675" y="417284"/>
                  </a:lnTo>
                  <a:lnTo>
                    <a:pt x="156840" y="423245"/>
                  </a:lnTo>
                  <a:lnTo>
                    <a:pt x="157017" y="429207"/>
                  </a:lnTo>
                  <a:lnTo>
                    <a:pt x="157205" y="435168"/>
                  </a:lnTo>
                  <a:lnTo>
                    <a:pt x="157404" y="441129"/>
                  </a:lnTo>
                  <a:lnTo>
                    <a:pt x="157614" y="447090"/>
                  </a:lnTo>
                  <a:lnTo>
                    <a:pt x="157834" y="453051"/>
                  </a:lnTo>
                  <a:lnTo>
                    <a:pt x="158065" y="459013"/>
                  </a:lnTo>
                  <a:lnTo>
                    <a:pt x="158306" y="464974"/>
                  </a:lnTo>
                  <a:lnTo>
                    <a:pt x="158561" y="470935"/>
                  </a:lnTo>
                  <a:lnTo>
                    <a:pt x="158826" y="476896"/>
                  </a:lnTo>
                  <a:lnTo>
                    <a:pt x="159102" y="482857"/>
                  </a:lnTo>
                  <a:lnTo>
                    <a:pt x="159390" y="488819"/>
                  </a:lnTo>
                  <a:lnTo>
                    <a:pt x="159691" y="494780"/>
                  </a:lnTo>
                  <a:lnTo>
                    <a:pt x="160004" y="500741"/>
                  </a:lnTo>
                  <a:lnTo>
                    <a:pt x="160333" y="506702"/>
                  </a:lnTo>
                  <a:lnTo>
                    <a:pt x="160678" y="512663"/>
                  </a:lnTo>
                  <a:lnTo>
                    <a:pt x="161039" y="518625"/>
                  </a:lnTo>
                  <a:lnTo>
                    <a:pt x="161419" y="524586"/>
                  </a:lnTo>
                  <a:lnTo>
                    <a:pt x="161817" y="530547"/>
                  </a:lnTo>
                  <a:lnTo>
                    <a:pt x="162235" y="536508"/>
                  </a:lnTo>
                  <a:lnTo>
                    <a:pt x="162675" y="542470"/>
                  </a:lnTo>
                  <a:lnTo>
                    <a:pt x="163144" y="548431"/>
                  </a:lnTo>
                  <a:lnTo>
                    <a:pt x="163639" y="554392"/>
                  </a:lnTo>
                  <a:lnTo>
                    <a:pt x="164161" y="560353"/>
                  </a:lnTo>
                  <a:lnTo>
                    <a:pt x="164712" y="566314"/>
                  </a:lnTo>
                  <a:lnTo>
                    <a:pt x="165295" y="572276"/>
                  </a:lnTo>
                  <a:lnTo>
                    <a:pt x="165910" y="578237"/>
                  </a:lnTo>
                  <a:lnTo>
                    <a:pt x="166562" y="584198"/>
                  </a:lnTo>
                  <a:lnTo>
                    <a:pt x="167255" y="590159"/>
                  </a:lnTo>
                  <a:lnTo>
                    <a:pt x="167987" y="596120"/>
                  </a:lnTo>
                  <a:lnTo>
                    <a:pt x="168759" y="602082"/>
                  </a:lnTo>
                  <a:lnTo>
                    <a:pt x="169572" y="608043"/>
                  </a:lnTo>
                  <a:lnTo>
                    <a:pt x="170429" y="614004"/>
                  </a:lnTo>
                  <a:lnTo>
                    <a:pt x="171329" y="619965"/>
                  </a:lnTo>
                  <a:lnTo>
                    <a:pt x="172283" y="625926"/>
                  </a:lnTo>
                  <a:lnTo>
                    <a:pt x="173286" y="631888"/>
                  </a:lnTo>
                  <a:lnTo>
                    <a:pt x="174337" y="637849"/>
                  </a:lnTo>
                  <a:lnTo>
                    <a:pt x="175436" y="643810"/>
                  </a:lnTo>
                  <a:lnTo>
                    <a:pt x="176585" y="649771"/>
                  </a:lnTo>
                  <a:lnTo>
                    <a:pt x="177783" y="655733"/>
                  </a:lnTo>
                  <a:lnTo>
                    <a:pt x="179034" y="661694"/>
                  </a:lnTo>
                  <a:lnTo>
                    <a:pt x="180343" y="667655"/>
                  </a:lnTo>
                  <a:lnTo>
                    <a:pt x="181702" y="673616"/>
                  </a:lnTo>
                  <a:lnTo>
                    <a:pt x="183110" y="679577"/>
                  </a:lnTo>
                  <a:lnTo>
                    <a:pt x="184567" y="685539"/>
                  </a:lnTo>
                  <a:lnTo>
                    <a:pt x="186072" y="691500"/>
                  </a:lnTo>
                  <a:lnTo>
                    <a:pt x="187625" y="697461"/>
                  </a:lnTo>
                  <a:lnTo>
                    <a:pt x="189230" y="703422"/>
                  </a:lnTo>
                  <a:lnTo>
                    <a:pt x="190884" y="709383"/>
                  </a:lnTo>
                  <a:lnTo>
                    <a:pt x="192581" y="715345"/>
                  </a:lnTo>
                  <a:lnTo>
                    <a:pt x="194321" y="721306"/>
                  </a:lnTo>
                  <a:lnTo>
                    <a:pt x="196102" y="727267"/>
                  </a:lnTo>
                  <a:lnTo>
                    <a:pt x="197923" y="733228"/>
                  </a:lnTo>
                  <a:lnTo>
                    <a:pt x="199782" y="739189"/>
                  </a:lnTo>
                  <a:lnTo>
                    <a:pt x="201684" y="745151"/>
                  </a:lnTo>
                  <a:lnTo>
                    <a:pt x="203621" y="751112"/>
                  </a:lnTo>
                  <a:lnTo>
                    <a:pt x="205590" y="757073"/>
                  </a:lnTo>
                  <a:lnTo>
                    <a:pt x="207590" y="763034"/>
                  </a:lnTo>
                  <a:lnTo>
                    <a:pt x="209619" y="768995"/>
                  </a:lnTo>
                  <a:lnTo>
                    <a:pt x="211675" y="774957"/>
                  </a:lnTo>
                  <a:lnTo>
                    <a:pt x="213759" y="780918"/>
                  </a:lnTo>
                  <a:lnTo>
                    <a:pt x="215868" y="786879"/>
                  </a:lnTo>
                  <a:lnTo>
                    <a:pt x="217997" y="792840"/>
                  </a:lnTo>
                  <a:lnTo>
                    <a:pt x="220144" y="798802"/>
                  </a:lnTo>
                  <a:lnTo>
                    <a:pt x="222308" y="804763"/>
                  </a:lnTo>
                  <a:lnTo>
                    <a:pt x="224485" y="810724"/>
                  </a:lnTo>
                  <a:lnTo>
                    <a:pt x="226675" y="816685"/>
                  </a:lnTo>
                  <a:lnTo>
                    <a:pt x="228876" y="822646"/>
                  </a:lnTo>
                  <a:lnTo>
                    <a:pt x="231084" y="828608"/>
                  </a:lnTo>
                  <a:lnTo>
                    <a:pt x="233297" y="834569"/>
                  </a:lnTo>
                  <a:lnTo>
                    <a:pt x="235511" y="840530"/>
                  </a:lnTo>
                  <a:lnTo>
                    <a:pt x="237725" y="846491"/>
                  </a:lnTo>
                  <a:lnTo>
                    <a:pt x="239937" y="852452"/>
                  </a:lnTo>
                  <a:lnTo>
                    <a:pt x="242142" y="858414"/>
                  </a:lnTo>
                  <a:lnTo>
                    <a:pt x="244337" y="864375"/>
                  </a:lnTo>
                  <a:lnTo>
                    <a:pt x="246520" y="870336"/>
                  </a:lnTo>
                  <a:lnTo>
                    <a:pt x="248687" y="876297"/>
                  </a:lnTo>
                  <a:lnTo>
                    <a:pt x="250835" y="882258"/>
                  </a:lnTo>
                  <a:lnTo>
                    <a:pt x="252962" y="888220"/>
                  </a:lnTo>
                  <a:lnTo>
                    <a:pt x="255064" y="894181"/>
                  </a:lnTo>
                  <a:lnTo>
                    <a:pt x="257131" y="900142"/>
                  </a:lnTo>
                  <a:lnTo>
                    <a:pt x="259165" y="906103"/>
                  </a:lnTo>
                  <a:lnTo>
                    <a:pt x="261162" y="912065"/>
                  </a:lnTo>
                  <a:lnTo>
                    <a:pt x="263120" y="918026"/>
                  </a:lnTo>
                  <a:lnTo>
                    <a:pt x="265038" y="923987"/>
                  </a:lnTo>
                  <a:lnTo>
                    <a:pt x="266912" y="929948"/>
                  </a:lnTo>
                  <a:lnTo>
                    <a:pt x="268741" y="935909"/>
                  </a:lnTo>
                  <a:lnTo>
                    <a:pt x="270516" y="941871"/>
                  </a:lnTo>
                  <a:lnTo>
                    <a:pt x="272246" y="947832"/>
                  </a:lnTo>
                  <a:lnTo>
                    <a:pt x="273932" y="953793"/>
                  </a:lnTo>
                  <a:lnTo>
                    <a:pt x="275575" y="959754"/>
                  </a:lnTo>
                  <a:lnTo>
                    <a:pt x="277176" y="965715"/>
                  </a:lnTo>
                  <a:lnTo>
                    <a:pt x="278739" y="971677"/>
                  </a:lnTo>
                  <a:lnTo>
                    <a:pt x="280261" y="977638"/>
                  </a:lnTo>
                  <a:lnTo>
                    <a:pt x="281749" y="983599"/>
                  </a:lnTo>
                  <a:lnTo>
                    <a:pt x="283209" y="989560"/>
                  </a:lnTo>
                  <a:lnTo>
                    <a:pt x="284645" y="995521"/>
                  </a:lnTo>
                  <a:lnTo>
                    <a:pt x="286059" y="1001483"/>
                  </a:lnTo>
                  <a:lnTo>
                    <a:pt x="287454" y="1007444"/>
                  </a:lnTo>
                  <a:lnTo>
                    <a:pt x="288832" y="1013405"/>
                  </a:lnTo>
                  <a:lnTo>
                    <a:pt x="290192" y="1019366"/>
                  </a:lnTo>
                  <a:lnTo>
                    <a:pt x="291537" y="1025327"/>
                  </a:lnTo>
                  <a:lnTo>
                    <a:pt x="292868" y="1031289"/>
                  </a:lnTo>
                  <a:lnTo>
                    <a:pt x="294181" y="1037250"/>
                  </a:lnTo>
                  <a:lnTo>
                    <a:pt x="295475" y="1043211"/>
                  </a:lnTo>
                  <a:lnTo>
                    <a:pt x="296746" y="1049172"/>
                  </a:lnTo>
                  <a:lnTo>
                    <a:pt x="297986" y="1055134"/>
                  </a:lnTo>
                  <a:lnTo>
                    <a:pt x="299188" y="1061095"/>
                  </a:lnTo>
                  <a:lnTo>
                    <a:pt x="300349" y="1067056"/>
                  </a:lnTo>
                  <a:lnTo>
                    <a:pt x="301463" y="1073017"/>
                  </a:lnTo>
                  <a:lnTo>
                    <a:pt x="302523" y="1078978"/>
                  </a:lnTo>
                  <a:lnTo>
                    <a:pt x="303524" y="1084940"/>
                  </a:lnTo>
                  <a:lnTo>
                    <a:pt x="304459" y="1090901"/>
                  </a:lnTo>
                  <a:lnTo>
                    <a:pt x="305308" y="1096862"/>
                  </a:lnTo>
                  <a:lnTo>
                    <a:pt x="306079" y="1102823"/>
                  </a:lnTo>
                  <a:lnTo>
                    <a:pt x="306769" y="1108784"/>
                  </a:lnTo>
                  <a:lnTo>
                    <a:pt x="307377" y="1114746"/>
                  </a:lnTo>
                  <a:lnTo>
                    <a:pt x="307903" y="1120707"/>
                  </a:lnTo>
                  <a:lnTo>
                    <a:pt x="308347" y="1126668"/>
                  </a:lnTo>
                  <a:lnTo>
                    <a:pt x="308706" y="1132629"/>
                  </a:lnTo>
                  <a:lnTo>
                    <a:pt x="308978" y="1138590"/>
                  </a:lnTo>
                  <a:lnTo>
                    <a:pt x="309181" y="1144552"/>
                  </a:lnTo>
                  <a:lnTo>
                    <a:pt x="309321" y="1150513"/>
                  </a:lnTo>
                  <a:lnTo>
                    <a:pt x="309404" y="1156474"/>
                  </a:lnTo>
                  <a:lnTo>
                    <a:pt x="309438" y="1162435"/>
                  </a:lnTo>
                  <a:lnTo>
                    <a:pt x="309431" y="1168397"/>
                  </a:lnTo>
                  <a:lnTo>
                    <a:pt x="309388" y="1174358"/>
                  </a:lnTo>
                  <a:lnTo>
                    <a:pt x="309323" y="1180319"/>
                  </a:lnTo>
                  <a:lnTo>
                    <a:pt x="309245" y="1186280"/>
                  </a:lnTo>
                  <a:lnTo>
                    <a:pt x="309161" y="1192241"/>
                  </a:lnTo>
                  <a:lnTo>
                    <a:pt x="309079" y="1198203"/>
                  </a:lnTo>
                  <a:lnTo>
                    <a:pt x="309004" y="1204164"/>
                  </a:lnTo>
                  <a:lnTo>
                    <a:pt x="308943" y="1210125"/>
                  </a:lnTo>
                  <a:lnTo>
                    <a:pt x="308902" y="1216086"/>
                  </a:lnTo>
                  <a:lnTo>
                    <a:pt x="308883" y="1222047"/>
                  </a:lnTo>
                  <a:lnTo>
                    <a:pt x="308887" y="1228009"/>
                  </a:lnTo>
                  <a:lnTo>
                    <a:pt x="308915" y="1233970"/>
                  </a:lnTo>
                  <a:lnTo>
                    <a:pt x="308967" y="1239931"/>
                  </a:lnTo>
                  <a:lnTo>
                    <a:pt x="309042" y="1245892"/>
                  </a:lnTo>
                  <a:lnTo>
                    <a:pt x="309141" y="1251853"/>
                  </a:lnTo>
                  <a:lnTo>
                    <a:pt x="309260" y="1257815"/>
                  </a:lnTo>
                  <a:lnTo>
                    <a:pt x="309393" y="1263776"/>
                  </a:lnTo>
                  <a:lnTo>
                    <a:pt x="309537" y="1269737"/>
                  </a:lnTo>
                  <a:lnTo>
                    <a:pt x="309687" y="1275698"/>
                  </a:lnTo>
                  <a:lnTo>
                    <a:pt x="309839" y="1281659"/>
                  </a:lnTo>
                  <a:lnTo>
                    <a:pt x="309988" y="1287621"/>
                  </a:lnTo>
                  <a:lnTo>
                    <a:pt x="310125" y="1293582"/>
                  </a:lnTo>
                  <a:lnTo>
                    <a:pt x="310245" y="1299543"/>
                  </a:lnTo>
                  <a:lnTo>
                    <a:pt x="310344" y="1305504"/>
                  </a:lnTo>
                  <a:lnTo>
                    <a:pt x="310415" y="1311466"/>
                  </a:lnTo>
                  <a:lnTo>
                    <a:pt x="310453" y="1317427"/>
                  </a:lnTo>
                  <a:lnTo>
                    <a:pt x="310453" y="1323388"/>
                  </a:lnTo>
                  <a:lnTo>
                    <a:pt x="310405" y="1329349"/>
                  </a:lnTo>
                  <a:lnTo>
                    <a:pt x="310301" y="1335310"/>
                  </a:lnTo>
                  <a:lnTo>
                    <a:pt x="310141" y="1341272"/>
                  </a:lnTo>
                  <a:lnTo>
                    <a:pt x="309923" y="1347233"/>
                  </a:lnTo>
                  <a:lnTo>
                    <a:pt x="309643" y="1353194"/>
                  </a:lnTo>
                  <a:lnTo>
                    <a:pt x="309299" y="1359155"/>
                  </a:lnTo>
                  <a:lnTo>
                    <a:pt x="308890" y="1365116"/>
                  </a:lnTo>
                  <a:lnTo>
                    <a:pt x="308402" y="1371078"/>
                  </a:lnTo>
                  <a:lnTo>
                    <a:pt x="307845" y="1377039"/>
                  </a:lnTo>
                  <a:lnTo>
                    <a:pt x="307225" y="1383000"/>
                  </a:lnTo>
                  <a:lnTo>
                    <a:pt x="306543" y="1388961"/>
                  </a:lnTo>
                  <a:lnTo>
                    <a:pt x="305803" y="1394922"/>
                  </a:lnTo>
                  <a:lnTo>
                    <a:pt x="305010" y="1400884"/>
                  </a:lnTo>
                  <a:lnTo>
                    <a:pt x="304166" y="1406845"/>
                  </a:lnTo>
                  <a:lnTo>
                    <a:pt x="303275" y="1412806"/>
                  </a:lnTo>
                  <a:lnTo>
                    <a:pt x="302352" y="1418767"/>
                  </a:lnTo>
                  <a:lnTo>
                    <a:pt x="301404" y="1424729"/>
                  </a:lnTo>
                  <a:lnTo>
                    <a:pt x="300438" y="1430690"/>
                  </a:lnTo>
                  <a:lnTo>
                    <a:pt x="299462" y="1436651"/>
                  </a:lnTo>
                  <a:lnTo>
                    <a:pt x="298483" y="1442612"/>
                  </a:lnTo>
                  <a:lnTo>
                    <a:pt x="297509" y="1448573"/>
                  </a:lnTo>
                  <a:lnTo>
                    <a:pt x="296550" y="1454535"/>
                  </a:lnTo>
                  <a:lnTo>
                    <a:pt x="295609" y="1460496"/>
                  </a:lnTo>
                  <a:lnTo>
                    <a:pt x="294691" y="1466457"/>
                  </a:lnTo>
                  <a:lnTo>
                    <a:pt x="293801" y="1472418"/>
                  </a:lnTo>
                  <a:lnTo>
                    <a:pt x="292941" y="1478379"/>
                  </a:lnTo>
                  <a:lnTo>
                    <a:pt x="292114" y="1484341"/>
                  </a:lnTo>
                  <a:lnTo>
                    <a:pt x="291326" y="1490302"/>
                  </a:lnTo>
                  <a:lnTo>
                    <a:pt x="290570" y="1496263"/>
                  </a:lnTo>
                  <a:lnTo>
                    <a:pt x="289846" y="1502224"/>
                  </a:lnTo>
                  <a:lnTo>
                    <a:pt x="289149" y="1508185"/>
                  </a:lnTo>
                  <a:lnTo>
                    <a:pt x="288478" y="1514147"/>
                  </a:lnTo>
                  <a:lnTo>
                    <a:pt x="287828" y="1520108"/>
                  </a:lnTo>
                  <a:lnTo>
                    <a:pt x="287198" y="1526069"/>
                  </a:lnTo>
                  <a:lnTo>
                    <a:pt x="286579" y="1532030"/>
                  </a:lnTo>
                  <a:lnTo>
                    <a:pt x="285965" y="1537991"/>
                  </a:lnTo>
                  <a:lnTo>
                    <a:pt x="285351" y="1543953"/>
                  </a:lnTo>
                  <a:lnTo>
                    <a:pt x="284732" y="1549914"/>
                  </a:lnTo>
                  <a:lnTo>
                    <a:pt x="284102" y="1555875"/>
                  </a:lnTo>
                  <a:lnTo>
                    <a:pt x="283458" y="1561836"/>
                  </a:lnTo>
                  <a:lnTo>
                    <a:pt x="282789" y="1567798"/>
                  </a:lnTo>
                  <a:lnTo>
                    <a:pt x="282094" y="1573759"/>
                  </a:lnTo>
                  <a:lnTo>
                    <a:pt x="281369" y="1579720"/>
                  </a:lnTo>
                  <a:lnTo>
                    <a:pt x="280612" y="1585681"/>
                  </a:lnTo>
                  <a:lnTo>
                    <a:pt x="279820" y="1591642"/>
                  </a:lnTo>
                  <a:lnTo>
                    <a:pt x="278991" y="1597604"/>
                  </a:lnTo>
                  <a:lnTo>
                    <a:pt x="278119" y="1603565"/>
                  </a:lnTo>
                  <a:lnTo>
                    <a:pt x="277202" y="1609526"/>
                  </a:lnTo>
                  <a:lnTo>
                    <a:pt x="276245" y="1615487"/>
                  </a:lnTo>
                  <a:lnTo>
                    <a:pt x="275248" y="1621448"/>
                  </a:lnTo>
                  <a:lnTo>
                    <a:pt x="274213" y="1627410"/>
                  </a:lnTo>
                  <a:lnTo>
                    <a:pt x="273140" y="1633371"/>
                  </a:lnTo>
                  <a:lnTo>
                    <a:pt x="272033" y="1639332"/>
                  </a:lnTo>
                  <a:lnTo>
                    <a:pt x="270889" y="1645293"/>
                  </a:lnTo>
                  <a:lnTo>
                    <a:pt x="269715" y="1651254"/>
                  </a:lnTo>
                  <a:lnTo>
                    <a:pt x="268518" y="1657216"/>
                  </a:lnTo>
                  <a:lnTo>
                    <a:pt x="267302" y="1663177"/>
                  </a:lnTo>
                  <a:lnTo>
                    <a:pt x="266070" y="1669138"/>
                  </a:lnTo>
                  <a:lnTo>
                    <a:pt x="264828" y="1675099"/>
                  </a:lnTo>
                  <a:lnTo>
                    <a:pt x="263578" y="1681061"/>
                  </a:lnTo>
                  <a:lnTo>
                    <a:pt x="262329" y="1687022"/>
                  </a:lnTo>
                  <a:lnTo>
                    <a:pt x="261083" y="1692983"/>
                  </a:lnTo>
                  <a:lnTo>
                    <a:pt x="259847" y="1698944"/>
                  </a:lnTo>
                  <a:lnTo>
                    <a:pt x="258622" y="1704905"/>
                  </a:lnTo>
                  <a:lnTo>
                    <a:pt x="257413" y="1710867"/>
                  </a:lnTo>
                  <a:lnTo>
                    <a:pt x="256222" y="1716828"/>
                  </a:lnTo>
                  <a:lnTo>
                    <a:pt x="255054" y="1722789"/>
                  </a:lnTo>
                  <a:lnTo>
                    <a:pt x="253910" y="1728750"/>
                  </a:lnTo>
                  <a:lnTo>
                    <a:pt x="252790" y="1734711"/>
                  </a:lnTo>
                  <a:lnTo>
                    <a:pt x="251693" y="1740673"/>
                  </a:lnTo>
                  <a:lnTo>
                    <a:pt x="250619" y="1746634"/>
                  </a:lnTo>
                  <a:lnTo>
                    <a:pt x="249567" y="1752595"/>
                  </a:lnTo>
                  <a:lnTo>
                    <a:pt x="248535" y="1758556"/>
                  </a:lnTo>
                  <a:lnTo>
                    <a:pt x="247525" y="1764517"/>
                  </a:lnTo>
                  <a:lnTo>
                    <a:pt x="246529" y="1770479"/>
                  </a:lnTo>
                  <a:lnTo>
                    <a:pt x="245546" y="1776440"/>
                  </a:lnTo>
                  <a:lnTo>
                    <a:pt x="244573" y="1782401"/>
                  </a:lnTo>
                  <a:lnTo>
                    <a:pt x="243605" y="1788362"/>
                  </a:lnTo>
                  <a:lnTo>
                    <a:pt x="242641" y="1794323"/>
                  </a:lnTo>
                  <a:lnTo>
                    <a:pt x="241677" y="1800285"/>
                  </a:lnTo>
                  <a:lnTo>
                    <a:pt x="240710" y="1806246"/>
                  </a:lnTo>
                  <a:lnTo>
                    <a:pt x="239735" y="1812207"/>
                  </a:lnTo>
                  <a:lnTo>
                    <a:pt x="238752" y="1818168"/>
                  </a:lnTo>
                  <a:lnTo>
                    <a:pt x="237758" y="1824130"/>
                  </a:lnTo>
                  <a:lnTo>
                    <a:pt x="236750" y="1830091"/>
                  </a:lnTo>
                  <a:lnTo>
                    <a:pt x="235728" y="1836052"/>
                  </a:lnTo>
                  <a:lnTo>
                    <a:pt x="234687" y="1842013"/>
                  </a:lnTo>
                  <a:lnTo>
                    <a:pt x="233628" y="1847974"/>
                  </a:lnTo>
                  <a:lnTo>
                    <a:pt x="232552" y="1853936"/>
                  </a:lnTo>
                  <a:lnTo>
                    <a:pt x="231458" y="1859897"/>
                  </a:lnTo>
                  <a:lnTo>
                    <a:pt x="230348" y="1865858"/>
                  </a:lnTo>
                  <a:lnTo>
                    <a:pt x="229220" y="1871819"/>
                  </a:lnTo>
                  <a:lnTo>
                    <a:pt x="228077" y="1877780"/>
                  </a:lnTo>
                  <a:lnTo>
                    <a:pt x="226918" y="1883742"/>
                  </a:lnTo>
                  <a:lnTo>
                    <a:pt x="225747" y="1889703"/>
                  </a:lnTo>
                  <a:lnTo>
                    <a:pt x="224567" y="1895664"/>
                  </a:lnTo>
                  <a:lnTo>
                    <a:pt x="223380" y="1901625"/>
                  </a:lnTo>
                  <a:lnTo>
                    <a:pt x="222187" y="1907586"/>
                  </a:lnTo>
                  <a:lnTo>
                    <a:pt x="220992" y="1913548"/>
                  </a:lnTo>
                  <a:lnTo>
                    <a:pt x="219797" y="1919509"/>
                  </a:lnTo>
                  <a:lnTo>
                    <a:pt x="218606" y="1925470"/>
                  </a:lnTo>
                  <a:lnTo>
                    <a:pt x="217422" y="1931431"/>
                  </a:lnTo>
                  <a:lnTo>
                    <a:pt x="216245" y="1937393"/>
                  </a:lnTo>
                  <a:lnTo>
                    <a:pt x="215080" y="1943354"/>
                  </a:lnTo>
                  <a:lnTo>
                    <a:pt x="213927" y="1949315"/>
                  </a:lnTo>
                  <a:lnTo>
                    <a:pt x="212790" y="1955276"/>
                  </a:lnTo>
                  <a:lnTo>
                    <a:pt x="211672" y="1961237"/>
                  </a:lnTo>
                  <a:lnTo>
                    <a:pt x="210573" y="1967199"/>
                  </a:lnTo>
                  <a:lnTo>
                    <a:pt x="209494" y="1973160"/>
                  </a:lnTo>
                  <a:lnTo>
                    <a:pt x="208435" y="1979121"/>
                  </a:lnTo>
                  <a:lnTo>
                    <a:pt x="207396" y="1985082"/>
                  </a:lnTo>
                  <a:lnTo>
                    <a:pt x="206378" y="1991043"/>
                  </a:lnTo>
                  <a:lnTo>
                    <a:pt x="205384" y="1997005"/>
                  </a:lnTo>
                  <a:lnTo>
                    <a:pt x="204412" y="2002966"/>
                  </a:lnTo>
                  <a:lnTo>
                    <a:pt x="203461" y="2008927"/>
                  </a:lnTo>
                  <a:lnTo>
                    <a:pt x="202528" y="2014888"/>
                  </a:lnTo>
                  <a:lnTo>
                    <a:pt x="201615" y="2020849"/>
                  </a:lnTo>
                  <a:lnTo>
                    <a:pt x="200719" y="2026811"/>
                  </a:lnTo>
                  <a:lnTo>
                    <a:pt x="199839" y="2032772"/>
                  </a:lnTo>
                  <a:lnTo>
                    <a:pt x="198979" y="2038733"/>
                  </a:lnTo>
                  <a:lnTo>
                    <a:pt x="198133" y="2044694"/>
                  </a:lnTo>
                  <a:lnTo>
                    <a:pt x="197300" y="2050655"/>
                  </a:lnTo>
                  <a:lnTo>
                    <a:pt x="196480" y="2056617"/>
                  </a:lnTo>
                  <a:lnTo>
                    <a:pt x="195672" y="2062578"/>
                  </a:lnTo>
                  <a:lnTo>
                    <a:pt x="194876" y="2068539"/>
                  </a:lnTo>
                  <a:lnTo>
                    <a:pt x="194091" y="2074500"/>
                  </a:lnTo>
                  <a:lnTo>
                    <a:pt x="193317" y="2080462"/>
                  </a:lnTo>
                  <a:lnTo>
                    <a:pt x="192555" y="2086423"/>
                  </a:lnTo>
                  <a:lnTo>
                    <a:pt x="191802" y="2092384"/>
                  </a:lnTo>
                  <a:lnTo>
                    <a:pt x="191061" y="2098345"/>
                  </a:lnTo>
                  <a:lnTo>
                    <a:pt x="190330" y="2104306"/>
                  </a:lnTo>
                  <a:lnTo>
                    <a:pt x="189611" y="2110268"/>
                  </a:lnTo>
                  <a:lnTo>
                    <a:pt x="188907" y="2116229"/>
                  </a:lnTo>
                  <a:lnTo>
                    <a:pt x="188217" y="2122190"/>
                  </a:lnTo>
                  <a:lnTo>
                    <a:pt x="187540" y="2128151"/>
                  </a:lnTo>
                  <a:lnTo>
                    <a:pt x="186877" y="2134112"/>
                  </a:lnTo>
                  <a:lnTo>
                    <a:pt x="186230" y="2140074"/>
                  </a:lnTo>
                  <a:lnTo>
                    <a:pt x="185597" y="2146035"/>
                  </a:lnTo>
                  <a:lnTo>
                    <a:pt x="184981" y="2151996"/>
                  </a:lnTo>
                  <a:lnTo>
                    <a:pt x="184383" y="2157957"/>
                  </a:lnTo>
                  <a:lnTo>
                    <a:pt x="183800" y="2163918"/>
                  </a:lnTo>
                  <a:lnTo>
                    <a:pt x="183231" y="2169880"/>
                  </a:lnTo>
                  <a:lnTo>
                    <a:pt x="182676" y="2175841"/>
                  </a:lnTo>
                  <a:lnTo>
                    <a:pt x="182134" y="2181802"/>
                  </a:lnTo>
                  <a:lnTo>
                    <a:pt x="181604" y="2187763"/>
                  </a:lnTo>
                  <a:lnTo>
                    <a:pt x="181086" y="2193725"/>
                  </a:lnTo>
                  <a:lnTo>
                    <a:pt x="180577" y="2199686"/>
                  </a:lnTo>
                  <a:lnTo>
                    <a:pt x="180075" y="2205647"/>
                  </a:lnTo>
                  <a:lnTo>
                    <a:pt x="179579" y="2211608"/>
                  </a:lnTo>
                  <a:lnTo>
                    <a:pt x="179087" y="2217569"/>
                  </a:lnTo>
                  <a:lnTo>
                    <a:pt x="178597" y="2223531"/>
                  </a:lnTo>
                  <a:lnTo>
                    <a:pt x="178110" y="2229492"/>
                  </a:lnTo>
                  <a:lnTo>
                    <a:pt x="177623" y="2235453"/>
                  </a:lnTo>
                  <a:lnTo>
                    <a:pt x="177136" y="2241414"/>
                  </a:lnTo>
                  <a:lnTo>
                    <a:pt x="176648" y="2247375"/>
                  </a:lnTo>
                  <a:lnTo>
                    <a:pt x="176159" y="2253337"/>
                  </a:lnTo>
                  <a:lnTo>
                    <a:pt x="175669" y="2259298"/>
                  </a:lnTo>
                  <a:lnTo>
                    <a:pt x="175178" y="2265259"/>
                  </a:lnTo>
                  <a:lnTo>
                    <a:pt x="174687" y="2271220"/>
                  </a:lnTo>
                  <a:lnTo>
                    <a:pt x="174197" y="2277181"/>
                  </a:lnTo>
                  <a:lnTo>
                    <a:pt x="173708" y="2283143"/>
                  </a:lnTo>
                  <a:lnTo>
                    <a:pt x="173221" y="2289104"/>
                  </a:lnTo>
                  <a:lnTo>
                    <a:pt x="172737" y="2295065"/>
                  </a:lnTo>
                  <a:lnTo>
                    <a:pt x="172257" y="2301026"/>
                  </a:lnTo>
                  <a:lnTo>
                    <a:pt x="171782" y="2306987"/>
                  </a:lnTo>
                  <a:lnTo>
                    <a:pt x="171314" y="2312949"/>
                  </a:lnTo>
                  <a:lnTo>
                    <a:pt x="170853" y="2318910"/>
                  </a:lnTo>
                  <a:lnTo>
                    <a:pt x="170400" y="2324871"/>
                  </a:lnTo>
                  <a:lnTo>
                    <a:pt x="169955" y="2330832"/>
                  </a:lnTo>
                  <a:lnTo>
                    <a:pt x="169520" y="2336794"/>
                  </a:lnTo>
                  <a:lnTo>
                    <a:pt x="169094" y="2342755"/>
                  </a:lnTo>
                  <a:lnTo>
                    <a:pt x="168680" y="2348716"/>
                  </a:lnTo>
                  <a:lnTo>
                    <a:pt x="168279" y="2354677"/>
                  </a:lnTo>
                  <a:lnTo>
                    <a:pt x="167889" y="2360638"/>
                  </a:lnTo>
                  <a:lnTo>
                    <a:pt x="167512" y="2366600"/>
                  </a:lnTo>
                  <a:lnTo>
                    <a:pt x="167148" y="2372561"/>
                  </a:lnTo>
                  <a:lnTo>
                    <a:pt x="166797" y="2378522"/>
                  </a:lnTo>
                  <a:lnTo>
                    <a:pt x="166461" y="2384483"/>
                  </a:lnTo>
                  <a:lnTo>
                    <a:pt x="166141" y="2390444"/>
                  </a:lnTo>
                  <a:lnTo>
                    <a:pt x="165837" y="2396406"/>
                  </a:lnTo>
                  <a:lnTo>
                    <a:pt x="165549" y="2402367"/>
                  </a:lnTo>
                  <a:lnTo>
                    <a:pt x="165277" y="2408328"/>
                  </a:lnTo>
                  <a:lnTo>
                    <a:pt x="165021" y="2414289"/>
                  </a:lnTo>
                  <a:lnTo>
                    <a:pt x="164780" y="2420250"/>
                  </a:lnTo>
                  <a:lnTo>
                    <a:pt x="164557" y="2426212"/>
                  </a:lnTo>
                  <a:lnTo>
                    <a:pt x="164352" y="2432173"/>
                  </a:lnTo>
                  <a:lnTo>
                    <a:pt x="164162" y="2438134"/>
                  </a:lnTo>
                  <a:lnTo>
                    <a:pt x="163987" y="2444095"/>
                  </a:lnTo>
                  <a:lnTo>
                    <a:pt x="163825" y="2450057"/>
                  </a:lnTo>
                  <a:lnTo>
                    <a:pt x="163677" y="2456018"/>
                  </a:lnTo>
                  <a:lnTo>
                    <a:pt x="163540" y="2461979"/>
                  </a:lnTo>
                  <a:lnTo>
                    <a:pt x="163415" y="2467940"/>
                  </a:lnTo>
                  <a:lnTo>
                    <a:pt x="163300" y="2473901"/>
                  </a:lnTo>
                  <a:lnTo>
                    <a:pt x="163192" y="2479863"/>
                  </a:lnTo>
                  <a:lnTo>
                    <a:pt x="163090" y="2485824"/>
                  </a:lnTo>
                  <a:lnTo>
                    <a:pt x="162993" y="2491785"/>
                  </a:lnTo>
                  <a:lnTo>
                    <a:pt x="162898" y="2497746"/>
                  </a:lnTo>
                  <a:lnTo>
                    <a:pt x="162805" y="2503707"/>
                  </a:lnTo>
                  <a:lnTo>
                    <a:pt x="162711" y="2509669"/>
                  </a:lnTo>
                  <a:lnTo>
                    <a:pt x="162616" y="2515630"/>
                  </a:lnTo>
                  <a:lnTo>
                    <a:pt x="162519" y="2521591"/>
                  </a:lnTo>
                  <a:lnTo>
                    <a:pt x="162419" y="2527552"/>
                  </a:lnTo>
                  <a:lnTo>
                    <a:pt x="162315" y="2533513"/>
                  </a:lnTo>
                  <a:lnTo>
                    <a:pt x="162206" y="2539475"/>
                  </a:lnTo>
                  <a:lnTo>
                    <a:pt x="162092" y="2545436"/>
                  </a:lnTo>
                  <a:lnTo>
                    <a:pt x="161973" y="2551397"/>
                  </a:lnTo>
                  <a:lnTo>
                    <a:pt x="161850" y="2557358"/>
                  </a:lnTo>
                  <a:lnTo>
                    <a:pt x="161723" y="2563319"/>
                  </a:lnTo>
                  <a:lnTo>
                    <a:pt x="161592" y="2569281"/>
                  </a:lnTo>
                  <a:lnTo>
                    <a:pt x="161458" y="2575242"/>
                  </a:lnTo>
                  <a:lnTo>
                    <a:pt x="161321" y="2581203"/>
                  </a:lnTo>
                  <a:lnTo>
                    <a:pt x="161182" y="2587164"/>
                  </a:lnTo>
                  <a:lnTo>
                    <a:pt x="161043" y="2593126"/>
                  </a:lnTo>
                  <a:lnTo>
                    <a:pt x="160903" y="2599087"/>
                  </a:lnTo>
                  <a:lnTo>
                    <a:pt x="160764" y="2605048"/>
                  </a:lnTo>
                  <a:lnTo>
                    <a:pt x="160625" y="2611009"/>
                  </a:lnTo>
                  <a:lnTo>
                    <a:pt x="160488" y="2616970"/>
                  </a:lnTo>
                  <a:lnTo>
                    <a:pt x="160353" y="2622932"/>
                  </a:lnTo>
                  <a:lnTo>
                    <a:pt x="160220" y="2628893"/>
                  </a:lnTo>
                  <a:lnTo>
                    <a:pt x="160088" y="2634854"/>
                  </a:lnTo>
                  <a:lnTo>
                    <a:pt x="159959" y="2640815"/>
                  </a:lnTo>
                  <a:lnTo>
                    <a:pt x="159831" y="2646776"/>
                  </a:lnTo>
                  <a:lnTo>
                    <a:pt x="159704" y="2652738"/>
                  </a:lnTo>
                  <a:lnTo>
                    <a:pt x="159579" y="2658699"/>
                  </a:lnTo>
                  <a:lnTo>
                    <a:pt x="159455" y="2664660"/>
                  </a:lnTo>
                  <a:lnTo>
                    <a:pt x="159331" y="2670621"/>
                  </a:lnTo>
                  <a:lnTo>
                    <a:pt x="159207" y="2676582"/>
                  </a:lnTo>
                  <a:lnTo>
                    <a:pt x="159083" y="2682544"/>
                  </a:lnTo>
                  <a:lnTo>
                    <a:pt x="158959" y="2688505"/>
                  </a:lnTo>
                  <a:lnTo>
                    <a:pt x="158836" y="2694466"/>
                  </a:lnTo>
                  <a:lnTo>
                    <a:pt x="158712" y="2700427"/>
                  </a:lnTo>
                  <a:lnTo>
                    <a:pt x="158590" y="2706389"/>
                  </a:lnTo>
                  <a:lnTo>
                    <a:pt x="158468" y="2712350"/>
                  </a:lnTo>
                  <a:lnTo>
                    <a:pt x="158348" y="2718311"/>
                  </a:lnTo>
                  <a:lnTo>
                    <a:pt x="158230" y="2724272"/>
                  </a:lnTo>
                  <a:lnTo>
                    <a:pt x="158115" y="2730233"/>
                  </a:lnTo>
                  <a:lnTo>
                    <a:pt x="158004" y="2736195"/>
                  </a:lnTo>
                  <a:lnTo>
                    <a:pt x="157898" y="2742156"/>
                  </a:lnTo>
                  <a:lnTo>
                    <a:pt x="157797" y="2748117"/>
                  </a:lnTo>
                  <a:lnTo>
                    <a:pt x="157703" y="2754078"/>
                  </a:lnTo>
                  <a:lnTo>
                    <a:pt x="157616" y="2760039"/>
                  </a:lnTo>
                  <a:lnTo>
                    <a:pt x="157536" y="2766001"/>
                  </a:lnTo>
                  <a:lnTo>
                    <a:pt x="157464" y="2771962"/>
                  </a:lnTo>
                  <a:lnTo>
                    <a:pt x="157400" y="2777923"/>
                  </a:lnTo>
                  <a:lnTo>
                    <a:pt x="157347" y="2783884"/>
                  </a:lnTo>
                  <a:lnTo>
                    <a:pt x="157302" y="2789845"/>
                  </a:lnTo>
                  <a:lnTo>
                    <a:pt x="157266" y="2795807"/>
                  </a:lnTo>
                  <a:lnTo>
                    <a:pt x="157238" y="2801768"/>
                  </a:lnTo>
                  <a:lnTo>
                    <a:pt x="157219" y="2807729"/>
                  </a:lnTo>
                  <a:lnTo>
                    <a:pt x="157208" y="2813690"/>
                  </a:lnTo>
                  <a:lnTo>
                    <a:pt x="157205" y="2819651"/>
                  </a:lnTo>
                  <a:lnTo>
                    <a:pt x="157210" y="2825613"/>
                  </a:lnTo>
                  <a:lnTo>
                    <a:pt x="157221" y="2831574"/>
                  </a:lnTo>
                  <a:lnTo>
                    <a:pt x="157238" y="2837535"/>
                  </a:lnTo>
                  <a:lnTo>
                    <a:pt x="157260" y="2843496"/>
                  </a:lnTo>
                  <a:lnTo>
                    <a:pt x="157286" y="2849458"/>
                  </a:lnTo>
                  <a:lnTo>
                    <a:pt x="157316" y="2855419"/>
                  </a:lnTo>
                  <a:lnTo>
                    <a:pt x="157348" y="2861380"/>
                  </a:lnTo>
                  <a:lnTo>
                    <a:pt x="157382" y="2867341"/>
                  </a:lnTo>
                  <a:lnTo>
                    <a:pt x="157416" y="2873302"/>
                  </a:lnTo>
                  <a:lnTo>
                    <a:pt x="157449" y="2879264"/>
                  </a:lnTo>
                  <a:lnTo>
                    <a:pt x="157481" y="2885225"/>
                  </a:lnTo>
                  <a:lnTo>
                    <a:pt x="157510" y="2891186"/>
                  </a:lnTo>
                  <a:lnTo>
                    <a:pt x="157536" y="2897147"/>
                  </a:lnTo>
                  <a:lnTo>
                    <a:pt x="157556" y="2903108"/>
                  </a:lnTo>
                  <a:lnTo>
                    <a:pt x="157571" y="2909070"/>
                  </a:lnTo>
                  <a:lnTo>
                    <a:pt x="157581" y="2915031"/>
                  </a:lnTo>
                  <a:lnTo>
                    <a:pt x="157584" y="2920992"/>
                  </a:lnTo>
                  <a:lnTo>
                    <a:pt x="157580" y="2926953"/>
                  </a:lnTo>
                  <a:lnTo>
                    <a:pt x="157569" y="2932914"/>
                  </a:lnTo>
                  <a:lnTo>
                    <a:pt x="157549" y="2938876"/>
                  </a:lnTo>
                  <a:lnTo>
                    <a:pt x="157522" y="2944837"/>
                  </a:lnTo>
                  <a:lnTo>
                    <a:pt x="157487" y="2950798"/>
                  </a:lnTo>
                  <a:lnTo>
                    <a:pt x="157445" y="2956759"/>
                  </a:lnTo>
                  <a:lnTo>
                    <a:pt x="157396" y="2962721"/>
                  </a:lnTo>
                  <a:lnTo>
                    <a:pt x="157341" y="2968682"/>
                  </a:lnTo>
                  <a:lnTo>
                    <a:pt x="157281" y="2974643"/>
                  </a:lnTo>
                  <a:lnTo>
                    <a:pt x="157214" y="2980604"/>
                  </a:lnTo>
                  <a:lnTo>
                    <a:pt x="157143" y="2986565"/>
                  </a:lnTo>
                  <a:lnTo>
                    <a:pt x="157068" y="2992527"/>
                  </a:lnTo>
                  <a:lnTo>
                    <a:pt x="156990" y="2998488"/>
                  </a:lnTo>
                  <a:lnTo>
                    <a:pt x="156910" y="3004449"/>
                  </a:lnTo>
                  <a:lnTo>
                    <a:pt x="156828" y="3010410"/>
                  </a:lnTo>
                  <a:lnTo>
                    <a:pt x="156745" y="3016371"/>
                  </a:lnTo>
                  <a:lnTo>
                    <a:pt x="156662" y="3022333"/>
                  </a:lnTo>
                  <a:lnTo>
                    <a:pt x="156579" y="3028294"/>
                  </a:lnTo>
                  <a:lnTo>
                    <a:pt x="156496" y="3034255"/>
                  </a:lnTo>
                  <a:lnTo>
                    <a:pt x="156415" y="3040216"/>
                  </a:lnTo>
                  <a:lnTo>
                    <a:pt x="156335" y="3046177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7" name="pg32">
              <a:extLst>
                <a:ext uri="{FF2B5EF4-FFF2-40B4-BE49-F238E27FC236}">
                  <a16:creationId xmlns:a16="http://schemas.microsoft.com/office/drawing/2014/main" id="{2356FAE1-DF46-BEDB-AEE0-B04A37266DAF}"/>
                </a:ext>
              </a:extLst>
            </p:cNvPr>
            <p:cNvSpPr/>
            <p:nvPr/>
          </p:nvSpPr>
          <p:spPr>
            <a:xfrm>
              <a:off x="5264810" y="3804000"/>
              <a:ext cx="412139" cy="2873553"/>
            </a:xfrm>
            <a:custGeom>
              <a:avLst/>
              <a:gdLst/>
              <a:ahLst/>
              <a:cxnLst/>
              <a:rect l="0" t="0" r="0" b="0"/>
              <a:pathLst>
                <a:path w="412139" h="2873553">
                  <a:moveTo>
                    <a:pt x="205652" y="2873553"/>
                  </a:moveTo>
                  <a:lnTo>
                    <a:pt x="205637" y="2867930"/>
                  </a:lnTo>
                  <a:lnTo>
                    <a:pt x="205626" y="2862306"/>
                  </a:lnTo>
                  <a:lnTo>
                    <a:pt x="205619" y="2856683"/>
                  </a:lnTo>
                  <a:lnTo>
                    <a:pt x="205616" y="2851059"/>
                  </a:lnTo>
                  <a:lnTo>
                    <a:pt x="205617" y="2845436"/>
                  </a:lnTo>
                  <a:lnTo>
                    <a:pt x="205622" y="2839813"/>
                  </a:lnTo>
                  <a:lnTo>
                    <a:pt x="205629" y="2834189"/>
                  </a:lnTo>
                  <a:lnTo>
                    <a:pt x="205639" y="2828566"/>
                  </a:lnTo>
                  <a:lnTo>
                    <a:pt x="205650" y="2822943"/>
                  </a:lnTo>
                  <a:lnTo>
                    <a:pt x="205661" y="2817319"/>
                  </a:lnTo>
                  <a:lnTo>
                    <a:pt x="205672" y="2811696"/>
                  </a:lnTo>
                  <a:lnTo>
                    <a:pt x="205682" y="2806072"/>
                  </a:lnTo>
                  <a:lnTo>
                    <a:pt x="205689" y="2800449"/>
                  </a:lnTo>
                  <a:lnTo>
                    <a:pt x="205694" y="2794826"/>
                  </a:lnTo>
                  <a:lnTo>
                    <a:pt x="205694" y="2789202"/>
                  </a:lnTo>
                  <a:lnTo>
                    <a:pt x="205689" y="2783579"/>
                  </a:lnTo>
                  <a:lnTo>
                    <a:pt x="205680" y="2777955"/>
                  </a:lnTo>
                  <a:lnTo>
                    <a:pt x="205666" y="2772332"/>
                  </a:lnTo>
                  <a:lnTo>
                    <a:pt x="205646" y="2766709"/>
                  </a:lnTo>
                  <a:lnTo>
                    <a:pt x="205622" y="2761085"/>
                  </a:lnTo>
                  <a:lnTo>
                    <a:pt x="205592" y="2755462"/>
                  </a:lnTo>
                  <a:lnTo>
                    <a:pt x="205559" y="2749838"/>
                  </a:lnTo>
                  <a:lnTo>
                    <a:pt x="205521" y="2744215"/>
                  </a:lnTo>
                  <a:lnTo>
                    <a:pt x="205480" y="2738592"/>
                  </a:lnTo>
                  <a:lnTo>
                    <a:pt x="205437" y="2732968"/>
                  </a:lnTo>
                  <a:lnTo>
                    <a:pt x="205392" y="2727345"/>
                  </a:lnTo>
                  <a:lnTo>
                    <a:pt x="205346" y="2721721"/>
                  </a:lnTo>
                  <a:lnTo>
                    <a:pt x="205300" y="2716098"/>
                  </a:lnTo>
                  <a:lnTo>
                    <a:pt x="205254" y="2710475"/>
                  </a:lnTo>
                  <a:lnTo>
                    <a:pt x="205209" y="2704851"/>
                  </a:lnTo>
                  <a:lnTo>
                    <a:pt x="205167" y="2699228"/>
                  </a:lnTo>
                  <a:lnTo>
                    <a:pt x="205127" y="2693604"/>
                  </a:lnTo>
                  <a:lnTo>
                    <a:pt x="205090" y="2687981"/>
                  </a:lnTo>
                  <a:lnTo>
                    <a:pt x="205058" y="2682358"/>
                  </a:lnTo>
                  <a:lnTo>
                    <a:pt x="205030" y="2676734"/>
                  </a:lnTo>
                  <a:lnTo>
                    <a:pt x="205006" y="2671111"/>
                  </a:lnTo>
                  <a:lnTo>
                    <a:pt x="204988" y="2665488"/>
                  </a:lnTo>
                  <a:lnTo>
                    <a:pt x="204975" y="2659864"/>
                  </a:lnTo>
                  <a:lnTo>
                    <a:pt x="204968" y="2654241"/>
                  </a:lnTo>
                  <a:lnTo>
                    <a:pt x="204967" y="2648617"/>
                  </a:lnTo>
                  <a:lnTo>
                    <a:pt x="204972" y="2642994"/>
                  </a:lnTo>
                  <a:lnTo>
                    <a:pt x="204982" y="2637371"/>
                  </a:lnTo>
                  <a:lnTo>
                    <a:pt x="204998" y="2631747"/>
                  </a:lnTo>
                  <a:lnTo>
                    <a:pt x="205017" y="2626124"/>
                  </a:lnTo>
                  <a:lnTo>
                    <a:pt x="205041" y="2620500"/>
                  </a:lnTo>
                  <a:lnTo>
                    <a:pt x="205067" y="2614877"/>
                  </a:lnTo>
                  <a:lnTo>
                    <a:pt x="205096" y="2609254"/>
                  </a:lnTo>
                  <a:lnTo>
                    <a:pt x="205126" y="2603630"/>
                  </a:lnTo>
                  <a:lnTo>
                    <a:pt x="205156" y="2598007"/>
                  </a:lnTo>
                  <a:lnTo>
                    <a:pt x="205185" y="2592383"/>
                  </a:lnTo>
                  <a:lnTo>
                    <a:pt x="205212" y="2586760"/>
                  </a:lnTo>
                  <a:lnTo>
                    <a:pt x="205237" y="2581137"/>
                  </a:lnTo>
                  <a:lnTo>
                    <a:pt x="205259" y="2575513"/>
                  </a:lnTo>
                  <a:lnTo>
                    <a:pt x="205278" y="2569890"/>
                  </a:lnTo>
                  <a:lnTo>
                    <a:pt x="205294" y="2564266"/>
                  </a:lnTo>
                  <a:lnTo>
                    <a:pt x="205306" y="2558643"/>
                  </a:lnTo>
                  <a:lnTo>
                    <a:pt x="205314" y="2553020"/>
                  </a:lnTo>
                  <a:lnTo>
                    <a:pt x="205320" y="2547396"/>
                  </a:lnTo>
                  <a:lnTo>
                    <a:pt x="205322" y="2541773"/>
                  </a:lnTo>
                  <a:lnTo>
                    <a:pt x="205323" y="2536150"/>
                  </a:lnTo>
                  <a:lnTo>
                    <a:pt x="205322" y="2530526"/>
                  </a:lnTo>
                  <a:lnTo>
                    <a:pt x="205319" y="2524903"/>
                  </a:lnTo>
                  <a:lnTo>
                    <a:pt x="205316" y="2519279"/>
                  </a:lnTo>
                  <a:lnTo>
                    <a:pt x="205311" y="2513656"/>
                  </a:lnTo>
                  <a:lnTo>
                    <a:pt x="205305" y="2508033"/>
                  </a:lnTo>
                  <a:lnTo>
                    <a:pt x="205299" y="2502409"/>
                  </a:lnTo>
                  <a:lnTo>
                    <a:pt x="205290" y="2496786"/>
                  </a:lnTo>
                  <a:lnTo>
                    <a:pt x="205280" y="2491162"/>
                  </a:lnTo>
                  <a:lnTo>
                    <a:pt x="205267" y="2485539"/>
                  </a:lnTo>
                  <a:lnTo>
                    <a:pt x="205251" y="2479916"/>
                  </a:lnTo>
                  <a:lnTo>
                    <a:pt x="205231" y="2474292"/>
                  </a:lnTo>
                  <a:lnTo>
                    <a:pt x="205206" y="2468669"/>
                  </a:lnTo>
                  <a:lnTo>
                    <a:pt x="205177" y="2463045"/>
                  </a:lnTo>
                  <a:lnTo>
                    <a:pt x="205142" y="2457422"/>
                  </a:lnTo>
                  <a:lnTo>
                    <a:pt x="205103" y="2451799"/>
                  </a:lnTo>
                  <a:lnTo>
                    <a:pt x="205058" y="2446175"/>
                  </a:lnTo>
                  <a:lnTo>
                    <a:pt x="205009" y="2440552"/>
                  </a:lnTo>
                  <a:lnTo>
                    <a:pt x="204956" y="2434928"/>
                  </a:lnTo>
                  <a:lnTo>
                    <a:pt x="204900" y="2429305"/>
                  </a:lnTo>
                  <a:lnTo>
                    <a:pt x="204842" y="2423682"/>
                  </a:lnTo>
                  <a:lnTo>
                    <a:pt x="204782" y="2418058"/>
                  </a:lnTo>
                  <a:lnTo>
                    <a:pt x="204721" y="2412435"/>
                  </a:lnTo>
                  <a:lnTo>
                    <a:pt x="204661" y="2406811"/>
                  </a:lnTo>
                  <a:lnTo>
                    <a:pt x="204601" y="2401188"/>
                  </a:lnTo>
                  <a:lnTo>
                    <a:pt x="204543" y="2395565"/>
                  </a:lnTo>
                  <a:lnTo>
                    <a:pt x="204486" y="2389941"/>
                  </a:lnTo>
                  <a:lnTo>
                    <a:pt x="204430" y="2384318"/>
                  </a:lnTo>
                  <a:lnTo>
                    <a:pt x="204375" y="2378695"/>
                  </a:lnTo>
                  <a:lnTo>
                    <a:pt x="204321" y="2373071"/>
                  </a:lnTo>
                  <a:lnTo>
                    <a:pt x="204267" y="2367448"/>
                  </a:lnTo>
                  <a:lnTo>
                    <a:pt x="204212" y="2361824"/>
                  </a:lnTo>
                  <a:lnTo>
                    <a:pt x="204156" y="2356201"/>
                  </a:lnTo>
                  <a:lnTo>
                    <a:pt x="204097" y="2350578"/>
                  </a:lnTo>
                  <a:lnTo>
                    <a:pt x="204035" y="2344954"/>
                  </a:lnTo>
                  <a:lnTo>
                    <a:pt x="203970" y="2339331"/>
                  </a:lnTo>
                  <a:lnTo>
                    <a:pt x="203902" y="2333707"/>
                  </a:lnTo>
                  <a:lnTo>
                    <a:pt x="203830" y="2328084"/>
                  </a:lnTo>
                  <a:lnTo>
                    <a:pt x="203756" y="2322461"/>
                  </a:lnTo>
                  <a:lnTo>
                    <a:pt x="203679" y="2316837"/>
                  </a:lnTo>
                  <a:lnTo>
                    <a:pt x="203600" y="2311214"/>
                  </a:lnTo>
                  <a:lnTo>
                    <a:pt x="203522" y="2305590"/>
                  </a:lnTo>
                  <a:lnTo>
                    <a:pt x="203445" y="2299967"/>
                  </a:lnTo>
                  <a:lnTo>
                    <a:pt x="203369" y="2294344"/>
                  </a:lnTo>
                  <a:lnTo>
                    <a:pt x="203296" y="2288720"/>
                  </a:lnTo>
                  <a:lnTo>
                    <a:pt x="203228" y="2283097"/>
                  </a:lnTo>
                  <a:lnTo>
                    <a:pt x="203164" y="2277473"/>
                  </a:lnTo>
                  <a:lnTo>
                    <a:pt x="203105" y="2271850"/>
                  </a:lnTo>
                  <a:lnTo>
                    <a:pt x="203052" y="2266227"/>
                  </a:lnTo>
                  <a:lnTo>
                    <a:pt x="203005" y="2260603"/>
                  </a:lnTo>
                  <a:lnTo>
                    <a:pt x="202962" y="2254980"/>
                  </a:lnTo>
                  <a:lnTo>
                    <a:pt x="202923" y="2249356"/>
                  </a:lnTo>
                  <a:lnTo>
                    <a:pt x="202889" y="2243733"/>
                  </a:lnTo>
                  <a:lnTo>
                    <a:pt x="202857" y="2238110"/>
                  </a:lnTo>
                  <a:lnTo>
                    <a:pt x="202828" y="2232486"/>
                  </a:lnTo>
                  <a:lnTo>
                    <a:pt x="202800" y="2226863"/>
                  </a:lnTo>
                  <a:lnTo>
                    <a:pt x="202773" y="2221240"/>
                  </a:lnTo>
                  <a:lnTo>
                    <a:pt x="202746" y="2215616"/>
                  </a:lnTo>
                  <a:lnTo>
                    <a:pt x="202719" y="2209993"/>
                  </a:lnTo>
                  <a:lnTo>
                    <a:pt x="202691" y="2204369"/>
                  </a:lnTo>
                  <a:lnTo>
                    <a:pt x="202661" y="2198746"/>
                  </a:lnTo>
                  <a:lnTo>
                    <a:pt x="202631" y="2193123"/>
                  </a:lnTo>
                  <a:lnTo>
                    <a:pt x="202599" y="2187499"/>
                  </a:lnTo>
                  <a:lnTo>
                    <a:pt x="202566" y="2181876"/>
                  </a:lnTo>
                  <a:lnTo>
                    <a:pt x="202532" y="2176252"/>
                  </a:lnTo>
                  <a:lnTo>
                    <a:pt x="202497" y="2170629"/>
                  </a:lnTo>
                  <a:lnTo>
                    <a:pt x="202460" y="2165006"/>
                  </a:lnTo>
                  <a:lnTo>
                    <a:pt x="202421" y="2159382"/>
                  </a:lnTo>
                  <a:lnTo>
                    <a:pt x="202381" y="2153759"/>
                  </a:lnTo>
                  <a:lnTo>
                    <a:pt x="202338" y="2148135"/>
                  </a:lnTo>
                  <a:lnTo>
                    <a:pt x="202293" y="2142512"/>
                  </a:lnTo>
                  <a:lnTo>
                    <a:pt x="202245" y="2136889"/>
                  </a:lnTo>
                  <a:lnTo>
                    <a:pt x="202193" y="2131265"/>
                  </a:lnTo>
                  <a:lnTo>
                    <a:pt x="202136" y="2125642"/>
                  </a:lnTo>
                  <a:lnTo>
                    <a:pt x="202074" y="2120018"/>
                  </a:lnTo>
                  <a:lnTo>
                    <a:pt x="202006" y="2114395"/>
                  </a:lnTo>
                  <a:lnTo>
                    <a:pt x="201931" y="2108772"/>
                  </a:lnTo>
                  <a:lnTo>
                    <a:pt x="201848" y="2103148"/>
                  </a:lnTo>
                  <a:lnTo>
                    <a:pt x="201756" y="2097525"/>
                  </a:lnTo>
                  <a:lnTo>
                    <a:pt x="201655" y="2091902"/>
                  </a:lnTo>
                  <a:lnTo>
                    <a:pt x="201541" y="2086278"/>
                  </a:lnTo>
                  <a:lnTo>
                    <a:pt x="201413" y="2080655"/>
                  </a:lnTo>
                  <a:lnTo>
                    <a:pt x="201270" y="2075031"/>
                  </a:lnTo>
                  <a:lnTo>
                    <a:pt x="201112" y="2069408"/>
                  </a:lnTo>
                  <a:lnTo>
                    <a:pt x="200935" y="2063785"/>
                  </a:lnTo>
                  <a:lnTo>
                    <a:pt x="200738" y="2058161"/>
                  </a:lnTo>
                  <a:lnTo>
                    <a:pt x="200520" y="2052538"/>
                  </a:lnTo>
                  <a:lnTo>
                    <a:pt x="200278" y="2046914"/>
                  </a:lnTo>
                  <a:lnTo>
                    <a:pt x="200011" y="2041291"/>
                  </a:lnTo>
                  <a:lnTo>
                    <a:pt x="199714" y="2035668"/>
                  </a:lnTo>
                  <a:lnTo>
                    <a:pt x="199392" y="2030044"/>
                  </a:lnTo>
                  <a:lnTo>
                    <a:pt x="199042" y="2024421"/>
                  </a:lnTo>
                  <a:lnTo>
                    <a:pt x="198667" y="2018797"/>
                  </a:lnTo>
                  <a:lnTo>
                    <a:pt x="198267" y="2013174"/>
                  </a:lnTo>
                  <a:lnTo>
                    <a:pt x="197844" y="2007551"/>
                  </a:lnTo>
                  <a:lnTo>
                    <a:pt x="197402" y="2001927"/>
                  </a:lnTo>
                  <a:lnTo>
                    <a:pt x="196944" y="1996304"/>
                  </a:lnTo>
                  <a:lnTo>
                    <a:pt x="196472" y="1990680"/>
                  </a:lnTo>
                  <a:lnTo>
                    <a:pt x="195995" y="1985057"/>
                  </a:lnTo>
                  <a:lnTo>
                    <a:pt x="195517" y="1979434"/>
                  </a:lnTo>
                  <a:lnTo>
                    <a:pt x="195044" y="1973810"/>
                  </a:lnTo>
                  <a:lnTo>
                    <a:pt x="194579" y="1968187"/>
                  </a:lnTo>
                  <a:lnTo>
                    <a:pt x="194129" y="1962563"/>
                  </a:lnTo>
                  <a:lnTo>
                    <a:pt x="193697" y="1956940"/>
                  </a:lnTo>
                  <a:lnTo>
                    <a:pt x="193286" y="1951317"/>
                  </a:lnTo>
                  <a:lnTo>
                    <a:pt x="192901" y="1945693"/>
                  </a:lnTo>
                  <a:lnTo>
                    <a:pt x="192542" y="1940070"/>
                  </a:lnTo>
                  <a:lnTo>
                    <a:pt x="192208" y="1934447"/>
                  </a:lnTo>
                  <a:lnTo>
                    <a:pt x="191895" y="1928823"/>
                  </a:lnTo>
                  <a:lnTo>
                    <a:pt x="191603" y="1923200"/>
                  </a:lnTo>
                  <a:lnTo>
                    <a:pt x="191325" y="1917576"/>
                  </a:lnTo>
                  <a:lnTo>
                    <a:pt x="191059" y="1911953"/>
                  </a:lnTo>
                  <a:lnTo>
                    <a:pt x="190798" y="1906330"/>
                  </a:lnTo>
                  <a:lnTo>
                    <a:pt x="190536" y="1900706"/>
                  </a:lnTo>
                  <a:lnTo>
                    <a:pt x="190265" y="1895083"/>
                  </a:lnTo>
                  <a:lnTo>
                    <a:pt x="189978" y="1889459"/>
                  </a:lnTo>
                  <a:lnTo>
                    <a:pt x="189669" y="1883836"/>
                  </a:lnTo>
                  <a:lnTo>
                    <a:pt x="189333" y="1878213"/>
                  </a:lnTo>
                  <a:lnTo>
                    <a:pt x="188965" y="1872589"/>
                  </a:lnTo>
                  <a:lnTo>
                    <a:pt x="188561" y="1866966"/>
                  </a:lnTo>
                  <a:lnTo>
                    <a:pt x="188116" y="1861342"/>
                  </a:lnTo>
                  <a:lnTo>
                    <a:pt x="187628" y="1855719"/>
                  </a:lnTo>
                  <a:lnTo>
                    <a:pt x="187090" y="1850096"/>
                  </a:lnTo>
                  <a:lnTo>
                    <a:pt x="186507" y="1844472"/>
                  </a:lnTo>
                  <a:lnTo>
                    <a:pt x="185882" y="1838849"/>
                  </a:lnTo>
                  <a:lnTo>
                    <a:pt x="185215" y="1833225"/>
                  </a:lnTo>
                  <a:lnTo>
                    <a:pt x="184511" y="1827602"/>
                  </a:lnTo>
                  <a:lnTo>
                    <a:pt x="183772" y="1821979"/>
                  </a:lnTo>
                  <a:lnTo>
                    <a:pt x="183003" y="1816355"/>
                  </a:lnTo>
                  <a:lnTo>
                    <a:pt x="182210" y="1810732"/>
                  </a:lnTo>
                  <a:lnTo>
                    <a:pt x="181397" y="1805108"/>
                  </a:lnTo>
                  <a:lnTo>
                    <a:pt x="180573" y="1799485"/>
                  </a:lnTo>
                  <a:lnTo>
                    <a:pt x="179745" y="1793862"/>
                  </a:lnTo>
                  <a:lnTo>
                    <a:pt x="178918" y="1788238"/>
                  </a:lnTo>
                  <a:lnTo>
                    <a:pt x="178098" y="1782615"/>
                  </a:lnTo>
                  <a:lnTo>
                    <a:pt x="177290" y="1776992"/>
                  </a:lnTo>
                  <a:lnTo>
                    <a:pt x="176499" y="1771368"/>
                  </a:lnTo>
                  <a:lnTo>
                    <a:pt x="175727" y="1765745"/>
                  </a:lnTo>
                  <a:lnTo>
                    <a:pt x="174980" y="1760121"/>
                  </a:lnTo>
                  <a:lnTo>
                    <a:pt x="174257" y="1754498"/>
                  </a:lnTo>
                  <a:lnTo>
                    <a:pt x="173557" y="1748875"/>
                  </a:lnTo>
                  <a:lnTo>
                    <a:pt x="172879" y="1743251"/>
                  </a:lnTo>
                  <a:lnTo>
                    <a:pt x="172221" y="1737628"/>
                  </a:lnTo>
                  <a:lnTo>
                    <a:pt x="171578" y="1732004"/>
                  </a:lnTo>
                  <a:lnTo>
                    <a:pt x="170948" y="1726381"/>
                  </a:lnTo>
                  <a:lnTo>
                    <a:pt x="170325" y="1720758"/>
                  </a:lnTo>
                  <a:lnTo>
                    <a:pt x="169704" y="1715134"/>
                  </a:lnTo>
                  <a:lnTo>
                    <a:pt x="169077" y="1709511"/>
                  </a:lnTo>
                  <a:lnTo>
                    <a:pt x="168437" y="1703887"/>
                  </a:lnTo>
                  <a:lnTo>
                    <a:pt x="167780" y="1698264"/>
                  </a:lnTo>
                  <a:lnTo>
                    <a:pt x="167098" y="1692641"/>
                  </a:lnTo>
                  <a:lnTo>
                    <a:pt x="166386" y="1687017"/>
                  </a:lnTo>
                  <a:lnTo>
                    <a:pt x="165638" y="1681394"/>
                  </a:lnTo>
                  <a:lnTo>
                    <a:pt x="164850" y="1675770"/>
                  </a:lnTo>
                  <a:lnTo>
                    <a:pt x="164017" y="1670147"/>
                  </a:lnTo>
                  <a:lnTo>
                    <a:pt x="163127" y="1664524"/>
                  </a:lnTo>
                  <a:lnTo>
                    <a:pt x="162186" y="1658900"/>
                  </a:lnTo>
                  <a:lnTo>
                    <a:pt x="161192" y="1653277"/>
                  </a:lnTo>
                  <a:lnTo>
                    <a:pt x="160145" y="1647653"/>
                  </a:lnTo>
                  <a:lnTo>
                    <a:pt x="159045" y="1642030"/>
                  </a:lnTo>
                  <a:lnTo>
                    <a:pt x="157893" y="1636407"/>
                  </a:lnTo>
                  <a:lnTo>
                    <a:pt x="156691" y="1630783"/>
                  </a:lnTo>
                  <a:lnTo>
                    <a:pt x="155443" y="1625160"/>
                  </a:lnTo>
                  <a:lnTo>
                    <a:pt x="154146" y="1619537"/>
                  </a:lnTo>
                  <a:lnTo>
                    <a:pt x="152810" y="1613913"/>
                  </a:lnTo>
                  <a:lnTo>
                    <a:pt x="151440" y="1608290"/>
                  </a:lnTo>
                  <a:lnTo>
                    <a:pt x="150043" y="1602666"/>
                  </a:lnTo>
                  <a:lnTo>
                    <a:pt x="148623" y="1597043"/>
                  </a:lnTo>
                  <a:lnTo>
                    <a:pt x="147187" y="1591420"/>
                  </a:lnTo>
                  <a:lnTo>
                    <a:pt x="145740" y="1585796"/>
                  </a:lnTo>
                  <a:lnTo>
                    <a:pt x="144286" y="1580173"/>
                  </a:lnTo>
                  <a:lnTo>
                    <a:pt x="142834" y="1574549"/>
                  </a:lnTo>
                  <a:lnTo>
                    <a:pt x="141387" y="1568926"/>
                  </a:lnTo>
                  <a:lnTo>
                    <a:pt x="139952" y="1563303"/>
                  </a:lnTo>
                  <a:lnTo>
                    <a:pt x="138531" y="1557679"/>
                  </a:lnTo>
                  <a:lnTo>
                    <a:pt x="137128" y="1552056"/>
                  </a:lnTo>
                  <a:lnTo>
                    <a:pt x="135744" y="1546432"/>
                  </a:lnTo>
                  <a:lnTo>
                    <a:pt x="134381" y="1540809"/>
                  </a:lnTo>
                  <a:lnTo>
                    <a:pt x="133039" y="1535186"/>
                  </a:lnTo>
                  <a:lnTo>
                    <a:pt x="131720" y="1529562"/>
                  </a:lnTo>
                  <a:lnTo>
                    <a:pt x="130425" y="1523939"/>
                  </a:lnTo>
                  <a:lnTo>
                    <a:pt x="129149" y="1518315"/>
                  </a:lnTo>
                  <a:lnTo>
                    <a:pt x="127891" y="1512692"/>
                  </a:lnTo>
                  <a:lnTo>
                    <a:pt x="126649" y="1507069"/>
                  </a:lnTo>
                  <a:lnTo>
                    <a:pt x="125420" y="1501445"/>
                  </a:lnTo>
                  <a:lnTo>
                    <a:pt x="124203" y="1495822"/>
                  </a:lnTo>
                  <a:lnTo>
                    <a:pt x="122993" y="1490199"/>
                  </a:lnTo>
                  <a:lnTo>
                    <a:pt x="121789" y="1484575"/>
                  </a:lnTo>
                  <a:lnTo>
                    <a:pt x="120584" y="1478952"/>
                  </a:lnTo>
                  <a:lnTo>
                    <a:pt x="119374" y="1473328"/>
                  </a:lnTo>
                  <a:lnTo>
                    <a:pt x="118152" y="1467705"/>
                  </a:lnTo>
                  <a:lnTo>
                    <a:pt x="116912" y="1462082"/>
                  </a:lnTo>
                  <a:lnTo>
                    <a:pt x="115647" y="1456458"/>
                  </a:lnTo>
                  <a:lnTo>
                    <a:pt x="114351" y="1450835"/>
                  </a:lnTo>
                  <a:lnTo>
                    <a:pt x="113015" y="1445211"/>
                  </a:lnTo>
                  <a:lnTo>
                    <a:pt x="111632" y="1439588"/>
                  </a:lnTo>
                  <a:lnTo>
                    <a:pt x="110191" y="1433965"/>
                  </a:lnTo>
                  <a:lnTo>
                    <a:pt x="108686" y="1428341"/>
                  </a:lnTo>
                  <a:lnTo>
                    <a:pt x="107118" y="1422718"/>
                  </a:lnTo>
                  <a:lnTo>
                    <a:pt x="105486" y="1417094"/>
                  </a:lnTo>
                  <a:lnTo>
                    <a:pt x="103792" y="1411471"/>
                  </a:lnTo>
                  <a:lnTo>
                    <a:pt x="102042" y="1405848"/>
                  </a:lnTo>
                  <a:lnTo>
                    <a:pt x="100243" y="1400224"/>
                  </a:lnTo>
                  <a:lnTo>
                    <a:pt x="98406" y="1394601"/>
                  </a:lnTo>
                  <a:lnTo>
                    <a:pt x="96543" y="1388977"/>
                  </a:lnTo>
                  <a:lnTo>
                    <a:pt x="94675" y="1383354"/>
                  </a:lnTo>
                  <a:lnTo>
                    <a:pt x="92821" y="1377731"/>
                  </a:lnTo>
                  <a:lnTo>
                    <a:pt x="90999" y="1372107"/>
                  </a:lnTo>
                  <a:lnTo>
                    <a:pt x="89227" y="1366484"/>
                  </a:lnTo>
                  <a:lnTo>
                    <a:pt x="87520" y="1360860"/>
                  </a:lnTo>
                  <a:lnTo>
                    <a:pt x="85891" y="1355237"/>
                  </a:lnTo>
                  <a:lnTo>
                    <a:pt x="84349" y="1349614"/>
                  </a:lnTo>
                  <a:lnTo>
                    <a:pt x="82902" y="1343990"/>
                  </a:lnTo>
                  <a:lnTo>
                    <a:pt x="81564" y="1338367"/>
                  </a:lnTo>
                  <a:lnTo>
                    <a:pt x="80316" y="1332744"/>
                  </a:lnTo>
                  <a:lnTo>
                    <a:pt x="79146" y="1327120"/>
                  </a:lnTo>
                  <a:lnTo>
                    <a:pt x="78040" y="1321497"/>
                  </a:lnTo>
                  <a:lnTo>
                    <a:pt x="76979" y="1315873"/>
                  </a:lnTo>
                  <a:lnTo>
                    <a:pt x="75942" y="1310250"/>
                  </a:lnTo>
                  <a:lnTo>
                    <a:pt x="74907" y="1304627"/>
                  </a:lnTo>
                  <a:lnTo>
                    <a:pt x="73851" y="1299003"/>
                  </a:lnTo>
                  <a:lnTo>
                    <a:pt x="72744" y="1293380"/>
                  </a:lnTo>
                  <a:lnTo>
                    <a:pt x="71562" y="1287756"/>
                  </a:lnTo>
                  <a:lnTo>
                    <a:pt x="70291" y="1282133"/>
                  </a:lnTo>
                  <a:lnTo>
                    <a:pt x="68918" y="1276510"/>
                  </a:lnTo>
                  <a:lnTo>
                    <a:pt x="67435" y="1270886"/>
                  </a:lnTo>
                  <a:lnTo>
                    <a:pt x="65838" y="1265263"/>
                  </a:lnTo>
                  <a:lnTo>
                    <a:pt x="64128" y="1259639"/>
                  </a:lnTo>
                  <a:lnTo>
                    <a:pt x="62311" y="1254016"/>
                  </a:lnTo>
                  <a:lnTo>
                    <a:pt x="60392" y="1248393"/>
                  </a:lnTo>
                  <a:lnTo>
                    <a:pt x="58384" y="1242769"/>
                  </a:lnTo>
                  <a:lnTo>
                    <a:pt x="56315" y="1237146"/>
                  </a:lnTo>
                  <a:lnTo>
                    <a:pt x="54205" y="1231522"/>
                  </a:lnTo>
                  <a:lnTo>
                    <a:pt x="52072" y="1225899"/>
                  </a:lnTo>
                  <a:lnTo>
                    <a:pt x="49937" y="1220276"/>
                  </a:lnTo>
                  <a:lnTo>
                    <a:pt x="47817" y="1214652"/>
                  </a:lnTo>
                  <a:lnTo>
                    <a:pt x="45730" y="1209029"/>
                  </a:lnTo>
                  <a:lnTo>
                    <a:pt x="43690" y="1203405"/>
                  </a:lnTo>
                  <a:lnTo>
                    <a:pt x="41719" y="1197782"/>
                  </a:lnTo>
                  <a:lnTo>
                    <a:pt x="39817" y="1192159"/>
                  </a:lnTo>
                  <a:lnTo>
                    <a:pt x="37987" y="1186535"/>
                  </a:lnTo>
                  <a:lnTo>
                    <a:pt x="36230" y="1180912"/>
                  </a:lnTo>
                  <a:lnTo>
                    <a:pt x="34543" y="1175289"/>
                  </a:lnTo>
                  <a:lnTo>
                    <a:pt x="32924" y="1169665"/>
                  </a:lnTo>
                  <a:lnTo>
                    <a:pt x="31367" y="1164042"/>
                  </a:lnTo>
                  <a:lnTo>
                    <a:pt x="29864" y="1158418"/>
                  </a:lnTo>
                  <a:lnTo>
                    <a:pt x="28415" y="1152795"/>
                  </a:lnTo>
                  <a:lnTo>
                    <a:pt x="27008" y="1147172"/>
                  </a:lnTo>
                  <a:lnTo>
                    <a:pt x="25636" y="1141548"/>
                  </a:lnTo>
                  <a:lnTo>
                    <a:pt x="24294" y="1135925"/>
                  </a:lnTo>
                  <a:lnTo>
                    <a:pt x="22981" y="1130301"/>
                  </a:lnTo>
                  <a:lnTo>
                    <a:pt x="21695" y="1124678"/>
                  </a:lnTo>
                  <a:lnTo>
                    <a:pt x="20437" y="1119055"/>
                  </a:lnTo>
                  <a:lnTo>
                    <a:pt x="19208" y="1113431"/>
                  </a:lnTo>
                  <a:lnTo>
                    <a:pt x="18012" y="1107808"/>
                  </a:lnTo>
                  <a:lnTo>
                    <a:pt x="16855" y="1102184"/>
                  </a:lnTo>
                  <a:lnTo>
                    <a:pt x="15737" y="1096561"/>
                  </a:lnTo>
                  <a:lnTo>
                    <a:pt x="14660" y="1090938"/>
                  </a:lnTo>
                  <a:lnTo>
                    <a:pt x="13627" y="1085314"/>
                  </a:lnTo>
                  <a:lnTo>
                    <a:pt x="12639" y="1079691"/>
                  </a:lnTo>
                  <a:lnTo>
                    <a:pt x="11698" y="1074067"/>
                  </a:lnTo>
                  <a:lnTo>
                    <a:pt x="10802" y="1068444"/>
                  </a:lnTo>
                  <a:lnTo>
                    <a:pt x="9953" y="1062821"/>
                  </a:lnTo>
                  <a:lnTo>
                    <a:pt x="9154" y="1057197"/>
                  </a:lnTo>
                  <a:lnTo>
                    <a:pt x="8397" y="1051574"/>
                  </a:lnTo>
                  <a:lnTo>
                    <a:pt x="7679" y="1045951"/>
                  </a:lnTo>
                  <a:lnTo>
                    <a:pt x="6998" y="1040327"/>
                  </a:lnTo>
                  <a:lnTo>
                    <a:pt x="6354" y="1034704"/>
                  </a:lnTo>
                  <a:lnTo>
                    <a:pt x="5743" y="1029080"/>
                  </a:lnTo>
                  <a:lnTo>
                    <a:pt x="5165" y="1023457"/>
                  </a:lnTo>
                  <a:lnTo>
                    <a:pt x="4618" y="1017834"/>
                  </a:lnTo>
                  <a:lnTo>
                    <a:pt x="4105" y="1012210"/>
                  </a:lnTo>
                  <a:lnTo>
                    <a:pt x="3624" y="1006587"/>
                  </a:lnTo>
                  <a:lnTo>
                    <a:pt x="3171" y="1000963"/>
                  </a:lnTo>
                  <a:lnTo>
                    <a:pt x="2747" y="995340"/>
                  </a:lnTo>
                  <a:lnTo>
                    <a:pt x="2352" y="989717"/>
                  </a:lnTo>
                  <a:lnTo>
                    <a:pt x="1984" y="984093"/>
                  </a:lnTo>
                  <a:lnTo>
                    <a:pt x="1644" y="978470"/>
                  </a:lnTo>
                  <a:lnTo>
                    <a:pt x="1331" y="972846"/>
                  </a:lnTo>
                  <a:lnTo>
                    <a:pt x="1048" y="967223"/>
                  </a:lnTo>
                  <a:lnTo>
                    <a:pt x="794" y="961600"/>
                  </a:lnTo>
                  <a:lnTo>
                    <a:pt x="570" y="955976"/>
                  </a:lnTo>
                  <a:lnTo>
                    <a:pt x="376" y="950353"/>
                  </a:lnTo>
                  <a:lnTo>
                    <a:pt x="217" y="944729"/>
                  </a:lnTo>
                  <a:lnTo>
                    <a:pt x="98" y="939106"/>
                  </a:lnTo>
                  <a:lnTo>
                    <a:pt x="23" y="933483"/>
                  </a:lnTo>
                  <a:lnTo>
                    <a:pt x="0" y="927859"/>
                  </a:lnTo>
                  <a:lnTo>
                    <a:pt x="40" y="922236"/>
                  </a:lnTo>
                  <a:lnTo>
                    <a:pt x="162" y="916612"/>
                  </a:lnTo>
                  <a:lnTo>
                    <a:pt x="371" y="910989"/>
                  </a:lnTo>
                  <a:lnTo>
                    <a:pt x="679" y="905366"/>
                  </a:lnTo>
                  <a:lnTo>
                    <a:pt x="1101" y="899742"/>
                  </a:lnTo>
                  <a:lnTo>
                    <a:pt x="1649" y="894119"/>
                  </a:lnTo>
                  <a:lnTo>
                    <a:pt x="2338" y="888496"/>
                  </a:lnTo>
                  <a:lnTo>
                    <a:pt x="3181" y="882872"/>
                  </a:lnTo>
                  <a:lnTo>
                    <a:pt x="4191" y="877249"/>
                  </a:lnTo>
                  <a:lnTo>
                    <a:pt x="5410" y="871625"/>
                  </a:lnTo>
                  <a:lnTo>
                    <a:pt x="6822" y="866002"/>
                  </a:lnTo>
                  <a:lnTo>
                    <a:pt x="8433" y="860379"/>
                  </a:lnTo>
                  <a:lnTo>
                    <a:pt x="10248" y="854755"/>
                  </a:lnTo>
                  <a:lnTo>
                    <a:pt x="12267" y="849132"/>
                  </a:lnTo>
                  <a:lnTo>
                    <a:pt x="14489" y="843508"/>
                  </a:lnTo>
                  <a:lnTo>
                    <a:pt x="16909" y="837885"/>
                  </a:lnTo>
                  <a:lnTo>
                    <a:pt x="19519" y="832262"/>
                  </a:lnTo>
                  <a:lnTo>
                    <a:pt x="22324" y="826638"/>
                  </a:lnTo>
                  <a:lnTo>
                    <a:pt x="25295" y="821015"/>
                  </a:lnTo>
                  <a:lnTo>
                    <a:pt x="28403" y="815391"/>
                  </a:lnTo>
                  <a:lnTo>
                    <a:pt x="31628" y="809768"/>
                  </a:lnTo>
                  <a:lnTo>
                    <a:pt x="34947" y="804145"/>
                  </a:lnTo>
                  <a:lnTo>
                    <a:pt x="38337" y="798521"/>
                  </a:lnTo>
                  <a:lnTo>
                    <a:pt x="41774" y="792898"/>
                  </a:lnTo>
                  <a:lnTo>
                    <a:pt x="45234" y="787274"/>
                  </a:lnTo>
                  <a:lnTo>
                    <a:pt x="48695" y="781651"/>
                  </a:lnTo>
                  <a:lnTo>
                    <a:pt x="52131" y="776028"/>
                  </a:lnTo>
                  <a:lnTo>
                    <a:pt x="55526" y="770404"/>
                  </a:lnTo>
                  <a:lnTo>
                    <a:pt x="58865" y="764781"/>
                  </a:lnTo>
                  <a:lnTo>
                    <a:pt x="62138" y="759157"/>
                  </a:lnTo>
                  <a:lnTo>
                    <a:pt x="65337" y="753534"/>
                  </a:lnTo>
                  <a:lnTo>
                    <a:pt x="68458" y="747911"/>
                  </a:lnTo>
                  <a:lnTo>
                    <a:pt x="71499" y="742287"/>
                  </a:lnTo>
                  <a:lnTo>
                    <a:pt x="74459" y="736664"/>
                  </a:lnTo>
                  <a:lnTo>
                    <a:pt x="77331" y="731041"/>
                  </a:lnTo>
                  <a:lnTo>
                    <a:pt x="80133" y="725417"/>
                  </a:lnTo>
                  <a:lnTo>
                    <a:pt x="82870" y="719794"/>
                  </a:lnTo>
                  <a:lnTo>
                    <a:pt x="85549" y="714170"/>
                  </a:lnTo>
                  <a:lnTo>
                    <a:pt x="88177" y="708547"/>
                  </a:lnTo>
                  <a:lnTo>
                    <a:pt x="90761" y="702924"/>
                  </a:lnTo>
                  <a:lnTo>
                    <a:pt x="93307" y="697300"/>
                  </a:lnTo>
                  <a:lnTo>
                    <a:pt x="95821" y="691677"/>
                  </a:lnTo>
                  <a:lnTo>
                    <a:pt x="98306" y="686053"/>
                  </a:lnTo>
                  <a:lnTo>
                    <a:pt x="100770" y="680430"/>
                  </a:lnTo>
                  <a:lnTo>
                    <a:pt x="103218" y="674807"/>
                  </a:lnTo>
                  <a:lnTo>
                    <a:pt x="105653" y="669183"/>
                  </a:lnTo>
                  <a:lnTo>
                    <a:pt x="108078" y="663560"/>
                  </a:lnTo>
                  <a:lnTo>
                    <a:pt x="110497" y="657936"/>
                  </a:lnTo>
                  <a:lnTo>
                    <a:pt x="112912" y="652313"/>
                  </a:lnTo>
                  <a:lnTo>
                    <a:pt x="115327" y="646690"/>
                  </a:lnTo>
                  <a:lnTo>
                    <a:pt x="117743" y="641066"/>
                  </a:lnTo>
                  <a:lnTo>
                    <a:pt x="120166" y="635443"/>
                  </a:lnTo>
                  <a:lnTo>
                    <a:pt x="122596" y="629819"/>
                  </a:lnTo>
                  <a:lnTo>
                    <a:pt x="125035" y="624196"/>
                  </a:lnTo>
                  <a:lnTo>
                    <a:pt x="127485" y="618573"/>
                  </a:lnTo>
                  <a:lnTo>
                    <a:pt x="129946" y="612949"/>
                  </a:lnTo>
                  <a:lnTo>
                    <a:pt x="132417" y="607326"/>
                  </a:lnTo>
                  <a:lnTo>
                    <a:pt x="134897" y="601702"/>
                  </a:lnTo>
                  <a:lnTo>
                    <a:pt x="137384" y="596079"/>
                  </a:lnTo>
                  <a:lnTo>
                    <a:pt x="139873" y="590456"/>
                  </a:lnTo>
                  <a:lnTo>
                    <a:pt x="142359" y="584832"/>
                  </a:lnTo>
                  <a:lnTo>
                    <a:pt x="144834" y="579209"/>
                  </a:lnTo>
                  <a:lnTo>
                    <a:pt x="147294" y="573586"/>
                  </a:lnTo>
                  <a:lnTo>
                    <a:pt x="149731" y="567962"/>
                  </a:lnTo>
                  <a:lnTo>
                    <a:pt x="152137" y="562339"/>
                  </a:lnTo>
                  <a:lnTo>
                    <a:pt x="154506" y="556715"/>
                  </a:lnTo>
                  <a:lnTo>
                    <a:pt x="156831" y="551092"/>
                  </a:lnTo>
                  <a:lnTo>
                    <a:pt x="159097" y="545469"/>
                  </a:lnTo>
                  <a:lnTo>
                    <a:pt x="161302" y="539845"/>
                  </a:lnTo>
                  <a:lnTo>
                    <a:pt x="163444" y="534222"/>
                  </a:lnTo>
                  <a:lnTo>
                    <a:pt x="165517" y="528598"/>
                  </a:lnTo>
                  <a:lnTo>
                    <a:pt x="167518" y="522975"/>
                  </a:lnTo>
                  <a:lnTo>
                    <a:pt x="169444" y="517352"/>
                  </a:lnTo>
                  <a:lnTo>
                    <a:pt x="171293" y="511728"/>
                  </a:lnTo>
                  <a:lnTo>
                    <a:pt x="173064" y="506105"/>
                  </a:lnTo>
                  <a:lnTo>
                    <a:pt x="174750" y="500481"/>
                  </a:lnTo>
                  <a:lnTo>
                    <a:pt x="176352" y="494858"/>
                  </a:lnTo>
                  <a:lnTo>
                    <a:pt x="177879" y="489235"/>
                  </a:lnTo>
                  <a:lnTo>
                    <a:pt x="179332" y="483611"/>
                  </a:lnTo>
                  <a:lnTo>
                    <a:pt x="180715" y="477988"/>
                  </a:lnTo>
                  <a:lnTo>
                    <a:pt x="182032" y="472364"/>
                  </a:lnTo>
                  <a:lnTo>
                    <a:pt x="183285" y="466741"/>
                  </a:lnTo>
                  <a:lnTo>
                    <a:pt x="184480" y="461118"/>
                  </a:lnTo>
                  <a:lnTo>
                    <a:pt x="185619" y="455494"/>
                  </a:lnTo>
                  <a:lnTo>
                    <a:pt x="186705" y="449871"/>
                  </a:lnTo>
                  <a:lnTo>
                    <a:pt x="187748" y="444248"/>
                  </a:lnTo>
                  <a:lnTo>
                    <a:pt x="188751" y="438624"/>
                  </a:lnTo>
                  <a:lnTo>
                    <a:pt x="189718" y="433001"/>
                  </a:lnTo>
                  <a:lnTo>
                    <a:pt x="190651" y="427377"/>
                  </a:lnTo>
                  <a:lnTo>
                    <a:pt x="191553" y="421754"/>
                  </a:lnTo>
                  <a:lnTo>
                    <a:pt x="192425" y="416131"/>
                  </a:lnTo>
                  <a:lnTo>
                    <a:pt x="193268" y="410507"/>
                  </a:lnTo>
                  <a:lnTo>
                    <a:pt x="194077" y="404884"/>
                  </a:lnTo>
                  <a:lnTo>
                    <a:pt x="194856" y="399260"/>
                  </a:lnTo>
                  <a:lnTo>
                    <a:pt x="195606" y="393637"/>
                  </a:lnTo>
                  <a:lnTo>
                    <a:pt x="196326" y="388014"/>
                  </a:lnTo>
                  <a:lnTo>
                    <a:pt x="197015" y="382390"/>
                  </a:lnTo>
                  <a:lnTo>
                    <a:pt x="197673" y="376767"/>
                  </a:lnTo>
                  <a:lnTo>
                    <a:pt x="198300" y="371143"/>
                  </a:lnTo>
                  <a:lnTo>
                    <a:pt x="198895" y="365520"/>
                  </a:lnTo>
                  <a:lnTo>
                    <a:pt x="199456" y="359897"/>
                  </a:lnTo>
                  <a:lnTo>
                    <a:pt x="199986" y="354273"/>
                  </a:lnTo>
                  <a:lnTo>
                    <a:pt x="200486" y="348650"/>
                  </a:lnTo>
                  <a:lnTo>
                    <a:pt x="200958" y="343026"/>
                  </a:lnTo>
                  <a:lnTo>
                    <a:pt x="201402" y="337403"/>
                  </a:lnTo>
                  <a:lnTo>
                    <a:pt x="201821" y="331780"/>
                  </a:lnTo>
                  <a:lnTo>
                    <a:pt x="202214" y="326156"/>
                  </a:lnTo>
                  <a:lnTo>
                    <a:pt x="202583" y="320533"/>
                  </a:lnTo>
                  <a:lnTo>
                    <a:pt x="202928" y="314909"/>
                  </a:lnTo>
                  <a:lnTo>
                    <a:pt x="203248" y="309286"/>
                  </a:lnTo>
                  <a:lnTo>
                    <a:pt x="203547" y="303663"/>
                  </a:lnTo>
                  <a:lnTo>
                    <a:pt x="203825" y="298039"/>
                  </a:lnTo>
                  <a:lnTo>
                    <a:pt x="204083" y="292416"/>
                  </a:lnTo>
                  <a:lnTo>
                    <a:pt x="204321" y="286793"/>
                  </a:lnTo>
                  <a:lnTo>
                    <a:pt x="204539" y="281169"/>
                  </a:lnTo>
                  <a:lnTo>
                    <a:pt x="204739" y="275546"/>
                  </a:lnTo>
                  <a:lnTo>
                    <a:pt x="204920" y="269922"/>
                  </a:lnTo>
                  <a:lnTo>
                    <a:pt x="205080" y="264299"/>
                  </a:lnTo>
                  <a:lnTo>
                    <a:pt x="205223" y="258676"/>
                  </a:lnTo>
                  <a:lnTo>
                    <a:pt x="205350" y="253052"/>
                  </a:lnTo>
                  <a:lnTo>
                    <a:pt x="205461" y="247429"/>
                  </a:lnTo>
                  <a:lnTo>
                    <a:pt x="205558" y="241805"/>
                  </a:lnTo>
                  <a:lnTo>
                    <a:pt x="205640" y="236182"/>
                  </a:lnTo>
                  <a:lnTo>
                    <a:pt x="205709" y="230559"/>
                  </a:lnTo>
                  <a:lnTo>
                    <a:pt x="205766" y="224935"/>
                  </a:lnTo>
                  <a:lnTo>
                    <a:pt x="205810" y="219312"/>
                  </a:lnTo>
                  <a:lnTo>
                    <a:pt x="205843" y="213688"/>
                  </a:lnTo>
                  <a:lnTo>
                    <a:pt x="205867" y="208065"/>
                  </a:lnTo>
                  <a:lnTo>
                    <a:pt x="205882" y="202442"/>
                  </a:lnTo>
                  <a:lnTo>
                    <a:pt x="205889" y="196818"/>
                  </a:lnTo>
                  <a:lnTo>
                    <a:pt x="205888" y="191195"/>
                  </a:lnTo>
                  <a:lnTo>
                    <a:pt x="205881" y="185571"/>
                  </a:lnTo>
                  <a:lnTo>
                    <a:pt x="205868" y="179948"/>
                  </a:lnTo>
                  <a:lnTo>
                    <a:pt x="205850" y="174325"/>
                  </a:lnTo>
                  <a:lnTo>
                    <a:pt x="205827" y="168701"/>
                  </a:lnTo>
                  <a:lnTo>
                    <a:pt x="205801" y="163078"/>
                  </a:lnTo>
                  <a:lnTo>
                    <a:pt x="205772" y="157454"/>
                  </a:lnTo>
                  <a:lnTo>
                    <a:pt x="205741" y="151831"/>
                  </a:lnTo>
                  <a:lnTo>
                    <a:pt x="205709" y="146208"/>
                  </a:lnTo>
                  <a:lnTo>
                    <a:pt x="205677" y="140584"/>
                  </a:lnTo>
                  <a:lnTo>
                    <a:pt x="205645" y="134961"/>
                  </a:lnTo>
                  <a:lnTo>
                    <a:pt x="205615" y="129338"/>
                  </a:lnTo>
                  <a:lnTo>
                    <a:pt x="205587" y="123714"/>
                  </a:lnTo>
                  <a:lnTo>
                    <a:pt x="205562" y="118091"/>
                  </a:lnTo>
                  <a:lnTo>
                    <a:pt x="205541" y="112467"/>
                  </a:lnTo>
                  <a:lnTo>
                    <a:pt x="205523" y="106844"/>
                  </a:lnTo>
                  <a:lnTo>
                    <a:pt x="205510" y="101221"/>
                  </a:lnTo>
                  <a:lnTo>
                    <a:pt x="205500" y="95597"/>
                  </a:lnTo>
                  <a:lnTo>
                    <a:pt x="205495" y="89974"/>
                  </a:lnTo>
                  <a:lnTo>
                    <a:pt x="205493" y="84350"/>
                  </a:lnTo>
                  <a:lnTo>
                    <a:pt x="205496" y="78727"/>
                  </a:lnTo>
                  <a:lnTo>
                    <a:pt x="205503" y="73104"/>
                  </a:lnTo>
                  <a:lnTo>
                    <a:pt x="205512" y="67480"/>
                  </a:lnTo>
                  <a:lnTo>
                    <a:pt x="205524" y="61857"/>
                  </a:lnTo>
                  <a:lnTo>
                    <a:pt x="205539" y="56233"/>
                  </a:lnTo>
                  <a:lnTo>
                    <a:pt x="205555" y="50610"/>
                  </a:lnTo>
                  <a:lnTo>
                    <a:pt x="205573" y="44987"/>
                  </a:lnTo>
                  <a:lnTo>
                    <a:pt x="205592" y="39363"/>
                  </a:lnTo>
                  <a:lnTo>
                    <a:pt x="205613" y="33740"/>
                  </a:lnTo>
                  <a:lnTo>
                    <a:pt x="205634" y="28116"/>
                  </a:lnTo>
                  <a:lnTo>
                    <a:pt x="205656" y="22493"/>
                  </a:lnTo>
                  <a:lnTo>
                    <a:pt x="205679" y="16870"/>
                  </a:lnTo>
                  <a:lnTo>
                    <a:pt x="205702" y="11246"/>
                  </a:lnTo>
                  <a:lnTo>
                    <a:pt x="205725" y="5623"/>
                  </a:lnTo>
                  <a:lnTo>
                    <a:pt x="205749" y="0"/>
                  </a:lnTo>
                  <a:lnTo>
                    <a:pt x="206390" y="0"/>
                  </a:lnTo>
                  <a:lnTo>
                    <a:pt x="206414" y="5623"/>
                  </a:lnTo>
                  <a:lnTo>
                    <a:pt x="206437" y="11246"/>
                  </a:lnTo>
                  <a:lnTo>
                    <a:pt x="206460" y="16870"/>
                  </a:lnTo>
                  <a:lnTo>
                    <a:pt x="206483" y="22493"/>
                  </a:lnTo>
                  <a:lnTo>
                    <a:pt x="206505" y="28116"/>
                  </a:lnTo>
                  <a:lnTo>
                    <a:pt x="206526" y="33740"/>
                  </a:lnTo>
                  <a:lnTo>
                    <a:pt x="206547" y="39363"/>
                  </a:lnTo>
                  <a:lnTo>
                    <a:pt x="206566" y="44987"/>
                  </a:lnTo>
                  <a:lnTo>
                    <a:pt x="206584" y="50610"/>
                  </a:lnTo>
                  <a:lnTo>
                    <a:pt x="206600" y="56233"/>
                  </a:lnTo>
                  <a:lnTo>
                    <a:pt x="206615" y="61857"/>
                  </a:lnTo>
                  <a:lnTo>
                    <a:pt x="206627" y="67480"/>
                  </a:lnTo>
                  <a:lnTo>
                    <a:pt x="206636" y="73104"/>
                  </a:lnTo>
                  <a:lnTo>
                    <a:pt x="206643" y="78727"/>
                  </a:lnTo>
                  <a:lnTo>
                    <a:pt x="206646" y="84350"/>
                  </a:lnTo>
                  <a:lnTo>
                    <a:pt x="206644" y="89974"/>
                  </a:lnTo>
                  <a:lnTo>
                    <a:pt x="206639" y="95597"/>
                  </a:lnTo>
                  <a:lnTo>
                    <a:pt x="206629" y="101221"/>
                  </a:lnTo>
                  <a:lnTo>
                    <a:pt x="206616" y="106844"/>
                  </a:lnTo>
                  <a:lnTo>
                    <a:pt x="206598" y="112467"/>
                  </a:lnTo>
                  <a:lnTo>
                    <a:pt x="206576" y="118091"/>
                  </a:lnTo>
                  <a:lnTo>
                    <a:pt x="206552" y="123714"/>
                  </a:lnTo>
                  <a:lnTo>
                    <a:pt x="206524" y="129338"/>
                  </a:lnTo>
                  <a:lnTo>
                    <a:pt x="206494" y="134961"/>
                  </a:lnTo>
                  <a:lnTo>
                    <a:pt x="206462" y="140584"/>
                  </a:lnTo>
                  <a:lnTo>
                    <a:pt x="206430" y="146208"/>
                  </a:lnTo>
                  <a:lnTo>
                    <a:pt x="206398" y="151831"/>
                  </a:lnTo>
                  <a:lnTo>
                    <a:pt x="206367" y="157454"/>
                  </a:lnTo>
                  <a:lnTo>
                    <a:pt x="206338" y="163078"/>
                  </a:lnTo>
                  <a:lnTo>
                    <a:pt x="206312" y="168701"/>
                  </a:lnTo>
                  <a:lnTo>
                    <a:pt x="206289" y="174325"/>
                  </a:lnTo>
                  <a:lnTo>
                    <a:pt x="206271" y="179948"/>
                  </a:lnTo>
                  <a:lnTo>
                    <a:pt x="206258" y="185571"/>
                  </a:lnTo>
                  <a:lnTo>
                    <a:pt x="206251" y="191195"/>
                  </a:lnTo>
                  <a:lnTo>
                    <a:pt x="206250" y="196818"/>
                  </a:lnTo>
                  <a:lnTo>
                    <a:pt x="206257" y="202442"/>
                  </a:lnTo>
                  <a:lnTo>
                    <a:pt x="206272" y="208065"/>
                  </a:lnTo>
                  <a:lnTo>
                    <a:pt x="206296" y="213688"/>
                  </a:lnTo>
                  <a:lnTo>
                    <a:pt x="206329" y="219312"/>
                  </a:lnTo>
                  <a:lnTo>
                    <a:pt x="206373" y="224935"/>
                  </a:lnTo>
                  <a:lnTo>
                    <a:pt x="206430" y="230559"/>
                  </a:lnTo>
                  <a:lnTo>
                    <a:pt x="206499" y="236182"/>
                  </a:lnTo>
                  <a:lnTo>
                    <a:pt x="206581" y="241805"/>
                  </a:lnTo>
                  <a:lnTo>
                    <a:pt x="206677" y="247429"/>
                  </a:lnTo>
                  <a:lnTo>
                    <a:pt x="206789" y="253052"/>
                  </a:lnTo>
                  <a:lnTo>
                    <a:pt x="206916" y="258676"/>
                  </a:lnTo>
                  <a:lnTo>
                    <a:pt x="207059" y="264299"/>
                  </a:lnTo>
                  <a:lnTo>
                    <a:pt x="207219" y="269922"/>
                  </a:lnTo>
                  <a:lnTo>
                    <a:pt x="207400" y="275546"/>
                  </a:lnTo>
                  <a:lnTo>
                    <a:pt x="207599" y="281169"/>
                  </a:lnTo>
                  <a:lnTo>
                    <a:pt x="207818" y="286793"/>
                  </a:lnTo>
                  <a:lnTo>
                    <a:pt x="208056" y="292416"/>
                  </a:lnTo>
                  <a:lnTo>
                    <a:pt x="208313" y="298039"/>
                  </a:lnTo>
                  <a:lnTo>
                    <a:pt x="208592" y="303663"/>
                  </a:lnTo>
                  <a:lnTo>
                    <a:pt x="208890" y="309286"/>
                  </a:lnTo>
                  <a:lnTo>
                    <a:pt x="209211" y="314909"/>
                  </a:lnTo>
                  <a:lnTo>
                    <a:pt x="209556" y="320533"/>
                  </a:lnTo>
                  <a:lnTo>
                    <a:pt x="209925" y="326156"/>
                  </a:lnTo>
                  <a:lnTo>
                    <a:pt x="210318" y="331780"/>
                  </a:lnTo>
                  <a:lnTo>
                    <a:pt x="210737" y="337403"/>
                  </a:lnTo>
                  <a:lnTo>
                    <a:pt x="211181" y="343026"/>
                  </a:lnTo>
                  <a:lnTo>
                    <a:pt x="211653" y="348650"/>
                  </a:lnTo>
                  <a:lnTo>
                    <a:pt x="212153" y="354273"/>
                  </a:lnTo>
                  <a:lnTo>
                    <a:pt x="212683" y="359897"/>
                  </a:lnTo>
                  <a:lnTo>
                    <a:pt x="213244" y="365520"/>
                  </a:lnTo>
                  <a:lnTo>
                    <a:pt x="213839" y="371143"/>
                  </a:lnTo>
                  <a:lnTo>
                    <a:pt x="214466" y="376767"/>
                  </a:lnTo>
                  <a:lnTo>
                    <a:pt x="215124" y="382390"/>
                  </a:lnTo>
                  <a:lnTo>
                    <a:pt x="215813" y="388014"/>
                  </a:lnTo>
                  <a:lnTo>
                    <a:pt x="216532" y="393637"/>
                  </a:lnTo>
                  <a:lnTo>
                    <a:pt x="217283" y="399260"/>
                  </a:lnTo>
                  <a:lnTo>
                    <a:pt x="218062" y="404884"/>
                  </a:lnTo>
                  <a:lnTo>
                    <a:pt x="218871" y="410507"/>
                  </a:lnTo>
                  <a:lnTo>
                    <a:pt x="219714" y="416131"/>
                  </a:lnTo>
                  <a:lnTo>
                    <a:pt x="220586" y="421754"/>
                  </a:lnTo>
                  <a:lnTo>
                    <a:pt x="221488" y="427377"/>
                  </a:lnTo>
                  <a:lnTo>
                    <a:pt x="222421" y="433001"/>
                  </a:lnTo>
                  <a:lnTo>
                    <a:pt x="223388" y="438624"/>
                  </a:lnTo>
                  <a:lnTo>
                    <a:pt x="224391" y="444248"/>
                  </a:lnTo>
                  <a:lnTo>
                    <a:pt x="225434" y="449871"/>
                  </a:lnTo>
                  <a:lnTo>
                    <a:pt x="226520" y="455494"/>
                  </a:lnTo>
                  <a:lnTo>
                    <a:pt x="227659" y="461118"/>
                  </a:lnTo>
                  <a:lnTo>
                    <a:pt x="228854" y="466741"/>
                  </a:lnTo>
                  <a:lnTo>
                    <a:pt x="230107" y="472364"/>
                  </a:lnTo>
                  <a:lnTo>
                    <a:pt x="231424" y="477988"/>
                  </a:lnTo>
                  <a:lnTo>
                    <a:pt x="232806" y="483611"/>
                  </a:lnTo>
                  <a:lnTo>
                    <a:pt x="234260" y="489235"/>
                  </a:lnTo>
                  <a:lnTo>
                    <a:pt x="235787" y="494858"/>
                  </a:lnTo>
                  <a:lnTo>
                    <a:pt x="237389" y="500481"/>
                  </a:lnTo>
                  <a:lnTo>
                    <a:pt x="239075" y="506105"/>
                  </a:lnTo>
                  <a:lnTo>
                    <a:pt x="240846" y="511728"/>
                  </a:lnTo>
                  <a:lnTo>
                    <a:pt x="242695" y="517352"/>
                  </a:lnTo>
                  <a:lnTo>
                    <a:pt x="244621" y="522975"/>
                  </a:lnTo>
                  <a:lnTo>
                    <a:pt x="246622" y="528598"/>
                  </a:lnTo>
                  <a:lnTo>
                    <a:pt x="248695" y="534222"/>
                  </a:lnTo>
                  <a:lnTo>
                    <a:pt x="250837" y="539845"/>
                  </a:lnTo>
                  <a:lnTo>
                    <a:pt x="253042" y="545469"/>
                  </a:lnTo>
                  <a:lnTo>
                    <a:pt x="255308" y="551092"/>
                  </a:lnTo>
                  <a:lnTo>
                    <a:pt x="257633" y="556715"/>
                  </a:lnTo>
                  <a:lnTo>
                    <a:pt x="260002" y="562339"/>
                  </a:lnTo>
                  <a:lnTo>
                    <a:pt x="262408" y="567962"/>
                  </a:lnTo>
                  <a:lnTo>
                    <a:pt x="264845" y="573586"/>
                  </a:lnTo>
                  <a:lnTo>
                    <a:pt x="267305" y="579209"/>
                  </a:lnTo>
                  <a:lnTo>
                    <a:pt x="269780" y="584832"/>
                  </a:lnTo>
                  <a:lnTo>
                    <a:pt x="272266" y="590456"/>
                  </a:lnTo>
                  <a:lnTo>
                    <a:pt x="274755" y="596079"/>
                  </a:lnTo>
                  <a:lnTo>
                    <a:pt x="277242" y="601702"/>
                  </a:lnTo>
                  <a:lnTo>
                    <a:pt x="279722" y="607326"/>
                  </a:lnTo>
                  <a:lnTo>
                    <a:pt x="282193" y="612949"/>
                  </a:lnTo>
                  <a:lnTo>
                    <a:pt x="284654" y="618573"/>
                  </a:lnTo>
                  <a:lnTo>
                    <a:pt x="287104" y="624196"/>
                  </a:lnTo>
                  <a:lnTo>
                    <a:pt x="289543" y="629819"/>
                  </a:lnTo>
                  <a:lnTo>
                    <a:pt x="291973" y="635443"/>
                  </a:lnTo>
                  <a:lnTo>
                    <a:pt x="294396" y="641066"/>
                  </a:lnTo>
                  <a:lnTo>
                    <a:pt x="296812" y="646690"/>
                  </a:lnTo>
                  <a:lnTo>
                    <a:pt x="299227" y="652313"/>
                  </a:lnTo>
                  <a:lnTo>
                    <a:pt x="301642" y="657936"/>
                  </a:lnTo>
                  <a:lnTo>
                    <a:pt x="304061" y="663560"/>
                  </a:lnTo>
                  <a:lnTo>
                    <a:pt x="306486" y="669183"/>
                  </a:lnTo>
                  <a:lnTo>
                    <a:pt x="308921" y="674807"/>
                  </a:lnTo>
                  <a:lnTo>
                    <a:pt x="311369" y="680430"/>
                  </a:lnTo>
                  <a:lnTo>
                    <a:pt x="313833" y="686053"/>
                  </a:lnTo>
                  <a:lnTo>
                    <a:pt x="316318" y="691677"/>
                  </a:lnTo>
                  <a:lnTo>
                    <a:pt x="318832" y="697300"/>
                  </a:lnTo>
                  <a:lnTo>
                    <a:pt x="321378" y="702924"/>
                  </a:lnTo>
                  <a:lnTo>
                    <a:pt x="323962" y="708547"/>
                  </a:lnTo>
                  <a:lnTo>
                    <a:pt x="326590" y="714170"/>
                  </a:lnTo>
                  <a:lnTo>
                    <a:pt x="329269" y="719794"/>
                  </a:lnTo>
                  <a:lnTo>
                    <a:pt x="332006" y="725417"/>
                  </a:lnTo>
                  <a:lnTo>
                    <a:pt x="334808" y="731041"/>
                  </a:lnTo>
                  <a:lnTo>
                    <a:pt x="337680" y="736664"/>
                  </a:lnTo>
                  <a:lnTo>
                    <a:pt x="340640" y="742287"/>
                  </a:lnTo>
                  <a:lnTo>
                    <a:pt x="343681" y="747911"/>
                  </a:lnTo>
                  <a:lnTo>
                    <a:pt x="346802" y="753534"/>
                  </a:lnTo>
                  <a:lnTo>
                    <a:pt x="350001" y="759157"/>
                  </a:lnTo>
                  <a:lnTo>
                    <a:pt x="353274" y="764781"/>
                  </a:lnTo>
                  <a:lnTo>
                    <a:pt x="356613" y="770404"/>
                  </a:lnTo>
                  <a:lnTo>
                    <a:pt x="360007" y="776028"/>
                  </a:lnTo>
                  <a:lnTo>
                    <a:pt x="363443" y="781651"/>
                  </a:lnTo>
                  <a:lnTo>
                    <a:pt x="366905" y="787274"/>
                  </a:lnTo>
                  <a:lnTo>
                    <a:pt x="370365" y="792898"/>
                  </a:lnTo>
                  <a:lnTo>
                    <a:pt x="373802" y="798521"/>
                  </a:lnTo>
                  <a:lnTo>
                    <a:pt x="377192" y="804145"/>
                  </a:lnTo>
                  <a:lnTo>
                    <a:pt x="380511" y="809768"/>
                  </a:lnTo>
                  <a:lnTo>
                    <a:pt x="383736" y="815391"/>
                  </a:lnTo>
                  <a:lnTo>
                    <a:pt x="386844" y="821015"/>
                  </a:lnTo>
                  <a:lnTo>
                    <a:pt x="389815" y="826638"/>
                  </a:lnTo>
                  <a:lnTo>
                    <a:pt x="392620" y="832262"/>
                  </a:lnTo>
                  <a:lnTo>
                    <a:pt x="395230" y="837885"/>
                  </a:lnTo>
                  <a:lnTo>
                    <a:pt x="397650" y="843508"/>
                  </a:lnTo>
                  <a:lnTo>
                    <a:pt x="399872" y="849132"/>
                  </a:lnTo>
                  <a:lnTo>
                    <a:pt x="401891" y="854755"/>
                  </a:lnTo>
                  <a:lnTo>
                    <a:pt x="403705" y="860379"/>
                  </a:lnTo>
                  <a:lnTo>
                    <a:pt x="405317" y="866002"/>
                  </a:lnTo>
                  <a:lnTo>
                    <a:pt x="406729" y="871625"/>
                  </a:lnTo>
                  <a:lnTo>
                    <a:pt x="407948" y="877249"/>
                  </a:lnTo>
                  <a:lnTo>
                    <a:pt x="408958" y="882872"/>
                  </a:lnTo>
                  <a:lnTo>
                    <a:pt x="409801" y="888496"/>
                  </a:lnTo>
                  <a:lnTo>
                    <a:pt x="410490" y="894119"/>
                  </a:lnTo>
                  <a:lnTo>
                    <a:pt x="411038" y="899742"/>
                  </a:lnTo>
                  <a:lnTo>
                    <a:pt x="411460" y="905366"/>
                  </a:lnTo>
                  <a:lnTo>
                    <a:pt x="411768" y="910989"/>
                  </a:lnTo>
                  <a:lnTo>
                    <a:pt x="411977" y="916612"/>
                  </a:lnTo>
                  <a:lnTo>
                    <a:pt x="412099" y="922236"/>
                  </a:lnTo>
                  <a:lnTo>
                    <a:pt x="412139" y="927859"/>
                  </a:lnTo>
                  <a:lnTo>
                    <a:pt x="412116" y="933483"/>
                  </a:lnTo>
                  <a:lnTo>
                    <a:pt x="412041" y="939106"/>
                  </a:lnTo>
                  <a:lnTo>
                    <a:pt x="411922" y="944729"/>
                  </a:lnTo>
                  <a:lnTo>
                    <a:pt x="411763" y="950353"/>
                  </a:lnTo>
                  <a:lnTo>
                    <a:pt x="411569" y="955976"/>
                  </a:lnTo>
                  <a:lnTo>
                    <a:pt x="411345" y="961600"/>
                  </a:lnTo>
                  <a:lnTo>
                    <a:pt x="411091" y="967223"/>
                  </a:lnTo>
                  <a:lnTo>
                    <a:pt x="410808" y="972846"/>
                  </a:lnTo>
                  <a:lnTo>
                    <a:pt x="410495" y="978470"/>
                  </a:lnTo>
                  <a:lnTo>
                    <a:pt x="410155" y="984093"/>
                  </a:lnTo>
                  <a:lnTo>
                    <a:pt x="409787" y="989717"/>
                  </a:lnTo>
                  <a:lnTo>
                    <a:pt x="409392" y="995340"/>
                  </a:lnTo>
                  <a:lnTo>
                    <a:pt x="408968" y="1000963"/>
                  </a:lnTo>
                  <a:lnTo>
                    <a:pt x="408515" y="1006587"/>
                  </a:lnTo>
                  <a:lnTo>
                    <a:pt x="408033" y="1012210"/>
                  </a:lnTo>
                  <a:lnTo>
                    <a:pt x="407521" y="1017834"/>
                  </a:lnTo>
                  <a:lnTo>
                    <a:pt x="406974" y="1023457"/>
                  </a:lnTo>
                  <a:lnTo>
                    <a:pt x="406396" y="1029080"/>
                  </a:lnTo>
                  <a:lnTo>
                    <a:pt x="405785" y="1034704"/>
                  </a:lnTo>
                  <a:lnTo>
                    <a:pt x="405141" y="1040327"/>
                  </a:lnTo>
                  <a:lnTo>
                    <a:pt x="404460" y="1045951"/>
                  </a:lnTo>
                  <a:lnTo>
                    <a:pt x="403742" y="1051574"/>
                  </a:lnTo>
                  <a:lnTo>
                    <a:pt x="402985" y="1057197"/>
                  </a:lnTo>
                  <a:lnTo>
                    <a:pt x="402186" y="1062821"/>
                  </a:lnTo>
                  <a:lnTo>
                    <a:pt x="401337" y="1068444"/>
                  </a:lnTo>
                  <a:lnTo>
                    <a:pt x="400441" y="1074067"/>
                  </a:lnTo>
                  <a:lnTo>
                    <a:pt x="399499" y="1079691"/>
                  </a:lnTo>
                  <a:lnTo>
                    <a:pt x="398512" y="1085314"/>
                  </a:lnTo>
                  <a:lnTo>
                    <a:pt x="397479" y="1090938"/>
                  </a:lnTo>
                  <a:lnTo>
                    <a:pt x="396402" y="1096561"/>
                  </a:lnTo>
                  <a:lnTo>
                    <a:pt x="395284" y="1102184"/>
                  </a:lnTo>
                  <a:lnTo>
                    <a:pt x="394127" y="1107808"/>
                  </a:lnTo>
                  <a:lnTo>
                    <a:pt x="392931" y="1113431"/>
                  </a:lnTo>
                  <a:lnTo>
                    <a:pt x="391702" y="1119055"/>
                  </a:lnTo>
                  <a:lnTo>
                    <a:pt x="390444" y="1124678"/>
                  </a:lnTo>
                  <a:lnTo>
                    <a:pt x="389158" y="1130301"/>
                  </a:lnTo>
                  <a:lnTo>
                    <a:pt x="387845" y="1135925"/>
                  </a:lnTo>
                  <a:lnTo>
                    <a:pt x="386503" y="1141548"/>
                  </a:lnTo>
                  <a:lnTo>
                    <a:pt x="385131" y="1147172"/>
                  </a:lnTo>
                  <a:lnTo>
                    <a:pt x="383723" y="1152795"/>
                  </a:lnTo>
                  <a:lnTo>
                    <a:pt x="382274" y="1158418"/>
                  </a:lnTo>
                  <a:lnTo>
                    <a:pt x="380772" y="1164042"/>
                  </a:lnTo>
                  <a:lnTo>
                    <a:pt x="379215" y="1169665"/>
                  </a:lnTo>
                  <a:lnTo>
                    <a:pt x="377596" y="1175289"/>
                  </a:lnTo>
                  <a:lnTo>
                    <a:pt x="375909" y="1180912"/>
                  </a:lnTo>
                  <a:lnTo>
                    <a:pt x="374152" y="1186535"/>
                  </a:lnTo>
                  <a:lnTo>
                    <a:pt x="372322" y="1192159"/>
                  </a:lnTo>
                  <a:lnTo>
                    <a:pt x="370420" y="1197782"/>
                  </a:lnTo>
                  <a:lnTo>
                    <a:pt x="368449" y="1203405"/>
                  </a:lnTo>
                  <a:lnTo>
                    <a:pt x="366409" y="1209029"/>
                  </a:lnTo>
                  <a:lnTo>
                    <a:pt x="364322" y="1214652"/>
                  </a:lnTo>
                  <a:lnTo>
                    <a:pt x="362202" y="1220276"/>
                  </a:lnTo>
                  <a:lnTo>
                    <a:pt x="360067" y="1225899"/>
                  </a:lnTo>
                  <a:lnTo>
                    <a:pt x="357934" y="1231522"/>
                  </a:lnTo>
                  <a:lnTo>
                    <a:pt x="355824" y="1237146"/>
                  </a:lnTo>
                  <a:lnTo>
                    <a:pt x="353755" y="1242769"/>
                  </a:lnTo>
                  <a:lnTo>
                    <a:pt x="351747" y="1248393"/>
                  </a:lnTo>
                  <a:lnTo>
                    <a:pt x="349828" y="1254016"/>
                  </a:lnTo>
                  <a:lnTo>
                    <a:pt x="348011" y="1259639"/>
                  </a:lnTo>
                  <a:lnTo>
                    <a:pt x="346301" y="1265263"/>
                  </a:lnTo>
                  <a:lnTo>
                    <a:pt x="344704" y="1270886"/>
                  </a:lnTo>
                  <a:lnTo>
                    <a:pt x="343221" y="1276510"/>
                  </a:lnTo>
                  <a:lnTo>
                    <a:pt x="341848" y="1282133"/>
                  </a:lnTo>
                  <a:lnTo>
                    <a:pt x="340577" y="1287756"/>
                  </a:lnTo>
                  <a:lnTo>
                    <a:pt x="339395" y="1293380"/>
                  </a:lnTo>
                  <a:lnTo>
                    <a:pt x="338288" y="1299003"/>
                  </a:lnTo>
                  <a:lnTo>
                    <a:pt x="337232" y="1304627"/>
                  </a:lnTo>
                  <a:lnTo>
                    <a:pt x="336197" y="1310250"/>
                  </a:lnTo>
                  <a:lnTo>
                    <a:pt x="335160" y="1315873"/>
                  </a:lnTo>
                  <a:lnTo>
                    <a:pt x="334099" y="1321497"/>
                  </a:lnTo>
                  <a:lnTo>
                    <a:pt x="332993" y="1327120"/>
                  </a:lnTo>
                  <a:lnTo>
                    <a:pt x="331823" y="1332744"/>
                  </a:lnTo>
                  <a:lnTo>
                    <a:pt x="330575" y="1338367"/>
                  </a:lnTo>
                  <a:lnTo>
                    <a:pt x="329236" y="1343990"/>
                  </a:lnTo>
                  <a:lnTo>
                    <a:pt x="327789" y="1349614"/>
                  </a:lnTo>
                  <a:lnTo>
                    <a:pt x="326248" y="1355237"/>
                  </a:lnTo>
                  <a:lnTo>
                    <a:pt x="324619" y="1360860"/>
                  </a:lnTo>
                  <a:lnTo>
                    <a:pt x="322912" y="1366484"/>
                  </a:lnTo>
                  <a:lnTo>
                    <a:pt x="321140" y="1372107"/>
                  </a:lnTo>
                  <a:lnTo>
                    <a:pt x="319318" y="1377731"/>
                  </a:lnTo>
                  <a:lnTo>
                    <a:pt x="317464" y="1383354"/>
                  </a:lnTo>
                  <a:lnTo>
                    <a:pt x="315596" y="1388977"/>
                  </a:lnTo>
                  <a:lnTo>
                    <a:pt x="313733" y="1394601"/>
                  </a:lnTo>
                  <a:lnTo>
                    <a:pt x="311896" y="1400224"/>
                  </a:lnTo>
                  <a:lnTo>
                    <a:pt x="310097" y="1405848"/>
                  </a:lnTo>
                  <a:lnTo>
                    <a:pt x="308347" y="1411471"/>
                  </a:lnTo>
                  <a:lnTo>
                    <a:pt x="306653" y="1417094"/>
                  </a:lnTo>
                  <a:lnTo>
                    <a:pt x="305021" y="1422718"/>
                  </a:lnTo>
                  <a:lnTo>
                    <a:pt x="303453" y="1428341"/>
                  </a:lnTo>
                  <a:lnTo>
                    <a:pt x="301948" y="1433965"/>
                  </a:lnTo>
                  <a:lnTo>
                    <a:pt x="300507" y="1439588"/>
                  </a:lnTo>
                  <a:lnTo>
                    <a:pt x="299124" y="1445211"/>
                  </a:lnTo>
                  <a:lnTo>
                    <a:pt x="297788" y="1450835"/>
                  </a:lnTo>
                  <a:lnTo>
                    <a:pt x="296492" y="1456458"/>
                  </a:lnTo>
                  <a:lnTo>
                    <a:pt x="295227" y="1462082"/>
                  </a:lnTo>
                  <a:lnTo>
                    <a:pt x="293987" y="1467705"/>
                  </a:lnTo>
                  <a:lnTo>
                    <a:pt x="292765" y="1473328"/>
                  </a:lnTo>
                  <a:lnTo>
                    <a:pt x="291555" y="1478952"/>
                  </a:lnTo>
                  <a:lnTo>
                    <a:pt x="290350" y="1484575"/>
                  </a:lnTo>
                  <a:lnTo>
                    <a:pt x="289146" y="1490199"/>
                  </a:lnTo>
                  <a:lnTo>
                    <a:pt x="287936" y="1495822"/>
                  </a:lnTo>
                  <a:lnTo>
                    <a:pt x="286719" y="1501445"/>
                  </a:lnTo>
                  <a:lnTo>
                    <a:pt x="285490" y="1507069"/>
                  </a:lnTo>
                  <a:lnTo>
                    <a:pt x="284248" y="1512692"/>
                  </a:lnTo>
                  <a:lnTo>
                    <a:pt x="282990" y="1518315"/>
                  </a:lnTo>
                  <a:lnTo>
                    <a:pt x="281714" y="1523939"/>
                  </a:lnTo>
                  <a:lnTo>
                    <a:pt x="280419" y="1529562"/>
                  </a:lnTo>
                  <a:lnTo>
                    <a:pt x="279099" y="1535186"/>
                  </a:lnTo>
                  <a:lnTo>
                    <a:pt x="277758" y="1540809"/>
                  </a:lnTo>
                  <a:lnTo>
                    <a:pt x="276395" y="1546432"/>
                  </a:lnTo>
                  <a:lnTo>
                    <a:pt x="275011" y="1552056"/>
                  </a:lnTo>
                  <a:lnTo>
                    <a:pt x="273608" y="1557679"/>
                  </a:lnTo>
                  <a:lnTo>
                    <a:pt x="272187" y="1563303"/>
                  </a:lnTo>
                  <a:lnTo>
                    <a:pt x="270751" y="1568926"/>
                  </a:lnTo>
                  <a:lnTo>
                    <a:pt x="269305" y="1574549"/>
                  </a:lnTo>
                  <a:lnTo>
                    <a:pt x="267852" y="1580173"/>
                  </a:lnTo>
                  <a:lnTo>
                    <a:pt x="266399" y="1585796"/>
                  </a:lnTo>
                  <a:lnTo>
                    <a:pt x="264952" y="1591420"/>
                  </a:lnTo>
                  <a:lnTo>
                    <a:pt x="263515" y="1597043"/>
                  </a:lnTo>
                  <a:lnTo>
                    <a:pt x="262096" y="1602666"/>
                  </a:lnTo>
                  <a:lnTo>
                    <a:pt x="260699" y="1608290"/>
                  </a:lnTo>
                  <a:lnTo>
                    <a:pt x="259329" y="1613913"/>
                  </a:lnTo>
                  <a:lnTo>
                    <a:pt x="257993" y="1619537"/>
                  </a:lnTo>
                  <a:lnTo>
                    <a:pt x="256696" y="1625160"/>
                  </a:lnTo>
                  <a:lnTo>
                    <a:pt x="255448" y="1630783"/>
                  </a:lnTo>
                  <a:lnTo>
                    <a:pt x="254246" y="1636407"/>
                  </a:lnTo>
                  <a:lnTo>
                    <a:pt x="253094" y="1642030"/>
                  </a:lnTo>
                  <a:lnTo>
                    <a:pt x="251994" y="1647653"/>
                  </a:lnTo>
                  <a:lnTo>
                    <a:pt x="250947" y="1653277"/>
                  </a:lnTo>
                  <a:lnTo>
                    <a:pt x="249953" y="1658900"/>
                  </a:lnTo>
                  <a:lnTo>
                    <a:pt x="249012" y="1664524"/>
                  </a:lnTo>
                  <a:lnTo>
                    <a:pt x="248122" y="1670147"/>
                  </a:lnTo>
                  <a:lnTo>
                    <a:pt x="247289" y="1675770"/>
                  </a:lnTo>
                  <a:lnTo>
                    <a:pt x="246501" y="1681394"/>
                  </a:lnTo>
                  <a:lnTo>
                    <a:pt x="245753" y="1687017"/>
                  </a:lnTo>
                  <a:lnTo>
                    <a:pt x="245041" y="1692641"/>
                  </a:lnTo>
                  <a:lnTo>
                    <a:pt x="244359" y="1698264"/>
                  </a:lnTo>
                  <a:lnTo>
                    <a:pt x="243701" y="1703887"/>
                  </a:lnTo>
                  <a:lnTo>
                    <a:pt x="243062" y="1709511"/>
                  </a:lnTo>
                  <a:lnTo>
                    <a:pt x="242435" y="1715134"/>
                  </a:lnTo>
                  <a:lnTo>
                    <a:pt x="241814" y="1720758"/>
                  </a:lnTo>
                  <a:lnTo>
                    <a:pt x="241191" y="1726381"/>
                  </a:lnTo>
                  <a:lnTo>
                    <a:pt x="240560" y="1732004"/>
                  </a:lnTo>
                  <a:lnTo>
                    <a:pt x="239918" y="1737628"/>
                  </a:lnTo>
                  <a:lnTo>
                    <a:pt x="239260" y="1743251"/>
                  </a:lnTo>
                  <a:lnTo>
                    <a:pt x="238582" y="1748875"/>
                  </a:lnTo>
                  <a:lnTo>
                    <a:pt x="237882" y="1754498"/>
                  </a:lnTo>
                  <a:lnTo>
                    <a:pt x="237159" y="1760121"/>
                  </a:lnTo>
                  <a:lnTo>
                    <a:pt x="236412" y="1765745"/>
                  </a:lnTo>
                  <a:lnTo>
                    <a:pt x="235640" y="1771368"/>
                  </a:lnTo>
                  <a:lnTo>
                    <a:pt x="234848" y="1776992"/>
                  </a:lnTo>
                  <a:lnTo>
                    <a:pt x="234041" y="1782615"/>
                  </a:lnTo>
                  <a:lnTo>
                    <a:pt x="233221" y="1788238"/>
                  </a:lnTo>
                  <a:lnTo>
                    <a:pt x="232394" y="1793862"/>
                  </a:lnTo>
                  <a:lnTo>
                    <a:pt x="231566" y="1799485"/>
                  </a:lnTo>
                  <a:lnTo>
                    <a:pt x="230742" y="1805108"/>
                  </a:lnTo>
                  <a:lnTo>
                    <a:pt x="229929" y="1810732"/>
                  </a:lnTo>
                  <a:lnTo>
                    <a:pt x="229135" y="1816355"/>
                  </a:lnTo>
                  <a:lnTo>
                    <a:pt x="228367" y="1821979"/>
                  </a:lnTo>
                  <a:lnTo>
                    <a:pt x="227628" y="1827602"/>
                  </a:lnTo>
                  <a:lnTo>
                    <a:pt x="226924" y="1833225"/>
                  </a:lnTo>
                  <a:lnTo>
                    <a:pt x="226257" y="1838849"/>
                  </a:lnTo>
                  <a:lnTo>
                    <a:pt x="225632" y="1844472"/>
                  </a:lnTo>
                  <a:lnTo>
                    <a:pt x="225049" y="1850096"/>
                  </a:lnTo>
                  <a:lnTo>
                    <a:pt x="224511" y="1855719"/>
                  </a:lnTo>
                  <a:lnTo>
                    <a:pt x="224023" y="1861342"/>
                  </a:lnTo>
                  <a:lnTo>
                    <a:pt x="223578" y="1866966"/>
                  </a:lnTo>
                  <a:lnTo>
                    <a:pt x="223174" y="1872589"/>
                  </a:lnTo>
                  <a:lnTo>
                    <a:pt x="222806" y="1878213"/>
                  </a:lnTo>
                  <a:lnTo>
                    <a:pt x="222470" y="1883836"/>
                  </a:lnTo>
                  <a:lnTo>
                    <a:pt x="222161" y="1889459"/>
                  </a:lnTo>
                  <a:lnTo>
                    <a:pt x="221874" y="1895083"/>
                  </a:lnTo>
                  <a:lnTo>
                    <a:pt x="221603" y="1900706"/>
                  </a:lnTo>
                  <a:lnTo>
                    <a:pt x="221340" y="1906330"/>
                  </a:lnTo>
                  <a:lnTo>
                    <a:pt x="221080" y="1911953"/>
                  </a:lnTo>
                  <a:lnTo>
                    <a:pt x="220813" y="1917576"/>
                  </a:lnTo>
                  <a:lnTo>
                    <a:pt x="220536" y="1923200"/>
                  </a:lnTo>
                  <a:lnTo>
                    <a:pt x="220244" y="1928823"/>
                  </a:lnTo>
                  <a:lnTo>
                    <a:pt x="219931" y="1934447"/>
                  </a:lnTo>
                  <a:lnTo>
                    <a:pt x="219597" y="1940070"/>
                  </a:lnTo>
                  <a:lnTo>
                    <a:pt x="219238" y="1945693"/>
                  </a:lnTo>
                  <a:lnTo>
                    <a:pt x="218853" y="1951317"/>
                  </a:lnTo>
                  <a:lnTo>
                    <a:pt x="218442" y="1956940"/>
                  </a:lnTo>
                  <a:lnTo>
                    <a:pt x="218010" y="1962563"/>
                  </a:lnTo>
                  <a:lnTo>
                    <a:pt x="217559" y="1968187"/>
                  </a:lnTo>
                  <a:lnTo>
                    <a:pt x="217095" y="1973810"/>
                  </a:lnTo>
                  <a:lnTo>
                    <a:pt x="216622" y="1979434"/>
                  </a:lnTo>
                  <a:lnTo>
                    <a:pt x="216144" y="1985057"/>
                  </a:lnTo>
                  <a:lnTo>
                    <a:pt x="215667" y="1990680"/>
                  </a:lnTo>
                  <a:lnTo>
                    <a:pt x="215195" y="1996304"/>
                  </a:lnTo>
                  <a:lnTo>
                    <a:pt x="214737" y="2001927"/>
                  </a:lnTo>
                  <a:lnTo>
                    <a:pt x="214295" y="2007551"/>
                  </a:lnTo>
                  <a:lnTo>
                    <a:pt x="213872" y="2013174"/>
                  </a:lnTo>
                  <a:lnTo>
                    <a:pt x="213472" y="2018797"/>
                  </a:lnTo>
                  <a:lnTo>
                    <a:pt x="213097" y="2024421"/>
                  </a:lnTo>
                  <a:lnTo>
                    <a:pt x="212747" y="2030044"/>
                  </a:lnTo>
                  <a:lnTo>
                    <a:pt x="212424" y="2035668"/>
                  </a:lnTo>
                  <a:lnTo>
                    <a:pt x="212128" y="2041291"/>
                  </a:lnTo>
                  <a:lnTo>
                    <a:pt x="211861" y="2046914"/>
                  </a:lnTo>
                  <a:lnTo>
                    <a:pt x="211619" y="2052538"/>
                  </a:lnTo>
                  <a:lnTo>
                    <a:pt x="211401" y="2058161"/>
                  </a:lnTo>
                  <a:lnTo>
                    <a:pt x="211204" y="2063785"/>
                  </a:lnTo>
                  <a:lnTo>
                    <a:pt x="211027" y="2069408"/>
                  </a:lnTo>
                  <a:lnTo>
                    <a:pt x="210869" y="2075031"/>
                  </a:lnTo>
                  <a:lnTo>
                    <a:pt x="210726" y="2080655"/>
                  </a:lnTo>
                  <a:lnTo>
                    <a:pt x="210598" y="2086278"/>
                  </a:lnTo>
                  <a:lnTo>
                    <a:pt x="210484" y="2091902"/>
                  </a:lnTo>
                  <a:lnTo>
                    <a:pt x="210383" y="2097525"/>
                  </a:lnTo>
                  <a:lnTo>
                    <a:pt x="210291" y="2103148"/>
                  </a:lnTo>
                  <a:lnTo>
                    <a:pt x="210208" y="2108772"/>
                  </a:lnTo>
                  <a:lnTo>
                    <a:pt x="210133" y="2114395"/>
                  </a:lnTo>
                  <a:lnTo>
                    <a:pt x="210065" y="2120018"/>
                  </a:lnTo>
                  <a:lnTo>
                    <a:pt x="210003" y="2125642"/>
                  </a:lnTo>
                  <a:lnTo>
                    <a:pt x="209946" y="2131265"/>
                  </a:lnTo>
                  <a:lnTo>
                    <a:pt x="209894" y="2136889"/>
                  </a:lnTo>
                  <a:lnTo>
                    <a:pt x="209845" y="2142512"/>
                  </a:lnTo>
                  <a:lnTo>
                    <a:pt x="209800" y="2148135"/>
                  </a:lnTo>
                  <a:lnTo>
                    <a:pt x="209758" y="2153759"/>
                  </a:lnTo>
                  <a:lnTo>
                    <a:pt x="209718" y="2159382"/>
                  </a:lnTo>
                  <a:lnTo>
                    <a:pt x="209679" y="2165006"/>
                  </a:lnTo>
                  <a:lnTo>
                    <a:pt x="209642" y="2170629"/>
                  </a:lnTo>
                  <a:lnTo>
                    <a:pt x="209607" y="2176252"/>
                  </a:lnTo>
                  <a:lnTo>
                    <a:pt x="209572" y="2181876"/>
                  </a:lnTo>
                  <a:lnTo>
                    <a:pt x="209540" y="2187499"/>
                  </a:lnTo>
                  <a:lnTo>
                    <a:pt x="209508" y="2193123"/>
                  </a:lnTo>
                  <a:lnTo>
                    <a:pt x="209478" y="2198746"/>
                  </a:lnTo>
                  <a:lnTo>
                    <a:pt x="209448" y="2204369"/>
                  </a:lnTo>
                  <a:lnTo>
                    <a:pt x="209420" y="2209993"/>
                  </a:lnTo>
                  <a:lnTo>
                    <a:pt x="209393" y="2215616"/>
                  </a:lnTo>
                  <a:lnTo>
                    <a:pt x="209366" y="2221240"/>
                  </a:lnTo>
                  <a:lnTo>
                    <a:pt x="209339" y="2226863"/>
                  </a:lnTo>
                  <a:lnTo>
                    <a:pt x="209311" y="2232486"/>
                  </a:lnTo>
                  <a:lnTo>
                    <a:pt x="209282" y="2238110"/>
                  </a:lnTo>
                  <a:lnTo>
                    <a:pt x="209250" y="2243733"/>
                  </a:lnTo>
                  <a:lnTo>
                    <a:pt x="209215" y="2249356"/>
                  </a:lnTo>
                  <a:lnTo>
                    <a:pt x="209177" y="2254980"/>
                  </a:lnTo>
                  <a:lnTo>
                    <a:pt x="209134" y="2260603"/>
                  </a:lnTo>
                  <a:lnTo>
                    <a:pt x="209087" y="2266227"/>
                  </a:lnTo>
                  <a:lnTo>
                    <a:pt x="209034" y="2271850"/>
                  </a:lnTo>
                  <a:lnTo>
                    <a:pt x="208975" y="2277473"/>
                  </a:lnTo>
                  <a:lnTo>
                    <a:pt x="208911" y="2283097"/>
                  </a:lnTo>
                  <a:lnTo>
                    <a:pt x="208842" y="2288720"/>
                  </a:lnTo>
                  <a:lnTo>
                    <a:pt x="208770" y="2294344"/>
                  </a:lnTo>
                  <a:lnTo>
                    <a:pt x="208694" y="2299967"/>
                  </a:lnTo>
                  <a:lnTo>
                    <a:pt x="208617" y="2305590"/>
                  </a:lnTo>
                  <a:lnTo>
                    <a:pt x="208538" y="2311214"/>
                  </a:lnTo>
                  <a:lnTo>
                    <a:pt x="208460" y="2316837"/>
                  </a:lnTo>
                  <a:lnTo>
                    <a:pt x="208383" y="2322461"/>
                  </a:lnTo>
                  <a:lnTo>
                    <a:pt x="208309" y="2328084"/>
                  </a:lnTo>
                  <a:lnTo>
                    <a:pt x="208237" y="2333707"/>
                  </a:lnTo>
                  <a:lnTo>
                    <a:pt x="208169" y="2339331"/>
                  </a:lnTo>
                  <a:lnTo>
                    <a:pt x="208104" y="2344954"/>
                  </a:lnTo>
                  <a:lnTo>
                    <a:pt x="208042" y="2350578"/>
                  </a:lnTo>
                  <a:lnTo>
                    <a:pt x="207983" y="2356201"/>
                  </a:lnTo>
                  <a:lnTo>
                    <a:pt x="207927" y="2361824"/>
                  </a:lnTo>
                  <a:lnTo>
                    <a:pt x="207872" y="2367448"/>
                  </a:lnTo>
                  <a:lnTo>
                    <a:pt x="207818" y="2373071"/>
                  </a:lnTo>
                  <a:lnTo>
                    <a:pt x="207764" y="2378695"/>
                  </a:lnTo>
                  <a:lnTo>
                    <a:pt x="207709" y="2384318"/>
                  </a:lnTo>
                  <a:lnTo>
                    <a:pt x="207653" y="2389941"/>
                  </a:lnTo>
                  <a:lnTo>
                    <a:pt x="207596" y="2395565"/>
                  </a:lnTo>
                  <a:lnTo>
                    <a:pt x="207538" y="2401188"/>
                  </a:lnTo>
                  <a:lnTo>
                    <a:pt x="207478" y="2406811"/>
                  </a:lnTo>
                  <a:lnTo>
                    <a:pt x="207418" y="2412435"/>
                  </a:lnTo>
                  <a:lnTo>
                    <a:pt x="207357" y="2418058"/>
                  </a:lnTo>
                  <a:lnTo>
                    <a:pt x="207297" y="2423682"/>
                  </a:lnTo>
                  <a:lnTo>
                    <a:pt x="207239" y="2429305"/>
                  </a:lnTo>
                  <a:lnTo>
                    <a:pt x="207183" y="2434928"/>
                  </a:lnTo>
                  <a:lnTo>
                    <a:pt x="207130" y="2440552"/>
                  </a:lnTo>
                  <a:lnTo>
                    <a:pt x="207081" y="2446175"/>
                  </a:lnTo>
                  <a:lnTo>
                    <a:pt x="207036" y="2451799"/>
                  </a:lnTo>
                  <a:lnTo>
                    <a:pt x="206996" y="2457422"/>
                  </a:lnTo>
                  <a:lnTo>
                    <a:pt x="206962" y="2463045"/>
                  </a:lnTo>
                  <a:lnTo>
                    <a:pt x="206933" y="2468669"/>
                  </a:lnTo>
                  <a:lnTo>
                    <a:pt x="206908" y="2474292"/>
                  </a:lnTo>
                  <a:lnTo>
                    <a:pt x="206888" y="2479916"/>
                  </a:lnTo>
                  <a:lnTo>
                    <a:pt x="206872" y="2485539"/>
                  </a:lnTo>
                  <a:lnTo>
                    <a:pt x="206859" y="2491162"/>
                  </a:lnTo>
                  <a:lnTo>
                    <a:pt x="206849" y="2496786"/>
                  </a:lnTo>
                  <a:lnTo>
                    <a:pt x="206840" y="2502409"/>
                  </a:lnTo>
                  <a:lnTo>
                    <a:pt x="206833" y="2508033"/>
                  </a:lnTo>
                  <a:lnTo>
                    <a:pt x="206828" y="2513656"/>
                  </a:lnTo>
                  <a:lnTo>
                    <a:pt x="206823" y="2519279"/>
                  </a:lnTo>
                  <a:lnTo>
                    <a:pt x="206820" y="2524903"/>
                  </a:lnTo>
                  <a:lnTo>
                    <a:pt x="206817" y="2530526"/>
                  </a:lnTo>
                  <a:lnTo>
                    <a:pt x="206816" y="2536150"/>
                  </a:lnTo>
                  <a:lnTo>
                    <a:pt x="206816" y="2541773"/>
                  </a:lnTo>
                  <a:lnTo>
                    <a:pt x="206819" y="2547396"/>
                  </a:lnTo>
                  <a:lnTo>
                    <a:pt x="206824" y="2553020"/>
                  </a:lnTo>
                  <a:lnTo>
                    <a:pt x="206833" y="2558643"/>
                  </a:lnTo>
                  <a:lnTo>
                    <a:pt x="206845" y="2564266"/>
                  </a:lnTo>
                  <a:lnTo>
                    <a:pt x="206860" y="2569890"/>
                  </a:lnTo>
                  <a:lnTo>
                    <a:pt x="206879" y="2575513"/>
                  </a:lnTo>
                  <a:lnTo>
                    <a:pt x="206902" y="2581137"/>
                  </a:lnTo>
                  <a:lnTo>
                    <a:pt x="206927" y="2586760"/>
                  </a:lnTo>
                  <a:lnTo>
                    <a:pt x="206954" y="2592383"/>
                  </a:lnTo>
                  <a:lnTo>
                    <a:pt x="206983" y="2598007"/>
                  </a:lnTo>
                  <a:lnTo>
                    <a:pt x="207013" y="2603630"/>
                  </a:lnTo>
                  <a:lnTo>
                    <a:pt x="207043" y="2609254"/>
                  </a:lnTo>
                  <a:lnTo>
                    <a:pt x="207072" y="2614877"/>
                  </a:lnTo>
                  <a:lnTo>
                    <a:pt x="207098" y="2620500"/>
                  </a:lnTo>
                  <a:lnTo>
                    <a:pt x="207122" y="2626124"/>
                  </a:lnTo>
                  <a:lnTo>
                    <a:pt x="207141" y="2631747"/>
                  </a:lnTo>
                  <a:lnTo>
                    <a:pt x="207157" y="2637371"/>
                  </a:lnTo>
                  <a:lnTo>
                    <a:pt x="207167" y="2642994"/>
                  </a:lnTo>
                  <a:lnTo>
                    <a:pt x="207172" y="2648617"/>
                  </a:lnTo>
                  <a:lnTo>
                    <a:pt x="207171" y="2654241"/>
                  </a:lnTo>
                  <a:lnTo>
                    <a:pt x="207164" y="2659864"/>
                  </a:lnTo>
                  <a:lnTo>
                    <a:pt x="207151" y="2665488"/>
                  </a:lnTo>
                  <a:lnTo>
                    <a:pt x="207133" y="2671111"/>
                  </a:lnTo>
                  <a:lnTo>
                    <a:pt x="207109" y="2676734"/>
                  </a:lnTo>
                  <a:lnTo>
                    <a:pt x="207081" y="2682358"/>
                  </a:lnTo>
                  <a:lnTo>
                    <a:pt x="207049" y="2687981"/>
                  </a:lnTo>
                  <a:lnTo>
                    <a:pt x="207012" y="2693604"/>
                  </a:lnTo>
                  <a:lnTo>
                    <a:pt x="206972" y="2699228"/>
                  </a:lnTo>
                  <a:lnTo>
                    <a:pt x="206930" y="2704851"/>
                  </a:lnTo>
                  <a:lnTo>
                    <a:pt x="206885" y="2710475"/>
                  </a:lnTo>
                  <a:lnTo>
                    <a:pt x="206839" y="2716098"/>
                  </a:lnTo>
                  <a:lnTo>
                    <a:pt x="206793" y="2721721"/>
                  </a:lnTo>
                  <a:lnTo>
                    <a:pt x="206747" y="2727345"/>
                  </a:lnTo>
                  <a:lnTo>
                    <a:pt x="206702" y="2732968"/>
                  </a:lnTo>
                  <a:lnTo>
                    <a:pt x="206658" y="2738592"/>
                  </a:lnTo>
                  <a:lnTo>
                    <a:pt x="206617" y="2744215"/>
                  </a:lnTo>
                  <a:lnTo>
                    <a:pt x="206580" y="2749838"/>
                  </a:lnTo>
                  <a:lnTo>
                    <a:pt x="206547" y="2755462"/>
                  </a:lnTo>
                  <a:lnTo>
                    <a:pt x="206517" y="2761085"/>
                  </a:lnTo>
                  <a:lnTo>
                    <a:pt x="206493" y="2766709"/>
                  </a:lnTo>
                  <a:lnTo>
                    <a:pt x="206473" y="2772332"/>
                  </a:lnTo>
                  <a:lnTo>
                    <a:pt x="206459" y="2777955"/>
                  </a:lnTo>
                  <a:lnTo>
                    <a:pt x="206449" y="2783579"/>
                  </a:lnTo>
                  <a:lnTo>
                    <a:pt x="206445" y="2789202"/>
                  </a:lnTo>
                  <a:lnTo>
                    <a:pt x="206445" y="2794826"/>
                  </a:lnTo>
                  <a:lnTo>
                    <a:pt x="206450" y="2800449"/>
                  </a:lnTo>
                  <a:lnTo>
                    <a:pt x="206457" y="2806072"/>
                  </a:lnTo>
                  <a:lnTo>
                    <a:pt x="206466" y="2811696"/>
                  </a:lnTo>
                  <a:lnTo>
                    <a:pt x="206477" y="2817319"/>
                  </a:lnTo>
                  <a:lnTo>
                    <a:pt x="206489" y="2822943"/>
                  </a:lnTo>
                  <a:lnTo>
                    <a:pt x="206500" y="2828566"/>
                  </a:lnTo>
                  <a:lnTo>
                    <a:pt x="206510" y="2834189"/>
                  </a:lnTo>
                  <a:lnTo>
                    <a:pt x="206517" y="2839813"/>
                  </a:lnTo>
                  <a:lnTo>
                    <a:pt x="206522" y="2845436"/>
                  </a:lnTo>
                  <a:lnTo>
                    <a:pt x="206523" y="2851059"/>
                  </a:lnTo>
                  <a:lnTo>
                    <a:pt x="206520" y="2856683"/>
                  </a:lnTo>
                  <a:lnTo>
                    <a:pt x="206513" y="2862306"/>
                  </a:lnTo>
                  <a:lnTo>
                    <a:pt x="206502" y="2867930"/>
                  </a:lnTo>
                  <a:lnTo>
                    <a:pt x="206487" y="2873553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8" name="pg33">
              <a:extLst>
                <a:ext uri="{FF2B5EF4-FFF2-40B4-BE49-F238E27FC236}">
                  <a16:creationId xmlns:a16="http://schemas.microsoft.com/office/drawing/2014/main" id="{5E87815A-5DE4-E1AF-D394-8A05392FBF02}"/>
                </a:ext>
              </a:extLst>
            </p:cNvPr>
            <p:cNvSpPr/>
            <p:nvPr/>
          </p:nvSpPr>
          <p:spPr>
            <a:xfrm>
              <a:off x="5788811" y="3944806"/>
              <a:ext cx="410363" cy="2737480"/>
            </a:xfrm>
            <a:custGeom>
              <a:avLst/>
              <a:gdLst/>
              <a:ahLst/>
              <a:cxnLst/>
              <a:rect l="0" t="0" r="0" b="0"/>
              <a:pathLst>
                <a:path w="410363" h="2737480">
                  <a:moveTo>
                    <a:pt x="204731" y="2737480"/>
                  </a:moveTo>
                  <a:lnTo>
                    <a:pt x="204692" y="2732123"/>
                  </a:lnTo>
                  <a:lnTo>
                    <a:pt x="204653" y="2726766"/>
                  </a:lnTo>
                  <a:lnTo>
                    <a:pt x="204613" y="2721409"/>
                  </a:lnTo>
                  <a:lnTo>
                    <a:pt x="204573" y="2716052"/>
                  </a:lnTo>
                  <a:lnTo>
                    <a:pt x="204533" y="2710695"/>
                  </a:lnTo>
                  <a:lnTo>
                    <a:pt x="204493" y="2705338"/>
                  </a:lnTo>
                  <a:lnTo>
                    <a:pt x="204455" y="2699981"/>
                  </a:lnTo>
                  <a:lnTo>
                    <a:pt x="204417" y="2694624"/>
                  </a:lnTo>
                  <a:lnTo>
                    <a:pt x="204381" y="2689267"/>
                  </a:lnTo>
                  <a:lnTo>
                    <a:pt x="204345" y="2683909"/>
                  </a:lnTo>
                  <a:lnTo>
                    <a:pt x="204312" y="2678552"/>
                  </a:lnTo>
                  <a:lnTo>
                    <a:pt x="204281" y="2673195"/>
                  </a:lnTo>
                  <a:lnTo>
                    <a:pt x="204251" y="2667838"/>
                  </a:lnTo>
                  <a:lnTo>
                    <a:pt x="204222" y="2662481"/>
                  </a:lnTo>
                  <a:lnTo>
                    <a:pt x="204196" y="2657124"/>
                  </a:lnTo>
                  <a:lnTo>
                    <a:pt x="204170" y="2651767"/>
                  </a:lnTo>
                  <a:lnTo>
                    <a:pt x="204146" y="2646410"/>
                  </a:lnTo>
                  <a:lnTo>
                    <a:pt x="204123" y="2641053"/>
                  </a:lnTo>
                  <a:lnTo>
                    <a:pt x="204101" y="2635695"/>
                  </a:lnTo>
                  <a:lnTo>
                    <a:pt x="204079" y="2630338"/>
                  </a:lnTo>
                  <a:lnTo>
                    <a:pt x="204059" y="2624981"/>
                  </a:lnTo>
                  <a:lnTo>
                    <a:pt x="204038" y="2619624"/>
                  </a:lnTo>
                  <a:lnTo>
                    <a:pt x="204019" y="2614267"/>
                  </a:lnTo>
                  <a:lnTo>
                    <a:pt x="204001" y="2608910"/>
                  </a:lnTo>
                  <a:lnTo>
                    <a:pt x="203983" y="2603553"/>
                  </a:lnTo>
                  <a:lnTo>
                    <a:pt x="203968" y="2598196"/>
                  </a:lnTo>
                  <a:lnTo>
                    <a:pt x="203954" y="2592839"/>
                  </a:lnTo>
                  <a:lnTo>
                    <a:pt x="203942" y="2587482"/>
                  </a:lnTo>
                  <a:lnTo>
                    <a:pt x="203934" y="2582124"/>
                  </a:lnTo>
                  <a:lnTo>
                    <a:pt x="203927" y="2576767"/>
                  </a:lnTo>
                  <a:lnTo>
                    <a:pt x="203924" y="2571410"/>
                  </a:lnTo>
                  <a:lnTo>
                    <a:pt x="203924" y="2566053"/>
                  </a:lnTo>
                  <a:lnTo>
                    <a:pt x="203927" y="2560696"/>
                  </a:lnTo>
                  <a:lnTo>
                    <a:pt x="203934" y="2555339"/>
                  </a:lnTo>
                  <a:lnTo>
                    <a:pt x="203943" y="2549982"/>
                  </a:lnTo>
                  <a:lnTo>
                    <a:pt x="203953" y="2544625"/>
                  </a:lnTo>
                  <a:lnTo>
                    <a:pt x="203966" y="2539268"/>
                  </a:lnTo>
                  <a:lnTo>
                    <a:pt x="203978" y="2533910"/>
                  </a:lnTo>
                  <a:lnTo>
                    <a:pt x="203991" y="2528553"/>
                  </a:lnTo>
                  <a:lnTo>
                    <a:pt x="204003" y="2523196"/>
                  </a:lnTo>
                  <a:lnTo>
                    <a:pt x="204013" y="2517839"/>
                  </a:lnTo>
                  <a:lnTo>
                    <a:pt x="204019" y="2512482"/>
                  </a:lnTo>
                  <a:lnTo>
                    <a:pt x="204022" y="2507125"/>
                  </a:lnTo>
                  <a:lnTo>
                    <a:pt x="204021" y="2501768"/>
                  </a:lnTo>
                  <a:lnTo>
                    <a:pt x="204015" y="2496411"/>
                  </a:lnTo>
                  <a:lnTo>
                    <a:pt x="204005" y="2491054"/>
                  </a:lnTo>
                  <a:lnTo>
                    <a:pt x="203988" y="2485697"/>
                  </a:lnTo>
                  <a:lnTo>
                    <a:pt x="203967" y="2480339"/>
                  </a:lnTo>
                  <a:lnTo>
                    <a:pt x="203939" y="2474982"/>
                  </a:lnTo>
                  <a:lnTo>
                    <a:pt x="203906" y="2469625"/>
                  </a:lnTo>
                  <a:lnTo>
                    <a:pt x="203869" y="2464268"/>
                  </a:lnTo>
                  <a:lnTo>
                    <a:pt x="203827" y="2458911"/>
                  </a:lnTo>
                  <a:lnTo>
                    <a:pt x="203782" y="2453554"/>
                  </a:lnTo>
                  <a:lnTo>
                    <a:pt x="203733" y="2448197"/>
                  </a:lnTo>
                  <a:lnTo>
                    <a:pt x="203682" y="2442840"/>
                  </a:lnTo>
                  <a:lnTo>
                    <a:pt x="203629" y="2437483"/>
                  </a:lnTo>
                  <a:lnTo>
                    <a:pt x="203574" y="2432125"/>
                  </a:lnTo>
                  <a:lnTo>
                    <a:pt x="203520" y="2426768"/>
                  </a:lnTo>
                  <a:lnTo>
                    <a:pt x="203465" y="2421411"/>
                  </a:lnTo>
                  <a:lnTo>
                    <a:pt x="203411" y="2416054"/>
                  </a:lnTo>
                  <a:lnTo>
                    <a:pt x="203358" y="2410697"/>
                  </a:lnTo>
                  <a:lnTo>
                    <a:pt x="203307" y="2405340"/>
                  </a:lnTo>
                  <a:lnTo>
                    <a:pt x="203258" y="2399983"/>
                  </a:lnTo>
                  <a:lnTo>
                    <a:pt x="203211" y="2394626"/>
                  </a:lnTo>
                  <a:lnTo>
                    <a:pt x="203168" y="2389269"/>
                  </a:lnTo>
                  <a:lnTo>
                    <a:pt x="203128" y="2383912"/>
                  </a:lnTo>
                  <a:lnTo>
                    <a:pt x="203092" y="2378554"/>
                  </a:lnTo>
                  <a:lnTo>
                    <a:pt x="203059" y="2373197"/>
                  </a:lnTo>
                  <a:lnTo>
                    <a:pt x="203029" y="2367840"/>
                  </a:lnTo>
                  <a:lnTo>
                    <a:pt x="203004" y="2362483"/>
                  </a:lnTo>
                  <a:lnTo>
                    <a:pt x="202983" y="2357126"/>
                  </a:lnTo>
                  <a:lnTo>
                    <a:pt x="202965" y="2351769"/>
                  </a:lnTo>
                  <a:lnTo>
                    <a:pt x="202950" y="2346412"/>
                  </a:lnTo>
                  <a:lnTo>
                    <a:pt x="202938" y="2341055"/>
                  </a:lnTo>
                  <a:lnTo>
                    <a:pt x="202928" y="2335698"/>
                  </a:lnTo>
                  <a:lnTo>
                    <a:pt x="202920" y="2330340"/>
                  </a:lnTo>
                  <a:lnTo>
                    <a:pt x="202913" y="2324983"/>
                  </a:lnTo>
                  <a:lnTo>
                    <a:pt x="202906" y="2319626"/>
                  </a:lnTo>
                  <a:lnTo>
                    <a:pt x="202898" y="2314269"/>
                  </a:lnTo>
                  <a:lnTo>
                    <a:pt x="202888" y="2308912"/>
                  </a:lnTo>
                  <a:lnTo>
                    <a:pt x="202875" y="2303555"/>
                  </a:lnTo>
                  <a:lnTo>
                    <a:pt x="202859" y="2298198"/>
                  </a:lnTo>
                  <a:lnTo>
                    <a:pt x="202837" y="2292841"/>
                  </a:lnTo>
                  <a:lnTo>
                    <a:pt x="202810" y="2287484"/>
                  </a:lnTo>
                  <a:lnTo>
                    <a:pt x="202775" y="2282127"/>
                  </a:lnTo>
                  <a:lnTo>
                    <a:pt x="202732" y="2276769"/>
                  </a:lnTo>
                  <a:lnTo>
                    <a:pt x="202680" y="2271412"/>
                  </a:lnTo>
                  <a:lnTo>
                    <a:pt x="202618" y="2266055"/>
                  </a:lnTo>
                  <a:lnTo>
                    <a:pt x="202547" y="2260698"/>
                  </a:lnTo>
                  <a:lnTo>
                    <a:pt x="202465" y="2255341"/>
                  </a:lnTo>
                  <a:lnTo>
                    <a:pt x="202372" y="2249984"/>
                  </a:lnTo>
                  <a:lnTo>
                    <a:pt x="202269" y="2244627"/>
                  </a:lnTo>
                  <a:lnTo>
                    <a:pt x="202154" y="2239270"/>
                  </a:lnTo>
                  <a:lnTo>
                    <a:pt x="202028" y="2233913"/>
                  </a:lnTo>
                  <a:lnTo>
                    <a:pt x="201892" y="2228555"/>
                  </a:lnTo>
                  <a:lnTo>
                    <a:pt x="201747" y="2223198"/>
                  </a:lnTo>
                  <a:lnTo>
                    <a:pt x="201594" y="2217841"/>
                  </a:lnTo>
                  <a:lnTo>
                    <a:pt x="201433" y="2212484"/>
                  </a:lnTo>
                  <a:lnTo>
                    <a:pt x="201265" y="2207127"/>
                  </a:lnTo>
                  <a:lnTo>
                    <a:pt x="201090" y="2201770"/>
                  </a:lnTo>
                  <a:lnTo>
                    <a:pt x="200911" y="2196413"/>
                  </a:lnTo>
                  <a:lnTo>
                    <a:pt x="200729" y="2191056"/>
                  </a:lnTo>
                  <a:lnTo>
                    <a:pt x="200544" y="2185699"/>
                  </a:lnTo>
                  <a:lnTo>
                    <a:pt x="200358" y="2180341"/>
                  </a:lnTo>
                  <a:lnTo>
                    <a:pt x="200172" y="2174984"/>
                  </a:lnTo>
                  <a:lnTo>
                    <a:pt x="199987" y="2169627"/>
                  </a:lnTo>
                  <a:lnTo>
                    <a:pt x="199803" y="2164270"/>
                  </a:lnTo>
                  <a:lnTo>
                    <a:pt x="199623" y="2158913"/>
                  </a:lnTo>
                  <a:lnTo>
                    <a:pt x="199446" y="2153556"/>
                  </a:lnTo>
                  <a:lnTo>
                    <a:pt x="199274" y="2148199"/>
                  </a:lnTo>
                  <a:lnTo>
                    <a:pt x="199106" y="2142842"/>
                  </a:lnTo>
                  <a:lnTo>
                    <a:pt x="198943" y="2137485"/>
                  </a:lnTo>
                  <a:lnTo>
                    <a:pt x="198786" y="2132128"/>
                  </a:lnTo>
                  <a:lnTo>
                    <a:pt x="198634" y="2126770"/>
                  </a:lnTo>
                  <a:lnTo>
                    <a:pt x="198488" y="2121413"/>
                  </a:lnTo>
                  <a:lnTo>
                    <a:pt x="198348" y="2116056"/>
                  </a:lnTo>
                  <a:lnTo>
                    <a:pt x="198213" y="2110699"/>
                  </a:lnTo>
                  <a:lnTo>
                    <a:pt x="198082" y="2105342"/>
                  </a:lnTo>
                  <a:lnTo>
                    <a:pt x="197954" y="2099985"/>
                  </a:lnTo>
                  <a:lnTo>
                    <a:pt x="197829" y="2094628"/>
                  </a:lnTo>
                  <a:lnTo>
                    <a:pt x="197706" y="2089271"/>
                  </a:lnTo>
                  <a:lnTo>
                    <a:pt x="197583" y="2083914"/>
                  </a:lnTo>
                  <a:lnTo>
                    <a:pt x="197459" y="2078556"/>
                  </a:lnTo>
                  <a:lnTo>
                    <a:pt x="197333" y="2073199"/>
                  </a:lnTo>
                  <a:lnTo>
                    <a:pt x="197204" y="2067842"/>
                  </a:lnTo>
                  <a:lnTo>
                    <a:pt x="197070" y="2062485"/>
                  </a:lnTo>
                  <a:lnTo>
                    <a:pt x="196931" y="2057128"/>
                  </a:lnTo>
                  <a:lnTo>
                    <a:pt x="196785" y="2051771"/>
                  </a:lnTo>
                  <a:lnTo>
                    <a:pt x="196633" y="2046414"/>
                  </a:lnTo>
                  <a:lnTo>
                    <a:pt x="196474" y="2041057"/>
                  </a:lnTo>
                  <a:lnTo>
                    <a:pt x="196307" y="2035700"/>
                  </a:lnTo>
                  <a:lnTo>
                    <a:pt x="196133" y="2030343"/>
                  </a:lnTo>
                  <a:lnTo>
                    <a:pt x="195953" y="2024985"/>
                  </a:lnTo>
                  <a:lnTo>
                    <a:pt x="195769" y="2019628"/>
                  </a:lnTo>
                  <a:lnTo>
                    <a:pt x="195580" y="2014271"/>
                  </a:lnTo>
                  <a:lnTo>
                    <a:pt x="195389" y="2008914"/>
                  </a:lnTo>
                  <a:lnTo>
                    <a:pt x="195197" y="2003557"/>
                  </a:lnTo>
                  <a:lnTo>
                    <a:pt x="195007" y="1998200"/>
                  </a:lnTo>
                  <a:lnTo>
                    <a:pt x="194819" y="1992843"/>
                  </a:lnTo>
                  <a:lnTo>
                    <a:pt x="194635" y="1987486"/>
                  </a:lnTo>
                  <a:lnTo>
                    <a:pt x="194458" y="1982129"/>
                  </a:lnTo>
                  <a:lnTo>
                    <a:pt x="194288" y="1976771"/>
                  </a:lnTo>
                  <a:lnTo>
                    <a:pt x="194126" y="1971414"/>
                  </a:lnTo>
                  <a:lnTo>
                    <a:pt x="193974" y="1966057"/>
                  </a:lnTo>
                  <a:lnTo>
                    <a:pt x="193834" y="1960700"/>
                  </a:lnTo>
                  <a:lnTo>
                    <a:pt x="193705" y="1955343"/>
                  </a:lnTo>
                  <a:lnTo>
                    <a:pt x="193585" y="1949986"/>
                  </a:lnTo>
                  <a:lnTo>
                    <a:pt x="193476" y="1944629"/>
                  </a:lnTo>
                  <a:lnTo>
                    <a:pt x="193375" y="1939272"/>
                  </a:lnTo>
                  <a:lnTo>
                    <a:pt x="193281" y="1933915"/>
                  </a:lnTo>
                  <a:lnTo>
                    <a:pt x="193194" y="1928558"/>
                  </a:lnTo>
                  <a:lnTo>
                    <a:pt x="193110" y="1923200"/>
                  </a:lnTo>
                  <a:lnTo>
                    <a:pt x="193029" y="1917843"/>
                  </a:lnTo>
                  <a:lnTo>
                    <a:pt x="192946" y="1912486"/>
                  </a:lnTo>
                  <a:lnTo>
                    <a:pt x="192861" y="1907129"/>
                  </a:lnTo>
                  <a:lnTo>
                    <a:pt x="192769" y="1901772"/>
                  </a:lnTo>
                  <a:lnTo>
                    <a:pt x="192669" y="1896415"/>
                  </a:lnTo>
                  <a:lnTo>
                    <a:pt x="192558" y="1891058"/>
                  </a:lnTo>
                  <a:lnTo>
                    <a:pt x="192435" y="1885701"/>
                  </a:lnTo>
                  <a:lnTo>
                    <a:pt x="192293" y="1880344"/>
                  </a:lnTo>
                  <a:lnTo>
                    <a:pt x="192132" y="1874986"/>
                  </a:lnTo>
                  <a:lnTo>
                    <a:pt x="191952" y="1869629"/>
                  </a:lnTo>
                  <a:lnTo>
                    <a:pt x="191750" y="1864272"/>
                  </a:lnTo>
                  <a:lnTo>
                    <a:pt x="191525" y="1858915"/>
                  </a:lnTo>
                  <a:lnTo>
                    <a:pt x="191275" y="1853558"/>
                  </a:lnTo>
                  <a:lnTo>
                    <a:pt x="191001" y="1848201"/>
                  </a:lnTo>
                  <a:lnTo>
                    <a:pt x="190699" y="1842844"/>
                  </a:lnTo>
                  <a:lnTo>
                    <a:pt x="190368" y="1837487"/>
                  </a:lnTo>
                  <a:lnTo>
                    <a:pt x="190012" y="1832130"/>
                  </a:lnTo>
                  <a:lnTo>
                    <a:pt x="189631" y="1826773"/>
                  </a:lnTo>
                  <a:lnTo>
                    <a:pt x="189225" y="1821415"/>
                  </a:lnTo>
                  <a:lnTo>
                    <a:pt x="188795" y="1816058"/>
                  </a:lnTo>
                  <a:lnTo>
                    <a:pt x="188343" y="1810701"/>
                  </a:lnTo>
                  <a:lnTo>
                    <a:pt x="187870" y="1805344"/>
                  </a:lnTo>
                  <a:lnTo>
                    <a:pt x="187374" y="1799987"/>
                  </a:lnTo>
                  <a:lnTo>
                    <a:pt x="186861" y="1794630"/>
                  </a:lnTo>
                  <a:lnTo>
                    <a:pt x="186333" y="1789273"/>
                  </a:lnTo>
                  <a:lnTo>
                    <a:pt x="185792" y="1783916"/>
                  </a:lnTo>
                  <a:lnTo>
                    <a:pt x="185240" y="1778559"/>
                  </a:lnTo>
                  <a:lnTo>
                    <a:pt x="184679" y="1773201"/>
                  </a:lnTo>
                  <a:lnTo>
                    <a:pt x="184112" y="1767844"/>
                  </a:lnTo>
                  <a:lnTo>
                    <a:pt x="183540" y="1762487"/>
                  </a:lnTo>
                  <a:lnTo>
                    <a:pt x="182966" y="1757130"/>
                  </a:lnTo>
                  <a:lnTo>
                    <a:pt x="182394" y="1751773"/>
                  </a:lnTo>
                  <a:lnTo>
                    <a:pt x="181825" y="1746416"/>
                  </a:lnTo>
                  <a:lnTo>
                    <a:pt x="181262" y="1741059"/>
                  </a:lnTo>
                  <a:lnTo>
                    <a:pt x="180707" y="1735702"/>
                  </a:lnTo>
                  <a:lnTo>
                    <a:pt x="180163" y="1730345"/>
                  </a:lnTo>
                  <a:lnTo>
                    <a:pt x="179632" y="1724988"/>
                  </a:lnTo>
                  <a:lnTo>
                    <a:pt x="179118" y="1719630"/>
                  </a:lnTo>
                  <a:lnTo>
                    <a:pt x="178620" y="1714273"/>
                  </a:lnTo>
                  <a:lnTo>
                    <a:pt x="178141" y="1708916"/>
                  </a:lnTo>
                  <a:lnTo>
                    <a:pt x="177680" y="1703559"/>
                  </a:lnTo>
                  <a:lnTo>
                    <a:pt x="177238" y="1698202"/>
                  </a:lnTo>
                  <a:lnTo>
                    <a:pt x="176815" y="1692845"/>
                  </a:lnTo>
                  <a:lnTo>
                    <a:pt x="176410" y="1687488"/>
                  </a:lnTo>
                  <a:lnTo>
                    <a:pt x="176025" y="1682131"/>
                  </a:lnTo>
                  <a:lnTo>
                    <a:pt x="175653" y="1676774"/>
                  </a:lnTo>
                  <a:lnTo>
                    <a:pt x="175292" y="1671416"/>
                  </a:lnTo>
                  <a:lnTo>
                    <a:pt x="174939" y="1666059"/>
                  </a:lnTo>
                  <a:lnTo>
                    <a:pt x="174590" y="1660702"/>
                  </a:lnTo>
                  <a:lnTo>
                    <a:pt x="174241" y="1655345"/>
                  </a:lnTo>
                  <a:lnTo>
                    <a:pt x="173886" y="1649988"/>
                  </a:lnTo>
                  <a:lnTo>
                    <a:pt x="173521" y="1644631"/>
                  </a:lnTo>
                  <a:lnTo>
                    <a:pt x="173139" y="1639274"/>
                  </a:lnTo>
                  <a:lnTo>
                    <a:pt x="172735" y="1633917"/>
                  </a:lnTo>
                  <a:lnTo>
                    <a:pt x="172304" y="1628560"/>
                  </a:lnTo>
                  <a:lnTo>
                    <a:pt x="171843" y="1623203"/>
                  </a:lnTo>
                  <a:lnTo>
                    <a:pt x="171348" y="1617845"/>
                  </a:lnTo>
                  <a:lnTo>
                    <a:pt x="170813" y="1612488"/>
                  </a:lnTo>
                  <a:lnTo>
                    <a:pt x="170236" y="1607131"/>
                  </a:lnTo>
                  <a:lnTo>
                    <a:pt x="169606" y="1601774"/>
                  </a:lnTo>
                  <a:lnTo>
                    <a:pt x="168928" y="1596417"/>
                  </a:lnTo>
                  <a:lnTo>
                    <a:pt x="168201" y="1591060"/>
                  </a:lnTo>
                  <a:lnTo>
                    <a:pt x="167426" y="1585703"/>
                  </a:lnTo>
                  <a:lnTo>
                    <a:pt x="166602" y="1580346"/>
                  </a:lnTo>
                  <a:lnTo>
                    <a:pt x="165731" y="1574989"/>
                  </a:lnTo>
                  <a:lnTo>
                    <a:pt x="164814" y="1569631"/>
                  </a:lnTo>
                  <a:lnTo>
                    <a:pt x="163851" y="1564274"/>
                  </a:lnTo>
                  <a:lnTo>
                    <a:pt x="162847" y="1558917"/>
                  </a:lnTo>
                  <a:lnTo>
                    <a:pt x="161809" y="1553560"/>
                  </a:lnTo>
                  <a:lnTo>
                    <a:pt x="160743" y="1548203"/>
                  </a:lnTo>
                  <a:lnTo>
                    <a:pt x="159654" y="1542846"/>
                  </a:lnTo>
                  <a:lnTo>
                    <a:pt x="158547" y="1537489"/>
                  </a:lnTo>
                  <a:lnTo>
                    <a:pt x="157427" y="1532132"/>
                  </a:lnTo>
                  <a:lnTo>
                    <a:pt x="156300" y="1526775"/>
                  </a:lnTo>
                  <a:lnTo>
                    <a:pt x="155174" y="1521418"/>
                  </a:lnTo>
                  <a:lnTo>
                    <a:pt x="154053" y="1516060"/>
                  </a:lnTo>
                  <a:lnTo>
                    <a:pt x="152942" y="1510703"/>
                  </a:lnTo>
                  <a:lnTo>
                    <a:pt x="151845" y="1505346"/>
                  </a:lnTo>
                  <a:lnTo>
                    <a:pt x="150765" y="1499989"/>
                  </a:lnTo>
                  <a:lnTo>
                    <a:pt x="149705" y="1494632"/>
                  </a:lnTo>
                  <a:lnTo>
                    <a:pt x="148666" y="1489275"/>
                  </a:lnTo>
                  <a:lnTo>
                    <a:pt x="147653" y="1483918"/>
                  </a:lnTo>
                  <a:lnTo>
                    <a:pt x="146664" y="1478561"/>
                  </a:lnTo>
                  <a:lnTo>
                    <a:pt x="145697" y="1473204"/>
                  </a:lnTo>
                  <a:lnTo>
                    <a:pt x="144751" y="1467846"/>
                  </a:lnTo>
                  <a:lnTo>
                    <a:pt x="143825" y="1462489"/>
                  </a:lnTo>
                  <a:lnTo>
                    <a:pt x="142916" y="1457132"/>
                  </a:lnTo>
                  <a:lnTo>
                    <a:pt x="142022" y="1451775"/>
                  </a:lnTo>
                  <a:lnTo>
                    <a:pt x="141141" y="1446418"/>
                  </a:lnTo>
                  <a:lnTo>
                    <a:pt x="140269" y="1441061"/>
                  </a:lnTo>
                  <a:lnTo>
                    <a:pt x="139402" y="1435704"/>
                  </a:lnTo>
                  <a:lnTo>
                    <a:pt x="138536" y="1430347"/>
                  </a:lnTo>
                  <a:lnTo>
                    <a:pt x="137669" y="1424990"/>
                  </a:lnTo>
                  <a:lnTo>
                    <a:pt x="136796" y="1419632"/>
                  </a:lnTo>
                  <a:lnTo>
                    <a:pt x="135915" y="1414275"/>
                  </a:lnTo>
                  <a:lnTo>
                    <a:pt x="135023" y="1408918"/>
                  </a:lnTo>
                  <a:lnTo>
                    <a:pt x="134113" y="1403561"/>
                  </a:lnTo>
                  <a:lnTo>
                    <a:pt x="133184" y="1398204"/>
                  </a:lnTo>
                  <a:lnTo>
                    <a:pt x="132236" y="1392847"/>
                  </a:lnTo>
                  <a:lnTo>
                    <a:pt x="131266" y="1387490"/>
                  </a:lnTo>
                  <a:lnTo>
                    <a:pt x="130274" y="1382133"/>
                  </a:lnTo>
                  <a:lnTo>
                    <a:pt x="129258" y="1376776"/>
                  </a:lnTo>
                  <a:lnTo>
                    <a:pt x="128220" y="1371419"/>
                  </a:lnTo>
                  <a:lnTo>
                    <a:pt x="127157" y="1366061"/>
                  </a:lnTo>
                  <a:lnTo>
                    <a:pt x="126073" y="1360704"/>
                  </a:lnTo>
                  <a:lnTo>
                    <a:pt x="124971" y="1355347"/>
                  </a:lnTo>
                  <a:lnTo>
                    <a:pt x="123853" y="1349990"/>
                  </a:lnTo>
                  <a:lnTo>
                    <a:pt x="122724" y="1344633"/>
                  </a:lnTo>
                  <a:lnTo>
                    <a:pt x="121586" y="1339276"/>
                  </a:lnTo>
                  <a:lnTo>
                    <a:pt x="120443" y="1333919"/>
                  </a:lnTo>
                  <a:lnTo>
                    <a:pt x="119298" y="1328562"/>
                  </a:lnTo>
                  <a:lnTo>
                    <a:pt x="118154" y="1323205"/>
                  </a:lnTo>
                  <a:lnTo>
                    <a:pt x="117015" y="1317847"/>
                  </a:lnTo>
                  <a:lnTo>
                    <a:pt x="115883" y="1312490"/>
                  </a:lnTo>
                  <a:lnTo>
                    <a:pt x="114758" y="1307133"/>
                  </a:lnTo>
                  <a:lnTo>
                    <a:pt x="113642" y="1301776"/>
                  </a:lnTo>
                  <a:lnTo>
                    <a:pt x="112534" y="1296419"/>
                  </a:lnTo>
                  <a:lnTo>
                    <a:pt x="111435" y="1291062"/>
                  </a:lnTo>
                  <a:lnTo>
                    <a:pt x="110342" y="1285705"/>
                  </a:lnTo>
                  <a:lnTo>
                    <a:pt x="109253" y="1280348"/>
                  </a:lnTo>
                  <a:lnTo>
                    <a:pt x="108164" y="1274991"/>
                  </a:lnTo>
                  <a:lnTo>
                    <a:pt x="107073" y="1269634"/>
                  </a:lnTo>
                  <a:lnTo>
                    <a:pt x="105975" y="1264276"/>
                  </a:lnTo>
                  <a:lnTo>
                    <a:pt x="104866" y="1258919"/>
                  </a:lnTo>
                  <a:lnTo>
                    <a:pt x="103744" y="1253562"/>
                  </a:lnTo>
                  <a:lnTo>
                    <a:pt x="102603" y="1248205"/>
                  </a:lnTo>
                  <a:lnTo>
                    <a:pt x="101435" y="1242848"/>
                  </a:lnTo>
                  <a:lnTo>
                    <a:pt x="100241" y="1237491"/>
                  </a:lnTo>
                  <a:lnTo>
                    <a:pt x="99016" y="1232134"/>
                  </a:lnTo>
                  <a:lnTo>
                    <a:pt x="97759" y="1226777"/>
                  </a:lnTo>
                  <a:lnTo>
                    <a:pt x="96467" y="1221420"/>
                  </a:lnTo>
                  <a:lnTo>
                    <a:pt x="95139" y="1216062"/>
                  </a:lnTo>
                  <a:lnTo>
                    <a:pt x="93774" y="1210705"/>
                  </a:lnTo>
                  <a:lnTo>
                    <a:pt x="92365" y="1205348"/>
                  </a:lnTo>
                  <a:lnTo>
                    <a:pt x="90918" y="1199991"/>
                  </a:lnTo>
                  <a:lnTo>
                    <a:pt x="89437" y="1194634"/>
                  </a:lnTo>
                  <a:lnTo>
                    <a:pt x="87924" y="1189277"/>
                  </a:lnTo>
                  <a:lnTo>
                    <a:pt x="86382" y="1183920"/>
                  </a:lnTo>
                  <a:lnTo>
                    <a:pt x="84816" y="1178563"/>
                  </a:lnTo>
                  <a:lnTo>
                    <a:pt x="83231" y="1173206"/>
                  </a:lnTo>
                  <a:lnTo>
                    <a:pt x="81631" y="1167849"/>
                  </a:lnTo>
                  <a:lnTo>
                    <a:pt x="80025" y="1162491"/>
                  </a:lnTo>
                  <a:lnTo>
                    <a:pt x="78422" y="1157134"/>
                  </a:lnTo>
                  <a:lnTo>
                    <a:pt x="76827" y="1151777"/>
                  </a:lnTo>
                  <a:lnTo>
                    <a:pt x="75249" y="1146420"/>
                  </a:lnTo>
                  <a:lnTo>
                    <a:pt x="73693" y="1141063"/>
                  </a:lnTo>
                  <a:lnTo>
                    <a:pt x="72167" y="1135706"/>
                  </a:lnTo>
                  <a:lnTo>
                    <a:pt x="70676" y="1130349"/>
                  </a:lnTo>
                  <a:lnTo>
                    <a:pt x="69234" y="1124992"/>
                  </a:lnTo>
                  <a:lnTo>
                    <a:pt x="67837" y="1119635"/>
                  </a:lnTo>
                  <a:lnTo>
                    <a:pt x="66490" y="1114277"/>
                  </a:lnTo>
                  <a:lnTo>
                    <a:pt x="65191" y="1108920"/>
                  </a:lnTo>
                  <a:lnTo>
                    <a:pt x="63943" y="1103563"/>
                  </a:lnTo>
                  <a:lnTo>
                    <a:pt x="62743" y="1098206"/>
                  </a:lnTo>
                  <a:lnTo>
                    <a:pt x="61589" y="1092849"/>
                  </a:lnTo>
                  <a:lnTo>
                    <a:pt x="60482" y="1087492"/>
                  </a:lnTo>
                  <a:lnTo>
                    <a:pt x="59415" y="1082135"/>
                  </a:lnTo>
                  <a:lnTo>
                    <a:pt x="58378" y="1076778"/>
                  </a:lnTo>
                  <a:lnTo>
                    <a:pt x="57366" y="1071421"/>
                  </a:lnTo>
                  <a:lnTo>
                    <a:pt x="56370" y="1066064"/>
                  </a:lnTo>
                  <a:lnTo>
                    <a:pt x="55384" y="1060706"/>
                  </a:lnTo>
                  <a:lnTo>
                    <a:pt x="54401" y="1055349"/>
                  </a:lnTo>
                  <a:lnTo>
                    <a:pt x="53413" y="1049992"/>
                  </a:lnTo>
                  <a:lnTo>
                    <a:pt x="52410" y="1044635"/>
                  </a:lnTo>
                  <a:lnTo>
                    <a:pt x="51386" y="1039278"/>
                  </a:lnTo>
                  <a:lnTo>
                    <a:pt x="50335" y="1033921"/>
                  </a:lnTo>
                  <a:lnTo>
                    <a:pt x="49252" y="1028564"/>
                  </a:lnTo>
                  <a:lnTo>
                    <a:pt x="48133" y="1023207"/>
                  </a:lnTo>
                  <a:lnTo>
                    <a:pt x="46973" y="1017850"/>
                  </a:lnTo>
                  <a:lnTo>
                    <a:pt x="45770" y="1012492"/>
                  </a:lnTo>
                  <a:lnTo>
                    <a:pt x="44515" y="1007135"/>
                  </a:lnTo>
                  <a:lnTo>
                    <a:pt x="43210" y="1001778"/>
                  </a:lnTo>
                  <a:lnTo>
                    <a:pt x="41858" y="996421"/>
                  </a:lnTo>
                  <a:lnTo>
                    <a:pt x="40458" y="991064"/>
                  </a:lnTo>
                  <a:lnTo>
                    <a:pt x="39012" y="985707"/>
                  </a:lnTo>
                  <a:lnTo>
                    <a:pt x="37521" y="980350"/>
                  </a:lnTo>
                  <a:lnTo>
                    <a:pt x="35988" y="974993"/>
                  </a:lnTo>
                  <a:lnTo>
                    <a:pt x="34414" y="969636"/>
                  </a:lnTo>
                  <a:lnTo>
                    <a:pt x="32800" y="964279"/>
                  </a:lnTo>
                  <a:lnTo>
                    <a:pt x="31157" y="958921"/>
                  </a:lnTo>
                  <a:lnTo>
                    <a:pt x="29488" y="953564"/>
                  </a:lnTo>
                  <a:lnTo>
                    <a:pt x="27800" y="948207"/>
                  </a:lnTo>
                  <a:lnTo>
                    <a:pt x="26098" y="942850"/>
                  </a:lnTo>
                  <a:lnTo>
                    <a:pt x="24389" y="937493"/>
                  </a:lnTo>
                  <a:lnTo>
                    <a:pt x="22679" y="932136"/>
                  </a:lnTo>
                  <a:lnTo>
                    <a:pt x="20978" y="926779"/>
                  </a:lnTo>
                  <a:lnTo>
                    <a:pt x="19296" y="921422"/>
                  </a:lnTo>
                  <a:lnTo>
                    <a:pt x="17639" y="916065"/>
                  </a:lnTo>
                  <a:lnTo>
                    <a:pt x="16017" y="910707"/>
                  </a:lnTo>
                  <a:lnTo>
                    <a:pt x="14437" y="905350"/>
                  </a:lnTo>
                  <a:lnTo>
                    <a:pt x="12908" y="899993"/>
                  </a:lnTo>
                  <a:lnTo>
                    <a:pt x="11437" y="894636"/>
                  </a:lnTo>
                  <a:lnTo>
                    <a:pt x="10038" y="889279"/>
                  </a:lnTo>
                  <a:lnTo>
                    <a:pt x="8721" y="883922"/>
                  </a:lnTo>
                  <a:lnTo>
                    <a:pt x="7486" y="878565"/>
                  </a:lnTo>
                  <a:lnTo>
                    <a:pt x="6337" y="873208"/>
                  </a:lnTo>
                  <a:lnTo>
                    <a:pt x="5279" y="867851"/>
                  </a:lnTo>
                  <a:lnTo>
                    <a:pt x="4315" y="862494"/>
                  </a:lnTo>
                  <a:lnTo>
                    <a:pt x="3446" y="857136"/>
                  </a:lnTo>
                  <a:lnTo>
                    <a:pt x="2676" y="851779"/>
                  </a:lnTo>
                  <a:lnTo>
                    <a:pt x="2019" y="846422"/>
                  </a:lnTo>
                  <a:lnTo>
                    <a:pt x="1459" y="841065"/>
                  </a:lnTo>
                  <a:lnTo>
                    <a:pt x="993" y="835708"/>
                  </a:lnTo>
                  <a:lnTo>
                    <a:pt x="618" y="830351"/>
                  </a:lnTo>
                  <a:lnTo>
                    <a:pt x="334" y="824994"/>
                  </a:lnTo>
                  <a:lnTo>
                    <a:pt x="136" y="819637"/>
                  </a:lnTo>
                  <a:lnTo>
                    <a:pt x="22" y="814280"/>
                  </a:lnTo>
                  <a:lnTo>
                    <a:pt x="0" y="808922"/>
                  </a:lnTo>
                  <a:lnTo>
                    <a:pt x="61" y="803565"/>
                  </a:lnTo>
                  <a:lnTo>
                    <a:pt x="201" y="798208"/>
                  </a:lnTo>
                  <a:lnTo>
                    <a:pt x="417" y="792851"/>
                  </a:lnTo>
                  <a:lnTo>
                    <a:pt x="711" y="787494"/>
                  </a:lnTo>
                  <a:lnTo>
                    <a:pt x="1083" y="782137"/>
                  </a:lnTo>
                  <a:lnTo>
                    <a:pt x="1534" y="776780"/>
                  </a:lnTo>
                  <a:lnTo>
                    <a:pt x="2068" y="771423"/>
                  </a:lnTo>
                  <a:lnTo>
                    <a:pt x="2700" y="766066"/>
                  </a:lnTo>
                  <a:lnTo>
                    <a:pt x="3418" y="760709"/>
                  </a:lnTo>
                  <a:lnTo>
                    <a:pt x="4227" y="755351"/>
                  </a:lnTo>
                  <a:lnTo>
                    <a:pt x="5127" y="749994"/>
                  </a:lnTo>
                  <a:lnTo>
                    <a:pt x="6123" y="744637"/>
                  </a:lnTo>
                  <a:lnTo>
                    <a:pt x="7216" y="739280"/>
                  </a:lnTo>
                  <a:lnTo>
                    <a:pt x="8408" y="733923"/>
                  </a:lnTo>
                  <a:lnTo>
                    <a:pt x="9714" y="728566"/>
                  </a:lnTo>
                  <a:lnTo>
                    <a:pt x="11124" y="723209"/>
                  </a:lnTo>
                  <a:lnTo>
                    <a:pt x="12633" y="717852"/>
                  </a:lnTo>
                  <a:lnTo>
                    <a:pt x="14240" y="712495"/>
                  </a:lnTo>
                  <a:lnTo>
                    <a:pt x="15943" y="707137"/>
                  </a:lnTo>
                  <a:lnTo>
                    <a:pt x="17738" y="701780"/>
                  </a:lnTo>
                  <a:lnTo>
                    <a:pt x="19622" y="696423"/>
                  </a:lnTo>
                  <a:lnTo>
                    <a:pt x="21596" y="691066"/>
                  </a:lnTo>
                  <a:lnTo>
                    <a:pt x="23657" y="685709"/>
                  </a:lnTo>
                  <a:lnTo>
                    <a:pt x="25790" y="680352"/>
                  </a:lnTo>
                  <a:lnTo>
                    <a:pt x="27987" y="674995"/>
                  </a:lnTo>
                  <a:lnTo>
                    <a:pt x="30244" y="669638"/>
                  </a:lnTo>
                  <a:lnTo>
                    <a:pt x="32552" y="664281"/>
                  </a:lnTo>
                  <a:lnTo>
                    <a:pt x="34904" y="658923"/>
                  </a:lnTo>
                  <a:lnTo>
                    <a:pt x="37296" y="653566"/>
                  </a:lnTo>
                  <a:lnTo>
                    <a:pt x="39722" y="648209"/>
                  </a:lnTo>
                  <a:lnTo>
                    <a:pt x="42172" y="642852"/>
                  </a:lnTo>
                  <a:lnTo>
                    <a:pt x="44641" y="637495"/>
                  </a:lnTo>
                  <a:lnTo>
                    <a:pt x="47124" y="632138"/>
                  </a:lnTo>
                  <a:lnTo>
                    <a:pt x="49617" y="626781"/>
                  </a:lnTo>
                  <a:lnTo>
                    <a:pt x="52120" y="621424"/>
                  </a:lnTo>
                  <a:lnTo>
                    <a:pt x="54630" y="616067"/>
                  </a:lnTo>
                  <a:lnTo>
                    <a:pt x="57148" y="610710"/>
                  </a:lnTo>
                  <a:lnTo>
                    <a:pt x="59677" y="605352"/>
                  </a:lnTo>
                  <a:lnTo>
                    <a:pt x="62217" y="599995"/>
                  </a:lnTo>
                  <a:lnTo>
                    <a:pt x="64772" y="594638"/>
                  </a:lnTo>
                  <a:lnTo>
                    <a:pt x="67346" y="589281"/>
                  </a:lnTo>
                  <a:lnTo>
                    <a:pt x="69942" y="583924"/>
                  </a:lnTo>
                  <a:lnTo>
                    <a:pt x="72565" y="578567"/>
                  </a:lnTo>
                  <a:lnTo>
                    <a:pt x="75219" y="573210"/>
                  </a:lnTo>
                  <a:lnTo>
                    <a:pt x="77913" y="567853"/>
                  </a:lnTo>
                  <a:lnTo>
                    <a:pt x="80645" y="562496"/>
                  </a:lnTo>
                  <a:lnTo>
                    <a:pt x="83417" y="557138"/>
                  </a:lnTo>
                  <a:lnTo>
                    <a:pt x="86232" y="551781"/>
                  </a:lnTo>
                  <a:lnTo>
                    <a:pt x="89089" y="546424"/>
                  </a:lnTo>
                  <a:lnTo>
                    <a:pt x="91988" y="541067"/>
                  </a:lnTo>
                  <a:lnTo>
                    <a:pt x="94927" y="535710"/>
                  </a:lnTo>
                  <a:lnTo>
                    <a:pt x="97911" y="530353"/>
                  </a:lnTo>
                  <a:lnTo>
                    <a:pt x="100930" y="524996"/>
                  </a:lnTo>
                  <a:lnTo>
                    <a:pt x="103980" y="519639"/>
                  </a:lnTo>
                  <a:lnTo>
                    <a:pt x="107054" y="514282"/>
                  </a:lnTo>
                  <a:lnTo>
                    <a:pt x="110147" y="508925"/>
                  </a:lnTo>
                  <a:lnTo>
                    <a:pt x="113253" y="503567"/>
                  </a:lnTo>
                  <a:lnTo>
                    <a:pt x="116363" y="498210"/>
                  </a:lnTo>
                  <a:lnTo>
                    <a:pt x="119470" y="492853"/>
                  </a:lnTo>
                  <a:lnTo>
                    <a:pt x="122561" y="487496"/>
                  </a:lnTo>
                  <a:lnTo>
                    <a:pt x="125628" y="482139"/>
                  </a:lnTo>
                  <a:lnTo>
                    <a:pt x="128663" y="476782"/>
                  </a:lnTo>
                  <a:lnTo>
                    <a:pt x="131656" y="471425"/>
                  </a:lnTo>
                  <a:lnTo>
                    <a:pt x="134599" y="466068"/>
                  </a:lnTo>
                  <a:lnTo>
                    <a:pt x="137483" y="460711"/>
                  </a:lnTo>
                  <a:lnTo>
                    <a:pt x="140301" y="455353"/>
                  </a:lnTo>
                  <a:lnTo>
                    <a:pt x="143033" y="449996"/>
                  </a:lnTo>
                  <a:lnTo>
                    <a:pt x="145681" y="444639"/>
                  </a:lnTo>
                  <a:lnTo>
                    <a:pt x="148244" y="439282"/>
                  </a:lnTo>
                  <a:lnTo>
                    <a:pt x="150717" y="433925"/>
                  </a:lnTo>
                  <a:lnTo>
                    <a:pt x="153098" y="428568"/>
                  </a:lnTo>
                  <a:lnTo>
                    <a:pt x="155388" y="423211"/>
                  </a:lnTo>
                  <a:lnTo>
                    <a:pt x="157586" y="417854"/>
                  </a:lnTo>
                  <a:lnTo>
                    <a:pt x="159686" y="412497"/>
                  </a:lnTo>
                  <a:lnTo>
                    <a:pt x="161691" y="407140"/>
                  </a:lnTo>
                  <a:lnTo>
                    <a:pt x="163612" y="401782"/>
                  </a:lnTo>
                  <a:lnTo>
                    <a:pt x="165455" y="396425"/>
                  </a:lnTo>
                  <a:lnTo>
                    <a:pt x="167225" y="391068"/>
                  </a:lnTo>
                  <a:lnTo>
                    <a:pt x="168925" y="385711"/>
                  </a:lnTo>
                  <a:lnTo>
                    <a:pt x="170561" y="380354"/>
                  </a:lnTo>
                  <a:lnTo>
                    <a:pt x="172138" y="374997"/>
                  </a:lnTo>
                  <a:lnTo>
                    <a:pt x="173650" y="369640"/>
                  </a:lnTo>
                  <a:lnTo>
                    <a:pt x="175114" y="364283"/>
                  </a:lnTo>
                  <a:lnTo>
                    <a:pt x="176530" y="358926"/>
                  </a:lnTo>
                  <a:lnTo>
                    <a:pt x="177903" y="353568"/>
                  </a:lnTo>
                  <a:lnTo>
                    <a:pt x="179235" y="348211"/>
                  </a:lnTo>
                  <a:lnTo>
                    <a:pt x="180526" y="342854"/>
                  </a:lnTo>
                  <a:lnTo>
                    <a:pt x="181778" y="337497"/>
                  </a:lnTo>
                  <a:lnTo>
                    <a:pt x="182987" y="332140"/>
                  </a:lnTo>
                  <a:lnTo>
                    <a:pt x="184154" y="326783"/>
                  </a:lnTo>
                  <a:lnTo>
                    <a:pt x="185283" y="321426"/>
                  </a:lnTo>
                  <a:lnTo>
                    <a:pt x="186373" y="316069"/>
                  </a:lnTo>
                  <a:lnTo>
                    <a:pt x="187423" y="310712"/>
                  </a:lnTo>
                  <a:lnTo>
                    <a:pt x="188434" y="305355"/>
                  </a:lnTo>
                  <a:lnTo>
                    <a:pt x="189406" y="299997"/>
                  </a:lnTo>
                  <a:lnTo>
                    <a:pt x="190336" y="294640"/>
                  </a:lnTo>
                  <a:lnTo>
                    <a:pt x="191221" y="289283"/>
                  </a:lnTo>
                  <a:lnTo>
                    <a:pt x="192067" y="283926"/>
                  </a:lnTo>
                  <a:lnTo>
                    <a:pt x="192875" y="278569"/>
                  </a:lnTo>
                  <a:lnTo>
                    <a:pt x="193646" y="273212"/>
                  </a:lnTo>
                  <a:lnTo>
                    <a:pt x="194381" y="267855"/>
                  </a:lnTo>
                  <a:lnTo>
                    <a:pt x="195081" y="262498"/>
                  </a:lnTo>
                  <a:lnTo>
                    <a:pt x="195748" y="257141"/>
                  </a:lnTo>
                  <a:lnTo>
                    <a:pt x="196379" y="251783"/>
                  </a:lnTo>
                  <a:lnTo>
                    <a:pt x="196978" y="246426"/>
                  </a:lnTo>
                  <a:lnTo>
                    <a:pt x="197549" y="241069"/>
                  </a:lnTo>
                  <a:lnTo>
                    <a:pt x="198091" y="235712"/>
                  </a:lnTo>
                  <a:lnTo>
                    <a:pt x="198607" y="230355"/>
                  </a:lnTo>
                  <a:lnTo>
                    <a:pt x="199097" y="224998"/>
                  </a:lnTo>
                  <a:lnTo>
                    <a:pt x="199561" y="219641"/>
                  </a:lnTo>
                  <a:lnTo>
                    <a:pt x="200000" y="214284"/>
                  </a:lnTo>
                  <a:lnTo>
                    <a:pt x="200412" y="208927"/>
                  </a:lnTo>
                  <a:lnTo>
                    <a:pt x="200800" y="203570"/>
                  </a:lnTo>
                  <a:lnTo>
                    <a:pt x="201164" y="198212"/>
                  </a:lnTo>
                  <a:lnTo>
                    <a:pt x="201506" y="192855"/>
                  </a:lnTo>
                  <a:lnTo>
                    <a:pt x="201825" y="187498"/>
                  </a:lnTo>
                  <a:lnTo>
                    <a:pt x="202122" y="182141"/>
                  </a:lnTo>
                  <a:lnTo>
                    <a:pt x="202397" y="176784"/>
                  </a:lnTo>
                  <a:lnTo>
                    <a:pt x="202647" y="171427"/>
                  </a:lnTo>
                  <a:lnTo>
                    <a:pt x="202876" y="166070"/>
                  </a:lnTo>
                  <a:lnTo>
                    <a:pt x="203086" y="160713"/>
                  </a:lnTo>
                  <a:lnTo>
                    <a:pt x="203276" y="155356"/>
                  </a:lnTo>
                  <a:lnTo>
                    <a:pt x="203448" y="149998"/>
                  </a:lnTo>
                  <a:lnTo>
                    <a:pt x="203603" y="144641"/>
                  </a:lnTo>
                  <a:lnTo>
                    <a:pt x="203741" y="139284"/>
                  </a:lnTo>
                  <a:lnTo>
                    <a:pt x="203862" y="133927"/>
                  </a:lnTo>
                  <a:lnTo>
                    <a:pt x="203968" y="128570"/>
                  </a:lnTo>
                  <a:lnTo>
                    <a:pt x="204061" y="123213"/>
                  </a:lnTo>
                  <a:lnTo>
                    <a:pt x="204142" y="117856"/>
                  </a:lnTo>
                  <a:lnTo>
                    <a:pt x="204212" y="112499"/>
                  </a:lnTo>
                  <a:lnTo>
                    <a:pt x="204272" y="107142"/>
                  </a:lnTo>
                  <a:lnTo>
                    <a:pt x="204322" y="101785"/>
                  </a:lnTo>
                  <a:lnTo>
                    <a:pt x="204364" y="96427"/>
                  </a:lnTo>
                  <a:lnTo>
                    <a:pt x="204398" y="91070"/>
                  </a:lnTo>
                  <a:lnTo>
                    <a:pt x="204425" y="85713"/>
                  </a:lnTo>
                  <a:lnTo>
                    <a:pt x="204448" y="80356"/>
                  </a:lnTo>
                  <a:lnTo>
                    <a:pt x="204466" y="74999"/>
                  </a:lnTo>
                  <a:lnTo>
                    <a:pt x="204481" y="69642"/>
                  </a:lnTo>
                  <a:lnTo>
                    <a:pt x="204492" y="64285"/>
                  </a:lnTo>
                  <a:lnTo>
                    <a:pt x="204502" y="58928"/>
                  </a:lnTo>
                  <a:lnTo>
                    <a:pt x="204511" y="53571"/>
                  </a:lnTo>
                  <a:lnTo>
                    <a:pt x="204520" y="48213"/>
                  </a:lnTo>
                  <a:lnTo>
                    <a:pt x="204529" y="42856"/>
                  </a:lnTo>
                  <a:lnTo>
                    <a:pt x="204539" y="37499"/>
                  </a:lnTo>
                  <a:lnTo>
                    <a:pt x="204550" y="32142"/>
                  </a:lnTo>
                  <a:lnTo>
                    <a:pt x="204563" y="26785"/>
                  </a:lnTo>
                  <a:lnTo>
                    <a:pt x="204579" y="21428"/>
                  </a:lnTo>
                  <a:lnTo>
                    <a:pt x="204596" y="16071"/>
                  </a:lnTo>
                  <a:lnTo>
                    <a:pt x="204616" y="10714"/>
                  </a:lnTo>
                  <a:lnTo>
                    <a:pt x="204638" y="5357"/>
                  </a:lnTo>
                  <a:lnTo>
                    <a:pt x="204663" y="0"/>
                  </a:lnTo>
                  <a:lnTo>
                    <a:pt x="205699" y="0"/>
                  </a:lnTo>
                  <a:lnTo>
                    <a:pt x="205724" y="5357"/>
                  </a:lnTo>
                  <a:lnTo>
                    <a:pt x="205746" y="10714"/>
                  </a:lnTo>
                  <a:lnTo>
                    <a:pt x="205766" y="16071"/>
                  </a:lnTo>
                  <a:lnTo>
                    <a:pt x="205784" y="21428"/>
                  </a:lnTo>
                  <a:lnTo>
                    <a:pt x="205799" y="26785"/>
                  </a:lnTo>
                  <a:lnTo>
                    <a:pt x="205812" y="32142"/>
                  </a:lnTo>
                  <a:lnTo>
                    <a:pt x="205823" y="37499"/>
                  </a:lnTo>
                  <a:lnTo>
                    <a:pt x="205833" y="42856"/>
                  </a:lnTo>
                  <a:lnTo>
                    <a:pt x="205842" y="48213"/>
                  </a:lnTo>
                  <a:lnTo>
                    <a:pt x="205851" y="53571"/>
                  </a:lnTo>
                  <a:lnTo>
                    <a:pt x="205860" y="58928"/>
                  </a:lnTo>
                  <a:lnTo>
                    <a:pt x="205870" y="64285"/>
                  </a:lnTo>
                  <a:lnTo>
                    <a:pt x="205882" y="69642"/>
                  </a:lnTo>
                  <a:lnTo>
                    <a:pt x="205896" y="74999"/>
                  </a:lnTo>
                  <a:lnTo>
                    <a:pt x="205914" y="80356"/>
                  </a:lnTo>
                  <a:lnTo>
                    <a:pt x="205937" y="85713"/>
                  </a:lnTo>
                  <a:lnTo>
                    <a:pt x="205964" y="91070"/>
                  </a:lnTo>
                  <a:lnTo>
                    <a:pt x="205998" y="96427"/>
                  </a:lnTo>
                  <a:lnTo>
                    <a:pt x="206040" y="101785"/>
                  </a:lnTo>
                  <a:lnTo>
                    <a:pt x="206090" y="107142"/>
                  </a:lnTo>
                  <a:lnTo>
                    <a:pt x="206150" y="112499"/>
                  </a:lnTo>
                  <a:lnTo>
                    <a:pt x="206220" y="117856"/>
                  </a:lnTo>
                  <a:lnTo>
                    <a:pt x="206301" y="123213"/>
                  </a:lnTo>
                  <a:lnTo>
                    <a:pt x="206394" y="128570"/>
                  </a:lnTo>
                  <a:lnTo>
                    <a:pt x="206500" y="133927"/>
                  </a:lnTo>
                  <a:lnTo>
                    <a:pt x="206621" y="139284"/>
                  </a:lnTo>
                  <a:lnTo>
                    <a:pt x="206759" y="144641"/>
                  </a:lnTo>
                  <a:lnTo>
                    <a:pt x="206914" y="149998"/>
                  </a:lnTo>
                  <a:lnTo>
                    <a:pt x="207086" y="155356"/>
                  </a:lnTo>
                  <a:lnTo>
                    <a:pt x="207276" y="160713"/>
                  </a:lnTo>
                  <a:lnTo>
                    <a:pt x="207486" y="166070"/>
                  </a:lnTo>
                  <a:lnTo>
                    <a:pt x="207715" y="171427"/>
                  </a:lnTo>
                  <a:lnTo>
                    <a:pt x="207965" y="176784"/>
                  </a:lnTo>
                  <a:lnTo>
                    <a:pt x="208240" y="182141"/>
                  </a:lnTo>
                  <a:lnTo>
                    <a:pt x="208537" y="187498"/>
                  </a:lnTo>
                  <a:lnTo>
                    <a:pt x="208856" y="192855"/>
                  </a:lnTo>
                  <a:lnTo>
                    <a:pt x="209198" y="198212"/>
                  </a:lnTo>
                  <a:lnTo>
                    <a:pt x="209563" y="203570"/>
                  </a:lnTo>
                  <a:lnTo>
                    <a:pt x="209951" y="208927"/>
                  </a:lnTo>
                  <a:lnTo>
                    <a:pt x="210362" y="214284"/>
                  </a:lnTo>
                  <a:lnTo>
                    <a:pt x="210801" y="219641"/>
                  </a:lnTo>
                  <a:lnTo>
                    <a:pt x="211266" y="224998"/>
                  </a:lnTo>
                  <a:lnTo>
                    <a:pt x="211755" y="230355"/>
                  </a:lnTo>
                  <a:lnTo>
                    <a:pt x="212271" y="235712"/>
                  </a:lnTo>
                  <a:lnTo>
                    <a:pt x="212814" y="241069"/>
                  </a:lnTo>
                  <a:lnTo>
                    <a:pt x="213384" y="246426"/>
                  </a:lnTo>
                  <a:lnTo>
                    <a:pt x="213983" y="251783"/>
                  </a:lnTo>
                  <a:lnTo>
                    <a:pt x="214614" y="257141"/>
                  </a:lnTo>
                  <a:lnTo>
                    <a:pt x="215281" y="262498"/>
                  </a:lnTo>
                  <a:lnTo>
                    <a:pt x="215981" y="267855"/>
                  </a:lnTo>
                  <a:lnTo>
                    <a:pt x="216716" y="273212"/>
                  </a:lnTo>
                  <a:lnTo>
                    <a:pt x="217487" y="278569"/>
                  </a:lnTo>
                  <a:lnTo>
                    <a:pt x="218295" y="283926"/>
                  </a:lnTo>
                  <a:lnTo>
                    <a:pt x="219141" y="289283"/>
                  </a:lnTo>
                  <a:lnTo>
                    <a:pt x="220026" y="294640"/>
                  </a:lnTo>
                  <a:lnTo>
                    <a:pt x="220957" y="299997"/>
                  </a:lnTo>
                  <a:lnTo>
                    <a:pt x="221928" y="305355"/>
                  </a:lnTo>
                  <a:lnTo>
                    <a:pt x="222939" y="310712"/>
                  </a:lnTo>
                  <a:lnTo>
                    <a:pt x="223989" y="316069"/>
                  </a:lnTo>
                  <a:lnTo>
                    <a:pt x="225079" y="321426"/>
                  </a:lnTo>
                  <a:lnTo>
                    <a:pt x="226208" y="326783"/>
                  </a:lnTo>
                  <a:lnTo>
                    <a:pt x="227375" y="332140"/>
                  </a:lnTo>
                  <a:lnTo>
                    <a:pt x="228585" y="337497"/>
                  </a:lnTo>
                  <a:lnTo>
                    <a:pt x="229836" y="342854"/>
                  </a:lnTo>
                  <a:lnTo>
                    <a:pt x="231127" y="348211"/>
                  </a:lnTo>
                  <a:lnTo>
                    <a:pt x="232459" y="353568"/>
                  </a:lnTo>
                  <a:lnTo>
                    <a:pt x="233832" y="358926"/>
                  </a:lnTo>
                  <a:lnTo>
                    <a:pt x="235249" y="364283"/>
                  </a:lnTo>
                  <a:lnTo>
                    <a:pt x="236712" y="369640"/>
                  </a:lnTo>
                  <a:lnTo>
                    <a:pt x="238224" y="374997"/>
                  </a:lnTo>
                  <a:lnTo>
                    <a:pt x="239801" y="380354"/>
                  </a:lnTo>
                  <a:lnTo>
                    <a:pt x="241437" y="385711"/>
                  </a:lnTo>
                  <a:lnTo>
                    <a:pt x="243138" y="391068"/>
                  </a:lnTo>
                  <a:lnTo>
                    <a:pt x="244907" y="396425"/>
                  </a:lnTo>
                  <a:lnTo>
                    <a:pt x="246750" y="401782"/>
                  </a:lnTo>
                  <a:lnTo>
                    <a:pt x="248672" y="407140"/>
                  </a:lnTo>
                  <a:lnTo>
                    <a:pt x="250676" y="412497"/>
                  </a:lnTo>
                  <a:lnTo>
                    <a:pt x="252777" y="417854"/>
                  </a:lnTo>
                  <a:lnTo>
                    <a:pt x="254974" y="423211"/>
                  </a:lnTo>
                  <a:lnTo>
                    <a:pt x="257264" y="428568"/>
                  </a:lnTo>
                  <a:lnTo>
                    <a:pt x="259646" y="433925"/>
                  </a:lnTo>
                  <a:lnTo>
                    <a:pt x="262119" y="439282"/>
                  </a:lnTo>
                  <a:lnTo>
                    <a:pt x="264681" y="444639"/>
                  </a:lnTo>
                  <a:lnTo>
                    <a:pt x="267329" y="449996"/>
                  </a:lnTo>
                  <a:lnTo>
                    <a:pt x="270061" y="455353"/>
                  </a:lnTo>
                  <a:lnTo>
                    <a:pt x="272879" y="460711"/>
                  </a:lnTo>
                  <a:lnTo>
                    <a:pt x="275763" y="466068"/>
                  </a:lnTo>
                  <a:lnTo>
                    <a:pt x="278706" y="471425"/>
                  </a:lnTo>
                  <a:lnTo>
                    <a:pt x="281699" y="476782"/>
                  </a:lnTo>
                  <a:lnTo>
                    <a:pt x="284734" y="482139"/>
                  </a:lnTo>
                  <a:lnTo>
                    <a:pt x="287801" y="487496"/>
                  </a:lnTo>
                  <a:lnTo>
                    <a:pt x="290892" y="492853"/>
                  </a:lnTo>
                  <a:lnTo>
                    <a:pt x="293999" y="498210"/>
                  </a:lnTo>
                  <a:lnTo>
                    <a:pt x="297109" y="503567"/>
                  </a:lnTo>
                  <a:lnTo>
                    <a:pt x="300215" y="508925"/>
                  </a:lnTo>
                  <a:lnTo>
                    <a:pt x="303308" y="514282"/>
                  </a:lnTo>
                  <a:lnTo>
                    <a:pt x="306382" y="519639"/>
                  </a:lnTo>
                  <a:lnTo>
                    <a:pt x="309432" y="524996"/>
                  </a:lnTo>
                  <a:lnTo>
                    <a:pt x="312452" y="530353"/>
                  </a:lnTo>
                  <a:lnTo>
                    <a:pt x="315435" y="535710"/>
                  </a:lnTo>
                  <a:lnTo>
                    <a:pt x="318375" y="541067"/>
                  </a:lnTo>
                  <a:lnTo>
                    <a:pt x="321273" y="546424"/>
                  </a:lnTo>
                  <a:lnTo>
                    <a:pt x="324130" y="551781"/>
                  </a:lnTo>
                  <a:lnTo>
                    <a:pt x="326945" y="557138"/>
                  </a:lnTo>
                  <a:lnTo>
                    <a:pt x="329717" y="562496"/>
                  </a:lnTo>
                  <a:lnTo>
                    <a:pt x="332450" y="567853"/>
                  </a:lnTo>
                  <a:lnTo>
                    <a:pt x="335144" y="573210"/>
                  </a:lnTo>
                  <a:lnTo>
                    <a:pt x="337797" y="578567"/>
                  </a:lnTo>
                  <a:lnTo>
                    <a:pt x="340420" y="583924"/>
                  </a:lnTo>
                  <a:lnTo>
                    <a:pt x="343016" y="589281"/>
                  </a:lnTo>
                  <a:lnTo>
                    <a:pt x="345590" y="594638"/>
                  </a:lnTo>
                  <a:lnTo>
                    <a:pt x="348145" y="599995"/>
                  </a:lnTo>
                  <a:lnTo>
                    <a:pt x="350686" y="605352"/>
                  </a:lnTo>
                  <a:lnTo>
                    <a:pt x="353214" y="610710"/>
                  </a:lnTo>
                  <a:lnTo>
                    <a:pt x="355733" y="616067"/>
                  </a:lnTo>
                  <a:lnTo>
                    <a:pt x="358243" y="621424"/>
                  </a:lnTo>
                  <a:lnTo>
                    <a:pt x="360745" y="626781"/>
                  </a:lnTo>
                  <a:lnTo>
                    <a:pt x="363239" y="632138"/>
                  </a:lnTo>
                  <a:lnTo>
                    <a:pt x="365721" y="637495"/>
                  </a:lnTo>
                  <a:lnTo>
                    <a:pt x="368190" y="642852"/>
                  </a:lnTo>
                  <a:lnTo>
                    <a:pt x="370640" y="648209"/>
                  </a:lnTo>
                  <a:lnTo>
                    <a:pt x="373067" y="653566"/>
                  </a:lnTo>
                  <a:lnTo>
                    <a:pt x="375458" y="658923"/>
                  </a:lnTo>
                  <a:lnTo>
                    <a:pt x="377811" y="664281"/>
                  </a:lnTo>
                  <a:lnTo>
                    <a:pt x="380118" y="669638"/>
                  </a:lnTo>
                  <a:lnTo>
                    <a:pt x="382375" y="674995"/>
                  </a:lnTo>
                  <a:lnTo>
                    <a:pt x="384572" y="680352"/>
                  </a:lnTo>
                  <a:lnTo>
                    <a:pt x="386705" y="685709"/>
                  </a:lnTo>
                  <a:lnTo>
                    <a:pt x="388766" y="691066"/>
                  </a:lnTo>
                  <a:lnTo>
                    <a:pt x="390740" y="696423"/>
                  </a:lnTo>
                  <a:lnTo>
                    <a:pt x="392624" y="701780"/>
                  </a:lnTo>
                  <a:lnTo>
                    <a:pt x="394419" y="707137"/>
                  </a:lnTo>
                  <a:lnTo>
                    <a:pt x="396122" y="712495"/>
                  </a:lnTo>
                  <a:lnTo>
                    <a:pt x="397729" y="717852"/>
                  </a:lnTo>
                  <a:lnTo>
                    <a:pt x="399238" y="723209"/>
                  </a:lnTo>
                  <a:lnTo>
                    <a:pt x="400648" y="728566"/>
                  </a:lnTo>
                  <a:lnTo>
                    <a:pt x="401954" y="733923"/>
                  </a:lnTo>
                  <a:lnTo>
                    <a:pt x="403146" y="739280"/>
                  </a:lnTo>
                  <a:lnTo>
                    <a:pt x="404239" y="744637"/>
                  </a:lnTo>
                  <a:lnTo>
                    <a:pt x="405235" y="749994"/>
                  </a:lnTo>
                  <a:lnTo>
                    <a:pt x="406136" y="755351"/>
                  </a:lnTo>
                  <a:lnTo>
                    <a:pt x="406944" y="760709"/>
                  </a:lnTo>
                  <a:lnTo>
                    <a:pt x="407662" y="766066"/>
                  </a:lnTo>
                  <a:lnTo>
                    <a:pt x="408294" y="771423"/>
                  </a:lnTo>
                  <a:lnTo>
                    <a:pt x="408829" y="776780"/>
                  </a:lnTo>
                  <a:lnTo>
                    <a:pt x="409279" y="782137"/>
                  </a:lnTo>
                  <a:lnTo>
                    <a:pt x="409651" y="787494"/>
                  </a:lnTo>
                  <a:lnTo>
                    <a:pt x="409945" y="792851"/>
                  </a:lnTo>
                  <a:lnTo>
                    <a:pt x="410161" y="798208"/>
                  </a:lnTo>
                  <a:lnTo>
                    <a:pt x="410301" y="803565"/>
                  </a:lnTo>
                  <a:lnTo>
                    <a:pt x="410363" y="808922"/>
                  </a:lnTo>
                  <a:lnTo>
                    <a:pt x="410340" y="814280"/>
                  </a:lnTo>
                  <a:lnTo>
                    <a:pt x="410226" y="819637"/>
                  </a:lnTo>
                  <a:lnTo>
                    <a:pt x="410028" y="824994"/>
                  </a:lnTo>
                  <a:lnTo>
                    <a:pt x="409744" y="830351"/>
                  </a:lnTo>
                  <a:lnTo>
                    <a:pt x="409370" y="835708"/>
                  </a:lnTo>
                  <a:lnTo>
                    <a:pt x="408903" y="841065"/>
                  </a:lnTo>
                  <a:lnTo>
                    <a:pt x="408343" y="846422"/>
                  </a:lnTo>
                  <a:lnTo>
                    <a:pt x="407687" y="851779"/>
                  </a:lnTo>
                  <a:lnTo>
                    <a:pt x="406916" y="857136"/>
                  </a:lnTo>
                  <a:lnTo>
                    <a:pt x="406047" y="862494"/>
                  </a:lnTo>
                  <a:lnTo>
                    <a:pt x="405083" y="867851"/>
                  </a:lnTo>
                  <a:lnTo>
                    <a:pt x="404025" y="873208"/>
                  </a:lnTo>
                  <a:lnTo>
                    <a:pt x="402876" y="878565"/>
                  </a:lnTo>
                  <a:lnTo>
                    <a:pt x="401641" y="883922"/>
                  </a:lnTo>
                  <a:lnTo>
                    <a:pt x="400325" y="889279"/>
                  </a:lnTo>
                  <a:lnTo>
                    <a:pt x="398926" y="894636"/>
                  </a:lnTo>
                  <a:lnTo>
                    <a:pt x="397454" y="899993"/>
                  </a:lnTo>
                  <a:lnTo>
                    <a:pt x="395925" y="905350"/>
                  </a:lnTo>
                  <a:lnTo>
                    <a:pt x="394345" y="910707"/>
                  </a:lnTo>
                  <a:lnTo>
                    <a:pt x="392723" y="916065"/>
                  </a:lnTo>
                  <a:lnTo>
                    <a:pt x="391066" y="921422"/>
                  </a:lnTo>
                  <a:lnTo>
                    <a:pt x="389384" y="926779"/>
                  </a:lnTo>
                  <a:lnTo>
                    <a:pt x="387683" y="932136"/>
                  </a:lnTo>
                  <a:lnTo>
                    <a:pt x="385974" y="937493"/>
                  </a:lnTo>
                  <a:lnTo>
                    <a:pt x="384264" y="942850"/>
                  </a:lnTo>
                  <a:lnTo>
                    <a:pt x="382562" y="948207"/>
                  </a:lnTo>
                  <a:lnTo>
                    <a:pt x="380874" y="953564"/>
                  </a:lnTo>
                  <a:lnTo>
                    <a:pt x="379206" y="958921"/>
                  </a:lnTo>
                  <a:lnTo>
                    <a:pt x="377562" y="964279"/>
                  </a:lnTo>
                  <a:lnTo>
                    <a:pt x="375948" y="969636"/>
                  </a:lnTo>
                  <a:lnTo>
                    <a:pt x="374374" y="974993"/>
                  </a:lnTo>
                  <a:lnTo>
                    <a:pt x="372841" y="980350"/>
                  </a:lnTo>
                  <a:lnTo>
                    <a:pt x="371350" y="985707"/>
                  </a:lnTo>
                  <a:lnTo>
                    <a:pt x="369904" y="991064"/>
                  </a:lnTo>
                  <a:lnTo>
                    <a:pt x="368504" y="996421"/>
                  </a:lnTo>
                  <a:lnTo>
                    <a:pt x="367152" y="1001778"/>
                  </a:lnTo>
                  <a:lnTo>
                    <a:pt x="365847" y="1007135"/>
                  </a:lnTo>
                  <a:lnTo>
                    <a:pt x="364592" y="1012492"/>
                  </a:lnTo>
                  <a:lnTo>
                    <a:pt x="363389" y="1017850"/>
                  </a:lnTo>
                  <a:lnTo>
                    <a:pt x="362229" y="1023207"/>
                  </a:lnTo>
                  <a:lnTo>
                    <a:pt x="361110" y="1028564"/>
                  </a:lnTo>
                  <a:lnTo>
                    <a:pt x="360027" y="1033921"/>
                  </a:lnTo>
                  <a:lnTo>
                    <a:pt x="358976" y="1039278"/>
                  </a:lnTo>
                  <a:lnTo>
                    <a:pt x="357952" y="1044635"/>
                  </a:lnTo>
                  <a:lnTo>
                    <a:pt x="356949" y="1049992"/>
                  </a:lnTo>
                  <a:lnTo>
                    <a:pt x="355961" y="1055349"/>
                  </a:lnTo>
                  <a:lnTo>
                    <a:pt x="354978" y="1060706"/>
                  </a:lnTo>
                  <a:lnTo>
                    <a:pt x="353992" y="1066064"/>
                  </a:lnTo>
                  <a:lnTo>
                    <a:pt x="352997" y="1071421"/>
                  </a:lnTo>
                  <a:lnTo>
                    <a:pt x="351984" y="1076778"/>
                  </a:lnTo>
                  <a:lnTo>
                    <a:pt x="350947" y="1082135"/>
                  </a:lnTo>
                  <a:lnTo>
                    <a:pt x="349880" y="1087492"/>
                  </a:lnTo>
                  <a:lnTo>
                    <a:pt x="348773" y="1092849"/>
                  </a:lnTo>
                  <a:lnTo>
                    <a:pt x="347620" y="1098206"/>
                  </a:lnTo>
                  <a:lnTo>
                    <a:pt x="346420" y="1103563"/>
                  </a:lnTo>
                  <a:lnTo>
                    <a:pt x="345171" y="1108920"/>
                  </a:lnTo>
                  <a:lnTo>
                    <a:pt x="343873" y="1114277"/>
                  </a:lnTo>
                  <a:lnTo>
                    <a:pt x="342525" y="1119635"/>
                  </a:lnTo>
                  <a:lnTo>
                    <a:pt x="341128" y="1124992"/>
                  </a:lnTo>
                  <a:lnTo>
                    <a:pt x="339686" y="1130349"/>
                  </a:lnTo>
                  <a:lnTo>
                    <a:pt x="338195" y="1135706"/>
                  </a:lnTo>
                  <a:lnTo>
                    <a:pt x="336669" y="1141063"/>
                  </a:lnTo>
                  <a:lnTo>
                    <a:pt x="335113" y="1146420"/>
                  </a:lnTo>
                  <a:lnTo>
                    <a:pt x="333535" y="1151777"/>
                  </a:lnTo>
                  <a:lnTo>
                    <a:pt x="331941" y="1157134"/>
                  </a:lnTo>
                  <a:lnTo>
                    <a:pt x="330337" y="1162491"/>
                  </a:lnTo>
                  <a:lnTo>
                    <a:pt x="328731" y="1167849"/>
                  </a:lnTo>
                  <a:lnTo>
                    <a:pt x="327131" y="1173206"/>
                  </a:lnTo>
                  <a:lnTo>
                    <a:pt x="325546" y="1178563"/>
                  </a:lnTo>
                  <a:lnTo>
                    <a:pt x="323980" y="1183920"/>
                  </a:lnTo>
                  <a:lnTo>
                    <a:pt x="322438" y="1189277"/>
                  </a:lnTo>
                  <a:lnTo>
                    <a:pt x="320925" y="1194634"/>
                  </a:lnTo>
                  <a:lnTo>
                    <a:pt x="319444" y="1199991"/>
                  </a:lnTo>
                  <a:lnTo>
                    <a:pt x="317997" y="1205348"/>
                  </a:lnTo>
                  <a:lnTo>
                    <a:pt x="316589" y="1210705"/>
                  </a:lnTo>
                  <a:lnTo>
                    <a:pt x="315223" y="1216062"/>
                  </a:lnTo>
                  <a:lnTo>
                    <a:pt x="313895" y="1221420"/>
                  </a:lnTo>
                  <a:lnTo>
                    <a:pt x="312603" y="1226777"/>
                  </a:lnTo>
                  <a:lnTo>
                    <a:pt x="311346" y="1232134"/>
                  </a:lnTo>
                  <a:lnTo>
                    <a:pt x="310121" y="1237491"/>
                  </a:lnTo>
                  <a:lnTo>
                    <a:pt x="308927" y="1242848"/>
                  </a:lnTo>
                  <a:lnTo>
                    <a:pt x="307760" y="1248205"/>
                  </a:lnTo>
                  <a:lnTo>
                    <a:pt x="306618" y="1253562"/>
                  </a:lnTo>
                  <a:lnTo>
                    <a:pt x="305496" y="1258919"/>
                  </a:lnTo>
                  <a:lnTo>
                    <a:pt x="304388" y="1264276"/>
                  </a:lnTo>
                  <a:lnTo>
                    <a:pt x="303290" y="1269634"/>
                  </a:lnTo>
                  <a:lnTo>
                    <a:pt x="302198" y="1274991"/>
                  </a:lnTo>
                  <a:lnTo>
                    <a:pt x="301109" y="1280348"/>
                  </a:lnTo>
                  <a:lnTo>
                    <a:pt x="300020" y="1285705"/>
                  </a:lnTo>
                  <a:lnTo>
                    <a:pt x="298927" y="1291062"/>
                  </a:lnTo>
                  <a:lnTo>
                    <a:pt x="297828" y="1296419"/>
                  </a:lnTo>
                  <a:lnTo>
                    <a:pt x="296720" y="1301776"/>
                  </a:lnTo>
                  <a:lnTo>
                    <a:pt x="295604" y="1307133"/>
                  </a:lnTo>
                  <a:lnTo>
                    <a:pt x="294479" y="1312490"/>
                  </a:lnTo>
                  <a:lnTo>
                    <a:pt x="293347" y="1317847"/>
                  </a:lnTo>
                  <a:lnTo>
                    <a:pt x="292208" y="1323205"/>
                  </a:lnTo>
                  <a:lnTo>
                    <a:pt x="291065" y="1328562"/>
                  </a:lnTo>
                  <a:lnTo>
                    <a:pt x="289919" y="1333919"/>
                  </a:lnTo>
                  <a:lnTo>
                    <a:pt x="288776" y="1339276"/>
                  </a:lnTo>
                  <a:lnTo>
                    <a:pt x="287638" y="1344633"/>
                  </a:lnTo>
                  <a:lnTo>
                    <a:pt x="286509" y="1349990"/>
                  </a:lnTo>
                  <a:lnTo>
                    <a:pt x="285391" y="1355347"/>
                  </a:lnTo>
                  <a:lnTo>
                    <a:pt x="284289" y="1360704"/>
                  </a:lnTo>
                  <a:lnTo>
                    <a:pt x="283205" y="1366061"/>
                  </a:lnTo>
                  <a:lnTo>
                    <a:pt x="282142" y="1371419"/>
                  </a:lnTo>
                  <a:lnTo>
                    <a:pt x="281104" y="1376776"/>
                  </a:lnTo>
                  <a:lnTo>
                    <a:pt x="280088" y="1382133"/>
                  </a:lnTo>
                  <a:lnTo>
                    <a:pt x="279096" y="1387490"/>
                  </a:lnTo>
                  <a:lnTo>
                    <a:pt x="278126" y="1392847"/>
                  </a:lnTo>
                  <a:lnTo>
                    <a:pt x="277178" y="1398204"/>
                  </a:lnTo>
                  <a:lnTo>
                    <a:pt x="276249" y="1403561"/>
                  </a:lnTo>
                  <a:lnTo>
                    <a:pt x="275339" y="1408918"/>
                  </a:lnTo>
                  <a:lnTo>
                    <a:pt x="274447" y="1414275"/>
                  </a:lnTo>
                  <a:lnTo>
                    <a:pt x="273566" y="1419632"/>
                  </a:lnTo>
                  <a:lnTo>
                    <a:pt x="272693" y="1424990"/>
                  </a:lnTo>
                  <a:lnTo>
                    <a:pt x="271826" y="1430347"/>
                  </a:lnTo>
                  <a:lnTo>
                    <a:pt x="270960" y="1435704"/>
                  </a:lnTo>
                  <a:lnTo>
                    <a:pt x="270093" y="1441061"/>
                  </a:lnTo>
                  <a:lnTo>
                    <a:pt x="269221" y="1446418"/>
                  </a:lnTo>
                  <a:lnTo>
                    <a:pt x="268340" y="1451775"/>
                  </a:lnTo>
                  <a:lnTo>
                    <a:pt x="267446" y="1457132"/>
                  </a:lnTo>
                  <a:lnTo>
                    <a:pt x="266537" y="1462489"/>
                  </a:lnTo>
                  <a:lnTo>
                    <a:pt x="265611" y="1467846"/>
                  </a:lnTo>
                  <a:lnTo>
                    <a:pt x="264665" y="1473204"/>
                  </a:lnTo>
                  <a:lnTo>
                    <a:pt x="263698" y="1478561"/>
                  </a:lnTo>
                  <a:lnTo>
                    <a:pt x="262709" y="1483918"/>
                  </a:lnTo>
                  <a:lnTo>
                    <a:pt x="261696" y="1489275"/>
                  </a:lnTo>
                  <a:lnTo>
                    <a:pt x="260658" y="1494632"/>
                  </a:lnTo>
                  <a:lnTo>
                    <a:pt x="259597" y="1499989"/>
                  </a:lnTo>
                  <a:lnTo>
                    <a:pt x="258517" y="1505346"/>
                  </a:lnTo>
                  <a:lnTo>
                    <a:pt x="257420" y="1510703"/>
                  </a:lnTo>
                  <a:lnTo>
                    <a:pt x="256309" y="1516060"/>
                  </a:lnTo>
                  <a:lnTo>
                    <a:pt x="255188" y="1521418"/>
                  </a:lnTo>
                  <a:lnTo>
                    <a:pt x="254062" y="1526775"/>
                  </a:lnTo>
                  <a:lnTo>
                    <a:pt x="252935" y="1532132"/>
                  </a:lnTo>
                  <a:lnTo>
                    <a:pt x="251815" y="1537489"/>
                  </a:lnTo>
                  <a:lnTo>
                    <a:pt x="250708" y="1542846"/>
                  </a:lnTo>
                  <a:lnTo>
                    <a:pt x="249619" y="1548203"/>
                  </a:lnTo>
                  <a:lnTo>
                    <a:pt x="248553" y="1553560"/>
                  </a:lnTo>
                  <a:lnTo>
                    <a:pt x="247515" y="1558917"/>
                  </a:lnTo>
                  <a:lnTo>
                    <a:pt x="246511" y="1564274"/>
                  </a:lnTo>
                  <a:lnTo>
                    <a:pt x="245548" y="1569631"/>
                  </a:lnTo>
                  <a:lnTo>
                    <a:pt x="244631" y="1574989"/>
                  </a:lnTo>
                  <a:lnTo>
                    <a:pt x="243760" y="1580346"/>
                  </a:lnTo>
                  <a:lnTo>
                    <a:pt x="242936" y="1585703"/>
                  </a:lnTo>
                  <a:lnTo>
                    <a:pt x="242161" y="1591060"/>
                  </a:lnTo>
                  <a:lnTo>
                    <a:pt x="241434" y="1596417"/>
                  </a:lnTo>
                  <a:lnTo>
                    <a:pt x="240756" y="1601774"/>
                  </a:lnTo>
                  <a:lnTo>
                    <a:pt x="240126" y="1607131"/>
                  </a:lnTo>
                  <a:lnTo>
                    <a:pt x="239549" y="1612488"/>
                  </a:lnTo>
                  <a:lnTo>
                    <a:pt x="239015" y="1617845"/>
                  </a:lnTo>
                  <a:lnTo>
                    <a:pt x="238519" y="1623203"/>
                  </a:lnTo>
                  <a:lnTo>
                    <a:pt x="238058" y="1628560"/>
                  </a:lnTo>
                  <a:lnTo>
                    <a:pt x="237627" y="1633917"/>
                  </a:lnTo>
                  <a:lnTo>
                    <a:pt x="237223" y="1639274"/>
                  </a:lnTo>
                  <a:lnTo>
                    <a:pt x="236841" y="1644631"/>
                  </a:lnTo>
                  <a:lnTo>
                    <a:pt x="236476" y="1649988"/>
                  </a:lnTo>
                  <a:lnTo>
                    <a:pt x="236122" y="1655345"/>
                  </a:lnTo>
                  <a:lnTo>
                    <a:pt x="235772" y="1660702"/>
                  </a:lnTo>
                  <a:lnTo>
                    <a:pt x="235423" y="1666059"/>
                  </a:lnTo>
                  <a:lnTo>
                    <a:pt x="235070" y="1671416"/>
                  </a:lnTo>
                  <a:lnTo>
                    <a:pt x="234709" y="1676774"/>
                  </a:lnTo>
                  <a:lnTo>
                    <a:pt x="234338" y="1682131"/>
                  </a:lnTo>
                  <a:lnTo>
                    <a:pt x="233952" y="1687488"/>
                  </a:lnTo>
                  <a:lnTo>
                    <a:pt x="233547" y="1692845"/>
                  </a:lnTo>
                  <a:lnTo>
                    <a:pt x="233124" y="1698202"/>
                  </a:lnTo>
                  <a:lnTo>
                    <a:pt x="232682" y="1703559"/>
                  </a:lnTo>
                  <a:lnTo>
                    <a:pt x="232221" y="1708916"/>
                  </a:lnTo>
                  <a:lnTo>
                    <a:pt x="231742" y="1714273"/>
                  </a:lnTo>
                  <a:lnTo>
                    <a:pt x="231244" y="1719630"/>
                  </a:lnTo>
                  <a:lnTo>
                    <a:pt x="230730" y="1724988"/>
                  </a:lnTo>
                  <a:lnTo>
                    <a:pt x="230199" y="1730345"/>
                  </a:lnTo>
                  <a:lnTo>
                    <a:pt x="229655" y="1735702"/>
                  </a:lnTo>
                  <a:lnTo>
                    <a:pt x="229100" y="1741059"/>
                  </a:lnTo>
                  <a:lnTo>
                    <a:pt x="228537" y="1746416"/>
                  </a:lnTo>
                  <a:lnTo>
                    <a:pt x="227969" y="1751773"/>
                  </a:lnTo>
                  <a:lnTo>
                    <a:pt x="227396" y="1757130"/>
                  </a:lnTo>
                  <a:lnTo>
                    <a:pt x="226823" y="1762487"/>
                  </a:lnTo>
                  <a:lnTo>
                    <a:pt x="226250" y="1767844"/>
                  </a:lnTo>
                  <a:lnTo>
                    <a:pt x="225683" y="1773201"/>
                  </a:lnTo>
                  <a:lnTo>
                    <a:pt x="225122" y="1778559"/>
                  </a:lnTo>
                  <a:lnTo>
                    <a:pt x="224570" y="1783916"/>
                  </a:lnTo>
                  <a:lnTo>
                    <a:pt x="224029" y="1789273"/>
                  </a:lnTo>
                  <a:lnTo>
                    <a:pt x="223501" y="1794630"/>
                  </a:lnTo>
                  <a:lnTo>
                    <a:pt x="222988" y="1799987"/>
                  </a:lnTo>
                  <a:lnTo>
                    <a:pt x="222492" y="1805344"/>
                  </a:lnTo>
                  <a:lnTo>
                    <a:pt x="222019" y="1810701"/>
                  </a:lnTo>
                  <a:lnTo>
                    <a:pt x="221567" y="1816058"/>
                  </a:lnTo>
                  <a:lnTo>
                    <a:pt x="221137" y="1821415"/>
                  </a:lnTo>
                  <a:lnTo>
                    <a:pt x="220731" y="1826773"/>
                  </a:lnTo>
                  <a:lnTo>
                    <a:pt x="220350" y="1832130"/>
                  </a:lnTo>
                  <a:lnTo>
                    <a:pt x="219994" y="1837487"/>
                  </a:lnTo>
                  <a:lnTo>
                    <a:pt x="219663" y="1842844"/>
                  </a:lnTo>
                  <a:lnTo>
                    <a:pt x="219361" y="1848201"/>
                  </a:lnTo>
                  <a:lnTo>
                    <a:pt x="219087" y="1853558"/>
                  </a:lnTo>
                  <a:lnTo>
                    <a:pt x="218837" y="1858915"/>
                  </a:lnTo>
                  <a:lnTo>
                    <a:pt x="218612" y="1864272"/>
                  </a:lnTo>
                  <a:lnTo>
                    <a:pt x="218410" y="1869629"/>
                  </a:lnTo>
                  <a:lnTo>
                    <a:pt x="218230" y="1874986"/>
                  </a:lnTo>
                  <a:lnTo>
                    <a:pt x="218069" y="1880344"/>
                  </a:lnTo>
                  <a:lnTo>
                    <a:pt x="217927" y="1885701"/>
                  </a:lnTo>
                  <a:lnTo>
                    <a:pt x="217804" y="1891058"/>
                  </a:lnTo>
                  <a:lnTo>
                    <a:pt x="217693" y="1896415"/>
                  </a:lnTo>
                  <a:lnTo>
                    <a:pt x="217593" y="1901772"/>
                  </a:lnTo>
                  <a:lnTo>
                    <a:pt x="217502" y="1907129"/>
                  </a:lnTo>
                  <a:lnTo>
                    <a:pt x="217416" y="1912486"/>
                  </a:lnTo>
                  <a:lnTo>
                    <a:pt x="217333" y="1917843"/>
                  </a:lnTo>
                  <a:lnTo>
                    <a:pt x="217252" y="1923200"/>
                  </a:lnTo>
                  <a:lnTo>
                    <a:pt x="217169" y="1928558"/>
                  </a:lnTo>
                  <a:lnTo>
                    <a:pt x="217081" y="1933915"/>
                  </a:lnTo>
                  <a:lnTo>
                    <a:pt x="216987" y="1939272"/>
                  </a:lnTo>
                  <a:lnTo>
                    <a:pt x="216886" y="1944629"/>
                  </a:lnTo>
                  <a:lnTo>
                    <a:pt x="216777" y="1949986"/>
                  </a:lnTo>
                  <a:lnTo>
                    <a:pt x="216657" y="1955343"/>
                  </a:lnTo>
                  <a:lnTo>
                    <a:pt x="216528" y="1960700"/>
                  </a:lnTo>
                  <a:lnTo>
                    <a:pt x="216388" y="1966057"/>
                  </a:lnTo>
                  <a:lnTo>
                    <a:pt x="216236" y="1971414"/>
                  </a:lnTo>
                  <a:lnTo>
                    <a:pt x="216074" y="1976771"/>
                  </a:lnTo>
                  <a:lnTo>
                    <a:pt x="215904" y="1982129"/>
                  </a:lnTo>
                  <a:lnTo>
                    <a:pt x="215727" y="1987486"/>
                  </a:lnTo>
                  <a:lnTo>
                    <a:pt x="215544" y="1992843"/>
                  </a:lnTo>
                  <a:lnTo>
                    <a:pt x="215356" y="1998200"/>
                  </a:lnTo>
                  <a:lnTo>
                    <a:pt x="215165" y="2003557"/>
                  </a:lnTo>
                  <a:lnTo>
                    <a:pt x="214973" y="2008914"/>
                  </a:lnTo>
                  <a:lnTo>
                    <a:pt x="214782" y="2014271"/>
                  </a:lnTo>
                  <a:lnTo>
                    <a:pt x="214593" y="2019628"/>
                  </a:lnTo>
                  <a:lnTo>
                    <a:pt x="214409" y="2024985"/>
                  </a:lnTo>
                  <a:lnTo>
                    <a:pt x="214229" y="2030343"/>
                  </a:lnTo>
                  <a:lnTo>
                    <a:pt x="214055" y="2035700"/>
                  </a:lnTo>
                  <a:lnTo>
                    <a:pt x="213888" y="2041057"/>
                  </a:lnTo>
                  <a:lnTo>
                    <a:pt x="213729" y="2046414"/>
                  </a:lnTo>
                  <a:lnTo>
                    <a:pt x="213577" y="2051771"/>
                  </a:lnTo>
                  <a:lnTo>
                    <a:pt x="213432" y="2057128"/>
                  </a:lnTo>
                  <a:lnTo>
                    <a:pt x="213292" y="2062485"/>
                  </a:lnTo>
                  <a:lnTo>
                    <a:pt x="213159" y="2067842"/>
                  </a:lnTo>
                  <a:lnTo>
                    <a:pt x="213029" y="2073199"/>
                  </a:lnTo>
                  <a:lnTo>
                    <a:pt x="212903" y="2078556"/>
                  </a:lnTo>
                  <a:lnTo>
                    <a:pt x="212779" y="2083914"/>
                  </a:lnTo>
                  <a:lnTo>
                    <a:pt x="212657" y="2089271"/>
                  </a:lnTo>
                  <a:lnTo>
                    <a:pt x="212533" y="2094628"/>
                  </a:lnTo>
                  <a:lnTo>
                    <a:pt x="212408" y="2099985"/>
                  </a:lnTo>
                  <a:lnTo>
                    <a:pt x="212281" y="2105342"/>
                  </a:lnTo>
                  <a:lnTo>
                    <a:pt x="212149" y="2110699"/>
                  </a:lnTo>
                  <a:lnTo>
                    <a:pt x="212014" y="2116056"/>
                  </a:lnTo>
                  <a:lnTo>
                    <a:pt x="211874" y="2121413"/>
                  </a:lnTo>
                  <a:lnTo>
                    <a:pt x="211728" y="2126770"/>
                  </a:lnTo>
                  <a:lnTo>
                    <a:pt x="211576" y="2132128"/>
                  </a:lnTo>
                  <a:lnTo>
                    <a:pt x="211419" y="2137485"/>
                  </a:lnTo>
                  <a:lnTo>
                    <a:pt x="211256" y="2142842"/>
                  </a:lnTo>
                  <a:lnTo>
                    <a:pt x="211089" y="2148199"/>
                  </a:lnTo>
                  <a:lnTo>
                    <a:pt x="210916" y="2153556"/>
                  </a:lnTo>
                  <a:lnTo>
                    <a:pt x="210739" y="2158913"/>
                  </a:lnTo>
                  <a:lnTo>
                    <a:pt x="210559" y="2164270"/>
                  </a:lnTo>
                  <a:lnTo>
                    <a:pt x="210375" y="2169627"/>
                  </a:lnTo>
                  <a:lnTo>
                    <a:pt x="210190" y="2174984"/>
                  </a:lnTo>
                  <a:lnTo>
                    <a:pt x="210004" y="2180341"/>
                  </a:lnTo>
                  <a:lnTo>
                    <a:pt x="209818" y="2185699"/>
                  </a:lnTo>
                  <a:lnTo>
                    <a:pt x="209633" y="2191056"/>
                  </a:lnTo>
                  <a:lnTo>
                    <a:pt x="209451" y="2196413"/>
                  </a:lnTo>
                  <a:lnTo>
                    <a:pt x="209272" y="2201770"/>
                  </a:lnTo>
                  <a:lnTo>
                    <a:pt x="209098" y="2207127"/>
                  </a:lnTo>
                  <a:lnTo>
                    <a:pt x="208930" y="2212484"/>
                  </a:lnTo>
                  <a:lnTo>
                    <a:pt x="208768" y="2217841"/>
                  </a:lnTo>
                  <a:lnTo>
                    <a:pt x="208615" y="2223198"/>
                  </a:lnTo>
                  <a:lnTo>
                    <a:pt x="208470" y="2228555"/>
                  </a:lnTo>
                  <a:lnTo>
                    <a:pt x="208334" y="2233913"/>
                  </a:lnTo>
                  <a:lnTo>
                    <a:pt x="208208" y="2239270"/>
                  </a:lnTo>
                  <a:lnTo>
                    <a:pt x="208093" y="2244627"/>
                  </a:lnTo>
                  <a:lnTo>
                    <a:pt x="207990" y="2249984"/>
                  </a:lnTo>
                  <a:lnTo>
                    <a:pt x="207897" y="2255341"/>
                  </a:lnTo>
                  <a:lnTo>
                    <a:pt x="207815" y="2260698"/>
                  </a:lnTo>
                  <a:lnTo>
                    <a:pt x="207744" y="2266055"/>
                  </a:lnTo>
                  <a:lnTo>
                    <a:pt x="207682" y="2271412"/>
                  </a:lnTo>
                  <a:lnTo>
                    <a:pt x="207630" y="2276769"/>
                  </a:lnTo>
                  <a:lnTo>
                    <a:pt x="207587" y="2282127"/>
                  </a:lnTo>
                  <a:lnTo>
                    <a:pt x="207552" y="2287484"/>
                  </a:lnTo>
                  <a:lnTo>
                    <a:pt x="207525" y="2292841"/>
                  </a:lnTo>
                  <a:lnTo>
                    <a:pt x="207503" y="2298198"/>
                  </a:lnTo>
                  <a:lnTo>
                    <a:pt x="207487" y="2303555"/>
                  </a:lnTo>
                  <a:lnTo>
                    <a:pt x="207474" y="2308912"/>
                  </a:lnTo>
                  <a:lnTo>
                    <a:pt x="207464" y="2314269"/>
                  </a:lnTo>
                  <a:lnTo>
                    <a:pt x="207456" y="2319626"/>
                  </a:lnTo>
                  <a:lnTo>
                    <a:pt x="207449" y="2324983"/>
                  </a:lnTo>
                  <a:lnTo>
                    <a:pt x="207442" y="2330340"/>
                  </a:lnTo>
                  <a:lnTo>
                    <a:pt x="207434" y="2335698"/>
                  </a:lnTo>
                  <a:lnTo>
                    <a:pt x="207424" y="2341055"/>
                  </a:lnTo>
                  <a:lnTo>
                    <a:pt x="207412" y="2346412"/>
                  </a:lnTo>
                  <a:lnTo>
                    <a:pt x="207397" y="2351769"/>
                  </a:lnTo>
                  <a:lnTo>
                    <a:pt x="207380" y="2357126"/>
                  </a:lnTo>
                  <a:lnTo>
                    <a:pt x="207358" y="2362483"/>
                  </a:lnTo>
                  <a:lnTo>
                    <a:pt x="207333" y="2367840"/>
                  </a:lnTo>
                  <a:lnTo>
                    <a:pt x="207304" y="2373197"/>
                  </a:lnTo>
                  <a:lnTo>
                    <a:pt x="207271" y="2378554"/>
                  </a:lnTo>
                  <a:lnTo>
                    <a:pt x="207234" y="2383912"/>
                  </a:lnTo>
                  <a:lnTo>
                    <a:pt x="207194" y="2389269"/>
                  </a:lnTo>
                  <a:lnTo>
                    <a:pt x="207151" y="2394626"/>
                  </a:lnTo>
                  <a:lnTo>
                    <a:pt x="207104" y="2399983"/>
                  </a:lnTo>
                  <a:lnTo>
                    <a:pt x="207055" y="2405340"/>
                  </a:lnTo>
                  <a:lnTo>
                    <a:pt x="207004" y="2410697"/>
                  </a:lnTo>
                  <a:lnTo>
                    <a:pt x="206951" y="2416054"/>
                  </a:lnTo>
                  <a:lnTo>
                    <a:pt x="206897" y="2421411"/>
                  </a:lnTo>
                  <a:lnTo>
                    <a:pt x="206842" y="2426768"/>
                  </a:lnTo>
                  <a:lnTo>
                    <a:pt x="206788" y="2432125"/>
                  </a:lnTo>
                  <a:lnTo>
                    <a:pt x="206733" y="2437483"/>
                  </a:lnTo>
                  <a:lnTo>
                    <a:pt x="206680" y="2442840"/>
                  </a:lnTo>
                  <a:lnTo>
                    <a:pt x="206629" y="2448197"/>
                  </a:lnTo>
                  <a:lnTo>
                    <a:pt x="206581" y="2453554"/>
                  </a:lnTo>
                  <a:lnTo>
                    <a:pt x="206535" y="2458911"/>
                  </a:lnTo>
                  <a:lnTo>
                    <a:pt x="206494" y="2464268"/>
                  </a:lnTo>
                  <a:lnTo>
                    <a:pt x="206456" y="2469625"/>
                  </a:lnTo>
                  <a:lnTo>
                    <a:pt x="206423" y="2474982"/>
                  </a:lnTo>
                  <a:lnTo>
                    <a:pt x="206395" y="2480339"/>
                  </a:lnTo>
                  <a:lnTo>
                    <a:pt x="206374" y="2485697"/>
                  </a:lnTo>
                  <a:lnTo>
                    <a:pt x="206358" y="2491054"/>
                  </a:lnTo>
                  <a:lnTo>
                    <a:pt x="206347" y="2496411"/>
                  </a:lnTo>
                  <a:lnTo>
                    <a:pt x="206341" y="2501768"/>
                  </a:lnTo>
                  <a:lnTo>
                    <a:pt x="206340" y="2507125"/>
                  </a:lnTo>
                  <a:lnTo>
                    <a:pt x="206343" y="2512482"/>
                  </a:lnTo>
                  <a:lnTo>
                    <a:pt x="206350" y="2517839"/>
                  </a:lnTo>
                  <a:lnTo>
                    <a:pt x="206359" y="2523196"/>
                  </a:lnTo>
                  <a:lnTo>
                    <a:pt x="206371" y="2528553"/>
                  </a:lnTo>
                  <a:lnTo>
                    <a:pt x="206384" y="2533910"/>
                  </a:lnTo>
                  <a:lnTo>
                    <a:pt x="206397" y="2539268"/>
                  </a:lnTo>
                  <a:lnTo>
                    <a:pt x="206409" y="2544625"/>
                  </a:lnTo>
                  <a:lnTo>
                    <a:pt x="206419" y="2549982"/>
                  </a:lnTo>
                  <a:lnTo>
                    <a:pt x="206428" y="2555339"/>
                  </a:lnTo>
                  <a:lnTo>
                    <a:pt x="206435" y="2560696"/>
                  </a:lnTo>
                  <a:lnTo>
                    <a:pt x="206438" y="2566053"/>
                  </a:lnTo>
                  <a:lnTo>
                    <a:pt x="206438" y="2571410"/>
                  </a:lnTo>
                  <a:lnTo>
                    <a:pt x="206435" y="2576767"/>
                  </a:lnTo>
                  <a:lnTo>
                    <a:pt x="206429" y="2582124"/>
                  </a:lnTo>
                  <a:lnTo>
                    <a:pt x="206420" y="2587482"/>
                  </a:lnTo>
                  <a:lnTo>
                    <a:pt x="206408" y="2592839"/>
                  </a:lnTo>
                  <a:lnTo>
                    <a:pt x="206395" y="2598196"/>
                  </a:lnTo>
                  <a:lnTo>
                    <a:pt x="206379" y="2603553"/>
                  </a:lnTo>
                  <a:lnTo>
                    <a:pt x="206362" y="2608910"/>
                  </a:lnTo>
                  <a:lnTo>
                    <a:pt x="206343" y="2614267"/>
                  </a:lnTo>
                  <a:lnTo>
                    <a:pt x="206324" y="2619624"/>
                  </a:lnTo>
                  <a:lnTo>
                    <a:pt x="206304" y="2624981"/>
                  </a:lnTo>
                  <a:lnTo>
                    <a:pt x="206283" y="2630338"/>
                  </a:lnTo>
                  <a:lnTo>
                    <a:pt x="206261" y="2635695"/>
                  </a:lnTo>
                  <a:lnTo>
                    <a:pt x="206239" y="2641053"/>
                  </a:lnTo>
                  <a:lnTo>
                    <a:pt x="206216" y="2646410"/>
                  </a:lnTo>
                  <a:lnTo>
                    <a:pt x="206192" y="2651767"/>
                  </a:lnTo>
                  <a:lnTo>
                    <a:pt x="206166" y="2657124"/>
                  </a:lnTo>
                  <a:lnTo>
                    <a:pt x="206140" y="2662481"/>
                  </a:lnTo>
                  <a:lnTo>
                    <a:pt x="206111" y="2667838"/>
                  </a:lnTo>
                  <a:lnTo>
                    <a:pt x="206082" y="2673195"/>
                  </a:lnTo>
                  <a:lnTo>
                    <a:pt x="206050" y="2678552"/>
                  </a:lnTo>
                  <a:lnTo>
                    <a:pt x="206017" y="2683909"/>
                  </a:lnTo>
                  <a:lnTo>
                    <a:pt x="205982" y="2689267"/>
                  </a:lnTo>
                  <a:lnTo>
                    <a:pt x="205945" y="2694624"/>
                  </a:lnTo>
                  <a:lnTo>
                    <a:pt x="205907" y="2699981"/>
                  </a:lnTo>
                  <a:lnTo>
                    <a:pt x="205869" y="2705338"/>
                  </a:lnTo>
                  <a:lnTo>
                    <a:pt x="205829" y="2710695"/>
                  </a:lnTo>
                  <a:lnTo>
                    <a:pt x="205789" y="2716052"/>
                  </a:lnTo>
                  <a:lnTo>
                    <a:pt x="205749" y="2721409"/>
                  </a:lnTo>
                  <a:lnTo>
                    <a:pt x="205709" y="2726766"/>
                  </a:lnTo>
                  <a:lnTo>
                    <a:pt x="205670" y="2732123"/>
                  </a:lnTo>
                  <a:lnTo>
                    <a:pt x="205632" y="2737480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9" name="pg34">
              <a:extLst>
                <a:ext uri="{FF2B5EF4-FFF2-40B4-BE49-F238E27FC236}">
                  <a16:creationId xmlns:a16="http://schemas.microsoft.com/office/drawing/2014/main" id="{6858F530-C73D-0D31-A1A7-6F766BC7C33B}"/>
                </a:ext>
              </a:extLst>
            </p:cNvPr>
            <p:cNvSpPr/>
            <p:nvPr/>
          </p:nvSpPr>
          <p:spPr>
            <a:xfrm>
              <a:off x="6293693" y="3774069"/>
              <a:ext cx="446825" cy="2974599"/>
            </a:xfrm>
            <a:custGeom>
              <a:avLst/>
              <a:gdLst/>
              <a:ahLst/>
              <a:cxnLst/>
              <a:rect l="0" t="0" r="0" b="0"/>
              <a:pathLst>
                <a:path w="446825" h="2974599">
                  <a:moveTo>
                    <a:pt x="222215" y="2974599"/>
                  </a:moveTo>
                  <a:lnTo>
                    <a:pt x="222158" y="2968777"/>
                  </a:lnTo>
                  <a:lnTo>
                    <a:pt x="222111" y="2962956"/>
                  </a:lnTo>
                  <a:lnTo>
                    <a:pt x="222073" y="2957135"/>
                  </a:lnTo>
                  <a:lnTo>
                    <a:pt x="222046" y="2951314"/>
                  </a:lnTo>
                  <a:lnTo>
                    <a:pt x="222029" y="2945493"/>
                  </a:lnTo>
                  <a:lnTo>
                    <a:pt x="222022" y="2939672"/>
                  </a:lnTo>
                  <a:lnTo>
                    <a:pt x="222026" y="2933851"/>
                  </a:lnTo>
                  <a:lnTo>
                    <a:pt x="222039" y="2928030"/>
                  </a:lnTo>
                  <a:lnTo>
                    <a:pt x="222058" y="2922208"/>
                  </a:lnTo>
                  <a:lnTo>
                    <a:pt x="222084" y="2916387"/>
                  </a:lnTo>
                  <a:lnTo>
                    <a:pt x="222114" y="2910566"/>
                  </a:lnTo>
                  <a:lnTo>
                    <a:pt x="222148" y="2904745"/>
                  </a:lnTo>
                  <a:lnTo>
                    <a:pt x="222183" y="2898924"/>
                  </a:lnTo>
                  <a:lnTo>
                    <a:pt x="222219" y="2893103"/>
                  </a:lnTo>
                  <a:lnTo>
                    <a:pt x="222254" y="2887282"/>
                  </a:lnTo>
                  <a:lnTo>
                    <a:pt x="222287" y="2881460"/>
                  </a:lnTo>
                  <a:lnTo>
                    <a:pt x="222317" y="2875639"/>
                  </a:lnTo>
                  <a:lnTo>
                    <a:pt x="222344" y="2869818"/>
                  </a:lnTo>
                  <a:lnTo>
                    <a:pt x="222366" y="2863997"/>
                  </a:lnTo>
                  <a:lnTo>
                    <a:pt x="222384" y="2858176"/>
                  </a:lnTo>
                  <a:lnTo>
                    <a:pt x="222397" y="2852355"/>
                  </a:lnTo>
                  <a:lnTo>
                    <a:pt x="222405" y="2846534"/>
                  </a:lnTo>
                  <a:lnTo>
                    <a:pt x="222406" y="2840713"/>
                  </a:lnTo>
                  <a:lnTo>
                    <a:pt x="222402" y="2834891"/>
                  </a:lnTo>
                  <a:lnTo>
                    <a:pt x="222392" y="2829070"/>
                  </a:lnTo>
                  <a:lnTo>
                    <a:pt x="222377" y="2823249"/>
                  </a:lnTo>
                  <a:lnTo>
                    <a:pt x="222358" y="2817428"/>
                  </a:lnTo>
                  <a:lnTo>
                    <a:pt x="222334" y="2811607"/>
                  </a:lnTo>
                  <a:lnTo>
                    <a:pt x="222307" y="2805786"/>
                  </a:lnTo>
                  <a:lnTo>
                    <a:pt x="222278" y="2799965"/>
                  </a:lnTo>
                  <a:lnTo>
                    <a:pt x="222247" y="2794143"/>
                  </a:lnTo>
                  <a:lnTo>
                    <a:pt x="222215" y="2788322"/>
                  </a:lnTo>
                  <a:lnTo>
                    <a:pt x="222185" y="2782501"/>
                  </a:lnTo>
                  <a:lnTo>
                    <a:pt x="222156" y="2776680"/>
                  </a:lnTo>
                  <a:lnTo>
                    <a:pt x="222129" y="2770859"/>
                  </a:lnTo>
                  <a:lnTo>
                    <a:pt x="222106" y="2765038"/>
                  </a:lnTo>
                  <a:lnTo>
                    <a:pt x="222087" y="2759217"/>
                  </a:lnTo>
                  <a:lnTo>
                    <a:pt x="222072" y="2753396"/>
                  </a:lnTo>
                  <a:lnTo>
                    <a:pt x="222062" y="2747574"/>
                  </a:lnTo>
                  <a:lnTo>
                    <a:pt x="222057" y="2741753"/>
                  </a:lnTo>
                  <a:lnTo>
                    <a:pt x="222057" y="2735932"/>
                  </a:lnTo>
                  <a:lnTo>
                    <a:pt x="222062" y="2730111"/>
                  </a:lnTo>
                  <a:lnTo>
                    <a:pt x="222071" y="2724290"/>
                  </a:lnTo>
                  <a:lnTo>
                    <a:pt x="222083" y="2718469"/>
                  </a:lnTo>
                  <a:lnTo>
                    <a:pt x="222097" y="2712648"/>
                  </a:lnTo>
                  <a:lnTo>
                    <a:pt x="222114" y="2706826"/>
                  </a:lnTo>
                  <a:lnTo>
                    <a:pt x="222133" y="2701005"/>
                  </a:lnTo>
                  <a:lnTo>
                    <a:pt x="222152" y="2695184"/>
                  </a:lnTo>
                  <a:lnTo>
                    <a:pt x="222171" y="2689363"/>
                  </a:lnTo>
                  <a:lnTo>
                    <a:pt x="222190" y="2683542"/>
                  </a:lnTo>
                  <a:lnTo>
                    <a:pt x="222207" y="2677721"/>
                  </a:lnTo>
                  <a:lnTo>
                    <a:pt x="222223" y="2671900"/>
                  </a:lnTo>
                  <a:lnTo>
                    <a:pt x="222236" y="2666079"/>
                  </a:lnTo>
                  <a:lnTo>
                    <a:pt x="222248" y="2660257"/>
                  </a:lnTo>
                  <a:lnTo>
                    <a:pt x="222258" y="2654436"/>
                  </a:lnTo>
                  <a:lnTo>
                    <a:pt x="222265" y="2648615"/>
                  </a:lnTo>
                  <a:lnTo>
                    <a:pt x="222270" y="2642794"/>
                  </a:lnTo>
                  <a:lnTo>
                    <a:pt x="222274" y="2636973"/>
                  </a:lnTo>
                  <a:lnTo>
                    <a:pt x="222277" y="2631152"/>
                  </a:lnTo>
                  <a:lnTo>
                    <a:pt x="222280" y="2625331"/>
                  </a:lnTo>
                  <a:lnTo>
                    <a:pt x="222283" y="2619509"/>
                  </a:lnTo>
                  <a:lnTo>
                    <a:pt x="222286" y="2613688"/>
                  </a:lnTo>
                  <a:lnTo>
                    <a:pt x="222289" y="2607867"/>
                  </a:lnTo>
                  <a:lnTo>
                    <a:pt x="222294" y="2602046"/>
                  </a:lnTo>
                  <a:lnTo>
                    <a:pt x="222300" y="2596225"/>
                  </a:lnTo>
                  <a:lnTo>
                    <a:pt x="222307" y="2590404"/>
                  </a:lnTo>
                  <a:lnTo>
                    <a:pt x="222315" y="2584583"/>
                  </a:lnTo>
                  <a:lnTo>
                    <a:pt x="222322" y="2578762"/>
                  </a:lnTo>
                  <a:lnTo>
                    <a:pt x="222327" y="2572940"/>
                  </a:lnTo>
                  <a:lnTo>
                    <a:pt x="222330" y="2567119"/>
                  </a:lnTo>
                  <a:lnTo>
                    <a:pt x="222330" y="2561298"/>
                  </a:lnTo>
                  <a:lnTo>
                    <a:pt x="222324" y="2555477"/>
                  </a:lnTo>
                  <a:lnTo>
                    <a:pt x="222311" y="2549656"/>
                  </a:lnTo>
                  <a:lnTo>
                    <a:pt x="222287" y="2543835"/>
                  </a:lnTo>
                  <a:lnTo>
                    <a:pt x="222254" y="2538014"/>
                  </a:lnTo>
                  <a:lnTo>
                    <a:pt x="222209" y="2532192"/>
                  </a:lnTo>
                  <a:lnTo>
                    <a:pt x="222151" y="2526371"/>
                  </a:lnTo>
                  <a:lnTo>
                    <a:pt x="222080" y="2520550"/>
                  </a:lnTo>
                  <a:lnTo>
                    <a:pt x="221995" y="2514729"/>
                  </a:lnTo>
                  <a:lnTo>
                    <a:pt x="221898" y="2508908"/>
                  </a:lnTo>
                  <a:lnTo>
                    <a:pt x="221789" y="2503087"/>
                  </a:lnTo>
                  <a:lnTo>
                    <a:pt x="221668" y="2497266"/>
                  </a:lnTo>
                  <a:lnTo>
                    <a:pt x="221539" y="2491445"/>
                  </a:lnTo>
                  <a:lnTo>
                    <a:pt x="221404" y="2485623"/>
                  </a:lnTo>
                  <a:lnTo>
                    <a:pt x="221266" y="2479802"/>
                  </a:lnTo>
                  <a:lnTo>
                    <a:pt x="221129" y="2473981"/>
                  </a:lnTo>
                  <a:lnTo>
                    <a:pt x="220994" y="2468160"/>
                  </a:lnTo>
                  <a:lnTo>
                    <a:pt x="220864" y="2462339"/>
                  </a:lnTo>
                  <a:lnTo>
                    <a:pt x="220742" y="2456518"/>
                  </a:lnTo>
                  <a:lnTo>
                    <a:pt x="220630" y="2450697"/>
                  </a:lnTo>
                  <a:lnTo>
                    <a:pt x="220531" y="2444875"/>
                  </a:lnTo>
                  <a:lnTo>
                    <a:pt x="220443" y="2439054"/>
                  </a:lnTo>
                  <a:lnTo>
                    <a:pt x="220367" y="2433233"/>
                  </a:lnTo>
                  <a:lnTo>
                    <a:pt x="220303" y="2427412"/>
                  </a:lnTo>
                  <a:lnTo>
                    <a:pt x="220248" y="2421591"/>
                  </a:lnTo>
                  <a:lnTo>
                    <a:pt x="220202" y="2415770"/>
                  </a:lnTo>
                  <a:lnTo>
                    <a:pt x="220163" y="2409949"/>
                  </a:lnTo>
                  <a:lnTo>
                    <a:pt x="220128" y="2404128"/>
                  </a:lnTo>
                  <a:lnTo>
                    <a:pt x="220095" y="2398306"/>
                  </a:lnTo>
                  <a:lnTo>
                    <a:pt x="220061" y="2392485"/>
                  </a:lnTo>
                  <a:lnTo>
                    <a:pt x="220023" y="2386664"/>
                  </a:lnTo>
                  <a:lnTo>
                    <a:pt x="219981" y="2380843"/>
                  </a:lnTo>
                  <a:lnTo>
                    <a:pt x="219933" y="2375022"/>
                  </a:lnTo>
                  <a:lnTo>
                    <a:pt x="219878" y="2369201"/>
                  </a:lnTo>
                  <a:lnTo>
                    <a:pt x="219816" y="2363380"/>
                  </a:lnTo>
                  <a:lnTo>
                    <a:pt x="219745" y="2357558"/>
                  </a:lnTo>
                  <a:lnTo>
                    <a:pt x="219666" y="2351737"/>
                  </a:lnTo>
                  <a:lnTo>
                    <a:pt x="219581" y="2345916"/>
                  </a:lnTo>
                  <a:lnTo>
                    <a:pt x="219491" y="2340095"/>
                  </a:lnTo>
                  <a:lnTo>
                    <a:pt x="219398" y="2334274"/>
                  </a:lnTo>
                  <a:lnTo>
                    <a:pt x="219302" y="2328453"/>
                  </a:lnTo>
                  <a:lnTo>
                    <a:pt x="219206" y="2322632"/>
                  </a:lnTo>
                  <a:lnTo>
                    <a:pt x="219112" y="2316811"/>
                  </a:lnTo>
                  <a:lnTo>
                    <a:pt x="219021" y="2310989"/>
                  </a:lnTo>
                  <a:lnTo>
                    <a:pt x="218936" y="2305168"/>
                  </a:lnTo>
                  <a:lnTo>
                    <a:pt x="218859" y="2299347"/>
                  </a:lnTo>
                  <a:lnTo>
                    <a:pt x="218789" y="2293526"/>
                  </a:lnTo>
                  <a:lnTo>
                    <a:pt x="218729" y="2287705"/>
                  </a:lnTo>
                  <a:lnTo>
                    <a:pt x="218679" y="2281884"/>
                  </a:lnTo>
                  <a:lnTo>
                    <a:pt x="218639" y="2276063"/>
                  </a:lnTo>
                  <a:lnTo>
                    <a:pt x="218609" y="2270241"/>
                  </a:lnTo>
                  <a:lnTo>
                    <a:pt x="218589" y="2264420"/>
                  </a:lnTo>
                  <a:lnTo>
                    <a:pt x="218578" y="2258599"/>
                  </a:lnTo>
                  <a:lnTo>
                    <a:pt x="218575" y="2252778"/>
                  </a:lnTo>
                  <a:lnTo>
                    <a:pt x="218578" y="2246957"/>
                  </a:lnTo>
                  <a:lnTo>
                    <a:pt x="218585" y="2241136"/>
                  </a:lnTo>
                  <a:lnTo>
                    <a:pt x="218593" y="2235315"/>
                  </a:lnTo>
                  <a:lnTo>
                    <a:pt x="218600" y="2229494"/>
                  </a:lnTo>
                  <a:lnTo>
                    <a:pt x="218603" y="2223672"/>
                  </a:lnTo>
                  <a:lnTo>
                    <a:pt x="218602" y="2217851"/>
                  </a:lnTo>
                  <a:lnTo>
                    <a:pt x="218591" y="2212030"/>
                  </a:lnTo>
                  <a:lnTo>
                    <a:pt x="218570" y="2206209"/>
                  </a:lnTo>
                  <a:lnTo>
                    <a:pt x="218537" y="2200388"/>
                  </a:lnTo>
                  <a:lnTo>
                    <a:pt x="218490" y="2194567"/>
                  </a:lnTo>
                  <a:lnTo>
                    <a:pt x="218430" y="2188746"/>
                  </a:lnTo>
                  <a:lnTo>
                    <a:pt x="218357" y="2182924"/>
                  </a:lnTo>
                  <a:lnTo>
                    <a:pt x="218271" y="2177103"/>
                  </a:lnTo>
                  <a:lnTo>
                    <a:pt x="218173" y="2171282"/>
                  </a:lnTo>
                  <a:lnTo>
                    <a:pt x="218064" y="2165461"/>
                  </a:lnTo>
                  <a:lnTo>
                    <a:pt x="217947" y="2159640"/>
                  </a:lnTo>
                  <a:lnTo>
                    <a:pt x="217825" y="2153819"/>
                  </a:lnTo>
                  <a:lnTo>
                    <a:pt x="217701" y="2147998"/>
                  </a:lnTo>
                  <a:lnTo>
                    <a:pt x="217576" y="2142177"/>
                  </a:lnTo>
                  <a:lnTo>
                    <a:pt x="217455" y="2136355"/>
                  </a:lnTo>
                  <a:lnTo>
                    <a:pt x="217338" y="2130534"/>
                  </a:lnTo>
                  <a:lnTo>
                    <a:pt x="217227" y="2124713"/>
                  </a:lnTo>
                  <a:lnTo>
                    <a:pt x="217122" y="2118892"/>
                  </a:lnTo>
                  <a:lnTo>
                    <a:pt x="217025" y="2113071"/>
                  </a:lnTo>
                  <a:lnTo>
                    <a:pt x="216935" y="2107250"/>
                  </a:lnTo>
                  <a:lnTo>
                    <a:pt x="216848" y="2101429"/>
                  </a:lnTo>
                  <a:lnTo>
                    <a:pt x="216763" y="2095607"/>
                  </a:lnTo>
                  <a:lnTo>
                    <a:pt x="216677" y="2089786"/>
                  </a:lnTo>
                  <a:lnTo>
                    <a:pt x="216587" y="2083965"/>
                  </a:lnTo>
                  <a:lnTo>
                    <a:pt x="216489" y="2078144"/>
                  </a:lnTo>
                  <a:lnTo>
                    <a:pt x="216380" y="2072323"/>
                  </a:lnTo>
                  <a:lnTo>
                    <a:pt x="216255" y="2066502"/>
                  </a:lnTo>
                  <a:lnTo>
                    <a:pt x="216111" y="2060681"/>
                  </a:lnTo>
                  <a:lnTo>
                    <a:pt x="215947" y="2054860"/>
                  </a:lnTo>
                  <a:lnTo>
                    <a:pt x="215761" y="2049038"/>
                  </a:lnTo>
                  <a:lnTo>
                    <a:pt x="215552" y="2043217"/>
                  </a:lnTo>
                  <a:lnTo>
                    <a:pt x="215321" y="2037396"/>
                  </a:lnTo>
                  <a:lnTo>
                    <a:pt x="215066" y="2031575"/>
                  </a:lnTo>
                  <a:lnTo>
                    <a:pt x="214788" y="2025754"/>
                  </a:lnTo>
                  <a:lnTo>
                    <a:pt x="214489" y="2019933"/>
                  </a:lnTo>
                  <a:lnTo>
                    <a:pt x="214167" y="2014112"/>
                  </a:lnTo>
                  <a:lnTo>
                    <a:pt x="213827" y="2008290"/>
                  </a:lnTo>
                  <a:lnTo>
                    <a:pt x="213471" y="2002469"/>
                  </a:lnTo>
                  <a:lnTo>
                    <a:pt x="213100" y="1996648"/>
                  </a:lnTo>
                  <a:lnTo>
                    <a:pt x="212717" y="1990827"/>
                  </a:lnTo>
                  <a:lnTo>
                    <a:pt x="212322" y="1985006"/>
                  </a:lnTo>
                  <a:lnTo>
                    <a:pt x="211918" y="1979185"/>
                  </a:lnTo>
                  <a:lnTo>
                    <a:pt x="211505" y="1973364"/>
                  </a:lnTo>
                  <a:lnTo>
                    <a:pt x="211084" y="1967543"/>
                  </a:lnTo>
                  <a:lnTo>
                    <a:pt x="210657" y="1961721"/>
                  </a:lnTo>
                  <a:lnTo>
                    <a:pt x="210225" y="1955900"/>
                  </a:lnTo>
                  <a:lnTo>
                    <a:pt x="209788" y="1950079"/>
                  </a:lnTo>
                  <a:lnTo>
                    <a:pt x="209348" y="1944258"/>
                  </a:lnTo>
                  <a:lnTo>
                    <a:pt x="208904" y="1938437"/>
                  </a:lnTo>
                  <a:lnTo>
                    <a:pt x="208457" y="1932616"/>
                  </a:lnTo>
                  <a:lnTo>
                    <a:pt x="208008" y="1926795"/>
                  </a:lnTo>
                  <a:lnTo>
                    <a:pt x="207558" y="1920973"/>
                  </a:lnTo>
                  <a:lnTo>
                    <a:pt x="207108" y="1915152"/>
                  </a:lnTo>
                  <a:lnTo>
                    <a:pt x="206659" y="1909331"/>
                  </a:lnTo>
                  <a:lnTo>
                    <a:pt x="206212" y="1903510"/>
                  </a:lnTo>
                  <a:lnTo>
                    <a:pt x="205770" y="1897689"/>
                  </a:lnTo>
                  <a:lnTo>
                    <a:pt x="205333" y="1891868"/>
                  </a:lnTo>
                  <a:lnTo>
                    <a:pt x="204904" y="1886047"/>
                  </a:lnTo>
                  <a:lnTo>
                    <a:pt x="204483" y="1880226"/>
                  </a:lnTo>
                  <a:lnTo>
                    <a:pt x="204071" y="1874404"/>
                  </a:lnTo>
                  <a:lnTo>
                    <a:pt x="203670" y="1868583"/>
                  </a:lnTo>
                  <a:lnTo>
                    <a:pt x="203279" y="1862762"/>
                  </a:lnTo>
                  <a:lnTo>
                    <a:pt x="202896" y="1856941"/>
                  </a:lnTo>
                  <a:lnTo>
                    <a:pt x="202520" y="1851120"/>
                  </a:lnTo>
                  <a:lnTo>
                    <a:pt x="202148" y="1845299"/>
                  </a:lnTo>
                  <a:lnTo>
                    <a:pt x="201777" y="1839478"/>
                  </a:lnTo>
                  <a:lnTo>
                    <a:pt x="201404" y="1833656"/>
                  </a:lnTo>
                  <a:lnTo>
                    <a:pt x="201025" y="1827835"/>
                  </a:lnTo>
                  <a:lnTo>
                    <a:pt x="200634" y="1822014"/>
                  </a:lnTo>
                  <a:lnTo>
                    <a:pt x="200228" y="1816193"/>
                  </a:lnTo>
                  <a:lnTo>
                    <a:pt x="199803" y="1810372"/>
                  </a:lnTo>
                  <a:lnTo>
                    <a:pt x="199356" y="1804551"/>
                  </a:lnTo>
                  <a:lnTo>
                    <a:pt x="198885" y="1798730"/>
                  </a:lnTo>
                  <a:lnTo>
                    <a:pt x="198388" y="1792909"/>
                  </a:lnTo>
                  <a:lnTo>
                    <a:pt x="197864" y="1787087"/>
                  </a:lnTo>
                  <a:lnTo>
                    <a:pt x="197312" y="1781266"/>
                  </a:lnTo>
                  <a:lnTo>
                    <a:pt x="196730" y="1775445"/>
                  </a:lnTo>
                  <a:lnTo>
                    <a:pt x="196119" y="1769624"/>
                  </a:lnTo>
                  <a:lnTo>
                    <a:pt x="195483" y="1763803"/>
                  </a:lnTo>
                  <a:lnTo>
                    <a:pt x="194823" y="1757982"/>
                  </a:lnTo>
                  <a:lnTo>
                    <a:pt x="194142" y="1752161"/>
                  </a:lnTo>
                  <a:lnTo>
                    <a:pt x="193440" y="1746339"/>
                  </a:lnTo>
                  <a:lnTo>
                    <a:pt x="192719" y="1740518"/>
                  </a:lnTo>
                  <a:lnTo>
                    <a:pt x="191981" y="1734697"/>
                  </a:lnTo>
                  <a:lnTo>
                    <a:pt x="191226" y="1728876"/>
                  </a:lnTo>
                  <a:lnTo>
                    <a:pt x="190454" y="1723055"/>
                  </a:lnTo>
                  <a:lnTo>
                    <a:pt x="189666" y="1717234"/>
                  </a:lnTo>
                  <a:lnTo>
                    <a:pt x="188864" y="1711413"/>
                  </a:lnTo>
                  <a:lnTo>
                    <a:pt x="188048" y="1705592"/>
                  </a:lnTo>
                  <a:lnTo>
                    <a:pt x="187219" y="1699770"/>
                  </a:lnTo>
                  <a:lnTo>
                    <a:pt x="186377" y="1693949"/>
                  </a:lnTo>
                  <a:lnTo>
                    <a:pt x="185524" y="1688128"/>
                  </a:lnTo>
                  <a:lnTo>
                    <a:pt x="184662" y="1682307"/>
                  </a:lnTo>
                  <a:lnTo>
                    <a:pt x="183792" y="1676486"/>
                  </a:lnTo>
                  <a:lnTo>
                    <a:pt x="182920" y="1670665"/>
                  </a:lnTo>
                  <a:lnTo>
                    <a:pt x="182048" y="1664844"/>
                  </a:lnTo>
                  <a:lnTo>
                    <a:pt x="181183" y="1659022"/>
                  </a:lnTo>
                  <a:lnTo>
                    <a:pt x="180327" y="1653201"/>
                  </a:lnTo>
                  <a:lnTo>
                    <a:pt x="179486" y="1647380"/>
                  </a:lnTo>
                  <a:lnTo>
                    <a:pt x="178664" y="1641559"/>
                  </a:lnTo>
                  <a:lnTo>
                    <a:pt x="177865" y="1635738"/>
                  </a:lnTo>
                  <a:lnTo>
                    <a:pt x="177094" y="1629917"/>
                  </a:lnTo>
                  <a:lnTo>
                    <a:pt x="176355" y="1624096"/>
                  </a:lnTo>
                  <a:lnTo>
                    <a:pt x="175646" y="1618275"/>
                  </a:lnTo>
                  <a:lnTo>
                    <a:pt x="174966" y="1612453"/>
                  </a:lnTo>
                  <a:lnTo>
                    <a:pt x="174315" y="1606632"/>
                  </a:lnTo>
                  <a:lnTo>
                    <a:pt x="173688" y="1600811"/>
                  </a:lnTo>
                  <a:lnTo>
                    <a:pt x="173082" y="1594990"/>
                  </a:lnTo>
                  <a:lnTo>
                    <a:pt x="172491" y="1589169"/>
                  </a:lnTo>
                  <a:lnTo>
                    <a:pt x="171909" y="1583348"/>
                  </a:lnTo>
                  <a:lnTo>
                    <a:pt x="171327" y="1577527"/>
                  </a:lnTo>
                  <a:lnTo>
                    <a:pt x="170735" y="1571705"/>
                  </a:lnTo>
                  <a:lnTo>
                    <a:pt x="170123" y="1565884"/>
                  </a:lnTo>
                  <a:lnTo>
                    <a:pt x="169482" y="1560063"/>
                  </a:lnTo>
                  <a:lnTo>
                    <a:pt x="168803" y="1554242"/>
                  </a:lnTo>
                  <a:lnTo>
                    <a:pt x="168076" y="1548421"/>
                  </a:lnTo>
                  <a:lnTo>
                    <a:pt x="167290" y="1542600"/>
                  </a:lnTo>
                  <a:lnTo>
                    <a:pt x="166438" y="1536779"/>
                  </a:lnTo>
                  <a:lnTo>
                    <a:pt x="165499" y="1530958"/>
                  </a:lnTo>
                  <a:lnTo>
                    <a:pt x="164472" y="1525136"/>
                  </a:lnTo>
                  <a:lnTo>
                    <a:pt x="163354" y="1519315"/>
                  </a:lnTo>
                  <a:lnTo>
                    <a:pt x="162141" y="1513494"/>
                  </a:lnTo>
                  <a:lnTo>
                    <a:pt x="160830" y="1507673"/>
                  </a:lnTo>
                  <a:lnTo>
                    <a:pt x="159422" y="1501852"/>
                  </a:lnTo>
                  <a:lnTo>
                    <a:pt x="157917" y="1496031"/>
                  </a:lnTo>
                  <a:lnTo>
                    <a:pt x="156319" y="1490210"/>
                  </a:lnTo>
                  <a:lnTo>
                    <a:pt x="154627" y="1484388"/>
                  </a:lnTo>
                  <a:lnTo>
                    <a:pt x="152850" y="1478567"/>
                  </a:lnTo>
                  <a:lnTo>
                    <a:pt x="151004" y="1472746"/>
                  </a:lnTo>
                  <a:lnTo>
                    <a:pt x="149098" y="1466925"/>
                  </a:lnTo>
                  <a:lnTo>
                    <a:pt x="147140" y="1461104"/>
                  </a:lnTo>
                  <a:lnTo>
                    <a:pt x="145139" y="1455283"/>
                  </a:lnTo>
                  <a:lnTo>
                    <a:pt x="143101" y="1449462"/>
                  </a:lnTo>
                  <a:lnTo>
                    <a:pt x="141033" y="1443641"/>
                  </a:lnTo>
                  <a:lnTo>
                    <a:pt x="138936" y="1437819"/>
                  </a:lnTo>
                  <a:lnTo>
                    <a:pt x="136811" y="1431998"/>
                  </a:lnTo>
                  <a:lnTo>
                    <a:pt x="134660" y="1426177"/>
                  </a:lnTo>
                  <a:lnTo>
                    <a:pt x="132479" y="1420356"/>
                  </a:lnTo>
                  <a:lnTo>
                    <a:pt x="130264" y="1414535"/>
                  </a:lnTo>
                  <a:lnTo>
                    <a:pt x="128011" y="1408714"/>
                  </a:lnTo>
                  <a:lnTo>
                    <a:pt x="125714" y="1402893"/>
                  </a:lnTo>
                  <a:lnTo>
                    <a:pt x="123370" y="1397071"/>
                  </a:lnTo>
                  <a:lnTo>
                    <a:pt x="120973" y="1391250"/>
                  </a:lnTo>
                  <a:lnTo>
                    <a:pt x="118517" y="1385429"/>
                  </a:lnTo>
                  <a:lnTo>
                    <a:pt x="116008" y="1379608"/>
                  </a:lnTo>
                  <a:lnTo>
                    <a:pt x="113451" y="1373787"/>
                  </a:lnTo>
                  <a:lnTo>
                    <a:pt x="110855" y="1367966"/>
                  </a:lnTo>
                  <a:lnTo>
                    <a:pt x="108230" y="1362145"/>
                  </a:lnTo>
                  <a:lnTo>
                    <a:pt x="105588" y="1356324"/>
                  </a:lnTo>
                  <a:lnTo>
                    <a:pt x="102944" y="1350502"/>
                  </a:lnTo>
                  <a:lnTo>
                    <a:pt x="100314" y="1344681"/>
                  </a:lnTo>
                  <a:lnTo>
                    <a:pt x="97721" y="1338860"/>
                  </a:lnTo>
                  <a:lnTo>
                    <a:pt x="95187" y="1333039"/>
                  </a:lnTo>
                  <a:lnTo>
                    <a:pt x="92729" y="1327218"/>
                  </a:lnTo>
                  <a:lnTo>
                    <a:pt x="90360" y="1321397"/>
                  </a:lnTo>
                  <a:lnTo>
                    <a:pt x="88096" y="1315576"/>
                  </a:lnTo>
                  <a:lnTo>
                    <a:pt x="85946" y="1309754"/>
                  </a:lnTo>
                  <a:lnTo>
                    <a:pt x="83919" y="1303933"/>
                  </a:lnTo>
                  <a:lnTo>
                    <a:pt x="82019" y="1298112"/>
                  </a:lnTo>
                  <a:lnTo>
                    <a:pt x="80249" y="1292291"/>
                  </a:lnTo>
                  <a:lnTo>
                    <a:pt x="78613" y="1286470"/>
                  </a:lnTo>
                  <a:lnTo>
                    <a:pt x="77082" y="1280649"/>
                  </a:lnTo>
                  <a:lnTo>
                    <a:pt x="75641" y="1274828"/>
                  </a:lnTo>
                  <a:lnTo>
                    <a:pt x="74270" y="1269007"/>
                  </a:lnTo>
                  <a:lnTo>
                    <a:pt x="72945" y="1263185"/>
                  </a:lnTo>
                  <a:lnTo>
                    <a:pt x="71641" y="1257364"/>
                  </a:lnTo>
                  <a:lnTo>
                    <a:pt x="70330" y="1251543"/>
                  </a:lnTo>
                  <a:lnTo>
                    <a:pt x="68985" y="1245722"/>
                  </a:lnTo>
                  <a:lnTo>
                    <a:pt x="67562" y="1239901"/>
                  </a:lnTo>
                  <a:lnTo>
                    <a:pt x="66039" y="1234080"/>
                  </a:lnTo>
                  <a:lnTo>
                    <a:pt x="64395" y="1228259"/>
                  </a:lnTo>
                  <a:lnTo>
                    <a:pt x="62612" y="1222437"/>
                  </a:lnTo>
                  <a:lnTo>
                    <a:pt x="60675" y="1216616"/>
                  </a:lnTo>
                  <a:lnTo>
                    <a:pt x="58578" y="1210795"/>
                  </a:lnTo>
                  <a:lnTo>
                    <a:pt x="56316" y="1204974"/>
                  </a:lnTo>
                  <a:lnTo>
                    <a:pt x="53894" y="1199153"/>
                  </a:lnTo>
                  <a:lnTo>
                    <a:pt x="51308" y="1193332"/>
                  </a:lnTo>
                  <a:lnTo>
                    <a:pt x="48584" y="1187511"/>
                  </a:lnTo>
                  <a:lnTo>
                    <a:pt x="45753" y="1181690"/>
                  </a:lnTo>
                  <a:lnTo>
                    <a:pt x="42842" y="1175868"/>
                  </a:lnTo>
                  <a:lnTo>
                    <a:pt x="39879" y="1170047"/>
                  </a:lnTo>
                  <a:lnTo>
                    <a:pt x="36894" y="1164226"/>
                  </a:lnTo>
                  <a:lnTo>
                    <a:pt x="33919" y="1158405"/>
                  </a:lnTo>
                  <a:lnTo>
                    <a:pt x="30984" y="1152584"/>
                  </a:lnTo>
                  <a:lnTo>
                    <a:pt x="28121" y="1146763"/>
                  </a:lnTo>
                  <a:lnTo>
                    <a:pt x="25371" y="1140942"/>
                  </a:lnTo>
                  <a:lnTo>
                    <a:pt x="22746" y="1135120"/>
                  </a:lnTo>
                  <a:lnTo>
                    <a:pt x="20264" y="1129299"/>
                  </a:lnTo>
                  <a:lnTo>
                    <a:pt x="17938" y="1123478"/>
                  </a:lnTo>
                  <a:lnTo>
                    <a:pt x="15778" y="1117657"/>
                  </a:lnTo>
                  <a:lnTo>
                    <a:pt x="13789" y="1111836"/>
                  </a:lnTo>
                  <a:lnTo>
                    <a:pt x="11973" y="1106015"/>
                  </a:lnTo>
                  <a:lnTo>
                    <a:pt x="10330" y="1100194"/>
                  </a:lnTo>
                  <a:lnTo>
                    <a:pt x="8878" y="1094373"/>
                  </a:lnTo>
                  <a:lnTo>
                    <a:pt x="7583" y="1088551"/>
                  </a:lnTo>
                  <a:lnTo>
                    <a:pt x="6436" y="1082730"/>
                  </a:lnTo>
                  <a:lnTo>
                    <a:pt x="5424" y="1076909"/>
                  </a:lnTo>
                  <a:lnTo>
                    <a:pt x="4536" y="1071088"/>
                  </a:lnTo>
                  <a:lnTo>
                    <a:pt x="3761" y="1065267"/>
                  </a:lnTo>
                  <a:lnTo>
                    <a:pt x="3085" y="1059446"/>
                  </a:lnTo>
                  <a:lnTo>
                    <a:pt x="2497" y="1053625"/>
                  </a:lnTo>
                  <a:lnTo>
                    <a:pt x="1993" y="1047803"/>
                  </a:lnTo>
                  <a:lnTo>
                    <a:pt x="1557" y="1041982"/>
                  </a:lnTo>
                  <a:lnTo>
                    <a:pt x="1178" y="1036161"/>
                  </a:lnTo>
                  <a:lnTo>
                    <a:pt x="851" y="1030340"/>
                  </a:lnTo>
                  <a:lnTo>
                    <a:pt x="574" y="1024519"/>
                  </a:lnTo>
                  <a:lnTo>
                    <a:pt x="347" y="1018698"/>
                  </a:lnTo>
                  <a:lnTo>
                    <a:pt x="171" y="1012877"/>
                  </a:lnTo>
                  <a:lnTo>
                    <a:pt x="51" y="1007056"/>
                  </a:lnTo>
                  <a:lnTo>
                    <a:pt x="0" y="1001234"/>
                  </a:lnTo>
                  <a:lnTo>
                    <a:pt x="32" y="995413"/>
                  </a:lnTo>
                  <a:lnTo>
                    <a:pt x="152" y="989592"/>
                  </a:lnTo>
                  <a:lnTo>
                    <a:pt x="374" y="983771"/>
                  </a:lnTo>
                  <a:lnTo>
                    <a:pt x="708" y="977950"/>
                  </a:lnTo>
                  <a:lnTo>
                    <a:pt x="1167" y="972129"/>
                  </a:lnTo>
                  <a:lnTo>
                    <a:pt x="1758" y="966308"/>
                  </a:lnTo>
                  <a:lnTo>
                    <a:pt x="2492" y="960486"/>
                  </a:lnTo>
                  <a:lnTo>
                    <a:pt x="3372" y="954665"/>
                  </a:lnTo>
                  <a:lnTo>
                    <a:pt x="4425" y="948844"/>
                  </a:lnTo>
                  <a:lnTo>
                    <a:pt x="5623" y="943023"/>
                  </a:lnTo>
                  <a:lnTo>
                    <a:pt x="6964" y="937202"/>
                  </a:lnTo>
                  <a:lnTo>
                    <a:pt x="8439" y="931381"/>
                  </a:lnTo>
                  <a:lnTo>
                    <a:pt x="10038" y="925560"/>
                  </a:lnTo>
                  <a:lnTo>
                    <a:pt x="11751" y="919739"/>
                  </a:lnTo>
                  <a:lnTo>
                    <a:pt x="13568" y="913917"/>
                  </a:lnTo>
                  <a:lnTo>
                    <a:pt x="15475" y="908096"/>
                  </a:lnTo>
                  <a:lnTo>
                    <a:pt x="17470" y="902275"/>
                  </a:lnTo>
                  <a:lnTo>
                    <a:pt x="19536" y="896454"/>
                  </a:lnTo>
                  <a:lnTo>
                    <a:pt x="21661" y="890633"/>
                  </a:lnTo>
                  <a:lnTo>
                    <a:pt x="23837" y="884812"/>
                  </a:lnTo>
                  <a:lnTo>
                    <a:pt x="26061" y="878991"/>
                  </a:lnTo>
                  <a:lnTo>
                    <a:pt x="28327" y="873169"/>
                  </a:lnTo>
                  <a:lnTo>
                    <a:pt x="30634" y="867348"/>
                  </a:lnTo>
                  <a:lnTo>
                    <a:pt x="32978" y="861527"/>
                  </a:lnTo>
                  <a:lnTo>
                    <a:pt x="35360" y="855706"/>
                  </a:lnTo>
                  <a:lnTo>
                    <a:pt x="37779" y="849885"/>
                  </a:lnTo>
                  <a:lnTo>
                    <a:pt x="40231" y="844064"/>
                  </a:lnTo>
                  <a:lnTo>
                    <a:pt x="42716" y="838243"/>
                  </a:lnTo>
                  <a:lnTo>
                    <a:pt x="45234" y="832422"/>
                  </a:lnTo>
                  <a:lnTo>
                    <a:pt x="47784" y="826600"/>
                  </a:lnTo>
                  <a:lnTo>
                    <a:pt x="50369" y="820779"/>
                  </a:lnTo>
                  <a:lnTo>
                    <a:pt x="52992" y="814958"/>
                  </a:lnTo>
                  <a:lnTo>
                    <a:pt x="55656" y="809137"/>
                  </a:lnTo>
                  <a:lnTo>
                    <a:pt x="58375" y="803316"/>
                  </a:lnTo>
                  <a:lnTo>
                    <a:pt x="61149" y="797495"/>
                  </a:lnTo>
                  <a:lnTo>
                    <a:pt x="63988" y="791674"/>
                  </a:lnTo>
                  <a:lnTo>
                    <a:pt x="66898" y="785852"/>
                  </a:lnTo>
                  <a:lnTo>
                    <a:pt x="69889" y="780031"/>
                  </a:lnTo>
                  <a:lnTo>
                    <a:pt x="72966" y="774210"/>
                  </a:lnTo>
                  <a:lnTo>
                    <a:pt x="76134" y="768389"/>
                  </a:lnTo>
                  <a:lnTo>
                    <a:pt x="79399" y="762568"/>
                  </a:lnTo>
                  <a:lnTo>
                    <a:pt x="82769" y="756747"/>
                  </a:lnTo>
                  <a:lnTo>
                    <a:pt x="86234" y="750926"/>
                  </a:lnTo>
                  <a:lnTo>
                    <a:pt x="89782" y="745105"/>
                  </a:lnTo>
                  <a:lnTo>
                    <a:pt x="93401" y="739283"/>
                  </a:lnTo>
                  <a:lnTo>
                    <a:pt x="97077" y="733462"/>
                  </a:lnTo>
                  <a:lnTo>
                    <a:pt x="100796" y="727641"/>
                  </a:lnTo>
                  <a:lnTo>
                    <a:pt x="104540" y="721820"/>
                  </a:lnTo>
                  <a:lnTo>
                    <a:pt x="108290" y="715999"/>
                  </a:lnTo>
                  <a:lnTo>
                    <a:pt x="112025" y="710178"/>
                  </a:lnTo>
                  <a:lnTo>
                    <a:pt x="115725" y="704357"/>
                  </a:lnTo>
                  <a:lnTo>
                    <a:pt x="119375" y="698535"/>
                  </a:lnTo>
                  <a:lnTo>
                    <a:pt x="122963" y="692714"/>
                  </a:lnTo>
                  <a:lnTo>
                    <a:pt x="126480" y="686893"/>
                  </a:lnTo>
                  <a:lnTo>
                    <a:pt x="129919" y="681072"/>
                  </a:lnTo>
                  <a:lnTo>
                    <a:pt x="133277" y="675251"/>
                  </a:lnTo>
                  <a:lnTo>
                    <a:pt x="136552" y="669430"/>
                  </a:lnTo>
                  <a:lnTo>
                    <a:pt x="139743" y="663609"/>
                  </a:lnTo>
                  <a:lnTo>
                    <a:pt x="142844" y="657788"/>
                  </a:lnTo>
                  <a:lnTo>
                    <a:pt x="145873" y="651966"/>
                  </a:lnTo>
                  <a:lnTo>
                    <a:pt x="148832" y="646145"/>
                  </a:lnTo>
                  <a:lnTo>
                    <a:pt x="151726" y="640324"/>
                  </a:lnTo>
                  <a:lnTo>
                    <a:pt x="154560" y="634503"/>
                  </a:lnTo>
                  <a:lnTo>
                    <a:pt x="157334" y="628682"/>
                  </a:lnTo>
                  <a:lnTo>
                    <a:pt x="160052" y="622861"/>
                  </a:lnTo>
                  <a:lnTo>
                    <a:pt x="162712" y="617040"/>
                  </a:lnTo>
                  <a:lnTo>
                    <a:pt x="165305" y="611218"/>
                  </a:lnTo>
                  <a:lnTo>
                    <a:pt x="167834" y="605397"/>
                  </a:lnTo>
                  <a:lnTo>
                    <a:pt x="170295" y="599576"/>
                  </a:lnTo>
                  <a:lnTo>
                    <a:pt x="172684" y="593755"/>
                  </a:lnTo>
                  <a:lnTo>
                    <a:pt x="174995" y="587934"/>
                  </a:lnTo>
                  <a:lnTo>
                    <a:pt x="177224" y="582113"/>
                  </a:lnTo>
                  <a:lnTo>
                    <a:pt x="179364" y="576292"/>
                  </a:lnTo>
                  <a:lnTo>
                    <a:pt x="181411" y="570471"/>
                  </a:lnTo>
                  <a:lnTo>
                    <a:pt x="183354" y="564649"/>
                  </a:lnTo>
                  <a:lnTo>
                    <a:pt x="185191" y="558828"/>
                  </a:lnTo>
                  <a:lnTo>
                    <a:pt x="186929" y="553007"/>
                  </a:lnTo>
                  <a:lnTo>
                    <a:pt x="188568" y="547186"/>
                  </a:lnTo>
                  <a:lnTo>
                    <a:pt x="190112" y="541365"/>
                  </a:lnTo>
                  <a:lnTo>
                    <a:pt x="191565" y="535544"/>
                  </a:lnTo>
                  <a:lnTo>
                    <a:pt x="192931" y="529723"/>
                  </a:lnTo>
                  <a:lnTo>
                    <a:pt x="194216" y="523901"/>
                  </a:lnTo>
                  <a:lnTo>
                    <a:pt x="195425" y="518080"/>
                  </a:lnTo>
                  <a:lnTo>
                    <a:pt x="196563" y="512259"/>
                  </a:lnTo>
                  <a:lnTo>
                    <a:pt x="197645" y="506438"/>
                  </a:lnTo>
                  <a:lnTo>
                    <a:pt x="198681" y="500617"/>
                  </a:lnTo>
                  <a:lnTo>
                    <a:pt x="199677" y="494796"/>
                  </a:lnTo>
                  <a:lnTo>
                    <a:pt x="200643" y="488975"/>
                  </a:lnTo>
                  <a:lnTo>
                    <a:pt x="201583" y="483154"/>
                  </a:lnTo>
                  <a:lnTo>
                    <a:pt x="202505" y="477332"/>
                  </a:lnTo>
                  <a:lnTo>
                    <a:pt x="203413" y="471511"/>
                  </a:lnTo>
                  <a:lnTo>
                    <a:pt x="204311" y="465690"/>
                  </a:lnTo>
                  <a:lnTo>
                    <a:pt x="205204" y="459869"/>
                  </a:lnTo>
                  <a:lnTo>
                    <a:pt x="206092" y="454048"/>
                  </a:lnTo>
                  <a:lnTo>
                    <a:pt x="206977" y="448227"/>
                  </a:lnTo>
                  <a:lnTo>
                    <a:pt x="207858" y="442406"/>
                  </a:lnTo>
                  <a:lnTo>
                    <a:pt x="208734" y="436584"/>
                  </a:lnTo>
                  <a:lnTo>
                    <a:pt x="209601" y="430763"/>
                  </a:lnTo>
                  <a:lnTo>
                    <a:pt x="210459" y="424942"/>
                  </a:lnTo>
                  <a:lnTo>
                    <a:pt x="211300" y="419121"/>
                  </a:lnTo>
                  <a:lnTo>
                    <a:pt x="212122" y="413300"/>
                  </a:lnTo>
                  <a:lnTo>
                    <a:pt x="212921" y="407479"/>
                  </a:lnTo>
                  <a:lnTo>
                    <a:pt x="213693" y="401658"/>
                  </a:lnTo>
                  <a:lnTo>
                    <a:pt x="214436" y="395837"/>
                  </a:lnTo>
                  <a:lnTo>
                    <a:pt x="215146" y="390015"/>
                  </a:lnTo>
                  <a:lnTo>
                    <a:pt x="215820" y="384194"/>
                  </a:lnTo>
                  <a:lnTo>
                    <a:pt x="216457" y="378373"/>
                  </a:lnTo>
                  <a:lnTo>
                    <a:pt x="217053" y="372552"/>
                  </a:lnTo>
                  <a:lnTo>
                    <a:pt x="217604" y="366731"/>
                  </a:lnTo>
                  <a:lnTo>
                    <a:pt x="218116" y="360910"/>
                  </a:lnTo>
                  <a:lnTo>
                    <a:pt x="218588" y="355089"/>
                  </a:lnTo>
                  <a:lnTo>
                    <a:pt x="219023" y="349267"/>
                  </a:lnTo>
                  <a:lnTo>
                    <a:pt x="219421" y="343446"/>
                  </a:lnTo>
                  <a:lnTo>
                    <a:pt x="219784" y="337625"/>
                  </a:lnTo>
                  <a:lnTo>
                    <a:pt x="220115" y="331804"/>
                  </a:lnTo>
                  <a:lnTo>
                    <a:pt x="220416" y="325983"/>
                  </a:lnTo>
                  <a:lnTo>
                    <a:pt x="220687" y="320162"/>
                  </a:lnTo>
                  <a:lnTo>
                    <a:pt x="220932" y="314341"/>
                  </a:lnTo>
                  <a:lnTo>
                    <a:pt x="221157" y="308520"/>
                  </a:lnTo>
                  <a:lnTo>
                    <a:pt x="221362" y="302698"/>
                  </a:lnTo>
                  <a:lnTo>
                    <a:pt x="221550" y="296877"/>
                  </a:lnTo>
                  <a:lnTo>
                    <a:pt x="221724" y="291056"/>
                  </a:lnTo>
                  <a:lnTo>
                    <a:pt x="221884" y="285235"/>
                  </a:lnTo>
                  <a:lnTo>
                    <a:pt x="222032" y="279414"/>
                  </a:lnTo>
                  <a:lnTo>
                    <a:pt x="222169" y="273593"/>
                  </a:lnTo>
                  <a:lnTo>
                    <a:pt x="222296" y="267772"/>
                  </a:lnTo>
                  <a:lnTo>
                    <a:pt x="222415" y="261950"/>
                  </a:lnTo>
                  <a:lnTo>
                    <a:pt x="222525" y="256129"/>
                  </a:lnTo>
                  <a:lnTo>
                    <a:pt x="222628" y="250308"/>
                  </a:lnTo>
                  <a:lnTo>
                    <a:pt x="222723" y="244487"/>
                  </a:lnTo>
                  <a:lnTo>
                    <a:pt x="222811" y="238666"/>
                  </a:lnTo>
                  <a:lnTo>
                    <a:pt x="222892" y="232845"/>
                  </a:lnTo>
                  <a:lnTo>
                    <a:pt x="222965" y="227024"/>
                  </a:lnTo>
                  <a:lnTo>
                    <a:pt x="223031" y="221203"/>
                  </a:lnTo>
                  <a:lnTo>
                    <a:pt x="223089" y="215381"/>
                  </a:lnTo>
                  <a:lnTo>
                    <a:pt x="223141" y="209560"/>
                  </a:lnTo>
                  <a:lnTo>
                    <a:pt x="223187" y="203739"/>
                  </a:lnTo>
                  <a:lnTo>
                    <a:pt x="223226" y="197918"/>
                  </a:lnTo>
                  <a:lnTo>
                    <a:pt x="223260" y="192097"/>
                  </a:lnTo>
                  <a:lnTo>
                    <a:pt x="223289" y="186276"/>
                  </a:lnTo>
                  <a:lnTo>
                    <a:pt x="223312" y="180455"/>
                  </a:lnTo>
                  <a:lnTo>
                    <a:pt x="223330" y="174633"/>
                  </a:lnTo>
                  <a:lnTo>
                    <a:pt x="223344" y="168812"/>
                  </a:lnTo>
                  <a:lnTo>
                    <a:pt x="223354" y="162991"/>
                  </a:lnTo>
                  <a:lnTo>
                    <a:pt x="223361" y="157170"/>
                  </a:lnTo>
                  <a:lnTo>
                    <a:pt x="223364" y="151349"/>
                  </a:lnTo>
                  <a:lnTo>
                    <a:pt x="223364" y="145528"/>
                  </a:lnTo>
                  <a:lnTo>
                    <a:pt x="223361" y="139707"/>
                  </a:lnTo>
                  <a:lnTo>
                    <a:pt x="223355" y="133886"/>
                  </a:lnTo>
                  <a:lnTo>
                    <a:pt x="223346" y="128064"/>
                  </a:lnTo>
                  <a:lnTo>
                    <a:pt x="223333" y="122243"/>
                  </a:lnTo>
                  <a:lnTo>
                    <a:pt x="223317" y="116422"/>
                  </a:lnTo>
                  <a:lnTo>
                    <a:pt x="223298" y="110601"/>
                  </a:lnTo>
                  <a:lnTo>
                    <a:pt x="223277" y="104780"/>
                  </a:lnTo>
                  <a:lnTo>
                    <a:pt x="223252" y="98959"/>
                  </a:lnTo>
                  <a:lnTo>
                    <a:pt x="223225" y="93138"/>
                  </a:lnTo>
                  <a:lnTo>
                    <a:pt x="223195" y="87316"/>
                  </a:lnTo>
                  <a:lnTo>
                    <a:pt x="223163" y="81495"/>
                  </a:lnTo>
                  <a:lnTo>
                    <a:pt x="223130" y="75674"/>
                  </a:lnTo>
                  <a:lnTo>
                    <a:pt x="223096" y="69853"/>
                  </a:lnTo>
                  <a:lnTo>
                    <a:pt x="223062" y="64032"/>
                  </a:lnTo>
                  <a:lnTo>
                    <a:pt x="223029" y="58211"/>
                  </a:lnTo>
                  <a:lnTo>
                    <a:pt x="222998" y="52390"/>
                  </a:lnTo>
                  <a:lnTo>
                    <a:pt x="222970" y="46569"/>
                  </a:lnTo>
                  <a:lnTo>
                    <a:pt x="222944" y="40747"/>
                  </a:lnTo>
                  <a:lnTo>
                    <a:pt x="222923" y="34926"/>
                  </a:lnTo>
                  <a:lnTo>
                    <a:pt x="222908" y="29105"/>
                  </a:lnTo>
                  <a:lnTo>
                    <a:pt x="222898" y="23284"/>
                  </a:lnTo>
                  <a:lnTo>
                    <a:pt x="222894" y="17463"/>
                  </a:lnTo>
                  <a:lnTo>
                    <a:pt x="222896" y="11642"/>
                  </a:lnTo>
                  <a:lnTo>
                    <a:pt x="222904" y="5821"/>
                  </a:lnTo>
                  <a:lnTo>
                    <a:pt x="222917" y="0"/>
                  </a:lnTo>
                  <a:lnTo>
                    <a:pt x="223907" y="0"/>
                  </a:lnTo>
                  <a:lnTo>
                    <a:pt x="223920" y="5821"/>
                  </a:lnTo>
                  <a:lnTo>
                    <a:pt x="223928" y="11642"/>
                  </a:lnTo>
                  <a:lnTo>
                    <a:pt x="223930" y="17463"/>
                  </a:lnTo>
                  <a:lnTo>
                    <a:pt x="223926" y="23284"/>
                  </a:lnTo>
                  <a:lnTo>
                    <a:pt x="223916" y="29105"/>
                  </a:lnTo>
                  <a:lnTo>
                    <a:pt x="223901" y="34926"/>
                  </a:lnTo>
                  <a:lnTo>
                    <a:pt x="223880" y="40747"/>
                  </a:lnTo>
                  <a:lnTo>
                    <a:pt x="223855" y="46569"/>
                  </a:lnTo>
                  <a:lnTo>
                    <a:pt x="223826" y="52390"/>
                  </a:lnTo>
                  <a:lnTo>
                    <a:pt x="223795" y="58211"/>
                  </a:lnTo>
                  <a:lnTo>
                    <a:pt x="223762" y="64032"/>
                  </a:lnTo>
                  <a:lnTo>
                    <a:pt x="223728" y="69853"/>
                  </a:lnTo>
                  <a:lnTo>
                    <a:pt x="223694" y="75674"/>
                  </a:lnTo>
                  <a:lnTo>
                    <a:pt x="223661" y="81495"/>
                  </a:lnTo>
                  <a:lnTo>
                    <a:pt x="223629" y="87316"/>
                  </a:lnTo>
                  <a:lnTo>
                    <a:pt x="223600" y="93138"/>
                  </a:lnTo>
                  <a:lnTo>
                    <a:pt x="223572" y="98959"/>
                  </a:lnTo>
                  <a:lnTo>
                    <a:pt x="223548" y="104780"/>
                  </a:lnTo>
                  <a:lnTo>
                    <a:pt x="223526" y="110601"/>
                  </a:lnTo>
                  <a:lnTo>
                    <a:pt x="223507" y="116422"/>
                  </a:lnTo>
                  <a:lnTo>
                    <a:pt x="223491" y="122243"/>
                  </a:lnTo>
                  <a:lnTo>
                    <a:pt x="223479" y="128064"/>
                  </a:lnTo>
                  <a:lnTo>
                    <a:pt x="223469" y="133886"/>
                  </a:lnTo>
                  <a:lnTo>
                    <a:pt x="223463" y="139707"/>
                  </a:lnTo>
                  <a:lnTo>
                    <a:pt x="223460" y="145528"/>
                  </a:lnTo>
                  <a:lnTo>
                    <a:pt x="223460" y="151349"/>
                  </a:lnTo>
                  <a:lnTo>
                    <a:pt x="223463" y="157170"/>
                  </a:lnTo>
                  <a:lnTo>
                    <a:pt x="223470" y="162991"/>
                  </a:lnTo>
                  <a:lnTo>
                    <a:pt x="223480" y="168812"/>
                  </a:lnTo>
                  <a:lnTo>
                    <a:pt x="223494" y="174633"/>
                  </a:lnTo>
                  <a:lnTo>
                    <a:pt x="223512" y="180455"/>
                  </a:lnTo>
                  <a:lnTo>
                    <a:pt x="223536" y="186276"/>
                  </a:lnTo>
                  <a:lnTo>
                    <a:pt x="223564" y="192097"/>
                  </a:lnTo>
                  <a:lnTo>
                    <a:pt x="223598" y="197918"/>
                  </a:lnTo>
                  <a:lnTo>
                    <a:pt x="223637" y="203739"/>
                  </a:lnTo>
                  <a:lnTo>
                    <a:pt x="223683" y="209560"/>
                  </a:lnTo>
                  <a:lnTo>
                    <a:pt x="223735" y="215381"/>
                  </a:lnTo>
                  <a:lnTo>
                    <a:pt x="223794" y="221203"/>
                  </a:lnTo>
                  <a:lnTo>
                    <a:pt x="223859" y="227024"/>
                  </a:lnTo>
                  <a:lnTo>
                    <a:pt x="223932" y="232845"/>
                  </a:lnTo>
                  <a:lnTo>
                    <a:pt x="224013" y="238666"/>
                  </a:lnTo>
                  <a:lnTo>
                    <a:pt x="224101" y="244487"/>
                  </a:lnTo>
                  <a:lnTo>
                    <a:pt x="224196" y="250308"/>
                  </a:lnTo>
                  <a:lnTo>
                    <a:pt x="224299" y="256129"/>
                  </a:lnTo>
                  <a:lnTo>
                    <a:pt x="224409" y="261950"/>
                  </a:lnTo>
                  <a:lnTo>
                    <a:pt x="224528" y="267772"/>
                  </a:lnTo>
                  <a:lnTo>
                    <a:pt x="224655" y="273593"/>
                  </a:lnTo>
                  <a:lnTo>
                    <a:pt x="224792" y="279414"/>
                  </a:lnTo>
                  <a:lnTo>
                    <a:pt x="224940" y="285235"/>
                  </a:lnTo>
                  <a:lnTo>
                    <a:pt x="225100" y="291056"/>
                  </a:lnTo>
                  <a:lnTo>
                    <a:pt x="225274" y="296877"/>
                  </a:lnTo>
                  <a:lnTo>
                    <a:pt x="225462" y="302698"/>
                  </a:lnTo>
                  <a:lnTo>
                    <a:pt x="225667" y="308520"/>
                  </a:lnTo>
                  <a:lnTo>
                    <a:pt x="225892" y="314341"/>
                  </a:lnTo>
                  <a:lnTo>
                    <a:pt x="226138" y="320162"/>
                  </a:lnTo>
                  <a:lnTo>
                    <a:pt x="226408" y="325983"/>
                  </a:lnTo>
                  <a:lnTo>
                    <a:pt x="226709" y="331804"/>
                  </a:lnTo>
                  <a:lnTo>
                    <a:pt x="227040" y="337625"/>
                  </a:lnTo>
                  <a:lnTo>
                    <a:pt x="227403" y="343446"/>
                  </a:lnTo>
                  <a:lnTo>
                    <a:pt x="227801" y="349267"/>
                  </a:lnTo>
                  <a:lnTo>
                    <a:pt x="228236" y="355089"/>
                  </a:lnTo>
                  <a:lnTo>
                    <a:pt x="228708" y="360910"/>
                  </a:lnTo>
                  <a:lnTo>
                    <a:pt x="229220" y="366731"/>
                  </a:lnTo>
                  <a:lnTo>
                    <a:pt x="229771" y="372552"/>
                  </a:lnTo>
                  <a:lnTo>
                    <a:pt x="230368" y="378373"/>
                  </a:lnTo>
                  <a:lnTo>
                    <a:pt x="231004" y="384194"/>
                  </a:lnTo>
                  <a:lnTo>
                    <a:pt x="231678" y="390015"/>
                  </a:lnTo>
                  <a:lnTo>
                    <a:pt x="232388" y="395837"/>
                  </a:lnTo>
                  <a:lnTo>
                    <a:pt x="233131" y="401658"/>
                  </a:lnTo>
                  <a:lnTo>
                    <a:pt x="233903" y="407479"/>
                  </a:lnTo>
                  <a:lnTo>
                    <a:pt x="234702" y="413300"/>
                  </a:lnTo>
                  <a:lnTo>
                    <a:pt x="235524" y="419121"/>
                  </a:lnTo>
                  <a:lnTo>
                    <a:pt x="236366" y="424942"/>
                  </a:lnTo>
                  <a:lnTo>
                    <a:pt x="237223" y="430763"/>
                  </a:lnTo>
                  <a:lnTo>
                    <a:pt x="238090" y="436584"/>
                  </a:lnTo>
                  <a:lnTo>
                    <a:pt x="238966" y="442406"/>
                  </a:lnTo>
                  <a:lnTo>
                    <a:pt x="239847" y="448227"/>
                  </a:lnTo>
                  <a:lnTo>
                    <a:pt x="240732" y="454048"/>
                  </a:lnTo>
                  <a:lnTo>
                    <a:pt x="241621" y="459869"/>
                  </a:lnTo>
                  <a:lnTo>
                    <a:pt x="242513" y="465690"/>
                  </a:lnTo>
                  <a:lnTo>
                    <a:pt x="243411" y="471511"/>
                  </a:lnTo>
                  <a:lnTo>
                    <a:pt x="244320" y="477332"/>
                  </a:lnTo>
                  <a:lnTo>
                    <a:pt x="245241" y="483154"/>
                  </a:lnTo>
                  <a:lnTo>
                    <a:pt x="246182" y="488975"/>
                  </a:lnTo>
                  <a:lnTo>
                    <a:pt x="247147" y="494796"/>
                  </a:lnTo>
                  <a:lnTo>
                    <a:pt x="248144" y="500617"/>
                  </a:lnTo>
                  <a:lnTo>
                    <a:pt x="249179" y="506438"/>
                  </a:lnTo>
                  <a:lnTo>
                    <a:pt x="250262" y="512259"/>
                  </a:lnTo>
                  <a:lnTo>
                    <a:pt x="251399" y="518080"/>
                  </a:lnTo>
                  <a:lnTo>
                    <a:pt x="252608" y="523901"/>
                  </a:lnTo>
                  <a:lnTo>
                    <a:pt x="253894" y="529723"/>
                  </a:lnTo>
                  <a:lnTo>
                    <a:pt x="255259" y="535544"/>
                  </a:lnTo>
                  <a:lnTo>
                    <a:pt x="256712" y="541365"/>
                  </a:lnTo>
                  <a:lnTo>
                    <a:pt x="258256" y="547186"/>
                  </a:lnTo>
                  <a:lnTo>
                    <a:pt x="259896" y="553007"/>
                  </a:lnTo>
                  <a:lnTo>
                    <a:pt x="261633" y="558828"/>
                  </a:lnTo>
                  <a:lnTo>
                    <a:pt x="263470" y="564649"/>
                  </a:lnTo>
                  <a:lnTo>
                    <a:pt x="265413" y="570471"/>
                  </a:lnTo>
                  <a:lnTo>
                    <a:pt x="267461" y="576292"/>
                  </a:lnTo>
                  <a:lnTo>
                    <a:pt x="269601" y="582113"/>
                  </a:lnTo>
                  <a:lnTo>
                    <a:pt x="271829" y="587934"/>
                  </a:lnTo>
                  <a:lnTo>
                    <a:pt x="274140" y="593755"/>
                  </a:lnTo>
                  <a:lnTo>
                    <a:pt x="276529" y="599576"/>
                  </a:lnTo>
                  <a:lnTo>
                    <a:pt x="278990" y="605397"/>
                  </a:lnTo>
                  <a:lnTo>
                    <a:pt x="281519" y="611218"/>
                  </a:lnTo>
                  <a:lnTo>
                    <a:pt x="284112" y="617040"/>
                  </a:lnTo>
                  <a:lnTo>
                    <a:pt x="286772" y="622861"/>
                  </a:lnTo>
                  <a:lnTo>
                    <a:pt x="289490" y="628682"/>
                  </a:lnTo>
                  <a:lnTo>
                    <a:pt x="292264" y="634503"/>
                  </a:lnTo>
                  <a:lnTo>
                    <a:pt x="295098" y="640324"/>
                  </a:lnTo>
                  <a:lnTo>
                    <a:pt x="297992" y="646145"/>
                  </a:lnTo>
                  <a:lnTo>
                    <a:pt x="300952" y="651966"/>
                  </a:lnTo>
                  <a:lnTo>
                    <a:pt x="303980" y="657788"/>
                  </a:lnTo>
                  <a:lnTo>
                    <a:pt x="307082" y="663609"/>
                  </a:lnTo>
                  <a:lnTo>
                    <a:pt x="310273" y="669430"/>
                  </a:lnTo>
                  <a:lnTo>
                    <a:pt x="313547" y="675251"/>
                  </a:lnTo>
                  <a:lnTo>
                    <a:pt x="316905" y="681072"/>
                  </a:lnTo>
                  <a:lnTo>
                    <a:pt x="320344" y="686893"/>
                  </a:lnTo>
                  <a:lnTo>
                    <a:pt x="323861" y="692714"/>
                  </a:lnTo>
                  <a:lnTo>
                    <a:pt x="327449" y="698535"/>
                  </a:lnTo>
                  <a:lnTo>
                    <a:pt x="331099" y="704357"/>
                  </a:lnTo>
                  <a:lnTo>
                    <a:pt x="334799" y="710178"/>
                  </a:lnTo>
                  <a:lnTo>
                    <a:pt x="338535" y="715999"/>
                  </a:lnTo>
                  <a:lnTo>
                    <a:pt x="342285" y="721820"/>
                  </a:lnTo>
                  <a:lnTo>
                    <a:pt x="346028" y="727641"/>
                  </a:lnTo>
                  <a:lnTo>
                    <a:pt x="349747" y="733462"/>
                  </a:lnTo>
                  <a:lnTo>
                    <a:pt x="353424" y="739283"/>
                  </a:lnTo>
                  <a:lnTo>
                    <a:pt x="357043" y="745105"/>
                  </a:lnTo>
                  <a:lnTo>
                    <a:pt x="360590" y="750926"/>
                  </a:lnTo>
                  <a:lnTo>
                    <a:pt x="364055" y="756747"/>
                  </a:lnTo>
                  <a:lnTo>
                    <a:pt x="367426" y="762568"/>
                  </a:lnTo>
                  <a:lnTo>
                    <a:pt x="370690" y="768389"/>
                  </a:lnTo>
                  <a:lnTo>
                    <a:pt x="373859" y="774210"/>
                  </a:lnTo>
                  <a:lnTo>
                    <a:pt x="376936" y="780031"/>
                  </a:lnTo>
                  <a:lnTo>
                    <a:pt x="379926" y="785852"/>
                  </a:lnTo>
                  <a:lnTo>
                    <a:pt x="382836" y="791674"/>
                  </a:lnTo>
                  <a:lnTo>
                    <a:pt x="385675" y="797495"/>
                  </a:lnTo>
                  <a:lnTo>
                    <a:pt x="388450" y="803316"/>
                  </a:lnTo>
                  <a:lnTo>
                    <a:pt x="391168" y="809137"/>
                  </a:lnTo>
                  <a:lnTo>
                    <a:pt x="393832" y="814958"/>
                  </a:lnTo>
                  <a:lnTo>
                    <a:pt x="396455" y="820779"/>
                  </a:lnTo>
                  <a:lnTo>
                    <a:pt x="399040" y="826600"/>
                  </a:lnTo>
                  <a:lnTo>
                    <a:pt x="401590" y="832422"/>
                  </a:lnTo>
                  <a:lnTo>
                    <a:pt x="404108" y="838243"/>
                  </a:lnTo>
                  <a:lnTo>
                    <a:pt x="406593" y="844064"/>
                  </a:lnTo>
                  <a:lnTo>
                    <a:pt x="409045" y="849885"/>
                  </a:lnTo>
                  <a:lnTo>
                    <a:pt x="411465" y="855706"/>
                  </a:lnTo>
                  <a:lnTo>
                    <a:pt x="413847" y="861527"/>
                  </a:lnTo>
                  <a:lnTo>
                    <a:pt x="416191" y="867348"/>
                  </a:lnTo>
                  <a:lnTo>
                    <a:pt x="418497" y="873169"/>
                  </a:lnTo>
                  <a:lnTo>
                    <a:pt x="420763" y="878991"/>
                  </a:lnTo>
                  <a:lnTo>
                    <a:pt x="422987" y="884812"/>
                  </a:lnTo>
                  <a:lnTo>
                    <a:pt x="425164" y="890633"/>
                  </a:lnTo>
                  <a:lnTo>
                    <a:pt x="427288" y="896454"/>
                  </a:lnTo>
                  <a:lnTo>
                    <a:pt x="429354" y="902275"/>
                  </a:lnTo>
                  <a:lnTo>
                    <a:pt x="431349" y="908096"/>
                  </a:lnTo>
                  <a:lnTo>
                    <a:pt x="433257" y="913917"/>
                  </a:lnTo>
                  <a:lnTo>
                    <a:pt x="435073" y="919739"/>
                  </a:lnTo>
                  <a:lnTo>
                    <a:pt x="436786" y="925560"/>
                  </a:lnTo>
                  <a:lnTo>
                    <a:pt x="438386" y="931381"/>
                  </a:lnTo>
                  <a:lnTo>
                    <a:pt x="439860" y="937202"/>
                  </a:lnTo>
                  <a:lnTo>
                    <a:pt x="441201" y="943023"/>
                  </a:lnTo>
                  <a:lnTo>
                    <a:pt x="442400" y="948844"/>
                  </a:lnTo>
                  <a:lnTo>
                    <a:pt x="443452" y="954665"/>
                  </a:lnTo>
                  <a:lnTo>
                    <a:pt x="444333" y="960486"/>
                  </a:lnTo>
                  <a:lnTo>
                    <a:pt x="445066" y="966308"/>
                  </a:lnTo>
                  <a:lnTo>
                    <a:pt x="445658" y="972129"/>
                  </a:lnTo>
                  <a:lnTo>
                    <a:pt x="446116" y="977950"/>
                  </a:lnTo>
                  <a:lnTo>
                    <a:pt x="446450" y="983771"/>
                  </a:lnTo>
                  <a:lnTo>
                    <a:pt x="446672" y="989592"/>
                  </a:lnTo>
                  <a:lnTo>
                    <a:pt x="446793" y="995413"/>
                  </a:lnTo>
                  <a:lnTo>
                    <a:pt x="446825" y="1001234"/>
                  </a:lnTo>
                  <a:lnTo>
                    <a:pt x="446773" y="1007056"/>
                  </a:lnTo>
                  <a:lnTo>
                    <a:pt x="446654" y="1012877"/>
                  </a:lnTo>
                  <a:lnTo>
                    <a:pt x="446478" y="1018698"/>
                  </a:lnTo>
                  <a:lnTo>
                    <a:pt x="446250" y="1024519"/>
                  </a:lnTo>
                  <a:lnTo>
                    <a:pt x="445973" y="1030340"/>
                  </a:lnTo>
                  <a:lnTo>
                    <a:pt x="445646" y="1036161"/>
                  </a:lnTo>
                  <a:lnTo>
                    <a:pt x="445268" y="1041982"/>
                  </a:lnTo>
                  <a:lnTo>
                    <a:pt x="444832" y="1047803"/>
                  </a:lnTo>
                  <a:lnTo>
                    <a:pt x="444328" y="1053625"/>
                  </a:lnTo>
                  <a:lnTo>
                    <a:pt x="443740" y="1059446"/>
                  </a:lnTo>
                  <a:lnTo>
                    <a:pt x="443064" y="1065267"/>
                  </a:lnTo>
                  <a:lnTo>
                    <a:pt x="442288" y="1071088"/>
                  </a:lnTo>
                  <a:lnTo>
                    <a:pt x="441400" y="1076909"/>
                  </a:lnTo>
                  <a:lnTo>
                    <a:pt x="440389" y="1082730"/>
                  </a:lnTo>
                  <a:lnTo>
                    <a:pt x="439241" y="1088551"/>
                  </a:lnTo>
                  <a:lnTo>
                    <a:pt x="437947" y="1094373"/>
                  </a:lnTo>
                  <a:lnTo>
                    <a:pt x="436495" y="1100194"/>
                  </a:lnTo>
                  <a:lnTo>
                    <a:pt x="434851" y="1106015"/>
                  </a:lnTo>
                  <a:lnTo>
                    <a:pt x="433035" y="1111836"/>
                  </a:lnTo>
                  <a:lnTo>
                    <a:pt x="431047" y="1117657"/>
                  </a:lnTo>
                  <a:lnTo>
                    <a:pt x="428886" y="1123478"/>
                  </a:lnTo>
                  <a:lnTo>
                    <a:pt x="426560" y="1129299"/>
                  </a:lnTo>
                  <a:lnTo>
                    <a:pt x="424078" y="1135120"/>
                  </a:lnTo>
                  <a:lnTo>
                    <a:pt x="421453" y="1140942"/>
                  </a:lnTo>
                  <a:lnTo>
                    <a:pt x="418703" y="1146763"/>
                  </a:lnTo>
                  <a:lnTo>
                    <a:pt x="415840" y="1152584"/>
                  </a:lnTo>
                  <a:lnTo>
                    <a:pt x="412905" y="1158405"/>
                  </a:lnTo>
                  <a:lnTo>
                    <a:pt x="409930" y="1164226"/>
                  </a:lnTo>
                  <a:lnTo>
                    <a:pt x="406945" y="1170047"/>
                  </a:lnTo>
                  <a:lnTo>
                    <a:pt x="403983" y="1175868"/>
                  </a:lnTo>
                  <a:lnTo>
                    <a:pt x="401071" y="1181690"/>
                  </a:lnTo>
                  <a:lnTo>
                    <a:pt x="398241" y="1187511"/>
                  </a:lnTo>
                  <a:lnTo>
                    <a:pt x="395516" y="1193332"/>
                  </a:lnTo>
                  <a:lnTo>
                    <a:pt x="392930" y="1199153"/>
                  </a:lnTo>
                  <a:lnTo>
                    <a:pt x="390508" y="1204974"/>
                  </a:lnTo>
                  <a:lnTo>
                    <a:pt x="388246" y="1210795"/>
                  </a:lnTo>
                  <a:lnTo>
                    <a:pt x="386149" y="1216616"/>
                  </a:lnTo>
                  <a:lnTo>
                    <a:pt x="384213" y="1222437"/>
                  </a:lnTo>
                  <a:lnTo>
                    <a:pt x="382429" y="1228259"/>
                  </a:lnTo>
                  <a:lnTo>
                    <a:pt x="380785" y="1234080"/>
                  </a:lnTo>
                  <a:lnTo>
                    <a:pt x="379263" y="1239901"/>
                  </a:lnTo>
                  <a:lnTo>
                    <a:pt x="377840" y="1245722"/>
                  </a:lnTo>
                  <a:lnTo>
                    <a:pt x="376494" y="1251543"/>
                  </a:lnTo>
                  <a:lnTo>
                    <a:pt x="375183" y="1257364"/>
                  </a:lnTo>
                  <a:lnTo>
                    <a:pt x="373879" y="1263185"/>
                  </a:lnTo>
                  <a:lnTo>
                    <a:pt x="372555" y="1269007"/>
                  </a:lnTo>
                  <a:lnTo>
                    <a:pt x="371183" y="1274828"/>
                  </a:lnTo>
                  <a:lnTo>
                    <a:pt x="369742" y="1280649"/>
                  </a:lnTo>
                  <a:lnTo>
                    <a:pt x="368212" y="1286470"/>
                  </a:lnTo>
                  <a:lnTo>
                    <a:pt x="366575" y="1292291"/>
                  </a:lnTo>
                  <a:lnTo>
                    <a:pt x="364805" y="1298112"/>
                  </a:lnTo>
                  <a:lnTo>
                    <a:pt x="362905" y="1303933"/>
                  </a:lnTo>
                  <a:lnTo>
                    <a:pt x="360878" y="1309754"/>
                  </a:lnTo>
                  <a:lnTo>
                    <a:pt x="358729" y="1315576"/>
                  </a:lnTo>
                  <a:lnTo>
                    <a:pt x="356464" y="1321397"/>
                  </a:lnTo>
                  <a:lnTo>
                    <a:pt x="354096" y="1327218"/>
                  </a:lnTo>
                  <a:lnTo>
                    <a:pt x="351637" y="1333039"/>
                  </a:lnTo>
                  <a:lnTo>
                    <a:pt x="349103" y="1338860"/>
                  </a:lnTo>
                  <a:lnTo>
                    <a:pt x="346511" y="1344681"/>
                  </a:lnTo>
                  <a:lnTo>
                    <a:pt x="343881" y="1350502"/>
                  </a:lnTo>
                  <a:lnTo>
                    <a:pt x="341236" y="1356324"/>
                  </a:lnTo>
                  <a:lnTo>
                    <a:pt x="338594" y="1362145"/>
                  </a:lnTo>
                  <a:lnTo>
                    <a:pt x="335969" y="1367966"/>
                  </a:lnTo>
                  <a:lnTo>
                    <a:pt x="333373" y="1373787"/>
                  </a:lnTo>
                  <a:lnTo>
                    <a:pt x="330817" y="1379608"/>
                  </a:lnTo>
                  <a:lnTo>
                    <a:pt x="328307" y="1385429"/>
                  </a:lnTo>
                  <a:lnTo>
                    <a:pt x="325851" y="1391250"/>
                  </a:lnTo>
                  <a:lnTo>
                    <a:pt x="323455" y="1397071"/>
                  </a:lnTo>
                  <a:lnTo>
                    <a:pt x="321110" y="1402893"/>
                  </a:lnTo>
                  <a:lnTo>
                    <a:pt x="318813" y="1408714"/>
                  </a:lnTo>
                  <a:lnTo>
                    <a:pt x="316560" y="1414535"/>
                  </a:lnTo>
                  <a:lnTo>
                    <a:pt x="314346" y="1420356"/>
                  </a:lnTo>
                  <a:lnTo>
                    <a:pt x="312165" y="1426177"/>
                  </a:lnTo>
                  <a:lnTo>
                    <a:pt x="310013" y="1431998"/>
                  </a:lnTo>
                  <a:lnTo>
                    <a:pt x="307888" y="1437819"/>
                  </a:lnTo>
                  <a:lnTo>
                    <a:pt x="305792" y="1443641"/>
                  </a:lnTo>
                  <a:lnTo>
                    <a:pt x="303723" y="1449462"/>
                  </a:lnTo>
                  <a:lnTo>
                    <a:pt x="301685" y="1455283"/>
                  </a:lnTo>
                  <a:lnTo>
                    <a:pt x="299684" y="1461104"/>
                  </a:lnTo>
                  <a:lnTo>
                    <a:pt x="297726" y="1466925"/>
                  </a:lnTo>
                  <a:lnTo>
                    <a:pt x="295820" y="1472746"/>
                  </a:lnTo>
                  <a:lnTo>
                    <a:pt x="293974" y="1478567"/>
                  </a:lnTo>
                  <a:lnTo>
                    <a:pt x="292197" y="1484388"/>
                  </a:lnTo>
                  <a:lnTo>
                    <a:pt x="290506" y="1490210"/>
                  </a:lnTo>
                  <a:lnTo>
                    <a:pt x="288908" y="1496031"/>
                  </a:lnTo>
                  <a:lnTo>
                    <a:pt x="287403" y="1501852"/>
                  </a:lnTo>
                  <a:lnTo>
                    <a:pt x="285994" y="1507673"/>
                  </a:lnTo>
                  <a:lnTo>
                    <a:pt x="284683" y="1513494"/>
                  </a:lnTo>
                  <a:lnTo>
                    <a:pt x="283470" y="1519315"/>
                  </a:lnTo>
                  <a:lnTo>
                    <a:pt x="282352" y="1525136"/>
                  </a:lnTo>
                  <a:lnTo>
                    <a:pt x="281325" y="1530958"/>
                  </a:lnTo>
                  <a:lnTo>
                    <a:pt x="280386" y="1536779"/>
                  </a:lnTo>
                  <a:lnTo>
                    <a:pt x="279534" y="1542600"/>
                  </a:lnTo>
                  <a:lnTo>
                    <a:pt x="278749" y="1548421"/>
                  </a:lnTo>
                  <a:lnTo>
                    <a:pt x="278021" y="1554242"/>
                  </a:lnTo>
                  <a:lnTo>
                    <a:pt x="277342" y="1560063"/>
                  </a:lnTo>
                  <a:lnTo>
                    <a:pt x="276701" y="1565884"/>
                  </a:lnTo>
                  <a:lnTo>
                    <a:pt x="276090" y="1571705"/>
                  </a:lnTo>
                  <a:lnTo>
                    <a:pt x="275497" y="1577527"/>
                  </a:lnTo>
                  <a:lnTo>
                    <a:pt x="274915" y="1583348"/>
                  </a:lnTo>
                  <a:lnTo>
                    <a:pt x="274333" y="1589169"/>
                  </a:lnTo>
                  <a:lnTo>
                    <a:pt x="273742" y="1594990"/>
                  </a:lnTo>
                  <a:lnTo>
                    <a:pt x="273136" y="1600811"/>
                  </a:lnTo>
                  <a:lnTo>
                    <a:pt x="272510" y="1606632"/>
                  </a:lnTo>
                  <a:lnTo>
                    <a:pt x="271858" y="1612453"/>
                  </a:lnTo>
                  <a:lnTo>
                    <a:pt x="271179" y="1618275"/>
                  </a:lnTo>
                  <a:lnTo>
                    <a:pt x="270470" y="1624096"/>
                  </a:lnTo>
                  <a:lnTo>
                    <a:pt x="269730" y="1629917"/>
                  </a:lnTo>
                  <a:lnTo>
                    <a:pt x="268960" y="1635738"/>
                  </a:lnTo>
                  <a:lnTo>
                    <a:pt x="268161" y="1641559"/>
                  </a:lnTo>
                  <a:lnTo>
                    <a:pt x="267338" y="1647380"/>
                  </a:lnTo>
                  <a:lnTo>
                    <a:pt x="266497" y="1653201"/>
                  </a:lnTo>
                  <a:lnTo>
                    <a:pt x="265642" y="1659022"/>
                  </a:lnTo>
                  <a:lnTo>
                    <a:pt x="264776" y="1664844"/>
                  </a:lnTo>
                  <a:lnTo>
                    <a:pt x="263905" y="1670665"/>
                  </a:lnTo>
                  <a:lnTo>
                    <a:pt x="263032" y="1676486"/>
                  </a:lnTo>
                  <a:lnTo>
                    <a:pt x="262162" y="1682307"/>
                  </a:lnTo>
                  <a:lnTo>
                    <a:pt x="261300" y="1688128"/>
                  </a:lnTo>
                  <a:lnTo>
                    <a:pt x="260447" y="1693949"/>
                  </a:lnTo>
                  <a:lnTo>
                    <a:pt x="259605" y="1699770"/>
                  </a:lnTo>
                  <a:lnTo>
                    <a:pt x="258776" y="1705592"/>
                  </a:lnTo>
                  <a:lnTo>
                    <a:pt x="257960" y="1711413"/>
                  </a:lnTo>
                  <a:lnTo>
                    <a:pt x="257158" y="1717234"/>
                  </a:lnTo>
                  <a:lnTo>
                    <a:pt x="256371" y="1723055"/>
                  </a:lnTo>
                  <a:lnTo>
                    <a:pt x="255598" y="1728876"/>
                  </a:lnTo>
                  <a:lnTo>
                    <a:pt x="254843" y="1734697"/>
                  </a:lnTo>
                  <a:lnTo>
                    <a:pt x="254105" y="1740518"/>
                  </a:lnTo>
                  <a:lnTo>
                    <a:pt x="253384" y="1746339"/>
                  </a:lnTo>
                  <a:lnTo>
                    <a:pt x="252682" y="1752161"/>
                  </a:lnTo>
                  <a:lnTo>
                    <a:pt x="252001" y="1757982"/>
                  </a:lnTo>
                  <a:lnTo>
                    <a:pt x="251341" y="1763803"/>
                  </a:lnTo>
                  <a:lnTo>
                    <a:pt x="250705" y="1769624"/>
                  </a:lnTo>
                  <a:lnTo>
                    <a:pt x="250094" y="1775445"/>
                  </a:lnTo>
                  <a:lnTo>
                    <a:pt x="249513" y="1781266"/>
                  </a:lnTo>
                  <a:lnTo>
                    <a:pt x="248960" y="1787087"/>
                  </a:lnTo>
                  <a:lnTo>
                    <a:pt x="248436" y="1792909"/>
                  </a:lnTo>
                  <a:lnTo>
                    <a:pt x="247939" y="1798730"/>
                  </a:lnTo>
                  <a:lnTo>
                    <a:pt x="247468" y="1804551"/>
                  </a:lnTo>
                  <a:lnTo>
                    <a:pt x="247021" y="1810372"/>
                  </a:lnTo>
                  <a:lnTo>
                    <a:pt x="246596" y="1816193"/>
                  </a:lnTo>
                  <a:lnTo>
                    <a:pt x="246190" y="1822014"/>
                  </a:lnTo>
                  <a:lnTo>
                    <a:pt x="245800" y="1827835"/>
                  </a:lnTo>
                  <a:lnTo>
                    <a:pt x="245421" y="1833656"/>
                  </a:lnTo>
                  <a:lnTo>
                    <a:pt x="245047" y="1839478"/>
                  </a:lnTo>
                  <a:lnTo>
                    <a:pt x="244677" y="1845299"/>
                  </a:lnTo>
                  <a:lnTo>
                    <a:pt x="244304" y="1851120"/>
                  </a:lnTo>
                  <a:lnTo>
                    <a:pt x="243928" y="1856941"/>
                  </a:lnTo>
                  <a:lnTo>
                    <a:pt x="243545" y="1862762"/>
                  </a:lnTo>
                  <a:lnTo>
                    <a:pt x="243154" y="1868583"/>
                  </a:lnTo>
                  <a:lnTo>
                    <a:pt x="242753" y="1874404"/>
                  </a:lnTo>
                  <a:lnTo>
                    <a:pt x="242341" y="1880226"/>
                  </a:lnTo>
                  <a:lnTo>
                    <a:pt x="241920" y="1886047"/>
                  </a:lnTo>
                  <a:lnTo>
                    <a:pt x="241491" y="1891868"/>
                  </a:lnTo>
                  <a:lnTo>
                    <a:pt x="241054" y="1897689"/>
                  </a:lnTo>
                  <a:lnTo>
                    <a:pt x="240612" y="1903510"/>
                  </a:lnTo>
                  <a:lnTo>
                    <a:pt x="240166" y="1909331"/>
                  </a:lnTo>
                  <a:lnTo>
                    <a:pt x="239717" y="1915152"/>
                  </a:lnTo>
                  <a:lnTo>
                    <a:pt x="239266" y="1920973"/>
                  </a:lnTo>
                  <a:lnTo>
                    <a:pt x="238816" y="1926795"/>
                  </a:lnTo>
                  <a:lnTo>
                    <a:pt x="238367" y="1932616"/>
                  </a:lnTo>
                  <a:lnTo>
                    <a:pt x="237920" y="1938437"/>
                  </a:lnTo>
                  <a:lnTo>
                    <a:pt x="237476" y="1944258"/>
                  </a:lnTo>
                  <a:lnTo>
                    <a:pt x="237036" y="1950079"/>
                  </a:lnTo>
                  <a:lnTo>
                    <a:pt x="236599" y="1955900"/>
                  </a:lnTo>
                  <a:lnTo>
                    <a:pt x="236167" y="1961721"/>
                  </a:lnTo>
                  <a:lnTo>
                    <a:pt x="235740" y="1967543"/>
                  </a:lnTo>
                  <a:lnTo>
                    <a:pt x="235319" y="1973364"/>
                  </a:lnTo>
                  <a:lnTo>
                    <a:pt x="234906" y="1979185"/>
                  </a:lnTo>
                  <a:lnTo>
                    <a:pt x="234502" y="1985006"/>
                  </a:lnTo>
                  <a:lnTo>
                    <a:pt x="234107" y="1990827"/>
                  </a:lnTo>
                  <a:lnTo>
                    <a:pt x="233724" y="1996648"/>
                  </a:lnTo>
                  <a:lnTo>
                    <a:pt x="233353" y="2002469"/>
                  </a:lnTo>
                  <a:lnTo>
                    <a:pt x="232997" y="2008290"/>
                  </a:lnTo>
                  <a:lnTo>
                    <a:pt x="232657" y="2014112"/>
                  </a:lnTo>
                  <a:lnTo>
                    <a:pt x="232335" y="2019933"/>
                  </a:lnTo>
                  <a:lnTo>
                    <a:pt x="232036" y="2025754"/>
                  </a:lnTo>
                  <a:lnTo>
                    <a:pt x="231759" y="2031575"/>
                  </a:lnTo>
                  <a:lnTo>
                    <a:pt x="231504" y="2037396"/>
                  </a:lnTo>
                  <a:lnTo>
                    <a:pt x="231272" y="2043217"/>
                  </a:lnTo>
                  <a:lnTo>
                    <a:pt x="231063" y="2049038"/>
                  </a:lnTo>
                  <a:lnTo>
                    <a:pt x="230877" y="2054860"/>
                  </a:lnTo>
                  <a:lnTo>
                    <a:pt x="230713" y="2060681"/>
                  </a:lnTo>
                  <a:lnTo>
                    <a:pt x="230569" y="2066502"/>
                  </a:lnTo>
                  <a:lnTo>
                    <a:pt x="230445" y="2072323"/>
                  </a:lnTo>
                  <a:lnTo>
                    <a:pt x="230335" y="2078144"/>
                  </a:lnTo>
                  <a:lnTo>
                    <a:pt x="230237" y="2083965"/>
                  </a:lnTo>
                  <a:lnTo>
                    <a:pt x="230147" y="2089786"/>
                  </a:lnTo>
                  <a:lnTo>
                    <a:pt x="230061" y="2095607"/>
                  </a:lnTo>
                  <a:lnTo>
                    <a:pt x="229976" y="2101429"/>
                  </a:lnTo>
                  <a:lnTo>
                    <a:pt x="229889" y="2107250"/>
                  </a:lnTo>
                  <a:lnTo>
                    <a:pt x="229799" y="2113071"/>
                  </a:lnTo>
                  <a:lnTo>
                    <a:pt x="229702" y="2118892"/>
                  </a:lnTo>
                  <a:lnTo>
                    <a:pt x="229598" y="2124713"/>
                  </a:lnTo>
                  <a:lnTo>
                    <a:pt x="229487" y="2130534"/>
                  </a:lnTo>
                  <a:lnTo>
                    <a:pt x="229369" y="2136355"/>
                  </a:lnTo>
                  <a:lnTo>
                    <a:pt x="229248" y="2142177"/>
                  </a:lnTo>
                  <a:lnTo>
                    <a:pt x="229124" y="2147998"/>
                  </a:lnTo>
                  <a:lnTo>
                    <a:pt x="228999" y="2153819"/>
                  </a:lnTo>
                  <a:lnTo>
                    <a:pt x="228877" y="2159640"/>
                  </a:lnTo>
                  <a:lnTo>
                    <a:pt x="228760" y="2165461"/>
                  </a:lnTo>
                  <a:lnTo>
                    <a:pt x="228651" y="2171282"/>
                  </a:lnTo>
                  <a:lnTo>
                    <a:pt x="228553" y="2177103"/>
                  </a:lnTo>
                  <a:lnTo>
                    <a:pt x="228467" y="2182924"/>
                  </a:lnTo>
                  <a:lnTo>
                    <a:pt x="228394" y="2188746"/>
                  </a:lnTo>
                  <a:lnTo>
                    <a:pt x="228334" y="2194567"/>
                  </a:lnTo>
                  <a:lnTo>
                    <a:pt x="228288" y="2200388"/>
                  </a:lnTo>
                  <a:lnTo>
                    <a:pt x="228254" y="2206209"/>
                  </a:lnTo>
                  <a:lnTo>
                    <a:pt x="228233" y="2212030"/>
                  </a:lnTo>
                  <a:lnTo>
                    <a:pt x="228223" y="2217851"/>
                  </a:lnTo>
                  <a:lnTo>
                    <a:pt x="228221" y="2223672"/>
                  </a:lnTo>
                  <a:lnTo>
                    <a:pt x="228225" y="2229494"/>
                  </a:lnTo>
                  <a:lnTo>
                    <a:pt x="228232" y="2235315"/>
                  </a:lnTo>
                  <a:lnTo>
                    <a:pt x="228239" y="2241136"/>
                  </a:lnTo>
                  <a:lnTo>
                    <a:pt x="228246" y="2246957"/>
                  </a:lnTo>
                  <a:lnTo>
                    <a:pt x="228249" y="2252778"/>
                  </a:lnTo>
                  <a:lnTo>
                    <a:pt x="228246" y="2258599"/>
                  </a:lnTo>
                  <a:lnTo>
                    <a:pt x="228236" y="2264420"/>
                  </a:lnTo>
                  <a:lnTo>
                    <a:pt x="228216" y="2270241"/>
                  </a:lnTo>
                  <a:lnTo>
                    <a:pt x="228186" y="2276063"/>
                  </a:lnTo>
                  <a:lnTo>
                    <a:pt x="228146" y="2281884"/>
                  </a:lnTo>
                  <a:lnTo>
                    <a:pt x="228095" y="2287705"/>
                  </a:lnTo>
                  <a:lnTo>
                    <a:pt x="228035" y="2293526"/>
                  </a:lnTo>
                  <a:lnTo>
                    <a:pt x="227966" y="2299347"/>
                  </a:lnTo>
                  <a:lnTo>
                    <a:pt x="227888" y="2305168"/>
                  </a:lnTo>
                  <a:lnTo>
                    <a:pt x="227803" y="2310989"/>
                  </a:lnTo>
                  <a:lnTo>
                    <a:pt x="227712" y="2316811"/>
                  </a:lnTo>
                  <a:lnTo>
                    <a:pt x="227618" y="2322632"/>
                  </a:lnTo>
                  <a:lnTo>
                    <a:pt x="227522" y="2328453"/>
                  </a:lnTo>
                  <a:lnTo>
                    <a:pt x="227426" y="2334274"/>
                  </a:lnTo>
                  <a:lnTo>
                    <a:pt x="227333" y="2340095"/>
                  </a:lnTo>
                  <a:lnTo>
                    <a:pt x="227243" y="2345916"/>
                  </a:lnTo>
                  <a:lnTo>
                    <a:pt x="227158" y="2351737"/>
                  </a:lnTo>
                  <a:lnTo>
                    <a:pt x="227079" y="2357558"/>
                  </a:lnTo>
                  <a:lnTo>
                    <a:pt x="227009" y="2363380"/>
                  </a:lnTo>
                  <a:lnTo>
                    <a:pt x="226946" y="2369201"/>
                  </a:lnTo>
                  <a:lnTo>
                    <a:pt x="226891" y="2375022"/>
                  </a:lnTo>
                  <a:lnTo>
                    <a:pt x="226843" y="2380843"/>
                  </a:lnTo>
                  <a:lnTo>
                    <a:pt x="226801" y="2386664"/>
                  </a:lnTo>
                  <a:lnTo>
                    <a:pt x="226764" y="2392485"/>
                  </a:lnTo>
                  <a:lnTo>
                    <a:pt x="226729" y="2398306"/>
                  </a:lnTo>
                  <a:lnTo>
                    <a:pt x="226696" y="2404128"/>
                  </a:lnTo>
                  <a:lnTo>
                    <a:pt x="226661" y="2409949"/>
                  </a:lnTo>
                  <a:lnTo>
                    <a:pt x="226622" y="2415770"/>
                  </a:lnTo>
                  <a:lnTo>
                    <a:pt x="226576" y="2421591"/>
                  </a:lnTo>
                  <a:lnTo>
                    <a:pt x="226521" y="2427412"/>
                  </a:lnTo>
                  <a:lnTo>
                    <a:pt x="226457" y="2433233"/>
                  </a:lnTo>
                  <a:lnTo>
                    <a:pt x="226381" y="2439054"/>
                  </a:lnTo>
                  <a:lnTo>
                    <a:pt x="226293" y="2444875"/>
                  </a:lnTo>
                  <a:lnTo>
                    <a:pt x="226194" y="2450697"/>
                  </a:lnTo>
                  <a:lnTo>
                    <a:pt x="226083" y="2456518"/>
                  </a:lnTo>
                  <a:lnTo>
                    <a:pt x="225960" y="2462339"/>
                  </a:lnTo>
                  <a:lnTo>
                    <a:pt x="225831" y="2468160"/>
                  </a:lnTo>
                  <a:lnTo>
                    <a:pt x="225696" y="2473981"/>
                  </a:lnTo>
                  <a:lnTo>
                    <a:pt x="225558" y="2479802"/>
                  </a:lnTo>
                  <a:lnTo>
                    <a:pt x="225420" y="2485623"/>
                  </a:lnTo>
                  <a:lnTo>
                    <a:pt x="225286" y="2491445"/>
                  </a:lnTo>
                  <a:lnTo>
                    <a:pt x="225157" y="2497266"/>
                  </a:lnTo>
                  <a:lnTo>
                    <a:pt x="225035" y="2503087"/>
                  </a:lnTo>
                  <a:lnTo>
                    <a:pt x="224926" y="2508908"/>
                  </a:lnTo>
                  <a:lnTo>
                    <a:pt x="224829" y="2514729"/>
                  </a:lnTo>
                  <a:lnTo>
                    <a:pt x="224745" y="2520550"/>
                  </a:lnTo>
                  <a:lnTo>
                    <a:pt x="224674" y="2526371"/>
                  </a:lnTo>
                  <a:lnTo>
                    <a:pt x="224616" y="2532192"/>
                  </a:lnTo>
                  <a:lnTo>
                    <a:pt x="224570" y="2538014"/>
                  </a:lnTo>
                  <a:lnTo>
                    <a:pt x="224537" y="2543835"/>
                  </a:lnTo>
                  <a:lnTo>
                    <a:pt x="224514" y="2549656"/>
                  </a:lnTo>
                  <a:lnTo>
                    <a:pt x="224500" y="2555477"/>
                  </a:lnTo>
                  <a:lnTo>
                    <a:pt x="224494" y="2561298"/>
                  </a:lnTo>
                  <a:lnTo>
                    <a:pt x="224494" y="2567119"/>
                  </a:lnTo>
                  <a:lnTo>
                    <a:pt x="224497" y="2572940"/>
                  </a:lnTo>
                  <a:lnTo>
                    <a:pt x="224503" y="2578762"/>
                  </a:lnTo>
                  <a:lnTo>
                    <a:pt x="224510" y="2584583"/>
                  </a:lnTo>
                  <a:lnTo>
                    <a:pt x="224517" y="2590404"/>
                  </a:lnTo>
                  <a:lnTo>
                    <a:pt x="224524" y="2596225"/>
                  </a:lnTo>
                  <a:lnTo>
                    <a:pt x="224530" y="2602046"/>
                  </a:lnTo>
                  <a:lnTo>
                    <a:pt x="224535" y="2607867"/>
                  </a:lnTo>
                  <a:lnTo>
                    <a:pt x="224539" y="2613688"/>
                  </a:lnTo>
                  <a:lnTo>
                    <a:pt x="224542" y="2619509"/>
                  </a:lnTo>
                  <a:lnTo>
                    <a:pt x="224544" y="2625331"/>
                  </a:lnTo>
                  <a:lnTo>
                    <a:pt x="224547" y="2631152"/>
                  </a:lnTo>
                  <a:lnTo>
                    <a:pt x="224550" y="2636973"/>
                  </a:lnTo>
                  <a:lnTo>
                    <a:pt x="224554" y="2642794"/>
                  </a:lnTo>
                  <a:lnTo>
                    <a:pt x="224559" y="2648615"/>
                  </a:lnTo>
                  <a:lnTo>
                    <a:pt x="224567" y="2654436"/>
                  </a:lnTo>
                  <a:lnTo>
                    <a:pt x="224576" y="2660257"/>
                  </a:lnTo>
                  <a:lnTo>
                    <a:pt x="224588" y="2666079"/>
                  </a:lnTo>
                  <a:lnTo>
                    <a:pt x="224602" y="2671900"/>
                  </a:lnTo>
                  <a:lnTo>
                    <a:pt x="224617" y="2677721"/>
                  </a:lnTo>
                  <a:lnTo>
                    <a:pt x="224635" y="2683542"/>
                  </a:lnTo>
                  <a:lnTo>
                    <a:pt x="224653" y="2689363"/>
                  </a:lnTo>
                  <a:lnTo>
                    <a:pt x="224672" y="2695184"/>
                  </a:lnTo>
                  <a:lnTo>
                    <a:pt x="224691" y="2701005"/>
                  </a:lnTo>
                  <a:lnTo>
                    <a:pt x="224710" y="2706826"/>
                  </a:lnTo>
                  <a:lnTo>
                    <a:pt x="224727" y="2712648"/>
                  </a:lnTo>
                  <a:lnTo>
                    <a:pt x="224742" y="2718469"/>
                  </a:lnTo>
                  <a:lnTo>
                    <a:pt x="224754" y="2724290"/>
                  </a:lnTo>
                  <a:lnTo>
                    <a:pt x="224762" y="2730111"/>
                  </a:lnTo>
                  <a:lnTo>
                    <a:pt x="224767" y="2735932"/>
                  </a:lnTo>
                  <a:lnTo>
                    <a:pt x="224767" y="2741753"/>
                  </a:lnTo>
                  <a:lnTo>
                    <a:pt x="224762" y="2747574"/>
                  </a:lnTo>
                  <a:lnTo>
                    <a:pt x="224752" y="2753396"/>
                  </a:lnTo>
                  <a:lnTo>
                    <a:pt x="224738" y="2759217"/>
                  </a:lnTo>
                  <a:lnTo>
                    <a:pt x="224718" y="2765038"/>
                  </a:lnTo>
                  <a:lnTo>
                    <a:pt x="224695" y="2770859"/>
                  </a:lnTo>
                  <a:lnTo>
                    <a:pt x="224669" y="2776680"/>
                  </a:lnTo>
                  <a:lnTo>
                    <a:pt x="224640" y="2782501"/>
                  </a:lnTo>
                  <a:lnTo>
                    <a:pt x="224609" y="2788322"/>
                  </a:lnTo>
                  <a:lnTo>
                    <a:pt x="224577" y="2794143"/>
                  </a:lnTo>
                  <a:lnTo>
                    <a:pt x="224546" y="2799965"/>
                  </a:lnTo>
                  <a:lnTo>
                    <a:pt x="224517" y="2805786"/>
                  </a:lnTo>
                  <a:lnTo>
                    <a:pt x="224490" y="2811607"/>
                  </a:lnTo>
                  <a:lnTo>
                    <a:pt x="224466" y="2817428"/>
                  </a:lnTo>
                  <a:lnTo>
                    <a:pt x="224447" y="2823249"/>
                  </a:lnTo>
                  <a:lnTo>
                    <a:pt x="224432" y="2829070"/>
                  </a:lnTo>
                  <a:lnTo>
                    <a:pt x="224422" y="2834891"/>
                  </a:lnTo>
                  <a:lnTo>
                    <a:pt x="224418" y="2840713"/>
                  </a:lnTo>
                  <a:lnTo>
                    <a:pt x="224420" y="2846534"/>
                  </a:lnTo>
                  <a:lnTo>
                    <a:pt x="224427" y="2852355"/>
                  </a:lnTo>
                  <a:lnTo>
                    <a:pt x="224440" y="2858176"/>
                  </a:lnTo>
                  <a:lnTo>
                    <a:pt x="224458" y="2863997"/>
                  </a:lnTo>
                  <a:lnTo>
                    <a:pt x="224480" y="2869818"/>
                  </a:lnTo>
                  <a:lnTo>
                    <a:pt x="224507" y="2875639"/>
                  </a:lnTo>
                  <a:lnTo>
                    <a:pt x="224537" y="2881460"/>
                  </a:lnTo>
                  <a:lnTo>
                    <a:pt x="224570" y="2887282"/>
                  </a:lnTo>
                  <a:lnTo>
                    <a:pt x="224606" y="2893103"/>
                  </a:lnTo>
                  <a:lnTo>
                    <a:pt x="224641" y="2898924"/>
                  </a:lnTo>
                  <a:lnTo>
                    <a:pt x="224677" y="2904745"/>
                  </a:lnTo>
                  <a:lnTo>
                    <a:pt x="224710" y="2910566"/>
                  </a:lnTo>
                  <a:lnTo>
                    <a:pt x="224740" y="2916387"/>
                  </a:lnTo>
                  <a:lnTo>
                    <a:pt x="224766" y="2922208"/>
                  </a:lnTo>
                  <a:lnTo>
                    <a:pt x="224785" y="2928030"/>
                  </a:lnTo>
                  <a:lnTo>
                    <a:pt x="224798" y="2933851"/>
                  </a:lnTo>
                  <a:lnTo>
                    <a:pt x="224802" y="2939672"/>
                  </a:lnTo>
                  <a:lnTo>
                    <a:pt x="224795" y="2945493"/>
                  </a:lnTo>
                  <a:lnTo>
                    <a:pt x="224779" y="2951314"/>
                  </a:lnTo>
                  <a:lnTo>
                    <a:pt x="224751" y="2957135"/>
                  </a:lnTo>
                  <a:lnTo>
                    <a:pt x="224714" y="2962956"/>
                  </a:lnTo>
                  <a:lnTo>
                    <a:pt x="224666" y="2968777"/>
                  </a:lnTo>
                  <a:lnTo>
                    <a:pt x="224609" y="2974599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0" name="pg35">
              <a:extLst>
                <a:ext uri="{FF2B5EF4-FFF2-40B4-BE49-F238E27FC236}">
                  <a16:creationId xmlns:a16="http://schemas.microsoft.com/office/drawing/2014/main" id="{7A8D20F7-0496-B42A-2C97-36F755665CD5}"/>
                </a:ext>
              </a:extLst>
            </p:cNvPr>
            <p:cNvSpPr/>
            <p:nvPr/>
          </p:nvSpPr>
          <p:spPr>
            <a:xfrm>
              <a:off x="6804817" y="3708129"/>
              <a:ext cx="470801" cy="3015159"/>
            </a:xfrm>
            <a:custGeom>
              <a:avLst/>
              <a:gdLst/>
              <a:ahLst/>
              <a:cxnLst/>
              <a:rect l="0" t="0" r="0" b="0"/>
              <a:pathLst>
                <a:path w="470801" h="3015159">
                  <a:moveTo>
                    <a:pt x="234587" y="3015159"/>
                  </a:moveTo>
                  <a:lnTo>
                    <a:pt x="234493" y="3009258"/>
                  </a:lnTo>
                  <a:lnTo>
                    <a:pt x="234390" y="3003358"/>
                  </a:lnTo>
                  <a:lnTo>
                    <a:pt x="234277" y="2997457"/>
                  </a:lnTo>
                  <a:lnTo>
                    <a:pt x="234154" y="2991557"/>
                  </a:lnTo>
                  <a:lnTo>
                    <a:pt x="234018" y="2985656"/>
                  </a:lnTo>
                  <a:lnTo>
                    <a:pt x="233871" y="2979756"/>
                  </a:lnTo>
                  <a:lnTo>
                    <a:pt x="233712" y="2973855"/>
                  </a:lnTo>
                  <a:lnTo>
                    <a:pt x="233542" y="2967955"/>
                  </a:lnTo>
                  <a:lnTo>
                    <a:pt x="233363" y="2962054"/>
                  </a:lnTo>
                  <a:lnTo>
                    <a:pt x="233178" y="2956154"/>
                  </a:lnTo>
                  <a:lnTo>
                    <a:pt x="232991" y="2950253"/>
                  </a:lnTo>
                  <a:lnTo>
                    <a:pt x="232807" y="2944353"/>
                  </a:lnTo>
                  <a:lnTo>
                    <a:pt x="232631" y="2938452"/>
                  </a:lnTo>
                  <a:lnTo>
                    <a:pt x="232466" y="2932552"/>
                  </a:lnTo>
                  <a:lnTo>
                    <a:pt x="232318" y="2926651"/>
                  </a:lnTo>
                  <a:lnTo>
                    <a:pt x="232191" y="2920751"/>
                  </a:lnTo>
                  <a:lnTo>
                    <a:pt x="232088" y="2914850"/>
                  </a:lnTo>
                  <a:lnTo>
                    <a:pt x="232014" y="2908950"/>
                  </a:lnTo>
                  <a:lnTo>
                    <a:pt x="231970" y="2903049"/>
                  </a:lnTo>
                  <a:lnTo>
                    <a:pt x="231953" y="2897148"/>
                  </a:lnTo>
                  <a:lnTo>
                    <a:pt x="231960" y="2891248"/>
                  </a:lnTo>
                  <a:lnTo>
                    <a:pt x="231990" y="2885347"/>
                  </a:lnTo>
                  <a:lnTo>
                    <a:pt x="232039" y="2879447"/>
                  </a:lnTo>
                  <a:lnTo>
                    <a:pt x="232101" y="2873546"/>
                  </a:lnTo>
                  <a:lnTo>
                    <a:pt x="232173" y="2867646"/>
                  </a:lnTo>
                  <a:lnTo>
                    <a:pt x="232250" y="2861745"/>
                  </a:lnTo>
                  <a:lnTo>
                    <a:pt x="232329" y="2855845"/>
                  </a:lnTo>
                  <a:lnTo>
                    <a:pt x="232404" y="2849944"/>
                  </a:lnTo>
                  <a:lnTo>
                    <a:pt x="232475" y="2844044"/>
                  </a:lnTo>
                  <a:lnTo>
                    <a:pt x="232540" y="2838143"/>
                  </a:lnTo>
                  <a:lnTo>
                    <a:pt x="232599" y="2832243"/>
                  </a:lnTo>
                  <a:lnTo>
                    <a:pt x="232654" y="2826342"/>
                  </a:lnTo>
                  <a:lnTo>
                    <a:pt x="232706" y="2820442"/>
                  </a:lnTo>
                  <a:lnTo>
                    <a:pt x="232756" y="2814541"/>
                  </a:lnTo>
                  <a:lnTo>
                    <a:pt x="232808" y="2808641"/>
                  </a:lnTo>
                  <a:lnTo>
                    <a:pt x="232864" y="2802740"/>
                  </a:lnTo>
                  <a:lnTo>
                    <a:pt x="232925" y="2796840"/>
                  </a:lnTo>
                  <a:lnTo>
                    <a:pt x="232994" y="2790939"/>
                  </a:lnTo>
                  <a:lnTo>
                    <a:pt x="233069" y="2785039"/>
                  </a:lnTo>
                  <a:lnTo>
                    <a:pt x="233153" y="2779138"/>
                  </a:lnTo>
                  <a:lnTo>
                    <a:pt x="233243" y="2773238"/>
                  </a:lnTo>
                  <a:lnTo>
                    <a:pt x="233339" y="2767337"/>
                  </a:lnTo>
                  <a:lnTo>
                    <a:pt x="233439" y="2761437"/>
                  </a:lnTo>
                  <a:lnTo>
                    <a:pt x="233541" y="2755536"/>
                  </a:lnTo>
                  <a:lnTo>
                    <a:pt x="233644" y="2749636"/>
                  </a:lnTo>
                  <a:lnTo>
                    <a:pt x="233745" y="2743735"/>
                  </a:lnTo>
                  <a:lnTo>
                    <a:pt x="233842" y="2737835"/>
                  </a:lnTo>
                  <a:lnTo>
                    <a:pt x="233933" y="2731934"/>
                  </a:lnTo>
                  <a:lnTo>
                    <a:pt x="234016" y="2726034"/>
                  </a:lnTo>
                  <a:lnTo>
                    <a:pt x="234090" y="2720133"/>
                  </a:lnTo>
                  <a:lnTo>
                    <a:pt x="234153" y="2714233"/>
                  </a:lnTo>
                  <a:lnTo>
                    <a:pt x="234205" y="2708332"/>
                  </a:lnTo>
                  <a:lnTo>
                    <a:pt x="234244" y="2702432"/>
                  </a:lnTo>
                  <a:lnTo>
                    <a:pt x="234268" y="2696531"/>
                  </a:lnTo>
                  <a:lnTo>
                    <a:pt x="234277" y="2690631"/>
                  </a:lnTo>
                  <a:lnTo>
                    <a:pt x="234270" y="2684730"/>
                  </a:lnTo>
                  <a:lnTo>
                    <a:pt x="234248" y="2678830"/>
                  </a:lnTo>
                  <a:lnTo>
                    <a:pt x="234213" y="2672929"/>
                  </a:lnTo>
                  <a:lnTo>
                    <a:pt x="234164" y="2667029"/>
                  </a:lnTo>
                  <a:lnTo>
                    <a:pt x="234103" y="2661128"/>
                  </a:lnTo>
                  <a:lnTo>
                    <a:pt x="234032" y="2655228"/>
                  </a:lnTo>
                  <a:lnTo>
                    <a:pt x="233952" y="2649327"/>
                  </a:lnTo>
                  <a:lnTo>
                    <a:pt x="233867" y="2643427"/>
                  </a:lnTo>
                  <a:lnTo>
                    <a:pt x="233778" y="2637526"/>
                  </a:lnTo>
                  <a:lnTo>
                    <a:pt x="233689" y="2631626"/>
                  </a:lnTo>
                  <a:lnTo>
                    <a:pt x="233600" y="2625725"/>
                  </a:lnTo>
                  <a:lnTo>
                    <a:pt x="233513" y="2619825"/>
                  </a:lnTo>
                  <a:lnTo>
                    <a:pt x="233429" y="2613924"/>
                  </a:lnTo>
                  <a:lnTo>
                    <a:pt x="233348" y="2608024"/>
                  </a:lnTo>
                  <a:lnTo>
                    <a:pt x="233268" y="2602123"/>
                  </a:lnTo>
                  <a:lnTo>
                    <a:pt x="233189" y="2596223"/>
                  </a:lnTo>
                  <a:lnTo>
                    <a:pt x="233110" y="2590322"/>
                  </a:lnTo>
                  <a:lnTo>
                    <a:pt x="233028" y="2584422"/>
                  </a:lnTo>
                  <a:lnTo>
                    <a:pt x="232942" y="2578521"/>
                  </a:lnTo>
                  <a:lnTo>
                    <a:pt x="232851" y="2572621"/>
                  </a:lnTo>
                  <a:lnTo>
                    <a:pt x="232754" y="2566720"/>
                  </a:lnTo>
                  <a:lnTo>
                    <a:pt x="232652" y="2560820"/>
                  </a:lnTo>
                  <a:lnTo>
                    <a:pt x="232545" y="2554919"/>
                  </a:lnTo>
                  <a:lnTo>
                    <a:pt x="232436" y="2549019"/>
                  </a:lnTo>
                  <a:lnTo>
                    <a:pt x="232326" y="2543118"/>
                  </a:lnTo>
                  <a:lnTo>
                    <a:pt x="232218" y="2537218"/>
                  </a:lnTo>
                  <a:lnTo>
                    <a:pt x="232115" y="2531317"/>
                  </a:lnTo>
                  <a:lnTo>
                    <a:pt x="232021" y="2525417"/>
                  </a:lnTo>
                  <a:lnTo>
                    <a:pt x="231938" y="2519516"/>
                  </a:lnTo>
                  <a:lnTo>
                    <a:pt x="231867" y="2513616"/>
                  </a:lnTo>
                  <a:lnTo>
                    <a:pt x="231812" y="2507715"/>
                  </a:lnTo>
                  <a:lnTo>
                    <a:pt x="231771" y="2501815"/>
                  </a:lnTo>
                  <a:lnTo>
                    <a:pt x="231745" y="2495914"/>
                  </a:lnTo>
                  <a:lnTo>
                    <a:pt x="231732" y="2490014"/>
                  </a:lnTo>
                  <a:lnTo>
                    <a:pt x="231732" y="2484113"/>
                  </a:lnTo>
                  <a:lnTo>
                    <a:pt x="231743" y="2478212"/>
                  </a:lnTo>
                  <a:lnTo>
                    <a:pt x="231761" y="2472312"/>
                  </a:lnTo>
                  <a:lnTo>
                    <a:pt x="231783" y="2466411"/>
                  </a:lnTo>
                  <a:lnTo>
                    <a:pt x="231805" y="2460511"/>
                  </a:lnTo>
                  <a:lnTo>
                    <a:pt x="231825" y="2454610"/>
                  </a:lnTo>
                  <a:lnTo>
                    <a:pt x="231840" y="2448710"/>
                  </a:lnTo>
                  <a:lnTo>
                    <a:pt x="231847" y="2442809"/>
                  </a:lnTo>
                  <a:lnTo>
                    <a:pt x="231846" y="2436909"/>
                  </a:lnTo>
                  <a:lnTo>
                    <a:pt x="231835" y="2431008"/>
                  </a:lnTo>
                  <a:lnTo>
                    <a:pt x="231812" y="2425108"/>
                  </a:lnTo>
                  <a:lnTo>
                    <a:pt x="231777" y="2419207"/>
                  </a:lnTo>
                  <a:lnTo>
                    <a:pt x="231731" y="2413307"/>
                  </a:lnTo>
                  <a:lnTo>
                    <a:pt x="231677" y="2407406"/>
                  </a:lnTo>
                  <a:lnTo>
                    <a:pt x="231615" y="2401506"/>
                  </a:lnTo>
                  <a:lnTo>
                    <a:pt x="231547" y="2395605"/>
                  </a:lnTo>
                  <a:lnTo>
                    <a:pt x="231476" y="2389705"/>
                  </a:lnTo>
                  <a:lnTo>
                    <a:pt x="231403" y="2383804"/>
                  </a:lnTo>
                  <a:lnTo>
                    <a:pt x="231331" y="2377904"/>
                  </a:lnTo>
                  <a:lnTo>
                    <a:pt x="231262" y="2372003"/>
                  </a:lnTo>
                  <a:lnTo>
                    <a:pt x="231199" y="2366103"/>
                  </a:lnTo>
                  <a:lnTo>
                    <a:pt x="231142" y="2360202"/>
                  </a:lnTo>
                  <a:lnTo>
                    <a:pt x="231094" y="2354302"/>
                  </a:lnTo>
                  <a:lnTo>
                    <a:pt x="231055" y="2348401"/>
                  </a:lnTo>
                  <a:lnTo>
                    <a:pt x="231027" y="2342501"/>
                  </a:lnTo>
                  <a:lnTo>
                    <a:pt x="231009" y="2336600"/>
                  </a:lnTo>
                  <a:lnTo>
                    <a:pt x="231003" y="2330700"/>
                  </a:lnTo>
                  <a:lnTo>
                    <a:pt x="231009" y="2324799"/>
                  </a:lnTo>
                  <a:lnTo>
                    <a:pt x="231026" y="2318899"/>
                  </a:lnTo>
                  <a:lnTo>
                    <a:pt x="231056" y="2312998"/>
                  </a:lnTo>
                  <a:lnTo>
                    <a:pt x="231098" y="2307098"/>
                  </a:lnTo>
                  <a:lnTo>
                    <a:pt x="231150" y="2301197"/>
                  </a:lnTo>
                  <a:lnTo>
                    <a:pt x="231211" y="2295297"/>
                  </a:lnTo>
                  <a:lnTo>
                    <a:pt x="231280" y="2289396"/>
                  </a:lnTo>
                  <a:lnTo>
                    <a:pt x="231357" y="2283496"/>
                  </a:lnTo>
                  <a:lnTo>
                    <a:pt x="231441" y="2277595"/>
                  </a:lnTo>
                  <a:lnTo>
                    <a:pt x="231530" y="2271695"/>
                  </a:lnTo>
                  <a:lnTo>
                    <a:pt x="231623" y="2265794"/>
                  </a:lnTo>
                  <a:lnTo>
                    <a:pt x="231721" y="2259894"/>
                  </a:lnTo>
                  <a:lnTo>
                    <a:pt x="231823" y="2253993"/>
                  </a:lnTo>
                  <a:lnTo>
                    <a:pt x="231928" y="2248093"/>
                  </a:lnTo>
                  <a:lnTo>
                    <a:pt x="232035" y="2242192"/>
                  </a:lnTo>
                  <a:lnTo>
                    <a:pt x="232143" y="2236292"/>
                  </a:lnTo>
                  <a:lnTo>
                    <a:pt x="232252" y="2230391"/>
                  </a:lnTo>
                  <a:lnTo>
                    <a:pt x="232360" y="2224491"/>
                  </a:lnTo>
                  <a:lnTo>
                    <a:pt x="232464" y="2218590"/>
                  </a:lnTo>
                  <a:lnTo>
                    <a:pt x="232563" y="2212690"/>
                  </a:lnTo>
                  <a:lnTo>
                    <a:pt x="232651" y="2206789"/>
                  </a:lnTo>
                  <a:lnTo>
                    <a:pt x="232724" y="2200889"/>
                  </a:lnTo>
                  <a:lnTo>
                    <a:pt x="232778" y="2194988"/>
                  </a:lnTo>
                  <a:lnTo>
                    <a:pt x="232811" y="2189088"/>
                  </a:lnTo>
                  <a:lnTo>
                    <a:pt x="232819" y="2183187"/>
                  </a:lnTo>
                  <a:lnTo>
                    <a:pt x="232798" y="2177287"/>
                  </a:lnTo>
                  <a:lnTo>
                    <a:pt x="232747" y="2171386"/>
                  </a:lnTo>
                  <a:lnTo>
                    <a:pt x="232665" y="2165486"/>
                  </a:lnTo>
                  <a:lnTo>
                    <a:pt x="232551" y="2159585"/>
                  </a:lnTo>
                  <a:lnTo>
                    <a:pt x="232406" y="2153685"/>
                  </a:lnTo>
                  <a:lnTo>
                    <a:pt x="232230" y="2147784"/>
                  </a:lnTo>
                  <a:lnTo>
                    <a:pt x="232030" y="2141884"/>
                  </a:lnTo>
                  <a:lnTo>
                    <a:pt x="231810" y="2135983"/>
                  </a:lnTo>
                  <a:lnTo>
                    <a:pt x="231574" y="2130083"/>
                  </a:lnTo>
                  <a:lnTo>
                    <a:pt x="231328" y="2124182"/>
                  </a:lnTo>
                  <a:lnTo>
                    <a:pt x="231075" y="2118282"/>
                  </a:lnTo>
                  <a:lnTo>
                    <a:pt x="230820" y="2112381"/>
                  </a:lnTo>
                  <a:lnTo>
                    <a:pt x="230568" y="2106481"/>
                  </a:lnTo>
                  <a:lnTo>
                    <a:pt x="230323" y="2100580"/>
                  </a:lnTo>
                  <a:lnTo>
                    <a:pt x="230089" y="2094680"/>
                  </a:lnTo>
                  <a:lnTo>
                    <a:pt x="229868" y="2088779"/>
                  </a:lnTo>
                  <a:lnTo>
                    <a:pt x="229660" y="2082879"/>
                  </a:lnTo>
                  <a:lnTo>
                    <a:pt x="229467" y="2076978"/>
                  </a:lnTo>
                  <a:lnTo>
                    <a:pt x="229289" y="2071078"/>
                  </a:lnTo>
                  <a:lnTo>
                    <a:pt x="229126" y="2065177"/>
                  </a:lnTo>
                  <a:lnTo>
                    <a:pt x="228976" y="2059276"/>
                  </a:lnTo>
                  <a:lnTo>
                    <a:pt x="228838" y="2053376"/>
                  </a:lnTo>
                  <a:lnTo>
                    <a:pt x="228712" y="2047475"/>
                  </a:lnTo>
                  <a:lnTo>
                    <a:pt x="228595" y="2041575"/>
                  </a:lnTo>
                  <a:lnTo>
                    <a:pt x="228484" y="2035674"/>
                  </a:lnTo>
                  <a:lnTo>
                    <a:pt x="228376" y="2029774"/>
                  </a:lnTo>
                  <a:lnTo>
                    <a:pt x="228270" y="2023873"/>
                  </a:lnTo>
                  <a:lnTo>
                    <a:pt x="228164" y="2017973"/>
                  </a:lnTo>
                  <a:lnTo>
                    <a:pt x="228054" y="2012072"/>
                  </a:lnTo>
                  <a:lnTo>
                    <a:pt x="227940" y="2006172"/>
                  </a:lnTo>
                  <a:lnTo>
                    <a:pt x="227820" y="2000271"/>
                  </a:lnTo>
                  <a:lnTo>
                    <a:pt x="227692" y="1994371"/>
                  </a:lnTo>
                  <a:lnTo>
                    <a:pt x="227555" y="1988470"/>
                  </a:lnTo>
                  <a:lnTo>
                    <a:pt x="227410" y="1982570"/>
                  </a:lnTo>
                  <a:lnTo>
                    <a:pt x="227258" y="1976669"/>
                  </a:lnTo>
                  <a:lnTo>
                    <a:pt x="227101" y="1970769"/>
                  </a:lnTo>
                  <a:lnTo>
                    <a:pt x="226942" y="1964868"/>
                  </a:lnTo>
                  <a:lnTo>
                    <a:pt x="226782" y="1958968"/>
                  </a:lnTo>
                  <a:lnTo>
                    <a:pt x="226624" y="1953067"/>
                  </a:lnTo>
                  <a:lnTo>
                    <a:pt x="226470" y="1947167"/>
                  </a:lnTo>
                  <a:lnTo>
                    <a:pt x="226323" y="1941266"/>
                  </a:lnTo>
                  <a:lnTo>
                    <a:pt x="226186" y="1935366"/>
                  </a:lnTo>
                  <a:lnTo>
                    <a:pt x="226056" y="1929465"/>
                  </a:lnTo>
                  <a:lnTo>
                    <a:pt x="225934" y="1923565"/>
                  </a:lnTo>
                  <a:lnTo>
                    <a:pt x="225815" y="1917664"/>
                  </a:lnTo>
                  <a:lnTo>
                    <a:pt x="225697" y="1911764"/>
                  </a:lnTo>
                  <a:lnTo>
                    <a:pt x="225574" y="1905863"/>
                  </a:lnTo>
                  <a:lnTo>
                    <a:pt x="225441" y="1899963"/>
                  </a:lnTo>
                  <a:lnTo>
                    <a:pt x="225293" y="1894062"/>
                  </a:lnTo>
                  <a:lnTo>
                    <a:pt x="225124" y="1888162"/>
                  </a:lnTo>
                  <a:lnTo>
                    <a:pt x="224926" y="1882261"/>
                  </a:lnTo>
                  <a:lnTo>
                    <a:pt x="224698" y="1876361"/>
                  </a:lnTo>
                  <a:lnTo>
                    <a:pt x="224440" y="1870460"/>
                  </a:lnTo>
                  <a:lnTo>
                    <a:pt x="224152" y="1864560"/>
                  </a:lnTo>
                  <a:lnTo>
                    <a:pt x="223836" y="1858659"/>
                  </a:lnTo>
                  <a:lnTo>
                    <a:pt x="223498" y="1852759"/>
                  </a:lnTo>
                  <a:lnTo>
                    <a:pt x="223142" y="1846858"/>
                  </a:lnTo>
                  <a:lnTo>
                    <a:pt x="222774" y="1840958"/>
                  </a:lnTo>
                  <a:lnTo>
                    <a:pt x="222401" y="1835057"/>
                  </a:lnTo>
                  <a:lnTo>
                    <a:pt x="222029" y="1829157"/>
                  </a:lnTo>
                  <a:lnTo>
                    <a:pt x="221664" y="1823256"/>
                  </a:lnTo>
                  <a:lnTo>
                    <a:pt x="221311" y="1817356"/>
                  </a:lnTo>
                  <a:lnTo>
                    <a:pt x="220973" y="1811455"/>
                  </a:lnTo>
                  <a:lnTo>
                    <a:pt x="220650" y="1805555"/>
                  </a:lnTo>
                  <a:lnTo>
                    <a:pt x="220343" y="1799654"/>
                  </a:lnTo>
                  <a:lnTo>
                    <a:pt x="220051" y="1793754"/>
                  </a:lnTo>
                  <a:lnTo>
                    <a:pt x="219773" y="1787853"/>
                  </a:lnTo>
                  <a:lnTo>
                    <a:pt x="219506" y="1781953"/>
                  </a:lnTo>
                  <a:lnTo>
                    <a:pt x="219247" y="1776052"/>
                  </a:lnTo>
                  <a:lnTo>
                    <a:pt x="218995" y="1770152"/>
                  </a:lnTo>
                  <a:lnTo>
                    <a:pt x="218745" y="1764251"/>
                  </a:lnTo>
                  <a:lnTo>
                    <a:pt x="218495" y="1758351"/>
                  </a:lnTo>
                  <a:lnTo>
                    <a:pt x="218242" y="1752450"/>
                  </a:lnTo>
                  <a:lnTo>
                    <a:pt x="217983" y="1746550"/>
                  </a:lnTo>
                  <a:lnTo>
                    <a:pt x="217715" y="1740649"/>
                  </a:lnTo>
                  <a:lnTo>
                    <a:pt x="217436" y="1734749"/>
                  </a:lnTo>
                  <a:lnTo>
                    <a:pt x="217142" y="1728848"/>
                  </a:lnTo>
                  <a:lnTo>
                    <a:pt x="216830" y="1722948"/>
                  </a:lnTo>
                  <a:lnTo>
                    <a:pt x="216494" y="1717047"/>
                  </a:lnTo>
                  <a:lnTo>
                    <a:pt x="216133" y="1711147"/>
                  </a:lnTo>
                  <a:lnTo>
                    <a:pt x="215745" y="1705246"/>
                  </a:lnTo>
                  <a:lnTo>
                    <a:pt x="215327" y="1699346"/>
                  </a:lnTo>
                  <a:lnTo>
                    <a:pt x="214878" y="1693445"/>
                  </a:lnTo>
                  <a:lnTo>
                    <a:pt x="214398" y="1687545"/>
                  </a:lnTo>
                  <a:lnTo>
                    <a:pt x="213886" y="1681644"/>
                  </a:lnTo>
                  <a:lnTo>
                    <a:pt x="213344" y="1675744"/>
                  </a:lnTo>
                  <a:lnTo>
                    <a:pt x="212772" y="1669843"/>
                  </a:lnTo>
                  <a:lnTo>
                    <a:pt x="212168" y="1663943"/>
                  </a:lnTo>
                  <a:lnTo>
                    <a:pt x="211538" y="1658042"/>
                  </a:lnTo>
                  <a:lnTo>
                    <a:pt x="210884" y="1652141"/>
                  </a:lnTo>
                  <a:lnTo>
                    <a:pt x="210206" y="1646241"/>
                  </a:lnTo>
                  <a:lnTo>
                    <a:pt x="209504" y="1640340"/>
                  </a:lnTo>
                  <a:lnTo>
                    <a:pt x="208778" y="1634440"/>
                  </a:lnTo>
                  <a:lnTo>
                    <a:pt x="208028" y="1628539"/>
                  </a:lnTo>
                  <a:lnTo>
                    <a:pt x="207249" y="1622639"/>
                  </a:lnTo>
                  <a:lnTo>
                    <a:pt x="206441" y="1616738"/>
                  </a:lnTo>
                  <a:lnTo>
                    <a:pt x="205595" y="1610838"/>
                  </a:lnTo>
                  <a:lnTo>
                    <a:pt x="204710" y="1604937"/>
                  </a:lnTo>
                  <a:lnTo>
                    <a:pt x="203785" y="1599037"/>
                  </a:lnTo>
                  <a:lnTo>
                    <a:pt x="202816" y="1593136"/>
                  </a:lnTo>
                  <a:lnTo>
                    <a:pt x="201803" y="1587236"/>
                  </a:lnTo>
                  <a:lnTo>
                    <a:pt x="200745" y="1581335"/>
                  </a:lnTo>
                  <a:lnTo>
                    <a:pt x="199642" y="1575435"/>
                  </a:lnTo>
                  <a:lnTo>
                    <a:pt x="198497" y="1569534"/>
                  </a:lnTo>
                  <a:lnTo>
                    <a:pt x="197314" y="1563634"/>
                  </a:lnTo>
                  <a:lnTo>
                    <a:pt x="196096" y="1557733"/>
                  </a:lnTo>
                  <a:lnTo>
                    <a:pt x="194852" y="1551833"/>
                  </a:lnTo>
                  <a:lnTo>
                    <a:pt x="193590" y="1545932"/>
                  </a:lnTo>
                  <a:lnTo>
                    <a:pt x="192318" y="1540032"/>
                  </a:lnTo>
                  <a:lnTo>
                    <a:pt x="191042" y="1534131"/>
                  </a:lnTo>
                  <a:lnTo>
                    <a:pt x="189770" y="1528231"/>
                  </a:lnTo>
                  <a:lnTo>
                    <a:pt x="188506" y="1522330"/>
                  </a:lnTo>
                  <a:lnTo>
                    <a:pt x="187254" y="1516430"/>
                  </a:lnTo>
                  <a:lnTo>
                    <a:pt x="186018" y="1510529"/>
                  </a:lnTo>
                  <a:lnTo>
                    <a:pt x="184799" y="1504629"/>
                  </a:lnTo>
                  <a:lnTo>
                    <a:pt x="183596" y="1498728"/>
                  </a:lnTo>
                  <a:lnTo>
                    <a:pt x="182405" y="1492828"/>
                  </a:lnTo>
                  <a:lnTo>
                    <a:pt x="181222" y="1486927"/>
                  </a:lnTo>
                  <a:lnTo>
                    <a:pt x="180041" y="1481027"/>
                  </a:lnTo>
                  <a:lnTo>
                    <a:pt x="178857" y="1475126"/>
                  </a:lnTo>
                  <a:lnTo>
                    <a:pt x="177661" y="1469226"/>
                  </a:lnTo>
                  <a:lnTo>
                    <a:pt x="176447" y="1463325"/>
                  </a:lnTo>
                  <a:lnTo>
                    <a:pt x="175206" y="1457425"/>
                  </a:lnTo>
                  <a:lnTo>
                    <a:pt x="173929" y="1451524"/>
                  </a:lnTo>
                  <a:lnTo>
                    <a:pt x="172603" y="1445624"/>
                  </a:lnTo>
                  <a:lnTo>
                    <a:pt x="171226" y="1439723"/>
                  </a:lnTo>
                  <a:lnTo>
                    <a:pt x="169790" y="1433823"/>
                  </a:lnTo>
                  <a:lnTo>
                    <a:pt x="168290" y="1427922"/>
                  </a:lnTo>
                  <a:lnTo>
                    <a:pt x="166724" y="1422022"/>
                  </a:lnTo>
                  <a:lnTo>
                    <a:pt x="165088" y="1416121"/>
                  </a:lnTo>
                  <a:lnTo>
                    <a:pt x="163383" y="1410221"/>
                  </a:lnTo>
                  <a:lnTo>
                    <a:pt x="161610" y="1404320"/>
                  </a:lnTo>
                  <a:lnTo>
                    <a:pt x="159771" y="1398420"/>
                  </a:lnTo>
                  <a:lnTo>
                    <a:pt x="157870" y="1392519"/>
                  </a:lnTo>
                  <a:lnTo>
                    <a:pt x="155920" y="1386619"/>
                  </a:lnTo>
                  <a:lnTo>
                    <a:pt x="153930" y="1380718"/>
                  </a:lnTo>
                  <a:lnTo>
                    <a:pt x="151911" y="1374818"/>
                  </a:lnTo>
                  <a:lnTo>
                    <a:pt x="149870" y="1368917"/>
                  </a:lnTo>
                  <a:lnTo>
                    <a:pt x="147816" y="1363017"/>
                  </a:lnTo>
                  <a:lnTo>
                    <a:pt x="145754" y="1357116"/>
                  </a:lnTo>
                  <a:lnTo>
                    <a:pt x="143689" y="1351216"/>
                  </a:lnTo>
                  <a:lnTo>
                    <a:pt x="141622" y="1345315"/>
                  </a:lnTo>
                  <a:lnTo>
                    <a:pt x="139549" y="1339415"/>
                  </a:lnTo>
                  <a:lnTo>
                    <a:pt x="137464" y="1333514"/>
                  </a:lnTo>
                  <a:lnTo>
                    <a:pt x="135359" y="1327614"/>
                  </a:lnTo>
                  <a:lnTo>
                    <a:pt x="133221" y="1321713"/>
                  </a:lnTo>
                  <a:lnTo>
                    <a:pt x="131040" y="1315813"/>
                  </a:lnTo>
                  <a:lnTo>
                    <a:pt x="128802" y="1309912"/>
                  </a:lnTo>
                  <a:lnTo>
                    <a:pt x="126497" y="1304012"/>
                  </a:lnTo>
                  <a:lnTo>
                    <a:pt x="124114" y="1298111"/>
                  </a:lnTo>
                  <a:lnTo>
                    <a:pt x="121644" y="1292211"/>
                  </a:lnTo>
                  <a:lnTo>
                    <a:pt x="119073" y="1286310"/>
                  </a:lnTo>
                  <a:lnTo>
                    <a:pt x="116407" y="1280410"/>
                  </a:lnTo>
                  <a:lnTo>
                    <a:pt x="113653" y="1274509"/>
                  </a:lnTo>
                  <a:lnTo>
                    <a:pt x="110817" y="1268609"/>
                  </a:lnTo>
                  <a:lnTo>
                    <a:pt x="107908" y="1262708"/>
                  </a:lnTo>
                  <a:lnTo>
                    <a:pt x="104938" y="1256808"/>
                  </a:lnTo>
                  <a:lnTo>
                    <a:pt x="101918" y="1250907"/>
                  </a:lnTo>
                  <a:lnTo>
                    <a:pt x="98861" y="1245007"/>
                  </a:lnTo>
                  <a:lnTo>
                    <a:pt x="95779" y="1239106"/>
                  </a:lnTo>
                  <a:lnTo>
                    <a:pt x="92683" y="1233205"/>
                  </a:lnTo>
                  <a:lnTo>
                    <a:pt x="89585" y="1227305"/>
                  </a:lnTo>
                  <a:lnTo>
                    <a:pt x="86491" y="1221404"/>
                  </a:lnTo>
                  <a:lnTo>
                    <a:pt x="83406" y="1215504"/>
                  </a:lnTo>
                  <a:lnTo>
                    <a:pt x="80334" y="1209603"/>
                  </a:lnTo>
                  <a:lnTo>
                    <a:pt x="77278" y="1203703"/>
                  </a:lnTo>
                  <a:lnTo>
                    <a:pt x="74239" y="1197802"/>
                  </a:lnTo>
                  <a:lnTo>
                    <a:pt x="71220" y="1191902"/>
                  </a:lnTo>
                  <a:lnTo>
                    <a:pt x="68222" y="1186001"/>
                  </a:lnTo>
                  <a:lnTo>
                    <a:pt x="65249" y="1180101"/>
                  </a:lnTo>
                  <a:lnTo>
                    <a:pt x="62306" y="1174200"/>
                  </a:lnTo>
                  <a:lnTo>
                    <a:pt x="59393" y="1168300"/>
                  </a:lnTo>
                  <a:lnTo>
                    <a:pt x="56516" y="1162399"/>
                  </a:lnTo>
                  <a:lnTo>
                    <a:pt x="53675" y="1156499"/>
                  </a:lnTo>
                  <a:lnTo>
                    <a:pt x="50874" y="1150598"/>
                  </a:lnTo>
                  <a:lnTo>
                    <a:pt x="48113" y="1144698"/>
                  </a:lnTo>
                  <a:lnTo>
                    <a:pt x="45392" y="1138797"/>
                  </a:lnTo>
                  <a:lnTo>
                    <a:pt x="42709" y="1132897"/>
                  </a:lnTo>
                  <a:lnTo>
                    <a:pt x="40061" y="1126996"/>
                  </a:lnTo>
                  <a:lnTo>
                    <a:pt x="37444" y="1121096"/>
                  </a:lnTo>
                  <a:lnTo>
                    <a:pt x="34851" y="1115195"/>
                  </a:lnTo>
                  <a:lnTo>
                    <a:pt x="32276" y="1109295"/>
                  </a:lnTo>
                  <a:lnTo>
                    <a:pt x="29718" y="1103394"/>
                  </a:lnTo>
                  <a:lnTo>
                    <a:pt x="27177" y="1097494"/>
                  </a:lnTo>
                  <a:lnTo>
                    <a:pt x="24655" y="1091593"/>
                  </a:lnTo>
                  <a:lnTo>
                    <a:pt x="22159" y="1085693"/>
                  </a:lnTo>
                  <a:lnTo>
                    <a:pt x="19699" y="1079792"/>
                  </a:lnTo>
                  <a:lnTo>
                    <a:pt x="17291" y="1073892"/>
                  </a:lnTo>
                  <a:lnTo>
                    <a:pt x="14964" y="1067991"/>
                  </a:lnTo>
                  <a:lnTo>
                    <a:pt x="12733" y="1062091"/>
                  </a:lnTo>
                  <a:lnTo>
                    <a:pt x="10621" y="1056190"/>
                  </a:lnTo>
                  <a:lnTo>
                    <a:pt x="8652" y="1050290"/>
                  </a:lnTo>
                  <a:lnTo>
                    <a:pt x="6848" y="1044389"/>
                  </a:lnTo>
                  <a:lnTo>
                    <a:pt x="5229" y="1038489"/>
                  </a:lnTo>
                  <a:lnTo>
                    <a:pt x="3812" y="1032588"/>
                  </a:lnTo>
                  <a:lnTo>
                    <a:pt x="2610" y="1026688"/>
                  </a:lnTo>
                  <a:lnTo>
                    <a:pt x="1631" y="1020787"/>
                  </a:lnTo>
                  <a:lnTo>
                    <a:pt x="906" y="1014887"/>
                  </a:lnTo>
                  <a:lnTo>
                    <a:pt x="399" y="1008986"/>
                  </a:lnTo>
                  <a:lnTo>
                    <a:pt x="102" y="1003086"/>
                  </a:lnTo>
                  <a:lnTo>
                    <a:pt x="0" y="997185"/>
                  </a:lnTo>
                  <a:lnTo>
                    <a:pt x="77" y="991285"/>
                  </a:lnTo>
                  <a:lnTo>
                    <a:pt x="315" y="985384"/>
                  </a:lnTo>
                  <a:lnTo>
                    <a:pt x="698" y="979484"/>
                  </a:lnTo>
                  <a:lnTo>
                    <a:pt x="1206" y="973583"/>
                  </a:lnTo>
                  <a:lnTo>
                    <a:pt x="1824" y="967683"/>
                  </a:lnTo>
                  <a:lnTo>
                    <a:pt x="2549" y="961782"/>
                  </a:lnTo>
                  <a:lnTo>
                    <a:pt x="3360" y="955882"/>
                  </a:lnTo>
                  <a:lnTo>
                    <a:pt x="4249" y="949981"/>
                  </a:lnTo>
                  <a:lnTo>
                    <a:pt x="5214" y="944081"/>
                  </a:lnTo>
                  <a:lnTo>
                    <a:pt x="6254" y="938180"/>
                  </a:lnTo>
                  <a:lnTo>
                    <a:pt x="7372" y="932280"/>
                  </a:lnTo>
                  <a:lnTo>
                    <a:pt x="8569" y="926379"/>
                  </a:lnTo>
                  <a:lnTo>
                    <a:pt x="9850" y="920479"/>
                  </a:lnTo>
                  <a:lnTo>
                    <a:pt x="11215" y="914578"/>
                  </a:lnTo>
                  <a:lnTo>
                    <a:pt x="12677" y="908678"/>
                  </a:lnTo>
                  <a:lnTo>
                    <a:pt x="14226" y="902777"/>
                  </a:lnTo>
                  <a:lnTo>
                    <a:pt x="15857" y="896877"/>
                  </a:lnTo>
                  <a:lnTo>
                    <a:pt x="17565" y="890976"/>
                  </a:lnTo>
                  <a:lnTo>
                    <a:pt x="19343" y="885076"/>
                  </a:lnTo>
                  <a:lnTo>
                    <a:pt x="21186" y="879175"/>
                  </a:lnTo>
                  <a:lnTo>
                    <a:pt x="23086" y="873275"/>
                  </a:lnTo>
                  <a:lnTo>
                    <a:pt x="25037" y="867374"/>
                  </a:lnTo>
                  <a:lnTo>
                    <a:pt x="27035" y="861474"/>
                  </a:lnTo>
                  <a:lnTo>
                    <a:pt x="29080" y="855573"/>
                  </a:lnTo>
                  <a:lnTo>
                    <a:pt x="31172" y="849673"/>
                  </a:lnTo>
                  <a:lnTo>
                    <a:pt x="33311" y="843772"/>
                  </a:lnTo>
                  <a:lnTo>
                    <a:pt x="35504" y="837872"/>
                  </a:lnTo>
                  <a:lnTo>
                    <a:pt x="37758" y="831971"/>
                  </a:lnTo>
                  <a:lnTo>
                    <a:pt x="40082" y="826070"/>
                  </a:lnTo>
                  <a:lnTo>
                    <a:pt x="42487" y="820170"/>
                  </a:lnTo>
                  <a:lnTo>
                    <a:pt x="44983" y="814269"/>
                  </a:lnTo>
                  <a:lnTo>
                    <a:pt x="47578" y="808369"/>
                  </a:lnTo>
                  <a:lnTo>
                    <a:pt x="50288" y="802468"/>
                  </a:lnTo>
                  <a:lnTo>
                    <a:pt x="53120" y="796568"/>
                  </a:lnTo>
                  <a:lnTo>
                    <a:pt x="56067" y="790667"/>
                  </a:lnTo>
                  <a:lnTo>
                    <a:pt x="59127" y="784767"/>
                  </a:lnTo>
                  <a:lnTo>
                    <a:pt x="62294" y="778866"/>
                  </a:lnTo>
                  <a:lnTo>
                    <a:pt x="65558" y="772966"/>
                  </a:lnTo>
                  <a:lnTo>
                    <a:pt x="68910" y="767065"/>
                  </a:lnTo>
                  <a:lnTo>
                    <a:pt x="72335" y="761165"/>
                  </a:lnTo>
                  <a:lnTo>
                    <a:pt x="75817" y="755264"/>
                  </a:lnTo>
                  <a:lnTo>
                    <a:pt x="79343" y="749364"/>
                  </a:lnTo>
                  <a:lnTo>
                    <a:pt x="82894" y="743463"/>
                  </a:lnTo>
                  <a:lnTo>
                    <a:pt x="86452" y="737563"/>
                  </a:lnTo>
                  <a:lnTo>
                    <a:pt x="90003" y="731662"/>
                  </a:lnTo>
                  <a:lnTo>
                    <a:pt x="93537" y="725762"/>
                  </a:lnTo>
                  <a:lnTo>
                    <a:pt x="97043" y="719861"/>
                  </a:lnTo>
                  <a:lnTo>
                    <a:pt x="100515" y="713961"/>
                  </a:lnTo>
                  <a:lnTo>
                    <a:pt x="103947" y="708060"/>
                  </a:lnTo>
                  <a:lnTo>
                    <a:pt x="107335" y="702160"/>
                  </a:lnTo>
                  <a:lnTo>
                    <a:pt x="110674" y="696259"/>
                  </a:lnTo>
                  <a:lnTo>
                    <a:pt x="113957" y="690359"/>
                  </a:lnTo>
                  <a:lnTo>
                    <a:pt x="117188" y="684458"/>
                  </a:lnTo>
                  <a:lnTo>
                    <a:pt x="120364" y="678558"/>
                  </a:lnTo>
                  <a:lnTo>
                    <a:pt x="123485" y="672657"/>
                  </a:lnTo>
                  <a:lnTo>
                    <a:pt x="126548" y="666757"/>
                  </a:lnTo>
                  <a:lnTo>
                    <a:pt x="129550" y="660856"/>
                  </a:lnTo>
                  <a:lnTo>
                    <a:pt x="132491" y="654956"/>
                  </a:lnTo>
                  <a:lnTo>
                    <a:pt x="135367" y="649055"/>
                  </a:lnTo>
                  <a:lnTo>
                    <a:pt x="138177" y="643155"/>
                  </a:lnTo>
                  <a:lnTo>
                    <a:pt x="140908" y="637254"/>
                  </a:lnTo>
                  <a:lnTo>
                    <a:pt x="143568" y="631354"/>
                  </a:lnTo>
                  <a:lnTo>
                    <a:pt x="146156" y="625453"/>
                  </a:lnTo>
                  <a:lnTo>
                    <a:pt x="148670" y="619553"/>
                  </a:lnTo>
                  <a:lnTo>
                    <a:pt x="151110" y="613652"/>
                  </a:lnTo>
                  <a:lnTo>
                    <a:pt x="153476" y="607752"/>
                  </a:lnTo>
                  <a:lnTo>
                    <a:pt x="155772" y="601851"/>
                  </a:lnTo>
                  <a:lnTo>
                    <a:pt x="157998" y="595951"/>
                  </a:lnTo>
                  <a:lnTo>
                    <a:pt x="160162" y="590050"/>
                  </a:lnTo>
                  <a:lnTo>
                    <a:pt x="162264" y="584150"/>
                  </a:lnTo>
                  <a:lnTo>
                    <a:pt x="164320" y="578249"/>
                  </a:lnTo>
                  <a:lnTo>
                    <a:pt x="166344" y="572349"/>
                  </a:lnTo>
                  <a:lnTo>
                    <a:pt x="168347" y="566448"/>
                  </a:lnTo>
                  <a:lnTo>
                    <a:pt x="170342" y="560548"/>
                  </a:lnTo>
                  <a:lnTo>
                    <a:pt x="172343" y="554647"/>
                  </a:lnTo>
                  <a:lnTo>
                    <a:pt x="174361" y="548747"/>
                  </a:lnTo>
                  <a:lnTo>
                    <a:pt x="176408" y="542846"/>
                  </a:lnTo>
                  <a:lnTo>
                    <a:pt x="178490" y="536946"/>
                  </a:lnTo>
                  <a:lnTo>
                    <a:pt x="180618" y="531045"/>
                  </a:lnTo>
                  <a:lnTo>
                    <a:pt x="182789" y="525145"/>
                  </a:lnTo>
                  <a:lnTo>
                    <a:pt x="184998" y="519244"/>
                  </a:lnTo>
                  <a:lnTo>
                    <a:pt x="187236" y="513344"/>
                  </a:lnTo>
                  <a:lnTo>
                    <a:pt x="189491" y="507443"/>
                  </a:lnTo>
                  <a:lnTo>
                    <a:pt x="191748" y="501543"/>
                  </a:lnTo>
                  <a:lnTo>
                    <a:pt x="193991" y="495642"/>
                  </a:lnTo>
                  <a:lnTo>
                    <a:pt x="196202" y="489742"/>
                  </a:lnTo>
                  <a:lnTo>
                    <a:pt x="198361" y="483841"/>
                  </a:lnTo>
                  <a:lnTo>
                    <a:pt x="200445" y="477941"/>
                  </a:lnTo>
                  <a:lnTo>
                    <a:pt x="202432" y="472040"/>
                  </a:lnTo>
                  <a:lnTo>
                    <a:pt x="204316" y="466140"/>
                  </a:lnTo>
                  <a:lnTo>
                    <a:pt x="206086" y="460239"/>
                  </a:lnTo>
                  <a:lnTo>
                    <a:pt x="207736" y="454339"/>
                  </a:lnTo>
                  <a:lnTo>
                    <a:pt x="209264" y="448438"/>
                  </a:lnTo>
                  <a:lnTo>
                    <a:pt x="210669" y="442538"/>
                  </a:lnTo>
                  <a:lnTo>
                    <a:pt x="211956" y="436637"/>
                  </a:lnTo>
                  <a:lnTo>
                    <a:pt x="213130" y="430737"/>
                  </a:lnTo>
                  <a:lnTo>
                    <a:pt x="214195" y="424836"/>
                  </a:lnTo>
                  <a:lnTo>
                    <a:pt x="215161" y="418936"/>
                  </a:lnTo>
                  <a:lnTo>
                    <a:pt x="216048" y="413035"/>
                  </a:lnTo>
                  <a:lnTo>
                    <a:pt x="216866" y="407134"/>
                  </a:lnTo>
                  <a:lnTo>
                    <a:pt x="217629" y="401234"/>
                  </a:lnTo>
                  <a:lnTo>
                    <a:pt x="218345" y="395333"/>
                  </a:lnTo>
                  <a:lnTo>
                    <a:pt x="219025" y="389433"/>
                  </a:lnTo>
                  <a:lnTo>
                    <a:pt x="219678" y="383532"/>
                  </a:lnTo>
                  <a:lnTo>
                    <a:pt x="220310" y="377632"/>
                  </a:lnTo>
                  <a:lnTo>
                    <a:pt x="220928" y="371731"/>
                  </a:lnTo>
                  <a:lnTo>
                    <a:pt x="221538" y="365831"/>
                  </a:lnTo>
                  <a:lnTo>
                    <a:pt x="222142" y="359930"/>
                  </a:lnTo>
                  <a:lnTo>
                    <a:pt x="222744" y="354030"/>
                  </a:lnTo>
                  <a:lnTo>
                    <a:pt x="223344" y="348129"/>
                  </a:lnTo>
                  <a:lnTo>
                    <a:pt x="223941" y="342229"/>
                  </a:lnTo>
                  <a:lnTo>
                    <a:pt x="224536" y="336328"/>
                  </a:lnTo>
                  <a:lnTo>
                    <a:pt x="225127" y="330428"/>
                  </a:lnTo>
                  <a:lnTo>
                    <a:pt x="225712" y="324527"/>
                  </a:lnTo>
                  <a:lnTo>
                    <a:pt x="226287" y="318627"/>
                  </a:lnTo>
                  <a:lnTo>
                    <a:pt x="226849" y="312726"/>
                  </a:lnTo>
                  <a:lnTo>
                    <a:pt x="227394" y="306826"/>
                  </a:lnTo>
                  <a:lnTo>
                    <a:pt x="227922" y="300925"/>
                  </a:lnTo>
                  <a:lnTo>
                    <a:pt x="228427" y="295025"/>
                  </a:lnTo>
                  <a:lnTo>
                    <a:pt x="228908" y="289124"/>
                  </a:lnTo>
                  <a:lnTo>
                    <a:pt x="229361" y="283224"/>
                  </a:lnTo>
                  <a:lnTo>
                    <a:pt x="229785" y="277323"/>
                  </a:lnTo>
                  <a:lnTo>
                    <a:pt x="230176" y="271423"/>
                  </a:lnTo>
                  <a:lnTo>
                    <a:pt x="230533" y="265522"/>
                  </a:lnTo>
                  <a:lnTo>
                    <a:pt x="230849" y="259622"/>
                  </a:lnTo>
                  <a:lnTo>
                    <a:pt x="231127" y="253721"/>
                  </a:lnTo>
                  <a:lnTo>
                    <a:pt x="231367" y="247821"/>
                  </a:lnTo>
                  <a:lnTo>
                    <a:pt x="231569" y="241920"/>
                  </a:lnTo>
                  <a:lnTo>
                    <a:pt x="231735" y="236020"/>
                  </a:lnTo>
                  <a:lnTo>
                    <a:pt x="231866" y="230119"/>
                  </a:lnTo>
                  <a:lnTo>
                    <a:pt x="231964" y="224219"/>
                  </a:lnTo>
                  <a:lnTo>
                    <a:pt x="232033" y="218318"/>
                  </a:lnTo>
                  <a:lnTo>
                    <a:pt x="232075" y="212418"/>
                  </a:lnTo>
                  <a:lnTo>
                    <a:pt x="232095" y="206517"/>
                  </a:lnTo>
                  <a:lnTo>
                    <a:pt x="232098" y="200617"/>
                  </a:lnTo>
                  <a:lnTo>
                    <a:pt x="232090" y="194716"/>
                  </a:lnTo>
                  <a:lnTo>
                    <a:pt x="232076" y="188816"/>
                  </a:lnTo>
                  <a:lnTo>
                    <a:pt x="232060" y="182915"/>
                  </a:lnTo>
                  <a:lnTo>
                    <a:pt x="232046" y="177015"/>
                  </a:lnTo>
                  <a:lnTo>
                    <a:pt x="232036" y="171114"/>
                  </a:lnTo>
                  <a:lnTo>
                    <a:pt x="232033" y="165214"/>
                  </a:lnTo>
                  <a:lnTo>
                    <a:pt x="232039" y="159313"/>
                  </a:lnTo>
                  <a:lnTo>
                    <a:pt x="232056" y="153413"/>
                  </a:lnTo>
                  <a:lnTo>
                    <a:pt x="232084" y="147512"/>
                  </a:lnTo>
                  <a:lnTo>
                    <a:pt x="232122" y="141612"/>
                  </a:lnTo>
                  <a:lnTo>
                    <a:pt x="232171" y="135711"/>
                  </a:lnTo>
                  <a:lnTo>
                    <a:pt x="232228" y="129811"/>
                  </a:lnTo>
                  <a:lnTo>
                    <a:pt x="232293" y="123910"/>
                  </a:lnTo>
                  <a:lnTo>
                    <a:pt x="232367" y="118010"/>
                  </a:lnTo>
                  <a:lnTo>
                    <a:pt x="232447" y="112109"/>
                  </a:lnTo>
                  <a:lnTo>
                    <a:pt x="232535" y="106209"/>
                  </a:lnTo>
                  <a:lnTo>
                    <a:pt x="232628" y="100308"/>
                  </a:lnTo>
                  <a:lnTo>
                    <a:pt x="232728" y="94408"/>
                  </a:lnTo>
                  <a:lnTo>
                    <a:pt x="232833" y="88507"/>
                  </a:lnTo>
                  <a:lnTo>
                    <a:pt x="232942" y="82607"/>
                  </a:lnTo>
                  <a:lnTo>
                    <a:pt x="233057" y="76706"/>
                  </a:lnTo>
                  <a:lnTo>
                    <a:pt x="233175" y="70806"/>
                  </a:lnTo>
                  <a:lnTo>
                    <a:pt x="233297" y="64905"/>
                  </a:lnTo>
                  <a:lnTo>
                    <a:pt x="233421" y="59005"/>
                  </a:lnTo>
                  <a:lnTo>
                    <a:pt x="233547" y="53104"/>
                  </a:lnTo>
                  <a:lnTo>
                    <a:pt x="233674" y="47204"/>
                  </a:lnTo>
                  <a:lnTo>
                    <a:pt x="233801" y="41303"/>
                  </a:lnTo>
                  <a:lnTo>
                    <a:pt x="233926" y="35403"/>
                  </a:lnTo>
                  <a:lnTo>
                    <a:pt x="234049" y="29502"/>
                  </a:lnTo>
                  <a:lnTo>
                    <a:pt x="234169" y="23602"/>
                  </a:lnTo>
                  <a:lnTo>
                    <a:pt x="234284" y="17701"/>
                  </a:lnTo>
                  <a:lnTo>
                    <a:pt x="234395" y="11801"/>
                  </a:lnTo>
                  <a:lnTo>
                    <a:pt x="234500" y="5900"/>
                  </a:lnTo>
                  <a:lnTo>
                    <a:pt x="234599" y="0"/>
                  </a:lnTo>
                  <a:lnTo>
                    <a:pt x="236201" y="0"/>
                  </a:lnTo>
                  <a:lnTo>
                    <a:pt x="236301" y="5900"/>
                  </a:lnTo>
                  <a:lnTo>
                    <a:pt x="236406" y="11801"/>
                  </a:lnTo>
                  <a:lnTo>
                    <a:pt x="236516" y="17701"/>
                  </a:lnTo>
                  <a:lnTo>
                    <a:pt x="236632" y="23602"/>
                  </a:lnTo>
                  <a:lnTo>
                    <a:pt x="236751" y="29502"/>
                  </a:lnTo>
                  <a:lnTo>
                    <a:pt x="236874" y="35403"/>
                  </a:lnTo>
                  <a:lnTo>
                    <a:pt x="237000" y="41303"/>
                  </a:lnTo>
                  <a:lnTo>
                    <a:pt x="237126" y="47204"/>
                  </a:lnTo>
                  <a:lnTo>
                    <a:pt x="237253" y="53104"/>
                  </a:lnTo>
                  <a:lnTo>
                    <a:pt x="237380" y="59005"/>
                  </a:lnTo>
                  <a:lnTo>
                    <a:pt x="237504" y="64905"/>
                  </a:lnTo>
                  <a:lnTo>
                    <a:pt x="237626" y="70806"/>
                  </a:lnTo>
                  <a:lnTo>
                    <a:pt x="237744" y="76706"/>
                  </a:lnTo>
                  <a:lnTo>
                    <a:pt x="237858" y="82607"/>
                  </a:lnTo>
                  <a:lnTo>
                    <a:pt x="237968" y="88507"/>
                  </a:lnTo>
                  <a:lnTo>
                    <a:pt x="238073" y="94408"/>
                  </a:lnTo>
                  <a:lnTo>
                    <a:pt x="238173" y="100308"/>
                  </a:lnTo>
                  <a:lnTo>
                    <a:pt x="238266" y="106209"/>
                  </a:lnTo>
                  <a:lnTo>
                    <a:pt x="238353" y="112109"/>
                  </a:lnTo>
                  <a:lnTo>
                    <a:pt x="238434" y="118010"/>
                  </a:lnTo>
                  <a:lnTo>
                    <a:pt x="238507" y="123910"/>
                  </a:lnTo>
                  <a:lnTo>
                    <a:pt x="238573" y="129811"/>
                  </a:lnTo>
                  <a:lnTo>
                    <a:pt x="238630" y="135711"/>
                  </a:lnTo>
                  <a:lnTo>
                    <a:pt x="238678" y="141612"/>
                  </a:lnTo>
                  <a:lnTo>
                    <a:pt x="238716" y="147512"/>
                  </a:lnTo>
                  <a:lnTo>
                    <a:pt x="238744" y="153413"/>
                  </a:lnTo>
                  <a:lnTo>
                    <a:pt x="238761" y="159313"/>
                  </a:lnTo>
                  <a:lnTo>
                    <a:pt x="238767" y="165214"/>
                  </a:lnTo>
                  <a:lnTo>
                    <a:pt x="238765" y="171114"/>
                  </a:lnTo>
                  <a:lnTo>
                    <a:pt x="238755" y="177015"/>
                  </a:lnTo>
                  <a:lnTo>
                    <a:pt x="238740" y="182915"/>
                  </a:lnTo>
                  <a:lnTo>
                    <a:pt x="238724" y="188816"/>
                  </a:lnTo>
                  <a:lnTo>
                    <a:pt x="238710" y="194716"/>
                  </a:lnTo>
                  <a:lnTo>
                    <a:pt x="238703" y="200617"/>
                  </a:lnTo>
                  <a:lnTo>
                    <a:pt x="238706" y="206517"/>
                  </a:lnTo>
                  <a:lnTo>
                    <a:pt x="238725" y="212418"/>
                  </a:lnTo>
                  <a:lnTo>
                    <a:pt x="238768" y="218318"/>
                  </a:lnTo>
                  <a:lnTo>
                    <a:pt x="238837" y="224219"/>
                  </a:lnTo>
                  <a:lnTo>
                    <a:pt x="238935" y="230119"/>
                  </a:lnTo>
                  <a:lnTo>
                    <a:pt x="239065" y="236020"/>
                  </a:lnTo>
                  <a:lnTo>
                    <a:pt x="239231" y="241920"/>
                  </a:lnTo>
                  <a:lnTo>
                    <a:pt x="239434" y="247821"/>
                  </a:lnTo>
                  <a:lnTo>
                    <a:pt x="239674" y="253721"/>
                  </a:lnTo>
                  <a:lnTo>
                    <a:pt x="239952" y="259622"/>
                  </a:lnTo>
                  <a:lnTo>
                    <a:pt x="240268" y="265522"/>
                  </a:lnTo>
                  <a:lnTo>
                    <a:pt x="240625" y="271423"/>
                  </a:lnTo>
                  <a:lnTo>
                    <a:pt x="241016" y="277323"/>
                  </a:lnTo>
                  <a:lnTo>
                    <a:pt x="241439" y="283224"/>
                  </a:lnTo>
                  <a:lnTo>
                    <a:pt x="241893" y="289124"/>
                  </a:lnTo>
                  <a:lnTo>
                    <a:pt x="242374" y="295025"/>
                  </a:lnTo>
                  <a:lnTo>
                    <a:pt x="242879" y="300925"/>
                  </a:lnTo>
                  <a:lnTo>
                    <a:pt x="243406" y="306826"/>
                  </a:lnTo>
                  <a:lnTo>
                    <a:pt x="243952" y="312726"/>
                  </a:lnTo>
                  <a:lnTo>
                    <a:pt x="244514" y="318627"/>
                  </a:lnTo>
                  <a:lnTo>
                    <a:pt x="245089" y="324527"/>
                  </a:lnTo>
                  <a:lnTo>
                    <a:pt x="245673" y="330428"/>
                  </a:lnTo>
                  <a:lnTo>
                    <a:pt x="246264" y="336328"/>
                  </a:lnTo>
                  <a:lnTo>
                    <a:pt x="246859" y="342229"/>
                  </a:lnTo>
                  <a:lnTo>
                    <a:pt x="247457" y="348129"/>
                  </a:lnTo>
                  <a:lnTo>
                    <a:pt x="248057" y="354030"/>
                  </a:lnTo>
                  <a:lnTo>
                    <a:pt x="248659" y="359930"/>
                  </a:lnTo>
                  <a:lnTo>
                    <a:pt x="249263" y="365831"/>
                  </a:lnTo>
                  <a:lnTo>
                    <a:pt x="249872" y="371731"/>
                  </a:lnTo>
                  <a:lnTo>
                    <a:pt x="250491" y="377632"/>
                  </a:lnTo>
                  <a:lnTo>
                    <a:pt x="251123" y="383532"/>
                  </a:lnTo>
                  <a:lnTo>
                    <a:pt x="251775" y="389433"/>
                  </a:lnTo>
                  <a:lnTo>
                    <a:pt x="252456" y="395333"/>
                  </a:lnTo>
                  <a:lnTo>
                    <a:pt x="253172" y="401234"/>
                  </a:lnTo>
                  <a:lnTo>
                    <a:pt x="253934" y="407134"/>
                  </a:lnTo>
                  <a:lnTo>
                    <a:pt x="254753" y="413035"/>
                  </a:lnTo>
                  <a:lnTo>
                    <a:pt x="255640" y="418936"/>
                  </a:lnTo>
                  <a:lnTo>
                    <a:pt x="256605" y="424836"/>
                  </a:lnTo>
                  <a:lnTo>
                    <a:pt x="257671" y="430737"/>
                  </a:lnTo>
                  <a:lnTo>
                    <a:pt x="258845" y="436637"/>
                  </a:lnTo>
                  <a:lnTo>
                    <a:pt x="260132" y="442538"/>
                  </a:lnTo>
                  <a:lnTo>
                    <a:pt x="261537" y="448438"/>
                  </a:lnTo>
                  <a:lnTo>
                    <a:pt x="263064" y="454339"/>
                  </a:lnTo>
                  <a:lnTo>
                    <a:pt x="264715" y="460239"/>
                  </a:lnTo>
                  <a:lnTo>
                    <a:pt x="266485" y="466140"/>
                  </a:lnTo>
                  <a:lnTo>
                    <a:pt x="268369" y="472040"/>
                  </a:lnTo>
                  <a:lnTo>
                    <a:pt x="270356" y="477941"/>
                  </a:lnTo>
                  <a:lnTo>
                    <a:pt x="272439" y="483841"/>
                  </a:lnTo>
                  <a:lnTo>
                    <a:pt x="274599" y="489742"/>
                  </a:lnTo>
                  <a:lnTo>
                    <a:pt x="276809" y="495642"/>
                  </a:lnTo>
                  <a:lnTo>
                    <a:pt x="279052" y="501543"/>
                  </a:lnTo>
                  <a:lnTo>
                    <a:pt x="281310" y="507443"/>
                  </a:lnTo>
                  <a:lnTo>
                    <a:pt x="283565" y="513344"/>
                  </a:lnTo>
                  <a:lnTo>
                    <a:pt x="285803" y="519244"/>
                  </a:lnTo>
                  <a:lnTo>
                    <a:pt x="288011" y="525145"/>
                  </a:lnTo>
                  <a:lnTo>
                    <a:pt x="290183" y="531045"/>
                  </a:lnTo>
                  <a:lnTo>
                    <a:pt x="292310" y="536946"/>
                  </a:lnTo>
                  <a:lnTo>
                    <a:pt x="294393" y="542846"/>
                  </a:lnTo>
                  <a:lnTo>
                    <a:pt x="296439" y="548747"/>
                  </a:lnTo>
                  <a:lnTo>
                    <a:pt x="298457" y="554647"/>
                  </a:lnTo>
                  <a:lnTo>
                    <a:pt x="300458" y="560548"/>
                  </a:lnTo>
                  <a:lnTo>
                    <a:pt x="302454" y="566448"/>
                  </a:lnTo>
                  <a:lnTo>
                    <a:pt x="304457" y="572349"/>
                  </a:lnTo>
                  <a:lnTo>
                    <a:pt x="306480" y="578249"/>
                  </a:lnTo>
                  <a:lnTo>
                    <a:pt x="308537" y="584150"/>
                  </a:lnTo>
                  <a:lnTo>
                    <a:pt x="310639" y="590050"/>
                  </a:lnTo>
                  <a:lnTo>
                    <a:pt x="312802" y="595951"/>
                  </a:lnTo>
                  <a:lnTo>
                    <a:pt x="315029" y="601851"/>
                  </a:lnTo>
                  <a:lnTo>
                    <a:pt x="317324" y="607752"/>
                  </a:lnTo>
                  <a:lnTo>
                    <a:pt x="319691" y="613652"/>
                  </a:lnTo>
                  <a:lnTo>
                    <a:pt x="322131" y="619553"/>
                  </a:lnTo>
                  <a:lnTo>
                    <a:pt x="324645" y="625453"/>
                  </a:lnTo>
                  <a:lnTo>
                    <a:pt x="327232" y="631354"/>
                  </a:lnTo>
                  <a:lnTo>
                    <a:pt x="329892" y="637254"/>
                  </a:lnTo>
                  <a:lnTo>
                    <a:pt x="332624" y="643155"/>
                  </a:lnTo>
                  <a:lnTo>
                    <a:pt x="335434" y="649055"/>
                  </a:lnTo>
                  <a:lnTo>
                    <a:pt x="338310" y="654956"/>
                  </a:lnTo>
                  <a:lnTo>
                    <a:pt x="341250" y="660856"/>
                  </a:lnTo>
                  <a:lnTo>
                    <a:pt x="344253" y="666757"/>
                  </a:lnTo>
                  <a:lnTo>
                    <a:pt x="347316" y="672657"/>
                  </a:lnTo>
                  <a:lnTo>
                    <a:pt x="350436" y="678558"/>
                  </a:lnTo>
                  <a:lnTo>
                    <a:pt x="353613" y="684458"/>
                  </a:lnTo>
                  <a:lnTo>
                    <a:pt x="356844" y="690359"/>
                  </a:lnTo>
                  <a:lnTo>
                    <a:pt x="360127" y="696259"/>
                  </a:lnTo>
                  <a:lnTo>
                    <a:pt x="363466" y="702160"/>
                  </a:lnTo>
                  <a:lnTo>
                    <a:pt x="366854" y="708060"/>
                  </a:lnTo>
                  <a:lnTo>
                    <a:pt x="370286" y="713961"/>
                  </a:lnTo>
                  <a:lnTo>
                    <a:pt x="373758" y="719861"/>
                  </a:lnTo>
                  <a:lnTo>
                    <a:pt x="377264" y="725762"/>
                  </a:lnTo>
                  <a:lnTo>
                    <a:pt x="380797" y="731662"/>
                  </a:lnTo>
                  <a:lnTo>
                    <a:pt x="384348" y="737563"/>
                  </a:lnTo>
                  <a:lnTo>
                    <a:pt x="387906" y="743463"/>
                  </a:lnTo>
                  <a:lnTo>
                    <a:pt x="391457" y="749364"/>
                  </a:lnTo>
                  <a:lnTo>
                    <a:pt x="394983" y="755264"/>
                  </a:lnTo>
                  <a:lnTo>
                    <a:pt x="398466" y="761165"/>
                  </a:lnTo>
                  <a:lnTo>
                    <a:pt x="401891" y="767065"/>
                  </a:lnTo>
                  <a:lnTo>
                    <a:pt x="405242" y="772966"/>
                  </a:lnTo>
                  <a:lnTo>
                    <a:pt x="408507" y="778866"/>
                  </a:lnTo>
                  <a:lnTo>
                    <a:pt x="411674" y="784767"/>
                  </a:lnTo>
                  <a:lnTo>
                    <a:pt x="414733" y="790667"/>
                  </a:lnTo>
                  <a:lnTo>
                    <a:pt x="417680" y="796568"/>
                  </a:lnTo>
                  <a:lnTo>
                    <a:pt x="420513" y="802468"/>
                  </a:lnTo>
                  <a:lnTo>
                    <a:pt x="423223" y="808369"/>
                  </a:lnTo>
                  <a:lnTo>
                    <a:pt x="425818" y="814269"/>
                  </a:lnTo>
                  <a:lnTo>
                    <a:pt x="428313" y="820170"/>
                  </a:lnTo>
                  <a:lnTo>
                    <a:pt x="430718" y="826070"/>
                  </a:lnTo>
                  <a:lnTo>
                    <a:pt x="433043" y="831971"/>
                  </a:lnTo>
                  <a:lnTo>
                    <a:pt x="435297" y="837872"/>
                  </a:lnTo>
                  <a:lnTo>
                    <a:pt x="437490" y="843772"/>
                  </a:lnTo>
                  <a:lnTo>
                    <a:pt x="439629" y="849673"/>
                  </a:lnTo>
                  <a:lnTo>
                    <a:pt x="441720" y="855573"/>
                  </a:lnTo>
                  <a:lnTo>
                    <a:pt x="443766" y="861474"/>
                  </a:lnTo>
                  <a:lnTo>
                    <a:pt x="445763" y="867374"/>
                  </a:lnTo>
                  <a:lnTo>
                    <a:pt x="447715" y="873275"/>
                  </a:lnTo>
                  <a:lnTo>
                    <a:pt x="449615" y="879175"/>
                  </a:lnTo>
                  <a:lnTo>
                    <a:pt x="451457" y="885076"/>
                  </a:lnTo>
                  <a:lnTo>
                    <a:pt x="453236" y="890976"/>
                  </a:lnTo>
                  <a:lnTo>
                    <a:pt x="454944" y="896877"/>
                  </a:lnTo>
                  <a:lnTo>
                    <a:pt x="456575" y="902777"/>
                  </a:lnTo>
                  <a:lnTo>
                    <a:pt x="458124" y="908678"/>
                  </a:lnTo>
                  <a:lnTo>
                    <a:pt x="459585" y="914578"/>
                  </a:lnTo>
                  <a:lnTo>
                    <a:pt x="460951" y="920479"/>
                  </a:lnTo>
                  <a:lnTo>
                    <a:pt x="462231" y="926379"/>
                  </a:lnTo>
                  <a:lnTo>
                    <a:pt x="463429" y="932280"/>
                  </a:lnTo>
                  <a:lnTo>
                    <a:pt x="464547" y="938180"/>
                  </a:lnTo>
                  <a:lnTo>
                    <a:pt x="465587" y="944081"/>
                  </a:lnTo>
                  <a:lnTo>
                    <a:pt x="466552" y="949981"/>
                  </a:lnTo>
                  <a:lnTo>
                    <a:pt x="467441" y="955882"/>
                  </a:lnTo>
                  <a:lnTo>
                    <a:pt x="468251" y="961782"/>
                  </a:lnTo>
                  <a:lnTo>
                    <a:pt x="468977" y="967683"/>
                  </a:lnTo>
                  <a:lnTo>
                    <a:pt x="469595" y="973583"/>
                  </a:lnTo>
                  <a:lnTo>
                    <a:pt x="470103" y="979484"/>
                  </a:lnTo>
                  <a:lnTo>
                    <a:pt x="470485" y="985384"/>
                  </a:lnTo>
                  <a:lnTo>
                    <a:pt x="470724" y="991285"/>
                  </a:lnTo>
                  <a:lnTo>
                    <a:pt x="470801" y="997185"/>
                  </a:lnTo>
                  <a:lnTo>
                    <a:pt x="470699" y="1003086"/>
                  </a:lnTo>
                  <a:lnTo>
                    <a:pt x="470401" y="1008986"/>
                  </a:lnTo>
                  <a:lnTo>
                    <a:pt x="469895" y="1014887"/>
                  </a:lnTo>
                  <a:lnTo>
                    <a:pt x="469169" y="1020787"/>
                  </a:lnTo>
                  <a:lnTo>
                    <a:pt x="468191" y="1026688"/>
                  </a:lnTo>
                  <a:lnTo>
                    <a:pt x="466988" y="1032588"/>
                  </a:lnTo>
                  <a:lnTo>
                    <a:pt x="465571" y="1038489"/>
                  </a:lnTo>
                  <a:lnTo>
                    <a:pt x="463952" y="1044389"/>
                  </a:lnTo>
                  <a:lnTo>
                    <a:pt x="462148" y="1050290"/>
                  </a:lnTo>
                  <a:lnTo>
                    <a:pt x="460180" y="1056190"/>
                  </a:lnTo>
                  <a:lnTo>
                    <a:pt x="458068" y="1062091"/>
                  </a:lnTo>
                  <a:lnTo>
                    <a:pt x="455837" y="1067991"/>
                  </a:lnTo>
                  <a:lnTo>
                    <a:pt x="453509" y="1073892"/>
                  </a:lnTo>
                  <a:lnTo>
                    <a:pt x="451102" y="1079792"/>
                  </a:lnTo>
                  <a:lnTo>
                    <a:pt x="448642" y="1085693"/>
                  </a:lnTo>
                  <a:lnTo>
                    <a:pt x="446146" y="1091593"/>
                  </a:lnTo>
                  <a:lnTo>
                    <a:pt x="443624" y="1097494"/>
                  </a:lnTo>
                  <a:lnTo>
                    <a:pt x="441082" y="1103394"/>
                  </a:lnTo>
                  <a:lnTo>
                    <a:pt x="438524" y="1109295"/>
                  </a:lnTo>
                  <a:lnTo>
                    <a:pt x="435950" y="1115195"/>
                  </a:lnTo>
                  <a:lnTo>
                    <a:pt x="433356" y="1121096"/>
                  </a:lnTo>
                  <a:lnTo>
                    <a:pt x="430740" y="1126996"/>
                  </a:lnTo>
                  <a:lnTo>
                    <a:pt x="428092" y="1132897"/>
                  </a:lnTo>
                  <a:lnTo>
                    <a:pt x="425409" y="1138797"/>
                  </a:lnTo>
                  <a:lnTo>
                    <a:pt x="422687" y="1144698"/>
                  </a:lnTo>
                  <a:lnTo>
                    <a:pt x="419927" y="1150598"/>
                  </a:lnTo>
                  <a:lnTo>
                    <a:pt x="417125" y="1156499"/>
                  </a:lnTo>
                  <a:lnTo>
                    <a:pt x="414285" y="1162399"/>
                  </a:lnTo>
                  <a:lnTo>
                    <a:pt x="411407" y="1168300"/>
                  </a:lnTo>
                  <a:lnTo>
                    <a:pt x="408495" y="1174200"/>
                  </a:lnTo>
                  <a:lnTo>
                    <a:pt x="405552" y="1180101"/>
                  </a:lnTo>
                  <a:lnTo>
                    <a:pt x="402579" y="1186001"/>
                  </a:lnTo>
                  <a:lnTo>
                    <a:pt x="399581" y="1191902"/>
                  </a:lnTo>
                  <a:lnTo>
                    <a:pt x="396561" y="1197802"/>
                  </a:lnTo>
                  <a:lnTo>
                    <a:pt x="393523" y="1203703"/>
                  </a:lnTo>
                  <a:lnTo>
                    <a:pt x="390466" y="1209603"/>
                  </a:lnTo>
                  <a:lnTo>
                    <a:pt x="387395" y="1215504"/>
                  </a:lnTo>
                  <a:lnTo>
                    <a:pt x="384310" y="1221404"/>
                  </a:lnTo>
                  <a:lnTo>
                    <a:pt x="381216" y="1227305"/>
                  </a:lnTo>
                  <a:lnTo>
                    <a:pt x="378117" y="1233205"/>
                  </a:lnTo>
                  <a:lnTo>
                    <a:pt x="375021" y="1239106"/>
                  </a:lnTo>
                  <a:lnTo>
                    <a:pt x="371939" y="1245007"/>
                  </a:lnTo>
                  <a:lnTo>
                    <a:pt x="368883" y="1250907"/>
                  </a:lnTo>
                  <a:lnTo>
                    <a:pt x="365863" y="1256808"/>
                  </a:lnTo>
                  <a:lnTo>
                    <a:pt x="362892" y="1262708"/>
                  </a:lnTo>
                  <a:lnTo>
                    <a:pt x="359984" y="1268609"/>
                  </a:lnTo>
                  <a:lnTo>
                    <a:pt x="357148" y="1274509"/>
                  </a:lnTo>
                  <a:lnTo>
                    <a:pt x="354394" y="1280410"/>
                  </a:lnTo>
                  <a:lnTo>
                    <a:pt x="351728" y="1286310"/>
                  </a:lnTo>
                  <a:lnTo>
                    <a:pt x="349156" y="1292211"/>
                  </a:lnTo>
                  <a:lnTo>
                    <a:pt x="346687" y="1298111"/>
                  </a:lnTo>
                  <a:lnTo>
                    <a:pt x="344303" y="1304012"/>
                  </a:lnTo>
                  <a:lnTo>
                    <a:pt x="341998" y="1309912"/>
                  </a:lnTo>
                  <a:lnTo>
                    <a:pt x="339761" y="1315813"/>
                  </a:lnTo>
                  <a:lnTo>
                    <a:pt x="337579" y="1321713"/>
                  </a:lnTo>
                  <a:lnTo>
                    <a:pt x="335442" y="1327614"/>
                  </a:lnTo>
                  <a:lnTo>
                    <a:pt x="333336" y="1333514"/>
                  </a:lnTo>
                  <a:lnTo>
                    <a:pt x="331252" y="1339415"/>
                  </a:lnTo>
                  <a:lnTo>
                    <a:pt x="329179" y="1345315"/>
                  </a:lnTo>
                  <a:lnTo>
                    <a:pt x="327111" y="1351216"/>
                  </a:lnTo>
                  <a:lnTo>
                    <a:pt x="325046" y="1357116"/>
                  </a:lnTo>
                  <a:lnTo>
                    <a:pt x="322985" y="1363017"/>
                  </a:lnTo>
                  <a:lnTo>
                    <a:pt x="320931" y="1368917"/>
                  </a:lnTo>
                  <a:lnTo>
                    <a:pt x="318890" y="1374818"/>
                  </a:lnTo>
                  <a:lnTo>
                    <a:pt x="316870" y="1380718"/>
                  </a:lnTo>
                  <a:lnTo>
                    <a:pt x="314881" y="1386619"/>
                  </a:lnTo>
                  <a:lnTo>
                    <a:pt x="312931" y="1392519"/>
                  </a:lnTo>
                  <a:lnTo>
                    <a:pt x="311029" y="1398420"/>
                  </a:lnTo>
                  <a:lnTo>
                    <a:pt x="309191" y="1404320"/>
                  </a:lnTo>
                  <a:lnTo>
                    <a:pt x="307418" y="1410221"/>
                  </a:lnTo>
                  <a:lnTo>
                    <a:pt x="305713" y="1416121"/>
                  </a:lnTo>
                  <a:lnTo>
                    <a:pt x="304077" y="1422022"/>
                  </a:lnTo>
                  <a:lnTo>
                    <a:pt x="302510" y="1427922"/>
                  </a:lnTo>
                  <a:lnTo>
                    <a:pt x="301011" y="1433823"/>
                  </a:lnTo>
                  <a:lnTo>
                    <a:pt x="299575" y="1439723"/>
                  </a:lnTo>
                  <a:lnTo>
                    <a:pt x="298197" y="1445624"/>
                  </a:lnTo>
                  <a:lnTo>
                    <a:pt x="296872" y="1451524"/>
                  </a:lnTo>
                  <a:lnTo>
                    <a:pt x="295594" y="1457425"/>
                  </a:lnTo>
                  <a:lnTo>
                    <a:pt x="294353" y="1463325"/>
                  </a:lnTo>
                  <a:lnTo>
                    <a:pt x="293139" y="1469226"/>
                  </a:lnTo>
                  <a:lnTo>
                    <a:pt x="291944" y="1475126"/>
                  </a:lnTo>
                  <a:lnTo>
                    <a:pt x="290760" y="1481027"/>
                  </a:lnTo>
                  <a:lnTo>
                    <a:pt x="289579" y="1486927"/>
                  </a:lnTo>
                  <a:lnTo>
                    <a:pt x="288396" y="1492828"/>
                  </a:lnTo>
                  <a:lnTo>
                    <a:pt x="287205" y="1498728"/>
                  </a:lnTo>
                  <a:lnTo>
                    <a:pt x="286002" y="1504629"/>
                  </a:lnTo>
                  <a:lnTo>
                    <a:pt x="284783" y="1510529"/>
                  </a:lnTo>
                  <a:lnTo>
                    <a:pt x="283546" y="1516430"/>
                  </a:lnTo>
                  <a:lnTo>
                    <a:pt x="282295" y="1522330"/>
                  </a:lnTo>
                  <a:lnTo>
                    <a:pt x="281031" y="1528231"/>
                  </a:lnTo>
                  <a:lnTo>
                    <a:pt x="279758" y="1534131"/>
                  </a:lnTo>
                  <a:lnTo>
                    <a:pt x="278483" y="1540032"/>
                  </a:lnTo>
                  <a:lnTo>
                    <a:pt x="277211" y="1545932"/>
                  </a:lnTo>
                  <a:lnTo>
                    <a:pt x="275949" y="1551833"/>
                  </a:lnTo>
                  <a:lnTo>
                    <a:pt x="274704" y="1557733"/>
                  </a:lnTo>
                  <a:lnTo>
                    <a:pt x="273486" y="1563634"/>
                  </a:lnTo>
                  <a:lnTo>
                    <a:pt x="272303" y="1569534"/>
                  </a:lnTo>
                  <a:lnTo>
                    <a:pt x="271159" y="1575435"/>
                  </a:lnTo>
                  <a:lnTo>
                    <a:pt x="270056" y="1581335"/>
                  </a:lnTo>
                  <a:lnTo>
                    <a:pt x="268997" y="1587236"/>
                  </a:lnTo>
                  <a:lnTo>
                    <a:pt x="267984" y="1593136"/>
                  </a:lnTo>
                  <a:lnTo>
                    <a:pt x="267016" y="1599037"/>
                  </a:lnTo>
                  <a:lnTo>
                    <a:pt x="266090" y="1604937"/>
                  </a:lnTo>
                  <a:lnTo>
                    <a:pt x="265206" y="1610838"/>
                  </a:lnTo>
                  <a:lnTo>
                    <a:pt x="264360" y="1616738"/>
                  </a:lnTo>
                  <a:lnTo>
                    <a:pt x="263551" y="1622639"/>
                  </a:lnTo>
                  <a:lnTo>
                    <a:pt x="262773" y="1628539"/>
                  </a:lnTo>
                  <a:lnTo>
                    <a:pt x="262022" y="1634440"/>
                  </a:lnTo>
                  <a:lnTo>
                    <a:pt x="261296" y="1640340"/>
                  </a:lnTo>
                  <a:lnTo>
                    <a:pt x="260595" y="1646241"/>
                  </a:lnTo>
                  <a:lnTo>
                    <a:pt x="259917" y="1652141"/>
                  </a:lnTo>
                  <a:lnTo>
                    <a:pt x="259262" y="1658042"/>
                  </a:lnTo>
                  <a:lnTo>
                    <a:pt x="258633" y="1663943"/>
                  </a:lnTo>
                  <a:lnTo>
                    <a:pt x="258029" y="1669843"/>
                  </a:lnTo>
                  <a:lnTo>
                    <a:pt x="257457" y="1675744"/>
                  </a:lnTo>
                  <a:lnTo>
                    <a:pt x="256914" y="1681644"/>
                  </a:lnTo>
                  <a:lnTo>
                    <a:pt x="256403" y="1687545"/>
                  </a:lnTo>
                  <a:lnTo>
                    <a:pt x="255923" y="1693445"/>
                  </a:lnTo>
                  <a:lnTo>
                    <a:pt x="255474" y="1699346"/>
                  </a:lnTo>
                  <a:lnTo>
                    <a:pt x="255056" y="1705246"/>
                  </a:lnTo>
                  <a:lnTo>
                    <a:pt x="254667" y="1711147"/>
                  </a:lnTo>
                  <a:lnTo>
                    <a:pt x="254306" y="1717047"/>
                  </a:lnTo>
                  <a:lnTo>
                    <a:pt x="253970" y="1722948"/>
                  </a:lnTo>
                  <a:lnTo>
                    <a:pt x="253658" y="1728848"/>
                  </a:lnTo>
                  <a:lnTo>
                    <a:pt x="253364" y="1734749"/>
                  </a:lnTo>
                  <a:lnTo>
                    <a:pt x="253085" y="1740649"/>
                  </a:lnTo>
                  <a:lnTo>
                    <a:pt x="252818" y="1746550"/>
                  </a:lnTo>
                  <a:lnTo>
                    <a:pt x="252559" y="1752450"/>
                  </a:lnTo>
                  <a:lnTo>
                    <a:pt x="252305" y="1758351"/>
                  </a:lnTo>
                  <a:lnTo>
                    <a:pt x="252055" y="1764251"/>
                  </a:lnTo>
                  <a:lnTo>
                    <a:pt x="251805" y="1770152"/>
                  </a:lnTo>
                  <a:lnTo>
                    <a:pt x="251553" y="1776052"/>
                  </a:lnTo>
                  <a:lnTo>
                    <a:pt x="251295" y="1781953"/>
                  </a:lnTo>
                  <a:lnTo>
                    <a:pt x="251028" y="1787853"/>
                  </a:lnTo>
                  <a:lnTo>
                    <a:pt x="250749" y="1793754"/>
                  </a:lnTo>
                  <a:lnTo>
                    <a:pt x="250458" y="1799654"/>
                  </a:lnTo>
                  <a:lnTo>
                    <a:pt x="250151" y="1805555"/>
                  </a:lnTo>
                  <a:lnTo>
                    <a:pt x="249828" y="1811455"/>
                  </a:lnTo>
                  <a:lnTo>
                    <a:pt x="249489" y="1817356"/>
                  </a:lnTo>
                  <a:lnTo>
                    <a:pt x="249136" y="1823256"/>
                  </a:lnTo>
                  <a:lnTo>
                    <a:pt x="248772" y="1829157"/>
                  </a:lnTo>
                  <a:lnTo>
                    <a:pt x="248400" y="1835057"/>
                  </a:lnTo>
                  <a:lnTo>
                    <a:pt x="248026" y="1840958"/>
                  </a:lnTo>
                  <a:lnTo>
                    <a:pt x="247658" y="1846858"/>
                  </a:lnTo>
                  <a:lnTo>
                    <a:pt x="247302" y="1852759"/>
                  </a:lnTo>
                  <a:lnTo>
                    <a:pt x="246964" y="1858659"/>
                  </a:lnTo>
                  <a:lnTo>
                    <a:pt x="246649" y="1864560"/>
                  </a:lnTo>
                  <a:lnTo>
                    <a:pt x="246361" y="1870460"/>
                  </a:lnTo>
                  <a:lnTo>
                    <a:pt x="246102" y="1876361"/>
                  </a:lnTo>
                  <a:lnTo>
                    <a:pt x="245874" y="1882261"/>
                  </a:lnTo>
                  <a:lnTo>
                    <a:pt x="245677" y="1888162"/>
                  </a:lnTo>
                  <a:lnTo>
                    <a:pt x="245508" y="1894062"/>
                  </a:lnTo>
                  <a:lnTo>
                    <a:pt x="245359" y="1899963"/>
                  </a:lnTo>
                  <a:lnTo>
                    <a:pt x="245226" y="1905863"/>
                  </a:lnTo>
                  <a:lnTo>
                    <a:pt x="245104" y="1911764"/>
                  </a:lnTo>
                  <a:lnTo>
                    <a:pt x="244985" y="1917664"/>
                  </a:lnTo>
                  <a:lnTo>
                    <a:pt x="244867" y="1923565"/>
                  </a:lnTo>
                  <a:lnTo>
                    <a:pt x="244744" y="1929465"/>
                  </a:lnTo>
                  <a:lnTo>
                    <a:pt x="244615" y="1935366"/>
                  </a:lnTo>
                  <a:lnTo>
                    <a:pt x="244477" y="1941266"/>
                  </a:lnTo>
                  <a:lnTo>
                    <a:pt x="244330" y="1947167"/>
                  </a:lnTo>
                  <a:lnTo>
                    <a:pt x="244177" y="1953067"/>
                  </a:lnTo>
                  <a:lnTo>
                    <a:pt x="244019" y="1958968"/>
                  </a:lnTo>
                  <a:lnTo>
                    <a:pt x="243859" y="1964868"/>
                  </a:lnTo>
                  <a:lnTo>
                    <a:pt x="243699" y="1970769"/>
                  </a:lnTo>
                  <a:lnTo>
                    <a:pt x="243542" y="1976669"/>
                  </a:lnTo>
                  <a:lnTo>
                    <a:pt x="243391" y="1982570"/>
                  </a:lnTo>
                  <a:lnTo>
                    <a:pt x="243246" y="1988470"/>
                  </a:lnTo>
                  <a:lnTo>
                    <a:pt x="243109" y="1994371"/>
                  </a:lnTo>
                  <a:lnTo>
                    <a:pt x="242981" y="2000271"/>
                  </a:lnTo>
                  <a:lnTo>
                    <a:pt x="242861" y="2006172"/>
                  </a:lnTo>
                  <a:lnTo>
                    <a:pt x="242746" y="2012072"/>
                  </a:lnTo>
                  <a:lnTo>
                    <a:pt x="242637" y="2017973"/>
                  </a:lnTo>
                  <a:lnTo>
                    <a:pt x="242530" y="2023873"/>
                  </a:lnTo>
                  <a:lnTo>
                    <a:pt x="242424" y="2029774"/>
                  </a:lnTo>
                  <a:lnTo>
                    <a:pt x="242317" y="2035674"/>
                  </a:lnTo>
                  <a:lnTo>
                    <a:pt x="242206" y="2041575"/>
                  </a:lnTo>
                  <a:lnTo>
                    <a:pt x="242089" y="2047475"/>
                  </a:lnTo>
                  <a:lnTo>
                    <a:pt x="241962" y="2053376"/>
                  </a:lnTo>
                  <a:lnTo>
                    <a:pt x="241825" y="2059276"/>
                  </a:lnTo>
                  <a:lnTo>
                    <a:pt x="241675" y="2065177"/>
                  </a:lnTo>
                  <a:lnTo>
                    <a:pt x="241511" y="2071078"/>
                  </a:lnTo>
                  <a:lnTo>
                    <a:pt x="241334" y="2076978"/>
                  </a:lnTo>
                  <a:lnTo>
                    <a:pt x="241141" y="2082879"/>
                  </a:lnTo>
                  <a:lnTo>
                    <a:pt x="240933" y="2088779"/>
                  </a:lnTo>
                  <a:lnTo>
                    <a:pt x="240711" y="2094680"/>
                  </a:lnTo>
                  <a:lnTo>
                    <a:pt x="240477" y="2100580"/>
                  </a:lnTo>
                  <a:lnTo>
                    <a:pt x="240232" y="2106481"/>
                  </a:lnTo>
                  <a:lnTo>
                    <a:pt x="239980" y="2112381"/>
                  </a:lnTo>
                  <a:lnTo>
                    <a:pt x="239726" y="2118282"/>
                  </a:lnTo>
                  <a:lnTo>
                    <a:pt x="239473" y="2124182"/>
                  </a:lnTo>
                  <a:lnTo>
                    <a:pt x="239226" y="2130083"/>
                  </a:lnTo>
                  <a:lnTo>
                    <a:pt x="238991" y="2135983"/>
                  </a:lnTo>
                  <a:lnTo>
                    <a:pt x="238771" y="2141884"/>
                  </a:lnTo>
                  <a:lnTo>
                    <a:pt x="238571" y="2147784"/>
                  </a:lnTo>
                  <a:lnTo>
                    <a:pt x="238395" y="2153685"/>
                  </a:lnTo>
                  <a:lnTo>
                    <a:pt x="238249" y="2159585"/>
                  </a:lnTo>
                  <a:lnTo>
                    <a:pt x="238136" y="2165486"/>
                  </a:lnTo>
                  <a:lnTo>
                    <a:pt x="238054" y="2171386"/>
                  </a:lnTo>
                  <a:lnTo>
                    <a:pt x="238003" y="2177287"/>
                  </a:lnTo>
                  <a:lnTo>
                    <a:pt x="237982" y="2183187"/>
                  </a:lnTo>
                  <a:lnTo>
                    <a:pt x="237989" y="2189088"/>
                  </a:lnTo>
                  <a:lnTo>
                    <a:pt x="238022" y="2194988"/>
                  </a:lnTo>
                  <a:lnTo>
                    <a:pt x="238077" y="2200889"/>
                  </a:lnTo>
                  <a:lnTo>
                    <a:pt x="238150" y="2206789"/>
                  </a:lnTo>
                  <a:lnTo>
                    <a:pt x="238238" y="2212690"/>
                  </a:lnTo>
                  <a:lnTo>
                    <a:pt x="238336" y="2218590"/>
                  </a:lnTo>
                  <a:lnTo>
                    <a:pt x="238441" y="2224491"/>
                  </a:lnTo>
                  <a:lnTo>
                    <a:pt x="238548" y="2230391"/>
                  </a:lnTo>
                  <a:lnTo>
                    <a:pt x="238657" y="2236292"/>
                  </a:lnTo>
                  <a:lnTo>
                    <a:pt x="238766" y="2242192"/>
                  </a:lnTo>
                  <a:lnTo>
                    <a:pt x="238873" y="2248093"/>
                  </a:lnTo>
                  <a:lnTo>
                    <a:pt x="238978" y="2253993"/>
                  </a:lnTo>
                  <a:lnTo>
                    <a:pt x="239079" y="2259894"/>
                  </a:lnTo>
                  <a:lnTo>
                    <a:pt x="239177" y="2265794"/>
                  </a:lnTo>
                  <a:lnTo>
                    <a:pt x="239271" y="2271695"/>
                  </a:lnTo>
                  <a:lnTo>
                    <a:pt x="239360" y="2277595"/>
                  </a:lnTo>
                  <a:lnTo>
                    <a:pt x="239443" y="2283496"/>
                  </a:lnTo>
                  <a:lnTo>
                    <a:pt x="239520" y="2289396"/>
                  </a:lnTo>
                  <a:lnTo>
                    <a:pt x="239590" y="2295297"/>
                  </a:lnTo>
                  <a:lnTo>
                    <a:pt x="239651" y="2301197"/>
                  </a:lnTo>
                  <a:lnTo>
                    <a:pt x="239703" y="2307098"/>
                  </a:lnTo>
                  <a:lnTo>
                    <a:pt x="239744" y="2312998"/>
                  </a:lnTo>
                  <a:lnTo>
                    <a:pt x="239775" y="2318899"/>
                  </a:lnTo>
                  <a:lnTo>
                    <a:pt x="239792" y="2324799"/>
                  </a:lnTo>
                  <a:lnTo>
                    <a:pt x="239798" y="2330700"/>
                  </a:lnTo>
                  <a:lnTo>
                    <a:pt x="239791" y="2336600"/>
                  </a:lnTo>
                  <a:lnTo>
                    <a:pt x="239774" y="2342501"/>
                  </a:lnTo>
                  <a:lnTo>
                    <a:pt x="239745" y="2348401"/>
                  </a:lnTo>
                  <a:lnTo>
                    <a:pt x="239706" y="2354302"/>
                  </a:lnTo>
                  <a:lnTo>
                    <a:pt x="239658" y="2360202"/>
                  </a:lnTo>
                  <a:lnTo>
                    <a:pt x="239602" y="2366103"/>
                  </a:lnTo>
                  <a:lnTo>
                    <a:pt x="239538" y="2372003"/>
                  </a:lnTo>
                  <a:lnTo>
                    <a:pt x="239469" y="2377904"/>
                  </a:lnTo>
                  <a:lnTo>
                    <a:pt x="239397" y="2383804"/>
                  </a:lnTo>
                  <a:lnTo>
                    <a:pt x="239325" y="2389705"/>
                  </a:lnTo>
                  <a:lnTo>
                    <a:pt x="239254" y="2395605"/>
                  </a:lnTo>
                  <a:lnTo>
                    <a:pt x="239186" y="2401506"/>
                  </a:lnTo>
                  <a:lnTo>
                    <a:pt x="239124" y="2407406"/>
                  </a:lnTo>
                  <a:lnTo>
                    <a:pt x="239069" y="2413307"/>
                  </a:lnTo>
                  <a:lnTo>
                    <a:pt x="239024" y="2419207"/>
                  </a:lnTo>
                  <a:lnTo>
                    <a:pt x="238989" y="2425108"/>
                  </a:lnTo>
                  <a:lnTo>
                    <a:pt x="238966" y="2431008"/>
                  </a:lnTo>
                  <a:lnTo>
                    <a:pt x="238954" y="2436909"/>
                  </a:lnTo>
                  <a:lnTo>
                    <a:pt x="238953" y="2442809"/>
                  </a:lnTo>
                  <a:lnTo>
                    <a:pt x="238961" y="2448710"/>
                  </a:lnTo>
                  <a:lnTo>
                    <a:pt x="238976" y="2454610"/>
                  </a:lnTo>
                  <a:lnTo>
                    <a:pt x="238996" y="2460511"/>
                  </a:lnTo>
                  <a:lnTo>
                    <a:pt x="239018" y="2466411"/>
                  </a:lnTo>
                  <a:lnTo>
                    <a:pt x="239040" y="2472312"/>
                  </a:lnTo>
                  <a:lnTo>
                    <a:pt x="239058" y="2478212"/>
                  </a:lnTo>
                  <a:lnTo>
                    <a:pt x="239068" y="2484113"/>
                  </a:lnTo>
                  <a:lnTo>
                    <a:pt x="239068" y="2490014"/>
                  </a:lnTo>
                  <a:lnTo>
                    <a:pt x="239056" y="2495914"/>
                  </a:lnTo>
                  <a:lnTo>
                    <a:pt x="239030" y="2501815"/>
                  </a:lnTo>
                  <a:lnTo>
                    <a:pt x="238989" y="2507715"/>
                  </a:lnTo>
                  <a:lnTo>
                    <a:pt x="238933" y="2513616"/>
                  </a:lnTo>
                  <a:lnTo>
                    <a:pt x="238863" y="2519516"/>
                  </a:lnTo>
                  <a:lnTo>
                    <a:pt x="238780" y="2525417"/>
                  </a:lnTo>
                  <a:lnTo>
                    <a:pt x="238686" y="2531317"/>
                  </a:lnTo>
                  <a:lnTo>
                    <a:pt x="238583" y="2537218"/>
                  </a:lnTo>
                  <a:lnTo>
                    <a:pt x="238475" y="2543118"/>
                  </a:lnTo>
                  <a:lnTo>
                    <a:pt x="238365" y="2549019"/>
                  </a:lnTo>
                  <a:lnTo>
                    <a:pt x="238255" y="2554919"/>
                  </a:lnTo>
                  <a:lnTo>
                    <a:pt x="238149" y="2560820"/>
                  </a:lnTo>
                  <a:lnTo>
                    <a:pt x="238047" y="2566720"/>
                  </a:lnTo>
                  <a:lnTo>
                    <a:pt x="237950" y="2572621"/>
                  </a:lnTo>
                  <a:lnTo>
                    <a:pt x="237859" y="2578521"/>
                  </a:lnTo>
                  <a:lnTo>
                    <a:pt x="237773" y="2584422"/>
                  </a:lnTo>
                  <a:lnTo>
                    <a:pt x="237691" y="2590322"/>
                  </a:lnTo>
                  <a:lnTo>
                    <a:pt x="237611" y="2596223"/>
                  </a:lnTo>
                  <a:lnTo>
                    <a:pt x="237533" y="2602123"/>
                  </a:lnTo>
                  <a:lnTo>
                    <a:pt x="237453" y="2608024"/>
                  </a:lnTo>
                  <a:lnTo>
                    <a:pt x="237371" y="2613924"/>
                  </a:lnTo>
                  <a:lnTo>
                    <a:pt x="237287" y="2619825"/>
                  </a:lnTo>
                  <a:lnTo>
                    <a:pt x="237201" y="2625725"/>
                  </a:lnTo>
                  <a:lnTo>
                    <a:pt x="237112" y="2631626"/>
                  </a:lnTo>
                  <a:lnTo>
                    <a:pt x="237022" y="2637526"/>
                  </a:lnTo>
                  <a:lnTo>
                    <a:pt x="236933" y="2643427"/>
                  </a:lnTo>
                  <a:lnTo>
                    <a:pt x="236848" y="2649327"/>
                  </a:lnTo>
                  <a:lnTo>
                    <a:pt x="236769" y="2655228"/>
                  </a:lnTo>
                  <a:lnTo>
                    <a:pt x="236698" y="2661128"/>
                  </a:lnTo>
                  <a:lnTo>
                    <a:pt x="236637" y="2667029"/>
                  </a:lnTo>
                  <a:lnTo>
                    <a:pt x="236588" y="2672929"/>
                  </a:lnTo>
                  <a:lnTo>
                    <a:pt x="236552" y="2678830"/>
                  </a:lnTo>
                  <a:lnTo>
                    <a:pt x="236531" y="2684730"/>
                  </a:lnTo>
                  <a:lnTo>
                    <a:pt x="236524" y="2690631"/>
                  </a:lnTo>
                  <a:lnTo>
                    <a:pt x="236532" y="2696531"/>
                  </a:lnTo>
                  <a:lnTo>
                    <a:pt x="236557" y="2702432"/>
                  </a:lnTo>
                  <a:lnTo>
                    <a:pt x="236596" y="2708332"/>
                  </a:lnTo>
                  <a:lnTo>
                    <a:pt x="236647" y="2714233"/>
                  </a:lnTo>
                  <a:lnTo>
                    <a:pt x="236711" y="2720133"/>
                  </a:lnTo>
                  <a:lnTo>
                    <a:pt x="236785" y="2726034"/>
                  </a:lnTo>
                  <a:lnTo>
                    <a:pt x="236868" y="2731934"/>
                  </a:lnTo>
                  <a:lnTo>
                    <a:pt x="236959" y="2737835"/>
                  </a:lnTo>
                  <a:lnTo>
                    <a:pt x="237055" y="2743735"/>
                  </a:lnTo>
                  <a:lnTo>
                    <a:pt x="237156" y="2749636"/>
                  </a:lnTo>
                  <a:lnTo>
                    <a:pt x="237259" y="2755536"/>
                  </a:lnTo>
                  <a:lnTo>
                    <a:pt x="237362" y="2761437"/>
                  </a:lnTo>
                  <a:lnTo>
                    <a:pt x="237462" y="2767337"/>
                  </a:lnTo>
                  <a:lnTo>
                    <a:pt x="237558" y="2773238"/>
                  </a:lnTo>
                  <a:lnTo>
                    <a:pt x="237648" y="2779138"/>
                  </a:lnTo>
                  <a:lnTo>
                    <a:pt x="237731" y="2785039"/>
                  </a:lnTo>
                  <a:lnTo>
                    <a:pt x="237807" y="2790939"/>
                  </a:lnTo>
                  <a:lnTo>
                    <a:pt x="237875" y="2796840"/>
                  </a:lnTo>
                  <a:lnTo>
                    <a:pt x="237937" y="2802740"/>
                  </a:lnTo>
                  <a:lnTo>
                    <a:pt x="237992" y="2808641"/>
                  </a:lnTo>
                  <a:lnTo>
                    <a:pt x="238044" y="2814541"/>
                  </a:lnTo>
                  <a:lnTo>
                    <a:pt x="238095" y="2820442"/>
                  </a:lnTo>
                  <a:lnTo>
                    <a:pt x="238147" y="2826342"/>
                  </a:lnTo>
                  <a:lnTo>
                    <a:pt x="238202" y="2832243"/>
                  </a:lnTo>
                  <a:lnTo>
                    <a:pt x="238261" y="2838143"/>
                  </a:lnTo>
                  <a:lnTo>
                    <a:pt x="238326" y="2844044"/>
                  </a:lnTo>
                  <a:lnTo>
                    <a:pt x="238397" y="2849944"/>
                  </a:lnTo>
                  <a:lnTo>
                    <a:pt x="238472" y="2855845"/>
                  </a:lnTo>
                  <a:lnTo>
                    <a:pt x="238550" y="2861745"/>
                  </a:lnTo>
                  <a:lnTo>
                    <a:pt x="238627" y="2867646"/>
                  </a:lnTo>
                  <a:lnTo>
                    <a:pt x="238699" y="2873546"/>
                  </a:lnTo>
                  <a:lnTo>
                    <a:pt x="238762" y="2879447"/>
                  </a:lnTo>
                  <a:lnTo>
                    <a:pt x="238810" y="2885347"/>
                  </a:lnTo>
                  <a:lnTo>
                    <a:pt x="238840" y="2891248"/>
                  </a:lnTo>
                  <a:lnTo>
                    <a:pt x="238848" y="2897148"/>
                  </a:lnTo>
                  <a:lnTo>
                    <a:pt x="238831" y="2903049"/>
                  </a:lnTo>
                  <a:lnTo>
                    <a:pt x="238786" y="2908950"/>
                  </a:lnTo>
                  <a:lnTo>
                    <a:pt x="238712" y="2914850"/>
                  </a:lnTo>
                  <a:lnTo>
                    <a:pt x="238610" y="2920751"/>
                  </a:lnTo>
                  <a:lnTo>
                    <a:pt x="238483" y="2926651"/>
                  </a:lnTo>
                  <a:lnTo>
                    <a:pt x="238335" y="2932552"/>
                  </a:lnTo>
                  <a:lnTo>
                    <a:pt x="238170" y="2938452"/>
                  </a:lnTo>
                  <a:lnTo>
                    <a:pt x="237993" y="2944353"/>
                  </a:lnTo>
                  <a:lnTo>
                    <a:pt x="237809" y="2950253"/>
                  </a:lnTo>
                  <a:lnTo>
                    <a:pt x="237623" y="2956154"/>
                  </a:lnTo>
                  <a:lnTo>
                    <a:pt x="237438" y="2962054"/>
                  </a:lnTo>
                  <a:lnTo>
                    <a:pt x="237258" y="2967955"/>
                  </a:lnTo>
                  <a:lnTo>
                    <a:pt x="237089" y="2973855"/>
                  </a:lnTo>
                  <a:lnTo>
                    <a:pt x="236930" y="2979756"/>
                  </a:lnTo>
                  <a:lnTo>
                    <a:pt x="236782" y="2985656"/>
                  </a:lnTo>
                  <a:lnTo>
                    <a:pt x="236647" y="2991557"/>
                  </a:lnTo>
                  <a:lnTo>
                    <a:pt x="236523" y="2997457"/>
                  </a:lnTo>
                  <a:lnTo>
                    <a:pt x="236410" y="3003358"/>
                  </a:lnTo>
                  <a:lnTo>
                    <a:pt x="236307" y="3009258"/>
                  </a:lnTo>
                  <a:lnTo>
                    <a:pt x="236213" y="3015159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1" name="pg36">
              <a:extLst>
                <a:ext uri="{FF2B5EF4-FFF2-40B4-BE49-F238E27FC236}">
                  <a16:creationId xmlns:a16="http://schemas.microsoft.com/office/drawing/2014/main" id="{1EAAAD85-5F26-8C5C-4480-762E7008F5EA}"/>
                </a:ext>
              </a:extLst>
            </p:cNvPr>
            <p:cNvSpPr/>
            <p:nvPr/>
          </p:nvSpPr>
          <p:spPr>
            <a:xfrm>
              <a:off x="7335540" y="3712479"/>
              <a:ext cx="455582" cy="3105985"/>
            </a:xfrm>
            <a:custGeom>
              <a:avLst/>
              <a:gdLst/>
              <a:ahLst/>
              <a:cxnLst/>
              <a:rect l="0" t="0" r="0" b="0"/>
              <a:pathLst>
                <a:path w="455582" h="3105985">
                  <a:moveTo>
                    <a:pt x="227494" y="3105985"/>
                  </a:moveTo>
                  <a:lnTo>
                    <a:pt x="227463" y="3099907"/>
                  </a:lnTo>
                  <a:lnTo>
                    <a:pt x="227428" y="3093829"/>
                  </a:lnTo>
                  <a:lnTo>
                    <a:pt x="227387" y="3087750"/>
                  </a:lnTo>
                  <a:lnTo>
                    <a:pt x="227340" y="3081672"/>
                  </a:lnTo>
                  <a:lnTo>
                    <a:pt x="227284" y="3075594"/>
                  </a:lnTo>
                  <a:lnTo>
                    <a:pt x="227219" y="3069516"/>
                  </a:lnTo>
                  <a:lnTo>
                    <a:pt x="227142" y="3063437"/>
                  </a:lnTo>
                  <a:lnTo>
                    <a:pt x="227055" y="3057359"/>
                  </a:lnTo>
                  <a:lnTo>
                    <a:pt x="226955" y="3051281"/>
                  </a:lnTo>
                  <a:lnTo>
                    <a:pt x="226844" y="3045203"/>
                  </a:lnTo>
                  <a:lnTo>
                    <a:pt x="226722" y="3039124"/>
                  </a:lnTo>
                  <a:lnTo>
                    <a:pt x="226588" y="3033046"/>
                  </a:lnTo>
                  <a:lnTo>
                    <a:pt x="226444" y="3026968"/>
                  </a:lnTo>
                  <a:lnTo>
                    <a:pt x="226289" y="3020890"/>
                  </a:lnTo>
                  <a:lnTo>
                    <a:pt x="226125" y="3014811"/>
                  </a:lnTo>
                  <a:lnTo>
                    <a:pt x="225950" y="3008733"/>
                  </a:lnTo>
                  <a:lnTo>
                    <a:pt x="225765" y="3002655"/>
                  </a:lnTo>
                  <a:lnTo>
                    <a:pt x="225570" y="2996577"/>
                  </a:lnTo>
                  <a:lnTo>
                    <a:pt x="225365" y="2990498"/>
                  </a:lnTo>
                  <a:lnTo>
                    <a:pt x="225149" y="2984420"/>
                  </a:lnTo>
                  <a:lnTo>
                    <a:pt x="224920" y="2978342"/>
                  </a:lnTo>
                  <a:lnTo>
                    <a:pt x="224679" y="2972264"/>
                  </a:lnTo>
                  <a:lnTo>
                    <a:pt x="224423" y="2966185"/>
                  </a:lnTo>
                  <a:lnTo>
                    <a:pt x="224152" y="2960107"/>
                  </a:lnTo>
                  <a:lnTo>
                    <a:pt x="223863" y="2954029"/>
                  </a:lnTo>
                  <a:lnTo>
                    <a:pt x="223555" y="2947951"/>
                  </a:lnTo>
                  <a:lnTo>
                    <a:pt x="223228" y="2941872"/>
                  </a:lnTo>
                  <a:lnTo>
                    <a:pt x="222884" y="2935794"/>
                  </a:lnTo>
                  <a:lnTo>
                    <a:pt x="222524" y="2929716"/>
                  </a:lnTo>
                  <a:lnTo>
                    <a:pt x="222149" y="2923638"/>
                  </a:lnTo>
                  <a:lnTo>
                    <a:pt x="221762" y="2917559"/>
                  </a:lnTo>
                  <a:lnTo>
                    <a:pt x="221369" y="2911481"/>
                  </a:lnTo>
                  <a:lnTo>
                    <a:pt x="220973" y="2905403"/>
                  </a:lnTo>
                  <a:lnTo>
                    <a:pt x="220580" y="2899325"/>
                  </a:lnTo>
                  <a:lnTo>
                    <a:pt x="220198" y="2893246"/>
                  </a:lnTo>
                  <a:lnTo>
                    <a:pt x="219834" y="2887168"/>
                  </a:lnTo>
                  <a:lnTo>
                    <a:pt x="219495" y="2881090"/>
                  </a:lnTo>
                  <a:lnTo>
                    <a:pt x="219184" y="2875012"/>
                  </a:lnTo>
                  <a:lnTo>
                    <a:pt x="218909" y="2868933"/>
                  </a:lnTo>
                  <a:lnTo>
                    <a:pt x="218670" y="2862855"/>
                  </a:lnTo>
                  <a:lnTo>
                    <a:pt x="218472" y="2856777"/>
                  </a:lnTo>
                  <a:lnTo>
                    <a:pt x="218313" y="2850699"/>
                  </a:lnTo>
                  <a:lnTo>
                    <a:pt x="218194" y="2844620"/>
                  </a:lnTo>
                  <a:lnTo>
                    <a:pt x="218112" y="2838542"/>
                  </a:lnTo>
                  <a:lnTo>
                    <a:pt x="218068" y="2832464"/>
                  </a:lnTo>
                  <a:lnTo>
                    <a:pt x="218053" y="2826386"/>
                  </a:lnTo>
                  <a:lnTo>
                    <a:pt x="218063" y="2820307"/>
                  </a:lnTo>
                  <a:lnTo>
                    <a:pt x="218095" y="2814229"/>
                  </a:lnTo>
                  <a:lnTo>
                    <a:pt x="218146" y="2808151"/>
                  </a:lnTo>
                  <a:lnTo>
                    <a:pt x="218216" y="2802073"/>
                  </a:lnTo>
                  <a:lnTo>
                    <a:pt x="218304" y="2795994"/>
                  </a:lnTo>
                  <a:lnTo>
                    <a:pt x="218412" y="2789916"/>
                  </a:lnTo>
                  <a:lnTo>
                    <a:pt x="218542" y="2783838"/>
                  </a:lnTo>
                  <a:lnTo>
                    <a:pt x="218698" y="2777760"/>
                  </a:lnTo>
                  <a:lnTo>
                    <a:pt x="218885" y="2771681"/>
                  </a:lnTo>
                  <a:lnTo>
                    <a:pt x="219103" y="2765603"/>
                  </a:lnTo>
                  <a:lnTo>
                    <a:pt x="219354" y="2759525"/>
                  </a:lnTo>
                  <a:lnTo>
                    <a:pt x="219636" y="2753447"/>
                  </a:lnTo>
                  <a:lnTo>
                    <a:pt x="219948" y="2747368"/>
                  </a:lnTo>
                  <a:lnTo>
                    <a:pt x="220285" y="2741290"/>
                  </a:lnTo>
                  <a:lnTo>
                    <a:pt x="220641" y="2735212"/>
                  </a:lnTo>
                  <a:lnTo>
                    <a:pt x="221009" y="2729134"/>
                  </a:lnTo>
                  <a:lnTo>
                    <a:pt x="221381" y="2723055"/>
                  </a:lnTo>
                  <a:lnTo>
                    <a:pt x="221746" y="2716977"/>
                  </a:lnTo>
                  <a:lnTo>
                    <a:pt x="222093" y="2710899"/>
                  </a:lnTo>
                  <a:lnTo>
                    <a:pt x="222415" y="2704821"/>
                  </a:lnTo>
                  <a:lnTo>
                    <a:pt x="222706" y="2698742"/>
                  </a:lnTo>
                  <a:lnTo>
                    <a:pt x="222959" y="2692664"/>
                  </a:lnTo>
                  <a:lnTo>
                    <a:pt x="223171" y="2686586"/>
                  </a:lnTo>
                  <a:lnTo>
                    <a:pt x="223341" y="2680508"/>
                  </a:lnTo>
                  <a:lnTo>
                    <a:pt x="223467" y="2674429"/>
                  </a:lnTo>
                  <a:lnTo>
                    <a:pt x="223553" y="2668351"/>
                  </a:lnTo>
                  <a:lnTo>
                    <a:pt x="223600" y="2662273"/>
                  </a:lnTo>
                  <a:lnTo>
                    <a:pt x="223610" y="2656195"/>
                  </a:lnTo>
                  <a:lnTo>
                    <a:pt x="223593" y="2650116"/>
                  </a:lnTo>
                  <a:lnTo>
                    <a:pt x="223555" y="2644038"/>
                  </a:lnTo>
                  <a:lnTo>
                    <a:pt x="223502" y="2637960"/>
                  </a:lnTo>
                  <a:lnTo>
                    <a:pt x="223440" y="2631882"/>
                  </a:lnTo>
                  <a:lnTo>
                    <a:pt x="223377" y="2625803"/>
                  </a:lnTo>
                  <a:lnTo>
                    <a:pt x="223315" y="2619725"/>
                  </a:lnTo>
                  <a:lnTo>
                    <a:pt x="223261" y="2613647"/>
                  </a:lnTo>
                  <a:lnTo>
                    <a:pt x="223218" y="2607569"/>
                  </a:lnTo>
                  <a:lnTo>
                    <a:pt x="223189" y="2601490"/>
                  </a:lnTo>
                  <a:lnTo>
                    <a:pt x="223176" y="2595412"/>
                  </a:lnTo>
                  <a:lnTo>
                    <a:pt x="223176" y="2589334"/>
                  </a:lnTo>
                  <a:lnTo>
                    <a:pt x="223190" y="2583256"/>
                  </a:lnTo>
                  <a:lnTo>
                    <a:pt x="223213" y="2577177"/>
                  </a:lnTo>
                  <a:lnTo>
                    <a:pt x="223244" y="2571099"/>
                  </a:lnTo>
                  <a:lnTo>
                    <a:pt x="223278" y="2565021"/>
                  </a:lnTo>
                  <a:lnTo>
                    <a:pt x="223311" y="2558943"/>
                  </a:lnTo>
                  <a:lnTo>
                    <a:pt x="223339" y="2552864"/>
                  </a:lnTo>
                  <a:lnTo>
                    <a:pt x="223358" y="2546786"/>
                  </a:lnTo>
                  <a:lnTo>
                    <a:pt x="223363" y="2540708"/>
                  </a:lnTo>
                  <a:lnTo>
                    <a:pt x="223352" y="2534630"/>
                  </a:lnTo>
                  <a:lnTo>
                    <a:pt x="223322" y="2528551"/>
                  </a:lnTo>
                  <a:lnTo>
                    <a:pt x="223273" y="2522473"/>
                  </a:lnTo>
                  <a:lnTo>
                    <a:pt x="223203" y="2516395"/>
                  </a:lnTo>
                  <a:lnTo>
                    <a:pt x="223114" y="2510317"/>
                  </a:lnTo>
                  <a:lnTo>
                    <a:pt x="223006" y="2504238"/>
                  </a:lnTo>
                  <a:lnTo>
                    <a:pt x="222880" y="2498160"/>
                  </a:lnTo>
                  <a:lnTo>
                    <a:pt x="222740" y="2492082"/>
                  </a:lnTo>
                  <a:lnTo>
                    <a:pt x="222587" y="2486004"/>
                  </a:lnTo>
                  <a:lnTo>
                    <a:pt x="222425" y="2479925"/>
                  </a:lnTo>
                  <a:lnTo>
                    <a:pt x="222258" y="2473847"/>
                  </a:lnTo>
                  <a:lnTo>
                    <a:pt x="222090" y="2467769"/>
                  </a:lnTo>
                  <a:lnTo>
                    <a:pt x="221924" y="2461691"/>
                  </a:lnTo>
                  <a:lnTo>
                    <a:pt x="221764" y="2455612"/>
                  </a:lnTo>
                  <a:lnTo>
                    <a:pt x="221610" y="2449534"/>
                  </a:lnTo>
                  <a:lnTo>
                    <a:pt x="221466" y="2443456"/>
                  </a:lnTo>
                  <a:lnTo>
                    <a:pt x="221334" y="2437378"/>
                  </a:lnTo>
                  <a:lnTo>
                    <a:pt x="221214" y="2431299"/>
                  </a:lnTo>
                  <a:lnTo>
                    <a:pt x="221109" y="2425221"/>
                  </a:lnTo>
                  <a:lnTo>
                    <a:pt x="221019" y="2419143"/>
                  </a:lnTo>
                  <a:lnTo>
                    <a:pt x="220943" y="2413065"/>
                  </a:lnTo>
                  <a:lnTo>
                    <a:pt x="220879" y="2406986"/>
                  </a:lnTo>
                  <a:lnTo>
                    <a:pt x="220828" y="2400908"/>
                  </a:lnTo>
                  <a:lnTo>
                    <a:pt x="220787" y="2394830"/>
                  </a:lnTo>
                  <a:lnTo>
                    <a:pt x="220756" y="2388752"/>
                  </a:lnTo>
                  <a:lnTo>
                    <a:pt x="220731" y="2382673"/>
                  </a:lnTo>
                  <a:lnTo>
                    <a:pt x="220712" y="2376595"/>
                  </a:lnTo>
                  <a:lnTo>
                    <a:pt x="220695" y="2370517"/>
                  </a:lnTo>
                  <a:lnTo>
                    <a:pt x="220678" y="2364439"/>
                  </a:lnTo>
                  <a:lnTo>
                    <a:pt x="220658" y="2358360"/>
                  </a:lnTo>
                  <a:lnTo>
                    <a:pt x="220634" y="2352282"/>
                  </a:lnTo>
                  <a:lnTo>
                    <a:pt x="220606" y="2346204"/>
                  </a:lnTo>
                  <a:lnTo>
                    <a:pt x="220572" y="2340126"/>
                  </a:lnTo>
                  <a:lnTo>
                    <a:pt x="220534" y="2334047"/>
                  </a:lnTo>
                  <a:lnTo>
                    <a:pt x="220494" y="2327969"/>
                  </a:lnTo>
                  <a:lnTo>
                    <a:pt x="220454" y="2321891"/>
                  </a:lnTo>
                  <a:lnTo>
                    <a:pt x="220418" y="2315813"/>
                  </a:lnTo>
                  <a:lnTo>
                    <a:pt x="220391" y="2309734"/>
                  </a:lnTo>
                  <a:lnTo>
                    <a:pt x="220378" y="2303656"/>
                  </a:lnTo>
                  <a:lnTo>
                    <a:pt x="220381" y="2297578"/>
                  </a:lnTo>
                  <a:lnTo>
                    <a:pt x="220404" y="2291500"/>
                  </a:lnTo>
                  <a:lnTo>
                    <a:pt x="220447" y="2285421"/>
                  </a:lnTo>
                  <a:lnTo>
                    <a:pt x="220512" y="2279343"/>
                  </a:lnTo>
                  <a:lnTo>
                    <a:pt x="220597" y="2273265"/>
                  </a:lnTo>
                  <a:lnTo>
                    <a:pt x="220701" y="2267187"/>
                  </a:lnTo>
                  <a:lnTo>
                    <a:pt x="220820" y="2261108"/>
                  </a:lnTo>
                  <a:lnTo>
                    <a:pt x="220950" y="2255030"/>
                  </a:lnTo>
                  <a:lnTo>
                    <a:pt x="221086" y="2248952"/>
                  </a:lnTo>
                  <a:lnTo>
                    <a:pt x="221221" y="2242874"/>
                  </a:lnTo>
                  <a:lnTo>
                    <a:pt x="221351" y="2236795"/>
                  </a:lnTo>
                  <a:lnTo>
                    <a:pt x="221470" y="2230717"/>
                  </a:lnTo>
                  <a:lnTo>
                    <a:pt x="221576" y="2224639"/>
                  </a:lnTo>
                  <a:lnTo>
                    <a:pt x="221665" y="2218561"/>
                  </a:lnTo>
                  <a:lnTo>
                    <a:pt x="221734" y="2212482"/>
                  </a:lnTo>
                  <a:lnTo>
                    <a:pt x="221783" y="2206404"/>
                  </a:lnTo>
                  <a:lnTo>
                    <a:pt x="221812" y="2200326"/>
                  </a:lnTo>
                  <a:lnTo>
                    <a:pt x="221821" y="2194248"/>
                  </a:lnTo>
                  <a:lnTo>
                    <a:pt x="221810" y="2188169"/>
                  </a:lnTo>
                  <a:lnTo>
                    <a:pt x="221784" y="2182091"/>
                  </a:lnTo>
                  <a:lnTo>
                    <a:pt x="221744" y="2176013"/>
                  </a:lnTo>
                  <a:lnTo>
                    <a:pt x="221694" y="2169935"/>
                  </a:lnTo>
                  <a:lnTo>
                    <a:pt x="221635" y="2163856"/>
                  </a:lnTo>
                  <a:lnTo>
                    <a:pt x="221570" y="2157778"/>
                  </a:lnTo>
                  <a:lnTo>
                    <a:pt x="221501" y="2151700"/>
                  </a:lnTo>
                  <a:lnTo>
                    <a:pt x="221427" y="2145622"/>
                  </a:lnTo>
                  <a:lnTo>
                    <a:pt x="221351" y="2139543"/>
                  </a:lnTo>
                  <a:lnTo>
                    <a:pt x="221272" y="2133465"/>
                  </a:lnTo>
                  <a:lnTo>
                    <a:pt x="221188" y="2127387"/>
                  </a:lnTo>
                  <a:lnTo>
                    <a:pt x="221101" y="2121309"/>
                  </a:lnTo>
                  <a:lnTo>
                    <a:pt x="221008" y="2115230"/>
                  </a:lnTo>
                  <a:lnTo>
                    <a:pt x="220909" y="2109152"/>
                  </a:lnTo>
                  <a:lnTo>
                    <a:pt x="220804" y="2103074"/>
                  </a:lnTo>
                  <a:lnTo>
                    <a:pt x="220692" y="2096996"/>
                  </a:lnTo>
                  <a:lnTo>
                    <a:pt x="220574" y="2090917"/>
                  </a:lnTo>
                  <a:lnTo>
                    <a:pt x="220451" y="2084839"/>
                  </a:lnTo>
                  <a:lnTo>
                    <a:pt x="220324" y="2078761"/>
                  </a:lnTo>
                  <a:lnTo>
                    <a:pt x="220195" y="2072683"/>
                  </a:lnTo>
                  <a:lnTo>
                    <a:pt x="220067" y="2066604"/>
                  </a:lnTo>
                  <a:lnTo>
                    <a:pt x="219943" y="2060526"/>
                  </a:lnTo>
                  <a:lnTo>
                    <a:pt x="219826" y="2054448"/>
                  </a:lnTo>
                  <a:lnTo>
                    <a:pt x="219717" y="2048370"/>
                  </a:lnTo>
                  <a:lnTo>
                    <a:pt x="219621" y="2042291"/>
                  </a:lnTo>
                  <a:lnTo>
                    <a:pt x="219540" y="2036213"/>
                  </a:lnTo>
                  <a:lnTo>
                    <a:pt x="219476" y="2030135"/>
                  </a:lnTo>
                  <a:lnTo>
                    <a:pt x="219431" y="2024057"/>
                  </a:lnTo>
                  <a:lnTo>
                    <a:pt x="219407" y="2017978"/>
                  </a:lnTo>
                  <a:lnTo>
                    <a:pt x="219408" y="2011900"/>
                  </a:lnTo>
                  <a:lnTo>
                    <a:pt x="219431" y="2005822"/>
                  </a:lnTo>
                  <a:lnTo>
                    <a:pt x="219475" y="1999744"/>
                  </a:lnTo>
                  <a:lnTo>
                    <a:pt x="219540" y="1993665"/>
                  </a:lnTo>
                  <a:lnTo>
                    <a:pt x="219622" y="1987587"/>
                  </a:lnTo>
                  <a:lnTo>
                    <a:pt x="219720" y="1981509"/>
                  </a:lnTo>
                  <a:lnTo>
                    <a:pt x="219829" y="1975431"/>
                  </a:lnTo>
                  <a:lnTo>
                    <a:pt x="219944" y="1969352"/>
                  </a:lnTo>
                  <a:lnTo>
                    <a:pt x="220060" y="1963274"/>
                  </a:lnTo>
                  <a:lnTo>
                    <a:pt x="220171" y="1957196"/>
                  </a:lnTo>
                  <a:lnTo>
                    <a:pt x="220269" y="1951118"/>
                  </a:lnTo>
                  <a:lnTo>
                    <a:pt x="220348" y="1945039"/>
                  </a:lnTo>
                  <a:lnTo>
                    <a:pt x="220401" y="1938961"/>
                  </a:lnTo>
                  <a:lnTo>
                    <a:pt x="220425" y="1932883"/>
                  </a:lnTo>
                  <a:lnTo>
                    <a:pt x="220413" y="1926805"/>
                  </a:lnTo>
                  <a:lnTo>
                    <a:pt x="220362" y="1920726"/>
                  </a:lnTo>
                  <a:lnTo>
                    <a:pt x="220269" y="1914648"/>
                  </a:lnTo>
                  <a:lnTo>
                    <a:pt x="220133" y="1908570"/>
                  </a:lnTo>
                  <a:lnTo>
                    <a:pt x="219952" y="1902492"/>
                  </a:lnTo>
                  <a:lnTo>
                    <a:pt x="219725" y="1896413"/>
                  </a:lnTo>
                  <a:lnTo>
                    <a:pt x="219458" y="1890335"/>
                  </a:lnTo>
                  <a:lnTo>
                    <a:pt x="219155" y="1884257"/>
                  </a:lnTo>
                  <a:lnTo>
                    <a:pt x="218819" y="1878179"/>
                  </a:lnTo>
                  <a:lnTo>
                    <a:pt x="218456" y="1872100"/>
                  </a:lnTo>
                  <a:lnTo>
                    <a:pt x="218068" y="1866022"/>
                  </a:lnTo>
                  <a:lnTo>
                    <a:pt x="217660" y="1859944"/>
                  </a:lnTo>
                  <a:lnTo>
                    <a:pt x="217236" y="1853866"/>
                  </a:lnTo>
                  <a:lnTo>
                    <a:pt x="216800" y="1847787"/>
                  </a:lnTo>
                  <a:lnTo>
                    <a:pt x="216355" y="1841709"/>
                  </a:lnTo>
                  <a:lnTo>
                    <a:pt x="215905" y="1835631"/>
                  </a:lnTo>
                  <a:lnTo>
                    <a:pt x="215456" y="1829553"/>
                  </a:lnTo>
                  <a:lnTo>
                    <a:pt x="215011" y="1823474"/>
                  </a:lnTo>
                  <a:lnTo>
                    <a:pt x="214574" y="1817396"/>
                  </a:lnTo>
                  <a:lnTo>
                    <a:pt x="214151" y="1811318"/>
                  </a:lnTo>
                  <a:lnTo>
                    <a:pt x="213745" y="1805240"/>
                  </a:lnTo>
                  <a:lnTo>
                    <a:pt x="213361" y="1799161"/>
                  </a:lnTo>
                  <a:lnTo>
                    <a:pt x="213002" y="1793083"/>
                  </a:lnTo>
                  <a:lnTo>
                    <a:pt x="212670" y="1787005"/>
                  </a:lnTo>
                  <a:lnTo>
                    <a:pt x="212369" y="1780927"/>
                  </a:lnTo>
                  <a:lnTo>
                    <a:pt x="212095" y="1774848"/>
                  </a:lnTo>
                  <a:lnTo>
                    <a:pt x="211844" y="1768770"/>
                  </a:lnTo>
                  <a:lnTo>
                    <a:pt x="211613" y="1762692"/>
                  </a:lnTo>
                  <a:lnTo>
                    <a:pt x="211396" y="1756614"/>
                  </a:lnTo>
                  <a:lnTo>
                    <a:pt x="211187" y="1750535"/>
                  </a:lnTo>
                  <a:lnTo>
                    <a:pt x="210982" y="1744457"/>
                  </a:lnTo>
                  <a:lnTo>
                    <a:pt x="210774" y="1738379"/>
                  </a:lnTo>
                  <a:lnTo>
                    <a:pt x="210558" y="1732301"/>
                  </a:lnTo>
                  <a:lnTo>
                    <a:pt x="210329" y="1726222"/>
                  </a:lnTo>
                  <a:lnTo>
                    <a:pt x="210079" y="1720144"/>
                  </a:lnTo>
                  <a:lnTo>
                    <a:pt x="209807" y="1714066"/>
                  </a:lnTo>
                  <a:lnTo>
                    <a:pt x="209508" y="1707988"/>
                  </a:lnTo>
                  <a:lnTo>
                    <a:pt x="209179" y="1701909"/>
                  </a:lnTo>
                  <a:lnTo>
                    <a:pt x="208814" y="1695831"/>
                  </a:lnTo>
                  <a:lnTo>
                    <a:pt x="208409" y="1689753"/>
                  </a:lnTo>
                  <a:lnTo>
                    <a:pt x="207960" y="1683675"/>
                  </a:lnTo>
                  <a:lnTo>
                    <a:pt x="207461" y="1677596"/>
                  </a:lnTo>
                  <a:lnTo>
                    <a:pt x="206909" y="1671518"/>
                  </a:lnTo>
                  <a:lnTo>
                    <a:pt x="206296" y="1665440"/>
                  </a:lnTo>
                  <a:lnTo>
                    <a:pt x="205622" y="1659362"/>
                  </a:lnTo>
                  <a:lnTo>
                    <a:pt x="204891" y="1653283"/>
                  </a:lnTo>
                  <a:lnTo>
                    <a:pt x="204107" y="1647205"/>
                  </a:lnTo>
                  <a:lnTo>
                    <a:pt x="203274" y="1641127"/>
                  </a:lnTo>
                  <a:lnTo>
                    <a:pt x="202399" y="1635049"/>
                  </a:lnTo>
                  <a:lnTo>
                    <a:pt x="201491" y="1628970"/>
                  </a:lnTo>
                  <a:lnTo>
                    <a:pt x="200559" y="1622892"/>
                  </a:lnTo>
                  <a:lnTo>
                    <a:pt x="199612" y="1616814"/>
                  </a:lnTo>
                  <a:lnTo>
                    <a:pt x="198660" y="1610736"/>
                  </a:lnTo>
                  <a:lnTo>
                    <a:pt x="197714" y="1604657"/>
                  </a:lnTo>
                  <a:lnTo>
                    <a:pt x="196780" y="1598579"/>
                  </a:lnTo>
                  <a:lnTo>
                    <a:pt x="195863" y="1592501"/>
                  </a:lnTo>
                  <a:lnTo>
                    <a:pt x="194965" y="1586423"/>
                  </a:lnTo>
                  <a:lnTo>
                    <a:pt x="194086" y="1580344"/>
                  </a:lnTo>
                  <a:lnTo>
                    <a:pt x="193224" y="1574266"/>
                  </a:lnTo>
                  <a:lnTo>
                    <a:pt x="192376" y="1568188"/>
                  </a:lnTo>
                  <a:lnTo>
                    <a:pt x="191535" y="1562110"/>
                  </a:lnTo>
                  <a:lnTo>
                    <a:pt x="190696" y="1556031"/>
                  </a:lnTo>
                  <a:lnTo>
                    <a:pt x="189851" y="1549953"/>
                  </a:lnTo>
                  <a:lnTo>
                    <a:pt x="188994" y="1543875"/>
                  </a:lnTo>
                  <a:lnTo>
                    <a:pt x="188118" y="1537797"/>
                  </a:lnTo>
                  <a:lnTo>
                    <a:pt x="187220" y="1531718"/>
                  </a:lnTo>
                  <a:lnTo>
                    <a:pt x="186299" y="1525640"/>
                  </a:lnTo>
                  <a:lnTo>
                    <a:pt x="185352" y="1519562"/>
                  </a:lnTo>
                  <a:lnTo>
                    <a:pt x="184381" y="1513484"/>
                  </a:lnTo>
                  <a:lnTo>
                    <a:pt x="183387" y="1507405"/>
                  </a:lnTo>
                  <a:lnTo>
                    <a:pt x="182373" y="1501327"/>
                  </a:lnTo>
                  <a:lnTo>
                    <a:pt x="181342" y="1495249"/>
                  </a:lnTo>
                  <a:lnTo>
                    <a:pt x="180295" y="1489171"/>
                  </a:lnTo>
                  <a:lnTo>
                    <a:pt x="179238" y="1483092"/>
                  </a:lnTo>
                  <a:lnTo>
                    <a:pt x="178171" y="1477014"/>
                  </a:lnTo>
                  <a:lnTo>
                    <a:pt x="177093" y="1470936"/>
                  </a:lnTo>
                  <a:lnTo>
                    <a:pt x="176004" y="1464858"/>
                  </a:lnTo>
                  <a:lnTo>
                    <a:pt x="174901" y="1458779"/>
                  </a:lnTo>
                  <a:lnTo>
                    <a:pt x="173779" y="1452701"/>
                  </a:lnTo>
                  <a:lnTo>
                    <a:pt x="172633" y="1446623"/>
                  </a:lnTo>
                  <a:lnTo>
                    <a:pt x="171456" y="1440545"/>
                  </a:lnTo>
                  <a:lnTo>
                    <a:pt x="170240" y="1434466"/>
                  </a:lnTo>
                  <a:lnTo>
                    <a:pt x="168972" y="1428388"/>
                  </a:lnTo>
                  <a:lnTo>
                    <a:pt x="167647" y="1422310"/>
                  </a:lnTo>
                  <a:lnTo>
                    <a:pt x="166258" y="1416232"/>
                  </a:lnTo>
                  <a:lnTo>
                    <a:pt x="164796" y="1410153"/>
                  </a:lnTo>
                  <a:lnTo>
                    <a:pt x="163256" y="1404075"/>
                  </a:lnTo>
                  <a:lnTo>
                    <a:pt x="161631" y="1397997"/>
                  </a:lnTo>
                  <a:lnTo>
                    <a:pt x="159918" y="1391919"/>
                  </a:lnTo>
                  <a:lnTo>
                    <a:pt x="158113" y="1385840"/>
                  </a:lnTo>
                  <a:lnTo>
                    <a:pt x="156218" y="1379762"/>
                  </a:lnTo>
                  <a:lnTo>
                    <a:pt x="154223" y="1373684"/>
                  </a:lnTo>
                  <a:lnTo>
                    <a:pt x="152138" y="1367606"/>
                  </a:lnTo>
                  <a:lnTo>
                    <a:pt x="149970" y="1361527"/>
                  </a:lnTo>
                  <a:lnTo>
                    <a:pt x="147727" y="1355449"/>
                  </a:lnTo>
                  <a:lnTo>
                    <a:pt x="145413" y="1349371"/>
                  </a:lnTo>
                  <a:lnTo>
                    <a:pt x="143037" y="1343293"/>
                  </a:lnTo>
                  <a:lnTo>
                    <a:pt x="140607" y="1337214"/>
                  </a:lnTo>
                  <a:lnTo>
                    <a:pt x="138130" y="1331136"/>
                  </a:lnTo>
                  <a:lnTo>
                    <a:pt x="135617" y="1325058"/>
                  </a:lnTo>
                  <a:lnTo>
                    <a:pt x="133075" y="1318980"/>
                  </a:lnTo>
                  <a:lnTo>
                    <a:pt x="130513" y="1312901"/>
                  </a:lnTo>
                  <a:lnTo>
                    <a:pt x="127943" y="1306823"/>
                  </a:lnTo>
                  <a:lnTo>
                    <a:pt x="125374" y="1300745"/>
                  </a:lnTo>
                  <a:lnTo>
                    <a:pt x="122810" y="1294667"/>
                  </a:lnTo>
                  <a:lnTo>
                    <a:pt x="120259" y="1288588"/>
                  </a:lnTo>
                  <a:lnTo>
                    <a:pt x="117723" y="1282510"/>
                  </a:lnTo>
                  <a:lnTo>
                    <a:pt x="115202" y="1276432"/>
                  </a:lnTo>
                  <a:lnTo>
                    <a:pt x="112696" y="1270354"/>
                  </a:lnTo>
                  <a:lnTo>
                    <a:pt x="110202" y="1264275"/>
                  </a:lnTo>
                  <a:lnTo>
                    <a:pt x="107712" y="1258197"/>
                  </a:lnTo>
                  <a:lnTo>
                    <a:pt x="105219" y="1252119"/>
                  </a:lnTo>
                  <a:lnTo>
                    <a:pt x="102714" y="1246041"/>
                  </a:lnTo>
                  <a:lnTo>
                    <a:pt x="100189" y="1239962"/>
                  </a:lnTo>
                  <a:lnTo>
                    <a:pt x="97638" y="1233884"/>
                  </a:lnTo>
                  <a:lnTo>
                    <a:pt x="95055" y="1227806"/>
                  </a:lnTo>
                  <a:lnTo>
                    <a:pt x="92437" y="1221728"/>
                  </a:lnTo>
                  <a:lnTo>
                    <a:pt x="89783" y="1215649"/>
                  </a:lnTo>
                  <a:lnTo>
                    <a:pt x="87093" y="1209571"/>
                  </a:lnTo>
                  <a:lnTo>
                    <a:pt x="84370" y="1203493"/>
                  </a:lnTo>
                  <a:lnTo>
                    <a:pt x="81614" y="1197415"/>
                  </a:lnTo>
                  <a:lnTo>
                    <a:pt x="78834" y="1191336"/>
                  </a:lnTo>
                  <a:lnTo>
                    <a:pt x="76033" y="1185258"/>
                  </a:lnTo>
                  <a:lnTo>
                    <a:pt x="73216" y="1179180"/>
                  </a:lnTo>
                  <a:lnTo>
                    <a:pt x="70385" y="1173102"/>
                  </a:lnTo>
                  <a:lnTo>
                    <a:pt x="67541" y="1167023"/>
                  </a:lnTo>
                  <a:lnTo>
                    <a:pt x="64683" y="1160945"/>
                  </a:lnTo>
                  <a:lnTo>
                    <a:pt x="61811" y="1154867"/>
                  </a:lnTo>
                  <a:lnTo>
                    <a:pt x="58922" y="1148789"/>
                  </a:lnTo>
                  <a:lnTo>
                    <a:pt x="56012" y="1142710"/>
                  </a:lnTo>
                  <a:lnTo>
                    <a:pt x="53077" y="1136632"/>
                  </a:lnTo>
                  <a:lnTo>
                    <a:pt x="50116" y="1130554"/>
                  </a:lnTo>
                  <a:lnTo>
                    <a:pt x="47128" y="1124476"/>
                  </a:lnTo>
                  <a:lnTo>
                    <a:pt x="44114" y="1118397"/>
                  </a:lnTo>
                  <a:lnTo>
                    <a:pt x="41078" y="1112319"/>
                  </a:lnTo>
                  <a:lnTo>
                    <a:pt x="38024" y="1106241"/>
                  </a:lnTo>
                  <a:lnTo>
                    <a:pt x="34963" y="1100163"/>
                  </a:lnTo>
                  <a:lnTo>
                    <a:pt x="31905" y="1094084"/>
                  </a:lnTo>
                  <a:lnTo>
                    <a:pt x="28867" y="1088006"/>
                  </a:lnTo>
                  <a:lnTo>
                    <a:pt x="25872" y="1081928"/>
                  </a:lnTo>
                  <a:lnTo>
                    <a:pt x="22946" y="1075850"/>
                  </a:lnTo>
                  <a:lnTo>
                    <a:pt x="20111" y="1069771"/>
                  </a:lnTo>
                  <a:lnTo>
                    <a:pt x="17392" y="1063693"/>
                  </a:lnTo>
                  <a:lnTo>
                    <a:pt x="14813" y="1057615"/>
                  </a:lnTo>
                  <a:lnTo>
                    <a:pt x="12400" y="1051537"/>
                  </a:lnTo>
                  <a:lnTo>
                    <a:pt x="10172" y="1045458"/>
                  </a:lnTo>
                  <a:lnTo>
                    <a:pt x="8149" y="1039380"/>
                  </a:lnTo>
                  <a:lnTo>
                    <a:pt x="6343" y="1033302"/>
                  </a:lnTo>
                  <a:lnTo>
                    <a:pt x="4767" y="1027224"/>
                  </a:lnTo>
                  <a:lnTo>
                    <a:pt x="3452" y="1021145"/>
                  </a:lnTo>
                  <a:lnTo>
                    <a:pt x="2366" y="1015067"/>
                  </a:lnTo>
                  <a:lnTo>
                    <a:pt x="1502" y="1008989"/>
                  </a:lnTo>
                  <a:lnTo>
                    <a:pt x="848" y="1002911"/>
                  </a:lnTo>
                  <a:lnTo>
                    <a:pt x="391" y="996832"/>
                  </a:lnTo>
                  <a:lnTo>
                    <a:pt x="114" y="990754"/>
                  </a:lnTo>
                  <a:lnTo>
                    <a:pt x="0" y="984676"/>
                  </a:lnTo>
                  <a:lnTo>
                    <a:pt x="29" y="978598"/>
                  </a:lnTo>
                  <a:lnTo>
                    <a:pt x="185" y="972519"/>
                  </a:lnTo>
                  <a:lnTo>
                    <a:pt x="456" y="966441"/>
                  </a:lnTo>
                  <a:lnTo>
                    <a:pt x="825" y="960363"/>
                  </a:lnTo>
                  <a:lnTo>
                    <a:pt x="1274" y="954285"/>
                  </a:lnTo>
                  <a:lnTo>
                    <a:pt x="1792" y="948206"/>
                  </a:lnTo>
                  <a:lnTo>
                    <a:pt x="2375" y="942128"/>
                  </a:lnTo>
                  <a:lnTo>
                    <a:pt x="3021" y="936050"/>
                  </a:lnTo>
                  <a:lnTo>
                    <a:pt x="3730" y="929972"/>
                  </a:lnTo>
                  <a:lnTo>
                    <a:pt x="4508" y="923893"/>
                  </a:lnTo>
                  <a:lnTo>
                    <a:pt x="5362" y="917815"/>
                  </a:lnTo>
                  <a:lnTo>
                    <a:pt x="6304" y="911737"/>
                  </a:lnTo>
                  <a:lnTo>
                    <a:pt x="7359" y="905659"/>
                  </a:lnTo>
                  <a:lnTo>
                    <a:pt x="8539" y="899580"/>
                  </a:lnTo>
                  <a:lnTo>
                    <a:pt x="9855" y="893502"/>
                  </a:lnTo>
                  <a:lnTo>
                    <a:pt x="11324" y="887424"/>
                  </a:lnTo>
                  <a:lnTo>
                    <a:pt x="12960" y="881346"/>
                  </a:lnTo>
                  <a:lnTo>
                    <a:pt x="14774" y="875267"/>
                  </a:lnTo>
                  <a:lnTo>
                    <a:pt x="16774" y="869189"/>
                  </a:lnTo>
                  <a:lnTo>
                    <a:pt x="18963" y="863111"/>
                  </a:lnTo>
                  <a:lnTo>
                    <a:pt x="21340" y="857033"/>
                  </a:lnTo>
                  <a:lnTo>
                    <a:pt x="23905" y="850954"/>
                  </a:lnTo>
                  <a:lnTo>
                    <a:pt x="26655" y="844876"/>
                  </a:lnTo>
                  <a:lnTo>
                    <a:pt x="29553" y="838798"/>
                  </a:lnTo>
                  <a:lnTo>
                    <a:pt x="32578" y="832720"/>
                  </a:lnTo>
                  <a:lnTo>
                    <a:pt x="35704" y="826641"/>
                  </a:lnTo>
                  <a:lnTo>
                    <a:pt x="38903" y="820563"/>
                  </a:lnTo>
                  <a:lnTo>
                    <a:pt x="42144" y="814485"/>
                  </a:lnTo>
                  <a:lnTo>
                    <a:pt x="45396" y="808407"/>
                  </a:lnTo>
                  <a:lnTo>
                    <a:pt x="48627" y="802328"/>
                  </a:lnTo>
                  <a:lnTo>
                    <a:pt x="51806" y="796250"/>
                  </a:lnTo>
                  <a:lnTo>
                    <a:pt x="54894" y="790172"/>
                  </a:lnTo>
                  <a:lnTo>
                    <a:pt x="57863" y="784094"/>
                  </a:lnTo>
                  <a:lnTo>
                    <a:pt x="60695" y="778015"/>
                  </a:lnTo>
                  <a:lnTo>
                    <a:pt x="63375" y="771937"/>
                  </a:lnTo>
                  <a:lnTo>
                    <a:pt x="65892" y="765859"/>
                  </a:lnTo>
                  <a:lnTo>
                    <a:pt x="68243" y="759781"/>
                  </a:lnTo>
                  <a:lnTo>
                    <a:pt x="70428" y="753702"/>
                  </a:lnTo>
                  <a:lnTo>
                    <a:pt x="72457" y="747624"/>
                  </a:lnTo>
                  <a:lnTo>
                    <a:pt x="74343" y="741546"/>
                  </a:lnTo>
                  <a:lnTo>
                    <a:pt x="76104" y="735468"/>
                  </a:lnTo>
                  <a:lnTo>
                    <a:pt x="77759" y="729389"/>
                  </a:lnTo>
                  <a:lnTo>
                    <a:pt x="79352" y="723311"/>
                  </a:lnTo>
                  <a:lnTo>
                    <a:pt x="80913" y="717233"/>
                  </a:lnTo>
                  <a:lnTo>
                    <a:pt x="82476" y="711155"/>
                  </a:lnTo>
                  <a:lnTo>
                    <a:pt x="84072" y="705076"/>
                  </a:lnTo>
                  <a:lnTo>
                    <a:pt x="85731" y="698998"/>
                  </a:lnTo>
                  <a:lnTo>
                    <a:pt x="87480" y="692920"/>
                  </a:lnTo>
                  <a:lnTo>
                    <a:pt x="89344" y="686842"/>
                  </a:lnTo>
                  <a:lnTo>
                    <a:pt x="91342" y="680763"/>
                  </a:lnTo>
                  <a:lnTo>
                    <a:pt x="93498" y="674685"/>
                  </a:lnTo>
                  <a:lnTo>
                    <a:pt x="95825" y="668607"/>
                  </a:lnTo>
                  <a:lnTo>
                    <a:pt x="98310" y="662529"/>
                  </a:lnTo>
                  <a:lnTo>
                    <a:pt x="100947" y="656450"/>
                  </a:lnTo>
                  <a:lnTo>
                    <a:pt x="103726" y="650372"/>
                  </a:lnTo>
                  <a:lnTo>
                    <a:pt x="106630" y="644294"/>
                  </a:lnTo>
                  <a:lnTo>
                    <a:pt x="109641" y="638216"/>
                  </a:lnTo>
                  <a:lnTo>
                    <a:pt x="112738" y="632137"/>
                  </a:lnTo>
                  <a:lnTo>
                    <a:pt x="115899" y="626059"/>
                  </a:lnTo>
                  <a:lnTo>
                    <a:pt x="119101" y="619981"/>
                  </a:lnTo>
                  <a:lnTo>
                    <a:pt x="122324" y="613903"/>
                  </a:lnTo>
                  <a:lnTo>
                    <a:pt x="125547" y="607824"/>
                  </a:lnTo>
                  <a:lnTo>
                    <a:pt x="128755" y="601746"/>
                  </a:lnTo>
                  <a:lnTo>
                    <a:pt x="131939" y="595668"/>
                  </a:lnTo>
                  <a:lnTo>
                    <a:pt x="135092" y="589590"/>
                  </a:lnTo>
                  <a:lnTo>
                    <a:pt x="138210" y="583511"/>
                  </a:lnTo>
                  <a:lnTo>
                    <a:pt x="141293" y="577433"/>
                  </a:lnTo>
                  <a:lnTo>
                    <a:pt x="144341" y="571355"/>
                  </a:lnTo>
                  <a:lnTo>
                    <a:pt x="147358" y="565277"/>
                  </a:lnTo>
                  <a:lnTo>
                    <a:pt x="150344" y="559198"/>
                  </a:lnTo>
                  <a:lnTo>
                    <a:pt x="153302" y="553120"/>
                  </a:lnTo>
                  <a:lnTo>
                    <a:pt x="156235" y="547042"/>
                  </a:lnTo>
                  <a:lnTo>
                    <a:pt x="159142" y="540964"/>
                  </a:lnTo>
                  <a:lnTo>
                    <a:pt x="162023" y="534885"/>
                  </a:lnTo>
                  <a:lnTo>
                    <a:pt x="164871" y="528807"/>
                  </a:lnTo>
                  <a:lnTo>
                    <a:pt x="167682" y="522729"/>
                  </a:lnTo>
                  <a:lnTo>
                    <a:pt x="170445" y="516651"/>
                  </a:lnTo>
                  <a:lnTo>
                    <a:pt x="173154" y="510572"/>
                  </a:lnTo>
                  <a:lnTo>
                    <a:pt x="175795" y="504494"/>
                  </a:lnTo>
                  <a:lnTo>
                    <a:pt x="178352" y="498416"/>
                  </a:lnTo>
                  <a:lnTo>
                    <a:pt x="180815" y="492338"/>
                  </a:lnTo>
                  <a:lnTo>
                    <a:pt x="183179" y="486259"/>
                  </a:lnTo>
                  <a:lnTo>
                    <a:pt x="185437" y="480181"/>
                  </a:lnTo>
                  <a:lnTo>
                    <a:pt x="187586" y="474103"/>
                  </a:lnTo>
                  <a:lnTo>
                    <a:pt x="189624" y="468025"/>
                  </a:lnTo>
                  <a:lnTo>
                    <a:pt x="191554" y="461946"/>
                  </a:lnTo>
                  <a:lnTo>
                    <a:pt x="193381" y="455868"/>
                  </a:lnTo>
                  <a:lnTo>
                    <a:pt x="195112" y="449790"/>
                  </a:lnTo>
                  <a:lnTo>
                    <a:pt x="196756" y="443712"/>
                  </a:lnTo>
                  <a:lnTo>
                    <a:pt x="198316" y="437633"/>
                  </a:lnTo>
                  <a:lnTo>
                    <a:pt x="199815" y="431555"/>
                  </a:lnTo>
                  <a:lnTo>
                    <a:pt x="201261" y="425477"/>
                  </a:lnTo>
                  <a:lnTo>
                    <a:pt x="202664" y="419399"/>
                  </a:lnTo>
                  <a:lnTo>
                    <a:pt x="204029" y="413320"/>
                  </a:lnTo>
                  <a:lnTo>
                    <a:pt x="205361" y="407242"/>
                  </a:lnTo>
                  <a:lnTo>
                    <a:pt x="206660" y="401164"/>
                  </a:lnTo>
                  <a:lnTo>
                    <a:pt x="207924" y="395086"/>
                  </a:lnTo>
                  <a:lnTo>
                    <a:pt x="209152" y="389007"/>
                  </a:lnTo>
                  <a:lnTo>
                    <a:pt x="210336" y="382929"/>
                  </a:lnTo>
                  <a:lnTo>
                    <a:pt x="211469" y="376851"/>
                  </a:lnTo>
                  <a:lnTo>
                    <a:pt x="212549" y="370773"/>
                  </a:lnTo>
                  <a:lnTo>
                    <a:pt x="213574" y="364694"/>
                  </a:lnTo>
                  <a:lnTo>
                    <a:pt x="214540" y="358616"/>
                  </a:lnTo>
                  <a:lnTo>
                    <a:pt x="215449" y="352538"/>
                  </a:lnTo>
                  <a:lnTo>
                    <a:pt x="216300" y="346460"/>
                  </a:lnTo>
                  <a:lnTo>
                    <a:pt x="217096" y="340381"/>
                  </a:lnTo>
                  <a:lnTo>
                    <a:pt x="217840" y="334303"/>
                  </a:lnTo>
                  <a:lnTo>
                    <a:pt x="218536" y="328225"/>
                  </a:lnTo>
                  <a:lnTo>
                    <a:pt x="219184" y="322147"/>
                  </a:lnTo>
                  <a:lnTo>
                    <a:pt x="219792" y="316068"/>
                  </a:lnTo>
                  <a:lnTo>
                    <a:pt x="220364" y="309990"/>
                  </a:lnTo>
                  <a:lnTo>
                    <a:pt x="220902" y="303912"/>
                  </a:lnTo>
                  <a:lnTo>
                    <a:pt x="221407" y="297834"/>
                  </a:lnTo>
                  <a:lnTo>
                    <a:pt x="221881" y="291755"/>
                  </a:lnTo>
                  <a:lnTo>
                    <a:pt x="222324" y="285677"/>
                  </a:lnTo>
                  <a:lnTo>
                    <a:pt x="222735" y="279599"/>
                  </a:lnTo>
                  <a:lnTo>
                    <a:pt x="223115" y="273521"/>
                  </a:lnTo>
                  <a:lnTo>
                    <a:pt x="223463" y="267442"/>
                  </a:lnTo>
                  <a:lnTo>
                    <a:pt x="223776" y="261364"/>
                  </a:lnTo>
                  <a:lnTo>
                    <a:pt x="224060" y="255286"/>
                  </a:lnTo>
                  <a:lnTo>
                    <a:pt x="224316" y="249208"/>
                  </a:lnTo>
                  <a:lnTo>
                    <a:pt x="224546" y="243129"/>
                  </a:lnTo>
                  <a:lnTo>
                    <a:pt x="224755" y="237051"/>
                  </a:lnTo>
                  <a:lnTo>
                    <a:pt x="224944" y="230973"/>
                  </a:lnTo>
                  <a:lnTo>
                    <a:pt x="225118" y="224895"/>
                  </a:lnTo>
                  <a:lnTo>
                    <a:pt x="225280" y="218816"/>
                  </a:lnTo>
                  <a:lnTo>
                    <a:pt x="225434" y="212738"/>
                  </a:lnTo>
                  <a:lnTo>
                    <a:pt x="225581" y="206660"/>
                  </a:lnTo>
                  <a:lnTo>
                    <a:pt x="225725" y="200582"/>
                  </a:lnTo>
                  <a:lnTo>
                    <a:pt x="225866" y="194503"/>
                  </a:lnTo>
                  <a:lnTo>
                    <a:pt x="226005" y="188425"/>
                  </a:lnTo>
                  <a:lnTo>
                    <a:pt x="226141" y="182347"/>
                  </a:lnTo>
                  <a:lnTo>
                    <a:pt x="226274" y="176269"/>
                  </a:lnTo>
                  <a:lnTo>
                    <a:pt x="226402" y="170190"/>
                  </a:lnTo>
                  <a:lnTo>
                    <a:pt x="226524" y="164112"/>
                  </a:lnTo>
                  <a:lnTo>
                    <a:pt x="226638" y="158034"/>
                  </a:lnTo>
                  <a:lnTo>
                    <a:pt x="226742" y="151956"/>
                  </a:lnTo>
                  <a:lnTo>
                    <a:pt x="226835" y="145877"/>
                  </a:lnTo>
                  <a:lnTo>
                    <a:pt x="226917" y="139799"/>
                  </a:lnTo>
                  <a:lnTo>
                    <a:pt x="226989" y="133721"/>
                  </a:lnTo>
                  <a:lnTo>
                    <a:pt x="227050" y="127643"/>
                  </a:lnTo>
                  <a:lnTo>
                    <a:pt x="227103" y="121564"/>
                  </a:lnTo>
                  <a:lnTo>
                    <a:pt x="227149" y="115486"/>
                  </a:lnTo>
                  <a:lnTo>
                    <a:pt x="227188" y="109408"/>
                  </a:lnTo>
                  <a:lnTo>
                    <a:pt x="227221" y="103330"/>
                  </a:lnTo>
                  <a:lnTo>
                    <a:pt x="227250" y="97251"/>
                  </a:lnTo>
                  <a:lnTo>
                    <a:pt x="227275" y="91173"/>
                  </a:lnTo>
                  <a:lnTo>
                    <a:pt x="227296" y="85095"/>
                  </a:lnTo>
                  <a:lnTo>
                    <a:pt x="227314" y="79017"/>
                  </a:lnTo>
                  <a:lnTo>
                    <a:pt x="227329" y="72938"/>
                  </a:lnTo>
                  <a:lnTo>
                    <a:pt x="227341" y="66860"/>
                  </a:lnTo>
                  <a:lnTo>
                    <a:pt x="227350" y="60782"/>
                  </a:lnTo>
                  <a:lnTo>
                    <a:pt x="227355" y="54704"/>
                  </a:lnTo>
                  <a:lnTo>
                    <a:pt x="227357" y="48625"/>
                  </a:lnTo>
                  <a:lnTo>
                    <a:pt x="227358" y="42547"/>
                  </a:lnTo>
                  <a:lnTo>
                    <a:pt x="227357" y="36469"/>
                  </a:lnTo>
                  <a:lnTo>
                    <a:pt x="227355" y="30391"/>
                  </a:lnTo>
                  <a:lnTo>
                    <a:pt x="227355" y="24312"/>
                  </a:lnTo>
                  <a:lnTo>
                    <a:pt x="227356" y="18234"/>
                  </a:lnTo>
                  <a:lnTo>
                    <a:pt x="227361" y="12156"/>
                  </a:lnTo>
                  <a:lnTo>
                    <a:pt x="227369" y="6078"/>
                  </a:lnTo>
                  <a:lnTo>
                    <a:pt x="227381" y="0"/>
                  </a:lnTo>
                  <a:lnTo>
                    <a:pt x="228200" y="0"/>
                  </a:lnTo>
                  <a:lnTo>
                    <a:pt x="228212" y="6078"/>
                  </a:lnTo>
                  <a:lnTo>
                    <a:pt x="228221" y="12156"/>
                  </a:lnTo>
                  <a:lnTo>
                    <a:pt x="228225" y="18234"/>
                  </a:lnTo>
                  <a:lnTo>
                    <a:pt x="228227" y="24312"/>
                  </a:lnTo>
                  <a:lnTo>
                    <a:pt x="228226" y="30391"/>
                  </a:lnTo>
                  <a:lnTo>
                    <a:pt x="228225" y="36469"/>
                  </a:lnTo>
                  <a:lnTo>
                    <a:pt x="228223" y="42547"/>
                  </a:lnTo>
                  <a:lnTo>
                    <a:pt x="228224" y="48625"/>
                  </a:lnTo>
                  <a:lnTo>
                    <a:pt x="228226" y="54704"/>
                  </a:lnTo>
                  <a:lnTo>
                    <a:pt x="228232" y="60782"/>
                  </a:lnTo>
                  <a:lnTo>
                    <a:pt x="228240" y="66860"/>
                  </a:lnTo>
                  <a:lnTo>
                    <a:pt x="228252" y="72938"/>
                  </a:lnTo>
                  <a:lnTo>
                    <a:pt x="228267" y="79017"/>
                  </a:lnTo>
                  <a:lnTo>
                    <a:pt x="228285" y="85095"/>
                  </a:lnTo>
                  <a:lnTo>
                    <a:pt x="228306" y="91173"/>
                  </a:lnTo>
                  <a:lnTo>
                    <a:pt x="228331" y="97251"/>
                  </a:lnTo>
                  <a:lnTo>
                    <a:pt x="228360" y="103330"/>
                  </a:lnTo>
                  <a:lnTo>
                    <a:pt x="228394" y="109408"/>
                  </a:lnTo>
                  <a:lnTo>
                    <a:pt x="228432" y="115486"/>
                  </a:lnTo>
                  <a:lnTo>
                    <a:pt x="228478" y="121564"/>
                  </a:lnTo>
                  <a:lnTo>
                    <a:pt x="228531" y="127643"/>
                  </a:lnTo>
                  <a:lnTo>
                    <a:pt x="228593" y="133721"/>
                  </a:lnTo>
                  <a:lnTo>
                    <a:pt x="228664" y="139799"/>
                  </a:lnTo>
                  <a:lnTo>
                    <a:pt x="228747" y="145877"/>
                  </a:lnTo>
                  <a:lnTo>
                    <a:pt x="228839" y="151956"/>
                  </a:lnTo>
                  <a:lnTo>
                    <a:pt x="228944" y="158034"/>
                  </a:lnTo>
                  <a:lnTo>
                    <a:pt x="229057" y="164112"/>
                  </a:lnTo>
                  <a:lnTo>
                    <a:pt x="229179" y="170190"/>
                  </a:lnTo>
                  <a:lnTo>
                    <a:pt x="229307" y="176269"/>
                  </a:lnTo>
                  <a:lnTo>
                    <a:pt x="229440" y="182347"/>
                  </a:lnTo>
                  <a:lnTo>
                    <a:pt x="229576" y="188425"/>
                  </a:lnTo>
                  <a:lnTo>
                    <a:pt x="229716" y="194503"/>
                  </a:lnTo>
                  <a:lnTo>
                    <a:pt x="229857" y="200582"/>
                  </a:lnTo>
                  <a:lnTo>
                    <a:pt x="230000" y="206660"/>
                  </a:lnTo>
                  <a:lnTo>
                    <a:pt x="230148" y="212738"/>
                  </a:lnTo>
                  <a:lnTo>
                    <a:pt x="230301" y="218816"/>
                  </a:lnTo>
                  <a:lnTo>
                    <a:pt x="230463" y="224895"/>
                  </a:lnTo>
                  <a:lnTo>
                    <a:pt x="230637" y="230973"/>
                  </a:lnTo>
                  <a:lnTo>
                    <a:pt x="230827" y="237051"/>
                  </a:lnTo>
                  <a:lnTo>
                    <a:pt x="231035" y="243129"/>
                  </a:lnTo>
                  <a:lnTo>
                    <a:pt x="231266" y="249208"/>
                  </a:lnTo>
                  <a:lnTo>
                    <a:pt x="231522" y="255286"/>
                  </a:lnTo>
                  <a:lnTo>
                    <a:pt x="231805" y="261364"/>
                  </a:lnTo>
                  <a:lnTo>
                    <a:pt x="232119" y="267442"/>
                  </a:lnTo>
                  <a:lnTo>
                    <a:pt x="232466" y="273521"/>
                  </a:lnTo>
                  <a:lnTo>
                    <a:pt x="232846" y="279599"/>
                  </a:lnTo>
                  <a:lnTo>
                    <a:pt x="233257" y="285677"/>
                  </a:lnTo>
                  <a:lnTo>
                    <a:pt x="233700" y="291755"/>
                  </a:lnTo>
                  <a:lnTo>
                    <a:pt x="234174" y="297834"/>
                  </a:lnTo>
                  <a:lnTo>
                    <a:pt x="234679" y="303912"/>
                  </a:lnTo>
                  <a:lnTo>
                    <a:pt x="235217" y="309990"/>
                  </a:lnTo>
                  <a:lnTo>
                    <a:pt x="235789" y="316068"/>
                  </a:lnTo>
                  <a:lnTo>
                    <a:pt x="236397" y="322147"/>
                  </a:lnTo>
                  <a:lnTo>
                    <a:pt x="237045" y="328225"/>
                  </a:lnTo>
                  <a:lnTo>
                    <a:pt x="237741" y="334303"/>
                  </a:lnTo>
                  <a:lnTo>
                    <a:pt x="238485" y="340381"/>
                  </a:lnTo>
                  <a:lnTo>
                    <a:pt x="239281" y="346460"/>
                  </a:lnTo>
                  <a:lnTo>
                    <a:pt x="240132" y="352538"/>
                  </a:lnTo>
                  <a:lnTo>
                    <a:pt x="241041" y="358616"/>
                  </a:lnTo>
                  <a:lnTo>
                    <a:pt x="242008" y="364694"/>
                  </a:lnTo>
                  <a:lnTo>
                    <a:pt x="243032" y="370773"/>
                  </a:lnTo>
                  <a:lnTo>
                    <a:pt x="244113" y="376851"/>
                  </a:lnTo>
                  <a:lnTo>
                    <a:pt x="245245" y="382929"/>
                  </a:lnTo>
                  <a:lnTo>
                    <a:pt x="246429" y="389007"/>
                  </a:lnTo>
                  <a:lnTo>
                    <a:pt x="247657" y="395086"/>
                  </a:lnTo>
                  <a:lnTo>
                    <a:pt x="248922" y="401164"/>
                  </a:lnTo>
                  <a:lnTo>
                    <a:pt x="250220" y="407242"/>
                  </a:lnTo>
                  <a:lnTo>
                    <a:pt x="251552" y="413320"/>
                  </a:lnTo>
                  <a:lnTo>
                    <a:pt x="252917" y="419399"/>
                  </a:lnTo>
                  <a:lnTo>
                    <a:pt x="254320" y="425477"/>
                  </a:lnTo>
                  <a:lnTo>
                    <a:pt x="255767" y="431555"/>
                  </a:lnTo>
                  <a:lnTo>
                    <a:pt x="257265" y="437633"/>
                  </a:lnTo>
                  <a:lnTo>
                    <a:pt x="258825" y="443712"/>
                  </a:lnTo>
                  <a:lnTo>
                    <a:pt x="260469" y="449790"/>
                  </a:lnTo>
                  <a:lnTo>
                    <a:pt x="262200" y="455868"/>
                  </a:lnTo>
                  <a:lnTo>
                    <a:pt x="264027" y="461946"/>
                  </a:lnTo>
                  <a:lnTo>
                    <a:pt x="265957" y="468025"/>
                  </a:lnTo>
                  <a:lnTo>
                    <a:pt x="267996" y="474103"/>
                  </a:lnTo>
                  <a:lnTo>
                    <a:pt x="270145" y="480181"/>
                  </a:lnTo>
                  <a:lnTo>
                    <a:pt x="272403" y="486259"/>
                  </a:lnTo>
                  <a:lnTo>
                    <a:pt x="274766" y="492338"/>
                  </a:lnTo>
                  <a:lnTo>
                    <a:pt x="277229" y="498416"/>
                  </a:lnTo>
                  <a:lnTo>
                    <a:pt x="279786" y="504494"/>
                  </a:lnTo>
                  <a:lnTo>
                    <a:pt x="282428" y="510572"/>
                  </a:lnTo>
                  <a:lnTo>
                    <a:pt x="285136" y="516651"/>
                  </a:lnTo>
                  <a:lnTo>
                    <a:pt x="287900" y="522729"/>
                  </a:lnTo>
                  <a:lnTo>
                    <a:pt x="290710" y="528807"/>
                  </a:lnTo>
                  <a:lnTo>
                    <a:pt x="293559" y="534885"/>
                  </a:lnTo>
                  <a:lnTo>
                    <a:pt x="296439" y="540964"/>
                  </a:lnTo>
                  <a:lnTo>
                    <a:pt x="299347" y="547042"/>
                  </a:lnTo>
                  <a:lnTo>
                    <a:pt x="302280" y="553120"/>
                  </a:lnTo>
                  <a:lnTo>
                    <a:pt x="305237" y="559198"/>
                  </a:lnTo>
                  <a:lnTo>
                    <a:pt x="308224" y="565277"/>
                  </a:lnTo>
                  <a:lnTo>
                    <a:pt x="311240" y="571355"/>
                  </a:lnTo>
                  <a:lnTo>
                    <a:pt x="314288" y="577433"/>
                  </a:lnTo>
                  <a:lnTo>
                    <a:pt x="317371" y="583511"/>
                  </a:lnTo>
                  <a:lnTo>
                    <a:pt x="320490" y="589590"/>
                  </a:lnTo>
                  <a:lnTo>
                    <a:pt x="323642" y="595668"/>
                  </a:lnTo>
                  <a:lnTo>
                    <a:pt x="326826" y="601746"/>
                  </a:lnTo>
                  <a:lnTo>
                    <a:pt x="330034" y="607824"/>
                  </a:lnTo>
                  <a:lnTo>
                    <a:pt x="333257" y="613903"/>
                  </a:lnTo>
                  <a:lnTo>
                    <a:pt x="336480" y="619981"/>
                  </a:lnTo>
                  <a:lnTo>
                    <a:pt x="339683" y="626059"/>
                  </a:lnTo>
                  <a:lnTo>
                    <a:pt x="342843" y="632137"/>
                  </a:lnTo>
                  <a:lnTo>
                    <a:pt x="345940" y="638216"/>
                  </a:lnTo>
                  <a:lnTo>
                    <a:pt x="348951" y="644294"/>
                  </a:lnTo>
                  <a:lnTo>
                    <a:pt x="351856" y="650372"/>
                  </a:lnTo>
                  <a:lnTo>
                    <a:pt x="354634" y="656450"/>
                  </a:lnTo>
                  <a:lnTo>
                    <a:pt x="357272" y="662529"/>
                  </a:lnTo>
                  <a:lnTo>
                    <a:pt x="359757" y="668607"/>
                  </a:lnTo>
                  <a:lnTo>
                    <a:pt x="362083" y="674685"/>
                  </a:lnTo>
                  <a:lnTo>
                    <a:pt x="364239" y="680763"/>
                  </a:lnTo>
                  <a:lnTo>
                    <a:pt x="366238" y="686842"/>
                  </a:lnTo>
                  <a:lnTo>
                    <a:pt x="368102" y="692920"/>
                  </a:lnTo>
                  <a:lnTo>
                    <a:pt x="369851" y="698998"/>
                  </a:lnTo>
                  <a:lnTo>
                    <a:pt x="371509" y="705076"/>
                  </a:lnTo>
                  <a:lnTo>
                    <a:pt x="373105" y="711155"/>
                  </a:lnTo>
                  <a:lnTo>
                    <a:pt x="374668" y="717233"/>
                  </a:lnTo>
                  <a:lnTo>
                    <a:pt x="376230" y="723311"/>
                  </a:lnTo>
                  <a:lnTo>
                    <a:pt x="377822" y="729389"/>
                  </a:lnTo>
                  <a:lnTo>
                    <a:pt x="379477" y="735468"/>
                  </a:lnTo>
                  <a:lnTo>
                    <a:pt x="381239" y="741546"/>
                  </a:lnTo>
                  <a:lnTo>
                    <a:pt x="383124" y="747624"/>
                  </a:lnTo>
                  <a:lnTo>
                    <a:pt x="385153" y="753702"/>
                  </a:lnTo>
                  <a:lnTo>
                    <a:pt x="387338" y="759781"/>
                  </a:lnTo>
                  <a:lnTo>
                    <a:pt x="389689" y="765859"/>
                  </a:lnTo>
                  <a:lnTo>
                    <a:pt x="392206" y="771937"/>
                  </a:lnTo>
                  <a:lnTo>
                    <a:pt x="394886" y="778015"/>
                  </a:lnTo>
                  <a:lnTo>
                    <a:pt x="397719" y="784094"/>
                  </a:lnTo>
                  <a:lnTo>
                    <a:pt x="400687" y="790172"/>
                  </a:lnTo>
                  <a:lnTo>
                    <a:pt x="403775" y="796250"/>
                  </a:lnTo>
                  <a:lnTo>
                    <a:pt x="406954" y="802328"/>
                  </a:lnTo>
                  <a:lnTo>
                    <a:pt x="410185" y="808407"/>
                  </a:lnTo>
                  <a:lnTo>
                    <a:pt x="413437" y="814485"/>
                  </a:lnTo>
                  <a:lnTo>
                    <a:pt x="416678" y="820563"/>
                  </a:lnTo>
                  <a:lnTo>
                    <a:pt x="419877" y="826641"/>
                  </a:lnTo>
                  <a:lnTo>
                    <a:pt x="423003" y="832720"/>
                  </a:lnTo>
                  <a:lnTo>
                    <a:pt x="426028" y="838798"/>
                  </a:lnTo>
                  <a:lnTo>
                    <a:pt x="428927" y="844876"/>
                  </a:lnTo>
                  <a:lnTo>
                    <a:pt x="431676" y="850954"/>
                  </a:lnTo>
                  <a:lnTo>
                    <a:pt x="434241" y="857033"/>
                  </a:lnTo>
                  <a:lnTo>
                    <a:pt x="436618" y="863111"/>
                  </a:lnTo>
                  <a:lnTo>
                    <a:pt x="438807" y="869189"/>
                  </a:lnTo>
                  <a:lnTo>
                    <a:pt x="440807" y="875267"/>
                  </a:lnTo>
                  <a:lnTo>
                    <a:pt x="442621" y="881346"/>
                  </a:lnTo>
                  <a:lnTo>
                    <a:pt x="444257" y="887424"/>
                  </a:lnTo>
                  <a:lnTo>
                    <a:pt x="445726" y="893502"/>
                  </a:lnTo>
                  <a:lnTo>
                    <a:pt x="447043" y="899580"/>
                  </a:lnTo>
                  <a:lnTo>
                    <a:pt x="448222" y="905659"/>
                  </a:lnTo>
                  <a:lnTo>
                    <a:pt x="449278" y="911737"/>
                  </a:lnTo>
                  <a:lnTo>
                    <a:pt x="450219" y="917815"/>
                  </a:lnTo>
                  <a:lnTo>
                    <a:pt x="451073" y="923893"/>
                  </a:lnTo>
                  <a:lnTo>
                    <a:pt x="451851" y="929972"/>
                  </a:lnTo>
                  <a:lnTo>
                    <a:pt x="452561" y="936050"/>
                  </a:lnTo>
                  <a:lnTo>
                    <a:pt x="453206" y="942128"/>
                  </a:lnTo>
                  <a:lnTo>
                    <a:pt x="453789" y="948206"/>
                  </a:lnTo>
                  <a:lnTo>
                    <a:pt x="454308" y="954285"/>
                  </a:lnTo>
                  <a:lnTo>
                    <a:pt x="454756" y="960363"/>
                  </a:lnTo>
                  <a:lnTo>
                    <a:pt x="455125" y="966441"/>
                  </a:lnTo>
                  <a:lnTo>
                    <a:pt x="455396" y="972519"/>
                  </a:lnTo>
                  <a:lnTo>
                    <a:pt x="455552" y="978598"/>
                  </a:lnTo>
                  <a:lnTo>
                    <a:pt x="455582" y="984676"/>
                  </a:lnTo>
                  <a:lnTo>
                    <a:pt x="455467" y="990754"/>
                  </a:lnTo>
                  <a:lnTo>
                    <a:pt x="455190" y="996832"/>
                  </a:lnTo>
                  <a:lnTo>
                    <a:pt x="454733" y="1002911"/>
                  </a:lnTo>
                  <a:lnTo>
                    <a:pt x="454079" y="1008989"/>
                  </a:lnTo>
                  <a:lnTo>
                    <a:pt x="453215" y="1015067"/>
                  </a:lnTo>
                  <a:lnTo>
                    <a:pt x="452129" y="1021145"/>
                  </a:lnTo>
                  <a:lnTo>
                    <a:pt x="450814" y="1027224"/>
                  </a:lnTo>
                  <a:lnTo>
                    <a:pt x="449238" y="1033302"/>
                  </a:lnTo>
                  <a:lnTo>
                    <a:pt x="447433" y="1039380"/>
                  </a:lnTo>
                  <a:lnTo>
                    <a:pt x="445409" y="1045458"/>
                  </a:lnTo>
                  <a:lnTo>
                    <a:pt x="443182" y="1051537"/>
                  </a:lnTo>
                  <a:lnTo>
                    <a:pt x="440768" y="1057615"/>
                  </a:lnTo>
                  <a:lnTo>
                    <a:pt x="438190" y="1063693"/>
                  </a:lnTo>
                  <a:lnTo>
                    <a:pt x="435470" y="1069771"/>
                  </a:lnTo>
                  <a:lnTo>
                    <a:pt x="432635" y="1075850"/>
                  </a:lnTo>
                  <a:lnTo>
                    <a:pt x="429709" y="1081928"/>
                  </a:lnTo>
                  <a:lnTo>
                    <a:pt x="426714" y="1088006"/>
                  </a:lnTo>
                  <a:lnTo>
                    <a:pt x="423676" y="1094084"/>
                  </a:lnTo>
                  <a:lnTo>
                    <a:pt x="420619" y="1100163"/>
                  </a:lnTo>
                  <a:lnTo>
                    <a:pt x="417557" y="1106241"/>
                  </a:lnTo>
                  <a:lnTo>
                    <a:pt x="414504" y="1112319"/>
                  </a:lnTo>
                  <a:lnTo>
                    <a:pt x="411467" y="1118397"/>
                  </a:lnTo>
                  <a:lnTo>
                    <a:pt x="408454" y="1124476"/>
                  </a:lnTo>
                  <a:lnTo>
                    <a:pt x="405466" y="1130554"/>
                  </a:lnTo>
                  <a:lnTo>
                    <a:pt x="402505" y="1136632"/>
                  </a:lnTo>
                  <a:lnTo>
                    <a:pt x="399569" y="1142710"/>
                  </a:lnTo>
                  <a:lnTo>
                    <a:pt x="396660" y="1148789"/>
                  </a:lnTo>
                  <a:lnTo>
                    <a:pt x="393770" y="1154867"/>
                  </a:lnTo>
                  <a:lnTo>
                    <a:pt x="390898" y="1160945"/>
                  </a:lnTo>
                  <a:lnTo>
                    <a:pt x="388041" y="1167023"/>
                  </a:lnTo>
                  <a:lnTo>
                    <a:pt x="385196" y="1173102"/>
                  </a:lnTo>
                  <a:lnTo>
                    <a:pt x="382365" y="1179180"/>
                  </a:lnTo>
                  <a:lnTo>
                    <a:pt x="379548" y="1185258"/>
                  </a:lnTo>
                  <a:lnTo>
                    <a:pt x="376748" y="1191336"/>
                  </a:lnTo>
                  <a:lnTo>
                    <a:pt x="373967" y="1197415"/>
                  </a:lnTo>
                  <a:lnTo>
                    <a:pt x="371212" y="1203493"/>
                  </a:lnTo>
                  <a:lnTo>
                    <a:pt x="368488" y="1209571"/>
                  </a:lnTo>
                  <a:lnTo>
                    <a:pt x="365799" y="1215649"/>
                  </a:lnTo>
                  <a:lnTo>
                    <a:pt x="363145" y="1221728"/>
                  </a:lnTo>
                  <a:lnTo>
                    <a:pt x="360527" y="1227806"/>
                  </a:lnTo>
                  <a:lnTo>
                    <a:pt x="357944" y="1233884"/>
                  </a:lnTo>
                  <a:lnTo>
                    <a:pt x="355392" y="1239962"/>
                  </a:lnTo>
                  <a:lnTo>
                    <a:pt x="352867" y="1246041"/>
                  </a:lnTo>
                  <a:lnTo>
                    <a:pt x="350362" y="1252119"/>
                  </a:lnTo>
                  <a:lnTo>
                    <a:pt x="347869" y="1258197"/>
                  </a:lnTo>
                  <a:lnTo>
                    <a:pt x="345380" y="1264275"/>
                  </a:lnTo>
                  <a:lnTo>
                    <a:pt x="342885" y="1270354"/>
                  </a:lnTo>
                  <a:lnTo>
                    <a:pt x="340379" y="1276432"/>
                  </a:lnTo>
                  <a:lnTo>
                    <a:pt x="337859" y="1282510"/>
                  </a:lnTo>
                  <a:lnTo>
                    <a:pt x="335322" y="1288588"/>
                  </a:lnTo>
                  <a:lnTo>
                    <a:pt x="332771" y="1294667"/>
                  </a:lnTo>
                  <a:lnTo>
                    <a:pt x="330208" y="1300745"/>
                  </a:lnTo>
                  <a:lnTo>
                    <a:pt x="327638" y="1306823"/>
                  </a:lnTo>
                  <a:lnTo>
                    <a:pt x="325068" y="1312901"/>
                  </a:lnTo>
                  <a:lnTo>
                    <a:pt x="322506" y="1318980"/>
                  </a:lnTo>
                  <a:lnTo>
                    <a:pt x="319965" y="1325058"/>
                  </a:lnTo>
                  <a:lnTo>
                    <a:pt x="317451" y="1331136"/>
                  </a:lnTo>
                  <a:lnTo>
                    <a:pt x="314975" y="1337214"/>
                  </a:lnTo>
                  <a:lnTo>
                    <a:pt x="312544" y="1343293"/>
                  </a:lnTo>
                  <a:lnTo>
                    <a:pt x="310168" y="1349371"/>
                  </a:lnTo>
                  <a:lnTo>
                    <a:pt x="307855" y="1355449"/>
                  </a:lnTo>
                  <a:lnTo>
                    <a:pt x="305611" y="1361527"/>
                  </a:lnTo>
                  <a:lnTo>
                    <a:pt x="303443" y="1367606"/>
                  </a:lnTo>
                  <a:lnTo>
                    <a:pt x="301358" y="1373684"/>
                  </a:lnTo>
                  <a:lnTo>
                    <a:pt x="299364" y="1379762"/>
                  </a:lnTo>
                  <a:lnTo>
                    <a:pt x="297468" y="1385840"/>
                  </a:lnTo>
                  <a:lnTo>
                    <a:pt x="295664" y="1391919"/>
                  </a:lnTo>
                  <a:lnTo>
                    <a:pt x="293950" y="1397997"/>
                  </a:lnTo>
                  <a:lnTo>
                    <a:pt x="292326" y="1404075"/>
                  </a:lnTo>
                  <a:lnTo>
                    <a:pt x="290785" y="1410153"/>
                  </a:lnTo>
                  <a:lnTo>
                    <a:pt x="289323" y="1416232"/>
                  </a:lnTo>
                  <a:lnTo>
                    <a:pt x="287934" y="1422310"/>
                  </a:lnTo>
                  <a:lnTo>
                    <a:pt x="286609" y="1428388"/>
                  </a:lnTo>
                  <a:lnTo>
                    <a:pt x="285341" y="1434466"/>
                  </a:lnTo>
                  <a:lnTo>
                    <a:pt x="284125" y="1440545"/>
                  </a:lnTo>
                  <a:lnTo>
                    <a:pt x="282948" y="1446623"/>
                  </a:lnTo>
                  <a:lnTo>
                    <a:pt x="281802" y="1452701"/>
                  </a:lnTo>
                  <a:lnTo>
                    <a:pt x="280680" y="1458779"/>
                  </a:lnTo>
                  <a:lnTo>
                    <a:pt x="279577" y="1464858"/>
                  </a:lnTo>
                  <a:lnTo>
                    <a:pt x="278488" y="1470936"/>
                  </a:lnTo>
                  <a:lnTo>
                    <a:pt x="277411" y="1477014"/>
                  </a:lnTo>
                  <a:lnTo>
                    <a:pt x="276343" y="1483092"/>
                  </a:lnTo>
                  <a:lnTo>
                    <a:pt x="275286" y="1489171"/>
                  </a:lnTo>
                  <a:lnTo>
                    <a:pt x="274240" y="1495249"/>
                  </a:lnTo>
                  <a:lnTo>
                    <a:pt x="273209" y="1501327"/>
                  </a:lnTo>
                  <a:lnTo>
                    <a:pt x="272195" y="1507405"/>
                  </a:lnTo>
                  <a:lnTo>
                    <a:pt x="271201" y="1513484"/>
                  </a:lnTo>
                  <a:lnTo>
                    <a:pt x="270229" y="1519562"/>
                  </a:lnTo>
                  <a:lnTo>
                    <a:pt x="269283" y="1525640"/>
                  </a:lnTo>
                  <a:lnTo>
                    <a:pt x="268361" y="1531718"/>
                  </a:lnTo>
                  <a:lnTo>
                    <a:pt x="267463" y="1537797"/>
                  </a:lnTo>
                  <a:lnTo>
                    <a:pt x="266587" y="1543875"/>
                  </a:lnTo>
                  <a:lnTo>
                    <a:pt x="265730" y="1549953"/>
                  </a:lnTo>
                  <a:lnTo>
                    <a:pt x="264885" y="1556031"/>
                  </a:lnTo>
                  <a:lnTo>
                    <a:pt x="264046" y="1562110"/>
                  </a:lnTo>
                  <a:lnTo>
                    <a:pt x="263206" y="1568188"/>
                  </a:lnTo>
                  <a:lnTo>
                    <a:pt x="262357" y="1574266"/>
                  </a:lnTo>
                  <a:lnTo>
                    <a:pt x="261495" y="1580344"/>
                  </a:lnTo>
                  <a:lnTo>
                    <a:pt x="260616" y="1586423"/>
                  </a:lnTo>
                  <a:lnTo>
                    <a:pt x="259718" y="1592501"/>
                  </a:lnTo>
                  <a:lnTo>
                    <a:pt x="258801" y="1598579"/>
                  </a:lnTo>
                  <a:lnTo>
                    <a:pt x="257867" y="1604657"/>
                  </a:lnTo>
                  <a:lnTo>
                    <a:pt x="256921" y="1610736"/>
                  </a:lnTo>
                  <a:lnTo>
                    <a:pt x="255969" y="1616814"/>
                  </a:lnTo>
                  <a:lnTo>
                    <a:pt x="255023" y="1622892"/>
                  </a:lnTo>
                  <a:lnTo>
                    <a:pt x="254090" y="1628970"/>
                  </a:lnTo>
                  <a:lnTo>
                    <a:pt x="253182" y="1635049"/>
                  </a:lnTo>
                  <a:lnTo>
                    <a:pt x="252307" y="1641127"/>
                  </a:lnTo>
                  <a:lnTo>
                    <a:pt x="251474" y="1647205"/>
                  </a:lnTo>
                  <a:lnTo>
                    <a:pt x="250690" y="1653283"/>
                  </a:lnTo>
                  <a:lnTo>
                    <a:pt x="249959" y="1659362"/>
                  </a:lnTo>
                  <a:lnTo>
                    <a:pt x="249286" y="1665440"/>
                  </a:lnTo>
                  <a:lnTo>
                    <a:pt x="248672" y="1671518"/>
                  </a:lnTo>
                  <a:lnTo>
                    <a:pt x="248120" y="1677596"/>
                  </a:lnTo>
                  <a:lnTo>
                    <a:pt x="247621" y="1683675"/>
                  </a:lnTo>
                  <a:lnTo>
                    <a:pt x="247172" y="1689753"/>
                  </a:lnTo>
                  <a:lnTo>
                    <a:pt x="246767" y="1695831"/>
                  </a:lnTo>
                  <a:lnTo>
                    <a:pt x="246402" y="1701909"/>
                  </a:lnTo>
                  <a:lnTo>
                    <a:pt x="246073" y="1707988"/>
                  </a:lnTo>
                  <a:lnTo>
                    <a:pt x="245774" y="1714066"/>
                  </a:lnTo>
                  <a:lnTo>
                    <a:pt x="245502" y="1720144"/>
                  </a:lnTo>
                  <a:lnTo>
                    <a:pt x="245253" y="1726222"/>
                  </a:lnTo>
                  <a:lnTo>
                    <a:pt x="245023" y="1732301"/>
                  </a:lnTo>
                  <a:lnTo>
                    <a:pt x="244807" y="1738379"/>
                  </a:lnTo>
                  <a:lnTo>
                    <a:pt x="244599" y="1744457"/>
                  </a:lnTo>
                  <a:lnTo>
                    <a:pt x="244394" y="1750535"/>
                  </a:lnTo>
                  <a:lnTo>
                    <a:pt x="244186" y="1756614"/>
                  </a:lnTo>
                  <a:lnTo>
                    <a:pt x="243968" y="1762692"/>
                  </a:lnTo>
                  <a:lnTo>
                    <a:pt x="243737" y="1768770"/>
                  </a:lnTo>
                  <a:lnTo>
                    <a:pt x="243486" y="1774848"/>
                  </a:lnTo>
                  <a:lnTo>
                    <a:pt x="243212" y="1780927"/>
                  </a:lnTo>
                  <a:lnTo>
                    <a:pt x="242911" y="1787005"/>
                  </a:lnTo>
                  <a:lnTo>
                    <a:pt x="242579" y="1793083"/>
                  </a:lnTo>
                  <a:lnTo>
                    <a:pt x="242220" y="1799161"/>
                  </a:lnTo>
                  <a:lnTo>
                    <a:pt x="241836" y="1805240"/>
                  </a:lnTo>
                  <a:lnTo>
                    <a:pt x="241430" y="1811318"/>
                  </a:lnTo>
                  <a:lnTo>
                    <a:pt x="241007" y="1817396"/>
                  </a:lnTo>
                  <a:lnTo>
                    <a:pt x="240571" y="1823474"/>
                  </a:lnTo>
                  <a:lnTo>
                    <a:pt x="240125" y="1829553"/>
                  </a:lnTo>
                  <a:lnTo>
                    <a:pt x="239676" y="1835631"/>
                  </a:lnTo>
                  <a:lnTo>
                    <a:pt x="239226" y="1841709"/>
                  </a:lnTo>
                  <a:lnTo>
                    <a:pt x="238781" y="1847787"/>
                  </a:lnTo>
                  <a:lnTo>
                    <a:pt x="238345" y="1853866"/>
                  </a:lnTo>
                  <a:lnTo>
                    <a:pt x="237921" y="1859944"/>
                  </a:lnTo>
                  <a:lnTo>
                    <a:pt x="237513" y="1866022"/>
                  </a:lnTo>
                  <a:lnTo>
                    <a:pt x="237126" y="1872100"/>
                  </a:lnTo>
                  <a:lnTo>
                    <a:pt x="236762" y="1878179"/>
                  </a:lnTo>
                  <a:lnTo>
                    <a:pt x="236427" y="1884257"/>
                  </a:lnTo>
                  <a:lnTo>
                    <a:pt x="236124" y="1890335"/>
                  </a:lnTo>
                  <a:lnTo>
                    <a:pt x="235857" y="1896413"/>
                  </a:lnTo>
                  <a:lnTo>
                    <a:pt x="235629" y="1902492"/>
                  </a:lnTo>
                  <a:lnTo>
                    <a:pt x="235449" y="1908570"/>
                  </a:lnTo>
                  <a:lnTo>
                    <a:pt x="235312" y="1914648"/>
                  </a:lnTo>
                  <a:lnTo>
                    <a:pt x="235220" y="1920726"/>
                  </a:lnTo>
                  <a:lnTo>
                    <a:pt x="235169" y="1926805"/>
                  </a:lnTo>
                  <a:lnTo>
                    <a:pt x="235157" y="1932883"/>
                  </a:lnTo>
                  <a:lnTo>
                    <a:pt x="235180" y="1938961"/>
                  </a:lnTo>
                  <a:lnTo>
                    <a:pt x="235234" y="1945039"/>
                  </a:lnTo>
                  <a:lnTo>
                    <a:pt x="235312" y="1951118"/>
                  </a:lnTo>
                  <a:lnTo>
                    <a:pt x="235410" y="1957196"/>
                  </a:lnTo>
                  <a:lnTo>
                    <a:pt x="235521" y="1963274"/>
                  </a:lnTo>
                  <a:lnTo>
                    <a:pt x="235637" y="1969352"/>
                  </a:lnTo>
                  <a:lnTo>
                    <a:pt x="235753" y="1975431"/>
                  </a:lnTo>
                  <a:lnTo>
                    <a:pt x="235861" y="1981509"/>
                  </a:lnTo>
                  <a:lnTo>
                    <a:pt x="235959" y="1987587"/>
                  </a:lnTo>
                  <a:lnTo>
                    <a:pt x="236042" y="1993665"/>
                  </a:lnTo>
                  <a:lnTo>
                    <a:pt x="236106" y="1999744"/>
                  </a:lnTo>
                  <a:lnTo>
                    <a:pt x="236151" y="2005822"/>
                  </a:lnTo>
                  <a:lnTo>
                    <a:pt x="236173" y="2011900"/>
                  </a:lnTo>
                  <a:lnTo>
                    <a:pt x="236174" y="2017978"/>
                  </a:lnTo>
                  <a:lnTo>
                    <a:pt x="236151" y="2024057"/>
                  </a:lnTo>
                  <a:lnTo>
                    <a:pt x="236106" y="2030135"/>
                  </a:lnTo>
                  <a:lnTo>
                    <a:pt x="236041" y="2036213"/>
                  </a:lnTo>
                  <a:lnTo>
                    <a:pt x="235960" y="2042291"/>
                  </a:lnTo>
                  <a:lnTo>
                    <a:pt x="235864" y="2048370"/>
                  </a:lnTo>
                  <a:lnTo>
                    <a:pt x="235756" y="2054448"/>
                  </a:lnTo>
                  <a:lnTo>
                    <a:pt x="235638" y="2060526"/>
                  </a:lnTo>
                  <a:lnTo>
                    <a:pt x="235514" y="2066604"/>
                  </a:lnTo>
                  <a:lnTo>
                    <a:pt x="235386" y="2072683"/>
                  </a:lnTo>
                  <a:lnTo>
                    <a:pt x="235258" y="2078761"/>
                  </a:lnTo>
                  <a:lnTo>
                    <a:pt x="235131" y="2084839"/>
                  </a:lnTo>
                  <a:lnTo>
                    <a:pt x="235007" y="2090917"/>
                  </a:lnTo>
                  <a:lnTo>
                    <a:pt x="234889" y="2096996"/>
                  </a:lnTo>
                  <a:lnTo>
                    <a:pt x="234778" y="2103074"/>
                  </a:lnTo>
                  <a:lnTo>
                    <a:pt x="234672" y="2109152"/>
                  </a:lnTo>
                  <a:lnTo>
                    <a:pt x="234574" y="2115230"/>
                  </a:lnTo>
                  <a:lnTo>
                    <a:pt x="234481" y="2121309"/>
                  </a:lnTo>
                  <a:lnTo>
                    <a:pt x="234393" y="2127387"/>
                  </a:lnTo>
                  <a:lnTo>
                    <a:pt x="234310" y="2133465"/>
                  </a:lnTo>
                  <a:lnTo>
                    <a:pt x="234230" y="2139543"/>
                  </a:lnTo>
                  <a:lnTo>
                    <a:pt x="234154" y="2145622"/>
                  </a:lnTo>
                  <a:lnTo>
                    <a:pt x="234081" y="2151700"/>
                  </a:lnTo>
                  <a:lnTo>
                    <a:pt x="234011" y="2157778"/>
                  </a:lnTo>
                  <a:lnTo>
                    <a:pt x="233946" y="2163856"/>
                  </a:lnTo>
                  <a:lnTo>
                    <a:pt x="233887" y="2169935"/>
                  </a:lnTo>
                  <a:lnTo>
                    <a:pt x="233837" y="2176013"/>
                  </a:lnTo>
                  <a:lnTo>
                    <a:pt x="233797" y="2182091"/>
                  </a:lnTo>
                  <a:lnTo>
                    <a:pt x="233771" y="2188169"/>
                  </a:lnTo>
                  <a:lnTo>
                    <a:pt x="233760" y="2194248"/>
                  </a:lnTo>
                  <a:lnTo>
                    <a:pt x="233769" y="2200326"/>
                  </a:lnTo>
                  <a:lnTo>
                    <a:pt x="233798" y="2206404"/>
                  </a:lnTo>
                  <a:lnTo>
                    <a:pt x="233847" y="2212482"/>
                  </a:lnTo>
                  <a:lnTo>
                    <a:pt x="233917" y="2218561"/>
                  </a:lnTo>
                  <a:lnTo>
                    <a:pt x="234005" y="2224639"/>
                  </a:lnTo>
                  <a:lnTo>
                    <a:pt x="234111" y="2230717"/>
                  </a:lnTo>
                  <a:lnTo>
                    <a:pt x="234230" y="2236795"/>
                  </a:lnTo>
                  <a:lnTo>
                    <a:pt x="234360" y="2242874"/>
                  </a:lnTo>
                  <a:lnTo>
                    <a:pt x="234496" y="2248952"/>
                  </a:lnTo>
                  <a:lnTo>
                    <a:pt x="234631" y="2255030"/>
                  </a:lnTo>
                  <a:lnTo>
                    <a:pt x="234761" y="2261108"/>
                  </a:lnTo>
                  <a:lnTo>
                    <a:pt x="234880" y="2267187"/>
                  </a:lnTo>
                  <a:lnTo>
                    <a:pt x="234984" y="2273265"/>
                  </a:lnTo>
                  <a:lnTo>
                    <a:pt x="235069" y="2279343"/>
                  </a:lnTo>
                  <a:lnTo>
                    <a:pt x="235134" y="2285421"/>
                  </a:lnTo>
                  <a:lnTo>
                    <a:pt x="235178" y="2291500"/>
                  </a:lnTo>
                  <a:lnTo>
                    <a:pt x="235200" y="2297578"/>
                  </a:lnTo>
                  <a:lnTo>
                    <a:pt x="235203" y="2303656"/>
                  </a:lnTo>
                  <a:lnTo>
                    <a:pt x="235190" y="2309734"/>
                  </a:lnTo>
                  <a:lnTo>
                    <a:pt x="235163" y="2315813"/>
                  </a:lnTo>
                  <a:lnTo>
                    <a:pt x="235127" y="2321891"/>
                  </a:lnTo>
                  <a:lnTo>
                    <a:pt x="235088" y="2327969"/>
                  </a:lnTo>
                  <a:lnTo>
                    <a:pt x="235047" y="2334047"/>
                  </a:lnTo>
                  <a:lnTo>
                    <a:pt x="235010" y="2340126"/>
                  </a:lnTo>
                  <a:lnTo>
                    <a:pt x="234976" y="2346204"/>
                  </a:lnTo>
                  <a:lnTo>
                    <a:pt x="234947" y="2352282"/>
                  </a:lnTo>
                  <a:lnTo>
                    <a:pt x="234923" y="2358360"/>
                  </a:lnTo>
                  <a:lnTo>
                    <a:pt x="234903" y="2364439"/>
                  </a:lnTo>
                  <a:lnTo>
                    <a:pt x="234886" y="2370517"/>
                  </a:lnTo>
                  <a:lnTo>
                    <a:pt x="234869" y="2376595"/>
                  </a:lnTo>
                  <a:lnTo>
                    <a:pt x="234850" y="2382673"/>
                  </a:lnTo>
                  <a:lnTo>
                    <a:pt x="234826" y="2388752"/>
                  </a:lnTo>
                  <a:lnTo>
                    <a:pt x="234794" y="2394830"/>
                  </a:lnTo>
                  <a:lnTo>
                    <a:pt x="234754" y="2400908"/>
                  </a:lnTo>
                  <a:lnTo>
                    <a:pt x="234702" y="2406986"/>
                  </a:lnTo>
                  <a:lnTo>
                    <a:pt x="234639" y="2413065"/>
                  </a:lnTo>
                  <a:lnTo>
                    <a:pt x="234562" y="2419143"/>
                  </a:lnTo>
                  <a:lnTo>
                    <a:pt x="234472" y="2425221"/>
                  </a:lnTo>
                  <a:lnTo>
                    <a:pt x="234367" y="2431299"/>
                  </a:lnTo>
                  <a:lnTo>
                    <a:pt x="234247" y="2437378"/>
                  </a:lnTo>
                  <a:lnTo>
                    <a:pt x="234115" y="2443456"/>
                  </a:lnTo>
                  <a:lnTo>
                    <a:pt x="233971" y="2449534"/>
                  </a:lnTo>
                  <a:lnTo>
                    <a:pt x="233818" y="2455612"/>
                  </a:lnTo>
                  <a:lnTo>
                    <a:pt x="233657" y="2461691"/>
                  </a:lnTo>
                  <a:lnTo>
                    <a:pt x="233491" y="2467769"/>
                  </a:lnTo>
                  <a:lnTo>
                    <a:pt x="233323" y="2473847"/>
                  </a:lnTo>
                  <a:lnTo>
                    <a:pt x="233156" y="2479925"/>
                  </a:lnTo>
                  <a:lnTo>
                    <a:pt x="232994" y="2486004"/>
                  </a:lnTo>
                  <a:lnTo>
                    <a:pt x="232842" y="2492082"/>
                  </a:lnTo>
                  <a:lnTo>
                    <a:pt x="232701" y="2498160"/>
                  </a:lnTo>
                  <a:lnTo>
                    <a:pt x="232576" y="2504238"/>
                  </a:lnTo>
                  <a:lnTo>
                    <a:pt x="232467" y="2510317"/>
                  </a:lnTo>
                  <a:lnTo>
                    <a:pt x="232378" y="2516395"/>
                  </a:lnTo>
                  <a:lnTo>
                    <a:pt x="232308" y="2522473"/>
                  </a:lnTo>
                  <a:lnTo>
                    <a:pt x="232259" y="2528551"/>
                  </a:lnTo>
                  <a:lnTo>
                    <a:pt x="232229" y="2534630"/>
                  </a:lnTo>
                  <a:lnTo>
                    <a:pt x="232218" y="2540708"/>
                  </a:lnTo>
                  <a:lnTo>
                    <a:pt x="232223" y="2546786"/>
                  </a:lnTo>
                  <a:lnTo>
                    <a:pt x="232242" y="2552864"/>
                  </a:lnTo>
                  <a:lnTo>
                    <a:pt x="232271" y="2558943"/>
                  </a:lnTo>
                  <a:lnTo>
                    <a:pt x="232304" y="2565021"/>
                  </a:lnTo>
                  <a:lnTo>
                    <a:pt x="232337" y="2571099"/>
                  </a:lnTo>
                  <a:lnTo>
                    <a:pt x="232368" y="2577177"/>
                  </a:lnTo>
                  <a:lnTo>
                    <a:pt x="232391" y="2583256"/>
                  </a:lnTo>
                  <a:lnTo>
                    <a:pt x="232405" y="2589334"/>
                  </a:lnTo>
                  <a:lnTo>
                    <a:pt x="232406" y="2595412"/>
                  </a:lnTo>
                  <a:lnTo>
                    <a:pt x="232392" y="2601490"/>
                  </a:lnTo>
                  <a:lnTo>
                    <a:pt x="232363" y="2607569"/>
                  </a:lnTo>
                  <a:lnTo>
                    <a:pt x="232320" y="2613647"/>
                  </a:lnTo>
                  <a:lnTo>
                    <a:pt x="232266" y="2619725"/>
                  </a:lnTo>
                  <a:lnTo>
                    <a:pt x="232205" y="2625803"/>
                  </a:lnTo>
                  <a:lnTo>
                    <a:pt x="232141" y="2631882"/>
                  </a:lnTo>
                  <a:lnTo>
                    <a:pt x="232080" y="2637960"/>
                  </a:lnTo>
                  <a:lnTo>
                    <a:pt x="232027" y="2644038"/>
                  </a:lnTo>
                  <a:lnTo>
                    <a:pt x="231989" y="2650116"/>
                  </a:lnTo>
                  <a:lnTo>
                    <a:pt x="231971" y="2656195"/>
                  </a:lnTo>
                  <a:lnTo>
                    <a:pt x="231981" y="2662273"/>
                  </a:lnTo>
                  <a:lnTo>
                    <a:pt x="232028" y="2668351"/>
                  </a:lnTo>
                  <a:lnTo>
                    <a:pt x="232114" y="2674429"/>
                  </a:lnTo>
                  <a:lnTo>
                    <a:pt x="232241" y="2680508"/>
                  </a:lnTo>
                  <a:lnTo>
                    <a:pt x="232410" y="2686586"/>
                  </a:lnTo>
                  <a:lnTo>
                    <a:pt x="232622" y="2692664"/>
                  </a:lnTo>
                  <a:lnTo>
                    <a:pt x="232876" y="2698742"/>
                  </a:lnTo>
                  <a:lnTo>
                    <a:pt x="233166" y="2704821"/>
                  </a:lnTo>
                  <a:lnTo>
                    <a:pt x="233488" y="2710899"/>
                  </a:lnTo>
                  <a:lnTo>
                    <a:pt x="233836" y="2716977"/>
                  </a:lnTo>
                  <a:lnTo>
                    <a:pt x="234201" y="2723055"/>
                  </a:lnTo>
                  <a:lnTo>
                    <a:pt x="234572" y="2729134"/>
                  </a:lnTo>
                  <a:lnTo>
                    <a:pt x="234940" y="2735212"/>
                  </a:lnTo>
                  <a:lnTo>
                    <a:pt x="235297" y="2741290"/>
                  </a:lnTo>
                  <a:lnTo>
                    <a:pt x="235633" y="2747368"/>
                  </a:lnTo>
                  <a:lnTo>
                    <a:pt x="235945" y="2753447"/>
                  </a:lnTo>
                  <a:lnTo>
                    <a:pt x="236227" y="2759525"/>
                  </a:lnTo>
                  <a:lnTo>
                    <a:pt x="236478" y="2765603"/>
                  </a:lnTo>
                  <a:lnTo>
                    <a:pt x="236696" y="2771681"/>
                  </a:lnTo>
                  <a:lnTo>
                    <a:pt x="236884" y="2777760"/>
                  </a:lnTo>
                  <a:lnTo>
                    <a:pt x="237039" y="2783838"/>
                  </a:lnTo>
                  <a:lnTo>
                    <a:pt x="237169" y="2789916"/>
                  </a:lnTo>
                  <a:lnTo>
                    <a:pt x="237277" y="2795994"/>
                  </a:lnTo>
                  <a:lnTo>
                    <a:pt x="237365" y="2802073"/>
                  </a:lnTo>
                  <a:lnTo>
                    <a:pt x="237435" y="2808151"/>
                  </a:lnTo>
                  <a:lnTo>
                    <a:pt x="237487" y="2814229"/>
                  </a:lnTo>
                  <a:lnTo>
                    <a:pt x="237519" y="2820307"/>
                  </a:lnTo>
                  <a:lnTo>
                    <a:pt x="237529" y="2826386"/>
                  </a:lnTo>
                  <a:lnTo>
                    <a:pt x="237514" y="2832464"/>
                  </a:lnTo>
                  <a:lnTo>
                    <a:pt x="237469" y="2838542"/>
                  </a:lnTo>
                  <a:lnTo>
                    <a:pt x="237387" y="2844620"/>
                  </a:lnTo>
                  <a:lnTo>
                    <a:pt x="237268" y="2850699"/>
                  </a:lnTo>
                  <a:lnTo>
                    <a:pt x="237110" y="2856777"/>
                  </a:lnTo>
                  <a:lnTo>
                    <a:pt x="236911" y="2862855"/>
                  </a:lnTo>
                  <a:lnTo>
                    <a:pt x="236673" y="2868933"/>
                  </a:lnTo>
                  <a:lnTo>
                    <a:pt x="236397" y="2875012"/>
                  </a:lnTo>
                  <a:lnTo>
                    <a:pt x="236087" y="2881090"/>
                  </a:lnTo>
                  <a:lnTo>
                    <a:pt x="235747" y="2887168"/>
                  </a:lnTo>
                  <a:lnTo>
                    <a:pt x="235383" y="2893246"/>
                  </a:lnTo>
                  <a:lnTo>
                    <a:pt x="235001" y="2899325"/>
                  </a:lnTo>
                  <a:lnTo>
                    <a:pt x="234608" y="2905403"/>
                  </a:lnTo>
                  <a:lnTo>
                    <a:pt x="234212" y="2911481"/>
                  </a:lnTo>
                  <a:lnTo>
                    <a:pt x="233819" y="2917559"/>
                  </a:lnTo>
                  <a:lnTo>
                    <a:pt x="233433" y="2923638"/>
                  </a:lnTo>
                  <a:lnTo>
                    <a:pt x="233058" y="2929716"/>
                  </a:lnTo>
                  <a:lnTo>
                    <a:pt x="232697" y="2935794"/>
                  </a:lnTo>
                  <a:lnTo>
                    <a:pt x="232353" y="2941872"/>
                  </a:lnTo>
                  <a:lnTo>
                    <a:pt x="232026" y="2947951"/>
                  </a:lnTo>
                  <a:lnTo>
                    <a:pt x="231718" y="2954029"/>
                  </a:lnTo>
                  <a:lnTo>
                    <a:pt x="231429" y="2960107"/>
                  </a:lnTo>
                  <a:lnTo>
                    <a:pt x="231158" y="2966185"/>
                  </a:lnTo>
                  <a:lnTo>
                    <a:pt x="230902" y="2972264"/>
                  </a:lnTo>
                  <a:lnTo>
                    <a:pt x="230661" y="2978342"/>
                  </a:lnTo>
                  <a:lnTo>
                    <a:pt x="230433" y="2984420"/>
                  </a:lnTo>
                  <a:lnTo>
                    <a:pt x="230217" y="2990498"/>
                  </a:lnTo>
                  <a:lnTo>
                    <a:pt x="230011" y="2996577"/>
                  </a:lnTo>
                  <a:lnTo>
                    <a:pt x="229817" y="3002655"/>
                  </a:lnTo>
                  <a:lnTo>
                    <a:pt x="229632" y="3008733"/>
                  </a:lnTo>
                  <a:lnTo>
                    <a:pt x="229457" y="3014811"/>
                  </a:lnTo>
                  <a:lnTo>
                    <a:pt x="229292" y="3020890"/>
                  </a:lnTo>
                  <a:lnTo>
                    <a:pt x="229137" y="3026968"/>
                  </a:lnTo>
                  <a:lnTo>
                    <a:pt x="228993" y="3033046"/>
                  </a:lnTo>
                  <a:lnTo>
                    <a:pt x="228859" y="3039124"/>
                  </a:lnTo>
                  <a:lnTo>
                    <a:pt x="228737" y="3045203"/>
                  </a:lnTo>
                  <a:lnTo>
                    <a:pt x="228626" y="3051281"/>
                  </a:lnTo>
                  <a:lnTo>
                    <a:pt x="228527" y="3057359"/>
                  </a:lnTo>
                  <a:lnTo>
                    <a:pt x="228439" y="3063437"/>
                  </a:lnTo>
                  <a:lnTo>
                    <a:pt x="228362" y="3069516"/>
                  </a:lnTo>
                  <a:lnTo>
                    <a:pt x="228297" y="3075594"/>
                  </a:lnTo>
                  <a:lnTo>
                    <a:pt x="228242" y="3081672"/>
                  </a:lnTo>
                  <a:lnTo>
                    <a:pt x="228194" y="3087750"/>
                  </a:lnTo>
                  <a:lnTo>
                    <a:pt x="228154" y="3093829"/>
                  </a:lnTo>
                  <a:lnTo>
                    <a:pt x="228118" y="3099907"/>
                  </a:lnTo>
                  <a:lnTo>
                    <a:pt x="228087" y="3105985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2" name="pg37">
              <a:extLst>
                <a:ext uri="{FF2B5EF4-FFF2-40B4-BE49-F238E27FC236}">
                  <a16:creationId xmlns:a16="http://schemas.microsoft.com/office/drawing/2014/main" id="{CDA4F787-3722-4115-E800-020EF1E9EE1C}"/>
                </a:ext>
              </a:extLst>
            </p:cNvPr>
            <p:cNvSpPr/>
            <p:nvPr/>
          </p:nvSpPr>
          <p:spPr>
            <a:xfrm>
              <a:off x="7876698" y="3886934"/>
              <a:ext cx="419492" cy="2816802"/>
            </a:xfrm>
            <a:custGeom>
              <a:avLst/>
              <a:gdLst/>
              <a:ahLst/>
              <a:cxnLst/>
              <a:rect l="0" t="0" r="0" b="0"/>
              <a:pathLst>
                <a:path w="419492" h="2816802">
                  <a:moveTo>
                    <a:pt x="206904" y="2816802"/>
                  </a:moveTo>
                  <a:lnTo>
                    <a:pt x="206541" y="2811290"/>
                  </a:lnTo>
                  <a:lnTo>
                    <a:pt x="206146" y="2805777"/>
                  </a:lnTo>
                  <a:lnTo>
                    <a:pt x="205718" y="2800265"/>
                  </a:lnTo>
                  <a:lnTo>
                    <a:pt x="205260" y="2794753"/>
                  </a:lnTo>
                  <a:lnTo>
                    <a:pt x="204774" y="2789240"/>
                  </a:lnTo>
                  <a:lnTo>
                    <a:pt x="204260" y="2783728"/>
                  </a:lnTo>
                  <a:lnTo>
                    <a:pt x="203721" y="2778216"/>
                  </a:lnTo>
                  <a:lnTo>
                    <a:pt x="203158" y="2772703"/>
                  </a:lnTo>
                  <a:lnTo>
                    <a:pt x="202571" y="2767191"/>
                  </a:lnTo>
                  <a:lnTo>
                    <a:pt x="201964" y="2761679"/>
                  </a:lnTo>
                  <a:lnTo>
                    <a:pt x="201343" y="2756166"/>
                  </a:lnTo>
                  <a:lnTo>
                    <a:pt x="200710" y="2750654"/>
                  </a:lnTo>
                  <a:lnTo>
                    <a:pt x="200069" y="2745142"/>
                  </a:lnTo>
                  <a:lnTo>
                    <a:pt x="199423" y="2739629"/>
                  </a:lnTo>
                  <a:lnTo>
                    <a:pt x="198777" y="2734117"/>
                  </a:lnTo>
                  <a:lnTo>
                    <a:pt x="198134" y="2728605"/>
                  </a:lnTo>
                  <a:lnTo>
                    <a:pt x="197500" y="2723092"/>
                  </a:lnTo>
                  <a:lnTo>
                    <a:pt x="196879" y="2717580"/>
                  </a:lnTo>
                  <a:lnTo>
                    <a:pt x="196274" y="2712068"/>
                  </a:lnTo>
                  <a:lnTo>
                    <a:pt x="195688" y="2706555"/>
                  </a:lnTo>
                  <a:lnTo>
                    <a:pt x="195125" y="2701043"/>
                  </a:lnTo>
                  <a:lnTo>
                    <a:pt x="194589" y="2695531"/>
                  </a:lnTo>
                  <a:lnTo>
                    <a:pt x="194089" y="2690018"/>
                  </a:lnTo>
                  <a:lnTo>
                    <a:pt x="193626" y="2684506"/>
                  </a:lnTo>
                  <a:lnTo>
                    <a:pt x="193200" y="2678994"/>
                  </a:lnTo>
                  <a:lnTo>
                    <a:pt x="192815" y="2673481"/>
                  </a:lnTo>
                  <a:lnTo>
                    <a:pt x="192474" y="2667969"/>
                  </a:lnTo>
                  <a:lnTo>
                    <a:pt x="192178" y="2662457"/>
                  </a:lnTo>
                  <a:lnTo>
                    <a:pt x="191932" y="2656944"/>
                  </a:lnTo>
                  <a:lnTo>
                    <a:pt x="191746" y="2651432"/>
                  </a:lnTo>
                  <a:lnTo>
                    <a:pt x="191614" y="2645920"/>
                  </a:lnTo>
                  <a:lnTo>
                    <a:pt x="191536" y="2640407"/>
                  </a:lnTo>
                  <a:lnTo>
                    <a:pt x="191513" y="2634895"/>
                  </a:lnTo>
                  <a:lnTo>
                    <a:pt x="191545" y="2629383"/>
                  </a:lnTo>
                  <a:lnTo>
                    <a:pt x="191633" y="2623870"/>
                  </a:lnTo>
                  <a:lnTo>
                    <a:pt x="191776" y="2618358"/>
                  </a:lnTo>
                  <a:lnTo>
                    <a:pt x="191982" y="2612846"/>
                  </a:lnTo>
                  <a:lnTo>
                    <a:pt x="192238" y="2607333"/>
                  </a:lnTo>
                  <a:lnTo>
                    <a:pt x="192541" y="2601821"/>
                  </a:lnTo>
                  <a:lnTo>
                    <a:pt x="192889" y="2596309"/>
                  </a:lnTo>
                  <a:lnTo>
                    <a:pt x="193277" y="2590796"/>
                  </a:lnTo>
                  <a:lnTo>
                    <a:pt x="193701" y="2585284"/>
                  </a:lnTo>
                  <a:lnTo>
                    <a:pt x="194157" y="2579772"/>
                  </a:lnTo>
                  <a:lnTo>
                    <a:pt x="194641" y="2574259"/>
                  </a:lnTo>
                  <a:lnTo>
                    <a:pt x="195142" y="2568747"/>
                  </a:lnTo>
                  <a:lnTo>
                    <a:pt x="195655" y="2563235"/>
                  </a:lnTo>
                  <a:lnTo>
                    <a:pt x="196173" y="2557722"/>
                  </a:lnTo>
                  <a:lnTo>
                    <a:pt x="196690" y="2552210"/>
                  </a:lnTo>
                  <a:lnTo>
                    <a:pt x="197202" y="2546698"/>
                  </a:lnTo>
                  <a:lnTo>
                    <a:pt x="197700" y="2541185"/>
                  </a:lnTo>
                  <a:lnTo>
                    <a:pt x="198176" y="2535673"/>
                  </a:lnTo>
                  <a:lnTo>
                    <a:pt x="198629" y="2530161"/>
                  </a:lnTo>
                  <a:lnTo>
                    <a:pt x="199054" y="2524648"/>
                  </a:lnTo>
                  <a:lnTo>
                    <a:pt x="199448" y="2519136"/>
                  </a:lnTo>
                  <a:lnTo>
                    <a:pt x="199808" y="2513624"/>
                  </a:lnTo>
                  <a:lnTo>
                    <a:pt x="200131" y="2508111"/>
                  </a:lnTo>
                  <a:lnTo>
                    <a:pt x="200413" y="2502599"/>
                  </a:lnTo>
                  <a:lnTo>
                    <a:pt x="200653" y="2497087"/>
                  </a:lnTo>
                  <a:lnTo>
                    <a:pt x="200855" y="2491574"/>
                  </a:lnTo>
                  <a:lnTo>
                    <a:pt x="201020" y="2486062"/>
                  </a:lnTo>
                  <a:lnTo>
                    <a:pt x="201149" y="2480550"/>
                  </a:lnTo>
                  <a:lnTo>
                    <a:pt x="201244" y="2475037"/>
                  </a:lnTo>
                  <a:lnTo>
                    <a:pt x="201307" y="2469525"/>
                  </a:lnTo>
                  <a:lnTo>
                    <a:pt x="201338" y="2464013"/>
                  </a:lnTo>
                  <a:lnTo>
                    <a:pt x="201342" y="2458500"/>
                  </a:lnTo>
                  <a:lnTo>
                    <a:pt x="201324" y="2452988"/>
                  </a:lnTo>
                  <a:lnTo>
                    <a:pt x="201286" y="2447476"/>
                  </a:lnTo>
                  <a:lnTo>
                    <a:pt x="201232" y="2441963"/>
                  </a:lnTo>
                  <a:lnTo>
                    <a:pt x="201165" y="2436451"/>
                  </a:lnTo>
                  <a:lnTo>
                    <a:pt x="201086" y="2430939"/>
                  </a:lnTo>
                  <a:lnTo>
                    <a:pt x="200999" y="2425426"/>
                  </a:lnTo>
                  <a:lnTo>
                    <a:pt x="200905" y="2419914"/>
                  </a:lnTo>
                  <a:lnTo>
                    <a:pt x="200806" y="2414402"/>
                  </a:lnTo>
                  <a:lnTo>
                    <a:pt x="200705" y="2408889"/>
                  </a:lnTo>
                  <a:lnTo>
                    <a:pt x="200602" y="2403377"/>
                  </a:lnTo>
                  <a:lnTo>
                    <a:pt x="200497" y="2397865"/>
                  </a:lnTo>
                  <a:lnTo>
                    <a:pt x="200390" y="2392352"/>
                  </a:lnTo>
                  <a:lnTo>
                    <a:pt x="200283" y="2386840"/>
                  </a:lnTo>
                  <a:lnTo>
                    <a:pt x="200173" y="2381328"/>
                  </a:lnTo>
                  <a:lnTo>
                    <a:pt x="200061" y="2375815"/>
                  </a:lnTo>
                  <a:lnTo>
                    <a:pt x="199946" y="2370303"/>
                  </a:lnTo>
                  <a:lnTo>
                    <a:pt x="199828" y="2364791"/>
                  </a:lnTo>
                  <a:lnTo>
                    <a:pt x="199707" y="2359278"/>
                  </a:lnTo>
                  <a:lnTo>
                    <a:pt x="199581" y="2353766"/>
                  </a:lnTo>
                  <a:lnTo>
                    <a:pt x="199451" y="2348254"/>
                  </a:lnTo>
                  <a:lnTo>
                    <a:pt x="199316" y="2342741"/>
                  </a:lnTo>
                  <a:lnTo>
                    <a:pt x="199178" y="2337229"/>
                  </a:lnTo>
                  <a:lnTo>
                    <a:pt x="199038" y="2331717"/>
                  </a:lnTo>
                  <a:lnTo>
                    <a:pt x="198897" y="2326204"/>
                  </a:lnTo>
                  <a:lnTo>
                    <a:pt x="198757" y="2320692"/>
                  </a:lnTo>
                  <a:lnTo>
                    <a:pt x="198619" y="2315180"/>
                  </a:lnTo>
                  <a:lnTo>
                    <a:pt x="198487" y="2309667"/>
                  </a:lnTo>
                  <a:lnTo>
                    <a:pt x="198364" y="2304155"/>
                  </a:lnTo>
                  <a:lnTo>
                    <a:pt x="198252" y="2298643"/>
                  </a:lnTo>
                  <a:lnTo>
                    <a:pt x="198155" y="2293130"/>
                  </a:lnTo>
                  <a:lnTo>
                    <a:pt x="198073" y="2287618"/>
                  </a:lnTo>
                  <a:lnTo>
                    <a:pt x="198012" y="2282106"/>
                  </a:lnTo>
                  <a:lnTo>
                    <a:pt x="197973" y="2276593"/>
                  </a:lnTo>
                  <a:lnTo>
                    <a:pt x="197962" y="2271081"/>
                  </a:lnTo>
                  <a:lnTo>
                    <a:pt x="197977" y="2265569"/>
                  </a:lnTo>
                  <a:lnTo>
                    <a:pt x="198019" y="2260056"/>
                  </a:lnTo>
                  <a:lnTo>
                    <a:pt x="198088" y="2254544"/>
                  </a:lnTo>
                  <a:lnTo>
                    <a:pt x="198183" y="2249032"/>
                  </a:lnTo>
                  <a:lnTo>
                    <a:pt x="198305" y="2243519"/>
                  </a:lnTo>
                  <a:lnTo>
                    <a:pt x="198454" y="2238007"/>
                  </a:lnTo>
                  <a:lnTo>
                    <a:pt x="198628" y="2232495"/>
                  </a:lnTo>
                  <a:lnTo>
                    <a:pt x="198820" y="2226982"/>
                  </a:lnTo>
                  <a:lnTo>
                    <a:pt x="199028" y="2221470"/>
                  </a:lnTo>
                  <a:lnTo>
                    <a:pt x="199248" y="2215958"/>
                  </a:lnTo>
                  <a:lnTo>
                    <a:pt x="199477" y="2210445"/>
                  </a:lnTo>
                  <a:lnTo>
                    <a:pt x="199710" y="2204933"/>
                  </a:lnTo>
                  <a:lnTo>
                    <a:pt x="199944" y="2199421"/>
                  </a:lnTo>
                  <a:lnTo>
                    <a:pt x="200173" y="2193908"/>
                  </a:lnTo>
                  <a:lnTo>
                    <a:pt x="200393" y="2188396"/>
                  </a:lnTo>
                  <a:lnTo>
                    <a:pt x="200601" y="2182884"/>
                  </a:lnTo>
                  <a:lnTo>
                    <a:pt x="200795" y="2177371"/>
                  </a:lnTo>
                  <a:lnTo>
                    <a:pt x="200971" y="2171859"/>
                  </a:lnTo>
                  <a:lnTo>
                    <a:pt x="201128" y="2166347"/>
                  </a:lnTo>
                  <a:lnTo>
                    <a:pt x="201260" y="2160834"/>
                  </a:lnTo>
                  <a:lnTo>
                    <a:pt x="201368" y="2155322"/>
                  </a:lnTo>
                  <a:lnTo>
                    <a:pt x="201454" y="2149810"/>
                  </a:lnTo>
                  <a:lnTo>
                    <a:pt x="201516" y="2144297"/>
                  </a:lnTo>
                  <a:lnTo>
                    <a:pt x="201557" y="2138785"/>
                  </a:lnTo>
                  <a:lnTo>
                    <a:pt x="201576" y="2133273"/>
                  </a:lnTo>
                  <a:lnTo>
                    <a:pt x="201576" y="2127760"/>
                  </a:lnTo>
                  <a:lnTo>
                    <a:pt x="201555" y="2122248"/>
                  </a:lnTo>
                  <a:lnTo>
                    <a:pt x="201518" y="2116736"/>
                  </a:lnTo>
                  <a:lnTo>
                    <a:pt x="201468" y="2111223"/>
                  </a:lnTo>
                  <a:lnTo>
                    <a:pt x="201408" y="2105711"/>
                  </a:lnTo>
                  <a:lnTo>
                    <a:pt x="201339" y="2100199"/>
                  </a:lnTo>
                  <a:lnTo>
                    <a:pt x="201263" y="2094686"/>
                  </a:lnTo>
                  <a:lnTo>
                    <a:pt x="201184" y="2089174"/>
                  </a:lnTo>
                  <a:lnTo>
                    <a:pt x="201101" y="2083662"/>
                  </a:lnTo>
                  <a:lnTo>
                    <a:pt x="201020" y="2078149"/>
                  </a:lnTo>
                  <a:lnTo>
                    <a:pt x="200939" y="2072637"/>
                  </a:lnTo>
                  <a:lnTo>
                    <a:pt x="200861" y="2067125"/>
                  </a:lnTo>
                  <a:lnTo>
                    <a:pt x="200787" y="2061612"/>
                  </a:lnTo>
                  <a:lnTo>
                    <a:pt x="200717" y="2056100"/>
                  </a:lnTo>
                  <a:lnTo>
                    <a:pt x="200652" y="2050588"/>
                  </a:lnTo>
                  <a:lnTo>
                    <a:pt x="200594" y="2045075"/>
                  </a:lnTo>
                  <a:lnTo>
                    <a:pt x="200540" y="2039563"/>
                  </a:lnTo>
                  <a:lnTo>
                    <a:pt x="200492" y="2034051"/>
                  </a:lnTo>
                  <a:lnTo>
                    <a:pt x="200449" y="2028538"/>
                  </a:lnTo>
                  <a:lnTo>
                    <a:pt x="200410" y="2023026"/>
                  </a:lnTo>
                  <a:lnTo>
                    <a:pt x="200376" y="2017514"/>
                  </a:lnTo>
                  <a:lnTo>
                    <a:pt x="200346" y="2012001"/>
                  </a:lnTo>
                  <a:lnTo>
                    <a:pt x="200319" y="2006489"/>
                  </a:lnTo>
                  <a:lnTo>
                    <a:pt x="200294" y="2000977"/>
                  </a:lnTo>
                  <a:lnTo>
                    <a:pt x="200272" y="1995464"/>
                  </a:lnTo>
                  <a:lnTo>
                    <a:pt x="200250" y="1989952"/>
                  </a:lnTo>
                  <a:lnTo>
                    <a:pt x="200229" y="1984440"/>
                  </a:lnTo>
                  <a:lnTo>
                    <a:pt x="200207" y="1978927"/>
                  </a:lnTo>
                  <a:lnTo>
                    <a:pt x="200184" y="1973415"/>
                  </a:lnTo>
                  <a:lnTo>
                    <a:pt x="200158" y="1967903"/>
                  </a:lnTo>
                  <a:lnTo>
                    <a:pt x="200129" y="1962390"/>
                  </a:lnTo>
                  <a:lnTo>
                    <a:pt x="200096" y="1956878"/>
                  </a:lnTo>
                  <a:lnTo>
                    <a:pt x="200058" y="1951366"/>
                  </a:lnTo>
                  <a:lnTo>
                    <a:pt x="200014" y="1945853"/>
                  </a:lnTo>
                  <a:lnTo>
                    <a:pt x="199963" y="1940341"/>
                  </a:lnTo>
                  <a:lnTo>
                    <a:pt x="199903" y="1934829"/>
                  </a:lnTo>
                  <a:lnTo>
                    <a:pt x="199834" y="1929316"/>
                  </a:lnTo>
                  <a:lnTo>
                    <a:pt x="199755" y="1923804"/>
                  </a:lnTo>
                  <a:lnTo>
                    <a:pt x="199667" y="1918292"/>
                  </a:lnTo>
                  <a:lnTo>
                    <a:pt x="199568" y="1912779"/>
                  </a:lnTo>
                  <a:lnTo>
                    <a:pt x="199460" y="1907267"/>
                  </a:lnTo>
                  <a:lnTo>
                    <a:pt x="199342" y="1901755"/>
                  </a:lnTo>
                  <a:lnTo>
                    <a:pt x="199213" y="1896242"/>
                  </a:lnTo>
                  <a:lnTo>
                    <a:pt x="199076" y="1890730"/>
                  </a:lnTo>
                  <a:lnTo>
                    <a:pt x="198932" y="1885218"/>
                  </a:lnTo>
                  <a:lnTo>
                    <a:pt x="198782" y="1879705"/>
                  </a:lnTo>
                  <a:lnTo>
                    <a:pt x="198628" y="1874193"/>
                  </a:lnTo>
                  <a:lnTo>
                    <a:pt x="198472" y="1868681"/>
                  </a:lnTo>
                  <a:lnTo>
                    <a:pt x="198315" y="1863168"/>
                  </a:lnTo>
                  <a:lnTo>
                    <a:pt x="198161" y="1857656"/>
                  </a:lnTo>
                  <a:lnTo>
                    <a:pt x="198011" y="1852144"/>
                  </a:lnTo>
                  <a:lnTo>
                    <a:pt x="197867" y="1846631"/>
                  </a:lnTo>
                  <a:lnTo>
                    <a:pt x="197731" y="1841119"/>
                  </a:lnTo>
                  <a:lnTo>
                    <a:pt x="197604" y="1835607"/>
                  </a:lnTo>
                  <a:lnTo>
                    <a:pt x="197486" y="1830094"/>
                  </a:lnTo>
                  <a:lnTo>
                    <a:pt x="197378" y="1824582"/>
                  </a:lnTo>
                  <a:lnTo>
                    <a:pt x="197282" y="1819070"/>
                  </a:lnTo>
                  <a:lnTo>
                    <a:pt x="197194" y="1813557"/>
                  </a:lnTo>
                  <a:lnTo>
                    <a:pt x="197112" y="1808045"/>
                  </a:lnTo>
                  <a:lnTo>
                    <a:pt x="197035" y="1802533"/>
                  </a:lnTo>
                  <a:lnTo>
                    <a:pt x="196960" y="1797020"/>
                  </a:lnTo>
                  <a:lnTo>
                    <a:pt x="196884" y="1791508"/>
                  </a:lnTo>
                  <a:lnTo>
                    <a:pt x="196803" y="1785996"/>
                  </a:lnTo>
                  <a:lnTo>
                    <a:pt x="196711" y="1780483"/>
                  </a:lnTo>
                  <a:lnTo>
                    <a:pt x="196605" y="1774971"/>
                  </a:lnTo>
                  <a:lnTo>
                    <a:pt x="196482" y="1769459"/>
                  </a:lnTo>
                  <a:lnTo>
                    <a:pt x="196339" y="1763946"/>
                  </a:lnTo>
                  <a:lnTo>
                    <a:pt x="196172" y="1758434"/>
                  </a:lnTo>
                  <a:lnTo>
                    <a:pt x="195980" y="1752922"/>
                  </a:lnTo>
                  <a:lnTo>
                    <a:pt x="195758" y="1747409"/>
                  </a:lnTo>
                  <a:lnTo>
                    <a:pt x="195503" y="1741897"/>
                  </a:lnTo>
                  <a:lnTo>
                    <a:pt x="195219" y="1736385"/>
                  </a:lnTo>
                  <a:lnTo>
                    <a:pt x="194907" y="1730872"/>
                  </a:lnTo>
                  <a:lnTo>
                    <a:pt x="194568" y="1725360"/>
                  </a:lnTo>
                  <a:lnTo>
                    <a:pt x="194205" y="1719848"/>
                  </a:lnTo>
                  <a:lnTo>
                    <a:pt x="193820" y="1714335"/>
                  </a:lnTo>
                  <a:lnTo>
                    <a:pt x="193416" y="1708823"/>
                  </a:lnTo>
                  <a:lnTo>
                    <a:pt x="192997" y="1703311"/>
                  </a:lnTo>
                  <a:lnTo>
                    <a:pt x="192570" y="1697798"/>
                  </a:lnTo>
                  <a:lnTo>
                    <a:pt x="192140" y="1692286"/>
                  </a:lnTo>
                  <a:lnTo>
                    <a:pt x="191711" y="1686774"/>
                  </a:lnTo>
                  <a:lnTo>
                    <a:pt x="191286" y="1681261"/>
                  </a:lnTo>
                  <a:lnTo>
                    <a:pt x="190870" y="1675749"/>
                  </a:lnTo>
                  <a:lnTo>
                    <a:pt x="190469" y="1670237"/>
                  </a:lnTo>
                  <a:lnTo>
                    <a:pt x="190086" y="1664724"/>
                  </a:lnTo>
                  <a:lnTo>
                    <a:pt x="189721" y="1659212"/>
                  </a:lnTo>
                  <a:lnTo>
                    <a:pt x="189377" y="1653700"/>
                  </a:lnTo>
                  <a:lnTo>
                    <a:pt x="189053" y="1648187"/>
                  </a:lnTo>
                  <a:lnTo>
                    <a:pt x="188752" y="1642675"/>
                  </a:lnTo>
                  <a:lnTo>
                    <a:pt x="188470" y="1637163"/>
                  </a:lnTo>
                  <a:lnTo>
                    <a:pt x="188211" y="1631650"/>
                  </a:lnTo>
                  <a:lnTo>
                    <a:pt x="187970" y="1626138"/>
                  </a:lnTo>
                  <a:lnTo>
                    <a:pt x="187743" y="1620626"/>
                  </a:lnTo>
                  <a:lnTo>
                    <a:pt x="187526" y="1615113"/>
                  </a:lnTo>
                  <a:lnTo>
                    <a:pt x="187316" y="1609601"/>
                  </a:lnTo>
                  <a:lnTo>
                    <a:pt x="187109" y="1604089"/>
                  </a:lnTo>
                  <a:lnTo>
                    <a:pt x="186902" y="1598576"/>
                  </a:lnTo>
                  <a:lnTo>
                    <a:pt x="186689" y="1593064"/>
                  </a:lnTo>
                  <a:lnTo>
                    <a:pt x="186464" y="1587552"/>
                  </a:lnTo>
                  <a:lnTo>
                    <a:pt x="186225" y="1582039"/>
                  </a:lnTo>
                  <a:lnTo>
                    <a:pt x="185967" y="1576527"/>
                  </a:lnTo>
                  <a:lnTo>
                    <a:pt x="185688" y="1571015"/>
                  </a:lnTo>
                  <a:lnTo>
                    <a:pt x="185384" y="1565502"/>
                  </a:lnTo>
                  <a:lnTo>
                    <a:pt x="185053" y="1559990"/>
                  </a:lnTo>
                  <a:lnTo>
                    <a:pt x="184686" y="1554478"/>
                  </a:lnTo>
                  <a:lnTo>
                    <a:pt x="184288" y="1548965"/>
                  </a:lnTo>
                  <a:lnTo>
                    <a:pt x="183859" y="1543453"/>
                  </a:lnTo>
                  <a:lnTo>
                    <a:pt x="183397" y="1537941"/>
                  </a:lnTo>
                  <a:lnTo>
                    <a:pt x="182904" y="1532428"/>
                  </a:lnTo>
                  <a:lnTo>
                    <a:pt x="182380" y="1526916"/>
                  </a:lnTo>
                  <a:lnTo>
                    <a:pt x="181826" y="1521404"/>
                  </a:lnTo>
                  <a:lnTo>
                    <a:pt x="181240" y="1515891"/>
                  </a:lnTo>
                  <a:lnTo>
                    <a:pt x="180629" y="1510379"/>
                  </a:lnTo>
                  <a:lnTo>
                    <a:pt x="179996" y="1504867"/>
                  </a:lnTo>
                  <a:lnTo>
                    <a:pt x="179342" y="1499354"/>
                  </a:lnTo>
                  <a:lnTo>
                    <a:pt x="178670" y="1493842"/>
                  </a:lnTo>
                  <a:lnTo>
                    <a:pt x="177982" y="1488330"/>
                  </a:lnTo>
                  <a:lnTo>
                    <a:pt x="177279" y="1482817"/>
                  </a:lnTo>
                  <a:lnTo>
                    <a:pt x="176563" y="1477305"/>
                  </a:lnTo>
                  <a:lnTo>
                    <a:pt x="175837" y="1471793"/>
                  </a:lnTo>
                  <a:lnTo>
                    <a:pt x="175101" y="1466280"/>
                  </a:lnTo>
                  <a:lnTo>
                    <a:pt x="174357" y="1460768"/>
                  </a:lnTo>
                  <a:lnTo>
                    <a:pt x="173603" y="1455256"/>
                  </a:lnTo>
                  <a:lnTo>
                    <a:pt x="172841" y="1449743"/>
                  </a:lnTo>
                  <a:lnTo>
                    <a:pt x="172068" y="1444231"/>
                  </a:lnTo>
                  <a:lnTo>
                    <a:pt x="171282" y="1438719"/>
                  </a:lnTo>
                  <a:lnTo>
                    <a:pt x="170484" y="1433206"/>
                  </a:lnTo>
                  <a:lnTo>
                    <a:pt x="169672" y="1427694"/>
                  </a:lnTo>
                  <a:lnTo>
                    <a:pt x="168844" y="1422182"/>
                  </a:lnTo>
                  <a:lnTo>
                    <a:pt x="167999" y="1416669"/>
                  </a:lnTo>
                  <a:lnTo>
                    <a:pt x="167135" y="1411157"/>
                  </a:lnTo>
                  <a:lnTo>
                    <a:pt x="166249" y="1405645"/>
                  </a:lnTo>
                  <a:lnTo>
                    <a:pt x="165337" y="1400132"/>
                  </a:lnTo>
                  <a:lnTo>
                    <a:pt x="164402" y="1394620"/>
                  </a:lnTo>
                  <a:lnTo>
                    <a:pt x="163442" y="1389108"/>
                  </a:lnTo>
                  <a:lnTo>
                    <a:pt x="162456" y="1383595"/>
                  </a:lnTo>
                  <a:lnTo>
                    <a:pt x="161444" y="1378083"/>
                  </a:lnTo>
                  <a:lnTo>
                    <a:pt x="160406" y="1372571"/>
                  </a:lnTo>
                  <a:lnTo>
                    <a:pt x="159336" y="1367058"/>
                  </a:lnTo>
                  <a:lnTo>
                    <a:pt x="158238" y="1361546"/>
                  </a:lnTo>
                  <a:lnTo>
                    <a:pt x="157112" y="1356034"/>
                  </a:lnTo>
                  <a:lnTo>
                    <a:pt x="155959" y="1350521"/>
                  </a:lnTo>
                  <a:lnTo>
                    <a:pt x="154780" y="1345009"/>
                  </a:lnTo>
                  <a:lnTo>
                    <a:pt x="153575" y="1339497"/>
                  </a:lnTo>
                  <a:lnTo>
                    <a:pt x="152344" y="1333984"/>
                  </a:lnTo>
                  <a:lnTo>
                    <a:pt x="151085" y="1328472"/>
                  </a:lnTo>
                  <a:lnTo>
                    <a:pt x="149802" y="1322960"/>
                  </a:lnTo>
                  <a:lnTo>
                    <a:pt x="148496" y="1317447"/>
                  </a:lnTo>
                  <a:lnTo>
                    <a:pt x="147171" y="1311935"/>
                  </a:lnTo>
                  <a:lnTo>
                    <a:pt x="145826" y="1306423"/>
                  </a:lnTo>
                  <a:lnTo>
                    <a:pt x="144465" y="1300910"/>
                  </a:lnTo>
                  <a:lnTo>
                    <a:pt x="143088" y="1295398"/>
                  </a:lnTo>
                  <a:lnTo>
                    <a:pt x="141696" y="1289886"/>
                  </a:lnTo>
                  <a:lnTo>
                    <a:pt x="140294" y="1284373"/>
                  </a:lnTo>
                  <a:lnTo>
                    <a:pt x="138884" y="1278861"/>
                  </a:lnTo>
                  <a:lnTo>
                    <a:pt x="137466" y="1273349"/>
                  </a:lnTo>
                  <a:lnTo>
                    <a:pt x="136044" y="1267836"/>
                  </a:lnTo>
                  <a:lnTo>
                    <a:pt x="134617" y="1262324"/>
                  </a:lnTo>
                  <a:lnTo>
                    <a:pt x="133187" y="1256812"/>
                  </a:lnTo>
                  <a:lnTo>
                    <a:pt x="131754" y="1251299"/>
                  </a:lnTo>
                  <a:lnTo>
                    <a:pt x="130317" y="1245787"/>
                  </a:lnTo>
                  <a:lnTo>
                    <a:pt x="128877" y="1240275"/>
                  </a:lnTo>
                  <a:lnTo>
                    <a:pt x="127430" y="1234762"/>
                  </a:lnTo>
                  <a:lnTo>
                    <a:pt x="125977" y="1229250"/>
                  </a:lnTo>
                  <a:lnTo>
                    <a:pt x="124514" y="1223738"/>
                  </a:lnTo>
                  <a:lnTo>
                    <a:pt x="123040" y="1218225"/>
                  </a:lnTo>
                  <a:lnTo>
                    <a:pt x="121550" y="1212713"/>
                  </a:lnTo>
                  <a:lnTo>
                    <a:pt x="120044" y="1207201"/>
                  </a:lnTo>
                  <a:lnTo>
                    <a:pt x="118520" y="1201688"/>
                  </a:lnTo>
                  <a:lnTo>
                    <a:pt x="116977" y="1196176"/>
                  </a:lnTo>
                  <a:lnTo>
                    <a:pt x="115414" y="1190664"/>
                  </a:lnTo>
                  <a:lnTo>
                    <a:pt x="113832" y="1185151"/>
                  </a:lnTo>
                  <a:lnTo>
                    <a:pt x="112229" y="1179639"/>
                  </a:lnTo>
                  <a:lnTo>
                    <a:pt x="110609" y="1174127"/>
                  </a:lnTo>
                  <a:lnTo>
                    <a:pt x="108975" y="1168614"/>
                  </a:lnTo>
                  <a:lnTo>
                    <a:pt x="107331" y="1163102"/>
                  </a:lnTo>
                  <a:lnTo>
                    <a:pt x="105682" y="1157590"/>
                  </a:lnTo>
                  <a:lnTo>
                    <a:pt x="104032" y="1152077"/>
                  </a:lnTo>
                  <a:lnTo>
                    <a:pt x="102386" y="1146565"/>
                  </a:lnTo>
                  <a:lnTo>
                    <a:pt x="100751" y="1141053"/>
                  </a:lnTo>
                  <a:lnTo>
                    <a:pt x="99133" y="1135540"/>
                  </a:lnTo>
                  <a:lnTo>
                    <a:pt x="97536" y="1130028"/>
                  </a:lnTo>
                  <a:lnTo>
                    <a:pt x="95964" y="1124516"/>
                  </a:lnTo>
                  <a:lnTo>
                    <a:pt x="94420" y="1119003"/>
                  </a:lnTo>
                  <a:lnTo>
                    <a:pt x="92905" y="1113491"/>
                  </a:lnTo>
                  <a:lnTo>
                    <a:pt x="91421" y="1107979"/>
                  </a:lnTo>
                  <a:lnTo>
                    <a:pt x="89972" y="1102466"/>
                  </a:lnTo>
                  <a:lnTo>
                    <a:pt x="88553" y="1096954"/>
                  </a:lnTo>
                  <a:lnTo>
                    <a:pt x="87158" y="1091442"/>
                  </a:lnTo>
                  <a:lnTo>
                    <a:pt x="85785" y="1085929"/>
                  </a:lnTo>
                  <a:lnTo>
                    <a:pt x="84426" y="1080417"/>
                  </a:lnTo>
                  <a:lnTo>
                    <a:pt x="83076" y="1074905"/>
                  </a:lnTo>
                  <a:lnTo>
                    <a:pt x="81728" y="1069392"/>
                  </a:lnTo>
                  <a:lnTo>
                    <a:pt x="80372" y="1063880"/>
                  </a:lnTo>
                  <a:lnTo>
                    <a:pt x="78999" y="1058368"/>
                  </a:lnTo>
                  <a:lnTo>
                    <a:pt x="77601" y="1052855"/>
                  </a:lnTo>
                  <a:lnTo>
                    <a:pt x="76171" y="1047343"/>
                  </a:lnTo>
                  <a:lnTo>
                    <a:pt x="74702" y="1041831"/>
                  </a:lnTo>
                  <a:lnTo>
                    <a:pt x="73188" y="1036318"/>
                  </a:lnTo>
                  <a:lnTo>
                    <a:pt x="71622" y="1030806"/>
                  </a:lnTo>
                  <a:lnTo>
                    <a:pt x="69990" y="1025294"/>
                  </a:lnTo>
                  <a:lnTo>
                    <a:pt x="68294" y="1019781"/>
                  </a:lnTo>
                  <a:lnTo>
                    <a:pt x="66536" y="1014269"/>
                  </a:lnTo>
                  <a:lnTo>
                    <a:pt x="64713" y="1008757"/>
                  </a:lnTo>
                  <a:lnTo>
                    <a:pt x="62826" y="1003244"/>
                  </a:lnTo>
                  <a:lnTo>
                    <a:pt x="60876" y="997732"/>
                  </a:lnTo>
                  <a:lnTo>
                    <a:pt x="58865" y="992220"/>
                  </a:lnTo>
                  <a:lnTo>
                    <a:pt x="56786" y="986707"/>
                  </a:lnTo>
                  <a:lnTo>
                    <a:pt x="54654" y="981195"/>
                  </a:lnTo>
                  <a:lnTo>
                    <a:pt x="52477" y="975683"/>
                  </a:lnTo>
                  <a:lnTo>
                    <a:pt x="50259" y="970170"/>
                  </a:lnTo>
                  <a:lnTo>
                    <a:pt x="48007" y="964658"/>
                  </a:lnTo>
                  <a:lnTo>
                    <a:pt x="45728" y="959146"/>
                  </a:lnTo>
                  <a:lnTo>
                    <a:pt x="43430" y="953633"/>
                  </a:lnTo>
                  <a:lnTo>
                    <a:pt x="41120" y="948121"/>
                  </a:lnTo>
                  <a:lnTo>
                    <a:pt x="38810" y="942609"/>
                  </a:lnTo>
                  <a:lnTo>
                    <a:pt x="36508" y="937096"/>
                  </a:lnTo>
                  <a:lnTo>
                    <a:pt x="34222" y="931584"/>
                  </a:lnTo>
                  <a:lnTo>
                    <a:pt x="31961" y="926072"/>
                  </a:lnTo>
                  <a:lnTo>
                    <a:pt x="29730" y="920559"/>
                  </a:lnTo>
                  <a:lnTo>
                    <a:pt x="27542" y="915047"/>
                  </a:lnTo>
                  <a:lnTo>
                    <a:pt x="25409" y="909535"/>
                  </a:lnTo>
                  <a:lnTo>
                    <a:pt x="23332" y="904022"/>
                  </a:lnTo>
                  <a:lnTo>
                    <a:pt x="21316" y="898510"/>
                  </a:lnTo>
                  <a:lnTo>
                    <a:pt x="19366" y="892998"/>
                  </a:lnTo>
                  <a:lnTo>
                    <a:pt x="17488" y="887485"/>
                  </a:lnTo>
                  <a:lnTo>
                    <a:pt x="15685" y="881973"/>
                  </a:lnTo>
                  <a:lnTo>
                    <a:pt x="13969" y="876461"/>
                  </a:lnTo>
                  <a:lnTo>
                    <a:pt x="12347" y="870948"/>
                  </a:lnTo>
                  <a:lnTo>
                    <a:pt x="10811" y="865436"/>
                  </a:lnTo>
                  <a:lnTo>
                    <a:pt x="9364" y="859924"/>
                  </a:lnTo>
                  <a:lnTo>
                    <a:pt x="8009" y="854411"/>
                  </a:lnTo>
                  <a:lnTo>
                    <a:pt x="6747" y="848899"/>
                  </a:lnTo>
                  <a:lnTo>
                    <a:pt x="5580" y="843387"/>
                  </a:lnTo>
                  <a:lnTo>
                    <a:pt x="4523" y="837874"/>
                  </a:lnTo>
                  <a:lnTo>
                    <a:pt x="3576" y="832362"/>
                  </a:lnTo>
                  <a:lnTo>
                    <a:pt x="2732" y="826850"/>
                  </a:lnTo>
                  <a:lnTo>
                    <a:pt x="1994" y="821337"/>
                  </a:lnTo>
                  <a:lnTo>
                    <a:pt x="1365" y="815825"/>
                  </a:lnTo>
                  <a:lnTo>
                    <a:pt x="847" y="810313"/>
                  </a:lnTo>
                  <a:lnTo>
                    <a:pt x="442" y="804800"/>
                  </a:lnTo>
                  <a:lnTo>
                    <a:pt x="171" y="799288"/>
                  </a:lnTo>
                  <a:lnTo>
                    <a:pt x="25" y="793776"/>
                  </a:lnTo>
                  <a:lnTo>
                    <a:pt x="0" y="788263"/>
                  </a:lnTo>
                  <a:lnTo>
                    <a:pt x="95" y="782751"/>
                  </a:lnTo>
                  <a:lnTo>
                    <a:pt x="311" y="777239"/>
                  </a:lnTo>
                  <a:lnTo>
                    <a:pt x="648" y="771726"/>
                  </a:lnTo>
                  <a:lnTo>
                    <a:pt x="1105" y="766214"/>
                  </a:lnTo>
                  <a:lnTo>
                    <a:pt x="1697" y="760702"/>
                  </a:lnTo>
                  <a:lnTo>
                    <a:pt x="2406" y="755189"/>
                  </a:lnTo>
                  <a:lnTo>
                    <a:pt x="3222" y="749677"/>
                  </a:lnTo>
                  <a:lnTo>
                    <a:pt x="4141" y="744165"/>
                  </a:lnTo>
                  <a:lnTo>
                    <a:pt x="5156" y="738652"/>
                  </a:lnTo>
                  <a:lnTo>
                    <a:pt x="6262" y="733140"/>
                  </a:lnTo>
                  <a:lnTo>
                    <a:pt x="7452" y="727628"/>
                  </a:lnTo>
                  <a:lnTo>
                    <a:pt x="8733" y="722115"/>
                  </a:lnTo>
                  <a:lnTo>
                    <a:pt x="10080" y="716603"/>
                  </a:lnTo>
                  <a:lnTo>
                    <a:pt x="11486" y="711091"/>
                  </a:lnTo>
                  <a:lnTo>
                    <a:pt x="12944" y="705578"/>
                  </a:lnTo>
                  <a:lnTo>
                    <a:pt x="14449" y="700066"/>
                  </a:lnTo>
                  <a:lnTo>
                    <a:pt x="15993" y="694554"/>
                  </a:lnTo>
                  <a:lnTo>
                    <a:pt x="17573" y="689041"/>
                  </a:lnTo>
                  <a:lnTo>
                    <a:pt x="19187" y="683529"/>
                  </a:lnTo>
                  <a:lnTo>
                    <a:pt x="20826" y="678017"/>
                  </a:lnTo>
                  <a:lnTo>
                    <a:pt x="22485" y="672504"/>
                  </a:lnTo>
                  <a:lnTo>
                    <a:pt x="24165" y="666992"/>
                  </a:lnTo>
                  <a:lnTo>
                    <a:pt x="25863" y="661480"/>
                  </a:lnTo>
                  <a:lnTo>
                    <a:pt x="27579" y="655967"/>
                  </a:lnTo>
                  <a:lnTo>
                    <a:pt x="29314" y="650455"/>
                  </a:lnTo>
                  <a:lnTo>
                    <a:pt x="31072" y="644943"/>
                  </a:lnTo>
                  <a:lnTo>
                    <a:pt x="32851" y="639430"/>
                  </a:lnTo>
                  <a:lnTo>
                    <a:pt x="34655" y="633918"/>
                  </a:lnTo>
                  <a:lnTo>
                    <a:pt x="36485" y="628406"/>
                  </a:lnTo>
                  <a:lnTo>
                    <a:pt x="38345" y="622893"/>
                  </a:lnTo>
                  <a:lnTo>
                    <a:pt x="40238" y="617381"/>
                  </a:lnTo>
                  <a:lnTo>
                    <a:pt x="42171" y="611869"/>
                  </a:lnTo>
                  <a:lnTo>
                    <a:pt x="44150" y="606356"/>
                  </a:lnTo>
                  <a:lnTo>
                    <a:pt x="46176" y="600844"/>
                  </a:lnTo>
                  <a:lnTo>
                    <a:pt x="48251" y="595332"/>
                  </a:lnTo>
                  <a:lnTo>
                    <a:pt x="50379" y="589819"/>
                  </a:lnTo>
                  <a:lnTo>
                    <a:pt x="52564" y="584307"/>
                  </a:lnTo>
                  <a:lnTo>
                    <a:pt x="54808" y="578795"/>
                  </a:lnTo>
                  <a:lnTo>
                    <a:pt x="57121" y="573282"/>
                  </a:lnTo>
                  <a:lnTo>
                    <a:pt x="59506" y="567770"/>
                  </a:lnTo>
                  <a:lnTo>
                    <a:pt x="61957" y="562258"/>
                  </a:lnTo>
                  <a:lnTo>
                    <a:pt x="64474" y="556745"/>
                  </a:lnTo>
                  <a:lnTo>
                    <a:pt x="67058" y="551233"/>
                  </a:lnTo>
                  <a:lnTo>
                    <a:pt x="69708" y="545721"/>
                  </a:lnTo>
                  <a:lnTo>
                    <a:pt x="72422" y="540208"/>
                  </a:lnTo>
                  <a:lnTo>
                    <a:pt x="75205" y="534696"/>
                  </a:lnTo>
                  <a:lnTo>
                    <a:pt x="78047" y="529184"/>
                  </a:lnTo>
                  <a:lnTo>
                    <a:pt x="80939" y="523671"/>
                  </a:lnTo>
                  <a:lnTo>
                    <a:pt x="83875" y="518159"/>
                  </a:lnTo>
                  <a:lnTo>
                    <a:pt x="86849" y="512647"/>
                  </a:lnTo>
                  <a:lnTo>
                    <a:pt x="89853" y="507134"/>
                  </a:lnTo>
                  <a:lnTo>
                    <a:pt x="92881" y="501622"/>
                  </a:lnTo>
                  <a:lnTo>
                    <a:pt x="95924" y="496110"/>
                  </a:lnTo>
                  <a:lnTo>
                    <a:pt x="98970" y="490597"/>
                  </a:lnTo>
                  <a:lnTo>
                    <a:pt x="102011" y="485085"/>
                  </a:lnTo>
                  <a:lnTo>
                    <a:pt x="105039" y="479573"/>
                  </a:lnTo>
                  <a:lnTo>
                    <a:pt x="108046" y="474060"/>
                  </a:lnTo>
                  <a:lnTo>
                    <a:pt x="111026" y="468548"/>
                  </a:lnTo>
                  <a:lnTo>
                    <a:pt x="113970" y="463036"/>
                  </a:lnTo>
                  <a:lnTo>
                    <a:pt x="116866" y="457523"/>
                  </a:lnTo>
                  <a:lnTo>
                    <a:pt x="119713" y="452011"/>
                  </a:lnTo>
                  <a:lnTo>
                    <a:pt x="122508" y="446499"/>
                  </a:lnTo>
                  <a:lnTo>
                    <a:pt x="125249" y="440986"/>
                  </a:lnTo>
                  <a:lnTo>
                    <a:pt x="127933" y="435474"/>
                  </a:lnTo>
                  <a:lnTo>
                    <a:pt x="130558" y="429962"/>
                  </a:lnTo>
                  <a:lnTo>
                    <a:pt x="133123" y="424449"/>
                  </a:lnTo>
                  <a:lnTo>
                    <a:pt x="135617" y="418937"/>
                  </a:lnTo>
                  <a:lnTo>
                    <a:pt x="138053" y="413425"/>
                  </a:lnTo>
                  <a:lnTo>
                    <a:pt x="140431" y="407912"/>
                  </a:lnTo>
                  <a:lnTo>
                    <a:pt x="142753" y="402400"/>
                  </a:lnTo>
                  <a:lnTo>
                    <a:pt x="145022" y="396888"/>
                  </a:lnTo>
                  <a:lnTo>
                    <a:pt x="147239" y="391375"/>
                  </a:lnTo>
                  <a:lnTo>
                    <a:pt x="149405" y="385863"/>
                  </a:lnTo>
                  <a:lnTo>
                    <a:pt x="151518" y="380351"/>
                  </a:lnTo>
                  <a:lnTo>
                    <a:pt x="153588" y="374838"/>
                  </a:lnTo>
                  <a:lnTo>
                    <a:pt x="155618" y="369326"/>
                  </a:lnTo>
                  <a:lnTo>
                    <a:pt x="157611" y="363814"/>
                  </a:lnTo>
                  <a:lnTo>
                    <a:pt x="159569" y="358301"/>
                  </a:lnTo>
                  <a:lnTo>
                    <a:pt x="161494" y="352789"/>
                  </a:lnTo>
                  <a:lnTo>
                    <a:pt x="163385" y="347277"/>
                  </a:lnTo>
                  <a:lnTo>
                    <a:pt x="165243" y="341764"/>
                  </a:lnTo>
                  <a:lnTo>
                    <a:pt x="167073" y="336252"/>
                  </a:lnTo>
                  <a:lnTo>
                    <a:pt x="168876" y="330740"/>
                  </a:lnTo>
                  <a:lnTo>
                    <a:pt x="170651" y="325227"/>
                  </a:lnTo>
                  <a:lnTo>
                    <a:pt x="172399" y="319715"/>
                  </a:lnTo>
                  <a:lnTo>
                    <a:pt x="174120" y="314203"/>
                  </a:lnTo>
                  <a:lnTo>
                    <a:pt x="175809" y="308690"/>
                  </a:lnTo>
                  <a:lnTo>
                    <a:pt x="177465" y="303178"/>
                  </a:lnTo>
                  <a:lnTo>
                    <a:pt x="179090" y="297666"/>
                  </a:lnTo>
                  <a:lnTo>
                    <a:pt x="180681" y="292153"/>
                  </a:lnTo>
                  <a:lnTo>
                    <a:pt x="182237" y="286641"/>
                  </a:lnTo>
                  <a:lnTo>
                    <a:pt x="183755" y="281129"/>
                  </a:lnTo>
                  <a:lnTo>
                    <a:pt x="185234" y="275616"/>
                  </a:lnTo>
                  <a:lnTo>
                    <a:pt x="186667" y="270104"/>
                  </a:lnTo>
                  <a:lnTo>
                    <a:pt x="188051" y="264592"/>
                  </a:lnTo>
                  <a:lnTo>
                    <a:pt x="189389" y="259079"/>
                  </a:lnTo>
                  <a:lnTo>
                    <a:pt x="190680" y="253567"/>
                  </a:lnTo>
                  <a:lnTo>
                    <a:pt x="191921" y="248055"/>
                  </a:lnTo>
                  <a:lnTo>
                    <a:pt x="193111" y="242542"/>
                  </a:lnTo>
                  <a:lnTo>
                    <a:pt x="194250" y="237030"/>
                  </a:lnTo>
                  <a:lnTo>
                    <a:pt x="195327" y="231518"/>
                  </a:lnTo>
                  <a:lnTo>
                    <a:pt x="196349" y="226005"/>
                  </a:lnTo>
                  <a:lnTo>
                    <a:pt x="197318" y="220493"/>
                  </a:lnTo>
                  <a:lnTo>
                    <a:pt x="198234" y="214981"/>
                  </a:lnTo>
                  <a:lnTo>
                    <a:pt x="199098" y="209468"/>
                  </a:lnTo>
                  <a:lnTo>
                    <a:pt x="199911" y="203956"/>
                  </a:lnTo>
                  <a:lnTo>
                    <a:pt x="200674" y="198444"/>
                  </a:lnTo>
                  <a:lnTo>
                    <a:pt x="201379" y="192931"/>
                  </a:lnTo>
                  <a:lnTo>
                    <a:pt x="202038" y="187419"/>
                  </a:lnTo>
                  <a:lnTo>
                    <a:pt x="202651" y="181907"/>
                  </a:lnTo>
                  <a:lnTo>
                    <a:pt x="203222" y="176394"/>
                  </a:lnTo>
                  <a:lnTo>
                    <a:pt x="203752" y="170882"/>
                  </a:lnTo>
                  <a:lnTo>
                    <a:pt x="204244" y="165370"/>
                  </a:lnTo>
                  <a:lnTo>
                    <a:pt x="204699" y="159857"/>
                  </a:lnTo>
                  <a:lnTo>
                    <a:pt x="205112" y="154345"/>
                  </a:lnTo>
                  <a:lnTo>
                    <a:pt x="205494" y="148833"/>
                  </a:lnTo>
                  <a:lnTo>
                    <a:pt x="205846" y="143320"/>
                  </a:lnTo>
                  <a:lnTo>
                    <a:pt x="206169" y="137808"/>
                  </a:lnTo>
                  <a:lnTo>
                    <a:pt x="206466" y="132296"/>
                  </a:lnTo>
                  <a:lnTo>
                    <a:pt x="206738" y="126783"/>
                  </a:lnTo>
                  <a:lnTo>
                    <a:pt x="206985" y="121271"/>
                  </a:lnTo>
                  <a:lnTo>
                    <a:pt x="207206" y="115759"/>
                  </a:lnTo>
                  <a:lnTo>
                    <a:pt x="207407" y="110246"/>
                  </a:lnTo>
                  <a:lnTo>
                    <a:pt x="207588" y="104734"/>
                  </a:lnTo>
                  <a:lnTo>
                    <a:pt x="207751" y="99222"/>
                  </a:lnTo>
                  <a:lnTo>
                    <a:pt x="207897" y="93709"/>
                  </a:lnTo>
                  <a:lnTo>
                    <a:pt x="208027" y="88197"/>
                  </a:lnTo>
                  <a:lnTo>
                    <a:pt x="208141" y="82685"/>
                  </a:lnTo>
                  <a:lnTo>
                    <a:pt x="208241" y="77172"/>
                  </a:lnTo>
                  <a:lnTo>
                    <a:pt x="208328" y="71660"/>
                  </a:lnTo>
                  <a:lnTo>
                    <a:pt x="208404" y="66148"/>
                  </a:lnTo>
                  <a:lnTo>
                    <a:pt x="208470" y="60635"/>
                  </a:lnTo>
                  <a:lnTo>
                    <a:pt x="208529" y="55123"/>
                  </a:lnTo>
                  <a:lnTo>
                    <a:pt x="208579" y="49611"/>
                  </a:lnTo>
                  <a:lnTo>
                    <a:pt x="208624" y="44098"/>
                  </a:lnTo>
                  <a:lnTo>
                    <a:pt x="208663" y="38586"/>
                  </a:lnTo>
                  <a:lnTo>
                    <a:pt x="208700" y="33074"/>
                  </a:lnTo>
                  <a:lnTo>
                    <a:pt x="208734" y="27561"/>
                  </a:lnTo>
                  <a:lnTo>
                    <a:pt x="208766" y="22049"/>
                  </a:lnTo>
                  <a:lnTo>
                    <a:pt x="208798" y="16537"/>
                  </a:lnTo>
                  <a:lnTo>
                    <a:pt x="208830" y="11024"/>
                  </a:lnTo>
                  <a:lnTo>
                    <a:pt x="208864" y="5512"/>
                  </a:lnTo>
                  <a:lnTo>
                    <a:pt x="208898" y="0"/>
                  </a:lnTo>
                  <a:lnTo>
                    <a:pt x="210594" y="0"/>
                  </a:lnTo>
                  <a:lnTo>
                    <a:pt x="210628" y="5512"/>
                  </a:lnTo>
                  <a:lnTo>
                    <a:pt x="210661" y="11024"/>
                  </a:lnTo>
                  <a:lnTo>
                    <a:pt x="210693" y="16537"/>
                  </a:lnTo>
                  <a:lnTo>
                    <a:pt x="210725" y="22049"/>
                  </a:lnTo>
                  <a:lnTo>
                    <a:pt x="210758" y="27561"/>
                  </a:lnTo>
                  <a:lnTo>
                    <a:pt x="210792" y="33074"/>
                  </a:lnTo>
                  <a:lnTo>
                    <a:pt x="210828" y="38586"/>
                  </a:lnTo>
                  <a:lnTo>
                    <a:pt x="210868" y="44098"/>
                  </a:lnTo>
                  <a:lnTo>
                    <a:pt x="210912" y="49611"/>
                  </a:lnTo>
                  <a:lnTo>
                    <a:pt x="210963" y="55123"/>
                  </a:lnTo>
                  <a:lnTo>
                    <a:pt x="211021" y="60635"/>
                  </a:lnTo>
                  <a:lnTo>
                    <a:pt x="211088" y="66148"/>
                  </a:lnTo>
                  <a:lnTo>
                    <a:pt x="211164" y="71660"/>
                  </a:lnTo>
                  <a:lnTo>
                    <a:pt x="211251" y="77172"/>
                  </a:lnTo>
                  <a:lnTo>
                    <a:pt x="211350" y="82685"/>
                  </a:lnTo>
                  <a:lnTo>
                    <a:pt x="211464" y="88197"/>
                  </a:lnTo>
                  <a:lnTo>
                    <a:pt x="211594" y="93709"/>
                  </a:lnTo>
                  <a:lnTo>
                    <a:pt x="211740" y="99222"/>
                  </a:lnTo>
                  <a:lnTo>
                    <a:pt x="211904" y="104734"/>
                  </a:lnTo>
                  <a:lnTo>
                    <a:pt x="212085" y="110246"/>
                  </a:lnTo>
                  <a:lnTo>
                    <a:pt x="212286" y="115759"/>
                  </a:lnTo>
                  <a:lnTo>
                    <a:pt x="212507" y="121271"/>
                  </a:lnTo>
                  <a:lnTo>
                    <a:pt x="212754" y="126783"/>
                  </a:lnTo>
                  <a:lnTo>
                    <a:pt x="213025" y="132296"/>
                  </a:lnTo>
                  <a:lnTo>
                    <a:pt x="213322" y="137808"/>
                  </a:lnTo>
                  <a:lnTo>
                    <a:pt x="213646" y="143320"/>
                  </a:lnTo>
                  <a:lnTo>
                    <a:pt x="213998" y="148833"/>
                  </a:lnTo>
                  <a:lnTo>
                    <a:pt x="214379" y="154345"/>
                  </a:lnTo>
                  <a:lnTo>
                    <a:pt x="214793" y="159857"/>
                  </a:lnTo>
                  <a:lnTo>
                    <a:pt x="215248" y="165370"/>
                  </a:lnTo>
                  <a:lnTo>
                    <a:pt x="215739" y="170882"/>
                  </a:lnTo>
                  <a:lnTo>
                    <a:pt x="216269" y="176394"/>
                  </a:lnTo>
                  <a:lnTo>
                    <a:pt x="216840" y="181907"/>
                  </a:lnTo>
                  <a:lnTo>
                    <a:pt x="217454" y="187419"/>
                  </a:lnTo>
                  <a:lnTo>
                    <a:pt x="218112" y="192931"/>
                  </a:lnTo>
                  <a:lnTo>
                    <a:pt x="218817" y="198444"/>
                  </a:lnTo>
                  <a:lnTo>
                    <a:pt x="219580" y="203956"/>
                  </a:lnTo>
                  <a:lnTo>
                    <a:pt x="220393" y="209468"/>
                  </a:lnTo>
                  <a:lnTo>
                    <a:pt x="221257" y="214981"/>
                  </a:lnTo>
                  <a:lnTo>
                    <a:pt x="222174" y="220493"/>
                  </a:lnTo>
                  <a:lnTo>
                    <a:pt x="223143" y="226005"/>
                  </a:lnTo>
                  <a:lnTo>
                    <a:pt x="224165" y="231518"/>
                  </a:lnTo>
                  <a:lnTo>
                    <a:pt x="225242" y="237030"/>
                  </a:lnTo>
                  <a:lnTo>
                    <a:pt x="226380" y="242542"/>
                  </a:lnTo>
                  <a:lnTo>
                    <a:pt x="227571" y="248055"/>
                  </a:lnTo>
                  <a:lnTo>
                    <a:pt x="228812" y="253567"/>
                  </a:lnTo>
                  <a:lnTo>
                    <a:pt x="230102" y="259079"/>
                  </a:lnTo>
                  <a:lnTo>
                    <a:pt x="231440" y="264592"/>
                  </a:lnTo>
                  <a:lnTo>
                    <a:pt x="232825" y="270104"/>
                  </a:lnTo>
                  <a:lnTo>
                    <a:pt x="234257" y="275616"/>
                  </a:lnTo>
                  <a:lnTo>
                    <a:pt x="235736" y="281129"/>
                  </a:lnTo>
                  <a:lnTo>
                    <a:pt x="237255" y="286641"/>
                  </a:lnTo>
                  <a:lnTo>
                    <a:pt x="238811" y="292153"/>
                  </a:lnTo>
                  <a:lnTo>
                    <a:pt x="240402" y="297666"/>
                  </a:lnTo>
                  <a:lnTo>
                    <a:pt x="242026" y="303178"/>
                  </a:lnTo>
                  <a:lnTo>
                    <a:pt x="243682" y="308690"/>
                  </a:lnTo>
                  <a:lnTo>
                    <a:pt x="245372" y="314203"/>
                  </a:lnTo>
                  <a:lnTo>
                    <a:pt x="247092" y="319715"/>
                  </a:lnTo>
                  <a:lnTo>
                    <a:pt x="248840" y="325227"/>
                  </a:lnTo>
                  <a:lnTo>
                    <a:pt x="250616" y="330740"/>
                  </a:lnTo>
                  <a:lnTo>
                    <a:pt x="252419" y="336252"/>
                  </a:lnTo>
                  <a:lnTo>
                    <a:pt x="254249" y="341764"/>
                  </a:lnTo>
                  <a:lnTo>
                    <a:pt x="256107" y="347277"/>
                  </a:lnTo>
                  <a:lnTo>
                    <a:pt x="257998" y="352789"/>
                  </a:lnTo>
                  <a:lnTo>
                    <a:pt x="259923" y="358301"/>
                  </a:lnTo>
                  <a:lnTo>
                    <a:pt x="261880" y="363814"/>
                  </a:lnTo>
                  <a:lnTo>
                    <a:pt x="263873" y="369326"/>
                  </a:lnTo>
                  <a:lnTo>
                    <a:pt x="265904" y="374838"/>
                  </a:lnTo>
                  <a:lnTo>
                    <a:pt x="267974" y="380351"/>
                  </a:lnTo>
                  <a:lnTo>
                    <a:pt x="270087" y="385863"/>
                  </a:lnTo>
                  <a:lnTo>
                    <a:pt x="272253" y="391375"/>
                  </a:lnTo>
                  <a:lnTo>
                    <a:pt x="274470" y="396888"/>
                  </a:lnTo>
                  <a:lnTo>
                    <a:pt x="276738" y="402400"/>
                  </a:lnTo>
                  <a:lnTo>
                    <a:pt x="279061" y="407912"/>
                  </a:lnTo>
                  <a:lnTo>
                    <a:pt x="281439" y="413425"/>
                  </a:lnTo>
                  <a:lnTo>
                    <a:pt x="283874" y="418937"/>
                  </a:lnTo>
                  <a:lnTo>
                    <a:pt x="286368" y="424449"/>
                  </a:lnTo>
                  <a:lnTo>
                    <a:pt x="288933" y="429962"/>
                  </a:lnTo>
                  <a:lnTo>
                    <a:pt x="291559" y="435474"/>
                  </a:lnTo>
                  <a:lnTo>
                    <a:pt x="294243" y="440986"/>
                  </a:lnTo>
                  <a:lnTo>
                    <a:pt x="296984" y="446499"/>
                  </a:lnTo>
                  <a:lnTo>
                    <a:pt x="299779" y="452011"/>
                  </a:lnTo>
                  <a:lnTo>
                    <a:pt x="302626" y="457523"/>
                  </a:lnTo>
                  <a:lnTo>
                    <a:pt x="305521" y="463036"/>
                  </a:lnTo>
                  <a:lnTo>
                    <a:pt x="308466" y="468548"/>
                  </a:lnTo>
                  <a:lnTo>
                    <a:pt x="311445" y="474060"/>
                  </a:lnTo>
                  <a:lnTo>
                    <a:pt x="314452" y="479573"/>
                  </a:lnTo>
                  <a:lnTo>
                    <a:pt x="317480" y="485085"/>
                  </a:lnTo>
                  <a:lnTo>
                    <a:pt x="320521" y="490597"/>
                  </a:lnTo>
                  <a:lnTo>
                    <a:pt x="323568" y="496110"/>
                  </a:lnTo>
                  <a:lnTo>
                    <a:pt x="326611" y="501622"/>
                  </a:lnTo>
                  <a:lnTo>
                    <a:pt x="329639" y="507134"/>
                  </a:lnTo>
                  <a:lnTo>
                    <a:pt x="332643" y="512647"/>
                  </a:lnTo>
                  <a:lnTo>
                    <a:pt x="335617" y="518159"/>
                  </a:lnTo>
                  <a:lnTo>
                    <a:pt x="338553" y="523671"/>
                  </a:lnTo>
                  <a:lnTo>
                    <a:pt x="341445" y="529184"/>
                  </a:lnTo>
                  <a:lnTo>
                    <a:pt x="344287" y="534696"/>
                  </a:lnTo>
                  <a:lnTo>
                    <a:pt x="347070" y="540208"/>
                  </a:lnTo>
                  <a:lnTo>
                    <a:pt x="349783" y="545721"/>
                  </a:lnTo>
                  <a:lnTo>
                    <a:pt x="352433" y="551233"/>
                  </a:lnTo>
                  <a:lnTo>
                    <a:pt x="355017" y="556745"/>
                  </a:lnTo>
                  <a:lnTo>
                    <a:pt x="357535" y="562258"/>
                  </a:lnTo>
                  <a:lnTo>
                    <a:pt x="359986" y="567770"/>
                  </a:lnTo>
                  <a:lnTo>
                    <a:pt x="362370" y="573282"/>
                  </a:lnTo>
                  <a:lnTo>
                    <a:pt x="364684" y="578795"/>
                  </a:lnTo>
                  <a:lnTo>
                    <a:pt x="366928" y="584307"/>
                  </a:lnTo>
                  <a:lnTo>
                    <a:pt x="369112" y="589819"/>
                  </a:lnTo>
                  <a:lnTo>
                    <a:pt x="371240" y="595332"/>
                  </a:lnTo>
                  <a:lnTo>
                    <a:pt x="373316" y="600844"/>
                  </a:lnTo>
                  <a:lnTo>
                    <a:pt x="375341" y="606356"/>
                  </a:lnTo>
                  <a:lnTo>
                    <a:pt x="377321" y="611869"/>
                  </a:lnTo>
                  <a:lnTo>
                    <a:pt x="379254" y="617381"/>
                  </a:lnTo>
                  <a:lnTo>
                    <a:pt x="381147" y="622893"/>
                  </a:lnTo>
                  <a:lnTo>
                    <a:pt x="383007" y="628406"/>
                  </a:lnTo>
                  <a:lnTo>
                    <a:pt x="384837" y="633918"/>
                  </a:lnTo>
                  <a:lnTo>
                    <a:pt x="386640" y="639430"/>
                  </a:lnTo>
                  <a:lnTo>
                    <a:pt x="388420" y="644943"/>
                  </a:lnTo>
                  <a:lnTo>
                    <a:pt x="390177" y="650455"/>
                  </a:lnTo>
                  <a:lnTo>
                    <a:pt x="391913" y="655967"/>
                  </a:lnTo>
                  <a:lnTo>
                    <a:pt x="393629" y="661480"/>
                  </a:lnTo>
                  <a:lnTo>
                    <a:pt x="395327" y="666992"/>
                  </a:lnTo>
                  <a:lnTo>
                    <a:pt x="397006" y="672504"/>
                  </a:lnTo>
                  <a:lnTo>
                    <a:pt x="398666" y="678017"/>
                  </a:lnTo>
                  <a:lnTo>
                    <a:pt x="400304" y="683529"/>
                  </a:lnTo>
                  <a:lnTo>
                    <a:pt x="401918" y="689041"/>
                  </a:lnTo>
                  <a:lnTo>
                    <a:pt x="403498" y="694554"/>
                  </a:lnTo>
                  <a:lnTo>
                    <a:pt x="405043" y="700066"/>
                  </a:lnTo>
                  <a:lnTo>
                    <a:pt x="406547" y="705578"/>
                  </a:lnTo>
                  <a:lnTo>
                    <a:pt x="408006" y="711091"/>
                  </a:lnTo>
                  <a:lnTo>
                    <a:pt x="409412" y="716603"/>
                  </a:lnTo>
                  <a:lnTo>
                    <a:pt x="410759" y="722115"/>
                  </a:lnTo>
                  <a:lnTo>
                    <a:pt x="412039" y="727628"/>
                  </a:lnTo>
                  <a:lnTo>
                    <a:pt x="413229" y="733140"/>
                  </a:lnTo>
                  <a:lnTo>
                    <a:pt x="414335" y="738652"/>
                  </a:lnTo>
                  <a:lnTo>
                    <a:pt x="415351" y="744165"/>
                  </a:lnTo>
                  <a:lnTo>
                    <a:pt x="416270" y="749677"/>
                  </a:lnTo>
                  <a:lnTo>
                    <a:pt x="417086" y="755189"/>
                  </a:lnTo>
                  <a:lnTo>
                    <a:pt x="417794" y="760702"/>
                  </a:lnTo>
                  <a:lnTo>
                    <a:pt x="418387" y="766214"/>
                  </a:lnTo>
                  <a:lnTo>
                    <a:pt x="418843" y="771726"/>
                  </a:lnTo>
                  <a:lnTo>
                    <a:pt x="419180" y="777239"/>
                  </a:lnTo>
                  <a:lnTo>
                    <a:pt x="419397" y="782751"/>
                  </a:lnTo>
                  <a:lnTo>
                    <a:pt x="419492" y="788263"/>
                  </a:lnTo>
                  <a:lnTo>
                    <a:pt x="419467" y="793776"/>
                  </a:lnTo>
                  <a:lnTo>
                    <a:pt x="419321" y="799288"/>
                  </a:lnTo>
                  <a:lnTo>
                    <a:pt x="419050" y="804800"/>
                  </a:lnTo>
                  <a:lnTo>
                    <a:pt x="418645" y="810313"/>
                  </a:lnTo>
                  <a:lnTo>
                    <a:pt x="418127" y="815825"/>
                  </a:lnTo>
                  <a:lnTo>
                    <a:pt x="417497" y="821337"/>
                  </a:lnTo>
                  <a:lnTo>
                    <a:pt x="416760" y="826850"/>
                  </a:lnTo>
                  <a:lnTo>
                    <a:pt x="415916" y="832362"/>
                  </a:lnTo>
                  <a:lnTo>
                    <a:pt x="414968" y="837874"/>
                  </a:lnTo>
                  <a:lnTo>
                    <a:pt x="413911" y="843387"/>
                  </a:lnTo>
                  <a:lnTo>
                    <a:pt x="412745" y="848899"/>
                  </a:lnTo>
                  <a:lnTo>
                    <a:pt x="411483" y="854411"/>
                  </a:lnTo>
                  <a:lnTo>
                    <a:pt x="410127" y="859924"/>
                  </a:lnTo>
                  <a:lnTo>
                    <a:pt x="408681" y="865436"/>
                  </a:lnTo>
                  <a:lnTo>
                    <a:pt x="407145" y="870948"/>
                  </a:lnTo>
                  <a:lnTo>
                    <a:pt x="405522" y="876461"/>
                  </a:lnTo>
                  <a:lnTo>
                    <a:pt x="403806" y="881973"/>
                  </a:lnTo>
                  <a:lnTo>
                    <a:pt x="402004" y="887485"/>
                  </a:lnTo>
                  <a:lnTo>
                    <a:pt x="400125" y="892998"/>
                  </a:lnTo>
                  <a:lnTo>
                    <a:pt x="398176" y="898510"/>
                  </a:lnTo>
                  <a:lnTo>
                    <a:pt x="396160" y="904022"/>
                  </a:lnTo>
                  <a:lnTo>
                    <a:pt x="394083" y="909535"/>
                  </a:lnTo>
                  <a:lnTo>
                    <a:pt x="391949" y="915047"/>
                  </a:lnTo>
                  <a:lnTo>
                    <a:pt x="389761" y="920559"/>
                  </a:lnTo>
                  <a:lnTo>
                    <a:pt x="387531" y="926072"/>
                  </a:lnTo>
                  <a:lnTo>
                    <a:pt x="385269" y="931584"/>
                  </a:lnTo>
                  <a:lnTo>
                    <a:pt x="382984" y="937096"/>
                  </a:lnTo>
                  <a:lnTo>
                    <a:pt x="380682" y="942609"/>
                  </a:lnTo>
                  <a:lnTo>
                    <a:pt x="378372" y="948121"/>
                  </a:lnTo>
                  <a:lnTo>
                    <a:pt x="376062" y="953633"/>
                  </a:lnTo>
                  <a:lnTo>
                    <a:pt x="373763" y="959146"/>
                  </a:lnTo>
                  <a:lnTo>
                    <a:pt x="371484" y="964658"/>
                  </a:lnTo>
                  <a:lnTo>
                    <a:pt x="369233" y="970170"/>
                  </a:lnTo>
                  <a:lnTo>
                    <a:pt x="367015" y="975683"/>
                  </a:lnTo>
                  <a:lnTo>
                    <a:pt x="364837" y="981195"/>
                  </a:lnTo>
                  <a:lnTo>
                    <a:pt x="362706" y="986707"/>
                  </a:lnTo>
                  <a:lnTo>
                    <a:pt x="360626" y="992220"/>
                  </a:lnTo>
                  <a:lnTo>
                    <a:pt x="358615" y="997732"/>
                  </a:lnTo>
                  <a:lnTo>
                    <a:pt x="356665" y="1003244"/>
                  </a:lnTo>
                  <a:lnTo>
                    <a:pt x="354778" y="1008757"/>
                  </a:lnTo>
                  <a:lnTo>
                    <a:pt x="352956" y="1014269"/>
                  </a:lnTo>
                  <a:lnTo>
                    <a:pt x="351197" y="1019781"/>
                  </a:lnTo>
                  <a:lnTo>
                    <a:pt x="349502" y="1025294"/>
                  </a:lnTo>
                  <a:lnTo>
                    <a:pt x="347869" y="1030806"/>
                  </a:lnTo>
                  <a:lnTo>
                    <a:pt x="346304" y="1036318"/>
                  </a:lnTo>
                  <a:lnTo>
                    <a:pt x="344789" y="1041831"/>
                  </a:lnTo>
                  <a:lnTo>
                    <a:pt x="343320" y="1047343"/>
                  </a:lnTo>
                  <a:lnTo>
                    <a:pt x="341890" y="1052855"/>
                  </a:lnTo>
                  <a:lnTo>
                    <a:pt x="340492" y="1058368"/>
                  </a:lnTo>
                  <a:lnTo>
                    <a:pt x="339119" y="1063880"/>
                  </a:lnTo>
                  <a:lnTo>
                    <a:pt x="337764" y="1069392"/>
                  </a:lnTo>
                  <a:lnTo>
                    <a:pt x="336416" y="1074905"/>
                  </a:lnTo>
                  <a:lnTo>
                    <a:pt x="335066" y="1080417"/>
                  </a:lnTo>
                  <a:lnTo>
                    <a:pt x="333707" y="1085929"/>
                  </a:lnTo>
                  <a:lnTo>
                    <a:pt x="332333" y="1091442"/>
                  </a:lnTo>
                  <a:lnTo>
                    <a:pt x="330939" y="1096954"/>
                  </a:lnTo>
                  <a:lnTo>
                    <a:pt x="329520" y="1102466"/>
                  </a:lnTo>
                  <a:lnTo>
                    <a:pt x="328070" y="1107979"/>
                  </a:lnTo>
                  <a:lnTo>
                    <a:pt x="326586" y="1113491"/>
                  </a:lnTo>
                  <a:lnTo>
                    <a:pt x="325072" y="1119003"/>
                  </a:lnTo>
                  <a:lnTo>
                    <a:pt x="323527" y="1124516"/>
                  </a:lnTo>
                  <a:lnTo>
                    <a:pt x="321955" y="1130028"/>
                  </a:lnTo>
                  <a:lnTo>
                    <a:pt x="320358" y="1135540"/>
                  </a:lnTo>
                  <a:lnTo>
                    <a:pt x="318741" y="1141053"/>
                  </a:lnTo>
                  <a:lnTo>
                    <a:pt x="317105" y="1146565"/>
                  </a:lnTo>
                  <a:lnTo>
                    <a:pt x="315460" y="1152077"/>
                  </a:lnTo>
                  <a:lnTo>
                    <a:pt x="313810" y="1157590"/>
                  </a:lnTo>
                  <a:lnTo>
                    <a:pt x="312161" y="1163102"/>
                  </a:lnTo>
                  <a:lnTo>
                    <a:pt x="310517" y="1168614"/>
                  </a:lnTo>
                  <a:lnTo>
                    <a:pt x="308883" y="1174127"/>
                  </a:lnTo>
                  <a:lnTo>
                    <a:pt x="307262" y="1179639"/>
                  </a:lnTo>
                  <a:lnTo>
                    <a:pt x="305660" y="1185151"/>
                  </a:lnTo>
                  <a:lnTo>
                    <a:pt x="304078" y="1190664"/>
                  </a:lnTo>
                  <a:lnTo>
                    <a:pt x="302515" y="1196176"/>
                  </a:lnTo>
                  <a:lnTo>
                    <a:pt x="300972" y="1201688"/>
                  </a:lnTo>
                  <a:lnTo>
                    <a:pt x="299448" y="1207201"/>
                  </a:lnTo>
                  <a:lnTo>
                    <a:pt x="297941" y="1212713"/>
                  </a:lnTo>
                  <a:lnTo>
                    <a:pt x="296451" y="1218225"/>
                  </a:lnTo>
                  <a:lnTo>
                    <a:pt x="294977" y="1223738"/>
                  </a:lnTo>
                  <a:lnTo>
                    <a:pt x="293515" y="1229250"/>
                  </a:lnTo>
                  <a:lnTo>
                    <a:pt x="292061" y="1234762"/>
                  </a:lnTo>
                  <a:lnTo>
                    <a:pt x="290615" y="1240275"/>
                  </a:lnTo>
                  <a:lnTo>
                    <a:pt x="289174" y="1245787"/>
                  </a:lnTo>
                  <a:lnTo>
                    <a:pt x="287738" y="1251299"/>
                  </a:lnTo>
                  <a:lnTo>
                    <a:pt x="286304" y="1256812"/>
                  </a:lnTo>
                  <a:lnTo>
                    <a:pt x="284874" y="1262324"/>
                  </a:lnTo>
                  <a:lnTo>
                    <a:pt x="283448" y="1267836"/>
                  </a:lnTo>
                  <a:lnTo>
                    <a:pt x="282025" y="1273349"/>
                  </a:lnTo>
                  <a:lnTo>
                    <a:pt x="280608" y="1278861"/>
                  </a:lnTo>
                  <a:lnTo>
                    <a:pt x="279197" y="1284373"/>
                  </a:lnTo>
                  <a:lnTo>
                    <a:pt x="277795" y="1289886"/>
                  </a:lnTo>
                  <a:lnTo>
                    <a:pt x="276403" y="1295398"/>
                  </a:lnTo>
                  <a:lnTo>
                    <a:pt x="275027" y="1300910"/>
                  </a:lnTo>
                  <a:lnTo>
                    <a:pt x="273665" y="1306423"/>
                  </a:lnTo>
                  <a:lnTo>
                    <a:pt x="272321" y="1311935"/>
                  </a:lnTo>
                  <a:lnTo>
                    <a:pt x="270995" y="1317447"/>
                  </a:lnTo>
                  <a:lnTo>
                    <a:pt x="269690" y="1322960"/>
                  </a:lnTo>
                  <a:lnTo>
                    <a:pt x="268407" y="1328472"/>
                  </a:lnTo>
                  <a:lnTo>
                    <a:pt x="267148" y="1333984"/>
                  </a:lnTo>
                  <a:lnTo>
                    <a:pt x="265917" y="1339497"/>
                  </a:lnTo>
                  <a:lnTo>
                    <a:pt x="264711" y="1345009"/>
                  </a:lnTo>
                  <a:lnTo>
                    <a:pt x="263532" y="1350521"/>
                  </a:lnTo>
                  <a:lnTo>
                    <a:pt x="262380" y="1356034"/>
                  </a:lnTo>
                  <a:lnTo>
                    <a:pt x="261254" y="1361546"/>
                  </a:lnTo>
                  <a:lnTo>
                    <a:pt x="260155" y="1367058"/>
                  </a:lnTo>
                  <a:lnTo>
                    <a:pt x="259086" y="1372571"/>
                  </a:lnTo>
                  <a:lnTo>
                    <a:pt x="258047" y="1378083"/>
                  </a:lnTo>
                  <a:lnTo>
                    <a:pt x="257035" y="1383595"/>
                  </a:lnTo>
                  <a:lnTo>
                    <a:pt x="256049" y="1389108"/>
                  </a:lnTo>
                  <a:lnTo>
                    <a:pt x="255089" y="1394620"/>
                  </a:lnTo>
                  <a:lnTo>
                    <a:pt x="254154" y="1400132"/>
                  </a:lnTo>
                  <a:lnTo>
                    <a:pt x="253243" y="1405645"/>
                  </a:lnTo>
                  <a:lnTo>
                    <a:pt x="252356" y="1411157"/>
                  </a:lnTo>
                  <a:lnTo>
                    <a:pt x="251492" y="1416669"/>
                  </a:lnTo>
                  <a:lnTo>
                    <a:pt x="250647" y="1422182"/>
                  </a:lnTo>
                  <a:lnTo>
                    <a:pt x="249819" y="1427694"/>
                  </a:lnTo>
                  <a:lnTo>
                    <a:pt x="249007" y="1433206"/>
                  </a:lnTo>
                  <a:lnTo>
                    <a:pt x="248209" y="1438719"/>
                  </a:lnTo>
                  <a:lnTo>
                    <a:pt x="247424" y="1444231"/>
                  </a:lnTo>
                  <a:lnTo>
                    <a:pt x="246651" y="1449743"/>
                  </a:lnTo>
                  <a:lnTo>
                    <a:pt x="245888" y="1455256"/>
                  </a:lnTo>
                  <a:lnTo>
                    <a:pt x="245135" y="1460768"/>
                  </a:lnTo>
                  <a:lnTo>
                    <a:pt x="244390" y="1466280"/>
                  </a:lnTo>
                  <a:lnTo>
                    <a:pt x="243655" y="1471793"/>
                  </a:lnTo>
                  <a:lnTo>
                    <a:pt x="242928" y="1477305"/>
                  </a:lnTo>
                  <a:lnTo>
                    <a:pt x="242212" y="1482817"/>
                  </a:lnTo>
                  <a:lnTo>
                    <a:pt x="241510" y="1488330"/>
                  </a:lnTo>
                  <a:lnTo>
                    <a:pt x="240822" y="1493842"/>
                  </a:lnTo>
                  <a:lnTo>
                    <a:pt x="240150" y="1499354"/>
                  </a:lnTo>
                  <a:lnTo>
                    <a:pt x="239496" y="1504867"/>
                  </a:lnTo>
                  <a:lnTo>
                    <a:pt x="238862" y="1510379"/>
                  </a:lnTo>
                  <a:lnTo>
                    <a:pt x="238251" y="1515891"/>
                  </a:lnTo>
                  <a:lnTo>
                    <a:pt x="237665" y="1521404"/>
                  </a:lnTo>
                  <a:lnTo>
                    <a:pt x="237111" y="1526916"/>
                  </a:lnTo>
                  <a:lnTo>
                    <a:pt x="236588" y="1532428"/>
                  </a:lnTo>
                  <a:lnTo>
                    <a:pt x="236095" y="1537941"/>
                  </a:lnTo>
                  <a:lnTo>
                    <a:pt x="235633" y="1543453"/>
                  </a:lnTo>
                  <a:lnTo>
                    <a:pt x="235203" y="1548965"/>
                  </a:lnTo>
                  <a:lnTo>
                    <a:pt x="234805" y="1554478"/>
                  </a:lnTo>
                  <a:lnTo>
                    <a:pt x="234439" y="1559990"/>
                  </a:lnTo>
                  <a:lnTo>
                    <a:pt x="234108" y="1565502"/>
                  </a:lnTo>
                  <a:lnTo>
                    <a:pt x="233804" y="1571015"/>
                  </a:lnTo>
                  <a:lnTo>
                    <a:pt x="233524" y="1576527"/>
                  </a:lnTo>
                  <a:lnTo>
                    <a:pt x="233267" y="1582039"/>
                  </a:lnTo>
                  <a:lnTo>
                    <a:pt x="233027" y="1587552"/>
                  </a:lnTo>
                  <a:lnTo>
                    <a:pt x="232803" y="1593064"/>
                  </a:lnTo>
                  <a:lnTo>
                    <a:pt x="232589" y="1598576"/>
                  </a:lnTo>
                  <a:lnTo>
                    <a:pt x="232382" y="1604089"/>
                  </a:lnTo>
                  <a:lnTo>
                    <a:pt x="232176" y="1609601"/>
                  </a:lnTo>
                  <a:lnTo>
                    <a:pt x="231966" y="1615113"/>
                  </a:lnTo>
                  <a:lnTo>
                    <a:pt x="231749" y="1620626"/>
                  </a:lnTo>
                  <a:lnTo>
                    <a:pt x="231522" y="1626138"/>
                  </a:lnTo>
                  <a:lnTo>
                    <a:pt x="231280" y="1631650"/>
                  </a:lnTo>
                  <a:lnTo>
                    <a:pt x="231021" y="1637163"/>
                  </a:lnTo>
                  <a:lnTo>
                    <a:pt x="230740" y="1642675"/>
                  </a:lnTo>
                  <a:lnTo>
                    <a:pt x="230438" y="1648187"/>
                  </a:lnTo>
                  <a:lnTo>
                    <a:pt x="230115" y="1653700"/>
                  </a:lnTo>
                  <a:lnTo>
                    <a:pt x="229771" y="1659212"/>
                  </a:lnTo>
                  <a:lnTo>
                    <a:pt x="229406" y="1664724"/>
                  </a:lnTo>
                  <a:lnTo>
                    <a:pt x="229023" y="1670237"/>
                  </a:lnTo>
                  <a:lnTo>
                    <a:pt x="228621" y="1675749"/>
                  </a:lnTo>
                  <a:lnTo>
                    <a:pt x="228205" y="1681261"/>
                  </a:lnTo>
                  <a:lnTo>
                    <a:pt x="227781" y="1686774"/>
                  </a:lnTo>
                  <a:lnTo>
                    <a:pt x="227351" y="1692286"/>
                  </a:lnTo>
                  <a:lnTo>
                    <a:pt x="226921" y="1697798"/>
                  </a:lnTo>
                  <a:lnTo>
                    <a:pt x="226495" y="1703311"/>
                  </a:lnTo>
                  <a:lnTo>
                    <a:pt x="226076" y="1708823"/>
                  </a:lnTo>
                  <a:lnTo>
                    <a:pt x="225672" y="1714335"/>
                  </a:lnTo>
                  <a:lnTo>
                    <a:pt x="225287" y="1719848"/>
                  </a:lnTo>
                  <a:lnTo>
                    <a:pt x="224924" y="1725360"/>
                  </a:lnTo>
                  <a:lnTo>
                    <a:pt x="224585" y="1730872"/>
                  </a:lnTo>
                  <a:lnTo>
                    <a:pt x="224273" y="1736385"/>
                  </a:lnTo>
                  <a:lnTo>
                    <a:pt x="223988" y="1741897"/>
                  </a:lnTo>
                  <a:lnTo>
                    <a:pt x="223733" y="1747409"/>
                  </a:lnTo>
                  <a:lnTo>
                    <a:pt x="223512" y="1752922"/>
                  </a:lnTo>
                  <a:lnTo>
                    <a:pt x="223319" y="1758434"/>
                  </a:lnTo>
                  <a:lnTo>
                    <a:pt x="223153" y="1763946"/>
                  </a:lnTo>
                  <a:lnTo>
                    <a:pt x="223009" y="1769459"/>
                  </a:lnTo>
                  <a:lnTo>
                    <a:pt x="222886" y="1774971"/>
                  </a:lnTo>
                  <a:lnTo>
                    <a:pt x="222781" y="1780483"/>
                  </a:lnTo>
                  <a:lnTo>
                    <a:pt x="222689" y="1785996"/>
                  </a:lnTo>
                  <a:lnTo>
                    <a:pt x="222608" y="1791508"/>
                  </a:lnTo>
                  <a:lnTo>
                    <a:pt x="222531" y="1797020"/>
                  </a:lnTo>
                  <a:lnTo>
                    <a:pt x="222456" y="1802533"/>
                  </a:lnTo>
                  <a:lnTo>
                    <a:pt x="222379" y="1808045"/>
                  </a:lnTo>
                  <a:lnTo>
                    <a:pt x="222298" y="1813557"/>
                  </a:lnTo>
                  <a:lnTo>
                    <a:pt x="222210" y="1819070"/>
                  </a:lnTo>
                  <a:lnTo>
                    <a:pt x="222113" y="1824582"/>
                  </a:lnTo>
                  <a:lnTo>
                    <a:pt x="222005" y="1830094"/>
                  </a:lnTo>
                  <a:lnTo>
                    <a:pt x="221888" y="1835607"/>
                  </a:lnTo>
                  <a:lnTo>
                    <a:pt x="221760" y="1841119"/>
                  </a:lnTo>
                  <a:lnTo>
                    <a:pt x="221624" y="1846631"/>
                  </a:lnTo>
                  <a:lnTo>
                    <a:pt x="221480" y="1852144"/>
                  </a:lnTo>
                  <a:lnTo>
                    <a:pt x="221331" y="1857656"/>
                  </a:lnTo>
                  <a:lnTo>
                    <a:pt x="221176" y="1863168"/>
                  </a:lnTo>
                  <a:lnTo>
                    <a:pt x="221020" y="1868681"/>
                  </a:lnTo>
                  <a:lnTo>
                    <a:pt x="220864" y="1874193"/>
                  </a:lnTo>
                  <a:lnTo>
                    <a:pt x="220710" y="1879705"/>
                  </a:lnTo>
                  <a:lnTo>
                    <a:pt x="220560" y="1885218"/>
                  </a:lnTo>
                  <a:lnTo>
                    <a:pt x="220416" y="1890730"/>
                  </a:lnTo>
                  <a:lnTo>
                    <a:pt x="220278" y="1896242"/>
                  </a:lnTo>
                  <a:lnTo>
                    <a:pt x="220150" y="1901755"/>
                  </a:lnTo>
                  <a:lnTo>
                    <a:pt x="220032" y="1907267"/>
                  </a:lnTo>
                  <a:lnTo>
                    <a:pt x="219923" y="1912779"/>
                  </a:lnTo>
                  <a:lnTo>
                    <a:pt x="219825" y="1918292"/>
                  </a:lnTo>
                  <a:lnTo>
                    <a:pt x="219737" y="1923804"/>
                  </a:lnTo>
                  <a:lnTo>
                    <a:pt x="219658" y="1929316"/>
                  </a:lnTo>
                  <a:lnTo>
                    <a:pt x="219589" y="1934829"/>
                  </a:lnTo>
                  <a:lnTo>
                    <a:pt x="219529" y="1940341"/>
                  </a:lnTo>
                  <a:lnTo>
                    <a:pt x="219478" y="1945853"/>
                  </a:lnTo>
                  <a:lnTo>
                    <a:pt x="219434" y="1951366"/>
                  </a:lnTo>
                  <a:lnTo>
                    <a:pt x="219395" y="1956878"/>
                  </a:lnTo>
                  <a:lnTo>
                    <a:pt x="219362" y="1962390"/>
                  </a:lnTo>
                  <a:lnTo>
                    <a:pt x="219333" y="1967903"/>
                  </a:lnTo>
                  <a:lnTo>
                    <a:pt x="219308" y="1973415"/>
                  </a:lnTo>
                  <a:lnTo>
                    <a:pt x="219285" y="1978927"/>
                  </a:lnTo>
                  <a:lnTo>
                    <a:pt x="219263" y="1984440"/>
                  </a:lnTo>
                  <a:lnTo>
                    <a:pt x="219242" y="1989952"/>
                  </a:lnTo>
                  <a:lnTo>
                    <a:pt x="219220" y="1995464"/>
                  </a:lnTo>
                  <a:lnTo>
                    <a:pt x="219197" y="2000977"/>
                  </a:lnTo>
                  <a:lnTo>
                    <a:pt x="219173" y="2006489"/>
                  </a:lnTo>
                  <a:lnTo>
                    <a:pt x="219146" y="2012001"/>
                  </a:lnTo>
                  <a:lnTo>
                    <a:pt x="219116" y="2017514"/>
                  </a:lnTo>
                  <a:lnTo>
                    <a:pt x="219081" y="2023026"/>
                  </a:lnTo>
                  <a:lnTo>
                    <a:pt x="219043" y="2028538"/>
                  </a:lnTo>
                  <a:lnTo>
                    <a:pt x="218999" y="2034051"/>
                  </a:lnTo>
                  <a:lnTo>
                    <a:pt x="218951" y="2039563"/>
                  </a:lnTo>
                  <a:lnTo>
                    <a:pt x="218898" y="2045075"/>
                  </a:lnTo>
                  <a:lnTo>
                    <a:pt x="218839" y="2050588"/>
                  </a:lnTo>
                  <a:lnTo>
                    <a:pt x="218774" y="2056100"/>
                  </a:lnTo>
                  <a:lnTo>
                    <a:pt x="218704" y="2061612"/>
                  </a:lnTo>
                  <a:lnTo>
                    <a:pt x="218630" y="2067125"/>
                  </a:lnTo>
                  <a:lnTo>
                    <a:pt x="218552" y="2072637"/>
                  </a:lnTo>
                  <a:lnTo>
                    <a:pt x="218472" y="2078149"/>
                  </a:lnTo>
                  <a:lnTo>
                    <a:pt x="218390" y="2083662"/>
                  </a:lnTo>
                  <a:lnTo>
                    <a:pt x="218308" y="2089174"/>
                  </a:lnTo>
                  <a:lnTo>
                    <a:pt x="218228" y="2094686"/>
                  </a:lnTo>
                  <a:lnTo>
                    <a:pt x="218153" y="2100199"/>
                  </a:lnTo>
                  <a:lnTo>
                    <a:pt x="218084" y="2105711"/>
                  </a:lnTo>
                  <a:lnTo>
                    <a:pt x="218023" y="2111223"/>
                  </a:lnTo>
                  <a:lnTo>
                    <a:pt x="217974" y="2116736"/>
                  </a:lnTo>
                  <a:lnTo>
                    <a:pt x="217937" y="2122248"/>
                  </a:lnTo>
                  <a:lnTo>
                    <a:pt x="217916" y="2127760"/>
                  </a:lnTo>
                  <a:lnTo>
                    <a:pt x="217915" y="2133273"/>
                  </a:lnTo>
                  <a:lnTo>
                    <a:pt x="217935" y="2138785"/>
                  </a:lnTo>
                  <a:lnTo>
                    <a:pt x="217975" y="2144297"/>
                  </a:lnTo>
                  <a:lnTo>
                    <a:pt x="218038" y="2149810"/>
                  </a:lnTo>
                  <a:lnTo>
                    <a:pt x="218123" y="2155322"/>
                  </a:lnTo>
                  <a:lnTo>
                    <a:pt x="218232" y="2160834"/>
                  </a:lnTo>
                  <a:lnTo>
                    <a:pt x="218364" y="2166347"/>
                  </a:lnTo>
                  <a:lnTo>
                    <a:pt x="218520" y="2171859"/>
                  </a:lnTo>
                  <a:lnTo>
                    <a:pt x="218696" y="2177371"/>
                  </a:lnTo>
                  <a:lnTo>
                    <a:pt x="218890" y="2182884"/>
                  </a:lnTo>
                  <a:lnTo>
                    <a:pt x="219098" y="2188396"/>
                  </a:lnTo>
                  <a:lnTo>
                    <a:pt x="219319" y="2193908"/>
                  </a:lnTo>
                  <a:lnTo>
                    <a:pt x="219547" y="2199421"/>
                  </a:lnTo>
                  <a:lnTo>
                    <a:pt x="219781" y="2204933"/>
                  </a:lnTo>
                  <a:lnTo>
                    <a:pt x="220015" y="2210445"/>
                  </a:lnTo>
                  <a:lnTo>
                    <a:pt x="220244" y="2215958"/>
                  </a:lnTo>
                  <a:lnTo>
                    <a:pt x="220464" y="2221470"/>
                  </a:lnTo>
                  <a:lnTo>
                    <a:pt x="220672" y="2226982"/>
                  </a:lnTo>
                  <a:lnTo>
                    <a:pt x="220864" y="2232495"/>
                  </a:lnTo>
                  <a:lnTo>
                    <a:pt x="221037" y="2238007"/>
                  </a:lnTo>
                  <a:lnTo>
                    <a:pt x="221186" y="2243519"/>
                  </a:lnTo>
                  <a:lnTo>
                    <a:pt x="221308" y="2249032"/>
                  </a:lnTo>
                  <a:lnTo>
                    <a:pt x="221404" y="2254544"/>
                  </a:lnTo>
                  <a:lnTo>
                    <a:pt x="221473" y="2260056"/>
                  </a:lnTo>
                  <a:lnTo>
                    <a:pt x="221515" y="2265569"/>
                  </a:lnTo>
                  <a:lnTo>
                    <a:pt x="221530" y="2271081"/>
                  </a:lnTo>
                  <a:lnTo>
                    <a:pt x="221519" y="2276593"/>
                  </a:lnTo>
                  <a:lnTo>
                    <a:pt x="221480" y="2282106"/>
                  </a:lnTo>
                  <a:lnTo>
                    <a:pt x="221418" y="2287618"/>
                  </a:lnTo>
                  <a:lnTo>
                    <a:pt x="221337" y="2293130"/>
                  </a:lnTo>
                  <a:lnTo>
                    <a:pt x="221239" y="2298643"/>
                  </a:lnTo>
                  <a:lnTo>
                    <a:pt x="221127" y="2304155"/>
                  </a:lnTo>
                  <a:lnTo>
                    <a:pt x="221004" y="2309667"/>
                  </a:lnTo>
                  <a:lnTo>
                    <a:pt x="220873" y="2315180"/>
                  </a:lnTo>
                  <a:lnTo>
                    <a:pt x="220735" y="2320692"/>
                  </a:lnTo>
                  <a:lnTo>
                    <a:pt x="220594" y="2326204"/>
                  </a:lnTo>
                  <a:lnTo>
                    <a:pt x="220453" y="2331717"/>
                  </a:lnTo>
                  <a:lnTo>
                    <a:pt x="220313" y="2337229"/>
                  </a:lnTo>
                  <a:lnTo>
                    <a:pt x="220175" y="2342741"/>
                  </a:lnTo>
                  <a:lnTo>
                    <a:pt x="220041" y="2348254"/>
                  </a:lnTo>
                  <a:lnTo>
                    <a:pt x="219910" y="2353766"/>
                  </a:lnTo>
                  <a:lnTo>
                    <a:pt x="219785" y="2359278"/>
                  </a:lnTo>
                  <a:lnTo>
                    <a:pt x="219663" y="2364791"/>
                  </a:lnTo>
                  <a:lnTo>
                    <a:pt x="219545" y="2370303"/>
                  </a:lnTo>
                  <a:lnTo>
                    <a:pt x="219431" y="2375815"/>
                  </a:lnTo>
                  <a:lnTo>
                    <a:pt x="219319" y="2381328"/>
                  </a:lnTo>
                  <a:lnTo>
                    <a:pt x="219209" y="2386840"/>
                  </a:lnTo>
                  <a:lnTo>
                    <a:pt x="219101" y="2392352"/>
                  </a:lnTo>
                  <a:lnTo>
                    <a:pt x="218995" y="2397865"/>
                  </a:lnTo>
                  <a:lnTo>
                    <a:pt x="218890" y="2403377"/>
                  </a:lnTo>
                  <a:lnTo>
                    <a:pt x="218786" y="2408889"/>
                  </a:lnTo>
                  <a:lnTo>
                    <a:pt x="218685" y="2414402"/>
                  </a:lnTo>
                  <a:lnTo>
                    <a:pt x="218587" y="2419914"/>
                  </a:lnTo>
                  <a:lnTo>
                    <a:pt x="218493" y="2425426"/>
                  </a:lnTo>
                  <a:lnTo>
                    <a:pt x="218405" y="2430939"/>
                  </a:lnTo>
                  <a:lnTo>
                    <a:pt x="218327" y="2436451"/>
                  </a:lnTo>
                  <a:lnTo>
                    <a:pt x="218259" y="2441963"/>
                  </a:lnTo>
                  <a:lnTo>
                    <a:pt x="218206" y="2447476"/>
                  </a:lnTo>
                  <a:lnTo>
                    <a:pt x="218168" y="2452988"/>
                  </a:lnTo>
                  <a:lnTo>
                    <a:pt x="218150" y="2458500"/>
                  </a:lnTo>
                  <a:lnTo>
                    <a:pt x="218153" y="2464013"/>
                  </a:lnTo>
                  <a:lnTo>
                    <a:pt x="218184" y="2469525"/>
                  </a:lnTo>
                  <a:lnTo>
                    <a:pt x="218247" y="2475037"/>
                  </a:lnTo>
                  <a:lnTo>
                    <a:pt x="218343" y="2480550"/>
                  </a:lnTo>
                  <a:lnTo>
                    <a:pt x="218472" y="2486062"/>
                  </a:lnTo>
                  <a:lnTo>
                    <a:pt x="218636" y="2491574"/>
                  </a:lnTo>
                  <a:lnTo>
                    <a:pt x="218838" y="2497087"/>
                  </a:lnTo>
                  <a:lnTo>
                    <a:pt x="219078" y="2502599"/>
                  </a:lnTo>
                  <a:lnTo>
                    <a:pt x="219360" y="2508111"/>
                  </a:lnTo>
                  <a:lnTo>
                    <a:pt x="219684" y="2513624"/>
                  </a:lnTo>
                  <a:lnTo>
                    <a:pt x="220044" y="2519136"/>
                  </a:lnTo>
                  <a:lnTo>
                    <a:pt x="220437" y="2524648"/>
                  </a:lnTo>
                  <a:lnTo>
                    <a:pt x="220862" y="2530161"/>
                  </a:lnTo>
                  <a:lnTo>
                    <a:pt x="221315" y="2535673"/>
                  </a:lnTo>
                  <a:lnTo>
                    <a:pt x="221792" y="2541185"/>
                  </a:lnTo>
                  <a:lnTo>
                    <a:pt x="222290" y="2546698"/>
                  </a:lnTo>
                  <a:lnTo>
                    <a:pt x="222801" y="2552210"/>
                  </a:lnTo>
                  <a:lnTo>
                    <a:pt x="223319" y="2557722"/>
                  </a:lnTo>
                  <a:lnTo>
                    <a:pt x="223837" y="2563235"/>
                  </a:lnTo>
                  <a:lnTo>
                    <a:pt x="224349" y="2568747"/>
                  </a:lnTo>
                  <a:lnTo>
                    <a:pt x="224851" y="2574259"/>
                  </a:lnTo>
                  <a:lnTo>
                    <a:pt x="225335" y="2579772"/>
                  </a:lnTo>
                  <a:lnTo>
                    <a:pt x="225791" y="2585284"/>
                  </a:lnTo>
                  <a:lnTo>
                    <a:pt x="226214" y="2590796"/>
                  </a:lnTo>
                  <a:lnTo>
                    <a:pt x="226602" y="2596309"/>
                  </a:lnTo>
                  <a:lnTo>
                    <a:pt x="226950" y="2601821"/>
                  </a:lnTo>
                  <a:lnTo>
                    <a:pt x="227254" y="2607333"/>
                  </a:lnTo>
                  <a:lnTo>
                    <a:pt x="227510" y="2612846"/>
                  </a:lnTo>
                  <a:lnTo>
                    <a:pt x="227716" y="2618358"/>
                  </a:lnTo>
                  <a:lnTo>
                    <a:pt x="227859" y="2623870"/>
                  </a:lnTo>
                  <a:lnTo>
                    <a:pt x="227946" y="2629383"/>
                  </a:lnTo>
                  <a:lnTo>
                    <a:pt x="227979" y="2634895"/>
                  </a:lnTo>
                  <a:lnTo>
                    <a:pt x="227956" y="2640407"/>
                  </a:lnTo>
                  <a:lnTo>
                    <a:pt x="227878" y="2645920"/>
                  </a:lnTo>
                  <a:lnTo>
                    <a:pt x="227746" y="2651432"/>
                  </a:lnTo>
                  <a:lnTo>
                    <a:pt x="227560" y="2656944"/>
                  </a:lnTo>
                  <a:lnTo>
                    <a:pt x="227313" y="2662457"/>
                  </a:lnTo>
                  <a:lnTo>
                    <a:pt x="227018" y="2667969"/>
                  </a:lnTo>
                  <a:lnTo>
                    <a:pt x="226677" y="2673481"/>
                  </a:lnTo>
                  <a:lnTo>
                    <a:pt x="226292" y="2678994"/>
                  </a:lnTo>
                  <a:lnTo>
                    <a:pt x="225866" y="2684506"/>
                  </a:lnTo>
                  <a:lnTo>
                    <a:pt x="225402" y="2690018"/>
                  </a:lnTo>
                  <a:lnTo>
                    <a:pt x="224902" y="2695531"/>
                  </a:lnTo>
                  <a:lnTo>
                    <a:pt x="224366" y="2701043"/>
                  </a:lnTo>
                  <a:lnTo>
                    <a:pt x="223804" y="2706555"/>
                  </a:lnTo>
                  <a:lnTo>
                    <a:pt x="223218" y="2712068"/>
                  </a:lnTo>
                  <a:lnTo>
                    <a:pt x="222613" y="2717580"/>
                  </a:lnTo>
                  <a:lnTo>
                    <a:pt x="221991" y="2723092"/>
                  </a:lnTo>
                  <a:lnTo>
                    <a:pt x="221357" y="2728605"/>
                  </a:lnTo>
                  <a:lnTo>
                    <a:pt x="220715" y="2734117"/>
                  </a:lnTo>
                  <a:lnTo>
                    <a:pt x="220068" y="2739629"/>
                  </a:lnTo>
                  <a:lnTo>
                    <a:pt x="219423" y="2745142"/>
                  </a:lnTo>
                  <a:lnTo>
                    <a:pt x="218782" y="2750654"/>
                  </a:lnTo>
                  <a:lnTo>
                    <a:pt x="218149" y="2756166"/>
                  </a:lnTo>
                  <a:lnTo>
                    <a:pt x="217527" y="2761679"/>
                  </a:lnTo>
                  <a:lnTo>
                    <a:pt x="216921" y="2767191"/>
                  </a:lnTo>
                  <a:lnTo>
                    <a:pt x="216334" y="2772703"/>
                  </a:lnTo>
                  <a:lnTo>
                    <a:pt x="215770" y="2778216"/>
                  </a:lnTo>
                  <a:lnTo>
                    <a:pt x="215231" y="2783728"/>
                  </a:lnTo>
                  <a:lnTo>
                    <a:pt x="214718" y="2789240"/>
                  </a:lnTo>
                  <a:lnTo>
                    <a:pt x="214231" y="2794753"/>
                  </a:lnTo>
                  <a:lnTo>
                    <a:pt x="213774" y="2800265"/>
                  </a:lnTo>
                  <a:lnTo>
                    <a:pt x="213345" y="2805777"/>
                  </a:lnTo>
                  <a:lnTo>
                    <a:pt x="212950" y="2811290"/>
                  </a:lnTo>
                  <a:lnTo>
                    <a:pt x="212588" y="2816802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3" name="pg38">
              <a:extLst>
                <a:ext uri="{FF2B5EF4-FFF2-40B4-BE49-F238E27FC236}">
                  <a16:creationId xmlns:a16="http://schemas.microsoft.com/office/drawing/2014/main" id="{755FCCB3-2EB1-A598-91B7-27DD9E130A97}"/>
                </a:ext>
              </a:extLst>
            </p:cNvPr>
            <p:cNvSpPr/>
            <p:nvPr/>
          </p:nvSpPr>
          <p:spPr>
            <a:xfrm>
              <a:off x="8404343" y="3844882"/>
              <a:ext cx="410427" cy="2809791"/>
            </a:xfrm>
            <a:custGeom>
              <a:avLst/>
              <a:gdLst/>
              <a:ahLst/>
              <a:cxnLst/>
              <a:rect l="0" t="0" r="0" b="0"/>
              <a:pathLst>
                <a:path w="410427" h="2809791">
                  <a:moveTo>
                    <a:pt x="200817" y="2809791"/>
                  </a:moveTo>
                  <a:lnTo>
                    <a:pt x="200484" y="2804292"/>
                  </a:lnTo>
                  <a:lnTo>
                    <a:pt x="200147" y="2798793"/>
                  </a:lnTo>
                  <a:lnTo>
                    <a:pt x="199810" y="2793295"/>
                  </a:lnTo>
                  <a:lnTo>
                    <a:pt x="199474" y="2787796"/>
                  </a:lnTo>
                  <a:lnTo>
                    <a:pt x="199141" y="2782297"/>
                  </a:lnTo>
                  <a:lnTo>
                    <a:pt x="198814" y="2776799"/>
                  </a:lnTo>
                  <a:lnTo>
                    <a:pt x="198495" y="2771300"/>
                  </a:lnTo>
                  <a:lnTo>
                    <a:pt x="198185" y="2765802"/>
                  </a:lnTo>
                  <a:lnTo>
                    <a:pt x="197889" y="2760303"/>
                  </a:lnTo>
                  <a:lnTo>
                    <a:pt x="197608" y="2754804"/>
                  </a:lnTo>
                  <a:lnTo>
                    <a:pt x="197343" y="2749306"/>
                  </a:lnTo>
                  <a:lnTo>
                    <a:pt x="197096" y="2743807"/>
                  </a:lnTo>
                  <a:lnTo>
                    <a:pt x="196867" y="2738309"/>
                  </a:lnTo>
                  <a:lnTo>
                    <a:pt x="196659" y="2732810"/>
                  </a:lnTo>
                  <a:lnTo>
                    <a:pt x="196474" y="2727311"/>
                  </a:lnTo>
                  <a:lnTo>
                    <a:pt x="196315" y="2721813"/>
                  </a:lnTo>
                  <a:lnTo>
                    <a:pt x="196180" y="2716314"/>
                  </a:lnTo>
                  <a:lnTo>
                    <a:pt x="196069" y="2710815"/>
                  </a:lnTo>
                  <a:lnTo>
                    <a:pt x="195982" y="2705317"/>
                  </a:lnTo>
                  <a:lnTo>
                    <a:pt x="195920" y="2699818"/>
                  </a:lnTo>
                  <a:lnTo>
                    <a:pt x="195883" y="2694320"/>
                  </a:lnTo>
                  <a:lnTo>
                    <a:pt x="195874" y="2688821"/>
                  </a:lnTo>
                  <a:lnTo>
                    <a:pt x="195890" y="2683322"/>
                  </a:lnTo>
                  <a:lnTo>
                    <a:pt x="195930" y="2677824"/>
                  </a:lnTo>
                  <a:lnTo>
                    <a:pt x="195991" y="2672325"/>
                  </a:lnTo>
                  <a:lnTo>
                    <a:pt x="196073" y="2666827"/>
                  </a:lnTo>
                  <a:lnTo>
                    <a:pt x="196175" y="2661328"/>
                  </a:lnTo>
                  <a:lnTo>
                    <a:pt x="196295" y="2655829"/>
                  </a:lnTo>
                  <a:lnTo>
                    <a:pt x="196435" y="2650331"/>
                  </a:lnTo>
                  <a:lnTo>
                    <a:pt x="196588" y="2644832"/>
                  </a:lnTo>
                  <a:lnTo>
                    <a:pt x="196755" y="2639334"/>
                  </a:lnTo>
                  <a:lnTo>
                    <a:pt x="196931" y="2633835"/>
                  </a:lnTo>
                  <a:lnTo>
                    <a:pt x="197117" y="2628336"/>
                  </a:lnTo>
                  <a:lnTo>
                    <a:pt x="197308" y="2622838"/>
                  </a:lnTo>
                  <a:lnTo>
                    <a:pt x="197505" y="2617339"/>
                  </a:lnTo>
                  <a:lnTo>
                    <a:pt x="197705" y="2611840"/>
                  </a:lnTo>
                  <a:lnTo>
                    <a:pt x="197904" y="2606342"/>
                  </a:lnTo>
                  <a:lnTo>
                    <a:pt x="198103" y="2600843"/>
                  </a:lnTo>
                  <a:lnTo>
                    <a:pt x="198298" y="2595345"/>
                  </a:lnTo>
                  <a:lnTo>
                    <a:pt x="198489" y="2589846"/>
                  </a:lnTo>
                  <a:lnTo>
                    <a:pt x="198675" y="2584347"/>
                  </a:lnTo>
                  <a:lnTo>
                    <a:pt x="198853" y="2578849"/>
                  </a:lnTo>
                  <a:lnTo>
                    <a:pt x="199021" y="2573350"/>
                  </a:lnTo>
                  <a:lnTo>
                    <a:pt x="199181" y="2567852"/>
                  </a:lnTo>
                  <a:lnTo>
                    <a:pt x="199332" y="2562353"/>
                  </a:lnTo>
                  <a:lnTo>
                    <a:pt x="199473" y="2556854"/>
                  </a:lnTo>
                  <a:lnTo>
                    <a:pt x="199604" y="2551356"/>
                  </a:lnTo>
                  <a:lnTo>
                    <a:pt x="199725" y="2545857"/>
                  </a:lnTo>
                  <a:lnTo>
                    <a:pt x="199834" y="2540358"/>
                  </a:lnTo>
                  <a:lnTo>
                    <a:pt x="199933" y="2534860"/>
                  </a:lnTo>
                  <a:lnTo>
                    <a:pt x="200023" y="2529361"/>
                  </a:lnTo>
                  <a:lnTo>
                    <a:pt x="200103" y="2523863"/>
                  </a:lnTo>
                  <a:lnTo>
                    <a:pt x="200175" y="2518364"/>
                  </a:lnTo>
                  <a:lnTo>
                    <a:pt x="200238" y="2512865"/>
                  </a:lnTo>
                  <a:lnTo>
                    <a:pt x="200294" y="2507367"/>
                  </a:lnTo>
                  <a:lnTo>
                    <a:pt x="200341" y="2501868"/>
                  </a:lnTo>
                  <a:lnTo>
                    <a:pt x="200382" y="2496370"/>
                  </a:lnTo>
                  <a:lnTo>
                    <a:pt x="200417" y="2490871"/>
                  </a:lnTo>
                  <a:lnTo>
                    <a:pt x="200445" y="2485372"/>
                  </a:lnTo>
                  <a:lnTo>
                    <a:pt x="200468" y="2479874"/>
                  </a:lnTo>
                  <a:lnTo>
                    <a:pt x="200486" y="2474375"/>
                  </a:lnTo>
                  <a:lnTo>
                    <a:pt x="200499" y="2468877"/>
                  </a:lnTo>
                  <a:lnTo>
                    <a:pt x="200506" y="2463378"/>
                  </a:lnTo>
                  <a:lnTo>
                    <a:pt x="200509" y="2457879"/>
                  </a:lnTo>
                  <a:lnTo>
                    <a:pt x="200508" y="2452381"/>
                  </a:lnTo>
                  <a:lnTo>
                    <a:pt x="200502" y="2446882"/>
                  </a:lnTo>
                  <a:lnTo>
                    <a:pt x="200493" y="2441383"/>
                  </a:lnTo>
                  <a:lnTo>
                    <a:pt x="200479" y="2435885"/>
                  </a:lnTo>
                  <a:lnTo>
                    <a:pt x="200461" y="2430386"/>
                  </a:lnTo>
                  <a:lnTo>
                    <a:pt x="200439" y="2424888"/>
                  </a:lnTo>
                  <a:lnTo>
                    <a:pt x="200415" y="2419389"/>
                  </a:lnTo>
                  <a:lnTo>
                    <a:pt x="200387" y="2413890"/>
                  </a:lnTo>
                  <a:lnTo>
                    <a:pt x="200357" y="2408392"/>
                  </a:lnTo>
                  <a:lnTo>
                    <a:pt x="200325" y="2402893"/>
                  </a:lnTo>
                  <a:lnTo>
                    <a:pt x="200292" y="2397395"/>
                  </a:lnTo>
                  <a:lnTo>
                    <a:pt x="200257" y="2391896"/>
                  </a:lnTo>
                  <a:lnTo>
                    <a:pt x="200223" y="2386397"/>
                  </a:lnTo>
                  <a:lnTo>
                    <a:pt x="200189" y="2380899"/>
                  </a:lnTo>
                  <a:lnTo>
                    <a:pt x="200156" y="2375400"/>
                  </a:lnTo>
                  <a:lnTo>
                    <a:pt x="200125" y="2369901"/>
                  </a:lnTo>
                  <a:lnTo>
                    <a:pt x="200097" y="2364403"/>
                  </a:lnTo>
                  <a:lnTo>
                    <a:pt x="200071" y="2358904"/>
                  </a:lnTo>
                  <a:lnTo>
                    <a:pt x="200049" y="2353406"/>
                  </a:lnTo>
                  <a:lnTo>
                    <a:pt x="200031" y="2347907"/>
                  </a:lnTo>
                  <a:lnTo>
                    <a:pt x="200017" y="2342408"/>
                  </a:lnTo>
                  <a:lnTo>
                    <a:pt x="200007" y="2336910"/>
                  </a:lnTo>
                  <a:lnTo>
                    <a:pt x="200001" y="2331411"/>
                  </a:lnTo>
                  <a:lnTo>
                    <a:pt x="199998" y="2325913"/>
                  </a:lnTo>
                  <a:lnTo>
                    <a:pt x="199998" y="2320414"/>
                  </a:lnTo>
                  <a:lnTo>
                    <a:pt x="200000" y="2314915"/>
                  </a:lnTo>
                  <a:lnTo>
                    <a:pt x="200002" y="2309417"/>
                  </a:lnTo>
                  <a:lnTo>
                    <a:pt x="200003" y="2303918"/>
                  </a:lnTo>
                  <a:lnTo>
                    <a:pt x="200002" y="2298420"/>
                  </a:lnTo>
                  <a:lnTo>
                    <a:pt x="199997" y="2292921"/>
                  </a:lnTo>
                  <a:lnTo>
                    <a:pt x="199987" y="2287422"/>
                  </a:lnTo>
                  <a:lnTo>
                    <a:pt x="199967" y="2281924"/>
                  </a:lnTo>
                  <a:lnTo>
                    <a:pt x="199936" y="2276425"/>
                  </a:lnTo>
                  <a:lnTo>
                    <a:pt x="199893" y="2270926"/>
                  </a:lnTo>
                  <a:lnTo>
                    <a:pt x="199836" y="2265428"/>
                  </a:lnTo>
                  <a:lnTo>
                    <a:pt x="199764" y="2259929"/>
                  </a:lnTo>
                  <a:lnTo>
                    <a:pt x="199675" y="2254431"/>
                  </a:lnTo>
                  <a:lnTo>
                    <a:pt x="199568" y="2248932"/>
                  </a:lnTo>
                  <a:lnTo>
                    <a:pt x="199439" y="2243433"/>
                  </a:lnTo>
                  <a:lnTo>
                    <a:pt x="199291" y="2237935"/>
                  </a:lnTo>
                  <a:lnTo>
                    <a:pt x="199126" y="2232436"/>
                  </a:lnTo>
                  <a:lnTo>
                    <a:pt x="198944" y="2226938"/>
                  </a:lnTo>
                  <a:lnTo>
                    <a:pt x="198745" y="2221439"/>
                  </a:lnTo>
                  <a:lnTo>
                    <a:pt x="198533" y="2215940"/>
                  </a:lnTo>
                  <a:lnTo>
                    <a:pt x="198308" y="2210442"/>
                  </a:lnTo>
                  <a:lnTo>
                    <a:pt x="198074" y="2204943"/>
                  </a:lnTo>
                  <a:lnTo>
                    <a:pt x="197836" y="2199445"/>
                  </a:lnTo>
                  <a:lnTo>
                    <a:pt x="197596" y="2193946"/>
                  </a:lnTo>
                  <a:lnTo>
                    <a:pt x="197358" y="2188447"/>
                  </a:lnTo>
                  <a:lnTo>
                    <a:pt x="197125" y="2182949"/>
                  </a:lnTo>
                  <a:lnTo>
                    <a:pt x="196899" y="2177450"/>
                  </a:lnTo>
                  <a:lnTo>
                    <a:pt x="196687" y="2171951"/>
                  </a:lnTo>
                  <a:lnTo>
                    <a:pt x="196489" y="2166453"/>
                  </a:lnTo>
                  <a:lnTo>
                    <a:pt x="196307" y="2160954"/>
                  </a:lnTo>
                  <a:lnTo>
                    <a:pt x="196143" y="2155456"/>
                  </a:lnTo>
                  <a:lnTo>
                    <a:pt x="195996" y="2149957"/>
                  </a:lnTo>
                  <a:lnTo>
                    <a:pt x="195866" y="2144458"/>
                  </a:lnTo>
                  <a:lnTo>
                    <a:pt x="195756" y="2138960"/>
                  </a:lnTo>
                  <a:lnTo>
                    <a:pt x="195663" y="2133461"/>
                  </a:lnTo>
                  <a:lnTo>
                    <a:pt x="195585" y="2127963"/>
                  </a:lnTo>
                  <a:lnTo>
                    <a:pt x="195519" y="2122464"/>
                  </a:lnTo>
                  <a:lnTo>
                    <a:pt x="195461" y="2116965"/>
                  </a:lnTo>
                  <a:lnTo>
                    <a:pt x="195411" y="2111467"/>
                  </a:lnTo>
                  <a:lnTo>
                    <a:pt x="195364" y="2105968"/>
                  </a:lnTo>
                  <a:lnTo>
                    <a:pt x="195318" y="2100469"/>
                  </a:lnTo>
                  <a:lnTo>
                    <a:pt x="195269" y="2094971"/>
                  </a:lnTo>
                  <a:lnTo>
                    <a:pt x="195215" y="2089472"/>
                  </a:lnTo>
                  <a:lnTo>
                    <a:pt x="195154" y="2083974"/>
                  </a:lnTo>
                  <a:lnTo>
                    <a:pt x="195084" y="2078475"/>
                  </a:lnTo>
                  <a:lnTo>
                    <a:pt x="195004" y="2072976"/>
                  </a:lnTo>
                  <a:lnTo>
                    <a:pt x="194913" y="2067478"/>
                  </a:lnTo>
                  <a:lnTo>
                    <a:pt x="194809" y="2061979"/>
                  </a:lnTo>
                  <a:lnTo>
                    <a:pt x="194693" y="2056481"/>
                  </a:lnTo>
                  <a:lnTo>
                    <a:pt x="194566" y="2050982"/>
                  </a:lnTo>
                  <a:lnTo>
                    <a:pt x="194430" y="2045483"/>
                  </a:lnTo>
                  <a:lnTo>
                    <a:pt x="194284" y="2039985"/>
                  </a:lnTo>
                  <a:lnTo>
                    <a:pt x="194132" y="2034486"/>
                  </a:lnTo>
                  <a:lnTo>
                    <a:pt x="193973" y="2028988"/>
                  </a:lnTo>
                  <a:lnTo>
                    <a:pt x="193809" y="2023489"/>
                  </a:lnTo>
                  <a:lnTo>
                    <a:pt x="193643" y="2017990"/>
                  </a:lnTo>
                  <a:lnTo>
                    <a:pt x="193476" y="2012492"/>
                  </a:lnTo>
                  <a:lnTo>
                    <a:pt x="193309" y="2006993"/>
                  </a:lnTo>
                  <a:lnTo>
                    <a:pt x="193143" y="2001494"/>
                  </a:lnTo>
                  <a:lnTo>
                    <a:pt x="192980" y="1995996"/>
                  </a:lnTo>
                  <a:lnTo>
                    <a:pt x="192820" y="1990497"/>
                  </a:lnTo>
                  <a:lnTo>
                    <a:pt x="192664" y="1984999"/>
                  </a:lnTo>
                  <a:lnTo>
                    <a:pt x="192513" y="1979500"/>
                  </a:lnTo>
                  <a:lnTo>
                    <a:pt x="192367" y="1974001"/>
                  </a:lnTo>
                  <a:lnTo>
                    <a:pt x="192225" y="1968503"/>
                  </a:lnTo>
                  <a:lnTo>
                    <a:pt x="192087" y="1963004"/>
                  </a:lnTo>
                  <a:lnTo>
                    <a:pt x="191955" y="1957506"/>
                  </a:lnTo>
                  <a:lnTo>
                    <a:pt x="191827" y="1952007"/>
                  </a:lnTo>
                  <a:lnTo>
                    <a:pt x="191704" y="1946508"/>
                  </a:lnTo>
                  <a:lnTo>
                    <a:pt x="191584" y="1941010"/>
                  </a:lnTo>
                  <a:lnTo>
                    <a:pt x="191467" y="1935511"/>
                  </a:lnTo>
                  <a:lnTo>
                    <a:pt x="191352" y="1930012"/>
                  </a:lnTo>
                  <a:lnTo>
                    <a:pt x="191240" y="1924514"/>
                  </a:lnTo>
                  <a:lnTo>
                    <a:pt x="191130" y="1919015"/>
                  </a:lnTo>
                  <a:lnTo>
                    <a:pt x="191020" y="1913517"/>
                  </a:lnTo>
                  <a:lnTo>
                    <a:pt x="190911" y="1908018"/>
                  </a:lnTo>
                  <a:lnTo>
                    <a:pt x="190802" y="1902519"/>
                  </a:lnTo>
                  <a:lnTo>
                    <a:pt x="190692" y="1897021"/>
                  </a:lnTo>
                  <a:lnTo>
                    <a:pt x="190582" y="1891522"/>
                  </a:lnTo>
                  <a:lnTo>
                    <a:pt x="190471" y="1886024"/>
                  </a:lnTo>
                  <a:lnTo>
                    <a:pt x="190359" y="1880525"/>
                  </a:lnTo>
                  <a:lnTo>
                    <a:pt x="190247" y="1875026"/>
                  </a:lnTo>
                  <a:lnTo>
                    <a:pt x="190134" y="1869528"/>
                  </a:lnTo>
                  <a:lnTo>
                    <a:pt x="190023" y="1864029"/>
                  </a:lnTo>
                  <a:lnTo>
                    <a:pt x="189913" y="1858531"/>
                  </a:lnTo>
                  <a:lnTo>
                    <a:pt x="189805" y="1853032"/>
                  </a:lnTo>
                  <a:lnTo>
                    <a:pt x="189701" y="1847533"/>
                  </a:lnTo>
                  <a:lnTo>
                    <a:pt x="189603" y="1842035"/>
                  </a:lnTo>
                  <a:lnTo>
                    <a:pt x="189511" y="1836536"/>
                  </a:lnTo>
                  <a:lnTo>
                    <a:pt x="189426" y="1831037"/>
                  </a:lnTo>
                  <a:lnTo>
                    <a:pt x="189348" y="1825539"/>
                  </a:lnTo>
                  <a:lnTo>
                    <a:pt x="189280" y="1820040"/>
                  </a:lnTo>
                  <a:lnTo>
                    <a:pt x="189220" y="1814542"/>
                  </a:lnTo>
                  <a:lnTo>
                    <a:pt x="189169" y="1809043"/>
                  </a:lnTo>
                  <a:lnTo>
                    <a:pt x="189128" y="1803544"/>
                  </a:lnTo>
                  <a:lnTo>
                    <a:pt x="189094" y="1798046"/>
                  </a:lnTo>
                  <a:lnTo>
                    <a:pt x="189067" y="1792547"/>
                  </a:lnTo>
                  <a:lnTo>
                    <a:pt x="189044" y="1787049"/>
                  </a:lnTo>
                  <a:lnTo>
                    <a:pt x="189025" y="1781550"/>
                  </a:lnTo>
                  <a:lnTo>
                    <a:pt x="189006" y="1776051"/>
                  </a:lnTo>
                  <a:lnTo>
                    <a:pt x="188986" y="1770553"/>
                  </a:lnTo>
                  <a:lnTo>
                    <a:pt x="188961" y="1765054"/>
                  </a:lnTo>
                  <a:lnTo>
                    <a:pt x="188928" y="1759556"/>
                  </a:lnTo>
                  <a:lnTo>
                    <a:pt x="188885" y="1754057"/>
                  </a:lnTo>
                  <a:lnTo>
                    <a:pt x="188831" y="1748558"/>
                  </a:lnTo>
                  <a:lnTo>
                    <a:pt x="188761" y="1743060"/>
                  </a:lnTo>
                  <a:lnTo>
                    <a:pt x="188676" y="1737561"/>
                  </a:lnTo>
                  <a:lnTo>
                    <a:pt x="188568" y="1732062"/>
                  </a:lnTo>
                  <a:lnTo>
                    <a:pt x="188438" y="1726564"/>
                  </a:lnTo>
                  <a:lnTo>
                    <a:pt x="188285" y="1721065"/>
                  </a:lnTo>
                  <a:lnTo>
                    <a:pt x="188110" y="1715567"/>
                  </a:lnTo>
                  <a:lnTo>
                    <a:pt x="187910" y="1710068"/>
                  </a:lnTo>
                  <a:lnTo>
                    <a:pt x="187685" y="1704569"/>
                  </a:lnTo>
                  <a:lnTo>
                    <a:pt x="187435" y="1699071"/>
                  </a:lnTo>
                  <a:lnTo>
                    <a:pt x="187155" y="1693572"/>
                  </a:lnTo>
                  <a:lnTo>
                    <a:pt x="186849" y="1688074"/>
                  </a:lnTo>
                  <a:lnTo>
                    <a:pt x="186519" y="1682575"/>
                  </a:lnTo>
                  <a:lnTo>
                    <a:pt x="186164" y="1677076"/>
                  </a:lnTo>
                  <a:lnTo>
                    <a:pt x="185787" y="1671578"/>
                  </a:lnTo>
                  <a:lnTo>
                    <a:pt x="185386" y="1666079"/>
                  </a:lnTo>
                  <a:lnTo>
                    <a:pt x="184961" y="1660580"/>
                  </a:lnTo>
                  <a:lnTo>
                    <a:pt x="184513" y="1655082"/>
                  </a:lnTo>
                  <a:lnTo>
                    <a:pt x="184044" y="1649583"/>
                  </a:lnTo>
                  <a:lnTo>
                    <a:pt x="183557" y="1644085"/>
                  </a:lnTo>
                  <a:lnTo>
                    <a:pt x="183052" y="1638586"/>
                  </a:lnTo>
                  <a:lnTo>
                    <a:pt x="182529" y="1633087"/>
                  </a:lnTo>
                  <a:lnTo>
                    <a:pt x="181990" y="1627589"/>
                  </a:lnTo>
                  <a:lnTo>
                    <a:pt x="181434" y="1622090"/>
                  </a:lnTo>
                  <a:lnTo>
                    <a:pt x="180863" y="1616592"/>
                  </a:lnTo>
                  <a:lnTo>
                    <a:pt x="180278" y="1611093"/>
                  </a:lnTo>
                  <a:lnTo>
                    <a:pt x="179680" y="1605594"/>
                  </a:lnTo>
                  <a:lnTo>
                    <a:pt x="179070" y="1600096"/>
                  </a:lnTo>
                  <a:lnTo>
                    <a:pt x="178446" y="1594597"/>
                  </a:lnTo>
                  <a:lnTo>
                    <a:pt x="177809" y="1589099"/>
                  </a:lnTo>
                  <a:lnTo>
                    <a:pt x="177156" y="1583600"/>
                  </a:lnTo>
                  <a:lnTo>
                    <a:pt x="176488" y="1578101"/>
                  </a:lnTo>
                  <a:lnTo>
                    <a:pt x="175805" y="1572603"/>
                  </a:lnTo>
                  <a:lnTo>
                    <a:pt x="175105" y="1567104"/>
                  </a:lnTo>
                  <a:lnTo>
                    <a:pt x="174386" y="1561605"/>
                  </a:lnTo>
                  <a:lnTo>
                    <a:pt x="173649" y="1556107"/>
                  </a:lnTo>
                  <a:lnTo>
                    <a:pt x="172889" y="1550608"/>
                  </a:lnTo>
                  <a:lnTo>
                    <a:pt x="172103" y="1545110"/>
                  </a:lnTo>
                  <a:lnTo>
                    <a:pt x="171293" y="1539611"/>
                  </a:lnTo>
                  <a:lnTo>
                    <a:pt x="170459" y="1534112"/>
                  </a:lnTo>
                  <a:lnTo>
                    <a:pt x="169600" y="1528614"/>
                  </a:lnTo>
                  <a:lnTo>
                    <a:pt x="168716" y="1523115"/>
                  </a:lnTo>
                  <a:lnTo>
                    <a:pt x="167808" y="1517617"/>
                  </a:lnTo>
                  <a:lnTo>
                    <a:pt x="166874" y="1512118"/>
                  </a:lnTo>
                  <a:lnTo>
                    <a:pt x="165918" y="1506619"/>
                  </a:lnTo>
                  <a:lnTo>
                    <a:pt x="164944" y="1501121"/>
                  </a:lnTo>
                  <a:lnTo>
                    <a:pt x="163956" y="1495622"/>
                  </a:lnTo>
                  <a:lnTo>
                    <a:pt x="162957" y="1490123"/>
                  </a:lnTo>
                  <a:lnTo>
                    <a:pt x="161952" y="1484625"/>
                  </a:lnTo>
                  <a:lnTo>
                    <a:pt x="160943" y="1479126"/>
                  </a:lnTo>
                  <a:lnTo>
                    <a:pt x="159939" y="1473628"/>
                  </a:lnTo>
                  <a:lnTo>
                    <a:pt x="158943" y="1468129"/>
                  </a:lnTo>
                  <a:lnTo>
                    <a:pt x="157960" y="1462630"/>
                  </a:lnTo>
                  <a:lnTo>
                    <a:pt x="156994" y="1457132"/>
                  </a:lnTo>
                  <a:lnTo>
                    <a:pt x="156048" y="1451633"/>
                  </a:lnTo>
                  <a:lnTo>
                    <a:pt x="155125" y="1446135"/>
                  </a:lnTo>
                  <a:lnTo>
                    <a:pt x="154228" y="1440636"/>
                  </a:lnTo>
                  <a:lnTo>
                    <a:pt x="153362" y="1435137"/>
                  </a:lnTo>
                  <a:lnTo>
                    <a:pt x="152522" y="1429639"/>
                  </a:lnTo>
                  <a:lnTo>
                    <a:pt x="151707" y="1424140"/>
                  </a:lnTo>
                  <a:lnTo>
                    <a:pt x="150914" y="1418642"/>
                  </a:lnTo>
                  <a:lnTo>
                    <a:pt x="150141" y="1413143"/>
                  </a:lnTo>
                  <a:lnTo>
                    <a:pt x="149383" y="1407644"/>
                  </a:lnTo>
                  <a:lnTo>
                    <a:pt x="148637" y="1402146"/>
                  </a:lnTo>
                  <a:lnTo>
                    <a:pt x="147895" y="1396647"/>
                  </a:lnTo>
                  <a:lnTo>
                    <a:pt x="147148" y="1391148"/>
                  </a:lnTo>
                  <a:lnTo>
                    <a:pt x="146391" y="1385650"/>
                  </a:lnTo>
                  <a:lnTo>
                    <a:pt x="145617" y="1380151"/>
                  </a:lnTo>
                  <a:lnTo>
                    <a:pt x="144819" y="1374653"/>
                  </a:lnTo>
                  <a:lnTo>
                    <a:pt x="143989" y="1369154"/>
                  </a:lnTo>
                  <a:lnTo>
                    <a:pt x="143114" y="1363655"/>
                  </a:lnTo>
                  <a:lnTo>
                    <a:pt x="142190" y="1358157"/>
                  </a:lnTo>
                  <a:lnTo>
                    <a:pt x="141214" y="1352658"/>
                  </a:lnTo>
                  <a:lnTo>
                    <a:pt x="140181" y="1347160"/>
                  </a:lnTo>
                  <a:lnTo>
                    <a:pt x="139087" y="1341661"/>
                  </a:lnTo>
                  <a:lnTo>
                    <a:pt x="137928" y="1336162"/>
                  </a:lnTo>
                  <a:lnTo>
                    <a:pt x="136701" y="1330664"/>
                  </a:lnTo>
                  <a:lnTo>
                    <a:pt x="135394" y="1325165"/>
                  </a:lnTo>
                  <a:lnTo>
                    <a:pt x="134018" y="1319667"/>
                  </a:lnTo>
                  <a:lnTo>
                    <a:pt x="132576" y="1314168"/>
                  </a:lnTo>
                  <a:lnTo>
                    <a:pt x="131069" y="1308669"/>
                  </a:lnTo>
                  <a:lnTo>
                    <a:pt x="129501" y="1303171"/>
                  </a:lnTo>
                  <a:lnTo>
                    <a:pt x="127876" y="1297672"/>
                  </a:lnTo>
                  <a:lnTo>
                    <a:pt x="126195" y="1292173"/>
                  </a:lnTo>
                  <a:lnTo>
                    <a:pt x="124463" y="1286675"/>
                  </a:lnTo>
                  <a:lnTo>
                    <a:pt x="122695" y="1281176"/>
                  </a:lnTo>
                  <a:lnTo>
                    <a:pt x="120897" y="1275678"/>
                  </a:lnTo>
                  <a:lnTo>
                    <a:pt x="119075" y="1270179"/>
                  </a:lnTo>
                  <a:lnTo>
                    <a:pt x="117239" y="1264680"/>
                  </a:lnTo>
                  <a:lnTo>
                    <a:pt x="115394" y="1259182"/>
                  </a:lnTo>
                  <a:lnTo>
                    <a:pt x="113551" y="1253683"/>
                  </a:lnTo>
                  <a:lnTo>
                    <a:pt x="111718" y="1248185"/>
                  </a:lnTo>
                  <a:lnTo>
                    <a:pt x="109901" y="1242686"/>
                  </a:lnTo>
                  <a:lnTo>
                    <a:pt x="108108" y="1237187"/>
                  </a:lnTo>
                  <a:lnTo>
                    <a:pt x="106342" y="1231689"/>
                  </a:lnTo>
                  <a:lnTo>
                    <a:pt x="104610" y="1226190"/>
                  </a:lnTo>
                  <a:lnTo>
                    <a:pt x="102915" y="1220691"/>
                  </a:lnTo>
                  <a:lnTo>
                    <a:pt x="101268" y="1215193"/>
                  </a:lnTo>
                  <a:lnTo>
                    <a:pt x="99664" y="1209694"/>
                  </a:lnTo>
                  <a:lnTo>
                    <a:pt x="98103" y="1204196"/>
                  </a:lnTo>
                  <a:lnTo>
                    <a:pt x="96584" y="1198697"/>
                  </a:lnTo>
                  <a:lnTo>
                    <a:pt x="95107" y="1193198"/>
                  </a:lnTo>
                  <a:lnTo>
                    <a:pt x="93670" y="1187700"/>
                  </a:lnTo>
                  <a:lnTo>
                    <a:pt x="92271" y="1182201"/>
                  </a:lnTo>
                  <a:lnTo>
                    <a:pt x="90907" y="1176703"/>
                  </a:lnTo>
                  <a:lnTo>
                    <a:pt x="89566" y="1171204"/>
                  </a:lnTo>
                  <a:lnTo>
                    <a:pt x="88244" y="1165705"/>
                  </a:lnTo>
                  <a:lnTo>
                    <a:pt x="86932" y="1160207"/>
                  </a:lnTo>
                  <a:lnTo>
                    <a:pt x="85623" y="1154708"/>
                  </a:lnTo>
                  <a:lnTo>
                    <a:pt x="84308" y="1149210"/>
                  </a:lnTo>
                  <a:lnTo>
                    <a:pt x="82976" y="1143711"/>
                  </a:lnTo>
                  <a:lnTo>
                    <a:pt x="81614" y="1138212"/>
                  </a:lnTo>
                  <a:lnTo>
                    <a:pt x="80213" y="1132714"/>
                  </a:lnTo>
                  <a:lnTo>
                    <a:pt x="78765" y="1127215"/>
                  </a:lnTo>
                  <a:lnTo>
                    <a:pt x="77259" y="1121716"/>
                  </a:lnTo>
                  <a:lnTo>
                    <a:pt x="75687" y="1116218"/>
                  </a:lnTo>
                  <a:lnTo>
                    <a:pt x="74040" y="1110719"/>
                  </a:lnTo>
                  <a:lnTo>
                    <a:pt x="72291" y="1105221"/>
                  </a:lnTo>
                  <a:lnTo>
                    <a:pt x="70449" y="1099722"/>
                  </a:lnTo>
                  <a:lnTo>
                    <a:pt x="68511" y="1094223"/>
                  </a:lnTo>
                  <a:lnTo>
                    <a:pt x="66472" y="1088725"/>
                  </a:lnTo>
                  <a:lnTo>
                    <a:pt x="64332" y="1083226"/>
                  </a:lnTo>
                  <a:lnTo>
                    <a:pt x="62091" y="1077728"/>
                  </a:lnTo>
                  <a:lnTo>
                    <a:pt x="59743" y="1072229"/>
                  </a:lnTo>
                  <a:lnTo>
                    <a:pt x="57289" y="1066730"/>
                  </a:lnTo>
                  <a:lnTo>
                    <a:pt x="54749" y="1061232"/>
                  </a:lnTo>
                  <a:lnTo>
                    <a:pt x="52133" y="1055733"/>
                  </a:lnTo>
                  <a:lnTo>
                    <a:pt x="49451" y="1050234"/>
                  </a:lnTo>
                  <a:lnTo>
                    <a:pt x="46716" y="1044736"/>
                  </a:lnTo>
                  <a:lnTo>
                    <a:pt x="43941" y="1039237"/>
                  </a:lnTo>
                  <a:lnTo>
                    <a:pt x="41139" y="1033739"/>
                  </a:lnTo>
                  <a:lnTo>
                    <a:pt x="38334" y="1028240"/>
                  </a:lnTo>
                  <a:lnTo>
                    <a:pt x="35544" y="1022741"/>
                  </a:lnTo>
                  <a:lnTo>
                    <a:pt x="32784" y="1017243"/>
                  </a:lnTo>
                  <a:lnTo>
                    <a:pt x="30071" y="1011744"/>
                  </a:lnTo>
                  <a:lnTo>
                    <a:pt x="27420" y="1006246"/>
                  </a:lnTo>
                  <a:lnTo>
                    <a:pt x="24846" y="1000747"/>
                  </a:lnTo>
                  <a:lnTo>
                    <a:pt x="22384" y="995248"/>
                  </a:lnTo>
                  <a:lnTo>
                    <a:pt x="20031" y="989750"/>
                  </a:lnTo>
                  <a:lnTo>
                    <a:pt x="17797" y="984251"/>
                  </a:lnTo>
                  <a:lnTo>
                    <a:pt x="15689" y="978753"/>
                  </a:lnTo>
                  <a:lnTo>
                    <a:pt x="13715" y="973254"/>
                  </a:lnTo>
                  <a:lnTo>
                    <a:pt x="11878" y="967755"/>
                  </a:lnTo>
                  <a:lnTo>
                    <a:pt x="10190" y="962257"/>
                  </a:lnTo>
                  <a:lnTo>
                    <a:pt x="8667" y="956758"/>
                  </a:lnTo>
                  <a:lnTo>
                    <a:pt x="7286" y="951259"/>
                  </a:lnTo>
                  <a:lnTo>
                    <a:pt x="6044" y="945761"/>
                  </a:lnTo>
                  <a:lnTo>
                    <a:pt x="4937" y="940262"/>
                  </a:lnTo>
                  <a:lnTo>
                    <a:pt x="3960" y="934764"/>
                  </a:lnTo>
                  <a:lnTo>
                    <a:pt x="3108" y="929265"/>
                  </a:lnTo>
                  <a:lnTo>
                    <a:pt x="2388" y="923766"/>
                  </a:lnTo>
                  <a:lnTo>
                    <a:pt x="1787" y="918268"/>
                  </a:lnTo>
                  <a:lnTo>
                    <a:pt x="1286" y="912769"/>
                  </a:lnTo>
                  <a:lnTo>
                    <a:pt x="878" y="907271"/>
                  </a:lnTo>
                  <a:lnTo>
                    <a:pt x="555" y="901772"/>
                  </a:lnTo>
                  <a:lnTo>
                    <a:pt x="311" y="896273"/>
                  </a:lnTo>
                  <a:lnTo>
                    <a:pt x="138" y="890775"/>
                  </a:lnTo>
                  <a:lnTo>
                    <a:pt x="40" y="885276"/>
                  </a:lnTo>
                  <a:lnTo>
                    <a:pt x="0" y="879778"/>
                  </a:lnTo>
                  <a:lnTo>
                    <a:pt x="10" y="874279"/>
                  </a:lnTo>
                  <a:lnTo>
                    <a:pt x="68" y="868780"/>
                  </a:lnTo>
                  <a:lnTo>
                    <a:pt x="168" y="863282"/>
                  </a:lnTo>
                  <a:lnTo>
                    <a:pt x="309" y="857783"/>
                  </a:lnTo>
                  <a:lnTo>
                    <a:pt x="489" y="852284"/>
                  </a:lnTo>
                  <a:lnTo>
                    <a:pt x="710" y="846786"/>
                  </a:lnTo>
                  <a:lnTo>
                    <a:pt x="968" y="841287"/>
                  </a:lnTo>
                  <a:lnTo>
                    <a:pt x="1260" y="835789"/>
                  </a:lnTo>
                  <a:lnTo>
                    <a:pt x="1589" y="830290"/>
                  </a:lnTo>
                  <a:lnTo>
                    <a:pt x="1955" y="824791"/>
                  </a:lnTo>
                  <a:lnTo>
                    <a:pt x="2361" y="819293"/>
                  </a:lnTo>
                  <a:lnTo>
                    <a:pt x="2812" y="813794"/>
                  </a:lnTo>
                  <a:lnTo>
                    <a:pt x="3312" y="808296"/>
                  </a:lnTo>
                  <a:lnTo>
                    <a:pt x="3860" y="802797"/>
                  </a:lnTo>
                  <a:lnTo>
                    <a:pt x="4457" y="797298"/>
                  </a:lnTo>
                  <a:lnTo>
                    <a:pt x="5107" y="791800"/>
                  </a:lnTo>
                  <a:lnTo>
                    <a:pt x="5813" y="786301"/>
                  </a:lnTo>
                  <a:lnTo>
                    <a:pt x="6576" y="780802"/>
                  </a:lnTo>
                  <a:lnTo>
                    <a:pt x="7409" y="775304"/>
                  </a:lnTo>
                  <a:lnTo>
                    <a:pt x="8308" y="769805"/>
                  </a:lnTo>
                  <a:lnTo>
                    <a:pt x="9271" y="764307"/>
                  </a:lnTo>
                  <a:lnTo>
                    <a:pt x="10298" y="758808"/>
                  </a:lnTo>
                  <a:lnTo>
                    <a:pt x="11391" y="753309"/>
                  </a:lnTo>
                  <a:lnTo>
                    <a:pt x="12550" y="747811"/>
                  </a:lnTo>
                  <a:lnTo>
                    <a:pt x="13775" y="742312"/>
                  </a:lnTo>
                  <a:lnTo>
                    <a:pt x="15077" y="736814"/>
                  </a:lnTo>
                  <a:lnTo>
                    <a:pt x="16443" y="731315"/>
                  </a:lnTo>
                  <a:lnTo>
                    <a:pt x="17870" y="725816"/>
                  </a:lnTo>
                  <a:lnTo>
                    <a:pt x="19356" y="720318"/>
                  </a:lnTo>
                  <a:lnTo>
                    <a:pt x="20901" y="714819"/>
                  </a:lnTo>
                  <a:lnTo>
                    <a:pt x="22503" y="709321"/>
                  </a:lnTo>
                  <a:lnTo>
                    <a:pt x="24163" y="703822"/>
                  </a:lnTo>
                  <a:lnTo>
                    <a:pt x="25880" y="698323"/>
                  </a:lnTo>
                  <a:lnTo>
                    <a:pt x="27646" y="692825"/>
                  </a:lnTo>
                  <a:lnTo>
                    <a:pt x="29459" y="687326"/>
                  </a:lnTo>
                  <a:lnTo>
                    <a:pt x="31317" y="681827"/>
                  </a:lnTo>
                  <a:lnTo>
                    <a:pt x="33216" y="676329"/>
                  </a:lnTo>
                  <a:lnTo>
                    <a:pt x="35156" y="670830"/>
                  </a:lnTo>
                  <a:lnTo>
                    <a:pt x="37139" y="665332"/>
                  </a:lnTo>
                  <a:lnTo>
                    <a:pt x="39159" y="659833"/>
                  </a:lnTo>
                  <a:lnTo>
                    <a:pt x="41212" y="654334"/>
                  </a:lnTo>
                  <a:lnTo>
                    <a:pt x="43294" y="648836"/>
                  </a:lnTo>
                  <a:lnTo>
                    <a:pt x="45403" y="643337"/>
                  </a:lnTo>
                  <a:lnTo>
                    <a:pt x="47538" y="637839"/>
                  </a:lnTo>
                  <a:lnTo>
                    <a:pt x="49695" y="632340"/>
                  </a:lnTo>
                  <a:lnTo>
                    <a:pt x="51875" y="626841"/>
                  </a:lnTo>
                  <a:lnTo>
                    <a:pt x="54072" y="621343"/>
                  </a:lnTo>
                  <a:lnTo>
                    <a:pt x="56284" y="615844"/>
                  </a:lnTo>
                  <a:lnTo>
                    <a:pt x="58508" y="610345"/>
                  </a:lnTo>
                  <a:lnTo>
                    <a:pt x="60744" y="604847"/>
                  </a:lnTo>
                  <a:lnTo>
                    <a:pt x="62992" y="599348"/>
                  </a:lnTo>
                  <a:lnTo>
                    <a:pt x="65251" y="593850"/>
                  </a:lnTo>
                  <a:lnTo>
                    <a:pt x="67523" y="588351"/>
                  </a:lnTo>
                  <a:lnTo>
                    <a:pt x="69809" y="582852"/>
                  </a:lnTo>
                  <a:lnTo>
                    <a:pt x="72112" y="577354"/>
                  </a:lnTo>
                  <a:lnTo>
                    <a:pt x="74433" y="571855"/>
                  </a:lnTo>
                  <a:lnTo>
                    <a:pt x="76777" y="566357"/>
                  </a:lnTo>
                  <a:lnTo>
                    <a:pt x="79148" y="560858"/>
                  </a:lnTo>
                  <a:lnTo>
                    <a:pt x="81555" y="555359"/>
                  </a:lnTo>
                  <a:lnTo>
                    <a:pt x="84002" y="549861"/>
                  </a:lnTo>
                  <a:lnTo>
                    <a:pt x="86491" y="544362"/>
                  </a:lnTo>
                  <a:lnTo>
                    <a:pt x="89027" y="538864"/>
                  </a:lnTo>
                  <a:lnTo>
                    <a:pt x="91612" y="533365"/>
                  </a:lnTo>
                  <a:lnTo>
                    <a:pt x="94249" y="527866"/>
                  </a:lnTo>
                  <a:lnTo>
                    <a:pt x="96941" y="522368"/>
                  </a:lnTo>
                  <a:lnTo>
                    <a:pt x="99698" y="516869"/>
                  </a:lnTo>
                  <a:lnTo>
                    <a:pt x="102509" y="511370"/>
                  </a:lnTo>
                  <a:lnTo>
                    <a:pt x="105370" y="505872"/>
                  </a:lnTo>
                  <a:lnTo>
                    <a:pt x="108277" y="500373"/>
                  </a:lnTo>
                  <a:lnTo>
                    <a:pt x="111224" y="494875"/>
                  </a:lnTo>
                  <a:lnTo>
                    <a:pt x="114206" y="489376"/>
                  </a:lnTo>
                  <a:lnTo>
                    <a:pt x="117215" y="483877"/>
                  </a:lnTo>
                  <a:lnTo>
                    <a:pt x="120241" y="478379"/>
                  </a:lnTo>
                  <a:lnTo>
                    <a:pt x="123268" y="472880"/>
                  </a:lnTo>
                  <a:lnTo>
                    <a:pt x="126288" y="467382"/>
                  </a:lnTo>
                  <a:lnTo>
                    <a:pt x="129289" y="461883"/>
                  </a:lnTo>
                  <a:lnTo>
                    <a:pt x="132261" y="456384"/>
                  </a:lnTo>
                  <a:lnTo>
                    <a:pt x="135193" y="450886"/>
                  </a:lnTo>
                  <a:lnTo>
                    <a:pt x="138067" y="445387"/>
                  </a:lnTo>
                  <a:lnTo>
                    <a:pt x="140872" y="439889"/>
                  </a:lnTo>
                  <a:lnTo>
                    <a:pt x="143605" y="434390"/>
                  </a:lnTo>
                  <a:lnTo>
                    <a:pt x="146260" y="428891"/>
                  </a:lnTo>
                  <a:lnTo>
                    <a:pt x="148830" y="423393"/>
                  </a:lnTo>
                  <a:lnTo>
                    <a:pt x="151310" y="417894"/>
                  </a:lnTo>
                  <a:lnTo>
                    <a:pt x="153697" y="412395"/>
                  </a:lnTo>
                  <a:lnTo>
                    <a:pt x="155970" y="406897"/>
                  </a:lnTo>
                  <a:lnTo>
                    <a:pt x="158145" y="401398"/>
                  </a:lnTo>
                  <a:lnTo>
                    <a:pt x="160224" y="395900"/>
                  </a:lnTo>
                  <a:lnTo>
                    <a:pt x="162210" y="390401"/>
                  </a:lnTo>
                  <a:lnTo>
                    <a:pt x="164104" y="384902"/>
                  </a:lnTo>
                  <a:lnTo>
                    <a:pt x="165911" y="379404"/>
                  </a:lnTo>
                  <a:lnTo>
                    <a:pt x="167630" y="373905"/>
                  </a:lnTo>
                  <a:lnTo>
                    <a:pt x="169259" y="368407"/>
                  </a:lnTo>
                  <a:lnTo>
                    <a:pt x="170816" y="362908"/>
                  </a:lnTo>
                  <a:lnTo>
                    <a:pt x="172308" y="357409"/>
                  </a:lnTo>
                  <a:lnTo>
                    <a:pt x="173738" y="351911"/>
                  </a:lnTo>
                  <a:lnTo>
                    <a:pt x="175113" y="346412"/>
                  </a:lnTo>
                  <a:lnTo>
                    <a:pt x="176437" y="340913"/>
                  </a:lnTo>
                  <a:lnTo>
                    <a:pt x="177709" y="335415"/>
                  </a:lnTo>
                  <a:lnTo>
                    <a:pt x="178938" y="329916"/>
                  </a:lnTo>
                  <a:lnTo>
                    <a:pt x="180131" y="324418"/>
                  </a:lnTo>
                  <a:lnTo>
                    <a:pt x="181291" y="318919"/>
                  </a:lnTo>
                  <a:lnTo>
                    <a:pt x="182420" y="313420"/>
                  </a:lnTo>
                  <a:lnTo>
                    <a:pt x="183520" y="307922"/>
                  </a:lnTo>
                  <a:lnTo>
                    <a:pt x="184594" y="302423"/>
                  </a:lnTo>
                  <a:lnTo>
                    <a:pt x="185637" y="296925"/>
                  </a:lnTo>
                  <a:lnTo>
                    <a:pt x="186654" y="291426"/>
                  </a:lnTo>
                  <a:lnTo>
                    <a:pt x="187645" y="285927"/>
                  </a:lnTo>
                  <a:lnTo>
                    <a:pt x="188610" y="280429"/>
                  </a:lnTo>
                  <a:lnTo>
                    <a:pt x="189548" y="274930"/>
                  </a:lnTo>
                  <a:lnTo>
                    <a:pt x="190459" y="269432"/>
                  </a:lnTo>
                  <a:lnTo>
                    <a:pt x="191339" y="263933"/>
                  </a:lnTo>
                  <a:lnTo>
                    <a:pt x="192184" y="258434"/>
                  </a:lnTo>
                  <a:lnTo>
                    <a:pt x="192996" y="252936"/>
                  </a:lnTo>
                  <a:lnTo>
                    <a:pt x="193775" y="247437"/>
                  </a:lnTo>
                  <a:lnTo>
                    <a:pt x="194519" y="241938"/>
                  </a:lnTo>
                  <a:lnTo>
                    <a:pt x="195228" y="236440"/>
                  </a:lnTo>
                  <a:lnTo>
                    <a:pt x="195901" y="230941"/>
                  </a:lnTo>
                  <a:lnTo>
                    <a:pt x="196534" y="225443"/>
                  </a:lnTo>
                  <a:lnTo>
                    <a:pt x="197125" y="219944"/>
                  </a:lnTo>
                  <a:lnTo>
                    <a:pt x="197681" y="214445"/>
                  </a:lnTo>
                  <a:lnTo>
                    <a:pt x="198201" y="208947"/>
                  </a:lnTo>
                  <a:lnTo>
                    <a:pt x="198685" y="203448"/>
                  </a:lnTo>
                  <a:lnTo>
                    <a:pt x="199136" y="197950"/>
                  </a:lnTo>
                  <a:lnTo>
                    <a:pt x="199554" y="192451"/>
                  </a:lnTo>
                  <a:lnTo>
                    <a:pt x="199936" y="186952"/>
                  </a:lnTo>
                  <a:lnTo>
                    <a:pt x="200288" y="181454"/>
                  </a:lnTo>
                  <a:lnTo>
                    <a:pt x="200614" y="175955"/>
                  </a:lnTo>
                  <a:lnTo>
                    <a:pt x="200916" y="170456"/>
                  </a:lnTo>
                  <a:lnTo>
                    <a:pt x="201195" y="164958"/>
                  </a:lnTo>
                  <a:lnTo>
                    <a:pt x="201454" y="159459"/>
                  </a:lnTo>
                  <a:lnTo>
                    <a:pt x="201694" y="153961"/>
                  </a:lnTo>
                  <a:lnTo>
                    <a:pt x="201914" y="148462"/>
                  </a:lnTo>
                  <a:lnTo>
                    <a:pt x="202121" y="142963"/>
                  </a:lnTo>
                  <a:lnTo>
                    <a:pt x="202316" y="137465"/>
                  </a:lnTo>
                  <a:lnTo>
                    <a:pt x="202499" y="131966"/>
                  </a:lnTo>
                  <a:lnTo>
                    <a:pt x="202672" y="126468"/>
                  </a:lnTo>
                  <a:lnTo>
                    <a:pt x="202836" y="120969"/>
                  </a:lnTo>
                  <a:lnTo>
                    <a:pt x="202991" y="115470"/>
                  </a:lnTo>
                  <a:lnTo>
                    <a:pt x="203138" y="109972"/>
                  </a:lnTo>
                  <a:lnTo>
                    <a:pt x="203277" y="104473"/>
                  </a:lnTo>
                  <a:lnTo>
                    <a:pt x="203410" y="98975"/>
                  </a:lnTo>
                  <a:lnTo>
                    <a:pt x="203536" y="93476"/>
                  </a:lnTo>
                  <a:lnTo>
                    <a:pt x="203655" y="87977"/>
                  </a:lnTo>
                  <a:lnTo>
                    <a:pt x="203767" y="82479"/>
                  </a:lnTo>
                  <a:lnTo>
                    <a:pt x="203871" y="76980"/>
                  </a:lnTo>
                  <a:lnTo>
                    <a:pt x="203969" y="71481"/>
                  </a:lnTo>
                  <a:lnTo>
                    <a:pt x="204059" y="65983"/>
                  </a:lnTo>
                  <a:lnTo>
                    <a:pt x="204142" y="60484"/>
                  </a:lnTo>
                  <a:lnTo>
                    <a:pt x="204219" y="54986"/>
                  </a:lnTo>
                  <a:lnTo>
                    <a:pt x="204289" y="49487"/>
                  </a:lnTo>
                  <a:lnTo>
                    <a:pt x="204353" y="43988"/>
                  </a:lnTo>
                  <a:lnTo>
                    <a:pt x="204409" y="38490"/>
                  </a:lnTo>
                  <a:lnTo>
                    <a:pt x="204461" y="32991"/>
                  </a:lnTo>
                  <a:lnTo>
                    <a:pt x="204508" y="27493"/>
                  </a:lnTo>
                  <a:lnTo>
                    <a:pt x="204550" y="21994"/>
                  </a:lnTo>
                  <a:lnTo>
                    <a:pt x="204589" y="16495"/>
                  </a:lnTo>
                  <a:lnTo>
                    <a:pt x="204624" y="10997"/>
                  </a:lnTo>
                  <a:lnTo>
                    <a:pt x="204657" y="5498"/>
                  </a:lnTo>
                  <a:lnTo>
                    <a:pt x="204687" y="0"/>
                  </a:lnTo>
                  <a:lnTo>
                    <a:pt x="205739" y="0"/>
                  </a:lnTo>
                  <a:lnTo>
                    <a:pt x="205770" y="5498"/>
                  </a:lnTo>
                  <a:lnTo>
                    <a:pt x="205802" y="10997"/>
                  </a:lnTo>
                  <a:lnTo>
                    <a:pt x="205838" y="16495"/>
                  </a:lnTo>
                  <a:lnTo>
                    <a:pt x="205877" y="21994"/>
                  </a:lnTo>
                  <a:lnTo>
                    <a:pt x="205919" y="27493"/>
                  </a:lnTo>
                  <a:lnTo>
                    <a:pt x="205966" y="32991"/>
                  </a:lnTo>
                  <a:lnTo>
                    <a:pt x="206017" y="38490"/>
                  </a:lnTo>
                  <a:lnTo>
                    <a:pt x="206074" y="43988"/>
                  </a:lnTo>
                  <a:lnTo>
                    <a:pt x="206138" y="49487"/>
                  </a:lnTo>
                  <a:lnTo>
                    <a:pt x="206208" y="54986"/>
                  </a:lnTo>
                  <a:lnTo>
                    <a:pt x="206285" y="60484"/>
                  </a:lnTo>
                  <a:lnTo>
                    <a:pt x="206368" y="65983"/>
                  </a:lnTo>
                  <a:lnTo>
                    <a:pt x="206458" y="71481"/>
                  </a:lnTo>
                  <a:lnTo>
                    <a:pt x="206555" y="76980"/>
                  </a:lnTo>
                  <a:lnTo>
                    <a:pt x="206660" y="82479"/>
                  </a:lnTo>
                  <a:lnTo>
                    <a:pt x="206772" y="87977"/>
                  </a:lnTo>
                  <a:lnTo>
                    <a:pt x="206891" y="93476"/>
                  </a:lnTo>
                  <a:lnTo>
                    <a:pt x="207017" y="98975"/>
                  </a:lnTo>
                  <a:lnTo>
                    <a:pt x="207149" y="104473"/>
                  </a:lnTo>
                  <a:lnTo>
                    <a:pt x="207289" y="109972"/>
                  </a:lnTo>
                  <a:lnTo>
                    <a:pt x="207436" y="115470"/>
                  </a:lnTo>
                  <a:lnTo>
                    <a:pt x="207591" y="120969"/>
                  </a:lnTo>
                  <a:lnTo>
                    <a:pt x="207755" y="126468"/>
                  </a:lnTo>
                  <a:lnTo>
                    <a:pt x="207928" y="131966"/>
                  </a:lnTo>
                  <a:lnTo>
                    <a:pt x="208111" y="137465"/>
                  </a:lnTo>
                  <a:lnTo>
                    <a:pt x="208306" y="142963"/>
                  </a:lnTo>
                  <a:lnTo>
                    <a:pt x="208512" y="148462"/>
                  </a:lnTo>
                  <a:lnTo>
                    <a:pt x="208733" y="153961"/>
                  </a:lnTo>
                  <a:lnTo>
                    <a:pt x="208973" y="159459"/>
                  </a:lnTo>
                  <a:lnTo>
                    <a:pt x="209232" y="164958"/>
                  </a:lnTo>
                  <a:lnTo>
                    <a:pt x="209511" y="170456"/>
                  </a:lnTo>
                  <a:lnTo>
                    <a:pt x="209812" y="175955"/>
                  </a:lnTo>
                  <a:lnTo>
                    <a:pt x="210138" y="181454"/>
                  </a:lnTo>
                  <a:lnTo>
                    <a:pt x="210491" y="186952"/>
                  </a:lnTo>
                  <a:lnTo>
                    <a:pt x="210873" y="192451"/>
                  </a:lnTo>
                  <a:lnTo>
                    <a:pt x="211291" y="197950"/>
                  </a:lnTo>
                  <a:lnTo>
                    <a:pt x="211742" y="203448"/>
                  </a:lnTo>
                  <a:lnTo>
                    <a:pt x="212226" y="208947"/>
                  </a:lnTo>
                  <a:lnTo>
                    <a:pt x="212746" y="214445"/>
                  </a:lnTo>
                  <a:lnTo>
                    <a:pt x="213301" y="219944"/>
                  </a:lnTo>
                  <a:lnTo>
                    <a:pt x="213893" y="225443"/>
                  </a:lnTo>
                  <a:lnTo>
                    <a:pt x="214526" y="230941"/>
                  </a:lnTo>
                  <a:lnTo>
                    <a:pt x="215199" y="236440"/>
                  </a:lnTo>
                  <a:lnTo>
                    <a:pt x="215908" y="241938"/>
                  </a:lnTo>
                  <a:lnTo>
                    <a:pt x="216652" y="247437"/>
                  </a:lnTo>
                  <a:lnTo>
                    <a:pt x="217431" y="252936"/>
                  </a:lnTo>
                  <a:lnTo>
                    <a:pt x="218243" y="258434"/>
                  </a:lnTo>
                  <a:lnTo>
                    <a:pt x="219088" y="263933"/>
                  </a:lnTo>
                  <a:lnTo>
                    <a:pt x="219968" y="269432"/>
                  </a:lnTo>
                  <a:lnTo>
                    <a:pt x="220878" y="274930"/>
                  </a:lnTo>
                  <a:lnTo>
                    <a:pt x="221817" y="280429"/>
                  </a:lnTo>
                  <a:lnTo>
                    <a:pt x="222782" y="285927"/>
                  </a:lnTo>
                  <a:lnTo>
                    <a:pt x="223773" y="291426"/>
                  </a:lnTo>
                  <a:lnTo>
                    <a:pt x="224790" y="296925"/>
                  </a:lnTo>
                  <a:lnTo>
                    <a:pt x="225833" y="302423"/>
                  </a:lnTo>
                  <a:lnTo>
                    <a:pt x="226906" y="307922"/>
                  </a:lnTo>
                  <a:lnTo>
                    <a:pt x="228007" y="313420"/>
                  </a:lnTo>
                  <a:lnTo>
                    <a:pt x="229136" y="318919"/>
                  </a:lnTo>
                  <a:lnTo>
                    <a:pt x="230296" y="324418"/>
                  </a:lnTo>
                  <a:lnTo>
                    <a:pt x="231488" y="329916"/>
                  </a:lnTo>
                  <a:lnTo>
                    <a:pt x="232717" y="335415"/>
                  </a:lnTo>
                  <a:lnTo>
                    <a:pt x="233990" y="340913"/>
                  </a:lnTo>
                  <a:lnTo>
                    <a:pt x="235314" y="346412"/>
                  </a:lnTo>
                  <a:lnTo>
                    <a:pt x="236689" y="351911"/>
                  </a:lnTo>
                  <a:lnTo>
                    <a:pt x="238119" y="357409"/>
                  </a:lnTo>
                  <a:lnTo>
                    <a:pt x="239610" y="362908"/>
                  </a:lnTo>
                  <a:lnTo>
                    <a:pt x="241168" y="368407"/>
                  </a:lnTo>
                  <a:lnTo>
                    <a:pt x="242797" y="373905"/>
                  </a:lnTo>
                  <a:lnTo>
                    <a:pt x="244516" y="379404"/>
                  </a:lnTo>
                  <a:lnTo>
                    <a:pt x="246323" y="384902"/>
                  </a:lnTo>
                  <a:lnTo>
                    <a:pt x="248217" y="390401"/>
                  </a:lnTo>
                  <a:lnTo>
                    <a:pt x="250203" y="395900"/>
                  </a:lnTo>
                  <a:lnTo>
                    <a:pt x="252282" y="401398"/>
                  </a:lnTo>
                  <a:lnTo>
                    <a:pt x="254457" y="406897"/>
                  </a:lnTo>
                  <a:lnTo>
                    <a:pt x="256730" y="412395"/>
                  </a:lnTo>
                  <a:lnTo>
                    <a:pt x="259117" y="417894"/>
                  </a:lnTo>
                  <a:lnTo>
                    <a:pt x="261597" y="423393"/>
                  </a:lnTo>
                  <a:lnTo>
                    <a:pt x="264167" y="428891"/>
                  </a:lnTo>
                  <a:lnTo>
                    <a:pt x="266821" y="434390"/>
                  </a:lnTo>
                  <a:lnTo>
                    <a:pt x="269555" y="439889"/>
                  </a:lnTo>
                  <a:lnTo>
                    <a:pt x="272360" y="445387"/>
                  </a:lnTo>
                  <a:lnTo>
                    <a:pt x="275234" y="450886"/>
                  </a:lnTo>
                  <a:lnTo>
                    <a:pt x="278166" y="456384"/>
                  </a:lnTo>
                  <a:lnTo>
                    <a:pt x="281137" y="461883"/>
                  </a:lnTo>
                  <a:lnTo>
                    <a:pt x="284139" y="467382"/>
                  </a:lnTo>
                  <a:lnTo>
                    <a:pt x="287158" y="472880"/>
                  </a:lnTo>
                  <a:lnTo>
                    <a:pt x="290186" y="478379"/>
                  </a:lnTo>
                  <a:lnTo>
                    <a:pt x="293212" y="483877"/>
                  </a:lnTo>
                  <a:lnTo>
                    <a:pt x="296221" y="489376"/>
                  </a:lnTo>
                  <a:lnTo>
                    <a:pt x="299202" y="494875"/>
                  </a:lnTo>
                  <a:lnTo>
                    <a:pt x="302150" y="500373"/>
                  </a:lnTo>
                  <a:lnTo>
                    <a:pt x="305057" y="505872"/>
                  </a:lnTo>
                  <a:lnTo>
                    <a:pt x="307918" y="511370"/>
                  </a:lnTo>
                  <a:lnTo>
                    <a:pt x="310729" y="516869"/>
                  </a:lnTo>
                  <a:lnTo>
                    <a:pt x="313486" y="522368"/>
                  </a:lnTo>
                  <a:lnTo>
                    <a:pt x="316178" y="527866"/>
                  </a:lnTo>
                  <a:lnTo>
                    <a:pt x="318815" y="533365"/>
                  </a:lnTo>
                  <a:lnTo>
                    <a:pt x="321400" y="538864"/>
                  </a:lnTo>
                  <a:lnTo>
                    <a:pt x="323935" y="544362"/>
                  </a:lnTo>
                  <a:lnTo>
                    <a:pt x="326425" y="549861"/>
                  </a:lnTo>
                  <a:lnTo>
                    <a:pt x="328872" y="555359"/>
                  </a:lnTo>
                  <a:lnTo>
                    <a:pt x="331279" y="560858"/>
                  </a:lnTo>
                  <a:lnTo>
                    <a:pt x="333650" y="566357"/>
                  </a:lnTo>
                  <a:lnTo>
                    <a:pt x="335994" y="571855"/>
                  </a:lnTo>
                  <a:lnTo>
                    <a:pt x="338315" y="577354"/>
                  </a:lnTo>
                  <a:lnTo>
                    <a:pt x="340617" y="582852"/>
                  </a:lnTo>
                  <a:lnTo>
                    <a:pt x="342904" y="588351"/>
                  </a:lnTo>
                  <a:lnTo>
                    <a:pt x="345176" y="593850"/>
                  </a:lnTo>
                  <a:lnTo>
                    <a:pt x="347435" y="599348"/>
                  </a:lnTo>
                  <a:lnTo>
                    <a:pt x="349682" y="604847"/>
                  </a:lnTo>
                  <a:lnTo>
                    <a:pt x="351919" y="610345"/>
                  </a:lnTo>
                  <a:lnTo>
                    <a:pt x="354143" y="615844"/>
                  </a:lnTo>
                  <a:lnTo>
                    <a:pt x="356355" y="621343"/>
                  </a:lnTo>
                  <a:lnTo>
                    <a:pt x="358552" y="626841"/>
                  </a:lnTo>
                  <a:lnTo>
                    <a:pt x="360732" y="632340"/>
                  </a:lnTo>
                  <a:lnTo>
                    <a:pt x="362889" y="637839"/>
                  </a:lnTo>
                  <a:lnTo>
                    <a:pt x="365024" y="643337"/>
                  </a:lnTo>
                  <a:lnTo>
                    <a:pt x="367133" y="648836"/>
                  </a:lnTo>
                  <a:lnTo>
                    <a:pt x="369215" y="654334"/>
                  </a:lnTo>
                  <a:lnTo>
                    <a:pt x="371268" y="659833"/>
                  </a:lnTo>
                  <a:lnTo>
                    <a:pt x="373287" y="665332"/>
                  </a:lnTo>
                  <a:lnTo>
                    <a:pt x="375271" y="670830"/>
                  </a:lnTo>
                  <a:lnTo>
                    <a:pt x="377211" y="676329"/>
                  </a:lnTo>
                  <a:lnTo>
                    <a:pt x="379110" y="681827"/>
                  </a:lnTo>
                  <a:lnTo>
                    <a:pt x="380968" y="687326"/>
                  </a:lnTo>
                  <a:lnTo>
                    <a:pt x="382780" y="692825"/>
                  </a:lnTo>
                  <a:lnTo>
                    <a:pt x="384547" y="698323"/>
                  </a:lnTo>
                  <a:lnTo>
                    <a:pt x="386264" y="703822"/>
                  </a:lnTo>
                  <a:lnTo>
                    <a:pt x="387924" y="709321"/>
                  </a:lnTo>
                  <a:lnTo>
                    <a:pt x="389525" y="714819"/>
                  </a:lnTo>
                  <a:lnTo>
                    <a:pt x="391070" y="720318"/>
                  </a:lnTo>
                  <a:lnTo>
                    <a:pt x="392557" y="725816"/>
                  </a:lnTo>
                  <a:lnTo>
                    <a:pt x="393984" y="731315"/>
                  </a:lnTo>
                  <a:lnTo>
                    <a:pt x="395349" y="736814"/>
                  </a:lnTo>
                  <a:lnTo>
                    <a:pt x="396652" y="742312"/>
                  </a:lnTo>
                  <a:lnTo>
                    <a:pt x="397877" y="747811"/>
                  </a:lnTo>
                  <a:lnTo>
                    <a:pt x="399036" y="753309"/>
                  </a:lnTo>
                  <a:lnTo>
                    <a:pt x="400129" y="758808"/>
                  </a:lnTo>
                  <a:lnTo>
                    <a:pt x="401156" y="764307"/>
                  </a:lnTo>
                  <a:lnTo>
                    <a:pt x="402119" y="769805"/>
                  </a:lnTo>
                  <a:lnTo>
                    <a:pt x="403017" y="775304"/>
                  </a:lnTo>
                  <a:lnTo>
                    <a:pt x="403851" y="780802"/>
                  </a:lnTo>
                  <a:lnTo>
                    <a:pt x="404614" y="786301"/>
                  </a:lnTo>
                  <a:lnTo>
                    <a:pt x="405319" y="791800"/>
                  </a:lnTo>
                  <a:lnTo>
                    <a:pt x="405970" y="797298"/>
                  </a:lnTo>
                  <a:lnTo>
                    <a:pt x="406567" y="802797"/>
                  </a:lnTo>
                  <a:lnTo>
                    <a:pt x="407115" y="808296"/>
                  </a:lnTo>
                  <a:lnTo>
                    <a:pt x="407615" y="813794"/>
                  </a:lnTo>
                  <a:lnTo>
                    <a:pt x="408066" y="819293"/>
                  </a:lnTo>
                  <a:lnTo>
                    <a:pt x="408471" y="824791"/>
                  </a:lnTo>
                  <a:lnTo>
                    <a:pt x="408838" y="830290"/>
                  </a:lnTo>
                  <a:lnTo>
                    <a:pt x="409167" y="835789"/>
                  </a:lnTo>
                  <a:lnTo>
                    <a:pt x="409459" y="841287"/>
                  </a:lnTo>
                  <a:lnTo>
                    <a:pt x="409716" y="846786"/>
                  </a:lnTo>
                  <a:lnTo>
                    <a:pt x="409938" y="852284"/>
                  </a:lnTo>
                  <a:lnTo>
                    <a:pt x="410118" y="857783"/>
                  </a:lnTo>
                  <a:lnTo>
                    <a:pt x="410259" y="863282"/>
                  </a:lnTo>
                  <a:lnTo>
                    <a:pt x="410359" y="868780"/>
                  </a:lnTo>
                  <a:lnTo>
                    <a:pt x="410417" y="874279"/>
                  </a:lnTo>
                  <a:lnTo>
                    <a:pt x="410427" y="879778"/>
                  </a:lnTo>
                  <a:lnTo>
                    <a:pt x="410387" y="885276"/>
                  </a:lnTo>
                  <a:lnTo>
                    <a:pt x="410289" y="890775"/>
                  </a:lnTo>
                  <a:lnTo>
                    <a:pt x="410116" y="896273"/>
                  </a:lnTo>
                  <a:lnTo>
                    <a:pt x="409872" y="901772"/>
                  </a:lnTo>
                  <a:lnTo>
                    <a:pt x="409549" y="907271"/>
                  </a:lnTo>
                  <a:lnTo>
                    <a:pt x="409141" y="912769"/>
                  </a:lnTo>
                  <a:lnTo>
                    <a:pt x="408640" y="918268"/>
                  </a:lnTo>
                  <a:lnTo>
                    <a:pt x="408039" y="923766"/>
                  </a:lnTo>
                  <a:lnTo>
                    <a:pt x="407319" y="929265"/>
                  </a:lnTo>
                  <a:lnTo>
                    <a:pt x="406467" y="934764"/>
                  </a:lnTo>
                  <a:lnTo>
                    <a:pt x="405490" y="940262"/>
                  </a:lnTo>
                  <a:lnTo>
                    <a:pt x="404383" y="945761"/>
                  </a:lnTo>
                  <a:lnTo>
                    <a:pt x="403141" y="951259"/>
                  </a:lnTo>
                  <a:lnTo>
                    <a:pt x="401760" y="956758"/>
                  </a:lnTo>
                  <a:lnTo>
                    <a:pt x="400237" y="962257"/>
                  </a:lnTo>
                  <a:lnTo>
                    <a:pt x="398549" y="967755"/>
                  </a:lnTo>
                  <a:lnTo>
                    <a:pt x="396712" y="973254"/>
                  </a:lnTo>
                  <a:lnTo>
                    <a:pt x="394737" y="978753"/>
                  </a:lnTo>
                  <a:lnTo>
                    <a:pt x="392630" y="984251"/>
                  </a:lnTo>
                  <a:lnTo>
                    <a:pt x="390396" y="989750"/>
                  </a:lnTo>
                  <a:lnTo>
                    <a:pt x="388043" y="995248"/>
                  </a:lnTo>
                  <a:lnTo>
                    <a:pt x="385581" y="1000747"/>
                  </a:lnTo>
                  <a:lnTo>
                    <a:pt x="383007" y="1006246"/>
                  </a:lnTo>
                  <a:lnTo>
                    <a:pt x="380356" y="1011744"/>
                  </a:lnTo>
                  <a:lnTo>
                    <a:pt x="377642" y="1017243"/>
                  </a:lnTo>
                  <a:lnTo>
                    <a:pt x="374883" y="1022741"/>
                  </a:lnTo>
                  <a:lnTo>
                    <a:pt x="372092" y="1028240"/>
                  </a:lnTo>
                  <a:lnTo>
                    <a:pt x="369287" y="1033739"/>
                  </a:lnTo>
                  <a:lnTo>
                    <a:pt x="366486" y="1039237"/>
                  </a:lnTo>
                  <a:lnTo>
                    <a:pt x="363711" y="1044736"/>
                  </a:lnTo>
                  <a:lnTo>
                    <a:pt x="360975" y="1050234"/>
                  </a:lnTo>
                  <a:lnTo>
                    <a:pt x="358294" y="1055733"/>
                  </a:lnTo>
                  <a:lnTo>
                    <a:pt x="355678" y="1061232"/>
                  </a:lnTo>
                  <a:lnTo>
                    <a:pt x="353138" y="1066730"/>
                  </a:lnTo>
                  <a:lnTo>
                    <a:pt x="350684" y="1072229"/>
                  </a:lnTo>
                  <a:lnTo>
                    <a:pt x="348336" y="1077728"/>
                  </a:lnTo>
                  <a:lnTo>
                    <a:pt x="346095" y="1083226"/>
                  </a:lnTo>
                  <a:lnTo>
                    <a:pt x="343955" y="1088725"/>
                  </a:lnTo>
                  <a:lnTo>
                    <a:pt x="341916" y="1094223"/>
                  </a:lnTo>
                  <a:lnTo>
                    <a:pt x="339978" y="1099722"/>
                  </a:lnTo>
                  <a:lnTo>
                    <a:pt x="338136" y="1105221"/>
                  </a:lnTo>
                  <a:lnTo>
                    <a:pt x="336387" y="1110719"/>
                  </a:lnTo>
                  <a:lnTo>
                    <a:pt x="334740" y="1116218"/>
                  </a:lnTo>
                  <a:lnTo>
                    <a:pt x="333168" y="1121716"/>
                  </a:lnTo>
                  <a:lnTo>
                    <a:pt x="331662" y="1127215"/>
                  </a:lnTo>
                  <a:lnTo>
                    <a:pt x="330214" y="1132714"/>
                  </a:lnTo>
                  <a:lnTo>
                    <a:pt x="328813" y="1138212"/>
                  </a:lnTo>
                  <a:lnTo>
                    <a:pt x="327451" y="1143711"/>
                  </a:lnTo>
                  <a:lnTo>
                    <a:pt x="326118" y="1149210"/>
                  </a:lnTo>
                  <a:lnTo>
                    <a:pt x="324804" y="1154708"/>
                  </a:lnTo>
                  <a:lnTo>
                    <a:pt x="323495" y="1160207"/>
                  </a:lnTo>
                  <a:lnTo>
                    <a:pt x="322183" y="1165705"/>
                  </a:lnTo>
                  <a:lnTo>
                    <a:pt x="320860" y="1171204"/>
                  </a:lnTo>
                  <a:lnTo>
                    <a:pt x="319520" y="1176703"/>
                  </a:lnTo>
                  <a:lnTo>
                    <a:pt x="318156" y="1182201"/>
                  </a:lnTo>
                  <a:lnTo>
                    <a:pt x="316757" y="1187700"/>
                  </a:lnTo>
                  <a:lnTo>
                    <a:pt x="315320" y="1193198"/>
                  </a:lnTo>
                  <a:lnTo>
                    <a:pt x="313843" y="1198697"/>
                  </a:lnTo>
                  <a:lnTo>
                    <a:pt x="312324" y="1204196"/>
                  </a:lnTo>
                  <a:lnTo>
                    <a:pt x="310763" y="1209694"/>
                  </a:lnTo>
                  <a:lnTo>
                    <a:pt x="309159" y="1215193"/>
                  </a:lnTo>
                  <a:lnTo>
                    <a:pt x="307512" y="1220691"/>
                  </a:lnTo>
                  <a:lnTo>
                    <a:pt x="305817" y="1226190"/>
                  </a:lnTo>
                  <a:lnTo>
                    <a:pt x="304084" y="1231689"/>
                  </a:lnTo>
                  <a:lnTo>
                    <a:pt x="302319" y="1237187"/>
                  </a:lnTo>
                  <a:lnTo>
                    <a:pt x="300526" y="1242686"/>
                  </a:lnTo>
                  <a:lnTo>
                    <a:pt x="298709" y="1248185"/>
                  </a:lnTo>
                  <a:lnTo>
                    <a:pt x="296876" y="1253683"/>
                  </a:lnTo>
                  <a:lnTo>
                    <a:pt x="295033" y="1259182"/>
                  </a:lnTo>
                  <a:lnTo>
                    <a:pt x="293188" y="1264680"/>
                  </a:lnTo>
                  <a:lnTo>
                    <a:pt x="291351" y="1270179"/>
                  </a:lnTo>
                  <a:lnTo>
                    <a:pt x="289530" y="1275678"/>
                  </a:lnTo>
                  <a:lnTo>
                    <a:pt x="287732" y="1281176"/>
                  </a:lnTo>
                  <a:lnTo>
                    <a:pt x="285963" y="1286675"/>
                  </a:lnTo>
                  <a:lnTo>
                    <a:pt x="284232" y="1292173"/>
                  </a:lnTo>
                  <a:lnTo>
                    <a:pt x="282550" y="1297672"/>
                  </a:lnTo>
                  <a:lnTo>
                    <a:pt x="280925" y="1303171"/>
                  </a:lnTo>
                  <a:lnTo>
                    <a:pt x="279358" y="1308669"/>
                  </a:lnTo>
                  <a:lnTo>
                    <a:pt x="277851" y="1314168"/>
                  </a:lnTo>
                  <a:lnTo>
                    <a:pt x="276409" y="1319667"/>
                  </a:lnTo>
                  <a:lnTo>
                    <a:pt x="275033" y="1325165"/>
                  </a:lnTo>
                  <a:lnTo>
                    <a:pt x="273726" y="1330664"/>
                  </a:lnTo>
                  <a:lnTo>
                    <a:pt x="272499" y="1336162"/>
                  </a:lnTo>
                  <a:lnTo>
                    <a:pt x="271340" y="1341661"/>
                  </a:lnTo>
                  <a:lnTo>
                    <a:pt x="270246" y="1347160"/>
                  </a:lnTo>
                  <a:lnTo>
                    <a:pt x="269213" y="1352658"/>
                  </a:lnTo>
                  <a:lnTo>
                    <a:pt x="268237" y="1358157"/>
                  </a:lnTo>
                  <a:lnTo>
                    <a:pt x="267313" y="1363655"/>
                  </a:lnTo>
                  <a:lnTo>
                    <a:pt x="266438" y="1369154"/>
                  </a:lnTo>
                  <a:lnTo>
                    <a:pt x="265608" y="1374653"/>
                  </a:lnTo>
                  <a:lnTo>
                    <a:pt x="264810" y="1380151"/>
                  </a:lnTo>
                  <a:lnTo>
                    <a:pt x="264035" y="1385650"/>
                  </a:lnTo>
                  <a:lnTo>
                    <a:pt x="263278" y="1391148"/>
                  </a:lnTo>
                  <a:lnTo>
                    <a:pt x="262532" y="1396647"/>
                  </a:lnTo>
                  <a:lnTo>
                    <a:pt x="261789" y="1402146"/>
                  </a:lnTo>
                  <a:lnTo>
                    <a:pt x="261043" y="1407644"/>
                  </a:lnTo>
                  <a:lnTo>
                    <a:pt x="260286" y="1413143"/>
                  </a:lnTo>
                  <a:lnTo>
                    <a:pt x="259513" y="1418642"/>
                  </a:lnTo>
                  <a:lnTo>
                    <a:pt x="258720" y="1424140"/>
                  </a:lnTo>
                  <a:lnTo>
                    <a:pt x="257905" y="1429639"/>
                  </a:lnTo>
                  <a:lnTo>
                    <a:pt x="257065" y="1435137"/>
                  </a:lnTo>
                  <a:lnTo>
                    <a:pt x="256199" y="1440636"/>
                  </a:lnTo>
                  <a:lnTo>
                    <a:pt x="255302" y="1446135"/>
                  </a:lnTo>
                  <a:lnTo>
                    <a:pt x="254379" y="1451633"/>
                  </a:lnTo>
                  <a:lnTo>
                    <a:pt x="253433" y="1457132"/>
                  </a:lnTo>
                  <a:lnTo>
                    <a:pt x="252467" y="1462630"/>
                  </a:lnTo>
                  <a:lnTo>
                    <a:pt x="251484" y="1468129"/>
                  </a:lnTo>
                  <a:lnTo>
                    <a:pt x="250488" y="1473628"/>
                  </a:lnTo>
                  <a:lnTo>
                    <a:pt x="249484" y="1479126"/>
                  </a:lnTo>
                  <a:lnTo>
                    <a:pt x="248475" y="1484625"/>
                  </a:lnTo>
                  <a:lnTo>
                    <a:pt x="247470" y="1490123"/>
                  </a:lnTo>
                  <a:lnTo>
                    <a:pt x="246471" y="1495622"/>
                  </a:lnTo>
                  <a:lnTo>
                    <a:pt x="245483" y="1501121"/>
                  </a:lnTo>
                  <a:lnTo>
                    <a:pt x="244509" y="1506619"/>
                  </a:lnTo>
                  <a:lnTo>
                    <a:pt x="243553" y="1512118"/>
                  </a:lnTo>
                  <a:lnTo>
                    <a:pt x="242619" y="1517617"/>
                  </a:lnTo>
                  <a:lnTo>
                    <a:pt x="241711" y="1523115"/>
                  </a:lnTo>
                  <a:lnTo>
                    <a:pt x="240827" y="1528614"/>
                  </a:lnTo>
                  <a:lnTo>
                    <a:pt x="239968" y="1534112"/>
                  </a:lnTo>
                  <a:lnTo>
                    <a:pt x="239133" y="1539611"/>
                  </a:lnTo>
                  <a:lnTo>
                    <a:pt x="238324" y="1545110"/>
                  </a:lnTo>
                  <a:lnTo>
                    <a:pt x="237538" y="1550608"/>
                  </a:lnTo>
                  <a:lnTo>
                    <a:pt x="236778" y="1556107"/>
                  </a:lnTo>
                  <a:lnTo>
                    <a:pt x="236041" y="1561605"/>
                  </a:lnTo>
                  <a:lnTo>
                    <a:pt x="235322" y="1567104"/>
                  </a:lnTo>
                  <a:lnTo>
                    <a:pt x="234622" y="1572603"/>
                  </a:lnTo>
                  <a:lnTo>
                    <a:pt x="233939" y="1578101"/>
                  </a:lnTo>
                  <a:lnTo>
                    <a:pt x="233271" y="1583600"/>
                  </a:lnTo>
                  <a:lnTo>
                    <a:pt x="232618" y="1589099"/>
                  </a:lnTo>
                  <a:lnTo>
                    <a:pt x="231981" y="1594597"/>
                  </a:lnTo>
                  <a:lnTo>
                    <a:pt x="231357" y="1600096"/>
                  </a:lnTo>
                  <a:lnTo>
                    <a:pt x="230746" y="1605594"/>
                  </a:lnTo>
                  <a:lnTo>
                    <a:pt x="230148" y="1611093"/>
                  </a:lnTo>
                  <a:lnTo>
                    <a:pt x="229564" y="1616592"/>
                  </a:lnTo>
                  <a:lnTo>
                    <a:pt x="228992" y="1622090"/>
                  </a:lnTo>
                  <a:lnTo>
                    <a:pt x="228436" y="1627589"/>
                  </a:lnTo>
                  <a:lnTo>
                    <a:pt x="227898" y="1633087"/>
                  </a:lnTo>
                  <a:lnTo>
                    <a:pt x="227375" y="1638586"/>
                  </a:lnTo>
                  <a:lnTo>
                    <a:pt x="226870" y="1644085"/>
                  </a:lnTo>
                  <a:lnTo>
                    <a:pt x="226382" y="1649583"/>
                  </a:lnTo>
                  <a:lnTo>
                    <a:pt x="225914" y="1655082"/>
                  </a:lnTo>
                  <a:lnTo>
                    <a:pt x="225466" y="1660580"/>
                  </a:lnTo>
                  <a:lnTo>
                    <a:pt x="225041" y="1666079"/>
                  </a:lnTo>
                  <a:lnTo>
                    <a:pt x="224640" y="1671578"/>
                  </a:lnTo>
                  <a:lnTo>
                    <a:pt x="224262" y="1677076"/>
                  </a:lnTo>
                  <a:lnTo>
                    <a:pt x="223908" y="1682575"/>
                  </a:lnTo>
                  <a:lnTo>
                    <a:pt x="223578" y="1688074"/>
                  </a:lnTo>
                  <a:lnTo>
                    <a:pt x="223272" y="1693572"/>
                  </a:lnTo>
                  <a:lnTo>
                    <a:pt x="222992" y="1699071"/>
                  </a:lnTo>
                  <a:lnTo>
                    <a:pt x="222742" y="1704569"/>
                  </a:lnTo>
                  <a:lnTo>
                    <a:pt x="222517" y="1710068"/>
                  </a:lnTo>
                  <a:lnTo>
                    <a:pt x="222317" y="1715567"/>
                  </a:lnTo>
                  <a:lnTo>
                    <a:pt x="222141" y="1721065"/>
                  </a:lnTo>
                  <a:lnTo>
                    <a:pt x="221989" y="1726564"/>
                  </a:lnTo>
                  <a:lnTo>
                    <a:pt x="221859" y="1732062"/>
                  </a:lnTo>
                  <a:lnTo>
                    <a:pt x="221751" y="1737561"/>
                  </a:lnTo>
                  <a:lnTo>
                    <a:pt x="221665" y="1743060"/>
                  </a:lnTo>
                  <a:lnTo>
                    <a:pt x="221596" y="1748558"/>
                  </a:lnTo>
                  <a:lnTo>
                    <a:pt x="221541" y="1754057"/>
                  </a:lnTo>
                  <a:lnTo>
                    <a:pt x="221499" y="1759556"/>
                  </a:lnTo>
                  <a:lnTo>
                    <a:pt x="221466" y="1765054"/>
                  </a:lnTo>
                  <a:lnTo>
                    <a:pt x="221441" y="1770553"/>
                  </a:lnTo>
                  <a:lnTo>
                    <a:pt x="221421" y="1776051"/>
                  </a:lnTo>
                  <a:lnTo>
                    <a:pt x="221402" y="1781550"/>
                  </a:lnTo>
                  <a:lnTo>
                    <a:pt x="221383" y="1787049"/>
                  </a:lnTo>
                  <a:lnTo>
                    <a:pt x="221360" y="1792547"/>
                  </a:lnTo>
                  <a:lnTo>
                    <a:pt x="221333" y="1798046"/>
                  </a:lnTo>
                  <a:lnTo>
                    <a:pt x="221299" y="1803544"/>
                  </a:lnTo>
                  <a:lnTo>
                    <a:pt x="221258" y="1809043"/>
                  </a:lnTo>
                  <a:lnTo>
                    <a:pt x="221207" y="1814542"/>
                  </a:lnTo>
                  <a:lnTo>
                    <a:pt x="221147" y="1820040"/>
                  </a:lnTo>
                  <a:lnTo>
                    <a:pt x="221078" y="1825539"/>
                  </a:lnTo>
                  <a:lnTo>
                    <a:pt x="221001" y="1831037"/>
                  </a:lnTo>
                  <a:lnTo>
                    <a:pt x="220916" y="1836536"/>
                  </a:lnTo>
                  <a:lnTo>
                    <a:pt x="220824" y="1842035"/>
                  </a:lnTo>
                  <a:lnTo>
                    <a:pt x="220725" y="1847533"/>
                  </a:lnTo>
                  <a:lnTo>
                    <a:pt x="220621" y="1853032"/>
                  </a:lnTo>
                  <a:lnTo>
                    <a:pt x="220514" y="1858531"/>
                  </a:lnTo>
                  <a:lnTo>
                    <a:pt x="220404" y="1864029"/>
                  </a:lnTo>
                  <a:lnTo>
                    <a:pt x="220292" y="1869528"/>
                  </a:lnTo>
                  <a:lnTo>
                    <a:pt x="220180" y="1875026"/>
                  </a:lnTo>
                  <a:lnTo>
                    <a:pt x="220068" y="1880525"/>
                  </a:lnTo>
                  <a:lnTo>
                    <a:pt x="219956" y="1886024"/>
                  </a:lnTo>
                  <a:lnTo>
                    <a:pt x="219845" y="1891522"/>
                  </a:lnTo>
                  <a:lnTo>
                    <a:pt x="219734" y="1897021"/>
                  </a:lnTo>
                  <a:lnTo>
                    <a:pt x="219625" y="1902519"/>
                  </a:lnTo>
                  <a:lnTo>
                    <a:pt x="219516" y="1908018"/>
                  </a:lnTo>
                  <a:lnTo>
                    <a:pt x="219407" y="1913517"/>
                  </a:lnTo>
                  <a:lnTo>
                    <a:pt x="219297" y="1919015"/>
                  </a:lnTo>
                  <a:lnTo>
                    <a:pt x="219187" y="1924514"/>
                  </a:lnTo>
                  <a:lnTo>
                    <a:pt x="219074" y="1930012"/>
                  </a:lnTo>
                  <a:lnTo>
                    <a:pt x="218960" y="1935511"/>
                  </a:lnTo>
                  <a:lnTo>
                    <a:pt x="218843" y="1941010"/>
                  </a:lnTo>
                  <a:lnTo>
                    <a:pt x="218723" y="1946508"/>
                  </a:lnTo>
                  <a:lnTo>
                    <a:pt x="218600" y="1952007"/>
                  </a:lnTo>
                  <a:lnTo>
                    <a:pt x="218472" y="1957506"/>
                  </a:lnTo>
                  <a:lnTo>
                    <a:pt x="218339" y="1963004"/>
                  </a:lnTo>
                  <a:lnTo>
                    <a:pt x="218202" y="1968503"/>
                  </a:lnTo>
                  <a:lnTo>
                    <a:pt x="218060" y="1974001"/>
                  </a:lnTo>
                  <a:lnTo>
                    <a:pt x="217914" y="1979500"/>
                  </a:lnTo>
                  <a:lnTo>
                    <a:pt x="217762" y="1984999"/>
                  </a:lnTo>
                  <a:lnTo>
                    <a:pt x="217607" y="1990497"/>
                  </a:lnTo>
                  <a:lnTo>
                    <a:pt x="217447" y="1995996"/>
                  </a:lnTo>
                  <a:lnTo>
                    <a:pt x="217284" y="2001494"/>
                  </a:lnTo>
                  <a:lnTo>
                    <a:pt x="217118" y="2006993"/>
                  </a:lnTo>
                  <a:lnTo>
                    <a:pt x="216951" y="2012492"/>
                  </a:lnTo>
                  <a:lnTo>
                    <a:pt x="216784" y="2017990"/>
                  </a:lnTo>
                  <a:lnTo>
                    <a:pt x="216618" y="2023489"/>
                  </a:lnTo>
                  <a:lnTo>
                    <a:pt x="216454" y="2028988"/>
                  </a:lnTo>
                  <a:lnTo>
                    <a:pt x="216295" y="2034486"/>
                  </a:lnTo>
                  <a:lnTo>
                    <a:pt x="216142" y="2039985"/>
                  </a:lnTo>
                  <a:lnTo>
                    <a:pt x="215997" y="2045483"/>
                  </a:lnTo>
                  <a:lnTo>
                    <a:pt x="215861" y="2050982"/>
                  </a:lnTo>
                  <a:lnTo>
                    <a:pt x="215734" y="2056481"/>
                  </a:lnTo>
                  <a:lnTo>
                    <a:pt x="215618" y="2061979"/>
                  </a:lnTo>
                  <a:lnTo>
                    <a:pt x="215513" y="2067478"/>
                  </a:lnTo>
                  <a:lnTo>
                    <a:pt x="215422" y="2072976"/>
                  </a:lnTo>
                  <a:lnTo>
                    <a:pt x="215342" y="2078475"/>
                  </a:lnTo>
                  <a:lnTo>
                    <a:pt x="215273" y="2083974"/>
                  </a:lnTo>
                  <a:lnTo>
                    <a:pt x="215211" y="2089472"/>
                  </a:lnTo>
                  <a:lnTo>
                    <a:pt x="215158" y="2094971"/>
                  </a:lnTo>
                  <a:lnTo>
                    <a:pt x="215109" y="2100469"/>
                  </a:lnTo>
                  <a:lnTo>
                    <a:pt x="215063" y="2105968"/>
                  </a:lnTo>
                  <a:lnTo>
                    <a:pt x="215016" y="2111467"/>
                  </a:lnTo>
                  <a:lnTo>
                    <a:pt x="214965" y="2116965"/>
                  </a:lnTo>
                  <a:lnTo>
                    <a:pt x="214908" y="2122464"/>
                  </a:lnTo>
                  <a:lnTo>
                    <a:pt x="214842" y="2127963"/>
                  </a:lnTo>
                  <a:lnTo>
                    <a:pt x="214763" y="2133461"/>
                  </a:lnTo>
                  <a:lnTo>
                    <a:pt x="214671" y="2138960"/>
                  </a:lnTo>
                  <a:lnTo>
                    <a:pt x="214560" y="2144458"/>
                  </a:lnTo>
                  <a:lnTo>
                    <a:pt x="214431" y="2149957"/>
                  </a:lnTo>
                  <a:lnTo>
                    <a:pt x="214284" y="2155456"/>
                  </a:lnTo>
                  <a:lnTo>
                    <a:pt x="214119" y="2160954"/>
                  </a:lnTo>
                  <a:lnTo>
                    <a:pt x="213938" y="2166453"/>
                  </a:lnTo>
                  <a:lnTo>
                    <a:pt x="213740" y="2171951"/>
                  </a:lnTo>
                  <a:lnTo>
                    <a:pt x="213528" y="2177450"/>
                  </a:lnTo>
                  <a:lnTo>
                    <a:pt x="213302" y="2182949"/>
                  </a:lnTo>
                  <a:lnTo>
                    <a:pt x="213069" y="2188447"/>
                  </a:lnTo>
                  <a:lnTo>
                    <a:pt x="212831" y="2193946"/>
                  </a:lnTo>
                  <a:lnTo>
                    <a:pt x="212591" y="2199445"/>
                  </a:lnTo>
                  <a:lnTo>
                    <a:pt x="212352" y="2204943"/>
                  </a:lnTo>
                  <a:lnTo>
                    <a:pt x="212119" y="2210442"/>
                  </a:lnTo>
                  <a:lnTo>
                    <a:pt x="211894" y="2215940"/>
                  </a:lnTo>
                  <a:lnTo>
                    <a:pt x="211681" y="2221439"/>
                  </a:lnTo>
                  <a:lnTo>
                    <a:pt x="211483" y="2226938"/>
                  </a:lnTo>
                  <a:lnTo>
                    <a:pt x="211301" y="2232436"/>
                  </a:lnTo>
                  <a:lnTo>
                    <a:pt x="211135" y="2237935"/>
                  </a:lnTo>
                  <a:lnTo>
                    <a:pt x="210988" y="2243433"/>
                  </a:lnTo>
                  <a:lnTo>
                    <a:pt x="210859" y="2248932"/>
                  </a:lnTo>
                  <a:lnTo>
                    <a:pt x="210751" y="2254431"/>
                  </a:lnTo>
                  <a:lnTo>
                    <a:pt x="210663" y="2259929"/>
                  </a:lnTo>
                  <a:lnTo>
                    <a:pt x="210591" y="2265428"/>
                  </a:lnTo>
                  <a:lnTo>
                    <a:pt x="210534" y="2270926"/>
                  </a:lnTo>
                  <a:lnTo>
                    <a:pt x="210491" y="2276425"/>
                  </a:lnTo>
                  <a:lnTo>
                    <a:pt x="210460" y="2281924"/>
                  </a:lnTo>
                  <a:lnTo>
                    <a:pt x="210440" y="2287422"/>
                  </a:lnTo>
                  <a:lnTo>
                    <a:pt x="210429" y="2292921"/>
                  </a:lnTo>
                  <a:lnTo>
                    <a:pt x="210424" y="2298420"/>
                  </a:lnTo>
                  <a:lnTo>
                    <a:pt x="210423" y="2303918"/>
                  </a:lnTo>
                  <a:lnTo>
                    <a:pt x="210425" y="2309417"/>
                  </a:lnTo>
                  <a:lnTo>
                    <a:pt x="210427" y="2314915"/>
                  </a:lnTo>
                  <a:lnTo>
                    <a:pt x="210429" y="2320414"/>
                  </a:lnTo>
                  <a:lnTo>
                    <a:pt x="210429" y="2325913"/>
                  </a:lnTo>
                  <a:lnTo>
                    <a:pt x="210426" y="2331411"/>
                  </a:lnTo>
                  <a:lnTo>
                    <a:pt x="210420" y="2336910"/>
                  </a:lnTo>
                  <a:lnTo>
                    <a:pt x="210409" y="2342408"/>
                  </a:lnTo>
                  <a:lnTo>
                    <a:pt x="210395" y="2347907"/>
                  </a:lnTo>
                  <a:lnTo>
                    <a:pt x="210378" y="2353406"/>
                  </a:lnTo>
                  <a:lnTo>
                    <a:pt x="210356" y="2358904"/>
                  </a:lnTo>
                  <a:lnTo>
                    <a:pt x="210330" y="2364403"/>
                  </a:lnTo>
                  <a:lnTo>
                    <a:pt x="210302" y="2369901"/>
                  </a:lnTo>
                  <a:lnTo>
                    <a:pt x="210271" y="2375400"/>
                  </a:lnTo>
                  <a:lnTo>
                    <a:pt x="210238" y="2380899"/>
                  </a:lnTo>
                  <a:lnTo>
                    <a:pt x="210204" y="2386397"/>
                  </a:lnTo>
                  <a:lnTo>
                    <a:pt x="210169" y="2391896"/>
                  </a:lnTo>
                  <a:lnTo>
                    <a:pt x="210135" y="2397395"/>
                  </a:lnTo>
                  <a:lnTo>
                    <a:pt x="210102" y="2402893"/>
                  </a:lnTo>
                  <a:lnTo>
                    <a:pt x="210070" y="2408392"/>
                  </a:lnTo>
                  <a:lnTo>
                    <a:pt x="210040" y="2413890"/>
                  </a:lnTo>
                  <a:lnTo>
                    <a:pt x="210012" y="2419389"/>
                  </a:lnTo>
                  <a:lnTo>
                    <a:pt x="209987" y="2424888"/>
                  </a:lnTo>
                  <a:lnTo>
                    <a:pt x="209966" y="2430386"/>
                  </a:lnTo>
                  <a:lnTo>
                    <a:pt x="209948" y="2435885"/>
                  </a:lnTo>
                  <a:lnTo>
                    <a:pt x="209934" y="2441383"/>
                  </a:lnTo>
                  <a:lnTo>
                    <a:pt x="209925" y="2446882"/>
                  </a:lnTo>
                  <a:lnTo>
                    <a:pt x="209919" y="2452381"/>
                  </a:lnTo>
                  <a:lnTo>
                    <a:pt x="209917" y="2457879"/>
                  </a:lnTo>
                  <a:lnTo>
                    <a:pt x="209920" y="2463378"/>
                  </a:lnTo>
                  <a:lnTo>
                    <a:pt x="209928" y="2468877"/>
                  </a:lnTo>
                  <a:lnTo>
                    <a:pt x="209940" y="2474375"/>
                  </a:lnTo>
                  <a:lnTo>
                    <a:pt x="209958" y="2479874"/>
                  </a:lnTo>
                  <a:lnTo>
                    <a:pt x="209982" y="2485372"/>
                  </a:lnTo>
                  <a:lnTo>
                    <a:pt x="210010" y="2490871"/>
                  </a:lnTo>
                  <a:lnTo>
                    <a:pt x="210045" y="2496370"/>
                  </a:lnTo>
                  <a:lnTo>
                    <a:pt x="210085" y="2501868"/>
                  </a:lnTo>
                  <a:lnTo>
                    <a:pt x="210133" y="2507367"/>
                  </a:lnTo>
                  <a:lnTo>
                    <a:pt x="210188" y="2512865"/>
                  </a:lnTo>
                  <a:lnTo>
                    <a:pt x="210252" y="2518364"/>
                  </a:lnTo>
                  <a:lnTo>
                    <a:pt x="210324" y="2523863"/>
                  </a:lnTo>
                  <a:lnTo>
                    <a:pt x="210404" y="2529361"/>
                  </a:lnTo>
                  <a:lnTo>
                    <a:pt x="210494" y="2534860"/>
                  </a:lnTo>
                  <a:lnTo>
                    <a:pt x="210593" y="2540358"/>
                  </a:lnTo>
                  <a:lnTo>
                    <a:pt x="210702" y="2545857"/>
                  </a:lnTo>
                  <a:lnTo>
                    <a:pt x="210823" y="2551356"/>
                  </a:lnTo>
                  <a:lnTo>
                    <a:pt x="210954" y="2556854"/>
                  </a:lnTo>
                  <a:lnTo>
                    <a:pt x="211095" y="2562353"/>
                  </a:lnTo>
                  <a:lnTo>
                    <a:pt x="211245" y="2567852"/>
                  </a:lnTo>
                  <a:lnTo>
                    <a:pt x="211405" y="2573350"/>
                  </a:lnTo>
                  <a:lnTo>
                    <a:pt x="211574" y="2578849"/>
                  </a:lnTo>
                  <a:lnTo>
                    <a:pt x="211752" y="2584347"/>
                  </a:lnTo>
                  <a:lnTo>
                    <a:pt x="211938" y="2589846"/>
                  </a:lnTo>
                  <a:lnTo>
                    <a:pt x="212129" y="2595345"/>
                  </a:lnTo>
                  <a:lnTo>
                    <a:pt x="212324" y="2600843"/>
                  </a:lnTo>
                  <a:lnTo>
                    <a:pt x="212522" y="2606342"/>
                  </a:lnTo>
                  <a:lnTo>
                    <a:pt x="212722" y="2611840"/>
                  </a:lnTo>
                  <a:lnTo>
                    <a:pt x="212922" y="2617339"/>
                  </a:lnTo>
                  <a:lnTo>
                    <a:pt x="213118" y="2622838"/>
                  </a:lnTo>
                  <a:lnTo>
                    <a:pt x="213310" y="2628336"/>
                  </a:lnTo>
                  <a:lnTo>
                    <a:pt x="213495" y="2633835"/>
                  </a:lnTo>
                  <a:lnTo>
                    <a:pt x="213672" y="2639334"/>
                  </a:lnTo>
                  <a:lnTo>
                    <a:pt x="213838" y="2644832"/>
                  </a:lnTo>
                  <a:lnTo>
                    <a:pt x="213992" y="2650331"/>
                  </a:lnTo>
                  <a:lnTo>
                    <a:pt x="214132" y="2655829"/>
                  </a:lnTo>
                  <a:lnTo>
                    <a:pt x="214252" y="2661328"/>
                  </a:lnTo>
                  <a:lnTo>
                    <a:pt x="214354" y="2666827"/>
                  </a:lnTo>
                  <a:lnTo>
                    <a:pt x="214436" y="2672325"/>
                  </a:lnTo>
                  <a:lnTo>
                    <a:pt x="214497" y="2677824"/>
                  </a:lnTo>
                  <a:lnTo>
                    <a:pt x="214537" y="2683322"/>
                  </a:lnTo>
                  <a:lnTo>
                    <a:pt x="214553" y="2688821"/>
                  </a:lnTo>
                  <a:lnTo>
                    <a:pt x="214543" y="2694320"/>
                  </a:lnTo>
                  <a:lnTo>
                    <a:pt x="214506" y="2699818"/>
                  </a:lnTo>
                  <a:lnTo>
                    <a:pt x="214445" y="2705317"/>
                  </a:lnTo>
                  <a:lnTo>
                    <a:pt x="214358" y="2710815"/>
                  </a:lnTo>
                  <a:lnTo>
                    <a:pt x="214247" y="2716314"/>
                  </a:lnTo>
                  <a:lnTo>
                    <a:pt x="214112" y="2721813"/>
                  </a:lnTo>
                  <a:lnTo>
                    <a:pt x="213953" y="2727311"/>
                  </a:lnTo>
                  <a:lnTo>
                    <a:pt x="213768" y="2732810"/>
                  </a:lnTo>
                  <a:lnTo>
                    <a:pt x="213560" y="2738309"/>
                  </a:lnTo>
                  <a:lnTo>
                    <a:pt x="213331" y="2743807"/>
                  </a:lnTo>
                  <a:lnTo>
                    <a:pt x="213084" y="2749306"/>
                  </a:lnTo>
                  <a:lnTo>
                    <a:pt x="212819" y="2754804"/>
                  </a:lnTo>
                  <a:lnTo>
                    <a:pt x="212537" y="2760303"/>
                  </a:lnTo>
                  <a:lnTo>
                    <a:pt x="212242" y="2765802"/>
                  </a:lnTo>
                  <a:lnTo>
                    <a:pt x="211932" y="2771300"/>
                  </a:lnTo>
                  <a:lnTo>
                    <a:pt x="211613" y="2776799"/>
                  </a:lnTo>
                  <a:lnTo>
                    <a:pt x="211286" y="2782297"/>
                  </a:lnTo>
                  <a:lnTo>
                    <a:pt x="210953" y="2787796"/>
                  </a:lnTo>
                  <a:lnTo>
                    <a:pt x="210617" y="2793295"/>
                  </a:lnTo>
                  <a:lnTo>
                    <a:pt x="210280" y="2798793"/>
                  </a:lnTo>
                  <a:lnTo>
                    <a:pt x="209943" y="2804292"/>
                  </a:lnTo>
                  <a:lnTo>
                    <a:pt x="209610" y="2809791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4" name="pg39">
              <a:extLst>
                <a:ext uri="{FF2B5EF4-FFF2-40B4-BE49-F238E27FC236}">
                  <a16:creationId xmlns:a16="http://schemas.microsoft.com/office/drawing/2014/main" id="{58803EDF-940E-65E3-65CF-F82AC04967E6}"/>
                </a:ext>
              </a:extLst>
            </p:cNvPr>
            <p:cNvSpPr/>
            <p:nvPr/>
          </p:nvSpPr>
          <p:spPr>
            <a:xfrm>
              <a:off x="9032242" y="3977319"/>
              <a:ext cx="200856" cy="2710505"/>
            </a:xfrm>
            <a:custGeom>
              <a:avLst/>
              <a:gdLst/>
              <a:ahLst/>
              <a:cxnLst/>
              <a:rect l="0" t="0" r="0" b="0"/>
              <a:pathLst>
                <a:path w="200856" h="2710505">
                  <a:moveTo>
                    <a:pt x="57813" y="2710505"/>
                  </a:moveTo>
                  <a:lnTo>
                    <a:pt x="56046" y="2705201"/>
                  </a:lnTo>
                  <a:lnTo>
                    <a:pt x="54245" y="2699897"/>
                  </a:lnTo>
                  <a:lnTo>
                    <a:pt x="52427" y="2694592"/>
                  </a:lnTo>
                  <a:lnTo>
                    <a:pt x="50591" y="2689288"/>
                  </a:lnTo>
                  <a:lnTo>
                    <a:pt x="48729" y="2683984"/>
                  </a:lnTo>
                  <a:lnTo>
                    <a:pt x="46857" y="2678679"/>
                  </a:lnTo>
                  <a:lnTo>
                    <a:pt x="44976" y="2673375"/>
                  </a:lnTo>
                  <a:lnTo>
                    <a:pt x="43084" y="2668071"/>
                  </a:lnTo>
                  <a:lnTo>
                    <a:pt x="41189" y="2662766"/>
                  </a:lnTo>
                  <a:lnTo>
                    <a:pt x="39294" y="2657462"/>
                  </a:lnTo>
                  <a:lnTo>
                    <a:pt x="37401" y="2652158"/>
                  </a:lnTo>
                  <a:lnTo>
                    <a:pt x="35517" y="2646854"/>
                  </a:lnTo>
                  <a:lnTo>
                    <a:pt x="33643" y="2641549"/>
                  </a:lnTo>
                  <a:lnTo>
                    <a:pt x="31780" y="2636245"/>
                  </a:lnTo>
                  <a:lnTo>
                    <a:pt x="29944" y="2630941"/>
                  </a:lnTo>
                  <a:lnTo>
                    <a:pt x="28128" y="2625636"/>
                  </a:lnTo>
                  <a:lnTo>
                    <a:pt x="26333" y="2620332"/>
                  </a:lnTo>
                  <a:lnTo>
                    <a:pt x="24576" y="2615028"/>
                  </a:lnTo>
                  <a:lnTo>
                    <a:pt x="22855" y="2609723"/>
                  </a:lnTo>
                  <a:lnTo>
                    <a:pt x="21166" y="2604419"/>
                  </a:lnTo>
                  <a:lnTo>
                    <a:pt x="19521" y="2599115"/>
                  </a:lnTo>
                  <a:lnTo>
                    <a:pt x="17932" y="2593810"/>
                  </a:lnTo>
                  <a:lnTo>
                    <a:pt x="16384" y="2588506"/>
                  </a:lnTo>
                  <a:lnTo>
                    <a:pt x="14882" y="2583202"/>
                  </a:lnTo>
                  <a:lnTo>
                    <a:pt x="13457" y="2577897"/>
                  </a:lnTo>
                  <a:lnTo>
                    <a:pt x="12083" y="2572593"/>
                  </a:lnTo>
                  <a:lnTo>
                    <a:pt x="10760" y="2567289"/>
                  </a:lnTo>
                  <a:lnTo>
                    <a:pt x="9523" y="2561984"/>
                  </a:lnTo>
                  <a:lnTo>
                    <a:pt x="8351" y="2556680"/>
                  </a:lnTo>
                  <a:lnTo>
                    <a:pt x="7236" y="2551376"/>
                  </a:lnTo>
                  <a:lnTo>
                    <a:pt x="6204" y="2546071"/>
                  </a:lnTo>
                  <a:lnTo>
                    <a:pt x="5256" y="2540767"/>
                  </a:lnTo>
                  <a:lnTo>
                    <a:pt x="4372" y="2535463"/>
                  </a:lnTo>
                  <a:lnTo>
                    <a:pt x="3560" y="2530159"/>
                  </a:lnTo>
                  <a:lnTo>
                    <a:pt x="2853" y="2524854"/>
                  </a:lnTo>
                  <a:lnTo>
                    <a:pt x="2212" y="2519550"/>
                  </a:lnTo>
                  <a:lnTo>
                    <a:pt x="1637" y="2514246"/>
                  </a:lnTo>
                  <a:lnTo>
                    <a:pt x="1172" y="2508941"/>
                  </a:lnTo>
                  <a:lnTo>
                    <a:pt x="781" y="2503637"/>
                  </a:lnTo>
                  <a:lnTo>
                    <a:pt x="455" y="2498333"/>
                  </a:lnTo>
                  <a:lnTo>
                    <a:pt x="225" y="2493028"/>
                  </a:lnTo>
                  <a:lnTo>
                    <a:pt x="81" y="2487724"/>
                  </a:lnTo>
                  <a:lnTo>
                    <a:pt x="2" y="2482420"/>
                  </a:lnTo>
                  <a:lnTo>
                    <a:pt x="0" y="2477115"/>
                  </a:lnTo>
                  <a:lnTo>
                    <a:pt x="95" y="2471811"/>
                  </a:lnTo>
                  <a:lnTo>
                    <a:pt x="251" y="2466507"/>
                  </a:lnTo>
                  <a:lnTo>
                    <a:pt x="467" y="2461202"/>
                  </a:lnTo>
                  <a:lnTo>
                    <a:pt x="783" y="2455898"/>
                  </a:lnTo>
                  <a:lnTo>
                    <a:pt x="1157" y="2450594"/>
                  </a:lnTo>
                  <a:lnTo>
                    <a:pt x="1585" y="2445289"/>
                  </a:lnTo>
                  <a:lnTo>
                    <a:pt x="2091" y="2439985"/>
                  </a:lnTo>
                  <a:lnTo>
                    <a:pt x="2659" y="2434681"/>
                  </a:lnTo>
                  <a:lnTo>
                    <a:pt x="3274" y="2429377"/>
                  </a:lnTo>
                  <a:lnTo>
                    <a:pt x="3947" y="2424072"/>
                  </a:lnTo>
                  <a:lnTo>
                    <a:pt x="4683" y="2418768"/>
                  </a:lnTo>
                  <a:lnTo>
                    <a:pt x="5458" y="2413464"/>
                  </a:lnTo>
                  <a:lnTo>
                    <a:pt x="6271" y="2408159"/>
                  </a:lnTo>
                  <a:lnTo>
                    <a:pt x="7145" y="2402855"/>
                  </a:lnTo>
                  <a:lnTo>
                    <a:pt x="8048" y="2397551"/>
                  </a:lnTo>
                  <a:lnTo>
                    <a:pt x="8982" y="2392246"/>
                  </a:lnTo>
                  <a:lnTo>
                    <a:pt x="9956" y="2386942"/>
                  </a:lnTo>
                  <a:lnTo>
                    <a:pt x="10957" y="2381638"/>
                  </a:lnTo>
                  <a:lnTo>
                    <a:pt x="11980" y="2376333"/>
                  </a:lnTo>
                  <a:lnTo>
                    <a:pt x="13027" y="2371029"/>
                  </a:lnTo>
                  <a:lnTo>
                    <a:pt x="14095" y="2365725"/>
                  </a:lnTo>
                  <a:lnTo>
                    <a:pt x="15176" y="2360420"/>
                  </a:lnTo>
                  <a:lnTo>
                    <a:pt x="16269" y="2355116"/>
                  </a:lnTo>
                  <a:lnTo>
                    <a:pt x="17376" y="2349812"/>
                  </a:lnTo>
                  <a:lnTo>
                    <a:pt x="18487" y="2344507"/>
                  </a:lnTo>
                  <a:lnTo>
                    <a:pt x="19602" y="2339203"/>
                  </a:lnTo>
                  <a:lnTo>
                    <a:pt x="20720" y="2333899"/>
                  </a:lnTo>
                  <a:lnTo>
                    <a:pt x="21836" y="2328595"/>
                  </a:lnTo>
                  <a:lnTo>
                    <a:pt x="22950" y="2323290"/>
                  </a:lnTo>
                  <a:lnTo>
                    <a:pt x="24058" y="2317986"/>
                  </a:lnTo>
                  <a:lnTo>
                    <a:pt x="25157" y="2312682"/>
                  </a:lnTo>
                  <a:lnTo>
                    <a:pt x="26248" y="2307377"/>
                  </a:lnTo>
                  <a:lnTo>
                    <a:pt x="27329" y="2302073"/>
                  </a:lnTo>
                  <a:lnTo>
                    <a:pt x="28393" y="2296769"/>
                  </a:lnTo>
                  <a:lnTo>
                    <a:pt x="29445" y="2291464"/>
                  </a:lnTo>
                  <a:lnTo>
                    <a:pt x="30484" y="2286160"/>
                  </a:lnTo>
                  <a:lnTo>
                    <a:pt x="31501" y="2280856"/>
                  </a:lnTo>
                  <a:lnTo>
                    <a:pt x="32500" y="2275551"/>
                  </a:lnTo>
                  <a:lnTo>
                    <a:pt x="33485" y="2270247"/>
                  </a:lnTo>
                  <a:lnTo>
                    <a:pt x="34446" y="2264943"/>
                  </a:lnTo>
                  <a:lnTo>
                    <a:pt x="35385" y="2259638"/>
                  </a:lnTo>
                  <a:lnTo>
                    <a:pt x="36307" y="2254334"/>
                  </a:lnTo>
                  <a:lnTo>
                    <a:pt x="37208" y="2249030"/>
                  </a:lnTo>
                  <a:lnTo>
                    <a:pt x="38081" y="2243725"/>
                  </a:lnTo>
                  <a:lnTo>
                    <a:pt x="38936" y="2238421"/>
                  </a:lnTo>
                  <a:lnTo>
                    <a:pt x="39773" y="2233117"/>
                  </a:lnTo>
                  <a:lnTo>
                    <a:pt x="40579" y="2227812"/>
                  </a:lnTo>
                  <a:lnTo>
                    <a:pt x="41366" y="2222508"/>
                  </a:lnTo>
                  <a:lnTo>
                    <a:pt x="42134" y="2217204"/>
                  </a:lnTo>
                  <a:lnTo>
                    <a:pt x="42877" y="2211900"/>
                  </a:lnTo>
                  <a:lnTo>
                    <a:pt x="43597" y="2206595"/>
                  </a:lnTo>
                  <a:lnTo>
                    <a:pt x="44300" y="2201291"/>
                  </a:lnTo>
                  <a:lnTo>
                    <a:pt x="44981" y="2195987"/>
                  </a:lnTo>
                  <a:lnTo>
                    <a:pt x="45638" y="2190682"/>
                  </a:lnTo>
                  <a:lnTo>
                    <a:pt x="46278" y="2185378"/>
                  </a:lnTo>
                  <a:lnTo>
                    <a:pt x="46902" y="2180074"/>
                  </a:lnTo>
                  <a:lnTo>
                    <a:pt x="47500" y="2174769"/>
                  </a:lnTo>
                  <a:lnTo>
                    <a:pt x="48082" y="2169465"/>
                  </a:lnTo>
                  <a:lnTo>
                    <a:pt x="48651" y="2164161"/>
                  </a:lnTo>
                  <a:lnTo>
                    <a:pt x="49197" y="2158856"/>
                  </a:lnTo>
                  <a:lnTo>
                    <a:pt x="49728" y="2153552"/>
                  </a:lnTo>
                  <a:lnTo>
                    <a:pt x="50245" y="2148248"/>
                  </a:lnTo>
                  <a:lnTo>
                    <a:pt x="50747" y="2142943"/>
                  </a:lnTo>
                  <a:lnTo>
                    <a:pt x="51231" y="2137639"/>
                  </a:lnTo>
                  <a:lnTo>
                    <a:pt x="51704" y="2132335"/>
                  </a:lnTo>
                  <a:lnTo>
                    <a:pt x="52165" y="2127030"/>
                  </a:lnTo>
                  <a:lnTo>
                    <a:pt x="52609" y="2121726"/>
                  </a:lnTo>
                  <a:lnTo>
                    <a:pt x="53043" y="2116422"/>
                  </a:lnTo>
                  <a:lnTo>
                    <a:pt x="53467" y="2111118"/>
                  </a:lnTo>
                  <a:lnTo>
                    <a:pt x="53877" y="2105813"/>
                  </a:lnTo>
                  <a:lnTo>
                    <a:pt x="54277" y="2100509"/>
                  </a:lnTo>
                  <a:lnTo>
                    <a:pt x="54669" y="2095205"/>
                  </a:lnTo>
                  <a:lnTo>
                    <a:pt x="55050" y="2089900"/>
                  </a:lnTo>
                  <a:lnTo>
                    <a:pt x="55421" y="2084596"/>
                  </a:lnTo>
                  <a:lnTo>
                    <a:pt x="55785" y="2079292"/>
                  </a:lnTo>
                  <a:lnTo>
                    <a:pt x="56141" y="2073987"/>
                  </a:lnTo>
                  <a:lnTo>
                    <a:pt x="56487" y="2068683"/>
                  </a:lnTo>
                  <a:lnTo>
                    <a:pt x="56826" y="2063379"/>
                  </a:lnTo>
                  <a:lnTo>
                    <a:pt x="57160" y="2058074"/>
                  </a:lnTo>
                  <a:lnTo>
                    <a:pt x="57484" y="2052770"/>
                  </a:lnTo>
                  <a:lnTo>
                    <a:pt x="57803" y="2047466"/>
                  </a:lnTo>
                  <a:lnTo>
                    <a:pt x="58116" y="2042161"/>
                  </a:lnTo>
                  <a:lnTo>
                    <a:pt x="58422" y="2036857"/>
                  </a:lnTo>
                  <a:lnTo>
                    <a:pt x="58721" y="2031553"/>
                  </a:lnTo>
                  <a:lnTo>
                    <a:pt x="59016" y="2026248"/>
                  </a:lnTo>
                  <a:lnTo>
                    <a:pt x="59304" y="2020944"/>
                  </a:lnTo>
                  <a:lnTo>
                    <a:pt x="59586" y="2015640"/>
                  </a:lnTo>
                  <a:lnTo>
                    <a:pt x="59863" y="2010336"/>
                  </a:lnTo>
                  <a:lnTo>
                    <a:pt x="60136" y="2005031"/>
                  </a:lnTo>
                  <a:lnTo>
                    <a:pt x="60401" y="1999727"/>
                  </a:lnTo>
                  <a:lnTo>
                    <a:pt x="60662" y="1994423"/>
                  </a:lnTo>
                  <a:lnTo>
                    <a:pt x="60918" y="1989118"/>
                  </a:lnTo>
                  <a:lnTo>
                    <a:pt x="61168" y="1983814"/>
                  </a:lnTo>
                  <a:lnTo>
                    <a:pt x="61412" y="1978510"/>
                  </a:lnTo>
                  <a:lnTo>
                    <a:pt x="61652" y="1973205"/>
                  </a:lnTo>
                  <a:lnTo>
                    <a:pt x="61887" y="1967901"/>
                  </a:lnTo>
                  <a:lnTo>
                    <a:pt x="62115" y="1962597"/>
                  </a:lnTo>
                  <a:lnTo>
                    <a:pt x="62338" y="1957292"/>
                  </a:lnTo>
                  <a:lnTo>
                    <a:pt x="62557" y="1951988"/>
                  </a:lnTo>
                  <a:lnTo>
                    <a:pt x="62769" y="1946684"/>
                  </a:lnTo>
                  <a:lnTo>
                    <a:pt x="62975" y="1941379"/>
                  </a:lnTo>
                  <a:lnTo>
                    <a:pt x="63178" y="1936075"/>
                  </a:lnTo>
                  <a:lnTo>
                    <a:pt x="63373" y="1930771"/>
                  </a:lnTo>
                  <a:lnTo>
                    <a:pt x="63562" y="1925466"/>
                  </a:lnTo>
                  <a:lnTo>
                    <a:pt x="63747" y="1920162"/>
                  </a:lnTo>
                  <a:lnTo>
                    <a:pt x="63926" y="1914858"/>
                  </a:lnTo>
                  <a:lnTo>
                    <a:pt x="64098" y="1909553"/>
                  </a:lnTo>
                  <a:lnTo>
                    <a:pt x="64265" y="1904249"/>
                  </a:lnTo>
                  <a:lnTo>
                    <a:pt x="64427" y="1898945"/>
                  </a:lnTo>
                  <a:lnTo>
                    <a:pt x="64581" y="1893641"/>
                  </a:lnTo>
                  <a:lnTo>
                    <a:pt x="64731" y="1888336"/>
                  </a:lnTo>
                  <a:lnTo>
                    <a:pt x="64875" y="1883032"/>
                  </a:lnTo>
                  <a:lnTo>
                    <a:pt x="65012" y="1877728"/>
                  </a:lnTo>
                  <a:lnTo>
                    <a:pt x="65143" y="1872423"/>
                  </a:lnTo>
                  <a:lnTo>
                    <a:pt x="65269" y="1867119"/>
                  </a:lnTo>
                  <a:lnTo>
                    <a:pt x="65389" y="1861815"/>
                  </a:lnTo>
                  <a:lnTo>
                    <a:pt x="65502" y="1856510"/>
                  </a:lnTo>
                  <a:lnTo>
                    <a:pt x="65610" y="1851206"/>
                  </a:lnTo>
                  <a:lnTo>
                    <a:pt x="65713" y="1845902"/>
                  </a:lnTo>
                  <a:lnTo>
                    <a:pt x="65808" y="1840597"/>
                  </a:lnTo>
                  <a:lnTo>
                    <a:pt x="65899" y="1835293"/>
                  </a:lnTo>
                  <a:lnTo>
                    <a:pt x="65984" y="1829989"/>
                  </a:lnTo>
                  <a:lnTo>
                    <a:pt x="66063" y="1824684"/>
                  </a:lnTo>
                  <a:lnTo>
                    <a:pt x="66136" y="1819380"/>
                  </a:lnTo>
                  <a:lnTo>
                    <a:pt x="66205" y="1814076"/>
                  </a:lnTo>
                  <a:lnTo>
                    <a:pt x="66267" y="1808771"/>
                  </a:lnTo>
                  <a:lnTo>
                    <a:pt x="66323" y="1803467"/>
                  </a:lnTo>
                  <a:lnTo>
                    <a:pt x="66375" y="1798163"/>
                  </a:lnTo>
                  <a:lnTo>
                    <a:pt x="66422" y="1792859"/>
                  </a:lnTo>
                  <a:lnTo>
                    <a:pt x="66463" y="1787554"/>
                  </a:lnTo>
                  <a:lnTo>
                    <a:pt x="66499" y="1782250"/>
                  </a:lnTo>
                  <a:lnTo>
                    <a:pt x="66530" y="1776946"/>
                  </a:lnTo>
                  <a:lnTo>
                    <a:pt x="66555" y="1771641"/>
                  </a:lnTo>
                  <a:lnTo>
                    <a:pt x="66576" y="1766337"/>
                  </a:lnTo>
                  <a:lnTo>
                    <a:pt x="66592" y="1761033"/>
                  </a:lnTo>
                  <a:lnTo>
                    <a:pt x="66602" y="1755728"/>
                  </a:lnTo>
                  <a:lnTo>
                    <a:pt x="66608" y="1750424"/>
                  </a:lnTo>
                  <a:lnTo>
                    <a:pt x="66609" y="1745120"/>
                  </a:lnTo>
                  <a:lnTo>
                    <a:pt x="66605" y="1739815"/>
                  </a:lnTo>
                  <a:lnTo>
                    <a:pt x="66595" y="1734511"/>
                  </a:lnTo>
                  <a:lnTo>
                    <a:pt x="66582" y="1729207"/>
                  </a:lnTo>
                  <a:lnTo>
                    <a:pt x="66564" y="1723902"/>
                  </a:lnTo>
                  <a:lnTo>
                    <a:pt x="66540" y="1718598"/>
                  </a:lnTo>
                  <a:lnTo>
                    <a:pt x="66511" y="1713294"/>
                  </a:lnTo>
                  <a:lnTo>
                    <a:pt x="66478" y="1707989"/>
                  </a:lnTo>
                  <a:lnTo>
                    <a:pt x="66439" y="1702685"/>
                  </a:lnTo>
                  <a:lnTo>
                    <a:pt x="66395" y="1697381"/>
                  </a:lnTo>
                  <a:lnTo>
                    <a:pt x="66347" y="1692077"/>
                  </a:lnTo>
                  <a:lnTo>
                    <a:pt x="66294" y="1686772"/>
                  </a:lnTo>
                  <a:lnTo>
                    <a:pt x="66234" y="1681468"/>
                  </a:lnTo>
                  <a:lnTo>
                    <a:pt x="66170" y="1676164"/>
                  </a:lnTo>
                  <a:lnTo>
                    <a:pt x="66101" y="1670859"/>
                  </a:lnTo>
                  <a:lnTo>
                    <a:pt x="66025" y="1665555"/>
                  </a:lnTo>
                  <a:lnTo>
                    <a:pt x="65944" y="1660251"/>
                  </a:lnTo>
                  <a:lnTo>
                    <a:pt x="65858" y="1654946"/>
                  </a:lnTo>
                  <a:lnTo>
                    <a:pt x="65766" y="1649642"/>
                  </a:lnTo>
                  <a:lnTo>
                    <a:pt x="65667" y="1644338"/>
                  </a:lnTo>
                  <a:lnTo>
                    <a:pt x="65563" y="1639033"/>
                  </a:lnTo>
                  <a:lnTo>
                    <a:pt x="65453" y="1633729"/>
                  </a:lnTo>
                  <a:lnTo>
                    <a:pt x="65335" y="1628425"/>
                  </a:lnTo>
                  <a:lnTo>
                    <a:pt x="65212" y="1623120"/>
                  </a:lnTo>
                  <a:lnTo>
                    <a:pt x="65083" y="1617816"/>
                  </a:lnTo>
                  <a:lnTo>
                    <a:pt x="64945" y="1612512"/>
                  </a:lnTo>
                  <a:lnTo>
                    <a:pt x="64802" y="1607207"/>
                  </a:lnTo>
                  <a:lnTo>
                    <a:pt x="64653" y="1601903"/>
                  </a:lnTo>
                  <a:lnTo>
                    <a:pt x="64494" y="1596599"/>
                  </a:lnTo>
                  <a:lnTo>
                    <a:pt x="64329" y="1591294"/>
                  </a:lnTo>
                  <a:lnTo>
                    <a:pt x="64158" y="1585990"/>
                  </a:lnTo>
                  <a:lnTo>
                    <a:pt x="63979" y="1580686"/>
                  </a:lnTo>
                  <a:lnTo>
                    <a:pt x="63791" y="1575382"/>
                  </a:lnTo>
                  <a:lnTo>
                    <a:pt x="63598" y="1570077"/>
                  </a:lnTo>
                  <a:lnTo>
                    <a:pt x="63397" y="1564773"/>
                  </a:lnTo>
                  <a:lnTo>
                    <a:pt x="63185" y="1559469"/>
                  </a:lnTo>
                  <a:lnTo>
                    <a:pt x="62968" y="1554164"/>
                  </a:lnTo>
                  <a:lnTo>
                    <a:pt x="62744" y="1548860"/>
                  </a:lnTo>
                  <a:lnTo>
                    <a:pt x="62510" y="1543556"/>
                  </a:lnTo>
                  <a:lnTo>
                    <a:pt x="62268" y="1538251"/>
                  </a:lnTo>
                  <a:lnTo>
                    <a:pt x="62020" y="1532947"/>
                  </a:lnTo>
                  <a:lnTo>
                    <a:pt x="61763" y="1527643"/>
                  </a:lnTo>
                  <a:lnTo>
                    <a:pt x="61497" y="1522338"/>
                  </a:lnTo>
                  <a:lnTo>
                    <a:pt x="61224" y="1517034"/>
                  </a:lnTo>
                  <a:lnTo>
                    <a:pt x="60944" y="1511730"/>
                  </a:lnTo>
                  <a:lnTo>
                    <a:pt x="60654" y="1506425"/>
                  </a:lnTo>
                  <a:lnTo>
                    <a:pt x="60358" y="1501121"/>
                  </a:lnTo>
                  <a:lnTo>
                    <a:pt x="60056" y="1495817"/>
                  </a:lnTo>
                  <a:lnTo>
                    <a:pt x="59742" y="1490512"/>
                  </a:lnTo>
                  <a:lnTo>
                    <a:pt x="59423" y="1485208"/>
                  </a:lnTo>
                  <a:lnTo>
                    <a:pt x="59097" y="1479904"/>
                  </a:lnTo>
                  <a:lnTo>
                    <a:pt x="58763" y="1474600"/>
                  </a:lnTo>
                  <a:lnTo>
                    <a:pt x="58421" y="1469295"/>
                  </a:lnTo>
                  <a:lnTo>
                    <a:pt x="58074" y="1463991"/>
                  </a:lnTo>
                  <a:lnTo>
                    <a:pt x="57719" y="1458687"/>
                  </a:lnTo>
                  <a:lnTo>
                    <a:pt x="57356" y="1453382"/>
                  </a:lnTo>
                  <a:lnTo>
                    <a:pt x="56988" y="1448078"/>
                  </a:lnTo>
                  <a:lnTo>
                    <a:pt x="56615" y="1442774"/>
                  </a:lnTo>
                  <a:lnTo>
                    <a:pt x="56233" y="1437469"/>
                  </a:lnTo>
                  <a:lnTo>
                    <a:pt x="55846" y="1432165"/>
                  </a:lnTo>
                  <a:lnTo>
                    <a:pt x="55455" y="1426861"/>
                  </a:lnTo>
                  <a:lnTo>
                    <a:pt x="55056" y="1421556"/>
                  </a:lnTo>
                  <a:lnTo>
                    <a:pt x="54653" y="1416252"/>
                  </a:lnTo>
                  <a:lnTo>
                    <a:pt x="54245" y="1410948"/>
                  </a:lnTo>
                  <a:lnTo>
                    <a:pt x="53832" y="1405643"/>
                  </a:lnTo>
                  <a:lnTo>
                    <a:pt x="53414" y="1400339"/>
                  </a:lnTo>
                  <a:lnTo>
                    <a:pt x="52993" y="1395035"/>
                  </a:lnTo>
                  <a:lnTo>
                    <a:pt x="52567" y="1389730"/>
                  </a:lnTo>
                  <a:lnTo>
                    <a:pt x="52137" y="1384426"/>
                  </a:lnTo>
                  <a:lnTo>
                    <a:pt x="51703" y="1379122"/>
                  </a:lnTo>
                  <a:lnTo>
                    <a:pt x="51267" y="1373818"/>
                  </a:lnTo>
                  <a:lnTo>
                    <a:pt x="50827" y="1368513"/>
                  </a:lnTo>
                  <a:lnTo>
                    <a:pt x="50384" y="1363209"/>
                  </a:lnTo>
                  <a:lnTo>
                    <a:pt x="49939" y="1357905"/>
                  </a:lnTo>
                  <a:lnTo>
                    <a:pt x="49492" y="1352600"/>
                  </a:lnTo>
                  <a:lnTo>
                    <a:pt x="49042" y="1347296"/>
                  </a:lnTo>
                  <a:lnTo>
                    <a:pt x="48590" y="1341992"/>
                  </a:lnTo>
                  <a:lnTo>
                    <a:pt x="48137" y="1336687"/>
                  </a:lnTo>
                  <a:lnTo>
                    <a:pt x="47682" y="1331383"/>
                  </a:lnTo>
                  <a:lnTo>
                    <a:pt x="47226" y="1326079"/>
                  </a:lnTo>
                  <a:lnTo>
                    <a:pt x="46769" y="1320774"/>
                  </a:lnTo>
                  <a:lnTo>
                    <a:pt x="46311" y="1315470"/>
                  </a:lnTo>
                  <a:lnTo>
                    <a:pt x="45853" y="1310166"/>
                  </a:lnTo>
                  <a:lnTo>
                    <a:pt x="45394" y="1304861"/>
                  </a:lnTo>
                  <a:lnTo>
                    <a:pt x="44935" y="1299557"/>
                  </a:lnTo>
                  <a:lnTo>
                    <a:pt x="44476" y="1294253"/>
                  </a:lnTo>
                  <a:lnTo>
                    <a:pt x="44017" y="1288948"/>
                  </a:lnTo>
                  <a:lnTo>
                    <a:pt x="43559" y="1283644"/>
                  </a:lnTo>
                  <a:lnTo>
                    <a:pt x="43100" y="1278340"/>
                  </a:lnTo>
                  <a:lnTo>
                    <a:pt x="42643" y="1273035"/>
                  </a:lnTo>
                  <a:lnTo>
                    <a:pt x="42186" y="1267731"/>
                  </a:lnTo>
                  <a:lnTo>
                    <a:pt x="41730" y="1262427"/>
                  </a:lnTo>
                  <a:lnTo>
                    <a:pt x="41274" y="1257123"/>
                  </a:lnTo>
                  <a:lnTo>
                    <a:pt x="40820" y="1251818"/>
                  </a:lnTo>
                  <a:lnTo>
                    <a:pt x="40367" y="1246514"/>
                  </a:lnTo>
                  <a:lnTo>
                    <a:pt x="39915" y="1241210"/>
                  </a:lnTo>
                  <a:lnTo>
                    <a:pt x="39464" y="1235905"/>
                  </a:lnTo>
                  <a:lnTo>
                    <a:pt x="39014" y="1230601"/>
                  </a:lnTo>
                  <a:lnTo>
                    <a:pt x="38566" y="1225297"/>
                  </a:lnTo>
                  <a:lnTo>
                    <a:pt x="38119" y="1219992"/>
                  </a:lnTo>
                  <a:lnTo>
                    <a:pt x="37673" y="1214688"/>
                  </a:lnTo>
                  <a:lnTo>
                    <a:pt x="37229" y="1209384"/>
                  </a:lnTo>
                  <a:lnTo>
                    <a:pt x="36786" y="1204079"/>
                  </a:lnTo>
                  <a:lnTo>
                    <a:pt x="36345" y="1198775"/>
                  </a:lnTo>
                  <a:lnTo>
                    <a:pt x="35905" y="1193471"/>
                  </a:lnTo>
                  <a:lnTo>
                    <a:pt x="35467" y="1188166"/>
                  </a:lnTo>
                  <a:lnTo>
                    <a:pt x="35030" y="1182862"/>
                  </a:lnTo>
                  <a:lnTo>
                    <a:pt x="34594" y="1177558"/>
                  </a:lnTo>
                  <a:lnTo>
                    <a:pt x="34160" y="1172253"/>
                  </a:lnTo>
                  <a:lnTo>
                    <a:pt x="33727" y="1166949"/>
                  </a:lnTo>
                  <a:lnTo>
                    <a:pt x="33294" y="1161645"/>
                  </a:lnTo>
                  <a:lnTo>
                    <a:pt x="32864" y="1156341"/>
                  </a:lnTo>
                  <a:lnTo>
                    <a:pt x="32435" y="1151036"/>
                  </a:lnTo>
                  <a:lnTo>
                    <a:pt x="32006" y="1145732"/>
                  </a:lnTo>
                  <a:lnTo>
                    <a:pt x="31579" y="1140428"/>
                  </a:lnTo>
                  <a:lnTo>
                    <a:pt x="31153" y="1135123"/>
                  </a:lnTo>
                  <a:lnTo>
                    <a:pt x="30728" y="1129819"/>
                  </a:lnTo>
                  <a:lnTo>
                    <a:pt x="30304" y="1124515"/>
                  </a:lnTo>
                  <a:lnTo>
                    <a:pt x="29881" y="1119210"/>
                  </a:lnTo>
                  <a:lnTo>
                    <a:pt x="29458" y="1113906"/>
                  </a:lnTo>
                  <a:lnTo>
                    <a:pt x="29036" y="1108602"/>
                  </a:lnTo>
                  <a:lnTo>
                    <a:pt x="28616" y="1103297"/>
                  </a:lnTo>
                  <a:lnTo>
                    <a:pt x="28196" y="1097993"/>
                  </a:lnTo>
                  <a:lnTo>
                    <a:pt x="27777" y="1092689"/>
                  </a:lnTo>
                  <a:lnTo>
                    <a:pt x="27359" y="1087384"/>
                  </a:lnTo>
                  <a:lnTo>
                    <a:pt x="26941" y="1082080"/>
                  </a:lnTo>
                  <a:lnTo>
                    <a:pt x="26524" y="1076776"/>
                  </a:lnTo>
                  <a:lnTo>
                    <a:pt x="26108" y="1071471"/>
                  </a:lnTo>
                  <a:lnTo>
                    <a:pt x="25693" y="1066167"/>
                  </a:lnTo>
                  <a:lnTo>
                    <a:pt x="25279" y="1060863"/>
                  </a:lnTo>
                  <a:lnTo>
                    <a:pt x="24866" y="1055559"/>
                  </a:lnTo>
                  <a:lnTo>
                    <a:pt x="24454" y="1050254"/>
                  </a:lnTo>
                  <a:lnTo>
                    <a:pt x="24043" y="1044950"/>
                  </a:lnTo>
                  <a:lnTo>
                    <a:pt x="23633" y="1039646"/>
                  </a:lnTo>
                  <a:lnTo>
                    <a:pt x="23224" y="1034341"/>
                  </a:lnTo>
                  <a:lnTo>
                    <a:pt x="22817" y="1029037"/>
                  </a:lnTo>
                  <a:lnTo>
                    <a:pt x="22411" y="1023733"/>
                  </a:lnTo>
                  <a:lnTo>
                    <a:pt x="22008" y="1018428"/>
                  </a:lnTo>
                  <a:lnTo>
                    <a:pt x="21606" y="1013124"/>
                  </a:lnTo>
                  <a:lnTo>
                    <a:pt x="21206" y="1007820"/>
                  </a:lnTo>
                  <a:lnTo>
                    <a:pt x="20808" y="1002515"/>
                  </a:lnTo>
                  <a:lnTo>
                    <a:pt x="20414" y="997211"/>
                  </a:lnTo>
                  <a:lnTo>
                    <a:pt x="20021" y="991907"/>
                  </a:lnTo>
                  <a:lnTo>
                    <a:pt x="19631" y="986602"/>
                  </a:lnTo>
                  <a:lnTo>
                    <a:pt x="19246" y="981298"/>
                  </a:lnTo>
                  <a:lnTo>
                    <a:pt x="18863" y="975994"/>
                  </a:lnTo>
                  <a:lnTo>
                    <a:pt x="18484" y="970689"/>
                  </a:lnTo>
                  <a:lnTo>
                    <a:pt x="18110" y="965385"/>
                  </a:lnTo>
                  <a:lnTo>
                    <a:pt x="17740" y="960081"/>
                  </a:lnTo>
                  <a:lnTo>
                    <a:pt x="17374" y="954776"/>
                  </a:lnTo>
                  <a:lnTo>
                    <a:pt x="17013" y="949472"/>
                  </a:lnTo>
                  <a:lnTo>
                    <a:pt x="16659" y="944168"/>
                  </a:lnTo>
                  <a:lnTo>
                    <a:pt x="16309" y="938864"/>
                  </a:lnTo>
                  <a:lnTo>
                    <a:pt x="15965" y="933559"/>
                  </a:lnTo>
                  <a:lnTo>
                    <a:pt x="15629" y="928255"/>
                  </a:lnTo>
                  <a:lnTo>
                    <a:pt x="15299" y="922951"/>
                  </a:lnTo>
                  <a:lnTo>
                    <a:pt x="14975" y="917646"/>
                  </a:lnTo>
                  <a:lnTo>
                    <a:pt x="14661" y="912342"/>
                  </a:lnTo>
                  <a:lnTo>
                    <a:pt x="14354" y="907038"/>
                  </a:lnTo>
                  <a:lnTo>
                    <a:pt x="14054" y="901733"/>
                  </a:lnTo>
                  <a:lnTo>
                    <a:pt x="13763" y="896429"/>
                  </a:lnTo>
                  <a:lnTo>
                    <a:pt x="13482" y="891125"/>
                  </a:lnTo>
                  <a:lnTo>
                    <a:pt x="13210" y="885820"/>
                  </a:lnTo>
                  <a:lnTo>
                    <a:pt x="12945" y="880516"/>
                  </a:lnTo>
                  <a:lnTo>
                    <a:pt x="12694" y="875212"/>
                  </a:lnTo>
                  <a:lnTo>
                    <a:pt x="12452" y="869907"/>
                  </a:lnTo>
                  <a:lnTo>
                    <a:pt x="12218" y="864603"/>
                  </a:lnTo>
                  <a:lnTo>
                    <a:pt x="11998" y="859299"/>
                  </a:lnTo>
                  <a:lnTo>
                    <a:pt x="11789" y="853994"/>
                  </a:lnTo>
                  <a:lnTo>
                    <a:pt x="11589" y="848690"/>
                  </a:lnTo>
                  <a:lnTo>
                    <a:pt x="11402" y="843386"/>
                  </a:lnTo>
                  <a:lnTo>
                    <a:pt x="11227" y="838082"/>
                  </a:lnTo>
                  <a:lnTo>
                    <a:pt x="11063" y="832777"/>
                  </a:lnTo>
                  <a:lnTo>
                    <a:pt x="10910" y="827473"/>
                  </a:lnTo>
                  <a:lnTo>
                    <a:pt x="10773" y="822169"/>
                  </a:lnTo>
                  <a:lnTo>
                    <a:pt x="10647" y="816864"/>
                  </a:lnTo>
                  <a:lnTo>
                    <a:pt x="10530" y="811560"/>
                  </a:lnTo>
                  <a:lnTo>
                    <a:pt x="10431" y="806256"/>
                  </a:lnTo>
                  <a:lnTo>
                    <a:pt x="10342" y="800951"/>
                  </a:lnTo>
                  <a:lnTo>
                    <a:pt x="10264" y="795647"/>
                  </a:lnTo>
                  <a:lnTo>
                    <a:pt x="10201" y="790343"/>
                  </a:lnTo>
                  <a:lnTo>
                    <a:pt x="10152" y="785038"/>
                  </a:lnTo>
                  <a:lnTo>
                    <a:pt x="10112" y="779734"/>
                  </a:lnTo>
                  <a:lnTo>
                    <a:pt x="10086" y="774430"/>
                  </a:lnTo>
                  <a:lnTo>
                    <a:pt x="10075" y="769125"/>
                  </a:lnTo>
                  <a:lnTo>
                    <a:pt x="10074" y="763821"/>
                  </a:lnTo>
                  <a:lnTo>
                    <a:pt x="10083" y="758517"/>
                  </a:lnTo>
                  <a:lnTo>
                    <a:pt x="10110" y="753212"/>
                  </a:lnTo>
                  <a:lnTo>
                    <a:pt x="10146" y="747908"/>
                  </a:lnTo>
                  <a:lnTo>
                    <a:pt x="10192" y="742604"/>
                  </a:lnTo>
                  <a:lnTo>
                    <a:pt x="10253" y="737300"/>
                  </a:lnTo>
                  <a:lnTo>
                    <a:pt x="10326" y="731995"/>
                  </a:lnTo>
                  <a:lnTo>
                    <a:pt x="10408" y="726691"/>
                  </a:lnTo>
                  <a:lnTo>
                    <a:pt x="10502" y="721387"/>
                  </a:lnTo>
                  <a:lnTo>
                    <a:pt x="10609" y="716082"/>
                  </a:lnTo>
                  <a:lnTo>
                    <a:pt x="10725" y="710778"/>
                  </a:lnTo>
                  <a:lnTo>
                    <a:pt x="10850" y="705474"/>
                  </a:lnTo>
                  <a:lnTo>
                    <a:pt x="10990" y="700169"/>
                  </a:lnTo>
                  <a:lnTo>
                    <a:pt x="11139" y="694865"/>
                  </a:lnTo>
                  <a:lnTo>
                    <a:pt x="11296" y="689561"/>
                  </a:lnTo>
                  <a:lnTo>
                    <a:pt x="11467" y="684256"/>
                  </a:lnTo>
                  <a:lnTo>
                    <a:pt x="11647" y="678952"/>
                  </a:lnTo>
                  <a:lnTo>
                    <a:pt x="11835" y="673648"/>
                  </a:lnTo>
                  <a:lnTo>
                    <a:pt x="12034" y="668343"/>
                  </a:lnTo>
                  <a:lnTo>
                    <a:pt x="12244" y="663039"/>
                  </a:lnTo>
                  <a:lnTo>
                    <a:pt x="12463" y="657735"/>
                  </a:lnTo>
                  <a:lnTo>
                    <a:pt x="12690" y="652430"/>
                  </a:lnTo>
                  <a:lnTo>
                    <a:pt x="12930" y="647126"/>
                  </a:lnTo>
                  <a:lnTo>
                    <a:pt x="13179" y="641822"/>
                  </a:lnTo>
                  <a:lnTo>
                    <a:pt x="13435" y="636517"/>
                  </a:lnTo>
                  <a:lnTo>
                    <a:pt x="13704" y="631213"/>
                  </a:lnTo>
                  <a:lnTo>
                    <a:pt x="13982" y="625909"/>
                  </a:lnTo>
                  <a:lnTo>
                    <a:pt x="14269" y="620605"/>
                  </a:lnTo>
                  <a:lnTo>
                    <a:pt x="14567" y="615300"/>
                  </a:lnTo>
                  <a:lnTo>
                    <a:pt x="14877" y="609996"/>
                  </a:lnTo>
                  <a:lnTo>
                    <a:pt x="15195" y="604692"/>
                  </a:lnTo>
                  <a:lnTo>
                    <a:pt x="15524" y="599387"/>
                  </a:lnTo>
                  <a:lnTo>
                    <a:pt x="15866" y="594083"/>
                  </a:lnTo>
                  <a:lnTo>
                    <a:pt x="16218" y="588779"/>
                  </a:lnTo>
                  <a:lnTo>
                    <a:pt x="16579" y="583474"/>
                  </a:lnTo>
                  <a:lnTo>
                    <a:pt x="16956" y="578170"/>
                  </a:lnTo>
                  <a:lnTo>
                    <a:pt x="17344" y="572866"/>
                  </a:lnTo>
                  <a:lnTo>
                    <a:pt x="17742" y="567561"/>
                  </a:lnTo>
                  <a:lnTo>
                    <a:pt x="18154" y="562257"/>
                  </a:lnTo>
                  <a:lnTo>
                    <a:pt x="18581" y="556953"/>
                  </a:lnTo>
                  <a:lnTo>
                    <a:pt x="19018" y="551648"/>
                  </a:lnTo>
                  <a:lnTo>
                    <a:pt x="19469" y="546344"/>
                  </a:lnTo>
                  <a:lnTo>
                    <a:pt x="19937" y="541040"/>
                  </a:lnTo>
                  <a:lnTo>
                    <a:pt x="20417" y="535735"/>
                  </a:lnTo>
                  <a:lnTo>
                    <a:pt x="20909" y="530431"/>
                  </a:lnTo>
                  <a:lnTo>
                    <a:pt x="21422" y="525127"/>
                  </a:lnTo>
                  <a:lnTo>
                    <a:pt x="21948" y="519823"/>
                  </a:lnTo>
                  <a:lnTo>
                    <a:pt x="22486" y="514518"/>
                  </a:lnTo>
                  <a:lnTo>
                    <a:pt x="23044" y="509214"/>
                  </a:lnTo>
                  <a:lnTo>
                    <a:pt x="23618" y="503910"/>
                  </a:lnTo>
                  <a:lnTo>
                    <a:pt x="24206" y="498605"/>
                  </a:lnTo>
                  <a:lnTo>
                    <a:pt x="24810" y="493301"/>
                  </a:lnTo>
                  <a:lnTo>
                    <a:pt x="25435" y="487997"/>
                  </a:lnTo>
                  <a:lnTo>
                    <a:pt x="26073" y="482692"/>
                  </a:lnTo>
                  <a:lnTo>
                    <a:pt x="26726" y="477388"/>
                  </a:lnTo>
                  <a:lnTo>
                    <a:pt x="27402" y="472084"/>
                  </a:lnTo>
                  <a:lnTo>
                    <a:pt x="28092" y="466779"/>
                  </a:lnTo>
                  <a:lnTo>
                    <a:pt x="28796" y="461475"/>
                  </a:lnTo>
                  <a:lnTo>
                    <a:pt x="29522" y="456171"/>
                  </a:lnTo>
                  <a:lnTo>
                    <a:pt x="30264" y="450866"/>
                  </a:lnTo>
                  <a:lnTo>
                    <a:pt x="31019" y="445562"/>
                  </a:lnTo>
                  <a:lnTo>
                    <a:pt x="31793" y="440258"/>
                  </a:lnTo>
                  <a:lnTo>
                    <a:pt x="32585" y="434953"/>
                  </a:lnTo>
                  <a:lnTo>
                    <a:pt x="33391" y="429649"/>
                  </a:lnTo>
                  <a:lnTo>
                    <a:pt x="34210" y="424345"/>
                  </a:lnTo>
                  <a:lnTo>
                    <a:pt x="35051" y="419041"/>
                  </a:lnTo>
                  <a:lnTo>
                    <a:pt x="35903" y="413736"/>
                  </a:lnTo>
                  <a:lnTo>
                    <a:pt x="36767" y="408432"/>
                  </a:lnTo>
                  <a:lnTo>
                    <a:pt x="37650" y="403128"/>
                  </a:lnTo>
                  <a:lnTo>
                    <a:pt x="38545" y="397823"/>
                  </a:lnTo>
                  <a:lnTo>
                    <a:pt x="39451" y="392519"/>
                  </a:lnTo>
                  <a:lnTo>
                    <a:pt x="40371" y="387215"/>
                  </a:lnTo>
                  <a:lnTo>
                    <a:pt x="41303" y="381910"/>
                  </a:lnTo>
                  <a:lnTo>
                    <a:pt x="42244" y="376606"/>
                  </a:lnTo>
                  <a:lnTo>
                    <a:pt x="43196" y="371302"/>
                  </a:lnTo>
                  <a:lnTo>
                    <a:pt x="44159" y="365997"/>
                  </a:lnTo>
                  <a:lnTo>
                    <a:pt x="45129" y="360693"/>
                  </a:lnTo>
                  <a:lnTo>
                    <a:pt x="46105" y="355389"/>
                  </a:lnTo>
                  <a:lnTo>
                    <a:pt x="47092" y="350084"/>
                  </a:lnTo>
                  <a:lnTo>
                    <a:pt x="48083" y="344780"/>
                  </a:lnTo>
                  <a:lnTo>
                    <a:pt x="49078" y="339476"/>
                  </a:lnTo>
                  <a:lnTo>
                    <a:pt x="50079" y="334171"/>
                  </a:lnTo>
                  <a:lnTo>
                    <a:pt x="51084" y="328867"/>
                  </a:lnTo>
                  <a:lnTo>
                    <a:pt x="52090" y="323563"/>
                  </a:lnTo>
                  <a:lnTo>
                    <a:pt x="53098" y="318258"/>
                  </a:lnTo>
                  <a:lnTo>
                    <a:pt x="54107" y="312954"/>
                  </a:lnTo>
                  <a:lnTo>
                    <a:pt x="55116" y="307650"/>
                  </a:lnTo>
                  <a:lnTo>
                    <a:pt x="56124" y="302346"/>
                  </a:lnTo>
                  <a:lnTo>
                    <a:pt x="57129" y="297041"/>
                  </a:lnTo>
                  <a:lnTo>
                    <a:pt x="58131" y="291737"/>
                  </a:lnTo>
                  <a:lnTo>
                    <a:pt x="59131" y="286433"/>
                  </a:lnTo>
                  <a:lnTo>
                    <a:pt x="60125" y="281128"/>
                  </a:lnTo>
                  <a:lnTo>
                    <a:pt x="61113" y="275824"/>
                  </a:lnTo>
                  <a:lnTo>
                    <a:pt x="62096" y="270520"/>
                  </a:lnTo>
                  <a:lnTo>
                    <a:pt x="63072" y="265215"/>
                  </a:lnTo>
                  <a:lnTo>
                    <a:pt x="64038" y="259911"/>
                  </a:lnTo>
                  <a:lnTo>
                    <a:pt x="64998" y="254607"/>
                  </a:lnTo>
                  <a:lnTo>
                    <a:pt x="65949" y="249302"/>
                  </a:lnTo>
                  <a:lnTo>
                    <a:pt x="66887" y="243998"/>
                  </a:lnTo>
                  <a:lnTo>
                    <a:pt x="67816" y="238694"/>
                  </a:lnTo>
                  <a:lnTo>
                    <a:pt x="68736" y="233389"/>
                  </a:lnTo>
                  <a:lnTo>
                    <a:pt x="69642" y="228085"/>
                  </a:lnTo>
                  <a:lnTo>
                    <a:pt x="70535" y="222781"/>
                  </a:lnTo>
                  <a:lnTo>
                    <a:pt x="71417" y="217476"/>
                  </a:lnTo>
                  <a:lnTo>
                    <a:pt x="72286" y="212172"/>
                  </a:lnTo>
                  <a:lnTo>
                    <a:pt x="73138" y="206868"/>
                  </a:lnTo>
                  <a:lnTo>
                    <a:pt x="73979" y="201564"/>
                  </a:lnTo>
                  <a:lnTo>
                    <a:pt x="74808" y="196259"/>
                  </a:lnTo>
                  <a:lnTo>
                    <a:pt x="75616" y="190955"/>
                  </a:lnTo>
                  <a:lnTo>
                    <a:pt x="76412" y="185651"/>
                  </a:lnTo>
                  <a:lnTo>
                    <a:pt x="77196" y="180346"/>
                  </a:lnTo>
                  <a:lnTo>
                    <a:pt x="77959" y="175042"/>
                  </a:lnTo>
                  <a:lnTo>
                    <a:pt x="78708" y="169738"/>
                  </a:lnTo>
                  <a:lnTo>
                    <a:pt x="79443" y="164433"/>
                  </a:lnTo>
                  <a:lnTo>
                    <a:pt x="80161" y="159129"/>
                  </a:lnTo>
                  <a:lnTo>
                    <a:pt x="80861" y="153825"/>
                  </a:lnTo>
                  <a:lnTo>
                    <a:pt x="81548" y="148520"/>
                  </a:lnTo>
                  <a:lnTo>
                    <a:pt x="82220" y="143216"/>
                  </a:lnTo>
                  <a:lnTo>
                    <a:pt x="82871" y="137912"/>
                  </a:lnTo>
                  <a:lnTo>
                    <a:pt x="83509" y="132607"/>
                  </a:lnTo>
                  <a:lnTo>
                    <a:pt x="84133" y="127303"/>
                  </a:lnTo>
                  <a:lnTo>
                    <a:pt x="84736" y="121999"/>
                  </a:lnTo>
                  <a:lnTo>
                    <a:pt x="85325" y="116694"/>
                  </a:lnTo>
                  <a:lnTo>
                    <a:pt x="85901" y="111390"/>
                  </a:lnTo>
                  <a:lnTo>
                    <a:pt x="86459" y="106086"/>
                  </a:lnTo>
                  <a:lnTo>
                    <a:pt x="87000" y="100782"/>
                  </a:lnTo>
                  <a:lnTo>
                    <a:pt x="87529" y="95477"/>
                  </a:lnTo>
                  <a:lnTo>
                    <a:pt x="88043" y="90173"/>
                  </a:lnTo>
                  <a:lnTo>
                    <a:pt x="88538" y="84869"/>
                  </a:lnTo>
                  <a:lnTo>
                    <a:pt x="89021" y="79564"/>
                  </a:lnTo>
                  <a:lnTo>
                    <a:pt x="89492" y="74260"/>
                  </a:lnTo>
                  <a:lnTo>
                    <a:pt x="89943" y="68956"/>
                  </a:lnTo>
                  <a:lnTo>
                    <a:pt x="90382" y="63651"/>
                  </a:lnTo>
                  <a:lnTo>
                    <a:pt x="90810" y="58347"/>
                  </a:lnTo>
                  <a:lnTo>
                    <a:pt x="91221" y="53043"/>
                  </a:lnTo>
                  <a:lnTo>
                    <a:pt x="91618" y="47738"/>
                  </a:lnTo>
                  <a:lnTo>
                    <a:pt x="92005" y="42434"/>
                  </a:lnTo>
                  <a:lnTo>
                    <a:pt x="92379" y="37130"/>
                  </a:lnTo>
                  <a:lnTo>
                    <a:pt x="92737" y="31825"/>
                  </a:lnTo>
                  <a:lnTo>
                    <a:pt x="93085" y="26521"/>
                  </a:lnTo>
                  <a:lnTo>
                    <a:pt x="93423" y="21217"/>
                  </a:lnTo>
                  <a:lnTo>
                    <a:pt x="93744" y="15912"/>
                  </a:lnTo>
                  <a:lnTo>
                    <a:pt x="94056" y="10608"/>
                  </a:lnTo>
                  <a:lnTo>
                    <a:pt x="94359" y="5304"/>
                  </a:lnTo>
                  <a:lnTo>
                    <a:pt x="94647" y="0"/>
                  </a:lnTo>
                  <a:lnTo>
                    <a:pt x="106208" y="0"/>
                  </a:lnTo>
                  <a:lnTo>
                    <a:pt x="106496" y="5304"/>
                  </a:lnTo>
                  <a:lnTo>
                    <a:pt x="106799" y="10608"/>
                  </a:lnTo>
                  <a:lnTo>
                    <a:pt x="107111" y="15912"/>
                  </a:lnTo>
                  <a:lnTo>
                    <a:pt x="107432" y="21217"/>
                  </a:lnTo>
                  <a:lnTo>
                    <a:pt x="107770" y="26521"/>
                  </a:lnTo>
                  <a:lnTo>
                    <a:pt x="108118" y="31825"/>
                  </a:lnTo>
                  <a:lnTo>
                    <a:pt x="108476" y="37130"/>
                  </a:lnTo>
                  <a:lnTo>
                    <a:pt x="108850" y="42434"/>
                  </a:lnTo>
                  <a:lnTo>
                    <a:pt x="109237" y="47738"/>
                  </a:lnTo>
                  <a:lnTo>
                    <a:pt x="109634" y="53043"/>
                  </a:lnTo>
                  <a:lnTo>
                    <a:pt x="110045" y="58347"/>
                  </a:lnTo>
                  <a:lnTo>
                    <a:pt x="110473" y="63651"/>
                  </a:lnTo>
                  <a:lnTo>
                    <a:pt x="110912" y="68956"/>
                  </a:lnTo>
                  <a:lnTo>
                    <a:pt x="111363" y="74260"/>
                  </a:lnTo>
                  <a:lnTo>
                    <a:pt x="111834" y="79564"/>
                  </a:lnTo>
                  <a:lnTo>
                    <a:pt x="112317" y="84869"/>
                  </a:lnTo>
                  <a:lnTo>
                    <a:pt x="112812" y="90173"/>
                  </a:lnTo>
                  <a:lnTo>
                    <a:pt x="113326" y="95477"/>
                  </a:lnTo>
                  <a:lnTo>
                    <a:pt x="113855" y="100782"/>
                  </a:lnTo>
                  <a:lnTo>
                    <a:pt x="114396" y="106086"/>
                  </a:lnTo>
                  <a:lnTo>
                    <a:pt x="114954" y="111390"/>
                  </a:lnTo>
                  <a:lnTo>
                    <a:pt x="115530" y="116694"/>
                  </a:lnTo>
                  <a:lnTo>
                    <a:pt x="116119" y="121999"/>
                  </a:lnTo>
                  <a:lnTo>
                    <a:pt x="116722" y="127303"/>
                  </a:lnTo>
                  <a:lnTo>
                    <a:pt x="117347" y="132607"/>
                  </a:lnTo>
                  <a:lnTo>
                    <a:pt x="117984" y="137912"/>
                  </a:lnTo>
                  <a:lnTo>
                    <a:pt x="118635" y="143216"/>
                  </a:lnTo>
                  <a:lnTo>
                    <a:pt x="119307" y="148520"/>
                  </a:lnTo>
                  <a:lnTo>
                    <a:pt x="119994" y="153825"/>
                  </a:lnTo>
                  <a:lnTo>
                    <a:pt x="120694" y="159129"/>
                  </a:lnTo>
                  <a:lnTo>
                    <a:pt x="121412" y="164433"/>
                  </a:lnTo>
                  <a:lnTo>
                    <a:pt x="122148" y="169738"/>
                  </a:lnTo>
                  <a:lnTo>
                    <a:pt x="122896" y="175042"/>
                  </a:lnTo>
                  <a:lnTo>
                    <a:pt x="123659" y="180346"/>
                  </a:lnTo>
                  <a:lnTo>
                    <a:pt x="124443" y="185651"/>
                  </a:lnTo>
                  <a:lnTo>
                    <a:pt x="125239" y="190955"/>
                  </a:lnTo>
                  <a:lnTo>
                    <a:pt x="126047" y="196259"/>
                  </a:lnTo>
                  <a:lnTo>
                    <a:pt x="126876" y="201564"/>
                  </a:lnTo>
                  <a:lnTo>
                    <a:pt x="127717" y="206868"/>
                  </a:lnTo>
                  <a:lnTo>
                    <a:pt x="128569" y="212172"/>
                  </a:lnTo>
                  <a:lnTo>
                    <a:pt x="129438" y="217476"/>
                  </a:lnTo>
                  <a:lnTo>
                    <a:pt x="130320" y="222781"/>
                  </a:lnTo>
                  <a:lnTo>
                    <a:pt x="131214" y="228085"/>
                  </a:lnTo>
                  <a:lnTo>
                    <a:pt x="132119" y="233389"/>
                  </a:lnTo>
                  <a:lnTo>
                    <a:pt x="133039" y="238694"/>
                  </a:lnTo>
                  <a:lnTo>
                    <a:pt x="133968" y="243998"/>
                  </a:lnTo>
                  <a:lnTo>
                    <a:pt x="134906" y="249302"/>
                  </a:lnTo>
                  <a:lnTo>
                    <a:pt x="135857" y="254607"/>
                  </a:lnTo>
                  <a:lnTo>
                    <a:pt x="136817" y="259911"/>
                  </a:lnTo>
                  <a:lnTo>
                    <a:pt x="137783" y="265215"/>
                  </a:lnTo>
                  <a:lnTo>
                    <a:pt x="138759" y="270520"/>
                  </a:lnTo>
                  <a:lnTo>
                    <a:pt x="139742" y="275824"/>
                  </a:lnTo>
                  <a:lnTo>
                    <a:pt x="140731" y="281128"/>
                  </a:lnTo>
                  <a:lnTo>
                    <a:pt x="141725" y="286433"/>
                  </a:lnTo>
                  <a:lnTo>
                    <a:pt x="142724" y="291737"/>
                  </a:lnTo>
                  <a:lnTo>
                    <a:pt x="143726" y="297041"/>
                  </a:lnTo>
                  <a:lnTo>
                    <a:pt x="144732" y="302346"/>
                  </a:lnTo>
                  <a:lnTo>
                    <a:pt x="145740" y="307650"/>
                  </a:lnTo>
                  <a:lnTo>
                    <a:pt x="146748" y="312954"/>
                  </a:lnTo>
                  <a:lnTo>
                    <a:pt x="147757" y="318258"/>
                  </a:lnTo>
                  <a:lnTo>
                    <a:pt x="148765" y="323563"/>
                  </a:lnTo>
                  <a:lnTo>
                    <a:pt x="149772" y="328867"/>
                  </a:lnTo>
                  <a:lnTo>
                    <a:pt x="150776" y="334171"/>
                  </a:lnTo>
                  <a:lnTo>
                    <a:pt x="151777" y="339476"/>
                  </a:lnTo>
                  <a:lnTo>
                    <a:pt x="152772" y="344780"/>
                  </a:lnTo>
                  <a:lnTo>
                    <a:pt x="153764" y="350084"/>
                  </a:lnTo>
                  <a:lnTo>
                    <a:pt x="154750" y="355389"/>
                  </a:lnTo>
                  <a:lnTo>
                    <a:pt x="155726" y="360693"/>
                  </a:lnTo>
                  <a:lnTo>
                    <a:pt x="156696" y="365997"/>
                  </a:lnTo>
                  <a:lnTo>
                    <a:pt x="157660" y="371302"/>
                  </a:lnTo>
                  <a:lnTo>
                    <a:pt x="158611" y="376606"/>
                  </a:lnTo>
                  <a:lnTo>
                    <a:pt x="159552" y="381910"/>
                  </a:lnTo>
                  <a:lnTo>
                    <a:pt x="160484" y="387215"/>
                  </a:lnTo>
                  <a:lnTo>
                    <a:pt x="161404" y="392519"/>
                  </a:lnTo>
                  <a:lnTo>
                    <a:pt x="162310" y="397823"/>
                  </a:lnTo>
                  <a:lnTo>
                    <a:pt x="163205" y="403128"/>
                  </a:lnTo>
                  <a:lnTo>
                    <a:pt x="164088" y="408432"/>
                  </a:lnTo>
                  <a:lnTo>
                    <a:pt x="164952" y="413736"/>
                  </a:lnTo>
                  <a:lnTo>
                    <a:pt x="165805" y="419041"/>
                  </a:lnTo>
                  <a:lnTo>
                    <a:pt x="166645" y="424345"/>
                  </a:lnTo>
                  <a:lnTo>
                    <a:pt x="167465" y="429649"/>
                  </a:lnTo>
                  <a:lnTo>
                    <a:pt x="168270" y="434953"/>
                  </a:lnTo>
                  <a:lnTo>
                    <a:pt x="169063" y="440258"/>
                  </a:lnTo>
                  <a:lnTo>
                    <a:pt x="169836" y="445562"/>
                  </a:lnTo>
                  <a:lnTo>
                    <a:pt x="170592" y="450866"/>
                  </a:lnTo>
                  <a:lnTo>
                    <a:pt x="171334" y="456171"/>
                  </a:lnTo>
                  <a:lnTo>
                    <a:pt x="172059" y="461475"/>
                  </a:lnTo>
                  <a:lnTo>
                    <a:pt x="172763" y="466779"/>
                  </a:lnTo>
                  <a:lnTo>
                    <a:pt x="173453" y="472084"/>
                  </a:lnTo>
                  <a:lnTo>
                    <a:pt x="174130" y="477388"/>
                  </a:lnTo>
                  <a:lnTo>
                    <a:pt x="174782" y="482692"/>
                  </a:lnTo>
                  <a:lnTo>
                    <a:pt x="175420" y="487997"/>
                  </a:lnTo>
                  <a:lnTo>
                    <a:pt x="176045" y="493301"/>
                  </a:lnTo>
                  <a:lnTo>
                    <a:pt x="176650" y="498605"/>
                  </a:lnTo>
                  <a:lnTo>
                    <a:pt x="177237" y="503910"/>
                  </a:lnTo>
                  <a:lnTo>
                    <a:pt x="177811" y="509214"/>
                  </a:lnTo>
                  <a:lnTo>
                    <a:pt x="178369" y="514518"/>
                  </a:lnTo>
                  <a:lnTo>
                    <a:pt x="178907" y="519823"/>
                  </a:lnTo>
                  <a:lnTo>
                    <a:pt x="179433" y="525127"/>
                  </a:lnTo>
                  <a:lnTo>
                    <a:pt x="179946" y="530431"/>
                  </a:lnTo>
                  <a:lnTo>
                    <a:pt x="180438" y="535735"/>
                  </a:lnTo>
                  <a:lnTo>
                    <a:pt x="180918" y="541040"/>
                  </a:lnTo>
                  <a:lnTo>
                    <a:pt x="181386" y="546344"/>
                  </a:lnTo>
                  <a:lnTo>
                    <a:pt x="181837" y="551648"/>
                  </a:lnTo>
                  <a:lnTo>
                    <a:pt x="182274" y="556953"/>
                  </a:lnTo>
                  <a:lnTo>
                    <a:pt x="182701" y="562257"/>
                  </a:lnTo>
                  <a:lnTo>
                    <a:pt x="183113" y="567561"/>
                  </a:lnTo>
                  <a:lnTo>
                    <a:pt x="183511" y="572866"/>
                  </a:lnTo>
                  <a:lnTo>
                    <a:pt x="183899" y="578170"/>
                  </a:lnTo>
                  <a:lnTo>
                    <a:pt x="184276" y="583474"/>
                  </a:lnTo>
                  <a:lnTo>
                    <a:pt x="184637" y="588779"/>
                  </a:lnTo>
                  <a:lnTo>
                    <a:pt x="184989" y="594083"/>
                  </a:lnTo>
                  <a:lnTo>
                    <a:pt x="185332" y="599387"/>
                  </a:lnTo>
                  <a:lnTo>
                    <a:pt x="185660" y="604692"/>
                  </a:lnTo>
                  <a:lnTo>
                    <a:pt x="185978" y="609996"/>
                  </a:lnTo>
                  <a:lnTo>
                    <a:pt x="186288" y="615300"/>
                  </a:lnTo>
                  <a:lnTo>
                    <a:pt x="186586" y="620605"/>
                  </a:lnTo>
                  <a:lnTo>
                    <a:pt x="186873" y="625909"/>
                  </a:lnTo>
                  <a:lnTo>
                    <a:pt x="187151" y="631213"/>
                  </a:lnTo>
                  <a:lnTo>
                    <a:pt x="187421" y="636517"/>
                  </a:lnTo>
                  <a:lnTo>
                    <a:pt x="187677" y="641822"/>
                  </a:lnTo>
                  <a:lnTo>
                    <a:pt x="187925" y="647126"/>
                  </a:lnTo>
                  <a:lnTo>
                    <a:pt x="188165" y="652430"/>
                  </a:lnTo>
                  <a:lnTo>
                    <a:pt x="188392" y="657735"/>
                  </a:lnTo>
                  <a:lnTo>
                    <a:pt x="188611" y="663039"/>
                  </a:lnTo>
                  <a:lnTo>
                    <a:pt x="188821" y="668343"/>
                  </a:lnTo>
                  <a:lnTo>
                    <a:pt x="189020" y="673648"/>
                  </a:lnTo>
                  <a:lnTo>
                    <a:pt x="189208" y="678952"/>
                  </a:lnTo>
                  <a:lnTo>
                    <a:pt x="189388" y="684256"/>
                  </a:lnTo>
                  <a:lnTo>
                    <a:pt x="189559" y="689561"/>
                  </a:lnTo>
                  <a:lnTo>
                    <a:pt x="189716" y="694865"/>
                  </a:lnTo>
                  <a:lnTo>
                    <a:pt x="189865" y="700169"/>
                  </a:lnTo>
                  <a:lnTo>
                    <a:pt x="190005" y="705474"/>
                  </a:lnTo>
                  <a:lnTo>
                    <a:pt x="190130" y="710778"/>
                  </a:lnTo>
                  <a:lnTo>
                    <a:pt x="190247" y="716082"/>
                  </a:lnTo>
                  <a:lnTo>
                    <a:pt x="190354" y="721387"/>
                  </a:lnTo>
                  <a:lnTo>
                    <a:pt x="190448" y="726691"/>
                  </a:lnTo>
                  <a:lnTo>
                    <a:pt x="190529" y="731995"/>
                  </a:lnTo>
                  <a:lnTo>
                    <a:pt x="190602" y="737300"/>
                  </a:lnTo>
                  <a:lnTo>
                    <a:pt x="190663" y="742604"/>
                  </a:lnTo>
                  <a:lnTo>
                    <a:pt x="190709" y="747908"/>
                  </a:lnTo>
                  <a:lnTo>
                    <a:pt x="190746" y="753212"/>
                  </a:lnTo>
                  <a:lnTo>
                    <a:pt x="190772" y="758517"/>
                  </a:lnTo>
                  <a:lnTo>
                    <a:pt x="190781" y="763821"/>
                  </a:lnTo>
                  <a:lnTo>
                    <a:pt x="190780" y="769125"/>
                  </a:lnTo>
                  <a:lnTo>
                    <a:pt x="190769" y="774430"/>
                  </a:lnTo>
                  <a:lnTo>
                    <a:pt x="190743" y="779734"/>
                  </a:lnTo>
                  <a:lnTo>
                    <a:pt x="190703" y="785038"/>
                  </a:lnTo>
                  <a:lnTo>
                    <a:pt x="190654" y="790343"/>
                  </a:lnTo>
                  <a:lnTo>
                    <a:pt x="190591" y="795647"/>
                  </a:lnTo>
                  <a:lnTo>
                    <a:pt x="190513" y="800951"/>
                  </a:lnTo>
                  <a:lnTo>
                    <a:pt x="190424" y="806256"/>
                  </a:lnTo>
                  <a:lnTo>
                    <a:pt x="190325" y="811560"/>
                  </a:lnTo>
                  <a:lnTo>
                    <a:pt x="190209" y="816864"/>
                  </a:lnTo>
                  <a:lnTo>
                    <a:pt x="190082" y="822169"/>
                  </a:lnTo>
                  <a:lnTo>
                    <a:pt x="189945" y="827473"/>
                  </a:lnTo>
                  <a:lnTo>
                    <a:pt x="189792" y="832777"/>
                  </a:lnTo>
                  <a:lnTo>
                    <a:pt x="189628" y="838082"/>
                  </a:lnTo>
                  <a:lnTo>
                    <a:pt x="189454" y="843386"/>
                  </a:lnTo>
                  <a:lnTo>
                    <a:pt x="189267" y="848690"/>
                  </a:lnTo>
                  <a:lnTo>
                    <a:pt x="189066" y="853994"/>
                  </a:lnTo>
                  <a:lnTo>
                    <a:pt x="188857" y="859299"/>
                  </a:lnTo>
                  <a:lnTo>
                    <a:pt x="188637" y="864603"/>
                  </a:lnTo>
                  <a:lnTo>
                    <a:pt x="188403" y="869907"/>
                  </a:lnTo>
                  <a:lnTo>
                    <a:pt x="188161" y="875212"/>
                  </a:lnTo>
                  <a:lnTo>
                    <a:pt x="187910" y="880516"/>
                  </a:lnTo>
                  <a:lnTo>
                    <a:pt x="187646" y="885820"/>
                  </a:lnTo>
                  <a:lnTo>
                    <a:pt x="187373" y="891125"/>
                  </a:lnTo>
                  <a:lnTo>
                    <a:pt x="187092" y="896429"/>
                  </a:lnTo>
                  <a:lnTo>
                    <a:pt x="186802" y="901733"/>
                  </a:lnTo>
                  <a:lnTo>
                    <a:pt x="186501" y="907038"/>
                  </a:lnTo>
                  <a:lnTo>
                    <a:pt x="186195" y="912342"/>
                  </a:lnTo>
                  <a:lnTo>
                    <a:pt x="185880" y="917646"/>
                  </a:lnTo>
                  <a:lnTo>
                    <a:pt x="185556" y="922951"/>
                  </a:lnTo>
                  <a:lnTo>
                    <a:pt x="185226" y="928255"/>
                  </a:lnTo>
                  <a:lnTo>
                    <a:pt x="184891" y="933559"/>
                  </a:lnTo>
                  <a:lnTo>
                    <a:pt x="184546" y="938864"/>
                  </a:lnTo>
                  <a:lnTo>
                    <a:pt x="184197" y="944168"/>
                  </a:lnTo>
                  <a:lnTo>
                    <a:pt x="183842" y="949472"/>
                  </a:lnTo>
                  <a:lnTo>
                    <a:pt x="183481" y="954776"/>
                  </a:lnTo>
                  <a:lnTo>
                    <a:pt x="183115" y="960081"/>
                  </a:lnTo>
                  <a:lnTo>
                    <a:pt x="182746" y="965385"/>
                  </a:lnTo>
                  <a:lnTo>
                    <a:pt x="182371" y="970689"/>
                  </a:lnTo>
                  <a:lnTo>
                    <a:pt x="181992" y="975994"/>
                  </a:lnTo>
                  <a:lnTo>
                    <a:pt x="181609" y="981298"/>
                  </a:lnTo>
                  <a:lnTo>
                    <a:pt x="181224" y="986602"/>
                  </a:lnTo>
                  <a:lnTo>
                    <a:pt x="180834" y="991907"/>
                  </a:lnTo>
                  <a:lnTo>
                    <a:pt x="180442" y="997211"/>
                  </a:lnTo>
                  <a:lnTo>
                    <a:pt x="180047" y="1002515"/>
                  </a:lnTo>
                  <a:lnTo>
                    <a:pt x="179649" y="1007820"/>
                  </a:lnTo>
                  <a:lnTo>
                    <a:pt x="179249" y="1013124"/>
                  </a:lnTo>
                  <a:lnTo>
                    <a:pt x="178848" y="1018428"/>
                  </a:lnTo>
                  <a:lnTo>
                    <a:pt x="178444" y="1023733"/>
                  </a:lnTo>
                  <a:lnTo>
                    <a:pt x="178038" y="1029037"/>
                  </a:lnTo>
                  <a:lnTo>
                    <a:pt x="177631" y="1034341"/>
                  </a:lnTo>
                  <a:lnTo>
                    <a:pt x="177223" y="1039646"/>
                  </a:lnTo>
                  <a:lnTo>
                    <a:pt x="176812" y="1044950"/>
                  </a:lnTo>
                  <a:lnTo>
                    <a:pt x="176401" y="1050254"/>
                  </a:lnTo>
                  <a:lnTo>
                    <a:pt x="175989" y="1055559"/>
                  </a:lnTo>
                  <a:lnTo>
                    <a:pt x="175576" y="1060863"/>
                  </a:lnTo>
                  <a:lnTo>
                    <a:pt x="175162" y="1066167"/>
                  </a:lnTo>
                  <a:lnTo>
                    <a:pt x="174747" y="1071471"/>
                  </a:lnTo>
                  <a:lnTo>
                    <a:pt x="174331" y="1076776"/>
                  </a:lnTo>
                  <a:lnTo>
                    <a:pt x="173914" y="1082080"/>
                  </a:lnTo>
                  <a:lnTo>
                    <a:pt x="173497" y="1087384"/>
                  </a:lnTo>
                  <a:lnTo>
                    <a:pt x="173078" y="1092689"/>
                  </a:lnTo>
                  <a:lnTo>
                    <a:pt x="172659" y="1097993"/>
                  </a:lnTo>
                  <a:lnTo>
                    <a:pt x="172239" y="1103297"/>
                  </a:lnTo>
                  <a:lnTo>
                    <a:pt x="171819" y="1108602"/>
                  </a:lnTo>
                  <a:lnTo>
                    <a:pt x="171397" y="1113906"/>
                  </a:lnTo>
                  <a:lnTo>
                    <a:pt x="170975" y="1119210"/>
                  </a:lnTo>
                  <a:lnTo>
                    <a:pt x="170551" y="1124515"/>
                  </a:lnTo>
                  <a:lnTo>
                    <a:pt x="170127" y="1129819"/>
                  </a:lnTo>
                  <a:lnTo>
                    <a:pt x="169702" y="1135123"/>
                  </a:lnTo>
                  <a:lnTo>
                    <a:pt x="169276" y="1140428"/>
                  </a:lnTo>
                  <a:lnTo>
                    <a:pt x="168849" y="1145732"/>
                  </a:lnTo>
                  <a:lnTo>
                    <a:pt x="168420" y="1151036"/>
                  </a:lnTo>
                  <a:lnTo>
                    <a:pt x="167991" y="1156341"/>
                  </a:lnTo>
                  <a:lnTo>
                    <a:pt x="167561" y="1161645"/>
                  </a:lnTo>
                  <a:lnTo>
                    <a:pt x="167129" y="1166949"/>
                  </a:lnTo>
                  <a:lnTo>
                    <a:pt x="166696" y="1172253"/>
                  </a:lnTo>
                  <a:lnTo>
                    <a:pt x="166261" y="1177558"/>
                  </a:lnTo>
                  <a:lnTo>
                    <a:pt x="165826" y="1182862"/>
                  </a:lnTo>
                  <a:lnTo>
                    <a:pt x="165388" y="1188166"/>
                  </a:lnTo>
                  <a:lnTo>
                    <a:pt x="164950" y="1193471"/>
                  </a:lnTo>
                  <a:lnTo>
                    <a:pt x="164510" y="1198775"/>
                  </a:lnTo>
                  <a:lnTo>
                    <a:pt x="164069" y="1204079"/>
                  </a:lnTo>
                  <a:lnTo>
                    <a:pt x="163626" y="1209384"/>
                  </a:lnTo>
                  <a:lnTo>
                    <a:pt x="163182" y="1214688"/>
                  </a:lnTo>
                  <a:lnTo>
                    <a:pt x="162736" y="1219992"/>
                  </a:lnTo>
                  <a:lnTo>
                    <a:pt x="162289" y="1225297"/>
                  </a:lnTo>
                  <a:lnTo>
                    <a:pt x="161841" y="1230601"/>
                  </a:lnTo>
                  <a:lnTo>
                    <a:pt x="161392" y="1235905"/>
                  </a:lnTo>
                  <a:lnTo>
                    <a:pt x="160941" y="1241210"/>
                  </a:lnTo>
                  <a:lnTo>
                    <a:pt x="160489" y="1246514"/>
                  </a:lnTo>
                  <a:lnTo>
                    <a:pt x="160035" y="1251818"/>
                  </a:lnTo>
                  <a:lnTo>
                    <a:pt x="159581" y="1257123"/>
                  </a:lnTo>
                  <a:lnTo>
                    <a:pt x="159126" y="1262427"/>
                  </a:lnTo>
                  <a:lnTo>
                    <a:pt x="158670" y="1267731"/>
                  </a:lnTo>
                  <a:lnTo>
                    <a:pt x="158212" y="1273035"/>
                  </a:lnTo>
                  <a:lnTo>
                    <a:pt x="157755" y="1278340"/>
                  </a:lnTo>
                  <a:lnTo>
                    <a:pt x="157297" y="1283644"/>
                  </a:lnTo>
                  <a:lnTo>
                    <a:pt x="156838" y="1288948"/>
                  </a:lnTo>
                  <a:lnTo>
                    <a:pt x="156379" y="1294253"/>
                  </a:lnTo>
                  <a:lnTo>
                    <a:pt x="155920" y="1299557"/>
                  </a:lnTo>
                  <a:lnTo>
                    <a:pt x="155461" y="1304861"/>
                  </a:lnTo>
                  <a:lnTo>
                    <a:pt x="155002" y="1310166"/>
                  </a:lnTo>
                  <a:lnTo>
                    <a:pt x="154544" y="1315470"/>
                  </a:lnTo>
                  <a:lnTo>
                    <a:pt x="154086" y="1320774"/>
                  </a:lnTo>
                  <a:lnTo>
                    <a:pt x="153629" y="1326079"/>
                  </a:lnTo>
                  <a:lnTo>
                    <a:pt x="153173" y="1331383"/>
                  </a:lnTo>
                  <a:lnTo>
                    <a:pt x="152718" y="1336687"/>
                  </a:lnTo>
                  <a:lnTo>
                    <a:pt x="152265" y="1341992"/>
                  </a:lnTo>
                  <a:lnTo>
                    <a:pt x="151814" y="1347296"/>
                  </a:lnTo>
                  <a:lnTo>
                    <a:pt x="151364" y="1352600"/>
                  </a:lnTo>
                  <a:lnTo>
                    <a:pt x="150916" y="1357905"/>
                  </a:lnTo>
                  <a:lnTo>
                    <a:pt x="150471" y="1363209"/>
                  </a:lnTo>
                  <a:lnTo>
                    <a:pt x="150028" y="1368513"/>
                  </a:lnTo>
                  <a:lnTo>
                    <a:pt x="149588" y="1373818"/>
                  </a:lnTo>
                  <a:lnTo>
                    <a:pt x="149152" y="1379122"/>
                  </a:lnTo>
                  <a:lnTo>
                    <a:pt x="148718" y="1384426"/>
                  </a:lnTo>
                  <a:lnTo>
                    <a:pt x="148288" y="1389730"/>
                  </a:lnTo>
                  <a:lnTo>
                    <a:pt x="147863" y="1395035"/>
                  </a:lnTo>
                  <a:lnTo>
                    <a:pt x="147441" y="1400339"/>
                  </a:lnTo>
                  <a:lnTo>
                    <a:pt x="147023" y="1405643"/>
                  </a:lnTo>
                  <a:lnTo>
                    <a:pt x="146610" y="1410948"/>
                  </a:lnTo>
                  <a:lnTo>
                    <a:pt x="146202" y="1416252"/>
                  </a:lnTo>
                  <a:lnTo>
                    <a:pt x="145799" y="1421556"/>
                  </a:lnTo>
                  <a:lnTo>
                    <a:pt x="145400" y="1426861"/>
                  </a:lnTo>
                  <a:lnTo>
                    <a:pt x="145009" y="1432165"/>
                  </a:lnTo>
                  <a:lnTo>
                    <a:pt x="144622" y="1437469"/>
                  </a:lnTo>
                  <a:lnTo>
                    <a:pt x="144240" y="1442774"/>
                  </a:lnTo>
                  <a:lnTo>
                    <a:pt x="143867" y="1448078"/>
                  </a:lnTo>
                  <a:lnTo>
                    <a:pt x="143499" y="1453382"/>
                  </a:lnTo>
                  <a:lnTo>
                    <a:pt x="143136" y="1458687"/>
                  </a:lnTo>
                  <a:lnTo>
                    <a:pt x="142782" y="1463991"/>
                  </a:lnTo>
                  <a:lnTo>
                    <a:pt x="142434" y="1469295"/>
                  </a:lnTo>
                  <a:lnTo>
                    <a:pt x="142092" y="1474600"/>
                  </a:lnTo>
                  <a:lnTo>
                    <a:pt x="141758" y="1479904"/>
                  </a:lnTo>
                  <a:lnTo>
                    <a:pt x="141432" y="1485208"/>
                  </a:lnTo>
                  <a:lnTo>
                    <a:pt x="141113" y="1490512"/>
                  </a:lnTo>
                  <a:lnTo>
                    <a:pt x="140799" y="1495817"/>
                  </a:lnTo>
                  <a:lnTo>
                    <a:pt x="140497" y="1501121"/>
                  </a:lnTo>
                  <a:lnTo>
                    <a:pt x="140201" y="1506425"/>
                  </a:lnTo>
                  <a:lnTo>
                    <a:pt x="139911" y="1511730"/>
                  </a:lnTo>
                  <a:lnTo>
                    <a:pt x="139631" y="1517034"/>
                  </a:lnTo>
                  <a:lnTo>
                    <a:pt x="139358" y="1522338"/>
                  </a:lnTo>
                  <a:lnTo>
                    <a:pt x="139093" y="1527643"/>
                  </a:lnTo>
                  <a:lnTo>
                    <a:pt x="138835" y="1532947"/>
                  </a:lnTo>
                  <a:lnTo>
                    <a:pt x="138587" y="1538251"/>
                  </a:lnTo>
                  <a:lnTo>
                    <a:pt x="138346" y="1543556"/>
                  </a:lnTo>
                  <a:lnTo>
                    <a:pt x="138111" y="1548860"/>
                  </a:lnTo>
                  <a:lnTo>
                    <a:pt x="137887" y="1554164"/>
                  </a:lnTo>
                  <a:lnTo>
                    <a:pt x="137670" y="1559469"/>
                  </a:lnTo>
                  <a:lnTo>
                    <a:pt x="137459" y="1564773"/>
                  </a:lnTo>
                  <a:lnTo>
                    <a:pt x="137258" y="1570077"/>
                  </a:lnTo>
                  <a:lnTo>
                    <a:pt x="137064" y="1575382"/>
                  </a:lnTo>
                  <a:lnTo>
                    <a:pt x="136876" y="1580686"/>
                  </a:lnTo>
                  <a:lnTo>
                    <a:pt x="136697" y="1585990"/>
                  </a:lnTo>
                  <a:lnTo>
                    <a:pt x="136526" y="1591294"/>
                  </a:lnTo>
                  <a:lnTo>
                    <a:pt x="136361" y="1596599"/>
                  </a:lnTo>
                  <a:lnTo>
                    <a:pt x="136202" y="1601903"/>
                  </a:lnTo>
                  <a:lnTo>
                    <a:pt x="136053" y="1607207"/>
                  </a:lnTo>
                  <a:lnTo>
                    <a:pt x="135910" y="1612512"/>
                  </a:lnTo>
                  <a:lnTo>
                    <a:pt x="135772" y="1617816"/>
                  </a:lnTo>
                  <a:lnTo>
                    <a:pt x="135643" y="1623120"/>
                  </a:lnTo>
                  <a:lnTo>
                    <a:pt x="135520" y="1628425"/>
                  </a:lnTo>
                  <a:lnTo>
                    <a:pt x="135402" y="1633729"/>
                  </a:lnTo>
                  <a:lnTo>
                    <a:pt x="135292" y="1639033"/>
                  </a:lnTo>
                  <a:lnTo>
                    <a:pt x="135188" y="1644338"/>
                  </a:lnTo>
                  <a:lnTo>
                    <a:pt x="135090" y="1649642"/>
                  </a:lnTo>
                  <a:lnTo>
                    <a:pt x="134997" y="1654946"/>
                  </a:lnTo>
                  <a:lnTo>
                    <a:pt x="134911" y="1660251"/>
                  </a:lnTo>
                  <a:lnTo>
                    <a:pt x="134830" y="1665555"/>
                  </a:lnTo>
                  <a:lnTo>
                    <a:pt x="134754" y="1670859"/>
                  </a:lnTo>
                  <a:lnTo>
                    <a:pt x="134685" y="1676164"/>
                  </a:lnTo>
                  <a:lnTo>
                    <a:pt x="134621" y="1681468"/>
                  </a:lnTo>
                  <a:lnTo>
                    <a:pt x="134561" y="1686772"/>
                  </a:lnTo>
                  <a:lnTo>
                    <a:pt x="134508" y="1692077"/>
                  </a:lnTo>
                  <a:lnTo>
                    <a:pt x="134460" y="1697381"/>
                  </a:lnTo>
                  <a:lnTo>
                    <a:pt x="134416" y="1702685"/>
                  </a:lnTo>
                  <a:lnTo>
                    <a:pt x="134377" y="1707989"/>
                  </a:lnTo>
                  <a:lnTo>
                    <a:pt x="134344" y="1713294"/>
                  </a:lnTo>
                  <a:lnTo>
                    <a:pt x="134316" y="1718598"/>
                  </a:lnTo>
                  <a:lnTo>
                    <a:pt x="134291" y="1723902"/>
                  </a:lnTo>
                  <a:lnTo>
                    <a:pt x="134273" y="1729207"/>
                  </a:lnTo>
                  <a:lnTo>
                    <a:pt x="134260" y="1734511"/>
                  </a:lnTo>
                  <a:lnTo>
                    <a:pt x="134250" y="1739815"/>
                  </a:lnTo>
                  <a:lnTo>
                    <a:pt x="134246" y="1745120"/>
                  </a:lnTo>
                  <a:lnTo>
                    <a:pt x="134248" y="1750424"/>
                  </a:lnTo>
                  <a:lnTo>
                    <a:pt x="134253" y="1755728"/>
                  </a:lnTo>
                  <a:lnTo>
                    <a:pt x="134263" y="1761033"/>
                  </a:lnTo>
                  <a:lnTo>
                    <a:pt x="134280" y="1766337"/>
                  </a:lnTo>
                  <a:lnTo>
                    <a:pt x="134300" y="1771641"/>
                  </a:lnTo>
                  <a:lnTo>
                    <a:pt x="134325" y="1776946"/>
                  </a:lnTo>
                  <a:lnTo>
                    <a:pt x="134357" y="1782250"/>
                  </a:lnTo>
                  <a:lnTo>
                    <a:pt x="134393" y="1787554"/>
                  </a:lnTo>
                  <a:lnTo>
                    <a:pt x="134433" y="1792859"/>
                  </a:lnTo>
                  <a:lnTo>
                    <a:pt x="134480" y="1798163"/>
                  </a:lnTo>
                  <a:lnTo>
                    <a:pt x="134532" y="1803467"/>
                  </a:lnTo>
                  <a:lnTo>
                    <a:pt x="134588" y="1808771"/>
                  </a:lnTo>
                  <a:lnTo>
                    <a:pt x="134651" y="1814076"/>
                  </a:lnTo>
                  <a:lnTo>
                    <a:pt x="134719" y="1819380"/>
                  </a:lnTo>
                  <a:lnTo>
                    <a:pt x="134792" y="1824684"/>
                  </a:lnTo>
                  <a:lnTo>
                    <a:pt x="134871" y="1829989"/>
                  </a:lnTo>
                  <a:lnTo>
                    <a:pt x="134957" y="1835293"/>
                  </a:lnTo>
                  <a:lnTo>
                    <a:pt x="135047" y="1840597"/>
                  </a:lnTo>
                  <a:lnTo>
                    <a:pt x="135142" y="1845902"/>
                  </a:lnTo>
                  <a:lnTo>
                    <a:pt x="135245" y="1851206"/>
                  </a:lnTo>
                  <a:lnTo>
                    <a:pt x="135354" y="1856510"/>
                  </a:lnTo>
                  <a:lnTo>
                    <a:pt x="135467" y="1861815"/>
                  </a:lnTo>
                  <a:lnTo>
                    <a:pt x="135586" y="1867119"/>
                  </a:lnTo>
                  <a:lnTo>
                    <a:pt x="135713" y="1872423"/>
                  </a:lnTo>
                  <a:lnTo>
                    <a:pt x="135844" y="1877728"/>
                  </a:lnTo>
                  <a:lnTo>
                    <a:pt x="135980" y="1883032"/>
                  </a:lnTo>
                  <a:lnTo>
                    <a:pt x="136125" y="1888336"/>
                  </a:lnTo>
                  <a:lnTo>
                    <a:pt x="136274" y="1893641"/>
                  </a:lnTo>
                  <a:lnTo>
                    <a:pt x="136428" y="1898945"/>
                  </a:lnTo>
                  <a:lnTo>
                    <a:pt x="136590" y="1904249"/>
                  </a:lnTo>
                  <a:lnTo>
                    <a:pt x="136757" y="1909553"/>
                  </a:lnTo>
                  <a:lnTo>
                    <a:pt x="136929" y="1914858"/>
                  </a:lnTo>
                  <a:lnTo>
                    <a:pt x="137108" y="1920162"/>
                  </a:lnTo>
                  <a:lnTo>
                    <a:pt x="137293" y="1925466"/>
                  </a:lnTo>
                  <a:lnTo>
                    <a:pt x="137482" y="1930771"/>
                  </a:lnTo>
                  <a:lnTo>
                    <a:pt x="137678" y="1936075"/>
                  </a:lnTo>
                  <a:lnTo>
                    <a:pt x="137880" y="1941379"/>
                  </a:lnTo>
                  <a:lnTo>
                    <a:pt x="138086" y="1946684"/>
                  </a:lnTo>
                  <a:lnTo>
                    <a:pt x="138298" y="1951988"/>
                  </a:lnTo>
                  <a:lnTo>
                    <a:pt x="138517" y="1957292"/>
                  </a:lnTo>
                  <a:lnTo>
                    <a:pt x="138740" y="1962597"/>
                  </a:lnTo>
                  <a:lnTo>
                    <a:pt x="138968" y="1967901"/>
                  </a:lnTo>
                  <a:lnTo>
                    <a:pt x="139203" y="1973205"/>
                  </a:lnTo>
                  <a:lnTo>
                    <a:pt x="139443" y="1978510"/>
                  </a:lnTo>
                  <a:lnTo>
                    <a:pt x="139687" y="1983814"/>
                  </a:lnTo>
                  <a:lnTo>
                    <a:pt x="139937" y="1989118"/>
                  </a:lnTo>
                  <a:lnTo>
                    <a:pt x="140193" y="1994423"/>
                  </a:lnTo>
                  <a:lnTo>
                    <a:pt x="140454" y="1999727"/>
                  </a:lnTo>
                  <a:lnTo>
                    <a:pt x="140719" y="2005031"/>
                  </a:lnTo>
                  <a:lnTo>
                    <a:pt x="140992" y="2010336"/>
                  </a:lnTo>
                  <a:lnTo>
                    <a:pt x="141269" y="2015640"/>
                  </a:lnTo>
                  <a:lnTo>
                    <a:pt x="141551" y="2020944"/>
                  </a:lnTo>
                  <a:lnTo>
                    <a:pt x="141840" y="2026248"/>
                  </a:lnTo>
                  <a:lnTo>
                    <a:pt x="142134" y="2031553"/>
                  </a:lnTo>
                  <a:lnTo>
                    <a:pt x="142433" y="2036857"/>
                  </a:lnTo>
                  <a:lnTo>
                    <a:pt x="142739" y="2042161"/>
                  </a:lnTo>
                  <a:lnTo>
                    <a:pt x="143052" y="2047466"/>
                  </a:lnTo>
                  <a:lnTo>
                    <a:pt x="143371" y="2052770"/>
                  </a:lnTo>
                  <a:lnTo>
                    <a:pt x="143695" y="2058074"/>
                  </a:lnTo>
                  <a:lnTo>
                    <a:pt x="144029" y="2063379"/>
                  </a:lnTo>
                  <a:lnTo>
                    <a:pt x="144368" y="2068683"/>
                  </a:lnTo>
                  <a:lnTo>
                    <a:pt x="144714" y="2073987"/>
                  </a:lnTo>
                  <a:lnTo>
                    <a:pt x="145070" y="2079292"/>
                  </a:lnTo>
                  <a:lnTo>
                    <a:pt x="145434" y="2084596"/>
                  </a:lnTo>
                  <a:lnTo>
                    <a:pt x="145805" y="2089900"/>
                  </a:lnTo>
                  <a:lnTo>
                    <a:pt x="146186" y="2095205"/>
                  </a:lnTo>
                  <a:lnTo>
                    <a:pt x="146578" y="2100509"/>
                  </a:lnTo>
                  <a:lnTo>
                    <a:pt x="146978" y="2105813"/>
                  </a:lnTo>
                  <a:lnTo>
                    <a:pt x="147388" y="2111118"/>
                  </a:lnTo>
                  <a:lnTo>
                    <a:pt x="147813" y="2116422"/>
                  </a:lnTo>
                  <a:lnTo>
                    <a:pt x="148247" y="2121726"/>
                  </a:lnTo>
                  <a:lnTo>
                    <a:pt x="148690" y="2127030"/>
                  </a:lnTo>
                  <a:lnTo>
                    <a:pt x="149151" y="2132335"/>
                  </a:lnTo>
                  <a:lnTo>
                    <a:pt x="149624" y="2137639"/>
                  </a:lnTo>
                  <a:lnTo>
                    <a:pt x="150108" y="2142943"/>
                  </a:lnTo>
                  <a:lnTo>
                    <a:pt x="150610" y="2148248"/>
                  </a:lnTo>
                  <a:lnTo>
                    <a:pt x="151127" y="2153552"/>
                  </a:lnTo>
                  <a:lnTo>
                    <a:pt x="151658" y="2158856"/>
                  </a:lnTo>
                  <a:lnTo>
                    <a:pt x="152205" y="2164161"/>
                  </a:lnTo>
                  <a:lnTo>
                    <a:pt x="152773" y="2169465"/>
                  </a:lnTo>
                  <a:lnTo>
                    <a:pt x="153355" y="2174769"/>
                  </a:lnTo>
                  <a:lnTo>
                    <a:pt x="153953" y="2180074"/>
                  </a:lnTo>
                  <a:lnTo>
                    <a:pt x="154577" y="2185378"/>
                  </a:lnTo>
                  <a:lnTo>
                    <a:pt x="155217" y="2190682"/>
                  </a:lnTo>
                  <a:lnTo>
                    <a:pt x="155874" y="2195987"/>
                  </a:lnTo>
                  <a:lnTo>
                    <a:pt x="156555" y="2201291"/>
                  </a:lnTo>
                  <a:lnTo>
                    <a:pt x="157258" y="2206595"/>
                  </a:lnTo>
                  <a:lnTo>
                    <a:pt x="157978" y="2211900"/>
                  </a:lnTo>
                  <a:lnTo>
                    <a:pt x="158721" y="2217204"/>
                  </a:lnTo>
                  <a:lnTo>
                    <a:pt x="159490" y="2222508"/>
                  </a:lnTo>
                  <a:lnTo>
                    <a:pt x="160277" y="2227812"/>
                  </a:lnTo>
                  <a:lnTo>
                    <a:pt x="161082" y="2233117"/>
                  </a:lnTo>
                  <a:lnTo>
                    <a:pt x="161919" y="2238421"/>
                  </a:lnTo>
                  <a:lnTo>
                    <a:pt x="162774" y="2243725"/>
                  </a:lnTo>
                  <a:lnTo>
                    <a:pt x="163647" y="2249030"/>
                  </a:lnTo>
                  <a:lnTo>
                    <a:pt x="164548" y="2254334"/>
                  </a:lnTo>
                  <a:lnTo>
                    <a:pt x="165470" y="2259638"/>
                  </a:lnTo>
                  <a:lnTo>
                    <a:pt x="166409" y="2264943"/>
                  </a:lnTo>
                  <a:lnTo>
                    <a:pt x="167370" y="2270247"/>
                  </a:lnTo>
                  <a:lnTo>
                    <a:pt x="168355" y="2275551"/>
                  </a:lnTo>
                  <a:lnTo>
                    <a:pt x="169355" y="2280856"/>
                  </a:lnTo>
                  <a:lnTo>
                    <a:pt x="170371" y="2286160"/>
                  </a:lnTo>
                  <a:lnTo>
                    <a:pt x="171410" y="2291464"/>
                  </a:lnTo>
                  <a:lnTo>
                    <a:pt x="172462" y="2296769"/>
                  </a:lnTo>
                  <a:lnTo>
                    <a:pt x="173526" y="2302073"/>
                  </a:lnTo>
                  <a:lnTo>
                    <a:pt x="174607" y="2307377"/>
                  </a:lnTo>
                  <a:lnTo>
                    <a:pt x="175698" y="2312682"/>
                  </a:lnTo>
                  <a:lnTo>
                    <a:pt x="176797" y="2317986"/>
                  </a:lnTo>
                  <a:lnTo>
                    <a:pt x="177905" y="2323290"/>
                  </a:lnTo>
                  <a:lnTo>
                    <a:pt x="179019" y="2328595"/>
                  </a:lnTo>
                  <a:lnTo>
                    <a:pt x="180135" y="2333899"/>
                  </a:lnTo>
                  <a:lnTo>
                    <a:pt x="181253" y="2339203"/>
                  </a:lnTo>
                  <a:lnTo>
                    <a:pt x="182368" y="2344507"/>
                  </a:lnTo>
                  <a:lnTo>
                    <a:pt x="183479" y="2349812"/>
                  </a:lnTo>
                  <a:lnTo>
                    <a:pt x="184586" y="2355116"/>
                  </a:lnTo>
                  <a:lnTo>
                    <a:pt x="185679" y="2360420"/>
                  </a:lnTo>
                  <a:lnTo>
                    <a:pt x="186760" y="2365725"/>
                  </a:lnTo>
                  <a:lnTo>
                    <a:pt x="187829" y="2371029"/>
                  </a:lnTo>
                  <a:lnTo>
                    <a:pt x="188875" y="2376333"/>
                  </a:lnTo>
                  <a:lnTo>
                    <a:pt x="189898" y="2381638"/>
                  </a:lnTo>
                  <a:lnTo>
                    <a:pt x="190899" y="2386942"/>
                  </a:lnTo>
                  <a:lnTo>
                    <a:pt x="191873" y="2392246"/>
                  </a:lnTo>
                  <a:lnTo>
                    <a:pt x="192807" y="2397551"/>
                  </a:lnTo>
                  <a:lnTo>
                    <a:pt x="193711" y="2402855"/>
                  </a:lnTo>
                  <a:lnTo>
                    <a:pt x="194584" y="2408159"/>
                  </a:lnTo>
                  <a:lnTo>
                    <a:pt x="195398" y="2413464"/>
                  </a:lnTo>
                  <a:lnTo>
                    <a:pt x="196172" y="2418768"/>
                  </a:lnTo>
                  <a:lnTo>
                    <a:pt x="196908" y="2424072"/>
                  </a:lnTo>
                  <a:lnTo>
                    <a:pt x="197581" y="2429377"/>
                  </a:lnTo>
                  <a:lnTo>
                    <a:pt x="198196" y="2434681"/>
                  </a:lnTo>
                  <a:lnTo>
                    <a:pt x="198764" y="2439985"/>
                  </a:lnTo>
                  <a:lnTo>
                    <a:pt x="199270" y="2445289"/>
                  </a:lnTo>
                  <a:lnTo>
                    <a:pt x="199698" y="2450594"/>
                  </a:lnTo>
                  <a:lnTo>
                    <a:pt x="200072" y="2455898"/>
                  </a:lnTo>
                  <a:lnTo>
                    <a:pt x="200388" y="2461202"/>
                  </a:lnTo>
                  <a:lnTo>
                    <a:pt x="200604" y="2466507"/>
                  </a:lnTo>
                  <a:lnTo>
                    <a:pt x="200760" y="2471811"/>
                  </a:lnTo>
                  <a:lnTo>
                    <a:pt x="200856" y="2477115"/>
                  </a:lnTo>
                  <a:lnTo>
                    <a:pt x="200853" y="2482420"/>
                  </a:lnTo>
                  <a:lnTo>
                    <a:pt x="200774" y="2487724"/>
                  </a:lnTo>
                  <a:lnTo>
                    <a:pt x="200630" y="2493028"/>
                  </a:lnTo>
                  <a:lnTo>
                    <a:pt x="200400" y="2498333"/>
                  </a:lnTo>
                  <a:lnTo>
                    <a:pt x="200075" y="2503637"/>
                  </a:lnTo>
                  <a:lnTo>
                    <a:pt x="199683" y="2508941"/>
                  </a:lnTo>
                  <a:lnTo>
                    <a:pt x="199219" y="2514246"/>
                  </a:lnTo>
                  <a:lnTo>
                    <a:pt x="198643" y="2519550"/>
                  </a:lnTo>
                  <a:lnTo>
                    <a:pt x="198002" y="2524854"/>
                  </a:lnTo>
                  <a:lnTo>
                    <a:pt x="197296" y="2530159"/>
                  </a:lnTo>
                  <a:lnTo>
                    <a:pt x="196483" y="2535463"/>
                  </a:lnTo>
                  <a:lnTo>
                    <a:pt x="195599" y="2540767"/>
                  </a:lnTo>
                  <a:lnTo>
                    <a:pt x="194652" y="2546071"/>
                  </a:lnTo>
                  <a:lnTo>
                    <a:pt x="193619" y="2551376"/>
                  </a:lnTo>
                  <a:lnTo>
                    <a:pt x="192505" y="2556680"/>
                  </a:lnTo>
                  <a:lnTo>
                    <a:pt x="191333" y="2561984"/>
                  </a:lnTo>
                  <a:lnTo>
                    <a:pt x="190095" y="2567289"/>
                  </a:lnTo>
                  <a:lnTo>
                    <a:pt x="188772" y="2572593"/>
                  </a:lnTo>
                  <a:lnTo>
                    <a:pt x="187398" y="2577897"/>
                  </a:lnTo>
                  <a:lnTo>
                    <a:pt x="185974" y="2583202"/>
                  </a:lnTo>
                  <a:lnTo>
                    <a:pt x="184471" y="2588506"/>
                  </a:lnTo>
                  <a:lnTo>
                    <a:pt x="182923" y="2593810"/>
                  </a:lnTo>
                  <a:lnTo>
                    <a:pt x="181334" y="2599115"/>
                  </a:lnTo>
                  <a:lnTo>
                    <a:pt x="179689" y="2604419"/>
                  </a:lnTo>
                  <a:lnTo>
                    <a:pt x="178000" y="2609723"/>
                  </a:lnTo>
                  <a:lnTo>
                    <a:pt x="176279" y="2615028"/>
                  </a:lnTo>
                  <a:lnTo>
                    <a:pt x="174522" y="2620332"/>
                  </a:lnTo>
                  <a:lnTo>
                    <a:pt x="172727" y="2625636"/>
                  </a:lnTo>
                  <a:lnTo>
                    <a:pt x="170911" y="2630941"/>
                  </a:lnTo>
                  <a:lnTo>
                    <a:pt x="169075" y="2636245"/>
                  </a:lnTo>
                  <a:lnTo>
                    <a:pt x="167212" y="2641549"/>
                  </a:lnTo>
                  <a:lnTo>
                    <a:pt x="165338" y="2646854"/>
                  </a:lnTo>
                  <a:lnTo>
                    <a:pt x="163454" y="2652158"/>
                  </a:lnTo>
                  <a:lnTo>
                    <a:pt x="161561" y="2657462"/>
                  </a:lnTo>
                  <a:lnTo>
                    <a:pt x="159666" y="2662766"/>
                  </a:lnTo>
                  <a:lnTo>
                    <a:pt x="157771" y="2668071"/>
                  </a:lnTo>
                  <a:lnTo>
                    <a:pt x="155879" y="2673375"/>
                  </a:lnTo>
                  <a:lnTo>
                    <a:pt x="153998" y="2678679"/>
                  </a:lnTo>
                  <a:lnTo>
                    <a:pt x="152126" y="2683984"/>
                  </a:lnTo>
                  <a:lnTo>
                    <a:pt x="150265" y="2689288"/>
                  </a:lnTo>
                  <a:lnTo>
                    <a:pt x="148428" y="2694592"/>
                  </a:lnTo>
                  <a:lnTo>
                    <a:pt x="146610" y="2699897"/>
                  </a:lnTo>
                  <a:lnTo>
                    <a:pt x="144810" y="2705201"/>
                  </a:lnTo>
                  <a:lnTo>
                    <a:pt x="143042" y="2710505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5" name="pg40">
              <a:extLst>
                <a:ext uri="{FF2B5EF4-FFF2-40B4-BE49-F238E27FC236}">
                  <a16:creationId xmlns:a16="http://schemas.microsoft.com/office/drawing/2014/main" id="{A9CC0F95-BC5C-5F47-E2F5-966917F89CEB}"/>
                </a:ext>
              </a:extLst>
            </p:cNvPr>
            <p:cNvSpPr/>
            <p:nvPr/>
          </p:nvSpPr>
          <p:spPr>
            <a:xfrm>
              <a:off x="9513340" y="4004591"/>
              <a:ext cx="284885" cy="2643425"/>
            </a:xfrm>
            <a:custGeom>
              <a:avLst/>
              <a:gdLst/>
              <a:ahLst/>
              <a:cxnLst/>
              <a:rect l="0" t="0" r="0" b="0"/>
              <a:pathLst>
                <a:path w="284885" h="2643425">
                  <a:moveTo>
                    <a:pt x="117145" y="2643425"/>
                  </a:moveTo>
                  <a:lnTo>
                    <a:pt x="115825" y="2638252"/>
                  </a:lnTo>
                  <a:lnTo>
                    <a:pt x="114483" y="2633079"/>
                  </a:lnTo>
                  <a:lnTo>
                    <a:pt x="113115" y="2627906"/>
                  </a:lnTo>
                  <a:lnTo>
                    <a:pt x="111734" y="2622733"/>
                  </a:lnTo>
                  <a:lnTo>
                    <a:pt x="110341" y="2617560"/>
                  </a:lnTo>
                  <a:lnTo>
                    <a:pt x="108939" y="2612387"/>
                  </a:lnTo>
                  <a:lnTo>
                    <a:pt x="107532" y="2607214"/>
                  </a:lnTo>
                  <a:lnTo>
                    <a:pt x="106126" y="2602041"/>
                  </a:lnTo>
                  <a:lnTo>
                    <a:pt x="104724" y="2596868"/>
                  </a:lnTo>
                  <a:lnTo>
                    <a:pt x="103330" y="2591695"/>
                  </a:lnTo>
                  <a:lnTo>
                    <a:pt x="101955" y="2586522"/>
                  </a:lnTo>
                  <a:lnTo>
                    <a:pt x="100597" y="2581349"/>
                  </a:lnTo>
                  <a:lnTo>
                    <a:pt x="99261" y="2576176"/>
                  </a:lnTo>
                  <a:lnTo>
                    <a:pt x="97954" y="2571003"/>
                  </a:lnTo>
                  <a:lnTo>
                    <a:pt x="96688" y="2565830"/>
                  </a:lnTo>
                  <a:lnTo>
                    <a:pt x="95458" y="2560657"/>
                  </a:lnTo>
                  <a:lnTo>
                    <a:pt x="94265" y="2555484"/>
                  </a:lnTo>
                  <a:lnTo>
                    <a:pt x="93125" y="2550310"/>
                  </a:lnTo>
                  <a:lnTo>
                    <a:pt x="92046" y="2545137"/>
                  </a:lnTo>
                  <a:lnTo>
                    <a:pt x="91018" y="2539964"/>
                  </a:lnTo>
                  <a:lnTo>
                    <a:pt x="90043" y="2534791"/>
                  </a:lnTo>
                  <a:lnTo>
                    <a:pt x="89142" y="2529618"/>
                  </a:lnTo>
                  <a:lnTo>
                    <a:pt x="88316" y="2524445"/>
                  </a:lnTo>
                  <a:lnTo>
                    <a:pt x="87554" y="2519272"/>
                  </a:lnTo>
                  <a:lnTo>
                    <a:pt x="86856" y="2514099"/>
                  </a:lnTo>
                  <a:lnTo>
                    <a:pt x="86250" y="2508926"/>
                  </a:lnTo>
                  <a:lnTo>
                    <a:pt x="85725" y="2503753"/>
                  </a:lnTo>
                  <a:lnTo>
                    <a:pt x="85271" y="2498580"/>
                  </a:lnTo>
                  <a:lnTo>
                    <a:pt x="84889" y="2493407"/>
                  </a:lnTo>
                  <a:lnTo>
                    <a:pt x="84607" y="2488234"/>
                  </a:lnTo>
                  <a:lnTo>
                    <a:pt x="84407" y="2483061"/>
                  </a:lnTo>
                  <a:lnTo>
                    <a:pt x="84278" y="2477888"/>
                  </a:lnTo>
                  <a:lnTo>
                    <a:pt x="84221" y="2472715"/>
                  </a:lnTo>
                  <a:lnTo>
                    <a:pt x="84267" y="2467542"/>
                  </a:lnTo>
                  <a:lnTo>
                    <a:pt x="84386" y="2462369"/>
                  </a:lnTo>
                  <a:lnTo>
                    <a:pt x="84571" y="2457196"/>
                  </a:lnTo>
                  <a:lnTo>
                    <a:pt x="84823" y="2452023"/>
                  </a:lnTo>
                  <a:lnTo>
                    <a:pt x="85169" y="2446850"/>
                  </a:lnTo>
                  <a:lnTo>
                    <a:pt x="85575" y="2441677"/>
                  </a:lnTo>
                  <a:lnTo>
                    <a:pt x="86037" y="2436503"/>
                  </a:lnTo>
                  <a:lnTo>
                    <a:pt x="86556" y="2431330"/>
                  </a:lnTo>
                  <a:lnTo>
                    <a:pt x="87150" y="2426157"/>
                  </a:lnTo>
                  <a:lnTo>
                    <a:pt x="87790" y="2420984"/>
                  </a:lnTo>
                  <a:lnTo>
                    <a:pt x="88472" y="2415811"/>
                  </a:lnTo>
                  <a:lnTo>
                    <a:pt x="89197" y="2410638"/>
                  </a:lnTo>
                  <a:lnTo>
                    <a:pt x="89973" y="2405465"/>
                  </a:lnTo>
                  <a:lnTo>
                    <a:pt x="90778" y="2400292"/>
                  </a:lnTo>
                  <a:lnTo>
                    <a:pt x="91610" y="2395119"/>
                  </a:lnTo>
                  <a:lnTo>
                    <a:pt x="92468" y="2389946"/>
                  </a:lnTo>
                  <a:lnTo>
                    <a:pt x="93353" y="2384773"/>
                  </a:lnTo>
                  <a:lnTo>
                    <a:pt x="94251" y="2379600"/>
                  </a:lnTo>
                  <a:lnTo>
                    <a:pt x="95160" y="2374427"/>
                  </a:lnTo>
                  <a:lnTo>
                    <a:pt x="96080" y="2369254"/>
                  </a:lnTo>
                  <a:lnTo>
                    <a:pt x="97003" y="2364081"/>
                  </a:lnTo>
                  <a:lnTo>
                    <a:pt x="97926" y="2358908"/>
                  </a:lnTo>
                  <a:lnTo>
                    <a:pt x="98847" y="2353735"/>
                  </a:lnTo>
                  <a:lnTo>
                    <a:pt x="99762" y="2348562"/>
                  </a:lnTo>
                  <a:lnTo>
                    <a:pt x="100665" y="2343389"/>
                  </a:lnTo>
                  <a:lnTo>
                    <a:pt x="101556" y="2338216"/>
                  </a:lnTo>
                  <a:lnTo>
                    <a:pt x="102435" y="2333043"/>
                  </a:lnTo>
                  <a:lnTo>
                    <a:pt x="103294" y="2327870"/>
                  </a:lnTo>
                  <a:lnTo>
                    <a:pt x="104132" y="2322696"/>
                  </a:lnTo>
                  <a:lnTo>
                    <a:pt x="104951" y="2317523"/>
                  </a:lnTo>
                  <a:lnTo>
                    <a:pt x="105750" y="2312350"/>
                  </a:lnTo>
                  <a:lnTo>
                    <a:pt x="106521" y="2307177"/>
                  </a:lnTo>
                  <a:lnTo>
                    <a:pt x="107266" y="2302004"/>
                  </a:lnTo>
                  <a:lnTo>
                    <a:pt x="107989" y="2296831"/>
                  </a:lnTo>
                  <a:lnTo>
                    <a:pt x="108688" y="2291658"/>
                  </a:lnTo>
                  <a:lnTo>
                    <a:pt x="109356" y="2286485"/>
                  </a:lnTo>
                  <a:lnTo>
                    <a:pt x="109997" y="2281312"/>
                  </a:lnTo>
                  <a:lnTo>
                    <a:pt x="110615" y="2276139"/>
                  </a:lnTo>
                  <a:lnTo>
                    <a:pt x="111210" y="2270966"/>
                  </a:lnTo>
                  <a:lnTo>
                    <a:pt x="111773" y="2265793"/>
                  </a:lnTo>
                  <a:lnTo>
                    <a:pt x="112312" y="2260620"/>
                  </a:lnTo>
                  <a:lnTo>
                    <a:pt x="112829" y="2255447"/>
                  </a:lnTo>
                  <a:lnTo>
                    <a:pt x="113326" y="2250274"/>
                  </a:lnTo>
                  <a:lnTo>
                    <a:pt x="113793" y="2245101"/>
                  </a:lnTo>
                  <a:lnTo>
                    <a:pt x="114241" y="2239928"/>
                  </a:lnTo>
                  <a:lnTo>
                    <a:pt x="114671" y="2234755"/>
                  </a:lnTo>
                  <a:lnTo>
                    <a:pt x="115082" y="2229582"/>
                  </a:lnTo>
                  <a:lnTo>
                    <a:pt x="115469" y="2224409"/>
                  </a:lnTo>
                  <a:lnTo>
                    <a:pt x="115841" y="2219236"/>
                  </a:lnTo>
                  <a:lnTo>
                    <a:pt x="116198" y="2214063"/>
                  </a:lnTo>
                  <a:lnTo>
                    <a:pt x="116540" y="2208890"/>
                  </a:lnTo>
                  <a:lnTo>
                    <a:pt x="116863" y="2203716"/>
                  </a:lnTo>
                  <a:lnTo>
                    <a:pt x="117175" y="2198543"/>
                  </a:lnTo>
                  <a:lnTo>
                    <a:pt x="117475" y="2193370"/>
                  </a:lnTo>
                  <a:lnTo>
                    <a:pt x="117762" y="2188197"/>
                  </a:lnTo>
                  <a:lnTo>
                    <a:pt x="118036" y="2183024"/>
                  </a:lnTo>
                  <a:lnTo>
                    <a:pt x="118301" y="2177851"/>
                  </a:lnTo>
                  <a:lnTo>
                    <a:pt x="118557" y="2172678"/>
                  </a:lnTo>
                  <a:lnTo>
                    <a:pt x="118803" y="2167505"/>
                  </a:lnTo>
                  <a:lnTo>
                    <a:pt x="119038" y="2162332"/>
                  </a:lnTo>
                  <a:lnTo>
                    <a:pt x="119266" y="2157159"/>
                  </a:lnTo>
                  <a:lnTo>
                    <a:pt x="119487" y="2151986"/>
                  </a:lnTo>
                  <a:lnTo>
                    <a:pt x="119699" y="2146813"/>
                  </a:lnTo>
                  <a:lnTo>
                    <a:pt x="119903" y="2141640"/>
                  </a:lnTo>
                  <a:lnTo>
                    <a:pt x="120100" y="2136467"/>
                  </a:lnTo>
                  <a:lnTo>
                    <a:pt x="120292" y="2131294"/>
                  </a:lnTo>
                  <a:lnTo>
                    <a:pt x="120475" y="2126121"/>
                  </a:lnTo>
                  <a:lnTo>
                    <a:pt x="120651" y="2120948"/>
                  </a:lnTo>
                  <a:lnTo>
                    <a:pt x="120821" y="2115775"/>
                  </a:lnTo>
                  <a:lnTo>
                    <a:pt x="120985" y="2110602"/>
                  </a:lnTo>
                  <a:lnTo>
                    <a:pt x="121141" y="2105429"/>
                  </a:lnTo>
                  <a:lnTo>
                    <a:pt x="121290" y="2100256"/>
                  </a:lnTo>
                  <a:lnTo>
                    <a:pt x="121434" y="2095083"/>
                  </a:lnTo>
                  <a:lnTo>
                    <a:pt x="121572" y="2089909"/>
                  </a:lnTo>
                  <a:lnTo>
                    <a:pt x="121702" y="2084736"/>
                  </a:lnTo>
                  <a:lnTo>
                    <a:pt x="121825" y="2079563"/>
                  </a:lnTo>
                  <a:lnTo>
                    <a:pt x="121943" y="2074390"/>
                  </a:lnTo>
                  <a:lnTo>
                    <a:pt x="122055" y="2069217"/>
                  </a:lnTo>
                  <a:lnTo>
                    <a:pt x="122160" y="2064044"/>
                  </a:lnTo>
                  <a:lnTo>
                    <a:pt x="122259" y="2058871"/>
                  </a:lnTo>
                  <a:lnTo>
                    <a:pt x="122352" y="2053698"/>
                  </a:lnTo>
                  <a:lnTo>
                    <a:pt x="122441" y="2048525"/>
                  </a:lnTo>
                  <a:lnTo>
                    <a:pt x="122522" y="2043352"/>
                  </a:lnTo>
                  <a:lnTo>
                    <a:pt x="122598" y="2038179"/>
                  </a:lnTo>
                  <a:lnTo>
                    <a:pt x="122670" y="2033006"/>
                  </a:lnTo>
                  <a:lnTo>
                    <a:pt x="122737" y="2027833"/>
                  </a:lnTo>
                  <a:lnTo>
                    <a:pt x="122798" y="2022660"/>
                  </a:lnTo>
                  <a:lnTo>
                    <a:pt x="122855" y="2017487"/>
                  </a:lnTo>
                  <a:lnTo>
                    <a:pt x="122908" y="2012314"/>
                  </a:lnTo>
                  <a:lnTo>
                    <a:pt x="122958" y="2007141"/>
                  </a:lnTo>
                  <a:lnTo>
                    <a:pt x="123003" y="2001968"/>
                  </a:lnTo>
                  <a:lnTo>
                    <a:pt x="123045" y="1996795"/>
                  </a:lnTo>
                  <a:lnTo>
                    <a:pt x="123084" y="1991622"/>
                  </a:lnTo>
                  <a:lnTo>
                    <a:pt x="123121" y="1986449"/>
                  </a:lnTo>
                  <a:lnTo>
                    <a:pt x="123154" y="1981276"/>
                  </a:lnTo>
                  <a:lnTo>
                    <a:pt x="123186" y="1976103"/>
                  </a:lnTo>
                  <a:lnTo>
                    <a:pt x="123216" y="1970929"/>
                  </a:lnTo>
                  <a:lnTo>
                    <a:pt x="123243" y="1965756"/>
                  </a:lnTo>
                  <a:lnTo>
                    <a:pt x="123269" y="1960583"/>
                  </a:lnTo>
                  <a:lnTo>
                    <a:pt x="123293" y="1955410"/>
                  </a:lnTo>
                  <a:lnTo>
                    <a:pt x="123316" y="1950237"/>
                  </a:lnTo>
                  <a:lnTo>
                    <a:pt x="123338" y="1945064"/>
                  </a:lnTo>
                  <a:lnTo>
                    <a:pt x="123358" y="1939891"/>
                  </a:lnTo>
                  <a:lnTo>
                    <a:pt x="123377" y="1934718"/>
                  </a:lnTo>
                  <a:lnTo>
                    <a:pt x="123394" y="1929545"/>
                  </a:lnTo>
                  <a:lnTo>
                    <a:pt x="123410" y="1924372"/>
                  </a:lnTo>
                  <a:lnTo>
                    <a:pt x="123425" y="1919199"/>
                  </a:lnTo>
                  <a:lnTo>
                    <a:pt x="123438" y="1914026"/>
                  </a:lnTo>
                  <a:lnTo>
                    <a:pt x="123449" y="1908853"/>
                  </a:lnTo>
                  <a:lnTo>
                    <a:pt x="123457" y="1903680"/>
                  </a:lnTo>
                  <a:lnTo>
                    <a:pt x="123463" y="1898507"/>
                  </a:lnTo>
                  <a:lnTo>
                    <a:pt x="123467" y="1893334"/>
                  </a:lnTo>
                  <a:lnTo>
                    <a:pt x="123468" y="1888161"/>
                  </a:lnTo>
                  <a:lnTo>
                    <a:pt x="123465" y="1882988"/>
                  </a:lnTo>
                  <a:lnTo>
                    <a:pt x="123458" y="1877815"/>
                  </a:lnTo>
                  <a:lnTo>
                    <a:pt x="123447" y="1872642"/>
                  </a:lnTo>
                  <a:lnTo>
                    <a:pt x="123432" y="1867469"/>
                  </a:lnTo>
                  <a:lnTo>
                    <a:pt x="123411" y="1862296"/>
                  </a:lnTo>
                  <a:lnTo>
                    <a:pt x="123384" y="1857122"/>
                  </a:lnTo>
                  <a:lnTo>
                    <a:pt x="123353" y="1851949"/>
                  </a:lnTo>
                  <a:lnTo>
                    <a:pt x="123315" y="1846776"/>
                  </a:lnTo>
                  <a:lnTo>
                    <a:pt x="123269" y="1841603"/>
                  </a:lnTo>
                  <a:lnTo>
                    <a:pt x="123216" y="1836430"/>
                  </a:lnTo>
                  <a:lnTo>
                    <a:pt x="123157" y="1831257"/>
                  </a:lnTo>
                  <a:lnTo>
                    <a:pt x="123090" y="1826084"/>
                  </a:lnTo>
                  <a:lnTo>
                    <a:pt x="123012" y="1820911"/>
                  </a:lnTo>
                  <a:lnTo>
                    <a:pt x="122926" y="1815738"/>
                  </a:lnTo>
                  <a:lnTo>
                    <a:pt x="122832" y="1810565"/>
                  </a:lnTo>
                  <a:lnTo>
                    <a:pt x="122729" y="1805392"/>
                  </a:lnTo>
                  <a:lnTo>
                    <a:pt x="122613" y="1800219"/>
                  </a:lnTo>
                  <a:lnTo>
                    <a:pt x="122488" y="1795046"/>
                  </a:lnTo>
                  <a:lnTo>
                    <a:pt x="122354" y="1789873"/>
                  </a:lnTo>
                  <a:lnTo>
                    <a:pt x="122210" y="1784700"/>
                  </a:lnTo>
                  <a:lnTo>
                    <a:pt x="122053" y="1779527"/>
                  </a:lnTo>
                  <a:lnTo>
                    <a:pt x="121886" y="1774354"/>
                  </a:lnTo>
                  <a:lnTo>
                    <a:pt x="121709" y="1769181"/>
                  </a:lnTo>
                  <a:lnTo>
                    <a:pt x="121520" y="1764008"/>
                  </a:lnTo>
                  <a:lnTo>
                    <a:pt x="121319" y="1758835"/>
                  </a:lnTo>
                  <a:lnTo>
                    <a:pt x="121108" y="1753662"/>
                  </a:lnTo>
                  <a:lnTo>
                    <a:pt x="120886" y="1748489"/>
                  </a:lnTo>
                  <a:lnTo>
                    <a:pt x="120653" y="1743316"/>
                  </a:lnTo>
                  <a:lnTo>
                    <a:pt x="120407" y="1738142"/>
                  </a:lnTo>
                  <a:lnTo>
                    <a:pt x="120152" y="1732969"/>
                  </a:lnTo>
                  <a:lnTo>
                    <a:pt x="119887" y="1727796"/>
                  </a:lnTo>
                  <a:lnTo>
                    <a:pt x="119610" y="1722623"/>
                  </a:lnTo>
                  <a:lnTo>
                    <a:pt x="119321" y="1717450"/>
                  </a:lnTo>
                  <a:lnTo>
                    <a:pt x="119023" y="1712277"/>
                  </a:lnTo>
                  <a:lnTo>
                    <a:pt x="118716" y="1707104"/>
                  </a:lnTo>
                  <a:lnTo>
                    <a:pt x="118398" y="1701931"/>
                  </a:lnTo>
                  <a:lnTo>
                    <a:pt x="118069" y="1696758"/>
                  </a:lnTo>
                  <a:lnTo>
                    <a:pt x="117732" y="1691585"/>
                  </a:lnTo>
                  <a:lnTo>
                    <a:pt x="117386" y="1686412"/>
                  </a:lnTo>
                  <a:lnTo>
                    <a:pt x="117030" y="1681239"/>
                  </a:lnTo>
                  <a:lnTo>
                    <a:pt x="116664" y="1676066"/>
                  </a:lnTo>
                  <a:lnTo>
                    <a:pt x="116291" y="1670893"/>
                  </a:lnTo>
                  <a:lnTo>
                    <a:pt x="115910" y="1665720"/>
                  </a:lnTo>
                  <a:lnTo>
                    <a:pt x="115519" y="1660547"/>
                  </a:lnTo>
                  <a:lnTo>
                    <a:pt x="115120" y="1655374"/>
                  </a:lnTo>
                  <a:lnTo>
                    <a:pt x="114715" y="1650201"/>
                  </a:lnTo>
                  <a:lnTo>
                    <a:pt x="114302" y="1645028"/>
                  </a:lnTo>
                  <a:lnTo>
                    <a:pt x="113880" y="1639855"/>
                  </a:lnTo>
                  <a:lnTo>
                    <a:pt x="113451" y="1634682"/>
                  </a:lnTo>
                  <a:lnTo>
                    <a:pt x="113016" y="1629509"/>
                  </a:lnTo>
                  <a:lnTo>
                    <a:pt x="112575" y="1624335"/>
                  </a:lnTo>
                  <a:lnTo>
                    <a:pt x="112124" y="1619162"/>
                  </a:lnTo>
                  <a:lnTo>
                    <a:pt x="111668" y="1613989"/>
                  </a:lnTo>
                  <a:lnTo>
                    <a:pt x="111206" y="1608816"/>
                  </a:lnTo>
                  <a:lnTo>
                    <a:pt x="110738" y="1603643"/>
                  </a:lnTo>
                  <a:lnTo>
                    <a:pt x="110261" y="1598470"/>
                  </a:lnTo>
                  <a:lnTo>
                    <a:pt x="109778" y="1593297"/>
                  </a:lnTo>
                  <a:lnTo>
                    <a:pt x="109290" y="1588124"/>
                  </a:lnTo>
                  <a:lnTo>
                    <a:pt x="108795" y="1582951"/>
                  </a:lnTo>
                  <a:lnTo>
                    <a:pt x="108293" y="1577778"/>
                  </a:lnTo>
                  <a:lnTo>
                    <a:pt x="107784" y="1572605"/>
                  </a:lnTo>
                  <a:lnTo>
                    <a:pt x="107270" y="1567432"/>
                  </a:lnTo>
                  <a:lnTo>
                    <a:pt x="106749" y="1562259"/>
                  </a:lnTo>
                  <a:lnTo>
                    <a:pt x="106219" y="1557086"/>
                  </a:lnTo>
                  <a:lnTo>
                    <a:pt x="105684" y="1551913"/>
                  </a:lnTo>
                  <a:lnTo>
                    <a:pt x="105142" y="1546740"/>
                  </a:lnTo>
                  <a:lnTo>
                    <a:pt x="104593" y="1541567"/>
                  </a:lnTo>
                  <a:lnTo>
                    <a:pt x="104035" y="1536394"/>
                  </a:lnTo>
                  <a:lnTo>
                    <a:pt x="103470" y="1531221"/>
                  </a:lnTo>
                  <a:lnTo>
                    <a:pt x="102899" y="1526048"/>
                  </a:lnTo>
                  <a:lnTo>
                    <a:pt x="102319" y="1520875"/>
                  </a:lnTo>
                  <a:lnTo>
                    <a:pt x="101731" y="1515702"/>
                  </a:lnTo>
                  <a:lnTo>
                    <a:pt x="101135" y="1510529"/>
                  </a:lnTo>
                  <a:lnTo>
                    <a:pt x="100531" y="1505355"/>
                  </a:lnTo>
                  <a:lnTo>
                    <a:pt x="99919" y="1500182"/>
                  </a:lnTo>
                  <a:lnTo>
                    <a:pt x="99296" y="1495009"/>
                  </a:lnTo>
                  <a:lnTo>
                    <a:pt x="98667" y="1489836"/>
                  </a:lnTo>
                  <a:lnTo>
                    <a:pt x="98029" y="1484663"/>
                  </a:lnTo>
                  <a:lnTo>
                    <a:pt x="97380" y="1479490"/>
                  </a:lnTo>
                  <a:lnTo>
                    <a:pt x="96723" y="1474317"/>
                  </a:lnTo>
                  <a:lnTo>
                    <a:pt x="96057" y="1469144"/>
                  </a:lnTo>
                  <a:lnTo>
                    <a:pt x="95383" y="1463971"/>
                  </a:lnTo>
                  <a:lnTo>
                    <a:pt x="94698" y="1458798"/>
                  </a:lnTo>
                  <a:lnTo>
                    <a:pt x="94004" y="1453625"/>
                  </a:lnTo>
                  <a:lnTo>
                    <a:pt x="93301" y="1448452"/>
                  </a:lnTo>
                  <a:lnTo>
                    <a:pt x="92591" y="1443279"/>
                  </a:lnTo>
                  <a:lnTo>
                    <a:pt x="91868" y="1438106"/>
                  </a:lnTo>
                  <a:lnTo>
                    <a:pt x="91138" y="1432933"/>
                  </a:lnTo>
                  <a:lnTo>
                    <a:pt x="90399" y="1427760"/>
                  </a:lnTo>
                  <a:lnTo>
                    <a:pt x="89653" y="1422587"/>
                  </a:lnTo>
                  <a:lnTo>
                    <a:pt x="88896" y="1417414"/>
                  </a:lnTo>
                  <a:lnTo>
                    <a:pt x="88131" y="1412241"/>
                  </a:lnTo>
                  <a:lnTo>
                    <a:pt x="87358" y="1407068"/>
                  </a:lnTo>
                  <a:lnTo>
                    <a:pt x="86579" y="1401895"/>
                  </a:lnTo>
                  <a:lnTo>
                    <a:pt x="85789" y="1396722"/>
                  </a:lnTo>
                  <a:lnTo>
                    <a:pt x="84993" y="1391548"/>
                  </a:lnTo>
                  <a:lnTo>
                    <a:pt x="84191" y="1386375"/>
                  </a:lnTo>
                  <a:lnTo>
                    <a:pt x="83382" y="1381202"/>
                  </a:lnTo>
                  <a:lnTo>
                    <a:pt x="82565" y="1376029"/>
                  </a:lnTo>
                  <a:lnTo>
                    <a:pt x="81742" y="1370856"/>
                  </a:lnTo>
                  <a:lnTo>
                    <a:pt x="80914" y="1365683"/>
                  </a:lnTo>
                  <a:lnTo>
                    <a:pt x="80079" y="1360510"/>
                  </a:lnTo>
                  <a:lnTo>
                    <a:pt x="79238" y="1355337"/>
                  </a:lnTo>
                  <a:lnTo>
                    <a:pt x="78393" y="1350164"/>
                  </a:lnTo>
                  <a:lnTo>
                    <a:pt x="77543" y="1344991"/>
                  </a:lnTo>
                  <a:lnTo>
                    <a:pt x="76687" y="1339818"/>
                  </a:lnTo>
                  <a:lnTo>
                    <a:pt x="75827" y="1334645"/>
                  </a:lnTo>
                  <a:lnTo>
                    <a:pt x="74962" y="1329472"/>
                  </a:lnTo>
                  <a:lnTo>
                    <a:pt x="74093" y="1324299"/>
                  </a:lnTo>
                  <a:lnTo>
                    <a:pt x="73220" y="1319126"/>
                  </a:lnTo>
                  <a:lnTo>
                    <a:pt x="72341" y="1313953"/>
                  </a:lnTo>
                  <a:lnTo>
                    <a:pt x="71459" y="1308780"/>
                  </a:lnTo>
                  <a:lnTo>
                    <a:pt x="70574" y="1303607"/>
                  </a:lnTo>
                  <a:lnTo>
                    <a:pt x="69683" y="1298434"/>
                  </a:lnTo>
                  <a:lnTo>
                    <a:pt x="68788" y="1293261"/>
                  </a:lnTo>
                  <a:lnTo>
                    <a:pt x="67890" y="1288088"/>
                  </a:lnTo>
                  <a:lnTo>
                    <a:pt x="66987" y="1282915"/>
                  </a:lnTo>
                  <a:lnTo>
                    <a:pt x="66080" y="1277742"/>
                  </a:lnTo>
                  <a:lnTo>
                    <a:pt x="65168" y="1272568"/>
                  </a:lnTo>
                  <a:lnTo>
                    <a:pt x="64252" y="1267395"/>
                  </a:lnTo>
                  <a:lnTo>
                    <a:pt x="63332" y="1262222"/>
                  </a:lnTo>
                  <a:lnTo>
                    <a:pt x="62407" y="1257049"/>
                  </a:lnTo>
                  <a:lnTo>
                    <a:pt x="61477" y="1251876"/>
                  </a:lnTo>
                  <a:lnTo>
                    <a:pt x="60544" y="1246703"/>
                  </a:lnTo>
                  <a:lnTo>
                    <a:pt x="59606" y="1241530"/>
                  </a:lnTo>
                  <a:lnTo>
                    <a:pt x="58663" y="1236357"/>
                  </a:lnTo>
                  <a:lnTo>
                    <a:pt x="57717" y="1231184"/>
                  </a:lnTo>
                  <a:lnTo>
                    <a:pt x="56766" y="1226011"/>
                  </a:lnTo>
                  <a:lnTo>
                    <a:pt x="55813" y="1220838"/>
                  </a:lnTo>
                  <a:lnTo>
                    <a:pt x="54854" y="1215665"/>
                  </a:lnTo>
                  <a:lnTo>
                    <a:pt x="53893" y="1210492"/>
                  </a:lnTo>
                  <a:lnTo>
                    <a:pt x="52929" y="1205319"/>
                  </a:lnTo>
                  <a:lnTo>
                    <a:pt x="51963" y="1200146"/>
                  </a:lnTo>
                  <a:lnTo>
                    <a:pt x="50995" y="1194973"/>
                  </a:lnTo>
                  <a:lnTo>
                    <a:pt x="50026" y="1189800"/>
                  </a:lnTo>
                  <a:lnTo>
                    <a:pt x="49056" y="1184627"/>
                  </a:lnTo>
                  <a:lnTo>
                    <a:pt x="48086" y="1179454"/>
                  </a:lnTo>
                  <a:lnTo>
                    <a:pt x="47118" y="1174281"/>
                  </a:lnTo>
                  <a:lnTo>
                    <a:pt x="46150" y="1169108"/>
                  </a:lnTo>
                  <a:lnTo>
                    <a:pt x="45185" y="1163935"/>
                  </a:lnTo>
                  <a:lnTo>
                    <a:pt x="44223" y="1158761"/>
                  </a:lnTo>
                  <a:lnTo>
                    <a:pt x="43266" y="1153588"/>
                  </a:lnTo>
                  <a:lnTo>
                    <a:pt x="42313" y="1148415"/>
                  </a:lnTo>
                  <a:lnTo>
                    <a:pt x="41366" y="1143242"/>
                  </a:lnTo>
                  <a:lnTo>
                    <a:pt x="40425" y="1138069"/>
                  </a:lnTo>
                  <a:lnTo>
                    <a:pt x="39494" y="1132896"/>
                  </a:lnTo>
                  <a:lnTo>
                    <a:pt x="38570" y="1127723"/>
                  </a:lnTo>
                  <a:lnTo>
                    <a:pt x="37654" y="1122550"/>
                  </a:lnTo>
                  <a:lnTo>
                    <a:pt x="36748" y="1117377"/>
                  </a:lnTo>
                  <a:lnTo>
                    <a:pt x="35856" y="1112204"/>
                  </a:lnTo>
                  <a:lnTo>
                    <a:pt x="34973" y="1107031"/>
                  </a:lnTo>
                  <a:lnTo>
                    <a:pt x="34100" y="1101858"/>
                  </a:lnTo>
                  <a:lnTo>
                    <a:pt x="33242" y="1096685"/>
                  </a:lnTo>
                  <a:lnTo>
                    <a:pt x="32397" y="1091512"/>
                  </a:lnTo>
                  <a:lnTo>
                    <a:pt x="31564" y="1086339"/>
                  </a:lnTo>
                  <a:lnTo>
                    <a:pt x="30743" y="1081166"/>
                  </a:lnTo>
                  <a:lnTo>
                    <a:pt x="29938" y="1075993"/>
                  </a:lnTo>
                  <a:lnTo>
                    <a:pt x="29146" y="1070820"/>
                  </a:lnTo>
                  <a:lnTo>
                    <a:pt x="28366" y="1065647"/>
                  </a:lnTo>
                  <a:lnTo>
                    <a:pt x="27598" y="1060474"/>
                  </a:lnTo>
                  <a:lnTo>
                    <a:pt x="26846" y="1055301"/>
                  </a:lnTo>
                  <a:lnTo>
                    <a:pt x="26106" y="1050128"/>
                  </a:lnTo>
                  <a:lnTo>
                    <a:pt x="25377" y="1044954"/>
                  </a:lnTo>
                  <a:lnTo>
                    <a:pt x="24658" y="1039781"/>
                  </a:lnTo>
                  <a:lnTo>
                    <a:pt x="23954" y="1034608"/>
                  </a:lnTo>
                  <a:lnTo>
                    <a:pt x="23259" y="1029435"/>
                  </a:lnTo>
                  <a:lnTo>
                    <a:pt x="22572" y="1024262"/>
                  </a:lnTo>
                  <a:lnTo>
                    <a:pt x="21893" y="1019089"/>
                  </a:lnTo>
                  <a:lnTo>
                    <a:pt x="21225" y="1013916"/>
                  </a:lnTo>
                  <a:lnTo>
                    <a:pt x="20564" y="1008743"/>
                  </a:lnTo>
                  <a:lnTo>
                    <a:pt x="19909" y="1003570"/>
                  </a:lnTo>
                  <a:lnTo>
                    <a:pt x="19259" y="998397"/>
                  </a:lnTo>
                  <a:lnTo>
                    <a:pt x="18616" y="993224"/>
                  </a:lnTo>
                  <a:lnTo>
                    <a:pt x="17977" y="988051"/>
                  </a:lnTo>
                  <a:lnTo>
                    <a:pt x="17341" y="982878"/>
                  </a:lnTo>
                  <a:lnTo>
                    <a:pt x="16709" y="977705"/>
                  </a:lnTo>
                  <a:lnTo>
                    <a:pt x="16081" y="972532"/>
                  </a:lnTo>
                  <a:lnTo>
                    <a:pt x="15455" y="967359"/>
                  </a:lnTo>
                  <a:lnTo>
                    <a:pt x="14830" y="962186"/>
                  </a:lnTo>
                  <a:lnTo>
                    <a:pt x="14209" y="957013"/>
                  </a:lnTo>
                  <a:lnTo>
                    <a:pt x="13590" y="951840"/>
                  </a:lnTo>
                  <a:lnTo>
                    <a:pt x="12972" y="946667"/>
                  </a:lnTo>
                  <a:lnTo>
                    <a:pt x="12357" y="941494"/>
                  </a:lnTo>
                  <a:lnTo>
                    <a:pt x="11745" y="936321"/>
                  </a:lnTo>
                  <a:lnTo>
                    <a:pt x="11137" y="931148"/>
                  </a:lnTo>
                  <a:lnTo>
                    <a:pt x="10532" y="925974"/>
                  </a:lnTo>
                  <a:lnTo>
                    <a:pt x="9930" y="920801"/>
                  </a:lnTo>
                  <a:lnTo>
                    <a:pt x="9335" y="915628"/>
                  </a:lnTo>
                  <a:lnTo>
                    <a:pt x="8746" y="910455"/>
                  </a:lnTo>
                  <a:lnTo>
                    <a:pt x="8164" y="905282"/>
                  </a:lnTo>
                  <a:lnTo>
                    <a:pt x="7589" y="900109"/>
                  </a:lnTo>
                  <a:lnTo>
                    <a:pt x="7025" y="894936"/>
                  </a:lnTo>
                  <a:lnTo>
                    <a:pt x="6472" y="889763"/>
                  </a:lnTo>
                  <a:lnTo>
                    <a:pt x="5931" y="884590"/>
                  </a:lnTo>
                  <a:lnTo>
                    <a:pt x="5401" y="879417"/>
                  </a:lnTo>
                  <a:lnTo>
                    <a:pt x="4889" y="874244"/>
                  </a:lnTo>
                  <a:lnTo>
                    <a:pt x="4395" y="869071"/>
                  </a:lnTo>
                  <a:lnTo>
                    <a:pt x="3917" y="863898"/>
                  </a:lnTo>
                  <a:lnTo>
                    <a:pt x="3456" y="858725"/>
                  </a:lnTo>
                  <a:lnTo>
                    <a:pt x="3021" y="853552"/>
                  </a:lnTo>
                  <a:lnTo>
                    <a:pt x="2610" y="848379"/>
                  </a:lnTo>
                  <a:lnTo>
                    <a:pt x="2220" y="843206"/>
                  </a:lnTo>
                  <a:lnTo>
                    <a:pt x="1853" y="838033"/>
                  </a:lnTo>
                  <a:lnTo>
                    <a:pt x="1522" y="832860"/>
                  </a:lnTo>
                  <a:lnTo>
                    <a:pt x="1219" y="827687"/>
                  </a:lnTo>
                  <a:lnTo>
                    <a:pt x="943" y="822514"/>
                  </a:lnTo>
                  <a:lnTo>
                    <a:pt x="695" y="817341"/>
                  </a:lnTo>
                  <a:lnTo>
                    <a:pt x="491" y="812167"/>
                  </a:lnTo>
                  <a:lnTo>
                    <a:pt x="320" y="806994"/>
                  </a:lnTo>
                  <a:lnTo>
                    <a:pt x="180" y="801821"/>
                  </a:lnTo>
                  <a:lnTo>
                    <a:pt x="75" y="796648"/>
                  </a:lnTo>
                  <a:lnTo>
                    <a:pt x="20" y="791475"/>
                  </a:lnTo>
                  <a:lnTo>
                    <a:pt x="0" y="786302"/>
                  </a:lnTo>
                  <a:lnTo>
                    <a:pt x="15" y="781129"/>
                  </a:lnTo>
                  <a:lnTo>
                    <a:pt x="70" y="775956"/>
                  </a:lnTo>
                  <a:lnTo>
                    <a:pt x="178" y="770783"/>
                  </a:lnTo>
                  <a:lnTo>
                    <a:pt x="324" y="765610"/>
                  </a:lnTo>
                  <a:lnTo>
                    <a:pt x="508" y="760437"/>
                  </a:lnTo>
                  <a:lnTo>
                    <a:pt x="736" y="755264"/>
                  </a:lnTo>
                  <a:lnTo>
                    <a:pt x="1018" y="750091"/>
                  </a:lnTo>
                  <a:lnTo>
                    <a:pt x="1339" y="744918"/>
                  </a:lnTo>
                  <a:lnTo>
                    <a:pt x="1698" y="739745"/>
                  </a:lnTo>
                  <a:lnTo>
                    <a:pt x="2105" y="734572"/>
                  </a:lnTo>
                  <a:lnTo>
                    <a:pt x="2563" y="729399"/>
                  </a:lnTo>
                  <a:lnTo>
                    <a:pt x="3060" y="724226"/>
                  </a:lnTo>
                  <a:lnTo>
                    <a:pt x="3595" y="719053"/>
                  </a:lnTo>
                  <a:lnTo>
                    <a:pt x="4179" y="713880"/>
                  </a:lnTo>
                  <a:lnTo>
                    <a:pt x="4810" y="708707"/>
                  </a:lnTo>
                  <a:lnTo>
                    <a:pt x="5477" y="703534"/>
                  </a:lnTo>
                  <a:lnTo>
                    <a:pt x="6182" y="698361"/>
                  </a:lnTo>
                  <a:lnTo>
                    <a:pt x="6932" y="693187"/>
                  </a:lnTo>
                  <a:lnTo>
                    <a:pt x="7725" y="688014"/>
                  </a:lnTo>
                  <a:lnTo>
                    <a:pt x="8551" y="682841"/>
                  </a:lnTo>
                  <a:lnTo>
                    <a:pt x="9410" y="677668"/>
                  </a:lnTo>
                  <a:lnTo>
                    <a:pt x="10311" y="672495"/>
                  </a:lnTo>
                  <a:lnTo>
                    <a:pt x="11247" y="667322"/>
                  </a:lnTo>
                  <a:lnTo>
                    <a:pt x="12212" y="662149"/>
                  </a:lnTo>
                  <a:lnTo>
                    <a:pt x="13204" y="656976"/>
                  </a:lnTo>
                  <a:lnTo>
                    <a:pt x="14233" y="651803"/>
                  </a:lnTo>
                  <a:lnTo>
                    <a:pt x="15289" y="646630"/>
                  </a:lnTo>
                  <a:lnTo>
                    <a:pt x="16367" y="641457"/>
                  </a:lnTo>
                  <a:lnTo>
                    <a:pt x="17466" y="636284"/>
                  </a:lnTo>
                  <a:lnTo>
                    <a:pt x="18594" y="631111"/>
                  </a:lnTo>
                  <a:lnTo>
                    <a:pt x="19740" y="625938"/>
                  </a:lnTo>
                  <a:lnTo>
                    <a:pt x="20903" y="620765"/>
                  </a:lnTo>
                  <a:lnTo>
                    <a:pt x="22080" y="615592"/>
                  </a:lnTo>
                  <a:lnTo>
                    <a:pt x="23276" y="610419"/>
                  </a:lnTo>
                  <a:lnTo>
                    <a:pt x="24482" y="605246"/>
                  </a:lnTo>
                  <a:lnTo>
                    <a:pt x="25698" y="600073"/>
                  </a:lnTo>
                  <a:lnTo>
                    <a:pt x="26923" y="594900"/>
                  </a:lnTo>
                  <a:lnTo>
                    <a:pt x="28156" y="589727"/>
                  </a:lnTo>
                  <a:lnTo>
                    <a:pt x="29394" y="584554"/>
                  </a:lnTo>
                  <a:lnTo>
                    <a:pt x="30635" y="579380"/>
                  </a:lnTo>
                  <a:lnTo>
                    <a:pt x="31879" y="574207"/>
                  </a:lnTo>
                  <a:lnTo>
                    <a:pt x="33124" y="569034"/>
                  </a:lnTo>
                  <a:lnTo>
                    <a:pt x="34368" y="563861"/>
                  </a:lnTo>
                  <a:lnTo>
                    <a:pt x="35610" y="558688"/>
                  </a:lnTo>
                  <a:lnTo>
                    <a:pt x="36851" y="553515"/>
                  </a:lnTo>
                  <a:lnTo>
                    <a:pt x="38086" y="548342"/>
                  </a:lnTo>
                  <a:lnTo>
                    <a:pt x="39318" y="543169"/>
                  </a:lnTo>
                  <a:lnTo>
                    <a:pt x="40545" y="537996"/>
                  </a:lnTo>
                  <a:lnTo>
                    <a:pt x="41767" y="532823"/>
                  </a:lnTo>
                  <a:lnTo>
                    <a:pt x="42981" y="527650"/>
                  </a:lnTo>
                  <a:lnTo>
                    <a:pt x="44190" y="522477"/>
                  </a:lnTo>
                  <a:lnTo>
                    <a:pt x="45394" y="517304"/>
                  </a:lnTo>
                  <a:lnTo>
                    <a:pt x="46591" y="512131"/>
                  </a:lnTo>
                  <a:lnTo>
                    <a:pt x="47781" y="506958"/>
                  </a:lnTo>
                  <a:lnTo>
                    <a:pt x="48965" y="501785"/>
                  </a:lnTo>
                  <a:lnTo>
                    <a:pt x="50145" y="496612"/>
                  </a:lnTo>
                  <a:lnTo>
                    <a:pt x="51319" y="491439"/>
                  </a:lnTo>
                  <a:lnTo>
                    <a:pt x="52488" y="486266"/>
                  </a:lnTo>
                  <a:lnTo>
                    <a:pt x="53653" y="481093"/>
                  </a:lnTo>
                  <a:lnTo>
                    <a:pt x="54816" y="475920"/>
                  </a:lnTo>
                  <a:lnTo>
                    <a:pt x="55975" y="470747"/>
                  </a:lnTo>
                  <a:lnTo>
                    <a:pt x="57132" y="465574"/>
                  </a:lnTo>
                  <a:lnTo>
                    <a:pt x="58289" y="460400"/>
                  </a:lnTo>
                  <a:lnTo>
                    <a:pt x="59445" y="455227"/>
                  </a:lnTo>
                  <a:lnTo>
                    <a:pt x="60602" y="450054"/>
                  </a:lnTo>
                  <a:lnTo>
                    <a:pt x="61760" y="444881"/>
                  </a:lnTo>
                  <a:lnTo>
                    <a:pt x="62920" y="439708"/>
                  </a:lnTo>
                  <a:lnTo>
                    <a:pt x="64082" y="434535"/>
                  </a:lnTo>
                  <a:lnTo>
                    <a:pt x="65249" y="429362"/>
                  </a:lnTo>
                  <a:lnTo>
                    <a:pt x="66419" y="424189"/>
                  </a:lnTo>
                  <a:lnTo>
                    <a:pt x="67594" y="419016"/>
                  </a:lnTo>
                  <a:lnTo>
                    <a:pt x="68772" y="413843"/>
                  </a:lnTo>
                  <a:lnTo>
                    <a:pt x="69957" y="408670"/>
                  </a:lnTo>
                  <a:lnTo>
                    <a:pt x="71148" y="403497"/>
                  </a:lnTo>
                  <a:lnTo>
                    <a:pt x="72344" y="398324"/>
                  </a:lnTo>
                  <a:lnTo>
                    <a:pt x="73544" y="393151"/>
                  </a:lnTo>
                  <a:lnTo>
                    <a:pt x="74753" y="387978"/>
                  </a:lnTo>
                  <a:lnTo>
                    <a:pt x="75966" y="382805"/>
                  </a:lnTo>
                  <a:lnTo>
                    <a:pt x="77184" y="377632"/>
                  </a:lnTo>
                  <a:lnTo>
                    <a:pt x="78407" y="372459"/>
                  </a:lnTo>
                  <a:lnTo>
                    <a:pt x="79636" y="367286"/>
                  </a:lnTo>
                  <a:lnTo>
                    <a:pt x="80868" y="362113"/>
                  </a:lnTo>
                  <a:lnTo>
                    <a:pt x="82103" y="356940"/>
                  </a:lnTo>
                  <a:lnTo>
                    <a:pt x="83342" y="351767"/>
                  </a:lnTo>
                  <a:lnTo>
                    <a:pt x="84582" y="346593"/>
                  </a:lnTo>
                  <a:lnTo>
                    <a:pt x="85824" y="341420"/>
                  </a:lnTo>
                  <a:lnTo>
                    <a:pt x="87065" y="336247"/>
                  </a:lnTo>
                  <a:lnTo>
                    <a:pt x="88306" y="331074"/>
                  </a:lnTo>
                  <a:lnTo>
                    <a:pt x="89545" y="325901"/>
                  </a:lnTo>
                  <a:lnTo>
                    <a:pt x="90780" y="320728"/>
                  </a:lnTo>
                  <a:lnTo>
                    <a:pt x="92012" y="315555"/>
                  </a:lnTo>
                  <a:lnTo>
                    <a:pt x="93239" y="310382"/>
                  </a:lnTo>
                  <a:lnTo>
                    <a:pt x="94458" y="305209"/>
                  </a:lnTo>
                  <a:lnTo>
                    <a:pt x="95671" y="300036"/>
                  </a:lnTo>
                  <a:lnTo>
                    <a:pt x="96876" y="294863"/>
                  </a:lnTo>
                  <a:lnTo>
                    <a:pt x="98070" y="289690"/>
                  </a:lnTo>
                  <a:lnTo>
                    <a:pt x="99251" y="284517"/>
                  </a:lnTo>
                  <a:lnTo>
                    <a:pt x="100422" y="279344"/>
                  </a:lnTo>
                  <a:lnTo>
                    <a:pt x="101582" y="274171"/>
                  </a:lnTo>
                  <a:lnTo>
                    <a:pt x="102725" y="268998"/>
                  </a:lnTo>
                  <a:lnTo>
                    <a:pt x="103852" y="263825"/>
                  </a:lnTo>
                  <a:lnTo>
                    <a:pt x="104964" y="258652"/>
                  </a:lnTo>
                  <a:lnTo>
                    <a:pt x="106062" y="253479"/>
                  </a:lnTo>
                  <a:lnTo>
                    <a:pt x="107138" y="248306"/>
                  </a:lnTo>
                  <a:lnTo>
                    <a:pt x="108196" y="243133"/>
                  </a:lnTo>
                  <a:lnTo>
                    <a:pt x="109237" y="237960"/>
                  </a:lnTo>
                  <a:lnTo>
                    <a:pt x="110260" y="232787"/>
                  </a:lnTo>
                  <a:lnTo>
                    <a:pt x="111258" y="227613"/>
                  </a:lnTo>
                  <a:lnTo>
                    <a:pt x="112236" y="222440"/>
                  </a:lnTo>
                  <a:lnTo>
                    <a:pt x="113195" y="217267"/>
                  </a:lnTo>
                  <a:lnTo>
                    <a:pt x="114135" y="212094"/>
                  </a:lnTo>
                  <a:lnTo>
                    <a:pt x="115047" y="206921"/>
                  </a:lnTo>
                  <a:lnTo>
                    <a:pt x="115939" y="201748"/>
                  </a:lnTo>
                  <a:lnTo>
                    <a:pt x="116812" y="196575"/>
                  </a:lnTo>
                  <a:lnTo>
                    <a:pt x="117665" y="191402"/>
                  </a:lnTo>
                  <a:lnTo>
                    <a:pt x="118489" y="186229"/>
                  </a:lnTo>
                  <a:lnTo>
                    <a:pt x="119294" y="181056"/>
                  </a:lnTo>
                  <a:lnTo>
                    <a:pt x="120080" y="175883"/>
                  </a:lnTo>
                  <a:lnTo>
                    <a:pt x="120845" y="170710"/>
                  </a:lnTo>
                  <a:lnTo>
                    <a:pt x="121583" y="165537"/>
                  </a:lnTo>
                  <a:lnTo>
                    <a:pt x="122303" y="160364"/>
                  </a:lnTo>
                  <a:lnTo>
                    <a:pt x="123005" y="155191"/>
                  </a:lnTo>
                  <a:lnTo>
                    <a:pt x="123686" y="150018"/>
                  </a:lnTo>
                  <a:lnTo>
                    <a:pt x="124343" y="144845"/>
                  </a:lnTo>
                  <a:lnTo>
                    <a:pt x="124982" y="139672"/>
                  </a:lnTo>
                  <a:lnTo>
                    <a:pt x="125605" y="134499"/>
                  </a:lnTo>
                  <a:lnTo>
                    <a:pt x="126209" y="129326"/>
                  </a:lnTo>
                  <a:lnTo>
                    <a:pt x="126791" y="124153"/>
                  </a:lnTo>
                  <a:lnTo>
                    <a:pt x="127358" y="118980"/>
                  </a:lnTo>
                  <a:lnTo>
                    <a:pt x="127910" y="113806"/>
                  </a:lnTo>
                  <a:lnTo>
                    <a:pt x="128443" y="108633"/>
                  </a:lnTo>
                  <a:lnTo>
                    <a:pt x="128959" y="103460"/>
                  </a:lnTo>
                  <a:lnTo>
                    <a:pt x="129461" y="98287"/>
                  </a:lnTo>
                  <a:lnTo>
                    <a:pt x="129949" y="93114"/>
                  </a:lnTo>
                  <a:lnTo>
                    <a:pt x="130421" y="87941"/>
                  </a:lnTo>
                  <a:lnTo>
                    <a:pt x="130877" y="82768"/>
                  </a:lnTo>
                  <a:lnTo>
                    <a:pt x="131322" y="77595"/>
                  </a:lnTo>
                  <a:lnTo>
                    <a:pt x="131755" y="72422"/>
                  </a:lnTo>
                  <a:lnTo>
                    <a:pt x="132173" y="67249"/>
                  </a:lnTo>
                  <a:lnTo>
                    <a:pt x="132578" y="62076"/>
                  </a:lnTo>
                  <a:lnTo>
                    <a:pt x="132973" y="56903"/>
                  </a:lnTo>
                  <a:lnTo>
                    <a:pt x="133357" y="51730"/>
                  </a:lnTo>
                  <a:lnTo>
                    <a:pt x="133728" y="46557"/>
                  </a:lnTo>
                  <a:lnTo>
                    <a:pt x="134088" y="41384"/>
                  </a:lnTo>
                  <a:lnTo>
                    <a:pt x="134439" y="36211"/>
                  </a:lnTo>
                  <a:lnTo>
                    <a:pt x="134780" y="31038"/>
                  </a:lnTo>
                  <a:lnTo>
                    <a:pt x="135109" y="25865"/>
                  </a:lnTo>
                  <a:lnTo>
                    <a:pt x="135429" y="20692"/>
                  </a:lnTo>
                  <a:lnTo>
                    <a:pt x="135741" y="15519"/>
                  </a:lnTo>
                  <a:lnTo>
                    <a:pt x="136044" y="10346"/>
                  </a:lnTo>
                  <a:lnTo>
                    <a:pt x="136336" y="5173"/>
                  </a:lnTo>
                  <a:lnTo>
                    <a:pt x="136619" y="0"/>
                  </a:lnTo>
                  <a:lnTo>
                    <a:pt x="148266" y="0"/>
                  </a:lnTo>
                  <a:lnTo>
                    <a:pt x="148549" y="5173"/>
                  </a:lnTo>
                  <a:lnTo>
                    <a:pt x="148841" y="10346"/>
                  </a:lnTo>
                  <a:lnTo>
                    <a:pt x="149144" y="15519"/>
                  </a:lnTo>
                  <a:lnTo>
                    <a:pt x="149455" y="20692"/>
                  </a:lnTo>
                  <a:lnTo>
                    <a:pt x="149775" y="25865"/>
                  </a:lnTo>
                  <a:lnTo>
                    <a:pt x="150104" y="31038"/>
                  </a:lnTo>
                  <a:lnTo>
                    <a:pt x="150446" y="36211"/>
                  </a:lnTo>
                  <a:lnTo>
                    <a:pt x="150797" y="41384"/>
                  </a:lnTo>
                  <a:lnTo>
                    <a:pt x="151157" y="46557"/>
                  </a:lnTo>
                  <a:lnTo>
                    <a:pt x="151527" y="51730"/>
                  </a:lnTo>
                  <a:lnTo>
                    <a:pt x="151912" y="56903"/>
                  </a:lnTo>
                  <a:lnTo>
                    <a:pt x="152307" y="62076"/>
                  </a:lnTo>
                  <a:lnTo>
                    <a:pt x="152712" y="67249"/>
                  </a:lnTo>
                  <a:lnTo>
                    <a:pt x="153130" y="72422"/>
                  </a:lnTo>
                  <a:lnTo>
                    <a:pt x="153563" y="77595"/>
                  </a:lnTo>
                  <a:lnTo>
                    <a:pt x="154007" y="82768"/>
                  </a:lnTo>
                  <a:lnTo>
                    <a:pt x="154464" y="87941"/>
                  </a:lnTo>
                  <a:lnTo>
                    <a:pt x="154936" y="93114"/>
                  </a:lnTo>
                  <a:lnTo>
                    <a:pt x="155424" y="98287"/>
                  </a:lnTo>
                  <a:lnTo>
                    <a:pt x="155926" y="103460"/>
                  </a:lnTo>
                  <a:lnTo>
                    <a:pt x="156441" y="108633"/>
                  </a:lnTo>
                  <a:lnTo>
                    <a:pt x="156975" y="113806"/>
                  </a:lnTo>
                  <a:lnTo>
                    <a:pt x="157527" y="118980"/>
                  </a:lnTo>
                  <a:lnTo>
                    <a:pt x="158093" y="124153"/>
                  </a:lnTo>
                  <a:lnTo>
                    <a:pt x="158676" y="129326"/>
                  </a:lnTo>
                  <a:lnTo>
                    <a:pt x="159279" y="134499"/>
                  </a:lnTo>
                  <a:lnTo>
                    <a:pt x="159902" y="139672"/>
                  </a:lnTo>
                  <a:lnTo>
                    <a:pt x="160542" y="144845"/>
                  </a:lnTo>
                  <a:lnTo>
                    <a:pt x="161199" y="150018"/>
                  </a:lnTo>
                  <a:lnTo>
                    <a:pt x="161880" y="155191"/>
                  </a:lnTo>
                  <a:lnTo>
                    <a:pt x="162582" y="160364"/>
                  </a:lnTo>
                  <a:lnTo>
                    <a:pt x="163301" y="165537"/>
                  </a:lnTo>
                  <a:lnTo>
                    <a:pt x="164039" y="170710"/>
                  </a:lnTo>
                  <a:lnTo>
                    <a:pt x="164805" y="175883"/>
                  </a:lnTo>
                  <a:lnTo>
                    <a:pt x="165590" y="181056"/>
                  </a:lnTo>
                  <a:lnTo>
                    <a:pt x="166395" y="186229"/>
                  </a:lnTo>
                  <a:lnTo>
                    <a:pt x="167219" y="191402"/>
                  </a:lnTo>
                  <a:lnTo>
                    <a:pt x="168072" y="196575"/>
                  </a:lnTo>
                  <a:lnTo>
                    <a:pt x="168945" y="201748"/>
                  </a:lnTo>
                  <a:lnTo>
                    <a:pt x="169837" y="206921"/>
                  </a:lnTo>
                  <a:lnTo>
                    <a:pt x="170749" y="212094"/>
                  </a:lnTo>
                  <a:lnTo>
                    <a:pt x="171690" y="217267"/>
                  </a:lnTo>
                  <a:lnTo>
                    <a:pt x="172649" y="222440"/>
                  </a:lnTo>
                  <a:lnTo>
                    <a:pt x="173627" y="227613"/>
                  </a:lnTo>
                  <a:lnTo>
                    <a:pt x="174625" y="232787"/>
                  </a:lnTo>
                  <a:lnTo>
                    <a:pt x="175648" y="237960"/>
                  </a:lnTo>
                  <a:lnTo>
                    <a:pt x="176689" y="243133"/>
                  </a:lnTo>
                  <a:lnTo>
                    <a:pt x="177746" y="248306"/>
                  </a:lnTo>
                  <a:lnTo>
                    <a:pt x="178823" y="253479"/>
                  </a:lnTo>
                  <a:lnTo>
                    <a:pt x="179920" y="258652"/>
                  </a:lnTo>
                  <a:lnTo>
                    <a:pt x="181033" y="263825"/>
                  </a:lnTo>
                  <a:lnTo>
                    <a:pt x="182160" y="268998"/>
                  </a:lnTo>
                  <a:lnTo>
                    <a:pt x="183303" y="274171"/>
                  </a:lnTo>
                  <a:lnTo>
                    <a:pt x="184462" y="279344"/>
                  </a:lnTo>
                  <a:lnTo>
                    <a:pt x="185633" y="284517"/>
                  </a:lnTo>
                  <a:lnTo>
                    <a:pt x="186815" y="289690"/>
                  </a:lnTo>
                  <a:lnTo>
                    <a:pt x="188009" y="294863"/>
                  </a:lnTo>
                  <a:lnTo>
                    <a:pt x="189214" y="300036"/>
                  </a:lnTo>
                  <a:lnTo>
                    <a:pt x="190426" y="305209"/>
                  </a:lnTo>
                  <a:lnTo>
                    <a:pt x="191645" y="310382"/>
                  </a:lnTo>
                  <a:lnTo>
                    <a:pt x="192872" y="315555"/>
                  </a:lnTo>
                  <a:lnTo>
                    <a:pt x="194104" y="320728"/>
                  </a:lnTo>
                  <a:lnTo>
                    <a:pt x="195340" y="325901"/>
                  </a:lnTo>
                  <a:lnTo>
                    <a:pt x="196579" y="331074"/>
                  </a:lnTo>
                  <a:lnTo>
                    <a:pt x="197820" y="336247"/>
                  </a:lnTo>
                  <a:lnTo>
                    <a:pt x="199061" y="341420"/>
                  </a:lnTo>
                  <a:lnTo>
                    <a:pt x="200302" y="346593"/>
                  </a:lnTo>
                  <a:lnTo>
                    <a:pt x="201543" y="351767"/>
                  </a:lnTo>
                  <a:lnTo>
                    <a:pt x="202781" y="356940"/>
                  </a:lnTo>
                  <a:lnTo>
                    <a:pt x="204017" y="362113"/>
                  </a:lnTo>
                  <a:lnTo>
                    <a:pt x="205249" y="367286"/>
                  </a:lnTo>
                  <a:lnTo>
                    <a:pt x="206478" y="372459"/>
                  </a:lnTo>
                  <a:lnTo>
                    <a:pt x="207701" y="377632"/>
                  </a:lnTo>
                  <a:lnTo>
                    <a:pt x="208919" y="382805"/>
                  </a:lnTo>
                  <a:lnTo>
                    <a:pt x="210132" y="387978"/>
                  </a:lnTo>
                  <a:lnTo>
                    <a:pt x="211340" y="393151"/>
                  </a:lnTo>
                  <a:lnTo>
                    <a:pt x="212541" y="398324"/>
                  </a:lnTo>
                  <a:lnTo>
                    <a:pt x="213737" y="403497"/>
                  </a:lnTo>
                  <a:lnTo>
                    <a:pt x="214927" y="408670"/>
                  </a:lnTo>
                  <a:lnTo>
                    <a:pt x="216113" y="413843"/>
                  </a:lnTo>
                  <a:lnTo>
                    <a:pt x="217291" y="419016"/>
                  </a:lnTo>
                  <a:lnTo>
                    <a:pt x="218465" y="424189"/>
                  </a:lnTo>
                  <a:lnTo>
                    <a:pt x="219636" y="429362"/>
                  </a:lnTo>
                  <a:lnTo>
                    <a:pt x="220802" y="434535"/>
                  </a:lnTo>
                  <a:lnTo>
                    <a:pt x="221964" y="439708"/>
                  </a:lnTo>
                  <a:lnTo>
                    <a:pt x="223124" y="444881"/>
                  </a:lnTo>
                  <a:lnTo>
                    <a:pt x="224283" y="450054"/>
                  </a:lnTo>
                  <a:lnTo>
                    <a:pt x="225439" y="455227"/>
                  </a:lnTo>
                  <a:lnTo>
                    <a:pt x="226596" y="460400"/>
                  </a:lnTo>
                  <a:lnTo>
                    <a:pt x="227752" y="465574"/>
                  </a:lnTo>
                  <a:lnTo>
                    <a:pt x="228910" y="470747"/>
                  </a:lnTo>
                  <a:lnTo>
                    <a:pt x="230069" y="475920"/>
                  </a:lnTo>
                  <a:lnTo>
                    <a:pt x="231232" y="481093"/>
                  </a:lnTo>
                  <a:lnTo>
                    <a:pt x="232397" y="486266"/>
                  </a:lnTo>
                  <a:lnTo>
                    <a:pt x="233566" y="491439"/>
                  </a:lnTo>
                  <a:lnTo>
                    <a:pt x="234740" y="496612"/>
                  </a:lnTo>
                  <a:lnTo>
                    <a:pt x="235919" y="501785"/>
                  </a:lnTo>
                  <a:lnTo>
                    <a:pt x="237104" y="506958"/>
                  </a:lnTo>
                  <a:lnTo>
                    <a:pt x="238294" y="512131"/>
                  </a:lnTo>
                  <a:lnTo>
                    <a:pt x="239491" y="517304"/>
                  </a:lnTo>
                  <a:lnTo>
                    <a:pt x="240694" y="522477"/>
                  </a:lnTo>
                  <a:lnTo>
                    <a:pt x="241903" y="527650"/>
                  </a:lnTo>
                  <a:lnTo>
                    <a:pt x="243118" y="532823"/>
                  </a:lnTo>
                  <a:lnTo>
                    <a:pt x="244339" y="537996"/>
                  </a:lnTo>
                  <a:lnTo>
                    <a:pt x="245567" y="543169"/>
                  </a:lnTo>
                  <a:lnTo>
                    <a:pt x="246798" y="548342"/>
                  </a:lnTo>
                  <a:lnTo>
                    <a:pt x="248034" y="553515"/>
                  </a:lnTo>
                  <a:lnTo>
                    <a:pt x="249274" y="558688"/>
                  </a:lnTo>
                  <a:lnTo>
                    <a:pt x="250517" y="563861"/>
                  </a:lnTo>
                  <a:lnTo>
                    <a:pt x="251761" y="569034"/>
                  </a:lnTo>
                  <a:lnTo>
                    <a:pt x="253005" y="574207"/>
                  </a:lnTo>
                  <a:lnTo>
                    <a:pt x="254249" y="579380"/>
                  </a:lnTo>
                  <a:lnTo>
                    <a:pt x="255490" y="584554"/>
                  </a:lnTo>
                  <a:lnTo>
                    <a:pt x="256728" y="589727"/>
                  </a:lnTo>
                  <a:lnTo>
                    <a:pt x="257962" y="594900"/>
                  </a:lnTo>
                  <a:lnTo>
                    <a:pt x="259186" y="600073"/>
                  </a:lnTo>
                  <a:lnTo>
                    <a:pt x="260402" y="605246"/>
                  </a:lnTo>
                  <a:lnTo>
                    <a:pt x="261609" y="610419"/>
                  </a:lnTo>
                  <a:lnTo>
                    <a:pt x="262805" y="615592"/>
                  </a:lnTo>
                  <a:lnTo>
                    <a:pt x="263982" y="620765"/>
                  </a:lnTo>
                  <a:lnTo>
                    <a:pt x="265144" y="625938"/>
                  </a:lnTo>
                  <a:lnTo>
                    <a:pt x="266290" y="631111"/>
                  </a:lnTo>
                  <a:lnTo>
                    <a:pt x="267418" y="636284"/>
                  </a:lnTo>
                  <a:lnTo>
                    <a:pt x="268518" y="641457"/>
                  </a:lnTo>
                  <a:lnTo>
                    <a:pt x="269596" y="646630"/>
                  </a:lnTo>
                  <a:lnTo>
                    <a:pt x="270651" y="651803"/>
                  </a:lnTo>
                  <a:lnTo>
                    <a:pt x="271680" y="656976"/>
                  </a:lnTo>
                  <a:lnTo>
                    <a:pt x="272672" y="662149"/>
                  </a:lnTo>
                  <a:lnTo>
                    <a:pt x="273637" y="667322"/>
                  </a:lnTo>
                  <a:lnTo>
                    <a:pt x="274573" y="672495"/>
                  </a:lnTo>
                  <a:lnTo>
                    <a:pt x="275475" y="677668"/>
                  </a:lnTo>
                  <a:lnTo>
                    <a:pt x="276334" y="682841"/>
                  </a:lnTo>
                  <a:lnTo>
                    <a:pt x="277160" y="688014"/>
                  </a:lnTo>
                  <a:lnTo>
                    <a:pt x="277952" y="693187"/>
                  </a:lnTo>
                  <a:lnTo>
                    <a:pt x="278703" y="698361"/>
                  </a:lnTo>
                  <a:lnTo>
                    <a:pt x="279407" y="703534"/>
                  </a:lnTo>
                  <a:lnTo>
                    <a:pt x="280075" y="708707"/>
                  </a:lnTo>
                  <a:lnTo>
                    <a:pt x="280706" y="713880"/>
                  </a:lnTo>
                  <a:lnTo>
                    <a:pt x="281289" y="719053"/>
                  </a:lnTo>
                  <a:lnTo>
                    <a:pt x="281825" y="724226"/>
                  </a:lnTo>
                  <a:lnTo>
                    <a:pt x="282322" y="729399"/>
                  </a:lnTo>
                  <a:lnTo>
                    <a:pt x="282780" y="734572"/>
                  </a:lnTo>
                  <a:lnTo>
                    <a:pt x="283186" y="739745"/>
                  </a:lnTo>
                  <a:lnTo>
                    <a:pt x="283546" y="744918"/>
                  </a:lnTo>
                  <a:lnTo>
                    <a:pt x="283867" y="750091"/>
                  </a:lnTo>
                  <a:lnTo>
                    <a:pt x="284148" y="755264"/>
                  </a:lnTo>
                  <a:lnTo>
                    <a:pt x="284376" y="760437"/>
                  </a:lnTo>
                  <a:lnTo>
                    <a:pt x="284560" y="765610"/>
                  </a:lnTo>
                  <a:lnTo>
                    <a:pt x="284706" y="770783"/>
                  </a:lnTo>
                  <a:lnTo>
                    <a:pt x="284815" y="775956"/>
                  </a:lnTo>
                  <a:lnTo>
                    <a:pt x="284870" y="781129"/>
                  </a:lnTo>
                  <a:lnTo>
                    <a:pt x="284885" y="786302"/>
                  </a:lnTo>
                  <a:lnTo>
                    <a:pt x="284865" y="791475"/>
                  </a:lnTo>
                  <a:lnTo>
                    <a:pt x="284810" y="796648"/>
                  </a:lnTo>
                  <a:lnTo>
                    <a:pt x="284704" y="801821"/>
                  </a:lnTo>
                  <a:lnTo>
                    <a:pt x="284565" y="806994"/>
                  </a:lnTo>
                  <a:lnTo>
                    <a:pt x="284393" y="812167"/>
                  </a:lnTo>
                  <a:lnTo>
                    <a:pt x="284190" y="817341"/>
                  </a:lnTo>
                  <a:lnTo>
                    <a:pt x="283942" y="822514"/>
                  </a:lnTo>
                  <a:lnTo>
                    <a:pt x="283666" y="827687"/>
                  </a:lnTo>
                  <a:lnTo>
                    <a:pt x="283363" y="832860"/>
                  </a:lnTo>
                  <a:lnTo>
                    <a:pt x="283032" y="838033"/>
                  </a:lnTo>
                  <a:lnTo>
                    <a:pt x="282665" y="843206"/>
                  </a:lnTo>
                  <a:lnTo>
                    <a:pt x="282275" y="848379"/>
                  </a:lnTo>
                  <a:lnTo>
                    <a:pt x="281864" y="853552"/>
                  </a:lnTo>
                  <a:lnTo>
                    <a:pt x="281429" y="858725"/>
                  </a:lnTo>
                  <a:lnTo>
                    <a:pt x="280968" y="863898"/>
                  </a:lnTo>
                  <a:lnTo>
                    <a:pt x="280490" y="869071"/>
                  </a:lnTo>
                  <a:lnTo>
                    <a:pt x="279995" y="874244"/>
                  </a:lnTo>
                  <a:lnTo>
                    <a:pt x="279484" y="879417"/>
                  </a:lnTo>
                  <a:lnTo>
                    <a:pt x="278954" y="884590"/>
                  </a:lnTo>
                  <a:lnTo>
                    <a:pt x="278412" y="889763"/>
                  </a:lnTo>
                  <a:lnTo>
                    <a:pt x="277860" y="894936"/>
                  </a:lnTo>
                  <a:lnTo>
                    <a:pt x="277296" y="900109"/>
                  </a:lnTo>
                  <a:lnTo>
                    <a:pt x="276721" y="905282"/>
                  </a:lnTo>
                  <a:lnTo>
                    <a:pt x="276139" y="910455"/>
                  </a:lnTo>
                  <a:lnTo>
                    <a:pt x="275550" y="915628"/>
                  </a:lnTo>
                  <a:lnTo>
                    <a:pt x="274954" y="920801"/>
                  </a:lnTo>
                  <a:lnTo>
                    <a:pt x="274353" y="925974"/>
                  </a:lnTo>
                  <a:lnTo>
                    <a:pt x="273748" y="931148"/>
                  </a:lnTo>
                  <a:lnTo>
                    <a:pt x="273140" y="936321"/>
                  </a:lnTo>
                  <a:lnTo>
                    <a:pt x="272527" y="941494"/>
                  </a:lnTo>
                  <a:lnTo>
                    <a:pt x="271912" y="946667"/>
                  </a:lnTo>
                  <a:lnTo>
                    <a:pt x="271295" y="951840"/>
                  </a:lnTo>
                  <a:lnTo>
                    <a:pt x="270676" y="957013"/>
                  </a:lnTo>
                  <a:lnTo>
                    <a:pt x="270054" y="962186"/>
                  </a:lnTo>
                  <a:lnTo>
                    <a:pt x="269430" y="967359"/>
                  </a:lnTo>
                  <a:lnTo>
                    <a:pt x="268804" y="972532"/>
                  </a:lnTo>
                  <a:lnTo>
                    <a:pt x="268176" y="977705"/>
                  </a:lnTo>
                  <a:lnTo>
                    <a:pt x="267543" y="982878"/>
                  </a:lnTo>
                  <a:lnTo>
                    <a:pt x="266908" y="988051"/>
                  </a:lnTo>
                  <a:lnTo>
                    <a:pt x="266269" y="993224"/>
                  </a:lnTo>
                  <a:lnTo>
                    <a:pt x="265626" y="998397"/>
                  </a:lnTo>
                  <a:lnTo>
                    <a:pt x="264976" y="1003570"/>
                  </a:lnTo>
                  <a:lnTo>
                    <a:pt x="264320" y="1008743"/>
                  </a:lnTo>
                  <a:lnTo>
                    <a:pt x="263659" y="1013916"/>
                  </a:lnTo>
                  <a:lnTo>
                    <a:pt x="262991" y="1019089"/>
                  </a:lnTo>
                  <a:lnTo>
                    <a:pt x="262313" y="1024262"/>
                  </a:lnTo>
                  <a:lnTo>
                    <a:pt x="261626" y="1029435"/>
                  </a:lnTo>
                  <a:lnTo>
                    <a:pt x="260931" y="1034608"/>
                  </a:lnTo>
                  <a:lnTo>
                    <a:pt x="260226" y="1039781"/>
                  </a:lnTo>
                  <a:lnTo>
                    <a:pt x="259507" y="1044954"/>
                  </a:lnTo>
                  <a:lnTo>
                    <a:pt x="258778" y="1050128"/>
                  </a:lnTo>
                  <a:lnTo>
                    <a:pt x="258038" y="1055301"/>
                  </a:lnTo>
                  <a:lnTo>
                    <a:pt x="257286" y="1060474"/>
                  </a:lnTo>
                  <a:lnTo>
                    <a:pt x="256518" y="1065647"/>
                  </a:lnTo>
                  <a:lnTo>
                    <a:pt x="255739" y="1070820"/>
                  </a:lnTo>
                  <a:lnTo>
                    <a:pt x="254947" y="1075993"/>
                  </a:lnTo>
                  <a:lnTo>
                    <a:pt x="254142" y="1081166"/>
                  </a:lnTo>
                  <a:lnTo>
                    <a:pt x="253320" y="1086339"/>
                  </a:lnTo>
                  <a:lnTo>
                    <a:pt x="252487" y="1091512"/>
                  </a:lnTo>
                  <a:lnTo>
                    <a:pt x="251643" y="1096685"/>
                  </a:lnTo>
                  <a:lnTo>
                    <a:pt x="250785" y="1101858"/>
                  </a:lnTo>
                  <a:lnTo>
                    <a:pt x="249912" y="1107031"/>
                  </a:lnTo>
                  <a:lnTo>
                    <a:pt x="249029" y="1112204"/>
                  </a:lnTo>
                  <a:lnTo>
                    <a:pt x="248136" y="1117377"/>
                  </a:lnTo>
                  <a:lnTo>
                    <a:pt x="247231" y="1122550"/>
                  </a:lnTo>
                  <a:lnTo>
                    <a:pt x="246315" y="1127723"/>
                  </a:lnTo>
                  <a:lnTo>
                    <a:pt x="245391" y="1132896"/>
                  </a:lnTo>
                  <a:lnTo>
                    <a:pt x="244459" y="1138069"/>
                  </a:lnTo>
                  <a:lnTo>
                    <a:pt x="243519" y="1143242"/>
                  </a:lnTo>
                  <a:lnTo>
                    <a:pt x="242571" y="1148415"/>
                  </a:lnTo>
                  <a:lnTo>
                    <a:pt x="241619" y="1153588"/>
                  </a:lnTo>
                  <a:lnTo>
                    <a:pt x="240662" y="1158761"/>
                  </a:lnTo>
                  <a:lnTo>
                    <a:pt x="239700" y="1163935"/>
                  </a:lnTo>
                  <a:lnTo>
                    <a:pt x="238734" y="1169108"/>
                  </a:lnTo>
                  <a:lnTo>
                    <a:pt x="237767" y="1174281"/>
                  </a:lnTo>
                  <a:lnTo>
                    <a:pt x="236798" y="1179454"/>
                  </a:lnTo>
                  <a:lnTo>
                    <a:pt x="235828" y="1184627"/>
                  </a:lnTo>
                  <a:lnTo>
                    <a:pt x="234859" y="1189800"/>
                  </a:lnTo>
                  <a:lnTo>
                    <a:pt x="233889" y="1194973"/>
                  </a:lnTo>
                  <a:lnTo>
                    <a:pt x="232921" y="1200146"/>
                  </a:lnTo>
                  <a:lnTo>
                    <a:pt x="231955" y="1205319"/>
                  </a:lnTo>
                  <a:lnTo>
                    <a:pt x="230992" y="1210492"/>
                  </a:lnTo>
                  <a:lnTo>
                    <a:pt x="230030" y="1215665"/>
                  </a:lnTo>
                  <a:lnTo>
                    <a:pt x="229072" y="1220838"/>
                  </a:lnTo>
                  <a:lnTo>
                    <a:pt x="228118" y="1226011"/>
                  </a:lnTo>
                  <a:lnTo>
                    <a:pt x="227168" y="1231184"/>
                  </a:lnTo>
                  <a:lnTo>
                    <a:pt x="226221" y="1236357"/>
                  </a:lnTo>
                  <a:lnTo>
                    <a:pt x="225278" y="1241530"/>
                  </a:lnTo>
                  <a:lnTo>
                    <a:pt x="224341" y="1246703"/>
                  </a:lnTo>
                  <a:lnTo>
                    <a:pt x="223407" y="1251876"/>
                  </a:lnTo>
                  <a:lnTo>
                    <a:pt x="222478" y="1257049"/>
                  </a:lnTo>
                  <a:lnTo>
                    <a:pt x="221552" y="1262222"/>
                  </a:lnTo>
                  <a:lnTo>
                    <a:pt x="220633" y="1267395"/>
                  </a:lnTo>
                  <a:lnTo>
                    <a:pt x="219717" y="1272568"/>
                  </a:lnTo>
                  <a:lnTo>
                    <a:pt x="218805" y="1277742"/>
                  </a:lnTo>
                  <a:lnTo>
                    <a:pt x="217897" y="1282915"/>
                  </a:lnTo>
                  <a:lnTo>
                    <a:pt x="216995" y="1288088"/>
                  </a:lnTo>
                  <a:lnTo>
                    <a:pt x="216096" y="1293261"/>
                  </a:lnTo>
                  <a:lnTo>
                    <a:pt x="215201" y="1298434"/>
                  </a:lnTo>
                  <a:lnTo>
                    <a:pt x="214311" y="1303607"/>
                  </a:lnTo>
                  <a:lnTo>
                    <a:pt x="213425" y="1308780"/>
                  </a:lnTo>
                  <a:lnTo>
                    <a:pt x="212543" y="1313953"/>
                  </a:lnTo>
                  <a:lnTo>
                    <a:pt x="211665" y="1319126"/>
                  </a:lnTo>
                  <a:lnTo>
                    <a:pt x="210791" y="1324299"/>
                  </a:lnTo>
                  <a:lnTo>
                    <a:pt x="209923" y="1329472"/>
                  </a:lnTo>
                  <a:lnTo>
                    <a:pt x="209058" y="1334645"/>
                  </a:lnTo>
                  <a:lnTo>
                    <a:pt x="208197" y="1339818"/>
                  </a:lnTo>
                  <a:lnTo>
                    <a:pt x="207342" y="1344991"/>
                  </a:lnTo>
                  <a:lnTo>
                    <a:pt x="206492" y="1350164"/>
                  </a:lnTo>
                  <a:lnTo>
                    <a:pt x="205646" y="1355337"/>
                  </a:lnTo>
                  <a:lnTo>
                    <a:pt x="204805" y="1360510"/>
                  </a:lnTo>
                  <a:lnTo>
                    <a:pt x="203971" y="1365683"/>
                  </a:lnTo>
                  <a:lnTo>
                    <a:pt x="203143" y="1370856"/>
                  </a:lnTo>
                  <a:lnTo>
                    <a:pt x="202320" y="1376029"/>
                  </a:lnTo>
                  <a:lnTo>
                    <a:pt x="201503" y="1381202"/>
                  </a:lnTo>
                  <a:lnTo>
                    <a:pt x="200694" y="1386375"/>
                  </a:lnTo>
                  <a:lnTo>
                    <a:pt x="199891" y="1391548"/>
                  </a:lnTo>
                  <a:lnTo>
                    <a:pt x="199095" y="1396722"/>
                  </a:lnTo>
                  <a:lnTo>
                    <a:pt x="198306" y="1401895"/>
                  </a:lnTo>
                  <a:lnTo>
                    <a:pt x="197526" y="1407068"/>
                  </a:lnTo>
                  <a:lnTo>
                    <a:pt x="196754" y="1412241"/>
                  </a:lnTo>
                  <a:lnTo>
                    <a:pt x="195989" y="1417414"/>
                  </a:lnTo>
                  <a:lnTo>
                    <a:pt x="195231" y="1422587"/>
                  </a:lnTo>
                  <a:lnTo>
                    <a:pt x="194485" y="1427760"/>
                  </a:lnTo>
                  <a:lnTo>
                    <a:pt x="193747" y="1432933"/>
                  </a:lnTo>
                  <a:lnTo>
                    <a:pt x="193016" y="1438106"/>
                  </a:lnTo>
                  <a:lnTo>
                    <a:pt x="192294" y="1443279"/>
                  </a:lnTo>
                  <a:lnTo>
                    <a:pt x="191583" y="1448452"/>
                  </a:lnTo>
                  <a:lnTo>
                    <a:pt x="190881" y="1453625"/>
                  </a:lnTo>
                  <a:lnTo>
                    <a:pt x="190187" y="1458798"/>
                  </a:lnTo>
                  <a:lnTo>
                    <a:pt x="189501" y="1463971"/>
                  </a:lnTo>
                  <a:lnTo>
                    <a:pt x="188828" y="1469144"/>
                  </a:lnTo>
                  <a:lnTo>
                    <a:pt x="188162" y="1474317"/>
                  </a:lnTo>
                  <a:lnTo>
                    <a:pt x="187504" y="1479490"/>
                  </a:lnTo>
                  <a:lnTo>
                    <a:pt x="186856" y="1484663"/>
                  </a:lnTo>
                  <a:lnTo>
                    <a:pt x="186218" y="1489836"/>
                  </a:lnTo>
                  <a:lnTo>
                    <a:pt x="185588" y="1495009"/>
                  </a:lnTo>
                  <a:lnTo>
                    <a:pt x="184966" y="1500182"/>
                  </a:lnTo>
                  <a:lnTo>
                    <a:pt x="184353" y="1505355"/>
                  </a:lnTo>
                  <a:lnTo>
                    <a:pt x="183750" y="1510529"/>
                  </a:lnTo>
                  <a:lnTo>
                    <a:pt x="183154" y="1515702"/>
                  </a:lnTo>
                  <a:lnTo>
                    <a:pt x="182565" y="1520875"/>
                  </a:lnTo>
                  <a:lnTo>
                    <a:pt x="181985" y="1526048"/>
                  </a:lnTo>
                  <a:lnTo>
                    <a:pt x="181414" y="1531221"/>
                  </a:lnTo>
                  <a:lnTo>
                    <a:pt x="180850" y="1536394"/>
                  </a:lnTo>
                  <a:lnTo>
                    <a:pt x="180292" y="1541567"/>
                  </a:lnTo>
                  <a:lnTo>
                    <a:pt x="179743" y="1546740"/>
                  </a:lnTo>
                  <a:lnTo>
                    <a:pt x="179201" y="1551913"/>
                  </a:lnTo>
                  <a:lnTo>
                    <a:pt x="178665" y="1557086"/>
                  </a:lnTo>
                  <a:lnTo>
                    <a:pt x="178136" y="1562259"/>
                  </a:lnTo>
                  <a:lnTo>
                    <a:pt x="177615" y="1567432"/>
                  </a:lnTo>
                  <a:lnTo>
                    <a:pt x="177100" y="1572605"/>
                  </a:lnTo>
                  <a:lnTo>
                    <a:pt x="176592" y="1577778"/>
                  </a:lnTo>
                  <a:lnTo>
                    <a:pt x="176089" y="1582951"/>
                  </a:lnTo>
                  <a:lnTo>
                    <a:pt x="175595" y="1588124"/>
                  </a:lnTo>
                  <a:lnTo>
                    <a:pt x="175106" y="1593297"/>
                  </a:lnTo>
                  <a:lnTo>
                    <a:pt x="174624" y="1598470"/>
                  </a:lnTo>
                  <a:lnTo>
                    <a:pt x="174147" y="1603643"/>
                  </a:lnTo>
                  <a:lnTo>
                    <a:pt x="173679" y="1608816"/>
                  </a:lnTo>
                  <a:lnTo>
                    <a:pt x="173216" y="1613989"/>
                  </a:lnTo>
                  <a:lnTo>
                    <a:pt x="172760" y="1619162"/>
                  </a:lnTo>
                  <a:lnTo>
                    <a:pt x="172310" y="1624335"/>
                  </a:lnTo>
                  <a:lnTo>
                    <a:pt x="171868" y="1629509"/>
                  </a:lnTo>
                  <a:lnTo>
                    <a:pt x="171433" y="1634682"/>
                  </a:lnTo>
                  <a:lnTo>
                    <a:pt x="171005" y="1639855"/>
                  </a:lnTo>
                  <a:lnTo>
                    <a:pt x="170583" y="1645028"/>
                  </a:lnTo>
                  <a:lnTo>
                    <a:pt x="170170" y="1650201"/>
                  </a:lnTo>
                  <a:lnTo>
                    <a:pt x="169764" y="1655374"/>
                  </a:lnTo>
                  <a:lnTo>
                    <a:pt x="169366" y="1660547"/>
                  </a:lnTo>
                  <a:lnTo>
                    <a:pt x="168975" y="1665720"/>
                  </a:lnTo>
                  <a:lnTo>
                    <a:pt x="168594" y="1670893"/>
                  </a:lnTo>
                  <a:lnTo>
                    <a:pt x="168221" y="1676066"/>
                  </a:lnTo>
                  <a:lnTo>
                    <a:pt x="167855" y="1681239"/>
                  </a:lnTo>
                  <a:lnTo>
                    <a:pt x="167498" y="1686412"/>
                  </a:lnTo>
                  <a:lnTo>
                    <a:pt x="167153" y="1691585"/>
                  </a:lnTo>
                  <a:lnTo>
                    <a:pt x="166816" y="1696758"/>
                  </a:lnTo>
                  <a:lnTo>
                    <a:pt x="166487" y="1701931"/>
                  </a:lnTo>
                  <a:lnTo>
                    <a:pt x="166168" y="1707104"/>
                  </a:lnTo>
                  <a:lnTo>
                    <a:pt x="165861" y="1712277"/>
                  </a:lnTo>
                  <a:lnTo>
                    <a:pt x="165564" y="1717450"/>
                  </a:lnTo>
                  <a:lnTo>
                    <a:pt x="165275" y="1722623"/>
                  </a:lnTo>
                  <a:lnTo>
                    <a:pt x="164998" y="1727796"/>
                  </a:lnTo>
                  <a:lnTo>
                    <a:pt x="164733" y="1732969"/>
                  </a:lnTo>
                  <a:lnTo>
                    <a:pt x="164477" y="1738142"/>
                  </a:lnTo>
                  <a:lnTo>
                    <a:pt x="164231" y="1743316"/>
                  </a:lnTo>
                  <a:lnTo>
                    <a:pt x="163998" y="1748489"/>
                  </a:lnTo>
                  <a:lnTo>
                    <a:pt x="163777" y="1753662"/>
                  </a:lnTo>
                  <a:lnTo>
                    <a:pt x="163566" y="1758835"/>
                  </a:lnTo>
                  <a:lnTo>
                    <a:pt x="163364" y="1764008"/>
                  </a:lnTo>
                  <a:lnTo>
                    <a:pt x="163176" y="1769181"/>
                  </a:lnTo>
                  <a:lnTo>
                    <a:pt x="162999" y="1774354"/>
                  </a:lnTo>
                  <a:lnTo>
                    <a:pt x="162832" y="1779527"/>
                  </a:lnTo>
                  <a:lnTo>
                    <a:pt x="162674" y="1784700"/>
                  </a:lnTo>
                  <a:lnTo>
                    <a:pt x="162530" y="1789873"/>
                  </a:lnTo>
                  <a:lnTo>
                    <a:pt x="162396" y="1795046"/>
                  </a:lnTo>
                  <a:lnTo>
                    <a:pt x="162272" y="1800219"/>
                  </a:lnTo>
                  <a:lnTo>
                    <a:pt x="162156" y="1805392"/>
                  </a:lnTo>
                  <a:lnTo>
                    <a:pt x="162053" y="1810565"/>
                  </a:lnTo>
                  <a:lnTo>
                    <a:pt x="161959" y="1815738"/>
                  </a:lnTo>
                  <a:lnTo>
                    <a:pt x="161873" y="1820911"/>
                  </a:lnTo>
                  <a:lnTo>
                    <a:pt x="161795" y="1826084"/>
                  </a:lnTo>
                  <a:lnTo>
                    <a:pt x="161728" y="1831257"/>
                  </a:lnTo>
                  <a:lnTo>
                    <a:pt x="161668" y="1836430"/>
                  </a:lnTo>
                  <a:lnTo>
                    <a:pt x="161615" y="1841603"/>
                  </a:lnTo>
                  <a:lnTo>
                    <a:pt x="161569" y="1846776"/>
                  </a:lnTo>
                  <a:lnTo>
                    <a:pt x="161532" y="1851949"/>
                  </a:lnTo>
                  <a:lnTo>
                    <a:pt x="161500" y="1857122"/>
                  </a:lnTo>
                  <a:lnTo>
                    <a:pt x="161474" y="1862296"/>
                  </a:lnTo>
                  <a:lnTo>
                    <a:pt x="161453" y="1867469"/>
                  </a:lnTo>
                  <a:lnTo>
                    <a:pt x="161438" y="1872642"/>
                  </a:lnTo>
                  <a:lnTo>
                    <a:pt x="161427" y="1877815"/>
                  </a:lnTo>
                  <a:lnTo>
                    <a:pt x="161420" y="1882988"/>
                  </a:lnTo>
                  <a:lnTo>
                    <a:pt x="161417" y="1888161"/>
                  </a:lnTo>
                  <a:lnTo>
                    <a:pt x="161418" y="1893334"/>
                  </a:lnTo>
                  <a:lnTo>
                    <a:pt x="161421" y="1898507"/>
                  </a:lnTo>
                  <a:lnTo>
                    <a:pt x="161427" y="1903680"/>
                  </a:lnTo>
                  <a:lnTo>
                    <a:pt x="161436" y="1908853"/>
                  </a:lnTo>
                  <a:lnTo>
                    <a:pt x="161447" y="1914026"/>
                  </a:lnTo>
                  <a:lnTo>
                    <a:pt x="161460" y="1919199"/>
                  </a:lnTo>
                  <a:lnTo>
                    <a:pt x="161474" y="1924372"/>
                  </a:lnTo>
                  <a:lnTo>
                    <a:pt x="161490" y="1929545"/>
                  </a:lnTo>
                  <a:lnTo>
                    <a:pt x="161508" y="1934718"/>
                  </a:lnTo>
                  <a:lnTo>
                    <a:pt x="161527" y="1939891"/>
                  </a:lnTo>
                  <a:lnTo>
                    <a:pt x="161547" y="1945064"/>
                  </a:lnTo>
                  <a:lnTo>
                    <a:pt x="161568" y="1950237"/>
                  </a:lnTo>
                  <a:lnTo>
                    <a:pt x="161591" y="1955410"/>
                  </a:lnTo>
                  <a:lnTo>
                    <a:pt x="161616" y="1960583"/>
                  </a:lnTo>
                  <a:lnTo>
                    <a:pt x="161641" y="1965756"/>
                  </a:lnTo>
                  <a:lnTo>
                    <a:pt x="161669" y="1970929"/>
                  </a:lnTo>
                  <a:lnTo>
                    <a:pt x="161699" y="1976103"/>
                  </a:lnTo>
                  <a:lnTo>
                    <a:pt x="161730" y="1981276"/>
                  </a:lnTo>
                  <a:lnTo>
                    <a:pt x="161764" y="1986449"/>
                  </a:lnTo>
                  <a:lnTo>
                    <a:pt x="161800" y="1991622"/>
                  </a:lnTo>
                  <a:lnTo>
                    <a:pt x="161840" y="1996795"/>
                  </a:lnTo>
                  <a:lnTo>
                    <a:pt x="161882" y="2001968"/>
                  </a:lnTo>
                  <a:lnTo>
                    <a:pt x="161927" y="2007141"/>
                  </a:lnTo>
                  <a:lnTo>
                    <a:pt x="161976" y="2012314"/>
                  </a:lnTo>
                  <a:lnTo>
                    <a:pt x="162030" y="2017487"/>
                  </a:lnTo>
                  <a:lnTo>
                    <a:pt x="162087" y="2022660"/>
                  </a:lnTo>
                  <a:lnTo>
                    <a:pt x="162148" y="2027833"/>
                  </a:lnTo>
                  <a:lnTo>
                    <a:pt x="162215" y="2033006"/>
                  </a:lnTo>
                  <a:lnTo>
                    <a:pt x="162286" y="2038179"/>
                  </a:lnTo>
                  <a:lnTo>
                    <a:pt x="162363" y="2043352"/>
                  </a:lnTo>
                  <a:lnTo>
                    <a:pt x="162444" y="2048525"/>
                  </a:lnTo>
                  <a:lnTo>
                    <a:pt x="162532" y="2053698"/>
                  </a:lnTo>
                  <a:lnTo>
                    <a:pt x="162626" y="2058871"/>
                  </a:lnTo>
                  <a:lnTo>
                    <a:pt x="162725" y="2064044"/>
                  </a:lnTo>
                  <a:lnTo>
                    <a:pt x="162829" y="2069217"/>
                  </a:lnTo>
                  <a:lnTo>
                    <a:pt x="162942" y="2074390"/>
                  </a:lnTo>
                  <a:lnTo>
                    <a:pt x="163060" y="2079563"/>
                  </a:lnTo>
                  <a:lnTo>
                    <a:pt x="163183" y="2084736"/>
                  </a:lnTo>
                  <a:lnTo>
                    <a:pt x="163313" y="2089909"/>
                  </a:lnTo>
                  <a:lnTo>
                    <a:pt x="163451" y="2095083"/>
                  </a:lnTo>
                  <a:lnTo>
                    <a:pt x="163594" y="2100256"/>
                  </a:lnTo>
                  <a:lnTo>
                    <a:pt x="163744" y="2105429"/>
                  </a:lnTo>
                  <a:lnTo>
                    <a:pt x="163900" y="2110602"/>
                  </a:lnTo>
                  <a:lnTo>
                    <a:pt x="164064" y="2115775"/>
                  </a:lnTo>
                  <a:lnTo>
                    <a:pt x="164234" y="2120948"/>
                  </a:lnTo>
                  <a:lnTo>
                    <a:pt x="164410" y="2126121"/>
                  </a:lnTo>
                  <a:lnTo>
                    <a:pt x="164593" y="2131294"/>
                  </a:lnTo>
                  <a:lnTo>
                    <a:pt x="164784" y="2136467"/>
                  </a:lnTo>
                  <a:lnTo>
                    <a:pt x="164982" y="2141640"/>
                  </a:lnTo>
                  <a:lnTo>
                    <a:pt x="165185" y="2146813"/>
                  </a:lnTo>
                  <a:lnTo>
                    <a:pt x="165398" y="2151986"/>
                  </a:lnTo>
                  <a:lnTo>
                    <a:pt x="165618" y="2157159"/>
                  </a:lnTo>
                  <a:lnTo>
                    <a:pt x="165846" y="2162332"/>
                  </a:lnTo>
                  <a:lnTo>
                    <a:pt x="166082" y="2167505"/>
                  </a:lnTo>
                  <a:lnTo>
                    <a:pt x="166328" y="2172678"/>
                  </a:lnTo>
                  <a:lnTo>
                    <a:pt x="166584" y="2177851"/>
                  </a:lnTo>
                  <a:lnTo>
                    <a:pt x="166848" y="2183024"/>
                  </a:lnTo>
                  <a:lnTo>
                    <a:pt x="167122" y="2188197"/>
                  </a:lnTo>
                  <a:lnTo>
                    <a:pt x="167410" y="2193370"/>
                  </a:lnTo>
                  <a:lnTo>
                    <a:pt x="167710" y="2198543"/>
                  </a:lnTo>
                  <a:lnTo>
                    <a:pt x="168021" y="2203716"/>
                  </a:lnTo>
                  <a:lnTo>
                    <a:pt x="168345" y="2208890"/>
                  </a:lnTo>
                  <a:lnTo>
                    <a:pt x="168687" y="2214063"/>
                  </a:lnTo>
                  <a:lnTo>
                    <a:pt x="169044" y="2219236"/>
                  </a:lnTo>
                  <a:lnTo>
                    <a:pt x="169415" y="2224409"/>
                  </a:lnTo>
                  <a:lnTo>
                    <a:pt x="169802" y="2229582"/>
                  </a:lnTo>
                  <a:lnTo>
                    <a:pt x="170214" y="2234755"/>
                  </a:lnTo>
                  <a:lnTo>
                    <a:pt x="170644" y="2239928"/>
                  </a:lnTo>
                  <a:lnTo>
                    <a:pt x="171091" y="2245101"/>
                  </a:lnTo>
                  <a:lnTo>
                    <a:pt x="171558" y="2250274"/>
                  </a:lnTo>
                  <a:lnTo>
                    <a:pt x="172055" y="2255447"/>
                  </a:lnTo>
                  <a:lnTo>
                    <a:pt x="172573" y="2260620"/>
                  </a:lnTo>
                  <a:lnTo>
                    <a:pt x="173112" y="2265793"/>
                  </a:lnTo>
                  <a:lnTo>
                    <a:pt x="173675" y="2270966"/>
                  </a:lnTo>
                  <a:lnTo>
                    <a:pt x="174270" y="2276139"/>
                  </a:lnTo>
                  <a:lnTo>
                    <a:pt x="174888" y="2281312"/>
                  </a:lnTo>
                  <a:lnTo>
                    <a:pt x="175529" y="2286485"/>
                  </a:lnTo>
                  <a:lnTo>
                    <a:pt x="176196" y="2291658"/>
                  </a:lnTo>
                  <a:lnTo>
                    <a:pt x="176896" y="2296831"/>
                  </a:lnTo>
                  <a:lnTo>
                    <a:pt x="177618" y="2302004"/>
                  </a:lnTo>
                  <a:lnTo>
                    <a:pt x="178364" y="2307177"/>
                  </a:lnTo>
                  <a:lnTo>
                    <a:pt x="179135" y="2312350"/>
                  </a:lnTo>
                  <a:lnTo>
                    <a:pt x="179934" y="2317523"/>
                  </a:lnTo>
                  <a:lnTo>
                    <a:pt x="180753" y="2322696"/>
                  </a:lnTo>
                  <a:lnTo>
                    <a:pt x="181591" y="2327870"/>
                  </a:lnTo>
                  <a:lnTo>
                    <a:pt x="182450" y="2333043"/>
                  </a:lnTo>
                  <a:lnTo>
                    <a:pt x="183329" y="2338216"/>
                  </a:lnTo>
                  <a:lnTo>
                    <a:pt x="184220" y="2343389"/>
                  </a:lnTo>
                  <a:lnTo>
                    <a:pt x="185123" y="2348562"/>
                  </a:lnTo>
                  <a:lnTo>
                    <a:pt x="186037" y="2353735"/>
                  </a:lnTo>
                  <a:lnTo>
                    <a:pt x="186958" y="2358908"/>
                  </a:lnTo>
                  <a:lnTo>
                    <a:pt x="187882" y="2364081"/>
                  </a:lnTo>
                  <a:lnTo>
                    <a:pt x="188805" y="2369254"/>
                  </a:lnTo>
                  <a:lnTo>
                    <a:pt x="189724" y="2374427"/>
                  </a:lnTo>
                  <a:lnTo>
                    <a:pt x="190634" y="2379600"/>
                  </a:lnTo>
                  <a:lnTo>
                    <a:pt x="191532" y="2384773"/>
                  </a:lnTo>
                  <a:lnTo>
                    <a:pt x="192416" y="2389946"/>
                  </a:lnTo>
                  <a:lnTo>
                    <a:pt x="193275" y="2395119"/>
                  </a:lnTo>
                  <a:lnTo>
                    <a:pt x="194107" y="2400292"/>
                  </a:lnTo>
                  <a:lnTo>
                    <a:pt x="194912" y="2405465"/>
                  </a:lnTo>
                  <a:lnTo>
                    <a:pt x="195687" y="2410638"/>
                  </a:lnTo>
                  <a:lnTo>
                    <a:pt x="196413" y="2415811"/>
                  </a:lnTo>
                  <a:lnTo>
                    <a:pt x="197095" y="2420984"/>
                  </a:lnTo>
                  <a:lnTo>
                    <a:pt x="197734" y="2426157"/>
                  </a:lnTo>
                  <a:lnTo>
                    <a:pt x="198328" y="2431330"/>
                  </a:lnTo>
                  <a:lnTo>
                    <a:pt x="198847" y="2436503"/>
                  </a:lnTo>
                  <a:lnTo>
                    <a:pt x="199310" y="2441677"/>
                  </a:lnTo>
                  <a:lnTo>
                    <a:pt x="199716" y="2446850"/>
                  </a:lnTo>
                  <a:lnTo>
                    <a:pt x="200062" y="2452023"/>
                  </a:lnTo>
                  <a:lnTo>
                    <a:pt x="200313" y="2457196"/>
                  </a:lnTo>
                  <a:lnTo>
                    <a:pt x="200499" y="2462369"/>
                  </a:lnTo>
                  <a:lnTo>
                    <a:pt x="200618" y="2467542"/>
                  </a:lnTo>
                  <a:lnTo>
                    <a:pt x="200663" y="2472715"/>
                  </a:lnTo>
                  <a:lnTo>
                    <a:pt x="200606" y="2477888"/>
                  </a:lnTo>
                  <a:lnTo>
                    <a:pt x="200478" y="2483061"/>
                  </a:lnTo>
                  <a:lnTo>
                    <a:pt x="200277" y="2488234"/>
                  </a:lnTo>
                  <a:lnTo>
                    <a:pt x="199996" y="2493407"/>
                  </a:lnTo>
                  <a:lnTo>
                    <a:pt x="199613" y="2498580"/>
                  </a:lnTo>
                  <a:lnTo>
                    <a:pt x="199159" y="2503753"/>
                  </a:lnTo>
                  <a:lnTo>
                    <a:pt x="198635" y="2508926"/>
                  </a:lnTo>
                  <a:lnTo>
                    <a:pt x="198028" y="2514099"/>
                  </a:lnTo>
                  <a:lnTo>
                    <a:pt x="197331" y="2519272"/>
                  </a:lnTo>
                  <a:lnTo>
                    <a:pt x="196568" y="2524445"/>
                  </a:lnTo>
                  <a:lnTo>
                    <a:pt x="195742" y="2529618"/>
                  </a:lnTo>
                  <a:lnTo>
                    <a:pt x="194841" y="2534791"/>
                  </a:lnTo>
                  <a:lnTo>
                    <a:pt x="193867" y="2539964"/>
                  </a:lnTo>
                  <a:lnTo>
                    <a:pt x="192839" y="2545137"/>
                  </a:lnTo>
                  <a:lnTo>
                    <a:pt x="191759" y="2550310"/>
                  </a:lnTo>
                  <a:lnTo>
                    <a:pt x="190619" y="2555484"/>
                  </a:lnTo>
                  <a:lnTo>
                    <a:pt x="189427" y="2560657"/>
                  </a:lnTo>
                  <a:lnTo>
                    <a:pt x="188196" y="2565830"/>
                  </a:lnTo>
                  <a:lnTo>
                    <a:pt x="186931" y="2571003"/>
                  </a:lnTo>
                  <a:lnTo>
                    <a:pt x="185624" y="2576176"/>
                  </a:lnTo>
                  <a:lnTo>
                    <a:pt x="184287" y="2581349"/>
                  </a:lnTo>
                  <a:lnTo>
                    <a:pt x="182930" y="2586522"/>
                  </a:lnTo>
                  <a:lnTo>
                    <a:pt x="181554" y="2591695"/>
                  </a:lnTo>
                  <a:lnTo>
                    <a:pt x="180161" y="2596868"/>
                  </a:lnTo>
                  <a:lnTo>
                    <a:pt x="178759" y="2602041"/>
                  </a:lnTo>
                  <a:lnTo>
                    <a:pt x="177353" y="2607214"/>
                  </a:lnTo>
                  <a:lnTo>
                    <a:pt x="175946" y="2612387"/>
                  </a:lnTo>
                  <a:lnTo>
                    <a:pt x="174544" y="2617560"/>
                  </a:lnTo>
                  <a:lnTo>
                    <a:pt x="173151" y="2622733"/>
                  </a:lnTo>
                  <a:lnTo>
                    <a:pt x="171769" y="2627906"/>
                  </a:lnTo>
                  <a:lnTo>
                    <a:pt x="170401" y="2633079"/>
                  </a:lnTo>
                  <a:lnTo>
                    <a:pt x="169059" y="2638252"/>
                  </a:lnTo>
                  <a:lnTo>
                    <a:pt x="167740" y="2643425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6" name="pg41">
              <a:extLst>
                <a:ext uri="{FF2B5EF4-FFF2-40B4-BE49-F238E27FC236}">
                  <a16:creationId xmlns:a16="http://schemas.microsoft.com/office/drawing/2014/main" id="{966B6C06-6012-4781-613F-D5A34E131660}"/>
                </a:ext>
              </a:extLst>
            </p:cNvPr>
            <p:cNvSpPr/>
            <p:nvPr/>
          </p:nvSpPr>
          <p:spPr>
            <a:xfrm>
              <a:off x="10079718" y="3577356"/>
              <a:ext cx="198355" cy="3457349"/>
            </a:xfrm>
            <a:custGeom>
              <a:avLst/>
              <a:gdLst/>
              <a:ahLst/>
              <a:cxnLst/>
              <a:rect l="0" t="0" r="0" b="0"/>
              <a:pathLst>
                <a:path w="198355" h="3457349">
                  <a:moveTo>
                    <a:pt x="99091" y="3457349"/>
                  </a:moveTo>
                  <a:lnTo>
                    <a:pt x="99085" y="3450583"/>
                  </a:lnTo>
                  <a:lnTo>
                    <a:pt x="99079" y="3443818"/>
                  </a:lnTo>
                  <a:lnTo>
                    <a:pt x="99073" y="3437052"/>
                  </a:lnTo>
                  <a:lnTo>
                    <a:pt x="99066" y="3430286"/>
                  </a:lnTo>
                  <a:lnTo>
                    <a:pt x="99059" y="3423520"/>
                  </a:lnTo>
                  <a:lnTo>
                    <a:pt x="99051" y="3416754"/>
                  </a:lnTo>
                  <a:lnTo>
                    <a:pt x="99041" y="3409988"/>
                  </a:lnTo>
                  <a:lnTo>
                    <a:pt x="99030" y="3403222"/>
                  </a:lnTo>
                  <a:lnTo>
                    <a:pt x="99018" y="3396457"/>
                  </a:lnTo>
                  <a:lnTo>
                    <a:pt x="99003" y="3389691"/>
                  </a:lnTo>
                  <a:lnTo>
                    <a:pt x="98985" y="3382925"/>
                  </a:lnTo>
                  <a:lnTo>
                    <a:pt x="98963" y="3376159"/>
                  </a:lnTo>
                  <a:lnTo>
                    <a:pt x="98938" y="3369393"/>
                  </a:lnTo>
                  <a:lnTo>
                    <a:pt x="98906" y="3362627"/>
                  </a:lnTo>
                  <a:lnTo>
                    <a:pt x="98868" y="3355862"/>
                  </a:lnTo>
                  <a:lnTo>
                    <a:pt x="98822" y="3349096"/>
                  </a:lnTo>
                  <a:lnTo>
                    <a:pt x="98767" y="3342330"/>
                  </a:lnTo>
                  <a:lnTo>
                    <a:pt x="98702" y="3335564"/>
                  </a:lnTo>
                  <a:lnTo>
                    <a:pt x="98624" y="3328798"/>
                  </a:lnTo>
                  <a:lnTo>
                    <a:pt x="98531" y="3322032"/>
                  </a:lnTo>
                  <a:lnTo>
                    <a:pt x="98419" y="3315266"/>
                  </a:lnTo>
                  <a:lnTo>
                    <a:pt x="98288" y="3308501"/>
                  </a:lnTo>
                  <a:lnTo>
                    <a:pt x="98134" y="3301735"/>
                  </a:lnTo>
                  <a:lnTo>
                    <a:pt x="97956" y="3294969"/>
                  </a:lnTo>
                  <a:lnTo>
                    <a:pt x="97749" y="3288203"/>
                  </a:lnTo>
                  <a:lnTo>
                    <a:pt x="97511" y="3281437"/>
                  </a:lnTo>
                  <a:lnTo>
                    <a:pt x="97231" y="3274671"/>
                  </a:lnTo>
                  <a:lnTo>
                    <a:pt x="96909" y="3267905"/>
                  </a:lnTo>
                  <a:lnTo>
                    <a:pt x="96543" y="3261140"/>
                  </a:lnTo>
                  <a:lnTo>
                    <a:pt x="96130" y="3254374"/>
                  </a:lnTo>
                  <a:lnTo>
                    <a:pt x="95663" y="3247608"/>
                  </a:lnTo>
                  <a:lnTo>
                    <a:pt x="95141" y="3240842"/>
                  </a:lnTo>
                  <a:lnTo>
                    <a:pt x="94556" y="3234076"/>
                  </a:lnTo>
                  <a:lnTo>
                    <a:pt x="93896" y="3227310"/>
                  </a:lnTo>
                  <a:lnTo>
                    <a:pt x="93166" y="3220544"/>
                  </a:lnTo>
                  <a:lnTo>
                    <a:pt x="92366" y="3213779"/>
                  </a:lnTo>
                  <a:lnTo>
                    <a:pt x="91491" y="3207013"/>
                  </a:lnTo>
                  <a:lnTo>
                    <a:pt x="90541" y="3200247"/>
                  </a:lnTo>
                  <a:lnTo>
                    <a:pt x="89514" y="3193481"/>
                  </a:lnTo>
                  <a:lnTo>
                    <a:pt x="88403" y="3186715"/>
                  </a:lnTo>
                  <a:lnTo>
                    <a:pt x="87208" y="3179949"/>
                  </a:lnTo>
                  <a:lnTo>
                    <a:pt x="85939" y="3173184"/>
                  </a:lnTo>
                  <a:lnTo>
                    <a:pt x="84601" y="3166418"/>
                  </a:lnTo>
                  <a:lnTo>
                    <a:pt x="83198" y="3159652"/>
                  </a:lnTo>
                  <a:lnTo>
                    <a:pt x="81734" y="3152886"/>
                  </a:lnTo>
                  <a:lnTo>
                    <a:pt x="80216" y="3146120"/>
                  </a:lnTo>
                  <a:lnTo>
                    <a:pt x="78647" y="3139354"/>
                  </a:lnTo>
                  <a:lnTo>
                    <a:pt x="77042" y="3132588"/>
                  </a:lnTo>
                  <a:lnTo>
                    <a:pt x="75412" y="3125823"/>
                  </a:lnTo>
                  <a:lnTo>
                    <a:pt x="73770" y="3119057"/>
                  </a:lnTo>
                  <a:lnTo>
                    <a:pt x="72124" y="3112291"/>
                  </a:lnTo>
                  <a:lnTo>
                    <a:pt x="70487" y="3105525"/>
                  </a:lnTo>
                  <a:lnTo>
                    <a:pt x="68869" y="3098759"/>
                  </a:lnTo>
                  <a:lnTo>
                    <a:pt x="67292" y="3091993"/>
                  </a:lnTo>
                  <a:lnTo>
                    <a:pt x="65763" y="3085227"/>
                  </a:lnTo>
                  <a:lnTo>
                    <a:pt x="64291" y="3078462"/>
                  </a:lnTo>
                  <a:lnTo>
                    <a:pt x="62888" y="3071696"/>
                  </a:lnTo>
                  <a:lnTo>
                    <a:pt x="61561" y="3064930"/>
                  </a:lnTo>
                  <a:lnTo>
                    <a:pt x="60320" y="3058164"/>
                  </a:lnTo>
                  <a:lnTo>
                    <a:pt x="59176" y="3051398"/>
                  </a:lnTo>
                  <a:lnTo>
                    <a:pt x="58149" y="3044632"/>
                  </a:lnTo>
                  <a:lnTo>
                    <a:pt x="57228" y="3037867"/>
                  </a:lnTo>
                  <a:lnTo>
                    <a:pt x="56418" y="3031101"/>
                  </a:lnTo>
                  <a:lnTo>
                    <a:pt x="55718" y="3024335"/>
                  </a:lnTo>
                  <a:lnTo>
                    <a:pt x="55132" y="3017569"/>
                  </a:lnTo>
                  <a:lnTo>
                    <a:pt x="54659" y="3010803"/>
                  </a:lnTo>
                  <a:lnTo>
                    <a:pt x="54308" y="3004037"/>
                  </a:lnTo>
                  <a:lnTo>
                    <a:pt x="54079" y="2997271"/>
                  </a:lnTo>
                  <a:lnTo>
                    <a:pt x="53954" y="2990506"/>
                  </a:lnTo>
                  <a:lnTo>
                    <a:pt x="53930" y="2983740"/>
                  </a:lnTo>
                  <a:lnTo>
                    <a:pt x="54003" y="2976974"/>
                  </a:lnTo>
                  <a:lnTo>
                    <a:pt x="54165" y="2970208"/>
                  </a:lnTo>
                  <a:lnTo>
                    <a:pt x="54412" y="2963442"/>
                  </a:lnTo>
                  <a:lnTo>
                    <a:pt x="54747" y="2956676"/>
                  </a:lnTo>
                  <a:lnTo>
                    <a:pt x="55154" y="2949910"/>
                  </a:lnTo>
                  <a:lnTo>
                    <a:pt x="55620" y="2943145"/>
                  </a:lnTo>
                  <a:lnTo>
                    <a:pt x="56138" y="2936379"/>
                  </a:lnTo>
                  <a:lnTo>
                    <a:pt x="56701" y="2929613"/>
                  </a:lnTo>
                  <a:lnTo>
                    <a:pt x="57300" y="2922847"/>
                  </a:lnTo>
                  <a:lnTo>
                    <a:pt x="57928" y="2916081"/>
                  </a:lnTo>
                  <a:lnTo>
                    <a:pt x="58580" y="2909315"/>
                  </a:lnTo>
                  <a:lnTo>
                    <a:pt x="59241" y="2902549"/>
                  </a:lnTo>
                  <a:lnTo>
                    <a:pt x="59904" y="2895784"/>
                  </a:lnTo>
                  <a:lnTo>
                    <a:pt x="60563" y="2889018"/>
                  </a:lnTo>
                  <a:lnTo>
                    <a:pt x="61212" y="2882252"/>
                  </a:lnTo>
                  <a:lnTo>
                    <a:pt x="61843" y="2875486"/>
                  </a:lnTo>
                  <a:lnTo>
                    <a:pt x="62451" y="2868720"/>
                  </a:lnTo>
                  <a:lnTo>
                    <a:pt x="63026" y="2861954"/>
                  </a:lnTo>
                  <a:lnTo>
                    <a:pt x="63566" y="2855189"/>
                  </a:lnTo>
                  <a:lnTo>
                    <a:pt x="64070" y="2848423"/>
                  </a:lnTo>
                  <a:lnTo>
                    <a:pt x="64535" y="2841657"/>
                  </a:lnTo>
                  <a:lnTo>
                    <a:pt x="64958" y="2834891"/>
                  </a:lnTo>
                  <a:lnTo>
                    <a:pt x="65337" y="2828125"/>
                  </a:lnTo>
                  <a:lnTo>
                    <a:pt x="65669" y="2821359"/>
                  </a:lnTo>
                  <a:lnTo>
                    <a:pt x="65953" y="2814593"/>
                  </a:lnTo>
                  <a:lnTo>
                    <a:pt x="66193" y="2807828"/>
                  </a:lnTo>
                  <a:lnTo>
                    <a:pt x="66391" y="2801062"/>
                  </a:lnTo>
                  <a:lnTo>
                    <a:pt x="66549" y="2794296"/>
                  </a:lnTo>
                  <a:lnTo>
                    <a:pt x="66668" y="2787530"/>
                  </a:lnTo>
                  <a:lnTo>
                    <a:pt x="66751" y="2780764"/>
                  </a:lnTo>
                  <a:lnTo>
                    <a:pt x="66795" y="2773998"/>
                  </a:lnTo>
                  <a:lnTo>
                    <a:pt x="66805" y="2767232"/>
                  </a:lnTo>
                  <a:lnTo>
                    <a:pt x="66787" y="2760467"/>
                  </a:lnTo>
                  <a:lnTo>
                    <a:pt x="66742" y="2753701"/>
                  </a:lnTo>
                  <a:lnTo>
                    <a:pt x="66673" y="2746935"/>
                  </a:lnTo>
                  <a:lnTo>
                    <a:pt x="66581" y="2740169"/>
                  </a:lnTo>
                  <a:lnTo>
                    <a:pt x="66467" y="2733403"/>
                  </a:lnTo>
                  <a:lnTo>
                    <a:pt x="66331" y="2726637"/>
                  </a:lnTo>
                  <a:lnTo>
                    <a:pt x="66177" y="2719872"/>
                  </a:lnTo>
                  <a:lnTo>
                    <a:pt x="66007" y="2713106"/>
                  </a:lnTo>
                  <a:lnTo>
                    <a:pt x="65822" y="2706340"/>
                  </a:lnTo>
                  <a:lnTo>
                    <a:pt x="65622" y="2699574"/>
                  </a:lnTo>
                  <a:lnTo>
                    <a:pt x="65408" y="2692808"/>
                  </a:lnTo>
                  <a:lnTo>
                    <a:pt x="65180" y="2686042"/>
                  </a:lnTo>
                  <a:lnTo>
                    <a:pt x="64938" y="2679276"/>
                  </a:lnTo>
                  <a:lnTo>
                    <a:pt x="64685" y="2672511"/>
                  </a:lnTo>
                  <a:lnTo>
                    <a:pt x="64420" y="2665745"/>
                  </a:lnTo>
                  <a:lnTo>
                    <a:pt x="64145" y="2658979"/>
                  </a:lnTo>
                  <a:lnTo>
                    <a:pt x="63859" y="2652213"/>
                  </a:lnTo>
                  <a:lnTo>
                    <a:pt x="63564" y="2645447"/>
                  </a:lnTo>
                  <a:lnTo>
                    <a:pt x="63259" y="2638681"/>
                  </a:lnTo>
                  <a:lnTo>
                    <a:pt x="62944" y="2631915"/>
                  </a:lnTo>
                  <a:lnTo>
                    <a:pt x="62620" y="2625150"/>
                  </a:lnTo>
                  <a:lnTo>
                    <a:pt x="62289" y="2618384"/>
                  </a:lnTo>
                  <a:lnTo>
                    <a:pt x="61950" y="2611618"/>
                  </a:lnTo>
                  <a:lnTo>
                    <a:pt x="61602" y="2604852"/>
                  </a:lnTo>
                  <a:lnTo>
                    <a:pt x="61247" y="2598086"/>
                  </a:lnTo>
                  <a:lnTo>
                    <a:pt x="60881" y="2591320"/>
                  </a:lnTo>
                  <a:lnTo>
                    <a:pt x="60506" y="2584555"/>
                  </a:lnTo>
                  <a:lnTo>
                    <a:pt x="60122" y="2577789"/>
                  </a:lnTo>
                  <a:lnTo>
                    <a:pt x="59727" y="2571023"/>
                  </a:lnTo>
                  <a:lnTo>
                    <a:pt x="59322" y="2564257"/>
                  </a:lnTo>
                  <a:lnTo>
                    <a:pt x="58905" y="2557491"/>
                  </a:lnTo>
                  <a:lnTo>
                    <a:pt x="58475" y="2550725"/>
                  </a:lnTo>
                  <a:lnTo>
                    <a:pt x="58031" y="2543959"/>
                  </a:lnTo>
                  <a:lnTo>
                    <a:pt x="57572" y="2537194"/>
                  </a:lnTo>
                  <a:lnTo>
                    <a:pt x="57100" y="2530428"/>
                  </a:lnTo>
                  <a:lnTo>
                    <a:pt x="56613" y="2523662"/>
                  </a:lnTo>
                  <a:lnTo>
                    <a:pt x="56112" y="2516896"/>
                  </a:lnTo>
                  <a:lnTo>
                    <a:pt x="55598" y="2510130"/>
                  </a:lnTo>
                  <a:lnTo>
                    <a:pt x="55069" y="2503364"/>
                  </a:lnTo>
                  <a:lnTo>
                    <a:pt x="54526" y="2496598"/>
                  </a:lnTo>
                  <a:lnTo>
                    <a:pt x="53970" y="2489833"/>
                  </a:lnTo>
                  <a:lnTo>
                    <a:pt x="53404" y="2483067"/>
                  </a:lnTo>
                  <a:lnTo>
                    <a:pt x="52828" y="2476301"/>
                  </a:lnTo>
                  <a:lnTo>
                    <a:pt x="52244" y="2469535"/>
                  </a:lnTo>
                  <a:lnTo>
                    <a:pt x="51653" y="2462769"/>
                  </a:lnTo>
                  <a:lnTo>
                    <a:pt x="51056" y="2456003"/>
                  </a:lnTo>
                  <a:lnTo>
                    <a:pt x="50454" y="2449237"/>
                  </a:lnTo>
                  <a:lnTo>
                    <a:pt x="49850" y="2442472"/>
                  </a:lnTo>
                  <a:lnTo>
                    <a:pt x="49244" y="2435706"/>
                  </a:lnTo>
                  <a:lnTo>
                    <a:pt x="48638" y="2428940"/>
                  </a:lnTo>
                  <a:lnTo>
                    <a:pt x="48033" y="2422174"/>
                  </a:lnTo>
                  <a:lnTo>
                    <a:pt x="47428" y="2415408"/>
                  </a:lnTo>
                  <a:lnTo>
                    <a:pt x="46825" y="2408642"/>
                  </a:lnTo>
                  <a:lnTo>
                    <a:pt x="46224" y="2401877"/>
                  </a:lnTo>
                  <a:lnTo>
                    <a:pt x="45624" y="2395111"/>
                  </a:lnTo>
                  <a:lnTo>
                    <a:pt x="45026" y="2388345"/>
                  </a:lnTo>
                  <a:lnTo>
                    <a:pt x="44429" y="2381579"/>
                  </a:lnTo>
                  <a:lnTo>
                    <a:pt x="43832" y="2374813"/>
                  </a:lnTo>
                  <a:lnTo>
                    <a:pt x="43234" y="2368047"/>
                  </a:lnTo>
                  <a:lnTo>
                    <a:pt x="42634" y="2361281"/>
                  </a:lnTo>
                  <a:lnTo>
                    <a:pt x="42032" y="2354516"/>
                  </a:lnTo>
                  <a:lnTo>
                    <a:pt x="41427" y="2347750"/>
                  </a:lnTo>
                  <a:lnTo>
                    <a:pt x="40817" y="2340984"/>
                  </a:lnTo>
                  <a:lnTo>
                    <a:pt x="40202" y="2334218"/>
                  </a:lnTo>
                  <a:lnTo>
                    <a:pt x="39580" y="2327452"/>
                  </a:lnTo>
                  <a:lnTo>
                    <a:pt x="38952" y="2320686"/>
                  </a:lnTo>
                  <a:lnTo>
                    <a:pt x="38315" y="2313920"/>
                  </a:lnTo>
                  <a:lnTo>
                    <a:pt x="37670" y="2307155"/>
                  </a:lnTo>
                  <a:lnTo>
                    <a:pt x="37017" y="2300389"/>
                  </a:lnTo>
                  <a:lnTo>
                    <a:pt x="36356" y="2293623"/>
                  </a:lnTo>
                  <a:lnTo>
                    <a:pt x="35686" y="2286857"/>
                  </a:lnTo>
                  <a:lnTo>
                    <a:pt x="35008" y="2280091"/>
                  </a:lnTo>
                  <a:lnTo>
                    <a:pt x="34322" y="2273325"/>
                  </a:lnTo>
                  <a:lnTo>
                    <a:pt x="33627" y="2266560"/>
                  </a:lnTo>
                  <a:lnTo>
                    <a:pt x="32926" y="2259794"/>
                  </a:lnTo>
                  <a:lnTo>
                    <a:pt x="32218" y="2253028"/>
                  </a:lnTo>
                  <a:lnTo>
                    <a:pt x="31506" y="2246262"/>
                  </a:lnTo>
                  <a:lnTo>
                    <a:pt x="30788" y="2239496"/>
                  </a:lnTo>
                  <a:lnTo>
                    <a:pt x="30067" y="2232730"/>
                  </a:lnTo>
                  <a:lnTo>
                    <a:pt x="29344" y="2225964"/>
                  </a:lnTo>
                  <a:lnTo>
                    <a:pt x="28619" y="2219199"/>
                  </a:lnTo>
                  <a:lnTo>
                    <a:pt x="27895" y="2212433"/>
                  </a:lnTo>
                  <a:lnTo>
                    <a:pt x="27172" y="2205667"/>
                  </a:lnTo>
                  <a:lnTo>
                    <a:pt x="26452" y="2198901"/>
                  </a:lnTo>
                  <a:lnTo>
                    <a:pt x="25736" y="2192135"/>
                  </a:lnTo>
                  <a:lnTo>
                    <a:pt x="25026" y="2185369"/>
                  </a:lnTo>
                  <a:lnTo>
                    <a:pt x="24325" y="2178603"/>
                  </a:lnTo>
                  <a:lnTo>
                    <a:pt x="23633" y="2171838"/>
                  </a:lnTo>
                  <a:lnTo>
                    <a:pt x="22952" y="2165072"/>
                  </a:lnTo>
                  <a:lnTo>
                    <a:pt x="22282" y="2158306"/>
                  </a:lnTo>
                  <a:lnTo>
                    <a:pt x="21626" y="2151540"/>
                  </a:lnTo>
                  <a:lnTo>
                    <a:pt x="20984" y="2144774"/>
                  </a:lnTo>
                  <a:lnTo>
                    <a:pt x="20358" y="2138008"/>
                  </a:lnTo>
                  <a:lnTo>
                    <a:pt x="19751" y="2131243"/>
                  </a:lnTo>
                  <a:lnTo>
                    <a:pt x="19162" y="2124477"/>
                  </a:lnTo>
                  <a:lnTo>
                    <a:pt x="18591" y="2117711"/>
                  </a:lnTo>
                  <a:lnTo>
                    <a:pt x="18040" y="2110945"/>
                  </a:lnTo>
                  <a:lnTo>
                    <a:pt x="17508" y="2104179"/>
                  </a:lnTo>
                  <a:lnTo>
                    <a:pt x="16995" y="2097413"/>
                  </a:lnTo>
                  <a:lnTo>
                    <a:pt x="16505" y="2090647"/>
                  </a:lnTo>
                  <a:lnTo>
                    <a:pt x="16037" y="2083882"/>
                  </a:lnTo>
                  <a:lnTo>
                    <a:pt x="15588" y="2077116"/>
                  </a:lnTo>
                  <a:lnTo>
                    <a:pt x="15160" y="2070350"/>
                  </a:lnTo>
                  <a:lnTo>
                    <a:pt x="14751" y="2063584"/>
                  </a:lnTo>
                  <a:lnTo>
                    <a:pt x="14361" y="2056818"/>
                  </a:lnTo>
                  <a:lnTo>
                    <a:pt x="13990" y="2050052"/>
                  </a:lnTo>
                  <a:lnTo>
                    <a:pt x="13640" y="2043286"/>
                  </a:lnTo>
                  <a:lnTo>
                    <a:pt x="13307" y="2036521"/>
                  </a:lnTo>
                  <a:lnTo>
                    <a:pt x="12991" y="2029755"/>
                  </a:lnTo>
                  <a:lnTo>
                    <a:pt x="12689" y="2022989"/>
                  </a:lnTo>
                  <a:lnTo>
                    <a:pt x="12401" y="2016223"/>
                  </a:lnTo>
                  <a:lnTo>
                    <a:pt x="12126" y="2009457"/>
                  </a:lnTo>
                  <a:lnTo>
                    <a:pt x="11862" y="2002691"/>
                  </a:lnTo>
                  <a:lnTo>
                    <a:pt x="11609" y="1995925"/>
                  </a:lnTo>
                  <a:lnTo>
                    <a:pt x="11363" y="1989160"/>
                  </a:lnTo>
                  <a:lnTo>
                    <a:pt x="11123" y="1982394"/>
                  </a:lnTo>
                  <a:lnTo>
                    <a:pt x="10886" y="1975628"/>
                  </a:lnTo>
                  <a:lnTo>
                    <a:pt x="10650" y="1968862"/>
                  </a:lnTo>
                  <a:lnTo>
                    <a:pt x="10413" y="1962096"/>
                  </a:lnTo>
                  <a:lnTo>
                    <a:pt x="10173" y="1955330"/>
                  </a:lnTo>
                  <a:lnTo>
                    <a:pt x="9927" y="1948565"/>
                  </a:lnTo>
                  <a:lnTo>
                    <a:pt x="9674" y="1941799"/>
                  </a:lnTo>
                  <a:lnTo>
                    <a:pt x="9411" y="1935033"/>
                  </a:lnTo>
                  <a:lnTo>
                    <a:pt x="9137" y="1928267"/>
                  </a:lnTo>
                  <a:lnTo>
                    <a:pt x="8851" y="1921501"/>
                  </a:lnTo>
                  <a:lnTo>
                    <a:pt x="8552" y="1914735"/>
                  </a:lnTo>
                  <a:lnTo>
                    <a:pt x="8237" y="1907969"/>
                  </a:lnTo>
                  <a:lnTo>
                    <a:pt x="7906" y="1901204"/>
                  </a:lnTo>
                  <a:lnTo>
                    <a:pt x="7561" y="1894438"/>
                  </a:lnTo>
                  <a:lnTo>
                    <a:pt x="7203" y="1887672"/>
                  </a:lnTo>
                  <a:lnTo>
                    <a:pt x="6831" y="1880906"/>
                  </a:lnTo>
                  <a:lnTo>
                    <a:pt x="6448" y="1874140"/>
                  </a:lnTo>
                  <a:lnTo>
                    <a:pt x="6054" y="1867374"/>
                  </a:lnTo>
                  <a:lnTo>
                    <a:pt x="5651" y="1860608"/>
                  </a:lnTo>
                  <a:lnTo>
                    <a:pt x="5244" y="1853843"/>
                  </a:lnTo>
                  <a:lnTo>
                    <a:pt x="4834" y="1847077"/>
                  </a:lnTo>
                  <a:lnTo>
                    <a:pt x="4424" y="1840311"/>
                  </a:lnTo>
                  <a:lnTo>
                    <a:pt x="4018" y="1833545"/>
                  </a:lnTo>
                  <a:lnTo>
                    <a:pt x="3618" y="1826779"/>
                  </a:lnTo>
                  <a:lnTo>
                    <a:pt x="3227" y="1820013"/>
                  </a:lnTo>
                  <a:lnTo>
                    <a:pt x="2852" y="1813248"/>
                  </a:lnTo>
                  <a:lnTo>
                    <a:pt x="2493" y="1806482"/>
                  </a:lnTo>
                  <a:lnTo>
                    <a:pt x="2152" y="1799716"/>
                  </a:lnTo>
                  <a:lnTo>
                    <a:pt x="1832" y="1792950"/>
                  </a:lnTo>
                  <a:lnTo>
                    <a:pt x="1534" y="1786184"/>
                  </a:lnTo>
                  <a:lnTo>
                    <a:pt x="1260" y="1779418"/>
                  </a:lnTo>
                  <a:lnTo>
                    <a:pt x="1013" y="1772652"/>
                  </a:lnTo>
                  <a:lnTo>
                    <a:pt x="796" y="1765887"/>
                  </a:lnTo>
                  <a:lnTo>
                    <a:pt x="605" y="1759121"/>
                  </a:lnTo>
                  <a:lnTo>
                    <a:pt x="442" y="1752355"/>
                  </a:lnTo>
                  <a:lnTo>
                    <a:pt x="304" y="1745589"/>
                  </a:lnTo>
                  <a:lnTo>
                    <a:pt x="193" y="1738823"/>
                  </a:lnTo>
                  <a:lnTo>
                    <a:pt x="106" y="1732057"/>
                  </a:lnTo>
                  <a:lnTo>
                    <a:pt x="47" y="1725291"/>
                  </a:lnTo>
                  <a:lnTo>
                    <a:pt x="12" y="1718526"/>
                  </a:lnTo>
                  <a:lnTo>
                    <a:pt x="0" y="1711760"/>
                  </a:lnTo>
                  <a:lnTo>
                    <a:pt x="8" y="1704994"/>
                  </a:lnTo>
                  <a:lnTo>
                    <a:pt x="36" y="1698228"/>
                  </a:lnTo>
                  <a:lnTo>
                    <a:pt x="83" y="1691462"/>
                  </a:lnTo>
                  <a:lnTo>
                    <a:pt x="148" y="1684696"/>
                  </a:lnTo>
                  <a:lnTo>
                    <a:pt x="234" y="1677931"/>
                  </a:lnTo>
                  <a:lnTo>
                    <a:pt x="336" y="1671165"/>
                  </a:lnTo>
                  <a:lnTo>
                    <a:pt x="455" y="1664399"/>
                  </a:lnTo>
                  <a:lnTo>
                    <a:pt x="589" y="1657633"/>
                  </a:lnTo>
                  <a:lnTo>
                    <a:pt x="738" y="1650867"/>
                  </a:lnTo>
                  <a:lnTo>
                    <a:pt x="901" y="1644101"/>
                  </a:lnTo>
                  <a:lnTo>
                    <a:pt x="1077" y="1637335"/>
                  </a:lnTo>
                  <a:lnTo>
                    <a:pt x="1266" y="1630570"/>
                  </a:lnTo>
                  <a:lnTo>
                    <a:pt x="1466" y="1623804"/>
                  </a:lnTo>
                  <a:lnTo>
                    <a:pt x="1673" y="1617038"/>
                  </a:lnTo>
                  <a:lnTo>
                    <a:pt x="1887" y="1610272"/>
                  </a:lnTo>
                  <a:lnTo>
                    <a:pt x="2105" y="1603506"/>
                  </a:lnTo>
                  <a:lnTo>
                    <a:pt x="2324" y="1596740"/>
                  </a:lnTo>
                  <a:lnTo>
                    <a:pt x="2541" y="1589974"/>
                  </a:lnTo>
                  <a:lnTo>
                    <a:pt x="2754" y="1583209"/>
                  </a:lnTo>
                  <a:lnTo>
                    <a:pt x="2958" y="1576443"/>
                  </a:lnTo>
                  <a:lnTo>
                    <a:pt x="3152" y="1569677"/>
                  </a:lnTo>
                  <a:lnTo>
                    <a:pt x="3333" y="1562911"/>
                  </a:lnTo>
                  <a:lnTo>
                    <a:pt x="3499" y="1556145"/>
                  </a:lnTo>
                  <a:lnTo>
                    <a:pt x="3647" y="1549379"/>
                  </a:lnTo>
                  <a:lnTo>
                    <a:pt x="3774" y="1542613"/>
                  </a:lnTo>
                  <a:lnTo>
                    <a:pt x="3877" y="1535848"/>
                  </a:lnTo>
                  <a:lnTo>
                    <a:pt x="3959" y="1529082"/>
                  </a:lnTo>
                  <a:lnTo>
                    <a:pt x="4019" y="1522316"/>
                  </a:lnTo>
                  <a:lnTo>
                    <a:pt x="4058" y="1515550"/>
                  </a:lnTo>
                  <a:lnTo>
                    <a:pt x="4076" y="1508784"/>
                  </a:lnTo>
                  <a:lnTo>
                    <a:pt x="4074" y="1502018"/>
                  </a:lnTo>
                  <a:lnTo>
                    <a:pt x="4051" y="1495253"/>
                  </a:lnTo>
                  <a:lnTo>
                    <a:pt x="4012" y="1488487"/>
                  </a:lnTo>
                  <a:lnTo>
                    <a:pt x="3960" y="1481721"/>
                  </a:lnTo>
                  <a:lnTo>
                    <a:pt x="3898" y="1474955"/>
                  </a:lnTo>
                  <a:lnTo>
                    <a:pt x="3827" y="1468189"/>
                  </a:lnTo>
                  <a:lnTo>
                    <a:pt x="3752" y="1461423"/>
                  </a:lnTo>
                  <a:lnTo>
                    <a:pt x="3674" y="1454657"/>
                  </a:lnTo>
                  <a:lnTo>
                    <a:pt x="3597" y="1447892"/>
                  </a:lnTo>
                  <a:lnTo>
                    <a:pt x="3525" y="1441126"/>
                  </a:lnTo>
                  <a:lnTo>
                    <a:pt x="3459" y="1434360"/>
                  </a:lnTo>
                  <a:lnTo>
                    <a:pt x="3403" y="1427594"/>
                  </a:lnTo>
                  <a:lnTo>
                    <a:pt x="3358" y="1420828"/>
                  </a:lnTo>
                  <a:lnTo>
                    <a:pt x="3328" y="1414062"/>
                  </a:lnTo>
                  <a:lnTo>
                    <a:pt x="3314" y="1407296"/>
                  </a:lnTo>
                  <a:lnTo>
                    <a:pt x="3322" y="1400531"/>
                  </a:lnTo>
                  <a:lnTo>
                    <a:pt x="3349" y="1393765"/>
                  </a:lnTo>
                  <a:lnTo>
                    <a:pt x="3399" y="1386999"/>
                  </a:lnTo>
                  <a:lnTo>
                    <a:pt x="3471" y="1380233"/>
                  </a:lnTo>
                  <a:lnTo>
                    <a:pt x="3567" y="1373467"/>
                  </a:lnTo>
                  <a:lnTo>
                    <a:pt x="3688" y="1366701"/>
                  </a:lnTo>
                  <a:lnTo>
                    <a:pt x="3836" y="1359936"/>
                  </a:lnTo>
                  <a:lnTo>
                    <a:pt x="4012" y="1353170"/>
                  </a:lnTo>
                  <a:lnTo>
                    <a:pt x="4213" y="1346404"/>
                  </a:lnTo>
                  <a:lnTo>
                    <a:pt x="4439" y="1339638"/>
                  </a:lnTo>
                  <a:lnTo>
                    <a:pt x="4688" y="1332872"/>
                  </a:lnTo>
                  <a:lnTo>
                    <a:pt x="4961" y="1326106"/>
                  </a:lnTo>
                  <a:lnTo>
                    <a:pt x="5255" y="1319340"/>
                  </a:lnTo>
                  <a:lnTo>
                    <a:pt x="5573" y="1312575"/>
                  </a:lnTo>
                  <a:lnTo>
                    <a:pt x="5910" y="1305809"/>
                  </a:lnTo>
                  <a:lnTo>
                    <a:pt x="6264" y="1299043"/>
                  </a:lnTo>
                  <a:lnTo>
                    <a:pt x="6632" y="1292277"/>
                  </a:lnTo>
                  <a:lnTo>
                    <a:pt x="7013" y="1285511"/>
                  </a:lnTo>
                  <a:lnTo>
                    <a:pt x="7405" y="1278745"/>
                  </a:lnTo>
                  <a:lnTo>
                    <a:pt x="7806" y="1271979"/>
                  </a:lnTo>
                  <a:lnTo>
                    <a:pt x="8216" y="1265214"/>
                  </a:lnTo>
                  <a:lnTo>
                    <a:pt x="8631" y="1258448"/>
                  </a:lnTo>
                  <a:lnTo>
                    <a:pt x="9049" y="1251682"/>
                  </a:lnTo>
                  <a:lnTo>
                    <a:pt x="9469" y="1244916"/>
                  </a:lnTo>
                  <a:lnTo>
                    <a:pt x="9890" y="1238150"/>
                  </a:lnTo>
                  <a:lnTo>
                    <a:pt x="10311" y="1231384"/>
                  </a:lnTo>
                  <a:lnTo>
                    <a:pt x="10731" y="1224618"/>
                  </a:lnTo>
                  <a:lnTo>
                    <a:pt x="11149" y="1217853"/>
                  </a:lnTo>
                  <a:lnTo>
                    <a:pt x="11565" y="1211087"/>
                  </a:lnTo>
                  <a:lnTo>
                    <a:pt x="11979" y="1204321"/>
                  </a:lnTo>
                  <a:lnTo>
                    <a:pt x="12391" y="1197555"/>
                  </a:lnTo>
                  <a:lnTo>
                    <a:pt x="12803" y="1190789"/>
                  </a:lnTo>
                  <a:lnTo>
                    <a:pt x="13214" y="1184023"/>
                  </a:lnTo>
                  <a:lnTo>
                    <a:pt x="13627" y="1177258"/>
                  </a:lnTo>
                  <a:lnTo>
                    <a:pt x="14043" y="1170492"/>
                  </a:lnTo>
                  <a:lnTo>
                    <a:pt x="14465" y="1163726"/>
                  </a:lnTo>
                  <a:lnTo>
                    <a:pt x="14895" y="1156960"/>
                  </a:lnTo>
                  <a:lnTo>
                    <a:pt x="15337" y="1150194"/>
                  </a:lnTo>
                  <a:lnTo>
                    <a:pt x="15792" y="1143428"/>
                  </a:lnTo>
                  <a:lnTo>
                    <a:pt x="16265" y="1136662"/>
                  </a:lnTo>
                  <a:lnTo>
                    <a:pt x="16762" y="1129897"/>
                  </a:lnTo>
                  <a:lnTo>
                    <a:pt x="17287" y="1123131"/>
                  </a:lnTo>
                  <a:lnTo>
                    <a:pt x="17841" y="1116365"/>
                  </a:lnTo>
                  <a:lnTo>
                    <a:pt x="18428" y="1109599"/>
                  </a:lnTo>
                  <a:lnTo>
                    <a:pt x="19052" y="1102833"/>
                  </a:lnTo>
                  <a:lnTo>
                    <a:pt x="19715" y="1096067"/>
                  </a:lnTo>
                  <a:lnTo>
                    <a:pt x="20421" y="1089301"/>
                  </a:lnTo>
                  <a:lnTo>
                    <a:pt x="21180" y="1082536"/>
                  </a:lnTo>
                  <a:lnTo>
                    <a:pt x="21986" y="1075770"/>
                  </a:lnTo>
                  <a:lnTo>
                    <a:pt x="22840" y="1069004"/>
                  </a:lnTo>
                  <a:lnTo>
                    <a:pt x="23740" y="1062238"/>
                  </a:lnTo>
                  <a:lnTo>
                    <a:pt x="24687" y="1055472"/>
                  </a:lnTo>
                  <a:lnTo>
                    <a:pt x="25679" y="1048706"/>
                  </a:lnTo>
                  <a:lnTo>
                    <a:pt x="26717" y="1041941"/>
                  </a:lnTo>
                  <a:lnTo>
                    <a:pt x="27801" y="1035175"/>
                  </a:lnTo>
                  <a:lnTo>
                    <a:pt x="28922" y="1028409"/>
                  </a:lnTo>
                  <a:lnTo>
                    <a:pt x="30075" y="1021643"/>
                  </a:lnTo>
                  <a:lnTo>
                    <a:pt x="31256" y="1014877"/>
                  </a:lnTo>
                  <a:lnTo>
                    <a:pt x="32462" y="1008111"/>
                  </a:lnTo>
                  <a:lnTo>
                    <a:pt x="33688" y="1001345"/>
                  </a:lnTo>
                  <a:lnTo>
                    <a:pt x="34932" y="994580"/>
                  </a:lnTo>
                  <a:lnTo>
                    <a:pt x="36186" y="987814"/>
                  </a:lnTo>
                  <a:lnTo>
                    <a:pt x="37447" y="981048"/>
                  </a:lnTo>
                  <a:lnTo>
                    <a:pt x="38711" y="974282"/>
                  </a:lnTo>
                  <a:lnTo>
                    <a:pt x="39974" y="967516"/>
                  </a:lnTo>
                  <a:lnTo>
                    <a:pt x="41234" y="960750"/>
                  </a:lnTo>
                  <a:lnTo>
                    <a:pt x="42489" y="953984"/>
                  </a:lnTo>
                  <a:lnTo>
                    <a:pt x="43735" y="947219"/>
                  </a:lnTo>
                  <a:lnTo>
                    <a:pt x="44973" y="940453"/>
                  </a:lnTo>
                  <a:lnTo>
                    <a:pt x="46201" y="933687"/>
                  </a:lnTo>
                  <a:lnTo>
                    <a:pt x="47419" y="926921"/>
                  </a:lnTo>
                  <a:lnTo>
                    <a:pt x="48627" y="920155"/>
                  </a:lnTo>
                  <a:lnTo>
                    <a:pt x="49825" y="913389"/>
                  </a:lnTo>
                  <a:lnTo>
                    <a:pt x="51013" y="906624"/>
                  </a:lnTo>
                  <a:lnTo>
                    <a:pt x="52191" y="899858"/>
                  </a:lnTo>
                  <a:lnTo>
                    <a:pt x="53359" y="893092"/>
                  </a:lnTo>
                  <a:lnTo>
                    <a:pt x="54519" y="886326"/>
                  </a:lnTo>
                  <a:lnTo>
                    <a:pt x="55671" y="879560"/>
                  </a:lnTo>
                  <a:lnTo>
                    <a:pt x="56814" y="872794"/>
                  </a:lnTo>
                  <a:lnTo>
                    <a:pt x="57948" y="866028"/>
                  </a:lnTo>
                  <a:lnTo>
                    <a:pt x="59073" y="859263"/>
                  </a:lnTo>
                  <a:lnTo>
                    <a:pt x="60188" y="852497"/>
                  </a:lnTo>
                  <a:lnTo>
                    <a:pt x="61292" y="845731"/>
                  </a:lnTo>
                  <a:lnTo>
                    <a:pt x="62386" y="838965"/>
                  </a:lnTo>
                  <a:lnTo>
                    <a:pt x="63469" y="832199"/>
                  </a:lnTo>
                  <a:lnTo>
                    <a:pt x="64539" y="825433"/>
                  </a:lnTo>
                  <a:lnTo>
                    <a:pt x="65596" y="818667"/>
                  </a:lnTo>
                  <a:lnTo>
                    <a:pt x="66638" y="811902"/>
                  </a:lnTo>
                  <a:lnTo>
                    <a:pt x="67664" y="805136"/>
                  </a:lnTo>
                  <a:lnTo>
                    <a:pt x="68675" y="798370"/>
                  </a:lnTo>
                  <a:lnTo>
                    <a:pt x="69669" y="791604"/>
                  </a:lnTo>
                  <a:lnTo>
                    <a:pt x="70648" y="784838"/>
                  </a:lnTo>
                  <a:lnTo>
                    <a:pt x="71610" y="778072"/>
                  </a:lnTo>
                  <a:lnTo>
                    <a:pt x="72556" y="771306"/>
                  </a:lnTo>
                  <a:lnTo>
                    <a:pt x="73483" y="764541"/>
                  </a:lnTo>
                  <a:lnTo>
                    <a:pt x="74392" y="757775"/>
                  </a:lnTo>
                  <a:lnTo>
                    <a:pt x="75286" y="751009"/>
                  </a:lnTo>
                  <a:lnTo>
                    <a:pt x="76164" y="744243"/>
                  </a:lnTo>
                  <a:lnTo>
                    <a:pt x="77027" y="737477"/>
                  </a:lnTo>
                  <a:lnTo>
                    <a:pt x="77875" y="730711"/>
                  </a:lnTo>
                  <a:lnTo>
                    <a:pt x="78708" y="723946"/>
                  </a:lnTo>
                  <a:lnTo>
                    <a:pt x="79524" y="717180"/>
                  </a:lnTo>
                  <a:lnTo>
                    <a:pt x="80327" y="710414"/>
                  </a:lnTo>
                  <a:lnTo>
                    <a:pt x="81116" y="703648"/>
                  </a:lnTo>
                  <a:lnTo>
                    <a:pt x="81892" y="696882"/>
                  </a:lnTo>
                  <a:lnTo>
                    <a:pt x="82654" y="690116"/>
                  </a:lnTo>
                  <a:lnTo>
                    <a:pt x="83402" y="683350"/>
                  </a:lnTo>
                  <a:lnTo>
                    <a:pt x="84137" y="676585"/>
                  </a:lnTo>
                  <a:lnTo>
                    <a:pt x="84855" y="669819"/>
                  </a:lnTo>
                  <a:lnTo>
                    <a:pt x="85558" y="663053"/>
                  </a:lnTo>
                  <a:lnTo>
                    <a:pt x="86246" y="656287"/>
                  </a:lnTo>
                  <a:lnTo>
                    <a:pt x="86919" y="649521"/>
                  </a:lnTo>
                  <a:lnTo>
                    <a:pt x="87575" y="642755"/>
                  </a:lnTo>
                  <a:lnTo>
                    <a:pt x="88215" y="635989"/>
                  </a:lnTo>
                  <a:lnTo>
                    <a:pt x="88834" y="629224"/>
                  </a:lnTo>
                  <a:lnTo>
                    <a:pt x="89433" y="622458"/>
                  </a:lnTo>
                  <a:lnTo>
                    <a:pt x="90012" y="615692"/>
                  </a:lnTo>
                  <a:lnTo>
                    <a:pt x="90571" y="608926"/>
                  </a:lnTo>
                  <a:lnTo>
                    <a:pt x="91109" y="602160"/>
                  </a:lnTo>
                  <a:lnTo>
                    <a:pt x="91626" y="595394"/>
                  </a:lnTo>
                  <a:lnTo>
                    <a:pt x="92121" y="588629"/>
                  </a:lnTo>
                  <a:lnTo>
                    <a:pt x="92590" y="581863"/>
                  </a:lnTo>
                  <a:lnTo>
                    <a:pt x="93036" y="575097"/>
                  </a:lnTo>
                  <a:lnTo>
                    <a:pt x="93460" y="568331"/>
                  </a:lnTo>
                  <a:lnTo>
                    <a:pt x="93861" y="561565"/>
                  </a:lnTo>
                  <a:lnTo>
                    <a:pt x="94240" y="554799"/>
                  </a:lnTo>
                  <a:lnTo>
                    <a:pt x="94598" y="548033"/>
                  </a:lnTo>
                  <a:lnTo>
                    <a:pt x="94933" y="541268"/>
                  </a:lnTo>
                  <a:lnTo>
                    <a:pt x="95244" y="534502"/>
                  </a:lnTo>
                  <a:lnTo>
                    <a:pt x="95535" y="527736"/>
                  </a:lnTo>
                  <a:lnTo>
                    <a:pt x="95807" y="520970"/>
                  </a:lnTo>
                  <a:lnTo>
                    <a:pt x="96060" y="514204"/>
                  </a:lnTo>
                  <a:lnTo>
                    <a:pt x="96295" y="507438"/>
                  </a:lnTo>
                  <a:lnTo>
                    <a:pt x="96513" y="500672"/>
                  </a:lnTo>
                  <a:lnTo>
                    <a:pt x="96714" y="493907"/>
                  </a:lnTo>
                  <a:lnTo>
                    <a:pt x="96898" y="487141"/>
                  </a:lnTo>
                  <a:lnTo>
                    <a:pt x="97067" y="480375"/>
                  </a:lnTo>
                  <a:lnTo>
                    <a:pt x="97223" y="473609"/>
                  </a:lnTo>
                  <a:lnTo>
                    <a:pt x="97366" y="466843"/>
                  </a:lnTo>
                  <a:lnTo>
                    <a:pt x="97497" y="460077"/>
                  </a:lnTo>
                  <a:lnTo>
                    <a:pt x="97618" y="453312"/>
                  </a:lnTo>
                  <a:lnTo>
                    <a:pt x="97726" y="446546"/>
                  </a:lnTo>
                  <a:lnTo>
                    <a:pt x="97824" y="439780"/>
                  </a:lnTo>
                  <a:lnTo>
                    <a:pt x="97914" y="433014"/>
                  </a:lnTo>
                  <a:lnTo>
                    <a:pt x="97995" y="426248"/>
                  </a:lnTo>
                  <a:lnTo>
                    <a:pt x="98069" y="419482"/>
                  </a:lnTo>
                  <a:lnTo>
                    <a:pt x="98136" y="412716"/>
                  </a:lnTo>
                  <a:lnTo>
                    <a:pt x="98196" y="405951"/>
                  </a:lnTo>
                  <a:lnTo>
                    <a:pt x="98250" y="399185"/>
                  </a:lnTo>
                  <a:lnTo>
                    <a:pt x="98299" y="392419"/>
                  </a:lnTo>
                  <a:lnTo>
                    <a:pt x="98343" y="385653"/>
                  </a:lnTo>
                  <a:lnTo>
                    <a:pt x="98384" y="378887"/>
                  </a:lnTo>
                  <a:lnTo>
                    <a:pt x="98421" y="372121"/>
                  </a:lnTo>
                  <a:lnTo>
                    <a:pt x="98455" y="365355"/>
                  </a:lnTo>
                  <a:lnTo>
                    <a:pt x="98487" y="358590"/>
                  </a:lnTo>
                  <a:lnTo>
                    <a:pt x="98516" y="351824"/>
                  </a:lnTo>
                  <a:lnTo>
                    <a:pt x="98544" y="345058"/>
                  </a:lnTo>
                  <a:lnTo>
                    <a:pt x="98570" y="338292"/>
                  </a:lnTo>
                  <a:lnTo>
                    <a:pt x="98595" y="331526"/>
                  </a:lnTo>
                  <a:lnTo>
                    <a:pt x="98620" y="324760"/>
                  </a:lnTo>
                  <a:lnTo>
                    <a:pt x="98644" y="317994"/>
                  </a:lnTo>
                  <a:lnTo>
                    <a:pt x="98667" y="311229"/>
                  </a:lnTo>
                  <a:lnTo>
                    <a:pt x="98690" y="304463"/>
                  </a:lnTo>
                  <a:lnTo>
                    <a:pt x="98713" y="297697"/>
                  </a:lnTo>
                  <a:lnTo>
                    <a:pt x="98735" y="290931"/>
                  </a:lnTo>
                  <a:lnTo>
                    <a:pt x="98756" y="284165"/>
                  </a:lnTo>
                  <a:lnTo>
                    <a:pt x="98778" y="277399"/>
                  </a:lnTo>
                  <a:lnTo>
                    <a:pt x="98798" y="270634"/>
                  </a:lnTo>
                  <a:lnTo>
                    <a:pt x="98818" y="263868"/>
                  </a:lnTo>
                  <a:lnTo>
                    <a:pt x="98837" y="257102"/>
                  </a:lnTo>
                  <a:lnTo>
                    <a:pt x="98855" y="250336"/>
                  </a:lnTo>
                  <a:lnTo>
                    <a:pt x="98872" y="243570"/>
                  </a:lnTo>
                  <a:lnTo>
                    <a:pt x="98888" y="236804"/>
                  </a:lnTo>
                  <a:lnTo>
                    <a:pt x="98903" y="230038"/>
                  </a:lnTo>
                  <a:lnTo>
                    <a:pt x="98917" y="223273"/>
                  </a:lnTo>
                  <a:lnTo>
                    <a:pt x="98930" y="216507"/>
                  </a:lnTo>
                  <a:lnTo>
                    <a:pt x="98941" y="209741"/>
                  </a:lnTo>
                  <a:lnTo>
                    <a:pt x="98952" y="202975"/>
                  </a:lnTo>
                  <a:lnTo>
                    <a:pt x="98961" y="196209"/>
                  </a:lnTo>
                  <a:lnTo>
                    <a:pt x="98970" y="189443"/>
                  </a:lnTo>
                  <a:lnTo>
                    <a:pt x="98978" y="182677"/>
                  </a:lnTo>
                  <a:lnTo>
                    <a:pt x="98985" y="175912"/>
                  </a:lnTo>
                  <a:lnTo>
                    <a:pt x="98991" y="169146"/>
                  </a:lnTo>
                  <a:lnTo>
                    <a:pt x="98997" y="162380"/>
                  </a:lnTo>
                  <a:lnTo>
                    <a:pt x="99002" y="155614"/>
                  </a:lnTo>
                  <a:lnTo>
                    <a:pt x="99008" y="148848"/>
                  </a:lnTo>
                  <a:lnTo>
                    <a:pt x="99013" y="142082"/>
                  </a:lnTo>
                  <a:lnTo>
                    <a:pt x="99018" y="135317"/>
                  </a:lnTo>
                  <a:lnTo>
                    <a:pt x="99023" y="128551"/>
                  </a:lnTo>
                  <a:lnTo>
                    <a:pt x="99028" y="121785"/>
                  </a:lnTo>
                  <a:lnTo>
                    <a:pt x="99033" y="115019"/>
                  </a:lnTo>
                  <a:lnTo>
                    <a:pt x="99038" y="108253"/>
                  </a:lnTo>
                  <a:lnTo>
                    <a:pt x="99044" y="101487"/>
                  </a:lnTo>
                  <a:lnTo>
                    <a:pt x="99049" y="94721"/>
                  </a:lnTo>
                  <a:lnTo>
                    <a:pt x="99054" y="87956"/>
                  </a:lnTo>
                  <a:lnTo>
                    <a:pt x="99060" y="81190"/>
                  </a:lnTo>
                  <a:lnTo>
                    <a:pt x="99065" y="74424"/>
                  </a:lnTo>
                  <a:lnTo>
                    <a:pt x="99070" y="67658"/>
                  </a:lnTo>
                  <a:lnTo>
                    <a:pt x="99075" y="60892"/>
                  </a:lnTo>
                  <a:lnTo>
                    <a:pt x="99080" y="54126"/>
                  </a:lnTo>
                  <a:lnTo>
                    <a:pt x="99085" y="47360"/>
                  </a:lnTo>
                  <a:lnTo>
                    <a:pt x="99090" y="40595"/>
                  </a:lnTo>
                  <a:lnTo>
                    <a:pt x="99094" y="33829"/>
                  </a:lnTo>
                  <a:lnTo>
                    <a:pt x="99099" y="27063"/>
                  </a:lnTo>
                  <a:lnTo>
                    <a:pt x="99103" y="20297"/>
                  </a:lnTo>
                  <a:lnTo>
                    <a:pt x="99107" y="13531"/>
                  </a:lnTo>
                  <a:lnTo>
                    <a:pt x="99110" y="6765"/>
                  </a:lnTo>
                  <a:lnTo>
                    <a:pt x="99241" y="0"/>
                  </a:lnTo>
                  <a:lnTo>
                    <a:pt x="99244" y="6765"/>
                  </a:lnTo>
                  <a:lnTo>
                    <a:pt x="99248" y="13531"/>
                  </a:lnTo>
                  <a:lnTo>
                    <a:pt x="99252" y="20297"/>
                  </a:lnTo>
                  <a:lnTo>
                    <a:pt x="99256" y="27063"/>
                  </a:lnTo>
                  <a:lnTo>
                    <a:pt x="99260" y="33829"/>
                  </a:lnTo>
                  <a:lnTo>
                    <a:pt x="99265" y="40595"/>
                  </a:lnTo>
                  <a:lnTo>
                    <a:pt x="99270" y="47360"/>
                  </a:lnTo>
                  <a:lnTo>
                    <a:pt x="99274" y="54126"/>
                  </a:lnTo>
                  <a:lnTo>
                    <a:pt x="99279" y="60892"/>
                  </a:lnTo>
                  <a:lnTo>
                    <a:pt x="99284" y="67658"/>
                  </a:lnTo>
                  <a:lnTo>
                    <a:pt x="99290" y="74424"/>
                  </a:lnTo>
                  <a:lnTo>
                    <a:pt x="99295" y="81190"/>
                  </a:lnTo>
                  <a:lnTo>
                    <a:pt x="99300" y="87956"/>
                  </a:lnTo>
                  <a:lnTo>
                    <a:pt x="99306" y="94721"/>
                  </a:lnTo>
                  <a:lnTo>
                    <a:pt x="99311" y="101487"/>
                  </a:lnTo>
                  <a:lnTo>
                    <a:pt x="99316" y="108253"/>
                  </a:lnTo>
                  <a:lnTo>
                    <a:pt x="99322" y="115019"/>
                  </a:lnTo>
                  <a:lnTo>
                    <a:pt x="99327" y="121785"/>
                  </a:lnTo>
                  <a:lnTo>
                    <a:pt x="99332" y="128551"/>
                  </a:lnTo>
                  <a:lnTo>
                    <a:pt x="99337" y="135317"/>
                  </a:lnTo>
                  <a:lnTo>
                    <a:pt x="99342" y="142082"/>
                  </a:lnTo>
                  <a:lnTo>
                    <a:pt x="99347" y="148848"/>
                  </a:lnTo>
                  <a:lnTo>
                    <a:pt x="99352" y="155614"/>
                  </a:lnTo>
                  <a:lnTo>
                    <a:pt x="99358" y="162380"/>
                  </a:lnTo>
                  <a:lnTo>
                    <a:pt x="99364" y="169146"/>
                  </a:lnTo>
                  <a:lnTo>
                    <a:pt x="99370" y="175912"/>
                  </a:lnTo>
                  <a:lnTo>
                    <a:pt x="99377" y="182677"/>
                  </a:lnTo>
                  <a:lnTo>
                    <a:pt x="99385" y="189443"/>
                  </a:lnTo>
                  <a:lnTo>
                    <a:pt x="99393" y="196209"/>
                  </a:lnTo>
                  <a:lnTo>
                    <a:pt x="99403" y="202975"/>
                  </a:lnTo>
                  <a:lnTo>
                    <a:pt x="99413" y="209741"/>
                  </a:lnTo>
                  <a:lnTo>
                    <a:pt x="99425" y="216507"/>
                  </a:lnTo>
                  <a:lnTo>
                    <a:pt x="99437" y="223273"/>
                  </a:lnTo>
                  <a:lnTo>
                    <a:pt x="99451" y="230038"/>
                  </a:lnTo>
                  <a:lnTo>
                    <a:pt x="99466" y="236804"/>
                  </a:lnTo>
                  <a:lnTo>
                    <a:pt x="99482" y="243570"/>
                  </a:lnTo>
                  <a:lnTo>
                    <a:pt x="99500" y="250336"/>
                  </a:lnTo>
                  <a:lnTo>
                    <a:pt x="99518" y="257102"/>
                  </a:lnTo>
                  <a:lnTo>
                    <a:pt x="99537" y="263868"/>
                  </a:lnTo>
                  <a:lnTo>
                    <a:pt x="99557" y="270634"/>
                  </a:lnTo>
                  <a:lnTo>
                    <a:pt x="99577" y="277399"/>
                  </a:lnTo>
                  <a:lnTo>
                    <a:pt x="99598" y="284165"/>
                  </a:lnTo>
                  <a:lnTo>
                    <a:pt x="99620" y="290931"/>
                  </a:lnTo>
                  <a:lnTo>
                    <a:pt x="99642" y="297697"/>
                  </a:lnTo>
                  <a:lnTo>
                    <a:pt x="99665" y="304463"/>
                  </a:lnTo>
                  <a:lnTo>
                    <a:pt x="99687" y="311229"/>
                  </a:lnTo>
                  <a:lnTo>
                    <a:pt x="99711" y="317994"/>
                  </a:lnTo>
                  <a:lnTo>
                    <a:pt x="99735" y="324760"/>
                  </a:lnTo>
                  <a:lnTo>
                    <a:pt x="99759" y="331526"/>
                  </a:lnTo>
                  <a:lnTo>
                    <a:pt x="99785" y="338292"/>
                  </a:lnTo>
                  <a:lnTo>
                    <a:pt x="99811" y="345058"/>
                  </a:lnTo>
                  <a:lnTo>
                    <a:pt x="99839" y="351824"/>
                  </a:lnTo>
                  <a:lnTo>
                    <a:pt x="99868" y="358590"/>
                  </a:lnTo>
                  <a:lnTo>
                    <a:pt x="99900" y="365355"/>
                  </a:lnTo>
                  <a:lnTo>
                    <a:pt x="99934" y="372121"/>
                  </a:lnTo>
                  <a:lnTo>
                    <a:pt x="99971" y="378887"/>
                  </a:lnTo>
                  <a:lnTo>
                    <a:pt x="100012" y="385653"/>
                  </a:lnTo>
                  <a:lnTo>
                    <a:pt x="100056" y="392419"/>
                  </a:lnTo>
                  <a:lnTo>
                    <a:pt x="100105" y="399185"/>
                  </a:lnTo>
                  <a:lnTo>
                    <a:pt x="100159" y="405951"/>
                  </a:lnTo>
                  <a:lnTo>
                    <a:pt x="100219" y="412716"/>
                  </a:lnTo>
                  <a:lnTo>
                    <a:pt x="100286" y="419482"/>
                  </a:lnTo>
                  <a:lnTo>
                    <a:pt x="100360" y="426248"/>
                  </a:lnTo>
                  <a:lnTo>
                    <a:pt x="100441" y="433014"/>
                  </a:lnTo>
                  <a:lnTo>
                    <a:pt x="100530" y="439780"/>
                  </a:lnTo>
                  <a:lnTo>
                    <a:pt x="100629" y="446546"/>
                  </a:lnTo>
                  <a:lnTo>
                    <a:pt x="100737" y="453312"/>
                  </a:lnTo>
                  <a:lnTo>
                    <a:pt x="100857" y="460077"/>
                  </a:lnTo>
                  <a:lnTo>
                    <a:pt x="100989" y="466843"/>
                  </a:lnTo>
                  <a:lnTo>
                    <a:pt x="101132" y="473609"/>
                  </a:lnTo>
                  <a:lnTo>
                    <a:pt x="101288" y="480375"/>
                  </a:lnTo>
                  <a:lnTo>
                    <a:pt x="101457" y="487141"/>
                  </a:lnTo>
                  <a:lnTo>
                    <a:pt x="101641" y="493907"/>
                  </a:lnTo>
                  <a:lnTo>
                    <a:pt x="101842" y="500672"/>
                  </a:lnTo>
                  <a:lnTo>
                    <a:pt x="102060" y="507438"/>
                  </a:lnTo>
                  <a:lnTo>
                    <a:pt x="102295" y="514204"/>
                  </a:lnTo>
                  <a:lnTo>
                    <a:pt x="102548" y="520970"/>
                  </a:lnTo>
                  <a:lnTo>
                    <a:pt x="102820" y="527736"/>
                  </a:lnTo>
                  <a:lnTo>
                    <a:pt x="103111" y="534502"/>
                  </a:lnTo>
                  <a:lnTo>
                    <a:pt x="103421" y="541268"/>
                  </a:lnTo>
                  <a:lnTo>
                    <a:pt x="103757" y="548033"/>
                  </a:lnTo>
                  <a:lnTo>
                    <a:pt x="104115" y="554799"/>
                  </a:lnTo>
                  <a:lnTo>
                    <a:pt x="104494" y="561565"/>
                  </a:lnTo>
                  <a:lnTo>
                    <a:pt x="104895" y="568331"/>
                  </a:lnTo>
                  <a:lnTo>
                    <a:pt x="105319" y="575097"/>
                  </a:lnTo>
                  <a:lnTo>
                    <a:pt x="105765" y="581863"/>
                  </a:lnTo>
                  <a:lnTo>
                    <a:pt x="106234" y="588629"/>
                  </a:lnTo>
                  <a:lnTo>
                    <a:pt x="106729" y="595394"/>
                  </a:lnTo>
                  <a:lnTo>
                    <a:pt x="107246" y="602160"/>
                  </a:lnTo>
                  <a:lnTo>
                    <a:pt x="107784" y="608926"/>
                  </a:lnTo>
                  <a:lnTo>
                    <a:pt x="108343" y="615692"/>
                  </a:lnTo>
                  <a:lnTo>
                    <a:pt x="108922" y="622458"/>
                  </a:lnTo>
                  <a:lnTo>
                    <a:pt x="109521" y="629224"/>
                  </a:lnTo>
                  <a:lnTo>
                    <a:pt x="110140" y="635989"/>
                  </a:lnTo>
                  <a:lnTo>
                    <a:pt x="110779" y="642755"/>
                  </a:lnTo>
                  <a:lnTo>
                    <a:pt x="111436" y="649521"/>
                  </a:lnTo>
                  <a:lnTo>
                    <a:pt x="112108" y="656287"/>
                  </a:lnTo>
                  <a:lnTo>
                    <a:pt x="112797" y="663053"/>
                  </a:lnTo>
                  <a:lnTo>
                    <a:pt x="113500" y="669819"/>
                  </a:lnTo>
                  <a:lnTo>
                    <a:pt x="114218" y="676585"/>
                  </a:lnTo>
                  <a:lnTo>
                    <a:pt x="114952" y="683350"/>
                  </a:lnTo>
                  <a:lnTo>
                    <a:pt x="115701" y="690116"/>
                  </a:lnTo>
                  <a:lnTo>
                    <a:pt x="116463" y="696882"/>
                  </a:lnTo>
                  <a:lnTo>
                    <a:pt x="117239" y="703648"/>
                  </a:lnTo>
                  <a:lnTo>
                    <a:pt x="118028" y="710414"/>
                  </a:lnTo>
                  <a:lnTo>
                    <a:pt x="118830" y="717180"/>
                  </a:lnTo>
                  <a:lnTo>
                    <a:pt x="119647" y="723946"/>
                  </a:lnTo>
                  <a:lnTo>
                    <a:pt x="120480" y="730711"/>
                  </a:lnTo>
                  <a:lnTo>
                    <a:pt x="121328" y="737477"/>
                  </a:lnTo>
                  <a:lnTo>
                    <a:pt x="122191" y="744243"/>
                  </a:lnTo>
                  <a:lnTo>
                    <a:pt x="123069" y="751009"/>
                  </a:lnTo>
                  <a:lnTo>
                    <a:pt x="123962" y="757775"/>
                  </a:lnTo>
                  <a:lnTo>
                    <a:pt x="124872" y="764541"/>
                  </a:lnTo>
                  <a:lnTo>
                    <a:pt x="125799" y="771306"/>
                  </a:lnTo>
                  <a:lnTo>
                    <a:pt x="126744" y="778072"/>
                  </a:lnTo>
                  <a:lnTo>
                    <a:pt x="127707" y="784838"/>
                  </a:lnTo>
                  <a:lnTo>
                    <a:pt x="128685" y="791604"/>
                  </a:lnTo>
                  <a:lnTo>
                    <a:pt x="129680" y="798370"/>
                  </a:lnTo>
                  <a:lnTo>
                    <a:pt x="130691" y="805136"/>
                  </a:lnTo>
                  <a:lnTo>
                    <a:pt x="131716" y="811902"/>
                  </a:lnTo>
                  <a:lnTo>
                    <a:pt x="132758" y="818667"/>
                  </a:lnTo>
                  <a:lnTo>
                    <a:pt x="133816" y="825433"/>
                  </a:lnTo>
                  <a:lnTo>
                    <a:pt x="134886" y="832199"/>
                  </a:lnTo>
                  <a:lnTo>
                    <a:pt x="135968" y="838965"/>
                  </a:lnTo>
                  <a:lnTo>
                    <a:pt x="137062" y="845731"/>
                  </a:lnTo>
                  <a:lnTo>
                    <a:pt x="138167" y="852497"/>
                  </a:lnTo>
                  <a:lnTo>
                    <a:pt x="139281" y="859263"/>
                  </a:lnTo>
                  <a:lnTo>
                    <a:pt x="140407" y="866028"/>
                  </a:lnTo>
                  <a:lnTo>
                    <a:pt x="141541" y="872794"/>
                  </a:lnTo>
                  <a:lnTo>
                    <a:pt x="142684" y="879560"/>
                  </a:lnTo>
                  <a:lnTo>
                    <a:pt x="143836" y="886326"/>
                  </a:lnTo>
                  <a:lnTo>
                    <a:pt x="144995" y="893092"/>
                  </a:lnTo>
                  <a:lnTo>
                    <a:pt x="146164" y="899858"/>
                  </a:lnTo>
                  <a:lnTo>
                    <a:pt x="147341" y="906624"/>
                  </a:lnTo>
                  <a:lnTo>
                    <a:pt x="148530" y="913389"/>
                  </a:lnTo>
                  <a:lnTo>
                    <a:pt x="149728" y="920155"/>
                  </a:lnTo>
                  <a:lnTo>
                    <a:pt x="150936" y="926921"/>
                  </a:lnTo>
                  <a:lnTo>
                    <a:pt x="152154" y="933687"/>
                  </a:lnTo>
                  <a:lnTo>
                    <a:pt x="153382" y="940453"/>
                  </a:lnTo>
                  <a:lnTo>
                    <a:pt x="154619" y="947219"/>
                  </a:lnTo>
                  <a:lnTo>
                    <a:pt x="155866" y="953984"/>
                  </a:lnTo>
                  <a:lnTo>
                    <a:pt x="157121" y="960750"/>
                  </a:lnTo>
                  <a:lnTo>
                    <a:pt x="158381" y="967516"/>
                  </a:lnTo>
                  <a:lnTo>
                    <a:pt x="159644" y="974282"/>
                  </a:lnTo>
                  <a:lnTo>
                    <a:pt x="160908" y="981048"/>
                  </a:lnTo>
                  <a:lnTo>
                    <a:pt x="162168" y="987814"/>
                  </a:lnTo>
                  <a:lnTo>
                    <a:pt x="163423" y="994580"/>
                  </a:lnTo>
                  <a:lnTo>
                    <a:pt x="164666" y="1001345"/>
                  </a:lnTo>
                  <a:lnTo>
                    <a:pt x="165893" y="1008111"/>
                  </a:lnTo>
                  <a:lnTo>
                    <a:pt x="167099" y="1014877"/>
                  </a:lnTo>
                  <a:lnTo>
                    <a:pt x="168280" y="1021643"/>
                  </a:lnTo>
                  <a:lnTo>
                    <a:pt x="169433" y="1028409"/>
                  </a:lnTo>
                  <a:lnTo>
                    <a:pt x="170554" y="1035175"/>
                  </a:lnTo>
                  <a:lnTo>
                    <a:pt x="171638" y="1041941"/>
                  </a:lnTo>
                  <a:lnTo>
                    <a:pt x="172676" y="1048706"/>
                  </a:lnTo>
                  <a:lnTo>
                    <a:pt x="173668" y="1055472"/>
                  </a:lnTo>
                  <a:lnTo>
                    <a:pt x="174615" y="1062238"/>
                  </a:lnTo>
                  <a:lnTo>
                    <a:pt x="175515" y="1069004"/>
                  </a:lnTo>
                  <a:lnTo>
                    <a:pt x="176368" y="1075770"/>
                  </a:lnTo>
                  <a:lnTo>
                    <a:pt x="177174" y="1082536"/>
                  </a:lnTo>
                  <a:lnTo>
                    <a:pt x="177934" y="1089301"/>
                  </a:lnTo>
                  <a:lnTo>
                    <a:pt x="178639" y="1096067"/>
                  </a:lnTo>
                  <a:lnTo>
                    <a:pt x="179303" y="1102833"/>
                  </a:lnTo>
                  <a:lnTo>
                    <a:pt x="179926" y="1109599"/>
                  </a:lnTo>
                  <a:lnTo>
                    <a:pt x="180514" y="1116365"/>
                  </a:lnTo>
                  <a:lnTo>
                    <a:pt x="181068" y="1123131"/>
                  </a:lnTo>
                  <a:lnTo>
                    <a:pt x="181593" y="1129897"/>
                  </a:lnTo>
                  <a:lnTo>
                    <a:pt x="182090" y="1136662"/>
                  </a:lnTo>
                  <a:lnTo>
                    <a:pt x="182563" y="1143428"/>
                  </a:lnTo>
                  <a:lnTo>
                    <a:pt x="183018" y="1150194"/>
                  </a:lnTo>
                  <a:lnTo>
                    <a:pt x="183459" y="1156960"/>
                  </a:lnTo>
                  <a:lnTo>
                    <a:pt x="183890" y="1163726"/>
                  </a:lnTo>
                  <a:lnTo>
                    <a:pt x="184312" y="1170492"/>
                  </a:lnTo>
                  <a:lnTo>
                    <a:pt x="184728" y="1177258"/>
                  </a:lnTo>
                  <a:lnTo>
                    <a:pt x="185141" y="1184023"/>
                  </a:lnTo>
                  <a:lnTo>
                    <a:pt x="185552" y="1190789"/>
                  </a:lnTo>
                  <a:lnTo>
                    <a:pt x="185963" y="1197555"/>
                  </a:lnTo>
                  <a:lnTo>
                    <a:pt x="186376" y="1204321"/>
                  </a:lnTo>
                  <a:lnTo>
                    <a:pt x="186790" y="1211087"/>
                  </a:lnTo>
                  <a:lnTo>
                    <a:pt x="187206" y="1217853"/>
                  </a:lnTo>
                  <a:lnTo>
                    <a:pt x="187624" y="1224618"/>
                  </a:lnTo>
                  <a:lnTo>
                    <a:pt x="188044" y="1231384"/>
                  </a:lnTo>
                  <a:lnTo>
                    <a:pt x="188465" y="1238150"/>
                  </a:lnTo>
                  <a:lnTo>
                    <a:pt x="188886" y="1244916"/>
                  </a:lnTo>
                  <a:lnTo>
                    <a:pt x="189306" y="1251682"/>
                  </a:lnTo>
                  <a:lnTo>
                    <a:pt x="189724" y="1258448"/>
                  </a:lnTo>
                  <a:lnTo>
                    <a:pt x="190139" y="1265214"/>
                  </a:lnTo>
                  <a:lnTo>
                    <a:pt x="190548" y="1271979"/>
                  </a:lnTo>
                  <a:lnTo>
                    <a:pt x="190950" y="1278745"/>
                  </a:lnTo>
                  <a:lnTo>
                    <a:pt x="191342" y="1285511"/>
                  </a:lnTo>
                  <a:lnTo>
                    <a:pt x="191723" y="1292277"/>
                  </a:lnTo>
                  <a:lnTo>
                    <a:pt x="192091" y="1299043"/>
                  </a:lnTo>
                  <a:lnTo>
                    <a:pt x="192445" y="1305809"/>
                  </a:lnTo>
                  <a:lnTo>
                    <a:pt x="192782" y="1312575"/>
                  </a:lnTo>
                  <a:lnTo>
                    <a:pt x="193099" y="1319340"/>
                  </a:lnTo>
                  <a:lnTo>
                    <a:pt x="193394" y="1326106"/>
                  </a:lnTo>
                  <a:lnTo>
                    <a:pt x="193666" y="1332872"/>
                  </a:lnTo>
                  <a:lnTo>
                    <a:pt x="193916" y="1339638"/>
                  </a:lnTo>
                  <a:lnTo>
                    <a:pt x="194141" y="1346404"/>
                  </a:lnTo>
                  <a:lnTo>
                    <a:pt x="194343" y="1353170"/>
                  </a:lnTo>
                  <a:lnTo>
                    <a:pt x="194519" y="1359936"/>
                  </a:lnTo>
                  <a:lnTo>
                    <a:pt x="194667" y="1366701"/>
                  </a:lnTo>
                  <a:lnTo>
                    <a:pt x="194787" y="1373467"/>
                  </a:lnTo>
                  <a:lnTo>
                    <a:pt x="194883" y="1380233"/>
                  </a:lnTo>
                  <a:lnTo>
                    <a:pt x="194956" y="1386999"/>
                  </a:lnTo>
                  <a:lnTo>
                    <a:pt x="195005" y="1393765"/>
                  </a:lnTo>
                  <a:lnTo>
                    <a:pt x="195033" y="1400531"/>
                  </a:lnTo>
                  <a:lnTo>
                    <a:pt x="195041" y="1407296"/>
                  </a:lnTo>
                  <a:lnTo>
                    <a:pt x="195027" y="1414062"/>
                  </a:lnTo>
                  <a:lnTo>
                    <a:pt x="194996" y="1420828"/>
                  </a:lnTo>
                  <a:lnTo>
                    <a:pt x="194952" y="1427594"/>
                  </a:lnTo>
                  <a:lnTo>
                    <a:pt x="194896" y="1434360"/>
                  </a:lnTo>
                  <a:lnTo>
                    <a:pt x="194830" y="1441126"/>
                  </a:lnTo>
                  <a:lnTo>
                    <a:pt x="194758" y="1447892"/>
                  </a:lnTo>
                  <a:lnTo>
                    <a:pt x="194681" y="1454657"/>
                  </a:lnTo>
                  <a:lnTo>
                    <a:pt x="194603" y="1461423"/>
                  </a:lnTo>
                  <a:lnTo>
                    <a:pt x="194528" y="1468189"/>
                  </a:lnTo>
                  <a:lnTo>
                    <a:pt x="194457" y="1474955"/>
                  </a:lnTo>
                  <a:lnTo>
                    <a:pt x="194395" y="1481721"/>
                  </a:lnTo>
                  <a:lnTo>
                    <a:pt x="194343" y="1488487"/>
                  </a:lnTo>
                  <a:lnTo>
                    <a:pt x="194304" y="1495253"/>
                  </a:lnTo>
                  <a:lnTo>
                    <a:pt x="194281" y="1502018"/>
                  </a:lnTo>
                  <a:lnTo>
                    <a:pt x="194279" y="1508784"/>
                  </a:lnTo>
                  <a:lnTo>
                    <a:pt x="194297" y="1515550"/>
                  </a:lnTo>
                  <a:lnTo>
                    <a:pt x="194335" y="1522316"/>
                  </a:lnTo>
                  <a:lnTo>
                    <a:pt x="194396" y="1529082"/>
                  </a:lnTo>
                  <a:lnTo>
                    <a:pt x="194477" y="1535848"/>
                  </a:lnTo>
                  <a:lnTo>
                    <a:pt x="194581" y="1542613"/>
                  </a:lnTo>
                  <a:lnTo>
                    <a:pt x="194708" y="1549379"/>
                  </a:lnTo>
                  <a:lnTo>
                    <a:pt x="194856" y="1556145"/>
                  </a:lnTo>
                  <a:lnTo>
                    <a:pt x="195021" y="1562911"/>
                  </a:lnTo>
                  <a:lnTo>
                    <a:pt x="195202" y="1569677"/>
                  </a:lnTo>
                  <a:lnTo>
                    <a:pt x="195396" y="1576443"/>
                  </a:lnTo>
                  <a:lnTo>
                    <a:pt x="195601" y="1583209"/>
                  </a:lnTo>
                  <a:lnTo>
                    <a:pt x="195813" y="1589974"/>
                  </a:lnTo>
                  <a:lnTo>
                    <a:pt x="196031" y="1596740"/>
                  </a:lnTo>
                  <a:lnTo>
                    <a:pt x="196250" y="1603506"/>
                  </a:lnTo>
                  <a:lnTo>
                    <a:pt x="196468" y="1610272"/>
                  </a:lnTo>
                  <a:lnTo>
                    <a:pt x="196681" y="1617038"/>
                  </a:lnTo>
                  <a:lnTo>
                    <a:pt x="196889" y="1623804"/>
                  </a:lnTo>
                  <a:lnTo>
                    <a:pt x="197088" y="1630570"/>
                  </a:lnTo>
                  <a:lnTo>
                    <a:pt x="197278" y="1637335"/>
                  </a:lnTo>
                  <a:lnTo>
                    <a:pt x="197454" y="1644101"/>
                  </a:lnTo>
                  <a:lnTo>
                    <a:pt x="197617" y="1650867"/>
                  </a:lnTo>
                  <a:lnTo>
                    <a:pt x="197765" y="1657633"/>
                  </a:lnTo>
                  <a:lnTo>
                    <a:pt x="197900" y="1664399"/>
                  </a:lnTo>
                  <a:lnTo>
                    <a:pt x="198018" y="1671165"/>
                  </a:lnTo>
                  <a:lnTo>
                    <a:pt x="198121" y="1677931"/>
                  </a:lnTo>
                  <a:lnTo>
                    <a:pt x="198207" y="1684696"/>
                  </a:lnTo>
                  <a:lnTo>
                    <a:pt x="198272" y="1691462"/>
                  </a:lnTo>
                  <a:lnTo>
                    <a:pt x="198319" y="1698228"/>
                  </a:lnTo>
                  <a:lnTo>
                    <a:pt x="198347" y="1704994"/>
                  </a:lnTo>
                  <a:lnTo>
                    <a:pt x="198355" y="1711760"/>
                  </a:lnTo>
                  <a:lnTo>
                    <a:pt x="198343" y="1718526"/>
                  </a:lnTo>
                  <a:lnTo>
                    <a:pt x="198308" y="1725291"/>
                  </a:lnTo>
                  <a:lnTo>
                    <a:pt x="198248" y="1732057"/>
                  </a:lnTo>
                  <a:lnTo>
                    <a:pt x="198162" y="1738823"/>
                  </a:lnTo>
                  <a:lnTo>
                    <a:pt x="198050" y="1745589"/>
                  </a:lnTo>
                  <a:lnTo>
                    <a:pt x="197913" y="1752355"/>
                  </a:lnTo>
                  <a:lnTo>
                    <a:pt x="197749" y="1759121"/>
                  </a:lnTo>
                  <a:lnTo>
                    <a:pt x="197559" y="1765887"/>
                  </a:lnTo>
                  <a:lnTo>
                    <a:pt x="197342" y="1772652"/>
                  </a:lnTo>
                  <a:lnTo>
                    <a:pt x="197095" y="1779418"/>
                  </a:lnTo>
                  <a:lnTo>
                    <a:pt x="196821" y="1786184"/>
                  </a:lnTo>
                  <a:lnTo>
                    <a:pt x="196523" y="1792950"/>
                  </a:lnTo>
                  <a:lnTo>
                    <a:pt x="196203" y="1799716"/>
                  </a:lnTo>
                  <a:lnTo>
                    <a:pt x="195862" y="1806482"/>
                  </a:lnTo>
                  <a:lnTo>
                    <a:pt x="195503" y="1813248"/>
                  </a:lnTo>
                  <a:lnTo>
                    <a:pt x="195127" y="1820013"/>
                  </a:lnTo>
                  <a:lnTo>
                    <a:pt x="194737" y="1826779"/>
                  </a:lnTo>
                  <a:lnTo>
                    <a:pt x="194337" y="1833545"/>
                  </a:lnTo>
                  <a:lnTo>
                    <a:pt x="193931" y="1840311"/>
                  </a:lnTo>
                  <a:lnTo>
                    <a:pt x="193521" y="1847077"/>
                  </a:lnTo>
                  <a:lnTo>
                    <a:pt x="193111" y="1853843"/>
                  </a:lnTo>
                  <a:lnTo>
                    <a:pt x="192703" y="1860608"/>
                  </a:lnTo>
                  <a:lnTo>
                    <a:pt x="192301" y="1867374"/>
                  </a:lnTo>
                  <a:lnTo>
                    <a:pt x="191907" y="1874140"/>
                  </a:lnTo>
                  <a:lnTo>
                    <a:pt x="191524" y="1880906"/>
                  </a:lnTo>
                  <a:lnTo>
                    <a:pt x="191152" y="1887672"/>
                  </a:lnTo>
                  <a:lnTo>
                    <a:pt x="190793" y="1894438"/>
                  </a:lnTo>
                  <a:lnTo>
                    <a:pt x="190448" y="1901204"/>
                  </a:lnTo>
                  <a:lnTo>
                    <a:pt x="190118" y="1907969"/>
                  </a:lnTo>
                  <a:lnTo>
                    <a:pt x="189803" y="1914735"/>
                  </a:lnTo>
                  <a:lnTo>
                    <a:pt x="189504" y="1921501"/>
                  </a:lnTo>
                  <a:lnTo>
                    <a:pt x="189218" y="1928267"/>
                  </a:lnTo>
                  <a:lnTo>
                    <a:pt x="188944" y="1935033"/>
                  </a:lnTo>
                  <a:lnTo>
                    <a:pt x="188681" y="1941799"/>
                  </a:lnTo>
                  <a:lnTo>
                    <a:pt x="188428" y="1948565"/>
                  </a:lnTo>
                  <a:lnTo>
                    <a:pt x="188182" y="1955330"/>
                  </a:lnTo>
                  <a:lnTo>
                    <a:pt x="187942" y="1962096"/>
                  </a:lnTo>
                  <a:lnTo>
                    <a:pt x="187705" y="1968862"/>
                  </a:lnTo>
                  <a:lnTo>
                    <a:pt x="187469" y="1975628"/>
                  </a:lnTo>
                  <a:lnTo>
                    <a:pt x="187232" y="1982394"/>
                  </a:lnTo>
                  <a:lnTo>
                    <a:pt x="186991" y="1989160"/>
                  </a:lnTo>
                  <a:lnTo>
                    <a:pt x="186746" y="1995925"/>
                  </a:lnTo>
                  <a:lnTo>
                    <a:pt x="186493" y="2002691"/>
                  </a:lnTo>
                  <a:lnTo>
                    <a:pt x="186229" y="2009457"/>
                  </a:lnTo>
                  <a:lnTo>
                    <a:pt x="185954" y="2016223"/>
                  </a:lnTo>
                  <a:lnTo>
                    <a:pt x="185666" y="2022989"/>
                  </a:lnTo>
                  <a:lnTo>
                    <a:pt x="185364" y="2029755"/>
                  </a:lnTo>
                  <a:lnTo>
                    <a:pt x="185048" y="2036521"/>
                  </a:lnTo>
                  <a:lnTo>
                    <a:pt x="184715" y="2043286"/>
                  </a:lnTo>
                  <a:lnTo>
                    <a:pt x="184365" y="2050052"/>
                  </a:lnTo>
                  <a:lnTo>
                    <a:pt x="183993" y="2056818"/>
                  </a:lnTo>
                  <a:lnTo>
                    <a:pt x="183604" y="2063584"/>
                  </a:lnTo>
                  <a:lnTo>
                    <a:pt x="183195" y="2070350"/>
                  </a:lnTo>
                  <a:lnTo>
                    <a:pt x="182766" y="2077116"/>
                  </a:lnTo>
                  <a:lnTo>
                    <a:pt x="182318" y="2083882"/>
                  </a:lnTo>
                  <a:lnTo>
                    <a:pt x="181850" y="2090647"/>
                  </a:lnTo>
                  <a:lnTo>
                    <a:pt x="181360" y="2097413"/>
                  </a:lnTo>
                  <a:lnTo>
                    <a:pt x="180847" y="2104179"/>
                  </a:lnTo>
                  <a:lnTo>
                    <a:pt x="180315" y="2110945"/>
                  </a:lnTo>
                  <a:lnTo>
                    <a:pt x="179763" y="2117711"/>
                  </a:lnTo>
                  <a:lnTo>
                    <a:pt x="179193" y="2124477"/>
                  </a:lnTo>
                  <a:lnTo>
                    <a:pt x="178604" y="2131243"/>
                  </a:lnTo>
                  <a:lnTo>
                    <a:pt x="177997" y="2138008"/>
                  </a:lnTo>
                  <a:lnTo>
                    <a:pt x="177371" y="2144774"/>
                  </a:lnTo>
                  <a:lnTo>
                    <a:pt x="176729" y="2151540"/>
                  </a:lnTo>
                  <a:lnTo>
                    <a:pt x="176073" y="2158306"/>
                  </a:lnTo>
                  <a:lnTo>
                    <a:pt x="175403" y="2165072"/>
                  </a:lnTo>
                  <a:lnTo>
                    <a:pt x="174721" y="2171838"/>
                  </a:lnTo>
                  <a:lnTo>
                    <a:pt x="174029" y="2178603"/>
                  </a:lnTo>
                  <a:lnTo>
                    <a:pt x="173328" y="2185369"/>
                  </a:lnTo>
                  <a:lnTo>
                    <a:pt x="172618" y="2192135"/>
                  </a:lnTo>
                  <a:lnTo>
                    <a:pt x="171903" y="2198901"/>
                  </a:lnTo>
                  <a:lnTo>
                    <a:pt x="171183" y="2205667"/>
                  </a:lnTo>
                  <a:lnTo>
                    <a:pt x="170460" y="2212433"/>
                  </a:lnTo>
                  <a:lnTo>
                    <a:pt x="169736" y="2219199"/>
                  </a:lnTo>
                  <a:lnTo>
                    <a:pt x="169011" y="2225964"/>
                  </a:lnTo>
                  <a:lnTo>
                    <a:pt x="168287" y="2232730"/>
                  </a:lnTo>
                  <a:lnTo>
                    <a:pt x="167566" y="2239496"/>
                  </a:lnTo>
                  <a:lnTo>
                    <a:pt x="166849" y="2246262"/>
                  </a:lnTo>
                  <a:lnTo>
                    <a:pt x="166136" y="2253028"/>
                  </a:lnTo>
                  <a:lnTo>
                    <a:pt x="165429" y="2259794"/>
                  </a:lnTo>
                  <a:lnTo>
                    <a:pt x="164728" y="2266560"/>
                  </a:lnTo>
                  <a:lnTo>
                    <a:pt x="164033" y="2273325"/>
                  </a:lnTo>
                  <a:lnTo>
                    <a:pt x="163346" y="2280091"/>
                  </a:lnTo>
                  <a:lnTo>
                    <a:pt x="162669" y="2286857"/>
                  </a:lnTo>
                  <a:lnTo>
                    <a:pt x="161999" y="2293623"/>
                  </a:lnTo>
                  <a:lnTo>
                    <a:pt x="161338" y="2300389"/>
                  </a:lnTo>
                  <a:lnTo>
                    <a:pt x="160685" y="2307155"/>
                  </a:lnTo>
                  <a:lnTo>
                    <a:pt x="160040" y="2313920"/>
                  </a:lnTo>
                  <a:lnTo>
                    <a:pt x="159403" y="2320686"/>
                  </a:lnTo>
                  <a:lnTo>
                    <a:pt x="158774" y="2327452"/>
                  </a:lnTo>
                  <a:lnTo>
                    <a:pt x="158153" y="2334218"/>
                  </a:lnTo>
                  <a:lnTo>
                    <a:pt x="157538" y="2340984"/>
                  </a:lnTo>
                  <a:lnTo>
                    <a:pt x="156928" y="2347750"/>
                  </a:lnTo>
                  <a:lnTo>
                    <a:pt x="156322" y="2354516"/>
                  </a:lnTo>
                  <a:lnTo>
                    <a:pt x="155720" y="2361281"/>
                  </a:lnTo>
                  <a:lnTo>
                    <a:pt x="155121" y="2368047"/>
                  </a:lnTo>
                  <a:lnTo>
                    <a:pt x="154523" y="2374813"/>
                  </a:lnTo>
                  <a:lnTo>
                    <a:pt x="153926" y="2381579"/>
                  </a:lnTo>
                  <a:lnTo>
                    <a:pt x="153329" y="2388345"/>
                  </a:lnTo>
                  <a:lnTo>
                    <a:pt x="152730" y="2395111"/>
                  </a:lnTo>
                  <a:lnTo>
                    <a:pt x="152131" y="2401877"/>
                  </a:lnTo>
                  <a:lnTo>
                    <a:pt x="151530" y="2408642"/>
                  </a:lnTo>
                  <a:lnTo>
                    <a:pt x="150927" y="2415408"/>
                  </a:lnTo>
                  <a:lnTo>
                    <a:pt x="150322" y="2422174"/>
                  </a:lnTo>
                  <a:lnTo>
                    <a:pt x="149716" y="2428940"/>
                  </a:lnTo>
                  <a:lnTo>
                    <a:pt x="149110" y="2435706"/>
                  </a:lnTo>
                  <a:lnTo>
                    <a:pt x="148505" y="2442472"/>
                  </a:lnTo>
                  <a:lnTo>
                    <a:pt x="147901" y="2449237"/>
                  </a:lnTo>
                  <a:lnTo>
                    <a:pt x="147299" y="2456003"/>
                  </a:lnTo>
                  <a:lnTo>
                    <a:pt x="146702" y="2462769"/>
                  </a:lnTo>
                  <a:lnTo>
                    <a:pt x="146111" y="2469535"/>
                  </a:lnTo>
                  <a:lnTo>
                    <a:pt x="145526" y="2476301"/>
                  </a:lnTo>
                  <a:lnTo>
                    <a:pt x="144951" y="2483067"/>
                  </a:lnTo>
                  <a:lnTo>
                    <a:pt x="144385" y="2489833"/>
                  </a:lnTo>
                  <a:lnTo>
                    <a:pt x="143829" y="2496598"/>
                  </a:lnTo>
                  <a:lnTo>
                    <a:pt x="143286" y="2503364"/>
                  </a:lnTo>
                  <a:lnTo>
                    <a:pt x="142757" y="2510130"/>
                  </a:lnTo>
                  <a:lnTo>
                    <a:pt x="142242" y="2516896"/>
                  </a:lnTo>
                  <a:lnTo>
                    <a:pt x="141742" y="2523662"/>
                  </a:lnTo>
                  <a:lnTo>
                    <a:pt x="141255" y="2530428"/>
                  </a:lnTo>
                  <a:lnTo>
                    <a:pt x="140783" y="2537194"/>
                  </a:lnTo>
                  <a:lnTo>
                    <a:pt x="140324" y="2543959"/>
                  </a:lnTo>
                  <a:lnTo>
                    <a:pt x="139879" y="2550725"/>
                  </a:lnTo>
                  <a:lnTo>
                    <a:pt x="139450" y="2557491"/>
                  </a:lnTo>
                  <a:lnTo>
                    <a:pt x="139033" y="2564257"/>
                  </a:lnTo>
                  <a:lnTo>
                    <a:pt x="138628" y="2571023"/>
                  </a:lnTo>
                  <a:lnTo>
                    <a:pt x="138233" y="2577789"/>
                  </a:lnTo>
                  <a:lnTo>
                    <a:pt x="137848" y="2584555"/>
                  </a:lnTo>
                  <a:lnTo>
                    <a:pt x="137473" y="2591320"/>
                  </a:lnTo>
                  <a:lnTo>
                    <a:pt x="137108" y="2598086"/>
                  </a:lnTo>
                  <a:lnTo>
                    <a:pt x="136753" y="2604852"/>
                  </a:lnTo>
                  <a:lnTo>
                    <a:pt x="136405" y="2611618"/>
                  </a:lnTo>
                  <a:lnTo>
                    <a:pt x="136066" y="2618384"/>
                  </a:lnTo>
                  <a:lnTo>
                    <a:pt x="135734" y="2625150"/>
                  </a:lnTo>
                  <a:lnTo>
                    <a:pt x="135411" y="2631915"/>
                  </a:lnTo>
                  <a:lnTo>
                    <a:pt x="135096" y="2638681"/>
                  </a:lnTo>
                  <a:lnTo>
                    <a:pt x="134791" y="2645447"/>
                  </a:lnTo>
                  <a:lnTo>
                    <a:pt x="134496" y="2652213"/>
                  </a:lnTo>
                  <a:lnTo>
                    <a:pt x="134210" y="2658979"/>
                  </a:lnTo>
                  <a:lnTo>
                    <a:pt x="133935" y="2665745"/>
                  </a:lnTo>
                  <a:lnTo>
                    <a:pt x="133670" y="2672511"/>
                  </a:lnTo>
                  <a:lnTo>
                    <a:pt x="133416" y="2679276"/>
                  </a:lnTo>
                  <a:lnTo>
                    <a:pt x="133174" y="2686042"/>
                  </a:lnTo>
                  <a:lnTo>
                    <a:pt x="132947" y="2692808"/>
                  </a:lnTo>
                  <a:lnTo>
                    <a:pt x="132733" y="2699574"/>
                  </a:lnTo>
                  <a:lnTo>
                    <a:pt x="132533" y="2706340"/>
                  </a:lnTo>
                  <a:lnTo>
                    <a:pt x="132347" y="2713106"/>
                  </a:lnTo>
                  <a:lnTo>
                    <a:pt x="132177" y="2719872"/>
                  </a:lnTo>
                  <a:lnTo>
                    <a:pt x="132024" y="2726637"/>
                  </a:lnTo>
                  <a:lnTo>
                    <a:pt x="131887" y="2733403"/>
                  </a:lnTo>
                  <a:lnTo>
                    <a:pt x="131774" y="2740169"/>
                  </a:lnTo>
                  <a:lnTo>
                    <a:pt x="131682" y="2746935"/>
                  </a:lnTo>
                  <a:lnTo>
                    <a:pt x="131612" y="2753701"/>
                  </a:lnTo>
                  <a:lnTo>
                    <a:pt x="131568" y="2760467"/>
                  </a:lnTo>
                  <a:lnTo>
                    <a:pt x="131549" y="2767232"/>
                  </a:lnTo>
                  <a:lnTo>
                    <a:pt x="131560" y="2773998"/>
                  </a:lnTo>
                  <a:lnTo>
                    <a:pt x="131604" y="2780764"/>
                  </a:lnTo>
                  <a:lnTo>
                    <a:pt x="131686" y="2787530"/>
                  </a:lnTo>
                  <a:lnTo>
                    <a:pt x="131806" y="2794296"/>
                  </a:lnTo>
                  <a:lnTo>
                    <a:pt x="131964" y="2801062"/>
                  </a:lnTo>
                  <a:lnTo>
                    <a:pt x="132162" y="2807828"/>
                  </a:lnTo>
                  <a:lnTo>
                    <a:pt x="132402" y="2814593"/>
                  </a:lnTo>
                  <a:lnTo>
                    <a:pt x="132685" y="2821359"/>
                  </a:lnTo>
                  <a:lnTo>
                    <a:pt x="133017" y="2828125"/>
                  </a:lnTo>
                  <a:lnTo>
                    <a:pt x="133397" y="2834891"/>
                  </a:lnTo>
                  <a:lnTo>
                    <a:pt x="133820" y="2841657"/>
                  </a:lnTo>
                  <a:lnTo>
                    <a:pt x="134284" y="2848423"/>
                  </a:lnTo>
                  <a:lnTo>
                    <a:pt x="134788" y="2855189"/>
                  </a:lnTo>
                  <a:lnTo>
                    <a:pt x="135329" y="2861954"/>
                  </a:lnTo>
                  <a:lnTo>
                    <a:pt x="135904" y="2868720"/>
                  </a:lnTo>
                  <a:lnTo>
                    <a:pt x="136512" y="2875486"/>
                  </a:lnTo>
                  <a:lnTo>
                    <a:pt x="137143" y="2882252"/>
                  </a:lnTo>
                  <a:lnTo>
                    <a:pt x="137792" y="2889018"/>
                  </a:lnTo>
                  <a:lnTo>
                    <a:pt x="138451" y="2895784"/>
                  </a:lnTo>
                  <a:lnTo>
                    <a:pt x="139114" y="2902549"/>
                  </a:lnTo>
                  <a:lnTo>
                    <a:pt x="139775" y="2909315"/>
                  </a:lnTo>
                  <a:lnTo>
                    <a:pt x="140426" y="2916081"/>
                  </a:lnTo>
                  <a:lnTo>
                    <a:pt x="141055" y="2922847"/>
                  </a:lnTo>
                  <a:lnTo>
                    <a:pt x="141654" y="2929613"/>
                  </a:lnTo>
                  <a:lnTo>
                    <a:pt x="142217" y="2936379"/>
                  </a:lnTo>
                  <a:lnTo>
                    <a:pt x="142735" y="2943145"/>
                  </a:lnTo>
                  <a:lnTo>
                    <a:pt x="143201" y="2949910"/>
                  </a:lnTo>
                  <a:lnTo>
                    <a:pt x="143608" y="2956676"/>
                  </a:lnTo>
                  <a:lnTo>
                    <a:pt x="143943" y="2963442"/>
                  </a:lnTo>
                  <a:lnTo>
                    <a:pt x="144190" y="2970208"/>
                  </a:lnTo>
                  <a:lnTo>
                    <a:pt x="144352" y="2976974"/>
                  </a:lnTo>
                  <a:lnTo>
                    <a:pt x="144424" y="2983740"/>
                  </a:lnTo>
                  <a:lnTo>
                    <a:pt x="144401" y="2990506"/>
                  </a:lnTo>
                  <a:lnTo>
                    <a:pt x="144276" y="2997271"/>
                  </a:lnTo>
                  <a:lnTo>
                    <a:pt x="144047" y="3004037"/>
                  </a:lnTo>
                  <a:lnTo>
                    <a:pt x="143696" y="3010803"/>
                  </a:lnTo>
                  <a:lnTo>
                    <a:pt x="143223" y="3017569"/>
                  </a:lnTo>
                  <a:lnTo>
                    <a:pt x="142636" y="3024335"/>
                  </a:lnTo>
                  <a:lnTo>
                    <a:pt x="141937" y="3031101"/>
                  </a:lnTo>
                  <a:lnTo>
                    <a:pt x="141126" y="3037867"/>
                  </a:lnTo>
                  <a:lnTo>
                    <a:pt x="140206" y="3044632"/>
                  </a:lnTo>
                  <a:lnTo>
                    <a:pt x="139179" y="3051398"/>
                  </a:lnTo>
                  <a:lnTo>
                    <a:pt x="138035" y="3058164"/>
                  </a:lnTo>
                  <a:lnTo>
                    <a:pt x="136794" y="3064930"/>
                  </a:lnTo>
                  <a:lnTo>
                    <a:pt x="135467" y="3071696"/>
                  </a:lnTo>
                  <a:lnTo>
                    <a:pt x="134064" y="3078462"/>
                  </a:lnTo>
                  <a:lnTo>
                    <a:pt x="132592" y="3085227"/>
                  </a:lnTo>
                  <a:lnTo>
                    <a:pt x="131063" y="3091993"/>
                  </a:lnTo>
                  <a:lnTo>
                    <a:pt x="129486" y="3098759"/>
                  </a:lnTo>
                  <a:lnTo>
                    <a:pt x="127868" y="3105525"/>
                  </a:lnTo>
                  <a:lnTo>
                    <a:pt x="126231" y="3112291"/>
                  </a:lnTo>
                  <a:lnTo>
                    <a:pt x="124585" y="3119057"/>
                  </a:lnTo>
                  <a:lnTo>
                    <a:pt x="122942" y="3125823"/>
                  </a:lnTo>
                  <a:lnTo>
                    <a:pt x="121313" y="3132588"/>
                  </a:lnTo>
                  <a:lnTo>
                    <a:pt x="119708" y="3139354"/>
                  </a:lnTo>
                  <a:lnTo>
                    <a:pt x="118138" y="3146120"/>
                  </a:lnTo>
                  <a:lnTo>
                    <a:pt x="116621" y="3152886"/>
                  </a:lnTo>
                  <a:lnTo>
                    <a:pt x="115157" y="3159652"/>
                  </a:lnTo>
                  <a:lnTo>
                    <a:pt x="113754" y="3166418"/>
                  </a:lnTo>
                  <a:lnTo>
                    <a:pt x="112415" y="3173184"/>
                  </a:lnTo>
                  <a:lnTo>
                    <a:pt x="111147" y="3179949"/>
                  </a:lnTo>
                  <a:lnTo>
                    <a:pt x="109952" y="3186715"/>
                  </a:lnTo>
                  <a:lnTo>
                    <a:pt x="108841" y="3193481"/>
                  </a:lnTo>
                  <a:lnTo>
                    <a:pt x="107814" y="3200247"/>
                  </a:lnTo>
                  <a:lnTo>
                    <a:pt x="106864" y="3207013"/>
                  </a:lnTo>
                  <a:lnTo>
                    <a:pt x="105989" y="3213779"/>
                  </a:lnTo>
                  <a:lnTo>
                    <a:pt x="105188" y="3220544"/>
                  </a:lnTo>
                  <a:lnTo>
                    <a:pt x="104459" y="3227310"/>
                  </a:lnTo>
                  <a:lnTo>
                    <a:pt x="103798" y="3234076"/>
                  </a:lnTo>
                  <a:lnTo>
                    <a:pt x="103213" y="3240842"/>
                  </a:lnTo>
                  <a:lnTo>
                    <a:pt x="102691" y="3247608"/>
                  </a:lnTo>
                  <a:lnTo>
                    <a:pt x="102225" y="3254374"/>
                  </a:lnTo>
                  <a:lnTo>
                    <a:pt x="101811" y="3261140"/>
                  </a:lnTo>
                  <a:lnTo>
                    <a:pt x="101446" y="3267905"/>
                  </a:lnTo>
                  <a:lnTo>
                    <a:pt x="101124" y="3274671"/>
                  </a:lnTo>
                  <a:lnTo>
                    <a:pt x="100844" y="3281437"/>
                  </a:lnTo>
                  <a:lnTo>
                    <a:pt x="100606" y="3288203"/>
                  </a:lnTo>
                  <a:lnTo>
                    <a:pt x="100399" y="3294969"/>
                  </a:lnTo>
                  <a:lnTo>
                    <a:pt x="100221" y="3301735"/>
                  </a:lnTo>
                  <a:lnTo>
                    <a:pt x="100067" y="3308501"/>
                  </a:lnTo>
                  <a:lnTo>
                    <a:pt x="99936" y="3315266"/>
                  </a:lnTo>
                  <a:lnTo>
                    <a:pt x="99824" y="3322032"/>
                  </a:lnTo>
                  <a:lnTo>
                    <a:pt x="99730" y="3328798"/>
                  </a:lnTo>
                  <a:lnTo>
                    <a:pt x="99653" y="3335564"/>
                  </a:lnTo>
                  <a:lnTo>
                    <a:pt x="99588" y="3342330"/>
                  </a:lnTo>
                  <a:lnTo>
                    <a:pt x="99533" y="3349096"/>
                  </a:lnTo>
                  <a:lnTo>
                    <a:pt x="99487" y="3355862"/>
                  </a:lnTo>
                  <a:lnTo>
                    <a:pt x="99449" y="3362627"/>
                  </a:lnTo>
                  <a:lnTo>
                    <a:pt x="99417" y="3369393"/>
                  </a:lnTo>
                  <a:lnTo>
                    <a:pt x="99391" y="3376159"/>
                  </a:lnTo>
                  <a:lnTo>
                    <a:pt x="99370" y="3382925"/>
                  </a:lnTo>
                  <a:lnTo>
                    <a:pt x="99352" y="3389691"/>
                  </a:lnTo>
                  <a:lnTo>
                    <a:pt x="99337" y="3396457"/>
                  </a:lnTo>
                  <a:lnTo>
                    <a:pt x="99324" y="3403222"/>
                  </a:lnTo>
                  <a:lnTo>
                    <a:pt x="99313" y="3409988"/>
                  </a:lnTo>
                  <a:lnTo>
                    <a:pt x="99304" y="3416754"/>
                  </a:lnTo>
                  <a:lnTo>
                    <a:pt x="99296" y="3423520"/>
                  </a:lnTo>
                  <a:lnTo>
                    <a:pt x="99288" y="3430286"/>
                  </a:lnTo>
                  <a:lnTo>
                    <a:pt x="99282" y="3437052"/>
                  </a:lnTo>
                  <a:lnTo>
                    <a:pt x="99275" y="3443818"/>
                  </a:lnTo>
                  <a:lnTo>
                    <a:pt x="99269" y="3450583"/>
                  </a:lnTo>
                  <a:lnTo>
                    <a:pt x="99264" y="3457349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7" name="tx42">
              <a:extLst>
                <a:ext uri="{FF2B5EF4-FFF2-40B4-BE49-F238E27FC236}">
                  <a16:creationId xmlns:a16="http://schemas.microsoft.com/office/drawing/2014/main" id="{57328DB6-7696-1041-0945-C555F59F0C0A}"/>
                </a:ext>
              </a:extLst>
            </p:cNvPr>
            <p:cNvSpPr/>
            <p:nvPr/>
          </p:nvSpPr>
          <p:spPr>
            <a:xfrm>
              <a:off x="2843838" y="6961360"/>
              <a:ext cx="158092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-4</a:t>
              </a:r>
            </a:p>
          </p:txBody>
        </p:sp>
        <p:sp>
          <p:nvSpPr>
            <p:cNvPr id="288" name="tx43">
              <a:extLst>
                <a:ext uri="{FF2B5EF4-FFF2-40B4-BE49-F238E27FC236}">
                  <a16:creationId xmlns:a16="http://schemas.microsoft.com/office/drawing/2014/main" id="{BF2BF700-48D2-054E-A64E-823D61247E59}"/>
                </a:ext>
              </a:extLst>
            </p:cNvPr>
            <p:cNvSpPr/>
            <p:nvPr/>
          </p:nvSpPr>
          <p:spPr>
            <a:xfrm>
              <a:off x="2843838" y="5975734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289" name="tx44">
              <a:extLst>
                <a:ext uri="{FF2B5EF4-FFF2-40B4-BE49-F238E27FC236}">
                  <a16:creationId xmlns:a16="http://schemas.microsoft.com/office/drawing/2014/main" id="{22DC8EDA-6F10-6F88-AFC0-82A2533BCFAD}"/>
                </a:ext>
              </a:extLst>
            </p:cNvPr>
            <p:cNvSpPr/>
            <p:nvPr/>
          </p:nvSpPr>
          <p:spPr>
            <a:xfrm>
              <a:off x="2903046" y="4987244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290" name="tx45">
              <a:extLst>
                <a:ext uri="{FF2B5EF4-FFF2-40B4-BE49-F238E27FC236}">
                  <a16:creationId xmlns:a16="http://schemas.microsoft.com/office/drawing/2014/main" id="{D6180E86-5A53-868F-0A7D-0FDBF2F4D4A2}"/>
                </a:ext>
              </a:extLst>
            </p:cNvPr>
            <p:cNvSpPr/>
            <p:nvPr/>
          </p:nvSpPr>
          <p:spPr>
            <a:xfrm>
              <a:off x="2903046" y="4004657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291" name="pl46">
              <a:extLst>
                <a:ext uri="{FF2B5EF4-FFF2-40B4-BE49-F238E27FC236}">
                  <a16:creationId xmlns:a16="http://schemas.microsoft.com/office/drawing/2014/main" id="{07AEECD1-D2CB-3EC6-6850-411DB6A77DBE}"/>
                </a:ext>
              </a:extLst>
            </p:cNvPr>
            <p:cNvSpPr/>
            <p:nvPr/>
          </p:nvSpPr>
          <p:spPr>
            <a:xfrm>
              <a:off x="3029766" y="7022261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2" name="pl47">
              <a:extLst>
                <a:ext uri="{FF2B5EF4-FFF2-40B4-BE49-F238E27FC236}">
                  <a16:creationId xmlns:a16="http://schemas.microsoft.com/office/drawing/2014/main" id="{F97F67A9-5B5D-FDED-FBE5-D36924E2D432}"/>
                </a:ext>
              </a:extLst>
            </p:cNvPr>
            <p:cNvSpPr/>
            <p:nvPr/>
          </p:nvSpPr>
          <p:spPr>
            <a:xfrm>
              <a:off x="3029766" y="6036723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3" name="pl48">
              <a:extLst>
                <a:ext uri="{FF2B5EF4-FFF2-40B4-BE49-F238E27FC236}">
                  <a16:creationId xmlns:a16="http://schemas.microsoft.com/office/drawing/2014/main" id="{C65613FE-2A98-556C-E447-6601FCFF7DEE}"/>
                </a:ext>
              </a:extLst>
            </p:cNvPr>
            <p:cNvSpPr/>
            <p:nvPr/>
          </p:nvSpPr>
          <p:spPr>
            <a:xfrm>
              <a:off x="3029766" y="5051184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4" name="pl49">
              <a:extLst>
                <a:ext uri="{FF2B5EF4-FFF2-40B4-BE49-F238E27FC236}">
                  <a16:creationId xmlns:a16="http://schemas.microsoft.com/office/drawing/2014/main" id="{C7790138-F3EF-574F-3AC1-C7809A34B86A}"/>
                </a:ext>
              </a:extLst>
            </p:cNvPr>
            <p:cNvSpPr/>
            <p:nvPr/>
          </p:nvSpPr>
          <p:spPr>
            <a:xfrm>
              <a:off x="3029766" y="4065646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5" name="pl50">
              <a:extLst>
                <a:ext uri="{FF2B5EF4-FFF2-40B4-BE49-F238E27FC236}">
                  <a16:creationId xmlns:a16="http://schemas.microsoft.com/office/drawing/2014/main" id="{AA746527-8051-E915-3F61-87BB847DA118}"/>
                </a:ext>
              </a:extLst>
            </p:cNvPr>
            <p:cNvSpPr/>
            <p:nvPr/>
          </p:nvSpPr>
          <p:spPr>
            <a:xfrm>
              <a:off x="337842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6" name="pl51">
              <a:extLst>
                <a:ext uri="{FF2B5EF4-FFF2-40B4-BE49-F238E27FC236}">
                  <a16:creationId xmlns:a16="http://schemas.microsoft.com/office/drawing/2014/main" id="{3B7134D7-9732-A34B-1A08-2C7B5465E17F}"/>
                </a:ext>
              </a:extLst>
            </p:cNvPr>
            <p:cNvSpPr/>
            <p:nvPr/>
          </p:nvSpPr>
          <p:spPr>
            <a:xfrm>
              <a:off x="390154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7" name="pl52">
              <a:extLst>
                <a:ext uri="{FF2B5EF4-FFF2-40B4-BE49-F238E27FC236}">
                  <a16:creationId xmlns:a16="http://schemas.microsoft.com/office/drawing/2014/main" id="{335B8292-4AEB-27B1-DFDA-5A1F9F73D6AB}"/>
                </a:ext>
              </a:extLst>
            </p:cNvPr>
            <p:cNvSpPr/>
            <p:nvPr/>
          </p:nvSpPr>
          <p:spPr>
            <a:xfrm>
              <a:off x="442465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8" name="pl53">
              <a:extLst>
                <a:ext uri="{FF2B5EF4-FFF2-40B4-BE49-F238E27FC236}">
                  <a16:creationId xmlns:a16="http://schemas.microsoft.com/office/drawing/2014/main" id="{26F87AE8-94E5-4EA5-160B-6E4B170762C2}"/>
                </a:ext>
              </a:extLst>
            </p:cNvPr>
            <p:cNvSpPr/>
            <p:nvPr/>
          </p:nvSpPr>
          <p:spPr>
            <a:xfrm>
              <a:off x="494776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9" name="pl54">
              <a:extLst>
                <a:ext uri="{FF2B5EF4-FFF2-40B4-BE49-F238E27FC236}">
                  <a16:creationId xmlns:a16="http://schemas.microsoft.com/office/drawing/2014/main" id="{790C8CA1-6769-FBA8-1104-8142D65A2A3F}"/>
                </a:ext>
              </a:extLst>
            </p:cNvPr>
            <p:cNvSpPr/>
            <p:nvPr/>
          </p:nvSpPr>
          <p:spPr>
            <a:xfrm>
              <a:off x="547088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0" name="pl55">
              <a:extLst>
                <a:ext uri="{FF2B5EF4-FFF2-40B4-BE49-F238E27FC236}">
                  <a16:creationId xmlns:a16="http://schemas.microsoft.com/office/drawing/2014/main" id="{57DC3AD2-106C-63A5-B947-073809DBC103}"/>
                </a:ext>
              </a:extLst>
            </p:cNvPr>
            <p:cNvSpPr/>
            <p:nvPr/>
          </p:nvSpPr>
          <p:spPr>
            <a:xfrm>
              <a:off x="599399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1" name="pl56">
              <a:extLst>
                <a:ext uri="{FF2B5EF4-FFF2-40B4-BE49-F238E27FC236}">
                  <a16:creationId xmlns:a16="http://schemas.microsoft.com/office/drawing/2014/main" id="{B8227531-2F16-29E2-6245-2367AABCBBE5}"/>
                </a:ext>
              </a:extLst>
            </p:cNvPr>
            <p:cNvSpPr/>
            <p:nvPr/>
          </p:nvSpPr>
          <p:spPr>
            <a:xfrm>
              <a:off x="651710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2" name="pl57">
              <a:extLst>
                <a:ext uri="{FF2B5EF4-FFF2-40B4-BE49-F238E27FC236}">
                  <a16:creationId xmlns:a16="http://schemas.microsoft.com/office/drawing/2014/main" id="{D77EB4D1-7560-0883-539C-5C06F90C221D}"/>
                </a:ext>
              </a:extLst>
            </p:cNvPr>
            <p:cNvSpPr/>
            <p:nvPr/>
          </p:nvSpPr>
          <p:spPr>
            <a:xfrm>
              <a:off x="704021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3" name="pl58">
              <a:extLst>
                <a:ext uri="{FF2B5EF4-FFF2-40B4-BE49-F238E27FC236}">
                  <a16:creationId xmlns:a16="http://schemas.microsoft.com/office/drawing/2014/main" id="{DE068F77-5ACC-C8CD-6B91-6967A3C73D79}"/>
                </a:ext>
              </a:extLst>
            </p:cNvPr>
            <p:cNvSpPr/>
            <p:nvPr/>
          </p:nvSpPr>
          <p:spPr>
            <a:xfrm>
              <a:off x="756333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4" name="pl59">
              <a:extLst>
                <a:ext uri="{FF2B5EF4-FFF2-40B4-BE49-F238E27FC236}">
                  <a16:creationId xmlns:a16="http://schemas.microsoft.com/office/drawing/2014/main" id="{DCA88DCD-A2B0-DCCD-3070-4E0A170B4800}"/>
                </a:ext>
              </a:extLst>
            </p:cNvPr>
            <p:cNvSpPr/>
            <p:nvPr/>
          </p:nvSpPr>
          <p:spPr>
            <a:xfrm>
              <a:off x="808644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5" name="pl60">
              <a:extLst>
                <a:ext uri="{FF2B5EF4-FFF2-40B4-BE49-F238E27FC236}">
                  <a16:creationId xmlns:a16="http://schemas.microsoft.com/office/drawing/2014/main" id="{E3507528-B727-A73B-3247-3DE92AEA1920}"/>
                </a:ext>
              </a:extLst>
            </p:cNvPr>
            <p:cNvSpPr/>
            <p:nvPr/>
          </p:nvSpPr>
          <p:spPr>
            <a:xfrm>
              <a:off x="860955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6" name="pl61">
              <a:extLst>
                <a:ext uri="{FF2B5EF4-FFF2-40B4-BE49-F238E27FC236}">
                  <a16:creationId xmlns:a16="http://schemas.microsoft.com/office/drawing/2014/main" id="{16AC1958-8552-0B58-8B61-8A7F0F8EB5B0}"/>
                </a:ext>
              </a:extLst>
            </p:cNvPr>
            <p:cNvSpPr/>
            <p:nvPr/>
          </p:nvSpPr>
          <p:spPr>
            <a:xfrm>
              <a:off x="913267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7" name="pl62">
              <a:extLst>
                <a:ext uri="{FF2B5EF4-FFF2-40B4-BE49-F238E27FC236}">
                  <a16:creationId xmlns:a16="http://schemas.microsoft.com/office/drawing/2014/main" id="{917F0E17-D80F-F535-3565-5D5281B096B3}"/>
                </a:ext>
              </a:extLst>
            </p:cNvPr>
            <p:cNvSpPr/>
            <p:nvPr/>
          </p:nvSpPr>
          <p:spPr>
            <a:xfrm>
              <a:off x="965578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8" name="pl63">
              <a:extLst>
                <a:ext uri="{FF2B5EF4-FFF2-40B4-BE49-F238E27FC236}">
                  <a16:creationId xmlns:a16="http://schemas.microsoft.com/office/drawing/2014/main" id="{ECF7C25C-A812-C313-D599-55A5A6423840}"/>
                </a:ext>
              </a:extLst>
            </p:cNvPr>
            <p:cNvSpPr/>
            <p:nvPr/>
          </p:nvSpPr>
          <p:spPr>
            <a:xfrm>
              <a:off x="1017889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9" name="tx64">
              <a:extLst>
                <a:ext uri="{FF2B5EF4-FFF2-40B4-BE49-F238E27FC236}">
                  <a16:creationId xmlns:a16="http://schemas.microsoft.com/office/drawing/2014/main" id="{A2EBA678-38F1-A1CB-8A07-A56ECE270201}"/>
                </a:ext>
              </a:extLst>
            </p:cNvPr>
            <p:cNvSpPr/>
            <p:nvPr/>
          </p:nvSpPr>
          <p:spPr>
            <a:xfrm>
              <a:off x="2355601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</a:t>
              </a:r>
            </a:p>
          </p:txBody>
        </p:sp>
        <p:sp>
          <p:nvSpPr>
            <p:cNvPr id="310" name="tx65">
              <a:extLst>
                <a:ext uri="{FF2B5EF4-FFF2-40B4-BE49-F238E27FC236}">
                  <a16:creationId xmlns:a16="http://schemas.microsoft.com/office/drawing/2014/main" id="{089A370E-8BCA-349D-AB44-43F12B5BEC88}"/>
                </a:ext>
              </a:extLst>
            </p:cNvPr>
            <p:cNvSpPr/>
            <p:nvPr/>
          </p:nvSpPr>
          <p:spPr>
            <a:xfrm>
              <a:off x="2878713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H4K20me1.regress.H3.c7</a:t>
              </a:r>
            </a:p>
          </p:txBody>
        </p:sp>
        <p:sp>
          <p:nvSpPr>
            <p:cNvPr id="311" name="tx66">
              <a:extLst>
                <a:ext uri="{FF2B5EF4-FFF2-40B4-BE49-F238E27FC236}">
                  <a16:creationId xmlns:a16="http://schemas.microsoft.com/office/drawing/2014/main" id="{B6BAC358-50F9-50D8-3A51-CC7CA67F13BE}"/>
                </a:ext>
              </a:extLst>
            </p:cNvPr>
            <p:cNvSpPr/>
            <p:nvPr/>
          </p:nvSpPr>
          <p:spPr>
            <a:xfrm>
              <a:off x="3401826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H4K20me1.regress.H3.c3</a:t>
              </a:r>
            </a:p>
          </p:txBody>
        </p:sp>
        <p:sp>
          <p:nvSpPr>
            <p:cNvPr id="312" name="tx67">
              <a:extLst>
                <a:ext uri="{FF2B5EF4-FFF2-40B4-BE49-F238E27FC236}">
                  <a16:creationId xmlns:a16="http://schemas.microsoft.com/office/drawing/2014/main" id="{9C241241-55E9-3450-B5C3-E2947C29C88C}"/>
                </a:ext>
              </a:extLst>
            </p:cNvPr>
            <p:cNvSpPr/>
            <p:nvPr/>
          </p:nvSpPr>
          <p:spPr>
            <a:xfrm>
              <a:off x="3924939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H4K20me1.regress.H3.c8</a:t>
              </a:r>
            </a:p>
          </p:txBody>
        </p:sp>
        <p:sp>
          <p:nvSpPr>
            <p:cNvPr id="313" name="tx68">
              <a:extLst>
                <a:ext uri="{FF2B5EF4-FFF2-40B4-BE49-F238E27FC236}">
                  <a16:creationId xmlns:a16="http://schemas.microsoft.com/office/drawing/2014/main" id="{A78240B2-DCC6-FAE4-A7D5-225E950C1219}"/>
                </a:ext>
              </a:extLst>
            </p:cNvPr>
            <p:cNvSpPr/>
            <p:nvPr/>
          </p:nvSpPr>
          <p:spPr>
            <a:xfrm>
              <a:off x="4448052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H4K20me1.regress.H3.c5</a:t>
              </a:r>
            </a:p>
          </p:txBody>
        </p:sp>
        <p:sp>
          <p:nvSpPr>
            <p:cNvPr id="314" name="tx69">
              <a:extLst>
                <a:ext uri="{FF2B5EF4-FFF2-40B4-BE49-F238E27FC236}">
                  <a16:creationId xmlns:a16="http://schemas.microsoft.com/office/drawing/2014/main" id="{6AF4C8C7-EE88-EEDF-CE8B-A1988F52BEAE}"/>
                </a:ext>
              </a:extLst>
            </p:cNvPr>
            <p:cNvSpPr/>
            <p:nvPr/>
          </p:nvSpPr>
          <p:spPr>
            <a:xfrm>
              <a:off x="4971165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H4K20me1.regress.H3.c6</a:t>
              </a:r>
            </a:p>
          </p:txBody>
        </p:sp>
        <p:sp>
          <p:nvSpPr>
            <p:cNvPr id="315" name="tx70">
              <a:extLst>
                <a:ext uri="{FF2B5EF4-FFF2-40B4-BE49-F238E27FC236}">
                  <a16:creationId xmlns:a16="http://schemas.microsoft.com/office/drawing/2014/main" id="{390CFCDC-F5A8-C151-2277-EDDBE991A3C0}"/>
                </a:ext>
              </a:extLst>
            </p:cNvPr>
            <p:cNvSpPr/>
            <p:nvPr/>
          </p:nvSpPr>
          <p:spPr>
            <a:xfrm>
              <a:off x="5444836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H4K20me1.regress.H3.c12</a:t>
              </a:r>
            </a:p>
          </p:txBody>
        </p:sp>
        <p:sp>
          <p:nvSpPr>
            <p:cNvPr id="316" name="tx71">
              <a:extLst>
                <a:ext uri="{FF2B5EF4-FFF2-40B4-BE49-F238E27FC236}">
                  <a16:creationId xmlns:a16="http://schemas.microsoft.com/office/drawing/2014/main" id="{9C32F446-C151-2A03-210D-C38DF791B745}"/>
                </a:ext>
              </a:extLst>
            </p:cNvPr>
            <p:cNvSpPr/>
            <p:nvPr/>
          </p:nvSpPr>
          <p:spPr>
            <a:xfrm>
              <a:off x="5967949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H4K20me1.regress.H3.c15</a:t>
              </a:r>
            </a:p>
          </p:txBody>
        </p:sp>
        <p:sp>
          <p:nvSpPr>
            <p:cNvPr id="317" name="tx72">
              <a:extLst>
                <a:ext uri="{FF2B5EF4-FFF2-40B4-BE49-F238E27FC236}">
                  <a16:creationId xmlns:a16="http://schemas.microsoft.com/office/drawing/2014/main" id="{82A96ECF-8243-3429-F831-6F26D2C9009F}"/>
                </a:ext>
              </a:extLst>
            </p:cNvPr>
            <p:cNvSpPr/>
            <p:nvPr/>
          </p:nvSpPr>
          <p:spPr>
            <a:xfrm>
              <a:off x="6491062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H4K20me1.regress.H3.c14</a:t>
              </a:r>
            </a:p>
          </p:txBody>
        </p:sp>
        <p:sp>
          <p:nvSpPr>
            <p:cNvPr id="318" name="tx73">
              <a:extLst>
                <a:ext uri="{FF2B5EF4-FFF2-40B4-BE49-F238E27FC236}">
                  <a16:creationId xmlns:a16="http://schemas.microsoft.com/office/drawing/2014/main" id="{82767F8E-E538-7F01-0AEA-F49A70CB5CF7}"/>
                </a:ext>
              </a:extLst>
            </p:cNvPr>
            <p:cNvSpPr/>
            <p:nvPr/>
          </p:nvSpPr>
          <p:spPr>
            <a:xfrm>
              <a:off x="7014174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H4K20me1.regress.H3.c16</a:t>
              </a:r>
            </a:p>
          </p:txBody>
        </p:sp>
        <p:sp>
          <p:nvSpPr>
            <p:cNvPr id="319" name="tx74">
              <a:extLst>
                <a:ext uri="{FF2B5EF4-FFF2-40B4-BE49-F238E27FC236}">
                  <a16:creationId xmlns:a16="http://schemas.microsoft.com/office/drawing/2014/main" id="{5841261B-73FE-AC5B-A4CB-85BCC3A6E236}"/>
                </a:ext>
              </a:extLst>
            </p:cNvPr>
            <p:cNvSpPr/>
            <p:nvPr/>
          </p:nvSpPr>
          <p:spPr>
            <a:xfrm>
              <a:off x="7537287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H4K20me1.regress.H3.c13</a:t>
              </a:r>
            </a:p>
          </p:txBody>
        </p:sp>
        <p:sp>
          <p:nvSpPr>
            <p:cNvPr id="320" name="tx75">
              <a:extLst>
                <a:ext uri="{FF2B5EF4-FFF2-40B4-BE49-F238E27FC236}">
                  <a16:creationId xmlns:a16="http://schemas.microsoft.com/office/drawing/2014/main" id="{191D7AA5-9340-91C4-3C45-A4317F8D50E3}"/>
                </a:ext>
              </a:extLst>
            </p:cNvPr>
            <p:cNvSpPr/>
            <p:nvPr/>
          </p:nvSpPr>
          <p:spPr>
            <a:xfrm>
              <a:off x="8060400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H4K20me1.regress.H3.c17</a:t>
              </a:r>
            </a:p>
          </p:txBody>
        </p:sp>
        <p:sp>
          <p:nvSpPr>
            <p:cNvPr id="321" name="tx76">
              <a:extLst>
                <a:ext uri="{FF2B5EF4-FFF2-40B4-BE49-F238E27FC236}">
                  <a16:creationId xmlns:a16="http://schemas.microsoft.com/office/drawing/2014/main" id="{7CFC50AC-CD26-E040-E6A4-5FE576A4E9DF}"/>
                </a:ext>
              </a:extLst>
            </p:cNvPr>
            <p:cNvSpPr/>
            <p:nvPr/>
          </p:nvSpPr>
          <p:spPr>
            <a:xfrm>
              <a:off x="8583513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H4K20me1.regress.H3.c18</a:t>
              </a:r>
            </a:p>
          </p:txBody>
        </p:sp>
        <p:sp>
          <p:nvSpPr>
            <p:cNvPr id="322" name="tx77">
              <a:extLst>
                <a:ext uri="{FF2B5EF4-FFF2-40B4-BE49-F238E27FC236}">
                  <a16:creationId xmlns:a16="http://schemas.microsoft.com/office/drawing/2014/main" id="{9A3D9A9B-2655-FBE7-CD8C-E9448189E035}"/>
                </a:ext>
              </a:extLst>
            </p:cNvPr>
            <p:cNvSpPr/>
            <p:nvPr/>
          </p:nvSpPr>
          <p:spPr>
            <a:xfrm>
              <a:off x="10055399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323" name="tx78">
              <a:extLst>
                <a:ext uri="{FF2B5EF4-FFF2-40B4-BE49-F238E27FC236}">
                  <a16:creationId xmlns:a16="http://schemas.microsoft.com/office/drawing/2014/main" id="{EFAB9630-41D6-3F79-4277-396DAB0555B1}"/>
                </a:ext>
              </a:extLst>
            </p:cNvPr>
            <p:cNvSpPr/>
            <p:nvPr/>
          </p:nvSpPr>
          <p:spPr>
            <a:xfrm>
              <a:off x="6603934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324" name="tx79">
              <a:extLst>
                <a:ext uri="{FF2B5EF4-FFF2-40B4-BE49-F238E27FC236}">
                  <a16:creationId xmlns:a16="http://schemas.microsoft.com/office/drawing/2014/main" id="{1C4ED106-5977-A4DE-FC14-16400B9D1CFE}"/>
                </a:ext>
              </a:extLst>
            </p:cNvPr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325" name="rc80">
              <a:extLst>
                <a:ext uri="{FF2B5EF4-FFF2-40B4-BE49-F238E27FC236}">
                  <a16:creationId xmlns:a16="http://schemas.microsoft.com/office/drawing/2014/main" id="{4CE34D48-F8F7-7A5E-6CF3-F80AE7A408D1}"/>
                </a:ext>
              </a:extLst>
            </p:cNvPr>
            <p:cNvSpPr/>
            <p:nvPr/>
          </p:nvSpPr>
          <p:spPr>
            <a:xfrm>
              <a:off x="10631941" y="3560373"/>
              <a:ext cx="1776219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26" name="tx81">
              <a:extLst>
                <a:ext uri="{FF2B5EF4-FFF2-40B4-BE49-F238E27FC236}">
                  <a16:creationId xmlns:a16="http://schemas.microsoft.com/office/drawing/2014/main" id="{D77F6D71-7B12-4DCD-2500-B361C0B2BC2A}"/>
                </a:ext>
              </a:extLst>
            </p:cNvPr>
            <p:cNvSpPr/>
            <p:nvPr/>
          </p:nvSpPr>
          <p:spPr>
            <a:xfrm>
              <a:off x="10701530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327" name="rc82">
              <a:extLst>
                <a:ext uri="{FF2B5EF4-FFF2-40B4-BE49-F238E27FC236}">
                  <a16:creationId xmlns:a16="http://schemas.microsoft.com/office/drawing/2014/main" id="{A8F2FC1A-028A-4DF9-6CAF-84F0FCD10E74}"/>
                </a:ext>
              </a:extLst>
            </p:cNvPr>
            <p:cNvSpPr/>
            <p:nvPr/>
          </p:nvSpPr>
          <p:spPr>
            <a:xfrm>
              <a:off x="10701530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28" name="rc83">
              <a:extLst>
                <a:ext uri="{FF2B5EF4-FFF2-40B4-BE49-F238E27FC236}">
                  <a16:creationId xmlns:a16="http://schemas.microsoft.com/office/drawing/2014/main" id="{48DE0A3F-C1EC-6288-D579-B4E37B93676B}"/>
                </a:ext>
              </a:extLst>
            </p:cNvPr>
            <p:cNvSpPr/>
            <p:nvPr/>
          </p:nvSpPr>
          <p:spPr>
            <a:xfrm>
              <a:off x="10710530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9" name="rc84">
              <a:extLst>
                <a:ext uri="{FF2B5EF4-FFF2-40B4-BE49-F238E27FC236}">
                  <a16:creationId xmlns:a16="http://schemas.microsoft.com/office/drawing/2014/main" id="{DFF62A60-C0A4-9663-0F8D-537B006CE28D}"/>
                </a:ext>
              </a:extLst>
            </p:cNvPr>
            <p:cNvSpPr/>
            <p:nvPr/>
          </p:nvSpPr>
          <p:spPr>
            <a:xfrm>
              <a:off x="10701530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0" name="rc85">
              <a:extLst>
                <a:ext uri="{FF2B5EF4-FFF2-40B4-BE49-F238E27FC236}">
                  <a16:creationId xmlns:a16="http://schemas.microsoft.com/office/drawing/2014/main" id="{5252E604-E015-E83A-115A-F88578616F78}"/>
                </a:ext>
              </a:extLst>
            </p:cNvPr>
            <p:cNvSpPr/>
            <p:nvPr/>
          </p:nvSpPr>
          <p:spPr>
            <a:xfrm>
              <a:off x="10710530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1" name="rc86">
              <a:extLst>
                <a:ext uri="{FF2B5EF4-FFF2-40B4-BE49-F238E27FC236}">
                  <a16:creationId xmlns:a16="http://schemas.microsoft.com/office/drawing/2014/main" id="{EBF4EDC3-AFE1-6497-76B0-A951A2B42CB9}"/>
                </a:ext>
              </a:extLst>
            </p:cNvPr>
            <p:cNvSpPr/>
            <p:nvPr/>
          </p:nvSpPr>
          <p:spPr>
            <a:xfrm>
              <a:off x="10701530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2" name="rc87">
              <a:extLst>
                <a:ext uri="{FF2B5EF4-FFF2-40B4-BE49-F238E27FC236}">
                  <a16:creationId xmlns:a16="http://schemas.microsoft.com/office/drawing/2014/main" id="{1CCBFF4C-937D-31D7-B72C-413F952DDFE1}"/>
                </a:ext>
              </a:extLst>
            </p:cNvPr>
            <p:cNvSpPr/>
            <p:nvPr/>
          </p:nvSpPr>
          <p:spPr>
            <a:xfrm>
              <a:off x="10710530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3" name="rc88">
              <a:extLst>
                <a:ext uri="{FF2B5EF4-FFF2-40B4-BE49-F238E27FC236}">
                  <a16:creationId xmlns:a16="http://schemas.microsoft.com/office/drawing/2014/main" id="{2DA7A8E0-FB45-DAF2-A0A6-D6B66ECC626A}"/>
                </a:ext>
              </a:extLst>
            </p:cNvPr>
            <p:cNvSpPr/>
            <p:nvPr/>
          </p:nvSpPr>
          <p:spPr>
            <a:xfrm>
              <a:off x="10701530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4" name="rc89">
              <a:extLst>
                <a:ext uri="{FF2B5EF4-FFF2-40B4-BE49-F238E27FC236}">
                  <a16:creationId xmlns:a16="http://schemas.microsoft.com/office/drawing/2014/main" id="{113CB43B-98D2-DA44-FF0C-94C4B594DF5E}"/>
                </a:ext>
              </a:extLst>
            </p:cNvPr>
            <p:cNvSpPr/>
            <p:nvPr/>
          </p:nvSpPr>
          <p:spPr>
            <a:xfrm>
              <a:off x="10710530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5" name="rc90">
              <a:extLst>
                <a:ext uri="{FF2B5EF4-FFF2-40B4-BE49-F238E27FC236}">
                  <a16:creationId xmlns:a16="http://schemas.microsoft.com/office/drawing/2014/main" id="{30AFE1FB-2F1B-E70B-5207-B129DF5AB21C}"/>
                </a:ext>
              </a:extLst>
            </p:cNvPr>
            <p:cNvSpPr/>
            <p:nvPr/>
          </p:nvSpPr>
          <p:spPr>
            <a:xfrm>
              <a:off x="10701530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6" name="rc91">
              <a:extLst>
                <a:ext uri="{FF2B5EF4-FFF2-40B4-BE49-F238E27FC236}">
                  <a16:creationId xmlns:a16="http://schemas.microsoft.com/office/drawing/2014/main" id="{686FF706-44D8-51F8-74DC-A19F188E9F7C}"/>
                </a:ext>
              </a:extLst>
            </p:cNvPr>
            <p:cNvSpPr/>
            <p:nvPr/>
          </p:nvSpPr>
          <p:spPr>
            <a:xfrm>
              <a:off x="10710530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7" name="rc92">
              <a:extLst>
                <a:ext uri="{FF2B5EF4-FFF2-40B4-BE49-F238E27FC236}">
                  <a16:creationId xmlns:a16="http://schemas.microsoft.com/office/drawing/2014/main" id="{91D3C807-3E7F-C16A-DC33-9203699C5C28}"/>
                </a:ext>
              </a:extLst>
            </p:cNvPr>
            <p:cNvSpPr/>
            <p:nvPr/>
          </p:nvSpPr>
          <p:spPr>
            <a:xfrm>
              <a:off x="10701530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8" name="rc93">
              <a:extLst>
                <a:ext uri="{FF2B5EF4-FFF2-40B4-BE49-F238E27FC236}">
                  <a16:creationId xmlns:a16="http://schemas.microsoft.com/office/drawing/2014/main" id="{1158200B-BF30-23CB-1471-0672AC5F5883}"/>
                </a:ext>
              </a:extLst>
            </p:cNvPr>
            <p:cNvSpPr/>
            <p:nvPr/>
          </p:nvSpPr>
          <p:spPr>
            <a:xfrm>
              <a:off x="10710530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9" name="rc94">
              <a:extLst>
                <a:ext uri="{FF2B5EF4-FFF2-40B4-BE49-F238E27FC236}">
                  <a16:creationId xmlns:a16="http://schemas.microsoft.com/office/drawing/2014/main" id="{0B489708-7D27-4912-0B1C-8E9A847FADD8}"/>
                </a:ext>
              </a:extLst>
            </p:cNvPr>
            <p:cNvSpPr/>
            <p:nvPr/>
          </p:nvSpPr>
          <p:spPr>
            <a:xfrm>
              <a:off x="10701530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0" name="rc95">
              <a:extLst>
                <a:ext uri="{FF2B5EF4-FFF2-40B4-BE49-F238E27FC236}">
                  <a16:creationId xmlns:a16="http://schemas.microsoft.com/office/drawing/2014/main" id="{A690C354-5FDF-C0B3-61CE-2A630D74F4EA}"/>
                </a:ext>
              </a:extLst>
            </p:cNvPr>
            <p:cNvSpPr/>
            <p:nvPr/>
          </p:nvSpPr>
          <p:spPr>
            <a:xfrm>
              <a:off x="10710530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1" name="rc96">
              <a:extLst>
                <a:ext uri="{FF2B5EF4-FFF2-40B4-BE49-F238E27FC236}">
                  <a16:creationId xmlns:a16="http://schemas.microsoft.com/office/drawing/2014/main" id="{236F819A-E3EC-88F7-A7BF-8D0CEB9E28A2}"/>
                </a:ext>
              </a:extLst>
            </p:cNvPr>
            <p:cNvSpPr/>
            <p:nvPr/>
          </p:nvSpPr>
          <p:spPr>
            <a:xfrm>
              <a:off x="10701530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2" name="rc97">
              <a:extLst>
                <a:ext uri="{FF2B5EF4-FFF2-40B4-BE49-F238E27FC236}">
                  <a16:creationId xmlns:a16="http://schemas.microsoft.com/office/drawing/2014/main" id="{A56A4066-1253-29B7-5530-F4F6FEF48333}"/>
                </a:ext>
              </a:extLst>
            </p:cNvPr>
            <p:cNvSpPr/>
            <p:nvPr/>
          </p:nvSpPr>
          <p:spPr>
            <a:xfrm>
              <a:off x="10710530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3" name="rc98">
              <a:extLst>
                <a:ext uri="{FF2B5EF4-FFF2-40B4-BE49-F238E27FC236}">
                  <a16:creationId xmlns:a16="http://schemas.microsoft.com/office/drawing/2014/main" id="{F2F7E7EF-D19D-9B31-7A99-610636E8B170}"/>
                </a:ext>
              </a:extLst>
            </p:cNvPr>
            <p:cNvSpPr/>
            <p:nvPr/>
          </p:nvSpPr>
          <p:spPr>
            <a:xfrm>
              <a:off x="10701530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4" name="rc99">
              <a:extLst>
                <a:ext uri="{FF2B5EF4-FFF2-40B4-BE49-F238E27FC236}">
                  <a16:creationId xmlns:a16="http://schemas.microsoft.com/office/drawing/2014/main" id="{F3C0EC35-06FE-0DEB-117B-42E2AC295AC0}"/>
                </a:ext>
              </a:extLst>
            </p:cNvPr>
            <p:cNvSpPr/>
            <p:nvPr/>
          </p:nvSpPr>
          <p:spPr>
            <a:xfrm>
              <a:off x="10710530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5" name="rc100">
              <a:extLst>
                <a:ext uri="{FF2B5EF4-FFF2-40B4-BE49-F238E27FC236}">
                  <a16:creationId xmlns:a16="http://schemas.microsoft.com/office/drawing/2014/main" id="{DC538584-DD4D-96E6-8053-5C44C6C22982}"/>
                </a:ext>
              </a:extLst>
            </p:cNvPr>
            <p:cNvSpPr/>
            <p:nvPr/>
          </p:nvSpPr>
          <p:spPr>
            <a:xfrm>
              <a:off x="10701530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6" name="rc101">
              <a:extLst>
                <a:ext uri="{FF2B5EF4-FFF2-40B4-BE49-F238E27FC236}">
                  <a16:creationId xmlns:a16="http://schemas.microsoft.com/office/drawing/2014/main" id="{29BF2F3C-78B1-C172-DCF1-F3B67D71C258}"/>
                </a:ext>
              </a:extLst>
            </p:cNvPr>
            <p:cNvSpPr/>
            <p:nvPr/>
          </p:nvSpPr>
          <p:spPr>
            <a:xfrm>
              <a:off x="10710530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7" name="rc102">
              <a:extLst>
                <a:ext uri="{FF2B5EF4-FFF2-40B4-BE49-F238E27FC236}">
                  <a16:creationId xmlns:a16="http://schemas.microsoft.com/office/drawing/2014/main" id="{4E78923A-259F-A1DB-7FFB-93F037EC38E2}"/>
                </a:ext>
              </a:extLst>
            </p:cNvPr>
            <p:cNvSpPr/>
            <p:nvPr/>
          </p:nvSpPr>
          <p:spPr>
            <a:xfrm>
              <a:off x="10701530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8" name="rc103">
              <a:extLst>
                <a:ext uri="{FF2B5EF4-FFF2-40B4-BE49-F238E27FC236}">
                  <a16:creationId xmlns:a16="http://schemas.microsoft.com/office/drawing/2014/main" id="{16B735C5-CCD3-593B-50EC-EDC2500CCC7A}"/>
                </a:ext>
              </a:extLst>
            </p:cNvPr>
            <p:cNvSpPr/>
            <p:nvPr/>
          </p:nvSpPr>
          <p:spPr>
            <a:xfrm>
              <a:off x="10710530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9" name="rc104">
              <a:extLst>
                <a:ext uri="{FF2B5EF4-FFF2-40B4-BE49-F238E27FC236}">
                  <a16:creationId xmlns:a16="http://schemas.microsoft.com/office/drawing/2014/main" id="{A0096AD0-CB90-30AA-1D96-63DC9913BA7E}"/>
                </a:ext>
              </a:extLst>
            </p:cNvPr>
            <p:cNvSpPr/>
            <p:nvPr/>
          </p:nvSpPr>
          <p:spPr>
            <a:xfrm>
              <a:off x="10701530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0" name="rc105">
              <a:extLst>
                <a:ext uri="{FF2B5EF4-FFF2-40B4-BE49-F238E27FC236}">
                  <a16:creationId xmlns:a16="http://schemas.microsoft.com/office/drawing/2014/main" id="{1AF44F27-1B62-F25B-6D79-BFFD31B8B070}"/>
                </a:ext>
              </a:extLst>
            </p:cNvPr>
            <p:cNvSpPr/>
            <p:nvPr/>
          </p:nvSpPr>
          <p:spPr>
            <a:xfrm>
              <a:off x="10710530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1" name="rc106">
              <a:extLst>
                <a:ext uri="{FF2B5EF4-FFF2-40B4-BE49-F238E27FC236}">
                  <a16:creationId xmlns:a16="http://schemas.microsoft.com/office/drawing/2014/main" id="{9FFB0F27-12FE-4C6D-901F-F7DC8A51D58F}"/>
                </a:ext>
              </a:extLst>
            </p:cNvPr>
            <p:cNvSpPr/>
            <p:nvPr/>
          </p:nvSpPr>
          <p:spPr>
            <a:xfrm>
              <a:off x="10701530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2" name="rc107">
              <a:extLst>
                <a:ext uri="{FF2B5EF4-FFF2-40B4-BE49-F238E27FC236}">
                  <a16:creationId xmlns:a16="http://schemas.microsoft.com/office/drawing/2014/main" id="{6C78B81E-8F91-200E-6AA1-6FC47030113C}"/>
                </a:ext>
              </a:extLst>
            </p:cNvPr>
            <p:cNvSpPr/>
            <p:nvPr/>
          </p:nvSpPr>
          <p:spPr>
            <a:xfrm>
              <a:off x="10710530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3" name="rc108">
              <a:extLst>
                <a:ext uri="{FF2B5EF4-FFF2-40B4-BE49-F238E27FC236}">
                  <a16:creationId xmlns:a16="http://schemas.microsoft.com/office/drawing/2014/main" id="{9CBEC032-0171-5E17-62B4-9F8EFF7D44D7}"/>
                </a:ext>
              </a:extLst>
            </p:cNvPr>
            <p:cNvSpPr/>
            <p:nvPr/>
          </p:nvSpPr>
          <p:spPr>
            <a:xfrm>
              <a:off x="10701530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4" name="rc109">
              <a:extLst>
                <a:ext uri="{FF2B5EF4-FFF2-40B4-BE49-F238E27FC236}">
                  <a16:creationId xmlns:a16="http://schemas.microsoft.com/office/drawing/2014/main" id="{9E0903F9-BE19-A1ED-1EFB-62DBE993F98F}"/>
                </a:ext>
              </a:extLst>
            </p:cNvPr>
            <p:cNvSpPr/>
            <p:nvPr/>
          </p:nvSpPr>
          <p:spPr>
            <a:xfrm>
              <a:off x="10710530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5" name="tx110">
              <a:extLst>
                <a:ext uri="{FF2B5EF4-FFF2-40B4-BE49-F238E27FC236}">
                  <a16:creationId xmlns:a16="http://schemas.microsoft.com/office/drawing/2014/main" id="{86C294C5-CA86-0321-7F31-1F97EA49E5A5}"/>
                </a:ext>
              </a:extLst>
            </p:cNvPr>
            <p:cNvSpPr/>
            <p:nvPr/>
          </p:nvSpPr>
          <p:spPr>
            <a:xfrm>
              <a:off x="10990575" y="3873876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</a:t>
              </a:r>
            </a:p>
          </p:txBody>
        </p:sp>
        <p:sp>
          <p:nvSpPr>
            <p:cNvPr id="356" name="tx111">
              <a:extLst>
                <a:ext uri="{FF2B5EF4-FFF2-40B4-BE49-F238E27FC236}">
                  <a16:creationId xmlns:a16="http://schemas.microsoft.com/office/drawing/2014/main" id="{9F24D98A-2C4D-EB1C-74BA-29E05FAE1A3F}"/>
                </a:ext>
              </a:extLst>
            </p:cNvPr>
            <p:cNvSpPr/>
            <p:nvPr/>
          </p:nvSpPr>
          <p:spPr>
            <a:xfrm>
              <a:off x="10990575" y="4093332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H4K20me1.regress.H3.c7</a:t>
              </a:r>
            </a:p>
          </p:txBody>
        </p:sp>
        <p:sp>
          <p:nvSpPr>
            <p:cNvPr id="357" name="tx112">
              <a:extLst>
                <a:ext uri="{FF2B5EF4-FFF2-40B4-BE49-F238E27FC236}">
                  <a16:creationId xmlns:a16="http://schemas.microsoft.com/office/drawing/2014/main" id="{5F2EEC19-DBF6-3EA5-54BD-A5F9595D9A40}"/>
                </a:ext>
              </a:extLst>
            </p:cNvPr>
            <p:cNvSpPr/>
            <p:nvPr/>
          </p:nvSpPr>
          <p:spPr>
            <a:xfrm>
              <a:off x="10990575" y="4312788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H4K20me1.regress.H3.c3</a:t>
              </a:r>
            </a:p>
          </p:txBody>
        </p:sp>
        <p:sp>
          <p:nvSpPr>
            <p:cNvPr id="358" name="tx113">
              <a:extLst>
                <a:ext uri="{FF2B5EF4-FFF2-40B4-BE49-F238E27FC236}">
                  <a16:creationId xmlns:a16="http://schemas.microsoft.com/office/drawing/2014/main" id="{D759DCE6-18F3-205B-B850-A0F0D02B138E}"/>
                </a:ext>
              </a:extLst>
            </p:cNvPr>
            <p:cNvSpPr/>
            <p:nvPr/>
          </p:nvSpPr>
          <p:spPr>
            <a:xfrm>
              <a:off x="10990575" y="4532244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H4K20me1.regress.H3.c8</a:t>
              </a:r>
            </a:p>
          </p:txBody>
        </p:sp>
        <p:sp>
          <p:nvSpPr>
            <p:cNvPr id="359" name="tx114">
              <a:extLst>
                <a:ext uri="{FF2B5EF4-FFF2-40B4-BE49-F238E27FC236}">
                  <a16:creationId xmlns:a16="http://schemas.microsoft.com/office/drawing/2014/main" id="{008B45B4-D9BE-D493-D2E6-C9D8F5FB1AC4}"/>
                </a:ext>
              </a:extLst>
            </p:cNvPr>
            <p:cNvSpPr/>
            <p:nvPr/>
          </p:nvSpPr>
          <p:spPr>
            <a:xfrm>
              <a:off x="10990575" y="4751700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H4K20me1.regress.H3.c5</a:t>
              </a:r>
            </a:p>
          </p:txBody>
        </p:sp>
        <p:sp>
          <p:nvSpPr>
            <p:cNvPr id="360" name="tx115">
              <a:extLst>
                <a:ext uri="{FF2B5EF4-FFF2-40B4-BE49-F238E27FC236}">
                  <a16:creationId xmlns:a16="http://schemas.microsoft.com/office/drawing/2014/main" id="{56AF60C5-5DF1-9760-18FC-A377F2CC420B}"/>
                </a:ext>
              </a:extLst>
            </p:cNvPr>
            <p:cNvSpPr/>
            <p:nvPr/>
          </p:nvSpPr>
          <p:spPr>
            <a:xfrm>
              <a:off x="10990575" y="4971156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H4K20me1.regress.H3.c6</a:t>
              </a:r>
            </a:p>
          </p:txBody>
        </p:sp>
        <p:sp>
          <p:nvSpPr>
            <p:cNvPr id="361" name="tx116">
              <a:extLst>
                <a:ext uri="{FF2B5EF4-FFF2-40B4-BE49-F238E27FC236}">
                  <a16:creationId xmlns:a16="http://schemas.microsoft.com/office/drawing/2014/main" id="{6C823F4A-9F11-02A3-A01F-3E65E732E97F}"/>
                </a:ext>
              </a:extLst>
            </p:cNvPr>
            <p:cNvSpPr/>
            <p:nvPr/>
          </p:nvSpPr>
          <p:spPr>
            <a:xfrm>
              <a:off x="10990575" y="5190612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H4K20me1.regress.H3.c12</a:t>
              </a:r>
            </a:p>
          </p:txBody>
        </p:sp>
        <p:sp>
          <p:nvSpPr>
            <p:cNvPr id="362" name="tx117">
              <a:extLst>
                <a:ext uri="{FF2B5EF4-FFF2-40B4-BE49-F238E27FC236}">
                  <a16:creationId xmlns:a16="http://schemas.microsoft.com/office/drawing/2014/main" id="{895EBF54-F558-80BB-81E6-AE72683858A5}"/>
                </a:ext>
              </a:extLst>
            </p:cNvPr>
            <p:cNvSpPr/>
            <p:nvPr/>
          </p:nvSpPr>
          <p:spPr>
            <a:xfrm>
              <a:off x="10990575" y="5410068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H4K20me1.regress.H3.c15</a:t>
              </a:r>
            </a:p>
          </p:txBody>
        </p:sp>
        <p:sp>
          <p:nvSpPr>
            <p:cNvPr id="363" name="tx118">
              <a:extLst>
                <a:ext uri="{FF2B5EF4-FFF2-40B4-BE49-F238E27FC236}">
                  <a16:creationId xmlns:a16="http://schemas.microsoft.com/office/drawing/2014/main" id="{B328EC3B-050F-26F6-B6D0-E6783FD9F6E6}"/>
                </a:ext>
              </a:extLst>
            </p:cNvPr>
            <p:cNvSpPr/>
            <p:nvPr/>
          </p:nvSpPr>
          <p:spPr>
            <a:xfrm>
              <a:off x="10990575" y="5629524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H4K20me1.regress.H3.c14</a:t>
              </a:r>
            </a:p>
          </p:txBody>
        </p:sp>
        <p:sp>
          <p:nvSpPr>
            <p:cNvPr id="364" name="tx119">
              <a:extLst>
                <a:ext uri="{FF2B5EF4-FFF2-40B4-BE49-F238E27FC236}">
                  <a16:creationId xmlns:a16="http://schemas.microsoft.com/office/drawing/2014/main" id="{81F3A802-9EFA-C813-977E-A787EE544C5B}"/>
                </a:ext>
              </a:extLst>
            </p:cNvPr>
            <p:cNvSpPr/>
            <p:nvPr/>
          </p:nvSpPr>
          <p:spPr>
            <a:xfrm>
              <a:off x="10990575" y="5848980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H4K20me1.regress.H3.c16</a:t>
              </a:r>
            </a:p>
          </p:txBody>
        </p:sp>
        <p:sp>
          <p:nvSpPr>
            <p:cNvPr id="365" name="tx120">
              <a:extLst>
                <a:ext uri="{FF2B5EF4-FFF2-40B4-BE49-F238E27FC236}">
                  <a16:creationId xmlns:a16="http://schemas.microsoft.com/office/drawing/2014/main" id="{EBC3E947-A420-443C-BA77-183C0CB3B8D7}"/>
                </a:ext>
              </a:extLst>
            </p:cNvPr>
            <p:cNvSpPr/>
            <p:nvPr/>
          </p:nvSpPr>
          <p:spPr>
            <a:xfrm>
              <a:off x="10990575" y="6068436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H4K20me1.regress.H3.c13</a:t>
              </a:r>
            </a:p>
          </p:txBody>
        </p:sp>
        <p:sp>
          <p:nvSpPr>
            <p:cNvPr id="366" name="tx121">
              <a:extLst>
                <a:ext uri="{FF2B5EF4-FFF2-40B4-BE49-F238E27FC236}">
                  <a16:creationId xmlns:a16="http://schemas.microsoft.com/office/drawing/2014/main" id="{C9FCEC6D-780D-73D9-41BE-6F2559959104}"/>
                </a:ext>
              </a:extLst>
            </p:cNvPr>
            <p:cNvSpPr/>
            <p:nvPr/>
          </p:nvSpPr>
          <p:spPr>
            <a:xfrm>
              <a:off x="10990575" y="6287892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H4K20me1.regress.H3.c17</a:t>
              </a:r>
            </a:p>
          </p:txBody>
        </p:sp>
        <p:sp>
          <p:nvSpPr>
            <p:cNvPr id="367" name="tx122">
              <a:extLst>
                <a:ext uri="{FF2B5EF4-FFF2-40B4-BE49-F238E27FC236}">
                  <a16:creationId xmlns:a16="http://schemas.microsoft.com/office/drawing/2014/main" id="{81D11701-0AD9-50A6-A4A3-2137CE0AB16B}"/>
                </a:ext>
              </a:extLst>
            </p:cNvPr>
            <p:cNvSpPr/>
            <p:nvPr/>
          </p:nvSpPr>
          <p:spPr>
            <a:xfrm>
              <a:off x="10990575" y="6507348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H4K20me1.regress.H3.c18</a:t>
              </a:r>
            </a:p>
          </p:txBody>
        </p:sp>
        <p:sp>
          <p:nvSpPr>
            <p:cNvPr id="368" name="tx123">
              <a:extLst>
                <a:ext uri="{FF2B5EF4-FFF2-40B4-BE49-F238E27FC236}">
                  <a16:creationId xmlns:a16="http://schemas.microsoft.com/office/drawing/2014/main" id="{8F94BF74-42E3-CEA6-DF7E-C3DA0DE7FD94}"/>
                </a:ext>
              </a:extLst>
            </p:cNvPr>
            <p:cNvSpPr/>
            <p:nvPr/>
          </p:nvSpPr>
          <p:spPr>
            <a:xfrm>
              <a:off x="10990575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369" name="tx124">
              <a:extLst>
                <a:ext uri="{FF2B5EF4-FFF2-40B4-BE49-F238E27FC236}">
                  <a16:creationId xmlns:a16="http://schemas.microsoft.com/office/drawing/2014/main" id="{6F935317-1278-50EA-515B-A619D12DF3C9}"/>
                </a:ext>
              </a:extLst>
            </p:cNvPr>
            <p:cNvSpPr/>
            <p:nvPr/>
          </p:nvSpPr>
          <p:spPr>
            <a:xfrm>
              <a:off x="3064560" y="3057080"/>
              <a:ext cx="3242295" cy="15773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H4K20me1.regress.H3 - erythroid trajectory</a:t>
              </a:r>
            </a:p>
          </p:txBody>
        </p:sp>
      </p:grpSp>
      <p:grpSp>
        <p:nvGrpSpPr>
          <p:cNvPr id="370" name="Group 369">
            <a:extLst>
              <a:ext uri="{FF2B5EF4-FFF2-40B4-BE49-F238E27FC236}">
                <a16:creationId xmlns:a16="http://schemas.microsoft.com/office/drawing/2014/main" id="{F6F59155-3116-E05D-D955-6CDD8D30F2D2}"/>
              </a:ext>
            </a:extLst>
          </p:cNvPr>
          <p:cNvGrpSpPr/>
          <p:nvPr/>
        </p:nvGrpSpPr>
        <p:grpSpPr>
          <a:xfrm>
            <a:off x="6115882" y="4098151"/>
            <a:ext cx="5779726" cy="2704499"/>
            <a:chOff x="2609850" y="3024982"/>
            <a:chExt cx="9867900" cy="4648200"/>
          </a:xfrm>
        </p:grpSpPr>
        <p:sp>
          <p:nvSpPr>
            <p:cNvPr id="371" name="rc3">
              <a:extLst>
                <a:ext uri="{FF2B5EF4-FFF2-40B4-BE49-F238E27FC236}">
                  <a16:creationId xmlns:a16="http://schemas.microsoft.com/office/drawing/2014/main" id="{5905EF7E-125C-058F-6331-9015E649FDE7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2" name="rc4">
              <a:extLst>
                <a:ext uri="{FF2B5EF4-FFF2-40B4-BE49-F238E27FC236}">
                  <a16:creationId xmlns:a16="http://schemas.microsoft.com/office/drawing/2014/main" id="{28450FA1-60C8-8D18-954D-6EA11E7FA93C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3" name="rc5">
              <a:extLst>
                <a:ext uri="{FF2B5EF4-FFF2-40B4-BE49-F238E27FC236}">
                  <a16:creationId xmlns:a16="http://schemas.microsoft.com/office/drawing/2014/main" id="{6F7FFBDB-DCB5-941B-6F09-AAF357C40C85}"/>
                </a:ext>
              </a:extLst>
            </p:cNvPr>
            <p:cNvSpPr/>
            <p:nvPr/>
          </p:nvSpPr>
          <p:spPr>
            <a:xfrm>
              <a:off x="3064560" y="3319684"/>
              <a:ext cx="7428202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74" name="pl6">
              <a:extLst>
                <a:ext uri="{FF2B5EF4-FFF2-40B4-BE49-F238E27FC236}">
                  <a16:creationId xmlns:a16="http://schemas.microsoft.com/office/drawing/2014/main" id="{E3DE8495-BB8E-7B3C-EEE2-1B58FA540D39}"/>
                </a:ext>
              </a:extLst>
            </p:cNvPr>
            <p:cNvSpPr/>
            <p:nvPr/>
          </p:nvSpPr>
          <p:spPr>
            <a:xfrm>
              <a:off x="3064560" y="6701057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5" name="pl7">
              <a:extLst>
                <a:ext uri="{FF2B5EF4-FFF2-40B4-BE49-F238E27FC236}">
                  <a16:creationId xmlns:a16="http://schemas.microsoft.com/office/drawing/2014/main" id="{F50015CC-442A-C22D-4B1D-75A0D28FAB48}"/>
                </a:ext>
              </a:extLst>
            </p:cNvPr>
            <p:cNvSpPr/>
            <p:nvPr/>
          </p:nvSpPr>
          <p:spPr>
            <a:xfrm>
              <a:off x="3064560" y="5604916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6" name="pl8">
              <a:extLst>
                <a:ext uri="{FF2B5EF4-FFF2-40B4-BE49-F238E27FC236}">
                  <a16:creationId xmlns:a16="http://schemas.microsoft.com/office/drawing/2014/main" id="{4A86D559-A4EB-402E-08BE-B8F583664E9D}"/>
                </a:ext>
              </a:extLst>
            </p:cNvPr>
            <p:cNvSpPr/>
            <p:nvPr/>
          </p:nvSpPr>
          <p:spPr>
            <a:xfrm>
              <a:off x="3064560" y="4508774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7" name="pl9">
              <a:extLst>
                <a:ext uri="{FF2B5EF4-FFF2-40B4-BE49-F238E27FC236}">
                  <a16:creationId xmlns:a16="http://schemas.microsoft.com/office/drawing/2014/main" id="{5C8E5F7E-A746-0EAB-70F3-CAF19663DE5B}"/>
                </a:ext>
              </a:extLst>
            </p:cNvPr>
            <p:cNvSpPr/>
            <p:nvPr/>
          </p:nvSpPr>
          <p:spPr>
            <a:xfrm>
              <a:off x="3064560" y="3412632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8" name="pl10">
              <a:extLst>
                <a:ext uri="{FF2B5EF4-FFF2-40B4-BE49-F238E27FC236}">
                  <a16:creationId xmlns:a16="http://schemas.microsoft.com/office/drawing/2014/main" id="{5A68801C-4DA7-8EAD-5E98-C76373BC696A}"/>
                </a:ext>
              </a:extLst>
            </p:cNvPr>
            <p:cNvSpPr/>
            <p:nvPr/>
          </p:nvSpPr>
          <p:spPr>
            <a:xfrm>
              <a:off x="3064560" y="6152986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9" name="pl11">
              <a:extLst>
                <a:ext uri="{FF2B5EF4-FFF2-40B4-BE49-F238E27FC236}">
                  <a16:creationId xmlns:a16="http://schemas.microsoft.com/office/drawing/2014/main" id="{AA6BED0F-5BD6-A807-DA82-61315CD6C110}"/>
                </a:ext>
              </a:extLst>
            </p:cNvPr>
            <p:cNvSpPr/>
            <p:nvPr/>
          </p:nvSpPr>
          <p:spPr>
            <a:xfrm>
              <a:off x="3064560" y="5056845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0" name="pl12">
              <a:extLst>
                <a:ext uri="{FF2B5EF4-FFF2-40B4-BE49-F238E27FC236}">
                  <a16:creationId xmlns:a16="http://schemas.microsoft.com/office/drawing/2014/main" id="{40690884-F9F5-F286-E9FA-1EDE31A8EF86}"/>
                </a:ext>
              </a:extLst>
            </p:cNvPr>
            <p:cNvSpPr/>
            <p:nvPr/>
          </p:nvSpPr>
          <p:spPr>
            <a:xfrm>
              <a:off x="3064560" y="3960703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1" name="pl13">
              <a:extLst>
                <a:ext uri="{FF2B5EF4-FFF2-40B4-BE49-F238E27FC236}">
                  <a16:creationId xmlns:a16="http://schemas.microsoft.com/office/drawing/2014/main" id="{6DC46E60-F684-3B65-6C6D-93018170BF62}"/>
                </a:ext>
              </a:extLst>
            </p:cNvPr>
            <p:cNvSpPr/>
            <p:nvPr/>
          </p:nvSpPr>
          <p:spPr>
            <a:xfrm>
              <a:off x="337842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2" name="pl14">
              <a:extLst>
                <a:ext uri="{FF2B5EF4-FFF2-40B4-BE49-F238E27FC236}">
                  <a16:creationId xmlns:a16="http://schemas.microsoft.com/office/drawing/2014/main" id="{07CA9178-A38A-8A99-D21D-735C016BB2AB}"/>
                </a:ext>
              </a:extLst>
            </p:cNvPr>
            <p:cNvSpPr/>
            <p:nvPr/>
          </p:nvSpPr>
          <p:spPr>
            <a:xfrm>
              <a:off x="390154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3" name="pl15">
              <a:extLst>
                <a:ext uri="{FF2B5EF4-FFF2-40B4-BE49-F238E27FC236}">
                  <a16:creationId xmlns:a16="http://schemas.microsoft.com/office/drawing/2014/main" id="{FF3E9E62-5C1B-8B03-E25F-5A76CE6B9BE3}"/>
                </a:ext>
              </a:extLst>
            </p:cNvPr>
            <p:cNvSpPr/>
            <p:nvPr/>
          </p:nvSpPr>
          <p:spPr>
            <a:xfrm>
              <a:off x="442465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4" name="pl16">
              <a:extLst>
                <a:ext uri="{FF2B5EF4-FFF2-40B4-BE49-F238E27FC236}">
                  <a16:creationId xmlns:a16="http://schemas.microsoft.com/office/drawing/2014/main" id="{306993CF-D2A3-2EE5-EB5A-2036A632769B}"/>
                </a:ext>
              </a:extLst>
            </p:cNvPr>
            <p:cNvSpPr/>
            <p:nvPr/>
          </p:nvSpPr>
          <p:spPr>
            <a:xfrm>
              <a:off x="494776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5" name="pl17">
              <a:extLst>
                <a:ext uri="{FF2B5EF4-FFF2-40B4-BE49-F238E27FC236}">
                  <a16:creationId xmlns:a16="http://schemas.microsoft.com/office/drawing/2014/main" id="{14D6BD05-93BE-D0DF-2858-D5DF51235052}"/>
                </a:ext>
              </a:extLst>
            </p:cNvPr>
            <p:cNvSpPr/>
            <p:nvPr/>
          </p:nvSpPr>
          <p:spPr>
            <a:xfrm>
              <a:off x="547088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6" name="pl18">
              <a:extLst>
                <a:ext uri="{FF2B5EF4-FFF2-40B4-BE49-F238E27FC236}">
                  <a16:creationId xmlns:a16="http://schemas.microsoft.com/office/drawing/2014/main" id="{75B0D1D7-1151-12AB-5D74-B7D9CC409148}"/>
                </a:ext>
              </a:extLst>
            </p:cNvPr>
            <p:cNvSpPr/>
            <p:nvPr/>
          </p:nvSpPr>
          <p:spPr>
            <a:xfrm>
              <a:off x="599399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7" name="pl19">
              <a:extLst>
                <a:ext uri="{FF2B5EF4-FFF2-40B4-BE49-F238E27FC236}">
                  <a16:creationId xmlns:a16="http://schemas.microsoft.com/office/drawing/2014/main" id="{92BC2ADA-B2BA-CB57-31E5-294287DBE15C}"/>
                </a:ext>
              </a:extLst>
            </p:cNvPr>
            <p:cNvSpPr/>
            <p:nvPr/>
          </p:nvSpPr>
          <p:spPr>
            <a:xfrm>
              <a:off x="651710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8" name="pl20">
              <a:extLst>
                <a:ext uri="{FF2B5EF4-FFF2-40B4-BE49-F238E27FC236}">
                  <a16:creationId xmlns:a16="http://schemas.microsoft.com/office/drawing/2014/main" id="{07BF0401-6DB7-1EEE-0066-B650F4A79F8C}"/>
                </a:ext>
              </a:extLst>
            </p:cNvPr>
            <p:cNvSpPr/>
            <p:nvPr/>
          </p:nvSpPr>
          <p:spPr>
            <a:xfrm>
              <a:off x="704021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9" name="pl21">
              <a:extLst>
                <a:ext uri="{FF2B5EF4-FFF2-40B4-BE49-F238E27FC236}">
                  <a16:creationId xmlns:a16="http://schemas.microsoft.com/office/drawing/2014/main" id="{6AA61220-DB9B-443A-3D89-F40AD595D803}"/>
                </a:ext>
              </a:extLst>
            </p:cNvPr>
            <p:cNvSpPr/>
            <p:nvPr/>
          </p:nvSpPr>
          <p:spPr>
            <a:xfrm>
              <a:off x="756333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0" name="pl22">
              <a:extLst>
                <a:ext uri="{FF2B5EF4-FFF2-40B4-BE49-F238E27FC236}">
                  <a16:creationId xmlns:a16="http://schemas.microsoft.com/office/drawing/2014/main" id="{17575D35-C602-986D-360F-18496FD5F847}"/>
                </a:ext>
              </a:extLst>
            </p:cNvPr>
            <p:cNvSpPr/>
            <p:nvPr/>
          </p:nvSpPr>
          <p:spPr>
            <a:xfrm>
              <a:off x="808644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1" name="pl23">
              <a:extLst>
                <a:ext uri="{FF2B5EF4-FFF2-40B4-BE49-F238E27FC236}">
                  <a16:creationId xmlns:a16="http://schemas.microsoft.com/office/drawing/2014/main" id="{B7999A6E-B118-948D-6EB6-E293D97A3D55}"/>
                </a:ext>
              </a:extLst>
            </p:cNvPr>
            <p:cNvSpPr/>
            <p:nvPr/>
          </p:nvSpPr>
          <p:spPr>
            <a:xfrm>
              <a:off x="860955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2" name="pl24">
              <a:extLst>
                <a:ext uri="{FF2B5EF4-FFF2-40B4-BE49-F238E27FC236}">
                  <a16:creationId xmlns:a16="http://schemas.microsoft.com/office/drawing/2014/main" id="{D6AC3DC7-143E-7F3A-2C82-D629D698AC44}"/>
                </a:ext>
              </a:extLst>
            </p:cNvPr>
            <p:cNvSpPr/>
            <p:nvPr/>
          </p:nvSpPr>
          <p:spPr>
            <a:xfrm>
              <a:off x="913267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3" name="pl25">
              <a:extLst>
                <a:ext uri="{FF2B5EF4-FFF2-40B4-BE49-F238E27FC236}">
                  <a16:creationId xmlns:a16="http://schemas.microsoft.com/office/drawing/2014/main" id="{322F74E0-52D6-0ED3-1A9C-8D1A9EB5D5AA}"/>
                </a:ext>
              </a:extLst>
            </p:cNvPr>
            <p:cNvSpPr/>
            <p:nvPr/>
          </p:nvSpPr>
          <p:spPr>
            <a:xfrm>
              <a:off x="965578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4" name="pl26">
              <a:extLst>
                <a:ext uri="{FF2B5EF4-FFF2-40B4-BE49-F238E27FC236}">
                  <a16:creationId xmlns:a16="http://schemas.microsoft.com/office/drawing/2014/main" id="{FEB4ACF9-539D-ADD3-780A-3D3598750A7C}"/>
                </a:ext>
              </a:extLst>
            </p:cNvPr>
            <p:cNvSpPr/>
            <p:nvPr/>
          </p:nvSpPr>
          <p:spPr>
            <a:xfrm>
              <a:off x="1017889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5" name="pg27">
              <a:extLst>
                <a:ext uri="{FF2B5EF4-FFF2-40B4-BE49-F238E27FC236}">
                  <a16:creationId xmlns:a16="http://schemas.microsoft.com/office/drawing/2014/main" id="{B9569A51-8AFA-BD3B-8DF7-936A6A927EA7}"/>
                </a:ext>
              </a:extLst>
            </p:cNvPr>
            <p:cNvSpPr/>
            <p:nvPr/>
          </p:nvSpPr>
          <p:spPr>
            <a:xfrm>
              <a:off x="3208919" y="3702393"/>
              <a:ext cx="339018" cy="3204492"/>
            </a:xfrm>
            <a:custGeom>
              <a:avLst/>
              <a:gdLst/>
              <a:ahLst/>
              <a:cxnLst/>
              <a:rect l="0" t="0" r="0" b="0"/>
              <a:pathLst>
                <a:path w="339018" h="3204492">
                  <a:moveTo>
                    <a:pt x="167760" y="3204492"/>
                  </a:moveTo>
                  <a:lnTo>
                    <a:pt x="167666" y="3198221"/>
                  </a:lnTo>
                  <a:lnTo>
                    <a:pt x="167578" y="3191950"/>
                  </a:lnTo>
                  <a:lnTo>
                    <a:pt x="167499" y="3185679"/>
                  </a:lnTo>
                  <a:lnTo>
                    <a:pt x="167428" y="3179408"/>
                  </a:lnTo>
                  <a:lnTo>
                    <a:pt x="167368" y="3173137"/>
                  </a:lnTo>
                  <a:lnTo>
                    <a:pt x="167319" y="3166865"/>
                  </a:lnTo>
                  <a:lnTo>
                    <a:pt x="167281" y="3160594"/>
                  </a:lnTo>
                  <a:lnTo>
                    <a:pt x="167254" y="3154323"/>
                  </a:lnTo>
                  <a:lnTo>
                    <a:pt x="167239" y="3148052"/>
                  </a:lnTo>
                  <a:lnTo>
                    <a:pt x="167235" y="3141781"/>
                  </a:lnTo>
                  <a:lnTo>
                    <a:pt x="167242" y="3135510"/>
                  </a:lnTo>
                  <a:lnTo>
                    <a:pt x="167261" y="3129239"/>
                  </a:lnTo>
                  <a:lnTo>
                    <a:pt x="167290" y="3122968"/>
                  </a:lnTo>
                  <a:lnTo>
                    <a:pt x="167327" y="3116697"/>
                  </a:lnTo>
                  <a:lnTo>
                    <a:pt x="167372" y="3110426"/>
                  </a:lnTo>
                  <a:lnTo>
                    <a:pt x="167424" y="3104155"/>
                  </a:lnTo>
                  <a:lnTo>
                    <a:pt x="167481" y="3097884"/>
                  </a:lnTo>
                  <a:lnTo>
                    <a:pt x="167542" y="3091613"/>
                  </a:lnTo>
                  <a:lnTo>
                    <a:pt x="167606" y="3085342"/>
                  </a:lnTo>
                  <a:lnTo>
                    <a:pt x="167671" y="3079071"/>
                  </a:lnTo>
                  <a:lnTo>
                    <a:pt x="167735" y="3072800"/>
                  </a:lnTo>
                  <a:lnTo>
                    <a:pt x="167797" y="3066529"/>
                  </a:lnTo>
                  <a:lnTo>
                    <a:pt x="167855" y="3060258"/>
                  </a:lnTo>
                  <a:lnTo>
                    <a:pt x="167910" y="3053987"/>
                  </a:lnTo>
                  <a:lnTo>
                    <a:pt x="167958" y="3047716"/>
                  </a:lnTo>
                  <a:lnTo>
                    <a:pt x="167999" y="3041445"/>
                  </a:lnTo>
                  <a:lnTo>
                    <a:pt x="168032" y="3035174"/>
                  </a:lnTo>
                  <a:lnTo>
                    <a:pt x="168057" y="3028903"/>
                  </a:lnTo>
                  <a:lnTo>
                    <a:pt x="168073" y="3022632"/>
                  </a:lnTo>
                  <a:lnTo>
                    <a:pt x="168081" y="3016361"/>
                  </a:lnTo>
                  <a:lnTo>
                    <a:pt x="168081" y="3010090"/>
                  </a:lnTo>
                  <a:lnTo>
                    <a:pt x="168072" y="3003819"/>
                  </a:lnTo>
                  <a:lnTo>
                    <a:pt x="168054" y="2997548"/>
                  </a:lnTo>
                  <a:lnTo>
                    <a:pt x="168030" y="2991277"/>
                  </a:lnTo>
                  <a:lnTo>
                    <a:pt x="167999" y="2985006"/>
                  </a:lnTo>
                  <a:lnTo>
                    <a:pt x="167964" y="2978735"/>
                  </a:lnTo>
                  <a:lnTo>
                    <a:pt x="167924" y="2972464"/>
                  </a:lnTo>
                  <a:lnTo>
                    <a:pt x="167882" y="2966193"/>
                  </a:lnTo>
                  <a:lnTo>
                    <a:pt x="167839" y="2959922"/>
                  </a:lnTo>
                  <a:lnTo>
                    <a:pt x="167795" y="2953651"/>
                  </a:lnTo>
                  <a:lnTo>
                    <a:pt x="167752" y="2947380"/>
                  </a:lnTo>
                  <a:lnTo>
                    <a:pt x="167711" y="2941109"/>
                  </a:lnTo>
                  <a:lnTo>
                    <a:pt x="167673" y="2934838"/>
                  </a:lnTo>
                  <a:lnTo>
                    <a:pt x="167638" y="2928567"/>
                  </a:lnTo>
                  <a:lnTo>
                    <a:pt x="167606" y="2922296"/>
                  </a:lnTo>
                  <a:lnTo>
                    <a:pt x="167579" y="2916025"/>
                  </a:lnTo>
                  <a:lnTo>
                    <a:pt x="167556" y="2909754"/>
                  </a:lnTo>
                  <a:lnTo>
                    <a:pt x="167536" y="2903483"/>
                  </a:lnTo>
                  <a:lnTo>
                    <a:pt x="167520" y="2897212"/>
                  </a:lnTo>
                  <a:lnTo>
                    <a:pt x="167506" y="2890941"/>
                  </a:lnTo>
                  <a:lnTo>
                    <a:pt x="167494" y="2884670"/>
                  </a:lnTo>
                  <a:lnTo>
                    <a:pt x="167483" y="2878398"/>
                  </a:lnTo>
                  <a:lnTo>
                    <a:pt x="167473" y="2872127"/>
                  </a:lnTo>
                  <a:lnTo>
                    <a:pt x="167461" y="2865856"/>
                  </a:lnTo>
                  <a:lnTo>
                    <a:pt x="167448" y="2859585"/>
                  </a:lnTo>
                  <a:lnTo>
                    <a:pt x="167433" y="2853314"/>
                  </a:lnTo>
                  <a:lnTo>
                    <a:pt x="167416" y="2847043"/>
                  </a:lnTo>
                  <a:lnTo>
                    <a:pt x="167395" y="2840772"/>
                  </a:lnTo>
                  <a:lnTo>
                    <a:pt x="167371" y="2834501"/>
                  </a:lnTo>
                  <a:lnTo>
                    <a:pt x="167344" y="2828230"/>
                  </a:lnTo>
                  <a:lnTo>
                    <a:pt x="167313" y="2821959"/>
                  </a:lnTo>
                  <a:lnTo>
                    <a:pt x="167279" y="2815688"/>
                  </a:lnTo>
                  <a:lnTo>
                    <a:pt x="167242" y="2809417"/>
                  </a:lnTo>
                  <a:lnTo>
                    <a:pt x="167204" y="2803146"/>
                  </a:lnTo>
                  <a:lnTo>
                    <a:pt x="167165" y="2796875"/>
                  </a:lnTo>
                  <a:lnTo>
                    <a:pt x="167125" y="2790604"/>
                  </a:lnTo>
                  <a:lnTo>
                    <a:pt x="167086" y="2784333"/>
                  </a:lnTo>
                  <a:lnTo>
                    <a:pt x="167048" y="2778062"/>
                  </a:lnTo>
                  <a:lnTo>
                    <a:pt x="167013" y="2771791"/>
                  </a:lnTo>
                  <a:lnTo>
                    <a:pt x="166980" y="2765520"/>
                  </a:lnTo>
                  <a:lnTo>
                    <a:pt x="166952" y="2759249"/>
                  </a:lnTo>
                  <a:lnTo>
                    <a:pt x="166927" y="2752978"/>
                  </a:lnTo>
                  <a:lnTo>
                    <a:pt x="166908" y="2746707"/>
                  </a:lnTo>
                  <a:lnTo>
                    <a:pt x="166893" y="2740436"/>
                  </a:lnTo>
                  <a:lnTo>
                    <a:pt x="166886" y="2734165"/>
                  </a:lnTo>
                  <a:lnTo>
                    <a:pt x="166884" y="2727894"/>
                  </a:lnTo>
                  <a:lnTo>
                    <a:pt x="166887" y="2721623"/>
                  </a:lnTo>
                  <a:lnTo>
                    <a:pt x="166896" y="2715352"/>
                  </a:lnTo>
                  <a:lnTo>
                    <a:pt x="166910" y="2709081"/>
                  </a:lnTo>
                  <a:lnTo>
                    <a:pt x="166929" y="2702810"/>
                  </a:lnTo>
                  <a:lnTo>
                    <a:pt x="166953" y="2696539"/>
                  </a:lnTo>
                  <a:lnTo>
                    <a:pt x="166980" y="2690268"/>
                  </a:lnTo>
                  <a:lnTo>
                    <a:pt x="167009" y="2683997"/>
                  </a:lnTo>
                  <a:lnTo>
                    <a:pt x="167040" y="2677726"/>
                  </a:lnTo>
                  <a:lnTo>
                    <a:pt x="167070" y="2671455"/>
                  </a:lnTo>
                  <a:lnTo>
                    <a:pt x="167100" y="2665184"/>
                  </a:lnTo>
                  <a:lnTo>
                    <a:pt x="167127" y="2658913"/>
                  </a:lnTo>
                  <a:lnTo>
                    <a:pt x="167150" y="2652642"/>
                  </a:lnTo>
                  <a:lnTo>
                    <a:pt x="167167" y="2646371"/>
                  </a:lnTo>
                  <a:lnTo>
                    <a:pt x="167177" y="2640100"/>
                  </a:lnTo>
                  <a:lnTo>
                    <a:pt x="167178" y="2633829"/>
                  </a:lnTo>
                  <a:lnTo>
                    <a:pt x="167169" y="2627558"/>
                  </a:lnTo>
                  <a:lnTo>
                    <a:pt x="167150" y="2621287"/>
                  </a:lnTo>
                  <a:lnTo>
                    <a:pt x="167119" y="2615016"/>
                  </a:lnTo>
                  <a:lnTo>
                    <a:pt x="167075" y="2608745"/>
                  </a:lnTo>
                  <a:lnTo>
                    <a:pt x="167015" y="2602474"/>
                  </a:lnTo>
                  <a:lnTo>
                    <a:pt x="166941" y="2596203"/>
                  </a:lnTo>
                  <a:lnTo>
                    <a:pt x="166854" y="2589931"/>
                  </a:lnTo>
                  <a:lnTo>
                    <a:pt x="166753" y="2583660"/>
                  </a:lnTo>
                  <a:lnTo>
                    <a:pt x="166640" y="2577389"/>
                  </a:lnTo>
                  <a:lnTo>
                    <a:pt x="166515" y="2571118"/>
                  </a:lnTo>
                  <a:lnTo>
                    <a:pt x="166379" y="2564847"/>
                  </a:lnTo>
                  <a:lnTo>
                    <a:pt x="166232" y="2558576"/>
                  </a:lnTo>
                  <a:lnTo>
                    <a:pt x="166078" y="2552305"/>
                  </a:lnTo>
                  <a:lnTo>
                    <a:pt x="165919" y="2546034"/>
                  </a:lnTo>
                  <a:lnTo>
                    <a:pt x="165756" y="2539763"/>
                  </a:lnTo>
                  <a:lnTo>
                    <a:pt x="165592" y="2533492"/>
                  </a:lnTo>
                  <a:lnTo>
                    <a:pt x="165429" y="2527221"/>
                  </a:lnTo>
                  <a:lnTo>
                    <a:pt x="165267" y="2520950"/>
                  </a:lnTo>
                  <a:lnTo>
                    <a:pt x="165110" y="2514679"/>
                  </a:lnTo>
                  <a:lnTo>
                    <a:pt x="164959" y="2508408"/>
                  </a:lnTo>
                  <a:lnTo>
                    <a:pt x="164814" y="2502137"/>
                  </a:lnTo>
                  <a:lnTo>
                    <a:pt x="164677" y="2495866"/>
                  </a:lnTo>
                  <a:lnTo>
                    <a:pt x="164547" y="2489595"/>
                  </a:lnTo>
                  <a:lnTo>
                    <a:pt x="164425" y="2483324"/>
                  </a:lnTo>
                  <a:lnTo>
                    <a:pt x="164310" y="2477053"/>
                  </a:lnTo>
                  <a:lnTo>
                    <a:pt x="164202" y="2470782"/>
                  </a:lnTo>
                  <a:lnTo>
                    <a:pt x="164099" y="2464511"/>
                  </a:lnTo>
                  <a:lnTo>
                    <a:pt x="164000" y="2458240"/>
                  </a:lnTo>
                  <a:lnTo>
                    <a:pt x="163902" y="2451969"/>
                  </a:lnTo>
                  <a:lnTo>
                    <a:pt x="163805" y="2445698"/>
                  </a:lnTo>
                  <a:lnTo>
                    <a:pt x="163706" y="2439427"/>
                  </a:lnTo>
                  <a:lnTo>
                    <a:pt x="163604" y="2433156"/>
                  </a:lnTo>
                  <a:lnTo>
                    <a:pt x="163496" y="2426885"/>
                  </a:lnTo>
                  <a:lnTo>
                    <a:pt x="163381" y="2420614"/>
                  </a:lnTo>
                  <a:lnTo>
                    <a:pt x="163259" y="2414343"/>
                  </a:lnTo>
                  <a:lnTo>
                    <a:pt x="163127" y="2408072"/>
                  </a:lnTo>
                  <a:lnTo>
                    <a:pt x="162987" y="2401801"/>
                  </a:lnTo>
                  <a:lnTo>
                    <a:pt x="162838" y="2395530"/>
                  </a:lnTo>
                  <a:lnTo>
                    <a:pt x="162679" y="2389259"/>
                  </a:lnTo>
                  <a:lnTo>
                    <a:pt x="162511" y="2382988"/>
                  </a:lnTo>
                  <a:lnTo>
                    <a:pt x="162336" y="2376717"/>
                  </a:lnTo>
                  <a:lnTo>
                    <a:pt x="162154" y="2370446"/>
                  </a:lnTo>
                  <a:lnTo>
                    <a:pt x="161968" y="2364175"/>
                  </a:lnTo>
                  <a:lnTo>
                    <a:pt x="161779" y="2357904"/>
                  </a:lnTo>
                  <a:lnTo>
                    <a:pt x="161589" y="2351633"/>
                  </a:lnTo>
                  <a:lnTo>
                    <a:pt x="161398" y="2345362"/>
                  </a:lnTo>
                  <a:lnTo>
                    <a:pt x="161210" y="2339091"/>
                  </a:lnTo>
                  <a:lnTo>
                    <a:pt x="161025" y="2332820"/>
                  </a:lnTo>
                  <a:lnTo>
                    <a:pt x="160846" y="2326549"/>
                  </a:lnTo>
                  <a:lnTo>
                    <a:pt x="160672" y="2320278"/>
                  </a:lnTo>
                  <a:lnTo>
                    <a:pt x="160505" y="2314007"/>
                  </a:lnTo>
                  <a:lnTo>
                    <a:pt x="160346" y="2307736"/>
                  </a:lnTo>
                  <a:lnTo>
                    <a:pt x="160194" y="2301464"/>
                  </a:lnTo>
                  <a:lnTo>
                    <a:pt x="160053" y="2295193"/>
                  </a:lnTo>
                  <a:lnTo>
                    <a:pt x="159920" y="2288922"/>
                  </a:lnTo>
                  <a:lnTo>
                    <a:pt x="159794" y="2282651"/>
                  </a:lnTo>
                  <a:lnTo>
                    <a:pt x="159676" y="2276380"/>
                  </a:lnTo>
                  <a:lnTo>
                    <a:pt x="159566" y="2270109"/>
                  </a:lnTo>
                  <a:lnTo>
                    <a:pt x="159461" y="2263838"/>
                  </a:lnTo>
                  <a:lnTo>
                    <a:pt x="159361" y="2257567"/>
                  </a:lnTo>
                  <a:lnTo>
                    <a:pt x="159267" y="2251296"/>
                  </a:lnTo>
                  <a:lnTo>
                    <a:pt x="159174" y="2245025"/>
                  </a:lnTo>
                  <a:lnTo>
                    <a:pt x="159083" y="2238754"/>
                  </a:lnTo>
                  <a:lnTo>
                    <a:pt x="158991" y="2232483"/>
                  </a:lnTo>
                  <a:lnTo>
                    <a:pt x="158897" y="2226212"/>
                  </a:lnTo>
                  <a:lnTo>
                    <a:pt x="158799" y="2219941"/>
                  </a:lnTo>
                  <a:lnTo>
                    <a:pt x="158694" y="2213670"/>
                  </a:lnTo>
                  <a:lnTo>
                    <a:pt x="158578" y="2207399"/>
                  </a:lnTo>
                  <a:lnTo>
                    <a:pt x="158451" y="2201128"/>
                  </a:lnTo>
                  <a:lnTo>
                    <a:pt x="158308" y="2194857"/>
                  </a:lnTo>
                  <a:lnTo>
                    <a:pt x="158148" y="2188586"/>
                  </a:lnTo>
                  <a:lnTo>
                    <a:pt x="157968" y="2182315"/>
                  </a:lnTo>
                  <a:lnTo>
                    <a:pt x="157763" y="2176044"/>
                  </a:lnTo>
                  <a:lnTo>
                    <a:pt x="157531" y="2169773"/>
                  </a:lnTo>
                  <a:lnTo>
                    <a:pt x="157264" y="2163502"/>
                  </a:lnTo>
                  <a:lnTo>
                    <a:pt x="156962" y="2157231"/>
                  </a:lnTo>
                  <a:lnTo>
                    <a:pt x="156624" y="2150960"/>
                  </a:lnTo>
                  <a:lnTo>
                    <a:pt x="156246" y="2144689"/>
                  </a:lnTo>
                  <a:lnTo>
                    <a:pt x="155828" y="2138418"/>
                  </a:lnTo>
                  <a:lnTo>
                    <a:pt x="155366" y="2132147"/>
                  </a:lnTo>
                  <a:lnTo>
                    <a:pt x="154858" y="2125876"/>
                  </a:lnTo>
                  <a:lnTo>
                    <a:pt x="154297" y="2119605"/>
                  </a:lnTo>
                  <a:lnTo>
                    <a:pt x="153692" y="2113334"/>
                  </a:lnTo>
                  <a:lnTo>
                    <a:pt x="153041" y="2107063"/>
                  </a:lnTo>
                  <a:lnTo>
                    <a:pt x="152346" y="2100792"/>
                  </a:lnTo>
                  <a:lnTo>
                    <a:pt x="151610" y="2094521"/>
                  </a:lnTo>
                  <a:lnTo>
                    <a:pt x="150833" y="2088250"/>
                  </a:lnTo>
                  <a:lnTo>
                    <a:pt x="150017" y="2081979"/>
                  </a:lnTo>
                  <a:lnTo>
                    <a:pt x="149162" y="2075708"/>
                  </a:lnTo>
                  <a:lnTo>
                    <a:pt x="148277" y="2069437"/>
                  </a:lnTo>
                  <a:lnTo>
                    <a:pt x="147366" y="2063166"/>
                  </a:lnTo>
                  <a:lnTo>
                    <a:pt x="146432" y="2056895"/>
                  </a:lnTo>
                  <a:lnTo>
                    <a:pt x="145480" y="2050624"/>
                  </a:lnTo>
                  <a:lnTo>
                    <a:pt x="144511" y="2044353"/>
                  </a:lnTo>
                  <a:lnTo>
                    <a:pt x="143531" y="2038082"/>
                  </a:lnTo>
                  <a:lnTo>
                    <a:pt x="142541" y="2031811"/>
                  </a:lnTo>
                  <a:lnTo>
                    <a:pt x="141547" y="2025540"/>
                  </a:lnTo>
                  <a:lnTo>
                    <a:pt x="140551" y="2019269"/>
                  </a:lnTo>
                  <a:lnTo>
                    <a:pt x="139554" y="2012997"/>
                  </a:lnTo>
                  <a:lnTo>
                    <a:pt x="138560" y="2006726"/>
                  </a:lnTo>
                  <a:lnTo>
                    <a:pt x="137568" y="2000455"/>
                  </a:lnTo>
                  <a:lnTo>
                    <a:pt x="136580" y="1994184"/>
                  </a:lnTo>
                  <a:lnTo>
                    <a:pt x="135598" y="1987913"/>
                  </a:lnTo>
                  <a:lnTo>
                    <a:pt x="134621" y="1981642"/>
                  </a:lnTo>
                  <a:lnTo>
                    <a:pt x="133648" y="1975371"/>
                  </a:lnTo>
                  <a:lnTo>
                    <a:pt x="132679" y="1969100"/>
                  </a:lnTo>
                  <a:lnTo>
                    <a:pt x="131713" y="1962829"/>
                  </a:lnTo>
                  <a:lnTo>
                    <a:pt x="130751" y="1956558"/>
                  </a:lnTo>
                  <a:lnTo>
                    <a:pt x="129790" y="1950287"/>
                  </a:lnTo>
                  <a:lnTo>
                    <a:pt x="128830" y="1944016"/>
                  </a:lnTo>
                  <a:lnTo>
                    <a:pt x="127870" y="1937745"/>
                  </a:lnTo>
                  <a:lnTo>
                    <a:pt x="126909" y="1931474"/>
                  </a:lnTo>
                  <a:lnTo>
                    <a:pt x="125946" y="1925203"/>
                  </a:lnTo>
                  <a:lnTo>
                    <a:pt x="124980" y="1918932"/>
                  </a:lnTo>
                  <a:lnTo>
                    <a:pt x="124012" y="1912661"/>
                  </a:lnTo>
                  <a:lnTo>
                    <a:pt x="123038" y="1906390"/>
                  </a:lnTo>
                  <a:lnTo>
                    <a:pt x="122060" y="1900119"/>
                  </a:lnTo>
                  <a:lnTo>
                    <a:pt x="121077" y="1893848"/>
                  </a:lnTo>
                  <a:lnTo>
                    <a:pt x="120088" y="1887577"/>
                  </a:lnTo>
                  <a:lnTo>
                    <a:pt x="119094" y="1881306"/>
                  </a:lnTo>
                  <a:lnTo>
                    <a:pt x="118093" y="1875035"/>
                  </a:lnTo>
                  <a:lnTo>
                    <a:pt x="117086" y="1868764"/>
                  </a:lnTo>
                  <a:lnTo>
                    <a:pt x="116072" y="1862493"/>
                  </a:lnTo>
                  <a:lnTo>
                    <a:pt x="115048" y="1856222"/>
                  </a:lnTo>
                  <a:lnTo>
                    <a:pt x="114017" y="1849951"/>
                  </a:lnTo>
                  <a:lnTo>
                    <a:pt x="112976" y="1843680"/>
                  </a:lnTo>
                  <a:lnTo>
                    <a:pt x="111926" y="1837409"/>
                  </a:lnTo>
                  <a:lnTo>
                    <a:pt x="110865" y="1831138"/>
                  </a:lnTo>
                  <a:lnTo>
                    <a:pt x="109792" y="1824867"/>
                  </a:lnTo>
                  <a:lnTo>
                    <a:pt x="108706" y="1818596"/>
                  </a:lnTo>
                  <a:lnTo>
                    <a:pt x="107604" y="1812325"/>
                  </a:lnTo>
                  <a:lnTo>
                    <a:pt x="106488" y="1806054"/>
                  </a:lnTo>
                  <a:lnTo>
                    <a:pt x="105356" y="1799783"/>
                  </a:lnTo>
                  <a:lnTo>
                    <a:pt x="104207" y="1793512"/>
                  </a:lnTo>
                  <a:lnTo>
                    <a:pt x="103041" y="1787241"/>
                  </a:lnTo>
                  <a:lnTo>
                    <a:pt x="101857" y="1780970"/>
                  </a:lnTo>
                  <a:lnTo>
                    <a:pt x="100652" y="1774699"/>
                  </a:lnTo>
                  <a:lnTo>
                    <a:pt x="99426" y="1768428"/>
                  </a:lnTo>
                  <a:lnTo>
                    <a:pt x="98181" y="1762157"/>
                  </a:lnTo>
                  <a:lnTo>
                    <a:pt x="96917" y="1755886"/>
                  </a:lnTo>
                  <a:lnTo>
                    <a:pt x="95633" y="1749615"/>
                  </a:lnTo>
                  <a:lnTo>
                    <a:pt x="94331" y="1743344"/>
                  </a:lnTo>
                  <a:lnTo>
                    <a:pt x="93010" y="1737073"/>
                  </a:lnTo>
                  <a:lnTo>
                    <a:pt x="91671" y="1730802"/>
                  </a:lnTo>
                  <a:lnTo>
                    <a:pt x="90315" y="1724530"/>
                  </a:lnTo>
                  <a:lnTo>
                    <a:pt x="88944" y="1718259"/>
                  </a:lnTo>
                  <a:lnTo>
                    <a:pt x="87560" y="1711988"/>
                  </a:lnTo>
                  <a:lnTo>
                    <a:pt x="86164" y="1705717"/>
                  </a:lnTo>
                  <a:lnTo>
                    <a:pt x="84759" y="1699446"/>
                  </a:lnTo>
                  <a:lnTo>
                    <a:pt x="83345" y="1693175"/>
                  </a:lnTo>
                  <a:lnTo>
                    <a:pt x="81924" y="1686904"/>
                  </a:lnTo>
                  <a:lnTo>
                    <a:pt x="80496" y="1680633"/>
                  </a:lnTo>
                  <a:lnTo>
                    <a:pt x="79064" y="1674362"/>
                  </a:lnTo>
                  <a:lnTo>
                    <a:pt x="77627" y="1668091"/>
                  </a:lnTo>
                  <a:lnTo>
                    <a:pt x="76187" y="1661820"/>
                  </a:lnTo>
                  <a:lnTo>
                    <a:pt x="74742" y="1655549"/>
                  </a:lnTo>
                  <a:lnTo>
                    <a:pt x="73292" y="1649278"/>
                  </a:lnTo>
                  <a:lnTo>
                    <a:pt x="71835" y="1643007"/>
                  </a:lnTo>
                  <a:lnTo>
                    <a:pt x="70369" y="1636736"/>
                  </a:lnTo>
                  <a:lnTo>
                    <a:pt x="68893" y="1630465"/>
                  </a:lnTo>
                  <a:lnTo>
                    <a:pt x="67405" y="1624194"/>
                  </a:lnTo>
                  <a:lnTo>
                    <a:pt x="65903" y="1617923"/>
                  </a:lnTo>
                  <a:lnTo>
                    <a:pt x="64385" y="1611652"/>
                  </a:lnTo>
                  <a:lnTo>
                    <a:pt x="62849" y="1605381"/>
                  </a:lnTo>
                  <a:lnTo>
                    <a:pt x="61291" y="1599110"/>
                  </a:lnTo>
                  <a:lnTo>
                    <a:pt x="59710" y="1592839"/>
                  </a:lnTo>
                  <a:lnTo>
                    <a:pt x="58107" y="1586568"/>
                  </a:lnTo>
                  <a:lnTo>
                    <a:pt x="56483" y="1580297"/>
                  </a:lnTo>
                  <a:lnTo>
                    <a:pt x="54838" y="1574026"/>
                  </a:lnTo>
                  <a:lnTo>
                    <a:pt x="53172" y="1567755"/>
                  </a:lnTo>
                  <a:lnTo>
                    <a:pt x="51487" y="1561484"/>
                  </a:lnTo>
                  <a:lnTo>
                    <a:pt x="49784" y="1555213"/>
                  </a:lnTo>
                  <a:lnTo>
                    <a:pt x="48066" y="1548942"/>
                  </a:lnTo>
                  <a:lnTo>
                    <a:pt x="46337" y="1542671"/>
                  </a:lnTo>
                  <a:lnTo>
                    <a:pt x="44599" y="1536400"/>
                  </a:lnTo>
                  <a:lnTo>
                    <a:pt x="42855" y="1530129"/>
                  </a:lnTo>
                  <a:lnTo>
                    <a:pt x="41107" y="1523858"/>
                  </a:lnTo>
                  <a:lnTo>
                    <a:pt x="39357" y="1517587"/>
                  </a:lnTo>
                  <a:lnTo>
                    <a:pt x="37607" y="1511316"/>
                  </a:lnTo>
                  <a:lnTo>
                    <a:pt x="35859" y="1505045"/>
                  </a:lnTo>
                  <a:lnTo>
                    <a:pt x="34114" y="1498774"/>
                  </a:lnTo>
                  <a:lnTo>
                    <a:pt x="32373" y="1492503"/>
                  </a:lnTo>
                  <a:lnTo>
                    <a:pt x="30635" y="1486232"/>
                  </a:lnTo>
                  <a:lnTo>
                    <a:pt x="28901" y="1479961"/>
                  </a:lnTo>
                  <a:lnTo>
                    <a:pt x="27171" y="1473690"/>
                  </a:lnTo>
                  <a:lnTo>
                    <a:pt x="25447" y="1467419"/>
                  </a:lnTo>
                  <a:lnTo>
                    <a:pt x="23728" y="1461148"/>
                  </a:lnTo>
                  <a:lnTo>
                    <a:pt x="22018" y="1454877"/>
                  </a:lnTo>
                  <a:lnTo>
                    <a:pt x="20317" y="1448606"/>
                  </a:lnTo>
                  <a:lnTo>
                    <a:pt x="18630" y="1442335"/>
                  </a:lnTo>
                  <a:lnTo>
                    <a:pt x="16960" y="1436063"/>
                  </a:lnTo>
                  <a:lnTo>
                    <a:pt x="15314" y="1429792"/>
                  </a:lnTo>
                  <a:lnTo>
                    <a:pt x="13701" y="1423521"/>
                  </a:lnTo>
                  <a:lnTo>
                    <a:pt x="12132" y="1417250"/>
                  </a:lnTo>
                  <a:lnTo>
                    <a:pt x="10613" y="1410979"/>
                  </a:lnTo>
                  <a:lnTo>
                    <a:pt x="9155" y="1404708"/>
                  </a:lnTo>
                  <a:lnTo>
                    <a:pt x="7766" y="1398437"/>
                  </a:lnTo>
                  <a:lnTo>
                    <a:pt x="6458" y="1392166"/>
                  </a:lnTo>
                  <a:lnTo>
                    <a:pt x="5242" y="1385895"/>
                  </a:lnTo>
                  <a:lnTo>
                    <a:pt x="4141" y="1379624"/>
                  </a:lnTo>
                  <a:lnTo>
                    <a:pt x="3163" y="1373353"/>
                  </a:lnTo>
                  <a:lnTo>
                    <a:pt x="2308" y="1367082"/>
                  </a:lnTo>
                  <a:lnTo>
                    <a:pt x="1582" y="1360811"/>
                  </a:lnTo>
                  <a:lnTo>
                    <a:pt x="988" y="1354540"/>
                  </a:lnTo>
                  <a:lnTo>
                    <a:pt x="530" y="1348269"/>
                  </a:lnTo>
                  <a:lnTo>
                    <a:pt x="208" y="1341998"/>
                  </a:lnTo>
                  <a:lnTo>
                    <a:pt x="36" y="1335727"/>
                  </a:lnTo>
                  <a:lnTo>
                    <a:pt x="0" y="1329456"/>
                  </a:lnTo>
                  <a:lnTo>
                    <a:pt x="81" y="1323185"/>
                  </a:lnTo>
                  <a:lnTo>
                    <a:pt x="272" y="1316914"/>
                  </a:lnTo>
                  <a:lnTo>
                    <a:pt x="558" y="1310643"/>
                  </a:lnTo>
                  <a:lnTo>
                    <a:pt x="929" y="1304372"/>
                  </a:lnTo>
                  <a:lnTo>
                    <a:pt x="1368" y="1298101"/>
                  </a:lnTo>
                  <a:lnTo>
                    <a:pt x="1867" y="1291830"/>
                  </a:lnTo>
                  <a:lnTo>
                    <a:pt x="2401" y="1285559"/>
                  </a:lnTo>
                  <a:lnTo>
                    <a:pt x="2951" y="1279288"/>
                  </a:lnTo>
                  <a:lnTo>
                    <a:pt x="3504" y="1273017"/>
                  </a:lnTo>
                  <a:lnTo>
                    <a:pt x="4045" y="1266746"/>
                  </a:lnTo>
                  <a:lnTo>
                    <a:pt x="4563" y="1260475"/>
                  </a:lnTo>
                  <a:lnTo>
                    <a:pt x="5046" y="1254204"/>
                  </a:lnTo>
                  <a:lnTo>
                    <a:pt x="5480" y="1247933"/>
                  </a:lnTo>
                  <a:lnTo>
                    <a:pt x="5859" y="1241662"/>
                  </a:lnTo>
                  <a:lnTo>
                    <a:pt x="6184" y="1235391"/>
                  </a:lnTo>
                  <a:lnTo>
                    <a:pt x="6452" y="1229120"/>
                  </a:lnTo>
                  <a:lnTo>
                    <a:pt x="6665" y="1222849"/>
                  </a:lnTo>
                  <a:lnTo>
                    <a:pt x="6826" y="1216578"/>
                  </a:lnTo>
                  <a:lnTo>
                    <a:pt x="6938" y="1210307"/>
                  </a:lnTo>
                  <a:lnTo>
                    <a:pt x="7004" y="1204036"/>
                  </a:lnTo>
                  <a:lnTo>
                    <a:pt x="7037" y="1197765"/>
                  </a:lnTo>
                  <a:lnTo>
                    <a:pt x="7047" y="1191494"/>
                  </a:lnTo>
                  <a:lnTo>
                    <a:pt x="7045" y="1185223"/>
                  </a:lnTo>
                  <a:lnTo>
                    <a:pt x="7040" y="1178952"/>
                  </a:lnTo>
                  <a:lnTo>
                    <a:pt x="7041" y="1172681"/>
                  </a:lnTo>
                  <a:lnTo>
                    <a:pt x="7056" y="1166410"/>
                  </a:lnTo>
                  <a:lnTo>
                    <a:pt x="7099" y="1160139"/>
                  </a:lnTo>
                  <a:lnTo>
                    <a:pt x="7177" y="1153868"/>
                  </a:lnTo>
                  <a:lnTo>
                    <a:pt x="7293" y="1147596"/>
                  </a:lnTo>
                  <a:lnTo>
                    <a:pt x="7451" y="1141325"/>
                  </a:lnTo>
                  <a:lnTo>
                    <a:pt x="7655" y="1135054"/>
                  </a:lnTo>
                  <a:lnTo>
                    <a:pt x="7904" y="1128783"/>
                  </a:lnTo>
                  <a:lnTo>
                    <a:pt x="8200" y="1122512"/>
                  </a:lnTo>
                  <a:lnTo>
                    <a:pt x="8547" y="1116241"/>
                  </a:lnTo>
                  <a:lnTo>
                    <a:pt x="8935" y="1109970"/>
                  </a:lnTo>
                  <a:lnTo>
                    <a:pt x="9359" y="1103699"/>
                  </a:lnTo>
                  <a:lnTo>
                    <a:pt x="9812" y="1097428"/>
                  </a:lnTo>
                  <a:lnTo>
                    <a:pt x="10290" y="1091157"/>
                  </a:lnTo>
                  <a:lnTo>
                    <a:pt x="10784" y="1084886"/>
                  </a:lnTo>
                  <a:lnTo>
                    <a:pt x="11290" y="1078615"/>
                  </a:lnTo>
                  <a:lnTo>
                    <a:pt x="11800" y="1072344"/>
                  </a:lnTo>
                  <a:lnTo>
                    <a:pt x="12305" y="1066073"/>
                  </a:lnTo>
                  <a:lnTo>
                    <a:pt x="12799" y="1059802"/>
                  </a:lnTo>
                  <a:lnTo>
                    <a:pt x="13278" y="1053531"/>
                  </a:lnTo>
                  <a:lnTo>
                    <a:pt x="13739" y="1047260"/>
                  </a:lnTo>
                  <a:lnTo>
                    <a:pt x="14177" y="1040989"/>
                  </a:lnTo>
                  <a:lnTo>
                    <a:pt x="14592" y="1034718"/>
                  </a:lnTo>
                  <a:lnTo>
                    <a:pt x="14977" y="1028447"/>
                  </a:lnTo>
                  <a:lnTo>
                    <a:pt x="15338" y="1022176"/>
                  </a:lnTo>
                  <a:lnTo>
                    <a:pt x="15677" y="1015905"/>
                  </a:lnTo>
                  <a:lnTo>
                    <a:pt x="15997" y="1009634"/>
                  </a:lnTo>
                  <a:lnTo>
                    <a:pt x="16303" y="1003363"/>
                  </a:lnTo>
                  <a:lnTo>
                    <a:pt x="16599" y="997092"/>
                  </a:lnTo>
                  <a:lnTo>
                    <a:pt x="16892" y="990821"/>
                  </a:lnTo>
                  <a:lnTo>
                    <a:pt x="17191" y="984550"/>
                  </a:lnTo>
                  <a:lnTo>
                    <a:pt x="17504" y="978279"/>
                  </a:lnTo>
                  <a:lnTo>
                    <a:pt x="17839" y="972008"/>
                  </a:lnTo>
                  <a:lnTo>
                    <a:pt x="18204" y="965737"/>
                  </a:lnTo>
                  <a:lnTo>
                    <a:pt x="18608" y="959466"/>
                  </a:lnTo>
                  <a:lnTo>
                    <a:pt x="19057" y="953195"/>
                  </a:lnTo>
                  <a:lnTo>
                    <a:pt x="19559" y="946924"/>
                  </a:lnTo>
                  <a:lnTo>
                    <a:pt x="20132" y="940653"/>
                  </a:lnTo>
                  <a:lnTo>
                    <a:pt x="20775" y="934382"/>
                  </a:lnTo>
                  <a:lnTo>
                    <a:pt x="21493" y="928111"/>
                  </a:lnTo>
                  <a:lnTo>
                    <a:pt x="22288" y="921840"/>
                  </a:lnTo>
                  <a:lnTo>
                    <a:pt x="23163" y="915569"/>
                  </a:lnTo>
                  <a:lnTo>
                    <a:pt x="24121" y="909298"/>
                  </a:lnTo>
                  <a:lnTo>
                    <a:pt x="25162" y="903027"/>
                  </a:lnTo>
                  <a:lnTo>
                    <a:pt x="26301" y="896756"/>
                  </a:lnTo>
                  <a:lnTo>
                    <a:pt x="27526" y="890485"/>
                  </a:lnTo>
                  <a:lnTo>
                    <a:pt x="28831" y="884214"/>
                  </a:lnTo>
                  <a:lnTo>
                    <a:pt x="30214" y="877943"/>
                  </a:lnTo>
                  <a:lnTo>
                    <a:pt x="31671" y="871672"/>
                  </a:lnTo>
                  <a:lnTo>
                    <a:pt x="33199" y="865401"/>
                  </a:lnTo>
                  <a:lnTo>
                    <a:pt x="34794" y="859129"/>
                  </a:lnTo>
                  <a:lnTo>
                    <a:pt x="36459" y="852858"/>
                  </a:lnTo>
                  <a:lnTo>
                    <a:pt x="38179" y="846587"/>
                  </a:lnTo>
                  <a:lnTo>
                    <a:pt x="39946" y="840316"/>
                  </a:lnTo>
                  <a:lnTo>
                    <a:pt x="41756" y="834045"/>
                  </a:lnTo>
                  <a:lnTo>
                    <a:pt x="43600" y="827774"/>
                  </a:lnTo>
                  <a:lnTo>
                    <a:pt x="45473" y="821503"/>
                  </a:lnTo>
                  <a:lnTo>
                    <a:pt x="47368" y="815232"/>
                  </a:lnTo>
                  <a:lnTo>
                    <a:pt x="49278" y="808961"/>
                  </a:lnTo>
                  <a:lnTo>
                    <a:pt x="51192" y="802690"/>
                  </a:lnTo>
                  <a:lnTo>
                    <a:pt x="53103" y="796419"/>
                  </a:lnTo>
                  <a:lnTo>
                    <a:pt x="55003" y="790148"/>
                  </a:lnTo>
                  <a:lnTo>
                    <a:pt x="56887" y="783877"/>
                  </a:lnTo>
                  <a:lnTo>
                    <a:pt x="58746" y="777606"/>
                  </a:lnTo>
                  <a:lnTo>
                    <a:pt x="60577" y="771335"/>
                  </a:lnTo>
                  <a:lnTo>
                    <a:pt x="62365" y="765064"/>
                  </a:lnTo>
                  <a:lnTo>
                    <a:pt x="64111" y="758793"/>
                  </a:lnTo>
                  <a:lnTo>
                    <a:pt x="65813" y="752522"/>
                  </a:lnTo>
                  <a:lnTo>
                    <a:pt x="67470" y="746251"/>
                  </a:lnTo>
                  <a:lnTo>
                    <a:pt x="69080" y="739980"/>
                  </a:lnTo>
                  <a:lnTo>
                    <a:pt x="70645" y="733709"/>
                  </a:lnTo>
                  <a:lnTo>
                    <a:pt x="72164" y="727438"/>
                  </a:lnTo>
                  <a:lnTo>
                    <a:pt x="73634" y="721167"/>
                  </a:lnTo>
                  <a:lnTo>
                    <a:pt x="75066" y="714896"/>
                  </a:lnTo>
                  <a:lnTo>
                    <a:pt x="76467" y="708625"/>
                  </a:lnTo>
                  <a:lnTo>
                    <a:pt x="77840" y="702354"/>
                  </a:lnTo>
                  <a:lnTo>
                    <a:pt x="79191" y="696083"/>
                  </a:lnTo>
                  <a:lnTo>
                    <a:pt x="80527" y="689812"/>
                  </a:lnTo>
                  <a:lnTo>
                    <a:pt x="81853" y="683541"/>
                  </a:lnTo>
                  <a:lnTo>
                    <a:pt x="83176" y="677270"/>
                  </a:lnTo>
                  <a:lnTo>
                    <a:pt x="84503" y="670999"/>
                  </a:lnTo>
                  <a:lnTo>
                    <a:pt x="85840" y="664728"/>
                  </a:lnTo>
                  <a:lnTo>
                    <a:pt x="87192" y="658457"/>
                  </a:lnTo>
                  <a:lnTo>
                    <a:pt x="88562" y="652186"/>
                  </a:lnTo>
                  <a:lnTo>
                    <a:pt x="89955" y="645915"/>
                  </a:lnTo>
                  <a:lnTo>
                    <a:pt x="91375" y="639644"/>
                  </a:lnTo>
                  <a:lnTo>
                    <a:pt x="92829" y="633373"/>
                  </a:lnTo>
                  <a:lnTo>
                    <a:pt x="94315" y="627102"/>
                  </a:lnTo>
                  <a:lnTo>
                    <a:pt x="95836" y="620831"/>
                  </a:lnTo>
                  <a:lnTo>
                    <a:pt x="97390" y="614560"/>
                  </a:lnTo>
                  <a:lnTo>
                    <a:pt x="98980" y="608289"/>
                  </a:lnTo>
                  <a:lnTo>
                    <a:pt x="100605" y="602018"/>
                  </a:lnTo>
                  <a:lnTo>
                    <a:pt x="102265" y="595747"/>
                  </a:lnTo>
                  <a:lnTo>
                    <a:pt x="103965" y="589476"/>
                  </a:lnTo>
                  <a:lnTo>
                    <a:pt x="105696" y="583205"/>
                  </a:lnTo>
                  <a:lnTo>
                    <a:pt x="107457" y="576934"/>
                  </a:lnTo>
                  <a:lnTo>
                    <a:pt x="109243" y="570662"/>
                  </a:lnTo>
                  <a:lnTo>
                    <a:pt x="111053" y="564391"/>
                  </a:lnTo>
                  <a:lnTo>
                    <a:pt x="112882" y="558120"/>
                  </a:lnTo>
                  <a:lnTo>
                    <a:pt x="114727" y="551849"/>
                  </a:lnTo>
                  <a:lnTo>
                    <a:pt x="116583" y="545578"/>
                  </a:lnTo>
                  <a:lnTo>
                    <a:pt x="118443" y="539307"/>
                  </a:lnTo>
                  <a:lnTo>
                    <a:pt x="120302" y="533036"/>
                  </a:lnTo>
                  <a:lnTo>
                    <a:pt x="122155" y="526765"/>
                  </a:lnTo>
                  <a:lnTo>
                    <a:pt x="123997" y="520494"/>
                  </a:lnTo>
                  <a:lnTo>
                    <a:pt x="125823" y="514223"/>
                  </a:lnTo>
                  <a:lnTo>
                    <a:pt x="127629" y="507952"/>
                  </a:lnTo>
                  <a:lnTo>
                    <a:pt x="129404" y="501681"/>
                  </a:lnTo>
                  <a:lnTo>
                    <a:pt x="131150" y="495410"/>
                  </a:lnTo>
                  <a:lnTo>
                    <a:pt x="132863" y="489139"/>
                  </a:lnTo>
                  <a:lnTo>
                    <a:pt x="134540" y="482868"/>
                  </a:lnTo>
                  <a:lnTo>
                    <a:pt x="136180" y="476597"/>
                  </a:lnTo>
                  <a:lnTo>
                    <a:pt x="137780" y="470326"/>
                  </a:lnTo>
                  <a:lnTo>
                    <a:pt x="139339" y="464055"/>
                  </a:lnTo>
                  <a:lnTo>
                    <a:pt x="140847" y="457784"/>
                  </a:lnTo>
                  <a:lnTo>
                    <a:pt x="142312" y="451513"/>
                  </a:lnTo>
                  <a:lnTo>
                    <a:pt x="143733" y="445242"/>
                  </a:lnTo>
                  <a:lnTo>
                    <a:pt x="145111" y="438971"/>
                  </a:lnTo>
                  <a:lnTo>
                    <a:pt x="146444" y="432700"/>
                  </a:lnTo>
                  <a:lnTo>
                    <a:pt x="147734" y="426429"/>
                  </a:lnTo>
                  <a:lnTo>
                    <a:pt x="148978" y="420158"/>
                  </a:lnTo>
                  <a:lnTo>
                    <a:pt x="150171" y="413887"/>
                  </a:lnTo>
                  <a:lnTo>
                    <a:pt x="151320" y="407616"/>
                  </a:lnTo>
                  <a:lnTo>
                    <a:pt x="152425" y="401345"/>
                  </a:lnTo>
                  <a:lnTo>
                    <a:pt x="153487" y="395074"/>
                  </a:lnTo>
                  <a:lnTo>
                    <a:pt x="154505" y="388803"/>
                  </a:lnTo>
                  <a:lnTo>
                    <a:pt x="155481" y="382532"/>
                  </a:lnTo>
                  <a:lnTo>
                    <a:pt x="156413" y="376261"/>
                  </a:lnTo>
                  <a:lnTo>
                    <a:pt x="157296" y="369990"/>
                  </a:lnTo>
                  <a:lnTo>
                    <a:pt x="158138" y="363719"/>
                  </a:lnTo>
                  <a:lnTo>
                    <a:pt x="158938" y="357448"/>
                  </a:lnTo>
                  <a:lnTo>
                    <a:pt x="159699" y="351177"/>
                  </a:lnTo>
                  <a:lnTo>
                    <a:pt x="160421" y="344906"/>
                  </a:lnTo>
                  <a:lnTo>
                    <a:pt x="161104" y="338635"/>
                  </a:lnTo>
                  <a:lnTo>
                    <a:pt x="161748" y="332364"/>
                  </a:lnTo>
                  <a:lnTo>
                    <a:pt x="162349" y="326093"/>
                  </a:lnTo>
                  <a:lnTo>
                    <a:pt x="162915" y="319822"/>
                  </a:lnTo>
                  <a:lnTo>
                    <a:pt x="163446" y="313551"/>
                  </a:lnTo>
                  <a:lnTo>
                    <a:pt x="163944" y="307280"/>
                  </a:lnTo>
                  <a:lnTo>
                    <a:pt x="164409" y="301009"/>
                  </a:lnTo>
                  <a:lnTo>
                    <a:pt x="164842" y="294738"/>
                  </a:lnTo>
                  <a:lnTo>
                    <a:pt x="165243" y="288467"/>
                  </a:lnTo>
                  <a:lnTo>
                    <a:pt x="165610" y="282195"/>
                  </a:lnTo>
                  <a:lnTo>
                    <a:pt x="165949" y="275924"/>
                  </a:lnTo>
                  <a:lnTo>
                    <a:pt x="166261" y="269653"/>
                  </a:lnTo>
                  <a:lnTo>
                    <a:pt x="166546" y="263382"/>
                  </a:lnTo>
                  <a:lnTo>
                    <a:pt x="166808" y="257111"/>
                  </a:lnTo>
                  <a:lnTo>
                    <a:pt x="167045" y="250840"/>
                  </a:lnTo>
                  <a:lnTo>
                    <a:pt x="167260" y="244569"/>
                  </a:lnTo>
                  <a:lnTo>
                    <a:pt x="167451" y="238298"/>
                  </a:lnTo>
                  <a:lnTo>
                    <a:pt x="167624" y="232027"/>
                  </a:lnTo>
                  <a:lnTo>
                    <a:pt x="167779" y="225756"/>
                  </a:lnTo>
                  <a:lnTo>
                    <a:pt x="167918" y="219485"/>
                  </a:lnTo>
                  <a:lnTo>
                    <a:pt x="168042" y="213214"/>
                  </a:lnTo>
                  <a:lnTo>
                    <a:pt x="168153" y="206943"/>
                  </a:lnTo>
                  <a:lnTo>
                    <a:pt x="168252" y="200672"/>
                  </a:lnTo>
                  <a:lnTo>
                    <a:pt x="168339" y="194401"/>
                  </a:lnTo>
                  <a:lnTo>
                    <a:pt x="168417" y="188130"/>
                  </a:lnTo>
                  <a:lnTo>
                    <a:pt x="168487" y="181859"/>
                  </a:lnTo>
                  <a:lnTo>
                    <a:pt x="168550" y="175588"/>
                  </a:lnTo>
                  <a:lnTo>
                    <a:pt x="168607" y="169317"/>
                  </a:lnTo>
                  <a:lnTo>
                    <a:pt x="168659" y="163046"/>
                  </a:lnTo>
                  <a:lnTo>
                    <a:pt x="168706" y="156775"/>
                  </a:lnTo>
                  <a:lnTo>
                    <a:pt x="168749" y="150504"/>
                  </a:lnTo>
                  <a:lnTo>
                    <a:pt x="168788" y="144233"/>
                  </a:lnTo>
                  <a:lnTo>
                    <a:pt x="168825" y="137962"/>
                  </a:lnTo>
                  <a:lnTo>
                    <a:pt x="168859" y="131691"/>
                  </a:lnTo>
                  <a:lnTo>
                    <a:pt x="168890" y="125420"/>
                  </a:lnTo>
                  <a:lnTo>
                    <a:pt x="168918" y="119149"/>
                  </a:lnTo>
                  <a:lnTo>
                    <a:pt x="168945" y="112878"/>
                  </a:lnTo>
                  <a:lnTo>
                    <a:pt x="168968" y="106607"/>
                  </a:lnTo>
                  <a:lnTo>
                    <a:pt x="168989" y="100336"/>
                  </a:lnTo>
                  <a:lnTo>
                    <a:pt x="169007" y="94065"/>
                  </a:lnTo>
                  <a:lnTo>
                    <a:pt x="169023" y="87794"/>
                  </a:lnTo>
                  <a:lnTo>
                    <a:pt x="169037" y="81523"/>
                  </a:lnTo>
                  <a:lnTo>
                    <a:pt x="169048" y="75252"/>
                  </a:lnTo>
                  <a:lnTo>
                    <a:pt x="169058" y="68981"/>
                  </a:lnTo>
                  <a:lnTo>
                    <a:pt x="169065" y="62710"/>
                  </a:lnTo>
                  <a:lnTo>
                    <a:pt x="169071" y="56439"/>
                  </a:lnTo>
                  <a:lnTo>
                    <a:pt x="169076" y="50168"/>
                  </a:lnTo>
                  <a:lnTo>
                    <a:pt x="169080" y="43897"/>
                  </a:lnTo>
                  <a:lnTo>
                    <a:pt x="169083" y="37626"/>
                  </a:lnTo>
                  <a:lnTo>
                    <a:pt x="169087" y="31355"/>
                  </a:lnTo>
                  <a:lnTo>
                    <a:pt x="169091" y="25084"/>
                  </a:lnTo>
                  <a:lnTo>
                    <a:pt x="169096" y="18813"/>
                  </a:lnTo>
                  <a:lnTo>
                    <a:pt x="169101" y="12542"/>
                  </a:lnTo>
                  <a:lnTo>
                    <a:pt x="169109" y="6271"/>
                  </a:lnTo>
                  <a:lnTo>
                    <a:pt x="169118" y="0"/>
                  </a:lnTo>
                  <a:lnTo>
                    <a:pt x="169900" y="0"/>
                  </a:lnTo>
                  <a:lnTo>
                    <a:pt x="169908" y="6271"/>
                  </a:lnTo>
                  <a:lnTo>
                    <a:pt x="169916" y="12542"/>
                  </a:lnTo>
                  <a:lnTo>
                    <a:pt x="169922" y="18813"/>
                  </a:lnTo>
                  <a:lnTo>
                    <a:pt x="169927" y="25084"/>
                  </a:lnTo>
                  <a:lnTo>
                    <a:pt x="169930" y="31355"/>
                  </a:lnTo>
                  <a:lnTo>
                    <a:pt x="169934" y="37626"/>
                  </a:lnTo>
                  <a:lnTo>
                    <a:pt x="169938" y="43897"/>
                  </a:lnTo>
                  <a:lnTo>
                    <a:pt x="169941" y="50168"/>
                  </a:lnTo>
                  <a:lnTo>
                    <a:pt x="169946" y="56439"/>
                  </a:lnTo>
                  <a:lnTo>
                    <a:pt x="169952" y="62710"/>
                  </a:lnTo>
                  <a:lnTo>
                    <a:pt x="169959" y="68981"/>
                  </a:lnTo>
                  <a:lnTo>
                    <a:pt x="169969" y="75252"/>
                  </a:lnTo>
                  <a:lnTo>
                    <a:pt x="169980" y="81523"/>
                  </a:lnTo>
                  <a:lnTo>
                    <a:pt x="169994" y="87794"/>
                  </a:lnTo>
                  <a:lnTo>
                    <a:pt x="170010" y="94065"/>
                  </a:lnTo>
                  <a:lnTo>
                    <a:pt x="170029" y="100336"/>
                  </a:lnTo>
                  <a:lnTo>
                    <a:pt x="170049" y="106607"/>
                  </a:lnTo>
                  <a:lnTo>
                    <a:pt x="170073" y="112878"/>
                  </a:lnTo>
                  <a:lnTo>
                    <a:pt x="170099" y="119149"/>
                  </a:lnTo>
                  <a:lnTo>
                    <a:pt x="170127" y="125420"/>
                  </a:lnTo>
                  <a:lnTo>
                    <a:pt x="170159" y="131691"/>
                  </a:lnTo>
                  <a:lnTo>
                    <a:pt x="170192" y="137962"/>
                  </a:lnTo>
                  <a:lnTo>
                    <a:pt x="170229" y="144233"/>
                  </a:lnTo>
                  <a:lnTo>
                    <a:pt x="170268" y="150504"/>
                  </a:lnTo>
                  <a:lnTo>
                    <a:pt x="170311" y="156775"/>
                  </a:lnTo>
                  <a:lnTo>
                    <a:pt x="170359" y="163046"/>
                  </a:lnTo>
                  <a:lnTo>
                    <a:pt x="170410" y="169317"/>
                  </a:lnTo>
                  <a:lnTo>
                    <a:pt x="170468" y="175588"/>
                  </a:lnTo>
                  <a:lnTo>
                    <a:pt x="170531" y="181859"/>
                  </a:lnTo>
                  <a:lnTo>
                    <a:pt x="170601" y="188130"/>
                  </a:lnTo>
                  <a:lnTo>
                    <a:pt x="170678" y="194401"/>
                  </a:lnTo>
                  <a:lnTo>
                    <a:pt x="170765" y="200672"/>
                  </a:lnTo>
                  <a:lnTo>
                    <a:pt x="170864" y="206943"/>
                  </a:lnTo>
                  <a:lnTo>
                    <a:pt x="170975" y="213214"/>
                  </a:lnTo>
                  <a:lnTo>
                    <a:pt x="171100" y="219485"/>
                  </a:lnTo>
                  <a:lnTo>
                    <a:pt x="171239" y="225756"/>
                  </a:lnTo>
                  <a:lnTo>
                    <a:pt x="171393" y="232027"/>
                  </a:lnTo>
                  <a:lnTo>
                    <a:pt x="171566" y="238298"/>
                  </a:lnTo>
                  <a:lnTo>
                    <a:pt x="171757" y="244569"/>
                  </a:lnTo>
                  <a:lnTo>
                    <a:pt x="171972" y="250840"/>
                  </a:lnTo>
                  <a:lnTo>
                    <a:pt x="172210" y="257111"/>
                  </a:lnTo>
                  <a:lnTo>
                    <a:pt x="172471" y="263382"/>
                  </a:lnTo>
                  <a:lnTo>
                    <a:pt x="172757" y="269653"/>
                  </a:lnTo>
                  <a:lnTo>
                    <a:pt x="173068" y="275924"/>
                  </a:lnTo>
                  <a:lnTo>
                    <a:pt x="173407" y="282195"/>
                  </a:lnTo>
                  <a:lnTo>
                    <a:pt x="173774" y="288467"/>
                  </a:lnTo>
                  <a:lnTo>
                    <a:pt x="174175" y="294738"/>
                  </a:lnTo>
                  <a:lnTo>
                    <a:pt x="174608" y="301009"/>
                  </a:lnTo>
                  <a:lnTo>
                    <a:pt x="175073" y="307280"/>
                  </a:lnTo>
                  <a:lnTo>
                    <a:pt x="175571" y="313551"/>
                  </a:lnTo>
                  <a:lnTo>
                    <a:pt x="176102" y="319822"/>
                  </a:lnTo>
                  <a:lnTo>
                    <a:pt x="176668" y="326093"/>
                  </a:lnTo>
                  <a:lnTo>
                    <a:pt x="177269" y="332364"/>
                  </a:lnTo>
                  <a:lnTo>
                    <a:pt x="177914" y="338635"/>
                  </a:lnTo>
                  <a:lnTo>
                    <a:pt x="178597" y="344906"/>
                  </a:lnTo>
                  <a:lnTo>
                    <a:pt x="179318" y="351177"/>
                  </a:lnTo>
                  <a:lnTo>
                    <a:pt x="180079" y="357448"/>
                  </a:lnTo>
                  <a:lnTo>
                    <a:pt x="180880" y="363719"/>
                  </a:lnTo>
                  <a:lnTo>
                    <a:pt x="181721" y="369990"/>
                  </a:lnTo>
                  <a:lnTo>
                    <a:pt x="182604" y="376261"/>
                  </a:lnTo>
                  <a:lnTo>
                    <a:pt x="183536" y="382532"/>
                  </a:lnTo>
                  <a:lnTo>
                    <a:pt x="184512" y="388803"/>
                  </a:lnTo>
                  <a:lnTo>
                    <a:pt x="185531" y="395074"/>
                  </a:lnTo>
                  <a:lnTo>
                    <a:pt x="186592" y="401345"/>
                  </a:lnTo>
                  <a:lnTo>
                    <a:pt x="187698" y="407616"/>
                  </a:lnTo>
                  <a:lnTo>
                    <a:pt x="188846" y="413887"/>
                  </a:lnTo>
                  <a:lnTo>
                    <a:pt x="190039" y="420158"/>
                  </a:lnTo>
                  <a:lnTo>
                    <a:pt x="191284" y="426429"/>
                  </a:lnTo>
                  <a:lnTo>
                    <a:pt x="192573" y="432700"/>
                  </a:lnTo>
                  <a:lnTo>
                    <a:pt x="193907" y="438971"/>
                  </a:lnTo>
                  <a:lnTo>
                    <a:pt x="195284" y="445242"/>
                  </a:lnTo>
                  <a:lnTo>
                    <a:pt x="196705" y="451513"/>
                  </a:lnTo>
                  <a:lnTo>
                    <a:pt x="198170" y="457784"/>
                  </a:lnTo>
                  <a:lnTo>
                    <a:pt x="199679" y="464055"/>
                  </a:lnTo>
                  <a:lnTo>
                    <a:pt x="201237" y="470326"/>
                  </a:lnTo>
                  <a:lnTo>
                    <a:pt x="202837" y="476597"/>
                  </a:lnTo>
                  <a:lnTo>
                    <a:pt x="204477" y="482868"/>
                  </a:lnTo>
                  <a:lnTo>
                    <a:pt x="206154" y="489139"/>
                  </a:lnTo>
                  <a:lnTo>
                    <a:pt x="207867" y="495410"/>
                  </a:lnTo>
                  <a:lnTo>
                    <a:pt x="209613" y="501681"/>
                  </a:lnTo>
                  <a:lnTo>
                    <a:pt x="211388" y="507952"/>
                  </a:lnTo>
                  <a:lnTo>
                    <a:pt x="213194" y="514223"/>
                  </a:lnTo>
                  <a:lnTo>
                    <a:pt x="215020" y="520494"/>
                  </a:lnTo>
                  <a:lnTo>
                    <a:pt x="216862" y="526765"/>
                  </a:lnTo>
                  <a:lnTo>
                    <a:pt x="218715" y="533036"/>
                  </a:lnTo>
                  <a:lnTo>
                    <a:pt x="220574" y="539307"/>
                  </a:lnTo>
                  <a:lnTo>
                    <a:pt x="222434" y="545578"/>
                  </a:lnTo>
                  <a:lnTo>
                    <a:pt x="224290" y="551849"/>
                  </a:lnTo>
                  <a:lnTo>
                    <a:pt x="226135" y="558120"/>
                  </a:lnTo>
                  <a:lnTo>
                    <a:pt x="227964" y="564391"/>
                  </a:lnTo>
                  <a:lnTo>
                    <a:pt x="229774" y="570662"/>
                  </a:lnTo>
                  <a:lnTo>
                    <a:pt x="231561" y="576934"/>
                  </a:lnTo>
                  <a:lnTo>
                    <a:pt x="233321" y="583205"/>
                  </a:lnTo>
                  <a:lnTo>
                    <a:pt x="235053" y="589476"/>
                  </a:lnTo>
                  <a:lnTo>
                    <a:pt x="236752" y="595747"/>
                  </a:lnTo>
                  <a:lnTo>
                    <a:pt x="238412" y="602018"/>
                  </a:lnTo>
                  <a:lnTo>
                    <a:pt x="240037" y="608289"/>
                  </a:lnTo>
                  <a:lnTo>
                    <a:pt x="241627" y="614560"/>
                  </a:lnTo>
                  <a:lnTo>
                    <a:pt x="243182" y="620831"/>
                  </a:lnTo>
                  <a:lnTo>
                    <a:pt x="244702" y="627102"/>
                  </a:lnTo>
                  <a:lnTo>
                    <a:pt x="246188" y="633373"/>
                  </a:lnTo>
                  <a:lnTo>
                    <a:pt x="247643" y="639644"/>
                  </a:lnTo>
                  <a:lnTo>
                    <a:pt x="249062" y="645915"/>
                  </a:lnTo>
                  <a:lnTo>
                    <a:pt x="250455" y="652186"/>
                  </a:lnTo>
                  <a:lnTo>
                    <a:pt x="251825" y="658457"/>
                  </a:lnTo>
                  <a:lnTo>
                    <a:pt x="253177" y="664728"/>
                  </a:lnTo>
                  <a:lnTo>
                    <a:pt x="254514" y="670999"/>
                  </a:lnTo>
                  <a:lnTo>
                    <a:pt x="255841" y="677270"/>
                  </a:lnTo>
                  <a:lnTo>
                    <a:pt x="257164" y="683541"/>
                  </a:lnTo>
                  <a:lnTo>
                    <a:pt x="258490" y="689812"/>
                  </a:lnTo>
                  <a:lnTo>
                    <a:pt x="259826" y="696083"/>
                  </a:lnTo>
                  <a:lnTo>
                    <a:pt x="261178" y="702354"/>
                  </a:lnTo>
                  <a:lnTo>
                    <a:pt x="262551" y="708625"/>
                  </a:lnTo>
                  <a:lnTo>
                    <a:pt x="263951" y="714896"/>
                  </a:lnTo>
                  <a:lnTo>
                    <a:pt x="265383" y="721167"/>
                  </a:lnTo>
                  <a:lnTo>
                    <a:pt x="266853" y="727438"/>
                  </a:lnTo>
                  <a:lnTo>
                    <a:pt x="268373" y="733709"/>
                  </a:lnTo>
                  <a:lnTo>
                    <a:pt x="269937" y="739980"/>
                  </a:lnTo>
                  <a:lnTo>
                    <a:pt x="271547" y="746251"/>
                  </a:lnTo>
                  <a:lnTo>
                    <a:pt x="273204" y="752522"/>
                  </a:lnTo>
                  <a:lnTo>
                    <a:pt x="274907" y="758793"/>
                  </a:lnTo>
                  <a:lnTo>
                    <a:pt x="276653" y="765064"/>
                  </a:lnTo>
                  <a:lnTo>
                    <a:pt x="278441" y="771335"/>
                  </a:lnTo>
                  <a:lnTo>
                    <a:pt x="280271" y="777606"/>
                  </a:lnTo>
                  <a:lnTo>
                    <a:pt x="282131" y="783877"/>
                  </a:lnTo>
                  <a:lnTo>
                    <a:pt x="284014" y="790148"/>
                  </a:lnTo>
                  <a:lnTo>
                    <a:pt x="285914" y="796419"/>
                  </a:lnTo>
                  <a:lnTo>
                    <a:pt x="287825" y="802690"/>
                  </a:lnTo>
                  <a:lnTo>
                    <a:pt x="289739" y="808961"/>
                  </a:lnTo>
                  <a:lnTo>
                    <a:pt x="291649" y="815232"/>
                  </a:lnTo>
                  <a:lnTo>
                    <a:pt x="293544" y="821503"/>
                  </a:lnTo>
                  <a:lnTo>
                    <a:pt x="295417" y="827774"/>
                  </a:lnTo>
                  <a:lnTo>
                    <a:pt x="297261" y="834045"/>
                  </a:lnTo>
                  <a:lnTo>
                    <a:pt x="299071" y="840316"/>
                  </a:lnTo>
                  <a:lnTo>
                    <a:pt x="300839" y="846587"/>
                  </a:lnTo>
                  <a:lnTo>
                    <a:pt x="302559" y="852858"/>
                  </a:lnTo>
                  <a:lnTo>
                    <a:pt x="304224" y="859129"/>
                  </a:lnTo>
                  <a:lnTo>
                    <a:pt x="305818" y="865401"/>
                  </a:lnTo>
                  <a:lnTo>
                    <a:pt x="307346" y="871672"/>
                  </a:lnTo>
                  <a:lnTo>
                    <a:pt x="308803" y="877943"/>
                  </a:lnTo>
                  <a:lnTo>
                    <a:pt x="310186" y="884214"/>
                  </a:lnTo>
                  <a:lnTo>
                    <a:pt x="311491" y="890485"/>
                  </a:lnTo>
                  <a:lnTo>
                    <a:pt x="312716" y="896756"/>
                  </a:lnTo>
                  <a:lnTo>
                    <a:pt x="313855" y="903027"/>
                  </a:lnTo>
                  <a:lnTo>
                    <a:pt x="314897" y="909298"/>
                  </a:lnTo>
                  <a:lnTo>
                    <a:pt x="315854" y="915569"/>
                  </a:lnTo>
                  <a:lnTo>
                    <a:pt x="316730" y="921840"/>
                  </a:lnTo>
                  <a:lnTo>
                    <a:pt x="317524" y="928111"/>
                  </a:lnTo>
                  <a:lnTo>
                    <a:pt x="318242" y="934382"/>
                  </a:lnTo>
                  <a:lnTo>
                    <a:pt x="318886" y="940653"/>
                  </a:lnTo>
                  <a:lnTo>
                    <a:pt x="319459" y="946924"/>
                  </a:lnTo>
                  <a:lnTo>
                    <a:pt x="319961" y="953195"/>
                  </a:lnTo>
                  <a:lnTo>
                    <a:pt x="320410" y="959466"/>
                  </a:lnTo>
                  <a:lnTo>
                    <a:pt x="320813" y="965737"/>
                  </a:lnTo>
                  <a:lnTo>
                    <a:pt x="321178" y="972008"/>
                  </a:lnTo>
                  <a:lnTo>
                    <a:pt x="321513" y="978279"/>
                  </a:lnTo>
                  <a:lnTo>
                    <a:pt x="321827" y="984550"/>
                  </a:lnTo>
                  <a:lnTo>
                    <a:pt x="322125" y="990821"/>
                  </a:lnTo>
                  <a:lnTo>
                    <a:pt x="322418" y="997092"/>
                  </a:lnTo>
                  <a:lnTo>
                    <a:pt x="322715" y="1003363"/>
                  </a:lnTo>
                  <a:lnTo>
                    <a:pt x="323020" y="1009634"/>
                  </a:lnTo>
                  <a:lnTo>
                    <a:pt x="323341" y="1015905"/>
                  </a:lnTo>
                  <a:lnTo>
                    <a:pt x="323679" y="1022176"/>
                  </a:lnTo>
                  <a:lnTo>
                    <a:pt x="324040" y="1028447"/>
                  </a:lnTo>
                  <a:lnTo>
                    <a:pt x="324425" y="1034718"/>
                  </a:lnTo>
                  <a:lnTo>
                    <a:pt x="324840" y="1040989"/>
                  </a:lnTo>
                  <a:lnTo>
                    <a:pt x="325278" y="1047260"/>
                  </a:lnTo>
                  <a:lnTo>
                    <a:pt x="325739" y="1053531"/>
                  </a:lnTo>
                  <a:lnTo>
                    <a:pt x="326218" y="1059802"/>
                  </a:lnTo>
                  <a:lnTo>
                    <a:pt x="326713" y="1066073"/>
                  </a:lnTo>
                  <a:lnTo>
                    <a:pt x="327218" y="1072344"/>
                  </a:lnTo>
                  <a:lnTo>
                    <a:pt x="327727" y="1078615"/>
                  </a:lnTo>
                  <a:lnTo>
                    <a:pt x="328233" y="1084886"/>
                  </a:lnTo>
                  <a:lnTo>
                    <a:pt x="328728" y="1091157"/>
                  </a:lnTo>
                  <a:lnTo>
                    <a:pt x="329205" y="1097428"/>
                  </a:lnTo>
                  <a:lnTo>
                    <a:pt x="329658" y="1103699"/>
                  </a:lnTo>
                  <a:lnTo>
                    <a:pt x="330082" y="1109970"/>
                  </a:lnTo>
                  <a:lnTo>
                    <a:pt x="330471" y="1116241"/>
                  </a:lnTo>
                  <a:lnTo>
                    <a:pt x="330817" y="1122512"/>
                  </a:lnTo>
                  <a:lnTo>
                    <a:pt x="331113" y="1128783"/>
                  </a:lnTo>
                  <a:lnTo>
                    <a:pt x="331363" y="1135054"/>
                  </a:lnTo>
                  <a:lnTo>
                    <a:pt x="331566" y="1141325"/>
                  </a:lnTo>
                  <a:lnTo>
                    <a:pt x="331725" y="1147596"/>
                  </a:lnTo>
                  <a:lnTo>
                    <a:pt x="331841" y="1153868"/>
                  </a:lnTo>
                  <a:lnTo>
                    <a:pt x="331918" y="1160139"/>
                  </a:lnTo>
                  <a:lnTo>
                    <a:pt x="331961" y="1166410"/>
                  </a:lnTo>
                  <a:lnTo>
                    <a:pt x="331976" y="1172681"/>
                  </a:lnTo>
                  <a:lnTo>
                    <a:pt x="331977" y="1178952"/>
                  </a:lnTo>
                  <a:lnTo>
                    <a:pt x="331972" y="1185223"/>
                  </a:lnTo>
                  <a:lnTo>
                    <a:pt x="331970" y="1191494"/>
                  </a:lnTo>
                  <a:lnTo>
                    <a:pt x="331981" y="1197765"/>
                  </a:lnTo>
                  <a:lnTo>
                    <a:pt x="332013" y="1204036"/>
                  </a:lnTo>
                  <a:lnTo>
                    <a:pt x="332079" y="1210307"/>
                  </a:lnTo>
                  <a:lnTo>
                    <a:pt x="332192" y="1216578"/>
                  </a:lnTo>
                  <a:lnTo>
                    <a:pt x="332352" y="1222849"/>
                  </a:lnTo>
                  <a:lnTo>
                    <a:pt x="332565" y="1229120"/>
                  </a:lnTo>
                  <a:lnTo>
                    <a:pt x="332834" y="1235391"/>
                  </a:lnTo>
                  <a:lnTo>
                    <a:pt x="333158" y="1241662"/>
                  </a:lnTo>
                  <a:lnTo>
                    <a:pt x="333537" y="1247933"/>
                  </a:lnTo>
                  <a:lnTo>
                    <a:pt x="333971" y="1254204"/>
                  </a:lnTo>
                  <a:lnTo>
                    <a:pt x="334455" y="1260475"/>
                  </a:lnTo>
                  <a:lnTo>
                    <a:pt x="334972" y="1266746"/>
                  </a:lnTo>
                  <a:lnTo>
                    <a:pt x="335514" y="1273017"/>
                  </a:lnTo>
                  <a:lnTo>
                    <a:pt x="336066" y="1279288"/>
                  </a:lnTo>
                  <a:lnTo>
                    <a:pt x="336616" y="1285559"/>
                  </a:lnTo>
                  <a:lnTo>
                    <a:pt x="337150" y="1291830"/>
                  </a:lnTo>
                  <a:lnTo>
                    <a:pt x="337649" y="1298101"/>
                  </a:lnTo>
                  <a:lnTo>
                    <a:pt x="338089" y="1304372"/>
                  </a:lnTo>
                  <a:lnTo>
                    <a:pt x="338459" y="1310643"/>
                  </a:lnTo>
                  <a:lnTo>
                    <a:pt x="338746" y="1316914"/>
                  </a:lnTo>
                  <a:lnTo>
                    <a:pt x="338936" y="1323185"/>
                  </a:lnTo>
                  <a:lnTo>
                    <a:pt x="339018" y="1329456"/>
                  </a:lnTo>
                  <a:lnTo>
                    <a:pt x="338982" y="1335727"/>
                  </a:lnTo>
                  <a:lnTo>
                    <a:pt x="338809" y="1341998"/>
                  </a:lnTo>
                  <a:lnTo>
                    <a:pt x="338487" y="1348269"/>
                  </a:lnTo>
                  <a:lnTo>
                    <a:pt x="338029" y="1354540"/>
                  </a:lnTo>
                  <a:lnTo>
                    <a:pt x="337436" y="1360811"/>
                  </a:lnTo>
                  <a:lnTo>
                    <a:pt x="336709" y="1367082"/>
                  </a:lnTo>
                  <a:lnTo>
                    <a:pt x="335854" y="1373353"/>
                  </a:lnTo>
                  <a:lnTo>
                    <a:pt x="334877" y="1379624"/>
                  </a:lnTo>
                  <a:lnTo>
                    <a:pt x="333776" y="1385895"/>
                  </a:lnTo>
                  <a:lnTo>
                    <a:pt x="332559" y="1392166"/>
                  </a:lnTo>
                  <a:lnTo>
                    <a:pt x="331251" y="1398437"/>
                  </a:lnTo>
                  <a:lnTo>
                    <a:pt x="329863" y="1404708"/>
                  </a:lnTo>
                  <a:lnTo>
                    <a:pt x="328404" y="1410979"/>
                  </a:lnTo>
                  <a:lnTo>
                    <a:pt x="326885" y="1417250"/>
                  </a:lnTo>
                  <a:lnTo>
                    <a:pt x="325316" y="1423521"/>
                  </a:lnTo>
                  <a:lnTo>
                    <a:pt x="323703" y="1429792"/>
                  </a:lnTo>
                  <a:lnTo>
                    <a:pt x="322057" y="1436063"/>
                  </a:lnTo>
                  <a:lnTo>
                    <a:pt x="320387" y="1442335"/>
                  </a:lnTo>
                  <a:lnTo>
                    <a:pt x="318700" y="1448606"/>
                  </a:lnTo>
                  <a:lnTo>
                    <a:pt x="316999" y="1454877"/>
                  </a:lnTo>
                  <a:lnTo>
                    <a:pt x="315289" y="1461148"/>
                  </a:lnTo>
                  <a:lnTo>
                    <a:pt x="313571" y="1467419"/>
                  </a:lnTo>
                  <a:lnTo>
                    <a:pt x="311846" y="1473690"/>
                  </a:lnTo>
                  <a:lnTo>
                    <a:pt x="310116" y="1479961"/>
                  </a:lnTo>
                  <a:lnTo>
                    <a:pt x="308382" y="1486232"/>
                  </a:lnTo>
                  <a:lnTo>
                    <a:pt x="306644" y="1492503"/>
                  </a:lnTo>
                  <a:lnTo>
                    <a:pt x="304903" y="1498774"/>
                  </a:lnTo>
                  <a:lnTo>
                    <a:pt x="303158" y="1505045"/>
                  </a:lnTo>
                  <a:lnTo>
                    <a:pt x="301410" y="1511316"/>
                  </a:lnTo>
                  <a:lnTo>
                    <a:pt x="299661" y="1517587"/>
                  </a:lnTo>
                  <a:lnTo>
                    <a:pt x="297911" y="1523858"/>
                  </a:lnTo>
                  <a:lnTo>
                    <a:pt x="296163" y="1530129"/>
                  </a:lnTo>
                  <a:lnTo>
                    <a:pt x="294418" y="1536400"/>
                  </a:lnTo>
                  <a:lnTo>
                    <a:pt x="292680" y="1542671"/>
                  </a:lnTo>
                  <a:lnTo>
                    <a:pt x="290951" y="1548942"/>
                  </a:lnTo>
                  <a:lnTo>
                    <a:pt x="289233" y="1555213"/>
                  </a:lnTo>
                  <a:lnTo>
                    <a:pt x="287530" y="1561484"/>
                  </a:lnTo>
                  <a:lnTo>
                    <a:pt x="285845" y="1567755"/>
                  </a:lnTo>
                  <a:lnTo>
                    <a:pt x="284180" y="1574026"/>
                  </a:lnTo>
                  <a:lnTo>
                    <a:pt x="282534" y="1580297"/>
                  </a:lnTo>
                  <a:lnTo>
                    <a:pt x="280910" y="1586568"/>
                  </a:lnTo>
                  <a:lnTo>
                    <a:pt x="279307" y="1592839"/>
                  </a:lnTo>
                  <a:lnTo>
                    <a:pt x="277727" y="1599110"/>
                  </a:lnTo>
                  <a:lnTo>
                    <a:pt x="276169" y="1605381"/>
                  </a:lnTo>
                  <a:lnTo>
                    <a:pt x="274633" y="1611652"/>
                  </a:lnTo>
                  <a:lnTo>
                    <a:pt x="273114" y="1617923"/>
                  </a:lnTo>
                  <a:lnTo>
                    <a:pt x="271612" y="1624194"/>
                  </a:lnTo>
                  <a:lnTo>
                    <a:pt x="270124" y="1630465"/>
                  </a:lnTo>
                  <a:lnTo>
                    <a:pt x="268648" y="1636736"/>
                  </a:lnTo>
                  <a:lnTo>
                    <a:pt x="267182" y="1643007"/>
                  </a:lnTo>
                  <a:lnTo>
                    <a:pt x="265726" y="1649278"/>
                  </a:lnTo>
                  <a:lnTo>
                    <a:pt x="264275" y="1655549"/>
                  </a:lnTo>
                  <a:lnTo>
                    <a:pt x="262830" y="1661820"/>
                  </a:lnTo>
                  <a:lnTo>
                    <a:pt x="261390" y="1668091"/>
                  </a:lnTo>
                  <a:lnTo>
                    <a:pt x="259953" y="1674362"/>
                  </a:lnTo>
                  <a:lnTo>
                    <a:pt x="258521" y="1680633"/>
                  </a:lnTo>
                  <a:lnTo>
                    <a:pt x="257093" y="1686904"/>
                  </a:lnTo>
                  <a:lnTo>
                    <a:pt x="255672" y="1693175"/>
                  </a:lnTo>
                  <a:lnTo>
                    <a:pt x="254258" y="1699446"/>
                  </a:lnTo>
                  <a:lnTo>
                    <a:pt x="252853" y="1705717"/>
                  </a:lnTo>
                  <a:lnTo>
                    <a:pt x="251457" y="1711988"/>
                  </a:lnTo>
                  <a:lnTo>
                    <a:pt x="250074" y="1718259"/>
                  </a:lnTo>
                  <a:lnTo>
                    <a:pt x="248703" y="1724530"/>
                  </a:lnTo>
                  <a:lnTo>
                    <a:pt x="247346" y="1730802"/>
                  </a:lnTo>
                  <a:lnTo>
                    <a:pt x="246007" y="1737073"/>
                  </a:lnTo>
                  <a:lnTo>
                    <a:pt x="244687" y="1743344"/>
                  </a:lnTo>
                  <a:lnTo>
                    <a:pt x="243384" y="1749615"/>
                  </a:lnTo>
                  <a:lnTo>
                    <a:pt x="242101" y="1755886"/>
                  </a:lnTo>
                  <a:lnTo>
                    <a:pt x="240836" y="1762157"/>
                  </a:lnTo>
                  <a:lnTo>
                    <a:pt x="239591" y="1768428"/>
                  </a:lnTo>
                  <a:lnTo>
                    <a:pt x="238365" y="1774699"/>
                  </a:lnTo>
                  <a:lnTo>
                    <a:pt x="237161" y="1780970"/>
                  </a:lnTo>
                  <a:lnTo>
                    <a:pt x="235976" y="1787241"/>
                  </a:lnTo>
                  <a:lnTo>
                    <a:pt x="234810" y="1793512"/>
                  </a:lnTo>
                  <a:lnTo>
                    <a:pt x="233661" y="1799783"/>
                  </a:lnTo>
                  <a:lnTo>
                    <a:pt x="232529" y="1806054"/>
                  </a:lnTo>
                  <a:lnTo>
                    <a:pt x="231413" y="1812325"/>
                  </a:lnTo>
                  <a:lnTo>
                    <a:pt x="230311" y="1818596"/>
                  </a:lnTo>
                  <a:lnTo>
                    <a:pt x="229225" y="1824867"/>
                  </a:lnTo>
                  <a:lnTo>
                    <a:pt x="228152" y="1831138"/>
                  </a:lnTo>
                  <a:lnTo>
                    <a:pt x="227091" y="1837409"/>
                  </a:lnTo>
                  <a:lnTo>
                    <a:pt x="226041" y="1843680"/>
                  </a:lnTo>
                  <a:lnTo>
                    <a:pt x="225000" y="1849951"/>
                  </a:lnTo>
                  <a:lnTo>
                    <a:pt x="223969" y="1856222"/>
                  </a:lnTo>
                  <a:lnTo>
                    <a:pt x="222946" y="1862493"/>
                  </a:lnTo>
                  <a:lnTo>
                    <a:pt x="221931" y="1868764"/>
                  </a:lnTo>
                  <a:lnTo>
                    <a:pt x="220924" y="1875035"/>
                  </a:lnTo>
                  <a:lnTo>
                    <a:pt x="219923" y="1881306"/>
                  </a:lnTo>
                  <a:lnTo>
                    <a:pt x="218929" y="1887577"/>
                  </a:lnTo>
                  <a:lnTo>
                    <a:pt x="217940" y="1893848"/>
                  </a:lnTo>
                  <a:lnTo>
                    <a:pt x="216957" y="1900119"/>
                  </a:lnTo>
                  <a:lnTo>
                    <a:pt x="215979" y="1906390"/>
                  </a:lnTo>
                  <a:lnTo>
                    <a:pt x="215006" y="1912661"/>
                  </a:lnTo>
                  <a:lnTo>
                    <a:pt x="214037" y="1918932"/>
                  </a:lnTo>
                  <a:lnTo>
                    <a:pt x="213071" y="1925203"/>
                  </a:lnTo>
                  <a:lnTo>
                    <a:pt x="212108" y="1931474"/>
                  </a:lnTo>
                  <a:lnTo>
                    <a:pt x="211147" y="1937745"/>
                  </a:lnTo>
                  <a:lnTo>
                    <a:pt x="210187" y="1944016"/>
                  </a:lnTo>
                  <a:lnTo>
                    <a:pt x="209227" y="1950287"/>
                  </a:lnTo>
                  <a:lnTo>
                    <a:pt x="208267" y="1956558"/>
                  </a:lnTo>
                  <a:lnTo>
                    <a:pt x="207304" y="1962829"/>
                  </a:lnTo>
                  <a:lnTo>
                    <a:pt x="206339" y="1969100"/>
                  </a:lnTo>
                  <a:lnTo>
                    <a:pt x="205370" y="1975371"/>
                  </a:lnTo>
                  <a:lnTo>
                    <a:pt x="204397" y="1981642"/>
                  </a:lnTo>
                  <a:lnTo>
                    <a:pt x="203419" y="1987913"/>
                  </a:lnTo>
                  <a:lnTo>
                    <a:pt x="202437" y="1994184"/>
                  </a:lnTo>
                  <a:lnTo>
                    <a:pt x="201449" y="2000455"/>
                  </a:lnTo>
                  <a:lnTo>
                    <a:pt x="200458" y="2006726"/>
                  </a:lnTo>
                  <a:lnTo>
                    <a:pt x="199463" y="2012997"/>
                  </a:lnTo>
                  <a:lnTo>
                    <a:pt x="198467" y="2019269"/>
                  </a:lnTo>
                  <a:lnTo>
                    <a:pt x="197470" y="2025540"/>
                  </a:lnTo>
                  <a:lnTo>
                    <a:pt x="196476" y="2031811"/>
                  </a:lnTo>
                  <a:lnTo>
                    <a:pt x="195487" y="2038082"/>
                  </a:lnTo>
                  <a:lnTo>
                    <a:pt x="194506" y="2044353"/>
                  </a:lnTo>
                  <a:lnTo>
                    <a:pt x="193538" y="2050624"/>
                  </a:lnTo>
                  <a:lnTo>
                    <a:pt x="192585" y="2056895"/>
                  </a:lnTo>
                  <a:lnTo>
                    <a:pt x="191651" y="2063166"/>
                  </a:lnTo>
                  <a:lnTo>
                    <a:pt x="190740" y="2069437"/>
                  </a:lnTo>
                  <a:lnTo>
                    <a:pt x="189855" y="2075708"/>
                  </a:lnTo>
                  <a:lnTo>
                    <a:pt x="189000" y="2081979"/>
                  </a:lnTo>
                  <a:lnTo>
                    <a:pt x="188184" y="2088250"/>
                  </a:lnTo>
                  <a:lnTo>
                    <a:pt x="187407" y="2094521"/>
                  </a:lnTo>
                  <a:lnTo>
                    <a:pt x="186671" y="2100792"/>
                  </a:lnTo>
                  <a:lnTo>
                    <a:pt x="185976" y="2107063"/>
                  </a:lnTo>
                  <a:lnTo>
                    <a:pt x="185326" y="2113334"/>
                  </a:lnTo>
                  <a:lnTo>
                    <a:pt x="184720" y="2119605"/>
                  </a:lnTo>
                  <a:lnTo>
                    <a:pt x="184159" y="2125876"/>
                  </a:lnTo>
                  <a:lnTo>
                    <a:pt x="183651" y="2132147"/>
                  </a:lnTo>
                  <a:lnTo>
                    <a:pt x="183189" y="2138418"/>
                  </a:lnTo>
                  <a:lnTo>
                    <a:pt x="182771" y="2144689"/>
                  </a:lnTo>
                  <a:lnTo>
                    <a:pt x="182393" y="2150960"/>
                  </a:lnTo>
                  <a:lnTo>
                    <a:pt x="182055" y="2157231"/>
                  </a:lnTo>
                  <a:lnTo>
                    <a:pt x="181754" y="2163502"/>
                  </a:lnTo>
                  <a:lnTo>
                    <a:pt x="181486" y="2169773"/>
                  </a:lnTo>
                  <a:lnTo>
                    <a:pt x="181254" y="2176044"/>
                  </a:lnTo>
                  <a:lnTo>
                    <a:pt x="181050" y="2182315"/>
                  </a:lnTo>
                  <a:lnTo>
                    <a:pt x="180869" y="2188586"/>
                  </a:lnTo>
                  <a:lnTo>
                    <a:pt x="180709" y="2194857"/>
                  </a:lnTo>
                  <a:lnTo>
                    <a:pt x="180567" y="2201128"/>
                  </a:lnTo>
                  <a:lnTo>
                    <a:pt x="180439" y="2207399"/>
                  </a:lnTo>
                  <a:lnTo>
                    <a:pt x="180323" y="2213670"/>
                  </a:lnTo>
                  <a:lnTo>
                    <a:pt x="180219" y="2219941"/>
                  </a:lnTo>
                  <a:lnTo>
                    <a:pt x="180120" y="2226212"/>
                  </a:lnTo>
                  <a:lnTo>
                    <a:pt x="180026" y="2232483"/>
                  </a:lnTo>
                  <a:lnTo>
                    <a:pt x="179934" y="2238754"/>
                  </a:lnTo>
                  <a:lnTo>
                    <a:pt x="179843" y="2245025"/>
                  </a:lnTo>
                  <a:lnTo>
                    <a:pt x="179751" y="2251296"/>
                  </a:lnTo>
                  <a:lnTo>
                    <a:pt x="179656" y="2257567"/>
                  </a:lnTo>
                  <a:lnTo>
                    <a:pt x="179556" y="2263838"/>
                  </a:lnTo>
                  <a:lnTo>
                    <a:pt x="179452" y="2270109"/>
                  </a:lnTo>
                  <a:lnTo>
                    <a:pt x="179341" y="2276380"/>
                  </a:lnTo>
                  <a:lnTo>
                    <a:pt x="179223" y="2282651"/>
                  </a:lnTo>
                  <a:lnTo>
                    <a:pt x="179098" y="2288922"/>
                  </a:lnTo>
                  <a:lnTo>
                    <a:pt x="178964" y="2295193"/>
                  </a:lnTo>
                  <a:lnTo>
                    <a:pt x="178823" y="2301464"/>
                  </a:lnTo>
                  <a:lnTo>
                    <a:pt x="178672" y="2307736"/>
                  </a:lnTo>
                  <a:lnTo>
                    <a:pt x="178512" y="2314007"/>
                  </a:lnTo>
                  <a:lnTo>
                    <a:pt x="178345" y="2320278"/>
                  </a:lnTo>
                  <a:lnTo>
                    <a:pt x="178172" y="2326549"/>
                  </a:lnTo>
                  <a:lnTo>
                    <a:pt x="177992" y="2332820"/>
                  </a:lnTo>
                  <a:lnTo>
                    <a:pt x="177807" y="2339091"/>
                  </a:lnTo>
                  <a:lnTo>
                    <a:pt x="177619" y="2345362"/>
                  </a:lnTo>
                  <a:lnTo>
                    <a:pt x="177428" y="2351633"/>
                  </a:lnTo>
                  <a:lnTo>
                    <a:pt x="177238" y="2357904"/>
                  </a:lnTo>
                  <a:lnTo>
                    <a:pt x="177049" y="2364175"/>
                  </a:lnTo>
                  <a:lnTo>
                    <a:pt x="176863" y="2370446"/>
                  </a:lnTo>
                  <a:lnTo>
                    <a:pt x="176682" y="2376717"/>
                  </a:lnTo>
                  <a:lnTo>
                    <a:pt x="176506" y="2382988"/>
                  </a:lnTo>
                  <a:lnTo>
                    <a:pt x="176338" y="2389259"/>
                  </a:lnTo>
                  <a:lnTo>
                    <a:pt x="176180" y="2395530"/>
                  </a:lnTo>
                  <a:lnTo>
                    <a:pt x="176030" y="2401801"/>
                  </a:lnTo>
                  <a:lnTo>
                    <a:pt x="175890" y="2408072"/>
                  </a:lnTo>
                  <a:lnTo>
                    <a:pt x="175759" y="2414343"/>
                  </a:lnTo>
                  <a:lnTo>
                    <a:pt x="175636" y="2420614"/>
                  </a:lnTo>
                  <a:lnTo>
                    <a:pt x="175521" y="2426885"/>
                  </a:lnTo>
                  <a:lnTo>
                    <a:pt x="175413" y="2433156"/>
                  </a:lnTo>
                  <a:lnTo>
                    <a:pt x="175311" y="2439427"/>
                  </a:lnTo>
                  <a:lnTo>
                    <a:pt x="175212" y="2445698"/>
                  </a:lnTo>
                  <a:lnTo>
                    <a:pt x="175115" y="2451969"/>
                  </a:lnTo>
                  <a:lnTo>
                    <a:pt x="175017" y="2458240"/>
                  </a:lnTo>
                  <a:lnTo>
                    <a:pt x="174918" y="2464511"/>
                  </a:lnTo>
                  <a:lnTo>
                    <a:pt x="174815" y="2470782"/>
                  </a:lnTo>
                  <a:lnTo>
                    <a:pt x="174708" y="2477053"/>
                  </a:lnTo>
                  <a:lnTo>
                    <a:pt x="174593" y="2483324"/>
                  </a:lnTo>
                  <a:lnTo>
                    <a:pt x="174470" y="2489595"/>
                  </a:lnTo>
                  <a:lnTo>
                    <a:pt x="174340" y="2495866"/>
                  </a:lnTo>
                  <a:lnTo>
                    <a:pt x="174203" y="2502137"/>
                  </a:lnTo>
                  <a:lnTo>
                    <a:pt x="174058" y="2508408"/>
                  </a:lnTo>
                  <a:lnTo>
                    <a:pt x="173907" y="2514679"/>
                  </a:lnTo>
                  <a:lnTo>
                    <a:pt x="173750" y="2520950"/>
                  </a:lnTo>
                  <a:lnTo>
                    <a:pt x="173589" y="2527221"/>
                  </a:lnTo>
                  <a:lnTo>
                    <a:pt x="173425" y="2533492"/>
                  </a:lnTo>
                  <a:lnTo>
                    <a:pt x="173261" y="2539763"/>
                  </a:lnTo>
                  <a:lnTo>
                    <a:pt x="173098" y="2546034"/>
                  </a:lnTo>
                  <a:lnTo>
                    <a:pt x="172939" y="2552305"/>
                  </a:lnTo>
                  <a:lnTo>
                    <a:pt x="172785" y="2558576"/>
                  </a:lnTo>
                  <a:lnTo>
                    <a:pt x="172638" y="2564847"/>
                  </a:lnTo>
                  <a:lnTo>
                    <a:pt x="172502" y="2571118"/>
                  </a:lnTo>
                  <a:lnTo>
                    <a:pt x="172377" y="2577389"/>
                  </a:lnTo>
                  <a:lnTo>
                    <a:pt x="172264" y="2583660"/>
                  </a:lnTo>
                  <a:lnTo>
                    <a:pt x="172163" y="2589931"/>
                  </a:lnTo>
                  <a:lnTo>
                    <a:pt x="172076" y="2596203"/>
                  </a:lnTo>
                  <a:lnTo>
                    <a:pt x="172002" y="2602474"/>
                  </a:lnTo>
                  <a:lnTo>
                    <a:pt x="171943" y="2608745"/>
                  </a:lnTo>
                  <a:lnTo>
                    <a:pt x="171899" y="2615016"/>
                  </a:lnTo>
                  <a:lnTo>
                    <a:pt x="171867" y="2621287"/>
                  </a:lnTo>
                  <a:lnTo>
                    <a:pt x="171848" y="2627558"/>
                  </a:lnTo>
                  <a:lnTo>
                    <a:pt x="171839" y="2633829"/>
                  </a:lnTo>
                  <a:lnTo>
                    <a:pt x="171841" y="2640100"/>
                  </a:lnTo>
                  <a:lnTo>
                    <a:pt x="171850" y="2646371"/>
                  </a:lnTo>
                  <a:lnTo>
                    <a:pt x="171867" y="2652642"/>
                  </a:lnTo>
                  <a:lnTo>
                    <a:pt x="171890" y="2658913"/>
                  </a:lnTo>
                  <a:lnTo>
                    <a:pt x="171918" y="2665184"/>
                  </a:lnTo>
                  <a:lnTo>
                    <a:pt x="171947" y="2671455"/>
                  </a:lnTo>
                  <a:lnTo>
                    <a:pt x="171978" y="2677726"/>
                  </a:lnTo>
                  <a:lnTo>
                    <a:pt x="172008" y="2683997"/>
                  </a:lnTo>
                  <a:lnTo>
                    <a:pt x="172038" y="2690268"/>
                  </a:lnTo>
                  <a:lnTo>
                    <a:pt x="172065" y="2696539"/>
                  </a:lnTo>
                  <a:lnTo>
                    <a:pt x="172088" y="2702810"/>
                  </a:lnTo>
                  <a:lnTo>
                    <a:pt x="172107" y="2709081"/>
                  </a:lnTo>
                  <a:lnTo>
                    <a:pt x="172121" y="2715352"/>
                  </a:lnTo>
                  <a:lnTo>
                    <a:pt x="172130" y="2721623"/>
                  </a:lnTo>
                  <a:lnTo>
                    <a:pt x="172134" y="2727894"/>
                  </a:lnTo>
                  <a:lnTo>
                    <a:pt x="172132" y="2734165"/>
                  </a:lnTo>
                  <a:lnTo>
                    <a:pt x="172124" y="2740436"/>
                  </a:lnTo>
                  <a:lnTo>
                    <a:pt x="172110" y="2746707"/>
                  </a:lnTo>
                  <a:lnTo>
                    <a:pt x="172090" y="2752978"/>
                  </a:lnTo>
                  <a:lnTo>
                    <a:pt x="172066" y="2759249"/>
                  </a:lnTo>
                  <a:lnTo>
                    <a:pt x="172037" y="2765520"/>
                  </a:lnTo>
                  <a:lnTo>
                    <a:pt x="172005" y="2771791"/>
                  </a:lnTo>
                  <a:lnTo>
                    <a:pt x="171969" y="2778062"/>
                  </a:lnTo>
                  <a:lnTo>
                    <a:pt x="171932" y="2784333"/>
                  </a:lnTo>
                  <a:lnTo>
                    <a:pt x="171892" y="2790604"/>
                  </a:lnTo>
                  <a:lnTo>
                    <a:pt x="171852" y="2796875"/>
                  </a:lnTo>
                  <a:lnTo>
                    <a:pt x="171813" y="2803146"/>
                  </a:lnTo>
                  <a:lnTo>
                    <a:pt x="171775" y="2809417"/>
                  </a:lnTo>
                  <a:lnTo>
                    <a:pt x="171739" y="2815688"/>
                  </a:lnTo>
                  <a:lnTo>
                    <a:pt x="171705" y="2821959"/>
                  </a:lnTo>
                  <a:lnTo>
                    <a:pt x="171673" y="2828230"/>
                  </a:lnTo>
                  <a:lnTo>
                    <a:pt x="171646" y="2834501"/>
                  </a:lnTo>
                  <a:lnTo>
                    <a:pt x="171622" y="2840772"/>
                  </a:lnTo>
                  <a:lnTo>
                    <a:pt x="171601" y="2847043"/>
                  </a:lnTo>
                  <a:lnTo>
                    <a:pt x="171584" y="2853314"/>
                  </a:lnTo>
                  <a:lnTo>
                    <a:pt x="171569" y="2859585"/>
                  </a:lnTo>
                  <a:lnTo>
                    <a:pt x="171556" y="2865856"/>
                  </a:lnTo>
                  <a:lnTo>
                    <a:pt x="171545" y="2872127"/>
                  </a:lnTo>
                  <a:lnTo>
                    <a:pt x="171534" y="2878398"/>
                  </a:lnTo>
                  <a:lnTo>
                    <a:pt x="171523" y="2884670"/>
                  </a:lnTo>
                  <a:lnTo>
                    <a:pt x="171511" y="2890941"/>
                  </a:lnTo>
                  <a:lnTo>
                    <a:pt x="171497" y="2897212"/>
                  </a:lnTo>
                  <a:lnTo>
                    <a:pt x="171481" y="2903483"/>
                  </a:lnTo>
                  <a:lnTo>
                    <a:pt x="171462" y="2909754"/>
                  </a:lnTo>
                  <a:lnTo>
                    <a:pt x="171438" y="2916025"/>
                  </a:lnTo>
                  <a:lnTo>
                    <a:pt x="171411" y="2922296"/>
                  </a:lnTo>
                  <a:lnTo>
                    <a:pt x="171379" y="2928567"/>
                  </a:lnTo>
                  <a:lnTo>
                    <a:pt x="171344" y="2934838"/>
                  </a:lnTo>
                  <a:lnTo>
                    <a:pt x="171306" y="2941109"/>
                  </a:lnTo>
                  <a:lnTo>
                    <a:pt x="171265" y="2947380"/>
                  </a:lnTo>
                  <a:lnTo>
                    <a:pt x="171222" y="2953651"/>
                  </a:lnTo>
                  <a:lnTo>
                    <a:pt x="171179" y="2959922"/>
                  </a:lnTo>
                  <a:lnTo>
                    <a:pt x="171135" y="2966193"/>
                  </a:lnTo>
                  <a:lnTo>
                    <a:pt x="171093" y="2972464"/>
                  </a:lnTo>
                  <a:lnTo>
                    <a:pt x="171054" y="2978735"/>
                  </a:lnTo>
                  <a:lnTo>
                    <a:pt x="171018" y="2985006"/>
                  </a:lnTo>
                  <a:lnTo>
                    <a:pt x="170988" y="2991277"/>
                  </a:lnTo>
                  <a:lnTo>
                    <a:pt x="170963" y="2997548"/>
                  </a:lnTo>
                  <a:lnTo>
                    <a:pt x="170945" y="3003819"/>
                  </a:lnTo>
                  <a:lnTo>
                    <a:pt x="170936" y="3010090"/>
                  </a:lnTo>
                  <a:lnTo>
                    <a:pt x="170936" y="3016361"/>
                  </a:lnTo>
                  <a:lnTo>
                    <a:pt x="170944" y="3022632"/>
                  </a:lnTo>
                  <a:lnTo>
                    <a:pt x="170960" y="3028903"/>
                  </a:lnTo>
                  <a:lnTo>
                    <a:pt x="170985" y="3035174"/>
                  </a:lnTo>
                  <a:lnTo>
                    <a:pt x="171018" y="3041445"/>
                  </a:lnTo>
                  <a:lnTo>
                    <a:pt x="171059" y="3047716"/>
                  </a:lnTo>
                  <a:lnTo>
                    <a:pt x="171108" y="3053987"/>
                  </a:lnTo>
                  <a:lnTo>
                    <a:pt x="171162" y="3060258"/>
                  </a:lnTo>
                  <a:lnTo>
                    <a:pt x="171221" y="3066529"/>
                  </a:lnTo>
                  <a:lnTo>
                    <a:pt x="171283" y="3072800"/>
                  </a:lnTo>
                  <a:lnTo>
                    <a:pt x="171347" y="3079071"/>
                  </a:lnTo>
                  <a:lnTo>
                    <a:pt x="171411" y="3085342"/>
                  </a:lnTo>
                  <a:lnTo>
                    <a:pt x="171475" y="3091613"/>
                  </a:lnTo>
                  <a:lnTo>
                    <a:pt x="171536" y="3097884"/>
                  </a:lnTo>
                  <a:lnTo>
                    <a:pt x="171593" y="3104155"/>
                  </a:lnTo>
                  <a:lnTo>
                    <a:pt x="171645" y="3110426"/>
                  </a:lnTo>
                  <a:lnTo>
                    <a:pt x="171690" y="3116697"/>
                  </a:lnTo>
                  <a:lnTo>
                    <a:pt x="171728" y="3122968"/>
                  </a:lnTo>
                  <a:lnTo>
                    <a:pt x="171757" y="3129239"/>
                  </a:lnTo>
                  <a:lnTo>
                    <a:pt x="171775" y="3135510"/>
                  </a:lnTo>
                  <a:lnTo>
                    <a:pt x="171782" y="3141781"/>
                  </a:lnTo>
                  <a:lnTo>
                    <a:pt x="171778" y="3148052"/>
                  </a:lnTo>
                  <a:lnTo>
                    <a:pt x="171763" y="3154323"/>
                  </a:lnTo>
                  <a:lnTo>
                    <a:pt x="171736" y="3160594"/>
                  </a:lnTo>
                  <a:lnTo>
                    <a:pt x="171698" y="3166865"/>
                  </a:lnTo>
                  <a:lnTo>
                    <a:pt x="171649" y="3173137"/>
                  </a:lnTo>
                  <a:lnTo>
                    <a:pt x="171590" y="3179408"/>
                  </a:lnTo>
                  <a:lnTo>
                    <a:pt x="171519" y="3185679"/>
                  </a:lnTo>
                  <a:lnTo>
                    <a:pt x="171439" y="3191950"/>
                  </a:lnTo>
                  <a:lnTo>
                    <a:pt x="171351" y="3198221"/>
                  </a:lnTo>
                  <a:lnTo>
                    <a:pt x="171257" y="3204492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6" name="pg28">
              <a:extLst>
                <a:ext uri="{FF2B5EF4-FFF2-40B4-BE49-F238E27FC236}">
                  <a16:creationId xmlns:a16="http://schemas.microsoft.com/office/drawing/2014/main" id="{23662819-2874-05D2-9F71-711BA85F4B24}"/>
                </a:ext>
              </a:extLst>
            </p:cNvPr>
            <p:cNvSpPr/>
            <p:nvPr/>
          </p:nvSpPr>
          <p:spPr>
            <a:xfrm>
              <a:off x="3733997" y="3654788"/>
              <a:ext cx="335087" cy="3318496"/>
            </a:xfrm>
            <a:custGeom>
              <a:avLst/>
              <a:gdLst/>
              <a:ahLst/>
              <a:cxnLst/>
              <a:rect l="0" t="0" r="0" b="0"/>
              <a:pathLst>
                <a:path w="335087" h="3318496">
                  <a:moveTo>
                    <a:pt x="166667" y="3318496"/>
                  </a:moveTo>
                  <a:lnTo>
                    <a:pt x="166595" y="3312002"/>
                  </a:lnTo>
                  <a:lnTo>
                    <a:pt x="166524" y="3305508"/>
                  </a:lnTo>
                  <a:lnTo>
                    <a:pt x="166457" y="3299014"/>
                  </a:lnTo>
                  <a:lnTo>
                    <a:pt x="166392" y="3292520"/>
                  </a:lnTo>
                  <a:lnTo>
                    <a:pt x="166331" y="3286026"/>
                  </a:lnTo>
                  <a:lnTo>
                    <a:pt x="166276" y="3279532"/>
                  </a:lnTo>
                  <a:lnTo>
                    <a:pt x="166225" y="3273037"/>
                  </a:lnTo>
                  <a:lnTo>
                    <a:pt x="166180" y="3266543"/>
                  </a:lnTo>
                  <a:lnTo>
                    <a:pt x="166142" y="3260049"/>
                  </a:lnTo>
                  <a:lnTo>
                    <a:pt x="166108" y="3253555"/>
                  </a:lnTo>
                  <a:lnTo>
                    <a:pt x="166081" y="3247061"/>
                  </a:lnTo>
                  <a:lnTo>
                    <a:pt x="166058" y="3240567"/>
                  </a:lnTo>
                  <a:lnTo>
                    <a:pt x="166040" y="3234073"/>
                  </a:lnTo>
                  <a:lnTo>
                    <a:pt x="166027" y="3227579"/>
                  </a:lnTo>
                  <a:lnTo>
                    <a:pt x="166017" y="3221084"/>
                  </a:lnTo>
                  <a:lnTo>
                    <a:pt x="166011" y="3214590"/>
                  </a:lnTo>
                  <a:lnTo>
                    <a:pt x="166007" y="3208096"/>
                  </a:lnTo>
                  <a:lnTo>
                    <a:pt x="166004" y="3201602"/>
                  </a:lnTo>
                  <a:lnTo>
                    <a:pt x="166003" y="3195108"/>
                  </a:lnTo>
                  <a:lnTo>
                    <a:pt x="166001" y="3188614"/>
                  </a:lnTo>
                  <a:lnTo>
                    <a:pt x="165999" y="3182120"/>
                  </a:lnTo>
                  <a:lnTo>
                    <a:pt x="165996" y="3175626"/>
                  </a:lnTo>
                  <a:lnTo>
                    <a:pt x="165992" y="3169131"/>
                  </a:lnTo>
                  <a:lnTo>
                    <a:pt x="165985" y="3162637"/>
                  </a:lnTo>
                  <a:lnTo>
                    <a:pt x="165976" y="3156143"/>
                  </a:lnTo>
                  <a:lnTo>
                    <a:pt x="165964" y="3149649"/>
                  </a:lnTo>
                  <a:lnTo>
                    <a:pt x="165949" y="3143155"/>
                  </a:lnTo>
                  <a:lnTo>
                    <a:pt x="165931" y="3136661"/>
                  </a:lnTo>
                  <a:lnTo>
                    <a:pt x="165911" y="3130167"/>
                  </a:lnTo>
                  <a:lnTo>
                    <a:pt x="165887" y="3123673"/>
                  </a:lnTo>
                  <a:lnTo>
                    <a:pt x="165862" y="3117178"/>
                  </a:lnTo>
                  <a:lnTo>
                    <a:pt x="165833" y="3110684"/>
                  </a:lnTo>
                  <a:lnTo>
                    <a:pt x="165803" y="3104190"/>
                  </a:lnTo>
                  <a:lnTo>
                    <a:pt x="165772" y="3097696"/>
                  </a:lnTo>
                  <a:lnTo>
                    <a:pt x="165740" y="3091202"/>
                  </a:lnTo>
                  <a:lnTo>
                    <a:pt x="165708" y="3084708"/>
                  </a:lnTo>
                  <a:lnTo>
                    <a:pt x="165676" y="3078214"/>
                  </a:lnTo>
                  <a:lnTo>
                    <a:pt x="165645" y="3071720"/>
                  </a:lnTo>
                  <a:lnTo>
                    <a:pt x="165615" y="3065225"/>
                  </a:lnTo>
                  <a:lnTo>
                    <a:pt x="165587" y="3058731"/>
                  </a:lnTo>
                  <a:lnTo>
                    <a:pt x="165562" y="3052237"/>
                  </a:lnTo>
                  <a:lnTo>
                    <a:pt x="165539" y="3045743"/>
                  </a:lnTo>
                  <a:lnTo>
                    <a:pt x="165519" y="3039249"/>
                  </a:lnTo>
                  <a:lnTo>
                    <a:pt x="165502" y="3032755"/>
                  </a:lnTo>
                  <a:lnTo>
                    <a:pt x="165488" y="3026261"/>
                  </a:lnTo>
                  <a:lnTo>
                    <a:pt x="165477" y="3019767"/>
                  </a:lnTo>
                  <a:lnTo>
                    <a:pt x="165470" y="3013272"/>
                  </a:lnTo>
                  <a:lnTo>
                    <a:pt x="165467" y="3006778"/>
                  </a:lnTo>
                  <a:lnTo>
                    <a:pt x="165467" y="3000284"/>
                  </a:lnTo>
                  <a:lnTo>
                    <a:pt x="165471" y="2993790"/>
                  </a:lnTo>
                  <a:lnTo>
                    <a:pt x="165478" y="2987296"/>
                  </a:lnTo>
                  <a:lnTo>
                    <a:pt x="165488" y="2980802"/>
                  </a:lnTo>
                  <a:lnTo>
                    <a:pt x="165501" y="2974308"/>
                  </a:lnTo>
                  <a:lnTo>
                    <a:pt x="165517" y="2967814"/>
                  </a:lnTo>
                  <a:lnTo>
                    <a:pt x="165534" y="2961320"/>
                  </a:lnTo>
                  <a:lnTo>
                    <a:pt x="165553" y="2954825"/>
                  </a:lnTo>
                  <a:lnTo>
                    <a:pt x="165572" y="2948331"/>
                  </a:lnTo>
                  <a:lnTo>
                    <a:pt x="165590" y="2941837"/>
                  </a:lnTo>
                  <a:lnTo>
                    <a:pt x="165607" y="2935343"/>
                  </a:lnTo>
                  <a:lnTo>
                    <a:pt x="165622" y="2928849"/>
                  </a:lnTo>
                  <a:lnTo>
                    <a:pt x="165632" y="2922355"/>
                  </a:lnTo>
                  <a:lnTo>
                    <a:pt x="165638" y="2915861"/>
                  </a:lnTo>
                  <a:lnTo>
                    <a:pt x="165637" y="2909367"/>
                  </a:lnTo>
                  <a:lnTo>
                    <a:pt x="165628" y="2902872"/>
                  </a:lnTo>
                  <a:lnTo>
                    <a:pt x="165609" y="2896378"/>
                  </a:lnTo>
                  <a:lnTo>
                    <a:pt x="165582" y="2889884"/>
                  </a:lnTo>
                  <a:lnTo>
                    <a:pt x="165545" y="2883390"/>
                  </a:lnTo>
                  <a:lnTo>
                    <a:pt x="165498" y="2876896"/>
                  </a:lnTo>
                  <a:lnTo>
                    <a:pt x="165442" y="2870402"/>
                  </a:lnTo>
                  <a:lnTo>
                    <a:pt x="165377" y="2863908"/>
                  </a:lnTo>
                  <a:lnTo>
                    <a:pt x="165305" y="2857414"/>
                  </a:lnTo>
                  <a:lnTo>
                    <a:pt x="165226" y="2850919"/>
                  </a:lnTo>
                  <a:lnTo>
                    <a:pt x="165142" y="2844425"/>
                  </a:lnTo>
                  <a:lnTo>
                    <a:pt x="165056" y="2837931"/>
                  </a:lnTo>
                  <a:lnTo>
                    <a:pt x="164970" y="2831437"/>
                  </a:lnTo>
                  <a:lnTo>
                    <a:pt x="164885" y="2824943"/>
                  </a:lnTo>
                  <a:lnTo>
                    <a:pt x="164804" y="2818449"/>
                  </a:lnTo>
                  <a:lnTo>
                    <a:pt x="164726" y="2811955"/>
                  </a:lnTo>
                  <a:lnTo>
                    <a:pt x="164655" y="2805461"/>
                  </a:lnTo>
                  <a:lnTo>
                    <a:pt x="164590" y="2798966"/>
                  </a:lnTo>
                  <a:lnTo>
                    <a:pt x="164533" y="2792472"/>
                  </a:lnTo>
                  <a:lnTo>
                    <a:pt x="164481" y="2785978"/>
                  </a:lnTo>
                  <a:lnTo>
                    <a:pt x="164436" y="2779484"/>
                  </a:lnTo>
                  <a:lnTo>
                    <a:pt x="164395" y="2772990"/>
                  </a:lnTo>
                  <a:lnTo>
                    <a:pt x="164357" y="2766496"/>
                  </a:lnTo>
                  <a:lnTo>
                    <a:pt x="164321" y="2760002"/>
                  </a:lnTo>
                  <a:lnTo>
                    <a:pt x="164286" y="2753508"/>
                  </a:lnTo>
                  <a:lnTo>
                    <a:pt x="164248" y="2747013"/>
                  </a:lnTo>
                  <a:lnTo>
                    <a:pt x="164206" y="2740519"/>
                  </a:lnTo>
                  <a:lnTo>
                    <a:pt x="164158" y="2734025"/>
                  </a:lnTo>
                  <a:lnTo>
                    <a:pt x="164105" y="2727531"/>
                  </a:lnTo>
                  <a:lnTo>
                    <a:pt x="164043" y="2721037"/>
                  </a:lnTo>
                  <a:lnTo>
                    <a:pt x="163974" y="2714543"/>
                  </a:lnTo>
                  <a:lnTo>
                    <a:pt x="163897" y="2708049"/>
                  </a:lnTo>
                  <a:lnTo>
                    <a:pt x="163812" y="2701555"/>
                  </a:lnTo>
                  <a:lnTo>
                    <a:pt x="163717" y="2695060"/>
                  </a:lnTo>
                  <a:lnTo>
                    <a:pt x="163615" y="2688566"/>
                  </a:lnTo>
                  <a:lnTo>
                    <a:pt x="163507" y="2682072"/>
                  </a:lnTo>
                  <a:lnTo>
                    <a:pt x="163393" y="2675578"/>
                  </a:lnTo>
                  <a:lnTo>
                    <a:pt x="163274" y="2669084"/>
                  </a:lnTo>
                  <a:lnTo>
                    <a:pt x="163150" y="2662590"/>
                  </a:lnTo>
                  <a:lnTo>
                    <a:pt x="163023" y="2656096"/>
                  </a:lnTo>
                  <a:lnTo>
                    <a:pt x="162893" y="2649602"/>
                  </a:lnTo>
                  <a:lnTo>
                    <a:pt x="162759" y="2643107"/>
                  </a:lnTo>
                  <a:lnTo>
                    <a:pt x="162622" y="2636613"/>
                  </a:lnTo>
                  <a:lnTo>
                    <a:pt x="162482" y="2630119"/>
                  </a:lnTo>
                  <a:lnTo>
                    <a:pt x="162339" y="2623625"/>
                  </a:lnTo>
                  <a:lnTo>
                    <a:pt x="162192" y="2617131"/>
                  </a:lnTo>
                  <a:lnTo>
                    <a:pt x="162041" y="2610637"/>
                  </a:lnTo>
                  <a:lnTo>
                    <a:pt x="161886" y="2604143"/>
                  </a:lnTo>
                  <a:lnTo>
                    <a:pt x="161725" y="2597649"/>
                  </a:lnTo>
                  <a:lnTo>
                    <a:pt x="161557" y="2591155"/>
                  </a:lnTo>
                  <a:lnTo>
                    <a:pt x="161383" y="2584660"/>
                  </a:lnTo>
                  <a:lnTo>
                    <a:pt x="161201" y="2578166"/>
                  </a:lnTo>
                  <a:lnTo>
                    <a:pt x="161011" y="2571672"/>
                  </a:lnTo>
                  <a:lnTo>
                    <a:pt x="160812" y="2565178"/>
                  </a:lnTo>
                  <a:lnTo>
                    <a:pt x="160605" y="2558684"/>
                  </a:lnTo>
                  <a:lnTo>
                    <a:pt x="160388" y="2552190"/>
                  </a:lnTo>
                  <a:lnTo>
                    <a:pt x="160161" y="2545696"/>
                  </a:lnTo>
                  <a:lnTo>
                    <a:pt x="159923" y="2539202"/>
                  </a:lnTo>
                  <a:lnTo>
                    <a:pt x="159674" y="2532707"/>
                  </a:lnTo>
                  <a:lnTo>
                    <a:pt x="159415" y="2526213"/>
                  </a:lnTo>
                  <a:lnTo>
                    <a:pt x="159144" y="2519719"/>
                  </a:lnTo>
                  <a:lnTo>
                    <a:pt x="158864" y="2513225"/>
                  </a:lnTo>
                  <a:lnTo>
                    <a:pt x="158573" y="2506731"/>
                  </a:lnTo>
                  <a:lnTo>
                    <a:pt x="158273" y="2500237"/>
                  </a:lnTo>
                  <a:lnTo>
                    <a:pt x="157964" y="2493743"/>
                  </a:lnTo>
                  <a:lnTo>
                    <a:pt x="157646" y="2487249"/>
                  </a:lnTo>
                  <a:lnTo>
                    <a:pt x="157322" y="2480754"/>
                  </a:lnTo>
                  <a:lnTo>
                    <a:pt x="156992" y="2474260"/>
                  </a:lnTo>
                  <a:lnTo>
                    <a:pt x="156658" y="2467766"/>
                  </a:lnTo>
                  <a:lnTo>
                    <a:pt x="156321" y="2461272"/>
                  </a:lnTo>
                  <a:lnTo>
                    <a:pt x="155983" y="2454778"/>
                  </a:lnTo>
                  <a:lnTo>
                    <a:pt x="155644" y="2448284"/>
                  </a:lnTo>
                  <a:lnTo>
                    <a:pt x="155306" y="2441790"/>
                  </a:lnTo>
                  <a:lnTo>
                    <a:pt x="154970" y="2435296"/>
                  </a:lnTo>
                  <a:lnTo>
                    <a:pt x="154637" y="2428801"/>
                  </a:lnTo>
                  <a:lnTo>
                    <a:pt x="154307" y="2422307"/>
                  </a:lnTo>
                  <a:lnTo>
                    <a:pt x="153979" y="2415813"/>
                  </a:lnTo>
                  <a:lnTo>
                    <a:pt x="153654" y="2409319"/>
                  </a:lnTo>
                  <a:lnTo>
                    <a:pt x="153331" y="2402825"/>
                  </a:lnTo>
                  <a:lnTo>
                    <a:pt x="153009" y="2396331"/>
                  </a:lnTo>
                  <a:lnTo>
                    <a:pt x="152689" y="2389837"/>
                  </a:lnTo>
                  <a:lnTo>
                    <a:pt x="152368" y="2383343"/>
                  </a:lnTo>
                  <a:lnTo>
                    <a:pt x="152046" y="2376848"/>
                  </a:lnTo>
                  <a:lnTo>
                    <a:pt x="151722" y="2370354"/>
                  </a:lnTo>
                  <a:lnTo>
                    <a:pt x="151395" y="2363860"/>
                  </a:lnTo>
                  <a:lnTo>
                    <a:pt x="151064" y="2357366"/>
                  </a:lnTo>
                  <a:lnTo>
                    <a:pt x="150727" y="2350872"/>
                  </a:lnTo>
                  <a:lnTo>
                    <a:pt x="150385" y="2344378"/>
                  </a:lnTo>
                  <a:lnTo>
                    <a:pt x="150036" y="2337884"/>
                  </a:lnTo>
                  <a:lnTo>
                    <a:pt x="149677" y="2331390"/>
                  </a:lnTo>
                  <a:lnTo>
                    <a:pt x="149307" y="2324895"/>
                  </a:lnTo>
                  <a:lnTo>
                    <a:pt x="148925" y="2318401"/>
                  </a:lnTo>
                  <a:lnTo>
                    <a:pt x="148530" y="2311907"/>
                  </a:lnTo>
                  <a:lnTo>
                    <a:pt x="148119" y="2305413"/>
                  </a:lnTo>
                  <a:lnTo>
                    <a:pt x="147692" y="2298919"/>
                  </a:lnTo>
                  <a:lnTo>
                    <a:pt x="147246" y="2292425"/>
                  </a:lnTo>
                  <a:lnTo>
                    <a:pt x="146780" y="2285931"/>
                  </a:lnTo>
                  <a:lnTo>
                    <a:pt x="146290" y="2279437"/>
                  </a:lnTo>
                  <a:lnTo>
                    <a:pt x="145776" y="2272942"/>
                  </a:lnTo>
                  <a:lnTo>
                    <a:pt x="145240" y="2266448"/>
                  </a:lnTo>
                  <a:lnTo>
                    <a:pt x="144682" y="2259954"/>
                  </a:lnTo>
                  <a:lnTo>
                    <a:pt x="144102" y="2253460"/>
                  </a:lnTo>
                  <a:lnTo>
                    <a:pt x="143502" y="2246966"/>
                  </a:lnTo>
                  <a:lnTo>
                    <a:pt x="142884" y="2240472"/>
                  </a:lnTo>
                  <a:lnTo>
                    <a:pt x="142250" y="2233978"/>
                  </a:lnTo>
                  <a:lnTo>
                    <a:pt x="141602" y="2227484"/>
                  </a:lnTo>
                  <a:lnTo>
                    <a:pt x="140943" y="2220990"/>
                  </a:lnTo>
                  <a:lnTo>
                    <a:pt x="140277" y="2214495"/>
                  </a:lnTo>
                  <a:lnTo>
                    <a:pt x="139608" y="2208001"/>
                  </a:lnTo>
                  <a:lnTo>
                    <a:pt x="138937" y="2201507"/>
                  </a:lnTo>
                  <a:lnTo>
                    <a:pt x="138267" y="2195013"/>
                  </a:lnTo>
                  <a:lnTo>
                    <a:pt x="137601" y="2188519"/>
                  </a:lnTo>
                  <a:lnTo>
                    <a:pt x="136941" y="2182025"/>
                  </a:lnTo>
                  <a:lnTo>
                    <a:pt x="136289" y="2175531"/>
                  </a:lnTo>
                  <a:lnTo>
                    <a:pt x="135647" y="2169037"/>
                  </a:lnTo>
                  <a:lnTo>
                    <a:pt x="135015" y="2162542"/>
                  </a:lnTo>
                  <a:lnTo>
                    <a:pt x="134395" y="2156048"/>
                  </a:lnTo>
                  <a:lnTo>
                    <a:pt x="133787" y="2149554"/>
                  </a:lnTo>
                  <a:lnTo>
                    <a:pt x="133192" y="2143060"/>
                  </a:lnTo>
                  <a:lnTo>
                    <a:pt x="132609" y="2136566"/>
                  </a:lnTo>
                  <a:lnTo>
                    <a:pt x="132038" y="2130072"/>
                  </a:lnTo>
                  <a:lnTo>
                    <a:pt x="131478" y="2123578"/>
                  </a:lnTo>
                  <a:lnTo>
                    <a:pt x="130926" y="2117084"/>
                  </a:lnTo>
                  <a:lnTo>
                    <a:pt x="130380" y="2110589"/>
                  </a:lnTo>
                  <a:lnTo>
                    <a:pt x="129834" y="2104095"/>
                  </a:lnTo>
                  <a:lnTo>
                    <a:pt x="129284" y="2097601"/>
                  </a:lnTo>
                  <a:lnTo>
                    <a:pt x="128724" y="2091107"/>
                  </a:lnTo>
                  <a:lnTo>
                    <a:pt x="128148" y="2084613"/>
                  </a:lnTo>
                  <a:lnTo>
                    <a:pt x="127548" y="2078119"/>
                  </a:lnTo>
                  <a:lnTo>
                    <a:pt x="126912" y="2071625"/>
                  </a:lnTo>
                  <a:lnTo>
                    <a:pt x="126230" y="2065131"/>
                  </a:lnTo>
                  <a:lnTo>
                    <a:pt x="125496" y="2058636"/>
                  </a:lnTo>
                  <a:lnTo>
                    <a:pt x="124702" y="2052142"/>
                  </a:lnTo>
                  <a:lnTo>
                    <a:pt x="123841" y="2045648"/>
                  </a:lnTo>
                  <a:lnTo>
                    <a:pt x="122904" y="2039154"/>
                  </a:lnTo>
                  <a:lnTo>
                    <a:pt x="121887" y="2032660"/>
                  </a:lnTo>
                  <a:lnTo>
                    <a:pt x="120786" y="2026166"/>
                  </a:lnTo>
                  <a:lnTo>
                    <a:pt x="119588" y="2019672"/>
                  </a:lnTo>
                  <a:lnTo>
                    <a:pt x="118297" y="2013178"/>
                  </a:lnTo>
                  <a:lnTo>
                    <a:pt x="116921" y="2006683"/>
                  </a:lnTo>
                  <a:lnTo>
                    <a:pt x="115463" y="2000189"/>
                  </a:lnTo>
                  <a:lnTo>
                    <a:pt x="113929" y="1993695"/>
                  </a:lnTo>
                  <a:lnTo>
                    <a:pt x="112326" y="1987201"/>
                  </a:lnTo>
                  <a:lnTo>
                    <a:pt x="110664" y="1980707"/>
                  </a:lnTo>
                  <a:lnTo>
                    <a:pt x="108951" y="1974213"/>
                  </a:lnTo>
                  <a:lnTo>
                    <a:pt x="107197" y="1967719"/>
                  </a:lnTo>
                  <a:lnTo>
                    <a:pt x="105417" y="1961225"/>
                  </a:lnTo>
                  <a:lnTo>
                    <a:pt x="103624" y="1954730"/>
                  </a:lnTo>
                  <a:lnTo>
                    <a:pt x="101831" y="1948236"/>
                  </a:lnTo>
                  <a:lnTo>
                    <a:pt x="100046" y="1941742"/>
                  </a:lnTo>
                  <a:lnTo>
                    <a:pt x="98279" y="1935248"/>
                  </a:lnTo>
                  <a:lnTo>
                    <a:pt x="96537" y="1928754"/>
                  </a:lnTo>
                  <a:lnTo>
                    <a:pt x="94829" y="1922260"/>
                  </a:lnTo>
                  <a:lnTo>
                    <a:pt x="93163" y="1915766"/>
                  </a:lnTo>
                  <a:lnTo>
                    <a:pt x="91541" y="1909272"/>
                  </a:lnTo>
                  <a:lnTo>
                    <a:pt x="89963" y="1902777"/>
                  </a:lnTo>
                  <a:lnTo>
                    <a:pt x="88428" y="1896283"/>
                  </a:lnTo>
                  <a:lnTo>
                    <a:pt x="86934" y="1889789"/>
                  </a:lnTo>
                  <a:lnTo>
                    <a:pt x="85477" y="1883295"/>
                  </a:lnTo>
                  <a:lnTo>
                    <a:pt x="84054" y="1876801"/>
                  </a:lnTo>
                  <a:lnTo>
                    <a:pt x="82659" y="1870307"/>
                  </a:lnTo>
                  <a:lnTo>
                    <a:pt x="81288" y="1863813"/>
                  </a:lnTo>
                  <a:lnTo>
                    <a:pt x="79932" y="1857319"/>
                  </a:lnTo>
                  <a:lnTo>
                    <a:pt x="78583" y="1850825"/>
                  </a:lnTo>
                  <a:lnTo>
                    <a:pt x="77233" y="1844330"/>
                  </a:lnTo>
                  <a:lnTo>
                    <a:pt x="75878" y="1837836"/>
                  </a:lnTo>
                  <a:lnTo>
                    <a:pt x="74512" y="1831342"/>
                  </a:lnTo>
                  <a:lnTo>
                    <a:pt x="73130" y="1824848"/>
                  </a:lnTo>
                  <a:lnTo>
                    <a:pt x="71728" y="1818354"/>
                  </a:lnTo>
                  <a:lnTo>
                    <a:pt x="70301" y="1811860"/>
                  </a:lnTo>
                  <a:lnTo>
                    <a:pt x="68850" y="1805366"/>
                  </a:lnTo>
                  <a:lnTo>
                    <a:pt x="67377" y="1798872"/>
                  </a:lnTo>
                  <a:lnTo>
                    <a:pt x="65883" y="1792377"/>
                  </a:lnTo>
                  <a:lnTo>
                    <a:pt x="64373" y="1785883"/>
                  </a:lnTo>
                  <a:lnTo>
                    <a:pt x="62850" y="1779389"/>
                  </a:lnTo>
                  <a:lnTo>
                    <a:pt x="61320" y="1772895"/>
                  </a:lnTo>
                  <a:lnTo>
                    <a:pt x="59788" y="1766401"/>
                  </a:lnTo>
                  <a:lnTo>
                    <a:pt x="58261" y="1759907"/>
                  </a:lnTo>
                  <a:lnTo>
                    <a:pt x="56746" y="1753413"/>
                  </a:lnTo>
                  <a:lnTo>
                    <a:pt x="55249" y="1746919"/>
                  </a:lnTo>
                  <a:lnTo>
                    <a:pt x="53772" y="1740424"/>
                  </a:lnTo>
                  <a:lnTo>
                    <a:pt x="52320" y="1733930"/>
                  </a:lnTo>
                  <a:lnTo>
                    <a:pt x="50894" y="1727436"/>
                  </a:lnTo>
                  <a:lnTo>
                    <a:pt x="49493" y="1720942"/>
                  </a:lnTo>
                  <a:lnTo>
                    <a:pt x="48119" y="1714448"/>
                  </a:lnTo>
                  <a:lnTo>
                    <a:pt x="46769" y="1707954"/>
                  </a:lnTo>
                  <a:lnTo>
                    <a:pt x="45439" y="1701460"/>
                  </a:lnTo>
                  <a:lnTo>
                    <a:pt x="44122" y="1694966"/>
                  </a:lnTo>
                  <a:lnTo>
                    <a:pt x="42813" y="1688471"/>
                  </a:lnTo>
                  <a:lnTo>
                    <a:pt x="41506" y="1681977"/>
                  </a:lnTo>
                  <a:lnTo>
                    <a:pt x="40196" y="1675483"/>
                  </a:lnTo>
                  <a:lnTo>
                    <a:pt x="38879" y="1668989"/>
                  </a:lnTo>
                  <a:lnTo>
                    <a:pt x="37551" y="1662495"/>
                  </a:lnTo>
                  <a:lnTo>
                    <a:pt x="36207" y="1656001"/>
                  </a:lnTo>
                  <a:lnTo>
                    <a:pt x="34845" y="1649507"/>
                  </a:lnTo>
                  <a:lnTo>
                    <a:pt x="33468" y="1643013"/>
                  </a:lnTo>
                  <a:lnTo>
                    <a:pt x="32077" y="1636518"/>
                  </a:lnTo>
                  <a:lnTo>
                    <a:pt x="30675" y="1630024"/>
                  </a:lnTo>
                  <a:lnTo>
                    <a:pt x="29266" y="1623530"/>
                  </a:lnTo>
                  <a:lnTo>
                    <a:pt x="27856" y="1617036"/>
                  </a:lnTo>
                  <a:lnTo>
                    <a:pt x="26449" y="1610542"/>
                  </a:lnTo>
                  <a:lnTo>
                    <a:pt x="25054" y="1604048"/>
                  </a:lnTo>
                  <a:lnTo>
                    <a:pt x="23679" y="1597554"/>
                  </a:lnTo>
                  <a:lnTo>
                    <a:pt x="22329" y="1591060"/>
                  </a:lnTo>
                  <a:lnTo>
                    <a:pt x="21011" y="1584565"/>
                  </a:lnTo>
                  <a:lnTo>
                    <a:pt x="19730" y="1578071"/>
                  </a:lnTo>
                  <a:lnTo>
                    <a:pt x="18491" y="1571577"/>
                  </a:lnTo>
                  <a:lnTo>
                    <a:pt x="17300" y="1565083"/>
                  </a:lnTo>
                  <a:lnTo>
                    <a:pt x="16160" y="1558589"/>
                  </a:lnTo>
                  <a:lnTo>
                    <a:pt x="15081" y="1552095"/>
                  </a:lnTo>
                  <a:lnTo>
                    <a:pt x="14065" y="1545601"/>
                  </a:lnTo>
                  <a:lnTo>
                    <a:pt x="13110" y="1539107"/>
                  </a:lnTo>
                  <a:lnTo>
                    <a:pt x="12218" y="1532612"/>
                  </a:lnTo>
                  <a:lnTo>
                    <a:pt x="11389" y="1526118"/>
                  </a:lnTo>
                  <a:lnTo>
                    <a:pt x="10621" y="1519624"/>
                  </a:lnTo>
                  <a:lnTo>
                    <a:pt x="9915" y="1513130"/>
                  </a:lnTo>
                  <a:lnTo>
                    <a:pt x="9267" y="1506636"/>
                  </a:lnTo>
                  <a:lnTo>
                    <a:pt x="8678" y="1500142"/>
                  </a:lnTo>
                  <a:lnTo>
                    <a:pt x="8142" y="1493648"/>
                  </a:lnTo>
                  <a:lnTo>
                    <a:pt x="7650" y="1487154"/>
                  </a:lnTo>
                  <a:lnTo>
                    <a:pt x="7193" y="1480660"/>
                  </a:lnTo>
                  <a:lnTo>
                    <a:pt x="6766" y="1474165"/>
                  </a:lnTo>
                  <a:lnTo>
                    <a:pt x="6362" y="1467671"/>
                  </a:lnTo>
                  <a:lnTo>
                    <a:pt x="5973" y="1461177"/>
                  </a:lnTo>
                  <a:lnTo>
                    <a:pt x="5592" y="1454683"/>
                  </a:lnTo>
                  <a:lnTo>
                    <a:pt x="5213" y="1448189"/>
                  </a:lnTo>
                  <a:lnTo>
                    <a:pt x="4831" y="1441695"/>
                  </a:lnTo>
                  <a:lnTo>
                    <a:pt x="4441" y="1435201"/>
                  </a:lnTo>
                  <a:lnTo>
                    <a:pt x="4043" y="1428707"/>
                  </a:lnTo>
                  <a:lnTo>
                    <a:pt x="3637" y="1422212"/>
                  </a:lnTo>
                  <a:lnTo>
                    <a:pt x="3224" y="1415718"/>
                  </a:lnTo>
                  <a:lnTo>
                    <a:pt x="2807" y="1409224"/>
                  </a:lnTo>
                  <a:lnTo>
                    <a:pt x="2392" y="1402730"/>
                  </a:lnTo>
                  <a:lnTo>
                    <a:pt x="1985" y="1396236"/>
                  </a:lnTo>
                  <a:lnTo>
                    <a:pt x="1596" y="1389742"/>
                  </a:lnTo>
                  <a:lnTo>
                    <a:pt x="1232" y="1383248"/>
                  </a:lnTo>
                  <a:lnTo>
                    <a:pt x="901" y="1376754"/>
                  </a:lnTo>
                  <a:lnTo>
                    <a:pt x="610" y="1370259"/>
                  </a:lnTo>
                  <a:lnTo>
                    <a:pt x="367" y="1363765"/>
                  </a:lnTo>
                  <a:lnTo>
                    <a:pt x="179" y="1357271"/>
                  </a:lnTo>
                  <a:lnTo>
                    <a:pt x="53" y="1350777"/>
                  </a:lnTo>
                  <a:lnTo>
                    <a:pt x="0" y="1344283"/>
                  </a:lnTo>
                  <a:lnTo>
                    <a:pt x="25" y="1337789"/>
                  </a:lnTo>
                  <a:lnTo>
                    <a:pt x="128" y="1331295"/>
                  </a:lnTo>
                  <a:lnTo>
                    <a:pt x="310" y="1324801"/>
                  </a:lnTo>
                  <a:lnTo>
                    <a:pt x="572" y="1318306"/>
                  </a:lnTo>
                  <a:lnTo>
                    <a:pt x="915" y="1311812"/>
                  </a:lnTo>
                  <a:lnTo>
                    <a:pt x="1339" y="1305318"/>
                  </a:lnTo>
                  <a:lnTo>
                    <a:pt x="1843" y="1298824"/>
                  </a:lnTo>
                  <a:lnTo>
                    <a:pt x="2429" y="1292330"/>
                  </a:lnTo>
                  <a:lnTo>
                    <a:pt x="3095" y="1285836"/>
                  </a:lnTo>
                  <a:lnTo>
                    <a:pt x="3829" y="1279342"/>
                  </a:lnTo>
                  <a:lnTo>
                    <a:pt x="4622" y="1272848"/>
                  </a:lnTo>
                  <a:lnTo>
                    <a:pt x="5469" y="1266353"/>
                  </a:lnTo>
                  <a:lnTo>
                    <a:pt x="6360" y="1259859"/>
                  </a:lnTo>
                  <a:lnTo>
                    <a:pt x="7284" y="1253365"/>
                  </a:lnTo>
                  <a:lnTo>
                    <a:pt x="8232" y="1246871"/>
                  </a:lnTo>
                  <a:lnTo>
                    <a:pt x="9189" y="1240377"/>
                  </a:lnTo>
                  <a:lnTo>
                    <a:pt x="10140" y="1233883"/>
                  </a:lnTo>
                  <a:lnTo>
                    <a:pt x="11071" y="1227389"/>
                  </a:lnTo>
                  <a:lnTo>
                    <a:pt x="11970" y="1220895"/>
                  </a:lnTo>
                  <a:lnTo>
                    <a:pt x="12825" y="1214400"/>
                  </a:lnTo>
                  <a:lnTo>
                    <a:pt x="13626" y="1207906"/>
                  </a:lnTo>
                  <a:lnTo>
                    <a:pt x="14364" y="1201412"/>
                  </a:lnTo>
                  <a:lnTo>
                    <a:pt x="15034" y="1194918"/>
                  </a:lnTo>
                  <a:lnTo>
                    <a:pt x="15627" y="1188424"/>
                  </a:lnTo>
                  <a:lnTo>
                    <a:pt x="16140" y="1181930"/>
                  </a:lnTo>
                  <a:lnTo>
                    <a:pt x="16585" y="1175436"/>
                  </a:lnTo>
                  <a:lnTo>
                    <a:pt x="16968" y="1168942"/>
                  </a:lnTo>
                  <a:lnTo>
                    <a:pt x="17299" y="1162447"/>
                  </a:lnTo>
                  <a:lnTo>
                    <a:pt x="17589" y="1155953"/>
                  </a:lnTo>
                  <a:lnTo>
                    <a:pt x="17853" y="1149459"/>
                  </a:lnTo>
                  <a:lnTo>
                    <a:pt x="18104" y="1142965"/>
                  </a:lnTo>
                  <a:lnTo>
                    <a:pt x="18360" y="1136471"/>
                  </a:lnTo>
                  <a:lnTo>
                    <a:pt x="18643" y="1129977"/>
                  </a:lnTo>
                  <a:lnTo>
                    <a:pt x="18967" y="1123483"/>
                  </a:lnTo>
                  <a:lnTo>
                    <a:pt x="19347" y="1116989"/>
                  </a:lnTo>
                  <a:lnTo>
                    <a:pt x="19795" y="1110495"/>
                  </a:lnTo>
                  <a:lnTo>
                    <a:pt x="20321" y="1104000"/>
                  </a:lnTo>
                  <a:lnTo>
                    <a:pt x="20933" y="1097506"/>
                  </a:lnTo>
                  <a:lnTo>
                    <a:pt x="21639" y="1091012"/>
                  </a:lnTo>
                  <a:lnTo>
                    <a:pt x="22447" y="1084518"/>
                  </a:lnTo>
                  <a:lnTo>
                    <a:pt x="23363" y="1078024"/>
                  </a:lnTo>
                  <a:lnTo>
                    <a:pt x="24375" y="1071530"/>
                  </a:lnTo>
                  <a:lnTo>
                    <a:pt x="25479" y="1065036"/>
                  </a:lnTo>
                  <a:lnTo>
                    <a:pt x="26669" y="1058542"/>
                  </a:lnTo>
                  <a:lnTo>
                    <a:pt x="27939" y="1052047"/>
                  </a:lnTo>
                  <a:lnTo>
                    <a:pt x="29281" y="1045553"/>
                  </a:lnTo>
                  <a:lnTo>
                    <a:pt x="30687" y="1039059"/>
                  </a:lnTo>
                  <a:lnTo>
                    <a:pt x="32151" y="1032565"/>
                  </a:lnTo>
                  <a:lnTo>
                    <a:pt x="33664" y="1026071"/>
                  </a:lnTo>
                  <a:lnTo>
                    <a:pt x="35211" y="1019577"/>
                  </a:lnTo>
                  <a:lnTo>
                    <a:pt x="36785" y="1013083"/>
                  </a:lnTo>
                  <a:lnTo>
                    <a:pt x="38378" y="1006589"/>
                  </a:lnTo>
                  <a:lnTo>
                    <a:pt x="39984" y="1000094"/>
                  </a:lnTo>
                  <a:lnTo>
                    <a:pt x="41597" y="993600"/>
                  </a:lnTo>
                  <a:lnTo>
                    <a:pt x="43212" y="987106"/>
                  </a:lnTo>
                  <a:lnTo>
                    <a:pt x="44826" y="980612"/>
                  </a:lnTo>
                  <a:lnTo>
                    <a:pt x="46435" y="974118"/>
                  </a:lnTo>
                  <a:lnTo>
                    <a:pt x="48040" y="967624"/>
                  </a:lnTo>
                  <a:lnTo>
                    <a:pt x="49641" y="961130"/>
                  </a:lnTo>
                  <a:lnTo>
                    <a:pt x="51239" y="954636"/>
                  </a:lnTo>
                  <a:lnTo>
                    <a:pt x="52835" y="948141"/>
                  </a:lnTo>
                  <a:lnTo>
                    <a:pt x="54433" y="941647"/>
                  </a:lnTo>
                  <a:lnTo>
                    <a:pt x="56036" y="935153"/>
                  </a:lnTo>
                  <a:lnTo>
                    <a:pt x="57646" y="928659"/>
                  </a:lnTo>
                  <a:lnTo>
                    <a:pt x="59269" y="922165"/>
                  </a:lnTo>
                  <a:lnTo>
                    <a:pt x="60906" y="915671"/>
                  </a:lnTo>
                  <a:lnTo>
                    <a:pt x="62559" y="909177"/>
                  </a:lnTo>
                  <a:lnTo>
                    <a:pt x="64230" y="902683"/>
                  </a:lnTo>
                  <a:lnTo>
                    <a:pt x="65918" y="896188"/>
                  </a:lnTo>
                  <a:lnTo>
                    <a:pt x="67624" y="889694"/>
                  </a:lnTo>
                  <a:lnTo>
                    <a:pt x="69347" y="883200"/>
                  </a:lnTo>
                  <a:lnTo>
                    <a:pt x="71086" y="876706"/>
                  </a:lnTo>
                  <a:lnTo>
                    <a:pt x="72838" y="870212"/>
                  </a:lnTo>
                  <a:lnTo>
                    <a:pt x="74598" y="863718"/>
                  </a:lnTo>
                  <a:lnTo>
                    <a:pt x="76363" y="857224"/>
                  </a:lnTo>
                  <a:lnTo>
                    <a:pt x="78127" y="850730"/>
                  </a:lnTo>
                  <a:lnTo>
                    <a:pt x="79888" y="844235"/>
                  </a:lnTo>
                  <a:lnTo>
                    <a:pt x="81641" y="837741"/>
                  </a:lnTo>
                  <a:lnTo>
                    <a:pt x="83382" y="831247"/>
                  </a:lnTo>
                  <a:lnTo>
                    <a:pt x="85105" y="824753"/>
                  </a:lnTo>
                  <a:lnTo>
                    <a:pt x="86805" y="818259"/>
                  </a:lnTo>
                  <a:lnTo>
                    <a:pt x="88480" y="811765"/>
                  </a:lnTo>
                  <a:lnTo>
                    <a:pt x="90128" y="805271"/>
                  </a:lnTo>
                  <a:lnTo>
                    <a:pt x="91746" y="798777"/>
                  </a:lnTo>
                  <a:lnTo>
                    <a:pt x="93333" y="792282"/>
                  </a:lnTo>
                  <a:lnTo>
                    <a:pt x="94888" y="785788"/>
                  </a:lnTo>
                  <a:lnTo>
                    <a:pt x="96410" y="779294"/>
                  </a:lnTo>
                  <a:lnTo>
                    <a:pt x="97899" y="772800"/>
                  </a:lnTo>
                  <a:lnTo>
                    <a:pt x="99354" y="766306"/>
                  </a:lnTo>
                  <a:lnTo>
                    <a:pt x="100782" y="759812"/>
                  </a:lnTo>
                  <a:lnTo>
                    <a:pt x="102186" y="753318"/>
                  </a:lnTo>
                  <a:lnTo>
                    <a:pt x="103570" y="746824"/>
                  </a:lnTo>
                  <a:lnTo>
                    <a:pt x="104940" y="740330"/>
                  </a:lnTo>
                  <a:lnTo>
                    <a:pt x="106300" y="733835"/>
                  </a:lnTo>
                  <a:lnTo>
                    <a:pt x="107656" y="727341"/>
                  </a:lnTo>
                  <a:lnTo>
                    <a:pt x="109014" y="720847"/>
                  </a:lnTo>
                  <a:lnTo>
                    <a:pt x="110384" y="714353"/>
                  </a:lnTo>
                  <a:lnTo>
                    <a:pt x="111769" y="707859"/>
                  </a:lnTo>
                  <a:lnTo>
                    <a:pt x="113175" y="701365"/>
                  </a:lnTo>
                  <a:lnTo>
                    <a:pt x="114605" y="694871"/>
                  </a:lnTo>
                  <a:lnTo>
                    <a:pt x="116063" y="688377"/>
                  </a:lnTo>
                  <a:lnTo>
                    <a:pt x="117550" y="681882"/>
                  </a:lnTo>
                  <a:lnTo>
                    <a:pt x="119067" y="675388"/>
                  </a:lnTo>
                  <a:lnTo>
                    <a:pt x="120615" y="668894"/>
                  </a:lnTo>
                  <a:lnTo>
                    <a:pt x="122191" y="662400"/>
                  </a:lnTo>
                  <a:lnTo>
                    <a:pt x="123790" y="655906"/>
                  </a:lnTo>
                  <a:lnTo>
                    <a:pt x="125406" y="649412"/>
                  </a:lnTo>
                  <a:lnTo>
                    <a:pt x="127034" y="642918"/>
                  </a:lnTo>
                  <a:lnTo>
                    <a:pt x="128667" y="636424"/>
                  </a:lnTo>
                  <a:lnTo>
                    <a:pt x="130299" y="629929"/>
                  </a:lnTo>
                  <a:lnTo>
                    <a:pt x="131923" y="623435"/>
                  </a:lnTo>
                  <a:lnTo>
                    <a:pt x="133532" y="616941"/>
                  </a:lnTo>
                  <a:lnTo>
                    <a:pt x="135117" y="610447"/>
                  </a:lnTo>
                  <a:lnTo>
                    <a:pt x="136674" y="603953"/>
                  </a:lnTo>
                  <a:lnTo>
                    <a:pt x="138198" y="597459"/>
                  </a:lnTo>
                  <a:lnTo>
                    <a:pt x="139685" y="590965"/>
                  </a:lnTo>
                  <a:lnTo>
                    <a:pt x="141130" y="584471"/>
                  </a:lnTo>
                  <a:lnTo>
                    <a:pt x="142532" y="577976"/>
                  </a:lnTo>
                  <a:lnTo>
                    <a:pt x="143887" y="571482"/>
                  </a:lnTo>
                  <a:lnTo>
                    <a:pt x="145193" y="564988"/>
                  </a:lnTo>
                  <a:lnTo>
                    <a:pt x="146442" y="558494"/>
                  </a:lnTo>
                  <a:lnTo>
                    <a:pt x="147642" y="552000"/>
                  </a:lnTo>
                  <a:lnTo>
                    <a:pt x="148791" y="545506"/>
                  </a:lnTo>
                  <a:lnTo>
                    <a:pt x="149891" y="539012"/>
                  </a:lnTo>
                  <a:lnTo>
                    <a:pt x="150942" y="532518"/>
                  </a:lnTo>
                  <a:lnTo>
                    <a:pt x="151944" y="526023"/>
                  </a:lnTo>
                  <a:lnTo>
                    <a:pt x="152900" y="519529"/>
                  </a:lnTo>
                  <a:lnTo>
                    <a:pt x="153808" y="513035"/>
                  </a:lnTo>
                  <a:lnTo>
                    <a:pt x="154667" y="506541"/>
                  </a:lnTo>
                  <a:lnTo>
                    <a:pt x="155485" y="500047"/>
                  </a:lnTo>
                  <a:lnTo>
                    <a:pt x="156263" y="493553"/>
                  </a:lnTo>
                  <a:lnTo>
                    <a:pt x="157004" y="487059"/>
                  </a:lnTo>
                  <a:lnTo>
                    <a:pt x="157710" y="480565"/>
                  </a:lnTo>
                  <a:lnTo>
                    <a:pt x="158382" y="474070"/>
                  </a:lnTo>
                  <a:lnTo>
                    <a:pt x="159022" y="467576"/>
                  </a:lnTo>
                  <a:lnTo>
                    <a:pt x="159631" y="461082"/>
                  </a:lnTo>
                  <a:lnTo>
                    <a:pt x="160206" y="454588"/>
                  </a:lnTo>
                  <a:lnTo>
                    <a:pt x="160754" y="448094"/>
                  </a:lnTo>
                  <a:lnTo>
                    <a:pt x="161275" y="441600"/>
                  </a:lnTo>
                  <a:lnTo>
                    <a:pt x="161768" y="435106"/>
                  </a:lnTo>
                  <a:lnTo>
                    <a:pt x="162235" y="428612"/>
                  </a:lnTo>
                  <a:lnTo>
                    <a:pt x="162676" y="422117"/>
                  </a:lnTo>
                  <a:lnTo>
                    <a:pt x="163091" y="415623"/>
                  </a:lnTo>
                  <a:lnTo>
                    <a:pt x="163478" y="409129"/>
                  </a:lnTo>
                  <a:lnTo>
                    <a:pt x="163837" y="402635"/>
                  </a:lnTo>
                  <a:lnTo>
                    <a:pt x="164170" y="396141"/>
                  </a:lnTo>
                  <a:lnTo>
                    <a:pt x="164477" y="389647"/>
                  </a:lnTo>
                  <a:lnTo>
                    <a:pt x="164760" y="383153"/>
                  </a:lnTo>
                  <a:lnTo>
                    <a:pt x="165020" y="376659"/>
                  </a:lnTo>
                  <a:lnTo>
                    <a:pt x="165256" y="370165"/>
                  </a:lnTo>
                  <a:lnTo>
                    <a:pt x="165470" y="363670"/>
                  </a:lnTo>
                  <a:lnTo>
                    <a:pt x="165663" y="357176"/>
                  </a:lnTo>
                  <a:lnTo>
                    <a:pt x="165833" y="350682"/>
                  </a:lnTo>
                  <a:lnTo>
                    <a:pt x="165986" y="344188"/>
                  </a:lnTo>
                  <a:lnTo>
                    <a:pt x="166122" y="337694"/>
                  </a:lnTo>
                  <a:lnTo>
                    <a:pt x="166243" y="331200"/>
                  </a:lnTo>
                  <a:lnTo>
                    <a:pt x="166350" y="324706"/>
                  </a:lnTo>
                  <a:lnTo>
                    <a:pt x="166445" y="318212"/>
                  </a:lnTo>
                  <a:lnTo>
                    <a:pt x="166528" y="311717"/>
                  </a:lnTo>
                  <a:lnTo>
                    <a:pt x="166601" y="305223"/>
                  </a:lnTo>
                  <a:lnTo>
                    <a:pt x="166663" y="298729"/>
                  </a:lnTo>
                  <a:lnTo>
                    <a:pt x="166718" y="292235"/>
                  </a:lnTo>
                  <a:lnTo>
                    <a:pt x="166766" y="285741"/>
                  </a:lnTo>
                  <a:lnTo>
                    <a:pt x="166808" y="279247"/>
                  </a:lnTo>
                  <a:lnTo>
                    <a:pt x="166846" y="272753"/>
                  </a:lnTo>
                  <a:lnTo>
                    <a:pt x="166878" y="266259"/>
                  </a:lnTo>
                  <a:lnTo>
                    <a:pt x="166907" y="259764"/>
                  </a:lnTo>
                  <a:lnTo>
                    <a:pt x="166932" y="253270"/>
                  </a:lnTo>
                  <a:lnTo>
                    <a:pt x="166954" y="246776"/>
                  </a:lnTo>
                  <a:lnTo>
                    <a:pt x="166974" y="240282"/>
                  </a:lnTo>
                  <a:lnTo>
                    <a:pt x="166991" y="233788"/>
                  </a:lnTo>
                  <a:lnTo>
                    <a:pt x="167007" y="227294"/>
                  </a:lnTo>
                  <a:lnTo>
                    <a:pt x="167021" y="220800"/>
                  </a:lnTo>
                  <a:lnTo>
                    <a:pt x="167033" y="214306"/>
                  </a:lnTo>
                  <a:lnTo>
                    <a:pt x="167043" y="207811"/>
                  </a:lnTo>
                  <a:lnTo>
                    <a:pt x="167052" y="201317"/>
                  </a:lnTo>
                  <a:lnTo>
                    <a:pt x="167060" y="194823"/>
                  </a:lnTo>
                  <a:lnTo>
                    <a:pt x="167066" y="188329"/>
                  </a:lnTo>
                  <a:lnTo>
                    <a:pt x="167072" y="181835"/>
                  </a:lnTo>
                  <a:lnTo>
                    <a:pt x="167077" y="175341"/>
                  </a:lnTo>
                  <a:lnTo>
                    <a:pt x="167081" y="168847"/>
                  </a:lnTo>
                  <a:lnTo>
                    <a:pt x="167084" y="162353"/>
                  </a:lnTo>
                  <a:lnTo>
                    <a:pt x="167088" y="155858"/>
                  </a:lnTo>
                  <a:lnTo>
                    <a:pt x="167091" y="149364"/>
                  </a:lnTo>
                  <a:lnTo>
                    <a:pt x="167094" y="142870"/>
                  </a:lnTo>
                  <a:lnTo>
                    <a:pt x="167098" y="136376"/>
                  </a:lnTo>
                  <a:lnTo>
                    <a:pt x="167102" y="129882"/>
                  </a:lnTo>
                  <a:lnTo>
                    <a:pt x="167106" y="123388"/>
                  </a:lnTo>
                  <a:lnTo>
                    <a:pt x="167111" y="116894"/>
                  </a:lnTo>
                  <a:lnTo>
                    <a:pt x="167117" y="110400"/>
                  </a:lnTo>
                  <a:lnTo>
                    <a:pt x="167123" y="103905"/>
                  </a:lnTo>
                  <a:lnTo>
                    <a:pt x="167131" y="97411"/>
                  </a:lnTo>
                  <a:lnTo>
                    <a:pt x="167139" y="90917"/>
                  </a:lnTo>
                  <a:lnTo>
                    <a:pt x="167147" y="84423"/>
                  </a:lnTo>
                  <a:lnTo>
                    <a:pt x="167157" y="77929"/>
                  </a:lnTo>
                  <a:lnTo>
                    <a:pt x="167168" y="71435"/>
                  </a:lnTo>
                  <a:lnTo>
                    <a:pt x="167179" y="64941"/>
                  </a:lnTo>
                  <a:lnTo>
                    <a:pt x="167191" y="58447"/>
                  </a:lnTo>
                  <a:lnTo>
                    <a:pt x="167203" y="51952"/>
                  </a:lnTo>
                  <a:lnTo>
                    <a:pt x="167217" y="45458"/>
                  </a:lnTo>
                  <a:lnTo>
                    <a:pt x="167231" y="38964"/>
                  </a:lnTo>
                  <a:lnTo>
                    <a:pt x="167246" y="32470"/>
                  </a:lnTo>
                  <a:lnTo>
                    <a:pt x="167261" y="25976"/>
                  </a:lnTo>
                  <a:lnTo>
                    <a:pt x="167277" y="19482"/>
                  </a:lnTo>
                  <a:lnTo>
                    <a:pt x="167294" y="12988"/>
                  </a:lnTo>
                  <a:lnTo>
                    <a:pt x="167310" y="6494"/>
                  </a:lnTo>
                  <a:lnTo>
                    <a:pt x="167327" y="0"/>
                  </a:lnTo>
                  <a:lnTo>
                    <a:pt x="167760" y="0"/>
                  </a:lnTo>
                  <a:lnTo>
                    <a:pt x="167776" y="6494"/>
                  </a:lnTo>
                  <a:lnTo>
                    <a:pt x="167793" y="12988"/>
                  </a:lnTo>
                  <a:lnTo>
                    <a:pt x="167809" y="19482"/>
                  </a:lnTo>
                  <a:lnTo>
                    <a:pt x="167825" y="25976"/>
                  </a:lnTo>
                  <a:lnTo>
                    <a:pt x="167840" y="32470"/>
                  </a:lnTo>
                  <a:lnTo>
                    <a:pt x="167855" y="38964"/>
                  </a:lnTo>
                  <a:lnTo>
                    <a:pt x="167870" y="45458"/>
                  </a:lnTo>
                  <a:lnTo>
                    <a:pt x="167883" y="51952"/>
                  </a:lnTo>
                  <a:lnTo>
                    <a:pt x="167896" y="58447"/>
                  </a:lnTo>
                  <a:lnTo>
                    <a:pt x="167908" y="64941"/>
                  </a:lnTo>
                  <a:lnTo>
                    <a:pt x="167919" y="71435"/>
                  </a:lnTo>
                  <a:lnTo>
                    <a:pt x="167929" y="77929"/>
                  </a:lnTo>
                  <a:lnTo>
                    <a:pt x="167939" y="84423"/>
                  </a:lnTo>
                  <a:lnTo>
                    <a:pt x="167948" y="90917"/>
                  </a:lnTo>
                  <a:lnTo>
                    <a:pt x="167956" y="97411"/>
                  </a:lnTo>
                  <a:lnTo>
                    <a:pt x="167963" y="103905"/>
                  </a:lnTo>
                  <a:lnTo>
                    <a:pt x="167970" y="110400"/>
                  </a:lnTo>
                  <a:lnTo>
                    <a:pt x="167975" y="116894"/>
                  </a:lnTo>
                  <a:lnTo>
                    <a:pt x="167980" y="123388"/>
                  </a:lnTo>
                  <a:lnTo>
                    <a:pt x="167985" y="129882"/>
                  </a:lnTo>
                  <a:lnTo>
                    <a:pt x="167989" y="136376"/>
                  </a:lnTo>
                  <a:lnTo>
                    <a:pt x="167992" y="142870"/>
                  </a:lnTo>
                  <a:lnTo>
                    <a:pt x="167996" y="149364"/>
                  </a:lnTo>
                  <a:lnTo>
                    <a:pt x="167999" y="155858"/>
                  </a:lnTo>
                  <a:lnTo>
                    <a:pt x="168002" y="162353"/>
                  </a:lnTo>
                  <a:lnTo>
                    <a:pt x="168006" y="168847"/>
                  </a:lnTo>
                  <a:lnTo>
                    <a:pt x="168010" y="175341"/>
                  </a:lnTo>
                  <a:lnTo>
                    <a:pt x="168015" y="181835"/>
                  </a:lnTo>
                  <a:lnTo>
                    <a:pt x="168020" y="188329"/>
                  </a:lnTo>
                  <a:lnTo>
                    <a:pt x="168027" y="194823"/>
                  </a:lnTo>
                  <a:lnTo>
                    <a:pt x="168034" y="201317"/>
                  </a:lnTo>
                  <a:lnTo>
                    <a:pt x="168043" y="207811"/>
                  </a:lnTo>
                  <a:lnTo>
                    <a:pt x="168054" y="214306"/>
                  </a:lnTo>
                  <a:lnTo>
                    <a:pt x="168066" y="220800"/>
                  </a:lnTo>
                  <a:lnTo>
                    <a:pt x="168080" y="227294"/>
                  </a:lnTo>
                  <a:lnTo>
                    <a:pt x="168095" y="233788"/>
                  </a:lnTo>
                  <a:lnTo>
                    <a:pt x="168112" y="240282"/>
                  </a:lnTo>
                  <a:lnTo>
                    <a:pt x="168132" y="246776"/>
                  </a:lnTo>
                  <a:lnTo>
                    <a:pt x="168154" y="253270"/>
                  </a:lnTo>
                  <a:lnTo>
                    <a:pt x="168180" y="259764"/>
                  </a:lnTo>
                  <a:lnTo>
                    <a:pt x="168208" y="266259"/>
                  </a:lnTo>
                  <a:lnTo>
                    <a:pt x="168241" y="272753"/>
                  </a:lnTo>
                  <a:lnTo>
                    <a:pt x="168278" y="279247"/>
                  </a:lnTo>
                  <a:lnTo>
                    <a:pt x="168320" y="285741"/>
                  </a:lnTo>
                  <a:lnTo>
                    <a:pt x="168368" y="292235"/>
                  </a:lnTo>
                  <a:lnTo>
                    <a:pt x="168423" y="298729"/>
                  </a:lnTo>
                  <a:lnTo>
                    <a:pt x="168486" y="305223"/>
                  </a:lnTo>
                  <a:lnTo>
                    <a:pt x="168559" y="311717"/>
                  </a:lnTo>
                  <a:lnTo>
                    <a:pt x="168642" y="318212"/>
                  </a:lnTo>
                  <a:lnTo>
                    <a:pt x="168736" y="324706"/>
                  </a:lnTo>
                  <a:lnTo>
                    <a:pt x="168843" y="331200"/>
                  </a:lnTo>
                  <a:lnTo>
                    <a:pt x="168964" y="337694"/>
                  </a:lnTo>
                  <a:lnTo>
                    <a:pt x="169100" y="344188"/>
                  </a:lnTo>
                  <a:lnTo>
                    <a:pt x="169253" y="350682"/>
                  </a:lnTo>
                  <a:lnTo>
                    <a:pt x="169424" y="357176"/>
                  </a:lnTo>
                  <a:lnTo>
                    <a:pt x="169617" y="363670"/>
                  </a:lnTo>
                  <a:lnTo>
                    <a:pt x="169831" y="370165"/>
                  </a:lnTo>
                  <a:lnTo>
                    <a:pt x="170067" y="376659"/>
                  </a:lnTo>
                  <a:lnTo>
                    <a:pt x="170326" y="383153"/>
                  </a:lnTo>
                  <a:lnTo>
                    <a:pt x="170609" y="389647"/>
                  </a:lnTo>
                  <a:lnTo>
                    <a:pt x="170917" y="396141"/>
                  </a:lnTo>
                  <a:lnTo>
                    <a:pt x="171250" y="402635"/>
                  </a:lnTo>
                  <a:lnTo>
                    <a:pt x="171608" y="409129"/>
                  </a:lnTo>
                  <a:lnTo>
                    <a:pt x="171996" y="415623"/>
                  </a:lnTo>
                  <a:lnTo>
                    <a:pt x="172410" y="422117"/>
                  </a:lnTo>
                  <a:lnTo>
                    <a:pt x="172851" y="428612"/>
                  </a:lnTo>
                  <a:lnTo>
                    <a:pt x="173318" y="435106"/>
                  </a:lnTo>
                  <a:lnTo>
                    <a:pt x="173812" y="441600"/>
                  </a:lnTo>
                  <a:lnTo>
                    <a:pt x="174332" y="448094"/>
                  </a:lnTo>
                  <a:lnTo>
                    <a:pt x="174880" y="454588"/>
                  </a:lnTo>
                  <a:lnTo>
                    <a:pt x="175456" y="461082"/>
                  </a:lnTo>
                  <a:lnTo>
                    <a:pt x="176064" y="467576"/>
                  </a:lnTo>
                  <a:lnTo>
                    <a:pt x="176704" y="474070"/>
                  </a:lnTo>
                  <a:lnTo>
                    <a:pt x="177376" y="480565"/>
                  </a:lnTo>
                  <a:lnTo>
                    <a:pt x="178082" y="487059"/>
                  </a:lnTo>
                  <a:lnTo>
                    <a:pt x="178823" y="493553"/>
                  </a:lnTo>
                  <a:lnTo>
                    <a:pt x="179602" y="500047"/>
                  </a:lnTo>
                  <a:lnTo>
                    <a:pt x="180420" y="506541"/>
                  </a:lnTo>
                  <a:lnTo>
                    <a:pt x="181279" y="513035"/>
                  </a:lnTo>
                  <a:lnTo>
                    <a:pt x="182187" y="519529"/>
                  </a:lnTo>
                  <a:lnTo>
                    <a:pt x="183142" y="526023"/>
                  </a:lnTo>
                  <a:lnTo>
                    <a:pt x="184145" y="532518"/>
                  </a:lnTo>
                  <a:lnTo>
                    <a:pt x="185195" y="539012"/>
                  </a:lnTo>
                  <a:lnTo>
                    <a:pt x="186295" y="545506"/>
                  </a:lnTo>
                  <a:lnTo>
                    <a:pt x="187445" y="552000"/>
                  </a:lnTo>
                  <a:lnTo>
                    <a:pt x="188644" y="558494"/>
                  </a:lnTo>
                  <a:lnTo>
                    <a:pt x="189894" y="564988"/>
                  </a:lnTo>
                  <a:lnTo>
                    <a:pt x="191199" y="571482"/>
                  </a:lnTo>
                  <a:lnTo>
                    <a:pt x="192555" y="577976"/>
                  </a:lnTo>
                  <a:lnTo>
                    <a:pt x="193956" y="584471"/>
                  </a:lnTo>
                  <a:lnTo>
                    <a:pt x="195402" y="590965"/>
                  </a:lnTo>
                  <a:lnTo>
                    <a:pt x="196888" y="597459"/>
                  </a:lnTo>
                  <a:lnTo>
                    <a:pt x="198412" y="603953"/>
                  </a:lnTo>
                  <a:lnTo>
                    <a:pt x="199969" y="610447"/>
                  </a:lnTo>
                  <a:lnTo>
                    <a:pt x="201554" y="616941"/>
                  </a:lnTo>
                  <a:lnTo>
                    <a:pt x="203163" y="623435"/>
                  </a:lnTo>
                  <a:lnTo>
                    <a:pt x="204788" y="629929"/>
                  </a:lnTo>
                  <a:lnTo>
                    <a:pt x="206420" y="636424"/>
                  </a:lnTo>
                  <a:lnTo>
                    <a:pt x="208053" y="642918"/>
                  </a:lnTo>
                  <a:lnTo>
                    <a:pt x="209680" y="649412"/>
                  </a:lnTo>
                  <a:lnTo>
                    <a:pt x="211296" y="655906"/>
                  </a:lnTo>
                  <a:lnTo>
                    <a:pt x="212895" y="662400"/>
                  </a:lnTo>
                  <a:lnTo>
                    <a:pt x="214472" y="668894"/>
                  </a:lnTo>
                  <a:lnTo>
                    <a:pt x="216019" y="675388"/>
                  </a:lnTo>
                  <a:lnTo>
                    <a:pt x="217536" y="681882"/>
                  </a:lnTo>
                  <a:lnTo>
                    <a:pt x="219024" y="688377"/>
                  </a:lnTo>
                  <a:lnTo>
                    <a:pt x="220481" y="694871"/>
                  </a:lnTo>
                  <a:lnTo>
                    <a:pt x="221912" y="701365"/>
                  </a:lnTo>
                  <a:lnTo>
                    <a:pt x="223317" y="707859"/>
                  </a:lnTo>
                  <a:lnTo>
                    <a:pt x="224703" y="714353"/>
                  </a:lnTo>
                  <a:lnTo>
                    <a:pt x="226072" y="720847"/>
                  </a:lnTo>
                  <a:lnTo>
                    <a:pt x="227431" y="727341"/>
                  </a:lnTo>
                  <a:lnTo>
                    <a:pt x="228787" y="733835"/>
                  </a:lnTo>
                  <a:lnTo>
                    <a:pt x="230147" y="740330"/>
                  </a:lnTo>
                  <a:lnTo>
                    <a:pt x="231516" y="746824"/>
                  </a:lnTo>
                  <a:lnTo>
                    <a:pt x="232900" y="753318"/>
                  </a:lnTo>
                  <a:lnTo>
                    <a:pt x="234304" y="759812"/>
                  </a:lnTo>
                  <a:lnTo>
                    <a:pt x="235732" y="766306"/>
                  </a:lnTo>
                  <a:lnTo>
                    <a:pt x="237187" y="772800"/>
                  </a:lnTo>
                  <a:lnTo>
                    <a:pt x="238676" y="779294"/>
                  </a:lnTo>
                  <a:lnTo>
                    <a:pt x="240199" y="785788"/>
                  </a:lnTo>
                  <a:lnTo>
                    <a:pt x="241753" y="792282"/>
                  </a:lnTo>
                  <a:lnTo>
                    <a:pt x="243340" y="798777"/>
                  </a:lnTo>
                  <a:lnTo>
                    <a:pt x="244958" y="805271"/>
                  </a:lnTo>
                  <a:lnTo>
                    <a:pt x="246606" y="811765"/>
                  </a:lnTo>
                  <a:lnTo>
                    <a:pt x="248281" y="818259"/>
                  </a:lnTo>
                  <a:lnTo>
                    <a:pt x="249981" y="824753"/>
                  </a:lnTo>
                  <a:lnTo>
                    <a:pt x="251704" y="831247"/>
                  </a:lnTo>
                  <a:lnTo>
                    <a:pt x="253445" y="837741"/>
                  </a:lnTo>
                  <a:lnTo>
                    <a:pt x="255198" y="844235"/>
                  </a:lnTo>
                  <a:lnTo>
                    <a:pt x="256959" y="850730"/>
                  </a:lnTo>
                  <a:lnTo>
                    <a:pt x="258724" y="857224"/>
                  </a:lnTo>
                  <a:lnTo>
                    <a:pt x="260488" y="863718"/>
                  </a:lnTo>
                  <a:lnTo>
                    <a:pt x="262249" y="870212"/>
                  </a:lnTo>
                  <a:lnTo>
                    <a:pt x="264001" y="876706"/>
                  </a:lnTo>
                  <a:lnTo>
                    <a:pt x="265739" y="883200"/>
                  </a:lnTo>
                  <a:lnTo>
                    <a:pt x="267462" y="889694"/>
                  </a:lnTo>
                  <a:lnTo>
                    <a:pt x="269169" y="896188"/>
                  </a:lnTo>
                  <a:lnTo>
                    <a:pt x="270857" y="902683"/>
                  </a:lnTo>
                  <a:lnTo>
                    <a:pt x="272527" y="909177"/>
                  </a:lnTo>
                  <a:lnTo>
                    <a:pt x="274180" y="915671"/>
                  </a:lnTo>
                  <a:lnTo>
                    <a:pt x="275817" y="922165"/>
                  </a:lnTo>
                  <a:lnTo>
                    <a:pt x="277440" y="928659"/>
                  </a:lnTo>
                  <a:lnTo>
                    <a:pt x="279051" y="935153"/>
                  </a:lnTo>
                  <a:lnTo>
                    <a:pt x="280653" y="941647"/>
                  </a:lnTo>
                  <a:lnTo>
                    <a:pt x="282251" y="948141"/>
                  </a:lnTo>
                  <a:lnTo>
                    <a:pt x="283848" y="954636"/>
                  </a:lnTo>
                  <a:lnTo>
                    <a:pt x="285445" y="961130"/>
                  </a:lnTo>
                  <a:lnTo>
                    <a:pt x="287046" y="967624"/>
                  </a:lnTo>
                  <a:lnTo>
                    <a:pt x="288651" y="974118"/>
                  </a:lnTo>
                  <a:lnTo>
                    <a:pt x="290261" y="980612"/>
                  </a:lnTo>
                  <a:lnTo>
                    <a:pt x="291874" y="987106"/>
                  </a:lnTo>
                  <a:lnTo>
                    <a:pt x="293490" y="993600"/>
                  </a:lnTo>
                  <a:lnTo>
                    <a:pt x="295102" y="1000094"/>
                  </a:lnTo>
                  <a:lnTo>
                    <a:pt x="296708" y="1006589"/>
                  </a:lnTo>
                  <a:lnTo>
                    <a:pt x="298301" y="1013083"/>
                  </a:lnTo>
                  <a:lnTo>
                    <a:pt x="299875" y="1019577"/>
                  </a:lnTo>
                  <a:lnTo>
                    <a:pt x="301423" y="1026071"/>
                  </a:lnTo>
                  <a:lnTo>
                    <a:pt x="302936" y="1032565"/>
                  </a:lnTo>
                  <a:lnTo>
                    <a:pt x="304400" y="1039059"/>
                  </a:lnTo>
                  <a:lnTo>
                    <a:pt x="305806" y="1045553"/>
                  </a:lnTo>
                  <a:lnTo>
                    <a:pt x="307148" y="1052047"/>
                  </a:lnTo>
                  <a:lnTo>
                    <a:pt x="308418" y="1058542"/>
                  </a:lnTo>
                  <a:lnTo>
                    <a:pt x="309608" y="1065036"/>
                  </a:lnTo>
                  <a:lnTo>
                    <a:pt x="310711" y="1071530"/>
                  </a:lnTo>
                  <a:lnTo>
                    <a:pt x="311723" y="1078024"/>
                  </a:lnTo>
                  <a:lnTo>
                    <a:pt x="312639" y="1084518"/>
                  </a:lnTo>
                  <a:lnTo>
                    <a:pt x="313447" y="1091012"/>
                  </a:lnTo>
                  <a:lnTo>
                    <a:pt x="314153" y="1097506"/>
                  </a:lnTo>
                  <a:lnTo>
                    <a:pt x="314766" y="1104000"/>
                  </a:lnTo>
                  <a:lnTo>
                    <a:pt x="315292" y="1110495"/>
                  </a:lnTo>
                  <a:lnTo>
                    <a:pt x="315739" y="1116989"/>
                  </a:lnTo>
                  <a:lnTo>
                    <a:pt x="316119" y="1123483"/>
                  </a:lnTo>
                  <a:lnTo>
                    <a:pt x="316443" y="1129977"/>
                  </a:lnTo>
                  <a:lnTo>
                    <a:pt x="316726" y="1136471"/>
                  </a:lnTo>
                  <a:lnTo>
                    <a:pt x="316983" y="1142965"/>
                  </a:lnTo>
                  <a:lnTo>
                    <a:pt x="317234" y="1149459"/>
                  </a:lnTo>
                  <a:lnTo>
                    <a:pt x="317497" y="1155953"/>
                  </a:lnTo>
                  <a:lnTo>
                    <a:pt x="317787" y="1162447"/>
                  </a:lnTo>
                  <a:lnTo>
                    <a:pt x="318118" y="1168942"/>
                  </a:lnTo>
                  <a:lnTo>
                    <a:pt x="318502" y="1175436"/>
                  </a:lnTo>
                  <a:lnTo>
                    <a:pt x="318946" y="1181930"/>
                  </a:lnTo>
                  <a:lnTo>
                    <a:pt x="319460" y="1188424"/>
                  </a:lnTo>
                  <a:lnTo>
                    <a:pt x="320052" y="1194918"/>
                  </a:lnTo>
                  <a:lnTo>
                    <a:pt x="320722" y="1201412"/>
                  </a:lnTo>
                  <a:lnTo>
                    <a:pt x="321461" y="1207906"/>
                  </a:lnTo>
                  <a:lnTo>
                    <a:pt x="322262" y="1214400"/>
                  </a:lnTo>
                  <a:lnTo>
                    <a:pt x="323116" y="1220895"/>
                  </a:lnTo>
                  <a:lnTo>
                    <a:pt x="324015" y="1227389"/>
                  </a:lnTo>
                  <a:lnTo>
                    <a:pt x="324946" y="1233883"/>
                  </a:lnTo>
                  <a:lnTo>
                    <a:pt x="325897" y="1240377"/>
                  </a:lnTo>
                  <a:lnTo>
                    <a:pt x="326855" y="1246871"/>
                  </a:lnTo>
                  <a:lnTo>
                    <a:pt x="327802" y="1253365"/>
                  </a:lnTo>
                  <a:lnTo>
                    <a:pt x="328727" y="1259859"/>
                  </a:lnTo>
                  <a:lnTo>
                    <a:pt x="329617" y="1266353"/>
                  </a:lnTo>
                  <a:lnTo>
                    <a:pt x="330464" y="1272848"/>
                  </a:lnTo>
                  <a:lnTo>
                    <a:pt x="331258" y="1279342"/>
                  </a:lnTo>
                  <a:lnTo>
                    <a:pt x="331991" y="1285836"/>
                  </a:lnTo>
                  <a:lnTo>
                    <a:pt x="332657" y="1292330"/>
                  </a:lnTo>
                  <a:lnTo>
                    <a:pt x="333243" y="1298824"/>
                  </a:lnTo>
                  <a:lnTo>
                    <a:pt x="333747" y="1305318"/>
                  </a:lnTo>
                  <a:lnTo>
                    <a:pt x="334171" y="1311812"/>
                  </a:lnTo>
                  <a:lnTo>
                    <a:pt x="334515" y="1318306"/>
                  </a:lnTo>
                  <a:lnTo>
                    <a:pt x="334777" y="1324801"/>
                  </a:lnTo>
                  <a:lnTo>
                    <a:pt x="334958" y="1331295"/>
                  </a:lnTo>
                  <a:lnTo>
                    <a:pt x="335061" y="1337789"/>
                  </a:lnTo>
                  <a:lnTo>
                    <a:pt x="335087" y="1344283"/>
                  </a:lnTo>
                  <a:lnTo>
                    <a:pt x="335033" y="1350777"/>
                  </a:lnTo>
                  <a:lnTo>
                    <a:pt x="334907" y="1357271"/>
                  </a:lnTo>
                  <a:lnTo>
                    <a:pt x="334719" y="1363765"/>
                  </a:lnTo>
                  <a:lnTo>
                    <a:pt x="334477" y="1370259"/>
                  </a:lnTo>
                  <a:lnTo>
                    <a:pt x="334186" y="1376754"/>
                  </a:lnTo>
                  <a:lnTo>
                    <a:pt x="333854" y="1383248"/>
                  </a:lnTo>
                  <a:lnTo>
                    <a:pt x="333490" y="1389742"/>
                  </a:lnTo>
                  <a:lnTo>
                    <a:pt x="333101" y="1396236"/>
                  </a:lnTo>
                  <a:lnTo>
                    <a:pt x="332694" y="1402730"/>
                  </a:lnTo>
                  <a:lnTo>
                    <a:pt x="332279" y="1409224"/>
                  </a:lnTo>
                  <a:lnTo>
                    <a:pt x="331863" y="1415718"/>
                  </a:lnTo>
                  <a:lnTo>
                    <a:pt x="331450" y="1422212"/>
                  </a:lnTo>
                  <a:lnTo>
                    <a:pt x="331043" y="1428707"/>
                  </a:lnTo>
                  <a:lnTo>
                    <a:pt x="330645" y="1435201"/>
                  </a:lnTo>
                  <a:lnTo>
                    <a:pt x="330256" y="1441695"/>
                  </a:lnTo>
                  <a:lnTo>
                    <a:pt x="329873" y="1448189"/>
                  </a:lnTo>
                  <a:lnTo>
                    <a:pt x="329495" y="1454683"/>
                  </a:lnTo>
                  <a:lnTo>
                    <a:pt x="329114" y="1461177"/>
                  </a:lnTo>
                  <a:lnTo>
                    <a:pt x="328725" y="1467671"/>
                  </a:lnTo>
                  <a:lnTo>
                    <a:pt x="328320" y="1474165"/>
                  </a:lnTo>
                  <a:lnTo>
                    <a:pt x="327893" y="1480660"/>
                  </a:lnTo>
                  <a:lnTo>
                    <a:pt x="327437" y="1487154"/>
                  </a:lnTo>
                  <a:lnTo>
                    <a:pt x="326944" y="1493648"/>
                  </a:lnTo>
                  <a:lnTo>
                    <a:pt x="326409" y="1500142"/>
                  </a:lnTo>
                  <a:lnTo>
                    <a:pt x="325820" y="1506636"/>
                  </a:lnTo>
                  <a:lnTo>
                    <a:pt x="325171" y="1513130"/>
                  </a:lnTo>
                  <a:lnTo>
                    <a:pt x="324465" y="1519624"/>
                  </a:lnTo>
                  <a:lnTo>
                    <a:pt x="323698" y="1526118"/>
                  </a:lnTo>
                  <a:lnTo>
                    <a:pt x="322868" y="1532612"/>
                  </a:lnTo>
                  <a:lnTo>
                    <a:pt x="321976" y="1539107"/>
                  </a:lnTo>
                  <a:lnTo>
                    <a:pt x="321022" y="1545601"/>
                  </a:lnTo>
                  <a:lnTo>
                    <a:pt x="320006" y="1552095"/>
                  </a:lnTo>
                  <a:lnTo>
                    <a:pt x="318926" y="1558589"/>
                  </a:lnTo>
                  <a:lnTo>
                    <a:pt x="317787" y="1565083"/>
                  </a:lnTo>
                  <a:lnTo>
                    <a:pt x="316595" y="1571577"/>
                  </a:lnTo>
                  <a:lnTo>
                    <a:pt x="315357" y="1578071"/>
                  </a:lnTo>
                  <a:lnTo>
                    <a:pt x="314076" y="1584565"/>
                  </a:lnTo>
                  <a:lnTo>
                    <a:pt x="312757" y="1591060"/>
                  </a:lnTo>
                  <a:lnTo>
                    <a:pt x="311408" y="1597554"/>
                  </a:lnTo>
                  <a:lnTo>
                    <a:pt x="310032" y="1604048"/>
                  </a:lnTo>
                  <a:lnTo>
                    <a:pt x="308637" y="1610542"/>
                  </a:lnTo>
                  <a:lnTo>
                    <a:pt x="307231" y="1617036"/>
                  </a:lnTo>
                  <a:lnTo>
                    <a:pt x="305820" y="1623530"/>
                  </a:lnTo>
                  <a:lnTo>
                    <a:pt x="304411" y="1630024"/>
                  </a:lnTo>
                  <a:lnTo>
                    <a:pt x="303009" y="1636518"/>
                  </a:lnTo>
                  <a:lnTo>
                    <a:pt x="301618" y="1643013"/>
                  </a:lnTo>
                  <a:lnTo>
                    <a:pt x="300241" y="1649507"/>
                  </a:lnTo>
                  <a:lnTo>
                    <a:pt x="298879" y="1656001"/>
                  </a:lnTo>
                  <a:lnTo>
                    <a:pt x="297535" y="1662495"/>
                  </a:lnTo>
                  <a:lnTo>
                    <a:pt x="296207" y="1668989"/>
                  </a:lnTo>
                  <a:lnTo>
                    <a:pt x="294890" y="1675483"/>
                  </a:lnTo>
                  <a:lnTo>
                    <a:pt x="293581" y="1681977"/>
                  </a:lnTo>
                  <a:lnTo>
                    <a:pt x="292274" y="1688471"/>
                  </a:lnTo>
                  <a:lnTo>
                    <a:pt x="290965" y="1694966"/>
                  </a:lnTo>
                  <a:lnTo>
                    <a:pt x="289648" y="1701460"/>
                  </a:lnTo>
                  <a:lnTo>
                    <a:pt x="288318" y="1707954"/>
                  </a:lnTo>
                  <a:lnTo>
                    <a:pt x="286968" y="1714448"/>
                  </a:lnTo>
                  <a:lnTo>
                    <a:pt x="285593" y="1720942"/>
                  </a:lnTo>
                  <a:lnTo>
                    <a:pt x="284193" y="1727436"/>
                  </a:lnTo>
                  <a:lnTo>
                    <a:pt x="282766" y="1733930"/>
                  </a:lnTo>
                  <a:lnTo>
                    <a:pt x="281314" y="1740424"/>
                  </a:lnTo>
                  <a:lnTo>
                    <a:pt x="279838" y="1746919"/>
                  </a:lnTo>
                  <a:lnTo>
                    <a:pt x="278340" y="1753413"/>
                  </a:lnTo>
                  <a:lnTo>
                    <a:pt x="276826" y="1759907"/>
                  </a:lnTo>
                  <a:lnTo>
                    <a:pt x="275299" y="1766401"/>
                  </a:lnTo>
                  <a:lnTo>
                    <a:pt x="273767" y="1772895"/>
                  </a:lnTo>
                  <a:lnTo>
                    <a:pt x="272237" y="1779389"/>
                  </a:lnTo>
                  <a:lnTo>
                    <a:pt x="270714" y="1785883"/>
                  </a:lnTo>
                  <a:lnTo>
                    <a:pt x="269203" y="1792377"/>
                  </a:lnTo>
                  <a:lnTo>
                    <a:pt x="267710" y="1798872"/>
                  </a:lnTo>
                  <a:lnTo>
                    <a:pt x="266236" y="1805366"/>
                  </a:lnTo>
                  <a:lnTo>
                    <a:pt x="264785" y="1811860"/>
                  </a:lnTo>
                  <a:lnTo>
                    <a:pt x="263359" y="1818354"/>
                  </a:lnTo>
                  <a:lnTo>
                    <a:pt x="261957" y="1824848"/>
                  </a:lnTo>
                  <a:lnTo>
                    <a:pt x="260575" y="1831342"/>
                  </a:lnTo>
                  <a:lnTo>
                    <a:pt x="259208" y="1837836"/>
                  </a:lnTo>
                  <a:lnTo>
                    <a:pt x="257853" y="1844330"/>
                  </a:lnTo>
                  <a:lnTo>
                    <a:pt x="256504" y="1850825"/>
                  </a:lnTo>
                  <a:lnTo>
                    <a:pt x="255154" y="1857319"/>
                  </a:lnTo>
                  <a:lnTo>
                    <a:pt x="253798" y="1863813"/>
                  </a:lnTo>
                  <a:lnTo>
                    <a:pt x="252427" y="1870307"/>
                  </a:lnTo>
                  <a:lnTo>
                    <a:pt x="251032" y="1876801"/>
                  </a:lnTo>
                  <a:lnTo>
                    <a:pt x="249609" y="1883295"/>
                  </a:lnTo>
                  <a:lnTo>
                    <a:pt x="248153" y="1889789"/>
                  </a:lnTo>
                  <a:lnTo>
                    <a:pt x="246658" y="1896283"/>
                  </a:lnTo>
                  <a:lnTo>
                    <a:pt x="245123" y="1902777"/>
                  </a:lnTo>
                  <a:lnTo>
                    <a:pt x="243545" y="1909272"/>
                  </a:lnTo>
                  <a:lnTo>
                    <a:pt x="241924" y="1915766"/>
                  </a:lnTo>
                  <a:lnTo>
                    <a:pt x="240257" y="1922260"/>
                  </a:lnTo>
                  <a:lnTo>
                    <a:pt x="238549" y="1928754"/>
                  </a:lnTo>
                  <a:lnTo>
                    <a:pt x="236808" y="1935248"/>
                  </a:lnTo>
                  <a:lnTo>
                    <a:pt x="235041" y="1941742"/>
                  </a:lnTo>
                  <a:lnTo>
                    <a:pt x="233256" y="1948236"/>
                  </a:lnTo>
                  <a:lnTo>
                    <a:pt x="231462" y="1954730"/>
                  </a:lnTo>
                  <a:lnTo>
                    <a:pt x="229670" y="1961225"/>
                  </a:lnTo>
                  <a:lnTo>
                    <a:pt x="227889" y="1967719"/>
                  </a:lnTo>
                  <a:lnTo>
                    <a:pt x="226135" y="1974213"/>
                  </a:lnTo>
                  <a:lnTo>
                    <a:pt x="224423" y="1980707"/>
                  </a:lnTo>
                  <a:lnTo>
                    <a:pt x="222760" y="1987201"/>
                  </a:lnTo>
                  <a:lnTo>
                    <a:pt x="221158" y="1993695"/>
                  </a:lnTo>
                  <a:lnTo>
                    <a:pt x="219624" y="2000189"/>
                  </a:lnTo>
                  <a:lnTo>
                    <a:pt x="218166" y="2006683"/>
                  </a:lnTo>
                  <a:lnTo>
                    <a:pt x="216789" y="2013178"/>
                  </a:lnTo>
                  <a:lnTo>
                    <a:pt x="215498" y="2019672"/>
                  </a:lnTo>
                  <a:lnTo>
                    <a:pt x="214301" y="2026166"/>
                  </a:lnTo>
                  <a:lnTo>
                    <a:pt x="213199" y="2032660"/>
                  </a:lnTo>
                  <a:lnTo>
                    <a:pt x="212182" y="2039154"/>
                  </a:lnTo>
                  <a:lnTo>
                    <a:pt x="211246" y="2045648"/>
                  </a:lnTo>
                  <a:lnTo>
                    <a:pt x="210384" y="2052142"/>
                  </a:lnTo>
                  <a:lnTo>
                    <a:pt x="209590" y="2058636"/>
                  </a:lnTo>
                  <a:lnTo>
                    <a:pt x="208856" y="2065131"/>
                  </a:lnTo>
                  <a:lnTo>
                    <a:pt x="208175" y="2071625"/>
                  </a:lnTo>
                  <a:lnTo>
                    <a:pt x="207539" y="2078119"/>
                  </a:lnTo>
                  <a:lnTo>
                    <a:pt x="206939" y="2084613"/>
                  </a:lnTo>
                  <a:lnTo>
                    <a:pt x="206363" y="2091107"/>
                  </a:lnTo>
                  <a:lnTo>
                    <a:pt x="205803" y="2097601"/>
                  </a:lnTo>
                  <a:lnTo>
                    <a:pt x="205253" y="2104095"/>
                  </a:lnTo>
                  <a:lnTo>
                    <a:pt x="204707" y="2110589"/>
                  </a:lnTo>
                  <a:lnTo>
                    <a:pt x="204160" y="2117084"/>
                  </a:lnTo>
                  <a:lnTo>
                    <a:pt x="203609" y="2123578"/>
                  </a:lnTo>
                  <a:lnTo>
                    <a:pt x="203049" y="2130072"/>
                  </a:lnTo>
                  <a:lnTo>
                    <a:pt x="202478" y="2136566"/>
                  </a:lnTo>
                  <a:lnTo>
                    <a:pt x="201894" y="2143060"/>
                  </a:lnTo>
                  <a:lnTo>
                    <a:pt x="201299" y="2149554"/>
                  </a:lnTo>
                  <a:lnTo>
                    <a:pt x="200691" y="2156048"/>
                  </a:lnTo>
                  <a:lnTo>
                    <a:pt x="200071" y="2162542"/>
                  </a:lnTo>
                  <a:lnTo>
                    <a:pt x="199440" y="2169037"/>
                  </a:lnTo>
                  <a:lnTo>
                    <a:pt x="198798" y="2175531"/>
                  </a:lnTo>
                  <a:lnTo>
                    <a:pt x="198146" y="2182025"/>
                  </a:lnTo>
                  <a:lnTo>
                    <a:pt x="197485" y="2188519"/>
                  </a:lnTo>
                  <a:lnTo>
                    <a:pt x="196819" y="2195013"/>
                  </a:lnTo>
                  <a:lnTo>
                    <a:pt x="196150" y="2201507"/>
                  </a:lnTo>
                  <a:lnTo>
                    <a:pt x="195479" y="2208001"/>
                  </a:lnTo>
                  <a:lnTo>
                    <a:pt x="194809" y="2214495"/>
                  </a:lnTo>
                  <a:lnTo>
                    <a:pt x="194144" y="2220990"/>
                  </a:lnTo>
                  <a:lnTo>
                    <a:pt x="193485" y="2227484"/>
                  </a:lnTo>
                  <a:lnTo>
                    <a:pt x="192836" y="2233978"/>
                  </a:lnTo>
                  <a:lnTo>
                    <a:pt x="192202" y="2240472"/>
                  </a:lnTo>
                  <a:lnTo>
                    <a:pt x="191584" y="2246966"/>
                  </a:lnTo>
                  <a:lnTo>
                    <a:pt x="190985" y="2253460"/>
                  </a:lnTo>
                  <a:lnTo>
                    <a:pt x="190405" y="2259954"/>
                  </a:lnTo>
                  <a:lnTo>
                    <a:pt x="189847" y="2266448"/>
                  </a:lnTo>
                  <a:lnTo>
                    <a:pt x="189310" y="2272942"/>
                  </a:lnTo>
                  <a:lnTo>
                    <a:pt x="188797" y="2279437"/>
                  </a:lnTo>
                  <a:lnTo>
                    <a:pt x="188307" y="2285931"/>
                  </a:lnTo>
                  <a:lnTo>
                    <a:pt x="187841" y="2292425"/>
                  </a:lnTo>
                  <a:lnTo>
                    <a:pt x="187395" y="2298919"/>
                  </a:lnTo>
                  <a:lnTo>
                    <a:pt x="186967" y="2305413"/>
                  </a:lnTo>
                  <a:lnTo>
                    <a:pt x="186557" y="2311907"/>
                  </a:lnTo>
                  <a:lnTo>
                    <a:pt x="186161" y="2318401"/>
                  </a:lnTo>
                  <a:lnTo>
                    <a:pt x="185780" y="2324895"/>
                  </a:lnTo>
                  <a:lnTo>
                    <a:pt x="185410" y="2331390"/>
                  </a:lnTo>
                  <a:lnTo>
                    <a:pt x="185051" y="2337884"/>
                  </a:lnTo>
                  <a:lnTo>
                    <a:pt x="184701" y="2344378"/>
                  </a:lnTo>
                  <a:lnTo>
                    <a:pt x="184359" y="2350872"/>
                  </a:lnTo>
                  <a:lnTo>
                    <a:pt x="184023" y="2357366"/>
                  </a:lnTo>
                  <a:lnTo>
                    <a:pt x="183692" y="2363860"/>
                  </a:lnTo>
                  <a:lnTo>
                    <a:pt x="183365" y="2370354"/>
                  </a:lnTo>
                  <a:lnTo>
                    <a:pt x="183041" y="2376848"/>
                  </a:lnTo>
                  <a:lnTo>
                    <a:pt x="182719" y="2383343"/>
                  </a:lnTo>
                  <a:lnTo>
                    <a:pt x="182398" y="2389837"/>
                  </a:lnTo>
                  <a:lnTo>
                    <a:pt x="182077" y="2396331"/>
                  </a:lnTo>
                  <a:lnTo>
                    <a:pt x="181756" y="2402825"/>
                  </a:lnTo>
                  <a:lnTo>
                    <a:pt x="181433" y="2409319"/>
                  </a:lnTo>
                  <a:lnTo>
                    <a:pt x="181108" y="2415813"/>
                  </a:lnTo>
                  <a:lnTo>
                    <a:pt x="180780" y="2422307"/>
                  </a:lnTo>
                  <a:lnTo>
                    <a:pt x="180449" y="2428801"/>
                  </a:lnTo>
                  <a:lnTo>
                    <a:pt x="180116" y="2435296"/>
                  </a:lnTo>
                  <a:lnTo>
                    <a:pt x="179780" y="2441790"/>
                  </a:lnTo>
                  <a:lnTo>
                    <a:pt x="179442" y="2448284"/>
                  </a:lnTo>
                  <a:lnTo>
                    <a:pt x="179104" y="2454778"/>
                  </a:lnTo>
                  <a:lnTo>
                    <a:pt x="178766" y="2461272"/>
                  </a:lnTo>
                  <a:lnTo>
                    <a:pt x="178429" y="2467766"/>
                  </a:lnTo>
                  <a:lnTo>
                    <a:pt x="178095" y="2474260"/>
                  </a:lnTo>
                  <a:lnTo>
                    <a:pt x="177765" y="2480754"/>
                  </a:lnTo>
                  <a:lnTo>
                    <a:pt x="177440" y="2487249"/>
                  </a:lnTo>
                  <a:lnTo>
                    <a:pt x="177122" y="2493743"/>
                  </a:lnTo>
                  <a:lnTo>
                    <a:pt x="176813" y="2500237"/>
                  </a:lnTo>
                  <a:lnTo>
                    <a:pt x="176513" y="2506731"/>
                  </a:lnTo>
                  <a:lnTo>
                    <a:pt x="176223" y="2513225"/>
                  </a:lnTo>
                  <a:lnTo>
                    <a:pt x="175942" y="2519719"/>
                  </a:lnTo>
                  <a:lnTo>
                    <a:pt x="175672" y="2526213"/>
                  </a:lnTo>
                  <a:lnTo>
                    <a:pt x="175412" y="2532707"/>
                  </a:lnTo>
                  <a:lnTo>
                    <a:pt x="175163" y="2539202"/>
                  </a:lnTo>
                  <a:lnTo>
                    <a:pt x="174925" y="2545696"/>
                  </a:lnTo>
                  <a:lnTo>
                    <a:pt x="174699" y="2552190"/>
                  </a:lnTo>
                  <a:lnTo>
                    <a:pt x="174482" y="2558684"/>
                  </a:lnTo>
                  <a:lnTo>
                    <a:pt x="174274" y="2565178"/>
                  </a:lnTo>
                  <a:lnTo>
                    <a:pt x="174076" y="2571672"/>
                  </a:lnTo>
                  <a:lnTo>
                    <a:pt x="173886" y="2578166"/>
                  </a:lnTo>
                  <a:lnTo>
                    <a:pt x="173704" y="2584660"/>
                  </a:lnTo>
                  <a:lnTo>
                    <a:pt x="173529" y="2591155"/>
                  </a:lnTo>
                  <a:lnTo>
                    <a:pt x="173362" y="2597649"/>
                  </a:lnTo>
                  <a:lnTo>
                    <a:pt x="173201" y="2604143"/>
                  </a:lnTo>
                  <a:lnTo>
                    <a:pt x="173045" y="2610637"/>
                  </a:lnTo>
                  <a:lnTo>
                    <a:pt x="172894" y="2617131"/>
                  </a:lnTo>
                  <a:lnTo>
                    <a:pt x="172747" y="2623625"/>
                  </a:lnTo>
                  <a:lnTo>
                    <a:pt x="172604" y="2630119"/>
                  </a:lnTo>
                  <a:lnTo>
                    <a:pt x="172464" y="2636613"/>
                  </a:lnTo>
                  <a:lnTo>
                    <a:pt x="172328" y="2643107"/>
                  </a:lnTo>
                  <a:lnTo>
                    <a:pt x="172194" y="2649602"/>
                  </a:lnTo>
                  <a:lnTo>
                    <a:pt x="172063" y="2656096"/>
                  </a:lnTo>
                  <a:lnTo>
                    <a:pt x="171936" y="2662590"/>
                  </a:lnTo>
                  <a:lnTo>
                    <a:pt x="171813" y="2669084"/>
                  </a:lnTo>
                  <a:lnTo>
                    <a:pt x="171694" y="2675578"/>
                  </a:lnTo>
                  <a:lnTo>
                    <a:pt x="171579" y="2682072"/>
                  </a:lnTo>
                  <a:lnTo>
                    <a:pt x="171471" y="2688566"/>
                  </a:lnTo>
                  <a:lnTo>
                    <a:pt x="171369" y="2695060"/>
                  </a:lnTo>
                  <a:lnTo>
                    <a:pt x="171275" y="2701555"/>
                  </a:lnTo>
                  <a:lnTo>
                    <a:pt x="171189" y="2708049"/>
                  </a:lnTo>
                  <a:lnTo>
                    <a:pt x="171112" y="2714543"/>
                  </a:lnTo>
                  <a:lnTo>
                    <a:pt x="171043" y="2721037"/>
                  </a:lnTo>
                  <a:lnTo>
                    <a:pt x="170982" y="2727531"/>
                  </a:lnTo>
                  <a:lnTo>
                    <a:pt x="170928" y="2734025"/>
                  </a:lnTo>
                  <a:lnTo>
                    <a:pt x="170881" y="2740519"/>
                  </a:lnTo>
                  <a:lnTo>
                    <a:pt x="170839" y="2747013"/>
                  </a:lnTo>
                  <a:lnTo>
                    <a:pt x="170801" y="2753508"/>
                  </a:lnTo>
                  <a:lnTo>
                    <a:pt x="170765" y="2760002"/>
                  </a:lnTo>
                  <a:lnTo>
                    <a:pt x="170729" y="2766496"/>
                  </a:lnTo>
                  <a:lnTo>
                    <a:pt x="170692" y="2772990"/>
                  </a:lnTo>
                  <a:lnTo>
                    <a:pt x="170651" y="2779484"/>
                  </a:lnTo>
                  <a:lnTo>
                    <a:pt x="170605" y="2785978"/>
                  </a:lnTo>
                  <a:lnTo>
                    <a:pt x="170554" y="2792472"/>
                  </a:lnTo>
                  <a:lnTo>
                    <a:pt x="170496" y="2798966"/>
                  </a:lnTo>
                  <a:lnTo>
                    <a:pt x="170432" y="2805461"/>
                  </a:lnTo>
                  <a:lnTo>
                    <a:pt x="170360" y="2811955"/>
                  </a:lnTo>
                  <a:lnTo>
                    <a:pt x="170283" y="2818449"/>
                  </a:lnTo>
                  <a:lnTo>
                    <a:pt x="170201" y="2824943"/>
                  </a:lnTo>
                  <a:lnTo>
                    <a:pt x="170116" y="2831437"/>
                  </a:lnTo>
                  <a:lnTo>
                    <a:pt x="170030" y="2837931"/>
                  </a:lnTo>
                  <a:lnTo>
                    <a:pt x="169944" y="2844425"/>
                  </a:lnTo>
                  <a:lnTo>
                    <a:pt x="169861" y="2850919"/>
                  </a:lnTo>
                  <a:lnTo>
                    <a:pt x="169781" y="2857414"/>
                  </a:lnTo>
                  <a:lnTo>
                    <a:pt x="169709" y="2863908"/>
                  </a:lnTo>
                  <a:lnTo>
                    <a:pt x="169644" y="2870402"/>
                  </a:lnTo>
                  <a:lnTo>
                    <a:pt x="169588" y="2876896"/>
                  </a:lnTo>
                  <a:lnTo>
                    <a:pt x="169542" y="2883390"/>
                  </a:lnTo>
                  <a:lnTo>
                    <a:pt x="169505" y="2889884"/>
                  </a:lnTo>
                  <a:lnTo>
                    <a:pt x="169477" y="2896378"/>
                  </a:lnTo>
                  <a:lnTo>
                    <a:pt x="169459" y="2902872"/>
                  </a:lnTo>
                  <a:lnTo>
                    <a:pt x="169450" y="2909367"/>
                  </a:lnTo>
                  <a:lnTo>
                    <a:pt x="169449" y="2915861"/>
                  </a:lnTo>
                  <a:lnTo>
                    <a:pt x="169454" y="2922355"/>
                  </a:lnTo>
                  <a:lnTo>
                    <a:pt x="169465" y="2928849"/>
                  </a:lnTo>
                  <a:lnTo>
                    <a:pt x="169479" y="2935343"/>
                  </a:lnTo>
                  <a:lnTo>
                    <a:pt x="169496" y="2941837"/>
                  </a:lnTo>
                  <a:lnTo>
                    <a:pt x="169515" y="2948331"/>
                  </a:lnTo>
                  <a:lnTo>
                    <a:pt x="169534" y="2954825"/>
                  </a:lnTo>
                  <a:lnTo>
                    <a:pt x="169553" y="2961320"/>
                  </a:lnTo>
                  <a:lnTo>
                    <a:pt x="169570" y="2967814"/>
                  </a:lnTo>
                  <a:lnTo>
                    <a:pt x="169585" y="2974308"/>
                  </a:lnTo>
                  <a:lnTo>
                    <a:pt x="169598" y="2980802"/>
                  </a:lnTo>
                  <a:lnTo>
                    <a:pt x="169608" y="2987296"/>
                  </a:lnTo>
                  <a:lnTo>
                    <a:pt x="169615" y="2993790"/>
                  </a:lnTo>
                  <a:lnTo>
                    <a:pt x="169619" y="3000284"/>
                  </a:lnTo>
                  <a:lnTo>
                    <a:pt x="169620" y="3006778"/>
                  </a:lnTo>
                  <a:lnTo>
                    <a:pt x="169616" y="3013272"/>
                  </a:lnTo>
                  <a:lnTo>
                    <a:pt x="169609" y="3019767"/>
                  </a:lnTo>
                  <a:lnTo>
                    <a:pt x="169599" y="3026261"/>
                  </a:lnTo>
                  <a:lnTo>
                    <a:pt x="169585" y="3032755"/>
                  </a:lnTo>
                  <a:lnTo>
                    <a:pt x="169568" y="3039249"/>
                  </a:lnTo>
                  <a:lnTo>
                    <a:pt x="169548" y="3045743"/>
                  </a:lnTo>
                  <a:lnTo>
                    <a:pt x="169525" y="3052237"/>
                  </a:lnTo>
                  <a:lnTo>
                    <a:pt x="169499" y="3058731"/>
                  </a:lnTo>
                  <a:lnTo>
                    <a:pt x="169471" y="3065225"/>
                  </a:lnTo>
                  <a:lnTo>
                    <a:pt x="169441" y="3071720"/>
                  </a:lnTo>
                  <a:lnTo>
                    <a:pt x="169410" y="3078214"/>
                  </a:lnTo>
                  <a:lnTo>
                    <a:pt x="169378" y="3084708"/>
                  </a:lnTo>
                  <a:lnTo>
                    <a:pt x="169346" y="3091202"/>
                  </a:lnTo>
                  <a:lnTo>
                    <a:pt x="169314" y="3097696"/>
                  </a:lnTo>
                  <a:lnTo>
                    <a:pt x="169283" y="3104190"/>
                  </a:lnTo>
                  <a:lnTo>
                    <a:pt x="169253" y="3110684"/>
                  </a:lnTo>
                  <a:lnTo>
                    <a:pt x="169225" y="3117178"/>
                  </a:lnTo>
                  <a:lnTo>
                    <a:pt x="169199" y="3123673"/>
                  </a:lnTo>
                  <a:lnTo>
                    <a:pt x="169176" y="3130167"/>
                  </a:lnTo>
                  <a:lnTo>
                    <a:pt x="169155" y="3136661"/>
                  </a:lnTo>
                  <a:lnTo>
                    <a:pt x="169137" y="3143155"/>
                  </a:lnTo>
                  <a:lnTo>
                    <a:pt x="169123" y="3149649"/>
                  </a:lnTo>
                  <a:lnTo>
                    <a:pt x="169111" y="3156143"/>
                  </a:lnTo>
                  <a:lnTo>
                    <a:pt x="169101" y="3162637"/>
                  </a:lnTo>
                  <a:lnTo>
                    <a:pt x="169094" y="3169131"/>
                  </a:lnTo>
                  <a:lnTo>
                    <a:pt x="169090" y="3175626"/>
                  </a:lnTo>
                  <a:lnTo>
                    <a:pt x="169087" y="3182120"/>
                  </a:lnTo>
                  <a:lnTo>
                    <a:pt x="169085" y="3188614"/>
                  </a:lnTo>
                  <a:lnTo>
                    <a:pt x="169084" y="3195108"/>
                  </a:lnTo>
                  <a:lnTo>
                    <a:pt x="169082" y="3201602"/>
                  </a:lnTo>
                  <a:lnTo>
                    <a:pt x="169080" y="3208096"/>
                  </a:lnTo>
                  <a:lnTo>
                    <a:pt x="169076" y="3214590"/>
                  </a:lnTo>
                  <a:lnTo>
                    <a:pt x="169069" y="3221084"/>
                  </a:lnTo>
                  <a:lnTo>
                    <a:pt x="169060" y="3227579"/>
                  </a:lnTo>
                  <a:lnTo>
                    <a:pt x="169046" y="3234073"/>
                  </a:lnTo>
                  <a:lnTo>
                    <a:pt x="169028" y="3240567"/>
                  </a:lnTo>
                  <a:lnTo>
                    <a:pt x="169006" y="3247061"/>
                  </a:lnTo>
                  <a:lnTo>
                    <a:pt x="168978" y="3253555"/>
                  </a:lnTo>
                  <a:lnTo>
                    <a:pt x="168945" y="3260049"/>
                  </a:lnTo>
                  <a:lnTo>
                    <a:pt x="168906" y="3266543"/>
                  </a:lnTo>
                  <a:lnTo>
                    <a:pt x="168862" y="3273037"/>
                  </a:lnTo>
                  <a:lnTo>
                    <a:pt x="168811" y="3279532"/>
                  </a:lnTo>
                  <a:lnTo>
                    <a:pt x="168755" y="3286026"/>
                  </a:lnTo>
                  <a:lnTo>
                    <a:pt x="168694" y="3292520"/>
                  </a:lnTo>
                  <a:lnTo>
                    <a:pt x="168630" y="3299014"/>
                  </a:lnTo>
                  <a:lnTo>
                    <a:pt x="168562" y="3305508"/>
                  </a:lnTo>
                  <a:lnTo>
                    <a:pt x="168491" y="3312002"/>
                  </a:lnTo>
                  <a:lnTo>
                    <a:pt x="168419" y="3318496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7" name="pg29">
              <a:extLst>
                <a:ext uri="{FF2B5EF4-FFF2-40B4-BE49-F238E27FC236}">
                  <a16:creationId xmlns:a16="http://schemas.microsoft.com/office/drawing/2014/main" id="{129B842A-E967-BE15-ED51-DB2F33F4A795}"/>
                </a:ext>
              </a:extLst>
            </p:cNvPr>
            <p:cNvSpPr/>
            <p:nvPr/>
          </p:nvSpPr>
          <p:spPr>
            <a:xfrm>
              <a:off x="4261151" y="3511029"/>
              <a:ext cx="327005" cy="3465480"/>
            </a:xfrm>
            <a:custGeom>
              <a:avLst/>
              <a:gdLst/>
              <a:ahLst/>
              <a:cxnLst/>
              <a:rect l="0" t="0" r="0" b="0"/>
              <a:pathLst>
                <a:path w="327005" h="3465480">
                  <a:moveTo>
                    <a:pt x="162563" y="3465480"/>
                  </a:moveTo>
                  <a:lnTo>
                    <a:pt x="162485" y="3458698"/>
                  </a:lnTo>
                  <a:lnTo>
                    <a:pt x="162409" y="3451916"/>
                  </a:lnTo>
                  <a:lnTo>
                    <a:pt x="162337" y="3445135"/>
                  </a:lnTo>
                  <a:lnTo>
                    <a:pt x="162269" y="3438353"/>
                  </a:lnTo>
                  <a:lnTo>
                    <a:pt x="162206" y="3431571"/>
                  </a:lnTo>
                  <a:lnTo>
                    <a:pt x="162148" y="3424789"/>
                  </a:lnTo>
                  <a:lnTo>
                    <a:pt x="162097" y="3418008"/>
                  </a:lnTo>
                  <a:lnTo>
                    <a:pt x="162052" y="3411226"/>
                  </a:lnTo>
                  <a:lnTo>
                    <a:pt x="162013" y="3404444"/>
                  </a:lnTo>
                  <a:lnTo>
                    <a:pt x="161979" y="3397662"/>
                  </a:lnTo>
                  <a:lnTo>
                    <a:pt x="161950" y="3390881"/>
                  </a:lnTo>
                  <a:lnTo>
                    <a:pt x="161924" y="3384099"/>
                  </a:lnTo>
                  <a:lnTo>
                    <a:pt x="161901" y="3377317"/>
                  </a:lnTo>
                  <a:lnTo>
                    <a:pt x="161879" y="3370535"/>
                  </a:lnTo>
                  <a:lnTo>
                    <a:pt x="161858" y="3363754"/>
                  </a:lnTo>
                  <a:lnTo>
                    <a:pt x="161835" y="3356972"/>
                  </a:lnTo>
                  <a:lnTo>
                    <a:pt x="161811" y="3350190"/>
                  </a:lnTo>
                  <a:lnTo>
                    <a:pt x="161784" y="3343408"/>
                  </a:lnTo>
                  <a:lnTo>
                    <a:pt x="161754" y="3336626"/>
                  </a:lnTo>
                  <a:lnTo>
                    <a:pt x="161720" y="3329845"/>
                  </a:lnTo>
                  <a:lnTo>
                    <a:pt x="161682" y="3323063"/>
                  </a:lnTo>
                  <a:lnTo>
                    <a:pt x="161642" y="3316281"/>
                  </a:lnTo>
                  <a:lnTo>
                    <a:pt x="161598" y="3309499"/>
                  </a:lnTo>
                  <a:lnTo>
                    <a:pt x="161552" y="3302718"/>
                  </a:lnTo>
                  <a:lnTo>
                    <a:pt x="161505" y="3295936"/>
                  </a:lnTo>
                  <a:lnTo>
                    <a:pt x="161458" y="3289154"/>
                  </a:lnTo>
                  <a:lnTo>
                    <a:pt x="161413" y="3282372"/>
                  </a:lnTo>
                  <a:lnTo>
                    <a:pt x="161370" y="3275591"/>
                  </a:lnTo>
                  <a:lnTo>
                    <a:pt x="161331" y="3268809"/>
                  </a:lnTo>
                  <a:lnTo>
                    <a:pt x="161296" y="3262027"/>
                  </a:lnTo>
                  <a:lnTo>
                    <a:pt x="161265" y="3255245"/>
                  </a:lnTo>
                  <a:lnTo>
                    <a:pt x="161241" y="3248464"/>
                  </a:lnTo>
                  <a:lnTo>
                    <a:pt x="161223" y="3241682"/>
                  </a:lnTo>
                  <a:lnTo>
                    <a:pt x="161209" y="3234900"/>
                  </a:lnTo>
                  <a:lnTo>
                    <a:pt x="161200" y="3228118"/>
                  </a:lnTo>
                  <a:lnTo>
                    <a:pt x="161195" y="3221337"/>
                  </a:lnTo>
                  <a:lnTo>
                    <a:pt x="161194" y="3214555"/>
                  </a:lnTo>
                  <a:lnTo>
                    <a:pt x="161194" y="3207773"/>
                  </a:lnTo>
                  <a:lnTo>
                    <a:pt x="161196" y="3200991"/>
                  </a:lnTo>
                  <a:lnTo>
                    <a:pt x="161199" y="3194209"/>
                  </a:lnTo>
                  <a:lnTo>
                    <a:pt x="161201" y="3187428"/>
                  </a:lnTo>
                  <a:lnTo>
                    <a:pt x="161202" y="3180646"/>
                  </a:lnTo>
                  <a:lnTo>
                    <a:pt x="161202" y="3173864"/>
                  </a:lnTo>
                  <a:lnTo>
                    <a:pt x="161200" y="3167082"/>
                  </a:lnTo>
                  <a:lnTo>
                    <a:pt x="161196" y="3160301"/>
                  </a:lnTo>
                  <a:lnTo>
                    <a:pt x="161190" y="3153519"/>
                  </a:lnTo>
                  <a:lnTo>
                    <a:pt x="161184" y="3146737"/>
                  </a:lnTo>
                  <a:lnTo>
                    <a:pt x="161175" y="3139955"/>
                  </a:lnTo>
                  <a:lnTo>
                    <a:pt x="161167" y="3133174"/>
                  </a:lnTo>
                  <a:lnTo>
                    <a:pt x="161157" y="3126392"/>
                  </a:lnTo>
                  <a:lnTo>
                    <a:pt x="161147" y="3119610"/>
                  </a:lnTo>
                  <a:lnTo>
                    <a:pt x="161136" y="3112828"/>
                  </a:lnTo>
                  <a:lnTo>
                    <a:pt x="161124" y="3106047"/>
                  </a:lnTo>
                  <a:lnTo>
                    <a:pt x="161111" y="3099265"/>
                  </a:lnTo>
                  <a:lnTo>
                    <a:pt x="161097" y="3092483"/>
                  </a:lnTo>
                  <a:lnTo>
                    <a:pt x="161079" y="3085701"/>
                  </a:lnTo>
                  <a:lnTo>
                    <a:pt x="161057" y="3078920"/>
                  </a:lnTo>
                  <a:lnTo>
                    <a:pt x="161032" y="3072138"/>
                  </a:lnTo>
                  <a:lnTo>
                    <a:pt x="161001" y="3065356"/>
                  </a:lnTo>
                  <a:lnTo>
                    <a:pt x="160964" y="3058574"/>
                  </a:lnTo>
                  <a:lnTo>
                    <a:pt x="160921" y="3051792"/>
                  </a:lnTo>
                  <a:lnTo>
                    <a:pt x="160871" y="3045011"/>
                  </a:lnTo>
                  <a:lnTo>
                    <a:pt x="160814" y="3038229"/>
                  </a:lnTo>
                  <a:lnTo>
                    <a:pt x="160748" y="3031447"/>
                  </a:lnTo>
                  <a:lnTo>
                    <a:pt x="160677" y="3024665"/>
                  </a:lnTo>
                  <a:lnTo>
                    <a:pt x="160599" y="3017884"/>
                  </a:lnTo>
                  <a:lnTo>
                    <a:pt x="160517" y="3011102"/>
                  </a:lnTo>
                  <a:lnTo>
                    <a:pt x="160430" y="3004320"/>
                  </a:lnTo>
                  <a:lnTo>
                    <a:pt x="160340" y="2997538"/>
                  </a:lnTo>
                  <a:lnTo>
                    <a:pt x="160247" y="2990757"/>
                  </a:lnTo>
                  <a:lnTo>
                    <a:pt x="160153" y="2983975"/>
                  </a:lnTo>
                  <a:lnTo>
                    <a:pt x="160058" y="2977193"/>
                  </a:lnTo>
                  <a:lnTo>
                    <a:pt x="159963" y="2970411"/>
                  </a:lnTo>
                  <a:lnTo>
                    <a:pt x="159869" y="2963630"/>
                  </a:lnTo>
                  <a:lnTo>
                    <a:pt x="159777" y="2956848"/>
                  </a:lnTo>
                  <a:lnTo>
                    <a:pt x="159685" y="2950066"/>
                  </a:lnTo>
                  <a:lnTo>
                    <a:pt x="159595" y="2943284"/>
                  </a:lnTo>
                  <a:lnTo>
                    <a:pt x="159506" y="2936503"/>
                  </a:lnTo>
                  <a:lnTo>
                    <a:pt x="159418" y="2929721"/>
                  </a:lnTo>
                  <a:lnTo>
                    <a:pt x="159331" y="2922939"/>
                  </a:lnTo>
                  <a:lnTo>
                    <a:pt x="159243" y="2916157"/>
                  </a:lnTo>
                  <a:lnTo>
                    <a:pt x="159155" y="2909375"/>
                  </a:lnTo>
                  <a:lnTo>
                    <a:pt x="159066" y="2902594"/>
                  </a:lnTo>
                  <a:lnTo>
                    <a:pt x="158976" y="2895812"/>
                  </a:lnTo>
                  <a:lnTo>
                    <a:pt x="158884" y="2889030"/>
                  </a:lnTo>
                  <a:lnTo>
                    <a:pt x="158790" y="2882248"/>
                  </a:lnTo>
                  <a:lnTo>
                    <a:pt x="158695" y="2875467"/>
                  </a:lnTo>
                  <a:lnTo>
                    <a:pt x="158597" y="2868685"/>
                  </a:lnTo>
                  <a:lnTo>
                    <a:pt x="158498" y="2861903"/>
                  </a:lnTo>
                  <a:lnTo>
                    <a:pt x="158396" y="2855121"/>
                  </a:lnTo>
                  <a:lnTo>
                    <a:pt x="158293" y="2848340"/>
                  </a:lnTo>
                  <a:lnTo>
                    <a:pt x="158188" y="2841558"/>
                  </a:lnTo>
                  <a:lnTo>
                    <a:pt x="158081" y="2834776"/>
                  </a:lnTo>
                  <a:lnTo>
                    <a:pt x="157972" y="2827994"/>
                  </a:lnTo>
                  <a:lnTo>
                    <a:pt x="157861" y="2821213"/>
                  </a:lnTo>
                  <a:lnTo>
                    <a:pt x="157748" y="2814431"/>
                  </a:lnTo>
                  <a:lnTo>
                    <a:pt x="157631" y="2807649"/>
                  </a:lnTo>
                  <a:lnTo>
                    <a:pt x="157510" y="2800867"/>
                  </a:lnTo>
                  <a:lnTo>
                    <a:pt x="157384" y="2794085"/>
                  </a:lnTo>
                  <a:lnTo>
                    <a:pt x="157253" y="2787304"/>
                  </a:lnTo>
                  <a:lnTo>
                    <a:pt x="157114" y="2780522"/>
                  </a:lnTo>
                  <a:lnTo>
                    <a:pt x="156968" y="2773740"/>
                  </a:lnTo>
                  <a:lnTo>
                    <a:pt x="156811" y="2766958"/>
                  </a:lnTo>
                  <a:lnTo>
                    <a:pt x="156642" y="2760177"/>
                  </a:lnTo>
                  <a:lnTo>
                    <a:pt x="156461" y="2753395"/>
                  </a:lnTo>
                  <a:lnTo>
                    <a:pt x="156266" y="2746613"/>
                  </a:lnTo>
                  <a:lnTo>
                    <a:pt x="156057" y="2739831"/>
                  </a:lnTo>
                  <a:lnTo>
                    <a:pt x="155834" y="2733050"/>
                  </a:lnTo>
                  <a:lnTo>
                    <a:pt x="155596" y="2726268"/>
                  </a:lnTo>
                  <a:lnTo>
                    <a:pt x="155343" y="2719486"/>
                  </a:lnTo>
                  <a:lnTo>
                    <a:pt x="155077" y="2712704"/>
                  </a:lnTo>
                  <a:lnTo>
                    <a:pt x="154795" y="2705923"/>
                  </a:lnTo>
                  <a:lnTo>
                    <a:pt x="154502" y="2699141"/>
                  </a:lnTo>
                  <a:lnTo>
                    <a:pt x="154199" y="2692359"/>
                  </a:lnTo>
                  <a:lnTo>
                    <a:pt x="153887" y="2685577"/>
                  </a:lnTo>
                  <a:lnTo>
                    <a:pt x="153569" y="2678796"/>
                  </a:lnTo>
                  <a:lnTo>
                    <a:pt x="153246" y="2672014"/>
                  </a:lnTo>
                  <a:lnTo>
                    <a:pt x="152919" y="2665232"/>
                  </a:lnTo>
                  <a:lnTo>
                    <a:pt x="152591" y="2658450"/>
                  </a:lnTo>
                  <a:lnTo>
                    <a:pt x="152261" y="2651668"/>
                  </a:lnTo>
                  <a:lnTo>
                    <a:pt x="151931" y="2644887"/>
                  </a:lnTo>
                  <a:lnTo>
                    <a:pt x="151601" y="2638105"/>
                  </a:lnTo>
                  <a:lnTo>
                    <a:pt x="151272" y="2631323"/>
                  </a:lnTo>
                  <a:lnTo>
                    <a:pt x="150941" y="2624541"/>
                  </a:lnTo>
                  <a:lnTo>
                    <a:pt x="150610" y="2617760"/>
                  </a:lnTo>
                  <a:lnTo>
                    <a:pt x="150276" y="2610978"/>
                  </a:lnTo>
                  <a:lnTo>
                    <a:pt x="149938" y="2604196"/>
                  </a:lnTo>
                  <a:lnTo>
                    <a:pt x="149593" y="2597414"/>
                  </a:lnTo>
                  <a:lnTo>
                    <a:pt x="149240" y="2590633"/>
                  </a:lnTo>
                  <a:lnTo>
                    <a:pt x="148877" y="2583851"/>
                  </a:lnTo>
                  <a:lnTo>
                    <a:pt x="148502" y="2577069"/>
                  </a:lnTo>
                  <a:lnTo>
                    <a:pt x="148112" y="2570287"/>
                  </a:lnTo>
                  <a:lnTo>
                    <a:pt x="147707" y="2563506"/>
                  </a:lnTo>
                  <a:lnTo>
                    <a:pt x="147283" y="2556724"/>
                  </a:lnTo>
                  <a:lnTo>
                    <a:pt x="146840" y="2549942"/>
                  </a:lnTo>
                  <a:lnTo>
                    <a:pt x="146372" y="2543160"/>
                  </a:lnTo>
                  <a:lnTo>
                    <a:pt x="145881" y="2536379"/>
                  </a:lnTo>
                  <a:lnTo>
                    <a:pt x="145366" y="2529597"/>
                  </a:lnTo>
                  <a:lnTo>
                    <a:pt x="144827" y="2522815"/>
                  </a:lnTo>
                  <a:lnTo>
                    <a:pt x="144265" y="2516033"/>
                  </a:lnTo>
                  <a:lnTo>
                    <a:pt x="143681" y="2509251"/>
                  </a:lnTo>
                  <a:lnTo>
                    <a:pt x="143074" y="2502470"/>
                  </a:lnTo>
                  <a:lnTo>
                    <a:pt x="142449" y="2495688"/>
                  </a:lnTo>
                  <a:lnTo>
                    <a:pt x="141803" y="2488906"/>
                  </a:lnTo>
                  <a:lnTo>
                    <a:pt x="141145" y="2482124"/>
                  </a:lnTo>
                  <a:lnTo>
                    <a:pt x="140475" y="2475343"/>
                  </a:lnTo>
                  <a:lnTo>
                    <a:pt x="139799" y="2468561"/>
                  </a:lnTo>
                  <a:lnTo>
                    <a:pt x="139120" y="2461779"/>
                  </a:lnTo>
                  <a:lnTo>
                    <a:pt x="138439" y="2454997"/>
                  </a:lnTo>
                  <a:lnTo>
                    <a:pt x="137760" y="2448216"/>
                  </a:lnTo>
                  <a:lnTo>
                    <a:pt x="137084" y="2441434"/>
                  </a:lnTo>
                  <a:lnTo>
                    <a:pt x="136412" y="2434652"/>
                  </a:lnTo>
                  <a:lnTo>
                    <a:pt x="135744" y="2427870"/>
                  </a:lnTo>
                  <a:lnTo>
                    <a:pt x="135077" y="2421089"/>
                  </a:lnTo>
                  <a:lnTo>
                    <a:pt x="134409" y="2414307"/>
                  </a:lnTo>
                  <a:lnTo>
                    <a:pt x="133735" y="2407525"/>
                  </a:lnTo>
                  <a:lnTo>
                    <a:pt x="133051" y="2400743"/>
                  </a:lnTo>
                  <a:lnTo>
                    <a:pt x="132352" y="2393962"/>
                  </a:lnTo>
                  <a:lnTo>
                    <a:pt x="131631" y="2387180"/>
                  </a:lnTo>
                  <a:lnTo>
                    <a:pt x="130879" y="2380398"/>
                  </a:lnTo>
                  <a:lnTo>
                    <a:pt x="130091" y="2373616"/>
                  </a:lnTo>
                  <a:lnTo>
                    <a:pt x="129265" y="2366834"/>
                  </a:lnTo>
                  <a:lnTo>
                    <a:pt x="128396" y="2360053"/>
                  </a:lnTo>
                  <a:lnTo>
                    <a:pt x="127483" y="2353271"/>
                  </a:lnTo>
                  <a:lnTo>
                    <a:pt x="126525" y="2346489"/>
                  </a:lnTo>
                  <a:lnTo>
                    <a:pt x="125522" y="2339707"/>
                  </a:lnTo>
                  <a:lnTo>
                    <a:pt x="124476" y="2332926"/>
                  </a:lnTo>
                  <a:lnTo>
                    <a:pt x="123386" y="2326144"/>
                  </a:lnTo>
                  <a:lnTo>
                    <a:pt x="122262" y="2319362"/>
                  </a:lnTo>
                  <a:lnTo>
                    <a:pt x="121111" y="2312580"/>
                  </a:lnTo>
                  <a:lnTo>
                    <a:pt x="119940" y="2305799"/>
                  </a:lnTo>
                  <a:lnTo>
                    <a:pt x="118754" y="2299017"/>
                  </a:lnTo>
                  <a:lnTo>
                    <a:pt x="117561" y="2292235"/>
                  </a:lnTo>
                  <a:lnTo>
                    <a:pt x="116367" y="2285453"/>
                  </a:lnTo>
                  <a:lnTo>
                    <a:pt x="115176" y="2278672"/>
                  </a:lnTo>
                  <a:lnTo>
                    <a:pt x="113996" y="2271890"/>
                  </a:lnTo>
                  <a:lnTo>
                    <a:pt x="112830" y="2265108"/>
                  </a:lnTo>
                  <a:lnTo>
                    <a:pt x="111680" y="2258326"/>
                  </a:lnTo>
                  <a:lnTo>
                    <a:pt x="110545" y="2251545"/>
                  </a:lnTo>
                  <a:lnTo>
                    <a:pt x="109427" y="2244763"/>
                  </a:lnTo>
                  <a:lnTo>
                    <a:pt x="108325" y="2237981"/>
                  </a:lnTo>
                  <a:lnTo>
                    <a:pt x="107236" y="2231199"/>
                  </a:lnTo>
                  <a:lnTo>
                    <a:pt x="106158" y="2224417"/>
                  </a:lnTo>
                  <a:lnTo>
                    <a:pt x="105089" y="2217636"/>
                  </a:lnTo>
                  <a:lnTo>
                    <a:pt x="104026" y="2210854"/>
                  </a:lnTo>
                  <a:lnTo>
                    <a:pt x="102965" y="2204072"/>
                  </a:lnTo>
                  <a:lnTo>
                    <a:pt x="101904" y="2197290"/>
                  </a:lnTo>
                  <a:lnTo>
                    <a:pt x="100841" y="2190509"/>
                  </a:lnTo>
                  <a:lnTo>
                    <a:pt x="99774" y="2183727"/>
                  </a:lnTo>
                  <a:lnTo>
                    <a:pt x="98702" y="2176945"/>
                  </a:lnTo>
                  <a:lnTo>
                    <a:pt x="97625" y="2170163"/>
                  </a:lnTo>
                  <a:lnTo>
                    <a:pt x="96540" y="2163382"/>
                  </a:lnTo>
                  <a:lnTo>
                    <a:pt x="95449" y="2156600"/>
                  </a:lnTo>
                  <a:lnTo>
                    <a:pt x="94351" y="2149818"/>
                  </a:lnTo>
                  <a:lnTo>
                    <a:pt x="93246" y="2143036"/>
                  </a:lnTo>
                  <a:lnTo>
                    <a:pt x="92134" y="2136255"/>
                  </a:lnTo>
                  <a:lnTo>
                    <a:pt x="91015" y="2129473"/>
                  </a:lnTo>
                  <a:lnTo>
                    <a:pt x="89887" y="2122691"/>
                  </a:lnTo>
                  <a:lnTo>
                    <a:pt x="88749" y="2115909"/>
                  </a:lnTo>
                  <a:lnTo>
                    <a:pt x="87598" y="2109128"/>
                  </a:lnTo>
                  <a:lnTo>
                    <a:pt x="86433" y="2102346"/>
                  </a:lnTo>
                  <a:lnTo>
                    <a:pt x="85252" y="2095564"/>
                  </a:lnTo>
                  <a:lnTo>
                    <a:pt x="84052" y="2088782"/>
                  </a:lnTo>
                  <a:lnTo>
                    <a:pt x="82832" y="2082000"/>
                  </a:lnTo>
                  <a:lnTo>
                    <a:pt x="81588" y="2075219"/>
                  </a:lnTo>
                  <a:lnTo>
                    <a:pt x="80318" y="2068437"/>
                  </a:lnTo>
                  <a:lnTo>
                    <a:pt x="79021" y="2061655"/>
                  </a:lnTo>
                  <a:lnTo>
                    <a:pt x="77689" y="2054873"/>
                  </a:lnTo>
                  <a:lnTo>
                    <a:pt x="76323" y="2048092"/>
                  </a:lnTo>
                  <a:lnTo>
                    <a:pt x="74921" y="2041310"/>
                  </a:lnTo>
                  <a:lnTo>
                    <a:pt x="73484" y="2034528"/>
                  </a:lnTo>
                  <a:lnTo>
                    <a:pt x="72011" y="2027746"/>
                  </a:lnTo>
                  <a:lnTo>
                    <a:pt x="70500" y="2020965"/>
                  </a:lnTo>
                  <a:lnTo>
                    <a:pt x="68953" y="2014183"/>
                  </a:lnTo>
                  <a:lnTo>
                    <a:pt x="67371" y="2007401"/>
                  </a:lnTo>
                  <a:lnTo>
                    <a:pt x="65751" y="2000619"/>
                  </a:lnTo>
                  <a:lnTo>
                    <a:pt x="64100" y="1993838"/>
                  </a:lnTo>
                  <a:lnTo>
                    <a:pt x="62423" y="1987056"/>
                  </a:lnTo>
                  <a:lnTo>
                    <a:pt x="60723" y="1980274"/>
                  </a:lnTo>
                  <a:lnTo>
                    <a:pt x="59005" y="1973492"/>
                  </a:lnTo>
                  <a:lnTo>
                    <a:pt x="57275" y="1966711"/>
                  </a:lnTo>
                  <a:lnTo>
                    <a:pt x="55537" y="1959929"/>
                  </a:lnTo>
                  <a:lnTo>
                    <a:pt x="53797" y="1953147"/>
                  </a:lnTo>
                  <a:lnTo>
                    <a:pt x="52059" y="1946365"/>
                  </a:lnTo>
                  <a:lnTo>
                    <a:pt x="50330" y="1939583"/>
                  </a:lnTo>
                  <a:lnTo>
                    <a:pt x="48612" y="1932802"/>
                  </a:lnTo>
                  <a:lnTo>
                    <a:pt x="46910" y="1926020"/>
                  </a:lnTo>
                  <a:lnTo>
                    <a:pt x="45225" y="1919238"/>
                  </a:lnTo>
                  <a:lnTo>
                    <a:pt x="43559" y="1912456"/>
                  </a:lnTo>
                  <a:lnTo>
                    <a:pt x="41915" y="1905675"/>
                  </a:lnTo>
                  <a:lnTo>
                    <a:pt x="40293" y="1898893"/>
                  </a:lnTo>
                  <a:lnTo>
                    <a:pt x="38699" y="1892111"/>
                  </a:lnTo>
                  <a:lnTo>
                    <a:pt x="37132" y="1885329"/>
                  </a:lnTo>
                  <a:lnTo>
                    <a:pt x="35594" y="1878548"/>
                  </a:lnTo>
                  <a:lnTo>
                    <a:pt x="34087" y="1871766"/>
                  </a:lnTo>
                  <a:lnTo>
                    <a:pt x="32615" y="1864984"/>
                  </a:lnTo>
                  <a:lnTo>
                    <a:pt x="31182" y="1858202"/>
                  </a:lnTo>
                  <a:lnTo>
                    <a:pt x="29791" y="1851421"/>
                  </a:lnTo>
                  <a:lnTo>
                    <a:pt x="28448" y="1844639"/>
                  </a:lnTo>
                  <a:lnTo>
                    <a:pt x="27161" y="1837857"/>
                  </a:lnTo>
                  <a:lnTo>
                    <a:pt x="25936" y="1831075"/>
                  </a:lnTo>
                  <a:lnTo>
                    <a:pt x="24771" y="1824294"/>
                  </a:lnTo>
                  <a:lnTo>
                    <a:pt x="23669" y="1817512"/>
                  </a:lnTo>
                  <a:lnTo>
                    <a:pt x="22629" y="1810730"/>
                  </a:lnTo>
                  <a:lnTo>
                    <a:pt x="21653" y="1803948"/>
                  </a:lnTo>
                  <a:lnTo>
                    <a:pt x="20735" y="1797166"/>
                  </a:lnTo>
                  <a:lnTo>
                    <a:pt x="19873" y="1790385"/>
                  </a:lnTo>
                  <a:lnTo>
                    <a:pt x="19064" y="1783603"/>
                  </a:lnTo>
                  <a:lnTo>
                    <a:pt x="18297" y="1776821"/>
                  </a:lnTo>
                  <a:lnTo>
                    <a:pt x="17559" y="1770039"/>
                  </a:lnTo>
                  <a:lnTo>
                    <a:pt x="16840" y="1763258"/>
                  </a:lnTo>
                  <a:lnTo>
                    <a:pt x="16132" y="1756476"/>
                  </a:lnTo>
                  <a:lnTo>
                    <a:pt x="15426" y="1749694"/>
                  </a:lnTo>
                  <a:lnTo>
                    <a:pt x="14714" y="1742912"/>
                  </a:lnTo>
                  <a:lnTo>
                    <a:pt x="13990" y="1736131"/>
                  </a:lnTo>
                  <a:lnTo>
                    <a:pt x="13249" y="1729349"/>
                  </a:lnTo>
                  <a:lnTo>
                    <a:pt x="12491" y="1722567"/>
                  </a:lnTo>
                  <a:lnTo>
                    <a:pt x="11718" y="1715785"/>
                  </a:lnTo>
                  <a:lnTo>
                    <a:pt x="10935" y="1709004"/>
                  </a:lnTo>
                  <a:lnTo>
                    <a:pt x="10149" y="1702222"/>
                  </a:lnTo>
                  <a:lnTo>
                    <a:pt x="9367" y="1695440"/>
                  </a:lnTo>
                  <a:lnTo>
                    <a:pt x="8599" y="1688658"/>
                  </a:lnTo>
                  <a:lnTo>
                    <a:pt x="7854" y="1681877"/>
                  </a:lnTo>
                  <a:lnTo>
                    <a:pt x="7144" y="1675095"/>
                  </a:lnTo>
                  <a:lnTo>
                    <a:pt x="6481" y="1668313"/>
                  </a:lnTo>
                  <a:lnTo>
                    <a:pt x="5867" y="1661531"/>
                  </a:lnTo>
                  <a:lnTo>
                    <a:pt x="5308" y="1654749"/>
                  </a:lnTo>
                  <a:lnTo>
                    <a:pt x="4803" y="1647968"/>
                  </a:lnTo>
                  <a:lnTo>
                    <a:pt x="4355" y="1641186"/>
                  </a:lnTo>
                  <a:lnTo>
                    <a:pt x="3959" y="1634404"/>
                  </a:lnTo>
                  <a:lnTo>
                    <a:pt x="3612" y="1627622"/>
                  </a:lnTo>
                  <a:lnTo>
                    <a:pt x="3311" y="1620841"/>
                  </a:lnTo>
                  <a:lnTo>
                    <a:pt x="3046" y="1614059"/>
                  </a:lnTo>
                  <a:lnTo>
                    <a:pt x="2807" y="1607277"/>
                  </a:lnTo>
                  <a:lnTo>
                    <a:pt x="2586" y="1600495"/>
                  </a:lnTo>
                  <a:lnTo>
                    <a:pt x="2377" y="1593714"/>
                  </a:lnTo>
                  <a:lnTo>
                    <a:pt x="2175" y="1586932"/>
                  </a:lnTo>
                  <a:lnTo>
                    <a:pt x="1976" y="1580150"/>
                  </a:lnTo>
                  <a:lnTo>
                    <a:pt x="1777" y="1573368"/>
                  </a:lnTo>
                  <a:lnTo>
                    <a:pt x="1579" y="1566587"/>
                  </a:lnTo>
                  <a:lnTo>
                    <a:pt x="1382" y="1559805"/>
                  </a:lnTo>
                  <a:lnTo>
                    <a:pt x="1190" y="1553023"/>
                  </a:lnTo>
                  <a:lnTo>
                    <a:pt x="1004" y="1546241"/>
                  </a:lnTo>
                  <a:lnTo>
                    <a:pt x="830" y="1539460"/>
                  </a:lnTo>
                  <a:lnTo>
                    <a:pt x="670" y="1532678"/>
                  </a:lnTo>
                  <a:lnTo>
                    <a:pt x="527" y="1525896"/>
                  </a:lnTo>
                  <a:lnTo>
                    <a:pt x="402" y="1519114"/>
                  </a:lnTo>
                  <a:lnTo>
                    <a:pt x="300" y="1512332"/>
                  </a:lnTo>
                  <a:lnTo>
                    <a:pt x="219" y="1505551"/>
                  </a:lnTo>
                  <a:lnTo>
                    <a:pt x="156" y="1498769"/>
                  </a:lnTo>
                  <a:lnTo>
                    <a:pt x="110" y="1491987"/>
                  </a:lnTo>
                  <a:lnTo>
                    <a:pt x="77" y="1485205"/>
                  </a:lnTo>
                  <a:lnTo>
                    <a:pt x="53" y="1478424"/>
                  </a:lnTo>
                  <a:lnTo>
                    <a:pt x="37" y="1471642"/>
                  </a:lnTo>
                  <a:lnTo>
                    <a:pt x="26" y="1464860"/>
                  </a:lnTo>
                  <a:lnTo>
                    <a:pt x="16" y="1458078"/>
                  </a:lnTo>
                  <a:lnTo>
                    <a:pt x="8" y="1451297"/>
                  </a:lnTo>
                  <a:lnTo>
                    <a:pt x="2" y="1444515"/>
                  </a:lnTo>
                  <a:lnTo>
                    <a:pt x="0" y="1437733"/>
                  </a:lnTo>
                  <a:lnTo>
                    <a:pt x="4" y="1430951"/>
                  </a:lnTo>
                  <a:lnTo>
                    <a:pt x="21" y="1424170"/>
                  </a:lnTo>
                  <a:lnTo>
                    <a:pt x="55" y="1417388"/>
                  </a:lnTo>
                  <a:lnTo>
                    <a:pt x="113" y="1410606"/>
                  </a:lnTo>
                  <a:lnTo>
                    <a:pt x="204" y="1403824"/>
                  </a:lnTo>
                  <a:lnTo>
                    <a:pt x="340" y="1397042"/>
                  </a:lnTo>
                  <a:lnTo>
                    <a:pt x="524" y="1390261"/>
                  </a:lnTo>
                  <a:lnTo>
                    <a:pt x="764" y="1383479"/>
                  </a:lnTo>
                  <a:lnTo>
                    <a:pt x="1067" y="1376697"/>
                  </a:lnTo>
                  <a:lnTo>
                    <a:pt x="1437" y="1369915"/>
                  </a:lnTo>
                  <a:lnTo>
                    <a:pt x="1879" y="1363134"/>
                  </a:lnTo>
                  <a:lnTo>
                    <a:pt x="2397" y="1356352"/>
                  </a:lnTo>
                  <a:lnTo>
                    <a:pt x="2996" y="1349570"/>
                  </a:lnTo>
                  <a:lnTo>
                    <a:pt x="3683" y="1342788"/>
                  </a:lnTo>
                  <a:lnTo>
                    <a:pt x="4448" y="1336007"/>
                  </a:lnTo>
                  <a:lnTo>
                    <a:pt x="5289" y="1329225"/>
                  </a:lnTo>
                  <a:lnTo>
                    <a:pt x="6206" y="1322443"/>
                  </a:lnTo>
                  <a:lnTo>
                    <a:pt x="7194" y="1315661"/>
                  </a:lnTo>
                  <a:lnTo>
                    <a:pt x="8251" y="1308880"/>
                  </a:lnTo>
                  <a:lnTo>
                    <a:pt x="9375" y="1302098"/>
                  </a:lnTo>
                  <a:lnTo>
                    <a:pt x="10565" y="1295316"/>
                  </a:lnTo>
                  <a:lnTo>
                    <a:pt x="11823" y="1288534"/>
                  </a:lnTo>
                  <a:lnTo>
                    <a:pt x="13137" y="1281753"/>
                  </a:lnTo>
                  <a:lnTo>
                    <a:pt x="14508" y="1274971"/>
                  </a:lnTo>
                  <a:lnTo>
                    <a:pt x="15932" y="1268189"/>
                  </a:lnTo>
                  <a:lnTo>
                    <a:pt x="17409" y="1261407"/>
                  </a:lnTo>
                  <a:lnTo>
                    <a:pt x="18936" y="1254625"/>
                  </a:lnTo>
                  <a:lnTo>
                    <a:pt x="20513" y="1247844"/>
                  </a:lnTo>
                  <a:lnTo>
                    <a:pt x="22139" y="1241062"/>
                  </a:lnTo>
                  <a:lnTo>
                    <a:pt x="23815" y="1234280"/>
                  </a:lnTo>
                  <a:lnTo>
                    <a:pt x="25531" y="1227498"/>
                  </a:lnTo>
                  <a:lnTo>
                    <a:pt x="27284" y="1220717"/>
                  </a:lnTo>
                  <a:lnTo>
                    <a:pt x="29071" y="1213935"/>
                  </a:lnTo>
                  <a:lnTo>
                    <a:pt x="30885" y="1207153"/>
                  </a:lnTo>
                  <a:lnTo>
                    <a:pt x="32722" y="1200371"/>
                  </a:lnTo>
                  <a:lnTo>
                    <a:pt x="34576" y="1193590"/>
                  </a:lnTo>
                  <a:lnTo>
                    <a:pt x="36442" y="1186808"/>
                  </a:lnTo>
                  <a:lnTo>
                    <a:pt x="38314" y="1180026"/>
                  </a:lnTo>
                  <a:lnTo>
                    <a:pt x="40186" y="1173244"/>
                  </a:lnTo>
                  <a:lnTo>
                    <a:pt x="42055" y="1166463"/>
                  </a:lnTo>
                  <a:lnTo>
                    <a:pt x="43918" y="1159681"/>
                  </a:lnTo>
                  <a:lnTo>
                    <a:pt x="45774" y="1152899"/>
                  </a:lnTo>
                  <a:lnTo>
                    <a:pt x="47623" y="1146117"/>
                  </a:lnTo>
                  <a:lnTo>
                    <a:pt x="49466" y="1139336"/>
                  </a:lnTo>
                  <a:lnTo>
                    <a:pt x="51307" y="1132554"/>
                  </a:lnTo>
                  <a:lnTo>
                    <a:pt x="53151" y="1125772"/>
                  </a:lnTo>
                  <a:lnTo>
                    <a:pt x="55004" y="1118990"/>
                  </a:lnTo>
                  <a:lnTo>
                    <a:pt x="56871" y="1112208"/>
                  </a:lnTo>
                  <a:lnTo>
                    <a:pt x="58759" y="1105427"/>
                  </a:lnTo>
                  <a:lnTo>
                    <a:pt x="60673" y="1098645"/>
                  </a:lnTo>
                  <a:lnTo>
                    <a:pt x="62619" y="1091863"/>
                  </a:lnTo>
                  <a:lnTo>
                    <a:pt x="64601" y="1085081"/>
                  </a:lnTo>
                  <a:lnTo>
                    <a:pt x="66624" y="1078300"/>
                  </a:lnTo>
                  <a:lnTo>
                    <a:pt x="68694" y="1071518"/>
                  </a:lnTo>
                  <a:lnTo>
                    <a:pt x="70805" y="1064736"/>
                  </a:lnTo>
                  <a:lnTo>
                    <a:pt x="72955" y="1057954"/>
                  </a:lnTo>
                  <a:lnTo>
                    <a:pt x="75140" y="1051173"/>
                  </a:lnTo>
                  <a:lnTo>
                    <a:pt x="77356" y="1044391"/>
                  </a:lnTo>
                  <a:lnTo>
                    <a:pt x="79597" y="1037609"/>
                  </a:lnTo>
                  <a:lnTo>
                    <a:pt x="81856" y="1030827"/>
                  </a:lnTo>
                  <a:lnTo>
                    <a:pt x="84127" y="1024046"/>
                  </a:lnTo>
                  <a:lnTo>
                    <a:pt x="86400" y="1017264"/>
                  </a:lnTo>
                  <a:lnTo>
                    <a:pt x="88667" y="1010482"/>
                  </a:lnTo>
                  <a:lnTo>
                    <a:pt x="90922" y="1003700"/>
                  </a:lnTo>
                  <a:lnTo>
                    <a:pt x="93160" y="996919"/>
                  </a:lnTo>
                  <a:lnTo>
                    <a:pt x="95374" y="990137"/>
                  </a:lnTo>
                  <a:lnTo>
                    <a:pt x="97562" y="983355"/>
                  </a:lnTo>
                  <a:lnTo>
                    <a:pt x="99719" y="976573"/>
                  </a:lnTo>
                  <a:lnTo>
                    <a:pt x="101841" y="969791"/>
                  </a:lnTo>
                  <a:lnTo>
                    <a:pt x="103923" y="963010"/>
                  </a:lnTo>
                  <a:lnTo>
                    <a:pt x="105967" y="956228"/>
                  </a:lnTo>
                  <a:lnTo>
                    <a:pt x="107972" y="949446"/>
                  </a:lnTo>
                  <a:lnTo>
                    <a:pt x="109936" y="942664"/>
                  </a:lnTo>
                  <a:lnTo>
                    <a:pt x="111859" y="935883"/>
                  </a:lnTo>
                  <a:lnTo>
                    <a:pt x="113740" y="929101"/>
                  </a:lnTo>
                  <a:lnTo>
                    <a:pt x="115576" y="922319"/>
                  </a:lnTo>
                  <a:lnTo>
                    <a:pt x="117367" y="915537"/>
                  </a:lnTo>
                  <a:lnTo>
                    <a:pt x="119104" y="908756"/>
                  </a:lnTo>
                  <a:lnTo>
                    <a:pt x="120794" y="901974"/>
                  </a:lnTo>
                  <a:lnTo>
                    <a:pt x="122436" y="895192"/>
                  </a:lnTo>
                  <a:lnTo>
                    <a:pt x="124029" y="888410"/>
                  </a:lnTo>
                  <a:lnTo>
                    <a:pt x="125573" y="881629"/>
                  </a:lnTo>
                  <a:lnTo>
                    <a:pt x="127069" y="874847"/>
                  </a:lnTo>
                  <a:lnTo>
                    <a:pt x="128518" y="868065"/>
                  </a:lnTo>
                  <a:lnTo>
                    <a:pt x="129918" y="861283"/>
                  </a:lnTo>
                  <a:lnTo>
                    <a:pt x="131267" y="854502"/>
                  </a:lnTo>
                  <a:lnTo>
                    <a:pt x="132572" y="847720"/>
                  </a:lnTo>
                  <a:lnTo>
                    <a:pt x="133835" y="840938"/>
                  </a:lnTo>
                  <a:lnTo>
                    <a:pt x="135058" y="834156"/>
                  </a:lnTo>
                  <a:lnTo>
                    <a:pt x="136241" y="827374"/>
                  </a:lnTo>
                  <a:lnTo>
                    <a:pt x="137387" y="820593"/>
                  </a:lnTo>
                  <a:lnTo>
                    <a:pt x="138496" y="813811"/>
                  </a:lnTo>
                  <a:lnTo>
                    <a:pt x="139570" y="807029"/>
                  </a:lnTo>
                  <a:lnTo>
                    <a:pt x="140604" y="800247"/>
                  </a:lnTo>
                  <a:lnTo>
                    <a:pt x="141605" y="793466"/>
                  </a:lnTo>
                  <a:lnTo>
                    <a:pt x="142574" y="786684"/>
                  </a:lnTo>
                  <a:lnTo>
                    <a:pt x="143512" y="779902"/>
                  </a:lnTo>
                  <a:lnTo>
                    <a:pt x="144419" y="773120"/>
                  </a:lnTo>
                  <a:lnTo>
                    <a:pt x="145297" y="766339"/>
                  </a:lnTo>
                  <a:lnTo>
                    <a:pt x="146146" y="759557"/>
                  </a:lnTo>
                  <a:lnTo>
                    <a:pt x="146968" y="752775"/>
                  </a:lnTo>
                  <a:lnTo>
                    <a:pt x="147758" y="745993"/>
                  </a:lnTo>
                  <a:lnTo>
                    <a:pt x="148523" y="739212"/>
                  </a:lnTo>
                  <a:lnTo>
                    <a:pt x="149264" y="732430"/>
                  </a:lnTo>
                  <a:lnTo>
                    <a:pt x="149980" y="725648"/>
                  </a:lnTo>
                  <a:lnTo>
                    <a:pt x="150673" y="718866"/>
                  </a:lnTo>
                  <a:lnTo>
                    <a:pt x="151342" y="712085"/>
                  </a:lnTo>
                  <a:lnTo>
                    <a:pt x="151989" y="705303"/>
                  </a:lnTo>
                  <a:lnTo>
                    <a:pt x="152613" y="698521"/>
                  </a:lnTo>
                  <a:lnTo>
                    <a:pt x="153212" y="691739"/>
                  </a:lnTo>
                  <a:lnTo>
                    <a:pt x="153788" y="684957"/>
                  </a:lnTo>
                  <a:lnTo>
                    <a:pt x="154341" y="678176"/>
                  </a:lnTo>
                  <a:lnTo>
                    <a:pt x="154874" y="671394"/>
                  </a:lnTo>
                  <a:lnTo>
                    <a:pt x="155384" y="664612"/>
                  </a:lnTo>
                  <a:lnTo>
                    <a:pt x="155874" y="657830"/>
                  </a:lnTo>
                  <a:lnTo>
                    <a:pt x="156344" y="651049"/>
                  </a:lnTo>
                  <a:lnTo>
                    <a:pt x="156794" y="644267"/>
                  </a:lnTo>
                  <a:lnTo>
                    <a:pt x="157223" y="637485"/>
                  </a:lnTo>
                  <a:lnTo>
                    <a:pt x="157634" y="630703"/>
                  </a:lnTo>
                  <a:lnTo>
                    <a:pt x="158028" y="623922"/>
                  </a:lnTo>
                  <a:lnTo>
                    <a:pt x="158406" y="617140"/>
                  </a:lnTo>
                  <a:lnTo>
                    <a:pt x="158768" y="610358"/>
                  </a:lnTo>
                  <a:lnTo>
                    <a:pt x="159116" y="603576"/>
                  </a:lnTo>
                  <a:lnTo>
                    <a:pt x="159449" y="596795"/>
                  </a:lnTo>
                  <a:lnTo>
                    <a:pt x="159768" y="590013"/>
                  </a:lnTo>
                  <a:lnTo>
                    <a:pt x="160070" y="583231"/>
                  </a:lnTo>
                  <a:lnTo>
                    <a:pt x="160357" y="576449"/>
                  </a:lnTo>
                  <a:lnTo>
                    <a:pt x="160630" y="569668"/>
                  </a:lnTo>
                  <a:lnTo>
                    <a:pt x="160887" y="562886"/>
                  </a:lnTo>
                  <a:lnTo>
                    <a:pt x="161128" y="556104"/>
                  </a:lnTo>
                  <a:lnTo>
                    <a:pt x="161354" y="549322"/>
                  </a:lnTo>
                  <a:lnTo>
                    <a:pt x="161564" y="542540"/>
                  </a:lnTo>
                  <a:lnTo>
                    <a:pt x="161757" y="535759"/>
                  </a:lnTo>
                  <a:lnTo>
                    <a:pt x="161932" y="528977"/>
                  </a:lnTo>
                  <a:lnTo>
                    <a:pt x="162091" y="522195"/>
                  </a:lnTo>
                  <a:lnTo>
                    <a:pt x="162234" y="515413"/>
                  </a:lnTo>
                  <a:lnTo>
                    <a:pt x="162363" y="508632"/>
                  </a:lnTo>
                  <a:lnTo>
                    <a:pt x="162478" y="501850"/>
                  </a:lnTo>
                  <a:lnTo>
                    <a:pt x="162580" y="495068"/>
                  </a:lnTo>
                  <a:lnTo>
                    <a:pt x="162669" y="488286"/>
                  </a:lnTo>
                  <a:lnTo>
                    <a:pt x="162748" y="481505"/>
                  </a:lnTo>
                  <a:lnTo>
                    <a:pt x="162815" y="474723"/>
                  </a:lnTo>
                  <a:lnTo>
                    <a:pt x="162874" y="467941"/>
                  </a:lnTo>
                  <a:lnTo>
                    <a:pt x="162925" y="461159"/>
                  </a:lnTo>
                  <a:lnTo>
                    <a:pt x="162970" y="454378"/>
                  </a:lnTo>
                  <a:lnTo>
                    <a:pt x="163009" y="447596"/>
                  </a:lnTo>
                  <a:lnTo>
                    <a:pt x="163044" y="440814"/>
                  </a:lnTo>
                  <a:lnTo>
                    <a:pt x="163074" y="434032"/>
                  </a:lnTo>
                  <a:lnTo>
                    <a:pt x="163102" y="427251"/>
                  </a:lnTo>
                  <a:lnTo>
                    <a:pt x="163126" y="420469"/>
                  </a:lnTo>
                  <a:lnTo>
                    <a:pt x="163148" y="413687"/>
                  </a:lnTo>
                  <a:lnTo>
                    <a:pt x="163168" y="406905"/>
                  </a:lnTo>
                  <a:lnTo>
                    <a:pt x="163187" y="400123"/>
                  </a:lnTo>
                  <a:lnTo>
                    <a:pt x="163204" y="393342"/>
                  </a:lnTo>
                  <a:lnTo>
                    <a:pt x="163220" y="386560"/>
                  </a:lnTo>
                  <a:lnTo>
                    <a:pt x="163235" y="379778"/>
                  </a:lnTo>
                  <a:lnTo>
                    <a:pt x="163248" y="372996"/>
                  </a:lnTo>
                  <a:lnTo>
                    <a:pt x="163261" y="366215"/>
                  </a:lnTo>
                  <a:lnTo>
                    <a:pt x="163273" y="359433"/>
                  </a:lnTo>
                  <a:lnTo>
                    <a:pt x="163285" y="352651"/>
                  </a:lnTo>
                  <a:lnTo>
                    <a:pt x="163296" y="345869"/>
                  </a:lnTo>
                  <a:lnTo>
                    <a:pt x="163307" y="339088"/>
                  </a:lnTo>
                  <a:lnTo>
                    <a:pt x="163317" y="332306"/>
                  </a:lnTo>
                  <a:lnTo>
                    <a:pt x="163328" y="325524"/>
                  </a:lnTo>
                  <a:lnTo>
                    <a:pt x="163338" y="318742"/>
                  </a:lnTo>
                  <a:lnTo>
                    <a:pt x="163348" y="311961"/>
                  </a:lnTo>
                  <a:lnTo>
                    <a:pt x="163359" y="305179"/>
                  </a:lnTo>
                  <a:lnTo>
                    <a:pt x="163369" y="298397"/>
                  </a:lnTo>
                  <a:lnTo>
                    <a:pt x="163380" y="291615"/>
                  </a:lnTo>
                  <a:lnTo>
                    <a:pt x="163390" y="284834"/>
                  </a:lnTo>
                  <a:lnTo>
                    <a:pt x="163401" y="278052"/>
                  </a:lnTo>
                  <a:lnTo>
                    <a:pt x="163411" y="271270"/>
                  </a:lnTo>
                  <a:lnTo>
                    <a:pt x="163421" y="264488"/>
                  </a:lnTo>
                  <a:lnTo>
                    <a:pt x="163430" y="257706"/>
                  </a:lnTo>
                  <a:lnTo>
                    <a:pt x="163439" y="250925"/>
                  </a:lnTo>
                  <a:lnTo>
                    <a:pt x="163447" y="244143"/>
                  </a:lnTo>
                  <a:lnTo>
                    <a:pt x="163454" y="237361"/>
                  </a:lnTo>
                  <a:lnTo>
                    <a:pt x="163460" y="230579"/>
                  </a:lnTo>
                  <a:lnTo>
                    <a:pt x="163466" y="223798"/>
                  </a:lnTo>
                  <a:lnTo>
                    <a:pt x="163470" y="217016"/>
                  </a:lnTo>
                  <a:lnTo>
                    <a:pt x="163474" y="210234"/>
                  </a:lnTo>
                  <a:lnTo>
                    <a:pt x="163476" y="203452"/>
                  </a:lnTo>
                  <a:lnTo>
                    <a:pt x="163477" y="196671"/>
                  </a:lnTo>
                  <a:lnTo>
                    <a:pt x="163477" y="189889"/>
                  </a:lnTo>
                  <a:lnTo>
                    <a:pt x="163476" y="183107"/>
                  </a:lnTo>
                  <a:lnTo>
                    <a:pt x="163473" y="176325"/>
                  </a:lnTo>
                  <a:lnTo>
                    <a:pt x="163470" y="169544"/>
                  </a:lnTo>
                  <a:lnTo>
                    <a:pt x="163465" y="162762"/>
                  </a:lnTo>
                  <a:lnTo>
                    <a:pt x="163460" y="155980"/>
                  </a:lnTo>
                  <a:lnTo>
                    <a:pt x="163453" y="149198"/>
                  </a:lnTo>
                  <a:lnTo>
                    <a:pt x="163445" y="142417"/>
                  </a:lnTo>
                  <a:lnTo>
                    <a:pt x="163436" y="135635"/>
                  </a:lnTo>
                  <a:lnTo>
                    <a:pt x="163426" y="128853"/>
                  </a:lnTo>
                  <a:lnTo>
                    <a:pt x="163415" y="122071"/>
                  </a:lnTo>
                  <a:lnTo>
                    <a:pt x="163404" y="115289"/>
                  </a:lnTo>
                  <a:lnTo>
                    <a:pt x="163392" y="108508"/>
                  </a:lnTo>
                  <a:lnTo>
                    <a:pt x="163380" y="101726"/>
                  </a:lnTo>
                  <a:lnTo>
                    <a:pt x="163368" y="94944"/>
                  </a:lnTo>
                  <a:lnTo>
                    <a:pt x="163356" y="88162"/>
                  </a:lnTo>
                  <a:lnTo>
                    <a:pt x="163344" y="81381"/>
                  </a:lnTo>
                  <a:lnTo>
                    <a:pt x="163333" y="74599"/>
                  </a:lnTo>
                  <a:lnTo>
                    <a:pt x="163323" y="67817"/>
                  </a:lnTo>
                  <a:lnTo>
                    <a:pt x="163315" y="61035"/>
                  </a:lnTo>
                  <a:lnTo>
                    <a:pt x="163307" y="54254"/>
                  </a:lnTo>
                  <a:lnTo>
                    <a:pt x="163302" y="47472"/>
                  </a:lnTo>
                  <a:lnTo>
                    <a:pt x="163298" y="40690"/>
                  </a:lnTo>
                  <a:lnTo>
                    <a:pt x="163296" y="33908"/>
                  </a:lnTo>
                  <a:lnTo>
                    <a:pt x="163296" y="27127"/>
                  </a:lnTo>
                  <a:lnTo>
                    <a:pt x="163297" y="20345"/>
                  </a:lnTo>
                  <a:lnTo>
                    <a:pt x="163301" y="13563"/>
                  </a:lnTo>
                  <a:lnTo>
                    <a:pt x="163306" y="6781"/>
                  </a:lnTo>
                  <a:lnTo>
                    <a:pt x="163313" y="0"/>
                  </a:lnTo>
                  <a:lnTo>
                    <a:pt x="163691" y="0"/>
                  </a:lnTo>
                  <a:lnTo>
                    <a:pt x="163698" y="6781"/>
                  </a:lnTo>
                  <a:lnTo>
                    <a:pt x="163703" y="13563"/>
                  </a:lnTo>
                  <a:lnTo>
                    <a:pt x="163707" y="20345"/>
                  </a:lnTo>
                  <a:lnTo>
                    <a:pt x="163709" y="27127"/>
                  </a:lnTo>
                  <a:lnTo>
                    <a:pt x="163708" y="33908"/>
                  </a:lnTo>
                  <a:lnTo>
                    <a:pt x="163707" y="40690"/>
                  </a:lnTo>
                  <a:lnTo>
                    <a:pt x="163703" y="47472"/>
                  </a:lnTo>
                  <a:lnTo>
                    <a:pt x="163697" y="54254"/>
                  </a:lnTo>
                  <a:lnTo>
                    <a:pt x="163690" y="61035"/>
                  </a:lnTo>
                  <a:lnTo>
                    <a:pt x="163681" y="67817"/>
                  </a:lnTo>
                  <a:lnTo>
                    <a:pt x="163671" y="74599"/>
                  </a:lnTo>
                  <a:lnTo>
                    <a:pt x="163660" y="81381"/>
                  </a:lnTo>
                  <a:lnTo>
                    <a:pt x="163649" y="88162"/>
                  </a:lnTo>
                  <a:lnTo>
                    <a:pt x="163637" y="94944"/>
                  </a:lnTo>
                  <a:lnTo>
                    <a:pt x="163625" y="101726"/>
                  </a:lnTo>
                  <a:lnTo>
                    <a:pt x="163612" y="108508"/>
                  </a:lnTo>
                  <a:lnTo>
                    <a:pt x="163601" y="115289"/>
                  </a:lnTo>
                  <a:lnTo>
                    <a:pt x="163589" y="122071"/>
                  </a:lnTo>
                  <a:lnTo>
                    <a:pt x="163579" y="128853"/>
                  </a:lnTo>
                  <a:lnTo>
                    <a:pt x="163569" y="135635"/>
                  </a:lnTo>
                  <a:lnTo>
                    <a:pt x="163560" y="142417"/>
                  </a:lnTo>
                  <a:lnTo>
                    <a:pt x="163552" y="149198"/>
                  </a:lnTo>
                  <a:lnTo>
                    <a:pt x="163545" y="155980"/>
                  </a:lnTo>
                  <a:lnTo>
                    <a:pt x="163539" y="162762"/>
                  </a:lnTo>
                  <a:lnTo>
                    <a:pt x="163534" y="169544"/>
                  </a:lnTo>
                  <a:lnTo>
                    <a:pt x="163531" y="176325"/>
                  </a:lnTo>
                  <a:lnTo>
                    <a:pt x="163529" y="183107"/>
                  </a:lnTo>
                  <a:lnTo>
                    <a:pt x="163527" y="189889"/>
                  </a:lnTo>
                  <a:lnTo>
                    <a:pt x="163527" y="196671"/>
                  </a:lnTo>
                  <a:lnTo>
                    <a:pt x="163529" y="203452"/>
                  </a:lnTo>
                  <a:lnTo>
                    <a:pt x="163531" y="210234"/>
                  </a:lnTo>
                  <a:lnTo>
                    <a:pt x="163534" y="217016"/>
                  </a:lnTo>
                  <a:lnTo>
                    <a:pt x="163539" y="223798"/>
                  </a:lnTo>
                  <a:lnTo>
                    <a:pt x="163544" y="230579"/>
                  </a:lnTo>
                  <a:lnTo>
                    <a:pt x="163550" y="237361"/>
                  </a:lnTo>
                  <a:lnTo>
                    <a:pt x="163558" y="244143"/>
                  </a:lnTo>
                  <a:lnTo>
                    <a:pt x="163566" y="250925"/>
                  </a:lnTo>
                  <a:lnTo>
                    <a:pt x="163574" y="257706"/>
                  </a:lnTo>
                  <a:lnTo>
                    <a:pt x="163584" y="264488"/>
                  </a:lnTo>
                  <a:lnTo>
                    <a:pt x="163593" y="271270"/>
                  </a:lnTo>
                  <a:lnTo>
                    <a:pt x="163603" y="278052"/>
                  </a:lnTo>
                  <a:lnTo>
                    <a:pt x="163614" y="284834"/>
                  </a:lnTo>
                  <a:lnTo>
                    <a:pt x="163624" y="291615"/>
                  </a:lnTo>
                  <a:lnTo>
                    <a:pt x="163635" y="298397"/>
                  </a:lnTo>
                  <a:lnTo>
                    <a:pt x="163645" y="305179"/>
                  </a:lnTo>
                  <a:lnTo>
                    <a:pt x="163656" y="311961"/>
                  </a:lnTo>
                  <a:lnTo>
                    <a:pt x="163666" y="318742"/>
                  </a:lnTo>
                  <a:lnTo>
                    <a:pt x="163677" y="325524"/>
                  </a:lnTo>
                  <a:lnTo>
                    <a:pt x="163687" y="332306"/>
                  </a:lnTo>
                  <a:lnTo>
                    <a:pt x="163698" y="339088"/>
                  </a:lnTo>
                  <a:lnTo>
                    <a:pt x="163708" y="345869"/>
                  </a:lnTo>
                  <a:lnTo>
                    <a:pt x="163719" y="352651"/>
                  </a:lnTo>
                  <a:lnTo>
                    <a:pt x="163731" y="359433"/>
                  </a:lnTo>
                  <a:lnTo>
                    <a:pt x="163743" y="366215"/>
                  </a:lnTo>
                  <a:lnTo>
                    <a:pt x="163756" y="372996"/>
                  </a:lnTo>
                  <a:lnTo>
                    <a:pt x="163770" y="379778"/>
                  </a:lnTo>
                  <a:lnTo>
                    <a:pt x="163784" y="386560"/>
                  </a:lnTo>
                  <a:lnTo>
                    <a:pt x="163800" y="393342"/>
                  </a:lnTo>
                  <a:lnTo>
                    <a:pt x="163817" y="400123"/>
                  </a:lnTo>
                  <a:lnTo>
                    <a:pt x="163836" y="406905"/>
                  </a:lnTo>
                  <a:lnTo>
                    <a:pt x="163856" y="413687"/>
                  </a:lnTo>
                  <a:lnTo>
                    <a:pt x="163878" y="420469"/>
                  </a:lnTo>
                  <a:lnTo>
                    <a:pt x="163903" y="427251"/>
                  </a:lnTo>
                  <a:lnTo>
                    <a:pt x="163930" y="434032"/>
                  </a:lnTo>
                  <a:lnTo>
                    <a:pt x="163961" y="440814"/>
                  </a:lnTo>
                  <a:lnTo>
                    <a:pt x="163995" y="447596"/>
                  </a:lnTo>
                  <a:lnTo>
                    <a:pt x="164035" y="454378"/>
                  </a:lnTo>
                  <a:lnTo>
                    <a:pt x="164079" y="461159"/>
                  </a:lnTo>
                  <a:lnTo>
                    <a:pt x="164131" y="467941"/>
                  </a:lnTo>
                  <a:lnTo>
                    <a:pt x="164189" y="474723"/>
                  </a:lnTo>
                  <a:lnTo>
                    <a:pt x="164257" y="481505"/>
                  </a:lnTo>
                  <a:lnTo>
                    <a:pt x="164335" y="488286"/>
                  </a:lnTo>
                  <a:lnTo>
                    <a:pt x="164425" y="495068"/>
                  </a:lnTo>
                  <a:lnTo>
                    <a:pt x="164526" y="501850"/>
                  </a:lnTo>
                  <a:lnTo>
                    <a:pt x="164641" y="508632"/>
                  </a:lnTo>
                  <a:lnTo>
                    <a:pt x="164770" y="515413"/>
                  </a:lnTo>
                  <a:lnTo>
                    <a:pt x="164914" y="522195"/>
                  </a:lnTo>
                  <a:lnTo>
                    <a:pt x="165072" y="528977"/>
                  </a:lnTo>
                  <a:lnTo>
                    <a:pt x="165247" y="535759"/>
                  </a:lnTo>
                  <a:lnTo>
                    <a:pt x="165441" y="542540"/>
                  </a:lnTo>
                  <a:lnTo>
                    <a:pt x="165650" y="549322"/>
                  </a:lnTo>
                  <a:lnTo>
                    <a:pt x="165876" y="556104"/>
                  </a:lnTo>
                  <a:lnTo>
                    <a:pt x="166118" y="562886"/>
                  </a:lnTo>
                  <a:lnTo>
                    <a:pt x="166375" y="569668"/>
                  </a:lnTo>
                  <a:lnTo>
                    <a:pt x="166647" y="576449"/>
                  </a:lnTo>
                  <a:lnTo>
                    <a:pt x="166934" y="583231"/>
                  </a:lnTo>
                  <a:lnTo>
                    <a:pt x="167236" y="590013"/>
                  </a:lnTo>
                  <a:lnTo>
                    <a:pt x="167555" y="596795"/>
                  </a:lnTo>
                  <a:lnTo>
                    <a:pt x="167888" y="603576"/>
                  </a:lnTo>
                  <a:lnTo>
                    <a:pt x="168236" y="610358"/>
                  </a:lnTo>
                  <a:lnTo>
                    <a:pt x="168599" y="617140"/>
                  </a:lnTo>
                  <a:lnTo>
                    <a:pt x="168977" y="623922"/>
                  </a:lnTo>
                  <a:lnTo>
                    <a:pt x="169371" y="630703"/>
                  </a:lnTo>
                  <a:lnTo>
                    <a:pt x="169782" y="637485"/>
                  </a:lnTo>
                  <a:lnTo>
                    <a:pt x="170210" y="644267"/>
                  </a:lnTo>
                  <a:lnTo>
                    <a:pt x="170660" y="651049"/>
                  </a:lnTo>
                  <a:lnTo>
                    <a:pt x="171130" y="657830"/>
                  </a:lnTo>
                  <a:lnTo>
                    <a:pt x="171620" y="664612"/>
                  </a:lnTo>
                  <a:lnTo>
                    <a:pt x="172131" y="671394"/>
                  </a:lnTo>
                  <a:lnTo>
                    <a:pt x="172663" y="678176"/>
                  </a:lnTo>
                  <a:lnTo>
                    <a:pt x="173217" y="684957"/>
                  </a:lnTo>
                  <a:lnTo>
                    <a:pt x="173793" y="691739"/>
                  </a:lnTo>
                  <a:lnTo>
                    <a:pt x="174391" y="698521"/>
                  </a:lnTo>
                  <a:lnTo>
                    <a:pt x="175015" y="705303"/>
                  </a:lnTo>
                  <a:lnTo>
                    <a:pt x="175662" y="712085"/>
                  </a:lnTo>
                  <a:lnTo>
                    <a:pt x="176332" y="718866"/>
                  </a:lnTo>
                  <a:lnTo>
                    <a:pt x="177024" y="725648"/>
                  </a:lnTo>
                  <a:lnTo>
                    <a:pt x="177741" y="732430"/>
                  </a:lnTo>
                  <a:lnTo>
                    <a:pt x="178481" y="739212"/>
                  </a:lnTo>
                  <a:lnTo>
                    <a:pt x="179246" y="745993"/>
                  </a:lnTo>
                  <a:lnTo>
                    <a:pt x="180037" y="752775"/>
                  </a:lnTo>
                  <a:lnTo>
                    <a:pt x="180858" y="759557"/>
                  </a:lnTo>
                  <a:lnTo>
                    <a:pt x="181707" y="766339"/>
                  </a:lnTo>
                  <a:lnTo>
                    <a:pt x="182585" y="773120"/>
                  </a:lnTo>
                  <a:lnTo>
                    <a:pt x="183493" y="779902"/>
                  </a:lnTo>
                  <a:lnTo>
                    <a:pt x="184430" y="786684"/>
                  </a:lnTo>
                  <a:lnTo>
                    <a:pt x="185399" y="793466"/>
                  </a:lnTo>
                  <a:lnTo>
                    <a:pt x="186401" y="800247"/>
                  </a:lnTo>
                  <a:lnTo>
                    <a:pt x="187435" y="807029"/>
                  </a:lnTo>
                  <a:lnTo>
                    <a:pt x="188508" y="813811"/>
                  </a:lnTo>
                  <a:lnTo>
                    <a:pt x="189617" y="820593"/>
                  </a:lnTo>
                  <a:lnTo>
                    <a:pt x="190763" y="827374"/>
                  </a:lnTo>
                  <a:lnTo>
                    <a:pt x="191947" y="834156"/>
                  </a:lnTo>
                  <a:lnTo>
                    <a:pt x="193169" y="840938"/>
                  </a:lnTo>
                  <a:lnTo>
                    <a:pt x="194432" y="847720"/>
                  </a:lnTo>
                  <a:lnTo>
                    <a:pt x="195737" y="854502"/>
                  </a:lnTo>
                  <a:lnTo>
                    <a:pt x="197086" y="861283"/>
                  </a:lnTo>
                  <a:lnTo>
                    <a:pt x="198487" y="868065"/>
                  </a:lnTo>
                  <a:lnTo>
                    <a:pt x="199935" y="874847"/>
                  </a:lnTo>
                  <a:lnTo>
                    <a:pt x="201431" y="881629"/>
                  </a:lnTo>
                  <a:lnTo>
                    <a:pt x="202975" y="888410"/>
                  </a:lnTo>
                  <a:lnTo>
                    <a:pt x="204569" y="895192"/>
                  </a:lnTo>
                  <a:lnTo>
                    <a:pt x="206210" y="901974"/>
                  </a:lnTo>
                  <a:lnTo>
                    <a:pt x="207900" y="908756"/>
                  </a:lnTo>
                  <a:lnTo>
                    <a:pt x="209637" y="915537"/>
                  </a:lnTo>
                  <a:lnTo>
                    <a:pt x="211428" y="922319"/>
                  </a:lnTo>
                  <a:lnTo>
                    <a:pt x="213265" y="929101"/>
                  </a:lnTo>
                  <a:lnTo>
                    <a:pt x="215145" y="935883"/>
                  </a:lnTo>
                  <a:lnTo>
                    <a:pt x="217068" y="942664"/>
                  </a:lnTo>
                  <a:lnTo>
                    <a:pt x="219033" y="949446"/>
                  </a:lnTo>
                  <a:lnTo>
                    <a:pt x="221038" y="956228"/>
                  </a:lnTo>
                  <a:lnTo>
                    <a:pt x="223082" y="963010"/>
                  </a:lnTo>
                  <a:lnTo>
                    <a:pt x="225163" y="969791"/>
                  </a:lnTo>
                  <a:lnTo>
                    <a:pt x="227286" y="976573"/>
                  </a:lnTo>
                  <a:lnTo>
                    <a:pt x="229443" y="983355"/>
                  </a:lnTo>
                  <a:lnTo>
                    <a:pt x="231630" y="990137"/>
                  </a:lnTo>
                  <a:lnTo>
                    <a:pt x="233845" y="996919"/>
                  </a:lnTo>
                  <a:lnTo>
                    <a:pt x="236082" y="1003700"/>
                  </a:lnTo>
                  <a:lnTo>
                    <a:pt x="238337" y="1010482"/>
                  </a:lnTo>
                  <a:lnTo>
                    <a:pt x="240604" y="1017264"/>
                  </a:lnTo>
                  <a:lnTo>
                    <a:pt x="242877" y="1024046"/>
                  </a:lnTo>
                  <a:lnTo>
                    <a:pt x="245148" y="1030827"/>
                  </a:lnTo>
                  <a:lnTo>
                    <a:pt x="247407" y="1037609"/>
                  </a:lnTo>
                  <a:lnTo>
                    <a:pt x="249648" y="1044391"/>
                  </a:lnTo>
                  <a:lnTo>
                    <a:pt x="251864" y="1051173"/>
                  </a:lnTo>
                  <a:lnTo>
                    <a:pt x="254049" y="1057954"/>
                  </a:lnTo>
                  <a:lnTo>
                    <a:pt x="256199" y="1064736"/>
                  </a:lnTo>
                  <a:lnTo>
                    <a:pt x="258310" y="1071518"/>
                  </a:lnTo>
                  <a:lnTo>
                    <a:pt x="260380" y="1078300"/>
                  </a:lnTo>
                  <a:lnTo>
                    <a:pt x="262403" y="1085081"/>
                  </a:lnTo>
                  <a:lnTo>
                    <a:pt x="264385" y="1091863"/>
                  </a:lnTo>
                  <a:lnTo>
                    <a:pt x="266331" y="1098645"/>
                  </a:lnTo>
                  <a:lnTo>
                    <a:pt x="268246" y="1105427"/>
                  </a:lnTo>
                  <a:lnTo>
                    <a:pt x="270133" y="1112208"/>
                  </a:lnTo>
                  <a:lnTo>
                    <a:pt x="272001" y="1118990"/>
                  </a:lnTo>
                  <a:lnTo>
                    <a:pt x="273853" y="1125772"/>
                  </a:lnTo>
                  <a:lnTo>
                    <a:pt x="275697" y="1132554"/>
                  </a:lnTo>
                  <a:lnTo>
                    <a:pt x="277538" y="1139336"/>
                  </a:lnTo>
                  <a:lnTo>
                    <a:pt x="279382" y="1146117"/>
                  </a:lnTo>
                  <a:lnTo>
                    <a:pt x="281231" y="1152899"/>
                  </a:lnTo>
                  <a:lnTo>
                    <a:pt x="283087" y="1159681"/>
                  </a:lnTo>
                  <a:lnTo>
                    <a:pt x="284950" y="1166463"/>
                  </a:lnTo>
                  <a:lnTo>
                    <a:pt x="286818" y="1173244"/>
                  </a:lnTo>
                  <a:lnTo>
                    <a:pt x="288690" y="1180026"/>
                  </a:lnTo>
                  <a:lnTo>
                    <a:pt x="290562" y="1186808"/>
                  </a:lnTo>
                  <a:lnTo>
                    <a:pt x="292429" y="1193590"/>
                  </a:lnTo>
                  <a:lnTo>
                    <a:pt x="294283" y="1200371"/>
                  </a:lnTo>
                  <a:lnTo>
                    <a:pt x="296120" y="1207153"/>
                  </a:lnTo>
                  <a:lnTo>
                    <a:pt x="297934" y="1213935"/>
                  </a:lnTo>
                  <a:lnTo>
                    <a:pt x="299720" y="1220717"/>
                  </a:lnTo>
                  <a:lnTo>
                    <a:pt x="301473" y="1227498"/>
                  </a:lnTo>
                  <a:lnTo>
                    <a:pt x="303190" y="1234280"/>
                  </a:lnTo>
                  <a:lnTo>
                    <a:pt x="304865" y="1241062"/>
                  </a:lnTo>
                  <a:lnTo>
                    <a:pt x="306491" y="1247844"/>
                  </a:lnTo>
                  <a:lnTo>
                    <a:pt x="308068" y="1254625"/>
                  </a:lnTo>
                  <a:lnTo>
                    <a:pt x="309595" y="1261407"/>
                  </a:lnTo>
                  <a:lnTo>
                    <a:pt x="311072" y="1268189"/>
                  </a:lnTo>
                  <a:lnTo>
                    <a:pt x="312496" y="1274971"/>
                  </a:lnTo>
                  <a:lnTo>
                    <a:pt x="313867" y="1281753"/>
                  </a:lnTo>
                  <a:lnTo>
                    <a:pt x="315182" y="1288534"/>
                  </a:lnTo>
                  <a:lnTo>
                    <a:pt x="316439" y="1295316"/>
                  </a:lnTo>
                  <a:lnTo>
                    <a:pt x="317629" y="1302098"/>
                  </a:lnTo>
                  <a:lnTo>
                    <a:pt x="318753" y="1308880"/>
                  </a:lnTo>
                  <a:lnTo>
                    <a:pt x="319810" y="1315661"/>
                  </a:lnTo>
                  <a:lnTo>
                    <a:pt x="320799" y="1322443"/>
                  </a:lnTo>
                  <a:lnTo>
                    <a:pt x="321715" y="1329225"/>
                  </a:lnTo>
                  <a:lnTo>
                    <a:pt x="322556" y="1336007"/>
                  </a:lnTo>
                  <a:lnTo>
                    <a:pt x="323321" y="1342788"/>
                  </a:lnTo>
                  <a:lnTo>
                    <a:pt x="324008" y="1349570"/>
                  </a:lnTo>
                  <a:lnTo>
                    <a:pt x="324608" y="1356352"/>
                  </a:lnTo>
                  <a:lnTo>
                    <a:pt x="325125" y="1363134"/>
                  </a:lnTo>
                  <a:lnTo>
                    <a:pt x="325567" y="1369915"/>
                  </a:lnTo>
                  <a:lnTo>
                    <a:pt x="325937" y="1376697"/>
                  </a:lnTo>
                  <a:lnTo>
                    <a:pt x="326240" y="1383479"/>
                  </a:lnTo>
                  <a:lnTo>
                    <a:pt x="326480" y="1390261"/>
                  </a:lnTo>
                  <a:lnTo>
                    <a:pt x="326665" y="1397042"/>
                  </a:lnTo>
                  <a:lnTo>
                    <a:pt x="326801" y="1403824"/>
                  </a:lnTo>
                  <a:lnTo>
                    <a:pt x="326892" y="1410606"/>
                  </a:lnTo>
                  <a:lnTo>
                    <a:pt x="326949" y="1417388"/>
                  </a:lnTo>
                  <a:lnTo>
                    <a:pt x="326983" y="1424170"/>
                  </a:lnTo>
                  <a:lnTo>
                    <a:pt x="327000" y="1430951"/>
                  </a:lnTo>
                  <a:lnTo>
                    <a:pt x="327005" y="1437733"/>
                  </a:lnTo>
                  <a:lnTo>
                    <a:pt x="327002" y="1444515"/>
                  </a:lnTo>
                  <a:lnTo>
                    <a:pt x="326996" y="1451297"/>
                  </a:lnTo>
                  <a:lnTo>
                    <a:pt x="326988" y="1458078"/>
                  </a:lnTo>
                  <a:lnTo>
                    <a:pt x="326979" y="1464860"/>
                  </a:lnTo>
                  <a:lnTo>
                    <a:pt x="326967" y="1471642"/>
                  </a:lnTo>
                  <a:lnTo>
                    <a:pt x="326951" y="1478424"/>
                  </a:lnTo>
                  <a:lnTo>
                    <a:pt x="326928" y="1485205"/>
                  </a:lnTo>
                  <a:lnTo>
                    <a:pt x="326894" y="1491987"/>
                  </a:lnTo>
                  <a:lnTo>
                    <a:pt x="326848" y="1498769"/>
                  </a:lnTo>
                  <a:lnTo>
                    <a:pt x="326786" y="1505551"/>
                  </a:lnTo>
                  <a:lnTo>
                    <a:pt x="326705" y="1512332"/>
                  </a:lnTo>
                  <a:lnTo>
                    <a:pt x="326602" y="1519114"/>
                  </a:lnTo>
                  <a:lnTo>
                    <a:pt x="326478" y="1525896"/>
                  </a:lnTo>
                  <a:lnTo>
                    <a:pt x="326334" y="1532678"/>
                  </a:lnTo>
                  <a:lnTo>
                    <a:pt x="326174" y="1539460"/>
                  </a:lnTo>
                  <a:lnTo>
                    <a:pt x="326000" y="1546241"/>
                  </a:lnTo>
                  <a:lnTo>
                    <a:pt x="325815" y="1553023"/>
                  </a:lnTo>
                  <a:lnTo>
                    <a:pt x="325622" y="1559805"/>
                  </a:lnTo>
                  <a:lnTo>
                    <a:pt x="325425" y="1566587"/>
                  </a:lnTo>
                  <a:lnTo>
                    <a:pt x="325227" y="1573368"/>
                  </a:lnTo>
                  <a:lnTo>
                    <a:pt x="325029" y="1580150"/>
                  </a:lnTo>
                  <a:lnTo>
                    <a:pt x="324829" y="1586932"/>
                  </a:lnTo>
                  <a:lnTo>
                    <a:pt x="324627" y="1593714"/>
                  </a:lnTo>
                  <a:lnTo>
                    <a:pt x="324418" y="1600495"/>
                  </a:lnTo>
                  <a:lnTo>
                    <a:pt x="324198" y="1607277"/>
                  </a:lnTo>
                  <a:lnTo>
                    <a:pt x="323958" y="1614059"/>
                  </a:lnTo>
                  <a:lnTo>
                    <a:pt x="323694" y="1620841"/>
                  </a:lnTo>
                  <a:lnTo>
                    <a:pt x="323392" y="1627622"/>
                  </a:lnTo>
                  <a:lnTo>
                    <a:pt x="323045" y="1634404"/>
                  </a:lnTo>
                  <a:lnTo>
                    <a:pt x="322650" y="1641186"/>
                  </a:lnTo>
                  <a:lnTo>
                    <a:pt x="322201" y="1647968"/>
                  </a:lnTo>
                  <a:lnTo>
                    <a:pt x="321697" y="1654749"/>
                  </a:lnTo>
                  <a:lnTo>
                    <a:pt x="321137" y="1661531"/>
                  </a:lnTo>
                  <a:lnTo>
                    <a:pt x="320523" y="1668313"/>
                  </a:lnTo>
                  <a:lnTo>
                    <a:pt x="319860" y="1675095"/>
                  </a:lnTo>
                  <a:lnTo>
                    <a:pt x="319151" y="1681877"/>
                  </a:lnTo>
                  <a:lnTo>
                    <a:pt x="318405" y="1688658"/>
                  </a:lnTo>
                  <a:lnTo>
                    <a:pt x="317637" y="1695440"/>
                  </a:lnTo>
                  <a:lnTo>
                    <a:pt x="316856" y="1702222"/>
                  </a:lnTo>
                  <a:lnTo>
                    <a:pt x="316069" y="1709004"/>
                  </a:lnTo>
                  <a:lnTo>
                    <a:pt x="315287" y="1715785"/>
                  </a:lnTo>
                  <a:lnTo>
                    <a:pt x="314514" y="1722567"/>
                  </a:lnTo>
                  <a:lnTo>
                    <a:pt x="313755" y="1729349"/>
                  </a:lnTo>
                  <a:lnTo>
                    <a:pt x="313014" y="1736131"/>
                  </a:lnTo>
                  <a:lnTo>
                    <a:pt x="312291" y="1742912"/>
                  </a:lnTo>
                  <a:lnTo>
                    <a:pt x="311579" y="1749694"/>
                  </a:lnTo>
                  <a:lnTo>
                    <a:pt x="310872" y="1756476"/>
                  </a:lnTo>
                  <a:lnTo>
                    <a:pt x="310164" y="1763258"/>
                  </a:lnTo>
                  <a:lnTo>
                    <a:pt x="309446" y="1770039"/>
                  </a:lnTo>
                  <a:lnTo>
                    <a:pt x="308708" y="1776821"/>
                  </a:lnTo>
                  <a:lnTo>
                    <a:pt x="307940" y="1783603"/>
                  </a:lnTo>
                  <a:lnTo>
                    <a:pt x="307131" y="1790385"/>
                  </a:lnTo>
                  <a:lnTo>
                    <a:pt x="306269" y="1797166"/>
                  </a:lnTo>
                  <a:lnTo>
                    <a:pt x="305352" y="1803948"/>
                  </a:lnTo>
                  <a:lnTo>
                    <a:pt x="304375" y="1810730"/>
                  </a:lnTo>
                  <a:lnTo>
                    <a:pt x="303336" y="1817512"/>
                  </a:lnTo>
                  <a:lnTo>
                    <a:pt x="302234" y="1824294"/>
                  </a:lnTo>
                  <a:lnTo>
                    <a:pt x="301069" y="1831075"/>
                  </a:lnTo>
                  <a:lnTo>
                    <a:pt x="299843" y="1837857"/>
                  </a:lnTo>
                  <a:lnTo>
                    <a:pt x="298557" y="1844639"/>
                  </a:lnTo>
                  <a:lnTo>
                    <a:pt x="297213" y="1851421"/>
                  </a:lnTo>
                  <a:lnTo>
                    <a:pt x="295822" y="1858202"/>
                  </a:lnTo>
                  <a:lnTo>
                    <a:pt x="294389" y="1864984"/>
                  </a:lnTo>
                  <a:lnTo>
                    <a:pt x="292917" y="1871766"/>
                  </a:lnTo>
                  <a:lnTo>
                    <a:pt x="291410" y="1878548"/>
                  </a:lnTo>
                  <a:lnTo>
                    <a:pt x="289872" y="1885329"/>
                  </a:lnTo>
                  <a:lnTo>
                    <a:pt x="288306" y="1892111"/>
                  </a:lnTo>
                  <a:lnTo>
                    <a:pt x="286711" y="1898893"/>
                  </a:lnTo>
                  <a:lnTo>
                    <a:pt x="285089" y="1905675"/>
                  </a:lnTo>
                  <a:lnTo>
                    <a:pt x="283445" y="1912456"/>
                  </a:lnTo>
                  <a:lnTo>
                    <a:pt x="281780" y="1919238"/>
                  </a:lnTo>
                  <a:lnTo>
                    <a:pt x="280095" y="1926020"/>
                  </a:lnTo>
                  <a:lnTo>
                    <a:pt x="278392" y="1932802"/>
                  </a:lnTo>
                  <a:lnTo>
                    <a:pt x="276675" y="1939583"/>
                  </a:lnTo>
                  <a:lnTo>
                    <a:pt x="274945" y="1946365"/>
                  </a:lnTo>
                  <a:lnTo>
                    <a:pt x="273208" y="1953147"/>
                  </a:lnTo>
                  <a:lnTo>
                    <a:pt x="271467" y="1959929"/>
                  </a:lnTo>
                  <a:lnTo>
                    <a:pt x="269729" y="1966711"/>
                  </a:lnTo>
                  <a:lnTo>
                    <a:pt x="267999" y="1973492"/>
                  </a:lnTo>
                  <a:lnTo>
                    <a:pt x="266282" y="1980274"/>
                  </a:lnTo>
                  <a:lnTo>
                    <a:pt x="264582" y="1987056"/>
                  </a:lnTo>
                  <a:lnTo>
                    <a:pt x="262904" y="1993838"/>
                  </a:lnTo>
                  <a:lnTo>
                    <a:pt x="261253" y="2000619"/>
                  </a:lnTo>
                  <a:lnTo>
                    <a:pt x="259634" y="2007401"/>
                  </a:lnTo>
                  <a:lnTo>
                    <a:pt x="258051" y="2014183"/>
                  </a:lnTo>
                  <a:lnTo>
                    <a:pt x="256504" y="2020965"/>
                  </a:lnTo>
                  <a:lnTo>
                    <a:pt x="254994" y="2027746"/>
                  </a:lnTo>
                  <a:lnTo>
                    <a:pt x="253520" y="2034528"/>
                  </a:lnTo>
                  <a:lnTo>
                    <a:pt x="252083" y="2041310"/>
                  </a:lnTo>
                  <a:lnTo>
                    <a:pt x="250682" y="2048092"/>
                  </a:lnTo>
                  <a:lnTo>
                    <a:pt x="249315" y="2054873"/>
                  </a:lnTo>
                  <a:lnTo>
                    <a:pt x="247984" y="2061655"/>
                  </a:lnTo>
                  <a:lnTo>
                    <a:pt x="246686" y="2068437"/>
                  </a:lnTo>
                  <a:lnTo>
                    <a:pt x="245417" y="2075219"/>
                  </a:lnTo>
                  <a:lnTo>
                    <a:pt x="244173" y="2082000"/>
                  </a:lnTo>
                  <a:lnTo>
                    <a:pt x="242952" y="2088782"/>
                  </a:lnTo>
                  <a:lnTo>
                    <a:pt x="241753" y="2095564"/>
                  </a:lnTo>
                  <a:lnTo>
                    <a:pt x="240572" y="2102346"/>
                  </a:lnTo>
                  <a:lnTo>
                    <a:pt x="239406" y="2109128"/>
                  </a:lnTo>
                  <a:lnTo>
                    <a:pt x="238256" y="2115909"/>
                  </a:lnTo>
                  <a:lnTo>
                    <a:pt x="237118" y="2122691"/>
                  </a:lnTo>
                  <a:lnTo>
                    <a:pt x="235990" y="2129473"/>
                  </a:lnTo>
                  <a:lnTo>
                    <a:pt x="234870" y="2136255"/>
                  </a:lnTo>
                  <a:lnTo>
                    <a:pt x="233758" y="2143036"/>
                  </a:lnTo>
                  <a:lnTo>
                    <a:pt x="232653" y="2149818"/>
                  </a:lnTo>
                  <a:lnTo>
                    <a:pt x="231555" y="2156600"/>
                  </a:lnTo>
                  <a:lnTo>
                    <a:pt x="230464" y="2163382"/>
                  </a:lnTo>
                  <a:lnTo>
                    <a:pt x="229380" y="2170163"/>
                  </a:lnTo>
                  <a:lnTo>
                    <a:pt x="228302" y="2176945"/>
                  </a:lnTo>
                  <a:lnTo>
                    <a:pt x="227230" y="2183727"/>
                  </a:lnTo>
                  <a:lnTo>
                    <a:pt x="226163" y="2190509"/>
                  </a:lnTo>
                  <a:lnTo>
                    <a:pt x="225100" y="2197290"/>
                  </a:lnTo>
                  <a:lnTo>
                    <a:pt x="224039" y="2204072"/>
                  </a:lnTo>
                  <a:lnTo>
                    <a:pt x="222978" y="2210854"/>
                  </a:lnTo>
                  <a:lnTo>
                    <a:pt x="221915" y="2217636"/>
                  </a:lnTo>
                  <a:lnTo>
                    <a:pt x="220847" y="2224417"/>
                  </a:lnTo>
                  <a:lnTo>
                    <a:pt x="219769" y="2231199"/>
                  </a:lnTo>
                  <a:lnTo>
                    <a:pt x="218680" y="2237981"/>
                  </a:lnTo>
                  <a:lnTo>
                    <a:pt x="217577" y="2244763"/>
                  </a:lnTo>
                  <a:lnTo>
                    <a:pt x="216459" y="2251545"/>
                  </a:lnTo>
                  <a:lnTo>
                    <a:pt x="215325" y="2258326"/>
                  </a:lnTo>
                  <a:lnTo>
                    <a:pt x="214174" y="2265108"/>
                  </a:lnTo>
                  <a:lnTo>
                    <a:pt x="213008" y="2271890"/>
                  </a:lnTo>
                  <a:lnTo>
                    <a:pt x="211828" y="2278672"/>
                  </a:lnTo>
                  <a:lnTo>
                    <a:pt x="210638" y="2285453"/>
                  </a:lnTo>
                  <a:lnTo>
                    <a:pt x="209443" y="2292235"/>
                  </a:lnTo>
                  <a:lnTo>
                    <a:pt x="208250" y="2299017"/>
                  </a:lnTo>
                  <a:lnTo>
                    <a:pt x="207065" y="2305799"/>
                  </a:lnTo>
                  <a:lnTo>
                    <a:pt x="205893" y="2312580"/>
                  </a:lnTo>
                  <a:lnTo>
                    <a:pt x="204742" y="2319362"/>
                  </a:lnTo>
                  <a:lnTo>
                    <a:pt x="203618" y="2326144"/>
                  </a:lnTo>
                  <a:lnTo>
                    <a:pt x="202529" y="2332926"/>
                  </a:lnTo>
                  <a:lnTo>
                    <a:pt x="201483" y="2339707"/>
                  </a:lnTo>
                  <a:lnTo>
                    <a:pt x="200480" y="2346489"/>
                  </a:lnTo>
                  <a:lnTo>
                    <a:pt x="199521" y="2353271"/>
                  </a:lnTo>
                  <a:lnTo>
                    <a:pt x="198608" y="2360053"/>
                  </a:lnTo>
                  <a:lnTo>
                    <a:pt x="197740" y="2366834"/>
                  </a:lnTo>
                  <a:lnTo>
                    <a:pt x="196913" y="2373616"/>
                  </a:lnTo>
                  <a:lnTo>
                    <a:pt x="196126" y="2380398"/>
                  </a:lnTo>
                  <a:lnTo>
                    <a:pt x="195373" y="2387180"/>
                  </a:lnTo>
                  <a:lnTo>
                    <a:pt x="194653" y="2393962"/>
                  </a:lnTo>
                  <a:lnTo>
                    <a:pt x="193953" y="2400743"/>
                  </a:lnTo>
                  <a:lnTo>
                    <a:pt x="193269" y="2407525"/>
                  </a:lnTo>
                  <a:lnTo>
                    <a:pt x="192595" y="2414307"/>
                  </a:lnTo>
                  <a:lnTo>
                    <a:pt x="191927" y="2421089"/>
                  </a:lnTo>
                  <a:lnTo>
                    <a:pt x="191260" y="2427870"/>
                  </a:lnTo>
                  <a:lnTo>
                    <a:pt x="190592" y="2434652"/>
                  </a:lnTo>
                  <a:lnTo>
                    <a:pt x="189921" y="2441434"/>
                  </a:lnTo>
                  <a:lnTo>
                    <a:pt x="189245" y="2448216"/>
                  </a:lnTo>
                  <a:lnTo>
                    <a:pt x="188565" y="2454997"/>
                  </a:lnTo>
                  <a:lnTo>
                    <a:pt x="187885" y="2461779"/>
                  </a:lnTo>
                  <a:lnTo>
                    <a:pt x="187205" y="2468561"/>
                  </a:lnTo>
                  <a:lnTo>
                    <a:pt x="186529" y="2475343"/>
                  </a:lnTo>
                  <a:lnTo>
                    <a:pt x="185860" y="2482124"/>
                  </a:lnTo>
                  <a:lnTo>
                    <a:pt x="185201" y="2488906"/>
                  </a:lnTo>
                  <a:lnTo>
                    <a:pt x="184556" y="2495688"/>
                  </a:lnTo>
                  <a:lnTo>
                    <a:pt x="183930" y="2502470"/>
                  </a:lnTo>
                  <a:lnTo>
                    <a:pt x="183324" y="2509251"/>
                  </a:lnTo>
                  <a:lnTo>
                    <a:pt x="182739" y="2516033"/>
                  </a:lnTo>
                  <a:lnTo>
                    <a:pt x="182177" y="2522815"/>
                  </a:lnTo>
                  <a:lnTo>
                    <a:pt x="181638" y="2529597"/>
                  </a:lnTo>
                  <a:lnTo>
                    <a:pt x="181124" y="2536379"/>
                  </a:lnTo>
                  <a:lnTo>
                    <a:pt x="180632" y="2543160"/>
                  </a:lnTo>
                  <a:lnTo>
                    <a:pt x="180164" y="2549942"/>
                  </a:lnTo>
                  <a:lnTo>
                    <a:pt x="179721" y="2556724"/>
                  </a:lnTo>
                  <a:lnTo>
                    <a:pt x="179297" y="2563506"/>
                  </a:lnTo>
                  <a:lnTo>
                    <a:pt x="178892" y="2570287"/>
                  </a:lnTo>
                  <a:lnTo>
                    <a:pt x="178502" y="2577069"/>
                  </a:lnTo>
                  <a:lnTo>
                    <a:pt x="178127" y="2583851"/>
                  </a:lnTo>
                  <a:lnTo>
                    <a:pt x="177764" y="2590633"/>
                  </a:lnTo>
                  <a:lnTo>
                    <a:pt x="177411" y="2597414"/>
                  </a:lnTo>
                  <a:lnTo>
                    <a:pt x="177066" y="2604196"/>
                  </a:lnTo>
                  <a:lnTo>
                    <a:pt x="176729" y="2610978"/>
                  </a:lnTo>
                  <a:lnTo>
                    <a:pt x="176394" y="2617760"/>
                  </a:lnTo>
                  <a:lnTo>
                    <a:pt x="176063" y="2624541"/>
                  </a:lnTo>
                  <a:lnTo>
                    <a:pt x="175733" y="2631323"/>
                  </a:lnTo>
                  <a:lnTo>
                    <a:pt x="175403" y="2638105"/>
                  </a:lnTo>
                  <a:lnTo>
                    <a:pt x="175073" y="2644887"/>
                  </a:lnTo>
                  <a:lnTo>
                    <a:pt x="174743" y="2651668"/>
                  </a:lnTo>
                  <a:lnTo>
                    <a:pt x="174414" y="2658450"/>
                  </a:lnTo>
                  <a:lnTo>
                    <a:pt x="174085" y="2665232"/>
                  </a:lnTo>
                  <a:lnTo>
                    <a:pt x="173758" y="2672014"/>
                  </a:lnTo>
                  <a:lnTo>
                    <a:pt x="173435" y="2678796"/>
                  </a:lnTo>
                  <a:lnTo>
                    <a:pt x="173117" y="2685577"/>
                  </a:lnTo>
                  <a:lnTo>
                    <a:pt x="172806" y="2692359"/>
                  </a:lnTo>
                  <a:lnTo>
                    <a:pt x="172502" y="2699141"/>
                  </a:lnTo>
                  <a:lnTo>
                    <a:pt x="172209" y="2705923"/>
                  </a:lnTo>
                  <a:lnTo>
                    <a:pt x="171928" y="2712704"/>
                  </a:lnTo>
                  <a:lnTo>
                    <a:pt x="171661" y="2719486"/>
                  </a:lnTo>
                  <a:lnTo>
                    <a:pt x="171408" y="2726268"/>
                  </a:lnTo>
                  <a:lnTo>
                    <a:pt x="171170" y="2733050"/>
                  </a:lnTo>
                  <a:lnTo>
                    <a:pt x="170947" y="2739831"/>
                  </a:lnTo>
                  <a:lnTo>
                    <a:pt x="170738" y="2746613"/>
                  </a:lnTo>
                  <a:lnTo>
                    <a:pt x="170543" y="2753395"/>
                  </a:lnTo>
                  <a:lnTo>
                    <a:pt x="170362" y="2760177"/>
                  </a:lnTo>
                  <a:lnTo>
                    <a:pt x="170193" y="2766958"/>
                  </a:lnTo>
                  <a:lnTo>
                    <a:pt x="170037" y="2773740"/>
                  </a:lnTo>
                  <a:lnTo>
                    <a:pt x="169890" y="2780522"/>
                  </a:lnTo>
                  <a:lnTo>
                    <a:pt x="169752" y="2787304"/>
                  </a:lnTo>
                  <a:lnTo>
                    <a:pt x="169620" y="2794085"/>
                  </a:lnTo>
                  <a:lnTo>
                    <a:pt x="169494" y="2800867"/>
                  </a:lnTo>
                  <a:lnTo>
                    <a:pt x="169374" y="2807649"/>
                  </a:lnTo>
                  <a:lnTo>
                    <a:pt x="169257" y="2814431"/>
                  </a:lnTo>
                  <a:lnTo>
                    <a:pt x="169143" y="2821213"/>
                  </a:lnTo>
                  <a:lnTo>
                    <a:pt x="169032" y="2827994"/>
                  </a:lnTo>
                  <a:lnTo>
                    <a:pt x="168923" y="2834776"/>
                  </a:lnTo>
                  <a:lnTo>
                    <a:pt x="168816" y="2841558"/>
                  </a:lnTo>
                  <a:lnTo>
                    <a:pt x="168711" y="2848340"/>
                  </a:lnTo>
                  <a:lnTo>
                    <a:pt x="168608" y="2855121"/>
                  </a:lnTo>
                  <a:lnTo>
                    <a:pt x="168507" y="2861903"/>
                  </a:lnTo>
                  <a:lnTo>
                    <a:pt x="168407" y="2868685"/>
                  </a:lnTo>
                  <a:lnTo>
                    <a:pt x="168309" y="2875467"/>
                  </a:lnTo>
                  <a:lnTo>
                    <a:pt x="168214" y="2882248"/>
                  </a:lnTo>
                  <a:lnTo>
                    <a:pt x="168120" y="2889030"/>
                  </a:lnTo>
                  <a:lnTo>
                    <a:pt x="168029" y="2895812"/>
                  </a:lnTo>
                  <a:lnTo>
                    <a:pt x="167938" y="2902594"/>
                  </a:lnTo>
                  <a:lnTo>
                    <a:pt x="167849" y="2909375"/>
                  </a:lnTo>
                  <a:lnTo>
                    <a:pt x="167761" y="2916157"/>
                  </a:lnTo>
                  <a:lnTo>
                    <a:pt x="167673" y="2922939"/>
                  </a:lnTo>
                  <a:lnTo>
                    <a:pt x="167586" y="2929721"/>
                  </a:lnTo>
                  <a:lnTo>
                    <a:pt x="167498" y="2936503"/>
                  </a:lnTo>
                  <a:lnTo>
                    <a:pt x="167409" y="2943284"/>
                  </a:lnTo>
                  <a:lnTo>
                    <a:pt x="167319" y="2950066"/>
                  </a:lnTo>
                  <a:lnTo>
                    <a:pt x="167228" y="2956848"/>
                  </a:lnTo>
                  <a:lnTo>
                    <a:pt x="167135" y="2963630"/>
                  </a:lnTo>
                  <a:lnTo>
                    <a:pt x="167041" y="2970411"/>
                  </a:lnTo>
                  <a:lnTo>
                    <a:pt x="166947" y="2977193"/>
                  </a:lnTo>
                  <a:lnTo>
                    <a:pt x="166852" y="2983975"/>
                  </a:lnTo>
                  <a:lnTo>
                    <a:pt x="166758" y="2990757"/>
                  </a:lnTo>
                  <a:lnTo>
                    <a:pt x="166665" y="2997538"/>
                  </a:lnTo>
                  <a:lnTo>
                    <a:pt x="166574" y="3004320"/>
                  </a:lnTo>
                  <a:lnTo>
                    <a:pt x="166487" y="3011102"/>
                  </a:lnTo>
                  <a:lnTo>
                    <a:pt x="166405" y="3017884"/>
                  </a:lnTo>
                  <a:lnTo>
                    <a:pt x="166327" y="3024665"/>
                  </a:lnTo>
                  <a:lnTo>
                    <a:pt x="166256" y="3031447"/>
                  </a:lnTo>
                  <a:lnTo>
                    <a:pt x="166191" y="3038229"/>
                  </a:lnTo>
                  <a:lnTo>
                    <a:pt x="166134" y="3045011"/>
                  </a:lnTo>
                  <a:lnTo>
                    <a:pt x="166084" y="3051792"/>
                  </a:lnTo>
                  <a:lnTo>
                    <a:pt x="166041" y="3058574"/>
                  </a:lnTo>
                  <a:lnTo>
                    <a:pt x="166004" y="3065356"/>
                  </a:lnTo>
                  <a:lnTo>
                    <a:pt x="165973" y="3072138"/>
                  </a:lnTo>
                  <a:lnTo>
                    <a:pt x="165947" y="3078920"/>
                  </a:lnTo>
                  <a:lnTo>
                    <a:pt x="165926" y="3085701"/>
                  </a:lnTo>
                  <a:lnTo>
                    <a:pt x="165908" y="3092483"/>
                  </a:lnTo>
                  <a:lnTo>
                    <a:pt x="165893" y="3099265"/>
                  </a:lnTo>
                  <a:lnTo>
                    <a:pt x="165880" y="3106047"/>
                  </a:lnTo>
                  <a:lnTo>
                    <a:pt x="165868" y="3112828"/>
                  </a:lnTo>
                  <a:lnTo>
                    <a:pt x="165858" y="3119610"/>
                  </a:lnTo>
                  <a:lnTo>
                    <a:pt x="165847" y="3126392"/>
                  </a:lnTo>
                  <a:lnTo>
                    <a:pt x="165838" y="3133174"/>
                  </a:lnTo>
                  <a:lnTo>
                    <a:pt x="165829" y="3139955"/>
                  </a:lnTo>
                  <a:lnTo>
                    <a:pt x="165821" y="3146737"/>
                  </a:lnTo>
                  <a:lnTo>
                    <a:pt x="165814" y="3153519"/>
                  </a:lnTo>
                  <a:lnTo>
                    <a:pt x="165808" y="3160301"/>
                  </a:lnTo>
                  <a:lnTo>
                    <a:pt x="165805" y="3167082"/>
                  </a:lnTo>
                  <a:lnTo>
                    <a:pt x="165803" y="3173864"/>
                  </a:lnTo>
                  <a:lnTo>
                    <a:pt x="165802" y="3180646"/>
                  </a:lnTo>
                  <a:lnTo>
                    <a:pt x="165803" y="3187428"/>
                  </a:lnTo>
                  <a:lnTo>
                    <a:pt x="165805" y="3194209"/>
                  </a:lnTo>
                  <a:lnTo>
                    <a:pt x="165808" y="3200991"/>
                  </a:lnTo>
                  <a:lnTo>
                    <a:pt x="165810" y="3207773"/>
                  </a:lnTo>
                  <a:lnTo>
                    <a:pt x="165811" y="3214555"/>
                  </a:lnTo>
                  <a:lnTo>
                    <a:pt x="165809" y="3221337"/>
                  </a:lnTo>
                  <a:lnTo>
                    <a:pt x="165804" y="3228118"/>
                  </a:lnTo>
                  <a:lnTo>
                    <a:pt x="165795" y="3234900"/>
                  </a:lnTo>
                  <a:lnTo>
                    <a:pt x="165782" y="3241682"/>
                  </a:lnTo>
                  <a:lnTo>
                    <a:pt x="165763" y="3248464"/>
                  </a:lnTo>
                  <a:lnTo>
                    <a:pt x="165739" y="3255245"/>
                  </a:lnTo>
                  <a:lnTo>
                    <a:pt x="165709" y="3262027"/>
                  </a:lnTo>
                  <a:lnTo>
                    <a:pt x="165674" y="3268809"/>
                  </a:lnTo>
                  <a:lnTo>
                    <a:pt x="165634" y="3275591"/>
                  </a:lnTo>
                  <a:lnTo>
                    <a:pt x="165591" y="3282372"/>
                  </a:lnTo>
                  <a:lnTo>
                    <a:pt x="165546" y="3289154"/>
                  </a:lnTo>
                  <a:lnTo>
                    <a:pt x="165499" y="3295936"/>
                  </a:lnTo>
                  <a:lnTo>
                    <a:pt x="165452" y="3302718"/>
                  </a:lnTo>
                  <a:lnTo>
                    <a:pt x="165406" y="3309499"/>
                  </a:lnTo>
                  <a:lnTo>
                    <a:pt x="165363" y="3316281"/>
                  </a:lnTo>
                  <a:lnTo>
                    <a:pt x="165322" y="3323063"/>
                  </a:lnTo>
                  <a:lnTo>
                    <a:pt x="165285" y="3329845"/>
                  </a:lnTo>
                  <a:lnTo>
                    <a:pt x="165251" y="3336626"/>
                  </a:lnTo>
                  <a:lnTo>
                    <a:pt x="165220" y="3343408"/>
                  </a:lnTo>
                  <a:lnTo>
                    <a:pt x="165193" y="3350190"/>
                  </a:lnTo>
                  <a:lnTo>
                    <a:pt x="165169" y="3356972"/>
                  </a:lnTo>
                  <a:lnTo>
                    <a:pt x="165147" y="3363754"/>
                  </a:lnTo>
                  <a:lnTo>
                    <a:pt x="165125" y="3370535"/>
                  </a:lnTo>
                  <a:lnTo>
                    <a:pt x="165103" y="3377317"/>
                  </a:lnTo>
                  <a:lnTo>
                    <a:pt x="165080" y="3384099"/>
                  </a:lnTo>
                  <a:lnTo>
                    <a:pt x="165054" y="3390881"/>
                  </a:lnTo>
                  <a:lnTo>
                    <a:pt x="165025" y="3397662"/>
                  </a:lnTo>
                  <a:lnTo>
                    <a:pt x="164991" y="3404444"/>
                  </a:lnTo>
                  <a:lnTo>
                    <a:pt x="164952" y="3411226"/>
                  </a:lnTo>
                  <a:lnTo>
                    <a:pt x="164907" y="3418008"/>
                  </a:lnTo>
                  <a:lnTo>
                    <a:pt x="164856" y="3424789"/>
                  </a:lnTo>
                  <a:lnTo>
                    <a:pt x="164799" y="3431571"/>
                  </a:lnTo>
                  <a:lnTo>
                    <a:pt x="164735" y="3438353"/>
                  </a:lnTo>
                  <a:lnTo>
                    <a:pt x="164667" y="3445135"/>
                  </a:lnTo>
                  <a:lnTo>
                    <a:pt x="164595" y="3451916"/>
                  </a:lnTo>
                  <a:lnTo>
                    <a:pt x="164519" y="3458698"/>
                  </a:lnTo>
                  <a:lnTo>
                    <a:pt x="164441" y="3465480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8" name="pg30">
              <a:extLst>
                <a:ext uri="{FF2B5EF4-FFF2-40B4-BE49-F238E27FC236}">
                  <a16:creationId xmlns:a16="http://schemas.microsoft.com/office/drawing/2014/main" id="{5F51F739-85D8-D132-AC69-545E0C0C6D1D}"/>
                </a:ext>
              </a:extLst>
            </p:cNvPr>
            <p:cNvSpPr/>
            <p:nvPr/>
          </p:nvSpPr>
          <p:spPr>
            <a:xfrm>
              <a:off x="4787508" y="3619763"/>
              <a:ext cx="320516" cy="3359501"/>
            </a:xfrm>
            <a:custGeom>
              <a:avLst/>
              <a:gdLst/>
              <a:ahLst/>
              <a:cxnLst/>
              <a:rect l="0" t="0" r="0" b="0"/>
              <a:pathLst>
                <a:path w="320516" h="3359501">
                  <a:moveTo>
                    <a:pt x="159076" y="3359501"/>
                  </a:moveTo>
                  <a:lnTo>
                    <a:pt x="158995" y="3352926"/>
                  </a:lnTo>
                  <a:lnTo>
                    <a:pt x="158914" y="3346352"/>
                  </a:lnTo>
                  <a:lnTo>
                    <a:pt x="158836" y="3339778"/>
                  </a:lnTo>
                  <a:lnTo>
                    <a:pt x="158759" y="3333203"/>
                  </a:lnTo>
                  <a:lnTo>
                    <a:pt x="158686" y="3326629"/>
                  </a:lnTo>
                  <a:lnTo>
                    <a:pt x="158617" y="3320055"/>
                  </a:lnTo>
                  <a:lnTo>
                    <a:pt x="158551" y="3313480"/>
                  </a:lnTo>
                  <a:lnTo>
                    <a:pt x="158490" y="3306906"/>
                  </a:lnTo>
                  <a:lnTo>
                    <a:pt x="158433" y="3300332"/>
                  </a:lnTo>
                  <a:lnTo>
                    <a:pt x="158382" y="3293757"/>
                  </a:lnTo>
                  <a:lnTo>
                    <a:pt x="158337" y="3287183"/>
                  </a:lnTo>
                  <a:lnTo>
                    <a:pt x="158297" y="3280608"/>
                  </a:lnTo>
                  <a:lnTo>
                    <a:pt x="158263" y="3274034"/>
                  </a:lnTo>
                  <a:lnTo>
                    <a:pt x="158234" y="3267460"/>
                  </a:lnTo>
                  <a:lnTo>
                    <a:pt x="158210" y="3260885"/>
                  </a:lnTo>
                  <a:lnTo>
                    <a:pt x="158192" y="3254311"/>
                  </a:lnTo>
                  <a:lnTo>
                    <a:pt x="158178" y="3247737"/>
                  </a:lnTo>
                  <a:lnTo>
                    <a:pt x="158170" y="3241162"/>
                  </a:lnTo>
                  <a:lnTo>
                    <a:pt x="158165" y="3234588"/>
                  </a:lnTo>
                  <a:lnTo>
                    <a:pt x="158165" y="3228014"/>
                  </a:lnTo>
                  <a:lnTo>
                    <a:pt x="158168" y="3221439"/>
                  </a:lnTo>
                  <a:lnTo>
                    <a:pt x="158174" y="3214865"/>
                  </a:lnTo>
                  <a:lnTo>
                    <a:pt x="158183" y="3208290"/>
                  </a:lnTo>
                  <a:lnTo>
                    <a:pt x="158195" y="3201716"/>
                  </a:lnTo>
                  <a:lnTo>
                    <a:pt x="158208" y="3195142"/>
                  </a:lnTo>
                  <a:lnTo>
                    <a:pt x="158224" y="3188567"/>
                  </a:lnTo>
                  <a:lnTo>
                    <a:pt x="158240" y="3181993"/>
                  </a:lnTo>
                  <a:lnTo>
                    <a:pt x="158258" y="3175419"/>
                  </a:lnTo>
                  <a:lnTo>
                    <a:pt x="158277" y="3168844"/>
                  </a:lnTo>
                  <a:lnTo>
                    <a:pt x="158296" y="3162270"/>
                  </a:lnTo>
                  <a:lnTo>
                    <a:pt x="158316" y="3155695"/>
                  </a:lnTo>
                  <a:lnTo>
                    <a:pt x="158336" y="3149121"/>
                  </a:lnTo>
                  <a:lnTo>
                    <a:pt x="158355" y="3142547"/>
                  </a:lnTo>
                  <a:lnTo>
                    <a:pt x="158374" y="3135972"/>
                  </a:lnTo>
                  <a:lnTo>
                    <a:pt x="158392" y="3129398"/>
                  </a:lnTo>
                  <a:lnTo>
                    <a:pt x="158409" y="3122824"/>
                  </a:lnTo>
                  <a:lnTo>
                    <a:pt x="158424" y="3116249"/>
                  </a:lnTo>
                  <a:lnTo>
                    <a:pt x="158437" y="3109675"/>
                  </a:lnTo>
                  <a:lnTo>
                    <a:pt x="158447" y="3103101"/>
                  </a:lnTo>
                  <a:lnTo>
                    <a:pt x="158454" y="3096526"/>
                  </a:lnTo>
                  <a:lnTo>
                    <a:pt x="158458" y="3089952"/>
                  </a:lnTo>
                  <a:lnTo>
                    <a:pt x="158458" y="3083377"/>
                  </a:lnTo>
                  <a:lnTo>
                    <a:pt x="158453" y="3076803"/>
                  </a:lnTo>
                  <a:lnTo>
                    <a:pt x="158442" y="3070229"/>
                  </a:lnTo>
                  <a:lnTo>
                    <a:pt x="158425" y="3063654"/>
                  </a:lnTo>
                  <a:lnTo>
                    <a:pt x="158402" y="3057080"/>
                  </a:lnTo>
                  <a:lnTo>
                    <a:pt x="158373" y="3050506"/>
                  </a:lnTo>
                  <a:lnTo>
                    <a:pt x="158336" y="3043931"/>
                  </a:lnTo>
                  <a:lnTo>
                    <a:pt x="158292" y="3037357"/>
                  </a:lnTo>
                  <a:lnTo>
                    <a:pt x="158240" y="3030783"/>
                  </a:lnTo>
                  <a:lnTo>
                    <a:pt x="158179" y="3024208"/>
                  </a:lnTo>
                  <a:lnTo>
                    <a:pt x="158111" y="3017634"/>
                  </a:lnTo>
                  <a:lnTo>
                    <a:pt x="158035" y="3011059"/>
                  </a:lnTo>
                  <a:lnTo>
                    <a:pt x="157952" y="3004485"/>
                  </a:lnTo>
                  <a:lnTo>
                    <a:pt x="157862" y="2997911"/>
                  </a:lnTo>
                  <a:lnTo>
                    <a:pt x="157766" y="2991336"/>
                  </a:lnTo>
                  <a:lnTo>
                    <a:pt x="157663" y="2984762"/>
                  </a:lnTo>
                  <a:lnTo>
                    <a:pt x="157554" y="2978188"/>
                  </a:lnTo>
                  <a:lnTo>
                    <a:pt x="157440" y="2971613"/>
                  </a:lnTo>
                  <a:lnTo>
                    <a:pt x="157323" y="2965039"/>
                  </a:lnTo>
                  <a:lnTo>
                    <a:pt x="157201" y="2958464"/>
                  </a:lnTo>
                  <a:lnTo>
                    <a:pt x="157076" y="2951890"/>
                  </a:lnTo>
                  <a:lnTo>
                    <a:pt x="156949" y="2945316"/>
                  </a:lnTo>
                  <a:lnTo>
                    <a:pt x="156819" y="2938741"/>
                  </a:lnTo>
                  <a:lnTo>
                    <a:pt x="156687" y="2932167"/>
                  </a:lnTo>
                  <a:lnTo>
                    <a:pt x="156553" y="2925593"/>
                  </a:lnTo>
                  <a:lnTo>
                    <a:pt x="156418" y="2919018"/>
                  </a:lnTo>
                  <a:lnTo>
                    <a:pt x="156281" y="2912444"/>
                  </a:lnTo>
                  <a:lnTo>
                    <a:pt x="156143" y="2905870"/>
                  </a:lnTo>
                  <a:lnTo>
                    <a:pt x="156004" y="2899295"/>
                  </a:lnTo>
                  <a:lnTo>
                    <a:pt x="155862" y="2892721"/>
                  </a:lnTo>
                  <a:lnTo>
                    <a:pt x="155719" y="2886146"/>
                  </a:lnTo>
                  <a:lnTo>
                    <a:pt x="155574" y="2879572"/>
                  </a:lnTo>
                  <a:lnTo>
                    <a:pt x="155428" y="2872998"/>
                  </a:lnTo>
                  <a:lnTo>
                    <a:pt x="155279" y="2866423"/>
                  </a:lnTo>
                  <a:lnTo>
                    <a:pt x="155128" y="2859849"/>
                  </a:lnTo>
                  <a:lnTo>
                    <a:pt x="154975" y="2853275"/>
                  </a:lnTo>
                  <a:lnTo>
                    <a:pt x="154820" y="2846700"/>
                  </a:lnTo>
                  <a:lnTo>
                    <a:pt x="154662" y="2840126"/>
                  </a:lnTo>
                  <a:lnTo>
                    <a:pt x="154503" y="2833552"/>
                  </a:lnTo>
                  <a:lnTo>
                    <a:pt x="154342" y="2826977"/>
                  </a:lnTo>
                  <a:lnTo>
                    <a:pt x="154180" y="2820403"/>
                  </a:lnTo>
                  <a:lnTo>
                    <a:pt x="154016" y="2813828"/>
                  </a:lnTo>
                  <a:lnTo>
                    <a:pt x="153852" y="2807254"/>
                  </a:lnTo>
                  <a:lnTo>
                    <a:pt x="153686" y="2800680"/>
                  </a:lnTo>
                  <a:lnTo>
                    <a:pt x="153521" y="2794105"/>
                  </a:lnTo>
                  <a:lnTo>
                    <a:pt x="153355" y="2787531"/>
                  </a:lnTo>
                  <a:lnTo>
                    <a:pt x="153190" y="2780957"/>
                  </a:lnTo>
                  <a:lnTo>
                    <a:pt x="153025" y="2774382"/>
                  </a:lnTo>
                  <a:lnTo>
                    <a:pt x="152861" y="2767808"/>
                  </a:lnTo>
                  <a:lnTo>
                    <a:pt x="152699" y="2761233"/>
                  </a:lnTo>
                  <a:lnTo>
                    <a:pt x="152537" y="2754659"/>
                  </a:lnTo>
                  <a:lnTo>
                    <a:pt x="152378" y="2748085"/>
                  </a:lnTo>
                  <a:lnTo>
                    <a:pt x="152220" y="2741510"/>
                  </a:lnTo>
                  <a:lnTo>
                    <a:pt x="152063" y="2734936"/>
                  </a:lnTo>
                  <a:lnTo>
                    <a:pt x="151909" y="2728362"/>
                  </a:lnTo>
                  <a:lnTo>
                    <a:pt x="151756" y="2721787"/>
                  </a:lnTo>
                  <a:lnTo>
                    <a:pt x="151605" y="2715213"/>
                  </a:lnTo>
                  <a:lnTo>
                    <a:pt x="151456" y="2708639"/>
                  </a:lnTo>
                  <a:lnTo>
                    <a:pt x="151308" y="2702064"/>
                  </a:lnTo>
                  <a:lnTo>
                    <a:pt x="151161" y="2695490"/>
                  </a:lnTo>
                  <a:lnTo>
                    <a:pt x="151015" y="2688915"/>
                  </a:lnTo>
                  <a:lnTo>
                    <a:pt x="150869" y="2682341"/>
                  </a:lnTo>
                  <a:lnTo>
                    <a:pt x="150723" y="2675767"/>
                  </a:lnTo>
                  <a:lnTo>
                    <a:pt x="150577" y="2669192"/>
                  </a:lnTo>
                  <a:lnTo>
                    <a:pt x="150430" y="2662618"/>
                  </a:lnTo>
                  <a:lnTo>
                    <a:pt x="150281" y="2656044"/>
                  </a:lnTo>
                  <a:lnTo>
                    <a:pt x="150129" y="2649469"/>
                  </a:lnTo>
                  <a:lnTo>
                    <a:pt x="149975" y="2642895"/>
                  </a:lnTo>
                  <a:lnTo>
                    <a:pt x="149817" y="2636321"/>
                  </a:lnTo>
                  <a:lnTo>
                    <a:pt x="149654" y="2629746"/>
                  </a:lnTo>
                  <a:lnTo>
                    <a:pt x="149485" y="2623172"/>
                  </a:lnTo>
                  <a:lnTo>
                    <a:pt x="149310" y="2616597"/>
                  </a:lnTo>
                  <a:lnTo>
                    <a:pt x="149128" y="2610023"/>
                  </a:lnTo>
                  <a:lnTo>
                    <a:pt x="148939" y="2603449"/>
                  </a:lnTo>
                  <a:lnTo>
                    <a:pt x="148741" y="2596874"/>
                  </a:lnTo>
                  <a:lnTo>
                    <a:pt x="148533" y="2590300"/>
                  </a:lnTo>
                  <a:lnTo>
                    <a:pt x="148314" y="2583726"/>
                  </a:lnTo>
                  <a:lnTo>
                    <a:pt x="148084" y="2577151"/>
                  </a:lnTo>
                  <a:lnTo>
                    <a:pt x="147843" y="2570577"/>
                  </a:lnTo>
                  <a:lnTo>
                    <a:pt x="147590" y="2564002"/>
                  </a:lnTo>
                  <a:lnTo>
                    <a:pt x="147325" y="2557428"/>
                  </a:lnTo>
                  <a:lnTo>
                    <a:pt x="147045" y="2550854"/>
                  </a:lnTo>
                  <a:lnTo>
                    <a:pt x="146750" y="2544279"/>
                  </a:lnTo>
                  <a:lnTo>
                    <a:pt x="146440" y="2537705"/>
                  </a:lnTo>
                  <a:lnTo>
                    <a:pt x="146115" y="2531131"/>
                  </a:lnTo>
                  <a:lnTo>
                    <a:pt x="145775" y="2524556"/>
                  </a:lnTo>
                  <a:lnTo>
                    <a:pt x="145418" y="2517982"/>
                  </a:lnTo>
                  <a:lnTo>
                    <a:pt x="145046" y="2511408"/>
                  </a:lnTo>
                  <a:lnTo>
                    <a:pt x="144654" y="2504833"/>
                  </a:lnTo>
                  <a:lnTo>
                    <a:pt x="144245" y="2498259"/>
                  </a:lnTo>
                  <a:lnTo>
                    <a:pt x="143818" y="2491684"/>
                  </a:lnTo>
                  <a:lnTo>
                    <a:pt x="143374" y="2485110"/>
                  </a:lnTo>
                  <a:lnTo>
                    <a:pt x="142913" y="2478536"/>
                  </a:lnTo>
                  <a:lnTo>
                    <a:pt x="142435" y="2471961"/>
                  </a:lnTo>
                  <a:lnTo>
                    <a:pt x="141940" y="2465387"/>
                  </a:lnTo>
                  <a:lnTo>
                    <a:pt x="141425" y="2458813"/>
                  </a:lnTo>
                  <a:lnTo>
                    <a:pt x="140894" y="2452238"/>
                  </a:lnTo>
                  <a:lnTo>
                    <a:pt x="140348" y="2445664"/>
                  </a:lnTo>
                  <a:lnTo>
                    <a:pt x="139786" y="2439090"/>
                  </a:lnTo>
                  <a:lnTo>
                    <a:pt x="139210" y="2432515"/>
                  </a:lnTo>
                  <a:lnTo>
                    <a:pt x="138619" y="2425941"/>
                  </a:lnTo>
                  <a:lnTo>
                    <a:pt x="138014" y="2419366"/>
                  </a:lnTo>
                  <a:lnTo>
                    <a:pt x="137395" y="2412792"/>
                  </a:lnTo>
                  <a:lnTo>
                    <a:pt x="136764" y="2406218"/>
                  </a:lnTo>
                  <a:lnTo>
                    <a:pt x="136121" y="2399643"/>
                  </a:lnTo>
                  <a:lnTo>
                    <a:pt x="135467" y="2393069"/>
                  </a:lnTo>
                  <a:lnTo>
                    <a:pt x="134802" y="2386495"/>
                  </a:lnTo>
                  <a:lnTo>
                    <a:pt x="134128" y="2379920"/>
                  </a:lnTo>
                  <a:lnTo>
                    <a:pt x="133442" y="2373346"/>
                  </a:lnTo>
                  <a:lnTo>
                    <a:pt x="132747" y="2366771"/>
                  </a:lnTo>
                  <a:lnTo>
                    <a:pt x="132043" y="2360197"/>
                  </a:lnTo>
                  <a:lnTo>
                    <a:pt x="131332" y="2353623"/>
                  </a:lnTo>
                  <a:lnTo>
                    <a:pt x="130612" y="2347048"/>
                  </a:lnTo>
                  <a:lnTo>
                    <a:pt x="129886" y="2340474"/>
                  </a:lnTo>
                  <a:lnTo>
                    <a:pt x="129153" y="2333900"/>
                  </a:lnTo>
                  <a:lnTo>
                    <a:pt x="128413" y="2327325"/>
                  </a:lnTo>
                  <a:lnTo>
                    <a:pt x="127667" y="2320751"/>
                  </a:lnTo>
                  <a:lnTo>
                    <a:pt x="126917" y="2314177"/>
                  </a:lnTo>
                  <a:lnTo>
                    <a:pt x="126162" y="2307602"/>
                  </a:lnTo>
                  <a:lnTo>
                    <a:pt x="125403" y="2301028"/>
                  </a:lnTo>
                  <a:lnTo>
                    <a:pt x="124640" y="2294453"/>
                  </a:lnTo>
                  <a:lnTo>
                    <a:pt x="123872" y="2287879"/>
                  </a:lnTo>
                  <a:lnTo>
                    <a:pt x="123099" y="2281305"/>
                  </a:lnTo>
                  <a:lnTo>
                    <a:pt x="122320" y="2274730"/>
                  </a:lnTo>
                  <a:lnTo>
                    <a:pt x="121535" y="2268156"/>
                  </a:lnTo>
                  <a:lnTo>
                    <a:pt x="120741" y="2261582"/>
                  </a:lnTo>
                  <a:lnTo>
                    <a:pt x="119939" y="2255007"/>
                  </a:lnTo>
                  <a:lnTo>
                    <a:pt x="119125" y="2248433"/>
                  </a:lnTo>
                  <a:lnTo>
                    <a:pt x="118295" y="2241859"/>
                  </a:lnTo>
                  <a:lnTo>
                    <a:pt x="117448" y="2235284"/>
                  </a:lnTo>
                  <a:lnTo>
                    <a:pt x="116581" y="2228710"/>
                  </a:lnTo>
                  <a:lnTo>
                    <a:pt x="115694" y="2222135"/>
                  </a:lnTo>
                  <a:lnTo>
                    <a:pt x="114784" y="2215561"/>
                  </a:lnTo>
                  <a:lnTo>
                    <a:pt x="113848" y="2208987"/>
                  </a:lnTo>
                  <a:lnTo>
                    <a:pt x="112885" y="2202412"/>
                  </a:lnTo>
                  <a:lnTo>
                    <a:pt x="111889" y="2195838"/>
                  </a:lnTo>
                  <a:lnTo>
                    <a:pt x="110864" y="2189264"/>
                  </a:lnTo>
                  <a:lnTo>
                    <a:pt x="109812" y="2182689"/>
                  </a:lnTo>
                  <a:lnTo>
                    <a:pt x="108734" y="2176115"/>
                  </a:lnTo>
                  <a:lnTo>
                    <a:pt x="107630" y="2169540"/>
                  </a:lnTo>
                  <a:lnTo>
                    <a:pt x="106504" y="2162966"/>
                  </a:lnTo>
                  <a:lnTo>
                    <a:pt x="105356" y="2156392"/>
                  </a:lnTo>
                  <a:lnTo>
                    <a:pt x="104192" y="2149817"/>
                  </a:lnTo>
                  <a:lnTo>
                    <a:pt x="103017" y="2143243"/>
                  </a:lnTo>
                  <a:lnTo>
                    <a:pt x="101836" y="2136669"/>
                  </a:lnTo>
                  <a:lnTo>
                    <a:pt x="100654" y="2130094"/>
                  </a:lnTo>
                  <a:lnTo>
                    <a:pt x="99474" y="2123520"/>
                  </a:lnTo>
                  <a:lnTo>
                    <a:pt x="98300" y="2116946"/>
                  </a:lnTo>
                  <a:lnTo>
                    <a:pt x="97139" y="2110371"/>
                  </a:lnTo>
                  <a:lnTo>
                    <a:pt x="95993" y="2103797"/>
                  </a:lnTo>
                  <a:lnTo>
                    <a:pt x="94864" y="2097222"/>
                  </a:lnTo>
                  <a:lnTo>
                    <a:pt x="93754" y="2090648"/>
                  </a:lnTo>
                  <a:lnTo>
                    <a:pt x="92662" y="2084074"/>
                  </a:lnTo>
                  <a:lnTo>
                    <a:pt x="91589" y="2077499"/>
                  </a:lnTo>
                  <a:lnTo>
                    <a:pt x="90536" y="2070925"/>
                  </a:lnTo>
                  <a:lnTo>
                    <a:pt x="89500" y="2064351"/>
                  </a:lnTo>
                  <a:lnTo>
                    <a:pt x="88478" y="2057776"/>
                  </a:lnTo>
                  <a:lnTo>
                    <a:pt x="87466" y="2051202"/>
                  </a:lnTo>
                  <a:lnTo>
                    <a:pt x="86461" y="2044628"/>
                  </a:lnTo>
                  <a:lnTo>
                    <a:pt x="85460" y="2038053"/>
                  </a:lnTo>
                  <a:lnTo>
                    <a:pt x="84460" y="2031479"/>
                  </a:lnTo>
                  <a:lnTo>
                    <a:pt x="83457" y="2024904"/>
                  </a:lnTo>
                  <a:lnTo>
                    <a:pt x="82447" y="2018330"/>
                  </a:lnTo>
                  <a:lnTo>
                    <a:pt x="81430" y="2011756"/>
                  </a:lnTo>
                  <a:lnTo>
                    <a:pt x="80403" y="2005181"/>
                  </a:lnTo>
                  <a:lnTo>
                    <a:pt x="79367" y="1998607"/>
                  </a:lnTo>
                  <a:lnTo>
                    <a:pt x="78321" y="1992033"/>
                  </a:lnTo>
                  <a:lnTo>
                    <a:pt x="77266" y="1985458"/>
                  </a:lnTo>
                  <a:lnTo>
                    <a:pt x="76201" y="1978884"/>
                  </a:lnTo>
                  <a:lnTo>
                    <a:pt x="75130" y="1972309"/>
                  </a:lnTo>
                  <a:lnTo>
                    <a:pt x="74054" y="1965735"/>
                  </a:lnTo>
                  <a:lnTo>
                    <a:pt x="72976" y="1959161"/>
                  </a:lnTo>
                  <a:lnTo>
                    <a:pt x="71898" y="1952586"/>
                  </a:lnTo>
                  <a:lnTo>
                    <a:pt x="70820" y="1946012"/>
                  </a:lnTo>
                  <a:lnTo>
                    <a:pt x="69746" y="1939438"/>
                  </a:lnTo>
                  <a:lnTo>
                    <a:pt x="68675" y="1932863"/>
                  </a:lnTo>
                  <a:lnTo>
                    <a:pt x="67609" y="1926289"/>
                  </a:lnTo>
                  <a:lnTo>
                    <a:pt x="66545" y="1919715"/>
                  </a:lnTo>
                  <a:lnTo>
                    <a:pt x="65484" y="1913140"/>
                  </a:lnTo>
                  <a:lnTo>
                    <a:pt x="64425" y="1906566"/>
                  </a:lnTo>
                  <a:lnTo>
                    <a:pt x="63364" y="1899991"/>
                  </a:lnTo>
                  <a:lnTo>
                    <a:pt x="62301" y="1893417"/>
                  </a:lnTo>
                  <a:lnTo>
                    <a:pt x="61231" y="1886843"/>
                  </a:lnTo>
                  <a:lnTo>
                    <a:pt x="60153" y="1880268"/>
                  </a:lnTo>
                  <a:lnTo>
                    <a:pt x="59064" y="1873694"/>
                  </a:lnTo>
                  <a:lnTo>
                    <a:pt x="57963" y="1867120"/>
                  </a:lnTo>
                  <a:lnTo>
                    <a:pt x="56849" y="1860545"/>
                  </a:lnTo>
                  <a:lnTo>
                    <a:pt x="55720" y="1853971"/>
                  </a:lnTo>
                  <a:lnTo>
                    <a:pt x="54573" y="1847397"/>
                  </a:lnTo>
                  <a:lnTo>
                    <a:pt x="53411" y="1840822"/>
                  </a:lnTo>
                  <a:lnTo>
                    <a:pt x="52236" y="1834248"/>
                  </a:lnTo>
                  <a:lnTo>
                    <a:pt x="51049" y="1827673"/>
                  </a:lnTo>
                  <a:lnTo>
                    <a:pt x="49853" y="1821099"/>
                  </a:lnTo>
                  <a:lnTo>
                    <a:pt x="48651" y="1814525"/>
                  </a:lnTo>
                  <a:lnTo>
                    <a:pt x="47444" y="1807950"/>
                  </a:lnTo>
                  <a:lnTo>
                    <a:pt x="46238" y="1801376"/>
                  </a:lnTo>
                  <a:lnTo>
                    <a:pt x="45036" y="1794802"/>
                  </a:lnTo>
                  <a:lnTo>
                    <a:pt x="43841" y="1788227"/>
                  </a:lnTo>
                  <a:lnTo>
                    <a:pt x="42657" y="1781653"/>
                  </a:lnTo>
                  <a:lnTo>
                    <a:pt x="41487" y="1775078"/>
                  </a:lnTo>
                  <a:lnTo>
                    <a:pt x="40334" y="1768504"/>
                  </a:lnTo>
                  <a:lnTo>
                    <a:pt x="39203" y="1761930"/>
                  </a:lnTo>
                  <a:lnTo>
                    <a:pt x="38096" y="1755355"/>
                  </a:lnTo>
                  <a:lnTo>
                    <a:pt x="37011" y="1748781"/>
                  </a:lnTo>
                  <a:lnTo>
                    <a:pt x="35951" y="1742207"/>
                  </a:lnTo>
                  <a:lnTo>
                    <a:pt x="34917" y="1735632"/>
                  </a:lnTo>
                  <a:lnTo>
                    <a:pt x="33909" y="1729058"/>
                  </a:lnTo>
                  <a:lnTo>
                    <a:pt x="32927" y="1722484"/>
                  </a:lnTo>
                  <a:lnTo>
                    <a:pt x="31975" y="1715909"/>
                  </a:lnTo>
                  <a:lnTo>
                    <a:pt x="31048" y="1709335"/>
                  </a:lnTo>
                  <a:lnTo>
                    <a:pt x="30144" y="1702760"/>
                  </a:lnTo>
                  <a:lnTo>
                    <a:pt x="29262" y="1696186"/>
                  </a:lnTo>
                  <a:lnTo>
                    <a:pt x="28401" y="1689612"/>
                  </a:lnTo>
                  <a:lnTo>
                    <a:pt x="27558" y="1683037"/>
                  </a:lnTo>
                  <a:lnTo>
                    <a:pt x="26734" y="1676463"/>
                  </a:lnTo>
                  <a:lnTo>
                    <a:pt x="25923" y="1669889"/>
                  </a:lnTo>
                  <a:lnTo>
                    <a:pt x="25122" y="1663314"/>
                  </a:lnTo>
                  <a:lnTo>
                    <a:pt x="24328" y="1656740"/>
                  </a:lnTo>
                  <a:lnTo>
                    <a:pt x="23538" y="1650166"/>
                  </a:lnTo>
                  <a:lnTo>
                    <a:pt x="22749" y="1643591"/>
                  </a:lnTo>
                  <a:lnTo>
                    <a:pt x="21958" y="1637017"/>
                  </a:lnTo>
                  <a:lnTo>
                    <a:pt x="21160" y="1630442"/>
                  </a:lnTo>
                  <a:lnTo>
                    <a:pt x="20353" y="1623868"/>
                  </a:lnTo>
                  <a:lnTo>
                    <a:pt x="19534" y="1617294"/>
                  </a:lnTo>
                  <a:lnTo>
                    <a:pt x="18703" y="1610719"/>
                  </a:lnTo>
                  <a:lnTo>
                    <a:pt x="17859" y="1604145"/>
                  </a:lnTo>
                  <a:lnTo>
                    <a:pt x="17000" y="1597571"/>
                  </a:lnTo>
                  <a:lnTo>
                    <a:pt x="16126" y="1590996"/>
                  </a:lnTo>
                  <a:lnTo>
                    <a:pt x="15238" y="1584422"/>
                  </a:lnTo>
                  <a:lnTo>
                    <a:pt x="14340" y="1577847"/>
                  </a:lnTo>
                  <a:lnTo>
                    <a:pt x="13434" y="1571273"/>
                  </a:lnTo>
                  <a:lnTo>
                    <a:pt x="12526" y="1564699"/>
                  </a:lnTo>
                  <a:lnTo>
                    <a:pt x="11618" y="1558124"/>
                  </a:lnTo>
                  <a:lnTo>
                    <a:pt x="10715" y="1551550"/>
                  </a:lnTo>
                  <a:lnTo>
                    <a:pt x="9825" y="1544976"/>
                  </a:lnTo>
                  <a:lnTo>
                    <a:pt x="8954" y="1538401"/>
                  </a:lnTo>
                  <a:lnTo>
                    <a:pt x="8107" y="1531827"/>
                  </a:lnTo>
                  <a:lnTo>
                    <a:pt x="7289" y="1525253"/>
                  </a:lnTo>
                  <a:lnTo>
                    <a:pt x="6503" y="1518678"/>
                  </a:lnTo>
                  <a:lnTo>
                    <a:pt x="5755" y="1512104"/>
                  </a:lnTo>
                  <a:lnTo>
                    <a:pt x="5049" y="1505529"/>
                  </a:lnTo>
                  <a:lnTo>
                    <a:pt x="4396" y="1498955"/>
                  </a:lnTo>
                  <a:lnTo>
                    <a:pt x="3791" y="1492381"/>
                  </a:lnTo>
                  <a:lnTo>
                    <a:pt x="3234" y="1485806"/>
                  </a:lnTo>
                  <a:lnTo>
                    <a:pt x="2725" y="1479232"/>
                  </a:lnTo>
                  <a:lnTo>
                    <a:pt x="2265" y="1472658"/>
                  </a:lnTo>
                  <a:lnTo>
                    <a:pt x="1852" y="1466083"/>
                  </a:lnTo>
                  <a:lnTo>
                    <a:pt x="1488" y="1459509"/>
                  </a:lnTo>
                  <a:lnTo>
                    <a:pt x="1174" y="1452935"/>
                  </a:lnTo>
                  <a:lnTo>
                    <a:pt x="902" y="1446360"/>
                  </a:lnTo>
                  <a:lnTo>
                    <a:pt x="669" y="1439786"/>
                  </a:lnTo>
                  <a:lnTo>
                    <a:pt x="472" y="1433211"/>
                  </a:lnTo>
                  <a:lnTo>
                    <a:pt x="311" y="1426637"/>
                  </a:lnTo>
                  <a:lnTo>
                    <a:pt x="184" y="1420063"/>
                  </a:lnTo>
                  <a:lnTo>
                    <a:pt x="92" y="1413488"/>
                  </a:lnTo>
                  <a:lnTo>
                    <a:pt x="33" y="1406914"/>
                  </a:lnTo>
                  <a:lnTo>
                    <a:pt x="2" y="1400340"/>
                  </a:lnTo>
                  <a:lnTo>
                    <a:pt x="0" y="1393765"/>
                  </a:lnTo>
                  <a:lnTo>
                    <a:pt x="24" y="1387191"/>
                  </a:lnTo>
                  <a:lnTo>
                    <a:pt x="73" y="1380616"/>
                  </a:lnTo>
                  <a:lnTo>
                    <a:pt x="149" y="1374042"/>
                  </a:lnTo>
                  <a:lnTo>
                    <a:pt x="252" y="1367468"/>
                  </a:lnTo>
                  <a:lnTo>
                    <a:pt x="377" y="1360893"/>
                  </a:lnTo>
                  <a:lnTo>
                    <a:pt x="522" y="1354319"/>
                  </a:lnTo>
                  <a:lnTo>
                    <a:pt x="686" y="1347745"/>
                  </a:lnTo>
                  <a:lnTo>
                    <a:pt x="866" y="1341170"/>
                  </a:lnTo>
                  <a:lnTo>
                    <a:pt x="1061" y="1334596"/>
                  </a:lnTo>
                  <a:lnTo>
                    <a:pt x="1270" y="1328022"/>
                  </a:lnTo>
                  <a:lnTo>
                    <a:pt x="1491" y="1321447"/>
                  </a:lnTo>
                  <a:lnTo>
                    <a:pt x="1722" y="1314873"/>
                  </a:lnTo>
                  <a:lnTo>
                    <a:pt x="1962" y="1308298"/>
                  </a:lnTo>
                  <a:lnTo>
                    <a:pt x="2212" y="1301724"/>
                  </a:lnTo>
                  <a:lnTo>
                    <a:pt x="2472" y="1295150"/>
                  </a:lnTo>
                  <a:lnTo>
                    <a:pt x="2744" y="1288575"/>
                  </a:lnTo>
                  <a:lnTo>
                    <a:pt x="3032" y="1282001"/>
                  </a:lnTo>
                  <a:lnTo>
                    <a:pt x="3340" y="1275427"/>
                  </a:lnTo>
                  <a:lnTo>
                    <a:pt x="3669" y="1268852"/>
                  </a:lnTo>
                  <a:lnTo>
                    <a:pt x="4024" y="1262278"/>
                  </a:lnTo>
                  <a:lnTo>
                    <a:pt x="4409" y="1255704"/>
                  </a:lnTo>
                  <a:lnTo>
                    <a:pt x="4828" y="1249129"/>
                  </a:lnTo>
                  <a:lnTo>
                    <a:pt x="5286" y="1242555"/>
                  </a:lnTo>
                  <a:lnTo>
                    <a:pt x="5795" y="1235980"/>
                  </a:lnTo>
                  <a:lnTo>
                    <a:pt x="6349" y="1229406"/>
                  </a:lnTo>
                  <a:lnTo>
                    <a:pt x="6951" y="1222832"/>
                  </a:lnTo>
                  <a:lnTo>
                    <a:pt x="7601" y="1216257"/>
                  </a:lnTo>
                  <a:lnTo>
                    <a:pt x="8299" y="1209683"/>
                  </a:lnTo>
                  <a:lnTo>
                    <a:pt x="9045" y="1203109"/>
                  </a:lnTo>
                  <a:lnTo>
                    <a:pt x="9839" y="1196534"/>
                  </a:lnTo>
                  <a:lnTo>
                    <a:pt x="10680" y="1189960"/>
                  </a:lnTo>
                  <a:lnTo>
                    <a:pt x="11557" y="1183385"/>
                  </a:lnTo>
                  <a:lnTo>
                    <a:pt x="12466" y="1176811"/>
                  </a:lnTo>
                  <a:lnTo>
                    <a:pt x="13402" y="1170237"/>
                  </a:lnTo>
                  <a:lnTo>
                    <a:pt x="14362" y="1163662"/>
                  </a:lnTo>
                  <a:lnTo>
                    <a:pt x="15341" y="1157088"/>
                  </a:lnTo>
                  <a:lnTo>
                    <a:pt x="16336" y="1150514"/>
                  </a:lnTo>
                  <a:lnTo>
                    <a:pt x="17341" y="1143939"/>
                  </a:lnTo>
                  <a:lnTo>
                    <a:pt x="18354" y="1137365"/>
                  </a:lnTo>
                  <a:lnTo>
                    <a:pt x="19373" y="1130791"/>
                  </a:lnTo>
                  <a:lnTo>
                    <a:pt x="20399" y="1124216"/>
                  </a:lnTo>
                  <a:lnTo>
                    <a:pt x="21432" y="1117642"/>
                  </a:lnTo>
                  <a:lnTo>
                    <a:pt x="22474" y="1111067"/>
                  </a:lnTo>
                  <a:lnTo>
                    <a:pt x="23531" y="1104493"/>
                  </a:lnTo>
                  <a:lnTo>
                    <a:pt x="24605" y="1097919"/>
                  </a:lnTo>
                  <a:lnTo>
                    <a:pt x="25701" y="1091344"/>
                  </a:lnTo>
                  <a:lnTo>
                    <a:pt x="26824" y="1084770"/>
                  </a:lnTo>
                  <a:lnTo>
                    <a:pt x="27981" y="1078196"/>
                  </a:lnTo>
                  <a:lnTo>
                    <a:pt x="29176" y="1071621"/>
                  </a:lnTo>
                  <a:lnTo>
                    <a:pt x="30423" y="1065047"/>
                  </a:lnTo>
                  <a:lnTo>
                    <a:pt x="31728" y="1058473"/>
                  </a:lnTo>
                  <a:lnTo>
                    <a:pt x="33092" y="1051898"/>
                  </a:lnTo>
                  <a:lnTo>
                    <a:pt x="34520" y="1045324"/>
                  </a:lnTo>
                  <a:lnTo>
                    <a:pt x="36016" y="1038749"/>
                  </a:lnTo>
                  <a:lnTo>
                    <a:pt x="37585" y="1032175"/>
                  </a:lnTo>
                  <a:lnTo>
                    <a:pt x="39228" y="1025601"/>
                  </a:lnTo>
                  <a:lnTo>
                    <a:pt x="40964" y="1019026"/>
                  </a:lnTo>
                  <a:lnTo>
                    <a:pt x="42779" y="1012452"/>
                  </a:lnTo>
                  <a:lnTo>
                    <a:pt x="44671" y="1005878"/>
                  </a:lnTo>
                  <a:lnTo>
                    <a:pt x="46640" y="999303"/>
                  </a:lnTo>
                  <a:lnTo>
                    <a:pt x="48683" y="992729"/>
                  </a:lnTo>
                  <a:lnTo>
                    <a:pt x="50797" y="986154"/>
                  </a:lnTo>
                  <a:lnTo>
                    <a:pt x="52981" y="979580"/>
                  </a:lnTo>
                  <a:lnTo>
                    <a:pt x="55236" y="973006"/>
                  </a:lnTo>
                  <a:lnTo>
                    <a:pt x="57545" y="966431"/>
                  </a:lnTo>
                  <a:lnTo>
                    <a:pt x="59903" y="959857"/>
                  </a:lnTo>
                  <a:lnTo>
                    <a:pt x="62301" y="953283"/>
                  </a:lnTo>
                  <a:lnTo>
                    <a:pt x="64734" y="946708"/>
                  </a:lnTo>
                  <a:lnTo>
                    <a:pt x="67195" y="940134"/>
                  </a:lnTo>
                  <a:lnTo>
                    <a:pt x="69677" y="933560"/>
                  </a:lnTo>
                  <a:lnTo>
                    <a:pt x="72170" y="926985"/>
                  </a:lnTo>
                  <a:lnTo>
                    <a:pt x="74664" y="920411"/>
                  </a:lnTo>
                  <a:lnTo>
                    <a:pt x="77154" y="913836"/>
                  </a:lnTo>
                  <a:lnTo>
                    <a:pt x="79631" y="907262"/>
                  </a:lnTo>
                  <a:lnTo>
                    <a:pt x="82090" y="900688"/>
                  </a:lnTo>
                  <a:lnTo>
                    <a:pt x="84525" y="894113"/>
                  </a:lnTo>
                  <a:lnTo>
                    <a:pt x="86921" y="887539"/>
                  </a:lnTo>
                  <a:lnTo>
                    <a:pt x="89281" y="880965"/>
                  </a:lnTo>
                  <a:lnTo>
                    <a:pt x="91599" y="874390"/>
                  </a:lnTo>
                  <a:lnTo>
                    <a:pt x="93873" y="867816"/>
                  </a:lnTo>
                  <a:lnTo>
                    <a:pt x="96099" y="861242"/>
                  </a:lnTo>
                  <a:lnTo>
                    <a:pt x="98276" y="854667"/>
                  </a:lnTo>
                  <a:lnTo>
                    <a:pt x="100398" y="848093"/>
                  </a:lnTo>
                  <a:lnTo>
                    <a:pt x="102462" y="841518"/>
                  </a:lnTo>
                  <a:lnTo>
                    <a:pt x="104475" y="834944"/>
                  </a:lnTo>
                  <a:lnTo>
                    <a:pt x="106437" y="828370"/>
                  </a:lnTo>
                  <a:lnTo>
                    <a:pt x="108352" y="821795"/>
                  </a:lnTo>
                  <a:lnTo>
                    <a:pt x="110221" y="815221"/>
                  </a:lnTo>
                  <a:lnTo>
                    <a:pt x="112046" y="808647"/>
                  </a:lnTo>
                  <a:lnTo>
                    <a:pt x="113823" y="802072"/>
                  </a:lnTo>
                  <a:lnTo>
                    <a:pt x="115563" y="795498"/>
                  </a:lnTo>
                  <a:lnTo>
                    <a:pt x="117269" y="788923"/>
                  </a:lnTo>
                  <a:lnTo>
                    <a:pt x="118944" y="782349"/>
                  </a:lnTo>
                  <a:lnTo>
                    <a:pt x="120592" y="775775"/>
                  </a:lnTo>
                  <a:lnTo>
                    <a:pt x="122214" y="769200"/>
                  </a:lnTo>
                  <a:lnTo>
                    <a:pt x="123813" y="762626"/>
                  </a:lnTo>
                  <a:lnTo>
                    <a:pt x="125386" y="756052"/>
                  </a:lnTo>
                  <a:lnTo>
                    <a:pt x="126939" y="749477"/>
                  </a:lnTo>
                  <a:lnTo>
                    <a:pt x="128472" y="742903"/>
                  </a:lnTo>
                  <a:lnTo>
                    <a:pt x="129984" y="736329"/>
                  </a:lnTo>
                  <a:lnTo>
                    <a:pt x="131475" y="729754"/>
                  </a:lnTo>
                  <a:lnTo>
                    <a:pt x="132943" y="723180"/>
                  </a:lnTo>
                  <a:lnTo>
                    <a:pt x="134384" y="716605"/>
                  </a:lnTo>
                  <a:lnTo>
                    <a:pt x="135793" y="710031"/>
                  </a:lnTo>
                  <a:lnTo>
                    <a:pt x="137171" y="703457"/>
                  </a:lnTo>
                  <a:lnTo>
                    <a:pt x="138515" y="696882"/>
                  </a:lnTo>
                  <a:lnTo>
                    <a:pt x="139822" y="690308"/>
                  </a:lnTo>
                  <a:lnTo>
                    <a:pt x="141089" y="683734"/>
                  </a:lnTo>
                  <a:lnTo>
                    <a:pt x="142313" y="677159"/>
                  </a:lnTo>
                  <a:lnTo>
                    <a:pt x="143483" y="670585"/>
                  </a:lnTo>
                  <a:lnTo>
                    <a:pt x="144602" y="664011"/>
                  </a:lnTo>
                  <a:lnTo>
                    <a:pt x="145671" y="657436"/>
                  </a:lnTo>
                  <a:lnTo>
                    <a:pt x="146688" y="650862"/>
                  </a:lnTo>
                  <a:lnTo>
                    <a:pt x="147653" y="644287"/>
                  </a:lnTo>
                  <a:lnTo>
                    <a:pt x="148564" y="637713"/>
                  </a:lnTo>
                  <a:lnTo>
                    <a:pt x="149420" y="631139"/>
                  </a:lnTo>
                  <a:lnTo>
                    <a:pt x="150214" y="624564"/>
                  </a:lnTo>
                  <a:lnTo>
                    <a:pt x="150957" y="617990"/>
                  </a:lnTo>
                  <a:lnTo>
                    <a:pt x="151649" y="611416"/>
                  </a:lnTo>
                  <a:lnTo>
                    <a:pt x="152293" y="604841"/>
                  </a:lnTo>
                  <a:lnTo>
                    <a:pt x="152890" y="598267"/>
                  </a:lnTo>
                  <a:lnTo>
                    <a:pt x="153443" y="591692"/>
                  </a:lnTo>
                  <a:lnTo>
                    <a:pt x="153948" y="585118"/>
                  </a:lnTo>
                  <a:lnTo>
                    <a:pt x="154410" y="578544"/>
                  </a:lnTo>
                  <a:lnTo>
                    <a:pt x="154836" y="571969"/>
                  </a:lnTo>
                  <a:lnTo>
                    <a:pt x="155229" y="565395"/>
                  </a:lnTo>
                  <a:lnTo>
                    <a:pt x="155589" y="558821"/>
                  </a:lnTo>
                  <a:lnTo>
                    <a:pt x="155921" y="552246"/>
                  </a:lnTo>
                  <a:lnTo>
                    <a:pt x="156226" y="545672"/>
                  </a:lnTo>
                  <a:lnTo>
                    <a:pt x="156502" y="539098"/>
                  </a:lnTo>
                  <a:lnTo>
                    <a:pt x="156757" y="532523"/>
                  </a:lnTo>
                  <a:lnTo>
                    <a:pt x="156993" y="525949"/>
                  </a:lnTo>
                  <a:lnTo>
                    <a:pt x="157211" y="519374"/>
                  </a:lnTo>
                  <a:lnTo>
                    <a:pt x="157414" y="512800"/>
                  </a:lnTo>
                  <a:lnTo>
                    <a:pt x="157603" y="506226"/>
                  </a:lnTo>
                  <a:lnTo>
                    <a:pt x="157779" y="499651"/>
                  </a:lnTo>
                  <a:lnTo>
                    <a:pt x="157943" y="493077"/>
                  </a:lnTo>
                  <a:lnTo>
                    <a:pt x="158098" y="486503"/>
                  </a:lnTo>
                  <a:lnTo>
                    <a:pt x="158244" y="479928"/>
                  </a:lnTo>
                  <a:lnTo>
                    <a:pt x="158383" y="473354"/>
                  </a:lnTo>
                  <a:lnTo>
                    <a:pt x="158514" y="466780"/>
                  </a:lnTo>
                  <a:lnTo>
                    <a:pt x="158640" y="460205"/>
                  </a:lnTo>
                  <a:lnTo>
                    <a:pt x="158759" y="453631"/>
                  </a:lnTo>
                  <a:lnTo>
                    <a:pt x="158872" y="447056"/>
                  </a:lnTo>
                  <a:lnTo>
                    <a:pt x="158980" y="440482"/>
                  </a:lnTo>
                  <a:lnTo>
                    <a:pt x="159083" y="433908"/>
                  </a:lnTo>
                  <a:lnTo>
                    <a:pt x="159182" y="427333"/>
                  </a:lnTo>
                  <a:lnTo>
                    <a:pt x="159275" y="420759"/>
                  </a:lnTo>
                  <a:lnTo>
                    <a:pt x="159364" y="414185"/>
                  </a:lnTo>
                  <a:lnTo>
                    <a:pt x="159448" y="407610"/>
                  </a:lnTo>
                  <a:lnTo>
                    <a:pt x="159526" y="401036"/>
                  </a:lnTo>
                  <a:lnTo>
                    <a:pt x="159600" y="394461"/>
                  </a:lnTo>
                  <a:lnTo>
                    <a:pt x="159669" y="387887"/>
                  </a:lnTo>
                  <a:lnTo>
                    <a:pt x="159733" y="381313"/>
                  </a:lnTo>
                  <a:lnTo>
                    <a:pt x="159793" y="374738"/>
                  </a:lnTo>
                  <a:lnTo>
                    <a:pt x="159847" y="368164"/>
                  </a:lnTo>
                  <a:lnTo>
                    <a:pt x="159897" y="361590"/>
                  </a:lnTo>
                  <a:lnTo>
                    <a:pt x="159942" y="355015"/>
                  </a:lnTo>
                  <a:lnTo>
                    <a:pt x="159983" y="348441"/>
                  </a:lnTo>
                  <a:lnTo>
                    <a:pt x="160020" y="341867"/>
                  </a:lnTo>
                  <a:lnTo>
                    <a:pt x="160054" y="335292"/>
                  </a:lnTo>
                  <a:lnTo>
                    <a:pt x="160084" y="328718"/>
                  </a:lnTo>
                  <a:lnTo>
                    <a:pt x="160109" y="322143"/>
                  </a:lnTo>
                  <a:lnTo>
                    <a:pt x="160132" y="315569"/>
                  </a:lnTo>
                  <a:lnTo>
                    <a:pt x="160152" y="308995"/>
                  </a:lnTo>
                  <a:lnTo>
                    <a:pt x="160169" y="302420"/>
                  </a:lnTo>
                  <a:lnTo>
                    <a:pt x="160184" y="295846"/>
                  </a:lnTo>
                  <a:lnTo>
                    <a:pt x="160197" y="289272"/>
                  </a:lnTo>
                  <a:lnTo>
                    <a:pt x="160208" y="282697"/>
                  </a:lnTo>
                  <a:lnTo>
                    <a:pt x="160217" y="276123"/>
                  </a:lnTo>
                  <a:lnTo>
                    <a:pt x="160225" y="269549"/>
                  </a:lnTo>
                  <a:lnTo>
                    <a:pt x="160231" y="262974"/>
                  </a:lnTo>
                  <a:lnTo>
                    <a:pt x="160236" y="256400"/>
                  </a:lnTo>
                  <a:lnTo>
                    <a:pt x="160240" y="249825"/>
                  </a:lnTo>
                  <a:lnTo>
                    <a:pt x="160243" y="243251"/>
                  </a:lnTo>
                  <a:lnTo>
                    <a:pt x="160246" y="236677"/>
                  </a:lnTo>
                  <a:lnTo>
                    <a:pt x="160248" y="230102"/>
                  </a:lnTo>
                  <a:lnTo>
                    <a:pt x="160249" y="223528"/>
                  </a:lnTo>
                  <a:lnTo>
                    <a:pt x="160250" y="216954"/>
                  </a:lnTo>
                  <a:lnTo>
                    <a:pt x="160250" y="210379"/>
                  </a:lnTo>
                  <a:lnTo>
                    <a:pt x="160250" y="203805"/>
                  </a:lnTo>
                  <a:lnTo>
                    <a:pt x="160249" y="197230"/>
                  </a:lnTo>
                  <a:lnTo>
                    <a:pt x="160248" y="190656"/>
                  </a:lnTo>
                  <a:lnTo>
                    <a:pt x="160246" y="184082"/>
                  </a:lnTo>
                  <a:lnTo>
                    <a:pt x="160244" y="177507"/>
                  </a:lnTo>
                  <a:lnTo>
                    <a:pt x="160242" y="170933"/>
                  </a:lnTo>
                  <a:lnTo>
                    <a:pt x="160238" y="164359"/>
                  </a:lnTo>
                  <a:lnTo>
                    <a:pt x="160235" y="157784"/>
                  </a:lnTo>
                  <a:lnTo>
                    <a:pt x="160230" y="151210"/>
                  </a:lnTo>
                  <a:lnTo>
                    <a:pt x="160225" y="144636"/>
                  </a:lnTo>
                  <a:lnTo>
                    <a:pt x="160219" y="138061"/>
                  </a:lnTo>
                  <a:lnTo>
                    <a:pt x="160212" y="131487"/>
                  </a:lnTo>
                  <a:lnTo>
                    <a:pt x="160205" y="124912"/>
                  </a:lnTo>
                  <a:lnTo>
                    <a:pt x="160197" y="118338"/>
                  </a:lnTo>
                  <a:lnTo>
                    <a:pt x="160188" y="111764"/>
                  </a:lnTo>
                  <a:lnTo>
                    <a:pt x="160179" y="105189"/>
                  </a:lnTo>
                  <a:lnTo>
                    <a:pt x="160169" y="98615"/>
                  </a:lnTo>
                  <a:lnTo>
                    <a:pt x="160158" y="92041"/>
                  </a:lnTo>
                  <a:lnTo>
                    <a:pt x="160147" y="85466"/>
                  </a:lnTo>
                  <a:lnTo>
                    <a:pt x="160136" y="78892"/>
                  </a:lnTo>
                  <a:lnTo>
                    <a:pt x="160125" y="72318"/>
                  </a:lnTo>
                  <a:lnTo>
                    <a:pt x="160114" y="65743"/>
                  </a:lnTo>
                  <a:lnTo>
                    <a:pt x="160103" y="59169"/>
                  </a:lnTo>
                  <a:lnTo>
                    <a:pt x="160092" y="52594"/>
                  </a:lnTo>
                  <a:lnTo>
                    <a:pt x="160082" y="46020"/>
                  </a:lnTo>
                  <a:lnTo>
                    <a:pt x="160073" y="39446"/>
                  </a:lnTo>
                  <a:lnTo>
                    <a:pt x="160065" y="32871"/>
                  </a:lnTo>
                  <a:lnTo>
                    <a:pt x="160058" y="26297"/>
                  </a:lnTo>
                  <a:lnTo>
                    <a:pt x="160053" y="19723"/>
                  </a:lnTo>
                  <a:lnTo>
                    <a:pt x="160049" y="13148"/>
                  </a:lnTo>
                  <a:lnTo>
                    <a:pt x="160046" y="6574"/>
                  </a:lnTo>
                  <a:lnTo>
                    <a:pt x="160046" y="0"/>
                  </a:lnTo>
                  <a:lnTo>
                    <a:pt x="160470" y="0"/>
                  </a:lnTo>
                  <a:lnTo>
                    <a:pt x="160469" y="6574"/>
                  </a:lnTo>
                  <a:lnTo>
                    <a:pt x="160467" y="13148"/>
                  </a:lnTo>
                  <a:lnTo>
                    <a:pt x="160463" y="19723"/>
                  </a:lnTo>
                  <a:lnTo>
                    <a:pt x="160457" y="26297"/>
                  </a:lnTo>
                  <a:lnTo>
                    <a:pt x="160450" y="32871"/>
                  </a:lnTo>
                  <a:lnTo>
                    <a:pt x="160442" y="39446"/>
                  </a:lnTo>
                  <a:lnTo>
                    <a:pt x="160433" y="46020"/>
                  </a:lnTo>
                  <a:lnTo>
                    <a:pt x="160423" y="52594"/>
                  </a:lnTo>
                  <a:lnTo>
                    <a:pt x="160413" y="59169"/>
                  </a:lnTo>
                  <a:lnTo>
                    <a:pt x="160402" y="65743"/>
                  </a:lnTo>
                  <a:lnTo>
                    <a:pt x="160391" y="72318"/>
                  </a:lnTo>
                  <a:lnTo>
                    <a:pt x="160379" y="78892"/>
                  </a:lnTo>
                  <a:lnTo>
                    <a:pt x="160368" y="85466"/>
                  </a:lnTo>
                  <a:lnTo>
                    <a:pt x="160357" y="92041"/>
                  </a:lnTo>
                  <a:lnTo>
                    <a:pt x="160347" y="98615"/>
                  </a:lnTo>
                  <a:lnTo>
                    <a:pt x="160337" y="105189"/>
                  </a:lnTo>
                  <a:lnTo>
                    <a:pt x="160327" y="111764"/>
                  </a:lnTo>
                  <a:lnTo>
                    <a:pt x="160318" y="118338"/>
                  </a:lnTo>
                  <a:lnTo>
                    <a:pt x="160310" y="124912"/>
                  </a:lnTo>
                  <a:lnTo>
                    <a:pt x="160303" y="131487"/>
                  </a:lnTo>
                  <a:lnTo>
                    <a:pt x="160296" y="138061"/>
                  </a:lnTo>
                  <a:lnTo>
                    <a:pt x="160291" y="144636"/>
                  </a:lnTo>
                  <a:lnTo>
                    <a:pt x="160285" y="151210"/>
                  </a:lnTo>
                  <a:lnTo>
                    <a:pt x="160281" y="157784"/>
                  </a:lnTo>
                  <a:lnTo>
                    <a:pt x="160277" y="164359"/>
                  </a:lnTo>
                  <a:lnTo>
                    <a:pt x="160274" y="170933"/>
                  </a:lnTo>
                  <a:lnTo>
                    <a:pt x="160271" y="177507"/>
                  </a:lnTo>
                  <a:lnTo>
                    <a:pt x="160269" y="184082"/>
                  </a:lnTo>
                  <a:lnTo>
                    <a:pt x="160267" y="190656"/>
                  </a:lnTo>
                  <a:lnTo>
                    <a:pt x="160266" y="197230"/>
                  </a:lnTo>
                  <a:lnTo>
                    <a:pt x="160266" y="203805"/>
                  </a:lnTo>
                  <a:lnTo>
                    <a:pt x="160265" y="210379"/>
                  </a:lnTo>
                  <a:lnTo>
                    <a:pt x="160266" y="216954"/>
                  </a:lnTo>
                  <a:lnTo>
                    <a:pt x="160266" y="223528"/>
                  </a:lnTo>
                  <a:lnTo>
                    <a:pt x="160268" y="230102"/>
                  </a:lnTo>
                  <a:lnTo>
                    <a:pt x="160270" y="236677"/>
                  </a:lnTo>
                  <a:lnTo>
                    <a:pt x="160272" y="243251"/>
                  </a:lnTo>
                  <a:lnTo>
                    <a:pt x="160275" y="249825"/>
                  </a:lnTo>
                  <a:lnTo>
                    <a:pt x="160280" y="256400"/>
                  </a:lnTo>
                  <a:lnTo>
                    <a:pt x="160285" y="262974"/>
                  </a:lnTo>
                  <a:lnTo>
                    <a:pt x="160291" y="269549"/>
                  </a:lnTo>
                  <a:lnTo>
                    <a:pt x="160298" y="276123"/>
                  </a:lnTo>
                  <a:lnTo>
                    <a:pt x="160307" y="282697"/>
                  </a:lnTo>
                  <a:lnTo>
                    <a:pt x="160318" y="289272"/>
                  </a:lnTo>
                  <a:lnTo>
                    <a:pt x="160331" y="295846"/>
                  </a:lnTo>
                  <a:lnTo>
                    <a:pt x="160346" y="302420"/>
                  </a:lnTo>
                  <a:lnTo>
                    <a:pt x="160363" y="308995"/>
                  </a:lnTo>
                  <a:lnTo>
                    <a:pt x="160383" y="315569"/>
                  </a:lnTo>
                  <a:lnTo>
                    <a:pt x="160406" y="322143"/>
                  </a:lnTo>
                  <a:lnTo>
                    <a:pt x="160432" y="328718"/>
                  </a:lnTo>
                  <a:lnTo>
                    <a:pt x="160462" y="335292"/>
                  </a:lnTo>
                  <a:lnTo>
                    <a:pt x="160495" y="341867"/>
                  </a:lnTo>
                  <a:lnTo>
                    <a:pt x="160532" y="348441"/>
                  </a:lnTo>
                  <a:lnTo>
                    <a:pt x="160573" y="355015"/>
                  </a:lnTo>
                  <a:lnTo>
                    <a:pt x="160619" y="361590"/>
                  </a:lnTo>
                  <a:lnTo>
                    <a:pt x="160668" y="368164"/>
                  </a:lnTo>
                  <a:lnTo>
                    <a:pt x="160723" y="374738"/>
                  </a:lnTo>
                  <a:lnTo>
                    <a:pt x="160783" y="381313"/>
                  </a:lnTo>
                  <a:lnTo>
                    <a:pt x="160847" y="387887"/>
                  </a:lnTo>
                  <a:lnTo>
                    <a:pt x="160916" y="394461"/>
                  </a:lnTo>
                  <a:lnTo>
                    <a:pt x="160990" y="401036"/>
                  </a:lnTo>
                  <a:lnTo>
                    <a:pt x="161068" y="407610"/>
                  </a:lnTo>
                  <a:lnTo>
                    <a:pt x="161151" y="414185"/>
                  </a:lnTo>
                  <a:lnTo>
                    <a:pt x="161240" y="420759"/>
                  </a:lnTo>
                  <a:lnTo>
                    <a:pt x="161334" y="427333"/>
                  </a:lnTo>
                  <a:lnTo>
                    <a:pt x="161432" y="433908"/>
                  </a:lnTo>
                  <a:lnTo>
                    <a:pt x="161535" y="440482"/>
                  </a:lnTo>
                  <a:lnTo>
                    <a:pt x="161643" y="447056"/>
                  </a:lnTo>
                  <a:lnTo>
                    <a:pt x="161757" y="453631"/>
                  </a:lnTo>
                  <a:lnTo>
                    <a:pt x="161876" y="460205"/>
                  </a:lnTo>
                  <a:lnTo>
                    <a:pt x="162001" y="466780"/>
                  </a:lnTo>
                  <a:lnTo>
                    <a:pt x="162133" y="473354"/>
                  </a:lnTo>
                  <a:lnTo>
                    <a:pt x="162272" y="479928"/>
                  </a:lnTo>
                  <a:lnTo>
                    <a:pt x="162418" y="486503"/>
                  </a:lnTo>
                  <a:lnTo>
                    <a:pt x="162572" y="493077"/>
                  </a:lnTo>
                  <a:lnTo>
                    <a:pt x="162736" y="499651"/>
                  </a:lnTo>
                  <a:lnTo>
                    <a:pt x="162912" y="506226"/>
                  </a:lnTo>
                  <a:lnTo>
                    <a:pt x="163101" y="512800"/>
                  </a:lnTo>
                  <a:lnTo>
                    <a:pt x="163304" y="519374"/>
                  </a:lnTo>
                  <a:lnTo>
                    <a:pt x="163523" y="525949"/>
                  </a:lnTo>
                  <a:lnTo>
                    <a:pt x="163759" y="532523"/>
                  </a:lnTo>
                  <a:lnTo>
                    <a:pt x="164013" y="539098"/>
                  </a:lnTo>
                  <a:lnTo>
                    <a:pt x="164290" y="545672"/>
                  </a:lnTo>
                  <a:lnTo>
                    <a:pt x="164595" y="552246"/>
                  </a:lnTo>
                  <a:lnTo>
                    <a:pt x="164926" y="558821"/>
                  </a:lnTo>
                  <a:lnTo>
                    <a:pt x="165287" y="565395"/>
                  </a:lnTo>
                  <a:lnTo>
                    <a:pt x="165679" y="571969"/>
                  </a:lnTo>
                  <a:lnTo>
                    <a:pt x="166105" y="578544"/>
                  </a:lnTo>
                  <a:lnTo>
                    <a:pt x="166568" y="585118"/>
                  </a:lnTo>
                  <a:lnTo>
                    <a:pt x="167073" y="591692"/>
                  </a:lnTo>
                  <a:lnTo>
                    <a:pt x="167625" y="598267"/>
                  </a:lnTo>
                  <a:lnTo>
                    <a:pt x="168223" y="604841"/>
                  </a:lnTo>
                  <a:lnTo>
                    <a:pt x="168866" y="611416"/>
                  </a:lnTo>
                  <a:lnTo>
                    <a:pt x="169559" y="617990"/>
                  </a:lnTo>
                  <a:lnTo>
                    <a:pt x="170301" y="624564"/>
                  </a:lnTo>
                  <a:lnTo>
                    <a:pt x="171096" y="631139"/>
                  </a:lnTo>
                  <a:lnTo>
                    <a:pt x="171952" y="637713"/>
                  </a:lnTo>
                  <a:lnTo>
                    <a:pt x="172863" y="644287"/>
                  </a:lnTo>
                  <a:lnTo>
                    <a:pt x="173827" y="650862"/>
                  </a:lnTo>
                  <a:lnTo>
                    <a:pt x="174845" y="657436"/>
                  </a:lnTo>
                  <a:lnTo>
                    <a:pt x="175914" y="664011"/>
                  </a:lnTo>
                  <a:lnTo>
                    <a:pt x="177033" y="670585"/>
                  </a:lnTo>
                  <a:lnTo>
                    <a:pt x="178203" y="677159"/>
                  </a:lnTo>
                  <a:lnTo>
                    <a:pt x="179427" y="683734"/>
                  </a:lnTo>
                  <a:lnTo>
                    <a:pt x="180694" y="690308"/>
                  </a:lnTo>
                  <a:lnTo>
                    <a:pt x="182001" y="696882"/>
                  </a:lnTo>
                  <a:lnTo>
                    <a:pt x="183344" y="703457"/>
                  </a:lnTo>
                  <a:lnTo>
                    <a:pt x="184722" y="710031"/>
                  </a:lnTo>
                  <a:lnTo>
                    <a:pt x="186132" y="716605"/>
                  </a:lnTo>
                  <a:lnTo>
                    <a:pt x="187572" y="723180"/>
                  </a:lnTo>
                  <a:lnTo>
                    <a:pt x="189040" y="729754"/>
                  </a:lnTo>
                  <a:lnTo>
                    <a:pt x="190531" y="736329"/>
                  </a:lnTo>
                  <a:lnTo>
                    <a:pt x="192044" y="742903"/>
                  </a:lnTo>
                  <a:lnTo>
                    <a:pt x="193576" y="749477"/>
                  </a:lnTo>
                  <a:lnTo>
                    <a:pt x="195130" y="756052"/>
                  </a:lnTo>
                  <a:lnTo>
                    <a:pt x="196703" y="762626"/>
                  </a:lnTo>
                  <a:lnTo>
                    <a:pt x="198302" y="769200"/>
                  </a:lnTo>
                  <a:lnTo>
                    <a:pt x="199924" y="775775"/>
                  </a:lnTo>
                  <a:lnTo>
                    <a:pt x="201572" y="782349"/>
                  </a:lnTo>
                  <a:lnTo>
                    <a:pt x="203247" y="788923"/>
                  </a:lnTo>
                  <a:lnTo>
                    <a:pt x="204953" y="795498"/>
                  </a:lnTo>
                  <a:lnTo>
                    <a:pt x="206692" y="802072"/>
                  </a:lnTo>
                  <a:lnTo>
                    <a:pt x="208470" y="808647"/>
                  </a:lnTo>
                  <a:lnTo>
                    <a:pt x="210295" y="815221"/>
                  </a:lnTo>
                  <a:lnTo>
                    <a:pt x="212163" y="821795"/>
                  </a:lnTo>
                  <a:lnTo>
                    <a:pt x="214078" y="828370"/>
                  </a:lnTo>
                  <a:lnTo>
                    <a:pt x="216041" y="834944"/>
                  </a:lnTo>
                  <a:lnTo>
                    <a:pt x="218054" y="841518"/>
                  </a:lnTo>
                  <a:lnTo>
                    <a:pt x="220117" y="848093"/>
                  </a:lnTo>
                  <a:lnTo>
                    <a:pt x="222240" y="854667"/>
                  </a:lnTo>
                  <a:lnTo>
                    <a:pt x="224417" y="861242"/>
                  </a:lnTo>
                  <a:lnTo>
                    <a:pt x="226643" y="867816"/>
                  </a:lnTo>
                  <a:lnTo>
                    <a:pt x="228916" y="874390"/>
                  </a:lnTo>
                  <a:lnTo>
                    <a:pt x="231235" y="880965"/>
                  </a:lnTo>
                  <a:lnTo>
                    <a:pt x="233594" y="887539"/>
                  </a:lnTo>
                  <a:lnTo>
                    <a:pt x="235991" y="894113"/>
                  </a:lnTo>
                  <a:lnTo>
                    <a:pt x="238425" y="900688"/>
                  </a:lnTo>
                  <a:lnTo>
                    <a:pt x="240885" y="907262"/>
                  </a:lnTo>
                  <a:lnTo>
                    <a:pt x="243362" y="913836"/>
                  </a:lnTo>
                  <a:lnTo>
                    <a:pt x="245851" y="920411"/>
                  </a:lnTo>
                  <a:lnTo>
                    <a:pt x="248346" y="926985"/>
                  </a:lnTo>
                  <a:lnTo>
                    <a:pt x="250838" y="933560"/>
                  </a:lnTo>
                  <a:lnTo>
                    <a:pt x="253321" y="940134"/>
                  </a:lnTo>
                  <a:lnTo>
                    <a:pt x="255781" y="946708"/>
                  </a:lnTo>
                  <a:lnTo>
                    <a:pt x="258214" y="953283"/>
                  </a:lnTo>
                  <a:lnTo>
                    <a:pt x="260613" y="959857"/>
                  </a:lnTo>
                  <a:lnTo>
                    <a:pt x="262970" y="966431"/>
                  </a:lnTo>
                  <a:lnTo>
                    <a:pt x="265279" y="973006"/>
                  </a:lnTo>
                  <a:lnTo>
                    <a:pt x="267534" y="979580"/>
                  </a:lnTo>
                  <a:lnTo>
                    <a:pt x="269719" y="986154"/>
                  </a:lnTo>
                  <a:lnTo>
                    <a:pt x="271833" y="992729"/>
                  </a:lnTo>
                  <a:lnTo>
                    <a:pt x="273875" y="999303"/>
                  </a:lnTo>
                  <a:lnTo>
                    <a:pt x="275844" y="1005878"/>
                  </a:lnTo>
                  <a:lnTo>
                    <a:pt x="277737" y="1012452"/>
                  </a:lnTo>
                  <a:lnTo>
                    <a:pt x="279552" y="1019026"/>
                  </a:lnTo>
                  <a:lnTo>
                    <a:pt x="281288" y="1025601"/>
                  </a:lnTo>
                  <a:lnTo>
                    <a:pt x="282931" y="1032175"/>
                  </a:lnTo>
                  <a:lnTo>
                    <a:pt x="284499" y="1038749"/>
                  </a:lnTo>
                  <a:lnTo>
                    <a:pt x="285996" y="1045324"/>
                  </a:lnTo>
                  <a:lnTo>
                    <a:pt x="287424" y="1051898"/>
                  </a:lnTo>
                  <a:lnTo>
                    <a:pt x="288788" y="1058473"/>
                  </a:lnTo>
                  <a:lnTo>
                    <a:pt x="290093" y="1065047"/>
                  </a:lnTo>
                  <a:lnTo>
                    <a:pt x="291339" y="1071621"/>
                  </a:lnTo>
                  <a:lnTo>
                    <a:pt x="292535" y="1078196"/>
                  </a:lnTo>
                  <a:lnTo>
                    <a:pt x="293691" y="1084770"/>
                  </a:lnTo>
                  <a:lnTo>
                    <a:pt x="294815" y="1091344"/>
                  </a:lnTo>
                  <a:lnTo>
                    <a:pt x="295911" y="1097919"/>
                  </a:lnTo>
                  <a:lnTo>
                    <a:pt x="296985" y="1104493"/>
                  </a:lnTo>
                  <a:lnTo>
                    <a:pt x="298041" y="1111067"/>
                  </a:lnTo>
                  <a:lnTo>
                    <a:pt x="299083" y="1117642"/>
                  </a:lnTo>
                  <a:lnTo>
                    <a:pt x="300116" y="1124216"/>
                  </a:lnTo>
                  <a:lnTo>
                    <a:pt x="301142" y="1130791"/>
                  </a:lnTo>
                  <a:lnTo>
                    <a:pt x="302162" y="1137365"/>
                  </a:lnTo>
                  <a:lnTo>
                    <a:pt x="303175" y="1143939"/>
                  </a:lnTo>
                  <a:lnTo>
                    <a:pt x="304180" y="1150514"/>
                  </a:lnTo>
                  <a:lnTo>
                    <a:pt x="305175" y="1157088"/>
                  </a:lnTo>
                  <a:lnTo>
                    <a:pt x="306153" y="1163662"/>
                  </a:lnTo>
                  <a:lnTo>
                    <a:pt x="307113" y="1170237"/>
                  </a:lnTo>
                  <a:lnTo>
                    <a:pt x="308050" y="1176811"/>
                  </a:lnTo>
                  <a:lnTo>
                    <a:pt x="308959" y="1183385"/>
                  </a:lnTo>
                  <a:lnTo>
                    <a:pt x="309836" y="1189960"/>
                  </a:lnTo>
                  <a:lnTo>
                    <a:pt x="310676" y="1196534"/>
                  </a:lnTo>
                  <a:lnTo>
                    <a:pt x="311471" y="1203109"/>
                  </a:lnTo>
                  <a:lnTo>
                    <a:pt x="312216" y="1209683"/>
                  </a:lnTo>
                  <a:lnTo>
                    <a:pt x="312914" y="1216257"/>
                  </a:lnTo>
                  <a:lnTo>
                    <a:pt x="313565" y="1222832"/>
                  </a:lnTo>
                  <a:lnTo>
                    <a:pt x="314166" y="1229406"/>
                  </a:lnTo>
                  <a:lnTo>
                    <a:pt x="314721" y="1235980"/>
                  </a:lnTo>
                  <a:lnTo>
                    <a:pt x="315230" y="1242555"/>
                  </a:lnTo>
                  <a:lnTo>
                    <a:pt x="315688" y="1249129"/>
                  </a:lnTo>
                  <a:lnTo>
                    <a:pt x="316107" y="1255704"/>
                  </a:lnTo>
                  <a:lnTo>
                    <a:pt x="316492" y="1262278"/>
                  </a:lnTo>
                  <a:lnTo>
                    <a:pt x="316847" y="1268852"/>
                  </a:lnTo>
                  <a:lnTo>
                    <a:pt x="317176" y="1275427"/>
                  </a:lnTo>
                  <a:lnTo>
                    <a:pt x="317483" y="1282001"/>
                  </a:lnTo>
                  <a:lnTo>
                    <a:pt x="317771" y="1288575"/>
                  </a:lnTo>
                  <a:lnTo>
                    <a:pt x="318043" y="1295150"/>
                  </a:lnTo>
                  <a:lnTo>
                    <a:pt x="318303" y="1301724"/>
                  </a:lnTo>
                  <a:lnTo>
                    <a:pt x="318553" y="1308298"/>
                  </a:lnTo>
                  <a:lnTo>
                    <a:pt x="318793" y="1314873"/>
                  </a:lnTo>
                  <a:lnTo>
                    <a:pt x="319024" y="1321447"/>
                  </a:lnTo>
                  <a:lnTo>
                    <a:pt x="319246" y="1328022"/>
                  </a:lnTo>
                  <a:lnTo>
                    <a:pt x="319455" y="1334596"/>
                  </a:lnTo>
                  <a:lnTo>
                    <a:pt x="319650" y="1341170"/>
                  </a:lnTo>
                  <a:lnTo>
                    <a:pt x="319830" y="1347745"/>
                  </a:lnTo>
                  <a:lnTo>
                    <a:pt x="319993" y="1354319"/>
                  </a:lnTo>
                  <a:lnTo>
                    <a:pt x="320138" y="1360893"/>
                  </a:lnTo>
                  <a:lnTo>
                    <a:pt x="320264" y="1367468"/>
                  </a:lnTo>
                  <a:lnTo>
                    <a:pt x="320367" y="1374042"/>
                  </a:lnTo>
                  <a:lnTo>
                    <a:pt x="320442" y="1380616"/>
                  </a:lnTo>
                  <a:lnTo>
                    <a:pt x="320492" y="1387191"/>
                  </a:lnTo>
                  <a:lnTo>
                    <a:pt x="320516" y="1393765"/>
                  </a:lnTo>
                  <a:lnTo>
                    <a:pt x="320513" y="1400340"/>
                  </a:lnTo>
                  <a:lnTo>
                    <a:pt x="320483" y="1406914"/>
                  </a:lnTo>
                  <a:lnTo>
                    <a:pt x="320423" y="1413488"/>
                  </a:lnTo>
                  <a:lnTo>
                    <a:pt x="320332" y="1420063"/>
                  </a:lnTo>
                  <a:lnTo>
                    <a:pt x="320204" y="1426637"/>
                  </a:lnTo>
                  <a:lnTo>
                    <a:pt x="320043" y="1433211"/>
                  </a:lnTo>
                  <a:lnTo>
                    <a:pt x="319847" y="1439786"/>
                  </a:lnTo>
                  <a:lnTo>
                    <a:pt x="319614" y="1446360"/>
                  </a:lnTo>
                  <a:lnTo>
                    <a:pt x="319341" y="1452935"/>
                  </a:lnTo>
                  <a:lnTo>
                    <a:pt x="319027" y="1459509"/>
                  </a:lnTo>
                  <a:lnTo>
                    <a:pt x="318664" y="1466083"/>
                  </a:lnTo>
                  <a:lnTo>
                    <a:pt x="318251" y="1472658"/>
                  </a:lnTo>
                  <a:lnTo>
                    <a:pt x="317790" y="1479232"/>
                  </a:lnTo>
                  <a:lnTo>
                    <a:pt x="317282" y="1485806"/>
                  </a:lnTo>
                  <a:lnTo>
                    <a:pt x="316725" y="1492381"/>
                  </a:lnTo>
                  <a:lnTo>
                    <a:pt x="316120" y="1498955"/>
                  </a:lnTo>
                  <a:lnTo>
                    <a:pt x="315467" y="1505529"/>
                  </a:lnTo>
                  <a:lnTo>
                    <a:pt x="314760" y="1512104"/>
                  </a:lnTo>
                  <a:lnTo>
                    <a:pt x="314012" y="1518678"/>
                  </a:lnTo>
                  <a:lnTo>
                    <a:pt x="313227" y="1525253"/>
                  </a:lnTo>
                  <a:lnTo>
                    <a:pt x="312408" y="1531827"/>
                  </a:lnTo>
                  <a:lnTo>
                    <a:pt x="311561" y="1538401"/>
                  </a:lnTo>
                  <a:lnTo>
                    <a:pt x="310690" y="1544976"/>
                  </a:lnTo>
                  <a:lnTo>
                    <a:pt x="309800" y="1551550"/>
                  </a:lnTo>
                  <a:lnTo>
                    <a:pt x="308898" y="1558124"/>
                  </a:lnTo>
                  <a:lnTo>
                    <a:pt x="307990" y="1564699"/>
                  </a:lnTo>
                  <a:lnTo>
                    <a:pt x="307081" y="1571273"/>
                  </a:lnTo>
                  <a:lnTo>
                    <a:pt x="306176" y="1577847"/>
                  </a:lnTo>
                  <a:lnTo>
                    <a:pt x="305278" y="1584422"/>
                  </a:lnTo>
                  <a:lnTo>
                    <a:pt x="304389" y="1590996"/>
                  </a:lnTo>
                  <a:lnTo>
                    <a:pt x="303516" y="1597571"/>
                  </a:lnTo>
                  <a:lnTo>
                    <a:pt x="302657" y="1604145"/>
                  </a:lnTo>
                  <a:lnTo>
                    <a:pt x="301812" y="1610719"/>
                  </a:lnTo>
                  <a:lnTo>
                    <a:pt x="300981" y="1617294"/>
                  </a:lnTo>
                  <a:lnTo>
                    <a:pt x="300163" y="1623868"/>
                  </a:lnTo>
                  <a:lnTo>
                    <a:pt x="299356" y="1630442"/>
                  </a:lnTo>
                  <a:lnTo>
                    <a:pt x="298558" y="1637017"/>
                  </a:lnTo>
                  <a:lnTo>
                    <a:pt x="297766" y="1643591"/>
                  </a:lnTo>
                  <a:lnTo>
                    <a:pt x="296977" y="1650166"/>
                  </a:lnTo>
                  <a:lnTo>
                    <a:pt x="296187" y="1656740"/>
                  </a:lnTo>
                  <a:lnTo>
                    <a:pt x="295393" y="1663314"/>
                  </a:lnTo>
                  <a:lnTo>
                    <a:pt x="294592" y="1669889"/>
                  </a:lnTo>
                  <a:lnTo>
                    <a:pt x="293782" y="1676463"/>
                  </a:lnTo>
                  <a:lnTo>
                    <a:pt x="292957" y="1683037"/>
                  </a:lnTo>
                  <a:lnTo>
                    <a:pt x="292114" y="1689612"/>
                  </a:lnTo>
                  <a:lnTo>
                    <a:pt x="291253" y="1696186"/>
                  </a:lnTo>
                  <a:lnTo>
                    <a:pt x="290372" y="1702760"/>
                  </a:lnTo>
                  <a:lnTo>
                    <a:pt x="289468" y="1709335"/>
                  </a:lnTo>
                  <a:lnTo>
                    <a:pt x="288541" y="1715909"/>
                  </a:lnTo>
                  <a:lnTo>
                    <a:pt x="287589" y="1722484"/>
                  </a:lnTo>
                  <a:lnTo>
                    <a:pt x="286607" y="1729058"/>
                  </a:lnTo>
                  <a:lnTo>
                    <a:pt x="285598" y="1735632"/>
                  </a:lnTo>
                  <a:lnTo>
                    <a:pt x="284564" y="1742207"/>
                  </a:lnTo>
                  <a:lnTo>
                    <a:pt x="283504" y="1748781"/>
                  </a:lnTo>
                  <a:lnTo>
                    <a:pt x="282420" y="1755355"/>
                  </a:lnTo>
                  <a:lnTo>
                    <a:pt x="281312" y="1761930"/>
                  </a:lnTo>
                  <a:lnTo>
                    <a:pt x="280181" y="1768504"/>
                  </a:lnTo>
                  <a:lnTo>
                    <a:pt x="279028" y="1775078"/>
                  </a:lnTo>
                  <a:lnTo>
                    <a:pt x="277858" y="1781653"/>
                  </a:lnTo>
                  <a:lnTo>
                    <a:pt x="276674" y="1788227"/>
                  </a:lnTo>
                  <a:lnTo>
                    <a:pt x="275480" y="1794802"/>
                  </a:lnTo>
                  <a:lnTo>
                    <a:pt x="274278" y="1801376"/>
                  </a:lnTo>
                  <a:lnTo>
                    <a:pt x="273072" y="1807950"/>
                  </a:lnTo>
                  <a:lnTo>
                    <a:pt x="271865" y="1814525"/>
                  </a:lnTo>
                  <a:lnTo>
                    <a:pt x="270662" y="1821099"/>
                  </a:lnTo>
                  <a:lnTo>
                    <a:pt x="269466" y="1827673"/>
                  </a:lnTo>
                  <a:lnTo>
                    <a:pt x="268280" y="1834248"/>
                  </a:lnTo>
                  <a:lnTo>
                    <a:pt x="267105" y="1840822"/>
                  </a:lnTo>
                  <a:lnTo>
                    <a:pt x="265943" y="1847397"/>
                  </a:lnTo>
                  <a:lnTo>
                    <a:pt x="264796" y="1853971"/>
                  </a:lnTo>
                  <a:lnTo>
                    <a:pt x="263667" y="1860545"/>
                  </a:lnTo>
                  <a:lnTo>
                    <a:pt x="262552" y="1867120"/>
                  </a:lnTo>
                  <a:lnTo>
                    <a:pt x="261452" y="1873694"/>
                  </a:lnTo>
                  <a:lnTo>
                    <a:pt x="260363" y="1880268"/>
                  </a:lnTo>
                  <a:lnTo>
                    <a:pt x="259285" y="1886843"/>
                  </a:lnTo>
                  <a:lnTo>
                    <a:pt x="258215" y="1893417"/>
                  </a:lnTo>
                  <a:lnTo>
                    <a:pt x="257151" y="1899991"/>
                  </a:lnTo>
                  <a:lnTo>
                    <a:pt x="256091" y="1906566"/>
                  </a:lnTo>
                  <a:lnTo>
                    <a:pt x="255031" y="1913140"/>
                  </a:lnTo>
                  <a:lnTo>
                    <a:pt x="253970" y="1919715"/>
                  </a:lnTo>
                  <a:lnTo>
                    <a:pt x="252907" y="1926289"/>
                  </a:lnTo>
                  <a:lnTo>
                    <a:pt x="251840" y="1932863"/>
                  </a:lnTo>
                  <a:lnTo>
                    <a:pt x="250770" y="1939438"/>
                  </a:lnTo>
                  <a:lnTo>
                    <a:pt x="249695" y="1946012"/>
                  </a:lnTo>
                  <a:lnTo>
                    <a:pt x="248618" y="1952586"/>
                  </a:lnTo>
                  <a:lnTo>
                    <a:pt x="247539" y="1959161"/>
                  </a:lnTo>
                  <a:lnTo>
                    <a:pt x="246461" y="1965735"/>
                  </a:lnTo>
                  <a:lnTo>
                    <a:pt x="245386" y="1972309"/>
                  </a:lnTo>
                  <a:lnTo>
                    <a:pt x="244315" y="1978884"/>
                  </a:lnTo>
                  <a:lnTo>
                    <a:pt x="243250" y="1985458"/>
                  </a:lnTo>
                  <a:lnTo>
                    <a:pt x="242194" y="1992033"/>
                  </a:lnTo>
                  <a:lnTo>
                    <a:pt x="241148" y="1998607"/>
                  </a:lnTo>
                  <a:lnTo>
                    <a:pt x="240112" y="2005181"/>
                  </a:lnTo>
                  <a:lnTo>
                    <a:pt x="239086" y="2011756"/>
                  </a:lnTo>
                  <a:lnTo>
                    <a:pt x="238068" y="2018330"/>
                  </a:lnTo>
                  <a:lnTo>
                    <a:pt x="237059" y="2024904"/>
                  </a:lnTo>
                  <a:lnTo>
                    <a:pt x="236056" y="2031479"/>
                  </a:lnTo>
                  <a:lnTo>
                    <a:pt x="235055" y="2038053"/>
                  </a:lnTo>
                  <a:lnTo>
                    <a:pt x="234054" y="2044628"/>
                  </a:lnTo>
                  <a:lnTo>
                    <a:pt x="233049" y="2051202"/>
                  </a:lnTo>
                  <a:lnTo>
                    <a:pt x="232037" y="2057776"/>
                  </a:lnTo>
                  <a:lnTo>
                    <a:pt x="231015" y="2064351"/>
                  </a:lnTo>
                  <a:lnTo>
                    <a:pt x="229980" y="2070925"/>
                  </a:lnTo>
                  <a:lnTo>
                    <a:pt x="228926" y="2077499"/>
                  </a:lnTo>
                  <a:lnTo>
                    <a:pt x="227853" y="2084074"/>
                  </a:lnTo>
                  <a:lnTo>
                    <a:pt x="226762" y="2090648"/>
                  </a:lnTo>
                  <a:lnTo>
                    <a:pt x="225651" y="2097222"/>
                  </a:lnTo>
                  <a:lnTo>
                    <a:pt x="224522" y="2103797"/>
                  </a:lnTo>
                  <a:lnTo>
                    <a:pt x="223376" y="2110371"/>
                  </a:lnTo>
                  <a:lnTo>
                    <a:pt x="222216" y="2116946"/>
                  </a:lnTo>
                  <a:lnTo>
                    <a:pt x="221042" y="2123520"/>
                  </a:lnTo>
                  <a:lnTo>
                    <a:pt x="219862" y="2130094"/>
                  </a:lnTo>
                  <a:lnTo>
                    <a:pt x="218679" y="2136669"/>
                  </a:lnTo>
                  <a:lnTo>
                    <a:pt x="217498" y="2143243"/>
                  </a:lnTo>
                  <a:lnTo>
                    <a:pt x="216324" y="2149817"/>
                  </a:lnTo>
                  <a:lnTo>
                    <a:pt x="215160" y="2156392"/>
                  </a:lnTo>
                  <a:lnTo>
                    <a:pt x="214012" y="2162966"/>
                  </a:lnTo>
                  <a:lnTo>
                    <a:pt x="212885" y="2169540"/>
                  </a:lnTo>
                  <a:lnTo>
                    <a:pt x="211782" y="2176115"/>
                  </a:lnTo>
                  <a:lnTo>
                    <a:pt x="210703" y="2182689"/>
                  </a:lnTo>
                  <a:lnTo>
                    <a:pt x="209651" y="2189264"/>
                  </a:lnTo>
                  <a:lnTo>
                    <a:pt x="208627" y="2195838"/>
                  </a:lnTo>
                  <a:lnTo>
                    <a:pt x="207631" y="2202412"/>
                  </a:lnTo>
                  <a:lnTo>
                    <a:pt x="206668" y="2208987"/>
                  </a:lnTo>
                  <a:lnTo>
                    <a:pt x="205732" y="2215561"/>
                  </a:lnTo>
                  <a:lnTo>
                    <a:pt x="204821" y="2222135"/>
                  </a:lnTo>
                  <a:lnTo>
                    <a:pt x="203934" y="2228710"/>
                  </a:lnTo>
                  <a:lnTo>
                    <a:pt x="203068" y="2235284"/>
                  </a:lnTo>
                  <a:lnTo>
                    <a:pt x="202221" y="2241859"/>
                  </a:lnTo>
                  <a:lnTo>
                    <a:pt x="201391" y="2248433"/>
                  </a:lnTo>
                  <a:lnTo>
                    <a:pt x="200577" y="2255007"/>
                  </a:lnTo>
                  <a:lnTo>
                    <a:pt x="199774" y="2261582"/>
                  </a:lnTo>
                  <a:lnTo>
                    <a:pt x="198981" y="2268156"/>
                  </a:lnTo>
                  <a:lnTo>
                    <a:pt x="198196" y="2274730"/>
                  </a:lnTo>
                  <a:lnTo>
                    <a:pt x="197417" y="2281305"/>
                  </a:lnTo>
                  <a:lnTo>
                    <a:pt x="196644" y="2287879"/>
                  </a:lnTo>
                  <a:lnTo>
                    <a:pt x="195876" y="2294453"/>
                  </a:lnTo>
                  <a:lnTo>
                    <a:pt x="195113" y="2301028"/>
                  </a:lnTo>
                  <a:lnTo>
                    <a:pt x="194354" y="2307602"/>
                  </a:lnTo>
                  <a:lnTo>
                    <a:pt x="193599" y="2314177"/>
                  </a:lnTo>
                  <a:lnTo>
                    <a:pt x="192848" y="2320751"/>
                  </a:lnTo>
                  <a:lnTo>
                    <a:pt x="192103" y="2327325"/>
                  </a:lnTo>
                  <a:lnTo>
                    <a:pt x="191363" y="2333900"/>
                  </a:lnTo>
                  <a:lnTo>
                    <a:pt x="190630" y="2340474"/>
                  </a:lnTo>
                  <a:lnTo>
                    <a:pt x="189903" y="2347048"/>
                  </a:lnTo>
                  <a:lnTo>
                    <a:pt x="189184" y="2353623"/>
                  </a:lnTo>
                  <a:lnTo>
                    <a:pt x="188472" y="2360197"/>
                  </a:lnTo>
                  <a:lnTo>
                    <a:pt x="187768" y="2366771"/>
                  </a:lnTo>
                  <a:lnTo>
                    <a:pt x="187073" y="2373346"/>
                  </a:lnTo>
                  <a:lnTo>
                    <a:pt x="186388" y="2379920"/>
                  </a:lnTo>
                  <a:lnTo>
                    <a:pt x="185713" y="2386495"/>
                  </a:lnTo>
                  <a:lnTo>
                    <a:pt x="185049" y="2393069"/>
                  </a:lnTo>
                  <a:lnTo>
                    <a:pt x="184395" y="2399643"/>
                  </a:lnTo>
                  <a:lnTo>
                    <a:pt x="183752" y="2406218"/>
                  </a:lnTo>
                  <a:lnTo>
                    <a:pt x="183120" y="2412792"/>
                  </a:lnTo>
                  <a:lnTo>
                    <a:pt x="182501" y="2419366"/>
                  </a:lnTo>
                  <a:lnTo>
                    <a:pt x="181896" y="2425941"/>
                  </a:lnTo>
                  <a:lnTo>
                    <a:pt x="181306" y="2432515"/>
                  </a:lnTo>
                  <a:lnTo>
                    <a:pt x="180729" y="2439090"/>
                  </a:lnTo>
                  <a:lnTo>
                    <a:pt x="180168" y="2445664"/>
                  </a:lnTo>
                  <a:lnTo>
                    <a:pt x="179621" y="2452238"/>
                  </a:lnTo>
                  <a:lnTo>
                    <a:pt x="179090" y="2458813"/>
                  </a:lnTo>
                  <a:lnTo>
                    <a:pt x="178575" y="2465387"/>
                  </a:lnTo>
                  <a:lnTo>
                    <a:pt x="178080" y="2471961"/>
                  </a:lnTo>
                  <a:lnTo>
                    <a:pt x="177602" y="2478536"/>
                  </a:lnTo>
                  <a:lnTo>
                    <a:pt x="177141" y="2485110"/>
                  </a:lnTo>
                  <a:lnTo>
                    <a:pt x="176697" y="2491684"/>
                  </a:lnTo>
                  <a:lnTo>
                    <a:pt x="176271" y="2498259"/>
                  </a:lnTo>
                  <a:lnTo>
                    <a:pt x="175861" y="2504833"/>
                  </a:lnTo>
                  <a:lnTo>
                    <a:pt x="175470" y="2511408"/>
                  </a:lnTo>
                  <a:lnTo>
                    <a:pt x="175097" y="2517982"/>
                  </a:lnTo>
                  <a:lnTo>
                    <a:pt x="174741" y="2524556"/>
                  </a:lnTo>
                  <a:lnTo>
                    <a:pt x="174400" y="2531131"/>
                  </a:lnTo>
                  <a:lnTo>
                    <a:pt x="174075" y="2537705"/>
                  </a:lnTo>
                  <a:lnTo>
                    <a:pt x="173765" y="2544279"/>
                  </a:lnTo>
                  <a:lnTo>
                    <a:pt x="173470" y="2550854"/>
                  </a:lnTo>
                  <a:lnTo>
                    <a:pt x="173191" y="2557428"/>
                  </a:lnTo>
                  <a:lnTo>
                    <a:pt x="172925" y="2564002"/>
                  </a:lnTo>
                  <a:lnTo>
                    <a:pt x="172672" y="2570577"/>
                  </a:lnTo>
                  <a:lnTo>
                    <a:pt x="172431" y="2577151"/>
                  </a:lnTo>
                  <a:lnTo>
                    <a:pt x="172202" y="2583726"/>
                  </a:lnTo>
                  <a:lnTo>
                    <a:pt x="171983" y="2590300"/>
                  </a:lnTo>
                  <a:lnTo>
                    <a:pt x="171774" y="2596874"/>
                  </a:lnTo>
                  <a:lnTo>
                    <a:pt x="171577" y="2603449"/>
                  </a:lnTo>
                  <a:lnTo>
                    <a:pt x="171387" y="2610023"/>
                  </a:lnTo>
                  <a:lnTo>
                    <a:pt x="171206" y="2616597"/>
                  </a:lnTo>
                  <a:lnTo>
                    <a:pt x="171031" y="2623172"/>
                  </a:lnTo>
                  <a:lnTo>
                    <a:pt x="170862" y="2629746"/>
                  </a:lnTo>
                  <a:lnTo>
                    <a:pt x="170699" y="2636321"/>
                  </a:lnTo>
                  <a:lnTo>
                    <a:pt x="170540" y="2642895"/>
                  </a:lnTo>
                  <a:lnTo>
                    <a:pt x="170386" y="2649469"/>
                  </a:lnTo>
                  <a:lnTo>
                    <a:pt x="170235" y="2656044"/>
                  </a:lnTo>
                  <a:lnTo>
                    <a:pt x="170086" y="2662618"/>
                  </a:lnTo>
                  <a:lnTo>
                    <a:pt x="169938" y="2669192"/>
                  </a:lnTo>
                  <a:lnTo>
                    <a:pt x="169792" y="2675767"/>
                  </a:lnTo>
                  <a:lnTo>
                    <a:pt x="169647" y="2682341"/>
                  </a:lnTo>
                  <a:lnTo>
                    <a:pt x="169501" y="2688915"/>
                  </a:lnTo>
                  <a:lnTo>
                    <a:pt x="169355" y="2695490"/>
                  </a:lnTo>
                  <a:lnTo>
                    <a:pt x="169208" y="2702064"/>
                  </a:lnTo>
                  <a:lnTo>
                    <a:pt x="169060" y="2708639"/>
                  </a:lnTo>
                  <a:lnTo>
                    <a:pt x="168910" y="2715213"/>
                  </a:lnTo>
                  <a:lnTo>
                    <a:pt x="168759" y="2721787"/>
                  </a:lnTo>
                  <a:lnTo>
                    <a:pt x="168607" y="2728362"/>
                  </a:lnTo>
                  <a:lnTo>
                    <a:pt x="168452" y="2734936"/>
                  </a:lnTo>
                  <a:lnTo>
                    <a:pt x="168296" y="2741510"/>
                  </a:lnTo>
                  <a:lnTo>
                    <a:pt x="168138" y="2748085"/>
                  </a:lnTo>
                  <a:lnTo>
                    <a:pt x="167978" y="2754659"/>
                  </a:lnTo>
                  <a:lnTo>
                    <a:pt x="167817" y="2761233"/>
                  </a:lnTo>
                  <a:lnTo>
                    <a:pt x="167654" y="2767808"/>
                  </a:lnTo>
                  <a:lnTo>
                    <a:pt x="167490" y="2774382"/>
                  </a:lnTo>
                  <a:lnTo>
                    <a:pt x="167326" y="2780957"/>
                  </a:lnTo>
                  <a:lnTo>
                    <a:pt x="167160" y="2787531"/>
                  </a:lnTo>
                  <a:lnTo>
                    <a:pt x="166995" y="2794105"/>
                  </a:lnTo>
                  <a:lnTo>
                    <a:pt x="166829" y="2800680"/>
                  </a:lnTo>
                  <a:lnTo>
                    <a:pt x="166664" y="2807254"/>
                  </a:lnTo>
                  <a:lnTo>
                    <a:pt x="166499" y="2813828"/>
                  </a:lnTo>
                  <a:lnTo>
                    <a:pt x="166336" y="2820403"/>
                  </a:lnTo>
                  <a:lnTo>
                    <a:pt x="166173" y="2826977"/>
                  </a:lnTo>
                  <a:lnTo>
                    <a:pt x="166012" y="2833552"/>
                  </a:lnTo>
                  <a:lnTo>
                    <a:pt x="165853" y="2840126"/>
                  </a:lnTo>
                  <a:lnTo>
                    <a:pt x="165696" y="2846700"/>
                  </a:lnTo>
                  <a:lnTo>
                    <a:pt x="165541" y="2853275"/>
                  </a:lnTo>
                  <a:lnTo>
                    <a:pt x="165387" y="2859849"/>
                  </a:lnTo>
                  <a:lnTo>
                    <a:pt x="165237" y="2866423"/>
                  </a:lnTo>
                  <a:lnTo>
                    <a:pt x="165088" y="2872998"/>
                  </a:lnTo>
                  <a:lnTo>
                    <a:pt x="164941" y="2879572"/>
                  </a:lnTo>
                  <a:lnTo>
                    <a:pt x="164796" y="2886146"/>
                  </a:lnTo>
                  <a:lnTo>
                    <a:pt x="164653" y="2892721"/>
                  </a:lnTo>
                  <a:lnTo>
                    <a:pt x="164512" y="2899295"/>
                  </a:lnTo>
                  <a:lnTo>
                    <a:pt x="164372" y="2905870"/>
                  </a:lnTo>
                  <a:lnTo>
                    <a:pt x="164234" y="2912444"/>
                  </a:lnTo>
                  <a:lnTo>
                    <a:pt x="164098" y="2919018"/>
                  </a:lnTo>
                  <a:lnTo>
                    <a:pt x="163962" y="2925593"/>
                  </a:lnTo>
                  <a:lnTo>
                    <a:pt x="163829" y="2932167"/>
                  </a:lnTo>
                  <a:lnTo>
                    <a:pt x="163697" y="2938741"/>
                  </a:lnTo>
                  <a:lnTo>
                    <a:pt x="163566" y="2945316"/>
                  </a:lnTo>
                  <a:lnTo>
                    <a:pt x="163439" y="2951890"/>
                  </a:lnTo>
                  <a:lnTo>
                    <a:pt x="163314" y="2958464"/>
                  </a:lnTo>
                  <a:lnTo>
                    <a:pt x="163193" y="2965039"/>
                  </a:lnTo>
                  <a:lnTo>
                    <a:pt x="163075" y="2971613"/>
                  </a:lnTo>
                  <a:lnTo>
                    <a:pt x="162962" y="2978188"/>
                  </a:lnTo>
                  <a:lnTo>
                    <a:pt x="162853" y="2984762"/>
                  </a:lnTo>
                  <a:lnTo>
                    <a:pt x="162750" y="2991336"/>
                  </a:lnTo>
                  <a:lnTo>
                    <a:pt x="162653" y="2997911"/>
                  </a:lnTo>
                  <a:lnTo>
                    <a:pt x="162563" y="3004485"/>
                  </a:lnTo>
                  <a:lnTo>
                    <a:pt x="162480" y="3011059"/>
                  </a:lnTo>
                  <a:lnTo>
                    <a:pt x="162405" y="3017634"/>
                  </a:lnTo>
                  <a:lnTo>
                    <a:pt x="162336" y="3024208"/>
                  </a:lnTo>
                  <a:lnTo>
                    <a:pt x="162276" y="3030783"/>
                  </a:lnTo>
                  <a:lnTo>
                    <a:pt x="162224" y="3037357"/>
                  </a:lnTo>
                  <a:lnTo>
                    <a:pt x="162180" y="3043931"/>
                  </a:lnTo>
                  <a:lnTo>
                    <a:pt x="162143" y="3050506"/>
                  </a:lnTo>
                  <a:lnTo>
                    <a:pt x="162113" y="3057080"/>
                  </a:lnTo>
                  <a:lnTo>
                    <a:pt x="162090" y="3063654"/>
                  </a:lnTo>
                  <a:lnTo>
                    <a:pt x="162073" y="3070229"/>
                  </a:lnTo>
                  <a:lnTo>
                    <a:pt x="162063" y="3076803"/>
                  </a:lnTo>
                  <a:lnTo>
                    <a:pt x="162058" y="3083377"/>
                  </a:lnTo>
                  <a:lnTo>
                    <a:pt x="162058" y="3089952"/>
                  </a:lnTo>
                  <a:lnTo>
                    <a:pt x="162061" y="3096526"/>
                  </a:lnTo>
                  <a:lnTo>
                    <a:pt x="162069" y="3103101"/>
                  </a:lnTo>
                  <a:lnTo>
                    <a:pt x="162079" y="3109675"/>
                  </a:lnTo>
                  <a:lnTo>
                    <a:pt x="162092" y="3116249"/>
                  </a:lnTo>
                  <a:lnTo>
                    <a:pt x="162107" y="3122824"/>
                  </a:lnTo>
                  <a:lnTo>
                    <a:pt x="162124" y="3129398"/>
                  </a:lnTo>
                  <a:lnTo>
                    <a:pt x="162142" y="3135972"/>
                  </a:lnTo>
                  <a:lnTo>
                    <a:pt x="162160" y="3142547"/>
                  </a:lnTo>
                  <a:lnTo>
                    <a:pt x="162180" y="3149121"/>
                  </a:lnTo>
                  <a:lnTo>
                    <a:pt x="162199" y="3155695"/>
                  </a:lnTo>
                  <a:lnTo>
                    <a:pt x="162219" y="3162270"/>
                  </a:lnTo>
                  <a:lnTo>
                    <a:pt x="162238" y="3168844"/>
                  </a:lnTo>
                  <a:lnTo>
                    <a:pt x="162257" y="3175419"/>
                  </a:lnTo>
                  <a:lnTo>
                    <a:pt x="162275" y="3181993"/>
                  </a:lnTo>
                  <a:lnTo>
                    <a:pt x="162292" y="3188567"/>
                  </a:lnTo>
                  <a:lnTo>
                    <a:pt x="162307" y="3195142"/>
                  </a:lnTo>
                  <a:lnTo>
                    <a:pt x="162321" y="3201716"/>
                  </a:lnTo>
                  <a:lnTo>
                    <a:pt x="162333" y="3208290"/>
                  </a:lnTo>
                  <a:lnTo>
                    <a:pt x="162342" y="3214865"/>
                  </a:lnTo>
                  <a:lnTo>
                    <a:pt x="162348" y="3221439"/>
                  </a:lnTo>
                  <a:lnTo>
                    <a:pt x="162351" y="3228014"/>
                  </a:lnTo>
                  <a:lnTo>
                    <a:pt x="162350" y="3234588"/>
                  </a:lnTo>
                  <a:lnTo>
                    <a:pt x="162346" y="3241162"/>
                  </a:lnTo>
                  <a:lnTo>
                    <a:pt x="162337" y="3247737"/>
                  </a:lnTo>
                  <a:lnTo>
                    <a:pt x="162324" y="3254311"/>
                  </a:lnTo>
                  <a:lnTo>
                    <a:pt x="162305" y="3260885"/>
                  </a:lnTo>
                  <a:lnTo>
                    <a:pt x="162281" y="3267460"/>
                  </a:lnTo>
                  <a:lnTo>
                    <a:pt x="162252" y="3274034"/>
                  </a:lnTo>
                  <a:lnTo>
                    <a:pt x="162218" y="3280608"/>
                  </a:lnTo>
                  <a:lnTo>
                    <a:pt x="162178" y="3287183"/>
                  </a:lnTo>
                  <a:lnTo>
                    <a:pt x="162133" y="3293757"/>
                  </a:lnTo>
                  <a:lnTo>
                    <a:pt x="162082" y="3300332"/>
                  </a:lnTo>
                  <a:lnTo>
                    <a:pt x="162026" y="3306906"/>
                  </a:lnTo>
                  <a:lnTo>
                    <a:pt x="161964" y="3313480"/>
                  </a:lnTo>
                  <a:lnTo>
                    <a:pt x="161899" y="3320055"/>
                  </a:lnTo>
                  <a:lnTo>
                    <a:pt x="161829" y="3326629"/>
                  </a:lnTo>
                  <a:lnTo>
                    <a:pt x="161756" y="3333203"/>
                  </a:lnTo>
                  <a:lnTo>
                    <a:pt x="161680" y="3339778"/>
                  </a:lnTo>
                  <a:lnTo>
                    <a:pt x="161601" y="3346352"/>
                  </a:lnTo>
                  <a:lnTo>
                    <a:pt x="161521" y="3352926"/>
                  </a:lnTo>
                  <a:lnTo>
                    <a:pt x="161439" y="3359501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9" name="pg31">
              <a:extLst>
                <a:ext uri="{FF2B5EF4-FFF2-40B4-BE49-F238E27FC236}">
                  <a16:creationId xmlns:a16="http://schemas.microsoft.com/office/drawing/2014/main" id="{B60F704D-811F-D0B8-49B5-CD6FE08F7393}"/>
                </a:ext>
              </a:extLst>
            </p:cNvPr>
            <p:cNvSpPr/>
            <p:nvPr/>
          </p:nvSpPr>
          <p:spPr>
            <a:xfrm>
              <a:off x="5264645" y="3731165"/>
              <a:ext cx="412469" cy="3181052"/>
            </a:xfrm>
            <a:custGeom>
              <a:avLst/>
              <a:gdLst/>
              <a:ahLst/>
              <a:cxnLst/>
              <a:rect l="0" t="0" r="0" b="0"/>
              <a:pathLst>
                <a:path w="412469" h="3181052">
                  <a:moveTo>
                    <a:pt x="205962" y="3181052"/>
                  </a:moveTo>
                  <a:lnTo>
                    <a:pt x="205947" y="3174826"/>
                  </a:lnTo>
                  <a:lnTo>
                    <a:pt x="205934" y="3168601"/>
                  </a:lnTo>
                  <a:lnTo>
                    <a:pt x="205922" y="3162376"/>
                  </a:lnTo>
                  <a:lnTo>
                    <a:pt x="205912" y="3156151"/>
                  </a:lnTo>
                  <a:lnTo>
                    <a:pt x="205903" y="3149926"/>
                  </a:lnTo>
                  <a:lnTo>
                    <a:pt x="205896" y="3143701"/>
                  </a:lnTo>
                  <a:lnTo>
                    <a:pt x="205891" y="3137475"/>
                  </a:lnTo>
                  <a:lnTo>
                    <a:pt x="205887" y="3131250"/>
                  </a:lnTo>
                  <a:lnTo>
                    <a:pt x="205885" y="3125025"/>
                  </a:lnTo>
                  <a:lnTo>
                    <a:pt x="205884" y="3118800"/>
                  </a:lnTo>
                  <a:lnTo>
                    <a:pt x="205885" y="3112575"/>
                  </a:lnTo>
                  <a:lnTo>
                    <a:pt x="205886" y="3106350"/>
                  </a:lnTo>
                  <a:lnTo>
                    <a:pt x="205889" y="3100125"/>
                  </a:lnTo>
                  <a:lnTo>
                    <a:pt x="205892" y="3093899"/>
                  </a:lnTo>
                  <a:lnTo>
                    <a:pt x="205895" y="3087674"/>
                  </a:lnTo>
                  <a:lnTo>
                    <a:pt x="205899" y="3081449"/>
                  </a:lnTo>
                  <a:lnTo>
                    <a:pt x="205902" y="3075224"/>
                  </a:lnTo>
                  <a:lnTo>
                    <a:pt x="205905" y="3068999"/>
                  </a:lnTo>
                  <a:lnTo>
                    <a:pt x="205907" y="3062774"/>
                  </a:lnTo>
                  <a:lnTo>
                    <a:pt x="205907" y="3056548"/>
                  </a:lnTo>
                  <a:lnTo>
                    <a:pt x="205905" y="3050323"/>
                  </a:lnTo>
                  <a:lnTo>
                    <a:pt x="205901" y="3044098"/>
                  </a:lnTo>
                  <a:lnTo>
                    <a:pt x="205894" y="3037873"/>
                  </a:lnTo>
                  <a:lnTo>
                    <a:pt x="205884" y="3031648"/>
                  </a:lnTo>
                  <a:lnTo>
                    <a:pt x="205870" y="3025423"/>
                  </a:lnTo>
                  <a:lnTo>
                    <a:pt x="205853" y="3019198"/>
                  </a:lnTo>
                  <a:lnTo>
                    <a:pt x="205832" y="3012972"/>
                  </a:lnTo>
                  <a:lnTo>
                    <a:pt x="205808" y="3006747"/>
                  </a:lnTo>
                  <a:lnTo>
                    <a:pt x="205780" y="3000522"/>
                  </a:lnTo>
                  <a:lnTo>
                    <a:pt x="205749" y="2994297"/>
                  </a:lnTo>
                  <a:lnTo>
                    <a:pt x="205715" y="2988072"/>
                  </a:lnTo>
                  <a:lnTo>
                    <a:pt x="205678" y="2981847"/>
                  </a:lnTo>
                  <a:lnTo>
                    <a:pt x="205640" y="2975622"/>
                  </a:lnTo>
                  <a:lnTo>
                    <a:pt x="205602" y="2969396"/>
                  </a:lnTo>
                  <a:lnTo>
                    <a:pt x="205563" y="2963171"/>
                  </a:lnTo>
                  <a:lnTo>
                    <a:pt x="205524" y="2956946"/>
                  </a:lnTo>
                  <a:lnTo>
                    <a:pt x="205487" y="2950721"/>
                  </a:lnTo>
                  <a:lnTo>
                    <a:pt x="205451" y="2944496"/>
                  </a:lnTo>
                  <a:lnTo>
                    <a:pt x="205418" y="2938271"/>
                  </a:lnTo>
                  <a:lnTo>
                    <a:pt x="205388" y="2932045"/>
                  </a:lnTo>
                  <a:lnTo>
                    <a:pt x="205362" y="2925820"/>
                  </a:lnTo>
                  <a:lnTo>
                    <a:pt x="205340" y="2919595"/>
                  </a:lnTo>
                  <a:lnTo>
                    <a:pt x="205321" y="2913370"/>
                  </a:lnTo>
                  <a:lnTo>
                    <a:pt x="205307" y="2907145"/>
                  </a:lnTo>
                  <a:lnTo>
                    <a:pt x="205297" y="2900920"/>
                  </a:lnTo>
                  <a:lnTo>
                    <a:pt x="205291" y="2894695"/>
                  </a:lnTo>
                  <a:lnTo>
                    <a:pt x="205290" y="2888469"/>
                  </a:lnTo>
                  <a:lnTo>
                    <a:pt x="205293" y="2882244"/>
                  </a:lnTo>
                  <a:lnTo>
                    <a:pt x="205299" y="2876019"/>
                  </a:lnTo>
                  <a:lnTo>
                    <a:pt x="205309" y="2869794"/>
                  </a:lnTo>
                  <a:lnTo>
                    <a:pt x="205321" y="2863569"/>
                  </a:lnTo>
                  <a:lnTo>
                    <a:pt x="205336" y="2857344"/>
                  </a:lnTo>
                  <a:lnTo>
                    <a:pt x="205352" y="2851119"/>
                  </a:lnTo>
                  <a:lnTo>
                    <a:pt x="205370" y="2844893"/>
                  </a:lnTo>
                  <a:lnTo>
                    <a:pt x="205389" y="2838668"/>
                  </a:lnTo>
                  <a:lnTo>
                    <a:pt x="205407" y="2832443"/>
                  </a:lnTo>
                  <a:lnTo>
                    <a:pt x="205426" y="2826218"/>
                  </a:lnTo>
                  <a:lnTo>
                    <a:pt x="205444" y="2819993"/>
                  </a:lnTo>
                  <a:lnTo>
                    <a:pt x="205461" y="2813768"/>
                  </a:lnTo>
                  <a:lnTo>
                    <a:pt x="205477" y="2807542"/>
                  </a:lnTo>
                  <a:lnTo>
                    <a:pt x="205492" y="2801317"/>
                  </a:lnTo>
                  <a:lnTo>
                    <a:pt x="205505" y="2795092"/>
                  </a:lnTo>
                  <a:lnTo>
                    <a:pt x="205516" y="2788867"/>
                  </a:lnTo>
                  <a:lnTo>
                    <a:pt x="205526" y="2782642"/>
                  </a:lnTo>
                  <a:lnTo>
                    <a:pt x="205533" y="2776417"/>
                  </a:lnTo>
                  <a:lnTo>
                    <a:pt x="205539" y="2770192"/>
                  </a:lnTo>
                  <a:lnTo>
                    <a:pt x="205543" y="2763966"/>
                  </a:lnTo>
                  <a:lnTo>
                    <a:pt x="205544" y="2757741"/>
                  </a:lnTo>
                  <a:lnTo>
                    <a:pt x="205543" y="2751516"/>
                  </a:lnTo>
                  <a:lnTo>
                    <a:pt x="205539" y="2745291"/>
                  </a:lnTo>
                  <a:lnTo>
                    <a:pt x="205533" y="2739066"/>
                  </a:lnTo>
                  <a:lnTo>
                    <a:pt x="205523" y="2732841"/>
                  </a:lnTo>
                  <a:lnTo>
                    <a:pt x="205509" y="2726616"/>
                  </a:lnTo>
                  <a:lnTo>
                    <a:pt x="205492" y="2720390"/>
                  </a:lnTo>
                  <a:lnTo>
                    <a:pt x="205471" y="2714165"/>
                  </a:lnTo>
                  <a:lnTo>
                    <a:pt x="205447" y="2707940"/>
                  </a:lnTo>
                  <a:lnTo>
                    <a:pt x="205419" y="2701715"/>
                  </a:lnTo>
                  <a:lnTo>
                    <a:pt x="205388" y="2695490"/>
                  </a:lnTo>
                  <a:lnTo>
                    <a:pt x="205355" y="2689265"/>
                  </a:lnTo>
                  <a:lnTo>
                    <a:pt x="205319" y="2683039"/>
                  </a:lnTo>
                  <a:lnTo>
                    <a:pt x="205281" y="2676814"/>
                  </a:lnTo>
                  <a:lnTo>
                    <a:pt x="205241" y="2670589"/>
                  </a:lnTo>
                  <a:lnTo>
                    <a:pt x="205200" y="2664364"/>
                  </a:lnTo>
                  <a:lnTo>
                    <a:pt x="205158" y="2658139"/>
                  </a:lnTo>
                  <a:lnTo>
                    <a:pt x="205116" y="2651914"/>
                  </a:lnTo>
                  <a:lnTo>
                    <a:pt x="205074" y="2645689"/>
                  </a:lnTo>
                  <a:lnTo>
                    <a:pt x="205031" y="2639463"/>
                  </a:lnTo>
                  <a:lnTo>
                    <a:pt x="204988" y="2633238"/>
                  </a:lnTo>
                  <a:lnTo>
                    <a:pt x="204945" y="2627013"/>
                  </a:lnTo>
                  <a:lnTo>
                    <a:pt x="204900" y="2620788"/>
                  </a:lnTo>
                  <a:lnTo>
                    <a:pt x="204854" y="2614563"/>
                  </a:lnTo>
                  <a:lnTo>
                    <a:pt x="204806" y="2608338"/>
                  </a:lnTo>
                  <a:lnTo>
                    <a:pt x="204757" y="2602112"/>
                  </a:lnTo>
                  <a:lnTo>
                    <a:pt x="204705" y="2595887"/>
                  </a:lnTo>
                  <a:lnTo>
                    <a:pt x="204651" y="2589662"/>
                  </a:lnTo>
                  <a:lnTo>
                    <a:pt x="204595" y="2583437"/>
                  </a:lnTo>
                  <a:lnTo>
                    <a:pt x="204537" y="2577212"/>
                  </a:lnTo>
                  <a:lnTo>
                    <a:pt x="204478" y="2570987"/>
                  </a:lnTo>
                  <a:lnTo>
                    <a:pt x="204417" y="2564762"/>
                  </a:lnTo>
                  <a:lnTo>
                    <a:pt x="204357" y="2558536"/>
                  </a:lnTo>
                  <a:lnTo>
                    <a:pt x="204296" y="2552311"/>
                  </a:lnTo>
                  <a:lnTo>
                    <a:pt x="204238" y="2546086"/>
                  </a:lnTo>
                  <a:lnTo>
                    <a:pt x="204181" y="2539861"/>
                  </a:lnTo>
                  <a:lnTo>
                    <a:pt x="204127" y="2533636"/>
                  </a:lnTo>
                  <a:lnTo>
                    <a:pt x="204076" y="2527411"/>
                  </a:lnTo>
                  <a:lnTo>
                    <a:pt x="204029" y="2521186"/>
                  </a:lnTo>
                  <a:lnTo>
                    <a:pt x="203987" y="2514960"/>
                  </a:lnTo>
                  <a:lnTo>
                    <a:pt x="203948" y="2508735"/>
                  </a:lnTo>
                  <a:lnTo>
                    <a:pt x="203914" y="2502510"/>
                  </a:lnTo>
                  <a:lnTo>
                    <a:pt x="203884" y="2496285"/>
                  </a:lnTo>
                  <a:lnTo>
                    <a:pt x="203856" y="2490060"/>
                  </a:lnTo>
                  <a:lnTo>
                    <a:pt x="203832" y="2483835"/>
                  </a:lnTo>
                  <a:lnTo>
                    <a:pt x="203809" y="2477609"/>
                  </a:lnTo>
                  <a:lnTo>
                    <a:pt x="203788" y="2471384"/>
                  </a:lnTo>
                  <a:lnTo>
                    <a:pt x="203767" y="2465159"/>
                  </a:lnTo>
                  <a:lnTo>
                    <a:pt x="203747" y="2458934"/>
                  </a:lnTo>
                  <a:lnTo>
                    <a:pt x="203726" y="2452709"/>
                  </a:lnTo>
                  <a:lnTo>
                    <a:pt x="203703" y="2446484"/>
                  </a:lnTo>
                  <a:lnTo>
                    <a:pt x="203679" y="2440259"/>
                  </a:lnTo>
                  <a:lnTo>
                    <a:pt x="203654" y="2434033"/>
                  </a:lnTo>
                  <a:lnTo>
                    <a:pt x="203626" y="2427808"/>
                  </a:lnTo>
                  <a:lnTo>
                    <a:pt x="203595" y="2421583"/>
                  </a:lnTo>
                  <a:lnTo>
                    <a:pt x="203562" y="2415358"/>
                  </a:lnTo>
                  <a:lnTo>
                    <a:pt x="203525" y="2409133"/>
                  </a:lnTo>
                  <a:lnTo>
                    <a:pt x="203485" y="2402908"/>
                  </a:lnTo>
                  <a:lnTo>
                    <a:pt x="203441" y="2396683"/>
                  </a:lnTo>
                  <a:lnTo>
                    <a:pt x="203392" y="2390457"/>
                  </a:lnTo>
                  <a:lnTo>
                    <a:pt x="203338" y="2384232"/>
                  </a:lnTo>
                  <a:lnTo>
                    <a:pt x="203279" y="2378007"/>
                  </a:lnTo>
                  <a:lnTo>
                    <a:pt x="203214" y="2371782"/>
                  </a:lnTo>
                  <a:lnTo>
                    <a:pt x="203141" y="2365557"/>
                  </a:lnTo>
                  <a:lnTo>
                    <a:pt x="203061" y="2359332"/>
                  </a:lnTo>
                  <a:lnTo>
                    <a:pt x="202973" y="2353106"/>
                  </a:lnTo>
                  <a:lnTo>
                    <a:pt x="202878" y="2346881"/>
                  </a:lnTo>
                  <a:lnTo>
                    <a:pt x="202775" y="2340656"/>
                  </a:lnTo>
                  <a:lnTo>
                    <a:pt x="202665" y="2334431"/>
                  </a:lnTo>
                  <a:lnTo>
                    <a:pt x="202549" y="2328206"/>
                  </a:lnTo>
                  <a:lnTo>
                    <a:pt x="202428" y="2321981"/>
                  </a:lnTo>
                  <a:lnTo>
                    <a:pt x="202301" y="2315756"/>
                  </a:lnTo>
                  <a:lnTo>
                    <a:pt x="202169" y="2309530"/>
                  </a:lnTo>
                  <a:lnTo>
                    <a:pt x="202033" y="2303305"/>
                  </a:lnTo>
                  <a:lnTo>
                    <a:pt x="201895" y="2297080"/>
                  </a:lnTo>
                  <a:lnTo>
                    <a:pt x="201754" y="2290855"/>
                  </a:lnTo>
                  <a:lnTo>
                    <a:pt x="201611" y="2284630"/>
                  </a:lnTo>
                  <a:lnTo>
                    <a:pt x="201464" y="2278405"/>
                  </a:lnTo>
                  <a:lnTo>
                    <a:pt x="201315" y="2272180"/>
                  </a:lnTo>
                  <a:lnTo>
                    <a:pt x="201161" y="2265954"/>
                  </a:lnTo>
                  <a:lnTo>
                    <a:pt x="201000" y="2259729"/>
                  </a:lnTo>
                  <a:lnTo>
                    <a:pt x="200833" y="2253504"/>
                  </a:lnTo>
                  <a:lnTo>
                    <a:pt x="200657" y="2247279"/>
                  </a:lnTo>
                  <a:lnTo>
                    <a:pt x="200472" y="2241054"/>
                  </a:lnTo>
                  <a:lnTo>
                    <a:pt x="200275" y="2234829"/>
                  </a:lnTo>
                  <a:lnTo>
                    <a:pt x="200067" y="2228603"/>
                  </a:lnTo>
                  <a:lnTo>
                    <a:pt x="199847" y="2222378"/>
                  </a:lnTo>
                  <a:lnTo>
                    <a:pt x="199615" y="2216153"/>
                  </a:lnTo>
                  <a:lnTo>
                    <a:pt x="199370" y="2209928"/>
                  </a:lnTo>
                  <a:lnTo>
                    <a:pt x="199114" y="2203703"/>
                  </a:lnTo>
                  <a:lnTo>
                    <a:pt x="198850" y="2197478"/>
                  </a:lnTo>
                  <a:lnTo>
                    <a:pt x="198580" y="2191253"/>
                  </a:lnTo>
                  <a:lnTo>
                    <a:pt x="198305" y="2185027"/>
                  </a:lnTo>
                  <a:lnTo>
                    <a:pt x="198029" y="2178802"/>
                  </a:lnTo>
                  <a:lnTo>
                    <a:pt x="197755" y="2172577"/>
                  </a:lnTo>
                  <a:lnTo>
                    <a:pt x="197484" y="2166352"/>
                  </a:lnTo>
                  <a:lnTo>
                    <a:pt x="197220" y="2160127"/>
                  </a:lnTo>
                  <a:lnTo>
                    <a:pt x="196965" y="2153902"/>
                  </a:lnTo>
                  <a:lnTo>
                    <a:pt x="196718" y="2147676"/>
                  </a:lnTo>
                  <a:lnTo>
                    <a:pt x="196479" y="2141451"/>
                  </a:lnTo>
                  <a:lnTo>
                    <a:pt x="196248" y="2135226"/>
                  </a:lnTo>
                  <a:lnTo>
                    <a:pt x="196023" y="2129001"/>
                  </a:lnTo>
                  <a:lnTo>
                    <a:pt x="195800" y="2122776"/>
                  </a:lnTo>
                  <a:lnTo>
                    <a:pt x="195577" y="2116551"/>
                  </a:lnTo>
                  <a:lnTo>
                    <a:pt x="195350" y="2110326"/>
                  </a:lnTo>
                  <a:lnTo>
                    <a:pt x="195113" y="2104100"/>
                  </a:lnTo>
                  <a:lnTo>
                    <a:pt x="194863" y="2097875"/>
                  </a:lnTo>
                  <a:lnTo>
                    <a:pt x="194595" y="2091650"/>
                  </a:lnTo>
                  <a:lnTo>
                    <a:pt x="194307" y="2085425"/>
                  </a:lnTo>
                  <a:lnTo>
                    <a:pt x="193995" y="2079200"/>
                  </a:lnTo>
                  <a:lnTo>
                    <a:pt x="193657" y="2072975"/>
                  </a:lnTo>
                  <a:lnTo>
                    <a:pt x="193293" y="2066750"/>
                  </a:lnTo>
                  <a:lnTo>
                    <a:pt x="192901" y="2060524"/>
                  </a:lnTo>
                  <a:lnTo>
                    <a:pt x="192480" y="2054299"/>
                  </a:lnTo>
                  <a:lnTo>
                    <a:pt x="192031" y="2048074"/>
                  </a:lnTo>
                  <a:lnTo>
                    <a:pt x="191557" y="2041849"/>
                  </a:lnTo>
                  <a:lnTo>
                    <a:pt x="191061" y="2035624"/>
                  </a:lnTo>
                  <a:lnTo>
                    <a:pt x="190544" y="2029399"/>
                  </a:lnTo>
                  <a:lnTo>
                    <a:pt x="190008" y="2023173"/>
                  </a:lnTo>
                  <a:lnTo>
                    <a:pt x="189455" y="2016948"/>
                  </a:lnTo>
                  <a:lnTo>
                    <a:pt x="188887" y="2010723"/>
                  </a:lnTo>
                  <a:lnTo>
                    <a:pt x="188304" y="2004498"/>
                  </a:lnTo>
                  <a:lnTo>
                    <a:pt x="187706" y="1998273"/>
                  </a:lnTo>
                  <a:lnTo>
                    <a:pt x="187095" y="1992048"/>
                  </a:lnTo>
                  <a:lnTo>
                    <a:pt x="186470" y="1985823"/>
                  </a:lnTo>
                  <a:lnTo>
                    <a:pt x="185830" y="1979597"/>
                  </a:lnTo>
                  <a:lnTo>
                    <a:pt x="185176" y="1973372"/>
                  </a:lnTo>
                  <a:lnTo>
                    <a:pt x="184505" y="1967147"/>
                  </a:lnTo>
                  <a:lnTo>
                    <a:pt x="183817" y="1960922"/>
                  </a:lnTo>
                  <a:lnTo>
                    <a:pt x="183111" y="1954697"/>
                  </a:lnTo>
                  <a:lnTo>
                    <a:pt x="182385" y="1948472"/>
                  </a:lnTo>
                  <a:lnTo>
                    <a:pt x="181641" y="1942247"/>
                  </a:lnTo>
                  <a:lnTo>
                    <a:pt x="180881" y="1936021"/>
                  </a:lnTo>
                  <a:lnTo>
                    <a:pt x="180107" y="1929796"/>
                  </a:lnTo>
                  <a:lnTo>
                    <a:pt x="179323" y="1923571"/>
                  </a:lnTo>
                  <a:lnTo>
                    <a:pt x="178533" y="1917346"/>
                  </a:lnTo>
                  <a:lnTo>
                    <a:pt x="177740" y="1911121"/>
                  </a:lnTo>
                  <a:lnTo>
                    <a:pt x="176951" y="1904896"/>
                  </a:lnTo>
                  <a:lnTo>
                    <a:pt x="176171" y="1898670"/>
                  </a:lnTo>
                  <a:lnTo>
                    <a:pt x="175407" y="1892445"/>
                  </a:lnTo>
                  <a:lnTo>
                    <a:pt x="174663" y="1886220"/>
                  </a:lnTo>
                  <a:lnTo>
                    <a:pt x="173943" y="1879995"/>
                  </a:lnTo>
                  <a:lnTo>
                    <a:pt x="173248" y="1873770"/>
                  </a:lnTo>
                  <a:lnTo>
                    <a:pt x="172581" y="1867545"/>
                  </a:lnTo>
                  <a:lnTo>
                    <a:pt x="171941" y="1861320"/>
                  </a:lnTo>
                  <a:lnTo>
                    <a:pt x="171325" y="1855094"/>
                  </a:lnTo>
                  <a:lnTo>
                    <a:pt x="170730" y="1848869"/>
                  </a:lnTo>
                  <a:lnTo>
                    <a:pt x="170148" y="1842644"/>
                  </a:lnTo>
                  <a:lnTo>
                    <a:pt x="169570" y="1836419"/>
                  </a:lnTo>
                  <a:lnTo>
                    <a:pt x="168986" y="1830194"/>
                  </a:lnTo>
                  <a:lnTo>
                    <a:pt x="168383" y="1823969"/>
                  </a:lnTo>
                  <a:lnTo>
                    <a:pt x="167753" y="1817744"/>
                  </a:lnTo>
                  <a:lnTo>
                    <a:pt x="167082" y="1811518"/>
                  </a:lnTo>
                  <a:lnTo>
                    <a:pt x="166360" y="1805293"/>
                  </a:lnTo>
                  <a:lnTo>
                    <a:pt x="165576" y="1799068"/>
                  </a:lnTo>
                  <a:lnTo>
                    <a:pt x="164711" y="1792843"/>
                  </a:lnTo>
                  <a:lnTo>
                    <a:pt x="163764" y="1786618"/>
                  </a:lnTo>
                  <a:lnTo>
                    <a:pt x="162732" y="1780393"/>
                  </a:lnTo>
                  <a:lnTo>
                    <a:pt x="161613" y="1774167"/>
                  </a:lnTo>
                  <a:lnTo>
                    <a:pt x="160409" y="1767942"/>
                  </a:lnTo>
                  <a:lnTo>
                    <a:pt x="159122" y="1761717"/>
                  </a:lnTo>
                  <a:lnTo>
                    <a:pt x="157758" y="1755492"/>
                  </a:lnTo>
                  <a:lnTo>
                    <a:pt x="156325" y="1749267"/>
                  </a:lnTo>
                  <a:lnTo>
                    <a:pt x="154829" y="1743042"/>
                  </a:lnTo>
                  <a:lnTo>
                    <a:pt x="153287" y="1736817"/>
                  </a:lnTo>
                  <a:lnTo>
                    <a:pt x="151715" y="1730591"/>
                  </a:lnTo>
                  <a:lnTo>
                    <a:pt x="150128" y="1724366"/>
                  </a:lnTo>
                  <a:lnTo>
                    <a:pt x="148540" y="1718141"/>
                  </a:lnTo>
                  <a:lnTo>
                    <a:pt x="146963" y="1711916"/>
                  </a:lnTo>
                  <a:lnTo>
                    <a:pt x="145410" y="1705691"/>
                  </a:lnTo>
                  <a:lnTo>
                    <a:pt x="143891" y="1699466"/>
                  </a:lnTo>
                  <a:lnTo>
                    <a:pt x="142416" y="1693240"/>
                  </a:lnTo>
                  <a:lnTo>
                    <a:pt x="140998" y="1687015"/>
                  </a:lnTo>
                  <a:lnTo>
                    <a:pt x="139635" y="1680790"/>
                  </a:lnTo>
                  <a:lnTo>
                    <a:pt x="138328" y="1674565"/>
                  </a:lnTo>
                  <a:lnTo>
                    <a:pt x="137076" y="1668340"/>
                  </a:lnTo>
                  <a:lnTo>
                    <a:pt x="135876" y="1662115"/>
                  </a:lnTo>
                  <a:lnTo>
                    <a:pt x="134723" y="1655890"/>
                  </a:lnTo>
                  <a:lnTo>
                    <a:pt x="133612" y="1649664"/>
                  </a:lnTo>
                  <a:lnTo>
                    <a:pt x="132534" y="1643439"/>
                  </a:lnTo>
                  <a:lnTo>
                    <a:pt x="131483" y="1637214"/>
                  </a:lnTo>
                  <a:lnTo>
                    <a:pt x="130444" y="1630989"/>
                  </a:lnTo>
                  <a:lnTo>
                    <a:pt x="129407" y="1624764"/>
                  </a:lnTo>
                  <a:lnTo>
                    <a:pt x="128361" y="1618539"/>
                  </a:lnTo>
                  <a:lnTo>
                    <a:pt x="127297" y="1612314"/>
                  </a:lnTo>
                  <a:lnTo>
                    <a:pt x="126205" y="1606088"/>
                  </a:lnTo>
                  <a:lnTo>
                    <a:pt x="125076" y="1599863"/>
                  </a:lnTo>
                  <a:lnTo>
                    <a:pt x="123902" y="1593638"/>
                  </a:lnTo>
                  <a:lnTo>
                    <a:pt x="122672" y="1587413"/>
                  </a:lnTo>
                  <a:lnTo>
                    <a:pt x="121380" y="1581188"/>
                  </a:lnTo>
                  <a:lnTo>
                    <a:pt x="120027" y="1574963"/>
                  </a:lnTo>
                  <a:lnTo>
                    <a:pt x="118613" y="1568737"/>
                  </a:lnTo>
                  <a:lnTo>
                    <a:pt x="117139" y="1562512"/>
                  </a:lnTo>
                  <a:lnTo>
                    <a:pt x="115609" y="1556287"/>
                  </a:lnTo>
                  <a:lnTo>
                    <a:pt x="114026" y="1550062"/>
                  </a:lnTo>
                  <a:lnTo>
                    <a:pt x="112397" y="1543837"/>
                  </a:lnTo>
                  <a:lnTo>
                    <a:pt x="110728" y="1537612"/>
                  </a:lnTo>
                  <a:lnTo>
                    <a:pt x="109025" y="1531387"/>
                  </a:lnTo>
                  <a:lnTo>
                    <a:pt x="107302" y="1525161"/>
                  </a:lnTo>
                  <a:lnTo>
                    <a:pt x="105565" y="1518936"/>
                  </a:lnTo>
                  <a:lnTo>
                    <a:pt x="103822" y="1512711"/>
                  </a:lnTo>
                  <a:lnTo>
                    <a:pt x="102078" y="1506486"/>
                  </a:lnTo>
                  <a:lnTo>
                    <a:pt x="100336" y="1500261"/>
                  </a:lnTo>
                  <a:lnTo>
                    <a:pt x="98601" y="1494036"/>
                  </a:lnTo>
                  <a:lnTo>
                    <a:pt x="96874" y="1487811"/>
                  </a:lnTo>
                  <a:lnTo>
                    <a:pt x="95158" y="1481585"/>
                  </a:lnTo>
                  <a:lnTo>
                    <a:pt x="93454" y="1475360"/>
                  </a:lnTo>
                  <a:lnTo>
                    <a:pt x="91761" y="1469135"/>
                  </a:lnTo>
                  <a:lnTo>
                    <a:pt x="90081" y="1462910"/>
                  </a:lnTo>
                  <a:lnTo>
                    <a:pt x="88416" y="1456685"/>
                  </a:lnTo>
                  <a:lnTo>
                    <a:pt x="86769" y="1450460"/>
                  </a:lnTo>
                  <a:lnTo>
                    <a:pt x="85144" y="1444234"/>
                  </a:lnTo>
                  <a:lnTo>
                    <a:pt x="83545" y="1438009"/>
                  </a:lnTo>
                  <a:lnTo>
                    <a:pt x="81982" y="1431784"/>
                  </a:lnTo>
                  <a:lnTo>
                    <a:pt x="80462" y="1425559"/>
                  </a:lnTo>
                  <a:lnTo>
                    <a:pt x="78987" y="1419334"/>
                  </a:lnTo>
                  <a:lnTo>
                    <a:pt x="77563" y="1413109"/>
                  </a:lnTo>
                  <a:lnTo>
                    <a:pt x="76193" y="1406884"/>
                  </a:lnTo>
                  <a:lnTo>
                    <a:pt x="74879" y="1400658"/>
                  </a:lnTo>
                  <a:lnTo>
                    <a:pt x="73620" y="1394433"/>
                  </a:lnTo>
                  <a:lnTo>
                    <a:pt x="72414" y="1388208"/>
                  </a:lnTo>
                  <a:lnTo>
                    <a:pt x="71257" y="1381983"/>
                  </a:lnTo>
                  <a:lnTo>
                    <a:pt x="70143" y="1375758"/>
                  </a:lnTo>
                  <a:lnTo>
                    <a:pt x="69054" y="1369533"/>
                  </a:lnTo>
                  <a:lnTo>
                    <a:pt x="67980" y="1363308"/>
                  </a:lnTo>
                  <a:lnTo>
                    <a:pt x="66906" y="1357082"/>
                  </a:lnTo>
                  <a:lnTo>
                    <a:pt x="65817" y="1350857"/>
                  </a:lnTo>
                  <a:lnTo>
                    <a:pt x="64699" y="1344632"/>
                  </a:lnTo>
                  <a:lnTo>
                    <a:pt x="63539" y="1338407"/>
                  </a:lnTo>
                  <a:lnTo>
                    <a:pt x="62322" y="1332182"/>
                  </a:lnTo>
                  <a:lnTo>
                    <a:pt x="61026" y="1325957"/>
                  </a:lnTo>
                  <a:lnTo>
                    <a:pt x="59646" y="1319731"/>
                  </a:lnTo>
                  <a:lnTo>
                    <a:pt x="58178" y="1313506"/>
                  </a:lnTo>
                  <a:lnTo>
                    <a:pt x="56616" y="1307281"/>
                  </a:lnTo>
                  <a:lnTo>
                    <a:pt x="54959" y="1301056"/>
                  </a:lnTo>
                  <a:lnTo>
                    <a:pt x="53207" y="1294831"/>
                  </a:lnTo>
                  <a:lnTo>
                    <a:pt x="51362" y="1288606"/>
                  </a:lnTo>
                  <a:lnTo>
                    <a:pt x="49431" y="1282381"/>
                  </a:lnTo>
                  <a:lnTo>
                    <a:pt x="47415" y="1276155"/>
                  </a:lnTo>
                  <a:lnTo>
                    <a:pt x="45327" y="1269930"/>
                  </a:lnTo>
                  <a:lnTo>
                    <a:pt x="43186" y="1263705"/>
                  </a:lnTo>
                  <a:lnTo>
                    <a:pt x="41004" y="1257480"/>
                  </a:lnTo>
                  <a:lnTo>
                    <a:pt x="38796" y="1251255"/>
                  </a:lnTo>
                  <a:lnTo>
                    <a:pt x="36575" y="1245030"/>
                  </a:lnTo>
                  <a:lnTo>
                    <a:pt x="34357" y="1238804"/>
                  </a:lnTo>
                  <a:lnTo>
                    <a:pt x="32154" y="1232579"/>
                  </a:lnTo>
                  <a:lnTo>
                    <a:pt x="29981" y="1226354"/>
                  </a:lnTo>
                  <a:lnTo>
                    <a:pt x="27858" y="1220129"/>
                  </a:lnTo>
                  <a:lnTo>
                    <a:pt x="25790" y="1213904"/>
                  </a:lnTo>
                  <a:lnTo>
                    <a:pt x="23788" y="1207679"/>
                  </a:lnTo>
                  <a:lnTo>
                    <a:pt x="21857" y="1201454"/>
                  </a:lnTo>
                  <a:lnTo>
                    <a:pt x="20004" y="1195228"/>
                  </a:lnTo>
                  <a:lnTo>
                    <a:pt x="18232" y="1189003"/>
                  </a:lnTo>
                  <a:lnTo>
                    <a:pt x="16545" y="1182778"/>
                  </a:lnTo>
                  <a:lnTo>
                    <a:pt x="14944" y="1176553"/>
                  </a:lnTo>
                  <a:lnTo>
                    <a:pt x="13441" y="1170328"/>
                  </a:lnTo>
                  <a:lnTo>
                    <a:pt x="12025" y="1164103"/>
                  </a:lnTo>
                  <a:lnTo>
                    <a:pt x="10692" y="1157878"/>
                  </a:lnTo>
                  <a:lnTo>
                    <a:pt x="9443" y="1151652"/>
                  </a:lnTo>
                  <a:lnTo>
                    <a:pt x="8273" y="1145427"/>
                  </a:lnTo>
                  <a:lnTo>
                    <a:pt x="7184" y="1139202"/>
                  </a:lnTo>
                  <a:lnTo>
                    <a:pt x="6173" y="1132977"/>
                  </a:lnTo>
                  <a:lnTo>
                    <a:pt x="5239" y="1126752"/>
                  </a:lnTo>
                  <a:lnTo>
                    <a:pt x="4391" y="1120527"/>
                  </a:lnTo>
                  <a:lnTo>
                    <a:pt x="3626" y="1114301"/>
                  </a:lnTo>
                  <a:lnTo>
                    <a:pt x="2939" y="1108076"/>
                  </a:lnTo>
                  <a:lnTo>
                    <a:pt x="2333" y="1101851"/>
                  </a:lnTo>
                  <a:lnTo>
                    <a:pt x="1805" y="1095626"/>
                  </a:lnTo>
                  <a:lnTo>
                    <a:pt x="1356" y="1089401"/>
                  </a:lnTo>
                  <a:lnTo>
                    <a:pt x="983" y="1083176"/>
                  </a:lnTo>
                  <a:lnTo>
                    <a:pt x="686" y="1076951"/>
                  </a:lnTo>
                  <a:lnTo>
                    <a:pt x="461" y="1070725"/>
                  </a:lnTo>
                  <a:lnTo>
                    <a:pt x="307" y="1064500"/>
                  </a:lnTo>
                  <a:lnTo>
                    <a:pt x="209" y="1058275"/>
                  </a:lnTo>
                  <a:lnTo>
                    <a:pt x="157" y="1052050"/>
                  </a:lnTo>
                  <a:lnTo>
                    <a:pt x="142" y="1045825"/>
                  </a:lnTo>
                  <a:lnTo>
                    <a:pt x="154" y="1039600"/>
                  </a:lnTo>
                  <a:lnTo>
                    <a:pt x="183" y="1033375"/>
                  </a:lnTo>
                  <a:lnTo>
                    <a:pt x="218" y="1027149"/>
                  </a:lnTo>
                  <a:lnTo>
                    <a:pt x="252" y="1020924"/>
                  </a:lnTo>
                  <a:lnTo>
                    <a:pt x="274" y="1014699"/>
                  </a:lnTo>
                  <a:lnTo>
                    <a:pt x="279" y="1008474"/>
                  </a:lnTo>
                  <a:lnTo>
                    <a:pt x="267" y="1002249"/>
                  </a:lnTo>
                  <a:lnTo>
                    <a:pt x="236" y="996024"/>
                  </a:lnTo>
                  <a:lnTo>
                    <a:pt x="190" y="989798"/>
                  </a:lnTo>
                  <a:lnTo>
                    <a:pt x="135" y="983573"/>
                  </a:lnTo>
                  <a:lnTo>
                    <a:pt x="77" y="977348"/>
                  </a:lnTo>
                  <a:lnTo>
                    <a:pt x="27" y="971123"/>
                  </a:lnTo>
                  <a:lnTo>
                    <a:pt x="0" y="964898"/>
                  </a:lnTo>
                  <a:lnTo>
                    <a:pt x="10" y="958673"/>
                  </a:lnTo>
                  <a:lnTo>
                    <a:pt x="73" y="952448"/>
                  </a:lnTo>
                  <a:lnTo>
                    <a:pt x="202" y="946222"/>
                  </a:lnTo>
                  <a:lnTo>
                    <a:pt x="412" y="939997"/>
                  </a:lnTo>
                  <a:lnTo>
                    <a:pt x="719" y="933772"/>
                  </a:lnTo>
                  <a:lnTo>
                    <a:pt x="1136" y="927547"/>
                  </a:lnTo>
                  <a:lnTo>
                    <a:pt x="1677" y="921322"/>
                  </a:lnTo>
                  <a:lnTo>
                    <a:pt x="2360" y="915097"/>
                  </a:lnTo>
                  <a:lnTo>
                    <a:pt x="3214" y="908872"/>
                  </a:lnTo>
                  <a:lnTo>
                    <a:pt x="4233" y="902646"/>
                  </a:lnTo>
                  <a:lnTo>
                    <a:pt x="5424" y="896421"/>
                  </a:lnTo>
                  <a:lnTo>
                    <a:pt x="6797" y="890196"/>
                  </a:lnTo>
                  <a:lnTo>
                    <a:pt x="8359" y="883971"/>
                  </a:lnTo>
                  <a:lnTo>
                    <a:pt x="10113" y="877746"/>
                  </a:lnTo>
                  <a:lnTo>
                    <a:pt x="12063" y="871521"/>
                  </a:lnTo>
                  <a:lnTo>
                    <a:pt x="14211" y="865295"/>
                  </a:lnTo>
                  <a:lnTo>
                    <a:pt x="16583" y="859070"/>
                  </a:lnTo>
                  <a:lnTo>
                    <a:pt x="19149" y="852845"/>
                  </a:lnTo>
                  <a:lnTo>
                    <a:pt x="21900" y="846620"/>
                  </a:lnTo>
                  <a:lnTo>
                    <a:pt x="24826" y="840395"/>
                  </a:lnTo>
                  <a:lnTo>
                    <a:pt x="27913" y="834170"/>
                  </a:lnTo>
                  <a:lnTo>
                    <a:pt x="31147" y="827945"/>
                  </a:lnTo>
                  <a:lnTo>
                    <a:pt x="34512" y="821719"/>
                  </a:lnTo>
                  <a:lnTo>
                    <a:pt x="37989" y="815494"/>
                  </a:lnTo>
                  <a:lnTo>
                    <a:pt x="41563" y="809269"/>
                  </a:lnTo>
                  <a:lnTo>
                    <a:pt x="45206" y="803044"/>
                  </a:lnTo>
                  <a:lnTo>
                    <a:pt x="48889" y="796819"/>
                  </a:lnTo>
                  <a:lnTo>
                    <a:pt x="52590" y="790594"/>
                  </a:lnTo>
                  <a:lnTo>
                    <a:pt x="56291" y="784368"/>
                  </a:lnTo>
                  <a:lnTo>
                    <a:pt x="59971" y="778143"/>
                  </a:lnTo>
                  <a:lnTo>
                    <a:pt x="63613" y="771918"/>
                  </a:lnTo>
                  <a:lnTo>
                    <a:pt x="67202" y="765693"/>
                  </a:lnTo>
                  <a:lnTo>
                    <a:pt x="70722" y="759468"/>
                  </a:lnTo>
                  <a:lnTo>
                    <a:pt x="74156" y="753243"/>
                  </a:lnTo>
                  <a:lnTo>
                    <a:pt x="77505" y="747018"/>
                  </a:lnTo>
                  <a:lnTo>
                    <a:pt x="80767" y="740792"/>
                  </a:lnTo>
                  <a:lnTo>
                    <a:pt x="83941" y="734567"/>
                  </a:lnTo>
                  <a:lnTo>
                    <a:pt x="87030" y="728342"/>
                  </a:lnTo>
                  <a:lnTo>
                    <a:pt x="90037" y="722117"/>
                  </a:lnTo>
                  <a:lnTo>
                    <a:pt x="92968" y="715892"/>
                  </a:lnTo>
                  <a:lnTo>
                    <a:pt x="95831" y="709667"/>
                  </a:lnTo>
                  <a:lnTo>
                    <a:pt x="98626" y="703442"/>
                  </a:lnTo>
                  <a:lnTo>
                    <a:pt x="101373" y="697216"/>
                  </a:lnTo>
                  <a:lnTo>
                    <a:pt x="104080" y="690991"/>
                  </a:lnTo>
                  <a:lnTo>
                    <a:pt x="106757" y="684766"/>
                  </a:lnTo>
                  <a:lnTo>
                    <a:pt x="109411" y="678541"/>
                  </a:lnTo>
                  <a:lnTo>
                    <a:pt x="112047" y="672316"/>
                  </a:lnTo>
                  <a:lnTo>
                    <a:pt x="114672" y="666091"/>
                  </a:lnTo>
                  <a:lnTo>
                    <a:pt x="117289" y="659865"/>
                  </a:lnTo>
                  <a:lnTo>
                    <a:pt x="119899" y="653640"/>
                  </a:lnTo>
                  <a:lnTo>
                    <a:pt x="122502" y="647415"/>
                  </a:lnTo>
                  <a:lnTo>
                    <a:pt x="125098" y="641190"/>
                  </a:lnTo>
                  <a:lnTo>
                    <a:pt x="127685" y="634965"/>
                  </a:lnTo>
                  <a:lnTo>
                    <a:pt x="130259" y="628740"/>
                  </a:lnTo>
                  <a:lnTo>
                    <a:pt x="132818" y="622515"/>
                  </a:lnTo>
                  <a:lnTo>
                    <a:pt x="135360" y="616289"/>
                  </a:lnTo>
                  <a:lnTo>
                    <a:pt x="137881" y="610064"/>
                  </a:lnTo>
                  <a:lnTo>
                    <a:pt x="140379" y="603839"/>
                  </a:lnTo>
                  <a:lnTo>
                    <a:pt x="142849" y="597614"/>
                  </a:lnTo>
                  <a:lnTo>
                    <a:pt x="145294" y="591389"/>
                  </a:lnTo>
                  <a:lnTo>
                    <a:pt x="147713" y="585164"/>
                  </a:lnTo>
                  <a:lnTo>
                    <a:pt x="150104" y="578939"/>
                  </a:lnTo>
                  <a:lnTo>
                    <a:pt x="152469" y="572713"/>
                  </a:lnTo>
                  <a:lnTo>
                    <a:pt x="154805" y="566488"/>
                  </a:lnTo>
                  <a:lnTo>
                    <a:pt x="157110" y="560263"/>
                  </a:lnTo>
                  <a:lnTo>
                    <a:pt x="159382" y="554038"/>
                  </a:lnTo>
                  <a:lnTo>
                    <a:pt x="161613" y="547813"/>
                  </a:lnTo>
                  <a:lnTo>
                    <a:pt x="163799" y="541588"/>
                  </a:lnTo>
                  <a:lnTo>
                    <a:pt x="165937" y="535362"/>
                  </a:lnTo>
                  <a:lnTo>
                    <a:pt x="168020" y="529137"/>
                  </a:lnTo>
                  <a:lnTo>
                    <a:pt x="170043" y="522912"/>
                  </a:lnTo>
                  <a:lnTo>
                    <a:pt x="171999" y="516687"/>
                  </a:lnTo>
                  <a:lnTo>
                    <a:pt x="173883" y="510462"/>
                  </a:lnTo>
                  <a:lnTo>
                    <a:pt x="175691" y="504237"/>
                  </a:lnTo>
                  <a:lnTo>
                    <a:pt x="177411" y="498012"/>
                  </a:lnTo>
                  <a:lnTo>
                    <a:pt x="179043" y="491786"/>
                  </a:lnTo>
                  <a:lnTo>
                    <a:pt x="180594" y="485561"/>
                  </a:lnTo>
                  <a:lnTo>
                    <a:pt x="182064" y="479336"/>
                  </a:lnTo>
                  <a:lnTo>
                    <a:pt x="183456" y="473111"/>
                  </a:lnTo>
                  <a:lnTo>
                    <a:pt x="184775" y="466886"/>
                  </a:lnTo>
                  <a:lnTo>
                    <a:pt x="186024" y="460661"/>
                  </a:lnTo>
                  <a:lnTo>
                    <a:pt x="187210" y="454436"/>
                  </a:lnTo>
                  <a:lnTo>
                    <a:pt x="188334" y="448210"/>
                  </a:lnTo>
                  <a:lnTo>
                    <a:pt x="189398" y="441985"/>
                  </a:lnTo>
                  <a:lnTo>
                    <a:pt x="190414" y="435760"/>
                  </a:lnTo>
                  <a:lnTo>
                    <a:pt x="191384" y="429535"/>
                  </a:lnTo>
                  <a:lnTo>
                    <a:pt x="192312" y="423310"/>
                  </a:lnTo>
                  <a:lnTo>
                    <a:pt x="193198" y="417085"/>
                  </a:lnTo>
                  <a:lnTo>
                    <a:pt x="194044" y="410859"/>
                  </a:lnTo>
                  <a:lnTo>
                    <a:pt x="194851" y="404634"/>
                  </a:lnTo>
                  <a:lnTo>
                    <a:pt x="195619" y="398409"/>
                  </a:lnTo>
                  <a:lnTo>
                    <a:pt x="196341" y="392184"/>
                  </a:lnTo>
                  <a:lnTo>
                    <a:pt x="197023" y="385959"/>
                  </a:lnTo>
                  <a:lnTo>
                    <a:pt x="197664" y="379734"/>
                  </a:lnTo>
                  <a:lnTo>
                    <a:pt x="198267" y="373509"/>
                  </a:lnTo>
                  <a:lnTo>
                    <a:pt x="198831" y="367283"/>
                  </a:lnTo>
                  <a:lnTo>
                    <a:pt x="199358" y="361058"/>
                  </a:lnTo>
                  <a:lnTo>
                    <a:pt x="199849" y="354833"/>
                  </a:lnTo>
                  <a:lnTo>
                    <a:pt x="200306" y="348608"/>
                  </a:lnTo>
                  <a:lnTo>
                    <a:pt x="200730" y="342383"/>
                  </a:lnTo>
                  <a:lnTo>
                    <a:pt x="201125" y="336158"/>
                  </a:lnTo>
                  <a:lnTo>
                    <a:pt x="201496" y="329932"/>
                  </a:lnTo>
                  <a:lnTo>
                    <a:pt x="201845" y="323707"/>
                  </a:lnTo>
                  <a:lnTo>
                    <a:pt x="202174" y="317482"/>
                  </a:lnTo>
                  <a:lnTo>
                    <a:pt x="202487" y="311257"/>
                  </a:lnTo>
                  <a:lnTo>
                    <a:pt x="202786" y="305032"/>
                  </a:lnTo>
                  <a:lnTo>
                    <a:pt x="203071" y="298807"/>
                  </a:lnTo>
                  <a:lnTo>
                    <a:pt x="203344" y="292582"/>
                  </a:lnTo>
                  <a:lnTo>
                    <a:pt x="203604" y="286356"/>
                  </a:lnTo>
                  <a:lnTo>
                    <a:pt x="203852" y="280131"/>
                  </a:lnTo>
                  <a:lnTo>
                    <a:pt x="204089" y="273906"/>
                  </a:lnTo>
                  <a:lnTo>
                    <a:pt x="204314" y="267681"/>
                  </a:lnTo>
                  <a:lnTo>
                    <a:pt x="204527" y="261456"/>
                  </a:lnTo>
                  <a:lnTo>
                    <a:pt x="204725" y="255231"/>
                  </a:lnTo>
                  <a:lnTo>
                    <a:pt x="204910" y="249006"/>
                  </a:lnTo>
                  <a:lnTo>
                    <a:pt x="205079" y="242780"/>
                  </a:lnTo>
                  <a:lnTo>
                    <a:pt x="205229" y="236555"/>
                  </a:lnTo>
                  <a:lnTo>
                    <a:pt x="205363" y="230330"/>
                  </a:lnTo>
                  <a:lnTo>
                    <a:pt x="205481" y="224105"/>
                  </a:lnTo>
                  <a:lnTo>
                    <a:pt x="205581" y="217880"/>
                  </a:lnTo>
                  <a:lnTo>
                    <a:pt x="205666" y="211655"/>
                  </a:lnTo>
                  <a:lnTo>
                    <a:pt x="205735" y="205429"/>
                  </a:lnTo>
                  <a:lnTo>
                    <a:pt x="205788" y="199204"/>
                  </a:lnTo>
                  <a:lnTo>
                    <a:pt x="205828" y="192979"/>
                  </a:lnTo>
                  <a:lnTo>
                    <a:pt x="205854" y="186754"/>
                  </a:lnTo>
                  <a:lnTo>
                    <a:pt x="205868" y="180529"/>
                  </a:lnTo>
                  <a:lnTo>
                    <a:pt x="205871" y="174304"/>
                  </a:lnTo>
                  <a:lnTo>
                    <a:pt x="205867" y="168079"/>
                  </a:lnTo>
                  <a:lnTo>
                    <a:pt x="205855" y="161853"/>
                  </a:lnTo>
                  <a:lnTo>
                    <a:pt x="205837" y="155628"/>
                  </a:lnTo>
                  <a:lnTo>
                    <a:pt x="205816" y="149403"/>
                  </a:lnTo>
                  <a:lnTo>
                    <a:pt x="205791" y="143178"/>
                  </a:lnTo>
                  <a:lnTo>
                    <a:pt x="205764" y="136953"/>
                  </a:lnTo>
                  <a:lnTo>
                    <a:pt x="205738" y="130728"/>
                  </a:lnTo>
                  <a:lnTo>
                    <a:pt x="205712" y="124503"/>
                  </a:lnTo>
                  <a:lnTo>
                    <a:pt x="205688" y="118277"/>
                  </a:lnTo>
                  <a:lnTo>
                    <a:pt x="205667" y="112052"/>
                  </a:lnTo>
                  <a:lnTo>
                    <a:pt x="205649" y="105827"/>
                  </a:lnTo>
                  <a:lnTo>
                    <a:pt x="205636" y="99602"/>
                  </a:lnTo>
                  <a:lnTo>
                    <a:pt x="205626" y="93377"/>
                  </a:lnTo>
                  <a:lnTo>
                    <a:pt x="205621" y="87152"/>
                  </a:lnTo>
                  <a:lnTo>
                    <a:pt x="205621" y="80926"/>
                  </a:lnTo>
                  <a:lnTo>
                    <a:pt x="205625" y="74701"/>
                  </a:lnTo>
                  <a:lnTo>
                    <a:pt x="205634" y="68476"/>
                  </a:lnTo>
                  <a:lnTo>
                    <a:pt x="205646" y="62251"/>
                  </a:lnTo>
                  <a:lnTo>
                    <a:pt x="205662" y="56026"/>
                  </a:lnTo>
                  <a:lnTo>
                    <a:pt x="205681" y="49801"/>
                  </a:lnTo>
                  <a:lnTo>
                    <a:pt x="205702" y="43576"/>
                  </a:lnTo>
                  <a:lnTo>
                    <a:pt x="205726" y="37350"/>
                  </a:lnTo>
                  <a:lnTo>
                    <a:pt x="205751" y="31125"/>
                  </a:lnTo>
                  <a:lnTo>
                    <a:pt x="205778" y="24900"/>
                  </a:lnTo>
                  <a:lnTo>
                    <a:pt x="205806" y="18675"/>
                  </a:lnTo>
                  <a:lnTo>
                    <a:pt x="205834" y="12450"/>
                  </a:lnTo>
                  <a:lnTo>
                    <a:pt x="205862" y="6225"/>
                  </a:lnTo>
                  <a:lnTo>
                    <a:pt x="205891" y="0"/>
                  </a:lnTo>
                  <a:lnTo>
                    <a:pt x="206578" y="0"/>
                  </a:lnTo>
                  <a:lnTo>
                    <a:pt x="206606" y="6225"/>
                  </a:lnTo>
                  <a:lnTo>
                    <a:pt x="206634" y="12450"/>
                  </a:lnTo>
                  <a:lnTo>
                    <a:pt x="206662" y="18675"/>
                  </a:lnTo>
                  <a:lnTo>
                    <a:pt x="206690" y="24900"/>
                  </a:lnTo>
                  <a:lnTo>
                    <a:pt x="206717" y="31125"/>
                  </a:lnTo>
                  <a:lnTo>
                    <a:pt x="206742" y="37350"/>
                  </a:lnTo>
                  <a:lnTo>
                    <a:pt x="206766" y="43576"/>
                  </a:lnTo>
                  <a:lnTo>
                    <a:pt x="206787" y="49801"/>
                  </a:lnTo>
                  <a:lnTo>
                    <a:pt x="206806" y="56026"/>
                  </a:lnTo>
                  <a:lnTo>
                    <a:pt x="206822" y="62251"/>
                  </a:lnTo>
                  <a:lnTo>
                    <a:pt x="206834" y="68476"/>
                  </a:lnTo>
                  <a:lnTo>
                    <a:pt x="206843" y="74701"/>
                  </a:lnTo>
                  <a:lnTo>
                    <a:pt x="206847" y="80926"/>
                  </a:lnTo>
                  <a:lnTo>
                    <a:pt x="206847" y="87152"/>
                  </a:lnTo>
                  <a:lnTo>
                    <a:pt x="206842" y="93377"/>
                  </a:lnTo>
                  <a:lnTo>
                    <a:pt x="206833" y="99602"/>
                  </a:lnTo>
                  <a:lnTo>
                    <a:pt x="206819" y="105827"/>
                  </a:lnTo>
                  <a:lnTo>
                    <a:pt x="206801" y="112052"/>
                  </a:lnTo>
                  <a:lnTo>
                    <a:pt x="206780" y="118277"/>
                  </a:lnTo>
                  <a:lnTo>
                    <a:pt x="206756" y="124503"/>
                  </a:lnTo>
                  <a:lnTo>
                    <a:pt x="206730" y="130728"/>
                  </a:lnTo>
                  <a:lnTo>
                    <a:pt x="206704" y="136953"/>
                  </a:lnTo>
                  <a:lnTo>
                    <a:pt x="206677" y="143178"/>
                  </a:lnTo>
                  <a:lnTo>
                    <a:pt x="206653" y="149403"/>
                  </a:lnTo>
                  <a:lnTo>
                    <a:pt x="206631" y="155628"/>
                  </a:lnTo>
                  <a:lnTo>
                    <a:pt x="206613" y="161853"/>
                  </a:lnTo>
                  <a:lnTo>
                    <a:pt x="206601" y="168079"/>
                  </a:lnTo>
                  <a:lnTo>
                    <a:pt x="206597" y="174304"/>
                  </a:lnTo>
                  <a:lnTo>
                    <a:pt x="206600" y="180529"/>
                  </a:lnTo>
                  <a:lnTo>
                    <a:pt x="206614" y="186754"/>
                  </a:lnTo>
                  <a:lnTo>
                    <a:pt x="206640" y="192979"/>
                  </a:lnTo>
                  <a:lnTo>
                    <a:pt x="206680" y="199204"/>
                  </a:lnTo>
                  <a:lnTo>
                    <a:pt x="206734" y="205429"/>
                  </a:lnTo>
                  <a:lnTo>
                    <a:pt x="206802" y="211655"/>
                  </a:lnTo>
                  <a:lnTo>
                    <a:pt x="206887" y="217880"/>
                  </a:lnTo>
                  <a:lnTo>
                    <a:pt x="206988" y="224105"/>
                  </a:lnTo>
                  <a:lnTo>
                    <a:pt x="207105" y="230330"/>
                  </a:lnTo>
                  <a:lnTo>
                    <a:pt x="207239" y="236555"/>
                  </a:lnTo>
                  <a:lnTo>
                    <a:pt x="207390" y="242780"/>
                  </a:lnTo>
                  <a:lnTo>
                    <a:pt x="207558" y="249006"/>
                  </a:lnTo>
                  <a:lnTo>
                    <a:pt x="207743" y="255231"/>
                  </a:lnTo>
                  <a:lnTo>
                    <a:pt x="207941" y="261456"/>
                  </a:lnTo>
                  <a:lnTo>
                    <a:pt x="208154" y="267681"/>
                  </a:lnTo>
                  <a:lnTo>
                    <a:pt x="208379" y="273906"/>
                  </a:lnTo>
                  <a:lnTo>
                    <a:pt x="208616" y="280131"/>
                  </a:lnTo>
                  <a:lnTo>
                    <a:pt x="208865" y="286356"/>
                  </a:lnTo>
                  <a:lnTo>
                    <a:pt x="209125" y="292582"/>
                  </a:lnTo>
                  <a:lnTo>
                    <a:pt x="209397" y="298807"/>
                  </a:lnTo>
                  <a:lnTo>
                    <a:pt x="209682" y="305032"/>
                  </a:lnTo>
                  <a:lnTo>
                    <a:pt x="209981" y="311257"/>
                  </a:lnTo>
                  <a:lnTo>
                    <a:pt x="210294" y="317482"/>
                  </a:lnTo>
                  <a:lnTo>
                    <a:pt x="210624" y="323707"/>
                  </a:lnTo>
                  <a:lnTo>
                    <a:pt x="210972" y="329932"/>
                  </a:lnTo>
                  <a:lnTo>
                    <a:pt x="211343" y="336158"/>
                  </a:lnTo>
                  <a:lnTo>
                    <a:pt x="211738" y="342383"/>
                  </a:lnTo>
                  <a:lnTo>
                    <a:pt x="212162" y="348608"/>
                  </a:lnTo>
                  <a:lnTo>
                    <a:pt x="212619" y="354833"/>
                  </a:lnTo>
                  <a:lnTo>
                    <a:pt x="213111" y="361058"/>
                  </a:lnTo>
                  <a:lnTo>
                    <a:pt x="213637" y="367283"/>
                  </a:lnTo>
                  <a:lnTo>
                    <a:pt x="214201" y="373509"/>
                  </a:lnTo>
                  <a:lnTo>
                    <a:pt x="214804" y="379734"/>
                  </a:lnTo>
                  <a:lnTo>
                    <a:pt x="215446" y="385959"/>
                  </a:lnTo>
                  <a:lnTo>
                    <a:pt x="216127" y="392184"/>
                  </a:lnTo>
                  <a:lnTo>
                    <a:pt x="216849" y="398409"/>
                  </a:lnTo>
                  <a:lnTo>
                    <a:pt x="217617" y="404634"/>
                  </a:lnTo>
                  <a:lnTo>
                    <a:pt x="218424" y="410859"/>
                  </a:lnTo>
                  <a:lnTo>
                    <a:pt x="219270" y="417085"/>
                  </a:lnTo>
                  <a:lnTo>
                    <a:pt x="220156" y="423310"/>
                  </a:lnTo>
                  <a:lnTo>
                    <a:pt x="221084" y="429535"/>
                  </a:lnTo>
                  <a:lnTo>
                    <a:pt x="222054" y="435760"/>
                  </a:lnTo>
                  <a:lnTo>
                    <a:pt x="223070" y="441985"/>
                  </a:lnTo>
                  <a:lnTo>
                    <a:pt x="224134" y="448210"/>
                  </a:lnTo>
                  <a:lnTo>
                    <a:pt x="225259" y="454436"/>
                  </a:lnTo>
                  <a:lnTo>
                    <a:pt x="226444" y="460661"/>
                  </a:lnTo>
                  <a:lnTo>
                    <a:pt x="227693" y="466886"/>
                  </a:lnTo>
                  <a:lnTo>
                    <a:pt x="229012" y="473111"/>
                  </a:lnTo>
                  <a:lnTo>
                    <a:pt x="230405" y="479336"/>
                  </a:lnTo>
                  <a:lnTo>
                    <a:pt x="231875" y="485561"/>
                  </a:lnTo>
                  <a:lnTo>
                    <a:pt x="233425" y="491786"/>
                  </a:lnTo>
                  <a:lnTo>
                    <a:pt x="235057" y="498012"/>
                  </a:lnTo>
                  <a:lnTo>
                    <a:pt x="236777" y="504237"/>
                  </a:lnTo>
                  <a:lnTo>
                    <a:pt x="238585" y="510462"/>
                  </a:lnTo>
                  <a:lnTo>
                    <a:pt x="240469" y="516687"/>
                  </a:lnTo>
                  <a:lnTo>
                    <a:pt x="242425" y="522912"/>
                  </a:lnTo>
                  <a:lnTo>
                    <a:pt x="244448" y="529137"/>
                  </a:lnTo>
                  <a:lnTo>
                    <a:pt x="246531" y="535362"/>
                  </a:lnTo>
                  <a:lnTo>
                    <a:pt x="248669" y="541588"/>
                  </a:lnTo>
                  <a:lnTo>
                    <a:pt x="250856" y="547813"/>
                  </a:lnTo>
                  <a:lnTo>
                    <a:pt x="253086" y="554038"/>
                  </a:lnTo>
                  <a:lnTo>
                    <a:pt x="255358" y="560263"/>
                  </a:lnTo>
                  <a:lnTo>
                    <a:pt x="257664" y="566488"/>
                  </a:lnTo>
                  <a:lnTo>
                    <a:pt x="259999" y="572713"/>
                  </a:lnTo>
                  <a:lnTo>
                    <a:pt x="262364" y="578939"/>
                  </a:lnTo>
                  <a:lnTo>
                    <a:pt x="264756" y="585164"/>
                  </a:lnTo>
                  <a:lnTo>
                    <a:pt x="267174" y="591389"/>
                  </a:lnTo>
                  <a:lnTo>
                    <a:pt x="269619" y="597614"/>
                  </a:lnTo>
                  <a:lnTo>
                    <a:pt x="272089" y="603839"/>
                  </a:lnTo>
                  <a:lnTo>
                    <a:pt x="274587" y="610064"/>
                  </a:lnTo>
                  <a:lnTo>
                    <a:pt x="277108" y="616289"/>
                  </a:lnTo>
                  <a:lnTo>
                    <a:pt x="279650" y="622515"/>
                  </a:lnTo>
                  <a:lnTo>
                    <a:pt x="282209" y="628740"/>
                  </a:lnTo>
                  <a:lnTo>
                    <a:pt x="284784" y="634965"/>
                  </a:lnTo>
                  <a:lnTo>
                    <a:pt x="287370" y="641190"/>
                  </a:lnTo>
                  <a:lnTo>
                    <a:pt x="289966" y="647415"/>
                  </a:lnTo>
                  <a:lnTo>
                    <a:pt x="292569" y="653640"/>
                  </a:lnTo>
                  <a:lnTo>
                    <a:pt x="295179" y="659865"/>
                  </a:lnTo>
                  <a:lnTo>
                    <a:pt x="297796" y="666091"/>
                  </a:lnTo>
                  <a:lnTo>
                    <a:pt x="300421" y="672316"/>
                  </a:lnTo>
                  <a:lnTo>
                    <a:pt x="303057" y="678541"/>
                  </a:lnTo>
                  <a:lnTo>
                    <a:pt x="305711" y="684766"/>
                  </a:lnTo>
                  <a:lnTo>
                    <a:pt x="308388" y="690991"/>
                  </a:lnTo>
                  <a:lnTo>
                    <a:pt x="311096" y="697216"/>
                  </a:lnTo>
                  <a:lnTo>
                    <a:pt x="313842" y="703442"/>
                  </a:lnTo>
                  <a:lnTo>
                    <a:pt x="316638" y="709667"/>
                  </a:lnTo>
                  <a:lnTo>
                    <a:pt x="319500" y="715892"/>
                  </a:lnTo>
                  <a:lnTo>
                    <a:pt x="322431" y="722117"/>
                  </a:lnTo>
                  <a:lnTo>
                    <a:pt x="325438" y="728342"/>
                  </a:lnTo>
                  <a:lnTo>
                    <a:pt x="328527" y="734567"/>
                  </a:lnTo>
                  <a:lnTo>
                    <a:pt x="331701" y="740792"/>
                  </a:lnTo>
                  <a:lnTo>
                    <a:pt x="334963" y="747018"/>
                  </a:lnTo>
                  <a:lnTo>
                    <a:pt x="338312" y="753243"/>
                  </a:lnTo>
                  <a:lnTo>
                    <a:pt x="341746" y="759468"/>
                  </a:lnTo>
                  <a:lnTo>
                    <a:pt x="345267" y="765693"/>
                  </a:lnTo>
                  <a:lnTo>
                    <a:pt x="348856" y="771918"/>
                  </a:lnTo>
                  <a:lnTo>
                    <a:pt x="352498" y="778143"/>
                  </a:lnTo>
                  <a:lnTo>
                    <a:pt x="356177" y="784368"/>
                  </a:lnTo>
                  <a:lnTo>
                    <a:pt x="359878" y="790594"/>
                  </a:lnTo>
                  <a:lnTo>
                    <a:pt x="363580" y="796819"/>
                  </a:lnTo>
                  <a:lnTo>
                    <a:pt x="367262" y="803044"/>
                  </a:lnTo>
                  <a:lnTo>
                    <a:pt x="370905" y="809269"/>
                  </a:lnTo>
                  <a:lnTo>
                    <a:pt x="374479" y="815494"/>
                  </a:lnTo>
                  <a:lnTo>
                    <a:pt x="377956" y="821719"/>
                  </a:lnTo>
                  <a:lnTo>
                    <a:pt x="381321" y="827945"/>
                  </a:lnTo>
                  <a:lnTo>
                    <a:pt x="384555" y="834170"/>
                  </a:lnTo>
                  <a:lnTo>
                    <a:pt x="387643" y="840395"/>
                  </a:lnTo>
                  <a:lnTo>
                    <a:pt x="390568" y="846620"/>
                  </a:lnTo>
                  <a:lnTo>
                    <a:pt x="393319" y="852845"/>
                  </a:lnTo>
                  <a:lnTo>
                    <a:pt x="395885" y="859070"/>
                  </a:lnTo>
                  <a:lnTo>
                    <a:pt x="398257" y="865295"/>
                  </a:lnTo>
                  <a:lnTo>
                    <a:pt x="400405" y="871521"/>
                  </a:lnTo>
                  <a:lnTo>
                    <a:pt x="402355" y="877746"/>
                  </a:lnTo>
                  <a:lnTo>
                    <a:pt x="404110" y="883971"/>
                  </a:lnTo>
                  <a:lnTo>
                    <a:pt x="405671" y="890196"/>
                  </a:lnTo>
                  <a:lnTo>
                    <a:pt x="407044" y="896421"/>
                  </a:lnTo>
                  <a:lnTo>
                    <a:pt x="408236" y="902646"/>
                  </a:lnTo>
                  <a:lnTo>
                    <a:pt x="409254" y="908872"/>
                  </a:lnTo>
                  <a:lnTo>
                    <a:pt x="410108" y="915097"/>
                  </a:lnTo>
                  <a:lnTo>
                    <a:pt x="410791" y="921322"/>
                  </a:lnTo>
                  <a:lnTo>
                    <a:pt x="411333" y="927547"/>
                  </a:lnTo>
                  <a:lnTo>
                    <a:pt x="411749" y="933772"/>
                  </a:lnTo>
                  <a:lnTo>
                    <a:pt x="412056" y="939997"/>
                  </a:lnTo>
                  <a:lnTo>
                    <a:pt x="412266" y="946222"/>
                  </a:lnTo>
                  <a:lnTo>
                    <a:pt x="412395" y="952448"/>
                  </a:lnTo>
                  <a:lnTo>
                    <a:pt x="412458" y="958673"/>
                  </a:lnTo>
                  <a:lnTo>
                    <a:pt x="412469" y="964898"/>
                  </a:lnTo>
                  <a:lnTo>
                    <a:pt x="412441" y="971123"/>
                  </a:lnTo>
                  <a:lnTo>
                    <a:pt x="412391" y="977348"/>
                  </a:lnTo>
                  <a:lnTo>
                    <a:pt x="412333" y="983573"/>
                  </a:lnTo>
                  <a:lnTo>
                    <a:pt x="412278" y="989798"/>
                  </a:lnTo>
                  <a:lnTo>
                    <a:pt x="412232" y="996024"/>
                  </a:lnTo>
                  <a:lnTo>
                    <a:pt x="412202" y="1002249"/>
                  </a:lnTo>
                  <a:lnTo>
                    <a:pt x="412189" y="1008474"/>
                  </a:lnTo>
                  <a:lnTo>
                    <a:pt x="412194" y="1014699"/>
                  </a:lnTo>
                  <a:lnTo>
                    <a:pt x="412216" y="1020924"/>
                  </a:lnTo>
                  <a:lnTo>
                    <a:pt x="412250" y="1027149"/>
                  </a:lnTo>
                  <a:lnTo>
                    <a:pt x="412285" y="1033375"/>
                  </a:lnTo>
                  <a:lnTo>
                    <a:pt x="412314" y="1039600"/>
                  </a:lnTo>
                  <a:lnTo>
                    <a:pt x="412326" y="1045825"/>
                  </a:lnTo>
                  <a:lnTo>
                    <a:pt x="412311" y="1052050"/>
                  </a:lnTo>
                  <a:lnTo>
                    <a:pt x="412259" y="1058275"/>
                  </a:lnTo>
                  <a:lnTo>
                    <a:pt x="412161" y="1064500"/>
                  </a:lnTo>
                  <a:lnTo>
                    <a:pt x="412007" y="1070725"/>
                  </a:lnTo>
                  <a:lnTo>
                    <a:pt x="411782" y="1076951"/>
                  </a:lnTo>
                  <a:lnTo>
                    <a:pt x="411485" y="1083176"/>
                  </a:lnTo>
                  <a:lnTo>
                    <a:pt x="411113" y="1089401"/>
                  </a:lnTo>
                  <a:lnTo>
                    <a:pt x="410663" y="1095626"/>
                  </a:lnTo>
                  <a:lnTo>
                    <a:pt x="410136" y="1101851"/>
                  </a:lnTo>
                  <a:lnTo>
                    <a:pt x="409529" y="1108076"/>
                  </a:lnTo>
                  <a:lnTo>
                    <a:pt x="408843" y="1114301"/>
                  </a:lnTo>
                  <a:lnTo>
                    <a:pt x="408078" y="1120527"/>
                  </a:lnTo>
                  <a:lnTo>
                    <a:pt x="407229" y="1126752"/>
                  </a:lnTo>
                  <a:lnTo>
                    <a:pt x="406295" y="1132977"/>
                  </a:lnTo>
                  <a:lnTo>
                    <a:pt x="405284" y="1139202"/>
                  </a:lnTo>
                  <a:lnTo>
                    <a:pt x="404195" y="1145427"/>
                  </a:lnTo>
                  <a:lnTo>
                    <a:pt x="403026" y="1151652"/>
                  </a:lnTo>
                  <a:lnTo>
                    <a:pt x="401776" y="1157878"/>
                  </a:lnTo>
                  <a:lnTo>
                    <a:pt x="400443" y="1164103"/>
                  </a:lnTo>
                  <a:lnTo>
                    <a:pt x="399027" y="1170328"/>
                  </a:lnTo>
                  <a:lnTo>
                    <a:pt x="397524" y="1176553"/>
                  </a:lnTo>
                  <a:lnTo>
                    <a:pt x="395923" y="1182778"/>
                  </a:lnTo>
                  <a:lnTo>
                    <a:pt x="394236" y="1189003"/>
                  </a:lnTo>
                  <a:lnTo>
                    <a:pt x="392464" y="1195228"/>
                  </a:lnTo>
                  <a:lnTo>
                    <a:pt x="390611" y="1201454"/>
                  </a:lnTo>
                  <a:lnTo>
                    <a:pt x="388680" y="1207679"/>
                  </a:lnTo>
                  <a:lnTo>
                    <a:pt x="386678" y="1213904"/>
                  </a:lnTo>
                  <a:lnTo>
                    <a:pt x="384610" y="1220129"/>
                  </a:lnTo>
                  <a:lnTo>
                    <a:pt x="382487" y="1226354"/>
                  </a:lnTo>
                  <a:lnTo>
                    <a:pt x="380315" y="1232579"/>
                  </a:lnTo>
                  <a:lnTo>
                    <a:pt x="378112" y="1238804"/>
                  </a:lnTo>
                  <a:lnTo>
                    <a:pt x="375893" y="1245030"/>
                  </a:lnTo>
                  <a:lnTo>
                    <a:pt x="373672" y="1251255"/>
                  </a:lnTo>
                  <a:lnTo>
                    <a:pt x="371464" y="1257480"/>
                  </a:lnTo>
                  <a:lnTo>
                    <a:pt x="369282" y="1263705"/>
                  </a:lnTo>
                  <a:lnTo>
                    <a:pt x="367141" y="1269930"/>
                  </a:lnTo>
                  <a:lnTo>
                    <a:pt x="365053" y="1276155"/>
                  </a:lnTo>
                  <a:lnTo>
                    <a:pt x="363037" y="1282381"/>
                  </a:lnTo>
                  <a:lnTo>
                    <a:pt x="361106" y="1288606"/>
                  </a:lnTo>
                  <a:lnTo>
                    <a:pt x="359262" y="1294831"/>
                  </a:lnTo>
                  <a:lnTo>
                    <a:pt x="357509" y="1301056"/>
                  </a:lnTo>
                  <a:lnTo>
                    <a:pt x="355852" y="1307281"/>
                  </a:lnTo>
                  <a:lnTo>
                    <a:pt x="354290" y="1313506"/>
                  </a:lnTo>
                  <a:lnTo>
                    <a:pt x="352822" y="1319731"/>
                  </a:lnTo>
                  <a:lnTo>
                    <a:pt x="351442" y="1325957"/>
                  </a:lnTo>
                  <a:lnTo>
                    <a:pt x="350146" y="1332182"/>
                  </a:lnTo>
                  <a:lnTo>
                    <a:pt x="348929" y="1338407"/>
                  </a:lnTo>
                  <a:lnTo>
                    <a:pt x="347769" y="1344632"/>
                  </a:lnTo>
                  <a:lnTo>
                    <a:pt x="346651" y="1350857"/>
                  </a:lnTo>
                  <a:lnTo>
                    <a:pt x="345563" y="1357082"/>
                  </a:lnTo>
                  <a:lnTo>
                    <a:pt x="344488" y="1363308"/>
                  </a:lnTo>
                  <a:lnTo>
                    <a:pt x="343414" y="1369533"/>
                  </a:lnTo>
                  <a:lnTo>
                    <a:pt x="342326" y="1375758"/>
                  </a:lnTo>
                  <a:lnTo>
                    <a:pt x="341211" y="1381983"/>
                  </a:lnTo>
                  <a:lnTo>
                    <a:pt x="340054" y="1388208"/>
                  </a:lnTo>
                  <a:lnTo>
                    <a:pt x="338848" y="1394433"/>
                  </a:lnTo>
                  <a:lnTo>
                    <a:pt x="337589" y="1400658"/>
                  </a:lnTo>
                  <a:lnTo>
                    <a:pt x="336275" y="1406884"/>
                  </a:lnTo>
                  <a:lnTo>
                    <a:pt x="334905" y="1413109"/>
                  </a:lnTo>
                  <a:lnTo>
                    <a:pt x="333481" y="1419334"/>
                  </a:lnTo>
                  <a:lnTo>
                    <a:pt x="332006" y="1425559"/>
                  </a:lnTo>
                  <a:lnTo>
                    <a:pt x="330486" y="1431784"/>
                  </a:lnTo>
                  <a:lnTo>
                    <a:pt x="328923" y="1438009"/>
                  </a:lnTo>
                  <a:lnTo>
                    <a:pt x="327324" y="1444234"/>
                  </a:lnTo>
                  <a:lnTo>
                    <a:pt x="325699" y="1450460"/>
                  </a:lnTo>
                  <a:lnTo>
                    <a:pt x="324052" y="1456685"/>
                  </a:lnTo>
                  <a:lnTo>
                    <a:pt x="322387" y="1462910"/>
                  </a:lnTo>
                  <a:lnTo>
                    <a:pt x="320708" y="1469135"/>
                  </a:lnTo>
                  <a:lnTo>
                    <a:pt x="319015" y="1475360"/>
                  </a:lnTo>
                  <a:lnTo>
                    <a:pt x="317310" y="1481585"/>
                  </a:lnTo>
                  <a:lnTo>
                    <a:pt x="315594" y="1487811"/>
                  </a:lnTo>
                  <a:lnTo>
                    <a:pt x="313867" y="1494036"/>
                  </a:lnTo>
                  <a:lnTo>
                    <a:pt x="312132" y="1500261"/>
                  </a:lnTo>
                  <a:lnTo>
                    <a:pt x="310391" y="1506486"/>
                  </a:lnTo>
                  <a:lnTo>
                    <a:pt x="308646" y="1512711"/>
                  </a:lnTo>
                  <a:lnTo>
                    <a:pt x="306903" y="1518936"/>
                  </a:lnTo>
                  <a:lnTo>
                    <a:pt x="305166" y="1525161"/>
                  </a:lnTo>
                  <a:lnTo>
                    <a:pt x="303443" y="1531387"/>
                  </a:lnTo>
                  <a:lnTo>
                    <a:pt x="301741" y="1537612"/>
                  </a:lnTo>
                  <a:lnTo>
                    <a:pt x="300071" y="1543837"/>
                  </a:lnTo>
                  <a:lnTo>
                    <a:pt x="298442" y="1550062"/>
                  </a:lnTo>
                  <a:lnTo>
                    <a:pt x="296859" y="1556287"/>
                  </a:lnTo>
                  <a:lnTo>
                    <a:pt x="295329" y="1562512"/>
                  </a:lnTo>
                  <a:lnTo>
                    <a:pt x="293855" y="1568737"/>
                  </a:lnTo>
                  <a:lnTo>
                    <a:pt x="292441" y="1574963"/>
                  </a:lnTo>
                  <a:lnTo>
                    <a:pt x="291088" y="1581188"/>
                  </a:lnTo>
                  <a:lnTo>
                    <a:pt x="289796" y="1587413"/>
                  </a:lnTo>
                  <a:lnTo>
                    <a:pt x="288566" y="1593638"/>
                  </a:lnTo>
                  <a:lnTo>
                    <a:pt x="287392" y="1599863"/>
                  </a:lnTo>
                  <a:lnTo>
                    <a:pt x="286263" y="1606088"/>
                  </a:lnTo>
                  <a:lnTo>
                    <a:pt x="285171" y="1612314"/>
                  </a:lnTo>
                  <a:lnTo>
                    <a:pt x="284107" y="1618539"/>
                  </a:lnTo>
                  <a:lnTo>
                    <a:pt x="283062" y="1624764"/>
                  </a:lnTo>
                  <a:lnTo>
                    <a:pt x="282024" y="1630989"/>
                  </a:lnTo>
                  <a:lnTo>
                    <a:pt x="280986" y="1637214"/>
                  </a:lnTo>
                  <a:lnTo>
                    <a:pt x="279934" y="1643439"/>
                  </a:lnTo>
                  <a:lnTo>
                    <a:pt x="278856" y="1649664"/>
                  </a:lnTo>
                  <a:lnTo>
                    <a:pt x="277745" y="1655890"/>
                  </a:lnTo>
                  <a:lnTo>
                    <a:pt x="276592" y="1662115"/>
                  </a:lnTo>
                  <a:lnTo>
                    <a:pt x="275392" y="1668340"/>
                  </a:lnTo>
                  <a:lnTo>
                    <a:pt x="274140" y="1674565"/>
                  </a:lnTo>
                  <a:lnTo>
                    <a:pt x="272833" y="1680790"/>
                  </a:lnTo>
                  <a:lnTo>
                    <a:pt x="271470" y="1687015"/>
                  </a:lnTo>
                  <a:lnTo>
                    <a:pt x="270052" y="1693240"/>
                  </a:lnTo>
                  <a:lnTo>
                    <a:pt x="268577" y="1699466"/>
                  </a:lnTo>
                  <a:lnTo>
                    <a:pt x="267058" y="1705691"/>
                  </a:lnTo>
                  <a:lnTo>
                    <a:pt x="265505" y="1711916"/>
                  </a:lnTo>
                  <a:lnTo>
                    <a:pt x="263928" y="1718141"/>
                  </a:lnTo>
                  <a:lnTo>
                    <a:pt x="262340" y="1724366"/>
                  </a:lnTo>
                  <a:lnTo>
                    <a:pt x="260753" y="1730591"/>
                  </a:lnTo>
                  <a:lnTo>
                    <a:pt x="259181" y="1736817"/>
                  </a:lnTo>
                  <a:lnTo>
                    <a:pt x="257639" y="1743042"/>
                  </a:lnTo>
                  <a:lnTo>
                    <a:pt x="256143" y="1749267"/>
                  </a:lnTo>
                  <a:lnTo>
                    <a:pt x="254710" y="1755492"/>
                  </a:lnTo>
                  <a:lnTo>
                    <a:pt x="253346" y="1761717"/>
                  </a:lnTo>
                  <a:lnTo>
                    <a:pt x="252059" y="1767942"/>
                  </a:lnTo>
                  <a:lnTo>
                    <a:pt x="250855" y="1774167"/>
                  </a:lnTo>
                  <a:lnTo>
                    <a:pt x="249736" y="1780393"/>
                  </a:lnTo>
                  <a:lnTo>
                    <a:pt x="248704" y="1786618"/>
                  </a:lnTo>
                  <a:lnTo>
                    <a:pt x="247757" y="1792843"/>
                  </a:lnTo>
                  <a:lnTo>
                    <a:pt x="246892" y="1799068"/>
                  </a:lnTo>
                  <a:lnTo>
                    <a:pt x="246108" y="1805293"/>
                  </a:lnTo>
                  <a:lnTo>
                    <a:pt x="245386" y="1811518"/>
                  </a:lnTo>
                  <a:lnTo>
                    <a:pt x="244716" y="1817744"/>
                  </a:lnTo>
                  <a:lnTo>
                    <a:pt x="244085" y="1823969"/>
                  </a:lnTo>
                  <a:lnTo>
                    <a:pt x="243483" y="1830194"/>
                  </a:lnTo>
                  <a:lnTo>
                    <a:pt x="242898" y="1836419"/>
                  </a:lnTo>
                  <a:lnTo>
                    <a:pt x="242320" y="1842644"/>
                  </a:lnTo>
                  <a:lnTo>
                    <a:pt x="241739" y="1848869"/>
                  </a:lnTo>
                  <a:lnTo>
                    <a:pt x="241143" y="1855094"/>
                  </a:lnTo>
                  <a:lnTo>
                    <a:pt x="240527" y="1861320"/>
                  </a:lnTo>
                  <a:lnTo>
                    <a:pt x="239887" y="1867545"/>
                  </a:lnTo>
                  <a:lnTo>
                    <a:pt x="239220" y="1873770"/>
                  </a:lnTo>
                  <a:lnTo>
                    <a:pt x="238526" y="1879995"/>
                  </a:lnTo>
                  <a:lnTo>
                    <a:pt x="237805" y="1886220"/>
                  </a:lnTo>
                  <a:lnTo>
                    <a:pt x="237061" y="1892445"/>
                  </a:lnTo>
                  <a:lnTo>
                    <a:pt x="236298" y="1898670"/>
                  </a:lnTo>
                  <a:lnTo>
                    <a:pt x="235518" y="1904896"/>
                  </a:lnTo>
                  <a:lnTo>
                    <a:pt x="234728" y="1911121"/>
                  </a:lnTo>
                  <a:lnTo>
                    <a:pt x="233935" y="1917346"/>
                  </a:lnTo>
                  <a:lnTo>
                    <a:pt x="233145" y="1923571"/>
                  </a:lnTo>
                  <a:lnTo>
                    <a:pt x="232361" y="1929796"/>
                  </a:lnTo>
                  <a:lnTo>
                    <a:pt x="231587" y="1936021"/>
                  </a:lnTo>
                  <a:lnTo>
                    <a:pt x="230827" y="1942247"/>
                  </a:lnTo>
                  <a:lnTo>
                    <a:pt x="230083" y="1948472"/>
                  </a:lnTo>
                  <a:lnTo>
                    <a:pt x="229357" y="1954697"/>
                  </a:lnTo>
                  <a:lnTo>
                    <a:pt x="228651" y="1960922"/>
                  </a:lnTo>
                  <a:lnTo>
                    <a:pt x="227963" y="1967147"/>
                  </a:lnTo>
                  <a:lnTo>
                    <a:pt x="227292" y="1973372"/>
                  </a:lnTo>
                  <a:lnTo>
                    <a:pt x="226638" y="1979597"/>
                  </a:lnTo>
                  <a:lnTo>
                    <a:pt x="225998" y="1985823"/>
                  </a:lnTo>
                  <a:lnTo>
                    <a:pt x="225373" y="1992048"/>
                  </a:lnTo>
                  <a:lnTo>
                    <a:pt x="224762" y="1998273"/>
                  </a:lnTo>
                  <a:lnTo>
                    <a:pt x="224164" y="2004498"/>
                  </a:lnTo>
                  <a:lnTo>
                    <a:pt x="223581" y="2010723"/>
                  </a:lnTo>
                  <a:lnTo>
                    <a:pt x="223013" y="2016948"/>
                  </a:lnTo>
                  <a:lnTo>
                    <a:pt x="222460" y="2023173"/>
                  </a:lnTo>
                  <a:lnTo>
                    <a:pt x="221924" y="2029399"/>
                  </a:lnTo>
                  <a:lnTo>
                    <a:pt x="221407" y="2035624"/>
                  </a:lnTo>
                  <a:lnTo>
                    <a:pt x="220911" y="2041849"/>
                  </a:lnTo>
                  <a:lnTo>
                    <a:pt x="220437" y="2048074"/>
                  </a:lnTo>
                  <a:lnTo>
                    <a:pt x="219988" y="2054299"/>
                  </a:lnTo>
                  <a:lnTo>
                    <a:pt x="219567" y="2060524"/>
                  </a:lnTo>
                  <a:lnTo>
                    <a:pt x="219175" y="2066750"/>
                  </a:lnTo>
                  <a:lnTo>
                    <a:pt x="218811" y="2072975"/>
                  </a:lnTo>
                  <a:lnTo>
                    <a:pt x="218474" y="2079200"/>
                  </a:lnTo>
                  <a:lnTo>
                    <a:pt x="218162" y="2085425"/>
                  </a:lnTo>
                  <a:lnTo>
                    <a:pt x="217873" y="2091650"/>
                  </a:lnTo>
                  <a:lnTo>
                    <a:pt x="217605" y="2097875"/>
                  </a:lnTo>
                  <a:lnTo>
                    <a:pt x="217355" y="2104100"/>
                  </a:lnTo>
                  <a:lnTo>
                    <a:pt x="217118" y="2110326"/>
                  </a:lnTo>
                  <a:lnTo>
                    <a:pt x="216891" y="2116551"/>
                  </a:lnTo>
                  <a:lnTo>
                    <a:pt x="216668" y="2122776"/>
                  </a:lnTo>
                  <a:lnTo>
                    <a:pt x="216446" y="2129001"/>
                  </a:lnTo>
                  <a:lnTo>
                    <a:pt x="216220" y="2135226"/>
                  </a:lnTo>
                  <a:lnTo>
                    <a:pt x="215989" y="2141451"/>
                  </a:lnTo>
                  <a:lnTo>
                    <a:pt x="215750" y="2147676"/>
                  </a:lnTo>
                  <a:lnTo>
                    <a:pt x="215504" y="2153902"/>
                  </a:lnTo>
                  <a:lnTo>
                    <a:pt x="215248" y="2160127"/>
                  </a:lnTo>
                  <a:lnTo>
                    <a:pt x="214984" y="2166352"/>
                  </a:lnTo>
                  <a:lnTo>
                    <a:pt x="214713" y="2172577"/>
                  </a:lnTo>
                  <a:lnTo>
                    <a:pt x="214439" y="2178802"/>
                  </a:lnTo>
                  <a:lnTo>
                    <a:pt x="214163" y="2185027"/>
                  </a:lnTo>
                  <a:lnTo>
                    <a:pt x="213889" y="2191253"/>
                  </a:lnTo>
                  <a:lnTo>
                    <a:pt x="213618" y="2197478"/>
                  </a:lnTo>
                  <a:lnTo>
                    <a:pt x="213354" y="2203703"/>
                  </a:lnTo>
                  <a:lnTo>
                    <a:pt x="213098" y="2209928"/>
                  </a:lnTo>
                  <a:lnTo>
                    <a:pt x="212853" y="2216153"/>
                  </a:lnTo>
                  <a:lnTo>
                    <a:pt x="212621" y="2222378"/>
                  </a:lnTo>
                  <a:lnTo>
                    <a:pt x="212401" y="2228603"/>
                  </a:lnTo>
                  <a:lnTo>
                    <a:pt x="212193" y="2234829"/>
                  </a:lnTo>
                  <a:lnTo>
                    <a:pt x="211997" y="2241054"/>
                  </a:lnTo>
                  <a:lnTo>
                    <a:pt x="211811" y="2247279"/>
                  </a:lnTo>
                  <a:lnTo>
                    <a:pt x="211635" y="2253504"/>
                  </a:lnTo>
                  <a:lnTo>
                    <a:pt x="211468" y="2259729"/>
                  </a:lnTo>
                  <a:lnTo>
                    <a:pt x="211308" y="2265954"/>
                  </a:lnTo>
                  <a:lnTo>
                    <a:pt x="211154" y="2272180"/>
                  </a:lnTo>
                  <a:lnTo>
                    <a:pt x="211004" y="2278405"/>
                  </a:lnTo>
                  <a:lnTo>
                    <a:pt x="210857" y="2284630"/>
                  </a:lnTo>
                  <a:lnTo>
                    <a:pt x="210714" y="2290855"/>
                  </a:lnTo>
                  <a:lnTo>
                    <a:pt x="210573" y="2297080"/>
                  </a:lnTo>
                  <a:lnTo>
                    <a:pt x="210435" y="2303305"/>
                  </a:lnTo>
                  <a:lnTo>
                    <a:pt x="210299" y="2309530"/>
                  </a:lnTo>
                  <a:lnTo>
                    <a:pt x="210168" y="2315756"/>
                  </a:lnTo>
                  <a:lnTo>
                    <a:pt x="210040" y="2321981"/>
                  </a:lnTo>
                  <a:lnTo>
                    <a:pt x="209919" y="2328206"/>
                  </a:lnTo>
                  <a:lnTo>
                    <a:pt x="209803" y="2334431"/>
                  </a:lnTo>
                  <a:lnTo>
                    <a:pt x="209693" y="2340656"/>
                  </a:lnTo>
                  <a:lnTo>
                    <a:pt x="209591" y="2346881"/>
                  </a:lnTo>
                  <a:lnTo>
                    <a:pt x="209495" y="2353106"/>
                  </a:lnTo>
                  <a:lnTo>
                    <a:pt x="209407" y="2359332"/>
                  </a:lnTo>
                  <a:lnTo>
                    <a:pt x="209327" y="2365557"/>
                  </a:lnTo>
                  <a:lnTo>
                    <a:pt x="209254" y="2371782"/>
                  </a:lnTo>
                  <a:lnTo>
                    <a:pt x="209189" y="2378007"/>
                  </a:lnTo>
                  <a:lnTo>
                    <a:pt x="209130" y="2384232"/>
                  </a:lnTo>
                  <a:lnTo>
                    <a:pt x="209076" y="2390457"/>
                  </a:lnTo>
                  <a:lnTo>
                    <a:pt x="209027" y="2396683"/>
                  </a:lnTo>
                  <a:lnTo>
                    <a:pt x="208983" y="2402908"/>
                  </a:lnTo>
                  <a:lnTo>
                    <a:pt x="208943" y="2409133"/>
                  </a:lnTo>
                  <a:lnTo>
                    <a:pt x="208906" y="2415358"/>
                  </a:lnTo>
                  <a:lnTo>
                    <a:pt x="208873" y="2421583"/>
                  </a:lnTo>
                  <a:lnTo>
                    <a:pt x="208842" y="2427808"/>
                  </a:lnTo>
                  <a:lnTo>
                    <a:pt x="208815" y="2434033"/>
                  </a:lnTo>
                  <a:lnTo>
                    <a:pt x="208789" y="2440259"/>
                  </a:lnTo>
                  <a:lnTo>
                    <a:pt x="208765" y="2446484"/>
                  </a:lnTo>
                  <a:lnTo>
                    <a:pt x="208743" y="2452709"/>
                  </a:lnTo>
                  <a:lnTo>
                    <a:pt x="208721" y="2458934"/>
                  </a:lnTo>
                  <a:lnTo>
                    <a:pt x="208701" y="2465159"/>
                  </a:lnTo>
                  <a:lnTo>
                    <a:pt x="208680" y="2471384"/>
                  </a:lnTo>
                  <a:lnTo>
                    <a:pt x="208659" y="2477609"/>
                  </a:lnTo>
                  <a:lnTo>
                    <a:pt x="208637" y="2483835"/>
                  </a:lnTo>
                  <a:lnTo>
                    <a:pt x="208612" y="2490060"/>
                  </a:lnTo>
                  <a:lnTo>
                    <a:pt x="208585" y="2496285"/>
                  </a:lnTo>
                  <a:lnTo>
                    <a:pt x="208554" y="2502510"/>
                  </a:lnTo>
                  <a:lnTo>
                    <a:pt x="208520" y="2508735"/>
                  </a:lnTo>
                  <a:lnTo>
                    <a:pt x="208482" y="2514960"/>
                  </a:lnTo>
                  <a:lnTo>
                    <a:pt x="208439" y="2521186"/>
                  </a:lnTo>
                  <a:lnTo>
                    <a:pt x="208392" y="2527411"/>
                  </a:lnTo>
                  <a:lnTo>
                    <a:pt x="208342" y="2533636"/>
                  </a:lnTo>
                  <a:lnTo>
                    <a:pt x="208287" y="2539861"/>
                  </a:lnTo>
                  <a:lnTo>
                    <a:pt x="208231" y="2546086"/>
                  </a:lnTo>
                  <a:lnTo>
                    <a:pt x="208172" y="2552311"/>
                  </a:lnTo>
                  <a:lnTo>
                    <a:pt x="208112" y="2558536"/>
                  </a:lnTo>
                  <a:lnTo>
                    <a:pt x="208051" y="2564762"/>
                  </a:lnTo>
                  <a:lnTo>
                    <a:pt x="207990" y="2570987"/>
                  </a:lnTo>
                  <a:lnTo>
                    <a:pt x="207931" y="2577212"/>
                  </a:lnTo>
                  <a:lnTo>
                    <a:pt x="207873" y="2583437"/>
                  </a:lnTo>
                  <a:lnTo>
                    <a:pt x="207817" y="2589662"/>
                  </a:lnTo>
                  <a:lnTo>
                    <a:pt x="207763" y="2595887"/>
                  </a:lnTo>
                  <a:lnTo>
                    <a:pt x="207712" y="2602112"/>
                  </a:lnTo>
                  <a:lnTo>
                    <a:pt x="207662" y="2608338"/>
                  </a:lnTo>
                  <a:lnTo>
                    <a:pt x="207614" y="2614563"/>
                  </a:lnTo>
                  <a:lnTo>
                    <a:pt x="207568" y="2620788"/>
                  </a:lnTo>
                  <a:lnTo>
                    <a:pt x="207524" y="2627013"/>
                  </a:lnTo>
                  <a:lnTo>
                    <a:pt x="207480" y="2633238"/>
                  </a:lnTo>
                  <a:lnTo>
                    <a:pt x="207437" y="2639463"/>
                  </a:lnTo>
                  <a:lnTo>
                    <a:pt x="207394" y="2645689"/>
                  </a:lnTo>
                  <a:lnTo>
                    <a:pt x="207352" y="2651914"/>
                  </a:lnTo>
                  <a:lnTo>
                    <a:pt x="207310" y="2658139"/>
                  </a:lnTo>
                  <a:lnTo>
                    <a:pt x="207268" y="2664364"/>
                  </a:lnTo>
                  <a:lnTo>
                    <a:pt x="207227" y="2670589"/>
                  </a:lnTo>
                  <a:lnTo>
                    <a:pt x="207187" y="2676814"/>
                  </a:lnTo>
                  <a:lnTo>
                    <a:pt x="207149" y="2683039"/>
                  </a:lnTo>
                  <a:lnTo>
                    <a:pt x="207113" y="2689265"/>
                  </a:lnTo>
                  <a:lnTo>
                    <a:pt x="207080" y="2695490"/>
                  </a:lnTo>
                  <a:lnTo>
                    <a:pt x="207049" y="2701715"/>
                  </a:lnTo>
                  <a:lnTo>
                    <a:pt x="207021" y="2707940"/>
                  </a:lnTo>
                  <a:lnTo>
                    <a:pt x="206997" y="2714165"/>
                  </a:lnTo>
                  <a:lnTo>
                    <a:pt x="206976" y="2720390"/>
                  </a:lnTo>
                  <a:lnTo>
                    <a:pt x="206959" y="2726616"/>
                  </a:lnTo>
                  <a:lnTo>
                    <a:pt x="206945" y="2732841"/>
                  </a:lnTo>
                  <a:lnTo>
                    <a:pt x="206935" y="2739066"/>
                  </a:lnTo>
                  <a:lnTo>
                    <a:pt x="206929" y="2745291"/>
                  </a:lnTo>
                  <a:lnTo>
                    <a:pt x="206925" y="2751516"/>
                  </a:lnTo>
                  <a:lnTo>
                    <a:pt x="206924" y="2757741"/>
                  </a:lnTo>
                  <a:lnTo>
                    <a:pt x="206925" y="2763966"/>
                  </a:lnTo>
                  <a:lnTo>
                    <a:pt x="206929" y="2770192"/>
                  </a:lnTo>
                  <a:lnTo>
                    <a:pt x="206935" y="2776417"/>
                  </a:lnTo>
                  <a:lnTo>
                    <a:pt x="206942" y="2782642"/>
                  </a:lnTo>
                  <a:lnTo>
                    <a:pt x="206952" y="2788867"/>
                  </a:lnTo>
                  <a:lnTo>
                    <a:pt x="206964" y="2795092"/>
                  </a:lnTo>
                  <a:lnTo>
                    <a:pt x="206977" y="2801317"/>
                  </a:lnTo>
                  <a:lnTo>
                    <a:pt x="206991" y="2807542"/>
                  </a:lnTo>
                  <a:lnTo>
                    <a:pt x="207007" y="2813768"/>
                  </a:lnTo>
                  <a:lnTo>
                    <a:pt x="207024" y="2819993"/>
                  </a:lnTo>
                  <a:lnTo>
                    <a:pt x="207042" y="2826218"/>
                  </a:lnTo>
                  <a:lnTo>
                    <a:pt x="207061" y="2832443"/>
                  </a:lnTo>
                  <a:lnTo>
                    <a:pt x="207080" y="2838668"/>
                  </a:lnTo>
                  <a:lnTo>
                    <a:pt x="207098" y="2844893"/>
                  </a:lnTo>
                  <a:lnTo>
                    <a:pt x="207116" y="2851119"/>
                  </a:lnTo>
                  <a:lnTo>
                    <a:pt x="207132" y="2857344"/>
                  </a:lnTo>
                  <a:lnTo>
                    <a:pt x="207147" y="2863569"/>
                  </a:lnTo>
                  <a:lnTo>
                    <a:pt x="207159" y="2869794"/>
                  </a:lnTo>
                  <a:lnTo>
                    <a:pt x="207169" y="2876019"/>
                  </a:lnTo>
                  <a:lnTo>
                    <a:pt x="207176" y="2882244"/>
                  </a:lnTo>
                  <a:lnTo>
                    <a:pt x="207178" y="2888469"/>
                  </a:lnTo>
                  <a:lnTo>
                    <a:pt x="207177" y="2894695"/>
                  </a:lnTo>
                  <a:lnTo>
                    <a:pt x="207171" y="2900920"/>
                  </a:lnTo>
                  <a:lnTo>
                    <a:pt x="207161" y="2907145"/>
                  </a:lnTo>
                  <a:lnTo>
                    <a:pt x="207147" y="2913370"/>
                  </a:lnTo>
                  <a:lnTo>
                    <a:pt x="207129" y="2919595"/>
                  </a:lnTo>
                  <a:lnTo>
                    <a:pt x="207106" y="2925820"/>
                  </a:lnTo>
                  <a:lnTo>
                    <a:pt x="207080" y="2932045"/>
                  </a:lnTo>
                  <a:lnTo>
                    <a:pt x="207050" y="2938271"/>
                  </a:lnTo>
                  <a:lnTo>
                    <a:pt x="207017" y="2944496"/>
                  </a:lnTo>
                  <a:lnTo>
                    <a:pt x="206981" y="2950721"/>
                  </a:lnTo>
                  <a:lnTo>
                    <a:pt x="206944" y="2956946"/>
                  </a:lnTo>
                  <a:lnTo>
                    <a:pt x="206906" y="2963171"/>
                  </a:lnTo>
                  <a:lnTo>
                    <a:pt x="206867" y="2969396"/>
                  </a:lnTo>
                  <a:lnTo>
                    <a:pt x="206828" y="2975622"/>
                  </a:lnTo>
                  <a:lnTo>
                    <a:pt x="206790" y="2981847"/>
                  </a:lnTo>
                  <a:lnTo>
                    <a:pt x="206754" y="2988072"/>
                  </a:lnTo>
                  <a:lnTo>
                    <a:pt x="206720" y="2994297"/>
                  </a:lnTo>
                  <a:lnTo>
                    <a:pt x="206689" y="3000522"/>
                  </a:lnTo>
                  <a:lnTo>
                    <a:pt x="206661" y="3006747"/>
                  </a:lnTo>
                  <a:lnTo>
                    <a:pt x="206636" y="3012972"/>
                  </a:lnTo>
                  <a:lnTo>
                    <a:pt x="206615" y="3019198"/>
                  </a:lnTo>
                  <a:lnTo>
                    <a:pt x="206598" y="3025423"/>
                  </a:lnTo>
                  <a:lnTo>
                    <a:pt x="206584" y="3031648"/>
                  </a:lnTo>
                  <a:lnTo>
                    <a:pt x="206574" y="3037873"/>
                  </a:lnTo>
                  <a:lnTo>
                    <a:pt x="206567" y="3044098"/>
                  </a:lnTo>
                  <a:lnTo>
                    <a:pt x="206563" y="3050323"/>
                  </a:lnTo>
                  <a:lnTo>
                    <a:pt x="206561" y="3056548"/>
                  </a:lnTo>
                  <a:lnTo>
                    <a:pt x="206562" y="3062774"/>
                  </a:lnTo>
                  <a:lnTo>
                    <a:pt x="206563" y="3068999"/>
                  </a:lnTo>
                  <a:lnTo>
                    <a:pt x="206566" y="3075224"/>
                  </a:lnTo>
                  <a:lnTo>
                    <a:pt x="206569" y="3081449"/>
                  </a:lnTo>
                  <a:lnTo>
                    <a:pt x="206573" y="3087674"/>
                  </a:lnTo>
                  <a:lnTo>
                    <a:pt x="206576" y="3093899"/>
                  </a:lnTo>
                  <a:lnTo>
                    <a:pt x="206580" y="3100125"/>
                  </a:lnTo>
                  <a:lnTo>
                    <a:pt x="206582" y="3106350"/>
                  </a:lnTo>
                  <a:lnTo>
                    <a:pt x="206583" y="3112575"/>
                  </a:lnTo>
                  <a:lnTo>
                    <a:pt x="206584" y="3118800"/>
                  </a:lnTo>
                  <a:lnTo>
                    <a:pt x="206583" y="3125025"/>
                  </a:lnTo>
                  <a:lnTo>
                    <a:pt x="206581" y="3131250"/>
                  </a:lnTo>
                  <a:lnTo>
                    <a:pt x="206577" y="3137475"/>
                  </a:lnTo>
                  <a:lnTo>
                    <a:pt x="206572" y="3143701"/>
                  </a:lnTo>
                  <a:lnTo>
                    <a:pt x="206565" y="3149926"/>
                  </a:lnTo>
                  <a:lnTo>
                    <a:pt x="206556" y="3156151"/>
                  </a:lnTo>
                  <a:lnTo>
                    <a:pt x="206546" y="3162376"/>
                  </a:lnTo>
                  <a:lnTo>
                    <a:pt x="206534" y="3168601"/>
                  </a:lnTo>
                  <a:lnTo>
                    <a:pt x="206521" y="3174826"/>
                  </a:lnTo>
                  <a:lnTo>
                    <a:pt x="206506" y="3181052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0" name="pg32">
              <a:extLst>
                <a:ext uri="{FF2B5EF4-FFF2-40B4-BE49-F238E27FC236}">
                  <a16:creationId xmlns:a16="http://schemas.microsoft.com/office/drawing/2014/main" id="{82EC0650-6CB2-9D9F-D7B4-14292AFD70AB}"/>
                </a:ext>
              </a:extLst>
            </p:cNvPr>
            <p:cNvSpPr/>
            <p:nvPr/>
          </p:nvSpPr>
          <p:spPr>
            <a:xfrm>
              <a:off x="5788004" y="3865605"/>
              <a:ext cx="411977" cy="2967489"/>
            </a:xfrm>
            <a:custGeom>
              <a:avLst/>
              <a:gdLst/>
              <a:ahLst/>
              <a:cxnLst/>
              <a:rect l="0" t="0" r="0" b="0"/>
              <a:pathLst>
                <a:path w="411977" h="2967489">
                  <a:moveTo>
                    <a:pt x="205244" y="2967489"/>
                  </a:moveTo>
                  <a:lnTo>
                    <a:pt x="205196" y="2961682"/>
                  </a:lnTo>
                  <a:lnTo>
                    <a:pt x="205151" y="2955874"/>
                  </a:lnTo>
                  <a:lnTo>
                    <a:pt x="205109" y="2950067"/>
                  </a:lnTo>
                  <a:lnTo>
                    <a:pt x="205070" y="2944260"/>
                  </a:lnTo>
                  <a:lnTo>
                    <a:pt x="205035" y="2938453"/>
                  </a:lnTo>
                  <a:lnTo>
                    <a:pt x="205004" y="2932646"/>
                  </a:lnTo>
                  <a:lnTo>
                    <a:pt x="204977" y="2926838"/>
                  </a:lnTo>
                  <a:lnTo>
                    <a:pt x="204954" y="2921031"/>
                  </a:lnTo>
                  <a:lnTo>
                    <a:pt x="204938" y="2915224"/>
                  </a:lnTo>
                  <a:lnTo>
                    <a:pt x="204925" y="2909417"/>
                  </a:lnTo>
                  <a:lnTo>
                    <a:pt x="204917" y="2903609"/>
                  </a:lnTo>
                  <a:lnTo>
                    <a:pt x="204912" y="2897802"/>
                  </a:lnTo>
                  <a:lnTo>
                    <a:pt x="204912" y="2891995"/>
                  </a:lnTo>
                  <a:lnTo>
                    <a:pt x="204914" y="2886188"/>
                  </a:lnTo>
                  <a:lnTo>
                    <a:pt x="204920" y="2880381"/>
                  </a:lnTo>
                  <a:lnTo>
                    <a:pt x="204928" y="2874573"/>
                  </a:lnTo>
                  <a:lnTo>
                    <a:pt x="204939" y="2868766"/>
                  </a:lnTo>
                  <a:lnTo>
                    <a:pt x="204950" y="2862959"/>
                  </a:lnTo>
                  <a:lnTo>
                    <a:pt x="204963" y="2857152"/>
                  </a:lnTo>
                  <a:lnTo>
                    <a:pt x="204977" y="2851344"/>
                  </a:lnTo>
                  <a:lnTo>
                    <a:pt x="204990" y="2845537"/>
                  </a:lnTo>
                  <a:lnTo>
                    <a:pt x="205004" y="2839730"/>
                  </a:lnTo>
                  <a:lnTo>
                    <a:pt x="205017" y="2833923"/>
                  </a:lnTo>
                  <a:lnTo>
                    <a:pt x="205029" y="2828116"/>
                  </a:lnTo>
                  <a:lnTo>
                    <a:pt x="205041" y="2822308"/>
                  </a:lnTo>
                  <a:lnTo>
                    <a:pt x="205051" y="2816501"/>
                  </a:lnTo>
                  <a:lnTo>
                    <a:pt x="205059" y="2810694"/>
                  </a:lnTo>
                  <a:lnTo>
                    <a:pt x="205066" y="2804887"/>
                  </a:lnTo>
                  <a:lnTo>
                    <a:pt x="205072" y="2799079"/>
                  </a:lnTo>
                  <a:lnTo>
                    <a:pt x="205075" y="2793272"/>
                  </a:lnTo>
                  <a:lnTo>
                    <a:pt x="205077" y="2787465"/>
                  </a:lnTo>
                  <a:lnTo>
                    <a:pt x="205077" y="2781658"/>
                  </a:lnTo>
                  <a:lnTo>
                    <a:pt x="205075" y="2775851"/>
                  </a:lnTo>
                  <a:lnTo>
                    <a:pt x="205070" y="2770043"/>
                  </a:lnTo>
                  <a:lnTo>
                    <a:pt x="205065" y="2764236"/>
                  </a:lnTo>
                  <a:lnTo>
                    <a:pt x="205057" y="2758429"/>
                  </a:lnTo>
                  <a:lnTo>
                    <a:pt x="205047" y="2752622"/>
                  </a:lnTo>
                  <a:lnTo>
                    <a:pt x="205036" y="2746814"/>
                  </a:lnTo>
                  <a:lnTo>
                    <a:pt x="205022" y="2741007"/>
                  </a:lnTo>
                  <a:lnTo>
                    <a:pt x="205008" y="2735200"/>
                  </a:lnTo>
                  <a:lnTo>
                    <a:pt x="204992" y="2729393"/>
                  </a:lnTo>
                  <a:lnTo>
                    <a:pt x="204975" y="2723586"/>
                  </a:lnTo>
                  <a:lnTo>
                    <a:pt x="204956" y="2717778"/>
                  </a:lnTo>
                  <a:lnTo>
                    <a:pt x="204937" y="2711971"/>
                  </a:lnTo>
                  <a:lnTo>
                    <a:pt x="204917" y="2706164"/>
                  </a:lnTo>
                  <a:lnTo>
                    <a:pt x="204896" y="2700357"/>
                  </a:lnTo>
                  <a:lnTo>
                    <a:pt x="204874" y="2694550"/>
                  </a:lnTo>
                  <a:lnTo>
                    <a:pt x="204851" y="2688742"/>
                  </a:lnTo>
                  <a:lnTo>
                    <a:pt x="204829" y="2682935"/>
                  </a:lnTo>
                  <a:lnTo>
                    <a:pt x="204805" y="2677128"/>
                  </a:lnTo>
                  <a:lnTo>
                    <a:pt x="204781" y="2671321"/>
                  </a:lnTo>
                  <a:lnTo>
                    <a:pt x="204756" y="2665513"/>
                  </a:lnTo>
                  <a:lnTo>
                    <a:pt x="204730" y="2659706"/>
                  </a:lnTo>
                  <a:lnTo>
                    <a:pt x="204704" y="2653899"/>
                  </a:lnTo>
                  <a:lnTo>
                    <a:pt x="204677" y="2648092"/>
                  </a:lnTo>
                  <a:lnTo>
                    <a:pt x="204649" y="2642285"/>
                  </a:lnTo>
                  <a:lnTo>
                    <a:pt x="204619" y="2636477"/>
                  </a:lnTo>
                  <a:lnTo>
                    <a:pt x="204588" y="2630670"/>
                  </a:lnTo>
                  <a:lnTo>
                    <a:pt x="204556" y="2624863"/>
                  </a:lnTo>
                  <a:lnTo>
                    <a:pt x="204521" y="2619056"/>
                  </a:lnTo>
                  <a:lnTo>
                    <a:pt x="204485" y="2613248"/>
                  </a:lnTo>
                  <a:lnTo>
                    <a:pt x="204446" y="2607441"/>
                  </a:lnTo>
                  <a:lnTo>
                    <a:pt x="204405" y="2601634"/>
                  </a:lnTo>
                  <a:lnTo>
                    <a:pt x="204361" y="2595827"/>
                  </a:lnTo>
                  <a:lnTo>
                    <a:pt x="204315" y="2590020"/>
                  </a:lnTo>
                  <a:lnTo>
                    <a:pt x="204266" y="2584212"/>
                  </a:lnTo>
                  <a:lnTo>
                    <a:pt x="204213" y="2578405"/>
                  </a:lnTo>
                  <a:lnTo>
                    <a:pt x="204157" y="2572598"/>
                  </a:lnTo>
                  <a:lnTo>
                    <a:pt x="204100" y="2566791"/>
                  </a:lnTo>
                  <a:lnTo>
                    <a:pt x="204039" y="2560983"/>
                  </a:lnTo>
                  <a:lnTo>
                    <a:pt x="203977" y="2555176"/>
                  </a:lnTo>
                  <a:lnTo>
                    <a:pt x="203914" y="2549369"/>
                  </a:lnTo>
                  <a:lnTo>
                    <a:pt x="203850" y="2543562"/>
                  </a:lnTo>
                  <a:lnTo>
                    <a:pt x="203785" y="2537755"/>
                  </a:lnTo>
                  <a:lnTo>
                    <a:pt x="203721" y="2531947"/>
                  </a:lnTo>
                  <a:lnTo>
                    <a:pt x="203659" y="2526140"/>
                  </a:lnTo>
                  <a:lnTo>
                    <a:pt x="203598" y="2520333"/>
                  </a:lnTo>
                  <a:lnTo>
                    <a:pt x="203539" y="2514526"/>
                  </a:lnTo>
                  <a:lnTo>
                    <a:pt x="203482" y="2508718"/>
                  </a:lnTo>
                  <a:lnTo>
                    <a:pt x="203428" y="2502911"/>
                  </a:lnTo>
                  <a:lnTo>
                    <a:pt x="203377" y="2497104"/>
                  </a:lnTo>
                  <a:lnTo>
                    <a:pt x="203329" y="2491297"/>
                  </a:lnTo>
                  <a:lnTo>
                    <a:pt x="203284" y="2485490"/>
                  </a:lnTo>
                  <a:lnTo>
                    <a:pt x="203240" y="2479682"/>
                  </a:lnTo>
                  <a:lnTo>
                    <a:pt x="203198" y="2473875"/>
                  </a:lnTo>
                  <a:lnTo>
                    <a:pt x="203156" y="2468068"/>
                  </a:lnTo>
                  <a:lnTo>
                    <a:pt x="203114" y="2462261"/>
                  </a:lnTo>
                  <a:lnTo>
                    <a:pt x="203071" y="2456454"/>
                  </a:lnTo>
                  <a:lnTo>
                    <a:pt x="203026" y="2450646"/>
                  </a:lnTo>
                  <a:lnTo>
                    <a:pt x="202977" y="2444839"/>
                  </a:lnTo>
                  <a:lnTo>
                    <a:pt x="202925" y="2439032"/>
                  </a:lnTo>
                  <a:lnTo>
                    <a:pt x="202867" y="2433225"/>
                  </a:lnTo>
                  <a:lnTo>
                    <a:pt x="202804" y="2427417"/>
                  </a:lnTo>
                  <a:lnTo>
                    <a:pt x="202733" y="2421610"/>
                  </a:lnTo>
                  <a:lnTo>
                    <a:pt x="202656" y="2415803"/>
                  </a:lnTo>
                  <a:lnTo>
                    <a:pt x="202570" y="2409996"/>
                  </a:lnTo>
                  <a:lnTo>
                    <a:pt x="202475" y="2404189"/>
                  </a:lnTo>
                  <a:lnTo>
                    <a:pt x="202371" y="2398381"/>
                  </a:lnTo>
                  <a:lnTo>
                    <a:pt x="202258" y="2392574"/>
                  </a:lnTo>
                  <a:lnTo>
                    <a:pt x="202137" y="2386767"/>
                  </a:lnTo>
                  <a:lnTo>
                    <a:pt x="202007" y="2380960"/>
                  </a:lnTo>
                  <a:lnTo>
                    <a:pt x="201869" y="2375152"/>
                  </a:lnTo>
                  <a:lnTo>
                    <a:pt x="201723" y="2369345"/>
                  </a:lnTo>
                  <a:lnTo>
                    <a:pt x="201568" y="2363538"/>
                  </a:lnTo>
                  <a:lnTo>
                    <a:pt x="201406" y="2357731"/>
                  </a:lnTo>
                  <a:lnTo>
                    <a:pt x="201238" y="2351924"/>
                  </a:lnTo>
                  <a:lnTo>
                    <a:pt x="201063" y="2346116"/>
                  </a:lnTo>
                  <a:lnTo>
                    <a:pt x="200884" y="2340309"/>
                  </a:lnTo>
                  <a:lnTo>
                    <a:pt x="200699" y="2334502"/>
                  </a:lnTo>
                  <a:lnTo>
                    <a:pt x="200510" y="2328695"/>
                  </a:lnTo>
                  <a:lnTo>
                    <a:pt x="200316" y="2322887"/>
                  </a:lnTo>
                  <a:lnTo>
                    <a:pt x="200118" y="2317080"/>
                  </a:lnTo>
                  <a:lnTo>
                    <a:pt x="199917" y="2311273"/>
                  </a:lnTo>
                  <a:lnTo>
                    <a:pt x="199712" y="2305466"/>
                  </a:lnTo>
                  <a:lnTo>
                    <a:pt x="199504" y="2299659"/>
                  </a:lnTo>
                  <a:lnTo>
                    <a:pt x="199293" y="2293851"/>
                  </a:lnTo>
                  <a:lnTo>
                    <a:pt x="199079" y="2288044"/>
                  </a:lnTo>
                  <a:lnTo>
                    <a:pt x="198862" y="2282237"/>
                  </a:lnTo>
                  <a:lnTo>
                    <a:pt x="198643" y="2276430"/>
                  </a:lnTo>
                  <a:lnTo>
                    <a:pt x="198424" y="2270622"/>
                  </a:lnTo>
                  <a:lnTo>
                    <a:pt x="198204" y="2264815"/>
                  </a:lnTo>
                  <a:lnTo>
                    <a:pt x="197985" y="2259008"/>
                  </a:lnTo>
                  <a:lnTo>
                    <a:pt x="197769" y="2253201"/>
                  </a:lnTo>
                  <a:lnTo>
                    <a:pt x="197556" y="2247394"/>
                  </a:lnTo>
                  <a:lnTo>
                    <a:pt x="197349" y="2241586"/>
                  </a:lnTo>
                  <a:lnTo>
                    <a:pt x="197151" y="2235779"/>
                  </a:lnTo>
                  <a:lnTo>
                    <a:pt x="196962" y="2229972"/>
                  </a:lnTo>
                  <a:lnTo>
                    <a:pt x="196785" y="2224165"/>
                  </a:lnTo>
                  <a:lnTo>
                    <a:pt x="196621" y="2218357"/>
                  </a:lnTo>
                  <a:lnTo>
                    <a:pt x="196472" y="2212550"/>
                  </a:lnTo>
                  <a:lnTo>
                    <a:pt x="196339" y="2206743"/>
                  </a:lnTo>
                  <a:lnTo>
                    <a:pt x="196224" y="2200936"/>
                  </a:lnTo>
                  <a:lnTo>
                    <a:pt x="196127" y="2195129"/>
                  </a:lnTo>
                  <a:lnTo>
                    <a:pt x="196048" y="2189321"/>
                  </a:lnTo>
                  <a:lnTo>
                    <a:pt x="195985" y="2183514"/>
                  </a:lnTo>
                  <a:lnTo>
                    <a:pt x="195936" y="2177707"/>
                  </a:lnTo>
                  <a:lnTo>
                    <a:pt x="195899" y="2171900"/>
                  </a:lnTo>
                  <a:lnTo>
                    <a:pt x="195873" y="2166093"/>
                  </a:lnTo>
                  <a:lnTo>
                    <a:pt x="195854" y="2160285"/>
                  </a:lnTo>
                  <a:lnTo>
                    <a:pt x="195839" y="2154478"/>
                  </a:lnTo>
                  <a:lnTo>
                    <a:pt x="195824" y="2148671"/>
                  </a:lnTo>
                  <a:lnTo>
                    <a:pt x="195805" y="2142864"/>
                  </a:lnTo>
                  <a:lnTo>
                    <a:pt x="195778" y="2137056"/>
                  </a:lnTo>
                  <a:lnTo>
                    <a:pt x="195740" y="2131249"/>
                  </a:lnTo>
                  <a:lnTo>
                    <a:pt x="195687" y="2125442"/>
                  </a:lnTo>
                  <a:lnTo>
                    <a:pt x="195618" y="2119635"/>
                  </a:lnTo>
                  <a:lnTo>
                    <a:pt x="195527" y="2113828"/>
                  </a:lnTo>
                  <a:lnTo>
                    <a:pt x="195412" y="2108020"/>
                  </a:lnTo>
                  <a:lnTo>
                    <a:pt x="195273" y="2102213"/>
                  </a:lnTo>
                  <a:lnTo>
                    <a:pt x="195111" y="2096406"/>
                  </a:lnTo>
                  <a:lnTo>
                    <a:pt x="194925" y="2090599"/>
                  </a:lnTo>
                  <a:lnTo>
                    <a:pt x="194715" y="2084791"/>
                  </a:lnTo>
                  <a:lnTo>
                    <a:pt x="194481" y="2078984"/>
                  </a:lnTo>
                  <a:lnTo>
                    <a:pt x="194225" y="2073177"/>
                  </a:lnTo>
                  <a:lnTo>
                    <a:pt x="193946" y="2067370"/>
                  </a:lnTo>
                  <a:lnTo>
                    <a:pt x="193650" y="2061563"/>
                  </a:lnTo>
                  <a:lnTo>
                    <a:pt x="193339" y="2055755"/>
                  </a:lnTo>
                  <a:lnTo>
                    <a:pt x="193015" y="2049948"/>
                  </a:lnTo>
                  <a:lnTo>
                    <a:pt x="192680" y="2044141"/>
                  </a:lnTo>
                  <a:lnTo>
                    <a:pt x="192335" y="2038334"/>
                  </a:lnTo>
                  <a:lnTo>
                    <a:pt x="191984" y="2032526"/>
                  </a:lnTo>
                  <a:lnTo>
                    <a:pt x="191628" y="2026719"/>
                  </a:lnTo>
                  <a:lnTo>
                    <a:pt x="191268" y="2020912"/>
                  </a:lnTo>
                  <a:lnTo>
                    <a:pt x="190907" y="2015105"/>
                  </a:lnTo>
                  <a:lnTo>
                    <a:pt x="190544" y="2009298"/>
                  </a:lnTo>
                  <a:lnTo>
                    <a:pt x="190180" y="2003490"/>
                  </a:lnTo>
                  <a:lnTo>
                    <a:pt x="189815" y="1997683"/>
                  </a:lnTo>
                  <a:lnTo>
                    <a:pt x="189450" y="1991876"/>
                  </a:lnTo>
                  <a:lnTo>
                    <a:pt x="189084" y="1986069"/>
                  </a:lnTo>
                  <a:lnTo>
                    <a:pt x="188715" y="1980261"/>
                  </a:lnTo>
                  <a:lnTo>
                    <a:pt x="188345" y="1974454"/>
                  </a:lnTo>
                  <a:lnTo>
                    <a:pt x="187972" y="1968647"/>
                  </a:lnTo>
                  <a:lnTo>
                    <a:pt x="187597" y="1962840"/>
                  </a:lnTo>
                  <a:lnTo>
                    <a:pt x="187218" y="1957033"/>
                  </a:lnTo>
                  <a:lnTo>
                    <a:pt x="186836" y="1951225"/>
                  </a:lnTo>
                  <a:lnTo>
                    <a:pt x="186450" y="1945418"/>
                  </a:lnTo>
                  <a:lnTo>
                    <a:pt x="186062" y="1939611"/>
                  </a:lnTo>
                  <a:lnTo>
                    <a:pt x="185671" y="1933804"/>
                  </a:lnTo>
                  <a:lnTo>
                    <a:pt x="185279" y="1927996"/>
                  </a:lnTo>
                  <a:lnTo>
                    <a:pt x="184887" y="1922189"/>
                  </a:lnTo>
                  <a:lnTo>
                    <a:pt x="184496" y="1916382"/>
                  </a:lnTo>
                  <a:lnTo>
                    <a:pt x="184107" y="1910575"/>
                  </a:lnTo>
                  <a:lnTo>
                    <a:pt x="183722" y="1904768"/>
                  </a:lnTo>
                  <a:lnTo>
                    <a:pt x="183342" y="1898960"/>
                  </a:lnTo>
                  <a:lnTo>
                    <a:pt x="182967" y="1893153"/>
                  </a:lnTo>
                  <a:lnTo>
                    <a:pt x="182600" y="1887346"/>
                  </a:lnTo>
                  <a:lnTo>
                    <a:pt x="182239" y="1881539"/>
                  </a:lnTo>
                  <a:lnTo>
                    <a:pt x="181886" y="1875732"/>
                  </a:lnTo>
                  <a:lnTo>
                    <a:pt x="181540" y="1869924"/>
                  </a:lnTo>
                  <a:lnTo>
                    <a:pt x="181200" y="1864117"/>
                  </a:lnTo>
                  <a:lnTo>
                    <a:pt x="180866" y="1858310"/>
                  </a:lnTo>
                  <a:lnTo>
                    <a:pt x="180533" y="1852503"/>
                  </a:lnTo>
                  <a:lnTo>
                    <a:pt x="180201" y="1846695"/>
                  </a:lnTo>
                  <a:lnTo>
                    <a:pt x="179864" y="1840888"/>
                  </a:lnTo>
                  <a:lnTo>
                    <a:pt x="179521" y="1835081"/>
                  </a:lnTo>
                  <a:lnTo>
                    <a:pt x="179167" y="1829274"/>
                  </a:lnTo>
                  <a:lnTo>
                    <a:pt x="178798" y="1823467"/>
                  </a:lnTo>
                  <a:lnTo>
                    <a:pt x="178405" y="1817659"/>
                  </a:lnTo>
                  <a:lnTo>
                    <a:pt x="177986" y="1811852"/>
                  </a:lnTo>
                  <a:lnTo>
                    <a:pt x="177535" y="1806045"/>
                  </a:lnTo>
                  <a:lnTo>
                    <a:pt x="177049" y="1800238"/>
                  </a:lnTo>
                  <a:lnTo>
                    <a:pt x="176525" y="1794430"/>
                  </a:lnTo>
                  <a:lnTo>
                    <a:pt x="175958" y="1788623"/>
                  </a:lnTo>
                  <a:lnTo>
                    <a:pt x="175347" y="1782816"/>
                  </a:lnTo>
                  <a:lnTo>
                    <a:pt x="174684" y="1777009"/>
                  </a:lnTo>
                  <a:lnTo>
                    <a:pt x="173969" y="1771202"/>
                  </a:lnTo>
                  <a:lnTo>
                    <a:pt x="173206" y="1765394"/>
                  </a:lnTo>
                  <a:lnTo>
                    <a:pt x="172397" y="1759587"/>
                  </a:lnTo>
                  <a:lnTo>
                    <a:pt x="171545" y="1753780"/>
                  </a:lnTo>
                  <a:lnTo>
                    <a:pt x="170652" y="1747973"/>
                  </a:lnTo>
                  <a:lnTo>
                    <a:pt x="169722" y="1742165"/>
                  </a:lnTo>
                  <a:lnTo>
                    <a:pt x="168761" y="1736358"/>
                  </a:lnTo>
                  <a:lnTo>
                    <a:pt x="167771" y="1730551"/>
                  </a:lnTo>
                  <a:lnTo>
                    <a:pt x="166765" y="1724744"/>
                  </a:lnTo>
                  <a:lnTo>
                    <a:pt x="165749" y="1718937"/>
                  </a:lnTo>
                  <a:lnTo>
                    <a:pt x="164729" y="1713129"/>
                  </a:lnTo>
                  <a:lnTo>
                    <a:pt x="163712" y="1707322"/>
                  </a:lnTo>
                  <a:lnTo>
                    <a:pt x="162704" y="1701515"/>
                  </a:lnTo>
                  <a:lnTo>
                    <a:pt x="161711" y="1695708"/>
                  </a:lnTo>
                  <a:lnTo>
                    <a:pt x="160742" y="1689900"/>
                  </a:lnTo>
                  <a:lnTo>
                    <a:pt x="159798" y="1684093"/>
                  </a:lnTo>
                  <a:lnTo>
                    <a:pt x="158883" y="1678286"/>
                  </a:lnTo>
                  <a:lnTo>
                    <a:pt x="157999" y="1672479"/>
                  </a:lnTo>
                  <a:lnTo>
                    <a:pt x="157145" y="1666672"/>
                  </a:lnTo>
                  <a:lnTo>
                    <a:pt x="156322" y="1660864"/>
                  </a:lnTo>
                  <a:lnTo>
                    <a:pt x="155528" y="1655057"/>
                  </a:lnTo>
                  <a:lnTo>
                    <a:pt x="154764" y="1649250"/>
                  </a:lnTo>
                  <a:lnTo>
                    <a:pt x="154025" y="1643443"/>
                  </a:lnTo>
                  <a:lnTo>
                    <a:pt x="153303" y="1637636"/>
                  </a:lnTo>
                  <a:lnTo>
                    <a:pt x="152593" y="1631828"/>
                  </a:lnTo>
                  <a:lnTo>
                    <a:pt x="151891" y="1626021"/>
                  </a:lnTo>
                  <a:lnTo>
                    <a:pt x="151189" y="1620214"/>
                  </a:lnTo>
                  <a:lnTo>
                    <a:pt x="150482" y="1614407"/>
                  </a:lnTo>
                  <a:lnTo>
                    <a:pt x="149763" y="1608599"/>
                  </a:lnTo>
                  <a:lnTo>
                    <a:pt x="149022" y="1602792"/>
                  </a:lnTo>
                  <a:lnTo>
                    <a:pt x="148256" y="1596985"/>
                  </a:lnTo>
                  <a:lnTo>
                    <a:pt x="147460" y="1591178"/>
                  </a:lnTo>
                  <a:lnTo>
                    <a:pt x="146630" y="1585371"/>
                  </a:lnTo>
                  <a:lnTo>
                    <a:pt x="145763" y="1579563"/>
                  </a:lnTo>
                  <a:lnTo>
                    <a:pt x="144856" y="1573756"/>
                  </a:lnTo>
                  <a:lnTo>
                    <a:pt x="143907" y="1567949"/>
                  </a:lnTo>
                  <a:lnTo>
                    <a:pt x="142908" y="1562142"/>
                  </a:lnTo>
                  <a:lnTo>
                    <a:pt x="141868" y="1556334"/>
                  </a:lnTo>
                  <a:lnTo>
                    <a:pt x="140789" y="1550527"/>
                  </a:lnTo>
                  <a:lnTo>
                    <a:pt x="139673" y="1544720"/>
                  </a:lnTo>
                  <a:lnTo>
                    <a:pt x="138524" y="1538913"/>
                  </a:lnTo>
                  <a:lnTo>
                    <a:pt x="137346" y="1533106"/>
                  </a:lnTo>
                  <a:lnTo>
                    <a:pt x="136142" y="1527298"/>
                  </a:lnTo>
                  <a:lnTo>
                    <a:pt x="134917" y="1521491"/>
                  </a:lnTo>
                  <a:lnTo>
                    <a:pt x="133679" y="1515684"/>
                  </a:lnTo>
                  <a:lnTo>
                    <a:pt x="132432" y="1509877"/>
                  </a:lnTo>
                  <a:lnTo>
                    <a:pt x="131183" y="1504069"/>
                  </a:lnTo>
                  <a:lnTo>
                    <a:pt x="129936" y="1498262"/>
                  </a:lnTo>
                  <a:lnTo>
                    <a:pt x="128695" y="1492455"/>
                  </a:lnTo>
                  <a:lnTo>
                    <a:pt x="127463" y="1486648"/>
                  </a:lnTo>
                  <a:lnTo>
                    <a:pt x="126246" y="1480841"/>
                  </a:lnTo>
                  <a:lnTo>
                    <a:pt x="125045" y="1475033"/>
                  </a:lnTo>
                  <a:lnTo>
                    <a:pt x="123860" y="1469226"/>
                  </a:lnTo>
                  <a:lnTo>
                    <a:pt x="122692" y="1463419"/>
                  </a:lnTo>
                  <a:lnTo>
                    <a:pt x="121539" y="1457612"/>
                  </a:lnTo>
                  <a:lnTo>
                    <a:pt x="120402" y="1451804"/>
                  </a:lnTo>
                  <a:lnTo>
                    <a:pt x="119278" y="1445997"/>
                  </a:lnTo>
                  <a:lnTo>
                    <a:pt x="118165" y="1440190"/>
                  </a:lnTo>
                  <a:lnTo>
                    <a:pt x="117060" y="1434383"/>
                  </a:lnTo>
                  <a:lnTo>
                    <a:pt x="115959" y="1428576"/>
                  </a:lnTo>
                  <a:lnTo>
                    <a:pt x="114859" y="1422768"/>
                  </a:lnTo>
                  <a:lnTo>
                    <a:pt x="113758" y="1416961"/>
                  </a:lnTo>
                  <a:lnTo>
                    <a:pt x="112652" y="1411154"/>
                  </a:lnTo>
                  <a:lnTo>
                    <a:pt x="111540" y="1405347"/>
                  </a:lnTo>
                  <a:lnTo>
                    <a:pt x="110421" y="1399539"/>
                  </a:lnTo>
                  <a:lnTo>
                    <a:pt x="109292" y="1393732"/>
                  </a:lnTo>
                  <a:lnTo>
                    <a:pt x="108154" y="1387925"/>
                  </a:lnTo>
                  <a:lnTo>
                    <a:pt x="107008" y="1382118"/>
                  </a:lnTo>
                  <a:lnTo>
                    <a:pt x="105857" y="1376311"/>
                  </a:lnTo>
                  <a:lnTo>
                    <a:pt x="104700" y="1370503"/>
                  </a:lnTo>
                  <a:lnTo>
                    <a:pt x="103541" y="1364696"/>
                  </a:lnTo>
                  <a:lnTo>
                    <a:pt x="102381" y="1358889"/>
                  </a:lnTo>
                  <a:lnTo>
                    <a:pt x="101222" y="1353082"/>
                  </a:lnTo>
                  <a:lnTo>
                    <a:pt x="100066" y="1347275"/>
                  </a:lnTo>
                  <a:lnTo>
                    <a:pt x="98913" y="1341467"/>
                  </a:lnTo>
                  <a:lnTo>
                    <a:pt x="97763" y="1335660"/>
                  </a:lnTo>
                  <a:lnTo>
                    <a:pt x="96615" y="1329853"/>
                  </a:lnTo>
                  <a:lnTo>
                    <a:pt x="95466" y="1324046"/>
                  </a:lnTo>
                  <a:lnTo>
                    <a:pt x="94315" y="1318238"/>
                  </a:lnTo>
                  <a:lnTo>
                    <a:pt x="93155" y="1312431"/>
                  </a:lnTo>
                  <a:lnTo>
                    <a:pt x="91981" y="1306624"/>
                  </a:lnTo>
                  <a:lnTo>
                    <a:pt x="90789" y="1300817"/>
                  </a:lnTo>
                  <a:lnTo>
                    <a:pt x="89572" y="1295010"/>
                  </a:lnTo>
                  <a:lnTo>
                    <a:pt x="88327" y="1289202"/>
                  </a:lnTo>
                  <a:lnTo>
                    <a:pt x="87049" y="1283395"/>
                  </a:lnTo>
                  <a:lnTo>
                    <a:pt x="85735" y="1277588"/>
                  </a:lnTo>
                  <a:lnTo>
                    <a:pt x="84381" y="1271781"/>
                  </a:lnTo>
                  <a:lnTo>
                    <a:pt x="82981" y="1265973"/>
                  </a:lnTo>
                  <a:lnTo>
                    <a:pt x="81543" y="1260166"/>
                  </a:lnTo>
                  <a:lnTo>
                    <a:pt x="80069" y="1254359"/>
                  </a:lnTo>
                  <a:lnTo>
                    <a:pt x="78565" y="1248552"/>
                  </a:lnTo>
                  <a:lnTo>
                    <a:pt x="77037" y="1242745"/>
                  </a:lnTo>
                  <a:lnTo>
                    <a:pt x="75491" y="1236937"/>
                  </a:lnTo>
                  <a:lnTo>
                    <a:pt x="73935" y="1231130"/>
                  </a:lnTo>
                  <a:lnTo>
                    <a:pt x="72379" y="1225323"/>
                  </a:lnTo>
                  <a:lnTo>
                    <a:pt x="70836" y="1219516"/>
                  </a:lnTo>
                  <a:lnTo>
                    <a:pt x="69314" y="1213708"/>
                  </a:lnTo>
                  <a:lnTo>
                    <a:pt x="67819" y="1207901"/>
                  </a:lnTo>
                  <a:lnTo>
                    <a:pt x="66359" y="1202094"/>
                  </a:lnTo>
                  <a:lnTo>
                    <a:pt x="64939" y="1196287"/>
                  </a:lnTo>
                  <a:lnTo>
                    <a:pt x="63562" y="1190480"/>
                  </a:lnTo>
                  <a:lnTo>
                    <a:pt x="62237" y="1184672"/>
                  </a:lnTo>
                  <a:lnTo>
                    <a:pt x="60962" y="1178865"/>
                  </a:lnTo>
                  <a:lnTo>
                    <a:pt x="59730" y="1173058"/>
                  </a:lnTo>
                  <a:lnTo>
                    <a:pt x="58539" y="1167251"/>
                  </a:lnTo>
                  <a:lnTo>
                    <a:pt x="57383" y="1161443"/>
                  </a:lnTo>
                  <a:lnTo>
                    <a:pt x="56257" y="1155636"/>
                  </a:lnTo>
                  <a:lnTo>
                    <a:pt x="55154" y="1149829"/>
                  </a:lnTo>
                  <a:lnTo>
                    <a:pt x="54066" y="1144022"/>
                  </a:lnTo>
                  <a:lnTo>
                    <a:pt x="52986" y="1138215"/>
                  </a:lnTo>
                  <a:lnTo>
                    <a:pt x="51904" y="1132407"/>
                  </a:lnTo>
                  <a:lnTo>
                    <a:pt x="50813" y="1126600"/>
                  </a:lnTo>
                  <a:lnTo>
                    <a:pt x="49707" y="1120793"/>
                  </a:lnTo>
                  <a:lnTo>
                    <a:pt x="48581" y="1114986"/>
                  </a:lnTo>
                  <a:lnTo>
                    <a:pt x="47430" y="1109178"/>
                  </a:lnTo>
                  <a:lnTo>
                    <a:pt x="46251" y="1103371"/>
                  </a:lnTo>
                  <a:lnTo>
                    <a:pt x="45034" y="1097564"/>
                  </a:lnTo>
                  <a:lnTo>
                    <a:pt x="43783" y="1091757"/>
                  </a:lnTo>
                  <a:lnTo>
                    <a:pt x="42497" y="1085950"/>
                  </a:lnTo>
                  <a:lnTo>
                    <a:pt x="41177" y="1080142"/>
                  </a:lnTo>
                  <a:lnTo>
                    <a:pt x="39824" y="1074335"/>
                  </a:lnTo>
                  <a:lnTo>
                    <a:pt x="38438" y="1068528"/>
                  </a:lnTo>
                  <a:lnTo>
                    <a:pt x="37022" y="1062721"/>
                  </a:lnTo>
                  <a:lnTo>
                    <a:pt x="35574" y="1056914"/>
                  </a:lnTo>
                  <a:lnTo>
                    <a:pt x="34102" y="1051106"/>
                  </a:lnTo>
                  <a:lnTo>
                    <a:pt x="32609" y="1045299"/>
                  </a:lnTo>
                  <a:lnTo>
                    <a:pt x="31099" y="1039492"/>
                  </a:lnTo>
                  <a:lnTo>
                    <a:pt x="29576" y="1033685"/>
                  </a:lnTo>
                  <a:lnTo>
                    <a:pt x="28045" y="1027877"/>
                  </a:lnTo>
                  <a:lnTo>
                    <a:pt x="26508" y="1022070"/>
                  </a:lnTo>
                  <a:lnTo>
                    <a:pt x="24971" y="1016263"/>
                  </a:lnTo>
                  <a:lnTo>
                    <a:pt x="23439" y="1010456"/>
                  </a:lnTo>
                  <a:lnTo>
                    <a:pt x="21915" y="1004649"/>
                  </a:lnTo>
                  <a:lnTo>
                    <a:pt x="20404" y="998841"/>
                  </a:lnTo>
                  <a:lnTo>
                    <a:pt x="18910" y="993034"/>
                  </a:lnTo>
                  <a:lnTo>
                    <a:pt x="17436" y="987227"/>
                  </a:lnTo>
                  <a:lnTo>
                    <a:pt x="15987" y="981420"/>
                  </a:lnTo>
                  <a:lnTo>
                    <a:pt x="14567" y="975612"/>
                  </a:lnTo>
                  <a:lnTo>
                    <a:pt x="13185" y="969805"/>
                  </a:lnTo>
                  <a:lnTo>
                    <a:pt x="11841" y="963998"/>
                  </a:lnTo>
                  <a:lnTo>
                    <a:pt x="10541" y="958191"/>
                  </a:lnTo>
                  <a:lnTo>
                    <a:pt x="9287" y="952384"/>
                  </a:lnTo>
                  <a:lnTo>
                    <a:pt x="8087" y="946576"/>
                  </a:lnTo>
                  <a:lnTo>
                    <a:pt x="6944" y="940769"/>
                  </a:lnTo>
                  <a:lnTo>
                    <a:pt x="5865" y="934962"/>
                  </a:lnTo>
                  <a:lnTo>
                    <a:pt x="4867" y="929155"/>
                  </a:lnTo>
                  <a:lnTo>
                    <a:pt x="3949" y="923347"/>
                  </a:lnTo>
                  <a:lnTo>
                    <a:pt x="3114" y="917540"/>
                  </a:lnTo>
                  <a:lnTo>
                    <a:pt x="2367" y="911733"/>
                  </a:lnTo>
                  <a:lnTo>
                    <a:pt x="1714" y="905926"/>
                  </a:lnTo>
                  <a:lnTo>
                    <a:pt x="1158" y="900119"/>
                  </a:lnTo>
                  <a:lnTo>
                    <a:pt x="703" y="894311"/>
                  </a:lnTo>
                  <a:lnTo>
                    <a:pt x="364" y="888504"/>
                  </a:lnTo>
                  <a:lnTo>
                    <a:pt x="138" y="882697"/>
                  </a:lnTo>
                  <a:lnTo>
                    <a:pt x="17" y="876890"/>
                  </a:lnTo>
                  <a:lnTo>
                    <a:pt x="0" y="871082"/>
                  </a:lnTo>
                  <a:lnTo>
                    <a:pt x="83" y="865275"/>
                  </a:lnTo>
                  <a:lnTo>
                    <a:pt x="264" y="859468"/>
                  </a:lnTo>
                  <a:lnTo>
                    <a:pt x="537" y="853661"/>
                  </a:lnTo>
                  <a:lnTo>
                    <a:pt x="902" y="847854"/>
                  </a:lnTo>
                  <a:lnTo>
                    <a:pt x="1356" y="842046"/>
                  </a:lnTo>
                  <a:lnTo>
                    <a:pt x="1882" y="836239"/>
                  </a:lnTo>
                  <a:lnTo>
                    <a:pt x="2472" y="830432"/>
                  </a:lnTo>
                  <a:lnTo>
                    <a:pt x="3120" y="824625"/>
                  </a:lnTo>
                  <a:lnTo>
                    <a:pt x="3820" y="818818"/>
                  </a:lnTo>
                  <a:lnTo>
                    <a:pt x="4568" y="813010"/>
                  </a:lnTo>
                  <a:lnTo>
                    <a:pt x="5358" y="807203"/>
                  </a:lnTo>
                  <a:lnTo>
                    <a:pt x="6193" y="801396"/>
                  </a:lnTo>
                  <a:lnTo>
                    <a:pt x="7066" y="795589"/>
                  </a:lnTo>
                  <a:lnTo>
                    <a:pt x="7976" y="789781"/>
                  </a:lnTo>
                  <a:lnTo>
                    <a:pt x="8923" y="783974"/>
                  </a:lnTo>
                  <a:lnTo>
                    <a:pt x="9912" y="778167"/>
                  </a:lnTo>
                  <a:lnTo>
                    <a:pt x="10945" y="772360"/>
                  </a:lnTo>
                  <a:lnTo>
                    <a:pt x="12026" y="766553"/>
                  </a:lnTo>
                  <a:lnTo>
                    <a:pt x="13170" y="760745"/>
                  </a:lnTo>
                  <a:lnTo>
                    <a:pt x="14378" y="754938"/>
                  </a:lnTo>
                  <a:lnTo>
                    <a:pt x="15655" y="749131"/>
                  </a:lnTo>
                  <a:lnTo>
                    <a:pt x="17005" y="743324"/>
                  </a:lnTo>
                  <a:lnTo>
                    <a:pt x="18435" y="737516"/>
                  </a:lnTo>
                  <a:lnTo>
                    <a:pt x="19948" y="731709"/>
                  </a:lnTo>
                  <a:lnTo>
                    <a:pt x="21550" y="725902"/>
                  </a:lnTo>
                  <a:lnTo>
                    <a:pt x="23250" y="720095"/>
                  </a:lnTo>
                  <a:lnTo>
                    <a:pt x="25052" y="714288"/>
                  </a:lnTo>
                  <a:lnTo>
                    <a:pt x="26948" y="708480"/>
                  </a:lnTo>
                  <a:lnTo>
                    <a:pt x="28935" y="702673"/>
                  </a:lnTo>
                  <a:lnTo>
                    <a:pt x="31011" y="696866"/>
                  </a:lnTo>
                  <a:lnTo>
                    <a:pt x="33173" y="691059"/>
                  </a:lnTo>
                  <a:lnTo>
                    <a:pt x="35416" y="685251"/>
                  </a:lnTo>
                  <a:lnTo>
                    <a:pt x="37737" y="679444"/>
                  </a:lnTo>
                  <a:lnTo>
                    <a:pt x="40137" y="673637"/>
                  </a:lnTo>
                  <a:lnTo>
                    <a:pt x="42598" y="667830"/>
                  </a:lnTo>
                  <a:lnTo>
                    <a:pt x="45113" y="662023"/>
                  </a:lnTo>
                  <a:lnTo>
                    <a:pt x="47675" y="656215"/>
                  </a:lnTo>
                  <a:lnTo>
                    <a:pt x="50279" y="650408"/>
                  </a:lnTo>
                  <a:lnTo>
                    <a:pt x="52919" y="644601"/>
                  </a:lnTo>
                  <a:lnTo>
                    <a:pt x="55590" y="638794"/>
                  </a:lnTo>
                  <a:lnTo>
                    <a:pt x="58293" y="632986"/>
                  </a:lnTo>
                  <a:lnTo>
                    <a:pt x="61019" y="627179"/>
                  </a:lnTo>
                  <a:lnTo>
                    <a:pt x="63769" y="621372"/>
                  </a:lnTo>
                  <a:lnTo>
                    <a:pt x="66542" y="615565"/>
                  </a:lnTo>
                  <a:lnTo>
                    <a:pt x="69338" y="609758"/>
                  </a:lnTo>
                  <a:lnTo>
                    <a:pt x="72159" y="603950"/>
                  </a:lnTo>
                  <a:lnTo>
                    <a:pt x="75008" y="598143"/>
                  </a:lnTo>
                  <a:lnTo>
                    <a:pt x="77891" y="592336"/>
                  </a:lnTo>
                  <a:lnTo>
                    <a:pt x="80811" y="586529"/>
                  </a:lnTo>
                  <a:lnTo>
                    <a:pt x="83769" y="580721"/>
                  </a:lnTo>
                  <a:lnTo>
                    <a:pt x="86765" y="574914"/>
                  </a:lnTo>
                  <a:lnTo>
                    <a:pt x="89803" y="569107"/>
                  </a:lnTo>
                  <a:lnTo>
                    <a:pt x="92881" y="563300"/>
                  </a:lnTo>
                  <a:lnTo>
                    <a:pt x="95999" y="557493"/>
                  </a:lnTo>
                  <a:lnTo>
                    <a:pt x="99157" y="551685"/>
                  </a:lnTo>
                  <a:lnTo>
                    <a:pt x="102353" y="545878"/>
                  </a:lnTo>
                  <a:lnTo>
                    <a:pt x="105576" y="540071"/>
                  </a:lnTo>
                  <a:lnTo>
                    <a:pt x="108820" y="534264"/>
                  </a:lnTo>
                  <a:lnTo>
                    <a:pt x="112075" y="528457"/>
                  </a:lnTo>
                  <a:lnTo>
                    <a:pt x="115335" y="522649"/>
                  </a:lnTo>
                  <a:lnTo>
                    <a:pt x="118588" y="516842"/>
                  </a:lnTo>
                  <a:lnTo>
                    <a:pt x="121826" y="511035"/>
                  </a:lnTo>
                  <a:lnTo>
                    <a:pt x="125031" y="505228"/>
                  </a:lnTo>
                  <a:lnTo>
                    <a:pt x="128196" y="499420"/>
                  </a:lnTo>
                  <a:lnTo>
                    <a:pt x="131312" y="493613"/>
                  </a:lnTo>
                  <a:lnTo>
                    <a:pt x="134369" y="487806"/>
                  </a:lnTo>
                  <a:lnTo>
                    <a:pt x="137361" y="481999"/>
                  </a:lnTo>
                  <a:lnTo>
                    <a:pt x="140279" y="476192"/>
                  </a:lnTo>
                  <a:lnTo>
                    <a:pt x="143118" y="470384"/>
                  </a:lnTo>
                  <a:lnTo>
                    <a:pt x="145860" y="464577"/>
                  </a:lnTo>
                  <a:lnTo>
                    <a:pt x="148509" y="458770"/>
                  </a:lnTo>
                  <a:lnTo>
                    <a:pt x="151067" y="452963"/>
                  </a:lnTo>
                  <a:lnTo>
                    <a:pt x="153531" y="447155"/>
                  </a:lnTo>
                  <a:lnTo>
                    <a:pt x="155903" y="441348"/>
                  </a:lnTo>
                  <a:lnTo>
                    <a:pt x="158183" y="435541"/>
                  </a:lnTo>
                  <a:lnTo>
                    <a:pt x="160372" y="429734"/>
                  </a:lnTo>
                  <a:lnTo>
                    <a:pt x="162463" y="423927"/>
                  </a:lnTo>
                  <a:lnTo>
                    <a:pt x="164462" y="418119"/>
                  </a:lnTo>
                  <a:lnTo>
                    <a:pt x="166378" y="412312"/>
                  </a:lnTo>
                  <a:lnTo>
                    <a:pt x="168217" y="406505"/>
                  </a:lnTo>
                  <a:lnTo>
                    <a:pt x="169982" y="400698"/>
                  </a:lnTo>
                  <a:lnTo>
                    <a:pt x="171677" y="394890"/>
                  </a:lnTo>
                  <a:lnTo>
                    <a:pt x="173306" y="389083"/>
                  </a:lnTo>
                  <a:lnTo>
                    <a:pt x="174871" y="383276"/>
                  </a:lnTo>
                  <a:lnTo>
                    <a:pt x="176371" y="377469"/>
                  </a:lnTo>
                  <a:lnTo>
                    <a:pt x="177820" y="371662"/>
                  </a:lnTo>
                  <a:lnTo>
                    <a:pt x="179219" y="365854"/>
                  </a:lnTo>
                  <a:lnTo>
                    <a:pt x="180573" y="360047"/>
                  </a:lnTo>
                  <a:lnTo>
                    <a:pt x="181885" y="354240"/>
                  </a:lnTo>
                  <a:lnTo>
                    <a:pt x="183156" y="348433"/>
                  </a:lnTo>
                  <a:lnTo>
                    <a:pt x="184388" y="342625"/>
                  </a:lnTo>
                  <a:lnTo>
                    <a:pt x="185577" y="336818"/>
                  </a:lnTo>
                  <a:lnTo>
                    <a:pt x="186730" y="331011"/>
                  </a:lnTo>
                  <a:lnTo>
                    <a:pt x="187846" y="325204"/>
                  </a:lnTo>
                  <a:lnTo>
                    <a:pt x="188925" y="319397"/>
                  </a:lnTo>
                  <a:lnTo>
                    <a:pt x="189968" y="313589"/>
                  </a:lnTo>
                  <a:lnTo>
                    <a:pt x="190973" y="307782"/>
                  </a:lnTo>
                  <a:lnTo>
                    <a:pt x="191940" y="301975"/>
                  </a:lnTo>
                  <a:lnTo>
                    <a:pt x="192861" y="296168"/>
                  </a:lnTo>
                  <a:lnTo>
                    <a:pt x="193739" y="290360"/>
                  </a:lnTo>
                  <a:lnTo>
                    <a:pt x="194574" y="284553"/>
                  </a:lnTo>
                  <a:lnTo>
                    <a:pt x="195367" y="278746"/>
                  </a:lnTo>
                  <a:lnTo>
                    <a:pt x="196117" y="272939"/>
                  </a:lnTo>
                  <a:lnTo>
                    <a:pt x="196823" y="267132"/>
                  </a:lnTo>
                  <a:lnTo>
                    <a:pt x="197486" y="261324"/>
                  </a:lnTo>
                  <a:lnTo>
                    <a:pt x="198103" y="255517"/>
                  </a:lnTo>
                  <a:lnTo>
                    <a:pt x="198674" y="249710"/>
                  </a:lnTo>
                  <a:lnTo>
                    <a:pt x="199205" y="243903"/>
                  </a:lnTo>
                  <a:lnTo>
                    <a:pt x="199698" y="238096"/>
                  </a:lnTo>
                  <a:lnTo>
                    <a:pt x="200155" y="232288"/>
                  </a:lnTo>
                  <a:lnTo>
                    <a:pt x="200577" y="226481"/>
                  </a:lnTo>
                  <a:lnTo>
                    <a:pt x="200968" y="220674"/>
                  </a:lnTo>
                  <a:lnTo>
                    <a:pt x="201328" y="214867"/>
                  </a:lnTo>
                  <a:lnTo>
                    <a:pt x="201656" y="209059"/>
                  </a:lnTo>
                  <a:lnTo>
                    <a:pt x="201960" y="203252"/>
                  </a:lnTo>
                  <a:lnTo>
                    <a:pt x="202242" y="197445"/>
                  </a:lnTo>
                  <a:lnTo>
                    <a:pt x="202503" y="191638"/>
                  </a:lnTo>
                  <a:lnTo>
                    <a:pt x="202746" y="185831"/>
                  </a:lnTo>
                  <a:lnTo>
                    <a:pt x="202971" y="180023"/>
                  </a:lnTo>
                  <a:lnTo>
                    <a:pt x="203180" y="174216"/>
                  </a:lnTo>
                  <a:lnTo>
                    <a:pt x="203372" y="168409"/>
                  </a:lnTo>
                  <a:lnTo>
                    <a:pt x="203551" y="162602"/>
                  </a:lnTo>
                  <a:lnTo>
                    <a:pt x="203716" y="156794"/>
                  </a:lnTo>
                  <a:lnTo>
                    <a:pt x="203870" y="150987"/>
                  </a:lnTo>
                  <a:lnTo>
                    <a:pt x="204013" y="145180"/>
                  </a:lnTo>
                  <a:lnTo>
                    <a:pt x="204144" y="139373"/>
                  </a:lnTo>
                  <a:lnTo>
                    <a:pt x="204265" y="133566"/>
                  </a:lnTo>
                  <a:lnTo>
                    <a:pt x="204375" y="127758"/>
                  </a:lnTo>
                  <a:lnTo>
                    <a:pt x="204474" y="121951"/>
                  </a:lnTo>
                  <a:lnTo>
                    <a:pt x="204565" y="116144"/>
                  </a:lnTo>
                  <a:lnTo>
                    <a:pt x="204646" y="110337"/>
                  </a:lnTo>
                  <a:lnTo>
                    <a:pt x="204720" y="104529"/>
                  </a:lnTo>
                  <a:lnTo>
                    <a:pt x="204786" y="98722"/>
                  </a:lnTo>
                  <a:lnTo>
                    <a:pt x="204845" y="92915"/>
                  </a:lnTo>
                  <a:lnTo>
                    <a:pt x="204897" y="87108"/>
                  </a:lnTo>
                  <a:lnTo>
                    <a:pt x="204943" y="81301"/>
                  </a:lnTo>
                  <a:lnTo>
                    <a:pt x="204985" y="75493"/>
                  </a:lnTo>
                  <a:lnTo>
                    <a:pt x="205023" y="69686"/>
                  </a:lnTo>
                  <a:lnTo>
                    <a:pt x="205057" y="63879"/>
                  </a:lnTo>
                  <a:lnTo>
                    <a:pt x="205089" y="58072"/>
                  </a:lnTo>
                  <a:lnTo>
                    <a:pt x="205119" y="52264"/>
                  </a:lnTo>
                  <a:lnTo>
                    <a:pt x="205148" y="46457"/>
                  </a:lnTo>
                  <a:lnTo>
                    <a:pt x="205176" y="40650"/>
                  </a:lnTo>
                  <a:lnTo>
                    <a:pt x="205204" y="34843"/>
                  </a:lnTo>
                  <a:lnTo>
                    <a:pt x="205233" y="29036"/>
                  </a:lnTo>
                  <a:lnTo>
                    <a:pt x="205262" y="23228"/>
                  </a:lnTo>
                  <a:lnTo>
                    <a:pt x="205292" y="17421"/>
                  </a:lnTo>
                  <a:lnTo>
                    <a:pt x="205323" y="11614"/>
                  </a:lnTo>
                  <a:lnTo>
                    <a:pt x="205356" y="5807"/>
                  </a:lnTo>
                  <a:lnTo>
                    <a:pt x="205389" y="0"/>
                  </a:lnTo>
                  <a:lnTo>
                    <a:pt x="206587" y="0"/>
                  </a:lnTo>
                  <a:lnTo>
                    <a:pt x="206621" y="5807"/>
                  </a:lnTo>
                  <a:lnTo>
                    <a:pt x="206653" y="11614"/>
                  </a:lnTo>
                  <a:lnTo>
                    <a:pt x="206685" y="17421"/>
                  </a:lnTo>
                  <a:lnTo>
                    <a:pt x="206715" y="23228"/>
                  </a:lnTo>
                  <a:lnTo>
                    <a:pt x="206744" y="29036"/>
                  </a:lnTo>
                  <a:lnTo>
                    <a:pt x="206773" y="34843"/>
                  </a:lnTo>
                  <a:lnTo>
                    <a:pt x="206801" y="40650"/>
                  </a:lnTo>
                  <a:lnTo>
                    <a:pt x="206829" y="46457"/>
                  </a:lnTo>
                  <a:lnTo>
                    <a:pt x="206858" y="52264"/>
                  </a:lnTo>
                  <a:lnTo>
                    <a:pt x="206888" y="58072"/>
                  </a:lnTo>
                  <a:lnTo>
                    <a:pt x="206920" y="63879"/>
                  </a:lnTo>
                  <a:lnTo>
                    <a:pt x="206954" y="69686"/>
                  </a:lnTo>
                  <a:lnTo>
                    <a:pt x="206992" y="75493"/>
                  </a:lnTo>
                  <a:lnTo>
                    <a:pt x="207033" y="81301"/>
                  </a:lnTo>
                  <a:lnTo>
                    <a:pt x="207079" y="87108"/>
                  </a:lnTo>
                  <a:lnTo>
                    <a:pt x="207132" y="92915"/>
                  </a:lnTo>
                  <a:lnTo>
                    <a:pt x="207191" y="98722"/>
                  </a:lnTo>
                  <a:lnTo>
                    <a:pt x="207257" y="104529"/>
                  </a:lnTo>
                  <a:lnTo>
                    <a:pt x="207330" y="110337"/>
                  </a:lnTo>
                  <a:lnTo>
                    <a:pt x="207412" y="116144"/>
                  </a:lnTo>
                  <a:lnTo>
                    <a:pt x="207502" y="121951"/>
                  </a:lnTo>
                  <a:lnTo>
                    <a:pt x="207602" y="127758"/>
                  </a:lnTo>
                  <a:lnTo>
                    <a:pt x="207711" y="133566"/>
                  </a:lnTo>
                  <a:lnTo>
                    <a:pt x="207832" y="139373"/>
                  </a:lnTo>
                  <a:lnTo>
                    <a:pt x="207964" y="145180"/>
                  </a:lnTo>
                  <a:lnTo>
                    <a:pt x="208106" y="150987"/>
                  </a:lnTo>
                  <a:lnTo>
                    <a:pt x="208260" y="156794"/>
                  </a:lnTo>
                  <a:lnTo>
                    <a:pt x="208426" y="162602"/>
                  </a:lnTo>
                  <a:lnTo>
                    <a:pt x="208604" y="168409"/>
                  </a:lnTo>
                  <a:lnTo>
                    <a:pt x="208797" y="174216"/>
                  </a:lnTo>
                  <a:lnTo>
                    <a:pt x="209006" y="180023"/>
                  </a:lnTo>
                  <a:lnTo>
                    <a:pt x="209231" y="185831"/>
                  </a:lnTo>
                  <a:lnTo>
                    <a:pt x="209473" y="191638"/>
                  </a:lnTo>
                  <a:lnTo>
                    <a:pt x="209735" y="197445"/>
                  </a:lnTo>
                  <a:lnTo>
                    <a:pt x="210016" y="203252"/>
                  </a:lnTo>
                  <a:lnTo>
                    <a:pt x="210320" y="209059"/>
                  </a:lnTo>
                  <a:lnTo>
                    <a:pt x="210649" y="214867"/>
                  </a:lnTo>
                  <a:lnTo>
                    <a:pt x="211009" y="220674"/>
                  </a:lnTo>
                  <a:lnTo>
                    <a:pt x="211399" y="226481"/>
                  </a:lnTo>
                  <a:lnTo>
                    <a:pt x="211822" y="232288"/>
                  </a:lnTo>
                  <a:lnTo>
                    <a:pt x="212279" y="238096"/>
                  </a:lnTo>
                  <a:lnTo>
                    <a:pt x="212772" y="243903"/>
                  </a:lnTo>
                  <a:lnTo>
                    <a:pt x="213303" y="249710"/>
                  </a:lnTo>
                  <a:lnTo>
                    <a:pt x="213874" y="255517"/>
                  </a:lnTo>
                  <a:lnTo>
                    <a:pt x="214491" y="261324"/>
                  </a:lnTo>
                  <a:lnTo>
                    <a:pt x="215154" y="267132"/>
                  </a:lnTo>
                  <a:lnTo>
                    <a:pt x="215860" y="272939"/>
                  </a:lnTo>
                  <a:lnTo>
                    <a:pt x="216609" y="278746"/>
                  </a:lnTo>
                  <a:lnTo>
                    <a:pt x="217402" y="284553"/>
                  </a:lnTo>
                  <a:lnTo>
                    <a:pt x="218238" y="290360"/>
                  </a:lnTo>
                  <a:lnTo>
                    <a:pt x="219115" y="296168"/>
                  </a:lnTo>
                  <a:lnTo>
                    <a:pt x="220037" y="301975"/>
                  </a:lnTo>
                  <a:lnTo>
                    <a:pt x="221003" y="307782"/>
                  </a:lnTo>
                  <a:lnTo>
                    <a:pt x="222008" y="313589"/>
                  </a:lnTo>
                  <a:lnTo>
                    <a:pt x="223051" y="319397"/>
                  </a:lnTo>
                  <a:lnTo>
                    <a:pt x="224131" y="325204"/>
                  </a:lnTo>
                  <a:lnTo>
                    <a:pt x="225247" y="331011"/>
                  </a:lnTo>
                  <a:lnTo>
                    <a:pt x="226399" y="336818"/>
                  </a:lnTo>
                  <a:lnTo>
                    <a:pt x="227588" y="342625"/>
                  </a:lnTo>
                  <a:lnTo>
                    <a:pt x="228821" y="348433"/>
                  </a:lnTo>
                  <a:lnTo>
                    <a:pt x="230092" y="354240"/>
                  </a:lnTo>
                  <a:lnTo>
                    <a:pt x="231403" y="360047"/>
                  </a:lnTo>
                  <a:lnTo>
                    <a:pt x="232757" y="365854"/>
                  </a:lnTo>
                  <a:lnTo>
                    <a:pt x="234157" y="371662"/>
                  </a:lnTo>
                  <a:lnTo>
                    <a:pt x="235605" y="377469"/>
                  </a:lnTo>
                  <a:lnTo>
                    <a:pt x="237106" y="383276"/>
                  </a:lnTo>
                  <a:lnTo>
                    <a:pt x="238671" y="389083"/>
                  </a:lnTo>
                  <a:lnTo>
                    <a:pt x="240300" y="394890"/>
                  </a:lnTo>
                  <a:lnTo>
                    <a:pt x="241995" y="400698"/>
                  </a:lnTo>
                  <a:lnTo>
                    <a:pt x="243760" y="406505"/>
                  </a:lnTo>
                  <a:lnTo>
                    <a:pt x="245598" y="412312"/>
                  </a:lnTo>
                  <a:lnTo>
                    <a:pt x="247515" y="418119"/>
                  </a:lnTo>
                  <a:lnTo>
                    <a:pt x="249513" y="423927"/>
                  </a:lnTo>
                  <a:lnTo>
                    <a:pt x="251605" y="429734"/>
                  </a:lnTo>
                  <a:lnTo>
                    <a:pt x="253794" y="435541"/>
                  </a:lnTo>
                  <a:lnTo>
                    <a:pt x="256073" y="441348"/>
                  </a:lnTo>
                  <a:lnTo>
                    <a:pt x="258445" y="447155"/>
                  </a:lnTo>
                  <a:lnTo>
                    <a:pt x="260910" y="452963"/>
                  </a:lnTo>
                  <a:lnTo>
                    <a:pt x="263467" y="458770"/>
                  </a:lnTo>
                  <a:lnTo>
                    <a:pt x="266116" y="464577"/>
                  </a:lnTo>
                  <a:lnTo>
                    <a:pt x="268858" y="470384"/>
                  </a:lnTo>
                  <a:lnTo>
                    <a:pt x="271697" y="476192"/>
                  </a:lnTo>
                  <a:lnTo>
                    <a:pt x="274616" y="481999"/>
                  </a:lnTo>
                  <a:lnTo>
                    <a:pt x="277607" y="487806"/>
                  </a:lnTo>
                  <a:lnTo>
                    <a:pt x="280665" y="493613"/>
                  </a:lnTo>
                  <a:lnTo>
                    <a:pt x="283780" y="499420"/>
                  </a:lnTo>
                  <a:lnTo>
                    <a:pt x="286945" y="505228"/>
                  </a:lnTo>
                  <a:lnTo>
                    <a:pt x="290150" y="511035"/>
                  </a:lnTo>
                  <a:lnTo>
                    <a:pt x="293388" y="516842"/>
                  </a:lnTo>
                  <a:lnTo>
                    <a:pt x="296642" y="522649"/>
                  </a:lnTo>
                  <a:lnTo>
                    <a:pt x="299901" y="528457"/>
                  </a:lnTo>
                  <a:lnTo>
                    <a:pt x="303157" y="534264"/>
                  </a:lnTo>
                  <a:lnTo>
                    <a:pt x="306400" y="540071"/>
                  </a:lnTo>
                  <a:lnTo>
                    <a:pt x="309623" y="545878"/>
                  </a:lnTo>
                  <a:lnTo>
                    <a:pt x="312819" y="551685"/>
                  </a:lnTo>
                  <a:lnTo>
                    <a:pt x="315978" y="557493"/>
                  </a:lnTo>
                  <a:lnTo>
                    <a:pt x="319096" y="563300"/>
                  </a:lnTo>
                  <a:lnTo>
                    <a:pt x="322174" y="569107"/>
                  </a:lnTo>
                  <a:lnTo>
                    <a:pt x="325211" y="574914"/>
                  </a:lnTo>
                  <a:lnTo>
                    <a:pt x="328208" y="580721"/>
                  </a:lnTo>
                  <a:lnTo>
                    <a:pt x="331165" y="586529"/>
                  </a:lnTo>
                  <a:lnTo>
                    <a:pt x="334085" y="592336"/>
                  </a:lnTo>
                  <a:lnTo>
                    <a:pt x="336969" y="598143"/>
                  </a:lnTo>
                  <a:lnTo>
                    <a:pt x="339818" y="603950"/>
                  </a:lnTo>
                  <a:lnTo>
                    <a:pt x="342639" y="609758"/>
                  </a:lnTo>
                  <a:lnTo>
                    <a:pt x="345435" y="615565"/>
                  </a:lnTo>
                  <a:lnTo>
                    <a:pt x="348207" y="621372"/>
                  </a:lnTo>
                  <a:lnTo>
                    <a:pt x="350957" y="627179"/>
                  </a:lnTo>
                  <a:lnTo>
                    <a:pt x="353684" y="632986"/>
                  </a:lnTo>
                  <a:lnTo>
                    <a:pt x="356386" y="638794"/>
                  </a:lnTo>
                  <a:lnTo>
                    <a:pt x="359058" y="644601"/>
                  </a:lnTo>
                  <a:lnTo>
                    <a:pt x="361698" y="650408"/>
                  </a:lnTo>
                  <a:lnTo>
                    <a:pt x="364301" y="656215"/>
                  </a:lnTo>
                  <a:lnTo>
                    <a:pt x="366864" y="662023"/>
                  </a:lnTo>
                  <a:lnTo>
                    <a:pt x="369378" y="667830"/>
                  </a:lnTo>
                  <a:lnTo>
                    <a:pt x="371839" y="673637"/>
                  </a:lnTo>
                  <a:lnTo>
                    <a:pt x="374239" y="679444"/>
                  </a:lnTo>
                  <a:lnTo>
                    <a:pt x="376561" y="685251"/>
                  </a:lnTo>
                  <a:lnTo>
                    <a:pt x="378804" y="691059"/>
                  </a:lnTo>
                  <a:lnTo>
                    <a:pt x="380966" y="696866"/>
                  </a:lnTo>
                  <a:lnTo>
                    <a:pt x="383042" y="702673"/>
                  </a:lnTo>
                  <a:lnTo>
                    <a:pt x="385029" y="708480"/>
                  </a:lnTo>
                  <a:lnTo>
                    <a:pt x="386924" y="714288"/>
                  </a:lnTo>
                  <a:lnTo>
                    <a:pt x="388727" y="720095"/>
                  </a:lnTo>
                  <a:lnTo>
                    <a:pt x="390427" y="725902"/>
                  </a:lnTo>
                  <a:lnTo>
                    <a:pt x="392028" y="731709"/>
                  </a:lnTo>
                  <a:lnTo>
                    <a:pt x="393542" y="737516"/>
                  </a:lnTo>
                  <a:lnTo>
                    <a:pt x="394971" y="743324"/>
                  </a:lnTo>
                  <a:lnTo>
                    <a:pt x="396322" y="749131"/>
                  </a:lnTo>
                  <a:lnTo>
                    <a:pt x="397598" y="754938"/>
                  </a:lnTo>
                  <a:lnTo>
                    <a:pt x="398807" y="760745"/>
                  </a:lnTo>
                  <a:lnTo>
                    <a:pt x="399950" y="766553"/>
                  </a:lnTo>
                  <a:lnTo>
                    <a:pt x="401032" y="772360"/>
                  </a:lnTo>
                  <a:lnTo>
                    <a:pt x="402065" y="778167"/>
                  </a:lnTo>
                  <a:lnTo>
                    <a:pt x="403053" y="783974"/>
                  </a:lnTo>
                  <a:lnTo>
                    <a:pt x="404001" y="789781"/>
                  </a:lnTo>
                  <a:lnTo>
                    <a:pt x="404911" y="795589"/>
                  </a:lnTo>
                  <a:lnTo>
                    <a:pt x="405783" y="801396"/>
                  </a:lnTo>
                  <a:lnTo>
                    <a:pt x="406619" y="807203"/>
                  </a:lnTo>
                  <a:lnTo>
                    <a:pt x="407409" y="813010"/>
                  </a:lnTo>
                  <a:lnTo>
                    <a:pt x="408156" y="818818"/>
                  </a:lnTo>
                  <a:lnTo>
                    <a:pt x="408857" y="824625"/>
                  </a:lnTo>
                  <a:lnTo>
                    <a:pt x="409505" y="830432"/>
                  </a:lnTo>
                  <a:lnTo>
                    <a:pt x="410095" y="836239"/>
                  </a:lnTo>
                  <a:lnTo>
                    <a:pt x="410620" y="842046"/>
                  </a:lnTo>
                  <a:lnTo>
                    <a:pt x="411075" y="847854"/>
                  </a:lnTo>
                  <a:lnTo>
                    <a:pt x="411439" y="853661"/>
                  </a:lnTo>
                  <a:lnTo>
                    <a:pt x="411713" y="859468"/>
                  </a:lnTo>
                  <a:lnTo>
                    <a:pt x="411894" y="865275"/>
                  </a:lnTo>
                  <a:lnTo>
                    <a:pt x="411977" y="871082"/>
                  </a:lnTo>
                  <a:lnTo>
                    <a:pt x="411960" y="876890"/>
                  </a:lnTo>
                  <a:lnTo>
                    <a:pt x="411839" y="882697"/>
                  </a:lnTo>
                  <a:lnTo>
                    <a:pt x="411613" y="888504"/>
                  </a:lnTo>
                  <a:lnTo>
                    <a:pt x="411273" y="894311"/>
                  </a:lnTo>
                  <a:lnTo>
                    <a:pt x="410818" y="900119"/>
                  </a:lnTo>
                  <a:lnTo>
                    <a:pt x="410263" y="905926"/>
                  </a:lnTo>
                  <a:lnTo>
                    <a:pt x="409609" y="911733"/>
                  </a:lnTo>
                  <a:lnTo>
                    <a:pt x="408863" y="917540"/>
                  </a:lnTo>
                  <a:lnTo>
                    <a:pt x="408027" y="923347"/>
                  </a:lnTo>
                  <a:lnTo>
                    <a:pt x="407109" y="929155"/>
                  </a:lnTo>
                  <a:lnTo>
                    <a:pt x="406112" y="934962"/>
                  </a:lnTo>
                  <a:lnTo>
                    <a:pt x="405032" y="940769"/>
                  </a:lnTo>
                  <a:lnTo>
                    <a:pt x="403890" y="946576"/>
                  </a:lnTo>
                  <a:lnTo>
                    <a:pt x="402689" y="952384"/>
                  </a:lnTo>
                  <a:lnTo>
                    <a:pt x="401436" y="958191"/>
                  </a:lnTo>
                  <a:lnTo>
                    <a:pt x="400135" y="963998"/>
                  </a:lnTo>
                  <a:lnTo>
                    <a:pt x="398792" y="969805"/>
                  </a:lnTo>
                  <a:lnTo>
                    <a:pt x="397410" y="975612"/>
                  </a:lnTo>
                  <a:lnTo>
                    <a:pt x="395990" y="981420"/>
                  </a:lnTo>
                  <a:lnTo>
                    <a:pt x="394540" y="987227"/>
                  </a:lnTo>
                  <a:lnTo>
                    <a:pt x="393066" y="993034"/>
                  </a:lnTo>
                  <a:lnTo>
                    <a:pt x="391572" y="998841"/>
                  </a:lnTo>
                  <a:lnTo>
                    <a:pt x="390062" y="1004649"/>
                  </a:lnTo>
                  <a:lnTo>
                    <a:pt x="388538" y="1010456"/>
                  </a:lnTo>
                  <a:lnTo>
                    <a:pt x="387006" y="1016263"/>
                  </a:lnTo>
                  <a:lnTo>
                    <a:pt x="385468" y="1022070"/>
                  </a:lnTo>
                  <a:lnTo>
                    <a:pt x="383932" y="1027877"/>
                  </a:lnTo>
                  <a:lnTo>
                    <a:pt x="382400" y="1033685"/>
                  </a:lnTo>
                  <a:lnTo>
                    <a:pt x="380878" y="1039492"/>
                  </a:lnTo>
                  <a:lnTo>
                    <a:pt x="379368" y="1045299"/>
                  </a:lnTo>
                  <a:lnTo>
                    <a:pt x="377875" y="1051106"/>
                  </a:lnTo>
                  <a:lnTo>
                    <a:pt x="376402" y="1056914"/>
                  </a:lnTo>
                  <a:lnTo>
                    <a:pt x="374955" y="1062721"/>
                  </a:lnTo>
                  <a:lnTo>
                    <a:pt x="373539" y="1068528"/>
                  </a:lnTo>
                  <a:lnTo>
                    <a:pt x="372153" y="1074335"/>
                  </a:lnTo>
                  <a:lnTo>
                    <a:pt x="370799" y="1080142"/>
                  </a:lnTo>
                  <a:lnTo>
                    <a:pt x="369479" y="1085950"/>
                  </a:lnTo>
                  <a:lnTo>
                    <a:pt x="368194" y="1091757"/>
                  </a:lnTo>
                  <a:lnTo>
                    <a:pt x="366943" y="1097564"/>
                  </a:lnTo>
                  <a:lnTo>
                    <a:pt x="365726" y="1103371"/>
                  </a:lnTo>
                  <a:lnTo>
                    <a:pt x="364546" y="1109178"/>
                  </a:lnTo>
                  <a:lnTo>
                    <a:pt x="363396" y="1114986"/>
                  </a:lnTo>
                  <a:lnTo>
                    <a:pt x="362270" y="1120793"/>
                  </a:lnTo>
                  <a:lnTo>
                    <a:pt x="361164" y="1126600"/>
                  </a:lnTo>
                  <a:lnTo>
                    <a:pt x="360073" y="1132407"/>
                  </a:lnTo>
                  <a:lnTo>
                    <a:pt x="358991" y="1138215"/>
                  </a:lnTo>
                  <a:lnTo>
                    <a:pt x="357910" y="1144022"/>
                  </a:lnTo>
                  <a:lnTo>
                    <a:pt x="356823" y="1149829"/>
                  </a:lnTo>
                  <a:lnTo>
                    <a:pt x="355719" y="1155636"/>
                  </a:lnTo>
                  <a:lnTo>
                    <a:pt x="354593" y="1161443"/>
                  </a:lnTo>
                  <a:lnTo>
                    <a:pt x="353437" y="1167251"/>
                  </a:lnTo>
                  <a:lnTo>
                    <a:pt x="352246" y="1173058"/>
                  </a:lnTo>
                  <a:lnTo>
                    <a:pt x="351015" y="1178865"/>
                  </a:lnTo>
                  <a:lnTo>
                    <a:pt x="349740" y="1184672"/>
                  </a:lnTo>
                  <a:lnTo>
                    <a:pt x="348414" y="1190480"/>
                  </a:lnTo>
                  <a:lnTo>
                    <a:pt x="347038" y="1196287"/>
                  </a:lnTo>
                  <a:lnTo>
                    <a:pt x="345618" y="1202094"/>
                  </a:lnTo>
                  <a:lnTo>
                    <a:pt x="344158" y="1207901"/>
                  </a:lnTo>
                  <a:lnTo>
                    <a:pt x="342663" y="1213708"/>
                  </a:lnTo>
                  <a:lnTo>
                    <a:pt x="341140" y="1219516"/>
                  </a:lnTo>
                  <a:lnTo>
                    <a:pt x="339597" y="1225323"/>
                  </a:lnTo>
                  <a:lnTo>
                    <a:pt x="338042" y="1231130"/>
                  </a:lnTo>
                  <a:lnTo>
                    <a:pt x="336486" y="1236937"/>
                  </a:lnTo>
                  <a:lnTo>
                    <a:pt x="334940" y="1242745"/>
                  </a:lnTo>
                  <a:lnTo>
                    <a:pt x="333411" y="1248552"/>
                  </a:lnTo>
                  <a:lnTo>
                    <a:pt x="331907" y="1254359"/>
                  </a:lnTo>
                  <a:lnTo>
                    <a:pt x="330434" y="1260166"/>
                  </a:lnTo>
                  <a:lnTo>
                    <a:pt x="328995" y="1265973"/>
                  </a:lnTo>
                  <a:lnTo>
                    <a:pt x="327595" y="1271781"/>
                  </a:lnTo>
                  <a:lnTo>
                    <a:pt x="326242" y="1277588"/>
                  </a:lnTo>
                  <a:lnTo>
                    <a:pt x="324927" y="1283395"/>
                  </a:lnTo>
                  <a:lnTo>
                    <a:pt x="323649" y="1289202"/>
                  </a:lnTo>
                  <a:lnTo>
                    <a:pt x="322404" y="1295010"/>
                  </a:lnTo>
                  <a:lnTo>
                    <a:pt x="321188" y="1300817"/>
                  </a:lnTo>
                  <a:lnTo>
                    <a:pt x="319995" y="1306624"/>
                  </a:lnTo>
                  <a:lnTo>
                    <a:pt x="318821" y="1312431"/>
                  </a:lnTo>
                  <a:lnTo>
                    <a:pt x="317662" y="1318238"/>
                  </a:lnTo>
                  <a:lnTo>
                    <a:pt x="316510" y="1324046"/>
                  </a:lnTo>
                  <a:lnTo>
                    <a:pt x="315362" y="1329853"/>
                  </a:lnTo>
                  <a:lnTo>
                    <a:pt x="314213" y="1335660"/>
                  </a:lnTo>
                  <a:lnTo>
                    <a:pt x="313064" y="1341467"/>
                  </a:lnTo>
                  <a:lnTo>
                    <a:pt x="311911" y="1347275"/>
                  </a:lnTo>
                  <a:lnTo>
                    <a:pt x="310755" y="1353082"/>
                  </a:lnTo>
                  <a:lnTo>
                    <a:pt x="309596" y="1358889"/>
                  </a:lnTo>
                  <a:lnTo>
                    <a:pt x="308436" y="1364696"/>
                  </a:lnTo>
                  <a:lnTo>
                    <a:pt x="307276" y="1370503"/>
                  </a:lnTo>
                  <a:lnTo>
                    <a:pt x="306120" y="1376311"/>
                  </a:lnTo>
                  <a:lnTo>
                    <a:pt x="304968" y="1382118"/>
                  </a:lnTo>
                  <a:lnTo>
                    <a:pt x="303823" y="1387925"/>
                  </a:lnTo>
                  <a:lnTo>
                    <a:pt x="302685" y="1393732"/>
                  </a:lnTo>
                  <a:lnTo>
                    <a:pt x="301556" y="1399539"/>
                  </a:lnTo>
                  <a:lnTo>
                    <a:pt x="300436" y="1405347"/>
                  </a:lnTo>
                  <a:lnTo>
                    <a:pt x="299324" y="1411154"/>
                  </a:lnTo>
                  <a:lnTo>
                    <a:pt x="298219" y="1416961"/>
                  </a:lnTo>
                  <a:lnTo>
                    <a:pt x="297117" y="1422768"/>
                  </a:lnTo>
                  <a:lnTo>
                    <a:pt x="296018" y="1428576"/>
                  </a:lnTo>
                  <a:lnTo>
                    <a:pt x="294917" y="1434383"/>
                  </a:lnTo>
                  <a:lnTo>
                    <a:pt x="293812" y="1440190"/>
                  </a:lnTo>
                  <a:lnTo>
                    <a:pt x="292699" y="1445997"/>
                  </a:lnTo>
                  <a:lnTo>
                    <a:pt x="291575" y="1451804"/>
                  </a:lnTo>
                  <a:lnTo>
                    <a:pt x="290437" y="1457612"/>
                  </a:lnTo>
                  <a:lnTo>
                    <a:pt x="289285" y="1463419"/>
                  </a:lnTo>
                  <a:lnTo>
                    <a:pt x="288117" y="1469226"/>
                  </a:lnTo>
                  <a:lnTo>
                    <a:pt x="286932" y="1475033"/>
                  </a:lnTo>
                  <a:lnTo>
                    <a:pt x="285731" y="1480841"/>
                  </a:lnTo>
                  <a:lnTo>
                    <a:pt x="284513" y="1486648"/>
                  </a:lnTo>
                  <a:lnTo>
                    <a:pt x="283281" y="1492455"/>
                  </a:lnTo>
                  <a:lnTo>
                    <a:pt x="282040" y="1498262"/>
                  </a:lnTo>
                  <a:lnTo>
                    <a:pt x="280793" y="1504069"/>
                  </a:lnTo>
                  <a:lnTo>
                    <a:pt x="279544" y="1509877"/>
                  </a:lnTo>
                  <a:lnTo>
                    <a:pt x="278298" y="1515684"/>
                  </a:lnTo>
                  <a:lnTo>
                    <a:pt x="277059" y="1521491"/>
                  </a:lnTo>
                  <a:lnTo>
                    <a:pt x="275834" y="1527298"/>
                  </a:lnTo>
                  <a:lnTo>
                    <a:pt x="274631" y="1533106"/>
                  </a:lnTo>
                  <a:lnTo>
                    <a:pt x="273453" y="1538913"/>
                  </a:lnTo>
                  <a:lnTo>
                    <a:pt x="272304" y="1544720"/>
                  </a:lnTo>
                  <a:lnTo>
                    <a:pt x="271188" y="1550527"/>
                  </a:lnTo>
                  <a:lnTo>
                    <a:pt x="270109" y="1556334"/>
                  </a:lnTo>
                  <a:lnTo>
                    <a:pt x="269069" y="1562142"/>
                  </a:lnTo>
                  <a:lnTo>
                    <a:pt x="268070" y="1567949"/>
                  </a:lnTo>
                  <a:lnTo>
                    <a:pt x="267121" y="1573756"/>
                  </a:lnTo>
                  <a:lnTo>
                    <a:pt x="266213" y="1579563"/>
                  </a:lnTo>
                  <a:lnTo>
                    <a:pt x="265346" y="1585371"/>
                  </a:lnTo>
                  <a:lnTo>
                    <a:pt x="264516" y="1591178"/>
                  </a:lnTo>
                  <a:lnTo>
                    <a:pt x="263720" y="1596985"/>
                  </a:lnTo>
                  <a:lnTo>
                    <a:pt x="262954" y="1602792"/>
                  </a:lnTo>
                  <a:lnTo>
                    <a:pt x="262214" y="1608599"/>
                  </a:lnTo>
                  <a:lnTo>
                    <a:pt x="261494" y="1614407"/>
                  </a:lnTo>
                  <a:lnTo>
                    <a:pt x="260787" y="1620214"/>
                  </a:lnTo>
                  <a:lnTo>
                    <a:pt x="260086" y="1626021"/>
                  </a:lnTo>
                  <a:lnTo>
                    <a:pt x="259383" y="1631828"/>
                  </a:lnTo>
                  <a:lnTo>
                    <a:pt x="258674" y="1637636"/>
                  </a:lnTo>
                  <a:lnTo>
                    <a:pt x="257952" y="1643443"/>
                  </a:lnTo>
                  <a:lnTo>
                    <a:pt x="257212" y="1649250"/>
                  </a:lnTo>
                  <a:lnTo>
                    <a:pt x="256449" y="1655057"/>
                  </a:lnTo>
                  <a:lnTo>
                    <a:pt x="255655" y="1660864"/>
                  </a:lnTo>
                  <a:lnTo>
                    <a:pt x="254832" y="1666672"/>
                  </a:lnTo>
                  <a:lnTo>
                    <a:pt x="253978" y="1672479"/>
                  </a:lnTo>
                  <a:lnTo>
                    <a:pt x="253093" y="1678286"/>
                  </a:lnTo>
                  <a:lnTo>
                    <a:pt x="252178" y="1684093"/>
                  </a:lnTo>
                  <a:lnTo>
                    <a:pt x="251235" y="1689900"/>
                  </a:lnTo>
                  <a:lnTo>
                    <a:pt x="250266" y="1695708"/>
                  </a:lnTo>
                  <a:lnTo>
                    <a:pt x="249272" y="1701515"/>
                  </a:lnTo>
                  <a:lnTo>
                    <a:pt x="248264" y="1707322"/>
                  </a:lnTo>
                  <a:lnTo>
                    <a:pt x="247247" y="1713129"/>
                  </a:lnTo>
                  <a:lnTo>
                    <a:pt x="246227" y="1718937"/>
                  </a:lnTo>
                  <a:lnTo>
                    <a:pt x="245211" y="1724744"/>
                  </a:lnTo>
                  <a:lnTo>
                    <a:pt x="244205" y="1730551"/>
                  </a:lnTo>
                  <a:lnTo>
                    <a:pt x="243216" y="1736358"/>
                  </a:lnTo>
                  <a:lnTo>
                    <a:pt x="242254" y="1742165"/>
                  </a:lnTo>
                  <a:lnTo>
                    <a:pt x="241325" y="1747973"/>
                  </a:lnTo>
                  <a:lnTo>
                    <a:pt x="240432" y="1753780"/>
                  </a:lnTo>
                  <a:lnTo>
                    <a:pt x="239579" y="1759587"/>
                  </a:lnTo>
                  <a:lnTo>
                    <a:pt x="238770" y="1765394"/>
                  </a:lnTo>
                  <a:lnTo>
                    <a:pt x="238008" y="1771202"/>
                  </a:lnTo>
                  <a:lnTo>
                    <a:pt x="237292" y="1777009"/>
                  </a:lnTo>
                  <a:lnTo>
                    <a:pt x="236630" y="1782816"/>
                  </a:lnTo>
                  <a:lnTo>
                    <a:pt x="236018" y="1788623"/>
                  </a:lnTo>
                  <a:lnTo>
                    <a:pt x="235452" y="1794430"/>
                  </a:lnTo>
                  <a:lnTo>
                    <a:pt x="234927" y="1800238"/>
                  </a:lnTo>
                  <a:lnTo>
                    <a:pt x="234442" y="1806045"/>
                  </a:lnTo>
                  <a:lnTo>
                    <a:pt x="233991" y="1811852"/>
                  </a:lnTo>
                  <a:lnTo>
                    <a:pt x="233571" y="1817659"/>
                  </a:lnTo>
                  <a:lnTo>
                    <a:pt x="233179" y="1823467"/>
                  </a:lnTo>
                  <a:lnTo>
                    <a:pt x="232809" y="1829274"/>
                  </a:lnTo>
                  <a:lnTo>
                    <a:pt x="232455" y="1835081"/>
                  </a:lnTo>
                  <a:lnTo>
                    <a:pt x="232112" y="1840888"/>
                  </a:lnTo>
                  <a:lnTo>
                    <a:pt x="231776" y="1846695"/>
                  </a:lnTo>
                  <a:lnTo>
                    <a:pt x="231443" y="1852503"/>
                  </a:lnTo>
                  <a:lnTo>
                    <a:pt x="231111" y="1858310"/>
                  </a:lnTo>
                  <a:lnTo>
                    <a:pt x="230776" y="1864117"/>
                  </a:lnTo>
                  <a:lnTo>
                    <a:pt x="230437" y="1869924"/>
                  </a:lnTo>
                  <a:lnTo>
                    <a:pt x="230090" y="1875732"/>
                  </a:lnTo>
                  <a:lnTo>
                    <a:pt x="229737" y="1881539"/>
                  </a:lnTo>
                  <a:lnTo>
                    <a:pt x="229377" y="1887346"/>
                  </a:lnTo>
                  <a:lnTo>
                    <a:pt x="229009" y="1893153"/>
                  </a:lnTo>
                  <a:lnTo>
                    <a:pt x="228635" y="1898960"/>
                  </a:lnTo>
                  <a:lnTo>
                    <a:pt x="228255" y="1904768"/>
                  </a:lnTo>
                  <a:lnTo>
                    <a:pt x="227869" y="1910575"/>
                  </a:lnTo>
                  <a:lnTo>
                    <a:pt x="227480" y="1916382"/>
                  </a:lnTo>
                  <a:lnTo>
                    <a:pt x="227089" y="1922189"/>
                  </a:lnTo>
                  <a:lnTo>
                    <a:pt x="226697" y="1927996"/>
                  </a:lnTo>
                  <a:lnTo>
                    <a:pt x="226305" y="1933804"/>
                  </a:lnTo>
                  <a:lnTo>
                    <a:pt x="225915" y="1939611"/>
                  </a:lnTo>
                  <a:lnTo>
                    <a:pt x="225526" y="1945418"/>
                  </a:lnTo>
                  <a:lnTo>
                    <a:pt x="225141" y="1951225"/>
                  </a:lnTo>
                  <a:lnTo>
                    <a:pt x="224759" y="1957033"/>
                  </a:lnTo>
                  <a:lnTo>
                    <a:pt x="224380" y="1962840"/>
                  </a:lnTo>
                  <a:lnTo>
                    <a:pt x="224004" y="1968647"/>
                  </a:lnTo>
                  <a:lnTo>
                    <a:pt x="223631" y="1974454"/>
                  </a:lnTo>
                  <a:lnTo>
                    <a:pt x="223261" y="1980261"/>
                  </a:lnTo>
                  <a:lnTo>
                    <a:pt x="222893" y="1986069"/>
                  </a:lnTo>
                  <a:lnTo>
                    <a:pt x="222527" y="1991876"/>
                  </a:lnTo>
                  <a:lnTo>
                    <a:pt x="222161" y="1997683"/>
                  </a:lnTo>
                  <a:lnTo>
                    <a:pt x="221797" y="2003490"/>
                  </a:lnTo>
                  <a:lnTo>
                    <a:pt x="221433" y="2009298"/>
                  </a:lnTo>
                  <a:lnTo>
                    <a:pt x="221070" y="2015105"/>
                  </a:lnTo>
                  <a:lnTo>
                    <a:pt x="220708" y="2020912"/>
                  </a:lnTo>
                  <a:lnTo>
                    <a:pt x="220349" y="2026719"/>
                  </a:lnTo>
                  <a:lnTo>
                    <a:pt x="219992" y="2032526"/>
                  </a:lnTo>
                  <a:lnTo>
                    <a:pt x="219641" y="2038334"/>
                  </a:lnTo>
                  <a:lnTo>
                    <a:pt x="219297" y="2044141"/>
                  </a:lnTo>
                  <a:lnTo>
                    <a:pt x="218962" y="2049948"/>
                  </a:lnTo>
                  <a:lnTo>
                    <a:pt x="218638" y="2055755"/>
                  </a:lnTo>
                  <a:lnTo>
                    <a:pt x="218326" y="2061563"/>
                  </a:lnTo>
                  <a:lnTo>
                    <a:pt x="218030" y="2067370"/>
                  </a:lnTo>
                  <a:lnTo>
                    <a:pt x="217752" y="2073177"/>
                  </a:lnTo>
                  <a:lnTo>
                    <a:pt x="217495" y="2078984"/>
                  </a:lnTo>
                  <a:lnTo>
                    <a:pt x="217262" y="2084791"/>
                  </a:lnTo>
                  <a:lnTo>
                    <a:pt x="217052" y="2090599"/>
                  </a:lnTo>
                  <a:lnTo>
                    <a:pt x="216865" y="2096406"/>
                  </a:lnTo>
                  <a:lnTo>
                    <a:pt x="216703" y="2102213"/>
                  </a:lnTo>
                  <a:lnTo>
                    <a:pt x="216565" y="2108020"/>
                  </a:lnTo>
                  <a:lnTo>
                    <a:pt x="216450" y="2113828"/>
                  </a:lnTo>
                  <a:lnTo>
                    <a:pt x="216358" y="2119635"/>
                  </a:lnTo>
                  <a:lnTo>
                    <a:pt x="216289" y="2125442"/>
                  </a:lnTo>
                  <a:lnTo>
                    <a:pt x="216237" y="2131249"/>
                  </a:lnTo>
                  <a:lnTo>
                    <a:pt x="216199" y="2137056"/>
                  </a:lnTo>
                  <a:lnTo>
                    <a:pt x="216172" y="2142864"/>
                  </a:lnTo>
                  <a:lnTo>
                    <a:pt x="216152" y="2148671"/>
                  </a:lnTo>
                  <a:lnTo>
                    <a:pt x="216137" y="2154478"/>
                  </a:lnTo>
                  <a:lnTo>
                    <a:pt x="216123" y="2160285"/>
                  </a:lnTo>
                  <a:lnTo>
                    <a:pt x="216104" y="2166093"/>
                  </a:lnTo>
                  <a:lnTo>
                    <a:pt x="216077" y="2171900"/>
                  </a:lnTo>
                  <a:lnTo>
                    <a:pt x="216041" y="2177707"/>
                  </a:lnTo>
                  <a:lnTo>
                    <a:pt x="215992" y="2183514"/>
                  </a:lnTo>
                  <a:lnTo>
                    <a:pt x="215928" y="2189321"/>
                  </a:lnTo>
                  <a:lnTo>
                    <a:pt x="215849" y="2195129"/>
                  </a:lnTo>
                  <a:lnTo>
                    <a:pt x="215753" y="2200936"/>
                  </a:lnTo>
                  <a:lnTo>
                    <a:pt x="215637" y="2206743"/>
                  </a:lnTo>
                  <a:lnTo>
                    <a:pt x="215504" y="2212550"/>
                  </a:lnTo>
                  <a:lnTo>
                    <a:pt x="215355" y="2218357"/>
                  </a:lnTo>
                  <a:lnTo>
                    <a:pt x="215191" y="2224165"/>
                  </a:lnTo>
                  <a:lnTo>
                    <a:pt x="215014" y="2229972"/>
                  </a:lnTo>
                  <a:lnTo>
                    <a:pt x="214826" y="2235779"/>
                  </a:lnTo>
                  <a:lnTo>
                    <a:pt x="214628" y="2241586"/>
                  </a:lnTo>
                  <a:lnTo>
                    <a:pt x="214421" y="2247394"/>
                  </a:lnTo>
                  <a:lnTo>
                    <a:pt x="214208" y="2253201"/>
                  </a:lnTo>
                  <a:lnTo>
                    <a:pt x="213991" y="2259008"/>
                  </a:lnTo>
                  <a:lnTo>
                    <a:pt x="213773" y="2264815"/>
                  </a:lnTo>
                  <a:lnTo>
                    <a:pt x="213553" y="2270622"/>
                  </a:lnTo>
                  <a:lnTo>
                    <a:pt x="213333" y="2276430"/>
                  </a:lnTo>
                  <a:lnTo>
                    <a:pt x="213115" y="2282237"/>
                  </a:lnTo>
                  <a:lnTo>
                    <a:pt x="212898" y="2288044"/>
                  </a:lnTo>
                  <a:lnTo>
                    <a:pt x="212684" y="2293851"/>
                  </a:lnTo>
                  <a:lnTo>
                    <a:pt x="212473" y="2299659"/>
                  </a:lnTo>
                  <a:lnTo>
                    <a:pt x="212265" y="2305466"/>
                  </a:lnTo>
                  <a:lnTo>
                    <a:pt x="212060" y="2311273"/>
                  </a:lnTo>
                  <a:lnTo>
                    <a:pt x="211858" y="2317080"/>
                  </a:lnTo>
                  <a:lnTo>
                    <a:pt x="211661" y="2322887"/>
                  </a:lnTo>
                  <a:lnTo>
                    <a:pt x="211466" y="2328695"/>
                  </a:lnTo>
                  <a:lnTo>
                    <a:pt x="211277" y="2334502"/>
                  </a:lnTo>
                  <a:lnTo>
                    <a:pt x="211093" y="2340309"/>
                  </a:lnTo>
                  <a:lnTo>
                    <a:pt x="210913" y="2346116"/>
                  </a:lnTo>
                  <a:lnTo>
                    <a:pt x="210739" y="2351924"/>
                  </a:lnTo>
                  <a:lnTo>
                    <a:pt x="210571" y="2357731"/>
                  </a:lnTo>
                  <a:lnTo>
                    <a:pt x="210409" y="2363538"/>
                  </a:lnTo>
                  <a:lnTo>
                    <a:pt x="210254" y="2369345"/>
                  </a:lnTo>
                  <a:lnTo>
                    <a:pt x="210107" y="2375152"/>
                  </a:lnTo>
                  <a:lnTo>
                    <a:pt x="209969" y="2380960"/>
                  </a:lnTo>
                  <a:lnTo>
                    <a:pt x="209839" y="2386767"/>
                  </a:lnTo>
                  <a:lnTo>
                    <a:pt x="209718" y="2392574"/>
                  </a:lnTo>
                  <a:lnTo>
                    <a:pt x="209606" y="2398381"/>
                  </a:lnTo>
                  <a:lnTo>
                    <a:pt x="209502" y="2404189"/>
                  </a:lnTo>
                  <a:lnTo>
                    <a:pt x="209407" y="2409996"/>
                  </a:lnTo>
                  <a:lnTo>
                    <a:pt x="209321" y="2415803"/>
                  </a:lnTo>
                  <a:lnTo>
                    <a:pt x="209243" y="2421610"/>
                  </a:lnTo>
                  <a:lnTo>
                    <a:pt x="209173" y="2427417"/>
                  </a:lnTo>
                  <a:lnTo>
                    <a:pt x="209109" y="2433225"/>
                  </a:lnTo>
                  <a:lnTo>
                    <a:pt x="209052" y="2439032"/>
                  </a:lnTo>
                  <a:lnTo>
                    <a:pt x="208999" y="2444839"/>
                  </a:lnTo>
                  <a:lnTo>
                    <a:pt x="208951" y="2450646"/>
                  </a:lnTo>
                  <a:lnTo>
                    <a:pt x="208905" y="2456454"/>
                  </a:lnTo>
                  <a:lnTo>
                    <a:pt x="208863" y="2462261"/>
                  </a:lnTo>
                  <a:lnTo>
                    <a:pt x="208821" y="2468068"/>
                  </a:lnTo>
                  <a:lnTo>
                    <a:pt x="208779" y="2473875"/>
                  </a:lnTo>
                  <a:lnTo>
                    <a:pt x="208737" y="2479682"/>
                  </a:lnTo>
                  <a:lnTo>
                    <a:pt x="208693" y="2485490"/>
                  </a:lnTo>
                  <a:lnTo>
                    <a:pt x="208647" y="2491297"/>
                  </a:lnTo>
                  <a:lnTo>
                    <a:pt x="208599" y="2497104"/>
                  </a:lnTo>
                  <a:lnTo>
                    <a:pt x="208548" y="2502911"/>
                  </a:lnTo>
                  <a:lnTo>
                    <a:pt x="208495" y="2508718"/>
                  </a:lnTo>
                  <a:lnTo>
                    <a:pt x="208438" y="2514526"/>
                  </a:lnTo>
                  <a:lnTo>
                    <a:pt x="208379" y="2520333"/>
                  </a:lnTo>
                  <a:lnTo>
                    <a:pt x="208318" y="2526140"/>
                  </a:lnTo>
                  <a:lnTo>
                    <a:pt x="208255" y="2531947"/>
                  </a:lnTo>
                  <a:lnTo>
                    <a:pt x="208191" y="2537755"/>
                  </a:lnTo>
                  <a:lnTo>
                    <a:pt x="208127" y="2543562"/>
                  </a:lnTo>
                  <a:lnTo>
                    <a:pt x="208063" y="2549369"/>
                  </a:lnTo>
                  <a:lnTo>
                    <a:pt x="207999" y="2555176"/>
                  </a:lnTo>
                  <a:lnTo>
                    <a:pt x="207937" y="2560983"/>
                  </a:lnTo>
                  <a:lnTo>
                    <a:pt x="207877" y="2566791"/>
                  </a:lnTo>
                  <a:lnTo>
                    <a:pt x="207819" y="2572598"/>
                  </a:lnTo>
                  <a:lnTo>
                    <a:pt x="207764" y="2578405"/>
                  </a:lnTo>
                  <a:lnTo>
                    <a:pt x="207711" y="2584212"/>
                  </a:lnTo>
                  <a:lnTo>
                    <a:pt x="207662" y="2590020"/>
                  </a:lnTo>
                  <a:lnTo>
                    <a:pt x="207615" y="2595827"/>
                  </a:lnTo>
                  <a:lnTo>
                    <a:pt x="207571" y="2601634"/>
                  </a:lnTo>
                  <a:lnTo>
                    <a:pt x="207530" y="2607441"/>
                  </a:lnTo>
                  <a:lnTo>
                    <a:pt x="207492" y="2613248"/>
                  </a:lnTo>
                  <a:lnTo>
                    <a:pt x="207455" y="2619056"/>
                  </a:lnTo>
                  <a:lnTo>
                    <a:pt x="207421" y="2624863"/>
                  </a:lnTo>
                  <a:lnTo>
                    <a:pt x="207388" y="2630670"/>
                  </a:lnTo>
                  <a:lnTo>
                    <a:pt x="207358" y="2636477"/>
                  </a:lnTo>
                  <a:lnTo>
                    <a:pt x="207328" y="2642285"/>
                  </a:lnTo>
                  <a:lnTo>
                    <a:pt x="207300" y="2648092"/>
                  </a:lnTo>
                  <a:lnTo>
                    <a:pt x="207272" y="2653899"/>
                  </a:lnTo>
                  <a:lnTo>
                    <a:pt x="207246" y="2659706"/>
                  </a:lnTo>
                  <a:lnTo>
                    <a:pt x="207221" y="2665513"/>
                  </a:lnTo>
                  <a:lnTo>
                    <a:pt x="207196" y="2671321"/>
                  </a:lnTo>
                  <a:lnTo>
                    <a:pt x="207172" y="2677128"/>
                  </a:lnTo>
                  <a:lnTo>
                    <a:pt x="207148" y="2682935"/>
                  </a:lnTo>
                  <a:lnTo>
                    <a:pt x="207125" y="2688742"/>
                  </a:lnTo>
                  <a:lnTo>
                    <a:pt x="207103" y="2694550"/>
                  </a:lnTo>
                  <a:lnTo>
                    <a:pt x="207081" y="2700357"/>
                  </a:lnTo>
                  <a:lnTo>
                    <a:pt x="207060" y="2706164"/>
                  </a:lnTo>
                  <a:lnTo>
                    <a:pt x="207040" y="2711971"/>
                  </a:lnTo>
                  <a:lnTo>
                    <a:pt x="207020" y="2717778"/>
                  </a:lnTo>
                  <a:lnTo>
                    <a:pt x="207002" y="2723586"/>
                  </a:lnTo>
                  <a:lnTo>
                    <a:pt x="206985" y="2729393"/>
                  </a:lnTo>
                  <a:lnTo>
                    <a:pt x="206969" y="2735200"/>
                  </a:lnTo>
                  <a:lnTo>
                    <a:pt x="206954" y="2741007"/>
                  </a:lnTo>
                  <a:lnTo>
                    <a:pt x="206941" y="2746814"/>
                  </a:lnTo>
                  <a:lnTo>
                    <a:pt x="206929" y="2752622"/>
                  </a:lnTo>
                  <a:lnTo>
                    <a:pt x="206920" y="2758429"/>
                  </a:lnTo>
                  <a:lnTo>
                    <a:pt x="206912" y="2764236"/>
                  </a:lnTo>
                  <a:lnTo>
                    <a:pt x="206906" y="2770043"/>
                  </a:lnTo>
                  <a:lnTo>
                    <a:pt x="206902" y="2775851"/>
                  </a:lnTo>
                  <a:lnTo>
                    <a:pt x="206900" y="2781658"/>
                  </a:lnTo>
                  <a:lnTo>
                    <a:pt x="206900" y="2787465"/>
                  </a:lnTo>
                  <a:lnTo>
                    <a:pt x="206901" y="2793272"/>
                  </a:lnTo>
                  <a:lnTo>
                    <a:pt x="206905" y="2799079"/>
                  </a:lnTo>
                  <a:lnTo>
                    <a:pt x="206910" y="2804887"/>
                  </a:lnTo>
                  <a:lnTo>
                    <a:pt x="206917" y="2810694"/>
                  </a:lnTo>
                  <a:lnTo>
                    <a:pt x="206926" y="2816501"/>
                  </a:lnTo>
                  <a:lnTo>
                    <a:pt x="206936" y="2822308"/>
                  </a:lnTo>
                  <a:lnTo>
                    <a:pt x="206947" y="2828116"/>
                  </a:lnTo>
                  <a:lnTo>
                    <a:pt x="206959" y="2833923"/>
                  </a:lnTo>
                  <a:lnTo>
                    <a:pt x="206973" y="2839730"/>
                  </a:lnTo>
                  <a:lnTo>
                    <a:pt x="206986" y="2845537"/>
                  </a:lnTo>
                  <a:lnTo>
                    <a:pt x="207000" y="2851344"/>
                  </a:lnTo>
                  <a:lnTo>
                    <a:pt x="207013" y="2857152"/>
                  </a:lnTo>
                  <a:lnTo>
                    <a:pt x="207026" y="2862959"/>
                  </a:lnTo>
                  <a:lnTo>
                    <a:pt x="207038" y="2868766"/>
                  </a:lnTo>
                  <a:lnTo>
                    <a:pt x="207048" y="2874573"/>
                  </a:lnTo>
                  <a:lnTo>
                    <a:pt x="207057" y="2880381"/>
                  </a:lnTo>
                  <a:lnTo>
                    <a:pt x="207062" y="2886188"/>
                  </a:lnTo>
                  <a:lnTo>
                    <a:pt x="207065" y="2891995"/>
                  </a:lnTo>
                  <a:lnTo>
                    <a:pt x="207064" y="2897802"/>
                  </a:lnTo>
                  <a:lnTo>
                    <a:pt x="207060" y="2903609"/>
                  </a:lnTo>
                  <a:lnTo>
                    <a:pt x="207052" y="2909417"/>
                  </a:lnTo>
                  <a:lnTo>
                    <a:pt x="207039" y="2915224"/>
                  </a:lnTo>
                  <a:lnTo>
                    <a:pt x="207022" y="2921031"/>
                  </a:lnTo>
                  <a:lnTo>
                    <a:pt x="207000" y="2926838"/>
                  </a:lnTo>
                  <a:lnTo>
                    <a:pt x="206973" y="2932646"/>
                  </a:lnTo>
                  <a:lnTo>
                    <a:pt x="206942" y="2938453"/>
                  </a:lnTo>
                  <a:lnTo>
                    <a:pt x="206907" y="2944260"/>
                  </a:lnTo>
                  <a:lnTo>
                    <a:pt x="206868" y="2950067"/>
                  </a:lnTo>
                  <a:lnTo>
                    <a:pt x="206825" y="2955874"/>
                  </a:lnTo>
                  <a:lnTo>
                    <a:pt x="206780" y="2961682"/>
                  </a:lnTo>
                  <a:lnTo>
                    <a:pt x="206732" y="2967489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1" name="pg33">
              <a:extLst>
                <a:ext uri="{FF2B5EF4-FFF2-40B4-BE49-F238E27FC236}">
                  <a16:creationId xmlns:a16="http://schemas.microsoft.com/office/drawing/2014/main" id="{2A80C455-F352-D164-DCE4-5D41E54302F5}"/>
                </a:ext>
              </a:extLst>
            </p:cNvPr>
            <p:cNvSpPr/>
            <p:nvPr/>
          </p:nvSpPr>
          <p:spPr>
            <a:xfrm>
              <a:off x="6286725" y="3648250"/>
              <a:ext cx="460761" cy="3295311"/>
            </a:xfrm>
            <a:custGeom>
              <a:avLst/>
              <a:gdLst/>
              <a:ahLst/>
              <a:cxnLst/>
              <a:rect l="0" t="0" r="0" b="0"/>
              <a:pathLst>
                <a:path w="460761" h="3295311">
                  <a:moveTo>
                    <a:pt x="229514" y="3295311"/>
                  </a:moveTo>
                  <a:lnTo>
                    <a:pt x="229459" y="3288863"/>
                  </a:lnTo>
                  <a:lnTo>
                    <a:pt x="229406" y="3282414"/>
                  </a:lnTo>
                  <a:lnTo>
                    <a:pt x="229357" y="3275965"/>
                  </a:lnTo>
                  <a:lnTo>
                    <a:pt x="229311" y="3269516"/>
                  </a:lnTo>
                  <a:lnTo>
                    <a:pt x="229267" y="3263068"/>
                  </a:lnTo>
                  <a:lnTo>
                    <a:pt x="229226" y="3256619"/>
                  </a:lnTo>
                  <a:lnTo>
                    <a:pt x="229187" y="3250170"/>
                  </a:lnTo>
                  <a:lnTo>
                    <a:pt x="229150" y="3243721"/>
                  </a:lnTo>
                  <a:lnTo>
                    <a:pt x="229113" y="3237273"/>
                  </a:lnTo>
                  <a:lnTo>
                    <a:pt x="229078" y="3230824"/>
                  </a:lnTo>
                  <a:lnTo>
                    <a:pt x="229043" y="3224375"/>
                  </a:lnTo>
                  <a:lnTo>
                    <a:pt x="229009" y="3217926"/>
                  </a:lnTo>
                  <a:lnTo>
                    <a:pt x="228976" y="3211478"/>
                  </a:lnTo>
                  <a:lnTo>
                    <a:pt x="228943" y="3205029"/>
                  </a:lnTo>
                  <a:lnTo>
                    <a:pt x="228911" y="3198580"/>
                  </a:lnTo>
                  <a:lnTo>
                    <a:pt x="228880" y="3192131"/>
                  </a:lnTo>
                  <a:lnTo>
                    <a:pt x="228850" y="3185683"/>
                  </a:lnTo>
                  <a:lnTo>
                    <a:pt x="228822" y="3179234"/>
                  </a:lnTo>
                  <a:lnTo>
                    <a:pt x="228795" y="3172785"/>
                  </a:lnTo>
                  <a:lnTo>
                    <a:pt x="228770" y="3166336"/>
                  </a:lnTo>
                  <a:lnTo>
                    <a:pt x="228747" y="3159888"/>
                  </a:lnTo>
                  <a:lnTo>
                    <a:pt x="228726" y="3153439"/>
                  </a:lnTo>
                  <a:lnTo>
                    <a:pt x="228708" y="3146990"/>
                  </a:lnTo>
                  <a:lnTo>
                    <a:pt x="228692" y="3140541"/>
                  </a:lnTo>
                  <a:lnTo>
                    <a:pt x="228680" y="3134093"/>
                  </a:lnTo>
                  <a:lnTo>
                    <a:pt x="228671" y="3127644"/>
                  </a:lnTo>
                  <a:lnTo>
                    <a:pt x="228667" y="3121195"/>
                  </a:lnTo>
                  <a:lnTo>
                    <a:pt x="228667" y="3114746"/>
                  </a:lnTo>
                  <a:lnTo>
                    <a:pt x="228672" y="3108298"/>
                  </a:lnTo>
                  <a:lnTo>
                    <a:pt x="228681" y="3101849"/>
                  </a:lnTo>
                  <a:lnTo>
                    <a:pt x="228696" y="3095400"/>
                  </a:lnTo>
                  <a:lnTo>
                    <a:pt x="228716" y="3088951"/>
                  </a:lnTo>
                  <a:lnTo>
                    <a:pt x="228741" y="3082503"/>
                  </a:lnTo>
                  <a:lnTo>
                    <a:pt x="228771" y="3076054"/>
                  </a:lnTo>
                  <a:lnTo>
                    <a:pt x="228806" y="3069605"/>
                  </a:lnTo>
                  <a:lnTo>
                    <a:pt x="228844" y="3063156"/>
                  </a:lnTo>
                  <a:lnTo>
                    <a:pt x="228884" y="3056708"/>
                  </a:lnTo>
                  <a:lnTo>
                    <a:pt x="228927" y="3050259"/>
                  </a:lnTo>
                  <a:lnTo>
                    <a:pt x="228970" y="3043810"/>
                  </a:lnTo>
                  <a:lnTo>
                    <a:pt x="229014" y="3037361"/>
                  </a:lnTo>
                  <a:lnTo>
                    <a:pt x="229056" y="3030913"/>
                  </a:lnTo>
                  <a:lnTo>
                    <a:pt x="229096" y="3024464"/>
                  </a:lnTo>
                  <a:lnTo>
                    <a:pt x="229133" y="3018015"/>
                  </a:lnTo>
                  <a:lnTo>
                    <a:pt x="229167" y="3011566"/>
                  </a:lnTo>
                  <a:lnTo>
                    <a:pt x="229197" y="3005118"/>
                  </a:lnTo>
                  <a:lnTo>
                    <a:pt x="229223" y="2998669"/>
                  </a:lnTo>
                  <a:lnTo>
                    <a:pt x="229246" y="2992220"/>
                  </a:lnTo>
                  <a:lnTo>
                    <a:pt x="229267" y="2985771"/>
                  </a:lnTo>
                  <a:lnTo>
                    <a:pt x="229285" y="2979323"/>
                  </a:lnTo>
                  <a:lnTo>
                    <a:pt x="229301" y="2972874"/>
                  </a:lnTo>
                  <a:lnTo>
                    <a:pt x="229316" y="2966425"/>
                  </a:lnTo>
                  <a:lnTo>
                    <a:pt x="229331" y="2959976"/>
                  </a:lnTo>
                  <a:lnTo>
                    <a:pt x="229347" y="2953528"/>
                  </a:lnTo>
                  <a:lnTo>
                    <a:pt x="229364" y="2947079"/>
                  </a:lnTo>
                  <a:lnTo>
                    <a:pt x="229382" y="2940630"/>
                  </a:lnTo>
                  <a:lnTo>
                    <a:pt x="229402" y="2934181"/>
                  </a:lnTo>
                  <a:lnTo>
                    <a:pt x="229422" y="2927732"/>
                  </a:lnTo>
                  <a:lnTo>
                    <a:pt x="229444" y="2921284"/>
                  </a:lnTo>
                  <a:lnTo>
                    <a:pt x="229465" y="2914835"/>
                  </a:lnTo>
                  <a:lnTo>
                    <a:pt x="229485" y="2908386"/>
                  </a:lnTo>
                  <a:lnTo>
                    <a:pt x="229503" y="2901937"/>
                  </a:lnTo>
                  <a:lnTo>
                    <a:pt x="229519" y="2895489"/>
                  </a:lnTo>
                  <a:lnTo>
                    <a:pt x="229532" y="2889040"/>
                  </a:lnTo>
                  <a:lnTo>
                    <a:pt x="229540" y="2882591"/>
                  </a:lnTo>
                  <a:lnTo>
                    <a:pt x="229545" y="2876142"/>
                  </a:lnTo>
                  <a:lnTo>
                    <a:pt x="229546" y="2869694"/>
                  </a:lnTo>
                  <a:lnTo>
                    <a:pt x="229544" y="2863245"/>
                  </a:lnTo>
                  <a:lnTo>
                    <a:pt x="229537" y="2856796"/>
                  </a:lnTo>
                  <a:lnTo>
                    <a:pt x="229528" y="2850347"/>
                  </a:lnTo>
                  <a:lnTo>
                    <a:pt x="229516" y="2843899"/>
                  </a:lnTo>
                  <a:lnTo>
                    <a:pt x="229504" y="2837450"/>
                  </a:lnTo>
                  <a:lnTo>
                    <a:pt x="229491" y="2831001"/>
                  </a:lnTo>
                  <a:lnTo>
                    <a:pt x="229478" y="2824552"/>
                  </a:lnTo>
                  <a:lnTo>
                    <a:pt x="229465" y="2818104"/>
                  </a:lnTo>
                  <a:lnTo>
                    <a:pt x="229453" y="2811655"/>
                  </a:lnTo>
                  <a:lnTo>
                    <a:pt x="229441" y="2805206"/>
                  </a:lnTo>
                  <a:lnTo>
                    <a:pt x="229429" y="2798757"/>
                  </a:lnTo>
                  <a:lnTo>
                    <a:pt x="229416" y="2792309"/>
                  </a:lnTo>
                  <a:lnTo>
                    <a:pt x="229401" y="2785860"/>
                  </a:lnTo>
                  <a:lnTo>
                    <a:pt x="229381" y="2779411"/>
                  </a:lnTo>
                  <a:lnTo>
                    <a:pt x="229357" y="2772962"/>
                  </a:lnTo>
                  <a:lnTo>
                    <a:pt x="229325" y="2766514"/>
                  </a:lnTo>
                  <a:lnTo>
                    <a:pt x="229285" y="2760065"/>
                  </a:lnTo>
                  <a:lnTo>
                    <a:pt x="229234" y="2753616"/>
                  </a:lnTo>
                  <a:lnTo>
                    <a:pt x="229172" y="2747167"/>
                  </a:lnTo>
                  <a:lnTo>
                    <a:pt x="229096" y="2740719"/>
                  </a:lnTo>
                  <a:lnTo>
                    <a:pt x="229006" y="2734270"/>
                  </a:lnTo>
                  <a:lnTo>
                    <a:pt x="228903" y="2727821"/>
                  </a:lnTo>
                  <a:lnTo>
                    <a:pt x="228787" y="2721372"/>
                  </a:lnTo>
                  <a:lnTo>
                    <a:pt x="228658" y="2714924"/>
                  </a:lnTo>
                  <a:lnTo>
                    <a:pt x="228517" y="2708475"/>
                  </a:lnTo>
                  <a:lnTo>
                    <a:pt x="228367" y="2702026"/>
                  </a:lnTo>
                  <a:lnTo>
                    <a:pt x="228208" y="2695577"/>
                  </a:lnTo>
                  <a:lnTo>
                    <a:pt x="228043" y="2689129"/>
                  </a:lnTo>
                  <a:lnTo>
                    <a:pt x="227876" y="2682680"/>
                  </a:lnTo>
                  <a:lnTo>
                    <a:pt x="227710" y="2676231"/>
                  </a:lnTo>
                  <a:lnTo>
                    <a:pt x="227548" y="2669782"/>
                  </a:lnTo>
                  <a:lnTo>
                    <a:pt x="227393" y="2663334"/>
                  </a:lnTo>
                  <a:lnTo>
                    <a:pt x="227248" y="2656885"/>
                  </a:lnTo>
                  <a:lnTo>
                    <a:pt x="227116" y="2650436"/>
                  </a:lnTo>
                  <a:lnTo>
                    <a:pt x="227001" y="2643987"/>
                  </a:lnTo>
                  <a:lnTo>
                    <a:pt x="226904" y="2637539"/>
                  </a:lnTo>
                  <a:lnTo>
                    <a:pt x="226829" y="2631090"/>
                  </a:lnTo>
                  <a:lnTo>
                    <a:pt x="226775" y="2624641"/>
                  </a:lnTo>
                  <a:lnTo>
                    <a:pt x="226742" y="2618192"/>
                  </a:lnTo>
                  <a:lnTo>
                    <a:pt x="226728" y="2611744"/>
                  </a:lnTo>
                  <a:lnTo>
                    <a:pt x="226734" y="2605295"/>
                  </a:lnTo>
                  <a:lnTo>
                    <a:pt x="226756" y="2598846"/>
                  </a:lnTo>
                  <a:lnTo>
                    <a:pt x="226793" y="2592397"/>
                  </a:lnTo>
                  <a:lnTo>
                    <a:pt x="226840" y="2585949"/>
                  </a:lnTo>
                  <a:lnTo>
                    <a:pt x="226895" y="2579500"/>
                  </a:lnTo>
                  <a:lnTo>
                    <a:pt x="226954" y="2573051"/>
                  </a:lnTo>
                  <a:lnTo>
                    <a:pt x="227011" y="2566602"/>
                  </a:lnTo>
                  <a:lnTo>
                    <a:pt x="227064" y="2560154"/>
                  </a:lnTo>
                  <a:lnTo>
                    <a:pt x="227110" y="2553705"/>
                  </a:lnTo>
                  <a:lnTo>
                    <a:pt x="227145" y="2547256"/>
                  </a:lnTo>
                  <a:lnTo>
                    <a:pt x="227168" y="2540807"/>
                  </a:lnTo>
                  <a:lnTo>
                    <a:pt x="227176" y="2534359"/>
                  </a:lnTo>
                  <a:lnTo>
                    <a:pt x="227168" y="2527910"/>
                  </a:lnTo>
                  <a:lnTo>
                    <a:pt x="227142" y="2521461"/>
                  </a:lnTo>
                  <a:lnTo>
                    <a:pt x="227100" y="2515012"/>
                  </a:lnTo>
                  <a:lnTo>
                    <a:pt x="227042" y="2508564"/>
                  </a:lnTo>
                  <a:lnTo>
                    <a:pt x="226969" y="2502115"/>
                  </a:lnTo>
                  <a:lnTo>
                    <a:pt x="226882" y="2495666"/>
                  </a:lnTo>
                  <a:lnTo>
                    <a:pt x="226783" y="2489217"/>
                  </a:lnTo>
                  <a:lnTo>
                    <a:pt x="226674" y="2482769"/>
                  </a:lnTo>
                  <a:lnTo>
                    <a:pt x="226557" y="2476320"/>
                  </a:lnTo>
                  <a:lnTo>
                    <a:pt x="226432" y="2469871"/>
                  </a:lnTo>
                  <a:lnTo>
                    <a:pt x="226302" y="2463422"/>
                  </a:lnTo>
                  <a:lnTo>
                    <a:pt x="226170" y="2456974"/>
                  </a:lnTo>
                  <a:lnTo>
                    <a:pt x="226037" y="2450525"/>
                  </a:lnTo>
                  <a:lnTo>
                    <a:pt x="225904" y="2444076"/>
                  </a:lnTo>
                  <a:lnTo>
                    <a:pt x="225772" y="2437627"/>
                  </a:lnTo>
                  <a:lnTo>
                    <a:pt x="225643" y="2431179"/>
                  </a:lnTo>
                  <a:lnTo>
                    <a:pt x="225517" y="2424730"/>
                  </a:lnTo>
                  <a:lnTo>
                    <a:pt x="225395" y="2418281"/>
                  </a:lnTo>
                  <a:lnTo>
                    <a:pt x="225279" y="2411832"/>
                  </a:lnTo>
                  <a:lnTo>
                    <a:pt x="225168" y="2405384"/>
                  </a:lnTo>
                  <a:lnTo>
                    <a:pt x="225062" y="2398935"/>
                  </a:lnTo>
                  <a:lnTo>
                    <a:pt x="224963" y="2392486"/>
                  </a:lnTo>
                  <a:lnTo>
                    <a:pt x="224870" y="2386037"/>
                  </a:lnTo>
                  <a:lnTo>
                    <a:pt x="224783" y="2379589"/>
                  </a:lnTo>
                  <a:lnTo>
                    <a:pt x="224704" y="2373140"/>
                  </a:lnTo>
                  <a:lnTo>
                    <a:pt x="224632" y="2366691"/>
                  </a:lnTo>
                  <a:lnTo>
                    <a:pt x="224569" y="2360242"/>
                  </a:lnTo>
                  <a:lnTo>
                    <a:pt x="224513" y="2353794"/>
                  </a:lnTo>
                  <a:lnTo>
                    <a:pt x="224465" y="2347345"/>
                  </a:lnTo>
                  <a:lnTo>
                    <a:pt x="224425" y="2340896"/>
                  </a:lnTo>
                  <a:lnTo>
                    <a:pt x="224392" y="2334447"/>
                  </a:lnTo>
                  <a:lnTo>
                    <a:pt x="224364" y="2327999"/>
                  </a:lnTo>
                  <a:lnTo>
                    <a:pt x="224341" y="2321550"/>
                  </a:lnTo>
                  <a:lnTo>
                    <a:pt x="224321" y="2315101"/>
                  </a:lnTo>
                  <a:lnTo>
                    <a:pt x="224302" y="2308652"/>
                  </a:lnTo>
                  <a:lnTo>
                    <a:pt x="224280" y="2302204"/>
                  </a:lnTo>
                  <a:lnTo>
                    <a:pt x="224252" y="2295755"/>
                  </a:lnTo>
                  <a:lnTo>
                    <a:pt x="224214" y="2289306"/>
                  </a:lnTo>
                  <a:lnTo>
                    <a:pt x="224162" y="2282857"/>
                  </a:lnTo>
                  <a:lnTo>
                    <a:pt x="224094" y="2276409"/>
                  </a:lnTo>
                  <a:lnTo>
                    <a:pt x="224004" y="2269960"/>
                  </a:lnTo>
                  <a:lnTo>
                    <a:pt x="223889" y="2263511"/>
                  </a:lnTo>
                  <a:lnTo>
                    <a:pt x="223746" y="2257062"/>
                  </a:lnTo>
                  <a:lnTo>
                    <a:pt x="223570" y="2250614"/>
                  </a:lnTo>
                  <a:lnTo>
                    <a:pt x="223359" y="2244165"/>
                  </a:lnTo>
                  <a:lnTo>
                    <a:pt x="223115" y="2237716"/>
                  </a:lnTo>
                  <a:lnTo>
                    <a:pt x="222839" y="2231267"/>
                  </a:lnTo>
                  <a:lnTo>
                    <a:pt x="222531" y="2224819"/>
                  </a:lnTo>
                  <a:lnTo>
                    <a:pt x="222195" y="2218370"/>
                  </a:lnTo>
                  <a:lnTo>
                    <a:pt x="221834" y="2211921"/>
                  </a:lnTo>
                  <a:lnTo>
                    <a:pt x="221452" y="2205472"/>
                  </a:lnTo>
                  <a:lnTo>
                    <a:pt x="221054" y="2199024"/>
                  </a:lnTo>
                  <a:lnTo>
                    <a:pt x="220644" y="2192575"/>
                  </a:lnTo>
                  <a:lnTo>
                    <a:pt x="220230" y="2186126"/>
                  </a:lnTo>
                  <a:lnTo>
                    <a:pt x="219817" y="2179677"/>
                  </a:lnTo>
                  <a:lnTo>
                    <a:pt x="219409" y="2173229"/>
                  </a:lnTo>
                  <a:lnTo>
                    <a:pt x="219009" y="2166780"/>
                  </a:lnTo>
                  <a:lnTo>
                    <a:pt x="218620" y="2160331"/>
                  </a:lnTo>
                  <a:lnTo>
                    <a:pt x="218245" y="2153882"/>
                  </a:lnTo>
                  <a:lnTo>
                    <a:pt x="217883" y="2147434"/>
                  </a:lnTo>
                  <a:lnTo>
                    <a:pt x="217537" y="2140985"/>
                  </a:lnTo>
                  <a:lnTo>
                    <a:pt x="217205" y="2134536"/>
                  </a:lnTo>
                  <a:lnTo>
                    <a:pt x="216883" y="2128087"/>
                  </a:lnTo>
                  <a:lnTo>
                    <a:pt x="216570" y="2121639"/>
                  </a:lnTo>
                  <a:lnTo>
                    <a:pt x="216262" y="2115190"/>
                  </a:lnTo>
                  <a:lnTo>
                    <a:pt x="215957" y="2108741"/>
                  </a:lnTo>
                  <a:lnTo>
                    <a:pt x="215653" y="2102292"/>
                  </a:lnTo>
                  <a:lnTo>
                    <a:pt x="215346" y="2095844"/>
                  </a:lnTo>
                  <a:lnTo>
                    <a:pt x="215034" y="2089395"/>
                  </a:lnTo>
                  <a:lnTo>
                    <a:pt x="214714" y="2082946"/>
                  </a:lnTo>
                  <a:lnTo>
                    <a:pt x="214384" y="2076497"/>
                  </a:lnTo>
                  <a:lnTo>
                    <a:pt x="214045" y="2070049"/>
                  </a:lnTo>
                  <a:lnTo>
                    <a:pt x="213696" y="2063600"/>
                  </a:lnTo>
                  <a:lnTo>
                    <a:pt x="213335" y="2057151"/>
                  </a:lnTo>
                  <a:lnTo>
                    <a:pt x="212963" y="2050702"/>
                  </a:lnTo>
                  <a:lnTo>
                    <a:pt x="212580" y="2044254"/>
                  </a:lnTo>
                  <a:lnTo>
                    <a:pt x="212185" y="2037805"/>
                  </a:lnTo>
                  <a:lnTo>
                    <a:pt x="211779" y="2031356"/>
                  </a:lnTo>
                  <a:lnTo>
                    <a:pt x="211359" y="2024907"/>
                  </a:lnTo>
                  <a:lnTo>
                    <a:pt x="210927" y="2018459"/>
                  </a:lnTo>
                  <a:lnTo>
                    <a:pt x="210484" y="2012010"/>
                  </a:lnTo>
                  <a:lnTo>
                    <a:pt x="210028" y="2005561"/>
                  </a:lnTo>
                  <a:lnTo>
                    <a:pt x="209559" y="1999112"/>
                  </a:lnTo>
                  <a:lnTo>
                    <a:pt x="209078" y="1992664"/>
                  </a:lnTo>
                  <a:lnTo>
                    <a:pt x="208584" y="1986215"/>
                  </a:lnTo>
                  <a:lnTo>
                    <a:pt x="208077" y="1979766"/>
                  </a:lnTo>
                  <a:lnTo>
                    <a:pt x="207555" y="1973317"/>
                  </a:lnTo>
                  <a:lnTo>
                    <a:pt x="207020" y="1966869"/>
                  </a:lnTo>
                  <a:lnTo>
                    <a:pt x="206471" y="1960420"/>
                  </a:lnTo>
                  <a:lnTo>
                    <a:pt x="205908" y="1953971"/>
                  </a:lnTo>
                  <a:lnTo>
                    <a:pt x="205332" y="1947522"/>
                  </a:lnTo>
                  <a:lnTo>
                    <a:pt x="204742" y="1941074"/>
                  </a:lnTo>
                  <a:lnTo>
                    <a:pt x="204138" y="1934625"/>
                  </a:lnTo>
                  <a:lnTo>
                    <a:pt x="203521" y="1928176"/>
                  </a:lnTo>
                  <a:lnTo>
                    <a:pt x="202890" y="1921727"/>
                  </a:lnTo>
                  <a:lnTo>
                    <a:pt x="202243" y="1915279"/>
                  </a:lnTo>
                  <a:lnTo>
                    <a:pt x="201583" y="1908830"/>
                  </a:lnTo>
                  <a:lnTo>
                    <a:pt x="200908" y="1902381"/>
                  </a:lnTo>
                  <a:lnTo>
                    <a:pt x="200220" y="1895932"/>
                  </a:lnTo>
                  <a:lnTo>
                    <a:pt x="199516" y="1889484"/>
                  </a:lnTo>
                  <a:lnTo>
                    <a:pt x="198798" y="1883035"/>
                  </a:lnTo>
                  <a:lnTo>
                    <a:pt x="198063" y="1876586"/>
                  </a:lnTo>
                  <a:lnTo>
                    <a:pt x="197312" y="1870137"/>
                  </a:lnTo>
                  <a:lnTo>
                    <a:pt x="196540" y="1863689"/>
                  </a:lnTo>
                  <a:lnTo>
                    <a:pt x="195748" y="1857240"/>
                  </a:lnTo>
                  <a:lnTo>
                    <a:pt x="194936" y="1850791"/>
                  </a:lnTo>
                  <a:lnTo>
                    <a:pt x="194102" y="1844342"/>
                  </a:lnTo>
                  <a:lnTo>
                    <a:pt x="193247" y="1837894"/>
                  </a:lnTo>
                  <a:lnTo>
                    <a:pt x="192371" y="1831445"/>
                  </a:lnTo>
                  <a:lnTo>
                    <a:pt x="191473" y="1824996"/>
                  </a:lnTo>
                  <a:lnTo>
                    <a:pt x="190556" y="1818547"/>
                  </a:lnTo>
                  <a:lnTo>
                    <a:pt x="189620" y="1812099"/>
                  </a:lnTo>
                  <a:lnTo>
                    <a:pt x="188667" y="1805650"/>
                  </a:lnTo>
                  <a:lnTo>
                    <a:pt x="187704" y="1799201"/>
                  </a:lnTo>
                  <a:lnTo>
                    <a:pt x="186734" y="1792752"/>
                  </a:lnTo>
                  <a:lnTo>
                    <a:pt x="185761" y="1786304"/>
                  </a:lnTo>
                  <a:lnTo>
                    <a:pt x="184792" y="1779855"/>
                  </a:lnTo>
                  <a:lnTo>
                    <a:pt x="183830" y="1773406"/>
                  </a:lnTo>
                  <a:lnTo>
                    <a:pt x="182881" y="1766957"/>
                  </a:lnTo>
                  <a:lnTo>
                    <a:pt x="181950" y="1760509"/>
                  </a:lnTo>
                  <a:lnTo>
                    <a:pt x="181042" y="1754060"/>
                  </a:lnTo>
                  <a:lnTo>
                    <a:pt x="180161" y="1747611"/>
                  </a:lnTo>
                  <a:lnTo>
                    <a:pt x="179306" y="1741162"/>
                  </a:lnTo>
                  <a:lnTo>
                    <a:pt x="178479" y="1734714"/>
                  </a:lnTo>
                  <a:lnTo>
                    <a:pt x="177678" y="1728265"/>
                  </a:lnTo>
                  <a:lnTo>
                    <a:pt x="176900" y="1721816"/>
                  </a:lnTo>
                  <a:lnTo>
                    <a:pt x="176142" y="1715367"/>
                  </a:lnTo>
                  <a:lnTo>
                    <a:pt x="175399" y="1708919"/>
                  </a:lnTo>
                  <a:lnTo>
                    <a:pt x="174664" y="1702470"/>
                  </a:lnTo>
                  <a:lnTo>
                    <a:pt x="173929" y="1696021"/>
                  </a:lnTo>
                  <a:lnTo>
                    <a:pt x="173185" y="1689572"/>
                  </a:lnTo>
                  <a:lnTo>
                    <a:pt x="172423" y="1683124"/>
                  </a:lnTo>
                  <a:lnTo>
                    <a:pt x="171633" y="1676675"/>
                  </a:lnTo>
                  <a:lnTo>
                    <a:pt x="170809" y="1670226"/>
                  </a:lnTo>
                  <a:lnTo>
                    <a:pt x="169940" y="1663777"/>
                  </a:lnTo>
                  <a:lnTo>
                    <a:pt x="169019" y="1657329"/>
                  </a:lnTo>
                  <a:lnTo>
                    <a:pt x="168040" y="1650880"/>
                  </a:lnTo>
                  <a:lnTo>
                    <a:pt x="166988" y="1644431"/>
                  </a:lnTo>
                  <a:lnTo>
                    <a:pt x="165858" y="1637982"/>
                  </a:lnTo>
                  <a:lnTo>
                    <a:pt x="164650" y="1631534"/>
                  </a:lnTo>
                  <a:lnTo>
                    <a:pt x="163360" y="1625085"/>
                  </a:lnTo>
                  <a:lnTo>
                    <a:pt x="161986" y="1618636"/>
                  </a:lnTo>
                  <a:lnTo>
                    <a:pt x="160524" y="1612187"/>
                  </a:lnTo>
                  <a:lnTo>
                    <a:pt x="158974" y="1605739"/>
                  </a:lnTo>
                  <a:lnTo>
                    <a:pt x="157335" y="1599290"/>
                  </a:lnTo>
                  <a:lnTo>
                    <a:pt x="155606" y="1592841"/>
                  </a:lnTo>
                  <a:lnTo>
                    <a:pt x="153775" y="1586392"/>
                  </a:lnTo>
                  <a:lnTo>
                    <a:pt x="151855" y="1579944"/>
                  </a:lnTo>
                  <a:lnTo>
                    <a:pt x="149848" y="1573495"/>
                  </a:lnTo>
                  <a:lnTo>
                    <a:pt x="147754" y="1567046"/>
                  </a:lnTo>
                  <a:lnTo>
                    <a:pt x="145577" y="1560597"/>
                  </a:lnTo>
                  <a:lnTo>
                    <a:pt x="143317" y="1554149"/>
                  </a:lnTo>
                  <a:lnTo>
                    <a:pt x="140979" y="1547700"/>
                  </a:lnTo>
                  <a:lnTo>
                    <a:pt x="138566" y="1541251"/>
                  </a:lnTo>
                  <a:lnTo>
                    <a:pt x="136079" y="1534802"/>
                  </a:lnTo>
                  <a:lnTo>
                    <a:pt x="133522" y="1528354"/>
                  </a:lnTo>
                  <a:lnTo>
                    <a:pt x="130910" y="1521905"/>
                  </a:lnTo>
                  <a:lnTo>
                    <a:pt x="128249" y="1515456"/>
                  </a:lnTo>
                  <a:lnTo>
                    <a:pt x="125548" y="1509007"/>
                  </a:lnTo>
                  <a:lnTo>
                    <a:pt x="122816" y="1502559"/>
                  </a:lnTo>
                  <a:lnTo>
                    <a:pt x="120063" y="1496110"/>
                  </a:lnTo>
                  <a:lnTo>
                    <a:pt x="117299" y="1489661"/>
                  </a:lnTo>
                  <a:lnTo>
                    <a:pt x="114532" y="1483212"/>
                  </a:lnTo>
                  <a:lnTo>
                    <a:pt x="111775" y="1476764"/>
                  </a:lnTo>
                  <a:lnTo>
                    <a:pt x="109037" y="1470315"/>
                  </a:lnTo>
                  <a:lnTo>
                    <a:pt x="106327" y="1463866"/>
                  </a:lnTo>
                  <a:lnTo>
                    <a:pt x="103652" y="1457417"/>
                  </a:lnTo>
                  <a:lnTo>
                    <a:pt x="101020" y="1450968"/>
                  </a:lnTo>
                  <a:lnTo>
                    <a:pt x="98436" y="1444520"/>
                  </a:lnTo>
                  <a:lnTo>
                    <a:pt x="95906" y="1438071"/>
                  </a:lnTo>
                  <a:lnTo>
                    <a:pt x="93438" y="1431622"/>
                  </a:lnTo>
                  <a:lnTo>
                    <a:pt x="91038" y="1425173"/>
                  </a:lnTo>
                  <a:lnTo>
                    <a:pt x="88718" y="1418725"/>
                  </a:lnTo>
                  <a:lnTo>
                    <a:pt x="86473" y="1412276"/>
                  </a:lnTo>
                  <a:lnTo>
                    <a:pt x="84308" y="1405827"/>
                  </a:lnTo>
                  <a:lnTo>
                    <a:pt x="82222" y="1399378"/>
                  </a:lnTo>
                  <a:lnTo>
                    <a:pt x="80217" y="1392930"/>
                  </a:lnTo>
                  <a:lnTo>
                    <a:pt x="78291" y="1386481"/>
                  </a:lnTo>
                  <a:lnTo>
                    <a:pt x="76439" y="1380032"/>
                  </a:lnTo>
                  <a:lnTo>
                    <a:pt x="74657" y="1373583"/>
                  </a:lnTo>
                  <a:lnTo>
                    <a:pt x="72940" y="1367135"/>
                  </a:lnTo>
                  <a:lnTo>
                    <a:pt x="71272" y="1360686"/>
                  </a:lnTo>
                  <a:lnTo>
                    <a:pt x="69636" y="1354237"/>
                  </a:lnTo>
                  <a:lnTo>
                    <a:pt x="68016" y="1347788"/>
                  </a:lnTo>
                  <a:lnTo>
                    <a:pt x="66398" y="1341340"/>
                  </a:lnTo>
                  <a:lnTo>
                    <a:pt x="64764" y="1334891"/>
                  </a:lnTo>
                  <a:lnTo>
                    <a:pt x="63098" y="1328442"/>
                  </a:lnTo>
                  <a:lnTo>
                    <a:pt x="61383" y="1321993"/>
                  </a:lnTo>
                  <a:lnTo>
                    <a:pt x="59603" y="1315545"/>
                  </a:lnTo>
                  <a:lnTo>
                    <a:pt x="57734" y="1309096"/>
                  </a:lnTo>
                  <a:lnTo>
                    <a:pt x="55777" y="1302647"/>
                  </a:lnTo>
                  <a:lnTo>
                    <a:pt x="53726" y="1296198"/>
                  </a:lnTo>
                  <a:lnTo>
                    <a:pt x="51578" y="1289750"/>
                  </a:lnTo>
                  <a:lnTo>
                    <a:pt x="49335" y="1283301"/>
                  </a:lnTo>
                  <a:lnTo>
                    <a:pt x="47002" y="1276852"/>
                  </a:lnTo>
                  <a:lnTo>
                    <a:pt x="44588" y="1270403"/>
                  </a:lnTo>
                  <a:lnTo>
                    <a:pt x="42106" y="1263955"/>
                  </a:lnTo>
                  <a:lnTo>
                    <a:pt x="39572" y="1257506"/>
                  </a:lnTo>
                  <a:lnTo>
                    <a:pt x="37011" y="1251057"/>
                  </a:lnTo>
                  <a:lnTo>
                    <a:pt x="34452" y="1244608"/>
                  </a:lnTo>
                  <a:lnTo>
                    <a:pt x="31917" y="1238160"/>
                  </a:lnTo>
                  <a:lnTo>
                    <a:pt x="29434" y="1231711"/>
                  </a:lnTo>
                  <a:lnTo>
                    <a:pt x="27025" y="1225262"/>
                  </a:lnTo>
                  <a:lnTo>
                    <a:pt x="24713" y="1218813"/>
                  </a:lnTo>
                  <a:lnTo>
                    <a:pt x="22519" y="1212365"/>
                  </a:lnTo>
                  <a:lnTo>
                    <a:pt x="20459" y="1205916"/>
                  </a:lnTo>
                  <a:lnTo>
                    <a:pt x="18567" y="1199467"/>
                  </a:lnTo>
                  <a:lnTo>
                    <a:pt x="16825" y="1193018"/>
                  </a:lnTo>
                  <a:lnTo>
                    <a:pt x="15232" y="1186570"/>
                  </a:lnTo>
                  <a:lnTo>
                    <a:pt x="13782" y="1180121"/>
                  </a:lnTo>
                  <a:lnTo>
                    <a:pt x="12464" y="1173672"/>
                  </a:lnTo>
                  <a:lnTo>
                    <a:pt x="11263" y="1167223"/>
                  </a:lnTo>
                  <a:lnTo>
                    <a:pt x="10162" y="1160775"/>
                  </a:lnTo>
                  <a:lnTo>
                    <a:pt x="9145" y="1154326"/>
                  </a:lnTo>
                  <a:lnTo>
                    <a:pt x="8199" y="1147877"/>
                  </a:lnTo>
                  <a:lnTo>
                    <a:pt x="7302" y="1141428"/>
                  </a:lnTo>
                  <a:lnTo>
                    <a:pt x="6441" y="1134980"/>
                  </a:lnTo>
                  <a:lnTo>
                    <a:pt x="5608" y="1128531"/>
                  </a:lnTo>
                  <a:lnTo>
                    <a:pt x="4801" y="1122082"/>
                  </a:lnTo>
                  <a:lnTo>
                    <a:pt x="4022" y="1115633"/>
                  </a:lnTo>
                  <a:lnTo>
                    <a:pt x="3274" y="1109185"/>
                  </a:lnTo>
                  <a:lnTo>
                    <a:pt x="2569" y="1102736"/>
                  </a:lnTo>
                  <a:lnTo>
                    <a:pt x="1916" y="1096287"/>
                  </a:lnTo>
                  <a:lnTo>
                    <a:pt x="1343" y="1089838"/>
                  </a:lnTo>
                  <a:lnTo>
                    <a:pt x="855" y="1083390"/>
                  </a:lnTo>
                  <a:lnTo>
                    <a:pt x="465" y="1076941"/>
                  </a:lnTo>
                  <a:lnTo>
                    <a:pt x="186" y="1070492"/>
                  </a:lnTo>
                  <a:lnTo>
                    <a:pt x="28" y="1064043"/>
                  </a:lnTo>
                  <a:lnTo>
                    <a:pt x="0" y="1057595"/>
                  </a:lnTo>
                  <a:lnTo>
                    <a:pt x="106" y="1051146"/>
                  </a:lnTo>
                  <a:lnTo>
                    <a:pt x="354" y="1044697"/>
                  </a:lnTo>
                  <a:lnTo>
                    <a:pt x="754" y="1038248"/>
                  </a:lnTo>
                  <a:lnTo>
                    <a:pt x="1314" y="1031800"/>
                  </a:lnTo>
                  <a:lnTo>
                    <a:pt x="2021" y="1025351"/>
                  </a:lnTo>
                  <a:lnTo>
                    <a:pt x="2879" y="1018902"/>
                  </a:lnTo>
                  <a:lnTo>
                    <a:pt x="3890" y="1012453"/>
                  </a:lnTo>
                  <a:lnTo>
                    <a:pt x="5056" y="1006005"/>
                  </a:lnTo>
                  <a:lnTo>
                    <a:pt x="6383" y="999556"/>
                  </a:lnTo>
                  <a:lnTo>
                    <a:pt x="7875" y="993107"/>
                  </a:lnTo>
                  <a:lnTo>
                    <a:pt x="9537" y="986658"/>
                  </a:lnTo>
                  <a:lnTo>
                    <a:pt x="11400" y="980210"/>
                  </a:lnTo>
                  <a:lnTo>
                    <a:pt x="13449" y="973761"/>
                  </a:lnTo>
                  <a:lnTo>
                    <a:pt x="15684" y="967312"/>
                  </a:lnTo>
                  <a:lnTo>
                    <a:pt x="18108" y="960863"/>
                  </a:lnTo>
                  <a:lnTo>
                    <a:pt x="20721" y="954415"/>
                  </a:lnTo>
                  <a:lnTo>
                    <a:pt x="23519" y="947966"/>
                  </a:lnTo>
                  <a:lnTo>
                    <a:pt x="26498" y="941517"/>
                  </a:lnTo>
                  <a:lnTo>
                    <a:pt x="29648" y="935068"/>
                  </a:lnTo>
                  <a:lnTo>
                    <a:pt x="32966" y="928620"/>
                  </a:lnTo>
                  <a:lnTo>
                    <a:pt x="36440" y="922171"/>
                  </a:lnTo>
                  <a:lnTo>
                    <a:pt x="40034" y="915722"/>
                  </a:lnTo>
                  <a:lnTo>
                    <a:pt x="43727" y="909273"/>
                  </a:lnTo>
                  <a:lnTo>
                    <a:pt x="47498" y="902825"/>
                  </a:lnTo>
                  <a:lnTo>
                    <a:pt x="51324" y="896376"/>
                  </a:lnTo>
                  <a:lnTo>
                    <a:pt x="55181" y="889927"/>
                  </a:lnTo>
                  <a:lnTo>
                    <a:pt x="59049" y="883478"/>
                  </a:lnTo>
                  <a:lnTo>
                    <a:pt x="62907" y="877030"/>
                  </a:lnTo>
                  <a:lnTo>
                    <a:pt x="66732" y="870581"/>
                  </a:lnTo>
                  <a:lnTo>
                    <a:pt x="70509" y="864132"/>
                  </a:lnTo>
                  <a:lnTo>
                    <a:pt x="74227" y="857683"/>
                  </a:lnTo>
                  <a:lnTo>
                    <a:pt x="77882" y="851235"/>
                  </a:lnTo>
                  <a:lnTo>
                    <a:pt x="81467" y="844786"/>
                  </a:lnTo>
                  <a:lnTo>
                    <a:pt x="84982" y="838337"/>
                  </a:lnTo>
                  <a:lnTo>
                    <a:pt x="88427" y="831888"/>
                  </a:lnTo>
                  <a:lnTo>
                    <a:pt x="91806" y="825440"/>
                  </a:lnTo>
                  <a:lnTo>
                    <a:pt x="95119" y="818991"/>
                  </a:lnTo>
                  <a:lnTo>
                    <a:pt x="98369" y="812542"/>
                  </a:lnTo>
                  <a:lnTo>
                    <a:pt x="101567" y="806093"/>
                  </a:lnTo>
                  <a:lnTo>
                    <a:pt x="104719" y="799645"/>
                  </a:lnTo>
                  <a:lnTo>
                    <a:pt x="107829" y="793196"/>
                  </a:lnTo>
                  <a:lnTo>
                    <a:pt x="110902" y="786747"/>
                  </a:lnTo>
                  <a:lnTo>
                    <a:pt x="113941" y="780298"/>
                  </a:lnTo>
                  <a:lnTo>
                    <a:pt x="116950" y="773850"/>
                  </a:lnTo>
                  <a:lnTo>
                    <a:pt x="119932" y="767401"/>
                  </a:lnTo>
                  <a:lnTo>
                    <a:pt x="122889" y="760952"/>
                  </a:lnTo>
                  <a:lnTo>
                    <a:pt x="125824" y="754503"/>
                  </a:lnTo>
                  <a:lnTo>
                    <a:pt x="128741" y="748055"/>
                  </a:lnTo>
                  <a:lnTo>
                    <a:pt x="131644" y="741606"/>
                  </a:lnTo>
                  <a:lnTo>
                    <a:pt x="134533" y="735157"/>
                  </a:lnTo>
                  <a:lnTo>
                    <a:pt x="137412" y="728708"/>
                  </a:lnTo>
                  <a:lnTo>
                    <a:pt x="140280" y="722260"/>
                  </a:lnTo>
                  <a:lnTo>
                    <a:pt x="143139" y="715811"/>
                  </a:lnTo>
                  <a:lnTo>
                    <a:pt x="145988" y="709362"/>
                  </a:lnTo>
                  <a:lnTo>
                    <a:pt x="148825" y="702913"/>
                  </a:lnTo>
                  <a:lnTo>
                    <a:pt x="151648" y="696465"/>
                  </a:lnTo>
                  <a:lnTo>
                    <a:pt x="154455" y="690016"/>
                  </a:lnTo>
                  <a:lnTo>
                    <a:pt x="157241" y="683567"/>
                  </a:lnTo>
                  <a:lnTo>
                    <a:pt x="160004" y="677118"/>
                  </a:lnTo>
                  <a:lnTo>
                    <a:pt x="162738" y="670670"/>
                  </a:lnTo>
                  <a:lnTo>
                    <a:pt x="165440" y="664221"/>
                  </a:lnTo>
                  <a:lnTo>
                    <a:pt x="168104" y="657772"/>
                  </a:lnTo>
                  <a:lnTo>
                    <a:pt x="170721" y="651323"/>
                  </a:lnTo>
                  <a:lnTo>
                    <a:pt x="173287" y="644875"/>
                  </a:lnTo>
                  <a:lnTo>
                    <a:pt x="175798" y="638426"/>
                  </a:lnTo>
                  <a:lnTo>
                    <a:pt x="178251" y="631977"/>
                  </a:lnTo>
                  <a:lnTo>
                    <a:pt x="180641" y="625528"/>
                  </a:lnTo>
                  <a:lnTo>
                    <a:pt x="182963" y="619080"/>
                  </a:lnTo>
                  <a:lnTo>
                    <a:pt x="185212" y="612631"/>
                  </a:lnTo>
                  <a:lnTo>
                    <a:pt x="187386" y="606182"/>
                  </a:lnTo>
                  <a:lnTo>
                    <a:pt x="189480" y="599733"/>
                  </a:lnTo>
                  <a:lnTo>
                    <a:pt x="191479" y="593285"/>
                  </a:lnTo>
                  <a:lnTo>
                    <a:pt x="193395" y="586836"/>
                  </a:lnTo>
                  <a:lnTo>
                    <a:pt x="195226" y="580387"/>
                  </a:lnTo>
                  <a:lnTo>
                    <a:pt x="196974" y="573938"/>
                  </a:lnTo>
                  <a:lnTo>
                    <a:pt x="198641" y="567490"/>
                  </a:lnTo>
                  <a:lnTo>
                    <a:pt x="200230" y="561041"/>
                  </a:lnTo>
                  <a:lnTo>
                    <a:pt x="201743" y="554592"/>
                  </a:lnTo>
                  <a:lnTo>
                    <a:pt x="203185" y="548143"/>
                  </a:lnTo>
                  <a:lnTo>
                    <a:pt x="204557" y="541695"/>
                  </a:lnTo>
                  <a:lnTo>
                    <a:pt x="205864" y="535246"/>
                  </a:lnTo>
                  <a:lnTo>
                    <a:pt x="207116" y="528797"/>
                  </a:lnTo>
                  <a:lnTo>
                    <a:pt x="208318" y="522348"/>
                  </a:lnTo>
                  <a:lnTo>
                    <a:pt x="209473" y="515900"/>
                  </a:lnTo>
                  <a:lnTo>
                    <a:pt x="210585" y="509451"/>
                  </a:lnTo>
                  <a:lnTo>
                    <a:pt x="211656" y="503002"/>
                  </a:lnTo>
                  <a:lnTo>
                    <a:pt x="212689" y="496553"/>
                  </a:lnTo>
                  <a:lnTo>
                    <a:pt x="213685" y="490105"/>
                  </a:lnTo>
                  <a:lnTo>
                    <a:pt x="214640" y="483656"/>
                  </a:lnTo>
                  <a:lnTo>
                    <a:pt x="215559" y="477207"/>
                  </a:lnTo>
                  <a:lnTo>
                    <a:pt x="216444" y="470758"/>
                  </a:lnTo>
                  <a:lnTo>
                    <a:pt x="217293" y="464310"/>
                  </a:lnTo>
                  <a:lnTo>
                    <a:pt x="218107" y="457861"/>
                  </a:lnTo>
                  <a:lnTo>
                    <a:pt x="218887" y="451412"/>
                  </a:lnTo>
                  <a:lnTo>
                    <a:pt x="219631" y="444963"/>
                  </a:lnTo>
                  <a:lnTo>
                    <a:pt x="220341" y="438515"/>
                  </a:lnTo>
                  <a:lnTo>
                    <a:pt x="221016" y="432066"/>
                  </a:lnTo>
                  <a:lnTo>
                    <a:pt x="221653" y="425617"/>
                  </a:lnTo>
                  <a:lnTo>
                    <a:pt x="222258" y="419168"/>
                  </a:lnTo>
                  <a:lnTo>
                    <a:pt x="222832" y="412720"/>
                  </a:lnTo>
                  <a:lnTo>
                    <a:pt x="223375" y="406271"/>
                  </a:lnTo>
                  <a:lnTo>
                    <a:pt x="223889" y="399822"/>
                  </a:lnTo>
                  <a:lnTo>
                    <a:pt x="224374" y="393373"/>
                  </a:lnTo>
                  <a:lnTo>
                    <a:pt x="224831" y="386925"/>
                  </a:lnTo>
                  <a:lnTo>
                    <a:pt x="225263" y="380476"/>
                  </a:lnTo>
                  <a:lnTo>
                    <a:pt x="225666" y="374027"/>
                  </a:lnTo>
                  <a:lnTo>
                    <a:pt x="226044" y="367578"/>
                  </a:lnTo>
                  <a:lnTo>
                    <a:pt x="226399" y="361130"/>
                  </a:lnTo>
                  <a:lnTo>
                    <a:pt x="226732" y="354681"/>
                  </a:lnTo>
                  <a:lnTo>
                    <a:pt x="227044" y="348232"/>
                  </a:lnTo>
                  <a:lnTo>
                    <a:pt x="227335" y="341783"/>
                  </a:lnTo>
                  <a:lnTo>
                    <a:pt x="227607" y="335335"/>
                  </a:lnTo>
                  <a:lnTo>
                    <a:pt x="227861" y="328886"/>
                  </a:lnTo>
                  <a:lnTo>
                    <a:pt x="228095" y="322437"/>
                  </a:lnTo>
                  <a:lnTo>
                    <a:pt x="228311" y="315988"/>
                  </a:lnTo>
                  <a:lnTo>
                    <a:pt x="228511" y="309540"/>
                  </a:lnTo>
                  <a:lnTo>
                    <a:pt x="228696" y="303091"/>
                  </a:lnTo>
                  <a:lnTo>
                    <a:pt x="228866" y="296642"/>
                  </a:lnTo>
                  <a:lnTo>
                    <a:pt x="229023" y="290193"/>
                  </a:lnTo>
                  <a:lnTo>
                    <a:pt x="229168" y="283745"/>
                  </a:lnTo>
                  <a:lnTo>
                    <a:pt x="229300" y="277296"/>
                  </a:lnTo>
                  <a:lnTo>
                    <a:pt x="229422" y="270847"/>
                  </a:lnTo>
                  <a:lnTo>
                    <a:pt x="229532" y="264398"/>
                  </a:lnTo>
                  <a:lnTo>
                    <a:pt x="229632" y="257950"/>
                  </a:lnTo>
                  <a:lnTo>
                    <a:pt x="229724" y="251501"/>
                  </a:lnTo>
                  <a:lnTo>
                    <a:pt x="229807" y="245052"/>
                  </a:lnTo>
                  <a:lnTo>
                    <a:pt x="229883" y="238603"/>
                  </a:lnTo>
                  <a:lnTo>
                    <a:pt x="229951" y="232155"/>
                  </a:lnTo>
                  <a:lnTo>
                    <a:pt x="230013" y="225706"/>
                  </a:lnTo>
                  <a:lnTo>
                    <a:pt x="230067" y="219257"/>
                  </a:lnTo>
                  <a:lnTo>
                    <a:pt x="230116" y="212808"/>
                  </a:lnTo>
                  <a:lnTo>
                    <a:pt x="230158" y="206360"/>
                  </a:lnTo>
                  <a:lnTo>
                    <a:pt x="230195" y="199911"/>
                  </a:lnTo>
                  <a:lnTo>
                    <a:pt x="230226" y="193462"/>
                  </a:lnTo>
                  <a:lnTo>
                    <a:pt x="230253" y="187013"/>
                  </a:lnTo>
                  <a:lnTo>
                    <a:pt x="230275" y="180565"/>
                  </a:lnTo>
                  <a:lnTo>
                    <a:pt x="230293" y="174116"/>
                  </a:lnTo>
                  <a:lnTo>
                    <a:pt x="230307" y="167667"/>
                  </a:lnTo>
                  <a:lnTo>
                    <a:pt x="230317" y="161218"/>
                  </a:lnTo>
                  <a:lnTo>
                    <a:pt x="230322" y="154770"/>
                  </a:lnTo>
                  <a:lnTo>
                    <a:pt x="230324" y="148321"/>
                  </a:lnTo>
                  <a:lnTo>
                    <a:pt x="230322" y="141872"/>
                  </a:lnTo>
                  <a:lnTo>
                    <a:pt x="230317" y="135423"/>
                  </a:lnTo>
                  <a:lnTo>
                    <a:pt x="230308" y="128975"/>
                  </a:lnTo>
                  <a:lnTo>
                    <a:pt x="230295" y="122526"/>
                  </a:lnTo>
                  <a:lnTo>
                    <a:pt x="230279" y="116077"/>
                  </a:lnTo>
                  <a:lnTo>
                    <a:pt x="230258" y="109628"/>
                  </a:lnTo>
                  <a:lnTo>
                    <a:pt x="230234" y="103180"/>
                  </a:lnTo>
                  <a:lnTo>
                    <a:pt x="230206" y="96731"/>
                  </a:lnTo>
                  <a:lnTo>
                    <a:pt x="230175" y="90282"/>
                  </a:lnTo>
                  <a:lnTo>
                    <a:pt x="230140" y="83833"/>
                  </a:lnTo>
                  <a:lnTo>
                    <a:pt x="230104" y="77385"/>
                  </a:lnTo>
                  <a:lnTo>
                    <a:pt x="230066" y="70936"/>
                  </a:lnTo>
                  <a:lnTo>
                    <a:pt x="230028" y="64487"/>
                  </a:lnTo>
                  <a:lnTo>
                    <a:pt x="229989" y="58038"/>
                  </a:lnTo>
                  <a:lnTo>
                    <a:pt x="229952" y="51590"/>
                  </a:lnTo>
                  <a:lnTo>
                    <a:pt x="229918" y="45141"/>
                  </a:lnTo>
                  <a:lnTo>
                    <a:pt x="229888" y="38692"/>
                  </a:lnTo>
                  <a:lnTo>
                    <a:pt x="229863" y="32243"/>
                  </a:lnTo>
                  <a:lnTo>
                    <a:pt x="229844" y="25795"/>
                  </a:lnTo>
                  <a:lnTo>
                    <a:pt x="229832" y="19346"/>
                  </a:lnTo>
                  <a:lnTo>
                    <a:pt x="229826" y="12897"/>
                  </a:lnTo>
                  <a:lnTo>
                    <a:pt x="229828" y="6448"/>
                  </a:lnTo>
                  <a:lnTo>
                    <a:pt x="229836" y="0"/>
                  </a:lnTo>
                  <a:lnTo>
                    <a:pt x="230924" y="0"/>
                  </a:lnTo>
                  <a:lnTo>
                    <a:pt x="230933" y="6448"/>
                  </a:lnTo>
                  <a:lnTo>
                    <a:pt x="230934" y="12897"/>
                  </a:lnTo>
                  <a:lnTo>
                    <a:pt x="230929" y="19346"/>
                  </a:lnTo>
                  <a:lnTo>
                    <a:pt x="230916" y="25795"/>
                  </a:lnTo>
                  <a:lnTo>
                    <a:pt x="230897" y="32243"/>
                  </a:lnTo>
                  <a:lnTo>
                    <a:pt x="230872" y="38692"/>
                  </a:lnTo>
                  <a:lnTo>
                    <a:pt x="230842" y="45141"/>
                  </a:lnTo>
                  <a:lnTo>
                    <a:pt x="230808" y="51590"/>
                  </a:lnTo>
                  <a:lnTo>
                    <a:pt x="230771" y="58038"/>
                  </a:lnTo>
                  <a:lnTo>
                    <a:pt x="230733" y="64487"/>
                  </a:lnTo>
                  <a:lnTo>
                    <a:pt x="230694" y="70936"/>
                  </a:lnTo>
                  <a:lnTo>
                    <a:pt x="230656" y="77385"/>
                  </a:lnTo>
                  <a:lnTo>
                    <a:pt x="230620" y="83833"/>
                  </a:lnTo>
                  <a:lnTo>
                    <a:pt x="230586" y="90282"/>
                  </a:lnTo>
                  <a:lnTo>
                    <a:pt x="230554" y="96731"/>
                  </a:lnTo>
                  <a:lnTo>
                    <a:pt x="230526" y="103180"/>
                  </a:lnTo>
                  <a:lnTo>
                    <a:pt x="230502" y="109628"/>
                  </a:lnTo>
                  <a:lnTo>
                    <a:pt x="230482" y="116077"/>
                  </a:lnTo>
                  <a:lnTo>
                    <a:pt x="230465" y="122526"/>
                  </a:lnTo>
                  <a:lnTo>
                    <a:pt x="230453" y="128975"/>
                  </a:lnTo>
                  <a:lnTo>
                    <a:pt x="230444" y="135423"/>
                  </a:lnTo>
                  <a:lnTo>
                    <a:pt x="230438" y="141872"/>
                  </a:lnTo>
                  <a:lnTo>
                    <a:pt x="230436" y="148321"/>
                  </a:lnTo>
                  <a:lnTo>
                    <a:pt x="230438" y="154770"/>
                  </a:lnTo>
                  <a:lnTo>
                    <a:pt x="230444" y="161218"/>
                  </a:lnTo>
                  <a:lnTo>
                    <a:pt x="230454" y="167667"/>
                  </a:lnTo>
                  <a:lnTo>
                    <a:pt x="230468" y="174116"/>
                  </a:lnTo>
                  <a:lnTo>
                    <a:pt x="230485" y="180565"/>
                  </a:lnTo>
                  <a:lnTo>
                    <a:pt x="230508" y="187013"/>
                  </a:lnTo>
                  <a:lnTo>
                    <a:pt x="230534" y="193462"/>
                  </a:lnTo>
                  <a:lnTo>
                    <a:pt x="230566" y="199911"/>
                  </a:lnTo>
                  <a:lnTo>
                    <a:pt x="230602" y="206360"/>
                  </a:lnTo>
                  <a:lnTo>
                    <a:pt x="230645" y="212808"/>
                  </a:lnTo>
                  <a:lnTo>
                    <a:pt x="230693" y="219257"/>
                  </a:lnTo>
                  <a:lnTo>
                    <a:pt x="230748" y="225706"/>
                  </a:lnTo>
                  <a:lnTo>
                    <a:pt x="230809" y="232155"/>
                  </a:lnTo>
                  <a:lnTo>
                    <a:pt x="230878" y="238603"/>
                  </a:lnTo>
                  <a:lnTo>
                    <a:pt x="230953" y="245052"/>
                  </a:lnTo>
                  <a:lnTo>
                    <a:pt x="231036" y="251501"/>
                  </a:lnTo>
                  <a:lnTo>
                    <a:pt x="231128" y="257950"/>
                  </a:lnTo>
                  <a:lnTo>
                    <a:pt x="231228" y="264398"/>
                  </a:lnTo>
                  <a:lnTo>
                    <a:pt x="231339" y="270847"/>
                  </a:lnTo>
                  <a:lnTo>
                    <a:pt x="231460" y="277296"/>
                  </a:lnTo>
                  <a:lnTo>
                    <a:pt x="231593" y="283745"/>
                  </a:lnTo>
                  <a:lnTo>
                    <a:pt x="231737" y="290193"/>
                  </a:lnTo>
                  <a:lnTo>
                    <a:pt x="231894" y="296642"/>
                  </a:lnTo>
                  <a:lnTo>
                    <a:pt x="232065" y="303091"/>
                  </a:lnTo>
                  <a:lnTo>
                    <a:pt x="232250" y="309540"/>
                  </a:lnTo>
                  <a:lnTo>
                    <a:pt x="232450" y="315988"/>
                  </a:lnTo>
                  <a:lnTo>
                    <a:pt x="232665" y="322437"/>
                  </a:lnTo>
                  <a:lnTo>
                    <a:pt x="232900" y="328886"/>
                  </a:lnTo>
                  <a:lnTo>
                    <a:pt x="233153" y="335335"/>
                  </a:lnTo>
                  <a:lnTo>
                    <a:pt x="233425" y="341783"/>
                  </a:lnTo>
                  <a:lnTo>
                    <a:pt x="233716" y="348232"/>
                  </a:lnTo>
                  <a:lnTo>
                    <a:pt x="234028" y="354681"/>
                  </a:lnTo>
                  <a:lnTo>
                    <a:pt x="234361" y="361130"/>
                  </a:lnTo>
                  <a:lnTo>
                    <a:pt x="234717" y="367578"/>
                  </a:lnTo>
                  <a:lnTo>
                    <a:pt x="235095" y="374027"/>
                  </a:lnTo>
                  <a:lnTo>
                    <a:pt x="235498" y="380476"/>
                  </a:lnTo>
                  <a:lnTo>
                    <a:pt x="235929" y="386925"/>
                  </a:lnTo>
                  <a:lnTo>
                    <a:pt x="236387" y="393373"/>
                  </a:lnTo>
                  <a:lnTo>
                    <a:pt x="236872" y="399822"/>
                  </a:lnTo>
                  <a:lnTo>
                    <a:pt x="237385" y="406271"/>
                  </a:lnTo>
                  <a:lnTo>
                    <a:pt x="237929" y="412720"/>
                  </a:lnTo>
                  <a:lnTo>
                    <a:pt x="238502" y="419168"/>
                  </a:lnTo>
                  <a:lnTo>
                    <a:pt x="239107" y="425617"/>
                  </a:lnTo>
                  <a:lnTo>
                    <a:pt x="239745" y="432066"/>
                  </a:lnTo>
                  <a:lnTo>
                    <a:pt x="240419" y="438515"/>
                  </a:lnTo>
                  <a:lnTo>
                    <a:pt x="241129" y="444963"/>
                  </a:lnTo>
                  <a:lnTo>
                    <a:pt x="241874" y="451412"/>
                  </a:lnTo>
                  <a:lnTo>
                    <a:pt x="242653" y="457861"/>
                  </a:lnTo>
                  <a:lnTo>
                    <a:pt x="243468" y="464310"/>
                  </a:lnTo>
                  <a:lnTo>
                    <a:pt x="244317" y="470758"/>
                  </a:lnTo>
                  <a:lnTo>
                    <a:pt x="245201" y="477207"/>
                  </a:lnTo>
                  <a:lnTo>
                    <a:pt x="246120" y="483656"/>
                  </a:lnTo>
                  <a:lnTo>
                    <a:pt x="247075" y="490105"/>
                  </a:lnTo>
                  <a:lnTo>
                    <a:pt x="248071" y="496553"/>
                  </a:lnTo>
                  <a:lnTo>
                    <a:pt x="249104" y="503002"/>
                  </a:lnTo>
                  <a:lnTo>
                    <a:pt x="250175" y="509451"/>
                  </a:lnTo>
                  <a:lnTo>
                    <a:pt x="251287" y="515900"/>
                  </a:lnTo>
                  <a:lnTo>
                    <a:pt x="252442" y="522348"/>
                  </a:lnTo>
                  <a:lnTo>
                    <a:pt x="253644" y="528797"/>
                  </a:lnTo>
                  <a:lnTo>
                    <a:pt x="254896" y="535246"/>
                  </a:lnTo>
                  <a:lnTo>
                    <a:pt x="256203" y="541695"/>
                  </a:lnTo>
                  <a:lnTo>
                    <a:pt x="257575" y="548143"/>
                  </a:lnTo>
                  <a:lnTo>
                    <a:pt x="259018" y="554592"/>
                  </a:lnTo>
                  <a:lnTo>
                    <a:pt x="260531" y="561041"/>
                  </a:lnTo>
                  <a:lnTo>
                    <a:pt x="262119" y="567490"/>
                  </a:lnTo>
                  <a:lnTo>
                    <a:pt x="263786" y="573938"/>
                  </a:lnTo>
                  <a:lnTo>
                    <a:pt x="265534" y="580387"/>
                  </a:lnTo>
                  <a:lnTo>
                    <a:pt x="267366" y="586836"/>
                  </a:lnTo>
                  <a:lnTo>
                    <a:pt x="269281" y="593285"/>
                  </a:lnTo>
                  <a:lnTo>
                    <a:pt x="271281" y="599733"/>
                  </a:lnTo>
                  <a:lnTo>
                    <a:pt x="273375" y="606182"/>
                  </a:lnTo>
                  <a:lnTo>
                    <a:pt x="275548" y="612631"/>
                  </a:lnTo>
                  <a:lnTo>
                    <a:pt x="277798" y="619080"/>
                  </a:lnTo>
                  <a:lnTo>
                    <a:pt x="280120" y="625528"/>
                  </a:lnTo>
                  <a:lnTo>
                    <a:pt x="282509" y="631977"/>
                  </a:lnTo>
                  <a:lnTo>
                    <a:pt x="284962" y="638426"/>
                  </a:lnTo>
                  <a:lnTo>
                    <a:pt x="287474" y="644875"/>
                  </a:lnTo>
                  <a:lnTo>
                    <a:pt x="290039" y="651323"/>
                  </a:lnTo>
                  <a:lnTo>
                    <a:pt x="292657" y="657772"/>
                  </a:lnTo>
                  <a:lnTo>
                    <a:pt x="295321" y="664221"/>
                  </a:lnTo>
                  <a:lnTo>
                    <a:pt x="298022" y="670670"/>
                  </a:lnTo>
                  <a:lnTo>
                    <a:pt x="300757" y="677118"/>
                  </a:lnTo>
                  <a:lnTo>
                    <a:pt x="303519" y="683567"/>
                  </a:lnTo>
                  <a:lnTo>
                    <a:pt x="306306" y="690016"/>
                  </a:lnTo>
                  <a:lnTo>
                    <a:pt x="309113" y="696465"/>
                  </a:lnTo>
                  <a:lnTo>
                    <a:pt x="311936" y="702913"/>
                  </a:lnTo>
                  <a:lnTo>
                    <a:pt x="314772" y="709362"/>
                  </a:lnTo>
                  <a:lnTo>
                    <a:pt x="317621" y="715811"/>
                  </a:lnTo>
                  <a:lnTo>
                    <a:pt x="320480" y="722260"/>
                  </a:lnTo>
                  <a:lnTo>
                    <a:pt x="323349" y="728708"/>
                  </a:lnTo>
                  <a:lnTo>
                    <a:pt x="326227" y="735157"/>
                  </a:lnTo>
                  <a:lnTo>
                    <a:pt x="329117" y="741606"/>
                  </a:lnTo>
                  <a:lnTo>
                    <a:pt x="332019" y="748055"/>
                  </a:lnTo>
                  <a:lnTo>
                    <a:pt x="334937" y="754503"/>
                  </a:lnTo>
                  <a:lnTo>
                    <a:pt x="337872" y="760952"/>
                  </a:lnTo>
                  <a:lnTo>
                    <a:pt x="340828" y="767401"/>
                  </a:lnTo>
                  <a:lnTo>
                    <a:pt x="343810" y="773850"/>
                  </a:lnTo>
                  <a:lnTo>
                    <a:pt x="346820" y="780298"/>
                  </a:lnTo>
                  <a:lnTo>
                    <a:pt x="349859" y="786747"/>
                  </a:lnTo>
                  <a:lnTo>
                    <a:pt x="352932" y="793196"/>
                  </a:lnTo>
                  <a:lnTo>
                    <a:pt x="356042" y="799645"/>
                  </a:lnTo>
                  <a:lnTo>
                    <a:pt x="359194" y="806093"/>
                  </a:lnTo>
                  <a:lnTo>
                    <a:pt x="362392" y="812542"/>
                  </a:lnTo>
                  <a:lnTo>
                    <a:pt x="365641" y="818991"/>
                  </a:lnTo>
                  <a:lnTo>
                    <a:pt x="368955" y="825440"/>
                  </a:lnTo>
                  <a:lnTo>
                    <a:pt x="372333" y="831888"/>
                  </a:lnTo>
                  <a:lnTo>
                    <a:pt x="375779" y="838337"/>
                  </a:lnTo>
                  <a:lnTo>
                    <a:pt x="379294" y="844786"/>
                  </a:lnTo>
                  <a:lnTo>
                    <a:pt x="382879" y="851235"/>
                  </a:lnTo>
                  <a:lnTo>
                    <a:pt x="386533" y="857683"/>
                  </a:lnTo>
                  <a:lnTo>
                    <a:pt x="390252" y="864132"/>
                  </a:lnTo>
                  <a:lnTo>
                    <a:pt x="394028" y="870581"/>
                  </a:lnTo>
                  <a:lnTo>
                    <a:pt x="397853" y="877030"/>
                  </a:lnTo>
                  <a:lnTo>
                    <a:pt x="401711" y="883478"/>
                  </a:lnTo>
                  <a:lnTo>
                    <a:pt x="405579" y="889927"/>
                  </a:lnTo>
                  <a:lnTo>
                    <a:pt x="409437" y="896376"/>
                  </a:lnTo>
                  <a:lnTo>
                    <a:pt x="413262" y="902825"/>
                  </a:lnTo>
                  <a:lnTo>
                    <a:pt x="417033" y="909273"/>
                  </a:lnTo>
                  <a:lnTo>
                    <a:pt x="420727" y="915722"/>
                  </a:lnTo>
                  <a:lnTo>
                    <a:pt x="424321" y="922171"/>
                  </a:lnTo>
                  <a:lnTo>
                    <a:pt x="427794" y="928620"/>
                  </a:lnTo>
                  <a:lnTo>
                    <a:pt x="431112" y="935068"/>
                  </a:lnTo>
                  <a:lnTo>
                    <a:pt x="434263" y="941517"/>
                  </a:lnTo>
                  <a:lnTo>
                    <a:pt x="437242" y="947966"/>
                  </a:lnTo>
                  <a:lnTo>
                    <a:pt x="440040" y="954415"/>
                  </a:lnTo>
                  <a:lnTo>
                    <a:pt x="442652" y="960863"/>
                  </a:lnTo>
                  <a:lnTo>
                    <a:pt x="445076" y="967312"/>
                  </a:lnTo>
                  <a:lnTo>
                    <a:pt x="447312" y="973761"/>
                  </a:lnTo>
                  <a:lnTo>
                    <a:pt x="449361" y="980210"/>
                  </a:lnTo>
                  <a:lnTo>
                    <a:pt x="451223" y="986658"/>
                  </a:lnTo>
                  <a:lnTo>
                    <a:pt x="452886" y="993107"/>
                  </a:lnTo>
                  <a:lnTo>
                    <a:pt x="454377" y="999556"/>
                  </a:lnTo>
                  <a:lnTo>
                    <a:pt x="455704" y="1006005"/>
                  </a:lnTo>
                  <a:lnTo>
                    <a:pt x="456871" y="1012453"/>
                  </a:lnTo>
                  <a:lnTo>
                    <a:pt x="457881" y="1018902"/>
                  </a:lnTo>
                  <a:lnTo>
                    <a:pt x="458739" y="1025351"/>
                  </a:lnTo>
                  <a:lnTo>
                    <a:pt x="459447" y="1031800"/>
                  </a:lnTo>
                  <a:lnTo>
                    <a:pt x="460006" y="1038248"/>
                  </a:lnTo>
                  <a:lnTo>
                    <a:pt x="460407" y="1044697"/>
                  </a:lnTo>
                  <a:lnTo>
                    <a:pt x="460654" y="1051146"/>
                  </a:lnTo>
                  <a:lnTo>
                    <a:pt x="460761" y="1057595"/>
                  </a:lnTo>
                  <a:lnTo>
                    <a:pt x="460732" y="1064043"/>
                  </a:lnTo>
                  <a:lnTo>
                    <a:pt x="460574" y="1070492"/>
                  </a:lnTo>
                  <a:lnTo>
                    <a:pt x="460295" y="1076941"/>
                  </a:lnTo>
                  <a:lnTo>
                    <a:pt x="459906" y="1083390"/>
                  </a:lnTo>
                  <a:lnTo>
                    <a:pt x="459418" y="1089838"/>
                  </a:lnTo>
                  <a:lnTo>
                    <a:pt x="458844" y="1096287"/>
                  </a:lnTo>
                  <a:lnTo>
                    <a:pt x="458192" y="1102736"/>
                  </a:lnTo>
                  <a:lnTo>
                    <a:pt x="457486" y="1109185"/>
                  </a:lnTo>
                  <a:lnTo>
                    <a:pt x="456739" y="1115633"/>
                  </a:lnTo>
                  <a:lnTo>
                    <a:pt x="455959" y="1122082"/>
                  </a:lnTo>
                  <a:lnTo>
                    <a:pt x="455152" y="1128531"/>
                  </a:lnTo>
                  <a:lnTo>
                    <a:pt x="454319" y="1134980"/>
                  </a:lnTo>
                  <a:lnTo>
                    <a:pt x="453458" y="1141428"/>
                  </a:lnTo>
                  <a:lnTo>
                    <a:pt x="452562" y="1147877"/>
                  </a:lnTo>
                  <a:lnTo>
                    <a:pt x="451615" y="1154326"/>
                  </a:lnTo>
                  <a:lnTo>
                    <a:pt x="450598" y="1160775"/>
                  </a:lnTo>
                  <a:lnTo>
                    <a:pt x="449498" y="1167223"/>
                  </a:lnTo>
                  <a:lnTo>
                    <a:pt x="448297" y="1173672"/>
                  </a:lnTo>
                  <a:lnTo>
                    <a:pt x="446978" y="1180121"/>
                  </a:lnTo>
                  <a:lnTo>
                    <a:pt x="445528" y="1186570"/>
                  </a:lnTo>
                  <a:lnTo>
                    <a:pt x="443936" y="1193018"/>
                  </a:lnTo>
                  <a:lnTo>
                    <a:pt x="442194" y="1199467"/>
                  </a:lnTo>
                  <a:lnTo>
                    <a:pt x="440301" y="1205916"/>
                  </a:lnTo>
                  <a:lnTo>
                    <a:pt x="438242" y="1212365"/>
                  </a:lnTo>
                  <a:lnTo>
                    <a:pt x="436047" y="1218813"/>
                  </a:lnTo>
                  <a:lnTo>
                    <a:pt x="433736" y="1225262"/>
                  </a:lnTo>
                  <a:lnTo>
                    <a:pt x="431327" y="1231711"/>
                  </a:lnTo>
                  <a:lnTo>
                    <a:pt x="428843" y="1238160"/>
                  </a:lnTo>
                  <a:lnTo>
                    <a:pt x="426309" y="1244608"/>
                  </a:lnTo>
                  <a:lnTo>
                    <a:pt x="423749" y="1251057"/>
                  </a:lnTo>
                  <a:lnTo>
                    <a:pt x="421189" y="1257506"/>
                  </a:lnTo>
                  <a:lnTo>
                    <a:pt x="418654" y="1263955"/>
                  </a:lnTo>
                  <a:lnTo>
                    <a:pt x="416173" y="1270403"/>
                  </a:lnTo>
                  <a:lnTo>
                    <a:pt x="413759" y="1276852"/>
                  </a:lnTo>
                  <a:lnTo>
                    <a:pt x="411426" y="1283301"/>
                  </a:lnTo>
                  <a:lnTo>
                    <a:pt x="409183" y="1289750"/>
                  </a:lnTo>
                  <a:lnTo>
                    <a:pt x="407034" y="1296198"/>
                  </a:lnTo>
                  <a:lnTo>
                    <a:pt x="404983" y="1302647"/>
                  </a:lnTo>
                  <a:lnTo>
                    <a:pt x="403026" y="1309096"/>
                  </a:lnTo>
                  <a:lnTo>
                    <a:pt x="401158" y="1315545"/>
                  </a:lnTo>
                  <a:lnTo>
                    <a:pt x="399378" y="1321993"/>
                  </a:lnTo>
                  <a:lnTo>
                    <a:pt x="397663" y="1328442"/>
                  </a:lnTo>
                  <a:lnTo>
                    <a:pt x="395997" y="1334891"/>
                  </a:lnTo>
                  <a:lnTo>
                    <a:pt x="394362" y="1341340"/>
                  </a:lnTo>
                  <a:lnTo>
                    <a:pt x="392744" y="1347788"/>
                  </a:lnTo>
                  <a:lnTo>
                    <a:pt x="391125" y="1354237"/>
                  </a:lnTo>
                  <a:lnTo>
                    <a:pt x="389489" y="1360686"/>
                  </a:lnTo>
                  <a:lnTo>
                    <a:pt x="387820" y="1367135"/>
                  </a:lnTo>
                  <a:lnTo>
                    <a:pt x="386104" y="1373583"/>
                  </a:lnTo>
                  <a:lnTo>
                    <a:pt x="384321" y="1380032"/>
                  </a:lnTo>
                  <a:lnTo>
                    <a:pt x="382470" y="1386481"/>
                  </a:lnTo>
                  <a:lnTo>
                    <a:pt x="380543" y="1392930"/>
                  </a:lnTo>
                  <a:lnTo>
                    <a:pt x="378538" y="1399378"/>
                  </a:lnTo>
                  <a:lnTo>
                    <a:pt x="376453" y="1405827"/>
                  </a:lnTo>
                  <a:lnTo>
                    <a:pt x="374287" y="1412276"/>
                  </a:lnTo>
                  <a:lnTo>
                    <a:pt x="372043" y="1418725"/>
                  </a:lnTo>
                  <a:lnTo>
                    <a:pt x="369722" y="1425173"/>
                  </a:lnTo>
                  <a:lnTo>
                    <a:pt x="367323" y="1431622"/>
                  </a:lnTo>
                  <a:lnTo>
                    <a:pt x="364854" y="1438071"/>
                  </a:lnTo>
                  <a:lnTo>
                    <a:pt x="362325" y="1444520"/>
                  </a:lnTo>
                  <a:lnTo>
                    <a:pt x="359741" y="1450968"/>
                  </a:lnTo>
                  <a:lnTo>
                    <a:pt x="357108" y="1457417"/>
                  </a:lnTo>
                  <a:lnTo>
                    <a:pt x="354433" y="1463866"/>
                  </a:lnTo>
                  <a:lnTo>
                    <a:pt x="351723" y="1470315"/>
                  </a:lnTo>
                  <a:lnTo>
                    <a:pt x="348986" y="1476764"/>
                  </a:lnTo>
                  <a:lnTo>
                    <a:pt x="346229" y="1483212"/>
                  </a:lnTo>
                  <a:lnTo>
                    <a:pt x="343462" y="1489661"/>
                  </a:lnTo>
                  <a:lnTo>
                    <a:pt x="340697" y="1496110"/>
                  </a:lnTo>
                  <a:lnTo>
                    <a:pt x="337944" y="1502559"/>
                  </a:lnTo>
                  <a:lnTo>
                    <a:pt x="335213" y="1509007"/>
                  </a:lnTo>
                  <a:lnTo>
                    <a:pt x="332512" y="1515456"/>
                  </a:lnTo>
                  <a:lnTo>
                    <a:pt x="329851" y="1521905"/>
                  </a:lnTo>
                  <a:lnTo>
                    <a:pt x="327238" y="1528354"/>
                  </a:lnTo>
                  <a:lnTo>
                    <a:pt x="324682" y="1534802"/>
                  </a:lnTo>
                  <a:lnTo>
                    <a:pt x="322194" y="1541251"/>
                  </a:lnTo>
                  <a:lnTo>
                    <a:pt x="319781" y="1547700"/>
                  </a:lnTo>
                  <a:lnTo>
                    <a:pt x="317443" y="1554149"/>
                  </a:lnTo>
                  <a:lnTo>
                    <a:pt x="315184" y="1560597"/>
                  </a:lnTo>
                  <a:lnTo>
                    <a:pt x="313006" y="1567046"/>
                  </a:lnTo>
                  <a:lnTo>
                    <a:pt x="310913" y="1573495"/>
                  </a:lnTo>
                  <a:lnTo>
                    <a:pt x="308905" y="1579944"/>
                  </a:lnTo>
                  <a:lnTo>
                    <a:pt x="306985" y="1586392"/>
                  </a:lnTo>
                  <a:lnTo>
                    <a:pt x="305154" y="1592841"/>
                  </a:lnTo>
                  <a:lnTo>
                    <a:pt x="303426" y="1599290"/>
                  </a:lnTo>
                  <a:lnTo>
                    <a:pt x="301787" y="1605739"/>
                  </a:lnTo>
                  <a:lnTo>
                    <a:pt x="300237" y="1612187"/>
                  </a:lnTo>
                  <a:lnTo>
                    <a:pt x="298775" y="1618636"/>
                  </a:lnTo>
                  <a:lnTo>
                    <a:pt x="297400" y="1625085"/>
                  </a:lnTo>
                  <a:lnTo>
                    <a:pt x="296110" y="1631534"/>
                  </a:lnTo>
                  <a:lnTo>
                    <a:pt x="294902" y="1637982"/>
                  </a:lnTo>
                  <a:lnTo>
                    <a:pt x="293772" y="1644431"/>
                  </a:lnTo>
                  <a:lnTo>
                    <a:pt x="292721" y="1650880"/>
                  </a:lnTo>
                  <a:lnTo>
                    <a:pt x="291741" y="1657329"/>
                  </a:lnTo>
                  <a:lnTo>
                    <a:pt x="290821" y="1663777"/>
                  </a:lnTo>
                  <a:lnTo>
                    <a:pt x="289952" y="1670226"/>
                  </a:lnTo>
                  <a:lnTo>
                    <a:pt x="289127" y="1676675"/>
                  </a:lnTo>
                  <a:lnTo>
                    <a:pt x="288338" y="1683124"/>
                  </a:lnTo>
                  <a:lnTo>
                    <a:pt x="287575" y="1689572"/>
                  </a:lnTo>
                  <a:lnTo>
                    <a:pt x="286831" y="1696021"/>
                  </a:lnTo>
                  <a:lnTo>
                    <a:pt x="286096" y="1702470"/>
                  </a:lnTo>
                  <a:lnTo>
                    <a:pt x="285362" y="1708919"/>
                  </a:lnTo>
                  <a:lnTo>
                    <a:pt x="284619" y="1715367"/>
                  </a:lnTo>
                  <a:lnTo>
                    <a:pt x="283861" y="1721816"/>
                  </a:lnTo>
                  <a:lnTo>
                    <a:pt x="283083" y="1728265"/>
                  </a:lnTo>
                  <a:lnTo>
                    <a:pt x="282281" y="1734714"/>
                  </a:lnTo>
                  <a:lnTo>
                    <a:pt x="281454" y="1741162"/>
                  </a:lnTo>
                  <a:lnTo>
                    <a:pt x="280600" y="1747611"/>
                  </a:lnTo>
                  <a:lnTo>
                    <a:pt x="279719" y="1754060"/>
                  </a:lnTo>
                  <a:lnTo>
                    <a:pt x="278811" y="1760509"/>
                  </a:lnTo>
                  <a:lnTo>
                    <a:pt x="277879" y="1766957"/>
                  </a:lnTo>
                  <a:lnTo>
                    <a:pt x="276930" y="1773406"/>
                  </a:lnTo>
                  <a:lnTo>
                    <a:pt x="275969" y="1779855"/>
                  </a:lnTo>
                  <a:lnTo>
                    <a:pt x="274999" y="1786304"/>
                  </a:lnTo>
                  <a:lnTo>
                    <a:pt x="274027" y="1792752"/>
                  </a:lnTo>
                  <a:lnTo>
                    <a:pt x="273057" y="1799201"/>
                  </a:lnTo>
                  <a:lnTo>
                    <a:pt x="272093" y="1805650"/>
                  </a:lnTo>
                  <a:lnTo>
                    <a:pt x="271140" y="1812099"/>
                  </a:lnTo>
                  <a:lnTo>
                    <a:pt x="270205" y="1818547"/>
                  </a:lnTo>
                  <a:lnTo>
                    <a:pt x="269287" y="1824996"/>
                  </a:lnTo>
                  <a:lnTo>
                    <a:pt x="268390" y="1831445"/>
                  </a:lnTo>
                  <a:lnTo>
                    <a:pt x="267513" y="1837894"/>
                  </a:lnTo>
                  <a:lnTo>
                    <a:pt x="266658" y="1844342"/>
                  </a:lnTo>
                  <a:lnTo>
                    <a:pt x="265825" y="1850791"/>
                  </a:lnTo>
                  <a:lnTo>
                    <a:pt x="265013" y="1857240"/>
                  </a:lnTo>
                  <a:lnTo>
                    <a:pt x="264221" y="1863689"/>
                  </a:lnTo>
                  <a:lnTo>
                    <a:pt x="263449" y="1870137"/>
                  </a:lnTo>
                  <a:lnTo>
                    <a:pt x="262697" y="1876586"/>
                  </a:lnTo>
                  <a:lnTo>
                    <a:pt x="261963" y="1883035"/>
                  </a:lnTo>
                  <a:lnTo>
                    <a:pt x="261244" y="1889484"/>
                  </a:lnTo>
                  <a:lnTo>
                    <a:pt x="260541" y="1895932"/>
                  </a:lnTo>
                  <a:lnTo>
                    <a:pt x="259852" y="1902381"/>
                  </a:lnTo>
                  <a:lnTo>
                    <a:pt x="259178" y="1908830"/>
                  </a:lnTo>
                  <a:lnTo>
                    <a:pt x="258517" y="1915279"/>
                  </a:lnTo>
                  <a:lnTo>
                    <a:pt x="257871" y="1921727"/>
                  </a:lnTo>
                  <a:lnTo>
                    <a:pt x="257239" y="1928176"/>
                  </a:lnTo>
                  <a:lnTo>
                    <a:pt x="256622" y="1934625"/>
                  </a:lnTo>
                  <a:lnTo>
                    <a:pt x="256019" y="1941074"/>
                  </a:lnTo>
                  <a:lnTo>
                    <a:pt x="255429" y="1947522"/>
                  </a:lnTo>
                  <a:lnTo>
                    <a:pt x="254853" y="1953971"/>
                  </a:lnTo>
                  <a:lnTo>
                    <a:pt x="254290" y="1960420"/>
                  </a:lnTo>
                  <a:lnTo>
                    <a:pt x="253741" y="1966869"/>
                  </a:lnTo>
                  <a:lnTo>
                    <a:pt x="253205" y="1973317"/>
                  </a:lnTo>
                  <a:lnTo>
                    <a:pt x="252683" y="1979766"/>
                  </a:lnTo>
                  <a:lnTo>
                    <a:pt x="252176" y="1986215"/>
                  </a:lnTo>
                  <a:lnTo>
                    <a:pt x="251682" y="1992664"/>
                  </a:lnTo>
                  <a:lnTo>
                    <a:pt x="251201" y="1999112"/>
                  </a:lnTo>
                  <a:lnTo>
                    <a:pt x="250733" y="2005561"/>
                  </a:lnTo>
                  <a:lnTo>
                    <a:pt x="250277" y="2012010"/>
                  </a:lnTo>
                  <a:lnTo>
                    <a:pt x="249833" y="2018459"/>
                  </a:lnTo>
                  <a:lnTo>
                    <a:pt x="249402" y="2024907"/>
                  </a:lnTo>
                  <a:lnTo>
                    <a:pt x="248982" y="2031356"/>
                  </a:lnTo>
                  <a:lnTo>
                    <a:pt x="248575" y="2037805"/>
                  </a:lnTo>
                  <a:lnTo>
                    <a:pt x="248180" y="2044254"/>
                  </a:lnTo>
                  <a:lnTo>
                    <a:pt x="247797" y="2050702"/>
                  </a:lnTo>
                  <a:lnTo>
                    <a:pt x="247425" y="2057151"/>
                  </a:lnTo>
                  <a:lnTo>
                    <a:pt x="247065" y="2063600"/>
                  </a:lnTo>
                  <a:lnTo>
                    <a:pt x="246715" y="2070049"/>
                  </a:lnTo>
                  <a:lnTo>
                    <a:pt x="246376" y="2076497"/>
                  </a:lnTo>
                  <a:lnTo>
                    <a:pt x="246047" y="2082946"/>
                  </a:lnTo>
                  <a:lnTo>
                    <a:pt x="245727" y="2089395"/>
                  </a:lnTo>
                  <a:lnTo>
                    <a:pt x="245415" y="2095844"/>
                  </a:lnTo>
                  <a:lnTo>
                    <a:pt x="245108" y="2102292"/>
                  </a:lnTo>
                  <a:lnTo>
                    <a:pt x="244803" y="2108741"/>
                  </a:lnTo>
                  <a:lnTo>
                    <a:pt x="244498" y="2115190"/>
                  </a:lnTo>
                  <a:lnTo>
                    <a:pt x="244191" y="2121639"/>
                  </a:lnTo>
                  <a:lnTo>
                    <a:pt x="243878" y="2128087"/>
                  </a:lnTo>
                  <a:lnTo>
                    <a:pt x="243556" y="2134536"/>
                  </a:lnTo>
                  <a:lnTo>
                    <a:pt x="243224" y="2140985"/>
                  </a:lnTo>
                  <a:lnTo>
                    <a:pt x="242877" y="2147434"/>
                  </a:lnTo>
                  <a:lnTo>
                    <a:pt x="242516" y="2153882"/>
                  </a:lnTo>
                  <a:lnTo>
                    <a:pt x="242140" y="2160331"/>
                  </a:lnTo>
                  <a:lnTo>
                    <a:pt x="241752" y="2166780"/>
                  </a:lnTo>
                  <a:lnTo>
                    <a:pt x="241352" y="2173229"/>
                  </a:lnTo>
                  <a:lnTo>
                    <a:pt x="240943" y="2179677"/>
                  </a:lnTo>
                  <a:lnTo>
                    <a:pt x="240530" y="2186126"/>
                  </a:lnTo>
                  <a:lnTo>
                    <a:pt x="240116" y="2192575"/>
                  </a:lnTo>
                  <a:lnTo>
                    <a:pt x="239706" y="2199024"/>
                  </a:lnTo>
                  <a:lnTo>
                    <a:pt x="239308" y="2205472"/>
                  </a:lnTo>
                  <a:lnTo>
                    <a:pt x="238926" y="2211921"/>
                  </a:lnTo>
                  <a:lnTo>
                    <a:pt x="238565" y="2218370"/>
                  </a:lnTo>
                  <a:lnTo>
                    <a:pt x="238229" y="2224819"/>
                  </a:lnTo>
                  <a:lnTo>
                    <a:pt x="237922" y="2231267"/>
                  </a:lnTo>
                  <a:lnTo>
                    <a:pt x="237645" y="2237716"/>
                  </a:lnTo>
                  <a:lnTo>
                    <a:pt x="237401" y="2244165"/>
                  </a:lnTo>
                  <a:lnTo>
                    <a:pt x="237190" y="2250614"/>
                  </a:lnTo>
                  <a:lnTo>
                    <a:pt x="237014" y="2257062"/>
                  </a:lnTo>
                  <a:lnTo>
                    <a:pt x="236872" y="2263511"/>
                  </a:lnTo>
                  <a:lnTo>
                    <a:pt x="236757" y="2269960"/>
                  </a:lnTo>
                  <a:lnTo>
                    <a:pt x="236667" y="2276409"/>
                  </a:lnTo>
                  <a:lnTo>
                    <a:pt x="236598" y="2282857"/>
                  </a:lnTo>
                  <a:lnTo>
                    <a:pt x="236547" y="2289306"/>
                  </a:lnTo>
                  <a:lnTo>
                    <a:pt x="236509" y="2295755"/>
                  </a:lnTo>
                  <a:lnTo>
                    <a:pt x="236481" y="2302204"/>
                  </a:lnTo>
                  <a:lnTo>
                    <a:pt x="236459" y="2308652"/>
                  </a:lnTo>
                  <a:lnTo>
                    <a:pt x="236440" y="2315101"/>
                  </a:lnTo>
                  <a:lnTo>
                    <a:pt x="236420" y="2321550"/>
                  </a:lnTo>
                  <a:lnTo>
                    <a:pt x="236397" y="2327999"/>
                  </a:lnTo>
                  <a:lnTo>
                    <a:pt x="236369" y="2334447"/>
                  </a:lnTo>
                  <a:lnTo>
                    <a:pt x="236335" y="2340896"/>
                  </a:lnTo>
                  <a:lnTo>
                    <a:pt x="236295" y="2347345"/>
                  </a:lnTo>
                  <a:lnTo>
                    <a:pt x="236247" y="2353794"/>
                  </a:lnTo>
                  <a:lnTo>
                    <a:pt x="236192" y="2360242"/>
                  </a:lnTo>
                  <a:lnTo>
                    <a:pt x="236128" y="2366691"/>
                  </a:lnTo>
                  <a:lnTo>
                    <a:pt x="236056" y="2373140"/>
                  </a:lnTo>
                  <a:lnTo>
                    <a:pt x="235977" y="2379589"/>
                  </a:lnTo>
                  <a:lnTo>
                    <a:pt x="235891" y="2386037"/>
                  </a:lnTo>
                  <a:lnTo>
                    <a:pt x="235798" y="2392486"/>
                  </a:lnTo>
                  <a:lnTo>
                    <a:pt x="235698" y="2398935"/>
                  </a:lnTo>
                  <a:lnTo>
                    <a:pt x="235593" y="2405384"/>
                  </a:lnTo>
                  <a:lnTo>
                    <a:pt x="235482" y="2411832"/>
                  </a:lnTo>
                  <a:lnTo>
                    <a:pt x="235365" y="2418281"/>
                  </a:lnTo>
                  <a:lnTo>
                    <a:pt x="235244" y="2424730"/>
                  </a:lnTo>
                  <a:lnTo>
                    <a:pt x="235118" y="2431179"/>
                  </a:lnTo>
                  <a:lnTo>
                    <a:pt x="234988" y="2437627"/>
                  </a:lnTo>
                  <a:lnTo>
                    <a:pt x="234857" y="2444076"/>
                  </a:lnTo>
                  <a:lnTo>
                    <a:pt x="234724" y="2450525"/>
                  </a:lnTo>
                  <a:lnTo>
                    <a:pt x="234590" y="2456974"/>
                  </a:lnTo>
                  <a:lnTo>
                    <a:pt x="234458" y="2463422"/>
                  </a:lnTo>
                  <a:lnTo>
                    <a:pt x="234329" y="2469871"/>
                  </a:lnTo>
                  <a:lnTo>
                    <a:pt x="234204" y="2476320"/>
                  </a:lnTo>
                  <a:lnTo>
                    <a:pt x="234086" y="2482769"/>
                  </a:lnTo>
                  <a:lnTo>
                    <a:pt x="233977" y="2489217"/>
                  </a:lnTo>
                  <a:lnTo>
                    <a:pt x="233878" y="2495666"/>
                  </a:lnTo>
                  <a:lnTo>
                    <a:pt x="233792" y="2502115"/>
                  </a:lnTo>
                  <a:lnTo>
                    <a:pt x="233719" y="2508564"/>
                  </a:lnTo>
                  <a:lnTo>
                    <a:pt x="233661" y="2515012"/>
                  </a:lnTo>
                  <a:lnTo>
                    <a:pt x="233618" y="2521461"/>
                  </a:lnTo>
                  <a:lnTo>
                    <a:pt x="233592" y="2527910"/>
                  </a:lnTo>
                  <a:lnTo>
                    <a:pt x="233584" y="2534359"/>
                  </a:lnTo>
                  <a:lnTo>
                    <a:pt x="233593" y="2540807"/>
                  </a:lnTo>
                  <a:lnTo>
                    <a:pt x="233615" y="2547256"/>
                  </a:lnTo>
                  <a:lnTo>
                    <a:pt x="233651" y="2553705"/>
                  </a:lnTo>
                  <a:lnTo>
                    <a:pt x="233696" y="2560154"/>
                  </a:lnTo>
                  <a:lnTo>
                    <a:pt x="233749" y="2566602"/>
                  </a:lnTo>
                  <a:lnTo>
                    <a:pt x="233807" y="2573051"/>
                  </a:lnTo>
                  <a:lnTo>
                    <a:pt x="233865" y="2579500"/>
                  </a:lnTo>
                  <a:lnTo>
                    <a:pt x="233921" y="2585949"/>
                  </a:lnTo>
                  <a:lnTo>
                    <a:pt x="233968" y="2592397"/>
                  </a:lnTo>
                  <a:lnTo>
                    <a:pt x="234004" y="2598846"/>
                  </a:lnTo>
                  <a:lnTo>
                    <a:pt x="234027" y="2605295"/>
                  </a:lnTo>
                  <a:lnTo>
                    <a:pt x="234032" y="2611744"/>
                  </a:lnTo>
                  <a:lnTo>
                    <a:pt x="234019" y="2618192"/>
                  </a:lnTo>
                  <a:lnTo>
                    <a:pt x="233986" y="2624641"/>
                  </a:lnTo>
                  <a:lnTo>
                    <a:pt x="233931" y="2631090"/>
                  </a:lnTo>
                  <a:lnTo>
                    <a:pt x="233857" y="2637539"/>
                  </a:lnTo>
                  <a:lnTo>
                    <a:pt x="233760" y="2643987"/>
                  </a:lnTo>
                  <a:lnTo>
                    <a:pt x="233644" y="2650436"/>
                  </a:lnTo>
                  <a:lnTo>
                    <a:pt x="233512" y="2656885"/>
                  </a:lnTo>
                  <a:lnTo>
                    <a:pt x="233368" y="2663334"/>
                  </a:lnTo>
                  <a:lnTo>
                    <a:pt x="233213" y="2669782"/>
                  </a:lnTo>
                  <a:lnTo>
                    <a:pt x="233050" y="2676231"/>
                  </a:lnTo>
                  <a:lnTo>
                    <a:pt x="232884" y="2682680"/>
                  </a:lnTo>
                  <a:lnTo>
                    <a:pt x="232717" y="2689129"/>
                  </a:lnTo>
                  <a:lnTo>
                    <a:pt x="232552" y="2695577"/>
                  </a:lnTo>
                  <a:lnTo>
                    <a:pt x="232394" y="2702026"/>
                  </a:lnTo>
                  <a:lnTo>
                    <a:pt x="232243" y="2708475"/>
                  </a:lnTo>
                  <a:lnTo>
                    <a:pt x="232103" y="2714924"/>
                  </a:lnTo>
                  <a:lnTo>
                    <a:pt x="231974" y="2721372"/>
                  </a:lnTo>
                  <a:lnTo>
                    <a:pt x="231857" y="2727821"/>
                  </a:lnTo>
                  <a:lnTo>
                    <a:pt x="231754" y="2734270"/>
                  </a:lnTo>
                  <a:lnTo>
                    <a:pt x="231665" y="2740719"/>
                  </a:lnTo>
                  <a:lnTo>
                    <a:pt x="231589" y="2747167"/>
                  </a:lnTo>
                  <a:lnTo>
                    <a:pt x="231526" y="2753616"/>
                  </a:lnTo>
                  <a:lnTo>
                    <a:pt x="231476" y="2760065"/>
                  </a:lnTo>
                  <a:lnTo>
                    <a:pt x="231436" y="2766514"/>
                  </a:lnTo>
                  <a:lnTo>
                    <a:pt x="231404" y="2772962"/>
                  </a:lnTo>
                  <a:lnTo>
                    <a:pt x="231379" y="2779411"/>
                  </a:lnTo>
                  <a:lnTo>
                    <a:pt x="231360" y="2785860"/>
                  </a:lnTo>
                  <a:lnTo>
                    <a:pt x="231344" y="2792309"/>
                  </a:lnTo>
                  <a:lnTo>
                    <a:pt x="231331" y="2798757"/>
                  </a:lnTo>
                  <a:lnTo>
                    <a:pt x="231319" y="2805206"/>
                  </a:lnTo>
                  <a:lnTo>
                    <a:pt x="231307" y="2811655"/>
                  </a:lnTo>
                  <a:lnTo>
                    <a:pt x="231295" y="2818104"/>
                  </a:lnTo>
                  <a:lnTo>
                    <a:pt x="231283" y="2824552"/>
                  </a:lnTo>
                  <a:lnTo>
                    <a:pt x="231270" y="2831001"/>
                  </a:lnTo>
                  <a:lnTo>
                    <a:pt x="231257" y="2837450"/>
                  </a:lnTo>
                  <a:lnTo>
                    <a:pt x="231244" y="2843899"/>
                  </a:lnTo>
                  <a:lnTo>
                    <a:pt x="231233" y="2850347"/>
                  </a:lnTo>
                  <a:lnTo>
                    <a:pt x="231224" y="2856796"/>
                  </a:lnTo>
                  <a:lnTo>
                    <a:pt x="231217" y="2863245"/>
                  </a:lnTo>
                  <a:lnTo>
                    <a:pt x="231214" y="2869694"/>
                  </a:lnTo>
                  <a:lnTo>
                    <a:pt x="231215" y="2876142"/>
                  </a:lnTo>
                  <a:lnTo>
                    <a:pt x="231220" y="2882591"/>
                  </a:lnTo>
                  <a:lnTo>
                    <a:pt x="231229" y="2889040"/>
                  </a:lnTo>
                  <a:lnTo>
                    <a:pt x="231242" y="2895489"/>
                  </a:lnTo>
                  <a:lnTo>
                    <a:pt x="231257" y="2901937"/>
                  </a:lnTo>
                  <a:lnTo>
                    <a:pt x="231276" y="2908386"/>
                  </a:lnTo>
                  <a:lnTo>
                    <a:pt x="231296" y="2914835"/>
                  </a:lnTo>
                  <a:lnTo>
                    <a:pt x="231317" y="2921284"/>
                  </a:lnTo>
                  <a:lnTo>
                    <a:pt x="231338" y="2927732"/>
                  </a:lnTo>
                  <a:lnTo>
                    <a:pt x="231359" y="2934181"/>
                  </a:lnTo>
                  <a:lnTo>
                    <a:pt x="231378" y="2940630"/>
                  </a:lnTo>
                  <a:lnTo>
                    <a:pt x="231396" y="2947079"/>
                  </a:lnTo>
                  <a:lnTo>
                    <a:pt x="231413" y="2953528"/>
                  </a:lnTo>
                  <a:lnTo>
                    <a:pt x="231429" y="2959976"/>
                  </a:lnTo>
                  <a:lnTo>
                    <a:pt x="231444" y="2966425"/>
                  </a:lnTo>
                  <a:lnTo>
                    <a:pt x="231460" y="2972874"/>
                  </a:lnTo>
                  <a:lnTo>
                    <a:pt x="231476" y="2979323"/>
                  </a:lnTo>
                  <a:lnTo>
                    <a:pt x="231494" y="2985771"/>
                  </a:lnTo>
                  <a:lnTo>
                    <a:pt x="231514" y="2992220"/>
                  </a:lnTo>
                  <a:lnTo>
                    <a:pt x="231537" y="2998669"/>
                  </a:lnTo>
                  <a:lnTo>
                    <a:pt x="231564" y="3005118"/>
                  </a:lnTo>
                  <a:lnTo>
                    <a:pt x="231594" y="3011566"/>
                  </a:lnTo>
                  <a:lnTo>
                    <a:pt x="231628" y="3018015"/>
                  </a:lnTo>
                  <a:lnTo>
                    <a:pt x="231665" y="3024464"/>
                  </a:lnTo>
                  <a:lnTo>
                    <a:pt x="231705" y="3030913"/>
                  </a:lnTo>
                  <a:lnTo>
                    <a:pt x="231747" y="3037361"/>
                  </a:lnTo>
                  <a:lnTo>
                    <a:pt x="231790" y="3043810"/>
                  </a:lnTo>
                  <a:lnTo>
                    <a:pt x="231833" y="3050259"/>
                  </a:lnTo>
                  <a:lnTo>
                    <a:pt x="231876" y="3056708"/>
                  </a:lnTo>
                  <a:lnTo>
                    <a:pt x="231917" y="3063156"/>
                  </a:lnTo>
                  <a:lnTo>
                    <a:pt x="231955" y="3069605"/>
                  </a:lnTo>
                  <a:lnTo>
                    <a:pt x="231989" y="3076054"/>
                  </a:lnTo>
                  <a:lnTo>
                    <a:pt x="232020" y="3082503"/>
                  </a:lnTo>
                  <a:lnTo>
                    <a:pt x="232045" y="3088951"/>
                  </a:lnTo>
                  <a:lnTo>
                    <a:pt x="232064" y="3095400"/>
                  </a:lnTo>
                  <a:lnTo>
                    <a:pt x="232079" y="3101849"/>
                  </a:lnTo>
                  <a:lnTo>
                    <a:pt x="232089" y="3108298"/>
                  </a:lnTo>
                  <a:lnTo>
                    <a:pt x="232093" y="3114746"/>
                  </a:lnTo>
                  <a:lnTo>
                    <a:pt x="232093" y="3121195"/>
                  </a:lnTo>
                  <a:lnTo>
                    <a:pt x="232089" y="3127644"/>
                  </a:lnTo>
                  <a:lnTo>
                    <a:pt x="232081" y="3134093"/>
                  </a:lnTo>
                  <a:lnTo>
                    <a:pt x="232068" y="3140541"/>
                  </a:lnTo>
                  <a:lnTo>
                    <a:pt x="232053" y="3146990"/>
                  </a:lnTo>
                  <a:lnTo>
                    <a:pt x="232035" y="3153439"/>
                  </a:lnTo>
                  <a:lnTo>
                    <a:pt x="232014" y="3159888"/>
                  </a:lnTo>
                  <a:lnTo>
                    <a:pt x="231991" y="3166336"/>
                  </a:lnTo>
                  <a:lnTo>
                    <a:pt x="231966" y="3172785"/>
                  </a:lnTo>
                  <a:lnTo>
                    <a:pt x="231939" y="3179234"/>
                  </a:lnTo>
                  <a:lnTo>
                    <a:pt x="231910" y="3185683"/>
                  </a:lnTo>
                  <a:lnTo>
                    <a:pt x="231881" y="3192131"/>
                  </a:lnTo>
                  <a:lnTo>
                    <a:pt x="231849" y="3198580"/>
                  </a:lnTo>
                  <a:lnTo>
                    <a:pt x="231817" y="3205029"/>
                  </a:lnTo>
                  <a:lnTo>
                    <a:pt x="231785" y="3211478"/>
                  </a:lnTo>
                  <a:lnTo>
                    <a:pt x="231751" y="3217926"/>
                  </a:lnTo>
                  <a:lnTo>
                    <a:pt x="231717" y="3224375"/>
                  </a:lnTo>
                  <a:lnTo>
                    <a:pt x="231682" y="3230824"/>
                  </a:lnTo>
                  <a:lnTo>
                    <a:pt x="231647" y="3237273"/>
                  </a:lnTo>
                  <a:lnTo>
                    <a:pt x="231611" y="3243721"/>
                  </a:lnTo>
                  <a:lnTo>
                    <a:pt x="231573" y="3250170"/>
                  </a:lnTo>
                  <a:lnTo>
                    <a:pt x="231534" y="3256619"/>
                  </a:lnTo>
                  <a:lnTo>
                    <a:pt x="231493" y="3263068"/>
                  </a:lnTo>
                  <a:lnTo>
                    <a:pt x="231449" y="3269516"/>
                  </a:lnTo>
                  <a:lnTo>
                    <a:pt x="231403" y="3275965"/>
                  </a:lnTo>
                  <a:lnTo>
                    <a:pt x="231354" y="3282414"/>
                  </a:lnTo>
                  <a:lnTo>
                    <a:pt x="231302" y="3288863"/>
                  </a:lnTo>
                  <a:lnTo>
                    <a:pt x="231247" y="3295311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2" name="pg34">
              <a:extLst>
                <a:ext uri="{FF2B5EF4-FFF2-40B4-BE49-F238E27FC236}">
                  <a16:creationId xmlns:a16="http://schemas.microsoft.com/office/drawing/2014/main" id="{3607B80E-2C2A-BCBF-9761-DE6946C691AB}"/>
                </a:ext>
              </a:extLst>
            </p:cNvPr>
            <p:cNvSpPr/>
            <p:nvPr/>
          </p:nvSpPr>
          <p:spPr>
            <a:xfrm>
              <a:off x="6804817" y="3590453"/>
              <a:ext cx="470801" cy="3370613"/>
            </a:xfrm>
            <a:custGeom>
              <a:avLst/>
              <a:gdLst/>
              <a:ahLst/>
              <a:cxnLst/>
              <a:rect l="0" t="0" r="0" b="0"/>
              <a:pathLst>
                <a:path w="470801" h="3370613">
                  <a:moveTo>
                    <a:pt x="234825" y="3370613"/>
                  </a:moveTo>
                  <a:lnTo>
                    <a:pt x="234756" y="3364017"/>
                  </a:lnTo>
                  <a:lnTo>
                    <a:pt x="234681" y="3357421"/>
                  </a:lnTo>
                  <a:lnTo>
                    <a:pt x="234601" y="3350825"/>
                  </a:lnTo>
                  <a:lnTo>
                    <a:pt x="234516" y="3344229"/>
                  </a:lnTo>
                  <a:lnTo>
                    <a:pt x="234426" y="3337633"/>
                  </a:lnTo>
                  <a:lnTo>
                    <a:pt x="234331" y="3331037"/>
                  </a:lnTo>
                  <a:lnTo>
                    <a:pt x="234233" y="3324441"/>
                  </a:lnTo>
                  <a:lnTo>
                    <a:pt x="234133" y="3317845"/>
                  </a:lnTo>
                  <a:lnTo>
                    <a:pt x="234034" y="3311248"/>
                  </a:lnTo>
                  <a:lnTo>
                    <a:pt x="233935" y="3304652"/>
                  </a:lnTo>
                  <a:lnTo>
                    <a:pt x="233839" y="3298056"/>
                  </a:lnTo>
                  <a:lnTo>
                    <a:pt x="233747" y="3291460"/>
                  </a:lnTo>
                  <a:lnTo>
                    <a:pt x="233661" y="3284864"/>
                  </a:lnTo>
                  <a:lnTo>
                    <a:pt x="233580" y="3278268"/>
                  </a:lnTo>
                  <a:lnTo>
                    <a:pt x="233505" y="3271672"/>
                  </a:lnTo>
                  <a:lnTo>
                    <a:pt x="233438" y="3265076"/>
                  </a:lnTo>
                  <a:lnTo>
                    <a:pt x="233376" y="3258480"/>
                  </a:lnTo>
                  <a:lnTo>
                    <a:pt x="233320" y="3251883"/>
                  </a:lnTo>
                  <a:lnTo>
                    <a:pt x="233267" y="3245287"/>
                  </a:lnTo>
                  <a:lnTo>
                    <a:pt x="233219" y="3238691"/>
                  </a:lnTo>
                  <a:lnTo>
                    <a:pt x="233172" y="3232095"/>
                  </a:lnTo>
                  <a:lnTo>
                    <a:pt x="233126" y="3225499"/>
                  </a:lnTo>
                  <a:lnTo>
                    <a:pt x="233079" y="3218903"/>
                  </a:lnTo>
                  <a:lnTo>
                    <a:pt x="233031" y="3212307"/>
                  </a:lnTo>
                  <a:lnTo>
                    <a:pt x="232981" y="3205711"/>
                  </a:lnTo>
                  <a:lnTo>
                    <a:pt x="232927" y="3199115"/>
                  </a:lnTo>
                  <a:lnTo>
                    <a:pt x="232869" y="3192518"/>
                  </a:lnTo>
                  <a:lnTo>
                    <a:pt x="232807" y="3185922"/>
                  </a:lnTo>
                  <a:lnTo>
                    <a:pt x="232741" y="3179326"/>
                  </a:lnTo>
                  <a:lnTo>
                    <a:pt x="232672" y="3172730"/>
                  </a:lnTo>
                  <a:lnTo>
                    <a:pt x="232599" y="3166134"/>
                  </a:lnTo>
                  <a:lnTo>
                    <a:pt x="232526" y="3159538"/>
                  </a:lnTo>
                  <a:lnTo>
                    <a:pt x="232452" y="3152942"/>
                  </a:lnTo>
                  <a:lnTo>
                    <a:pt x="232381" y="3146346"/>
                  </a:lnTo>
                  <a:lnTo>
                    <a:pt x="232316" y="3139750"/>
                  </a:lnTo>
                  <a:lnTo>
                    <a:pt x="232258" y="3133153"/>
                  </a:lnTo>
                  <a:lnTo>
                    <a:pt x="232212" y="3126557"/>
                  </a:lnTo>
                  <a:lnTo>
                    <a:pt x="232179" y="3119961"/>
                  </a:lnTo>
                  <a:lnTo>
                    <a:pt x="232162" y="3113365"/>
                  </a:lnTo>
                  <a:lnTo>
                    <a:pt x="232163" y="3106769"/>
                  </a:lnTo>
                  <a:lnTo>
                    <a:pt x="232184" y="3100173"/>
                  </a:lnTo>
                  <a:lnTo>
                    <a:pt x="232225" y="3093577"/>
                  </a:lnTo>
                  <a:lnTo>
                    <a:pt x="232290" y="3086981"/>
                  </a:lnTo>
                  <a:lnTo>
                    <a:pt x="232377" y="3080384"/>
                  </a:lnTo>
                  <a:lnTo>
                    <a:pt x="232482" y="3073788"/>
                  </a:lnTo>
                  <a:lnTo>
                    <a:pt x="232605" y="3067192"/>
                  </a:lnTo>
                  <a:lnTo>
                    <a:pt x="232742" y="3060596"/>
                  </a:lnTo>
                  <a:lnTo>
                    <a:pt x="232890" y="3054000"/>
                  </a:lnTo>
                  <a:lnTo>
                    <a:pt x="233047" y="3047404"/>
                  </a:lnTo>
                  <a:lnTo>
                    <a:pt x="233207" y="3040808"/>
                  </a:lnTo>
                  <a:lnTo>
                    <a:pt x="233368" y="3034212"/>
                  </a:lnTo>
                  <a:lnTo>
                    <a:pt x="233524" y="3027616"/>
                  </a:lnTo>
                  <a:lnTo>
                    <a:pt x="233673" y="3021019"/>
                  </a:lnTo>
                  <a:lnTo>
                    <a:pt x="233809" y="3014423"/>
                  </a:lnTo>
                  <a:lnTo>
                    <a:pt x="233932" y="3007827"/>
                  </a:lnTo>
                  <a:lnTo>
                    <a:pt x="234038" y="3001231"/>
                  </a:lnTo>
                  <a:lnTo>
                    <a:pt x="234126" y="2994635"/>
                  </a:lnTo>
                  <a:lnTo>
                    <a:pt x="234195" y="2988039"/>
                  </a:lnTo>
                  <a:lnTo>
                    <a:pt x="234243" y="2981443"/>
                  </a:lnTo>
                  <a:lnTo>
                    <a:pt x="234271" y="2974847"/>
                  </a:lnTo>
                  <a:lnTo>
                    <a:pt x="234278" y="2968251"/>
                  </a:lnTo>
                  <a:lnTo>
                    <a:pt x="234263" y="2961654"/>
                  </a:lnTo>
                  <a:lnTo>
                    <a:pt x="234229" y="2955058"/>
                  </a:lnTo>
                  <a:lnTo>
                    <a:pt x="234177" y="2948462"/>
                  </a:lnTo>
                  <a:lnTo>
                    <a:pt x="234109" y="2941866"/>
                  </a:lnTo>
                  <a:lnTo>
                    <a:pt x="234027" y="2935270"/>
                  </a:lnTo>
                  <a:lnTo>
                    <a:pt x="233931" y="2928674"/>
                  </a:lnTo>
                  <a:lnTo>
                    <a:pt x="233823" y="2922078"/>
                  </a:lnTo>
                  <a:lnTo>
                    <a:pt x="233705" y="2915482"/>
                  </a:lnTo>
                  <a:lnTo>
                    <a:pt x="233578" y="2908886"/>
                  </a:lnTo>
                  <a:lnTo>
                    <a:pt x="233445" y="2902289"/>
                  </a:lnTo>
                  <a:lnTo>
                    <a:pt x="233306" y="2895693"/>
                  </a:lnTo>
                  <a:lnTo>
                    <a:pt x="233166" y="2889097"/>
                  </a:lnTo>
                  <a:lnTo>
                    <a:pt x="233025" y="2882501"/>
                  </a:lnTo>
                  <a:lnTo>
                    <a:pt x="232886" y="2875905"/>
                  </a:lnTo>
                  <a:lnTo>
                    <a:pt x="232753" y="2869309"/>
                  </a:lnTo>
                  <a:lnTo>
                    <a:pt x="232626" y="2862713"/>
                  </a:lnTo>
                  <a:lnTo>
                    <a:pt x="232510" y="2856117"/>
                  </a:lnTo>
                  <a:lnTo>
                    <a:pt x="232406" y="2849521"/>
                  </a:lnTo>
                  <a:lnTo>
                    <a:pt x="232318" y="2842924"/>
                  </a:lnTo>
                  <a:lnTo>
                    <a:pt x="232248" y="2836328"/>
                  </a:lnTo>
                  <a:lnTo>
                    <a:pt x="232197" y="2829732"/>
                  </a:lnTo>
                  <a:lnTo>
                    <a:pt x="232164" y="2823136"/>
                  </a:lnTo>
                  <a:lnTo>
                    <a:pt x="232149" y="2816540"/>
                  </a:lnTo>
                  <a:lnTo>
                    <a:pt x="232151" y="2809944"/>
                  </a:lnTo>
                  <a:lnTo>
                    <a:pt x="232169" y="2803348"/>
                  </a:lnTo>
                  <a:lnTo>
                    <a:pt x="232201" y="2796752"/>
                  </a:lnTo>
                  <a:lnTo>
                    <a:pt x="232242" y="2790155"/>
                  </a:lnTo>
                  <a:lnTo>
                    <a:pt x="232291" y="2783559"/>
                  </a:lnTo>
                  <a:lnTo>
                    <a:pt x="232345" y="2776963"/>
                  </a:lnTo>
                  <a:lnTo>
                    <a:pt x="232399" y="2770367"/>
                  </a:lnTo>
                  <a:lnTo>
                    <a:pt x="232451" y="2763771"/>
                  </a:lnTo>
                  <a:lnTo>
                    <a:pt x="232499" y="2757175"/>
                  </a:lnTo>
                  <a:lnTo>
                    <a:pt x="232541" y="2750579"/>
                  </a:lnTo>
                  <a:lnTo>
                    <a:pt x="232576" y="2743983"/>
                  </a:lnTo>
                  <a:lnTo>
                    <a:pt x="232604" y="2737387"/>
                  </a:lnTo>
                  <a:lnTo>
                    <a:pt x="232625" y="2730790"/>
                  </a:lnTo>
                  <a:lnTo>
                    <a:pt x="232638" y="2724194"/>
                  </a:lnTo>
                  <a:lnTo>
                    <a:pt x="232643" y="2717598"/>
                  </a:lnTo>
                  <a:lnTo>
                    <a:pt x="232642" y="2711002"/>
                  </a:lnTo>
                  <a:lnTo>
                    <a:pt x="232634" y="2704406"/>
                  </a:lnTo>
                  <a:lnTo>
                    <a:pt x="232619" y="2697810"/>
                  </a:lnTo>
                  <a:lnTo>
                    <a:pt x="232599" y="2691214"/>
                  </a:lnTo>
                  <a:lnTo>
                    <a:pt x="232572" y="2684618"/>
                  </a:lnTo>
                  <a:lnTo>
                    <a:pt x="232538" y="2678022"/>
                  </a:lnTo>
                  <a:lnTo>
                    <a:pt x="232498" y="2671425"/>
                  </a:lnTo>
                  <a:lnTo>
                    <a:pt x="232452" y="2664829"/>
                  </a:lnTo>
                  <a:lnTo>
                    <a:pt x="232399" y="2658233"/>
                  </a:lnTo>
                  <a:lnTo>
                    <a:pt x="232341" y="2651637"/>
                  </a:lnTo>
                  <a:lnTo>
                    <a:pt x="232279" y="2645041"/>
                  </a:lnTo>
                  <a:lnTo>
                    <a:pt x="232216" y="2638445"/>
                  </a:lnTo>
                  <a:lnTo>
                    <a:pt x="232154" y="2631849"/>
                  </a:lnTo>
                  <a:lnTo>
                    <a:pt x="232094" y="2625253"/>
                  </a:lnTo>
                  <a:lnTo>
                    <a:pt x="232039" y="2618657"/>
                  </a:lnTo>
                  <a:lnTo>
                    <a:pt x="231991" y="2612060"/>
                  </a:lnTo>
                  <a:lnTo>
                    <a:pt x="231952" y="2605464"/>
                  </a:lnTo>
                  <a:lnTo>
                    <a:pt x="231924" y="2598868"/>
                  </a:lnTo>
                  <a:lnTo>
                    <a:pt x="231906" y="2592272"/>
                  </a:lnTo>
                  <a:lnTo>
                    <a:pt x="231898" y="2585676"/>
                  </a:lnTo>
                  <a:lnTo>
                    <a:pt x="231898" y="2579080"/>
                  </a:lnTo>
                  <a:lnTo>
                    <a:pt x="231903" y="2572484"/>
                  </a:lnTo>
                  <a:lnTo>
                    <a:pt x="231911" y="2565888"/>
                  </a:lnTo>
                  <a:lnTo>
                    <a:pt x="231917" y="2559292"/>
                  </a:lnTo>
                  <a:lnTo>
                    <a:pt x="231920" y="2552695"/>
                  </a:lnTo>
                  <a:lnTo>
                    <a:pt x="231916" y="2546099"/>
                  </a:lnTo>
                  <a:lnTo>
                    <a:pt x="231903" y="2539503"/>
                  </a:lnTo>
                  <a:lnTo>
                    <a:pt x="231877" y="2532907"/>
                  </a:lnTo>
                  <a:lnTo>
                    <a:pt x="231840" y="2526311"/>
                  </a:lnTo>
                  <a:lnTo>
                    <a:pt x="231793" y="2519715"/>
                  </a:lnTo>
                  <a:lnTo>
                    <a:pt x="231737" y="2513119"/>
                  </a:lnTo>
                  <a:lnTo>
                    <a:pt x="231676" y="2506523"/>
                  </a:lnTo>
                  <a:lnTo>
                    <a:pt x="231612" y="2499927"/>
                  </a:lnTo>
                  <a:lnTo>
                    <a:pt x="231549" y="2493330"/>
                  </a:lnTo>
                  <a:lnTo>
                    <a:pt x="231491" y="2486734"/>
                  </a:lnTo>
                  <a:lnTo>
                    <a:pt x="231440" y="2480138"/>
                  </a:lnTo>
                  <a:lnTo>
                    <a:pt x="231403" y="2473542"/>
                  </a:lnTo>
                  <a:lnTo>
                    <a:pt x="231378" y="2466946"/>
                  </a:lnTo>
                  <a:lnTo>
                    <a:pt x="231367" y="2460350"/>
                  </a:lnTo>
                  <a:lnTo>
                    <a:pt x="231370" y="2453754"/>
                  </a:lnTo>
                  <a:lnTo>
                    <a:pt x="231384" y="2447158"/>
                  </a:lnTo>
                  <a:lnTo>
                    <a:pt x="231409" y="2440561"/>
                  </a:lnTo>
                  <a:lnTo>
                    <a:pt x="231442" y="2433965"/>
                  </a:lnTo>
                  <a:lnTo>
                    <a:pt x="231480" y="2427369"/>
                  </a:lnTo>
                  <a:lnTo>
                    <a:pt x="231519" y="2420773"/>
                  </a:lnTo>
                  <a:lnTo>
                    <a:pt x="231557" y="2414177"/>
                  </a:lnTo>
                  <a:lnTo>
                    <a:pt x="231589" y="2407581"/>
                  </a:lnTo>
                  <a:lnTo>
                    <a:pt x="231614" y="2400985"/>
                  </a:lnTo>
                  <a:lnTo>
                    <a:pt x="231629" y="2394389"/>
                  </a:lnTo>
                  <a:lnTo>
                    <a:pt x="231634" y="2387793"/>
                  </a:lnTo>
                  <a:lnTo>
                    <a:pt x="231627" y="2381196"/>
                  </a:lnTo>
                  <a:lnTo>
                    <a:pt x="231609" y="2374600"/>
                  </a:lnTo>
                  <a:lnTo>
                    <a:pt x="231579" y="2368004"/>
                  </a:lnTo>
                  <a:lnTo>
                    <a:pt x="231538" y="2361408"/>
                  </a:lnTo>
                  <a:lnTo>
                    <a:pt x="231485" y="2354812"/>
                  </a:lnTo>
                  <a:lnTo>
                    <a:pt x="231420" y="2348216"/>
                  </a:lnTo>
                  <a:lnTo>
                    <a:pt x="231346" y="2341620"/>
                  </a:lnTo>
                  <a:lnTo>
                    <a:pt x="231262" y="2335024"/>
                  </a:lnTo>
                  <a:lnTo>
                    <a:pt x="231169" y="2328428"/>
                  </a:lnTo>
                  <a:lnTo>
                    <a:pt x="231067" y="2321831"/>
                  </a:lnTo>
                  <a:lnTo>
                    <a:pt x="230955" y="2315235"/>
                  </a:lnTo>
                  <a:lnTo>
                    <a:pt x="230835" y="2308639"/>
                  </a:lnTo>
                  <a:lnTo>
                    <a:pt x="230707" y="2302043"/>
                  </a:lnTo>
                  <a:lnTo>
                    <a:pt x="230570" y="2295447"/>
                  </a:lnTo>
                  <a:lnTo>
                    <a:pt x="230427" y="2288851"/>
                  </a:lnTo>
                  <a:lnTo>
                    <a:pt x="230278" y="2282255"/>
                  </a:lnTo>
                  <a:lnTo>
                    <a:pt x="230125" y="2275659"/>
                  </a:lnTo>
                  <a:lnTo>
                    <a:pt x="229971" y="2269063"/>
                  </a:lnTo>
                  <a:lnTo>
                    <a:pt x="229816" y="2262466"/>
                  </a:lnTo>
                  <a:lnTo>
                    <a:pt x="229665" y="2255870"/>
                  </a:lnTo>
                  <a:lnTo>
                    <a:pt x="229517" y="2249274"/>
                  </a:lnTo>
                  <a:lnTo>
                    <a:pt x="229375" y="2242678"/>
                  </a:lnTo>
                  <a:lnTo>
                    <a:pt x="229241" y="2236082"/>
                  </a:lnTo>
                  <a:lnTo>
                    <a:pt x="229116" y="2229486"/>
                  </a:lnTo>
                  <a:lnTo>
                    <a:pt x="229000" y="2222890"/>
                  </a:lnTo>
                  <a:lnTo>
                    <a:pt x="228892" y="2216294"/>
                  </a:lnTo>
                  <a:lnTo>
                    <a:pt x="228792" y="2209698"/>
                  </a:lnTo>
                  <a:lnTo>
                    <a:pt x="228698" y="2203101"/>
                  </a:lnTo>
                  <a:lnTo>
                    <a:pt x="228608" y="2196505"/>
                  </a:lnTo>
                  <a:lnTo>
                    <a:pt x="228522" y="2189909"/>
                  </a:lnTo>
                  <a:lnTo>
                    <a:pt x="228436" y="2183313"/>
                  </a:lnTo>
                  <a:lnTo>
                    <a:pt x="228351" y="2176717"/>
                  </a:lnTo>
                  <a:lnTo>
                    <a:pt x="228264" y="2170121"/>
                  </a:lnTo>
                  <a:lnTo>
                    <a:pt x="228174" y="2163525"/>
                  </a:lnTo>
                  <a:lnTo>
                    <a:pt x="228083" y="2156929"/>
                  </a:lnTo>
                  <a:lnTo>
                    <a:pt x="227990" y="2150332"/>
                  </a:lnTo>
                  <a:lnTo>
                    <a:pt x="227898" y="2143736"/>
                  </a:lnTo>
                  <a:lnTo>
                    <a:pt x="227807" y="2137140"/>
                  </a:lnTo>
                  <a:lnTo>
                    <a:pt x="227720" y="2130544"/>
                  </a:lnTo>
                  <a:lnTo>
                    <a:pt x="227638" y="2123948"/>
                  </a:lnTo>
                  <a:lnTo>
                    <a:pt x="227563" y="2117352"/>
                  </a:lnTo>
                  <a:lnTo>
                    <a:pt x="227498" y="2110756"/>
                  </a:lnTo>
                  <a:lnTo>
                    <a:pt x="227442" y="2104160"/>
                  </a:lnTo>
                  <a:lnTo>
                    <a:pt x="227396" y="2097564"/>
                  </a:lnTo>
                  <a:lnTo>
                    <a:pt x="227356" y="2090967"/>
                  </a:lnTo>
                  <a:lnTo>
                    <a:pt x="227321" y="2084371"/>
                  </a:lnTo>
                  <a:lnTo>
                    <a:pt x="227286" y="2077775"/>
                  </a:lnTo>
                  <a:lnTo>
                    <a:pt x="227248" y="2071179"/>
                  </a:lnTo>
                  <a:lnTo>
                    <a:pt x="227201" y="2064583"/>
                  </a:lnTo>
                  <a:lnTo>
                    <a:pt x="227139" y="2057987"/>
                  </a:lnTo>
                  <a:lnTo>
                    <a:pt x="227055" y="2051391"/>
                  </a:lnTo>
                  <a:lnTo>
                    <a:pt x="226940" y="2044795"/>
                  </a:lnTo>
                  <a:lnTo>
                    <a:pt x="226792" y="2038199"/>
                  </a:lnTo>
                  <a:lnTo>
                    <a:pt x="226604" y="2031602"/>
                  </a:lnTo>
                  <a:lnTo>
                    <a:pt x="226375" y="2025006"/>
                  </a:lnTo>
                  <a:lnTo>
                    <a:pt x="226102" y="2018410"/>
                  </a:lnTo>
                  <a:lnTo>
                    <a:pt x="225783" y="2011814"/>
                  </a:lnTo>
                  <a:lnTo>
                    <a:pt x="225421" y="2005218"/>
                  </a:lnTo>
                  <a:lnTo>
                    <a:pt x="225015" y="1998622"/>
                  </a:lnTo>
                  <a:lnTo>
                    <a:pt x="224571" y="1992026"/>
                  </a:lnTo>
                  <a:lnTo>
                    <a:pt x="224088" y="1985430"/>
                  </a:lnTo>
                  <a:lnTo>
                    <a:pt x="223578" y="1978834"/>
                  </a:lnTo>
                  <a:lnTo>
                    <a:pt x="223047" y="1972237"/>
                  </a:lnTo>
                  <a:lnTo>
                    <a:pt x="222502" y="1965641"/>
                  </a:lnTo>
                  <a:lnTo>
                    <a:pt x="221949" y="1959045"/>
                  </a:lnTo>
                  <a:lnTo>
                    <a:pt x="221396" y="1952449"/>
                  </a:lnTo>
                  <a:lnTo>
                    <a:pt x="220847" y="1945853"/>
                  </a:lnTo>
                  <a:lnTo>
                    <a:pt x="220308" y="1939257"/>
                  </a:lnTo>
                  <a:lnTo>
                    <a:pt x="219782" y="1932661"/>
                  </a:lnTo>
                  <a:lnTo>
                    <a:pt x="219274" y="1926065"/>
                  </a:lnTo>
                  <a:lnTo>
                    <a:pt x="218785" y="1919469"/>
                  </a:lnTo>
                  <a:lnTo>
                    <a:pt x="218314" y="1912872"/>
                  </a:lnTo>
                  <a:lnTo>
                    <a:pt x="217859" y="1906276"/>
                  </a:lnTo>
                  <a:lnTo>
                    <a:pt x="217418" y="1899680"/>
                  </a:lnTo>
                  <a:lnTo>
                    <a:pt x="216988" y="1893084"/>
                  </a:lnTo>
                  <a:lnTo>
                    <a:pt x="216565" y="1886488"/>
                  </a:lnTo>
                  <a:lnTo>
                    <a:pt x="216146" y="1879892"/>
                  </a:lnTo>
                  <a:lnTo>
                    <a:pt x="215727" y="1873296"/>
                  </a:lnTo>
                  <a:lnTo>
                    <a:pt x="215303" y="1866700"/>
                  </a:lnTo>
                  <a:lnTo>
                    <a:pt x="214871" y="1860103"/>
                  </a:lnTo>
                  <a:lnTo>
                    <a:pt x="214427" y="1853507"/>
                  </a:lnTo>
                  <a:lnTo>
                    <a:pt x="213970" y="1846911"/>
                  </a:lnTo>
                  <a:lnTo>
                    <a:pt x="213498" y="1840315"/>
                  </a:lnTo>
                  <a:lnTo>
                    <a:pt x="213010" y="1833719"/>
                  </a:lnTo>
                  <a:lnTo>
                    <a:pt x="212506" y="1827123"/>
                  </a:lnTo>
                  <a:lnTo>
                    <a:pt x="211985" y="1820527"/>
                  </a:lnTo>
                  <a:lnTo>
                    <a:pt x="211449" y="1813931"/>
                  </a:lnTo>
                  <a:lnTo>
                    <a:pt x="210899" y="1807335"/>
                  </a:lnTo>
                  <a:lnTo>
                    <a:pt x="210334" y="1800738"/>
                  </a:lnTo>
                  <a:lnTo>
                    <a:pt x="209757" y="1794142"/>
                  </a:lnTo>
                  <a:lnTo>
                    <a:pt x="209169" y="1787546"/>
                  </a:lnTo>
                  <a:lnTo>
                    <a:pt x="208572" y="1780950"/>
                  </a:lnTo>
                  <a:lnTo>
                    <a:pt x="207965" y="1774354"/>
                  </a:lnTo>
                  <a:lnTo>
                    <a:pt x="207347" y="1767758"/>
                  </a:lnTo>
                  <a:lnTo>
                    <a:pt x="206718" y="1761162"/>
                  </a:lnTo>
                  <a:lnTo>
                    <a:pt x="206073" y="1754566"/>
                  </a:lnTo>
                  <a:lnTo>
                    <a:pt x="205412" y="1747970"/>
                  </a:lnTo>
                  <a:lnTo>
                    <a:pt x="204725" y="1741373"/>
                  </a:lnTo>
                  <a:lnTo>
                    <a:pt x="204009" y="1734777"/>
                  </a:lnTo>
                  <a:lnTo>
                    <a:pt x="203258" y="1728181"/>
                  </a:lnTo>
                  <a:lnTo>
                    <a:pt x="202467" y="1721585"/>
                  </a:lnTo>
                  <a:lnTo>
                    <a:pt x="201631" y="1714989"/>
                  </a:lnTo>
                  <a:lnTo>
                    <a:pt x="200745" y="1708393"/>
                  </a:lnTo>
                  <a:lnTo>
                    <a:pt x="199806" y="1701797"/>
                  </a:lnTo>
                  <a:lnTo>
                    <a:pt x="198811" y="1695201"/>
                  </a:lnTo>
                  <a:lnTo>
                    <a:pt x="197759" y="1688605"/>
                  </a:lnTo>
                  <a:lnTo>
                    <a:pt x="196648" y="1682008"/>
                  </a:lnTo>
                  <a:lnTo>
                    <a:pt x="195481" y="1675412"/>
                  </a:lnTo>
                  <a:lnTo>
                    <a:pt x="194266" y="1668816"/>
                  </a:lnTo>
                  <a:lnTo>
                    <a:pt x="193010" y="1662220"/>
                  </a:lnTo>
                  <a:lnTo>
                    <a:pt x="191718" y="1655624"/>
                  </a:lnTo>
                  <a:lnTo>
                    <a:pt x="190399" y="1649028"/>
                  </a:lnTo>
                  <a:lnTo>
                    <a:pt x="189060" y="1642432"/>
                  </a:lnTo>
                  <a:lnTo>
                    <a:pt x="187709" y="1635836"/>
                  </a:lnTo>
                  <a:lnTo>
                    <a:pt x="186351" y="1629240"/>
                  </a:lnTo>
                  <a:lnTo>
                    <a:pt x="184994" y="1622643"/>
                  </a:lnTo>
                  <a:lnTo>
                    <a:pt x="183643" y="1616047"/>
                  </a:lnTo>
                  <a:lnTo>
                    <a:pt x="182300" y="1609451"/>
                  </a:lnTo>
                  <a:lnTo>
                    <a:pt x="180966" y="1602855"/>
                  </a:lnTo>
                  <a:lnTo>
                    <a:pt x="179639" y="1596259"/>
                  </a:lnTo>
                  <a:lnTo>
                    <a:pt x="178316" y="1589663"/>
                  </a:lnTo>
                  <a:lnTo>
                    <a:pt x="176990" y="1583067"/>
                  </a:lnTo>
                  <a:lnTo>
                    <a:pt x="175655" y="1576471"/>
                  </a:lnTo>
                  <a:lnTo>
                    <a:pt x="174301" y="1569875"/>
                  </a:lnTo>
                  <a:lnTo>
                    <a:pt x="172918" y="1563278"/>
                  </a:lnTo>
                  <a:lnTo>
                    <a:pt x="171488" y="1556682"/>
                  </a:lnTo>
                  <a:lnTo>
                    <a:pt x="170003" y="1550086"/>
                  </a:lnTo>
                  <a:lnTo>
                    <a:pt x="168453" y="1543490"/>
                  </a:lnTo>
                  <a:lnTo>
                    <a:pt x="166830" y="1536894"/>
                  </a:lnTo>
                  <a:lnTo>
                    <a:pt x="165126" y="1530298"/>
                  </a:lnTo>
                  <a:lnTo>
                    <a:pt x="163339" y="1523702"/>
                  </a:lnTo>
                  <a:lnTo>
                    <a:pt x="161467" y="1517106"/>
                  </a:lnTo>
                  <a:lnTo>
                    <a:pt x="159510" y="1510509"/>
                  </a:lnTo>
                  <a:lnTo>
                    <a:pt x="157475" y="1503913"/>
                  </a:lnTo>
                  <a:lnTo>
                    <a:pt x="155361" y="1497317"/>
                  </a:lnTo>
                  <a:lnTo>
                    <a:pt x="153185" y="1490721"/>
                  </a:lnTo>
                  <a:lnTo>
                    <a:pt x="150959" y="1484125"/>
                  </a:lnTo>
                  <a:lnTo>
                    <a:pt x="148696" y="1477529"/>
                  </a:lnTo>
                  <a:lnTo>
                    <a:pt x="146406" y="1470933"/>
                  </a:lnTo>
                  <a:lnTo>
                    <a:pt x="144099" y="1464337"/>
                  </a:lnTo>
                  <a:lnTo>
                    <a:pt x="141782" y="1457741"/>
                  </a:lnTo>
                  <a:lnTo>
                    <a:pt x="139464" y="1451144"/>
                  </a:lnTo>
                  <a:lnTo>
                    <a:pt x="137148" y="1444548"/>
                  </a:lnTo>
                  <a:lnTo>
                    <a:pt x="134837" y="1437952"/>
                  </a:lnTo>
                  <a:lnTo>
                    <a:pt x="132533" y="1431356"/>
                  </a:lnTo>
                  <a:lnTo>
                    <a:pt x="130233" y="1424760"/>
                  </a:lnTo>
                  <a:lnTo>
                    <a:pt x="127936" y="1418164"/>
                  </a:lnTo>
                  <a:lnTo>
                    <a:pt x="125639" y="1411568"/>
                  </a:lnTo>
                  <a:lnTo>
                    <a:pt x="123340" y="1404972"/>
                  </a:lnTo>
                  <a:lnTo>
                    <a:pt x="121038" y="1398376"/>
                  </a:lnTo>
                  <a:lnTo>
                    <a:pt x="118731" y="1391779"/>
                  </a:lnTo>
                  <a:lnTo>
                    <a:pt x="116418" y="1385183"/>
                  </a:lnTo>
                  <a:lnTo>
                    <a:pt x="114100" y="1378587"/>
                  </a:lnTo>
                  <a:lnTo>
                    <a:pt x="111776" y="1371991"/>
                  </a:lnTo>
                  <a:lnTo>
                    <a:pt x="109446" y="1365395"/>
                  </a:lnTo>
                  <a:lnTo>
                    <a:pt x="107108" y="1358799"/>
                  </a:lnTo>
                  <a:lnTo>
                    <a:pt x="104762" y="1352203"/>
                  </a:lnTo>
                  <a:lnTo>
                    <a:pt x="102402" y="1345607"/>
                  </a:lnTo>
                  <a:lnTo>
                    <a:pt x="100023" y="1339011"/>
                  </a:lnTo>
                  <a:lnTo>
                    <a:pt x="97616" y="1332414"/>
                  </a:lnTo>
                  <a:lnTo>
                    <a:pt x="95171" y="1325818"/>
                  </a:lnTo>
                  <a:lnTo>
                    <a:pt x="92676" y="1319222"/>
                  </a:lnTo>
                  <a:lnTo>
                    <a:pt x="90107" y="1312626"/>
                  </a:lnTo>
                  <a:lnTo>
                    <a:pt x="87456" y="1306030"/>
                  </a:lnTo>
                  <a:lnTo>
                    <a:pt x="84707" y="1299434"/>
                  </a:lnTo>
                  <a:lnTo>
                    <a:pt x="81847" y="1292838"/>
                  </a:lnTo>
                  <a:lnTo>
                    <a:pt x="78866" y="1286242"/>
                  </a:lnTo>
                  <a:lnTo>
                    <a:pt x="75754" y="1279646"/>
                  </a:lnTo>
                  <a:lnTo>
                    <a:pt x="72507" y="1273049"/>
                  </a:lnTo>
                  <a:lnTo>
                    <a:pt x="69121" y="1266453"/>
                  </a:lnTo>
                  <a:lnTo>
                    <a:pt x="65600" y="1259857"/>
                  </a:lnTo>
                  <a:lnTo>
                    <a:pt x="61941" y="1253261"/>
                  </a:lnTo>
                  <a:lnTo>
                    <a:pt x="58166" y="1246665"/>
                  </a:lnTo>
                  <a:lnTo>
                    <a:pt x="54298" y="1240069"/>
                  </a:lnTo>
                  <a:lnTo>
                    <a:pt x="50361" y="1233473"/>
                  </a:lnTo>
                  <a:lnTo>
                    <a:pt x="46381" y="1226877"/>
                  </a:lnTo>
                  <a:lnTo>
                    <a:pt x="42387" y="1220280"/>
                  </a:lnTo>
                  <a:lnTo>
                    <a:pt x="38410" y="1213684"/>
                  </a:lnTo>
                  <a:lnTo>
                    <a:pt x="34483" y="1207088"/>
                  </a:lnTo>
                  <a:lnTo>
                    <a:pt x="30638" y="1200492"/>
                  </a:lnTo>
                  <a:lnTo>
                    <a:pt x="26919" y="1193896"/>
                  </a:lnTo>
                  <a:lnTo>
                    <a:pt x="23368" y="1187300"/>
                  </a:lnTo>
                  <a:lnTo>
                    <a:pt x="20005" y="1180704"/>
                  </a:lnTo>
                  <a:lnTo>
                    <a:pt x="16858" y="1174108"/>
                  </a:lnTo>
                  <a:lnTo>
                    <a:pt x="13948" y="1167512"/>
                  </a:lnTo>
                  <a:lnTo>
                    <a:pt x="11294" y="1160915"/>
                  </a:lnTo>
                  <a:lnTo>
                    <a:pt x="8913" y="1154319"/>
                  </a:lnTo>
                  <a:lnTo>
                    <a:pt x="6812" y="1147723"/>
                  </a:lnTo>
                  <a:lnTo>
                    <a:pt x="4999" y="1141127"/>
                  </a:lnTo>
                  <a:lnTo>
                    <a:pt x="3477" y="1134531"/>
                  </a:lnTo>
                  <a:lnTo>
                    <a:pt x="2272" y="1127935"/>
                  </a:lnTo>
                  <a:lnTo>
                    <a:pt x="1338" y="1121339"/>
                  </a:lnTo>
                  <a:lnTo>
                    <a:pt x="661" y="1114743"/>
                  </a:lnTo>
                  <a:lnTo>
                    <a:pt x="225" y="1108147"/>
                  </a:lnTo>
                  <a:lnTo>
                    <a:pt x="12" y="1101550"/>
                  </a:lnTo>
                  <a:lnTo>
                    <a:pt x="0" y="1094954"/>
                  </a:lnTo>
                  <a:lnTo>
                    <a:pt x="166" y="1088358"/>
                  </a:lnTo>
                  <a:lnTo>
                    <a:pt x="490" y="1081762"/>
                  </a:lnTo>
                  <a:lnTo>
                    <a:pt x="947" y="1075166"/>
                  </a:lnTo>
                  <a:lnTo>
                    <a:pt x="1523" y="1068570"/>
                  </a:lnTo>
                  <a:lnTo>
                    <a:pt x="2184" y="1061974"/>
                  </a:lnTo>
                  <a:lnTo>
                    <a:pt x="2908" y="1055378"/>
                  </a:lnTo>
                  <a:lnTo>
                    <a:pt x="3675" y="1048782"/>
                  </a:lnTo>
                  <a:lnTo>
                    <a:pt x="4472" y="1042185"/>
                  </a:lnTo>
                  <a:lnTo>
                    <a:pt x="5283" y="1035589"/>
                  </a:lnTo>
                  <a:lnTo>
                    <a:pt x="6099" y="1028993"/>
                  </a:lnTo>
                  <a:lnTo>
                    <a:pt x="6912" y="1022397"/>
                  </a:lnTo>
                  <a:lnTo>
                    <a:pt x="7717" y="1015801"/>
                  </a:lnTo>
                  <a:lnTo>
                    <a:pt x="8510" y="1009205"/>
                  </a:lnTo>
                  <a:lnTo>
                    <a:pt x="9294" y="1002609"/>
                  </a:lnTo>
                  <a:lnTo>
                    <a:pt x="10071" y="996013"/>
                  </a:lnTo>
                  <a:lnTo>
                    <a:pt x="10849" y="989417"/>
                  </a:lnTo>
                  <a:lnTo>
                    <a:pt x="11636" y="982820"/>
                  </a:lnTo>
                  <a:lnTo>
                    <a:pt x="12441" y="976224"/>
                  </a:lnTo>
                  <a:lnTo>
                    <a:pt x="13278" y="969628"/>
                  </a:lnTo>
                  <a:lnTo>
                    <a:pt x="14162" y="963032"/>
                  </a:lnTo>
                  <a:lnTo>
                    <a:pt x="15109" y="956436"/>
                  </a:lnTo>
                  <a:lnTo>
                    <a:pt x="16142" y="949840"/>
                  </a:lnTo>
                  <a:lnTo>
                    <a:pt x="17293" y="943244"/>
                  </a:lnTo>
                  <a:lnTo>
                    <a:pt x="18578" y="936648"/>
                  </a:lnTo>
                  <a:lnTo>
                    <a:pt x="20017" y="930051"/>
                  </a:lnTo>
                  <a:lnTo>
                    <a:pt x="21634" y="923455"/>
                  </a:lnTo>
                  <a:lnTo>
                    <a:pt x="23448" y="916859"/>
                  </a:lnTo>
                  <a:lnTo>
                    <a:pt x="25475" y="910263"/>
                  </a:lnTo>
                  <a:lnTo>
                    <a:pt x="27727" y="903667"/>
                  </a:lnTo>
                  <a:lnTo>
                    <a:pt x="30212" y="897071"/>
                  </a:lnTo>
                  <a:lnTo>
                    <a:pt x="32930" y="890475"/>
                  </a:lnTo>
                  <a:lnTo>
                    <a:pt x="35902" y="883879"/>
                  </a:lnTo>
                  <a:lnTo>
                    <a:pt x="39081" y="877283"/>
                  </a:lnTo>
                  <a:lnTo>
                    <a:pt x="42443" y="870686"/>
                  </a:lnTo>
                  <a:lnTo>
                    <a:pt x="45959" y="864090"/>
                  </a:lnTo>
                  <a:lnTo>
                    <a:pt x="49597" y="857494"/>
                  </a:lnTo>
                  <a:lnTo>
                    <a:pt x="53322" y="850898"/>
                  </a:lnTo>
                  <a:lnTo>
                    <a:pt x="57098" y="844302"/>
                  </a:lnTo>
                  <a:lnTo>
                    <a:pt x="60886" y="837706"/>
                  </a:lnTo>
                  <a:lnTo>
                    <a:pt x="64652" y="831110"/>
                  </a:lnTo>
                  <a:lnTo>
                    <a:pt x="68354" y="824514"/>
                  </a:lnTo>
                  <a:lnTo>
                    <a:pt x="71963" y="817918"/>
                  </a:lnTo>
                  <a:lnTo>
                    <a:pt x="75460" y="811321"/>
                  </a:lnTo>
                  <a:lnTo>
                    <a:pt x="78830" y="804725"/>
                  </a:lnTo>
                  <a:lnTo>
                    <a:pt x="82065" y="798129"/>
                  </a:lnTo>
                  <a:lnTo>
                    <a:pt x="85162" y="791533"/>
                  </a:lnTo>
                  <a:lnTo>
                    <a:pt x="88125" y="784937"/>
                  </a:lnTo>
                  <a:lnTo>
                    <a:pt x="90963" y="778341"/>
                  </a:lnTo>
                  <a:lnTo>
                    <a:pt x="93693" y="771745"/>
                  </a:lnTo>
                  <a:lnTo>
                    <a:pt x="96331" y="765149"/>
                  </a:lnTo>
                  <a:lnTo>
                    <a:pt x="98910" y="758553"/>
                  </a:lnTo>
                  <a:lnTo>
                    <a:pt x="101465" y="751956"/>
                  </a:lnTo>
                  <a:lnTo>
                    <a:pt x="104025" y="745360"/>
                  </a:lnTo>
                  <a:lnTo>
                    <a:pt x="106621" y="738764"/>
                  </a:lnTo>
                  <a:lnTo>
                    <a:pt x="109280" y="732168"/>
                  </a:lnTo>
                  <a:lnTo>
                    <a:pt x="112024" y="725572"/>
                  </a:lnTo>
                  <a:lnTo>
                    <a:pt x="114873" y="718976"/>
                  </a:lnTo>
                  <a:lnTo>
                    <a:pt x="117837" y="712380"/>
                  </a:lnTo>
                  <a:lnTo>
                    <a:pt x="120927" y="705784"/>
                  </a:lnTo>
                  <a:lnTo>
                    <a:pt x="124144" y="699188"/>
                  </a:lnTo>
                  <a:lnTo>
                    <a:pt x="127462" y="692591"/>
                  </a:lnTo>
                  <a:lnTo>
                    <a:pt x="130861" y="685995"/>
                  </a:lnTo>
                  <a:lnTo>
                    <a:pt x="134313" y="679399"/>
                  </a:lnTo>
                  <a:lnTo>
                    <a:pt x="137789" y="672803"/>
                  </a:lnTo>
                  <a:lnTo>
                    <a:pt x="141257" y="666207"/>
                  </a:lnTo>
                  <a:lnTo>
                    <a:pt x="144684" y="659611"/>
                  </a:lnTo>
                  <a:lnTo>
                    <a:pt x="148038" y="653015"/>
                  </a:lnTo>
                  <a:lnTo>
                    <a:pt x="151289" y="646419"/>
                  </a:lnTo>
                  <a:lnTo>
                    <a:pt x="154392" y="639823"/>
                  </a:lnTo>
                  <a:lnTo>
                    <a:pt x="157344" y="633226"/>
                  </a:lnTo>
                  <a:lnTo>
                    <a:pt x="160136" y="626630"/>
                  </a:lnTo>
                  <a:lnTo>
                    <a:pt x="162762" y="620034"/>
                  </a:lnTo>
                  <a:lnTo>
                    <a:pt x="165224" y="613438"/>
                  </a:lnTo>
                  <a:lnTo>
                    <a:pt x="167530" y="606842"/>
                  </a:lnTo>
                  <a:lnTo>
                    <a:pt x="169689" y="600246"/>
                  </a:lnTo>
                  <a:lnTo>
                    <a:pt x="171716" y="593650"/>
                  </a:lnTo>
                  <a:lnTo>
                    <a:pt x="173626" y="587054"/>
                  </a:lnTo>
                  <a:lnTo>
                    <a:pt x="175426" y="580457"/>
                  </a:lnTo>
                  <a:lnTo>
                    <a:pt x="177142" y="573861"/>
                  </a:lnTo>
                  <a:lnTo>
                    <a:pt x="178790" y="567265"/>
                  </a:lnTo>
                  <a:lnTo>
                    <a:pt x="180382" y="560669"/>
                  </a:lnTo>
                  <a:lnTo>
                    <a:pt x="181927" y="554073"/>
                  </a:lnTo>
                  <a:lnTo>
                    <a:pt x="183431" y="547477"/>
                  </a:lnTo>
                  <a:lnTo>
                    <a:pt x="184899" y="540881"/>
                  </a:lnTo>
                  <a:lnTo>
                    <a:pt x="186335" y="534285"/>
                  </a:lnTo>
                  <a:lnTo>
                    <a:pt x="187740" y="527689"/>
                  </a:lnTo>
                  <a:lnTo>
                    <a:pt x="189114" y="521092"/>
                  </a:lnTo>
                  <a:lnTo>
                    <a:pt x="190458" y="514496"/>
                  </a:lnTo>
                  <a:lnTo>
                    <a:pt x="191774" y="507900"/>
                  </a:lnTo>
                  <a:lnTo>
                    <a:pt x="193065" y="501304"/>
                  </a:lnTo>
                  <a:lnTo>
                    <a:pt x="194331" y="494708"/>
                  </a:lnTo>
                  <a:lnTo>
                    <a:pt x="195574" y="488112"/>
                  </a:lnTo>
                  <a:lnTo>
                    <a:pt x="196796" y="481516"/>
                  </a:lnTo>
                  <a:lnTo>
                    <a:pt x="197999" y="474920"/>
                  </a:lnTo>
                  <a:lnTo>
                    <a:pt x="199184" y="468324"/>
                  </a:lnTo>
                  <a:lnTo>
                    <a:pt x="200351" y="461727"/>
                  </a:lnTo>
                  <a:lnTo>
                    <a:pt x="201501" y="455131"/>
                  </a:lnTo>
                  <a:lnTo>
                    <a:pt x="202634" y="448535"/>
                  </a:lnTo>
                  <a:lnTo>
                    <a:pt x="203750" y="441939"/>
                  </a:lnTo>
                  <a:lnTo>
                    <a:pt x="204849" y="435343"/>
                  </a:lnTo>
                  <a:lnTo>
                    <a:pt x="205931" y="428747"/>
                  </a:lnTo>
                  <a:lnTo>
                    <a:pt x="206996" y="422151"/>
                  </a:lnTo>
                  <a:lnTo>
                    <a:pt x="208043" y="415555"/>
                  </a:lnTo>
                  <a:lnTo>
                    <a:pt x="209075" y="408959"/>
                  </a:lnTo>
                  <a:lnTo>
                    <a:pt x="210093" y="402362"/>
                  </a:lnTo>
                  <a:lnTo>
                    <a:pt x="211098" y="395766"/>
                  </a:lnTo>
                  <a:lnTo>
                    <a:pt x="212095" y="389170"/>
                  </a:lnTo>
                  <a:lnTo>
                    <a:pt x="213087" y="382574"/>
                  </a:lnTo>
                  <a:lnTo>
                    <a:pt x="214079" y="375978"/>
                  </a:lnTo>
                  <a:lnTo>
                    <a:pt x="215071" y="369382"/>
                  </a:lnTo>
                  <a:lnTo>
                    <a:pt x="216065" y="362786"/>
                  </a:lnTo>
                  <a:lnTo>
                    <a:pt x="217062" y="356190"/>
                  </a:lnTo>
                  <a:lnTo>
                    <a:pt x="218061" y="349594"/>
                  </a:lnTo>
                  <a:lnTo>
                    <a:pt x="219058" y="342997"/>
                  </a:lnTo>
                  <a:lnTo>
                    <a:pt x="220050" y="336401"/>
                  </a:lnTo>
                  <a:lnTo>
                    <a:pt x="221028" y="329805"/>
                  </a:lnTo>
                  <a:lnTo>
                    <a:pt x="221986" y="323209"/>
                  </a:lnTo>
                  <a:lnTo>
                    <a:pt x="222916" y="316613"/>
                  </a:lnTo>
                  <a:lnTo>
                    <a:pt x="223810" y="310017"/>
                  </a:lnTo>
                  <a:lnTo>
                    <a:pt x="224662" y="303421"/>
                  </a:lnTo>
                  <a:lnTo>
                    <a:pt x="225463" y="296825"/>
                  </a:lnTo>
                  <a:lnTo>
                    <a:pt x="226209" y="290228"/>
                  </a:lnTo>
                  <a:lnTo>
                    <a:pt x="226895" y="283632"/>
                  </a:lnTo>
                  <a:lnTo>
                    <a:pt x="227515" y="277036"/>
                  </a:lnTo>
                  <a:lnTo>
                    <a:pt x="228064" y="270440"/>
                  </a:lnTo>
                  <a:lnTo>
                    <a:pt x="228550" y="263844"/>
                  </a:lnTo>
                  <a:lnTo>
                    <a:pt x="228975" y="257248"/>
                  </a:lnTo>
                  <a:lnTo>
                    <a:pt x="229343" y="250652"/>
                  </a:lnTo>
                  <a:lnTo>
                    <a:pt x="229656" y="244056"/>
                  </a:lnTo>
                  <a:lnTo>
                    <a:pt x="229920" y="237460"/>
                  </a:lnTo>
                  <a:lnTo>
                    <a:pt x="230139" y="230863"/>
                  </a:lnTo>
                  <a:lnTo>
                    <a:pt x="230320" y="224267"/>
                  </a:lnTo>
                  <a:lnTo>
                    <a:pt x="230467" y="217671"/>
                  </a:lnTo>
                  <a:lnTo>
                    <a:pt x="230582" y="211075"/>
                  </a:lnTo>
                  <a:lnTo>
                    <a:pt x="230674" y="204479"/>
                  </a:lnTo>
                  <a:lnTo>
                    <a:pt x="230749" y="197883"/>
                  </a:lnTo>
                  <a:lnTo>
                    <a:pt x="230811" y="191287"/>
                  </a:lnTo>
                  <a:lnTo>
                    <a:pt x="230863" y="184691"/>
                  </a:lnTo>
                  <a:lnTo>
                    <a:pt x="230910" y="178095"/>
                  </a:lnTo>
                  <a:lnTo>
                    <a:pt x="230956" y="171498"/>
                  </a:lnTo>
                  <a:lnTo>
                    <a:pt x="231005" y="164902"/>
                  </a:lnTo>
                  <a:lnTo>
                    <a:pt x="231061" y="158306"/>
                  </a:lnTo>
                  <a:lnTo>
                    <a:pt x="231129" y="151710"/>
                  </a:lnTo>
                  <a:lnTo>
                    <a:pt x="231211" y="145114"/>
                  </a:lnTo>
                  <a:lnTo>
                    <a:pt x="231311" y="138518"/>
                  </a:lnTo>
                  <a:lnTo>
                    <a:pt x="231429" y="131922"/>
                  </a:lnTo>
                  <a:lnTo>
                    <a:pt x="231567" y="125326"/>
                  </a:lnTo>
                  <a:lnTo>
                    <a:pt x="231724" y="118730"/>
                  </a:lnTo>
                  <a:lnTo>
                    <a:pt x="231900" y="112133"/>
                  </a:lnTo>
                  <a:lnTo>
                    <a:pt x="232091" y="105537"/>
                  </a:lnTo>
                  <a:lnTo>
                    <a:pt x="232296" y="98941"/>
                  </a:lnTo>
                  <a:lnTo>
                    <a:pt x="232512" y="92345"/>
                  </a:lnTo>
                  <a:lnTo>
                    <a:pt x="232732" y="85749"/>
                  </a:lnTo>
                  <a:lnTo>
                    <a:pt x="232951" y="79153"/>
                  </a:lnTo>
                  <a:lnTo>
                    <a:pt x="233167" y="72557"/>
                  </a:lnTo>
                  <a:lnTo>
                    <a:pt x="233373" y="65961"/>
                  </a:lnTo>
                  <a:lnTo>
                    <a:pt x="233568" y="59365"/>
                  </a:lnTo>
                  <a:lnTo>
                    <a:pt x="233749" y="52768"/>
                  </a:lnTo>
                  <a:lnTo>
                    <a:pt x="233915" y="46172"/>
                  </a:lnTo>
                  <a:lnTo>
                    <a:pt x="234064" y="39576"/>
                  </a:lnTo>
                  <a:lnTo>
                    <a:pt x="234196" y="32980"/>
                  </a:lnTo>
                  <a:lnTo>
                    <a:pt x="234311" y="26384"/>
                  </a:lnTo>
                  <a:lnTo>
                    <a:pt x="234414" y="19788"/>
                  </a:lnTo>
                  <a:lnTo>
                    <a:pt x="234505" y="13192"/>
                  </a:lnTo>
                  <a:lnTo>
                    <a:pt x="234586" y="6596"/>
                  </a:lnTo>
                  <a:lnTo>
                    <a:pt x="234661" y="0"/>
                  </a:lnTo>
                  <a:lnTo>
                    <a:pt x="236140" y="0"/>
                  </a:lnTo>
                  <a:lnTo>
                    <a:pt x="236214" y="6596"/>
                  </a:lnTo>
                  <a:lnTo>
                    <a:pt x="236296" y="13192"/>
                  </a:lnTo>
                  <a:lnTo>
                    <a:pt x="236387" y="19788"/>
                  </a:lnTo>
                  <a:lnTo>
                    <a:pt x="236489" y="26384"/>
                  </a:lnTo>
                  <a:lnTo>
                    <a:pt x="236605" y="32980"/>
                  </a:lnTo>
                  <a:lnTo>
                    <a:pt x="236737" y="39576"/>
                  </a:lnTo>
                  <a:lnTo>
                    <a:pt x="236886" y="46172"/>
                  </a:lnTo>
                  <a:lnTo>
                    <a:pt x="237051" y="52768"/>
                  </a:lnTo>
                  <a:lnTo>
                    <a:pt x="237232" y="59365"/>
                  </a:lnTo>
                  <a:lnTo>
                    <a:pt x="237427" y="65961"/>
                  </a:lnTo>
                  <a:lnTo>
                    <a:pt x="237634" y="72557"/>
                  </a:lnTo>
                  <a:lnTo>
                    <a:pt x="237849" y="79153"/>
                  </a:lnTo>
                  <a:lnTo>
                    <a:pt x="238069" y="85749"/>
                  </a:lnTo>
                  <a:lnTo>
                    <a:pt x="238289" y="92345"/>
                  </a:lnTo>
                  <a:lnTo>
                    <a:pt x="238504" y="98941"/>
                  </a:lnTo>
                  <a:lnTo>
                    <a:pt x="238709" y="105537"/>
                  </a:lnTo>
                  <a:lnTo>
                    <a:pt x="238901" y="112133"/>
                  </a:lnTo>
                  <a:lnTo>
                    <a:pt x="239076" y="118730"/>
                  </a:lnTo>
                  <a:lnTo>
                    <a:pt x="239234" y="125326"/>
                  </a:lnTo>
                  <a:lnTo>
                    <a:pt x="239371" y="131922"/>
                  </a:lnTo>
                  <a:lnTo>
                    <a:pt x="239489" y="138518"/>
                  </a:lnTo>
                  <a:lnTo>
                    <a:pt x="239589" y="145114"/>
                  </a:lnTo>
                  <a:lnTo>
                    <a:pt x="239672" y="151710"/>
                  </a:lnTo>
                  <a:lnTo>
                    <a:pt x="239740" y="158306"/>
                  </a:lnTo>
                  <a:lnTo>
                    <a:pt x="239796" y="164902"/>
                  </a:lnTo>
                  <a:lnTo>
                    <a:pt x="239845" y="171498"/>
                  </a:lnTo>
                  <a:lnTo>
                    <a:pt x="239891" y="178095"/>
                  </a:lnTo>
                  <a:lnTo>
                    <a:pt x="239938" y="184691"/>
                  </a:lnTo>
                  <a:lnTo>
                    <a:pt x="239990" y="191287"/>
                  </a:lnTo>
                  <a:lnTo>
                    <a:pt x="240051" y="197883"/>
                  </a:lnTo>
                  <a:lnTo>
                    <a:pt x="240126" y="204479"/>
                  </a:lnTo>
                  <a:lnTo>
                    <a:pt x="240219" y="211075"/>
                  </a:lnTo>
                  <a:lnTo>
                    <a:pt x="240334" y="217671"/>
                  </a:lnTo>
                  <a:lnTo>
                    <a:pt x="240481" y="224267"/>
                  </a:lnTo>
                  <a:lnTo>
                    <a:pt x="240661" y="230863"/>
                  </a:lnTo>
                  <a:lnTo>
                    <a:pt x="240881" y="237460"/>
                  </a:lnTo>
                  <a:lnTo>
                    <a:pt x="241145" y="244056"/>
                  </a:lnTo>
                  <a:lnTo>
                    <a:pt x="241458" y="250652"/>
                  </a:lnTo>
                  <a:lnTo>
                    <a:pt x="241825" y="257248"/>
                  </a:lnTo>
                  <a:lnTo>
                    <a:pt x="242250" y="263844"/>
                  </a:lnTo>
                  <a:lnTo>
                    <a:pt x="242736" y="270440"/>
                  </a:lnTo>
                  <a:lnTo>
                    <a:pt x="243286" y="277036"/>
                  </a:lnTo>
                  <a:lnTo>
                    <a:pt x="243906" y="283632"/>
                  </a:lnTo>
                  <a:lnTo>
                    <a:pt x="244591" y="290228"/>
                  </a:lnTo>
                  <a:lnTo>
                    <a:pt x="245337" y="296825"/>
                  </a:lnTo>
                  <a:lnTo>
                    <a:pt x="246139" y="303421"/>
                  </a:lnTo>
                  <a:lnTo>
                    <a:pt x="246990" y="310017"/>
                  </a:lnTo>
                  <a:lnTo>
                    <a:pt x="247885" y="316613"/>
                  </a:lnTo>
                  <a:lnTo>
                    <a:pt x="248815" y="323209"/>
                  </a:lnTo>
                  <a:lnTo>
                    <a:pt x="249773" y="329805"/>
                  </a:lnTo>
                  <a:lnTo>
                    <a:pt x="250751" y="336401"/>
                  </a:lnTo>
                  <a:lnTo>
                    <a:pt x="251742" y="342997"/>
                  </a:lnTo>
                  <a:lnTo>
                    <a:pt x="252740" y="349594"/>
                  </a:lnTo>
                  <a:lnTo>
                    <a:pt x="253739" y="356190"/>
                  </a:lnTo>
                  <a:lnTo>
                    <a:pt x="254736" y="362786"/>
                  </a:lnTo>
                  <a:lnTo>
                    <a:pt x="255730" y="369382"/>
                  </a:lnTo>
                  <a:lnTo>
                    <a:pt x="256722" y="375978"/>
                  </a:lnTo>
                  <a:lnTo>
                    <a:pt x="257713" y="382574"/>
                  </a:lnTo>
                  <a:lnTo>
                    <a:pt x="258706" y="389170"/>
                  </a:lnTo>
                  <a:lnTo>
                    <a:pt x="259703" y="395766"/>
                  </a:lnTo>
                  <a:lnTo>
                    <a:pt x="260708" y="402362"/>
                  </a:lnTo>
                  <a:lnTo>
                    <a:pt x="261726" y="408959"/>
                  </a:lnTo>
                  <a:lnTo>
                    <a:pt x="262757" y="415555"/>
                  </a:lnTo>
                  <a:lnTo>
                    <a:pt x="263805" y="422151"/>
                  </a:lnTo>
                  <a:lnTo>
                    <a:pt x="264869" y="428747"/>
                  </a:lnTo>
                  <a:lnTo>
                    <a:pt x="265951" y="435343"/>
                  </a:lnTo>
                  <a:lnTo>
                    <a:pt x="267051" y="441939"/>
                  </a:lnTo>
                  <a:lnTo>
                    <a:pt x="268167" y="448535"/>
                  </a:lnTo>
                  <a:lnTo>
                    <a:pt x="269300" y="455131"/>
                  </a:lnTo>
                  <a:lnTo>
                    <a:pt x="270449" y="461727"/>
                  </a:lnTo>
                  <a:lnTo>
                    <a:pt x="271617" y="468324"/>
                  </a:lnTo>
                  <a:lnTo>
                    <a:pt x="272802" y="474920"/>
                  </a:lnTo>
                  <a:lnTo>
                    <a:pt x="274005" y="481516"/>
                  </a:lnTo>
                  <a:lnTo>
                    <a:pt x="275227" y="488112"/>
                  </a:lnTo>
                  <a:lnTo>
                    <a:pt x="276470" y="494708"/>
                  </a:lnTo>
                  <a:lnTo>
                    <a:pt x="277736" y="501304"/>
                  </a:lnTo>
                  <a:lnTo>
                    <a:pt x="279026" y="507900"/>
                  </a:lnTo>
                  <a:lnTo>
                    <a:pt x="280343" y="514496"/>
                  </a:lnTo>
                  <a:lnTo>
                    <a:pt x="281686" y="521092"/>
                  </a:lnTo>
                  <a:lnTo>
                    <a:pt x="283060" y="527689"/>
                  </a:lnTo>
                  <a:lnTo>
                    <a:pt x="284466" y="534285"/>
                  </a:lnTo>
                  <a:lnTo>
                    <a:pt x="285901" y="540881"/>
                  </a:lnTo>
                  <a:lnTo>
                    <a:pt x="287370" y="547477"/>
                  </a:lnTo>
                  <a:lnTo>
                    <a:pt x="288874" y="554073"/>
                  </a:lnTo>
                  <a:lnTo>
                    <a:pt x="290418" y="560669"/>
                  </a:lnTo>
                  <a:lnTo>
                    <a:pt x="292010" y="567265"/>
                  </a:lnTo>
                  <a:lnTo>
                    <a:pt x="293659" y="573861"/>
                  </a:lnTo>
                  <a:lnTo>
                    <a:pt x="295374" y="580457"/>
                  </a:lnTo>
                  <a:lnTo>
                    <a:pt x="297175" y="587054"/>
                  </a:lnTo>
                  <a:lnTo>
                    <a:pt x="299085" y="593650"/>
                  </a:lnTo>
                  <a:lnTo>
                    <a:pt x="301111" y="600246"/>
                  </a:lnTo>
                  <a:lnTo>
                    <a:pt x="303271" y="606842"/>
                  </a:lnTo>
                  <a:lnTo>
                    <a:pt x="305576" y="613438"/>
                  </a:lnTo>
                  <a:lnTo>
                    <a:pt x="308039" y="620034"/>
                  </a:lnTo>
                  <a:lnTo>
                    <a:pt x="310665" y="626630"/>
                  </a:lnTo>
                  <a:lnTo>
                    <a:pt x="313456" y="633226"/>
                  </a:lnTo>
                  <a:lnTo>
                    <a:pt x="316408" y="639823"/>
                  </a:lnTo>
                  <a:lnTo>
                    <a:pt x="319512" y="646419"/>
                  </a:lnTo>
                  <a:lnTo>
                    <a:pt x="322763" y="653015"/>
                  </a:lnTo>
                  <a:lnTo>
                    <a:pt x="326116" y="659611"/>
                  </a:lnTo>
                  <a:lnTo>
                    <a:pt x="329543" y="666207"/>
                  </a:lnTo>
                  <a:lnTo>
                    <a:pt x="333011" y="672803"/>
                  </a:lnTo>
                  <a:lnTo>
                    <a:pt x="336487" y="679399"/>
                  </a:lnTo>
                  <a:lnTo>
                    <a:pt x="339940" y="685995"/>
                  </a:lnTo>
                  <a:lnTo>
                    <a:pt x="343338" y="692591"/>
                  </a:lnTo>
                  <a:lnTo>
                    <a:pt x="346657" y="699188"/>
                  </a:lnTo>
                  <a:lnTo>
                    <a:pt x="349874" y="705784"/>
                  </a:lnTo>
                  <a:lnTo>
                    <a:pt x="352963" y="712380"/>
                  </a:lnTo>
                  <a:lnTo>
                    <a:pt x="355928" y="718976"/>
                  </a:lnTo>
                  <a:lnTo>
                    <a:pt x="358776" y="725572"/>
                  </a:lnTo>
                  <a:lnTo>
                    <a:pt x="361520" y="732168"/>
                  </a:lnTo>
                  <a:lnTo>
                    <a:pt x="364179" y="738764"/>
                  </a:lnTo>
                  <a:lnTo>
                    <a:pt x="366775" y="745360"/>
                  </a:lnTo>
                  <a:lnTo>
                    <a:pt x="369336" y="751956"/>
                  </a:lnTo>
                  <a:lnTo>
                    <a:pt x="371891" y="758553"/>
                  </a:lnTo>
                  <a:lnTo>
                    <a:pt x="374470" y="765149"/>
                  </a:lnTo>
                  <a:lnTo>
                    <a:pt x="377108" y="771745"/>
                  </a:lnTo>
                  <a:lnTo>
                    <a:pt x="379838" y="778341"/>
                  </a:lnTo>
                  <a:lnTo>
                    <a:pt x="382676" y="784937"/>
                  </a:lnTo>
                  <a:lnTo>
                    <a:pt x="385639" y="791533"/>
                  </a:lnTo>
                  <a:lnTo>
                    <a:pt x="388735" y="798129"/>
                  </a:lnTo>
                  <a:lnTo>
                    <a:pt x="391970" y="804725"/>
                  </a:lnTo>
                  <a:lnTo>
                    <a:pt x="395341" y="811321"/>
                  </a:lnTo>
                  <a:lnTo>
                    <a:pt x="398838" y="817918"/>
                  </a:lnTo>
                  <a:lnTo>
                    <a:pt x="402447" y="824514"/>
                  </a:lnTo>
                  <a:lnTo>
                    <a:pt x="406149" y="831110"/>
                  </a:lnTo>
                  <a:lnTo>
                    <a:pt x="409915" y="837706"/>
                  </a:lnTo>
                  <a:lnTo>
                    <a:pt x="413703" y="844302"/>
                  </a:lnTo>
                  <a:lnTo>
                    <a:pt x="417478" y="850898"/>
                  </a:lnTo>
                  <a:lnTo>
                    <a:pt x="421203" y="857494"/>
                  </a:lnTo>
                  <a:lnTo>
                    <a:pt x="424842" y="864090"/>
                  </a:lnTo>
                  <a:lnTo>
                    <a:pt x="428358" y="870686"/>
                  </a:lnTo>
                  <a:lnTo>
                    <a:pt x="431720" y="877283"/>
                  </a:lnTo>
                  <a:lnTo>
                    <a:pt x="434898" y="883879"/>
                  </a:lnTo>
                  <a:lnTo>
                    <a:pt x="437871" y="890475"/>
                  </a:lnTo>
                  <a:lnTo>
                    <a:pt x="440589" y="897071"/>
                  </a:lnTo>
                  <a:lnTo>
                    <a:pt x="443074" y="903667"/>
                  </a:lnTo>
                  <a:lnTo>
                    <a:pt x="445326" y="910263"/>
                  </a:lnTo>
                  <a:lnTo>
                    <a:pt x="447353" y="916859"/>
                  </a:lnTo>
                  <a:lnTo>
                    <a:pt x="449167" y="923455"/>
                  </a:lnTo>
                  <a:lnTo>
                    <a:pt x="450783" y="930051"/>
                  </a:lnTo>
                  <a:lnTo>
                    <a:pt x="452223" y="936648"/>
                  </a:lnTo>
                  <a:lnTo>
                    <a:pt x="453507" y="943244"/>
                  </a:lnTo>
                  <a:lnTo>
                    <a:pt x="454659" y="949840"/>
                  </a:lnTo>
                  <a:lnTo>
                    <a:pt x="455692" y="956436"/>
                  </a:lnTo>
                  <a:lnTo>
                    <a:pt x="456639" y="963032"/>
                  </a:lnTo>
                  <a:lnTo>
                    <a:pt x="457522" y="969628"/>
                  </a:lnTo>
                  <a:lnTo>
                    <a:pt x="458359" y="976224"/>
                  </a:lnTo>
                  <a:lnTo>
                    <a:pt x="459165" y="982820"/>
                  </a:lnTo>
                  <a:lnTo>
                    <a:pt x="459951" y="989417"/>
                  </a:lnTo>
                  <a:lnTo>
                    <a:pt x="460729" y="996013"/>
                  </a:lnTo>
                  <a:lnTo>
                    <a:pt x="461507" y="1002609"/>
                  </a:lnTo>
                  <a:lnTo>
                    <a:pt x="462290" y="1009205"/>
                  </a:lnTo>
                  <a:lnTo>
                    <a:pt x="463084" y="1015801"/>
                  </a:lnTo>
                  <a:lnTo>
                    <a:pt x="463888" y="1022397"/>
                  </a:lnTo>
                  <a:lnTo>
                    <a:pt x="464701" y="1028993"/>
                  </a:lnTo>
                  <a:lnTo>
                    <a:pt x="465518" y="1035589"/>
                  </a:lnTo>
                  <a:lnTo>
                    <a:pt x="466329" y="1042185"/>
                  </a:lnTo>
                  <a:lnTo>
                    <a:pt x="467125" y="1048782"/>
                  </a:lnTo>
                  <a:lnTo>
                    <a:pt x="467893" y="1055378"/>
                  </a:lnTo>
                  <a:lnTo>
                    <a:pt x="468616" y="1061974"/>
                  </a:lnTo>
                  <a:lnTo>
                    <a:pt x="469277" y="1068570"/>
                  </a:lnTo>
                  <a:lnTo>
                    <a:pt x="469854" y="1075166"/>
                  </a:lnTo>
                  <a:lnTo>
                    <a:pt x="470311" y="1081762"/>
                  </a:lnTo>
                  <a:lnTo>
                    <a:pt x="470634" y="1088358"/>
                  </a:lnTo>
                  <a:lnTo>
                    <a:pt x="470801" y="1094954"/>
                  </a:lnTo>
                  <a:lnTo>
                    <a:pt x="470789" y="1101550"/>
                  </a:lnTo>
                  <a:lnTo>
                    <a:pt x="470575" y="1108147"/>
                  </a:lnTo>
                  <a:lnTo>
                    <a:pt x="470140" y="1114743"/>
                  </a:lnTo>
                  <a:lnTo>
                    <a:pt x="469463" y="1121339"/>
                  </a:lnTo>
                  <a:lnTo>
                    <a:pt x="468529" y="1127935"/>
                  </a:lnTo>
                  <a:lnTo>
                    <a:pt x="467324" y="1134531"/>
                  </a:lnTo>
                  <a:lnTo>
                    <a:pt x="465802" y="1141127"/>
                  </a:lnTo>
                  <a:lnTo>
                    <a:pt x="463988" y="1147723"/>
                  </a:lnTo>
                  <a:lnTo>
                    <a:pt x="461888" y="1154319"/>
                  </a:lnTo>
                  <a:lnTo>
                    <a:pt x="459506" y="1160915"/>
                  </a:lnTo>
                  <a:lnTo>
                    <a:pt x="456853" y="1167512"/>
                  </a:lnTo>
                  <a:lnTo>
                    <a:pt x="453943" y="1174108"/>
                  </a:lnTo>
                  <a:lnTo>
                    <a:pt x="450795" y="1180704"/>
                  </a:lnTo>
                  <a:lnTo>
                    <a:pt x="447433" y="1187300"/>
                  </a:lnTo>
                  <a:lnTo>
                    <a:pt x="443882" y="1193896"/>
                  </a:lnTo>
                  <a:lnTo>
                    <a:pt x="440162" y="1200492"/>
                  </a:lnTo>
                  <a:lnTo>
                    <a:pt x="436318" y="1207088"/>
                  </a:lnTo>
                  <a:lnTo>
                    <a:pt x="432391" y="1213684"/>
                  </a:lnTo>
                  <a:lnTo>
                    <a:pt x="428414" y="1220280"/>
                  </a:lnTo>
                  <a:lnTo>
                    <a:pt x="424420" y="1226877"/>
                  </a:lnTo>
                  <a:lnTo>
                    <a:pt x="420440" y="1233473"/>
                  </a:lnTo>
                  <a:lnTo>
                    <a:pt x="416503" y="1240069"/>
                  </a:lnTo>
                  <a:lnTo>
                    <a:pt x="412635" y="1246665"/>
                  </a:lnTo>
                  <a:lnTo>
                    <a:pt x="408859" y="1253261"/>
                  </a:lnTo>
                  <a:lnTo>
                    <a:pt x="405201" y="1259857"/>
                  </a:lnTo>
                  <a:lnTo>
                    <a:pt x="401680" y="1266453"/>
                  </a:lnTo>
                  <a:lnTo>
                    <a:pt x="398294" y="1273049"/>
                  </a:lnTo>
                  <a:lnTo>
                    <a:pt x="395046" y="1279646"/>
                  </a:lnTo>
                  <a:lnTo>
                    <a:pt x="391934" y="1286242"/>
                  </a:lnTo>
                  <a:lnTo>
                    <a:pt x="388953" y="1292838"/>
                  </a:lnTo>
                  <a:lnTo>
                    <a:pt x="386094" y="1299434"/>
                  </a:lnTo>
                  <a:lnTo>
                    <a:pt x="383345" y="1306030"/>
                  </a:lnTo>
                  <a:lnTo>
                    <a:pt x="380693" y="1312626"/>
                  </a:lnTo>
                  <a:lnTo>
                    <a:pt x="378125" y="1319222"/>
                  </a:lnTo>
                  <a:lnTo>
                    <a:pt x="375630" y="1325818"/>
                  </a:lnTo>
                  <a:lnTo>
                    <a:pt x="373185" y="1332414"/>
                  </a:lnTo>
                  <a:lnTo>
                    <a:pt x="370778" y="1339011"/>
                  </a:lnTo>
                  <a:lnTo>
                    <a:pt x="368398" y="1345607"/>
                  </a:lnTo>
                  <a:lnTo>
                    <a:pt x="366038" y="1352203"/>
                  </a:lnTo>
                  <a:lnTo>
                    <a:pt x="363692" y="1358799"/>
                  </a:lnTo>
                  <a:lnTo>
                    <a:pt x="361355" y="1365395"/>
                  </a:lnTo>
                  <a:lnTo>
                    <a:pt x="359025" y="1371991"/>
                  </a:lnTo>
                  <a:lnTo>
                    <a:pt x="356701" y="1378587"/>
                  </a:lnTo>
                  <a:lnTo>
                    <a:pt x="354382" y="1385183"/>
                  </a:lnTo>
                  <a:lnTo>
                    <a:pt x="352070" y="1391779"/>
                  </a:lnTo>
                  <a:lnTo>
                    <a:pt x="349763" y="1398376"/>
                  </a:lnTo>
                  <a:lnTo>
                    <a:pt x="347461" y="1404972"/>
                  </a:lnTo>
                  <a:lnTo>
                    <a:pt x="345162" y="1411568"/>
                  </a:lnTo>
                  <a:lnTo>
                    <a:pt x="342865" y="1418164"/>
                  </a:lnTo>
                  <a:lnTo>
                    <a:pt x="340568" y="1424760"/>
                  </a:lnTo>
                  <a:lnTo>
                    <a:pt x="338268" y="1431356"/>
                  </a:lnTo>
                  <a:lnTo>
                    <a:pt x="335963" y="1437952"/>
                  </a:lnTo>
                  <a:lnTo>
                    <a:pt x="333653" y="1444548"/>
                  </a:lnTo>
                  <a:lnTo>
                    <a:pt x="331337" y="1451144"/>
                  </a:lnTo>
                  <a:lnTo>
                    <a:pt x="329018" y="1457741"/>
                  </a:lnTo>
                  <a:lnTo>
                    <a:pt x="326702" y="1464337"/>
                  </a:lnTo>
                  <a:lnTo>
                    <a:pt x="324394" y="1470933"/>
                  </a:lnTo>
                  <a:lnTo>
                    <a:pt x="322104" y="1477529"/>
                  </a:lnTo>
                  <a:lnTo>
                    <a:pt x="319841" y="1484125"/>
                  </a:lnTo>
                  <a:lnTo>
                    <a:pt x="317616" y="1490721"/>
                  </a:lnTo>
                  <a:lnTo>
                    <a:pt x="315439" y="1497317"/>
                  </a:lnTo>
                  <a:lnTo>
                    <a:pt x="313326" y="1503913"/>
                  </a:lnTo>
                  <a:lnTo>
                    <a:pt x="311290" y="1510509"/>
                  </a:lnTo>
                  <a:lnTo>
                    <a:pt x="309334" y="1517106"/>
                  </a:lnTo>
                  <a:lnTo>
                    <a:pt x="307461" y="1523702"/>
                  </a:lnTo>
                  <a:lnTo>
                    <a:pt x="305674" y="1530298"/>
                  </a:lnTo>
                  <a:lnTo>
                    <a:pt x="303971" y="1536894"/>
                  </a:lnTo>
                  <a:lnTo>
                    <a:pt x="302347" y="1543490"/>
                  </a:lnTo>
                  <a:lnTo>
                    <a:pt x="300797" y="1550086"/>
                  </a:lnTo>
                  <a:lnTo>
                    <a:pt x="299312" y="1556682"/>
                  </a:lnTo>
                  <a:lnTo>
                    <a:pt x="297882" y="1563278"/>
                  </a:lnTo>
                  <a:lnTo>
                    <a:pt x="296499" y="1569875"/>
                  </a:lnTo>
                  <a:lnTo>
                    <a:pt x="295145" y="1576471"/>
                  </a:lnTo>
                  <a:lnTo>
                    <a:pt x="293810" y="1583067"/>
                  </a:lnTo>
                  <a:lnTo>
                    <a:pt x="292485" y="1589663"/>
                  </a:lnTo>
                  <a:lnTo>
                    <a:pt x="291161" y="1596259"/>
                  </a:lnTo>
                  <a:lnTo>
                    <a:pt x="289834" y="1602855"/>
                  </a:lnTo>
                  <a:lnTo>
                    <a:pt x="288500" y="1609451"/>
                  </a:lnTo>
                  <a:lnTo>
                    <a:pt x="287158" y="1616047"/>
                  </a:lnTo>
                  <a:lnTo>
                    <a:pt x="285807" y="1622643"/>
                  </a:lnTo>
                  <a:lnTo>
                    <a:pt x="284449" y="1629240"/>
                  </a:lnTo>
                  <a:lnTo>
                    <a:pt x="283092" y="1635836"/>
                  </a:lnTo>
                  <a:lnTo>
                    <a:pt x="281740" y="1642432"/>
                  </a:lnTo>
                  <a:lnTo>
                    <a:pt x="280401" y="1649028"/>
                  </a:lnTo>
                  <a:lnTo>
                    <a:pt x="279082" y="1655624"/>
                  </a:lnTo>
                  <a:lnTo>
                    <a:pt x="277791" y="1662220"/>
                  </a:lnTo>
                  <a:lnTo>
                    <a:pt x="276534" y="1668816"/>
                  </a:lnTo>
                  <a:lnTo>
                    <a:pt x="275320" y="1675412"/>
                  </a:lnTo>
                  <a:lnTo>
                    <a:pt x="274152" y="1682008"/>
                  </a:lnTo>
                  <a:lnTo>
                    <a:pt x="273041" y="1688605"/>
                  </a:lnTo>
                  <a:lnTo>
                    <a:pt x="271990" y="1695201"/>
                  </a:lnTo>
                  <a:lnTo>
                    <a:pt x="270995" y="1701797"/>
                  </a:lnTo>
                  <a:lnTo>
                    <a:pt x="270055" y="1708393"/>
                  </a:lnTo>
                  <a:lnTo>
                    <a:pt x="269170" y="1714989"/>
                  </a:lnTo>
                  <a:lnTo>
                    <a:pt x="268334" y="1721585"/>
                  </a:lnTo>
                  <a:lnTo>
                    <a:pt x="267543" y="1728181"/>
                  </a:lnTo>
                  <a:lnTo>
                    <a:pt x="266792" y="1734777"/>
                  </a:lnTo>
                  <a:lnTo>
                    <a:pt x="266076" y="1741373"/>
                  </a:lnTo>
                  <a:lnTo>
                    <a:pt x="265389" y="1747970"/>
                  </a:lnTo>
                  <a:lnTo>
                    <a:pt x="264727" y="1754566"/>
                  </a:lnTo>
                  <a:lnTo>
                    <a:pt x="264083" y="1761162"/>
                  </a:lnTo>
                  <a:lnTo>
                    <a:pt x="263453" y="1767758"/>
                  </a:lnTo>
                  <a:lnTo>
                    <a:pt x="262836" y="1774354"/>
                  </a:lnTo>
                  <a:lnTo>
                    <a:pt x="262229" y="1780950"/>
                  </a:lnTo>
                  <a:lnTo>
                    <a:pt x="261631" y="1787546"/>
                  </a:lnTo>
                  <a:lnTo>
                    <a:pt x="261044" y="1794142"/>
                  </a:lnTo>
                  <a:lnTo>
                    <a:pt x="260467" y="1800738"/>
                  </a:lnTo>
                  <a:lnTo>
                    <a:pt x="259902" y="1807335"/>
                  </a:lnTo>
                  <a:lnTo>
                    <a:pt x="259351" y="1813931"/>
                  </a:lnTo>
                  <a:lnTo>
                    <a:pt x="258815" y="1820527"/>
                  </a:lnTo>
                  <a:lnTo>
                    <a:pt x="258295" y="1827123"/>
                  </a:lnTo>
                  <a:lnTo>
                    <a:pt x="257791" y="1833719"/>
                  </a:lnTo>
                  <a:lnTo>
                    <a:pt x="257303" y="1840315"/>
                  </a:lnTo>
                  <a:lnTo>
                    <a:pt x="256831" y="1846911"/>
                  </a:lnTo>
                  <a:lnTo>
                    <a:pt x="256373" y="1853507"/>
                  </a:lnTo>
                  <a:lnTo>
                    <a:pt x="255930" y="1860103"/>
                  </a:lnTo>
                  <a:lnTo>
                    <a:pt x="255497" y="1866700"/>
                  </a:lnTo>
                  <a:lnTo>
                    <a:pt x="255073" y="1873296"/>
                  </a:lnTo>
                  <a:lnTo>
                    <a:pt x="254654" y="1879892"/>
                  </a:lnTo>
                  <a:lnTo>
                    <a:pt x="254235" y="1886488"/>
                  </a:lnTo>
                  <a:lnTo>
                    <a:pt x="253813" y="1893084"/>
                  </a:lnTo>
                  <a:lnTo>
                    <a:pt x="253383" y="1899680"/>
                  </a:lnTo>
                  <a:lnTo>
                    <a:pt x="252942" y="1906276"/>
                  </a:lnTo>
                  <a:lnTo>
                    <a:pt x="252487" y="1912872"/>
                  </a:lnTo>
                  <a:lnTo>
                    <a:pt x="252015" y="1919469"/>
                  </a:lnTo>
                  <a:lnTo>
                    <a:pt x="251526" y="1926065"/>
                  </a:lnTo>
                  <a:lnTo>
                    <a:pt x="251019" y="1932661"/>
                  </a:lnTo>
                  <a:lnTo>
                    <a:pt x="250493" y="1939257"/>
                  </a:lnTo>
                  <a:lnTo>
                    <a:pt x="249954" y="1945853"/>
                  </a:lnTo>
                  <a:lnTo>
                    <a:pt x="249405" y="1952449"/>
                  </a:lnTo>
                  <a:lnTo>
                    <a:pt x="248851" y="1959045"/>
                  </a:lnTo>
                  <a:lnTo>
                    <a:pt x="248299" y="1965641"/>
                  </a:lnTo>
                  <a:lnTo>
                    <a:pt x="247754" y="1972237"/>
                  </a:lnTo>
                  <a:lnTo>
                    <a:pt x="247222" y="1978834"/>
                  </a:lnTo>
                  <a:lnTo>
                    <a:pt x="246712" y="1985430"/>
                  </a:lnTo>
                  <a:lnTo>
                    <a:pt x="246230" y="1992026"/>
                  </a:lnTo>
                  <a:lnTo>
                    <a:pt x="245785" y="1998622"/>
                  </a:lnTo>
                  <a:lnTo>
                    <a:pt x="245380" y="2005218"/>
                  </a:lnTo>
                  <a:lnTo>
                    <a:pt x="245017" y="2011814"/>
                  </a:lnTo>
                  <a:lnTo>
                    <a:pt x="244699" y="2018410"/>
                  </a:lnTo>
                  <a:lnTo>
                    <a:pt x="244426" y="2025006"/>
                  </a:lnTo>
                  <a:lnTo>
                    <a:pt x="244196" y="2031602"/>
                  </a:lnTo>
                  <a:lnTo>
                    <a:pt x="244009" y="2038199"/>
                  </a:lnTo>
                  <a:lnTo>
                    <a:pt x="243860" y="2044795"/>
                  </a:lnTo>
                  <a:lnTo>
                    <a:pt x="243745" y="2051391"/>
                  </a:lnTo>
                  <a:lnTo>
                    <a:pt x="243662" y="2057987"/>
                  </a:lnTo>
                  <a:lnTo>
                    <a:pt x="243600" y="2064583"/>
                  </a:lnTo>
                  <a:lnTo>
                    <a:pt x="243552" y="2071179"/>
                  </a:lnTo>
                  <a:lnTo>
                    <a:pt x="243514" y="2077775"/>
                  </a:lnTo>
                  <a:lnTo>
                    <a:pt x="243480" y="2084371"/>
                  </a:lnTo>
                  <a:lnTo>
                    <a:pt x="243444" y="2090967"/>
                  </a:lnTo>
                  <a:lnTo>
                    <a:pt x="243405" y="2097564"/>
                  </a:lnTo>
                  <a:lnTo>
                    <a:pt x="243358" y="2104160"/>
                  </a:lnTo>
                  <a:lnTo>
                    <a:pt x="243303" y="2110756"/>
                  </a:lnTo>
                  <a:lnTo>
                    <a:pt x="243237" y="2117352"/>
                  </a:lnTo>
                  <a:lnTo>
                    <a:pt x="243163" y="2123948"/>
                  </a:lnTo>
                  <a:lnTo>
                    <a:pt x="243081" y="2130544"/>
                  </a:lnTo>
                  <a:lnTo>
                    <a:pt x="242994" y="2137140"/>
                  </a:lnTo>
                  <a:lnTo>
                    <a:pt x="242903" y="2143736"/>
                  </a:lnTo>
                  <a:lnTo>
                    <a:pt x="242810" y="2150332"/>
                  </a:lnTo>
                  <a:lnTo>
                    <a:pt x="242718" y="2156929"/>
                  </a:lnTo>
                  <a:lnTo>
                    <a:pt x="242626" y="2163525"/>
                  </a:lnTo>
                  <a:lnTo>
                    <a:pt x="242537" y="2170121"/>
                  </a:lnTo>
                  <a:lnTo>
                    <a:pt x="242450" y="2176717"/>
                  </a:lnTo>
                  <a:lnTo>
                    <a:pt x="242364" y="2183313"/>
                  </a:lnTo>
                  <a:lnTo>
                    <a:pt x="242279" y="2189909"/>
                  </a:lnTo>
                  <a:lnTo>
                    <a:pt x="242193" y="2196505"/>
                  </a:lnTo>
                  <a:lnTo>
                    <a:pt x="242103" y="2203101"/>
                  </a:lnTo>
                  <a:lnTo>
                    <a:pt x="242009" y="2209698"/>
                  </a:lnTo>
                  <a:lnTo>
                    <a:pt x="241909" y="2216294"/>
                  </a:lnTo>
                  <a:lnTo>
                    <a:pt x="241801" y="2222890"/>
                  </a:lnTo>
                  <a:lnTo>
                    <a:pt x="241685" y="2229486"/>
                  </a:lnTo>
                  <a:lnTo>
                    <a:pt x="241560" y="2236082"/>
                  </a:lnTo>
                  <a:lnTo>
                    <a:pt x="241425" y="2242678"/>
                  </a:lnTo>
                  <a:lnTo>
                    <a:pt x="241284" y="2249274"/>
                  </a:lnTo>
                  <a:lnTo>
                    <a:pt x="241136" y="2255870"/>
                  </a:lnTo>
                  <a:lnTo>
                    <a:pt x="240984" y="2262466"/>
                  </a:lnTo>
                  <a:lnTo>
                    <a:pt x="240830" y="2269063"/>
                  </a:lnTo>
                  <a:lnTo>
                    <a:pt x="240676" y="2275659"/>
                  </a:lnTo>
                  <a:lnTo>
                    <a:pt x="240523" y="2282255"/>
                  </a:lnTo>
                  <a:lnTo>
                    <a:pt x="240374" y="2288851"/>
                  </a:lnTo>
                  <a:lnTo>
                    <a:pt x="240230" y="2295447"/>
                  </a:lnTo>
                  <a:lnTo>
                    <a:pt x="240094" y="2302043"/>
                  </a:lnTo>
                  <a:lnTo>
                    <a:pt x="239965" y="2308639"/>
                  </a:lnTo>
                  <a:lnTo>
                    <a:pt x="239845" y="2315235"/>
                  </a:lnTo>
                  <a:lnTo>
                    <a:pt x="239734" y="2321831"/>
                  </a:lnTo>
                  <a:lnTo>
                    <a:pt x="239631" y="2328428"/>
                  </a:lnTo>
                  <a:lnTo>
                    <a:pt x="239538" y="2335024"/>
                  </a:lnTo>
                  <a:lnTo>
                    <a:pt x="239454" y="2341620"/>
                  </a:lnTo>
                  <a:lnTo>
                    <a:pt x="239380" y="2348216"/>
                  </a:lnTo>
                  <a:lnTo>
                    <a:pt x="239316" y="2354812"/>
                  </a:lnTo>
                  <a:lnTo>
                    <a:pt x="239263" y="2361408"/>
                  </a:lnTo>
                  <a:lnTo>
                    <a:pt x="239221" y="2368004"/>
                  </a:lnTo>
                  <a:lnTo>
                    <a:pt x="239191" y="2374600"/>
                  </a:lnTo>
                  <a:lnTo>
                    <a:pt x="239173" y="2381196"/>
                  </a:lnTo>
                  <a:lnTo>
                    <a:pt x="239167" y="2387793"/>
                  </a:lnTo>
                  <a:lnTo>
                    <a:pt x="239171" y="2394389"/>
                  </a:lnTo>
                  <a:lnTo>
                    <a:pt x="239187" y="2400985"/>
                  </a:lnTo>
                  <a:lnTo>
                    <a:pt x="239212" y="2407581"/>
                  </a:lnTo>
                  <a:lnTo>
                    <a:pt x="239244" y="2414177"/>
                  </a:lnTo>
                  <a:lnTo>
                    <a:pt x="239281" y="2420773"/>
                  </a:lnTo>
                  <a:lnTo>
                    <a:pt x="239321" y="2427369"/>
                  </a:lnTo>
                  <a:lnTo>
                    <a:pt x="239358" y="2433965"/>
                  </a:lnTo>
                  <a:lnTo>
                    <a:pt x="239391" y="2440561"/>
                  </a:lnTo>
                  <a:lnTo>
                    <a:pt x="239416" y="2447158"/>
                  </a:lnTo>
                  <a:lnTo>
                    <a:pt x="239431" y="2453754"/>
                  </a:lnTo>
                  <a:lnTo>
                    <a:pt x="239434" y="2460350"/>
                  </a:lnTo>
                  <a:lnTo>
                    <a:pt x="239423" y="2466946"/>
                  </a:lnTo>
                  <a:lnTo>
                    <a:pt x="239398" y="2473542"/>
                  </a:lnTo>
                  <a:lnTo>
                    <a:pt x="239360" y="2480138"/>
                  </a:lnTo>
                  <a:lnTo>
                    <a:pt x="239310" y="2486734"/>
                  </a:lnTo>
                  <a:lnTo>
                    <a:pt x="239252" y="2493330"/>
                  </a:lnTo>
                  <a:lnTo>
                    <a:pt x="239189" y="2499927"/>
                  </a:lnTo>
                  <a:lnTo>
                    <a:pt x="239125" y="2506523"/>
                  </a:lnTo>
                  <a:lnTo>
                    <a:pt x="239063" y="2513119"/>
                  </a:lnTo>
                  <a:lnTo>
                    <a:pt x="239008" y="2519715"/>
                  </a:lnTo>
                  <a:lnTo>
                    <a:pt x="238960" y="2526311"/>
                  </a:lnTo>
                  <a:lnTo>
                    <a:pt x="238924" y="2532907"/>
                  </a:lnTo>
                  <a:lnTo>
                    <a:pt x="238898" y="2539503"/>
                  </a:lnTo>
                  <a:lnTo>
                    <a:pt x="238884" y="2546099"/>
                  </a:lnTo>
                  <a:lnTo>
                    <a:pt x="238880" y="2552695"/>
                  </a:lnTo>
                  <a:lnTo>
                    <a:pt x="238883" y="2559292"/>
                  </a:lnTo>
                  <a:lnTo>
                    <a:pt x="238890" y="2565888"/>
                  </a:lnTo>
                  <a:lnTo>
                    <a:pt x="238898" y="2572484"/>
                  </a:lnTo>
                  <a:lnTo>
                    <a:pt x="238903" y="2579080"/>
                  </a:lnTo>
                  <a:lnTo>
                    <a:pt x="238902" y="2585676"/>
                  </a:lnTo>
                  <a:lnTo>
                    <a:pt x="238894" y="2592272"/>
                  </a:lnTo>
                  <a:lnTo>
                    <a:pt x="238877" y="2598868"/>
                  </a:lnTo>
                  <a:lnTo>
                    <a:pt x="238849" y="2605464"/>
                  </a:lnTo>
                  <a:lnTo>
                    <a:pt x="238810" y="2612060"/>
                  </a:lnTo>
                  <a:lnTo>
                    <a:pt x="238762" y="2618657"/>
                  </a:lnTo>
                  <a:lnTo>
                    <a:pt x="238707" y="2625253"/>
                  </a:lnTo>
                  <a:lnTo>
                    <a:pt x="238647" y="2631849"/>
                  </a:lnTo>
                  <a:lnTo>
                    <a:pt x="238584" y="2638445"/>
                  </a:lnTo>
                  <a:lnTo>
                    <a:pt x="238521" y="2645041"/>
                  </a:lnTo>
                  <a:lnTo>
                    <a:pt x="238460" y="2651637"/>
                  </a:lnTo>
                  <a:lnTo>
                    <a:pt x="238402" y="2658233"/>
                  </a:lnTo>
                  <a:lnTo>
                    <a:pt x="238349" y="2664829"/>
                  </a:lnTo>
                  <a:lnTo>
                    <a:pt x="238302" y="2671425"/>
                  </a:lnTo>
                  <a:lnTo>
                    <a:pt x="238262" y="2678022"/>
                  </a:lnTo>
                  <a:lnTo>
                    <a:pt x="238229" y="2684618"/>
                  </a:lnTo>
                  <a:lnTo>
                    <a:pt x="238202" y="2691214"/>
                  </a:lnTo>
                  <a:lnTo>
                    <a:pt x="238181" y="2697810"/>
                  </a:lnTo>
                  <a:lnTo>
                    <a:pt x="238167" y="2704406"/>
                  </a:lnTo>
                  <a:lnTo>
                    <a:pt x="238159" y="2711002"/>
                  </a:lnTo>
                  <a:lnTo>
                    <a:pt x="238157" y="2717598"/>
                  </a:lnTo>
                  <a:lnTo>
                    <a:pt x="238162" y="2724194"/>
                  </a:lnTo>
                  <a:lnTo>
                    <a:pt x="238176" y="2730790"/>
                  </a:lnTo>
                  <a:lnTo>
                    <a:pt x="238196" y="2737387"/>
                  </a:lnTo>
                  <a:lnTo>
                    <a:pt x="238224" y="2743983"/>
                  </a:lnTo>
                  <a:lnTo>
                    <a:pt x="238260" y="2750579"/>
                  </a:lnTo>
                  <a:lnTo>
                    <a:pt x="238302" y="2757175"/>
                  </a:lnTo>
                  <a:lnTo>
                    <a:pt x="238350" y="2763771"/>
                  </a:lnTo>
                  <a:lnTo>
                    <a:pt x="238402" y="2770367"/>
                  </a:lnTo>
                  <a:lnTo>
                    <a:pt x="238456" y="2776963"/>
                  </a:lnTo>
                  <a:lnTo>
                    <a:pt x="238509" y="2783559"/>
                  </a:lnTo>
                  <a:lnTo>
                    <a:pt x="238558" y="2790155"/>
                  </a:lnTo>
                  <a:lnTo>
                    <a:pt x="238600" y="2796752"/>
                  </a:lnTo>
                  <a:lnTo>
                    <a:pt x="238631" y="2803348"/>
                  </a:lnTo>
                  <a:lnTo>
                    <a:pt x="238649" y="2809944"/>
                  </a:lnTo>
                  <a:lnTo>
                    <a:pt x="238652" y="2816540"/>
                  </a:lnTo>
                  <a:lnTo>
                    <a:pt x="238637" y="2823136"/>
                  </a:lnTo>
                  <a:lnTo>
                    <a:pt x="238604" y="2829732"/>
                  </a:lnTo>
                  <a:lnTo>
                    <a:pt x="238552" y="2836328"/>
                  </a:lnTo>
                  <a:lnTo>
                    <a:pt x="238482" y="2842924"/>
                  </a:lnTo>
                  <a:lnTo>
                    <a:pt x="238395" y="2849521"/>
                  </a:lnTo>
                  <a:lnTo>
                    <a:pt x="238291" y="2856117"/>
                  </a:lnTo>
                  <a:lnTo>
                    <a:pt x="238174" y="2862713"/>
                  </a:lnTo>
                  <a:lnTo>
                    <a:pt x="238048" y="2869309"/>
                  </a:lnTo>
                  <a:lnTo>
                    <a:pt x="237914" y="2875905"/>
                  </a:lnTo>
                  <a:lnTo>
                    <a:pt x="237776" y="2882501"/>
                  </a:lnTo>
                  <a:lnTo>
                    <a:pt x="237635" y="2889097"/>
                  </a:lnTo>
                  <a:lnTo>
                    <a:pt x="237494" y="2895693"/>
                  </a:lnTo>
                  <a:lnTo>
                    <a:pt x="237356" y="2902289"/>
                  </a:lnTo>
                  <a:lnTo>
                    <a:pt x="237222" y="2908886"/>
                  </a:lnTo>
                  <a:lnTo>
                    <a:pt x="237096" y="2915482"/>
                  </a:lnTo>
                  <a:lnTo>
                    <a:pt x="236978" y="2922078"/>
                  </a:lnTo>
                  <a:lnTo>
                    <a:pt x="236870" y="2928674"/>
                  </a:lnTo>
                  <a:lnTo>
                    <a:pt x="236774" y="2935270"/>
                  </a:lnTo>
                  <a:lnTo>
                    <a:pt x="236691" y="2941866"/>
                  </a:lnTo>
                  <a:lnTo>
                    <a:pt x="236623" y="2948462"/>
                  </a:lnTo>
                  <a:lnTo>
                    <a:pt x="236572" y="2955058"/>
                  </a:lnTo>
                  <a:lnTo>
                    <a:pt x="236538" y="2961654"/>
                  </a:lnTo>
                  <a:lnTo>
                    <a:pt x="236523" y="2968251"/>
                  </a:lnTo>
                  <a:lnTo>
                    <a:pt x="236530" y="2974847"/>
                  </a:lnTo>
                  <a:lnTo>
                    <a:pt x="236557" y="2981443"/>
                  </a:lnTo>
                  <a:lnTo>
                    <a:pt x="236606" y="2988039"/>
                  </a:lnTo>
                  <a:lnTo>
                    <a:pt x="236674" y="2994635"/>
                  </a:lnTo>
                  <a:lnTo>
                    <a:pt x="236762" y="3001231"/>
                  </a:lnTo>
                  <a:lnTo>
                    <a:pt x="236868" y="3007827"/>
                  </a:lnTo>
                  <a:lnTo>
                    <a:pt x="236991" y="3014423"/>
                  </a:lnTo>
                  <a:lnTo>
                    <a:pt x="237128" y="3021019"/>
                  </a:lnTo>
                  <a:lnTo>
                    <a:pt x="237276" y="3027616"/>
                  </a:lnTo>
                  <a:lnTo>
                    <a:pt x="237433" y="3034212"/>
                  </a:lnTo>
                  <a:lnTo>
                    <a:pt x="237594" y="3040808"/>
                  </a:lnTo>
                  <a:lnTo>
                    <a:pt x="237754" y="3047404"/>
                  </a:lnTo>
                  <a:lnTo>
                    <a:pt x="237910" y="3054000"/>
                  </a:lnTo>
                  <a:lnTo>
                    <a:pt x="238058" y="3060596"/>
                  </a:lnTo>
                  <a:lnTo>
                    <a:pt x="238196" y="3067192"/>
                  </a:lnTo>
                  <a:lnTo>
                    <a:pt x="238318" y="3073788"/>
                  </a:lnTo>
                  <a:lnTo>
                    <a:pt x="238424" y="3080384"/>
                  </a:lnTo>
                  <a:lnTo>
                    <a:pt x="238510" y="3086981"/>
                  </a:lnTo>
                  <a:lnTo>
                    <a:pt x="238575" y="3093577"/>
                  </a:lnTo>
                  <a:lnTo>
                    <a:pt x="238617" y="3100173"/>
                  </a:lnTo>
                  <a:lnTo>
                    <a:pt x="238638" y="3106769"/>
                  </a:lnTo>
                  <a:lnTo>
                    <a:pt x="238639" y="3113365"/>
                  </a:lnTo>
                  <a:lnTo>
                    <a:pt x="238622" y="3119961"/>
                  </a:lnTo>
                  <a:lnTo>
                    <a:pt x="238589" y="3126557"/>
                  </a:lnTo>
                  <a:lnTo>
                    <a:pt x="238542" y="3133153"/>
                  </a:lnTo>
                  <a:lnTo>
                    <a:pt x="238485" y="3139750"/>
                  </a:lnTo>
                  <a:lnTo>
                    <a:pt x="238419" y="3146346"/>
                  </a:lnTo>
                  <a:lnTo>
                    <a:pt x="238348" y="3152942"/>
                  </a:lnTo>
                  <a:lnTo>
                    <a:pt x="238275" y="3159538"/>
                  </a:lnTo>
                  <a:lnTo>
                    <a:pt x="238201" y="3166134"/>
                  </a:lnTo>
                  <a:lnTo>
                    <a:pt x="238129" y="3172730"/>
                  </a:lnTo>
                  <a:lnTo>
                    <a:pt x="238060" y="3179326"/>
                  </a:lnTo>
                  <a:lnTo>
                    <a:pt x="237994" y="3185922"/>
                  </a:lnTo>
                  <a:lnTo>
                    <a:pt x="237932" y="3192518"/>
                  </a:lnTo>
                  <a:lnTo>
                    <a:pt x="237874" y="3199115"/>
                  </a:lnTo>
                  <a:lnTo>
                    <a:pt x="237820" y="3205711"/>
                  </a:lnTo>
                  <a:lnTo>
                    <a:pt x="237769" y="3212307"/>
                  </a:lnTo>
                  <a:lnTo>
                    <a:pt x="237721" y="3218903"/>
                  </a:lnTo>
                  <a:lnTo>
                    <a:pt x="237675" y="3225499"/>
                  </a:lnTo>
                  <a:lnTo>
                    <a:pt x="237629" y="3232095"/>
                  </a:lnTo>
                  <a:lnTo>
                    <a:pt x="237582" y="3238691"/>
                  </a:lnTo>
                  <a:lnTo>
                    <a:pt x="237533" y="3245287"/>
                  </a:lnTo>
                  <a:lnTo>
                    <a:pt x="237481" y="3251883"/>
                  </a:lnTo>
                  <a:lnTo>
                    <a:pt x="237425" y="3258480"/>
                  </a:lnTo>
                  <a:lnTo>
                    <a:pt x="237363" y="3265076"/>
                  </a:lnTo>
                  <a:lnTo>
                    <a:pt x="237295" y="3271672"/>
                  </a:lnTo>
                  <a:lnTo>
                    <a:pt x="237221" y="3278268"/>
                  </a:lnTo>
                  <a:lnTo>
                    <a:pt x="237140" y="3284864"/>
                  </a:lnTo>
                  <a:lnTo>
                    <a:pt x="237053" y="3291460"/>
                  </a:lnTo>
                  <a:lnTo>
                    <a:pt x="236961" y="3298056"/>
                  </a:lnTo>
                  <a:lnTo>
                    <a:pt x="236865" y="3304652"/>
                  </a:lnTo>
                  <a:lnTo>
                    <a:pt x="236767" y="3311248"/>
                  </a:lnTo>
                  <a:lnTo>
                    <a:pt x="236667" y="3317845"/>
                  </a:lnTo>
                  <a:lnTo>
                    <a:pt x="236568" y="3324441"/>
                  </a:lnTo>
                  <a:lnTo>
                    <a:pt x="236470" y="3331037"/>
                  </a:lnTo>
                  <a:lnTo>
                    <a:pt x="236375" y="3337633"/>
                  </a:lnTo>
                  <a:lnTo>
                    <a:pt x="236285" y="3344229"/>
                  </a:lnTo>
                  <a:lnTo>
                    <a:pt x="236199" y="3350825"/>
                  </a:lnTo>
                  <a:lnTo>
                    <a:pt x="236119" y="3357421"/>
                  </a:lnTo>
                  <a:lnTo>
                    <a:pt x="236044" y="3364017"/>
                  </a:lnTo>
                  <a:lnTo>
                    <a:pt x="235975" y="3370613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3" name="pg35">
              <a:extLst>
                <a:ext uri="{FF2B5EF4-FFF2-40B4-BE49-F238E27FC236}">
                  <a16:creationId xmlns:a16="http://schemas.microsoft.com/office/drawing/2014/main" id="{A56BEF78-B27F-5B8E-571C-9354575616F4}"/>
                </a:ext>
              </a:extLst>
            </p:cNvPr>
            <p:cNvSpPr/>
            <p:nvPr/>
          </p:nvSpPr>
          <p:spPr>
            <a:xfrm>
              <a:off x="7337298" y="3580485"/>
              <a:ext cx="452066" cy="3399529"/>
            </a:xfrm>
            <a:custGeom>
              <a:avLst/>
              <a:gdLst/>
              <a:ahLst/>
              <a:cxnLst/>
              <a:rect l="0" t="0" r="0" b="0"/>
              <a:pathLst>
                <a:path w="452066" h="3399529">
                  <a:moveTo>
                    <a:pt x="225286" y="3399529"/>
                  </a:moveTo>
                  <a:lnTo>
                    <a:pt x="225164" y="3392877"/>
                  </a:lnTo>
                  <a:lnTo>
                    <a:pt x="225025" y="3386224"/>
                  </a:lnTo>
                  <a:lnTo>
                    <a:pt x="224866" y="3379571"/>
                  </a:lnTo>
                  <a:lnTo>
                    <a:pt x="224687" y="3372919"/>
                  </a:lnTo>
                  <a:lnTo>
                    <a:pt x="224484" y="3366266"/>
                  </a:lnTo>
                  <a:lnTo>
                    <a:pt x="224257" y="3359613"/>
                  </a:lnTo>
                  <a:lnTo>
                    <a:pt x="224002" y="3352961"/>
                  </a:lnTo>
                  <a:lnTo>
                    <a:pt x="223719" y="3346308"/>
                  </a:lnTo>
                  <a:lnTo>
                    <a:pt x="223406" y="3339655"/>
                  </a:lnTo>
                  <a:lnTo>
                    <a:pt x="223061" y="3333002"/>
                  </a:lnTo>
                  <a:lnTo>
                    <a:pt x="222684" y="3326350"/>
                  </a:lnTo>
                  <a:lnTo>
                    <a:pt x="222272" y="3319697"/>
                  </a:lnTo>
                  <a:lnTo>
                    <a:pt x="221829" y="3313044"/>
                  </a:lnTo>
                  <a:lnTo>
                    <a:pt x="221360" y="3306392"/>
                  </a:lnTo>
                  <a:lnTo>
                    <a:pt x="220866" y="3299739"/>
                  </a:lnTo>
                  <a:lnTo>
                    <a:pt x="220354" y="3293086"/>
                  </a:lnTo>
                  <a:lnTo>
                    <a:pt x="219829" y="3286434"/>
                  </a:lnTo>
                  <a:lnTo>
                    <a:pt x="219297" y="3279781"/>
                  </a:lnTo>
                  <a:lnTo>
                    <a:pt x="218766" y="3273128"/>
                  </a:lnTo>
                  <a:lnTo>
                    <a:pt x="218243" y="3266475"/>
                  </a:lnTo>
                  <a:lnTo>
                    <a:pt x="217738" y="3259823"/>
                  </a:lnTo>
                  <a:lnTo>
                    <a:pt x="217260" y="3253170"/>
                  </a:lnTo>
                  <a:lnTo>
                    <a:pt x="216816" y="3246517"/>
                  </a:lnTo>
                  <a:lnTo>
                    <a:pt x="216414" y="3239865"/>
                  </a:lnTo>
                  <a:lnTo>
                    <a:pt x="216059" y="3233212"/>
                  </a:lnTo>
                  <a:lnTo>
                    <a:pt x="215756" y="3226559"/>
                  </a:lnTo>
                  <a:lnTo>
                    <a:pt x="215512" y="3219907"/>
                  </a:lnTo>
                  <a:lnTo>
                    <a:pt x="215330" y="3213254"/>
                  </a:lnTo>
                  <a:lnTo>
                    <a:pt x="215214" y="3206601"/>
                  </a:lnTo>
                  <a:lnTo>
                    <a:pt x="215166" y="3199948"/>
                  </a:lnTo>
                  <a:lnTo>
                    <a:pt x="215194" y="3193296"/>
                  </a:lnTo>
                  <a:lnTo>
                    <a:pt x="215288" y="3186643"/>
                  </a:lnTo>
                  <a:lnTo>
                    <a:pt x="215447" y="3179990"/>
                  </a:lnTo>
                  <a:lnTo>
                    <a:pt x="215666" y="3173338"/>
                  </a:lnTo>
                  <a:lnTo>
                    <a:pt x="215939" y="3166685"/>
                  </a:lnTo>
                  <a:lnTo>
                    <a:pt x="216260" y="3160032"/>
                  </a:lnTo>
                  <a:lnTo>
                    <a:pt x="216620" y="3153380"/>
                  </a:lnTo>
                  <a:lnTo>
                    <a:pt x="217009" y="3146727"/>
                  </a:lnTo>
                  <a:lnTo>
                    <a:pt x="217416" y="3140074"/>
                  </a:lnTo>
                  <a:lnTo>
                    <a:pt x="217831" y="3133421"/>
                  </a:lnTo>
                  <a:lnTo>
                    <a:pt x="218239" y="3126769"/>
                  </a:lnTo>
                  <a:lnTo>
                    <a:pt x="218633" y="3120116"/>
                  </a:lnTo>
                  <a:lnTo>
                    <a:pt x="219003" y="3113463"/>
                  </a:lnTo>
                  <a:lnTo>
                    <a:pt x="219344" y="3106811"/>
                  </a:lnTo>
                  <a:lnTo>
                    <a:pt x="219652" y="3100158"/>
                  </a:lnTo>
                  <a:lnTo>
                    <a:pt x="219925" y="3093505"/>
                  </a:lnTo>
                  <a:lnTo>
                    <a:pt x="220164" y="3086853"/>
                  </a:lnTo>
                  <a:lnTo>
                    <a:pt x="220370" y="3080200"/>
                  </a:lnTo>
                  <a:lnTo>
                    <a:pt x="220545" y="3073547"/>
                  </a:lnTo>
                  <a:lnTo>
                    <a:pt x="220695" y="3066894"/>
                  </a:lnTo>
                  <a:lnTo>
                    <a:pt x="220826" y="3060242"/>
                  </a:lnTo>
                  <a:lnTo>
                    <a:pt x="220943" y="3053589"/>
                  </a:lnTo>
                  <a:lnTo>
                    <a:pt x="221050" y="3046936"/>
                  </a:lnTo>
                  <a:lnTo>
                    <a:pt x="221148" y="3040284"/>
                  </a:lnTo>
                  <a:lnTo>
                    <a:pt x="221240" y="3033631"/>
                  </a:lnTo>
                  <a:lnTo>
                    <a:pt x="221326" y="3026978"/>
                  </a:lnTo>
                  <a:lnTo>
                    <a:pt x="221404" y="3020326"/>
                  </a:lnTo>
                  <a:lnTo>
                    <a:pt x="221473" y="3013673"/>
                  </a:lnTo>
                  <a:lnTo>
                    <a:pt x="221528" y="3007020"/>
                  </a:lnTo>
                  <a:lnTo>
                    <a:pt x="221569" y="3000367"/>
                  </a:lnTo>
                  <a:lnTo>
                    <a:pt x="221593" y="2993715"/>
                  </a:lnTo>
                  <a:lnTo>
                    <a:pt x="221599" y="2987062"/>
                  </a:lnTo>
                  <a:lnTo>
                    <a:pt x="221586" y="2980409"/>
                  </a:lnTo>
                  <a:lnTo>
                    <a:pt x="221557" y="2973757"/>
                  </a:lnTo>
                  <a:lnTo>
                    <a:pt x="221511" y="2967104"/>
                  </a:lnTo>
                  <a:lnTo>
                    <a:pt x="221453" y="2960451"/>
                  </a:lnTo>
                  <a:lnTo>
                    <a:pt x="221385" y="2953799"/>
                  </a:lnTo>
                  <a:lnTo>
                    <a:pt x="221311" y="2947146"/>
                  </a:lnTo>
                  <a:lnTo>
                    <a:pt x="221238" y="2940493"/>
                  </a:lnTo>
                  <a:lnTo>
                    <a:pt x="221169" y="2933840"/>
                  </a:lnTo>
                  <a:lnTo>
                    <a:pt x="221108" y="2927188"/>
                  </a:lnTo>
                  <a:lnTo>
                    <a:pt x="221059" y="2920535"/>
                  </a:lnTo>
                  <a:lnTo>
                    <a:pt x="221025" y="2913882"/>
                  </a:lnTo>
                  <a:lnTo>
                    <a:pt x="221005" y="2907230"/>
                  </a:lnTo>
                  <a:lnTo>
                    <a:pt x="221001" y="2900577"/>
                  </a:lnTo>
                  <a:lnTo>
                    <a:pt x="221012" y="2893924"/>
                  </a:lnTo>
                  <a:lnTo>
                    <a:pt x="221037" y="2887272"/>
                  </a:lnTo>
                  <a:lnTo>
                    <a:pt x="221073" y="2880619"/>
                  </a:lnTo>
                  <a:lnTo>
                    <a:pt x="221116" y="2873966"/>
                  </a:lnTo>
                  <a:lnTo>
                    <a:pt x="221162" y="2867313"/>
                  </a:lnTo>
                  <a:lnTo>
                    <a:pt x="221207" y="2860661"/>
                  </a:lnTo>
                  <a:lnTo>
                    <a:pt x="221249" y="2854008"/>
                  </a:lnTo>
                  <a:lnTo>
                    <a:pt x="221285" y="2847355"/>
                  </a:lnTo>
                  <a:lnTo>
                    <a:pt x="221311" y="2840703"/>
                  </a:lnTo>
                  <a:lnTo>
                    <a:pt x="221327" y="2834050"/>
                  </a:lnTo>
                  <a:lnTo>
                    <a:pt x="221332" y="2827397"/>
                  </a:lnTo>
                  <a:lnTo>
                    <a:pt x="221324" y="2820745"/>
                  </a:lnTo>
                  <a:lnTo>
                    <a:pt x="221307" y="2814092"/>
                  </a:lnTo>
                  <a:lnTo>
                    <a:pt x="221283" y="2807439"/>
                  </a:lnTo>
                  <a:lnTo>
                    <a:pt x="221254" y="2800786"/>
                  </a:lnTo>
                  <a:lnTo>
                    <a:pt x="221221" y="2794134"/>
                  </a:lnTo>
                  <a:lnTo>
                    <a:pt x="221188" y="2787481"/>
                  </a:lnTo>
                  <a:lnTo>
                    <a:pt x="221157" y="2780828"/>
                  </a:lnTo>
                  <a:lnTo>
                    <a:pt x="221127" y="2774176"/>
                  </a:lnTo>
                  <a:lnTo>
                    <a:pt x="221101" y="2767523"/>
                  </a:lnTo>
                  <a:lnTo>
                    <a:pt x="221077" y="2760870"/>
                  </a:lnTo>
                  <a:lnTo>
                    <a:pt x="221054" y="2754218"/>
                  </a:lnTo>
                  <a:lnTo>
                    <a:pt x="221029" y="2747565"/>
                  </a:lnTo>
                  <a:lnTo>
                    <a:pt x="221000" y="2740912"/>
                  </a:lnTo>
                  <a:lnTo>
                    <a:pt x="220963" y="2734259"/>
                  </a:lnTo>
                  <a:lnTo>
                    <a:pt x="220916" y="2727607"/>
                  </a:lnTo>
                  <a:lnTo>
                    <a:pt x="220856" y="2720954"/>
                  </a:lnTo>
                  <a:lnTo>
                    <a:pt x="220781" y="2714301"/>
                  </a:lnTo>
                  <a:lnTo>
                    <a:pt x="220692" y="2707649"/>
                  </a:lnTo>
                  <a:lnTo>
                    <a:pt x="220587" y="2700996"/>
                  </a:lnTo>
                  <a:lnTo>
                    <a:pt x="220466" y="2694343"/>
                  </a:lnTo>
                  <a:lnTo>
                    <a:pt x="220335" y="2687691"/>
                  </a:lnTo>
                  <a:lnTo>
                    <a:pt x="220197" y="2681038"/>
                  </a:lnTo>
                  <a:lnTo>
                    <a:pt x="220056" y="2674385"/>
                  </a:lnTo>
                  <a:lnTo>
                    <a:pt x="219916" y="2667732"/>
                  </a:lnTo>
                  <a:lnTo>
                    <a:pt x="219782" y="2661080"/>
                  </a:lnTo>
                  <a:lnTo>
                    <a:pt x="219659" y="2654427"/>
                  </a:lnTo>
                  <a:lnTo>
                    <a:pt x="219550" y="2647774"/>
                  </a:lnTo>
                  <a:lnTo>
                    <a:pt x="219458" y="2641122"/>
                  </a:lnTo>
                  <a:lnTo>
                    <a:pt x="219388" y="2634469"/>
                  </a:lnTo>
                  <a:lnTo>
                    <a:pt x="219341" y="2627816"/>
                  </a:lnTo>
                  <a:lnTo>
                    <a:pt x="219315" y="2621164"/>
                  </a:lnTo>
                  <a:lnTo>
                    <a:pt x="219309" y="2614511"/>
                  </a:lnTo>
                  <a:lnTo>
                    <a:pt x="219322" y="2607858"/>
                  </a:lnTo>
                  <a:lnTo>
                    <a:pt x="219351" y="2601205"/>
                  </a:lnTo>
                  <a:lnTo>
                    <a:pt x="219392" y="2594553"/>
                  </a:lnTo>
                  <a:lnTo>
                    <a:pt x="219441" y="2587900"/>
                  </a:lnTo>
                  <a:lnTo>
                    <a:pt x="219496" y="2581247"/>
                  </a:lnTo>
                  <a:lnTo>
                    <a:pt x="219550" y="2574595"/>
                  </a:lnTo>
                  <a:lnTo>
                    <a:pt x="219601" y="2567942"/>
                  </a:lnTo>
                  <a:lnTo>
                    <a:pt x="219645" y="2561289"/>
                  </a:lnTo>
                  <a:lnTo>
                    <a:pt x="219680" y="2554637"/>
                  </a:lnTo>
                  <a:lnTo>
                    <a:pt x="219704" y="2547984"/>
                  </a:lnTo>
                  <a:lnTo>
                    <a:pt x="219718" y="2541331"/>
                  </a:lnTo>
                  <a:lnTo>
                    <a:pt x="219722" y="2534678"/>
                  </a:lnTo>
                  <a:lnTo>
                    <a:pt x="219717" y="2528026"/>
                  </a:lnTo>
                  <a:lnTo>
                    <a:pt x="219705" y="2521373"/>
                  </a:lnTo>
                  <a:lnTo>
                    <a:pt x="219688" y="2514720"/>
                  </a:lnTo>
                  <a:lnTo>
                    <a:pt x="219669" y="2508068"/>
                  </a:lnTo>
                  <a:lnTo>
                    <a:pt x="219650" y="2501415"/>
                  </a:lnTo>
                  <a:lnTo>
                    <a:pt x="219633" y="2494762"/>
                  </a:lnTo>
                  <a:lnTo>
                    <a:pt x="219618" y="2488109"/>
                  </a:lnTo>
                  <a:lnTo>
                    <a:pt x="219606" y="2481457"/>
                  </a:lnTo>
                  <a:lnTo>
                    <a:pt x="219595" y="2474804"/>
                  </a:lnTo>
                  <a:lnTo>
                    <a:pt x="219583" y="2468151"/>
                  </a:lnTo>
                  <a:lnTo>
                    <a:pt x="219569" y="2461499"/>
                  </a:lnTo>
                  <a:lnTo>
                    <a:pt x="219549" y="2454846"/>
                  </a:lnTo>
                  <a:lnTo>
                    <a:pt x="219521" y="2448193"/>
                  </a:lnTo>
                  <a:lnTo>
                    <a:pt x="219480" y="2441541"/>
                  </a:lnTo>
                  <a:lnTo>
                    <a:pt x="219427" y="2434888"/>
                  </a:lnTo>
                  <a:lnTo>
                    <a:pt x="219359" y="2428235"/>
                  </a:lnTo>
                  <a:lnTo>
                    <a:pt x="219278" y="2421582"/>
                  </a:lnTo>
                  <a:lnTo>
                    <a:pt x="219185" y="2414930"/>
                  </a:lnTo>
                  <a:lnTo>
                    <a:pt x="219082" y="2408277"/>
                  </a:lnTo>
                  <a:lnTo>
                    <a:pt x="218973" y="2401624"/>
                  </a:lnTo>
                  <a:lnTo>
                    <a:pt x="218862" y="2394972"/>
                  </a:lnTo>
                  <a:lnTo>
                    <a:pt x="218752" y="2388319"/>
                  </a:lnTo>
                  <a:lnTo>
                    <a:pt x="218652" y="2381666"/>
                  </a:lnTo>
                  <a:lnTo>
                    <a:pt x="218564" y="2375014"/>
                  </a:lnTo>
                  <a:lnTo>
                    <a:pt x="218492" y="2368361"/>
                  </a:lnTo>
                  <a:lnTo>
                    <a:pt x="218439" y="2361708"/>
                  </a:lnTo>
                  <a:lnTo>
                    <a:pt x="218406" y="2355055"/>
                  </a:lnTo>
                  <a:lnTo>
                    <a:pt x="218394" y="2348403"/>
                  </a:lnTo>
                  <a:lnTo>
                    <a:pt x="218402" y="2341750"/>
                  </a:lnTo>
                  <a:lnTo>
                    <a:pt x="218429" y="2335097"/>
                  </a:lnTo>
                  <a:lnTo>
                    <a:pt x="218471" y="2328445"/>
                  </a:lnTo>
                  <a:lnTo>
                    <a:pt x="218527" y="2321792"/>
                  </a:lnTo>
                  <a:lnTo>
                    <a:pt x="218592" y="2315139"/>
                  </a:lnTo>
                  <a:lnTo>
                    <a:pt x="218663" y="2308487"/>
                  </a:lnTo>
                  <a:lnTo>
                    <a:pt x="218736" y="2301834"/>
                  </a:lnTo>
                  <a:lnTo>
                    <a:pt x="218811" y="2295181"/>
                  </a:lnTo>
                  <a:lnTo>
                    <a:pt x="218886" y="2288528"/>
                  </a:lnTo>
                  <a:lnTo>
                    <a:pt x="218959" y="2281876"/>
                  </a:lnTo>
                  <a:lnTo>
                    <a:pt x="219030" y="2275223"/>
                  </a:lnTo>
                  <a:lnTo>
                    <a:pt x="219100" y="2268570"/>
                  </a:lnTo>
                  <a:lnTo>
                    <a:pt x="219167" y="2261918"/>
                  </a:lnTo>
                  <a:lnTo>
                    <a:pt x="219232" y="2255265"/>
                  </a:lnTo>
                  <a:lnTo>
                    <a:pt x="219295" y="2248612"/>
                  </a:lnTo>
                  <a:lnTo>
                    <a:pt x="219354" y="2241960"/>
                  </a:lnTo>
                  <a:lnTo>
                    <a:pt x="219410" y="2235307"/>
                  </a:lnTo>
                  <a:lnTo>
                    <a:pt x="219461" y="2228654"/>
                  </a:lnTo>
                  <a:lnTo>
                    <a:pt x="219505" y="2222001"/>
                  </a:lnTo>
                  <a:lnTo>
                    <a:pt x="219540" y="2215349"/>
                  </a:lnTo>
                  <a:lnTo>
                    <a:pt x="219565" y="2208696"/>
                  </a:lnTo>
                  <a:lnTo>
                    <a:pt x="219578" y="2202043"/>
                  </a:lnTo>
                  <a:lnTo>
                    <a:pt x="219576" y="2195391"/>
                  </a:lnTo>
                  <a:lnTo>
                    <a:pt x="219557" y="2188738"/>
                  </a:lnTo>
                  <a:lnTo>
                    <a:pt x="219522" y="2182085"/>
                  </a:lnTo>
                  <a:lnTo>
                    <a:pt x="219470" y="2175433"/>
                  </a:lnTo>
                  <a:lnTo>
                    <a:pt x="219401" y="2168780"/>
                  </a:lnTo>
                  <a:lnTo>
                    <a:pt x="219316" y="2162127"/>
                  </a:lnTo>
                  <a:lnTo>
                    <a:pt x="219215" y="2155474"/>
                  </a:lnTo>
                  <a:lnTo>
                    <a:pt x="219099" y="2148822"/>
                  </a:lnTo>
                  <a:lnTo>
                    <a:pt x="218971" y="2142169"/>
                  </a:lnTo>
                  <a:lnTo>
                    <a:pt x="218832" y="2135516"/>
                  </a:lnTo>
                  <a:lnTo>
                    <a:pt x="218684" y="2128864"/>
                  </a:lnTo>
                  <a:lnTo>
                    <a:pt x="218529" y="2122211"/>
                  </a:lnTo>
                  <a:lnTo>
                    <a:pt x="218370" y="2115558"/>
                  </a:lnTo>
                  <a:lnTo>
                    <a:pt x="218209" y="2108906"/>
                  </a:lnTo>
                  <a:lnTo>
                    <a:pt x="218045" y="2102253"/>
                  </a:lnTo>
                  <a:lnTo>
                    <a:pt x="217879" y="2095600"/>
                  </a:lnTo>
                  <a:lnTo>
                    <a:pt x="217712" y="2088947"/>
                  </a:lnTo>
                  <a:lnTo>
                    <a:pt x="217541" y="2082295"/>
                  </a:lnTo>
                  <a:lnTo>
                    <a:pt x="217367" y="2075642"/>
                  </a:lnTo>
                  <a:lnTo>
                    <a:pt x="217185" y="2068989"/>
                  </a:lnTo>
                  <a:lnTo>
                    <a:pt x="216993" y="2062337"/>
                  </a:lnTo>
                  <a:lnTo>
                    <a:pt x="216791" y="2055684"/>
                  </a:lnTo>
                  <a:lnTo>
                    <a:pt x="216576" y="2049031"/>
                  </a:lnTo>
                  <a:lnTo>
                    <a:pt x="216346" y="2042379"/>
                  </a:lnTo>
                  <a:lnTo>
                    <a:pt x="216103" y="2035726"/>
                  </a:lnTo>
                  <a:lnTo>
                    <a:pt x="215845" y="2029073"/>
                  </a:lnTo>
                  <a:lnTo>
                    <a:pt x="215576" y="2022420"/>
                  </a:lnTo>
                  <a:lnTo>
                    <a:pt x="215296" y="2015768"/>
                  </a:lnTo>
                  <a:lnTo>
                    <a:pt x="215008" y="2009115"/>
                  </a:lnTo>
                  <a:lnTo>
                    <a:pt x="214717" y="2002462"/>
                  </a:lnTo>
                  <a:lnTo>
                    <a:pt x="214425" y="1995810"/>
                  </a:lnTo>
                  <a:lnTo>
                    <a:pt x="214137" y="1989157"/>
                  </a:lnTo>
                  <a:lnTo>
                    <a:pt x="213853" y="1982504"/>
                  </a:lnTo>
                  <a:lnTo>
                    <a:pt x="213575" y="1975852"/>
                  </a:lnTo>
                  <a:lnTo>
                    <a:pt x="213304" y="1969199"/>
                  </a:lnTo>
                  <a:lnTo>
                    <a:pt x="213038" y="1962546"/>
                  </a:lnTo>
                  <a:lnTo>
                    <a:pt x="212777" y="1955893"/>
                  </a:lnTo>
                  <a:lnTo>
                    <a:pt x="212518" y="1949241"/>
                  </a:lnTo>
                  <a:lnTo>
                    <a:pt x="212256" y="1942588"/>
                  </a:lnTo>
                  <a:lnTo>
                    <a:pt x="211989" y="1935935"/>
                  </a:lnTo>
                  <a:lnTo>
                    <a:pt x="211712" y="1929283"/>
                  </a:lnTo>
                  <a:lnTo>
                    <a:pt x="211422" y="1922630"/>
                  </a:lnTo>
                  <a:lnTo>
                    <a:pt x="211116" y="1915977"/>
                  </a:lnTo>
                  <a:lnTo>
                    <a:pt x="210791" y="1909325"/>
                  </a:lnTo>
                  <a:lnTo>
                    <a:pt x="210444" y="1902672"/>
                  </a:lnTo>
                  <a:lnTo>
                    <a:pt x="210074" y="1896019"/>
                  </a:lnTo>
                  <a:lnTo>
                    <a:pt x="209681" y="1889366"/>
                  </a:lnTo>
                  <a:lnTo>
                    <a:pt x="209260" y="1882714"/>
                  </a:lnTo>
                  <a:lnTo>
                    <a:pt x="208813" y="1876061"/>
                  </a:lnTo>
                  <a:lnTo>
                    <a:pt x="208343" y="1869408"/>
                  </a:lnTo>
                  <a:lnTo>
                    <a:pt x="207850" y="1862756"/>
                  </a:lnTo>
                  <a:lnTo>
                    <a:pt x="207335" y="1856103"/>
                  </a:lnTo>
                  <a:lnTo>
                    <a:pt x="206801" y="1849450"/>
                  </a:lnTo>
                  <a:lnTo>
                    <a:pt x="206249" y="1842798"/>
                  </a:lnTo>
                  <a:lnTo>
                    <a:pt x="205682" y="1836145"/>
                  </a:lnTo>
                  <a:lnTo>
                    <a:pt x="205101" y="1829492"/>
                  </a:lnTo>
                  <a:lnTo>
                    <a:pt x="204508" y="1822839"/>
                  </a:lnTo>
                  <a:lnTo>
                    <a:pt x="203905" y="1816187"/>
                  </a:lnTo>
                  <a:lnTo>
                    <a:pt x="203296" y="1809534"/>
                  </a:lnTo>
                  <a:lnTo>
                    <a:pt x="202680" y="1802881"/>
                  </a:lnTo>
                  <a:lnTo>
                    <a:pt x="202059" y="1796229"/>
                  </a:lnTo>
                  <a:lnTo>
                    <a:pt x="201433" y="1789576"/>
                  </a:lnTo>
                  <a:lnTo>
                    <a:pt x="200801" y="1782923"/>
                  </a:lnTo>
                  <a:lnTo>
                    <a:pt x="200162" y="1776271"/>
                  </a:lnTo>
                  <a:lnTo>
                    <a:pt x="199514" y="1769618"/>
                  </a:lnTo>
                  <a:lnTo>
                    <a:pt x="198853" y="1762965"/>
                  </a:lnTo>
                  <a:lnTo>
                    <a:pt x="198174" y="1756312"/>
                  </a:lnTo>
                  <a:lnTo>
                    <a:pt x="197475" y="1749660"/>
                  </a:lnTo>
                  <a:lnTo>
                    <a:pt x="196752" y="1743007"/>
                  </a:lnTo>
                  <a:lnTo>
                    <a:pt x="196001" y="1736354"/>
                  </a:lnTo>
                  <a:lnTo>
                    <a:pt x="195218" y="1729702"/>
                  </a:lnTo>
                  <a:lnTo>
                    <a:pt x="194401" y="1723049"/>
                  </a:lnTo>
                  <a:lnTo>
                    <a:pt x="193548" y="1716396"/>
                  </a:lnTo>
                  <a:lnTo>
                    <a:pt x="192657" y="1709744"/>
                  </a:lnTo>
                  <a:lnTo>
                    <a:pt x="191730" y="1703091"/>
                  </a:lnTo>
                  <a:lnTo>
                    <a:pt x="190764" y="1696438"/>
                  </a:lnTo>
                  <a:lnTo>
                    <a:pt x="189763" y="1689785"/>
                  </a:lnTo>
                  <a:lnTo>
                    <a:pt x="188734" y="1683133"/>
                  </a:lnTo>
                  <a:lnTo>
                    <a:pt x="187684" y="1676480"/>
                  </a:lnTo>
                  <a:lnTo>
                    <a:pt x="186618" y="1669827"/>
                  </a:lnTo>
                  <a:lnTo>
                    <a:pt x="185546" y="1663175"/>
                  </a:lnTo>
                  <a:lnTo>
                    <a:pt x="184476" y="1656522"/>
                  </a:lnTo>
                  <a:lnTo>
                    <a:pt x="183417" y="1649869"/>
                  </a:lnTo>
                  <a:lnTo>
                    <a:pt x="182376" y="1643217"/>
                  </a:lnTo>
                  <a:lnTo>
                    <a:pt x="181362" y="1636564"/>
                  </a:lnTo>
                  <a:lnTo>
                    <a:pt x="180383" y="1629911"/>
                  </a:lnTo>
                  <a:lnTo>
                    <a:pt x="179438" y="1623258"/>
                  </a:lnTo>
                  <a:lnTo>
                    <a:pt x="178525" y="1616606"/>
                  </a:lnTo>
                  <a:lnTo>
                    <a:pt x="177637" y="1609953"/>
                  </a:lnTo>
                  <a:lnTo>
                    <a:pt x="176765" y="1603300"/>
                  </a:lnTo>
                  <a:lnTo>
                    <a:pt x="175897" y="1596648"/>
                  </a:lnTo>
                  <a:lnTo>
                    <a:pt x="175015" y="1589995"/>
                  </a:lnTo>
                  <a:lnTo>
                    <a:pt x="174102" y="1583342"/>
                  </a:lnTo>
                  <a:lnTo>
                    <a:pt x="173137" y="1576690"/>
                  </a:lnTo>
                  <a:lnTo>
                    <a:pt x="172090" y="1570037"/>
                  </a:lnTo>
                  <a:lnTo>
                    <a:pt x="170942" y="1563384"/>
                  </a:lnTo>
                  <a:lnTo>
                    <a:pt x="169680" y="1556731"/>
                  </a:lnTo>
                  <a:lnTo>
                    <a:pt x="168290" y="1550079"/>
                  </a:lnTo>
                  <a:lnTo>
                    <a:pt x="166766" y="1543426"/>
                  </a:lnTo>
                  <a:lnTo>
                    <a:pt x="165103" y="1536773"/>
                  </a:lnTo>
                  <a:lnTo>
                    <a:pt x="163305" y="1530121"/>
                  </a:lnTo>
                  <a:lnTo>
                    <a:pt x="161378" y="1523468"/>
                  </a:lnTo>
                  <a:lnTo>
                    <a:pt x="159335" y="1516815"/>
                  </a:lnTo>
                  <a:lnTo>
                    <a:pt x="157189" y="1510163"/>
                  </a:lnTo>
                  <a:lnTo>
                    <a:pt x="154959" y="1503510"/>
                  </a:lnTo>
                  <a:lnTo>
                    <a:pt x="152676" y="1496857"/>
                  </a:lnTo>
                  <a:lnTo>
                    <a:pt x="150364" y="1490204"/>
                  </a:lnTo>
                  <a:lnTo>
                    <a:pt x="148041" y="1483552"/>
                  </a:lnTo>
                  <a:lnTo>
                    <a:pt x="145727" y="1476899"/>
                  </a:lnTo>
                  <a:lnTo>
                    <a:pt x="143433" y="1470246"/>
                  </a:lnTo>
                  <a:lnTo>
                    <a:pt x="141171" y="1463594"/>
                  </a:lnTo>
                  <a:lnTo>
                    <a:pt x="138944" y="1456941"/>
                  </a:lnTo>
                  <a:lnTo>
                    <a:pt x="136751" y="1450288"/>
                  </a:lnTo>
                  <a:lnTo>
                    <a:pt x="134587" y="1443636"/>
                  </a:lnTo>
                  <a:lnTo>
                    <a:pt x="132434" y="1436983"/>
                  </a:lnTo>
                  <a:lnTo>
                    <a:pt x="130274" y="1430330"/>
                  </a:lnTo>
                  <a:lnTo>
                    <a:pt x="128088" y="1423677"/>
                  </a:lnTo>
                  <a:lnTo>
                    <a:pt x="125856" y="1417025"/>
                  </a:lnTo>
                  <a:lnTo>
                    <a:pt x="123557" y="1410372"/>
                  </a:lnTo>
                  <a:lnTo>
                    <a:pt x="121175" y="1403719"/>
                  </a:lnTo>
                  <a:lnTo>
                    <a:pt x="118697" y="1397067"/>
                  </a:lnTo>
                  <a:lnTo>
                    <a:pt x="116114" y="1390414"/>
                  </a:lnTo>
                  <a:lnTo>
                    <a:pt x="113416" y="1383761"/>
                  </a:lnTo>
                  <a:lnTo>
                    <a:pt x="110607" y="1377109"/>
                  </a:lnTo>
                  <a:lnTo>
                    <a:pt x="107708" y="1370456"/>
                  </a:lnTo>
                  <a:lnTo>
                    <a:pt x="104732" y="1363803"/>
                  </a:lnTo>
                  <a:lnTo>
                    <a:pt x="101700" y="1357150"/>
                  </a:lnTo>
                  <a:lnTo>
                    <a:pt x="98632" y="1350498"/>
                  </a:lnTo>
                  <a:lnTo>
                    <a:pt x="95550" y="1343845"/>
                  </a:lnTo>
                  <a:lnTo>
                    <a:pt x="92473" y="1337192"/>
                  </a:lnTo>
                  <a:lnTo>
                    <a:pt x="89419" y="1330540"/>
                  </a:lnTo>
                  <a:lnTo>
                    <a:pt x="86403" y="1323887"/>
                  </a:lnTo>
                  <a:lnTo>
                    <a:pt x="83443" y="1317234"/>
                  </a:lnTo>
                  <a:lnTo>
                    <a:pt x="80538" y="1310582"/>
                  </a:lnTo>
                  <a:lnTo>
                    <a:pt x="77690" y="1303929"/>
                  </a:lnTo>
                  <a:lnTo>
                    <a:pt x="74898" y="1297276"/>
                  </a:lnTo>
                  <a:lnTo>
                    <a:pt x="72160" y="1290623"/>
                  </a:lnTo>
                  <a:lnTo>
                    <a:pt x="69472" y="1283971"/>
                  </a:lnTo>
                  <a:lnTo>
                    <a:pt x="66831" y="1277318"/>
                  </a:lnTo>
                  <a:lnTo>
                    <a:pt x="64234" y="1270665"/>
                  </a:lnTo>
                  <a:lnTo>
                    <a:pt x="61680" y="1264013"/>
                  </a:lnTo>
                  <a:lnTo>
                    <a:pt x="59170" y="1257360"/>
                  </a:lnTo>
                  <a:lnTo>
                    <a:pt x="56703" y="1250707"/>
                  </a:lnTo>
                  <a:lnTo>
                    <a:pt x="54274" y="1244054"/>
                  </a:lnTo>
                  <a:lnTo>
                    <a:pt x="51883" y="1237402"/>
                  </a:lnTo>
                  <a:lnTo>
                    <a:pt x="49526" y="1230749"/>
                  </a:lnTo>
                  <a:lnTo>
                    <a:pt x="47198" y="1224096"/>
                  </a:lnTo>
                  <a:lnTo>
                    <a:pt x="44895" y="1217444"/>
                  </a:lnTo>
                  <a:lnTo>
                    <a:pt x="42610" y="1210791"/>
                  </a:lnTo>
                  <a:lnTo>
                    <a:pt x="40336" y="1204138"/>
                  </a:lnTo>
                  <a:lnTo>
                    <a:pt x="38066" y="1197486"/>
                  </a:lnTo>
                  <a:lnTo>
                    <a:pt x="35796" y="1190833"/>
                  </a:lnTo>
                  <a:lnTo>
                    <a:pt x="33523" y="1184180"/>
                  </a:lnTo>
                  <a:lnTo>
                    <a:pt x="31248" y="1177527"/>
                  </a:lnTo>
                  <a:lnTo>
                    <a:pt x="28976" y="1170875"/>
                  </a:lnTo>
                  <a:lnTo>
                    <a:pt x="26716" y="1164222"/>
                  </a:lnTo>
                  <a:lnTo>
                    <a:pt x="24476" y="1157569"/>
                  </a:lnTo>
                  <a:lnTo>
                    <a:pt x="22270" y="1150917"/>
                  </a:lnTo>
                  <a:lnTo>
                    <a:pt x="20111" y="1144264"/>
                  </a:lnTo>
                  <a:lnTo>
                    <a:pt x="18014" y="1137611"/>
                  </a:lnTo>
                  <a:lnTo>
                    <a:pt x="16001" y="1130959"/>
                  </a:lnTo>
                  <a:lnTo>
                    <a:pt x="14082" y="1124306"/>
                  </a:lnTo>
                  <a:lnTo>
                    <a:pt x="12264" y="1117653"/>
                  </a:lnTo>
                  <a:lnTo>
                    <a:pt x="10555" y="1111000"/>
                  </a:lnTo>
                  <a:lnTo>
                    <a:pt x="8962" y="1104348"/>
                  </a:lnTo>
                  <a:lnTo>
                    <a:pt x="7490" y="1097695"/>
                  </a:lnTo>
                  <a:lnTo>
                    <a:pt x="6142" y="1091042"/>
                  </a:lnTo>
                  <a:lnTo>
                    <a:pt x="4920" y="1084390"/>
                  </a:lnTo>
                  <a:lnTo>
                    <a:pt x="3825" y="1077737"/>
                  </a:lnTo>
                  <a:lnTo>
                    <a:pt x="2867" y="1071084"/>
                  </a:lnTo>
                  <a:lnTo>
                    <a:pt x="2049" y="1064432"/>
                  </a:lnTo>
                  <a:lnTo>
                    <a:pt x="1365" y="1057779"/>
                  </a:lnTo>
                  <a:lnTo>
                    <a:pt x="815" y="1051126"/>
                  </a:lnTo>
                  <a:lnTo>
                    <a:pt x="402" y="1044473"/>
                  </a:lnTo>
                  <a:lnTo>
                    <a:pt x="130" y="1037821"/>
                  </a:lnTo>
                  <a:lnTo>
                    <a:pt x="0" y="1031168"/>
                  </a:lnTo>
                  <a:lnTo>
                    <a:pt x="12" y="1024515"/>
                  </a:lnTo>
                  <a:lnTo>
                    <a:pt x="168" y="1017863"/>
                  </a:lnTo>
                  <a:lnTo>
                    <a:pt x="467" y="1011210"/>
                  </a:lnTo>
                  <a:lnTo>
                    <a:pt x="924" y="1004557"/>
                  </a:lnTo>
                  <a:lnTo>
                    <a:pt x="1518" y="997905"/>
                  </a:lnTo>
                  <a:lnTo>
                    <a:pt x="2242" y="991252"/>
                  </a:lnTo>
                  <a:lnTo>
                    <a:pt x="3094" y="984599"/>
                  </a:lnTo>
                  <a:lnTo>
                    <a:pt x="4068" y="977946"/>
                  </a:lnTo>
                  <a:lnTo>
                    <a:pt x="5161" y="971294"/>
                  </a:lnTo>
                  <a:lnTo>
                    <a:pt x="6370" y="964641"/>
                  </a:lnTo>
                  <a:lnTo>
                    <a:pt x="7694" y="957988"/>
                  </a:lnTo>
                  <a:lnTo>
                    <a:pt x="9134" y="951336"/>
                  </a:lnTo>
                  <a:lnTo>
                    <a:pt x="10701" y="944683"/>
                  </a:lnTo>
                  <a:lnTo>
                    <a:pt x="12396" y="938030"/>
                  </a:lnTo>
                  <a:lnTo>
                    <a:pt x="14218" y="931378"/>
                  </a:lnTo>
                  <a:lnTo>
                    <a:pt x="16172" y="924725"/>
                  </a:lnTo>
                  <a:lnTo>
                    <a:pt x="18261" y="918072"/>
                  </a:lnTo>
                  <a:lnTo>
                    <a:pt x="20489" y="911419"/>
                  </a:lnTo>
                  <a:lnTo>
                    <a:pt x="22857" y="904767"/>
                  </a:lnTo>
                  <a:lnTo>
                    <a:pt x="25364" y="898114"/>
                  </a:lnTo>
                  <a:lnTo>
                    <a:pt x="28003" y="891461"/>
                  </a:lnTo>
                  <a:lnTo>
                    <a:pt x="30772" y="884809"/>
                  </a:lnTo>
                  <a:lnTo>
                    <a:pt x="33664" y="878156"/>
                  </a:lnTo>
                  <a:lnTo>
                    <a:pt x="36650" y="871503"/>
                  </a:lnTo>
                  <a:lnTo>
                    <a:pt x="39712" y="864851"/>
                  </a:lnTo>
                  <a:lnTo>
                    <a:pt x="42827" y="858198"/>
                  </a:lnTo>
                  <a:lnTo>
                    <a:pt x="45977" y="851545"/>
                  </a:lnTo>
                  <a:lnTo>
                    <a:pt x="49138" y="844892"/>
                  </a:lnTo>
                  <a:lnTo>
                    <a:pt x="52292" y="838240"/>
                  </a:lnTo>
                  <a:lnTo>
                    <a:pt x="55420" y="831587"/>
                  </a:lnTo>
                  <a:lnTo>
                    <a:pt x="58507" y="824934"/>
                  </a:lnTo>
                  <a:lnTo>
                    <a:pt x="61533" y="818282"/>
                  </a:lnTo>
                  <a:lnTo>
                    <a:pt x="64495" y="811629"/>
                  </a:lnTo>
                  <a:lnTo>
                    <a:pt x="67391" y="804976"/>
                  </a:lnTo>
                  <a:lnTo>
                    <a:pt x="70221" y="798324"/>
                  </a:lnTo>
                  <a:lnTo>
                    <a:pt x="72990" y="791671"/>
                  </a:lnTo>
                  <a:lnTo>
                    <a:pt x="75702" y="785018"/>
                  </a:lnTo>
                  <a:lnTo>
                    <a:pt x="78363" y="778365"/>
                  </a:lnTo>
                  <a:lnTo>
                    <a:pt x="80981" y="771713"/>
                  </a:lnTo>
                  <a:lnTo>
                    <a:pt x="83563" y="765060"/>
                  </a:lnTo>
                  <a:lnTo>
                    <a:pt x="86111" y="758407"/>
                  </a:lnTo>
                  <a:lnTo>
                    <a:pt x="88632" y="751755"/>
                  </a:lnTo>
                  <a:lnTo>
                    <a:pt x="91129" y="745102"/>
                  </a:lnTo>
                  <a:lnTo>
                    <a:pt x="93602" y="738449"/>
                  </a:lnTo>
                  <a:lnTo>
                    <a:pt x="96053" y="731797"/>
                  </a:lnTo>
                  <a:lnTo>
                    <a:pt x="98479" y="725144"/>
                  </a:lnTo>
                  <a:lnTo>
                    <a:pt x="100881" y="718491"/>
                  </a:lnTo>
                  <a:lnTo>
                    <a:pt x="103257" y="711838"/>
                  </a:lnTo>
                  <a:lnTo>
                    <a:pt x="105607" y="705186"/>
                  </a:lnTo>
                  <a:lnTo>
                    <a:pt x="107933" y="698533"/>
                  </a:lnTo>
                  <a:lnTo>
                    <a:pt x="110234" y="691880"/>
                  </a:lnTo>
                  <a:lnTo>
                    <a:pt x="112515" y="685228"/>
                  </a:lnTo>
                  <a:lnTo>
                    <a:pt x="114778" y="678575"/>
                  </a:lnTo>
                  <a:lnTo>
                    <a:pt x="117026" y="671922"/>
                  </a:lnTo>
                  <a:lnTo>
                    <a:pt x="119260" y="665270"/>
                  </a:lnTo>
                  <a:lnTo>
                    <a:pt x="121481" y="658617"/>
                  </a:lnTo>
                  <a:lnTo>
                    <a:pt x="123690" y="651964"/>
                  </a:lnTo>
                  <a:lnTo>
                    <a:pt x="125885" y="645311"/>
                  </a:lnTo>
                  <a:lnTo>
                    <a:pt x="128065" y="638659"/>
                  </a:lnTo>
                  <a:lnTo>
                    <a:pt x="130230" y="632006"/>
                  </a:lnTo>
                  <a:lnTo>
                    <a:pt x="132380" y="625353"/>
                  </a:lnTo>
                  <a:lnTo>
                    <a:pt x="134517" y="618701"/>
                  </a:lnTo>
                  <a:lnTo>
                    <a:pt x="136647" y="612048"/>
                  </a:lnTo>
                  <a:lnTo>
                    <a:pt x="138774" y="605395"/>
                  </a:lnTo>
                  <a:lnTo>
                    <a:pt x="140907" y="598743"/>
                  </a:lnTo>
                  <a:lnTo>
                    <a:pt x="143055" y="592090"/>
                  </a:lnTo>
                  <a:lnTo>
                    <a:pt x="145228" y="585437"/>
                  </a:lnTo>
                  <a:lnTo>
                    <a:pt x="147436" y="578784"/>
                  </a:lnTo>
                  <a:lnTo>
                    <a:pt x="149690" y="572132"/>
                  </a:lnTo>
                  <a:lnTo>
                    <a:pt x="152005" y="565479"/>
                  </a:lnTo>
                  <a:lnTo>
                    <a:pt x="154380" y="558826"/>
                  </a:lnTo>
                  <a:lnTo>
                    <a:pt x="156816" y="552174"/>
                  </a:lnTo>
                  <a:lnTo>
                    <a:pt x="159312" y="545521"/>
                  </a:lnTo>
                  <a:lnTo>
                    <a:pt x="161862" y="538868"/>
                  </a:lnTo>
                  <a:lnTo>
                    <a:pt x="164455" y="532216"/>
                  </a:lnTo>
                  <a:lnTo>
                    <a:pt x="167078" y="525563"/>
                  </a:lnTo>
                  <a:lnTo>
                    <a:pt x="169716" y="518910"/>
                  </a:lnTo>
                  <a:lnTo>
                    <a:pt x="172351" y="512257"/>
                  </a:lnTo>
                  <a:lnTo>
                    <a:pt x="174958" y="505605"/>
                  </a:lnTo>
                  <a:lnTo>
                    <a:pt x="177516" y="498952"/>
                  </a:lnTo>
                  <a:lnTo>
                    <a:pt x="180007" y="492299"/>
                  </a:lnTo>
                  <a:lnTo>
                    <a:pt x="182416" y="485647"/>
                  </a:lnTo>
                  <a:lnTo>
                    <a:pt x="184731" y="478994"/>
                  </a:lnTo>
                  <a:lnTo>
                    <a:pt x="186941" y="472341"/>
                  </a:lnTo>
                  <a:lnTo>
                    <a:pt x="189042" y="465689"/>
                  </a:lnTo>
                  <a:lnTo>
                    <a:pt x="191030" y="459036"/>
                  </a:lnTo>
                  <a:lnTo>
                    <a:pt x="192908" y="452383"/>
                  </a:lnTo>
                  <a:lnTo>
                    <a:pt x="194673" y="445730"/>
                  </a:lnTo>
                  <a:lnTo>
                    <a:pt x="196332" y="439078"/>
                  </a:lnTo>
                  <a:lnTo>
                    <a:pt x="197901" y="432425"/>
                  </a:lnTo>
                  <a:lnTo>
                    <a:pt x="199388" y="425772"/>
                  </a:lnTo>
                  <a:lnTo>
                    <a:pt x="200801" y="419120"/>
                  </a:lnTo>
                  <a:lnTo>
                    <a:pt x="202147" y="412467"/>
                  </a:lnTo>
                  <a:lnTo>
                    <a:pt x="203430" y="405814"/>
                  </a:lnTo>
                  <a:lnTo>
                    <a:pt x="204655" y="399162"/>
                  </a:lnTo>
                  <a:lnTo>
                    <a:pt x="205823" y="392509"/>
                  </a:lnTo>
                  <a:lnTo>
                    <a:pt x="206934" y="385856"/>
                  </a:lnTo>
                  <a:lnTo>
                    <a:pt x="207980" y="379203"/>
                  </a:lnTo>
                  <a:lnTo>
                    <a:pt x="208967" y="372551"/>
                  </a:lnTo>
                  <a:lnTo>
                    <a:pt x="209893" y="365898"/>
                  </a:lnTo>
                  <a:lnTo>
                    <a:pt x="210757" y="359245"/>
                  </a:lnTo>
                  <a:lnTo>
                    <a:pt x="211559" y="352593"/>
                  </a:lnTo>
                  <a:lnTo>
                    <a:pt x="212302" y="345940"/>
                  </a:lnTo>
                  <a:lnTo>
                    <a:pt x="212987" y="339287"/>
                  </a:lnTo>
                  <a:lnTo>
                    <a:pt x="213619" y="332635"/>
                  </a:lnTo>
                  <a:lnTo>
                    <a:pt x="214204" y="325982"/>
                  </a:lnTo>
                  <a:lnTo>
                    <a:pt x="214747" y="319329"/>
                  </a:lnTo>
                  <a:lnTo>
                    <a:pt x="215256" y="312676"/>
                  </a:lnTo>
                  <a:lnTo>
                    <a:pt x="215744" y="306024"/>
                  </a:lnTo>
                  <a:lnTo>
                    <a:pt x="216216" y="299371"/>
                  </a:lnTo>
                  <a:lnTo>
                    <a:pt x="216680" y="292718"/>
                  </a:lnTo>
                  <a:lnTo>
                    <a:pt x="217143" y="286066"/>
                  </a:lnTo>
                  <a:lnTo>
                    <a:pt x="217608" y="279413"/>
                  </a:lnTo>
                  <a:lnTo>
                    <a:pt x="218079" y="272760"/>
                  </a:lnTo>
                  <a:lnTo>
                    <a:pt x="218557" y="266108"/>
                  </a:lnTo>
                  <a:lnTo>
                    <a:pt x="219042" y="259455"/>
                  </a:lnTo>
                  <a:lnTo>
                    <a:pt x="219534" y="252802"/>
                  </a:lnTo>
                  <a:lnTo>
                    <a:pt x="220027" y="246149"/>
                  </a:lnTo>
                  <a:lnTo>
                    <a:pt x="220518" y="239497"/>
                  </a:lnTo>
                  <a:lnTo>
                    <a:pt x="221003" y="232844"/>
                  </a:lnTo>
                  <a:lnTo>
                    <a:pt x="221477" y="226191"/>
                  </a:lnTo>
                  <a:lnTo>
                    <a:pt x="221935" y="219539"/>
                  </a:lnTo>
                  <a:lnTo>
                    <a:pt x="222373" y="212886"/>
                  </a:lnTo>
                  <a:lnTo>
                    <a:pt x="222786" y="206233"/>
                  </a:lnTo>
                  <a:lnTo>
                    <a:pt x="223172" y="199581"/>
                  </a:lnTo>
                  <a:lnTo>
                    <a:pt x="223525" y="192928"/>
                  </a:lnTo>
                  <a:lnTo>
                    <a:pt x="223844" y="186275"/>
                  </a:lnTo>
                  <a:lnTo>
                    <a:pt x="224131" y="179622"/>
                  </a:lnTo>
                  <a:lnTo>
                    <a:pt x="224385" y="172970"/>
                  </a:lnTo>
                  <a:lnTo>
                    <a:pt x="224605" y="166317"/>
                  </a:lnTo>
                  <a:lnTo>
                    <a:pt x="224795" y="159664"/>
                  </a:lnTo>
                  <a:lnTo>
                    <a:pt x="224954" y="153012"/>
                  </a:lnTo>
                  <a:lnTo>
                    <a:pt x="225085" y="146359"/>
                  </a:lnTo>
                  <a:lnTo>
                    <a:pt x="225189" y="139706"/>
                  </a:lnTo>
                  <a:lnTo>
                    <a:pt x="225268" y="133054"/>
                  </a:lnTo>
                  <a:lnTo>
                    <a:pt x="225324" y="126401"/>
                  </a:lnTo>
                  <a:lnTo>
                    <a:pt x="225362" y="119748"/>
                  </a:lnTo>
                  <a:lnTo>
                    <a:pt x="225383" y="113095"/>
                  </a:lnTo>
                  <a:lnTo>
                    <a:pt x="225392" y="106443"/>
                  </a:lnTo>
                  <a:lnTo>
                    <a:pt x="225390" y="99790"/>
                  </a:lnTo>
                  <a:lnTo>
                    <a:pt x="225380" y="93137"/>
                  </a:lnTo>
                  <a:lnTo>
                    <a:pt x="225366" y="86485"/>
                  </a:lnTo>
                  <a:lnTo>
                    <a:pt x="225349" y="79832"/>
                  </a:lnTo>
                  <a:lnTo>
                    <a:pt x="225332" y="73179"/>
                  </a:lnTo>
                  <a:lnTo>
                    <a:pt x="225319" y="66527"/>
                  </a:lnTo>
                  <a:lnTo>
                    <a:pt x="225310" y="59874"/>
                  </a:lnTo>
                  <a:lnTo>
                    <a:pt x="225307" y="53221"/>
                  </a:lnTo>
                  <a:lnTo>
                    <a:pt x="225311" y="46568"/>
                  </a:lnTo>
                  <a:lnTo>
                    <a:pt x="225322" y="39916"/>
                  </a:lnTo>
                  <a:lnTo>
                    <a:pt x="225341" y="33263"/>
                  </a:lnTo>
                  <a:lnTo>
                    <a:pt x="225367" y="26610"/>
                  </a:lnTo>
                  <a:lnTo>
                    <a:pt x="225399" y="19958"/>
                  </a:lnTo>
                  <a:lnTo>
                    <a:pt x="225436" y="13305"/>
                  </a:lnTo>
                  <a:lnTo>
                    <a:pt x="225478" y="6652"/>
                  </a:lnTo>
                  <a:lnTo>
                    <a:pt x="225523" y="0"/>
                  </a:lnTo>
                  <a:lnTo>
                    <a:pt x="226542" y="0"/>
                  </a:lnTo>
                  <a:lnTo>
                    <a:pt x="226588" y="6652"/>
                  </a:lnTo>
                  <a:lnTo>
                    <a:pt x="226630" y="13305"/>
                  </a:lnTo>
                  <a:lnTo>
                    <a:pt x="226667" y="19958"/>
                  </a:lnTo>
                  <a:lnTo>
                    <a:pt x="226699" y="26610"/>
                  </a:lnTo>
                  <a:lnTo>
                    <a:pt x="226725" y="33263"/>
                  </a:lnTo>
                  <a:lnTo>
                    <a:pt x="226744" y="39916"/>
                  </a:lnTo>
                  <a:lnTo>
                    <a:pt x="226755" y="46568"/>
                  </a:lnTo>
                  <a:lnTo>
                    <a:pt x="226759" y="53221"/>
                  </a:lnTo>
                  <a:lnTo>
                    <a:pt x="226756" y="59874"/>
                  </a:lnTo>
                  <a:lnTo>
                    <a:pt x="226747" y="66527"/>
                  </a:lnTo>
                  <a:lnTo>
                    <a:pt x="226733" y="73179"/>
                  </a:lnTo>
                  <a:lnTo>
                    <a:pt x="226717" y="79832"/>
                  </a:lnTo>
                  <a:lnTo>
                    <a:pt x="226700" y="86485"/>
                  </a:lnTo>
                  <a:lnTo>
                    <a:pt x="226685" y="93137"/>
                  </a:lnTo>
                  <a:lnTo>
                    <a:pt x="226676" y="99790"/>
                  </a:lnTo>
                  <a:lnTo>
                    <a:pt x="226674" y="106443"/>
                  </a:lnTo>
                  <a:lnTo>
                    <a:pt x="226682" y="113095"/>
                  </a:lnTo>
                  <a:lnTo>
                    <a:pt x="226704" y="119748"/>
                  </a:lnTo>
                  <a:lnTo>
                    <a:pt x="226741" y="126401"/>
                  </a:lnTo>
                  <a:lnTo>
                    <a:pt x="226797" y="133054"/>
                  </a:lnTo>
                  <a:lnTo>
                    <a:pt x="226876" y="139706"/>
                  </a:lnTo>
                  <a:lnTo>
                    <a:pt x="226981" y="146359"/>
                  </a:lnTo>
                  <a:lnTo>
                    <a:pt x="227112" y="153012"/>
                  </a:lnTo>
                  <a:lnTo>
                    <a:pt x="227271" y="159664"/>
                  </a:lnTo>
                  <a:lnTo>
                    <a:pt x="227460" y="166317"/>
                  </a:lnTo>
                  <a:lnTo>
                    <a:pt x="227681" y="172970"/>
                  </a:lnTo>
                  <a:lnTo>
                    <a:pt x="227935" y="179622"/>
                  </a:lnTo>
                  <a:lnTo>
                    <a:pt x="228221" y="186275"/>
                  </a:lnTo>
                  <a:lnTo>
                    <a:pt x="228541" y="192928"/>
                  </a:lnTo>
                  <a:lnTo>
                    <a:pt x="228893" y="199581"/>
                  </a:lnTo>
                  <a:lnTo>
                    <a:pt x="229280" y="206233"/>
                  </a:lnTo>
                  <a:lnTo>
                    <a:pt x="229693" y="212886"/>
                  </a:lnTo>
                  <a:lnTo>
                    <a:pt x="230131" y="219539"/>
                  </a:lnTo>
                  <a:lnTo>
                    <a:pt x="230589" y="226191"/>
                  </a:lnTo>
                  <a:lnTo>
                    <a:pt x="231062" y="232844"/>
                  </a:lnTo>
                  <a:lnTo>
                    <a:pt x="231547" y="239497"/>
                  </a:lnTo>
                  <a:lnTo>
                    <a:pt x="232039" y="246149"/>
                  </a:lnTo>
                  <a:lnTo>
                    <a:pt x="232532" y="252802"/>
                  </a:lnTo>
                  <a:lnTo>
                    <a:pt x="233024" y="259455"/>
                  </a:lnTo>
                  <a:lnTo>
                    <a:pt x="233509" y="266108"/>
                  </a:lnTo>
                  <a:lnTo>
                    <a:pt x="233987" y="272760"/>
                  </a:lnTo>
                  <a:lnTo>
                    <a:pt x="234458" y="279413"/>
                  </a:lnTo>
                  <a:lnTo>
                    <a:pt x="234923" y="286066"/>
                  </a:lnTo>
                  <a:lnTo>
                    <a:pt x="235385" y="292718"/>
                  </a:lnTo>
                  <a:lnTo>
                    <a:pt x="235850" y="299371"/>
                  </a:lnTo>
                  <a:lnTo>
                    <a:pt x="236322" y="306024"/>
                  </a:lnTo>
                  <a:lnTo>
                    <a:pt x="236809" y="312676"/>
                  </a:lnTo>
                  <a:lnTo>
                    <a:pt x="237319" y="319329"/>
                  </a:lnTo>
                  <a:lnTo>
                    <a:pt x="237861" y="325982"/>
                  </a:lnTo>
                  <a:lnTo>
                    <a:pt x="238446" y="332635"/>
                  </a:lnTo>
                  <a:lnTo>
                    <a:pt x="239079" y="339287"/>
                  </a:lnTo>
                  <a:lnTo>
                    <a:pt x="239764" y="345940"/>
                  </a:lnTo>
                  <a:lnTo>
                    <a:pt x="240507" y="352593"/>
                  </a:lnTo>
                  <a:lnTo>
                    <a:pt x="241309" y="359245"/>
                  </a:lnTo>
                  <a:lnTo>
                    <a:pt x="242173" y="365898"/>
                  </a:lnTo>
                  <a:lnTo>
                    <a:pt x="243099" y="372551"/>
                  </a:lnTo>
                  <a:lnTo>
                    <a:pt x="244085" y="379203"/>
                  </a:lnTo>
                  <a:lnTo>
                    <a:pt x="245131" y="385856"/>
                  </a:lnTo>
                  <a:lnTo>
                    <a:pt x="246243" y="392509"/>
                  </a:lnTo>
                  <a:lnTo>
                    <a:pt x="247411" y="399162"/>
                  </a:lnTo>
                  <a:lnTo>
                    <a:pt x="248635" y="405814"/>
                  </a:lnTo>
                  <a:lnTo>
                    <a:pt x="249919" y="412467"/>
                  </a:lnTo>
                  <a:lnTo>
                    <a:pt x="251265" y="419120"/>
                  </a:lnTo>
                  <a:lnTo>
                    <a:pt x="252678" y="425772"/>
                  </a:lnTo>
                  <a:lnTo>
                    <a:pt x="254165" y="432425"/>
                  </a:lnTo>
                  <a:lnTo>
                    <a:pt x="255734" y="439078"/>
                  </a:lnTo>
                  <a:lnTo>
                    <a:pt x="257393" y="445730"/>
                  </a:lnTo>
                  <a:lnTo>
                    <a:pt x="259158" y="452383"/>
                  </a:lnTo>
                  <a:lnTo>
                    <a:pt x="261036" y="459036"/>
                  </a:lnTo>
                  <a:lnTo>
                    <a:pt x="263024" y="465689"/>
                  </a:lnTo>
                  <a:lnTo>
                    <a:pt x="265124" y="472341"/>
                  </a:lnTo>
                  <a:lnTo>
                    <a:pt x="267335" y="478994"/>
                  </a:lnTo>
                  <a:lnTo>
                    <a:pt x="269649" y="485647"/>
                  </a:lnTo>
                  <a:lnTo>
                    <a:pt x="272059" y="492299"/>
                  </a:lnTo>
                  <a:lnTo>
                    <a:pt x="274550" y="498952"/>
                  </a:lnTo>
                  <a:lnTo>
                    <a:pt x="277108" y="505605"/>
                  </a:lnTo>
                  <a:lnTo>
                    <a:pt x="279715" y="512257"/>
                  </a:lnTo>
                  <a:lnTo>
                    <a:pt x="282349" y="518910"/>
                  </a:lnTo>
                  <a:lnTo>
                    <a:pt x="284988" y="525563"/>
                  </a:lnTo>
                  <a:lnTo>
                    <a:pt x="287611" y="532216"/>
                  </a:lnTo>
                  <a:lnTo>
                    <a:pt x="290204" y="538868"/>
                  </a:lnTo>
                  <a:lnTo>
                    <a:pt x="292753" y="545521"/>
                  </a:lnTo>
                  <a:lnTo>
                    <a:pt x="295249" y="552174"/>
                  </a:lnTo>
                  <a:lnTo>
                    <a:pt x="297686" y="558826"/>
                  </a:lnTo>
                  <a:lnTo>
                    <a:pt x="300061" y="565479"/>
                  </a:lnTo>
                  <a:lnTo>
                    <a:pt x="302376" y="572132"/>
                  </a:lnTo>
                  <a:lnTo>
                    <a:pt x="304630" y="578784"/>
                  </a:lnTo>
                  <a:lnTo>
                    <a:pt x="306838" y="585437"/>
                  </a:lnTo>
                  <a:lnTo>
                    <a:pt x="309011" y="592090"/>
                  </a:lnTo>
                  <a:lnTo>
                    <a:pt x="311158" y="598743"/>
                  </a:lnTo>
                  <a:lnTo>
                    <a:pt x="313292" y="605395"/>
                  </a:lnTo>
                  <a:lnTo>
                    <a:pt x="315419" y="612048"/>
                  </a:lnTo>
                  <a:lnTo>
                    <a:pt x="317548" y="618701"/>
                  </a:lnTo>
                  <a:lnTo>
                    <a:pt x="319686" y="625353"/>
                  </a:lnTo>
                  <a:lnTo>
                    <a:pt x="321836" y="632006"/>
                  </a:lnTo>
                  <a:lnTo>
                    <a:pt x="324000" y="638659"/>
                  </a:lnTo>
                  <a:lnTo>
                    <a:pt x="326181" y="645311"/>
                  </a:lnTo>
                  <a:lnTo>
                    <a:pt x="328376" y="651964"/>
                  </a:lnTo>
                  <a:lnTo>
                    <a:pt x="330584" y="658617"/>
                  </a:lnTo>
                  <a:lnTo>
                    <a:pt x="332806" y="665270"/>
                  </a:lnTo>
                  <a:lnTo>
                    <a:pt x="335040" y="671922"/>
                  </a:lnTo>
                  <a:lnTo>
                    <a:pt x="337288" y="678575"/>
                  </a:lnTo>
                  <a:lnTo>
                    <a:pt x="339551" y="685228"/>
                  </a:lnTo>
                  <a:lnTo>
                    <a:pt x="341832" y="691880"/>
                  </a:lnTo>
                  <a:lnTo>
                    <a:pt x="344132" y="698533"/>
                  </a:lnTo>
                  <a:lnTo>
                    <a:pt x="346458" y="705186"/>
                  </a:lnTo>
                  <a:lnTo>
                    <a:pt x="348809" y="711838"/>
                  </a:lnTo>
                  <a:lnTo>
                    <a:pt x="351185" y="718491"/>
                  </a:lnTo>
                  <a:lnTo>
                    <a:pt x="353586" y="725144"/>
                  </a:lnTo>
                  <a:lnTo>
                    <a:pt x="356013" y="731797"/>
                  </a:lnTo>
                  <a:lnTo>
                    <a:pt x="358463" y="738449"/>
                  </a:lnTo>
                  <a:lnTo>
                    <a:pt x="360937" y="745102"/>
                  </a:lnTo>
                  <a:lnTo>
                    <a:pt x="363434" y="751755"/>
                  </a:lnTo>
                  <a:lnTo>
                    <a:pt x="365954" y="758407"/>
                  </a:lnTo>
                  <a:lnTo>
                    <a:pt x="368503" y="765060"/>
                  </a:lnTo>
                  <a:lnTo>
                    <a:pt x="371084" y="771713"/>
                  </a:lnTo>
                  <a:lnTo>
                    <a:pt x="373702" y="778365"/>
                  </a:lnTo>
                  <a:lnTo>
                    <a:pt x="376364" y="785018"/>
                  </a:lnTo>
                  <a:lnTo>
                    <a:pt x="379076" y="791671"/>
                  </a:lnTo>
                  <a:lnTo>
                    <a:pt x="381844" y="798324"/>
                  </a:lnTo>
                  <a:lnTo>
                    <a:pt x="384675" y="804976"/>
                  </a:lnTo>
                  <a:lnTo>
                    <a:pt x="387571" y="811629"/>
                  </a:lnTo>
                  <a:lnTo>
                    <a:pt x="390533" y="818282"/>
                  </a:lnTo>
                  <a:lnTo>
                    <a:pt x="393559" y="824934"/>
                  </a:lnTo>
                  <a:lnTo>
                    <a:pt x="396645" y="831587"/>
                  </a:lnTo>
                  <a:lnTo>
                    <a:pt x="399773" y="838240"/>
                  </a:lnTo>
                  <a:lnTo>
                    <a:pt x="402927" y="844892"/>
                  </a:lnTo>
                  <a:lnTo>
                    <a:pt x="406089" y="851545"/>
                  </a:lnTo>
                  <a:lnTo>
                    <a:pt x="409238" y="858198"/>
                  </a:lnTo>
                  <a:lnTo>
                    <a:pt x="412354" y="864851"/>
                  </a:lnTo>
                  <a:lnTo>
                    <a:pt x="415415" y="871503"/>
                  </a:lnTo>
                  <a:lnTo>
                    <a:pt x="418401" y="878156"/>
                  </a:lnTo>
                  <a:lnTo>
                    <a:pt x="421293" y="884809"/>
                  </a:lnTo>
                  <a:lnTo>
                    <a:pt x="424062" y="891461"/>
                  </a:lnTo>
                  <a:lnTo>
                    <a:pt x="426702" y="898114"/>
                  </a:lnTo>
                  <a:lnTo>
                    <a:pt x="429208" y="904767"/>
                  </a:lnTo>
                  <a:lnTo>
                    <a:pt x="431576" y="911419"/>
                  </a:lnTo>
                  <a:lnTo>
                    <a:pt x="433804" y="918072"/>
                  </a:lnTo>
                  <a:lnTo>
                    <a:pt x="435894" y="924725"/>
                  </a:lnTo>
                  <a:lnTo>
                    <a:pt x="437848" y="931378"/>
                  </a:lnTo>
                  <a:lnTo>
                    <a:pt x="439670" y="938030"/>
                  </a:lnTo>
                  <a:lnTo>
                    <a:pt x="441365" y="944683"/>
                  </a:lnTo>
                  <a:lnTo>
                    <a:pt x="442932" y="951336"/>
                  </a:lnTo>
                  <a:lnTo>
                    <a:pt x="444371" y="957988"/>
                  </a:lnTo>
                  <a:lnTo>
                    <a:pt x="445695" y="964641"/>
                  </a:lnTo>
                  <a:lnTo>
                    <a:pt x="446905" y="971294"/>
                  </a:lnTo>
                  <a:lnTo>
                    <a:pt x="447997" y="977946"/>
                  </a:lnTo>
                  <a:lnTo>
                    <a:pt x="448972" y="984599"/>
                  </a:lnTo>
                  <a:lnTo>
                    <a:pt x="449823" y="991252"/>
                  </a:lnTo>
                  <a:lnTo>
                    <a:pt x="450548" y="997905"/>
                  </a:lnTo>
                  <a:lnTo>
                    <a:pt x="451141" y="1004557"/>
                  </a:lnTo>
                  <a:lnTo>
                    <a:pt x="451599" y="1011210"/>
                  </a:lnTo>
                  <a:lnTo>
                    <a:pt x="451898" y="1017863"/>
                  </a:lnTo>
                  <a:lnTo>
                    <a:pt x="452054" y="1024515"/>
                  </a:lnTo>
                  <a:lnTo>
                    <a:pt x="452066" y="1031168"/>
                  </a:lnTo>
                  <a:lnTo>
                    <a:pt x="451936" y="1037821"/>
                  </a:lnTo>
                  <a:lnTo>
                    <a:pt x="451663" y="1044473"/>
                  </a:lnTo>
                  <a:lnTo>
                    <a:pt x="451251" y="1051126"/>
                  </a:lnTo>
                  <a:lnTo>
                    <a:pt x="450701" y="1057779"/>
                  </a:lnTo>
                  <a:lnTo>
                    <a:pt x="450016" y="1064432"/>
                  </a:lnTo>
                  <a:lnTo>
                    <a:pt x="449199" y="1071084"/>
                  </a:lnTo>
                  <a:lnTo>
                    <a:pt x="448240" y="1077737"/>
                  </a:lnTo>
                  <a:lnTo>
                    <a:pt x="447146" y="1084390"/>
                  </a:lnTo>
                  <a:lnTo>
                    <a:pt x="445923" y="1091042"/>
                  </a:lnTo>
                  <a:lnTo>
                    <a:pt x="444575" y="1097695"/>
                  </a:lnTo>
                  <a:lnTo>
                    <a:pt x="443103" y="1104348"/>
                  </a:lnTo>
                  <a:lnTo>
                    <a:pt x="441511" y="1111000"/>
                  </a:lnTo>
                  <a:lnTo>
                    <a:pt x="439802" y="1117653"/>
                  </a:lnTo>
                  <a:lnTo>
                    <a:pt x="437984" y="1124306"/>
                  </a:lnTo>
                  <a:lnTo>
                    <a:pt x="436064" y="1130959"/>
                  </a:lnTo>
                  <a:lnTo>
                    <a:pt x="434052" y="1137611"/>
                  </a:lnTo>
                  <a:lnTo>
                    <a:pt x="431954" y="1144264"/>
                  </a:lnTo>
                  <a:lnTo>
                    <a:pt x="429795" y="1150917"/>
                  </a:lnTo>
                  <a:lnTo>
                    <a:pt x="427589" y="1157569"/>
                  </a:lnTo>
                  <a:lnTo>
                    <a:pt x="425350" y="1164222"/>
                  </a:lnTo>
                  <a:lnTo>
                    <a:pt x="423089" y="1170875"/>
                  </a:lnTo>
                  <a:lnTo>
                    <a:pt x="420818" y="1177527"/>
                  </a:lnTo>
                  <a:lnTo>
                    <a:pt x="418543" y="1184180"/>
                  </a:lnTo>
                  <a:lnTo>
                    <a:pt x="416270" y="1190833"/>
                  </a:lnTo>
                  <a:lnTo>
                    <a:pt x="413999" y="1197486"/>
                  </a:lnTo>
                  <a:lnTo>
                    <a:pt x="411730" y="1204138"/>
                  </a:lnTo>
                  <a:lnTo>
                    <a:pt x="409455" y="1210791"/>
                  </a:lnTo>
                  <a:lnTo>
                    <a:pt x="407170" y="1217444"/>
                  </a:lnTo>
                  <a:lnTo>
                    <a:pt x="404867" y="1224096"/>
                  </a:lnTo>
                  <a:lnTo>
                    <a:pt x="402540" y="1230749"/>
                  </a:lnTo>
                  <a:lnTo>
                    <a:pt x="400183" y="1237402"/>
                  </a:lnTo>
                  <a:lnTo>
                    <a:pt x="397792" y="1244054"/>
                  </a:lnTo>
                  <a:lnTo>
                    <a:pt x="395363" y="1250707"/>
                  </a:lnTo>
                  <a:lnTo>
                    <a:pt x="392895" y="1257360"/>
                  </a:lnTo>
                  <a:lnTo>
                    <a:pt x="390386" y="1264013"/>
                  </a:lnTo>
                  <a:lnTo>
                    <a:pt x="387831" y="1270665"/>
                  </a:lnTo>
                  <a:lnTo>
                    <a:pt x="385235" y="1277318"/>
                  </a:lnTo>
                  <a:lnTo>
                    <a:pt x="382594" y="1283971"/>
                  </a:lnTo>
                  <a:lnTo>
                    <a:pt x="379906" y="1290623"/>
                  </a:lnTo>
                  <a:lnTo>
                    <a:pt x="377167" y="1297276"/>
                  </a:lnTo>
                  <a:lnTo>
                    <a:pt x="374376" y="1303929"/>
                  </a:lnTo>
                  <a:lnTo>
                    <a:pt x="371528" y="1310582"/>
                  </a:lnTo>
                  <a:lnTo>
                    <a:pt x="368623" y="1317234"/>
                  </a:lnTo>
                  <a:lnTo>
                    <a:pt x="365663" y="1323887"/>
                  </a:lnTo>
                  <a:lnTo>
                    <a:pt x="362647" y="1330540"/>
                  </a:lnTo>
                  <a:lnTo>
                    <a:pt x="359593" y="1337192"/>
                  </a:lnTo>
                  <a:lnTo>
                    <a:pt x="356516" y="1343845"/>
                  </a:lnTo>
                  <a:lnTo>
                    <a:pt x="353434" y="1350498"/>
                  </a:lnTo>
                  <a:lnTo>
                    <a:pt x="350366" y="1357150"/>
                  </a:lnTo>
                  <a:lnTo>
                    <a:pt x="347334" y="1363803"/>
                  </a:lnTo>
                  <a:lnTo>
                    <a:pt x="344358" y="1370456"/>
                  </a:lnTo>
                  <a:lnTo>
                    <a:pt x="341458" y="1377109"/>
                  </a:lnTo>
                  <a:lnTo>
                    <a:pt x="338650" y="1383761"/>
                  </a:lnTo>
                  <a:lnTo>
                    <a:pt x="335952" y="1390414"/>
                  </a:lnTo>
                  <a:lnTo>
                    <a:pt x="333368" y="1397067"/>
                  </a:lnTo>
                  <a:lnTo>
                    <a:pt x="330890" y="1403719"/>
                  </a:lnTo>
                  <a:lnTo>
                    <a:pt x="328509" y="1410372"/>
                  </a:lnTo>
                  <a:lnTo>
                    <a:pt x="326210" y="1417025"/>
                  </a:lnTo>
                  <a:lnTo>
                    <a:pt x="323977" y="1423677"/>
                  </a:lnTo>
                  <a:lnTo>
                    <a:pt x="321791" y="1430330"/>
                  </a:lnTo>
                  <a:lnTo>
                    <a:pt x="319632" y="1436983"/>
                  </a:lnTo>
                  <a:lnTo>
                    <a:pt x="317479" y="1443636"/>
                  </a:lnTo>
                  <a:lnTo>
                    <a:pt x="315315" y="1450288"/>
                  </a:lnTo>
                  <a:lnTo>
                    <a:pt x="313122" y="1456941"/>
                  </a:lnTo>
                  <a:lnTo>
                    <a:pt x="310895" y="1463594"/>
                  </a:lnTo>
                  <a:lnTo>
                    <a:pt x="308632" y="1470246"/>
                  </a:lnTo>
                  <a:lnTo>
                    <a:pt x="306339" y="1476899"/>
                  </a:lnTo>
                  <a:lnTo>
                    <a:pt x="304024" y="1483552"/>
                  </a:lnTo>
                  <a:lnTo>
                    <a:pt x="301702" y="1490204"/>
                  </a:lnTo>
                  <a:lnTo>
                    <a:pt x="299389" y="1496857"/>
                  </a:lnTo>
                  <a:lnTo>
                    <a:pt x="297107" y="1503510"/>
                  </a:lnTo>
                  <a:lnTo>
                    <a:pt x="294877" y="1510163"/>
                  </a:lnTo>
                  <a:lnTo>
                    <a:pt x="292731" y="1516815"/>
                  </a:lnTo>
                  <a:lnTo>
                    <a:pt x="290687" y="1523468"/>
                  </a:lnTo>
                  <a:lnTo>
                    <a:pt x="288761" y="1530121"/>
                  </a:lnTo>
                  <a:lnTo>
                    <a:pt x="286962" y="1536773"/>
                  </a:lnTo>
                  <a:lnTo>
                    <a:pt x="285300" y="1543426"/>
                  </a:lnTo>
                  <a:lnTo>
                    <a:pt x="283776" y="1550079"/>
                  </a:lnTo>
                  <a:lnTo>
                    <a:pt x="282386" y="1556731"/>
                  </a:lnTo>
                  <a:lnTo>
                    <a:pt x="281124" y="1563384"/>
                  </a:lnTo>
                  <a:lnTo>
                    <a:pt x="279976" y="1570037"/>
                  </a:lnTo>
                  <a:lnTo>
                    <a:pt x="278929" y="1576690"/>
                  </a:lnTo>
                  <a:lnTo>
                    <a:pt x="277963" y="1583342"/>
                  </a:lnTo>
                  <a:lnTo>
                    <a:pt x="277050" y="1589995"/>
                  </a:lnTo>
                  <a:lnTo>
                    <a:pt x="276169" y="1596648"/>
                  </a:lnTo>
                  <a:lnTo>
                    <a:pt x="275300" y="1603300"/>
                  </a:lnTo>
                  <a:lnTo>
                    <a:pt x="274429" y="1609953"/>
                  </a:lnTo>
                  <a:lnTo>
                    <a:pt x="273541" y="1616606"/>
                  </a:lnTo>
                  <a:lnTo>
                    <a:pt x="272628" y="1623258"/>
                  </a:lnTo>
                  <a:lnTo>
                    <a:pt x="271683" y="1629911"/>
                  </a:lnTo>
                  <a:lnTo>
                    <a:pt x="270704" y="1636564"/>
                  </a:lnTo>
                  <a:lnTo>
                    <a:pt x="269690" y="1643217"/>
                  </a:lnTo>
                  <a:lnTo>
                    <a:pt x="268649" y="1649869"/>
                  </a:lnTo>
                  <a:lnTo>
                    <a:pt x="267589" y="1656522"/>
                  </a:lnTo>
                  <a:lnTo>
                    <a:pt x="266519" y="1663175"/>
                  </a:lnTo>
                  <a:lnTo>
                    <a:pt x="265447" y="1669827"/>
                  </a:lnTo>
                  <a:lnTo>
                    <a:pt x="264382" y="1676480"/>
                  </a:lnTo>
                  <a:lnTo>
                    <a:pt x="263332" y="1683133"/>
                  </a:lnTo>
                  <a:lnTo>
                    <a:pt x="262303" y="1689785"/>
                  </a:lnTo>
                  <a:lnTo>
                    <a:pt x="261302" y="1696438"/>
                  </a:lnTo>
                  <a:lnTo>
                    <a:pt x="260336" y="1703091"/>
                  </a:lnTo>
                  <a:lnTo>
                    <a:pt x="259408" y="1709744"/>
                  </a:lnTo>
                  <a:lnTo>
                    <a:pt x="258518" y="1716396"/>
                  </a:lnTo>
                  <a:lnTo>
                    <a:pt x="257665" y="1723049"/>
                  </a:lnTo>
                  <a:lnTo>
                    <a:pt x="256848" y="1729702"/>
                  </a:lnTo>
                  <a:lnTo>
                    <a:pt x="256065" y="1736354"/>
                  </a:lnTo>
                  <a:lnTo>
                    <a:pt x="255314" y="1743007"/>
                  </a:lnTo>
                  <a:lnTo>
                    <a:pt x="254590" y="1749660"/>
                  </a:lnTo>
                  <a:lnTo>
                    <a:pt x="253891" y="1756312"/>
                  </a:lnTo>
                  <a:lnTo>
                    <a:pt x="253213" y="1762965"/>
                  </a:lnTo>
                  <a:lnTo>
                    <a:pt x="252552" y="1769618"/>
                  </a:lnTo>
                  <a:lnTo>
                    <a:pt x="251903" y="1776271"/>
                  </a:lnTo>
                  <a:lnTo>
                    <a:pt x="251264" y="1782923"/>
                  </a:lnTo>
                  <a:lnTo>
                    <a:pt x="250632" y="1789576"/>
                  </a:lnTo>
                  <a:lnTo>
                    <a:pt x="250006" y="1796229"/>
                  </a:lnTo>
                  <a:lnTo>
                    <a:pt x="249386" y="1802881"/>
                  </a:lnTo>
                  <a:lnTo>
                    <a:pt x="248770" y="1809534"/>
                  </a:lnTo>
                  <a:lnTo>
                    <a:pt x="248160" y="1816187"/>
                  </a:lnTo>
                  <a:lnTo>
                    <a:pt x="247558" y="1822839"/>
                  </a:lnTo>
                  <a:lnTo>
                    <a:pt x="246965" y="1829492"/>
                  </a:lnTo>
                  <a:lnTo>
                    <a:pt x="246384" y="1836145"/>
                  </a:lnTo>
                  <a:lnTo>
                    <a:pt x="245816" y="1842798"/>
                  </a:lnTo>
                  <a:lnTo>
                    <a:pt x="245265" y="1849450"/>
                  </a:lnTo>
                  <a:lnTo>
                    <a:pt x="244730" y="1856103"/>
                  </a:lnTo>
                  <a:lnTo>
                    <a:pt x="244216" y="1862756"/>
                  </a:lnTo>
                  <a:lnTo>
                    <a:pt x="243723" y="1869408"/>
                  </a:lnTo>
                  <a:lnTo>
                    <a:pt x="243253" y="1876061"/>
                  </a:lnTo>
                  <a:lnTo>
                    <a:pt x="242806" y="1882714"/>
                  </a:lnTo>
                  <a:lnTo>
                    <a:pt x="242385" y="1889366"/>
                  </a:lnTo>
                  <a:lnTo>
                    <a:pt x="241991" y="1896019"/>
                  </a:lnTo>
                  <a:lnTo>
                    <a:pt x="241622" y="1902672"/>
                  </a:lnTo>
                  <a:lnTo>
                    <a:pt x="241275" y="1909325"/>
                  </a:lnTo>
                  <a:lnTo>
                    <a:pt x="240950" y="1915977"/>
                  </a:lnTo>
                  <a:lnTo>
                    <a:pt x="240644" y="1922630"/>
                  </a:lnTo>
                  <a:lnTo>
                    <a:pt x="240354" y="1929283"/>
                  </a:lnTo>
                  <a:lnTo>
                    <a:pt x="240077" y="1935935"/>
                  </a:lnTo>
                  <a:lnTo>
                    <a:pt x="239810" y="1942588"/>
                  </a:lnTo>
                  <a:lnTo>
                    <a:pt x="239548" y="1949241"/>
                  </a:lnTo>
                  <a:lnTo>
                    <a:pt x="239289" y="1955893"/>
                  </a:lnTo>
                  <a:lnTo>
                    <a:pt x="239028" y="1962546"/>
                  </a:lnTo>
                  <a:lnTo>
                    <a:pt x="238762" y="1969199"/>
                  </a:lnTo>
                  <a:lnTo>
                    <a:pt x="238491" y="1975852"/>
                  </a:lnTo>
                  <a:lnTo>
                    <a:pt x="238213" y="1982504"/>
                  </a:lnTo>
                  <a:lnTo>
                    <a:pt x="237929" y="1989157"/>
                  </a:lnTo>
                  <a:lnTo>
                    <a:pt x="237640" y="1995810"/>
                  </a:lnTo>
                  <a:lnTo>
                    <a:pt x="237349" y="2002462"/>
                  </a:lnTo>
                  <a:lnTo>
                    <a:pt x="237058" y="2009115"/>
                  </a:lnTo>
                  <a:lnTo>
                    <a:pt x="236770" y="2015768"/>
                  </a:lnTo>
                  <a:lnTo>
                    <a:pt x="236490" y="2022420"/>
                  </a:lnTo>
                  <a:lnTo>
                    <a:pt x="236220" y="2029073"/>
                  </a:lnTo>
                  <a:lnTo>
                    <a:pt x="235963" y="2035726"/>
                  </a:lnTo>
                  <a:lnTo>
                    <a:pt x="235719" y="2042379"/>
                  </a:lnTo>
                  <a:lnTo>
                    <a:pt x="235490" y="2049031"/>
                  </a:lnTo>
                  <a:lnTo>
                    <a:pt x="235275" y="2055684"/>
                  </a:lnTo>
                  <a:lnTo>
                    <a:pt x="235072" y="2062337"/>
                  </a:lnTo>
                  <a:lnTo>
                    <a:pt x="234881" y="2068989"/>
                  </a:lnTo>
                  <a:lnTo>
                    <a:pt x="234699" y="2075642"/>
                  </a:lnTo>
                  <a:lnTo>
                    <a:pt x="234524" y="2082295"/>
                  </a:lnTo>
                  <a:lnTo>
                    <a:pt x="234354" y="2088947"/>
                  </a:lnTo>
                  <a:lnTo>
                    <a:pt x="234187" y="2095600"/>
                  </a:lnTo>
                  <a:lnTo>
                    <a:pt x="234021" y="2102253"/>
                  </a:lnTo>
                  <a:lnTo>
                    <a:pt x="233857" y="2108906"/>
                  </a:lnTo>
                  <a:lnTo>
                    <a:pt x="233695" y="2115558"/>
                  </a:lnTo>
                  <a:lnTo>
                    <a:pt x="233536" y="2122211"/>
                  </a:lnTo>
                  <a:lnTo>
                    <a:pt x="233382" y="2128864"/>
                  </a:lnTo>
                  <a:lnTo>
                    <a:pt x="233234" y="2135516"/>
                  </a:lnTo>
                  <a:lnTo>
                    <a:pt x="233094" y="2142169"/>
                  </a:lnTo>
                  <a:lnTo>
                    <a:pt x="232966" y="2148822"/>
                  </a:lnTo>
                  <a:lnTo>
                    <a:pt x="232851" y="2155474"/>
                  </a:lnTo>
                  <a:lnTo>
                    <a:pt x="232750" y="2162127"/>
                  </a:lnTo>
                  <a:lnTo>
                    <a:pt x="232665" y="2168780"/>
                  </a:lnTo>
                  <a:lnTo>
                    <a:pt x="232596" y="2175433"/>
                  </a:lnTo>
                  <a:lnTo>
                    <a:pt x="232544" y="2182085"/>
                  </a:lnTo>
                  <a:lnTo>
                    <a:pt x="232509" y="2188738"/>
                  </a:lnTo>
                  <a:lnTo>
                    <a:pt x="232490" y="2195391"/>
                  </a:lnTo>
                  <a:lnTo>
                    <a:pt x="232488" y="2202043"/>
                  </a:lnTo>
                  <a:lnTo>
                    <a:pt x="232500" y="2208696"/>
                  </a:lnTo>
                  <a:lnTo>
                    <a:pt x="232526" y="2215349"/>
                  </a:lnTo>
                  <a:lnTo>
                    <a:pt x="232561" y="2222001"/>
                  </a:lnTo>
                  <a:lnTo>
                    <a:pt x="232605" y="2228654"/>
                  </a:lnTo>
                  <a:lnTo>
                    <a:pt x="232656" y="2235307"/>
                  </a:lnTo>
                  <a:lnTo>
                    <a:pt x="232711" y="2241960"/>
                  </a:lnTo>
                  <a:lnTo>
                    <a:pt x="232771" y="2248612"/>
                  </a:lnTo>
                  <a:lnTo>
                    <a:pt x="232834" y="2255265"/>
                  </a:lnTo>
                  <a:lnTo>
                    <a:pt x="232899" y="2261918"/>
                  </a:lnTo>
                  <a:lnTo>
                    <a:pt x="232966" y="2268570"/>
                  </a:lnTo>
                  <a:lnTo>
                    <a:pt x="233035" y="2275223"/>
                  </a:lnTo>
                  <a:lnTo>
                    <a:pt x="233107" y="2281876"/>
                  </a:lnTo>
                  <a:lnTo>
                    <a:pt x="233180" y="2288528"/>
                  </a:lnTo>
                  <a:lnTo>
                    <a:pt x="233254" y="2295181"/>
                  </a:lnTo>
                  <a:lnTo>
                    <a:pt x="233329" y="2301834"/>
                  </a:lnTo>
                  <a:lnTo>
                    <a:pt x="233403" y="2308487"/>
                  </a:lnTo>
                  <a:lnTo>
                    <a:pt x="233474" y="2315139"/>
                  </a:lnTo>
                  <a:lnTo>
                    <a:pt x="233539" y="2321792"/>
                  </a:lnTo>
                  <a:lnTo>
                    <a:pt x="233595" y="2328445"/>
                  </a:lnTo>
                  <a:lnTo>
                    <a:pt x="233637" y="2335097"/>
                  </a:lnTo>
                  <a:lnTo>
                    <a:pt x="233663" y="2341750"/>
                  </a:lnTo>
                  <a:lnTo>
                    <a:pt x="233671" y="2348403"/>
                  </a:lnTo>
                  <a:lnTo>
                    <a:pt x="233659" y="2355055"/>
                  </a:lnTo>
                  <a:lnTo>
                    <a:pt x="233627" y="2361708"/>
                  </a:lnTo>
                  <a:lnTo>
                    <a:pt x="233574" y="2368361"/>
                  </a:lnTo>
                  <a:lnTo>
                    <a:pt x="233502" y="2375014"/>
                  </a:lnTo>
                  <a:lnTo>
                    <a:pt x="233414" y="2381666"/>
                  </a:lnTo>
                  <a:lnTo>
                    <a:pt x="233313" y="2388319"/>
                  </a:lnTo>
                  <a:lnTo>
                    <a:pt x="233204" y="2394972"/>
                  </a:lnTo>
                  <a:lnTo>
                    <a:pt x="233092" y="2401624"/>
                  </a:lnTo>
                  <a:lnTo>
                    <a:pt x="232983" y="2408277"/>
                  </a:lnTo>
                  <a:lnTo>
                    <a:pt x="232880" y="2414930"/>
                  </a:lnTo>
                  <a:lnTo>
                    <a:pt x="232787" y="2421582"/>
                  </a:lnTo>
                  <a:lnTo>
                    <a:pt x="232707" y="2428235"/>
                  </a:lnTo>
                  <a:lnTo>
                    <a:pt x="232639" y="2434888"/>
                  </a:lnTo>
                  <a:lnTo>
                    <a:pt x="232586" y="2441541"/>
                  </a:lnTo>
                  <a:lnTo>
                    <a:pt x="232545" y="2448193"/>
                  </a:lnTo>
                  <a:lnTo>
                    <a:pt x="232517" y="2454846"/>
                  </a:lnTo>
                  <a:lnTo>
                    <a:pt x="232497" y="2461499"/>
                  </a:lnTo>
                  <a:lnTo>
                    <a:pt x="232483" y="2468151"/>
                  </a:lnTo>
                  <a:lnTo>
                    <a:pt x="232471" y="2474804"/>
                  </a:lnTo>
                  <a:lnTo>
                    <a:pt x="232460" y="2481457"/>
                  </a:lnTo>
                  <a:lnTo>
                    <a:pt x="232447" y="2488109"/>
                  </a:lnTo>
                  <a:lnTo>
                    <a:pt x="232433" y="2494762"/>
                  </a:lnTo>
                  <a:lnTo>
                    <a:pt x="232416" y="2501415"/>
                  </a:lnTo>
                  <a:lnTo>
                    <a:pt x="232397" y="2508068"/>
                  </a:lnTo>
                  <a:lnTo>
                    <a:pt x="232378" y="2514720"/>
                  </a:lnTo>
                  <a:lnTo>
                    <a:pt x="232361" y="2521373"/>
                  </a:lnTo>
                  <a:lnTo>
                    <a:pt x="232349" y="2528026"/>
                  </a:lnTo>
                  <a:lnTo>
                    <a:pt x="232344" y="2534678"/>
                  </a:lnTo>
                  <a:lnTo>
                    <a:pt x="232347" y="2541331"/>
                  </a:lnTo>
                  <a:lnTo>
                    <a:pt x="232361" y="2547984"/>
                  </a:lnTo>
                  <a:lnTo>
                    <a:pt x="232386" y="2554637"/>
                  </a:lnTo>
                  <a:lnTo>
                    <a:pt x="232421" y="2561289"/>
                  </a:lnTo>
                  <a:lnTo>
                    <a:pt x="232464" y="2567942"/>
                  </a:lnTo>
                  <a:lnTo>
                    <a:pt x="232515" y="2574595"/>
                  </a:lnTo>
                  <a:lnTo>
                    <a:pt x="232570" y="2581247"/>
                  </a:lnTo>
                  <a:lnTo>
                    <a:pt x="232624" y="2587900"/>
                  </a:lnTo>
                  <a:lnTo>
                    <a:pt x="232674" y="2594553"/>
                  </a:lnTo>
                  <a:lnTo>
                    <a:pt x="232715" y="2601205"/>
                  </a:lnTo>
                  <a:lnTo>
                    <a:pt x="232744" y="2607858"/>
                  </a:lnTo>
                  <a:lnTo>
                    <a:pt x="232756" y="2614511"/>
                  </a:lnTo>
                  <a:lnTo>
                    <a:pt x="232751" y="2621164"/>
                  </a:lnTo>
                  <a:lnTo>
                    <a:pt x="232725" y="2627816"/>
                  </a:lnTo>
                  <a:lnTo>
                    <a:pt x="232677" y="2634469"/>
                  </a:lnTo>
                  <a:lnTo>
                    <a:pt x="232607" y="2641122"/>
                  </a:lnTo>
                  <a:lnTo>
                    <a:pt x="232516" y="2647774"/>
                  </a:lnTo>
                  <a:lnTo>
                    <a:pt x="232407" y="2654427"/>
                  </a:lnTo>
                  <a:lnTo>
                    <a:pt x="232283" y="2661080"/>
                  </a:lnTo>
                  <a:lnTo>
                    <a:pt x="232150" y="2667732"/>
                  </a:lnTo>
                  <a:lnTo>
                    <a:pt x="232010" y="2674385"/>
                  </a:lnTo>
                  <a:lnTo>
                    <a:pt x="231869" y="2681038"/>
                  </a:lnTo>
                  <a:lnTo>
                    <a:pt x="231731" y="2687691"/>
                  </a:lnTo>
                  <a:lnTo>
                    <a:pt x="231600" y="2694343"/>
                  </a:lnTo>
                  <a:lnTo>
                    <a:pt x="231479" y="2700996"/>
                  </a:lnTo>
                  <a:lnTo>
                    <a:pt x="231374" y="2707649"/>
                  </a:lnTo>
                  <a:lnTo>
                    <a:pt x="231284" y="2714301"/>
                  </a:lnTo>
                  <a:lnTo>
                    <a:pt x="231210" y="2720954"/>
                  </a:lnTo>
                  <a:lnTo>
                    <a:pt x="231150" y="2727607"/>
                  </a:lnTo>
                  <a:lnTo>
                    <a:pt x="231103" y="2734259"/>
                  </a:lnTo>
                  <a:lnTo>
                    <a:pt x="231066" y="2740912"/>
                  </a:lnTo>
                  <a:lnTo>
                    <a:pt x="231036" y="2747565"/>
                  </a:lnTo>
                  <a:lnTo>
                    <a:pt x="231012" y="2754218"/>
                  </a:lnTo>
                  <a:lnTo>
                    <a:pt x="230989" y="2760870"/>
                  </a:lnTo>
                  <a:lnTo>
                    <a:pt x="230965" y="2767523"/>
                  </a:lnTo>
                  <a:lnTo>
                    <a:pt x="230938" y="2774176"/>
                  </a:lnTo>
                  <a:lnTo>
                    <a:pt x="230909" y="2780828"/>
                  </a:lnTo>
                  <a:lnTo>
                    <a:pt x="230878" y="2787481"/>
                  </a:lnTo>
                  <a:lnTo>
                    <a:pt x="230845" y="2794134"/>
                  </a:lnTo>
                  <a:lnTo>
                    <a:pt x="230812" y="2800786"/>
                  </a:lnTo>
                  <a:lnTo>
                    <a:pt x="230783" y="2807439"/>
                  </a:lnTo>
                  <a:lnTo>
                    <a:pt x="230758" y="2814092"/>
                  </a:lnTo>
                  <a:lnTo>
                    <a:pt x="230741" y="2820745"/>
                  </a:lnTo>
                  <a:lnTo>
                    <a:pt x="230734" y="2827397"/>
                  </a:lnTo>
                  <a:lnTo>
                    <a:pt x="230739" y="2834050"/>
                  </a:lnTo>
                  <a:lnTo>
                    <a:pt x="230755" y="2840703"/>
                  </a:lnTo>
                  <a:lnTo>
                    <a:pt x="230781" y="2847355"/>
                  </a:lnTo>
                  <a:lnTo>
                    <a:pt x="230816" y="2854008"/>
                  </a:lnTo>
                  <a:lnTo>
                    <a:pt x="230858" y="2860661"/>
                  </a:lnTo>
                  <a:lnTo>
                    <a:pt x="230904" y="2867313"/>
                  </a:lnTo>
                  <a:lnTo>
                    <a:pt x="230950" y="2873966"/>
                  </a:lnTo>
                  <a:lnTo>
                    <a:pt x="230993" y="2880619"/>
                  </a:lnTo>
                  <a:lnTo>
                    <a:pt x="231029" y="2887272"/>
                  </a:lnTo>
                  <a:lnTo>
                    <a:pt x="231054" y="2893924"/>
                  </a:lnTo>
                  <a:lnTo>
                    <a:pt x="231065" y="2900577"/>
                  </a:lnTo>
                  <a:lnTo>
                    <a:pt x="231061" y="2907230"/>
                  </a:lnTo>
                  <a:lnTo>
                    <a:pt x="231041" y="2913882"/>
                  </a:lnTo>
                  <a:lnTo>
                    <a:pt x="231006" y="2920535"/>
                  </a:lnTo>
                  <a:lnTo>
                    <a:pt x="230957" y="2927188"/>
                  </a:lnTo>
                  <a:lnTo>
                    <a:pt x="230897" y="2933840"/>
                  </a:lnTo>
                  <a:lnTo>
                    <a:pt x="230828" y="2940493"/>
                  </a:lnTo>
                  <a:lnTo>
                    <a:pt x="230755" y="2947146"/>
                  </a:lnTo>
                  <a:lnTo>
                    <a:pt x="230681" y="2953799"/>
                  </a:lnTo>
                  <a:lnTo>
                    <a:pt x="230613" y="2960451"/>
                  </a:lnTo>
                  <a:lnTo>
                    <a:pt x="230555" y="2967104"/>
                  </a:lnTo>
                  <a:lnTo>
                    <a:pt x="230509" y="2973757"/>
                  </a:lnTo>
                  <a:lnTo>
                    <a:pt x="230479" y="2980409"/>
                  </a:lnTo>
                  <a:lnTo>
                    <a:pt x="230467" y="2987062"/>
                  </a:lnTo>
                  <a:lnTo>
                    <a:pt x="230473" y="2993715"/>
                  </a:lnTo>
                  <a:lnTo>
                    <a:pt x="230497" y="3000367"/>
                  </a:lnTo>
                  <a:lnTo>
                    <a:pt x="230538" y="3007020"/>
                  </a:lnTo>
                  <a:lnTo>
                    <a:pt x="230593" y="3013673"/>
                  </a:lnTo>
                  <a:lnTo>
                    <a:pt x="230662" y="3020326"/>
                  </a:lnTo>
                  <a:lnTo>
                    <a:pt x="230740" y="3026978"/>
                  </a:lnTo>
                  <a:lnTo>
                    <a:pt x="230825" y="3033631"/>
                  </a:lnTo>
                  <a:lnTo>
                    <a:pt x="230917" y="3040284"/>
                  </a:lnTo>
                  <a:lnTo>
                    <a:pt x="231016" y="3046936"/>
                  </a:lnTo>
                  <a:lnTo>
                    <a:pt x="231123" y="3053589"/>
                  </a:lnTo>
                  <a:lnTo>
                    <a:pt x="231240" y="3060242"/>
                  </a:lnTo>
                  <a:lnTo>
                    <a:pt x="231371" y="3066894"/>
                  </a:lnTo>
                  <a:lnTo>
                    <a:pt x="231521" y="3073547"/>
                  </a:lnTo>
                  <a:lnTo>
                    <a:pt x="231696" y="3080200"/>
                  </a:lnTo>
                  <a:lnTo>
                    <a:pt x="231902" y="3086853"/>
                  </a:lnTo>
                  <a:lnTo>
                    <a:pt x="232140" y="3093505"/>
                  </a:lnTo>
                  <a:lnTo>
                    <a:pt x="232414" y="3100158"/>
                  </a:lnTo>
                  <a:lnTo>
                    <a:pt x="232722" y="3106811"/>
                  </a:lnTo>
                  <a:lnTo>
                    <a:pt x="233063" y="3113463"/>
                  </a:lnTo>
                  <a:lnTo>
                    <a:pt x="233433" y="3120116"/>
                  </a:lnTo>
                  <a:lnTo>
                    <a:pt x="233827" y="3126769"/>
                  </a:lnTo>
                  <a:lnTo>
                    <a:pt x="234235" y="3133421"/>
                  </a:lnTo>
                  <a:lnTo>
                    <a:pt x="234650" y="3140074"/>
                  </a:lnTo>
                  <a:lnTo>
                    <a:pt x="235057" y="3146727"/>
                  </a:lnTo>
                  <a:lnTo>
                    <a:pt x="235446" y="3153380"/>
                  </a:lnTo>
                  <a:lnTo>
                    <a:pt x="235805" y="3160032"/>
                  </a:lnTo>
                  <a:lnTo>
                    <a:pt x="236126" y="3166685"/>
                  </a:lnTo>
                  <a:lnTo>
                    <a:pt x="236400" y="3173338"/>
                  </a:lnTo>
                  <a:lnTo>
                    <a:pt x="236619" y="3179990"/>
                  </a:lnTo>
                  <a:lnTo>
                    <a:pt x="236778" y="3186643"/>
                  </a:lnTo>
                  <a:lnTo>
                    <a:pt x="236872" y="3193296"/>
                  </a:lnTo>
                  <a:lnTo>
                    <a:pt x="236899" y="3199948"/>
                  </a:lnTo>
                  <a:lnTo>
                    <a:pt x="236852" y="3206601"/>
                  </a:lnTo>
                  <a:lnTo>
                    <a:pt x="236735" y="3213254"/>
                  </a:lnTo>
                  <a:lnTo>
                    <a:pt x="236553" y="3219907"/>
                  </a:lnTo>
                  <a:lnTo>
                    <a:pt x="236309" y="3226559"/>
                  </a:lnTo>
                  <a:lnTo>
                    <a:pt x="236007" y="3233212"/>
                  </a:lnTo>
                  <a:lnTo>
                    <a:pt x="235652" y="3239865"/>
                  </a:lnTo>
                  <a:lnTo>
                    <a:pt x="235249" y="3246517"/>
                  </a:lnTo>
                  <a:lnTo>
                    <a:pt x="234806" y="3253170"/>
                  </a:lnTo>
                  <a:lnTo>
                    <a:pt x="234328" y="3259823"/>
                  </a:lnTo>
                  <a:lnTo>
                    <a:pt x="233823" y="3266475"/>
                  </a:lnTo>
                  <a:lnTo>
                    <a:pt x="233300" y="3273128"/>
                  </a:lnTo>
                  <a:lnTo>
                    <a:pt x="232769" y="3279781"/>
                  </a:lnTo>
                  <a:lnTo>
                    <a:pt x="232237" y="3286434"/>
                  </a:lnTo>
                  <a:lnTo>
                    <a:pt x="231711" y="3293086"/>
                  </a:lnTo>
                  <a:lnTo>
                    <a:pt x="231199" y="3299739"/>
                  </a:lnTo>
                  <a:lnTo>
                    <a:pt x="230706" y="3306392"/>
                  </a:lnTo>
                  <a:lnTo>
                    <a:pt x="230236" y="3313044"/>
                  </a:lnTo>
                  <a:lnTo>
                    <a:pt x="229794" y="3319697"/>
                  </a:lnTo>
                  <a:lnTo>
                    <a:pt x="229382" y="3326350"/>
                  </a:lnTo>
                  <a:lnTo>
                    <a:pt x="229005" y="3333002"/>
                  </a:lnTo>
                  <a:lnTo>
                    <a:pt x="228660" y="3339655"/>
                  </a:lnTo>
                  <a:lnTo>
                    <a:pt x="228346" y="3346308"/>
                  </a:lnTo>
                  <a:lnTo>
                    <a:pt x="228063" y="3352961"/>
                  </a:lnTo>
                  <a:lnTo>
                    <a:pt x="227809" y="3359613"/>
                  </a:lnTo>
                  <a:lnTo>
                    <a:pt x="227582" y="3366266"/>
                  </a:lnTo>
                  <a:lnTo>
                    <a:pt x="227379" y="3372919"/>
                  </a:lnTo>
                  <a:lnTo>
                    <a:pt x="227200" y="3379571"/>
                  </a:lnTo>
                  <a:lnTo>
                    <a:pt x="227041" y="3386224"/>
                  </a:lnTo>
                  <a:lnTo>
                    <a:pt x="226901" y="3392877"/>
                  </a:lnTo>
                  <a:lnTo>
                    <a:pt x="226780" y="3399529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4" name="pg36">
              <a:extLst>
                <a:ext uri="{FF2B5EF4-FFF2-40B4-BE49-F238E27FC236}">
                  <a16:creationId xmlns:a16="http://schemas.microsoft.com/office/drawing/2014/main" id="{8EAA4993-94FA-B08C-8727-89990DBDE886}"/>
                </a:ext>
              </a:extLst>
            </p:cNvPr>
            <p:cNvSpPr/>
            <p:nvPr/>
          </p:nvSpPr>
          <p:spPr>
            <a:xfrm>
              <a:off x="7879942" y="3689417"/>
              <a:ext cx="413004" cy="3215678"/>
            </a:xfrm>
            <a:custGeom>
              <a:avLst/>
              <a:gdLst/>
              <a:ahLst/>
              <a:cxnLst/>
              <a:rect l="0" t="0" r="0" b="0"/>
              <a:pathLst>
                <a:path w="413004" h="3215678">
                  <a:moveTo>
                    <a:pt x="201667" y="3215678"/>
                  </a:moveTo>
                  <a:lnTo>
                    <a:pt x="201090" y="3209385"/>
                  </a:lnTo>
                  <a:lnTo>
                    <a:pt x="200472" y="3203092"/>
                  </a:lnTo>
                  <a:lnTo>
                    <a:pt x="199813" y="3196799"/>
                  </a:lnTo>
                  <a:lnTo>
                    <a:pt x="199110" y="3190506"/>
                  </a:lnTo>
                  <a:lnTo>
                    <a:pt x="198372" y="3184213"/>
                  </a:lnTo>
                  <a:lnTo>
                    <a:pt x="197602" y="3177920"/>
                  </a:lnTo>
                  <a:lnTo>
                    <a:pt x="196805" y="3171627"/>
                  </a:lnTo>
                  <a:lnTo>
                    <a:pt x="195986" y="3165334"/>
                  </a:lnTo>
                  <a:lnTo>
                    <a:pt x="195151" y="3159041"/>
                  </a:lnTo>
                  <a:lnTo>
                    <a:pt x="194306" y="3152748"/>
                  </a:lnTo>
                  <a:lnTo>
                    <a:pt x="193461" y="3146455"/>
                  </a:lnTo>
                  <a:lnTo>
                    <a:pt x="192625" y="3140163"/>
                  </a:lnTo>
                  <a:lnTo>
                    <a:pt x="191809" y="3133870"/>
                  </a:lnTo>
                  <a:lnTo>
                    <a:pt x="191019" y="3127577"/>
                  </a:lnTo>
                  <a:lnTo>
                    <a:pt x="190266" y="3121284"/>
                  </a:lnTo>
                  <a:lnTo>
                    <a:pt x="189560" y="3114991"/>
                  </a:lnTo>
                  <a:lnTo>
                    <a:pt x="188915" y="3108698"/>
                  </a:lnTo>
                  <a:lnTo>
                    <a:pt x="188344" y="3102405"/>
                  </a:lnTo>
                  <a:lnTo>
                    <a:pt x="187849" y="3096112"/>
                  </a:lnTo>
                  <a:lnTo>
                    <a:pt x="187436" y="3089819"/>
                  </a:lnTo>
                  <a:lnTo>
                    <a:pt x="187112" y="3083526"/>
                  </a:lnTo>
                  <a:lnTo>
                    <a:pt x="186879" y="3077233"/>
                  </a:lnTo>
                  <a:lnTo>
                    <a:pt x="186742" y="3070941"/>
                  </a:lnTo>
                  <a:lnTo>
                    <a:pt x="186717" y="3064648"/>
                  </a:lnTo>
                  <a:lnTo>
                    <a:pt x="186794" y="3058355"/>
                  </a:lnTo>
                  <a:lnTo>
                    <a:pt x="186966" y="3052062"/>
                  </a:lnTo>
                  <a:lnTo>
                    <a:pt x="187227" y="3045769"/>
                  </a:lnTo>
                  <a:lnTo>
                    <a:pt x="187573" y="3039476"/>
                  </a:lnTo>
                  <a:lnTo>
                    <a:pt x="187998" y="3033183"/>
                  </a:lnTo>
                  <a:lnTo>
                    <a:pt x="188492" y="3026890"/>
                  </a:lnTo>
                  <a:lnTo>
                    <a:pt x="189057" y="3020597"/>
                  </a:lnTo>
                  <a:lnTo>
                    <a:pt x="189670" y="3014304"/>
                  </a:lnTo>
                  <a:lnTo>
                    <a:pt x="190319" y="3008011"/>
                  </a:lnTo>
                  <a:lnTo>
                    <a:pt x="190994" y="3001719"/>
                  </a:lnTo>
                  <a:lnTo>
                    <a:pt x="191685" y="2995426"/>
                  </a:lnTo>
                  <a:lnTo>
                    <a:pt x="192382" y="2989133"/>
                  </a:lnTo>
                  <a:lnTo>
                    <a:pt x="193075" y="2982840"/>
                  </a:lnTo>
                  <a:lnTo>
                    <a:pt x="193750" y="2976547"/>
                  </a:lnTo>
                  <a:lnTo>
                    <a:pt x="194402" y="2970254"/>
                  </a:lnTo>
                  <a:lnTo>
                    <a:pt x="195023" y="2963961"/>
                  </a:lnTo>
                  <a:lnTo>
                    <a:pt x="195609" y="2957668"/>
                  </a:lnTo>
                  <a:lnTo>
                    <a:pt x="196155" y="2951375"/>
                  </a:lnTo>
                  <a:lnTo>
                    <a:pt x="196658" y="2945082"/>
                  </a:lnTo>
                  <a:lnTo>
                    <a:pt x="197115" y="2938789"/>
                  </a:lnTo>
                  <a:lnTo>
                    <a:pt x="197518" y="2932496"/>
                  </a:lnTo>
                  <a:lnTo>
                    <a:pt x="197875" y="2926204"/>
                  </a:lnTo>
                  <a:lnTo>
                    <a:pt x="198187" y="2919911"/>
                  </a:lnTo>
                  <a:lnTo>
                    <a:pt x="198457" y="2913618"/>
                  </a:lnTo>
                  <a:lnTo>
                    <a:pt x="198685" y="2907325"/>
                  </a:lnTo>
                  <a:lnTo>
                    <a:pt x="198874" y="2901032"/>
                  </a:lnTo>
                  <a:lnTo>
                    <a:pt x="199024" y="2894739"/>
                  </a:lnTo>
                  <a:lnTo>
                    <a:pt x="199137" y="2888446"/>
                  </a:lnTo>
                  <a:lnTo>
                    <a:pt x="199221" y="2882153"/>
                  </a:lnTo>
                  <a:lnTo>
                    <a:pt x="199277" y="2875860"/>
                  </a:lnTo>
                  <a:lnTo>
                    <a:pt x="199309" y="2869567"/>
                  </a:lnTo>
                  <a:lnTo>
                    <a:pt x="199318" y="2863274"/>
                  </a:lnTo>
                  <a:lnTo>
                    <a:pt x="199306" y="2856982"/>
                  </a:lnTo>
                  <a:lnTo>
                    <a:pt x="199273" y="2850689"/>
                  </a:lnTo>
                  <a:lnTo>
                    <a:pt x="199221" y="2844396"/>
                  </a:lnTo>
                  <a:lnTo>
                    <a:pt x="199152" y="2838103"/>
                  </a:lnTo>
                  <a:lnTo>
                    <a:pt x="199069" y="2831810"/>
                  </a:lnTo>
                  <a:lnTo>
                    <a:pt x="198970" y="2825517"/>
                  </a:lnTo>
                  <a:lnTo>
                    <a:pt x="198858" y="2819224"/>
                  </a:lnTo>
                  <a:lnTo>
                    <a:pt x="198731" y="2812931"/>
                  </a:lnTo>
                  <a:lnTo>
                    <a:pt x="198590" y="2806638"/>
                  </a:lnTo>
                  <a:lnTo>
                    <a:pt x="198434" y="2800345"/>
                  </a:lnTo>
                  <a:lnTo>
                    <a:pt x="198266" y="2794052"/>
                  </a:lnTo>
                  <a:lnTo>
                    <a:pt x="198086" y="2787760"/>
                  </a:lnTo>
                  <a:lnTo>
                    <a:pt x="197894" y="2781467"/>
                  </a:lnTo>
                  <a:lnTo>
                    <a:pt x="197692" y="2775174"/>
                  </a:lnTo>
                  <a:lnTo>
                    <a:pt x="197478" y="2768881"/>
                  </a:lnTo>
                  <a:lnTo>
                    <a:pt x="197254" y="2762588"/>
                  </a:lnTo>
                  <a:lnTo>
                    <a:pt x="197022" y="2756295"/>
                  </a:lnTo>
                  <a:lnTo>
                    <a:pt x="196783" y="2750002"/>
                  </a:lnTo>
                  <a:lnTo>
                    <a:pt x="196540" y="2743709"/>
                  </a:lnTo>
                  <a:lnTo>
                    <a:pt x="196292" y="2737416"/>
                  </a:lnTo>
                  <a:lnTo>
                    <a:pt x="196044" y="2731123"/>
                  </a:lnTo>
                  <a:lnTo>
                    <a:pt x="195796" y="2724830"/>
                  </a:lnTo>
                  <a:lnTo>
                    <a:pt x="195553" y="2718537"/>
                  </a:lnTo>
                  <a:lnTo>
                    <a:pt x="195316" y="2712245"/>
                  </a:lnTo>
                  <a:lnTo>
                    <a:pt x="195089" y="2705952"/>
                  </a:lnTo>
                  <a:lnTo>
                    <a:pt x="194875" y="2699659"/>
                  </a:lnTo>
                  <a:lnTo>
                    <a:pt x="194676" y="2693366"/>
                  </a:lnTo>
                  <a:lnTo>
                    <a:pt x="194495" y="2687073"/>
                  </a:lnTo>
                  <a:lnTo>
                    <a:pt x="194336" y="2680780"/>
                  </a:lnTo>
                  <a:lnTo>
                    <a:pt x="194206" y="2674487"/>
                  </a:lnTo>
                  <a:lnTo>
                    <a:pt x="194104" y="2668194"/>
                  </a:lnTo>
                  <a:lnTo>
                    <a:pt x="194031" y="2661901"/>
                  </a:lnTo>
                  <a:lnTo>
                    <a:pt x="193990" y="2655608"/>
                  </a:lnTo>
                  <a:lnTo>
                    <a:pt x="193981" y="2649315"/>
                  </a:lnTo>
                  <a:lnTo>
                    <a:pt x="194006" y="2643023"/>
                  </a:lnTo>
                  <a:lnTo>
                    <a:pt x="194068" y="2636730"/>
                  </a:lnTo>
                  <a:lnTo>
                    <a:pt x="194167" y="2630437"/>
                  </a:lnTo>
                  <a:lnTo>
                    <a:pt x="194299" y="2624144"/>
                  </a:lnTo>
                  <a:lnTo>
                    <a:pt x="194462" y="2617851"/>
                  </a:lnTo>
                  <a:lnTo>
                    <a:pt x="194653" y="2611558"/>
                  </a:lnTo>
                  <a:lnTo>
                    <a:pt x="194869" y="2605265"/>
                  </a:lnTo>
                  <a:lnTo>
                    <a:pt x="195108" y="2598972"/>
                  </a:lnTo>
                  <a:lnTo>
                    <a:pt x="195368" y="2592679"/>
                  </a:lnTo>
                  <a:lnTo>
                    <a:pt x="195643" y="2586386"/>
                  </a:lnTo>
                  <a:lnTo>
                    <a:pt x="195928" y="2580093"/>
                  </a:lnTo>
                  <a:lnTo>
                    <a:pt x="196217" y="2573800"/>
                  </a:lnTo>
                  <a:lnTo>
                    <a:pt x="196508" y="2567508"/>
                  </a:lnTo>
                  <a:lnTo>
                    <a:pt x="196795" y="2561215"/>
                  </a:lnTo>
                  <a:lnTo>
                    <a:pt x="197076" y="2554922"/>
                  </a:lnTo>
                  <a:lnTo>
                    <a:pt x="197346" y="2548629"/>
                  </a:lnTo>
                  <a:lnTo>
                    <a:pt x="197600" y="2542336"/>
                  </a:lnTo>
                  <a:lnTo>
                    <a:pt x="197838" y="2536043"/>
                  </a:lnTo>
                  <a:lnTo>
                    <a:pt x="198058" y="2529750"/>
                  </a:lnTo>
                  <a:lnTo>
                    <a:pt x="198258" y="2523457"/>
                  </a:lnTo>
                  <a:lnTo>
                    <a:pt x="198437" y="2517164"/>
                  </a:lnTo>
                  <a:lnTo>
                    <a:pt x="198596" y="2510871"/>
                  </a:lnTo>
                  <a:lnTo>
                    <a:pt x="198730" y="2504578"/>
                  </a:lnTo>
                  <a:lnTo>
                    <a:pt x="198843" y="2498286"/>
                  </a:lnTo>
                  <a:lnTo>
                    <a:pt x="198937" y="2491993"/>
                  </a:lnTo>
                  <a:lnTo>
                    <a:pt x="199013" y="2485700"/>
                  </a:lnTo>
                  <a:lnTo>
                    <a:pt x="199072" y="2479407"/>
                  </a:lnTo>
                  <a:lnTo>
                    <a:pt x="199116" y="2473114"/>
                  </a:lnTo>
                  <a:lnTo>
                    <a:pt x="199145" y="2466821"/>
                  </a:lnTo>
                  <a:lnTo>
                    <a:pt x="199161" y="2460528"/>
                  </a:lnTo>
                  <a:lnTo>
                    <a:pt x="199166" y="2454235"/>
                  </a:lnTo>
                  <a:lnTo>
                    <a:pt x="199161" y="2447942"/>
                  </a:lnTo>
                  <a:lnTo>
                    <a:pt x="199149" y="2441649"/>
                  </a:lnTo>
                  <a:lnTo>
                    <a:pt x="199129" y="2435356"/>
                  </a:lnTo>
                  <a:lnTo>
                    <a:pt x="199103" y="2429064"/>
                  </a:lnTo>
                  <a:lnTo>
                    <a:pt x="199071" y="2422771"/>
                  </a:lnTo>
                  <a:lnTo>
                    <a:pt x="199033" y="2416478"/>
                  </a:lnTo>
                  <a:lnTo>
                    <a:pt x="198990" y="2410185"/>
                  </a:lnTo>
                  <a:lnTo>
                    <a:pt x="198941" y="2403892"/>
                  </a:lnTo>
                  <a:lnTo>
                    <a:pt x="198887" y="2397599"/>
                  </a:lnTo>
                  <a:lnTo>
                    <a:pt x="198828" y="2391306"/>
                  </a:lnTo>
                  <a:lnTo>
                    <a:pt x="198763" y="2385013"/>
                  </a:lnTo>
                  <a:lnTo>
                    <a:pt x="198692" y="2378720"/>
                  </a:lnTo>
                  <a:lnTo>
                    <a:pt x="198615" y="2372427"/>
                  </a:lnTo>
                  <a:lnTo>
                    <a:pt x="198532" y="2366134"/>
                  </a:lnTo>
                  <a:lnTo>
                    <a:pt x="198443" y="2359841"/>
                  </a:lnTo>
                  <a:lnTo>
                    <a:pt x="198349" y="2353549"/>
                  </a:lnTo>
                  <a:lnTo>
                    <a:pt x="198250" y="2347256"/>
                  </a:lnTo>
                  <a:lnTo>
                    <a:pt x="198146" y="2340963"/>
                  </a:lnTo>
                  <a:lnTo>
                    <a:pt x="198039" y="2334670"/>
                  </a:lnTo>
                  <a:lnTo>
                    <a:pt x="197929" y="2328377"/>
                  </a:lnTo>
                  <a:lnTo>
                    <a:pt x="197817" y="2322084"/>
                  </a:lnTo>
                  <a:lnTo>
                    <a:pt x="197705" y="2315791"/>
                  </a:lnTo>
                  <a:lnTo>
                    <a:pt x="197593" y="2309498"/>
                  </a:lnTo>
                  <a:lnTo>
                    <a:pt x="197483" y="2303205"/>
                  </a:lnTo>
                  <a:lnTo>
                    <a:pt x="197375" y="2296912"/>
                  </a:lnTo>
                  <a:lnTo>
                    <a:pt x="197270" y="2290619"/>
                  </a:lnTo>
                  <a:lnTo>
                    <a:pt x="197169" y="2284327"/>
                  </a:lnTo>
                  <a:lnTo>
                    <a:pt x="197073" y="2278034"/>
                  </a:lnTo>
                  <a:lnTo>
                    <a:pt x="196980" y="2271741"/>
                  </a:lnTo>
                  <a:lnTo>
                    <a:pt x="196891" y="2265448"/>
                  </a:lnTo>
                  <a:lnTo>
                    <a:pt x="196806" y="2259155"/>
                  </a:lnTo>
                  <a:lnTo>
                    <a:pt x="196725" y="2252862"/>
                  </a:lnTo>
                  <a:lnTo>
                    <a:pt x="196646" y="2246569"/>
                  </a:lnTo>
                  <a:lnTo>
                    <a:pt x="196569" y="2240276"/>
                  </a:lnTo>
                  <a:lnTo>
                    <a:pt x="196492" y="2233983"/>
                  </a:lnTo>
                  <a:lnTo>
                    <a:pt x="196415" y="2227690"/>
                  </a:lnTo>
                  <a:lnTo>
                    <a:pt x="196336" y="2221397"/>
                  </a:lnTo>
                  <a:lnTo>
                    <a:pt x="196255" y="2215105"/>
                  </a:lnTo>
                  <a:lnTo>
                    <a:pt x="196171" y="2208812"/>
                  </a:lnTo>
                  <a:lnTo>
                    <a:pt x="196081" y="2202519"/>
                  </a:lnTo>
                  <a:lnTo>
                    <a:pt x="195986" y="2196226"/>
                  </a:lnTo>
                  <a:lnTo>
                    <a:pt x="195884" y="2189933"/>
                  </a:lnTo>
                  <a:lnTo>
                    <a:pt x="195777" y="2183640"/>
                  </a:lnTo>
                  <a:lnTo>
                    <a:pt x="195662" y="2177347"/>
                  </a:lnTo>
                  <a:lnTo>
                    <a:pt x="195541" y="2171054"/>
                  </a:lnTo>
                  <a:lnTo>
                    <a:pt x="195412" y="2164761"/>
                  </a:lnTo>
                  <a:lnTo>
                    <a:pt x="195275" y="2158468"/>
                  </a:lnTo>
                  <a:lnTo>
                    <a:pt x="195132" y="2152175"/>
                  </a:lnTo>
                  <a:lnTo>
                    <a:pt x="194983" y="2145882"/>
                  </a:lnTo>
                  <a:lnTo>
                    <a:pt x="194829" y="2139590"/>
                  </a:lnTo>
                  <a:lnTo>
                    <a:pt x="194671" y="2133297"/>
                  </a:lnTo>
                  <a:lnTo>
                    <a:pt x="194510" y="2127004"/>
                  </a:lnTo>
                  <a:lnTo>
                    <a:pt x="194345" y="2120711"/>
                  </a:lnTo>
                  <a:lnTo>
                    <a:pt x="194180" y="2114418"/>
                  </a:lnTo>
                  <a:lnTo>
                    <a:pt x="194016" y="2108125"/>
                  </a:lnTo>
                  <a:lnTo>
                    <a:pt x="193854" y="2101832"/>
                  </a:lnTo>
                  <a:lnTo>
                    <a:pt x="193694" y="2095539"/>
                  </a:lnTo>
                  <a:lnTo>
                    <a:pt x="193539" y="2089246"/>
                  </a:lnTo>
                  <a:lnTo>
                    <a:pt x="193389" y="2082953"/>
                  </a:lnTo>
                  <a:lnTo>
                    <a:pt x="193247" y="2076660"/>
                  </a:lnTo>
                  <a:lnTo>
                    <a:pt x="193112" y="2070368"/>
                  </a:lnTo>
                  <a:lnTo>
                    <a:pt x="192984" y="2064075"/>
                  </a:lnTo>
                  <a:lnTo>
                    <a:pt x="192863" y="2057782"/>
                  </a:lnTo>
                  <a:lnTo>
                    <a:pt x="192750" y="2051489"/>
                  </a:lnTo>
                  <a:lnTo>
                    <a:pt x="192642" y="2045196"/>
                  </a:lnTo>
                  <a:lnTo>
                    <a:pt x="192539" y="2038903"/>
                  </a:lnTo>
                  <a:lnTo>
                    <a:pt x="192440" y="2032610"/>
                  </a:lnTo>
                  <a:lnTo>
                    <a:pt x="192340" y="2026317"/>
                  </a:lnTo>
                  <a:lnTo>
                    <a:pt x="192238" y="2020024"/>
                  </a:lnTo>
                  <a:lnTo>
                    <a:pt x="192129" y="2013731"/>
                  </a:lnTo>
                  <a:lnTo>
                    <a:pt x="192012" y="2007438"/>
                  </a:lnTo>
                  <a:lnTo>
                    <a:pt x="191883" y="2001146"/>
                  </a:lnTo>
                  <a:lnTo>
                    <a:pt x="191738" y="1994853"/>
                  </a:lnTo>
                  <a:lnTo>
                    <a:pt x="191569" y="1988560"/>
                  </a:lnTo>
                  <a:lnTo>
                    <a:pt x="191376" y="1982267"/>
                  </a:lnTo>
                  <a:lnTo>
                    <a:pt x="191157" y="1975974"/>
                  </a:lnTo>
                  <a:lnTo>
                    <a:pt x="190909" y="1969681"/>
                  </a:lnTo>
                  <a:lnTo>
                    <a:pt x="190630" y="1963388"/>
                  </a:lnTo>
                  <a:lnTo>
                    <a:pt x="190320" y="1957095"/>
                  </a:lnTo>
                  <a:lnTo>
                    <a:pt x="189977" y="1950802"/>
                  </a:lnTo>
                  <a:lnTo>
                    <a:pt x="189598" y="1944509"/>
                  </a:lnTo>
                  <a:lnTo>
                    <a:pt x="189188" y="1938216"/>
                  </a:lnTo>
                  <a:lnTo>
                    <a:pt x="188752" y="1931923"/>
                  </a:lnTo>
                  <a:lnTo>
                    <a:pt x="188292" y="1925631"/>
                  </a:lnTo>
                  <a:lnTo>
                    <a:pt x="187811" y="1919338"/>
                  </a:lnTo>
                  <a:lnTo>
                    <a:pt x="187314" y="1913045"/>
                  </a:lnTo>
                  <a:lnTo>
                    <a:pt x="186804" y="1906752"/>
                  </a:lnTo>
                  <a:lnTo>
                    <a:pt x="186288" y="1900459"/>
                  </a:lnTo>
                  <a:lnTo>
                    <a:pt x="185771" y="1894166"/>
                  </a:lnTo>
                  <a:lnTo>
                    <a:pt x="185258" y="1887873"/>
                  </a:lnTo>
                  <a:lnTo>
                    <a:pt x="184753" y="1881580"/>
                  </a:lnTo>
                  <a:lnTo>
                    <a:pt x="184260" y="1875287"/>
                  </a:lnTo>
                  <a:lnTo>
                    <a:pt x="183781" y="1868994"/>
                  </a:lnTo>
                  <a:lnTo>
                    <a:pt x="183321" y="1862701"/>
                  </a:lnTo>
                  <a:lnTo>
                    <a:pt x="182883" y="1856409"/>
                  </a:lnTo>
                  <a:lnTo>
                    <a:pt x="182463" y="1850116"/>
                  </a:lnTo>
                  <a:lnTo>
                    <a:pt x="182061" y="1843823"/>
                  </a:lnTo>
                  <a:lnTo>
                    <a:pt x="181676" y="1837530"/>
                  </a:lnTo>
                  <a:lnTo>
                    <a:pt x="181305" y="1831237"/>
                  </a:lnTo>
                  <a:lnTo>
                    <a:pt x="180946" y="1824944"/>
                  </a:lnTo>
                  <a:lnTo>
                    <a:pt x="180594" y="1818651"/>
                  </a:lnTo>
                  <a:lnTo>
                    <a:pt x="180245" y="1812358"/>
                  </a:lnTo>
                  <a:lnTo>
                    <a:pt x="179893" y="1806065"/>
                  </a:lnTo>
                  <a:lnTo>
                    <a:pt x="179533" y="1799772"/>
                  </a:lnTo>
                  <a:lnTo>
                    <a:pt x="179160" y="1793479"/>
                  </a:lnTo>
                  <a:lnTo>
                    <a:pt x="178769" y="1787186"/>
                  </a:lnTo>
                  <a:lnTo>
                    <a:pt x="178357" y="1780894"/>
                  </a:lnTo>
                  <a:lnTo>
                    <a:pt x="177914" y="1774601"/>
                  </a:lnTo>
                  <a:lnTo>
                    <a:pt x="177439" y="1768308"/>
                  </a:lnTo>
                  <a:lnTo>
                    <a:pt x="176931" y="1762015"/>
                  </a:lnTo>
                  <a:lnTo>
                    <a:pt x="176388" y="1755722"/>
                  </a:lnTo>
                  <a:lnTo>
                    <a:pt x="175808" y="1749429"/>
                  </a:lnTo>
                  <a:lnTo>
                    <a:pt x="175193" y="1743136"/>
                  </a:lnTo>
                  <a:lnTo>
                    <a:pt x="174541" y="1736843"/>
                  </a:lnTo>
                  <a:lnTo>
                    <a:pt x="173848" y="1730550"/>
                  </a:lnTo>
                  <a:lnTo>
                    <a:pt x="173123" y="1724257"/>
                  </a:lnTo>
                  <a:lnTo>
                    <a:pt x="172370" y="1717964"/>
                  </a:lnTo>
                  <a:lnTo>
                    <a:pt x="171592" y="1711672"/>
                  </a:lnTo>
                  <a:lnTo>
                    <a:pt x="170793" y="1705379"/>
                  </a:lnTo>
                  <a:lnTo>
                    <a:pt x="169977" y="1699086"/>
                  </a:lnTo>
                  <a:lnTo>
                    <a:pt x="169149" y="1692793"/>
                  </a:lnTo>
                  <a:lnTo>
                    <a:pt x="168311" y="1686500"/>
                  </a:lnTo>
                  <a:lnTo>
                    <a:pt x="167471" y="1680207"/>
                  </a:lnTo>
                  <a:lnTo>
                    <a:pt x="166632" y="1673914"/>
                  </a:lnTo>
                  <a:lnTo>
                    <a:pt x="165798" y="1667621"/>
                  </a:lnTo>
                  <a:lnTo>
                    <a:pt x="164970" y="1661328"/>
                  </a:lnTo>
                  <a:lnTo>
                    <a:pt x="164150" y="1655035"/>
                  </a:lnTo>
                  <a:lnTo>
                    <a:pt x="163340" y="1648742"/>
                  </a:lnTo>
                  <a:lnTo>
                    <a:pt x="162541" y="1642450"/>
                  </a:lnTo>
                  <a:lnTo>
                    <a:pt x="161749" y="1636157"/>
                  </a:lnTo>
                  <a:lnTo>
                    <a:pt x="160964" y="1629864"/>
                  </a:lnTo>
                  <a:lnTo>
                    <a:pt x="160182" y="1623571"/>
                  </a:lnTo>
                  <a:lnTo>
                    <a:pt x="159398" y="1617278"/>
                  </a:lnTo>
                  <a:lnTo>
                    <a:pt x="158611" y="1610985"/>
                  </a:lnTo>
                  <a:lnTo>
                    <a:pt x="157812" y="1604692"/>
                  </a:lnTo>
                  <a:lnTo>
                    <a:pt x="156994" y="1598399"/>
                  </a:lnTo>
                  <a:lnTo>
                    <a:pt x="156154" y="1592106"/>
                  </a:lnTo>
                  <a:lnTo>
                    <a:pt x="155286" y="1585813"/>
                  </a:lnTo>
                  <a:lnTo>
                    <a:pt x="154383" y="1579520"/>
                  </a:lnTo>
                  <a:lnTo>
                    <a:pt x="153442" y="1573227"/>
                  </a:lnTo>
                  <a:lnTo>
                    <a:pt x="152457" y="1566935"/>
                  </a:lnTo>
                  <a:lnTo>
                    <a:pt x="151417" y="1560642"/>
                  </a:lnTo>
                  <a:lnTo>
                    <a:pt x="150322" y="1554349"/>
                  </a:lnTo>
                  <a:lnTo>
                    <a:pt x="149172" y="1548056"/>
                  </a:lnTo>
                  <a:lnTo>
                    <a:pt x="147966" y="1541763"/>
                  </a:lnTo>
                  <a:lnTo>
                    <a:pt x="146705" y="1535470"/>
                  </a:lnTo>
                  <a:lnTo>
                    <a:pt x="145389" y="1529177"/>
                  </a:lnTo>
                  <a:lnTo>
                    <a:pt x="144019" y="1522884"/>
                  </a:lnTo>
                  <a:lnTo>
                    <a:pt x="142590" y="1516591"/>
                  </a:lnTo>
                  <a:lnTo>
                    <a:pt x="141114" y="1510298"/>
                  </a:lnTo>
                  <a:lnTo>
                    <a:pt x="139597" y="1504005"/>
                  </a:lnTo>
                  <a:lnTo>
                    <a:pt x="138045" y="1497713"/>
                  </a:lnTo>
                  <a:lnTo>
                    <a:pt x="136462" y="1491420"/>
                  </a:lnTo>
                  <a:lnTo>
                    <a:pt x="134855" y="1485127"/>
                  </a:lnTo>
                  <a:lnTo>
                    <a:pt x="133229" y="1478834"/>
                  </a:lnTo>
                  <a:lnTo>
                    <a:pt x="131589" y="1472541"/>
                  </a:lnTo>
                  <a:lnTo>
                    <a:pt x="129947" y="1466248"/>
                  </a:lnTo>
                  <a:lnTo>
                    <a:pt x="128306" y="1459955"/>
                  </a:lnTo>
                  <a:lnTo>
                    <a:pt x="126672" y="1453662"/>
                  </a:lnTo>
                  <a:lnTo>
                    <a:pt x="125050" y="1447369"/>
                  </a:lnTo>
                  <a:lnTo>
                    <a:pt x="123444" y="1441076"/>
                  </a:lnTo>
                  <a:lnTo>
                    <a:pt x="121858" y="1434783"/>
                  </a:lnTo>
                  <a:lnTo>
                    <a:pt x="120300" y="1428491"/>
                  </a:lnTo>
                  <a:lnTo>
                    <a:pt x="118767" y="1422198"/>
                  </a:lnTo>
                  <a:lnTo>
                    <a:pt x="117262" y="1415905"/>
                  </a:lnTo>
                  <a:lnTo>
                    <a:pt x="115784" y="1409612"/>
                  </a:lnTo>
                  <a:lnTo>
                    <a:pt x="114334" y="1403319"/>
                  </a:lnTo>
                  <a:lnTo>
                    <a:pt x="112911" y="1397026"/>
                  </a:lnTo>
                  <a:lnTo>
                    <a:pt x="111515" y="1390733"/>
                  </a:lnTo>
                  <a:lnTo>
                    <a:pt x="110145" y="1384440"/>
                  </a:lnTo>
                  <a:lnTo>
                    <a:pt x="108796" y="1378147"/>
                  </a:lnTo>
                  <a:lnTo>
                    <a:pt x="107463" y="1371854"/>
                  </a:lnTo>
                  <a:lnTo>
                    <a:pt x="106144" y="1365561"/>
                  </a:lnTo>
                  <a:lnTo>
                    <a:pt x="104834" y="1359268"/>
                  </a:lnTo>
                  <a:lnTo>
                    <a:pt x="103529" y="1352976"/>
                  </a:lnTo>
                  <a:lnTo>
                    <a:pt x="102226" y="1346683"/>
                  </a:lnTo>
                  <a:lnTo>
                    <a:pt x="100918" y="1340390"/>
                  </a:lnTo>
                  <a:lnTo>
                    <a:pt x="99601" y="1334097"/>
                  </a:lnTo>
                  <a:lnTo>
                    <a:pt x="98272" y="1327804"/>
                  </a:lnTo>
                  <a:lnTo>
                    <a:pt x="96928" y="1321511"/>
                  </a:lnTo>
                  <a:lnTo>
                    <a:pt x="95565" y="1315218"/>
                  </a:lnTo>
                  <a:lnTo>
                    <a:pt x="94182" y="1308925"/>
                  </a:lnTo>
                  <a:lnTo>
                    <a:pt x="92773" y="1302632"/>
                  </a:lnTo>
                  <a:lnTo>
                    <a:pt x="91341" y="1296339"/>
                  </a:lnTo>
                  <a:lnTo>
                    <a:pt x="89886" y="1290046"/>
                  </a:lnTo>
                  <a:lnTo>
                    <a:pt x="88409" y="1283754"/>
                  </a:lnTo>
                  <a:lnTo>
                    <a:pt x="86914" y="1277461"/>
                  </a:lnTo>
                  <a:lnTo>
                    <a:pt x="85400" y="1271168"/>
                  </a:lnTo>
                  <a:lnTo>
                    <a:pt x="83872" y="1264875"/>
                  </a:lnTo>
                  <a:lnTo>
                    <a:pt x="82330" y="1258582"/>
                  </a:lnTo>
                  <a:lnTo>
                    <a:pt x="80779" y="1252289"/>
                  </a:lnTo>
                  <a:lnTo>
                    <a:pt x="79223" y="1245996"/>
                  </a:lnTo>
                  <a:lnTo>
                    <a:pt x="77663" y="1239703"/>
                  </a:lnTo>
                  <a:lnTo>
                    <a:pt x="76101" y="1233410"/>
                  </a:lnTo>
                  <a:lnTo>
                    <a:pt x="74537" y="1227117"/>
                  </a:lnTo>
                  <a:lnTo>
                    <a:pt x="72971" y="1220824"/>
                  </a:lnTo>
                  <a:lnTo>
                    <a:pt x="71402" y="1214532"/>
                  </a:lnTo>
                  <a:lnTo>
                    <a:pt x="69825" y="1208239"/>
                  </a:lnTo>
                  <a:lnTo>
                    <a:pt x="68239" y="1201946"/>
                  </a:lnTo>
                  <a:lnTo>
                    <a:pt x="66638" y="1195653"/>
                  </a:lnTo>
                  <a:lnTo>
                    <a:pt x="65017" y="1189360"/>
                  </a:lnTo>
                  <a:lnTo>
                    <a:pt x="63371" y="1183067"/>
                  </a:lnTo>
                  <a:lnTo>
                    <a:pt x="61693" y="1176774"/>
                  </a:lnTo>
                  <a:lnTo>
                    <a:pt x="59968" y="1170481"/>
                  </a:lnTo>
                  <a:lnTo>
                    <a:pt x="58198" y="1164188"/>
                  </a:lnTo>
                  <a:lnTo>
                    <a:pt x="56377" y="1157895"/>
                  </a:lnTo>
                  <a:lnTo>
                    <a:pt x="54501" y="1151602"/>
                  </a:lnTo>
                  <a:lnTo>
                    <a:pt x="52567" y="1145309"/>
                  </a:lnTo>
                  <a:lnTo>
                    <a:pt x="50572" y="1139017"/>
                  </a:lnTo>
                  <a:lnTo>
                    <a:pt x="48512" y="1132724"/>
                  </a:lnTo>
                  <a:lnTo>
                    <a:pt x="46384" y="1126431"/>
                  </a:lnTo>
                  <a:lnTo>
                    <a:pt x="44200" y="1120138"/>
                  </a:lnTo>
                  <a:lnTo>
                    <a:pt x="41964" y="1113845"/>
                  </a:lnTo>
                  <a:lnTo>
                    <a:pt x="39683" y="1107552"/>
                  </a:lnTo>
                  <a:lnTo>
                    <a:pt x="37364" y="1101259"/>
                  </a:lnTo>
                  <a:lnTo>
                    <a:pt x="35017" y="1094966"/>
                  </a:lnTo>
                  <a:lnTo>
                    <a:pt x="32650" y="1088673"/>
                  </a:lnTo>
                  <a:lnTo>
                    <a:pt x="30281" y="1082380"/>
                  </a:lnTo>
                  <a:lnTo>
                    <a:pt x="27922" y="1076087"/>
                  </a:lnTo>
                  <a:lnTo>
                    <a:pt x="25588" y="1069795"/>
                  </a:lnTo>
                  <a:lnTo>
                    <a:pt x="23291" y="1063502"/>
                  </a:lnTo>
                  <a:lnTo>
                    <a:pt x="21044" y="1057209"/>
                  </a:lnTo>
                  <a:lnTo>
                    <a:pt x="18861" y="1050916"/>
                  </a:lnTo>
                  <a:lnTo>
                    <a:pt x="16768" y="1044623"/>
                  </a:lnTo>
                  <a:lnTo>
                    <a:pt x="14773" y="1038330"/>
                  </a:lnTo>
                  <a:lnTo>
                    <a:pt x="12882" y="1032037"/>
                  </a:lnTo>
                  <a:lnTo>
                    <a:pt x="11104" y="1025744"/>
                  </a:lnTo>
                  <a:lnTo>
                    <a:pt x="9446" y="1019451"/>
                  </a:lnTo>
                  <a:lnTo>
                    <a:pt x="7916" y="1013158"/>
                  </a:lnTo>
                  <a:lnTo>
                    <a:pt x="6517" y="1006865"/>
                  </a:lnTo>
                  <a:lnTo>
                    <a:pt x="5279" y="1000573"/>
                  </a:lnTo>
                  <a:lnTo>
                    <a:pt x="4181" y="994280"/>
                  </a:lnTo>
                  <a:lnTo>
                    <a:pt x="3218" y="987987"/>
                  </a:lnTo>
                  <a:lnTo>
                    <a:pt x="2388" y="981694"/>
                  </a:lnTo>
                  <a:lnTo>
                    <a:pt x="1688" y="975401"/>
                  </a:lnTo>
                  <a:lnTo>
                    <a:pt x="1114" y="969108"/>
                  </a:lnTo>
                  <a:lnTo>
                    <a:pt x="662" y="962815"/>
                  </a:lnTo>
                  <a:lnTo>
                    <a:pt x="345" y="956522"/>
                  </a:lnTo>
                  <a:lnTo>
                    <a:pt x="133" y="950229"/>
                  </a:lnTo>
                  <a:lnTo>
                    <a:pt x="20" y="943936"/>
                  </a:lnTo>
                  <a:lnTo>
                    <a:pt x="0" y="937643"/>
                  </a:lnTo>
                  <a:lnTo>
                    <a:pt x="66" y="931350"/>
                  </a:lnTo>
                  <a:lnTo>
                    <a:pt x="214" y="925058"/>
                  </a:lnTo>
                  <a:lnTo>
                    <a:pt x="441" y="918765"/>
                  </a:lnTo>
                  <a:lnTo>
                    <a:pt x="749" y="912472"/>
                  </a:lnTo>
                  <a:lnTo>
                    <a:pt x="1123" y="906179"/>
                  </a:lnTo>
                  <a:lnTo>
                    <a:pt x="1560" y="899886"/>
                  </a:lnTo>
                  <a:lnTo>
                    <a:pt x="2057" y="893593"/>
                  </a:lnTo>
                  <a:lnTo>
                    <a:pt x="2613" y="887300"/>
                  </a:lnTo>
                  <a:lnTo>
                    <a:pt x="3227" y="881007"/>
                  </a:lnTo>
                  <a:lnTo>
                    <a:pt x="3903" y="874714"/>
                  </a:lnTo>
                  <a:lnTo>
                    <a:pt x="4643" y="868421"/>
                  </a:lnTo>
                  <a:lnTo>
                    <a:pt x="5442" y="862128"/>
                  </a:lnTo>
                  <a:lnTo>
                    <a:pt x="6302" y="855836"/>
                  </a:lnTo>
                  <a:lnTo>
                    <a:pt x="7225" y="849543"/>
                  </a:lnTo>
                  <a:lnTo>
                    <a:pt x="8214" y="843250"/>
                  </a:lnTo>
                  <a:lnTo>
                    <a:pt x="9273" y="836957"/>
                  </a:lnTo>
                  <a:lnTo>
                    <a:pt x="10416" y="830664"/>
                  </a:lnTo>
                  <a:lnTo>
                    <a:pt x="11647" y="824371"/>
                  </a:lnTo>
                  <a:lnTo>
                    <a:pt x="12965" y="818078"/>
                  </a:lnTo>
                  <a:lnTo>
                    <a:pt x="14375" y="811785"/>
                  </a:lnTo>
                  <a:lnTo>
                    <a:pt x="15882" y="805492"/>
                  </a:lnTo>
                  <a:lnTo>
                    <a:pt x="17492" y="799199"/>
                  </a:lnTo>
                  <a:lnTo>
                    <a:pt x="19208" y="792906"/>
                  </a:lnTo>
                  <a:lnTo>
                    <a:pt x="21052" y="786613"/>
                  </a:lnTo>
                  <a:lnTo>
                    <a:pt x="23016" y="780321"/>
                  </a:lnTo>
                  <a:lnTo>
                    <a:pt x="25094" y="774028"/>
                  </a:lnTo>
                  <a:lnTo>
                    <a:pt x="27286" y="767735"/>
                  </a:lnTo>
                  <a:lnTo>
                    <a:pt x="29589" y="761442"/>
                  </a:lnTo>
                  <a:lnTo>
                    <a:pt x="32000" y="755149"/>
                  </a:lnTo>
                  <a:lnTo>
                    <a:pt x="34513" y="748856"/>
                  </a:lnTo>
                  <a:lnTo>
                    <a:pt x="37137" y="742563"/>
                  </a:lnTo>
                  <a:lnTo>
                    <a:pt x="39846" y="736270"/>
                  </a:lnTo>
                  <a:lnTo>
                    <a:pt x="42628" y="729977"/>
                  </a:lnTo>
                  <a:lnTo>
                    <a:pt x="45472" y="723684"/>
                  </a:lnTo>
                  <a:lnTo>
                    <a:pt x="48368" y="717391"/>
                  </a:lnTo>
                  <a:lnTo>
                    <a:pt x="51304" y="711099"/>
                  </a:lnTo>
                  <a:lnTo>
                    <a:pt x="54271" y="704806"/>
                  </a:lnTo>
                  <a:lnTo>
                    <a:pt x="57257" y="698513"/>
                  </a:lnTo>
                  <a:lnTo>
                    <a:pt x="60250" y="692220"/>
                  </a:lnTo>
                  <a:lnTo>
                    <a:pt x="63240" y="685927"/>
                  </a:lnTo>
                  <a:lnTo>
                    <a:pt x="66222" y="679634"/>
                  </a:lnTo>
                  <a:lnTo>
                    <a:pt x="69189" y="673341"/>
                  </a:lnTo>
                  <a:lnTo>
                    <a:pt x="72138" y="667048"/>
                  </a:lnTo>
                  <a:lnTo>
                    <a:pt x="75063" y="660755"/>
                  </a:lnTo>
                  <a:lnTo>
                    <a:pt x="77960" y="654462"/>
                  </a:lnTo>
                  <a:lnTo>
                    <a:pt x="80832" y="648169"/>
                  </a:lnTo>
                  <a:lnTo>
                    <a:pt x="83678" y="641877"/>
                  </a:lnTo>
                  <a:lnTo>
                    <a:pt x="86499" y="635584"/>
                  </a:lnTo>
                  <a:lnTo>
                    <a:pt x="89295" y="629291"/>
                  </a:lnTo>
                  <a:lnTo>
                    <a:pt x="92068" y="622998"/>
                  </a:lnTo>
                  <a:lnTo>
                    <a:pt x="94816" y="616705"/>
                  </a:lnTo>
                  <a:lnTo>
                    <a:pt x="97540" y="610412"/>
                  </a:lnTo>
                  <a:lnTo>
                    <a:pt x="100241" y="604119"/>
                  </a:lnTo>
                  <a:lnTo>
                    <a:pt x="102919" y="597826"/>
                  </a:lnTo>
                  <a:lnTo>
                    <a:pt x="105575" y="591533"/>
                  </a:lnTo>
                  <a:lnTo>
                    <a:pt x="108207" y="585240"/>
                  </a:lnTo>
                  <a:lnTo>
                    <a:pt x="110814" y="578947"/>
                  </a:lnTo>
                  <a:lnTo>
                    <a:pt x="113393" y="572654"/>
                  </a:lnTo>
                  <a:lnTo>
                    <a:pt x="115943" y="566362"/>
                  </a:lnTo>
                  <a:lnTo>
                    <a:pt x="118465" y="560069"/>
                  </a:lnTo>
                  <a:lnTo>
                    <a:pt x="120959" y="553776"/>
                  </a:lnTo>
                  <a:lnTo>
                    <a:pt x="123426" y="547483"/>
                  </a:lnTo>
                  <a:lnTo>
                    <a:pt x="125864" y="541190"/>
                  </a:lnTo>
                  <a:lnTo>
                    <a:pt x="128274" y="534897"/>
                  </a:lnTo>
                  <a:lnTo>
                    <a:pt x="130655" y="528604"/>
                  </a:lnTo>
                  <a:lnTo>
                    <a:pt x="133009" y="522311"/>
                  </a:lnTo>
                  <a:lnTo>
                    <a:pt x="135341" y="516018"/>
                  </a:lnTo>
                  <a:lnTo>
                    <a:pt x="137651" y="509725"/>
                  </a:lnTo>
                  <a:lnTo>
                    <a:pt x="139941" y="503432"/>
                  </a:lnTo>
                  <a:lnTo>
                    <a:pt x="142213" y="497140"/>
                  </a:lnTo>
                  <a:lnTo>
                    <a:pt x="144467" y="490847"/>
                  </a:lnTo>
                  <a:lnTo>
                    <a:pt x="146702" y="484554"/>
                  </a:lnTo>
                  <a:lnTo>
                    <a:pt x="148921" y="478261"/>
                  </a:lnTo>
                  <a:lnTo>
                    <a:pt x="151123" y="471968"/>
                  </a:lnTo>
                  <a:lnTo>
                    <a:pt x="153307" y="465675"/>
                  </a:lnTo>
                  <a:lnTo>
                    <a:pt x="155471" y="459382"/>
                  </a:lnTo>
                  <a:lnTo>
                    <a:pt x="157614" y="453089"/>
                  </a:lnTo>
                  <a:lnTo>
                    <a:pt x="159732" y="446796"/>
                  </a:lnTo>
                  <a:lnTo>
                    <a:pt x="161816" y="440503"/>
                  </a:lnTo>
                  <a:lnTo>
                    <a:pt x="163867" y="434210"/>
                  </a:lnTo>
                  <a:lnTo>
                    <a:pt x="165881" y="427918"/>
                  </a:lnTo>
                  <a:lnTo>
                    <a:pt x="167853" y="421625"/>
                  </a:lnTo>
                  <a:lnTo>
                    <a:pt x="169781" y="415332"/>
                  </a:lnTo>
                  <a:lnTo>
                    <a:pt x="171659" y="409039"/>
                  </a:lnTo>
                  <a:lnTo>
                    <a:pt x="173480" y="402746"/>
                  </a:lnTo>
                  <a:lnTo>
                    <a:pt x="175234" y="396453"/>
                  </a:lnTo>
                  <a:lnTo>
                    <a:pt x="176927" y="390160"/>
                  </a:lnTo>
                  <a:lnTo>
                    <a:pt x="178556" y="383867"/>
                  </a:lnTo>
                  <a:lnTo>
                    <a:pt x="180118" y="377574"/>
                  </a:lnTo>
                  <a:lnTo>
                    <a:pt x="181612" y="371281"/>
                  </a:lnTo>
                  <a:lnTo>
                    <a:pt x="183037" y="364988"/>
                  </a:lnTo>
                  <a:lnTo>
                    <a:pt x="184387" y="358695"/>
                  </a:lnTo>
                  <a:lnTo>
                    <a:pt x="185659" y="352403"/>
                  </a:lnTo>
                  <a:lnTo>
                    <a:pt x="186863" y="346110"/>
                  </a:lnTo>
                  <a:lnTo>
                    <a:pt x="188000" y="339817"/>
                  </a:lnTo>
                  <a:lnTo>
                    <a:pt x="189072" y="333524"/>
                  </a:lnTo>
                  <a:lnTo>
                    <a:pt x="190082" y="327231"/>
                  </a:lnTo>
                  <a:lnTo>
                    <a:pt x="191032" y="320938"/>
                  </a:lnTo>
                  <a:lnTo>
                    <a:pt x="191918" y="314645"/>
                  </a:lnTo>
                  <a:lnTo>
                    <a:pt x="192747" y="308352"/>
                  </a:lnTo>
                  <a:lnTo>
                    <a:pt x="193527" y="302059"/>
                  </a:lnTo>
                  <a:lnTo>
                    <a:pt x="194262" y="295766"/>
                  </a:lnTo>
                  <a:lnTo>
                    <a:pt x="194955" y="289473"/>
                  </a:lnTo>
                  <a:lnTo>
                    <a:pt x="195609" y="283181"/>
                  </a:lnTo>
                  <a:lnTo>
                    <a:pt x="196228" y="276888"/>
                  </a:lnTo>
                  <a:lnTo>
                    <a:pt x="196808" y="270595"/>
                  </a:lnTo>
                  <a:lnTo>
                    <a:pt x="197359" y="264302"/>
                  </a:lnTo>
                  <a:lnTo>
                    <a:pt x="197884" y="258009"/>
                  </a:lnTo>
                  <a:lnTo>
                    <a:pt x="198384" y="251716"/>
                  </a:lnTo>
                  <a:lnTo>
                    <a:pt x="198862" y="245423"/>
                  </a:lnTo>
                  <a:lnTo>
                    <a:pt x="199318" y="239130"/>
                  </a:lnTo>
                  <a:lnTo>
                    <a:pt x="199754" y="232837"/>
                  </a:lnTo>
                  <a:lnTo>
                    <a:pt x="200168" y="226544"/>
                  </a:lnTo>
                  <a:lnTo>
                    <a:pt x="200563" y="220251"/>
                  </a:lnTo>
                  <a:lnTo>
                    <a:pt x="200941" y="213959"/>
                  </a:lnTo>
                  <a:lnTo>
                    <a:pt x="201302" y="207666"/>
                  </a:lnTo>
                  <a:lnTo>
                    <a:pt x="201645" y="201373"/>
                  </a:lnTo>
                  <a:lnTo>
                    <a:pt x="201971" y="195080"/>
                  </a:lnTo>
                  <a:lnTo>
                    <a:pt x="202281" y="188787"/>
                  </a:lnTo>
                  <a:lnTo>
                    <a:pt x="202571" y="182494"/>
                  </a:lnTo>
                  <a:lnTo>
                    <a:pt x="202845" y="176201"/>
                  </a:lnTo>
                  <a:lnTo>
                    <a:pt x="203103" y="169908"/>
                  </a:lnTo>
                  <a:lnTo>
                    <a:pt x="203347" y="163615"/>
                  </a:lnTo>
                  <a:lnTo>
                    <a:pt x="203576" y="157322"/>
                  </a:lnTo>
                  <a:lnTo>
                    <a:pt x="203790" y="151029"/>
                  </a:lnTo>
                  <a:lnTo>
                    <a:pt x="203990" y="144736"/>
                  </a:lnTo>
                  <a:lnTo>
                    <a:pt x="204176" y="138444"/>
                  </a:lnTo>
                  <a:lnTo>
                    <a:pt x="204350" y="132151"/>
                  </a:lnTo>
                  <a:lnTo>
                    <a:pt x="204512" y="125858"/>
                  </a:lnTo>
                  <a:lnTo>
                    <a:pt x="204664" y="119565"/>
                  </a:lnTo>
                  <a:lnTo>
                    <a:pt x="204805" y="113272"/>
                  </a:lnTo>
                  <a:lnTo>
                    <a:pt x="204937" y="106979"/>
                  </a:lnTo>
                  <a:lnTo>
                    <a:pt x="205058" y="100686"/>
                  </a:lnTo>
                  <a:lnTo>
                    <a:pt x="205170" y="94393"/>
                  </a:lnTo>
                  <a:lnTo>
                    <a:pt x="205274" y="88100"/>
                  </a:lnTo>
                  <a:lnTo>
                    <a:pt x="205370" y="81807"/>
                  </a:lnTo>
                  <a:lnTo>
                    <a:pt x="205458" y="75514"/>
                  </a:lnTo>
                  <a:lnTo>
                    <a:pt x="205539" y="69222"/>
                  </a:lnTo>
                  <a:lnTo>
                    <a:pt x="205613" y="62929"/>
                  </a:lnTo>
                  <a:lnTo>
                    <a:pt x="205680" y="56636"/>
                  </a:lnTo>
                  <a:lnTo>
                    <a:pt x="205741" y="50343"/>
                  </a:lnTo>
                  <a:lnTo>
                    <a:pt x="205796" y="44050"/>
                  </a:lnTo>
                  <a:lnTo>
                    <a:pt x="205846" y="37757"/>
                  </a:lnTo>
                  <a:lnTo>
                    <a:pt x="205891" y="31464"/>
                  </a:lnTo>
                  <a:lnTo>
                    <a:pt x="205932" y="25171"/>
                  </a:lnTo>
                  <a:lnTo>
                    <a:pt x="205970" y="18878"/>
                  </a:lnTo>
                  <a:lnTo>
                    <a:pt x="206003" y="12585"/>
                  </a:lnTo>
                  <a:lnTo>
                    <a:pt x="206035" y="6292"/>
                  </a:lnTo>
                  <a:lnTo>
                    <a:pt x="206064" y="0"/>
                  </a:lnTo>
                  <a:lnTo>
                    <a:pt x="206939" y="0"/>
                  </a:lnTo>
                  <a:lnTo>
                    <a:pt x="206968" y="6292"/>
                  </a:lnTo>
                  <a:lnTo>
                    <a:pt x="207000" y="12585"/>
                  </a:lnTo>
                  <a:lnTo>
                    <a:pt x="207034" y="18878"/>
                  </a:lnTo>
                  <a:lnTo>
                    <a:pt x="207071" y="25171"/>
                  </a:lnTo>
                  <a:lnTo>
                    <a:pt x="207112" y="31464"/>
                  </a:lnTo>
                  <a:lnTo>
                    <a:pt x="207158" y="37757"/>
                  </a:lnTo>
                  <a:lnTo>
                    <a:pt x="207208" y="44050"/>
                  </a:lnTo>
                  <a:lnTo>
                    <a:pt x="207263" y="50343"/>
                  </a:lnTo>
                  <a:lnTo>
                    <a:pt x="207323" y="56636"/>
                  </a:lnTo>
                  <a:lnTo>
                    <a:pt x="207390" y="62929"/>
                  </a:lnTo>
                  <a:lnTo>
                    <a:pt x="207464" y="69222"/>
                  </a:lnTo>
                  <a:lnTo>
                    <a:pt x="207545" y="75514"/>
                  </a:lnTo>
                  <a:lnTo>
                    <a:pt x="207633" y="81807"/>
                  </a:lnTo>
                  <a:lnTo>
                    <a:pt x="207729" y="88100"/>
                  </a:lnTo>
                  <a:lnTo>
                    <a:pt x="207833" y="94393"/>
                  </a:lnTo>
                  <a:lnTo>
                    <a:pt x="207945" y="100686"/>
                  </a:lnTo>
                  <a:lnTo>
                    <a:pt x="208066" y="106979"/>
                  </a:lnTo>
                  <a:lnTo>
                    <a:pt x="208198" y="113272"/>
                  </a:lnTo>
                  <a:lnTo>
                    <a:pt x="208339" y="119565"/>
                  </a:lnTo>
                  <a:lnTo>
                    <a:pt x="208491" y="125858"/>
                  </a:lnTo>
                  <a:lnTo>
                    <a:pt x="208653" y="132151"/>
                  </a:lnTo>
                  <a:lnTo>
                    <a:pt x="208827" y="138444"/>
                  </a:lnTo>
                  <a:lnTo>
                    <a:pt x="209013" y="144736"/>
                  </a:lnTo>
                  <a:lnTo>
                    <a:pt x="209213" y="151029"/>
                  </a:lnTo>
                  <a:lnTo>
                    <a:pt x="209428" y="157322"/>
                  </a:lnTo>
                  <a:lnTo>
                    <a:pt x="209656" y="163615"/>
                  </a:lnTo>
                  <a:lnTo>
                    <a:pt x="209900" y="169908"/>
                  </a:lnTo>
                  <a:lnTo>
                    <a:pt x="210158" y="176201"/>
                  </a:lnTo>
                  <a:lnTo>
                    <a:pt x="210432" y="182494"/>
                  </a:lnTo>
                  <a:lnTo>
                    <a:pt x="210722" y="188787"/>
                  </a:lnTo>
                  <a:lnTo>
                    <a:pt x="211032" y="195080"/>
                  </a:lnTo>
                  <a:lnTo>
                    <a:pt x="211358" y="201373"/>
                  </a:lnTo>
                  <a:lnTo>
                    <a:pt x="211702" y="207666"/>
                  </a:lnTo>
                  <a:lnTo>
                    <a:pt x="212062" y="213959"/>
                  </a:lnTo>
                  <a:lnTo>
                    <a:pt x="212440" y="220251"/>
                  </a:lnTo>
                  <a:lnTo>
                    <a:pt x="212835" y="226544"/>
                  </a:lnTo>
                  <a:lnTo>
                    <a:pt x="213249" y="232837"/>
                  </a:lnTo>
                  <a:lnTo>
                    <a:pt x="213685" y="239130"/>
                  </a:lnTo>
                  <a:lnTo>
                    <a:pt x="214141" y="245423"/>
                  </a:lnTo>
                  <a:lnTo>
                    <a:pt x="214619" y="251716"/>
                  </a:lnTo>
                  <a:lnTo>
                    <a:pt x="215119" y="258009"/>
                  </a:lnTo>
                  <a:lnTo>
                    <a:pt x="215644" y="264302"/>
                  </a:lnTo>
                  <a:lnTo>
                    <a:pt x="216195" y="270595"/>
                  </a:lnTo>
                  <a:lnTo>
                    <a:pt x="216776" y="276888"/>
                  </a:lnTo>
                  <a:lnTo>
                    <a:pt x="217394" y="283181"/>
                  </a:lnTo>
                  <a:lnTo>
                    <a:pt x="218048" y="289473"/>
                  </a:lnTo>
                  <a:lnTo>
                    <a:pt x="218741" y="295766"/>
                  </a:lnTo>
                  <a:lnTo>
                    <a:pt x="219476" y="302059"/>
                  </a:lnTo>
                  <a:lnTo>
                    <a:pt x="220256" y="308352"/>
                  </a:lnTo>
                  <a:lnTo>
                    <a:pt x="221086" y="314645"/>
                  </a:lnTo>
                  <a:lnTo>
                    <a:pt x="221971" y="320938"/>
                  </a:lnTo>
                  <a:lnTo>
                    <a:pt x="222921" y="327231"/>
                  </a:lnTo>
                  <a:lnTo>
                    <a:pt x="223931" y="333524"/>
                  </a:lnTo>
                  <a:lnTo>
                    <a:pt x="225003" y="339817"/>
                  </a:lnTo>
                  <a:lnTo>
                    <a:pt x="226141" y="346110"/>
                  </a:lnTo>
                  <a:lnTo>
                    <a:pt x="227344" y="352403"/>
                  </a:lnTo>
                  <a:lnTo>
                    <a:pt x="228617" y="358695"/>
                  </a:lnTo>
                  <a:lnTo>
                    <a:pt x="229966" y="364988"/>
                  </a:lnTo>
                  <a:lnTo>
                    <a:pt x="231391" y="371281"/>
                  </a:lnTo>
                  <a:lnTo>
                    <a:pt x="232885" y="377574"/>
                  </a:lnTo>
                  <a:lnTo>
                    <a:pt x="234447" y="383867"/>
                  </a:lnTo>
                  <a:lnTo>
                    <a:pt x="236076" y="390160"/>
                  </a:lnTo>
                  <a:lnTo>
                    <a:pt x="237769" y="396453"/>
                  </a:lnTo>
                  <a:lnTo>
                    <a:pt x="239523" y="402746"/>
                  </a:lnTo>
                  <a:lnTo>
                    <a:pt x="241345" y="409039"/>
                  </a:lnTo>
                  <a:lnTo>
                    <a:pt x="243223" y="415332"/>
                  </a:lnTo>
                  <a:lnTo>
                    <a:pt x="245150" y="421625"/>
                  </a:lnTo>
                  <a:lnTo>
                    <a:pt x="247123" y="427918"/>
                  </a:lnTo>
                  <a:lnTo>
                    <a:pt x="249136" y="434210"/>
                  </a:lnTo>
                  <a:lnTo>
                    <a:pt x="251187" y="440503"/>
                  </a:lnTo>
                  <a:lnTo>
                    <a:pt x="253271" y="446796"/>
                  </a:lnTo>
                  <a:lnTo>
                    <a:pt x="255389" y="453089"/>
                  </a:lnTo>
                  <a:lnTo>
                    <a:pt x="257532" y="459382"/>
                  </a:lnTo>
                  <a:lnTo>
                    <a:pt x="259697" y="465675"/>
                  </a:lnTo>
                  <a:lnTo>
                    <a:pt x="261881" y="471968"/>
                  </a:lnTo>
                  <a:lnTo>
                    <a:pt x="264082" y="478261"/>
                  </a:lnTo>
                  <a:lnTo>
                    <a:pt x="266301" y="484554"/>
                  </a:lnTo>
                  <a:lnTo>
                    <a:pt x="268536" y="490847"/>
                  </a:lnTo>
                  <a:lnTo>
                    <a:pt x="270790" y="497140"/>
                  </a:lnTo>
                  <a:lnTo>
                    <a:pt x="273062" y="503432"/>
                  </a:lnTo>
                  <a:lnTo>
                    <a:pt x="275352" y="509725"/>
                  </a:lnTo>
                  <a:lnTo>
                    <a:pt x="277662" y="516018"/>
                  </a:lnTo>
                  <a:lnTo>
                    <a:pt x="279994" y="522311"/>
                  </a:lnTo>
                  <a:lnTo>
                    <a:pt x="282348" y="528604"/>
                  </a:lnTo>
                  <a:lnTo>
                    <a:pt x="284729" y="534897"/>
                  </a:lnTo>
                  <a:lnTo>
                    <a:pt x="287139" y="541190"/>
                  </a:lnTo>
                  <a:lnTo>
                    <a:pt x="289578" y="547483"/>
                  </a:lnTo>
                  <a:lnTo>
                    <a:pt x="292044" y="553776"/>
                  </a:lnTo>
                  <a:lnTo>
                    <a:pt x="294538" y="560069"/>
                  </a:lnTo>
                  <a:lnTo>
                    <a:pt x="297060" y="566362"/>
                  </a:lnTo>
                  <a:lnTo>
                    <a:pt x="299610" y="572654"/>
                  </a:lnTo>
                  <a:lnTo>
                    <a:pt x="302189" y="578947"/>
                  </a:lnTo>
                  <a:lnTo>
                    <a:pt x="304796" y="585240"/>
                  </a:lnTo>
                  <a:lnTo>
                    <a:pt x="307428" y="591533"/>
                  </a:lnTo>
                  <a:lnTo>
                    <a:pt x="310084" y="597826"/>
                  </a:lnTo>
                  <a:lnTo>
                    <a:pt x="312763" y="604119"/>
                  </a:lnTo>
                  <a:lnTo>
                    <a:pt x="315464" y="610412"/>
                  </a:lnTo>
                  <a:lnTo>
                    <a:pt x="318187" y="616705"/>
                  </a:lnTo>
                  <a:lnTo>
                    <a:pt x="320935" y="622998"/>
                  </a:lnTo>
                  <a:lnTo>
                    <a:pt x="323708" y="629291"/>
                  </a:lnTo>
                  <a:lnTo>
                    <a:pt x="326504" y="635584"/>
                  </a:lnTo>
                  <a:lnTo>
                    <a:pt x="329325" y="641877"/>
                  </a:lnTo>
                  <a:lnTo>
                    <a:pt x="332172" y="648169"/>
                  </a:lnTo>
                  <a:lnTo>
                    <a:pt x="335043" y="654462"/>
                  </a:lnTo>
                  <a:lnTo>
                    <a:pt x="337940" y="660755"/>
                  </a:lnTo>
                  <a:lnTo>
                    <a:pt x="340865" y="667048"/>
                  </a:lnTo>
                  <a:lnTo>
                    <a:pt x="343814" y="673341"/>
                  </a:lnTo>
                  <a:lnTo>
                    <a:pt x="346781" y="679634"/>
                  </a:lnTo>
                  <a:lnTo>
                    <a:pt x="349763" y="685927"/>
                  </a:lnTo>
                  <a:lnTo>
                    <a:pt x="352753" y="692220"/>
                  </a:lnTo>
                  <a:lnTo>
                    <a:pt x="355746" y="698513"/>
                  </a:lnTo>
                  <a:lnTo>
                    <a:pt x="358733" y="704806"/>
                  </a:lnTo>
                  <a:lnTo>
                    <a:pt x="361699" y="711099"/>
                  </a:lnTo>
                  <a:lnTo>
                    <a:pt x="364636" y="717391"/>
                  </a:lnTo>
                  <a:lnTo>
                    <a:pt x="367531" y="723684"/>
                  </a:lnTo>
                  <a:lnTo>
                    <a:pt x="370375" y="729977"/>
                  </a:lnTo>
                  <a:lnTo>
                    <a:pt x="373157" y="736270"/>
                  </a:lnTo>
                  <a:lnTo>
                    <a:pt x="375866" y="742563"/>
                  </a:lnTo>
                  <a:lnTo>
                    <a:pt x="378490" y="748856"/>
                  </a:lnTo>
                  <a:lnTo>
                    <a:pt x="381003" y="755149"/>
                  </a:lnTo>
                  <a:lnTo>
                    <a:pt x="383414" y="761442"/>
                  </a:lnTo>
                  <a:lnTo>
                    <a:pt x="385717" y="767735"/>
                  </a:lnTo>
                  <a:lnTo>
                    <a:pt x="387909" y="774028"/>
                  </a:lnTo>
                  <a:lnTo>
                    <a:pt x="389987" y="780321"/>
                  </a:lnTo>
                  <a:lnTo>
                    <a:pt x="391951" y="786613"/>
                  </a:lnTo>
                  <a:lnTo>
                    <a:pt x="393795" y="792906"/>
                  </a:lnTo>
                  <a:lnTo>
                    <a:pt x="395511" y="799199"/>
                  </a:lnTo>
                  <a:lnTo>
                    <a:pt x="397121" y="805492"/>
                  </a:lnTo>
                  <a:lnTo>
                    <a:pt x="398628" y="811785"/>
                  </a:lnTo>
                  <a:lnTo>
                    <a:pt x="400038" y="818078"/>
                  </a:lnTo>
                  <a:lnTo>
                    <a:pt x="401356" y="824371"/>
                  </a:lnTo>
                  <a:lnTo>
                    <a:pt x="402587" y="830664"/>
                  </a:lnTo>
                  <a:lnTo>
                    <a:pt x="403730" y="836957"/>
                  </a:lnTo>
                  <a:lnTo>
                    <a:pt x="404789" y="843250"/>
                  </a:lnTo>
                  <a:lnTo>
                    <a:pt x="405778" y="849543"/>
                  </a:lnTo>
                  <a:lnTo>
                    <a:pt x="406701" y="855836"/>
                  </a:lnTo>
                  <a:lnTo>
                    <a:pt x="407561" y="862128"/>
                  </a:lnTo>
                  <a:lnTo>
                    <a:pt x="408360" y="868421"/>
                  </a:lnTo>
                  <a:lnTo>
                    <a:pt x="409100" y="874714"/>
                  </a:lnTo>
                  <a:lnTo>
                    <a:pt x="409776" y="881007"/>
                  </a:lnTo>
                  <a:lnTo>
                    <a:pt x="410390" y="887300"/>
                  </a:lnTo>
                  <a:lnTo>
                    <a:pt x="410946" y="893593"/>
                  </a:lnTo>
                  <a:lnTo>
                    <a:pt x="411444" y="899886"/>
                  </a:lnTo>
                  <a:lnTo>
                    <a:pt x="411880" y="906179"/>
                  </a:lnTo>
                  <a:lnTo>
                    <a:pt x="412254" y="912472"/>
                  </a:lnTo>
                  <a:lnTo>
                    <a:pt x="412563" y="918765"/>
                  </a:lnTo>
                  <a:lnTo>
                    <a:pt x="412790" y="925058"/>
                  </a:lnTo>
                  <a:lnTo>
                    <a:pt x="412937" y="931350"/>
                  </a:lnTo>
                  <a:lnTo>
                    <a:pt x="413004" y="937643"/>
                  </a:lnTo>
                  <a:lnTo>
                    <a:pt x="412983" y="943936"/>
                  </a:lnTo>
                  <a:lnTo>
                    <a:pt x="412870" y="950229"/>
                  </a:lnTo>
                  <a:lnTo>
                    <a:pt x="412658" y="956522"/>
                  </a:lnTo>
                  <a:lnTo>
                    <a:pt x="412341" y="962815"/>
                  </a:lnTo>
                  <a:lnTo>
                    <a:pt x="411889" y="969108"/>
                  </a:lnTo>
                  <a:lnTo>
                    <a:pt x="411315" y="975401"/>
                  </a:lnTo>
                  <a:lnTo>
                    <a:pt x="410615" y="981694"/>
                  </a:lnTo>
                  <a:lnTo>
                    <a:pt x="409785" y="987987"/>
                  </a:lnTo>
                  <a:lnTo>
                    <a:pt x="408822" y="994280"/>
                  </a:lnTo>
                  <a:lnTo>
                    <a:pt x="407724" y="1000573"/>
                  </a:lnTo>
                  <a:lnTo>
                    <a:pt x="406486" y="1006865"/>
                  </a:lnTo>
                  <a:lnTo>
                    <a:pt x="405087" y="1013158"/>
                  </a:lnTo>
                  <a:lnTo>
                    <a:pt x="403557" y="1019451"/>
                  </a:lnTo>
                  <a:lnTo>
                    <a:pt x="401899" y="1025744"/>
                  </a:lnTo>
                  <a:lnTo>
                    <a:pt x="400121" y="1032037"/>
                  </a:lnTo>
                  <a:lnTo>
                    <a:pt x="398230" y="1038330"/>
                  </a:lnTo>
                  <a:lnTo>
                    <a:pt x="396235" y="1044623"/>
                  </a:lnTo>
                  <a:lnTo>
                    <a:pt x="394142" y="1050916"/>
                  </a:lnTo>
                  <a:lnTo>
                    <a:pt x="391959" y="1057209"/>
                  </a:lnTo>
                  <a:lnTo>
                    <a:pt x="389712" y="1063502"/>
                  </a:lnTo>
                  <a:lnTo>
                    <a:pt x="387415" y="1069795"/>
                  </a:lnTo>
                  <a:lnTo>
                    <a:pt x="385081" y="1076087"/>
                  </a:lnTo>
                  <a:lnTo>
                    <a:pt x="382722" y="1082380"/>
                  </a:lnTo>
                  <a:lnTo>
                    <a:pt x="380353" y="1088673"/>
                  </a:lnTo>
                  <a:lnTo>
                    <a:pt x="377986" y="1094966"/>
                  </a:lnTo>
                  <a:lnTo>
                    <a:pt x="375639" y="1101259"/>
                  </a:lnTo>
                  <a:lnTo>
                    <a:pt x="373320" y="1107552"/>
                  </a:lnTo>
                  <a:lnTo>
                    <a:pt x="371039" y="1113845"/>
                  </a:lnTo>
                  <a:lnTo>
                    <a:pt x="368804" y="1120138"/>
                  </a:lnTo>
                  <a:lnTo>
                    <a:pt x="366619" y="1126431"/>
                  </a:lnTo>
                  <a:lnTo>
                    <a:pt x="364491" y="1132724"/>
                  </a:lnTo>
                  <a:lnTo>
                    <a:pt x="362431" y="1139017"/>
                  </a:lnTo>
                  <a:lnTo>
                    <a:pt x="360436" y="1145309"/>
                  </a:lnTo>
                  <a:lnTo>
                    <a:pt x="358502" y="1151602"/>
                  </a:lnTo>
                  <a:lnTo>
                    <a:pt x="356626" y="1157895"/>
                  </a:lnTo>
                  <a:lnTo>
                    <a:pt x="354805" y="1164188"/>
                  </a:lnTo>
                  <a:lnTo>
                    <a:pt x="353035" y="1170481"/>
                  </a:lnTo>
                  <a:lnTo>
                    <a:pt x="351311" y="1176774"/>
                  </a:lnTo>
                  <a:lnTo>
                    <a:pt x="349632" y="1183067"/>
                  </a:lnTo>
                  <a:lnTo>
                    <a:pt x="347986" y="1189360"/>
                  </a:lnTo>
                  <a:lnTo>
                    <a:pt x="346365" y="1195653"/>
                  </a:lnTo>
                  <a:lnTo>
                    <a:pt x="344764" y="1201946"/>
                  </a:lnTo>
                  <a:lnTo>
                    <a:pt x="343178" y="1208239"/>
                  </a:lnTo>
                  <a:lnTo>
                    <a:pt x="341602" y="1214532"/>
                  </a:lnTo>
                  <a:lnTo>
                    <a:pt x="340032" y="1220824"/>
                  </a:lnTo>
                  <a:lnTo>
                    <a:pt x="338466" y="1227117"/>
                  </a:lnTo>
                  <a:lnTo>
                    <a:pt x="336902" y="1233410"/>
                  </a:lnTo>
                  <a:lnTo>
                    <a:pt x="335340" y="1239703"/>
                  </a:lnTo>
                  <a:lnTo>
                    <a:pt x="333780" y="1245996"/>
                  </a:lnTo>
                  <a:lnTo>
                    <a:pt x="332224" y="1252289"/>
                  </a:lnTo>
                  <a:lnTo>
                    <a:pt x="330673" y="1258582"/>
                  </a:lnTo>
                  <a:lnTo>
                    <a:pt x="329131" y="1264875"/>
                  </a:lnTo>
                  <a:lnTo>
                    <a:pt x="327603" y="1271168"/>
                  </a:lnTo>
                  <a:lnTo>
                    <a:pt x="326089" y="1277461"/>
                  </a:lnTo>
                  <a:lnTo>
                    <a:pt x="324594" y="1283754"/>
                  </a:lnTo>
                  <a:lnTo>
                    <a:pt x="323117" y="1290046"/>
                  </a:lnTo>
                  <a:lnTo>
                    <a:pt x="321662" y="1296339"/>
                  </a:lnTo>
                  <a:lnTo>
                    <a:pt x="320230" y="1302632"/>
                  </a:lnTo>
                  <a:lnTo>
                    <a:pt x="318821" y="1308925"/>
                  </a:lnTo>
                  <a:lnTo>
                    <a:pt x="317438" y="1315218"/>
                  </a:lnTo>
                  <a:lnTo>
                    <a:pt x="316076" y="1321511"/>
                  </a:lnTo>
                  <a:lnTo>
                    <a:pt x="314731" y="1327804"/>
                  </a:lnTo>
                  <a:lnTo>
                    <a:pt x="313402" y="1334097"/>
                  </a:lnTo>
                  <a:lnTo>
                    <a:pt x="312085" y="1340390"/>
                  </a:lnTo>
                  <a:lnTo>
                    <a:pt x="310777" y="1346683"/>
                  </a:lnTo>
                  <a:lnTo>
                    <a:pt x="309474" y="1352976"/>
                  </a:lnTo>
                  <a:lnTo>
                    <a:pt x="308169" y="1359268"/>
                  </a:lnTo>
                  <a:lnTo>
                    <a:pt x="306860" y="1365561"/>
                  </a:lnTo>
                  <a:lnTo>
                    <a:pt x="305540" y="1371854"/>
                  </a:lnTo>
                  <a:lnTo>
                    <a:pt x="304207" y="1378147"/>
                  </a:lnTo>
                  <a:lnTo>
                    <a:pt x="302858" y="1384440"/>
                  </a:lnTo>
                  <a:lnTo>
                    <a:pt x="301488" y="1390733"/>
                  </a:lnTo>
                  <a:lnTo>
                    <a:pt x="300093" y="1397026"/>
                  </a:lnTo>
                  <a:lnTo>
                    <a:pt x="298669" y="1403319"/>
                  </a:lnTo>
                  <a:lnTo>
                    <a:pt x="297219" y="1409612"/>
                  </a:lnTo>
                  <a:lnTo>
                    <a:pt x="295741" y="1415905"/>
                  </a:lnTo>
                  <a:lnTo>
                    <a:pt x="294236" y="1422198"/>
                  </a:lnTo>
                  <a:lnTo>
                    <a:pt x="292703" y="1428491"/>
                  </a:lnTo>
                  <a:lnTo>
                    <a:pt x="291145" y="1434783"/>
                  </a:lnTo>
                  <a:lnTo>
                    <a:pt x="289559" y="1441076"/>
                  </a:lnTo>
                  <a:lnTo>
                    <a:pt x="287953" y="1447369"/>
                  </a:lnTo>
                  <a:lnTo>
                    <a:pt x="286331" y="1453662"/>
                  </a:lnTo>
                  <a:lnTo>
                    <a:pt x="284697" y="1459955"/>
                  </a:lnTo>
                  <a:lnTo>
                    <a:pt x="283057" y="1466248"/>
                  </a:lnTo>
                  <a:lnTo>
                    <a:pt x="281414" y="1472541"/>
                  </a:lnTo>
                  <a:lnTo>
                    <a:pt x="279775" y="1478834"/>
                  </a:lnTo>
                  <a:lnTo>
                    <a:pt x="278149" y="1485127"/>
                  </a:lnTo>
                  <a:lnTo>
                    <a:pt x="276541" y="1491420"/>
                  </a:lnTo>
                  <a:lnTo>
                    <a:pt x="274958" y="1497713"/>
                  </a:lnTo>
                  <a:lnTo>
                    <a:pt x="273406" y="1504005"/>
                  </a:lnTo>
                  <a:lnTo>
                    <a:pt x="271889" y="1510298"/>
                  </a:lnTo>
                  <a:lnTo>
                    <a:pt x="270413" y="1516591"/>
                  </a:lnTo>
                  <a:lnTo>
                    <a:pt x="268984" y="1522884"/>
                  </a:lnTo>
                  <a:lnTo>
                    <a:pt x="267614" y="1529177"/>
                  </a:lnTo>
                  <a:lnTo>
                    <a:pt x="266298" y="1535470"/>
                  </a:lnTo>
                  <a:lnTo>
                    <a:pt x="265037" y="1541763"/>
                  </a:lnTo>
                  <a:lnTo>
                    <a:pt x="263831" y="1548056"/>
                  </a:lnTo>
                  <a:lnTo>
                    <a:pt x="262681" y="1554349"/>
                  </a:lnTo>
                  <a:lnTo>
                    <a:pt x="261586" y="1560642"/>
                  </a:lnTo>
                  <a:lnTo>
                    <a:pt x="260546" y="1566935"/>
                  </a:lnTo>
                  <a:lnTo>
                    <a:pt x="259561" y="1573227"/>
                  </a:lnTo>
                  <a:lnTo>
                    <a:pt x="258620" y="1579520"/>
                  </a:lnTo>
                  <a:lnTo>
                    <a:pt x="257718" y="1585813"/>
                  </a:lnTo>
                  <a:lnTo>
                    <a:pt x="256849" y="1592106"/>
                  </a:lnTo>
                  <a:lnTo>
                    <a:pt x="256009" y="1598399"/>
                  </a:lnTo>
                  <a:lnTo>
                    <a:pt x="255191" y="1604692"/>
                  </a:lnTo>
                  <a:lnTo>
                    <a:pt x="254392" y="1610985"/>
                  </a:lnTo>
                  <a:lnTo>
                    <a:pt x="253605" y="1617278"/>
                  </a:lnTo>
                  <a:lnTo>
                    <a:pt x="252822" y="1623571"/>
                  </a:lnTo>
                  <a:lnTo>
                    <a:pt x="252039" y="1629864"/>
                  </a:lnTo>
                  <a:lnTo>
                    <a:pt x="251254" y="1636157"/>
                  </a:lnTo>
                  <a:lnTo>
                    <a:pt x="250462" y="1642450"/>
                  </a:lnTo>
                  <a:lnTo>
                    <a:pt x="249663" y="1648742"/>
                  </a:lnTo>
                  <a:lnTo>
                    <a:pt x="248853" y="1655035"/>
                  </a:lnTo>
                  <a:lnTo>
                    <a:pt x="248034" y="1661328"/>
                  </a:lnTo>
                  <a:lnTo>
                    <a:pt x="247205" y="1667621"/>
                  </a:lnTo>
                  <a:lnTo>
                    <a:pt x="246371" y="1673914"/>
                  </a:lnTo>
                  <a:lnTo>
                    <a:pt x="245532" y="1680207"/>
                  </a:lnTo>
                  <a:lnTo>
                    <a:pt x="244692" y="1686500"/>
                  </a:lnTo>
                  <a:lnTo>
                    <a:pt x="243855" y="1692793"/>
                  </a:lnTo>
                  <a:lnTo>
                    <a:pt x="243026" y="1699086"/>
                  </a:lnTo>
                  <a:lnTo>
                    <a:pt x="242210" y="1705379"/>
                  </a:lnTo>
                  <a:lnTo>
                    <a:pt x="241411" y="1711672"/>
                  </a:lnTo>
                  <a:lnTo>
                    <a:pt x="240633" y="1717964"/>
                  </a:lnTo>
                  <a:lnTo>
                    <a:pt x="239880" y="1724257"/>
                  </a:lnTo>
                  <a:lnTo>
                    <a:pt x="239155" y="1730550"/>
                  </a:lnTo>
                  <a:lnTo>
                    <a:pt x="238462" y="1736843"/>
                  </a:lnTo>
                  <a:lnTo>
                    <a:pt x="237811" y="1743136"/>
                  </a:lnTo>
                  <a:lnTo>
                    <a:pt x="237195" y="1749429"/>
                  </a:lnTo>
                  <a:lnTo>
                    <a:pt x="236615" y="1755722"/>
                  </a:lnTo>
                  <a:lnTo>
                    <a:pt x="236072" y="1762015"/>
                  </a:lnTo>
                  <a:lnTo>
                    <a:pt x="235564" y="1768308"/>
                  </a:lnTo>
                  <a:lnTo>
                    <a:pt x="235089" y="1774601"/>
                  </a:lnTo>
                  <a:lnTo>
                    <a:pt x="234646" y="1780894"/>
                  </a:lnTo>
                  <a:lnTo>
                    <a:pt x="234234" y="1787186"/>
                  </a:lnTo>
                  <a:lnTo>
                    <a:pt x="233843" y="1793479"/>
                  </a:lnTo>
                  <a:lnTo>
                    <a:pt x="233470" y="1799772"/>
                  </a:lnTo>
                  <a:lnTo>
                    <a:pt x="233110" y="1806065"/>
                  </a:lnTo>
                  <a:lnTo>
                    <a:pt x="232758" y="1812358"/>
                  </a:lnTo>
                  <a:lnTo>
                    <a:pt x="232409" y="1818651"/>
                  </a:lnTo>
                  <a:lnTo>
                    <a:pt x="232058" y="1824944"/>
                  </a:lnTo>
                  <a:lnTo>
                    <a:pt x="231698" y="1831237"/>
                  </a:lnTo>
                  <a:lnTo>
                    <a:pt x="231328" y="1837530"/>
                  </a:lnTo>
                  <a:lnTo>
                    <a:pt x="230942" y="1843823"/>
                  </a:lnTo>
                  <a:lnTo>
                    <a:pt x="230541" y="1850116"/>
                  </a:lnTo>
                  <a:lnTo>
                    <a:pt x="230121" y="1856409"/>
                  </a:lnTo>
                  <a:lnTo>
                    <a:pt x="229682" y="1862701"/>
                  </a:lnTo>
                  <a:lnTo>
                    <a:pt x="229222" y="1868994"/>
                  </a:lnTo>
                  <a:lnTo>
                    <a:pt x="228743" y="1875287"/>
                  </a:lnTo>
                  <a:lnTo>
                    <a:pt x="228250" y="1881580"/>
                  </a:lnTo>
                  <a:lnTo>
                    <a:pt x="227745" y="1887873"/>
                  </a:lnTo>
                  <a:lnTo>
                    <a:pt x="227232" y="1894166"/>
                  </a:lnTo>
                  <a:lnTo>
                    <a:pt x="226715" y="1900459"/>
                  </a:lnTo>
                  <a:lnTo>
                    <a:pt x="226199" y="1906752"/>
                  </a:lnTo>
                  <a:lnTo>
                    <a:pt x="225689" y="1913045"/>
                  </a:lnTo>
                  <a:lnTo>
                    <a:pt x="225192" y="1919338"/>
                  </a:lnTo>
                  <a:lnTo>
                    <a:pt x="224711" y="1925631"/>
                  </a:lnTo>
                  <a:lnTo>
                    <a:pt x="224251" y="1931923"/>
                  </a:lnTo>
                  <a:lnTo>
                    <a:pt x="223815" y="1938216"/>
                  </a:lnTo>
                  <a:lnTo>
                    <a:pt x="223405" y="1944509"/>
                  </a:lnTo>
                  <a:lnTo>
                    <a:pt x="223026" y="1950802"/>
                  </a:lnTo>
                  <a:lnTo>
                    <a:pt x="222683" y="1957095"/>
                  </a:lnTo>
                  <a:lnTo>
                    <a:pt x="222373" y="1963388"/>
                  </a:lnTo>
                  <a:lnTo>
                    <a:pt x="222094" y="1969681"/>
                  </a:lnTo>
                  <a:lnTo>
                    <a:pt x="221846" y="1975974"/>
                  </a:lnTo>
                  <a:lnTo>
                    <a:pt x="221627" y="1982267"/>
                  </a:lnTo>
                  <a:lnTo>
                    <a:pt x="221434" y="1988560"/>
                  </a:lnTo>
                  <a:lnTo>
                    <a:pt x="221265" y="1994853"/>
                  </a:lnTo>
                  <a:lnTo>
                    <a:pt x="221120" y="2001146"/>
                  </a:lnTo>
                  <a:lnTo>
                    <a:pt x="220991" y="2007438"/>
                  </a:lnTo>
                  <a:lnTo>
                    <a:pt x="220874" y="2013731"/>
                  </a:lnTo>
                  <a:lnTo>
                    <a:pt x="220766" y="2020024"/>
                  </a:lnTo>
                  <a:lnTo>
                    <a:pt x="220663" y="2026317"/>
                  </a:lnTo>
                  <a:lnTo>
                    <a:pt x="220564" y="2032610"/>
                  </a:lnTo>
                  <a:lnTo>
                    <a:pt x="220464" y="2038903"/>
                  </a:lnTo>
                  <a:lnTo>
                    <a:pt x="220361" y="2045196"/>
                  </a:lnTo>
                  <a:lnTo>
                    <a:pt x="220253" y="2051489"/>
                  </a:lnTo>
                  <a:lnTo>
                    <a:pt x="220140" y="2057782"/>
                  </a:lnTo>
                  <a:lnTo>
                    <a:pt x="220019" y="2064075"/>
                  </a:lnTo>
                  <a:lnTo>
                    <a:pt x="219892" y="2070368"/>
                  </a:lnTo>
                  <a:lnTo>
                    <a:pt x="219756" y="2076660"/>
                  </a:lnTo>
                  <a:lnTo>
                    <a:pt x="219614" y="2082953"/>
                  </a:lnTo>
                  <a:lnTo>
                    <a:pt x="219464" y="2089246"/>
                  </a:lnTo>
                  <a:lnTo>
                    <a:pt x="219309" y="2095539"/>
                  </a:lnTo>
                  <a:lnTo>
                    <a:pt x="219149" y="2101832"/>
                  </a:lnTo>
                  <a:lnTo>
                    <a:pt x="218987" y="2108125"/>
                  </a:lnTo>
                  <a:lnTo>
                    <a:pt x="218823" y="2114418"/>
                  </a:lnTo>
                  <a:lnTo>
                    <a:pt x="218658" y="2120711"/>
                  </a:lnTo>
                  <a:lnTo>
                    <a:pt x="218494" y="2127004"/>
                  </a:lnTo>
                  <a:lnTo>
                    <a:pt x="218332" y="2133297"/>
                  </a:lnTo>
                  <a:lnTo>
                    <a:pt x="218174" y="2139590"/>
                  </a:lnTo>
                  <a:lnTo>
                    <a:pt x="218020" y="2145882"/>
                  </a:lnTo>
                  <a:lnTo>
                    <a:pt x="217871" y="2152175"/>
                  </a:lnTo>
                  <a:lnTo>
                    <a:pt x="217728" y="2158468"/>
                  </a:lnTo>
                  <a:lnTo>
                    <a:pt x="217591" y="2164761"/>
                  </a:lnTo>
                  <a:lnTo>
                    <a:pt x="217462" y="2171054"/>
                  </a:lnTo>
                  <a:lnTo>
                    <a:pt x="217341" y="2177347"/>
                  </a:lnTo>
                  <a:lnTo>
                    <a:pt x="217226" y="2183640"/>
                  </a:lnTo>
                  <a:lnTo>
                    <a:pt x="217119" y="2189933"/>
                  </a:lnTo>
                  <a:lnTo>
                    <a:pt x="217017" y="2196226"/>
                  </a:lnTo>
                  <a:lnTo>
                    <a:pt x="216922" y="2202519"/>
                  </a:lnTo>
                  <a:lnTo>
                    <a:pt x="216832" y="2208812"/>
                  </a:lnTo>
                  <a:lnTo>
                    <a:pt x="216748" y="2215105"/>
                  </a:lnTo>
                  <a:lnTo>
                    <a:pt x="216667" y="2221397"/>
                  </a:lnTo>
                  <a:lnTo>
                    <a:pt x="216588" y="2227690"/>
                  </a:lnTo>
                  <a:lnTo>
                    <a:pt x="216511" y="2233983"/>
                  </a:lnTo>
                  <a:lnTo>
                    <a:pt x="216434" y="2240276"/>
                  </a:lnTo>
                  <a:lnTo>
                    <a:pt x="216357" y="2246569"/>
                  </a:lnTo>
                  <a:lnTo>
                    <a:pt x="216278" y="2252862"/>
                  </a:lnTo>
                  <a:lnTo>
                    <a:pt x="216197" y="2259155"/>
                  </a:lnTo>
                  <a:lnTo>
                    <a:pt x="216112" y="2265448"/>
                  </a:lnTo>
                  <a:lnTo>
                    <a:pt x="216023" y="2271741"/>
                  </a:lnTo>
                  <a:lnTo>
                    <a:pt x="215931" y="2278034"/>
                  </a:lnTo>
                  <a:lnTo>
                    <a:pt x="215834" y="2284327"/>
                  </a:lnTo>
                  <a:lnTo>
                    <a:pt x="215733" y="2290619"/>
                  </a:lnTo>
                  <a:lnTo>
                    <a:pt x="215629" y="2296912"/>
                  </a:lnTo>
                  <a:lnTo>
                    <a:pt x="215520" y="2303205"/>
                  </a:lnTo>
                  <a:lnTo>
                    <a:pt x="215410" y="2309498"/>
                  </a:lnTo>
                  <a:lnTo>
                    <a:pt x="215298" y="2315791"/>
                  </a:lnTo>
                  <a:lnTo>
                    <a:pt x="215186" y="2322084"/>
                  </a:lnTo>
                  <a:lnTo>
                    <a:pt x="215075" y="2328377"/>
                  </a:lnTo>
                  <a:lnTo>
                    <a:pt x="214964" y="2334670"/>
                  </a:lnTo>
                  <a:lnTo>
                    <a:pt x="214857" y="2340963"/>
                  </a:lnTo>
                  <a:lnTo>
                    <a:pt x="214754" y="2347256"/>
                  </a:lnTo>
                  <a:lnTo>
                    <a:pt x="214655" y="2353549"/>
                  </a:lnTo>
                  <a:lnTo>
                    <a:pt x="214560" y="2359841"/>
                  </a:lnTo>
                  <a:lnTo>
                    <a:pt x="214472" y="2366134"/>
                  </a:lnTo>
                  <a:lnTo>
                    <a:pt x="214388" y="2372427"/>
                  </a:lnTo>
                  <a:lnTo>
                    <a:pt x="214311" y="2378720"/>
                  </a:lnTo>
                  <a:lnTo>
                    <a:pt x="214240" y="2385013"/>
                  </a:lnTo>
                  <a:lnTo>
                    <a:pt x="214175" y="2391306"/>
                  </a:lnTo>
                  <a:lnTo>
                    <a:pt x="214116" y="2397599"/>
                  </a:lnTo>
                  <a:lnTo>
                    <a:pt x="214062" y="2403892"/>
                  </a:lnTo>
                  <a:lnTo>
                    <a:pt x="214014" y="2410185"/>
                  </a:lnTo>
                  <a:lnTo>
                    <a:pt x="213970" y="2416478"/>
                  </a:lnTo>
                  <a:lnTo>
                    <a:pt x="213932" y="2422771"/>
                  </a:lnTo>
                  <a:lnTo>
                    <a:pt x="213900" y="2429064"/>
                  </a:lnTo>
                  <a:lnTo>
                    <a:pt x="213874" y="2435356"/>
                  </a:lnTo>
                  <a:lnTo>
                    <a:pt x="213854" y="2441649"/>
                  </a:lnTo>
                  <a:lnTo>
                    <a:pt x="213842" y="2447942"/>
                  </a:lnTo>
                  <a:lnTo>
                    <a:pt x="213838" y="2454235"/>
                  </a:lnTo>
                  <a:lnTo>
                    <a:pt x="213842" y="2460528"/>
                  </a:lnTo>
                  <a:lnTo>
                    <a:pt x="213858" y="2466821"/>
                  </a:lnTo>
                  <a:lnTo>
                    <a:pt x="213887" y="2473114"/>
                  </a:lnTo>
                  <a:lnTo>
                    <a:pt x="213931" y="2479407"/>
                  </a:lnTo>
                  <a:lnTo>
                    <a:pt x="213990" y="2485700"/>
                  </a:lnTo>
                  <a:lnTo>
                    <a:pt x="214066" y="2491993"/>
                  </a:lnTo>
                  <a:lnTo>
                    <a:pt x="214160" y="2498286"/>
                  </a:lnTo>
                  <a:lnTo>
                    <a:pt x="214273" y="2504578"/>
                  </a:lnTo>
                  <a:lnTo>
                    <a:pt x="214407" y="2510871"/>
                  </a:lnTo>
                  <a:lnTo>
                    <a:pt x="214566" y="2517164"/>
                  </a:lnTo>
                  <a:lnTo>
                    <a:pt x="214745" y="2523457"/>
                  </a:lnTo>
                  <a:lnTo>
                    <a:pt x="214946" y="2529750"/>
                  </a:lnTo>
                  <a:lnTo>
                    <a:pt x="215165" y="2536043"/>
                  </a:lnTo>
                  <a:lnTo>
                    <a:pt x="215403" y="2542336"/>
                  </a:lnTo>
                  <a:lnTo>
                    <a:pt x="215657" y="2548629"/>
                  </a:lnTo>
                  <a:lnTo>
                    <a:pt x="215927" y="2554922"/>
                  </a:lnTo>
                  <a:lnTo>
                    <a:pt x="216208" y="2561215"/>
                  </a:lnTo>
                  <a:lnTo>
                    <a:pt x="216496" y="2567508"/>
                  </a:lnTo>
                  <a:lnTo>
                    <a:pt x="216786" y="2573800"/>
                  </a:lnTo>
                  <a:lnTo>
                    <a:pt x="217075" y="2580093"/>
                  </a:lnTo>
                  <a:lnTo>
                    <a:pt x="217360" y="2586386"/>
                  </a:lnTo>
                  <a:lnTo>
                    <a:pt x="217635" y="2592679"/>
                  </a:lnTo>
                  <a:lnTo>
                    <a:pt x="217895" y="2598972"/>
                  </a:lnTo>
                  <a:lnTo>
                    <a:pt x="218134" y="2605265"/>
                  </a:lnTo>
                  <a:lnTo>
                    <a:pt x="218351" y="2611558"/>
                  </a:lnTo>
                  <a:lnTo>
                    <a:pt x="218541" y="2617851"/>
                  </a:lnTo>
                  <a:lnTo>
                    <a:pt x="218704" y="2624144"/>
                  </a:lnTo>
                  <a:lnTo>
                    <a:pt x="218836" y="2630437"/>
                  </a:lnTo>
                  <a:lnTo>
                    <a:pt x="218935" y="2636730"/>
                  </a:lnTo>
                  <a:lnTo>
                    <a:pt x="218997" y="2643023"/>
                  </a:lnTo>
                  <a:lnTo>
                    <a:pt x="219022" y="2649315"/>
                  </a:lnTo>
                  <a:lnTo>
                    <a:pt x="219013" y="2655608"/>
                  </a:lnTo>
                  <a:lnTo>
                    <a:pt x="218972" y="2661901"/>
                  </a:lnTo>
                  <a:lnTo>
                    <a:pt x="218899" y="2668194"/>
                  </a:lnTo>
                  <a:lnTo>
                    <a:pt x="218797" y="2674487"/>
                  </a:lnTo>
                  <a:lnTo>
                    <a:pt x="218667" y="2680780"/>
                  </a:lnTo>
                  <a:lnTo>
                    <a:pt x="218508" y="2687073"/>
                  </a:lnTo>
                  <a:lnTo>
                    <a:pt x="218327" y="2693366"/>
                  </a:lnTo>
                  <a:lnTo>
                    <a:pt x="218128" y="2699659"/>
                  </a:lnTo>
                  <a:lnTo>
                    <a:pt x="217914" y="2705952"/>
                  </a:lnTo>
                  <a:lnTo>
                    <a:pt x="217687" y="2712245"/>
                  </a:lnTo>
                  <a:lnTo>
                    <a:pt x="217450" y="2718537"/>
                  </a:lnTo>
                  <a:lnTo>
                    <a:pt x="217207" y="2724830"/>
                  </a:lnTo>
                  <a:lnTo>
                    <a:pt x="216959" y="2731123"/>
                  </a:lnTo>
                  <a:lnTo>
                    <a:pt x="216711" y="2737416"/>
                  </a:lnTo>
                  <a:lnTo>
                    <a:pt x="216464" y="2743709"/>
                  </a:lnTo>
                  <a:lnTo>
                    <a:pt x="216220" y="2750002"/>
                  </a:lnTo>
                  <a:lnTo>
                    <a:pt x="215981" y="2756295"/>
                  </a:lnTo>
                  <a:lnTo>
                    <a:pt x="215749" y="2762588"/>
                  </a:lnTo>
                  <a:lnTo>
                    <a:pt x="215525" y="2768881"/>
                  </a:lnTo>
                  <a:lnTo>
                    <a:pt x="215312" y="2775174"/>
                  </a:lnTo>
                  <a:lnTo>
                    <a:pt x="215109" y="2781467"/>
                  </a:lnTo>
                  <a:lnTo>
                    <a:pt x="214917" y="2787760"/>
                  </a:lnTo>
                  <a:lnTo>
                    <a:pt x="214737" y="2794052"/>
                  </a:lnTo>
                  <a:lnTo>
                    <a:pt x="214569" y="2800345"/>
                  </a:lnTo>
                  <a:lnTo>
                    <a:pt x="214414" y="2806638"/>
                  </a:lnTo>
                  <a:lnTo>
                    <a:pt x="214272" y="2812931"/>
                  </a:lnTo>
                  <a:lnTo>
                    <a:pt x="214146" y="2819224"/>
                  </a:lnTo>
                  <a:lnTo>
                    <a:pt x="214033" y="2825517"/>
                  </a:lnTo>
                  <a:lnTo>
                    <a:pt x="213934" y="2831810"/>
                  </a:lnTo>
                  <a:lnTo>
                    <a:pt x="213851" y="2838103"/>
                  </a:lnTo>
                  <a:lnTo>
                    <a:pt x="213782" y="2844396"/>
                  </a:lnTo>
                  <a:lnTo>
                    <a:pt x="213730" y="2850689"/>
                  </a:lnTo>
                  <a:lnTo>
                    <a:pt x="213697" y="2856982"/>
                  </a:lnTo>
                  <a:lnTo>
                    <a:pt x="213685" y="2863274"/>
                  </a:lnTo>
                  <a:lnTo>
                    <a:pt x="213694" y="2869567"/>
                  </a:lnTo>
                  <a:lnTo>
                    <a:pt x="213726" y="2875860"/>
                  </a:lnTo>
                  <a:lnTo>
                    <a:pt x="213782" y="2882153"/>
                  </a:lnTo>
                  <a:lnTo>
                    <a:pt x="213866" y="2888446"/>
                  </a:lnTo>
                  <a:lnTo>
                    <a:pt x="213979" y="2894739"/>
                  </a:lnTo>
                  <a:lnTo>
                    <a:pt x="214129" y="2901032"/>
                  </a:lnTo>
                  <a:lnTo>
                    <a:pt x="214319" y="2907325"/>
                  </a:lnTo>
                  <a:lnTo>
                    <a:pt x="214547" y="2913618"/>
                  </a:lnTo>
                  <a:lnTo>
                    <a:pt x="214816" y="2919911"/>
                  </a:lnTo>
                  <a:lnTo>
                    <a:pt x="215128" y="2926204"/>
                  </a:lnTo>
                  <a:lnTo>
                    <a:pt x="215485" y="2932496"/>
                  </a:lnTo>
                  <a:lnTo>
                    <a:pt x="215888" y="2938789"/>
                  </a:lnTo>
                  <a:lnTo>
                    <a:pt x="216345" y="2945082"/>
                  </a:lnTo>
                  <a:lnTo>
                    <a:pt x="216848" y="2951375"/>
                  </a:lnTo>
                  <a:lnTo>
                    <a:pt x="217395" y="2957668"/>
                  </a:lnTo>
                  <a:lnTo>
                    <a:pt x="217980" y="2963961"/>
                  </a:lnTo>
                  <a:lnTo>
                    <a:pt x="218602" y="2970254"/>
                  </a:lnTo>
                  <a:lnTo>
                    <a:pt x="219253" y="2976547"/>
                  </a:lnTo>
                  <a:lnTo>
                    <a:pt x="219928" y="2982840"/>
                  </a:lnTo>
                  <a:lnTo>
                    <a:pt x="220621" y="2989133"/>
                  </a:lnTo>
                  <a:lnTo>
                    <a:pt x="221318" y="2995426"/>
                  </a:lnTo>
                  <a:lnTo>
                    <a:pt x="222009" y="3001719"/>
                  </a:lnTo>
                  <a:lnTo>
                    <a:pt x="222684" y="3008011"/>
                  </a:lnTo>
                  <a:lnTo>
                    <a:pt x="223334" y="3014304"/>
                  </a:lnTo>
                  <a:lnTo>
                    <a:pt x="223946" y="3020597"/>
                  </a:lnTo>
                  <a:lnTo>
                    <a:pt x="224511" y="3026890"/>
                  </a:lnTo>
                  <a:lnTo>
                    <a:pt x="225005" y="3033183"/>
                  </a:lnTo>
                  <a:lnTo>
                    <a:pt x="225430" y="3039476"/>
                  </a:lnTo>
                  <a:lnTo>
                    <a:pt x="225776" y="3045769"/>
                  </a:lnTo>
                  <a:lnTo>
                    <a:pt x="226037" y="3052062"/>
                  </a:lnTo>
                  <a:lnTo>
                    <a:pt x="226209" y="3058355"/>
                  </a:lnTo>
                  <a:lnTo>
                    <a:pt x="226286" y="3064648"/>
                  </a:lnTo>
                  <a:lnTo>
                    <a:pt x="226261" y="3070941"/>
                  </a:lnTo>
                  <a:lnTo>
                    <a:pt x="226124" y="3077233"/>
                  </a:lnTo>
                  <a:lnTo>
                    <a:pt x="225892" y="3083526"/>
                  </a:lnTo>
                  <a:lnTo>
                    <a:pt x="225567" y="3089819"/>
                  </a:lnTo>
                  <a:lnTo>
                    <a:pt x="225154" y="3096112"/>
                  </a:lnTo>
                  <a:lnTo>
                    <a:pt x="224659" y="3102405"/>
                  </a:lnTo>
                  <a:lnTo>
                    <a:pt x="224088" y="3108698"/>
                  </a:lnTo>
                  <a:lnTo>
                    <a:pt x="223443" y="3114991"/>
                  </a:lnTo>
                  <a:lnTo>
                    <a:pt x="222737" y="3121284"/>
                  </a:lnTo>
                  <a:lnTo>
                    <a:pt x="221984" y="3127577"/>
                  </a:lnTo>
                  <a:lnTo>
                    <a:pt x="221195" y="3133870"/>
                  </a:lnTo>
                  <a:lnTo>
                    <a:pt x="220378" y="3140163"/>
                  </a:lnTo>
                  <a:lnTo>
                    <a:pt x="219542" y="3146455"/>
                  </a:lnTo>
                  <a:lnTo>
                    <a:pt x="218697" y="3152748"/>
                  </a:lnTo>
                  <a:lnTo>
                    <a:pt x="217852" y="3159041"/>
                  </a:lnTo>
                  <a:lnTo>
                    <a:pt x="217017" y="3165334"/>
                  </a:lnTo>
                  <a:lnTo>
                    <a:pt x="216198" y="3171627"/>
                  </a:lnTo>
                  <a:lnTo>
                    <a:pt x="215401" y="3177920"/>
                  </a:lnTo>
                  <a:lnTo>
                    <a:pt x="214632" y="3184213"/>
                  </a:lnTo>
                  <a:lnTo>
                    <a:pt x="213893" y="3190506"/>
                  </a:lnTo>
                  <a:lnTo>
                    <a:pt x="213190" y="3196799"/>
                  </a:lnTo>
                  <a:lnTo>
                    <a:pt x="212531" y="3203092"/>
                  </a:lnTo>
                  <a:lnTo>
                    <a:pt x="211913" y="3209385"/>
                  </a:lnTo>
                  <a:lnTo>
                    <a:pt x="211336" y="3215678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5" name="pg37">
              <a:extLst>
                <a:ext uri="{FF2B5EF4-FFF2-40B4-BE49-F238E27FC236}">
                  <a16:creationId xmlns:a16="http://schemas.microsoft.com/office/drawing/2014/main" id="{3FCF0271-6982-6275-5328-B6B61FF9D2C6}"/>
                </a:ext>
              </a:extLst>
            </p:cNvPr>
            <p:cNvSpPr/>
            <p:nvPr/>
          </p:nvSpPr>
          <p:spPr>
            <a:xfrm>
              <a:off x="8410133" y="3864215"/>
              <a:ext cx="398846" cy="3010696"/>
            </a:xfrm>
            <a:custGeom>
              <a:avLst/>
              <a:gdLst/>
              <a:ahLst/>
              <a:cxnLst/>
              <a:rect l="0" t="0" r="0" b="0"/>
              <a:pathLst>
                <a:path w="398846" h="3010696">
                  <a:moveTo>
                    <a:pt x="195129" y="3010696"/>
                  </a:moveTo>
                  <a:lnTo>
                    <a:pt x="194722" y="3004805"/>
                  </a:lnTo>
                  <a:lnTo>
                    <a:pt x="194299" y="2998913"/>
                  </a:lnTo>
                  <a:lnTo>
                    <a:pt x="193863" y="2993021"/>
                  </a:lnTo>
                  <a:lnTo>
                    <a:pt x="193419" y="2987129"/>
                  </a:lnTo>
                  <a:lnTo>
                    <a:pt x="192971" y="2981238"/>
                  </a:lnTo>
                  <a:lnTo>
                    <a:pt x="192522" y="2975346"/>
                  </a:lnTo>
                  <a:lnTo>
                    <a:pt x="192076" y="2969454"/>
                  </a:lnTo>
                  <a:lnTo>
                    <a:pt x="191637" y="2963562"/>
                  </a:lnTo>
                  <a:lnTo>
                    <a:pt x="191213" y="2957670"/>
                  </a:lnTo>
                  <a:lnTo>
                    <a:pt x="190807" y="2951779"/>
                  </a:lnTo>
                  <a:lnTo>
                    <a:pt x="190423" y="2945887"/>
                  </a:lnTo>
                  <a:lnTo>
                    <a:pt x="190066" y="2939995"/>
                  </a:lnTo>
                  <a:lnTo>
                    <a:pt x="189738" y="2934103"/>
                  </a:lnTo>
                  <a:lnTo>
                    <a:pt x="189443" y="2928212"/>
                  </a:lnTo>
                  <a:lnTo>
                    <a:pt x="189190" y="2922320"/>
                  </a:lnTo>
                  <a:lnTo>
                    <a:pt x="188982" y="2916428"/>
                  </a:lnTo>
                  <a:lnTo>
                    <a:pt x="188817" y="2910536"/>
                  </a:lnTo>
                  <a:lnTo>
                    <a:pt x="188695" y="2904644"/>
                  </a:lnTo>
                  <a:lnTo>
                    <a:pt x="188618" y="2898753"/>
                  </a:lnTo>
                  <a:lnTo>
                    <a:pt x="188585" y="2892861"/>
                  </a:lnTo>
                  <a:lnTo>
                    <a:pt x="188599" y="2886969"/>
                  </a:lnTo>
                  <a:lnTo>
                    <a:pt x="188662" y="2881077"/>
                  </a:lnTo>
                  <a:lnTo>
                    <a:pt x="188766" y="2875186"/>
                  </a:lnTo>
                  <a:lnTo>
                    <a:pt x="188906" y="2869294"/>
                  </a:lnTo>
                  <a:lnTo>
                    <a:pt x="189081" y="2863402"/>
                  </a:lnTo>
                  <a:lnTo>
                    <a:pt x="189285" y="2857510"/>
                  </a:lnTo>
                  <a:lnTo>
                    <a:pt x="189517" y="2851618"/>
                  </a:lnTo>
                  <a:lnTo>
                    <a:pt x="189775" y="2845727"/>
                  </a:lnTo>
                  <a:lnTo>
                    <a:pt x="190050" y="2839835"/>
                  </a:lnTo>
                  <a:lnTo>
                    <a:pt x="190336" y="2833943"/>
                  </a:lnTo>
                  <a:lnTo>
                    <a:pt x="190631" y="2828051"/>
                  </a:lnTo>
                  <a:lnTo>
                    <a:pt x="190930" y="2822160"/>
                  </a:lnTo>
                  <a:lnTo>
                    <a:pt x="191229" y="2816268"/>
                  </a:lnTo>
                  <a:lnTo>
                    <a:pt x="191524" y="2810376"/>
                  </a:lnTo>
                  <a:lnTo>
                    <a:pt x="191812" y="2804484"/>
                  </a:lnTo>
                  <a:lnTo>
                    <a:pt x="192089" y="2798592"/>
                  </a:lnTo>
                  <a:lnTo>
                    <a:pt x="192355" y="2792701"/>
                  </a:lnTo>
                  <a:lnTo>
                    <a:pt x="192608" y="2786809"/>
                  </a:lnTo>
                  <a:lnTo>
                    <a:pt x="192846" y="2780917"/>
                  </a:lnTo>
                  <a:lnTo>
                    <a:pt x="193068" y="2775025"/>
                  </a:lnTo>
                  <a:lnTo>
                    <a:pt x="193271" y="2769134"/>
                  </a:lnTo>
                  <a:lnTo>
                    <a:pt x="193459" y="2763242"/>
                  </a:lnTo>
                  <a:lnTo>
                    <a:pt x="193632" y="2757350"/>
                  </a:lnTo>
                  <a:lnTo>
                    <a:pt x="193790" y="2751458"/>
                  </a:lnTo>
                  <a:lnTo>
                    <a:pt x="193934" y="2745567"/>
                  </a:lnTo>
                  <a:lnTo>
                    <a:pt x="194065" y="2739675"/>
                  </a:lnTo>
                  <a:lnTo>
                    <a:pt x="194182" y="2733783"/>
                  </a:lnTo>
                  <a:lnTo>
                    <a:pt x="194289" y="2727891"/>
                  </a:lnTo>
                  <a:lnTo>
                    <a:pt x="194387" y="2721999"/>
                  </a:lnTo>
                  <a:lnTo>
                    <a:pt x="194477" y="2716108"/>
                  </a:lnTo>
                  <a:lnTo>
                    <a:pt x="194559" y="2710216"/>
                  </a:lnTo>
                  <a:lnTo>
                    <a:pt x="194636" y="2704324"/>
                  </a:lnTo>
                  <a:lnTo>
                    <a:pt x="194707" y="2698432"/>
                  </a:lnTo>
                  <a:lnTo>
                    <a:pt x="194774" y="2692541"/>
                  </a:lnTo>
                  <a:lnTo>
                    <a:pt x="194837" y="2686649"/>
                  </a:lnTo>
                  <a:lnTo>
                    <a:pt x="194898" y="2680757"/>
                  </a:lnTo>
                  <a:lnTo>
                    <a:pt x="194956" y="2674865"/>
                  </a:lnTo>
                  <a:lnTo>
                    <a:pt x="195011" y="2668973"/>
                  </a:lnTo>
                  <a:lnTo>
                    <a:pt x="195064" y="2663082"/>
                  </a:lnTo>
                  <a:lnTo>
                    <a:pt x="195114" y="2657190"/>
                  </a:lnTo>
                  <a:lnTo>
                    <a:pt x="195162" y="2651298"/>
                  </a:lnTo>
                  <a:lnTo>
                    <a:pt x="195207" y="2645406"/>
                  </a:lnTo>
                  <a:lnTo>
                    <a:pt x="195248" y="2639515"/>
                  </a:lnTo>
                  <a:lnTo>
                    <a:pt x="195286" y="2633623"/>
                  </a:lnTo>
                  <a:lnTo>
                    <a:pt x="195320" y="2627731"/>
                  </a:lnTo>
                  <a:lnTo>
                    <a:pt x="195349" y="2621839"/>
                  </a:lnTo>
                  <a:lnTo>
                    <a:pt x="195373" y="2615947"/>
                  </a:lnTo>
                  <a:lnTo>
                    <a:pt x="195391" y="2610056"/>
                  </a:lnTo>
                  <a:lnTo>
                    <a:pt x="195403" y="2604164"/>
                  </a:lnTo>
                  <a:lnTo>
                    <a:pt x="195409" y="2598272"/>
                  </a:lnTo>
                  <a:lnTo>
                    <a:pt x="195408" y="2592380"/>
                  </a:lnTo>
                  <a:lnTo>
                    <a:pt x="195400" y="2586489"/>
                  </a:lnTo>
                  <a:lnTo>
                    <a:pt x="195385" y="2580597"/>
                  </a:lnTo>
                  <a:lnTo>
                    <a:pt x="195363" y="2574705"/>
                  </a:lnTo>
                  <a:lnTo>
                    <a:pt x="195335" y="2568813"/>
                  </a:lnTo>
                  <a:lnTo>
                    <a:pt x="195300" y="2562922"/>
                  </a:lnTo>
                  <a:lnTo>
                    <a:pt x="195260" y="2557030"/>
                  </a:lnTo>
                  <a:lnTo>
                    <a:pt x="195214" y="2551138"/>
                  </a:lnTo>
                  <a:lnTo>
                    <a:pt x="195163" y="2545246"/>
                  </a:lnTo>
                  <a:lnTo>
                    <a:pt x="195108" y="2539354"/>
                  </a:lnTo>
                  <a:lnTo>
                    <a:pt x="195050" y="2533463"/>
                  </a:lnTo>
                  <a:lnTo>
                    <a:pt x="194990" y="2527571"/>
                  </a:lnTo>
                  <a:lnTo>
                    <a:pt x="194927" y="2521679"/>
                  </a:lnTo>
                  <a:lnTo>
                    <a:pt x="194863" y="2515787"/>
                  </a:lnTo>
                  <a:lnTo>
                    <a:pt x="194798" y="2509896"/>
                  </a:lnTo>
                  <a:lnTo>
                    <a:pt x="194733" y="2504004"/>
                  </a:lnTo>
                  <a:lnTo>
                    <a:pt x="194669" y="2498112"/>
                  </a:lnTo>
                  <a:lnTo>
                    <a:pt x="194605" y="2492220"/>
                  </a:lnTo>
                  <a:lnTo>
                    <a:pt x="194541" y="2486328"/>
                  </a:lnTo>
                  <a:lnTo>
                    <a:pt x="194478" y="2480437"/>
                  </a:lnTo>
                  <a:lnTo>
                    <a:pt x="194416" y="2474545"/>
                  </a:lnTo>
                  <a:lnTo>
                    <a:pt x="194354" y="2468653"/>
                  </a:lnTo>
                  <a:lnTo>
                    <a:pt x="194291" y="2462761"/>
                  </a:lnTo>
                  <a:lnTo>
                    <a:pt x="194228" y="2456870"/>
                  </a:lnTo>
                  <a:lnTo>
                    <a:pt x="194163" y="2450978"/>
                  </a:lnTo>
                  <a:lnTo>
                    <a:pt x="194096" y="2445086"/>
                  </a:lnTo>
                  <a:lnTo>
                    <a:pt x="194026" y="2439194"/>
                  </a:lnTo>
                  <a:lnTo>
                    <a:pt x="193951" y="2433302"/>
                  </a:lnTo>
                  <a:lnTo>
                    <a:pt x="193870" y="2427411"/>
                  </a:lnTo>
                  <a:lnTo>
                    <a:pt x="193782" y="2421519"/>
                  </a:lnTo>
                  <a:lnTo>
                    <a:pt x="193687" y="2415627"/>
                  </a:lnTo>
                  <a:lnTo>
                    <a:pt x="193584" y="2409735"/>
                  </a:lnTo>
                  <a:lnTo>
                    <a:pt x="193471" y="2403844"/>
                  </a:lnTo>
                  <a:lnTo>
                    <a:pt x="193346" y="2397952"/>
                  </a:lnTo>
                  <a:lnTo>
                    <a:pt x="193209" y="2392060"/>
                  </a:lnTo>
                  <a:lnTo>
                    <a:pt x="193059" y="2386168"/>
                  </a:lnTo>
                  <a:lnTo>
                    <a:pt x="192898" y="2380276"/>
                  </a:lnTo>
                  <a:lnTo>
                    <a:pt x="192723" y="2374385"/>
                  </a:lnTo>
                  <a:lnTo>
                    <a:pt x="192536" y="2368493"/>
                  </a:lnTo>
                  <a:lnTo>
                    <a:pt x="192335" y="2362601"/>
                  </a:lnTo>
                  <a:lnTo>
                    <a:pt x="192120" y="2356709"/>
                  </a:lnTo>
                  <a:lnTo>
                    <a:pt x="191894" y="2350818"/>
                  </a:lnTo>
                  <a:lnTo>
                    <a:pt x="191659" y="2344926"/>
                  </a:lnTo>
                  <a:lnTo>
                    <a:pt x="191414" y="2339034"/>
                  </a:lnTo>
                  <a:lnTo>
                    <a:pt x="191163" y="2333142"/>
                  </a:lnTo>
                  <a:lnTo>
                    <a:pt x="190906" y="2327251"/>
                  </a:lnTo>
                  <a:lnTo>
                    <a:pt x="190645" y="2321359"/>
                  </a:lnTo>
                  <a:lnTo>
                    <a:pt x="190385" y="2315467"/>
                  </a:lnTo>
                  <a:lnTo>
                    <a:pt x="190127" y="2309575"/>
                  </a:lnTo>
                  <a:lnTo>
                    <a:pt x="189875" y="2303683"/>
                  </a:lnTo>
                  <a:lnTo>
                    <a:pt x="189630" y="2297792"/>
                  </a:lnTo>
                  <a:lnTo>
                    <a:pt x="189395" y="2291900"/>
                  </a:lnTo>
                  <a:lnTo>
                    <a:pt x="189175" y="2286008"/>
                  </a:lnTo>
                  <a:lnTo>
                    <a:pt x="188972" y="2280116"/>
                  </a:lnTo>
                  <a:lnTo>
                    <a:pt x="188787" y="2274225"/>
                  </a:lnTo>
                  <a:lnTo>
                    <a:pt x="188621" y="2268333"/>
                  </a:lnTo>
                  <a:lnTo>
                    <a:pt x="188477" y="2262441"/>
                  </a:lnTo>
                  <a:lnTo>
                    <a:pt x="188355" y="2256549"/>
                  </a:lnTo>
                  <a:lnTo>
                    <a:pt x="188259" y="2250657"/>
                  </a:lnTo>
                  <a:lnTo>
                    <a:pt x="188190" y="2244766"/>
                  </a:lnTo>
                  <a:lnTo>
                    <a:pt x="188144" y="2238874"/>
                  </a:lnTo>
                  <a:lnTo>
                    <a:pt x="188122" y="2232982"/>
                  </a:lnTo>
                  <a:lnTo>
                    <a:pt x="188123" y="2227090"/>
                  </a:lnTo>
                  <a:lnTo>
                    <a:pt x="188145" y="2221199"/>
                  </a:lnTo>
                  <a:lnTo>
                    <a:pt x="188188" y="2215307"/>
                  </a:lnTo>
                  <a:lnTo>
                    <a:pt x="188254" y="2209415"/>
                  </a:lnTo>
                  <a:lnTo>
                    <a:pt x="188336" y="2203523"/>
                  </a:lnTo>
                  <a:lnTo>
                    <a:pt x="188432" y="2197631"/>
                  </a:lnTo>
                  <a:lnTo>
                    <a:pt x="188541" y="2191740"/>
                  </a:lnTo>
                  <a:lnTo>
                    <a:pt x="188660" y="2185848"/>
                  </a:lnTo>
                  <a:lnTo>
                    <a:pt x="188787" y="2179956"/>
                  </a:lnTo>
                  <a:lnTo>
                    <a:pt x="188922" y="2174064"/>
                  </a:lnTo>
                  <a:lnTo>
                    <a:pt x="189059" y="2168173"/>
                  </a:lnTo>
                  <a:lnTo>
                    <a:pt x="189198" y="2162281"/>
                  </a:lnTo>
                  <a:lnTo>
                    <a:pt x="189335" y="2156389"/>
                  </a:lnTo>
                  <a:lnTo>
                    <a:pt x="189470" y="2150497"/>
                  </a:lnTo>
                  <a:lnTo>
                    <a:pt x="189600" y="2144606"/>
                  </a:lnTo>
                  <a:lnTo>
                    <a:pt x="189722" y="2138714"/>
                  </a:lnTo>
                  <a:lnTo>
                    <a:pt x="189835" y="2132822"/>
                  </a:lnTo>
                  <a:lnTo>
                    <a:pt x="189936" y="2126930"/>
                  </a:lnTo>
                  <a:lnTo>
                    <a:pt x="190025" y="2121038"/>
                  </a:lnTo>
                  <a:lnTo>
                    <a:pt x="190100" y="2115147"/>
                  </a:lnTo>
                  <a:lnTo>
                    <a:pt x="190160" y="2109255"/>
                  </a:lnTo>
                  <a:lnTo>
                    <a:pt x="190204" y="2103363"/>
                  </a:lnTo>
                  <a:lnTo>
                    <a:pt x="190225" y="2097471"/>
                  </a:lnTo>
                  <a:lnTo>
                    <a:pt x="190227" y="2091580"/>
                  </a:lnTo>
                  <a:lnTo>
                    <a:pt x="190208" y="2085688"/>
                  </a:lnTo>
                  <a:lnTo>
                    <a:pt x="190170" y="2079796"/>
                  </a:lnTo>
                  <a:lnTo>
                    <a:pt x="190110" y="2073904"/>
                  </a:lnTo>
                  <a:lnTo>
                    <a:pt x="190029" y="2068012"/>
                  </a:lnTo>
                  <a:lnTo>
                    <a:pt x="189924" y="2062121"/>
                  </a:lnTo>
                  <a:lnTo>
                    <a:pt x="189797" y="2056229"/>
                  </a:lnTo>
                  <a:lnTo>
                    <a:pt x="189651" y="2050337"/>
                  </a:lnTo>
                  <a:lnTo>
                    <a:pt x="189486" y="2044445"/>
                  </a:lnTo>
                  <a:lnTo>
                    <a:pt x="189304" y="2038554"/>
                  </a:lnTo>
                  <a:lnTo>
                    <a:pt x="189107" y="2032662"/>
                  </a:lnTo>
                  <a:lnTo>
                    <a:pt x="188895" y="2026770"/>
                  </a:lnTo>
                  <a:lnTo>
                    <a:pt x="188671" y="2020878"/>
                  </a:lnTo>
                  <a:lnTo>
                    <a:pt x="188439" y="2014986"/>
                  </a:lnTo>
                  <a:lnTo>
                    <a:pt x="188201" y="2009095"/>
                  </a:lnTo>
                  <a:lnTo>
                    <a:pt x="187961" y="2003203"/>
                  </a:lnTo>
                  <a:lnTo>
                    <a:pt x="187719" y="1997311"/>
                  </a:lnTo>
                  <a:lnTo>
                    <a:pt x="187480" y="1991419"/>
                  </a:lnTo>
                  <a:lnTo>
                    <a:pt x="187246" y="1985528"/>
                  </a:lnTo>
                  <a:lnTo>
                    <a:pt x="187020" y="1979636"/>
                  </a:lnTo>
                  <a:lnTo>
                    <a:pt x="186803" y="1973744"/>
                  </a:lnTo>
                  <a:lnTo>
                    <a:pt x="186597" y="1967852"/>
                  </a:lnTo>
                  <a:lnTo>
                    <a:pt x="186404" y="1961960"/>
                  </a:lnTo>
                  <a:lnTo>
                    <a:pt x="186223" y="1956069"/>
                  </a:lnTo>
                  <a:lnTo>
                    <a:pt x="186059" y="1950177"/>
                  </a:lnTo>
                  <a:lnTo>
                    <a:pt x="185911" y="1944285"/>
                  </a:lnTo>
                  <a:lnTo>
                    <a:pt x="185777" y="1938393"/>
                  </a:lnTo>
                  <a:lnTo>
                    <a:pt x="185657" y="1932502"/>
                  </a:lnTo>
                  <a:lnTo>
                    <a:pt x="185551" y="1926610"/>
                  </a:lnTo>
                  <a:lnTo>
                    <a:pt x="185456" y="1920718"/>
                  </a:lnTo>
                  <a:lnTo>
                    <a:pt x="185373" y="1914826"/>
                  </a:lnTo>
                  <a:lnTo>
                    <a:pt x="185301" y="1908935"/>
                  </a:lnTo>
                  <a:lnTo>
                    <a:pt x="185236" y="1903043"/>
                  </a:lnTo>
                  <a:lnTo>
                    <a:pt x="185177" y="1897151"/>
                  </a:lnTo>
                  <a:lnTo>
                    <a:pt x="185121" y="1891259"/>
                  </a:lnTo>
                  <a:lnTo>
                    <a:pt x="185069" y="1885367"/>
                  </a:lnTo>
                  <a:lnTo>
                    <a:pt x="185017" y="1879476"/>
                  </a:lnTo>
                  <a:lnTo>
                    <a:pt x="184963" y="1873584"/>
                  </a:lnTo>
                  <a:lnTo>
                    <a:pt x="184907" y="1867692"/>
                  </a:lnTo>
                  <a:lnTo>
                    <a:pt x="184846" y="1861800"/>
                  </a:lnTo>
                  <a:lnTo>
                    <a:pt x="184780" y="1855909"/>
                  </a:lnTo>
                  <a:lnTo>
                    <a:pt x="184708" y="1850017"/>
                  </a:lnTo>
                  <a:lnTo>
                    <a:pt x="184628" y="1844125"/>
                  </a:lnTo>
                  <a:lnTo>
                    <a:pt x="184538" y="1838233"/>
                  </a:lnTo>
                  <a:lnTo>
                    <a:pt x="184439" y="1832341"/>
                  </a:lnTo>
                  <a:lnTo>
                    <a:pt x="184329" y="1826450"/>
                  </a:lnTo>
                  <a:lnTo>
                    <a:pt x="184209" y="1820558"/>
                  </a:lnTo>
                  <a:lnTo>
                    <a:pt x="184077" y="1814666"/>
                  </a:lnTo>
                  <a:lnTo>
                    <a:pt x="183934" y="1808774"/>
                  </a:lnTo>
                  <a:lnTo>
                    <a:pt x="183779" y="1802883"/>
                  </a:lnTo>
                  <a:lnTo>
                    <a:pt x="183608" y="1796991"/>
                  </a:lnTo>
                  <a:lnTo>
                    <a:pt x="183425" y="1791099"/>
                  </a:lnTo>
                  <a:lnTo>
                    <a:pt x="183228" y="1785207"/>
                  </a:lnTo>
                  <a:lnTo>
                    <a:pt x="183017" y="1779315"/>
                  </a:lnTo>
                  <a:lnTo>
                    <a:pt x="182792" y="1773424"/>
                  </a:lnTo>
                  <a:lnTo>
                    <a:pt x="182552" y="1767532"/>
                  </a:lnTo>
                  <a:lnTo>
                    <a:pt x="182294" y="1761640"/>
                  </a:lnTo>
                  <a:lnTo>
                    <a:pt x="182020" y="1755748"/>
                  </a:lnTo>
                  <a:lnTo>
                    <a:pt x="181731" y="1749857"/>
                  </a:lnTo>
                  <a:lnTo>
                    <a:pt x="181425" y="1743965"/>
                  </a:lnTo>
                  <a:lnTo>
                    <a:pt x="181102" y="1738073"/>
                  </a:lnTo>
                  <a:lnTo>
                    <a:pt x="180762" y="1732181"/>
                  </a:lnTo>
                  <a:lnTo>
                    <a:pt x="180403" y="1726289"/>
                  </a:lnTo>
                  <a:lnTo>
                    <a:pt x="180023" y="1720398"/>
                  </a:lnTo>
                  <a:lnTo>
                    <a:pt x="179625" y="1714506"/>
                  </a:lnTo>
                  <a:lnTo>
                    <a:pt x="179207" y="1708614"/>
                  </a:lnTo>
                  <a:lnTo>
                    <a:pt x="178769" y="1702722"/>
                  </a:lnTo>
                  <a:lnTo>
                    <a:pt x="178310" y="1696831"/>
                  </a:lnTo>
                  <a:lnTo>
                    <a:pt x="177829" y="1690939"/>
                  </a:lnTo>
                  <a:lnTo>
                    <a:pt x="177323" y="1685047"/>
                  </a:lnTo>
                  <a:lnTo>
                    <a:pt x="176793" y="1679155"/>
                  </a:lnTo>
                  <a:lnTo>
                    <a:pt x="176241" y="1673264"/>
                  </a:lnTo>
                  <a:lnTo>
                    <a:pt x="175666" y="1667372"/>
                  </a:lnTo>
                  <a:lnTo>
                    <a:pt x="175068" y="1661480"/>
                  </a:lnTo>
                  <a:lnTo>
                    <a:pt x="174447" y="1655588"/>
                  </a:lnTo>
                  <a:lnTo>
                    <a:pt x="173799" y="1649696"/>
                  </a:lnTo>
                  <a:lnTo>
                    <a:pt x="173128" y="1643805"/>
                  </a:lnTo>
                  <a:lnTo>
                    <a:pt x="172437" y="1637913"/>
                  </a:lnTo>
                  <a:lnTo>
                    <a:pt x="171727" y="1632021"/>
                  </a:lnTo>
                  <a:lnTo>
                    <a:pt x="170999" y="1626129"/>
                  </a:lnTo>
                  <a:lnTo>
                    <a:pt x="170256" y="1620238"/>
                  </a:lnTo>
                  <a:lnTo>
                    <a:pt x="169497" y="1614346"/>
                  </a:lnTo>
                  <a:lnTo>
                    <a:pt x="168726" y="1608454"/>
                  </a:lnTo>
                  <a:lnTo>
                    <a:pt x="167947" y="1602562"/>
                  </a:lnTo>
                  <a:lnTo>
                    <a:pt x="167163" y="1596670"/>
                  </a:lnTo>
                  <a:lnTo>
                    <a:pt x="166376" y="1590779"/>
                  </a:lnTo>
                  <a:lnTo>
                    <a:pt x="165588" y="1584887"/>
                  </a:lnTo>
                  <a:lnTo>
                    <a:pt x="164801" y="1578995"/>
                  </a:lnTo>
                  <a:lnTo>
                    <a:pt x="164020" y="1573103"/>
                  </a:lnTo>
                  <a:lnTo>
                    <a:pt x="163244" y="1567212"/>
                  </a:lnTo>
                  <a:lnTo>
                    <a:pt x="162477" y="1561320"/>
                  </a:lnTo>
                  <a:lnTo>
                    <a:pt x="161717" y="1555428"/>
                  </a:lnTo>
                  <a:lnTo>
                    <a:pt x="160967" y="1549536"/>
                  </a:lnTo>
                  <a:lnTo>
                    <a:pt x="160227" y="1543644"/>
                  </a:lnTo>
                  <a:lnTo>
                    <a:pt x="159498" y="1537753"/>
                  </a:lnTo>
                  <a:lnTo>
                    <a:pt x="158777" y="1531861"/>
                  </a:lnTo>
                  <a:lnTo>
                    <a:pt x="158065" y="1525969"/>
                  </a:lnTo>
                  <a:lnTo>
                    <a:pt x="157359" y="1520077"/>
                  </a:lnTo>
                  <a:lnTo>
                    <a:pt x="156659" y="1514186"/>
                  </a:lnTo>
                  <a:lnTo>
                    <a:pt x="155962" y="1508294"/>
                  </a:lnTo>
                  <a:lnTo>
                    <a:pt x="155268" y="1502402"/>
                  </a:lnTo>
                  <a:lnTo>
                    <a:pt x="154575" y="1496510"/>
                  </a:lnTo>
                  <a:lnTo>
                    <a:pt x="153880" y="1490619"/>
                  </a:lnTo>
                  <a:lnTo>
                    <a:pt x="153182" y="1484727"/>
                  </a:lnTo>
                  <a:lnTo>
                    <a:pt x="152480" y="1478835"/>
                  </a:lnTo>
                  <a:lnTo>
                    <a:pt x="151774" y="1472943"/>
                  </a:lnTo>
                  <a:lnTo>
                    <a:pt x="151061" y="1467051"/>
                  </a:lnTo>
                  <a:lnTo>
                    <a:pt x="150341" y="1461160"/>
                  </a:lnTo>
                  <a:lnTo>
                    <a:pt x="149614" y="1455268"/>
                  </a:lnTo>
                  <a:lnTo>
                    <a:pt x="148880" y="1449376"/>
                  </a:lnTo>
                  <a:lnTo>
                    <a:pt x="148139" y="1443484"/>
                  </a:lnTo>
                  <a:lnTo>
                    <a:pt x="147391" y="1437593"/>
                  </a:lnTo>
                  <a:lnTo>
                    <a:pt x="146637" y="1431701"/>
                  </a:lnTo>
                  <a:lnTo>
                    <a:pt x="145875" y="1425809"/>
                  </a:lnTo>
                  <a:lnTo>
                    <a:pt x="145106" y="1419917"/>
                  </a:lnTo>
                  <a:lnTo>
                    <a:pt x="144331" y="1414025"/>
                  </a:lnTo>
                  <a:lnTo>
                    <a:pt x="143550" y="1408134"/>
                  </a:lnTo>
                  <a:lnTo>
                    <a:pt x="142761" y="1402242"/>
                  </a:lnTo>
                  <a:lnTo>
                    <a:pt x="141965" y="1396350"/>
                  </a:lnTo>
                  <a:lnTo>
                    <a:pt x="141160" y="1390458"/>
                  </a:lnTo>
                  <a:lnTo>
                    <a:pt x="140343" y="1384567"/>
                  </a:lnTo>
                  <a:lnTo>
                    <a:pt x="139513" y="1378675"/>
                  </a:lnTo>
                  <a:lnTo>
                    <a:pt x="138670" y="1372783"/>
                  </a:lnTo>
                  <a:lnTo>
                    <a:pt x="137810" y="1366891"/>
                  </a:lnTo>
                  <a:lnTo>
                    <a:pt x="136932" y="1360999"/>
                  </a:lnTo>
                  <a:lnTo>
                    <a:pt x="136033" y="1355108"/>
                  </a:lnTo>
                  <a:lnTo>
                    <a:pt x="135104" y="1349216"/>
                  </a:lnTo>
                  <a:lnTo>
                    <a:pt x="134149" y="1343324"/>
                  </a:lnTo>
                  <a:lnTo>
                    <a:pt x="133164" y="1337432"/>
                  </a:lnTo>
                  <a:lnTo>
                    <a:pt x="132147" y="1331541"/>
                  </a:lnTo>
                  <a:lnTo>
                    <a:pt x="131096" y="1325649"/>
                  </a:lnTo>
                  <a:lnTo>
                    <a:pt x="130010" y="1319757"/>
                  </a:lnTo>
                  <a:lnTo>
                    <a:pt x="128879" y="1313865"/>
                  </a:lnTo>
                  <a:lnTo>
                    <a:pt x="127707" y="1307973"/>
                  </a:lnTo>
                  <a:lnTo>
                    <a:pt x="126495" y="1302082"/>
                  </a:lnTo>
                  <a:lnTo>
                    <a:pt x="125243" y="1296190"/>
                  </a:lnTo>
                  <a:lnTo>
                    <a:pt x="123951" y="1290298"/>
                  </a:lnTo>
                  <a:lnTo>
                    <a:pt x="122619" y="1284406"/>
                  </a:lnTo>
                  <a:lnTo>
                    <a:pt x="121243" y="1278515"/>
                  </a:lnTo>
                  <a:lnTo>
                    <a:pt x="119825" y="1272623"/>
                  </a:lnTo>
                  <a:lnTo>
                    <a:pt x="118370" y="1266731"/>
                  </a:lnTo>
                  <a:lnTo>
                    <a:pt x="116881" y="1260839"/>
                  </a:lnTo>
                  <a:lnTo>
                    <a:pt x="115359" y="1254948"/>
                  </a:lnTo>
                  <a:lnTo>
                    <a:pt x="113806" y="1249056"/>
                  </a:lnTo>
                  <a:lnTo>
                    <a:pt x="112224" y="1243164"/>
                  </a:lnTo>
                  <a:lnTo>
                    <a:pt x="110611" y="1237272"/>
                  </a:lnTo>
                  <a:lnTo>
                    <a:pt x="108976" y="1231380"/>
                  </a:lnTo>
                  <a:lnTo>
                    <a:pt x="107321" y="1225489"/>
                  </a:lnTo>
                  <a:lnTo>
                    <a:pt x="105649" y="1219597"/>
                  </a:lnTo>
                  <a:lnTo>
                    <a:pt x="103961" y="1213705"/>
                  </a:lnTo>
                  <a:lnTo>
                    <a:pt x="102260" y="1207813"/>
                  </a:lnTo>
                  <a:lnTo>
                    <a:pt x="100548" y="1201922"/>
                  </a:lnTo>
                  <a:lnTo>
                    <a:pt x="98827" y="1196030"/>
                  </a:lnTo>
                  <a:lnTo>
                    <a:pt x="97099" y="1190138"/>
                  </a:lnTo>
                  <a:lnTo>
                    <a:pt x="95367" y="1184246"/>
                  </a:lnTo>
                  <a:lnTo>
                    <a:pt x="93631" y="1178354"/>
                  </a:lnTo>
                  <a:lnTo>
                    <a:pt x="91893" y="1172463"/>
                  </a:lnTo>
                  <a:lnTo>
                    <a:pt x="90152" y="1166571"/>
                  </a:lnTo>
                  <a:lnTo>
                    <a:pt x="88410" y="1160679"/>
                  </a:lnTo>
                  <a:lnTo>
                    <a:pt x="86667" y="1154787"/>
                  </a:lnTo>
                  <a:lnTo>
                    <a:pt x="84922" y="1148896"/>
                  </a:lnTo>
                  <a:lnTo>
                    <a:pt x="83177" y="1143004"/>
                  </a:lnTo>
                  <a:lnTo>
                    <a:pt x="81429" y="1137112"/>
                  </a:lnTo>
                  <a:lnTo>
                    <a:pt x="79680" y="1131220"/>
                  </a:lnTo>
                  <a:lnTo>
                    <a:pt x="77928" y="1125328"/>
                  </a:lnTo>
                  <a:lnTo>
                    <a:pt x="76172" y="1119437"/>
                  </a:lnTo>
                  <a:lnTo>
                    <a:pt x="74413" y="1113545"/>
                  </a:lnTo>
                  <a:lnTo>
                    <a:pt x="72649" y="1107653"/>
                  </a:lnTo>
                  <a:lnTo>
                    <a:pt x="70880" y="1101761"/>
                  </a:lnTo>
                  <a:lnTo>
                    <a:pt x="69105" y="1095870"/>
                  </a:lnTo>
                  <a:lnTo>
                    <a:pt x="67323" y="1089978"/>
                  </a:lnTo>
                  <a:lnTo>
                    <a:pt x="65532" y="1084086"/>
                  </a:lnTo>
                  <a:lnTo>
                    <a:pt x="63732" y="1078194"/>
                  </a:lnTo>
                  <a:lnTo>
                    <a:pt x="61922" y="1072303"/>
                  </a:lnTo>
                  <a:lnTo>
                    <a:pt x="60102" y="1066411"/>
                  </a:lnTo>
                  <a:lnTo>
                    <a:pt x="58271" y="1060519"/>
                  </a:lnTo>
                  <a:lnTo>
                    <a:pt x="56425" y="1054627"/>
                  </a:lnTo>
                  <a:lnTo>
                    <a:pt x="54564" y="1048735"/>
                  </a:lnTo>
                  <a:lnTo>
                    <a:pt x="52688" y="1042844"/>
                  </a:lnTo>
                  <a:lnTo>
                    <a:pt x="50796" y="1036952"/>
                  </a:lnTo>
                  <a:lnTo>
                    <a:pt x="48889" y="1031060"/>
                  </a:lnTo>
                  <a:lnTo>
                    <a:pt x="46965" y="1025168"/>
                  </a:lnTo>
                  <a:lnTo>
                    <a:pt x="45026" y="1019277"/>
                  </a:lnTo>
                  <a:lnTo>
                    <a:pt x="43069" y="1013385"/>
                  </a:lnTo>
                  <a:lnTo>
                    <a:pt x="41100" y="1007493"/>
                  </a:lnTo>
                  <a:lnTo>
                    <a:pt x="39120" y="1001601"/>
                  </a:lnTo>
                  <a:lnTo>
                    <a:pt x="37132" y="995709"/>
                  </a:lnTo>
                  <a:lnTo>
                    <a:pt x="35140" y="989818"/>
                  </a:lnTo>
                  <a:lnTo>
                    <a:pt x="33148" y="983926"/>
                  </a:lnTo>
                  <a:lnTo>
                    <a:pt x="31163" y="978034"/>
                  </a:lnTo>
                  <a:lnTo>
                    <a:pt x="29190" y="972142"/>
                  </a:lnTo>
                  <a:lnTo>
                    <a:pt x="27237" y="966251"/>
                  </a:lnTo>
                  <a:lnTo>
                    <a:pt x="25308" y="960359"/>
                  </a:lnTo>
                  <a:lnTo>
                    <a:pt x="23410" y="954467"/>
                  </a:lnTo>
                  <a:lnTo>
                    <a:pt x="21550" y="948575"/>
                  </a:lnTo>
                  <a:lnTo>
                    <a:pt x="19738" y="942683"/>
                  </a:lnTo>
                  <a:lnTo>
                    <a:pt x="17986" y="936792"/>
                  </a:lnTo>
                  <a:lnTo>
                    <a:pt x="16293" y="930900"/>
                  </a:lnTo>
                  <a:lnTo>
                    <a:pt x="14665" y="925008"/>
                  </a:lnTo>
                  <a:lnTo>
                    <a:pt x="13107" y="919116"/>
                  </a:lnTo>
                  <a:lnTo>
                    <a:pt x="11622" y="913225"/>
                  </a:lnTo>
                  <a:lnTo>
                    <a:pt x="10215" y="907333"/>
                  </a:lnTo>
                  <a:lnTo>
                    <a:pt x="8909" y="901441"/>
                  </a:lnTo>
                  <a:lnTo>
                    <a:pt x="7687" y="895549"/>
                  </a:lnTo>
                  <a:lnTo>
                    <a:pt x="6551" y="889657"/>
                  </a:lnTo>
                  <a:lnTo>
                    <a:pt x="5503" y="883766"/>
                  </a:lnTo>
                  <a:lnTo>
                    <a:pt x="4544" y="877874"/>
                  </a:lnTo>
                  <a:lnTo>
                    <a:pt x="3674" y="871982"/>
                  </a:lnTo>
                  <a:lnTo>
                    <a:pt x="2908" y="866090"/>
                  </a:lnTo>
                  <a:lnTo>
                    <a:pt x="2237" y="860199"/>
                  </a:lnTo>
                  <a:lnTo>
                    <a:pt x="1655" y="854307"/>
                  </a:lnTo>
                  <a:lnTo>
                    <a:pt x="1160" y="848415"/>
                  </a:lnTo>
                  <a:lnTo>
                    <a:pt x="752" y="842523"/>
                  </a:lnTo>
                  <a:lnTo>
                    <a:pt x="430" y="836632"/>
                  </a:lnTo>
                  <a:lnTo>
                    <a:pt x="198" y="830740"/>
                  </a:lnTo>
                  <a:lnTo>
                    <a:pt x="59" y="824848"/>
                  </a:lnTo>
                  <a:lnTo>
                    <a:pt x="0" y="818956"/>
                  </a:lnTo>
                  <a:lnTo>
                    <a:pt x="16" y="813064"/>
                  </a:lnTo>
                  <a:lnTo>
                    <a:pt x="105" y="807173"/>
                  </a:lnTo>
                  <a:lnTo>
                    <a:pt x="264" y="801281"/>
                  </a:lnTo>
                  <a:lnTo>
                    <a:pt x="490" y="795389"/>
                  </a:lnTo>
                  <a:lnTo>
                    <a:pt x="790" y="789497"/>
                  </a:lnTo>
                  <a:lnTo>
                    <a:pt x="1146" y="783606"/>
                  </a:lnTo>
                  <a:lnTo>
                    <a:pt x="1552" y="777714"/>
                  </a:lnTo>
                  <a:lnTo>
                    <a:pt x="2004" y="771822"/>
                  </a:lnTo>
                  <a:lnTo>
                    <a:pt x="2497" y="765930"/>
                  </a:lnTo>
                  <a:lnTo>
                    <a:pt x="3025" y="760038"/>
                  </a:lnTo>
                  <a:lnTo>
                    <a:pt x="3587" y="754147"/>
                  </a:lnTo>
                  <a:lnTo>
                    <a:pt x="4173" y="748255"/>
                  </a:lnTo>
                  <a:lnTo>
                    <a:pt x="4777" y="742363"/>
                  </a:lnTo>
                  <a:lnTo>
                    <a:pt x="5394" y="736471"/>
                  </a:lnTo>
                  <a:lnTo>
                    <a:pt x="6020" y="730580"/>
                  </a:lnTo>
                  <a:lnTo>
                    <a:pt x="6651" y="724688"/>
                  </a:lnTo>
                  <a:lnTo>
                    <a:pt x="7283" y="718796"/>
                  </a:lnTo>
                  <a:lnTo>
                    <a:pt x="7915" y="712904"/>
                  </a:lnTo>
                  <a:lnTo>
                    <a:pt x="8544" y="707012"/>
                  </a:lnTo>
                  <a:lnTo>
                    <a:pt x="9169" y="701121"/>
                  </a:lnTo>
                  <a:lnTo>
                    <a:pt x="9793" y="695229"/>
                  </a:lnTo>
                  <a:lnTo>
                    <a:pt x="10414" y="689337"/>
                  </a:lnTo>
                  <a:lnTo>
                    <a:pt x="11037" y="683445"/>
                  </a:lnTo>
                  <a:lnTo>
                    <a:pt x="11665" y="677554"/>
                  </a:lnTo>
                  <a:lnTo>
                    <a:pt x="12305" y="671662"/>
                  </a:lnTo>
                  <a:lnTo>
                    <a:pt x="12962" y="665770"/>
                  </a:lnTo>
                  <a:lnTo>
                    <a:pt x="13641" y="659878"/>
                  </a:lnTo>
                  <a:lnTo>
                    <a:pt x="14351" y="653986"/>
                  </a:lnTo>
                  <a:lnTo>
                    <a:pt x="15098" y="648095"/>
                  </a:lnTo>
                  <a:lnTo>
                    <a:pt x="15899" y="642203"/>
                  </a:lnTo>
                  <a:lnTo>
                    <a:pt x="16764" y="636311"/>
                  </a:lnTo>
                  <a:lnTo>
                    <a:pt x="17695" y="630419"/>
                  </a:lnTo>
                  <a:lnTo>
                    <a:pt x="18701" y="624528"/>
                  </a:lnTo>
                  <a:lnTo>
                    <a:pt x="19791" y="618636"/>
                  </a:lnTo>
                  <a:lnTo>
                    <a:pt x="20970" y="612744"/>
                  </a:lnTo>
                  <a:lnTo>
                    <a:pt x="22252" y="606852"/>
                  </a:lnTo>
                  <a:lnTo>
                    <a:pt x="23654" y="600961"/>
                  </a:lnTo>
                  <a:lnTo>
                    <a:pt x="25163" y="595069"/>
                  </a:lnTo>
                  <a:lnTo>
                    <a:pt x="26780" y="589177"/>
                  </a:lnTo>
                  <a:lnTo>
                    <a:pt x="28507" y="583285"/>
                  </a:lnTo>
                  <a:lnTo>
                    <a:pt x="30342" y="577393"/>
                  </a:lnTo>
                  <a:lnTo>
                    <a:pt x="32283" y="571502"/>
                  </a:lnTo>
                  <a:lnTo>
                    <a:pt x="34346" y="565610"/>
                  </a:lnTo>
                  <a:lnTo>
                    <a:pt x="36503" y="559718"/>
                  </a:lnTo>
                  <a:lnTo>
                    <a:pt x="38746" y="553826"/>
                  </a:lnTo>
                  <a:lnTo>
                    <a:pt x="41067" y="547935"/>
                  </a:lnTo>
                  <a:lnTo>
                    <a:pt x="43456" y="542043"/>
                  </a:lnTo>
                  <a:lnTo>
                    <a:pt x="45905" y="536151"/>
                  </a:lnTo>
                  <a:lnTo>
                    <a:pt x="48408" y="530259"/>
                  </a:lnTo>
                  <a:lnTo>
                    <a:pt x="50949" y="524367"/>
                  </a:lnTo>
                  <a:lnTo>
                    <a:pt x="53515" y="518476"/>
                  </a:lnTo>
                  <a:lnTo>
                    <a:pt x="56097" y="512584"/>
                  </a:lnTo>
                  <a:lnTo>
                    <a:pt x="58685" y="506692"/>
                  </a:lnTo>
                  <a:lnTo>
                    <a:pt x="61273" y="500800"/>
                  </a:lnTo>
                  <a:lnTo>
                    <a:pt x="63853" y="494909"/>
                  </a:lnTo>
                  <a:lnTo>
                    <a:pt x="66415" y="489017"/>
                  </a:lnTo>
                  <a:lnTo>
                    <a:pt x="68957" y="483125"/>
                  </a:lnTo>
                  <a:lnTo>
                    <a:pt x="71476" y="477233"/>
                  </a:lnTo>
                  <a:lnTo>
                    <a:pt x="73971" y="471341"/>
                  </a:lnTo>
                  <a:lnTo>
                    <a:pt x="76439" y="465450"/>
                  </a:lnTo>
                  <a:lnTo>
                    <a:pt x="78882" y="459558"/>
                  </a:lnTo>
                  <a:lnTo>
                    <a:pt x="81293" y="453666"/>
                  </a:lnTo>
                  <a:lnTo>
                    <a:pt x="83680" y="447774"/>
                  </a:lnTo>
                  <a:lnTo>
                    <a:pt x="86045" y="441883"/>
                  </a:lnTo>
                  <a:lnTo>
                    <a:pt x="88390" y="435991"/>
                  </a:lnTo>
                  <a:lnTo>
                    <a:pt x="90717" y="430099"/>
                  </a:lnTo>
                  <a:lnTo>
                    <a:pt x="93027" y="424207"/>
                  </a:lnTo>
                  <a:lnTo>
                    <a:pt x="95322" y="418316"/>
                  </a:lnTo>
                  <a:lnTo>
                    <a:pt x="97604" y="412424"/>
                  </a:lnTo>
                  <a:lnTo>
                    <a:pt x="99876" y="406532"/>
                  </a:lnTo>
                  <a:lnTo>
                    <a:pt x="102139" y="400640"/>
                  </a:lnTo>
                  <a:lnTo>
                    <a:pt x="104394" y="394748"/>
                  </a:lnTo>
                  <a:lnTo>
                    <a:pt x="106641" y="388857"/>
                  </a:lnTo>
                  <a:lnTo>
                    <a:pt x="108881" y="382965"/>
                  </a:lnTo>
                  <a:lnTo>
                    <a:pt x="111113" y="377073"/>
                  </a:lnTo>
                  <a:lnTo>
                    <a:pt x="113338" y="371181"/>
                  </a:lnTo>
                  <a:lnTo>
                    <a:pt x="115557" y="365290"/>
                  </a:lnTo>
                  <a:lnTo>
                    <a:pt x="117768" y="359398"/>
                  </a:lnTo>
                  <a:lnTo>
                    <a:pt x="119973" y="353506"/>
                  </a:lnTo>
                  <a:lnTo>
                    <a:pt x="122170" y="347614"/>
                  </a:lnTo>
                  <a:lnTo>
                    <a:pt x="124360" y="341722"/>
                  </a:lnTo>
                  <a:lnTo>
                    <a:pt x="126542" y="335831"/>
                  </a:lnTo>
                  <a:lnTo>
                    <a:pt x="128717" y="329939"/>
                  </a:lnTo>
                  <a:lnTo>
                    <a:pt x="130885" y="324047"/>
                  </a:lnTo>
                  <a:lnTo>
                    <a:pt x="133046" y="318155"/>
                  </a:lnTo>
                  <a:lnTo>
                    <a:pt x="135199" y="312264"/>
                  </a:lnTo>
                  <a:lnTo>
                    <a:pt x="137343" y="306372"/>
                  </a:lnTo>
                  <a:lnTo>
                    <a:pt x="139476" y="300480"/>
                  </a:lnTo>
                  <a:lnTo>
                    <a:pt x="141599" y="294588"/>
                  </a:lnTo>
                  <a:lnTo>
                    <a:pt x="143710" y="288696"/>
                  </a:lnTo>
                  <a:lnTo>
                    <a:pt x="145807" y="282805"/>
                  </a:lnTo>
                  <a:lnTo>
                    <a:pt x="147888" y="276913"/>
                  </a:lnTo>
                  <a:lnTo>
                    <a:pt x="149949" y="271021"/>
                  </a:lnTo>
                  <a:lnTo>
                    <a:pt x="151983" y="265129"/>
                  </a:lnTo>
                  <a:lnTo>
                    <a:pt x="153991" y="259238"/>
                  </a:lnTo>
                  <a:lnTo>
                    <a:pt x="155970" y="253346"/>
                  </a:lnTo>
                  <a:lnTo>
                    <a:pt x="157916" y="247454"/>
                  </a:lnTo>
                  <a:lnTo>
                    <a:pt x="159826" y="241562"/>
                  </a:lnTo>
                  <a:lnTo>
                    <a:pt x="161696" y="235670"/>
                  </a:lnTo>
                  <a:lnTo>
                    <a:pt x="163514" y="229779"/>
                  </a:lnTo>
                  <a:lnTo>
                    <a:pt x="165282" y="223887"/>
                  </a:lnTo>
                  <a:lnTo>
                    <a:pt x="166998" y="217995"/>
                  </a:lnTo>
                  <a:lnTo>
                    <a:pt x="168662" y="212103"/>
                  </a:lnTo>
                  <a:lnTo>
                    <a:pt x="170269" y="206212"/>
                  </a:lnTo>
                  <a:lnTo>
                    <a:pt x="171818" y="200320"/>
                  </a:lnTo>
                  <a:lnTo>
                    <a:pt x="173300" y="194428"/>
                  </a:lnTo>
                  <a:lnTo>
                    <a:pt x="174714" y="188536"/>
                  </a:lnTo>
                  <a:lnTo>
                    <a:pt x="176066" y="182645"/>
                  </a:lnTo>
                  <a:lnTo>
                    <a:pt x="177355" y="176753"/>
                  </a:lnTo>
                  <a:lnTo>
                    <a:pt x="178582" y="170861"/>
                  </a:lnTo>
                  <a:lnTo>
                    <a:pt x="179747" y="164969"/>
                  </a:lnTo>
                  <a:lnTo>
                    <a:pt x="180849" y="159077"/>
                  </a:lnTo>
                  <a:lnTo>
                    <a:pt x="181879" y="153186"/>
                  </a:lnTo>
                  <a:lnTo>
                    <a:pt x="182851" y="147294"/>
                  </a:lnTo>
                  <a:lnTo>
                    <a:pt x="183768" y="141402"/>
                  </a:lnTo>
                  <a:lnTo>
                    <a:pt x="184630" y="135510"/>
                  </a:lnTo>
                  <a:lnTo>
                    <a:pt x="185440" y="129619"/>
                  </a:lnTo>
                  <a:lnTo>
                    <a:pt x="186201" y="123727"/>
                  </a:lnTo>
                  <a:lnTo>
                    <a:pt x="186907" y="117835"/>
                  </a:lnTo>
                  <a:lnTo>
                    <a:pt x="187567" y="111943"/>
                  </a:lnTo>
                  <a:lnTo>
                    <a:pt x="188187" y="106051"/>
                  </a:lnTo>
                  <a:lnTo>
                    <a:pt x="188769" y="100160"/>
                  </a:lnTo>
                  <a:lnTo>
                    <a:pt x="189316" y="94268"/>
                  </a:lnTo>
                  <a:lnTo>
                    <a:pt x="189831" y="88376"/>
                  </a:lnTo>
                  <a:lnTo>
                    <a:pt x="190313" y="82484"/>
                  </a:lnTo>
                  <a:lnTo>
                    <a:pt x="190766" y="76593"/>
                  </a:lnTo>
                  <a:lnTo>
                    <a:pt x="191195" y="70701"/>
                  </a:lnTo>
                  <a:lnTo>
                    <a:pt x="191603" y="64809"/>
                  </a:lnTo>
                  <a:lnTo>
                    <a:pt x="191993" y="58917"/>
                  </a:lnTo>
                  <a:lnTo>
                    <a:pt x="192366" y="53025"/>
                  </a:lnTo>
                  <a:lnTo>
                    <a:pt x="192723" y="47134"/>
                  </a:lnTo>
                  <a:lnTo>
                    <a:pt x="193065" y="41242"/>
                  </a:lnTo>
                  <a:lnTo>
                    <a:pt x="193397" y="35350"/>
                  </a:lnTo>
                  <a:lnTo>
                    <a:pt x="193718" y="29458"/>
                  </a:lnTo>
                  <a:lnTo>
                    <a:pt x="194032" y="23567"/>
                  </a:lnTo>
                  <a:lnTo>
                    <a:pt x="194337" y="17675"/>
                  </a:lnTo>
                  <a:lnTo>
                    <a:pt x="194635" y="11783"/>
                  </a:lnTo>
                  <a:lnTo>
                    <a:pt x="194925" y="5891"/>
                  </a:lnTo>
                  <a:lnTo>
                    <a:pt x="195209" y="0"/>
                  </a:lnTo>
                  <a:lnTo>
                    <a:pt x="203637" y="0"/>
                  </a:lnTo>
                  <a:lnTo>
                    <a:pt x="203920" y="5891"/>
                  </a:lnTo>
                  <a:lnTo>
                    <a:pt x="204211" y="11783"/>
                  </a:lnTo>
                  <a:lnTo>
                    <a:pt x="204509" y="17675"/>
                  </a:lnTo>
                  <a:lnTo>
                    <a:pt x="204814" y="23567"/>
                  </a:lnTo>
                  <a:lnTo>
                    <a:pt x="205127" y="29458"/>
                  </a:lnTo>
                  <a:lnTo>
                    <a:pt x="205449" y="35350"/>
                  </a:lnTo>
                  <a:lnTo>
                    <a:pt x="205781" y="41242"/>
                  </a:lnTo>
                  <a:lnTo>
                    <a:pt x="206123" y="47134"/>
                  </a:lnTo>
                  <a:lnTo>
                    <a:pt x="206480" y="53025"/>
                  </a:lnTo>
                  <a:lnTo>
                    <a:pt x="206853" y="58917"/>
                  </a:lnTo>
                  <a:lnTo>
                    <a:pt x="207242" y="64809"/>
                  </a:lnTo>
                  <a:lnTo>
                    <a:pt x="207651" y="70701"/>
                  </a:lnTo>
                  <a:lnTo>
                    <a:pt x="208080" y="76593"/>
                  </a:lnTo>
                  <a:lnTo>
                    <a:pt x="208533" y="82484"/>
                  </a:lnTo>
                  <a:lnTo>
                    <a:pt x="209015" y="88376"/>
                  </a:lnTo>
                  <a:lnTo>
                    <a:pt x="209530" y="94268"/>
                  </a:lnTo>
                  <a:lnTo>
                    <a:pt x="210077" y="100160"/>
                  </a:lnTo>
                  <a:lnTo>
                    <a:pt x="210659" y="106051"/>
                  </a:lnTo>
                  <a:lnTo>
                    <a:pt x="211279" y="111943"/>
                  </a:lnTo>
                  <a:lnTo>
                    <a:pt x="211939" y="117835"/>
                  </a:lnTo>
                  <a:lnTo>
                    <a:pt x="212645" y="123727"/>
                  </a:lnTo>
                  <a:lnTo>
                    <a:pt x="213405" y="129619"/>
                  </a:lnTo>
                  <a:lnTo>
                    <a:pt x="214216" y="135510"/>
                  </a:lnTo>
                  <a:lnTo>
                    <a:pt x="215078" y="141402"/>
                  </a:lnTo>
                  <a:lnTo>
                    <a:pt x="215995" y="147294"/>
                  </a:lnTo>
                  <a:lnTo>
                    <a:pt x="216967" y="153186"/>
                  </a:lnTo>
                  <a:lnTo>
                    <a:pt x="217997" y="159077"/>
                  </a:lnTo>
                  <a:lnTo>
                    <a:pt x="219099" y="164969"/>
                  </a:lnTo>
                  <a:lnTo>
                    <a:pt x="220264" y="170861"/>
                  </a:lnTo>
                  <a:lnTo>
                    <a:pt x="221491" y="176753"/>
                  </a:lnTo>
                  <a:lnTo>
                    <a:pt x="222780" y="182645"/>
                  </a:lnTo>
                  <a:lnTo>
                    <a:pt x="224132" y="188536"/>
                  </a:lnTo>
                  <a:lnTo>
                    <a:pt x="225546" y="194428"/>
                  </a:lnTo>
                  <a:lnTo>
                    <a:pt x="227028" y="200320"/>
                  </a:lnTo>
                  <a:lnTo>
                    <a:pt x="228577" y="206212"/>
                  </a:lnTo>
                  <a:lnTo>
                    <a:pt x="230184" y="212103"/>
                  </a:lnTo>
                  <a:lnTo>
                    <a:pt x="231847" y="217995"/>
                  </a:lnTo>
                  <a:lnTo>
                    <a:pt x="233564" y="223887"/>
                  </a:lnTo>
                  <a:lnTo>
                    <a:pt x="235332" y="229779"/>
                  </a:lnTo>
                  <a:lnTo>
                    <a:pt x="237150" y="235670"/>
                  </a:lnTo>
                  <a:lnTo>
                    <a:pt x="239020" y="241562"/>
                  </a:lnTo>
                  <a:lnTo>
                    <a:pt x="240929" y="247454"/>
                  </a:lnTo>
                  <a:lnTo>
                    <a:pt x="242875" y="253346"/>
                  </a:lnTo>
                  <a:lnTo>
                    <a:pt x="244854" y="259238"/>
                  </a:lnTo>
                  <a:lnTo>
                    <a:pt x="246863" y="265129"/>
                  </a:lnTo>
                  <a:lnTo>
                    <a:pt x="248897" y="271021"/>
                  </a:lnTo>
                  <a:lnTo>
                    <a:pt x="250958" y="276913"/>
                  </a:lnTo>
                  <a:lnTo>
                    <a:pt x="253039" y="282805"/>
                  </a:lnTo>
                  <a:lnTo>
                    <a:pt x="255136" y="288696"/>
                  </a:lnTo>
                  <a:lnTo>
                    <a:pt x="257246" y="294588"/>
                  </a:lnTo>
                  <a:lnTo>
                    <a:pt x="259369" y="300480"/>
                  </a:lnTo>
                  <a:lnTo>
                    <a:pt x="261503" y="306372"/>
                  </a:lnTo>
                  <a:lnTo>
                    <a:pt x="263647" y="312264"/>
                  </a:lnTo>
                  <a:lnTo>
                    <a:pt x="265800" y="318155"/>
                  </a:lnTo>
                  <a:lnTo>
                    <a:pt x="267961" y="324047"/>
                  </a:lnTo>
                  <a:lnTo>
                    <a:pt x="270129" y="329939"/>
                  </a:lnTo>
                  <a:lnTo>
                    <a:pt x="272304" y="335831"/>
                  </a:lnTo>
                  <a:lnTo>
                    <a:pt x="274486" y="341722"/>
                  </a:lnTo>
                  <a:lnTo>
                    <a:pt x="276676" y="347614"/>
                  </a:lnTo>
                  <a:lnTo>
                    <a:pt x="278873" y="353506"/>
                  </a:lnTo>
                  <a:lnTo>
                    <a:pt x="281078" y="359398"/>
                  </a:lnTo>
                  <a:lnTo>
                    <a:pt x="283289" y="365290"/>
                  </a:lnTo>
                  <a:lnTo>
                    <a:pt x="285507" y="371181"/>
                  </a:lnTo>
                  <a:lnTo>
                    <a:pt x="287733" y="377073"/>
                  </a:lnTo>
                  <a:lnTo>
                    <a:pt x="289964" y="382965"/>
                  </a:lnTo>
                  <a:lnTo>
                    <a:pt x="292204" y="388857"/>
                  </a:lnTo>
                  <a:lnTo>
                    <a:pt x="294452" y="394748"/>
                  </a:lnTo>
                  <a:lnTo>
                    <a:pt x="296707" y="400640"/>
                  </a:lnTo>
                  <a:lnTo>
                    <a:pt x="298970" y="406532"/>
                  </a:lnTo>
                  <a:lnTo>
                    <a:pt x="301242" y="412424"/>
                  </a:lnTo>
                  <a:lnTo>
                    <a:pt x="303524" y="418316"/>
                  </a:lnTo>
                  <a:lnTo>
                    <a:pt x="305819" y="424207"/>
                  </a:lnTo>
                  <a:lnTo>
                    <a:pt x="308129" y="430099"/>
                  </a:lnTo>
                  <a:lnTo>
                    <a:pt x="310456" y="435991"/>
                  </a:lnTo>
                  <a:lnTo>
                    <a:pt x="312801" y="441883"/>
                  </a:lnTo>
                  <a:lnTo>
                    <a:pt x="315166" y="447774"/>
                  </a:lnTo>
                  <a:lnTo>
                    <a:pt x="317553" y="453666"/>
                  </a:lnTo>
                  <a:lnTo>
                    <a:pt x="319964" y="459558"/>
                  </a:lnTo>
                  <a:lnTo>
                    <a:pt x="322406" y="465450"/>
                  </a:lnTo>
                  <a:lnTo>
                    <a:pt x="324875" y="471341"/>
                  </a:lnTo>
                  <a:lnTo>
                    <a:pt x="327369" y="477233"/>
                  </a:lnTo>
                  <a:lnTo>
                    <a:pt x="329889" y="483125"/>
                  </a:lnTo>
                  <a:lnTo>
                    <a:pt x="332431" y="489017"/>
                  </a:lnTo>
                  <a:lnTo>
                    <a:pt x="334993" y="494909"/>
                  </a:lnTo>
                  <a:lnTo>
                    <a:pt x="337573" y="500800"/>
                  </a:lnTo>
                  <a:lnTo>
                    <a:pt x="340161" y="506692"/>
                  </a:lnTo>
                  <a:lnTo>
                    <a:pt x="342749" y="512584"/>
                  </a:lnTo>
                  <a:lnTo>
                    <a:pt x="345331" y="518476"/>
                  </a:lnTo>
                  <a:lnTo>
                    <a:pt x="347897" y="524367"/>
                  </a:lnTo>
                  <a:lnTo>
                    <a:pt x="350438" y="530259"/>
                  </a:lnTo>
                  <a:lnTo>
                    <a:pt x="352941" y="536151"/>
                  </a:lnTo>
                  <a:lnTo>
                    <a:pt x="355390" y="542043"/>
                  </a:lnTo>
                  <a:lnTo>
                    <a:pt x="357779" y="547935"/>
                  </a:lnTo>
                  <a:lnTo>
                    <a:pt x="360100" y="553826"/>
                  </a:lnTo>
                  <a:lnTo>
                    <a:pt x="362343" y="559718"/>
                  </a:lnTo>
                  <a:lnTo>
                    <a:pt x="364500" y="565610"/>
                  </a:lnTo>
                  <a:lnTo>
                    <a:pt x="366563" y="571502"/>
                  </a:lnTo>
                  <a:lnTo>
                    <a:pt x="368504" y="577393"/>
                  </a:lnTo>
                  <a:lnTo>
                    <a:pt x="370339" y="583285"/>
                  </a:lnTo>
                  <a:lnTo>
                    <a:pt x="372065" y="589177"/>
                  </a:lnTo>
                  <a:lnTo>
                    <a:pt x="373683" y="595069"/>
                  </a:lnTo>
                  <a:lnTo>
                    <a:pt x="375192" y="600961"/>
                  </a:lnTo>
                  <a:lnTo>
                    <a:pt x="376594" y="606852"/>
                  </a:lnTo>
                  <a:lnTo>
                    <a:pt x="377876" y="612744"/>
                  </a:lnTo>
                  <a:lnTo>
                    <a:pt x="379055" y="618636"/>
                  </a:lnTo>
                  <a:lnTo>
                    <a:pt x="380144" y="624528"/>
                  </a:lnTo>
                  <a:lnTo>
                    <a:pt x="381151" y="630419"/>
                  </a:lnTo>
                  <a:lnTo>
                    <a:pt x="382082" y="636311"/>
                  </a:lnTo>
                  <a:lnTo>
                    <a:pt x="382946" y="642203"/>
                  </a:lnTo>
                  <a:lnTo>
                    <a:pt x="383748" y="648095"/>
                  </a:lnTo>
                  <a:lnTo>
                    <a:pt x="384495" y="653986"/>
                  </a:lnTo>
                  <a:lnTo>
                    <a:pt x="385204" y="659878"/>
                  </a:lnTo>
                  <a:lnTo>
                    <a:pt x="385884" y="665770"/>
                  </a:lnTo>
                  <a:lnTo>
                    <a:pt x="386541" y="671662"/>
                  </a:lnTo>
                  <a:lnTo>
                    <a:pt x="387180" y="677554"/>
                  </a:lnTo>
                  <a:lnTo>
                    <a:pt x="387809" y="683445"/>
                  </a:lnTo>
                  <a:lnTo>
                    <a:pt x="388432" y="689337"/>
                  </a:lnTo>
                  <a:lnTo>
                    <a:pt x="389053" y="695229"/>
                  </a:lnTo>
                  <a:lnTo>
                    <a:pt x="389676" y="701121"/>
                  </a:lnTo>
                  <a:lnTo>
                    <a:pt x="390302" y="707012"/>
                  </a:lnTo>
                  <a:lnTo>
                    <a:pt x="390931" y="712904"/>
                  </a:lnTo>
                  <a:lnTo>
                    <a:pt x="391562" y="718796"/>
                  </a:lnTo>
                  <a:lnTo>
                    <a:pt x="392195" y="724688"/>
                  </a:lnTo>
                  <a:lnTo>
                    <a:pt x="392826" y="730580"/>
                  </a:lnTo>
                  <a:lnTo>
                    <a:pt x="393452" y="736471"/>
                  </a:lnTo>
                  <a:lnTo>
                    <a:pt x="394069" y="742363"/>
                  </a:lnTo>
                  <a:lnTo>
                    <a:pt x="394673" y="748255"/>
                  </a:lnTo>
                  <a:lnTo>
                    <a:pt x="395259" y="754147"/>
                  </a:lnTo>
                  <a:lnTo>
                    <a:pt x="395821" y="760038"/>
                  </a:lnTo>
                  <a:lnTo>
                    <a:pt x="396349" y="765930"/>
                  </a:lnTo>
                  <a:lnTo>
                    <a:pt x="396842" y="771822"/>
                  </a:lnTo>
                  <a:lnTo>
                    <a:pt x="397294" y="777714"/>
                  </a:lnTo>
                  <a:lnTo>
                    <a:pt x="397700" y="783606"/>
                  </a:lnTo>
                  <a:lnTo>
                    <a:pt x="398056" y="789497"/>
                  </a:lnTo>
                  <a:lnTo>
                    <a:pt x="398356" y="795389"/>
                  </a:lnTo>
                  <a:lnTo>
                    <a:pt x="398582" y="801281"/>
                  </a:lnTo>
                  <a:lnTo>
                    <a:pt x="398741" y="807173"/>
                  </a:lnTo>
                  <a:lnTo>
                    <a:pt x="398830" y="813064"/>
                  </a:lnTo>
                  <a:lnTo>
                    <a:pt x="398846" y="818956"/>
                  </a:lnTo>
                  <a:lnTo>
                    <a:pt x="398787" y="824848"/>
                  </a:lnTo>
                  <a:lnTo>
                    <a:pt x="398648" y="830740"/>
                  </a:lnTo>
                  <a:lnTo>
                    <a:pt x="398416" y="836632"/>
                  </a:lnTo>
                  <a:lnTo>
                    <a:pt x="398093" y="842523"/>
                  </a:lnTo>
                  <a:lnTo>
                    <a:pt x="397686" y="848415"/>
                  </a:lnTo>
                  <a:lnTo>
                    <a:pt x="397191" y="854307"/>
                  </a:lnTo>
                  <a:lnTo>
                    <a:pt x="396609" y="860199"/>
                  </a:lnTo>
                  <a:lnTo>
                    <a:pt x="395938" y="866090"/>
                  </a:lnTo>
                  <a:lnTo>
                    <a:pt x="395171" y="871982"/>
                  </a:lnTo>
                  <a:lnTo>
                    <a:pt x="394302" y="877874"/>
                  </a:lnTo>
                  <a:lnTo>
                    <a:pt x="393342" y="883766"/>
                  </a:lnTo>
                  <a:lnTo>
                    <a:pt x="392295" y="889657"/>
                  </a:lnTo>
                  <a:lnTo>
                    <a:pt x="391159" y="895549"/>
                  </a:lnTo>
                  <a:lnTo>
                    <a:pt x="389937" y="901441"/>
                  </a:lnTo>
                  <a:lnTo>
                    <a:pt x="388630" y="907333"/>
                  </a:lnTo>
                  <a:lnTo>
                    <a:pt x="387224" y="913225"/>
                  </a:lnTo>
                  <a:lnTo>
                    <a:pt x="385739" y="919116"/>
                  </a:lnTo>
                  <a:lnTo>
                    <a:pt x="384181" y="925008"/>
                  </a:lnTo>
                  <a:lnTo>
                    <a:pt x="382553" y="930900"/>
                  </a:lnTo>
                  <a:lnTo>
                    <a:pt x="380860" y="936792"/>
                  </a:lnTo>
                  <a:lnTo>
                    <a:pt x="379108" y="942683"/>
                  </a:lnTo>
                  <a:lnTo>
                    <a:pt x="377296" y="948575"/>
                  </a:lnTo>
                  <a:lnTo>
                    <a:pt x="375436" y="954467"/>
                  </a:lnTo>
                  <a:lnTo>
                    <a:pt x="373538" y="960359"/>
                  </a:lnTo>
                  <a:lnTo>
                    <a:pt x="371609" y="966251"/>
                  </a:lnTo>
                  <a:lnTo>
                    <a:pt x="369655" y="972142"/>
                  </a:lnTo>
                  <a:lnTo>
                    <a:pt x="367683" y="978034"/>
                  </a:lnTo>
                  <a:lnTo>
                    <a:pt x="365697" y="983926"/>
                  </a:lnTo>
                  <a:lnTo>
                    <a:pt x="363705" y="989818"/>
                  </a:lnTo>
                  <a:lnTo>
                    <a:pt x="361714" y="995709"/>
                  </a:lnTo>
                  <a:lnTo>
                    <a:pt x="359726" y="1001601"/>
                  </a:lnTo>
                  <a:lnTo>
                    <a:pt x="357746" y="1007493"/>
                  </a:lnTo>
                  <a:lnTo>
                    <a:pt x="355777" y="1013385"/>
                  </a:lnTo>
                  <a:lnTo>
                    <a:pt x="353820" y="1019277"/>
                  </a:lnTo>
                  <a:lnTo>
                    <a:pt x="351881" y="1025168"/>
                  </a:lnTo>
                  <a:lnTo>
                    <a:pt x="349957" y="1031060"/>
                  </a:lnTo>
                  <a:lnTo>
                    <a:pt x="348050" y="1036952"/>
                  </a:lnTo>
                  <a:lnTo>
                    <a:pt x="346158" y="1042844"/>
                  </a:lnTo>
                  <a:lnTo>
                    <a:pt x="344282" y="1048735"/>
                  </a:lnTo>
                  <a:lnTo>
                    <a:pt x="342421" y="1054627"/>
                  </a:lnTo>
                  <a:lnTo>
                    <a:pt x="340575" y="1060519"/>
                  </a:lnTo>
                  <a:lnTo>
                    <a:pt x="338744" y="1066411"/>
                  </a:lnTo>
                  <a:lnTo>
                    <a:pt x="336924" y="1072303"/>
                  </a:lnTo>
                  <a:lnTo>
                    <a:pt x="335114" y="1078194"/>
                  </a:lnTo>
                  <a:lnTo>
                    <a:pt x="333314" y="1084086"/>
                  </a:lnTo>
                  <a:lnTo>
                    <a:pt x="331523" y="1089978"/>
                  </a:lnTo>
                  <a:lnTo>
                    <a:pt x="329740" y="1095870"/>
                  </a:lnTo>
                  <a:lnTo>
                    <a:pt x="327966" y="1101761"/>
                  </a:lnTo>
                  <a:lnTo>
                    <a:pt x="326197" y="1107653"/>
                  </a:lnTo>
                  <a:lnTo>
                    <a:pt x="324433" y="1113545"/>
                  </a:lnTo>
                  <a:lnTo>
                    <a:pt x="322673" y="1119437"/>
                  </a:lnTo>
                  <a:lnTo>
                    <a:pt x="320918" y="1125328"/>
                  </a:lnTo>
                  <a:lnTo>
                    <a:pt x="319166" y="1131220"/>
                  </a:lnTo>
                  <a:lnTo>
                    <a:pt x="317416" y="1137112"/>
                  </a:lnTo>
                  <a:lnTo>
                    <a:pt x="315669" y="1143004"/>
                  </a:lnTo>
                  <a:lnTo>
                    <a:pt x="313924" y="1148896"/>
                  </a:lnTo>
                  <a:lnTo>
                    <a:pt x="312179" y="1154787"/>
                  </a:lnTo>
                  <a:lnTo>
                    <a:pt x="310436" y="1160679"/>
                  </a:lnTo>
                  <a:lnTo>
                    <a:pt x="308694" y="1166571"/>
                  </a:lnTo>
                  <a:lnTo>
                    <a:pt x="306953" y="1172463"/>
                  </a:lnTo>
                  <a:lnTo>
                    <a:pt x="305215" y="1178354"/>
                  </a:lnTo>
                  <a:lnTo>
                    <a:pt x="303479" y="1184246"/>
                  </a:lnTo>
                  <a:lnTo>
                    <a:pt x="301747" y="1190138"/>
                  </a:lnTo>
                  <a:lnTo>
                    <a:pt x="300019" y="1196030"/>
                  </a:lnTo>
                  <a:lnTo>
                    <a:pt x="298298" y="1201922"/>
                  </a:lnTo>
                  <a:lnTo>
                    <a:pt x="296586" y="1207813"/>
                  </a:lnTo>
                  <a:lnTo>
                    <a:pt x="294885" y="1213705"/>
                  </a:lnTo>
                  <a:lnTo>
                    <a:pt x="293197" y="1219597"/>
                  </a:lnTo>
                  <a:lnTo>
                    <a:pt x="291525" y="1225489"/>
                  </a:lnTo>
                  <a:lnTo>
                    <a:pt x="289870" y="1231380"/>
                  </a:lnTo>
                  <a:lnTo>
                    <a:pt x="288235" y="1237272"/>
                  </a:lnTo>
                  <a:lnTo>
                    <a:pt x="286622" y="1243164"/>
                  </a:lnTo>
                  <a:lnTo>
                    <a:pt x="285040" y="1249056"/>
                  </a:lnTo>
                  <a:lnTo>
                    <a:pt x="283487" y="1254948"/>
                  </a:lnTo>
                  <a:lnTo>
                    <a:pt x="281965" y="1260839"/>
                  </a:lnTo>
                  <a:lnTo>
                    <a:pt x="280476" y="1266731"/>
                  </a:lnTo>
                  <a:lnTo>
                    <a:pt x="279021" y="1272623"/>
                  </a:lnTo>
                  <a:lnTo>
                    <a:pt x="277603" y="1278515"/>
                  </a:lnTo>
                  <a:lnTo>
                    <a:pt x="276227" y="1284406"/>
                  </a:lnTo>
                  <a:lnTo>
                    <a:pt x="274895" y="1290298"/>
                  </a:lnTo>
                  <a:lnTo>
                    <a:pt x="273603" y="1296190"/>
                  </a:lnTo>
                  <a:lnTo>
                    <a:pt x="272351" y="1302082"/>
                  </a:lnTo>
                  <a:lnTo>
                    <a:pt x="271139" y="1307973"/>
                  </a:lnTo>
                  <a:lnTo>
                    <a:pt x="269967" y="1313865"/>
                  </a:lnTo>
                  <a:lnTo>
                    <a:pt x="268836" y="1319757"/>
                  </a:lnTo>
                  <a:lnTo>
                    <a:pt x="267750" y="1325649"/>
                  </a:lnTo>
                  <a:lnTo>
                    <a:pt x="266699" y="1331541"/>
                  </a:lnTo>
                  <a:lnTo>
                    <a:pt x="265682" y="1337432"/>
                  </a:lnTo>
                  <a:lnTo>
                    <a:pt x="264697" y="1343324"/>
                  </a:lnTo>
                  <a:lnTo>
                    <a:pt x="263742" y="1349216"/>
                  </a:lnTo>
                  <a:lnTo>
                    <a:pt x="262813" y="1355108"/>
                  </a:lnTo>
                  <a:lnTo>
                    <a:pt x="261914" y="1360999"/>
                  </a:lnTo>
                  <a:lnTo>
                    <a:pt x="261036" y="1366891"/>
                  </a:lnTo>
                  <a:lnTo>
                    <a:pt x="260176" y="1372783"/>
                  </a:lnTo>
                  <a:lnTo>
                    <a:pt x="259332" y="1378675"/>
                  </a:lnTo>
                  <a:lnTo>
                    <a:pt x="258503" y="1384567"/>
                  </a:lnTo>
                  <a:lnTo>
                    <a:pt x="257686" y="1390458"/>
                  </a:lnTo>
                  <a:lnTo>
                    <a:pt x="256880" y="1396350"/>
                  </a:lnTo>
                  <a:lnTo>
                    <a:pt x="256084" y="1402242"/>
                  </a:lnTo>
                  <a:lnTo>
                    <a:pt x="255296" y="1408134"/>
                  </a:lnTo>
                  <a:lnTo>
                    <a:pt x="254515" y="1414025"/>
                  </a:lnTo>
                  <a:lnTo>
                    <a:pt x="253740" y="1419917"/>
                  </a:lnTo>
                  <a:lnTo>
                    <a:pt x="252971" y="1425809"/>
                  </a:lnTo>
                  <a:lnTo>
                    <a:pt x="252209" y="1431701"/>
                  </a:lnTo>
                  <a:lnTo>
                    <a:pt x="251455" y="1437593"/>
                  </a:lnTo>
                  <a:lnTo>
                    <a:pt x="250707" y="1443484"/>
                  </a:lnTo>
                  <a:lnTo>
                    <a:pt x="249966" y="1449376"/>
                  </a:lnTo>
                  <a:lnTo>
                    <a:pt x="249232" y="1455268"/>
                  </a:lnTo>
                  <a:lnTo>
                    <a:pt x="248505" y="1461160"/>
                  </a:lnTo>
                  <a:lnTo>
                    <a:pt x="247784" y="1467051"/>
                  </a:lnTo>
                  <a:lnTo>
                    <a:pt x="247072" y="1472943"/>
                  </a:lnTo>
                  <a:lnTo>
                    <a:pt x="246365" y="1478835"/>
                  </a:lnTo>
                  <a:lnTo>
                    <a:pt x="245664" y="1484727"/>
                  </a:lnTo>
                  <a:lnTo>
                    <a:pt x="244966" y="1490619"/>
                  </a:lnTo>
                  <a:lnTo>
                    <a:pt x="244271" y="1496510"/>
                  </a:lnTo>
                  <a:lnTo>
                    <a:pt x="243577" y="1502402"/>
                  </a:lnTo>
                  <a:lnTo>
                    <a:pt x="242884" y="1508294"/>
                  </a:lnTo>
                  <a:lnTo>
                    <a:pt x="242187" y="1514186"/>
                  </a:lnTo>
                  <a:lnTo>
                    <a:pt x="241487" y="1520077"/>
                  </a:lnTo>
                  <a:lnTo>
                    <a:pt x="240781" y="1525969"/>
                  </a:lnTo>
                  <a:lnTo>
                    <a:pt x="240069" y="1531861"/>
                  </a:lnTo>
                  <a:lnTo>
                    <a:pt x="239348" y="1537753"/>
                  </a:lnTo>
                  <a:lnTo>
                    <a:pt x="238619" y="1543644"/>
                  </a:lnTo>
                  <a:lnTo>
                    <a:pt x="237879" y="1549536"/>
                  </a:lnTo>
                  <a:lnTo>
                    <a:pt x="237129" y="1555428"/>
                  </a:lnTo>
                  <a:lnTo>
                    <a:pt x="236369" y="1561320"/>
                  </a:lnTo>
                  <a:lnTo>
                    <a:pt x="235602" y="1567212"/>
                  </a:lnTo>
                  <a:lnTo>
                    <a:pt x="234826" y="1573103"/>
                  </a:lnTo>
                  <a:lnTo>
                    <a:pt x="234045" y="1578995"/>
                  </a:lnTo>
                  <a:lnTo>
                    <a:pt x="233258" y="1584887"/>
                  </a:lnTo>
                  <a:lnTo>
                    <a:pt x="232470" y="1590779"/>
                  </a:lnTo>
                  <a:lnTo>
                    <a:pt x="231683" y="1596670"/>
                  </a:lnTo>
                  <a:lnTo>
                    <a:pt x="230899" y="1602562"/>
                  </a:lnTo>
                  <a:lnTo>
                    <a:pt x="230120" y="1608454"/>
                  </a:lnTo>
                  <a:lnTo>
                    <a:pt x="229349" y="1614346"/>
                  </a:lnTo>
                  <a:lnTo>
                    <a:pt x="228590" y="1620238"/>
                  </a:lnTo>
                  <a:lnTo>
                    <a:pt x="227847" y="1626129"/>
                  </a:lnTo>
                  <a:lnTo>
                    <a:pt x="227119" y="1632021"/>
                  </a:lnTo>
                  <a:lnTo>
                    <a:pt x="226409" y="1637913"/>
                  </a:lnTo>
                  <a:lnTo>
                    <a:pt x="225718" y="1643805"/>
                  </a:lnTo>
                  <a:lnTo>
                    <a:pt x="225047" y="1649696"/>
                  </a:lnTo>
                  <a:lnTo>
                    <a:pt x="224399" y="1655588"/>
                  </a:lnTo>
                  <a:lnTo>
                    <a:pt x="223778" y="1661480"/>
                  </a:lnTo>
                  <a:lnTo>
                    <a:pt x="223180" y="1667372"/>
                  </a:lnTo>
                  <a:lnTo>
                    <a:pt x="222604" y="1673264"/>
                  </a:lnTo>
                  <a:lnTo>
                    <a:pt x="222052" y="1679155"/>
                  </a:lnTo>
                  <a:lnTo>
                    <a:pt x="221523" y="1685047"/>
                  </a:lnTo>
                  <a:lnTo>
                    <a:pt x="221017" y="1690939"/>
                  </a:lnTo>
                  <a:lnTo>
                    <a:pt x="220536" y="1696831"/>
                  </a:lnTo>
                  <a:lnTo>
                    <a:pt x="220077" y="1702722"/>
                  </a:lnTo>
                  <a:lnTo>
                    <a:pt x="219639" y="1708614"/>
                  </a:lnTo>
                  <a:lnTo>
                    <a:pt x="219221" y="1714506"/>
                  </a:lnTo>
                  <a:lnTo>
                    <a:pt x="218823" y="1720398"/>
                  </a:lnTo>
                  <a:lnTo>
                    <a:pt x="218443" y="1726289"/>
                  </a:lnTo>
                  <a:lnTo>
                    <a:pt x="218083" y="1732181"/>
                  </a:lnTo>
                  <a:lnTo>
                    <a:pt x="217744" y="1738073"/>
                  </a:lnTo>
                  <a:lnTo>
                    <a:pt x="217421" y="1743965"/>
                  </a:lnTo>
                  <a:lnTo>
                    <a:pt x="217115" y="1749857"/>
                  </a:lnTo>
                  <a:lnTo>
                    <a:pt x="216826" y="1755748"/>
                  </a:lnTo>
                  <a:lnTo>
                    <a:pt x="216552" y="1761640"/>
                  </a:lnTo>
                  <a:lnTo>
                    <a:pt x="216294" y="1767532"/>
                  </a:lnTo>
                  <a:lnTo>
                    <a:pt x="216054" y="1773424"/>
                  </a:lnTo>
                  <a:lnTo>
                    <a:pt x="215829" y="1779315"/>
                  </a:lnTo>
                  <a:lnTo>
                    <a:pt x="215618" y="1785207"/>
                  </a:lnTo>
                  <a:lnTo>
                    <a:pt x="215421" y="1791099"/>
                  </a:lnTo>
                  <a:lnTo>
                    <a:pt x="215238" y="1796991"/>
                  </a:lnTo>
                  <a:lnTo>
                    <a:pt x="215067" y="1802883"/>
                  </a:lnTo>
                  <a:lnTo>
                    <a:pt x="214911" y="1808774"/>
                  </a:lnTo>
                  <a:lnTo>
                    <a:pt x="214769" y="1814666"/>
                  </a:lnTo>
                  <a:lnTo>
                    <a:pt x="214637" y="1820558"/>
                  </a:lnTo>
                  <a:lnTo>
                    <a:pt x="214517" y="1826450"/>
                  </a:lnTo>
                  <a:lnTo>
                    <a:pt x="214407" y="1832341"/>
                  </a:lnTo>
                  <a:lnTo>
                    <a:pt x="214308" y="1838233"/>
                  </a:lnTo>
                  <a:lnTo>
                    <a:pt x="214218" y="1844125"/>
                  </a:lnTo>
                  <a:lnTo>
                    <a:pt x="214138" y="1850017"/>
                  </a:lnTo>
                  <a:lnTo>
                    <a:pt x="214066" y="1855909"/>
                  </a:lnTo>
                  <a:lnTo>
                    <a:pt x="214000" y="1861800"/>
                  </a:lnTo>
                  <a:lnTo>
                    <a:pt x="213939" y="1867692"/>
                  </a:lnTo>
                  <a:lnTo>
                    <a:pt x="213883" y="1873584"/>
                  </a:lnTo>
                  <a:lnTo>
                    <a:pt x="213829" y="1879476"/>
                  </a:lnTo>
                  <a:lnTo>
                    <a:pt x="213777" y="1885367"/>
                  </a:lnTo>
                  <a:lnTo>
                    <a:pt x="213724" y="1891259"/>
                  </a:lnTo>
                  <a:lnTo>
                    <a:pt x="213669" y="1897151"/>
                  </a:lnTo>
                  <a:lnTo>
                    <a:pt x="213610" y="1903043"/>
                  </a:lnTo>
                  <a:lnTo>
                    <a:pt x="213545" y="1908935"/>
                  </a:lnTo>
                  <a:lnTo>
                    <a:pt x="213473" y="1914826"/>
                  </a:lnTo>
                  <a:lnTo>
                    <a:pt x="213390" y="1920718"/>
                  </a:lnTo>
                  <a:lnTo>
                    <a:pt x="213295" y="1926610"/>
                  </a:lnTo>
                  <a:lnTo>
                    <a:pt x="213189" y="1932502"/>
                  </a:lnTo>
                  <a:lnTo>
                    <a:pt x="213069" y="1938393"/>
                  </a:lnTo>
                  <a:lnTo>
                    <a:pt x="212935" y="1944285"/>
                  </a:lnTo>
                  <a:lnTo>
                    <a:pt x="212787" y="1950177"/>
                  </a:lnTo>
                  <a:lnTo>
                    <a:pt x="212622" y="1956069"/>
                  </a:lnTo>
                  <a:lnTo>
                    <a:pt x="212442" y="1961960"/>
                  </a:lnTo>
                  <a:lnTo>
                    <a:pt x="212249" y="1967852"/>
                  </a:lnTo>
                  <a:lnTo>
                    <a:pt x="212043" y="1973744"/>
                  </a:lnTo>
                  <a:lnTo>
                    <a:pt x="211826" y="1979636"/>
                  </a:lnTo>
                  <a:lnTo>
                    <a:pt x="211600" y="1985528"/>
                  </a:lnTo>
                  <a:lnTo>
                    <a:pt x="211366" y="1991419"/>
                  </a:lnTo>
                  <a:lnTo>
                    <a:pt x="211127" y="1997311"/>
                  </a:lnTo>
                  <a:lnTo>
                    <a:pt x="210885" y="2003203"/>
                  </a:lnTo>
                  <a:lnTo>
                    <a:pt x="210645" y="2009095"/>
                  </a:lnTo>
                  <a:lnTo>
                    <a:pt x="210407" y="2014986"/>
                  </a:lnTo>
                  <a:lnTo>
                    <a:pt x="210175" y="2020878"/>
                  </a:lnTo>
                  <a:lnTo>
                    <a:pt x="209951" y="2026770"/>
                  </a:lnTo>
                  <a:lnTo>
                    <a:pt x="209739" y="2032662"/>
                  </a:lnTo>
                  <a:lnTo>
                    <a:pt x="209542" y="2038554"/>
                  </a:lnTo>
                  <a:lnTo>
                    <a:pt x="209360" y="2044445"/>
                  </a:lnTo>
                  <a:lnTo>
                    <a:pt x="209195" y="2050337"/>
                  </a:lnTo>
                  <a:lnTo>
                    <a:pt x="209049" y="2056229"/>
                  </a:lnTo>
                  <a:lnTo>
                    <a:pt x="208922" y="2062121"/>
                  </a:lnTo>
                  <a:lnTo>
                    <a:pt x="208817" y="2068012"/>
                  </a:lnTo>
                  <a:lnTo>
                    <a:pt x="208736" y="2073904"/>
                  </a:lnTo>
                  <a:lnTo>
                    <a:pt x="208676" y="2079796"/>
                  </a:lnTo>
                  <a:lnTo>
                    <a:pt x="208637" y="2085688"/>
                  </a:lnTo>
                  <a:lnTo>
                    <a:pt x="208619" y="2091580"/>
                  </a:lnTo>
                  <a:lnTo>
                    <a:pt x="208621" y="2097471"/>
                  </a:lnTo>
                  <a:lnTo>
                    <a:pt x="208642" y="2103363"/>
                  </a:lnTo>
                  <a:lnTo>
                    <a:pt x="208686" y="2109255"/>
                  </a:lnTo>
                  <a:lnTo>
                    <a:pt x="208745" y="2115147"/>
                  </a:lnTo>
                  <a:lnTo>
                    <a:pt x="208821" y="2121038"/>
                  </a:lnTo>
                  <a:lnTo>
                    <a:pt x="208910" y="2126930"/>
                  </a:lnTo>
                  <a:lnTo>
                    <a:pt x="209011" y="2132822"/>
                  </a:lnTo>
                  <a:lnTo>
                    <a:pt x="209123" y="2138714"/>
                  </a:lnTo>
                  <a:lnTo>
                    <a:pt x="209246" y="2144606"/>
                  </a:lnTo>
                  <a:lnTo>
                    <a:pt x="209376" y="2150497"/>
                  </a:lnTo>
                  <a:lnTo>
                    <a:pt x="209511" y="2156389"/>
                  </a:lnTo>
                  <a:lnTo>
                    <a:pt x="209648" y="2162281"/>
                  </a:lnTo>
                  <a:lnTo>
                    <a:pt x="209787" y="2168173"/>
                  </a:lnTo>
                  <a:lnTo>
                    <a:pt x="209924" y="2174064"/>
                  </a:lnTo>
                  <a:lnTo>
                    <a:pt x="210059" y="2179956"/>
                  </a:lnTo>
                  <a:lnTo>
                    <a:pt x="210186" y="2185848"/>
                  </a:lnTo>
                  <a:lnTo>
                    <a:pt x="210305" y="2191740"/>
                  </a:lnTo>
                  <a:lnTo>
                    <a:pt x="210414" y="2197631"/>
                  </a:lnTo>
                  <a:lnTo>
                    <a:pt x="210510" y="2203523"/>
                  </a:lnTo>
                  <a:lnTo>
                    <a:pt x="210592" y="2209415"/>
                  </a:lnTo>
                  <a:lnTo>
                    <a:pt x="210658" y="2215307"/>
                  </a:lnTo>
                  <a:lnTo>
                    <a:pt x="210701" y="2221199"/>
                  </a:lnTo>
                  <a:lnTo>
                    <a:pt x="210723" y="2227090"/>
                  </a:lnTo>
                  <a:lnTo>
                    <a:pt x="210724" y="2232982"/>
                  </a:lnTo>
                  <a:lnTo>
                    <a:pt x="210702" y="2238874"/>
                  </a:lnTo>
                  <a:lnTo>
                    <a:pt x="210656" y="2244766"/>
                  </a:lnTo>
                  <a:lnTo>
                    <a:pt x="210587" y="2250657"/>
                  </a:lnTo>
                  <a:lnTo>
                    <a:pt x="210490" y="2256549"/>
                  </a:lnTo>
                  <a:lnTo>
                    <a:pt x="210369" y="2262441"/>
                  </a:lnTo>
                  <a:lnTo>
                    <a:pt x="210224" y="2268333"/>
                  </a:lnTo>
                  <a:lnTo>
                    <a:pt x="210059" y="2274225"/>
                  </a:lnTo>
                  <a:lnTo>
                    <a:pt x="209874" y="2280116"/>
                  </a:lnTo>
                  <a:lnTo>
                    <a:pt x="209671" y="2286008"/>
                  </a:lnTo>
                  <a:lnTo>
                    <a:pt x="209451" y="2291900"/>
                  </a:lnTo>
                  <a:lnTo>
                    <a:pt x="209216" y="2297792"/>
                  </a:lnTo>
                  <a:lnTo>
                    <a:pt x="208971" y="2303683"/>
                  </a:lnTo>
                  <a:lnTo>
                    <a:pt x="208718" y="2309575"/>
                  </a:lnTo>
                  <a:lnTo>
                    <a:pt x="208461" y="2315467"/>
                  </a:lnTo>
                  <a:lnTo>
                    <a:pt x="208201" y="2321359"/>
                  </a:lnTo>
                  <a:lnTo>
                    <a:pt x="207940" y="2327251"/>
                  </a:lnTo>
                  <a:lnTo>
                    <a:pt x="207683" y="2333142"/>
                  </a:lnTo>
                  <a:lnTo>
                    <a:pt x="207432" y="2339034"/>
                  </a:lnTo>
                  <a:lnTo>
                    <a:pt x="207187" y="2344926"/>
                  </a:lnTo>
                  <a:lnTo>
                    <a:pt x="206951" y="2350818"/>
                  </a:lnTo>
                  <a:lnTo>
                    <a:pt x="206726" y="2356709"/>
                  </a:lnTo>
                  <a:lnTo>
                    <a:pt x="206511" y="2362601"/>
                  </a:lnTo>
                  <a:lnTo>
                    <a:pt x="206310" y="2368493"/>
                  </a:lnTo>
                  <a:lnTo>
                    <a:pt x="206123" y="2374385"/>
                  </a:lnTo>
                  <a:lnTo>
                    <a:pt x="205948" y="2380276"/>
                  </a:lnTo>
                  <a:lnTo>
                    <a:pt x="205787" y="2386168"/>
                  </a:lnTo>
                  <a:lnTo>
                    <a:pt x="205637" y="2392060"/>
                  </a:lnTo>
                  <a:lnTo>
                    <a:pt x="205500" y="2397952"/>
                  </a:lnTo>
                  <a:lnTo>
                    <a:pt x="205375" y="2403844"/>
                  </a:lnTo>
                  <a:lnTo>
                    <a:pt x="205262" y="2409735"/>
                  </a:lnTo>
                  <a:lnTo>
                    <a:pt x="205159" y="2415627"/>
                  </a:lnTo>
                  <a:lnTo>
                    <a:pt x="205064" y="2421519"/>
                  </a:lnTo>
                  <a:lnTo>
                    <a:pt x="204976" y="2427411"/>
                  </a:lnTo>
                  <a:lnTo>
                    <a:pt x="204895" y="2433302"/>
                  </a:lnTo>
                  <a:lnTo>
                    <a:pt x="204820" y="2439194"/>
                  </a:lnTo>
                  <a:lnTo>
                    <a:pt x="204750" y="2445086"/>
                  </a:lnTo>
                  <a:lnTo>
                    <a:pt x="204683" y="2450978"/>
                  </a:lnTo>
                  <a:lnTo>
                    <a:pt x="204618" y="2456870"/>
                  </a:lnTo>
                  <a:lnTo>
                    <a:pt x="204554" y="2462761"/>
                  </a:lnTo>
                  <a:lnTo>
                    <a:pt x="204492" y="2468653"/>
                  </a:lnTo>
                  <a:lnTo>
                    <a:pt x="204430" y="2474545"/>
                  </a:lnTo>
                  <a:lnTo>
                    <a:pt x="204368" y="2480437"/>
                  </a:lnTo>
                  <a:lnTo>
                    <a:pt x="204305" y="2486328"/>
                  </a:lnTo>
                  <a:lnTo>
                    <a:pt x="204241" y="2492220"/>
                  </a:lnTo>
                  <a:lnTo>
                    <a:pt x="204177" y="2498112"/>
                  </a:lnTo>
                  <a:lnTo>
                    <a:pt x="204112" y="2504004"/>
                  </a:lnTo>
                  <a:lnTo>
                    <a:pt x="204048" y="2509896"/>
                  </a:lnTo>
                  <a:lnTo>
                    <a:pt x="203983" y="2515787"/>
                  </a:lnTo>
                  <a:lnTo>
                    <a:pt x="203919" y="2521679"/>
                  </a:lnTo>
                  <a:lnTo>
                    <a:pt x="203856" y="2527571"/>
                  </a:lnTo>
                  <a:lnTo>
                    <a:pt x="203795" y="2533463"/>
                  </a:lnTo>
                  <a:lnTo>
                    <a:pt x="203737" y="2539354"/>
                  </a:lnTo>
                  <a:lnTo>
                    <a:pt x="203682" y="2545246"/>
                  </a:lnTo>
                  <a:lnTo>
                    <a:pt x="203631" y="2551138"/>
                  </a:lnTo>
                  <a:lnTo>
                    <a:pt x="203586" y="2557030"/>
                  </a:lnTo>
                  <a:lnTo>
                    <a:pt x="203546" y="2562922"/>
                  </a:lnTo>
                  <a:lnTo>
                    <a:pt x="203511" y="2568813"/>
                  </a:lnTo>
                  <a:lnTo>
                    <a:pt x="203483" y="2574705"/>
                  </a:lnTo>
                  <a:lnTo>
                    <a:pt x="203461" y="2580597"/>
                  </a:lnTo>
                  <a:lnTo>
                    <a:pt x="203446" y="2586489"/>
                  </a:lnTo>
                  <a:lnTo>
                    <a:pt x="203438" y="2592380"/>
                  </a:lnTo>
                  <a:lnTo>
                    <a:pt x="203437" y="2598272"/>
                  </a:lnTo>
                  <a:lnTo>
                    <a:pt x="203443" y="2604164"/>
                  </a:lnTo>
                  <a:lnTo>
                    <a:pt x="203455" y="2610056"/>
                  </a:lnTo>
                  <a:lnTo>
                    <a:pt x="203473" y="2615947"/>
                  </a:lnTo>
                  <a:lnTo>
                    <a:pt x="203497" y="2621839"/>
                  </a:lnTo>
                  <a:lnTo>
                    <a:pt x="203526" y="2627731"/>
                  </a:lnTo>
                  <a:lnTo>
                    <a:pt x="203560" y="2633623"/>
                  </a:lnTo>
                  <a:lnTo>
                    <a:pt x="203598" y="2639515"/>
                  </a:lnTo>
                  <a:lnTo>
                    <a:pt x="203639" y="2645406"/>
                  </a:lnTo>
                  <a:lnTo>
                    <a:pt x="203684" y="2651298"/>
                  </a:lnTo>
                  <a:lnTo>
                    <a:pt x="203732" y="2657190"/>
                  </a:lnTo>
                  <a:lnTo>
                    <a:pt x="203782" y="2663082"/>
                  </a:lnTo>
                  <a:lnTo>
                    <a:pt x="203835" y="2668973"/>
                  </a:lnTo>
                  <a:lnTo>
                    <a:pt x="203890" y="2674865"/>
                  </a:lnTo>
                  <a:lnTo>
                    <a:pt x="203948" y="2680757"/>
                  </a:lnTo>
                  <a:lnTo>
                    <a:pt x="204008" y="2686649"/>
                  </a:lnTo>
                  <a:lnTo>
                    <a:pt x="204072" y="2692541"/>
                  </a:lnTo>
                  <a:lnTo>
                    <a:pt x="204138" y="2698432"/>
                  </a:lnTo>
                  <a:lnTo>
                    <a:pt x="204210" y="2704324"/>
                  </a:lnTo>
                  <a:lnTo>
                    <a:pt x="204287" y="2710216"/>
                  </a:lnTo>
                  <a:lnTo>
                    <a:pt x="204369" y="2716108"/>
                  </a:lnTo>
                  <a:lnTo>
                    <a:pt x="204459" y="2721999"/>
                  </a:lnTo>
                  <a:lnTo>
                    <a:pt x="204557" y="2727891"/>
                  </a:lnTo>
                  <a:lnTo>
                    <a:pt x="204664" y="2733783"/>
                  </a:lnTo>
                  <a:lnTo>
                    <a:pt x="204781" y="2739675"/>
                  </a:lnTo>
                  <a:lnTo>
                    <a:pt x="204912" y="2745567"/>
                  </a:lnTo>
                  <a:lnTo>
                    <a:pt x="205056" y="2751458"/>
                  </a:lnTo>
                  <a:lnTo>
                    <a:pt x="205214" y="2757350"/>
                  </a:lnTo>
                  <a:lnTo>
                    <a:pt x="205387" y="2763242"/>
                  </a:lnTo>
                  <a:lnTo>
                    <a:pt x="205575" y="2769134"/>
                  </a:lnTo>
                  <a:lnTo>
                    <a:pt x="205778" y="2775025"/>
                  </a:lnTo>
                  <a:lnTo>
                    <a:pt x="206000" y="2780917"/>
                  </a:lnTo>
                  <a:lnTo>
                    <a:pt x="206238" y="2786809"/>
                  </a:lnTo>
                  <a:lnTo>
                    <a:pt x="206491" y="2792701"/>
                  </a:lnTo>
                  <a:lnTo>
                    <a:pt x="206757" y="2798592"/>
                  </a:lnTo>
                  <a:lnTo>
                    <a:pt x="207034" y="2804484"/>
                  </a:lnTo>
                  <a:lnTo>
                    <a:pt x="207322" y="2810376"/>
                  </a:lnTo>
                  <a:lnTo>
                    <a:pt x="207617" y="2816268"/>
                  </a:lnTo>
                  <a:lnTo>
                    <a:pt x="207916" y="2822160"/>
                  </a:lnTo>
                  <a:lnTo>
                    <a:pt x="208215" y="2828051"/>
                  </a:lnTo>
                  <a:lnTo>
                    <a:pt x="208510" y="2833943"/>
                  </a:lnTo>
                  <a:lnTo>
                    <a:pt x="208796" y="2839835"/>
                  </a:lnTo>
                  <a:lnTo>
                    <a:pt x="209071" y="2845727"/>
                  </a:lnTo>
                  <a:lnTo>
                    <a:pt x="209329" y="2851618"/>
                  </a:lnTo>
                  <a:lnTo>
                    <a:pt x="209560" y="2857510"/>
                  </a:lnTo>
                  <a:lnTo>
                    <a:pt x="209765" y="2863402"/>
                  </a:lnTo>
                  <a:lnTo>
                    <a:pt x="209940" y="2869294"/>
                  </a:lnTo>
                  <a:lnTo>
                    <a:pt x="210080" y="2875186"/>
                  </a:lnTo>
                  <a:lnTo>
                    <a:pt x="210184" y="2881077"/>
                  </a:lnTo>
                  <a:lnTo>
                    <a:pt x="210247" y="2886969"/>
                  </a:lnTo>
                  <a:lnTo>
                    <a:pt x="210260" y="2892861"/>
                  </a:lnTo>
                  <a:lnTo>
                    <a:pt x="210228" y="2898753"/>
                  </a:lnTo>
                  <a:lnTo>
                    <a:pt x="210151" y="2904644"/>
                  </a:lnTo>
                  <a:lnTo>
                    <a:pt x="210029" y="2910536"/>
                  </a:lnTo>
                  <a:lnTo>
                    <a:pt x="209864" y="2916428"/>
                  </a:lnTo>
                  <a:lnTo>
                    <a:pt x="209656" y="2922320"/>
                  </a:lnTo>
                  <a:lnTo>
                    <a:pt x="209403" y="2928212"/>
                  </a:lnTo>
                  <a:lnTo>
                    <a:pt x="209108" y="2934103"/>
                  </a:lnTo>
                  <a:lnTo>
                    <a:pt x="208780" y="2939995"/>
                  </a:lnTo>
                  <a:lnTo>
                    <a:pt x="208423" y="2945887"/>
                  </a:lnTo>
                  <a:lnTo>
                    <a:pt x="208039" y="2951779"/>
                  </a:lnTo>
                  <a:lnTo>
                    <a:pt x="207633" y="2957670"/>
                  </a:lnTo>
                  <a:lnTo>
                    <a:pt x="207209" y="2963562"/>
                  </a:lnTo>
                  <a:lnTo>
                    <a:pt x="206770" y="2969454"/>
                  </a:lnTo>
                  <a:lnTo>
                    <a:pt x="206324" y="2975346"/>
                  </a:lnTo>
                  <a:lnTo>
                    <a:pt x="205875" y="2981238"/>
                  </a:lnTo>
                  <a:lnTo>
                    <a:pt x="205427" y="2987129"/>
                  </a:lnTo>
                  <a:lnTo>
                    <a:pt x="204983" y="2993021"/>
                  </a:lnTo>
                  <a:lnTo>
                    <a:pt x="204547" y="2998913"/>
                  </a:lnTo>
                  <a:lnTo>
                    <a:pt x="204124" y="3004805"/>
                  </a:lnTo>
                  <a:lnTo>
                    <a:pt x="203717" y="3010696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6" name="pg38">
              <a:extLst>
                <a:ext uri="{FF2B5EF4-FFF2-40B4-BE49-F238E27FC236}">
                  <a16:creationId xmlns:a16="http://schemas.microsoft.com/office/drawing/2014/main" id="{C990807B-1070-9FE5-781D-C90BB9878F3A}"/>
                </a:ext>
              </a:extLst>
            </p:cNvPr>
            <p:cNvSpPr/>
            <p:nvPr/>
          </p:nvSpPr>
          <p:spPr>
            <a:xfrm>
              <a:off x="9033432" y="3783121"/>
              <a:ext cx="198475" cy="3156671"/>
            </a:xfrm>
            <a:custGeom>
              <a:avLst/>
              <a:gdLst/>
              <a:ahLst/>
              <a:cxnLst/>
              <a:rect l="0" t="0" r="0" b="0"/>
              <a:pathLst>
                <a:path w="198475" h="3156671">
                  <a:moveTo>
                    <a:pt x="49889" y="3156671"/>
                  </a:moveTo>
                  <a:lnTo>
                    <a:pt x="47953" y="3150493"/>
                  </a:lnTo>
                  <a:lnTo>
                    <a:pt x="45997" y="3144316"/>
                  </a:lnTo>
                  <a:lnTo>
                    <a:pt x="44032" y="3138138"/>
                  </a:lnTo>
                  <a:lnTo>
                    <a:pt x="42062" y="3131961"/>
                  </a:lnTo>
                  <a:lnTo>
                    <a:pt x="40087" y="3125783"/>
                  </a:lnTo>
                  <a:lnTo>
                    <a:pt x="38115" y="3119606"/>
                  </a:lnTo>
                  <a:lnTo>
                    <a:pt x="36148" y="3113428"/>
                  </a:lnTo>
                  <a:lnTo>
                    <a:pt x="34191" y="3107251"/>
                  </a:lnTo>
                  <a:lnTo>
                    <a:pt x="32252" y="3101074"/>
                  </a:lnTo>
                  <a:lnTo>
                    <a:pt x="30330" y="3094896"/>
                  </a:lnTo>
                  <a:lnTo>
                    <a:pt x="28426" y="3088719"/>
                  </a:lnTo>
                  <a:lnTo>
                    <a:pt x="26563" y="3082541"/>
                  </a:lnTo>
                  <a:lnTo>
                    <a:pt x="24729" y="3076364"/>
                  </a:lnTo>
                  <a:lnTo>
                    <a:pt x="22924" y="3070186"/>
                  </a:lnTo>
                  <a:lnTo>
                    <a:pt x="21171" y="3064009"/>
                  </a:lnTo>
                  <a:lnTo>
                    <a:pt x="19466" y="3057832"/>
                  </a:lnTo>
                  <a:lnTo>
                    <a:pt x="17803" y="3051654"/>
                  </a:lnTo>
                  <a:lnTo>
                    <a:pt x="16194" y="3045477"/>
                  </a:lnTo>
                  <a:lnTo>
                    <a:pt x="14659" y="3039299"/>
                  </a:lnTo>
                  <a:lnTo>
                    <a:pt x="13175" y="3033122"/>
                  </a:lnTo>
                  <a:lnTo>
                    <a:pt x="11745" y="3026944"/>
                  </a:lnTo>
                  <a:lnTo>
                    <a:pt x="10412" y="3020767"/>
                  </a:lnTo>
                  <a:lnTo>
                    <a:pt x="9141" y="3014589"/>
                  </a:lnTo>
                  <a:lnTo>
                    <a:pt x="7932" y="3008412"/>
                  </a:lnTo>
                  <a:lnTo>
                    <a:pt x="6816" y="3002235"/>
                  </a:lnTo>
                  <a:lnTo>
                    <a:pt x="5785" y="2996057"/>
                  </a:lnTo>
                  <a:lnTo>
                    <a:pt x="4821" y="2989880"/>
                  </a:lnTo>
                  <a:lnTo>
                    <a:pt x="3940" y="2983702"/>
                  </a:lnTo>
                  <a:lnTo>
                    <a:pt x="3167" y="2977525"/>
                  </a:lnTo>
                  <a:lnTo>
                    <a:pt x="2466" y="2971347"/>
                  </a:lnTo>
                  <a:lnTo>
                    <a:pt x="1836" y="2965170"/>
                  </a:lnTo>
                  <a:lnTo>
                    <a:pt x="1326" y="2958993"/>
                  </a:lnTo>
                  <a:lnTo>
                    <a:pt x="894" y="2952815"/>
                  </a:lnTo>
                  <a:lnTo>
                    <a:pt x="534" y="2946638"/>
                  </a:lnTo>
                  <a:lnTo>
                    <a:pt x="275" y="2940460"/>
                  </a:lnTo>
                  <a:lnTo>
                    <a:pt x="110" y="2934283"/>
                  </a:lnTo>
                  <a:lnTo>
                    <a:pt x="15" y="2928105"/>
                  </a:lnTo>
                  <a:lnTo>
                    <a:pt x="0" y="2921928"/>
                  </a:lnTo>
                  <a:lnTo>
                    <a:pt x="91" y="2915750"/>
                  </a:lnTo>
                  <a:lnTo>
                    <a:pt x="248" y="2909573"/>
                  </a:lnTo>
                  <a:lnTo>
                    <a:pt x="470" y="2903396"/>
                  </a:lnTo>
                  <a:lnTo>
                    <a:pt x="793" y="2897218"/>
                  </a:lnTo>
                  <a:lnTo>
                    <a:pt x="1182" y="2891041"/>
                  </a:lnTo>
                  <a:lnTo>
                    <a:pt x="1629" y="2884863"/>
                  </a:lnTo>
                  <a:lnTo>
                    <a:pt x="2152" y="2878686"/>
                  </a:lnTo>
                  <a:lnTo>
                    <a:pt x="2745" y="2872508"/>
                  </a:lnTo>
                  <a:lnTo>
                    <a:pt x="3389" y="2866331"/>
                  </a:lnTo>
                  <a:lnTo>
                    <a:pt x="4085" y="2860154"/>
                  </a:lnTo>
                  <a:lnTo>
                    <a:pt x="4853" y="2853976"/>
                  </a:lnTo>
                  <a:lnTo>
                    <a:pt x="5661" y="2847799"/>
                  </a:lnTo>
                  <a:lnTo>
                    <a:pt x="6507" y="2841621"/>
                  </a:lnTo>
                  <a:lnTo>
                    <a:pt x="7410" y="2835444"/>
                  </a:lnTo>
                  <a:lnTo>
                    <a:pt x="8348" y="2829266"/>
                  </a:lnTo>
                  <a:lnTo>
                    <a:pt x="9314" y="2823089"/>
                  </a:lnTo>
                  <a:lnTo>
                    <a:pt x="10317" y="2816911"/>
                  </a:lnTo>
                  <a:lnTo>
                    <a:pt x="11350" y="2810734"/>
                  </a:lnTo>
                  <a:lnTo>
                    <a:pt x="12403" y="2804557"/>
                  </a:lnTo>
                  <a:lnTo>
                    <a:pt x="13475" y="2798379"/>
                  </a:lnTo>
                  <a:lnTo>
                    <a:pt x="14570" y="2792202"/>
                  </a:lnTo>
                  <a:lnTo>
                    <a:pt x="15675" y="2786024"/>
                  </a:lnTo>
                  <a:lnTo>
                    <a:pt x="16790" y="2779847"/>
                  </a:lnTo>
                  <a:lnTo>
                    <a:pt x="17915" y="2773669"/>
                  </a:lnTo>
                  <a:lnTo>
                    <a:pt x="19044" y="2767492"/>
                  </a:lnTo>
                  <a:lnTo>
                    <a:pt x="20174" y="2761315"/>
                  </a:lnTo>
                  <a:lnTo>
                    <a:pt x="21303" y="2755137"/>
                  </a:lnTo>
                  <a:lnTo>
                    <a:pt x="22428" y="2748960"/>
                  </a:lnTo>
                  <a:lnTo>
                    <a:pt x="23549" y="2742782"/>
                  </a:lnTo>
                  <a:lnTo>
                    <a:pt x="24663" y="2736605"/>
                  </a:lnTo>
                  <a:lnTo>
                    <a:pt x="25763" y="2730427"/>
                  </a:lnTo>
                  <a:lnTo>
                    <a:pt x="26854" y="2724250"/>
                  </a:lnTo>
                  <a:lnTo>
                    <a:pt x="27934" y="2718072"/>
                  </a:lnTo>
                  <a:lnTo>
                    <a:pt x="28995" y="2711895"/>
                  </a:lnTo>
                  <a:lnTo>
                    <a:pt x="30040" y="2705718"/>
                  </a:lnTo>
                  <a:lnTo>
                    <a:pt x="31071" y="2699540"/>
                  </a:lnTo>
                  <a:lnTo>
                    <a:pt x="32083" y="2693363"/>
                  </a:lnTo>
                  <a:lnTo>
                    <a:pt x="33072" y="2687185"/>
                  </a:lnTo>
                  <a:lnTo>
                    <a:pt x="34045" y="2681008"/>
                  </a:lnTo>
                  <a:lnTo>
                    <a:pt x="35000" y="2674830"/>
                  </a:lnTo>
                  <a:lnTo>
                    <a:pt x="35927" y="2668653"/>
                  </a:lnTo>
                  <a:lnTo>
                    <a:pt x="36835" y="2662475"/>
                  </a:lnTo>
                  <a:lnTo>
                    <a:pt x="37727" y="2656298"/>
                  </a:lnTo>
                  <a:lnTo>
                    <a:pt x="38592" y="2650121"/>
                  </a:lnTo>
                  <a:lnTo>
                    <a:pt x="39435" y="2643943"/>
                  </a:lnTo>
                  <a:lnTo>
                    <a:pt x="40260" y="2637766"/>
                  </a:lnTo>
                  <a:lnTo>
                    <a:pt x="41064" y="2631588"/>
                  </a:lnTo>
                  <a:lnTo>
                    <a:pt x="41842" y="2625411"/>
                  </a:lnTo>
                  <a:lnTo>
                    <a:pt x="42604" y="2619233"/>
                  </a:lnTo>
                  <a:lnTo>
                    <a:pt x="43348" y="2613056"/>
                  </a:lnTo>
                  <a:lnTo>
                    <a:pt x="44065" y="2606879"/>
                  </a:lnTo>
                  <a:lnTo>
                    <a:pt x="44765" y="2600701"/>
                  </a:lnTo>
                  <a:lnTo>
                    <a:pt x="45450" y="2594524"/>
                  </a:lnTo>
                  <a:lnTo>
                    <a:pt x="46113" y="2588346"/>
                  </a:lnTo>
                  <a:lnTo>
                    <a:pt x="46757" y="2582169"/>
                  </a:lnTo>
                  <a:lnTo>
                    <a:pt x="47387" y="2575991"/>
                  </a:lnTo>
                  <a:lnTo>
                    <a:pt x="48001" y="2569814"/>
                  </a:lnTo>
                  <a:lnTo>
                    <a:pt x="48594" y="2563636"/>
                  </a:lnTo>
                  <a:lnTo>
                    <a:pt x="49174" y="2557459"/>
                  </a:lnTo>
                  <a:lnTo>
                    <a:pt x="49742" y="2551282"/>
                  </a:lnTo>
                  <a:lnTo>
                    <a:pt x="50290" y="2545104"/>
                  </a:lnTo>
                  <a:lnTo>
                    <a:pt x="50826" y="2538927"/>
                  </a:lnTo>
                  <a:lnTo>
                    <a:pt x="51350" y="2532749"/>
                  </a:lnTo>
                  <a:lnTo>
                    <a:pt x="51860" y="2526572"/>
                  </a:lnTo>
                  <a:lnTo>
                    <a:pt x="52356" y="2520394"/>
                  </a:lnTo>
                  <a:lnTo>
                    <a:pt x="52843" y="2514217"/>
                  </a:lnTo>
                  <a:lnTo>
                    <a:pt x="53318" y="2508040"/>
                  </a:lnTo>
                  <a:lnTo>
                    <a:pt x="53779" y="2501862"/>
                  </a:lnTo>
                  <a:lnTo>
                    <a:pt x="54232" y="2495685"/>
                  </a:lnTo>
                  <a:lnTo>
                    <a:pt x="54676" y="2489507"/>
                  </a:lnTo>
                  <a:lnTo>
                    <a:pt x="55106" y="2483330"/>
                  </a:lnTo>
                  <a:lnTo>
                    <a:pt x="55527" y="2477152"/>
                  </a:lnTo>
                  <a:lnTo>
                    <a:pt x="55941" y="2470975"/>
                  </a:lnTo>
                  <a:lnTo>
                    <a:pt x="56345" y="2464797"/>
                  </a:lnTo>
                  <a:lnTo>
                    <a:pt x="56738" y="2458620"/>
                  </a:lnTo>
                  <a:lnTo>
                    <a:pt x="57125" y="2452443"/>
                  </a:lnTo>
                  <a:lnTo>
                    <a:pt x="57504" y="2446265"/>
                  </a:lnTo>
                  <a:lnTo>
                    <a:pt x="57871" y="2440088"/>
                  </a:lnTo>
                  <a:lnTo>
                    <a:pt x="58233" y="2433910"/>
                  </a:lnTo>
                  <a:lnTo>
                    <a:pt x="58587" y="2427733"/>
                  </a:lnTo>
                  <a:lnTo>
                    <a:pt x="58931" y="2421555"/>
                  </a:lnTo>
                  <a:lnTo>
                    <a:pt x="59269" y="2415378"/>
                  </a:lnTo>
                  <a:lnTo>
                    <a:pt x="59600" y="2409201"/>
                  </a:lnTo>
                  <a:lnTo>
                    <a:pt x="59922" y="2403023"/>
                  </a:lnTo>
                  <a:lnTo>
                    <a:pt x="60237" y="2396846"/>
                  </a:lnTo>
                  <a:lnTo>
                    <a:pt x="60545" y="2390668"/>
                  </a:lnTo>
                  <a:lnTo>
                    <a:pt x="60847" y="2384491"/>
                  </a:lnTo>
                  <a:lnTo>
                    <a:pt x="61139" y="2378313"/>
                  </a:lnTo>
                  <a:lnTo>
                    <a:pt x="61426" y="2372136"/>
                  </a:lnTo>
                  <a:lnTo>
                    <a:pt x="61707" y="2365958"/>
                  </a:lnTo>
                  <a:lnTo>
                    <a:pt x="61979" y="2359781"/>
                  </a:lnTo>
                  <a:lnTo>
                    <a:pt x="62244" y="2353604"/>
                  </a:lnTo>
                  <a:lnTo>
                    <a:pt x="62504" y="2347426"/>
                  </a:lnTo>
                  <a:lnTo>
                    <a:pt x="62756" y="2341249"/>
                  </a:lnTo>
                  <a:lnTo>
                    <a:pt x="63001" y="2335071"/>
                  </a:lnTo>
                  <a:lnTo>
                    <a:pt x="63240" y="2328894"/>
                  </a:lnTo>
                  <a:lnTo>
                    <a:pt x="63473" y="2322716"/>
                  </a:lnTo>
                  <a:lnTo>
                    <a:pt x="63698" y="2316539"/>
                  </a:lnTo>
                  <a:lnTo>
                    <a:pt x="63917" y="2310361"/>
                  </a:lnTo>
                  <a:lnTo>
                    <a:pt x="64131" y="2304184"/>
                  </a:lnTo>
                  <a:lnTo>
                    <a:pt x="64337" y="2298007"/>
                  </a:lnTo>
                  <a:lnTo>
                    <a:pt x="64537" y="2291829"/>
                  </a:lnTo>
                  <a:lnTo>
                    <a:pt x="64732" y="2285652"/>
                  </a:lnTo>
                  <a:lnTo>
                    <a:pt x="64921" y="2279474"/>
                  </a:lnTo>
                  <a:lnTo>
                    <a:pt x="65103" y="2273297"/>
                  </a:lnTo>
                  <a:lnTo>
                    <a:pt x="65280" y="2267119"/>
                  </a:lnTo>
                  <a:lnTo>
                    <a:pt x="65452" y="2260942"/>
                  </a:lnTo>
                  <a:lnTo>
                    <a:pt x="65616" y="2254765"/>
                  </a:lnTo>
                  <a:lnTo>
                    <a:pt x="65775" y="2248587"/>
                  </a:lnTo>
                  <a:lnTo>
                    <a:pt x="65931" y="2242410"/>
                  </a:lnTo>
                  <a:lnTo>
                    <a:pt x="66079" y="2236232"/>
                  </a:lnTo>
                  <a:lnTo>
                    <a:pt x="66222" y="2230055"/>
                  </a:lnTo>
                  <a:lnTo>
                    <a:pt x="66361" y="2223877"/>
                  </a:lnTo>
                  <a:lnTo>
                    <a:pt x="66494" y="2217700"/>
                  </a:lnTo>
                  <a:lnTo>
                    <a:pt x="66622" y="2211522"/>
                  </a:lnTo>
                  <a:lnTo>
                    <a:pt x="66745" y="2205345"/>
                  </a:lnTo>
                  <a:lnTo>
                    <a:pt x="66864" y="2199168"/>
                  </a:lnTo>
                  <a:lnTo>
                    <a:pt x="66977" y="2192990"/>
                  </a:lnTo>
                  <a:lnTo>
                    <a:pt x="67086" y="2186813"/>
                  </a:lnTo>
                  <a:lnTo>
                    <a:pt x="67190" y="2180635"/>
                  </a:lnTo>
                  <a:lnTo>
                    <a:pt x="67290" y="2174458"/>
                  </a:lnTo>
                  <a:lnTo>
                    <a:pt x="67384" y="2168280"/>
                  </a:lnTo>
                  <a:lnTo>
                    <a:pt x="67475" y="2162103"/>
                  </a:lnTo>
                  <a:lnTo>
                    <a:pt x="67561" y="2155926"/>
                  </a:lnTo>
                  <a:lnTo>
                    <a:pt x="67641" y="2149748"/>
                  </a:lnTo>
                  <a:lnTo>
                    <a:pt x="67718" y="2143571"/>
                  </a:lnTo>
                  <a:lnTo>
                    <a:pt x="67792" y="2137393"/>
                  </a:lnTo>
                  <a:lnTo>
                    <a:pt x="67859" y="2131216"/>
                  </a:lnTo>
                  <a:lnTo>
                    <a:pt x="67922" y="2125038"/>
                  </a:lnTo>
                  <a:lnTo>
                    <a:pt x="67981" y="2118861"/>
                  </a:lnTo>
                  <a:lnTo>
                    <a:pt x="68035" y="2112683"/>
                  </a:lnTo>
                  <a:lnTo>
                    <a:pt x="68084" y="2106506"/>
                  </a:lnTo>
                  <a:lnTo>
                    <a:pt x="68129" y="2100329"/>
                  </a:lnTo>
                  <a:lnTo>
                    <a:pt x="68170" y="2094151"/>
                  </a:lnTo>
                  <a:lnTo>
                    <a:pt x="68204" y="2087974"/>
                  </a:lnTo>
                  <a:lnTo>
                    <a:pt x="68234" y="2081796"/>
                  </a:lnTo>
                  <a:lnTo>
                    <a:pt x="68260" y="2075619"/>
                  </a:lnTo>
                  <a:lnTo>
                    <a:pt x="68279" y="2069441"/>
                  </a:lnTo>
                  <a:lnTo>
                    <a:pt x="68293" y="2063264"/>
                  </a:lnTo>
                  <a:lnTo>
                    <a:pt x="68302" y="2057087"/>
                  </a:lnTo>
                  <a:lnTo>
                    <a:pt x="68306" y="2050909"/>
                  </a:lnTo>
                  <a:lnTo>
                    <a:pt x="68302" y="2044732"/>
                  </a:lnTo>
                  <a:lnTo>
                    <a:pt x="68294" y="2038554"/>
                  </a:lnTo>
                  <a:lnTo>
                    <a:pt x="68280" y="2032377"/>
                  </a:lnTo>
                  <a:lnTo>
                    <a:pt x="68258" y="2026199"/>
                  </a:lnTo>
                  <a:lnTo>
                    <a:pt x="68230" y="2020022"/>
                  </a:lnTo>
                  <a:lnTo>
                    <a:pt x="68197" y="2013844"/>
                  </a:lnTo>
                  <a:lnTo>
                    <a:pt x="68155" y="2007667"/>
                  </a:lnTo>
                  <a:lnTo>
                    <a:pt x="68106" y="2001490"/>
                  </a:lnTo>
                  <a:lnTo>
                    <a:pt x="68051" y="1995312"/>
                  </a:lnTo>
                  <a:lnTo>
                    <a:pt x="67988" y="1989135"/>
                  </a:lnTo>
                  <a:lnTo>
                    <a:pt x="67915" y="1982957"/>
                  </a:lnTo>
                  <a:lnTo>
                    <a:pt x="67837" y="1976780"/>
                  </a:lnTo>
                  <a:lnTo>
                    <a:pt x="67750" y="1970602"/>
                  </a:lnTo>
                  <a:lnTo>
                    <a:pt x="67653" y="1964425"/>
                  </a:lnTo>
                  <a:lnTo>
                    <a:pt x="67548" y="1958248"/>
                  </a:lnTo>
                  <a:lnTo>
                    <a:pt x="67437" y="1952070"/>
                  </a:lnTo>
                  <a:lnTo>
                    <a:pt x="67313" y="1945893"/>
                  </a:lnTo>
                  <a:lnTo>
                    <a:pt x="67181" y="1939715"/>
                  </a:lnTo>
                  <a:lnTo>
                    <a:pt x="67041" y="1933538"/>
                  </a:lnTo>
                  <a:lnTo>
                    <a:pt x="66891" y="1927360"/>
                  </a:lnTo>
                  <a:lnTo>
                    <a:pt x="66730" y="1921183"/>
                  </a:lnTo>
                  <a:lnTo>
                    <a:pt x="66561" y="1915005"/>
                  </a:lnTo>
                  <a:lnTo>
                    <a:pt x="66383" y="1908828"/>
                  </a:lnTo>
                  <a:lnTo>
                    <a:pt x="66192" y="1902651"/>
                  </a:lnTo>
                  <a:lnTo>
                    <a:pt x="65992" y="1896473"/>
                  </a:lnTo>
                  <a:lnTo>
                    <a:pt x="65784" y="1890296"/>
                  </a:lnTo>
                  <a:lnTo>
                    <a:pt x="65564" y="1884118"/>
                  </a:lnTo>
                  <a:lnTo>
                    <a:pt x="65333" y="1877941"/>
                  </a:lnTo>
                  <a:lnTo>
                    <a:pt x="65094" y="1871763"/>
                  </a:lnTo>
                  <a:lnTo>
                    <a:pt x="64844" y="1865586"/>
                  </a:lnTo>
                  <a:lnTo>
                    <a:pt x="64582" y="1859408"/>
                  </a:lnTo>
                  <a:lnTo>
                    <a:pt x="64313" y="1853231"/>
                  </a:lnTo>
                  <a:lnTo>
                    <a:pt x="64034" y="1847054"/>
                  </a:lnTo>
                  <a:lnTo>
                    <a:pt x="63742" y="1840876"/>
                  </a:lnTo>
                  <a:lnTo>
                    <a:pt x="63442" y="1834699"/>
                  </a:lnTo>
                  <a:lnTo>
                    <a:pt x="63134" y="1828521"/>
                  </a:lnTo>
                  <a:lnTo>
                    <a:pt x="62815" y="1822344"/>
                  </a:lnTo>
                  <a:lnTo>
                    <a:pt x="62486" y="1816166"/>
                  </a:lnTo>
                  <a:lnTo>
                    <a:pt x="62150" y="1809989"/>
                  </a:lnTo>
                  <a:lnTo>
                    <a:pt x="61805" y="1803812"/>
                  </a:lnTo>
                  <a:lnTo>
                    <a:pt x="61450" y="1797634"/>
                  </a:lnTo>
                  <a:lnTo>
                    <a:pt x="61088" y="1791457"/>
                  </a:lnTo>
                  <a:lnTo>
                    <a:pt x="60719" y="1785279"/>
                  </a:lnTo>
                  <a:lnTo>
                    <a:pt x="60339" y="1779102"/>
                  </a:lnTo>
                  <a:lnTo>
                    <a:pt x="59954" y="1772924"/>
                  </a:lnTo>
                  <a:lnTo>
                    <a:pt x="59563" y="1766747"/>
                  </a:lnTo>
                  <a:lnTo>
                    <a:pt x="59163" y="1760569"/>
                  </a:lnTo>
                  <a:lnTo>
                    <a:pt x="58757" y="1754392"/>
                  </a:lnTo>
                  <a:lnTo>
                    <a:pt x="58347" y="1748215"/>
                  </a:lnTo>
                  <a:lnTo>
                    <a:pt x="57930" y="1742037"/>
                  </a:lnTo>
                  <a:lnTo>
                    <a:pt x="57507" y="1735860"/>
                  </a:lnTo>
                  <a:lnTo>
                    <a:pt x="57080" y="1729682"/>
                  </a:lnTo>
                  <a:lnTo>
                    <a:pt x="56649" y="1723505"/>
                  </a:lnTo>
                  <a:lnTo>
                    <a:pt x="56213" y="1717327"/>
                  </a:lnTo>
                  <a:lnTo>
                    <a:pt x="55773" y="1711150"/>
                  </a:lnTo>
                  <a:lnTo>
                    <a:pt x="55331" y="1704973"/>
                  </a:lnTo>
                  <a:lnTo>
                    <a:pt x="54884" y="1698795"/>
                  </a:lnTo>
                  <a:lnTo>
                    <a:pt x="54435" y="1692618"/>
                  </a:lnTo>
                  <a:lnTo>
                    <a:pt x="53984" y="1686440"/>
                  </a:lnTo>
                  <a:lnTo>
                    <a:pt x="53531" y="1680263"/>
                  </a:lnTo>
                  <a:lnTo>
                    <a:pt x="53075" y="1674085"/>
                  </a:lnTo>
                  <a:lnTo>
                    <a:pt x="52618" y="1667908"/>
                  </a:lnTo>
                  <a:lnTo>
                    <a:pt x="52161" y="1661730"/>
                  </a:lnTo>
                  <a:lnTo>
                    <a:pt x="51701" y="1655553"/>
                  </a:lnTo>
                  <a:lnTo>
                    <a:pt x="51242" y="1649376"/>
                  </a:lnTo>
                  <a:lnTo>
                    <a:pt x="50781" y="1643198"/>
                  </a:lnTo>
                  <a:lnTo>
                    <a:pt x="50320" y="1637021"/>
                  </a:lnTo>
                  <a:lnTo>
                    <a:pt x="49860" y="1630843"/>
                  </a:lnTo>
                  <a:lnTo>
                    <a:pt x="49399" y="1624666"/>
                  </a:lnTo>
                  <a:lnTo>
                    <a:pt x="48938" y="1618488"/>
                  </a:lnTo>
                  <a:lnTo>
                    <a:pt x="48478" y="1612311"/>
                  </a:lnTo>
                  <a:lnTo>
                    <a:pt x="48018" y="1606134"/>
                  </a:lnTo>
                  <a:lnTo>
                    <a:pt x="47558" y="1599956"/>
                  </a:lnTo>
                  <a:lnTo>
                    <a:pt x="47099" y="1593779"/>
                  </a:lnTo>
                  <a:lnTo>
                    <a:pt x="46640" y="1587601"/>
                  </a:lnTo>
                  <a:lnTo>
                    <a:pt x="46182" y="1581424"/>
                  </a:lnTo>
                  <a:lnTo>
                    <a:pt x="45725" y="1575246"/>
                  </a:lnTo>
                  <a:lnTo>
                    <a:pt x="45268" y="1569069"/>
                  </a:lnTo>
                  <a:lnTo>
                    <a:pt x="44811" y="1562891"/>
                  </a:lnTo>
                  <a:lnTo>
                    <a:pt x="44355" y="1556714"/>
                  </a:lnTo>
                  <a:lnTo>
                    <a:pt x="43900" y="1550537"/>
                  </a:lnTo>
                  <a:lnTo>
                    <a:pt x="43444" y="1544359"/>
                  </a:lnTo>
                  <a:lnTo>
                    <a:pt x="42989" y="1538182"/>
                  </a:lnTo>
                  <a:lnTo>
                    <a:pt x="42534" y="1532004"/>
                  </a:lnTo>
                  <a:lnTo>
                    <a:pt x="42079" y="1525827"/>
                  </a:lnTo>
                  <a:lnTo>
                    <a:pt x="41623" y="1519649"/>
                  </a:lnTo>
                  <a:lnTo>
                    <a:pt x="41167" y="1513472"/>
                  </a:lnTo>
                  <a:lnTo>
                    <a:pt x="40711" y="1507294"/>
                  </a:lnTo>
                  <a:lnTo>
                    <a:pt x="40255" y="1501117"/>
                  </a:lnTo>
                  <a:lnTo>
                    <a:pt x="39797" y="1494940"/>
                  </a:lnTo>
                  <a:lnTo>
                    <a:pt x="39339" y="1488762"/>
                  </a:lnTo>
                  <a:lnTo>
                    <a:pt x="38880" y="1482585"/>
                  </a:lnTo>
                  <a:lnTo>
                    <a:pt x="38419" y="1476407"/>
                  </a:lnTo>
                  <a:lnTo>
                    <a:pt x="37958" y="1470230"/>
                  </a:lnTo>
                  <a:lnTo>
                    <a:pt x="37494" y="1464052"/>
                  </a:lnTo>
                  <a:lnTo>
                    <a:pt x="37030" y="1457875"/>
                  </a:lnTo>
                  <a:lnTo>
                    <a:pt x="36564" y="1451698"/>
                  </a:lnTo>
                  <a:lnTo>
                    <a:pt x="36096" y="1445520"/>
                  </a:lnTo>
                  <a:lnTo>
                    <a:pt x="35627" y="1439343"/>
                  </a:lnTo>
                  <a:lnTo>
                    <a:pt x="35156" y="1433165"/>
                  </a:lnTo>
                  <a:lnTo>
                    <a:pt x="34683" y="1426988"/>
                  </a:lnTo>
                  <a:lnTo>
                    <a:pt x="34208" y="1420810"/>
                  </a:lnTo>
                  <a:lnTo>
                    <a:pt x="33731" y="1414633"/>
                  </a:lnTo>
                  <a:lnTo>
                    <a:pt x="33253" y="1408455"/>
                  </a:lnTo>
                  <a:lnTo>
                    <a:pt x="32772" y="1402278"/>
                  </a:lnTo>
                  <a:lnTo>
                    <a:pt x="32290" y="1396101"/>
                  </a:lnTo>
                  <a:lnTo>
                    <a:pt x="31807" y="1389923"/>
                  </a:lnTo>
                  <a:lnTo>
                    <a:pt x="31321" y="1383746"/>
                  </a:lnTo>
                  <a:lnTo>
                    <a:pt x="30835" y="1377568"/>
                  </a:lnTo>
                  <a:lnTo>
                    <a:pt x="30347" y="1371391"/>
                  </a:lnTo>
                  <a:lnTo>
                    <a:pt x="29858" y="1365213"/>
                  </a:lnTo>
                  <a:lnTo>
                    <a:pt x="29368" y="1359036"/>
                  </a:lnTo>
                  <a:lnTo>
                    <a:pt x="28878" y="1352859"/>
                  </a:lnTo>
                  <a:lnTo>
                    <a:pt x="28387" y="1346681"/>
                  </a:lnTo>
                  <a:lnTo>
                    <a:pt x="27895" y="1340504"/>
                  </a:lnTo>
                  <a:lnTo>
                    <a:pt x="27404" y="1334326"/>
                  </a:lnTo>
                  <a:lnTo>
                    <a:pt x="26913" y="1328149"/>
                  </a:lnTo>
                  <a:lnTo>
                    <a:pt x="26423" y="1321971"/>
                  </a:lnTo>
                  <a:lnTo>
                    <a:pt x="25934" y="1315794"/>
                  </a:lnTo>
                  <a:lnTo>
                    <a:pt x="25446" y="1309616"/>
                  </a:lnTo>
                  <a:lnTo>
                    <a:pt x="24960" y="1303439"/>
                  </a:lnTo>
                  <a:lnTo>
                    <a:pt x="24476" y="1297262"/>
                  </a:lnTo>
                  <a:lnTo>
                    <a:pt x="23994" y="1291084"/>
                  </a:lnTo>
                  <a:lnTo>
                    <a:pt x="23516" y="1284907"/>
                  </a:lnTo>
                  <a:lnTo>
                    <a:pt x="23041" y="1278729"/>
                  </a:lnTo>
                  <a:lnTo>
                    <a:pt x="22568" y="1272552"/>
                  </a:lnTo>
                  <a:lnTo>
                    <a:pt x="22100" y="1266374"/>
                  </a:lnTo>
                  <a:lnTo>
                    <a:pt x="21637" y="1260197"/>
                  </a:lnTo>
                  <a:lnTo>
                    <a:pt x="21178" y="1254020"/>
                  </a:lnTo>
                  <a:lnTo>
                    <a:pt x="20724" y="1247842"/>
                  </a:lnTo>
                  <a:lnTo>
                    <a:pt x="20277" y="1241665"/>
                  </a:lnTo>
                  <a:lnTo>
                    <a:pt x="19835" y="1235487"/>
                  </a:lnTo>
                  <a:lnTo>
                    <a:pt x="19399" y="1229310"/>
                  </a:lnTo>
                  <a:lnTo>
                    <a:pt x="18970" y="1223132"/>
                  </a:lnTo>
                  <a:lnTo>
                    <a:pt x="18550" y="1216955"/>
                  </a:lnTo>
                  <a:lnTo>
                    <a:pt x="18135" y="1210777"/>
                  </a:lnTo>
                  <a:lnTo>
                    <a:pt x="17728" y="1204600"/>
                  </a:lnTo>
                  <a:lnTo>
                    <a:pt x="17331" y="1198423"/>
                  </a:lnTo>
                  <a:lnTo>
                    <a:pt x="16942" y="1192245"/>
                  </a:lnTo>
                  <a:lnTo>
                    <a:pt x="16559" y="1186068"/>
                  </a:lnTo>
                  <a:lnTo>
                    <a:pt x="16189" y="1179890"/>
                  </a:lnTo>
                  <a:lnTo>
                    <a:pt x="15827" y="1173713"/>
                  </a:lnTo>
                  <a:lnTo>
                    <a:pt x="15472" y="1167535"/>
                  </a:lnTo>
                  <a:lnTo>
                    <a:pt x="15129" y="1161358"/>
                  </a:lnTo>
                  <a:lnTo>
                    <a:pt x="14797" y="1155180"/>
                  </a:lnTo>
                  <a:lnTo>
                    <a:pt x="14473" y="1149003"/>
                  </a:lnTo>
                  <a:lnTo>
                    <a:pt x="14158" y="1142826"/>
                  </a:lnTo>
                  <a:lnTo>
                    <a:pt x="13858" y="1136648"/>
                  </a:lnTo>
                  <a:lnTo>
                    <a:pt x="13565" y="1130471"/>
                  </a:lnTo>
                  <a:lnTo>
                    <a:pt x="13282" y="1124293"/>
                  </a:lnTo>
                  <a:lnTo>
                    <a:pt x="13012" y="1118116"/>
                  </a:lnTo>
                  <a:lnTo>
                    <a:pt x="12753" y="1111938"/>
                  </a:lnTo>
                  <a:lnTo>
                    <a:pt x="12502" y="1105761"/>
                  </a:lnTo>
                  <a:lnTo>
                    <a:pt x="12263" y="1099584"/>
                  </a:lnTo>
                  <a:lnTo>
                    <a:pt x="12036" y="1093406"/>
                  </a:lnTo>
                  <a:lnTo>
                    <a:pt x="11818" y="1087229"/>
                  </a:lnTo>
                  <a:lnTo>
                    <a:pt x="11609" y="1081051"/>
                  </a:lnTo>
                  <a:lnTo>
                    <a:pt x="11415" y="1074874"/>
                  </a:lnTo>
                  <a:lnTo>
                    <a:pt x="11229" y="1068696"/>
                  </a:lnTo>
                  <a:lnTo>
                    <a:pt x="11052" y="1062519"/>
                  </a:lnTo>
                  <a:lnTo>
                    <a:pt x="10888" y="1056341"/>
                  </a:lnTo>
                  <a:lnTo>
                    <a:pt x="10734" y="1050164"/>
                  </a:lnTo>
                  <a:lnTo>
                    <a:pt x="10588" y="1043987"/>
                  </a:lnTo>
                  <a:lnTo>
                    <a:pt x="10453" y="1037809"/>
                  </a:lnTo>
                  <a:lnTo>
                    <a:pt x="10330" y="1031632"/>
                  </a:lnTo>
                  <a:lnTo>
                    <a:pt x="10215" y="1025454"/>
                  </a:lnTo>
                  <a:lnTo>
                    <a:pt x="10108" y="1019277"/>
                  </a:lnTo>
                  <a:lnTo>
                    <a:pt x="10014" y="1013099"/>
                  </a:lnTo>
                  <a:lnTo>
                    <a:pt x="9928" y="1006922"/>
                  </a:lnTo>
                  <a:lnTo>
                    <a:pt x="9850" y="1000745"/>
                  </a:lnTo>
                  <a:lnTo>
                    <a:pt x="9783" y="994567"/>
                  </a:lnTo>
                  <a:lnTo>
                    <a:pt x="9726" y="988390"/>
                  </a:lnTo>
                  <a:lnTo>
                    <a:pt x="9676" y="982212"/>
                  </a:lnTo>
                  <a:lnTo>
                    <a:pt x="9635" y="976035"/>
                  </a:lnTo>
                  <a:lnTo>
                    <a:pt x="9605" y="969857"/>
                  </a:lnTo>
                  <a:lnTo>
                    <a:pt x="9583" y="963680"/>
                  </a:lnTo>
                  <a:lnTo>
                    <a:pt x="9568" y="957502"/>
                  </a:lnTo>
                  <a:lnTo>
                    <a:pt x="9566" y="951325"/>
                  </a:lnTo>
                  <a:lnTo>
                    <a:pt x="9571" y="945148"/>
                  </a:lnTo>
                  <a:lnTo>
                    <a:pt x="9584" y="938970"/>
                  </a:lnTo>
                  <a:lnTo>
                    <a:pt x="9607" y="932793"/>
                  </a:lnTo>
                  <a:lnTo>
                    <a:pt x="9640" y="926615"/>
                  </a:lnTo>
                  <a:lnTo>
                    <a:pt x="9681" y="920438"/>
                  </a:lnTo>
                  <a:lnTo>
                    <a:pt x="9731" y="914260"/>
                  </a:lnTo>
                  <a:lnTo>
                    <a:pt x="9792" y="908083"/>
                  </a:lnTo>
                  <a:lnTo>
                    <a:pt x="9862" y="901906"/>
                  </a:lnTo>
                  <a:lnTo>
                    <a:pt x="9940" y="895728"/>
                  </a:lnTo>
                  <a:lnTo>
                    <a:pt x="10031" y="889551"/>
                  </a:lnTo>
                  <a:lnTo>
                    <a:pt x="10132" y="883373"/>
                  </a:lnTo>
                  <a:lnTo>
                    <a:pt x="10241" y="877196"/>
                  </a:lnTo>
                  <a:lnTo>
                    <a:pt x="10362" y="871018"/>
                  </a:lnTo>
                  <a:lnTo>
                    <a:pt x="10496" y="864841"/>
                  </a:lnTo>
                  <a:lnTo>
                    <a:pt x="10639" y="858663"/>
                  </a:lnTo>
                  <a:lnTo>
                    <a:pt x="10793" y="852486"/>
                  </a:lnTo>
                  <a:lnTo>
                    <a:pt x="10962" y="846309"/>
                  </a:lnTo>
                  <a:lnTo>
                    <a:pt x="11141" y="840131"/>
                  </a:lnTo>
                  <a:lnTo>
                    <a:pt x="11331" y="833954"/>
                  </a:lnTo>
                  <a:lnTo>
                    <a:pt x="11539" y="827776"/>
                  </a:lnTo>
                  <a:lnTo>
                    <a:pt x="11758" y="821599"/>
                  </a:lnTo>
                  <a:lnTo>
                    <a:pt x="11989" y="815421"/>
                  </a:lnTo>
                  <a:lnTo>
                    <a:pt x="12236" y="809244"/>
                  </a:lnTo>
                  <a:lnTo>
                    <a:pt x="12499" y="803067"/>
                  </a:lnTo>
                  <a:lnTo>
                    <a:pt x="12774" y="796889"/>
                  </a:lnTo>
                  <a:lnTo>
                    <a:pt x="13064" y="790712"/>
                  </a:lnTo>
                  <a:lnTo>
                    <a:pt x="13374" y="784534"/>
                  </a:lnTo>
                  <a:lnTo>
                    <a:pt x="13698" y="778357"/>
                  </a:lnTo>
                  <a:lnTo>
                    <a:pt x="14035" y="772179"/>
                  </a:lnTo>
                  <a:lnTo>
                    <a:pt x="14394" y="766002"/>
                  </a:lnTo>
                  <a:lnTo>
                    <a:pt x="14770" y="759824"/>
                  </a:lnTo>
                  <a:lnTo>
                    <a:pt x="15159" y="753647"/>
                  </a:lnTo>
                  <a:lnTo>
                    <a:pt x="15569" y="747470"/>
                  </a:lnTo>
                  <a:lnTo>
                    <a:pt x="15999" y="741292"/>
                  </a:lnTo>
                  <a:lnTo>
                    <a:pt x="16444" y="735115"/>
                  </a:lnTo>
                  <a:lnTo>
                    <a:pt x="16906" y="728937"/>
                  </a:lnTo>
                  <a:lnTo>
                    <a:pt x="17393" y="722760"/>
                  </a:lnTo>
                  <a:lnTo>
                    <a:pt x="17895" y="716582"/>
                  </a:lnTo>
                  <a:lnTo>
                    <a:pt x="18413" y="710405"/>
                  </a:lnTo>
                  <a:lnTo>
                    <a:pt x="18957" y="704227"/>
                  </a:lnTo>
                  <a:lnTo>
                    <a:pt x="19518" y="698050"/>
                  </a:lnTo>
                  <a:lnTo>
                    <a:pt x="20096" y="691873"/>
                  </a:lnTo>
                  <a:lnTo>
                    <a:pt x="20695" y="685695"/>
                  </a:lnTo>
                  <a:lnTo>
                    <a:pt x="21316" y="679518"/>
                  </a:lnTo>
                  <a:lnTo>
                    <a:pt x="21952" y="673340"/>
                  </a:lnTo>
                  <a:lnTo>
                    <a:pt x="22606" y="667163"/>
                  </a:lnTo>
                  <a:lnTo>
                    <a:pt x="23285" y="660985"/>
                  </a:lnTo>
                  <a:lnTo>
                    <a:pt x="23980" y="654808"/>
                  </a:lnTo>
                  <a:lnTo>
                    <a:pt x="24690" y="648631"/>
                  </a:lnTo>
                  <a:lnTo>
                    <a:pt x="25423" y="642453"/>
                  </a:lnTo>
                  <a:lnTo>
                    <a:pt x="26174" y="636276"/>
                  </a:lnTo>
                  <a:lnTo>
                    <a:pt x="26938" y="630098"/>
                  </a:lnTo>
                  <a:lnTo>
                    <a:pt x="27722" y="623921"/>
                  </a:lnTo>
                  <a:lnTo>
                    <a:pt x="28524" y="617743"/>
                  </a:lnTo>
                  <a:lnTo>
                    <a:pt x="29340" y="611566"/>
                  </a:lnTo>
                  <a:lnTo>
                    <a:pt x="30170" y="605388"/>
                  </a:lnTo>
                  <a:lnTo>
                    <a:pt x="31020" y="599211"/>
                  </a:lnTo>
                  <a:lnTo>
                    <a:pt x="31882" y="593034"/>
                  </a:lnTo>
                  <a:lnTo>
                    <a:pt x="32756" y="586856"/>
                  </a:lnTo>
                  <a:lnTo>
                    <a:pt x="33646" y="580679"/>
                  </a:lnTo>
                  <a:lnTo>
                    <a:pt x="34548" y="574501"/>
                  </a:lnTo>
                  <a:lnTo>
                    <a:pt x="35460" y="568324"/>
                  </a:lnTo>
                  <a:lnTo>
                    <a:pt x="36384" y="562146"/>
                  </a:lnTo>
                  <a:lnTo>
                    <a:pt x="37320" y="555969"/>
                  </a:lnTo>
                  <a:lnTo>
                    <a:pt x="38264" y="549792"/>
                  </a:lnTo>
                  <a:lnTo>
                    <a:pt x="39216" y="543614"/>
                  </a:lnTo>
                  <a:lnTo>
                    <a:pt x="40179" y="537437"/>
                  </a:lnTo>
                  <a:lnTo>
                    <a:pt x="41147" y="531259"/>
                  </a:lnTo>
                  <a:lnTo>
                    <a:pt x="42121" y="525082"/>
                  </a:lnTo>
                  <a:lnTo>
                    <a:pt x="43102" y="518904"/>
                  </a:lnTo>
                  <a:lnTo>
                    <a:pt x="44087" y="512727"/>
                  </a:lnTo>
                  <a:lnTo>
                    <a:pt x="45076" y="506549"/>
                  </a:lnTo>
                  <a:lnTo>
                    <a:pt x="46068" y="500372"/>
                  </a:lnTo>
                  <a:lnTo>
                    <a:pt x="47063" y="494195"/>
                  </a:lnTo>
                  <a:lnTo>
                    <a:pt x="48059" y="488017"/>
                  </a:lnTo>
                  <a:lnTo>
                    <a:pt x="49057" y="481840"/>
                  </a:lnTo>
                  <a:lnTo>
                    <a:pt x="50054" y="475662"/>
                  </a:lnTo>
                  <a:lnTo>
                    <a:pt x="51050" y="469485"/>
                  </a:lnTo>
                  <a:lnTo>
                    <a:pt x="52045" y="463307"/>
                  </a:lnTo>
                  <a:lnTo>
                    <a:pt x="53038" y="457130"/>
                  </a:lnTo>
                  <a:lnTo>
                    <a:pt x="54027" y="450953"/>
                  </a:lnTo>
                  <a:lnTo>
                    <a:pt x="55013" y="444775"/>
                  </a:lnTo>
                  <a:lnTo>
                    <a:pt x="55996" y="438598"/>
                  </a:lnTo>
                  <a:lnTo>
                    <a:pt x="56972" y="432420"/>
                  </a:lnTo>
                  <a:lnTo>
                    <a:pt x="57943" y="426243"/>
                  </a:lnTo>
                  <a:lnTo>
                    <a:pt x="58909" y="420065"/>
                  </a:lnTo>
                  <a:lnTo>
                    <a:pt x="59866" y="413888"/>
                  </a:lnTo>
                  <a:lnTo>
                    <a:pt x="60817" y="407710"/>
                  </a:lnTo>
                  <a:lnTo>
                    <a:pt x="61761" y="401533"/>
                  </a:lnTo>
                  <a:lnTo>
                    <a:pt x="62696" y="395356"/>
                  </a:lnTo>
                  <a:lnTo>
                    <a:pt x="63621" y="389178"/>
                  </a:lnTo>
                  <a:lnTo>
                    <a:pt x="64539" y="383001"/>
                  </a:lnTo>
                  <a:lnTo>
                    <a:pt x="65447" y="376823"/>
                  </a:lnTo>
                  <a:lnTo>
                    <a:pt x="66342" y="370646"/>
                  </a:lnTo>
                  <a:lnTo>
                    <a:pt x="67228" y="364468"/>
                  </a:lnTo>
                  <a:lnTo>
                    <a:pt x="68105" y="358291"/>
                  </a:lnTo>
                  <a:lnTo>
                    <a:pt x="68968" y="352113"/>
                  </a:lnTo>
                  <a:lnTo>
                    <a:pt x="69819" y="345936"/>
                  </a:lnTo>
                  <a:lnTo>
                    <a:pt x="70661" y="339759"/>
                  </a:lnTo>
                  <a:lnTo>
                    <a:pt x="71490" y="333581"/>
                  </a:lnTo>
                  <a:lnTo>
                    <a:pt x="72304" y="327404"/>
                  </a:lnTo>
                  <a:lnTo>
                    <a:pt x="73108" y="321226"/>
                  </a:lnTo>
                  <a:lnTo>
                    <a:pt x="73900" y="315049"/>
                  </a:lnTo>
                  <a:lnTo>
                    <a:pt x="74674" y="308871"/>
                  </a:lnTo>
                  <a:lnTo>
                    <a:pt x="75438" y="302694"/>
                  </a:lnTo>
                  <a:lnTo>
                    <a:pt x="76190" y="296517"/>
                  </a:lnTo>
                  <a:lnTo>
                    <a:pt x="76925" y="290339"/>
                  </a:lnTo>
                  <a:lnTo>
                    <a:pt x="77647" y="284162"/>
                  </a:lnTo>
                  <a:lnTo>
                    <a:pt x="78357" y="277984"/>
                  </a:lnTo>
                  <a:lnTo>
                    <a:pt x="79051" y="271807"/>
                  </a:lnTo>
                  <a:lnTo>
                    <a:pt x="79730" y="265629"/>
                  </a:lnTo>
                  <a:lnTo>
                    <a:pt x="80397" y="259452"/>
                  </a:lnTo>
                  <a:lnTo>
                    <a:pt x="81051" y="253274"/>
                  </a:lnTo>
                  <a:lnTo>
                    <a:pt x="81686" y="247097"/>
                  </a:lnTo>
                  <a:lnTo>
                    <a:pt x="82309" y="240920"/>
                  </a:lnTo>
                  <a:lnTo>
                    <a:pt x="82920" y="234742"/>
                  </a:lnTo>
                  <a:lnTo>
                    <a:pt x="83512" y="228565"/>
                  </a:lnTo>
                  <a:lnTo>
                    <a:pt x="84091" y="222387"/>
                  </a:lnTo>
                  <a:lnTo>
                    <a:pt x="84658" y="216210"/>
                  </a:lnTo>
                  <a:lnTo>
                    <a:pt x="85209" y="210032"/>
                  </a:lnTo>
                  <a:lnTo>
                    <a:pt x="85744" y="203855"/>
                  </a:lnTo>
                  <a:lnTo>
                    <a:pt x="86267" y="197678"/>
                  </a:lnTo>
                  <a:lnTo>
                    <a:pt x="86778" y="191500"/>
                  </a:lnTo>
                  <a:lnTo>
                    <a:pt x="87269" y="185323"/>
                  </a:lnTo>
                  <a:lnTo>
                    <a:pt x="87749" y="179145"/>
                  </a:lnTo>
                  <a:lnTo>
                    <a:pt x="88218" y="172968"/>
                  </a:lnTo>
                  <a:lnTo>
                    <a:pt x="88669" y="166790"/>
                  </a:lnTo>
                  <a:lnTo>
                    <a:pt x="89107" y="160613"/>
                  </a:lnTo>
                  <a:lnTo>
                    <a:pt x="89534" y="154435"/>
                  </a:lnTo>
                  <a:lnTo>
                    <a:pt x="89946" y="148258"/>
                  </a:lnTo>
                  <a:lnTo>
                    <a:pt x="90343" y="142081"/>
                  </a:lnTo>
                  <a:lnTo>
                    <a:pt x="90730" y="135903"/>
                  </a:lnTo>
                  <a:lnTo>
                    <a:pt x="91105" y="129726"/>
                  </a:lnTo>
                  <a:lnTo>
                    <a:pt x="91463" y="123548"/>
                  </a:lnTo>
                  <a:lnTo>
                    <a:pt x="91811" y="117371"/>
                  </a:lnTo>
                  <a:lnTo>
                    <a:pt x="92149" y="111193"/>
                  </a:lnTo>
                  <a:lnTo>
                    <a:pt x="92472" y="105016"/>
                  </a:lnTo>
                  <a:lnTo>
                    <a:pt x="92783" y="98839"/>
                  </a:lnTo>
                  <a:lnTo>
                    <a:pt x="93085" y="92661"/>
                  </a:lnTo>
                  <a:lnTo>
                    <a:pt x="93375" y="86484"/>
                  </a:lnTo>
                  <a:lnTo>
                    <a:pt x="93652" y="80306"/>
                  </a:lnTo>
                  <a:lnTo>
                    <a:pt x="93920" y="74129"/>
                  </a:lnTo>
                  <a:lnTo>
                    <a:pt x="94180" y="67951"/>
                  </a:lnTo>
                  <a:lnTo>
                    <a:pt x="94424" y="61774"/>
                  </a:lnTo>
                  <a:lnTo>
                    <a:pt x="94661" y="55596"/>
                  </a:lnTo>
                  <a:lnTo>
                    <a:pt x="94890" y="49419"/>
                  </a:lnTo>
                  <a:lnTo>
                    <a:pt x="95107" y="43242"/>
                  </a:lnTo>
                  <a:lnTo>
                    <a:pt x="95315" y="37064"/>
                  </a:lnTo>
                  <a:lnTo>
                    <a:pt x="95516" y="30887"/>
                  </a:lnTo>
                  <a:lnTo>
                    <a:pt x="95708" y="24709"/>
                  </a:lnTo>
                  <a:lnTo>
                    <a:pt x="95890" y="18532"/>
                  </a:lnTo>
                  <a:lnTo>
                    <a:pt x="96065" y="12354"/>
                  </a:lnTo>
                  <a:lnTo>
                    <a:pt x="96234" y="6177"/>
                  </a:lnTo>
                  <a:lnTo>
                    <a:pt x="96392" y="0"/>
                  </a:lnTo>
                  <a:lnTo>
                    <a:pt x="102082" y="0"/>
                  </a:lnTo>
                  <a:lnTo>
                    <a:pt x="102240" y="6177"/>
                  </a:lnTo>
                  <a:lnTo>
                    <a:pt x="102409" y="12354"/>
                  </a:lnTo>
                  <a:lnTo>
                    <a:pt x="102584" y="18532"/>
                  </a:lnTo>
                  <a:lnTo>
                    <a:pt x="102766" y="24709"/>
                  </a:lnTo>
                  <a:lnTo>
                    <a:pt x="102958" y="30887"/>
                  </a:lnTo>
                  <a:lnTo>
                    <a:pt x="103159" y="37064"/>
                  </a:lnTo>
                  <a:lnTo>
                    <a:pt x="103367" y="43242"/>
                  </a:lnTo>
                  <a:lnTo>
                    <a:pt x="103584" y="49419"/>
                  </a:lnTo>
                  <a:lnTo>
                    <a:pt x="103813" y="55596"/>
                  </a:lnTo>
                  <a:lnTo>
                    <a:pt x="104050" y="61774"/>
                  </a:lnTo>
                  <a:lnTo>
                    <a:pt x="104295" y="67951"/>
                  </a:lnTo>
                  <a:lnTo>
                    <a:pt x="104554" y="74129"/>
                  </a:lnTo>
                  <a:lnTo>
                    <a:pt x="104822" y="80306"/>
                  </a:lnTo>
                  <a:lnTo>
                    <a:pt x="105099" y="86484"/>
                  </a:lnTo>
                  <a:lnTo>
                    <a:pt x="105389" y="92661"/>
                  </a:lnTo>
                  <a:lnTo>
                    <a:pt x="105691" y="98839"/>
                  </a:lnTo>
                  <a:lnTo>
                    <a:pt x="106002" y="105016"/>
                  </a:lnTo>
                  <a:lnTo>
                    <a:pt x="106325" y="111193"/>
                  </a:lnTo>
                  <a:lnTo>
                    <a:pt x="106663" y="117371"/>
                  </a:lnTo>
                  <a:lnTo>
                    <a:pt x="107011" y="123548"/>
                  </a:lnTo>
                  <a:lnTo>
                    <a:pt x="107369" y="129726"/>
                  </a:lnTo>
                  <a:lnTo>
                    <a:pt x="107744" y="135903"/>
                  </a:lnTo>
                  <a:lnTo>
                    <a:pt x="108131" y="142081"/>
                  </a:lnTo>
                  <a:lnTo>
                    <a:pt x="108528" y="148258"/>
                  </a:lnTo>
                  <a:lnTo>
                    <a:pt x="108940" y="154435"/>
                  </a:lnTo>
                  <a:lnTo>
                    <a:pt x="109367" y="160613"/>
                  </a:lnTo>
                  <a:lnTo>
                    <a:pt x="109805" y="166790"/>
                  </a:lnTo>
                  <a:lnTo>
                    <a:pt x="110256" y="172968"/>
                  </a:lnTo>
                  <a:lnTo>
                    <a:pt x="110725" y="179145"/>
                  </a:lnTo>
                  <a:lnTo>
                    <a:pt x="111205" y="185323"/>
                  </a:lnTo>
                  <a:lnTo>
                    <a:pt x="111696" y="191500"/>
                  </a:lnTo>
                  <a:lnTo>
                    <a:pt x="112207" y="197678"/>
                  </a:lnTo>
                  <a:lnTo>
                    <a:pt x="112730" y="203855"/>
                  </a:lnTo>
                  <a:lnTo>
                    <a:pt x="113265" y="210032"/>
                  </a:lnTo>
                  <a:lnTo>
                    <a:pt x="113816" y="216210"/>
                  </a:lnTo>
                  <a:lnTo>
                    <a:pt x="114383" y="222387"/>
                  </a:lnTo>
                  <a:lnTo>
                    <a:pt x="114962" y="228565"/>
                  </a:lnTo>
                  <a:lnTo>
                    <a:pt x="115554" y="234742"/>
                  </a:lnTo>
                  <a:lnTo>
                    <a:pt x="116165" y="240920"/>
                  </a:lnTo>
                  <a:lnTo>
                    <a:pt x="116788" y="247097"/>
                  </a:lnTo>
                  <a:lnTo>
                    <a:pt x="117423" y="253274"/>
                  </a:lnTo>
                  <a:lnTo>
                    <a:pt x="118077" y="259452"/>
                  </a:lnTo>
                  <a:lnTo>
                    <a:pt x="118744" y="265629"/>
                  </a:lnTo>
                  <a:lnTo>
                    <a:pt x="119423" y="271807"/>
                  </a:lnTo>
                  <a:lnTo>
                    <a:pt x="120117" y="277984"/>
                  </a:lnTo>
                  <a:lnTo>
                    <a:pt x="120828" y="284162"/>
                  </a:lnTo>
                  <a:lnTo>
                    <a:pt x="121549" y="290339"/>
                  </a:lnTo>
                  <a:lnTo>
                    <a:pt x="122284" y="296517"/>
                  </a:lnTo>
                  <a:lnTo>
                    <a:pt x="123036" y="302694"/>
                  </a:lnTo>
                  <a:lnTo>
                    <a:pt x="123800" y="308871"/>
                  </a:lnTo>
                  <a:lnTo>
                    <a:pt x="124574" y="315049"/>
                  </a:lnTo>
                  <a:lnTo>
                    <a:pt x="125366" y="321226"/>
                  </a:lnTo>
                  <a:lnTo>
                    <a:pt x="126170" y="327404"/>
                  </a:lnTo>
                  <a:lnTo>
                    <a:pt x="126985" y="333581"/>
                  </a:lnTo>
                  <a:lnTo>
                    <a:pt x="127813" y="339759"/>
                  </a:lnTo>
                  <a:lnTo>
                    <a:pt x="128655" y="345936"/>
                  </a:lnTo>
                  <a:lnTo>
                    <a:pt x="129506" y="352113"/>
                  </a:lnTo>
                  <a:lnTo>
                    <a:pt x="130369" y="358291"/>
                  </a:lnTo>
                  <a:lnTo>
                    <a:pt x="131246" y="364468"/>
                  </a:lnTo>
                  <a:lnTo>
                    <a:pt x="132132" y="370646"/>
                  </a:lnTo>
                  <a:lnTo>
                    <a:pt x="133027" y="376823"/>
                  </a:lnTo>
                  <a:lnTo>
                    <a:pt x="133936" y="383001"/>
                  </a:lnTo>
                  <a:lnTo>
                    <a:pt x="134853" y="389178"/>
                  </a:lnTo>
                  <a:lnTo>
                    <a:pt x="135778" y="395356"/>
                  </a:lnTo>
                  <a:lnTo>
                    <a:pt x="136713" y="401533"/>
                  </a:lnTo>
                  <a:lnTo>
                    <a:pt x="137657" y="407710"/>
                  </a:lnTo>
                  <a:lnTo>
                    <a:pt x="138608" y="413888"/>
                  </a:lnTo>
                  <a:lnTo>
                    <a:pt x="139565" y="420065"/>
                  </a:lnTo>
                  <a:lnTo>
                    <a:pt x="140531" y="426243"/>
                  </a:lnTo>
                  <a:lnTo>
                    <a:pt x="141503" y="432420"/>
                  </a:lnTo>
                  <a:lnTo>
                    <a:pt x="142479" y="438598"/>
                  </a:lnTo>
                  <a:lnTo>
                    <a:pt x="143461" y="444775"/>
                  </a:lnTo>
                  <a:lnTo>
                    <a:pt x="144447" y="450953"/>
                  </a:lnTo>
                  <a:lnTo>
                    <a:pt x="145437" y="457130"/>
                  </a:lnTo>
                  <a:lnTo>
                    <a:pt x="146429" y="463307"/>
                  </a:lnTo>
                  <a:lnTo>
                    <a:pt x="147424" y="469485"/>
                  </a:lnTo>
                  <a:lnTo>
                    <a:pt x="148420" y="475662"/>
                  </a:lnTo>
                  <a:lnTo>
                    <a:pt x="149418" y="481840"/>
                  </a:lnTo>
                  <a:lnTo>
                    <a:pt x="150415" y="488017"/>
                  </a:lnTo>
                  <a:lnTo>
                    <a:pt x="151411" y="494195"/>
                  </a:lnTo>
                  <a:lnTo>
                    <a:pt x="152406" y="500372"/>
                  </a:lnTo>
                  <a:lnTo>
                    <a:pt x="153398" y="506549"/>
                  </a:lnTo>
                  <a:lnTo>
                    <a:pt x="154387" y="512727"/>
                  </a:lnTo>
                  <a:lnTo>
                    <a:pt x="155372" y="518904"/>
                  </a:lnTo>
                  <a:lnTo>
                    <a:pt x="156353" y="525082"/>
                  </a:lnTo>
                  <a:lnTo>
                    <a:pt x="157327" y="531259"/>
                  </a:lnTo>
                  <a:lnTo>
                    <a:pt x="158295" y="537437"/>
                  </a:lnTo>
                  <a:lnTo>
                    <a:pt x="159258" y="543614"/>
                  </a:lnTo>
                  <a:lnTo>
                    <a:pt x="160210" y="549792"/>
                  </a:lnTo>
                  <a:lnTo>
                    <a:pt x="161154" y="555969"/>
                  </a:lnTo>
                  <a:lnTo>
                    <a:pt x="162090" y="562146"/>
                  </a:lnTo>
                  <a:lnTo>
                    <a:pt x="163014" y="568324"/>
                  </a:lnTo>
                  <a:lnTo>
                    <a:pt x="163926" y="574501"/>
                  </a:lnTo>
                  <a:lnTo>
                    <a:pt x="164828" y="580679"/>
                  </a:lnTo>
                  <a:lnTo>
                    <a:pt x="165718" y="586856"/>
                  </a:lnTo>
                  <a:lnTo>
                    <a:pt x="166592" y="593034"/>
                  </a:lnTo>
                  <a:lnTo>
                    <a:pt x="167454" y="599211"/>
                  </a:lnTo>
                  <a:lnTo>
                    <a:pt x="168304" y="605388"/>
                  </a:lnTo>
                  <a:lnTo>
                    <a:pt x="169134" y="611566"/>
                  </a:lnTo>
                  <a:lnTo>
                    <a:pt x="169950" y="617743"/>
                  </a:lnTo>
                  <a:lnTo>
                    <a:pt x="170752" y="623921"/>
                  </a:lnTo>
                  <a:lnTo>
                    <a:pt x="171536" y="630098"/>
                  </a:lnTo>
                  <a:lnTo>
                    <a:pt x="172301" y="636276"/>
                  </a:lnTo>
                  <a:lnTo>
                    <a:pt x="173051" y="642453"/>
                  </a:lnTo>
                  <a:lnTo>
                    <a:pt x="173784" y="648631"/>
                  </a:lnTo>
                  <a:lnTo>
                    <a:pt x="174494" y="654808"/>
                  </a:lnTo>
                  <a:lnTo>
                    <a:pt x="175189" y="660985"/>
                  </a:lnTo>
                  <a:lnTo>
                    <a:pt x="175868" y="667163"/>
                  </a:lnTo>
                  <a:lnTo>
                    <a:pt x="176522" y="673340"/>
                  </a:lnTo>
                  <a:lnTo>
                    <a:pt x="177159" y="679518"/>
                  </a:lnTo>
                  <a:lnTo>
                    <a:pt x="177779" y="685695"/>
                  </a:lnTo>
                  <a:lnTo>
                    <a:pt x="178378" y="691873"/>
                  </a:lnTo>
                  <a:lnTo>
                    <a:pt x="178956" y="698050"/>
                  </a:lnTo>
                  <a:lnTo>
                    <a:pt x="179517" y="704227"/>
                  </a:lnTo>
                  <a:lnTo>
                    <a:pt x="180061" y="710405"/>
                  </a:lnTo>
                  <a:lnTo>
                    <a:pt x="180579" y="716582"/>
                  </a:lnTo>
                  <a:lnTo>
                    <a:pt x="181082" y="722760"/>
                  </a:lnTo>
                  <a:lnTo>
                    <a:pt x="181568" y="728937"/>
                  </a:lnTo>
                  <a:lnTo>
                    <a:pt x="182031" y="735115"/>
                  </a:lnTo>
                  <a:lnTo>
                    <a:pt x="182475" y="741292"/>
                  </a:lnTo>
                  <a:lnTo>
                    <a:pt x="182905" y="747470"/>
                  </a:lnTo>
                  <a:lnTo>
                    <a:pt x="183315" y="753647"/>
                  </a:lnTo>
                  <a:lnTo>
                    <a:pt x="183704" y="759824"/>
                  </a:lnTo>
                  <a:lnTo>
                    <a:pt x="184080" y="766002"/>
                  </a:lnTo>
                  <a:lnTo>
                    <a:pt x="184439" y="772179"/>
                  </a:lnTo>
                  <a:lnTo>
                    <a:pt x="184776" y="778357"/>
                  </a:lnTo>
                  <a:lnTo>
                    <a:pt x="185100" y="784534"/>
                  </a:lnTo>
                  <a:lnTo>
                    <a:pt x="185410" y="790712"/>
                  </a:lnTo>
                  <a:lnTo>
                    <a:pt x="185700" y="796889"/>
                  </a:lnTo>
                  <a:lnTo>
                    <a:pt x="185975" y="803067"/>
                  </a:lnTo>
                  <a:lnTo>
                    <a:pt x="186238" y="809244"/>
                  </a:lnTo>
                  <a:lnTo>
                    <a:pt x="186485" y="815421"/>
                  </a:lnTo>
                  <a:lnTo>
                    <a:pt x="186716" y="821599"/>
                  </a:lnTo>
                  <a:lnTo>
                    <a:pt x="186935" y="827776"/>
                  </a:lnTo>
                  <a:lnTo>
                    <a:pt x="187143" y="833954"/>
                  </a:lnTo>
                  <a:lnTo>
                    <a:pt x="187333" y="840131"/>
                  </a:lnTo>
                  <a:lnTo>
                    <a:pt x="187512" y="846309"/>
                  </a:lnTo>
                  <a:lnTo>
                    <a:pt x="187681" y="852486"/>
                  </a:lnTo>
                  <a:lnTo>
                    <a:pt x="187836" y="858663"/>
                  </a:lnTo>
                  <a:lnTo>
                    <a:pt x="187978" y="864841"/>
                  </a:lnTo>
                  <a:lnTo>
                    <a:pt x="188112" y="871018"/>
                  </a:lnTo>
                  <a:lnTo>
                    <a:pt x="188233" y="877196"/>
                  </a:lnTo>
                  <a:lnTo>
                    <a:pt x="188342" y="883373"/>
                  </a:lnTo>
                  <a:lnTo>
                    <a:pt x="188443" y="889551"/>
                  </a:lnTo>
                  <a:lnTo>
                    <a:pt x="188535" y="895728"/>
                  </a:lnTo>
                  <a:lnTo>
                    <a:pt x="188612" y="901906"/>
                  </a:lnTo>
                  <a:lnTo>
                    <a:pt x="188682" y="908083"/>
                  </a:lnTo>
                  <a:lnTo>
                    <a:pt x="188743" y="914260"/>
                  </a:lnTo>
                  <a:lnTo>
                    <a:pt x="188793" y="920438"/>
                  </a:lnTo>
                  <a:lnTo>
                    <a:pt x="188834" y="926615"/>
                  </a:lnTo>
                  <a:lnTo>
                    <a:pt x="188867" y="932793"/>
                  </a:lnTo>
                  <a:lnTo>
                    <a:pt x="188891" y="938970"/>
                  </a:lnTo>
                  <a:lnTo>
                    <a:pt x="188903" y="945148"/>
                  </a:lnTo>
                  <a:lnTo>
                    <a:pt x="188908" y="951325"/>
                  </a:lnTo>
                  <a:lnTo>
                    <a:pt x="188906" y="957502"/>
                  </a:lnTo>
                  <a:lnTo>
                    <a:pt x="188891" y="963680"/>
                  </a:lnTo>
                  <a:lnTo>
                    <a:pt x="188869" y="969857"/>
                  </a:lnTo>
                  <a:lnTo>
                    <a:pt x="188839" y="976035"/>
                  </a:lnTo>
                  <a:lnTo>
                    <a:pt x="188798" y="982212"/>
                  </a:lnTo>
                  <a:lnTo>
                    <a:pt x="188748" y="988390"/>
                  </a:lnTo>
                  <a:lnTo>
                    <a:pt x="188691" y="994567"/>
                  </a:lnTo>
                  <a:lnTo>
                    <a:pt x="188624" y="1000745"/>
                  </a:lnTo>
                  <a:lnTo>
                    <a:pt x="188546" y="1006922"/>
                  </a:lnTo>
                  <a:lnTo>
                    <a:pt x="188460" y="1013099"/>
                  </a:lnTo>
                  <a:lnTo>
                    <a:pt x="188366" y="1019277"/>
                  </a:lnTo>
                  <a:lnTo>
                    <a:pt x="188259" y="1025454"/>
                  </a:lnTo>
                  <a:lnTo>
                    <a:pt x="188144" y="1031632"/>
                  </a:lnTo>
                  <a:lnTo>
                    <a:pt x="188021" y="1037809"/>
                  </a:lnTo>
                  <a:lnTo>
                    <a:pt x="187886" y="1043987"/>
                  </a:lnTo>
                  <a:lnTo>
                    <a:pt x="187740" y="1050164"/>
                  </a:lnTo>
                  <a:lnTo>
                    <a:pt x="187586" y="1056341"/>
                  </a:lnTo>
                  <a:lnTo>
                    <a:pt x="187422" y="1062519"/>
                  </a:lnTo>
                  <a:lnTo>
                    <a:pt x="187245" y="1068696"/>
                  </a:lnTo>
                  <a:lnTo>
                    <a:pt x="187059" y="1074874"/>
                  </a:lnTo>
                  <a:lnTo>
                    <a:pt x="186865" y="1081051"/>
                  </a:lnTo>
                  <a:lnTo>
                    <a:pt x="186656" y="1087229"/>
                  </a:lnTo>
                  <a:lnTo>
                    <a:pt x="186438" y="1093406"/>
                  </a:lnTo>
                  <a:lnTo>
                    <a:pt x="186211" y="1099584"/>
                  </a:lnTo>
                  <a:lnTo>
                    <a:pt x="185972" y="1105761"/>
                  </a:lnTo>
                  <a:lnTo>
                    <a:pt x="185721" y="1111938"/>
                  </a:lnTo>
                  <a:lnTo>
                    <a:pt x="185462" y="1118116"/>
                  </a:lnTo>
                  <a:lnTo>
                    <a:pt x="185192" y="1124293"/>
                  </a:lnTo>
                  <a:lnTo>
                    <a:pt x="184909" y="1130471"/>
                  </a:lnTo>
                  <a:lnTo>
                    <a:pt x="184616" y="1136648"/>
                  </a:lnTo>
                  <a:lnTo>
                    <a:pt x="184316" y="1142826"/>
                  </a:lnTo>
                  <a:lnTo>
                    <a:pt x="184001" y="1149003"/>
                  </a:lnTo>
                  <a:lnTo>
                    <a:pt x="183677" y="1155180"/>
                  </a:lnTo>
                  <a:lnTo>
                    <a:pt x="183345" y="1161358"/>
                  </a:lnTo>
                  <a:lnTo>
                    <a:pt x="183002" y="1167535"/>
                  </a:lnTo>
                  <a:lnTo>
                    <a:pt x="182648" y="1173713"/>
                  </a:lnTo>
                  <a:lnTo>
                    <a:pt x="182286" y="1179890"/>
                  </a:lnTo>
                  <a:lnTo>
                    <a:pt x="181915" y="1186068"/>
                  </a:lnTo>
                  <a:lnTo>
                    <a:pt x="181533" y="1192245"/>
                  </a:lnTo>
                  <a:lnTo>
                    <a:pt x="181143" y="1198423"/>
                  </a:lnTo>
                  <a:lnTo>
                    <a:pt x="180746" y="1204600"/>
                  </a:lnTo>
                  <a:lnTo>
                    <a:pt x="180339" y="1210777"/>
                  </a:lnTo>
                  <a:lnTo>
                    <a:pt x="179924" y="1216955"/>
                  </a:lnTo>
                  <a:lnTo>
                    <a:pt x="179504" y="1223132"/>
                  </a:lnTo>
                  <a:lnTo>
                    <a:pt x="179075" y="1229310"/>
                  </a:lnTo>
                  <a:lnTo>
                    <a:pt x="178639" y="1235487"/>
                  </a:lnTo>
                  <a:lnTo>
                    <a:pt x="178197" y="1241665"/>
                  </a:lnTo>
                  <a:lnTo>
                    <a:pt x="177750" y="1247842"/>
                  </a:lnTo>
                  <a:lnTo>
                    <a:pt x="177296" y="1254020"/>
                  </a:lnTo>
                  <a:lnTo>
                    <a:pt x="176837" y="1260197"/>
                  </a:lnTo>
                  <a:lnTo>
                    <a:pt x="176374" y="1266374"/>
                  </a:lnTo>
                  <a:lnTo>
                    <a:pt x="175906" y="1272552"/>
                  </a:lnTo>
                  <a:lnTo>
                    <a:pt x="175434" y="1278729"/>
                  </a:lnTo>
                  <a:lnTo>
                    <a:pt x="174958" y="1284907"/>
                  </a:lnTo>
                  <a:lnTo>
                    <a:pt x="174480" y="1291084"/>
                  </a:lnTo>
                  <a:lnTo>
                    <a:pt x="173998" y="1297262"/>
                  </a:lnTo>
                  <a:lnTo>
                    <a:pt x="173514" y="1303439"/>
                  </a:lnTo>
                  <a:lnTo>
                    <a:pt x="173028" y="1309616"/>
                  </a:lnTo>
                  <a:lnTo>
                    <a:pt x="172540" y="1315794"/>
                  </a:lnTo>
                  <a:lnTo>
                    <a:pt x="172051" y="1321971"/>
                  </a:lnTo>
                  <a:lnTo>
                    <a:pt x="171561" y="1328149"/>
                  </a:lnTo>
                  <a:lnTo>
                    <a:pt x="171070" y="1334326"/>
                  </a:lnTo>
                  <a:lnTo>
                    <a:pt x="170579" y="1340504"/>
                  </a:lnTo>
                  <a:lnTo>
                    <a:pt x="170088" y="1346681"/>
                  </a:lnTo>
                  <a:lnTo>
                    <a:pt x="169596" y="1352859"/>
                  </a:lnTo>
                  <a:lnTo>
                    <a:pt x="169106" y="1359036"/>
                  </a:lnTo>
                  <a:lnTo>
                    <a:pt x="168616" y="1365213"/>
                  </a:lnTo>
                  <a:lnTo>
                    <a:pt x="168127" y="1371391"/>
                  </a:lnTo>
                  <a:lnTo>
                    <a:pt x="167639" y="1377568"/>
                  </a:lnTo>
                  <a:lnTo>
                    <a:pt x="167153" y="1383746"/>
                  </a:lnTo>
                  <a:lnTo>
                    <a:pt x="166667" y="1389923"/>
                  </a:lnTo>
                  <a:lnTo>
                    <a:pt x="166184" y="1396101"/>
                  </a:lnTo>
                  <a:lnTo>
                    <a:pt x="165702" y="1402278"/>
                  </a:lnTo>
                  <a:lnTo>
                    <a:pt x="165221" y="1408455"/>
                  </a:lnTo>
                  <a:lnTo>
                    <a:pt x="164743" y="1414633"/>
                  </a:lnTo>
                  <a:lnTo>
                    <a:pt x="164266" y="1420810"/>
                  </a:lnTo>
                  <a:lnTo>
                    <a:pt x="163792" y="1426988"/>
                  </a:lnTo>
                  <a:lnTo>
                    <a:pt x="163318" y="1433165"/>
                  </a:lnTo>
                  <a:lnTo>
                    <a:pt x="162847" y="1439343"/>
                  </a:lnTo>
                  <a:lnTo>
                    <a:pt x="162378" y="1445520"/>
                  </a:lnTo>
                  <a:lnTo>
                    <a:pt x="161910" y="1451698"/>
                  </a:lnTo>
                  <a:lnTo>
                    <a:pt x="161444" y="1457875"/>
                  </a:lnTo>
                  <a:lnTo>
                    <a:pt x="160980" y="1464052"/>
                  </a:lnTo>
                  <a:lnTo>
                    <a:pt x="160517" y="1470230"/>
                  </a:lnTo>
                  <a:lnTo>
                    <a:pt x="160055" y="1476407"/>
                  </a:lnTo>
                  <a:lnTo>
                    <a:pt x="159595" y="1482585"/>
                  </a:lnTo>
                  <a:lnTo>
                    <a:pt x="159135" y="1488762"/>
                  </a:lnTo>
                  <a:lnTo>
                    <a:pt x="158677" y="1494940"/>
                  </a:lnTo>
                  <a:lnTo>
                    <a:pt x="158220" y="1501117"/>
                  </a:lnTo>
                  <a:lnTo>
                    <a:pt x="157763" y="1507294"/>
                  </a:lnTo>
                  <a:lnTo>
                    <a:pt x="157307" y="1513472"/>
                  </a:lnTo>
                  <a:lnTo>
                    <a:pt x="156851" y="1519649"/>
                  </a:lnTo>
                  <a:lnTo>
                    <a:pt x="156396" y="1525827"/>
                  </a:lnTo>
                  <a:lnTo>
                    <a:pt x="155940" y="1532004"/>
                  </a:lnTo>
                  <a:lnTo>
                    <a:pt x="155485" y="1538182"/>
                  </a:lnTo>
                  <a:lnTo>
                    <a:pt x="155030" y="1544359"/>
                  </a:lnTo>
                  <a:lnTo>
                    <a:pt x="154574" y="1550537"/>
                  </a:lnTo>
                  <a:lnTo>
                    <a:pt x="154119" y="1556714"/>
                  </a:lnTo>
                  <a:lnTo>
                    <a:pt x="153663" y="1562891"/>
                  </a:lnTo>
                  <a:lnTo>
                    <a:pt x="153206" y="1569069"/>
                  </a:lnTo>
                  <a:lnTo>
                    <a:pt x="152749" y="1575246"/>
                  </a:lnTo>
                  <a:lnTo>
                    <a:pt x="152292" y="1581424"/>
                  </a:lnTo>
                  <a:lnTo>
                    <a:pt x="151834" y="1587601"/>
                  </a:lnTo>
                  <a:lnTo>
                    <a:pt x="151375" y="1593779"/>
                  </a:lnTo>
                  <a:lnTo>
                    <a:pt x="150916" y="1599956"/>
                  </a:lnTo>
                  <a:lnTo>
                    <a:pt x="150456" y="1606134"/>
                  </a:lnTo>
                  <a:lnTo>
                    <a:pt x="149996" y="1612311"/>
                  </a:lnTo>
                  <a:lnTo>
                    <a:pt x="149536" y="1618488"/>
                  </a:lnTo>
                  <a:lnTo>
                    <a:pt x="149075" y="1624666"/>
                  </a:lnTo>
                  <a:lnTo>
                    <a:pt x="148614" y="1630843"/>
                  </a:lnTo>
                  <a:lnTo>
                    <a:pt x="148154" y="1637021"/>
                  </a:lnTo>
                  <a:lnTo>
                    <a:pt x="147693" y="1643198"/>
                  </a:lnTo>
                  <a:lnTo>
                    <a:pt x="147233" y="1649376"/>
                  </a:lnTo>
                  <a:lnTo>
                    <a:pt x="146773" y="1655553"/>
                  </a:lnTo>
                  <a:lnTo>
                    <a:pt x="146314" y="1661730"/>
                  </a:lnTo>
                  <a:lnTo>
                    <a:pt x="145856" y="1667908"/>
                  </a:lnTo>
                  <a:lnTo>
                    <a:pt x="145399" y="1674085"/>
                  </a:lnTo>
                  <a:lnTo>
                    <a:pt x="144943" y="1680263"/>
                  </a:lnTo>
                  <a:lnTo>
                    <a:pt x="144490" y="1686440"/>
                  </a:lnTo>
                  <a:lnTo>
                    <a:pt x="144039" y="1692618"/>
                  </a:lnTo>
                  <a:lnTo>
                    <a:pt x="143590" y="1698795"/>
                  </a:lnTo>
                  <a:lnTo>
                    <a:pt x="143143" y="1704973"/>
                  </a:lnTo>
                  <a:lnTo>
                    <a:pt x="142701" y="1711150"/>
                  </a:lnTo>
                  <a:lnTo>
                    <a:pt x="142261" y="1717327"/>
                  </a:lnTo>
                  <a:lnTo>
                    <a:pt x="141825" y="1723505"/>
                  </a:lnTo>
                  <a:lnTo>
                    <a:pt x="141394" y="1729682"/>
                  </a:lnTo>
                  <a:lnTo>
                    <a:pt x="140967" y="1735860"/>
                  </a:lnTo>
                  <a:lnTo>
                    <a:pt x="140544" y="1742037"/>
                  </a:lnTo>
                  <a:lnTo>
                    <a:pt x="140128" y="1748215"/>
                  </a:lnTo>
                  <a:lnTo>
                    <a:pt x="139717" y="1754392"/>
                  </a:lnTo>
                  <a:lnTo>
                    <a:pt x="139311" y="1760569"/>
                  </a:lnTo>
                  <a:lnTo>
                    <a:pt x="138912" y="1766747"/>
                  </a:lnTo>
                  <a:lnTo>
                    <a:pt x="138520" y="1772924"/>
                  </a:lnTo>
                  <a:lnTo>
                    <a:pt x="138135" y="1779102"/>
                  </a:lnTo>
                  <a:lnTo>
                    <a:pt x="137755" y="1785279"/>
                  </a:lnTo>
                  <a:lnTo>
                    <a:pt x="137387" y="1791457"/>
                  </a:lnTo>
                  <a:lnTo>
                    <a:pt x="137024" y="1797634"/>
                  </a:lnTo>
                  <a:lnTo>
                    <a:pt x="136669" y="1803812"/>
                  </a:lnTo>
                  <a:lnTo>
                    <a:pt x="136324" y="1809989"/>
                  </a:lnTo>
                  <a:lnTo>
                    <a:pt x="135988" y="1816166"/>
                  </a:lnTo>
                  <a:lnTo>
                    <a:pt x="135659" y="1822344"/>
                  </a:lnTo>
                  <a:lnTo>
                    <a:pt x="135340" y="1828521"/>
                  </a:lnTo>
                  <a:lnTo>
                    <a:pt x="135032" y="1834699"/>
                  </a:lnTo>
                  <a:lnTo>
                    <a:pt x="134732" y="1840876"/>
                  </a:lnTo>
                  <a:lnTo>
                    <a:pt x="134440" y="1847054"/>
                  </a:lnTo>
                  <a:lnTo>
                    <a:pt x="134162" y="1853231"/>
                  </a:lnTo>
                  <a:lnTo>
                    <a:pt x="133892" y="1859408"/>
                  </a:lnTo>
                  <a:lnTo>
                    <a:pt x="133630" y="1865586"/>
                  </a:lnTo>
                  <a:lnTo>
                    <a:pt x="133380" y="1871763"/>
                  </a:lnTo>
                  <a:lnTo>
                    <a:pt x="133141" y="1877941"/>
                  </a:lnTo>
                  <a:lnTo>
                    <a:pt x="132911" y="1884118"/>
                  </a:lnTo>
                  <a:lnTo>
                    <a:pt x="132690" y="1890296"/>
                  </a:lnTo>
                  <a:lnTo>
                    <a:pt x="132482" y="1896473"/>
                  </a:lnTo>
                  <a:lnTo>
                    <a:pt x="132282" y="1902651"/>
                  </a:lnTo>
                  <a:lnTo>
                    <a:pt x="132091" y="1908828"/>
                  </a:lnTo>
                  <a:lnTo>
                    <a:pt x="131913" y="1915005"/>
                  </a:lnTo>
                  <a:lnTo>
                    <a:pt x="131744" y="1921183"/>
                  </a:lnTo>
                  <a:lnTo>
                    <a:pt x="131583" y="1927360"/>
                  </a:lnTo>
                  <a:lnTo>
                    <a:pt x="131433" y="1933538"/>
                  </a:lnTo>
                  <a:lnTo>
                    <a:pt x="131293" y="1939715"/>
                  </a:lnTo>
                  <a:lnTo>
                    <a:pt x="131161" y="1945893"/>
                  </a:lnTo>
                  <a:lnTo>
                    <a:pt x="131037" y="1952070"/>
                  </a:lnTo>
                  <a:lnTo>
                    <a:pt x="130926" y="1958248"/>
                  </a:lnTo>
                  <a:lnTo>
                    <a:pt x="130821" y="1964425"/>
                  </a:lnTo>
                  <a:lnTo>
                    <a:pt x="130724" y="1970602"/>
                  </a:lnTo>
                  <a:lnTo>
                    <a:pt x="130638" y="1976780"/>
                  </a:lnTo>
                  <a:lnTo>
                    <a:pt x="130559" y="1982957"/>
                  </a:lnTo>
                  <a:lnTo>
                    <a:pt x="130486" y="1989135"/>
                  </a:lnTo>
                  <a:lnTo>
                    <a:pt x="130423" y="1995312"/>
                  </a:lnTo>
                  <a:lnTo>
                    <a:pt x="130368" y="2001490"/>
                  </a:lnTo>
                  <a:lnTo>
                    <a:pt x="130319" y="2007667"/>
                  </a:lnTo>
                  <a:lnTo>
                    <a:pt x="130277" y="2013844"/>
                  </a:lnTo>
                  <a:lnTo>
                    <a:pt x="130244" y="2020022"/>
                  </a:lnTo>
                  <a:lnTo>
                    <a:pt x="130216" y="2026199"/>
                  </a:lnTo>
                  <a:lnTo>
                    <a:pt x="130194" y="2032377"/>
                  </a:lnTo>
                  <a:lnTo>
                    <a:pt x="130180" y="2038554"/>
                  </a:lnTo>
                  <a:lnTo>
                    <a:pt x="130172" y="2044732"/>
                  </a:lnTo>
                  <a:lnTo>
                    <a:pt x="130168" y="2050909"/>
                  </a:lnTo>
                  <a:lnTo>
                    <a:pt x="130172" y="2057087"/>
                  </a:lnTo>
                  <a:lnTo>
                    <a:pt x="130181" y="2063264"/>
                  </a:lnTo>
                  <a:lnTo>
                    <a:pt x="130195" y="2069441"/>
                  </a:lnTo>
                  <a:lnTo>
                    <a:pt x="130214" y="2075619"/>
                  </a:lnTo>
                  <a:lnTo>
                    <a:pt x="130240" y="2081796"/>
                  </a:lnTo>
                  <a:lnTo>
                    <a:pt x="130270" y="2087974"/>
                  </a:lnTo>
                  <a:lnTo>
                    <a:pt x="130305" y="2094151"/>
                  </a:lnTo>
                  <a:lnTo>
                    <a:pt x="130345" y="2100329"/>
                  </a:lnTo>
                  <a:lnTo>
                    <a:pt x="130390" y="2106506"/>
                  </a:lnTo>
                  <a:lnTo>
                    <a:pt x="130439" y="2112683"/>
                  </a:lnTo>
                  <a:lnTo>
                    <a:pt x="130493" y="2118861"/>
                  </a:lnTo>
                  <a:lnTo>
                    <a:pt x="130552" y="2125038"/>
                  </a:lnTo>
                  <a:lnTo>
                    <a:pt x="130616" y="2131216"/>
                  </a:lnTo>
                  <a:lnTo>
                    <a:pt x="130683" y="2137393"/>
                  </a:lnTo>
                  <a:lnTo>
                    <a:pt x="130756" y="2143571"/>
                  </a:lnTo>
                  <a:lnTo>
                    <a:pt x="130833" y="2149748"/>
                  </a:lnTo>
                  <a:lnTo>
                    <a:pt x="130913" y="2155926"/>
                  </a:lnTo>
                  <a:lnTo>
                    <a:pt x="130999" y="2162103"/>
                  </a:lnTo>
                  <a:lnTo>
                    <a:pt x="131090" y="2168280"/>
                  </a:lnTo>
                  <a:lnTo>
                    <a:pt x="131185" y="2174458"/>
                  </a:lnTo>
                  <a:lnTo>
                    <a:pt x="131284" y="2180635"/>
                  </a:lnTo>
                  <a:lnTo>
                    <a:pt x="131388" y="2186813"/>
                  </a:lnTo>
                  <a:lnTo>
                    <a:pt x="131497" y="2192990"/>
                  </a:lnTo>
                  <a:lnTo>
                    <a:pt x="131610" y="2199168"/>
                  </a:lnTo>
                  <a:lnTo>
                    <a:pt x="131729" y="2205345"/>
                  </a:lnTo>
                  <a:lnTo>
                    <a:pt x="131852" y="2211522"/>
                  </a:lnTo>
                  <a:lnTo>
                    <a:pt x="131980" y="2217700"/>
                  </a:lnTo>
                  <a:lnTo>
                    <a:pt x="132113" y="2223877"/>
                  </a:lnTo>
                  <a:lnTo>
                    <a:pt x="132252" y="2230055"/>
                  </a:lnTo>
                  <a:lnTo>
                    <a:pt x="132395" y="2236232"/>
                  </a:lnTo>
                  <a:lnTo>
                    <a:pt x="132544" y="2242410"/>
                  </a:lnTo>
                  <a:lnTo>
                    <a:pt x="132699" y="2248587"/>
                  </a:lnTo>
                  <a:lnTo>
                    <a:pt x="132858" y="2254765"/>
                  </a:lnTo>
                  <a:lnTo>
                    <a:pt x="133022" y="2260942"/>
                  </a:lnTo>
                  <a:lnTo>
                    <a:pt x="133194" y="2267119"/>
                  </a:lnTo>
                  <a:lnTo>
                    <a:pt x="133371" y="2273297"/>
                  </a:lnTo>
                  <a:lnTo>
                    <a:pt x="133553" y="2279474"/>
                  </a:lnTo>
                  <a:lnTo>
                    <a:pt x="133742" y="2285652"/>
                  </a:lnTo>
                  <a:lnTo>
                    <a:pt x="133937" y="2291829"/>
                  </a:lnTo>
                  <a:lnTo>
                    <a:pt x="134137" y="2298007"/>
                  </a:lnTo>
                  <a:lnTo>
                    <a:pt x="134343" y="2304184"/>
                  </a:lnTo>
                  <a:lnTo>
                    <a:pt x="134557" y="2310361"/>
                  </a:lnTo>
                  <a:lnTo>
                    <a:pt x="134776" y="2316539"/>
                  </a:lnTo>
                  <a:lnTo>
                    <a:pt x="135001" y="2322716"/>
                  </a:lnTo>
                  <a:lnTo>
                    <a:pt x="135234" y="2328894"/>
                  </a:lnTo>
                  <a:lnTo>
                    <a:pt x="135474" y="2335071"/>
                  </a:lnTo>
                  <a:lnTo>
                    <a:pt x="135718" y="2341249"/>
                  </a:lnTo>
                  <a:lnTo>
                    <a:pt x="135971" y="2347426"/>
                  </a:lnTo>
                  <a:lnTo>
                    <a:pt x="136230" y="2353604"/>
                  </a:lnTo>
                  <a:lnTo>
                    <a:pt x="136496" y="2359781"/>
                  </a:lnTo>
                  <a:lnTo>
                    <a:pt x="136767" y="2365958"/>
                  </a:lnTo>
                  <a:lnTo>
                    <a:pt x="137048" y="2372136"/>
                  </a:lnTo>
                  <a:lnTo>
                    <a:pt x="137335" y="2378313"/>
                  </a:lnTo>
                  <a:lnTo>
                    <a:pt x="137627" y="2384491"/>
                  </a:lnTo>
                  <a:lnTo>
                    <a:pt x="137929" y="2390668"/>
                  </a:lnTo>
                  <a:lnTo>
                    <a:pt x="138237" y="2396846"/>
                  </a:lnTo>
                  <a:lnTo>
                    <a:pt x="138552" y="2403023"/>
                  </a:lnTo>
                  <a:lnTo>
                    <a:pt x="138874" y="2409201"/>
                  </a:lnTo>
                  <a:lnTo>
                    <a:pt x="139205" y="2415378"/>
                  </a:lnTo>
                  <a:lnTo>
                    <a:pt x="139543" y="2421555"/>
                  </a:lnTo>
                  <a:lnTo>
                    <a:pt x="139887" y="2427733"/>
                  </a:lnTo>
                  <a:lnTo>
                    <a:pt x="140242" y="2433910"/>
                  </a:lnTo>
                  <a:lnTo>
                    <a:pt x="140603" y="2440088"/>
                  </a:lnTo>
                  <a:lnTo>
                    <a:pt x="140971" y="2446265"/>
                  </a:lnTo>
                  <a:lnTo>
                    <a:pt x="141349" y="2452443"/>
                  </a:lnTo>
                  <a:lnTo>
                    <a:pt x="141736" y="2458620"/>
                  </a:lnTo>
                  <a:lnTo>
                    <a:pt x="142129" y="2464797"/>
                  </a:lnTo>
                  <a:lnTo>
                    <a:pt x="142533" y="2470975"/>
                  </a:lnTo>
                  <a:lnTo>
                    <a:pt x="142947" y="2477152"/>
                  </a:lnTo>
                  <a:lnTo>
                    <a:pt x="143368" y="2483330"/>
                  </a:lnTo>
                  <a:lnTo>
                    <a:pt x="143799" y="2489507"/>
                  </a:lnTo>
                  <a:lnTo>
                    <a:pt x="144242" y="2495685"/>
                  </a:lnTo>
                  <a:lnTo>
                    <a:pt x="144695" y="2501862"/>
                  </a:lnTo>
                  <a:lnTo>
                    <a:pt x="145156" y="2508040"/>
                  </a:lnTo>
                  <a:lnTo>
                    <a:pt x="145631" y="2514217"/>
                  </a:lnTo>
                  <a:lnTo>
                    <a:pt x="146118" y="2520394"/>
                  </a:lnTo>
                  <a:lnTo>
                    <a:pt x="146614" y="2526572"/>
                  </a:lnTo>
                  <a:lnTo>
                    <a:pt x="147124" y="2532749"/>
                  </a:lnTo>
                  <a:lnTo>
                    <a:pt x="147648" y="2538927"/>
                  </a:lnTo>
                  <a:lnTo>
                    <a:pt x="148184" y="2545104"/>
                  </a:lnTo>
                  <a:lnTo>
                    <a:pt x="148732" y="2551282"/>
                  </a:lnTo>
                  <a:lnTo>
                    <a:pt x="149300" y="2557459"/>
                  </a:lnTo>
                  <a:lnTo>
                    <a:pt x="149880" y="2563636"/>
                  </a:lnTo>
                  <a:lnTo>
                    <a:pt x="150474" y="2569814"/>
                  </a:lnTo>
                  <a:lnTo>
                    <a:pt x="151087" y="2575991"/>
                  </a:lnTo>
                  <a:lnTo>
                    <a:pt x="151717" y="2582169"/>
                  </a:lnTo>
                  <a:lnTo>
                    <a:pt x="152361" y="2588346"/>
                  </a:lnTo>
                  <a:lnTo>
                    <a:pt x="153024" y="2594524"/>
                  </a:lnTo>
                  <a:lnTo>
                    <a:pt x="153709" y="2600701"/>
                  </a:lnTo>
                  <a:lnTo>
                    <a:pt x="154409" y="2606879"/>
                  </a:lnTo>
                  <a:lnTo>
                    <a:pt x="155126" y="2613056"/>
                  </a:lnTo>
                  <a:lnTo>
                    <a:pt x="155870" y="2619233"/>
                  </a:lnTo>
                  <a:lnTo>
                    <a:pt x="156632" y="2625411"/>
                  </a:lnTo>
                  <a:lnTo>
                    <a:pt x="157410" y="2631588"/>
                  </a:lnTo>
                  <a:lnTo>
                    <a:pt x="158214" y="2637766"/>
                  </a:lnTo>
                  <a:lnTo>
                    <a:pt x="159039" y="2643943"/>
                  </a:lnTo>
                  <a:lnTo>
                    <a:pt x="159882" y="2650121"/>
                  </a:lnTo>
                  <a:lnTo>
                    <a:pt x="160747" y="2656298"/>
                  </a:lnTo>
                  <a:lnTo>
                    <a:pt x="161639" y="2662475"/>
                  </a:lnTo>
                  <a:lnTo>
                    <a:pt x="162548" y="2668653"/>
                  </a:lnTo>
                  <a:lnTo>
                    <a:pt x="163474" y="2674830"/>
                  </a:lnTo>
                  <a:lnTo>
                    <a:pt x="164430" y="2681008"/>
                  </a:lnTo>
                  <a:lnTo>
                    <a:pt x="165402" y="2687185"/>
                  </a:lnTo>
                  <a:lnTo>
                    <a:pt x="166391" y="2693363"/>
                  </a:lnTo>
                  <a:lnTo>
                    <a:pt x="167403" y="2699540"/>
                  </a:lnTo>
                  <a:lnTo>
                    <a:pt x="168434" y="2705718"/>
                  </a:lnTo>
                  <a:lnTo>
                    <a:pt x="169479" y="2711895"/>
                  </a:lnTo>
                  <a:lnTo>
                    <a:pt x="170540" y="2718072"/>
                  </a:lnTo>
                  <a:lnTo>
                    <a:pt x="171620" y="2724250"/>
                  </a:lnTo>
                  <a:lnTo>
                    <a:pt x="172711" y="2730427"/>
                  </a:lnTo>
                  <a:lnTo>
                    <a:pt x="173811" y="2736605"/>
                  </a:lnTo>
                  <a:lnTo>
                    <a:pt x="174925" y="2742782"/>
                  </a:lnTo>
                  <a:lnTo>
                    <a:pt x="176046" y="2748960"/>
                  </a:lnTo>
                  <a:lnTo>
                    <a:pt x="177171" y="2755137"/>
                  </a:lnTo>
                  <a:lnTo>
                    <a:pt x="178301" y="2761315"/>
                  </a:lnTo>
                  <a:lnTo>
                    <a:pt x="179431" y="2767492"/>
                  </a:lnTo>
                  <a:lnTo>
                    <a:pt x="180559" y="2773669"/>
                  </a:lnTo>
                  <a:lnTo>
                    <a:pt x="181684" y="2779847"/>
                  </a:lnTo>
                  <a:lnTo>
                    <a:pt x="182799" y="2786024"/>
                  </a:lnTo>
                  <a:lnTo>
                    <a:pt x="183904" y="2792202"/>
                  </a:lnTo>
                  <a:lnTo>
                    <a:pt x="184999" y="2798379"/>
                  </a:lnTo>
                  <a:lnTo>
                    <a:pt x="186072" y="2804557"/>
                  </a:lnTo>
                  <a:lnTo>
                    <a:pt x="187124" y="2810734"/>
                  </a:lnTo>
                  <a:lnTo>
                    <a:pt x="188157" y="2816911"/>
                  </a:lnTo>
                  <a:lnTo>
                    <a:pt x="189160" y="2823089"/>
                  </a:lnTo>
                  <a:lnTo>
                    <a:pt x="190126" y="2829266"/>
                  </a:lnTo>
                  <a:lnTo>
                    <a:pt x="191064" y="2835444"/>
                  </a:lnTo>
                  <a:lnTo>
                    <a:pt x="191967" y="2841621"/>
                  </a:lnTo>
                  <a:lnTo>
                    <a:pt x="192814" y="2847799"/>
                  </a:lnTo>
                  <a:lnTo>
                    <a:pt x="193621" y="2853976"/>
                  </a:lnTo>
                  <a:lnTo>
                    <a:pt x="194389" y="2860154"/>
                  </a:lnTo>
                  <a:lnTo>
                    <a:pt x="195086" y="2866331"/>
                  </a:lnTo>
                  <a:lnTo>
                    <a:pt x="195729" y="2872508"/>
                  </a:lnTo>
                  <a:lnTo>
                    <a:pt x="196322" y="2878686"/>
                  </a:lnTo>
                  <a:lnTo>
                    <a:pt x="196846" y="2884863"/>
                  </a:lnTo>
                  <a:lnTo>
                    <a:pt x="197292" y="2891041"/>
                  </a:lnTo>
                  <a:lnTo>
                    <a:pt x="197681" y="2897218"/>
                  </a:lnTo>
                  <a:lnTo>
                    <a:pt x="198004" y="2903396"/>
                  </a:lnTo>
                  <a:lnTo>
                    <a:pt x="198226" y="2909573"/>
                  </a:lnTo>
                  <a:lnTo>
                    <a:pt x="198383" y="2915750"/>
                  </a:lnTo>
                  <a:lnTo>
                    <a:pt x="198475" y="2921928"/>
                  </a:lnTo>
                  <a:lnTo>
                    <a:pt x="198460" y="2928105"/>
                  </a:lnTo>
                  <a:lnTo>
                    <a:pt x="198364" y="2934283"/>
                  </a:lnTo>
                  <a:lnTo>
                    <a:pt x="198199" y="2940460"/>
                  </a:lnTo>
                  <a:lnTo>
                    <a:pt x="197940" y="2946638"/>
                  </a:lnTo>
                  <a:lnTo>
                    <a:pt x="197580" y="2952815"/>
                  </a:lnTo>
                  <a:lnTo>
                    <a:pt x="197148" y="2958993"/>
                  </a:lnTo>
                  <a:lnTo>
                    <a:pt x="196638" y="2965170"/>
                  </a:lnTo>
                  <a:lnTo>
                    <a:pt x="196008" y="2971347"/>
                  </a:lnTo>
                  <a:lnTo>
                    <a:pt x="195307" y="2977525"/>
                  </a:lnTo>
                  <a:lnTo>
                    <a:pt x="194534" y="2983702"/>
                  </a:lnTo>
                  <a:lnTo>
                    <a:pt x="193653" y="2989880"/>
                  </a:lnTo>
                  <a:lnTo>
                    <a:pt x="192689" y="2996057"/>
                  </a:lnTo>
                  <a:lnTo>
                    <a:pt x="191658" y="3002235"/>
                  </a:lnTo>
                  <a:lnTo>
                    <a:pt x="190542" y="3008412"/>
                  </a:lnTo>
                  <a:lnTo>
                    <a:pt x="189333" y="3014589"/>
                  </a:lnTo>
                  <a:lnTo>
                    <a:pt x="188062" y="3020767"/>
                  </a:lnTo>
                  <a:lnTo>
                    <a:pt x="186729" y="3026944"/>
                  </a:lnTo>
                  <a:lnTo>
                    <a:pt x="185299" y="3033122"/>
                  </a:lnTo>
                  <a:lnTo>
                    <a:pt x="183816" y="3039299"/>
                  </a:lnTo>
                  <a:lnTo>
                    <a:pt x="182280" y="3045477"/>
                  </a:lnTo>
                  <a:lnTo>
                    <a:pt x="180671" y="3051654"/>
                  </a:lnTo>
                  <a:lnTo>
                    <a:pt x="179008" y="3057832"/>
                  </a:lnTo>
                  <a:lnTo>
                    <a:pt x="177303" y="3064009"/>
                  </a:lnTo>
                  <a:lnTo>
                    <a:pt x="175550" y="3070186"/>
                  </a:lnTo>
                  <a:lnTo>
                    <a:pt x="173746" y="3076364"/>
                  </a:lnTo>
                  <a:lnTo>
                    <a:pt x="171911" y="3082541"/>
                  </a:lnTo>
                  <a:lnTo>
                    <a:pt x="170048" y="3088719"/>
                  </a:lnTo>
                  <a:lnTo>
                    <a:pt x="168144" y="3094896"/>
                  </a:lnTo>
                  <a:lnTo>
                    <a:pt x="166222" y="3101074"/>
                  </a:lnTo>
                  <a:lnTo>
                    <a:pt x="164283" y="3107251"/>
                  </a:lnTo>
                  <a:lnTo>
                    <a:pt x="162326" y="3113428"/>
                  </a:lnTo>
                  <a:lnTo>
                    <a:pt x="160359" y="3119606"/>
                  </a:lnTo>
                  <a:lnTo>
                    <a:pt x="158387" y="3125783"/>
                  </a:lnTo>
                  <a:lnTo>
                    <a:pt x="156412" y="3131961"/>
                  </a:lnTo>
                  <a:lnTo>
                    <a:pt x="154442" y="3138138"/>
                  </a:lnTo>
                  <a:lnTo>
                    <a:pt x="152478" y="3144316"/>
                  </a:lnTo>
                  <a:lnTo>
                    <a:pt x="150521" y="3150493"/>
                  </a:lnTo>
                  <a:lnTo>
                    <a:pt x="148585" y="3156671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7" name="pg39">
              <a:extLst>
                <a:ext uri="{FF2B5EF4-FFF2-40B4-BE49-F238E27FC236}">
                  <a16:creationId xmlns:a16="http://schemas.microsoft.com/office/drawing/2014/main" id="{3ACE5458-EF95-EC57-DA80-2248F210D0BC}"/>
                </a:ext>
              </a:extLst>
            </p:cNvPr>
            <p:cNvSpPr/>
            <p:nvPr/>
          </p:nvSpPr>
          <p:spPr>
            <a:xfrm>
              <a:off x="9519797" y="3740083"/>
              <a:ext cx="271970" cy="3104101"/>
            </a:xfrm>
            <a:custGeom>
              <a:avLst/>
              <a:gdLst/>
              <a:ahLst/>
              <a:cxnLst/>
              <a:rect l="0" t="0" r="0" b="0"/>
              <a:pathLst>
                <a:path w="271970" h="3104101">
                  <a:moveTo>
                    <a:pt x="94014" y="3104101"/>
                  </a:moveTo>
                  <a:lnTo>
                    <a:pt x="92483" y="3098026"/>
                  </a:lnTo>
                  <a:lnTo>
                    <a:pt x="90994" y="3091952"/>
                  </a:lnTo>
                  <a:lnTo>
                    <a:pt x="89545" y="3085877"/>
                  </a:lnTo>
                  <a:lnTo>
                    <a:pt x="88139" y="3079803"/>
                  </a:lnTo>
                  <a:lnTo>
                    <a:pt x="86791" y="3073728"/>
                  </a:lnTo>
                  <a:lnTo>
                    <a:pt x="85517" y="3067654"/>
                  </a:lnTo>
                  <a:lnTo>
                    <a:pt x="84306" y="3061579"/>
                  </a:lnTo>
                  <a:lnTo>
                    <a:pt x="83161" y="3055504"/>
                  </a:lnTo>
                  <a:lnTo>
                    <a:pt x="82095" y="3049430"/>
                  </a:lnTo>
                  <a:lnTo>
                    <a:pt x="81132" y="3043355"/>
                  </a:lnTo>
                  <a:lnTo>
                    <a:pt x="80250" y="3037281"/>
                  </a:lnTo>
                  <a:lnTo>
                    <a:pt x="79451" y="3031206"/>
                  </a:lnTo>
                  <a:lnTo>
                    <a:pt x="78742" y="3025132"/>
                  </a:lnTo>
                  <a:lnTo>
                    <a:pt x="78159" y="3019057"/>
                  </a:lnTo>
                  <a:lnTo>
                    <a:pt x="77666" y="3012982"/>
                  </a:lnTo>
                  <a:lnTo>
                    <a:pt x="77263" y="3006908"/>
                  </a:lnTo>
                  <a:lnTo>
                    <a:pt x="76953" y="3000833"/>
                  </a:lnTo>
                  <a:lnTo>
                    <a:pt x="76777" y="2994759"/>
                  </a:lnTo>
                  <a:lnTo>
                    <a:pt x="76691" y="2988684"/>
                  </a:lnTo>
                  <a:lnTo>
                    <a:pt x="76694" y="2982610"/>
                  </a:lnTo>
                  <a:lnTo>
                    <a:pt x="76786" y="2976535"/>
                  </a:lnTo>
                  <a:lnTo>
                    <a:pt x="76999" y="2970461"/>
                  </a:lnTo>
                  <a:lnTo>
                    <a:pt x="77297" y="2964386"/>
                  </a:lnTo>
                  <a:lnTo>
                    <a:pt x="77674" y="2958311"/>
                  </a:lnTo>
                  <a:lnTo>
                    <a:pt x="78126" y="2952237"/>
                  </a:lnTo>
                  <a:lnTo>
                    <a:pt x="78676" y="2946162"/>
                  </a:lnTo>
                  <a:lnTo>
                    <a:pt x="79298" y="2940088"/>
                  </a:lnTo>
                  <a:lnTo>
                    <a:pt x="79980" y="2934013"/>
                  </a:lnTo>
                  <a:lnTo>
                    <a:pt x="80720" y="2927939"/>
                  </a:lnTo>
                  <a:lnTo>
                    <a:pt x="81527" y="2921864"/>
                  </a:lnTo>
                  <a:lnTo>
                    <a:pt x="82386" y="2915789"/>
                  </a:lnTo>
                  <a:lnTo>
                    <a:pt x="83284" y="2909715"/>
                  </a:lnTo>
                  <a:lnTo>
                    <a:pt x="84217" y="2903640"/>
                  </a:lnTo>
                  <a:lnTo>
                    <a:pt x="85189" y="2897566"/>
                  </a:lnTo>
                  <a:lnTo>
                    <a:pt x="86188" y="2891491"/>
                  </a:lnTo>
                  <a:lnTo>
                    <a:pt x="87204" y="2885417"/>
                  </a:lnTo>
                  <a:lnTo>
                    <a:pt x="88235" y="2879342"/>
                  </a:lnTo>
                  <a:lnTo>
                    <a:pt x="89278" y="2873268"/>
                  </a:lnTo>
                  <a:lnTo>
                    <a:pt x="90324" y="2867193"/>
                  </a:lnTo>
                  <a:lnTo>
                    <a:pt x="91370" y="2861118"/>
                  </a:lnTo>
                  <a:lnTo>
                    <a:pt x="92411" y="2855044"/>
                  </a:lnTo>
                  <a:lnTo>
                    <a:pt x="93444" y="2848969"/>
                  </a:lnTo>
                  <a:lnTo>
                    <a:pt x="94461" y="2842895"/>
                  </a:lnTo>
                  <a:lnTo>
                    <a:pt x="95463" y="2836820"/>
                  </a:lnTo>
                  <a:lnTo>
                    <a:pt x="96447" y="2830746"/>
                  </a:lnTo>
                  <a:lnTo>
                    <a:pt x="97410" y="2824671"/>
                  </a:lnTo>
                  <a:lnTo>
                    <a:pt x="98343" y="2818596"/>
                  </a:lnTo>
                  <a:lnTo>
                    <a:pt x="99251" y="2812522"/>
                  </a:lnTo>
                  <a:lnTo>
                    <a:pt x="100135" y="2806447"/>
                  </a:lnTo>
                  <a:lnTo>
                    <a:pt x="100991" y="2800373"/>
                  </a:lnTo>
                  <a:lnTo>
                    <a:pt x="101809" y="2794298"/>
                  </a:lnTo>
                  <a:lnTo>
                    <a:pt x="102599" y="2788224"/>
                  </a:lnTo>
                  <a:lnTo>
                    <a:pt x="103361" y="2782149"/>
                  </a:lnTo>
                  <a:lnTo>
                    <a:pt x="104095" y="2776075"/>
                  </a:lnTo>
                  <a:lnTo>
                    <a:pt x="104787" y="2770000"/>
                  </a:lnTo>
                  <a:lnTo>
                    <a:pt x="105452" y="2763925"/>
                  </a:lnTo>
                  <a:lnTo>
                    <a:pt x="106090" y="2757851"/>
                  </a:lnTo>
                  <a:lnTo>
                    <a:pt x="106701" y="2751776"/>
                  </a:lnTo>
                  <a:lnTo>
                    <a:pt x="107276" y="2745702"/>
                  </a:lnTo>
                  <a:lnTo>
                    <a:pt x="107824" y="2739627"/>
                  </a:lnTo>
                  <a:lnTo>
                    <a:pt x="108348" y="2733553"/>
                  </a:lnTo>
                  <a:lnTo>
                    <a:pt x="108848" y="2727478"/>
                  </a:lnTo>
                  <a:lnTo>
                    <a:pt x="109318" y="2721403"/>
                  </a:lnTo>
                  <a:lnTo>
                    <a:pt x="109764" y="2715329"/>
                  </a:lnTo>
                  <a:lnTo>
                    <a:pt x="110190" y="2709254"/>
                  </a:lnTo>
                  <a:lnTo>
                    <a:pt x="110596" y="2703180"/>
                  </a:lnTo>
                  <a:lnTo>
                    <a:pt x="110978" y="2697105"/>
                  </a:lnTo>
                  <a:lnTo>
                    <a:pt x="111339" y="2691031"/>
                  </a:lnTo>
                  <a:lnTo>
                    <a:pt x="111684" y="2684956"/>
                  </a:lnTo>
                  <a:lnTo>
                    <a:pt x="112014" y="2678882"/>
                  </a:lnTo>
                  <a:lnTo>
                    <a:pt x="112324" y="2672807"/>
                  </a:lnTo>
                  <a:lnTo>
                    <a:pt x="112618" y="2666732"/>
                  </a:lnTo>
                  <a:lnTo>
                    <a:pt x="112898" y="2660658"/>
                  </a:lnTo>
                  <a:lnTo>
                    <a:pt x="113165" y="2654583"/>
                  </a:lnTo>
                  <a:lnTo>
                    <a:pt x="113418" y="2648509"/>
                  </a:lnTo>
                  <a:lnTo>
                    <a:pt x="113657" y="2642434"/>
                  </a:lnTo>
                  <a:lnTo>
                    <a:pt x="113885" y="2636360"/>
                  </a:lnTo>
                  <a:lnTo>
                    <a:pt x="114103" y="2630285"/>
                  </a:lnTo>
                  <a:lnTo>
                    <a:pt x="114310" y="2624210"/>
                  </a:lnTo>
                  <a:lnTo>
                    <a:pt x="114505" y="2618136"/>
                  </a:lnTo>
                  <a:lnTo>
                    <a:pt x="114692" y="2612061"/>
                  </a:lnTo>
                  <a:lnTo>
                    <a:pt x="114871" y="2605987"/>
                  </a:lnTo>
                  <a:lnTo>
                    <a:pt x="115041" y="2599912"/>
                  </a:lnTo>
                  <a:lnTo>
                    <a:pt x="115201" y="2593838"/>
                  </a:lnTo>
                  <a:lnTo>
                    <a:pt x="115355" y="2587763"/>
                  </a:lnTo>
                  <a:lnTo>
                    <a:pt x="115503" y="2581689"/>
                  </a:lnTo>
                  <a:lnTo>
                    <a:pt x="115644" y="2575614"/>
                  </a:lnTo>
                  <a:lnTo>
                    <a:pt x="115778" y="2569539"/>
                  </a:lnTo>
                  <a:lnTo>
                    <a:pt x="115907" y="2563465"/>
                  </a:lnTo>
                  <a:lnTo>
                    <a:pt x="116032" y="2557390"/>
                  </a:lnTo>
                  <a:lnTo>
                    <a:pt x="116152" y="2551316"/>
                  </a:lnTo>
                  <a:lnTo>
                    <a:pt x="116267" y="2545241"/>
                  </a:lnTo>
                  <a:lnTo>
                    <a:pt x="116378" y="2539167"/>
                  </a:lnTo>
                  <a:lnTo>
                    <a:pt x="116487" y="2533092"/>
                  </a:lnTo>
                  <a:lnTo>
                    <a:pt x="116592" y="2527017"/>
                  </a:lnTo>
                  <a:lnTo>
                    <a:pt x="116695" y="2520943"/>
                  </a:lnTo>
                  <a:lnTo>
                    <a:pt x="116795" y="2514868"/>
                  </a:lnTo>
                  <a:lnTo>
                    <a:pt x="116894" y="2508794"/>
                  </a:lnTo>
                  <a:lnTo>
                    <a:pt x="116992" y="2502719"/>
                  </a:lnTo>
                  <a:lnTo>
                    <a:pt x="117088" y="2496645"/>
                  </a:lnTo>
                  <a:lnTo>
                    <a:pt x="117183" y="2490570"/>
                  </a:lnTo>
                  <a:lnTo>
                    <a:pt x="117277" y="2484496"/>
                  </a:lnTo>
                  <a:lnTo>
                    <a:pt x="117370" y="2478421"/>
                  </a:lnTo>
                  <a:lnTo>
                    <a:pt x="117463" y="2472346"/>
                  </a:lnTo>
                  <a:lnTo>
                    <a:pt x="117556" y="2466272"/>
                  </a:lnTo>
                  <a:lnTo>
                    <a:pt x="117648" y="2460197"/>
                  </a:lnTo>
                  <a:lnTo>
                    <a:pt x="117740" y="2454123"/>
                  </a:lnTo>
                  <a:lnTo>
                    <a:pt x="117831" y="2448048"/>
                  </a:lnTo>
                  <a:lnTo>
                    <a:pt x="117922" y="2441974"/>
                  </a:lnTo>
                  <a:lnTo>
                    <a:pt x="118012" y="2435899"/>
                  </a:lnTo>
                  <a:lnTo>
                    <a:pt x="118102" y="2429824"/>
                  </a:lnTo>
                  <a:lnTo>
                    <a:pt x="118191" y="2423750"/>
                  </a:lnTo>
                  <a:lnTo>
                    <a:pt x="118278" y="2417675"/>
                  </a:lnTo>
                  <a:lnTo>
                    <a:pt x="118364" y="2411601"/>
                  </a:lnTo>
                  <a:lnTo>
                    <a:pt x="118449" y="2405526"/>
                  </a:lnTo>
                  <a:lnTo>
                    <a:pt x="118532" y="2399452"/>
                  </a:lnTo>
                  <a:lnTo>
                    <a:pt x="118611" y="2393377"/>
                  </a:lnTo>
                  <a:lnTo>
                    <a:pt x="118689" y="2387303"/>
                  </a:lnTo>
                  <a:lnTo>
                    <a:pt x="118764" y="2381228"/>
                  </a:lnTo>
                  <a:lnTo>
                    <a:pt x="118835" y="2375153"/>
                  </a:lnTo>
                  <a:lnTo>
                    <a:pt x="118902" y="2369079"/>
                  </a:lnTo>
                  <a:lnTo>
                    <a:pt x="118965" y="2363004"/>
                  </a:lnTo>
                  <a:lnTo>
                    <a:pt x="119024" y="2356930"/>
                  </a:lnTo>
                  <a:lnTo>
                    <a:pt x="119079" y="2350855"/>
                  </a:lnTo>
                  <a:lnTo>
                    <a:pt x="119126" y="2344781"/>
                  </a:lnTo>
                  <a:lnTo>
                    <a:pt x="119169" y="2338706"/>
                  </a:lnTo>
                  <a:lnTo>
                    <a:pt x="119205" y="2332631"/>
                  </a:lnTo>
                  <a:lnTo>
                    <a:pt x="119237" y="2326557"/>
                  </a:lnTo>
                  <a:lnTo>
                    <a:pt x="119259" y="2320482"/>
                  </a:lnTo>
                  <a:lnTo>
                    <a:pt x="119274" y="2314408"/>
                  </a:lnTo>
                  <a:lnTo>
                    <a:pt x="119283" y="2308333"/>
                  </a:lnTo>
                  <a:lnTo>
                    <a:pt x="119285" y="2302259"/>
                  </a:lnTo>
                  <a:lnTo>
                    <a:pt x="119276" y="2296184"/>
                  </a:lnTo>
                  <a:lnTo>
                    <a:pt x="119260" y="2290110"/>
                  </a:lnTo>
                  <a:lnTo>
                    <a:pt x="119235" y="2284035"/>
                  </a:lnTo>
                  <a:lnTo>
                    <a:pt x="119203" y="2277960"/>
                  </a:lnTo>
                  <a:lnTo>
                    <a:pt x="119159" y="2271886"/>
                  </a:lnTo>
                  <a:lnTo>
                    <a:pt x="119106" y="2265811"/>
                  </a:lnTo>
                  <a:lnTo>
                    <a:pt x="119044" y="2259737"/>
                  </a:lnTo>
                  <a:lnTo>
                    <a:pt x="118973" y="2253662"/>
                  </a:lnTo>
                  <a:lnTo>
                    <a:pt x="118891" y="2247588"/>
                  </a:lnTo>
                  <a:lnTo>
                    <a:pt x="118798" y="2241513"/>
                  </a:lnTo>
                  <a:lnTo>
                    <a:pt x="118696" y="2235438"/>
                  </a:lnTo>
                  <a:lnTo>
                    <a:pt x="118585" y="2229364"/>
                  </a:lnTo>
                  <a:lnTo>
                    <a:pt x="118462" y="2223289"/>
                  </a:lnTo>
                  <a:lnTo>
                    <a:pt x="118327" y="2217215"/>
                  </a:lnTo>
                  <a:lnTo>
                    <a:pt x="118183" y="2211140"/>
                  </a:lnTo>
                  <a:lnTo>
                    <a:pt x="118029" y="2205066"/>
                  </a:lnTo>
                  <a:lnTo>
                    <a:pt x="117865" y="2198991"/>
                  </a:lnTo>
                  <a:lnTo>
                    <a:pt x="117687" y="2192917"/>
                  </a:lnTo>
                  <a:lnTo>
                    <a:pt x="117501" y="2186842"/>
                  </a:lnTo>
                  <a:lnTo>
                    <a:pt x="117305" y="2180767"/>
                  </a:lnTo>
                  <a:lnTo>
                    <a:pt x="117098" y="2174693"/>
                  </a:lnTo>
                  <a:lnTo>
                    <a:pt x="116879" y="2168618"/>
                  </a:lnTo>
                  <a:lnTo>
                    <a:pt x="116650" y="2162544"/>
                  </a:lnTo>
                  <a:lnTo>
                    <a:pt x="116412" y="2156469"/>
                  </a:lnTo>
                  <a:lnTo>
                    <a:pt x="116165" y="2150395"/>
                  </a:lnTo>
                  <a:lnTo>
                    <a:pt x="115905" y="2144320"/>
                  </a:lnTo>
                  <a:lnTo>
                    <a:pt x="115636" y="2138245"/>
                  </a:lnTo>
                  <a:lnTo>
                    <a:pt x="115358" y="2132171"/>
                  </a:lnTo>
                  <a:lnTo>
                    <a:pt x="115072" y="2126096"/>
                  </a:lnTo>
                  <a:lnTo>
                    <a:pt x="114773" y="2120022"/>
                  </a:lnTo>
                  <a:lnTo>
                    <a:pt x="114466" y="2113947"/>
                  </a:lnTo>
                  <a:lnTo>
                    <a:pt x="114151" y="2107873"/>
                  </a:lnTo>
                  <a:lnTo>
                    <a:pt x="113828" y="2101798"/>
                  </a:lnTo>
                  <a:lnTo>
                    <a:pt x="113494" y="2095724"/>
                  </a:lnTo>
                  <a:lnTo>
                    <a:pt x="113151" y="2089649"/>
                  </a:lnTo>
                  <a:lnTo>
                    <a:pt x="112802" y="2083574"/>
                  </a:lnTo>
                  <a:lnTo>
                    <a:pt x="112444" y="2077500"/>
                  </a:lnTo>
                  <a:lnTo>
                    <a:pt x="112077" y="2071425"/>
                  </a:lnTo>
                  <a:lnTo>
                    <a:pt x="111702" y="2065351"/>
                  </a:lnTo>
                  <a:lnTo>
                    <a:pt x="111320" y="2059276"/>
                  </a:lnTo>
                  <a:lnTo>
                    <a:pt x="110931" y="2053202"/>
                  </a:lnTo>
                  <a:lnTo>
                    <a:pt x="110532" y="2047127"/>
                  </a:lnTo>
                  <a:lnTo>
                    <a:pt x="110126" y="2041052"/>
                  </a:lnTo>
                  <a:lnTo>
                    <a:pt x="109713" y="2034978"/>
                  </a:lnTo>
                  <a:lnTo>
                    <a:pt x="109294" y="2028903"/>
                  </a:lnTo>
                  <a:lnTo>
                    <a:pt x="108865" y="2022829"/>
                  </a:lnTo>
                  <a:lnTo>
                    <a:pt x="108429" y="2016754"/>
                  </a:lnTo>
                  <a:lnTo>
                    <a:pt x="107986" y="2010680"/>
                  </a:lnTo>
                  <a:lnTo>
                    <a:pt x="107536" y="2004605"/>
                  </a:lnTo>
                  <a:lnTo>
                    <a:pt x="107078" y="1998531"/>
                  </a:lnTo>
                  <a:lnTo>
                    <a:pt x="106611" y="1992456"/>
                  </a:lnTo>
                  <a:lnTo>
                    <a:pt x="106137" y="1986381"/>
                  </a:lnTo>
                  <a:lnTo>
                    <a:pt x="105656" y="1980307"/>
                  </a:lnTo>
                  <a:lnTo>
                    <a:pt x="105166" y="1974232"/>
                  </a:lnTo>
                  <a:lnTo>
                    <a:pt x="104667" y="1968158"/>
                  </a:lnTo>
                  <a:lnTo>
                    <a:pt x="104160" y="1962083"/>
                  </a:lnTo>
                  <a:lnTo>
                    <a:pt x="103645" y="1956009"/>
                  </a:lnTo>
                  <a:lnTo>
                    <a:pt x="103121" y="1949934"/>
                  </a:lnTo>
                  <a:lnTo>
                    <a:pt x="102586" y="1943859"/>
                  </a:lnTo>
                  <a:lnTo>
                    <a:pt x="102042" y="1937785"/>
                  </a:lnTo>
                  <a:lnTo>
                    <a:pt x="101490" y="1931710"/>
                  </a:lnTo>
                  <a:lnTo>
                    <a:pt x="100929" y="1925636"/>
                  </a:lnTo>
                  <a:lnTo>
                    <a:pt x="100355" y="1919561"/>
                  </a:lnTo>
                  <a:lnTo>
                    <a:pt x="99772" y="1913487"/>
                  </a:lnTo>
                  <a:lnTo>
                    <a:pt x="99179" y="1907412"/>
                  </a:lnTo>
                  <a:lnTo>
                    <a:pt x="98576" y="1901338"/>
                  </a:lnTo>
                  <a:lnTo>
                    <a:pt x="97959" y="1895263"/>
                  </a:lnTo>
                  <a:lnTo>
                    <a:pt x="97333" y="1889188"/>
                  </a:lnTo>
                  <a:lnTo>
                    <a:pt x="96696" y="1883114"/>
                  </a:lnTo>
                  <a:lnTo>
                    <a:pt x="96049" y="1877039"/>
                  </a:lnTo>
                  <a:lnTo>
                    <a:pt x="95386" y="1870965"/>
                  </a:lnTo>
                  <a:lnTo>
                    <a:pt x="94714" y="1864890"/>
                  </a:lnTo>
                  <a:lnTo>
                    <a:pt x="94031" y="1858816"/>
                  </a:lnTo>
                  <a:lnTo>
                    <a:pt x="93337" y="1852741"/>
                  </a:lnTo>
                  <a:lnTo>
                    <a:pt x="92629" y="1846666"/>
                  </a:lnTo>
                  <a:lnTo>
                    <a:pt x="91910" y="1840592"/>
                  </a:lnTo>
                  <a:lnTo>
                    <a:pt x="91181" y="1834517"/>
                  </a:lnTo>
                  <a:lnTo>
                    <a:pt x="90442" y="1828443"/>
                  </a:lnTo>
                  <a:lnTo>
                    <a:pt x="89689" y="1822368"/>
                  </a:lnTo>
                  <a:lnTo>
                    <a:pt x="88926" y="1816294"/>
                  </a:lnTo>
                  <a:lnTo>
                    <a:pt x="88153" y="1810219"/>
                  </a:lnTo>
                  <a:lnTo>
                    <a:pt x="87372" y="1804145"/>
                  </a:lnTo>
                  <a:lnTo>
                    <a:pt x="86579" y="1798070"/>
                  </a:lnTo>
                  <a:lnTo>
                    <a:pt x="85777" y="1791995"/>
                  </a:lnTo>
                  <a:lnTo>
                    <a:pt x="84966" y="1785921"/>
                  </a:lnTo>
                  <a:lnTo>
                    <a:pt x="84148" y="1779846"/>
                  </a:lnTo>
                  <a:lnTo>
                    <a:pt x="83322" y="1773772"/>
                  </a:lnTo>
                  <a:lnTo>
                    <a:pt x="82487" y="1767697"/>
                  </a:lnTo>
                  <a:lnTo>
                    <a:pt x="81647" y="1761623"/>
                  </a:lnTo>
                  <a:lnTo>
                    <a:pt x="80801" y="1755548"/>
                  </a:lnTo>
                  <a:lnTo>
                    <a:pt x="79948" y="1749473"/>
                  </a:lnTo>
                  <a:lnTo>
                    <a:pt x="79090" y="1743399"/>
                  </a:lnTo>
                  <a:lnTo>
                    <a:pt x="78228" y="1737324"/>
                  </a:lnTo>
                  <a:lnTo>
                    <a:pt x="77362" y="1731250"/>
                  </a:lnTo>
                  <a:lnTo>
                    <a:pt x="76493" y="1725175"/>
                  </a:lnTo>
                  <a:lnTo>
                    <a:pt x="75619" y="1719101"/>
                  </a:lnTo>
                  <a:lnTo>
                    <a:pt x="74743" y="1713026"/>
                  </a:lnTo>
                  <a:lnTo>
                    <a:pt x="73865" y="1706952"/>
                  </a:lnTo>
                  <a:lnTo>
                    <a:pt x="72984" y="1700877"/>
                  </a:lnTo>
                  <a:lnTo>
                    <a:pt x="72101" y="1694802"/>
                  </a:lnTo>
                  <a:lnTo>
                    <a:pt x="71216" y="1688728"/>
                  </a:lnTo>
                  <a:lnTo>
                    <a:pt x="70329" y="1682653"/>
                  </a:lnTo>
                  <a:lnTo>
                    <a:pt x="69441" y="1676579"/>
                  </a:lnTo>
                  <a:lnTo>
                    <a:pt x="68550" y="1670504"/>
                  </a:lnTo>
                  <a:lnTo>
                    <a:pt x="67658" y="1664430"/>
                  </a:lnTo>
                  <a:lnTo>
                    <a:pt x="66763" y="1658355"/>
                  </a:lnTo>
                  <a:lnTo>
                    <a:pt x="65867" y="1652280"/>
                  </a:lnTo>
                  <a:lnTo>
                    <a:pt x="64966" y="1646206"/>
                  </a:lnTo>
                  <a:lnTo>
                    <a:pt x="64063" y="1640131"/>
                  </a:lnTo>
                  <a:lnTo>
                    <a:pt x="63157" y="1634057"/>
                  </a:lnTo>
                  <a:lnTo>
                    <a:pt x="62248" y="1627982"/>
                  </a:lnTo>
                  <a:lnTo>
                    <a:pt x="61333" y="1621908"/>
                  </a:lnTo>
                  <a:lnTo>
                    <a:pt x="60413" y="1615833"/>
                  </a:lnTo>
                  <a:lnTo>
                    <a:pt x="59489" y="1609759"/>
                  </a:lnTo>
                  <a:lnTo>
                    <a:pt x="58559" y="1603684"/>
                  </a:lnTo>
                  <a:lnTo>
                    <a:pt x="57622" y="1597609"/>
                  </a:lnTo>
                  <a:lnTo>
                    <a:pt x="56679" y="1591535"/>
                  </a:lnTo>
                  <a:lnTo>
                    <a:pt x="55729" y="1585460"/>
                  </a:lnTo>
                  <a:lnTo>
                    <a:pt x="54773" y="1579386"/>
                  </a:lnTo>
                  <a:lnTo>
                    <a:pt x="53808" y="1573311"/>
                  </a:lnTo>
                  <a:lnTo>
                    <a:pt x="52836" y="1567237"/>
                  </a:lnTo>
                  <a:lnTo>
                    <a:pt x="51856" y="1561162"/>
                  </a:lnTo>
                  <a:lnTo>
                    <a:pt x="50870" y="1555087"/>
                  </a:lnTo>
                  <a:lnTo>
                    <a:pt x="49875" y="1549013"/>
                  </a:lnTo>
                  <a:lnTo>
                    <a:pt x="48872" y="1542938"/>
                  </a:lnTo>
                  <a:lnTo>
                    <a:pt x="47862" y="1536864"/>
                  </a:lnTo>
                  <a:lnTo>
                    <a:pt x="46847" y="1530789"/>
                  </a:lnTo>
                  <a:lnTo>
                    <a:pt x="45825" y="1524715"/>
                  </a:lnTo>
                  <a:lnTo>
                    <a:pt x="44797" y="1518640"/>
                  </a:lnTo>
                  <a:lnTo>
                    <a:pt x="43765" y="1512566"/>
                  </a:lnTo>
                  <a:lnTo>
                    <a:pt x="42730" y="1506491"/>
                  </a:lnTo>
                  <a:lnTo>
                    <a:pt x="41691" y="1500416"/>
                  </a:lnTo>
                  <a:lnTo>
                    <a:pt x="40650" y="1494342"/>
                  </a:lnTo>
                  <a:lnTo>
                    <a:pt x="39608" y="1488267"/>
                  </a:lnTo>
                  <a:lnTo>
                    <a:pt x="38567" y="1482193"/>
                  </a:lnTo>
                  <a:lnTo>
                    <a:pt x="37526" y="1476118"/>
                  </a:lnTo>
                  <a:lnTo>
                    <a:pt x="36489" y="1470044"/>
                  </a:lnTo>
                  <a:lnTo>
                    <a:pt x="35456" y="1463969"/>
                  </a:lnTo>
                  <a:lnTo>
                    <a:pt x="34427" y="1457894"/>
                  </a:lnTo>
                  <a:lnTo>
                    <a:pt x="33404" y="1451820"/>
                  </a:lnTo>
                  <a:lnTo>
                    <a:pt x="32390" y="1445745"/>
                  </a:lnTo>
                  <a:lnTo>
                    <a:pt x="31384" y="1439671"/>
                  </a:lnTo>
                  <a:lnTo>
                    <a:pt x="30388" y="1433596"/>
                  </a:lnTo>
                  <a:lnTo>
                    <a:pt x="29400" y="1427522"/>
                  </a:lnTo>
                  <a:lnTo>
                    <a:pt x="28428" y="1421447"/>
                  </a:lnTo>
                  <a:lnTo>
                    <a:pt x="27467" y="1415373"/>
                  </a:lnTo>
                  <a:lnTo>
                    <a:pt x="26519" y="1409298"/>
                  </a:lnTo>
                  <a:lnTo>
                    <a:pt x="25583" y="1403223"/>
                  </a:lnTo>
                  <a:lnTo>
                    <a:pt x="24666" y="1397149"/>
                  </a:lnTo>
                  <a:lnTo>
                    <a:pt x="23764" y="1391074"/>
                  </a:lnTo>
                  <a:lnTo>
                    <a:pt x="22876" y="1385000"/>
                  </a:lnTo>
                  <a:lnTo>
                    <a:pt x="22002" y="1378925"/>
                  </a:lnTo>
                  <a:lnTo>
                    <a:pt x="21148" y="1372851"/>
                  </a:lnTo>
                  <a:lnTo>
                    <a:pt x="20310" y="1366776"/>
                  </a:lnTo>
                  <a:lnTo>
                    <a:pt x="19488" y="1360701"/>
                  </a:lnTo>
                  <a:lnTo>
                    <a:pt x="18680" y="1354627"/>
                  </a:lnTo>
                  <a:lnTo>
                    <a:pt x="17892" y="1348552"/>
                  </a:lnTo>
                  <a:lnTo>
                    <a:pt x="17121" y="1342478"/>
                  </a:lnTo>
                  <a:lnTo>
                    <a:pt x="16364" y="1336403"/>
                  </a:lnTo>
                  <a:lnTo>
                    <a:pt x="15621" y="1330329"/>
                  </a:lnTo>
                  <a:lnTo>
                    <a:pt x="14896" y="1324254"/>
                  </a:lnTo>
                  <a:lnTo>
                    <a:pt x="14189" y="1318180"/>
                  </a:lnTo>
                  <a:lnTo>
                    <a:pt x="13494" y="1312105"/>
                  </a:lnTo>
                  <a:lnTo>
                    <a:pt x="12813" y="1306030"/>
                  </a:lnTo>
                  <a:lnTo>
                    <a:pt x="12148" y="1299956"/>
                  </a:lnTo>
                  <a:lnTo>
                    <a:pt x="11500" y="1293881"/>
                  </a:lnTo>
                  <a:lnTo>
                    <a:pt x="10864" y="1287807"/>
                  </a:lnTo>
                  <a:lnTo>
                    <a:pt x="10242" y="1281732"/>
                  </a:lnTo>
                  <a:lnTo>
                    <a:pt x="9633" y="1275658"/>
                  </a:lnTo>
                  <a:lnTo>
                    <a:pt x="9042" y="1269583"/>
                  </a:lnTo>
                  <a:lnTo>
                    <a:pt x="8464" y="1263508"/>
                  </a:lnTo>
                  <a:lnTo>
                    <a:pt x="7899" y="1257434"/>
                  </a:lnTo>
                  <a:lnTo>
                    <a:pt x="7347" y="1251359"/>
                  </a:lnTo>
                  <a:lnTo>
                    <a:pt x="6815" y="1245285"/>
                  </a:lnTo>
                  <a:lnTo>
                    <a:pt x="6296" y="1239210"/>
                  </a:lnTo>
                  <a:lnTo>
                    <a:pt x="5792" y="1233136"/>
                  </a:lnTo>
                  <a:lnTo>
                    <a:pt x="5302" y="1227061"/>
                  </a:lnTo>
                  <a:lnTo>
                    <a:pt x="4834" y="1220987"/>
                  </a:lnTo>
                  <a:lnTo>
                    <a:pt x="4382" y="1214912"/>
                  </a:lnTo>
                  <a:lnTo>
                    <a:pt x="3946" y="1208837"/>
                  </a:lnTo>
                  <a:lnTo>
                    <a:pt x="3526" y="1202763"/>
                  </a:lnTo>
                  <a:lnTo>
                    <a:pt x="3132" y="1196688"/>
                  </a:lnTo>
                  <a:lnTo>
                    <a:pt x="2756" y="1190614"/>
                  </a:lnTo>
                  <a:lnTo>
                    <a:pt x="2399" y="1184539"/>
                  </a:lnTo>
                  <a:lnTo>
                    <a:pt x="2062" y="1178465"/>
                  </a:lnTo>
                  <a:lnTo>
                    <a:pt x="1752" y="1172390"/>
                  </a:lnTo>
                  <a:lnTo>
                    <a:pt x="1466" y="1166315"/>
                  </a:lnTo>
                  <a:lnTo>
                    <a:pt x="1200" y="1160241"/>
                  </a:lnTo>
                  <a:lnTo>
                    <a:pt x="957" y="1154166"/>
                  </a:lnTo>
                  <a:lnTo>
                    <a:pt x="744" y="1148092"/>
                  </a:lnTo>
                  <a:lnTo>
                    <a:pt x="558" y="1142017"/>
                  </a:lnTo>
                  <a:lnTo>
                    <a:pt x="396" y="1135943"/>
                  </a:lnTo>
                  <a:lnTo>
                    <a:pt x="258" y="1129868"/>
                  </a:lnTo>
                  <a:lnTo>
                    <a:pt x="151" y="1123794"/>
                  </a:lnTo>
                  <a:lnTo>
                    <a:pt x="75" y="1117719"/>
                  </a:lnTo>
                  <a:lnTo>
                    <a:pt x="24" y="1111644"/>
                  </a:lnTo>
                  <a:lnTo>
                    <a:pt x="0" y="1105570"/>
                  </a:lnTo>
                  <a:lnTo>
                    <a:pt x="7" y="1099495"/>
                  </a:lnTo>
                  <a:lnTo>
                    <a:pt x="46" y="1093421"/>
                  </a:lnTo>
                  <a:lnTo>
                    <a:pt x="112" y="1087346"/>
                  </a:lnTo>
                  <a:lnTo>
                    <a:pt x="204" y="1081272"/>
                  </a:lnTo>
                  <a:lnTo>
                    <a:pt x="327" y="1075197"/>
                  </a:lnTo>
                  <a:lnTo>
                    <a:pt x="484" y="1069122"/>
                  </a:lnTo>
                  <a:lnTo>
                    <a:pt x="666" y="1063048"/>
                  </a:lnTo>
                  <a:lnTo>
                    <a:pt x="874" y="1056973"/>
                  </a:lnTo>
                  <a:lnTo>
                    <a:pt x="1111" y="1050899"/>
                  </a:lnTo>
                  <a:lnTo>
                    <a:pt x="1381" y="1044824"/>
                  </a:lnTo>
                  <a:lnTo>
                    <a:pt x="1676" y="1038750"/>
                  </a:lnTo>
                  <a:lnTo>
                    <a:pt x="1996" y="1032675"/>
                  </a:lnTo>
                  <a:lnTo>
                    <a:pt x="2340" y="1026601"/>
                  </a:lnTo>
                  <a:lnTo>
                    <a:pt x="2718" y="1020526"/>
                  </a:lnTo>
                  <a:lnTo>
                    <a:pt x="3118" y="1014451"/>
                  </a:lnTo>
                  <a:lnTo>
                    <a:pt x="3539" y="1008377"/>
                  </a:lnTo>
                  <a:lnTo>
                    <a:pt x="3983" y="1002302"/>
                  </a:lnTo>
                  <a:lnTo>
                    <a:pt x="4458" y="996228"/>
                  </a:lnTo>
                  <a:lnTo>
                    <a:pt x="4952" y="990153"/>
                  </a:lnTo>
                  <a:lnTo>
                    <a:pt x="5466" y="984079"/>
                  </a:lnTo>
                  <a:lnTo>
                    <a:pt x="5999" y="978004"/>
                  </a:lnTo>
                  <a:lnTo>
                    <a:pt x="6558" y="971929"/>
                  </a:lnTo>
                  <a:lnTo>
                    <a:pt x="7135" y="965855"/>
                  </a:lnTo>
                  <a:lnTo>
                    <a:pt x="7730" y="959780"/>
                  </a:lnTo>
                  <a:lnTo>
                    <a:pt x="8341" y="953706"/>
                  </a:lnTo>
                  <a:lnTo>
                    <a:pt x="8974" y="947631"/>
                  </a:lnTo>
                  <a:lnTo>
                    <a:pt x="9623" y="941557"/>
                  </a:lnTo>
                  <a:lnTo>
                    <a:pt x="10286" y="935482"/>
                  </a:lnTo>
                  <a:lnTo>
                    <a:pt x="10964" y="929408"/>
                  </a:lnTo>
                  <a:lnTo>
                    <a:pt x="11660" y="923333"/>
                  </a:lnTo>
                  <a:lnTo>
                    <a:pt x="12371" y="917258"/>
                  </a:lnTo>
                  <a:lnTo>
                    <a:pt x="13094" y="911184"/>
                  </a:lnTo>
                  <a:lnTo>
                    <a:pt x="13830" y="905109"/>
                  </a:lnTo>
                  <a:lnTo>
                    <a:pt x="14580" y="899035"/>
                  </a:lnTo>
                  <a:lnTo>
                    <a:pt x="15344" y="892960"/>
                  </a:lnTo>
                  <a:lnTo>
                    <a:pt x="16119" y="886886"/>
                  </a:lnTo>
                  <a:lnTo>
                    <a:pt x="16905" y="880811"/>
                  </a:lnTo>
                  <a:lnTo>
                    <a:pt x="17703" y="874736"/>
                  </a:lnTo>
                  <a:lnTo>
                    <a:pt x="18514" y="868662"/>
                  </a:lnTo>
                  <a:lnTo>
                    <a:pt x="19335" y="862587"/>
                  </a:lnTo>
                  <a:lnTo>
                    <a:pt x="20166" y="856513"/>
                  </a:lnTo>
                  <a:lnTo>
                    <a:pt x="21008" y="850438"/>
                  </a:lnTo>
                  <a:lnTo>
                    <a:pt x="21862" y="844364"/>
                  </a:lnTo>
                  <a:lnTo>
                    <a:pt x="22726" y="838289"/>
                  </a:lnTo>
                  <a:lnTo>
                    <a:pt x="23599" y="832215"/>
                  </a:lnTo>
                  <a:lnTo>
                    <a:pt x="24482" y="826140"/>
                  </a:lnTo>
                  <a:lnTo>
                    <a:pt x="25378" y="820065"/>
                  </a:lnTo>
                  <a:lnTo>
                    <a:pt x="26284" y="813991"/>
                  </a:lnTo>
                  <a:lnTo>
                    <a:pt x="27199" y="807916"/>
                  </a:lnTo>
                  <a:lnTo>
                    <a:pt x="28124" y="801842"/>
                  </a:lnTo>
                  <a:lnTo>
                    <a:pt x="29062" y="795767"/>
                  </a:lnTo>
                  <a:lnTo>
                    <a:pt x="30011" y="789693"/>
                  </a:lnTo>
                  <a:lnTo>
                    <a:pt x="30969" y="783618"/>
                  </a:lnTo>
                  <a:lnTo>
                    <a:pt x="31938" y="777543"/>
                  </a:lnTo>
                  <a:lnTo>
                    <a:pt x="32922" y="771469"/>
                  </a:lnTo>
                  <a:lnTo>
                    <a:pt x="33916" y="765394"/>
                  </a:lnTo>
                  <a:lnTo>
                    <a:pt x="34922" y="759320"/>
                  </a:lnTo>
                  <a:lnTo>
                    <a:pt x="35939" y="753245"/>
                  </a:lnTo>
                  <a:lnTo>
                    <a:pt x="36972" y="747171"/>
                  </a:lnTo>
                  <a:lnTo>
                    <a:pt x="38018" y="741096"/>
                  </a:lnTo>
                  <a:lnTo>
                    <a:pt x="39076" y="735022"/>
                  </a:lnTo>
                  <a:lnTo>
                    <a:pt x="40147" y="728947"/>
                  </a:lnTo>
                  <a:lnTo>
                    <a:pt x="41235" y="722872"/>
                  </a:lnTo>
                  <a:lnTo>
                    <a:pt x="42338" y="716798"/>
                  </a:lnTo>
                  <a:lnTo>
                    <a:pt x="43455" y="710723"/>
                  </a:lnTo>
                  <a:lnTo>
                    <a:pt x="44585" y="704649"/>
                  </a:lnTo>
                  <a:lnTo>
                    <a:pt x="45734" y="698574"/>
                  </a:lnTo>
                  <a:lnTo>
                    <a:pt x="46900" y="692500"/>
                  </a:lnTo>
                  <a:lnTo>
                    <a:pt x="48080" y="686425"/>
                  </a:lnTo>
                  <a:lnTo>
                    <a:pt x="49276" y="680350"/>
                  </a:lnTo>
                  <a:lnTo>
                    <a:pt x="50490" y="674276"/>
                  </a:lnTo>
                  <a:lnTo>
                    <a:pt x="51722" y="668201"/>
                  </a:lnTo>
                  <a:lnTo>
                    <a:pt x="52970" y="662127"/>
                  </a:lnTo>
                  <a:lnTo>
                    <a:pt x="54233" y="656052"/>
                  </a:lnTo>
                  <a:lnTo>
                    <a:pt x="55514" y="649978"/>
                  </a:lnTo>
                  <a:lnTo>
                    <a:pt x="56813" y="643903"/>
                  </a:lnTo>
                  <a:lnTo>
                    <a:pt x="58128" y="637829"/>
                  </a:lnTo>
                  <a:lnTo>
                    <a:pt x="59456" y="631754"/>
                  </a:lnTo>
                  <a:lnTo>
                    <a:pt x="60801" y="625679"/>
                  </a:lnTo>
                  <a:lnTo>
                    <a:pt x="62163" y="619605"/>
                  </a:lnTo>
                  <a:lnTo>
                    <a:pt x="63538" y="613530"/>
                  </a:lnTo>
                  <a:lnTo>
                    <a:pt x="64925" y="607456"/>
                  </a:lnTo>
                  <a:lnTo>
                    <a:pt x="66325" y="601381"/>
                  </a:lnTo>
                  <a:lnTo>
                    <a:pt x="67739" y="595307"/>
                  </a:lnTo>
                  <a:lnTo>
                    <a:pt x="69163" y="589232"/>
                  </a:lnTo>
                  <a:lnTo>
                    <a:pt x="70594" y="583157"/>
                  </a:lnTo>
                  <a:lnTo>
                    <a:pt x="72034" y="577083"/>
                  </a:lnTo>
                  <a:lnTo>
                    <a:pt x="73483" y="571008"/>
                  </a:lnTo>
                  <a:lnTo>
                    <a:pt x="74935" y="564934"/>
                  </a:lnTo>
                  <a:lnTo>
                    <a:pt x="76391" y="558859"/>
                  </a:lnTo>
                  <a:lnTo>
                    <a:pt x="77850" y="552785"/>
                  </a:lnTo>
                  <a:lnTo>
                    <a:pt x="79309" y="546710"/>
                  </a:lnTo>
                  <a:lnTo>
                    <a:pt x="80767" y="540636"/>
                  </a:lnTo>
                  <a:lnTo>
                    <a:pt x="82223" y="534561"/>
                  </a:lnTo>
                  <a:lnTo>
                    <a:pt x="83674" y="528486"/>
                  </a:lnTo>
                  <a:lnTo>
                    <a:pt x="85118" y="522412"/>
                  </a:lnTo>
                  <a:lnTo>
                    <a:pt x="86553" y="516337"/>
                  </a:lnTo>
                  <a:lnTo>
                    <a:pt x="87979" y="510263"/>
                  </a:lnTo>
                  <a:lnTo>
                    <a:pt x="89396" y="504188"/>
                  </a:lnTo>
                  <a:lnTo>
                    <a:pt x="90795" y="498114"/>
                  </a:lnTo>
                  <a:lnTo>
                    <a:pt x="92180" y="492039"/>
                  </a:lnTo>
                  <a:lnTo>
                    <a:pt x="93549" y="485964"/>
                  </a:lnTo>
                  <a:lnTo>
                    <a:pt x="94902" y="479890"/>
                  </a:lnTo>
                  <a:lnTo>
                    <a:pt x="96231" y="473815"/>
                  </a:lnTo>
                  <a:lnTo>
                    <a:pt x="97539" y="467741"/>
                  </a:lnTo>
                  <a:lnTo>
                    <a:pt x="98825" y="461666"/>
                  </a:lnTo>
                  <a:lnTo>
                    <a:pt x="100090" y="455592"/>
                  </a:lnTo>
                  <a:lnTo>
                    <a:pt x="101327" y="449517"/>
                  </a:lnTo>
                  <a:lnTo>
                    <a:pt x="102535" y="443443"/>
                  </a:lnTo>
                  <a:lnTo>
                    <a:pt x="103719" y="437368"/>
                  </a:lnTo>
                  <a:lnTo>
                    <a:pt x="104878" y="431293"/>
                  </a:lnTo>
                  <a:lnTo>
                    <a:pt x="106005" y="425219"/>
                  </a:lnTo>
                  <a:lnTo>
                    <a:pt x="107099" y="419144"/>
                  </a:lnTo>
                  <a:lnTo>
                    <a:pt x="108166" y="413070"/>
                  </a:lnTo>
                  <a:lnTo>
                    <a:pt x="109206" y="406995"/>
                  </a:lnTo>
                  <a:lnTo>
                    <a:pt x="110214" y="400921"/>
                  </a:lnTo>
                  <a:lnTo>
                    <a:pt x="111185" y="394846"/>
                  </a:lnTo>
                  <a:lnTo>
                    <a:pt x="112129" y="388771"/>
                  </a:lnTo>
                  <a:lnTo>
                    <a:pt x="113045" y="382697"/>
                  </a:lnTo>
                  <a:lnTo>
                    <a:pt x="113930" y="376622"/>
                  </a:lnTo>
                  <a:lnTo>
                    <a:pt x="114778" y="370548"/>
                  </a:lnTo>
                  <a:lnTo>
                    <a:pt x="115598" y="364473"/>
                  </a:lnTo>
                  <a:lnTo>
                    <a:pt x="116392" y="358399"/>
                  </a:lnTo>
                  <a:lnTo>
                    <a:pt x="117158" y="352324"/>
                  </a:lnTo>
                  <a:lnTo>
                    <a:pt x="117886" y="346250"/>
                  </a:lnTo>
                  <a:lnTo>
                    <a:pt x="118590" y="340175"/>
                  </a:lnTo>
                  <a:lnTo>
                    <a:pt x="119268" y="334100"/>
                  </a:lnTo>
                  <a:lnTo>
                    <a:pt x="119921" y="328026"/>
                  </a:lnTo>
                  <a:lnTo>
                    <a:pt x="120540" y="321951"/>
                  </a:lnTo>
                  <a:lnTo>
                    <a:pt x="121135" y="315877"/>
                  </a:lnTo>
                  <a:lnTo>
                    <a:pt x="121709" y="309802"/>
                  </a:lnTo>
                  <a:lnTo>
                    <a:pt x="122260" y="303728"/>
                  </a:lnTo>
                  <a:lnTo>
                    <a:pt x="122781" y="297653"/>
                  </a:lnTo>
                  <a:lnTo>
                    <a:pt x="123282" y="291578"/>
                  </a:lnTo>
                  <a:lnTo>
                    <a:pt x="123763" y="285504"/>
                  </a:lnTo>
                  <a:lnTo>
                    <a:pt x="124225" y="279429"/>
                  </a:lnTo>
                  <a:lnTo>
                    <a:pt x="124663" y="273355"/>
                  </a:lnTo>
                  <a:lnTo>
                    <a:pt x="125081" y="267280"/>
                  </a:lnTo>
                  <a:lnTo>
                    <a:pt x="125484" y="261206"/>
                  </a:lnTo>
                  <a:lnTo>
                    <a:pt x="125870" y="255131"/>
                  </a:lnTo>
                  <a:lnTo>
                    <a:pt x="126237" y="249057"/>
                  </a:lnTo>
                  <a:lnTo>
                    <a:pt x="126588" y="242982"/>
                  </a:lnTo>
                  <a:lnTo>
                    <a:pt x="126925" y="236907"/>
                  </a:lnTo>
                  <a:lnTo>
                    <a:pt x="127249" y="230833"/>
                  </a:lnTo>
                  <a:lnTo>
                    <a:pt x="127557" y="224758"/>
                  </a:lnTo>
                  <a:lnTo>
                    <a:pt x="127852" y="218684"/>
                  </a:lnTo>
                  <a:lnTo>
                    <a:pt x="128136" y="212609"/>
                  </a:lnTo>
                  <a:lnTo>
                    <a:pt x="128409" y="206535"/>
                  </a:lnTo>
                  <a:lnTo>
                    <a:pt x="128671" y="200460"/>
                  </a:lnTo>
                  <a:lnTo>
                    <a:pt x="128921" y="194385"/>
                  </a:lnTo>
                  <a:lnTo>
                    <a:pt x="129163" y="188311"/>
                  </a:lnTo>
                  <a:lnTo>
                    <a:pt x="129396" y="182236"/>
                  </a:lnTo>
                  <a:lnTo>
                    <a:pt x="129620" y="176162"/>
                  </a:lnTo>
                  <a:lnTo>
                    <a:pt x="129835" y="170087"/>
                  </a:lnTo>
                  <a:lnTo>
                    <a:pt x="130044" y="164013"/>
                  </a:lnTo>
                  <a:lnTo>
                    <a:pt x="130246" y="157938"/>
                  </a:lnTo>
                  <a:lnTo>
                    <a:pt x="130441" y="151864"/>
                  </a:lnTo>
                  <a:lnTo>
                    <a:pt x="130629" y="145789"/>
                  </a:lnTo>
                  <a:lnTo>
                    <a:pt x="130811" y="139714"/>
                  </a:lnTo>
                  <a:lnTo>
                    <a:pt x="130988" y="133640"/>
                  </a:lnTo>
                  <a:lnTo>
                    <a:pt x="131161" y="127565"/>
                  </a:lnTo>
                  <a:lnTo>
                    <a:pt x="131327" y="121491"/>
                  </a:lnTo>
                  <a:lnTo>
                    <a:pt x="131489" y="115416"/>
                  </a:lnTo>
                  <a:lnTo>
                    <a:pt x="131648" y="109342"/>
                  </a:lnTo>
                  <a:lnTo>
                    <a:pt x="131802" y="103267"/>
                  </a:lnTo>
                  <a:lnTo>
                    <a:pt x="131952" y="97192"/>
                  </a:lnTo>
                  <a:lnTo>
                    <a:pt x="132098" y="91118"/>
                  </a:lnTo>
                  <a:lnTo>
                    <a:pt x="132240" y="85043"/>
                  </a:lnTo>
                  <a:lnTo>
                    <a:pt x="132380" y="78969"/>
                  </a:lnTo>
                  <a:lnTo>
                    <a:pt x="132516" y="72894"/>
                  </a:lnTo>
                  <a:lnTo>
                    <a:pt x="132648" y="66820"/>
                  </a:lnTo>
                  <a:lnTo>
                    <a:pt x="132778" y="60745"/>
                  </a:lnTo>
                  <a:lnTo>
                    <a:pt x="132905" y="54671"/>
                  </a:lnTo>
                  <a:lnTo>
                    <a:pt x="133029" y="48596"/>
                  </a:lnTo>
                  <a:lnTo>
                    <a:pt x="133150" y="42521"/>
                  </a:lnTo>
                  <a:lnTo>
                    <a:pt x="133268" y="36447"/>
                  </a:lnTo>
                  <a:lnTo>
                    <a:pt x="133384" y="30372"/>
                  </a:lnTo>
                  <a:lnTo>
                    <a:pt x="133496" y="24298"/>
                  </a:lnTo>
                  <a:lnTo>
                    <a:pt x="133606" y="18223"/>
                  </a:lnTo>
                  <a:lnTo>
                    <a:pt x="133713" y="12149"/>
                  </a:lnTo>
                  <a:lnTo>
                    <a:pt x="133818" y="6074"/>
                  </a:lnTo>
                  <a:lnTo>
                    <a:pt x="133919" y="0"/>
                  </a:lnTo>
                  <a:lnTo>
                    <a:pt x="138050" y="0"/>
                  </a:lnTo>
                  <a:lnTo>
                    <a:pt x="138152" y="6074"/>
                  </a:lnTo>
                  <a:lnTo>
                    <a:pt x="138256" y="12149"/>
                  </a:lnTo>
                  <a:lnTo>
                    <a:pt x="138364" y="18223"/>
                  </a:lnTo>
                  <a:lnTo>
                    <a:pt x="138473" y="24298"/>
                  </a:lnTo>
                  <a:lnTo>
                    <a:pt x="138586" y="30372"/>
                  </a:lnTo>
                  <a:lnTo>
                    <a:pt x="138701" y="36447"/>
                  </a:lnTo>
                  <a:lnTo>
                    <a:pt x="138820" y="42521"/>
                  </a:lnTo>
                  <a:lnTo>
                    <a:pt x="138940" y="48596"/>
                  </a:lnTo>
                  <a:lnTo>
                    <a:pt x="139064" y="54671"/>
                  </a:lnTo>
                  <a:lnTo>
                    <a:pt x="139191" y="60745"/>
                  </a:lnTo>
                  <a:lnTo>
                    <a:pt x="139321" y="66820"/>
                  </a:lnTo>
                  <a:lnTo>
                    <a:pt x="139453" y="72894"/>
                  </a:lnTo>
                  <a:lnTo>
                    <a:pt x="139589" y="78969"/>
                  </a:lnTo>
                  <a:lnTo>
                    <a:pt x="139729" y="85043"/>
                  </a:lnTo>
                  <a:lnTo>
                    <a:pt x="139872" y="91118"/>
                  </a:lnTo>
                  <a:lnTo>
                    <a:pt x="140018" y="97192"/>
                  </a:lnTo>
                  <a:lnTo>
                    <a:pt x="140167" y="103267"/>
                  </a:lnTo>
                  <a:lnTo>
                    <a:pt x="140322" y="109342"/>
                  </a:lnTo>
                  <a:lnTo>
                    <a:pt x="140480" y="115416"/>
                  </a:lnTo>
                  <a:lnTo>
                    <a:pt x="140642" y="121491"/>
                  </a:lnTo>
                  <a:lnTo>
                    <a:pt x="140808" y="127565"/>
                  </a:lnTo>
                  <a:lnTo>
                    <a:pt x="140981" y="133640"/>
                  </a:lnTo>
                  <a:lnTo>
                    <a:pt x="141158" y="139714"/>
                  </a:lnTo>
                  <a:lnTo>
                    <a:pt x="141341" y="145789"/>
                  </a:lnTo>
                  <a:lnTo>
                    <a:pt x="141528" y="151864"/>
                  </a:lnTo>
                  <a:lnTo>
                    <a:pt x="141724" y="157938"/>
                  </a:lnTo>
                  <a:lnTo>
                    <a:pt x="141926" y="164013"/>
                  </a:lnTo>
                  <a:lnTo>
                    <a:pt x="142134" y="170087"/>
                  </a:lnTo>
                  <a:lnTo>
                    <a:pt x="142349" y="176162"/>
                  </a:lnTo>
                  <a:lnTo>
                    <a:pt x="142573" y="182236"/>
                  </a:lnTo>
                  <a:lnTo>
                    <a:pt x="142807" y="188311"/>
                  </a:lnTo>
                  <a:lnTo>
                    <a:pt x="143048" y="194385"/>
                  </a:lnTo>
                  <a:lnTo>
                    <a:pt x="143298" y="200460"/>
                  </a:lnTo>
                  <a:lnTo>
                    <a:pt x="143560" y="206535"/>
                  </a:lnTo>
                  <a:lnTo>
                    <a:pt x="143834" y="212609"/>
                  </a:lnTo>
                  <a:lnTo>
                    <a:pt x="144117" y="218684"/>
                  </a:lnTo>
                  <a:lnTo>
                    <a:pt x="144412" y="224758"/>
                  </a:lnTo>
                  <a:lnTo>
                    <a:pt x="144721" y="230833"/>
                  </a:lnTo>
                  <a:lnTo>
                    <a:pt x="145045" y="236907"/>
                  </a:lnTo>
                  <a:lnTo>
                    <a:pt x="145382" y="242982"/>
                  </a:lnTo>
                  <a:lnTo>
                    <a:pt x="145732" y="249057"/>
                  </a:lnTo>
                  <a:lnTo>
                    <a:pt x="146099" y="255131"/>
                  </a:lnTo>
                  <a:lnTo>
                    <a:pt x="146486" y="261206"/>
                  </a:lnTo>
                  <a:lnTo>
                    <a:pt x="146888" y="267280"/>
                  </a:lnTo>
                  <a:lnTo>
                    <a:pt x="147307" y="273355"/>
                  </a:lnTo>
                  <a:lnTo>
                    <a:pt x="147744" y="279429"/>
                  </a:lnTo>
                  <a:lnTo>
                    <a:pt x="148206" y="285504"/>
                  </a:lnTo>
                  <a:lnTo>
                    <a:pt x="148687" y="291578"/>
                  </a:lnTo>
                  <a:lnTo>
                    <a:pt x="149188" y="297653"/>
                  </a:lnTo>
                  <a:lnTo>
                    <a:pt x="149709" y="303728"/>
                  </a:lnTo>
                  <a:lnTo>
                    <a:pt x="150261" y="309802"/>
                  </a:lnTo>
                  <a:lnTo>
                    <a:pt x="150834" y="315877"/>
                  </a:lnTo>
                  <a:lnTo>
                    <a:pt x="151430" y="321951"/>
                  </a:lnTo>
                  <a:lnTo>
                    <a:pt x="152048" y="328026"/>
                  </a:lnTo>
                  <a:lnTo>
                    <a:pt x="152702" y="334100"/>
                  </a:lnTo>
                  <a:lnTo>
                    <a:pt x="153380" y="340175"/>
                  </a:lnTo>
                  <a:lnTo>
                    <a:pt x="154083" y="346250"/>
                  </a:lnTo>
                  <a:lnTo>
                    <a:pt x="154812" y="352324"/>
                  </a:lnTo>
                  <a:lnTo>
                    <a:pt x="155577" y="358399"/>
                  </a:lnTo>
                  <a:lnTo>
                    <a:pt x="156371" y="364473"/>
                  </a:lnTo>
                  <a:lnTo>
                    <a:pt x="157191" y="370548"/>
                  </a:lnTo>
                  <a:lnTo>
                    <a:pt x="158039" y="376622"/>
                  </a:lnTo>
                  <a:lnTo>
                    <a:pt x="158924" y="382697"/>
                  </a:lnTo>
                  <a:lnTo>
                    <a:pt x="159840" y="388771"/>
                  </a:lnTo>
                  <a:lnTo>
                    <a:pt x="160784" y="394846"/>
                  </a:lnTo>
                  <a:lnTo>
                    <a:pt x="161756" y="400921"/>
                  </a:lnTo>
                  <a:lnTo>
                    <a:pt x="162764" y="406995"/>
                  </a:lnTo>
                  <a:lnTo>
                    <a:pt x="163803" y="413070"/>
                  </a:lnTo>
                  <a:lnTo>
                    <a:pt x="164870" y="419144"/>
                  </a:lnTo>
                  <a:lnTo>
                    <a:pt x="165964" y="425219"/>
                  </a:lnTo>
                  <a:lnTo>
                    <a:pt x="167092" y="431293"/>
                  </a:lnTo>
                  <a:lnTo>
                    <a:pt x="168250" y="437368"/>
                  </a:lnTo>
                  <a:lnTo>
                    <a:pt x="169434" y="443443"/>
                  </a:lnTo>
                  <a:lnTo>
                    <a:pt x="170642" y="449517"/>
                  </a:lnTo>
                  <a:lnTo>
                    <a:pt x="171879" y="455592"/>
                  </a:lnTo>
                  <a:lnTo>
                    <a:pt x="173144" y="461666"/>
                  </a:lnTo>
                  <a:lnTo>
                    <a:pt x="174431" y="467741"/>
                  </a:lnTo>
                  <a:lnTo>
                    <a:pt x="175738" y="473815"/>
                  </a:lnTo>
                  <a:lnTo>
                    <a:pt x="177067" y="479890"/>
                  </a:lnTo>
                  <a:lnTo>
                    <a:pt x="178420" y="485964"/>
                  </a:lnTo>
                  <a:lnTo>
                    <a:pt x="179789" y="492039"/>
                  </a:lnTo>
                  <a:lnTo>
                    <a:pt x="181174" y="498114"/>
                  </a:lnTo>
                  <a:lnTo>
                    <a:pt x="182574" y="504188"/>
                  </a:lnTo>
                  <a:lnTo>
                    <a:pt x="183990" y="510263"/>
                  </a:lnTo>
                  <a:lnTo>
                    <a:pt x="185416" y="516337"/>
                  </a:lnTo>
                  <a:lnTo>
                    <a:pt x="186851" y="522412"/>
                  </a:lnTo>
                  <a:lnTo>
                    <a:pt x="188295" y="528486"/>
                  </a:lnTo>
                  <a:lnTo>
                    <a:pt x="189747" y="534561"/>
                  </a:lnTo>
                  <a:lnTo>
                    <a:pt x="191202" y="540636"/>
                  </a:lnTo>
                  <a:lnTo>
                    <a:pt x="192660" y="546710"/>
                  </a:lnTo>
                  <a:lnTo>
                    <a:pt x="194119" y="552785"/>
                  </a:lnTo>
                  <a:lnTo>
                    <a:pt x="195578" y="558859"/>
                  </a:lnTo>
                  <a:lnTo>
                    <a:pt x="197034" y="564934"/>
                  </a:lnTo>
                  <a:lnTo>
                    <a:pt x="198487" y="571008"/>
                  </a:lnTo>
                  <a:lnTo>
                    <a:pt x="199935" y="577083"/>
                  </a:lnTo>
                  <a:lnTo>
                    <a:pt x="201375" y="583157"/>
                  </a:lnTo>
                  <a:lnTo>
                    <a:pt x="202807" y="589232"/>
                  </a:lnTo>
                  <a:lnTo>
                    <a:pt x="204230" y="595307"/>
                  </a:lnTo>
                  <a:lnTo>
                    <a:pt x="205644" y="601381"/>
                  </a:lnTo>
                  <a:lnTo>
                    <a:pt x="207044" y="607456"/>
                  </a:lnTo>
                  <a:lnTo>
                    <a:pt x="208431" y="613530"/>
                  </a:lnTo>
                  <a:lnTo>
                    <a:pt x="209806" y="619605"/>
                  </a:lnTo>
                  <a:lnTo>
                    <a:pt x="211168" y="625679"/>
                  </a:lnTo>
                  <a:lnTo>
                    <a:pt x="212513" y="631754"/>
                  </a:lnTo>
                  <a:lnTo>
                    <a:pt x="213842" y="637829"/>
                  </a:lnTo>
                  <a:lnTo>
                    <a:pt x="215156" y="643903"/>
                  </a:lnTo>
                  <a:lnTo>
                    <a:pt x="216456" y="649978"/>
                  </a:lnTo>
                  <a:lnTo>
                    <a:pt x="217737" y="656052"/>
                  </a:lnTo>
                  <a:lnTo>
                    <a:pt x="218999" y="662127"/>
                  </a:lnTo>
                  <a:lnTo>
                    <a:pt x="220247" y="668201"/>
                  </a:lnTo>
                  <a:lnTo>
                    <a:pt x="221479" y="674276"/>
                  </a:lnTo>
                  <a:lnTo>
                    <a:pt x="222694" y="680350"/>
                  </a:lnTo>
                  <a:lnTo>
                    <a:pt x="223889" y="686425"/>
                  </a:lnTo>
                  <a:lnTo>
                    <a:pt x="225069" y="692500"/>
                  </a:lnTo>
                  <a:lnTo>
                    <a:pt x="226235" y="698574"/>
                  </a:lnTo>
                  <a:lnTo>
                    <a:pt x="227384" y="704649"/>
                  </a:lnTo>
                  <a:lnTo>
                    <a:pt x="228514" y="710723"/>
                  </a:lnTo>
                  <a:lnTo>
                    <a:pt x="229631" y="716798"/>
                  </a:lnTo>
                  <a:lnTo>
                    <a:pt x="230734" y="722872"/>
                  </a:lnTo>
                  <a:lnTo>
                    <a:pt x="231822" y="728947"/>
                  </a:lnTo>
                  <a:lnTo>
                    <a:pt x="232893" y="735022"/>
                  </a:lnTo>
                  <a:lnTo>
                    <a:pt x="233951" y="741096"/>
                  </a:lnTo>
                  <a:lnTo>
                    <a:pt x="234997" y="747171"/>
                  </a:lnTo>
                  <a:lnTo>
                    <a:pt x="236030" y="753245"/>
                  </a:lnTo>
                  <a:lnTo>
                    <a:pt x="237047" y="759320"/>
                  </a:lnTo>
                  <a:lnTo>
                    <a:pt x="238053" y="765394"/>
                  </a:lnTo>
                  <a:lnTo>
                    <a:pt x="239048" y="771469"/>
                  </a:lnTo>
                  <a:lnTo>
                    <a:pt x="240032" y="777543"/>
                  </a:lnTo>
                  <a:lnTo>
                    <a:pt x="241000" y="783618"/>
                  </a:lnTo>
                  <a:lnTo>
                    <a:pt x="241959" y="789693"/>
                  </a:lnTo>
                  <a:lnTo>
                    <a:pt x="242907" y="795767"/>
                  </a:lnTo>
                  <a:lnTo>
                    <a:pt x="243846" y="801842"/>
                  </a:lnTo>
                  <a:lnTo>
                    <a:pt x="244771" y="807916"/>
                  </a:lnTo>
                  <a:lnTo>
                    <a:pt x="245685" y="813991"/>
                  </a:lnTo>
                  <a:lnTo>
                    <a:pt x="246591" y="820065"/>
                  </a:lnTo>
                  <a:lnTo>
                    <a:pt x="247487" y="826140"/>
                  </a:lnTo>
                  <a:lnTo>
                    <a:pt x="248370" y="832215"/>
                  </a:lnTo>
                  <a:lnTo>
                    <a:pt x="249243" y="838289"/>
                  </a:lnTo>
                  <a:lnTo>
                    <a:pt x="250107" y="844364"/>
                  </a:lnTo>
                  <a:lnTo>
                    <a:pt x="250961" y="850438"/>
                  </a:lnTo>
                  <a:lnTo>
                    <a:pt x="251803" y="856513"/>
                  </a:lnTo>
                  <a:lnTo>
                    <a:pt x="252634" y="862587"/>
                  </a:lnTo>
                  <a:lnTo>
                    <a:pt x="253455" y="868662"/>
                  </a:lnTo>
                  <a:lnTo>
                    <a:pt x="254266" y="874736"/>
                  </a:lnTo>
                  <a:lnTo>
                    <a:pt x="255064" y="880811"/>
                  </a:lnTo>
                  <a:lnTo>
                    <a:pt x="255850" y="886886"/>
                  </a:lnTo>
                  <a:lnTo>
                    <a:pt x="256625" y="892960"/>
                  </a:lnTo>
                  <a:lnTo>
                    <a:pt x="257389" y="899035"/>
                  </a:lnTo>
                  <a:lnTo>
                    <a:pt x="258139" y="905109"/>
                  </a:lnTo>
                  <a:lnTo>
                    <a:pt x="258875" y="911184"/>
                  </a:lnTo>
                  <a:lnTo>
                    <a:pt x="259598" y="917258"/>
                  </a:lnTo>
                  <a:lnTo>
                    <a:pt x="260309" y="923333"/>
                  </a:lnTo>
                  <a:lnTo>
                    <a:pt x="261005" y="929408"/>
                  </a:lnTo>
                  <a:lnTo>
                    <a:pt x="261683" y="935482"/>
                  </a:lnTo>
                  <a:lnTo>
                    <a:pt x="262347" y="941557"/>
                  </a:lnTo>
                  <a:lnTo>
                    <a:pt x="262996" y="947631"/>
                  </a:lnTo>
                  <a:lnTo>
                    <a:pt x="263629" y="953706"/>
                  </a:lnTo>
                  <a:lnTo>
                    <a:pt x="264239" y="959780"/>
                  </a:lnTo>
                  <a:lnTo>
                    <a:pt x="264834" y="965855"/>
                  </a:lnTo>
                  <a:lnTo>
                    <a:pt x="265411" y="971929"/>
                  </a:lnTo>
                  <a:lnTo>
                    <a:pt x="265971" y="978004"/>
                  </a:lnTo>
                  <a:lnTo>
                    <a:pt x="266504" y="984079"/>
                  </a:lnTo>
                  <a:lnTo>
                    <a:pt x="267017" y="990153"/>
                  </a:lnTo>
                  <a:lnTo>
                    <a:pt x="267512" y="996228"/>
                  </a:lnTo>
                  <a:lnTo>
                    <a:pt x="267986" y="1002302"/>
                  </a:lnTo>
                  <a:lnTo>
                    <a:pt x="268430" y="1008377"/>
                  </a:lnTo>
                  <a:lnTo>
                    <a:pt x="268852" y="1014451"/>
                  </a:lnTo>
                  <a:lnTo>
                    <a:pt x="269251" y="1020526"/>
                  </a:lnTo>
                  <a:lnTo>
                    <a:pt x="269629" y="1026601"/>
                  </a:lnTo>
                  <a:lnTo>
                    <a:pt x="269974" y="1032675"/>
                  </a:lnTo>
                  <a:lnTo>
                    <a:pt x="270293" y="1038750"/>
                  </a:lnTo>
                  <a:lnTo>
                    <a:pt x="270588" y="1044824"/>
                  </a:lnTo>
                  <a:lnTo>
                    <a:pt x="270858" y="1050899"/>
                  </a:lnTo>
                  <a:lnTo>
                    <a:pt x="271095" y="1056973"/>
                  </a:lnTo>
                  <a:lnTo>
                    <a:pt x="271303" y="1063048"/>
                  </a:lnTo>
                  <a:lnTo>
                    <a:pt x="271486" y="1069122"/>
                  </a:lnTo>
                  <a:lnTo>
                    <a:pt x="271642" y="1075197"/>
                  </a:lnTo>
                  <a:lnTo>
                    <a:pt x="271765" y="1081272"/>
                  </a:lnTo>
                  <a:lnTo>
                    <a:pt x="271857" y="1087346"/>
                  </a:lnTo>
                  <a:lnTo>
                    <a:pt x="271923" y="1093421"/>
                  </a:lnTo>
                  <a:lnTo>
                    <a:pt x="271963" y="1099495"/>
                  </a:lnTo>
                  <a:lnTo>
                    <a:pt x="271970" y="1105570"/>
                  </a:lnTo>
                  <a:lnTo>
                    <a:pt x="271945" y="1111644"/>
                  </a:lnTo>
                  <a:lnTo>
                    <a:pt x="271894" y="1117719"/>
                  </a:lnTo>
                  <a:lnTo>
                    <a:pt x="271818" y="1123794"/>
                  </a:lnTo>
                  <a:lnTo>
                    <a:pt x="271712" y="1129868"/>
                  </a:lnTo>
                  <a:lnTo>
                    <a:pt x="271574" y="1135943"/>
                  </a:lnTo>
                  <a:lnTo>
                    <a:pt x="271411" y="1142017"/>
                  </a:lnTo>
                  <a:lnTo>
                    <a:pt x="271225" y="1148092"/>
                  </a:lnTo>
                  <a:lnTo>
                    <a:pt x="271012" y="1154166"/>
                  </a:lnTo>
                  <a:lnTo>
                    <a:pt x="270769" y="1160241"/>
                  </a:lnTo>
                  <a:lnTo>
                    <a:pt x="270504" y="1166315"/>
                  </a:lnTo>
                  <a:lnTo>
                    <a:pt x="270217" y="1172390"/>
                  </a:lnTo>
                  <a:lnTo>
                    <a:pt x="269907" y="1178465"/>
                  </a:lnTo>
                  <a:lnTo>
                    <a:pt x="269570" y="1184539"/>
                  </a:lnTo>
                  <a:lnTo>
                    <a:pt x="269213" y="1190614"/>
                  </a:lnTo>
                  <a:lnTo>
                    <a:pt x="268838" y="1196688"/>
                  </a:lnTo>
                  <a:lnTo>
                    <a:pt x="268443" y="1202763"/>
                  </a:lnTo>
                  <a:lnTo>
                    <a:pt x="268024" y="1208837"/>
                  </a:lnTo>
                  <a:lnTo>
                    <a:pt x="267588" y="1214912"/>
                  </a:lnTo>
                  <a:lnTo>
                    <a:pt x="267135" y="1220987"/>
                  </a:lnTo>
                  <a:lnTo>
                    <a:pt x="266667" y="1227061"/>
                  </a:lnTo>
                  <a:lnTo>
                    <a:pt x="266177" y="1233136"/>
                  </a:lnTo>
                  <a:lnTo>
                    <a:pt x="265673" y="1239210"/>
                  </a:lnTo>
                  <a:lnTo>
                    <a:pt x="265154" y="1245285"/>
                  </a:lnTo>
                  <a:lnTo>
                    <a:pt x="264622" y="1251359"/>
                  </a:lnTo>
                  <a:lnTo>
                    <a:pt x="264071" y="1257434"/>
                  </a:lnTo>
                  <a:lnTo>
                    <a:pt x="263505" y="1263508"/>
                  </a:lnTo>
                  <a:lnTo>
                    <a:pt x="262927" y="1269583"/>
                  </a:lnTo>
                  <a:lnTo>
                    <a:pt x="262336" y="1275658"/>
                  </a:lnTo>
                  <a:lnTo>
                    <a:pt x="261728" y="1281732"/>
                  </a:lnTo>
                  <a:lnTo>
                    <a:pt x="261105" y="1287807"/>
                  </a:lnTo>
                  <a:lnTo>
                    <a:pt x="260469" y="1293881"/>
                  </a:lnTo>
                  <a:lnTo>
                    <a:pt x="259821" y="1299956"/>
                  </a:lnTo>
                  <a:lnTo>
                    <a:pt x="259156" y="1306030"/>
                  </a:lnTo>
                  <a:lnTo>
                    <a:pt x="258475" y="1312105"/>
                  </a:lnTo>
                  <a:lnTo>
                    <a:pt x="257781" y="1318180"/>
                  </a:lnTo>
                  <a:lnTo>
                    <a:pt x="257073" y="1324254"/>
                  </a:lnTo>
                  <a:lnTo>
                    <a:pt x="256348" y="1330329"/>
                  </a:lnTo>
                  <a:lnTo>
                    <a:pt x="255605" y="1336403"/>
                  </a:lnTo>
                  <a:lnTo>
                    <a:pt x="254849" y="1342478"/>
                  </a:lnTo>
                  <a:lnTo>
                    <a:pt x="254077" y="1348552"/>
                  </a:lnTo>
                  <a:lnTo>
                    <a:pt x="253289" y="1354627"/>
                  </a:lnTo>
                  <a:lnTo>
                    <a:pt x="252481" y="1360701"/>
                  </a:lnTo>
                  <a:lnTo>
                    <a:pt x="251659" y="1366776"/>
                  </a:lnTo>
                  <a:lnTo>
                    <a:pt x="250822" y="1372851"/>
                  </a:lnTo>
                  <a:lnTo>
                    <a:pt x="249967" y="1378925"/>
                  </a:lnTo>
                  <a:lnTo>
                    <a:pt x="249094" y="1385000"/>
                  </a:lnTo>
                  <a:lnTo>
                    <a:pt x="248206" y="1391074"/>
                  </a:lnTo>
                  <a:lnTo>
                    <a:pt x="247303" y="1397149"/>
                  </a:lnTo>
                  <a:lnTo>
                    <a:pt x="246386" y="1403223"/>
                  </a:lnTo>
                  <a:lnTo>
                    <a:pt x="245450" y="1409298"/>
                  </a:lnTo>
                  <a:lnTo>
                    <a:pt x="244502" y="1415373"/>
                  </a:lnTo>
                  <a:lnTo>
                    <a:pt x="243542" y="1421447"/>
                  </a:lnTo>
                  <a:lnTo>
                    <a:pt x="242569" y="1427522"/>
                  </a:lnTo>
                  <a:lnTo>
                    <a:pt x="241582" y="1433596"/>
                  </a:lnTo>
                  <a:lnTo>
                    <a:pt x="240585" y="1439671"/>
                  </a:lnTo>
                  <a:lnTo>
                    <a:pt x="239579" y="1445745"/>
                  </a:lnTo>
                  <a:lnTo>
                    <a:pt x="238565" y="1451820"/>
                  </a:lnTo>
                  <a:lnTo>
                    <a:pt x="237542" y="1457894"/>
                  </a:lnTo>
                  <a:lnTo>
                    <a:pt x="236513" y="1463969"/>
                  </a:lnTo>
                  <a:lnTo>
                    <a:pt x="235480" y="1470044"/>
                  </a:lnTo>
                  <a:lnTo>
                    <a:pt x="234443" y="1476118"/>
                  </a:lnTo>
                  <a:lnTo>
                    <a:pt x="233402" y="1482193"/>
                  </a:lnTo>
                  <a:lnTo>
                    <a:pt x="232361" y="1488267"/>
                  </a:lnTo>
                  <a:lnTo>
                    <a:pt x="231319" y="1494342"/>
                  </a:lnTo>
                  <a:lnTo>
                    <a:pt x="230278" y="1500416"/>
                  </a:lnTo>
                  <a:lnTo>
                    <a:pt x="229240" y="1506491"/>
                  </a:lnTo>
                  <a:lnTo>
                    <a:pt x="228204" y="1512566"/>
                  </a:lnTo>
                  <a:lnTo>
                    <a:pt x="227172" y="1518640"/>
                  </a:lnTo>
                  <a:lnTo>
                    <a:pt x="226144" y="1524715"/>
                  </a:lnTo>
                  <a:lnTo>
                    <a:pt x="225122" y="1530789"/>
                  </a:lnTo>
                  <a:lnTo>
                    <a:pt x="224107" y="1536864"/>
                  </a:lnTo>
                  <a:lnTo>
                    <a:pt x="223098" y="1542938"/>
                  </a:lnTo>
                  <a:lnTo>
                    <a:pt x="222095" y="1549013"/>
                  </a:lnTo>
                  <a:lnTo>
                    <a:pt x="221100" y="1555087"/>
                  </a:lnTo>
                  <a:lnTo>
                    <a:pt x="220113" y="1561162"/>
                  </a:lnTo>
                  <a:lnTo>
                    <a:pt x="219134" y="1567237"/>
                  </a:lnTo>
                  <a:lnTo>
                    <a:pt x="218161" y="1573311"/>
                  </a:lnTo>
                  <a:lnTo>
                    <a:pt x="217196" y="1579386"/>
                  </a:lnTo>
                  <a:lnTo>
                    <a:pt x="216240" y="1585460"/>
                  </a:lnTo>
                  <a:lnTo>
                    <a:pt x="215290" y="1591535"/>
                  </a:lnTo>
                  <a:lnTo>
                    <a:pt x="214347" y="1597609"/>
                  </a:lnTo>
                  <a:lnTo>
                    <a:pt x="213410" y="1603684"/>
                  </a:lnTo>
                  <a:lnTo>
                    <a:pt x="212481" y="1609759"/>
                  </a:lnTo>
                  <a:lnTo>
                    <a:pt x="211556" y="1615833"/>
                  </a:lnTo>
                  <a:lnTo>
                    <a:pt x="210637" y="1621908"/>
                  </a:lnTo>
                  <a:lnTo>
                    <a:pt x="209722" y="1627982"/>
                  </a:lnTo>
                  <a:lnTo>
                    <a:pt x="208812" y="1634057"/>
                  </a:lnTo>
                  <a:lnTo>
                    <a:pt x="207906" y="1640131"/>
                  </a:lnTo>
                  <a:lnTo>
                    <a:pt x="207003" y="1646206"/>
                  </a:lnTo>
                  <a:lnTo>
                    <a:pt x="206103" y="1652280"/>
                  </a:lnTo>
                  <a:lnTo>
                    <a:pt x="205206" y="1658355"/>
                  </a:lnTo>
                  <a:lnTo>
                    <a:pt x="204312" y="1664430"/>
                  </a:lnTo>
                  <a:lnTo>
                    <a:pt x="203419" y="1670504"/>
                  </a:lnTo>
                  <a:lnTo>
                    <a:pt x="202528" y="1676579"/>
                  </a:lnTo>
                  <a:lnTo>
                    <a:pt x="201640" y="1682653"/>
                  </a:lnTo>
                  <a:lnTo>
                    <a:pt x="200753" y="1688728"/>
                  </a:lnTo>
                  <a:lnTo>
                    <a:pt x="199869" y="1694802"/>
                  </a:lnTo>
                  <a:lnTo>
                    <a:pt x="198985" y="1700877"/>
                  </a:lnTo>
                  <a:lnTo>
                    <a:pt x="198105" y="1706952"/>
                  </a:lnTo>
                  <a:lnTo>
                    <a:pt x="197226" y="1713026"/>
                  </a:lnTo>
                  <a:lnTo>
                    <a:pt x="196350" y="1719101"/>
                  </a:lnTo>
                  <a:lnTo>
                    <a:pt x="195477" y="1725175"/>
                  </a:lnTo>
                  <a:lnTo>
                    <a:pt x="194607" y="1731250"/>
                  </a:lnTo>
                  <a:lnTo>
                    <a:pt x="193741" y="1737324"/>
                  </a:lnTo>
                  <a:lnTo>
                    <a:pt x="192879" y="1743399"/>
                  </a:lnTo>
                  <a:lnTo>
                    <a:pt x="192021" y="1749473"/>
                  </a:lnTo>
                  <a:lnTo>
                    <a:pt x="191169" y="1755548"/>
                  </a:lnTo>
                  <a:lnTo>
                    <a:pt x="190322" y="1761623"/>
                  </a:lnTo>
                  <a:lnTo>
                    <a:pt x="189482" y="1767697"/>
                  </a:lnTo>
                  <a:lnTo>
                    <a:pt x="188647" y="1773772"/>
                  </a:lnTo>
                  <a:lnTo>
                    <a:pt x="187821" y="1779846"/>
                  </a:lnTo>
                  <a:lnTo>
                    <a:pt x="187003" y="1785921"/>
                  </a:lnTo>
                  <a:lnTo>
                    <a:pt x="186193" y="1791995"/>
                  </a:lnTo>
                  <a:lnTo>
                    <a:pt x="185390" y="1798070"/>
                  </a:lnTo>
                  <a:lnTo>
                    <a:pt x="184597" y="1804145"/>
                  </a:lnTo>
                  <a:lnTo>
                    <a:pt x="183816" y="1810219"/>
                  </a:lnTo>
                  <a:lnTo>
                    <a:pt x="183043" y="1816294"/>
                  </a:lnTo>
                  <a:lnTo>
                    <a:pt x="182280" y="1822368"/>
                  </a:lnTo>
                  <a:lnTo>
                    <a:pt x="181528" y="1828443"/>
                  </a:lnTo>
                  <a:lnTo>
                    <a:pt x="180788" y="1834517"/>
                  </a:lnTo>
                  <a:lnTo>
                    <a:pt x="180059" y="1840592"/>
                  </a:lnTo>
                  <a:lnTo>
                    <a:pt x="179340" y="1846666"/>
                  </a:lnTo>
                  <a:lnTo>
                    <a:pt x="178632" y="1852741"/>
                  </a:lnTo>
                  <a:lnTo>
                    <a:pt x="177939" y="1858816"/>
                  </a:lnTo>
                  <a:lnTo>
                    <a:pt x="177256" y="1864890"/>
                  </a:lnTo>
                  <a:lnTo>
                    <a:pt x="176583" y="1870965"/>
                  </a:lnTo>
                  <a:lnTo>
                    <a:pt x="175921" y="1877039"/>
                  </a:lnTo>
                  <a:lnTo>
                    <a:pt x="175274" y="1883114"/>
                  </a:lnTo>
                  <a:lnTo>
                    <a:pt x="174637" y="1889188"/>
                  </a:lnTo>
                  <a:lnTo>
                    <a:pt x="174010" y="1895263"/>
                  </a:lnTo>
                  <a:lnTo>
                    <a:pt x="173393" y="1901338"/>
                  </a:lnTo>
                  <a:lnTo>
                    <a:pt x="172790" y="1907412"/>
                  </a:lnTo>
                  <a:lnTo>
                    <a:pt x="172198" y="1913487"/>
                  </a:lnTo>
                  <a:lnTo>
                    <a:pt x="171614" y="1919561"/>
                  </a:lnTo>
                  <a:lnTo>
                    <a:pt x="171040" y="1925636"/>
                  </a:lnTo>
                  <a:lnTo>
                    <a:pt x="170479" y="1931710"/>
                  </a:lnTo>
                  <a:lnTo>
                    <a:pt x="169927" y="1937785"/>
                  </a:lnTo>
                  <a:lnTo>
                    <a:pt x="169383" y="1943859"/>
                  </a:lnTo>
                  <a:lnTo>
                    <a:pt x="168849" y="1949934"/>
                  </a:lnTo>
                  <a:lnTo>
                    <a:pt x="168325" y="1956009"/>
                  </a:lnTo>
                  <a:lnTo>
                    <a:pt x="167810" y="1962083"/>
                  </a:lnTo>
                  <a:lnTo>
                    <a:pt x="167303" y="1968158"/>
                  </a:lnTo>
                  <a:lnTo>
                    <a:pt x="166803" y="1974232"/>
                  </a:lnTo>
                  <a:lnTo>
                    <a:pt x="166313" y="1980307"/>
                  </a:lnTo>
                  <a:lnTo>
                    <a:pt x="165832" y="1986381"/>
                  </a:lnTo>
                  <a:lnTo>
                    <a:pt x="165358" y="1992456"/>
                  </a:lnTo>
                  <a:lnTo>
                    <a:pt x="164891" y="1998531"/>
                  </a:lnTo>
                  <a:lnTo>
                    <a:pt x="164433" y="2004605"/>
                  </a:lnTo>
                  <a:lnTo>
                    <a:pt x="163983" y="2010680"/>
                  </a:lnTo>
                  <a:lnTo>
                    <a:pt x="163540" y="2016754"/>
                  </a:lnTo>
                  <a:lnTo>
                    <a:pt x="163104" y="2022829"/>
                  </a:lnTo>
                  <a:lnTo>
                    <a:pt x="162676" y="2028903"/>
                  </a:lnTo>
                  <a:lnTo>
                    <a:pt x="162256" y="2034978"/>
                  </a:lnTo>
                  <a:lnTo>
                    <a:pt x="161843" y="2041052"/>
                  </a:lnTo>
                  <a:lnTo>
                    <a:pt x="161437" y="2047127"/>
                  </a:lnTo>
                  <a:lnTo>
                    <a:pt x="161039" y="2053202"/>
                  </a:lnTo>
                  <a:lnTo>
                    <a:pt x="160650" y="2059276"/>
                  </a:lnTo>
                  <a:lnTo>
                    <a:pt x="160267" y="2065351"/>
                  </a:lnTo>
                  <a:lnTo>
                    <a:pt x="159892" y="2071425"/>
                  </a:lnTo>
                  <a:lnTo>
                    <a:pt x="159525" y="2077500"/>
                  </a:lnTo>
                  <a:lnTo>
                    <a:pt x="159168" y="2083574"/>
                  </a:lnTo>
                  <a:lnTo>
                    <a:pt x="158818" y="2089649"/>
                  </a:lnTo>
                  <a:lnTo>
                    <a:pt x="158476" y="2095724"/>
                  </a:lnTo>
                  <a:lnTo>
                    <a:pt x="158141" y="2101798"/>
                  </a:lnTo>
                  <a:lnTo>
                    <a:pt x="157818" y="2107873"/>
                  </a:lnTo>
                  <a:lnTo>
                    <a:pt x="157503" y="2113947"/>
                  </a:lnTo>
                  <a:lnTo>
                    <a:pt x="157196" y="2120022"/>
                  </a:lnTo>
                  <a:lnTo>
                    <a:pt x="156898" y="2126096"/>
                  </a:lnTo>
                  <a:lnTo>
                    <a:pt x="156611" y="2132171"/>
                  </a:lnTo>
                  <a:lnTo>
                    <a:pt x="156333" y="2138245"/>
                  </a:lnTo>
                  <a:lnTo>
                    <a:pt x="156065" y="2144320"/>
                  </a:lnTo>
                  <a:lnTo>
                    <a:pt x="155805" y="2150395"/>
                  </a:lnTo>
                  <a:lnTo>
                    <a:pt x="155557" y="2156469"/>
                  </a:lnTo>
                  <a:lnTo>
                    <a:pt x="155319" y="2162544"/>
                  </a:lnTo>
                  <a:lnTo>
                    <a:pt x="155091" y="2168618"/>
                  </a:lnTo>
                  <a:lnTo>
                    <a:pt x="154871" y="2174693"/>
                  </a:lnTo>
                  <a:lnTo>
                    <a:pt x="154665" y="2180767"/>
                  </a:lnTo>
                  <a:lnTo>
                    <a:pt x="154468" y="2186842"/>
                  </a:lnTo>
                  <a:lnTo>
                    <a:pt x="154282" y="2192917"/>
                  </a:lnTo>
                  <a:lnTo>
                    <a:pt x="154105" y="2198991"/>
                  </a:lnTo>
                  <a:lnTo>
                    <a:pt x="153940" y="2205066"/>
                  </a:lnTo>
                  <a:lnTo>
                    <a:pt x="153786" y="2211140"/>
                  </a:lnTo>
                  <a:lnTo>
                    <a:pt x="153642" y="2217215"/>
                  </a:lnTo>
                  <a:lnTo>
                    <a:pt x="153508" y="2223289"/>
                  </a:lnTo>
                  <a:lnTo>
                    <a:pt x="153384" y="2229364"/>
                  </a:lnTo>
                  <a:lnTo>
                    <a:pt x="153273" y="2235438"/>
                  </a:lnTo>
                  <a:lnTo>
                    <a:pt x="153171" y="2241513"/>
                  </a:lnTo>
                  <a:lnTo>
                    <a:pt x="153078" y="2247588"/>
                  </a:lnTo>
                  <a:lnTo>
                    <a:pt x="152996" y="2253662"/>
                  </a:lnTo>
                  <a:lnTo>
                    <a:pt x="152925" y="2259737"/>
                  </a:lnTo>
                  <a:lnTo>
                    <a:pt x="152863" y="2265811"/>
                  </a:lnTo>
                  <a:lnTo>
                    <a:pt x="152810" y="2271886"/>
                  </a:lnTo>
                  <a:lnTo>
                    <a:pt x="152767" y="2277960"/>
                  </a:lnTo>
                  <a:lnTo>
                    <a:pt x="152734" y="2284035"/>
                  </a:lnTo>
                  <a:lnTo>
                    <a:pt x="152710" y="2290110"/>
                  </a:lnTo>
                  <a:lnTo>
                    <a:pt x="152693" y="2296184"/>
                  </a:lnTo>
                  <a:lnTo>
                    <a:pt x="152684" y="2302259"/>
                  </a:lnTo>
                  <a:lnTo>
                    <a:pt x="152686" y="2308333"/>
                  </a:lnTo>
                  <a:lnTo>
                    <a:pt x="152695" y="2314408"/>
                  </a:lnTo>
                  <a:lnTo>
                    <a:pt x="152711" y="2320482"/>
                  </a:lnTo>
                  <a:lnTo>
                    <a:pt x="152733" y="2326557"/>
                  </a:lnTo>
                  <a:lnTo>
                    <a:pt x="152764" y="2332631"/>
                  </a:lnTo>
                  <a:lnTo>
                    <a:pt x="152801" y="2338706"/>
                  </a:lnTo>
                  <a:lnTo>
                    <a:pt x="152843" y="2344781"/>
                  </a:lnTo>
                  <a:lnTo>
                    <a:pt x="152891" y="2350855"/>
                  </a:lnTo>
                  <a:lnTo>
                    <a:pt x="152945" y="2356930"/>
                  </a:lnTo>
                  <a:lnTo>
                    <a:pt x="153004" y="2363004"/>
                  </a:lnTo>
                  <a:lnTo>
                    <a:pt x="153067" y="2369079"/>
                  </a:lnTo>
                  <a:lnTo>
                    <a:pt x="153134" y="2375153"/>
                  </a:lnTo>
                  <a:lnTo>
                    <a:pt x="153206" y="2381228"/>
                  </a:lnTo>
                  <a:lnTo>
                    <a:pt x="153280" y="2387303"/>
                  </a:lnTo>
                  <a:lnTo>
                    <a:pt x="153358" y="2393377"/>
                  </a:lnTo>
                  <a:lnTo>
                    <a:pt x="153438" y="2399452"/>
                  </a:lnTo>
                  <a:lnTo>
                    <a:pt x="153520" y="2405526"/>
                  </a:lnTo>
                  <a:lnTo>
                    <a:pt x="153605" y="2411601"/>
                  </a:lnTo>
                  <a:lnTo>
                    <a:pt x="153691" y="2417675"/>
                  </a:lnTo>
                  <a:lnTo>
                    <a:pt x="153779" y="2423750"/>
                  </a:lnTo>
                  <a:lnTo>
                    <a:pt x="153867" y="2429824"/>
                  </a:lnTo>
                  <a:lnTo>
                    <a:pt x="153957" y="2435899"/>
                  </a:lnTo>
                  <a:lnTo>
                    <a:pt x="154047" y="2441974"/>
                  </a:lnTo>
                  <a:lnTo>
                    <a:pt x="154138" y="2448048"/>
                  </a:lnTo>
                  <a:lnTo>
                    <a:pt x="154230" y="2454123"/>
                  </a:lnTo>
                  <a:lnTo>
                    <a:pt x="154321" y="2460197"/>
                  </a:lnTo>
                  <a:lnTo>
                    <a:pt x="154414" y="2466272"/>
                  </a:lnTo>
                  <a:lnTo>
                    <a:pt x="154506" y="2472346"/>
                  </a:lnTo>
                  <a:lnTo>
                    <a:pt x="154599" y="2478421"/>
                  </a:lnTo>
                  <a:lnTo>
                    <a:pt x="154693" y="2484496"/>
                  </a:lnTo>
                  <a:lnTo>
                    <a:pt x="154787" y="2490570"/>
                  </a:lnTo>
                  <a:lnTo>
                    <a:pt x="154882" y="2496645"/>
                  </a:lnTo>
                  <a:lnTo>
                    <a:pt x="154977" y="2502719"/>
                  </a:lnTo>
                  <a:lnTo>
                    <a:pt x="155075" y="2508794"/>
                  </a:lnTo>
                  <a:lnTo>
                    <a:pt x="155174" y="2514868"/>
                  </a:lnTo>
                  <a:lnTo>
                    <a:pt x="155274" y="2520943"/>
                  </a:lnTo>
                  <a:lnTo>
                    <a:pt x="155377" y="2527017"/>
                  </a:lnTo>
                  <a:lnTo>
                    <a:pt x="155483" y="2533092"/>
                  </a:lnTo>
                  <a:lnTo>
                    <a:pt x="155591" y="2539167"/>
                  </a:lnTo>
                  <a:lnTo>
                    <a:pt x="155703" y="2545241"/>
                  </a:lnTo>
                  <a:lnTo>
                    <a:pt x="155817" y="2551316"/>
                  </a:lnTo>
                  <a:lnTo>
                    <a:pt x="155938" y="2557390"/>
                  </a:lnTo>
                  <a:lnTo>
                    <a:pt x="156062" y="2563465"/>
                  </a:lnTo>
                  <a:lnTo>
                    <a:pt x="156191" y="2569539"/>
                  </a:lnTo>
                  <a:lnTo>
                    <a:pt x="156325" y="2575614"/>
                  </a:lnTo>
                  <a:lnTo>
                    <a:pt x="156466" y="2581689"/>
                  </a:lnTo>
                  <a:lnTo>
                    <a:pt x="156614" y="2587763"/>
                  </a:lnTo>
                  <a:lnTo>
                    <a:pt x="156768" y="2593838"/>
                  </a:lnTo>
                  <a:lnTo>
                    <a:pt x="156928" y="2599912"/>
                  </a:lnTo>
                  <a:lnTo>
                    <a:pt x="157099" y="2605987"/>
                  </a:lnTo>
                  <a:lnTo>
                    <a:pt x="157277" y="2612061"/>
                  </a:lnTo>
                  <a:lnTo>
                    <a:pt x="157464" y="2618136"/>
                  </a:lnTo>
                  <a:lnTo>
                    <a:pt x="157659" y="2624210"/>
                  </a:lnTo>
                  <a:lnTo>
                    <a:pt x="157866" y="2630285"/>
                  </a:lnTo>
                  <a:lnTo>
                    <a:pt x="158084" y="2636360"/>
                  </a:lnTo>
                  <a:lnTo>
                    <a:pt x="158312" y="2642434"/>
                  </a:lnTo>
                  <a:lnTo>
                    <a:pt x="158551" y="2648509"/>
                  </a:lnTo>
                  <a:lnTo>
                    <a:pt x="158804" y="2654583"/>
                  </a:lnTo>
                  <a:lnTo>
                    <a:pt x="159071" y="2660658"/>
                  </a:lnTo>
                  <a:lnTo>
                    <a:pt x="159352" y="2666732"/>
                  </a:lnTo>
                  <a:lnTo>
                    <a:pt x="159645" y="2672807"/>
                  </a:lnTo>
                  <a:lnTo>
                    <a:pt x="159955" y="2678882"/>
                  </a:lnTo>
                  <a:lnTo>
                    <a:pt x="160285" y="2684956"/>
                  </a:lnTo>
                  <a:lnTo>
                    <a:pt x="160630" y="2691031"/>
                  </a:lnTo>
                  <a:lnTo>
                    <a:pt x="160992" y="2697105"/>
                  </a:lnTo>
                  <a:lnTo>
                    <a:pt x="161374" y="2703180"/>
                  </a:lnTo>
                  <a:lnTo>
                    <a:pt x="161780" y="2709254"/>
                  </a:lnTo>
                  <a:lnTo>
                    <a:pt x="162206" y="2715329"/>
                  </a:lnTo>
                  <a:lnTo>
                    <a:pt x="162652" y="2721403"/>
                  </a:lnTo>
                  <a:lnTo>
                    <a:pt x="163121" y="2727478"/>
                  </a:lnTo>
                  <a:lnTo>
                    <a:pt x="163622" y="2733553"/>
                  </a:lnTo>
                  <a:lnTo>
                    <a:pt x="164145" y="2739627"/>
                  </a:lnTo>
                  <a:lnTo>
                    <a:pt x="164693" y="2745702"/>
                  </a:lnTo>
                  <a:lnTo>
                    <a:pt x="165268" y="2751776"/>
                  </a:lnTo>
                  <a:lnTo>
                    <a:pt x="165879" y="2757851"/>
                  </a:lnTo>
                  <a:lnTo>
                    <a:pt x="166517" y="2763925"/>
                  </a:lnTo>
                  <a:lnTo>
                    <a:pt x="167182" y="2770000"/>
                  </a:lnTo>
                  <a:lnTo>
                    <a:pt x="167875" y="2776075"/>
                  </a:lnTo>
                  <a:lnTo>
                    <a:pt x="168608" y="2782149"/>
                  </a:lnTo>
                  <a:lnTo>
                    <a:pt x="169370" y="2788224"/>
                  </a:lnTo>
                  <a:lnTo>
                    <a:pt x="170160" y="2794298"/>
                  </a:lnTo>
                  <a:lnTo>
                    <a:pt x="170978" y="2800373"/>
                  </a:lnTo>
                  <a:lnTo>
                    <a:pt x="171834" y="2806447"/>
                  </a:lnTo>
                  <a:lnTo>
                    <a:pt x="172718" y="2812522"/>
                  </a:lnTo>
                  <a:lnTo>
                    <a:pt x="173626" y="2818596"/>
                  </a:lnTo>
                  <a:lnTo>
                    <a:pt x="174559" y="2824671"/>
                  </a:lnTo>
                  <a:lnTo>
                    <a:pt x="175522" y="2830746"/>
                  </a:lnTo>
                  <a:lnTo>
                    <a:pt x="176507" y="2836820"/>
                  </a:lnTo>
                  <a:lnTo>
                    <a:pt x="177508" y="2842895"/>
                  </a:lnTo>
                  <a:lnTo>
                    <a:pt x="178525" y="2848969"/>
                  </a:lnTo>
                  <a:lnTo>
                    <a:pt x="179558" y="2855044"/>
                  </a:lnTo>
                  <a:lnTo>
                    <a:pt x="180600" y="2861118"/>
                  </a:lnTo>
                  <a:lnTo>
                    <a:pt x="181645" y="2867193"/>
                  </a:lnTo>
                  <a:lnTo>
                    <a:pt x="182691" y="2873268"/>
                  </a:lnTo>
                  <a:lnTo>
                    <a:pt x="183734" y="2879342"/>
                  </a:lnTo>
                  <a:lnTo>
                    <a:pt x="184765" y="2885417"/>
                  </a:lnTo>
                  <a:lnTo>
                    <a:pt x="185782" y="2891491"/>
                  </a:lnTo>
                  <a:lnTo>
                    <a:pt x="186781" y="2897566"/>
                  </a:lnTo>
                  <a:lnTo>
                    <a:pt x="187752" y="2903640"/>
                  </a:lnTo>
                  <a:lnTo>
                    <a:pt x="188686" y="2909715"/>
                  </a:lnTo>
                  <a:lnTo>
                    <a:pt x="189584" y="2915789"/>
                  </a:lnTo>
                  <a:lnTo>
                    <a:pt x="190442" y="2921864"/>
                  </a:lnTo>
                  <a:lnTo>
                    <a:pt x="191250" y="2927939"/>
                  </a:lnTo>
                  <a:lnTo>
                    <a:pt x="191989" y="2934013"/>
                  </a:lnTo>
                  <a:lnTo>
                    <a:pt x="192672" y="2940088"/>
                  </a:lnTo>
                  <a:lnTo>
                    <a:pt x="193293" y="2946162"/>
                  </a:lnTo>
                  <a:lnTo>
                    <a:pt x="193843" y="2952237"/>
                  </a:lnTo>
                  <a:lnTo>
                    <a:pt x="194295" y="2958311"/>
                  </a:lnTo>
                  <a:lnTo>
                    <a:pt x="194672" y="2964386"/>
                  </a:lnTo>
                  <a:lnTo>
                    <a:pt x="194970" y="2970461"/>
                  </a:lnTo>
                  <a:lnTo>
                    <a:pt x="195183" y="2976535"/>
                  </a:lnTo>
                  <a:lnTo>
                    <a:pt x="195275" y="2982610"/>
                  </a:lnTo>
                  <a:lnTo>
                    <a:pt x="195278" y="2988684"/>
                  </a:lnTo>
                  <a:lnTo>
                    <a:pt x="195193" y="2994759"/>
                  </a:lnTo>
                  <a:lnTo>
                    <a:pt x="195017" y="3000833"/>
                  </a:lnTo>
                  <a:lnTo>
                    <a:pt x="194706" y="3006908"/>
                  </a:lnTo>
                  <a:lnTo>
                    <a:pt x="194304" y="3012982"/>
                  </a:lnTo>
                  <a:lnTo>
                    <a:pt x="193810" y="3019057"/>
                  </a:lnTo>
                  <a:lnTo>
                    <a:pt x="193227" y="3025132"/>
                  </a:lnTo>
                  <a:lnTo>
                    <a:pt x="192518" y="3031206"/>
                  </a:lnTo>
                  <a:lnTo>
                    <a:pt x="191719" y="3037281"/>
                  </a:lnTo>
                  <a:lnTo>
                    <a:pt x="190837" y="3043355"/>
                  </a:lnTo>
                  <a:lnTo>
                    <a:pt x="189875" y="3049430"/>
                  </a:lnTo>
                  <a:lnTo>
                    <a:pt x="188808" y="3055504"/>
                  </a:lnTo>
                  <a:lnTo>
                    <a:pt x="187663" y="3061579"/>
                  </a:lnTo>
                  <a:lnTo>
                    <a:pt x="186452" y="3067654"/>
                  </a:lnTo>
                  <a:lnTo>
                    <a:pt x="185178" y="3073728"/>
                  </a:lnTo>
                  <a:lnTo>
                    <a:pt x="183830" y="3079803"/>
                  </a:lnTo>
                  <a:lnTo>
                    <a:pt x="182424" y="3085877"/>
                  </a:lnTo>
                  <a:lnTo>
                    <a:pt x="180975" y="3091952"/>
                  </a:lnTo>
                  <a:lnTo>
                    <a:pt x="179486" y="3098026"/>
                  </a:lnTo>
                  <a:lnTo>
                    <a:pt x="177956" y="3104101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8" name="pg40">
              <a:extLst>
                <a:ext uri="{FF2B5EF4-FFF2-40B4-BE49-F238E27FC236}">
                  <a16:creationId xmlns:a16="http://schemas.microsoft.com/office/drawing/2014/main" id="{C2E7DD27-C067-0E07-9F0A-8520F7E736A3}"/>
                </a:ext>
              </a:extLst>
            </p:cNvPr>
            <p:cNvSpPr/>
            <p:nvPr/>
          </p:nvSpPr>
          <p:spPr>
            <a:xfrm>
              <a:off x="10079054" y="3496590"/>
              <a:ext cx="199681" cy="3538115"/>
            </a:xfrm>
            <a:custGeom>
              <a:avLst/>
              <a:gdLst/>
              <a:ahLst/>
              <a:cxnLst/>
              <a:rect l="0" t="0" r="0" b="0"/>
              <a:pathLst>
                <a:path w="199681" h="3538115">
                  <a:moveTo>
                    <a:pt x="96780" y="3538115"/>
                  </a:moveTo>
                  <a:lnTo>
                    <a:pt x="96288" y="3531191"/>
                  </a:lnTo>
                  <a:lnTo>
                    <a:pt x="95738" y="3524267"/>
                  </a:lnTo>
                  <a:lnTo>
                    <a:pt x="95127" y="3517343"/>
                  </a:lnTo>
                  <a:lnTo>
                    <a:pt x="94452" y="3510419"/>
                  </a:lnTo>
                  <a:lnTo>
                    <a:pt x="93694" y="3503496"/>
                  </a:lnTo>
                  <a:lnTo>
                    <a:pt x="92864" y="3496572"/>
                  </a:lnTo>
                  <a:lnTo>
                    <a:pt x="91959" y="3489648"/>
                  </a:lnTo>
                  <a:lnTo>
                    <a:pt x="90981" y="3482724"/>
                  </a:lnTo>
                  <a:lnTo>
                    <a:pt x="89926" y="3475800"/>
                  </a:lnTo>
                  <a:lnTo>
                    <a:pt x="88796" y="3468876"/>
                  </a:lnTo>
                  <a:lnTo>
                    <a:pt x="87581" y="3461952"/>
                  </a:lnTo>
                  <a:lnTo>
                    <a:pt x="86285" y="3455028"/>
                  </a:lnTo>
                  <a:lnTo>
                    <a:pt x="84920" y="3448104"/>
                  </a:lnTo>
                  <a:lnTo>
                    <a:pt x="83487" y="3441180"/>
                  </a:lnTo>
                  <a:lnTo>
                    <a:pt x="81992" y="3434257"/>
                  </a:lnTo>
                  <a:lnTo>
                    <a:pt x="80439" y="3427333"/>
                  </a:lnTo>
                  <a:lnTo>
                    <a:pt x="78831" y="3420409"/>
                  </a:lnTo>
                  <a:lnTo>
                    <a:pt x="77173" y="3413485"/>
                  </a:lnTo>
                  <a:lnTo>
                    <a:pt x="75483" y="3406561"/>
                  </a:lnTo>
                  <a:lnTo>
                    <a:pt x="73767" y="3399637"/>
                  </a:lnTo>
                  <a:lnTo>
                    <a:pt x="72036" y="3392713"/>
                  </a:lnTo>
                  <a:lnTo>
                    <a:pt x="70300" y="3385789"/>
                  </a:lnTo>
                  <a:lnTo>
                    <a:pt x="68567" y="3378865"/>
                  </a:lnTo>
                  <a:lnTo>
                    <a:pt x="66857" y="3371941"/>
                  </a:lnTo>
                  <a:lnTo>
                    <a:pt x="65179" y="3365017"/>
                  </a:lnTo>
                  <a:lnTo>
                    <a:pt x="63545" y="3358094"/>
                  </a:lnTo>
                  <a:lnTo>
                    <a:pt x="61965" y="3351170"/>
                  </a:lnTo>
                  <a:lnTo>
                    <a:pt x="60450" y="3344246"/>
                  </a:lnTo>
                  <a:lnTo>
                    <a:pt x="59011" y="3337322"/>
                  </a:lnTo>
                  <a:lnTo>
                    <a:pt x="57677" y="3330398"/>
                  </a:lnTo>
                  <a:lnTo>
                    <a:pt x="56449" y="3323474"/>
                  </a:lnTo>
                  <a:lnTo>
                    <a:pt x="55333" y="3316550"/>
                  </a:lnTo>
                  <a:lnTo>
                    <a:pt x="54334" y="3309626"/>
                  </a:lnTo>
                  <a:lnTo>
                    <a:pt x="53460" y="3302702"/>
                  </a:lnTo>
                  <a:lnTo>
                    <a:pt x="52716" y="3295778"/>
                  </a:lnTo>
                  <a:lnTo>
                    <a:pt x="52123" y="3288855"/>
                  </a:lnTo>
                  <a:lnTo>
                    <a:pt x="51686" y="3281931"/>
                  </a:lnTo>
                  <a:lnTo>
                    <a:pt x="51390" y="3275007"/>
                  </a:lnTo>
                  <a:lnTo>
                    <a:pt x="51233" y="3268083"/>
                  </a:lnTo>
                  <a:lnTo>
                    <a:pt x="51213" y="3261159"/>
                  </a:lnTo>
                  <a:lnTo>
                    <a:pt x="51327" y="3254235"/>
                  </a:lnTo>
                  <a:lnTo>
                    <a:pt x="51575" y="3247311"/>
                  </a:lnTo>
                  <a:lnTo>
                    <a:pt x="51967" y="3240387"/>
                  </a:lnTo>
                  <a:lnTo>
                    <a:pt x="52468" y="3233463"/>
                  </a:lnTo>
                  <a:lnTo>
                    <a:pt x="53070" y="3226539"/>
                  </a:lnTo>
                  <a:lnTo>
                    <a:pt x="53762" y="3219615"/>
                  </a:lnTo>
                  <a:lnTo>
                    <a:pt x="54533" y="3212692"/>
                  </a:lnTo>
                  <a:lnTo>
                    <a:pt x="55372" y="3205768"/>
                  </a:lnTo>
                  <a:lnTo>
                    <a:pt x="56275" y="3198844"/>
                  </a:lnTo>
                  <a:lnTo>
                    <a:pt x="57215" y="3191920"/>
                  </a:lnTo>
                  <a:lnTo>
                    <a:pt x="58180" y="3184996"/>
                  </a:lnTo>
                  <a:lnTo>
                    <a:pt x="59158" y="3178072"/>
                  </a:lnTo>
                  <a:lnTo>
                    <a:pt x="60138" y="3171148"/>
                  </a:lnTo>
                  <a:lnTo>
                    <a:pt x="61110" y="3164224"/>
                  </a:lnTo>
                  <a:lnTo>
                    <a:pt x="62058" y="3157300"/>
                  </a:lnTo>
                  <a:lnTo>
                    <a:pt x="62973" y="3150376"/>
                  </a:lnTo>
                  <a:lnTo>
                    <a:pt x="63848" y="3143453"/>
                  </a:lnTo>
                  <a:lnTo>
                    <a:pt x="64678" y="3136529"/>
                  </a:lnTo>
                  <a:lnTo>
                    <a:pt x="65458" y="3129605"/>
                  </a:lnTo>
                  <a:lnTo>
                    <a:pt x="66183" y="3122681"/>
                  </a:lnTo>
                  <a:lnTo>
                    <a:pt x="66845" y="3115757"/>
                  </a:lnTo>
                  <a:lnTo>
                    <a:pt x="67437" y="3108833"/>
                  </a:lnTo>
                  <a:lnTo>
                    <a:pt x="67967" y="3101909"/>
                  </a:lnTo>
                  <a:lnTo>
                    <a:pt x="68436" y="3094985"/>
                  </a:lnTo>
                  <a:lnTo>
                    <a:pt x="68844" y="3088061"/>
                  </a:lnTo>
                  <a:lnTo>
                    <a:pt x="69193" y="3081137"/>
                  </a:lnTo>
                  <a:lnTo>
                    <a:pt x="69484" y="3074213"/>
                  </a:lnTo>
                  <a:lnTo>
                    <a:pt x="69708" y="3067290"/>
                  </a:lnTo>
                  <a:lnTo>
                    <a:pt x="69881" y="3060366"/>
                  </a:lnTo>
                  <a:lnTo>
                    <a:pt x="70006" y="3053442"/>
                  </a:lnTo>
                  <a:lnTo>
                    <a:pt x="70087" y="3046518"/>
                  </a:lnTo>
                  <a:lnTo>
                    <a:pt x="70126" y="3039594"/>
                  </a:lnTo>
                  <a:lnTo>
                    <a:pt x="70127" y="3032670"/>
                  </a:lnTo>
                  <a:lnTo>
                    <a:pt x="70088" y="3025746"/>
                  </a:lnTo>
                  <a:lnTo>
                    <a:pt x="70017" y="3018822"/>
                  </a:lnTo>
                  <a:lnTo>
                    <a:pt x="69920" y="3011898"/>
                  </a:lnTo>
                  <a:lnTo>
                    <a:pt x="69798" y="3004974"/>
                  </a:lnTo>
                  <a:lnTo>
                    <a:pt x="69655" y="2998050"/>
                  </a:lnTo>
                  <a:lnTo>
                    <a:pt x="69492" y="2991127"/>
                  </a:lnTo>
                  <a:lnTo>
                    <a:pt x="69312" y="2984203"/>
                  </a:lnTo>
                  <a:lnTo>
                    <a:pt x="69115" y="2977279"/>
                  </a:lnTo>
                  <a:lnTo>
                    <a:pt x="68907" y="2970355"/>
                  </a:lnTo>
                  <a:lnTo>
                    <a:pt x="68687" y="2963431"/>
                  </a:lnTo>
                  <a:lnTo>
                    <a:pt x="68458" y="2956507"/>
                  </a:lnTo>
                  <a:lnTo>
                    <a:pt x="68221" y="2949583"/>
                  </a:lnTo>
                  <a:lnTo>
                    <a:pt x="67975" y="2942659"/>
                  </a:lnTo>
                  <a:lnTo>
                    <a:pt x="67720" y="2935735"/>
                  </a:lnTo>
                  <a:lnTo>
                    <a:pt x="67459" y="2928811"/>
                  </a:lnTo>
                  <a:lnTo>
                    <a:pt x="67190" y="2921888"/>
                  </a:lnTo>
                  <a:lnTo>
                    <a:pt x="66915" y="2914964"/>
                  </a:lnTo>
                  <a:lnTo>
                    <a:pt x="66633" y="2908040"/>
                  </a:lnTo>
                  <a:lnTo>
                    <a:pt x="66343" y="2901116"/>
                  </a:lnTo>
                  <a:lnTo>
                    <a:pt x="66045" y="2894192"/>
                  </a:lnTo>
                  <a:lnTo>
                    <a:pt x="65738" y="2887268"/>
                  </a:lnTo>
                  <a:lnTo>
                    <a:pt x="65423" y="2880344"/>
                  </a:lnTo>
                  <a:lnTo>
                    <a:pt x="65100" y="2873420"/>
                  </a:lnTo>
                  <a:lnTo>
                    <a:pt x="64769" y="2866496"/>
                  </a:lnTo>
                  <a:lnTo>
                    <a:pt x="64429" y="2859572"/>
                  </a:lnTo>
                  <a:lnTo>
                    <a:pt x="64081" y="2852648"/>
                  </a:lnTo>
                  <a:lnTo>
                    <a:pt x="63724" y="2845725"/>
                  </a:lnTo>
                  <a:lnTo>
                    <a:pt x="63360" y="2838801"/>
                  </a:lnTo>
                  <a:lnTo>
                    <a:pt x="62990" y="2831877"/>
                  </a:lnTo>
                  <a:lnTo>
                    <a:pt x="62614" y="2824953"/>
                  </a:lnTo>
                  <a:lnTo>
                    <a:pt x="62233" y="2818029"/>
                  </a:lnTo>
                  <a:lnTo>
                    <a:pt x="61847" y="2811105"/>
                  </a:lnTo>
                  <a:lnTo>
                    <a:pt x="61459" y="2804181"/>
                  </a:lnTo>
                  <a:lnTo>
                    <a:pt x="61069" y="2797257"/>
                  </a:lnTo>
                  <a:lnTo>
                    <a:pt x="60678" y="2790333"/>
                  </a:lnTo>
                  <a:lnTo>
                    <a:pt x="60287" y="2783409"/>
                  </a:lnTo>
                  <a:lnTo>
                    <a:pt x="59896" y="2776486"/>
                  </a:lnTo>
                  <a:lnTo>
                    <a:pt x="59507" y="2769562"/>
                  </a:lnTo>
                  <a:lnTo>
                    <a:pt x="59120" y="2762638"/>
                  </a:lnTo>
                  <a:lnTo>
                    <a:pt x="58735" y="2755714"/>
                  </a:lnTo>
                  <a:lnTo>
                    <a:pt x="58351" y="2748790"/>
                  </a:lnTo>
                  <a:lnTo>
                    <a:pt x="57969" y="2741866"/>
                  </a:lnTo>
                  <a:lnTo>
                    <a:pt x="57588" y="2734942"/>
                  </a:lnTo>
                  <a:lnTo>
                    <a:pt x="57207" y="2728018"/>
                  </a:lnTo>
                  <a:lnTo>
                    <a:pt x="56825" y="2721094"/>
                  </a:lnTo>
                  <a:lnTo>
                    <a:pt x="56440" y="2714170"/>
                  </a:lnTo>
                  <a:lnTo>
                    <a:pt x="56051" y="2707246"/>
                  </a:lnTo>
                  <a:lnTo>
                    <a:pt x="55657" y="2700323"/>
                  </a:lnTo>
                  <a:lnTo>
                    <a:pt x="55256" y="2693399"/>
                  </a:lnTo>
                  <a:lnTo>
                    <a:pt x="54848" y="2686475"/>
                  </a:lnTo>
                  <a:lnTo>
                    <a:pt x="54429" y="2679551"/>
                  </a:lnTo>
                  <a:lnTo>
                    <a:pt x="53997" y="2672627"/>
                  </a:lnTo>
                  <a:lnTo>
                    <a:pt x="53554" y="2665703"/>
                  </a:lnTo>
                  <a:lnTo>
                    <a:pt x="53097" y="2658779"/>
                  </a:lnTo>
                  <a:lnTo>
                    <a:pt x="52627" y="2651855"/>
                  </a:lnTo>
                  <a:lnTo>
                    <a:pt x="52142" y="2644931"/>
                  </a:lnTo>
                  <a:lnTo>
                    <a:pt x="51643" y="2638007"/>
                  </a:lnTo>
                  <a:lnTo>
                    <a:pt x="51128" y="2631084"/>
                  </a:lnTo>
                  <a:lnTo>
                    <a:pt x="50600" y="2624160"/>
                  </a:lnTo>
                  <a:lnTo>
                    <a:pt x="50059" y="2617236"/>
                  </a:lnTo>
                  <a:lnTo>
                    <a:pt x="49507" y="2610312"/>
                  </a:lnTo>
                  <a:lnTo>
                    <a:pt x="48946" y="2603388"/>
                  </a:lnTo>
                  <a:lnTo>
                    <a:pt x="48377" y="2596464"/>
                  </a:lnTo>
                  <a:lnTo>
                    <a:pt x="47799" y="2589540"/>
                  </a:lnTo>
                  <a:lnTo>
                    <a:pt x="47218" y="2582616"/>
                  </a:lnTo>
                  <a:lnTo>
                    <a:pt x="46635" y="2575692"/>
                  </a:lnTo>
                  <a:lnTo>
                    <a:pt x="46051" y="2568768"/>
                  </a:lnTo>
                  <a:lnTo>
                    <a:pt x="45468" y="2561844"/>
                  </a:lnTo>
                  <a:lnTo>
                    <a:pt x="44887" y="2554921"/>
                  </a:lnTo>
                  <a:lnTo>
                    <a:pt x="44311" y="2547997"/>
                  </a:lnTo>
                  <a:lnTo>
                    <a:pt x="43740" y="2541073"/>
                  </a:lnTo>
                  <a:lnTo>
                    <a:pt x="43176" y="2534149"/>
                  </a:lnTo>
                  <a:lnTo>
                    <a:pt x="42617" y="2527225"/>
                  </a:lnTo>
                  <a:lnTo>
                    <a:pt x="42065" y="2520301"/>
                  </a:lnTo>
                  <a:lnTo>
                    <a:pt x="41520" y="2513377"/>
                  </a:lnTo>
                  <a:lnTo>
                    <a:pt x="40980" y="2506453"/>
                  </a:lnTo>
                  <a:lnTo>
                    <a:pt x="40445" y="2499529"/>
                  </a:lnTo>
                  <a:lnTo>
                    <a:pt x="39914" y="2492605"/>
                  </a:lnTo>
                  <a:lnTo>
                    <a:pt x="39385" y="2485682"/>
                  </a:lnTo>
                  <a:lnTo>
                    <a:pt x="38857" y="2478758"/>
                  </a:lnTo>
                  <a:lnTo>
                    <a:pt x="38327" y="2471834"/>
                  </a:lnTo>
                  <a:lnTo>
                    <a:pt x="37795" y="2464910"/>
                  </a:lnTo>
                  <a:lnTo>
                    <a:pt x="37257" y="2457986"/>
                  </a:lnTo>
                  <a:lnTo>
                    <a:pt x="36713" y="2451062"/>
                  </a:lnTo>
                  <a:lnTo>
                    <a:pt x="36160" y="2444138"/>
                  </a:lnTo>
                  <a:lnTo>
                    <a:pt x="35599" y="2437214"/>
                  </a:lnTo>
                  <a:lnTo>
                    <a:pt x="35026" y="2430290"/>
                  </a:lnTo>
                  <a:lnTo>
                    <a:pt x="34443" y="2423366"/>
                  </a:lnTo>
                  <a:lnTo>
                    <a:pt x="33845" y="2416442"/>
                  </a:lnTo>
                  <a:lnTo>
                    <a:pt x="33234" y="2409519"/>
                  </a:lnTo>
                  <a:lnTo>
                    <a:pt x="32610" y="2402595"/>
                  </a:lnTo>
                  <a:lnTo>
                    <a:pt x="31974" y="2395671"/>
                  </a:lnTo>
                  <a:lnTo>
                    <a:pt x="31326" y="2388747"/>
                  </a:lnTo>
                  <a:lnTo>
                    <a:pt x="30668" y="2381823"/>
                  </a:lnTo>
                  <a:lnTo>
                    <a:pt x="29998" y="2374899"/>
                  </a:lnTo>
                  <a:lnTo>
                    <a:pt x="29320" y="2367975"/>
                  </a:lnTo>
                  <a:lnTo>
                    <a:pt x="28635" y="2361051"/>
                  </a:lnTo>
                  <a:lnTo>
                    <a:pt x="27946" y="2354127"/>
                  </a:lnTo>
                  <a:lnTo>
                    <a:pt x="27255" y="2347203"/>
                  </a:lnTo>
                  <a:lnTo>
                    <a:pt x="26562" y="2340279"/>
                  </a:lnTo>
                  <a:lnTo>
                    <a:pt x="25870" y="2333356"/>
                  </a:lnTo>
                  <a:lnTo>
                    <a:pt x="25183" y="2326432"/>
                  </a:lnTo>
                  <a:lnTo>
                    <a:pt x="24503" y="2319508"/>
                  </a:lnTo>
                  <a:lnTo>
                    <a:pt x="23830" y="2312584"/>
                  </a:lnTo>
                  <a:lnTo>
                    <a:pt x="23167" y="2305660"/>
                  </a:lnTo>
                  <a:lnTo>
                    <a:pt x="22516" y="2298736"/>
                  </a:lnTo>
                  <a:lnTo>
                    <a:pt x="21878" y="2291812"/>
                  </a:lnTo>
                  <a:lnTo>
                    <a:pt x="21258" y="2284888"/>
                  </a:lnTo>
                  <a:lnTo>
                    <a:pt x="20656" y="2277964"/>
                  </a:lnTo>
                  <a:lnTo>
                    <a:pt x="20071" y="2271040"/>
                  </a:lnTo>
                  <a:lnTo>
                    <a:pt x="19505" y="2264117"/>
                  </a:lnTo>
                  <a:lnTo>
                    <a:pt x="18959" y="2257193"/>
                  </a:lnTo>
                  <a:lnTo>
                    <a:pt x="18432" y="2250269"/>
                  </a:lnTo>
                  <a:lnTo>
                    <a:pt x="17929" y="2243345"/>
                  </a:lnTo>
                  <a:lnTo>
                    <a:pt x="17449" y="2236421"/>
                  </a:lnTo>
                  <a:lnTo>
                    <a:pt x="16989" y="2229497"/>
                  </a:lnTo>
                  <a:lnTo>
                    <a:pt x="16549" y="2222573"/>
                  </a:lnTo>
                  <a:lnTo>
                    <a:pt x="16129" y="2215649"/>
                  </a:lnTo>
                  <a:lnTo>
                    <a:pt x="15729" y="2208725"/>
                  </a:lnTo>
                  <a:lnTo>
                    <a:pt x="15348" y="2201801"/>
                  </a:lnTo>
                  <a:lnTo>
                    <a:pt x="14987" y="2194877"/>
                  </a:lnTo>
                  <a:lnTo>
                    <a:pt x="14641" y="2187954"/>
                  </a:lnTo>
                  <a:lnTo>
                    <a:pt x="14310" y="2181030"/>
                  </a:lnTo>
                  <a:lnTo>
                    <a:pt x="13991" y="2174106"/>
                  </a:lnTo>
                  <a:lnTo>
                    <a:pt x="13683" y="2167182"/>
                  </a:lnTo>
                  <a:lnTo>
                    <a:pt x="13385" y="2160258"/>
                  </a:lnTo>
                  <a:lnTo>
                    <a:pt x="13096" y="2153334"/>
                  </a:lnTo>
                  <a:lnTo>
                    <a:pt x="12811" y="2146410"/>
                  </a:lnTo>
                  <a:lnTo>
                    <a:pt x="12529" y="2139486"/>
                  </a:lnTo>
                  <a:lnTo>
                    <a:pt x="12249" y="2132562"/>
                  </a:lnTo>
                  <a:lnTo>
                    <a:pt x="11967" y="2125638"/>
                  </a:lnTo>
                  <a:lnTo>
                    <a:pt x="11684" y="2118715"/>
                  </a:lnTo>
                  <a:lnTo>
                    <a:pt x="11395" y="2111791"/>
                  </a:lnTo>
                  <a:lnTo>
                    <a:pt x="11099" y="2104867"/>
                  </a:lnTo>
                  <a:lnTo>
                    <a:pt x="10795" y="2097943"/>
                  </a:lnTo>
                  <a:lnTo>
                    <a:pt x="10483" y="2091019"/>
                  </a:lnTo>
                  <a:lnTo>
                    <a:pt x="10160" y="2084095"/>
                  </a:lnTo>
                  <a:lnTo>
                    <a:pt x="9827" y="2077171"/>
                  </a:lnTo>
                  <a:lnTo>
                    <a:pt x="9482" y="2070247"/>
                  </a:lnTo>
                  <a:lnTo>
                    <a:pt x="9124" y="2063323"/>
                  </a:lnTo>
                  <a:lnTo>
                    <a:pt x="8755" y="2056399"/>
                  </a:lnTo>
                  <a:lnTo>
                    <a:pt x="8375" y="2049475"/>
                  </a:lnTo>
                  <a:lnTo>
                    <a:pt x="7986" y="2042552"/>
                  </a:lnTo>
                  <a:lnTo>
                    <a:pt x="7587" y="2035628"/>
                  </a:lnTo>
                  <a:lnTo>
                    <a:pt x="7181" y="2028704"/>
                  </a:lnTo>
                  <a:lnTo>
                    <a:pt x="6768" y="2021780"/>
                  </a:lnTo>
                  <a:lnTo>
                    <a:pt x="6352" y="2014856"/>
                  </a:lnTo>
                  <a:lnTo>
                    <a:pt x="5934" y="2007932"/>
                  </a:lnTo>
                  <a:lnTo>
                    <a:pt x="5518" y="2001008"/>
                  </a:lnTo>
                  <a:lnTo>
                    <a:pt x="5104" y="1994084"/>
                  </a:lnTo>
                  <a:lnTo>
                    <a:pt x="4696" y="1987160"/>
                  </a:lnTo>
                  <a:lnTo>
                    <a:pt x="4298" y="1980236"/>
                  </a:lnTo>
                  <a:lnTo>
                    <a:pt x="3911" y="1973313"/>
                  </a:lnTo>
                  <a:lnTo>
                    <a:pt x="3538" y="1966389"/>
                  </a:lnTo>
                  <a:lnTo>
                    <a:pt x="3181" y="1959465"/>
                  </a:lnTo>
                  <a:lnTo>
                    <a:pt x="2840" y="1952541"/>
                  </a:lnTo>
                  <a:lnTo>
                    <a:pt x="2518" y="1945617"/>
                  </a:lnTo>
                  <a:lnTo>
                    <a:pt x="2220" y="1938693"/>
                  </a:lnTo>
                  <a:lnTo>
                    <a:pt x="1944" y="1931769"/>
                  </a:lnTo>
                  <a:lnTo>
                    <a:pt x="1690" y="1924845"/>
                  </a:lnTo>
                  <a:lnTo>
                    <a:pt x="1458" y="1917921"/>
                  </a:lnTo>
                  <a:lnTo>
                    <a:pt x="1247" y="1910997"/>
                  </a:lnTo>
                  <a:lnTo>
                    <a:pt x="1057" y="1904073"/>
                  </a:lnTo>
                  <a:lnTo>
                    <a:pt x="889" y="1897150"/>
                  </a:lnTo>
                  <a:lnTo>
                    <a:pt x="743" y="1890226"/>
                  </a:lnTo>
                  <a:lnTo>
                    <a:pt x="614" y="1883302"/>
                  </a:lnTo>
                  <a:lnTo>
                    <a:pt x="502" y="1876378"/>
                  </a:lnTo>
                  <a:lnTo>
                    <a:pt x="403" y="1869454"/>
                  </a:lnTo>
                  <a:lnTo>
                    <a:pt x="319" y="1862530"/>
                  </a:lnTo>
                  <a:lnTo>
                    <a:pt x="246" y="1855606"/>
                  </a:lnTo>
                  <a:lnTo>
                    <a:pt x="186" y="1848682"/>
                  </a:lnTo>
                  <a:lnTo>
                    <a:pt x="135" y="1841758"/>
                  </a:lnTo>
                  <a:lnTo>
                    <a:pt x="93" y="1834834"/>
                  </a:lnTo>
                  <a:lnTo>
                    <a:pt x="58" y="1827910"/>
                  </a:lnTo>
                  <a:lnTo>
                    <a:pt x="31" y="1820987"/>
                  </a:lnTo>
                  <a:lnTo>
                    <a:pt x="12" y="1814063"/>
                  </a:lnTo>
                  <a:lnTo>
                    <a:pt x="1" y="1807139"/>
                  </a:lnTo>
                  <a:lnTo>
                    <a:pt x="0" y="1800215"/>
                  </a:lnTo>
                  <a:lnTo>
                    <a:pt x="6" y="1793291"/>
                  </a:lnTo>
                  <a:lnTo>
                    <a:pt x="22" y="1786367"/>
                  </a:lnTo>
                  <a:lnTo>
                    <a:pt x="47" y="1779443"/>
                  </a:lnTo>
                  <a:lnTo>
                    <a:pt x="83" y="1772519"/>
                  </a:lnTo>
                  <a:lnTo>
                    <a:pt x="130" y="1765595"/>
                  </a:lnTo>
                  <a:lnTo>
                    <a:pt x="190" y="1758671"/>
                  </a:lnTo>
                  <a:lnTo>
                    <a:pt x="260" y="1751748"/>
                  </a:lnTo>
                  <a:lnTo>
                    <a:pt x="341" y="1744824"/>
                  </a:lnTo>
                  <a:lnTo>
                    <a:pt x="433" y="1737900"/>
                  </a:lnTo>
                  <a:lnTo>
                    <a:pt x="533" y="1730976"/>
                  </a:lnTo>
                  <a:lnTo>
                    <a:pt x="643" y="1724052"/>
                  </a:lnTo>
                  <a:lnTo>
                    <a:pt x="760" y="1717128"/>
                  </a:lnTo>
                  <a:lnTo>
                    <a:pt x="882" y="1710204"/>
                  </a:lnTo>
                  <a:lnTo>
                    <a:pt x="1006" y="1703280"/>
                  </a:lnTo>
                  <a:lnTo>
                    <a:pt x="1133" y="1696356"/>
                  </a:lnTo>
                  <a:lnTo>
                    <a:pt x="1258" y="1689432"/>
                  </a:lnTo>
                  <a:lnTo>
                    <a:pt x="1381" y="1682508"/>
                  </a:lnTo>
                  <a:lnTo>
                    <a:pt x="1499" y="1675585"/>
                  </a:lnTo>
                  <a:lnTo>
                    <a:pt x="1610" y="1668661"/>
                  </a:lnTo>
                  <a:lnTo>
                    <a:pt x="1714" y="1661737"/>
                  </a:lnTo>
                  <a:lnTo>
                    <a:pt x="1809" y="1654813"/>
                  </a:lnTo>
                  <a:lnTo>
                    <a:pt x="1894" y="1647889"/>
                  </a:lnTo>
                  <a:lnTo>
                    <a:pt x="1969" y="1640965"/>
                  </a:lnTo>
                  <a:lnTo>
                    <a:pt x="2033" y="1634041"/>
                  </a:lnTo>
                  <a:lnTo>
                    <a:pt x="2085" y="1627117"/>
                  </a:lnTo>
                  <a:lnTo>
                    <a:pt x="2129" y="1620193"/>
                  </a:lnTo>
                  <a:lnTo>
                    <a:pt x="2165" y="1613269"/>
                  </a:lnTo>
                  <a:lnTo>
                    <a:pt x="2194" y="1606346"/>
                  </a:lnTo>
                  <a:lnTo>
                    <a:pt x="2216" y="1599422"/>
                  </a:lnTo>
                  <a:lnTo>
                    <a:pt x="2234" y="1592498"/>
                  </a:lnTo>
                  <a:lnTo>
                    <a:pt x="2250" y="1585574"/>
                  </a:lnTo>
                  <a:lnTo>
                    <a:pt x="2265" y="1578650"/>
                  </a:lnTo>
                  <a:lnTo>
                    <a:pt x="2282" y="1571726"/>
                  </a:lnTo>
                  <a:lnTo>
                    <a:pt x="2301" y="1564802"/>
                  </a:lnTo>
                  <a:lnTo>
                    <a:pt x="2324" y="1557878"/>
                  </a:lnTo>
                  <a:lnTo>
                    <a:pt x="2354" y="1550954"/>
                  </a:lnTo>
                  <a:lnTo>
                    <a:pt x="2391" y="1544030"/>
                  </a:lnTo>
                  <a:lnTo>
                    <a:pt x="2437" y="1537106"/>
                  </a:lnTo>
                  <a:lnTo>
                    <a:pt x="2492" y="1530183"/>
                  </a:lnTo>
                  <a:lnTo>
                    <a:pt x="2556" y="1523259"/>
                  </a:lnTo>
                  <a:lnTo>
                    <a:pt x="2630" y="1516335"/>
                  </a:lnTo>
                  <a:lnTo>
                    <a:pt x="2714" y="1509411"/>
                  </a:lnTo>
                  <a:lnTo>
                    <a:pt x="2809" y="1502487"/>
                  </a:lnTo>
                  <a:lnTo>
                    <a:pt x="2915" y="1495563"/>
                  </a:lnTo>
                  <a:lnTo>
                    <a:pt x="3030" y="1488639"/>
                  </a:lnTo>
                  <a:lnTo>
                    <a:pt x="3154" y="1481715"/>
                  </a:lnTo>
                  <a:lnTo>
                    <a:pt x="3287" y="1474791"/>
                  </a:lnTo>
                  <a:lnTo>
                    <a:pt x="3428" y="1467867"/>
                  </a:lnTo>
                  <a:lnTo>
                    <a:pt x="3579" y="1460944"/>
                  </a:lnTo>
                  <a:lnTo>
                    <a:pt x="3738" y="1454020"/>
                  </a:lnTo>
                  <a:lnTo>
                    <a:pt x="3905" y="1447096"/>
                  </a:lnTo>
                  <a:lnTo>
                    <a:pt x="4079" y="1440172"/>
                  </a:lnTo>
                  <a:lnTo>
                    <a:pt x="4261" y="1433248"/>
                  </a:lnTo>
                  <a:lnTo>
                    <a:pt x="4452" y="1426324"/>
                  </a:lnTo>
                  <a:lnTo>
                    <a:pt x="4651" y="1419400"/>
                  </a:lnTo>
                  <a:lnTo>
                    <a:pt x="4860" y="1412476"/>
                  </a:lnTo>
                  <a:lnTo>
                    <a:pt x="5078" y="1405552"/>
                  </a:lnTo>
                  <a:lnTo>
                    <a:pt x="5307" y="1398628"/>
                  </a:lnTo>
                  <a:lnTo>
                    <a:pt x="5546" y="1391704"/>
                  </a:lnTo>
                  <a:lnTo>
                    <a:pt x="5796" y="1384781"/>
                  </a:lnTo>
                  <a:lnTo>
                    <a:pt x="6057" y="1377857"/>
                  </a:lnTo>
                  <a:lnTo>
                    <a:pt x="6333" y="1370933"/>
                  </a:lnTo>
                  <a:lnTo>
                    <a:pt x="6622" y="1364009"/>
                  </a:lnTo>
                  <a:lnTo>
                    <a:pt x="6923" y="1357085"/>
                  </a:lnTo>
                  <a:lnTo>
                    <a:pt x="7237" y="1350161"/>
                  </a:lnTo>
                  <a:lnTo>
                    <a:pt x="7563" y="1343237"/>
                  </a:lnTo>
                  <a:lnTo>
                    <a:pt x="7902" y="1336313"/>
                  </a:lnTo>
                  <a:lnTo>
                    <a:pt x="8254" y="1329389"/>
                  </a:lnTo>
                  <a:lnTo>
                    <a:pt x="8618" y="1322465"/>
                  </a:lnTo>
                  <a:lnTo>
                    <a:pt x="8993" y="1315542"/>
                  </a:lnTo>
                  <a:lnTo>
                    <a:pt x="9376" y="1308618"/>
                  </a:lnTo>
                  <a:lnTo>
                    <a:pt x="9769" y="1301694"/>
                  </a:lnTo>
                  <a:lnTo>
                    <a:pt x="10169" y="1294770"/>
                  </a:lnTo>
                  <a:lnTo>
                    <a:pt x="10576" y="1287846"/>
                  </a:lnTo>
                  <a:lnTo>
                    <a:pt x="10991" y="1280922"/>
                  </a:lnTo>
                  <a:lnTo>
                    <a:pt x="11410" y="1273998"/>
                  </a:lnTo>
                  <a:lnTo>
                    <a:pt x="11834" y="1267074"/>
                  </a:lnTo>
                  <a:lnTo>
                    <a:pt x="12262" y="1260150"/>
                  </a:lnTo>
                  <a:lnTo>
                    <a:pt x="12695" y="1253226"/>
                  </a:lnTo>
                  <a:lnTo>
                    <a:pt x="13131" y="1246302"/>
                  </a:lnTo>
                  <a:lnTo>
                    <a:pt x="13574" y="1239379"/>
                  </a:lnTo>
                  <a:lnTo>
                    <a:pt x="14022" y="1232455"/>
                  </a:lnTo>
                  <a:lnTo>
                    <a:pt x="14476" y="1225531"/>
                  </a:lnTo>
                  <a:lnTo>
                    <a:pt x="14938" y="1218607"/>
                  </a:lnTo>
                  <a:lnTo>
                    <a:pt x="15408" y="1211683"/>
                  </a:lnTo>
                  <a:lnTo>
                    <a:pt x="15889" y="1204759"/>
                  </a:lnTo>
                  <a:lnTo>
                    <a:pt x="16384" y="1197835"/>
                  </a:lnTo>
                  <a:lnTo>
                    <a:pt x="16894" y="1190911"/>
                  </a:lnTo>
                  <a:lnTo>
                    <a:pt x="17420" y="1183987"/>
                  </a:lnTo>
                  <a:lnTo>
                    <a:pt x="17965" y="1177063"/>
                  </a:lnTo>
                  <a:lnTo>
                    <a:pt x="18529" y="1170139"/>
                  </a:lnTo>
                  <a:lnTo>
                    <a:pt x="19114" y="1163216"/>
                  </a:lnTo>
                  <a:lnTo>
                    <a:pt x="19725" y="1156292"/>
                  </a:lnTo>
                  <a:lnTo>
                    <a:pt x="20364" y="1149368"/>
                  </a:lnTo>
                  <a:lnTo>
                    <a:pt x="21029" y="1142444"/>
                  </a:lnTo>
                  <a:lnTo>
                    <a:pt x="21720" y="1135520"/>
                  </a:lnTo>
                  <a:lnTo>
                    <a:pt x="22438" y="1128596"/>
                  </a:lnTo>
                  <a:lnTo>
                    <a:pt x="23184" y="1121672"/>
                  </a:lnTo>
                  <a:lnTo>
                    <a:pt x="23959" y="1114748"/>
                  </a:lnTo>
                  <a:lnTo>
                    <a:pt x="24766" y="1107824"/>
                  </a:lnTo>
                  <a:lnTo>
                    <a:pt x="25599" y="1100900"/>
                  </a:lnTo>
                  <a:lnTo>
                    <a:pt x="26458" y="1093977"/>
                  </a:lnTo>
                  <a:lnTo>
                    <a:pt x="27341" y="1087053"/>
                  </a:lnTo>
                  <a:lnTo>
                    <a:pt x="28246" y="1080129"/>
                  </a:lnTo>
                  <a:lnTo>
                    <a:pt x="29173" y="1073205"/>
                  </a:lnTo>
                  <a:lnTo>
                    <a:pt x="30123" y="1066281"/>
                  </a:lnTo>
                  <a:lnTo>
                    <a:pt x="31089" y="1059357"/>
                  </a:lnTo>
                  <a:lnTo>
                    <a:pt x="32070" y="1052433"/>
                  </a:lnTo>
                  <a:lnTo>
                    <a:pt x="33064" y="1045509"/>
                  </a:lnTo>
                  <a:lnTo>
                    <a:pt x="34068" y="1038585"/>
                  </a:lnTo>
                  <a:lnTo>
                    <a:pt x="35080" y="1031661"/>
                  </a:lnTo>
                  <a:lnTo>
                    <a:pt x="36100" y="1024737"/>
                  </a:lnTo>
                  <a:lnTo>
                    <a:pt x="37125" y="1017814"/>
                  </a:lnTo>
                  <a:lnTo>
                    <a:pt x="38152" y="1010890"/>
                  </a:lnTo>
                  <a:lnTo>
                    <a:pt x="39180" y="1003966"/>
                  </a:lnTo>
                  <a:lnTo>
                    <a:pt x="40209" y="997042"/>
                  </a:lnTo>
                  <a:lnTo>
                    <a:pt x="41237" y="990118"/>
                  </a:lnTo>
                  <a:lnTo>
                    <a:pt x="42264" y="983194"/>
                  </a:lnTo>
                  <a:lnTo>
                    <a:pt x="43290" y="976270"/>
                  </a:lnTo>
                  <a:lnTo>
                    <a:pt x="44314" y="969346"/>
                  </a:lnTo>
                  <a:lnTo>
                    <a:pt x="45336" y="962422"/>
                  </a:lnTo>
                  <a:lnTo>
                    <a:pt x="46358" y="955498"/>
                  </a:lnTo>
                  <a:lnTo>
                    <a:pt x="47379" y="948575"/>
                  </a:lnTo>
                  <a:lnTo>
                    <a:pt x="48400" y="941651"/>
                  </a:lnTo>
                  <a:lnTo>
                    <a:pt x="49424" y="934727"/>
                  </a:lnTo>
                  <a:lnTo>
                    <a:pt x="50449" y="927803"/>
                  </a:lnTo>
                  <a:lnTo>
                    <a:pt x="51478" y="920879"/>
                  </a:lnTo>
                  <a:lnTo>
                    <a:pt x="52511" y="913955"/>
                  </a:lnTo>
                  <a:lnTo>
                    <a:pt x="53549" y="907031"/>
                  </a:lnTo>
                  <a:lnTo>
                    <a:pt x="54592" y="900107"/>
                  </a:lnTo>
                  <a:lnTo>
                    <a:pt x="55641" y="893183"/>
                  </a:lnTo>
                  <a:lnTo>
                    <a:pt x="56697" y="886259"/>
                  </a:lnTo>
                  <a:lnTo>
                    <a:pt x="57759" y="879335"/>
                  </a:lnTo>
                  <a:lnTo>
                    <a:pt x="58826" y="872412"/>
                  </a:lnTo>
                  <a:lnTo>
                    <a:pt x="59898" y="865488"/>
                  </a:lnTo>
                  <a:lnTo>
                    <a:pt x="60974" y="858564"/>
                  </a:lnTo>
                  <a:lnTo>
                    <a:pt x="62054" y="851640"/>
                  </a:lnTo>
                  <a:lnTo>
                    <a:pt x="63134" y="844716"/>
                  </a:lnTo>
                  <a:lnTo>
                    <a:pt x="64214" y="837792"/>
                  </a:lnTo>
                  <a:lnTo>
                    <a:pt x="65292" y="830868"/>
                  </a:lnTo>
                  <a:lnTo>
                    <a:pt x="66365" y="823944"/>
                  </a:lnTo>
                  <a:lnTo>
                    <a:pt x="67433" y="817020"/>
                  </a:lnTo>
                  <a:lnTo>
                    <a:pt x="68492" y="810096"/>
                  </a:lnTo>
                  <a:lnTo>
                    <a:pt x="69540" y="803173"/>
                  </a:lnTo>
                  <a:lnTo>
                    <a:pt x="70574" y="796249"/>
                  </a:lnTo>
                  <a:lnTo>
                    <a:pt x="71594" y="789325"/>
                  </a:lnTo>
                  <a:lnTo>
                    <a:pt x="72599" y="782401"/>
                  </a:lnTo>
                  <a:lnTo>
                    <a:pt x="73586" y="775477"/>
                  </a:lnTo>
                  <a:lnTo>
                    <a:pt x="74555" y="768553"/>
                  </a:lnTo>
                  <a:lnTo>
                    <a:pt x="75500" y="761629"/>
                  </a:lnTo>
                  <a:lnTo>
                    <a:pt x="76423" y="754705"/>
                  </a:lnTo>
                  <a:lnTo>
                    <a:pt x="77325" y="747781"/>
                  </a:lnTo>
                  <a:lnTo>
                    <a:pt x="78206" y="740857"/>
                  </a:lnTo>
                  <a:lnTo>
                    <a:pt x="79064" y="733933"/>
                  </a:lnTo>
                  <a:lnTo>
                    <a:pt x="79901" y="727010"/>
                  </a:lnTo>
                  <a:lnTo>
                    <a:pt x="80712" y="720086"/>
                  </a:lnTo>
                  <a:lnTo>
                    <a:pt x="81500" y="713162"/>
                  </a:lnTo>
                  <a:lnTo>
                    <a:pt x="82268" y="706238"/>
                  </a:lnTo>
                  <a:lnTo>
                    <a:pt x="83014" y="699314"/>
                  </a:lnTo>
                  <a:lnTo>
                    <a:pt x="83741" y="692390"/>
                  </a:lnTo>
                  <a:lnTo>
                    <a:pt x="84447" y="685466"/>
                  </a:lnTo>
                  <a:lnTo>
                    <a:pt x="85133" y="678542"/>
                  </a:lnTo>
                  <a:lnTo>
                    <a:pt x="85798" y="671618"/>
                  </a:lnTo>
                  <a:lnTo>
                    <a:pt x="86446" y="664694"/>
                  </a:lnTo>
                  <a:lnTo>
                    <a:pt x="87075" y="657771"/>
                  </a:lnTo>
                  <a:lnTo>
                    <a:pt x="87688" y="650847"/>
                  </a:lnTo>
                  <a:lnTo>
                    <a:pt x="88283" y="643923"/>
                  </a:lnTo>
                  <a:lnTo>
                    <a:pt x="88862" y="636999"/>
                  </a:lnTo>
                  <a:lnTo>
                    <a:pt x="89421" y="630075"/>
                  </a:lnTo>
                  <a:lnTo>
                    <a:pt x="89963" y="623151"/>
                  </a:lnTo>
                  <a:lnTo>
                    <a:pt x="90489" y="616227"/>
                  </a:lnTo>
                  <a:lnTo>
                    <a:pt x="90999" y="609303"/>
                  </a:lnTo>
                  <a:lnTo>
                    <a:pt x="91493" y="602379"/>
                  </a:lnTo>
                  <a:lnTo>
                    <a:pt x="91970" y="595455"/>
                  </a:lnTo>
                  <a:lnTo>
                    <a:pt x="92427" y="588531"/>
                  </a:lnTo>
                  <a:lnTo>
                    <a:pt x="92867" y="581608"/>
                  </a:lnTo>
                  <a:lnTo>
                    <a:pt x="93290" y="574684"/>
                  </a:lnTo>
                  <a:lnTo>
                    <a:pt x="93697" y="567760"/>
                  </a:lnTo>
                  <a:lnTo>
                    <a:pt x="94086" y="560836"/>
                  </a:lnTo>
                  <a:lnTo>
                    <a:pt x="94458" y="553912"/>
                  </a:lnTo>
                  <a:lnTo>
                    <a:pt x="94812" y="546988"/>
                  </a:lnTo>
                  <a:lnTo>
                    <a:pt x="95146" y="540064"/>
                  </a:lnTo>
                  <a:lnTo>
                    <a:pt x="95464" y="533140"/>
                  </a:lnTo>
                  <a:lnTo>
                    <a:pt x="95765" y="526216"/>
                  </a:lnTo>
                  <a:lnTo>
                    <a:pt x="96049" y="519292"/>
                  </a:lnTo>
                  <a:lnTo>
                    <a:pt x="96318" y="512368"/>
                  </a:lnTo>
                  <a:lnTo>
                    <a:pt x="96569" y="505445"/>
                  </a:lnTo>
                  <a:lnTo>
                    <a:pt x="96801" y="498521"/>
                  </a:lnTo>
                  <a:lnTo>
                    <a:pt x="97019" y="491597"/>
                  </a:lnTo>
                  <a:lnTo>
                    <a:pt x="97222" y="484673"/>
                  </a:lnTo>
                  <a:lnTo>
                    <a:pt x="97410" y="477749"/>
                  </a:lnTo>
                  <a:lnTo>
                    <a:pt x="97585" y="470825"/>
                  </a:lnTo>
                  <a:lnTo>
                    <a:pt x="97747" y="463901"/>
                  </a:lnTo>
                  <a:lnTo>
                    <a:pt x="97893" y="456977"/>
                  </a:lnTo>
                  <a:lnTo>
                    <a:pt x="98027" y="450053"/>
                  </a:lnTo>
                  <a:lnTo>
                    <a:pt x="98151" y="443129"/>
                  </a:lnTo>
                  <a:lnTo>
                    <a:pt x="98264" y="436206"/>
                  </a:lnTo>
                  <a:lnTo>
                    <a:pt x="98368" y="429282"/>
                  </a:lnTo>
                  <a:lnTo>
                    <a:pt x="98462" y="422358"/>
                  </a:lnTo>
                  <a:lnTo>
                    <a:pt x="98547" y="415434"/>
                  </a:lnTo>
                  <a:lnTo>
                    <a:pt x="98624" y="408510"/>
                  </a:lnTo>
                  <a:lnTo>
                    <a:pt x="98694" y="401586"/>
                  </a:lnTo>
                  <a:lnTo>
                    <a:pt x="98758" y="394662"/>
                  </a:lnTo>
                  <a:lnTo>
                    <a:pt x="98816" y="387738"/>
                  </a:lnTo>
                  <a:lnTo>
                    <a:pt x="98870" y="380814"/>
                  </a:lnTo>
                  <a:lnTo>
                    <a:pt x="98919" y="373890"/>
                  </a:lnTo>
                  <a:lnTo>
                    <a:pt x="98963" y="366966"/>
                  </a:lnTo>
                  <a:lnTo>
                    <a:pt x="99004" y="360043"/>
                  </a:lnTo>
                  <a:lnTo>
                    <a:pt x="99042" y="353119"/>
                  </a:lnTo>
                  <a:lnTo>
                    <a:pt x="99078" y="346195"/>
                  </a:lnTo>
                  <a:lnTo>
                    <a:pt x="99112" y="339271"/>
                  </a:lnTo>
                  <a:lnTo>
                    <a:pt x="99143" y="332347"/>
                  </a:lnTo>
                  <a:lnTo>
                    <a:pt x="99172" y="325423"/>
                  </a:lnTo>
                  <a:lnTo>
                    <a:pt x="99200" y="318499"/>
                  </a:lnTo>
                  <a:lnTo>
                    <a:pt x="99227" y="311575"/>
                  </a:lnTo>
                  <a:lnTo>
                    <a:pt x="99252" y="304651"/>
                  </a:lnTo>
                  <a:lnTo>
                    <a:pt x="99276" y="297727"/>
                  </a:lnTo>
                  <a:lnTo>
                    <a:pt x="99299" y="290804"/>
                  </a:lnTo>
                  <a:lnTo>
                    <a:pt x="99320" y="283880"/>
                  </a:lnTo>
                  <a:lnTo>
                    <a:pt x="99341" y="276956"/>
                  </a:lnTo>
                  <a:lnTo>
                    <a:pt x="99361" y="270032"/>
                  </a:lnTo>
                  <a:lnTo>
                    <a:pt x="99380" y="263108"/>
                  </a:lnTo>
                  <a:lnTo>
                    <a:pt x="99397" y="256184"/>
                  </a:lnTo>
                  <a:lnTo>
                    <a:pt x="99414" y="249260"/>
                  </a:lnTo>
                  <a:lnTo>
                    <a:pt x="99430" y="242336"/>
                  </a:lnTo>
                  <a:lnTo>
                    <a:pt x="99445" y="235412"/>
                  </a:lnTo>
                  <a:lnTo>
                    <a:pt x="99460" y="228488"/>
                  </a:lnTo>
                  <a:lnTo>
                    <a:pt x="99474" y="221564"/>
                  </a:lnTo>
                  <a:lnTo>
                    <a:pt x="99487" y="214641"/>
                  </a:lnTo>
                  <a:lnTo>
                    <a:pt x="99499" y="207717"/>
                  </a:lnTo>
                  <a:lnTo>
                    <a:pt x="99511" y="200793"/>
                  </a:lnTo>
                  <a:lnTo>
                    <a:pt x="99523" y="193869"/>
                  </a:lnTo>
                  <a:lnTo>
                    <a:pt x="99534" y="186945"/>
                  </a:lnTo>
                  <a:lnTo>
                    <a:pt x="99545" y="180021"/>
                  </a:lnTo>
                  <a:lnTo>
                    <a:pt x="99556" y="173097"/>
                  </a:lnTo>
                  <a:lnTo>
                    <a:pt x="99566" y="166173"/>
                  </a:lnTo>
                  <a:lnTo>
                    <a:pt x="99577" y="159249"/>
                  </a:lnTo>
                  <a:lnTo>
                    <a:pt x="99587" y="152325"/>
                  </a:lnTo>
                  <a:lnTo>
                    <a:pt x="99597" y="145402"/>
                  </a:lnTo>
                  <a:lnTo>
                    <a:pt x="99608" y="138478"/>
                  </a:lnTo>
                  <a:lnTo>
                    <a:pt x="99618" y="131554"/>
                  </a:lnTo>
                  <a:lnTo>
                    <a:pt x="99628" y="124630"/>
                  </a:lnTo>
                  <a:lnTo>
                    <a:pt x="99638" y="117706"/>
                  </a:lnTo>
                  <a:lnTo>
                    <a:pt x="99648" y="110782"/>
                  </a:lnTo>
                  <a:lnTo>
                    <a:pt x="99657" y="103858"/>
                  </a:lnTo>
                  <a:lnTo>
                    <a:pt x="99667" y="96934"/>
                  </a:lnTo>
                  <a:lnTo>
                    <a:pt x="99676" y="90010"/>
                  </a:lnTo>
                  <a:lnTo>
                    <a:pt x="99685" y="83086"/>
                  </a:lnTo>
                  <a:lnTo>
                    <a:pt x="99693" y="76162"/>
                  </a:lnTo>
                  <a:lnTo>
                    <a:pt x="99702" y="69239"/>
                  </a:lnTo>
                  <a:lnTo>
                    <a:pt x="99710" y="62315"/>
                  </a:lnTo>
                  <a:lnTo>
                    <a:pt x="99717" y="55391"/>
                  </a:lnTo>
                  <a:lnTo>
                    <a:pt x="99725" y="48467"/>
                  </a:lnTo>
                  <a:lnTo>
                    <a:pt x="99731" y="41543"/>
                  </a:lnTo>
                  <a:lnTo>
                    <a:pt x="99738" y="34619"/>
                  </a:lnTo>
                  <a:lnTo>
                    <a:pt x="99744" y="27695"/>
                  </a:lnTo>
                  <a:lnTo>
                    <a:pt x="99750" y="20771"/>
                  </a:lnTo>
                  <a:lnTo>
                    <a:pt x="99756" y="13847"/>
                  </a:lnTo>
                  <a:lnTo>
                    <a:pt x="99761" y="6923"/>
                  </a:lnTo>
                  <a:lnTo>
                    <a:pt x="99766" y="0"/>
                  </a:lnTo>
                  <a:lnTo>
                    <a:pt x="99915" y="0"/>
                  </a:lnTo>
                  <a:lnTo>
                    <a:pt x="99920" y="6923"/>
                  </a:lnTo>
                  <a:lnTo>
                    <a:pt x="99925" y="13847"/>
                  </a:lnTo>
                  <a:lnTo>
                    <a:pt x="99931" y="20771"/>
                  </a:lnTo>
                  <a:lnTo>
                    <a:pt x="99937" y="27695"/>
                  </a:lnTo>
                  <a:lnTo>
                    <a:pt x="99943" y="34619"/>
                  </a:lnTo>
                  <a:lnTo>
                    <a:pt x="99950" y="41543"/>
                  </a:lnTo>
                  <a:lnTo>
                    <a:pt x="99956" y="48467"/>
                  </a:lnTo>
                  <a:lnTo>
                    <a:pt x="99964" y="55391"/>
                  </a:lnTo>
                  <a:lnTo>
                    <a:pt x="99971" y="62315"/>
                  </a:lnTo>
                  <a:lnTo>
                    <a:pt x="99979" y="69239"/>
                  </a:lnTo>
                  <a:lnTo>
                    <a:pt x="99988" y="76162"/>
                  </a:lnTo>
                  <a:lnTo>
                    <a:pt x="99996" y="83086"/>
                  </a:lnTo>
                  <a:lnTo>
                    <a:pt x="100005" y="90010"/>
                  </a:lnTo>
                  <a:lnTo>
                    <a:pt x="100014" y="96934"/>
                  </a:lnTo>
                  <a:lnTo>
                    <a:pt x="100024" y="103858"/>
                  </a:lnTo>
                  <a:lnTo>
                    <a:pt x="100033" y="110782"/>
                  </a:lnTo>
                  <a:lnTo>
                    <a:pt x="100043" y="117706"/>
                  </a:lnTo>
                  <a:lnTo>
                    <a:pt x="100053" y="124630"/>
                  </a:lnTo>
                  <a:lnTo>
                    <a:pt x="100063" y="131554"/>
                  </a:lnTo>
                  <a:lnTo>
                    <a:pt x="100073" y="138478"/>
                  </a:lnTo>
                  <a:lnTo>
                    <a:pt x="100084" y="145402"/>
                  </a:lnTo>
                  <a:lnTo>
                    <a:pt x="100094" y="152325"/>
                  </a:lnTo>
                  <a:lnTo>
                    <a:pt x="100104" y="159249"/>
                  </a:lnTo>
                  <a:lnTo>
                    <a:pt x="100115" y="166173"/>
                  </a:lnTo>
                  <a:lnTo>
                    <a:pt x="100125" y="173097"/>
                  </a:lnTo>
                  <a:lnTo>
                    <a:pt x="100136" y="180021"/>
                  </a:lnTo>
                  <a:lnTo>
                    <a:pt x="100147" y="186945"/>
                  </a:lnTo>
                  <a:lnTo>
                    <a:pt x="100158" y="193869"/>
                  </a:lnTo>
                  <a:lnTo>
                    <a:pt x="100170" y="200793"/>
                  </a:lnTo>
                  <a:lnTo>
                    <a:pt x="100182" y="207717"/>
                  </a:lnTo>
                  <a:lnTo>
                    <a:pt x="100194" y="214641"/>
                  </a:lnTo>
                  <a:lnTo>
                    <a:pt x="100207" y="221564"/>
                  </a:lnTo>
                  <a:lnTo>
                    <a:pt x="100221" y="228488"/>
                  </a:lnTo>
                  <a:lnTo>
                    <a:pt x="100235" y="235412"/>
                  </a:lnTo>
                  <a:lnTo>
                    <a:pt x="100251" y="242336"/>
                  </a:lnTo>
                  <a:lnTo>
                    <a:pt x="100267" y="249260"/>
                  </a:lnTo>
                  <a:lnTo>
                    <a:pt x="100284" y="256184"/>
                  </a:lnTo>
                  <a:lnTo>
                    <a:pt x="100301" y="263108"/>
                  </a:lnTo>
                  <a:lnTo>
                    <a:pt x="100320" y="270032"/>
                  </a:lnTo>
                  <a:lnTo>
                    <a:pt x="100340" y="276956"/>
                  </a:lnTo>
                  <a:lnTo>
                    <a:pt x="100361" y="283880"/>
                  </a:lnTo>
                  <a:lnTo>
                    <a:pt x="100382" y="290804"/>
                  </a:lnTo>
                  <a:lnTo>
                    <a:pt x="100405" y="297727"/>
                  </a:lnTo>
                  <a:lnTo>
                    <a:pt x="100429" y="304651"/>
                  </a:lnTo>
                  <a:lnTo>
                    <a:pt x="100454" y="311575"/>
                  </a:lnTo>
                  <a:lnTo>
                    <a:pt x="100481" y="318499"/>
                  </a:lnTo>
                  <a:lnTo>
                    <a:pt x="100509" y="325423"/>
                  </a:lnTo>
                  <a:lnTo>
                    <a:pt x="100538" y="332347"/>
                  </a:lnTo>
                  <a:lnTo>
                    <a:pt x="100569" y="339271"/>
                  </a:lnTo>
                  <a:lnTo>
                    <a:pt x="100603" y="346195"/>
                  </a:lnTo>
                  <a:lnTo>
                    <a:pt x="100639" y="353119"/>
                  </a:lnTo>
                  <a:lnTo>
                    <a:pt x="100677" y="360043"/>
                  </a:lnTo>
                  <a:lnTo>
                    <a:pt x="100718" y="366966"/>
                  </a:lnTo>
                  <a:lnTo>
                    <a:pt x="100762" y="373890"/>
                  </a:lnTo>
                  <a:lnTo>
                    <a:pt x="100811" y="380814"/>
                  </a:lnTo>
                  <a:lnTo>
                    <a:pt x="100865" y="387738"/>
                  </a:lnTo>
                  <a:lnTo>
                    <a:pt x="100923" y="394662"/>
                  </a:lnTo>
                  <a:lnTo>
                    <a:pt x="100987" y="401586"/>
                  </a:lnTo>
                  <a:lnTo>
                    <a:pt x="101057" y="408510"/>
                  </a:lnTo>
                  <a:lnTo>
                    <a:pt x="101134" y="415434"/>
                  </a:lnTo>
                  <a:lnTo>
                    <a:pt x="101219" y="422358"/>
                  </a:lnTo>
                  <a:lnTo>
                    <a:pt x="101313" y="429282"/>
                  </a:lnTo>
                  <a:lnTo>
                    <a:pt x="101417" y="436206"/>
                  </a:lnTo>
                  <a:lnTo>
                    <a:pt x="101530" y="443129"/>
                  </a:lnTo>
                  <a:lnTo>
                    <a:pt x="101654" y="450053"/>
                  </a:lnTo>
                  <a:lnTo>
                    <a:pt x="101788" y="456977"/>
                  </a:lnTo>
                  <a:lnTo>
                    <a:pt x="101934" y="463901"/>
                  </a:lnTo>
                  <a:lnTo>
                    <a:pt x="102096" y="470825"/>
                  </a:lnTo>
                  <a:lnTo>
                    <a:pt x="102271" y="477749"/>
                  </a:lnTo>
                  <a:lnTo>
                    <a:pt x="102459" y="484673"/>
                  </a:lnTo>
                  <a:lnTo>
                    <a:pt x="102662" y="491597"/>
                  </a:lnTo>
                  <a:lnTo>
                    <a:pt x="102880" y="498521"/>
                  </a:lnTo>
                  <a:lnTo>
                    <a:pt x="103112" y="505445"/>
                  </a:lnTo>
                  <a:lnTo>
                    <a:pt x="103363" y="512368"/>
                  </a:lnTo>
                  <a:lnTo>
                    <a:pt x="103631" y="519292"/>
                  </a:lnTo>
                  <a:lnTo>
                    <a:pt x="103916" y="526216"/>
                  </a:lnTo>
                  <a:lnTo>
                    <a:pt x="104217" y="533140"/>
                  </a:lnTo>
                  <a:lnTo>
                    <a:pt x="104535" y="540064"/>
                  </a:lnTo>
                  <a:lnTo>
                    <a:pt x="104869" y="546988"/>
                  </a:lnTo>
                  <a:lnTo>
                    <a:pt x="105223" y="553912"/>
                  </a:lnTo>
                  <a:lnTo>
                    <a:pt x="105595" y="560836"/>
                  </a:lnTo>
                  <a:lnTo>
                    <a:pt x="105984" y="567760"/>
                  </a:lnTo>
                  <a:lnTo>
                    <a:pt x="106391" y="574684"/>
                  </a:lnTo>
                  <a:lnTo>
                    <a:pt x="106814" y="581608"/>
                  </a:lnTo>
                  <a:lnTo>
                    <a:pt x="107254" y="588531"/>
                  </a:lnTo>
                  <a:lnTo>
                    <a:pt x="107711" y="595455"/>
                  </a:lnTo>
                  <a:lnTo>
                    <a:pt x="108188" y="602379"/>
                  </a:lnTo>
                  <a:lnTo>
                    <a:pt x="108682" y="609303"/>
                  </a:lnTo>
                  <a:lnTo>
                    <a:pt x="109192" y="616227"/>
                  </a:lnTo>
                  <a:lnTo>
                    <a:pt x="109718" y="623151"/>
                  </a:lnTo>
                  <a:lnTo>
                    <a:pt x="110260" y="630075"/>
                  </a:lnTo>
                  <a:lnTo>
                    <a:pt x="110819" y="636999"/>
                  </a:lnTo>
                  <a:lnTo>
                    <a:pt x="111398" y="643923"/>
                  </a:lnTo>
                  <a:lnTo>
                    <a:pt x="111993" y="650847"/>
                  </a:lnTo>
                  <a:lnTo>
                    <a:pt x="112606" y="657771"/>
                  </a:lnTo>
                  <a:lnTo>
                    <a:pt x="113235" y="664694"/>
                  </a:lnTo>
                  <a:lnTo>
                    <a:pt x="113883" y="671618"/>
                  </a:lnTo>
                  <a:lnTo>
                    <a:pt x="114548" y="678542"/>
                  </a:lnTo>
                  <a:lnTo>
                    <a:pt x="115234" y="685466"/>
                  </a:lnTo>
                  <a:lnTo>
                    <a:pt x="115940" y="692390"/>
                  </a:lnTo>
                  <a:lnTo>
                    <a:pt x="116667" y="699314"/>
                  </a:lnTo>
                  <a:lnTo>
                    <a:pt x="117413" y="706238"/>
                  </a:lnTo>
                  <a:lnTo>
                    <a:pt x="118181" y="713162"/>
                  </a:lnTo>
                  <a:lnTo>
                    <a:pt x="118969" y="720086"/>
                  </a:lnTo>
                  <a:lnTo>
                    <a:pt x="119780" y="727010"/>
                  </a:lnTo>
                  <a:lnTo>
                    <a:pt x="120617" y="733933"/>
                  </a:lnTo>
                  <a:lnTo>
                    <a:pt x="121475" y="740857"/>
                  </a:lnTo>
                  <a:lnTo>
                    <a:pt x="122356" y="747781"/>
                  </a:lnTo>
                  <a:lnTo>
                    <a:pt x="123258" y="754705"/>
                  </a:lnTo>
                  <a:lnTo>
                    <a:pt x="124181" y="761629"/>
                  </a:lnTo>
                  <a:lnTo>
                    <a:pt x="125126" y="768553"/>
                  </a:lnTo>
                  <a:lnTo>
                    <a:pt x="126095" y="775477"/>
                  </a:lnTo>
                  <a:lnTo>
                    <a:pt x="127082" y="782401"/>
                  </a:lnTo>
                  <a:lnTo>
                    <a:pt x="128086" y="789325"/>
                  </a:lnTo>
                  <a:lnTo>
                    <a:pt x="129107" y="796249"/>
                  </a:lnTo>
                  <a:lnTo>
                    <a:pt x="130141" y="803173"/>
                  </a:lnTo>
                  <a:lnTo>
                    <a:pt x="131189" y="810096"/>
                  </a:lnTo>
                  <a:lnTo>
                    <a:pt x="132248" y="817020"/>
                  </a:lnTo>
                  <a:lnTo>
                    <a:pt x="133316" y="823944"/>
                  </a:lnTo>
                  <a:lnTo>
                    <a:pt x="134389" y="830868"/>
                  </a:lnTo>
                  <a:lnTo>
                    <a:pt x="135467" y="837792"/>
                  </a:lnTo>
                  <a:lnTo>
                    <a:pt x="136547" y="844716"/>
                  </a:lnTo>
                  <a:lnTo>
                    <a:pt x="137627" y="851640"/>
                  </a:lnTo>
                  <a:lnTo>
                    <a:pt x="138707" y="858564"/>
                  </a:lnTo>
                  <a:lnTo>
                    <a:pt x="139783" y="865488"/>
                  </a:lnTo>
                  <a:lnTo>
                    <a:pt x="140855" y="872412"/>
                  </a:lnTo>
                  <a:lnTo>
                    <a:pt x="141922" y="879335"/>
                  </a:lnTo>
                  <a:lnTo>
                    <a:pt x="142984" y="886259"/>
                  </a:lnTo>
                  <a:lnTo>
                    <a:pt x="144039" y="893183"/>
                  </a:lnTo>
                  <a:lnTo>
                    <a:pt x="145089" y="900107"/>
                  </a:lnTo>
                  <a:lnTo>
                    <a:pt x="146132" y="907031"/>
                  </a:lnTo>
                  <a:lnTo>
                    <a:pt x="147170" y="913955"/>
                  </a:lnTo>
                  <a:lnTo>
                    <a:pt x="148203" y="920879"/>
                  </a:lnTo>
                  <a:lnTo>
                    <a:pt x="149232" y="927803"/>
                  </a:lnTo>
                  <a:lnTo>
                    <a:pt x="150257" y="934727"/>
                  </a:lnTo>
                  <a:lnTo>
                    <a:pt x="151280" y="941651"/>
                  </a:lnTo>
                  <a:lnTo>
                    <a:pt x="152302" y="948575"/>
                  </a:lnTo>
                  <a:lnTo>
                    <a:pt x="153323" y="955498"/>
                  </a:lnTo>
                  <a:lnTo>
                    <a:pt x="154345" y="962422"/>
                  </a:lnTo>
                  <a:lnTo>
                    <a:pt x="155367" y="969346"/>
                  </a:lnTo>
                  <a:lnTo>
                    <a:pt x="156391" y="976270"/>
                  </a:lnTo>
                  <a:lnTo>
                    <a:pt x="157416" y="983194"/>
                  </a:lnTo>
                  <a:lnTo>
                    <a:pt x="158444" y="990118"/>
                  </a:lnTo>
                  <a:lnTo>
                    <a:pt x="159472" y="997042"/>
                  </a:lnTo>
                  <a:lnTo>
                    <a:pt x="160501" y="1003966"/>
                  </a:lnTo>
                  <a:lnTo>
                    <a:pt x="161529" y="1010890"/>
                  </a:lnTo>
                  <a:lnTo>
                    <a:pt x="162556" y="1017814"/>
                  </a:lnTo>
                  <a:lnTo>
                    <a:pt x="163581" y="1024737"/>
                  </a:lnTo>
                  <a:lnTo>
                    <a:pt x="164601" y="1031661"/>
                  </a:lnTo>
                  <a:lnTo>
                    <a:pt x="165613" y="1038585"/>
                  </a:lnTo>
                  <a:lnTo>
                    <a:pt x="166617" y="1045509"/>
                  </a:lnTo>
                  <a:lnTo>
                    <a:pt x="167611" y="1052433"/>
                  </a:lnTo>
                  <a:lnTo>
                    <a:pt x="168592" y="1059357"/>
                  </a:lnTo>
                  <a:lnTo>
                    <a:pt x="169558" y="1066281"/>
                  </a:lnTo>
                  <a:lnTo>
                    <a:pt x="170508" y="1073205"/>
                  </a:lnTo>
                  <a:lnTo>
                    <a:pt x="171435" y="1080129"/>
                  </a:lnTo>
                  <a:lnTo>
                    <a:pt x="172340" y="1087053"/>
                  </a:lnTo>
                  <a:lnTo>
                    <a:pt x="173223" y="1093977"/>
                  </a:lnTo>
                  <a:lnTo>
                    <a:pt x="174082" y="1100900"/>
                  </a:lnTo>
                  <a:lnTo>
                    <a:pt x="174915" y="1107824"/>
                  </a:lnTo>
                  <a:lnTo>
                    <a:pt x="175722" y="1114748"/>
                  </a:lnTo>
                  <a:lnTo>
                    <a:pt x="176497" y="1121672"/>
                  </a:lnTo>
                  <a:lnTo>
                    <a:pt x="177243" y="1128596"/>
                  </a:lnTo>
                  <a:lnTo>
                    <a:pt x="177961" y="1135520"/>
                  </a:lnTo>
                  <a:lnTo>
                    <a:pt x="178652" y="1142444"/>
                  </a:lnTo>
                  <a:lnTo>
                    <a:pt x="179317" y="1149368"/>
                  </a:lnTo>
                  <a:lnTo>
                    <a:pt x="179956" y="1156292"/>
                  </a:lnTo>
                  <a:lnTo>
                    <a:pt x="180567" y="1163216"/>
                  </a:lnTo>
                  <a:lnTo>
                    <a:pt x="181152" y="1170139"/>
                  </a:lnTo>
                  <a:lnTo>
                    <a:pt x="181716" y="1177063"/>
                  </a:lnTo>
                  <a:lnTo>
                    <a:pt x="182261" y="1183987"/>
                  </a:lnTo>
                  <a:lnTo>
                    <a:pt x="182787" y="1190911"/>
                  </a:lnTo>
                  <a:lnTo>
                    <a:pt x="183297" y="1197835"/>
                  </a:lnTo>
                  <a:lnTo>
                    <a:pt x="183792" y="1204759"/>
                  </a:lnTo>
                  <a:lnTo>
                    <a:pt x="184273" y="1211683"/>
                  </a:lnTo>
                  <a:lnTo>
                    <a:pt x="184743" y="1218607"/>
                  </a:lnTo>
                  <a:lnTo>
                    <a:pt x="185205" y="1225531"/>
                  </a:lnTo>
                  <a:lnTo>
                    <a:pt x="185659" y="1232455"/>
                  </a:lnTo>
                  <a:lnTo>
                    <a:pt x="186107" y="1239379"/>
                  </a:lnTo>
                  <a:lnTo>
                    <a:pt x="186550" y="1246302"/>
                  </a:lnTo>
                  <a:lnTo>
                    <a:pt x="186986" y="1253226"/>
                  </a:lnTo>
                  <a:lnTo>
                    <a:pt x="187419" y="1260150"/>
                  </a:lnTo>
                  <a:lnTo>
                    <a:pt x="187847" y="1267074"/>
                  </a:lnTo>
                  <a:lnTo>
                    <a:pt x="188271" y="1273998"/>
                  </a:lnTo>
                  <a:lnTo>
                    <a:pt x="188690" y="1280922"/>
                  </a:lnTo>
                  <a:lnTo>
                    <a:pt x="189105" y="1287846"/>
                  </a:lnTo>
                  <a:lnTo>
                    <a:pt x="189512" y="1294770"/>
                  </a:lnTo>
                  <a:lnTo>
                    <a:pt x="189912" y="1301694"/>
                  </a:lnTo>
                  <a:lnTo>
                    <a:pt x="190305" y="1308618"/>
                  </a:lnTo>
                  <a:lnTo>
                    <a:pt x="190688" y="1315542"/>
                  </a:lnTo>
                  <a:lnTo>
                    <a:pt x="191063" y="1322465"/>
                  </a:lnTo>
                  <a:lnTo>
                    <a:pt x="191427" y="1329389"/>
                  </a:lnTo>
                  <a:lnTo>
                    <a:pt x="191779" y="1336313"/>
                  </a:lnTo>
                  <a:lnTo>
                    <a:pt x="192118" y="1343237"/>
                  </a:lnTo>
                  <a:lnTo>
                    <a:pt x="192444" y="1350161"/>
                  </a:lnTo>
                  <a:lnTo>
                    <a:pt x="192758" y="1357085"/>
                  </a:lnTo>
                  <a:lnTo>
                    <a:pt x="193059" y="1364009"/>
                  </a:lnTo>
                  <a:lnTo>
                    <a:pt x="193348" y="1370933"/>
                  </a:lnTo>
                  <a:lnTo>
                    <a:pt x="193624" y="1377857"/>
                  </a:lnTo>
                  <a:lnTo>
                    <a:pt x="193885" y="1384781"/>
                  </a:lnTo>
                  <a:lnTo>
                    <a:pt x="194135" y="1391704"/>
                  </a:lnTo>
                  <a:lnTo>
                    <a:pt x="194374" y="1398628"/>
                  </a:lnTo>
                  <a:lnTo>
                    <a:pt x="194603" y="1405552"/>
                  </a:lnTo>
                  <a:lnTo>
                    <a:pt x="194821" y="1412476"/>
                  </a:lnTo>
                  <a:lnTo>
                    <a:pt x="195030" y="1419400"/>
                  </a:lnTo>
                  <a:lnTo>
                    <a:pt x="195229" y="1426324"/>
                  </a:lnTo>
                  <a:lnTo>
                    <a:pt x="195419" y="1433248"/>
                  </a:lnTo>
                  <a:lnTo>
                    <a:pt x="195602" y="1440172"/>
                  </a:lnTo>
                  <a:lnTo>
                    <a:pt x="195776" y="1447096"/>
                  </a:lnTo>
                  <a:lnTo>
                    <a:pt x="195943" y="1454020"/>
                  </a:lnTo>
                  <a:lnTo>
                    <a:pt x="196102" y="1460944"/>
                  </a:lnTo>
                  <a:lnTo>
                    <a:pt x="196253" y="1467867"/>
                  </a:lnTo>
                  <a:lnTo>
                    <a:pt x="196394" y="1474791"/>
                  </a:lnTo>
                  <a:lnTo>
                    <a:pt x="196527" y="1481715"/>
                  </a:lnTo>
                  <a:lnTo>
                    <a:pt x="196651" y="1488639"/>
                  </a:lnTo>
                  <a:lnTo>
                    <a:pt x="196766" y="1495563"/>
                  </a:lnTo>
                  <a:lnTo>
                    <a:pt x="196872" y="1502487"/>
                  </a:lnTo>
                  <a:lnTo>
                    <a:pt x="196967" y="1509411"/>
                  </a:lnTo>
                  <a:lnTo>
                    <a:pt x="197051" y="1516335"/>
                  </a:lnTo>
                  <a:lnTo>
                    <a:pt x="197125" y="1523259"/>
                  </a:lnTo>
                  <a:lnTo>
                    <a:pt x="197189" y="1530183"/>
                  </a:lnTo>
                  <a:lnTo>
                    <a:pt x="197244" y="1537106"/>
                  </a:lnTo>
                  <a:lnTo>
                    <a:pt x="197290" y="1544030"/>
                  </a:lnTo>
                  <a:lnTo>
                    <a:pt x="197327" y="1550954"/>
                  </a:lnTo>
                  <a:lnTo>
                    <a:pt x="197356" y="1557878"/>
                  </a:lnTo>
                  <a:lnTo>
                    <a:pt x="197380" y="1564802"/>
                  </a:lnTo>
                  <a:lnTo>
                    <a:pt x="197399" y="1571726"/>
                  </a:lnTo>
                  <a:lnTo>
                    <a:pt x="197416" y="1578650"/>
                  </a:lnTo>
                  <a:lnTo>
                    <a:pt x="197431" y="1585574"/>
                  </a:lnTo>
                  <a:lnTo>
                    <a:pt x="197447" y="1592498"/>
                  </a:lnTo>
                  <a:lnTo>
                    <a:pt x="197465" y="1599422"/>
                  </a:lnTo>
                  <a:lnTo>
                    <a:pt x="197487" y="1606346"/>
                  </a:lnTo>
                  <a:lnTo>
                    <a:pt x="197516" y="1613269"/>
                  </a:lnTo>
                  <a:lnTo>
                    <a:pt x="197552" y="1620193"/>
                  </a:lnTo>
                  <a:lnTo>
                    <a:pt x="197596" y="1627117"/>
                  </a:lnTo>
                  <a:lnTo>
                    <a:pt x="197648" y="1634041"/>
                  </a:lnTo>
                  <a:lnTo>
                    <a:pt x="197712" y="1640965"/>
                  </a:lnTo>
                  <a:lnTo>
                    <a:pt x="197787" y="1647889"/>
                  </a:lnTo>
                  <a:lnTo>
                    <a:pt x="197872" y="1654813"/>
                  </a:lnTo>
                  <a:lnTo>
                    <a:pt x="197967" y="1661737"/>
                  </a:lnTo>
                  <a:lnTo>
                    <a:pt x="198071" y="1668661"/>
                  </a:lnTo>
                  <a:lnTo>
                    <a:pt x="198182" y="1675585"/>
                  </a:lnTo>
                  <a:lnTo>
                    <a:pt x="198300" y="1682508"/>
                  </a:lnTo>
                  <a:lnTo>
                    <a:pt x="198423" y="1689432"/>
                  </a:lnTo>
                  <a:lnTo>
                    <a:pt x="198548" y="1696356"/>
                  </a:lnTo>
                  <a:lnTo>
                    <a:pt x="198675" y="1703280"/>
                  </a:lnTo>
                  <a:lnTo>
                    <a:pt x="198799" y="1710204"/>
                  </a:lnTo>
                  <a:lnTo>
                    <a:pt x="198921" y="1717128"/>
                  </a:lnTo>
                  <a:lnTo>
                    <a:pt x="199038" y="1724052"/>
                  </a:lnTo>
                  <a:lnTo>
                    <a:pt x="199148" y="1730976"/>
                  </a:lnTo>
                  <a:lnTo>
                    <a:pt x="199248" y="1737900"/>
                  </a:lnTo>
                  <a:lnTo>
                    <a:pt x="199340" y="1744824"/>
                  </a:lnTo>
                  <a:lnTo>
                    <a:pt x="199421" y="1751748"/>
                  </a:lnTo>
                  <a:lnTo>
                    <a:pt x="199491" y="1758671"/>
                  </a:lnTo>
                  <a:lnTo>
                    <a:pt x="199551" y="1765595"/>
                  </a:lnTo>
                  <a:lnTo>
                    <a:pt x="199598" y="1772519"/>
                  </a:lnTo>
                  <a:lnTo>
                    <a:pt x="199634" y="1779443"/>
                  </a:lnTo>
                  <a:lnTo>
                    <a:pt x="199659" y="1786367"/>
                  </a:lnTo>
                  <a:lnTo>
                    <a:pt x="199675" y="1793291"/>
                  </a:lnTo>
                  <a:lnTo>
                    <a:pt x="199681" y="1800215"/>
                  </a:lnTo>
                  <a:lnTo>
                    <a:pt x="199680" y="1807139"/>
                  </a:lnTo>
                  <a:lnTo>
                    <a:pt x="199669" y="1814063"/>
                  </a:lnTo>
                  <a:lnTo>
                    <a:pt x="199650" y="1820987"/>
                  </a:lnTo>
                  <a:lnTo>
                    <a:pt x="199623" y="1827910"/>
                  </a:lnTo>
                  <a:lnTo>
                    <a:pt x="199588" y="1834834"/>
                  </a:lnTo>
                  <a:lnTo>
                    <a:pt x="199546" y="1841758"/>
                  </a:lnTo>
                  <a:lnTo>
                    <a:pt x="199495" y="1848682"/>
                  </a:lnTo>
                  <a:lnTo>
                    <a:pt x="199435" y="1855606"/>
                  </a:lnTo>
                  <a:lnTo>
                    <a:pt x="199362" y="1862530"/>
                  </a:lnTo>
                  <a:lnTo>
                    <a:pt x="199277" y="1869454"/>
                  </a:lnTo>
                  <a:lnTo>
                    <a:pt x="199179" y="1876378"/>
                  </a:lnTo>
                  <a:lnTo>
                    <a:pt x="199067" y="1883302"/>
                  </a:lnTo>
                  <a:lnTo>
                    <a:pt x="198938" y="1890226"/>
                  </a:lnTo>
                  <a:lnTo>
                    <a:pt x="198792" y="1897150"/>
                  </a:lnTo>
                  <a:lnTo>
                    <a:pt x="198624" y="1904073"/>
                  </a:lnTo>
                  <a:lnTo>
                    <a:pt x="198434" y="1910997"/>
                  </a:lnTo>
                  <a:lnTo>
                    <a:pt x="198223" y="1917921"/>
                  </a:lnTo>
                  <a:lnTo>
                    <a:pt x="197991" y="1924845"/>
                  </a:lnTo>
                  <a:lnTo>
                    <a:pt x="197737" y="1931769"/>
                  </a:lnTo>
                  <a:lnTo>
                    <a:pt x="197461" y="1938693"/>
                  </a:lnTo>
                  <a:lnTo>
                    <a:pt x="197163" y="1945617"/>
                  </a:lnTo>
                  <a:lnTo>
                    <a:pt x="196841" y="1952541"/>
                  </a:lnTo>
                  <a:lnTo>
                    <a:pt x="196500" y="1959465"/>
                  </a:lnTo>
                  <a:lnTo>
                    <a:pt x="196143" y="1966389"/>
                  </a:lnTo>
                  <a:lnTo>
                    <a:pt x="195770" y="1973313"/>
                  </a:lnTo>
                  <a:lnTo>
                    <a:pt x="195383" y="1980236"/>
                  </a:lnTo>
                  <a:lnTo>
                    <a:pt x="194985" y="1987160"/>
                  </a:lnTo>
                  <a:lnTo>
                    <a:pt x="194577" y="1994084"/>
                  </a:lnTo>
                  <a:lnTo>
                    <a:pt x="194163" y="2001008"/>
                  </a:lnTo>
                  <a:lnTo>
                    <a:pt x="193747" y="2007932"/>
                  </a:lnTo>
                  <a:lnTo>
                    <a:pt x="193329" y="2014856"/>
                  </a:lnTo>
                  <a:lnTo>
                    <a:pt x="192913" y="2021780"/>
                  </a:lnTo>
                  <a:lnTo>
                    <a:pt x="192500" y="2028704"/>
                  </a:lnTo>
                  <a:lnTo>
                    <a:pt x="192093" y="2035628"/>
                  </a:lnTo>
                  <a:lnTo>
                    <a:pt x="191695" y="2042552"/>
                  </a:lnTo>
                  <a:lnTo>
                    <a:pt x="191306" y="2049475"/>
                  </a:lnTo>
                  <a:lnTo>
                    <a:pt x="190926" y="2056399"/>
                  </a:lnTo>
                  <a:lnTo>
                    <a:pt x="190557" y="2063323"/>
                  </a:lnTo>
                  <a:lnTo>
                    <a:pt x="190199" y="2070247"/>
                  </a:lnTo>
                  <a:lnTo>
                    <a:pt x="189854" y="2077171"/>
                  </a:lnTo>
                  <a:lnTo>
                    <a:pt x="189521" y="2084095"/>
                  </a:lnTo>
                  <a:lnTo>
                    <a:pt x="189198" y="2091019"/>
                  </a:lnTo>
                  <a:lnTo>
                    <a:pt x="188886" y="2097943"/>
                  </a:lnTo>
                  <a:lnTo>
                    <a:pt x="188582" y="2104867"/>
                  </a:lnTo>
                  <a:lnTo>
                    <a:pt x="188286" y="2111791"/>
                  </a:lnTo>
                  <a:lnTo>
                    <a:pt x="187997" y="2118715"/>
                  </a:lnTo>
                  <a:lnTo>
                    <a:pt x="187714" y="2125638"/>
                  </a:lnTo>
                  <a:lnTo>
                    <a:pt x="187432" y="2132562"/>
                  </a:lnTo>
                  <a:lnTo>
                    <a:pt x="187152" y="2139486"/>
                  </a:lnTo>
                  <a:lnTo>
                    <a:pt x="186870" y="2146410"/>
                  </a:lnTo>
                  <a:lnTo>
                    <a:pt x="186585" y="2153334"/>
                  </a:lnTo>
                  <a:lnTo>
                    <a:pt x="186296" y="2160258"/>
                  </a:lnTo>
                  <a:lnTo>
                    <a:pt x="185998" y="2167182"/>
                  </a:lnTo>
                  <a:lnTo>
                    <a:pt x="185690" y="2174106"/>
                  </a:lnTo>
                  <a:lnTo>
                    <a:pt x="185371" y="2181030"/>
                  </a:lnTo>
                  <a:lnTo>
                    <a:pt x="185040" y="2187954"/>
                  </a:lnTo>
                  <a:lnTo>
                    <a:pt x="184694" y="2194877"/>
                  </a:lnTo>
                  <a:lnTo>
                    <a:pt x="184333" y="2201801"/>
                  </a:lnTo>
                  <a:lnTo>
                    <a:pt x="183952" y="2208725"/>
                  </a:lnTo>
                  <a:lnTo>
                    <a:pt x="183552" y="2215649"/>
                  </a:lnTo>
                  <a:lnTo>
                    <a:pt x="183132" y="2222573"/>
                  </a:lnTo>
                  <a:lnTo>
                    <a:pt x="182692" y="2229497"/>
                  </a:lnTo>
                  <a:lnTo>
                    <a:pt x="182232" y="2236421"/>
                  </a:lnTo>
                  <a:lnTo>
                    <a:pt x="181752" y="2243345"/>
                  </a:lnTo>
                  <a:lnTo>
                    <a:pt x="181249" y="2250269"/>
                  </a:lnTo>
                  <a:lnTo>
                    <a:pt x="180722" y="2257193"/>
                  </a:lnTo>
                  <a:lnTo>
                    <a:pt x="180176" y="2264117"/>
                  </a:lnTo>
                  <a:lnTo>
                    <a:pt x="179610" y="2271040"/>
                  </a:lnTo>
                  <a:lnTo>
                    <a:pt x="179025" y="2277964"/>
                  </a:lnTo>
                  <a:lnTo>
                    <a:pt x="178423" y="2284888"/>
                  </a:lnTo>
                  <a:lnTo>
                    <a:pt x="177803" y="2291812"/>
                  </a:lnTo>
                  <a:lnTo>
                    <a:pt x="177165" y="2298736"/>
                  </a:lnTo>
                  <a:lnTo>
                    <a:pt x="176514" y="2305660"/>
                  </a:lnTo>
                  <a:lnTo>
                    <a:pt x="175851" y="2312584"/>
                  </a:lnTo>
                  <a:lnTo>
                    <a:pt x="175178" y="2319508"/>
                  </a:lnTo>
                  <a:lnTo>
                    <a:pt x="174497" y="2326432"/>
                  </a:lnTo>
                  <a:lnTo>
                    <a:pt x="173811" y="2333356"/>
                  </a:lnTo>
                  <a:lnTo>
                    <a:pt x="173119" y="2340279"/>
                  </a:lnTo>
                  <a:lnTo>
                    <a:pt x="172426" y="2347203"/>
                  </a:lnTo>
                  <a:lnTo>
                    <a:pt x="171735" y="2354127"/>
                  </a:lnTo>
                  <a:lnTo>
                    <a:pt x="171046" y="2361051"/>
                  </a:lnTo>
                  <a:lnTo>
                    <a:pt x="170361" y="2367975"/>
                  </a:lnTo>
                  <a:lnTo>
                    <a:pt x="169683" y="2374899"/>
                  </a:lnTo>
                  <a:lnTo>
                    <a:pt x="169013" y="2381823"/>
                  </a:lnTo>
                  <a:lnTo>
                    <a:pt x="168355" y="2388747"/>
                  </a:lnTo>
                  <a:lnTo>
                    <a:pt x="167707" y="2395671"/>
                  </a:lnTo>
                  <a:lnTo>
                    <a:pt x="167071" y="2402595"/>
                  </a:lnTo>
                  <a:lnTo>
                    <a:pt x="166447" y="2409519"/>
                  </a:lnTo>
                  <a:lnTo>
                    <a:pt x="165836" y="2416442"/>
                  </a:lnTo>
                  <a:lnTo>
                    <a:pt x="165238" y="2423366"/>
                  </a:lnTo>
                  <a:lnTo>
                    <a:pt x="164655" y="2430290"/>
                  </a:lnTo>
                  <a:lnTo>
                    <a:pt x="164082" y="2437214"/>
                  </a:lnTo>
                  <a:lnTo>
                    <a:pt x="163521" y="2444138"/>
                  </a:lnTo>
                  <a:lnTo>
                    <a:pt x="162968" y="2451062"/>
                  </a:lnTo>
                  <a:lnTo>
                    <a:pt x="162424" y="2457986"/>
                  </a:lnTo>
                  <a:lnTo>
                    <a:pt x="161886" y="2464910"/>
                  </a:lnTo>
                  <a:lnTo>
                    <a:pt x="161354" y="2471834"/>
                  </a:lnTo>
                  <a:lnTo>
                    <a:pt x="160824" y="2478758"/>
                  </a:lnTo>
                  <a:lnTo>
                    <a:pt x="160296" y="2485682"/>
                  </a:lnTo>
                  <a:lnTo>
                    <a:pt x="159767" y="2492605"/>
                  </a:lnTo>
                  <a:lnTo>
                    <a:pt x="159236" y="2499529"/>
                  </a:lnTo>
                  <a:lnTo>
                    <a:pt x="158701" y="2506453"/>
                  </a:lnTo>
                  <a:lnTo>
                    <a:pt x="158161" y="2513377"/>
                  </a:lnTo>
                  <a:lnTo>
                    <a:pt x="157616" y="2520301"/>
                  </a:lnTo>
                  <a:lnTo>
                    <a:pt x="157064" y="2527225"/>
                  </a:lnTo>
                  <a:lnTo>
                    <a:pt x="156505" y="2534149"/>
                  </a:lnTo>
                  <a:lnTo>
                    <a:pt x="155941" y="2541073"/>
                  </a:lnTo>
                  <a:lnTo>
                    <a:pt x="155370" y="2547997"/>
                  </a:lnTo>
                  <a:lnTo>
                    <a:pt x="154794" y="2554921"/>
                  </a:lnTo>
                  <a:lnTo>
                    <a:pt x="154213" y="2561844"/>
                  </a:lnTo>
                  <a:lnTo>
                    <a:pt x="153630" y="2568768"/>
                  </a:lnTo>
                  <a:lnTo>
                    <a:pt x="153046" y="2575692"/>
                  </a:lnTo>
                  <a:lnTo>
                    <a:pt x="152463" y="2582616"/>
                  </a:lnTo>
                  <a:lnTo>
                    <a:pt x="151882" y="2589540"/>
                  </a:lnTo>
                  <a:lnTo>
                    <a:pt x="151304" y="2596464"/>
                  </a:lnTo>
                  <a:lnTo>
                    <a:pt x="150735" y="2603388"/>
                  </a:lnTo>
                  <a:lnTo>
                    <a:pt x="150174" y="2610312"/>
                  </a:lnTo>
                  <a:lnTo>
                    <a:pt x="149622" y="2617236"/>
                  </a:lnTo>
                  <a:lnTo>
                    <a:pt x="149081" y="2624160"/>
                  </a:lnTo>
                  <a:lnTo>
                    <a:pt x="148553" y="2631084"/>
                  </a:lnTo>
                  <a:lnTo>
                    <a:pt x="148038" y="2638007"/>
                  </a:lnTo>
                  <a:lnTo>
                    <a:pt x="147539" y="2644931"/>
                  </a:lnTo>
                  <a:lnTo>
                    <a:pt x="147054" y="2651855"/>
                  </a:lnTo>
                  <a:lnTo>
                    <a:pt x="146584" y="2658779"/>
                  </a:lnTo>
                  <a:lnTo>
                    <a:pt x="146127" y="2665703"/>
                  </a:lnTo>
                  <a:lnTo>
                    <a:pt x="145684" y="2672627"/>
                  </a:lnTo>
                  <a:lnTo>
                    <a:pt x="145252" y="2679551"/>
                  </a:lnTo>
                  <a:lnTo>
                    <a:pt x="144833" y="2686475"/>
                  </a:lnTo>
                  <a:lnTo>
                    <a:pt x="144424" y="2693399"/>
                  </a:lnTo>
                  <a:lnTo>
                    <a:pt x="144024" y="2700323"/>
                  </a:lnTo>
                  <a:lnTo>
                    <a:pt x="143630" y="2707246"/>
                  </a:lnTo>
                  <a:lnTo>
                    <a:pt x="143241" y="2714170"/>
                  </a:lnTo>
                  <a:lnTo>
                    <a:pt x="142856" y="2721094"/>
                  </a:lnTo>
                  <a:lnTo>
                    <a:pt x="142474" y="2728018"/>
                  </a:lnTo>
                  <a:lnTo>
                    <a:pt x="142093" y="2734942"/>
                  </a:lnTo>
                  <a:lnTo>
                    <a:pt x="141712" y="2741866"/>
                  </a:lnTo>
                  <a:lnTo>
                    <a:pt x="141330" y="2748790"/>
                  </a:lnTo>
                  <a:lnTo>
                    <a:pt x="140946" y="2755714"/>
                  </a:lnTo>
                  <a:lnTo>
                    <a:pt x="140561" y="2762638"/>
                  </a:lnTo>
                  <a:lnTo>
                    <a:pt x="140174" y="2769562"/>
                  </a:lnTo>
                  <a:lnTo>
                    <a:pt x="139785" y="2776486"/>
                  </a:lnTo>
                  <a:lnTo>
                    <a:pt x="139394" y="2783409"/>
                  </a:lnTo>
                  <a:lnTo>
                    <a:pt x="139003" y="2790333"/>
                  </a:lnTo>
                  <a:lnTo>
                    <a:pt x="138612" y="2797257"/>
                  </a:lnTo>
                  <a:lnTo>
                    <a:pt x="138222" y="2804181"/>
                  </a:lnTo>
                  <a:lnTo>
                    <a:pt x="137834" y="2811105"/>
                  </a:lnTo>
                  <a:lnTo>
                    <a:pt x="137448" y="2818029"/>
                  </a:lnTo>
                  <a:lnTo>
                    <a:pt x="137067" y="2824953"/>
                  </a:lnTo>
                  <a:lnTo>
                    <a:pt x="136691" y="2831877"/>
                  </a:lnTo>
                  <a:lnTo>
                    <a:pt x="136321" y="2838801"/>
                  </a:lnTo>
                  <a:lnTo>
                    <a:pt x="135957" y="2845725"/>
                  </a:lnTo>
                  <a:lnTo>
                    <a:pt x="135600" y="2852648"/>
                  </a:lnTo>
                  <a:lnTo>
                    <a:pt x="135251" y="2859572"/>
                  </a:lnTo>
                  <a:lnTo>
                    <a:pt x="134912" y="2866496"/>
                  </a:lnTo>
                  <a:lnTo>
                    <a:pt x="134581" y="2873420"/>
                  </a:lnTo>
                  <a:lnTo>
                    <a:pt x="134258" y="2880344"/>
                  </a:lnTo>
                  <a:lnTo>
                    <a:pt x="133943" y="2887268"/>
                  </a:lnTo>
                  <a:lnTo>
                    <a:pt x="133636" y="2894192"/>
                  </a:lnTo>
                  <a:lnTo>
                    <a:pt x="133338" y="2901116"/>
                  </a:lnTo>
                  <a:lnTo>
                    <a:pt x="133048" y="2908040"/>
                  </a:lnTo>
                  <a:lnTo>
                    <a:pt x="132766" y="2914964"/>
                  </a:lnTo>
                  <a:lnTo>
                    <a:pt x="132490" y="2921888"/>
                  </a:lnTo>
                  <a:lnTo>
                    <a:pt x="132222" y="2928811"/>
                  </a:lnTo>
                  <a:lnTo>
                    <a:pt x="131961" y="2935735"/>
                  </a:lnTo>
                  <a:lnTo>
                    <a:pt x="131706" y="2942659"/>
                  </a:lnTo>
                  <a:lnTo>
                    <a:pt x="131460" y="2949583"/>
                  </a:lnTo>
                  <a:lnTo>
                    <a:pt x="131223" y="2956507"/>
                  </a:lnTo>
                  <a:lnTo>
                    <a:pt x="130994" y="2963431"/>
                  </a:lnTo>
                  <a:lnTo>
                    <a:pt x="130774" y="2970355"/>
                  </a:lnTo>
                  <a:lnTo>
                    <a:pt x="130566" y="2977279"/>
                  </a:lnTo>
                  <a:lnTo>
                    <a:pt x="130369" y="2984203"/>
                  </a:lnTo>
                  <a:lnTo>
                    <a:pt x="130189" y="2991127"/>
                  </a:lnTo>
                  <a:lnTo>
                    <a:pt x="130026" y="2998050"/>
                  </a:lnTo>
                  <a:lnTo>
                    <a:pt x="129883" y="3004974"/>
                  </a:lnTo>
                  <a:lnTo>
                    <a:pt x="129761" y="3011898"/>
                  </a:lnTo>
                  <a:lnTo>
                    <a:pt x="129664" y="3018822"/>
                  </a:lnTo>
                  <a:lnTo>
                    <a:pt x="129593" y="3025746"/>
                  </a:lnTo>
                  <a:lnTo>
                    <a:pt x="129554" y="3032670"/>
                  </a:lnTo>
                  <a:lnTo>
                    <a:pt x="129555" y="3039594"/>
                  </a:lnTo>
                  <a:lnTo>
                    <a:pt x="129594" y="3046518"/>
                  </a:lnTo>
                  <a:lnTo>
                    <a:pt x="129675" y="3053442"/>
                  </a:lnTo>
                  <a:lnTo>
                    <a:pt x="129800" y="3060366"/>
                  </a:lnTo>
                  <a:lnTo>
                    <a:pt x="129973" y="3067290"/>
                  </a:lnTo>
                  <a:lnTo>
                    <a:pt x="130197" y="3074213"/>
                  </a:lnTo>
                  <a:lnTo>
                    <a:pt x="130488" y="3081137"/>
                  </a:lnTo>
                  <a:lnTo>
                    <a:pt x="130837" y="3088061"/>
                  </a:lnTo>
                  <a:lnTo>
                    <a:pt x="131245" y="3094985"/>
                  </a:lnTo>
                  <a:lnTo>
                    <a:pt x="131714" y="3101909"/>
                  </a:lnTo>
                  <a:lnTo>
                    <a:pt x="132244" y="3108833"/>
                  </a:lnTo>
                  <a:lnTo>
                    <a:pt x="132836" y="3115757"/>
                  </a:lnTo>
                  <a:lnTo>
                    <a:pt x="133498" y="3122681"/>
                  </a:lnTo>
                  <a:lnTo>
                    <a:pt x="134223" y="3129605"/>
                  </a:lnTo>
                  <a:lnTo>
                    <a:pt x="135003" y="3136529"/>
                  </a:lnTo>
                  <a:lnTo>
                    <a:pt x="135833" y="3143453"/>
                  </a:lnTo>
                  <a:lnTo>
                    <a:pt x="136708" y="3150376"/>
                  </a:lnTo>
                  <a:lnTo>
                    <a:pt x="137623" y="3157300"/>
                  </a:lnTo>
                  <a:lnTo>
                    <a:pt x="138571" y="3164224"/>
                  </a:lnTo>
                  <a:lnTo>
                    <a:pt x="139543" y="3171148"/>
                  </a:lnTo>
                  <a:lnTo>
                    <a:pt x="140523" y="3178072"/>
                  </a:lnTo>
                  <a:lnTo>
                    <a:pt x="141501" y="3184996"/>
                  </a:lnTo>
                  <a:lnTo>
                    <a:pt x="142466" y="3191920"/>
                  </a:lnTo>
                  <a:lnTo>
                    <a:pt x="143406" y="3198844"/>
                  </a:lnTo>
                  <a:lnTo>
                    <a:pt x="144309" y="3205768"/>
                  </a:lnTo>
                  <a:lnTo>
                    <a:pt x="145148" y="3212692"/>
                  </a:lnTo>
                  <a:lnTo>
                    <a:pt x="145919" y="3219615"/>
                  </a:lnTo>
                  <a:lnTo>
                    <a:pt x="146611" y="3226539"/>
                  </a:lnTo>
                  <a:lnTo>
                    <a:pt x="147213" y="3233463"/>
                  </a:lnTo>
                  <a:lnTo>
                    <a:pt x="147714" y="3240387"/>
                  </a:lnTo>
                  <a:lnTo>
                    <a:pt x="148106" y="3247311"/>
                  </a:lnTo>
                  <a:lnTo>
                    <a:pt x="148354" y="3254235"/>
                  </a:lnTo>
                  <a:lnTo>
                    <a:pt x="148468" y="3261159"/>
                  </a:lnTo>
                  <a:lnTo>
                    <a:pt x="148448" y="3268083"/>
                  </a:lnTo>
                  <a:lnTo>
                    <a:pt x="148291" y="3275007"/>
                  </a:lnTo>
                  <a:lnTo>
                    <a:pt x="147995" y="3281931"/>
                  </a:lnTo>
                  <a:lnTo>
                    <a:pt x="147558" y="3288855"/>
                  </a:lnTo>
                  <a:lnTo>
                    <a:pt x="146965" y="3295778"/>
                  </a:lnTo>
                  <a:lnTo>
                    <a:pt x="146221" y="3302702"/>
                  </a:lnTo>
                  <a:lnTo>
                    <a:pt x="145347" y="3309626"/>
                  </a:lnTo>
                  <a:lnTo>
                    <a:pt x="144348" y="3316550"/>
                  </a:lnTo>
                  <a:lnTo>
                    <a:pt x="143232" y="3323474"/>
                  </a:lnTo>
                  <a:lnTo>
                    <a:pt x="142004" y="3330398"/>
                  </a:lnTo>
                  <a:lnTo>
                    <a:pt x="140670" y="3337322"/>
                  </a:lnTo>
                  <a:lnTo>
                    <a:pt x="139231" y="3344246"/>
                  </a:lnTo>
                  <a:lnTo>
                    <a:pt x="137716" y="3351170"/>
                  </a:lnTo>
                  <a:lnTo>
                    <a:pt x="136136" y="3358094"/>
                  </a:lnTo>
                  <a:lnTo>
                    <a:pt x="134502" y="3365017"/>
                  </a:lnTo>
                  <a:lnTo>
                    <a:pt x="132824" y="3371941"/>
                  </a:lnTo>
                  <a:lnTo>
                    <a:pt x="131114" y="3378865"/>
                  </a:lnTo>
                  <a:lnTo>
                    <a:pt x="129381" y="3385789"/>
                  </a:lnTo>
                  <a:lnTo>
                    <a:pt x="127645" y="3392713"/>
                  </a:lnTo>
                  <a:lnTo>
                    <a:pt x="125914" y="3399637"/>
                  </a:lnTo>
                  <a:lnTo>
                    <a:pt x="124198" y="3406561"/>
                  </a:lnTo>
                  <a:lnTo>
                    <a:pt x="122508" y="3413485"/>
                  </a:lnTo>
                  <a:lnTo>
                    <a:pt x="120850" y="3420409"/>
                  </a:lnTo>
                  <a:lnTo>
                    <a:pt x="119242" y="3427333"/>
                  </a:lnTo>
                  <a:lnTo>
                    <a:pt x="117689" y="3434257"/>
                  </a:lnTo>
                  <a:lnTo>
                    <a:pt x="116194" y="3441180"/>
                  </a:lnTo>
                  <a:lnTo>
                    <a:pt x="114761" y="3448104"/>
                  </a:lnTo>
                  <a:lnTo>
                    <a:pt x="113396" y="3455028"/>
                  </a:lnTo>
                  <a:lnTo>
                    <a:pt x="112100" y="3461952"/>
                  </a:lnTo>
                  <a:lnTo>
                    <a:pt x="110885" y="3468876"/>
                  </a:lnTo>
                  <a:lnTo>
                    <a:pt x="109755" y="3475800"/>
                  </a:lnTo>
                  <a:lnTo>
                    <a:pt x="108700" y="3482724"/>
                  </a:lnTo>
                  <a:lnTo>
                    <a:pt x="107722" y="3489648"/>
                  </a:lnTo>
                  <a:lnTo>
                    <a:pt x="106817" y="3496572"/>
                  </a:lnTo>
                  <a:lnTo>
                    <a:pt x="105987" y="3503496"/>
                  </a:lnTo>
                  <a:lnTo>
                    <a:pt x="105229" y="3510419"/>
                  </a:lnTo>
                  <a:lnTo>
                    <a:pt x="104554" y="3517343"/>
                  </a:lnTo>
                  <a:lnTo>
                    <a:pt x="103943" y="3524267"/>
                  </a:lnTo>
                  <a:lnTo>
                    <a:pt x="103393" y="3531191"/>
                  </a:lnTo>
                  <a:lnTo>
                    <a:pt x="102901" y="3538115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9" name="tx41">
              <a:extLst>
                <a:ext uri="{FF2B5EF4-FFF2-40B4-BE49-F238E27FC236}">
                  <a16:creationId xmlns:a16="http://schemas.microsoft.com/office/drawing/2014/main" id="{1C9D3EE5-DF16-6BA1-9398-6FECB94F250B}"/>
                </a:ext>
              </a:extLst>
            </p:cNvPr>
            <p:cNvSpPr/>
            <p:nvPr/>
          </p:nvSpPr>
          <p:spPr>
            <a:xfrm>
              <a:off x="2843838" y="6091998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410" name="tx42">
              <a:extLst>
                <a:ext uri="{FF2B5EF4-FFF2-40B4-BE49-F238E27FC236}">
                  <a16:creationId xmlns:a16="http://schemas.microsoft.com/office/drawing/2014/main" id="{DC9D78A4-154F-793D-F79F-0CCB37A1BE2F}"/>
                </a:ext>
              </a:extLst>
            </p:cNvPr>
            <p:cNvSpPr/>
            <p:nvPr/>
          </p:nvSpPr>
          <p:spPr>
            <a:xfrm>
              <a:off x="2903046" y="4992904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411" name="tx43">
              <a:extLst>
                <a:ext uri="{FF2B5EF4-FFF2-40B4-BE49-F238E27FC236}">
                  <a16:creationId xmlns:a16="http://schemas.microsoft.com/office/drawing/2014/main" id="{41ECB880-419A-D874-D77F-195DBDFFAA12}"/>
                </a:ext>
              </a:extLst>
            </p:cNvPr>
            <p:cNvSpPr/>
            <p:nvPr/>
          </p:nvSpPr>
          <p:spPr>
            <a:xfrm>
              <a:off x="2903046" y="3899714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412" name="pl44">
              <a:extLst>
                <a:ext uri="{FF2B5EF4-FFF2-40B4-BE49-F238E27FC236}">
                  <a16:creationId xmlns:a16="http://schemas.microsoft.com/office/drawing/2014/main" id="{3BA53A19-0D41-03F2-2C6B-8BBAA24E46B4}"/>
                </a:ext>
              </a:extLst>
            </p:cNvPr>
            <p:cNvSpPr/>
            <p:nvPr/>
          </p:nvSpPr>
          <p:spPr>
            <a:xfrm>
              <a:off x="3029766" y="6152986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3" name="pl45">
              <a:extLst>
                <a:ext uri="{FF2B5EF4-FFF2-40B4-BE49-F238E27FC236}">
                  <a16:creationId xmlns:a16="http://schemas.microsoft.com/office/drawing/2014/main" id="{0F3DB05B-A499-EABF-D119-6676C44B612E}"/>
                </a:ext>
              </a:extLst>
            </p:cNvPr>
            <p:cNvSpPr/>
            <p:nvPr/>
          </p:nvSpPr>
          <p:spPr>
            <a:xfrm>
              <a:off x="3029766" y="5056845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4" name="pl46">
              <a:extLst>
                <a:ext uri="{FF2B5EF4-FFF2-40B4-BE49-F238E27FC236}">
                  <a16:creationId xmlns:a16="http://schemas.microsoft.com/office/drawing/2014/main" id="{CB8C3796-6E72-6177-3C1B-F7195B785672}"/>
                </a:ext>
              </a:extLst>
            </p:cNvPr>
            <p:cNvSpPr/>
            <p:nvPr/>
          </p:nvSpPr>
          <p:spPr>
            <a:xfrm>
              <a:off x="3029766" y="3960703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5" name="pl47">
              <a:extLst>
                <a:ext uri="{FF2B5EF4-FFF2-40B4-BE49-F238E27FC236}">
                  <a16:creationId xmlns:a16="http://schemas.microsoft.com/office/drawing/2014/main" id="{E5B76985-7710-5E75-D18C-8D52C3882252}"/>
                </a:ext>
              </a:extLst>
            </p:cNvPr>
            <p:cNvSpPr/>
            <p:nvPr/>
          </p:nvSpPr>
          <p:spPr>
            <a:xfrm>
              <a:off x="337842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6" name="pl48">
              <a:extLst>
                <a:ext uri="{FF2B5EF4-FFF2-40B4-BE49-F238E27FC236}">
                  <a16:creationId xmlns:a16="http://schemas.microsoft.com/office/drawing/2014/main" id="{317036DB-F112-8DB7-0BFE-D8E52050A70B}"/>
                </a:ext>
              </a:extLst>
            </p:cNvPr>
            <p:cNvSpPr/>
            <p:nvPr/>
          </p:nvSpPr>
          <p:spPr>
            <a:xfrm>
              <a:off x="390154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7" name="pl49">
              <a:extLst>
                <a:ext uri="{FF2B5EF4-FFF2-40B4-BE49-F238E27FC236}">
                  <a16:creationId xmlns:a16="http://schemas.microsoft.com/office/drawing/2014/main" id="{0E42462F-7E85-85B1-CAB0-724587EF8164}"/>
                </a:ext>
              </a:extLst>
            </p:cNvPr>
            <p:cNvSpPr/>
            <p:nvPr/>
          </p:nvSpPr>
          <p:spPr>
            <a:xfrm>
              <a:off x="442465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8" name="pl50">
              <a:extLst>
                <a:ext uri="{FF2B5EF4-FFF2-40B4-BE49-F238E27FC236}">
                  <a16:creationId xmlns:a16="http://schemas.microsoft.com/office/drawing/2014/main" id="{28276719-1AF1-1778-E635-9AC89218C484}"/>
                </a:ext>
              </a:extLst>
            </p:cNvPr>
            <p:cNvSpPr/>
            <p:nvPr/>
          </p:nvSpPr>
          <p:spPr>
            <a:xfrm>
              <a:off x="494776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9" name="pl51">
              <a:extLst>
                <a:ext uri="{FF2B5EF4-FFF2-40B4-BE49-F238E27FC236}">
                  <a16:creationId xmlns:a16="http://schemas.microsoft.com/office/drawing/2014/main" id="{FE0CA303-6D4E-2BF6-FED2-CBD129230367}"/>
                </a:ext>
              </a:extLst>
            </p:cNvPr>
            <p:cNvSpPr/>
            <p:nvPr/>
          </p:nvSpPr>
          <p:spPr>
            <a:xfrm>
              <a:off x="547088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0" name="pl52">
              <a:extLst>
                <a:ext uri="{FF2B5EF4-FFF2-40B4-BE49-F238E27FC236}">
                  <a16:creationId xmlns:a16="http://schemas.microsoft.com/office/drawing/2014/main" id="{A5CB8D28-B30D-7598-8E43-0D0FE4DEC110}"/>
                </a:ext>
              </a:extLst>
            </p:cNvPr>
            <p:cNvSpPr/>
            <p:nvPr/>
          </p:nvSpPr>
          <p:spPr>
            <a:xfrm>
              <a:off x="599399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1" name="pl53">
              <a:extLst>
                <a:ext uri="{FF2B5EF4-FFF2-40B4-BE49-F238E27FC236}">
                  <a16:creationId xmlns:a16="http://schemas.microsoft.com/office/drawing/2014/main" id="{849B8C20-B6D4-65A3-A9F6-3C420DD31D9C}"/>
                </a:ext>
              </a:extLst>
            </p:cNvPr>
            <p:cNvSpPr/>
            <p:nvPr/>
          </p:nvSpPr>
          <p:spPr>
            <a:xfrm>
              <a:off x="651710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2" name="pl54">
              <a:extLst>
                <a:ext uri="{FF2B5EF4-FFF2-40B4-BE49-F238E27FC236}">
                  <a16:creationId xmlns:a16="http://schemas.microsoft.com/office/drawing/2014/main" id="{321CFC70-70D5-B3B1-4AFC-7B74B6265C77}"/>
                </a:ext>
              </a:extLst>
            </p:cNvPr>
            <p:cNvSpPr/>
            <p:nvPr/>
          </p:nvSpPr>
          <p:spPr>
            <a:xfrm>
              <a:off x="704021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3" name="pl55">
              <a:extLst>
                <a:ext uri="{FF2B5EF4-FFF2-40B4-BE49-F238E27FC236}">
                  <a16:creationId xmlns:a16="http://schemas.microsoft.com/office/drawing/2014/main" id="{0D8482CF-FF2C-FB4F-AF18-F762B34636F6}"/>
                </a:ext>
              </a:extLst>
            </p:cNvPr>
            <p:cNvSpPr/>
            <p:nvPr/>
          </p:nvSpPr>
          <p:spPr>
            <a:xfrm>
              <a:off x="756333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4" name="pl56">
              <a:extLst>
                <a:ext uri="{FF2B5EF4-FFF2-40B4-BE49-F238E27FC236}">
                  <a16:creationId xmlns:a16="http://schemas.microsoft.com/office/drawing/2014/main" id="{4FDCC302-35ED-0151-4A8C-538B799C567B}"/>
                </a:ext>
              </a:extLst>
            </p:cNvPr>
            <p:cNvSpPr/>
            <p:nvPr/>
          </p:nvSpPr>
          <p:spPr>
            <a:xfrm>
              <a:off x="808644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5" name="pl57">
              <a:extLst>
                <a:ext uri="{FF2B5EF4-FFF2-40B4-BE49-F238E27FC236}">
                  <a16:creationId xmlns:a16="http://schemas.microsoft.com/office/drawing/2014/main" id="{04D9841A-3285-C0BA-360F-CCD15CEFEF85}"/>
                </a:ext>
              </a:extLst>
            </p:cNvPr>
            <p:cNvSpPr/>
            <p:nvPr/>
          </p:nvSpPr>
          <p:spPr>
            <a:xfrm>
              <a:off x="860955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6" name="pl58">
              <a:extLst>
                <a:ext uri="{FF2B5EF4-FFF2-40B4-BE49-F238E27FC236}">
                  <a16:creationId xmlns:a16="http://schemas.microsoft.com/office/drawing/2014/main" id="{E443C007-2CC3-590A-B08F-3CD8C4406A4C}"/>
                </a:ext>
              </a:extLst>
            </p:cNvPr>
            <p:cNvSpPr/>
            <p:nvPr/>
          </p:nvSpPr>
          <p:spPr>
            <a:xfrm>
              <a:off x="913267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7" name="pl59">
              <a:extLst>
                <a:ext uri="{FF2B5EF4-FFF2-40B4-BE49-F238E27FC236}">
                  <a16:creationId xmlns:a16="http://schemas.microsoft.com/office/drawing/2014/main" id="{9FC0E47D-7B08-A9C2-383D-ABEAC2F1FB8C}"/>
                </a:ext>
              </a:extLst>
            </p:cNvPr>
            <p:cNvSpPr/>
            <p:nvPr/>
          </p:nvSpPr>
          <p:spPr>
            <a:xfrm>
              <a:off x="965578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8" name="pl60">
              <a:extLst>
                <a:ext uri="{FF2B5EF4-FFF2-40B4-BE49-F238E27FC236}">
                  <a16:creationId xmlns:a16="http://schemas.microsoft.com/office/drawing/2014/main" id="{BA22045E-5F41-4618-E1CF-2E971485E6A1}"/>
                </a:ext>
              </a:extLst>
            </p:cNvPr>
            <p:cNvSpPr/>
            <p:nvPr/>
          </p:nvSpPr>
          <p:spPr>
            <a:xfrm>
              <a:off x="1017889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9" name="tx61">
              <a:extLst>
                <a:ext uri="{FF2B5EF4-FFF2-40B4-BE49-F238E27FC236}">
                  <a16:creationId xmlns:a16="http://schemas.microsoft.com/office/drawing/2014/main" id="{D48EBB38-AC67-09DE-7FD1-F58FDF3B7E2C}"/>
                </a:ext>
              </a:extLst>
            </p:cNvPr>
            <p:cNvSpPr/>
            <p:nvPr/>
          </p:nvSpPr>
          <p:spPr>
            <a:xfrm>
              <a:off x="2355601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H4K20me1.regress.H4.c1</a:t>
              </a:r>
            </a:p>
          </p:txBody>
        </p:sp>
        <p:sp>
          <p:nvSpPr>
            <p:cNvPr id="430" name="tx62">
              <a:extLst>
                <a:ext uri="{FF2B5EF4-FFF2-40B4-BE49-F238E27FC236}">
                  <a16:creationId xmlns:a16="http://schemas.microsoft.com/office/drawing/2014/main" id="{AA96F389-3AAF-4E73-E738-F6C242D4BDF8}"/>
                </a:ext>
              </a:extLst>
            </p:cNvPr>
            <p:cNvSpPr/>
            <p:nvPr/>
          </p:nvSpPr>
          <p:spPr>
            <a:xfrm>
              <a:off x="2878713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H4K20me1.regress.H4.c7</a:t>
              </a:r>
            </a:p>
          </p:txBody>
        </p:sp>
        <p:sp>
          <p:nvSpPr>
            <p:cNvPr id="431" name="tx63">
              <a:extLst>
                <a:ext uri="{FF2B5EF4-FFF2-40B4-BE49-F238E27FC236}">
                  <a16:creationId xmlns:a16="http://schemas.microsoft.com/office/drawing/2014/main" id="{BB672373-BC21-64C1-6123-6F2E16243B25}"/>
                </a:ext>
              </a:extLst>
            </p:cNvPr>
            <p:cNvSpPr/>
            <p:nvPr/>
          </p:nvSpPr>
          <p:spPr>
            <a:xfrm>
              <a:off x="3401826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H4K20me1.regress.H4.c3</a:t>
              </a:r>
            </a:p>
          </p:txBody>
        </p:sp>
        <p:sp>
          <p:nvSpPr>
            <p:cNvPr id="432" name="tx64">
              <a:extLst>
                <a:ext uri="{FF2B5EF4-FFF2-40B4-BE49-F238E27FC236}">
                  <a16:creationId xmlns:a16="http://schemas.microsoft.com/office/drawing/2014/main" id="{694F1CCB-0153-F67C-505F-671A21F34768}"/>
                </a:ext>
              </a:extLst>
            </p:cNvPr>
            <p:cNvSpPr/>
            <p:nvPr/>
          </p:nvSpPr>
          <p:spPr>
            <a:xfrm>
              <a:off x="3924939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H4K20me1.regress.H4.c8</a:t>
              </a:r>
            </a:p>
          </p:txBody>
        </p:sp>
        <p:sp>
          <p:nvSpPr>
            <p:cNvPr id="433" name="tx65">
              <a:extLst>
                <a:ext uri="{FF2B5EF4-FFF2-40B4-BE49-F238E27FC236}">
                  <a16:creationId xmlns:a16="http://schemas.microsoft.com/office/drawing/2014/main" id="{590AF41C-B5D4-4966-76CB-63B996814EE5}"/>
                </a:ext>
              </a:extLst>
            </p:cNvPr>
            <p:cNvSpPr/>
            <p:nvPr/>
          </p:nvSpPr>
          <p:spPr>
            <a:xfrm>
              <a:off x="4448052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H4K20me1.regress.H4.c5</a:t>
              </a:r>
            </a:p>
          </p:txBody>
        </p:sp>
        <p:sp>
          <p:nvSpPr>
            <p:cNvPr id="434" name="tx66">
              <a:extLst>
                <a:ext uri="{FF2B5EF4-FFF2-40B4-BE49-F238E27FC236}">
                  <a16:creationId xmlns:a16="http://schemas.microsoft.com/office/drawing/2014/main" id="{EF7AB932-4C68-04A8-79AB-2DF60F4E94D4}"/>
                </a:ext>
              </a:extLst>
            </p:cNvPr>
            <p:cNvSpPr/>
            <p:nvPr/>
          </p:nvSpPr>
          <p:spPr>
            <a:xfrm>
              <a:off x="4971165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H4K20me1.regress.H4.c6</a:t>
              </a:r>
            </a:p>
          </p:txBody>
        </p:sp>
        <p:sp>
          <p:nvSpPr>
            <p:cNvPr id="435" name="tx67">
              <a:extLst>
                <a:ext uri="{FF2B5EF4-FFF2-40B4-BE49-F238E27FC236}">
                  <a16:creationId xmlns:a16="http://schemas.microsoft.com/office/drawing/2014/main" id="{B1A0F44C-EB15-09F4-F6F1-593BA20B26D6}"/>
                </a:ext>
              </a:extLst>
            </p:cNvPr>
            <p:cNvSpPr/>
            <p:nvPr/>
          </p:nvSpPr>
          <p:spPr>
            <a:xfrm>
              <a:off x="5444836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H4K20me1.regress.H4.c12</a:t>
              </a:r>
            </a:p>
          </p:txBody>
        </p:sp>
        <p:sp>
          <p:nvSpPr>
            <p:cNvPr id="436" name="tx68">
              <a:extLst>
                <a:ext uri="{FF2B5EF4-FFF2-40B4-BE49-F238E27FC236}">
                  <a16:creationId xmlns:a16="http://schemas.microsoft.com/office/drawing/2014/main" id="{D32402E9-7532-38AF-5F90-B7EAA79BF8C0}"/>
                </a:ext>
              </a:extLst>
            </p:cNvPr>
            <p:cNvSpPr/>
            <p:nvPr/>
          </p:nvSpPr>
          <p:spPr>
            <a:xfrm>
              <a:off x="5967949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H4K20me1.regress.H4.c15</a:t>
              </a:r>
            </a:p>
          </p:txBody>
        </p:sp>
        <p:sp>
          <p:nvSpPr>
            <p:cNvPr id="437" name="tx69">
              <a:extLst>
                <a:ext uri="{FF2B5EF4-FFF2-40B4-BE49-F238E27FC236}">
                  <a16:creationId xmlns:a16="http://schemas.microsoft.com/office/drawing/2014/main" id="{EA410D73-88A4-12B8-5CC9-CDD3BF9DC3F8}"/>
                </a:ext>
              </a:extLst>
            </p:cNvPr>
            <p:cNvSpPr/>
            <p:nvPr/>
          </p:nvSpPr>
          <p:spPr>
            <a:xfrm>
              <a:off x="6491062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H4K20me1.regress.H4.c14</a:t>
              </a:r>
            </a:p>
          </p:txBody>
        </p:sp>
        <p:sp>
          <p:nvSpPr>
            <p:cNvPr id="438" name="tx70">
              <a:extLst>
                <a:ext uri="{FF2B5EF4-FFF2-40B4-BE49-F238E27FC236}">
                  <a16:creationId xmlns:a16="http://schemas.microsoft.com/office/drawing/2014/main" id="{4FD2ADE1-179F-6307-218E-C94F493DECA6}"/>
                </a:ext>
              </a:extLst>
            </p:cNvPr>
            <p:cNvSpPr/>
            <p:nvPr/>
          </p:nvSpPr>
          <p:spPr>
            <a:xfrm>
              <a:off x="7014174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H4K20me1.regress.H4.c16</a:t>
              </a:r>
            </a:p>
          </p:txBody>
        </p:sp>
        <p:sp>
          <p:nvSpPr>
            <p:cNvPr id="439" name="tx71">
              <a:extLst>
                <a:ext uri="{FF2B5EF4-FFF2-40B4-BE49-F238E27FC236}">
                  <a16:creationId xmlns:a16="http://schemas.microsoft.com/office/drawing/2014/main" id="{51C7B986-28C4-D0D4-A9B9-322F949A67AC}"/>
                </a:ext>
              </a:extLst>
            </p:cNvPr>
            <p:cNvSpPr/>
            <p:nvPr/>
          </p:nvSpPr>
          <p:spPr>
            <a:xfrm>
              <a:off x="7537287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H4K20me1.regress.H4.c13</a:t>
              </a:r>
            </a:p>
          </p:txBody>
        </p:sp>
        <p:sp>
          <p:nvSpPr>
            <p:cNvPr id="440" name="tx72">
              <a:extLst>
                <a:ext uri="{FF2B5EF4-FFF2-40B4-BE49-F238E27FC236}">
                  <a16:creationId xmlns:a16="http://schemas.microsoft.com/office/drawing/2014/main" id="{F76701FD-D348-2B0F-C274-50F61248D4E2}"/>
                </a:ext>
              </a:extLst>
            </p:cNvPr>
            <p:cNvSpPr/>
            <p:nvPr/>
          </p:nvSpPr>
          <p:spPr>
            <a:xfrm>
              <a:off x="8060400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H4K20me1.regress.H4.c17</a:t>
              </a:r>
            </a:p>
          </p:txBody>
        </p:sp>
        <p:sp>
          <p:nvSpPr>
            <p:cNvPr id="441" name="tx73">
              <a:extLst>
                <a:ext uri="{FF2B5EF4-FFF2-40B4-BE49-F238E27FC236}">
                  <a16:creationId xmlns:a16="http://schemas.microsoft.com/office/drawing/2014/main" id="{B4E72D83-E55B-7677-04E9-79045709E587}"/>
                </a:ext>
              </a:extLst>
            </p:cNvPr>
            <p:cNvSpPr/>
            <p:nvPr/>
          </p:nvSpPr>
          <p:spPr>
            <a:xfrm>
              <a:off x="8583513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H4K20me1.regress.H4.c18</a:t>
              </a:r>
            </a:p>
          </p:txBody>
        </p:sp>
        <p:sp>
          <p:nvSpPr>
            <p:cNvPr id="442" name="tx74">
              <a:extLst>
                <a:ext uri="{FF2B5EF4-FFF2-40B4-BE49-F238E27FC236}">
                  <a16:creationId xmlns:a16="http://schemas.microsoft.com/office/drawing/2014/main" id="{EFE3F5F0-1D13-0421-D0BF-7A60B4535B07}"/>
                </a:ext>
              </a:extLst>
            </p:cNvPr>
            <p:cNvSpPr/>
            <p:nvPr/>
          </p:nvSpPr>
          <p:spPr>
            <a:xfrm>
              <a:off x="10055399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443" name="tx75">
              <a:extLst>
                <a:ext uri="{FF2B5EF4-FFF2-40B4-BE49-F238E27FC236}">
                  <a16:creationId xmlns:a16="http://schemas.microsoft.com/office/drawing/2014/main" id="{04813DB7-EB7A-614E-9747-141E7A1996C7}"/>
                </a:ext>
              </a:extLst>
            </p:cNvPr>
            <p:cNvSpPr/>
            <p:nvPr/>
          </p:nvSpPr>
          <p:spPr>
            <a:xfrm>
              <a:off x="6603934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444" name="tx76">
              <a:extLst>
                <a:ext uri="{FF2B5EF4-FFF2-40B4-BE49-F238E27FC236}">
                  <a16:creationId xmlns:a16="http://schemas.microsoft.com/office/drawing/2014/main" id="{741C6FE9-60D2-3218-5DE7-1FB5E8411562}"/>
                </a:ext>
              </a:extLst>
            </p:cNvPr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445" name="rc77">
              <a:extLst>
                <a:ext uri="{FF2B5EF4-FFF2-40B4-BE49-F238E27FC236}">
                  <a16:creationId xmlns:a16="http://schemas.microsoft.com/office/drawing/2014/main" id="{6B68CF12-5333-FA0C-BCAC-E74315019080}"/>
                </a:ext>
              </a:extLst>
            </p:cNvPr>
            <p:cNvSpPr/>
            <p:nvPr/>
          </p:nvSpPr>
          <p:spPr>
            <a:xfrm>
              <a:off x="10631941" y="3560373"/>
              <a:ext cx="1776219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46" name="tx78">
              <a:extLst>
                <a:ext uri="{FF2B5EF4-FFF2-40B4-BE49-F238E27FC236}">
                  <a16:creationId xmlns:a16="http://schemas.microsoft.com/office/drawing/2014/main" id="{7F6285CE-499E-9F2B-94AB-E43F49B76A24}"/>
                </a:ext>
              </a:extLst>
            </p:cNvPr>
            <p:cNvSpPr/>
            <p:nvPr/>
          </p:nvSpPr>
          <p:spPr>
            <a:xfrm>
              <a:off x="10701530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447" name="rc79">
              <a:extLst>
                <a:ext uri="{FF2B5EF4-FFF2-40B4-BE49-F238E27FC236}">
                  <a16:creationId xmlns:a16="http://schemas.microsoft.com/office/drawing/2014/main" id="{09E38CE9-08A5-B803-A303-321FEC18BC9C}"/>
                </a:ext>
              </a:extLst>
            </p:cNvPr>
            <p:cNvSpPr/>
            <p:nvPr/>
          </p:nvSpPr>
          <p:spPr>
            <a:xfrm>
              <a:off x="10701530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48" name="rc80">
              <a:extLst>
                <a:ext uri="{FF2B5EF4-FFF2-40B4-BE49-F238E27FC236}">
                  <a16:creationId xmlns:a16="http://schemas.microsoft.com/office/drawing/2014/main" id="{8544AD40-5437-CB9B-FA69-3123953C57E7}"/>
                </a:ext>
              </a:extLst>
            </p:cNvPr>
            <p:cNvSpPr/>
            <p:nvPr/>
          </p:nvSpPr>
          <p:spPr>
            <a:xfrm>
              <a:off x="10710530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9" name="rc81">
              <a:extLst>
                <a:ext uri="{FF2B5EF4-FFF2-40B4-BE49-F238E27FC236}">
                  <a16:creationId xmlns:a16="http://schemas.microsoft.com/office/drawing/2014/main" id="{1ABE5F63-E6BF-0D12-A576-F5047AB5A7D0}"/>
                </a:ext>
              </a:extLst>
            </p:cNvPr>
            <p:cNvSpPr/>
            <p:nvPr/>
          </p:nvSpPr>
          <p:spPr>
            <a:xfrm>
              <a:off x="10701530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0" name="rc82">
              <a:extLst>
                <a:ext uri="{FF2B5EF4-FFF2-40B4-BE49-F238E27FC236}">
                  <a16:creationId xmlns:a16="http://schemas.microsoft.com/office/drawing/2014/main" id="{CFFAE5B8-4F81-96EF-2421-95D114D4328F}"/>
                </a:ext>
              </a:extLst>
            </p:cNvPr>
            <p:cNvSpPr/>
            <p:nvPr/>
          </p:nvSpPr>
          <p:spPr>
            <a:xfrm>
              <a:off x="10710530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1" name="rc83">
              <a:extLst>
                <a:ext uri="{FF2B5EF4-FFF2-40B4-BE49-F238E27FC236}">
                  <a16:creationId xmlns:a16="http://schemas.microsoft.com/office/drawing/2014/main" id="{B7187A3C-101A-12B6-BBA4-1379019FF409}"/>
                </a:ext>
              </a:extLst>
            </p:cNvPr>
            <p:cNvSpPr/>
            <p:nvPr/>
          </p:nvSpPr>
          <p:spPr>
            <a:xfrm>
              <a:off x="10701530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2" name="rc84">
              <a:extLst>
                <a:ext uri="{FF2B5EF4-FFF2-40B4-BE49-F238E27FC236}">
                  <a16:creationId xmlns:a16="http://schemas.microsoft.com/office/drawing/2014/main" id="{F8966475-8BF4-4FE9-241A-9FE4483F7E76}"/>
                </a:ext>
              </a:extLst>
            </p:cNvPr>
            <p:cNvSpPr/>
            <p:nvPr/>
          </p:nvSpPr>
          <p:spPr>
            <a:xfrm>
              <a:off x="10710530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3" name="rc85">
              <a:extLst>
                <a:ext uri="{FF2B5EF4-FFF2-40B4-BE49-F238E27FC236}">
                  <a16:creationId xmlns:a16="http://schemas.microsoft.com/office/drawing/2014/main" id="{A9CDE93E-48D4-5ECB-F936-5040813D7612}"/>
                </a:ext>
              </a:extLst>
            </p:cNvPr>
            <p:cNvSpPr/>
            <p:nvPr/>
          </p:nvSpPr>
          <p:spPr>
            <a:xfrm>
              <a:off x="10701530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4" name="rc86">
              <a:extLst>
                <a:ext uri="{FF2B5EF4-FFF2-40B4-BE49-F238E27FC236}">
                  <a16:creationId xmlns:a16="http://schemas.microsoft.com/office/drawing/2014/main" id="{265DF929-0DDD-EE2B-7126-3CE21EADC843}"/>
                </a:ext>
              </a:extLst>
            </p:cNvPr>
            <p:cNvSpPr/>
            <p:nvPr/>
          </p:nvSpPr>
          <p:spPr>
            <a:xfrm>
              <a:off x="10710530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5" name="rc87">
              <a:extLst>
                <a:ext uri="{FF2B5EF4-FFF2-40B4-BE49-F238E27FC236}">
                  <a16:creationId xmlns:a16="http://schemas.microsoft.com/office/drawing/2014/main" id="{146D678D-982C-C845-FE0D-344B899F75C9}"/>
                </a:ext>
              </a:extLst>
            </p:cNvPr>
            <p:cNvSpPr/>
            <p:nvPr/>
          </p:nvSpPr>
          <p:spPr>
            <a:xfrm>
              <a:off x="10701530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6" name="rc88">
              <a:extLst>
                <a:ext uri="{FF2B5EF4-FFF2-40B4-BE49-F238E27FC236}">
                  <a16:creationId xmlns:a16="http://schemas.microsoft.com/office/drawing/2014/main" id="{B7ACCF99-79D4-21E8-7089-924BFC3C53E6}"/>
                </a:ext>
              </a:extLst>
            </p:cNvPr>
            <p:cNvSpPr/>
            <p:nvPr/>
          </p:nvSpPr>
          <p:spPr>
            <a:xfrm>
              <a:off x="10710530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7" name="rc89">
              <a:extLst>
                <a:ext uri="{FF2B5EF4-FFF2-40B4-BE49-F238E27FC236}">
                  <a16:creationId xmlns:a16="http://schemas.microsoft.com/office/drawing/2014/main" id="{09050555-69AA-5DD0-81C0-113A0DC3124A}"/>
                </a:ext>
              </a:extLst>
            </p:cNvPr>
            <p:cNvSpPr/>
            <p:nvPr/>
          </p:nvSpPr>
          <p:spPr>
            <a:xfrm>
              <a:off x="10701530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8" name="rc90">
              <a:extLst>
                <a:ext uri="{FF2B5EF4-FFF2-40B4-BE49-F238E27FC236}">
                  <a16:creationId xmlns:a16="http://schemas.microsoft.com/office/drawing/2014/main" id="{1E4038D7-075C-A35D-BBC0-18D1192B7973}"/>
                </a:ext>
              </a:extLst>
            </p:cNvPr>
            <p:cNvSpPr/>
            <p:nvPr/>
          </p:nvSpPr>
          <p:spPr>
            <a:xfrm>
              <a:off x="10710530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9" name="rc91">
              <a:extLst>
                <a:ext uri="{FF2B5EF4-FFF2-40B4-BE49-F238E27FC236}">
                  <a16:creationId xmlns:a16="http://schemas.microsoft.com/office/drawing/2014/main" id="{1280EFF7-34DC-465A-5189-78F9B6371227}"/>
                </a:ext>
              </a:extLst>
            </p:cNvPr>
            <p:cNvSpPr/>
            <p:nvPr/>
          </p:nvSpPr>
          <p:spPr>
            <a:xfrm>
              <a:off x="10701530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0" name="rc92">
              <a:extLst>
                <a:ext uri="{FF2B5EF4-FFF2-40B4-BE49-F238E27FC236}">
                  <a16:creationId xmlns:a16="http://schemas.microsoft.com/office/drawing/2014/main" id="{D6C6F8F0-053F-556D-32AE-99C9C141AD3C}"/>
                </a:ext>
              </a:extLst>
            </p:cNvPr>
            <p:cNvSpPr/>
            <p:nvPr/>
          </p:nvSpPr>
          <p:spPr>
            <a:xfrm>
              <a:off x="10710530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1" name="rc93">
              <a:extLst>
                <a:ext uri="{FF2B5EF4-FFF2-40B4-BE49-F238E27FC236}">
                  <a16:creationId xmlns:a16="http://schemas.microsoft.com/office/drawing/2014/main" id="{495E668D-A276-E583-B60E-5FE118A0EE12}"/>
                </a:ext>
              </a:extLst>
            </p:cNvPr>
            <p:cNvSpPr/>
            <p:nvPr/>
          </p:nvSpPr>
          <p:spPr>
            <a:xfrm>
              <a:off x="10701530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2" name="rc94">
              <a:extLst>
                <a:ext uri="{FF2B5EF4-FFF2-40B4-BE49-F238E27FC236}">
                  <a16:creationId xmlns:a16="http://schemas.microsoft.com/office/drawing/2014/main" id="{7D340DFF-C89A-4A2F-A992-98A5BB364A53}"/>
                </a:ext>
              </a:extLst>
            </p:cNvPr>
            <p:cNvSpPr/>
            <p:nvPr/>
          </p:nvSpPr>
          <p:spPr>
            <a:xfrm>
              <a:off x="10710530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3" name="rc95">
              <a:extLst>
                <a:ext uri="{FF2B5EF4-FFF2-40B4-BE49-F238E27FC236}">
                  <a16:creationId xmlns:a16="http://schemas.microsoft.com/office/drawing/2014/main" id="{FF1D2D7B-4552-7A21-C00F-21F7548D7813}"/>
                </a:ext>
              </a:extLst>
            </p:cNvPr>
            <p:cNvSpPr/>
            <p:nvPr/>
          </p:nvSpPr>
          <p:spPr>
            <a:xfrm>
              <a:off x="10701530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4" name="rc96">
              <a:extLst>
                <a:ext uri="{FF2B5EF4-FFF2-40B4-BE49-F238E27FC236}">
                  <a16:creationId xmlns:a16="http://schemas.microsoft.com/office/drawing/2014/main" id="{4306C68D-2FF9-9332-775F-7EC531FEA056}"/>
                </a:ext>
              </a:extLst>
            </p:cNvPr>
            <p:cNvSpPr/>
            <p:nvPr/>
          </p:nvSpPr>
          <p:spPr>
            <a:xfrm>
              <a:off x="10710530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5" name="rc97">
              <a:extLst>
                <a:ext uri="{FF2B5EF4-FFF2-40B4-BE49-F238E27FC236}">
                  <a16:creationId xmlns:a16="http://schemas.microsoft.com/office/drawing/2014/main" id="{66504B4E-DBEC-5044-0994-77C524BAB1C6}"/>
                </a:ext>
              </a:extLst>
            </p:cNvPr>
            <p:cNvSpPr/>
            <p:nvPr/>
          </p:nvSpPr>
          <p:spPr>
            <a:xfrm>
              <a:off x="10701530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6" name="rc98">
              <a:extLst>
                <a:ext uri="{FF2B5EF4-FFF2-40B4-BE49-F238E27FC236}">
                  <a16:creationId xmlns:a16="http://schemas.microsoft.com/office/drawing/2014/main" id="{2AEE3C99-4AE3-BFEE-50F0-67257A505ACC}"/>
                </a:ext>
              </a:extLst>
            </p:cNvPr>
            <p:cNvSpPr/>
            <p:nvPr/>
          </p:nvSpPr>
          <p:spPr>
            <a:xfrm>
              <a:off x="10710530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7" name="rc99">
              <a:extLst>
                <a:ext uri="{FF2B5EF4-FFF2-40B4-BE49-F238E27FC236}">
                  <a16:creationId xmlns:a16="http://schemas.microsoft.com/office/drawing/2014/main" id="{4BC08597-CE36-4A48-C25F-F08C13229DD3}"/>
                </a:ext>
              </a:extLst>
            </p:cNvPr>
            <p:cNvSpPr/>
            <p:nvPr/>
          </p:nvSpPr>
          <p:spPr>
            <a:xfrm>
              <a:off x="10701530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8" name="rc100">
              <a:extLst>
                <a:ext uri="{FF2B5EF4-FFF2-40B4-BE49-F238E27FC236}">
                  <a16:creationId xmlns:a16="http://schemas.microsoft.com/office/drawing/2014/main" id="{EFF74F6D-D7A6-A386-C920-03F754AE91C1}"/>
                </a:ext>
              </a:extLst>
            </p:cNvPr>
            <p:cNvSpPr/>
            <p:nvPr/>
          </p:nvSpPr>
          <p:spPr>
            <a:xfrm>
              <a:off x="10710530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9" name="rc101">
              <a:extLst>
                <a:ext uri="{FF2B5EF4-FFF2-40B4-BE49-F238E27FC236}">
                  <a16:creationId xmlns:a16="http://schemas.microsoft.com/office/drawing/2014/main" id="{9AEE6D52-5DAE-D0D5-85B6-8E8B9E1C5CCF}"/>
                </a:ext>
              </a:extLst>
            </p:cNvPr>
            <p:cNvSpPr/>
            <p:nvPr/>
          </p:nvSpPr>
          <p:spPr>
            <a:xfrm>
              <a:off x="10701530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0" name="rc102">
              <a:extLst>
                <a:ext uri="{FF2B5EF4-FFF2-40B4-BE49-F238E27FC236}">
                  <a16:creationId xmlns:a16="http://schemas.microsoft.com/office/drawing/2014/main" id="{6ACFCA39-41A4-5C8E-6AA0-70EC3FB1D203}"/>
                </a:ext>
              </a:extLst>
            </p:cNvPr>
            <p:cNvSpPr/>
            <p:nvPr/>
          </p:nvSpPr>
          <p:spPr>
            <a:xfrm>
              <a:off x="10710530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1" name="rc103">
              <a:extLst>
                <a:ext uri="{FF2B5EF4-FFF2-40B4-BE49-F238E27FC236}">
                  <a16:creationId xmlns:a16="http://schemas.microsoft.com/office/drawing/2014/main" id="{38907C96-4402-1C9A-2DEA-7DCB05D1A4F3}"/>
                </a:ext>
              </a:extLst>
            </p:cNvPr>
            <p:cNvSpPr/>
            <p:nvPr/>
          </p:nvSpPr>
          <p:spPr>
            <a:xfrm>
              <a:off x="10701530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2" name="rc104">
              <a:extLst>
                <a:ext uri="{FF2B5EF4-FFF2-40B4-BE49-F238E27FC236}">
                  <a16:creationId xmlns:a16="http://schemas.microsoft.com/office/drawing/2014/main" id="{D7F7A719-34C8-2901-54E0-2CB43A3EDA96}"/>
                </a:ext>
              </a:extLst>
            </p:cNvPr>
            <p:cNvSpPr/>
            <p:nvPr/>
          </p:nvSpPr>
          <p:spPr>
            <a:xfrm>
              <a:off x="10710530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3" name="rc105">
              <a:extLst>
                <a:ext uri="{FF2B5EF4-FFF2-40B4-BE49-F238E27FC236}">
                  <a16:creationId xmlns:a16="http://schemas.microsoft.com/office/drawing/2014/main" id="{AFACE9B0-E581-F6B6-562F-FA5CB0C51EDC}"/>
                </a:ext>
              </a:extLst>
            </p:cNvPr>
            <p:cNvSpPr/>
            <p:nvPr/>
          </p:nvSpPr>
          <p:spPr>
            <a:xfrm>
              <a:off x="10701530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4" name="rc106">
              <a:extLst>
                <a:ext uri="{FF2B5EF4-FFF2-40B4-BE49-F238E27FC236}">
                  <a16:creationId xmlns:a16="http://schemas.microsoft.com/office/drawing/2014/main" id="{BD9D1222-918D-A963-5E50-38D94BAC89E9}"/>
                </a:ext>
              </a:extLst>
            </p:cNvPr>
            <p:cNvSpPr/>
            <p:nvPr/>
          </p:nvSpPr>
          <p:spPr>
            <a:xfrm>
              <a:off x="10710530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5" name="tx107">
              <a:extLst>
                <a:ext uri="{FF2B5EF4-FFF2-40B4-BE49-F238E27FC236}">
                  <a16:creationId xmlns:a16="http://schemas.microsoft.com/office/drawing/2014/main" id="{083A8F47-D65C-ACF4-51D5-A68E99E4A6C2}"/>
                </a:ext>
              </a:extLst>
            </p:cNvPr>
            <p:cNvSpPr/>
            <p:nvPr/>
          </p:nvSpPr>
          <p:spPr>
            <a:xfrm>
              <a:off x="10990575" y="3873876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H4K20me1.regress.H4.c1</a:t>
              </a:r>
            </a:p>
          </p:txBody>
        </p:sp>
        <p:sp>
          <p:nvSpPr>
            <p:cNvPr id="476" name="tx108">
              <a:extLst>
                <a:ext uri="{FF2B5EF4-FFF2-40B4-BE49-F238E27FC236}">
                  <a16:creationId xmlns:a16="http://schemas.microsoft.com/office/drawing/2014/main" id="{D7FE7338-DDDB-B9A4-445D-24E19036A33C}"/>
                </a:ext>
              </a:extLst>
            </p:cNvPr>
            <p:cNvSpPr/>
            <p:nvPr/>
          </p:nvSpPr>
          <p:spPr>
            <a:xfrm>
              <a:off x="10990575" y="4093332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H4K20me1.regress.H4.c7</a:t>
              </a:r>
            </a:p>
          </p:txBody>
        </p:sp>
        <p:sp>
          <p:nvSpPr>
            <p:cNvPr id="477" name="tx109">
              <a:extLst>
                <a:ext uri="{FF2B5EF4-FFF2-40B4-BE49-F238E27FC236}">
                  <a16:creationId xmlns:a16="http://schemas.microsoft.com/office/drawing/2014/main" id="{4A6E37DA-C184-EBEA-E12D-3FEC92B7019F}"/>
                </a:ext>
              </a:extLst>
            </p:cNvPr>
            <p:cNvSpPr/>
            <p:nvPr/>
          </p:nvSpPr>
          <p:spPr>
            <a:xfrm>
              <a:off x="10990575" y="4312788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H4K20me1.regress.H4.c3</a:t>
              </a:r>
            </a:p>
          </p:txBody>
        </p:sp>
        <p:sp>
          <p:nvSpPr>
            <p:cNvPr id="478" name="tx110">
              <a:extLst>
                <a:ext uri="{FF2B5EF4-FFF2-40B4-BE49-F238E27FC236}">
                  <a16:creationId xmlns:a16="http://schemas.microsoft.com/office/drawing/2014/main" id="{F00D948C-1360-D5BD-8F72-F314A7F06E3D}"/>
                </a:ext>
              </a:extLst>
            </p:cNvPr>
            <p:cNvSpPr/>
            <p:nvPr/>
          </p:nvSpPr>
          <p:spPr>
            <a:xfrm>
              <a:off x="10990575" y="4532244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H4K20me1.regress.H4.c8</a:t>
              </a:r>
            </a:p>
          </p:txBody>
        </p:sp>
        <p:sp>
          <p:nvSpPr>
            <p:cNvPr id="479" name="tx111">
              <a:extLst>
                <a:ext uri="{FF2B5EF4-FFF2-40B4-BE49-F238E27FC236}">
                  <a16:creationId xmlns:a16="http://schemas.microsoft.com/office/drawing/2014/main" id="{97785ECD-79C6-AE8C-A408-EE1C7B5BB45D}"/>
                </a:ext>
              </a:extLst>
            </p:cNvPr>
            <p:cNvSpPr/>
            <p:nvPr/>
          </p:nvSpPr>
          <p:spPr>
            <a:xfrm>
              <a:off x="10990575" y="4751700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H4K20me1.regress.H4.c5</a:t>
              </a:r>
            </a:p>
          </p:txBody>
        </p:sp>
        <p:sp>
          <p:nvSpPr>
            <p:cNvPr id="480" name="tx112">
              <a:extLst>
                <a:ext uri="{FF2B5EF4-FFF2-40B4-BE49-F238E27FC236}">
                  <a16:creationId xmlns:a16="http://schemas.microsoft.com/office/drawing/2014/main" id="{4CEB3AB0-F7BB-B669-4CDC-A15BBC3C1876}"/>
                </a:ext>
              </a:extLst>
            </p:cNvPr>
            <p:cNvSpPr/>
            <p:nvPr/>
          </p:nvSpPr>
          <p:spPr>
            <a:xfrm>
              <a:off x="10990575" y="4971156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H4K20me1.regress.H4.c6</a:t>
              </a:r>
            </a:p>
          </p:txBody>
        </p:sp>
        <p:sp>
          <p:nvSpPr>
            <p:cNvPr id="481" name="tx113">
              <a:extLst>
                <a:ext uri="{FF2B5EF4-FFF2-40B4-BE49-F238E27FC236}">
                  <a16:creationId xmlns:a16="http://schemas.microsoft.com/office/drawing/2014/main" id="{D105FAC4-004E-6768-46E0-31422206F531}"/>
                </a:ext>
              </a:extLst>
            </p:cNvPr>
            <p:cNvSpPr/>
            <p:nvPr/>
          </p:nvSpPr>
          <p:spPr>
            <a:xfrm>
              <a:off x="10990575" y="5190612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H4K20me1.regress.H4.c12</a:t>
              </a:r>
            </a:p>
          </p:txBody>
        </p:sp>
        <p:sp>
          <p:nvSpPr>
            <p:cNvPr id="482" name="tx114">
              <a:extLst>
                <a:ext uri="{FF2B5EF4-FFF2-40B4-BE49-F238E27FC236}">
                  <a16:creationId xmlns:a16="http://schemas.microsoft.com/office/drawing/2014/main" id="{B774BAFE-D416-AC57-F353-29749CFBFBA6}"/>
                </a:ext>
              </a:extLst>
            </p:cNvPr>
            <p:cNvSpPr/>
            <p:nvPr/>
          </p:nvSpPr>
          <p:spPr>
            <a:xfrm>
              <a:off x="10990575" y="5410068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H4K20me1.regress.H4.c15</a:t>
              </a:r>
            </a:p>
          </p:txBody>
        </p:sp>
        <p:sp>
          <p:nvSpPr>
            <p:cNvPr id="483" name="tx115">
              <a:extLst>
                <a:ext uri="{FF2B5EF4-FFF2-40B4-BE49-F238E27FC236}">
                  <a16:creationId xmlns:a16="http://schemas.microsoft.com/office/drawing/2014/main" id="{562BD73E-C2C8-B58B-2E8C-F272BD73D981}"/>
                </a:ext>
              </a:extLst>
            </p:cNvPr>
            <p:cNvSpPr/>
            <p:nvPr/>
          </p:nvSpPr>
          <p:spPr>
            <a:xfrm>
              <a:off x="10990575" y="5629524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H4K20me1.regress.H4.c14</a:t>
              </a:r>
            </a:p>
          </p:txBody>
        </p:sp>
        <p:sp>
          <p:nvSpPr>
            <p:cNvPr id="484" name="tx116">
              <a:extLst>
                <a:ext uri="{FF2B5EF4-FFF2-40B4-BE49-F238E27FC236}">
                  <a16:creationId xmlns:a16="http://schemas.microsoft.com/office/drawing/2014/main" id="{2DD2D24B-C494-EF69-3774-BF178732E47C}"/>
                </a:ext>
              </a:extLst>
            </p:cNvPr>
            <p:cNvSpPr/>
            <p:nvPr/>
          </p:nvSpPr>
          <p:spPr>
            <a:xfrm>
              <a:off x="10990575" y="5848980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H4K20me1.regress.H4.c16</a:t>
              </a:r>
            </a:p>
          </p:txBody>
        </p:sp>
        <p:sp>
          <p:nvSpPr>
            <p:cNvPr id="485" name="tx117">
              <a:extLst>
                <a:ext uri="{FF2B5EF4-FFF2-40B4-BE49-F238E27FC236}">
                  <a16:creationId xmlns:a16="http://schemas.microsoft.com/office/drawing/2014/main" id="{D14D7008-714C-0E14-920E-8B649AB8835E}"/>
                </a:ext>
              </a:extLst>
            </p:cNvPr>
            <p:cNvSpPr/>
            <p:nvPr/>
          </p:nvSpPr>
          <p:spPr>
            <a:xfrm>
              <a:off x="10990575" y="6068436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H4K20me1.regress.H4.c13</a:t>
              </a:r>
            </a:p>
          </p:txBody>
        </p:sp>
        <p:sp>
          <p:nvSpPr>
            <p:cNvPr id="486" name="tx118">
              <a:extLst>
                <a:ext uri="{FF2B5EF4-FFF2-40B4-BE49-F238E27FC236}">
                  <a16:creationId xmlns:a16="http://schemas.microsoft.com/office/drawing/2014/main" id="{1BA94F54-EA76-100D-7FE2-A43C561348AC}"/>
                </a:ext>
              </a:extLst>
            </p:cNvPr>
            <p:cNvSpPr/>
            <p:nvPr/>
          </p:nvSpPr>
          <p:spPr>
            <a:xfrm>
              <a:off x="10990575" y="6287892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H4K20me1.regress.H4.c17</a:t>
              </a:r>
            </a:p>
          </p:txBody>
        </p:sp>
        <p:sp>
          <p:nvSpPr>
            <p:cNvPr id="487" name="tx119">
              <a:extLst>
                <a:ext uri="{FF2B5EF4-FFF2-40B4-BE49-F238E27FC236}">
                  <a16:creationId xmlns:a16="http://schemas.microsoft.com/office/drawing/2014/main" id="{3504085A-9B8E-4807-8D4C-16149A6C3F75}"/>
                </a:ext>
              </a:extLst>
            </p:cNvPr>
            <p:cNvSpPr/>
            <p:nvPr/>
          </p:nvSpPr>
          <p:spPr>
            <a:xfrm>
              <a:off x="10990575" y="6507348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H4K20me1.regress.H4.c18</a:t>
              </a:r>
            </a:p>
          </p:txBody>
        </p:sp>
        <p:sp>
          <p:nvSpPr>
            <p:cNvPr id="488" name="tx120">
              <a:extLst>
                <a:ext uri="{FF2B5EF4-FFF2-40B4-BE49-F238E27FC236}">
                  <a16:creationId xmlns:a16="http://schemas.microsoft.com/office/drawing/2014/main" id="{11E0BF89-2AB7-B1E5-B949-E1EDF593EC7B}"/>
                </a:ext>
              </a:extLst>
            </p:cNvPr>
            <p:cNvSpPr/>
            <p:nvPr/>
          </p:nvSpPr>
          <p:spPr>
            <a:xfrm>
              <a:off x="10990575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489" name="tx121">
              <a:extLst>
                <a:ext uri="{FF2B5EF4-FFF2-40B4-BE49-F238E27FC236}">
                  <a16:creationId xmlns:a16="http://schemas.microsoft.com/office/drawing/2014/main" id="{DC38499F-82A9-42FD-B49F-7E06AAA8C419}"/>
                </a:ext>
              </a:extLst>
            </p:cNvPr>
            <p:cNvSpPr/>
            <p:nvPr/>
          </p:nvSpPr>
          <p:spPr>
            <a:xfrm>
              <a:off x="3064560" y="3057080"/>
              <a:ext cx="3242295" cy="15773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H4K20me1.regress.H4 - erythroid trajectory</a:t>
              </a:r>
            </a:p>
          </p:txBody>
        </p:sp>
      </p:grpSp>
      <p:cxnSp>
        <p:nvCxnSpPr>
          <p:cNvPr id="490" name="Straight Connector 489">
            <a:extLst>
              <a:ext uri="{FF2B5EF4-FFF2-40B4-BE49-F238E27FC236}">
                <a16:creationId xmlns:a16="http://schemas.microsoft.com/office/drawing/2014/main" id="{4FA2E6B5-A791-988D-484F-E45FC85F1B30}"/>
              </a:ext>
            </a:extLst>
          </p:cNvPr>
          <p:cNvCxnSpPr>
            <a:cxnSpLocks/>
          </p:cNvCxnSpPr>
          <p:nvPr/>
        </p:nvCxnSpPr>
        <p:spPr>
          <a:xfrm flipV="1">
            <a:off x="570790" y="1796480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1" name="Straight Connector 490">
            <a:extLst>
              <a:ext uri="{FF2B5EF4-FFF2-40B4-BE49-F238E27FC236}">
                <a16:creationId xmlns:a16="http://schemas.microsoft.com/office/drawing/2014/main" id="{6A008C96-1DD7-80EB-4CE1-1B0A756AC67C}"/>
              </a:ext>
            </a:extLst>
          </p:cNvPr>
          <p:cNvCxnSpPr>
            <a:cxnSpLocks/>
          </p:cNvCxnSpPr>
          <p:nvPr/>
        </p:nvCxnSpPr>
        <p:spPr>
          <a:xfrm flipV="1">
            <a:off x="619638" y="5106644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2" name="Straight Connector 491">
            <a:extLst>
              <a:ext uri="{FF2B5EF4-FFF2-40B4-BE49-F238E27FC236}">
                <a16:creationId xmlns:a16="http://schemas.microsoft.com/office/drawing/2014/main" id="{6C3BA475-751F-3466-9EB1-642B0C75EFD0}"/>
              </a:ext>
            </a:extLst>
          </p:cNvPr>
          <p:cNvCxnSpPr>
            <a:cxnSpLocks/>
          </p:cNvCxnSpPr>
          <p:nvPr/>
        </p:nvCxnSpPr>
        <p:spPr>
          <a:xfrm flipV="1">
            <a:off x="6339429" y="5178680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AF08D322-518B-AD57-EC76-A63D625E96C8}"/>
              </a:ext>
            </a:extLst>
          </p:cNvPr>
          <p:cNvCxnSpPr>
            <a:cxnSpLocks/>
          </p:cNvCxnSpPr>
          <p:nvPr/>
        </p:nvCxnSpPr>
        <p:spPr>
          <a:xfrm flipV="1">
            <a:off x="6328226" y="1846857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4" name="TextBox 493">
            <a:extLst>
              <a:ext uri="{FF2B5EF4-FFF2-40B4-BE49-F238E27FC236}">
                <a16:creationId xmlns:a16="http://schemas.microsoft.com/office/drawing/2014/main" id="{B06E2AEE-8A56-74F5-C531-063807DBCE88}"/>
              </a:ext>
            </a:extLst>
          </p:cNvPr>
          <p:cNvSpPr txBox="1"/>
          <p:nvPr/>
        </p:nvSpPr>
        <p:spPr>
          <a:xfrm>
            <a:off x="60771" y="-14590"/>
            <a:ext cx="1217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H4K20me1</a:t>
            </a:r>
          </a:p>
        </p:txBody>
      </p:sp>
      <p:sp>
        <p:nvSpPr>
          <p:cNvPr id="495" name="TextBox 494">
            <a:extLst>
              <a:ext uri="{FF2B5EF4-FFF2-40B4-BE49-F238E27FC236}">
                <a16:creationId xmlns:a16="http://schemas.microsoft.com/office/drawing/2014/main" id="{42A5AB82-7FC4-1C0D-4096-0368B52C7CCD}"/>
              </a:ext>
            </a:extLst>
          </p:cNvPr>
          <p:cNvSpPr txBox="1"/>
          <p:nvPr/>
        </p:nvSpPr>
        <p:spPr>
          <a:xfrm>
            <a:off x="2121902" y="227178"/>
            <a:ext cx="1792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no-normalization</a:t>
            </a:r>
          </a:p>
        </p:txBody>
      </p:sp>
      <p:sp>
        <p:nvSpPr>
          <p:cNvPr id="496" name="TextBox 495">
            <a:extLst>
              <a:ext uri="{FF2B5EF4-FFF2-40B4-BE49-F238E27FC236}">
                <a16:creationId xmlns:a16="http://schemas.microsoft.com/office/drawing/2014/main" id="{F8459467-52FB-CF7F-3D4A-71445C5C5B44}"/>
              </a:ext>
            </a:extLst>
          </p:cNvPr>
          <p:cNvSpPr txBox="1"/>
          <p:nvPr/>
        </p:nvSpPr>
        <p:spPr>
          <a:xfrm>
            <a:off x="7751944" y="267056"/>
            <a:ext cx="2187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H3+H4-normalization</a:t>
            </a:r>
          </a:p>
        </p:txBody>
      </p:sp>
      <p:sp>
        <p:nvSpPr>
          <p:cNvPr id="497" name="TextBox 496">
            <a:extLst>
              <a:ext uri="{FF2B5EF4-FFF2-40B4-BE49-F238E27FC236}">
                <a16:creationId xmlns:a16="http://schemas.microsoft.com/office/drawing/2014/main" id="{1B764BAF-6046-63CE-F705-34A873438E3B}"/>
              </a:ext>
            </a:extLst>
          </p:cNvPr>
          <p:cNvSpPr txBox="1"/>
          <p:nvPr/>
        </p:nvSpPr>
        <p:spPr>
          <a:xfrm>
            <a:off x="2405963" y="687055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498" name="TextBox 497">
            <a:extLst>
              <a:ext uri="{FF2B5EF4-FFF2-40B4-BE49-F238E27FC236}">
                <a16:creationId xmlns:a16="http://schemas.microsoft.com/office/drawing/2014/main" id="{A8ECF7DF-6702-0AB4-6355-0D2B83BFB692}"/>
              </a:ext>
            </a:extLst>
          </p:cNvPr>
          <p:cNvSpPr txBox="1"/>
          <p:nvPr/>
        </p:nvSpPr>
        <p:spPr>
          <a:xfrm>
            <a:off x="2662825" y="685738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499" name="TextBox 498">
            <a:extLst>
              <a:ext uri="{FF2B5EF4-FFF2-40B4-BE49-F238E27FC236}">
                <a16:creationId xmlns:a16="http://schemas.microsoft.com/office/drawing/2014/main" id="{83860376-A847-A39F-BB31-30F6577CF41B}"/>
              </a:ext>
            </a:extLst>
          </p:cNvPr>
          <p:cNvSpPr txBox="1"/>
          <p:nvPr/>
        </p:nvSpPr>
        <p:spPr>
          <a:xfrm>
            <a:off x="2976706" y="673491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0FA8006B-DB67-4E7D-EC37-8A6129FAA491}"/>
              </a:ext>
            </a:extLst>
          </p:cNvPr>
          <p:cNvSpPr txBox="1"/>
          <p:nvPr/>
        </p:nvSpPr>
        <p:spPr>
          <a:xfrm>
            <a:off x="3329554" y="662908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01" name="TextBox 500">
            <a:extLst>
              <a:ext uri="{FF2B5EF4-FFF2-40B4-BE49-F238E27FC236}">
                <a16:creationId xmlns:a16="http://schemas.microsoft.com/office/drawing/2014/main" id="{7CB96C85-4DD5-C8BE-D243-4F395D7BAA2A}"/>
              </a:ext>
            </a:extLst>
          </p:cNvPr>
          <p:cNvSpPr txBox="1"/>
          <p:nvPr/>
        </p:nvSpPr>
        <p:spPr>
          <a:xfrm>
            <a:off x="2187976" y="3618201"/>
            <a:ext cx="1810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H3-normalization</a:t>
            </a:r>
          </a:p>
        </p:txBody>
      </p:sp>
      <p:sp>
        <p:nvSpPr>
          <p:cNvPr id="502" name="TextBox 501">
            <a:extLst>
              <a:ext uri="{FF2B5EF4-FFF2-40B4-BE49-F238E27FC236}">
                <a16:creationId xmlns:a16="http://schemas.microsoft.com/office/drawing/2014/main" id="{DFE34A6F-10DE-1287-1736-686ED4DEE917}"/>
              </a:ext>
            </a:extLst>
          </p:cNvPr>
          <p:cNvSpPr txBox="1"/>
          <p:nvPr/>
        </p:nvSpPr>
        <p:spPr>
          <a:xfrm>
            <a:off x="8082881" y="3618201"/>
            <a:ext cx="1810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H4-normalization</a:t>
            </a:r>
          </a:p>
        </p:txBody>
      </p:sp>
      <p:sp>
        <p:nvSpPr>
          <p:cNvPr id="503" name="TextBox 502">
            <a:extLst>
              <a:ext uri="{FF2B5EF4-FFF2-40B4-BE49-F238E27FC236}">
                <a16:creationId xmlns:a16="http://schemas.microsoft.com/office/drawing/2014/main" id="{45246E3F-D49F-59AB-61D8-DCAA75030789}"/>
              </a:ext>
            </a:extLst>
          </p:cNvPr>
          <p:cNvSpPr txBox="1"/>
          <p:nvPr/>
        </p:nvSpPr>
        <p:spPr>
          <a:xfrm>
            <a:off x="4080693" y="3492086"/>
            <a:ext cx="368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A small increase from Pro- to </a:t>
            </a:r>
            <a:r>
              <a:rPr lang="en-US" dirty="0" err="1">
                <a:solidFill>
                  <a:srgbClr val="C00000"/>
                </a:solidFill>
              </a:rPr>
              <a:t>BasoEB</a:t>
            </a:r>
            <a:r>
              <a:rPr lang="en-US" dirty="0">
                <a:solidFill>
                  <a:srgbClr val="C00000"/>
                </a:solidFill>
              </a:rPr>
              <a:t>.</a:t>
            </a:r>
          </a:p>
        </p:txBody>
      </p:sp>
      <p:sp>
        <p:nvSpPr>
          <p:cNvPr id="504" name="TextBox 503">
            <a:extLst>
              <a:ext uri="{FF2B5EF4-FFF2-40B4-BE49-F238E27FC236}">
                <a16:creationId xmlns:a16="http://schemas.microsoft.com/office/drawing/2014/main" id="{99E3DFBF-9D87-F9C9-EE98-0683D284746E}"/>
              </a:ext>
            </a:extLst>
          </p:cNvPr>
          <p:cNvSpPr txBox="1"/>
          <p:nvPr/>
        </p:nvSpPr>
        <p:spPr>
          <a:xfrm>
            <a:off x="2445589" y="4079462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05" name="TextBox 504">
            <a:extLst>
              <a:ext uri="{FF2B5EF4-FFF2-40B4-BE49-F238E27FC236}">
                <a16:creationId xmlns:a16="http://schemas.microsoft.com/office/drawing/2014/main" id="{0538543B-FA8C-EE09-3362-2A865374E626}"/>
              </a:ext>
            </a:extLst>
          </p:cNvPr>
          <p:cNvSpPr txBox="1"/>
          <p:nvPr/>
        </p:nvSpPr>
        <p:spPr>
          <a:xfrm>
            <a:off x="2702451" y="4078145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06" name="TextBox 505">
            <a:extLst>
              <a:ext uri="{FF2B5EF4-FFF2-40B4-BE49-F238E27FC236}">
                <a16:creationId xmlns:a16="http://schemas.microsoft.com/office/drawing/2014/main" id="{40C26187-D854-E23A-DFEE-4E60258A2D40}"/>
              </a:ext>
            </a:extLst>
          </p:cNvPr>
          <p:cNvSpPr txBox="1"/>
          <p:nvPr/>
        </p:nvSpPr>
        <p:spPr>
          <a:xfrm>
            <a:off x="3016332" y="4065898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07" name="TextBox 506">
            <a:extLst>
              <a:ext uri="{FF2B5EF4-FFF2-40B4-BE49-F238E27FC236}">
                <a16:creationId xmlns:a16="http://schemas.microsoft.com/office/drawing/2014/main" id="{4C0CD6C3-95BE-DD76-1E3A-6C94BA3ECA65}"/>
              </a:ext>
            </a:extLst>
          </p:cNvPr>
          <p:cNvSpPr txBox="1"/>
          <p:nvPr/>
        </p:nvSpPr>
        <p:spPr>
          <a:xfrm>
            <a:off x="3369180" y="4055315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08" name="TextBox 507">
            <a:extLst>
              <a:ext uri="{FF2B5EF4-FFF2-40B4-BE49-F238E27FC236}">
                <a16:creationId xmlns:a16="http://schemas.microsoft.com/office/drawing/2014/main" id="{D68A41A2-2012-B2F1-82F6-DBB47CB3AAD8}"/>
              </a:ext>
            </a:extLst>
          </p:cNvPr>
          <p:cNvSpPr txBox="1"/>
          <p:nvPr/>
        </p:nvSpPr>
        <p:spPr>
          <a:xfrm>
            <a:off x="8260430" y="725021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09" name="TextBox 508">
            <a:extLst>
              <a:ext uri="{FF2B5EF4-FFF2-40B4-BE49-F238E27FC236}">
                <a16:creationId xmlns:a16="http://schemas.microsoft.com/office/drawing/2014/main" id="{2CE6E371-6FC4-6E82-AF23-3D8C5CDE3469}"/>
              </a:ext>
            </a:extLst>
          </p:cNvPr>
          <p:cNvSpPr txBox="1"/>
          <p:nvPr/>
        </p:nvSpPr>
        <p:spPr>
          <a:xfrm>
            <a:off x="8517292" y="723704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10" name="TextBox 509">
            <a:extLst>
              <a:ext uri="{FF2B5EF4-FFF2-40B4-BE49-F238E27FC236}">
                <a16:creationId xmlns:a16="http://schemas.microsoft.com/office/drawing/2014/main" id="{FE0411E8-0D4A-9E26-928C-379A3C4B1BF6}"/>
              </a:ext>
            </a:extLst>
          </p:cNvPr>
          <p:cNvSpPr txBox="1"/>
          <p:nvPr/>
        </p:nvSpPr>
        <p:spPr>
          <a:xfrm>
            <a:off x="8831173" y="711457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11" name="TextBox 510">
            <a:extLst>
              <a:ext uri="{FF2B5EF4-FFF2-40B4-BE49-F238E27FC236}">
                <a16:creationId xmlns:a16="http://schemas.microsoft.com/office/drawing/2014/main" id="{891F5AD7-4A41-71BD-BCE6-CB5204199A77}"/>
              </a:ext>
            </a:extLst>
          </p:cNvPr>
          <p:cNvSpPr txBox="1"/>
          <p:nvPr/>
        </p:nvSpPr>
        <p:spPr>
          <a:xfrm>
            <a:off x="9184021" y="700874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12" name="TextBox 511">
            <a:extLst>
              <a:ext uri="{FF2B5EF4-FFF2-40B4-BE49-F238E27FC236}">
                <a16:creationId xmlns:a16="http://schemas.microsoft.com/office/drawing/2014/main" id="{80F3EB73-7A53-56CF-B54E-7E4D828B255A}"/>
              </a:ext>
            </a:extLst>
          </p:cNvPr>
          <p:cNvSpPr txBox="1"/>
          <p:nvPr/>
        </p:nvSpPr>
        <p:spPr>
          <a:xfrm>
            <a:off x="8209378" y="4001383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13" name="TextBox 512">
            <a:extLst>
              <a:ext uri="{FF2B5EF4-FFF2-40B4-BE49-F238E27FC236}">
                <a16:creationId xmlns:a16="http://schemas.microsoft.com/office/drawing/2014/main" id="{2D85CC74-9E91-92A6-C4EA-4CD4C9019C2A}"/>
              </a:ext>
            </a:extLst>
          </p:cNvPr>
          <p:cNvSpPr txBox="1"/>
          <p:nvPr/>
        </p:nvSpPr>
        <p:spPr>
          <a:xfrm>
            <a:off x="8466240" y="4000066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14" name="TextBox 513">
            <a:extLst>
              <a:ext uri="{FF2B5EF4-FFF2-40B4-BE49-F238E27FC236}">
                <a16:creationId xmlns:a16="http://schemas.microsoft.com/office/drawing/2014/main" id="{78B1A0EC-91CC-4E91-F0FF-E15923F5A8E4}"/>
              </a:ext>
            </a:extLst>
          </p:cNvPr>
          <p:cNvSpPr txBox="1"/>
          <p:nvPr/>
        </p:nvSpPr>
        <p:spPr>
          <a:xfrm>
            <a:off x="8780121" y="3987819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15" name="TextBox 514">
            <a:extLst>
              <a:ext uri="{FF2B5EF4-FFF2-40B4-BE49-F238E27FC236}">
                <a16:creationId xmlns:a16="http://schemas.microsoft.com/office/drawing/2014/main" id="{3A0B7332-8712-6E0E-4A2E-B88E5A70CEE0}"/>
              </a:ext>
            </a:extLst>
          </p:cNvPr>
          <p:cNvSpPr txBox="1"/>
          <p:nvPr/>
        </p:nvSpPr>
        <p:spPr>
          <a:xfrm>
            <a:off x="9132969" y="3977236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D7BAA-B2B3-C9BB-7716-3CA1B7465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3575"/>
          </a:xfrm>
        </p:spPr>
        <p:txBody>
          <a:bodyPr>
            <a:normAutofit/>
          </a:bodyPr>
          <a:lstStyle/>
          <a:p>
            <a:r>
              <a:rPr lang="en-US" sz="3200" b="1" dirty="0"/>
              <a:t>Conclusions for 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C164C-C9E9-A9BC-42D7-0F32D2870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0858"/>
            <a:ext cx="11112499" cy="4895307"/>
          </a:xfrm>
        </p:spPr>
        <p:txBody>
          <a:bodyPr>
            <a:normAutofit/>
          </a:bodyPr>
          <a:lstStyle/>
          <a:p>
            <a:r>
              <a:rPr lang="en-US" sz="2400" dirty="0"/>
              <a:t>Normalized data showed nicer result and bring up the signal at the end of erythroid maturation because H3 and H4 are reducing.</a:t>
            </a:r>
          </a:p>
          <a:p>
            <a:pPr lvl="1"/>
            <a:r>
              <a:rPr lang="en-US" sz="2000" dirty="0"/>
              <a:t>easier to compare histones PTMs compared to no normalization</a:t>
            </a:r>
          </a:p>
          <a:p>
            <a:r>
              <a:rPr lang="en-US" sz="2400" dirty="0"/>
              <a:t>Normalization with only H3, only H4, and H3+H4 showed similar results.</a:t>
            </a:r>
          </a:p>
          <a:p>
            <a:pPr lvl="1"/>
            <a:r>
              <a:rPr lang="en-US" sz="2000" dirty="0"/>
              <a:t>use H3+H4 for both H3 and H4 PTMs</a:t>
            </a:r>
          </a:p>
          <a:p>
            <a:r>
              <a:rPr lang="en-US" sz="2400" dirty="0"/>
              <a:t>There are transition of PTMs expression from Pro to </a:t>
            </a:r>
            <a:r>
              <a:rPr lang="en-US" sz="2400" dirty="0" err="1"/>
              <a:t>BasoEB</a:t>
            </a:r>
            <a:r>
              <a:rPr lang="en-US" sz="2400" dirty="0"/>
              <a:t> in all direction, suggesting no bias of normalization method.</a:t>
            </a:r>
          </a:p>
          <a:p>
            <a:pPr lvl="1"/>
            <a:r>
              <a:rPr lang="en-US" sz="2000" dirty="0"/>
              <a:t>increasing</a:t>
            </a:r>
          </a:p>
          <a:p>
            <a:pPr lvl="1"/>
            <a:r>
              <a:rPr lang="en-US" sz="2000" dirty="0"/>
              <a:t>decreasing</a:t>
            </a:r>
          </a:p>
          <a:p>
            <a:pPr lvl="1"/>
            <a:r>
              <a:rPr lang="en-US" sz="2000" dirty="0"/>
              <a:t>no change</a:t>
            </a:r>
          </a:p>
          <a:p>
            <a:r>
              <a:rPr lang="en-US" sz="2400" dirty="0"/>
              <a:t>This is the result from </a:t>
            </a:r>
            <a:r>
              <a:rPr lang="en-US" sz="2400" dirty="0" err="1"/>
              <a:t>normal+thalassemia</a:t>
            </a:r>
            <a:r>
              <a:rPr lang="en-US" sz="2400" dirty="0"/>
              <a:t>, the changes we see during erythropoiesis might be affected from the differences between normal and disease.</a:t>
            </a:r>
          </a:p>
          <a:p>
            <a:pPr lvl="1"/>
            <a:r>
              <a:rPr lang="en-US" sz="2000" dirty="0"/>
              <a:t>need to show the expression separately between normal and thalassemia</a:t>
            </a:r>
          </a:p>
        </p:txBody>
      </p:sp>
    </p:spTree>
    <p:extLst>
      <p:ext uri="{BB962C8B-B14F-4D97-AF65-F5344CB8AC3E}">
        <p14:creationId xmlns:p14="http://schemas.microsoft.com/office/powerpoint/2010/main" val="895382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2A606C7-5068-F439-4575-046AD0AC2E92}"/>
              </a:ext>
            </a:extLst>
          </p:cNvPr>
          <p:cNvCxnSpPr>
            <a:cxnSpLocks/>
          </p:cNvCxnSpPr>
          <p:nvPr/>
        </p:nvCxnSpPr>
        <p:spPr>
          <a:xfrm>
            <a:off x="600696" y="3854993"/>
            <a:ext cx="6005844" cy="0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6947788D-114B-5F72-46B3-26F527E683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40" y="2485706"/>
            <a:ext cx="6609440" cy="339725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135D891-666E-089B-D224-07D6271B5A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133"/>
          <a:stretch/>
        </p:blipFill>
        <p:spPr>
          <a:xfrm>
            <a:off x="6697980" y="2485706"/>
            <a:ext cx="4948280" cy="3397252"/>
          </a:xfrm>
          <a:prstGeom prst="rect">
            <a:avLst/>
          </a:prstGeom>
        </p:spPr>
      </p:pic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2BDFD21-49FB-C547-AD4E-EDD789B80F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897" y="94440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1. plot separate data from each cluster</a:t>
            </a:r>
          </a:p>
          <a:p>
            <a:pPr lvl="1"/>
            <a:r>
              <a:rPr lang="en-US" sz="2000" dirty="0"/>
              <a:t>normal vs thalassemia</a:t>
            </a:r>
          </a:p>
          <a:p>
            <a:pPr lvl="1"/>
            <a:endParaRPr lang="en-US" sz="2000" dirty="0"/>
          </a:p>
          <a:p>
            <a:endParaRPr lang="en-US" sz="24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496B82-4BF5-19FE-63B5-0A22C81CEE3E}"/>
              </a:ext>
            </a:extLst>
          </p:cNvPr>
          <p:cNvSpPr/>
          <p:nvPr/>
        </p:nvSpPr>
        <p:spPr>
          <a:xfrm>
            <a:off x="6697980" y="4938570"/>
            <a:ext cx="5336900" cy="11658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erythroid trajectory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53ECAE7-F48D-CF2E-DA99-79AD6D086A4B}"/>
              </a:ext>
            </a:extLst>
          </p:cNvPr>
          <p:cNvSpPr/>
          <p:nvPr/>
        </p:nvSpPr>
        <p:spPr>
          <a:xfrm>
            <a:off x="7225145" y="3272062"/>
            <a:ext cx="4801308" cy="1445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4501EEB-FEED-9E05-6A99-E6D4433AD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5047" y="3707289"/>
            <a:ext cx="4238006" cy="24123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EE24211-A71E-9684-57FE-3BC8777AF462}"/>
              </a:ext>
            </a:extLst>
          </p:cNvPr>
          <p:cNvSpPr txBox="1"/>
          <p:nvPr/>
        </p:nvSpPr>
        <p:spPr>
          <a:xfrm>
            <a:off x="11493053" y="3794639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>
                <a:solidFill>
                  <a:schemeClr val="accent2"/>
                </a:solidFill>
              </a:rPr>
              <a:t>Thal</a:t>
            </a:r>
            <a:endParaRPr lang="en-US" sz="1400" b="1" dirty="0">
              <a:solidFill>
                <a:schemeClr val="accent2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BA3CB54-1E26-B965-D284-B92628CE4BA4}"/>
              </a:ext>
            </a:extLst>
          </p:cNvPr>
          <p:cNvSpPr txBox="1"/>
          <p:nvPr/>
        </p:nvSpPr>
        <p:spPr>
          <a:xfrm>
            <a:off x="2995134" y="2044914"/>
            <a:ext cx="1406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violin plot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E41336D-300F-39F9-2693-6F8517735D0C}"/>
              </a:ext>
            </a:extLst>
          </p:cNvPr>
          <p:cNvSpPr txBox="1"/>
          <p:nvPr/>
        </p:nvSpPr>
        <p:spPr>
          <a:xfrm>
            <a:off x="7657414" y="2153123"/>
            <a:ext cx="3774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line/bar graph plotted with median</a:t>
            </a: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766C8552-5950-6ABB-4ED6-DB042B1E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800" y="240506"/>
            <a:ext cx="10515600" cy="681037"/>
          </a:xfrm>
        </p:spPr>
        <p:txBody>
          <a:bodyPr>
            <a:normAutofit/>
          </a:bodyPr>
          <a:lstStyle/>
          <a:p>
            <a:r>
              <a:rPr lang="en-US" sz="3600" dirty="0"/>
              <a:t>Additional requirements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D1CC067-07E2-4596-79E7-8DB6150CC476}"/>
              </a:ext>
            </a:extLst>
          </p:cNvPr>
          <p:cNvSpPr txBox="1"/>
          <p:nvPr/>
        </p:nvSpPr>
        <p:spPr>
          <a:xfrm>
            <a:off x="11441434" y="3547216"/>
            <a:ext cx="742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Normal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79876AC-5D91-D117-419A-6DBE1753685D}"/>
              </a:ext>
            </a:extLst>
          </p:cNvPr>
          <p:cNvSpPr txBox="1"/>
          <p:nvPr/>
        </p:nvSpPr>
        <p:spPr>
          <a:xfrm>
            <a:off x="9223100" y="5059083"/>
            <a:ext cx="64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BasoEB</a:t>
            </a:r>
            <a:endParaRPr lang="en-US" sz="12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E8920BF-BAAA-A706-43B2-F374E8F1E575}"/>
              </a:ext>
            </a:extLst>
          </p:cNvPr>
          <p:cNvSpPr txBox="1"/>
          <p:nvPr/>
        </p:nvSpPr>
        <p:spPr>
          <a:xfrm>
            <a:off x="7204057" y="5059083"/>
            <a:ext cx="4780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CMP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1672B61-FDF2-6163-5859-EF44FD4ADF83}"/>
              </a:ext>
            </a:extLst>
          </p:cNvPr>
          <p:cNvSpPr txBox="1"/>
          <p:nvPr/>
        </p:nvSpPr>
        <p:spPr>
          <a:xfrm>
            <a:off x="10952689" y="5059083"/>
            <a:ext cx="7120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OrthoEB</a:t>
            </a:r>
            <a:endParaRPr lang="en-US" sz="12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C4BB7EB-7285-4E91-5096-CF6CC4053554}"/>
              </a:ext>
            </a:extLst>
          </p:cNvPr>
          <p:cNvSpPr txBox="1"/>
          <p:nvPr/>
        </p:nvSpPr>
        <p:spPr>
          <a:xfrm>
            <a:off x="3410541" y="6211586"/>
            <a:ext cx="6574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statistical difference: p-value, normal vs thalassemia for each cluster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3B46B527-7B80-E423-2759-6024A9D9FC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802"/>
          <a:stretch/>
        </p:blipFill>
        <p:spPr>
          <a:xfrm>
            <a:off x="8010361" y="294015"/>
            <a:ext cx="3299067" cy="1768885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42D7D3D0-57D9-1214-26DD-7495FDFEE058}"/>
              </a:ext>
            </a:extLst>
          </p:cNvPr>
          <p:cNvSpPr/>
          <p:nvPr/>
        </p:nvSpPr>
        <p:spPr>
          <a:xfrm>
            <a:off x="8503920" y="921543"/>
            <a:ext cx="57150" cy="7129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4ADA1AC-AF5A-82EA-8C76-0121C24B2BEF}"/>
              </a:ext>
            </a:extLst>
          </p:cNvPr>
          <p:cNvSpPr/>
          <p:nvPr/>
        </p:nvSpPr>
        <p:spPr>
          <a:xfrm>
            <a:off x="9944773" y="753570"/>
            <a:ext cx="63817" cy="9002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864DEC9-67B0-6E17-5F83-609BF52950FC}"/>
              </a:ext>
            </a:extLst>
          </p:cNvPr>
          <p:cNvSpPr/>
          <p:nvPr/>
        </p:nvSpPr>
        <p:spPr>
          <a:xfrm>
            <a:off x="8795363" y="975042"/>
            <a:ext cx="57150" cy="65944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74CA97B-7E4D-F7FC-6995-C3E7803ABEC2}"/>
              </a:ext>
            </a:extLst>
          </p:cNvPr>
          <p:cNvSpPr/>
          <p:nvPr/>
        </p:nvSpPr>
        <p:spPr>
          <a:xfrm>
            <a:off x="9086806" y="753570"/>
            <a:ext cx="45719" cy="8723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2829A08-E63A-B310-9CB2-D6F7ECDC1C35}"/>
              </a:ext>
            </a:extLst>
          </p:cNvPr>
          <p:cNvSpPr/>
          <p:nvPr/>
        </p:nvSpPr>
        <p:spPr>
          <a:xfrm>
            <a:off x="9378082" y="1143016"/>
            <a:ext cx="57150" cy="51075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7F2862D-145E-AD7A-209E-5D7D0BAE556D}"/>
              </a:ext>
            </a:extLst>
          </p:cNvPr>
          <p:cNvSpPr/>
          <p:nvPr/>
        </p:nvSpPr>
        <p:spPr>
          <a:xfrm>
            <a:off x="9658094" y="1042056"/>
            <a:ext cx="63817" cy="58381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B7E83E0-74CD-E1F3-3EE1-BA6F7C5BD46F}"/>
              </a:ext>
            </a:extLst>
          </p:cNvPr>
          <p:cNvSpPr/>
          <p:nvPr/>
        </p:nvSpPr>
        <p:spPr>
          <a:xfrm>
            <a:off x="10247365" y="1313613"/>
            <a:ext cx="63817" cy="3280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3A04B8E-0CCC-4D7A-63A1-0F58C691F71A}"/>
              </a:ext>
            </a:extLst>
          </p:cNvPr>
          <p:cNvSpPr/>
          <p:nvPr/>
        </p:nvSpPr>
        <p:spPr>
          <a:xfrm flipH="1">
            <a:off x="10544820" y="1065320"/>
            <a:ext cx="45719" cy="5605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3B32EF3-A78E-8D56-5F0D-C2B8CBB65A73}"/>
              </a:ext>
            </a:extLst>
          </p:cNvPr>
          <p:cNvSpPr/>
          <p:nvPr/>
        </p:nvSpPr>
        <p:spPr>
          <a:xfrm flipH="1">
            <a:off x="10837778" y="1042056"/>
            <a:ext cx="45719" cy="5605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6A32932-DF7E-E369-406E-747E89CB5918}"/>
              </a:ext>
            </a:extLst>
          </p:cNvPr>
          <p:cNvSpPr/>
          <p:nvPr/>
        </p:nvSpPr>
        <p:spPr>
          <a:xfrm flipH="1">
            <a:off x="11128751" y="921543"/>
            <a:ext cx="58207" cy="6810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622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3F595C-8E7D-C79E-4ACF-600A5CCD25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7778"/>
          <a:stretch/>
        </p:blipFill>
        <p:spPr>
          <a:xfrm>
            <a:off x="3848228" y="1800568"/>
            <a:ext cx="6339119" cy="4005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FDEE31-DA57-3B33-7353-B72539DBF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800" y="240506"/>
            <a:ext cx="10515600" cy="681037"/>
          </a:xfrm>
        </p:spPr>
        <p:txBody>
          <a:bodyPr>
            <a:normAutofit/>
          </a:bodyPr>
          <a:lstStyle/>
          <a:p>
            <a:r>
              <a:rPr lang="en-US" sz="3600" dirty="0"/>
              <a:t>Additional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90ECC-22B2-434A-79CC-B37F6B70D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300" y="125333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1. plot separate data from each cluster</a:t>
            </a:r>
          </a:p>
          <a:p>
            <a:pPr lvl="1"/>
            <a:r>
              <a:rPr lang="en-US" sz="2000" dirty="0"/>
              <a:t>normal vs thalassemia</a:t>
            </a:r>
          </a:p>
          <a:p>
            <a:pPr lvl="1"/>
            <a:endParaRPr lang="en-US" sz="2000" dirty="0"/>
          </a:p>
          <a:p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6A6A80-AAFE-F5A9-7B9D-2F0EEA949621}"/>
              </a:ext>
            </a:extLst>
          </p:cNvPr>
          <p:cNvSpPr txBox="1"/>
          <p:nvPr/>
        </p:nvSpPr>
        <p:spPr>
          <a:xfrm>
            <a:off x="982337" y="2120696"/>
            <a:ext cx="1266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eg.</a:t>
            </a:r>
            <a:r>
              <a:rPr lang="en-US" dirty="0"/>
              <a:t> cluster1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BCA61A-13CD-ACF8-2697-31E76E7027E1}"/>
              </a:ext>
            </a:extLst>
          </p:cNvPr>
          <p:cNvSpPr txBox="1"/>
          <p:nvPr/>
        </p:nvSpPr>
        <p:spPr>
          <a:xfrm>
            <a:off x="982337" y="2578981"/>
            <a:ext cx="970650" cy="14773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day6-N</a:t>
            </a:r>
          </a:p>
          <a:p>
            <a:r>
              <a:rPr lang="en-US" dirty="0"/>
              <a:t>day8-N</a:t>
            </a:r>
          </a:p>
          <a:p>
            <a:r>
              <a:rPr lang="en-US" dirty="0"/>
              <a:t>day11-N</a:t>
            </a:r>
          </a:p>
          <a:p>
            <a:r>
              <a:rPr lang="en-US" dirty="0"/>
              <a:t>day12-N</a:t>
            </a:r>
          </a:p>
          <a:p>
            <a:r>
              <a:rPr lang="en-US" dirty="0"/>
              <a:t>day14-N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18F723-5739-ED71-65DF-742CF6B51763}"/>
              </a:ext>
            </a:extLst>
          </p:cNvPr>
          <p:cNvSpPr txBox="1"/>
          <p:nvPr/>
        </p:nvSpPr>
        <p:spPr>
          <a:xfrm>
            <a:off x="6096000" y="6151906"/>
            <a:ext cx="24567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exp54-NvsThal.RData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0BD9B9-8ADE-5866-C14C-C2BAA9848089}"/>
              </a:ext>
            </a:extLst>
          </p:cNvPr>
          <p:cNvSpPr txBox="1"/>
          <p:nvPr/>
        </p:nvSpPr>
        <p:spPr>
          <a:xfrm>
            <a:off x="2294163" y="2578981"/>
            <a:ext cx="1219116" cy="14773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day6-Thal</a:t>
            </a:r>
          </a:p>
          <a:p>
            <a:r>
              <a:rPr lang="en-US" dirty="0"/>
              <a:t>day8-Thal</a:t>
            </a:r>
          </a:p>
          <a:p>
            <a:r>
              <a:rPr lang="en-US" dirty="0"/>
              <a:t>day11-Thal</a:t>
            </a:r>
          </a:p>
          <a:p>
            <a:r>
              <a:rPr lang="en-US" dirty="0"/>
              <a:t>day12-Thal</a:t>
            </a:r>
          </a:p>
          <a:p>
            <a:r>
              <a:rPr lang="en-US" dirty="0"/>
              <a:t>day14-Thal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6133D5E-0B1A-9653-BA69-BF7791BA2DD5}"/>
              </a:ext>
            </a:extLst>
          </p:cNvPr>
          <p:cNvCxnSpPr/>
          <p:nvPr/>
        </p:nvCxnSpPr>
        <p:spPr>
          <a:xfrm>
            <a:off x="1455630" y="4098691"/>
            <a:ext cx="0" cy="4692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CD14E65-FB8A-D794-EBF3-93D9392239A7}"/>
              </a:ext>
            </a:extLst>
          </p:cNvPr>
          <p:cNvSpPr txBox="1"/>
          <p:nvPr/>
        </p:nvSpPr>
        <p:spPr>
          <a:xfrm>
            <a:off x="1025874" y="4715044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C5B104D-36E9-D784-4752-96A1DA64EF24}"/>
              </a:ext>
            </a:extLst>
          </p:cNvPr>
          <p:cNvCxnSpPr/>
          <p:nvPr/>
        </p:nvCxnSpPr>
        <p:spPr>
          <a:xfrm>
            <a:off x="2832443" y="4098691"/>
            <a:ext cx="0" cy="4692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2AF63C4-54BA-3F42-AAC4-6C473FE8BE6A}"/>
              </a:ext>
            </a:extLst>
          </p:cNvPr>
          <p:cNvSpPr txBox="1"/>
          <p:nvPr/>
        </p:nvSpPr>
        <p:spPr>
          <a:xfrm>
            <a:off x="2164632" y="4715044"/>
            <a:ext cx="1335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Thalassemia</a:t>
            </a:r>
          </a:p>
        </p:txBody>
      </p:sp>
    </p:spTree>
    <p:extLst>
      <p:ext uri="{BB962C8B-B14F-4D97-AF65-F5344CB8AC3E}">
        <p14:creationId xmlns:p14="http://schemas.microsoft.com/office/powerpoint/2010/main" val="29914576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2BDFD21-49FB-C547-AD4E-EDD789B80F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897" y="94440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2. </a:t>
            </a:r>
            <a:r>
              <a:rPr lang="en-US" sz="2400" dirty="0" err="1"/>
              <a:t>tsne</a:t>
            </a:r>
            <a:r>
              <a:rPr lang="en-US" sz="2400" dirty="0"/>
              <a:t> or </a:t>
            </a:r>
            <a:r>
              <a:rPr lang="en-US" sz="2400" dirty="0" err="1"/>
              <a:t>umap</a:t>
            </a:r>
            <a:r>
              <a:rPr lang="en-US" sz="2400" dirty="0"/>
              <a:t> plot with the </a:t>
            </a:r>
            <a:r>
              <a:rPr lang="en-US" sz="2400" u="sng" dirty="0">
                <a:solidFill>
                  <a:srgbClr val="C00000"/>
                </a:solidFill>
              </a:rPr>
              <a:t>same scale between normal and thalassemia </a:t>
            </a:r>
            <a:r>
              <a:rPr lang="en-US" sz="2400" dirty="0">
                <a:solidFill>
                  <a:srgbClr val="C00000"/>
                </a:solidFill>
              </a:rPr>
              <a:t>for each marker</a:t>
            </a:r>
            <a:endParaRPr lang="en-US" sz="2000" dirty="0">
              <a:solidFill>
                <a:srgbClr val="C00000"/>
              </a:solidFill>
            </a:endParaRPr>
          </a:p>
          <a:p>
            <a:endParaRPr lang="en-US" sz="2400" dirty="0"/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766C8552-5950-6ABB-4ED6-DB042B1E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800" y="240506"/>
            <a:ext cx="10515600" cy="681037"/>
          </a:xfrm>
        </p:spPr>
        <p:txBody>
          <a:bodyPr>
            <a:normAutofit/>
          </a:bodyPr>
          <a:lstStyle/>
          <a:p>
            <a:r>
              <a:rPr lang="en-US" sz="3600" dirty="0"/>
              <a:t>Additional requirements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D2D580-B4DB-65A1-3149-6E7364FE32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0418" y="1713719"/>
            <a:ext cx="4721833" cy="44733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B87600-8253-5E13-9BE4-C86FD8A0A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503" y="1713720"/>
            <a:ext cx="4721833" cy="44733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847E43E-7663-BEF2-219E-316403E7DF7A}"/>
              </a:ext>
            </a:extLst>
          </p:cNvPr>
          <p:cNvSpPr txBox="1"/>
          <p:nvPr/>
        </p:nvSpPr>
        <p:spPr>
          <a:xfrm>
            <a:off x="3123580" y="1657778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4159E3-8835-3A31-630A-D1C28DDDAD6E}"/>
              </a:ext>
            </a:extLst>
          </p:cNvPr>
          <p:cNvSpPr txBox="1"/>
          <p:nvPr/>
        </p:nvSpPr>
        <p:spPr>
          <a:xfrm>
            <a:off x="7822733" y="1657778"/>
            <a:ext cx="1335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Thalassemia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B7DBEB-F862-7863-42B5-80250CAC84EA}"/>
              </a:ext>
            </a:extLst>
          </p:cNvPr>
          <p:cNvSpPr txBox="1"/>
          <p:nvPr/>
        </p:nvSpPr>
        <p:spPr>
          <a:xfrm>
            <a:off x="1308503" y="6009116"/>
            <a:ext cx="100009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cytofkit</a:t>
            </a:r>
            <a:r>
              <a:rPr lang="en-US" sz="1600" dirty="0"/>
              <a:t> gives the expression scale within the selected sample (only normal or thalassemia). </a:t>
            </a:r>
          </a:p>
          <a:p>
            <a:r>
              <a:rPr lang="en-US" sz="1600" dirty="0"/>
              <a:t>Sometimes normal and thalassemia show different scale and we can’t compare expression level from the color we see.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16CA52-C37B-185B-70CB-1D841218FE65}"/>
              </a:ext>
            </a:extLst>
          </p:cNvPr>
          <p:cNvSpPr txBox="1"/>
          <p:nvPr/>
        </p:nvSpPr>
        <p:spPr>
          <a:xfrm>
            <a:off x="337853" y="2027110"/>
            <a:ext cx="970650" cy="14773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day6-N</a:t>
            </a:r>
          </a:p>
          <a:p>
            <a:r>
              <a:rPr lang="en-US" dirty="0"/>
              <a:t>day8-N</a:t>
            </a:r>
          </a:p>
          <a:p>
            <a:r>
              <a:rPr lang="en-US" dirty="0"/>
              <a:t>day11-N</a:t>
            </a:r>
          </a:p>
          <a:p>
            <a:r>
              <a:rPr lang="en-US" dirty="0"/>
              <a:t>day12-N</a:t>
            </a:r>
          </a:p>
          <a:p>
            <a:r>
              <a:rPr lang="en-US" dirty="0"/>
              <a:t>day14-N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6A025A-F747-D713-2660-5A418C81E418}"/>
              </a:ext>
            </a:extLst>
          </p:cNvPr>
          <p:cNvSpPr txBox="1"/>
          <p:nvPr/>
        </p:nvSpPr>
        <p:spPr>
          <a:xfrm>
            <a:off x="10439869" y="2033605"/>
            <a:ext cx="1219116" cy="14773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day6-Thal</a:t>
            </a:r>
          </a:p>
          <a:p>
            <a:r>
              <a:rPr lang="en-US" dirty="0"/>
              <a:t>day8-Thal</a:t>
            </a:r>
          </a:p>
          <a:p>
            <a:r>
              <a:rPr lang="en-US" dirty="0"/>
              <a:t>day11-Thal</a:t>
            </a:r>
          </a:p>
          <a:p>
            <a:r>
              <a:rPr lang="en-US" dirty="0"/>
              <a:t>day12-Thal</a:t>
            </a:r>
          </a:p>
          <a:p>
            <a:r>
              <a:rPr lang="en-US" dirty="0"/>
              <a:t>day14-Thal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BB4F4F8-64A3-8E3D-8702-28692DA60E1C}"/>
              </a:ext>
            </a:extLst>
          </p:cNvPr>
          <p:cNvCxnSpPr/>
          <p:nvPr/>
        </p:nvCxnSpPr>
        <p:spPr>
          <a:xfrm>
            <a:off x="2832443" y="4098691"/>
            <a:ext cx="0" cy="4692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3147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2CC49D-12A6-43C1-95D7-D652755DE1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8382" y="2568187"/>
            <a:ext cx="2338017" cy="221496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39B05F-5C33-5D2C-A8E5-F3BE71361CD3}"/>
              </a:ext>
            </a:extLst>
          </p:cNvPr>
          <p:cNvSpPr txBox="1"/>
          <p:nvPr/>
        </p:nvSpPr>
        <p:spPr>
          <a:xfrm>
            <a:off x="1065449" y="3512532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F7386D-D072-E1AB-C3DB-78E86EBB0D01}"/>
              </a:ext>
            </a:extLst>
          </p:cNvPr>
          <p:cNvSpPr txBox="1"/>
          <p:nvPr/>
        </p:nvSpPr>
        <p:spPr>
          <a:xfrm>
            <a:off x="839425" y="5522174"/>
            <a:ext cx="1335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Thalassemia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101E5FB-529F-306C-D003-5BE01D9E28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3149" y="474738"/>
            <a:ext cx="2338017" cy="221496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CBB1312-DED7-9657-107B-93632F3E10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8383" y="4632151"/>
            <a:ext cx="2338017" cy="221496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943B494-76F9-191E-9A96-AF5178642FDC}"/>
              </a:ext>
            </a:extLst>
          </p:cNvPr>
          <p:cNvSpPr txBox="1"/>
          <p:nvPr/>
        </p:nvSpPr>
        <p:spPr>
          <a:xfrm>
            <a:off x="859710" y="1374688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Normal+Thal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00EAF75-BB77-F365-25C6-F83869913128}"/>
              </a:ext>
            </a:extLst>
          </p:cNvPr>
          <p:cNvSpPr txBox="1"/>
          <p:nvPr/>
        </p:nvSpPr>
        <p:spPr>
          <a:xfrm>
            <a:off x="2879342" y="81375"/>
            <a:ext cx="886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H3K9Cr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1A4BE5B-0838-2C22-53FB-F09F11F608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2418" y="4582435"/>
            <a:ext cx="2338017" cy="221496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EB228B5-1B4A-3FD6-7EB4-3297717CEEBC}"/>
              </a:ext>
            </a:extLst>
          </p:cNvPr>
          <p:cNvSpPr txBox="1"/>
          <p:nvPr/>
        </p:nvSpPr>
        <p:spPr>
          <a:xfrm>
            <a:off x="8063532" y="88482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H4K16Cr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264C65EE-8AF4-F9FF-016B-2AAD2239EC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42417" y="505875"/>
            <a:ext cx="2338017" cy="2214964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AED7CB75-4257-D6D2-C85D-ABFB61E431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36991" y="2544156"/>
            <a:ext cx="2338017" cy="221496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B679972-F0E1-A86C-FD10-6BE748420749}"/>
              </a:ext>
            </a:extLst>
          </p:cNvPr>
          <p:cNvSpPr txBox="1"/>
          <p:nvPr/>
        </p:nvSpPr>
        <p:spPr>
          <a:xfrm>
            <a:off x="5414244" y="3282306"/>
            <a:ext cx="1202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same scale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7FB13563-A0A9-F72D-283D-933908BCF741}"/>
              </a:ext>
            </a:extLst>
          </p:cNvPr>
          <p:cNvSpPr/>
          <p:nvPr/>
        </p:nvSpPr>
        <p:spPr>
          <a:xfrm>
            <a:off x="4651166" y="522799"/>
            <a:ext cx="740126" cy="597946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F8F47C-B219-45C1-60CA-321FBECEF9EF}"/>
              </a:ext>
            </a:extLst>
          </p:cNvPr>
          <p:cNvSpPr txBox="1"/>
          <p:nvPr/>
        </p:nvSpPr>
        <p:spPr>
          <a:xfrm>
            <a:off x="10989748" y="3404488"/>
            <a:ext cx="1202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same scale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2BEBF217-53F4-7338-2907-8791A3FB9C72}"/>
              </a:ext>
            </a:extLst>
          </p:cNvPr>
          <p:cNvSpPr/>
          <p:nvPr/>
        </p:nvSpPr>
        <p:spPr>
          <a:xfrm>
            <a:off x="10226670" y="644981"/>
            <a:ext cx="740126" cy="597946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8055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2A606C7-5068-F439-4575-046AD0AC2E92}"/>
              </a:ext>
            </a:extLst>
          </p:cNvPr>
          <p:cNvCxnSpPr>
            <a:cxnSpLocks/>
          </p:cNvCxnSpPr>
          <p:nvPr/>
        </p:nvCxnSpPr>
        <p:spPr>
          <a:xfrm>
            <a:off x="600696" y="4357913"/>
            <a:ext cx="6005844" cy="0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6947788D-114B-5F72-46B3-26F527E683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40" y="2988626"/>
            <a:ext cx="6609440" cy="339725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135D891-666E-089B-D224-07D6271B5A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133"/>
          <a:stretch/>
        </p:blipFill>
        <p:spPr>
          <a:xfrm>
            <a:off x="6697980" y="2988626"/>
            <a:ext cx="4948280" cy="3397252"/>
          </a:xfrm>
          <a:prstGeom prst="rect">
            <a:avLst/>
          </a:prstGeom>
        </p:spPr>
      </p:pic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2BDFD21-49FB-C547-AD4E-EDD789B80F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897" y="94440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3. plot </a:t>
            </a:r>
            <a:r>
              <a:rPr lang="en-US" sz="2400" dirty="0">
                <a:solidFill>
                  <a:schemeClr val="accent6"/>
                </a:solidFill>
              </a:rPr>
              <a:t>ratio</a:t>
            </a:r>
            <a:r>
              <a:rPr lang="en-US" sz="2400" dirty="0"/>
              <a:t> of histone PTMs</a:t>
            </a:r>
          </a:p>
          <a:p>
            <a:pPr lvl="1"/>
            <a:r>
              <a:rPr lang="en-US" sz="2000" dirty="0" err="1"/>
              <a:t>eg.</a:t>
            </a:r>
            <a:r>
              <a:rPr lang="en-US" sz="2000" dirty="0"/>
              <a:t> H3K9cr/H3K9ac, H3K18cr/H3K18ac, etc.</a:t>
            </a:r>
          </a:p>
          <a:p>
            <a:pPr lvl="2"/>
            <a:r>
              <a:rPr lang="en-US" sz="1600" dirty="0"/>
              <a:t>no separate data in the cluster</a:t>
            </a:r>
          </a:p>
          <a:p>
            <a:pPr lvl="2"/>
            <a:r>
              <a:rPr lang="en-US" sz="1600" dirty="0"/>
              <a:t>separate normal vs thalassemia for each cluster</a:t>
            </a:r>
          </a:p>
          <a:p>
            <a:pPr lvl="1"/>
            <a:endParaRPr lang="en-US" sz="2000" dirty="0"/>
          </a:p>
          <a:p>
            <a:endParaRPr lang="en-US" sz="24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496B82-4BF5-19FE-63B5-0A22C81CEE3E}"/>
              </a:ext>
            </a:extLst>
          </p:cNvPr>
          <p:cNvSpPr/>
          <p:nvPr/>
        </p:nvSpPr>
        <p:spPr>
          <a:xfrm>
            <a:off x="6697980" y="5327190"/>
            <a:ext cx="5336900" cy="11658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erythroid trajectory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53ECAE7-F48D-CF2E-DA99-79AD6D086A4B}"/>
              </a:ext>
            </a:extLst>
          </p:cNvPr>
          <p:cNvSpPr/>
          <p:nvPr/>
        </p:nvSpPr>
        <p:spPr>
          <a:xfrm>
            <a:off x="7225145" y="3774982"/>
            <a:ext cx="4801308" cy="1445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4501EEB-FEED-9E05-6A99-E6D4433AD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5047" y="4210209"/>
            <a:ext cx="4238006" cy="24123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EE24211-A71E-9684-57FE-3BC8777AF462}"/>
              </a:ext>
            </a:extLst>
          </p:cNvPr>
          <p:cNvSpPr txBox="1"/>
          <p:nvPr/>
        </p:nvSpPr>
        <p:spPr>
          <a:xfrm>
            <a:off x="11493053" y="4297559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>
                <a:solidFill>
                  <a:schemeClr val="accent2"/>
                </a:solidFill>
              </a:rPr>
              <a:t>Thal</a:t>
            </a:r>
            <a:endParaRPr lang="en-US" sz="1400" b="1" dirty="0">
              <a:solidFill>
                <a:schemeClr val="accent2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BA3CB54-1E26-B965-D284-B92628CE4BA4}"/>
              </a:ext>
            </a:extLst>
          </p:cNvPr>
          <p:cNvSpPr txBox="1"/>
          <p:nvPr/>
        </p:nvSpPr>
        <p:spPr>
          <a:xfrm>
            <a:off x="2955625" y="2550597"/>
            <a:ext cx="1406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violin plot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E41336D-300F-39F9-2693-6F8517735D0C}"/>
              </a:ext>
            </a:extLst>
          </p:cNvPr>
          <p:cNvSpPr txBox="1"/>
          <p:nvPr/>
        </p:nvSpPr>
        <p:spPr>
          <a:xfrm>
            <a:off x="7638586" y="2500179"/>
            <a:ext cx="3774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line/bar graph plotted with median</a:t>
            </a: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766C8552-5950-6ABB-4ED6-DB042B1E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800" y="240506"/>
            <a:ext cx="10515600" cy="681037"/>
          </a:xfrm>
        </p:spPr>
        <p:txBody>
          <a:bodyPr>
            <a:normAutofit/>
          </a:bodyPr>
          <a:lstStyle/>
          <a:p>
            <a:r>
              <a:rPr lang="en-US" sz="3600" dirty="0"/>
              <a:t>Additional requirements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D1CC067-07E2-4596-79E7-8DB6150CC476}"/>
              </a:ext>
            </a:extLst>
          </p:cNvPr>
          <p:cNvSpPr txBox="1"/>
          <p:nvPr/>
        </p:nvSpPr>
        <p:spPr>
          <a:xfrm>
            <a:off x="11441434" y="4050136"/>
            <a:ext cx="742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Normal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79876AC-5D91-D117-419A-6DBE1753685D}"/>
              </a:ext>
            </a:extLst>
          </p:cNvPr>
          <p:cNvSpPr txBox="1"/>
          <p:nvPr/>
        </p:nvSpPr>
        <p:spPr>
          <a:xfrm>
            <a:off x="9223100" y="5562003"/>
            <a:ext cx="6431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BasoEB</a:t>
            </a:r>
            <a:endParaRPr lang="en-US" sz="12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E8920BF-BAAA-A706-43B2-F374E8F1E575}"/>
              </a:ext>
            </a:extLst>
          </p:cNvPr>
          <p:cNvSpPr txBox="1"/>
          <p:nvPr/>
        </p:nvSpPr>
        <p:spPr>
          <a:xfrm>
            <a:off x="7204057" y="5562003"/>
            <a:ext cx="4780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CMP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1672B61-FDF2-6163-5859-EF44FD4ADF83}"/>
              </a:ext>
            </a:extLst>
          </p:cNvPr>
          <p:cNvSpPr txBox="1"/>
          <p:nvPr/>
        </p:nvSpPr>
        <p:spPr>
          <a:xfrm>
            <a:off x="10952689" y="5562003"/>
            <a:ext cx="7120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OrthoEB</a:t>
            </a:r>
            <a:endParaRPr lang="en-US" sz="1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1D7FB7-8FA1-BDAD-4208-22303F3BC2B9}"/>
              </a:ext>
            </a:extLst>
          </p:cNvPr>
          <p:cNvSpPr txBox="1"/>
          <p:nvPr/>
        </p:nvSpPr>
        <p:spPr>
          <a:xfrm>
            <a:off x="2750660" y="2966470"/>
            <a:ext cx="170591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H3K9Cr/H3K9Ac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90E817-45DB-C11B-3EAE-21DAE994907B}"/>
              </a:ext>
            </a:extLst>
          </p:cNvPr>
          <p:cNvSpPr txBox="1"/>
          <p:nvPr/>
        </p:nvSpPr>
        <p:spPr>
          <a:xfrm>
            <a:off x="9100787" y="2994567"/>
            <a:ext cx="170591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H3K9Cr/H3K9Ac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4F117B-80A2-1173-762D-7F4C35760F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5047" y="478412"/>
            <a:ext cx="2844016" cy="170956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DB5A595-5404-1F75-9FB3-23EA69E442B9}"/>
              </a:ext>
            </a:extLst>
          </p:cNvPr>
          <p:cNvSpPr/>
          <p:nvPr/>
        </p:nvSpPr>
        <p:spPr>
          <a:xfrm>
            <a:off x="9304020" y="1115853"/>
            <a:ext cx="57150" cy="7129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0BB7F0-A94F-20D4-CAEA-6CE7F358FBC8}"/>
              </a:ext>
            </a:extLst>
          </p:cNvPr>
          <p:cNvSpPr/>
          <p:nvPr/>
        </p:nvSpPr>
        <p:spPr>
          <a:xfrm>
            <a:off x="10550563" y="947880"/>
            <a:ext cx="63817" cy="9002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664CF8E-34E1-C5C3-BF6C-AB43C4DCB42B}"/>
              </a:ext>
            </a:extLst>
          </p:cNvPr>
          <p:cNvSpPr/>
          <p:nvPr/>
        </p:nvSpPr>
        <p:spPr>
          <a:xfrm>
            <a:off x="9561173" y="1169352"/>
            <a:ext cx="57150" cy="65944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AD11323-8FFE-AF15-83EA-BE5FE1A83CF4}"/>
              </a:ext>
            </a:extLst>
          </p:cNvPr>
          <p:cNvSpPr/>
          <p:nvPr/>
        </p:nvSpPr>
        <p:spPr>
          <a:xfrm>
            <a:off x="9818326" y="947880"/>
            <a:ext cx="45719" cy="8723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C7909B-D003-F896-AC6D-F93B011154A4}"/>
              </a:ext>
            </a:extLst>
          </p:cNvPr>
          <p:cNvSpPr/>
          <p:nvPr/>
        </p:nvSpPr>
        <p:spPr>
          <a:xfrm>
            <a:off x="10063882" y="1337326"/>
            <a:ext cx="57150" cy="51075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DFDE9EE-ED19-0461-FE63-B5F70BF907DF}"/>
              </a:ext>
            </a:extLst>
          </p:cNvPr>
          <p:cNvSpPr/>
          <p:nvPr/>
        </p:nvSpPr>
        <p:spPr>
          <a:xfrm>
            <a:off x="10309604" y="1236366"/>
            <a:ext cx="63817" cy="58381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72D6152-52B3-6BF5-63D0-63691A20E5C8}"/>
              </a:ext>
            </a:extLst>
          </p:cNvPr>
          <p:cNvSpPr/>
          <p:nvPr/>
        </p:nvSpPr>
        <p:spPr>
          <a:xfrm>
            <a:off x="10807435" y="1507923"/>
            <a:ext cx="63817" cy="3280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242442-623E-AAA4-2C33-59644C068265}"/>
              </a:ext>
            </a:extLst>
          </p:cNvPr>
          <p:cNvSpPr/>
          <p:nvPr/>
        </p:nvSpPr>
        <p:spPr>
          <a:xfrm flipH="1">
            <a:off x="11047740" y="1259630"/>
            <a:ext cx="45719" cy="5605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B7C3929-2BE0-9437-B5F0-D6233A73AD2B}"/>
              </a:ext>
            </a:extLst>
          </p:cNvPr>
          <p:cNvSpPr/>
          <p:nvPr/>
        </p:nvSpPr>
        <p:spPr>
          <a:xfrm flipH="1">
            <a:off x="11329268" y="1236366"/>
            <a:ext cx="45719" cy="5605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85A6E37-9020-9185-60EA-F10695CAC349}"/>
              </a:ext>
            </a:extLst>
          </p:cNvPr>
          <p:cNvSpPr/>
          <p:nvPr/>
        </p:nvSpPr>
        <p:spPr>
          <a:xfrm flipH="1">
            <a:off x="11586209" y="1122969"/>
            <a:ext cx="58207" cy="6810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84BEA6C-DFE4-4BB9-A182-82C06888D3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4407" y="472122"/>
            <a:ext cx="2826477" cy="169901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38321AE-4A2C-0C7D-ABB2-D8DB853819EC}"/>
              </a:ext>
            </a:extLst>
          </p:cNvPr>
          <p:cNvSpPr txBox="1"/>
          <p:nvPr/>
        </p:nvSpPr>
        <p:spPr>
          <a:xfrm>
            <a:off x="11656495" y="1596612"/>
            <a:ext cx="502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>
                <a:solidFill>
                  <a:schemeClr val="accent2"/>
                </a:solidFill>
              </a:rPr>
              <a:t>Thal</a:t>
            </a:r>
            <a:endParaRPr lang="en-US" sz="1400" b="1" dirty="0">
              <a:solidFill>
                <a:schemeClr val="accent2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F8605CE-DC45-33B5-E1A0-84A2B1974934}"/>
              </a:ext>
            </a:extLst>
          </p:cNvPr>
          <p:cNvSpPr txBox="1"/>
          <p:nvPr/>
        </p:nvSpPr>
        <p:spPr>
          <a:xfrm>
            <a:off x="11413081" y="580619"/>
            <a:ext cx="742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Normal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4323B8-E07A-E02E-6D5C-CA90BD6C6C16}"/>
              </a:ext>
            </a:extLst>
          </p:cNvPr>
          <p:cNvSpPr txBox="1"/>
          <p:nvPr/>
        </p:nvSpPr>
        <p:spPr>
          <a:xfrm>
            <a:off x="3378868" y="6439711"/>
            <a:ext cx="6574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statistical difference: p-value, normal vs thalassemia for each cluster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FE60A20-C199-2F4C-E400-9EB97E5C3BAA}"/>
              </a:ext>
            </a:extLst>
          </p:cNvPr>
          <p:cNvCxnSpPr>
            <a:cxnSpLocks/>
          </p:cNvCxnSpPr>
          <p:nvPr/>
        </p:nvCxnSpPr>
        <p:spPr>
          <a:xfrm flipV="1">
            <a:off x="4149090" y="1804036"/>
            <a:ext cx="1634490" cy="319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94657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2BDFD21-49FB-C547-AD4E-EDD789B80F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897" y="94440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4. line graph (median) of </a:t>
            </a:r>
            <a:r>
              <a:rPr lang="en-US" sz="2400" dirty="0">
                <a:solidFill>
                  <a:schemeClr val="accent6"/>
                </a:solidFill>
              </a:rPr>
              <a:t>many PTMs </a:t>
            </a:r>
            <a:r>
              <a:rPr lang="en-US" sz="2400" dirty="0"/>
              <a:t>in the same graph</a:t>
            </a:r>
          </a:p>
          <a:p>
            <a:pPr marL="457200" lvl="1" indent="0">
              <a:buNone/>
            </a:pPr>
            <a:endParaRPr lang="en-US" sz="2000" dirty="0"/>
          </a:p>
          <a:p>
            <a:endParaRPr lang="en-US" sz="2400" dirty="0"/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766C8552-5950-6ABB-4ED6-DB042B1E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800" y="240506"/>
            <a:ext cx="10515600" cy="681037"/>
          </a:xfrm>
        </p:spPr>
        <p:txBody>
          <a:bodyPr>
            <a:normAutofit/>
          </a:bodyPr>
          <a:lstStyle/>
          <a:p>
            <a:r>
              <a:rPr lang="en-US" sz="3600" dirty="0"/>
              <a:t>Additional requirements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EFCCF06-1FAB-0F35-02DC-3B60D1B36D93}"/>
              </a:ext>
            </a:extLst>
          </p:cNvPr>
          <p:cNvSpPr txBox="1"/>
          <p:nvPr/>
        </p:nvSpPr>
        <p:spPr>
          <a:xfrm>
            <a:off x="6777094" y="4170340"/>
            <a:ext cx="4587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MPP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3385D7F-1EA1-ECEA-943F-B3DCE48E6488}"/>
              </a:ext>
            </a:extLst>
          </p:cNvPr>
          <p:cNvSpPr txBox="1"/>
          <p:nvPr/>
        </p:nvSpPr>
        <p:spPr>
          <a:xfrm>
            <a:off x="7180406" y="4170340"/>
            <a:ext cx="4587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CMP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CA0BDA9-72FF-CABC-CD4A-812CE4820003}"/>
              </a:ext>
            </a:extLst>
          </p:cNvPr>
          <p:cNvSpPr txBox="1"/>
          <p:nvPr/>
        </p:nvSpPr>
        <p:spPr>
          <a:xfrm>
            <a:off x="7530710" y="4170340"/>
            <a:ext cx="5645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E-MEP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C7B365-CE98-9BA2-D99E-F3AB71AFA157}"/>
              </a:ext>
            </a:extLst>
          </p:cNvPr>
          <p:cNvSpPr txBox="1"/>
          <p:nvPr/>
        </p:nvSpPr>
        <p:spPr>
          <a:xfrm>
            <a:off x="7974953" y="4170339"/>
            <a:ext cx="48603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 err="1"/>
              <a:t>CFUe</a:t>
            </a:r>
            <a:endParaRPr lang="en-US" sz="1050" b="1" dirty="0"/>
          </a:p>
          <a:p>
            <a:pPr algn="ctr"/>
            <a:r>
              <a:rPr lang="en-US" sz="1050" b="1" dirty="0"/>
              <a:t>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6D4BB7C-D734-E6F3-99F5-113B89337C4A}"/>
              </a:ext>
            </a:extLst>
          </p:cNvPr>
          <p:cNvSpPr txBox="1"/>
          <p:nvPr/>
        </p:nvSpPr>
        <p:spPr>
          <a:xfrm>
            <a:off x="8351957" y="4170338"/>
            <a:ext cx="48603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 err="1"/>
              <a:t>CFUe</a:t>
            </a:r>
            <a:endParaRPr lang="en-US" sz="1050" b="1" dirty="0"/>
          </a:p>
          <a:p>
            <a:pPr algn="ctr"/>
            <a:r>
              <a:rPr lang="en-US" sz="1050" b="1" dirty="0"/>
              <a:t>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C78D35A-C05F-4F11-F520-27F81D021C5B}"/>
              </a:ext>
            </a:extLst>
          </p:cNvPr>
          <p:cNvSpPr txBox="1"/>
          <p:nvPr/>
        </p:nvSpPr>
        <p:spPr>
          <a:xfrm>
            <a:off x="8777611" y="4170338"/>
            <a:ext cx="39466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/>
              <a:t>Pro</a:t>
            </a:r>
          </a:p>
          <a:p>
            <a:pPr algn="ctr"/>
            <a:r>
              <a:rPr lang="en-US" sz="1050" b="1" dirty="0"/>
              <a:t>EB1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70187F-5195-3393-E838-FA29FD0FF871}"/>
              </a:ext>
            </a:extLst>
          </p:cNvPr>
          <p:cNvSpPr txBox="1"/>
          <p:nvPr/>
        </p:nvSpPr>
        <p:spPr>
          <a:xfrm>
            <a:off x="9167251" y="4170338"/>
            <a:ext cx="39466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/>
              <a:t>Pro</a:t>
            </a:r>
          </a:p>
          <a:p>
            <a:pPr algn="ctr"/>
            <a:r>
              <a:rPr lang="en-US" sz="1050" b="1" dirty="0"/>
              <a:t>EB2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95A365E-C23D-CF00-F00B-4FB6ADFBD16C}"/>
              </a:ext>
            </a:extLst>
          </p:cNvPr>
          <p:cNvSpPr txBox="1"/>
          <p:nvPr/>
        </p:nvSpPr>
        <p:spPr>
          <a:xfrm>
            <a:off x="9536515" y="4170337"/>
            <a:ext cx="4635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 err="1"/>
              <a:t>Baso</a:t>
            </a:r>
            <a:endParaRPr lang="en-US" sz="1050" b="1" dirty="0"/>
          </a:p>
          <a:p>
            <a:pPr algn="ctr"/>
            <a:r>
              <a:rPr lang="en-US" sz="1050" b="1" dirty="0"/>
              <a:t>EB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6EA6F23-9F80-5EA0-597E-801B986AF481}"/>
              </a:ext>
            </a:extLst>
          </p:cNvPr>
          <p:cNvSpPr txBox="1"/>
          <p:nvPr/>
        </p:nvSpPr>
        <p:spPr>
          <a:xfrm>
            <a:off x="9923987" y="4170337"/>
            <a:ext cx="43794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/>
              <a:t>Poly</a:t>
            </a:r>
          </a:p>
          <a:p>
            <a:pPr algn="ctr"/>
            <a:r>
              <a:rPr lang="en-US" sz="1050" b="1" dirty="0"/>
              <a:t>EB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B49D038-BADF-65C0-398C-FB6D7027A14A}"/>
              </a:ext>
            </a:extLst>
          </p:cNvPr>
          <p:cNvSpPr txBox="1"/>
          <p:nvPr/>
        </p:nvSpPr>
        <p:spPr>
          <a:xfrm>
            <a:off x="10252450" y="4170337"/>
            <a:ext cx="53091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/>
              <a:t>Ortho</a:t>
            </a:r>
          </a:p>
          <a:p>
            <a:pPr algn="ctr"/>
            <a:r>
              <a:rPr lang="en-US" sz="1050" b="1" dirty="0"/>
              <a:t>EB1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2CBFDED-63ED-C777-8BA3-B8F2D7F31FF0}"/>
              </a:ext>
            </a:extLst>
          </p:cNvPr>
          <p:cNvSpPr txBox="1"/>
          <p:nvPr/>
        </p:nvSpPr>
        <p:spPr>
          <a:xfrm>
            <a:off x="10648591" y="4170336"/>
            <a:ext cx="53091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/>
              <a:t>Ortho</a:t>
            </a:r>
          </a:p>
          <a:p>
            <a:pPr algn="ctr"/>
            <a:r>
              <a:rPr lang="en-US" sz="1050" b="1" dirty="0"/>
              <a:t>EB2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EA4856D4-A448-C473-902D-B6343152C0B5}"/>
              </a:ext>
            </a:extLst>
          </p:cNvPr>
          <p:cNvCxnSpPr>
            <a:cxnSpLocks/>
          </p:cNvCxnSpPr>
          <p:nvPr/>
        </p:nvCxnSpPr>
        <p:spPr>
          <a:xfrm flipV="1">
            <a:off x="9768309" y="2428238"/>
            <a:ext cx="0" cy="171062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Group 61">
            <a:extLst>
              <a:ext uri="{FF2B5EF4-FFF2-40B4-BE49-F238E27FC236}">
                <a16:creationId xmlns:a16="http://schemas.microsoft.com/office/drawing/2014/main" id="{ABE9135B-A53C-CE0F-FBA3-D99D7911642F}"/>
              </a:ext>
            </a:extLst>
          </p:cNvPr>
          <p:cNvGrpSpPr/>
          <p:nvPr/>
        </p:nvGrpSpPr>
        <p:grpSpPr>
          <a:xfrm>
            <a:off x="812121" y="3378458"/>
            <a:ext cx="5288122" cy="373492"/>
            <a:chOff x="3449402" y="3791108"/>
            <a:chExt cx="5288122" cy="373492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9466D0E7-B77B-70B9-54FE-7931C9575A22}"/>
                </a:ext>
              </a:extLst>
            </p:cNvPr>
            <p:cNvSpPr txBox="1"/>
            <p:nvPr/>
          </p:nvSpPr>
          <p:spPr>
            <a:xfrm>
              <a:off x="8055927" y="3791108"/>
              <a:ext cx="68159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rgbClr val="C00000"/>
                  </a:solidFill>
                </a:rPr>
                <a:t>H3K9Ac</a:t>
              </a:r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555D2C1C-70FA-0345-24AB-2311945B2B93}"/>
                </a:ext>
              </a:extLst>
            </p:cNvPr>
            <p:cNvSpPr/>
            <p:nvPr/>
          </p:nvSpPr>
          <p:spPr>
            <a:xfrm>
              <a:off x="3449402" y="3864165"/>
              <a:ext cx="3884267" cy="300435"/>
            </a:xfrm>
            <a:custGeom>
              <a:avLst/>
              <a:gdLst>
                <a:gd name="connsiteX0" fmla="*/ 0 w 6059277"/>
                <a:gd name="connsiteY0" fmla="*/ 379778 h 468664"/>
                <a:gd name="connsiteX1" fmla="*/ 616944 w 6059277"/>
                <a:gd name="connsiteY1" fmla="*/ 467913 h 468664"/>
                <a:gd name="connsiteX2" fmla="*/ 1222872 w 6059277"/>
                <a:gd name="connsiteY2" fmla="*/ 335710 h 468664"/>
                <a:gd name="connsiteX3" fmla="*/ 1828800 w 6059277"/>
                <a:gd name="connsiteY3" fmla="*/ 412829 h 468664"/>
                <a:gd name="connsiteX4" fmla="*/ 2434728 w 6059277"/>
                <a:gd name="connsiteY4" fmla="*/ 379778 h 468664"/>
                <a:gd name="connsiteX5" fmla="*/ 3040655 w 6059277"/>
                <a:gd name="connsiteY5" fmla="*/ 247576 h 468664"/>
                <a:gd name="connsiteX6" fmla="*/ 3646583 w 6059277"/>
                <a:gd name="connsiteY6" fmla="*/ 225542 h 468664"/>
                <a:gd name="connsiteX7" fmla="*/ 4252511 w 6059277"/>
                <a:gd name="connsiteY7" fmla="*/ 5204 h 468664"/>
                <a:gd name="connsiteX8" fmla="*/ 4847422 w 6059277"/>
                <a:gd name="connsiteY8" fmla="*/ 71306 h 468664"/>
                <a:gd name="connsiteX9" fmla="*/ 5453349 w 6059277"/>
                <a:gd name="connsiteY9" fmla="*/ 93339 h 468664"/>
                <a:gd name="connsiteX10" fmla="*/ 6059277 w 6059277"/>
                <a:gd name="connsiteY10" fmla="*/ 93339 h 468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59277" h="468664">
                  <a:moveTo>
                    <a:pt x="0" y="379778"/>
                  </a:moveTo>
                  <a:cubicBezTo>
                    <a:pt x="206566" y="427518"/>
                    <a:pt x="413132" y="475258"/>
                    <a:pt x="616944" y="467913"/>
                  </a:cubicBezTo>
                  <a:cubicBezTo>
                    <a:pt x="820756" y="460568"/>
                    <a:pt x="1020896" y="344891"/>
                    <a:pt x="1222872" y="335710"/>
                  </a:cubicBezTo>
                  <a:cubicBezTo>
                    <a:pt x="1424848" y="326529"/>
                    <a:pt x="1626824" y="405484"/>
                    <a:pt x="1828800" y="412829"/>
                  </a:cubicBezTo>
                  <a:cubicBezTo>
                    <a:pt x="2030776" y="420174"/>
                    <a:pt x="2232752" y="407320"/>
                    <a:pt x="2434728" y="379778"/>
                  </a:cubicBezTo>
                  <a:cubicBezTo>
                    <a:pt x="2636704" y="352236"/>
                    <a:pt x="2838679" y="273282"/>
                    <a:pt x="3040655" y="247576"/>
                  </a:cubicBezTo>
                  <a:cubicBezTo>
                    <a:pt x="3242631" y="221870"/>
                    <a:pt x="3444607" y="265937"/>
                    <a:pt x="3646583" y="225542"/>
                  </a:cubicBezTo>
                  <a:cubicBezTo>
                    <a:pt x="3848559" y="185147"/>
                    <a:pt x="4052371" y="30910"/>
                    <a:pt x="4252511" y="5204"/>
                  </a:cubicBezTo>
                  <a:cubicBezTo>
                    <a:pt x="4452651" y="-20502"/>
                    <a:pt x="4647282" y="56617"/>
                    <a:pt x="4847422" y="71306"/>
                  </a:cubicBezTo>
                  <a:cubicBezTo>
                    <a:pt x="5047562" y="85995"/>
                    <a:pt x="5251373" y="89667"/>
                    <a:pt x="5453349" y="93339"/>
                  </a:cubicBezTo>
                  <a:cubicBezTo>
                    <a:pt x="5655325" y="97011"/>
                    <a:pt x="5857301" y="95175"/>
                    <a:pt x="6059277" y="93339"/>
                  </a:cubicBezTo>
                </a:path>
              </a:pathLst>
            </a:custGeom>
            <a:noFill/>
            <a:ln w="254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54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B2C3F0B3-FDE1-F5E4-1CC2-BAF691660EAA}"/>
              </a:ext>
            </a:extLst>
          </p:cNvPr>
          <p:cNvGrpSpPr/>
          <p:nvPr/>
        </p:nvGrpSpPr>
        <p:grpSpPr>
          <a:xfrm>
            <a:off x="7029845" y="3161297"/>
            <a:ext cx="4690720" cy="486172"/>
            <a:chOff x="3456464" y="3092863"/>
            <a:chExt cx="4690720" cy="486172"/>
          </a:xfrm>
        </p:grpSpPr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F22DBFDD-199C-12B8-5FAD-DB62E2F835EE}"/>
                </a:ext>
              </a:extLst>
            </p:cNvPr>
            <p:cNvSpPr/>
            <p:nvPr/>
          </p:nvSpPr>
          <p:spPr>
            <a:xfrm>
              <a:off x="3456464" y="3092863"/>
              <a:ext cx="3827769" cy="456466"/>
            </a:xfrm>
            <a:custGeom>
              <a:avLst/>
              <a:gdLst>
                <a:gd name="connsiteX0" fmla="*/ 0 w 5971142"/>
                <a:gd name="connsiteY0" fmla="*/ 158982 h 712066"/>
                <a:gd name="connsiteX1" fmla="*/ 594911 w 5971142"/>
                <a:gd name="connsiteY1" fmla="*/ 48814 h 712066"/>
                <a:gd name="connsiteX2" fmla="*/ 1189821 w 5971142"/>
                <a:gd name="connsiteY2" fmla="*/ 15763 h 712066"/>
                <a:gd name="connsiteX3" fmla="*/ 1795749 w 5971142"/>
                <a:gd name="connsiteY3" fmla="*/ 4746 h 712066"/>
                <a:gd name="connsiteX4" fmla="*/ 2390660 w 5971142"/>
                <a:gd name="connsiteY4" fmla="*/ 92881 h 712066"/>
                <a:gd name="connsiteX5" fmla="*/ 2985571 w 5971142"/>
                <a:gd name="connsiteY5" fmla="*/ 302202 h 712066"/>
                <a:gd name="connsiteX6" fmla="*/ 3580482 w 5971142"/>
                <a:gd name="connsiteY6" fmla="*/ 390336 h 712066"/>
                <a:gd name="connsiteX7" fmla="*/ 4175393 w 5971142"/>
                <a:gd name="connsiteY7" fmla="*/ 687792 h 712066"/>
                <a:gd name="connsiteX8" fmla="*/ 4781320 w 5971142"/>
                <a:gd name="connsiteY8" fmla="*/ 676775 h 712066"/>
                <a:gd name="connsiteX9" fmla="*/ 5376231 w 5971142"/>
                <a:gd name="connsiteY9" fmla="*/ 533556 h 712066"/>
                <a:gd name="connsiteX10" fmla="*/ 5971142 w 5971142"/>
                <a:gd name="connsiteY10" fmla="*/ 533556 h 71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71142" h="712066">
                  <a:moveTo>
                    <a:pt x="0" y="158982"/>
                  </a:moveTo>
                  <a:cubicBezTo>
                    <a:pt x="198304" y="115833"/>
                    <a:pt x="396608" y="72684"/>
                    <a:pt x="594911" y="48814"/>
                  </a:cubicBezTo>
                  <a:cubicBezTo>
                    <a:pt x="793214" y="24944"/>
                    <a:pt x="989681" y="23108"/>
                    <a:pt x="1189821" y="15763"/>
                  </a:cubicBezTo>
                  <a:cubicBezTo>
                    <a:pt x="1389961" y="8418"/>
                    <a:pt x="1595609" y="-8107"/>
                    <a:pt x="1795749" y="4746"/>
                  </a:cubicBezTo>
                  <a:cubicBezTo>
                    <a:pt x="1995889" y="17599"/>
                    <a:pt x="2192356" y="43305"/>
                    <a:pt x="2390660" y="92881"/>
                  </a:cubicBezTo>
                  <a:cubicBezTo>
                    <a:pt x="2588964" y="142457"/>
                    <a:pt x="2787267" y="252626"/>
                    <a:pt x="2985571" y="302202"/>
                  </a:cubicBezTo>
                  <a:cubicBezTo>
                    <a:pt x="3183875" y="351778"/>
                    <a:pt x="3382178" y="326071"/>
                    <a:pt x="3580482" y="390336"/>
                  </a:cubicBezTo>
                  <a:cubicBezTo>
                    <a:pt x="3778786" y="454601"/>
                    <a:pt x="3975253" y="640052"/>
                    <a:pt x="4175393" y="687792"/>
                  </a:cubicBezTo>
                  <a:cubicBezTo>
                    <a:pt x="4375533" y="735532"/>
                    <a:pt x="4581180" y="702481"/>
                    <a:pt x="4781320" y="676775"/>
                  </a:cubicBezTo>
                  <a:cubicBezTo>
                    <a:pt x="4981460" y="651069"/>
                    <a:pt x="5177927" y="557426"/>
                    <a:pt x="5376231" y="533556"/>
                  </a:cubicBezTo>
                  <a:cubicBezTo>
                    <a:pt x="5574535" y="509686"/>
                    <a:pt x="5772838" y="521621"/>
                    <a:pt x="5971142" y="533556"/>
                  </a:cubicBezTo>
                </a:path>
              </a:pathLst>
            </a:cu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54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AF975803-73BD-7B2E-A873-75EC2A9824B8}"/>
                </a:ext>
              </a:extLst>
            </p:cNvPr>
            <p:cNvSpPr txBox="1"/>
            <p:nvPr/>
          </p:nvSpPr>
          <p:spPr>
            <a:xfrm>
              <a:off x="7350171" y="3302036"/>
              <a:ext cx="7970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accent1"/>
                  </a:solidFill>
                </a:rPr>
                <a:t>H3K9me2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72FD0AAF-7183-C2F5-4758-B0CACD482E81}"/>
              </a:ext>
            </a:extLst>
          </p:cNvPr>
          <p:cNvGrpSpPr/>
          <p:nvPr/>
        </p:nvGrpSpPr>
        <p:grpSpPr>
          <a:xfrm>
            <a:off x="7029845" y="3110333"/>
            <a:ext cx="4690583" cy="311361"/>
            <a:chOff x="3456464" y="3053935"/>
            <a:chExt cx="4690583" cy="311361"/>
          </a:xfrm>
        </p:grpSpPr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984FE819-318E-8208-C9AA-8C0EE53DC48B}"/>
                </a:ext>
              </a:extLst>
            </p:cNvPr>
            <p:cNvSpPr/>
            <p:nvPr/>
          </p:nvSpPr>
          <p:spPr>
            <a:xfrm>
              <a:off x="3456464" y="3116780"/>
              <a:ext cx="3827769" cy="248516"/>
            </a:xfrm>
            <a:custGeom>
              <a:avLst/>
              <a:gdLst>
                <a:gd name="connsiteX0" fmla="*/ 0 w 5971142"/>
                <a:gd name="connsiteY0" fmla="*/ 135574 h 387673"/>
                <a:gd name="connsiteX1" fmla="*/ 594911 w 5971142"/>
                <a:gd name="connsiteY1" fmla="*/ 3372 h 387673"/>
                <a:gd name="connsiteX2" fmla="*/ 1200838 w 5971142"/>
                <a:gd name="connsiteY2" fmla="*/ 36423 h 387673"/>
                <a:gd name="connsiteX3" fmla="*/ 1784732 w 5971142"/>
                <a:gd name="connsiteY3" fmla="*/ 3372 h 387673"/>
                <a:gd name="connsiteX4" fmla="*/ 2390660 w 5971142"/>
                <a:gd name="connsiteY4" fmla="*/ 102524 h 387673"/>
                <a:gd name="connsiteX5" fmla="*/ 2985571 w 5971142"/>
                <a:gd name="connsiteY5" fmla="*/ 113541 h 387673"/>
                <a:gd name="connsiteX6" fmla="*/ 3591499 w 5971142"/>
                <a:gd name="connsiteY6" fmla="*/ 190659 h 387673"/>
                <a:gd name="connsiteX7" fmla="*/ 4175393 w 5971142"/>
                <a:gd name="connsiteY7" fmla="*/ 377946 h 387673"/>
                <a:gd name="connsiteX8" fmla="*/ 4759287 w 5971142"/>
                <a:gd name="connsiteY8" fmla="*/ 355912 h 387673"/>
                <a:gd name="connsiteX9" fmla="*/ 5376231 w 5971142"/>
                <a:gd name="connsiteY9" fmla="*/ 311844 h 387673"/>
                <a:gd name="connsiteX10" fmla="*/ 5971142 w 5971142"/>
                <a:gd name="connsiteY10" fmla="*/ 256760 h 387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71142" h="387673">
                  <a:moveTo>
                    <a:pt x="0" y="135574"/>
                  </a:moveTo>
                  <a:cubicBezTo>
                    <a:pt x="197386" y="77735"/>
                    <a:pt x="394772" y="19897"/>
                    <a:pt x="594911" y="3372"/>
                  </a:cubicBezTo>
                  <a:cubicBezTo>
                    <a:pt x="795050" y="-13153"/>
                    <a:pt x="1002535" y="36423"/>
                    <a:pt x="1200838" y="36423"/>
                  </a:cubicBezTo>
                  <a:cubicBezTo>
                    <a:pt x="1399141" y="36423"/>
                    <a:pt x="1586428" y="-7645"/>
                    <a:pt x="1784732" y="3372"/>
                  </a:cubicBezTo>
                  <a:cubicBezTo>
                    <a:pt x="1983036" y="14389"/>
                    <a:pt x="2190520" y="84163"/>
                    <a:pt x="2390660" y="102524"/>
                  </a:cubicBezTo>
                  <a:cubicBezTo>
                    <a:pt x="2590800" y="120885"/>
                    <a:pt x="2785431" y="98852"/>
                    <a:pt x="2985571" y="113541"/>
                  </a:cubicBezTo>
                  <a:cubicBezTo>
                    <a:pt x="3185711" y="128230"/>
                    <a:pt x="3393195" y="146592"/>
                    <a:pt x="3591499" y="190659"/>
                  </a:cubicBezTo>
                  <a:cubicBezTo>
                    <a:pt x="3789803" y="234726"/>
                    <a:pt x="3980762" y="350404"/>
                    <a:pt x="4175393" y="377946"/>
                  </a:cubicBezTo>
                  <a:cubicBezTo>
                    <a:pt x="4370024" y="405488"/>
                    <a:pt x="4559147" y="366929"/>
                    <a:pt x="4759287" y="355912"/>
                  </a:cubicBezTo>
                  <a:cubicBezTo>
                    <a:pt x="4959427" y="344895"/>
                    <a:pt x="5174255" y="328369"/>
                    <a:pt x="5376231" y="311844"/>
                  </a:cubicBezTo>
                  <a:cubicBezTo>
                    <a:pt x="5578207" y="295319"/>
                    <a:pt x="5774674" y="276039"/>
                    <a:pt x="5971142" y="256760"/>
                  </a:cubicBezTo>
                </a:path>
              </a:pathLst>
            </a:custGeom>
            <a:noFill/>
            <a:ln w="190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54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430C67E4-5023-87CC-4117-4B771854AC39}"/>
                </a:ext>
              </a:extLst>
            </p:cNvPr>
            <p:cNvSpPr txBox="1"/>
            <p:nvPr/>
          </p:nvSpPr>
          <p:spPr>
            <a:xfrm>
              <a:off x="7350034" y="3053935"/>
              <a:ext cx="7970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accent5"/>
                  </a:solidFill>
                </a:rPr>
                <a:t>H3K9me3</a:t>
              </a: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8DBA8052-1965-2B82-281F-993AE267BE63}"/>
              </a:ext>
            </a:extLst>
          </p:cNvPr>
          <p:cNvGrpSpPr/>
          <p:nvPr/>
        </p:nvGrpSpPr>
        <p:grpSpPr>
          <a:xfrm>
            <a:off x="7034815" y="3163018"/>
            <a:ext cx="4766826" cy="349782"/>
            <a:chOff x="1006991" y="3975741"/>
            <a:chExt cx="4766826" cy="349782"/>
          </a:xfrm>
        </p:grpSpPr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id="{5AA30BFF-ACEA-0477-EDEF-4E85EFA26812}"/>
                </a:ext>
              </a:extLst>
            </p:cNvPr>
            <p:cNvSpPr/>
            <p:nvPr/>
          </p:nvSpPr>
          <p:spPr>
            <a:xfrm>
              <a:off x="1006991" y="3975741"/>
              <a:ext cx="3799520" cy="265948"/>
            </a:xfrm>
            <a:custGeom>
              <a:avLst/>
              <a:gdLst>
                <a:gd name="connsiteX0" fmla="*/ 0 w 5927075"/>
                <a:gd name="connsiteY0" fmla="*/ 146382 h 414867"/>
                <a:gd name="connsiteX1" fmla="*/ 605928 w 5927075"/>
                <a:gd name="connsiteY1" fmla="*/ 3163 h 414867"/>
                <a:gd name="connsiteX2" fmla="*/ 1189822 w 5927075"/>
                <a:gd name="connsiteY2" fmla="*/ 47230 h 414867"/>
                <a:gd name="connsiteX3" fmla="*/ 1784732 w 5927075"/>
                <a:gd name="connsiteY3" fmla="*/ 47230 h 414867"/>
                <a:gd name="connsiteX4" fmla="*/ 2379643 w 5927075"/>
                <a:gd name="connsiteY4" fmla="*/ 91298 h 414867"/>
                <a:gd name="connsiteX5" fmla="*/ 2974554 w 5927075"/>
                <a:gd name="connsiteY5" fmla="*/ 80281 h 414867"/>
                <a:gd name="connsiteX6" fmla="*/ 3558448 w 5927075"/>
                <a:gd name="connsiteY6" fmla="*/ 36213 h 414867"/>
                <a:gd name="connsiteX7" fmla="*/ 4153359 w 5927075"/>
                <a:gd name="connsiteY7" fmla="*/ 388753 h 414867"/>
                <a:gd name="connsiteX8" fmla="*/ 4748270 w 5927075"/>
                <a:gd name="connsiteY8" fmla="*/ 388753 h 414867"/>
                <a:gd name="connsiteX9" fmla="*/ 5332164 w 5927075"/>
                <a:gd name="connsiteY9" fmla="*/ 377736 h 414867"/>
                <a:gd name="connsiteX10" fmla="*/ 5927075 w 5927075"/>
                <a:gd name="connsiteY10" fmla="*/ 344686 h 414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27075" h="414867">
                  <a:moveTo>
                    <a:pt x="0" y="146382"/>
                  </a:moveTo>
                  <a:cubicBezTo>
                    <a:pt x="203812" y="83035"/>
                    <a:pt x="407624" y="19688"/>
                    <a:pt x="605928" y="3163"/>
                  </a:cubicBezTo>
                  <a:cubicBezTo>
                    <a:pt x="804232" y="-13362"/>
                    <a:pt x="993355" y="39885"/>
                    <a:pt x="1189822" y="47230"/>
                  </a:cubicBezTo>
                  <a:cubicBezTo>
                    <a:pt x="1386289" y="54574"/>
                    <a:pt x="1586429" y="39885"/>
                    <a:pt x="1784732" y="47230"/>
                  </a:cubicBezTo>
                  <a:cubicBezTo>
                    <a:pt x="1983035" y="54575"/>
                    <a:pt x="2181339" y="85790"/>
                    <a:pt x="2379643" y="91298"/>
                  </a:cubicBezTo>
                  <a:cubicBezTo>
                    <a:pt x="2577947" y="96806"/>
                    <a:pt x="2778087" y="89462"/>
                    <a:pt x="2974554" y="80281"/>
                  </a:cubicBezTo>
                  <a:cubicBezTo>
                    <a:pt x="3171021" y="71100"/>
                    <a:pt x="3361981" y="-15199"/>
                    <a:pt x="3558448" y="36213"/>
                  </a:cubicBezTo>
                  <a:cubicBezTo>
                    <a:pt x="3754915" y="87625"/>
                    <a:pt x="3955055" y="329996"/>
                    <a:pt x="4153359" y="388753"/>
                  </a:cubicBezTo>
                  <a:cubicBezTo>
                    <a:pt x="4351663" y="447510"/>
                    <a:pt x="4748270" y="388753"/>
                    <a:pt x="4748270" y="388753"/>
                  </a:cubicBezTo>
                  <a:lnTo>
                    <a:pt x="5332164" y="377736"/>
                  </a:lnTo>
                  <a:cubicBezTo>
                    <a:pt x="5528632" y="370392"/>
                    <a:pt x="5727853" y="357539"/>
                    <a:pt x="5927075" y="344686"/>
                  </a:cubicBezTo>
                </a:path>
              </a:pathLst>
            </a:custGeom>
            <a:noFill/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54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8782E4CD-CCA3-5B3F-C260-D9C5BA8900A3}"/>
                </a:ext>
              </a:extLst>
            </p:cNvPr>
            <p:cNvSpPr txBox="1"/>
            <p:nvPr/>
          </p:nvSpPr>
          <p:spPr>
            <a:xfrm>
              <a:off x="4898256" y="4048524"/>
              <a:ext cx="8755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00B0F0"/>
                  </a:solidFill>
                </a:rPr>
                <a:t>H3K27me3</a:t>
              </a:r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80A11094-3F6B-B5F9-C874-795A752FC3D7}"/>
              </a:ext>
            </a:extLst>
          </p:cNvPr>
          <p:cNvGrpSpPr/>
          <p:nvPr/>
        </p:nvGrpSpPr>
        <p:grpSpPr>
          <a:xfrm>
            <a:off x="7022783" y="2978137"/>
            <a:ext cx="4771222" cy="306318"/>
            <a:chOff x="994959" y="3670541"/>
            <a:chExt cx="4771222" cy="306318"/>
          </a:xfrm>
        </p:grpSpPr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id="{914AAB5B-BD0B-3438-AEFF-8F3092941AD8}"/>
                </a:ext>
              </a:extLst>
            </p:cNvPr>
            <p:cNvSpPr/>
            <p:nvPr/>
          </p:nvSpPr>
          <p:spPr>
            <a:xfrm>
              <a:off x="994959" y="3671895"/>
              <a:ext cx="3799520" cy="304964"/>
            </a:xfrm>
            <a:custGeom>
              <a:avLst/>
              <a:gdLst>
                <a:gd name="connsiteX0" fmla="*/ 0 w 5927075"/>
                <a:gd name="connsiteY0" fmla="*/ 432421 h 475730"/>
                <a:gd name="connsiteX1" fmla="*/ 605928 w 5927075"/>
                <a:gd name="connsiteY1" fmla="*/ 256151 h 475730"/>
                <a:gd name="connsiteX2" fmla="*/ 1200838 w 5927075"/>
                <a:gd name="connsiteY2" fmla="*/ 179033 h 475730"/>
                <a:gd name="connsiteX3" fmla="*/ 1795749 w 5927075"/>
                <a:gd name="connsiteY3" fmla="*/ 2763 h 475730"/>
                <a:gd name="connsiteX4" fmla="*/ 2379643 w 5927075"/>
                <a:gd name="connsiteY4" fmla="*/ 68864 h 475730"/>
                <a:gd name="connsiteX5" fmla="*/ 2963537 w 5927075"/>
                <a:gd name="connsiteY5" fmla="*/ 35813 h 475730"/>
                <a:gd name="connsiteX6" fmla="*/ 3569465 w 5927075"/>
                <a:gd name="connsiteY6" fmla="*/ 112931 h 475730"/>
                <a:gd name="connsiteX7" fmla="*/ 4153359 w 5927075"/>
                <a:gd name="connsiteY7" fmla="*/ 465471 h 475730"/>
                <a:gd name="connsiteX8" fmla="*/ 4748270 w 5927075"/>
                <a:gd name="connsiteY8" fmla="*/ 388353 h 475730"/>
                <a:gd name="connsiteX9" fmla="*/ 5343181 w 5927075"/>
                <a:gd name="connsiteY9" fmla="*/ 322252 h 475730"/>
                <a:gd name="connsiteX10" fmla="*/ 5927075 w 5927075"/>
                <a:gd name="connsiteY10" fmla="*/ 300218 h 47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27075" h="475730">
                  <a:moveTo>
                    <a:pt x="0" y="432421"/>
                  </a:moveTo>
                  <a:cubicBezTo>
                    <a:pt x="202894" y="365401"/>
                    <a:pt x="405788" y="298382"/>
                    <a:pt x="605928" y="256151"/>
                  </a:cubicBezTo>
                  <a:cubicBezTo>
                    <a:pt x="806068" y="213920"/>
                    <a:pt x="1002535" y="221264"/>
                    <a:pt x="1200838" y="179033"/>
                  </a:cubicBezTo>
                  <a:cubicBezTo>
                    <a:pt x="1399141" y="136802"/>
                    <a:pt x="1599282" y="21124"/>
                    <a:pt x="1795749" y="2763"/>
                  </a:cubicBezTo>
                  <a:cubicBezTo>
                    <a:pt x="1992216" y="-15598"/>
                    <a:pt x="2185012" y="63356"/>
                    <a:pt x="2379643" y="68864"/>
                  </a:cubicBezTo>
                  <a:cubicBezTo>
                    <a:pt x="2574274" y="74372"/>
                    <a:pt x="2765233" y="28469"/>
                    <a:pt x="2963537" y="35813"/>
                  </a:cubicBezTo>
                  <a:cubicBezTo>
                    <a:pt x="3161841" y="43157"/>
                    <a:pt x="3371162" y="41321"/>
                    <a:pt x="3569465" y="112931"/>
                  </a:cubicBezTo>
                  <a:cubicBezTo>
                    <a:pt x="3767768" y="184541"/>
                    <a:pt x="3956892" y="419567"/>
                    <a:pt x="4153359" y="465471"/>
                  </a:cubicBezTo>
                  <a:cubicBezTo>
                    <a:pt x="4349826" y="511375"/>
                    <a:pt x="4748270" y="388353"/>
                    <a:pt x="4748270" y="388353"/>
                  </a:cubicBezTo>
                  <a:cubicBezTo>
                    <a:pt x="4946574" y="364483"/>
                    <a:pt x="5146714" y="336941"/>
                    <a:pt x="5343181" y="322252"/>
                  </a:cubicBezTo>
                  <a:cubicBezTo>
                    <a:pt x="5539648" y="307563"/>
                    <a:pt x="5733361" y="303890"/>
                    <a:pt x="5927075" y="300218"/>
                  </a:cubicBezTo>
                </a:path>
              </a:pathLst>
            </a:custGeom>
            <a:noFill/>
            <a:ln w="19050">
              <a:solidFill>
                <a:srgbClr val="009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54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8A78554C-FF7F-7FBD-9CD1-E5C5B0CE486E}"/>
                </a:ext>
              </a:extLst>
            </p:cNvPr>
            <p:cNvSpPr txBox="1"/>
            <p:nvPr/>
          </p:nvSpPr>
          <p:spPr>
            <a:xfrm>
              <a:off x="4890620" y="3670541"/>
              <a:ext cx="8755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0096FF"/>
                  </a:solidFill>
                </a:rPr>
                <a:t>H3K27me2</a:t>
              </a:r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BEED0AF8-BF56-0022-3FE7-F3FFDD8DEB14}"/>
              </a:ext>
            </a:extLst>
          </p:cNvPr>
          <p:cNvGrpSpPr/>
          <p:nvPr/>
        </p:nvGrpSpPr>
        <p:grpSpPr>
          <a:xfrm>
            <a:off x="7010751" y="2794583"/>
            <a:ext cx="4790889" cy="474095"/>
            <a:chOff x="982927" y="3186192"/>
            <a:chExt cx="4790889" cy="474095"/>
          </a:xfrm>
        </p:grpSpPr>
        <p:sp>
          <p:nvSpPr>
            <p:cNvPr id="103" name="Freeform 102">
              <a:extLst>
                <a:ext uri="{FF2B5EF4-FFF2-40B4-BE49-F238E27FC236}">
                  <a16:creationId xmlns:a16="http://schemas.microsoft.com/office/drawing/2014/main" id="{BF159792-3DFA-C7C3-0147-F2905B779680}"/>
                </a:ext>
              </a:extLst>
            </p:cNvPr>
            <p:cNvSpPr/>
            <p:nvPr/>
          </p:nvSpPr>
          <p:spPr>
            <a:xfrm>
              <a:off x="982927" y="3219128"/>
              <a:ext cx="3806582" cy="441159"/>
            </a:xfrm>
            <a:custGeom>
              <a:avLst/>
              <a:gdLst>
                <a:gd name="connsiteX0" fmla="*/ 0 w 5938091"/>
                <a:gd name="connsiteY0" fmla="*/ 688187 h 688187"/>
                <a:gd name="connsiteX1" fmla="*/ 594911 w 5938091"/>
                <a:gd name="connsiteY1" fmla="*/ 555985 h 688187"/>
                <a:gd name="connsiteX2" fmla="*/ 1200838 w 5938091"/>
                <a:gd name="connsiteY2" fmla="*/ 313614 h 688187"/>
                <a:gd name="connsiteX3" fmla="*/ 1784732 w 5938091"/>
                <a:gd name="connsiteY3" fmla="*/ 16158 h 688187"/>
                <a:gd name="connsiteX4" fmla="*/ 2379643 w 5938091"/>
                <a:gd name="connsiteY4" fmla="*/ 60226 h 688187"/>
                <a:gd name="connsiteX5" fmla="*/ 2963537 w 5938091"/>
                <a:gd name="connsiteY5" fmla="*/ 5141 h 688187"/>
                <a:gd name="connsiteX6" fmla="*/ 3569465 w 5938091"/>
                <a:gd name="connsiteY6" fmla="*/ 214462 h 688187"/>
                <a:gd name="connsiteX7" fmla="*/ 4153359 w 5938091"/>
                <a:gd name="connsiteY7" fmla="*/ 27175 h 688187"/>
                <a:gd name="connsiteX8" fmla="*/ 4737253 w 5938091"/>
                <a:gd name="connsiteY8" fmla="*/ 27175 h 688187"/>
                <a:gd name="connsiteX9" fmla="*/ 5343181 w 5938091"/>
                <a:gd name="connsiteY9" fmla="*/ 49209 h 688187"/>
                <a:gd name="connsiteX10" fmla="*/ 5938091 w 5938091"/>
                <a:gd name="connsiteY10" fmla="*/ 137344 h 688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38091" h="688187">
                  <a:moveTo>
                    <a:pt x="0" y="688187"/>
                  </a:moveTo>
                  <a:cubicBezTo>
                    <a:pt x="197385" y="653300"/>
                    <a:pt x="394771" y="618414"/>
                    <a:pt x="594911" y="555985"/>
                  </a:cubicBezTo>
                  <a:cubicBezTo>
                    <a:pt x="795051" y="493556"/>
                    <a:pt x="1002535" y="403585"/>
                    <a:pt x="1200838" y="313614"/>
                  </a:cubicBezTo>
                  <a:cubicBezTo>
                    <a:pt x="1399141" y="223643"/>
                    <a:pt x="1588265" y="58389"/>
                    <a:pt x="1784732" y="16158"/>
                  </a:cubicBezTo>
                  <a:cubicBezTo>
                    <a:pt x="1981199" y="-26073"/>
                    <a:pt x="2183176" y="62062"/>
                    <a:pt x="2379643" y="60226"/>
                  </a:cubicBezTo>
                  <a:cubicBezTo>
                    <a:pt x="2576110" y="58390"/>
                    <a:pt x="2765233" y="-20565"/>
                    <a:pt x="2963537" y="5141"/>
                  </a:cubicBezTo>
                  <a:cubicBezTo>
                    <a:pt x="3161841" y="30847"/>
                    <a:pt x="3371161" y="210790"/>
                    <a:pt x="3569465" y="214462"/>
                  </a:cubicBezTo>
                  <a:cubicBezTo>
                    <a:pt x="3767769" y="218134"/>
                    <a:pt x="3958728" y="58389"/>
                    <a:pt x="4153359" y="27175"/>
                  </a:cubicBezTo>
                  <a:cubicBezTo>
                    <a:pt x="4347990" y="-4039"/>
                    <a:pt x="4538949" y="23503"/>
                    <a:pt x="4737253" y="27175"/>
                  </a:cubicBezTo>
                  <a:cubicBezTo>
                    <a:pt x="4935557" y="30847"/>
                    <a:pt x="5143041" y="30848"/>
                    <a:pt x="5343181" y="49209"/>
                  </a:cubicBezTo>
                  <a:cubicBezTo>
                    <a:pt x="5543321" y="67570"/>
                    <a:pt x="5740706" y="102457"/>
                    <a:pt x="5938091" y="137344"/>
                  </a:cubicBezTo>
                </a:path>
              </a:pathLst>
            </a:custGeom>
            <a:noFill/>
            <a:ln w="190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54"/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0F9DF32D-276C-4D32-6024-A9C3CF3EAC6E}"/>
                </a:ext>
              </a:extLst>
            </p:cNvPr>
            <p:cNvSpPr txBox="1"/>
            <p:nvPr/>
          </p:nvSpPr>
          <p:spPr>
            <a:xfrm>
              <a:off x="4898255" y="3186192"/>
              <a:ext cx="8755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accent3"/>
                  </a:solidFill>
                </a:rPr>
                <a:t>H3K27me1</a:t>
              </a:r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BF43D828-B0EF-9E7F-87A9-44B4B07A2E9B}"/>
              </a:ext>
            </a:extLst>
          </p:cNvPr>
          <p:cNvSpPr txBox="1"/>
          <p:nvPr/>
        </p:nvSpPr>
        <p:spPr>
          <a:xfrm>
            <a:off x="6826200" y="2259549"/>
            <a:ext cx="12670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96FF"/>
                </a:solidFill>
              </a:rPr>
              <a:t>Repressive marks</a:t>
            </a:r>
          </a:p>
        </p:txBody>
      </p: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5FEE173B-E4AC-3E60-E7B0-967D0057E9B6}"/>
              </a:ext>
            </a:extLst>
          </p:cNvPr>
          <p:cNvGrpSpPr/>
          <p:nvPr/>
        </p:nvGrpSpPr>
        <p:grpSpPr>
          <a:xfrm>
            <a:off x="787557" y="2839448"/>
            <a:ext cx="4663656" cy="861310"/>
            <a:chOff x="3461103" y="3241889"/>
            <a:chExt cx="4663656" cy="861310"/>
          </a:xfrm>
        </p:grpSpPr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75B2A6A5-0288-25C4-C300-26E9FC57487A}"/>
                </a:ext>
              </a:extLst>
            </p:cNvPr>
            <p:cNvSpPr txBox="1"/>
            <p:nvPr/>
          </p:nvSpPr>
          <p:spPr>
            <a:xfrm>
              <a:off x="7464001" y="3241889"/>
              <a:ext cx="6607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rgbClr val="FF0000"/>
                  </a:solidFill>
                </a:rPr>
                <a:t>H3K9Cr</a:t>
              </a:r>
            </a:p>
          </p:txBody>
        </p:sp>
        <p:sp>
          <p:nvSpPr>
            <p:cNvPr id="111" name="Freeform 110">
              <a:extLst>
                <a:ext uri="{FF2B5EF4-FFF2-40B4-BE49-F238E27FC236}">
                  <a16:creationId xmlns:a16="http://schemas.microsoft.com/office/drawing/2014/main" id="{D2DB2D9A-9088-C85E-C481-B4ADCDFD14F0}"/>
                </a:ext>
              </a:extLst>
            </p:cNvPr>
            <p:cNvSpPr/>
            <p:nvPr/>
          </p:nvSpPr>
          <p:spPr>
            <a:xfrm>
              <a:off x="3461103" y="3564611"/>
              <a:ext cx="3896315" cy="538588"/>
            </a:xfrm>
            <a:custGeom>
              <a:avLst/>
              <a:gdLst>
                <a:gd name="connsiteX0" fmla="*/ 0 w 6078071"/>
                <a:gd name="connsiteY0" fmla="*/ 840172 h 840172"/>
                <a:gd name="connsiteX1" fmla="*/ 618565 w 6078071"/>
                <a:gd name="connsiteY1" fmla="*/ 642948 h 840172"/>
                <a:gd name="connsiteX2" fmla="*/ 1210236 w 6078071"/>
                <a:gd name="connsiteY2" fmla="*/ 481584 h 840172"/>
                <a:gd name="connsiteX3" fmla="*/ 1819836 w 6078071"/>
                <a:gd name="connsiteY3" fmla="*/ 356078 h 840172"/>
                <a:gd name="connsiteX4" fmla="*/ 2429436 w 6078071"/>
                <a:gd name="connsiteY4" fmla="*/ 329184 h 840172"/>
                <a:gd name="connsiteX5" fmla="*/ 3039036 w 6078071"/>
                <a:gd name="connsiteY5" fmla="*/ 96101 h 840172"/>
                <a:gd name="connsiteX6" fmla="*/ 3648636 w 6078071"/>
                <a:gd name="connsiteY6" fmla="*/ 400901 h 840172"/>
                <a:gd name="connsiteX7" fmla="*/ 4249271 w 6078071"/>
                <a:gd name="connsiteY7" fmla="*/ 6454 h 840172"/>
                <a:gd name="connsiteX8" fmla="*/ 4840942 w 6078071"/>
                <a:gd name="connsiteY8" fmla="*/ 149890 h 840172"/>
                <a:gd name="connsiteX9" fmla="*/ 5468471 w 6078071"/>
                <a:gd name="connsiteY9" fmla="*/ 69207 h 840172"/>
                <a:gd name="connsiteX10" fmla="*/ 6078071 w 6078071"/>
                <a:gd name="connsiteY10" fmla="*/ 6454 h 840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78071" h="840172">
                  <a:moveTo>
                    <a:pt x="0" y="840172"/>
                  </a:moveTo>
                  <a:cubicBezTo>
                    <a:pt x="208429" y="771442"/>
                    <a:pt x="416859" y="702713"/>
                    <a:pt x="618565" y="642948"/>
                  </a:cubicBezTo>
                  <a:cubicBezTo>
                    <a:pt x="820271" y="583183"/>
                    <a:pt x="1010024" y="529396"/>
                    <a:pt x="1210236" y="481584"/>
                  </a:cubicBezTo>
                  <a:cubicBezTo>
                    <a:pt x="1410448" y="433772"/>
                    <a:pt x="1616636" y="381478"/>
                    <a:pt x="1819836" y="356078"/>
                  </a:cubicBezTo>
                  <a:cubicBezTo>
                    <a:pt x="2023036" y="330678"/>
                    <a:pt x="2226236" y="372513"/>
                    <a:pt x="2429436" y="329184"/>
                  </a:cubicBezTo>
                  <a:cubicBezTo>
                    <a:pt x="2632636" y="285854"/>
                    <a:pt x="2835836" y="84148"/>
                    <a:pt x="3039036" y="96101"/>
                  </a:cubicBezTo>
                  <a:cubicBezTo>
                    <a:pt x="3242236" y="108054"/>
                    <a:pt x="3446930" y="415842"/>
                    <a:pt x="3648636" y="400901"/>
                  </a:cubicBezTo>
                  <a:cubicBezTo>
                    <a:pt x="3850342" y="385960"/>
                    <a:pt x="4050553" y="48289"/>
                    <a:pt x="4249271" y="6454"/>
                  </a:cubicBezTo>
                  <a:cubicBezTo>
                    <a:pt x="4447989" y="-35381"/>
                    <a:pt x="4637742" y="139431"/>
                    <a:pt x="4840942" y="149890"/>
                  </a:cubicBezTo>
                  <a:cubicBezTo>
                    <a:pt x="5044142" y="160349"/>
                    <a:pt x="5262283" y="93113"/>
                    <a:pt x="5468471" y="69207"/>
                  </a:cubicBezTo>
                  <a:cubicBezTo>
                    <a:pt x="5674659" y="45301"/>
                    <a:pt x="5876365" y="25877"/>
                    <a:pt x="6078071" y="6454"/>
                  </a:cubicBezTo>
                </a:path>
              </a:pathLst>
            </a:cu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54" dirty="0">
                <a:solidFill>
                  <a:srgbClr val="FF0000"/>
                </a:solidFill>
              </a:endParaRPr>
            </a:p>
          </p:txBody>
        </p: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B8FA4F9D-68A7-E642-C9AF-A04FCB508655}"/>
              </a:ext>
            </a:extLst>
          </p:cNvPr>
          <p:cNvSpPr txBox="1"/>
          <p:nvPr/>
        </p:nvSpPr>
        <p:spPr>
          <a:xfrm>
            <a:off x="530167" y="4674044"/>
            <a:ext cx="4587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MPP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939D7F66-AF68-8F72-5352-A76073217375}"/>
              </a:ext>
            </a:extLst>
          </p:cNvPr>
          <p:cNvSpPr txBox="1"/>
          <p:nvPr/>
        </p:nvSpPr>
        <p:spPr>
          <a:xfrm>
            <a:off x="933479" y="4674044"/>
            <a:ext cx="4587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CMP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1005F8CC-D19A-A7A5-062B-D9054A27142C}"/>
              </a:ext>
            </a:extLst>
          </p:cNvPr>
          <p:cNvSpPr txBox="1"/>
          <p:nvPr/>
        </p:nvSpPr>
        <p:spPr>
          <a:xfrm>
            <a:off x="1283783" y="4674044"/>
            <a:ext cx="5645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E-MEP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599B8A95-1224-D9F3-E908-9F2AA7A274FA}"/>
              </a:ext>
            </a:extLst>
          </p:cNvPr>
          <p:cNvSpPr txBox="1"/>
          <p:nvPr/>
        </p:nvSpPr>
        <p:spPr>
          <a:xfrm>
            <a:off x="1728026" y="4674043"/>
            <a:ext cx="48603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 err="1"/>
              <a:t>CFUe</a:t>
            </a:r>
            <a:endParaRPr lang="en-US" sz="1050" b="1" dirty="0"/>
          </a:p>
          <a:p>
            <a:pPr algn="ctr"/>
            <a:r>
              <a:rPr lang="en-US" sz="1050" b="1" dirty="0"/>
              <a:t>1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39E4B16D-F065-CAF5-600C-A6A862A54288}"/>
              </a:ext>
            </a:extLst>
          </p:cNvPr>
          <p:cNvSpPr txBox="1"/>
          <p:nvPr/>
        </p:nvSpPr>
        <p:spPr>
          <a:xfrm>
            <a:off x="2105030" y="4674042"/>
            <a:ext cx="48603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 err="1"/>
              <a:t>CFUe</a:t>
            </a:r>
            <a:endParaRPr lang="en-US" sz="1050" b="1" dirty="0"/>
          </a:p>
          <a:p>
            <a:pPr algn="ctr"/>
            <a:r>
              <a:rPr lang="en-US" sz="1050" b="1" dirty="0"/>
              <a:t>2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88D8A8CA-185C-3AA4-1A37-9D23B13124B7}"/>
              </a:ext>
            </a:extLst>
          </p:cNvPr>
          <p:cNvSpPr txBox="1"/>
          <p:nvPr/>
        </p:nvSpPr>
        <p:spPr>
          <a:xfrm>
            <a:off x="2530684" y="4674042"/>
            <a:ext cx="39466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/>
              <a:t>Pro</a:t>
            </a:r>
          </a:p>
          <a:p>
            <a:pPr algn="ctr"/>
            <a:r>
              <a:rPr lang="en-US" sz="1050" b="1" dirty="0"/>
              <a:t>EB1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549CF34F-7E47-D0EE-B1EB-C4C0D17F277C}"/>
              </a:ext>
            </a:extLst>
          </p:cNvPr>
          <p:cNvSpPr txBox="1"/>
          <p:nvPr/>
        </p:nvSpPr>
        <p:spPr>
          <a:xfrm>
            <a:off x="2920324" y="4674042"/>
            <a:ext cx="39466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/>
              <a:t>Pro</a:t>
            </a:r>
          </a:p>
          <a:p>
            <a:pPr algn="ctr"/>
            <a:r>
              <a:rPr lang="en-US" sz="1050" b="1" dirty="0"/>
              <a:t>EB2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5A1CCF4A-43D1-539E-E134-47F960353C4E}"/>
              </a:ext>
            </a:extLst>
          </p:cNvPr>
          <p:cNvSpPr txBox="1"/>
          <p:nvPr/>
        </p:nvSpPr>
        <p:spPr>
          <a:xfrm>
            <a:off x="3289588" y="4674041"/>
            <a:ext cx="4635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 err="1"/>
              <a:t>Baso</a:t>
            </a:r>
            <a:endParaRPr lang="en-US" sz="1050" b="1" dirty="0"/>
          </a:p>
          <a:p>
            <a:pPr algn="ctr"/>
            <a:r>
              <a:rPr lang="en-US" sz="1050" b="1" dirty="0"/>
              <a:t>EB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29F8E0EC-EDD5-1BD9-A844-7649A901E8C0}"/>
              </a:ext>
            </a:extLst>
          </p:cNvPr>
          <p:cNvSpPr txBox="1"/>
          <p:nvPr/>
        </p:nvSpPr>
        <p:spPr>
          <a:xfrm>
            <a:off x="3677060" y="4674041"/>
            <a:ext cx="43794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/>
              <a:t>Poly</a:t>
            </a:r>
          </a:p>
          <a:p>
            <a:pPr algn="ctr"/>
            <a:r>
              <a:rPr lang="en-US" sz="1050" b="1" dirty="0"/>
              <a:t>EB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1CB6A572-1A5E-9438-77A6-B4B2B64D0D5D}"/>
              </a:ext>
            </a:extLst>
          </p:cNvPr>
          <p:cNvSpPr txBox="1"/>
          <p:nvPr/>
        </p:nvSpPr>
        <p:spPr>
          <a:xfrm>
            <a:off x="4005523" y="4674041"/>
            <a:ext cx="53091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/>
              <a:t>Ortho</a:t>
            </a:r>
          </a:p>
          <a:p>
            <a:pPr algn="ctr"/>
            <a:r>
              <a:rPr lang="en-US" sz="1050" b="1" dirty="0"/>
              <a:t>EB1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FDC30A8D-A00F-41E5-7CCF-D256A298B118}"/>
              </a:ext>
            </a:extLst>
          </p:cNvPr>
          <p:cNvSpPr txBox="1"/>
          <p:nvPr/>
        </p:nvSpPr>
        <p:spPr>
          <a:xfrm>
            <a:off x="4401664" y="4674040"/>
            <a:ext cx="53091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/>
              <a:t>Ortho</a:t>
            </a:r>
          </a:p>
          <a:p>
            <a:pPr algn="ctr"/>
            <a:r>
              <a:rPr lang="en-US" sz="1050" b="1" dirty="0"/>
              <a:t>EB2</a:t>
            </a: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1A7178B4-78AE-44B7-C24A-FCFC7BFCDB8A}"/>
              </a:ext>
            </a:extLst>
          </p:cNvPr>
          <p:cNvGrpSpPr/>
          <p:nvPr/>
        </p:nvGrpSpPr>
        <p:grpSpPr>
          <a:xfrm>
            <a:off x="787557" y="2918880"/>
            <a:ext cx="4594824" cy="781878"/>
            <a:chOff x="3461103" y="3321321"/>
            <a:chExt cx="4594824" cy="781878"/>
          </a:xfrm>
        </p:grpSpPr>
        <p:sp>
          <p:nvSpPr>
            <p:cNvPr id="124" name="Freeform 123">
              <a:extLst>
                <a:ext uri="{FF2B5EF4-FFF2-40B4-BE49-F238E27FC236}">
                  <a16:creationId xmlns:a16="http://schemas.microsoft.com/office/drawing/2014/main" id="{11768862-11F0-AD19-8216-402638AAA72B}"/>
                </a:ext>
              </a:extLst>
            </p:cNvPr>
            <p:cNvSpPr/>
            <p:nvPr/>
          </p:nvSpPr>
          <p:spPr>
            <a:xfrm>
              <a:off x="3461103" y="3321321"/>
              <a:ext cx="3857825" cy="781878"/>
            </a:xfrm>
            <a:custGeom>
              <a:avLst/>
              <a:gdLst>
                <a:gd name="connsiteX0" fmla="*/ 0 w 6018028"/>
                <a:gd name="connsiteY0" fmla="*/ 1219693 h 1219693"/>
                <a:gd name="connsiteX1" fmla="*/ 606056 w 6018028"/>
                <a:gd name="connsiteY1" fmla="*/ 1081470 h 1219693"/>
                <a:gd name="connsiteX2" fmla="*/ 1212112 w 6018028"/>
                <a:gd name="connsiteY2" fmla="*/ 868818 h 1219693"/>
                <a:gd name="connsiteX3" fmla="*/ 1818168 w 6018028"/>
                <a:gd name="connsiteY3" fmla="*/ 815656 h 1219693"/>
                <a:gd name="connsiteX4" fmla="*/ 2402958 w 6018028"/>
                <a:gd name="connsiteY4" fmla="*/ 773125 h 1219693"/>
                <a:gd name="connsiteX5" fmla="*/ 3009014 w 6018028"/>
                <a:gd name="connsiteY5" fmla="*/ 571107 h 1219693"/>
                <a:gd name="connsiteX6" fmla="*/ 3615070 w 6018028"/>
                <a:gd name="connsiteY6" fmla="*/ 751860 h 1219693"/>
                <a:gd name="connsiteX7" fmla="*/ 4221126 w 6018028"/>
                <a:gd name="connsiteY7" fmla="*/ 60744 h 1219693"/>
                <a:gd name="connsiteX8" fmla="*/ 4827182 w 6018028"/>
                <a:gd name="connsiteY8" fmla="*/ 92642 h 1219693"/>
                <a:gd name="connsiteX9" fmla="*/ 5422605 w 6018028"/>
                <a:gd name="connsiteY9" fmla="*/ 571107 h 1219693"/>
                <a:gd name="connsiteX10" fmla="*/ 6018028 w 6018028"/>
                <a:gd name="connsiteY10" fmla="*/ 666800 h 1219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18028" h="1219693">
                  <a:moveTo>
                    <a:pt x="0" y="1219693"/>
                  </a:moveTo>
                  <a:cubicBezTo>
                    <a:pt x="202018" y="1179821"/>
                    <a:pt x="404037" y="1139949"/>
                    <a:pt x="606056" y="1081470"/>
                  </a:cubicBezTo>
                  <a:cubicBezTo>
                    <a:pt x="808075" y="1022991"/>
                    <a:pt x="1010093" y="913120"/>
                    <a:pt x="1212112" y="868818"/>
                  </a:cubicBezTo>
                  <a:cubicBezTo>
                    <a:pt x="1414131" y="824516"/>
                    <a:pt x="1818168" y="815656"/>
                    <a:pt x="1818168" y="815656"/>
                  </a:cubicBezTo>
                  <a:cubicBezTo>
                    <a:pt x="2016642" y="799707"/>
                    <a:pt x="2204484" y="813883"/>
                    <a:pt x="2402958" y="773125"/>
                  </a:cubicBezTo>
                  <a:cubicBezTo>
                    <a:pt x="2601432" y="732367"/>
                    <a:pt x="2806995" y="574651"/>
                    <a:pt x="3009014" y="571107"/>
                  </a:cubicBezTo>
                  <a:cubicBezTo>
                    <a:pt x="3211033" y="567563"/>
                    <a:pt x="3413051" y="836920"/>
                    <a:pt x="3615070" y="751860"/>
                  </a:cubicBezTo>
                  <a:cubicBezTo>
                    <a:pt x="3817089" y="666799"/>
                    <a:pt x="4019107" y="170614"/>
                    <a:pt x="4221126" y="60744"/>
                  </a:cubicBezTo>
                  <a:cubicBezTo>
                    <a:pt x="4423145" y="-49126"/>
                    <a:pt x="4626936" y="7581"/>
                    <a:pt x="4827182" y="92642"/>
                  </a:cubicBezTo>
                  <a:cubicBezTo>
                    <a:pt x="5027429" y="177702"/>
                    <a:pt x="5224131" y="475414"/>
                    <a:pt x="5422605" y="571107"/>
                  </a:cubicBezTo>
                  <a:cubicBezTo>
                    <a:pt x="5621079" y="666800"/>
                    <a:pt x="5819553" y="666800"/>
                    <a:pt x="6018028" y="666800"/>
                  </a:cubicBezTo>
                </a:path>
              </a:pathLst>
            </a:cu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54" dirty="0"/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F41C7271-2906-E831-2A39-95EE220E7405}"/>
                </a:ext>
              </a:extLst>
            </p:cNvPr>
            <p:cNvSpPr txBox="1"/>
            <p:nvPr/>
          </p:nvSpPr>
          <p:spPr>
            <a:xfrm>
              <a:off x="7340667" y="3500578"/>
              <a:ext cx="7152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accent2"/>
                  </a:solidFill>
                </a:rPr>
                <a:t>H3K18cr</a:t>
              </a:r>
            </a:p>
          </p:txBody>
        </p:sp>
      </p:grp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417DCC-A893-5F93-0E33-6657FB351E88}"/>
              </a:ext>
            </a:extLst>
          </p:cNvPr>
          <p:cNvCxnSpPr>
            <a:cxnSpLocks/>
          </p:cNvCxnSpPr>
          <p:nvPr/>
        </p:nvCxnSpPr>
        <p:spPr>
          <a:xfrm flipV="1">
            <a:off x="3521382" y="2049184"/>
            <a:ext cx="0" cy="264523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77122CF8-83FC-A73D-CFAF-9B3D05327122}"/>
              </a:ext>
            </a:extLst>
          </p:cNvPr>
          <p:cNvGrpSpPr/>
          <p:nvPr/>
        </p:nvGrpSpPr>
        <p:grpSpPr>
          <a:xfrm>
            <a:off x="789981" y="3259922"/>
            <a:ext cx="4621278" cy="609499"/>
            <a:chOff x="3463527" y="3662363"/>
            <a:chExt cx="4621278" cy="609499"/>
          </a:xfrm>
        </p:grpSpPr>
        <p:sp>
          <p:nvSpPr>
            <p:cNvPr id="128" name="Freeform 127">
              <a:extLst>
                <a:ext uri="{FF2B5EF4-FFF2-40B4-BE49-F238E27FC236}">
                  <a16:creationId xmlns:a16="http://schemas.microsoft.com/office/drawing/2014/main" id="{2D8441A1-7FAD-31F3-C5B6-53112E32FDFC}"/>
                </a:ext>
              </a:extLst>
            </p:cNvPr>
            <p:cNvSpPr/>
            <p:nvPr/>
          </p:nvSpPr>
          <p:spPr>
            <a:xfrm>
              <a:off x="3463527" y="3662363"/>
              <a:ext cx="3856018" cy="436127"/>
            </a:xfrm>
            <a:custGeom>
              <a:avLst/>
              <a:gdLst>
                <a:gd name="connsiteX0" fmla="*/ 0 w 6015209"/>
                <a:gd name="connsiteY0" fmla="*/ 680338 h 680338"/>
                <a:gd name="connsiteX1" fmla="*/ 605927 w 6015209"/>
                <a:gd name="connsiteY1" fmla="*/ 603220 h 680338"/>
                <a:gd name="connsiteX2" fmla="*/ 1200838 w 6015209"/>
                <a:gd name="connsiteY2" fmla="*/ 504068 h 680338"/>
                <a:gd name="connsiteX3" fmla="*/ 1806766 w 6015209"/>
                <a:gd name="connsiteY3" fmla="*/ 404916 h 680338"/>
                <a:gd name="connsiteX4" fmla="*/ 2412694 w 6015209"/>
                <a:gd name="connsiteY4" fmla="*/ 382883 h 680338"/>
                <a:gd name="connsiteX5" fmla="*/ 3007604 w 6015209"/>
                <a:gd name="connsiteY5" fmla="*/ 206613 h 680338"/>
                <a:gd name="connsiteX6" fmla="*/ 3613532 w 6015209"/>
                <a:gd name="connsiteY6" fmla="*/ 426950 h 680338"/>
                <a:gd name="connsiteX7" fmla="*/ 4197426 w 6015209"/>
                <a:gd name="connsiteY7" fmla="*/ 8309 h 680338"/>
                <a:gd name="connsiteX8" fmla="*/ 4814371 w 6015209"/>
                <a:gd name="connsiteY8" fmla="*/ 173562 h 680338"/>
                <a:gd name="connsiteX9" fmla="*/ 5409282 w 6015209"/>
                <a:gd name="connsiteY9" fmla="*/ 482035 h 680338"/>
                <a:gd name="connsiteX10" fmla="*/ 6015209 w 6015209"/>
                <a:gd name="connsiteY10" fmla="*/ 559153 h 680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15209" h="680338">
                  <a:moveTo>
                    <a:pt x="0" y="680338"/>
                  </a:moveTo>
                  <a:lnTo>
                    <a:pt x="605927" y="603220"/>
                  </a:lnTo>
                  <a:cubicBezTo>
                    <a:pt x="806067" y="573842"/>
                    <a:pt x="1200838" y="504068"/>
                    <a:pt x="1200838" y="504068"/>
                  </a:cubicBezTo>
                  <a:cubicBezTo>
                    <a:pt x="1400978" y="471017"/>
                    <a:pt x="1604790" y="425113"/>
                    <a:pt x="1806766" y="404916"/>
                  </a:cubicBezTo>
                  <a:cubicBezTo>
                    <a:pt x="2008742" y="384719"/>
                    <a:pt x="2212554" y="415933"/>
                    <a:pt x="2412694" y="382883"/>
                  </a:cubicBezTo>
                  <a:cubicBezTo>
                    <a:pt x="2612834" y="349833"/>
                    <a:pt x="2807464" y="199268"/>
                    <a:pt x="3007604" y="206613"/>
                  </a:cubicBezTo>
                  <a:cubicBezTo>
                    <a:pt x="3207744" y="213957"/>
                    <a:pt x="3415228" y="460001"/>
                    <a:pt x="3613532" y="426950"/>
                  </a:cubicBezTo>
                  <a:cubicBezTo>
                    <a:pt x="3811836" y="393899"/>
                    <a:pt x="3997286" y="50540"/>
                    <a:pt x="4197426" y="8309"/>
                  </a:cubicBezTo>
                  <a:cubicBezTo>
                    <a:pt x="4397566" y="-33922"/>
                    <a:pt x="4612395" y="94608"/>
                    <a:pt x="4814371" y="173562"/>
                  </a:cubicBezTo>
                  <a:cubicBezTo>
                    <a:pt x="5016347" y="252516"/>
                    <a:pt x="5209142" y="417770"/>
                    <a:pt x="5409282" y="482035"/>
                  </a:cubicBezTo>
                  <a:cubicBezTo>
                    <a:pt x="5609422" y="546300"/>
                    <a:pt x="5812315" y="552726"/>
                    <a:pt x="6015209" y="559153"/>
                  </a:cubicBezTo>
                </a:path>
              </a:pathLst>
            </a:cu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54"/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ACB9635F-5BBF-B71B-4203-D70EC7BB02AB}"/>
                </a:ext>
              </a:extLst>
            </p:cNvPr>
            <p:cNvSpPr txBox="1"/>
            <p:nvPr/>
          </p:nvSpPr>
          <p:spPr>
            <a:xfrm>
              <a:off x="7353515" y="3994863"/>
              <a:ext cx="7312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accent2"/>
                  </a:solidFill>
                </a:rPr>
                <a:t>H3K27Cr</a:t>
              </a: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72AA95C1-D121-9674-C9E8-3833756DCBE0}"/>
              </a:ext>
            </a:extLst>
          </p:cNvPr>
          <p:cNvGrpSpPr/>
          <p:nvPr/>
        </p:nvGrpSpPr>
        <p:grpSpPr>
          <a:xfrm>
            <a:off x="782918" y="3039210"/>
            <a:ext cx="4636978" cy="662067"/>
            <a:chOff x="3456464" y="2322711"/>
            <a:chExt cx="4636978" cy="662067"/>
          </a:xfrm>
        </p:grpSpPr>
        <p:sp>
          <p:nvSpPr>
            <p:cNvPr id="131" name="Freeform 130">
              <a:extLst>
                <a:ext uri="{FF2B5EF4-FFF2-40B4-BE49-F238E27FC236}">
                  <a16:creationId xmlns:a16="http://schemas.microsoft.com/office/drawing/2014/main" id="{E74FA64E-350A-DEF7-7F5A-5108DF060B5F}"/>
                </a:ext>
              </a:extLst>
            </p:cNvPr>
            <p:cNvSpPr/>
            <p:nvPr/>
          </p:nvSpPr>
          <p:spPr>
            <a:xfrm>
              <a:off x="3456464" y="2322711"/>
              <a:ext cx="3848956" cy="662067"/>
            </a:xfrm>
            <a:custGeom>
              <a:avLst/>
              <a:gdLst>
                <a:gd name="connsiteX0" fmla="*/ 0 w 6004193"/>
                <a:gd name="connsiteY0" fmla="*/ 1032794 h 1032794"/>
                <a:gd name="connsiteX1" fmla="*/ 605927 w 6004193"/>
                <a:gd name="connsiteY1" fmla="*/ 922625 h 1032794"/>
                <a:gd name="connsiteX2" fmla="*/ 1211855 w 6004193"/>
                <a:gd name="connsiteY2" fmla="*/ 790422 h 1032794"/>
                <a:gd name="connsiteX3" fmla="*/ 1806766 w 6004193"/>
                <a:gd name="connsiteY3" fmla="*/ 779406 h 1032794"/>
                <a:gd name="connsiteX4" fmla="*/ 2401677 w 6004193"/>
                <a:gd name="connsiteY4" fmla="*/ 724321 h 1032794"/>
                <a:gd name="connsiteX5" fmla="*/ 3007605 w 6004193"/>
                <a:gd name="connsiteY5" fmla="*/ 526018 h 1032794"/>
                <a:gd name="connsiteX6" fmla="*/ 3602515 w 6004193"/>
                <a:gd name="connsiteY6" fmla="*/ 702287 h 1032794"/>
                <a:gd name="connsiteX7" fmla="*/ 4208443 w 6004193"/>
                <a:gd name="connsiteY7" fmla="*/ 63309 h 1032794"/>
                <a:gd name="connsiteX8" fmla="*/ 4803354 w 6004193"/>
                <a:gd name="connsiteY8" fmla="*/ 74326 h 1032794"/>
                <a:gd name="connsiteX9" fmla="*/ 5398265 w 6004193"/>
                <a:gd name="connsiteY9" fmla="*/ 515001 h 1032794"/>
                <a:gd name="connsiteX10" fmla="*/ 6004193 w 6004193"/>
                <a:gd name="connsiteY10" fmla="*/ 735338 h 103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193" h="1032794">
                  <a:moveTo>
                    <a:pt x="0" y="1032794"/>
                  </a:moveTo>
                  <a:lnTo>
                    <a:pt x="605927" y="922625"/>
                  </a:lnTo>
                  <a:cubicBezTo>
                    <a:pt x="807903" y="882230"/>
                    <a:pt x="1011715" y="814292"/>
                    <a:pt x="1211855" y="790422"/>
                  </a:cubicBezTo>
                  <a:cubicBezTo>
                    <a:pt x="1411995" y="766552"/>
                    <a:pt x="1608462" y="790423"/>
                    <a:pt x="1806766" y="779406"/>
                  </a:cubicBezTo>
                  <a:cubicBezTo>
                    <a:pt x="2005070" y="768389"/>
                    <a:pt x="2201537" y="766552"/>
                    <a:pt x="2401677" y="724321"/>
                  </a:cubicBezTo>
                  <a:cubicBezTo>
                    <a:pt x="2601817" y="682090"/>
                    <a:pt x="2807465" y="529690"/>
                    <a:pt x="3007605" y="526018"/>
                  </a:cubicBezTo>
                  <a:cubicBezTo>
                    <a:pt x="3207745" y="522346"/>
                    <a:pt x="3402375" y="779405"/>
                    <a:pt x="3602515" y="702287"/>
                  </a:cubicBezTo>
                  <a:cubicBezTo>
                    <a:pt x="3802655" y="625169"/>
                    <a:pt x="4008303" y="167969"/>
                    <a:pt x="4208443" y="63309"/>
                  </a:cubicBezTo>
                  <a:cubicBezTo>
                    <a:pt x="4408583" y="-41351"/>
                    <a:pt x="4605050" y="-956"/>
                    <a:pt x="4803354" y="74326"/>
                  </a:cubicBezTo>
                  <a:cubicBezTo>
                    <a:pt x="5001658" y="149608"/>
                    <a:pt x="5198125" y="404832"/>
                    <a:pt x="5398265" y="515001"/>
                  </a:cubicBezTo>
                  <a:cubicBezTo>
                    <a:pt x="5598405" y="625170"/>
                    <a:pt x="5801299" y="680254"/>
                    <a:pt x="6004193" y="735338"/>
                  </a:cubicBezTo>
                </a:path>
              </a:pathLst>
            </a:custGeom>
            <a:noFill/>
            <a:ln w="1905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54"/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90BE7F23-929E-09B1-5742-5F26C12E0A03}"/>
                </a:ext>
              </a:extLst>
            </p:cNvPr>
            <p:cNvSpPr txBox="1"/>
            <p:nvPr/>
          </p:nvSpPr>
          <p:spPr>
            <a:xfrm>
              <a:off x="7341313" y="2500441"/>
              <a:ext cx="75212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accent4">
                      <a:lumMod val="75000"/>
                    </a:schemeClr>
                  </a:solidFill>
                </a:rPr>
                <a:t>H3K18Ac</a:t>
              </a:r>
            </a:p>
          </p:txBody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E50A6AEB-8BF2-1A8C-CFAB-53DF34B00398}"/>
              </a:ext>
            </a:extLst>
          </p:cNvPr>
          <p:cNvGrpSpPr/>
          <p:nvPr/>
        </p:nvGrpSpPr>
        <p:grpSpPr>
          <a:xfrm>
            <a:off x="782918" y="3104483"/>
            <a:ext cx="4644216" cy="638099"/>
            <a:chOff x="3456464" y="3494887"/>
            <a:chExt cx="4644216" cy="638099"/>
          </a:xfrm>
        </p:grpSpPr>
        <p:sp>
          <p:nvSpPr>
            <p:cNvPr id="134" name="Freeform 133">
              <a:extLst>
                <a:ext uri="{FF2B5EF4-FFF2-40B4-BE49-F238E27FC236}">
                  <a16:creationId xmlns:a16="http://schemas.microsoft.com/office/drawing/2014/main" id="{863BB29F-6F58-B8A1-2B03-6CAF7B658FDF}"/>
                </a:ext>
              </a:extLst>
            </p:cNvPr>
            <p:cNvSpPr/>
            <p:nvPr/>
          </p:nvSpPr>
          <p:spPr>
            <a:xfrm>
              <a:off x="3456464" y="3494887"/>
              <a:ext cx="3848956" cy="609857"/>
            </a:xfrm>
            <a:custGeom>
              <a:avLst/>
              <a:gdLst>
                <a:gd name="connsiteX0" fmla="*/ 0 w 6004193"/>
                <a:gd name="connsiteY0" fmla="*/ 951349 h 951349"/>
                <a:gd name="connsiteX1" fmla="*/ 605927 w 6004193"/>
                <a:gd name="connsiteY1" fmla="*/ 808129 h 951349"/>
                <a:gd name="connsiteX2" fmla="*/ 1200838 w 6004193"/>
                <a:gd name="connsiteY2" fmla="*/ 742028 h 951349"/>
                <a:gd name="connsiteX3" fmla="*/ 1806766 w 6004193"/>
                <a:gd name="connsiteY3" fmla="*/ 775079 h 951349"/>
                <a:gd name="connsiteX4" fmla="*/ 2401677 w 6004193"/>
                <a:gd name="connsiteY4" fmla="*/ 731011 h 951349"/>
                <a:gd name="connsiteX5" fmla="*/ 3007605 w 6004193"/>
                <a:gd name="connsiteY5" fmla="*/ 587792 h 951349"/>
                <a:gd name="connsiteX6" fmla="*/ 3613532 w 6004193"/>
                <a:gd name="connsiteY6" fmla="*/ 686944 h 951349"/>
                <a:gd name="connsiteX7" fmla="*/ 4208443 w 6004193"/>
                <a:gd name="connsiteY7" fmla="*/ 191185 h 951349"/>
                <a:gd name="connsiteX8" fmla="*/ 4803354 w 6004193"/>
                <a:gd name="connsiteY8" fmla="*/ 25932 h 951349"/>
                <a:gd name="connsiteX9" fmla="*/ 5409282 w 6004193"/>
                <a:gd name="connsiteY9" fmla="*/ 697961 h 951349"/>
                <a:gd name="connsiteX10" fmla="*/ 6004193 w 6004193"/>
                <a:gd name="connsiteY10" fmla="*/ 742028 h 951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193" h="951349">
                  <a:moveTo>
                    <a:pt x="0" y="951349"/>
                  </a:moveTo>
                  <a:cubicBezTo>
                    <a:pt x="202893" y="897182"/>
                    <a:pt x="405787" y="843016"/>
                    <a:pt x="605927" y="808129"/>
                  </a:cubicBezTo>
                  <a:cubicBezTo>
                    <a:pt x="806067" y="773242"/>
                    <a:pt x="1000698" y="747536"/>
                    <a:pt x="1200838" y="742028"/>
                  </a:cubicBezTo>
                  <a:cubicBezTo>
                    <a:pt x="1400978" y="736520"/>
                    <a:pt x="1606626" y="776915"/>
                    <a:pt x="1806766" y="775079"/>
                  </a:cubicBezTo>
                  <a:cubicBezTo>
                    <a:pt x="2006906" y="773243"/>
                    <a:pt x="2201537" y="762225"/>
                    <a:pt x="2401677" y="731011"/>
                  </a:cubicBezTo>
                  <a:cubicBezTo>
                    <a:pt x="2601817" y="699797"/>
                    <a:pt x="2805629" y="595136"/>
                    <a:pt x="3007605" y="587792"/>
                  </a:cubicBezTo>
                  <a:cubicBezTo>
                    <a:pt x="3209581" y="580448"/>
                    <a:pt x="3413392" y="753045"/>
                    <a:pt x="3613532" y="686944"/>
                  </a:cubicBezTo>
                  <a:cubicBezTo>
                    <a:pt x="3813672" y="620843"/>
                    <a:pt x="4010139" y="301354"/>
                    <a:pt x="4208443" y="191185"/>
                  </a:cubicBezTo>
                  <a:cubicBezTo>
                    <a:pt x="4406747" y="81016"/>
                    <a:pt x="4603214" y="-58531"/>
                    <a:pt x="4803354" y="25932"/>
                  </a:cubicBezTo>
                  <a:cubicBezTo>
                    <a:pt x="5003494" y="110395"/>
                    <a:pt x="5209142" y="578612"/>
                    <a:pt x="5409282" y="697961"/>
                  </a:cubicBezTo>
                  <a:cubicBezTo>
                    <a:pt x="5609422" y="817310"/>
                    <a:pt x="5806807" y="779669"/>
                    <a:pt x="6004193" y="742028"/>
                  </a:cubicBezTo>
                </a:path>
              </a:pathLst>
            </a:custGeom>
            <a:noFill/>
            <a:ln w="190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54"/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002C8715-C256-76BF-3DAA-A55AE3242919}"/>
                </a:ext>
              </a:extLst>
            </p:cNvPr>
            <p:cNvSpPr txBox="1"/>
            <p:nvPr/>
          </p:nvSpPr>
          <p:spPr>
            <a:xfrm>
              <a:off x="7348551" y="3855987"/>
              <a:ext cx="75212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accent4"/>
                  </a:solidFill>
                </a:rPr>
                <a:t>H3K27Ac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97F8B841-6394-EE57-B7CA-E391C70FC796}"/>
              </a:ext>
            </a:extLst>
          </p:cNvPr>
          <p:cNvGrpSpPr/>
          <p:nvPr/>
        </p:nvGrpSpPr>
        <p:grpSpPr>
          <a:xfrm>
            <a:off x="782918" y="3247356"/>
            <a:ext cx="4690583" cy="442150"/>
            <a:chOff x="3456464" y="2735386"/>
            <a:chExt cx="4690583" cy="442150"/>
          </a:xfrm>
        </p:grpSpPr>
        <p:sp>
          <p:nvSpPr>
            <p:cNvPr id="142" name="Freeform 141">
              <a:extLst>
                <a:ext uri="{FF2B5EF4-FFF2-40B4-BE49-F238E27FC236}">
                  <a16:creationId xmlns:a16="http://schemas.microsoft.com/office/drawing/2014/main" id="{39480E55-3CA6-871F-442B-647040A68E04}"/>
                </a:ext>
              </a:extLst>
            </p:cNvPr>
            <p:cNvSpPr/>
            <p:nvPr/>
          </p:nvSpPr>
          <p:spPr>
            <a:xfrm>
              <a:off x="3456464" y="2735386"/>
              <a:ext cx="3827769" cy="442150"/>
            </a:xfrm>
            <a:custGeom>
              <a:avLst/>
              <a:gdLst>
                <a:gd name="connsiteX0" fmla="*/ 0 w 5971142"/>
                <a:gd name="connsiteY0" fmla="*/ 689734 h 689734"/>
                <a:gd name="connsiteX1" fmla="*/ 594911 w 5971142"/>
                <a:gd name="connsiteY1" fmla="*/ 425329 h 689734"/>
                <a:gd name="connsiteX2" fmla="*/ 1189821 w 5971142"/>
                <a:gd name="connsiteY2" fmla="*/ 359228 h 689734"/>
                <a:gd name="connsiteX3" fmla="*/ 1795749 w 5971142"/>
                <a:gd name="connsiteY3" fmla="*/ 193975 h 689734"/>
                <a:gd name="connsiteX4" fmla="*/ 2390660 w 5971142"/>
                <a:gd name="connsiteY4" fmla="*/ 227025 h 689734"/>
                <a:gd name="connsiteX5" fmla="*/ 2996588 w 5971142"/>
                <a:gd name="connsiteY5" fmla="*/ 182958 h 689734"/>
                <a:gd name="connsiteX6" fmla="*/ 3580482 w 5971142"/>
                <a:gd name="connsiteY6" fmla="*/ 238042 h 689734"/>
                <a:gd name="connsiteX7" fmla="*/ 4186409 w 5971142"/>
                <a:gd name="connsiteY7" fmla="*/ 6688 h 689734"/>
                <a:gd name="connsiteX8" fmla="*/ 4781320 w 5971142"/>
                <a:gd name="connsiteY8" fmla="*/ 83806 h 689734"/>
                <a:gd name="connsiteX9" fmla="*/ 5376231 w 5971142"/>
                <a:gd name="connsiteY9" fmla="*/ 304143 h 689734"/>
                <a:gd name="connsiteX10" fmla="*/ 5971142 w 5971142"/>
                <a:gd name="connsiteY10" fmla="*/ 392278 h 689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71142" h="689734">
                  <a:moveTo>
                    <a:pt x="0" y="689734"/>
                  </a:moveTo>
                  <a:cubicBezTo>
                    <a:pt x="198304" y="585073"/>
                    <a:pt x="396608" y="480413"/>
                    <a:pt x="594911" y="425329"/>
                  </a:cubicBezTo>
                  <a:cubicBezTo>
                    <a:pt x="793214" y="370245"/>
                    <a:pt x="989681" y="397787"/>
                    <a:pt x="1189821" y="359228"/>
                  </a:cubicBezTo>
                  <a:cubicBezTo>
                    <a:pt x="1389961" y="320669"/>
                    <a:pt x="1595609" y="216009"/>
                    <a:pt x="1795749" y="193975"/>
                  </a:cubicBezTo>
                  <a:cubicBezTo>
                    <a:pt x="1995889" y="171941"/>
                    <a:pt x="2190520" y="228861"/>
                    <a:pt x="2390660" y="227025"/>
                  </a:cubicBezTo>
                  <a:cubicBezTo>
                    <a:pt x="2590800" y="225189"/>
                    <a:pt x="2798284" y="181122"/>
                    <a:pt x="2996588" y="182958"/>
                  </a:cubicBezTo>
                  <a:cubicBezTo>
                    <a:pt x="3194892" y="184794"/>
                    <a:pt x="3382179" y="267420"/>
                    <a:pt x="3580482" y="238042"/>
                  </a:cubicBezTo>
                  <a:cubicBezTo>
                    <a:pt x="3778785" y="208664"/>
                    <a:pt x="3986269" y="32394"/>
                    <a:pt x="4186409" y="6688"/>
                  </a:cubicBezTo>
                  <a:cubicBezTo>
                    <a:pt x="4386549" y="-19018"/>
                    <a:pt x="4583016" y="34230"/>
                    <a:pt x="4781320" y="83806"/>
                  </a:cubicBezTo>
                  <a:cubicBezTo>
                    <a:pt x="4979624" y="133382"/>
                    <a:pt x="5177927" y="252731"/>
                    <a:pt x="5376231" y="304143"/>
                  </a:cubicBezTo>
                  <a:cubicBezTo>
                    <a:pt x="5574535" y="355555"/>
                    <a:pt x="5772838" y="373916"/>
                    <a:pt x="5971142" y="392278"/>
                  </a:cubicBezTo>
                </a:path>
              </a:pathLst>
            </a:custGeom>
            <a:noFill/>
            <a:ln w="190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54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CFED77FF-0D5B-B3C1-02AA-A46D070574C3}"/>
                </a:ext>
              </a:extLst>
            </p:cNvPr>
            <p:cNvSpPr txBox="1"/>
            <p:nvPr/>
          </p:nvSpPr>
          <p:spPr>
            <a:xfrm>
              <a:off x="7350034" y="2836756"/>
              <a:ext cx="7970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accent6"/>
                  </a:solidFill>
                </a:rPr>
                <a:t>H3K4me2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942E5DF9-9070-9456-894D-E618F387D71C}"/>
              </a:ext>
            </a:extLst>
          </p:cNvPr>
          <p:cNvGrpSpPr/>
          <p:nvPr/>
        </p:nvGrpSpPr>
        <p:grpSpPr>
          <a:xfrm>
            <a:off x="782918" y="3433559"/>
            <a:ext cx="4699377" cy="554463"/>
            <a:chOff x="1002021" y="2780055"/>
            <a:chExt cx="4699377" cy="554463"/>
          </a:xfrm>
        </p:grpSpPr>
        <p:sp>
          <p:nvSpPr>
            <p:cNvPr id="145" name="Freeform 144">
              <a:extLst>
                <a:ext uri="{FF2B5EF4-FFF2-40B4-BE49-F238E27FC236}">
                  <a16:creationId xmlns:a16="http://schemas.microsoft.com/office/drawing/2014/main" id="{142FD0AC-843D-E53B-B2D6-8758AD70C86C}"/>
                </a:ext>
              </a:extLst>
            </p:cNvPr>
            <p:cNvSpPr/>
            <p:nvPr/>
          </p:nvSpPr>
          <p:spPr>
            <a:xfrm>
              <a:off x="1002021" y="2780055"/>
              <a:ext cx="3827769" cy="279563"/>
            </a:xfrm>
            <a:custGeom>
              <a:avLst/>
              <a:gdLst>
                <a:gd name="connsiteX0" fmla="*/ 0 w 5971142"/>
                <a:gd name="connsiteY0" fmla="*/ 397219 h 436106"/>
                <a:gd name="connsiteX1" fmla="*/ 594911 w 5971142"/>
                <a:gd name="connsiteY1" fmla="*/ 55696 h 436106"/>
                <a:gd name="connsiteX2" fmla="*/ 1189821 w 5971142"/>
                <a:gd name="connsiteY2" fmla="*/ 110780 h 436106"/>
                <a:gd name="connsiteX3" fmla="*/ 1795749 w 5971142"/>
                <a:gd name="connsiteY3" fmla="*/ 33662 h 436106"/>
                <a:gd name="connsiteX4" fmla="*/ 2390660 w 5971142"/>
                <a:gd name="connsiteY4" fmla="*/ 88746 h 436106"/>
                <a:gd name="connsiteX5" fmla="*/ 2985571 w 5971142"/>
                <a:gd name="connsiteY5" fmla="*/ 77730 h 436106"/>
                <a:gd name="connsiteX6" fmla="*/ 3580482 w 5971142"/>
                <a:gd name="connsiteY6" fmla="*/ 143831 h 436106"/>
                <a:gd name="connsiteX7" fmla="*/ 4175393 w 5971142"/>
                <a:gd name="connsiteY7" fmla="*/ 611 h 436106"/>
                <a:gd name="connsiteX8" fmla="*/ 4770303 w 5971142"/>
                <a:gd name="connsiteY8" fmla="*/ 209932 h 436106"/>
                <a:gd name="connsiteX9" fmla="*/ 5365214 w 5971142"/>
                <a:gd name="connsiteY9" fmla="*/ 419252 h 436106"/>
                <a:gd name="connsiteX10" fmla="*/ 5971142 w 5971142"/>
                <a:gd name="connsiteY10" fmla="*/ 408236 h 43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71142" h="436106">
                  <a:moveTo>
                    <a:pt x="0" y="397219"/>
                  </a:moveTo>
                  <a:cubicBezTo>
                    <a:pt x="198303" y="250327"/>
                    <a:pt x="396607" y="103436"/>
                    <a:pt x="594911" y="55696"/>
                  </a:cubicBezTo>
                  <a:cubicBezTo>
                    <a:pt x="793215" y="7956"/>
                    <a:pt x="989681" y="114452"/>
                    <a:pt x="1189821" y="110780"/>
                  </a:cubicBezTo>
                  <a:cubicBezTo>
                    <a:pt x="1389961" y="107108"/>
                    <a:pt x="1595609" y="37334"/>
                    <a:pt x="1795749" y="33662"/>
                  </a:cubicBezTo>
                  <a:cubicBezTo>
                    <a:pt x="1995889" y="29990"/>
                    <a:pt x="2192356" y="81401"/>
                    <a:pt x="2390660" y="88746"/>
                  </a:cubicBezTo>
                  <a:cubicBezTo>
                    <a:pt x="2588964" y="96091"/>
                    <a:pt x="2787267" y="68549"/>
                    <a:pt x="2985571" y="77730"/>
                  </a:cubicBezTo>
                  <a:cubicBezTo>
                    <a:pt x="3183875" y="86911"/>
                    <a:pt x="3382178" y="156684"/>
                    <a:pt x="3580482" y="143831"/>
                  </a:cubicBezTo>
                  <a:cubicBezTo>
                    <a:pt x="3778786" y="130978"/>
                    <a:pt x="3977090" y="-10406"/>
                    <a:pt x="4175393" y="611"/>
                  </a:cubicBezTo>
                  <a:cubicBezTo>
                    <a:pt x="4373696" y="11628"/>
                    <a:pt x="4770303" y="209932"/>
                    <a:pt x="4770303" y="209932"/>
                  </a:cubicBezTo>
                  <a:cubicBezTo>
                    <a:pt x="4968606" y="279705"/>
                    <a:pt x="5165074" y="386201"/>
                    <a:pt x="5365214" y="419252"/>
                  </a:cubicBezTo>
                  <a:cubicBezTo>
                    <a:pt x="5565354" y="452303"/>
                    <a:pt x="5768248" y="430269"/>
                    <a:pt x="5971142" y="408236"/>
                  </a:cubicBezTo>
                </a:path>
              </a:pathLst>
            </a:custGeom>
            <a:noFill/>
            <a:ln w="190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54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BBD2D6E5-B71A-4E59-3AFB-420E902C3886}"/>
                </a:ext>
              </a:extLst>
            </p:cNvPr>
            <p:cNvSpPr txBox="1"/>
            <p:nvPr/>
          </p:nvSpPr>
          <p:spPr>
            <a:xfrm>
              <a:off x="4904385" y="3057519"/>
              <a:ext cx="7970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H3K4me3</a:t>
              </a:r>
            </a:p>
          </p:txBody>
        </p:sp>
      </p:grp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70EC42E6-4836-97C1-B7DC-C4A44E89228B}"/>
              </a:ext>
            </a:extLst>
          </p:cNvPr>
          <p:cNvGrpSpPr/>
          <p:nvPr/>
        </p:nvGrpSpPr>
        <p:grpSpPr>
          <a:xfrm>
            <a:off x="781925" y="3490029"/>
            <a:ext cx="4717710" cy="624985"/>
            <a:chOff x="989001" y="2162748"/>
            <a:chExt cx="4717710" cy="624985"/>
          </a:xfrm>
        </p:grpSpPr>
        <p:sp>
          <p:nvSpPr>
            <p:cNvPr id="171" name="Freeform 170">
              <a:extLst>
                <a:ext uri="{FF2B5EF4-FFF2-40B4-BE49-F238E27FC236}">
                  <a16:creationId xmlns:a16="http://schemas.microsoft.com/office/drawing/2014/main" id="{BF57E1B9-0E14-E635-4CD2-BA7BC3C8EFA4}"/>
                </a:ext>
              </a:extLst>
            </p:cNvPr>
            <p:cNvSpPr/>
            <p:nvPr/>
          </p:nvSpPr>
          <p:spPr>
            <a:xfrm>
              <a:off x="989001" y="2162748"/>
              <a:ext cx="3827769" cy="318652"/>
            </a:xfrm>
            <a:custGeom>
              <a:avLst/>
              <a:gdLst>
                <a:gd name="connsiteX0" fmla="*/ 0 w 5971142"/>
                <a:gd name="connsiteY0" fmla="*/ 342282 h 497082"/>
                <a:gd name="connsiteX1" fmla="*/ 594911 w 5971142"/>
                <a:gd name="connsiteY1" fmla="*/ 166012 h 497082"/>
                <a:gd name="connsiteX2" fmla="*/ 1189821 w 5971142"/>
                <a:gd name="connsiteY2" fmla="*/ 199062 h 497082"/>
                <a:gd name="connsiteX3" fmla="*/ 1795749 w 5971142"/>
                <a:gd name="connsiteY3" fmla="*/ 759 h 497082"/>
                <a:gd name="connsiteX4" fmla="*/ 2390660 w 5971142"/>
                <a:gd name="connsiteY4" fmla="*/ 132961 h 497082"/>
                <a:gd name="connsiteX5" fmla="*/ 2996588 w 5971142"/>
                <a:gd name="connsiteY5" fmla="*/ 188045 h 497082"/>
                <a:gd name="connsiteX6" fmla="*/ 3580482 w 5971142"/>
                <a:gd name="connsiteY6" fmla="*/ 199062 h 497082"/>
                <a:gd name="connsiteX7" fmla="*/ 4175393 w 5971142"/>
                <a:gd name="connsiteY7" fmla="*/ 485501 h 497082"/>
                <a:gd name="connsiteX8" fmla="*/ 4770303 w 5971142"/>
                <a:gd name="connsiteY8" fmla="*/ 430417 h 497082"/>
                <a:gd name="connsiteX9" fmla="*/ 5376231 w 5971142"/>
                <a:gd name="connsiteY9" fmla="*/ 331265 h 497082"/>
                <a:gd name="connsiteX10" fmla="*/ 5971142 w 5971142"/>
                <a:gd name="connsiteY10" fmla="*/ 287197 h 497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71142" h="497082">
                  <a:moveTo>
                    <a:pt x="0" y="342282"/>
                  </a:moveTo>
                  <a:cubicBezTo>
                    <a:pt x="198303" y="266082"/>
                    <a:pt x="396607" y="189882"/>
                    <a:pt x="594911" y="166012"/>
                  </a:cubicBezTo>
                  <a:cubicBezTo>
                    <a:pt x="793215" y="142142"/>
                    <a:pt x="989681" y="226604"/>
                    <a:pt x="1189821" y="199062"/>
                  </a:cubicBezTo>
                  <a:cubicBezTo>
                    <a:pt x="1389961" y="171520"/>
                    <a:pt x="1595609" y="11776"/>
                    <a:pt x="1795749" y="759"/>
                  </a:cubicBezTo>
                  <a:cubicBezTo>
                    <a:pt x="1995889" y="-10258"/>
                    <a:pt x="2190520" y="101747"/>
                    <a:pt x="2390660" y="132961"/>
                  </a:cubicBezTo>
                  <a:cubicBezTo>
                    <a:pt x="2590800" y="164175"/>
                    <a:pt x="2798284" y="177028"/>
                    <a:pt x="2996588" y="188045"/>
                  </a:cubicBezTo>
                  <a:cubicBezTo>
                    <a:pt x="3194892" y="199062"/>
                    <a:pt x="3384015" y="149486"/>
                    <a:pt x="3580482" y="199062"/>
                  </a:cubicBezTo>
                  <a:cubicBezTo>
                    <a:pt x="3776949" y="248638"/>
                    <a:pt x="3977090" y="446942"/>
                    <a:pt x="4175393" y="485501"/>
                  </a:cubicBezTo>
                  <a:cubicBezTo>
                    <a:pt x="4373696" y="524060"/>
                    <a:pt x="4570163" y="456123"/>
                    <a:pt x="4770303" y="430417"/>
                  </a:cubicBezTo>
                  <a:cubicBezTo>
                    <a:pt x="4970443" y="404711"/>
                    <a:pt x="5176091" y="355135"/>
                    <a:pt x="5376231" y="331265"/>
                  </a:cubicBezTo>
                  <a:cubicBezTo>
                    <a:pt x="5576371" y="307395"/>
                    <a:pt x="5773756" y="297296"/>
                    <a:pt x="5971142" y="287197"/>
                  </a:cubicBezTo>
                </a:path>
              </a:pathLst>
            </a:custGeom>
            <a:noFill/>
            <a:ln w="190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54"/>
            </a:p>
          </p:txBody>
        </p: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8DA17786-AB03-E062-9583-9194FDECF106}"/>
                </a:ext>
              </a:extLst>
            </p:cNvPr>
            <p:cNvSpPr txBox="1"/>
            <p:nvPr/>
          </p:nvSpPr>
          <p:spPr>
            <a:xfrm>
              <a:off x="4909698" y="2510734"/>
              <a:ext cx="79701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accent3"/>
                  </a:solidFill>
                </a:rPr>
                <a:t>H3K4me1</a:t>
              </a:r>
            </a:p>
          </p:txBody>
        </p:sp>
      </p:grpSp>
      <p:sp>
        <p:nvSpPr>
          <p:cNvPr id="178" name="TextBox 177">
            <a:extLst>
              <a:ext uri="{FF2B5EF4-FFF2-40B4-BE49-F238E27FC236}">
                <a16:creationId xmlns:a16="http://schemas.microsoft.com/office/drawing/2014/main" id="{C6CF7EE1-41E9-F613-2338-C5F84AD01FAA}"/>
              </a:ext>
            </a:extLst>
          </p:cNvPr>
          <p:cNvSpPr txBox="1"/>
          <p:nvPr/>
        </p:nvSpPr>
        <p:spPr>
          <a:xfrm>
            <a:off x="740582" y="2381737"/>
            <a:ext cx="9864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Active marks</a:t>
            </a:r>
          </a:p>
        </p:txBody>
      </p:sp>
    </p:spTree>
    <p:extLst>
      <p:ext uri="{BB962C8B-B14F-4D97-AF65-F5344CB8AC3E}">
        <p14:creationId xmlns:p14="http://schemas.microsoft.com/office/powerpoint/2010/main" val="1804560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2BDFD21-49FB-C547-AD4E-EDD789B80F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897" y="94440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5. merge clusters</a:t>
            </a:r>
          </a:p>
          <a:p>
            <a:pPr lvl="1"/>
            <a:r>
              <a:rPr lang="en-US" sz="2000" dirty="0"/>
              <a:t>especially for leukemia samples</a:t>
            </a:r>
          </a:p>
          <a:p>
            <a:pPr lvl="1"/>
            <a:endParaRPr lang="en-US" sz="2000" dirty="0"/>
          </a:p>
          <a:p>
            <a:endParaRPr lang="en-US" sz="2400" dirty="0"/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766C8552-5950-6ABB-4ED6-DB042B1E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800" y="240506"/>
            <a:ext cx="10515600" cy="681037"/>
          </a:xfrm>
        </p:spPr>
        <p:txBody>
          <a:bodyPr>
            <a:normAutofit/>
          </a:bodyPr>
          <a:lstStyle/>
          <a:p>
            <a:r>
              <a:rPr lang="en-US" sz="3600" dirty="0"/>
              <a:t>Additional requirements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632F0B7-53E6-006A-BD16-9ED447AC00FF}"/>
              </a:ext>
            </a:extLst>
          </p:cNvPr>
          <p:cNvGrpSpPr/>
          <p:nvPr/>
        </p:nvGrpSpPr>
        <p:grpSpPr>
          <a:xfrm>
            <a:off x="1616555" y="1680932"/>
            <a:ext cx="5779726" cy="2704499"/>
            <a:chOff x="2609850" y="3024982"/>
            <a:chExt cx="9867900" cy="4648200"/>
          </a:xfrm>
        </p:grpSpPr>
        <p:sp>
          <p:nvSpPr>
            <p:cNvPr id="22" name="rc3">
              <a:extLst>
                <a:ext uri="{FF2B5EF4-FFF2-40B4-BE49-F238E27FC236}">
                  <a16:creationId xmlns:a16="http://schemas.microsoft.com/office/drawing/2014/main" id="{456041DE-E75E-320D-F4EF-EEC4883C5D62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" name="rc4">
              <a:extLst>
                <a:ext uri="{FF2B5EF4-FFF2-40B4-BE49-F238E27FC236}">
                  <a16:creationId xmlns:a16="http://schemas.microsoft.com/office/drawing/2014/main" id="{38B172FF-D8F6-9B14-D17B-0B03F4A659D6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" name="rc5">
              <a:extLst>
                <a:ext uri="{FF2B5EF4-FFF2-40B4-BE49-F238E27FC236}">
                  <a16:creationId xmlns:a16="http://schemas.microsoft.com/office/drawing/2014/main" id="{A9139A3D-B2E7-0854-6A0C-6B4860140920}"/>
                </a:ext>
              </a:extLst>
            </p:cNvPr>
            <p:cNvSpPr/>
            <p:nvPr/>
          </p:nvSpPr>
          <p:spPr>
            <a:xfrm>
              <a:off x="3064560" y="3319684"/>
              <a:ext cx="7428202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8" name="pl6">
              <a:extLst>
                <a:ext uri="{FF2B5EF4-FFF2-40B4-BE49-F238E27FC236}">
                  <a16:creationId xmlns:a16="http://schemas.microsoft.com/office/drawing/2014/main" id="{D676174C-7CCE-6FDD-232A-95B5AE288A91}"/>
                </a:ext>
              </a:extLst>
            </p:cNvPr>
            <p:cNvSpPr/>
            <p:nvPr/>
          </p:nvSpPr>
          <p:spPr>
            <a:xfrm>
              <a:off x="3064560" y="6529492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" name="pl7">
              <a:extLst>
                <a:ext uri="{FF2B5EF4-FFF2-40B4-BE49-F238E27FC236}">
                  <a16:creationId xmlns:a16="http://schemas.microsoft.com/office/drawing/2014/main" id="{5768215E-FC4C-4096-4F1F-628BECB3DF91}"/>
                </a:ext>
              </a:extLst>
            </p:cNvPr>
            <p:cNvSpPr/>
            <p:nvPr/>
          </p:nvSpPr>
          <p:spPr>
            <a:xfrm>
              <a:off x="3064560" y="5543954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" name="pl8">
              <a:extLst>
                <a:ext uri="{FF2B5EF4-FFF2-40B4-BE49-F238E27FC236}">
                  <a16:creationId xmlns:a16="http://schemas.microsoft.com/office/drawing/2014/main" id="{F8745817-87F1-99FE-9872-37F8D58D5AC8}"/>
                </a:ext>
              </a:extLst>
            </p:cNvPr>
            <p:cNvSpPr/>
            <p:nvPr/>
          </p:nvSpPr>
          <p:spPr>
            <a:xfrm>
              <a:off x="3064560" y="4558415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" name="pl9">
              <a:extLst>
                <a:ext uri="{FF2B5EF4-FFF2-40B4-BE49-F238E27FC236}">
                  <a16:creationId xmlns:a16="http://schemas.microsoft.com/office/drawing/2014/main" id="{6022B561-400D-BE17-6306-CB6DAE99B2DE}"/>
                </a:ext>
              </a:extLst>
            </p:cNvPr>
            <p:cNvSpPr/>
            <p:nvPr/>
          </p:nvSpPr>
          <p:spPr>
            <a:xfrm>
              <a:off x="3064560" y="3572876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" name="pl10">
              <a:extLst>
                <a:ext uri="{FF2B5EF4-FFF2-40B4-BE49-F238E27FC236}">
                  <a16:creationId xmlns:a16="http://schemas.microsoft.com/office/drawing/2014/main" id="{03D31191-AA72-41D5-63BF-51D3BDF2B21F}"/>
                </a:ext>
              </a:extLst>
            </p:cNvPr>
            <p:cNvSpPr/>
            <p:nvPr/>
          </p:nvSpPr>
          <p:spPr>
            <a:xfrm>
              <a:off x="3064560" y="7022261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" name="pl11">
              <a:extLst>
                <a:ext uri="{FF2B5EF4-FFF2-40B4-BE49-F238E27FC236}">
                  <a16:creationId xmlns:a16="http://schemas.microsoft.com/office/drawing/2014/main" id="{34B8DB47-5398-3697-9195-3CBEDAE19D7C}"/>
                </a:ext>
              </a:extLst>
            </p:cNvPr>
            <p:cNvSpPr/>
            <p:nvPr/>
          </p:nvSpPr>
          <p:spPr>
            <a:xfrm>
              <a:off x="3064560" y="6036723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" name="pl12">
              <a:extLst>
                <a:ext uri="{FF2B5EF4-FFF2-40B4-BE49-F238E27FC236}">
                  <a16:creationId xmlns:a16="http://schemas.microsoft.com/office/drawing/2014/main" id="{77E78DA4-3999-9655-F0DA-627AAFA3EA93}"/>
                </a:ext>
              </a:extLst>
            </p:cNvPr>
            <p:cNvSpPr/>
            <p:nvPr/>
          </p:nvSpPr>
          <p:spPr>
            <a:xfrm>
              <a:off x="3064560" y="5051184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" name="pl13">
              <a:extLst>
                <a:ext uri="{FF2B5EF4-FFF2-40B4-BE49-F238E27FC236}">
                  <a16:creationId xmlns:a16="http://schemas.microsoft.com/office/drawing/2014/main" id="{5F58762D-20B1-ECAA-7EEF-EF5BEB78135E}"/>
                </a:ext>
              </a:extLst>
            </p:cNvPr>
            <p:cNvSpPr/>
            <p:nvPr/>
          </p:nvSpPr>
          <p:spPr>
            <a:xfrm>
              <a:off x="3064560" y="4065646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" name="pl14">
              <a:extLst>
                <a:ext uri="{FF2B5EF4-FFF2-40B4-BE49-F238E27FC236}">
                  <a16:creationId xmlns:a16="http://schemas.microsoft.com/office/drawing/2014/main" id="{8B4D4600-519E-B577-790C-DC53B1D9C228}"/>
                </a:ext>
              </a:extLst>
            </p:cNvPr>
            <p:cNvSpPr/>
            <p:nvPr/>
          </p:nvSpPr>
          <p:spPr>
            <a:xfrm>
              <a:off x="337842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" name="pl15">
              <a:extLst>
                <a:ext uri="{FF2B5EF4-FFF2-40B4-BE49-F238E27FC236}">
                  <a16:creationId xmlns:a16="http://schemas.microsoft.com/office/drawing/2014/main" id="{9F0C8F98-2D11-A395-96D3-0FA77BFCF061}"/>
                </a:ext>
              </a:extLst>
            </p:cNvPr>
            <p:cNvSpPr/>
            <p:nvPr/>
          </p:nvSpPr>
          <p:spPr>
            <a:xfrm>
              <a:off x="390154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" name="pl16">
              <a:extLst>
                <a:ext uri="{FF2B5EF4-FFF2-40B4-BE49-F238E27FC236}">
                  <a16:creationId xmlns:a16="http://schemas.microsoft.com/office/drawing/2014/main" id="{93AED8A2-415B-E265-6F58-1BA7600481AE}"/>
                </a:ext>
              </a:extLst>
            </p:cNvPr>
            <p:cNvSpPr/>
            <p:nvPr/>
          </p:nvSpPr>
          <p:spPr>
            <a:xfrm>
              <a:off x="442465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9" name="pl17">
              <a:extLst>
                <a:ext uri="{FF2B5EF4-FFF2-40B4-BE49-F238E27FC236}">
                  <a16:creationId xmlns:a16="http://schemas.microsoft.com/office/drawing/2014/main" id="{53CFB3DB-0D71-7A1B-3A77-9CE66380C59E}"/>
                </a:ext>
              </a:extLst>
            </p:cNvPr>
            <p:cNvSpPr/>
            <p:nvPr/>
          </p:nvSpPr>
          <p:spPr>
            <a:xfrm>
              <a:off x="494776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0" name="pl18">
              <a:extLst>
                <a:ext uri="{FF2B5EF4-FFF2-40B4-BE49-F238E27FC236}">
                  <a16:creationId xmlns:a16="http://schemas.microsoft.com/office/drawing/2014/main" id="{F23F0F78-98AA-DF39-60B8-890CCCD9BB3A}"/>
                </a:ext>
              </a:extLst>
            </p:cNvPr>
            <p:cNvSpPr/>
            <p:nvPr/>
          </p:nvSpPr>
          <p:spPr>
            <a:xfrm>
              <a:off x="547088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1" name="pl19">
              <a:extLst>
                <a:ext uri="{FF2B5EF4-FFF2-40B4-BE49-F238E27FC236}">
                  <a16:creationId xmlns:a16="http://schemas.microsoft.com/office/drawing/2014/main" id="{DC8E9637-8216-4B3C-D47F-0205C4E6CA32}"/>
                </a:ext>
              </a:extLst>
            </p:cNvPr>
            <p:cNvSpPr/>
            <p:nvPr/>
          </p:nvSpPr>
          <p:spPr>
            <a:xfrm>
              <a:off x="599399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2" name="pl20">
              <a:extLst>
                <a:ext uri="{FF2B5EF4-FFF2-40B4-BE49-F238E27FC236}">
                  <a16:creationId xmlns:a16="http://schemas.microsoft.com/office/drawing/2014/main" id="{F229ECA0-5F8D-65B6-BBBD-F1CFDEA04037}"/>
                </a:ext>
              </a:extLst>
            </p:cNvPr>
            <p:cNvSpPr/>
            <p:nvPr/>
          </p:nvSpPr>
          <p:spPr>
            <a:xfrm>
              <a:off x="651710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3" name="pl21">
              <a:extLst>
                <a:ext uri="{FF2B5EF4-FFF2-40B4-BE49-F238E27FC236}">
                  <a16:creationId xmlns:a16="http://schemas.microsoft.com/office/drawing/2014/main" id="{56327881-30D0-799B-949C-23A6A0CABA5B}"/>
                </a:ext>
              </a:extLst>
            </p:cNvPr>
            <p:cNvSpPr/>
            <p:nvPr/>
          </p:nvSpPr>
          <p:spPr>
            <a:xfrm>
              <a:off x="704021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4" name="pl22">
              <a:extLst>
                <a:ext uri="{FF2B5EF4-FFF2-40B4-BE49-F238E27FC236}">
                  <a16:creationId xmlns:a16="http://schemas.microsoft.com/office/drawing/2014/main" id="{8E0BB430-E488-4CA1-646D-28309FCF34B8}"/>
                </a:ext>
              </a:extLst>
            </p:cNvPr>
            <p:cNvSpPr/>
            <p:nvPr/>
          </p:nvSpPr>
          <p:spPr>
            <a:xfrm>
              <a:off x="756333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5" name="pl23">
              <a:extLst>
                <a:ext uri="{FF2B5EF4-FFF2-40B4-BE49-F238E27FC236}">
                  <a16:creationId xmlns:a16="http://schemas.microsoft.com/office/drawing/2014/main" id="{8F088A64-1F0C-A46E-C684-CDD565B1BDA6}"/>
                </a:ext>
              </a:extLst>
            </p:cNvPr>
            <p:cNvSpPr/>
            <p:nvPr/>
          </p:nvSpPr>
          <p:spPr>
            <a:xfrm>
              <a:off x="808644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6" name="pl24">
              <a:extLst>
                <a:ext uri="{FF2B5EF4-FFF2-40B4-BE49-F238E27FC236}">
                  <a16:creationId xmlns:a16="http://schemas.microsoft.com/office/drawing/2014/main" id="{B2924272-0AC9-FE4E-5991-F5D12DDF1CC3}"/>
                </a:ext>
              </a:extLst>
            </p:cNvPr>
            <p:cNvSpPr/>
            <p:nvPr/>
          </p:nvSpPr>
          <p:spPr>
            <a:xfrm>
              <a:off x="860955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7" name="pl25">
              <a:extLst>
                <a:ext uri="{FF2B5EF4-FFF2-40B4-BE49-F238E27FC236}">
                  <a16:creationId xmlns:a16="http://schemas.microsoft.com/office/drawing/2014/main" id="{6046324F-4A68-D242-22FA-A6B6F206C189}"/>
                </a:ext>
              </a:extLst>
            </p:cNvPr>
            <p:cNvSpPr/>
            <p:nvPr/>
          </p:nvSpPr>
          <p:spPr>
            <a:xfrm>
              <a:off x="913267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8" name="pl26">
              <a:extLst>
                <a:ext uri="{FF2B5EF4-FFF2-40B4-BE49-F238E27FC236}">
                  <a16:creationId xmlns:a16="http://schemas.microsoft.com/office/drawing/2014/main" id="{B9217DEA-22B0-6993-0CE8-DDCD28886A25}"/>
                </a:ext>
              </a:extLst>
            </p:cNvPr>
            <p:cNvSpPr/>
            <p:nvPr/>
          </p:nvSpPr>
          <p:spPr>
            <a:xfrm>
              <a:off x="965578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9" name="pl27">
              <a:extLst>
                <a:ext uri="{FF2B5EF4-FFF2-40B4-BE49-F238E27FC236}">
                  <a16:creationId xmlns:a16="http://schemas.microsoft.com/office/drawing/2014/main" id="{D4547F19-8165-56E3-83F6-B2551B395ADD}"/>
                </a:ext>
              </a:extLst>
            </p:cNvPr>
            <p:cNvSpPr/>
            <p:nvPr/>
          </p:nvSpPr>
          <p:spPr>
            <a:xfrm>
              <a:off x="1017889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0" name="pg28">
              <a:extLst>
                <a:ext uri="{FF2B5EF4-FFF2-40B4-BE49-F238E27FC236}">
                  <a16:creationId xmlns:a16="http://schemas.microsoft.com/office/drawing/2014/main" id="{EFF17156-9AFC-C7BE-AEF0-1363546E8009}"/>
                </a:ext>
              </a:extLst>
            </p:cNvPr>
            <p:cNvSpPr/>
            <p:nvPr/>
          </p:nvSpPr>
          <p:spPr>
            <a:xfrm>
              <a:off x="3215826" y="3781506"/>
              <a:ext cx="325204" cy="2996821"/>
            </a:xfrm>
            <a:custGeom>
              <a:avLst/>
              <a:gdLst/>
              <a:ahLst/>
              <a:cxnLst/>
              <a:rect l="0" t="0" r="0" b="0"/>
              <a:pathLst>
                <a:path w="325204" h="2996821">
                  <a:moveTo>
                    <a:pt x="162089" y="2996821"/>
                  </a:moveTo>
                  <a:lnTo>
                    <a:pt x="162052" y="2990957"/>
                  </a:lnTo>
                  <a:lnTo>
                    <a:pt x="162015" y="2985092"/>
                  </a:lnTo>
                  <a:lnTo>
                    <a:pt x="161976" y="2979227"/>
                  </a:lnTo>
                  <a:lnTo>
                    <a:pt x="161937" y="2973363"/>
                  </a:lnTo>
                  <a:lnTo>
                    <a:pt x="161897" y="2967498"/>
                  </a:lnTo>
                  <a:lnTo>
                    <a:pt x="161855" y="2961633"/>
                  </a:lnTo>
                  <a:lnTo>
                    <a:pt x="161813" y="2955769"/>
                  </a:lnTo>
                  <a:lnTo>
                    <a:pt x="161768" y="2949904"/>
                  </a:lnTo>
                  <a:lnTo>
                    <a:pt x="161722" y="2944040"/>
                  </a:lnTo>
                  <a:lnTo>
                    <a:pt x="161674" y="2938175"/>
                  </a:lnTo>
                  <a:lnTo>
                    <a:pt x="161624" y="2932310"/>
                  </a:lnTo>
                  <a:lnTo>
                    <a:pt x="161571" y="2926446"/>
                  </a:lnTo>
                  <a:lnTo>
                    <a:pt x="161517" y="2920581"/>
                  </a:lnTo>
                  <a:lnTo>
                    <a:pt x="161461" y="2914716"/>
                  </a:lnTo>
                  <a:lnTo>
                    <a:pt x="161403" y="2908852"/>
                  </a:lnTo>
                  <a:lnTo>
                    <a:pt x="161343" y="2902987"/>
                  </a:lnTo>
                  <a:lnTo>
                    <a:pt x="161282" y="2897123"/>
                  </a:lnTo>
                  <a:lnTo>
                    <a:pt x="161221" y="2891258"/>
                  </a:lnTo>
                  <a:lnTo>
                    <a:pt x="161160" y="2885393"/>
                  </a:lnTo>
                  <a:lnTo>
                    <a:pt x="161100" y="2879529"/>
                  </a:lnTo>
                  <a:lnTo>
                    <a:pt x="161041" y="2873664"/>
                  </a:lnTo>
                  <a:lnTo>
                    <a:pt x="160985" y="2867799"/>
                  </a:lnTo>
                  <a:lnTo>
                    <a:pt x="160931" y="2861935"/>
                  </a:lnTo>
                  <a:lnTo>
                    <a:pt x="160882" y="2856070"/>
                  </a:lnTo>
                  <a:lnTo>
                    <a:pt x="160836" y="2850206"/>
                  </a:lnTo>
                  <a:lnTo>
                    <a:pt x="160796" y="2844341"/>
                  </a:lnTo>
                  <a:lnTo>
                    <a:pt x="160760" y="2838476"/>
                  </a:lnTo>
                  <a:lnTo>
                    <a:pt x="160730" y="2832612"/>
                  </a:lnTo>
                  <a:lnTo>
                    <a:pt x="160706" y="2826747"/>
                  </a:lnTo>
                  <a:lnTo>
                    <a:pt x="160689" y="2820883"/>
                  </a:lnTo>
                  <a:lnTo>
                    <a:pt x="160677" y="2815018"/>
                  </a:lnTo>
                  <a:lnTo>
                    <a:pt x="160671" y="2809153"/>
                  </a:lnTo>
                  <a:lnTo>
                    <a:pt x="160670" y="2803289"/>
                  </a:lnTo>
                  <a:lnTo>
                    <a:pt x="160673" y="2797424"/>
                  </a:lnTo>
                  <a:lnTo>
                    <a:pt x="160682" y="2791559"/>
                  </a:lnTo>
                  <a:lnTo>
                    <a:pt x="160694" y="2785695"/>
                  </a:lnTo>
                  <a:lnTo>
                    <a:pt x="160711" y="2779830"/>
                  </a:lnTo>
                  <a:lnTo>
                    <a:pt x="160730" y="2773966"/>
                  </a:lnTo>
                  <a:lnTo>
                    <a:pt x="160751" y="2768101"/>
                  </a:lnTo>
                  <a:lnTo>
                    <a:pt x="160774" y="2762236"/>
                  </a:lnTo>
                  <a:lnTo>
                    <a:pt x="160798" y="2756372"/>
                  </a:lnTo>
                  <a:lnTo>
                    <a:pt x="160823" y="2750507"/>
                  </a:lnTo>
                  <a:lnTo>
                    <a:pt x="160847" y="2744642"/>
                  </a:lnTo>
                  <a:lnTo>
                    <a:pt x="160871" y="2738778"/>
                  </a:lnTo>
                  <a:lnTo>
                    <a:pt x="160894" y="2732913"/>
                  </a:lnTo>
                  <a:lnTo>
                    <a:pt x="160915" y="2727049"/>
                  </a:lnTo>
                  <a:lnTo>
                    <a:pt x="160934" y="2721184"/>
                  </a:lnTo>
                  <a:lnTo>
                    <a:pt x="160951" y="2715319"/>
                  </a:lnTo>
                  <a:lnTo>
                    <a:pt x="160964" y="2709455"/>
                  </a:lnTo>
                  <a:lnTo>
                    <a:pt x="160974" y="2703590"/>
                  </a:lnTo>
                  <a:lnTo>
                    <a:pt x="160980" y="2697725"/>
                  </a:lnTo>
                  <a:lnTo>
                    <a:pt x="160982" y="2691861"/>
                  </a:lnTo>
                  <a:lnTo>
                    <a:pt x="160979" y="2685996"/>
                  </a:lnTo>
                  <a:lnTo>
                    <a:pt x="160972" y="2680132"/>
                  </a:lnTo>
                  <a:lnTo>
                    <a:pt x="160960" y="2674267"/>
                  </a:lnTo>
                  <a:lnTo>
                    <a:pt x="160943" y="2668402"/>
                  </a:lnTo>
                  <a:lnTo>
                    <a:pt x="160921" y="2662538"/>
                  </a:lnTo>
                  <a:lnTo>
                    <a:pt x="160894" y="2656673"/>
                  </a:lnTo>
                  <a:lnTo>
                    <a:pt x="160863" y="2650808"/>
                  </a:lnTo>
                  <a:lnTo>
                    <a:pt x="160827" y="2644944"/>
                  </a:lnTo>
                  <a:lnTo>
                    <a:pt x="160787" y="2639079"/>
                  </a:lnTo>
                  <a:lnTo>
                    <a:pt x="160744" y="2633215"/>
                  </a:lnTo>
                  <a:lnTo>
                    <a:pt x="160698" y="2627350"/>
                  </a:lnTo>
                  <a:lnTo>
                    <a:pt x="160649" y="2621485"/>
                  </a:lnTo>
                  <a:lnTo>
                    <a:pt x="160599" y="2615621"/>
                  </a:lnTo>
                  <a:lnTo>
                    <a:pt x="160547" y="2609756"/>
                  </a:lnTo>
                  <a:lnTo>
                    <a:pt x="160494" y="2603892"/>
                  </a:lnTo>
                  <a:lnTo>
                    <a:pt x="160441" y="2598027"/>
                  </a:lnTo>
                  <a:lnTo>
                    <a:pt x="160388" y="2592162"/>
                  </a:lnTo>
                  <a:lnTo>
                    <a:pt x="160335" y="2586298"/>
                  </a:lnTo>
                  <a:lnTo>
                    <a:pt x="160283" y="2580433"/>
                  </a:lnTo>
                  <a:lnTo>
                    <a:pt x="160232" y="2574568"/>
                  </a:lnTo>
                  <a:lnTo>
                    <a:pt x="160183" y="2568704"/>
                  </a:lnTo>
                  <a:lnTo>
                    <a:pt x="160135" y="2562839"/>
                  </a:lnTo>
                  <a:lnTo>
                    <a:pt x="160089" y="2556975"/>
                  </a:lnTo>
                  <a:lnTo>
                    <a:pt x="160045" y="2551110"/>
                  </a:lnTo>
                  <a:lnTo>
                    <a:pt x="160004" y="2545245"/>
                  </a:lnTo>
                  <a:lnTo>
                    <a:pt x="159964" y="2539381"/>
                  </a:lnTo>
                  <a:lnTo>
                    <a:pt x="159928" y="2533516"/>
                  </a:lnTo>
                  <a:lnTo>
                    <a:pt x="159895" y="2527651"/>
                  </a:lnTo>
                  <a:lnTo>
                    <a:pt x="159866" y="2521787"/>
                  </a:lnTo>
                  <a:lnTo>
                    <a:pt x="159840" y="2515922"/>
                  </a:lnTo>
                  <a:lnTo>
                    <a:pt x="159819" y="2510058"/>
                  </a:lnTo>
                  <a:lnTo>
                    <a:pt x="159803" y="2504193"/>
                  </a:lnTo>
                  <a:lnTo>
                    <a:pt x="159792" y="2498328"/>
                  </a:lnTo>
                  <a:lnTo>
                    <a:pt x="159788" y="2492464"/>
                  </a:lnTo>
                  <a:lnTo>
                    <a:pt x="159790" y="2486599"/>
                  </a:lnTo>
                  <a:lnTo>
                    <a:pt x="159798" y="2480734"/>
                  </a:lnTo>
                  <a:lnTo>
                    <a:pt x="159813" y="2474870"/>
                  </a:lnTo>
                  <a:lnTo>
                    <a:pt x="159834" y="2469005"/>
                  </a:lnTo>
                  <a:lnTo>
                    <a:pt x="159861" y="2463141"/>
                  </a:lnTo>
                  <a:lnTo>
                    <a:pt x="159893" y="2457276"/>
                  </a:lnTo>
                  <a:lnTo>
                    <a:pt x="159931" y="2451411"/>
                  </a:lnTo>
                  <a:lnTo>
                    <a:pt x="159973" y="2445547"/>
                  </a:lnTo>
                  <a:lnTo>
                    <a:pt x="160018" y="2439682"/>
                  </a:lnTo>
                  <a:lnTo>
                    <a:pt x="160064" y="2433817"/>
                  </a:lnTo>
                  <a:lnTo>
                    <a:pt x="160111" y="2427953"/>
                  </a:lnTo>
                  <a:lnTo>
                    <a:pt x="160156" y="2422088"/>
                  </a:lnTo>
                  <a:lnTo>
                    <a:pt x="160199" y="2416224"/>
                  </a:lnTo>
                  <a:lnTo>
                    <a:pt x="160238" y="2410359"/>
                  </a:lnTo>
                  <a:lnTo>
                    <a:pt x="160270" y="2404494"/>
                  </a:lnTo>
                  <a:lnTo>
                    <a:pt x="160295" y="2398630"/>
                  </a:lnTo>
                  <a:lnTo>
                    <a:pt x="160310" y="2392765"/>
                  </a:lnTo>
                  <a:lnTo>
                    <a:pt x="160316" y="2386901"/>
                  </a:lnTo>
                  <a:lnTo>
                    <a:pt x="160310" y="2381036"/>
                  </a:lnTo>
                  <a:lnTo>
                    <a:pt x="160291" y="2375171"/>
                  </a:lnTo>
                  <a:lnTo>
                    <a:pt x="160258" y="2369307"/>
                  </a:lnTo>
                  <a:lnTo>
                    <a:pt x="160209" y="2363442"/>
                  </a:lnTo>
                  <a:lnTo>
                    <a:pt x="160145" y="2357577"/>
                  </a:lnTo>
                  <a:lnTo>
                    <a:pt x="160066" y="2351713"/>
                  </a:lnTo>
                  <a:lnTo>
                    <a:pt x="159971" y="2345848"/>
                  </a:lnTo>
                  <a:lnTo>
                    <a:pt x="159861" y="2339984"/>
                  </a:lnTo>
                  <a:lnTo>
                    <a:pt x="159736" y="2334119"/>
                  </a:lnTo>
                  <a:lnTo>
                    <a:pt x="159595" y="2328254"/>
                  </a:lnTo>
                  <a:lnTo>
                    <a:pt x="159438" y="2322390"/>
                  </a:lnTo>
                  <a:lnTo>
                    <a:pt x="159269" y="2316525"/>
                  </a:lnTo>
                  <a:lnTo>
                    <a:pt x="159087" y="2310660"/>
                  </a:lnTo>
                  <a:lnTo>
                    <a:pt x="158895" y="2304796"/>
                  </a:lnTo>
                  <a:lnTo>
                    <a:pt x="158693" y="2298931"/>
                  </a:lnTo>
                  <a:lnTo>
                    <a:pt x="158483" y="2293067"/>
                  </a:lnTo>
                  <a:lnTo>
                    <a:pt x="158266" y="2287202"/>
                  </a:lnTo>
                  <a:lnTo>
                    <a:pt x="158043" y="2281337"/>
                  </a:lnTo>
                  <a:lnTo>
                    <a:pt x="157818" y="2275473"/>
                  </a:lnTo>
                  <a:lnTo>
                    <a:pt x="157591" y="2269608"/>
                  </a:lnTo>
                  <a:lnTo>
                    <a:pt x="157364" y="2263743"/>
                  </a:lnTo>
                  <a:lnTo>
                    <a:pt x="157138" y="2257879"/>
                  </a:lnTo>
                  <a:lnTo>
                    <a:pt x="156916" y="2252014"/>
                  </a:lnTo>
                  <a:lnTo>
                    <a:pt x="156697" y="2246150"/>
                  </a:lnTo>
                  <a:lnTo>
                    <a:pt x="156485" y="2240285"/>
                  </a:lnTo>
                  <a:lnTo>
                    <a:pt x="156279" y="2234420"/>
                  </a:lnTo>
                  <a:lnTo>
                    <a:pt x="156080" y="2228556"/>
                  </a:lnTo>
                  <a:lnTo>
                    <a:pt x="155889" y="2222691"/>
                  </a:lnTo>
                  <a:lnTo>
                    <a:pt x="155704" y="2216826"/>
                  </a:lnTo>
                  <a:lnTo>
                    <a:pt x="155528" y="2210962"/>
                  </a:lnTo>
                  <a:lnTo>
                    <a:pt x="155358" y="2205097"/>
                  </a:lnTo>
                  <a:lnTo>
                    <a:pt x="155197" y="2199233"/>
                  </a:lnTo>
                  <a:lnTo>
                    <a:pt x="155042" y="2193368"/>
                  </a:lnTo>
                  <a:lnTo>
                    <a:pt x="154893" y="2187503"/>
                  </a:lnTo>
                  <a:lnTo>
                    <a:pt x="154749" y="2181639"/>
                  </a:lnTo>
                  <a:lnTo>
                    <a:pt x="154609" y="2175774"/>
                  </a:lnTo>
                  <a:lnTo>
                    <a:pt x="154472" y="2169910"/>
                  </a:lnTo>
                  <a:lnTo>
                    <a:pt x="154338" y="2164045"/>
                  </a:lnTo>
                  <a:lnTo>
                    <a:pt x="154206" y="2158180"/>
                  </a:lnTo>
                  <a:lnTo>
                    <a:pt x="154074" y="2152316"/>
                  </a:lnTo>
                  <a:lnTo>
                    <a:pt x="153944" y="2146451"/>
                  </a:lnTo>
                  <a:lnTo>
                    <a:pt x="153812" y="2140586"/>
                  </a:lnTo>
                  <a:lnTo>
                    <a:pt x="153681" y="2134722"/>
                  </a:lnTo>
                  <a:lnTo>
                    <a:pt x="153548" y="2128857"/>
                  </a:lnTo>
                  <a:lnTo>
                    <a:pt x="153414" y="2122993"/>
                  </a:lnTo>
                  <a:lnTo>
                    <a:pt x="153277" y="2117128"/>
                  </a:lnTo>
                  <a:lnTo>
                    <a:pt x="153139" y="2111263"/>
                  </a:lnTo>
                  <a:lnTo>
                    <a:pt x="152999" y="2105399"/>
                  </a:lnTo>
                  <a:lnTo>
                    <a:pt x="152856" y="2099534"/>
                  </a:lnTo>
                  <a:lnTo>
                    <a:pt x="152711" y="2093669"/>
                  </a:lnTo>
                  <a:lnTo>
                    <a:pt x="152563" y="2087805"/>
                  </a:lnTo>
                  <a:lnTo>
                    <a:pt x="152412" y="2081940"/>
                  </a:lnTo>
                  <a:lnTo>
                    <a:pt x="152258" y="2076076"/>
                  </a:lnTo>
                  <a:lnTo>
                    <a:pt x="152100" y="2070211"/>
                  </a:lnTo>
                  <a:lnTo>
                    <a:pt x="151937" y="2064346"/>
                  </a:lnTo>
                  <a:lnTo>
                    <a:pt x="151770" y="2058482"/>
                  </a:lnTo>
                  <a:lnTo>
                    <a:pt x="151596" y="2052617"/>
                  </a:lnTo>
                  <a:lnTo>
                    <a:pt x="151416" y="2046752"/>
                  </a:lnTo>
                  <a:lnTo>
                    <a:pt x="151229" y="2040888"/>
                  </a:lnTo>
                  <a:lnTo>
                    <a:pt x="151030" y="2035023"/>
                  </a:lnTo>
                  <a:lnTo>
                    <a:pt x="150820" y="2029159"/>
                  </a:lnTo>
                  <a:lnTo>
                    <a:pt x="150597" y="2023294"/>
                  </a:lnTo>
                  <a:lnTo>
                    <a:pt x="150360" y="2017429"/>
                  </a:lnTo>
                  <a:lnTo>
                    <a:pt x="150105" y="2011565"/>
                  </a:lnTo>
                  <a:lnTo>
                    <a:pt x="149832" y="2005700"/>
                  </a:lnTo>
                  <a:lnTo>
                    <a:pt x="149539" y="1999835"/>
                  </a:lnTo>
                  <a:lnTo>
                    <a:pt x="149219" y="1993971"/>
                  </a:lnTo>
                  <a:lnTo>
                    <a:pt x="148873" y="1988106"/>
                  </a:lnTo>
                  <a:lnTo>
                    <a:pt x="148500" y="1982242"/>
                  </a:lnTo>
                  <a:lnTo>
                    <a:pt x="148098" y="1976377"/>
                  </a:lnTo>
                  <a:lnTo>
                    <a:pt x="147667" y="1970512"/>
                  </a:lnTo>
                  <a:lnTo>
                    <a:pt x="147205" y="1964648"/>
                  </a:lnTo>
                  <a:lnTo>
                    <a:pt x="146711" y="1958783"/>
                  </a:lnTo>
                  <a:lnTo>
                    <a:pt x="146182" y="1952919"/>
                  </a:lnTo>
                  <a:lnTo>
                    <a:pt x="145618" y="1947054"/>
                  </a:lnTo>
                  <a:lnTo>
                    <a:pt x="145021" y="1941189"/>
                  </a:lnTo>
                  <a:lnTo>
                    <a:pt x="144393" y="1935325"/>
                  </a:lnTo>
                  <a:lnTo>
                    <a:pt x="143735" y="1929460"/>
                  </a:lnTo>
                  <a:lnTo>
                    <a:pt x="143046" y="1923595"/>
                  </a:lnTo>
                  <a:lnTo>
                    <a:pt x="142328" y="1917731"/>
                  </a:lnTo>
                  <a:lnTo>
                    <a:pt x="141581" y="1911866"/>
                  </a:lnTo>
                  <a:lnTo>
                    <a:pt x="140805" y="1906002"/>
                  </a:lnTo>
                  <a:lnTo>
                    <a:pt x="140004" y="1900137"/>
                  </a:lnTo>
                  <a:lnTo>
                    <a:pt x="139181" y="1894272"/>
                  </a:lnTo>
                  <a:lnTo>
                    <a:pt x="138337" y="1888408"/>
                  </a:lnTo>
                  <a:lnTo>
                    <a:pt x="137473" y="1882543"/>
                  </a:lnTo>
                  <a:lnTo>
                    <a:pt x="136590" y="1876678"/>
                  </a:lnTo>
                  <a:lnTo>
                    <a:pt x="135690" y="1870814"/>
                  </a:lnTo>
                  <a:lnTo>
                    <a:pt x="134772" y="1864949"/>
                  </a:lnTo>
                  <a:lnTo>
                    <a:pt x="133840" y="1859085"/>
                  </a:lnTo>
                  <a:lnTo>
                    <a:pt x="132896" y="1853220"/>
                  </a:lnTo>
                  <a:lnTo>
                    <a:pt x="131940" y="1847355"/>
                  </a:lnTo>
                  <a:lnTo>
                    <a:pt x="130974" y="1841491"/>
                  </a:lnTo>
                  <a:lnTo>
                    <a:pt x="129998" y="1835626"/>
                  </a:lnTo>
                  <a:lnTo>
                    <a:pt x="129012" y="1829761"/>
                  </a:lnTo>
                  <a:lnTo>
                    <a:pt x="128018" y="1823897"/>
                  </a:lnTo>
                  <a:lnTo>
                    <a:pt x="127017" y="1818032"/>
                  </a:lnTo>
                  <a:lnTo>
                    <a:pt x="126010" y="1812168"/>
                  </a:lnTo>
                  <a:lnTo>
                    <a:pt x="124997" y="1806303"/>
                  </a:lnTo>
                  <a:lnTo>
                    <a:pt x="123979" y="1800438"/>
                  </a:lnTo>
                  <a:lnTo>
                    <a:pt x="122957" y="1794574"/>
                  </a:lnTo>
                  <a:lnTo>
                    <a:pt x="121930" y="1788709"/>
                  </a:lnTo>
                  <a:lnTo>
                    <a:pt x="120898" y="1782844"/>
                  </a:lnTo>
                  <a:lnTo>
                    <a:pt x="119863" y="1776980"/>
                  </a:lnTo>
                  <a:lnTo>
                    <a:pt x="118824" y="1771115"/>
                  </a:lnTo>
                  <a:lnTo>
                    <a:pt x="117782" y="1765251"/>
                  </a:lnTo>
                  <a:lnTo>
                    <a:pt x="116737" y="1759386"/>
                  </a:lnTo>
                  <a:lnTo>
                    <a:pt x="115689" y="1753521"/>
                  </a:lnTo>
                  <a:lnTo>
                    <a:pt x="114638" y="1747657"/>
                  </a:lnTo>
                  <a:lnTo>
                    <a:pt x="113582" y="1741792"/>
                  </a:lnTo>
                  <a:lnTo>
                    <a:pt x="112523" y="1735928"/>
                  </a:lnTo>
                  <a:lnTo>
                    <a:pt x="111461" y="1730063"/>
                  </a:lnTo>
                  <a:lnTo>
                    <a:pt x="110394" y="1724198"/>
                  </a:lnTo>
                  <a:lnTo>
                    <a:pt x="109323" y="1718334"/>
                  </a:lnTo>
                  <a:lnTo>
                    <a:pt x="108249" y="1712469"/>
                  </a:lnTo>
                  <a:lnTo>
                    <a:pt x="107169" y="1706604"/>
                  </a:lnTo>
                  <a:lnTo>
                    <a:pt x="106085" y="1700740"/>
                  </a:lnTo>
                  <a:lnTo>
                    <a:pt x="104995" y="1694875"/>
                  </a:lnTo>
                  <a:lnTo>
                    <a:pt x="103901" y="1689011"/>
                  </a:lnTo>
                  <a:lnTo>
                    <a:pt x="102802" y="1683146"/>
                  </a:lnTo>
                  <a:lnTo>
                    <a:pt x="101699" y="1677281"/>
                  </a:lnTo>
                  <a:lnTo>
                    <a:pt x="100590" y="1671417"/>
                  </a:lnTo>
                  <a:lnTo>
                    <a:pt x="99478" y="1665552"/>
                  </a:lnTo>
                  <a:lnTo>
                    <a:pt x="98360" y="1659687"/>
                  </a:lnTo>
                  <a:lnTo>
                    <a:pt x="97237" y="1653823"/>
                  </a:lnTo>
                  <a:lnTo>
                    <a:pt x="96109" y="1647958"/>
                  </a:lnTo>
                  <a:lnTo>
                    <a:pt x="94976" y="1642094"/>
                  </a:lnTo>
                  <a:lnTo>
                    <a:pt x="93838" y="1636229"/>
                  </a:lnTo>
                  <a:lnTo>
                    <a:pt x="92693" y="1630364"/>
                  </a:lnTo>
                  <a:lnTo>
                    <a:pt x="91540" y="1624500"/>
                  </a:lnTo>
                  <a:lnTo>
                    <a:pt x="90377" y="1618635"/>
                  </a:lnTo>
                  <a:lnTo>
                    <a:pt x="89203" y="1612770"/>
                  </a:lnTo>
                  <a:lnTo>
                    <a:pt x="88015" y="1606906"/>
                  </a:lnTo>
                  <a:lnTo>
                    <a:pt x="86813" y="1601041"/>
                  </a:lnTo>
                  <a:lnTo>
                    <a:pt x="85592" y="1595177"/>
                  </a:lnTo>
                  <a:lnTo>
                    <a:pt x="84352" y="1589312"/>
                  </a:lnTo>
                  <a:lnTo>
                    <a:pt x="83088" y="1583447"/>
                  </a:lnTo>
                  <a:lnTo>
                    <a:pt x="81795" y="1577583"/>
                  </a:lnTo>
                  <a:lnTo>
                    <a:pt x="80470" y="1571718"/>
                  </a:lnTo>
                  <a:lnTo>
                    <a:pt x="79114" y="1565853"/>
                  </a:lnTo>
                  <a:lnTo>
                    <a:pt x="77723" y="1559989"/>
                  </a:lnTo>
                  <a:lnTo>
                    <a:pt x="76297" y="1554124"/>
                  </a:lnTo>
                  <a:lnTo>
                    <a:pt x="74833" y="1548260"/>
                  </a:lnTo>
                  <a:lnTo>
                    <a:pt x="73332" y="1542395"/>
                  </a:lnTo>
                  <a:lnTo>
                    <a:pt x="71788" y="1536530"/>
                  </a:lnTo>
                  <a:lnTo>
                    <a:pt x="70203" y="1530666"/>
                  </a:lnTo>
                  <a:lnTo>
                    <a:pt x="68583" y="1524801"/>
                  </a:lnTo>
                  <a:lnTo>
                    <a:pt x="66929" y="1518937"/>
                  </a:lnTo>
                  <a:lnTo>
                    <a:pt x="65244" y="1513072"/>
                  </a:lnTo>
                  <a:lnTo>
                    <a:pt x="63530" y="1507207"/>
                  </a:lnTo>
                  <a:lnTo>
                    <a:pt x="61793" y="1501343"/>
                  </a:lnTo>
                  <a:lnTo>
                    <a:pt x="60033" y="1495478"/>
                  </a:lnTo>
                  <a:lnTo>
                    <a:pt x="58256" y="1489613"/>
                  </a:lnTo>
                  <a:lnTo>
                    <a:pt x="56470" y="1483749"/>
                  </a:lnTo>
                  <a:lnTo>
                    <a:pt x="54678" y="1477884"/>
                  </a:lnTo>
                  <a:lnTo>
                    <a:pt x="52885" y="1472020"/>
                  </a:lnTo>
                  <a:lnTo>
                    <a:pt x="51095" y="1466155"/>
                  </a:lnTo>
                  <a:lnTo>
                    <a:pt x="49311" y="1460290"/>
                  </a:lnTo>
                  <a:lnTo>
                    <a:pt x="47539" y="1454426"/>
                  </a:lnTo>
                  <a:lnTo>
                    <a:pt x="45783" y="1448561"/>
                  </a:lnTo>
                  <a:lnTo>
                    <a:pt x="44044" y="1442696"/>
                  </a:lnTo>
                  <a:lnTo>
                    <a:pt x="42326" y="1436832"/>
                  </a:lnTo>
                  <a:lnTo>
                    <a:pt x="40630" y="1430967"/>
                  </a:lnTo>
                  <a:lnTo>
                    <a:pt x="38957" y="1425103"/>
                  </a:lnTo>
                  <a:lnTo>
                    <a:pt x="37309" y="1419238"/>
                  </a:lnTo>
                  <a:lnTo>
                    <a:pt x="35689" y="1413373"/>
                  </a:lnTo>
                  <a:lnTo>
                    <a:pt x="34098" y="1407509"/>
                  </a:lnTo>
                  <a:lnTo>
                    <a:pt x="32534" y="1401644"/>
                  </a:lnTo>
                  <a:lnTo>
                    <a:pt x="30996" y="1395779"/>
                  </a:lnTo>
                  <a:lnTo>
                    <a:pt x="29484" y="1389915"/>
                  </a:lnTo>
                  <a:lnTo>
                    <a:pt x="27996" y="1384050"/>
                  </a:lnTo>
                  <a:lnTo>
                    <a:pt x="26531" y="1378186"/>
                  </a:lnTo>
                  <a:lnTo>
                    <a:pt x="25090" y="1372321"/>
                  </a:lnTo>
                  <a:lnTo>
                    <a:pt x="23672" y="1366456"/>
                  </a:lnTo>
                  <a:lnTo>
                    <a:pt x="22273" y="1360592"/>
                  </a:lnTo>
                  <a:lnTo>
                    <a:pt x="20891" y="1354727"/>
                  </a:lnTo>
                  <a:lnTo>
                    <a:pt x="19527" y="1348862"/>
                  </a:lnTo>
                  <a:lnTo>
                    <a:pt x="18178" y="1342998"/>
                  </a:lnTo>
                  <a:lnTo>
                    <a:pt x="16847" y="1337133"/>
                  </a:lnTo>
                  <a:lnTo>
                    <a:pt x="15533" y="1331269"/>
                  </a:lnTo>
                  <a:lnTo>
                    <a:pt x="14242" y="1325404"/>
                  </a:lnTo>
                  <a:lnTo>
                    <a:pt x="12973" y="1319539"/>
                  </a:lnTo>
                  <a:lnTo>
                    <a:pt x="11732" y="1313675"/>
                  </a:lnTo>
                  <a:lnTo>
                    <a:pt x="10522" y="1307810"/>
                  </a:lnTo>
                  <a:lnTo>
                    <a:pt x="9348" y="1301946"/>
                  </a:lnTo>
                  <a:lnTo>
                    <a:pt x="8218" y="1296081"/>
                  </a:lnTo>
                  <a:lnTo>
                    <a:pt x="7136" y="1290216"/>
                  </a:lnTo>
                  <a:lnTo>
                    <a:pt x="6122" y="1284352"/>
                  </a:lnTo>
                  <a:lnTo>
                    <a:pt x="5174" y="1278487"/>
                  </a:lnTo>
                  <a:lnTo>
                    <a:pt x="4296" y="1272622"/>
                  </a:lnTo>
                  <a:lnTo>
                    <a:pt x="3495" y="1266758"/>
                  </a:lnTo>
                  <a:lnTo>
                    <a:pt x="2774" y="1260893"/>
                  </a:lnTo>
                  <a:lnTo>
                    <a:pt x="2137" y="1255029"/>
                  </a:lnTo>
                  <a:lnTo>
                    <a:pt x="1586" y="1249164"/>
                  </a:lnTo>
                  <a:lnTo>
                    <a:pt x="1135" y="1243299"/>
                  </a:lnTo>
                  <a:lnTo>
                    <a:pt x="769" y="1237435"/>
                  </a:lnTo>
                  <a:lnTo>
                    <a:pt x="482" y="1231570"/>
                  </a:lnTo>
                  <a:lnTo>
                    <a:pt x="269" y="1225705"/>
                  </a:lnTo>
                  <a:lnTo>
                    <a:pt x="123" y="1219841"/>
                  </a:lnTo>
                  <a:lnTo>
                    <a:pt x="36" y="1213976"/>
                  </a:lnTo>
                  <a:lnTo>
                    <a:pt x="0" y="1208112"/>
                  </a:lnTo>
                  <a:lnTo>
                    <a:pt x="9" y="1202247"/>
                  </a:lnTo>
                  <a:lnTo>
                    <a:pt x="47" y="1196382"/>
                  </a:lnTo>
                  <a:lnTo>
                    <a:pt x="104" y="1190518"/>
                  </a:lnTo>
                  <a:lnTo>
                    <a:pt x="170" y="1184653"/>
                  </a:lnTo>
                  <a:lnTo>
                    <a:pt x="238" y="1178788"/>
                  </a:lnTo>
                  <a:lnTo>
                    <a:pt x="302" y="1172924"/>
                  </a:lnTo>
                  <a:lnTo>
                    <a:pt x="355" y="1167059"/>
                  </a:lnTo>
                  <a:lnTo>
                    <a:pt x="393" y="1161195"/>
                  </a:lnTo>
                  <a:lnTo>
                    <a:pt x="413" y="1155330"/>
                  </a:lnTo>
                  <a:lnTo>
                    <a:pt x="416" y="1149465"/>
                  </a:lnTo>
                  <a:lnTo>
                    <a:pt x="406" y="1143601"/>
                  </a:lnTo>
                  <a:lnTo>
                    <a:pt x="383" y="1137736"/>
                  </a:lnTo>
                  <a:lnTo>
                    <a:pt x="353" y="1131871"/>
                  </a:lnTo>
                  <a:lnTo>
                    <a:pt x="320" y="1126007"/>
                  </a:lnTo>
                  <a:lnTo>
                    <a:pt x="292" y="1120142"/>
                  </a:lnTo>
                  <a:lnTo>
                    <a:pt x="275" y="1114278"/>
                  </a:lnTo>
                  <a:lnTo>
                    <a:pt x="276" y="1108413"/>
                  </a:lnTo>
                  <a:lnTo>
                    <a:pt x="300" y="1102548"/>
                  </a:lnTo>
                  <a:lnTo>
                    <a:pt x="353" y="1096684"/>
                  </a:lnTo>
                  <a:lnTo>
                    <a:pt x="440" y="1090819"/>
                  </a:lnTo>
                  <a:lnTo>
                    <a:pt x="565" y="1084955"/>
                  </a:lnTo>
                  <a:lnTo>
                    <a:pt x="735" y="1079090"/>
                  </a:lnTo>
                  <a:lnTo>
                    <a:pt x="952" y="1073225"/>
                  </a:lnTo>
                  <a:lnTo>
                    <a:pt x="1213" y="1067361"/>
                  </a:lnTo>
                  <a:lnTo>
                    <a:pt x="1518" y="1061496"/>
                  </a:lnTo>
                  <a:lnTo>
                    <a:pt x="1865" y="1055631"/>
                  </a:lnTo>
                  <a:lnTo>
                    <a:pt x="2252" y="1049767"/>
                  </a:lnTo>
                  <a:lnTo>
                    <a:pt x="2676" y="1043902"/>
                  </a:lnTo>
                  <a:lnTo>
                    <a:pt x="3137" y="1038038"/>
                  </a:lnTo>
                  <a:lnTo>
                    <a:pt x="3629" y="1032173"/>
                  </a:lnTo>
                  <a:lnTo>
                    <a:pt x="4144" y="1026308"/>
                  </a:lnTo>
                  <a:lnTo>
                    <a:pt x="4676" y="1020444"/>
                  </a:lnTo>
                  <a:lnTo>
                    <a:pt x="5222" y="1014579"/>
                  </a:lnTo>
                  <a:lnTo>
                    <a:pt x="5775" y="1008714"/>
                  </a:lnTo>
                  <a:lnTo>
                    <a:pt x="6332" y="1002850"/>
                  </a:lnTo>
                  <a:lnTo>
                    <a:pt x="6886" y="996985"/>
                  </a:lnTo>
                  <a:lnTo>
                    <a:pt x="7433" y="991121"/>
                  </a:lnTo>
                  <a:lnTo>
                    <a:pt x="7968" y="985256"/>
                  </a:lnTo>
                  <a:lnTo>
                    <a:pt x="8488" y="979391"/>
                  </a:lnTo>
                  <a:lnTo>
                    <a:pt x="8991" y="973527"/>
                  </a:lnTo>
                  <a:lnTo>
                    <a:pt x="9475" y="967662"/>
                  </a:lnTo>
                  <a:lnTo>
                    <a:pt x="9940" y="961797"/>
                  </a:lnTo>
                  <a:lnTo>
                    <a:pt x="10383" y="955933"/>
                  </a:lnTo>
                  <a:lnTo>
                    <a:pt x="10805" y="950068"/>
                  </a:lnTo>
                  <a:lnTo>
                    <a:pt x="11209" y="944204"/>
                  </a:lnTo>
                  <a:lnTo>
                    <a:pt x="11601" y="938339"/>
                  </a:lnTo>
                  <a:lnTo>
                    <a:pt x="11981" y="932474"/>
                  </a:lnTo>
                  <a:lnTo>
                    <a:pt x="12357" y="926610"/>
                  </a:lnTo>
                  <a:lnTo>
                    <a:pt x="12731" y="920745"/>
                  </a:lnTo>
                  <a:lnTo>
                    <a:pt x="13111" y="914880"/>
                  </a:lnTo>
                  <a:lnTo>
                    <a:pt x="13505" y="909016"/>
                  </a:lnTo>
                  <a:lnTo>
                    <a:pt x="13919" y="903151"/>
                  </a:lnTo>
                  <a:lnTo>
                    <a:pt x="14361" y="897287"/>
                  </a:lnTo>
                  <a:lnTo>
                    <a:pt x="14835" y="891422"/>
                  </a:lnTo>
                  <a:lnTo>
                    <a:pt x="15348" y="885557"/>
                  </a:lnTo>
                  <a:lnTo>
                    <a:pt x="15906" y="879693"/>
                  </a:lnTo>
                  <a:lnTo>
                    <a:pt x="16515" y="873828"/>
                  </a:lnTo>
                  <a:lnTo>
                    <a:pt x="17190" y="867964"/>
                  </a:lnTo>
                  <a:lnTo>
                    <a:pt x="17926" y="862099"/>
                  </a:lnTo>
                  <a:lnTo>
                    <a:pt x="18724" y="856234"/>
                  </a:lnTo>
                  <a:lnTo>
                    <a:pt x="19588" y="850370"/>
                  </a:lnTo>
                  <a:lnTo>
                    <a:pt x="20518" y="844505"/>
                  </a:lnTo>
                  <a:lnTo>
                    <a:pt x="21515" y="838640"/>
                  </a:lnTo>
                  <a:lnTo>
                    <a:pt x="22581" y="832776"/>
                  </a:lnTo>
                  <a:lnTo>
                    <a:pt x="23726" y="826911"/>
                  </a:lnTo>
                  <a:lnTo>
                    <a:pt x="24938" y="821047"/>
                  </a:lnTo>
                  <a:lnTo>
                    <a:pt x="26214" y="815182"/>
                  </a:lnTo>
                  <a:lnTo>
                    <a:pt x="27553" y="809317"/>
                  </a:lnTo>
                  <a:lnTo>
                    <a:pt x="28954" y="803453"/>
                  </a:lnTo>
                  <a:lnTo>
                    <a:pt x="30414" y="797588"/>
                  </a:lnTo>
                  <a:lnTo>
                    <a:pt x="31932" y="791723"/>
                  </a:lnTo>
                  <a:lnTo>
                    <a:pt x="33514" y="785859"/>
                  </a:lnTo>
                  <a:lnTo>
                    <a:pt x="35149" y="779994"/>
                  </a:lnTo>
                  <a:lnTo>
                    <a:pt x="36834" y="774130"/>
                  </a:lnTo>
                  <a:lnTo>
                    <a:pt x="38565" y="768265"/>
                  </a:lnTo>
                  <a:lnTo>
                    <a:pt x="40338" y="762400"/>
                  </a:lnTo>
                  <a:lnTo>
                    <a:pt x="42151" y="756536"/>
                  </a:lnTo>
                  <a:lnTo>
                    <a:pt x="44000" y="750671"/>
                  </a:lnTo>
                  <a:lnTo>
                    <a:pt x="45883" y="744806"/>
                  </a:lnTo>
                  <a:lnTo>
                    <a:pt x="47790" y="738942"/>
                  </a:lnTo>
                  <a:lnTo>
                    <a:pt x="49716" y="733077"/>
                  </a:lnTo>
                  <a:lnTo>
                    <a:pt x="51652" y="727213"/>
                  </a:lnTo>
                  <a:lnTo>
                    <a:pt x="53594" y="721348"/>
                  </a:lnTo>
                  <a:lnTo>
                    <a:pt x="55534" y="715483"/>
                  </a:lnTo>
                  <a:lnTo>
                    <a:pt x="57466" y="709619"/>
                  </a:lnTo>
                  <a:lnTo>
                    <a:pt x="59382" y="703754"/>
                  </a:lnTo>
                  <a:lnTo>
                    <a:pt x="61273" y="697889"/>
                  </a:lnTo>
                  <a:lnTo>
                    <a:pt x="63136" y="692025"/>
                  </a:lnTo>
                  <a:lnTo>
                    <a:pt x="64968" y="686160"/>
                  </a:lnTo>
                  <a:lnTo>
                    <a:pt x="66764" y="680296"/>
                  </a:lnTo>
                  <a:lnTo>
                    <a:pt x="68523" y="674431"/>
                  </a:lnTo>
                  <a:lnTo>
                    <a:pt x="70243" y="668566"/>
                  </a:lnTo>
                  <a:lnTo>
                    <a:pt x="71921" y="662702"/>
                  </a:lnTo>
                  <a:lnTo>
                    <a:pt x="73560" y="656837"/>
                  </a:lnTo>
                  <a:lnTo>
                    <a:pt x="75168" y="650973"/>
                  </a:lnTo>
                  <a:lnTo>
                    <a:pt x="76748" y="645108"/>
                  </a:lnTo>
                  <a:lnTo>
                    <a:pt x="78306" y="639243"/>
                  </a:lnTo>
                  <a:lnTo>
                    <a:pt x="79847" y="633379"/>
                  </a:lnTo>
                  <a:lnTo>
                    <a:pt x="81378" y="627514"/>
                  </a:lnTo>
                  <a:lnTo>
                    <a:pt x="82904" y="621649"/>
                  </a:lnTo>
                  <a:lnTo>
                    <a:pt x="84436" y="615785"/>
                  </a:lnTo>
                  <a:lnTo>
                    <a:pt x="85977" y="609920"/>
                  </a:lnTo>
                  <a:lnTo>
                    <a:pt x="87533" y="604056"/>
                  </a:lnTo>
                  <a:lnTo>
                    <a:pt x="89107" y="598191"/>
                  </a:lnTo>
                  <a:lnTo>
                    <a:pt x="90703" y="592326"/>
                  </a:lnTo>
                  <a:lnTo>
                    <a:pt x="92321" y="586462"/>
                  </a:lnTo>
                  <a:lnTo>
                    <a:pt x="93965" y="580597"/>
                  </a:lnTo>
                  <a:lnTo>
                    <a:pt x="95634" y="574732"/>
                  </a:lnTo>
                  <a:lnTo>
                    <a:pt x="97323" y="568868"/>
                  </a:lnTo>
                  <a:lnTo>
                    <a:pt x="99028" y="563003"/>
                  </a:lnTo>
                  <a:lnTo>
                    <a:pt x="100747" y="557139"/>
                  </a:lnTo>
                  <a:lnTo>
                    <a:pt x="102476" y="551274"/>
                  </a:lnTo>
                  <a:lnTo>
                    <a:pt x="104209" y="545409"/>
                  </a:lnTo>
                  <a:lnTo>
                    <a:pt x="105942" y="539545"/>
                  </a:lnTo>
                  <a:lnTo>
                    <a:pt x="107670" y="533680"/>
                  </a:lnTo>
                  <a:lnTo>
                    <a:pt x="109387" y="527815"/>
                  </a:lnTo>
                  <a:lnTo>
                    <a:pt x="111091" y="521951"/>
                  </a:lnTo>
                  <a:lnTo>
                    <a:pt x="112778" y="516086"/>
                  </a:lnTo>
                  <a:lnTo>
                    <a:pt x="114446" y="510222"/>
                  </a:lnTo>
                  <a:lnTo>
                    <a:pt x="116093" y="504357"/>
                  </a:lnTo>
                  <a:lnTo>
                    <a:pt x="117717" y="498492"/>
                  </a:lnTo>
                  <a:lnTo>
                    <a:pt x="119314" y="492628"/>
                  </a:lnTo>
                  <a:lnTo>
                    <a:pt x="120886" y="486763"/>
                  </a:lnTo>
                  <a:lnTo>
                    <a:pt x="122435" y="480898"/>
                  </a:lnTo>
                  <a:lnTo>
                    <a:pt x="123959" y="475034"/>
                  </a:lnTo>
                  <a:lnTo>
                    <a:pt x="125460" y="469169"/>
                  </a:lnTo>
                  <a:lnTo>
                    <a:pt x="126938" y="463305"/>
                  </a:lnTo>
                  <a:lnTo>
                    <a:pt x="128393" y="457440"/>
                  </a:lnTo>
                  <a:lnTo>
                    <a:pt x="129821" y="451575"/>
                  </a:lnTo>
                  <a:lnTo>
                    <a:pt x="131227" y="445711"/>
                  </a:lnTo>
                  <a:lnTo>
                    <a:pt x="132611" y="439846"/>
                  </a:lnTo>
                  <a:lnTo>
                    <a:pt x="133972" y="433982"/>
                  </a:lnTo>
                  <a:lnTo>
                    <a:pt x="135310" y="428117"/>
                  </a:lnTo>
                  <a:lnTo>
                    <a:pt x="136625" y="422252"/>
                  </a:lnTo>
                  <a:lnTo>
                    <a:pt x="137916" y="416388"/>
                  </a:lnTo>
                  <a:lnTo>
                    <a:pt x="139176" y="410523"/>
                  </a:lnTo>
                  <a:lnTo>
                    <a:pt x="140411" y="404658"/>
                  </a:lnTo>
                  <a:lnTo>
                    <a:pt x="141618" y="398794"/>
                  </a:lnTo>
                  <a:lnTo>
                    <a:pt x="142796" y="392929"/>
                  </a:lnTo>
                  <a:lnTo>
                    <a:pt x="143945" y="387065"/>
                  </a:lnTo>
                  <a:lnTo>
                    <a:pt x="145062" y="381200"/>
                  </a:lnTo>
                  <a:lnTo>
                    <a:pt x="146147" y="375335"/>
                  </a:lnTo>
                  <a:lnTo>
                    <a:pt x="147191" y="369471"/>
                  </a:lnTo>
                  <a:lnTo>
                    <a:pt x="148199" y="363606"/>
                  </a:lnTo>
                  <a:lnTo>
                    <a:pt x="149170" y="357741"/>
                  </a:lnTo>
                  <a:lnTo>
                    <a:pt x="150103" y="351877"/>
                  </a:lnTo>
                  <a:lnTo>
                    <a:pt x="150996" y="346012"/>
                  </a:lnTo>
                  <a:lnTo>
                    <a:pt x="151850" y="340148"/>
                  </a:lnTo>
                  <a:lnTo>
                    <a:pt x="152662" y="334283"/>
                  </a:lnTo>
                  <a:lnTo>
                    <a:pt x="153426" y="328418"/>
                  </a:lnTo>
                  <a:lnTo>
                    <a:pt x="154147" y="322554"/>
                  </a:lnTo>
                  <a:lnTo>
                    <a:pt x="154826" y="316689"/>
                  </a:lnTo>
                  <a:lnTo>
                    <a:pt x="155464" y="310824"/>
                  </a:lnTo>
                  <a:lnTo>
                    <a:pt x="156062" y="304960"/>
                  </a:lnTo>
                  <a:lnTo>
                    <a:pt x="156620" y="299095"/>
                  </a:lnTo>
                  <a:lnTo>
                    <a:pt x="157139" y="293231"/>
                  </a:lnTo>
                  <a:lnTo>
                    <a:pt x="157615" y="287366"/>
                  </a:lnTo>
                  <a:lnTo>
                    <a:pt x="158055" y="281501"/>
                  </a:lnTo>
                  <a:lnTo>
                    <a:pt x="158461" y="275637"/>
                  </a:lnTo>
                  <a:lnTo>
                    <a:pt x="158836" y="269772"/>
                  </a:lnTo>
                  <a:lnTo>
                    <a:pt x="159180" y="263907"/>
                  </a:lnTo>
                  <a:lnTo>
                    <a:pt x="159497" y="258043"/>
                  </a:lnTo>
                  <a:lnTo>
                    <a:pt x="159787" y="252178"/>
                  </a:lnTo>
                  <a:lnTo>
                    <a:pt x="160051" y="246314"/>
                  </a:lnTo>
                  <a:lnTo>
                    <a:pt x="160291" y="240449"/>
                  </a:lnTo>
                  <a:lnTo>
                    <a:pt x="160510" y="234584"/>
                  </a:lnTo>
                  <a:lnTo>
                    <a:pt x="160711" y="228720"/>
                  </a:lnTo>
                  <a:lnTo>
                    <a:pt x="160894" y="222855"/>
                  </a:lnTo>
                  <a:lnTo>
                    <a:pt x="161060" y="216991"/>
                  </a:lnTo>
                  <a:lnTo>
                    <a:pt x="161211" y="211126"/>
                  </a:lnTo>
                  <a:lnTo>
                    <a:pt x="161347" y="205261"/>
                  </a:lnTo>
                  <a:lnTo>
                    <a:pt x="161468" y="199397"/>
                  </a:lnTo>
                  <a:lnTo>
                    <a:pt x="161578" y="193532"/>
                  </a:lnTo>
                  <a:lnTo>
                    <a:pt x="161675" y="187667"/>
                  </a:lnTo>
                  <a:lnTo>
                    <a:pt x="161762" y="181803"/>
                  </a:lnTo>
                  <a:lnTo>
                    <a:pt x="161839" y="175938"/>
                  </a:lnTo>
                  <a:lnTo>
                    <a:pt x="161906" y="170074"/>
                  </a:lnTo>
                  <a:lnTo>
                    <a:pt x="161963" y="164209"/>
                  </a:lnTo>
                  <a:lnTo>
                    <a:pt x="162012" y="158344"/>
                  </a:lnTo>
                  <a:lnTo>
                    <a:pt x="162052" y="152480"/>
                  </a:lnTo>
                  <a:lnTo>
                    <a:pt x="162086" y="146615"/>
                  </a:lnTo>
                  <a:lnTo>
                    <a:pt x="162113" y="140750"/>
                  </a:lnTo>
                  <a:lnTo>
                    <a:pt x="162135" y="134886"/>
                  </a:lnTo>
                  <a:lnTo>
                    <a:pt x="162151" y="129021"/>
                  </a:lnTo>
                  <a:lnTo>
                    <a:pt x="162162" y="123157"/>
                  </a:lnTo>
                  <a:lnTo>
                    <a:pt x="162169" y="117292"/>
                  </a:lnTo>
                  <a:lnTo>
                    <a:pt x="162173" y="111427"/>
                  </a:lnTo>
                  <a:lnTo>
                    <a:pt x="162174" y="105563"/>
                  </a:lnTo>
                  <a:lnTo>
                    <a:pt x="162173" y="99698"/>
                  </a:lnTo>
                  <a:lnTo>
                    <a:pt x="162170" y="93833"/>
                  </a:lnTo>
                  <a:lnTo>
                    <a:pt x="162167" y="87969"/>
                  </a:lnTo>
                  <a:lnTo>
                    <a:pt x="162163" y="82104"/>
                  </a:lnTo>
                  <a:lnTo>
                    <a:pt x="162159" y="76240"/>
                  </a:lnTo>
                  <a:lnTo>
                    <a:pt x="162155" y="70375"/>
                  </a:lnTo>
                  <a:lnTo>
                    <a:pt x="162152" y="64510"/>
                  </a:lnTo>
                  <a:lnTo>
                    <a:pt x="162151" y="58646"/>
                  </a:lnTo>
                  <a:lnTo>
                    <a:pt x="162151" y="52781"/>
                  </a:lnTo>
                  <a:lnTo>
                    <a:pt x="162152" y="46916"/>
                  </a:lnTo>
                  <a:lnTo>
                    <a:pt x="162156" y="41052"/>
                  </a:lnTo>
                  <a:lnTo>
                    <a:pt x="162161" y="35187"/>
                  </a:lnTo>
                  <a:lnTo>
                    <a:pt x="162169" y="29323"/>
                  </a:lnTo>
                  <a:lnTo>
                    <a:pt x="162178" y="23458"/>
                  </a:lnTo>
                  <a:lnTo>
                    <a:pt x="162190" y="17593"/>
                  </a:lnTo>
                  <a:lnTo>
                    <a:pt x="162204" y="11729"/>
                  </a:lnTo>
                  <a:lnTo>
                    <a:pt x="162219" y="5864"/>
                  </a:lnTo>
                  <a:lnTo>
                    <a:pt x="162236" y="0"/>
                  </a:lnTo>
                  <a:lnTo>
                    <a:pt x="162968" y="0"/>
                  </a:lnTo>
                  <a:lnTo>
                    <a:pt x="162985" y="5864"/>
                  </a:lnTo>
                  <a:lnTo>
                    <a:pt x="163000" y="11729"/>
                  </a:lnTo>
                  <a:lnTo>
                    <a:pt x="163014" y="17593"/>
                  </a:lnTo>
                  <a:lnTo>
                    <a:pt x="163025" y="23458"/>
                  </a:lnTo>
                  <a:lnTo>
                    <a:pt x="163035" y="29323"/>
                  </a:lnTo>
                  <a:lnTo>
                    <a:pt x="163043" y="35187"/>
                  </a:lnTo>
                  <a:lnTo>
                    <a:pt x="163048" y="41052"/>
                  </a:lnTo>
                  <a:lnTo>
                    <a:pt x="163052" y="46916"/>
                  </a:lnTo>
                  <a:lnTo>
                    <a:pt x="163053" y="52781"/>
                  </a:lnTo>
                  <a:lnTo>
                    <a:pt x="163053" y="58646"/>
                  </a:lnTo>
                  <a:lnTo>
                    <a:pt x="163051" y="64510"/>
                  </a:lnTo>
                  <a:lnTo>
                    <a:pt x="163049" y="70375"/>
                  </a:lnTo>
                  <a:lnTo>
                    <a:pt x="163045" y="76240"/>
                  </a:lnTo>
                  <a:lnTo>
                    <a:pt x="163041" y="82104"/>
                  </a:lnTo>
                  <a:lnTo>
                    <a:pt x="163037" y="87969"/>
                  </a:lnTo>
                  <a:lnTo>
                    <a:pt x="163033" y="93833"/>
                  </a:lnTo>
                  <a:lnTo>
                    <a:pt x="163031" y="99698"/>
                  </a:lnTo>
                  <a:lnTo>
                    <a:pt x="163030" y="105563"/>
                  </a:lnTo>
                  <a:lnTo>
                    <a:pt x="163031" y="111427"/>
                  </a:lnTo>
                  <a:lnTo>
                    <a:pt x="163035" y="117292"/>
                  </a:lnTo>
                  <a:lnTo>
                    <a:pt x="163041" y="123157"/>
                  </a:lnTo>
                  <a:lnTo>
                    <a:pt x="163053" y="129021"/>
                  </a:lnTo>
                  <a:lnTo>
                    <a:pt x="163069" y="134886"/>
                  </a:lnTo>
                  <a:lnTo>
                    <a:pt x="163090" y="140750"/>
                  </a:lnTo>
                  <a:lnTo>
                    <a:pt x="163118" y="146615"/>
                  </a:lnTo>
                  <a:lnTo>
                    <a:pt x="163151" y="152480"/>
                  </a:lnTo>
                  <a:lnTo>
                    <a:pt x="163192" y="158344"/>
                  </a:lnTo>
                  <a:lnTo>
                    <a:pt x="163240" y="164209"/>
                  </a:lnTo>
                  <a:lnTo>
                    <a:pt x="163298" y="170074"/>
                  </a:lnTo>
                  <a:lnTo>
                    <a:pt x="163365" y="175938"/>
                  </a:lnTo>
                  <a:lnTo>
                    <a:pt x="163442" y="181803"/>
                  </a:lnTo>
                  <a:lnTo>
                    <a:pt x="163528" y="187667"/>
                  </a:lnTo>
                  <a:lnTo>
                    <a:pt x="163626" y="193532"/>
                  </a:lnTo>
                  <a:lnTo>
                    <a:pt x="163735" y="199397"/>
                  </a:lnTo>
                  <a:lnTo>
                    <a:pt x="163857" y="205261"/>
                  </a:lnTo>
                  <a:lnTo>
                    <a:pt x="163992" y="211126"/>
                  </a:lnTo>
                  <a:lnTo>
                    <a:pt x="164144" y="216991"/>
                  </a:lnTo>
                  <a:lnTo>
                    <a:pt x="164310" y="222855"/>
                  </a:lnTo>
                  <a:lnTo>
                    <a:pt x="164493" y="228720"/>
                  </a:lnTo>
                  <a:lnTo>
                    <a:pt x="164694" y="234584"/>
                  </a:lnTo>
                  <a:lnTo>
                    <a:pt x="164913" y="240449"/>
                  </a:lnTo>
                  <a:lnTo>
                    <a:pt x="165153" y="246314"/>
                  </a:lnTo>
                  <a:lnTo>
                    <a:pt x="165416" y="252178"/>
                  </a:lnTo>
                  <a:lnTo>
                    <a:pt x="165707" y="258043"/>
                  </a:lnTo>
                  <a:lnTo>
                    <a:pt x="166023" y="263907"/>
                  </a:lnTo>
                  <a:lnTo>
                    <a:pt x="166368" y="269772"/>
                  </a:lnTo>
                  <a:lnTo>
                    <a:pt x="166743" y="275637"/>
                  </a:lnTo>
                  <a:lnTo>
                    <a:pt x="167149" y="281501"/>
                  </a:lnTo>
                  <a:lnTo>
                    <a:pt x="167588" y="287366"/>
                  </a:lnTo>
                  <a:lnTo>
                    <a:pt x="168065" y="293231"/>
                  </a:lnTo>
                  <a:lnTo>
                    <a:pt x="168584" y="299095"/>
                  </a:lnTo>
                  <a:lnTo>
                    <a:pt x="169142" y="304960"/>
                  </a:lnTo>
                  <a:lnTo>
                    <a:pt x="169739" y="310824"/>
                  </a:lnTo>
                  <a:lnTo>
                    <a:pt x="170377" y="316689"/>
                  </a:lnTo>
                  <a:lnTo>
                    <a:pt x="171057" y="322554"/>
                  </a:lnTo>
                  <a:lnTo>
                    <a:pt x="171778" y="328418"/>
                  </a:lnTo>
                  <a:lnTo>
                    <a:pt x="172542" y="334283"/>
                  </a:lnTo>
                  <a:lnTo>
                    <a:pt x="173354" y="340148"/>
                  </a:lnTo>
                  <a:lnTo>
                    <a:pt x="174207" y="346012"/>
                  </a:lnTo>
                  <a:lnTo>
                    <a:pt x="175101" y="351877"/>
                  </a:lnTo>
                  <a:lnTo>
                    <a:pt x="176033" y="357741"/>
                  </a:lnTo>
                  <a:lnTo>
                    <a:pt x="177004" y="363606"/>
                  </a:lnTo>
                  <a:lnTo>
                    <a:pt x="178012" y="369471"/>
                  </a:lnTo>
                  <a:lnTo>
                    <a:pt x="179057" y="375335"/>
                  </a:lnTo>
                  <a:lnTo>
                    <a:pt x="180142" y="381200"/>
                  </a:lnTo>
                  <a:lnTo>
                    <a:pt x="181259" y="387065"/>
                  </a:lnTo>
                  <a:lnTo>
                    <a:pt x="182407" y="392929"/>
                  </a:lnTo>
                  <a:lnTo>
                    <a:pt x="183586" y="398794"/>
                  </a:lnTo>
                  <a:lnTo>
                    <a:pt x="184793" y="404658"/>
                  </a:lnTo>
                  <a:lnTo>
                    <a:pt x="186027" y="410523"/>
                  </a:lnTo>
                  <a:lnTo>
                    <a:pt x="187288" y="416388"/>
                  </a:lnTo>
                  <a:lnTo>
                    <a:pt x="188579" y="422252"/>
                  </a:lnTo>
                  <a:lnTo>
                    <a:pt x="189893" y="428117"/>
                  </a:lnTo>
                  <a:lnTo>
                    <a:pt x="191232" y="433982"/>
                  </a:lnTo>
                  <a:lnTo>
                    <a:pt x="192593" y="439846"/>
                  </a:lnTo>
                  <a:lnTo>
                    <a:pt x="193976" y="445711"/>
                  </a:lnTo>
                  <a:lnTo>
                    <a:pt x="195382" y="451575"/>
                  </a:lnTo>
                  <a:lnTo>
                    <a:pt x="196811" y="457440"/>
                  </a:lnTo>
                  <a:lnTo>
                    <a:pt x="198265" y="463305"/>
                  </a:lnTo>
                  <a:lnTo>
                    <a:pt x="199743" y="469169"/>
                  </a:lnTo>
                  <a:lnTo>
                    <a:pt x="201245" y="475034"/>
                  </a:lnTo>
                  <a:lnTo>
                    <a:pt x="202769" y="480898"/>
                  </a:lnTo>
                  <a:lnTo>
                    <a:pt x="204318" y="486763"/>
                  </a:lnTo>
                  <a:lnTo>
                    <a:pt x="205890" y="492628"/>
                  </a:lnTo>
                  <a:lnTo>
                    <a:pt x="207487" y="498492"/>
                  </a:lnTo>
                  <a:lnTo>
                    <a:pt x="209110" y="504357"/>
                  </a:lnTo>
                  <a:lnTo>
                    <a:pt x="210758" y="510222"/>
                  </a:lnTo>
                  <a:lnTo>
                    <a:pt x="212426" y="516086"/>
                  </a:lnTo>
                  <a:lnTo>
                    <a:pt x="214113" y="521951"/>
                  </a:lnTo>
                  <a:lnTo>
                    <a:pt x="215817" y="527815"/>
                  </a:lnTo>
                  <a:lnTo>
                    <a:pt x="217534" y="533680"/>
                  </a:lnTo>
                  <a:lnTo>
                    <a:pt x="219261" y="539545"/>
                  </a:lnTo>
                  <a:lnTo>
                    <a:pt x="220995" y="545409"/>
                  </a:lnTo>
                  <a:lnTo>
                    <a:pt x="222728" y="551274"/>
                  </a:lnTo>
                  <a:lnTo>
                    <a:pt x="224456" y="557139"/>
                  </a:lnTo>
                  <a:lnTo>
                    <a:pt x="226175" y="563003"/>
                  </a:lnTo>
                  <a:lnTo>
                    <a:pt x="227881" y="568868"/>
                  </a:lnTo>
                  <a:lnTo>
                    <a:pt x="229570" y="574732"/>
                  </a:lnTo>
                  <a:lnTo>
                    <a:pt x="231239" y="580597"/>
                  </a:lnTo>
                  <a:lnTo>
                    <a:pt x="232882" y="586462"/>
                  </a:lnTo>
                  <a:lnTo>
                    <a:pt x="234501" y="592326"/>
                  </a:lnTo>
                  <a:lnTo>
                    <a:pt x="236096" y="598191"/>
                  </a:lnTo>
                  <a:lnTo>
                    <a:pt x="237671" y="604056"/>
                  </a:lnTo>
                  <a:lnTo>
                    <a:pt x="239227" y="609920"/>
                  </a:lnTo>
                  <a:lnTo>
                    <a:pt x="240768" y="615785"/>
                  </a:lnTo>
                  <a:lnTo>
                    <a:pt x="242299" y="621649"/>
                  </a:lnTo>
                  <a:lnTo>
                    <a:pt x="243826" y="627514"/>
                  </a:lnTo>
                  <a:lnTo>
                    <a:pt x="245357" y="633379"/>
                  </a:lnTo>
                  <a:lnTo>
                    <a:pt x="246898" y="639243"/>
                  </a:lnTo>
                  <a:lnTo>
                    <a:pt x="248456" y="645108"/>
                  </a:lnTo>
                  <a:lnTo>
                    <a:pt x="250036" y="650973"/>
                  </a:lnTo>
                  <a:lnTo>
                    <a:pt x="251643" y="656837"/>
                  </a:lnTo>
                  <a:lnTo>
                    <a:pt x="253283" y="662702"/>
                  </a:lnTo>
                  <a:lnTo>
                    <a:pt x="254961" y="668566"/>
                  </a:lnTo>
                  <a:lnTo>
                    <a:pt x="256681" y="674431"/>
                  </a:lnTo>
                  <a:lnTo>
                    <a:pt x="258440" y="680296"/>
                  </a:lnTo>
                  <a:lnTo>
                    <a:pt x="260236" y="686160"/>
                  </a:lnTo>
                  <a:lnTo>
                    <a:pt x="262067" y="692025"/>
                  </a:lnTo>
                  <a:lnTo>
                    <a:pt x="263931" y="697889"/>
                  </a:lnTo>
                  <a:lnTo>
                    <a:pt x="265822" y="703754"/>
                  </a:lnTo>
                  <a:lnTo>
                    <a:pt x="267737" y="709619"/>
                  </a:lnTo>
                  <a:lnTo>
                    <a:pt x="269670" y="715483"/>
                  </a:lnTo>
                  <a:lnTo>
                    <a:pt x="271610" y="721348"/>
                  </a:lnTo>
                  <a:lnTo>
                    <a:pt x="273552" y="727213"/>
                  </a:lnTo>
                  <a:lnTo>
                    <a:pt x="275488" y="733077"/>
                  </a:lnTo>
                  <a:lnTo>
                    <a:pt x="277413" y="738942"/>
                  </a:lnTo>
                  <a:lnTo>
                    <a:pt x="279321" y="744806"/>
                  </a:lnTo>
                  <a:lnTo>
                    <a:pt x="281204" y="750671"/>
                  </a:lnTo>
                  <a:lnTo>
                    <a:pt x="283052" y="756536"/>
                  </a:lnTo>
                  <a:lnTo>
                    <a:pt x="284865" y="762400"/>
                  </a:lnTo>
                  <a:lnTo>
                    <a:pt x="286639" y="768265"/>
                  </a:lnTo>
                  <a:lnTo>
                    <a:pt x="288370" y="774130"/>
                  </a:lnTo>
                  <a:lnTo>
                    <a:pt x="290054" y="779994"/>
                  </a:lnTo>
                  <a:lnTo>
                    <a:pt x="291689" y="785859"/>
                  </a:lnTo>
                  <a:lnTo>
                    <a:pt x="293271" y="791723"/>
                  </a:lnTo>
                  <a:lnTo>
                    <a:pt x="294789" y="797588"/>
                  </a:lnTo>
                  <a:lnTo>
                    <a:pt x="296250" y="803453"/>
                  </a:lnTo>
                  <a:lnTo>
                    <a:pt x="297650" y="809317"/>
                  </a:lnTo>
                  <a:lnTo>
                    <a:pt x="298990" y="815182"/>
                  </a:lnTo>
                  <a:lnTo>
                    <a:pt x="300266" y="821047"/>
                  </a:lnTo>
                  <a:lnTo>
                    <a:pt x="301478" y="826911"/>
                  </a:lnTo>
                  <a:lnTo>
                    <a:pt x="302623" y="832776"/>
                  </a:lnTo>
                  <a:lnTo>
                    <a:pt x="303688" y="838640"/>
                  </a:lnTo>
                  <a:lnTo>
                    <a:pt x="304686" y="844505"/>
                  </a:lnTo>
                  <a:lnTo>
                    <a:pt x="305616" y="850370"/>
                  </a:lnTo>
                  <a:lnTo>
                    <a:pt x="306480" y="856234"/>
                  </a:lnTo>
                  <a:lnTo>
                    <a:pt x="307278" y="862099"/>
                  </a:lnTo>
                  <a:lnTo>
                    <a:pt x="308013" y="867964"/>
                  </a:lnTo>
                  <a:lnTo>
                    <a:pt x="308688" y="873828"/>
                  </a:lnTo>
                  <a:lnTo>
                    <a:pt x="309297" y="879693"/>
                  </a:lnTo>
                  <a:lnTo>
                    <a:pt x="309855" y="885557"/>
                  </a:lnTo>
                  <a:lnTo>
                    <a:pt x="310369" y="891422"/>
                  </a:lnTo>
                  <a:lnTo>
                    <a:pt x="310843" y="897287"/>
                  </a:lnTo>
                  <a:lnTo>
                    <a:pt x="311284" y="903151"/>
                  </a:lnTo>
                  <a:lnTo>
                    <a:pt x="311699" y="909016"/>
                  </a:lnTo>
                  <a:lnTo>
                    <a:pt x="312093" y="914880"/>
                  </a:lnTo>
                  <a:lnTo>
                    <a:pt x="312473" y="920745"/>
                  </a:lnTo>
                  <a:lnTo>
                    <a:pt x="312847" y="926610"/>
                  </a:lnTo>
                  <a:lnTo>
                    <a:pt x="313222" y="932474"/>
                  </a:lnTo>
                  <a:lnTo>
                    <a:pt x="313603" y="938339"/>
                  </a:lnTo>
                  <a:lnTo>
                    <a:pt x="313994" y="944204"/>
                  </a:lnTo>
                  <a:lnTo>
                    <a:pt x="314399" y="950068"/>
                  </a:lnTo>
                  <a:lnTo>
                    <a:pt x="314821" y="955933"/>
                  </a:lnTo>
                  <a:lnTo>
                    <a:pt x="315264" y="961797"/>
                  </a:lnTo>
                  <a:lnTo>
                    <a:pt x="315729" y="967662"/>
                  </a:lnTo>
                  <a:lnTo>
                    <a:pt x="316213" y="973527"/>
                  </a:lnTo>
                  <a:lnTo>
                    <a:pt x="316716" y="979391"/>
                  </a:lnTo>
                  <a:lnTo>
                    <a:pt x="317236" y="985256"/>
                  </a:lnTo>
                  <a:lnTo>
                    <a:pt x="317771" y="991121"/>
                  </a:lnTo>
                  <a:lnTo>
                    <a:pt x="318317" y="996985"/>
                  </a:lnTo>
                  <a:lnTo>
                    <a:pt x="318872" y="1002850"/>
                  </a:lnTo>
                  <a:lnTo>
                    <a:pt x="319428" y="1008714"/>
                  </a:lnTo>
                  <a:lnTo>
                    <a:pt x="319982" y="1014579"/>
                  </a:lnTo>
                  <a:lnTo>
                    <a:pt x="320528" y="1020444"/>
                  </a:lnTo>
                  <a:lnTo>
                    <a:pt x="321060" y="1026308"/>
                  </a:lnTo>
                  <a:lnTo>
                    <a:pt x="321575" y="1032173"/>
                  </a:lnTo>
                  <a:lnTo>
                    <a:pt x="322067" y="1038038"/>
                  </a:lnTo>
                  <a:lnTo>
                    <a:pt x="322527" y="1043902"/>
                  </a:lnTo>
                  <a:lnTo>
                    <a:pt x="322952" y="1049767"/>
                  </a:lnTo>
                  <a:lnTo>
                    <a:pt x="323339" y="1055631"/>
                  </a:lnTo>
                  <a:lnTo>
                    <a:pt x="323686" y="1061496"/>
                  </a:lnTo>
                  <a:lnTo>
                    <a:pt x="323991" y="1067361"/>
                  </a:lnTo>
                  <a:lnTo>
                    <a:pt x="324252" y="1073225"/>
                  </a:lnTo>
                  <a:lnTo>
                    <a:pt x="324469" y="1079090"/>
                  </a:lnTo>
                  <a:lnTo>
                    <a:pt x="324639" y="1084955"/>
                  </a:lnTo>
                  <a:lnTo>
                    <a:pt x="324764" y="1090819"/>
                  </a:lnTo>
                  <a:lnTo>
                    <a:pt x="324851" y="1096684"/>
                  </a:lnTo>
                  <a:lnTo>
                    <a:pt x="324904" y="1102548"/>
                  </a:lnTo>
                  <a:lnTo>
                    <a:pt x="324928" y="1108413"/>
                  </a:lnTo>
                  <a:lnTo>
                    <a:pt x="324929" y="1114278"/>
                  </a:lnTo>
                  <a:lnTo>
                    <a:pt x="324912" y="1120142"/>
                  </a:lnTo>
                  <a:lnTo>
                    <a:pt x="324883" y="1126007"/>
                  </a:lnTo>
                  <a:lnTo>
                    <a:pt x="324850" y="1131871"/>
                  </a:lnTo>
                  <a:lnTo>
                    <a:pt x="324820" y="1137736"/>
                  </a:lnTo>
                  <a:lnTo>
                    <a:pt x="324798" y="1143601"/>
                  </a:lnTo>
                  <a:lnTo>
                    <a:pt x="324787" y="1149465"/>
                  </a:lnTo>
                  <a:lnTo>
                    <a:pt x="324791" y="1155330"/>
                  </a:lnTo>
                  <a:lnTo>
                    <a:pt x="324811" y="1161195"/>
                  </a:lnTo>
                  <a:lnTo>
                    <a:pt x="324848" y="1167059"/>
                  </a:lnTo>
                  <a:lnTo>
                    <a:pt x="324902" y="1172924"/>
                  </a:lnTo>
                  <a:lnTo>
                    <a:pt x="324966" y="1178788"/>
                  </a:lnTo>
                  <a:lnTo>
                    <a:pt x="325034" y="1184653"/>
                  </a:lnTo>
                  <a:lnTo>
                    <a:pt x="325100" y="1190518"/>
                  </a:lnTo>
                  <a:lnTo>
                    <a:pt x="325156" y="1196382"/>
                  </a:lnTo>
                  <a:lnTo>
                    <a:pt x="325195" y="1202247"/>
                  </a:lnTo>
                  <a:lnTo>
                    <a:pt x="325204" y="1208112"/>
                  </a:lnTo>
                  <a:lnTo>
                    <a:pt x="325168" y="1213976"/>
                  </a:lnTo>
                  <a:lnTo>
                    <a:pt x="325081" y="1219841"/>
                  </a:lnTo>
                  <a:lnTo>
                    <a:pt x="324935" y="1225705"/>
                  </a:lnTo>
                  <a:lnTo>
                    <a:pt x="324721" y="1231570"/>
                  </a:lnTo>
                  <a:lnTo>
                    <a:pt x="324434" y="1237435"/>
                  </a:lnTo>
                  <a:lnTo>
                    <a:pt x="324068" y="1243299"/>
                  </a:lnTo>
                  <a:lnTo>
                    <a:pt x="323618" y="1249164"/>
                  </a:lnTo>
                  <a:lnTo>
                    <a:pt x="323066" y="1255029"/>
                  </a:lnTo>
                  <a:lnTo>
                    <a:pt x="322429" y="1260893"/>
                  </a:lnTo>
                  <a:lnTo>
                    <a:pt x="321709" y="1266758"/>
                  </a:lnTo>
                  <a:lnTo>
                    <a:pt x="320908" y="1272622"/>
                  </a:lnTo>
                  <a:lnTo>
                    <a:pt x="320030" y="1278487"/>
                  </a:lnTo>
                  <a:lnTo>
                    <a:pt x="319082" y="1284352"/>
                  </a:lnTo>
                  <a:lnTo>
                    <a:pt x="318068" y="1290216"/>
                  </a:lnTo>
                  <a:lnTo>
                    <a:pt x="316986" y="1296081"/>
                  </a:lnTo>
                  <a:lnTo>
                    <a:pt x="315855" y="1301946"/>
                  </a:lnTo>
                  <a:lnTo>
                    <a:pt x="314682" y="1307810"/>
                  </a:lnTo>
                  <a:lnTo>
                    <a:pt x="313472" y="1313675"/>
                  </a:lnTo>
                  <a:lnTo>
                    <a:pt x="312230" y="1319539"/>
                  </a:lnTo>
                  <a:lnTo>
                    <a:pt x="310962" y="1325404"/>
                  </a:lnTo>
                  <a:lnTo>
                    <a:pt x="309671" y="1331269"/>
                  </a:lnTo>
                  <a:lnTo>
                    <a:pt x="308357" y="1337133"/>
                  </a:lnTo>
                  <a:lnTo>
                    <a:pt x="307025" y="1342998"/>
                  </a:lnTo>
                  <a:lnTo>
                    <a:pt x="305677" y="1348862"/>
                  </a:lnTo>
                  <a:lnTo>
                    <a:pt x="304312" y="1354727"/>
                  </a:lnTo>
                  <a:lnTo>
                    <a:pt x="302931" y="1360592"/>
                  </a:lnTo>
                  <a:lnTo>
                    <a:pt x="301532" y="1366456"/>
                  </a:lnTo>
                  <a:lnTo>
                    <a:pt x="300114" y="1372321"/>
                  </a:lnTo>
                  <a:lnTo>
                    <a:pt x="298672" y="1378186"/>
                  </a:lnTo>
                  <a:lnTo>
                    <a:pt x="297208" y="1384050"/>
                  </a:lnTo>
                  <a:lnTo>
                    <a:pt x="295720" y="1389915"/>
                  </a:lnTo>
                  <a:lnTo>
                    <a:pt x="294207" y="1395779"/>
                  </a:lnTo>
                  <a:lnTo>
                    <a:pt x="292669" y="1401644"/>
                  </a:lnTo>
                  <a:lnTo>
                    <a:pt x="291105" y="1407509"/>
                  </a:lnTo>
                  <a:lnTo>
                    <a:pt x="289515" y="1413373"/>
                  </a:lnTo>
                  <a:lnTo>
                    <a:pt x="287894" y="1419238"/>
                  </a:lnTo>
                  <a:lnTo>
                    <a:pt x="286247" y="1425103"/>
                  </a:lnTo>
                  <a:lnTo>
                    <a:pt x="284574" y="1430967"/>
                  </a:lnTo>
                  <a:lnTo>
                    <a:pt x="282878" y="1436832"/>
                  </a:lnTo>
                  <a:lnTo>
                    <a:pt x="281159" y="1442696"/>
                  </a:lnTo>
                  <a:lnTo>
                    <a:pt x="279421" y="1448561"/>
                  </a:lnTo>
                  <a:lnTo>
                    <a:pt x="277665" y="1454426"/>
                  </a:lnTo>
                  <a:lnTo>
                    <a:pt x="275893" y="1460290"/>
                  </a:lnTo>
                  <a:lnTo>
                    <a:pt x="274109" y="1466155"/>
                  </a:lnTo>
                  <a:lnTo>
                    <a:pt x="272319" y="1472020"/>
                  </a:lnTo>
                  <a:lnTo>
                    <a:pt x="270525" y="1477884"/>
                  </a:lnTo>
                  <a:lnTo>
                    <a:pt x="268734" y="1483749"/>
                  </a:lnTo>
                  <a:lnTo>
                    <a:pt x="266947" y="1489613"/>
                  </a:lnTo>
                  <a:lnTo>
                    <a:pt x="265171" y="1495478"/>
                  </a:lnTo>
                  <a:lnTo>
                    <a:pt x="263411" y="1501343"/>
                  </a:lnTo>
                  <a:lnTo>
                    <a:pt x="261673" y="1507207"/>
                  </a:lnTo>
                  <a:lnTo>
                    <a:pt x="259960" y="1513072"/>
                  </a:lnTo>
                  <a:lnTo>
                    <a:pt x="258275" y="1518937"/>
                  </a:lnTo>
                  <a:lnTo>
                    <a:pt x="256621" y="1524801"/>
                  </a:lnTo>
                  <a:lnTo>
                    <a:pt x="255001" y="1530666"/>
                  </a:lnTo>
                  <a:lnTo>
                    <a:pt x="253416" y="1536530"/>
                  </a:lnTo>
                  <a:lnTo>
                    <a:pt x="251872" y="1542395"/>
                  </a:lnTo>
                  <a:lnTo>
                    <a:pt x="250371" y="1548260"/>
                  </a:lnTo>
                  <a:lnTo>
                    <a:pt x="248907" y="1554124"/>
                  </a:lnTo>
                  <a:lnTo>
                    <a:pt x="247481" y="1559989"/>
                  </a:lnTo>
                  <a:lnTo>
                    <a:pt x="246090" y="1565853"/>
                  </a:lnTo>
                  <a:lnTo>
                    <a:pt x="244734" y="1571718"/>
                  </a:lnTo>
                  <a:lnTo>
                    <a:pt x="243409" y="1577583"/>
                  </a:lnTo>
                  <a:lnTo>
                    <a:pt x="242116" y="1583447"/>
                  </a:lnTo>
                  <a:lnTo>
                    <a:pt x="240852" y="1589312"/>
                  </a:lnTo>
                  <a:lnTo>
                    <a:pt x="239611" y="1595177"/>
                  </a:lnTo>
                  <a:lnTo>
                    <a:pt x="238391" y="1601041"/>
                  </a:lnTo>
                  <a:lnTo>
                    <a:pt x="237188" y="1606906"/>
                  </a:lnTo>
                  <a:lnTo>
                    <a:pt x="236001" y="1612770"/>
                  </a:lnTo>
                  <a:lnTo>
                    <a:pt x="234827" y="1618635"/>
                  </a:lnTo>
                  <a:lnTo>
                    <a:pt x="233664" y="1624500"/>
                  </a:lnTo>
                  <a:lnTo>
                    <a:pt x="232511" y="1630364"/>
                  </a:lnTo>
                  <a:lnTo>
                    <a:pt x="231366" y="1636229"/>
                  </a:lnTo>
                  <a:lnTo>
                    <a:pt x="230227" y="1642094"/>
                  </a:lnTo>
                  <a:lnTo>
                    <a:pt x="229095" y="1647958"/>
                  </a:lnTo>
                  <a:lnTo>
                    <a:pt x="227967" y="1653823"/>
                  </a:lnTo>
                  <a:lnTo>
                    <a:pt x="226844" y="1659687"/>
                  </a:lnTo>
                  <a:lnTo>
                    <a:pt x="225726" y="1665552"/>
                  </a:lnTo>
                  <a:lnTo>
                    <a:pt x="224613" y="1671417"/>
                  </a:lnTo>
                  <a:lnTo>
                    <a:pt x="223505" y="1677281"/>
                  </a:lnTo>
                  <a:lnTo>
                    <a:pt x="222402" y="1683146"/>
                  </a:lnTo>
                  <a:lnTo>
                    <a:pt x="221303" y="1689011"/>
                  </a:lnTo>
                  <a:lnTo>
                    <a:pt x="220209" y="1694875"/>
                  </a:lnTo>
                  <a:lnTo>
                    <a:pt x="219119" y="1700740"/>
                  </a:lnTo>
                  <a:lnTo>
                    <a:pt x="218034" y="1706604"/>
                  </a:lnTo>
                  <a:lnTo>
                    <a:pt x="216955" y="1712469"/>
                  </a:lnTo>
                  <a:lnTo>
                    <a:pt x="215880" y="1718334"/>
                  </a:lnTo>
                  <a:lnTo>
                    <a:pt x="214810" y="1724198"/>
                  </a:lnTo>
                  <a:lnTo>
                    <a:pt x="213743" y="1730063"/>
                  </a:lnTo>
                  <a:lnTo>
                    <a:pt x="212680" y="1735928"/>
                  </a:lnTo>
                  <a:lnTo>
                    <a:pt x="211622" y="1741792"/>
                  </a:lnTo>
                  <a:lnTo>
                    <a:pt x="210566" y="1747657"/>
                  </a:lnTo>
                  <a:lnTo>
                    <a:pt x="209515" y="1753521"/>
                  </a:lnTo>
                  <a:lnTo>
                    <a:pt x="208466" y="1759386"/>
                  </a:lnTo>
                  <a:lnTo>
                    <a:pt x="207421" y="1765251"/>
                  </a:lnTo>
                  <a:lnTo>
                    <a:pt x="206380" y="1771115"/>
                  </a:lnTo>
                  <a:lnTo>
                    <a:pt x="205341" y="1776980"/>
                  </a:lnTo>
                  <a:lnTo>
                    <a:pt x="204306" y="1782844"/>
                  </a:lnTo>
                  <a:lnTo>
                    <a:pt x="203274" y="1788709"/>
                  </a:lnTo>
                  <a:lnTo>
                    <a:pt x="202247" y="1794574"/>
                  </a:lnTo>
                  <a:lnTo>
                    <a:pt x="201224" y="1800438"/>
                  </a:lnTo>
                  <a:lnTo>
                    <a:pt x="200206" y="1806303"/>
                  </a:lnTo>
                  <a:lnTo>
                    <a:pt x="199193" y="1812168"/>
                  </a:lnTo>
                  <a:lnTo>
                    <a:pt x="198186" y="1818032"/>
                  </a:lnTo>
                  <a:lnTo>
                    <a:pt x="197185" y="1823897"/>
                  </a:lnTo>
                  <a:lnTo>
                    <a:pt x="196191" y="1829761"/>
                  </a:lnTo>
                  <a:lnTo>
                    <a:pt x="195206" y="1835626"/>
                  </a:lnTo>
                  <a:lnTo>
                    <a:pt x="194230" y="1841491"/>
                  </a:lnTo>
                  <a:lnTo>
                    <a:pt x="193264" y="1847355"/>
                  </a:lnTo>
                  <a:lnTo>
                    <a:pt x="192308" y="1853220"/>
                  </a:lnTo>
                  <a:lnTo>
                    <a:pt x="191363" y="1859085"/>
                  </a:lnTo>
                  <a:lnTo>
                    <a:pt x="190432" y="1864949"/>
                  </a:lnTo>
                  <a:lnTo>
                    <a:pt x="189514" y="1870814"/>
                  </a:lnTo>
                  <a:lnTo>
                    <a:pt x="188614" y="1876678"/>
                  </a:lnTo>
                  <a:lnTo>
                    <a:pt x="187731" y="1882543"/>
                  </a:lnTo>
                  <a:lnTo>
                    <a:pt x="186867" y="1888408"/>
                  </a:lnTo>
                  <a:lnTo>
                    <a:pt x="186023" y="1894272"/>
                  </a:lnTo>
                  <a:lnTo>
                    <a:pt x="185200" y="1900137"/>
                  </a:lnTo>
                  <a:lnTo>
                    <a:pt x="184399" y="1906002"/>
                  </a:lnTo>
                  <a:lnTo>
                    <a:pt x="183623" y="1911866"/>
                  </a:lnTo>
                  <a:lnTo>
                    <a:pt x="182875" y="1917731"/>
                  </a:lnTo>
                  <a:lnTo>
                    <a:pt x="182158" y="1923595"/>
                  </a:lnTo>
                  <a:lnTo>
                    <a:pt x="181469" y="1929460"/>
                  </a:lnTo>
                  <a:lnTo>
                    <a:pt x="180810" y="1935325"/>
                  </a:lnTo>
                  <a:lnTo>
                    <a:pt x="180182" y="1941189"/>
                  </a:lnTo>
                  <a:lnTo>
                    <a:pt x="179586" y="1947054"/>
                  </a:lnTo>
                  <a:lnTo>
                    <a:pt x="179022" y="1952919"/>
                  </a:lnTo>
                  <a:lnTo>
                    <a:pt x="178492" y="1958783"/>
                  </a:lnTo>
                  <a:lnTo>
                    <a:pt x="177999" y="1964648"/>
                  </a:lnTo>
                  <a:lnTo>
                    <a:pt x="177537" y="1970512"/>
                  </a:lnTo>
                  <a:lnTo>
                    <a:pt x="177105" y="1976377"/>
                  </a:lnTo>
                  <a:lnTo>
                    <a:pt x="176704" y="1982242"/>
                  </a:lnTo>
                  <a:lnTo>
                    <a:pt x="176331" y="1988106"/>
                  </a:lnTo>
                  <a:lnTo>
                    <a:pt x="175985" y="1993971"/>
                  </a:lnTo>
                  <a:lnTo>
                    <a:pt x="175665" y="1999835"/>
                  </a:lnTo>
                  <a:lnTo>
                    <a:pt x="175372" y="2005700"/>
                  </a:lnTo>
                  <a:lnTo>
                    <a:pt x="175099" y="2011565"/>
                  </a:lnTo>
                  <a:lnTo>
                    <a:pt x="174844" y="2017429"/>
                  </a:lnTo>
                  <a:lnTo>
                    <a:pt x="174606" y="2023294"/>
                  </a:lnTo>
                  <a:lnTo>
                    <a:pt x="174383" y="2029159"/>
                  </a:lnTo>
                  <a:lnTo>
                    <a:pt x="174173" y="2035023"/>
                  </a:lnTo>
                  <a:lnTo>
                    <a:pt x="173975" y="2040888"/>
                  </a:lnTo>
                  <a:lnTo>
                    <a:pt x="173787" y="2046752"/>
                  </a:lnTo>
                  <a:lnTo>
                    <a:pt x="173607" y="2052617"/>
                  </a:lnTo>
                  <a:lnTo>
                    <a:pt x="173434" y="2058482"/>
                  </a:lnTo>
                  <a:lnTo>
                    <a:pt x="173267" y="2064346"/>
                  </a:lnTo>
                  <a:lnTo>
                    <a:pt x="173104" y="2070211"/>
                  </a:lnTo>
                  <a:lnTo>
                    <a:pt x="172946" y="2076076"/>
                  </a:lnTo>
                  <a:lnTo>
                    <a:pt x="172791" y="2081940"/>
                  </a:lnTo>
                  <a:lnTo>
                    <a:pt x="172641" y="2087805"/>
                  </a:lnTo>
                  <a:lnTo>
                    <a:pt x="172493" y="2093669"/>
                  </a:lnTo>
                  <a:lnTo>
                    <a:pt x="172348" y="2099534"/>
                  </a:lnTo>
                  <a:lnTo>
                    <a:pt x="172205" y="2105399"/>
                  </a:lnTo>
                  <a:lnTo>
                    <a:pt x="172065" y="2111263"/>
                  </a:lnTo>
                  <a:lnTo>
                    <a:pt x="171926" y="2117128"/>
                  </a:lnTo>
                  <a:lnTo>
                    <a:pt x="171790" y="2122993"/>
                  </a:lnTo>
                  <a:lnTo>
                    <a:pt x="171656" y="2128857"/>
                  </a:lnTo>
                  <a:lnTo>
                    <a:pt x="171523" y="2134722"/>
                  </a:lnTo>
                  <a:lnTo>
                    <a:pt x="171391" y="2140586"/>
                  </a:lnTo>
                  <a:lnTo>
                    <a:pt x="171260" y="2146451"/>
                  </a:lnTo>
                  <a:lnTo>
                    <a:pt x="171129" y="2152316"/>
                  </a:lnTo>
                  <a:lnTo>
                    <a:pt x="170998" y="2158180"/>
                  </a:lnTo>
                  <a:lnTo>
                    <a:pt x="170866" y="2164045"/>
                  </a:lnTo>
                  <a:lnTo>
                    <a:pt x="170732" y="2169910"/>
                  </a:lnTo>
                  <a:lnTo>
                    <a:pt x="170595" y="2175774"/>
                  </a:lnTo>
                  <a:lnTo>
                    <a:pt x="170455" y="2181639"/>
                  </a:lnTo>
                  <a:lnTo>
                    <a:pt x="170311" y="2187503"/>
                  </a:lnTo>
                  <a:lnTo>
                    <a:pt x="170161" y="2193368"/>
                  </a:lnTo>
                  <a:lnTo>
                    <a:pt x="170007" y="2199233"/>
                  </a:lnTo>
                  <a:lnTo>
                    <a:pt x="169845" y="2205097"/>
                  </a:lnTo>
                  <a:lnTo>
                    <a:pt x="169676" y="2210962"/>
                  </a:lnTo>
                  <a:lnTo>
                    <a:pt x="169499" y="2216826"/>
                  </a:lnTo>
                  <a:lnTo>
                    <a:pt x="169315" y="2222691"/>
                  </a:lnTo>
                  <a:lnTo>
                    <a:pt x="169123" y="2228556"/>
                  </a:lnTo>
                  <a:lnTo>
                    <a:pt x="168924" y="2234420"/>
                  </a:lnTo>
                  <a:lnTo>
                    <a:pt x="168719" y="2240285"/>
                  </a:lnTo>
                  <a:lnTo>
                    <a:pt x="168506" y="2246150"/>
                  </a:lnTo>
                  <a:lnTo>
                    <a:pt x="168288" y="2252014"/>
                  </a:lnTo>
                  <a:lnTo>
                    <a:pt x="168065" y="2257879"/>
                  </a:lnTo>
                  <a:lnTo>
                    <a:pt x="167840" y="2263743"/>
                  </a:lnTo>
                  <a:lnTo>
                    <a:pt x="167613" y="2269608"/>
                  </a:lnTo>
                  <a:lnTo>
                    <a:pt x="167386" y="2275473"/>
                  </a:lnTo>
                  <a:lnTo>
                    <a:pt x="167161" y="2281337"/>
                  </a:lnTo>
                  <a:lnTo>
                    <a:pt x="166938" y="2287202"/>
                  </a:lnTo>
                  <a:lnTo>
                    <a:pt x="166721" y="2293067"/>
                  </a:lnTo>
                  <a:lnTo>
                    <a:pt x="166511" y="2298931"/>
                  </a:lnTo>
                  <a:lnTo>
                    <a:pt x="166309" y="2304796"/>
                  </a:lnTo>
                  <a:lnTo>
                    <a:pt x="166117" y="2310660"/>
                  </a:lnTo>
                  <a:lnTo>
                    <a:pt x="165935" y="2316525"/>
                  </a:lnTo>
                  <a:lnTo>
                    <a:pt x="165766" y="2322390"/>
                  </a:lnTo>
                  <a:lnTo>
                    <a:pt x="165609" y="2328254"/>
                  </a:lnTo>
                  <a:lnTo>
                    <a:pt x="165468" y="2334119"/>
                  </a:lnTo>
                  <a:lnTo>
                    <a:pt x="165343" y="2339984"/>
                  </a:lnTo>
                  <a:lnTo>
                    <a:pt x="165233" y="2345848"/>
                  </a:lnTo>
                  <a:lnTo>
                    <a:pt x="165138" y="2351713"/>
                  </a:lnTo>
                  <a:lnTo>
                    <a:pt x="165059" y="2357577"/>
                  </a:lnTo>
                  <a:lnTo>
                    <a:pt x="164995" y="2363442"/>
                  </a:lnTo>
                  <a:lnTo>
                    <a:pt x="164946" y="2369307"/>
                  </a:lnTo>
                  <a:lnTo>
                    <a:pt x="164913" y="2375171"/>
                  </a:lnTo>
                  <a:lnTo>
                    <a:pt x="164894" y="2381036"/>
                  </a:lnTo>
                  <a:lnTo>
                    <a:pt x="164888" y="2386901"/>
                  </a:lnTo>
                  <a:lnTo>
                    <a:pt x="164894" y="2392765"/>
                  </a:lnTo>
                  <a:lnTo>
                    <a:pt x="164909" y="2398630"/>
                  </a:lnTo>
                  <a:lnTo>
                    <a:pt x="164934" y="2404494"/>
                  </a:lnTo>
                  <a:lnTo>
                    <a:pt x="164966" y="2410359"/>
                  </a:lnTo>
                  <a:lnTo>
                    <a:pt x="165004" y="2416224"/>
                  </a:lnTo>
                  <a:lnTo>
                    <a:pt x="165047" y="2422088"/>
                  </a:lnTo>
                  <a:lnTo>
                    <a:pt x="165093" y="2427953"/>
                  </a:lnTo>
                  <a:lnTo>
                    <a:pt x="165140" y="2433817"/>
                  </a:lnTo>
                  <a:lnTo>
                    <a:pt x="165186" y="2439682"/>
                  </a:lnTo>
                  <a:lnTo>
                    <a:pt x="165231" y="2445547"/>
                  </a:lnTo>
                  <a:lnTo>
                    <a:pt x="165273" y="2451411"/>
                  </a:lnTo>
                  <a:lnTo>
                    <a:pt x="165311" y="2457276"/>
                  </a:lnTo>
                  <a:lnTo>
                    <a:pt x="165343" y="2463141"/>
                  </a:lnTo>
                  <a:lnTo>
                    <a:pt x="165370" y="2469005"/>
                  </a:lnTo>
                  <a:lnTo>
                    <a:pt x="165391" y="2474870"/>
                  </a:lnTo>
                  <a:lnTo>
                    <a:pt x="165405" y="2480734"/>
                  </a:lnTo>
                  <a:lnTo>
                    <a:pt x="165414" y="2486599"/>
                  </a:lnTo>
                  <a:lnTo>
                    <a:pt x="165416" y="2492464"/>
                  </a:lnTo>
                  <a:lnTo>
                    <a:pt x="165412" y="2498328"/>
                  </a:lnTo>
                  <a:lnTo>
                    <a:pt x="165401" y="2504193"/>
                  </a:lnTo>
                  <a:lnTo>
                    <a:pt x="165385" y="2510058"/>
                  </a:lnTo>
                  <a:lnTo>
                    <a:pt x="165364" y="2515922"/>
                  </a:lnTo>
                  <a:lnTo>
                    <a:pt x="165338" y="2521787"/>
                  </a:lnTo>
                  <a:lnTo>
                    <a:pt x="165309" y="2527651"/>
                  </a:lnTo>
                  <a:lnTo>
                    <a:pt x="165276" y="2533516"/>
                  </a:lnTo>
                  <a:lnTo>
                    <a:pt x="165240" y="2539381"/>
                  </a:lnTo>
                  <a:lnTo>
                    <a:pt x="165200" y="2545245"/>
                  </a:lnTo>
                  <a:lnTo>
                    <a:pt x="165158" y="2551110"/>
                  </a:lnTo>
                  <a:lnTo>
                    <a:pt x="165114" y="2556975"/>
                  </a:lnTo>
                  <a:lnTo>
                    <a:pt x="165068" y="2562839"/>
                  </a:lnTo>
                  <a:lnTo>
                    <a:pt x="165021" y="2568704"/>
                  </a:lnTo>
                  <a:lnTo>
                    <a:pt x="164971" y="2574568"/>
                  </a:lnTo>
                  <a:lnTo>
                    <a:pt x="164921" y="2580433"/>
                  </a:lnTo>
                  <a:lnTo>
                    <a:pt x="164869" y="2586298"/>
                  </a:lnTo>
                  <a:lnTo>
                    <a:pt x="164816" y="2592162"/>
                  </a:lnTo>
                  <a:lnTo>
                    <a:pt x="164763" y="2598027"/>
                  </a:lnTo>
                  <a:lnTo>
                    <a:pt x="164710" y="2603892"/>
                  </a:lnTo>
                  <a:lnTo>
                    <a:pt x="164657" y="2609756"/>
                  </a:lnTo>
                  <a:lnTo>
                    <a:pt x="164605" y="2615621"/>
                  </a:lnTo>
                  <a:lnTo>
                    <a:pt x="164554" y="2621485"/>
                  </a:lnTo>
                  <a:lnTo>
                    <a:pt x="164506" y="2627350"/>
                  </a:lnTo>
                  <a:lnTo>
                    <a:pt x="164460" y="2633215"/>
                  </a:lnTo>
                  <a:lnTo>
                    <a:pt x="164417" y="2639079"/>
                  </a:lnTo>
                  <a:lnTo>
                    <a:pt x="164377" y="2644944"/>
                  </a:lnTo>
                  <a:lnTo>
                    <a:pt x="164341" y="2650808"/>
                  </a:lnTo>
                  <a:lnTo>
                    <a:pt x="164310" y="2656673"/>
                  </a:lnTo>
                  <a:lnTo>
                    <a:pt x="164282" y="2662538"/>
                  </a:lnTo>
                  <a:lnTo>
                    <a:pt x="164261" y="2668402"/>
                  </a:lnTo>
                  <a:lnTo>
                    <a:pt x="164244" y="2674267"/>
                  </a:lnTo>
                  <a:lnTo>
                    <a:pt x="164232" y="2680132"/>
                  </a:lnTo>
                  <a:lnTo>
                    <a:pt x="164224" y="2685996"/>
                  </a:lnTo>
                  <a:lnTo>
                    <a:pt x="164222" y="2691861"/>
                  </a:lnTo>
                  <a:lnTo>
                    <a:pt x="164223" y="2697725"/>
                  </a:lnTo>
                  <a:lnTo>
                    <a:pt x="164229" y="2703590"/>
                  </a:lnTo>
                  <a:lnTo>
                    <a:pt x="164239" y="2709455"/>
                  </a:lnTo>
                  <a:lnTo>
                    <a:pt x="164253" y="2715319"/>
                  </a:lnTo>
                  <a:lnTo>
                    <a:pt x="164270" y="2721184"/>
                  </a:lnTo>
                  <a:lnTo>
                    <a:pt x="164289" y="2727049"/>
                  </a:lnTo>
                  <a:lnTo>
                    <a:pt x="164310" y="2732913"/>
                  </a:lnTo>
                  <a:lnTo>
                    <a:pt x="164332" y="2738778"/>
                  </a:lnTo>
                  <a:lnTo>
                    <a:pt x="164356" y="2744642"/>
                  </a:lnTo>
                  <a:lnTo>
                    <a:pt x="164381" y="2750507"/>
                  </a:lnTo>
                  <a:lnTo>
                    <a:pt x="164406" y="2756372"/>
                  </a:lnTo>
                  <a:lnTo>
                    <a:pt x="164430" y="2762236"/>
                  </a:lnTo>
                  <a:lnTo>
                    <a:pt x="164453" y="2768101"/>
                  </a:lnTo>
                  <a:lnTo>
                    <a:pt x="164474" y="2773966"/>
                  </a:lnTo>
                  <a:lnTo>
                    <a:pt x="164493" y="2779830"/>
                  </a:lnTo>
                  <a:lnTo>
                    <a:pt x="164509" y="2785695"/>
                  </a:lnTo>
                  <a:lnTo>
                    <a:pt x="164522" y="2791559"/>
                  </a:lnTo>
                  <a:lnTo>
                    <a:pt x="164530" y="2797424"/>
                  </a:lnTo>
                  <a:lnTo>
                    <a:pt x="164534" y="2803289"/>
                  </a:lnTo>
                  <a:lnTo>
                    <a:pt x="164533" y="2809153"/>
                  </a:lnTo>
                  <a:lnTo>
                    <a:pt x="164527" y="2815018"/>
                  </a:lnTo>
                  <a:lnTo>
                    <a:pt x="164515" y="2820883"/>
                  </a:lnTo>
                  <a:lnTo>
                    <a:pt x="164497" y="2826747"/>
                  </a:lnTo>
                  <a:lnTo>
                    <a:pt x="164473" y="2832612"/>
                  </a:lnTo>
                  <a:lnTo>
                    <a:pt x="164443" y="2838476"/>
                  </a:lnTo>
                  <a:lnTo>
                    <a:pt x="164408" y="2844341"/>
                  </a:lnTo>
                  <a:lnTo>
                    <a:pt x="164367" y="2850206"/>
                  </a:lnTo>
                  <a:lnTo>
                    <a:pt x="164322" y="2856070"/>
                  </a:lnTo>
                  <a:lnTo>
                    <a:pt x="164272" y="2861935"/>
                  </a:lnTo>
                  <a:lnTo>
                    <a:pt x="164219" y="2867799"/>
                  </a:lnTo>
                  <a:lnTo>
                    <a:pt x="164163" y="2873664"/>
                  </a:lnTo>
                  <a:lnTo>
                    <a:pt x="164104" y="2879529"/>
                  </a:lnTo>
                  <a:lnTo>
                    <a:pt x="164044" y="2885393"/>
                  </a:lnTo>
                  <a:lnTo>
                    <a:pt x="163983" y="2891258"/>
                  </a:lnTo>
                  <a:lnTo>
                    <a:pt x="163922" y="2897123"/>
                  </a:lnTo>
                  <a:lnTo>
                    <a:pt x="163861" y="2902987"/>
                  </a:lnTo>
                  <a:lnTo>
                    <a:pt x="163801" y="2908852"/>
                  </a:lnTo>
                  <a:lnTo>
                    <a:pt x="163743" y="2914716"/>
                  </a:lnTo>
                  <a:lnTo>
                    <a:pt x="163687" y="2920581"/>
                  </a:lnTo>
                  <a:lnTo>
                    <a:pt x="163632" y="2926446"/>
                  </a:lnTo>
                  <a:lnTo>
                    <a:pt x="163580" y="2932310"/>
                  </a:lnTo>
                  <a:lnTo>
                    <a:pt x="163530" y="2938175"/>
                  </a:lnTo>
                  <a:lnTo>
                    <a:pt x="163482" y="2944040"/>
                  </a:lnTo>
                  <a:lnTo>
                    <a:pt x="163436" y="2949904"/>
                  </a:lnTo>
                  <a:lnTo>
                    <a:pt x="163391" y="2955769"/>
                  </a:lnTo>
                  <a:lnTo>
                    <a:pt x="163349" y="2961633"/>
                  </a:lnTo>
                  <a:lnTo>
                    <a:pt x="163307" y="2967498"/>
                  </a:lnTo>
                  <a:lnTo>
                    <a:pt x="163267" y="2973363"/>
                  </a:lnTo>
                  <a:lnTo>
                    <a:pt x="163228" y="2979227"/>
                  </a:lnTo>
                  <a:lnTo>
                    <a:pt x="163189" y="2985092"/>
                  </a:lnTo>
                  <a:lnTo>
                    <a:pt x="163151" y="2990957"/>
                  </a:lnTo>
                  <a:lnTo>
                    <a:pt x="163114" y="2996821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1" name="pg29">
              <a:extLst>
                <a:ext uri="{FF2B5EF4-FFF2-40B4-BE49-F238E27FC236}">
                  <a16:creationId xmlns:a16="http://schemas.microsoft.com/office/drawing/2014/main" id="{1E39D311-9455-A91E-F82A-99BAC34B3CA6}"/>
                </a:ext>
              </a:extLst>
            </p:cNvPr>
            <p:cNvSpPr/>
            <p:nvPr/>
          </p:nvSpPr>
          <p:spPr>
            <a:xfrm>
              <a:off x="3738120" y="3727998"/>
              <a:ext cx="326842" cy="3040833"/>
            </a:xfrm>
            <a:custGeom>
              <a:avLst/>
              <a:gdLst/>
              <a:ahLst/>
              <a:cxnLst/>
              <a:rect l="0" t="0" r="0" b="0"/>
              <a:pathLst>
                <a:path w="326842" h="3040833">
                  <a:moveTo>
                    <a:pt x="162709" y="3040833"/>
                  </a:moveTo>
                  <a:lnTo>
                    <a:pt x="162648" y="3034882"/>
                  </a:lnTo>
                  <a:lnTo>
                    <a:pt x="162588" y="3028931"/>
                  </a:lnTo>
                  <a:lnTo>
                    <a:pt x="162529" y="3022981"/>
                  </a:lnTo>
                  <a:lnTo>
                    <a:pt x="162472" y="3017030"/>
                  </a:lnTo>
                  <a:lnTo>
                    <a:pt x="162418" y="3011079"/>
                  </a:lnTo>
                  <a:lnTo>
                    <a:pt x="162367" y="3005128"/>
                  </a:lnTo>
                  <a:lnTo>
                    <a:pt x="162319" y="2999178"/>
                  </a:lnTo>
                  <a:lnTo>
                    <a:pt x="162276" y="2993227"/>
                  </a:lnTo>
                  <a:lnTo>
                    <a:pt x="162237" y="2987276"/>
                  </a:lnTo>
                  <a:lnTo>
                    <a:pt x="162202" y="2981325"/>
                  </a:lnTo>
                  <a:lnTo>
                    <a:pt x="162171" y="2975375"/>
                  </a:lnTo>
                  <a:lnTo>
                    <a:pt x="162144" y="2969424"/>
                  </a:lnTo>
                  <a:lnTo>
                    <a:pt x="162121" y="2963473"/>
                  </a:lnTo>
                  <a:lnTo>
                    <a:pt x="162101" y="2957522"/>
                  </a:lnTo>
                  <a:lnTo>
                    <a:pt x="162083" y="2951572"/>
                  </a:lnTo>
                  <a:lnTo>
                    <a:pt x="162066" y="2945621"/>
                  </a:lnTo>
                  <a:lnTo>
                    <a:pt x="162050" y="2939670"/>
                  </a:lnTo>
                  <a:lnTo>
                    <a:pt x="162034" y="2933719"/>
                  </a:lnTo>
                  <a:lnTo>
                    <a:pt x="162017" y="2927769"/>
                  </a:lnTo>
                  <a:lnTo>
                    <a:pt x="161997" y="2921818"/>
                  </a:lnTo>
                  <a:lnTo>
                    <a:pt x="161975" y="2915867"/>
                  </a:lnTo>
                  <a:lnTo>
                    <a:pt x="161950" y="2909916"/>
                  </a:lnTo>
                  <a:lnTo>
                    <a:pt x="161921" y="2903966"/>
                  </a:lnTo>
                  <a:lnTo>
                    <a:pt x="161887" y="2898015"/>
                  </a:lnTo>
                  <a:lnTo>
                    <a:pt x="161850" y="2892064"/>
                  </a:lnTo>
                  <a:lnTo>
                    <a:pt x="161808" y="2886113"/>
                  </a:lnTo>
                  <a:lnTo>
                    <a:pt x="161763" y="2880163"/>
                  </a:lnTo>
                  <a:lnTo>
                    <a:pt x="161714" y="2874212"/>
                  </a:lnTo>
                  <a:lnTo>
                    <a:pt x="161664" y="2868261"/>
                  </a:lnTo>
                  <a:lnTo>
                    <a:pt x="161611" y="2862310"/>
                  </a:lnTo>
                  <a:lnTo>
                    <a:pt x="161558" y="2856360"/>
                  </a:lnTo>
                  <a:lnTo>
                    <a:pt x="161505" y="2850409"/>
                  </a:lnTo>
                  <a:lnTo>
                    <a:pt x="161453" y="2844458"/>
                  </a:lnTo>
                  <a:lnTo>
                    <a:pt x="161403" y="2838507"/>
                  </a:lnTo>
                  <a:lnTo>
                    <a:pt x="161357" y="2832557"/>
                  </a:lnTo>
                  <a:lnTo>
                    <a:pt x="161315" y="2826606"/>
                  </a:lnTo>
                  <a:lnTo>
                    <a:pt x="161277" y="2820655"/>
                  </a:lnTo>
                  <a:lnTo>
                    <a:pt x="161244" y="2814704"/>
                  </a:lnTo>
                  <a:lnTo>
                    <a:pt x="161217" y="2808754"/>
                  </a:lnTo>
                  <a:lnTo>
                    <a:pt x="161196" y="2802803"/>
                  </a:lnTo>
                  <a:lnTo>
                    <a:pt x="161181" y="2796852"/>
                  </a:lnTo>
                  <a:lnTo>
                    <a:pt x="161172" y="2790901"/>
                  </a:lnTo>
                  <a:lnTo>
                    <a:pt x="161168" y="2784951"/>
                  </a:lnTo>
                  <a:lnTo>
                    <a:pt x="161169" y="2779000"/>
                  </a:lnTo>
                  <a:lnTo>
                    <a:pt x="161174" y="2773049"/>
                  </a:lnTo>
                  <a:lnTo>
                    <a:pt x="161183" y="2767098"/>
                  </a:lnTo>
                  <a:lnTo>
                    <a:pt x="161194" y="2761148"/>
                  </a:lnTo>
                  <a:lnTo>
                    <a:pt x="161209" y="2755197"/>
                  </a:lnTo>
                  <a:lnTo>
                    <a:pt x="161225" y="2749246"/>
                  </a:lnTo>
                  <a:lnTo>
                    <a:pt x="161240" y="2743295"/>
                  </a:lnTo>
                  <a:lnTo>
                    <a:pt x="161256" y="2737345"/>
                  </a:lnTo>
                  <a:lnTo>
                    <a:pt x="161270" y="2731394"/>
                  </a:lnTo>
                  <a:lnTo>
                    <a:pt x="161281" y="2725443"/>
                  </a:lnTo>
                  <a:lnTo>
                    <a:pt x="161290" y="2719492"/>
                  </a:lnTo>
                  <a:lnTo>
                    <a:pt x="161294" y="2713542"/>
                  </a:lnTo>
                  <a:lnTo>
                    <a:pt x="161293" y="2707591"/>
                  </a:lnTo>
                  <a:lnTo>
                    <a:pt x="161287" y="2701640"/>
                  </a:lnTo>
                  <a:lnTo>
                    <a:pt x="161274" y="2695689"/>
                  </a:lnTo>
                  <a:lnTo>
                    <a:pt x="161255" y="2689739"/>
                  </a:lnTo>
                  <a:lnTo>
                    <a:pt x="161230" y="2683788"/>
                  </a:lnTo>
                  <a:lnTo>
                    <a:pt x="161199" y="2677837"/>
                  </a:lnTo>
                  <a:lnTo>
                    <a:pt x="161162" y="2671886"/>
                  </a:lnTo>
                  <a:lnTo>
                    <a:pt x="161120" y="2665936"/>
                  </a:lnTo>
                  <a:lnTo>
                    <a:pt x="161072" y="2659985"/>
                  </a:lnTo>
                  <a:lnTo>
                    <a:pt x="161020" y="2654034"/>
                  </a:lnTo>
                  <a:lnTo>
                    <a:pt x="160967" y="2648083"/>
                  </a:lnTo>
                  <a:lnTo>
                    <a:pt x="160911" y="2642133"/>
                  </a:lnTo>
                  <a:lnTo>
                    <a:pt x="160856" y="2636182"/>
                  </a:lnTo>
                  <a:lnTo>
                    <a:pt x="160801" y="2630231"/>
                  </a:lnTo>
                  <a:lnTo>
                    <a:pt x="160748" y="2624280"/>
                  </a:lnTo>
                  <a:lnTo>
                    <a:pt x="160698" y="2618330"/>
                  </a:lnTo>
                  <a:lnTo>
                    <a:pt x="160651" y="2612379"/>
                  </a:lnTo>
                  <a:lnTo>
                    <a:pt x="160608" y="2606428"/>
                  </a:lnTo>
                  <a:lnTo>
                    <a:pt x="160569" y="2600477"/>
                  </a:lnTo>
                  <a:lnTo>
                    <a:pt x="160534" y="2594527"/>
                  </a:lnTo>
                  <a:lnTo>
                    <a:pt x="160501" y="2588576"/>
                  </a:lnTo>
                  <a:lnTo>
                    <a:pt x="160471" y="2582625"/>
                  </a:lnTo>
                  <a:lnTo>
                    <a:pt x="160443" y="2576674"/>
                  </a:lnTo>
                  <a:lnTo>
                    <a:pt x="160417" y="2570724"/>
                  </a:lnTo>
                  <a:lnTo>
                    <a:pt x="160390" y="2564773"/>
                  </a:lnTo>
                  <a:lnTo>
                    <a:pt x="160363" y="2558822"/>
                  </a:lnTo>
                  <a:lnTo>
                    <a:pt x="160334" y="2552871"/>
                  </a:lnTo>
                  <a:lnTo>
                    <a:pt x="160303" y="2546921"/>
                  </a:lnTo>
                  <a:lnTo>
                    <a:pt x="160269" y="2540970"/>
                  </a:lnTo>
                  <a:lnTo>
                    <a:pt x="160231" y="2535019"/>
                  </a:lnTo>
                  <a:lnTo>
                    <a:pt x="160190" y="2529068"/>
                  </a:lnTo>
                  <a:lnTo>
                    <a:pt x="160143" y="2523118"/>
                  </a:lnTo>
                  <a:lnTo>
                    <a:pt x="160092" y="2517167"/>
                  </a:lnTo>
                  <a:lnTo>
                    <a:pt x="160034" y="2511216"/>
                  </a:lnTo>
                  <a:lnTo>
                    <a:pt x="159970" y="2505265"/>
                  </a:lnTo>
                  <a:lnTo>
                    <a:pt x="159900" y="2499315"/>
                  </a:lnTo>
                  <a:lnTo>
                    <a:pt x="159823" y="2493364"/>
                  </a:lnTo>
                  <a:lnTo>
                    <a:pt x="159737" y="2487413"/>
                  </a:lnTo>
                  <a:lnTo>
                    <a:pt x="159644" y="2481462"/>
                  </a:lnTo>
                  <a:lnTo>
                    <a:pt x="159541" y="2475512"/>
                  </a:lnTo>
                  <a:lnTo>
                    <a:pt x="159428" y="2469561"/>
                  </a:lnTo>
                  <a:lnTo>
                    <a:pt x="159304" y="2463610"/>
                  </a:lnTo>
                  <a:lnTo>
                    <a:pt x="159170" y="2457659"/>
                  </a:lnTo>
                  <a:lnTo>
                    <a:pt x="159025" y="2451709"/>
                  </a:lnTo>
                  <a:lnTo>
                    <a:pt x="158869" y="2445758"/>
                  </a:lnTo>
                  <a:lnTo>
                    <a:pt x="158703" y="2439807"/>
                  </a:lnTo>
                  <a:lnTo>
                    <a:pt x="158527" y="2433856"/>
                  </a:lnTo>
                  <a:lnTo>
                    <a:pt x="158340" y="2427906"/>
                  </a:lnTo>
                  <a:lnTo>
                    <a:pt x="158143" y="2421955"/>
                  </a:lnTo>
                  <a:lnTo>
                    <a:pt x="157938" y="2416004"/>
                  </a:lnTo>
                  <a:lnTo>
                    <a:pt x="157725" y="2410053"/>
                  </a:lnTo>
                  <a:lnTo>
                    <a:pt x="157506" y="2404103"/>
                  </a:lnTo>
                  <a:lnTo>
                    <a:pt x="157281" y="2398152"/>
                  </a:lnTo>
                  <a:lnTo>
                    <a:pt x="157051" y="2392201"/>
                  </a:lnTo>
                  <a:lnTo>
                    <a:pt x="156818" y="2386250"/>
                  </a:lnTo>
                  <a:lnTo>
                    <a:pt x="156582" y="2380300"/>
                  </a:lnTo>
                  <a:lnTo>
                    <a:pt x="156344" y="2374349"/>
                  </a:lnTo>
                  <a:lnTo>
                    <a:pt x="156104" y="2368398"/>
                  </a:lnTo>
                  <a:lnTo>
                    <a:pt x="155863" y="2362447"/>
                  </a:lnTo>
                  <a:lnTo>
                    <a:pt x="155621" y="2356497"/>
                  </a:lnTo>
                  <a:lnTo>
                    <a:pt x="155378" y="2350546"/>
                  </a:lnTo>
                  <a:lnTo>
                    <a:pt x="155133" y="2344595"/>
                  </a:lnTo>
                  <a:lnTo>
                    <a:pt x="154885" y="2338644"/>
                  </a:lnTo>
                  <a:lnTo>
                    <a:pt x="154635" y="2332694"/>
                  </a:lnTo>
                  <a:lnTo>
                    <a:pt x="154380" y="2326743"/>
                  </a:lnTo>
                  <a:lnTo>
                    <a:pt x="154119" y="2320792"/>
                  </a:lnTo>
                  <a:lnTo>
                    <a:pt x="153852" y="2314841"/>
                  </a:lnTo>
                  <a:lnTo>
                    <a:pt x="153578" y="2308891"/>
                  </a:lnTo>
                  <a:lnTo>
                    <a:pt x="153295" y="2302940"/>
                  </a:lnTo>
                  <a:lnTo>
                    <a:pt x="153002" y="2296989"/>
                  </a:lnTo>
                  <a:lnTo>
                    <a:pt x="152700" y="2291038"/>
                  </a:lnTo>
                  <a:lnTo>
                    <a:pt x="152389" y="2285088"/>
                  </a:lnTo>
                  <a:lnTo>
                    <a:pt x="152066" y="2279137"/>
                  </a:lnTo>
                  <a:lnTo>
                    <a:pt x="151733" y="2273186"/>
                  </a:lnTo>
                  <a:lnTo>
                    <a:pt x="151393" y="2267235"/>
                  </a:lnTo>
                  <a:lnTo>
                    <a:pt x="151045" y="2261285"/>
                  </a:lnTo>
                  <a:lnTo>
                    <a:pt x="150692" y="2255334"/>
                  </a:lnTo>
                  <a:lnTo>
                    <a:pt x="150336" y="2249383"/>
                  </a:lnTo>
                  <a:lnTo>
                    <a:pt x="149978" y="2243432"/>
                  </a:lnTo>
                  <a:lnTo>
                    <a:pt x="149620" y="2237482"/>
                  </a:lnTo>
                  <a:lnTo>
                    <a:pt x="149265" y="2231531"/>
                  </a:lnTo>
                  <a:lnTo>
                    <a:pt x="148916" y="2225580"/>
                  </a:lnTo>
                  <a:lnTo>
                    <a:pt x="148573" y="2219629"/>
                  </a:lnTo>
                  <a:lnTo>
                    <a:pt x="148239" y="2213679"/>
                  </a:lnTo>
                  <a:lnTo>
                    <a:pt x="147914" y="2207728"/>
                  </a:lnTo>
                  <a:lnTo>
                    <a:pt x="147599" y="2201777"/>
                  </a:lnTo>
                  <a:lnTo>
                    <a:pt x="147294" y="2195826"/>
                  </a:lnTo>
                  <a:lnTo>
                    <a:pt x="146999" y="2189876"/>
                  </a:lnTo>
                  <a:lnTo>
                    <a:pt x="146712" y="2183925"/>
                  </a:lnTo>
                  <a:lnTo>
                    <a:pt x="146432" y="2177974"/>
                  </a:lnTo>
                  <a:lnTo>
                    <a:pt x="146154" y="2172023"/>
                  </a:lnTo>
                  <a:lnTo>
                    <a:pt x="145875" y="2166073"/>
                  </a:lnTo>
                  <a:lnTo>
                    <a:pt x="145592" y="2160122"/>
                  </a:lnTo>
                  <a:lnTo>
                    <a:pt x="145301" y="2154171"/>
                  </a:lnTo>
                  <a:lnTo>
                    <a:pt x="144997" y="2148220"/>
                  </a:lnTo>
                  <a:lnTo>
                    <a:pt x="144677" y="2142270"/>
                  </a:lnTo>
                  <a:lnTo>
                    <a:pt x="144333" y="2136319"/>
                  </a:lnTo>
                  <a:lnTo>
                    <a:pt x="143962" y="2130368"/>
                  </a:lnTo>
                  <a:lnTo>
                    <a:pt x="143562" y="2124417"/>
                  </a:lnTo>
                  <a:lnTo>
                    <a:pt x="143131" y="2118467"/>
                  </a:lnTo>
                  <a:lnTo>
                    <a:pt x="142666" y="2112516"/>
                  </a:lnTo>
                  <a:lnTo>
                    <a:pt x="142167" y="2106565"/>
                  </a:lnTo>
                  <a:lnTo>
                    <a:pt x="141634" y="2100614"/>
                  </a:lnTo>
                  <a:lnTo>
                    <a:pt x="141066" y="2094664"/>
                  </a:lnTo>
                  <a:lnTo>
                    <a:pt x="140461" y="2088713"/>
                  </a:lnTo>
                  <a:lnTo>
                    <a:pt x="139824" y="2082762"/>
                  </a:lnTo>
                  <a:lnTo>
                    <a:pt x="139159" y="2076811"/>
                  </a:lnTo>
                  <a:lnTo>
                    <a:pt x="138469" y="2070861"/>
                  </a:lnTo>
                  <a:lnTo>
                    <a:pt x="137757" y="2064910"/>
                  </a:lnTo>
                  <a:lnTo>
                    <a:pt x="137026" y="2058959"/>
                  </a:lnTo>
                  <a:lnTo>
                    <a:pt x="136281" y="2053008"/>
                  </a:lnTo>
                  <a:lnTo>
                    <a:pt x="135525" y="2047058"/>
                  </a:lnTo>
                  <a:lnTo>
                    <a:pt x="134760" y="2041107"/>
                  </a:lnTo>
                  <a:lnTo>
                    <a:pt x="133993" y="2035156"/>
                  </a:lnTo>
                  <a:lnTo>
                    <a:pt x="133226" y="2029205"/>
                  </a:lnTo>
                  <a:lnTo>
                    <a:pt x="132463" y="2023255"/>
                  </a:lnTo>
                  <a:lnTo>
                    <a:pt x="131707" y="2017304"/>
                  </a:lnTo>
                  <a:lnTo>
                    <a:pt x="130961" y="2011353"/>
                  </a:lnTo>
                  <a:lnTo>
                    <a:pt x="130226" y="2005402"/>
                  </a:lnTo>
                  <a:lnTo>
                    <a:pt x="129507" y="1999452"/>
                  </a:lnTo>
                  <a:lnTo>
                    <a:pt x="128805" y="1993501"/>
                  </a:lnTo>
                  <a:lnTo>
                    <a:pt x="128122" y="1987550"/>
                  </a:lnTo>
                  <a:lnTo>
                    <a:pt x="127458" y="1981599"/>
                  </a:lnTo>
                  <a:lnTo>
                    <a:pt x="126813" y="1975649"/>
                  </a:lnTo>
                  <a:lnTo>
                    <a:pt x="126186" y="1969698"/>
                  </a:lnTo>
                  <a:lnTo>
                    <a:pt x="125577" y="1963747"/>
                  </a:lnTo>
                  <a:lnTo>
                    <a:pt x="124983" y="1957796"/>
                  </a:lnTo>
                  <a:lnTo>
                    <a:pt x="124402" y="1951846"/>
                  </a:lnTo>
                  <a:lnTo>
                    <a:pt x="123831" y="1945895"/>
                  </a:lnTo>
                  <a:lnTo>
                    <a:pt x="123266" y="1939944"/>
                  </a:lnTo>
                  <a:lnTo>
                    <a:pt x="122700" y="1933993"/>
                  </a:lnTo>
                  <a:lnTo>
                    <a:pt x="122128" y="1928043"/>
                  </a:lnTo>
                  <a:lnTo>
                    <a:pt x="121544" y="1922092"/>
                  </a:lnTo>
                  <a:lnTo>
                    <a:pt x="120941" y="1916141"/>
                  </a:lnTo>
                  <a:lnTo>
                    <a:pt x="120312" y="1910190"/>
                  </a:lnTo>
                  <a:lnTo>
                    <a:pt x="119649" y="1904240"/>
                  </a:lnTo>
                  <a:lnTo>
                    <a:pt x="118940" y="1898289"/>
                  </a:lnTo>
                  <a:lnTo>
                    <a:pt x="118177" y="1892338"/>
                  </a:lnTo>
                  <a:lnTo>
                    <a:pt x="117355" y="1886387"/>
                  </a:lnTo>
                  <a:lnTo>
                    <a:pt x="116468" y="1880437"/>
                  </a:lnTo>
                  <a:lnTo>
                    <a:pt x="115509" y="1874486"/>
                  </a:lnTo>
                  <a:lnTo>
                    <a:pt x="114474" y="1868535"/>
                  </a:lnTo>
                  <a:lnTo>
                    <a:pt x="113360" y="1862584"/>
                  </a:lnTo>
                  <a:lnTo>
                    <a:pt x="112164" y="1856634"/>
                  </a:lnTo>
                  <a:lnTo>
                    <a:pt x="110877" y="1850683"/>
                  </a:lnTo>
                  <a:lnTo>
                    <a:pt x="109506" y="1844732"/>
                  </a:lnTo>
                  <a:lnTo>
                    <a:pt x="108060" y="1838781"/>
                  </a:lnTo>
                  <a:lnTo>
                    <a:pt x="106544" y="1832831"/>
                  </a:lnTo>
                  <a:lnTo>
                    <a:pt x="104966" y="1826880"/>
                  </a:lnTo>
                  <a:lnTo>
                    <a:pt x="103336" y="1820929"/>
                  </a:lnTo>
                  <a:lnTo>
                    <a:pt x="101662" y="1814978"/>
                  </a:lnTo>
                  <a:lnTo>
                    <a:pt x="99957" y="1809028"/>
                  </a:lnTo>
                  <a:lnTo>
                    <a:pt x="98228" y="1803077"/>
                  </a:lnTo>
                  <a:lnTo>
                    <a:pt x="96492" y="1797126"/>
                  </a:lnTo>
                  <a:lnTo>
                    <a:pt x="94760" y="1791175"/>
                  </a:lnTo>
                  <a:lnTo>
                    <a:pt x="93040" y="1785225"/>
                  </a:lnTo>
                  <a:lnTo>
                    <a:pt x="91340" y="1779274"/>
                  </a:lnTo>
                  <a:lnTo>
                    <a:pt x="89666" y="1773323"/>
                  </a:lnTo>
                  <a:lnTo>
                    <a:pt x="88023" y="1767372"/>
                  </a:lnTo>
                  <a:lnTo>
                    <a:pt x="86414" y="1761422"/>
                  </a:lnTo>
                  <a:lnTo>
                    <a:pt x="84845" y="1755471"/>
                  </a:lnTo>
                  <a:lnTo>
                    <a:pt x="83314" y="1749520"/>
                  </a:lnTo>
                  <a:lnTo>
                    <a:pt x="81815" y="1743569"/>
                  </a:lnTo>
                  <a:lnTo>
                    <a:pt x="80348" y="1737619"/>
                  </a:lnTo>
                  <a:lnTo>
                    <a:pt x="78907" y="1731668"/>
                  </a:lnTo>
                  <a:lnTo>
                    <a:pt x="77489" y="1725717"/>
                  </a:lnTo>
                  <a:lnTo>
                    <a:pt x="76088" y="1719766"/>
                  </a:lnTo>
                  <a:lnTo>
                    <a:pt x="74700" y="1713816"/>
                  </a:lnTo>
                  <a:lnTo>
                    <a:pt x="73321" y="1707865"/>
                  </a:lnTo>
                  <a:lnTo>
                    <a:pt x="71942" y="1701914"/>
                  </a:lnTo>
                  <a:lnTo>
                    <a:pt x="70559" y="1695963"/>
                  </a:lnTo>
                  <a:lnTo>
                    <a:pt x="69167" y="1690013"/>
                  </a:lnTo>
                  <a:lnTo>
                    <a:pt x="67762" y="1684062"/>
                  </a:lnTo>
                  <a:lnTo>
                    <a:pt x="66341" y="1678111"/>
                  </a:lnTo>
                  <a:lnTo>
                    <a:pt x="64899" y="1672160"/>
                  </a:lnTo>
                  <a:lnTo>
                    <a:pt x="63436" y="1666210"/>
                  </a:lnTo>
                  <a:lnTo>
                    <a:pt x="61946" y="1660259"/>
                  </a:lnTo>
                  <a:lnTo>
                    <a:pt x="60430" y="1654308"/>
                  </a:lnTo>
                  <a:lnTo>
                    <a:pt x="58889" y="1648357"/>
                  </a:lnTo>
                  <a:lnTo>
                    <a:pt x="57324" y="1642407"/>
                  </a:lnTo>
                  <a:lnTo>
                    <a:pt x="55739" y="1636456"/>
                  </a:lnTo>
                  <a:lnTo>
                    <a:pt x="54136" y="1630505"/>
                  </a:lnTo>
                  <a:lnTo>
                    <a:pt x="52517" y="1624554"/>
                  </a:lnTo>
                  <a:lnTo>
                    <a:pt x="50888" y="1618604"/>
                  </a:lnTo>
                  <a:lnTo>
                    <a:pt x="49253" y="1612653"/>
                  </a:lnTo>
                  <a:lnTo>
                    <a:pt x="47618" y="1606702"/>
                  </a:lnTo>
                  <a:lnTo>
                    <a:pt x="45987" y="1600751"/>
                  </a:lnTo>
                  <a:lnTo>
                    <a:pt x="44365" y="1594801"/>
                  </a:lnTo>
                  <a:lnTo>
                    <a:pt x="42756" y="1588850"/>
                  </a:lnTo>
                  <a:lnTo>
                    <a:pt x="41163" y="1582899"/>
                  </a:lnTo>
                  <a:lnTo>
                    <a:pt x="39589" y="1576948"/>
                  </a:lnTo>
                  <a:lnTo>
                    <a:pt x="38037" y="1570998"/>
                  </a:lnTo>
                  <a:lnTo>
                    <a:pt x="36509" y="1565047"/>
                  </a:lnTo>
                  <a:lnTo>
                    <a:pt x="35008" y="1559096"/>
                  </a:lnTo>
                  <a:lnTo>
                    <a:pt x="33533" y="1553145"/>
                  </a:lnTo>
                  <a:lnTo>
                    <a:pt x="32083" y="1547195"/>
                  </a:lnTo>
                  <a:lnTo>
                    <a:pt x="30660" y="1541244"/>
                  </a:lnTo>
                  <a:lnTo>
                    <a:pt x="29265" y="1535293"/>
                  </a:lnTo>
                  <a:lnTo>
                    <a:pt x="27898" y="1529342"/>
                  </a:lnTo>
                  <a:lnTo>
                    <a:pt x="26563" y="1523392"/>
                  </a:lnTo>
                  <a:lnTo>
                    <a:pt x="25263" y="1517441"/>
                  </a:lnTo>
                  <a:lnTo>
                    <a:pt x="24003" y="1511490"/>
                  </a:lnTo>
                  <a:lnTo>
                    <a:pt x="22785" y="1505539"/>
                  </a:lnTo>
                  <a:lnTo>
                    <a:pt x="21611" y="1499589"/>
                  </a:lnTo>
                  <a:lnTo>
                    <a:pt x="20488" y="1493638"/>
                  </a:lnTo>
                  <a:lnTo>
                    <a:pt x="19418" y="1487687"/>
                  </a:lnTo>
                  <a:lnTo>
                    <a:pt x="18407" y="1481736"/>
                  </a:lnTo>
                  <a:lnTo>
                    <a:pt x="17459" y="1475786"/>
                  </a:lnTo>
                  <a:lnTo>
                    <a:pt x="16581" y="1469835"/>
                  </a:lnTo>
                  <a:lnTo>
                    <a:pt x="15776" y="1463884"/>
                  </a:lnTo>
                  <a:lnTo>
                    <a:pt x="15040" y="1457933"/>
                  </a:lnTo>
                  <a:lnTo>
                    <a:pt x="14370" y="1451983"/>
                  </a:lnTo>
                  <a:lnTo>
                    <a:pt x="13765" y="1446032"/>
                  </a:lnTo>
                  <a:lnTo>
                    <a:pt x="13219" y="1440081"/>
                  </a:lnTo>
                  <a:lnTo>
                    <a:pt x="12728" y="1434130"/>
                  </a:lnTo>
                  <a:lnTo>
                    <a:pt x="12285" y="1428180"/>
                  </a:lnTo>
                  <a:lnTo>
                    <a:pt x="11884" y="1422229"/>
                  </a:lnTo>
                  <a:lnTo>
                    <a:pt x="11514" y="1416278"/>
                  </a:lnTo>
                  <a:lnTo>
                    <a:pt x="11162" y="1410327"/>
                  </a:lnTo>
                  <a:lnTo>
                    <a:pt x="10819" y="1404377"/>
                  </a:lnTo>
                  <a:lnTo>
                    <a:pt x="10476" y="1398426"/>
                  </a:lnTo>
                  <a:lnTo>
                    <a:pt x="10124" y="1392475"/>
                  </a:lnTo>
                  <a:lnTo>
                    <a:pt x="9758" y="1386524"/>
                  </a:lnTo>
                  <a:lnTo>
                    <a:pt x="9370" y="1380574"/>
                  </a:lnTo>
                  <a:lnTo>
                    <a:pt x="8955" y="1374623"/>
                  </a:lnTo>
                  <a:lnTo>
                    <a:pt x="8507" y="1368672"/>
                  </a:lnTo>
                  <a:lnTo>
                    <a:pt x="8029" y="1362721"/>
                  </a:lnTo>
                  <a:lnTo>
                    <a:pt x="7523" y="1356771"/>
                  </a:lnTo>
                  <a:lnTo>
                    <a:pt x="6989" y="1350820"/>
                  </a:lnTo>
                  <a:lnTo>
                    <a:pt x="6434" y="1344869"/>
                  </a:lnTo>
                  <a:lnTo>
                    <a:pt x="5860" y="1338918"/>
                  </a:lnTo>
                  <a:lnTo>
                    <a:pt x="5274" y="1332968"/>
                  </a:lnTo>
                  <a:lnTo>
                    <a:pt x="4684" y="1327017"/>
                  </a:lnTo>
                  <a:lnTo>
                    <a:pt x="4098" y="1321066"/>
                  </a:lnTo>
                  <a:lnTo>
                    <a:pt x="3524" y="1315115"/>
                  </a:lnTo>
                  <a:lnTo>
                    <a:pt x="2971" y="1309165"/>
                  </a:lnTo>
                  <a:lnTo>
                    <a:pt x="2445" y="1303214"/>
                  </a:lnTo>
                  <a:lnTo>
                    <a:pt x="1955" y="1297263"/>
                  </a:lnTo>
                  <a:lnTo>
                    <a:pt x="1507" y="1291312"/>
                  </a:lnTo>
                  <a:lnTo>
                    <a:pt x="1106" y="1285362"/>
                  </a:lnTo>
                  <a:lnTo>
                    <a:pt x="763" y="1279411"/>
                  </a:lnTo>
                  <a:lnTo>
                    <a:pt x="484" y="1273460"/>
                  </a:lnTo>
                  <a:lnTo>
                    <a:pt x="267" y="1267509"/>
                  </a:lnTo>
                  <a:lnTo>
                    <a:pt x="113" y="1261559"/>
                  </a:lnTo>
                  <a:lnTo>
                    <a:pt x="24" y="1255608"/>
                  </a:lnTo>
                  <a:lnTo>
                    <a:pt x="0" y="1249657"/>
                  </a:lnTo>
                  <a:lnTo>
                    <a:pt x="38" y="1243706"/>
                  </a:lnTo>
                  <a:lnTo>
                    <a:pt x="137" y="1237756"/>
                  </a:lnTo>
                  <a:lnTo>
                    <a:pt x="299" y="1231805"/>
                  </a:lnTo>
                  <a:lnTo>
                    <a:pt x="521" y="1225854"/>
                  </a:lnTo>
                  <a:lnTo>
                    <a:pt x="793" y="1219903"/>
                  </a:lnTo>
                  <a:lnTo>
                    <a:pt x="1111" y="1213953"/>
                  </a:lnTo>
                  <a:lnTo>
                    <a:pt x="1472" y="1208002"/>
                  </a:lnTo>
                  <a:lnTo>
                    <a:pt x="1871" y="1202051"/>
                  </a:lnTo>
                  <a:lnTo>
                    <a:pt x="2306" y="1196100"/>
                  </a:lnTo>
                  <a:lnTo>
                    <a:pt x="2772" y="1190150"/>
                  </a:lnTo>
                  <a:lnTo>
                    <a:pt x="3269" y="1184199"/>
                  </a:lnTo>
                  <a:lnTo>
                    <a:pt x="3793" y="1178248"/>
                  </a:lnTo>
                  <a:lnTo>
                    <a:pt x="4340" y="1172297"/>
                  </a:lnTo>
                  <a:lnTo>
                    <a:pt x="4906" y="1166347"/>
                  </a:lnTo>
                  <a:lnTo>
                    <a:pt x="5491" y="1160396"/>
                  </a:lnTo>
                  <a:lnTo>
                    <a:pt x="6092" y="1154445"/>
                  </a:lnTo>
                  <a:lnTo>
                    <a:pt x="6707" y="1148494"/>
                  </a:lnTo>
                  <a:lnTo>
                    <a:pt x="7336" y="1142544"/>
                  </a:lnTo>
                  <a:lnTo>
                    <a:pt x="7977" y="1136593"/>
                  </a:lnTo>
                  <a:lnTo>
                    <a:pt x="8630" y="1130642"/>
                  </a:lnTo>
                  <a:lnTo>
                    <a:pt x="9293" y="1124691"/>
                  </a:lnTo>
                  <a:lnTo>
                    <a:pt x="9966" y="1118741"/>
                  </a:lnTo>
                  <a:lnTo>
                    <a:pt x="10650" y="1112790"/>
                  </a:lnTo>
                  <a:lnTo>
                    <a:pt x="11344" y="1106839"/>
                  </a:lnTo>
                  <a:lnTo>
                    <a:pt x="12051" y="1100888"/>
                  </a:lnTo>
                  <a:lnTo>
                    <a:pt x="12773" y="1094938"/>
                  </a:lnTo>
                  <a:lnTo>
                    <a:pt x="13512" y="1088987"/>
                  </a:lnTo>
                  <a:lnTo>
                    <a:pt x="14275" y="1083036"/>
                  </a:lnTo>
                  <a:lnTo>
                    <a:pt x="15063" y="1077085"/>
                  </a:lnTo>
                  <a:lnTo>
                    <a:pt x="15880" y="1071135"/>
                  </a:lnTo>
                  <a:lnTo>
                    <a:pt x="16729" y="1065184"/>
                  </a:lnTo>
                  <a:lnTo>
                    <a:pt x="17614" y="1059233"/>
                  </a:lnTo>
                  <a:lnTo>
                    <a:pt x="18539" y="1053282"/>
                  </a:lnTo>
                  <a:lnTo>
                    <a:pt x="19505" y="1047332"/>
                  </a:lnTo>
                  <a:lnTo>
                    <a:pt x="20516" y="1041381"/>
                  </a:lnTo>
                  <a:lnTo>
                    <a:pt x="21577" y="1035430"/>
                  </a:lnTo>
                  <a:lnTo>
                    <a:pt x="22679" y="1029479"/>
                  </a:lnTo>
                  <a:lnTo>
                    <a:pt x="23821" y="1023529"/>
                  </a:lnTo>
                  <a:lnTo>
                    <a:pt x="25000" y="1017578"/>
                  </a:lnTo>
                  <a:lnTo>
                    <a:pt x="26210" y="1011627"/>
                  </a:lnTo>
                  <a:lnTo>
                    <a:pt x="27448" y="1005676"/>
                  </a:lnTo>
                  <a:lnTo>
                    <a:pt x="28707" y="999726"/>
                  </a:lnTo>
                  <a:lnTo>
                    <a:pt x="29981" y="993775"/>
                  </a:lnTo>
                  <a:lnTo>
                    <a:pt x="31266" y="987824"/>
                  </a:lnTo>
                  <a:lnTo>
                    <a:pt x="32553" y="981873"/>
                  </a:lnTo>
                  <a:lnTo>
                    <a:pt x="33839" y="975923"/>
                  </a:lnTo>
                  <a:lnTo>
                    <a:pt x="35122" y="969972"/>
                  </a:lnTo>
                  <a:lnTo>
                    <a:pt x="36400" y="964021"/>
                  </a:lnTo>
                  <a:lnTo>
                    <a:pt x="37673" y="958070"/>
                  </a:lnTo>
                  <a:lnTo>
                    <a:pt x="38941" y="952120"/>
                  </a:lnTo>
                  <a:lnTo>
                    <a:pt x="40207" y="946169"/>
                  </a:lnTo>
                  <a:lnTo>
                    <a:pt x="41475" y="940218"/>
                  </a:lnTo>
                  <a:lnTo>
                    <a:pt x="42750" y="934267"/>
                  </a:lnTo>
                  <a:lnTo>
                    <a:pt x="44035" y="928317"/>
                  </a:lnTo>
                  <a:lnTo>
                    <a:pt x="45334" y="922366"/>
                  </a:lnTo>
                  <a:lnTo>
                    <a:pt x="46652" y="916415"/>
                  </a:lnTo>
                  <a:lnTo>
                    <a:pt x="47992" y="910464"/>
                  </a:lnTo>
                  <a:lnTo>
                    <a:pt x="49356" y="904514"/>
                  </a:lnTo>
                  <a:lnTo>
                    <a:pt x="50747" y="898563"/>
                  </a:lnTo>
                  <a:lnTo>
                    <a:pt x="52168" y="892612"/>
                  </a:lnTo>
                  <a:lnTo>
                    <a:pt x="53614" y="886661"/>
                  </a:lnTo>
                  <a:lnTo>
                    <a:pt x="55085" y="880711"/>
                  </a:lnTo>
                  <a:lnTo>
                    <a:pt x="56579" y="874760"/>
                  </a:lnTo>
                  <a:lnTo>
                    <a:pt x="58094" y="868809"/>
                  </a:lnTo>
                  <a:lnTo>
                    <a:pt x="59628" y="862858"/>
                  </a:lnTo>
                  <a:lnTo>
                    <a:pt x="61178" y="856908"/>
                  </a:lnTo>
                  <a:lnTo>
                    <a:pt x="62744" y="850957"/>
                  </a:lnTo>
                  <a:lnTo>
                    <a:pt x="64325" y="845006"/>
                  </a:lnTo>
                  <a:lnTo>
                    <a:pt x="65917" y="839055"/>
                  </a:lnTo>
                  <a:lnTo>
                    <a:pt x="67522" y="833105"/>
                  </a:lnTo>
                  <a:lnTo>
                    <a:pt x="69139" y="827154"/>
                  </a:lnTo>
                  <a:lnTo>
                    <a:pt x="70768" y="821203"/>
                  </a:lnTo>
                  <a:lnTo>
                    <a:pt x="72410" y="815252"/>
                  </a:lnTo>
                  <a:lnTo>
                    <a:pt x="74065" y="809302"/>
                  </a:lnTo>
                  <a:lnTo>
                    <a:pt x="75734" y="803351"/>
                  </a:lnTo>
                  <a:lnTo>
                    <a:pt x="77418" y="797400"/>
                  </a:lnTo>
                  <a:lnTo>
                    <a:pt x="79114" y="791449"/>
                  </a:lnTo>
                  <a:lnTo>
                    <a:pt x="80820" y="785499"/>
                  </a:lnTo>
                  <a:lnTo>
                    <a:pt x="82536" y="779548"/>
                  </a:lnTo>
                  <a:lnTo>
                    <a:pt x="84257" y="773597"/>
                  </a:lnTo>
                  <a:lnTo>
                    <a:pt x="85980" y="767646"/>
                  </a:lnTo>
                  <a:lnTo>
                    <a:pt x="87703" y="761696"/>
                  </a:lnTo>
                  <a:lnTo>
                    <a:pt x="89421" y="755745"/>
                  </a:lnTo>
                  <a:lnTo>
                    <a:pt x="91127" y="749794"/>
                  </a:lnTo>
                  <a:lnTo>
                    <a:pt x="92817" y="743843"/>
                  </a:lnTo>
                  <a:lnTo>
                    <a:pt x="94489" y="737893"/>
                  </a:lnTo>
                  <a:lnTo>
                    <a:pt x="96139" y="731942"/>
                  </a:lnTo>
                  <a:lnTo>
                    <a:pt x="97763" y="725991"/>
                  </a:lnTo>
                  <a:lnTo>
                    <a:pt x="99360" y="720040"/>
                  </a:lnTo>
                  <a:lnTo>
                    <a:pt x="100929" y="714090"/>
                  </a:lnTo>
                  <a:lnTo>
                    <a:pt x="102468" y="708139"/>
                  </a:lnTo>
                  <a:lnTo>
                    <a:pt x="103976" y="702188"/>
                  </a:lnTo>
                  <a:lnTo>
                    <a:pt x="105457" y="696237"/>
                  </a:lnTo>
                  <a:lnTo>
                    <a:pt x="106916" y="690287"/>
                  </a:lnTo>
                  <a:lnTo>
                    <a:pt x="108354" y="684336"/>
                  </a:lnTo>
                  <a:lnTo>
                    <a:pt x="109776" y="678385"/>
                  </a:lnTo>
                  <a:lnTo>
                    <a:pt x="111184" y="672434"/>
                  </a:lnTo>
                  <a:lnTo>
                    <a:pt x="112582" y="666484"/>
                  </a:lnTo>
                  <a:lnTo>
                    <a:pt x="113974" y="660533"/>
                  </a:lnTo>
                  <a:lnTo>
                    <a:pt x="115361" y="654582"/>
                  </a:lnTo>
                  <a:lnTo>
                    <a:pt x="116748" y="648631"/>
                  </a:lnTo>
                  <a:lnTo>
                    <a:pt x="118134" y="642681"/>
                  </a:lnTo>
                  <a:lnTo>
                    <a:pt x="119522" y="636730"/>
                  </a:lnTo>
                  <a:lnTo>
                    <a:pt x="120910" y="630779"/>
                  </a:lnTo>
                  <a:lnTo>
                    <a:pt x="122300" y="624828"/>
                  </a:lnTo>
                  <a:lnTo>
                    <a:pt x="123689" y="618878"/>
                  </a:lnTo>
                  <a:lnTo>
                    <a:pt x="125077" y="612927"/>
                  </a:lnTo>
                  <a:lnTo>
                    <a:pt x="126462" y="606976"/>
                  </a:lnTo>
                  <a:lnTo>
                    <a:pt x="127842" y="601025"/>
                  </a:lnTo>
                  <a:lnTo>
                    <a:pt x="129217" y="595075"/>
                  </a:lnTo>
                  <a:lnTo>
                    <a:pt x="130586" y="589124"/>
                  </a:lnTo>
                  <a:lnTo>
                    <a:pt x="131946" y="583173"/>
                  </a:lnTo>
                  <a:lnTo>
                    <a:pt x="133297" y="577222"/>
                  </a:lnTo>
                  <a:lnTo>
                    <a:pt x="134638" y="571272"/>
                  </a:lnTo>
                  <a:lnTo>
                    <a:pt x="135968" y="565321"/>
                  </a:lnTo>
                  <a:lnTo>
                    <a:pt x="137283" y="559370"/>
                  </a:lnTo>
                  <a:lnTo>
                    <a:pt x="138582" y="553419"/>
                  </a:lnTo>
                  <a:lnTo>
                    <a:pt x="139865" y="547469"/>
                  </a:lnTo>
                  <a:lnTo>
                    <a:pt x="141129" y="541518"/>
                  </a:lnTo>
                  <a:lnTo>
                    <a:pt x="142371" y="535567"/>
                  </a:lnTo>
                  <a:lnTo>
                    <a:pt x="143587" y="529616"/>
                  </a:lnTo>
                  <a:lnTo>
                    <a:pt x="144776" y="523666"/>
                  </a:lnTo>
                  <a:lnTo>
                    <a:pt x="145931" y="517715"/>
                  </a:lnTo>
                  <a:lnTo>
                    <a:pt x="147046" y="511764"/>
                  </a:lnTo>
                  <a:lnTo>
                    <a:pt x="148121" y="505813"/>
                  </a:lnTo>
                  <a:lnTo>
                    <a:pt x="149154" y="499863"/>
                  </a:lnTo>
                  <a:lnTo>
                    <a:pt x="150142" y="493912"/>
                  </a:lnTo>
                  <a:lnTo>
                    <a:pt x="151083" y="487961"/>
                  </a:lnTo>
                  <a:lnTo>
                    <a:pt x="151975" y="482010"/>
                  </a:lnTo>
                  <a:lnTo>
                    <a:pt x="152818" y="476060"/>
                  </a:lnTo>
                  <a:lnTo>
                    <a:pt x="153611" y="470109"/>
                  </a:lnTo>
                  <a:lnTo>
                    <a:pt x="154348" y="464158"/>
                  </a:lnTo>
                  <a:lnTo>
                    <a:pt x="155038" y="458207"/>
                  </a:lnTo>
                  <a:lnTo>
                    <a:pt x="155681" y="452257"/>
                  </a:lnTo>
                  <a:lnTo>
                    <a:pt x="156280" y="446306"/>
                  </a:lnTo>
                  <a:lnTo>
                    <a:pt x="156838" y="440355"/>
                  </a:lnTo>
                  <a:lnTo>
                    <a:pt x="157355" y="434404"/>
                  </a:lnTo>
                  <a:lnTo>
                    <a:pt x="157834" y="428454"/>
                  </a:lnTo>
                  <a:lnTo>
                    <a:pt x="158278" y="422503"/>
                  </a:lnTo>
                  <a:lnTo>
                    <a:pt x="158684" y="416552"/>
                  </a:lnTo>
                  <a:lnTo>
                    <a:pt x="159059" y="410601"/>
                  </a:lnTo>
                  <a:lnTo>
                    <a:pt x="159406" y="404651"/>
                  </a:lnTo>
                  <a:lnTo>
                    <a:pt x="159726" y="398700"/>
                  </a:lnTo>
                  <a:lnTo>
                    <a:pt x="160021" y="392749"/>
                  </a:lnTo>
                  <a:lnTo>
                    <a:pt x="160293" y="386798"/>
                  </a:lnTo>
                  <a:lnTo>
                    <a:pt x="160543" y="380848"/>
                  </a:lnTo>
                  <a:lnTo>
                    <a:pt x="160772" y="374897"/>
                  </a:lnTo>
                  <a:lnTo>
                    <a:pt x="160979" y="368946"/>
                  </a:lnTo>
                  <a:lnTo>
                    <a:pt x="161169" y="362995"/>
                  </a:lnTo>
                  <a:lnTo>
                    <a:pt x="161343" y="357045"/>
                  </a:lnTo>
                  <a:lnTo>
                    <a:pt x="161503" y="351094"/>
                  </a:lnTo>
                  <a:lnTo>
                    <a:pt x="161648" y="345143"/>
                  </a:lnTo>
                  <a:lnTo>
                    <a:pt x="161781" y="339192"/>
                  </a:lnTo>
                  <a:lnTo>
                    <a:pt x="161902" y="333242"/>
                  </a:lnTo>
                  <a:lnTo>
                    <a:pt x="162012" y="327291"/>
                  </a:lnTo>
                  <a:lnTo>
                    <a:pt x="162111" y="321340"/>
                  </a:lnTo>
                  <a:lnTo>
                    <a:pt x="162201" y="315389"/>
                  </a:lnTo>
                  <a:lnTo>
                    <a:pt x="162283" y="309439"/>
                  </a:lnTo>
                  <a:lnTo>
                    <a:pt x="162358" y="303488"/>
                  </a:lnTo>
                  <a:lnTo>
                    <a:pt x="162425" y="297537"/>
                  </a:lnTo>
                  <a:lnTo>
                    <a:pt x="162487" y="291586"/>
                  </a:lnTo>
                  <a:lnTo>
                    <a:pt x="162543" y="285636"/>
                  </a:lnTo>
                  <a:lnTo>
                    <a:pt x="162594" y="279685"/>
                  </a:lnTo>
                  <a:lnTo>
                    <a:pt x="162641" y="273734"/>
                  </a:lnTo>
                  <a:lnTo>
                    <a:pt x="162683" y="267783"/>
                  </a:lnTo>
                  <a:lnTo>
                    <a:pt x="162722" y="261833"/>
                  </a:lnTo>
                  <a:lnTo>
                    <a:pt x="162759" y="255882"/>
                  </a:lnTo>
                  <a:lnTo>
                    <a:pt x="162793" y="249931"/>
                  </a:lnTo>
                  <a:lnTo>
                    <a:pt x="162824" y="243980"/>
                  </a:lnTo>
                  <a:lnTo>
                    <a:pt x="162854" y="238030"/>
                  </a:lnTo>
                  <a:lnTo>
                    <a:pt x="162882" y="232079"/>
                  </a:lnTo>
                  <a:lnTo>
                    <a:pt x="162908" y="226128"/>
                  </a:lnTo>
                  <a:lnTo>
                    <a:pt x="162933" y="220177"/>
                  </a:lnTo>
                  <a:lnTo>
                    <a:pt x="162956" y="214227"/>
                  </a:lnTo>
                  <a:lnTo>
                    <a:pt x="162977" y="208276"/>
                  </a:lnTo>
                  <a:lnTo>
                    <a:pt x="162997" y="202325"/>
                  </a:lnTo>
                  <a:lnTo>
                    <a:pt x="163015" y="196374"/>
                  </a:lnTo>
                  <a:lnTo>
                    <a:pt x="163032" y="190424"/>
                  </a:lnTo>
                  <a:lnTo>
                    <a:pt x="163046" y="184473"/>
                  </a:lnTo>
                  <a:lnTo>
                    <a:pt x="163059" y="178522"/>
                  </a:lnTo>
                  <a:lnTo>
                    <a:pt x="163070" y="172571"/>
                  </a:lnTo>
                  <a:lnTo>
                    <a:pt x="163079" y="166621"/>
                  </a:lnTo>
                  <a:lnTo>
                    <a:pt x="163087" y="160670"/>
                  </a:lnTo>
                  <a:lnTo>
                    <a:pt x="163094" y="154719"/>
                  </a:lnTo>
                  <a:lnTo>
                    <a:pt x="163099" y="148768"/>
                  </a:lnTo>
                  <a:lnTo>
                    <a:pt x="163104" y="142818"/>
                  </a:lnTo>
                  <a:lnTo>
                    <a:pt x="163107" y="136867"/>
                  </a:lnTo>
                  <a:lnTo>
                    <a:pt x="163110" y="130916"/>
                  </a:lnTo>
                  <a:lnTo>
                    <a:pt x="163113" y="124965"/>
                  </a:lnTo>
                  <a:lnTo>
                    <a:pt x="163116" y="119015"/>
                  </a:lnTo>
                  <a:lnTo>
                    <a:pt x="163118" y="113064"/>
                  </a:lnTo>
                  <a:lnTo>
                    <a:pt x="163121" y="107113"/>
                  </a:lnTo>
                  <a:lnTo>
                    <a:pt x="163123" y="101162"/>
                  </a:lnTo>
                  <a:lnTo>
                    <a:pt x="163126" y="95212"/>
                  </a:lnTo>
                  <a:lnTo>
                    <a:pt x="163129" y="89261"/>
                  </a:lnTo>
                  <a:lnTo>
                    <a:pt x="163132" y="83310"/>
                  </a:lnTo>
                  <a:lnTo>
                    <a:pt x="163135" y="77359"/>
                  </a:lnTo>
                  <a:lnTo>
                    <a:pt x="163139" y="71409"/>
                  </a:lnTo>
                  <a:lnTo>
                    <a:pt x="163142" y="65458"/>
                  </a:lnTo>
                  <a:lnTo>
                    <a:pt x="163146" y="59507"/>
                  </a:lnTo>
                  <a:lnTo>
                    <a:pt x="163150" y="53556"/>
                  </a:lnTo>
                  <a:lnTo>
                    <a:pt x="163155" y="47606"/>
                  </a:lnTo>
                  <a:lnTo>
                    <a:pt x="163160" y="41655"/>
                  </a:lnTo>
                  <a:lnTo>
                    <a:pt x="163165" y="35704"/>
                  </a:lnTo>
                  <a:lnTo>
                    <a:pt x="163171" y="29753"/>
                  </a:lnTo>
                  <a:lnTo>
                    <a:pt x="163178" y="23803"/>
                  </a:lnTo>
                  <a:lnTo>
                    <a:pt x="163186" y="17852"/>
                  </a:lnTo>
                  <a:lnTo>
                    <a:pt x="163195" y="11901"/>
                  </a:lnTo>
                  <a:lnTo>
                    <a:pt x="163204" y="5950"/>
                  </a:lnTo>
                  <a:lnTo>
                    <a:pt x="163215" y="0"/>
                  </a:lnTo>
                  <a:lnTo>
                    <a:pt x="163627" y="0"/>
                  </a:lnTo>
                  <a:lnTo>
                    <a:pt x="163637" y="5950"/>
                  </a:lnTo>
                  <a:lnTo>
                    <a:pt x="163647" y="11901"/>
                  </a:lnTo>
                  <a:lnTo>
                    <a:pt x="163656" y="17852"/>
                  </a:lnTo>
                  <a:lnTo>
                    <a:pt x="163663" y="23803"/>
                  </a:lnTo>
                  <a:lnTo>
                    <a:pt x="163670" y="29753"/>
                  </a:lnTo>
                  <a:lnTo>
                    <a:pt x="163677" y="35704"/>
                  </a:lnTo>
                  <a:lnTo>
                    <a:pt x="163682" y="41655"/>
                  </a:lnTo>
                  <a:lnTo>
                    <a:pt x="163687" y="47606"/>
                  </a:lnTo>
                  <a:lnTo>
                    <a:pt x="163691" y="53556"/>
                  </a:lnTo>
                  <a:lnTo>
                    <a:pt x="163696" y="59507"/>
                  </a:lnTo>
                  <a:lnTo>
                    <a:pt x="163699" y="65458"/>
                  </a:lnTo>
                  <a:lnTo>
                    <a:pt x="163703" y="71409"/>
                  </a:lnTo>
                  <a:lnTo>
                    <a:pt x="163706" y="77359"/>
                  </a:lnTo>
                  <a:lnTo>
                    <a:pt x="163710" y="83310"/>
                  </a:lnTo>
                  <a:lnTo>
                    <a:pt x="163713" y="89261"/>
                  </a:lnTo>
                  <a:lnTo>
                    <a:pt x="163716" y="95212"/>
                  </a:lnTo>
                  <a:lnTo>
                    <a:pt x="163718" y="101162"/>
                  </a:lnTo>
                  <a:lnTo>
                    <a:pt x="163721" y="107113"/>
                  </a:lnTo>
                  <a:lnTo>
                    <a:pt x="163724" y="113064"/>
                  </a:lnTo>
                  <a:lnTo>
                    <a:pt x="163726" y="119015"/>
                  </a:lnTo>
                  <a:lnTo>
                    <a:pt x="163729" y="124965"/>
                  </a:lnTo>
                  <a:lnTo>
                    <a:pt x="163731" y="130916"/>
                  </a:lnTo>
                  <a:lnTo>
                    <a:pt x="163734" y="136867"/>
                  </a:lnTo>
                  <a:lnTo>
                    <a:pt x="163738" y="142818"/>
                  </a:lnTo>
                  <a:lnTo>
                    <a:pt x="163743" y="148768"/>
                  </a:lnTo>
                  <a:lnTo>
                    <a:pt x="163748" y="154719"/>
                  </a:lnTo>
                  <a:lnTo>
                    <a:pt x="163755" y="160670"/>
                  </a:lnTo>
                  <a:lnTo>
                    <a:pt x="163762" y="166621"/>
                  </a:lnTo>
                  <a:lnTo>
                    <a:pt x="163772" y="172571"/>
                  </a:lnTo>
                  <a:lnTo>
                    <a:pt x="163783" y="178522"/>
                  </a:lnTo>
                  <a:lnTo>
                    <a:pt x="163795" y="184473"/>
                  </a:lnTo>
                  <a:lnTo>
                    <a:pt x="163810" y="190424"/>
                  </a:lnTo>
                  <a:lnTo>
                    <a:pt x="163826" y="196374"/>
                  </a:lnTo>
                  <a:lnTo>
                    <a:pt x="163844" y="202325"/>
                  </a:lnTo>
                  <a:lnTo>
                    <a:pt x="163864" y="208276"/>
                  </a:lnTo>
                  <a:lnTo>
                    <a:pt x="163886" y="214227"/>
                  </a:lnTo>
                  <a:lnTo>
                    <a:pt x="163909" y="220177"/>
                  </a:lnTo>
                  <a:lnTo>
                    <a:pt x="163933" y="226128"/>
                  </a:lnTo>
                  <a:lnTo>
                    <a:pt x="163960" y="232079"/>
                  </a:lnTo>
                  <a:lnTo>
                    <a:pt x="163988" y="238030"/>
                  </a:lnTo>
                  <a:lnTo>
                    <a:pt x="164017" y="243980"/>
                  </a:lnTo>
                  <a:lnTo>
                    <a:pt x="164049" y="249931"/>
                  </a:lnTo>
                  <a:lnTo>
                    <a:pt x="164083" y="255882"/>
                  </a:lnTo>
                  <a:lnTo>
                    <a:pt x="164119" y="261833"/>
                  </a:lnTo>
                  <a:lnTo>
                    <a:pt x="164159" y="267783"/>
                  </a:lnTo>
                  <a:lnTo>
                    <a:pt x="164201" y="273734"/>
                  </a:lnTo>
                  <a:lnTo>
                    <a:pt x="164247" y="279685"/>
                  </a:lnTo>
                  <a:lnTo>
                    <a:pt x="164298" y="285636"/>
                  </a:lnTo>
                  <a:lnTo>
                    <a:pt x="164355" y="291586"/>
                  </a:lnTo>
                  <a:lnTo>
                    <a:pt x="164416" y="297537"/>
                  </a:lnTo>
                  <a:lnTo>
                    <a:pt x="164484" y="303488"/>
                  </a:lnTo>
                  <a:lnTo>
                    <a:pt x="164559" y="309439"/>
                  </a:lnTo>
                  <a:lnTo>
                    <a:pt x="164641" y="315389"/>
                  </a:lnTo>
                  <a:lnTo>
                    <a:pt x="164731" y="321340"/>
                  </a:lnTo>
                  <a:lnTo>
                    <a:pt x="164830" y="327291"/>
                  </a:lnTo>
                  <a:lnTo>
                    <a:pt x="164940" y="333242"/>
                  </a:lnTo>
                  <a:lnTo>
                    <a:pt x="165061" y="339192"/>
                  </a:lnTo>
                  <a:lnTo>
                    <a:pt x="165194" y="345143"/>
                  </a:lnTo>
                  <a:lnTo>
                    <a:pt x="165339" y="351094"/>
                  </a:lnTo>
                  <a:lnTo>
                    <a:pt x="165498" y="357045"/>
                  </a:lnTo>
                  <a:lnTo>
                    <a:pt x="165672" y="362995"/>
                  </a:lnTo>
                  <a:lnTo>
                    <a:pt x="165863" y="368946"/>
                  </a:lnTo>
                  <a:lnTo>
                    <a:pt x="166070" y="374897"/>
                  </a:lnTo>
                  <a:lnTo>
                    <a:pt x="166299" y="380848"/>
                  </a:lnTo>
                  <a:lnTo>
                    <a:pt x="166549" y="386798"/>
                  </a:lnTo>
                  <a:lnTo>
                    <a:pt x="166821" y="392749"/>
                  </a:lnTo>
                  <a:lnTo>
                    <a:pt x="167116" y="398700"/>
                  </a:lnTo>
                  <a:lnTo>
                    <a:pt x="167436" y="404651"/>
                  </a:lnTo>
                  <a:lnTo>
                    <a:pt x="167783" y="410601"/>
                  </a:lnTo>
                  <a:lnTo>
                    <a:pt x="168158" y="416552"/>
                  </a:lnTo>
                  <a:lnTo>
                    <a:pt x="168564" y="422503"/>
                  </a:lnTo>
                  <a:lnTo>
                    <a:pt x="169007" y="428454"/>
                  </a:lnTo>
                  <a:lnTo>
                    <a:pt x="169487" y="434404"/>
                  </a:lnTo>
                  <a:lnTo>
                    <a:pt x="170004" y="440355"/>
                  </a:lnTo>
                  <a:lnTo>
                    <a:pt x="170561" y="446306"/>
                  </a:lnTo>
                  <a:lnTo>
                    <a:pt x="171161" y="452257"/>
                  </a:lnTo>
                  <a:lnTo>
                    <a:pt x="171804" y="458207"/>
                  </a:lnTo>
                  <a:lnTo>
                    <a:pt x="172493" y="464158"/>
                  </a:lnTo>
                  <a:lnTo>
                    <a:pt x="173230" y="470109"/>
                  </a:lnTo>
                  <a:lnTo>
                    <a:pt x="174023" y="476060"/>
                  </a:lnTo>
                  <a:lnTo>
                    <a:pt x="174867" y="482010"/>
                  </a:lnTo>
                  <a:lnTo>
                    <a:pt x="175759" y="487961"/>
                  </a:lnTo>
                  <a:lnTo>
                    <a:pt x="176700" y="493912"/>
                  </a:lnTo>
                  <a:lnTo>
                    <a:pt x="177688" y="499863"/>
                  </a:lnTo>
                  <a:lnTo>
                    <a:pt x="178720" y="505813"/>
                  </a:lnTo>
                  <a:lnTo>
                    <a:pt x="179796" y="511764"/>
                  </a:lnTo>
                  <a:lnTo>
                    <a:pt x="180910" y="517715"/>
                  </a:lnTo>
                  <a:lnTo>
                    <a:pt x="182066" y="523666"/>
                  </a:lnTo>
                  <a:lnTo>
                    <a:pt x="183255" y="529616"/>
                  </a:lnTo>
                  <a:lnTo>
                    <a:pt x="184471" y="535567"/>
                  </a:lnTo>
                  <a:lnTo>
                    <a:pt x="185713" y="541518"/>
                  </a:lnTo>
                  <a:lnTo>
                    <a:pt x="186976" y="547469"/>
                  </a:lnTo>
                  <a:lnTo>
                    <a:pt x="188259" y="553419"/>
                  </a:lnTo>
                  <a:lnTo>
                    <a:pt x="189559" y="559370"/>
                  </a:lnTo>
                  <a:lnTo>
                    <a:pt x="190874" y="565321"/>
                  </a:lnTo>
                  <a:lnTo>
                    <a:pt x="192203" y="571272"/>
                  </a:lnTo>
                  <a:lnTo>
                    <a:pt x="193544" y="577222"/>
                  </a:lnTo>
                  <a:lnTo>
                    <a:pt x="194896" y="583173"/>
                  </a:lnTo>
                  <a:lnTo>
                    <a:pt x="196256" y="589124"/>
                  </a:lnTo>
                  <a:lnTo>
                    <a:pt x="197624" y="595075"/>
                  </a:lnTo>
                  <a:lnTo>
                    <a:pt x="198999" y="601025"/>
                  </a:lnTo>
                  <a:lnTo>
                    <a:pt x="200380" y="606976"/>
                  </a:lnTo>
                  <a:lnTo>
                    <a:pt x="201765" y="612927"/>
                  </a:lnTo>
                  <a:lnTo>
                    <a:pt x="203153" y="618878"/>
                  </a:lnTo>
                  <a:lnTo>
                    <a:pt x="204542" y="624828"/>
                  </a:lnTo>
                  <a:lnTo>
                    <a:pt x="205931" y="630779"/>
                  </a:lnTo>
                  <a:lnTo>
                    <a:pt x="207320" y="636730"/>
                  </a:lnTo>
                  <a:lnTo>
                    <a:pt x="208707" y="642681"/>
                  </a:lnTo>
                  <a:lnTo>
                    <a:pt x="210094" y="648631"/>
                  </a:lnTo>
                  <a:lnTo>
                    <a:pt x="211481" y="654582"/>
                  </a:lnTo>
                  <a:lnTo>
                    <a:pt x="212868" y="660533"/>
                  </a:lnTo>
                  <a:lnTo>
                    <a:pt x="214260" y="666484"/>
                  </a:lnTo>
                  <a:lnTo>
                    <a:pt x="215658" y="672434"/>
                  </a:lnTo>
                  <a:lnTo>
                    <a:pt x="217066" y="678385"/>
                  </a:lnTo>
                  <a:lnTo>
                    <a:pt x="218487" y="684336"/>
                  </a:lnTo>
                  <a:lnTo>
                    <a:pt x="219926" y="690287"/>
                  </a:lnTo>
                  <a:lnTo>
                    <a:pt x="221384" y="696237"/>
                  </a:lnTo>
                  <a:lnTo>
                    <a:pt x="222866" y="702188"/>
                  </a:lnTo>
                  <a:lnTo>
                    <a:pt x="224374" y="708139"/>
                  </a:lnTo>
                  <a:lnTo>
                    <a:pt x="225913" y="714090"/>
                  </a:lnTo>
                  <a:lnTo>
                    <a:pt x="227481" y="720040"/>
                  </a:lnTo>
                  <a:lnTo>
                    <a:pt x="229079" y="725991"/>
                  </a:lnTo>
                  <a:lnTo>
                    <a:pt x="230703" y="731942"/>
                  </a:lnTo>
                  <a:lnTo>
                    <a:pt x="232352" y="737893"/>
                  </a:lnTo>
                  <a:lnTo>
                    <a:pt x="234024" y="743843"/>
                  </a:lnTo>
                  <a:lnTo>
                    <a:pt x="235715" y="749794"/>
                  </a:lnTo>
                  <a:lnTo>
                    <a:pt x="237421" y="755745"/>
                  </a:lnTo>
                  <a:lnTo>
                    <a:pt x="239138" y="761696"/>
                  </a:lnTo>
                  <a:lnTo>
                    <a:pt x="240861" y="767646"/>
                  </a:lnTo>
                  <a:lnTo>
                    <a:pt x="242585" y="773597"/>
                  </a:lnTo>
                  <a:lnTo>
                    <a:pt x="244306" y="779548"/>
                  </a:lnTo>
                  <a:lnTo>
                    <a:pt x="246021" y="785499"/>
                  </a:lnTo>
                  <a:lnTo>
                    <a:pt x="247728" y="791449"/>
                  </a:lnTo>
                  <a:lnTo>
                    <a:pt x="249424" y="797400"/>
                  </a:lnTo>
                  <a:lnTo>
                    <a:pt x="251107" y="803351"/>
                  </a:lnTo>
                  <a:lnTo>
                    <a:pt x="252776" y="809302"/>
                  </a:lnTo>
                  <a:lnTo>
                    <a:pt x="254431" y="815252"/>
                  </a:lnTo>
                  <a:lnTo>
                    <a:pt x="256073" y="821203"/>
                  </a:lnTo>
                  <a:lnTo>
                    <a:pt x="257702" y="827154"/>
                  </a:lnTo>
                  <a:lnTo>
                    <a:pt x="259319" y="833105"/>
                  </a:lnTo>
                  <a:lnTo>
                    <a:pt x="260924" y="839055"/>
                  </a:lnTo>
                  <a:lnTo>
                    <a:pt x="262517" y="845006"/>
                  </a:lnTo>
                  <a:lnTo>
                    <a:pt x="264098" y="850957"/>
                  </a:lnTo>
                  <a:lnTo>
                    <a:pt x="265664" y="856908"/>
                  </a:lnTo>
                  <a:lnTo>
                    <a:pt x="267214" y="862858"/>
                  </a:lnTo>
                  <a:lnTo>
                    <a:pt x="268748" y="868809"/>
                  </a:lnTo>
                  <a:lnTo>
                    <a:pt x="270262" y="874760"/>
                  </a:lnTo>
                  <a:lnTo>
                    <a:pt x="271757" y="880711"/>
                  </a:lnTo>
                  <a:lnTo>
                    <a:pt x="273228" y="886661"/>
                  </a:lnTo>
                  <a:lnTo>
                    <a:pt x="274674" y="892612"/>
                  </a:lnTo>
                  <a:lnTo>
                    <a:pt x="276095" y="898563"/>
                  </a:lnTo>
                  <a:lnTo>
                    <a:pt x="277486" y="904514"/>
                  </a:lnTo>
                  <a:lnTo>
                    <a:pt x="278850" y="910464"/>
                  </a:lnTo>
                  <a:lnTo>
                    <a:pt x="280189" y="916415"/>
                  </a:lnTo>
                  <a:lnTo>
                    <a:pt x="281507" y="922366"/>
                  </a:lnTo>
                  <a:lnTo>
                    <a:pt x="282807" y="928317"/>
                  </a:lnTo>
                  <a:lnTo>
                    <a:pt x="284092" y="934267"/>
                  </a:lnTo>
                  <a:lnTo>
                    <a:pt x="285366" y="940218"/>
                  </a:lnTo>
                  <a:lnTo>
                    <a:pt x="286634" y="946169"/>
                  </a:lnTo>
                  <a:lnTo>
                    <a:pt x="287900" y="952120"/>
                  </a:lnTo>
                  <a:lnTo>
                    <a:pt x="289169" y="958070"/>
                  </a:lnTo>
                  <a:lnTo>
                    <a:pt x="290441" y="964021"/>
                  </a:lnTo>
                  <a:lnTo>
                    <a:pt x="291719" y="969972"/>
                  </a:lnTo>
                  <a:lnTo>
                    <a:pt x="293002" y="975923"/>
                  </a:lnTo>
                  <a:lnTo>
                    <a:pt x="294289" y="981873"/>
                  </a:lnTo>
                  <a:lnTo>
                    <a:pt x="295576" y="987824"/>
                  </a:lnTo>
                  <a:lnTo>
                    <a:pt x="296860" y="993775"/>
                  </a:lnTo>
                  <a:lnTo>
                    <a:pt x="298135" y="999726"/>
                  </a:lnTo>
                  <a:lnTo>
                    <a:pt x="299394" y="1005676"/>
                  </a:lnTo>
                  <a:lnTo>
                    <a:pt x="300631" y="1011627"/>
                  </a:lnTo>
                  <a:lnTo>
                    <a:pt x="301842" y="1017578"/>
                  </a:lnTo>
                  <a:lnTo>
                    <a:pt x="303021" y="1023529"/>
                  </a:lnTo>
                  <a:lnTo>
                    <a:pt x="304163" y="1029479"/>
                  </a:lnTo>
                  <a:lnTo>
                    <a:pt x="305265" y="1035430"/>
                  </a:lnTo>
                  <a:lnTo>
                    <a:pt x="306325" y="1041381"/>
                  </a:lnTo>
                  <a:lnTo>
                    <a:pt x="307337" y="1047332"/>
                  </a:lnTo>
                  <a:lnTo>
                    <a:pt x="308303" y="1053282"/>
                  </a:lnTo>
                  <a:lnTo>
                    <a:pt x="309227" y="1059233"/>
                  </a:lnTo>
                  <a:lnTo>
                    <a:pt x="310113" y="1065184"/>
                  </a:lnTo>
                  <a:lnTo>
                    <a:pt x="310962" y="1071135"/>
                  </a:lnTo>
                  <a:lnTo>
                    <a:pt x="311779" y="1077085"/>
                  </a:lnTo>
                  <a:lnTo>
                    <a:pt x="312567" y="1083036"/>
                  </a:lnTo>
                  <a:lnTo>
                    <a:pt x="313329" y="1088987"/>
                  </a:lnTo>
                  <a:lnTo>
                    <a:pt x="314069" y="1094938"/>
                  </a:lnTo>
                  <a:lnTo>
                    <a:pt x="314791" y="1100888"/>
                  </a:lnTo>
                  <a:lnTo>
                    <a:pt x="315498" y="1106839"/>
                  </a:lnTo>
                  <a:lnTo>
                    <a:pt x="316192" y="1112790"/>
                  </a:lnTo>
                  <a:lnTo>
                    <a:pt x="316875" y="1118741"/>
                  </a:lnTo>
                  <a:lnTo>
                    <a:pt x="317548" y="1124691"/>
                  </a:lnTo>
                  <a:lnTo>
                    <a:pt x="318211" y="1130642"/>
                  </a:lnTo>
                  <a:lnTo>
                    <a:pt x="318865" y="1136593"/>
                  </a:lnTo>
                  <a:lnTo>
                    <a:pt x="319506" y="1142544"/>
                  </a:lnTo>
                  <a:lnTo>
                    <a:pt x="320134" y="1148494"/>
                  </a:lnTo>
                  <a:lnTo>
                    <a:pt x="320750" y="1154445"/>
                  </a:lnTo>
                  <a:lnTo>
                    <a:pt x="321351" y="1160396"/>
                  </a:lnTo>
                  <a:lnTo>
                    <a:pt x="321935" y="1166347"/>
                  </a:lnTo>
                  <a:lnTo>
                    <a:pt x="322502" y="1172297"/>
                  </a:lnTo>
                  <a:lnTo>
                    <a:pt x="323048" y="1178248"/>
                  </a:lnTo>
                  <a:lnTo>
                    <a:pt x="323573" y="1184199"/>
                  </a:lnTo>
                  <a:lnTo>
                    <a:pt x="324069" y="1190150"/>
                  </a:lnTo>
                  <a:lnTo>
                    <a:pt x="324536" y="1196100"/>
                  </a:lnTo>
                  <a:lnTo>
                    <a:pt x="324970" y="1202051"/>
                  </a:lnTo>
                  <a:lnTo>
                    <a:pt x="325370" y="1208002"/>
                  </a:lnTo>
                  <a:lnTo>
                    <a:pt x="325731" y="1213953"/>
                  </a:lnTo>
                  <a:lnTo>
                    <a:pt x="326049" y="1219903"/>
                  </a:lnTo>
                  <a:lnTo>
                    <a:pt x="326321" y="1225854"/>
                  </a:lnTo>
                  <a:lnTo>
                    <a:pt x="326542" y="1231805"/>
                  </a:lnTo>
                  <a:lnTo>
                    <a:pt x="326704" y="1237756"/>
                  </a:lnTo>
                  <a:lnTo>
                    <a:pt x="326804" y="1243706"/>
                  </a:lnTo>
                  <a:lnTo>
                    <a:pt x="326842" y="1249657"/>
                  </a:lnTo>
                  <a:lnTo>
                    <a:pt x="326817" y="1255608"/>
                  </a:lnTo>
                  <a:lnTo>
                    <a:pt x="326728" y="1261559"/>
                  </a:lnTo>
                  <a:lnTo>
                    <a:pt x="326575" y="1267509"/>
                  </a:lnTo>
                  <a:lnTo>
                    <a:pt x="326358" y="1273460"/>
                  </a:lnTo>
                  <a:lnTo>
                    <a:pt x="326079" y="1279411"/>
                  </a:lnTo>
                  <a:lnTo>
                    <a:pt x="325736" y="1285362"/>
                  </a:lnTo>
                  <a:lnTo>
                    <a:pt x="325335" y="1291312"/>
                  </a:lnTo>
                  <a:lnTo>
                    <a:pt x="324887" y="1297263"/>
                  </a:lnTo>
                  <a:lnTo>
                    <a:pt x="324396" y="1303214"/>
                  </a:lnTo>
                  <a:lnTo>
                    <a:pt x="323871" y="1309165"/>
                  </a:lnTo>
                  <a:lnTo>
                    <a:pt x="323318" y="1315115"/>
                  </a:lnTo>
                  <a:lnTo>
                    <a:pt x="322744" y="1321066"/>
                  </a:lnTo>
                  <a:lnTo>
                    <a:pt x="322158" y="1327017"/>
                  </a:lnTo>
                  <a:lnTo>
                    <a:pt x="321567" y="1332968"/>
                  </a:lnTo>
                  <a:lnTo>
                    <a:pt x="320982" y="1338918"/>
                  </a:lnTo>
                  <a:lnTo>
                    <a:pt x="320408" y="1344869"/>
                  </a:lnTo>
                  <a:lnTo>
                    <a:pt x="319852" y="1350820"/>
                  </a:lnTo>
                  <a:lnTo>
                    <a:pt x="319319" y="1356771"/>
                  </a:lnTo>
                  <a:lnTo>
                    <a:pt x="318813" y="1362721"/>
                  </a:lnTo>
                  <a:lnTo>
                    <a:pt x="318335" y="1368672"/>
                  </a:lnTo>
                  <a:lnTo>
                    <a:pt x="317887" y="1374623"/>
                  </a:lnTo>
                  <a:lnTo>
                    <a:pt x="317471" y="1380574"/>
                  </a:lnTo>
                  <a:lnTo>
                    <a:pt x="317084" y="1386524"/>
                  </a:lnTo>
                  <a:lnTo>
                    <a:pt x="316717" y="1392475"/>
                  </a:lnTo>
                  <a:lnTo>
                    <a:pt x="316366" y="1398426"/>
                  </a:lnTo>
                  <a:lnTo>
                    <a:pt x="316023" y="1404377"/>
                  </a:lnTo>
                  <a:lnTo>
                    <a:pt x="315680" y="1410327"/>
                  </a:lnTo>
                  <a:lnTo>
                    <a:pt x="315328" y="1416278"/>
                  </a:lnTo>
                  <a:lnTo>
                    <a:pt x="314958" y="1422229"/>
                  </a:lnTo>
                  <a:lnTo>
                    <a:pt x="314556" y="1428180"/>
                  </a:lnTo>
                  <a:lnTo>
                    <a:pt x="314113" y="1434130"/>
                  </a:lnTo>
                  <a:lnTo>
                    <a:pt x="313622" y="1440081"/>
                  </a:lnTo>
                  <a:lnTo>
                    <a:pt x="313077" y="1446032"/>
                  </a:lnTo>
                  <a:lnTo>
                    <a:pt x="312472" y="1451983"/>
                  </a:lnTo>
                  <a:lnTo>
                    <a:pt x="311802" y="1457933"/>
                  </a:lnTo>
                  <a:lnTo>
                    <a:pt x="311066" y="1463884"/>
                  </a:lnTo>
                  <a:lnTo>
                    <a:pt x="310261" y="1469835"/>
                  </a:lnTo>
                  <a:lnTo>
                    <a:pt x="309383" y="1475786"/>
                  </a:lnTo>
                  <a:lnTo>
                    <a:pt x="308434" y="1481736"/>
                  </a:lnTo>
                  <a:lnTo>
                    <a:pt x="307423" y="1487687"/>
                  </a:lnTo>
                  <a:lnTo>
                    <a:pt x="306354" y="1493638"/>
                  </a:lnTo>
                  <a:lnTo>
                    <a:pt x="305230" y="1499589"/>
                  </a:lnTo>
                  <a:lnTo>
                    <a:pt x="304057" y="1505539"/>
                  </a:lnTo>
                  <a:lnTo>
                    <a:pt x="302839" y="1511490"/>
                  </a:lnTo>
                  <a:lnTo>
                    <a:pt x="301579" y="1517441"/>
                  </a:lnTo>
                  <a:lnTo>
                    <a:pt x="300279" y="1523392"/>
                  </a:lnTo>
                  <a:lnTo>
                    <a:pt x="298943" y="1529342"/>
                  </a:lnTo>
                  <a:lnTo>
                    <a:pt x="297577" y="1535293"/>
                  </a:lnTo>
                  <a:lnTo>
                    <a:pt x="296182" y="1541244"/>
                  </a:lnTo>
                  <a:lnTo>
                    <a:pt x="294759" y="1547195"/>
                  </a:lnTo>
                  <a:lnTo>
                    <a:pt x="293309" y="1553145"/>
                  </a:lnTo>
                  <a:lnTo>
                    <a:pt x="291833" y="1559096"/>
                  </a:lnTo>
                  <a:lnTo>
                    <a:pt x="290332" y="1565047"/>
                  </a:lnTo>
                  <a:lnTo>
                    <a:pt x="288805" y="1570998"/>
                  </a:lnTo>
                  <a:lnTo>
                    <a:pt x="287252" y="1576948"/>
                  </a:lnTo>
                  <a:lnTo>
                    <a:pt x="285679" y="1582899"/>
                  </a:lnTo>
                  <a:lnTo>
                    <a:pt x="284086" y="1588850"/>
                  </a:lnTo>
                  <a:lnTo>
                    <a:pt x="282477" y="1594801"/>
                  </a:lnTo>
                  <a:lnTo>
                    <a:pt x="280855" y="1600751"/>
                  </a:lnTo>
                  <a:lnTo>
                    <a:pt x="279224" y="1606702"/>
                  </a:lnTo>
                  <a:lnTo>
                    <a:pt x="277589" y="1612653"/>
                  </a:lnTo>
                  <a:lnTo>
                    <a:pt x="275953" y="1618604"/>
                  </a:lnTo>
                  <a:lnTo>
                    <a:pt x="274324" y="1624554"/>
                  </a:lnTo>
                  <a:lnTo>
                    <a:pt x="272706" y="1630505"/>
                  </a:lnTo>
                  <a:lnTo>
                    <a:pt x="271103" y="1636456"/>
                  </a:lnTo>
                  <a:lnTo>
                    <a:pt x="269517" y="1642407"/>
                  </a:lnTo>
                  <a:lnTo>
                    <a:pt x="267953" y="1648357"/>
                  </a:lnTo>
                  <a:lnTo>
                    <a:pt x="266412" y="1654308"/>
                  </a:lnTo>
                  <a:lnTo>
                    <a:pt x="264896" y="1660259"/>
                  </a:lnTo>
                  <a:lnTo>
                    <a:pt x="263406" y="1666210"/>
                  </a:lnTo>
                  <a:lnTo>
                    <a:pt x="261942" y="1672160"/>
                  </a:lnTo>
                  <a:lnTo>
                    <a:pt x="260501" y="1678111"/>
                  </a:lnTo>
                  <a:lnTo>
                    <a:pt x="259080" y="1684062"/>
                  </a:lnTo>
                  <a:lnTo>
                    <a:pt x="257675" y="1690013"/>
                  </a:lnTo>
                  <a:lnTo>
                    <a:pt x="256283" y="1695963"/>
                  </a:lnTo>
                  <a:lnTo>
                    <a:pt x="254900" y="1701914"/>
                  </a:lnTo>
                  <a:lnTo>
                    <a:pt x="253521" y="1707865"/>
                  </a:lnTo>
                  <a:lnTo>
                    <a:pt x="252141" y="1713816"/>
                  </a:lnTo>
                  <a:lnTo>
                    <a:pt x="250754" y="1719766"/>
                  </a:lnTo>
                  <a:lnTo>
                    <a:pt x="249353" y="1725717"/>
                  </a:lnTo>
                  <a:lnTo>
                    <a:pt x="247935" y="1731668"/>
                  </a:lnTo>
                  <a:lnTo>
                    <a:pt x="246494" y="1737619"/>
                  </a:lnTo>
                  <a:lnTo>
                    <a:pt x="245026" y="1743569"/>
                  </a:lnTo>
                  <a:lnTo>
                    <a:pt x="243528" y="1749520"/>
                  </a:lnTo>
                  <a:lnTo>
                    <a:pt x="241997" y="1755471"/>
                  </a:lnTo>
                  <a:lnTo>
                    <a:pt x="240427" y="1761422"/>
                  </a:lnTo>
                  <a:lnTo>
                    <a:pt x="238819" y="1767372"/>
                  </a:lnTo>
                  <a:lnTo>
                    <a:pt x="237176" y="1773323"/>
                  </a:lnTo>
                  <a:lnTo>
                    <a:pt x="235502" y="1779274"/>
                  </a:lnTo>
                  <a:lnTo>
                    <a:pt x="233802" y="1785225"/>
                  </a:lnTo>
                  <a:lnTo>
                    <a:pt x="232082" y="1791175"/>
                  </a:lnTo>
                  <a:lnTo>
                    <a:pt x="230349" y="1797126"/>
                  </a:lnTo>
                  <a:lnTo>
                    <a:pt x="228613" y="1803077"/>
                  </a:lnTo>
                  <a:lnTo>
                    <a:pt x="226885" y="1809028"/>
                  </a:lnTo>
                  <a:lnTo>
                    <a:pt x="225179" y="1814978"/>
                  </a:lnTo>
                  <a:lnTo>
                    <a:pt x="223506" y="1820929"/>
                  </a:lnTo>
                  <a:lnTo>
                    <a:pt x="221875" y="1826880"/>
                  </a:lnTo>
                  <a:lnTo>
                    <a:pt x="220298" y="1832831"/>
                  </a:lnTo>
                  <a:lnTo>
                    <a:pt x="218782" y="1838781"/>
                  </a:lnTo>
                  <a:lnTo>
                    <a:pt x="217336" y="1844732"/>
                  </a:lnTo>
                  <a:lnTo>
                    <a:pt x="215964" y="1850683"/>
                  </a:lnTo>
                  <a:lnTo>
                    <a:pt x="214678" y="1856634"/>
                  </a:lnTo>
                  <a:lnTo>
                    <a:pt x="213482" y="1862584"/>
                  </a:lnTo>
                  <a:lnTo>
                    <a:pt x="212367" y="1868535"/>
                  </a:lnTo>
                  <a:lnTo>
                    <a:pt x="211333" y="1874486"/>
                  </a:lnTo>
                  <a:lnTo>
                    <a:pt x="210374" y="1880437"/>
                  </a:lnTo>
                  <a:lnTo>
                    <a:pt x="209486" y="1886387"/>
                  </a:lnTo>
                  <a:lnTo>
                    <a:pt x="208664" y="1892338"/>
                  </a:lnTo>
                  <a:lnTo>
                    <a:pt x="207901" y="1898289"/>
                  </a:lnTo>
                  <a:lnTo>
                    <a:pt x="207192" y="1904240"/>
                  </a:lnTo>
                  <a:lnTo>
                    <a:pt x="206530" y="1910190"/>
                  </a:lnTo>
                  <a:lnTo>
                    <a:pt x="205901" y="1916141"/>
                  </a:lnTo>
                  <a:lnTo>
                    <a:pt x="205298" y="1922092"/>
                  </a:lnTo>
                  <a:lnTo>
                    <a:pt x="204713" y="1928043"/>
                  </a:lnTo>
                  <a:lnTo>
                    <a:pt x="204142" y="1933993"/>
                  </a:lnTo>
                  <a:lnTo>
                    <a:pt x="203576" y="1939944"/>
                  </a:lnTo>
                  <a:lnTo>
                    <a:pt x="203010" y="1945895"/>
                  </a:lnTo>
                  <a:lnTo>
                    <a:pt x="202440" y="1951846"/>
                  </a:lnTo>
                  <a:lnTo>
                    <a:pt x="201859" y="1957796"/>
                  </a:lnTo>
                  <a:lnTo>
                    <a:pt x="201265" y="1963747"/>
                  </a:lnTo>
                  <a:lnTo>
                    <a:pt x="200655" y="1969698"/>
                  </a:lnTo>
                  <a:lnTo>
                    <a:pt x="200028" y="1975649"/>
                  </a:lnTo>
                  <a:lnTo>
                    <a:pt x="199383" y="1981599"/>
                  </a:lnTo>
                  <a:lnTo>
                    <a:pt x="198719" y="1987550"/>
                  </a:lnTo>
                  <a:lnTo>
                    <a:pt x="198037" y="1993501"/>
                  </a:lnTo>
                  <a:lnTo>
                    <a:pt x="197335" y="1999452"/>
                  </a:lnTo>
                  <a:lnTo>
                    <a:pt x="196615" y="2005402"/>
                  </a:lnTo>
                  <a:lnTo>
                    <a:pt x="195881" y="2011353"/>
                  </a:lnTo>
                  <a:lnTo>
                    <a:pt x="195135" y="2017304"/>
                  </a:lnTo>
                  <a:lnTo>
                    <a:pt x="194379" y="2023255"/>
                  </a:lnTo>
                  <a:lnTo>
                    <a:pt x="193616" y="2029205"/>
                  </a:lnTo>
                  <a:lnTo>
                    <a:pt x="192849" y="2035156"/>
                  </a:lnTo>
                  <a:lnTo>
                    <a:pt x="192082" y="2041107"/>
                  </a:lnTo>
                  <a:lnTo>
                    <a:pt x="191317" y="2047058"/>
                  </a:lnTo>
                  <a:lnTo>
                    <a:pt x="190561" y="2053008"/>
                  </a:lnTo>
                  <a:lnTo>
                    <a:pt x="189815" y="2058959"/>
                  </a:lnTo>
                  <a:lnTo>
                    <a:pt x="189085" y="2064910"/>
                  </a:lnTo>
                  <a:lnTo>
                    <a:pt x="188373" y="2070861"/>
                  </a:lnTo>
                  <a:lnTo>
                    <a:pt x="187683" y="2076811"/>
                  </a:lnTo>
                  <a:lnTo>
                    <a:pt x="187018" y="2082762"/>
                  </a:lnTo>
                  <a:lnTo>
                    <a:pt x="186381" y="2088713"/>
                  </a:lnTo>
                  <a:lnTo>
                    <a:pt x="185776" y="2094664"/>
                  </a:lnTo>
                  <a:lnTo>
                    <a:pt x="185208" y="2100614"/>
                  </a:lnTo>
                  <a:lnTo>
                    <a:pt x="184675" y="2106565"/>
                  </a:lnTo>
                  <a:lnTo>
                    <a:pt x="184176" y="2112516"/>
                  </a:lnTo>
                  <a:lnTo>
                    <a:pt x="183711" y="2118467"/>
                  </a:lnTo>
                  <a:lnTo>
                    <a:pt x="183280" y="2124417"/>
                  </a:lnTo>
                  <a:lnTo>
                    <a:pt x="182880" y="2130368"/>
                  </a:lnTo>
                  <a:lnTo>
                    <a:pt x="182509" y="2136319"/>
                  </a:lnTo>
                  <a:lnTo>
                    <a:pt x="182165" y="2142270"/>
                  </a:lnTo>
                  <a:lnTo>
                    <a:pt x="181844" y="2148220"/>
                  </a:lnTo>
                  <a:lnTo>
                    <a:pt x="181541" y="2154171"/>
                  </a:lnTo>
                  <a:lnTo>
                    <a:pt x="181250" y="2160122"/>
                  </a:lnTo>
                  <a:lnTo>
                    <a:pt x="180967" y="2166073"/>
                  </a:lnTo>
                  <a:lnTo>
                    <a:pt x="180688" y="2172023"/>
                  </a:lnTo>
                  <a:lnTo>
                    <a:pt x="180410" y="2177974"/>
                  </a:lnTo>
                  <a:lnTo>
                    <a:pt x="180129" y="2183925"/>
                  </a:lnTo>
                  <a:lnTo>
                    <a:pt x="179843" y="2189876"/>
                  </a:lnTo>
                  <a:lnTo>
                    <a:pt x="179547" y="2195826"/>
                  </a:lnTo>
                  <a:lnTo>
                    <a:pt x="179243" y="2201777"/>
                  </a:lnTo>
                  <a:lnTo>
                    <a:pt x="178928" y="2207728"/>
                  </a:lnTo>
                  <a:lnTo>
                    <a:pt x="178603" y="2213679"/>
                  </a:lnTo>
                  <a:lnTo>
                    <a:pt x="178269" y="2219629"/>
                  </a:lnTo>
                  <a:lnTo>
                    <a:pt x="177926" y="2225580"/>
                  </a:lnTo>
                  <a:lnTo>
                    <a:pt x="177577" y="2231531"/>
                  </a:lnTo>
                  <a:lnTo>
                    <a:pt x="177222" y="2237482"/>
                  </a:lnTo>
                  <a:lnTo>
                    <a:pt x="176864" y="2243432"/>
                  </a:lnTo>
                  <a:lnTo>
                    <a:pt x="176506" y="2249383"/>
                  </a:lnTo>
                  <a:lnTo>
                    <a:pt x="176149" y="2255334"/>
                  </a:lnTo>
                  <a:lnTo>
                    <a:pt x="175796" y="2261285"/>
                  </a:lnTo>
                  <a:lnTo>
                    <a:pt x="175449" y="2267235"/>
                  </a:lnTo>
                  <a:lnTo>
                    <a:pt x="175108" y="2273186"/>
                  </a:lnTo>
                  <a:lnTo>
                    <a:pt x="174776" y="2279137"/>
                  </a:lnTo>
                  <a:lnTo>
                    <a:pt x="174453" y="2285088"/>
                  </a:lnTo>
                  <a:lnTo>
                    <a:pt x="174141" y="2291038"/>
                  </a:lnTo>
                  <a:lnTo>
                    <a:pt x="173839" y="2296989"/>
                  </a:lnTo>
                  <a:lnTo>
                    <a:pt x="173547" y="2302940"/>
                  </a:lnTo>
                  <a:lnTo>
                    <a:pt x="173264" y="2308891"/>
                  </a:lnTo>
                  <a:lnTo>
                    <a:pt x="172989" y="2314841"/>
                  </a:lnTo>
                  <a:lnTo>
                    <a:pt x="172722" y="2320792"/>
                  </a:lnTo>
                  <a:lnTo>
                    <a:pt x="172462" y="2326743"/>
                  </a:lnTo>
                  <a:lnTo>
                    <a:pt x="172207" y="2332694"/>
                  </a:lnTo>
                  <a:lnTo>
                    <a:pt x="171956" y="2338644"/>
                  </a:lnTo>
                  <a:lnTo>
                    <a:pt x="171709" y="2344595"/>
                  </a:lnTo>
                  <a:lnTo>
                    <a:pt x="171464" y="2350546"/>
                  </a:lnTo>
                  <a:lnTo>
                    <a:pt x="171221" y="2356497"/>
                  </a:lnTo>
                  <a:lnTo>
                    <a:pt x="170979" y="2362447"/>
                  </a:lnTo>
                  <a:lnTo>
                    <a:pt x="170738" y="2368398"/>
                  </a:lnTo>
                  <a:lnTo>
                    <a:pt x="170498" y="2374349"/>
                  </a:lnTo>
                  <a:lnTo>
                    <a:pt x="170259" y="2380300"/>
                  </a:lnTo>
                  <a:lnTo>
                    <a:pt x="170023" y="2386250"/>
                  </a:lnTo>
                  <a:lnTo>
                    <a:pt x="169790" y="2392201"/>
                  </a:lnTo>
                  <a:lnTo>
                    <a:pt x="169561" y="2398152"/>
                  </a:lnTo>
                  <a:lnTo>
                    <a:pt x="169336" y="2404103"/>
                  </a:lnTo>
                  <a:lnTo>
                    <a:pt x="169117" y="2410053"/>
                  </a:lnTo>
                  <a:lnTo>
                    <a:pt x="168904" y="2416004"/>
                  </a:lnTo>
                  <a:lnTo>
                    <a:pt x="168698" y="2421955"/>
                  </a:lnTo>
                  <a:lnTo>
                    <a:pt x="168502" y="2427906"/>
                  </a:lnTo>
                  <a:lnTo>
                    <a:pt x="168315" y="2433856"/>
                  </a:lnTo>
                  <a:lnTo>
                    <a:pt x="168139" y="2439807"/>
                  </a:lnTo>
                  <a:lnTo>
                    <a:pt x="167973" y="2445758"/>
                  </a:lnTo>
                  <a:lnTo>
                    <a:pt x="167817" y="2451709"/>
                  </a:lnTo>
                  <a:lnTo>
                    <a:pt x="167672" y="2457659"/>
                  </a:lnTo>
                  <a:lnTo>
                    <a:pt x="167538" y="2463610"/>
                  </a:lnTo>
                  <a:lnTo>
                    <a:pt x="167414" y="2469561"/>
                  </a:lnTo>
                  <a:lnTo>
                    <a:pt x="167301" y="2475512"/>
                  </a:lnTo>
                  <a:lnTo>
                    <a:pt x="167198" y="2481462"/>
                  </a:lnTo>
                  <a:lnTo>
                    <a:pt x="167104" y="2487413"/>
                  </a:lnTo>
                  <a:lnTo>
                    <a:pt x="167019" y="2493364"/>
                  </a:lnTo>
                  <a:lnTo>
                    <a:pt x="166942" y="2499315"/>
                  </a:lnTo>
                  <a:lnTo>
                    <a:pt x="166871" y="2505265"/>
                  </a:lnTo>
                  <a:lnTo>
                    <a:pt x="166808" y="2511216"/>
                  </a:lnTo>
                  <a:lnTo>
                    <a:pt x="166750" y="2517167"/>
                  </a:lnTo>
                  <a:lnTo>
                    <a:pt x="166698" y="2523118"/>
                  </a:lnTo>
                  <a:lnTo>
                    <a:pt x="166652" y="2529068"/>
                  </a:lnTo>
                  <a:lnTo>
                    <a:pt x="166611" y="2535019"/>
                  </a:lnTo>
                  <a:lnTo>
                    <a:pt x="166573" y="2540970"/>
                  </a:lnTo>
                  <a:lnTo>
                    <a:pt x="166539" y="2546921"/>
                  </a:lnTo>
                  <a:lnTo>
                    <a:pt x="166508" y="2552871"/>
                  </a:lnTo>
                  <a:lnTo>
                    <a:pt x="166479" y="2558822"/>
                  </a:lnTo>
                  <a:lnTo>
                    <a:pt x="166452" y="2564773"/>
                  </a:lnTo>
                  <a:lnTo>
                    <a:pt x="166425" y="2570724"/>
                  </a:lnTo>
                  <a:lnTo>
                    <a:pt x="166398" y="2576674"/>
                  </a:lnTo>
                  <a:lnTo>
                    <a:pt x="166370" y="2582625"/>
                  </a:lnTo>
                  <a:lnTo>
                    <a:pt x="166340" y="2588576"/>
                  </a:lnTo>
                  <a:lnTo>
                    <a:pt x="166308" y="2594527"/>
                  </a:lnTo>
                  <a:lnTo>
                    <a:pt x="166272" y="2600477"/>
                  </a:lnTo>
                  <a:lnTo>
                    <a:pt x="166233" y="2606428"/>
                  </a:lnTo>
                  <a:lnTo>
                    <a:pt x="166190" y="2612379"/>
                  </a:lnTo>
                  <a:lnTo>
                    <a:pt x="166144" y="2618330"/>
                  </a:lnTo>
                  <a:lnTo>
                    <a:pt x="166093" y="2624280"/>
                  </a:lnTo>
                  <a:lnTo>
                    <a:pt x="166040" y="2630231"/>
                  </a:lnTo>
                  <a:lnTo>
                    <a:pt x="165986" y="2636182"/>
                  </a:lnTo>
                  <a:lnTo>
                    <a:pt x="165930" y="2642133"/>
                  </a:lnTo>
                  <a:lnTo>
                    <a:pt x="165875" y="2648083"/>
                  </a:lnTo>
                  <a:lnTo>
                    <a:pt x="165821" y="2654034"/>
                  </a:lnTo>
                  <a:lnTo>
                    <a:pt x="165770" y="2659985"/>
                  </a:lnTo>
                  <a:lnTo>
                    <a:pt x="165722" y="2665936"/>
                  </a:lnTo>
                  <a:lnTo>
                    <a:pt x="165680" y="2671886"/>
                  </a:lnTo>
                  <a:lnTo>
                    <a:pt x="165642" y="2677837"/>
                  </a:lnTo>
                  <a:lnTo>
                    <a:pt x="165611" y="2683788"/>
                  </a:lnTo>
                  <a:lnTo>
                    <a:pt x="165586" y="2689739"/>
                  </a:lnTo>
                  <a:lnTo>
                    <a:pt x="165568" y="2695689"/>
                  </a:lnTo>
                  <a:lnTo>
                    <a:pt x="165555" y="2701640"/>
                  </a:lnTo>
                  <a:lnTo>
                    <a:pt x="165548" y="2707591"/>
                  </a:lnTo>
                  <a:lnTo>
                    <a:pt x="165547" y="2713542"/>
                  </a:lnTo>
                  <a:lnTo>
                    <a:pt x="165552" y="2719492"/>
                  </a:lnTo>
                  <a:lnTo>
                    <a:pt x="165560" y="2725443"/>
                  </a:lnTo>
                  <a:lnTo>
                    <a:pt x="165572" y="2731394"/>
                  </a:lnTo>
                  <a:lnTo>
                    <a:pt x="165586" y="2737345"/>
                  </a:lnTo>
                  <a:lnTo>
                    <a:pt x="165601" y="2743295"/>
                  </a:lnTo>
                  <a:lnTo>
                    <a:pt x="165617" y="2749246"/>
                  </a:lnTo>
                  <a:lnTo>
                    <a:pt x="165633" y="2755197"/>
                  </a:lnTo>
                  <a:lnTo>
                    <a:pt x="165647" y="2761148"/>
                  </a:lnTo>
                  <a:lnTo>
                    <a:pt x="165659" y="2767098"/>
                  </a:lnTo>
                  <a:lnTo>
                    <a:pt x="165668" y="2773049"/>
                  </a:lnTo>
                  <a:lnTo>
                    <a:pt x="165673" y="2779000"/>
                  </a:lnTo>
                  <a:lnTo>
                    <a:pt x="165674" y="2784951"/>
                  </a:lnTo>
                  <a:lnTo>
                    <a:pt x="165670" y="2790901"/>
                  </a:lnTo>
                  <a:lnTo>
                    <a:pt x="165660" y="2796852"/>
                  </a:lnTo>
                  <a:lnTo>
                    <a:pt x="165646" y="2802803"/>
                  </a:lnTo>
                  <a:lnTo>
                    <a:pt x="165625" y="2808754"/>
                  </a:lnTo>
                  <a:lnTo>
                    <a:pt x="165598" y="2814704"/>
                  </a:lnTo>
                  <a:lnTo>
                    <a:pt x="165565" y="2820655"/>
                  </a:lnTo>
                  <a:lnTo>
                    <a:pt x="165527" y="2826606"/>
                  </a:lnTo>
                  <a:lnTo>
                    <a:pt x="165485" y="2832557"/>
                  </a:lnTo>
                  <a:lnTo>
                    <a:pt x="165438" y="2838507"/>
                  </a:lnTo>
                  <a:lnTo>
                    <a:pt x="165389" y="2844458"/>
                  </a:lnTo>
                  <a:lnTo>
                    <a:pt x="165337" y="2850409"/>
                  </a:lnTo>
                  <a:lnTo>
                    <a:pt x="165284" y="2856360"/>
                  </a:lnTo>
                  <a:lnTo>
                    <a:pt x="165231" y="2862310"/>
                  </a:lnTo>
                  <a:lnTo>
                    <a:pt x="165178" y="2868261"/>
                  </a:lnTo>
                  <a:lnTo>
                    <a:pt x="165127" y="2874212"/>
                  </a:lnTo>
                  <a:lnTo>
                    <a:pt x="165079" y="2880163"/>
                  </a:lnTo>
                  <a:lnTo>
                    <a:pt x="165034" y="2886113"/>
                  </a:lnTo>
                  <a:lnTo>
                    <a:pt x="164992" y="2892064"/>
                  </a:lnTo>
                  <a:lnTo>
                    <a:pt x="164954" y="2898015"/>
                  </a:lnTo>
                  <a:lnTo>
                    <a:pt x="164921" y="2903966"/>
                  </a:lnTo>
                  <a:lnTo>
                    <a:pt x="164892" y="2909916"/>
                  </a:lnTo>
                  <a:lnTo>
                    <a:pt x="164866" y="2915867"/>
                  </a:lnTo>
                  <a:lnTo>
                    <a:pt x="164844" y="2921818"/>
                  </a:lnTo>
                  <a:lnTo>
                    <a:pt x="164825" y="2927769"/>
                  </a:lnTo>
                  <a:lnTo>
                    <a:pt x="164808" y="2933719"/>
                  </a:lnTo>
                  <a:lnTo>
                    <a:pt x="164791" y="2939670"/>
                  </a:lnTo>
                  <a:lnTo>
                    <a:pt x="164775" y="2945621"/>
                  </a:lnTo>
                  <a:lnTo>
                    <a:pt x="164759" y="2951572"/>
                  </a:lnTo>
                  <a:lnTo>
                    <a:pt x="164741" y="2957522"/>
                  </a:lnTo>
                  <a:lnTo>
                    <a:pt x="164721" y="2963473"/>
                  </a:lnTo>
                  <a:lnTo>
                    <a:pt x="164697" y="2969424"/>
                  </a:lnTo>
                  <a:lnTo>
                    <a:pt x="164670" y="2975375"/>
                  </a:lnTo>
                  <a:lnTo>
                    <a:pt x="164640" y="2981325"/>
                  </a:lnTo>
                  <a:lnTo>
                    <a:pt x="164605" y="2987276"/>
                  </a:lnTo>
                  <a:lnTo>
                    <a:pt x="164566" y="2993227"/>
                  </a:lnTo>
                  <a:lnTo>
                    <a:pt x="164523" y="2999178"/>
                  </a:lnTo>
                  <a:lnTo>
                    <a:pt x="164475" y="3005128"/>
                  </a:lnTo>
                  <a:lnTo>
                    <a:pt x="164424" y="3011079"/>
                  </a:lnTo>
                  <a:lnTo>
                    <a:pt x="164370" y="3017030"/>
                  </a:lnTo>
                  <a:lnTo>
                    <a:pt x="164313" y="3022981"/>
                  </a:lnTo>
                  <a:lnTo>
                    <a:pt x="164254" y="3028931"/>
                  </a:lnTo>
                  <a:lnTo>
                    <a:pt x="164194" y="3034882"/>
                  </a:lnTo>
                  <a:lnTo>
                    <a:pt x="164133" y="3040833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2" name="pg30">
              <a:extLst>
                <a:ext uri="{FF2B5EF4-FFF2-40B4-BE49-F238E27FC236}">
                  <a16:creationId xmlns:a16="http://schemas.microsoft.com/office/drawing/2014/main" id="{2AB523B2-5CE4-7FF6-4A9F-77823D4BC46A}"/>
                </a:ext>
              </a:extLst>
            </p:cNvPr>
            <p:cNvSpPr/>
            <p:nvPr/>
          </p:nvSpPr>
          <p:spPr>
            <a:xfrm>
              <a:off x="4262616" y="3496590"/>
              <a:ext cx="324075" cy="3315107"/>
            </a:xfrm>
            <a:custGeom>
              <a:avLst/>
              <a:gdLst/>
              <a:ahLst/>
              <a:cxnLst/>
              <a:rect l="0" t="0" r="0" b="0"/>
              <a:pathLst>
                <a:path w="324075" h="3315107">
                  <a:moveTo>
                    <a:pt x="161638" y="3315107"/>
                  </a:moveTo>
                  <a:lnTo>
                    <a:pt x="161584" y="3308619"/>
                  </a:lnTo>
                  <a:lnTo>
                    <a:pt x="161527" y="3302132"/>
                  </a:lnTo>
                  <a:lnTo>
                    <a:pt x="161465" y="3295644"/>
                  </a:lnTo>
                  <a:lnTo>
                    <a:pt x="161398" y="3289157"/>
                  </a:lnTo>
                  <a:lnTo>
                    <a:pt x="161327" y="3282669"/>
                  </a:lnTo>
                  <a:lnTo>
                    <a:pt x="161252" y="3276182"/>
                  </a:lnTo>
                  <a:lnTo>
                    <a:pt x="161174" y="3269694"/>
                  </a:lnTo>
                  <a:lnTo>
                    <a:pt x="161094" y="3263207"/>
                  </a:lnTo>
                  <a:lnTo>
                    <a:pt x="161011" y="3256719"/>
                  </a:lnTo>
                  <a:lnTo>
                    <a:pt x="160927" y="3250232"/>
                  </a:lnTo>
                  <a:lnTo>
                    <a:pt x="160843" y="3243744"/>
                  </a:lnTo>
                  <a:lnTo>
                    <a:pt x="160759" y="3237257"/>
                  </a:lnTo>
                  <a:lnTo>
                    <a:pt x="160675" y="3230769"/>
                  </a:lnTo>
                  <a:lnTo>
                    <a:pt x="160594" y="3224282"/>
                  </a:lnTo>
                  <a:lnTo>
                    <a:pt x="160514" y="3217795"/>
                  </a:lnTo>
                  <a:lnTo>
                    <a:pt x="160437" y="3211307"/>
                  </a:lnTo>
                  <a:lnTo>
                    <a:pt x="160363" y="3204820"/>
                  </a:lnTo>
                  <a:lnTo>
                    <a:pt x="160291" y="3198332"/>
                  </a:lnTo>
                  <a:lnTo>
                    <a:pt x="160223" y="3191845"/>
                  </a:lnTo>
                  <a:lnTo>
                    <a:pt x="160158" y="3185357"/>
                  </a:lnTo>
                  <a:lnTo>
                    <a:pt x="160096" y="3178870"/>
                  </a:lnTo>
                  <a:lnTo>
                    <a:pt x="160038" y="3172382"/>
                  </a:lnTo>
                  <a:lnTo>
                    <a:pt x="159983" y="3165895"/>
                  </a:lnTo>
                  <a:lnTo>
                    <a:pt x="159932" y="3159407"/>
                  </a:lnTo>
                  <a:lnTo>
                    <a:pt x="159884" y="3152920"/>
                  </a:lnTo>
                  <a:lnTo>
                    <a:pt x="159839" y="3146432"/>
                  </a:lnTo>
                  <a:lnTo>
                    <a:pt x="159798" y="3139945"/>
                  </a:lnTo>
                  <a:lnTo>
                    <a:pt x="159761" y="3133457"/>
                  </a:lnTo>
                  <a:lnTo>
                    <a:pt x="159728" y="3126970"/>
                  </a:lnTo>
                  <a:lnTo>
                    <a:pt x="159700" y="3120482"/>
                  </a:lnTo>
                  <a:lnTo>
                    <a:pt x="159676" y="3113995"/>
                  </a:lnTo>
                  <a:lnTo>
                    <a:pt x="159657" y="3107507"/>
                  </a:lnTo>
                  <a:lnTo>
                    <a:pt x="159642" y="3101020"/>
                  </a:lnTo>
                  <a:lnTo>
                    <a:pt x="159632" y="3094532"/>
                  </a:lnTo>
                  <a:lnTo>
                    <a:pt x="159627" y="3088045"/>
                  </a:lnTo>
                  <a:lnTo>
                    <a:pt x="159626" y="3081557"/>
                  </a:lnTo>
                  <a:lnTo>
                    <a:pt x="159628" y="3075070"/>
                  </a:lnTo>
                  <a:lnTo>
                    <a:pt x="159635" y="3068582"/>
                  </a:lnTo>
                  <a:lnTo>
                    <a:pt x="159645" y="3062095"/>
                  </a:lnTo>
                  <a:lnTo>
                    <a:pt x="159657" y="3055607"/>
                  </a:lnTo>
                  <a:lnTo>
                    <a:pt x="159671" y="3049120"/>
                  </a:lnTo>
                  <a:lnTo>
                    <a:pt x="159686" y="3042632"/>
                  </a:lnTo>
                  <a:lnTo>
                    <a:pt x="159702" y="3036145"/>
                  </a:lnTo>
                  <a:lnTo>
                    <a:pt x="159717" y="3029657"/>
                  </a:lnTo>
                  <a:lnTo>
                    <a:pt x="159731" y="3023170"/>
                  </a:lnTo>
                  <a:lnTo>
                    <a:pt x="159743" y="3016682"/>
                  </a:lnTo>
                  <a:lnTo>
                    <a:pt x="159752" y="3010195"/>
                  </a:lnTo>
                  <a:lnTo>
                    <a:pt x="159758" y="3003707"/>
                  </a:lnTo>
                  <a:lnTo>
                    <a:pt x="159760" y="2997220"/>
                  </a:lnTo>
                  <a:lnTo>
                    <a:pt x="159757" y="2990732"/>
                  </a:lnTo>
                  <a:lnTo>
                    <a:pt x="159749" y="2984245"/>
                  </a:lnTo>
                  <a:lnTo>
                    <a:pt x="159735" y="2977757"/>
                  </a:lnTo>
                  <a:lnTo>
                    <a:pt x="159716" y="2971270"/>
                  </a:lnTo>
                  <a:lnTo>
                    <a:pt x="159690" y="2964782"/>
                  </a:lnTo>
                  <a:lnTo>
                    <a:pt x="159658" y="2958295"/>
                  </a:lnTo>
                  <a:lnTo>
                    <a:pt x="159617" y="2951807"/>
                  </a:lnTo>
                  <a:lnTo>
                    <a:pt x="159571" y="2945320"/>
                  </a:lnTo>
                  <a:lnTo>
                    <a:pt x="159519" y="2938832"/>
                  </a:lnTo>
                  <a:lnTo>
                    <a:pt x="159461" y="2932345"/>
                  </a:lnTo>
                  <a:lnTo>
                    <a:pt x="159398" y="2925857"/>
                  </a:lnTo>
                  <a:lnTo>
                    <a:pt x="159332" y="2919370"/>
                  </a:lnTo>
                  <a:lnTo>
                    <a:pt x="159263" y="2912882"/>
                  </a:lnTo>
                  <a:lnTo>
                    <a:pt x="159192" y="2906395"/>
                  </a:lnTo>
                  <a:lnTo>
                    <a:pt x="159121" y="2899908"/>
                  </a:lnTo>
                  <a:lnTo>
                    <a:pt x="159051" y="2893420"/>
                  </a:lnTo>
                  <a:lnTo>
                    <a:pt x="158984" y="2886933"/>
                  </a:lnTo>
                  <a:lnTo>
                    <a:pt x="158919" y="2880445"/>
                  </a:lnTo>
                  <a:lnTo>
                    <a:pt x="158858" y="2873958"/>
                  </a:lnTo>
                  <a:lnTo>
                    <a:pt x="158801" y="2867470"/>
                  </a:lnTo>
                  <a:lnTo>
                    <a:pt x="158747" y="2860983"/>
                  </a:lnTo>
                  <a:lnTo>
                    <a:pt x="158696" y="2854495"/>
                  </a:lnTo>
                  <a:lnTo>
                    <a:pt x="158648" y="2848008"/>
                  </a:lnTo>
                  <a:lnTo>
                    <a:pt x="158601" y="2841520"/>
                  </a:lnTo>
                  <a:lnTo>
                    <a:pt x="158554" y="2835033"/>
                  </a:lnTo>
                  <a:lnTo>
                    <a:pt x="158506" y="2828545"/>
                  </a:lnTo>
                  <a:lnTo>
                    <a:pt x="158455" y="2822058"/>
                  </a:lnTo>
                  <a:lnTo>
                    <a:pt x="158399" y="2815570"/>
                  </a:lnTo>
                  <a:lnTo>
                    <a:pt x="158338" y="2809083"/>
                  </a:lnTo>
                  <a:lnTo>
                    <a:pt x="158271" y="2802595"/>
                  </a:lnTo>
                  <a:lnTo>
                    <a:pt x="158195" y="2796108"/>
                  </a:lnTo>
                  <a:lnTo>
                    <a:pt x="158110" y="2789620"/>
                  </a:lnTo>
                  <a:lnTo>
                    <a:pt x="158015" y="2783133"/>
                  </a:lnTo>
                  <a:lnTo>
                    <a:pt x="157911" y="2776645"/>
                  </a:lnTo>
                  <a:lnTo>
                    <a:pt x="157797" y="2770158"/>
                  </a:lnTo>
                  <a:lnTo>
                    <a:pt x="157674" y="2763670"/>
                  </a:lnTo>
                  <a:lnTo>
                    <a:pt x="157541" y="2757183"/>
                  </a:lnTo>
                  <a:lnTo>
                    <a:pt x="157399" y="2750695"/>
                  </a:lnTo>
                  <a:lnTo>
                    <a:pt x="157248" y="2744208"/>
                  </a:lnTo>
                  <a:lnTo>
                    <a:pt x="157089" y="2737720"/>
                  </a:lnTo>
                  <a:lnTo>
                    <a:pt x="156922" y="2731233"/>
                  </a:lnTo>
                  <a:lnTo>
                    <a:pt x="156750" y="2724745"/>
                  </a:lnTo>
                  <a:lnTo>
                    <a:pt x="156572" y="2718258"/>
                  </a:lnTo>
                  <a:lnTo>
                    <a:pt x="156391" y="2711770"/>
                  </a:lnTo>
                  <a:lnTo>
                    <a:pt x="156208" y="2705283"/>
                  </a:lnTo>
                  <a:lnTo>
                    <a:pt x="156024" y="2698795"/>
                  </a:lnTo>
                  <a:lnTo>
                    <a:pt x="155839" y="2692308"/>
                  </a:lnTo>
                  <a:lnTo>
                    <a:pt x="155656" y="2685820"/>
                  </a:lnTo>
                  <a:lnTo>
                    <a:pt x="155474" y="2679333"/>
                  </a:lnTo>
                  <a:lnTo>
                    <a:pt x="155294" y="2672845"/>
                  </a:lnTo>
                  <a:lnTo>
                    <a:pt x="155116" y="2666358"/>
                  </a:lnTo>
                  <a:lnTo>
                    <a:pt x="154939" y="2659870"/>
                  </a:lnTo>
                  <a:lnTo>
                    <a:pt x="154761" y="2653383"/>
                  </a:lnTo>
                  <a:lnTo>
                    <a:pt x="154582" y="2646895"/>
                  </a:lnTo>
                  <a:lnTo>
                    <a:pt x="154400" y="2640408"/>
                  </a:lnTo>
                  <a:lnTo>
                    <a:pt x="154214" y="2633920"/>
                  </a:lnTo>
                  <a:lnTo>
                    <a:pt x="154019" y="2627433"/>
                  </a:lnTo>
                  <a:lnTo>
                    <a:pt x="153815" y="2620945"/>
                  </a:lnTo>
                  <a:lnTo>
                    <a:pt x="153600" y="2614458"/>
                  </a:lnTo>
                  <a:lnTo>
                    <a:pt x="153372" y="2607970"/>
                  </a:lnTo>
                  <a:lnTo>
                    <a:pt x="153131" y="2601483"/>
                  </a:lnTo>
                  <a:lnTo>
                    <a:pt x="152876" y="2594995"/>
                  </a:lnTo>
                  <a:lnTo>
                    <a:pt x="152606" y="2588508"/>
                  </a:lnTo>
                  <a:lnTo>
                    <a:pt x="152319" y="2582021"/>
                  </a:lnTo>
                  <a:lnTo>
                    <a:pt x="152016" y="2575533"/>
                  </a:lnTo>
                  <a:lnTo>
                    <a:pt x="151695" y="2569046"/>
                  </a:lnTo>
                  <a:lnTo>
                    <a:pt x="151357" y="2562558"/>
                  </a:lnTo>
                  <a:lnTo>
                    <a:pt x="151002" y="2556071"/>
                  </a:lnTo>
                  <a:lnTo>
                    <a:pt x="150630" y="2549583"/>
                  </a:lnTo>
                  <a:lnTo>
                    <a:pt x="150240" y="2543096"/>
                  </a:lnTo>
                  <a:lnTo>
                    <a:pt x="149832" y="2536608"/>
                  </a:lnTo>
                  <a:lnTo>
                    <a:pt x="149404" y="2530121"/>
                  </a:lnTo>
                  <a:lnTo>
                    <a:pt x="148956" y="2523633"/>
                  </a:lnTo>
                  <a:lnTo>
                    <a:pt x="148485" y="2517146"/>
                  </a:lnTo>
                  <a:lnTo>
                    <a:pt x="147994" y="2510658"/>
                  </a:lnTo>
                  <a:lnTo>
                    <a:pt x="147481" y="2504171"/>
                  </a:lnTo>
                  <a:lnTo>
                    <a:pt x="146948" y="2497683"/>
                  </a:lnTo>
                  <a:lnTo>
                    <a:pt x="146396" y="2491196"/>
                  </a:lnTo>
                  <a:lnTo>
                    <a:pt x="145826" y="2484708"/>
                  </a:lnTo>
                  <a:lnTo>
                    <a:pt x="145239" y="2478221"/>
                  </a:lnTo>
                  <a:lnTo>
                    <a:pt x="144639" y="2471733"/>
                  </a:lnTo>
                  <a:lnTo>
                    <a:pt x="144026" y="2465246"/>
                  </a:lnTo>
                  <a:lnTo>
                    <a:pt x="143406" y="2458758"/>
                  </a:lnTo>
                  <a:lnTo>
                    <a:pt x="142783" y="2452271"/>
                  </a:lnTo>
                  <a:lnTo>
                    <a:pt x="142160" y="2445783"/>
                  </a:lnTo>
                  <a:lnTo>
                    <a:pt x="141541" y="2439296"/>
                  </a:lnTo>
                  <a:lnTo>
                    <a:pt x="140928" y="2432808"/>
                  </a:lnTo>
                  <a:lnTo>
                    <a:pt x="140326" y="2426321"/>
                  </a:lnTo>
                  <a:lnTo>
                    <a:pt x="139735" y="2419833"/>
                  </a:lnTo>
                  <a:lnTo>
                    <a:pt x="139160" y="2413346"/>
                  </a:lnTo>
                  <a:lnTo>
                    <a:pt x="138600" y="2406858"/>
                  </a:lnTo>
                  <a:lnTo>
                    <a:pt x="138054" y="2400371"/>
                  </a:lnTo>
                  <a:lnTo>
                    <a:pt x="137521" y="2393883"/>
                  </a:lnTo>
                  <a:lnTo>
                    <a:pt x="136999" y="2387396"/>
                  </a:lnTo>
                  <a:lnTo>
                    <a:pt x="136483" y="2380908"/>
                  </a:lnTo>
                  <a:lnTo>
                    <a:pt x="135971" y="2374421"/>
                  </a:lnTo>
                  <a:lnTo>
                    <a:pt x="135458" y="2367933"/>
                  </a:lnTo>
                  <a:lnTo>
                    <a:pt x="134938" y="2361446"/>
                  </a:lnTo>
                  <a:lnTo>
                    <a:pt x="134403" y="2354958"/>
                  </a:lnTo>
                  <a:lnTo>
                    <a:pt x="133847" y="2348471"/>
                  </a:lnTo>
                  <a:lnTo>
                    <a:pt x="133265" y="2341983"/>
                  </a:lnTo>
                  <a:lnTo>
                    <a:pt x="132650" y="2335496"/>
                  </a:lnTo>
                  <a:lnTo>
                    <a:pt x="131998" y="2329008"/>
                  </a:lnTo>
                  <a:lnTo>
                    <a:pt x="131302" y="2322521"/>
                  </a:lnTo>
                  <a:lnTo>
                    <a:pt x="130559" y="2316033"/>
                  </a:lnTo>
                  <a:lnTo>
                    <a:pt x="129766" y="2309546"/>
                  </a:lnTo>
                  <a:lnTo>
                    <a:pt x="128914" y="2303058"/>
                  </a:lnTo>
                  <a:lnTo>
                    <a:pt x="128008" y="2296571"/>
                  </a:lnTo>
                  <a:lnTo>
                    <a:pt x="127050" y="2290083"/>
                  </a:lnTo>
                  <a:lnTo>
                    <a:pt x="126044" y="2283596"/>
                  </a:lnTo>
                  <a:lnTo>
                    <a:pt x="124995" y="2277108"/>
                  </a:lnTo>
                  <a:lnTo>
                    <a:pt x="123907" y="2270621"/>
                  </a:lnTo>
                  <a:lnTo>
                    <a:pt x="122788" y="2264133"/>
                  </a:lnTo>
                  <a:lnTo>
                    <a:pt x="121645" y="2257646"/>
                  </a:lnTo>
                  <a:lnTo>
                    <a:pt x="120486" y="2251159"/>
                  </a:lnTo>
                  <a:lnTo>
                    <a:pt x="119321" y="2244671"/>
                  </a:lnTo>
                  <a:lnTo>
                    <a:pt x="118160" y="2238184"/>
                  </a:lnTo>
                  <a:lnTo>
                    <a:pt x="117008" y="2231696"/>
                  </a:lnTo>
                  <a:lnTo>
                    <a:pt x="115871" y="2225209"/>
                  </a:lnTo>
                  <a:lnTo>
                    <a:pt x="114754" y="2218721"/>
                  </a:lnTo>
                  <a:lnTo>
                    <a:pt x="113658" y="2212234"/>
                  </a:lnTo>
                  <a:lnTo>
                    <a:pt x="112582" y="2205746"/>
                  </a:lnTo>
                  <a:lnTo>
                    <a:pt x="111527" y="2199259"/>
                  </a:lnTo>
                  <a:lnTo>
                    <a:pt x="110488" y="2192771"/>
                  </a:lnTo>
                  <a:lnTo>
                    <a:pt x="109458" y="2186284"/>
                  </a:lnTo>
                  <a:lnTo>
                    <a:pt x="108428" y="2179796"/>
                  </a:lnTo>
                  <a:lnTo>
                    <a:pt x="107392" y="2173309"/>
                  </a:lnTo>
                  <a:lnTo>
                    <a:pt x="106343" y="2166821"/>
                  </a:lnTo>
                  <a:lnTo>
                    <a:pt x="105272" y="2160334"/>
                  </a:lnTo>
                  <a:lnTo>
                    <a:pt x="104175" y="2153846"/>
                  </a:lnTo>
                  <a:lnTo>
                    <a:pt x="103047" y="2147359"/>
                  </a:lnTo>
                  <a:lnTo>
                    <a:pt x="101881" y="2140871"/>
                  </a:lnTo>
                  <a:lnTo>
                    <a:pt x="100679" y="2134384"/>
                  </a:lnTo>
                  <a:lnTo>
                    <a:pt x="99444" y="2127896"/>
                  </a:lnTo>
                  <a:lnTo>
                    <a:pt x="98182" y="2121409"/>
                  </a:lnTo>
                  <a:lnTo>
                    <a:pt x="96897" y="2114921"/>
                  </a:lnTo>
                  <a:lnTo>
                    <a:pt x="95597" y="2108434"/>
                  </a:lnTo>
                  <a:lnTo>
                    <a:pt x="94288" y="2101946"/>
                  </a:lnTo>
                  <a:lnTo>
                    <a:pt x="92978" y="2095459"/>
                  </a:lnTo>
                  <a:lnTo>
                    <a:pt x="91676" y="2088971"/>
                  </a:lnTo>
                  <a:lnTo>
                    <a:pt x="90388" y="2082484"/>
                  </a:lnTo>
                  <a:lnTo>
                    <a:pt x="89118" y="2075996"/>
                  </a:lnTo>
                  <a:lnTo>
                    <a:pt x="87867" y="2069509"/>
                  </a:lnTo>
                  <a:lnTo>
                    <a:pt x="86635" y="2063021"/>
                  </a:lnTo>
                  <a:lnTo>
                    <a:pt x="85418" y="2056534"/>
                  </a:lnTo>
                  <a:lnTo>
                    <a:pt x="84213" y="2050046"/>
                  </a:lnTo>
                  <a:lnTo>
                    <a:pt x="83013" y="2043559"/>
                  </a:lnTo>
                  <a:lnTo>
                    <a:pt x="81809" y="2037071"/>
                  </a:lnTo>
                  <a:lnTo>
                    <a:pt x="80591" y="2030584"/>
                  </a:lnTo>
                  <a:lnTo>
                    <a:pt x="79348" y="2024096"/>
                  </a:lnTo>
                  <a:lnTo>
                    <a:pt x="78074" y="2017609"/>
                  </a:lnTo>
                  <a:lnTo>
                    <a:pt x="76760" y="2011121"/>
                  </a:lnTo>
                  <a:lnTo>
                    <a:pt x="75401" y="2004634"/>
                  </a:lnTo>
                  <a:lnTo>
                    <a:pt x="73994" y="1998146"/>
                  </a:lnTo>
                  <a:lnTo>
                    <a:pt x="72536" y="1991659"/>
                  </a:lnTo>
                  <a:lnTo>
                    <a:pt x="71028" y="1985171"/>
                  </a:lnTo>
                  <a:lnTo>
                    <a:pt x="69468" y="1978684"/>
                  </a:lnTo>
                  <a:lnTo>
                    <a:pt x="67864" y="1972196"/>
                  </a:lnTo>
                  <a:lnTo>
                    <a:pt x="66226" y="1965709"/>
                  </a:lnTo>
                  <a:lnTo>
                    <a:pt x="64560" y="1959221"/>
                  </a:lnTo>
                  <a:lnTo>
                    <a:pt x="62875" y="1952734"/>
                  </a:lnTo>
                  <a:lnTo>
                    <a:pt x="61179" y="1946246"/>
                  </a:lnTo>
                  <a:lnTo>
                    <a:pt x="59478" y="1939759"/>
                  </a:lnTo>
                  <a:lnTo>
                    <a:pt x="57778" y="1933272"/>
                  </a:lnTo>
                  <a:lnTo>
                    <a:pt x="56087" y="1926784"/>
                  </a:lnTo>
                  <a:lnTo>
                    <a:pt x="54408" y="1920297"/>
                  </a:lnTo>
                  <a:lnTo>
                    <a:pt x="52741" y="1913809"/>
                  </a:lnTo>
                  <a:lnTo>
                    <a:pt x="51087" y="1907322"/>
                  </a:lnTo>
                  <a:lnTo>
                    <a:pt x="49444" y="1900834"/>
                  </a:lnTo>
                  <a:lnTo>
                    <a:pt x="47808" y="1894347"/>
                  </a:lnTo>
                  <a:lnTo>
                    <a:pt x="46177" y="1887859"/>
                  </a:lnTo>
                  <a:lnTo>
                    <a:pt x="44546" y="1881372"/>
                  </a:lnTo>
                  <a:lnTo>
                    <a:pt x="42912" y="1874884"/>
                  </a:lnTo>
                  <a:lnTo>
                    <a:pt x="41270" y="1868397"/>
                  </a:lnTo>
                  <a:lnTo>
                    <a:pt x="39618" y="1861909"/>
                  </a:lnTo>
                  <a:lnTo>
                    <a:pt x="37957" y="1855422"/>
                  </a:lnTo>
                  <a:lnTo>
                    <a:pt x="36287" y="1848934"/>
                  </a:lnTo>
                  <a:lnTo>
                    <a:pt x="34611" y="1842447"/>
                  </a:lnTo>
                  <a:lnTo>
                    <a:pt x="32936" y="1835959"/>
                  </a:lnTo>
                  <a:lnTo>
                    <a:pt x="31266" y="1829472"/>
                  </a:lnTo>
                  <a:lnTo>
                    <a:pt x="29611" y="1822984"/>
                  </a:lnTo>
                  <a:lnTo>
                    <a:pt x="27982" y="1816497"/>
                  </a:lnTo>
                  <a:lnTo>
                    <a:pt x="26394" y="1810009"/>
                  </a:lnTo>
                  <a:lnTo>
                    <a:pt x="24855" y="1803522"/>
                  </a:lnTo>
                  <a:lnTo>
                    <a:pt x="23377" y="1797034"/>
                  </a:lnTo>
                  <a:lnTo>
                    <a:pt x="21969" y="1790547"/>
                  </a:lnTo>
                  <a:lnTo>
                    <a:pt x="20643" y="1784059"/>
                  </a:lnTo>
                  <a:lnTo>
                    <a:pt x="19405" y="1777572"/>
                  </a:lnTo>
                  <a:lnTo>
                    <a:pt x="18261" y="1771084"/>
                  </a:lnTo>
                  <a:lnTo>
                    <a:pt x="17220" y="1764597"/>
                  </a:lnTo>
                  <a:lnTo>
                    <a:pt x="16290" y="1758109"/>
                  </a:lnTo>
                  <a:lnTo>
                    <a:pt x="15458" y="1751622"/>
                  </a:lnTo>
                  <a:lnTo>
                    <a:pt x="14718" y="1745134"/>
                  </a:lnTo>
                  <a:lnTo>
                    <a:pt x="14063" y="1738647"/>
                  </a:lnTo>
                  <a:lnTo>
                    <a:pt x="13484" y="1732159"/>
                  </a:lnTo>
                  <a:lnTo>
                    <a:pt x="12968" y="1725672"/>
                  </a:lnTo>
                  <a:lnTo>
                    <a:pt x="12506" y="1719184"/>
                  </a:lnTo>
                  <a:lnTo>
                    <a:pt x="12083" y="1712697"/>
                  </a:lnTo>
                  <a:lnTo>
                    <a:pt x="11689" y="1706209"/>
                  </a:lnTo>
                  <a:lnTo>
                    <a:pt x="11308" y="1699722"/>
                  </a:lnTo>
                  <a:lnTo>
                    <a:pt x="10928" y="1693234"/>
                  </a:lnTo>
                  <a:lnTo>
                    <a:pt x="10541" y="1686747"/>
                  </a:lnTo>
                  <a:lnTo>
                    <a:pt x="10143" y="1680259"/>
                  </a:lnTo>
                  <a:lnTo>
                    <a:pt x="9731" y="1673772"/>
                  </a:lnTo>
                  <a:lnTo>
                    <a:pt x="9302" y="1667284"/>
                  </a:lnTo>
                  <a:lnTo>
                    <a:pt x="8859" y="1660797"/>
                  </a:lnTo>
                  <a:lnTo>
                    <a:pt x="8404" y="1654309"/>
                  </a:lnTo>
                  <a:lnTo>
                    <a:pt x="7944" y="1647822"/>
                  </a:lnTo>
                  <a:lnTo>
                    <a:pt x="7487" y="1641334"/>
                  </a:lnTo>
                  <a:lnTo>
                    <a:pt x="7040" y="1634847"/>
                  </a:lnTo>
                  <a:lnTo>
                    <a:pt x="6609" y="1628359"/>
                  </a:lnTo>
                  <a:lnTo>
                    <a:pt x="6201" y="1621872"/>
                  </a:lnTo>
                  <a:lnTo>
                    <a:pt x="5821" y="1615384"/>
                  </a:lnTo>
                  <a:lnTo>
                    <a:pt x="5473" y="1608897"/>
                  </a:lnTo>
                  <a:lnTo>
                    <a:pt x="5161" y="1602410"/>
                  </a:lnTo>
                  <a:lnTo>
                    <a:pt x="4889" y="1595922"/>
                  </a:lnTo>
                  <a:lnTo>
                    <a:pt x="4654" y="1589435"/>
                  </a:lnTo>
                  <a:lnTo>
                    <a:pt x="4452" y="1582947"/>
                  </a:lnTo>
                  <a:lnTo>
                    <a:pt x="4280" y="1576460"/>
                  </a:lnTo>
                  <a:lnTo>
                    <a:pt x="4135" y="1569972"/>
                  </a:lnTo>
                  <a:lnTo>
                    <a:pt x="4012" y="1563485"/>
                  </a:lnTo>
                  <a:lnTo>
                    <a:pt x="3907" y="1556997"/>
                  </a:lnTo>
                  <a:lnTo>
                    <a:pt x="3814" y="1550510"/>
                  </a:lnTo>
                  <a:lnTo>
                    <a:pt x="3728" y="1544022"/>
                  </a:lnTo>
                  <a:lnTo>
                    <a:pt x="3640" y="1537535"/>
                  </a:lnTo>
                  <a:lnTo>
                    <a:pt x="3547" y="1531047"/>
                  </a:lnTo>
                  <a:lnTo>
                    <a:pt x="3443" y="1524560"/>
                  </a:lnTo>
                  <a:lnTo>
                    <a:pt x="3323" y="1518072"/>
                  </a:lnTo>
                  <a:lnTo>
                    <a:pt x="3184" y="1511585"/>
                  </a:lnTo>
                  <a:lnTo>
                    <a:pt x="3022" y="1505097"/>
                  </a:lnTo>
                  <a:lnTo>
                    <a:pt x="2835" y="1498610"/>
                  </a:lnTo>
                  <a:lnTo>
                    <a:pt x="2621" y="1492122"/>
                  </a:lnTo>
                  <a:lnTo>
                    <a:pt x="2380" y="1485635"/>
                  </a:lnTo>
                  <a:lnTo>
                    <a:pt x="2117" y="1479147"/>
                  </a:lnTo>
                  <a:lnTo>
                    <a:pt x="1836" y="1472660"/>
                  </a:lnTo>
                  <a:lnTo>
                    <a:pt x="1545" y="1466172"/>
                  </a:lnTo>
                  <a:lnTo>
                    <a:pt x="1251" y="1459685"/>
                  </a:lnTo>
                  <a:lnTo>
                    <a:pt x="961" y="1453197"/>
                  </a:lnTo>
                  <a:lnTo>
                    <a:pt x="688" y="1446710"/>
                  </a:lnTo>
                  <a:lnTo>
                    <a:pt x="441" y="1440222"/>
                  </a:lnTo>
                  <a:lnTo>
                    <a:pt x="240" y="1433735"/>
                  </a:lnTo>
                  <a:lnTo>
                    <a:pt x="92" y="1427247"/>
                  </a:lnTo>
                  <a:lnTo>
                    <a:pt x="8" y="1420760"/>
                  </a:lnTo>
                  <a:lnTo>
                    <a:pt x="0" y="1414272"/>
                  </a:lnTo>
                  <a:lnTo>
                    <a:pt x="75" y="1407785"/>
                  </a:lnTo>
                  <a:lnTo>
                    <a:pt x="244" y="1401297"/>
                  </a:lnTo>
                  <a:lnTo>
                    <a:pt x="513" y="1394810"/>
                  </a:lnTo>
                  <a:lnTo>
                    <a:pt x="888" y="1388322"/>
                  </a:lnTo>
                  <a:lnTo>
                    <a:pt x="1388" y="1381835"/>
                  </a:lnTo>
                  <a:lnTo>
                    <a:pt x="2008" y="1375347"/>
                  </a:lnTo>
                  <a:lnTo>
                    <a:pt x="2744" y="1368860"/>
                  </a:lnTo>
                  <a:lnTo>
                    <a:pt x="3597" y="1362372"/>
                  </a:lnTo>
                  <a:lnTo>
                    <a:pt x="4563" y="1355885"/>
                  </a:lnTo>
                  <a:lnTo>
                    <a:pt x="5641" y="1349397"/>
                  </a:lnTo>
                  <a:lnTo>
                    <a:pt x="6825" y="1342910"/>
                  </a:lnTo>
                  <a:lnTo>
                    <a:pt x="8111" y="1336422"/>
                  </a:lnTo>
                  <a:lnTo>
                    <a:pt x="9496" y="1329935"/>
                  </a:lnTo>
                  <a:lnTo>
                    <a:pt x="10976" y="1323447"/>
                  </a:lnTo>
                  <a:lnTo>
                    <a:pt x="12532" y="1316960"/>
                  </a:lnTo>
                  <a:lnTo>
                    <a:pt x="14157" y="1310472"/>
                  </a:lnTo>
                  <a:lnTo>
                    <a:pt x="15842" y="1303985"/>
                  </a:lnTo>
                  <a:lnTo>
                    <a:pt x="17577" y="1297497"/>
                  </a:lnTo>
                  <a:lnTo>
                    <a:pt x="19355" y="1291010"/>
                  </a:lnTo>
                  <a:lnTo>
                    <a:pt x="21168" y="1284523"/>
                  </a:lnTo>
                  <a:lnTo>
                    <a:pt x="23008" y="1278035"/>
                  </a:lnTo>
                  <a:lnTo>
                    <a:pt x="24872" y="1271548"/>
                  </a:lnTo>
                  <a:lnTo>
                    <a:pt x="26748" y="1265060"/>
                  </a:lnTo>
                  <a:lnTo>
                    <a:pt x="28632" y="1258573"/>
                  </a:lnTo>
                  <a:lnTo>
                    <a:pt x="30521" y="1252085"/>
                  </a:lnTo>
                  <a:lnTo>
                    <a:pt x="32412" y="1245598"/>
                  </a:lnTo>
                  <a:lnTo>
                    <a:pt x="34301" y="1239110"/>
                  </a:lnTo>
                  <a:lnTo>
                    <a:pt x="36187" y="1232623"/>
                  </a:lnTo>
                  <a:lnTo>
                    <a:pt x="38070" y="1226135"/>
                  </a:lnTo>
                  <a:lnTo>
                    <a:pt x="39947" y="1219648"/>
                  </a:lnTo>
                  <a:lnTo>
                    <a:pt x="41820" y="1213160"/>
                  </a:lnTo>
                  <a:lnTo>
                    <a:pt x="43688" y="1206673"/>
                  </a:lnTo>
                  <a:lnTo>
                    <a:pt x="45552" y="1200185"/>
                  </a:lnTo>
                  <a:lnTo>
                    <a:pt x="47413" y="1193698"/>
                  </a:lnTo>
                  <a:lnTo>
                    <a:pt x="49272" y="1187210"/>
                  </a:lnTo>
                  <a:lnTo>
                    <a:pt x="51130" y="1180723"/>
                  </a:lnTo>
                  <a:lnTo>
                    <a:pt x="52989" y="1174235"/>
                  </a:lnTo>
                  <a:lnTo>
                    <a:pt x="54851" y="1167748"/>
                  </a:lnTo>
                  <a:lnTo>
                    <a:pt x="56718" y="1161260"/>
                  </a:lnTo>
                  <a:lnTo>
                    <a:pt x="58594" y="1154773"/>
                  </a:lnTo>
                  <a:lnTo>
                    <a:pt x="60480" y="1148285"/>
                  </a:lnTo>
                  <a:lnTo>
                    <a:pt x="62379" y="1141798"/>
                  </a:lnTo>
                  <a:lnTo>
                    <a:pt x="64294" y="1135310"/>
                  </a:lnTo>
                  <a:lnTo>
                    <a:pt x="66228" y="1128823"/>
                  </a:lnTo>
                  <a:lnTo>
                    <a:pt x="68184" y="1122335"/>
                  </a:lnTo>
                  <a:lnTo>
                    <a:pt x="70165" y="1115848"/>
                  </a:lnTo>
                  <a:lnTo>
                    <a:pt x="72175" y="1109360"/>
                  </a:lnTo>
                  <a:lnTo>
                    <a:pt x="74214" y="1102873"/>
                  </a:lnTo>
                  <a:lnTo>
                    <a:pt x="76281" y="1096385"/>
                  </a:lnTo>
                  <a:lnTo>
                    <a:pt x="78377" y="1089898"/>
                  </a:lnTo>
                  <a:lnTo>
                    <a:pt x="80500" y="1083410"/>
                  </a:lnTo>
                  <a:lnTo>
                    <a:pt x="82649" y="1076923"/>
                  </a:lnTo>
                  <a:lnTo>
                    <a:pt x="84819" y="1070435"/>
                  </a:lnTo>
                  <a:lnTo>
                    <a:pt x="87009" y="1063948"/>
                  </a:lnTo>
                  <a:lnTo>
                    <a:pt x="89214" y="1057460"/>
                  </a:lnTo>
                  <a:lnTo>
                    <a:pt x="91427" y="1050973"/>
                  </a:lnTo>
                  <a:lnTo>
                    <a:pt x="93642" y="1044485"/>
                  </a:lnTo>
                  <a:lnTo>
                    <a:pt x="95851" y="1037998"/>
                  </a:lnTo>
                  <a:lnTo>
                    <a:pt x="98048" y="1031510"/>
                  </a:lnTo>
                  <a:lnTo>
                    <a:pt x="100227" y="1025023"/>
                  </a:lnTo>
                  <a:lnTo>
                    <a:pt x="102382" y="1018535"/>
                  </a:lnTo>
                  <a:lnTo>
                    <a:pt x="104507" y="1012048"/>
                  </a:lnTo>
                  <a:lnTo>
                    <a:pt x="106594" y="1005560"/>
                  </a:lnTo>
                  <a:lnTo>
                    <a:pt x="108635" y="999073"/>
                  </a:lnTo>
                  <a:lnTo>
                    <a:pt x="110630" y="992585"/>
                  </a:lnTo>
                  <a:lnTo>
                    <a:pt x="112576" y="986098"/>
                  </a:lnTo>
                  <a:lnTo>
                    <a:pt x="114472" y="979610"/>
                  </a:lnTo>
                  <a:lnTo>
                    <a:pt x="116317" y="973123"/>
                  </a:lnTo>
                  <a:lnTo>
                    <a:pt x="118110" y="966636"/>
                  </a:lnTo>
                  <a:lnTo>
                    <a:pt x="119851" y="960148"/>
                  </a:lnTo>
                  <a:lnTo>
                    <a:pt x="121541" y="953661"/>
                  </a:lnTo>
                  <a:lnTo>
                    <a:pt x="123174" y="947173"/>
                  </a:lnTo>
                  <a:lnTo>
                    <a:pt x="124758" y="940686"/>
                  </a:lnTo>
                  <a:lnTo>
                    <a:pt x="126295" y="934198"/>
                  </a:lnTo>
                  <a:lnTo>
                    <a:pt x="127786" y="927711"/>
                  </a:lnTo>
                  <a:lnTo>
                    <a:pt x="129233" y="921223"/>
                  </a:lnTo>
                  <a:lnTo>
                    <a:pt x="130634" y="914736"/>
                  </a:lnTo>
                  <a:lnTo>
                    <a:pt x="131992" y="908248"/>
                  </a:lnTo>
                  <a:lnTo>
                    <a:pt x="133305" y="901761"/>
                  </a:lnTo>
                  <a:lnTo>
                    <a:pt x="134572" y="895273"/>
                  </a:lnTo>
                  <a:lnTo>
                    <a:pt x="135790" y="888786"/>
                  </a:lnTo>
                  <a:lnTo>
                    <a:pt x="136965" y="882298"/>
                  </a:lnTo>
                  <a:lnTo>
                    <a:pt x="138096" y="875811"/>
                  </a:lnTo>
                  <a:lnTo>
                    <a:pt x="139182" y="869323"/>
                  </a:lnTo>
                  <a:lnTo>
                    <a:pt x="140226" y="862836"/>
                  </a:lnTo>
                  <a:lnTo>
                    <a:pt x="141227" y="856348"/>
                  </a:lnTo>
                  <a:lnTo>
                    <a:pt x="142186" y="849861"/>
                  </a:lnTo>
                  <a:lnTo>
                    <a:pt x="143104" y="843373"/>
                  </a:lnTo>
                  <a:lnTo>
                    <a:pt x="143979" y="836886"/>
                  </a:lnTo>
                  <a:lnTo>
                    <a:pt x="144816" y="830398"/>
                  </a:lnTo>
                  <a:lnTo>
                    <a:pt x="145619" y="823911"/>
                  </a:lnTo>
                  <a:lnTo>
                    <a:pt x="146389" y="817423"/>
                  </a:lnTo>
                  <a:lnTo>
                    <a:pt x="147127" y="810936"/>
                  </a:lnTo>
                  <a:lnTo>
                    <a:pt x="147835" y="804448"/>
                  </a:lnTo>
                  <a:lnTo>
                    <a:pt x="148515" y="797961"/>
                  </a:lnTo>
                  <a:lnTo>
                    <a:pt x="149168" y="791473"/>
                  </a:lnTo>
                  <a:lnTo>
                    <a:pt x="149792" y="784986"/>
                  </a:lnTo>
                  <a:lnTo>
                    <a:pt x="150391" y="778498"/>
                  </a:lnTo>
                  <a:lnTo>
                    <a:pt x="150968" y="772011"/>
                  </a:lnTo>
                  <a:lnTo>
                    <a:pt x="151524" y="765523"/>
                  </a:lnTo>
                  <a:lnTo>
                    <a:pt x="152060" y="759036"/>
                  </a:lnTo>
                  <a:lnTo>
                    <a:pt x="152578" y="752548"/>
                  </a:lnTo>
                  <a:lnTo>
                    <a:pt x="153080" y="746061"/>
                  </a:lnTo>
                  <a:lnTo>
                    <a:pt x="153567" y="739573"/>
                  </a:lnTo>
                  <a:lnTo>
                    <a:pt x="154040" y="733086"/>
                  </a:lnTo>
                  <a:lnTo>
                    <a:pt x="154500" y="726598"/>
                  </a:lnTo>
                  <a:lnTo>
                    <a:pt x="154950" y="720111"/>
                  </a:lnTo>
                  <a:lnTo>
                    <a:pt x="155389" y="713623"/>
                  </a:lnTo>
                  <a:lnTo>
                    <a:pt x="155820" y="707136"/>
                  </a:lnTo>
                  <a:lnTo>
                    <a:pt x="156241" y="700648"/>
                  </a:lnTo>
                  <a:lnTo>
                    <a:pt x="156652" y="694161"/>
                  </a:lnTo>
                  <a:lnTo>
                    <a:pt x="157053" y="687673"/>
                  </a:lnTo>
                  <a:lnTo>
                    <a:pt x="157442" y="681186"/>
                  </a:lnTo>
                  <a:lnTo>
                    <a:pt x="157817" y="674698"/>
                  </a:lnTo>
                  <a:lnTo>
                    <a:pt x="158177" y="668211"/>
                  </a:lnTo>
                  <a:lnTo>
                    <a:pt x="158520" y="661723"/>
                  </a:lnTo>
                  <a:lnTo>
                    <a:pt x="158846" y="655236"/>
                  </a:lnTo>
                  <a:lnTo>
                    <a:pt x="159153" y="648748"/>
                  </a:lnTo>
                  <a:lnTo>
                    <a:pt x="159440" y="642261"/>
                  </a:lnTo>
                  <a:lnTo>
                    <a:pt x="159706" y="635774"/>
                  </a:lnTo>
                  <a:lnTo>
                    <a:pt x="159951" y="629286"/>
                  </a:lnTo>
                  <a:lnTo>
                    <a:pt x="160172" y="622799"/>
                  </a:lnTo>
                  <a:lnTo>
                    <a:pt x="160371" y="616311"/>
                  </a:lnTo>
                  <a:lnTo>
                    <a:pt x="160550" y="609824"/>
                  </a:lnTo>
                  <a:lnTo>
                    <a:pt x="160709" y="603336"/>
                  </a:lnTo>
                  <a:lnTo>
                    <a:pt x="160851" y="596849"/>
                  </a:lnTo>
                  <a:lnTo>
                    <a:pt x="160975" y="590361"/>
                  </a:lnTo>
                  <a:lnTo>
                    <a:pt x="161084" y="583874"/>
                  </a:lnTo>
                  <a:lnTo>
                    <a:pt x="161179" y="577386"/>
                  </a:lnTo>
                  <a:lnTo>
                    <a:pt x="161261" y="570899"/>
                  </a:lnTo>
                  <a:lnTo>
                    <a:pt x="161331" y="564411"/>
                  </a:lnTo>
                  <a:lnTo>
                    <a:pt x="161392" y="557924"/>
                  </a:lnTo>
                  <a:lnTo>
                    <a:pt x="161445" y="551436"/>
                  </a:lnTo>
                  <a:lnTo>
                    <a:pt x="161490" y="544949"/>
                  </a:lnTo>
                  <a:lnTo>
                    <a:pt x="161529" y="538461"/>
                  </a:lnTo>
                  <a:lnTo>
                    <a:pt x="161564" y="531974"/>
                  </a:lnTo>
                  <a:lnTo>
                    <a:pt x="161594" y="525486"/>
                  </a:lnTo>
                  <a:lnTo>
                    <a:pt x="161620" y="518999"/>
                  </a:lnTo>
                  <a:lnTo>
                    <a:pt x="161644" y="512511"/>
                  </a:lnTo>
                  <a:lnTo>
                    <a:pt x="161665" y="506024"/>
                  </a:lnTo>
                  <a:lnTo>
                    <a:pt x="161685" y="499536"/>
                  </a:lnTo>
                  <a:lnTo>
                    <a:pt x="161705" y="493049"/>
                  </a:lnTo>
                  <a:lnTo>
                    <a:pt x="161724" y="486561"/>
                  </a:lnTo>
                  <a:lnTo>
                    <a:pt x="161742" y="480074"/>
                  </a:lnTo>
                  <a:lnTo>
                    <a:pt x="161761" y="473586"/>
                  </a:lnTo>
                  <a:lnTo>
                    <a:pt x="161780" y="467099"/>
                  </a:lnTo>
                  <a:lnTo>
                    <a:pt x="161799" y="460611"/>
                  </a:lnTo>
                  <a:lnTo>
                    <a:pt x="161819" y="454124"/>
                  </a:lnTo>
                  <a:lnTo>
                    <a:pt x="161838" y="447636"/>
                  </a:lnTo>
                  <a:lnTo>
                    <a:pt x="161857" y="441149"/>
                  </a:lnTo>
                  <a:lnTo>
                    <a:pt x="161876" y="434661"/>
                  </a:lnTo>
                  <a:lnTo>
                    <a:pt x="161895" y="428174"/>
                  </a:lnTo>
                  <a:lnTo>
                    <a:pt x="161912" y="421686"/>
                  </a:lnTo>
                  <a:lnTo>
                    <a:pt x="161929" y="415199"/>
                  </a:lnTo>
                  <a:lnTo>
                    <a:pt x="161945" y="408711"/>
                  </a:lnTo>
                  <a:lnTo>
                    <a:pt x="161959" y="402224"/>
                  </a:lnTo>
                  <a:lnTo>
                    <a:pt x="161971" y="395736"/>
                  </a:lnTo>
                  <a:lnTo>
                    <a:pt x="161982" y="389249"/>
                  </a:lnTo>
                  <a:lnTo>
                    <a:pt x="161992" y="382761"/>
                  </a:lnTo>
                  <a:lnTo>
                    <a:pt x="162000" y="376274"/>
                  </a:lnTo>
                  <a:lnTo>
                    <a:pt x="162007" y="369786"/>
                  </a:lnTo>
                  <a:lnTo>
                    <a:pt x="162012" y="363299"/>
                  </a:lnTo>
                  <a:lnTo>
                    <a:pt x="162016" y="356811"/>
                  </a:lnTo>
                  <a:lnTo>
                    <a:pt x="162018" y="350324"/>
                  </a:lnTo>
                  <a:lnTo>
                    <a:pt x="162020" y="343836"/>
                  </a:lnTo>
                  <a:lnTo>
                    <a:pt x="162020" y="337349"/>
                  </a:lnTo>
                  <a:lnTo>
                    <a:pt x="162020" y="330861"/>
                  </a:lnTo>
                  <a:lnTo>
                    <a:pt x="162018" y="324374"/>
                  </a:lnTo>
                  <a:lnTo>
                    <a:pt x="162015" y="317887"/>
                  </a:lnTo>
                  <a:lnTo>
                    <a:pt x="162012" y="311399"/>
                  </a:lnTo>
                  <a:lnTo>
                    <a:pt x="162007" y="304912"/>
                  </a:lnTo>
                  <a:lnTo>
                    <a:pt x="162002" y="298424"/>
                  </a:lnTo>
                  <a:lnTo>
                    <a:pt x="161996" y="291937"/>
                  </a:lnTo>
                  <a:lnTo>
                    <a:pt x="161989" y="285449"/>
                  </a:lnTo>
                  <a:lnTo>
                    <a:pt x="161982" y="278962"/>
                  </a:lnTo>
                  <a:lnTo>
                    <a:pt x="161974" y="272474"/>
                  </a:lnTo>
                  <a:lnTo>
                    <a:pt x="161967" y="265987"/>
                  </a:lnTo>
                  <a:lnTo>
                    <a:pt x="161959" y="259499"/>
                  </a:lnTo>
                  <a:lnTo>
                    <a:pt x="161951" y="253012"/>
                  </a:lnTo>
                  <a:lnTo>
                    <a:pt x="161944" y="246524"/>
                  </a:lnTo>
                  <a:lnTo>
                    <a:pt x="161937" y="240037"/>
                  </a:lnTo>
                  <a:lnTo>
                    <a:pt x="161932" y="233549"/>
                  </a:lnTo>
                  <a:lnTo>
                    <a:pt x="161928" y="227062"/>
                  </a:lnTo>
                  <a:lnTo>
                    <a:pt x="161925" y="220574"/>
                  </a:lnTo>
                  <a:lnTo>
                    <a:pt x="161923" y="214087"/>
                  </a:lnTo>
                  <a:lnTo>
                    <a:pt x="161923" y="207599"/>
                  </a:lnTo>
                  <a:lnTo>
                    <a:pt x="161924" y="201112"/>
                  </a:lnTo>
                  <a:lnTo>
                    <a:pt x="161927" y="194624"/>
                  </a:lnTo>
                  <a:lnTo>
                    <a:pt x="161931" y="188137"/>
                  </a:lnTo>
                  <a:lnTo>
                    <a:pt x="161936" y="181649"/>
                  </a:lnTo>
                  <a:lnTo>
                    <a:pt x="161942" y="175162"/>
                  </a:lnTo>
                  <a:lnTo>
                    <a:pt x="161949" y="168674"/>
                  </a:lnTo>
                  <a:lnTo>
                    <a:pt x="161956" y="162187"/>
                  </a:lnTo>
                  <a:lnTo>
                    <a:pt x="161963" y="155699"/>
                  </a:lnTo>
                  <a:lnTo>
                    <a:pt x="161970" y="149212"/>
                  </a:lnTo>
                  <a:lnTo>
                    <a:pt x="161977" y="142724"/>
                  </a:lnTo>
                  <a:lnTo>
                    <a:pt x="161983" y="136237"/>
                  </a:lnTo>
                  <a:lnTo>
                    <a:pt x="161988" y="129749"/>
                  </a:lnTo>
                  <a:lnTo>
                    <a:pt x="161992" y="123262"/>
                  </a:lnTo>
                  <a:lnTo>
                    <a:pt x="161995" y="116774"/>
                  </a:lnTo>
                  <a:lnTo>
                    <a:pt x="161996" y="110287"/>
                  </a:lnTo>
                  <a:lnTo>
                    <a:pt x="161997" y="103799"/>
                  </a:lnTo>
                  <a:lnTo>
                    <a:pt x="161996" y="97312"/>
                  </a:lnTo>
                  <a:lnTo>
                    <a:pt x="161994" y="90824"/>
                  </a:lnTo>
                  <a:lnTo>
                    <a:pt x="161990" y="84337"/>
                  </a:lnTo>
                  <a:lnTo>
                    <a:pt x="161986" y="77849"/>
                  </a:lnTo>
                  <a:lnTo>
                    <a:pt x="161980" y="71362"/>
                  </a:lnTo>
                  <a:lnTo>
                    <a:pt x="161974" y="64874"/>
                  </a:lnTo>
                  <a:lnTo>
                    <a:pt x="161967" y="58387"/>
                  </a:lnTo>
                  <a:lnTo>
                    <a:pt x="161960" y="51899"/>
                  </a:lnTo>
                  <a:lnTo>
                    <a:pt x="161953" y="45412"/>
                  </a:lnTo>
                  <a:lnTo>
                    <a:pt x="161946" y="38924"/>
                  </a:lnTo>
                  <a:lnTo>
                    <a:pt x="161939" y="32437"/>
                  </a:lnTo>
                  <a:lnTo>
                    <a:pt x="161934" y="25949"/>
                  </a:lnTo>
                  <a:lnTo>
                    <a:pt x="161929" y="19462"/>
                  </a:lnTo>
                  <a:lnTo>
                    <a:pt x="161926" y="12974"/>
                  </a:lnTo>
                  <a:lnTo>
                    <a:pt x="161924" y="6487"/>
                  </a:lnTo>
                  <a:lnTo>
                    <a:pt x="161923" y="0"/>
                  </a:lnTo>
                  <a:lnTo>
                    <a:pt x="162151" y="0"/>
                  </a:lnTo>
                  <a:lnTo>
                    <a:pt x="162150" y="6487"/>
                  </a:lnTo>
                  <a:lnTo>
                    <a:pt x="162148" y="12974"/>
                  </a:lnTo>
                  <a:lnTo>
                    <a:pt x="162145" y="19462"/>
                  </a:lnTo>
                  <a:lnTo>
                    <a:pt x="162140" y="25949"/>
                  </a:lnTo>
                  <a:lnTo>
                    <a:pt x="162135" y="32437"/>
                  </a:lnTo>
                  <a:lnTo>
                    <a:pt x="162128" y="38924"/>
                  </a:lnTo>
                  <a:lnTo>
                    <a:pt x="162121" y="45412"/>
                  </a:lnTo>
                  <a:lnTo>
                    <a:pt x="162114" y="51899"/>
                  </a:lnTo>
                  <a:lnTo>
                    <a:pt x="162107" y="58387"/>
                  </a:lnTo>
                  <a:lnTo>
                    <a:pt x="162100" y="64874"/>
                  </a:lnTo>
                  <a:lnTo>
                    <a:pt x="162094" y="71362"/>
                  </a:lnTo>
                  <a:lnTo>
                    <a:pt x="162089" y="77849"/>
                  </a:lnTo>
                  <a:lnTo>
                    <a:pt x="162084" y="84337"/>
                  </a:lnTo>
                  <a:lnTo>
                    <a:pt x="162081" y="90824"/>
                  </a:lnTo>
                  <a:lnTo>
                    <a:pt x="162078" y="97312"/>
                  </a:lnTo>
                  <a:lnTo>
                    <a:pt x="162078" y="103799"/>
                  </a:lnTo>
                  <a:lnTo>
                    <a:pt x="162078" y="110287"/>
                  </a:lnTo>
                  <a:lnTo>
                    <a:pt x="162080" y="116774"/>
                  </a:lnTo>
                  <a:lnTo>
                    <a:pt x="162082" y="123262"/>
                  </a:lnTo>
                  <a:lnTo>
                    <a:pt x="162086" y="129749"/>
                  </a:lnTo>
                  <a:lnTo>
                    <a:pt x="162091" y="136237"/>
                  </a:lnTo>
                  <a:lnTo>
                    <a:pt x="162097" y="142724"/>
                  </a:lnTo>
                  <a:lnTo>
                    <a:pt x="162104" y="149212"/>
                  </a:lnTo>
                  <a:lnTo>
                    <a:pt x="162111" y="155699"/>
                  </a:lnTo>
                  <a:lnTo>
                    <a:pt x="162118" y="162187"/>
                  </a:lnTo>
                  <a:lnTo>
                    <a:pt x="162125" y="168674"/>
                  </a:lnTo>
                  <a:lnTo>
                    <a:pt x="162132" y="175162"/>
                  </a:lnTo>
                  <a:lnTo>
                    <a:pt x="162138" y="181649"/>
                  </a:lnTo>
                  <a:lnTo>
                    <a:pt x="162143" y="188137"/>
                  </a:lnTo>
                  <a:lnTo>
                    <a:pt x="162147" y="194624"/>
                  </a:lnTo>
                  <a:lnTo>
                    <a:pt x="162150" y="201112"/>
                  </a:lnTo>
                  <a:lnTo>
                    <a:pt x="162151" y="207599"/>
                  </a:lnTo>
                  <a:lnTo>
                    <a:pt x="162151" y="214087"/>
                  </a:lnTo>
                  <a:lnTo>
                    <a:pt x="162149" y="220574"/>
                  </a:lnTo>
                  <a:lnTo>
                    <a:pt x="162146" y="227062"/>
                  </a:lnTo>
                  <a:lnTo>
                    <a:pt x="162142" y="233549"/>
                  </a:lnTo>
                  <a:lnTo>
                    <a:pt x="162137" y="240037"/>
                  </a:lnTo>
                  <a:lnTo>
                    <a:pt x="162130" y="246524"/>
                  </a:lnTo>
                  <a:lnTo>
                    <a:pt x="162123" y="253012"/>
                  </a:lnTo>
                  <a:lnTo>
                    <a:pt x="162115" y="259499"/>
                  </a:lnTo>
                  <a:lnTo>
                    <a:pt x="162108" y="265987"/>
                  </a:lnTo>
                  <a:lnTo>
                    <a:pt x="162100" y="272474"/>
                  </a:lnTo>
                  <a:lnTo>
                    <a:pt x="162092" y="278962"/>
                  </a:lnTo>
                  <a:lnTo>
                    <a:pt x="162085" y="285449"/>
                  </a:lnTo>
                  <a:lnTo>
                    <a:pt x="162078" y="291937"/>
                  </a:lnTo>
                  <a:lnTo>
                    <a:pt x="162072" y="298424"/>
                  </a:lnTo>
                  <a:lnTo>
                    <a:pt x="162067" y="304912"/>
                  </a:lnTo>
                  <a:lnTo>
                    <a:pt x="162062" y="311399"/>
                  </a:lnTo>
                  <a:lnTo>
                    <a:pt x="162059" y="317887"/>
                  </a:lnTo>
                  <a:lnTo>
                    <a:pt x="162056" y="324374"/>
                  </a:lnTo>
                  <a:lnTo>
                    <a:pt x="162054" y="330861"/>
                  </a:lnTo>
                  <a:lnTo>
                    <a:pt x="162054" y="337349"/>
                  </a:lnTo>
                  <a:lnTo>
                    <a:pt x="162054" y="343836"/>
                  </a:lnTo>
                  <a:lnTo>
                    <a:pt x="162056" y="350324"/>
                  </a:lnTo>
                  <a:lnTo>
                    <a:pt x="162058" y="356811"/>
                  </a:lnTo>
                  <a:lnTo>
                    <a:pt x="162062" y="363299"/>
                  </a:lnTo>
                  <a:lnTo>
                    <a:pt x="162068" y="369786"/>
                  </a:lnTo>
                  <a:lnTo>
                    <a:pt x="162074" y="376274"/>
                  </a:lnTo>
                  <a:lnTo>
                    <a:pt x="162082" y="382761"/>
                  </a:lnTo>
                  <a:lnTo>
                    <a:pt x="162092" y="389249"/>
                  </a:lnTo>
                  <a:lnTo>
                    <a:pt x="162103" y="395736"/>
                  </a:lnTo>
                  <a:lnTo>
                    <a:pt x="162115" y="402224"/>
                  </a:lnTo>
                  <a:lnTo>
                    <a:pt x="162129" y="408711"/>
                  </a:lnTo>
                  <a:lnTo>
                    <a:pt x="162145" y="415199"/>
                  </a:lnTo>
                  <a:lnTo>
                    <a:pt x="162162" y="421686"/>
                  </a:lnTo>
                  <a:lnTo>
                    <a:pt x="162179" y="428174"/>
                  </a:lnTo>
                  <a:lnTo>
                    <a:pt x="162198" y="434661"/>
                  </a:lnTo>
                  <a:lnTo>
                    <a:pt x="162217" y="441149"/>
                  </a:lnTo>
                  <a:lnTo>
                    <a:pt x="162236" y="447636"/>
                  </a:lnTo>
                  <a:lnTo>
                    <a:pt x="162256" y="454124"/>
                  </a:lnTo>
                  <a:lnTo>
                    <a:pt x="162275" y="460611"/>
                  </a:lnTo>
                  <a:lnTo>
                    <a:pt x="162294" y="467099"/>
                  </a:lnTo>
                  <a:lnTo>
                    <a:pt x="162313" y="473586"/>
                  </a:lnTo>
                  <a:lnTo>
                    <a:pt x="162332" y="480074"/>
                  </a:lnTo>
                  <a:lnTo>
                    <a:pt x="162351" y="486561"/>
                  </a:lnTo>
                  <a:lnTo>
                    <a:pt x="162369" y="493049"/>
                  </a:lnTo>
                  <a:lnTo>
                    <a:pt x="162389" y="499536"/>
                  </a:lnTo>
                  <a:lnTo>
                    <a:pt x="162409" y="506024"/>
                  </a:lnTo>
                  <a:lnTo>
                    <a:pt x="162430" y="512511"/>
                  </a:lnTo>
                  <a:lnTo>
                    <a:pt x="162454" y="518999"/>
                  </a:lnTo>
                  <a:lnTo>
                    <a:pt x="162480" y="525486"/>
                  </a:lnTo>
                  <a:lnTo>
                    <a:pt x="162510" y="531974"/>
                  </a:lnTo>
                  <a:lnTo>
                    <a:pt x="162545" y="538461"/>
                  </a:lnTo>
                  <a:lnTo>
                    <a:pt x="162584" y="544949"/>
                  </a:lnTo>
                  <a:lnTo>
                    <a:pt x="162630" y="551436"/>
                  </a:lnTo>
                  <a:lnTo>
                    <a:pt x="162682" y="557924"/>
                  </a:lnTo>
                  <a:lnTo>
                    <a:pt x="162743" y="564411"/>
                  </a:lnTo>
                  <a:lnTo>
                    <a:pt x="162813" y="570899"/>
                  </a:lnTo>
                  <a:lnTo>
                    <a:pt x="162895" y="577386"/>
                  </a:lnTo>
                  <a:lnTo>
                    <a:pt x="162990" y="583874"/>
                  </a:lnTo>
                  <a:lnTo>
                    <a:pt x="163099" y="590361"/>
                  </a:lnTo>
                  <a:lnTo>
                    <a:pt x="163223" y="596849"/>
                  </a:lnTo>
                  <a:lnTo>
                    <a:pt x="163365" y="603336"/>
                  </a:lnTo>
                  <a:lnTo>
                    <a:pt x="163524" y="609824"/>
                  </a:lnTo>
                  <a:lnTo>
                    <a:pt x="163703" y="616311"/>
                  </a:lnTo>
                  <a:lnTo>
                    <a:pt x="163902" y="622799"/>
                  </a:lnTo>
                  <a:lnTo>
                    <a:pt x="164123" y="629286"/>
                  </a:lnTo>
                  <a:lnTo>
                    <a:pt x="164368" y="635774"/>
                  </a:lnTo>
                  <a:lnTo>
                    <a:pt x="164634" y="642261"/>
                  </a:lnTo>
                  <a:lnTo>
                    <a:pt x="164921" y="648748"/>
                  </a:lnTo>
                  <a:lnTo>
                    <a:pt x="165228" y="655236"/>
                  </a:lnTo>
                  <a:lnTo>
                    <a:pt x="165554" y="661723"/>
                  </a:lnTo>
                  <a:lnTo>
                    <a:pt x="165897" y="668211"/>
                  </a:lnTo>
                  <a:lnTo>
                    <a:pt x="166257" y="674698"/>
                  </a:lnTo>
                  <a:lnTo>
                    <a:pt x="166632" y="681186"/>
                  </a:lnTo>
                  <a:lnTo>
                    <a:pt x="167021" y="687673"/>
                  </a:lnTo>
                  <a:lnTo>
                    <a:pt x="167422" y="694161"/>
                  </a:lnTo>
                  <a:lnTo>
                    <a:pt x="167833" y="700648"/>
                  </a:lnTo>
                  <a:lnTo>
                    <a:pt x="168254" y="707136"/>
                  </a:lnTo>
                  <a:lnTo>
                    <a:pt x="168685" y="713623"/>
                  </a:lnTo>
                  <a:lnTo>
                    <a:pt x="169124" y="720111"/>
                  </a:lnTo>
                  <a:lnTo>
                    <a:pt x="169574" y="726598"/>
                  </a:lnTo>
                  <a:lnTo>
                    <a:pt x="170034" y="733086"/>
                  </a:lnTo>
                  <a:lnTo>
                    <a:pt x="170507" y="739573"/>
                  </a:lnTo>
                  <a:lnTo>
                    <a:pt x="170994" y="746061"/>
                  </a:lnTo>
                  <a:lnTo>
                    <a:pt x="171496" y="752548"/>
                  </a:lnTo>
                  <a:lnTo>
                    <a:pt x="172014" y="759036"/>
                  </a:lnTo>
                  <a:lnTo>
                    <a:pt x="172550" y="765523"/>
                  </a:lnTo>
                  <a:lnTo>
                    <a:pt x="173106" y="772011"/>
                  </a:lnTo>
                  <a:lnTo>
                    <a:pt x="173683" y="778498"/>
                  </a:lnTo>
                  <a:lnTo>
                    <a:pt x="174282" y="784986"/>
                  </a:lnTo>
                  <a:lnTo>
                    <a:pt x="174906" y="791473"/>
                  </a:lnTo>
                  <a:lnTo>
                    <a:pt x="175559" y="797961"/>
                  </a:lnTo>
                  <a:lnTo>
                    <a:pt x="176239" y="804448"/>
                  </a:lnTo>
                  <a:lnTo>
                    <a:pt x="176947" y="810936"/>
                  </a:lnTo>
                  <a:lnTo>
                    <a:pt x="177685" y="817423"/>
                  </a:lnTo>
                  <a:lnTo>
                    <a:pt x="178455" y="823911"/>
                  </a:lnTo>
                  <a:lnTo>
                    <a:pt x="179258" y="830398"/>
                  </a:lnTo>
                  <a:lnTo>
                    <a:pt x="180095" y="836886"/>
                  </a:lnTo>
                  <a:lnTo>
                    <a:pt x="180970" y="843373"/>
                  </a:lnTo>
                  <a:lnTo>
                    <a:pt x="181888" y="849861"/>
                  </a:lnTo>
                  <a:lnTo>
                    <a:pt x="182847" y="856348"/>
                  </a:lnTo>
                  <a:lnTo>
                    <a:pt x="183848" y="862836"/>
                  </a:lnTo>
                  <a:lnTo>
                    <a:pt x="184892" y="869323"/>
                  </a:lnTo>
                  <a:lnTo>
                    <a:pt x="185978" y="875811"/>
                  </a:lnTo>
                  <a:lnTo>
                    <a:pt x="187109" y="882298"/>
                  </a:lnTo>
                  <a:lnTo>
                    <a:pt x="188284" y="888786"/>
                  </a:lnTo>
                  <a:lnTo>
                    <a:pt x="189502" y="895273"/>
                  </a:lnTo>
                  <a:lnTo>
                    <a:pt x="190769" y="901761"/>
                  </a:lnTo>
                  <a:lnTo>
                    <a:pt x="192082" y="908248"/>
                  </a:lnTo>
                  <a:lnTo>
                    <a:pt x="193440" y="914736"/>
                  </a:lnTo>
                  <a:lnTo>
                    <a:pt x="194842" y="921223"/>
                  </a:lnTo>
                  <a:lnTo>
                    <a:pt x="196288" y="927711"/>
                  </a:lnTo>
                  <a:lnTo>
                    <a:pt x="197779" y="934198"/>
                  </a:lnTo>
                  <a:lnTo>
                    <a:pt x="199316" y="940686"/>
                  </a:lnTo>
                  <a:lnTo>
                    <a:pt x="200900" y="947173"/>
                  </a:lnTo>
                  <a:lnTo>
                    <a:pt x="202534" y="953661"/>
                  </a:lnTo>
                  <a:lnTo>
                    <a:pt x="204224" y="960148"/>
                  </a:lnTo>
                  <a:lnTo>
                    <a:pt x="205965" y="966636"/>
                  </a:lnTo>
                  <a:lnTo>
                    <a:pt x="207757" y="973123"/>
                  </a:lnTo>
                  <a:lnTo>
                    <a:pt x="209602" y="979610"/>
                  </a:lnTo>
                  <a:lnTo>
                    <a:pt x="211498" y="986098"/>
                  </a:lnTo>
                  <a:lnTo>
                    <a:pt x="213444" y="992585"/>
                  </a:lnTo>
                  <a:lnTo>
                    <a:pt x="215439" y="999073"/>
                  </a:lnTo>
                  <a:lnTo>
                    <a:pt x="217480" y="1005560"/>
                  </a:lnTo>
                  <a:lnTo>
                    <a:pt x="219567" y="1012048"/>
                  </a:lnTo>
                  <a:lnTo>
                    <a:pt x="221692" y="1018535"/>
                  </a:lnTo>
                  <a:lnTo>
                    <a:pt x="223847" y="1025023"/>
                  </a:lnTo>
                  <a:lnTo>
                    <a:pt x="226026" y="1031510"/>
                  </a:lnTo>
                  <a:lnTo>
                    <a:pt x="228224" y="1037998"/>
                  </a:lnTo>
                  <a:lnTo>
                    <a:pt x="230433" y="1044485"/>
                  </a:lnTo>
                  <a:lnTo>
                    <a:pt x="232647" y="1050973"/>
                  </a:lnTo>
                  <a:lnTo>
                    <a:pt x="234860" y="1057460"/>
                  </a:lnTo>
                  <a:lnTo>
                    <a:pt x="237065" y="1063948"/>
                  </a:lnTo>
                  <a:lnTo>
                    <a:pt x="239255" y="1070435"/>
                  </a:lnTo>
                  <a:lnTo>
                    <a:pt x="241426" y="1076923"/>
                  </a:lnTo>
                  <a:lnTo>
                    <a:pt x="243574" y="1083410"/>
                  </a:lnTo>
                  <a:lnTo>
                    <a:pt x="245697" y="1089898"/>
                  </a:lnTo>
                  <a:lnTo>
                    <a:pt x="247793" y="1096385"/>
                  </a:lnTo>
                  <a:lnTo>
                    <a:pt x="249860" y="1102873"/>
                  </a:lnTo>
                  <a:lnTo>
                    <a:pt x="251899" y="1109360"/>
                  </a:lnTo>
                  <a:lnTo>
                    <a:pt x="253910" y="1115848"/>
                  </a:lnTo>
                  <a:lnTo>
                    <a:pt x="255890" y="1122335"/>
                  </a:lnTo>
                  <a:lnTo>
                    <a:pt x="257846" y="1128823"/>
                  </a:lnTo>
                  <a:lnTo>
                    <a:pt x="259780" y="1135310"/>
                  </a:lnTo>
                  <a:lnTo>
                    <a:pt x="261695" y="1141798"/>
                  </a:lnTo>
                  <a:lnTo>
                    <a:pt x="263595" y="1148285"/>
                  </a:lnTo>
                  <a:lnTo>
                    <a:pt x="265480" y="1154773"/>
                  </a:lnTo>
                  <a:lnTo>
                    <a:pt x="267356" y="1161260"/>
                  </a:lnTo>
                  <a:lnTo>
                    <a:pt x="269223" y="1167748"/>
                  </a:lnTo>
                  <a:lnTo>
                    <a:pt x="271085" y="1174235"/>
                  </a:lnTo>
                  <a:lnTo>
                    <a:pt x="272944" y="1180723"/>
                  </a:lnTo>
                  <a:lnTo>
                    <a:pt x="274802" y="1187210"/>
                  </a:lnTo>
                  <a:lnTo>
                    <a:pt x="276661" y="1193698"/>
                  </a:lnTo>
                  <a:lnTo>
                    <a:pt x="278522" y="1200185"/>
                  </a:lnTo>
                  <a:lnTo>
                    <a:pt x="280386" y="1206673"/>
                  </a:lnTo>
                  <a:lnTo>
                    <a:pt x="282254" y="1213160"/>
                  </a:lnTo>
                  <a:lnTo>
                    <a:pt x="284127" y="1219648"/>
                  </a:lnTo>
                  <a:lnTo>
                    <a:pt x="286004" y="1226135"/>
                  </a:lnTo>
                  <a:lnTo>
                    <a:pt x="287887" y="1232623"/>
                  </a:lnTo>
                  <a:lnTo>
                    <a:pt x="289773" y="1239110"/>
                  </a:lnTo>
                  <a:lnTo>
                    <a:pt x="291663" y="1245598"/>
                  </a:lnTo>
                  <a:lnTo>
                    <a:pt x="293553" y="1252085"/>
                  </a:lnTo>
                  <a:lnTo>
                    <a:pt x="295442" y="1258573"/>
                  </a:lnTo>
                  <a:lnTo>
                    <a:pt x="297326" y="1265060"/>
                  </a:lnTo>
                  <a:lnTo>
                    <a:pt x="299202" y="1271548"/>
                  </a:lnTo>
                  <a:lnTo>
                    <a:pt x="301066" y="1278035"/>
                  </a:lnTo>
                  <a:lnTo>
                    <a:pt x="302906" y="1284523"/>
                  </a:lnTo>
                  <a:lnTo>
                    <a:pt x="304719" y="1291010"/>
                  </a:lnTo>
                  <a:lnTo>
                    <a:pt x="306497" y="1297497"/>
                  </a:lnTo>
                  <a:lnTo>
                    <a:pt x="308233" y="1303985"/>
                  </a:lnTo>
                  <a:lnTo>
                    <a:pt x="309917" y="1310472"/>
                  </a:lnTo>
                  <a:lnTo>
                    <a:pt x="311542" y="1316960"/>
                  </a:lnTo>
                  <a:lnTo>
                    <a:pt x="313098" y="1323447"/>
                  </a:lnTo>
                  <a:lnTo>
                    <a:pt x="314578" y="1329935"/>
                  </a:lnTo>
                  <a:lnTo>
                    <a:pt x="315964" y="1336422"/>
                  </a:lnTo>
                  <a:lnTo>
                    <a:pt x="317249" y="1342910"/>
                  </a:lnTo>
                  <a:lnTo>
                    <a:pt x="318433" y="1349397"/>
                  </a:lnTo>
                  <a:lnTo>
                    <a:pt x="319511" y="1355885"/>
                  </a:lnTo>
                  <a:lnTo>
                    <a:pt x="320477" y="1362372"/>
                  </a:lnTo>
                  <a:lnTo>
                    <a:pt x="321330" y="1368860"/>
                  </a:lnTo>
                  <a:lnTo>
                    <a:pt x="322066" y="1375347"/>
                  </a:lnTo>
                  <a:lnTo>
                    <a:pt x="322686" y="1381835"/>
                  </a:lnTo>
                  <a:lnTo>
                    <a:pt x="323186" y="1388322"/>
                  </a:lnTo>
                  <a:lnTo>
                    <a:pt x="323561" y="1394810"/>
                  </a:lnTo>
                  <a:lnTo>
                    <a:pt x="323830" y="1401297"/>
                  </a:lnTo>
                  <a:lnTo>
                    <a:pt x="323999" y="1407785"/>
                  </a:lnTo>
                  <a:lnTo>
                    <a:pt x="324075" y="1414272"/>
                  </a:lnTo>
                  <a:lnTo>
                    <a:pt x="324066" y="1420760"/>
                  </a:lnTo>
                  <a:lnTo>
                    <a:pt x="323982" y="1427247"/>
                  </a:lnTo>
                  <a:lnTo>
                    <a:pt x="323834" y="1433735"/>
                  </a:lnTo>
                  <a:lnTo>
                    <a:pt x="323633" y="1440222"/>
                  </a:lnTo>
                  <a:lnTo>
                    <a:pt x="323386" y="1446710"/>
                  </a:lnTo>
                  <a:lnTo>
                    <a:pt x="323113" y="1453197"/>
                  </a:lnTo>
                  <a:lnTo>
                    <a:pt x="322824" y="1459685"/>
                  </a:lnTo>
                  <a:lnTo>
                    <a:pt x="322529" y="1466172"/>
                  </a:lnTo>
                  <a:lnTo>
                    <a:pt x="322238" y="1472660"/>
                  </a:lnTo>
                  <a:lnTo>
                    <a:pt x="321957" y="1479147"/>
                  </a:lnTo>
                  <a:lnTo>
                    <a:pt x="321694" y="1485635"/>
                  </a:lnTo>
                  <a:lnTo>
                    <a:pt x="321453" y="1492122"/>
                  </a:lnTo>
                  <a:lnTo>
                    <a:pt x="321239" y="1498610"/>
                  </a:lnTo>
                  <a:lnTo>
                    <a:pt x="321052" y="1505097"/>
                  </a:lnTo>
                  <a:lnTo>
                    <a:pt x="320890" y="1511585"/>
                  </a:lnTo>
                  <a:lnTo>
                    <a:pt x="320751" y="1518072"/>
                  </a:lnTo>
                  <a:lnTo>
                    <a:pt x="320631" y="1524560"/>
                  </a:lnTo>
                  <a:lnTo>
                    <a:pt x="320527" y="1531047"/>
                  </a:lnTo>
                  <a:lnTo>
                    <a:pt x="320434" y="1537535"/>
                  </a:lnTo>
                  <a:lnTo>
                    <a:pt x="320347" y="1544022"/>
                  </a:lnTo>
                  <a:lnTo>
                    <a:pt x="320260" y="1550510"/>
                  </a:lnTo>
                  <a:lnTo>
                    <a:pt x="320167" y="1556997"/>
                  </a:lnTo>
                  <a:lnTo>
                    <a:pt x="320062" y="1563485"/>
                  </a:lnTo>
                  <a:lnTo>
                    <a:pt x="319939" y="1569972"/>
                  </a:lnTo>
                  <a:lnTo>
                    <a:pt x="319794" y="1576460"/>
                  </a:lnTo>
                  <a:lnTo>
                    <a:pt x="319623" y="1582947"/>
                  </a:lnTo>
                  <a:lnTo>
                    <a:pt x="319420" y="1589435"/>
                  </a:lnTo>
                  <a:lnTo>
                    <a:pt x="319185" y="1595922"/>
                  </a:lnTo>
                  <a:lnTo>
                    <a:pt x="318913" y="1602410"/>
                  </a:lnTo>
                  <a:lnTo>
                    <a:pt x="318601" y="1608897"/>
                  </a:lnTo>
                  <a:lnTo>
                    <a:pt x="318253" y="1615384"/>
                  </a:lnTo>
                  <a:lnTo>
                    <a:pt x="317873" y="1621872"/>
                  </a:lnTo>
                  <a:lnTo>
                    <a:pt x="317465" y="1628359"/>
                  </a:lnTo>
                  <a:lnTo>
                    <a:pt x="317034" y="1634847"/>
                  </a:lnTo>
                  <a:lnTo>
                    <a:pt x="316587" y="1641334"/>
                  </a:lnTo>
                  <a:lnTo>
                    <a:pt x="316130" y="1647822"/>
                  </a:lnTo>
                  <a:lnTo>
                    <a:pt x="315670" y="1654309"/>
                  </a:lnTo>
                  <a:lnTo>
                    <a:pt x="315216" y="1660797"/>
                  </a:lnTo>
                  <a:lnTo>
                    <a:pt x="314772" y="1667284"/>
                  </a:lnTo>
                  <a:lnTo>
                    <a:pt x="314343" y="1673772"/>
                  </a:lnTo>
                  <a:lnTo>
                    <a:pt x="313931" y="1680259"/>
                  </a:lnTo>
                  <a:lnTo>
                    <a:pt x="313533" y="1686747"/>
                  </a:lnTo>
                  <a:lnTo>
                    <a:pt x="313147" y="1693234"/>
                  </a:lnTo>
                  <a:lnTo>
                    <a:pt x="312766" y="1699722"/>
                  </a:lnTo>
                  <a:lnTo>
                    <a:pt x="312385" y="1706209"/>
                  </a:lnTo>
                  <a:lnTo>
                    <a:pt x="311991" y="1712697"/>
                  </a:lnTo>
                  <a:lnTo>
                    <a:pt x="311568" y="1719184"/>
                  </a:lnTo>
                  <a:lnTo>
                    <a:pt x="311106" y="1725672"/>
                  </a:lnTo>
                  <a:lnTo>
                    <a:pt x="310591" y="1732159"/>
                  </a:lnTo>
                  <a:lnTo>
                    <a:pt x="310011" y="1738647"/>
                  </a:lnTo>
                  <a:lnTo>
                    <a:pt x="309356" y="1745134"/>
                  </a:lnTo>
                  <a:lnTo>
                    <a:pt x="308616" y="1751622"/>
                  </a:lnTo>
                  <a:lnTo>
                    <a:pt x="307784" y="1758109"/>
                  </a:lnTo>
                  <a:lnTo>
                    <a:pt x="306854" y="1764597"/>
                  </a:lnTo>
                  <a:lnTo>
                    <a:pt x="305813" y="1771084"/>
                  </a:lnTo>
                  <a:lnTo>
                    <a:pt x="304669" y="1777572"/>
                  </a:lnTo>
                  <a:lnTo>
                    <a:pt x="303431" y="1784059"/>
                  </a:lnTo>
                  <a:lnTo>
                    <a:pt x="302105" y="1790547"/>
                  </a:lnTo>
                  <a:lnTo>
                    <a:pt x="300698" y="1797034"/>
                  </a:lnTo>
                  <a:lnTo>
                    <a:pt x="299219" y="1803522"/>
                  </a:lnTo>
                  <a:lnTo>
                    <a:pt x="297680" y="1810009"/>
                  </a:lnTo>
                  <a:lnTo>
                    <a:pt x="296092" y="1816497"/>
                  </a:lnTo>
                  <a:lnTo>
                    <a:pt x="294464" y="1822984"/>
                  </a:lnTo>
                  <a:lnTo>
                    <a:pt x="292808" y="1829472"/>
                  </a:lnTo>
                  <a:lnTo>
                    <a:pt x="291138" y="1835959"/>
                  </a:lnTo>
                  <a:lnTo>
                    <a:pt x="289463" y="1842447"/>
                  </a:lnTo>
                  <a:lnTo>
                    <a:pt x="287787" y="1848934"/>
                  </a:lnTo>
                  <a:lnTo>
                    <a:pt x="286118" y="1855422"/>
                  </a:lnTo>
                  <a:lnTo>
                    <a:pt x="284456" y="1861909"/>
                  </a:lnTo>
                  <a:lnTo>
                    <a:pt x="282804" y="1868397"/>
                  </a:lnTo>
                  <a:lnTo>
                    <a:pt x="281162" y="1874884"/>
                  </a:lnTo>
                  <a:lnTo>
                    <a:pt x="279528" y="1881372"/>
                  </a:lnTo>
                  <a:lnTo>
                    <a:pt x="277897" y="1887859"/>
                  </a:lnTo>
                  <a:lnTo>
                    <a:pt x="276266" y="1894347"/>
                  </a:lnTo>
                  <a:lnTo>
                    <a:pt x="274631" y="1900834"/>
                  </a:lnTo>
                  <a:lnTo>
                    <a:pt x="272987" y="1907322"/>
                  </a:lnTo>
                  <a:lnTo>
                    <a:pt x="271333" y="1913809"/>
                  </a:lnTo>
                  <a:lnTo>
                    <a:pt x="269667" y="1920297"/>
                  </a:lnTo>
                  <a:lnTo>
                    <a:pt x="267987" y="1926784"/>
                  </a:lnTo>
                  <a:lnTo>
                    <a:pt x="266296" y="1933272"/>
                  </a:lnTo>
                  <a:lnTo>
                    <a:pt x="264597" y="1939759"/>
                  </a:lnTo>
                  <a:lnTo>
                    <a:pt x="262895" y="1946246"/>
                  </a:lnTo>
                  <a:lnTo>
                    <a:pt x="261199" y="1952734"/>
                  </a:lnTo>
                  <a:lnTo>
                    <a:pt x="259514" y="1959221"/>
                  </a:lnTo>
                  <a:lnTo>
                    <a:pt x="257848" y="1965709"/>
                  </a:lnTo>
                  <a:lnTo>
                    <a:pt x="256210" y="1972196"/>
                  </a:lnTo>
                  <a:lnTo>
                    <a:pt x="254606" y="1978684"/>
                  </a:lnTo>
                  <a:lnTo>
                    <a:pt x="253046" y="1985171"/>
                  </a:lnTo>
                  <a:lnTo>
                    <a:pt x="251538" y="1991659"/>
                  </a:lnTo>
                  <a:lnTo>
                    <a:pt x="250080" y="1998146"/>
                  </a:lnTo>
                  <a:lnTo>
                    <a:pt x="248673" y="2004634"/>
                  </a:lnTo>
                  <a:lnTo>
                    <a:pt x="247314" y="2011121"/>
                  </a:lnTo>
                  <a:lnTo>
                    <a:pt x="246000" y="2017609"/>
                  </a:lnTo>
                  <a:lnTo>
                    <a:pt x="244726" y="2024096"/>
                  </a:lnTo>
                  <a:lnTo>
                    <a:pt x="243483" y="2030584"/>
                  </a:lnTo>
                  <a:lnTo>
                    <a:pt x="242265" y="2037071"/>
                  </a:lnTo>
                  <a:lnTo>
                    <a:pt x="241061" y="2043559"/>
                  </a:lnTo>
                  <a:lnTo>
                    <a:pt x="239861" y="2050046"/>
                  </a:lnTo>
                  <a:lnTo>
                    <a:pt x="238656" y="2056534"/>
                  </a:lnTo>
                  <a:lnTo>
                    <a:pt x="237439" y="2063021"/>
                  </a:lnTo>
                  <a:lnTo>
                    <a:pt x="236207" y="2069509"/>
                  </a:lnTo>
                  <a:lnTo>
                    <a:pt x="234956" y="2075996"/>
                  </a:lnTo>
                  <a:lnTo>
                    <a:pt x="233686" y="2082484"/>
                  </a:lnTo>
                  <a:lnTo>
                    <a:pt x="232398" y="2088971"/>
                  </a:lnTo>
                  <a:lnTo>
                    <a:pt x="231096" y="2095459"/>
                  </a:lnTo>
                  <a:lnTo>
                    <a:pt x="229786" y="2101946"/>
                  </a:lnTo>
                  <a:lnTo>
                    <a:pt x="228477" y="2108434"/>
                  </a:lnTo>
                  <a:lnTo>
                    <a:pt x="227177" y="2114921"/>
                  </a:lnTo>
                  <a:lnTo>
                    <a:pt x="225892" y="2121409"/>
                  </a:lnTo>
                  <a:lnTo>
                    <a:pt x="224630" y="2127896"/>
                  </a:lnTo>
                  <a:lnTo>
                    <a:pt x="223396" y="2134384"/>
                  </a:lnTo>
                  <a:lnTo>
                    <a:pt x="222193" y="2140871"/>
                  </a:lnTo>
                  <a:lnTo>
                    <a:pt x="221027" y="2147359"/>
                  </a:lnTo>
                  <a:lnTo>
                    <a:pt x="219899" y="2153846"/>
                  </a:lnTo>
                  <a:lnTo>
                    <a:pt x="218802" y="2160334"/>
                  </a:lnTo>
                  <a:lnTo>
                    <a:pt x="217731" y="2166821"/>
                  </a:lnTo>
                  <a:lnTo>
                    <a:pt x="216682" y="2173309"/>
                  </a:lnTo>
                  <a:lnTo>
                    <a:pt x="215646" y="2179796"/>
                  </a:lnTo>
                  <a:lnTo>
                    <a:pt x="214616" y="2186284"/>
                  </a:lnTo>
                  <a:lnTo>
                    <a:pt x="213586" y="2192771"/>
                  </a:lnTo>
                  <a:lnTo>
                    <a:pt x="212547" y="2199259"/>
                  </a:lnTo>
                  <a:lnTo>
                    <a:pt x="211492" y="2205746"/>
                  </a:lnTo>
                  <a:lnTo>
                    <a:pt x="210416" y="2212234"/>
                  </a:lnTo>
                  <a:lnTo>
                    <a:pt x="209320" y="2218721"/>
                  </a:lnTo>
                  <a:lnTo>
                    <a:pt x="208203" y="2225209"/>
                  </a:lnTo>
                  <a:lnTo>
                    <a:pt x="207066" y="2231696"/>
                  </a:lnTo>
                  <a:lnTo>
                    <a:pt x="205915" y="2238184"/>
                  </a:lnTo>
                  <a:lnTo>
                    <a:pt x="204753" y="2244671"/>
                  </a:lnTo>
                  <a:lnTo>
                    <a:pt x="203588" y="2251159"/>
                  </a:lnTo>
                  <a:lnTo>
                    <a:pt x="202429" y="2257646"/>
                  </a:lnTo>
                  <a:lnTo>
                    <a:pt x="201286" y="2264133"/>
                  </a:lnTo>
                  <a:lnTo>
                    <a:pt x="200167" y="2270621"/>
                  </a:lnTo>
                  <a:lnTo>
                    <a:pt x="199079" y="2277108"/>
                  </a:lnTo>
                  <a:lnTo>
                    <a:pt x="198030" y="2283596"/>
                  </a:lnTo>
                  <a:lnTo>
                    <a:pt x="197024" y="2290083"/>
                  </a:lnTo>
                  <a:lnTo>
                    <a:pt x="196066" y="2296571"/>
                  </a:lnTo>
                  <a:lnTo>
                    <a:pt x="195160" y="2303058"/>
                  </a:lnTo>
                  <a:lnTo>
                    <a:pt x="194308" y="2309546"/>
                  </a:lnTo>
                  <a:lnTo>
                    <a:pt x="193515" y="2316033"/>
                  </a:lnTo>
                  <a:lnTo>
                    <a:pt x="192772" y="2322521"/>
                  </a:lnTo>
                  <a:lnTo>
                    <a:pt x="192077" y="2329008"/>
                  </a:lnTo>
                  <a:lnTo>
                    <a:pt x="191424" y="2335496"/>
                  </a:lnTo>
                  <a:lnTo>
                    <a:pt x="190809" y="2341983"/>
                  </a:lnTo>
                  <a:lnTo>
                    <a:pt x="190227" y="2348471"/>
                  </a:lnTo>
                  <a:lnTo>
                    <a:pt x="189671" y="2354958"/>
                  </a:lnTo>
                  <a:lnTo>
                    <a:pt x="189136" y="2361446"/>
                  </a:lnTo>
                  <a:lnTo>
                    <a:pt x="188616" y="2367933"/>
                  </a:lnTo>
                  <a:lnTo>
                    <a:pt x="188103" y="2374421"/>
                  </a:lnTo>
                  <a:lnTo>
                    <a:pt x="187591" y="2380908"/>
                  </a:lnTo>
                  <a:lnTo>
                    <a:pt x="187076" y="2387396"/>
                  </a:lnTo>
                  <a:lnTo>
                    <a:pt x="186553" y="2393883"/>
                  </a:lnTo>
                  <a:lnTo>
                    <a:pt x="186020" y="2400371"/>
                  </a:lnTo>
                  <a:lnTo>
                    <a:pt x="185474" y="2406858"/>
                  </a:lnTo>
                  <a:lnTo>
                    <a:pt x="184914" y="2413346"/>
                  </a:lnTo>
                  <a:lnTo>
                    <a:pt x="184339" y="2419833"/>
                  </a:lnTo>
                  <a:lnTo>
                    <a:pt x="183748" y="2426321"/>
                  </a:lnTo>
                  <a:lnTo>
                    <a:pt x="183146" y="2432808"/>
                  </a:lnTo>
                  <a:lnTo>
                    <a:pt x="182533" y="2439296"/>
                  </a:lnTo>
                  <a:lnTo>
                    <a:pt x="181914" y="2445783"/>
                  </a:lnTo>
                  <a:lnTo>
                    <a:pt x="181291" y="2452271"/>
                  </a:lnTo>
                  <a:lnTo>
                    <a:pt x="180668" y="2458758"/>
                  </a:lnTo>
                  <a:lnTo>
                    <a:pt x="180048" y="2465246"/>
                  </a:lnTo>
                  <a:lnTo>
                    <a:pt x="179436" y="2471733"/>
                  </a:lnTo>
                  <a:lnTo>
                    <a:pt x="178835" y="2478221"/>
                  </a:lnTo>
                  <a:lnTo>
                    <a:pt x="178248" y="2484708"/>
                  </a:lnTo>
                  <a:lnTo>
                    <a:pt x="177678" y="2491196"/>
                  </a:lnTo>
                  <a:lnTo>
                    <a:pt x="177126" y="2497683"/>
                  </a:lnTo>
                  <a:lnTo>
                    <a:pt x="176593" y="2504171"/>
                  </a:lnTo>
                  <a:lnTo>
                    <a:pt x="176080" y="2510658"/>
                  </a:lnTo>
                  <a:lnTo>
                    <a:pt x="175589" y="2517146"/>
                  </a:lnTo>
                  <a:lnTo>
                    <a:pt x="175118" y="2523633"/>
                  </a:lnTo>
                  <a:lnTo>
                    <a:pt x="174670" y="2530121"/>
                  </a:lnTo>
                  <a:lnTo>
                    <a:pt x="174242" y="2536608"/>
                  </a:lnTo>
                  <a:lnTo>
                    <a:pt x="173834" y="2543096"/>
                  </a:lnTo>
                  <a:lnTo>
                    <a:pt x="173444" y="2549583"/>
                  </a:lnTo>
                  <a:lnTo>
                    <a:pt x="173072" y="2556071"/>
                  </a:lnTo>
                  <a:lnTo>
                    <a:pt x="172717" y="2562558"/>
                  </a:lnTo>
                  <a:lnTo>
                    <a:pt x="172379" y="2569046"/>
                  </a:lnTo>
                  <a:lnTo>
                    <a:pt x="172058" y="2575533"/>
                  </a:lnTo>
                  <a:lnTo>
                    <a:pt x="171755" y="2582021"/>
                  </a:lnTo>
                  <a:lnTo>
                    <a:pt x="171469" y="2588508"/>
                  </a:lnTo>
                  <a:lnTo>
                    <a:pt x="171198" y="2594995"/>
                  </a:lnTo>
                  <a:lnTo>
                    <a:pt x="170943" y="2601483"/>
                  </a:lnTo>
                  <a:lnTo>
                    <a:pt x="170702" y="2607970"/>
                  </a:lnTo>
                  <a:lnTo>
                    <a:pt x="170475" y="2614458"/>
                  </a:lnTo>
                  <a:lnTo>
                    <a:pt x="170260" y="2620945"/>
                  </a:lnTo>
                  <a:lnTo>
                    <a:pt x="170055" y="2627433"/>
                  </a:lnTo>
                  <a:lnTo>
                    <a:pt x="169860" y="2633920"/>
                  </a:lnTo>
                  <a:lnTo>
                    <a:pt x="169674" y="2640408"/>
                  </a:lnTo>
                  <a:lnTo>
                    <a:pt x="169492" y="2646895"/>
                  </a:lnTo>
                  <a:lnTo>
                    <a:pt x="169313" y="2653383"/>
                  </a:lnTo>
                  <a:lnTo>
                    <a:pt x="169135" y="2659870"/>
                  </a:lnTo>
                  <a:lnTo>
                    <a:pt x="168958" y="2666358"/>
                  </a:lnTo>
                  <a:lnTo>
                    <a:pt x="168780" y="2672845"/>
                  </a:lnTo>
                  <a:lnTo>
                    <a:pt x="168600" y="2679333"/>
                  </a:lnTo>
                  <a:lnTo>
                    <a:pt x="168418" y="2685820"/>
                  </a:lnTo>
                  <a:lnTo>
                    <a:pt x="168235" y="2692308"/>
                  </a:lnTo>
                  <a:lnTo>
                    <a:pt x="168050" y="2698795"/>
                  </a:lnTo>
                  <a:lnTo>
                    <a:pt x="167866" y="2705283"/>
                  </a:lnTo>
                  <a:lnTo>
                    <a:pt x="167683" y="2711770"/>
                  </a:lnTo>
                  <a:lnTo>
                    <a:pt x="167502" y="2718258"/>
                  </a:lnTo>
                  <a:lnTo>
                    <a:pt x="167324" y="2724745"/>
                  </a:lnTo>
                  <a:lnTo>
                    <a:pt x="167152" y="2731233"/>
                  </a:lnTo>
                  <a:lnTo>
                    <a:pt x="166985" y="2737720"/>
                  </a:lnTo>
                  <a:lnTo>
                    <a:pt x="166826" y="2744208"/>
                  </a:lnTo>
                  <a:lnTo>
                    <a:pt x="166675" y="2750695"/>
                  </a:lnTo>
                  <a:lnTo>
                    <a:pt x="166533" y="2757183"/>
                  </a:lnTo>
                  <a:lnTo>
                    <a:pt x="166400" y="2763670"/>
                  </a:lnTo>
                  <a:lnTo>
                    <a:pt x="166277" y="2770158"/>
                  </a:lnTo>
                  <a:lnTo>
                    <a:pt x="166163" y="2776645"/>
                  </a:lnTo>
                  <a:lnTo>
                    <a:pt x="166059" y="2783133"/>
                  </a:lnTo>
                  <a:lnTo>
                    <a:pt x="165964" y="2789620"/>
                  </a:lnTo>
                  <a:lnTo>
                    <a:pt x="165879" y="2796108"/>
                  </a:lnTo>
                  <a:lnTo>
                    <a:pt x="165804" y="2802595"/>
                  </a:lnTo>
                  <a:lnTo>
                    <a:pt x="165736" y="2809083"/>
                  </a:lnTo>
                  <a:lnTo>
                    <a:pt x="165675" y="2815570"/>
                  </a:lnTo>
                  <a:lnTo>
                    <a:pt x="165619" y="2822058"/>
                  </a:lnTo>
                  <a:lnTo>
                    <a:pt x="165568" y="2828545"/>
                  </a:lnTo>
                  <a:lnTo>
                    <a:pt x="165520" y="2835033"/>
                  </a:lnTo>
                  <a:lnTo>
                    <a:pt x="165473" y="2841520"/>
                  </a:lnTo>
                  <a:lnTo>
                    <a:pt x="165426" y="2848008"/>
                  </a:lnTo>
                  <a:lnTo>
                    <a:pt x="165378" y="2854495"/>
                  </a:lnTo>
                  <a:lnTo>
                    <a:pt x="165327" y="2860983"/>
                  </a:lnTo>
                  <a:lnTo>
                    <a:pt x="165274" y="2867470"/>
                  </a:lnTo>
                  <a:lnTo>
                    <a:pt x="165216" y="2873958"/>
                  </a:lnTo>
                  <a:lnTo>
                    <a:pt x="165155" y="2880445"/>
                  </a:lnTo>
                  <a:lnTo>
                    <a:pt x="165090" y="2886933"/>
                  </a:lnTo>
                  <a:lnTo>
                    <a:pt x="165023" y="2893420"/>
                  </a:lnTo>
                  <a:lnTo>
                    <a:pt x="164953" y="2899908"/>
                  </a:lnTo>
                  <a:lnTo>
                    <a:pt x="164882" y="2906395"/>
                  </a:lnTo>
                  <a:lnTo>
                    <a:pt x="164811" y="2912882"/>
                  </a:lnTo>
                  <a:lnTo>
                    <a:pt x="164742" y="2919370"/>
                  </a:lnTo>
                  <a:lnTo>
                    <a:pt x="164676" y="2925857"/>
                  </a:lnTo>
                  <a:lnTo>
                    <a:pt x="164613" y="2932345"/>
                  </a:lnTo>
                  <a:lnTo>
                    <a:pt x="164555" y="2938832"/>
                  </a:lnTo>
                  <a:lnTo>
                    <a:pt x="164503" y="2945320"/>
                  </a:lnTo>
                  <a:lnTo>
                    <a:pt x="164457" y="2951807"/>
                  </a:lnTo>
                  <a:lnTo>
                    <a:pt x="164417" y="2958295"/>
                  </a:lnTo>
                  <a:lnTo>
                    <a:pt x="164384" y="2964782"/>
                  </a:lnTo>
                  <a:lnTo>
                    <a:pt x="164358" y="2971270"/>
                  </a:lnTo>
                  <a:lnTo>
                    <a:pt x="164339" y="2977757"/>
                  </a:lnTo>
                  <a:lnTo>
                    <a:pt x="164325" y="2984245"/>
                  </a:lnTo>
                  <a:lnTo>
                    <a:pt x="164317" y="2990732"/>
                  </a:lnTo>
                  <a:lnTo>
                    <a:pt x="164314" y="2997220"/>
                  </a:lnTo>
                  <a:lnTo>
                    <a:pt x="164316" y="3003707"/>
                  </a:lnTo>
                  <a:lnTo>
                    <a:pt x="164322" y="3010195"/>
                  </a:lnTo>
                  <a:lnTo>
                    <a:pt x="164331" y="3016682"/>
                  </a:lnTo>
                  <a:lnTo>
                    <a:pt x="164343" y="3023170"/>
                  </a:lnTo>
                  <a:lnTo>
                    <a:pt x="164357" y="3029657"/>
                  </a:lnTo>
                  <a:lnTo>
                    <a:pt x="164372" y="3036145"/>
                  </a:lnTo>
                  <a:lnTo>
                    <a:pt x="164388" y="3042632"/>
                  </a:lnTo>
                  <a:lnTo>
                    <a:pt x="164403" y="3049120"/>
                  </a:lnTo>
                  <a:lnTo>
                    <a:pt x="164417" y="3055607"/>
                  </a:lnTo>
                  <a:lnTo>
                    <a:pt x="164429" y="3062095"/>
                  </a:lnTo>
                  <a:lnTo>
                    <a:pt x="164439" y="3068582"/>
                  </a:lnTo>
                  <a:lnTo>
                    <a:pt x="164446" y="3075070"/>
                  </a:lnTo>
                  <a:lnTo>
                    <a:pt x="164449" y="3081557"/>
                  </a:lnTo>
                  <a:lnTo>
                    <a:pt x="164447" y="3088045"/>
                  </a:lnTo>
                  <a:lnTo>
                    <a:pt x="164442" y="3094532"/>
                  </a:lnTo>
                  <a:lnTo>
                    <a:pt x="164432" y="3101020"/>
                  </a:lnTo>
                  <a:lnTo>
                    <a:pt x="164417" y="3107507"/>
                  </a:lnTo>
                  <a:lnTo>
                    <a:pt x="164398" y="3113995"/>
                  </a:lnTo>
                  <a:lnTo>
                    <a:pt x="164375" y="3120482"/>
                  </a:lnTo>
                  <a:lnTo>
                    <a:pt x="164346" y="3126970"/>
                  </a:lnTo>
                  <a:lnTo>
                    <a:pt x="164313" y="3133457"/>
                  </a:lnTo>
                  <a:lnTo>
                    <a:pt x="164276" y="3139945"/>
                  </a:lnTo>
                  <a:lnTo>
                    <a:pt x="164235" y="3146432"/>
                  </a:lnTo>
                  <a:lnTo>
                    <a:pt x="164190" y="3152920"/>
                  </a:lnTo>
                  <a:lnTo>
                    <a:pt x="164142" y="3159407"/>
                  </a:lnTo>
                  <a:lnTo>
                    <a:pt x="164091" y="3165895"/>
                  </a:lnTo>
                  <a:lnTo>
                    <a:pt x="164036" y="3172382"/>
                  </a:lnTo>
                  <a:lnTo>
                    <a:pt x="163978" y="3178870"/>
                  </a:lnTo>
                  <a:lnTo>
                    <a:pt x="163916" y="3185357"/>
                  </a:lnTo>
                  <a:lnTo>
                    <a:pt x="163851" y="3191845"/>
                  </a:lnTo>
                  <a:lnTo>
                    <a:pt x="163783" y="3198332"/>
                  </a:lnTo>
                  <a:lnTo>
                    <a:pt x="163712" y="3204820"/>
                  </a:lnTo>
                  <a:lnTo>
                    <a:pt x="163637" y="3211307"/>
                  </a:lnTo>
                  <a:lnTo>
                    <a:pt x="163560" y="3217795"/>
                  </a:lnTo>
                  <a:lnTo>
                    <a:pt x="163480" y="3224282"/>
                  </a:lnTo>
                  <a:lnTo>
                    <a:pt x="163399" y="3230769"/>
                  </a:lnTo>
                  <a:lnTo>
                    <a:pt x="163315" y="3237257"/>
                  </a:lnTo>
                  <a:lnTo>
                    <a:pt x="163231" y="3243744"/>
                  </a:lnTo>
                  <a:lnTo>
                    <a:pt x="163147" y="3250232"/>
                  </a:lnTo>
                  <a:lnTo>
                    <a:pt x="163063" y="3256719"/>
                  </a:lnTo>
                  <a:lnTo>
                    <a:pt x="162980" y="3263207"/>
                  </a:lnTo>
                  <a:lnTo>
                    <a:pt x="162900" y="3269694"/>
                  </a:lnTo>
                  <a:lnTo>
                    <a:pt x="162822" y="3276182"/>
                  </a:lnTo>
                  <a:lnTo>
                    <a:pt x="162747" y="3282669"/>
                  </a:lnTo>
                  <a:lnTo>
                    <a:pt x="162676" y="3289157"/>
                  </a:lnTo>
                  <a:lnTo>
                    <a:pt x="162609" y="3295644"/>
                  </a:lnTo>
                  <a:lnTo>
                    <a:pt x="162547" y="3302132"/>
                  </a:lnTo>
                  <a:lnTo>
                    <a:pt x="162490" y="3308619"/>
                  </a:lnTo>
                  <a:lnTo>
                    <a:pt x="162437" y="3315107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3" name="pg31">
              <a:extLst>
                <a:ext uri="{FF2B5EF4-FFF2-40B4-BE49-F238E27FC236}">
                  <a16:creationId xmlns:a16="http://schemas.microsoft.com/office/drawing/2014/main" id="{321FD903-D8E0-B5D7-307F-8302B8B7B77F}"/>
                </a:ext>
              </a:extLst>
            </p:cNvPr>
            <p:cNvSpPr/>
            <p:nvPr/>
          </p:nvSpPr>
          <p:spPr>
            <a:xfrm>
              <a:off x="4792540" y="3730613"/>
              <a:ext cx="310453" cy="3046177"/>
            </a:xfrm>
            <a:custGeom>
              <a:avLst/>
              <a:gdLst/>
              <a:ahLst/>
              <a:cxnLst/>
              <a:rect l="0" t="0" r="0" b="0"/>
              <a:pathLst>
                <a:path w="310453" h="3046177">
                  <a:moveTo>
                    <a:pt x="154118" y="3046177"/>
                  </a:moveTo>
                  <a:lnTo>
                    <a:pt x="154038" y="3040216"/>
                  </a:lnTo>
                  <a:lnTo>
                    <a:pt x="153957" y="3034255"/>
                  </a:lnTo>
                  <a:lnTo>
                    <a:pt x="153874" y="3028294"/>
                  </a:lnTo>
                  <a:lnTo>
                    <a:pt x="153791" y="3022333"/>
                  </a:lnTo>
                  <a:lnTo>
                    <a:pt x="153708" y="3016371"/>
                  </a:lnTo>
                  <a:lnTo>
                    <a:pt x="153625" y="3010410"/>
                  </a:lnTo>
                  <a:lnTo>
                    <a:pt x="153543" y="3004449"/>
                  </a:lnTo>
                  <a:lnTo>
                    <a:pt x="153463" y="2998488"/>
                  </a:lnTo>
                  <a:lnTo>
                    <a:pt x="153385" y="2992527"/>
                  </a:lnTo>
                  <a:lnTo>
                    <a:pt x="153310" y="2986565"/>
                  </a:lnTo>
                  <a:lnTo>
                    <a:pt x="153239" y="2980604"/>
                  </a:lnTo>
                  <a:lnTo>
                    <a:pt x="153172" y="2974643"/>
                  </a:lnTo>
                  <a:lnTo>
                    <a:pt x="153111" y="2968682"/>
                  </a:lnTo>
                  <a:lnTo>
                    <a:pt x="153056" y="2962721"/>
                  </a:lnTo>
                  <a:lnTo>
                    <a:pt x="153008" y="2956759"/>
                  </a:lnTo>
                  <a:lnTo>
                    <a:pt x="152966" y="2950798"/>
                  </a:lnTo>
                  <a:lnTo>
                    <a:pt x="152931" y="2944837"/>
                  </a:lnTo>
                  <a:lnTo>
                    <a:pt x="152903" y="2938876"/>
                  </a:lnTo>
                  <a:lnTo>
                    <a:pt x="152884" y="2932914"/>
                  </a:lnTo>
                  <a:lnTo>
                    <a:pt x="152873" y="2926953"/>
                  </a:lnTo>
                  <a:lnTo>
                    <a:pt x="152869" y="2920992"/>
                  </a:lnTo>
                  <a:lnTo>
                    <a:pt x="152872" y="2915031"/>
                  </a:lnTo>
                  <a:lnTo>
                    <a:pt x="152881" y="2909070"/>
                  </a:lnTo>
                  <a:lnTo>
                    <a:pt x="152897" y="2903108"/>
                  </a:lnTo>
                  <a:lnTo>
                    <a:pt x="152917" y="2897147"/>
                  </a:lnTo>
                  <a:lnTo>
                    <a:pt x="152943" y="2891186"/>
                  </a:lnTo>
                  <a:lnTo>
                    <a:pt x="152972" y="2885225"/>
                  </a:lnTo>
                  <a:lnTo>
                    <a:pt x="153004" y="2879264"/>
                  </a:lnTo>
                  <a:lnTo>
                    <a:pt x="153037" y="2873302"/>
                  </a:lnTo>
                  <a:lnTo>
                    <a:pt x="153071" y="2867341"/>
                  </a:lnTo>
                  <a:lnTo>
                    <a:pt x="153105" y="2861380"/>
                  </a:lnTo>
                  <a:lnTo>
                    <a:pt x="153137" y="2855419"/>
                  </a:lnTo>
                  <a:lnTo>
                    <a:pt x="153166" y="2849458"/>
                  </a:lnTo>
                  <a:lnTo>
                    <a:pt x="153193" y="2843496"/>
                  </a:lnTo>
                  <a:lnTo>
                    <a:pt x="153215" y="2837535"/>
                  </a:lnTo>
                  <a:lnTo>
                    <a:pt x="153231" y="2831574"/>
                  </a:lnTo>
                  <a:lnTo>
                    <a:pt x="153243" y="2825613"/>
                  </a:lnTo>
                  <a:lnTo>
                    <a:pt x="153248" y="2819651"/>
                  </a:lnTo>
                  <a:lnTo>
                    <a:pt x="153245" y="2813690"/>
                  </a:lnTo>
                  <a:lnTo>
                    <a:pt x="153234" y="2807729"/>
                  </a:lnTo>
                  <a:lnTo>
                    <a:pt x="153215" y="2801768"/>
                  </a:lnTo>
                  <a:lnTo>
                    <a:pt x="153187" y="2795807"/>
                  </a:lnTo>
                  <a:lnTo>
                    <a:pt x="153151" y="2789845"/>
                  </a:lnTo>
                  <a:lnTo>
                    <a:pt x="153106" y="2783884"/>
                  </a:lnTo>
                  <a:lnTo>
                    <a:pt x="153053" y="2777923"/>
                  </a:lnTo>
                  <a:lnTo>
                    <a:pt x="152989" y="2771962"/>
                  </a:lnTo>
                  <a:lnTo>
                    <a:pt x="152917" y="2766001"/>
                  </a:lnTo>
                  <a:lnTo>
                    <a:pt x="152837" y="2760039"/>
                  </a:lnTo>
                  <a:lnTo>
                    <a:pt x="152750" y="2754078"/>
                  </a:lnTo>
                  <a:lnTo>
                    <a:pt x="152655" y="2748117"/>
                  </a:lnTo>
                  <a:lnTo>
                    <a:pt x="152555" y="2742156"/>
                  </a:lnTo>
                  <a:lnTo>
                    <a:pt x="152449" y="2736195"/>
                  </a:lnTo>
                  <a:lnTo>
                    <a:pt x="152338" y="2730233"/>
                  </a:lnTo>
                  <a:lnTo>
                    <a:pt x="152223" y="2724272"/>
                  </a:lnTo>
                  <a:lnTo>
                    <a:pt x="152105" y="2718311"/>
                  </a:lnTo>
                  <a:lnTo>
                    <a:pt x="151985" y="2712350"/>
                  </a:lnTo>
                  <a:lnTo>
                    <a:pt x="151863" y="2706389"/>
                  </a:lnTo>
                  <a:lnTo>
                    <a:pt x="151740" y="2700427"/>
                  </a:lnTo>
                  <a:lnTo>
                    <a:pt x="151617" y="2694466"/>
                  </a:lnTo>
                  <a:lnTo>
                    <a:pt x="151493" y="2688505"/>
                  </a:lnTo>
                  <a:lnTo>
                    <a:pt x="151370" y="2682544"/>
                  </a:lnTo>
                  <a:lnTo>
                    <a:pt x="151246" y="2676582"/>
                  </a:lnTo>
                  <a:lnTo>
                    <a:pt x="151122" y="2670621"/>
                  </a:lnTo>
                  <a:lnTo>
                    <a:pt x="150998" y="2664660"/>
                  </a:lnTo>
                  <a:lnTo>
                    <a:pt x="150874" y="2658699"/>
                  </a:lnTo>
                  <a:lnTo>
                    <a:pt x="150748" y="2652738"/>
                  </a:lnTo>
                  <a:lnTo>
                    <a:pt x="150622" y="2646776"/>
                  </a:lnTo>
                  <a:lnTo>
                    <a:pt x="150494" y="2640815"/>
                  </a:lnTo>
                  <a:lnTo>
                    <a:pt x="150364" y="2634854"/>
                  </a:lnTo>
                  <a:lnTo>
                    <a:pt x="150233" y="2628893"/>
                  </a:lnTo>
                  <a:lnTo>
                    <a:pt x="150100" y="2622932"/>
                  </a:lnTo>
                  <a:lnTo>
                    <a:pt x="149964" y="2616970"/>
                  </a:lnTo>
                  <a:lnTo>
                    <a:pt x="149827" y="2611009"/>
                  </a:lnTo>
                  <a:lnTo>
                    <a:pt x="149689" y="2605048"/>
                  </a:lnTo>
                  <a:lnTo>
                    <a:pt x="149550" y="2599087"/>
                  </a:lnTo>
                  <a:lnTo>
                    <a:pt x="149410" y="2593126"/>
                  </a:lnTo>
                  <a:lnTo>
                    <a:pt x="149271" y="2587164"/>
                  </a:lnTo>
                  <a:lnTo>
                    <a:pt x="149132" y="2581203"/>
                  </a:lnTo>
                  <a:lnTo>
                    <a:pt x="148995" y="2575242"/>
                  </a:lnTo>
                  <a:lnTo>
                    <a:pt x="148861" y="2569281"/>
                  </a:lnTo>
                  <a:lnTo>
                    <a:pt x="148730" y="2563319"/>
                  </a:lnTo>
                  <a:lnTo>
                    <a:pt x="148603" y="2557358"/>
                  </a:lnTo>
                  <a:lnTo>
                    <a:pt x="148479" y="2551397"/>
                  </a:lnTo>
                  <a:lnTo>
                    <a:pt x="148360" y="2545436"/>
                  </a:lnTo>
                  <a:lnTo>
                    <a:pt x="148247" y="2539475"/>
                  </a:lnTo>
                  <a:lnTo>
                    <a:pt x="148138" y="2533513"/>
                  </a:lnTo>
                  <a:lnTo>
                    <a:pt x="148034" y="2527552"/>
                  </a:lnTo>
                  <a:lnTo>
                    <a:pt x="147934" y="2521591"/>
                  </a:lnTo>
                  <a:lnTo>
                    <a:pt x="147836" y="2515630"/>
                  </a:lnTo>
                  <a:lnTo>
                    <a:pt x="147742" y="2509669"/>
                  </a:lnTo>
                  <a:lnTo>
                    <a:pt x="147648" y="2503707"/>
                  </a:lnTo>
                  <a:lnTo>
                    <a:pt x="147555" y="2497746"/>
                  </a:lnTo>
                  <a:lnTo>
                    <a:pt x="147460" y="2491785"/>
                  </a:lnTo>
                  <a:lnTo>
                    <a:pt x="147363" y="2485824"/>
                  </a:lnTo>
                  <a:lnTo>
                    <a:pt x="147260" y="2479863"/>
                  </a:lnTo>
                  <a:lnTo>
                    <a:pt x="147152" y="2473901"/>
                  </a:lnTo>
                  <a:lnTo>
                    <a:pt x="147037" y="2467940"/>
                  </a:lnTo>
                  <a:lnTo>
                    <a:pt x="146913" y="2461979"/>
                  </a:lnTo>
                  <a:lnTo>
                    <a:pt x="146776" y="2456018"/>
                  </a:lnTo>
                  <a:lnTo>
                    <a:pt x="146627" y="2450057"/>
                  </a:lnTo>
                  <a:lnTo>
                    <a:pt x="146466" y="2444095"/>
                  </a:lnTo>
                  <a:lnTo>
                    <a:pt x="146291" y="2438134"/>
                  </a:lnTo>
                  <a:lnTo>
                    <a:pt x="146101" y="2432173"/>
                  </a:lnTo>
                  <a:lnTo>
                    <a:pt x="145896" y="2426212"/>
                  </a:lnTo>
                  <a:lnTo>
                    <a:pt x="145672" y="2420250"/>
                  </a:lnTo>
                  <a:lnTo>
                    <a:pt x="145432" y="2414289"/>
                  </a:lnTo>
                  <a:lnTo>
                    <a:pt x="145176" y="2408328"/>
                  </a:lnTo>
                  <a:lnTo>
                    <a:pt x="144903" y="2402367"/>
                  </a:lnTo>
                  <a:lnTo>
                    <a:pt x="144615" y="2396406"/>
                  </a:lnTo>
                  <a:lnTo>
                    <a:pt x="144312" y="2390444"/>
                  </a:lnTo>
                  <a:lnTo>
                    <a:pt x="143992" y="2384483"/>
                  </a:lnTo>
                  <a:lnTo>
                    <a:pt x="143656" y="2378522"/>
                  </a:lnTo>
                  <a:lnTo>
                    <a:pt x="143305" y="2372561"/>
                  </a:lnTo>
                  <a:lnTo>
                    <a:pt x="142941" y="2366600"/>
                  </a:lnTo>
                  <a:lnTo>
                    <a:pt x="142564" y="2360638"/>
                  </a:lnTo>
                  <a:lnTo>
                    <a:pt x="142174" y="2354677"/>
                  </a:lnTo>
                  <a:lnTo>
                    <a:pt x="141773" y="2348716"/>
                  </a:lnTo>
                  <a:lnTo>
                    <a:pt x="141358" y="2342755"/>
                  </a:lnTo>
                  <a:lnTo>
                    <a:pt x="140933" y="2336794"/>
                  </a:lnTo>
                  <a:lnTo>
                    <a:pt x="140497" y="2330832"/>
                  </a:lnTo>
                  <a:lnTo>
                    <a:pt x="140053" y="2324871"/>
                  </a:lnTo>
                  <a:lnTo>
                    <a:pt x="139600" y="2318910"/>
                  </a:lnTo>
                  <a:lnTo>
                    <a:pt x="139139" y="2312949"/>
                  </a:lnTo>
                  <a:lnTo>
                    <a:pt x="138671" y="2306987"/>
                  </a:lnTo>
                  <a:lnTo>
                    <a:pt x="138196" y="2301026"/>
                  </a:lnTo>
                  <a:lnTo>
                    <a:pt x="137716" y="2295065"/>
                  </a:lnTo>
                  <a:lnTo>
                    <a:pt x="137232" y="2289104"/>
                  </a:lnTo>
                  <a:lnTo>
                    <a:pt x="136745" y="2283143"/>
                  </a:lnTo>
                  <a:lnTo>
                    <a:pt x="136256" y="2277181"/>
                  </a:lnTo>
                  <a:lnTo>
                    <a:pt x="135765" y="2271220"/>
                  </a:lnTo>
                  <a:lnTo>
                    <a:pt x="135274" y="2265259"/>
                  </a:lnTo>
                  <a:lnTo>
                    <a:pt x="134784" y="2259298"/>
                  </a:lnTo>
                  <a:lnTo>
                    <a:pt x="134294" y="2253337"/>
                  </a:lnTo>
                  <a:lnTo>
                    <a:pt x="133805" y="2247375"/>
                  </a:lnTo>
                  <a:lnTo>
                    <a:pt x="133317" y="2241414"/>
                  </a:lnTo>
                  <a:lnTo>
                    <a:pt x="132830" y="2235453"/>
                  </a:lnTo>
                  <a:lnTo>
                    <a:pt x="132343" y="2229492"/>
                  </a:lnTo>
                  <a:lnTo>
                    <a:pt x="131855" y="2223531"/>
                  </a:lnTo>
                  <a:lnTo>
                    <a:pt x="131366" y="2217569"/>
                  </a:lnTo>
                  <a:lnTo>
                    <a:pt x="130874" y="2211608"/>
                  </a:lnTo>
                  <a:lnTo>
                    <a:pt x="130378" y="2205647"/>
                  </a:lnTo>
                  <a:lnTo>
                    <a:pt x="129876" y="2199686"/>
                  </a:lnTo>
                  <a:lnTo>
                    <a:pt x="129367" y="2193725"/>
                  </a:lnTo>
                  <a:lnTo>
                    <a:pt x="128848" y="2187763"/>
                  </a:lnTo>
                  <a:lnTo>
                    <a:pt x="128318" y="2181802"/>
                  </a:lnTo>
                  <a:lnTo>
                    <a:pt x="127776" y="2175841"/>
                  </a:lnTo>
                  <a:lnTo>
                    <a:pt x="127222" y="2169880"/>
                  </a:lnTo>
                  <a:lnTo>
                    <a:pt x="126653" y="2163918"/>
                  </a:lnTo>
                  <a:lnTo>
                    <a:pt x="126070" y="2157957"/>
                  </a:lnTo>
                  <a:lnTo>
                    <a:pt x="125472" y="2151996"/>
                  </a:lnTo>
                  <a:lnTo>
                    <a:pt x="124855" y="2146035"/>
                  </a:lnTo>
                  <a:lnTo>
                    <a:pt x="124223" y="2140074"/>
                  </a:lnTo>
                  <a:lnTo>
                    <a:pt x="123575" y="2134112"/>
                  </a:lnTo>
                  <a:lnTo>
                    <a:pt x="122913" y="2128151"/>
                  </a:lnTo>
                  <a:lnTo>
                    <a:pt x="122236" y="2122190"/>
                  </a:lnTo>
                  <a:lnTo>
                    <a:pt x="121545" y="2116229"/>
                  </a:lnTo>
                  <a:lnTo>
                    <a:pt x="120841" y="2110268"/>
                  </a:lnTo>
                  <a:lnTo>
                    <a:pt x="120122" y="2104306"/>
                  </a:lnTo>
                  <a:lnTo>
                    <a:pt x="119392" y="2098345"/>
                  </a:lnTo>
                  <a:lnTo>
                    <a:pt x="118651" y="2092384"/>
                  </a:lnTo>
                  <a:lnTo>
                    <a:pt x="117898" y="2086423"/>
                  </a:lnTo>
                  <a:lnTo>
                    <a:pt x="117135" y="2080462"/>
                  </a:lnTo>
                  <a:lnTo>
                    <a:pt x="116362" y="2074500"/>
                  </a:lnTo>
                  <a:lnTo>
                    <a:pt x="115577" y="2068539"/>
                  </a:lnTo>
                  <a:lnTo>
                    <a:pt x="114780" y="2062578"/>
                  </a:lnTo>
                  <a:lnTo>
                    <a:pt x="113972" y="2056617"/>
                  </a:lnTo>
                  <a:lnTo>
                    <a:pt x="113152" y="2050655"/>
                  </a:lnTo>
                  <a:lnTo>
                    <a:pt x="112320" y="2044694"/>
                  </a:lnTo>
                  <a:lnTo>
                    <a:pt x="111474" y="2038733"/>
                  </a:lnTo>
                  <a:lnTo>
                    <a:pt x="110613" y="2032772"/>
                  </a:lnTo>
                  <a:lnTo>
                    <a:pt x="109734" y="2026811"/>
                  </a:lnTo>
                  <a:lnTo>
                    <a:pt x="108838" y="2020849"/>
                  </a:lnTo>
                  <a:lnTo>
                    <a:pt x="107924" y="2014888"/>
                  </a:lnTo>
                  <a:lnTo>
                    <a:pt x="106992" y="2008927"/>
                  </a:lnTo>
                  <a:lnTo>
                    <a:pt x="106041" y="2002966"/>
                  </a:lnTo>
                  <a:lnTo>
                    <a:pt x="105069" y="1997005"/>
                  </a:lnTo>
                  <a:lnTo>
                    <a:pt x="104075" y="1991043"/>
                  </a:lnTo>
                  <a:lnTo>
                    <a:pt x="103057" y="1985082"/>
                  </a:lnTo>
                  <a:lnTo>
                    <a:pt x="102018" y="1979121"/>
                  </a:lnTo>
                  <a:lnTo>
                    <a:pt x="100959" y="1973160"/>
                  </a:lnTo>
                  <a:lnTo>
                    <a:pt x="99879" y="1967199"/>
                  </a:lnTo>
                  <a:lnTo>
                    <a:pt x="98780" y="1961237"/>
                  </a:lnTo>
                  <a:lnTo>
                    <a:pt x="97663" y="1955276"/>
                  </a:lnTo>
                  <a:lnTo>
                    <a:pt x="96526" y="1949315"/>
                  </a:lnTo>
                  <a:lnTo>
                    <a:pt x="95373" y="1943354"/>
                  </a:lnTo>
                  <a:lnTo>
                    <a:pt x="94207" y="1937393"/>
                  </a:lnTo>
                  <a:lnTo>
                    <a:pt x="93031" y="1931431"/>
                  </a:lnTo>
                  <a:lnTo>
                    <a:pt x="91846" y="1925470"/>
                  </a:lnTo>
                  <a:lnTo>
                    <a:pt x="90655" y="1919509"/>
                  </a:lnTo>
                  <a:lnTo>
                    <a:pt x="89461" y="1913548"/>
                  </a:lnTo>
                  <a:lnTo>
                    <a:pt x="88266" y="1907586"/>
                  </a:lnTo>
                  <a:lnTo>
                    <a:pt x="87073" y="1901625"/>
                  </a:lnTo>
                  <a:lnTo>
                    <a:pt x="85886" y="1895664"/>
                  </a:lnTo>
                  <a:lnTo>
                    <a:pt x="84706" y="1889703"/>
                  </a:lnTo>
                  <a:lnTo>
                    <a:pt x="83535" y="1883742"/>
                  </a:lnTo>
                  <a:lnTo>
                    <a:pt x="82376" y="1877780"/>
                  </a:lnTo>
                  <a:lnTo>
                    <a:pt x="81232" y="1871819"/>
                  </a:lnTo>
                  <a:lnTo>
                    <a:pt x="80105" y="1865858"/>
                  </a:lnTo>
                  <a:lnTo>
                    <a:pt x="78995" y="1859897"/>
                  </a:lnTo>
                  <a:lnTo>
                    <a:pt x="77901" y="1853936"/>
                  </a:lnTo>
                  <a:lnTo>
                    <a:pt x="76825" y="1847974"/>
                  </a:lnTo>
                  <a:lnTo>
                    <a:pt x="75766" y="1842013"/>
                  </a:lnTo>
                  <a:lnTo>
                    <a:pt x="74725" y="1836052"/>
                  </a:lnTo>
                  <a:lnTo>
                    <a:pt x="73703" y="1830091"/>
                  </a:lnTo>
                  <a:lnTo>
                    <a:pt x="72695" y="1824130"/>
                  </a:lnTo>
                  <a:lnTo>
                    <a:pt x="71701" y="1818168"/>
                  </a:lnTo>
                  <a:lnTo>
                    <a:pt x="70717" y="1812207"/>
                  </a:lnTo>
                  <a:lnTo>
                    <a:pt x="69743" y="1806246"/>
                  </a:lnTo>
                  <a:lnTo>
                    <a:pt x="68775" y="1800285"/>
                  </a:lnTo>
                  <a:lnTo>
                    <a:pt x="67811" y="1794323"/>
                  </a:lnTo>
                  <a:lnTo>
                    <a:pt x="66848" y="1788362"/>
                  </a:lnTo>
                  <a:lnTo>
                    <a:pt x="65880" y="1782401"/>
                  </a:lnTo>
                  <a:lnTo>
                    <a:pt x="64906" y="1776440"/>
                  </a:lnTo>
                  <a:lnTo>
                    <a:pt x="63923" y="1770479"/>
                  </a:lnTo>
                  <a:lnTo>
                    <a:pt x="62928" y="1764517"/>
                  </a:lnTo>
                  <a:lnTo>
                    <a:pt x="61918" y="1758556"/>
                  </a:lnTo>
                  <a:lnTo>
                    <a:pt x="60886" y="1752595"/>
                  </a:lnTo>
                  <a:lnTo>
                    <a:pt x="59834" y="1746634"/>
                  </a:lnTo>
                  <a:lnTo>
                    <a:pt x="58759" y="1740673"/>
                  </a:lnTo>
                  <a:lnTo>
                    <a:pt x="57662" y="1734711"/>
                  </a:lnTo>
                  <a:lnTo>
                    <a:pt x="56542" y="1728750"/>
                  </a:lnTo>
                  <a:lnTo>
                    <a:pt x="55399" y="1722789"/>
                  </a:lnTo>
                  <a:lnTo>
                    <a:pt x="54231" y="1716828"/>
                  </a:lnTo>
                  <a:lnTo>
                    <a:pt x="53040" y="1710867"/>
                  </a:lnTo>
                  <a:lnTo>
                    <a:pt x="51831" y="1704905"/>
                  </a:lnTo>
                  <a:lnTo>
                    <a:pt x="50606" y="1698944"/>
                  </a:lnTo>
                  <a:lnTo>
                    <a:pt x="49369" y="1692983"/>
                  </a:lnTo>
                  <a:lnTo>
                    <a:pt x="48124" y="1687022"/>
                  </a:lnTo>
                  <a:lnTo>
                    <a:pt x="46874" y="1681061"/>
                  </a:lnTo>
                  <a:lnTo>
                    <a:pt x="45625" y="1675099"/>
                  </a:lnTo>
                  <a:lnTo>
                    <a:pt x="44382" y="1669138"/>
                  </a:lnTo>
                  <a:lnTo>
                    <a:pt x="43151" y="1663177"/>
                  </a:lnTo>
                  <a:lnTo>
                    <a:pt x="41934" y="1657216"/>
                  </a:lnTo>
                  <a:lnTo>
                    <a:pt x="40737" y="1651254"/>
                  </a:lnTo>
                  <a:lnTo>
                    <a:pt x="39564" y="1645293"/>
                  </a:lnTo>
                  <a:lnTo>
                    <a:pt x="38420" y="1639332"/>
                  </a:lnTo>
                  <a:lnTo>
                    <a:pt x="37313" y="1633371"/>
                  </a:lnTo>
                  <a:lnTo>
                    <a:pt x="36240" y="1627410"/>
                  </a:lnTo>
                  <a:lnTo>
                    <a:pt x="35205" y="1621448"/>
                  </a:lnTo>
                  <a:lnTo>
                    <a:pt x="34208" y="1615487"/>
                  </a:lnTo>
                  <a:lnTo>
                    <a:pt x="33251" y="1609526"/>
                  </a:lnTo>
                  <a:lnTo>
                    <a:pt x="32334" y="1603565"/>
                  </a:lnTo>
                  <a:lnTo>
                    <a:pt x="31462" y="1597604"/>
                  </a:lnTo>
                  <a:lnTo>
                    <a:pt x="30633" y="1591642"/>
                  </a:lnTo>
                  <a:lnTo>
                    <a:pt x="29840" y="1585681"/>
                  </a:lnTo>
                  <a:lnTo>
                    <a:pt x="29083" y="1579720"/>
                  </a:lnTo>
                  <a:lnTo>
                    <a:pt x="28359" y="1573759"/>
                  </a:lnTo>
                  <a:lnTo>
                    <a:pt x="27663" y="1567798"/>
                  </a:lnTo>
                  <a:lnTo>
                    <a:pt x="26994" y="1561836"/>
                  </a:lnTo>
                  <a:lnTo>
                    <a:pt x="26350" y="1555875"/>
                  </a:lnTo>
                  <a:lnTo>
                    <a:pt x="25721" y="1549914"/>
                  </a:lnTo>
                  <a:lnTo>
                    <a:pt x="25102" y="1543953"/>
                  </a:lnTo>
                  <a:lnTo>
                    <a:pt x="24488" y="1537991"/>
                  </a:lnTo>
                  <a:lnTo>
                    <a:pt x="23874" y="1532030"/>
                  </a:lnTo>
                  <a:lnTo>
                    <a:pt x="23255" y="1526069"/>
                  </a:lnTo>
                  <a:lnTo>
                    <a:pt x="22624" y="1520108"/>
                  </a:lnTo>
                  <a:lnTo>
                    <a:pt x="21975" y="1514147"/>
                  </a:lnTo>
                  <a:lnTo>
                    <a:pt x="21304" y="1508185"/>
                  </a:lnTo>
                  <a:lnTo>
                    <a:pt x="20607" y="1502224"/>
                  </a:lnTo>
                  <a:lnTo>
                    <a:pt x="19882" y="1496263"/>
                  </a:lnTo>
                  <a:lnTo>
                    <a:pt x="19127" y="1490302"/>
                  </a:lnTo>
                  <a:lnTo>
                    <a:pt x="18339" y="1484341"/>
                  </a:lnTo>
                  <a:lnTo>
                    <a:pt x="17512" y="1478379"/>
                  </a:lnTo>
                  <a:lnTo>
                    <a:pt x="16652" y="1472418"/>
                  </a:lnTo>
                  <a:lnTo>
                    <a:pt x="15761" y="1466457"/>
                  </a:lnTo>
                  <a:lnTo>
                    <a:pt x="14844" y="1460496"/>
                  </a:lnTo>
                  <a:lnTo>
                    <a:pt x="13903" y="1454535"/>
                  </a:lnTo>
                  <a:lnTo>
                    <a:pt x="12944" y="1448573"/>
                  </a:lnTo>
                  <a:lnTo>
                    <a:pt x="11970" y="1442612"/>
                  </a:lnTo>
                  <a:lnTo>
                    <a:pt x="10991" y="1436651"/>
                  </a:lnTo>
                  <a:lnTo>
                    <a:pt x="10015" y="1430690"/>
                  </a:lnTo>
                  <a:lnTo>
                    <a:pt x="9049" y="1424729"/>
                  </a:lnTo>
                  <a:lnTo>
                    <a:pt x="8101" y="1418767"/>
                  </a:lnTo>
                  <a:lnTo>
                    <a:pt x="7178" y="1412806"/>
                  </a:lnTo>
                  <a:lnTo>
                    <a:pt x="6287" y="1406845"/>
                  </a:lnTo>
                  <a:lnTo>
                    <a:pt x="5443" y="1400884"/>
                  </a:lnTo>
                  <a:lnTo>
                    <a:pt x="4650" y="1394922"/>
                  </a:lnTo>
                  <a:lnTo>
                    <a:pt x="3910" y="1388961"/>
                  </a:lnTo>
                  <a:lnTo>
                    <a:pt x="3228" y="1383000"/>
                  </a:lnTo>
                  <a:lnTo>
                    <a:pt x="2608" y="1377039"/>
                  </a:lnTo>
                  <a:lnTo>
                    <a:pt x="2051" y="1371078"/>
                  </a:lnTo>
                  <a:lnTo>
                    <a:pt x="1563" y="1365116"/>
                  </a:lnTo>
                  <a:lnTo>
                    <a:pt x="1153" y="1359155"/>
                  </a:lnTo>
                  <a:lnTo>
                    <a:pt x="810" y="1353194"/>
                  </a:lnTo>
                  <a:lnTo>
                    <a:pt x="530" y="1347233"/>
                  </a:lnTo>
                  <a:lnTo>
                    <a:pt x="312" y="1341272"/>
                  </a:lnTo>
                  <a:lnTo>
                    <a:pt x="152" y="1335310"/>
                  </a:lnTo>
                  <a:lnTo>
                    <a:pt x="47" y="1329349"/>
                  </a:lnTo>
                  <a:lnTo>
                    <a:pt x="0" y="1323388"/>
                  </a:lnTo>
                  <a:lnTo>
                    <a:pt x="0" y="1317427"/>
                  </a:lnTo>
                  <a:lnTo>
                    <a:pt x="38" y="1311466"/>
                  </a:lnTo>
                  <a:lnTo>
                    <a:pt x="109" y="1305504"/>
                  </a:lnTo>
                  <a:lnTo>
                    <a:pt x="207" y="1299543"/>
                  </a:lnTo>
                  <a:lnTo>
                    <a:pt x="328" y="1293582"/>
                  </a:lnTo>
                  <a:lnTo>
                    <a:pt x="465" y="1287621"/>
                  </a:lnTo>
                  <a:lnTo>
                    <a:pt x="614" y="1281659"/>
                  </a:lnTo>
                  <a:lnTo>
                    <a:pt x="766" y="1275698"/>
                  </a:lnTo>
                  <a:lnTo>
                    <a:pt x="916" y="1269737"/>
                  </a:lnTo>
                  <a:lnTo>
                    <a:pt x="1059" y="1263776"/>
                  </a:lnTo>
                  <a:lnTo>
                    <a:pt x="1193" y="1257815"/>
                  </a:lnTo>
                  <a:lnTo>
                    <a:pt x="1311" y="1251853"/>
                  </a:lnTo>
                  <a:lnTo>
                    <a:pt x="1410" y="1245892"/>
                  </a:lnTo>
                  <a:lnTo>
                    <a:pt x="1485" y="1239931"/>
                  </a:lnTo>
                  <a:lnTo>
                    <a:pt x="1537" y="1233970"/>
                  </a:lnTo>
                  <a:lnTo>
                    <a:pt x="1566" y="1228009"/>
                  </a:lnTo>
                  <a:lnTo>
                    <a:pt x="1570" y="1222047"/>
                  </a:lnTo>
                  <a:lnTo>
                    <a:pt x="1551" y="1216086"/>
                  </a:lnTo>
                  <a:lnTo>
                    <a:pt x="1510" y="1210125"/>
                  </a:lnTo>
                  <a:lnTo>
                    <a:pt x="1448" y="1204164"/>
                  </a:lnTo>
                  <a:lnTo>
                    <a:pt x="1374" y="1198203"/>
                  </a:lnTo>
                  <a:lnTo>
                    <a:pt x="1291" y="1192241"/>
                  </a:lnTo>
                  <a:lnTo>
                    <a:pt x="1208" y="1186280"/>
                  </a:lnTo>
                  <a:lnTo>
                    <a:pt x="1130" y="1180319"/>
                  </a:lnTo>
                  <a:lnTo>
                    <a:pt x="1065" y="1174358"/>
                  </a:lnTo>
                  <a:lnTo>
                    <a:pt x="1021" y="1168397"/>
                  </a:lnTo>
                  <a:lnTo>
                    <a:pt x="1015" y="1162435"/>
                  </a:lnTo>
                  <a:lnTo>
                    <a:pt x="1049" y="1156474"/>
                  </a:lnTo>
                  <a:lnTo>
                    <a:pt x="1132" y="1150513"/>
                  </a:lnTo>
                  <a:lnTo>
                    <a:pt x="1272" y="1144552"/>
                  </a:lnTo>
                  <a:lnTo>
                    <a:pt x="1475" y="1138590"/>
                  </a:lnTo>
                  <a:lnTo>
                    <a:pt x="1747" y="1132629"/>
                  </a:lnTo>
                  <a:lnTo>
                    <a:pt x="2106" y="1126668"/>
                  </a:lnTo>
                  <a:lnTo>
                    <a:pt x="2550" y="1120707"/>
                  </a:lnTo>
                  <a:lnTo>
                    <a:pt x="3076" y="1114746"/>
                  </a:lnTo>
                  <a:lnTo>
                    <a:pt x="3684" y="1108784"/>
                  </a:lnTo>
                  <a:lnTo>
                    <a:pt x="4374" y="1102823"/>
                  </a:lnTo>
                  <a:lnTo>
                    <a:pt x="5144" y="1096862"/>
                  </a:lnTo>
                  <a:lnTo>
                    <a:pt x="5994" y="1090901"/>
                  </a:lnTo>
                  <a:lnTo>
                    <a:pt x="6929" y="1084940"/>
                  </a:lnTo>
                  <a:lnTo>
                    <a:pt x="7930" y="1078978"/>
                  </a:lnTo>
                  <a:lnTo>
                    <a:pt x="8990" y="1073017"/>
                  </a:lnTo>
                  <a:lnTo>
                    <a:pt x="10104" y="1067056"/>
                  </a:lnTo>
                  <a:lnTo>
                    <a:pt x="11264" y="1061095"/>
                  </a:lnTo>
                  <a:lnTo>
                    <a:pt x="12466" y="1055134"/>
                  </a:lnTo>
                  <a:lnTo>
                    <a:pt x="13707" y="1049172"/>
                  </a:lnTo>
                  <a:lnTo>
                    <a:pt x="14978" y="1043211"/>
                  </a:lnTo>
                  <a:lnTo>
                    <a:pt x="16272" y="1037250"/>
                  </a:lnTo>
                  <a:lnTo>
                    <a:pt x="17585" y="1031289"/>
                  </a:lnTo>
                  <a:lnTo>
                    <a:pt x="18915" y="1025327"/>
                  </a:lnTo>
                  <a:lnTo>
                    <a:pt x="20261" y="1019366"/>
                  </a:lnTo>
                  <a:lnTo>
                    <a:pt x="21621" y="1013405"/>
                  </a:lnTo>
                  <a:lnTo>
                    <a:pt x="22999" y="1007444"/>
                  </a:lnTo>
                  <a:lnTo>
                    <a:pt x="24394" y="1001483"/>
                  </a:lnTo>
                  <a:lnTo>
                    <a:pt x="25808" y="995521"/>
                  </a:lnTo>
                  <a:lnTo>
                    <a:pt x="27244" y="989560"/>
                  </a:lnTo>
                  <a:lnTo>
                    <a:pt x="28704" y="983599"/>
                  </a:lnTo>
                  <a:lnTo>
                    <a:pt x="30192" y="977638"/>
                  </a:lnTo>
                  <a:lnTo>
                    <a:pt x="31714" y="971677"/>
                  </a:lnTo>
                  <a:lnTo>
                    <a:pt x="33277" y="965715"/>
                  </a:lnTo>
                  <a:lnTo>
                    <a:pt x="34878" y="959754"/>
                  </a:lnTo>
                  <a:lnTo>
                    <a:pt x="36521" y="953793"/>
                  </a:lnTo>
                  <a:lnTo>
                    <a:pt x="38207" y="947832"/>
                  </a:lnTo>
                  <a:lnTo>
                    <a:pt x="39937" y="941871"/>
                  </a:lnTo>
                  <a:lnTo>
                    <a:pt x="41712" y="935909"/>
                  </a:lnTo>
                  <a:lnTo>
                    <a:pt x="43541" y="929948"/>
                  </a:lnTo>
                  <a:lnTo>
                    <a:pt x="45415" y="923987"/>
                  </a:lnTo>
                  <a:lnTo>
                    <a:pt x="47333" y="918026"/>
                  </a:lnTo>
                  <a:lnTo>
                    <a:pt x="49291" y="912065"/>
                  </a:lnTo>
                  <a:lnTo>
                    <a:pt x="51288" y="906103"/>
                  </a:lnTo>
                  <a:lnTo>
                    <a:pt x="53321" y="900142"/>
                  </a:lnTo>
                  <a:lnTo>
                    <a:pt x="55389" y="894181"/>
                  </a:lnTo>
                  <a:lnTo>
                    <a:pt x="57491" y="888220"/>
                  </a:lnTo>
                  <a:lnTo>
                    <a:pt x="59617" y="882258"/>
                  </a:lnTo>
                  <a:lnTo>
                    <a:pt x="61766" y="876297"/>
                  </a:lnTo>
                  <a:lnTo>
                    <a:pt x="63933" y="870336"/>
                  </a:lnTo>
                  <a:lnTo>
                    <a:pt x="66116" y="864375"/>
                  </a:lnTo>
                  <a:lnTo>
                    <a:pt x="68311" y="858414"/>
                  </a:lnTo>
                  <a:lnTo>
                    <a:pt x="70516" y="852452"/>
                  </a:lnTo>
                  <a:lnTo>
                    <a:pt x="72727" y="846491"/>
                  </a:lnTo>
                  <a:lnTo>
                    <a:pt x="74942" y="840530"/>
                  </a:lnTo>
                  <a:lnTo>
                    <a:pt x="77156" y="834569"/>
                  </a:lnTo>
                  <a:lnTo>
                    <a:pt x="79368" y="828608"/>
                  </a:lnTo>
                  <a:lnTo>
                    <a:pt x="81576" y="822646"/>
                  </a:lnTo>
                  <a:lnTo>
                    <a:pt x="83778" y="816685"/>
                  </a:lnTo>
                  <a:lnTo>
                    <a:pt x="85967" y="810724"/>
                  </a:lnTo>
                  <a:lnTo>
                    <a:pt x="88145" y="804763"/>
                  </a:lnTo>
                  <a:lnTo>
                    <a:pt x="90309" y="798802"/>
                  </a:lnTo>
                  <a:lnTo>
                    <a:pt x="92456" y="792840"/>
                  </a:lnTo>
                  <a:lnTo>
                    <a:pt x="94585" y="786879"/>
                  </a:lnTo>
                  <a:lnTo>
                    <a:pt x="96694" y="780918"/>
                  </a:lnTo>
                  <a:lnTo>
                    <a:pt x="98777" y="774957"/>
                  </a:lnTo>
                  <a:lnTo>
                    <a:pt x="100833" y="768995"/>
                  </a:lnTo>
                  <a:lnTo>
                    <a:pt x="102862" y="763034"/>
                  </a:lnTo>
                  <a:lnTo>
                    <a:pt x="104862" y="757073"/>
                  </a:lnTo>
                  <a:lnTo>
                    <a:pt x="106832" y="751112"/>
                  </a:lnTo>
                  <a:lnTo>
                    <a:pt x="108768" y="745151"/>
                  </a:lnTo>
                  <a:lnTo>
                    <a:pt x="110671" y="739189"/>
                  </a:lnTo>
                  <a:lnTo>
                    <a:pt x="112530" y="733228"/>
                  </a:lnTo>
                  <a:lnTo>
                    <a:pt x="114351" y="727267"/>
                  </a:lnTo>
                  <a:lnTo>
                    <a:pt x="116132" y="721306"/>
                  </a:lnTo>
                  <a:lnTo>
                    <a:pt x="117871" y="715345"/>
                  </a:lnTo>
                  <a:lnTo>
                    <a:pt x="119569" y="709383"/>
                  </a:lnTo>
                  <a:lnTo>
                    <a:pt x="121223" y="703422"/>
                  </a:lnTo>
                  <a:lnTo>
                    <a:pt x="122828" y="697461"/>
                  </a:lnTo>
                  <a:lnTo>
                    <a:pt x="124381" y="691500"/>
                  </a:lnTo>
                  <a:lnTo>
                    <a:pt x="125886" y="685539"/>
                  </a:lnTo>
                  <a:lnTo>
                    <a:pt x="127343" y="679577"/>
                  </a:lnTo>
                  <a:lnTo>
                    <a:pt x="128751" y="673616"/>
                  </a:lnTo>
                  <a:lnTo>
                    <a:pt x="130110" y="667655"/>
                  </a:lnTo>
                  <a:lnTo>
                    <a:pt x="131419" y="661694"/>
                  </a:lnTo>
                  <a:lnTo>
                    <a:pt x="132670" y="655733"/>
                  </a:lnTo>
                  <a:lnTo>
                    <a:pt x="133868" y="649771"/>
                  </a:lnTo>
                  <a:lnTo>
                    <a:pt x="135017" y="643810"/>
                  </a:lnTo>
                  <a:lnTo>
                    <a:pt x="136116" y="637849"/>
                  </a:lnTo>
                  <a:lnTo>
                    <a:pt x="137167" y="631888"/>
                  </a:lnTo>
                  <a:lnTo>
                    <a:pt x="138170" y="625926"/>
                  </a:lnTo>
                  <a:lnTo>
                    <a:pt x="139124" y="619965"/>
                  </a:lnTo>
                  <a:lnTo>
                    <a:pt x="140024" y="614004"/>
                  </a:lnTo>
                  <a:lnTo>
                    <a:pt x="140880" y="608043"/>
                  </a:lnTo>
                  <a:lnTo>
                    <a:pt x="141694" y="602082"/>
                  </a:lnTo>
                  <a:lnTo>
                    <a:pt x="142466" y="596120"/>
                  </a:lnTo>
                  <a:lnTo>
                    <a:pt x="143198" y="590159"/>
                  </a:lnTo>
                  <a:lnTo>
                    <a:pt x="143891" y="584198"/>
                  </a:lnTo>
                  <a:lnTo>
                    <a:pt x="144543" y="578237"/>
                  </a:lnTo>
                  <a:lnTo>
                    <a:pt x="145158" y="572276"/>
                  </a:lnTo>
                  <a:lnTo>
                    <a:pt x="145740" y="566314"/>
                  </a:lnTo>
                  <a:lnTo>
                    <a:pt x="146292" y="560353"/>
                  </a:lnTo>
                  <a:lnTo>
                    <a:pt x="146814" y="554392"/>
                  </a:lnTo>
                  <a:lnTo>
                    <a:pt x="147309" y="548431"/>
                  </a:lnTo>
                  <a:lnTo>
                    <a:pt x="147778" y="542470"/>
                  </a:lnTo>
                  <a:lnTo>
                    <a:pt x="148218" y="536508"/>
                  </a:lnTo>
                  <a:lnTo>
                    <a:pt x="148636" y="530547"/>
                  </a:lnTo>
                  <a:lnTo>
                    <a:pt x="149034" y="524586"/>
                  </a:lnTo>
                  <a:lnTo>
                    <a:pt x="149413" y="518625"/>
                  </a:lnTo>
                  <a:lnTo>
                    <a:pt x="149775" y="512663"/>
                  </a:lnTo>
                  <a:lnTo>
                    <a:pt x="150120" y="506702"/>
                  </a:lnTo>
                  <a:lnTo>
                    <a:pt x="150449" y="500741"/>
                  </a:lnTo>
                  <a:lnTo>
                    <a:pt x="150762" y="494780"/>
                  </a:lnTo>
                  <a:lnTo>
                    <a:pt x="151063" y="488819"/>
                  </a:lnTo>
                  <a:lnTo>
                    <a:pt x="151351" y="482857"/>
                  </a:lnTo>
                  <a:lnTo>
                    <a:pt x="151627" y="476896"/>
                  </a:lnTo>
                  <a:lnTo>
                    <a:pt x="151892" y="470935"/>
                  </a:lnTo>
                  <a:lnTo>
                    <a:pt x="152146" y="464974"/>
                  </a:lnTo>
                  <a:lnTo>
                    <a:pt x="152388" y="459013"/>
                  </a:lnTo>
                  <a:lnTo>
                    <a:pt x="152618" y="453051"/>
                  </a:lnTo>
                  <a:lnTo>
                    <a:pt x="152839" y="447090"/>
                  </a:lnTo>
                  <a:lnTo>
                    <a:pt x="153048" y="441129"/>
                  </a:lnTo>
                  <a:lnTo>
                    <a:pt x="153247" y="435168"/>
                  </a:lnTo>
                  <a:lnTo>
                    <a:pt x="153436" y="429207"/>
                  </a:lnTo>
                  <a:lnTo>
                    <a:pt x="153613" y="423245"/>
                  </a:lnTo>
                  <a:lnTo>
                    <a:pt x="153778" y="417284"/>
                  </a:lnTo>
                  <a:lnTo>
                    <a:pt x="153931" y="411323"/>
                  </a:lnTo>
                  <a:lnTo>
                    <a:pt x="154075" y="405362"/>
                  </a:lnTo>
                  <a:lnTo>
                    <a:pt x="154207" y="399401"/>
                  </a:lnTo>
                  <a:lnTo>
                    <a:pt x="154329" y="393439"/>
                  </a:lnTo>
                  <a:lnTo>
                    <a:pt x="154441" y="387478"/>
                  </a:lnTo>
                  <a:lnTo>
                    <a:pt x="154542" y="381517"/>
                  </a:lnTo>
                  <a:lnTo>
                    <a:pt x="154632" y="375556"/>
                  </a:lnTo>
                  <a:lnTo>
                    <a:pt x="154714" y="369594"/>
                  </a:lnTo>
                  <a:lnTo>
                    <a:pt x="154787" y="363633"/>
                  </a:lnTo>
                  <a:lnTo>
                    <a:pt x="154852" y="357672"/>
                  </a:lnTo>
                  <a:lnTo>
                    <a:pt x="154909" y="351711"/>
                  </a:lnTo>
                  <a:lnTo>
                    <a:pt x="154960" y="345750"/>
                  </a:lnTo>
                  <a:lnTo>
                    <a:pt x="155002" y="339788"/>
                  </a:lnTo>
                  <a:lnTo>
                    <a:pt x="155039" y="333827"/>
                  </a:lnTo>
                  <a:lnTo>
                    <a:pt x="155071" y="327866"/>
                  </a:lnTo>
                  <a:lnTo>
                    <a:pt x="155099" y="321905"/>
                  </a:lnTo>
                  <a:lnTo>
                    <a:pt x="155122" y="315944"/>
                  </a:lnTo>
                  <a:lnTo>
                    <a:pt x="155142" y="309982"/>
                  </a:lnTo>
                  <a:lnTo>
                    <a:pt x="155158" y="304021"/>
                  </a:lnTo>
                  <a:lnTo>
                    <a:pt x="155171" y="298060"/>
                  </a:lnTo>
                  <a:lnTo>
                    <a:pt x="155182" y="292099"/>
                  </a:lnTo>
                  <a:lnTo>
                    <a:pt x="155191" y="286138"/>
                  </a:lnTo>
                  <a:lnTo>
                    <a:pt x="155199" y="280176"/>
                  </a:lnTo>
                  <a:lnTo>
                    <a:pt x="155205" y="274215"/>
                  </a:lnTo>
                  <a:lnTo>
                    <a:pt x="155210" y="268254"/>
                  </a:lnTo>
                  <a:lnTo>
                    <a:pt x="155213" y="262293"/>
                  </a:lnTo>
                  <a:lnTo>
                    <a:pt x="155216" y="256331"/>
                  </a:lnTo>
                  <a:lnTo>
                    <a:pt x="155219" y="250370"/>
                  </a:lnTo>
                  <a:lnTo>
                    <a:pt x="155220" y="244409"/>
                  </a:lnTo>
                  <a:lnTo>
                    <a:pt x="155222" y="238448"/>
                  </a:lnTo>
                  <a:lnTo>
                    <a:pt x="155223" y="232487"/>
                  </a:lnTo>
                  <a:lnTo>
                    <a:pt x="155223" y="226525"/>
                  </a:lnTo>
                  <a:lnTo>
                    <a:pt x="155223" y="220564"/>
                  </a:lnTo>
                  <a:lnTo>
                    <a:pt x="155224" y="214603"/>
                  </a:lnTo>
                  <a:lnTo>
                    <a:pt x="155223" y="208642"/>
                  </a:lnTo>
                  <a:lnTo>
                    <a:pt x="155223" y="202681"/>
                  </a:lnTo>
                  <a:lnTo>
                    <a:pt x="155223" y="196719"/>
                  </a:lnTo>
                  <a:lnTo>
                    <a:pt x="155222" y="190758"/>
                  </a:lnTo>
                  <a:lnTo>
                    <a:pt x="155221" y="184797"/>
                  </a:lnTo>
                  <a:lnTo>
                    <a:pt x="155219" y="178836"/>
                  </a:lnTo>
                  <a:lnTo>
                    <a:pt x="155218" y="172875"/>
                  </a:lnTo>
                  <a:lnTo>
                    <a:pt x="155216" y="166913"/>
                  </a:lnTo>
                  <a:lnTo>
                    <a:pt x="155213" y="160952"/>
                  </a:lnTo>
                  <a:lnTo>
                    <a:pt x="155210" y="154991"/>
                  </a:lnTo>
                  <a:lnTo>
                    <a:pt x="155207" y="149030"/>
                  </a:lnTo>
                  <a:lnTo>
                    <a:pt x="155203" y="143069"/>
                  </a:lnTo>
                  <a:lnTo>
                    <a:pt x="155198" y="137107"/>
                  </a:lnTo>
                  <a:lnTo>
                    <a:pt x="155193" y="131146"/>
                  </a:lnTo>
                  <a:lnTo>
                    <a:pt x="155187" y="125185"/>
                  </a:lnTo>
                  <a:lnTo>
                    <a:pt x="155181" y="119224"/>
                  </a:lnTo>
                  <a:lnTo>
                    <a:pt x="155174" y="113262"/>
                  </a:lnTo>
                  <a:lnTo>
                    <a:pt x="155166" y="107301"/>
                  </a:lnTo>
                  <a:lnTo>
                    <a:pt x="155157" y="101340"/>
                  </a:lnTo>
                  <a:lnTo>
                    <a:pt x="155148" y="95379"/>
                  </a:lnTo>
                  <a:lnTo>
                    <a:pt x="155138" y="89418"/>
                  </a:lnTo>
                  <a:lnTo>
                    <a:pt x="155127" y="83456"/>
                  </a:lnTo>
                  <a:lnTo>
                    <a:pt x="155117" y="77495"/>
                  </a:lnTo>
                  <a:lnTo>
                    <a:pt x="155106" y="71534"/>
                  </a:lnTo>
                  <a:lnTo>
                    <a:pt x="155095" y="65573"/>
                  </a:lnTo>
                  <a:lnTo>
                    <a:pt x="155084" y="59612"/>
                  </a:lnTo>
                  <a:lnTo>
                    <a:pt x="155073" y="53650"/>
                  </a:lnTo>
                  <a:lnTo>
                    <a:pt x="155063" y="47689"/>
                  </a:lnTo>
                  <a:lnTo>
                    <a:pt x="155054" y="41728"/>
                  </a:lnTo>
                  <a:lnTo>
                    <a:pt x="155045" y="35767"/>
                  </a:lnTo>
                  <a:lnTo>
                    <a:pt x="155037" y="29806"/>
                  </a:lnTo>
                  <a:lnTo>
                    <a:pt x="155031" y="23844"/>
                  </a:lnTo>
                  <a:lnTo>
                    <a:pt x="155025" y="17883"/>
                  </a:lnTo>
                  <a:lnTo>
                    <a:pt x="155021" y="11922"/>
                  </a:lnTo>
                  <a:lnTo>
                    <a:pt x="155019" y="5961"/>
                  </a:lnTo>
                  <a:lnTo>
                    <a:pt x="155018" y="0"/>
                  </a:lnTo>
                  <a:lnTo>
                    <a:pt x="155435" y="0"/>
                  </a:lnTo>
                  <a:lnTo>
                    <a:pt x="155434" y="5961"/>
                  </a:lnTo>
                  <a:lnTo>
                    <a:pt x="155431" y="11922"/>
                  </a:lnTo>
                  <a:lnTo>
                    <a:pt x="155427" y="17883"/>
                  </a:lnTo>
                  <a:lnTo>
                    <a:pt x="155422" y="23844"/>
                  </a:lnTo>
                  <a:lnTo>
                    <a:pt x="155416" y="29806"/>
                  </a:lnTo>
                  <a:lnTo>
                    <a:pt x="155408" y="35767"/>
                  </a:lnTo>
                  <a:lnTo>
                    <a:pt x="155399" y="41728"/>
                  </a:lnTo>
                  <a:lnTo>
                    <a:pt x="155390" y="47689"/>
                  </a:lnTo>
                  <a:lnTo>
                    <a:pt x="155379" y="53650"/>
                  </a:lnTo>
                  <a:lnTo>
                    <a:pt x="155369" y="59612"/>
                  </a:lnTo>
                  <a:lnTo>
                    <a:pt x="155358" y="65573"/>
                  </a:lnTo>
                  <a:lnTo>
                    <a:pt x="155347" y="71534"/>
                  </a:lnTo>
                  <a:lnTo>
                    <a:pt x="155336" y="77495"/>
                  </a:lnTo>
                  <a:lnTo>
                    <a:pt x="155325" y="83456"/>
                  </a:lnTo>
                  <a:lnTo>
                    <a:pt x="155315" y="89418"/>
                  </a:lnTo>
                  <a:lnTo>
                    <a:pt x="155305" y="95379"/>
                  </a:lnTo>
                  <a:lnTo>
                    <a:pt x="155296" y="101340"/>
                  </a:lnTo>
                  <a:lnTo>
                    <a:pt x="155287" y="107301"/>
                  </a:lnTo>
                  <a:lnTo>
                    <a:pt x="155279" y="113262"/>
                  </a:lnTo>
                  <a:lnTo>
                    <a:pt x="155272" y="119224"/>
                  </a:lnTo>
                  <a:lnTo>
                    <a:pt x="155265" y="125185"/>
                  </a:lnTo>
                  <a:lnTo>
                    <a:pt x="155260" y="131146"/>
                  </a:lnTo>
                  <a:lnTo>
                    <a:pt x="155254" y="137107"/>
                  </a:lnTo>
                  <a:lnTo>
                    <a:pt x="155250" y="143069"/>
                  </a:lnTo>
                  <a:lnTo>
                    <a:pt x="155246" y="149030"/>
                  </a:lnTo>
                  <a:lnTo>
                    <a:pt x="155242" y="154991"/>
                  </a:lnTo>
                  <a:lnTo>
                    <a:pt x="155240" y="160952"/>
                  </a:lnTo>
                  <a:lnTo>
                    <a:pt x="155237" y="166913"/>
                  </a:lnTo>
                  <a:lnTo>
                    <a:pt x="155235" y="172875"/>
                  </a:lnTo>
                  <a:lnTo>
                    <a:pt x="155233" y="178836"/>
                  </a:lnTo>
                  <a:lnTo>
                    <a:pt x="155232" y="184797"/>
                  </a:lnTo>
                  <a:lnTo>
                    <a:pt x="155231" y="190758"/>
                  </a:lnTo>
                  <a:lnTo>
                    <a:pt x="155230" y="196719"/>
                  </a:lnTo>
                  <a:lnTo>
                    <a:pt x="155230" y="202681"/>
                  </a:lnTo>
                  <a:lnTo>
                    <a:pt x="155229" y="208642"/>
                  </a:lnTo>
                  <a:lnTo>
                    <a:pt x="155229" y="214603"/>
                  </a:lnTo>
                  <a:lnTo>
                    <a:pt x="155229" y="220564"/>
                  </a:lnTo>
                  <a:lnTo>
                    <a:pt x="155230" y="226525"/>
                  </a:lnTo>
                  <a:lnTo>
                    <a:pt x="155230" y="232487"/>
                  </a:lnTo>
                  <a:lnTo>
                    <a:pt x="155231" y="238448"/>
                  </a:lnTo>
                  <a:lnTo>
                    <a:pt x="155232" y="244409"/>
                  </a:lnTo>
                  <a:lnTo>
                    <a:pt x="155234" y="250370"/>
                  </a:lnTo>
                  <a:lnTo>
                    <a:pt x="155236" y="256331"/>
                  </a:lnTo>
                  <a:lnTo>
                    <a:pt x="155239" y="262293"/>
                  </a:lnTo>
                  <a:lnTo>
                    <a:pt x="155243" y="268254"/>
                  </a:lnTo>
                  <a:lnTo>
                    <a:pt x="155248" y="274215"/>
                  </a:lnTo>
                  <a:lnTo>
                    <a:pt x="155254" y="280176"/>
                  </a:lnTo>
                  <a:lnTo>
                    <a:pt x="155261" y="286138"/>
                  </a:lnTo>
                  <a:lnTo>
                    <a:pt x="155270" y="292099"/>
                  </a:lnTo>
                  <a:lnTo>
                    <a:pt x="155281" y="298060"/>
                  </a:lnTo>
                  <a:lnTo>
                    <a:pt x="155295" y="304021"/>
                  </a:lnTo>
                  <a:lnTo>
                    <a:pt x="155311" y="309982"/>
                  </a:lnTo>
                  <a:lnTo>
                    <a:pt x="155330" y="315944"/>
                  </a:lnTo>
                  <a:lnTo>
                    <a:pt x="155354" y="321905"/>
                  </a:lnTo>
                  <a:lnTo>
                    <a:pt x="155381" y="327866"/>
                  </a:lnTo>
                  <a:lnTo>
                    <a:pt x="155413" y="333827"/>
                  </a:lnTo>
                  <a:lnTo>
                    <a:pt x="155450" y="339788"/>
                  </a:lnTo>
                  <a:lnTo>
                    <a:pt x="155493" y="345750"/>
                  </a:lnTo>
                  <a:lnTo>
                    <a:pt x="155543" y="351711"/>
                  </a:lnTo>
                  <a:lnTo>
                    <a:pt x="155601" y="357672"/>
                  </a:lnTo>
                  <a:lnTo>
                    <a:pt x="155666" y="363633"/>
                  </a:lnTo>
                  <a:lnTo>
                    <a:pt x="155739" y="369594"/>
                  </a:lnTo>
                  <a:lnTo>
                    <a:pt x="155820" y="375556"/>
                  </a:lnTo>
                  <a:lnTo>
                    <a:pt x="155911" y="381517"/>
                  </a:lnTo>
                  <a:lnTo>
                    <a:pt x="156011" y="387478"/>
                  </a:lnTo>
                  <a:lnTo>
                    <a:pt x="156123" y="393439"/>
                  </a:lnTo>
                  <a:lnTo>
                    <a:pt x="156246" y="399401"/>
                  </a:lnTo>
                  <a:lnTo>
                    <a:pt x="156378" y="405362"/>
                  </a:lnTo>
                  <a:lnTo>
                    <a:pt x="156521" y="411323"/>
                  </a:lnTo>
                  <a:lnTo>
                    <a:pt x="156675" y="417284"/>
                  </a:lnTo>
                  <a:lnTo>
                    <a:pt x="156840" y="423245"/>
                  </a:lnTo>
                  <a:lnTo>
                    <a:pt x="157017" y="429207"/>
                  </a:lnTo>
                  <a:lnTo>
                    <a:pt x="157205" y="435168"/>
                  </a:lnTo>
                  <a:lnTo>
                    <a:pt x="157404" y="441129"/>
                  </a:lnTo>
                  <a:lnTo>
                    <a:pt x="157614" y="447090"/>
                  </a:lnTo>
                  <a:lnTo>
                    <a:pt x="157834" y="453051"/>
                  </a:lnTo>
                  <a:lnTo>
                    <a:pt x="158065" y="459013"/>
                  </a:lnTo>
                  <a:lnTo>
                    <a:pt x="158306" y="464974"/>
                  </a:lnTo>
                  <a:lnTo>
                    <a:pt x="158561" y="470935"/>
                  </a:lnTo>
                  <a:lnTo>
                    <a:pt x="158826" y="476896"/>
                  </a:lnTo>
                  <a:lnTo>
                    <a:pt x="159102" y="482857"/>
                  </a:lnTo>
                  <a:lnTo>
                    <a:pt x="159390" y="488819"/>
                  </a:lnTo>
                  <a:lnTo>
                    <a:pt x="159691" y="494780"/>
                  </a:lnTo>
                  <a:lnTo>
                    <a:pt x="160004" y="500741"/>
                  </a:lnTo>
                  <a:lnTo>
                    <a:pt x="160333" y="506702"/>
                  </a:lnTo>
                  <a:lnTo>
                    <a:pt x="160678" y="512663"/>
                  </a:lnTo>
                  <a:lnTo>
                    <a:pt x="161039" y="518625"/>
                  </a:lnTo>
                  <a:lnTo>
                    <a:pt x="161419" y="524586"/>
                  </a:lnTo>
                  <a:lnTo>
                    <a:pt x="161817" y="530547"/>
                  </a:lnTo>
                  <a:lnTo>
                    <a:pt x="162235" y="536508"/>
                  </a:lnTo>
                  <a:lnTo>
                    <a:pt x="162675" y="542470"/>
                  </a:lnTo>
                  <a:lnTo>
                    <a:pt x="163144" y="548431"/>
                  </a:lnTo>
                  <a:lnTo>
                    <a:pt x="163639" y="554392"/>
                  </a:lnTo>
                  <a:lnTo>
                    <a:pt x="164161" y="560353"/>
                  </a:lnTo>
                  <a:lnTo>
                    <a:pt x="164712" y="566314"/>
                  </a:lnTo>
                  <a:lnTo>
                    <a:pt x="165295" y="572276"/>
                  </a:lnTo>
                  <a:lnTo>
                    <a:pt x="165910" y="578237"/>
                  </a:lnTo>
                  <a:lnTo>
                    <a:pt x="166562" y="584198"/>
                  </a:lnTo>
                  <a:lnTo>
                    <a:pt x="167255" y="590159"/>
                  </a:lnTo>
                  <a:lnTo>
                    <a:pt x="167987" y="596120"/>
                  </a:lnTo>
                  <a:lnTo>
                    <a:pt x="168759" y="602082"/>
                  </a:lnTo>
                  <a:lnTo>
                    <a:pt x="169572" y="608043"/>
                  </a:lnTo>
                  <a:lnTo>
                    <a:pt x="170429" y="614004"/>
                  </a:lnTo>
                  <a:lnTo>
                    <a:pt x="171329" y="619965"/>
                  </a:lnTo>
                  <a:lnTo>
                    <a:pt x="172283" y="625926"/>
                  </a:lnTo>
                  <a:lnTo>
                    <a:pt x="173286" y="631888"/>
                  </a:lnTo>
                  <a:lnTo>
                    <a:pt x="174337" y="637849"/>
                  </a:lnTo>
                  <a:lnTo>
                    <a:pt x="175436" y="643810"/>
                  </a:lnTo>
                  <a:lnTo>
                    <a:pt x="176585" y="649771"/>
                  </a:lnTo>
                  <a:lnTo>
                    <a:pt x="177783" y="655733"/>
                  </a:lnTo>
                  <a:lnTo>
                    <a:pt x="179034" y="661694"/>
                  </a:lnTo>
                  <a:lnTo>
                    <a:pt x="180343" y="667655"/>
                  </a:lnTo>
                  <a:lnTo>
                    <a:pt x="181702" y="673616"/>
                  </a:lnTo>
                  <a:lnTo>
                    <a:pt x="183110" y="679577"/>
                  </a:lnTo>
                  <a:lnTo>
                    <a:pt x="184567" y="685539"/>
                  </a:lnTo>
                  <a:lnTo>
                    <a:pt x="186072" y="691500"/>
                  </a:lnTo>
                  <a:lnTo>
                    <a:pt x="187625" y="697461"/>
                  </a:lnTo>
                  <a:lnTo>
                    <a:pt x="189230" y="703422"/>
                  </a:lnTo>
                  <a:lnTo>
                    <a:pt x="190884" y="709383"/>
                  </a:lnTo>
                  <a:lnTo>
                    <a:pt x="192581" y="715345"/>
                  </a:lnTo>
                  <a:lnTo>
                    <a:pt x="194321" y="721306"/>
                  </a:lnTo>
                  <a:lnTo>
                    <a:pt x="196102" y="727267"/>
                  </a:lnTo>
                  <a:lnTo>
                    <a:pt x="197923" y="733228"/>
                  </a:lnTo>
                  <a:lnTo>
                    <a:pt x="199782" y="739189"/>
                  </a:lnTo>
                  <a:lnTo>
                    <a:pt x="201684" y="745151"/>
                  </a:lnTo>
                  <a:lnTo>
                    <a:pt x="203621" y="751112"/>
                  </a:lnTo>
                  <a:lnTo>
                    <a:pt x="205590" y="757073"/>
                  </a:lnTo>
                  <a:lnTo>
                    <a:pt x="207590" y="763034"/>
                  </a:lnTo>
                  <a:lnTo>
                    <a:pt x="209619" y="768995"/>
                  </a:lnTo>
                  <a:lnTo>
                    <a:pt x="211675" y="774957"/>
                  </a:lnTo>
                  <a:lnTo>
                    <a:pt x="213759" y="780918"/>
                  </a:lnTo>
                  <a:lnTo>
                    <a:pt x="215868" y="786879"/>
                  </a:lnTo>
                  <a:lnTo>
                    <a:pt x="217997" y="792840"/>
                  </a:lnTo>
                  <a:lnTo>
                    <a:pt x="220144" y="798802"/>
                  </a:lnTo>
                  <a:lnTo>
                    <a:pt x="222308" y="804763"/>
                  </a:lnTo>
                  <a:lnTo>
                    <a:pt x="224485" y="810724"/>
                  </a:lnTo>
                  <a:lnTo>
                    <a:pt x="226675" y="816685"/>
                  </a:lnTo>
                  <a:lnTo>
                    <a:pt x="228876" y="822646"/>
                  </a:lnTo>
                  <a:lnTo>
                    <a:pt x="231084" y="828608"/>
                  </a:lnTo>
                  <a:lnTo>
                    <a:pt x="233297" y="834569"/>
                  </a:lnTo>
                  <a:lnTo>
                    <a:pt x="235511" y="840530"/>
                  </a:lnTo>
                  <a:lnTo>
                    <a:pt x="237725" y="846491"/>
                  </a:lnTo>
                  <a:lnTo>
                    <a:pt x="239937" y="852452"/>
                  </a:lnTo>
                  <a:lnTo>
                    <a:pt x="242142" y="858414"/>
                  </a:lnTo>
                  <a:lnTo>
                    <a:pt x="244337" y="864375"/>
                  </a:lnTo>
                  <a:lnTo>
                    <a:pt x="246520" y="870336"/>
                  </a:lnTo>
                  <a:lnTo>
                    <a:pt x="248687" y="876297"/>
                  </a:lnTo>
                  <a:lnTo>
                    <a:pt x="250835" y="882258"/>
                  </a:lnTo>
                  <a:lnTo>
                    <a:pt x="252962" y="888220"/>
                  </a:lnTo>
                  <a:lnTo>
                    <a:pt x="255064" y="894181"/>
                  </a:lnTo>
                  <a:lnTo>
                    <a:pt x="257131" y="900142"/>
                  </a:lnTo>
                  <a:lnTo>
                    <a:pt x="259165" y="906103"/>
                  </a:lnTo>
                  <a:lnTo>
                    <a:pt x="261162" y="912065"/>
                  </a:lnTo>
                  <a:lnTo>
                    <a:pt x="263120" y="918026"/>
                  </a:lnTo>
                  <a:lnTo>
                    <a:pt x="265038" y="923987"/>
                  </a:lnTo>
                  <a:lnTo>
                    <a:pt x="266912" y="929948"/>
                  </a:lnTo>
                  <a:lnTo>
                    <a:pt x="268741" y="935909"/>
                  </a:lnTo>
                  <a:lnTo>
                    <a:pt x="270516" y="941871"/>
                  </a:lnTo>
                  <a:lnTo>
                    <a:pt x="272246" y="947832"/>
                  </a:lnTo>
                  <a:lnTo>
                    <a:pt x="273932" y="953793"/>
                  </a:lnTo>
                  <a:lnTo>
                    <a:pt x="275575" y="959754"/>
                  </a:lnTo>
                  <a:lnTo>
                    <a:pt x="277176" y="965715"/>
                  </a:lnTo>
                  <a:lnTo>
                    <a:pt x="278739" y="971677"/>
                  </a:lnTo>
                  <a:lnTo>
                    <a:pt x="280261" y="977638"/>
                  </a:lnTo>
                  <a:lnTo>
                    <a:pt x="281749" y="983599"/>
                  </a:lnTo>
                  <a:lnTo>
                    <a:pt x="283209" y="989560"/>
                  </a:lnTo>
                  <a:lnTo>
                    <a:pt x="284645" y="995521"/>
                  </a:lnTo>
                  <a:lnTo>
                    <a:pt x="286059" y="1001483"/>
                  </a:lnTo>
                  <a:lnTo>
                    <a:pt x="287454" y="1007444"/>
                  </a:lnTo>
                  <a:lnTo>
                    <a:pt x="288832" y="1013405"/>
                  </a:lnTo>
                  <a:lnTo>
                    <a:pt x="290192" y="1019366"/>
                  </a:lnTo>
                  <a:lnTo>
                    <a:pt x="291537" y="1025327"/>
                  </a:lnTo>
                  <a:lnTo>
                    <a:pt x="292868" y="1031289"/>
                  </a:lnTo>
                  <a:lnTo>
                    <a:pt x="294181" y="1037250"/>
                  </a:lnTo>
                  <a:lnTo>
                    <a:pt x="295475" y="1043211"/>
                  </a:lnTo>
                  <a:lnTo>
                    <a:pt x="296746" y="1049172"/>
                  </a:lnTo>
                  <a:lnTo>
                    <a:pt x="297986" y="1055134"/>
                  </a:lnTo>
                  <a:lnTo>
                    <a:pt x="299188" y="1061095"/>
                  </a:lnTo>
                  <a:lnTo>
                    <a:pt x="300349" y="1067056"/>
                  </a:lnTo>
                  <a:lnTo>
                    <a:pt x="301463" y="1073017"/>
                  </a:lnTo>
                  <a:lnTo>
                    <a:pt x="302523" y="1078978"/>
                  </a:lnTo>
                  <a:lnTo>
                    <a:pt x="303524" y="1084940"/>
                  </a:lnTo>
                  <a:lnTo>
                    <a:pt x="304459" y="1090901"/>
                  </a:lnTo>
                  <a:lnTo>
                    <a:pt x="305308" y="1096862"/>
                  </a:lnTo>
                  <a:lnTo>
                    <a:pt x="306079" y="1102823"/>
                  </a:lnTo>
                  <a:lnTo>
                    <a:pt x="306769" y="1108784"/>
                  </a:lnTo>
                  <a:lnTo>
                    <a:pt x="307377" y="1114746"/>
                  </a:lnTo>
                  <a:lnTo>
                    <a:pt x="307903" y="1120707"/>
                  </a:lnTo>
                  <a:lnTo>
                    <a:pt x="308347" y="1126668"/>
                  </a:lnTo>
                  <a:lnTo>
                    <a:pt x="308706" y="1132629"/>
                  </a:lnTo>
                  <a:lnTo>
                    <a:pt x="308978" y="1138590"/>
                  </a:lnTo>
                  <a:lnTo>
                    <a:pt x="309181" y="1144552"/>
                  </a:lnTo>
                  <a:lnTo>
                    <a:pt x="309321" y="1150513"/>
                  </a:lnTo>
                  <a:lnTo>
                    <a:pt x="309404" y="1156474"/>
                  </a:lnTo>
                  <a:lnTo>
                    <a:pt x="309438" y="1162435"/>
                  </a:lnTo>
                  <a:lnTo>
                    <a:pt x="309431" y="1168397"/>
                  </a:lnTo>
                  <a:lnTo>
                    <a:pt x="309388" y="1174358"/>
                  </a:lnTo>
                  <a:lnTo>
                    <a:pt x="309323" y="1180319"/>
                  </a:lnTo>
                  <a:lnTo>
                    <a:pt x="309245" y="1186280"/>
                  </a:lnTo>
                  <a:lnTo>
                    <a:pt x="309161" y="1192241"/>
                  </a:lnTo>
                  <a:lnTo>
                    <a:pt x="309079" y="1198203"/>
                  </a:lnTo>
                  <a:lnTo>
                    <a:pt x="309004" y="1204164"/>
                  </a:lnTo>
                  <a:lnTo>
                    <a:pt x="308943" y="1210125"/>
                  </a:lnTo>
                  <a:lnTo>
                    <a:pt x="308902" y="1216086"/>
                  </a:lnTo>
                  <a:lnTo>
                    <a:pt x="308883" y="1222047"/>
                  </a:lnTo>
                  <a:lnTo>
                    <a:pt x="308887" y="1228009"/>
                  </a:lnTo>
                  <a:lnTo>
                    <a:pt x="308915" y="1233970"/>
                  </a:lnTo>
                  <a:lnTo>
                    <a:pt x="308967" y="1239931"/>
                  </a:lnTo>
                  <a:lnTo>
                    <a:pt x="309042" y="1245892"/>
                  </a:lnTo>
                  <a:lnTo>
                    <a:pt x="309141" y="1251853"/>
                  </a:lnTo>
                  <a:lnTo>
                    <a:pt x="309260" y="1257815"/>
                  </a:lnTo>
                  <a:lnTo>
                    <a:pt x="309393" y="1263776"/>
                  </a:lnTo>
                  <a:lnTo>
                    <a:pt x="309537" y="1269737"/>
                  </a:lnTo>
                  <a:lnTo>
                    <a:pt x="309687" y="1275698"/>
                  </a:lnTo>
                  <a:lnTo>
                    <a:pt x="309839" y="1281659"/>
                  </a:lnTo>
                  <a:lnTo>
                    <a:pt x="309988" y="1287621"/>
                  </a:lnTo>
                  <a:lnTo>
                    <a:pt x="310125" y="1293582"/>
                  </a:lnTo>
                  <a:lnTo>
                    <a:pt x="310245" y="1299543"/>
                  </a:lnTo>
                  <a:lnTo>
                    <a:pt x="310344" y="1305504"/>
                  </a:lnTo>
                  <a:lnTo>
                    <a:pt x="310415" y="1311466"/>
                  </a:lnTo>
                  <a:lnTo>
                    <a:pt x="310453" y="1317427"/>
                  </a:lnTo>
                  <a:lnTo>
                    <a:pt x="310453" y="1323388"/>
                  </a:lnTo>
                  <a:lnTo>
                    <a:pt x="310405" y="1329349"/>
                  </a:lnTo>
                  <a:lnTo>
                    <a:pt x="310301" y="1335310"/>
                  </a:lnTo>
                  <a:lnTo>
                    <a:pt x="310141" y="1341272"/>
                  </a:lnTo>
                  <a:lnTo>
                    <a:pt x="309923" y="1347233"/>
                  </a:lnTo>
                  <a:lnTo>
                    <a:pt x="309643" y="1353194"/>
                  </a:lnTo>
                  <a:lnTo>
                    <a:pt x="309299" y="1359155"/>
                  </a:lnTo>
                  <a:lnTo>
                    <a:pt x="308890" y="1365116"/>
                  </a:lnTo>
                  <a:lnTo>
                    <a:pt x="308402" y="1371078"/>
                  </a:lnTo>
                  <a:lnTo>
                    <a:pt x="307845" y="1377039"/>
                  </a:lnTo>
                  <a:lnTo>
                    <a:pt x="307225" y="1383000"/>
                  </a:lnTo>
                  <a:lnTo>
                    <a:pt x="306543" y="1388961"/>
                  </a:lnTo>
                  <a:lnTo>
                    <a:pt x="305803" y="1394922"/>
                  </a:lnTo>
                  <a:lnTo>
                    <a:pt x="305010" y="1400884"/>
                  </a:lnTo>
                  <a:lnTo>
                    <a:pt x="304166" y="1406845"/>
                  </a:lnTo>
                  <a:lnTo>
                    <a:pt x="303275" y="1412806"/>
                  </a:lnTo>
                  <a:lnTo>
                    <a:pt x="302352" y="1418767"/>
                  </a:lnTo>
                  <a:lnTo>
                    <a:pt x="301404" y="1424729"/>
                  </a:lnTo>
                  <a:lnTo>
                    <a:pt x="300438" y="1430690"/>
                  </a:lnTo>
                  <a:lnTo>
                    <a:pt x="299462" y="1436651"/>
                  </a:lnTo>
                  <a:lnTo>
                    <a:pt x="298483" y="1442612"/>
                  </a:lnTo>
                  <a:lnTo>
                    <a:pt x="297509" y="1448573"/>
                  </a:lnTo>
                  <a:lnTo>
                    <a:pt x="296550" y="1454535"/>
                  </a:lnTo>
                  <a:lnTo>
                    <a:pt x="295609" y="1460496"/>
                  </a:lnTo>
                  <a:lnTo>
                    <a:pt x="294691" y="1466457"/>
                  </a:lnTo>
                  <a:lnTo>
                    <a:pt x="293801" y="1472418"/>
                  </a:lnTo>
                  <a:lnTo>
                    <a:pt x="292941" y="1478379"/>
                  </a:lnTo>
                  <a:lnTo>
                    <a:pt x="292114" y="1484341"/>
                  </a:lnTo>
                  <a:lnTo>
                    <a:pt x="291326" y="1490302"/>
                  </a:lnTo>
                  <a:lnTo>
                    <a:pt x="290570" y="1496263"/>
                  </a:lnTo>
                  <a:lnTo>
                    <a:pt x="289846" y="1502224"/>
                  </a:lnTo>
                  <a:lnTo>
                    <a:pt x="289149" y="1508185"/>
                  </a:lnTo>
                  <a:lnTo>
                    <a:pt x="288478" y="1514147"/>
                  </a:lnTo>
                  <a:lnTo>
                    <a:pt x="287828" y="1520108"/>
                  </a:lnTo>
                  <a:lnTo>
                    <a:pt x="287198" y="1526069"/>
                  </a:lnTo>
                  <a:lnTo>
                    <a:pt x="286579" y="1532030"/>
                  </a:lnTo>
                  <a:lnTo>
                    <a:pt x="285965" y="1537991"/>
                  </a:lnTo>
                  <a:lnTo>
                    <a:pt x="285351" y="1543953"/>
                  </a:lnTo>
                  <a:lnTo>
                    <a:pt x="284732" y="1549914"/>
                  </a:lnTo>
                  <a:lnTo>
                    <a:pt x="284102" y="1555875"/>
                  </a:lnTo>
                  <a:lnTo>
                    <a:pt x="283458" y="1561836"/>
                  </a:lnTo>
                  <a:lnTo>
                    <a:pt x="282789" y="1567798"/>
                  </a:lnTo>
                  <a:lnTo>
                    <a:pt x="282094" y="1573759"/>
                  </a:lnTo>
                  <a:lnTo>
                    <a:pt x="281369" y="1579720"/>
                  </a:lnTo>
                  <a:lnTo>
                    <a:pt x="280612" y="1585681"/>
                  </a:lnTo>
                  <a:lnTo>
                    <a:pt x="279820" y="1591642"/>
                  </a:lnTo>
                  <a:lnTo>
                    <a:pt x="278991" y="1597604"/>
                  </a:lnTo>
                  <a:lnTo>
                    <a:pt x="278119" y="1603565"/>
                  </a:lnTo>
                  <a:lnTo>
                    <a:pt x="277202" y="1609526"/>
                  </a:lnTo>
                  <a:lnTo>
                    <a:pt x="276245" y="1615487"/>
                  </a:lnTo>
                  <a:lnTo>
                    <a:pt x="275248" y="1621448"/>
                  </a:lnTo>
                  <a:lnTo>
                    <a:pt x="274213" y="1627410"/>
                  </a:lnTo>
                  <a:lnTo>
                    <a:pt x="273140" y="1633371"/>
                  </a:lnTo>
                  <a:lnTo>
                    <a:pt x="272033" y="1639332"/>
                  </a:lnTo>
                  <a:lnTo>
                    <a:pt x="270889" y="1645293"/>
                  </a:lnTo>
                  <a:lnTo>
                    <a:pt x="269715" y="1651254"/>
                  </a:lnTo>
                  <a:lnTo>
                    <a:pt x="268518" y="1657216"/>
                  </a:lnTo>
                  <a:lnTo>
                    <a:pt x="267302" y="1663177"/>
                  </a:lnTo>
                  <a:lnTo>
                    <a:pt x="266070" y="1669138"/>
                  </a:lnTo>
                  <a:lnTo>
                    <a:pt x="264828" y="1675099"/>
                  </a:lnTo>
                  <a:lnTo>
                    <a:pt x="263578" y="1681061"/>
                  </a:lnTo>
                  <a:lnTo>
                    <a:pt x="262329" y="1687022"/>
                  </a:lnTo>
                  <a:lnTo>
                    <a:pt x="261083" y="1692983"/>
                  </a:lnTo>
                  <a:lnTo>
                    <a:pt x="259847" y="1698944"/>
                  </a:lnTo>
                  <a:lnTo>
                    <a:pt x="258622" y="1704905"/>
                  </a:lnTo>
                  <a:lnTo>
                    <a:pt x="257413" y="1710867"/>
                  </a:lnTo>
                  <a:lnTo>
                    <a:pt x="256222" y="1716828"/>
                  </a:lnTo>
                  <a:lnTo>
                    <a:pt x="255054" y="1722789"/>
                  </a:lnTo>
                  <a:lnTo>
                    <a:pt x="253910" y="1728750"/>
                  </a:lnTo>
                  <a:lnTo>
                    <a:pt x="252790" y="1734711"/>
                  </a:lnTo>
                  <a:lnTo>
                    <a:pt x="251693" y="1740673"/>
                  </a:lnTo>
                  <a:lnTo>
                    <a:pt x="250619" y="1746634"/>
                  </a:lnTo>
                  <a:lnTo>
                    <a:pt x="249567" y="1752595"/>
                  </a:lnTo>
                  <a:lnTo>
                    <a:pt x="248535" y="1758556"/>
                  </a:lnTo>
                  <a:lnTo>
                    <a:pt x="247525" y="1764517"/>
                  </a:lnTo>
                  <a:lnTo>
                    <a:pt x="246529" y="1770479"/>
                  </a:lnTo>
                  <a:lnTo>
                    <a:pt x="245546" y="1776440"/>
                  </a:lnTo>
                  <a:lnTo>
                    <a:pt x="244573" y="1782401"/>
                  </a:lnTo>
                  <a:lnTo>
                    <a:pt x="243605" y="1788362"/>
                  </a:lnTo>
                  <a:lnTo>
                    <a:pt x="242641" y="1794323"/>
                  </a:lnTo>
                  <a:lnTo>
                    <a:pt x="241677" y="1800285"/>
                  </a:lnTo>
                  <a:lnTo>
                    <a:pt x="240710" y="1806246"/>
                  </a:lnTo>
                  <a:lnTo>
                    <a:pt x="239735" y="1812207"/>
                  </a:lnTo>
                  <a:lnTo>
                    <a:pt x="238752" y="1818168"/>
                  </a:lnTo>
                  <a:lnTo>
                    <a:pt x="237758" y="1824130"/>
                  </a:lnTo>
                  <a:lnTo>
                    <a:pt x="236750" y="1830091"/>
                  </a:lnTo>
                  <a:lnTo>
                    <a:pt x="235728" y="1836052"/>
                  </a:lnTo>
                  <a:lnTo>
                    <a:pt x="234687" y="1842013"/>
                  </a:lnTo>
                  <a:lnTo>
                    <a:pt x="233628" y="1847974"/>
                  </a:lnTo>
                  <a:lnTo>
                    <a:pt x="232552" y="1853936"/>
                  </a:lnTo>
                  <a:lnTo>
                    <a:pt x="231458" y="1859897"/>
                  </a:lnTo>
                  <a:lnTo>
                    <a:pt x="230348" y="1865858"/>
                  </a:lnTo>
                  <a:lnTo>
                    <a:pt x="229220" y="1871819"/>
                  </a:lnTo>
                  <a:lnTo>
                    <a:pt x="228077" y="1877780"/>
                  </a:lnTo>
                  <a:lnTo>
                    <a:pt x="226918" y="1883742"/>
                  </a:lnTo>
                  <a:lnTo>
                    <a:pt x="225747" y="1889703"/>
                  </a:lnTo>
                  <a:lnTo>
                    <a:pt x="224567" y="1895664"/>
                  </a:lnTo>
                  <a:lnTo>
                    <a:pt x="223380" y="1901625"/>
                  </a:lnTo>
                  <a:lnTo>
                    <a:pt x="222187" y="1907586"/>
                  </a:lnTo>
                  <a:lnTo>
                    <a:pt x="220992" y="1913548"/>
                  </a:lnTo>
                  <a:lnTo>
                    <a:pt x="219797" y="1919509"/>
                  </a:lnTo>
                  <a:lnTo>
                    <a:pt x="218606" y="1925470"/>
                  </a:lnTo>
                  <a:lnTo>
                    <a:pt x="217422" y="1931431"/>
                  </a:lnTo>
                  <a:lnTo>
                    <a:pt x="216245" y="1937393"/>
                  </a:lnTo>
                  <a:lnTo>
                    <a:pt x="215080" y="1943354"/>
                  </a:lnTo>
                  <a:lnTo>
                    <a:pt x="213927" y="1949315"/>
                  </a:lnTo>
                  <a:lnTo>
                    <a:pt x="212790" y="1955276"/>
                  </a:lnTo>
                  <a:lnTo>
                    <a:pt x="211672" y="1961237"/>
                  </a:lnTo>
                  <a:lnTo>
                    <a:pt x="210573" y="1967199"/>
                  </a:lnTo>
                  <a:lnTo>
                    <a:pt x="209494" y="1973160"/>
                  </a:lnTo>
                  <a:lnTo>
                    <a:pt x="208435" y="1979121"/>
                  </a:lnTo>
                  <a:lnTo>
                    <a:pt x="207396" y="1985082"/>
                  </a:lnTo>
                  <a:lnTo>
                    <a:pt x="206378" y="1991043"/>
                  </a:lnTo>
                  <a:lnTo>
                    <a:pt x="205384" y="1997005"/>
                  </a:lnTo>
                  <a:lnTo>
                    <a:pt x="204412" y="2002966"/>
                  </a:lnTo>
                  <a:lnTo>
                    <a:pt x="203461" y="2008927"/>
                  </a:lnTo>
                  <a:lnTo>
                    <a:pt x="202528" y="2014888"/>
                  </a:lnTo>
                  <a:lnTo>
                    <a:pt x="201615" y="2020849"/>
                  </a:lnTo>
                  <a:lnTo>
                    <a:pt x="200719" y="2026811"/>
                  </a:lnTo>
                  <a:lnTo>
                    <a:pt x="199839" y="2032772"/>
                  </a:lnTo>
                  <a:lnTo>
                    <a:pt x="198979" y="2038733"/>
                  </a:lnTo>
                  <a:lnTo>
                    <a:pt x="198133" y="2044694"/>
                  </a:lnTo>
                  <a:lnTo>
                    <a:pt x="197300" y="2050655"/>
                  </a:lnTo>
                  <a:lnTo>
                    <a:pt x="196480" y="2056617"/>
                  </a:lnTo>
                  <a:lnTo>
                    <a:pt x="195672" y="2062578"/>
                  </a:lnTo>
                  <a:lnTo>
                    <a:pt x="194876" y="2068539"/>
                  </a:lnTo>
                  <a:lnTo>
                    <a:pt x="194091" y="2074500"/>
                  </a:lnTo>
                  <a:lnTo>
                    <a:pt x="193317" y="2080462"/>
                  </a:lnTo>
                  <a:lnTo>
                    <a:pt x="192555" y="2086423"/>
                  </a:lnTo>
                  <a:lnTo>
                    <a:pt x="191802" y="2092384"/>
                  </a:lnTo>
                  <a:lnTo>
                    <a:pt x="191061" y="2098345"/>
                  </a:lnTo>
                  <a:lnTo>
                    <a:pt x="190330" y="2104306"/>
                  </a:lnTo>
                  <a:lnTo>
                    <a:pt x="189611" y="2110268"/>
                  </a:lnTo>
                  <a:lnTo>
                    <a:pt x="188907" y="2116229"/>
                  </a:lnTo>
                  <a:lnTo>
                    <a:pt x="188217" y="2122190"/>
                  </a:lnTo>
                  <a:lnTo>
                    <a:pt x="187540" y="2128151"/>
                  </a:lnTo>
                  <a:lnTo>
                    <a:pt x="186877" y="2134112"/>
                  </a:lnTo>
                  <a:lnTo>
                    <a:pt x="186230" y="2140074"/>
                  </a:lnTo>
                  <a:lnTo>
                    <a:pt x="185597" y="2146035"/>
                  </a:lnTo>
                  <a:lnTo>
                    <a:pt x="184981" y="2151996"/>
                  </a:lnTo>
                  <a:lnTo>
                    <a:pt x="184383" y="2157957"/>
                  </a:lnTo>
                  <a:lnTo>
                    <a:pt x="183800" y="2163918"/>
                  </a:lnTo>
                  <a:lnTo>
                    <a:pt x="183231" y="2169880"/>
                  </a:lnTo>
                  <a:lnTo>
                    <a:pt x="182676" y="2175841"/>
                  </a:lnTo>
                  <a:lnTo>
                    <a:pt x="182134" y="2181802"/>
                  </a:lnTo>
                  <a:lnTo>
                    <a:pt x="181604" y="2187763"/>
                  </a:lnTo>
                  <a:lnTo>
                    <a:pt x="181086" y="2193725"/>
                  </a:lnTo>
                  <a:lnTo>
                    <a:pt x="180577" y="2199686"/>
                  </a:lnTo>
                  <a:lnTo>
                    <a:pt x="180075" y="2205647"/>
                  </a:lnTo>
                  <a:lnTo>
                    <a:pt x="179579" y="2211608"/>
                  </a:lnTo>
                  <a:lnTo>
                    <a:pt x="179087" y="2217569"/>
                  </a:lnTo>
                  <a:lnTo>
                    <a:pt x="178597" y="2223531"/>
                  </a:lnTo>
                  <a:lnTo>
                    <a:pt x="178110" y="2229492"/>
                  </a:lnTo>
                  <a:lnTo>
                    <a:pt x="177623" y="2235453"/>
                  </a:lnTo>
                  <a:lnTo>
                    <a:pt x="177136" y="2241414"/>
                  </a:lnTo>
                  <a:lnTo>
                    <a:pt x="176648" y="2247375"/>
                  </a:lnTo>
                  <a:lnTo>
                    <a:pt x="176159" y="2253337"/>
                  </a:lnTo>
                  <a:lnTo>
                    <a:pt x="175669" y="2259298"/>
                  </a:lnTo>
                  <a:lnTo>
                    <a:pt x="175178" y="2265259"/>
                  </a:lnTo>
                  <a:lnTo>
                    <a:pt x="174687" y="2271220"/>
                  </a:lnTo>
                  <a:lnTo>
                    <a:pt x="174197" y="2277181"/>
                  </a:lnTo>
                  <a:lnTo>
                    <a:pt x="173708" y="2283143"/>
                  </a:lnTo>
                  <a:lnTo>
                    <a:pt x="173221" y="2289104"/>
                  </a:lnTo>
                  <a:lnTo>
                    <a:pt x="172737" y="2295065"/>
                  </a:lnTo>
                  <a:lnTo>
                    <a:pt x="172257" y="2301026"/>
                  </a:lnTo>
                  <a:lnTo>
                    <a:pt x="171782" y="2306987"/>
                  </a:lnTo>
                  <a:lnTo>
                    <a:pt x="171314" y="2312949"/>
                  </a:lnTo>
                  <a:lnTo>
                    <a:pt x="170853" y="2318910"/>
                  </a:lnTo>
                  <a:lnTo>
                    <a:pt x="170400" y="2324871"/>
                  </a:lnTo>
                  <a:lnTo>
                    <a:pt x="169955" y="2330832"/>
                  </a:lnTo>
                  <a:lnTo>
                    <a:pt x="169520" y="2336794"/>
                  </a:lnTo>
                  <a:lnTo>
                    <a:pt x="169094" y="2342755"/>
                  </a:lnTo>
                  <a:lnTo>
                    <a:pt x="168680" y="2348716"/>
                  </a:lnTo>
                  <a:lnTo>
                    <a:pt x="168279" y="2354677"/>
                  </a:lnTo>
                  <a:lnTo>
                    <a:pt x="167889" y="2360638"/>
                  </a:lnTo>
                  <a:lnTo>
                    <a:pt x="167512" y="2366600"/>
                  </a:lnTo>
                  <a:lnTo>
                    <a:pt x="167148" y="2372561"/>
                  </a:lnTo>
                  <a:lnTo>
                    <a:pt x="166797" y="2378522"/>
                  </a:lnTo>
                  <a:lnTo>
                    <a:pt x="166461" y="2384483"/>
                  </a:lnTo>
                  <a:lnTo>
                    <a:pt x="166141" y="2390444"/>
                  </a:lnTo>
                  <a:lnTo>
                    <a:pt x="165837" y="2396406"/>
                  </a:lnTo>
                  <a:lnTo>
                    <a:pt x="165549" y="2402367"/>
                  </a:lnTo>
                  <a:lnTo>
                    <a:pt x="165277" y="2408328"/>
                  </a:lnTo>
                  <a:lnTo>
                    <a:pt x="165021" y="2414289"/>
                  </a:lnTo>
                  <a:lnTo>
                    <a:pt x="164780" y="2420250"/>
                  </a:lnTo>
                  <a:lnTo>
                    <a:pt x="164557" y="2426212"/>
                  </a:lnTo>
                  <a:lnTo>
                    <a:pt x="164352" y="2432173"/>
                  </a:lnTo>
                  <a:lnTo>
                    <a:pt x="164162" y="2438134"/>
                  </a:lnTo>
                  <a:lnTo>
                    <a:pt x="163987" y="2444095"/>
                  </a:lnTo>
                  <a:lnTo>
                    <a:pt x="163825" y="2450057"/>
                  </a:lnTo>
                  <a:lnTo>
                    <a:pt x="163677" y="2456018"/>
                  </a:lnTo>
                  <a:lnTo>
                    <a:pt x="163540" y="2461979"/>
                  </a:lnTo>
                  <a:lnTo>
                    <a:pt x="163415" y="2467940"/>
                  </a:lnTo>
                  <a:lnTo>
                    <a:pt x="163300" y="2473901"/>
                  </a:lnTo>
                  <a:lnTo>
                    <a:pt x="163192" y="2479863"/>
                  </a:lnTo>
                  <a:lnTo>
                    <a:pt x="163090" y="2485824"/>
                  </a:lnTo>
                  <a:lnTo>
                    <a:pt x="162993" y="2491785"/>
                  </a:lnTo>
                  <a:lnTo>
                    <a:pt x="162898" y="2497746"/>
                  </a:lnTo>
                  <a:lnTo>
                    <a:pt x="162805" y="2503707"/>
                  </a:lnTo>
                  <a:lnTo>
                    <a:pt x="162711" y="2509669"/>
                  </a:lnTo>
                  <a:lnTo>
                    <a:pt x="162616" y="2515630"/>
                  </a:lnTo>
                  <a:lnTo>
                    <a:pt x="162519" y="2521591"/>
                  </a:lnTo>
                  <a:lnTo>
                    <a:pt x="162419" y="2527552"/>
                  </a:lnTo>
                  <a:lnTo>
                    <a:pt x="162315" y="2533513"/>
                  </a:lnTo>
                  <a:lnTo>
                    <a:pt x="162206" y="2539475"/>
                  </a:lnTo>
                  <a:lnTo>
                    <a:pt x="162092" y="2545436"/>
                  </a:lnTo>
                  <a:lnTo>
                    <a:pt x="161973" y="2551397"/>
                  </a:lnTo>
                  <a:lnTo>
                    <a:pt x="161850" y="2557358"/>
                  </a:lnTo>
                  <a:lnTo>
                    <a:pt x="161723" y="2563319"/>
                  </a:lnTo>
                  <a:lnTo>
                    <a:pt x="161592" y="2569281"/>
                  </a:lnTo>
                  <a:lnTo>
                    <a:pt x="161458" y="2575242"/>
                  </a:lnTo>
                  <a:lnTo>
                    <a:pt x="161321" y="2581203"/>
                  </a:lnTo>
                  <a:lnTo>
                    <a:pt x="161182" y="2587164"/>
                  </a:lnTo>
                  <a:lnTo>
                    <a:pt x="161043" y="2593126"/>
                  </a:lnTo>
                  <a:lnTo>
                    <a:pt x="160903" y="2599087"/>
                  </a:lnTo>
                  <a:lnTo>
                    <a:pt x="160764" y="2605048"/>
                  </a:lnTo>
                  <a:lnTo>
                    <a:pt x="160625" y="2611009"/>
                  </a:lnTo>
                  <a:lnTo>
                    <a:pt x="160488" y="2616970"/>
                  </a:lnTo>
                  <a:lnTo>
                    <a:pt x="160353" y="2622932"/>
                  </a:lnTo>
                  <a:lnTo>
                    <a:pt x="160220" y="2628893"/>
                  </a:lnTo>
                  <a:lnTo>
                    <a:pt x="160088" y="2634854"/>
                  </a:lnTo>
                  <a:lnTo>
                    <a:pt x="159959" y="2640815"/>
                  </a:lnTo>
                  <a:lnTo>
                    <a:pt x="159831" y="2646776"/>
                  </a:lnTo>
                  <a:lnTo>
                    <a:pt x="159704" y="2652738"/>
                  </a:lnTo>
                  <a:lnTo>
                    <a:pt x="159579" y="2658699"/>
                  </a:lnTo>
                  <a:lnTo>
                    <a:pt x="159455" y="2664660"/>
                  </a:lnTo>
                  <a:lnTo>
                    <a:pt x="159331" y="2670621"/>
                  </a:lnTo>
                  <a:lnTo>
                    <a:pt x="159207" y="2676582"/>
                  </a:lnTo>
                  <a:lnTo>
                    <a:pt x="159083" y="2682544"/>
                  </a:lnTo>
                  <a:lnTo>
                    <a:pt x="158959" y="2688505"/>
                  </a:lnTo>
                  <a:lnTo>
                    <a:pt x="158836" y="2694466"/>
                  </a:lnTo>
                  <a:lnTo>
                    <a:pt x="158712" y="2700427"/>
                  </a:lnTo>
                  <a:lnTo>
                    <a:pt x="158590" y="2706389"/>
                  </a:lnTo>
                  <a:lnTo>
                    <a:pt x="158468" y="2712350"/>
                  </a:lnTo>
                  <a:lnTo>
                    <a:pt x="158348" y="2718311"/>
                  </a:lnTo>
                  <a:lnTo>
                    <a:pt x="158230" y="2724272"/>
                  </a:lnTo>
                  <a:lnTo>
                    <a:pt x="158115" y="2730233"/>
                  </a:lnTo>
                  <a:lnTo>
                    <a:pt x="158004" y="2736195"/>
                  </a:lnTo>
                  <a:lnTo>
                    <a:pt x="157898" y="2742156"/>
                  </a:lnTo>
                  <a:lnTo>
                    <a:pt x="157797" y="2748117"/>
                  </a:lnTo>
                  <a:lnTo>
                    <a:pt x="157703" y="2754078"/>
                  </a:lnTo>
                  <a:lnTo>
                    <a:pt x="157616" y="2760039"/>
                  </a:lnTo>
                  <a:lnTo>
                    <a:pt x="157536" y="2766001"/>
                  </a:lnTo>
                  <a:lnTo>
                    <a:pt x="157464" y="2771962"/>
                  </a:lnTo>
                  <a:lnTo>
                    <a:pt x="157400" y="2777923"/>
                  </a:lnTo>
                  <a:lnTo>
                    <a:pt x="157347" y="2783884"/>
                  </a:lnTo>
                  <a:lnTo>
                    <a:pt x="157302" y="2789845"/>
                  </a:lnTo>
                  <a:lnTo>
                    <a:pt x="157266" y="2795807"/>
                  </a:lnTo>
                  <a:lnTo>
                    <a:pt x="157238" y="2801768"/>
                  </a:lnTo>
                  <a:lnTo>
                    <a:pt x="157219" y="2807729"/>
                  </a:lnTo>
                  <a:lnTo>
                    <a:pt x="157208" y="2813690"/>
                  </a:lnTo>
                  <a:lnTo>
                    <a:pt x="157205" y="2819651"/>
                  </a:lnTo>
                  <a:lnTo>
                    <a:pt x="157210" y="2825613"/>
                  </a:lnTo>
                  <a:lnTo>
                    <a:pt x="157221" y="2831574"/>
                  </a:lnTo>
                  <a:lnTo>
                    <a:pt x="157238" y="2837535"/>
                  </a:lnTo>
                  <a:lnTo>
                    <a:pt x="157260" y="2843496"/>
                  </a:lnTo>
                  <a:lnTo>
                    <a:pt x="157286" y="2849458"/>
                  </a:lnTo>
                  <a:lnTo>
                    <a:pt x="157316" y="2855419"/>
                  </a:lnTo>
                  <a:lnTo>
                    <a:pt x="157348" y="2861380"/>
                  </a:lnTo>
                  <a:lnTo>
                    <a:pt x="157382" y="2867341"/>
                  </a:lnTo>
                  <a:lnTo>
                    <a:pt x="157416" y="2873302"/>
                  </a:lnTo>
                  <a:lnTo>
                    <a:pt x="157449" y="2879264"/>
                  </a:lnTo>
                  <a:lnTo>
                    <a:pt x="157481" y="2885225"/>
                  </a:lnTo>
                  <a:lnTo>
                    <a:pt x="157510" y="2891186"/>
                  </a:lnTo>
                  <a:lnTo>
                    <a:pt x="157536" y="2897147"/>
                  </a:lnTo>
                  <a:lnTo>
                    <a:pt x="157556" y="2903108"/>
                  </a:lnTo>
                  <a:lnTo>
                    <a:pt x="157571" y="2909070"/>
                  </a:lnTo>
                  <a:lnTo>
                    <a:pt x="157581" y="2915031"/>
                  </a:lnTo>
                  <a:lnTo>
                    <a:pt x="157584" y="2920992"/>
                  </a:lnTo>
                  <a:lnTo>
                    <a:pt x="157580" y="2926953"/>
                  </a:lnTo>
                  <a:lnTo>
                    <a:pt x="157569" y="2932914"/>
                  </a:lnTo>
                  <a:lnTo>
                    <a:pt x="157549" y="2938876"/>
                  </a:lnTo>
                  <a:lnTo>
                    <a:pt x="157522" y="2944837"/>
                  </a:lnTo>
                  <a:lnTo>
                    <a:pt x="157487" y="2950798"/>
                  </a:lnTo>
                  <a:lnTo>
                    <a:pt x="157445" y="2956759"/>
                  </a:lnTo>
                  <a:lnTo>
                    <a:pt x="157396" y="2962721"/>
                  </a:lnTo>
                  <a:lnTo>
                    <a:pt x="157341" y="2968682"/>
                  </a:lnTo>
                  <a:lnTo>
                    <a:pt x="157281" y="2974643"/>
                  </a:lnTo>
                  <a:lnTo>
                    <a:pt x="157214" y="2980604"/>
                  </a:lnTo>
                  <a:lnTo>
                    <a:pt x="157143" y="2986565"/>
                  </a:lnTo>
                  <a:lnTo>
                    <a:pt x="157068" y="2992527"/>
                  </a:lnTo>
                  <a:lnTo>
                    <a:pt x="156990" y="2998488"/>
                  </a:lnTo>
                  <a:lnTo>
                    <a:pt x="156910" y="3004449"/>
                  </a:lnTo>
                  <a:lnTo>
                    <a:pt x="156828" y="3010410"/>
                  </a:lnTo>
                  <a:lnTo>
                    <a:pt x="156745" y="3016371"/>
                  </a:lnTo>
                  <a:lnTo>
                    <a:pt x="156662" y="3022333"/>
                  </a:lnTo>
                  <a:lnTo>
                    <a:pt x="156579" y="3028294"/>
                  </a:lnTo>
                  <a:lnTo>
                    <a:pt x="156496" y="3034255"/>
                  </a:lnTo>
                  <a:lnTo>
                    <a:pt x="156415" y="3040216"/>
                  </a:lnTo>
                  <a:lnTo>
                    <a:pt x="156335" y="3046177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4" name="pg32">
              <a:extLst>
                <a:ext uri="{FF2B5EF4-FFF2-40B4-BE49-F238E27FC236}">
                  <a16:creationId xmlns:a16="http://schemas.microsoft.com/office/drawing/2014/main" id="{4D201AAB-D276-1262-D0BB-207956B6CBAD}"/>
                </a:ext>
              </a:extLst>
            </p:cNvPr>
            <p:cNvSpPr/>
            <p:nvPr/>
          </p:nvSpPr>
          <p:spPr>
            <a:xfrm>
              <a:off x="5264810" y="3804000"/>
              <a:ext cx="412139" cy="2873553"/>
            </a:xfrm>
            <a:custGeom>
              <a:avLst/>
              <a:gdLst/>
              <a:ahLst/>
              <a:cxnLst/>
              <a:rect l="0" t="0" r="0" b="0"/>
              <a:pathLst>
                <a:path w="412139" h="2873553">
                  <a:moveTo>
                    <a:pt x="205652" y="2873553"/>
                  </a:moveTo>
                  <a:lnTo>
                    <a:pt x="205637" y="2867930"/>
                  </a:lnTo>
                  <a:lnTo>
                    <a:pt x="205626" y="2862306"/>
                  </a:lnTo>
                  <a:lnTo>
                    <a:pt x="205619" y="2856683"/>
                  </a:lnTo>
                  <a:lnTo>
                    <a:pt x="205616" y="2851059"/>
                  </a:lnTo>
                  <a:lnTo>
                    <a:pt x="205617" y="2845436"/>
                  </a:lnTo>
                  <a:lnTo>
                    <a:pt x="205622" y="2839813"/>
                  </a:lnTo>
                  <a:lnTo>
                    <a:pt x="205629" y="2834189"/>
                  </a:lnTo>
                  <a:lnTo>
                    <a:pt x="205639" y="2828566"/>
                  </a:lnTo>
                  <a:lnTo>
                    <a:pt x="205650" y="2822943"/>
                  </a:lnTo>
                  <a:lnTo>
                    <a:pt x="205661" y="2817319"/>
                  </a:lnTo>
                  <a:lnTo>
                    <a:pt x="205672" y="2811696"/>
                  </a:lnTo>
                  <a:lnTo>
                    <a:pt x="205682" y="2806072"/>
                  </a:lnTo>
                  <a:lnTo>
                    <a:pt x="205689" y="2800449"/>
                  </a:lnTo>
                  <a:lnTo>
                    <a:pt x="205694" y="2794826"/>
                  </a:lnTo>
                  <a:lnTo>
                    <a:pt x="205694" y="2789202"/>
                  </a:lnTo>
                  <a:lnTo>
                    <a:pt x="205689" y="2783579"/>
                  </a:lnTo>
                  <a:lnTo>
                    <a:pt x="205680" y="2777955"/>
                  </a:lnTo>
                  <a:lnTo>
                    <a:pt x="205666" y="2772332"/>
                  </a:lnTo>
                  <a:lnTo>
                    <a:pt x="205646" y="2766709"/>
                  </a:lnTo>
                  <a:lnTo>
                    <a:pt x="205622" y="2761085"/>
                  </a:lnTo>
                  <a:lnTo>
                    <a:pt x="205592" y="2755462"/>
                  </a:lnTo>
                  <a:lnTo>
                    <a:pt x="205559" y="2749838"/>
                  </a:lnTo>
                  <a:lnTo>
                    <a:pt x="205521" y="2744215"/>
                  </a:lnTo>
                  <a:lnTo>
                    <a:pt x="205480" y="2738592"/>
                  </a:lnTo>
                  <a:lnTo>
                    <a:pt x="205437" y="2732968"/>
                  </a:lnTo>
                  <a:lnTo>
                    <a:pt x="205392" y="2727345"/>
                  </a:lnTo>
                  <a:lnTo>
                    <a:pt x="205346" y="2721721"/>
                  </a:lnTo>
                  <a:lnTo>
                    <a:pt x="205300" y="2716098"/>
                  </a:lnTo>
                  <a:lnTo>
                    <a:pt x="205254" y="2710475"/>
                  </a:lnTo>
                  <a:lnTo>
                    <a:pt x="205209" y="2704851"/>
                  </a:lnTo>
                  <a:lnTo>
                    <a:pt x="205167" y="2699228"/>
                  </a:lnTo>
                  <a:lnTo>
                    <a:pt x="205127" y="2693604"/>
                  </a:lnTo>
                  <a:lnTo>
                    <a:pt x="205090" y="2687981"/>
                  </a:lnTo>
                  <a:lnTo>
                    <a:pt x="205058" y="2682358"/>
                  </a:lnTo>
                  <a:lnTo>
                    <a:pt x="205030" y="2676734"/>
                  </a:lnTo>
                  <a:lnTo>
                    <a:pt x="205006" y="2671111"/>
                  </a:lnTo>
                  <a:lnTo>
                    <a:pt x="204988" y="2665488"/>
                  </a:lnTo>
                  <a:lnTo>
                    <a:pt x="204975" y="2659864"/>
                  </a:lnTo>
                  <a:lnTo>
                    <a:pt x="204968" y="2654241"/>
                  </a:lnTo>
                  <a:lnTo>
                    <a:pt x="204967" y="2648617"/>
                  </a:lnTo>
                  <a:lnTo>
                    <a:pt x="204972" y="2642994"/>
                  </a:lnTo>
                  <a:lnTo>
                    <a:pt x="204982" y="2637371"/>
                  </a:lnTo>
                  <a:lnTo>
                    <a:pt x="204998" y="2631747"/>
                  </a:lnTo>
                  <a:lnTo>
                    <a:pt x="205017" y="2626124"/>
                  </a:lnTo>
                  <a:lnTo>
                    <a:pt x="205041" y="2620500"/>
                  </a:lnTo>
                  <a:lnTo>
                    <a:pt x="205067" y="2614877"/>
                  </a:lnTo>
                  <a:lnTo>
                    <a:pt x="205096" y="2609254"/>
                  </a:lnTo>
                  <a:lnTo>
                    <a:pt x="205126" y="2603630"/>
                  </a:lnTo>
                  <a:lnTo>
                    <a:pt x="205156" y="2598007"/>
                  </a:lnTo>
                  <a:lnTo>
                    <a:pt x="205185" y="2592383"/>
                  </a:lnTo>
                  <a:lnTo>
                    <a:pt x="205212" y="2586760"/>
                  </a:lnTo>
                  <a:lnTo>
                    <a:pt x="205237" y="2581137"/>
                  </a:lnTo>
                  <a:lnTo>
                    <a:pt x="205259" y="2575513"/>
                  </a:lnTo>
                  <a:lnTo>
                    <a:pt x="205278" y="2569890"/>
                  </a:lnTo>
                  <a:lnTo>
                    <a:pt x="205294" y="2564266"/>
                  </a:lnTo>
                  <a:lnTo>
                    <a:pt x="205306" y="2558643"/>
                  </a:lnTo>
                  <a:lnTo>
                    <a:pt x="205314" y="2553020"/>
                  </a:lnTo>
                  <a:lnTo>
                    <a:pt x="205320" y="2547396"/>
                  </a:lnTo>
                  <a:lnTo>
                    <a:pt x="205322" y="2541773"/>
                  </a:lnTo>
                  <a:lnTo>
                    <a:pt x="205323" y="2536150"/>
                  </a:lnTo>
                  <a:lnTo>
                    <a:pt x="205322" y="2530526"/>
                  </a:lnTo>
                  <a:lnTo>
                    <a:pt x="205319" y="2524903"/>
                  </a:lnTo>
                  <a:lnTo>
                    <a:pt x="205316" y="2519279"/>
                  </a:lnTo>
                  <a:lnTo>
                    <a:pt x="205311" y="2513656"/>
                  </a:lnTo>
                  <a:lnTo>
                    <a:pt x="205305" y="2508033"/>
                  </a:lnTo>
                  <a:lnTo>
                    <a:pt x="205299" y="2502409"/>
                  </a:lnTo>
                  <a:lnTo>
                    <a:pt x="205290" y="2496786"/>
                  </a:lnTo>
                  <a:lnTo>
                    <a:pt x="205280" y="2491162"/>
                  </a:lnTo>
                  <a:lnTo>
                    <a:pt x="205267" y="2485539"/>
                  </a:lnTo>
                  <a:lnTo>
                    <a:pt x="205251" y="2479916"/>
                  </a:lnTo>
                  <a:lnTo>
                    <a:pt x="205231" y="2474292"/>
                  </a:lnTo>
                  <a:lnTo>
                    <a:pt x="205206" y="2468669"/>
                  </a:lnTo>
                  <a:lnTo>
                    <a:pt x="205177" y="2463045"/>
                  </a:lnTo>
                  <a:lnTo>
                    <a:pt x="205142" y="2457422"/>
                  </a:lnTo>
                  <a:lnTo>
                    <a:pt x="205103" y="2451799"/>
                  </a:lnTo>
                  <a:lnTo>
                    <a:pt x="205058" y="2446175"/>
                  </a:lnTo>
                  <a:lnTo>
                    <a:pt x="205009" y="2440552"/>
                  </a:lnTo>
                  <a:lnTo>
                    <a:pt x="204956" y="2434928"/>
                  </a:lnTo>
                  <a:lnTo>
                    <a:pt x="204900" y="2429305"/>
                  </a:lnTo>
                  <a:lnTo>
                    <a:pt x="204842" y="2423682"/>
                  </a:lnTo>
                  <a:lnTo>
                    <a:pt x="204782" y="2418058"/>
                  </a:lnTo>
                  <a:lnTo>
                    <a:pt x="204721" y="2412435"/>
                  </a:lnTo>
                  <a:lnTo>
                    <a:pt x="204661" y="2406811"/>
                  </a:lnTo>
                  <a:lnTo>
                    <a:pt x="204601" y="2401188"/>
                  </a:lnTo>
                  <a:lnTo>
                    <a:pt x="204543" y="2395565"/>
                  </a:lnTo>
                  <a:lnTo>
                    <a:pt x="204486" y="2389941"/>
                  </a:lnTo>
                  <a:lnTo>
                    <a:pt x="204430" y="2384318"/>
                  </a:lnTo>
                  <a:lnTo>
                    <a:pt x="204375" y="2378695"/>
                  </a:lnTo>
                  <a:lnTo>
                    <a:pt x="204321" y="2373071"/>
                  </a:lnTo>
                  <a:lnTo>
                    <a:pt x="204267" y="2367448"/>
                  </a:lnTo>
                  <a:lnTo>
                    <a:pt x="204212" y="2361824"/>
                  </a:lnTo>
                  <a:lnTo>
                    <a:pt x="204156" y="2356201"/>
                  </a:lnTo>
                  <a:lnTo>
                    <a:pt x="204097" y="2350578"/>
                  </a:lnTo>
                  <a:lnTo>
                    <a:pt x="204035" y="2344954"/>
                  </a:lnTo>
                  <a:lnTo>
                    <a:pt x="203970" y="2339331"/>
                  </a:lnTo>
                  <a:lnTo>
                    <a:pt x="203902" y="2333707"/>
                  </a:lnTo>
                  <a:lnTo>
                    <a:pt x="203830" y="2328084"/>
                  </a:lnTo>
                  <a:lnTo>
                    <a:pt x="203756" y="2322461"/>
                  </a:lnTo>
                  <a:lnTo>
                    <a:pt x="203679" y="2316837"/>
                  </a:lnTo>
                  <a:lnTo>
                    <a:pt x="203600" y="2311214"/>
                  </a:lnTo>
                  <a:lnTo>
                    <a:pt x="203522" y="2305590"/>
                  </a:lnTo>
                  <a:lnTo>
                    <a:pt x="203445" y="2299967"/>
                  </a:lnTo>
                  <a:lnTo>
                    <a:pt x="203369" y="2294344"/>
                  </a:lnTo>
                  <a:lnTo>
                    <a:pt x="203296" y="2288720"/>
                  </a:lnTo>
                  <a:lnTo>
                    <a:pt x="203228" y="2283097"/>
                  </a:lnTo>
                  <a:lnTo>
                    <a:pt x="203164" y="2277473"/>
                  </a:lnTo>
                  <a:lnTo>
                    <a:pt x="203105" y="2271850"/>
                  </a:lnTo>
                  <a:lnTo>
                    <a:pt x="203052" y="2266227"/>
                  </a:lnTo>
                  <a:lnTo>
                    <a:pt x="203005" y="2260603"/>
                  </a:lnTo>
                  <a:lnTo>
                    <a:pt x="202962" y="2254980"/>
                  </a:lnTo>
                  <a:lnTo>
                    <a:pt x="202923" y="2249356"/>
                  </a:lnTo>
                  <a:lnTo>
                    <a:pt x="202889" y="2243733"/>
                  </a:lnTo>
                  <a:lnTo>
                    <a:pt x="202857" y="2238110"/>
                  </a:lnTo>
                  <a:lnTo>
                    <a:pt x="202828" y="2232486"/>
                  </a:lnTo>
                  <a:lnTo>
                    <a:pt x="202800" y="2226863"/>
                  </a:lnTo>
                  <a:lnTo>
                    <a:pt x="202773" y="2221240"/>
                  </a:lnTo>
                  <a:lnTo>
                    <a:pt x="202746" y="2215616"/>
                  </a:lnTo>
                  <a:lnTo>
                    <a:pt x="202719" y="2209993"/>
                  </a:lnTo>
                  <a:lnTo>
                    <a:pt x="202691" y="2204369"/>
                  </a:lnTo>
                  <a:lnTo>
                    <a:pt x="202661" y="2198746"/>
                  </a:lnTo>
                  <a:lnTo>
                    <a:pt x="202631" y="2193123"/>
                  </a:lnTo>
                  <a:lnTo>
                    <a:pt x="202599" y="2187499"/>
                  </a:lnTo>
                  <a:lnTo>
                    <a:pt x="202566" y="2181876"/>
                  </a:lnTo>
                  <a:lnTo>
                    <a:pt x="202532" y="2176252"/>
                  </a:lnTo>
                  <a:lnTo>
                    <a:pt x="202497" y="2170629"/>
                  </a:lnTo>
                  <a:lnTo>
                    <a:pt x="202460" y="2165006"/>
                  </a:lnTo>
                  <a:lnTo>
                    <a:pt x="202421" y="2159382"/>
                  </a:lnTo>
                  <a:lnTo>
                    <a:pt x="202381" y="2153759"/>
                  </a:lnTo>
                  <a:lnTo>
                    <a:pt x="202338" y="2148135"/>
                  </a:lnTo>
                  <a:lnTo>
                    <a:pt x="202293" y="2142512"/>
                  </a:lnTo>
                  <a:lnTo>
                    <a:pt x="202245" y="2136889"/>
                  </a:lnTo>
                  <a:lnTo>
                    <a:pt x="202193" y="2131265"/>
                  </a:lnTo>
                  <a:lnTo>
                    <a:pt x="202136" y="2125642"/>
                  </a:lnTo>
                  <a:lnTo>
                    <a:pt x="202074" y="2120018"/>
                  </a:lnTo>
                  <a:lnTo>
                    <a:pt x="202006" y="2114395"/>
                  </a:lnTo>
                  <a:lnTo>
                    <a:pt x="201931" y="2108772"/>
                  </a:lnTo>
                  <a:lnTo>
                    <a:pt x="201848" y="2103148"/>
                  </a:lnTo>
                  <a:lnTo>
                    <a:pt x="201756" y="2097525"/>
                  </a:lnTo>
                  <a:lnTo>
                    <a:pt x="201655" y="2091902"/>
                  </a:lnTo>
                  <a:lnTo>
                    <a:pt x="201541" y="2086278"/>
                  </a:lnTo>
                  <a:lnTo>
                    <a:pt x="201413" y="2080655"/>
                  </a:lnTo>
                  <a:lnTo>
                    <a:pt x="201270" y="2075031"/>
                  </a:lnTo>
                  <a:lnTo>
                    <a:pt x="201112" y="2069408"/>
                  </a:lnTo>
                  <a:lnTo>
                    <a:pt x="200935" y="2063785"/>
                  </a:lnTo>
                  <a:lnTo>
                    <a:pt x="200738" y="2058161"/>
                  </a:lnTo>
                  <a:lnTo>
                    <a:pt x="200520" y="2052538"/>
                  </a:lnTo>
                  <a:lnTo>
                    <a:pt x="200278" y="2046914"/>
                  </a:lnTo>
                  <a:lnTo>
                    <a:pt x="200011" y="2041291"/>
                  </a:lnTo>
                  <a:lnTo>
                    <a:pt x="199714" y="2035668"/>
                  </a:lnTo>
                  <a:lnTo>
                    <a:pt x="199392" y="2030044"/>
                  </a:lnTo>
                  <a:lnTo>
                    <a:pt x="199042" y="2024421"/>
                  </a:lnTo>
                  <a:lnTo>
                    <a:pt x="198667" y="2018797"/>
                  </a:lnTo>
                  <a:lnTo>
                    <a:pt x="198267" y="2013174"/>
                  </a:lnTo>
                  <a:lnTo>
                    <a:pt x="197844" y="2007551"/>
                  </a:lnTo>
                  <a:lnTo>
                    <a:pt x="197402" y="2001927"/>
                  </a:lnTo>
                  <a:lnTo>
                    <a:pt x="196944" y="1996304"/>
                  </a:lnTo>
                  <a:lnTo>
                    <a:pt x="196472" y="1990680"/>
                  </a:lnTo>
                  <a:lnTo>
                    <a:pt x="195995" y="1985057"/>
                  </a:lnTo>
                  <a:lnTo>
                    <a:pt x="195517" y="1979434"/>
                  </a:lnTo>
                  <a:lnTo>
                    <a:pt x="195044" y="1973810"/>
                  </a:lnTo>
                  <a:lnTo>
                    <a:pt x="194579" y="1968187"/>
                  </a:lnTo>
                  <a:lnTo>
                    <a:pt x="194129" y="1962563"/>
                  </a:lnTo>
                  <a:lnTo>
                    <a:pt x="193697" y="1956940"/>
                  </a:lnTo>
                  <a:lnTo>
                    <a:pt x="193286" y="1951317"/>
                  </a:lnTo>
                  <a:lnTo>
                    <a:pt x="192901" y="1945693"/>
                  </a:lnTo>
                  <a:lnTo>
                    <a:pt x="192542" y="1940070"/>
                  </a:lnTo>
                  <a:lnTo>
                    <a:pt x="192208" y="1934447"/>
                  </a:lnTo>
                  <a:lnTo>
                    <a:pt x="191895" y="1928823"/>
                  </a:lnTo>
                  <a:lnTo>
                    <a:pt x="191603" y="1923200"/>
                  </a:lnTo>
                  <a:lnTo>
                    <a:pt x="191325" y="1917576"/>
                  </a:lnTo>
                  <a:lnTo>
                    <a:pt x="191059" y="1911953"/>
                  </a:lnTo>
                  <a:lnTo>
                    <a:pt x="190798" y="1906330"/>
                  </a:lnTo>
                  <a:lnTo>
                    <a:pt x="190536" y="1900706"/>
                  </a:lnTo>
                  <a:lnTo>
                    <a:pt x="190265" y="1895083"/>
                  </a:lnTo>
                  <a:lnTo>
                    <a:pt x="189978" y="1889459"/>
                  </a:lnTo>
                  <a:lnTo>
                    <a:pt x="189669" y="1883836"/>
                  </a:lnTo>
                  <a:lnTo>
                    <a:pt x="189333" y="1878213"/>
                  </a:lnTo>
                  <a:lnTo>
                    <a:pt x="188965" y="1872589"/>
                  </a:lnTo>
                  <a:lnTo>
                    <a:pt x="188561" y="1866966"/>
                  </a:lnTo>
                  <a:lnTo>
                    <a:pt x="188116" y="1861342"/>
                  </a:lnTo>
                  <a:lnTo>
                    <a:pt x="187628" y="1855719"/>
                  </a:lnTo>
                  <a:lnTo>
                    <a:pt x="187090" y="1850096"/>
                  </a:lnTo>
                  <a:lnTo>
                    <a:pt x="186507" y="1844472"/>
                  </a:lnTo>
                  <a:lnTo>
                    <a:pt x="185882" y="1838849"/>
                  </a:lnTo>
                  <a:lnTo>
                    <a:pt x="185215" y="1833225"/>
                  </a:lnTo>
                  <a:lnTo>
                    <a:pt x="184511" y="1827602"/>
                  </a:lnTo>
                  <a:lnTo>
                    <a:pt x="183772" y="1821979"/>
                  </a:lnTo>
                  <a:lnTo>
                    <a:pt x="183003" y="1816355"/>
                  </a:lnTo>
                  <a:lnTo>
                    <a:pt x="182210" y="1810732"/>
                  </a:lnTo>
                  <a:lnTo>
                    <a:pt x="181397" y="1805108"/>
                  </a:lnTo>
                  <a:lnTo>
                    <a:pt x="180573" y="1799485"/>
                  </a:lnTo>
                  <a:lnTo>
                    <a:pt x="179745" y="1793862"/>
                  </a:lnTo>
                  <a:lnTo>
                    <a:pt x="178918" y="1788238"/>
                  </a:lnTo>
                  <a:lnTo>
                    <a:pt x="178098" y="1782615"/>
                  </a:lnTo>
                  <a:lnTo>
                    <a:pt x="177290" y="1776992"/>
                  </a:lnTo>
                  <a:lnTo>
                    <a:pt x="176499" y="1771368"/>
                  </a:lnTo>
                  <a:lnTo>
                    <a:pt x="175727" y="1765745"/>
                  </a:lnTo>
                  <a:lnTo>
                    <a:pt x="174980" y="1760121"/>
                  </a:lnTo>
                  <a:lnTo>
                    <a:pt x="174257" y="1754498"/>
                  </a:lnTo>
                  <a:lnTo>
                    <a:pt x="173557" y="1748875"/>
                  </a:lnTo>
                  <a:lnTo>
                    <a:pt x="172879" y="1743251"/>
                  </a:lnTo>
                  <a:lnTo>
                    <a:pt x="172221" y="1737628"/>
                  </a:lnTo>
                  <a:lnTo>
                    <a:pt x="171578" y="1732004"/>
                  </a:lnTo>
                  <a:lnTo>
                    <a:pt x="170948" y="1726381"/>
                  </a:lnTo>
                  <a:lnTo>
                    <a:pt x="170325" y="1720758"/>
                  </a:lnTo>
                  <a:lnTo>
                    <a:pt x="169704" y="1715134"/>
                  </a:lnTo>
                  <a:lnTo>
                    <a:pt x="169077" y="1709511"/>
                  </a:lnTo>
                  <a:lnTo>
                    <a:pt x="168437" y="1703887"/>
                  </a:lnTo>
                  <a:lnTo>
                    <a:pt x="167780" y="1698264"/>
                  </a:lnTo>
                  <a:lnTo>
                    <a:pt x="167098" y="1692641"/>
                  </a:lnTo>
                  <a:lnTo>
                    <a:pt x="166386" y="1687017"/>
                  </a:lnTo>
                  <a:lnTo>
                    <a:pt x="165638" y="1681394"/>
                  </a:lnTo>
                  <a:lnTo>
                    <a:pt x="164850" y="1675770"/>
                  </a:lnTo>
                  <a:lnTo>
                    <a:pt x="164017" y="1670147"/>
                  </a:lnTo>
                  <a:lnTo>
                    <a:pt x="163127" y="1664524"/>
                  </a:lnTo>
                  <a:lnTo>
                    <a:pt x="162186" y="1658900"/>
                  </a:lnTo>
                  <a:lnTo>
                    <a:pt x="161192" y="1653277"/>
                  </a:lnTo>
                  <a:lnTo>
                    <a:pt x="160145" y="1647653"/>
                  </a:lnTo>
                  <a:lnTo>
                    <a:pt x="159045" y="1642030"/>
                  </a:lnTo>
                  <a:lnTo>
                    <a:pt x="157893" y="1636407"/>
                  </a:lnTo>
                  <a:lnTo>
                    <a:pt x="156691" y="1630783"/>
                  </a:lnTo>
                  <a:lnTo>
                    <a:pt x="155443" y="1625160"/>
                  </a:lnTo>
                  <a:lnTo>
                    <a:pt x="154146" y="1619537"/>
                  </a:lnTo>
                  <a:lnTo>
                    <a:pt x="152810" y="1613913"/>
                  </a:lnTo>
                  <a:lnTo>
                    <a:pt x="151440" y="1608290"/>
                  </a:lnTo>
                  <a:lnTo>
                    <a:pt x="150043" y="1602666"/>
                  </a:lnTo>
                  <a:lnTo>
                    <a:pt x="148623" y="1597043"/>
                  </a:lnTo>
                  <a:lnTo>
                    <a:pt x="147187" y="1591420"/>
                  </a:lnTo>
                  <a:lnTo>
                    <a:pt x="145740" y="1585796"/>
                  </a:lnTo>
                  <a:lnTo>
                    <a:pt x="144286" y="1580173"/>
                  </a:lnTo>
                  <a:lnTo>
                    <a:pt x="142834" y="1574549"/>
                  </a:lnTo>
                  <a:lnTo>
                    <a:pt x="141387" y="1568926"/>
                  </a:lnTo>
                  <a:lnTo>
                    <a:pt x="139952" y="1563303"/>
                  </a:lnTo>
                  <a:lnTo>
                    <a:pt x="138531" y="1557679"/>
                  </a:lnTo>
                  <a:lnTo>
                    <a:pt x="137128" y="1552056"/>
                  </a:lnTo>
                  <a:lnTo>
                    <a:pt x="135744" y="1546432"/>
                  </a:lnTo>
                  <a:lnTo>
                    <a:pt x="134381" y="1540809"/>
                  </a:lnTo>
                  <a:lnTo>
                    <a:pt x="133039" y="1535186"/>
                  </a:lnTo>
                  <a:lnTo>
                    <a:pt x="131720" y="1529562"/>
                  </a:lnTo>
                  <a:lnTo>
                    <a:pt x="130425" y="1523939"/>
                  </a:lnTo>
                  <a:lnTo>
                    <a:pt x="129149" y="1518315"/>
                  </a:lnTo>
                  <a:lnTo>
                    <a:pt x="127891" y="1512692"/>
                  </a:lnTo>
                  <a:lnTo>
                    <a:pt x="126649" y="1507069"/>
                  </a:lnTo>
                  <a:lnTo>
                    <a:pt x="125420" y="1501445"/>
                  </a:lnTo>
                  <a:lnTo>
                    <a:pt x="124203" y="1495822"/>
                  </a:lnTo>
                  <a:lnTo>
                    <a:pt x="122993" y="1490199"/>
                  </a:lnTo>
                  <a:lnTo>
                    <a:pt x="121789" y="1484575"/>
                  </a:lnTo>
                  <a:lnTo>
                    <a:pt x="120584" y="1478952"/>
                  </a:lnTo>
                  <a:lnTo>
                    <a:pt x="119374" y="1473328"/>
                  </a:lnTo>
                  <a:lnTo>
                    <a:pt x="118152" y="1467705"/>
                  </a:lnTo>
                  <a:lnTo>
                    <a:pt x="116912" y="1462082"/>
                  </a:lnTo>
                  <a:lnTo>
                    <a:pt x="115647" y="1456458"/>
                  </a:lnTo>
                  <a:lnTo>
                    <a:pt x="114351" y="1450835"/>
                  </a:lnTo>
                  <a:lnTo>
                    <a:pt x="113015" y="1445211"/>
                  </a:lnTo>
                  <a:lnTo>
                    <a:pt x="111632" y="1439588"/>
                  </a:lnTo>
                  <a:lnTo>
                    <a:pt x="110191" y="1433965"/>
                  </a:lnTo>
                  <a:lnTo>
                    <a:pt x="108686" y="1428341"/>
                  </a:lnTo>
                  <a:lnTo>
                    <a:pt x="107118" y="1422718"/>
                  </a:lnTo>
                  <a:lnTo>
                    <a:pt x="105486" y="1417094"/>
                  </a:lnTo>
                  <a:lnTo>
                    <a:pt x="103792" y="1411471"/>
                  </a:lnTo>
                  <a:lnTo>
                    <a:pt x="102042" y="1405848"/>
                  </a:lnTo>
                  <a:lnTo>
                    <a:pt x="100243" y="1400224"/>
                  </a:lnTo>
                  <a:lnTo>
                    <a:pt x="98406" y="1394601"/>
                  </a:lnTo>
                  <a:lnTo>
                    <a:pt x="96543" y="1388977"/>
                  </a:lnTo>
                  <a:lnTo>
                    <a:pt x="94675" y="1383354"/>
                  </a:lnTo>
                  <a:lnTo>
                    <a:pt x="92821" y="1377731"/>
                  </a:lnTo>
                  <a:lnTo>
                    <a:pt x="90999" y="1372107"/>
                  </a:lnTo>
                  <a:lnTo>
                    <a:pt x="89227" y="1366484"/>
                  </a:lnTo>
                  <a:lnTo>
                    <a:pt x="87520" y="1360860"/>
                  </a:lnTo>
                  <a:lnTo>
                    <a:pt x="85891" y="1355237"/>
                  </a:lnTo>
                  <a:lnTo>
                    <a:pt x="84349" y="1349614"/>
                  </a:lnTo>
                  <a:lnTo>
                    <a:pt x="82902" y="1343990"/>
                  </a:lnTo>
                  <a:lnTo>
                    <a:pt x="81564" y="1338367"/>
                  </a:lnTo>
                  <a:lnTo>
                    <a:pt x="80316" y="1332744"/>
                  </a:lnTo>
                  <a:lnTo>
                    <a:pt x="79146" y="1327120"/>
                  </a:lnTo>
                  <a:lnTo>
                    <a:pt x="78040" y="1321497"/>
                  </a:lnTo>
                  <a:lnTo>
                    <a:pt x="76979" y="1315873"/>
                  </a:lnTo>
                  <a:lnTo>
                    <a:pt x="75942" y="1310250"/>
                  </a:lnTo>
                  <a:lnTo>
                    <a:pt x="74907" y="1304627"/>
                  </a:lnTo>
                  <a:lnTo>
                    <a:pt x="73851" y="1299003"/>
                  </a:lnTo>
                  <a:lnTo>
                    <a:pt x="72744" y="1293380"/>
                  </a:lnTo>
                  <a:lnTo>
                    <a:pt x="71562" y="1287756"/>
                  </a:lnTo>
                  <a:lnTo>
                    <a:pt x="70291" y="1282133"/>
                  </a:lnTo>
                  <a:lnTo>
                    <a:pt x="68918" y="1276510"/>
                  </a:lnTo>
                  <a:lnTo>
                    <a:pt x="67435" y="1270886"/>
                  </a:lnTo>
                  <a:lnTo>
                    <a:pt x="65838" y="1265263"/>
                  </a:lnTo>
                  <a:lnTo>
                    <a:pt x="64128" y="1259639"/>
                  </a:lnTo>
                  <a:lnTo>
                    <a:pt x="62311" y="1254016"/>
                  </a:lnTo>
                  <a:lnTo>
                    <a:pt x="60392" y="1248393"/>
                  </a:lnTo>
                  <a:lnTo>
                    <a:pt x="58384" y="1242769"/>
                  </a:lnTo>
                  <a:lnTo>
                    <a:pt x="56315" y="1237146"/>
                  </a:lnTo>
                  <a:lnTo>
                    <a:pt x="54205" y="1231522"/>
                  </a:lnTo>
                  <a:lnTo>
                    <a:pt x="52072" y="1225899"/>
                  </a:lnTo>
                  <a:lnTo>
                    <a:pt x="49937" y="1220276"/>
                  </a:lnTo>
                  <a:lnTo>
                    <a:pt x="47817" y="1214652"/>
                  </a:lnTo>
                  <a:lnTo>
                    <a:pt x="45730" y="1209029"/>
                  </a:lnTo>
                  <a:lnTo>
                    <a:pt x="43690" y="1203405"/>
                  </a:lnTo>
                  <a:lnTo>
                    <a:pt x="41719" y="1197782"/>
                  </a:lnTo>
                  <a:lnTo>
                    <a:pt x="39817" y="1192159"/>
                  </a:lnTo>
                  <a:lnTo>
                    <a:pt x="37987" y="1186535"/>
                  </a:lnTo>
                  <a:lnTo>
                    <a:pt x="36230" y="1180912"/>
                  </a:lnTo>
                  <a:lnTo>
                    <a:pt x="34543" y="1175289"/>
                  </a:lnTo>
                  <a:lnTo>
                    <a:pt x="32924" y="1169665"/>
                  </a:lnTo>
                  <a:lnTo>
                    <a:pt x="31367" y="1164042"/>
                  </a:lnTo>
                  <a:lnTo>
                    <a:pt x="29864" y="1158418"/>
                  </a:lnTo>
                  <a:lnTo>
                    <a:pt x="28415" y="1152795"/>
                  </a:lnTo>
                  <a:lnTo>
                    <a:pt x="27008" y="1147172"/>
                  </a:lnTo>
                  <a:lnTo>
                    <a:pt x="25636" y="1141548"/>
                  </a:lnTo>
                  <a:lnTo>
                    <a:pt x="24294" y="1135925"/>
                  </a:lnTo>
                  <a:lnTo>
                    <a:pt x="22981" y="1130301"/>
                  </a:lnTo>
                  <a:lnTo>
                    <a:pt x="21695" y="1124678"/>
                  </a:lnTo>
                  <a:lnTo>
                    <a:pt x="20437" y="1119055"/>
                  </a:lnTo>
                  <a:lnTo>
                    <a:pt x="19208" y="1113431"/>
                  </a:lnTo>
                  <a:lnTo>
                    <a:pt x="18012" y="1107808"/>
                  </a:lnTo>
                  <a:lnTo>
                    <a:pt x="16855" y="1102184"/>
                  </a:lnTo>
                  <a:lnTo>
                    <a:pt x="15737" y="1096561"/>
                  </a:lnTo>
                  <a:lnTo>
                    <a:pt x="14660" y="1090938"/>
                  </a:lnTo>
                  <a:lnTo>
                    <a:pt x="13627" y="1085314"/>
                  </a:lnTo>
                  <a:lnTo>
                    <a:pt x="12639" y="1079691"/>
                  </a:lnTo>
                  <a:lnTo>
                    <a:pt x="11698" y="1074067"/>
                  </a:lnTo>
                  <a:lnTo>
                    <a:pt x="10802" y="1068444"/>
                  </a:lnTo>
                  <a:lnTo>
                    <a:pt x="9953" y="1062821"/>
                  </a:lnTo>
                  <a:lnTo>
                    <a:pt x="9154" y="1057197"/>
                  </a:lnTo>
                  <a:lnTo>
                    <a:pt x="8397" y="1051574"/>
                  </a:lnTo>
                  <a:lnTo>
                    <a:pt x="7679" y="1045951"/>
                  </a:lnTo>
                  <a:lnTo>
                    <a:pt x="6998" y="1040327"/>
                  </a:lnTo>
                  <a:lnTo>
                    <a:pt x="6354" y="1034704"/>
                  </a:lnTo>
                  <a:lnTo>
                    <a:pt x="5743" y="1029080"/>
                  </a:lnTo>
                  <a:lnTo>
                    <a:pt x="5165" y="1023457"/>
                  </a:lnTo>
                  <a:lnTo>
                    <a:pt x="4618" y="1017834"/>
                  </a:lnTo>
                  <a:lnTo>
                    <a:pt x="4105" y="1012210"/>
                  </a:lnTo>
                  <a:lnTo>
                    <a:pt x="3624" y="1006587"/>
                  </a:lnTo>
                  <a:lnTo>
                    <a:pt x="3171" y="1000963"/>
                  </a:lnTo>
                  <a:lnTo>
                    <a:pt x="2747" y="995340"/>
                  </a:lnTo>
                  <a:lnTo>
                    <a:pt x="2352" y="989717"/>
                  </a:lnTo>
                  <a:lnTo>
                    <a:pt x="1984" y="984093"/>
                  </a:lnTo>
                  <a:lnTo>
                    <a:pt x="1644" y="978470"/>
                  </a:lnTo>
                  <a:lnTo>
                    <a:pt x="1331" y="972846"/>
                  </a:lnTo>
                  <a:lnTo>
                    <a:pt x="1048" y="967223"/>
                  </a:lnTo>
                  <a:lnTo>
                    <a:pt x="794" y="961600"/>
                  </a:lnTo>
                  <a:lnTo>
                    <a:pt x="570" y="955976"/>
                  </a:lnTo>
                  <a:lnTo>
                    <a:pt x="376" y="950353"/>
                  </a:lnTo>
                  <a:lnTo>
                    <a:pt x="217" y="944729"/>
                  </a:lnTo>
                  <a:lnTo>
                    <a:pt x="98" y="939106"/>
                  </a:lnTo>
                  <a:lnTo>
                    <a:pt x="23" y="933483"/>
                  </a:lnTo>
                  <a:lnTo>
                    <a:pt x="0" y="927859"/>
                  </a:lnTo>
                  <a:lnTo>
                    <a:pt x="40" y="922236"/>
                  </a:lnTo>
                  <a:lnTo>
                    <a:pt x="162" y="916612"/>
                  </a:lnTo>
                  <a:lnTo>
                    <a:pt x="371" y="910989"/>
                  </a:lnTo>
                  <a:lnTo>
                    <a:pt x="679" y="905366"/>
                  </a:lnTo>
                  <a:lnTo>
                    <a:pt x="1101" y="899742"/>
                  </a:lnTo>
                  <a:lnTo>
                    <a:pt x="1649" y="894119"/>
                  </a:lnTo>
                  <a:lnTo>
                    <a:pt x="2338" y="888496"/>
                  </a:lnTo>
                  <a:lnTo>
                    <a:pt x="3181" y="882872"/>
                  </a:lnTo>
                  <a:lnTo>
                    <a:pt x="4191" y="877249"/>
                  </a:lnTo>
                  <a:lnTo>
                    <a:pt x="5410" y="871625"/>
                  </a:lnTo>
                  <a:lnTo>
                    <a:pt x="6822" y="866002"/>
                  </a:lnTo>
                  <a:lnTo>
                    <a:pt x="8433" y="860379"/>
                  </a:lnTo>
                  <a:lnTo>
                    <a:pt x="10248" y="854755"/>
                  </a:lnTo>
                  <a:lnTo>
                    <a:pt x="12267" y="849132"/>
                  </a:lnTo>
                  <a:lnTo>
                    <a:pt x="14489" y="843508"/>
                  </a:lnTo>
                  <a:lnTo>
                    <a:pt x="16909" y="837885"/>
                  </a:lnTo>
                  <a:lnTo>
                    <a:pt x="19519" y="832262"/>
                  </a:lnTo>
                  <a:lnTo>
                    <a:pt x="22324" y="826638"/>
                  </a:lnTo>
                  <a:lnTo>
                    <a:pt x="25295" y="821015"/>
                  </a:lnTo>
                  <a:lnTo>
                    <a:pt x="28403" y="815391"/>
                  </a:lnTo>
                  <a:lnTo>
                    <a:pt x="31628" y="809768"/>
                  </a:lnTo>
                  <a:lnTo>
                    <a:pt x="34947" y="804145"/>
                  </a:lnTo>
                  <a:lnTo>
                    <a:pt x="38337" y="798521"/>
                  </a:lnTo>
                  <a:lnTo>
                    <a:pt x="41774" y="792898"/>
                  </a:lnTo>
                  <a:lnTo>
                    <a:pt x="45234" y="787274"/>
                  </a:lnTo>
                  <a:lnTo>
                    <a:pt x="48695" y="781651"/>
                  </a:lnTo>
                  <a:lnTo>
                    <a:pt x="52131" y="776028"/>
                  </a:lnTo>
                  <a:lnTo>
                    <a:pt x="55526" y="770404"/>
                  </a:lnTo>
                  <a:lnTo>
                    <a:pt x="58865" y="764781"/>
                  </a:lnTo>
                  <a:lnTo>
                    <a:pt x="62138" y="759157"/>
                  </a:lnTo>
                  <a:lnTo>
                    <a:pt x="65337" y="753534"/>
                  </a:lnTo>
                  <a:lnTo>
                    <a:pt x="68458" y="747911"/>
                  </a:lnTo>
                  <a:lnTo>
                    <a:pt x="71499" y="742287"/>
                  </a:lnTo>
                  <a:lnTo>
                    <a:pt x="74459" y="736664"/>
                  </a:lnTo>
                  <a:lnTo>
                    <a:pt x="77331" y="731041"/>
                  </a:lnTo>
                  <a:lnTo>
                    <a:pt x="80133" y="725417"/>
                  </a:lnTo>
                  <a:lnTo>
                    <a:pt x="82870" y="719794"/>
                  </a:lnTo>
                  <a:lnTo>
                    <a:pt x="85549" y="714170"/>
                  </a:lnTo>
                  <a:lnTo>
                    <a:pt x="88177" y="708547"/>
                  </a:lnTo>
                  <a:lnTo>
                    <a:pt x="90761" y="702924"/>
                  </a:lnTo>
                  <a:lnTo>
                    <a:pt x="93307" y="697300"/>
                  </a:lnTo>
                  <a:lnTo>
                    <a:pt x="95821" y="691677"/>
                  </a:lnTo>
                  <a:lnTo>
                    <a:pt x="98306" y="686053"/>
                  </a:lnTo>
                  <a:lnTo>
                    <a:pt x="100770" y="680430"/>
                  </a:lnTo>
                  <a:lnTo>
                    <a:pt x="103218" y="674807"/>
                  </a:lnTo>
                  <a:lnTo>
                    <a:pt x="105653" y="669183"/>
                  </a:lnTo>
                  <a:lnTo>
                    <a:pt x="108078" y="663560"/>
                  </a:lnTo>
                  <a:lnTo>
                    <a:pt x="110497" y="657936"/>
                  </a:lnTo>
                  <a:lnTo>
                    <a:pt x="112912" y="652313"/>
                  </a:lnTo>
                  <a:lnTo>
                    <a:pt x="115327" y="646690"/>
                  </a:lnTo>
                  <a:lnTo>
                    <a:pt x="117743" y="641066"/>
                  </a:lnTo>
                  <a:lnTo>
                    <a:pt x="120166" y="635443"/>
                  </a:lnTo>
                  <a:lnTo>
                    <a:pt x="122596" y="629819"/>
                  </a:lnTo>
                  <a:lnTo>
                    <a:pt x="125035" y="624196"/>
                  </a:lnTo>
                  <a:lnTo>
                    <a:pt x="127485" y="618573"/>
                  </a:lnTo>
                  <a:lnTo>
                    <a:pt x="129946" y="612949"/>
                  </a:lnTo>
                  <a:lnTo>
                    <a:pt x="132417" y="607326"/>
                  </a:lnTo>
                  <a:lnTo>
                    <a:pt x="134897" y="601702"/>
                  </a:lnTo>
                  <a:lnTo>
                    <a:pt x="137384" y="596079"/>
                  </a:lnTo>
                  <a:lnTo>
                    <a:pt x="139873" y="590456"/>
                  </a:lnTo>
                  <a:lnTo>
                    <a:pt x="142359" y="584832"/>
                  </a:lnTo>
                  <a:lnTo>
                    <a:pt x="144834" y="579209"/>
                  </a:lnTo>
                  <a:lnTo>
                    <a:pt x="147294" y="573586"/>
                  </a:lnTo>
                  <a:lnTo>
                    <a:pt x="149731" y="567962"/>
                  </a:lnTo>
                  <a:lnTo>
                    <a:pt x="152137" y="562339"/>
                  </a:lnTo>
                  <a:lnTo>
                    <a:pt x="154506" y="556715"/>
                  </a:lnTo>
                  <a:lnTo>
                    <a:pt x="156831" y="551092"/>
                  </a:lnTo>
                  <a:lnTo>
                    <a:pt x="159097" y="545469"/>
                  </a:lnTo>
                  <a:lnTo>
                    <a:pt x="161302" y="539845"/>
                  </a:lnTo>
                  <a:lnTo>
                    <a:pt x="163444" y="534222"/>
                  </a:lnTo>
                  <a:lnTo>
                    <a:pt x="165517" y="528598"/>
                  </a:lnTo>
                  <a:lnTo>
                    <a:pt x="167518" y="522975"/>
                  </a:lnTo>
                  <a:lnTo>
                    <a:pt x="169444" y="517352"/>
                  </a:lnTo>
                  <a:lnTo>
                    <a:pt x="171293" y="511728"/>
                  </a:lnTo>
                  <a:lnTo>
                    <a:pt x="173064" y="506105"/>
                  </a:lnTo>
                  <a:lnTo>
                    <a:pt x="174750" y="500481"/>
                  </a:lnTo>
                  <a:lnTo>
                    <a:pt x="176352" y="494858"/>
                  </a:lnTo>
                  <a:lnTo>
                    <a:pt x="177879" y="489235"/>
                  </a:lnTo>
                  <a:lnTo>
                    <a:pt x="179332" y="483611"/>
                  </a:lnTo>
                  <a:lnTo>
                    <a:pt x="180715" y="477988"/>
                  </a:lnTo>
                  <a:lnTo>
                    <a:pt x="182032" y="472364"/>
                  </a:lnTo>
                  <a:lnTo>
                    <a:pt x="183285" y="466741"/>
                  </a:lnTo>
                  <a:lnTo>
                    <a:pt x="184480" y="461118"/>
                  </a:lnTo>
                  <a:lnTo>
                    <a:pt x="185619" y="455494"/>
                  </a:lnTo>
                  <a:lnTo>
                    <a:pt x="186705" y="449871"/>
                  </a:lnTo>
                  <a:lnTo>
                    <a:pt x="187748" y="444248"/>
                  </a:lnTo>
                  <a:lnTo>
                    <a:pt x="188751" y="438624"/>
                  </a:lnTo>
                  <a:lnTo>
                    <a:pt x="189718" y="433001"/>
                  </a:lnTo>
                  <a:lnTo>
                    <a:pt x="190651" y="427377"/>
                  </a:lnTo>
                  <a:lnTo>
                    <a:pt x="191553" y="421754"/>
                  </a:lnTo>
                  <a:lnTo>
                    <a:pt x="192425" y="416131"/>
                  </a:lnTo>
                  <a:lnTo>
                    <a:pt x="193268" y="410507"/>
                  </a:lnTo>
                  <a:lnTo>
                    <a:pt x="194077" y="404884"/>
                  </a:lnTo>
                  <a:lnTo>
                    <a:pt x="194856" y="399260"/>
                  </a:lnTo>
                  <a:lnTo>
                    <a:pt x="195606" y="393637"/>
                  </a:lnTo>
                  <a:lnTo>
                    <a:pt x="196326" y="388014"/>
                  </a:lnTo>
                  <a:lnTo>
                    <a:pt x="197015" y="382390"/>
                  </a:lnTo>
                  <a:lnTo>
                    <a:pt x="197673" y="376767"/>
                  </a:lnTo>
                  <a:lnTo>
                    <a:pt x="198300" y="371143"/>
                  </a:lnTo>
                  <a:lnTo>
                    <a:pt x="198895" y="365520"/>
                  </a:lnTo>
                  <a:lnTo>
                    <a:pt x="199456" y="359897"/>
                  </a:lnTo>
                  <a:lnTo>
                    <a:pt x="199986" y="354273"/>
                  </a:lnTo>
                  <a:lnTo>
                    <a:pt x="200486" y="348650"/>
                  </a:lnTo>
                  <a:lnTo>
                    <a:pt x="200958" y="343026"/>
                  </a:lnTo>
                  <a:lnTo>
                    <a:pt x="201402" y="337403"/>
                  </a:lnTo>
                  <a:lnTo>
                    <a:pt x="201821" y="331780"/>
                  </a:lnTo>
                  <a:lnTo>
                    <a:pt x="202214" y="326156"/>
                  </a:lnTo>
                  <a:lnTo>
                    <a:pt x="202583" y="320533"/>
                  </a:lnTo>
                  <a:lnTo>
                    <a:pt x="202928" y="314909"/>
                  </a:lnTo>
                  <a:lnTo>
                    <a:pt x="203248" y="309286"/>
                  </a:lnTo>
                  <a:lnTo>
                    <a:pt x="203547" y="303663"/>
                  </a:lnTo>
                  <a:lnTo>
                    <a:pt x="203825" y="298039"/>
                  </a:lnTo>
                  <a:lnTo>
                    <a:pt x="204083" y="292416"/>
                  </a:lnTo>
                  <a:lnTo>
                    <a:pt x="204321" y="286793"/>
                  </a:lnTo>
                  <a:lnTo>
                    <a:pt x="204539" y="281169"/>
                  </a:lnTo>
                  <a:lnTo>
                    <a:pt x="204739" y="275546"/>
                  </a:lnTo>
                  <a:lnTo>
                    <a:pt x="204920" y="269922"/>
                  </a:lnTo>
                  <a:lnTo>
                    <a:pt x="205080" y="264299"/>
                  </a:lnTo>
                  <a:lnTo>
                    <a:pt x="205223" y="258676"/>
                  </a:lnTo>
                  <a:lnTo>
                    <a:pt x="205350" y="253052"/>
                  </a:lnTo>
                  <a:lnTo>
                    <a:pt x="205461" y="247429"/>
                  </a:lnTo>
                  <a:lnTo>
                    <a:pt x="205558" y="241805"/>
                  </a:lnTo>
                  <a:lnTo>
                    <a:pt x="205640" y="236182"/>
                  </a:lnTo>
                  <a:lnTo>
                    <a:pt x="205709" y="230559"/>
                  </a:lnTo>
                  <a:lnTo>
                    <a:pt x="205766" y="224935"/>
                  </a:lnTo>
                  <a:lnTo>
                    <a:pt x="205810" y="219312"/>
                  </a:lnTo>
                  <a:lnTo>
                    <a:pt x="205843" y="213688"/>
                  </a:lnTo>
                  <a:lnTo>
                    <a:pt x="205867" y="208065"/>
                  </a:lnTo>
                  <a:lnTo>
                    <a:pt x="205882" y="202442"/>
                  </a:lnTo>
                  <a:lnTo>
                    <a:pt x="205889" y="196818"/>
                  </a:lnTo>
                  <a:lnTo>
                    <a:pt x="205888" y="191195"/>
                  </a:lnTo>
                  <a:lnTo>
                    <a:pt x="205881" y="185571"/>
                  </a:lnTo>
                  <a:lnTo>
                    <a:pt x="205868" y="179948"/>
                  </a:lnTo>
                  <a:lnTo>
                    <a:pt x="205850" y="174325"/>
                  </a:lnTo>
                  <a:lnTo>
                    <a:pt x="205827" y="168701"/>
                  </a:lnTo>
                  <a:lnTo>
                    <a:pt x="205801" y="163078"/>
                  </a:lnTo>
                  <a:lnTo>
                    <a:pt x="205772" y="157454"/>
                  </a:lnTo>
                  <a:lnTo>
                    <a:pt x="205741" y="151831"/>
                  </a:lnTo>
                  <a:lnTo>
                    <a:pt x="205709" y="146208"/>
                  </a:lnTo>
                  <a:lnTo>
                    <a:pt x="205677" y="140584"/>
                  </a:lnTo>
                  <a:lnTo>
                    <a:pt x="205645" y="134961"/>
                  </a:lnTo>
                  <a:lnTo>
                    <a:pt x="205615" y="129338"/>
                  </a:lnTo>
                  <a:lnTo>
                    <a:pt x="205587" y="123714"/>
                  </a:lnTo>
                  <a:lnTo>
                    <a:pt x="205562" y="118091"/>
                  </a:lnTo>
                  <a:lnTo>
                    <a:pt x="205541" y="112467"/>
                  </a:lnTo>
                  <a:lnTo>
                    <a:pt x="205523" y="106844"/>
                  </a:lnTo>
                  <a:lnTo>
                    <a:pt x="205510" y="101221"/>
                  </a:lnTo>
                  <a:lnTo>
                    <a:pt x="205500" y="95597"/>
                  </a:lnTo>
                  <a:lnTo>
                    <a:pt x="205495" y="89974"/>
                  </a:lnTo>
                  <a:lnTo>
                    <a:pt x="205493" y="84350"/>
                  </a:lnTo>
                  <a:lnTo>
                    <a:pt x="205496" y="78727"/>
                  </a:lnTo>
                  <a:lnTo>
                    <a:pt x="205503" y="73104"/>
                  </a:lnTo>
                  <a:lnTo>
                    <a:pt x="205512" y="67480"/>
                  </a:lnTo>
                  <a:lnTo>
                    <a:pt x="205524" y="61857"/>
                  </a:lnTo>
                  <a:lnTo>
                    <a:pt x="205539" y="56233"/>
                  </a:lnTo>
                  <a:lnTo>
                    <a:pt x="205555" y="50610"/>
                  </a:lnTo>
                  <a:lnTo>
                    <a:pt x="205573" y="44987"/>
                  </a:lnTo>
                  <a:lnTo>
                    <a:pt x="205592" y="39363"/>
                  </a:lnTo>
                  <a:lnTo>
                    <a:pt x="205613" y="33740"/>
                  </a:lnTo>
                  <a:lnTo>
                    <a:pt x="205634" y="28116"/>
                  </a:lnTo>
                  <a:lnTo>
                    <a:pt x="205656" y="22493"/>
                  </a:lnTo>
                  <a:lnTo>
                    <a:pt x="205679" y="16870"/>
                  </a:lnTo>
                  <a:lnTo>
                    <a:pt x="205702" y="11246"/>
                  </a:lnTo>
                  <a:lnTo>
                    <a:pt x="205725" y="5623"/>
                  </a:lnTo>
                  <a:lnTo>
                    <a:pt x="205749" y="0"/>
                  </a:lnTo>
                  <a:lnTo>
                    <a:pt x="206390" y="0"/>
                  </a:lnTo>
                  <a:lnTo>
                    <a:pt x="206414" y="5623"/>
                  </a:lnTo>
                  <a:lnTo>
                    <a:pt x="206437" y="11246"/>
                  </a:lnTo>
                  <a:lnTo>
                    <a:pt x="206460" y="16870"/>
                  </a:lnTo>
                  <a:lnTo>
                    <a:pt x="206483" y="22493"/>
                  </a:lnTo>
                  <a:lnTo>
                    <a:pt x="206505" y="28116"/>
                  </a:lnTo>
                  <a:lnTo>
                    <a:pt x="206526" y="33740"/>
                  </a:lnTo>
                  <a:lnTo>
                    <a:pt x="206547" y="39363"/>
                  </a:lnTo>
                  <a:lnTo>
                    <a:pt x="206566" y="44987"/>
                  </a:lnTo>
                  <a:lnTo>
                    <a:pt x="206584" y="50610"/>
                  </a:lnTo>
                  <a:lnTo>
                    <a:pt x="206600" y="56233"/>
                  </a:lnTo>
                  <a:lnTo>
                    <a:pt x="206615" y="61857"/>
                  </a:lnTo>
                  <a:lnTo>
                    <a:pt x="206627" y="67480"/>
                  </a:lnTo>
                  <a:lnTo>
                    <a:pt x="206636" y="73104"/>
                  </a:lnTo>
                  <a:lnTo>
                    <a:pt x="206643" y="78727"/>
                  </a:lnTo>
                  <a:lnTo>
                    <a:pt x="206646" y="84350"/>
                  </a:lnTo>
                  <a:lnTo>
                    <a:pt x="206644" y="89974"/>
                  </a:lnTo>
                  <a:lnTo>
                    <a:pt x="206639" y="95597"/>
                  </a:lnTo>
                  <a:lnTo>
                    <a:pt x="206629" y="101221"/>
                  </a:lnTo>
                  <a:lnTo>
                    <a:pt x="206616" y="106844"/>
                  </a:lnTo>
                  <a:lnTo>
                    <a:pt x="206598" y="112467"/>
                  </a:lnTo>
                  <a:lnTo>
                    <a:pt x="206576" y="118091"/>
                  </a:lnTo>
                  <a:lnTo>
                    <a:pt x="206552" y="123714"/>
                  </a:lnTo>
                  <a:lnTo>
                    <a:pt x="206524" y="129338"/>
                  </a:lnTo>
                  <a:lnTo>
                    <a:pt x="206494" y="134961"/>
                  </a:lnTo>
                  <a:lnTo>
                    <a:pt x="206462" y="140584"/>
                  </a:lnTo>
                  <a:lnTo>
                    <a:pt x="206430" y="146208"/>
                  </a:lnTo>
                  <a:lnTo>
                    <a:pt x="206398" y="151831"/>
                  </a:lnTo>
                  <a:lnTo>
                    <a:pt x="206367" y="157454"/>
                  </a:lnTo>
                  <a:lnTo>
                    <a:pt x="206338" y="163078"/>
                  </a:lnTo>
                  <a:lnTo>
                    <a:pt x="206312" y="168701"/>
                  </a:lnTo>
                  <a:lnTo>
                    <a:pt x="206289" y="174325"/>
                  </a:lnTo>
                  <a:lnTo>
                    <a:pt x="206271" y="179948"/>
                  </a:lnTo>
                  <a:lnTo>
                    <a:pt x="206258" y="185571"/>
                  </a:lnTo>
                  <a:lnTo>
                    <a:pt x="206251" y="191195"/>
                  </a:lnTo>
                  <a:lnTo>
                    <a:pt x="206250" y="196818"/>
                  </a:lnTo>
                  <a:lnTo>
                    <a:pt x="206257" y="202442"/>
                  </a:lnTo>
                  <a:lnTo>
                    <a:pt x="206272" y="208065"/>
                  </a:lnTo>
                  <a:lnTo>
                    <a:pt x="206296" y="213688"/>
                  </a:lnTo>
                  <a:lnTo>
                    <a:pt x="206329" y="219312"/>
                  </a:lnTo>
                  <a:lnTo>
                    <a:pt x="206373" y="224935"/>
                  </a:lnTo>
                  <a:lnTo>
                    <a:pt x="206430" y="230559"/>
                  </a:lnTo>
                  <a:lnTo>
                    <a:pt x="206499" y="236182"/>
                  </a:lnTo>
                  <a:lnTo>
                    <a:pt x="206581" y="241805"/>
                  </a:lnTo>
                  <a:lnTo>
                    <a:pt x="206677" y="247429"/>
                  </a:lnTo>
                  <a:lnTo>
                    <a:pt x="206789" y="253052"/>
                  </a:lnTo>
                  <a:lnTo>
                    <a:pt x="206916" y="258676"/>
                  </a:lnTo>
                  <a:lnTo>
                    <a:pt x="207059" y="264299"/>
                  </a:lnTo>
                  <a:lnTo>
                    <a:pt x="207219" y="269922"/>
                  </a:lnTo>
                  <a:lnTo>
                    <a:pt x="207400" y="275546"/>
                  </a:lnTo>
                  <a:lnTo>
                    <a:pt x="207599" y="281169"/>
                  </a:lnTo>
                  <a:lnTo>
                    <a:pt x="207818" y="286793"/>
                  </a:lnTo>
                  <a:lnTo>
                    <a:pt x="208056" y="292416"/>
                  </a:lnTo>
                  <a:lnTo>
                    <a:pt x="208313" y="298039"/>
                  </a:lnTo>
                  <a:lnTo>
                    <a:pt x="208592" y="303663"/>
                  </a:lnTo>
                  <a:lnTo>
                    <a:pt x="208890" y="309286"/>
                  </a:lnTo>
                  <a:lnTo>
                    <a:pt x="209211" y="314909"/>
                  </a:lnTo>
                  <a:lnTo>
                    <a:pt x="209556" y="320533"/>
                  </a:lnTo>
                  <a:lnTo>
                    <a:pt x="209925" y="326156"/>
                  </a:lnTo>
                  <a:lnTo>
                    <a:pt x="210318" y="331780"/>
                  </a:lnTo>
                  <a:lnTo>
                    <a:pt x="210737" y="337403"/>
                  </a:lnTo>
                  <a:lnTo>
                    <a:pt x="211181" y="343026"/>
                  </a:lnTo>
                  <a:lnTo>
                    <a:pt x="211653" y="348650"/>
                  </a:lnTo>
                  <a:lnTo>
                    <a:pt x="212153" y="354273"/>
                  </a:lnTo>
                  <a:lnTo>
                    <a:pt x="212683" y="359897"/>
                  </a:lnTo>
                  <a:lnTo>
                    <a:pt x="213244" y="365520"/>
                  </a:lnTo>
                  <a:lnTo>
                    <a:pt x="213839" y="371143"/>
                  </a:lnTo>
                  <a:lnTo>
                    <a:pt x="214466" y="376767"/>
                  </a:lnTo>
                  <a:lnTo>
                    <a:pt x="215124" y="382390"/>
                  </a:lnTo>
                  <a:lnTo>
                    <a:pt x="215813" y="388014"/>
                  </a:lnTo>
                  <a:lnTo>
                    <a:pt x="216532" y="393637"/>
                  </a:lnTo>
                  <a:lnTo>
                    <a:pt x="217283" y="399260"/>
                  </a:lnTo>
                  <a:lnTo>
                    <a:pt x="218062" y="404884"/>
                  </a:lnTo>
                  <a:lnTo>
                    <a:pt x="218871" y="410507"/>
                  </a:lnTo>
                  <a:lnTo>
                    <a:pt x="219714" y="416131"/>
                  </a:lnTo>
                  <a:lnTo>
                    <a:pt x="220586" y="421754"/>
                  </a:lnTo>
                  <a:lnTo>
                    <a:pt x="221488" y="427377"/>
                  </a:lnTo>
                  <a:lnTo>
                    <a:pt x="222421" y="433001"/>
                  </a:lnTo>
                  <a:lnTo>
                    <a:pt x="223388" y="438624"/>
                  </a:lnTo>
                  <a:lnTo>
                    <a:pt x="224391" y="444248"/>
                  </a:lnTo>
                  <a:lnTo>
                    <a:pt x="225434" y="449871"/>
                  </a:lnTo>
                  <a:lnTo>
                    <a:pt x="226520" y="455494"/>
                  </a:lnTo>
                  <a:lnTo>
                    <a:pt x="227659" y="461118"/>
                  </a:lnTo>
                  <a:lnTo>
                    <a:pt x="228854" y="466741"/>
                  </a:lnTo>
                  <a:lnTo>
                    <a:pt x="230107" y="472364"/>
                  </a:lnTo>
                  <a:lnTo>
                    <a:pt x="231424" y="477988"/>
                  </a:lnTo>
                  <a:lnTo>
                    <a:pt x="232806" y="483611"/>
                  </a:lnTo>
                  <a:lnTo>
                    <a:pt x="234260" y="489235"/>
                  </a:lnTo>
                  <a:lnTo>
                    <a:pt x="235787" y="494858"/>
                  </a:lnTo>
                  <a:lnTo>
                    <a:pt x="237389" y="500481"/>
                  </a:lnTo>
                  <a:lnTo>
                    <a:pt x="239075" y="506105"/>
                  </a:lnTo>
                  <a:lnTo>
                    <a:pt x="240846" y="511728"/>
                  </a:lnTo>
                  <a:lnTo>
                    <a:pt x="242695" y="517352"/>
                  </a:lnTo>
                  <a:lnTo>
                    <a:pt x="244621" y="522975"/>
                  </a:lnTo>
                  <a:lnTo>
                    <a:pt x="246622" y="528598"/>
                  </a:lnTo>
                  <a:lnTo>
                    <a:pt x="248695" y="534222"/>
                  </a:lnTo>
                  <a:lnTo>
                    <a:pt x="250837" y="539845"/>
                  </a:lnTo>
                  <a:lnTo>
                    <a:pt x="253042" y="545469"/>
                  </a:lnTo>
                  <a:lnTo>
                    <a:pt x="255308" y="551092"/>
                  </a:lnTo>
                  <a:lnTo>
                    <a:pt x="257633" y="556715"/>
                  </a:lnTo>
                  <a:lnTo>
                    <a:pt x="260002" y="562339"/>
                  </a:lnTo>
                  <a:lnTo>
                    <a:pt x="262408" y="567962"/>
                  </a:lnTo>
                  <a:lnTo>
                    <a:pt x="264845" y="573586"/>
                  </a:lnTo>
                  <a:lnTo>
                    <a:pt x="267305" y="579209"/>
                  </a:lnTo>
                  <a:lnTo>
                    <a:pt x="269780" y="584832"/>
                  </a:lnTo>
                  <a:lnTo>
                    <a:pt x="272266" y="590456"/>
                  </a:lnTo>
                  <a:lnTo>
                    <a:pt x="274755" y="596079"/>
                  </a:lnTo>
                  <a:lnTo>
                    <a:pt x="277242" y="601702"/>
                  </a:lnTo>
                  <a:lnTo>
                    <a:pt x="279722" y="607326"/>
                  </a:lnTo>
                  <a:lnTo>
                    <a:pt x="282193" y="612949"/>
                  </a:lnTo>
                  <a:lnTo>
                    <a:pt x="284654" y="618573"/>
                  </a:lnTo>
                  <a:lnTo>
                    <a:pt x="287104" y="624196"/>
                  </a:lnTo>
                  <a:lnTo>
                    <a:pt x="289543" y="629819"/>
                  </a:lnTo>
                  <a:lnTo>
                    <a:pt x="291973" y="635443"/>
                  </a:lnTo>
                  <a:lnTo>
                    <a:pt x="294396" y="641066"/>
                  </a:lnTo>
                  <a:lnTo>
                    <a:pt x="296812" y="646690"/>
                  </a:lnTo>
                  <a:lnTo>
                    <a:pt x="299227" y="652313"/>
                  </a:lnTo>
                  <a:lnTo>
                    <a:pt x="301642" y="657936"/>
                  </a:lnTo>
                  <a:lnTo>
                    <a:pt x="304061" y="663560"/>
                  </a:lnTo>
                  <a:lnTo>
                    <a:pt x="306486" y="669183"/>
                  </a:lnTo>
                  <a:lnTo>
                    <a:pt x="308921" y="674807"/>
                  </a:lnTo>
                  <a:lnTo>
                    <a:pt x="311369" y="680430"/>
                  </a:lnTo>
                  <a:lnTo>
                    <a:pt x="313833" y="686053"/>
                  </a:lnTo>
                  <a:lnTo>
                    <a:pt x="316318" y="691677"/>
                  </a:lnTo>
                  <a:lnTo>
                    <a:pt x="318832" y="697300"/>
                  </a:lnTo>
                  <a:lnTo>
                    <a:pt x="321378" y="702924"/>
                  </a:lnTo>
                  <a:lnTo>
                    <a:pt x="323962" y="708547"/>
                  </a:lnTo>
                  <a:lnTo>
                    <a:pt x="326590" y="714170"/>
                  </a:lnTo>
                  <a:lnTo>
                    <a:pt x="329269" y="719794"/>
                  </a:lnTo>
                  <a:lnTo>
                    <a:pt x="332006" y="725417"/>
                  </a:lnTo>
                  <a:lnTo>
                    <a:pt x="334808" y="731041"/>
                  </a:lnTo>
                  <a:lnTo>
                    <a:pt x="337680" y="736664"/>
                  </a:lnTo>
                  <a:lnTo>
                    <a:pt x="340640" y="742287"/>
                  </a:lnTo>
                  <a:lnTo>
                    <a:pt x="343681" y="747911"/>
                  </a:lnTo>
                  <a:lnTo>
                    <a:pt x="346802" y="753534"/>
                  </a:lnTo>
                  <a:lnTo>
                    <a:pt x="350001" y="759157"/>
                  </a:lnTo>
                  <a:lnTo>
                    <a:pt x="353274" y="764781"/>
                  </a:lnTo>
                  <a:lnTo>
                    <a:pt x="356613" y="770404"/>
                  </a:lnTo>
                  <a:lnTo>
                    <a:pt x="360007" y="776028"/>
                  </a:lnTo>
                  <a:lnTo>
                    <a:pt x="363443" y="781651"/>
                  </a:lnTo>
                  <a:lnTo>
                    <a:pt x="366905" y="787274"/>
                  </a:lnTo>
                  <a:lnTo>
                    <a:pt x="370365" y="792898"/>
                  </a:lnTo>
                  <a:lnTo>
                    <a:pt x="373802" y="798521"/>
                  </a:lnTo>
                  <a:lnTo>
                    <a:pt x="377192" y="804145"/>
                  </a:lnTo>
                  <a:lnTo>
                    <a:pt x="380511" y="809768"/>
                  </a:lnTo>
                  <a:lnTo>
                    <a:pt x="383736" y="815391"/>
                  </a:lnTo>
                  <a:lnTo>
                    <a:pt x="386844" y="821015"/>
                  </a:lnTo>
                  <a:lnTo>
                    <a:pt x="389815" y="826638"/>
                  </a:lnTo>
                  <a:lnTo>
                    <a:pt x="392620" y="832262"/>
                  </a:lnTo>
                  <a:lnTo>
                    <a:pt x="395230" y="837885"/>
                  </a:lnTo>
                  <a:lnTo>
                    <a:pt x="397650" y="843508"/>
                  </a:lnTo>
                  <a:lnTo>
                    <a:pt x="399872" y="849132"/>
                  </a:lnTo>
                  <a:lnTo>
                    <a:pt x="401891" y="854755"/>
                  </a:lnTo>
                  <a:lnTo>
                    <a:pt x="403705" y="860379"/>
                  </a:lnTo>
                  <a:lnTo>
                    <a:pt x="405317" y="866002"/>
                  </a:lnTo>
                  <a:lnTo>
                    <a:pt x="406729" y="871625"/>
                  </a:lnTo>
                  <a:lnTo>
                    <a:pt x="407948" y="877249"/>
                  </a:lnTo>
                  <a:lnTo>
                    <a:pt x="408958" y="882872"/>
                  </a:lnTo>
                  <a:lnTo>
                    <a:pt x="409801" y="888496"/>
                  </a:lnTo>
                  <a:lnTo>
                    <a:pt x="410490" y="894119"/>
                  </a:lnTo>
                  <a:lnTo>
                    <a:pt x="411038" y="899742"/>
                  </a:lnTo>
                  <a:lnTo>
                    <a:pt x="411460" y="905366"/>
                  </a:lnTo>
                  <a:lnTo>
                    <a:pt x="411768" y="910989"/>
                  </a:lnTo>
                  <a:lnTo>
                    <a:pt x="411977" y="916612"/>
                  </a:lnTo>
                  <a:lnTo>
                    <a:pt x="412099" y="922236"/>
                  </a:lnTo>
                  <a:lnTo>
                    <a:pt x="412139" y="927859"/>
                  </a:lnTo>
                  <a:lnTo>
                    <a:pt x="412116" y="933483"/>
                  </a:lnTo>
                  <a:lnTo>
                    <a:pt x="412041" y="939106"/>
                  </a:lnTo>
                  <a:lnTo>
                    <a:pt x="411922" y="944729"/>
                  </a:lnTo>
                  <a:lnTo>
                    <a:pt x="411763" y="950353"/>
                  </a:lnTo>
                  <a:lnTo>
                    <a:pt x="411569" y="955976"/>
                  </a:lnTo>
                  <a:lnTo>
                    <a:pt x="411345" y="961600"/>
                  </a:lnTo>
                  <a:lnTo>
                    <a:pt x="411091" y="967223"/>
                  </a:lnTo>
                  <a:lnTo>
                    <a:pt x="410808" y="972846"/>
                  </a:lnTo>
                  <a:lnTo>
                    <a:pt x="410495" y="978470"/>
                  </a:lnTo>
                  <a:lnTo>
                    <a:pt x="410155" y="984093"/>
                  </a:lnTo>
                  <a:lnTo>
                    <a:pt x="409787" y="989717"/>
                  </a:lnTo>
                  <a:lnTo>
                    <a:pt x="409392" y="995340"/>
                  </a:lnTo>
                  <a:lnTo>
                    <a:pt x="408968" y="1000963"/>
                  </a:lnTo>
                  <a:lnTo>
                    <a:pt x="408515" y="1006587"/>
                  </a:lnTo>
                  <a:lnTo>
                    <a:pt x="408033" y="1012210"/>
                  </a:lnTo>
                  <a:lnTo>
                    <a:pt x="407521" y="1017834"/>
                  </a:lnTo>
                  <a:lnTo>
                    <a:pt x="406974" y="1023457"/>
                  </a:lnTo>
                  <a:lnTo>
                    <a:pt x="406396" y="1029080"/>
                  </a:lnTo>
                  <a:lnTo>
                    <a:pt x="405785" y="1034704"/>
                  </a:lnTo>
                  <a:lnTo>
                    <a:pt x="405141" y="1040327"/>
                  </a:lnTo>
                  <a:lnTo>
                    <a:pt x="404460" y="1045951"/>
                  </a:lnTo>
                  <a:lnTo>
                    <a:pt x="403742" y="1051574"/>
                  </a:lnTo>
                  <a:lnTo>
                    <a:pt x="402985" y="1057197"/>
                  </a:lnTo>
                  <a:lnTo>
                    <a:pt x="402186" y="1062821"/>
                  </a:lnTo>
                  <a:lnTo>
                    <a:pt x="401337" y="1068444"/>
                  </a:lnTo>
                  <a:lnTo>
                    <a:pt x="400441" y="1074067"/>
                  </a:lnTo>
                  <a:lnTo>
                    <a:pt x="399499" y="1079691"/>
                  </a:lnTo>
                  <a:lnTo>
                    <a:pt x="398512" y="1085314"/>
                  </a:lnTo>
                  <a:lnTo>
                    <a:pt x="397479" y="1090938"/>
                  </a:lnTo>
                  <a:lnTo>
                    <a:pt x="396402" y="1096561"/>
                  </a:lnTo>
                  <a:lnTo>
                    <a:pt x="395284" y="1102184"/>
                  </a:lnTo>
                  <a:lnTo>
                    <a:pt x="394127" y="1107808"/>
                  </a:lnTo>
                  <a:lnTo>
                    <a:pt x="392931" y="1113431"/>
                  </a:lnTo>
                  <a:lnTo>
                    <a:pt x="391702" y="1119055"/>
                  </a:lnTo>
                  <a:lnTo>
                    <a:pt x="390444" y="1124678"/>
                  </a:lnTo>
                  <a:lnTo>
                    <a:pt x="389158" y="1130301"/>
                  </a:lnTo>
                  <a:lnTo>
                    <a:pt x="387845" y="1135925"/>
                  </a:lnTo>
                  <a:lnTo>
                    <a:pt x="386503" y="1141548"/>
                  </a:lnTo>
                  <a:lnTo>
                    <a:pt x="385131" y="1147172"/>
                  </a:lnTo>
                  <a:lnTo>
                    <a:pt x="383723" y="1152795"/>
                  </a:lnTo>
                  <a:lnTo>
                    <a:pt x="382274" y="1158418"/>
                  </a:lnTo>
                  <a:lnTo>
                    <a:pt x="380772" y="1164042"/>
                  </a:lnTo>
                  <a:lnTo>
                    <a:pt x="379215" y="1169665"/>
                  </a:lnTo>
                  <a:lnTo>
                    <a:pt x="377596" y="1175289"/>
                  </a:lnTo>
                  <a:lnTo>
                    <a:pt x="375909" y="1180912"/>
                  </a:lnTo>
                  <a:lnTo>
                    <a:pt x="374152" y="1186535"/>
                  </a:lnTo>
                  <a:lnTo>
                    <a:pt x="372322" y="1192159"/>
                  </a:lnTo>
                  <a:lnTo>
                    <a:pt x="370420" y="1197782"/>
                  </a:lnTo>
                  <a:lnTo>
                    <a:pt x="368449" y="1203405"/>
                  </a:lnTo>
                  <a:lnTo>
                    <a:pt x="366409" y="1209029"/>
                  </a:lnTo>
                  <a:lnTo>
                    <a:pt x="364322" y="1214652"/>
                  </a:lnTo>
                  <a:lnTo>
                    <a:pt x="362202" y="1220276"/>
                  </a:lnTo>
                  <a:lnTo>
                    <a:pt x="360067" y="1225899"/>
                  </a:lnTo>
                  <a:lnTo>
                    <a:pt x="357934" y="1231522"/>
                  </a:lnTo>
                  <a:lnTo>
                    <a:pt x="355824" y="1237146"/>
                  </a:lnTo>
                  <a:lnTo>
                    <a:pt x="353755" y="1242769"/>
                  </a:lnTo>
                  <a:lnTo>
                    <a:pt x="351747" y="1248393"/>
                  </a:lnTo>
                  <a:lnTo>
                    <a:pt x="349828" y="1254016"/>
                  </a:lnTo>
                  <a:lnTo>
                    <a:pt x="348011" y="1259639"/>
                  </a:lnTo>
                  <a:lnTo>
                    <a:pt x="346301" y="1265263"/>
                  </a:lnTo>
                  <a:lnTo>
                    <a:pt x="344704" y="1270886"/>
                  </a:lnTo>
                  <a:lnTo>
                    <a:pt x="343221" y="1276510"/>
                  </a:lnTo>
                  <a:lnTo>
                    <a:pt x="341848" y="1282133"/>
                  </a:lnTo>
                  <a:lnTo>
                    <a:pt x="340577" y="1287756"/>
                  </a:lnTo>
                  <a:lnTo>
                    <a:pt x="339395" y="1293380"/>
                  </a:lnTo>
                  <a:lnTo>
                    <a:pt x="338288" y="1299003"/>
                  </a:lnTo>
                  <a:lnTo>
                    <a:pt x="337232" y="1304627"/>
                  </a:lnTo>
                  <a:lnTo>
                    <a:pt x="336197" y="1310250"/>
                  </a:lnTo>
                  <a:lnTo>
                    <a:pt x="335160" y="1315873"/>
                  </a:lnTo>
                  <a:lnTo>
                    <a:pt x="334099" y="1321497"/>
                  </a:lnTo>
                  <a:lnTo>
                    <a:pt x="332993" y="1327120"/>
                  </a:lnTo>
                  <a:lnTo>
                    <a:pt x="331823" y="1332744"/>
                  </a:lnTo>
                  <a:lnTo>
                    <a:pt x="330575" y="1338367"/>
                  </a:lnTo>
                  <a:lnTo>
                    <a:pt x="329236" y="1343990"/>
                  </a:lnTo>
                  <a:lnTo>
                    <a:pt x="327789" y="1349614"/>
                  </a:lnTo>
                  <a:lnTo>
                    <a:pt x="326248" y="1355237"/>
                  </a:lnTo>
                  <a:lnTo>
                    <a:pt x="324619" y="1360860"/>
                  </a:lnTo>
                  <a:lnTo>
                    <a:pt x="322912" y="1366484"/>
                  </a:lnTo>
                  <a:lnTo>
                    <a:pt x="321140" y="1372107"/>
                  </a:lnTo>
                  <a:lnTo>
                    <a:pt x="319318" y="1377731"/>
                  </a:lnTo>
                  <a:lnTo>
                    <a:pt x="317464" y="1383354"/>
                  </a:lnTo>
                  <a:lnTo>
                    <a:pt x="315596" y="1388977"/>
                  </a:lnTo>
                  <a:lnTo>
                    <a:pt x="313733" y="1394601"/>
                  </a:lnTo>
                  <a:lnTo>
                    <a:pt x="311896" y="1400224"/>
                  </a:lnTo>
                  <a:lnTo>
                    <a:pt x="310097" y="1405848"/>
                  </a:lnTo>
                  <a:lnTo>
                    <a:pt x="308347" y="1411471"/>
                  </a:lnTo>
                  <a:lnTo>
                    <a:pt x="306653" y="1417094"/>
                  </a:lnTo>
                  <a:lnTo>
                    <a:pt x="305021" y="1422718"/>
                  </a:lnTo>
                  <a:lnTo>
                    <a:pt x="303453" y="1428341"/>
                  </a:lnTo>
                  <a:lnTo>
                    <a:pt x="301948" y="1433965"/>
                  </a:lnTo>
                  <a:lnTo>
                    <a:pt x="300507" y="1439588"/>
                  </a:lnTo>
                  <a:lnTo>
                    <a:pt x="299124" y="1445211"/>
                  </a:lnTo>
                  <a:lnTo>
                    <a:pt x="297788" y="1450835"/>
                  </a:lnTo>
                  <a:lnTo>
                    <a:pt x="296492" y="1456458"/>
                  </a:lnTo>
                  <a:lnTo>
                    <a:pt x="295227" y="1462082"/>
                  </a:lnTo>
                  <a:lnTo>
                    <a:pt x="293987" y="1467705"/>
                  </a:lnTo>
                  <a:lnTo>
                    <a:pt x="292765" y="1473328"/>
                  </a:lnTo>
                  <a:lnTo>
                    <a:pt x="291555" y="1478952"/>
                  </a:lnTo>
                  <a:lnTo>
                    <a:pt x="290350" y="1484575"/>
                  </a:lnTo>
                  <a:lnTo>
                    <a:pt x="289146" y="1490199"/>
                  </a:lnTo>
                  <a:lnTo>
                    <a:pt x="287936" y="1495822"/>
                  </a:lnTo>
                  <a:lnTo>
                    <a:pt x="286719" y="1501445"/>
                  </a:lnTo>
                  <a:lnTo>
                    <a:pt x="285490" y="1507069"/>
                  </a:lnTo>
                  <a:lnTo>
                    <a:pt x="284248" y="1512692"/>
                  </a:lnTo>
                  <a:lnTo>
                    <a:pt x="282990" y="1518315"/>
                  </a:lnTo>
                  <a:lnTo>
                    <a:pt x="281714" y="1523939"/>
                  </a:lnTo>
                  <a:lnTo>
                    <a:pt x="280419" y="1529562"/>
                  </a:lnTo>
                  <a:lnTo>
                    <a:pt x="279099" y="1535186"/>
                  </a:lnTo>
                  <a:lnTo>
                    <a:pt x="277758" y="1540809"/>
                  </a:lnTo>
                  <a:lnTo>
                    <a:pt x="276395" y="1546432"/>
                  </a:lnTo>
                  <a:lnTo>
                    <a:pt x="275011" y="1552056"/>
                  </a:lnTo>
                  <a:lnTo>
                    <a:pt x="273608" y="1557679"/>
                  </a:lnTo>
                  <a:lnTo>
                    <a:pt x="272187" y="1563303"/>
                  </a:lnTo>
                  <a:lnTo>
                    <a:pt x="270751" y="1568926"/>
                  </a:lnTo>
                  <a:lnTo>
                    <a:pt x="269305" y="1574549"/>
                  </a:lnTo>
                  <a:lnTo>
                    <a:pt x="267852" y="1580173"/>
                  </a:lnTo>
                  <a:lnTo>
                    <a:pt x="266399" y="1585796"/>
                  </a:lnTo>
                  <a:lnTo>
                    <a:pt x="264952" y="1591420"/>
                  </a:lnTo>
                  <a:lnTo>
                    <a:pt x="263515" y="1597043"/>
                  </a:lnTo>
                  <a:lnTo>
                    <a:pt x="262096" y="1602666"/>
                  </a:lnTo>
                  <a:lnTo>
                    <a:pt x="260699" y="1608290"/>
                  </a:lnTo>
                  <a:lnTo>
                    <a:pt x="259329" y="1613913"/>
                  </a:lnTo>
                  <a:lnTo>
                    <a:pt x="257993" y="1619537"/>
                  </a:lnTo>
                  <a:lnTo>
                    <a:pt x="256696" y="1625160"/>
                  </a:lnTo>
                  <a:lnTo>
                    <a:pt x="255448" y="1630783"/>
                  </a:lnTo>
                  <a:lnTo>
                    <a:pt x="254246" y="1636407"/>
                  </a:lnTo>
                  <a:lnTo>
                    <a:pt x="253094" y="1642030"/>
                  </a:lnTo>
                  <a:lnTo>
                    <a:pt x="251994" y="1647653"/>
                  </a:lnTo>
                  <a:lnTo>
                    <a:pt x="250947" y="1653277"/>
                  </a:lnTo>
                  <a:lnTo>
                    <a:pt x="249953" y="1658900"/>
                  </a:lnTo>
                  <a:lnTo>
                    <a:pt x="249012" y="1664524"/>
                  </a:lnTo>
                  <a:lnTo>
                    <a:pt x="248122" y="1670147"/>
                  </a:lnTo>
                  <a:lnTo>
                    <a:pt x="247289" y="1675770"/>
                  </a:lnTo>
                  <a:lnTo>
                    <a:pt x="246501" y="1681394"/>
                  </a:lnTo>
                  <a:lnTo>
                    <a:pt x="245753" y="1687017"/>
                  </a:lnTo>
                  <a:lnTo>
                    <a:pt x="245041" y="1692641"/>
                  </a:lnTo>
                  <a:lnTo>
                    <a:pt x="244359" y="1698264"/>
                  </a:lnTo>
                  <a:lnTo>
                    <a:pt x="243701" y="1703887"/>
                  </a:lnTo>
                  <a:lnTo>
                    <a:pt x="243062" y="1709511"/>
                  </a:lnTo>
                  <a:lnTo>
                    <a:pt x="242435" y="1715134"/>
                  </a:lnTo>
                  <a:lnTo>
                    <a:pt x="241814" y="1720758"/>
                  </a:lnTo>
                  <a:lnTo>
                    <a:pt x="241191" y="1726381"/>
                  </a:lnTo>
                  <a:lnTo>
                    <a:pt x="240560" y="1732004"/>
                  </a:lnTo>
                  <a:lnTo>
                    <a:pt x="239918" y="1737628"/>
                  </a:lnTo>
                  <a:lnTo>
                    <a:pt x="239260" y="1743251"/>
                  </a:lnTo>
                  <a:lnTo>
                    <a:pt x="238582" y="1748875"/>
                  </a:lnTo>
                  <a:lnTo>
                    <a:pt x="237882" y="1754498"/>
                  </a:lnTo>
                  <a:lnTo>
                    <a:pt x="237159" y="1760121"/>
                  </a:lnTo>
                  <a:lnTo>
                    <a:pt x="236412" y="1765745"/>
                  </a:lnTo>
                  <a:lnTo>
                    <a:pt x="235640" y="1771368"/>
                  </a:lnTo>
                  <a:lnTo>
                    <a:pt x="234848" y="1776992"/>
                  </a:lnTo>
                  <a:lnTo>
                    <a:pt x="234041" y="1782615"/>
                  </a:lnTo>
                  <a:lnTo>
                    <a:pt x="233221" y="1788238"/>
                  </a:lnTo>
                  <a:lnTo>
                    <a:pt x="232394" y="1793862"/>
                  </a:lnTo>
                  <a:lnTo>
                    <a:pt x="231566" y="1799485"/>
                  </a:lnTo>
                  <a:lnTo>
                    <a:pt x="230742" y="1805108"/>
                  </a:lnTo>
                  <a:lnTo>
                    <a:pt x="229929" y="1810732"/>
                  </a:lnTo>
                  <a:lnTo>
                    <a:pt x="229135" y="1816355"/>
                  </a:lnTo>
                  <a:lnTo>
                    <a:pt x="228367" y="1821979"/>
                  </a:lnTo>
                  <a:lnTo>
                    <a:pt x="227628" y="1827602"/>
                  </a:lnTo>
                  <a:lnTo>
                    <a:pt x="226924" y="1833225"/>
                  </a:lnTo>
                  <a:lnTo>
                    <a:pt x="226257" y="1838849"/>
                  </a:lnTo>
                  <a:lnTo>
                    <a:pt x="225632" y="1844472"/>
                  </a:lnTo>
                  <a:lnTo>
                    <a:pt x="225049" y="1850096"/>
                  </a:lnTo>
                  <a:lnTo>
                    <a:pt x="224511" y="1855719"/>
                  </a:lnTo>
                  <a:lnTo>
                    <a:pt x="224023" y="1861342"/>
                  </a:lnTo>
                  <a:lnTo>
                    <a:pt x="223578" y="1866966"/>
                  </a:lnTo>
                  <a:lnTo>
                    <a:pt x="223174" y="1872589"/>
                  </a:lnTo>
                  <a:lnTo>
                    <a:pt x="222806" y="1878213"/>
                  </a:lnTo>
                  <a:lnTo>
                    <a:pt x="222470" y="1883836"/>
                  </a:lnTo>
                  <a:lnTo>
                    <a:pt x="222161" y="1889459"/>
                  </a:lnTo>
                  <a:lnTo>
                    <a:pt x="221874" y="1895083"/>
                  </a:lnTo>
                  <a:lnTo>
                    <a:pt x="221603" y="1900706"/>
                  </a:lnTo>
                  <a:lnTo>
                    <a:pt x="221340" y="1906330"/>
                  </a:lnTo>
                  <a:lnTo>
                    <a:pt x="221080" y="1911953"/>
                  </a:lnTo>
                  <a:lnTo>
                    <a:pt x="220813" y="1917576"/>
                  </a:lnTo>
                  <a:lnTo>
                    <a:pt x="220536" y="1923200"/>
                  </a:lnTo>
                  <a:lnTo>
                    <a:pt x="220244" y="1928823"/>
                  </a:lnTo>
                  <a:lnTo>
                    <a:pt x="219931" y="1934447"/>
                  </a:lnTo>
                  <a:lnTo>
                    <a:pt x="219597" y="1940070"/>
                  </a:lnTo>
                  <a:lnTo>
                    <a:pt x="219238" y="1945693"/>
                  </a:lnTo>
                  <a:lnTo>
                    <a:pt x="218853" y="1951317"/>
                  </a:lnTo>
                  <a:lnTo>
                    <a:pt x="218442" y="1956940"/>
                  </a:lnTo>
                  <a:lnTo>
                    <a:pt x="218010" y="1962563"/>
                  </a:lnTo>
                  <a:lnTo>
                    <a:pt x="217559" y="1968187"/>
                  </a:lnTo>
                  <a:lnTo>
                    <a:pt x="217095" y="1973810"/>
                  </a:lnTo>
                  <a:lnTo>
                    <a:pt x="216622" y="1979434"/>
                  </a:lnTo>
                  <a:lnTo>
                    <a:pt x="216144" y="1985057"/>
                  </a:lnTo>
                  <a:lnTo>
                    <a:pt x="215667" y="1990680"/>
                  </a:lnTo>
                  <a:lnTo>
                    <a:pt x="215195" y="1996304"/>
                  </a:lnTo>
                  <a:lnTo>
                    <a:pt x="214737" y="2001927"/>
                  </a:lnTo>
                  <a:lnTo>
                    <a:pt x="214295" y="2007551"/>
                  </a:lnTo>
                  <a:lnTo>
                    <a:pt x="213872" y="2013174"/>
                  </a:lnTo>
                  <a:lnTo>
                    <a:pt x="213472" y="2018797"/>
                  </a:lnTo>
                  <a:lnTo>
                    <a:pt x="213097" y="2024421"/>
                  </a:lnTo>
                  <a:lnTo>
                    <a:pt x="212747" y="2030044"/>
                  </a:lnTo>
                  <a:lnTo>
                    <a:pt x="212424" y="2035668"/>
                  </a:lnTo>
                  <a:lnTo>
                    <a:pt x="212128" y="2041291"/>
                  </a:lnTo>
                  <a:lnTo>
                    <a:pt x="211861" y="2046914"/>
                  </a:lnTo>
                  <a:lnTo>
                    <a:pt x="211619" y="2052538"/>
                  </a:lnTo>
                  <a:lnTo>
                    <a:pt x="211401" y="2058161"/>
                  </a:lnTo>
                  <a:lnTo>
                    <a:pt x="211204" y="2063785"/>
                  </a:lnTo>
                  <a:lnTo>
                    <a:pt x="211027" y="2069408"/>
                  </a:lnTo>
                  <a:lnTo>
                    <a:pt x="210869" y="2075031"/>
                  </a:lnTo>
                  <a:lnTo>
                    <a:pt x="210726" y="2080655"/>
                  </a:lnTo>
                  <a:lnTo>
                    <a:pt x="210598" y="2086278"/>
                  </a:lnTo>
                  <a:lnTo>
                    <a:pt x="210484" y="2091902"/>
                  </a:lnTo>
                  <a:lnTo>
                    <a:pt x="210383" y="2097525"/>
                  </a:lnTo>
                  <a:lnTo>
                    <a:pt x="210291" y="2103148"/>
                  </a:lnTo>
                  <a:lnTo>
                    <a:pt x="210208" y="2108772"/>
                  </a:lnTo>
                  <a:lnTo>
                    <a:pt x="210133" y="2114395"/>
                  </a:lnTo>
                  <a:lnTo>
                    <a:pt x="210065" y="2120018"/>
                  </a:lnTo>
                  <a:lnTo>
                    <a:pt x="210003" y="2125642"/>
                  </a:lnTo>
                  <a:lnTo>
                    <a:pt x="209946" y="2131265"/>
                  </a:lnTo>
                  <a:lnTo>
                    <a:pt x="209894" y="2136889"/>
                  </a:lnTo>
                  <a:lnTo>
                    <a:pt x="209845" y="2142512"/>
                  </a:lnTo>
                  <a:lnTo>
                    <a:pt x="209800" y="2148135"/>
                  </a:lnTo>
                  <a:lnTo>
                    <a:pt x="209758" y="2153759"/>
                  </a:lnTo>
                  <a:lnTo>
                    <a:pt x="209718" y="2159382"/>
                  </a:lnTo>
                  <a:lnTo>
                    <a:pt x="209679" y="2165006"/>
                  </a:lnTo>
                  <a:lnTo>
                    <a:pt x="209642" y="2170629"/>
                  </a:lnTo>
                  <a:lnTo>
                    <a:pt x="209607" y="2176252"/>
                  </a:lnTo>
                  <a:lnTo>
                    <a:pt x="209572" y="2181876"/>
                  </a:lnTo>
                  <a:lnTo>
                    <a:pt x="209540" y="2187499"/>
                  </a:lnTo>
                  <a:lnTo>
                    <a:pt x="209508" y="2193123"/>
                  </a:lnTo>
                  <a:lnTo>
                    <a:pt x="209478" y="2198746"/>
                  </a:lnTo>
                  <a:lnTo>
                    <a:pt x="209448" y="2204369"/>
                  </a:lnTo>
                  <a:lnTo>
                    <a:pt x="209420" y="2209993"/>
                  </a:lnTo>
                  <a:lnTo>
                    <a:pt x="209393" y="2215616"/>
                  </a:lnTo>
                  <a:lnTo>
                    <a:pt x="209366" y="2221240"/>
                  </a:lnTo>
                  <a:lnTo>
                    <a:pt x="209339" y="2226863"/>
                  </a:lnTo>
                  <a:lnTo>
                    <a:pt x="209311" y="2232486"/>
                  </a:lnTo>
                  <a:lnTo>
                    <a:pt x="209282" y="2238110"/>
                  </a:lnTo>
                  <a:lnTo>
                    <a:pt x="209250" y="2243733"/>
                  </a:lnTo>
                  <a:lnTo>
                    <a:pt x="209215" y="2249356"/>
                  </a:lnTo>
                  <a:lnTo>
                    <a:pt x="209177" y="2254980"/>
                  </a:lnTo>
                  <a:lnTo>
                    <a:pt x="209134" y="2260603"/>
                  </a:lnTo>
                  <a:lnTo>
                    <a:pt x="209087" y="2266227"/>
                  </a:lnTo>
                  <a:lnTo>
                    <a:pt x="209034" y="2271850"/>
                  </a:lnTo>
                  <a:lnTo>
                    <a:pt x="208975" y="2277473"/>
                  </a:lnTo>
                  <a:lnTo>
                    <a:pt x="208911" y="2283097"/>
                  </a:lnTo>
                  <a:lnTo>
                    <a:pt x="208842" y="2288720"/>
                  </a:lnTo>
                  <a:lnTo>
                    <a:pt x="208770" y="2294344"/>
                  </a:lnTo>
                  <a:lnTo>
                    <a:pt x="208694" y="2299967"/>
                  </a:lnTo>
                  <a:lnTo>
                    <a:pt x="208617" y="2305590"/>
                  </a:lnTo>
                  <a:lnTo>
                    <a:pt x="208538" y="2311214"/>
                  </a:lnTo>
                  <a:lnTo>
                    <a:pt x="208460" y="2316837"/>
                  </a:lnTo>
                  <a:lnTo>
                    <a:pt x="208383" y="2322461"/>
                  </a:lnTo>
                  <a:lnTo>
                    <a:pt x="208309" y="2328084"/>
                  </a:lnTo>
                  <a:lnTo>
                    <a:pt x="208237" y="2333707"/>
                  </a:lnTo>
                  <a:lnTo>
                    <a:pt x="208169" y="2339331"/>
                  </a:lnTo>
                  <a:lnTo>
                    <a:pt x="208104" y="2344954"/>
                  </a:lnTo>
                  <a:lnTo>
                    <a:pt x="208042" y="2350578"/>
                  </a:lnTo>
                  <a:lnTo>
                    <a:pt x="207983" y="2356201"/>
                  </a:lnTo>
                  <a:lnTo>
                    <a:pt x="207927" y="2361824"/>
                  </a:lnTo>
                  <a:lnTo>
                    <a:pt x="207872" y="2367448"/>
                  </a:lnTo>
                  <a:lnTo>
                    <a:pt x="207818" y="2373071"/>
                  </a:lnTo>
                  <a:lnTo>
                    <a:pt x="207764" y="2378695"/>
                  </a:lnTo>
                  <a:lnTo>
                    <a:pt x="207709" y="2384318"/>
                  </a:lnTo>
                  <a:lnTo>
                    <a:pt x="207653" y="2389941"/>
                  </a:lnTo>
                  <a:lnTo>
                    <a:pt x="207596" y="2395565"/>
                  </a:lnTo>
                  <a:lnTo>
                    <a:pt x="207538" y="2401188"/>
                  </a:lnTo>
                  <a:lnTo>
                    <a:pt x="207478" y="2406811"/>
                  </a:lnTo>
                  <a:lnTo>
                    <a:pt x="207418" y="2412435"/>
                  </a:lnTo>
                  <a:lnTo>
                    <a:pt x="207357" y="2418058"/>
                  </a:lnTo>
                  <a:lnTo>
                    <a:pt x="207297" y="2423682"/>
                  </a:lnTo>
                  <a:lnTo>
                    <a:pt x="207239" y="2429305"/>
                  </a:lnTo>
                  <a:lnTo>
                    <a:pt x="207183" y="2434928"/>
                  </a:lnTo>
                  <a:lnTo>
                    <a:pt x="207130" y="2440552"/>
                  </a:lnTo>
                  <a:lnTo>
                    <a:pt x="207081" y="2446175"/>
                  </a:lnTo>
                  <a:lnTo>
                    <a:pt x="207036" y="2451799"/>
                  </a:lnTo>
                  <a:lnTo>
                    <a:pt x="206996" y="2457422"/>
                  </a:lnTo>
                  <a:lnTo>
                    <a:pt x="206962" y="2463045"/>
                  </a:lnTo>
                  <a:lnTo>
                    <a:pt x="206933" y="2468669"/>
                  </a:lnTo>
                  <a:lnTo>
                    <a:pt x="206908" y="2474292"/>
                  </a:lnTo>
                  <a:lnTo>
                    <a:pt x="206888" y="2479916"/>
                  </a:lnTo>
                  <a:lnTo>
                    <a:pt x="206872" y="2485539"/>
                  </a:lnTo>
                  <a:lnTo>
                    <a:pt x="206859" y="2491162"/>
                  </a:lnTo>
                  <a:lnTo>
                    <a:pt x="206849" y="2496786"/>
                  </a:lnTo>
                  <a:lnTo>
                    <a:pt x="206840" y="2502409"/>
                  </a:lnTo>
                  <a:lnTo>
                    <a:pt x="206833" y="2508033"/>
                  </a:lnTo>
                  <a:lnTo>
                    <a:pt x="206828" y="2513656"/>
                  </a:lnTo>
                  <a:lnTo>
                    <a:pt x="206823" y="2519279"/>
                  </a:lnTo>
                  <a:lnTo>
                    <a:pt x="206820" y="2524903"/>
                  </a:lnTo>
                  <a:lnTo>
                    <a:pt x="206817" y="2530526"/>
                  </a:lnTo>
                  <a:lnTo>
                    <a:pt x="206816" y="2536150"/>
                  </a:lnTo>
                  <a:lnTo>
                    <a:pt x="206816" y="2541773"/>
                  </a:lnTo>
                  <a:lnTo>
                    <a:pt x="206819" y="2547396"/>
                  </a:lnTo>
                  <a:lnTo>
                    <a:pt x="206824" y="2553020"/>
                  </a:lnTo>
                  <a:lnTo>
                    <a:pt x="206833" y="2558643"/>
                  </a:lnTo>
                  <a:lnTo>
                    <a:pt x="206845" y="2564266"/>
                  </a:lnTo>
                  <a:lnTo>
                    <a:pt x="206860" y="2569890"/>
                  </a:lnTo>
                  <a:lnTo>
                    <a:pt x="206879" y="2575513"/>
                  </a:lnTo>
                  <a:lnTo>
                    <a:pt x="206902" y="2581137"/>
                  </a:lnTo>
                  <a:lnTo>
                    <a:pt x="206927" y="2586760"/>
                  </a:lnTo>
                  <a:lnTo>
                    <a:pt x="206954" y="2592383"/>
                  </a:lnTo>
                  <a:lnTo>
                    <a:pt x="206983" y="2598007"/>
                  </a:lnTo>
                  <a:lnTo>
                    <a:pt x="207013" y="2603630"/>
                  </a:lnTo>
                  <a:lnTo>
                    <a:pt x="207043" y="2609254"/>
                  </a:lnTo>
                  <a:lnTo>
                    <a:pt x="207072" y="2614877"/>
                  </a:lnTo>
                  <a:lnTo>
                    <a:pt x="207098" y="2620500"/>
                  </a:lnTo>
                  <a:lnTo>
                    <a:pt x="207122" y="2626124"/>
                  </a:lnTo>
                  <a:lnTo>
                    <a:pt x="207141" y="2631747"/>
                  </a:lnTo>
                  <a:lnTo>
                    <a:pt x="207157" y="2637371"/>
                  </a:lnTo>
                  <a:lnTo>
                    <a:pt x="207167" y="2642994"/>
                  </a:lnTo>
                  <a:lnTo>
                    <a:pt x="207172" y="2648617"/>
                  </a:lnTo>
                  <a:lnTo>
                    <a:pt x="207171" y="2654241"/>
                  </a:lnTo>
                  <a:lnTo>
                    <a:pt x="207164" y="2659864"/>
                  </a:lnTo>
                  <a:lnTo>
                    <a:pt x="207151" y="2665488"/>
                  </a:lnTo>
                  <a:lnTo>
                    <a:pt x="207133" y="2671111"/>
                  </a:lnTo>
                  <a:lnTo>
                    <a:pt x="207109" y="2676734"/>
                  </a:lnTo>
                  <a:lnTo>
                    <a:pt x="207081" y="2682358"/>
                  </a:lnTo>
                  <a:lnTo>
                    <a:pt x="207049" y="2687981"/>
                  </a:lnTo>
                  <a:lnTo>
                    <a:pt x="207012" y="2693604"/>
                  </a:lnTo>
                  <a:lnTo>
                    <a:pt x="206972" y="2699228"/>
                  </a:lnTo>
                  <a:lnTo>
                    <a:pt x="206930" y="2704851"/>
                  </a:lnTo>
                  <a:lnTo>
                    <a:pt x="206885" y="2710475"/>
                  </a:lnTo>
                  <a:lnTo>
                    <a:pt x="206839" y="2716098"/>
                  </a:lnTo>
                  <a:lnTo>
                    <a:pt x="206793" y="2721721"/>
                  </a:lnTo>
                  <a:lnTo>
                    <a:pt x="206747" y="2727345"/>
                  </a:lnTo>
                  <a:lnTo>
                    <a:pt x="206702" y="2732968"/>
                  </a:lnTo>
                  <a:lnTo>
                    <a:pt x="206658" y="2738592"/>
                  </a:lnTo>
                  <a:lnTo>
                    <a:pt x="206617" y="2744215"/>
                  </a:lnTo>
                  <a:lnTo>
                    <a:pt x="206580" y="2749838"/>
                  </a:lnTo>
                  <a:lnTo>
                    <a:pt x="206547" y="2755462"/>
                  </a:lnTo>
                  <a:lnTo>
                    <a:pt x="206517" y="2761085"/>
                  </a:lnTo>
                  <a:lnTo>
                    <a:pt x="206493" y="2766709"/>
                  </a:lnTo>
                  <a:lnTo>
                    <a:pt x="206473" y="2772332"/>
                  </a:lnTo>
                  <a:lnTo>
                    <a:pt x="206459" y="2777955"/>
                  </a:lnTo>
                  <a:lnTo>
                    <a:pt x="206449" y="2783579"/>
                  </a:lnTo>
                  <a:lnTo>
                    <a:pt x="206445" y="2789202"/>
                  </a:lnTo>
                  <a:lnTo>
                    <a:pt x="206445" y="2794826"/>
                  </a:lnTo>
                  <a:lnTo>
                    <a:pt x="206450" y="2800449"/>
                  </a:lnTo>
                  <a:lnTo>
                    <a:pt x="206457" y="2806072"/>
                  </a:lnTo>
                  <a:lnTo>
                    <a:pt x="206466" y="2811696"/>
                  </a:lnTo>
                  <a:lnTo>
                    <a:pt x="206477" y="2817319"/>
                  </a:lnTo>
                  <a:lnTo>
                    <a:pt x="206489" y="2822943"/>
                  </a:lnTo>
                  <a:lnTo>
                    <a:pt x="206500" y="2828566"/>
                  </a:lnTo>
                  <a:lnTo>
                    <a:pt x="206510" y="2834189"/>
                  </a:lnTo>
                  <a:lnTo>
                    <a:pt x="206517" y="2839813"/>
                  </a:lnTo>
                  <a:lnTo>
                    <a:pt x="206522" y="2845436"/>
                  </a:lnTo>
                  <a:lnTo>
                    <a:pt x="206523" y="2851059"/>
                  </a:lnTo>
                  <a:lnTo>
                    <a:pt x="206520" y="2856683"/>
                  </a:lnTo>
                  <a:lnTo>
                    <a:pt x="206513" y="2862306"/>
                  </a:lnTo>
                  <a:lnTo>
                    <a:pt x="206502" y="2867930"/>
                  </a:lnTo>
                  <a:lnTo>
                    <a:pt x="206487" y="2873553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5" name="pg33">
              <a:extLst>
                <a:ext uri="{FF2B5EF4-FFF2-40B4-BE49-F238E27FC236}">
                  <a16:creationId xmlns:a16="http://schemas.microsoft.com/office/drawing/2014/main" id="{6E280ADE-A2FB-0B27-AAD0-64E5408719AC}"/>
                </a:ext>
              </a:extLst>
            </p:cNvPr>
            <p:cNvSpPr/>
            <p:nvPr/>
          </p:nvSpPr>
          <p:spPr>
            <a:xfrm>
              <a:off x="5788811" y="3944806"/>
              <a:ext cx="410363" cy="2737480"/>
            </a:xfrm>
            <a:custGeom>
              <a:avLst/>
              <a:gdLst/>
              <a:ahLst/>
              <a:cxnLst/>
              <a:rect l="0" t="0" r="0" b="0"/>
              <a:pathLst>
                <a:path w="410363" h="2737480">
                  <a:moveTo>
                    <a:pt x="204731" y="2737480"/>
                  </a:moveTo>
                  <a:lnTo>
                    <a:pt x="204692" y="2732123"/>
                  </a:lnTo>
                  <a:lnTo>
                    <a:pt x="204653" y="2726766"/>
                  </a:lnTo>
                  <a:lnTo>
                    <a:pt x="204613" y="2721409"/>
                  </a:lnTo>
                  <a:lnTo>
                    <a:pt x="204573" y="2716052"/>
                  </a:lnTo>
                  <a:lnTo>
                    <a:pt x="204533" y="2710695"/>
                  </a:lnTo>
                  <a:lnTo>
                    <a:pt x="204493" y="2705338"/>
                  </a:lnTo>
                  <a:lnTo>
                    <a:pt x="204455" y="2699981"/>
                  </a:lnTo>
                  <a:lnTo>
                    <a:pt x="204417" y="2694624"/>
                  </a:lnTo>
                  <a:lnTo>
                    <a:pt x="204381" y="2689267"/>
                  </a:lnTo>
                  <a:lnTo>
                    <a:pt x="204345" y="2683909"/>
                  </a:lnTo>
                  <a:lnTo>
                    <a:pt x="204312" y="2678552"/>
                  </a:lnTo>
                  <a:lnTo>
                    <a:pt x="204281" y="2673195"/>
                  </a:lnTo>
                  <a:lnTo>
                    <a:pt x="204251" y="2667838"/>
                  </a:lnTo>
                  <a:lnTo>
                    <a:pt x="204222" y="2662481"/>
                  </a:lnTo>
                  <a:lnTo>
                    <a:pt x="204196" y="2657124"/>
                  </a:lnTo>
                  <a:lnTo>
                    <a:pt x="204170" y="2651767"/>
                  </a:lnTo>
                  <a:lnTo>
                    <a:pt x="204146" y="2646410"/>
                  </a:lnTo>
                  <a:lnTo>
                    <a:pt x="204123" y="2641053"/>
                  </a:lnTo>
                  <a:lnTo>
                    <a:pt x="204101" y="2635695"/>
                  </a:lnTo>
                  <a:lnTo>
                    <a:pt x="204079" y="2630338"/>
                  </a:lnTo>
                  <a:lnTo>
                    <a:pt x="204059" y="2624981"/>
                  </a:lnTo>
                  <a:lnTo>
                    <a:pt x="204038" y="2619624"/>
                  </a:lnTo>
                  <a:lnTo>
                    <a:pt x="204019" y="2614267"/>
                  </a:lnTo>
                  <a:lnTo>
                    <a:pt x="204001" y="2608910"/>
                  </a:lnTo>
                  <a:lnTo>
                    <a:pt x="203983" y="2603553"/>
                  </a:lnTo>
                  <a:lnTo>
                    <a:pt x="203968" y="2598196"/>
                  </a:lnTo>
                  <a:lnTo>
                    <a:pt x="203954" y="2592839"/>
                  </a:lnTo>
                  <a:lnTo>
                    <a:pt x="203942" y="2587482"/>
                  </a:lnTo>
                  <a:lnTo>
                    <a:pt x="203934" y="2582124"/>
                  </a:lnTo>
                  <a:lnTo>
                    <a:pt x="203927" y="2576767"/>
                  </a:lnTo>
                  <a:lnTo>
                    <a:pt x="203924" y="2571410"/>
                  </a:lnTo>
                  <a:lnTo>
                    <a:pt x="203924" y="2566053"/>
                  </a:lnTo>
                  <a:lnTo>
                    <a:pt x="203927" y="2560696"/>
                  </a:lnTo>
                  <a:lnTo>
                    <a:pt x="203934" y="2555339"/>
                  </a:lnTo>
                  <a:lnTo>
                    <a:pt x="203943" y="2549982"/>
                  </a:lnTo>
                  <a:lnTo>
                    <a:pt x="203953" y="2544625"/>
                  </a:lnTo>
                  <a:lnTo>
                    <a:pt x="203966" y="2539268"/>
                  </a:lnTo>
                  <a:lnTo>
                    <a:pt x="203978" y="2533910"/>
                  </a:lnTo>
                  <a:lnTo>
                    <a:pt x="203991" y="2528553"/>
                  </a:lnTo>
                  <a:lnTo>
                    <a:pt x="204003" y="2523196"/>
                  </a:lnTo>
                  <a:lnTo>
                    <a:pt x="204013" y="2517839"/>
                  </a:lnTo>
                  <a:lnTo>
                    <a:pt x="204019" y="2512482"/>
                  </a:lnTo>
                  <a:lnTo>
                    <a:pt x="204022" y="2507125"/>
                  </a:lnTo>
                  <a:lnTo>
                    <a:pt x="204021" y="2501768"/>
                  </a:lnTo>
                  <a:lnTo>
                    <a:pt x="204015" y="2496411"/>
                  </a:lnTo>
                  <a:lnTo>
                    <a:pt x="204005" y="2491054"/>
                  </a:lnTo>
                  <a:lnTo>
                    <a:pt x="203988" y="2485697"/>
                  </a:lnTo>
                  <a:lnTo>
                    <a:pt x="203967" y="2480339"/>
                  </a:lnTo>
                  <a:lnTo>
                    <a:pt x="203939" y="2474982"/>
                  </a:lnTo>
                  <a:lnTo>
                    <a:pt x="203906" y="2469625"/>
                  </a:lnTo>
                  <a:lnTo>
                    <a:pt x="203869" y="2464268"/>
                  </a:lnTo>
                  <a:lnTo>
                    <a:pt x="203827" y="2458911"/>
                  </a:lnTo>
                  <a:lnTo>
                    <a:pt x="203782" y="2453554"/>
                  </a:lnTo>
                  <a:lnTo>
                    <a:pt x="203733" y="2448197"/>
                  </a:lnTo>
                  <a:lnTo>
                    <a:pt x="203682" y="2442840"/>
                  </a:lnTo>
                  <a:lnTo>
                    <a:pt x="203629" y="2437483"/>
                  </a:lnTo>
                  <a:lnTo>
                    <a:pt x="203574" y="2432125"/>
                  </a:lnTo>
                  <a:lnTo>
                    <a:pt x="203520" y="2426768"/>
                  </a:lnTo>
                  <a:lnTo>
                    <a:pt x="203465" y="2421411"/>
                  </a:lnTo>
                  <a:lnTo>
                    <a:pt x="203411" y="2416054"/>
                  </a:lnTo>
                  <a:lnTo>
                    <a:pt x="203358" y="2410697"/>
                  </a:lnTo>
                  <a:lnTo>
                    <a:pt x="203307" y="2405340"/>
                  </a:lnTo>
                  <a:lnTo>
                    <a:pt x="203258" y="2399983"/>
                  </a:lnTo>
                  <a:lnTo>
                    <a:pt x="203211" y="2394626"/>
                  </a:lnTo>
                  <a:lnTo>
                    <a:pt x="203168" y="2389269"/>
                  </a:lnTo>
                  <a:lnTo>
                    <a:pt x="203128" y="2383912"/>
                  </a:lnTo>
                  <a:lnTo>
                    <a:pt x="203092" y="2378554"/>
                  </a:lnTo>
                  <a:lnTo>
                    <a:pt x="203059" y="2373197"/>
                  </a:lnTo>
                  <a:lnTo>
                    <a:pt x="203029" y="2367840"/>
                  </a:lnTo>
                  <a:lnTo>
                    <a:pt x="203004" y="2362483"/>
                  </a:lnTo>
                  <a:lnTo>
                    <a:pt x="202983" y="2357126"/>
                  </a:lnTo>
                  <a:lnTo>
                    <a:pt x="202965" y="2351769"/>
                  </a:lnTo>
                  <a:lnTo>
                    <a:pt x="202950" y="2346412"/>
                  </a:lnTo>
                  <a:lnTo>
                    <a:pt x="202938" y="2341055"/>
                  </a:lnTo>
                  <a:lnTo>
                    <a:pt x="202928" y="2335698"/>
                  </a:lnTo>
                  <a:lnTo>
                    <a:pt x="202920" y="2330340"/>
                  </a:lnTo>
                  <a:lnTo>
                    <a:pt x="202913" y="2324983"/>
                  </a:lnTo>
                  <a:lnTo>
                    <a:pt x="202906" y="2319626"/>
                  </a:lnTo>
                  <a:lnTo>
                    <a:pt x="202898" y="2314269"/>
                  </a:lnTo>
                  <a:lnTo>
                    <a:pt x="202888" y="2308912"/>
                  </a:lnTo>
                  <a:lnTo>
                    <a:pt x="202875" y="2303555"/>
                  </a:lnTo>
                  <a:lnTo>
                    <a:pt x="202859" y="2298198"/>
                  </a:lnTo>
                  <a:lnTo>
                    <a:pt x="202837" y="2292841"/>
                  </a:lnTo>
                  <a:lnTo>
                    <a:pt x="202810" y="2287484"/>
                  </a:lnTo>
                  <a:lnTo>
                    <a:pt x="202775" y="2282127"/>
                  </a:lnTo>
                  <a:lnTo>
                    <a:pt x="202732" y="2276769"/>
                  </a:lnTo>
                  <a:lnTo>
                    <a:pt x="202680" y="2271412"/>
                  </a:lnTo>
                  <a:lnTo>
                    <a:pt x="202618" y="2266055"/>
                  </a:lnTo>
                  <a:lnTo>
                    <a:pt x="202547" y="2260698"/>
                  </a:lnTo>
                  <a:lnTo>
                    <a:pt x="202465" y="2255341"/>
                  </a:lnTo>
                  <a:lnTo>
                    <a:pt x="202372" y="2249984"/>
                  </a:lnTo>
                  <a:lnTo>
                    <a:pt x="202269" y="2244627"/>
                  </a:lnTo>
                  <a:lnTo>
                    <a:pt x="202154" y="2239270"/>
                  </a:lnTo>
                  <a:lnTo>
                    <a:pt x="202028" y="2233913"/>
                  </a:lnTo>
                  <a:lnTo>
                    <a:pt x="201892" y="2228555"/>
                  </a:lnTo>
                  <a:lnTo>
                    <a:pt x="201747" y="2223198"/>
                  </a:lnTo>
                  <a:lnTo>
                    <a:pt x="201594" y="2217841"/>
                  </a:lnTo>
                  <a:lnTo>
                    <a:pt x="201433" y="2212484"/>
                  </a:lnTo>
                  <a:lnTo>
                    <a:pt x="201265" y="2207127"/>
                  </a:lnTo>
                  <a:lnTo>
                    <a:pt x="201090" y="2201770"/>
                  </a:lnTo>
                  <a:lnTo>
                    <a:pt x="200911" y="2196413"/>
                  </a:lnTo>
                  <a:lnTo>
                    <a:pt x="200729" y="2191056"/>
                  </a:lnTo>
                  <a:lnTo>
                    <a:pt x="200544" y="2185699"/>
                  </a:lnTo>
                  <a:lnTo>
                    <a:pt x="200358" y="2180341"/>
                  </a:lnTo>
                  <a:lnTo>
                    <a:pt x="200172" y="2174984"/>
                  </a:lnTo>
                  <a:lnTo>
                    <a:pt x="199987" y="2169627"/>
                  </a:lnTo>
                  <a:lnTo>
                    <a:pt x="199803" y="2164270"/>
                  </a:lnTo>
                  <a:lnTo>
                    <a:pt x="199623" y="2158913"/>
                  </a:lnTo>
                  <a:lnTo>
                    <a:pt x="199446" y="2153556"/>
                  </a:lnTo>
                  <a:lnTo>
                    <a:pt x="199274" y="2148199"/>
                  </a:lnTo>
                  <a:lnTo>
                    <a:pt x="199106" y="2142842"/>
                  </a:lnTo>
                  <a:lnTo>
                    <a:pt x="198943" y="2137485"/>
                  </a:lnTo>
                  <a:lnTo>
                    <a:pt x="198786" y="2132128"/>
                  </a:lnTo>
                  <a:lnTo>
                    <a:pt x="198634" y="2126770"/>
                  </a:lnTo>
                  <a:lnTo>
                    <a:pt x="198488" y="2121413"/>
                  </a:lnTo>
                  <a:lnTo>
                    <a:pt x="198348" y="2116056"/>
                  </a:lnTo>
                  <a:lnTo>
                    <a:pt x="198213" y="2110699"/>
                  </a:lnTo>
                  <a:lnTo>
                    <a:pt x="198082" y="2105342"/>
                  </a:lnTo>
                  <a:lnTo>
                    <a:pt x="197954" y="2099985"/>
                  </a:lnTo>
                  <a:lnTo>
                    <a:pt x="197829" y="2094628"/>
                  </a:lnTo>
                  <a:lnTo>
                    <a:pt x="197706" y="2089271"/>
                  </a:lnTo>
                  <a:lnTo>
                    <a:pt x="197583" y="2083914"/>
                  </a:lnTo>
                  <a:lnTo>
                    <a:pt x="197459" y="2078556"/>
                  </a:lnTo>
                  <a:lnTo>
                    <a:pt x="197333" y="2073199"/>
                  </a:lnTo>
                  <a:lnTo>
                    <a:pt x="197204" y="2067842"/>
                  </a:lnTo>
                  <a:lnTo>
                    <a:pt x="197070" y="2062485"/>
                  </a:lnTo>
                  <a:lnTo>
                    <a:pt x="196931" y="2057128"/>
                  </a:lnTo>
                  <a:lnTo>
                    <a:pt x="196785" y="2051771"/>
                  </a:lnTo>
                  <a:lnTo>
                    <a:pt x="196633" y="2046414"/>
                  </a:lnTo>
                  <a:lnTo>
                    <a:pt x="196474" y="2041057"/>
                  </a:lnTo>
                  <a:lnTo>
                    <a:pt x="196307" y="2035700"/>
                  </a:lnTo>
                  <a:lnTo>
                    <a:pt x="196133" y="2030343"/>
                  </a:lnTo>
                  <a:lnTo>
                    <a:pt x="195953" y="2024985"/>
                  </a:lnTo>
                  <a:lnTo>
                    <a:pt x="195769" y="2019628"/>
                  </a:lnTo>
                  <a:lnTo>
                    <a:pt x="195580" y="2014271"/>
                  </a:lnTo>
                  <a:lnTo>
                    <a:pt x="195389" y="2008914"/>
                  </a:lnTo>
                  <a:lnTo>
                    <a:pt x="195197" y="2003557"/>
                  </a:lnTo>
                  <a:lnTo>
                    <a:pt x="195007" y="1998200"/>
                  </a:lnTo>
                  <a:lnTo>
                    <a:pt x="194819" y="1992843"/>
                  </a:lnTo>
                  <a:lnTo>
                    <a:pt x="194635" y="1987486"/>
                  </a:lnTo>
                  <a:lnTo>
                    <a:pt x="194458" y="1982129"/>
                  </a:lnTo>
                  <a:lnTo>
                    <a:pt x="194288" y="1976771"/>
                  </a:lnTo>
                  <a:lnTo>
                    <a:pt x="194126" y="1971414"/>
                  </a:lnTo>
                  <a:lnTo>
                    <a:pt x="193974" y="1966057"/>
                  </a:lnTo>
                  <a:lnTo>
                    <a:pt x="193834" y="1960700"/>
                  </a:lnTo>
                  <a:lnTo>
                    <a:pt x="193705" y="1955343"/>
                  </a:lnTo>
                  <a:lnTo>
                    <a:pt x="193585" y="1949986"/>
                  </a:lnTo>
                  <a:lnTo>
                    <a:pt x="193476" y="1944629"/>
                  </a:lnTo>
                  <a:lnTo>
                    <a:pt x="193375" y="1939272"/>
                  </a:lnTo>
                  <a:lnTo>
                    <a:pt x="193281" y="1933915"/>
                  </a:lnTo>
                  <a:lnTo>
                    <a:pt x="193194" y="1928558"/>
                  </a:lnTo>
                  <a:lnTo>
                    <a:pt x="193110" y="1923200"/>
                  </a:lnTo>
                  <a:lnTo>
                    <a:pt x="193029" y="1917843"/>
                  </a:lnTo>
                  <a:lnTo>
                    <a:pt x="192946" y="1912486"/>
                  </a:lnTo>
                  <a:lnTo>
                    <a:pt x="192861" y="1907129"/>
                  </a:lnTo>
                  <a:lnTo>
                    <a:pt x="192769" y="1901772"/>
                  </a:lnTo>
                  <a:lnTo>
                    <a:pt x="192669" y="1896415"/>
                  </a:lnTo>
                  <a:lnTo>
                    <a:pt x="192558" y="1891058"/>
                  </a:lnTo>
                  <a:lnTo>
                    <a:pt x="192435" y="1885701"/>
                  </a:lnTo>
                  <a:lnTo>
                    <a:pt x="192293" y="1880344"/>
                  </a:lnTo>
                  <a:lnTo>
                    <a:pt x="192132" y="1874986"/>
                  </a:lnTo>
                  <a:lnTo>
                    <a:pt x="191952" y="1869629"/>
                  </a:lnTo>
                  <a:lnTo>
                    <a:pt x="191750" y="1864272"/>
                  </a:lnTo>
                  <a:lnTo>
                    <a:pt x="191525" y="1858915"/>
                  </a:lnTo>
                  <a:lnTo>
                    <a:pt x="191275" y="1853558"/>
                  </a:lnTo>
                  <a:lnTo>
                    <a:pt x="191001" y="1848201"/>
                  </a:lnTo>
                  <a:lnTo>
                    <a:pt x="190699" y="1842844"/>
                  </a:lnTo>
                  <a:lnTo>
                    <a:pt x="190368" y="1837487"/>
                  </a:lnTo>
                  <a:lnTo>
                    <a:pt x="190012" y="1832130"/>
                  </a:lnTo>
                  <a:lnTo>
                    <a:pt x="189631" y="1826773"/>
                  </a:lnTo>
                  <a:lnTo>
                    <a:pt x="189225" y="1821415"/>
                  </a:lnTo>
                  <a:lnTo>
                    <a:pt x="188795" y="1816058"/>
                  </a:lnTo>
                  <a:lnTo>
                    <a:pt x="188343" y="1810701"/>
                  </a:lnTo>
                  <a:lnTo>
                    <a:pt x="187870" y="1805344"/>
                  </a:lnTo>
                  <a:lnTo>
                    <a:pt x="187374" y="1799987"/>
                  </a:lnTo>
                  <a:lnTo>
                    <a:pt x="186861" y="1794630"/>
                  </a:lnTo>
                  <a:lnTo>
                    <a:pt x="186333" y="1789273"/>
                  </a:lnTo>
                  <a:lnTo>
                    <a:pt x="185792" y="1783916"/>
                  </a:lnTo>
                  <a:lnTo>
                    <a:pt x="185240" y="1778559"/>
                  </a:lnTo>
                  <a:lnTo>
                    <a:pt x="184679" y="1773201"/>
                  </a:lnTo>
                  <a:lnTo>
                    <a:pt x="184112" y="1767844"/>
                  </a:lnTo>
                  <a:lnTo>
                    <a:pt x="183540" y="1762487"/>
                  </a:lnTo>
                  <a:lnTo>
                    <a:pt x="182966" y="1757130"/>
                  </a:lnTo>
                  <a:lnTo>
                    <a:pt x="182394" y="1751773"/>
                  </a:lnTo>
                  <a:lnTo>
                    <a:pt x="181825" y="1746416"/>
                  </a:lnTo>
                  <a:lnTo>
                    <a:pt x="181262" y="1741059"/>
                  </a:lnTo>
                  <a:lnTo>
                    <a:pt x="180707" y="1735702"/>
                  </a:lnTo>
                  <a:lnTo>
                    <a:pt x="180163" y="1730345"/>
                  </a:lnTo>
                  <a:lnTo>
                    <a:pt x="179632" y="1724988"/>
                  </a:lnTo>
                  <a:lnTo>
                    <a:pt x="179118" y="1719630"/>
                  </a:lnTo>
                  <a:lnTo>
                    <a:pt x="178620" y="1714273"/>
                  </a:lnTo>
                  <a:lnTo>
                    <a:pt x="178141" y="1708916"/>
                  </a:lnTo>
                  <a:lnTo>
                    <a:pt x="177680" y="1703559"/>
                  </a:lnTo>
                  <a:lnTo>
                    <a:pt x="177238" y="1698202"/>
                  </a:lnTo>
                  <a:lnTo>
                    <a:pt x="176815" y="1692845"/>
                  </a:lnTo>
                  <a:lnTo>
                    <a:pt x="176410" y="1687488"/>
                  </a:lnTo>
                  <a:lnTo>
                    <a:pt x="176025" y="1682131"/>
                  </a:lnTo>
                  <a:lnTo>
                    <a:pt x="175653" y="1676774"/>
                  </a:lnTo>
                  <a:lnTo>
                    <a:pt x="175292" y="1671416"/>
                  </a:lnTo>
                  <a:lnTo>
                    <a:pt x="174939" y="1666059"/>
                  </a:lnTo>
                  <a:lnTo>
                    <a:pt x="174590" y="1660702"/>
                  </a:lnTo>
                  <a:lnTo>
                    <a:pt x="174241" y="1655345"/>
                  </a:lnTo>
                  <a:lnTo>
                    <a:pt x="173886" y="1649988"/>
                  </a:lnTo>
                  <a:lnTo>
                    <a:pt x="173521" y="1644631"/>
                  </a:lnTo>
                  <a:lnTo>
                    <a:pt x="173139" y="1639274"/>
                  </a:lnTo>
                  <a:lnTo>
                    <a:pt x="172735" y="1633917"/>
                  </a:lnTo>
                  <a:lnTo>
                    <a:pt x="172304" y="1628560"/>
                  </a:lnTo>
                  <a:lnTo>
                    <a:pt x="171843" y="1623203"/>
                  </a:lnTo>
                  <a:lnTo>
                    <a:pt x="171348" y="1617845"/>
                  </a:lnTo>
                  <a:lnTo>
                    <a:pt x="170813" y="1612488"/>
                  </a:lnTo>
                  <a:lnTo>
                    <a:pt x="170236" y="1607131"/>
                  </a:lnTo>
                  <a:lnTo>
                    <a:pt x="169606" y="1601774"/>
                  </a:lnTo>
                  <a:lnTo>
                    <a:pt x="168928" y="1596417"/>
                  </a:lnTo>
                  <a:lnTo>
                    <a:pt x="168201" y="1591060"/>
                  </a:lnTo>
                  <a:lnTo>
                    <a:pt x="167426" y="1585703"/>
                  </a:lnTo>
                  <a:lnTo>
                    <a:pt x="166602" y="1580346"/>
                  </a:lnTo>
                  <a:lnTo>
                    <a:pt x="165731" y="1574989"/>
                  </a:lnTo>
                  <a:lnTo>
                    <a:pt x="164814" y="1569631"/>
                  </a:lnTo>
                  <a:lnTo>
                    <a:pt x="163851" y="1564274"/>
                  </a:lnTo>
                  <a:lnTo>
                    <a:pt x="162847" y="1558917"/>
                  </a:lnTo>
                  <a:lnTo>
                    <a:pt x="161809" y="1553560"/>
                  </a:lnTo>
                  <a:lnTo>
                    <a:pt x="160743" y="1548203"/>
                  </a:lnTo>
                  <a:lnTo>
                    <a:pt x="159654" y="1542846"/>
                  </a:lnTo>
                  <a:lnTo>
                    <a:pt x="158547" y="1537489"/>
                  </a:lnTo>
                  <a:lnTo>
                    <a:pt x="157427" y="1532132"/>
                  </a:lnTo>
                  <a:lnTo>
                    <a:pt x="156300" y="1526775"/>
                  </a:lnTo>
                  <a:lnTo>
                    <a:pt x="155174" y="1521418"/>
                  </a:lnTo>
                  <a:lnTo>
                    <a:pt x="154053" y="1516060"/>
                  </a:lnTo>
                  <a:lnTo>
                    <a:pt x="152942" y="1510703"/>
                  </a:lnTo>
                  <a:lnTo>
                    <a:pt x="151845" y="1505346"/>
                  </a:lnTo>
                  <a:lnTo>
                    <a:pt x="150765" y="1499989"/>
                  </a:lnTo>
                  <a:lnTo>
                    <a:pt x="149705" y="1494632"/>
                  </a:lnTo>
                  <a:lnTo>
                    <a:pt x="148666" y="1489275"/>
                  </a:lnTo>
                  <a:lnTo>
                    <a:pt x="147653" y="1483918"/>
                  </a:lnTo>
                  <a:lnTo>
                    <a:pt x="146664" y="1478561"/>
                  </a:lnTo>
                  <a:lnTo>
                    <a:pt x="145697" y="1473204"/>
                  </a:lnTo>
                  <a:lnTo>
                    <a:pt x="144751" y="1467846"/>
                  </a:lnTo>
                  <a:lnTo>
                    <a:pt x="143825" y="1462489"/>
                  </a:lnTo>
                  <a:lnTo>
                    <a:pt x="142916" y="1457132"/>
                  </a:lnTo>
                  <a:lnTo>
                    <a:pt x="142022" y="1451775"/>
                  </a:lnTo>
                  <a:lnTo>
                    <a:pt x="141141" y="1446418"/>
                  </a:lnTo>
                  <a:lnTo>
                    <a:pt x="140269" y="1441061"/>
                  </a:lnTo>
                  <a:lnTo>
                    <a:pt x="139402" y="1435704"/>
                  </a:lnTo>
                  <a:lnTo>
                    <a:pt x="138536" y="1430347"/>
                  </a:lnTo>
                  <a:lnTo>
                    <a:pt x="137669" y="1424990"/>
                  </a:lnTo>
                  <a:lnTo>
                    <a:pt x="136796" y="1419632"/>
                  </a:lnTo>
                  <a:lnTo>
                    <a:pt x="135915" y="1414275"/>
                  </a:lnTo>
                  <a:lnTo>
                    <a:pt x="135023" y="1408918"/>
                  </a:lnTo>
                  <a:lnTo>
                    <a:pt x="134113" y="1403561"/>
                  </a:lnTo>
                  <a:lnTo>
                    <a:pt x="133184" y="1398204"/>
                  </a:lnTo>
                  <a:lnTo>
                    <a:pt x="132236" y="1392847"/>
                  </a:lnTo>
                  <a:lnTo>
                    <a:pt x="131266" y="1387490"/>
                  </a:lnTo>
                  <a:lnTo>
                    <a:pt x="130274" y="1382133"/>
                  </a:lnTo>
                  <a:lnTo>
                    <a:pt x="129258" y="1376776"/>
                  </a:lnTo>
                  <a:lnTo>
                    <a:pt x="128220" y="1371419"/>
                  </a:lnTo>
                  <a:lnTo>
                    <a:pt x="127157" y="1366061"/>
                  </a:lnTo>
                  <a:lnTo>
                    <a:pt x="126073" y="1360704"/>
                  </a:lnTo>
                  <a:lnTo>
                    <a:pt x="124971" y="1355347"/>
                  </a:lnTo>
                  <a:lnTo>
                    <a:pt x="123853" y="1349990"/>
                  </a:lnTo>
                  <a:lnTo>
                    <a:pt x="122724" y="1344633"/>
                  </a:lnTo>
                  <a:lnTo>
                    <a:pt x="121586" y="1339276"/>
                  </a:lnTo>
                  <a:lnTo>
                    <a:pt x="120443" y="1333919"/>
                  </a:lnTo>
                  <a:lnTo>
                    <a:pt x="119298" y="1328562"/>
                  </a:lnTo>
                  <a:lnTo>
                    <a:pt x="118154" y="1323205"/>
                  </a:lnTo>
                  <a:lnTo>
                    <a:pt x="117015" y="1317847"/>
                  </a:lnTo>
                  <a:lnTo>
                    <a:pt x="115883" y="1312490"/>
                  </a:lnTo>
                  <a:lnTo>
                    <a:pt x="114758" y="1307133"/>
                  </a:lnTo>
                  <a:lnTo>
                    <a:pt x="113642" y="1301776"/>
                  </a:lnTo>
                  <a:lnTo>
                    <a:pt x="112534" y="1296419"/>
                  </a:lnTo>
                  <a:lnTo>
                    <a:pt x="111435" y="1291062"/>
                  </a:lnTo>
                  <a:lnTo>
                    <a:pt x="110342" y="1285705"/>
                  </a:lnTo>
                  <a:lnTo>
                    <a:pt x="109253" y="1280348"/>
                  </a:lnTo>
                  <a:lnTo>
                    <a:pt x="108164" y="1274991"/>
                  </a:lnTo>
                  <a:lnTo>
                    <a:pt x="107073" y="1269634"/>
                  </a:lnTo>
                  <a:lnTo>
                    <a:pt x="105975" y="1264276"/>
                  </a:lnTo>
                  <a:lnTo>
                    <a:pt x="104866" y="1258919"/>
                  </a:lnTo>
                  <a:lnTo>
                    <a:pt x="103744" y="1253562"/>
                  </a:lnTo>
                  <a:lnTo>
                    <a:pt x="102603" y="1248205"/>
                  </a:lnTo>
                  <a:lnTo>
                    <a:pt x="101435" y="1242848"/>
                  </a:lnTo>
                  <a:lnTo>
                    <a:pt x="100241" y="1237491"/>
                  </a:lnTo>
                  <a:lnTo>
                    <a:pt x="99016" y="1232134"/>
                  </a:lnTo>
                  <a:lnTo>
                    <a:pt x="97759" y="1226777"/>
                  </a:lnTo>
                  <a:lnTo>
                    <a:pt x="96467" y="1221420"/>
                  </a:lnTo>
                  <a:lnTo>
                    <a:pt x="95139" y="1216062"/>
                  </a:lnTo>
                  <a:lnTo>
                    <a:pt x="93774" y="1210705"/>
                  </a:lnTo>
                  <a:lnTo>
                    <a:pt x="92365" y="1205348"/>
                  </a:lnTo>
                  <a:lnTo>
                    <a:pt x="90918" y="1199991"/>
                  </a:lnTo>
                  <a:lnTo>
                    <a:pt x="89437" y="1194634"/>
                  </a:lnTo>
                  <a:lnTo>
                    <a:pt x="87924" y="1189277"/>
                  </a:lnTo>
                  <a:lnTo>
                    <a:pt x="86382" y="1183920"/>
                  </a:lnTo>
                  <a:lnTo>
                    <a:pt x="84816" y="1178563"/>
                  </a:lnTo>
                  <a:lnTo>
                    <a:pt x="83231" y="1173206"/>
                  </a:lnTo>
                  <a:lnTo>
                    <a:pt x="81631" y="1167849"/>
                  </a:lnTo>
                  <a:lnTo>
                    <a:pt x="80025" y="1162491"/>
                  </a:lnTo>
                  <a:lnTo>
                    <a:pt x="78422" y="1157134"/>
                  </a:lnTo>
                  <a:lnTo>
                    <a:pt x="76827" y="1151777"/>
                  </a:lnTo>
                  <a:lnTo>
                    <a:pt x="75249" y="1146420"/>
                  </a:lnTo>
                  <a:lnTo>
                    <a:pt x="73693" y="1141063"/>
                  </a:lnTo>
                  <a:lnTo>
                    <a:pt x="72167" y="1135706"/>
                  </a:lnTo>
                  <a:lnTo>
                    <a:pt x="70676" y="1130349"/>
                  </a:lnTo>
                  <a:lnTo>
                    <a:pt x="69234" y="1124992"/>
                  </a:lnTo>
                  <a:lnTo>
                    <a:pt x="67837" y="1119635"/>
                  </a:lnTo>
                  <a:lnTo>
                    <a:pt x="66490" y="1114277"/>
                  </a:lnTo>
                  <a:lnTo>
                    <a:pt x="65191" y="1108920"/>
                  </a:lnTo>
                  <a:lnTo>
                    <a:pt x="63943" y="1103563"/>
                  </a:lnTo>
                  <a:lnTo>
                    <a:pt x="62743" y="1098206"/>
                  </a:lnTo>
                  <a:lnTo>
                    <a:pt x="61589" y="1092849"/>
                  </a:lnTo>
                  <a:lnTo>
                    <a:pt x="60482" y="1087492"/>
                  </a:lnTo>
                  <a:lnTo>
                    <a:pt x="59415" y="1082135"/>
                  </a:lnTo>
                  <a:lnTo>
                    <a:pt x="58378" y="1076778"/>
                  </a:lnTo>
                  <a:lnTo>
                    <a:pt x="57366" y="1071421"/>
                  </a:lnTo>
                  <a:lnTo>
                    <a:pt x="56370" y="1066064"/>
                  </a:lnTo>
                  <a:lnTo>
                    <a:pt x="55384" y="1060706"/>
                  </a:lnTo>
                  <a:lnTo>
                    <a:pt x="54401" y="1055349"/>
                  </a:lnTo>
                  <a:lnTo>
                    <a:pt x="53413" y="1049992"/>
                  </a:lnTo>
                  <a:lnTo>
                    <a:pt x="52410" y="1044635"/>
                  </a:lnTo>
                  <a:lnTo>
                    <a:pt x="51386" y="1039278"/>
                  </a:lnTo>
                  <a:lnTo>
                    <a:pt x="50335" y="1033921"/>
                  </a:lnTo>
                  <a:lnTo>
                    <a:pt x="49252" y="1028564"/>
                  </a:lnTo>
                  <a:lnTo>
                    <a:pt x="48133" y="1023207"/>
                  </a:lnTo>
                  <a:lnTo>
                    <a:pt x="46973" y="1017850"/>
                  </a:lnTo>
                  <a:lnTo>
                    <a:pt x="45770" y="1012492"/>
                  </a:lnTo>
                  <a:lnTo>
                    <a:pt x="44515" y="1007135"/>
                  </a:lnTo>
                  <a:lnTo>
                    <a:pt x="43210" y="1001778"/>
                  </a:lnTo>
                  <a:lnTo>
                    <a:pt x="41858" y="996421"/>
                  </a:lnTo>
                  <a:lnTo>
                    <a:pt x="40458" y="991064"/>
                  </a:lnTo>
                  <a:lnTo>
                    <a:pt x="39012" y="985707"/>
                  </a:lnTo>
                  <a:lnTo>
                    <a:pt x="37521" y="980350"/>
                  </a:lnTo>
                  <a:lnTo>
                    <a:pt x="35988" y="974993"/>
                  </a:lnTo>
                  <a:lnTo>
                    <a:pt x="34414" y="969636"/>
                  </a:lnTo>
                  <a:lnTo>
                    <a:pt x="32800" y="964279"/>
                  </a:lnTo>
                  <a:lnTo>
                    <a:pt x="31157" y="958921"/>
                  </a:lnTo>
                  <a:lnTo>
                    <a:pt x="29488" y="953564"/>
                  </a:lnTo>
                  <a:lnTo>
                    <a:pt x="27800" y="948207"/>
                  </a:lnTo>
                  <a:lnTo>
                    <a:pt x="26098" y="942850"/>
                  </a:lnTo>
                  <a:lnTo>
                    <a:pt x="24389" y="937493"/>
                  </a:lnTo>
                  <a:lnTo>
                    <a:pt x="22679" y="932136"/>
                  </a:lnTo>
                  <a:lnTo>
                    <a:pt x="20978" y="926779"/>
                  </a:lnTo>
                  <a:lnTo>
                    <a:pt x="19296" y="921422"/>
                  </a:lnTo>
                  <a:lnTo>
                    <a:pt x="17639" y="916065"/>
                  </a:lnTo>
                  <a:lnTo>
                    <a:pt x="16017" y="910707"/>
                  </a:lnTo>
                  <a:lnTo>
                    <a:pt x="14437" y="905350"/>
                  </a:lnTo>
                  <a:lnTo>
                    <a:pt x="12908" y="899993"/>
                  </a:lnTo>
                  <a:lnTo>
                    <a:pt x="11437" y="894636"/>
                  </a:lnTo>
                  <a:lnTo>
                    <a:pt x="10038" y="889279"/>
                  </a:lnTo>
                  <a:lnTo>
                    <a:pt x="8721" y="883922"/>
                  </a:lnTo>
                  <a:lnTo>
                    <a:pt x="7486" y="878565"/>
                  </a:lnTo>
                  <a:lnTo>
                    <a:pt x="6337" y="873208"/>
                  </a:lnTo>
                  <a:lnTo>
                    <a:pt x="5279" y="867851"/>
                  </a:lnTo>
                  <a:lnTo>
                    <a:pt x="4315" y="862494"/>
                  </a:lnTo>
                  <a:lnTo>
                    <a:pt x="3446" y="857136"/>
                  </a:lnTo>
                  <a:lnTo>
                    <a:pt x="2676" y="851779"/>
                  </a:lnTo>
                  <a:lnTo>
                    <a:pt x="2019" y="846422"/>
                  </a:lnTo>
                  <a:lnTo>
                    <a:pt x="1459" y="841065"/>
                  </a:lnTo>
                  <a:lnTo>
                    <a:pt x="993" y="835708"/>
                  </a:lnTo>
                  <a:lnTo>
                    <a:pt x="618" y="830351"/>
                  </a:lnTo>
                  <a:lnTo>
                    <a:pt x="334" y="824994"/>
                  </a:lnTo>
                  <a:lnTo>
                    <a:pt x="136" y="819637"/>
                  </a:lnTo>
                  <a:lnTo>
                    <a:pt x="22" y="814280"/>
                  </a:lnTo>
                  <a:lnTo>
                    <a:pt x="0" y="808922"/>
                  </a:lnTo>
                  <a:lnTo>
                    <a:pt x="61" y="803565"/>
                  </a:lnTo>
                  <a:lnTo>
                    <a:pt x="201" y="798208"/>
                  </a:lnTo>
                  <a:lnTo>
                    <a:pt x="417" y="792851"/>
                  </a:lnTo>
                  <a:lnTo>
                    <a:pt x="711" y="787494"/>
                  </a:lnTo>
                  <a:lnTo>
                    <a:pt x="1083" y="782137"/>
                  </a:lnTo>
                  <a:lnTo>
                    <a:pt x="1534" y="776780"/>
                  </a:lnTo>
                  <a:lnTo>
                    <a:pt x="2068" y="771423"/>
                  </a:lnTo>
                  <a:lnTo>
                    <a:pt x="2700" y="766066"/>
                  </a:lnTo>
                  <a:lnTo>
                    <a:pt x="3418" y="760709"/>
                  </a:lnTo>
                  <a:lnTo>
                    <a:pt x="4227" y="755351"/>
                  </a:lnTo>
                  <a:lnTo>
                    <a:pt x="5127" y="749994"/>
                  </a:lnTo>
                  <a:lnTo>
                    <a:pt x="6123" y="744637"/>
                  </a:lnTo>
                  <a:lnTo>
                    <a:pt x="7216" y="739280"/>
                  </a:lnTo>
                  <a:lnTo>
                    <a:pt x="8408" y="733923"/>
                  </a:lnTo>
                  <a:lnTo>
                    <a:pt x="9714" y="728566"/>
                  </a:lnTo>
                  <a:lnTo>
                    <a:pt x="11124" y="723209"/>
                  </a:lnTo>
                  <a:lnTo>
                    <a:pt x="12633" y="717852"/>
                  </a:lnTo>
                  <a:lnTo>
                    <a:pt x="14240" y="712495"/>
                  </a:lnTo>
                  <a:lnTo>
                    <a:pt x="15943" y="707137"/>
                  </a:lnTo>
                  <a:lnTo>
                    <a:pt x="17738" y="701780"/>
                  </a:lnTo>
                  <a:lnTo>
                    <a:pt x="19622" y="696423"/>
                  </a:lnTo>
                  <a:lnTo>
                    <a:pt x="21596" y="691066"/>
                  </a:lnTo>
                  <a:lnTo>
                    <a:pt x="23657" y="685709"/>
                  </a:lnTo>
                  <a:lnTo>
                    <a:pt x="25790" y="680352"/>
                  </a:lnTo>
                  <a:lnTo>
                    <a:pt x="27987" y="674995"/>
                  </a:lnTo>
                  <a:lnTo>
                    <a:pt x="30244" y="669638"/>
                  </a:lnTo>
                  <a:lnTo>
                    <a:pt x="32552" y="664281"/>
                  </a:lnTo>
                  <a:lnTo>
                    <a:pt x="34904" y="658923"/>
                  </a:lnTo>
                  <a:lnTo>
                    <a:pt x="37296" y="653566"/>
                  </a:lnTo>
                  <a:lnTo>
                    <a:pt x="39722" y="648209"/>
                  </a:lnTo>
                  <a:lnTo>
                    <a:pt x="42172" y="642852"/>
                  </a:lnTo>
                  <a:lnTo>
                    <a:pt x="44641" y="637495"/>
                  </a:lnTo>
                  <a:lnTo>
                    <a:pt x="47124" y="632138"/>
                  </a:lnTo>
                  <a:lnTo>
                    <a:pt x="49617" y="626781"/>
                  </a:lnTo>
                  <a:lnTo>
                    <a:pt x="52120" y="621424"/>
                  </a:lnTo>
                  <a:lnTo>
                    <a:pt x="54630" y="616067"/>
                  </a:lnTo>
                  <a:lnTo>
                    <a:pt x="57148" y="610710"/>
                  </a:lnTo>
                  <a:lnTo>
                    <a:pt x="59677" y="605352"/>
                  </a:lnTo>
                  <a:lnTo>
                    <a:pt x="62217" y="599995"/>
                  </a:lnTo>
                  <a:lnTo>
                    <a:pt x="64772" y="594638"/>
                  </a:lnTo>
                  <a:lnTo>
                    <a:pt x="67346" y="589281"/>
                  </a:lnTo>
                  <a:lnTo>
                    <a:pt x="69942" y="583924"/>
                  </a:lnTo>
                  <a:lnTo>
                    <a:pt x="72565" y="578567"/>
                  </a:lnTo>
                  <a:lnTo>
                    <a:pt x="75219" y="573210"/>
                  </a:lnTo>
                  <a:lnTo>
                    <a:pt x="77913" y="567853"/>
                  </a:lnTo>
                  <a:lnTo>
                    <a:pt x="80645" y="562496"/>
                  </a:lnTo>
                  <a:lnTo>
                    <a:pt x="83417" y="557138"/>
                  </a:lnTo>
                  <a:lnTo>
                    <a:pt x="86232" y="551781"/>
                  </a:lnTo>
                  <a:lnTo>
                    <a:pt x="89089" y="546424"/>
                  </a:lnTo>
                  <a:lnTo>
                    <a:pt x="91988" y="541067"/>
                  </a:lnTo>
                  <a:lnTo>
                    <a:pt x="94927" y="535710"/>
                  </a:lnTo>
                  <a:lnTo>
                    <a:pt x="97911" y="530353"/>
                  </a:lnTo>
                  <a:lnTo>
                    <a:pt x="100930" y="524996"/>
                  </a:lnTo>
                  <a:lnTo>
                    <a:pt x="103980" y="519639"/>
                  </a:lnTo>
                  <a:lnTo>
                    <a:pt x="107054" y="514282"/>
                  </a:lnTo>
                  <a:lnTo>
                    <a:pt x="110147" y="508925"/>
                  </a:lnTo>
                  <a:lnTo>
                    <a:pt x="113253" y="503567"/>
                  </a:lnTo>
                  <a:lnTo>
                    <a:pt x="116363" y="498210"/>
                  </a:lnTo>
                  <a:lnTo>
                    <a:pt x="119470" y="492853"/>
                  </a:lnTo>
                  <a:lnTo>
                    <a:pt x="122561" y="487496"/>
                  </a:lnTo>
                  <a:lnTo>
                    <a:pt x="125628" y="482139"/>
                  </a:lnTo>
                  <a:lnTo>
                    <a:pt x="128663" y="476782"/>
                  </a:lnTo>
                  <a:lnTo>
                    <a:pt x="131656" y="471425"/>
                  </a:lnTo>
                  <a:lnTo>
                    <a:pt x="134599" y="466068"/>
                  </a:lnTo>
                  <a:lnTo>
                    <a:pt x="137483" y="460711"/>
                  </a:lnTo>
                  <a:lnTo>
                    <a:pt x="140301" y="455353"/>
                  </a:lnTo>
                  <a:lnTo>
                    <a:pt x="143033" y="449996"/>
                  </a:lnTo>
                  <a:lnTo>
                    <a:pt x="145681" y="444639"/>
                  </a:lnTo>
                  <a:lnTo>
                    <a:pt x="148244" y="439282"/>
                  </a:lnTo>
                  <a:lnTo>
                    <a:pt x="150717" y="433925"/>
                  </a:lnTo>
                  <a:lnTo>
                    <a:pt x="153098" y="428568"/>
                  </a:lnTo>
                  <a:lnTo>
                    <a:pt x="155388" y="423211"/>
                  </a:lnTo>
                  <a:lnTo>
                    <a:pt x="157586" y="417854"/>
                  </a:lnTo>
                  <a:lnTo>
                    <a:pt x="159686" y="412497"/>
                  </a:lnTo>
                  <a:lnTo>
                    <a:pt x="161691" y="407140"/>
                  </a:lnTo>
                  <a:lnTo>
                    <a:pt x="163612" y="401782"/>
                  </a:lnTo>
                  <a:lnTo>
                    <a:pt x="165455" y="396425"/>
                  </a:lnTo>
                  <a:lnTo>
                    <a:pt x="167225" y="391068"/>
                  </a:lnTo>
                  <a:lnTo>
                    <a:pt x="168925" y="385711"/>
                  </a:lnTo>
                  <a:lnTo>
                    <a:pt x="170561" y="380354"/>
                  </a:lnTo>
                  <a:lnTo>
                    <a:pt x="172138" y="374997"/>
                  </a:lnTo>
                  <a:lnTo>
                    <a:pt x="173650" y="369640"/>
                  </a:lnTo>
                  <a:lnTo>
                    <a:pt x="175114" y="364283"/>
                  </a:lnTo>
                  <a:lnTo>
                    <a:pt x="176530" y="358926"/>
                  </a:lnTo>
                  <a:lnTo>
                    <a:pt x="177903" y="353568"/>
                  </a:lnTo>
                  <a:lnTo>
                    <a:pt x="179235" y="348211"/>
                  </a:lnTo>
                  <a:lnTo>
                    <a:pt x="180526" y="342854"/>
                  </a:lnTo>
                  <a:lnTo>
                    <a:pt x="181778" y="337497"/>
                  </a:lnTo>
                  <a:lnTo>
                    <a:pt x="182987" y="332140"/>
                  </a:lnTo>
                  <a:lnTo>
                    <a:pt x="184154" y="326783"/>
                  </a:lnTo>
                  <a:lnTo>
                    <a:pt x="185283" y="321426"/>
                  </a:lnTo>
                  <a:lnTo>
                    <a:pt x="186373" y="316069"/>
                  </a:lnTo>
                  <a:lnTo>
                    <a:pt x="187423" y="310712"/>
                  </a:lnTo>
                  <a:lnTo>
                    <a:pt x="188434" y="305355"/>
                  </a:lnTo>
                  <a:lnTo>
                    <a:pt x="189406" y="299997"/>
                  </a:lnTo>
                  <a:lnTo>
                    <a:pt x="190336" y="294640"/>
                  </a:lnTo>
                  <a:lnTo>
                    <a:pt x="191221" y="289283"/>
                  </a:lnTo>
                  <a:lnTo>
                    <a:pt x="192067" y="283926"/>
                  </a:lnTo>
                  <a:lnTo>
                    <a:pt x="192875" y="278569"/>
                  </a:lnTo>
                  <a:lnTo>
                    <a:pt x="193646" y="273212"/>
                  </a:lnTo>
                  <a:lnTo>
                    <a:pt x="194381" y="267855"/>
                  </a:lnTo>
                  <a:lnTo>
                    <a:pt x="195081" y="262498"/>
                  </a:lnTo>
                  <a:lnTo>
                    <a:pt x="195748" y="257141"/>
                  </a:lnTo>
                  <a:lnTo>
                    <a:pt x="196379" y="251783"/>
                  </a:lnTo>
                  <a:lnTo>
                    <a:pt x="196978" y="246426"/>
                  </a:lnTo>
                  <a:lnTo>
                    <a:pt x="197549" y="241069"/>
                  </a:lnTo>
                  <a:lnTo>
                    <a:pt x="198091" y="235712"/>
                  </a:lnTo>
                  <a:lnTo>
                    <a:pt x="198607" y="230355"/>
                  </a:lnTo>
                  <a:lnTo>
                    <a:pt x="199097" y="224998"/>
                  </a:lnTo>
                  <a:lnTo>
                    <a:pt x="199561" y="219641"/>
                  </a:lnTo>
                  <a:lnTo>
                    <a:pt x="200000" y="214284"/>
                  </a:lnTo>
                  <a:lnTo>
                    <a:pt x="200412" y="208927"/>
                  </a:lnTo>
                  <a:lnTo>
                    <a:pt x="200800" y="203570"/>
                  </a:lnTo>
                  <a:lnTo>
                    <a:pt x="201164" y="198212"/>
                  </a:lnTo>
                  <a:lnTo>
                    <a:pt x="201506" y="192855"/>
                  </a:lnTo>
                  <a:lnTo>
                    <a:pt x="201825" y="187498"/>
                  </a:lnTo>
                  <a:lnTo>
                    <a:pt x="202122" y="182141"/>
                  </a:lnTo>
                  <a:lnTo>
                    <a:pt x="202397" y="176784"/>
                  </a:lnTo>
                  <a:lnTo>
                    <a:pt x="202647" y="171427"/>
                  </a:lnTo>
                  <a:lnTo>
                    <a:pt x="202876" y="166070"/>
                  </a:lnTo>
                  <a:lnTo>
                    <a:pt x="203086" y="160713"/>
                  </a:lnTo>
                  <a:lnTo>
                    <a:pt x="203276" y="155356"/>
                  </a:lnTo>
                  <a:lnTo>
                    <a:pt x="203448" y="149998"/>
                  </a:lnTo>
                  <a:lnTo>
                    <a:pt x="203603" y="144641"/>
                  </a:lnTo>
                  <a:lnTo>
                    <a:pt x="203741" y="139284"/>
                  </a:lnTo>
                  <a:lnTo>
                    <a:pt x="203862" y="133927"/>
                  </a:lnTo>
                  <a:lnTo>
                    <a:pt x="203968" y="128570"/>
                  </a:lnTo>
                  <a:lnTo>
                    <a:pt x="204061" y="123213"/>
                  </a:lnTo>
                  <a:lnTo>
                    <a:pt x="204142" y="117856"/>
                  </a:lnTo>
                  <a:lnTo>
                    <a:pt x="204212" y="112499"/>
                  </a:lnTo>
                  <a:lnTo>
                    <a:pt x="204272" y="107142"/>
                  </a:lnTo>
                  <a:lnTo>
                    <a:pt x="204322" y="101785"/>
                  </a:lnTo>
                  <a:lnTo>
                    <a:pt x="204364" y="96427"/>
                  </a:lnTo>
                  <a:lnTo>
                    <a:pt x="204398" y="91070"/>
                  </a:lnTo>
                  <a:lnTo>
                    <a:pt x="204425" y="85713"/>
                  </a:lnTo>
                  <a:lnTo>
                    <a:pt x="204448" y="80356"/>
                  </a:lnTo>
                  <a:lnTo>
                    <a:pt x="204466" y="74999"/>
                  </a:lnTo>
                  <a:lnTo>
                    <a:pt x="204481" y="69642"/>
                  </a:lnTo>
                  <a:lnTo>
                    <a:pt x="204492" y="64285"/>
                  </a:lnTo>
                  <a:lnTo>
                    <a:pt x="204502" y="58928"/>
                  </a:lnTo>
                  <a:lnTo>
                    <a:pt x="204511" y="53571"/>
                  </a:lnTo>
                  <a:lnTo>
                    <a:pt x="204520" y="48213"/>
                  </a:lnTo>
                  <a:lnTo>
                    <a:pt x="204529" y="42856"/>
                  </a:lnTo>
                  <a:lnTo>
                    <a:pt x="204539" y="37499"/>
                  </a:lnTo>
                  <a:lnTo>
                    <a:pt x="204550" y="32142"/>
                  </a:lnTo>
                  <a:lnTo>
                    <a:pt x="204563" y="26785"/>
                  </a:lnTo>
                  <a:lnTo>
                    <a:pt x="204579" y="21428"/>
                  </a:lnTo>
                  <a:lnTo>
                    <a:pt x="204596" y="16071"/>
                  </a:lnTo>
                  <a:lnTo>
                    <a:pt x="204616" y="10714"/>
                  </a:lnTo>
                  <a:lnTo>
                    <a:pt x="204638" y="5357"/>
                  </a:lnTo>
                  <a:lnTo>
                    <a:pt x="204663" y="0"/>
                  </a:lnTo>
                  <a:lnTo>
                    <a:pt x="205699" y="0"/>
                  </a:lnTo>
                  <a:lnTo>
                    <a:pt x="205724" y="5357"/>
                  </a:lnTo>
                  <a:lnTo>
                    <a:pt x="205746" y="10714"/>
                  </a:lnTo>
                  <a:lnTo>
                    <a:pt x="205766" y="16071"/>
                  </a:lnTo>
                  <a:lnTo>
                    <a:pt x="205784" y="21428"/>
                  </a:lnTo>
                  <a:lnTo>
                    <a:pt x="205799" y="26785"/>
                  </a:lnTo>
                  <a:lnTo>
                    <a:pt x="205812" y="32142"/>
                  </a:lnTo>
                  <a:lnTo>
                    <a:pt x="205823" y="37499"/>
                  </a:lnTo>
                  <a:lnTo>
                    <a:pt x="205833" y="42856"/>
                  </a:lnTo>
                  <a:lnTo>
                    <a:pt x="205842" y="48213"/>
                  </a:lnTo>
                  <a:lnTo>
                    <a:pt x="205851" y="53571"/>
                  </a:lnTo>
                  <a:lnTo>
                    <a:pt x="205860" y="58928"/>
                  </a:lnTo>
                  <a:lnTo>
                    <a:pt x="205870" y="64285"/>
                  </a:lnTo>
                  <a:lnTo>
                    <a:pt x="205882" y="69642"/>
                  </a:lnTo>
                  <a:lnTo>
                    <a:pt x="205896" y="74999"/>
                  </a:lnTo>
                  <a:lnTo>
                    <a:pt x="205914" y="80356"/>
                  </a:lnTo>
                  <a:lnTo>
                    <a:pt x="205937" y="85713"/>
                  </a:lnTo>
                  <a:lnTo>
                    <a:pt x="205964" y="91070"/>
                  </a:lnTo>
                  <a:lnTo>
                    <a:pt x="205998" y="96427"/>
                  </a:lnTo>
                  <a:lnTo>
                    <a:pt x="206040" y="101785"/>
                  </a:lnTo>
                  <a:lnTo>
                    <a:pt x="206090" y="107142"/>
                  </a:lnTo>
                  <a:lnTo>
                    <a:pt x="206150" y="112499"/>
                  </a:lnTo>
                  <a:lnTo>
                    <a:pt x="206220" y="117856"/>
                  </a:lnTo>
                  <a:lnTo>
                    <a:pt x="206301" y="123213"/>
                  </a:lnTo>
                  <a:lnTo>
                    <a:pt x="206394" y="128570"/>
                  </a:lnTo>
                  <a:lnTo>
                    <a:pt x="206500" y="133927"/>
                  </a:lnTo>
                  <a:lnTo>
                    <a:pt x="206621" y="139284"/>
                  </a:lnTo>
                  <a:lnTo>
                    <a:pt x="206759" y="144641"/>
                  </a:lnTo>
                  <a:lnTo>
                    <a:pt x="206914" y="149998"/>
                  </a:lnTo>
                  <a:lnTo>
                    <a:pt x="207086" y="155356"/>
                  </a:lnTo>
                  <a:lnTo>
                    <a:pt x="207276" y="160713"/>
                  </a:lnTo>
                  <a:lnTo>
                    <a:pt x="207486" y="166070"/>
                  </a:lnTo>
                  <a:lnTo>
                    <a:pt x="207715" y="171427"/>
                  </a:lnTo>
                  <a:lnTo>
                    <a:pt x="207965" y="176784"/>
                  </a:lnTo>
                  <a:lnTo>
                    <a:pt x="208240" y="182141"/>
                  </a:lnTo>
                  <a:lnTo>
                    <a:pt x="208537" y="187498"/>
                  </a:lnTo>
                  <a:lnTo>
                    <a:pt x="208856" y="192855"/>
                  </a:lnTo>
                  <a:lnTo>
                    <a:pt x="209198" y="198212"/>
                  </a:lnTo>
                  <a:lnTo>
                    <a:pt x="209563" y="203570"/>
                  </a:lnTo>
                  <a:lnTo>
                    <a:pt x="209951" y="208927"/>
                  </a:lnTo>
                  <a:lnTo>
                    <a:pt x="210362" y="214284"/>
                  </a:lnTo>
                  <a:lnTo>
                    <a:pt x="210801" y="219641"/>
                  </a:lnTo>
                  <a:lnTo>
                    <a:pt x="211266" y="224998"/>
                  </a:lnTo>
                  <a:lnTo>
                    <a:pt x="211755" y="230355"/>
                  </a:lnTo>
                  <a:lnTo>
                    <a:pt x="212271" y="235712"/>
                  </a:lnTo>
                  <a:lnTo>
                    <a:pt x="212814" y="241069"/>
                  </a:lnTo>
                  <a:lnTo>
                    <a:pt x="213384" y="246426"/>
                  </a:lnTo>
                  <a:lnTo>
                    <a:pt x="213983" y="251783"/>
                  </a:lnTo>
                  <a:lnTo>
                    <a:pt x="214614" y="257141"/>
                  </a:lnTo>
                  <a:lnTo>
                    <a:pt x="215281" y="262498"/>
                  </a:lnTo>
                  <a:lnTo>
                    <a:pt x="215981" y="267855"/>
                  </a:lnTo>
                  <a:lnTo>
                    <a:pt x="216716" y="273212"/>
                  </a:lnTo>
                  <a:lnTo>
                    <a:pt x="217487" y="278569"/>
                  </a:lnTo>
                  <a:lnTo>
                    <a:pt x="218295" y="283926"/>
                  </a:lnTo>
                  <a:lnTo>
                    <a:pt x="219141" y="289283"/>
                  </a:lnTo>
                  <a:lnTo>
                    <a:pt x="220026" y="294640"/>
                  </a:lnTo>
                  <a:lnTo>
                    <a:pt x="220957" y="299997"/>
                  </a:lnTo>
                  <a:lnTo>
                    <a:pt x="221928" y="305355"/>
                  </a:lnTo>
                  <a:lnTo>
                    <a:pt x="222939" y="310712"/>
                  </a:lnTo>
                  <a:lnTo>
                    <a:pt x="223989" y="316069"/>
                  </a:lnTo>
                  <a:lnTo>
                    <a:pt x="225079" y="321426"/>
                  </a:lnTo>
                  <a:lnTo>
                    <a:pt x="226208" y="326783"/>
                  </a:lnTo>
                  <a:lnTo>
                    <a:pt x="227375" y="332140"/>
                  </a:lnTo>
                  <a:lnTo>
                    <a:pt x="228585" y="337497"/>
                  </a:lnTo>
                  <a:lnTo>
                    <a:pt x="229836" y="342854"/>
                  </a:lnTo>
                  <a:lnTo>
                    <a:pt x="231127" y="348211"/>
                  </a:lnTo>
                  <a:lnTo>
                    <a:pt x="232459" y="353568"/>
                  </a:lnTo>
                  <a:lnTo>
                    <a:pt x="233832" y="358926"/>
                  </a:lnTo>
                  <a:lnTo>
                    <a:pt x="235249" y="364283"/>
                  </a:lnTo>
                  <a:lnTo>
                    <a:pt x="236712" y="369640"/>
                  </a:lnTo>
                  <a:lnTo>
                    <a:pt x="238224" y="374997"/>
                  </a:lnTo>
                  <a:lnTo>
                    <a:pt x="239801" y="380354"/>
                  </a:lnTo>
                  <a:lnTo>
                    <a:pt x="241437" y="385711"/>
                  </a:lnTo>
                  <a:lnTo>
                    <a:pt x="243138" y="391068"/>
                  </a:lnTo>
                  <a:lnTo>
                    <a:pt x="244907" y="396425"/>
                  </a:lnTo>
                  <a:lnTo>
                    <a:pt x="246750" y="401782"/>
                  </a:lnTo>
                  <a:lnTo>
                    <a:pt x="248672" y="407140"/>
                  </a:lnTo>
                  <a:lnTo>
                    <a:pt x="250676" y="412497"/>
                  </a:lnTo>
                  <a:lnTo>
                    <a:pt x="252777" y="417854"/>
                  </a:lnTo>
                  <a:lnTo>
                    <a:pt x="254974" y="423211"/>
                  </a:lnTo>
                  <a:lnTo>
                    <a:pt x="257264" y="428568"/>
                  </a:lnTo>
                  <a:lnTo>
                    <a:pt x="259646" y="433925"/>
                  </a:lnTo>
                  <a:lnTo>
                    <a:pt x="262119" y="439282"/>
                  </a:lnTo>
                  <a:lnTo>
                    <a:pt x="264681" y="444639"/>
                  </a:lnTo>
                  <a:lnTo>
                    <a:pt x="267329" y="449996"/>
                  </a:lnTo>
                  <a:lnTo>
                    <a:pt x="270061" y="455353"/>
                  </a:lnTo>
                  <a:lnTo>
                    <a:pt x="272879" y="460711"/>
                  </a:lnTo>
                  <a:lnTo>
                    <a:pt x="275763" y="466068"/>
                  </a:lnTo>
                  <a:lnTo>
                    <a:pt x="278706" y="471425"/>
                  </a:lnTo>
                  <a:lnTo>
                    <a:pt x="281699" y="476782"/>
                  </a:lnTo>
                  <a:lnTo>
                    <a:pt x="284734" y="482139"/>
                  </a:lnTo>
                  <a:lnTo>
                    <a:pt x="287801" y="487496"/>
                  </a:lnTo>
                  <a:lnTo>
                    <a:pt x="290892" y="492853"/>
                  </a:lnTo>
                  <a:lnTo>
                    <a:pt x="293999" y="498210"/>
                  </a:lnTo>
                  <a:lnTo>
                    <a:pt x="297109" y="503567"/>
                  </a:lnTo>
                  <a:lnTo>
                    <a:pt x="300215" y="508925"/>
                  </a:lnTo>
                  <a:lnTo>
                    <a:pt x="303308" y="514282"/>
                  </a:lnTo>
                  <a:lnTo>
                    <a:pt x="306382" y="519639"/>
                  </a:lnTo>
                  <a:lnTo>
                    <a:pt x="309432" y="524996"/>
                  </a:lnTo>
                  <a:lnTo>
                    <a:pt x="312452" y="530353"/>
                  </a:lnTo>
                  <a:lnTo>
                    <a:pt x="315435" y="535710"/>
                  </a:lnTo>
                  <a:lnTo>
                    <a:pt x="318375" y="541067"/>
                  </a:lnTo>
                  <a:lnTo>
                    <a:pt x="321273" y="546424"/>
                  </a:lnTo>
                  <a:lnTo>
                    <a:pt x="324130" y="551781"/>
                  </a:lnTo>
                  <a:lnTo>
                    <a:pt x="326945" y="557138"/>
                  </a:lnTo>
                  <a:lnTo>
                    <a:pt x="329717" y="562496"/>
                  </a:lnTo>
                  <a:lnTo>
                    <a:pt x="332450" y="567853"/>
                  </a:lnTo>
                  <a:lnTo>
                    <a:pt x="335144" y="573210"/>
                  </a:lnTo>
                  <a:lnTo>
                    <a:pt x="337797" y="578567"/>
                  </a:lnTo>
                  <a:lnTo>
                    <a:pt x="340420" y="583924"/>
                  </a:lnTo>
                  <a:lnTo>
                    <a:pt x="343016" y="589281"/>
                  </a:lnTo>
                  <a:lnTo>
                    <a:pt x="345590" y="594638"/>
                  </a:lnTo>
                  <a:lnTo>
                    <a:pt x="348145" y="599995"/>
                  </a:lnTo>
                  <a:lnTo>
                    <a:pt x="350686" y="605352"/>
                  </a:lnTo>
                  <a:lnTo>
                    <a:pt x="353214" y="610710"/>
                  </a:lnTo>
                  <a:lnTo>
                    <a:pt x="355733" y="616067"/>
                  </a:lnTo>
                  <a:lnTo>
                    <a:pt x="358243" y="621424"/>
                  </a:lnTo>
                  <a:lnTo>
                    <a:pt x="360745" y="626781"/>
                  </a:lnTo>
                  <a:lnTo>
                    <a:pt x="363239" y="632138"/>
                  </a:lnTo>
                  <a:lnTo>
                    <a:pt x="365721" y="637495"/>
                  </a:lnTo>
                  <a:lnTo>
                    <a:pt x="368190" y="642852"/>
                  </a:lnTo>
                  <a:lnTo>
                    <a:pt x="370640" y="648209"/>
                  </a:lnTo>
                  <a:lnTo>
                    <a:pt x="373067" y="653566"/>
                  </a:lnTo>
                  <a:lnTo>
                    <a:pt x="375458" y="658923"/>
                  </a:lnTo>
                  <a:lnTo>
                    <a:pt x="377811" y="664281"/>
                  </a:lnTo>
                  <a:lnTo>
                    <a:pt x="380118" y="669638"/>
                  </a:lnTo>
                  <a:lnTo>
                    <a:pt x="382375" y="674995"/>
                  </a:lnTo>
                  <a:lnTo>
                    <a:pt x="384572" y="680352"/>
                  </a:lnTo>
                  <a:lnTo>
                    <a:pt x="386705" y="685709"/>
                  </a:lnTo>
                  <a:lnTo>
                    <a:pt x="388766" y="691066"/>
                  </a:lnTo>
                  <a:lnTo>
                    <a:pt x="390740" y="696423"/>
                  </a:lnTo>
                  <a:lnTo>
                    <a:pt x="392624" y="701780"/>
                  </a:lnTo>
                  <a:lnTo>
                    <a:pt x="394419" y="707137"/>
                  </a:lnTo>
                  <a:lnTo>
                    <a:pt x="396122" y="712495"/>
                  </a:lnTo>
                  <a:lnTo>
                    <a:pt x="397729" y="717852"/>
                  </a:lnTo>
                  <a:lnTo>
                    <a:pt x="399238" y="723209"/>
                  </a:lnTo>
                  <a:lnTo>
                    <a:pt x="400648" y="728566"/>
                  </a:lnTo>
                  <a:lnTo>
                    <a:pt x="401954" y="733923"/>
                  </a:lnTo>
                  <a:lnTo>
                    <a:pt x="403146" y="739280"/>
                  </a:lnTo>
                  <a:lnTo>
                    <a:pt x="404239" y="744637"/>
                  </a:lnTo>
                  <a:lnTo>
                    <a:pt x="405235" y="749994"/>
                  </a:lnTo>
                  <a:lnTo>
                    <a:pt x="406136" y="755351"/>
                  </a:lnTo>
                  <a:lnTo>
                    <a:pt x="406944" y="760709"/>
                  </a:lnTo>
                  <a:lnTo>
                    <a:pt x="407662" y="766066"/>
                  </a:lnTo>
                  <a:lnTo>
                    <a:pt x="408294" y="771423"/>
                  </a:lnTo>
                  <a:lnTo>
                    <a:pt x="408829" y="776780"/>
                  </a:lnTo>
                  <a:lnTo>
                    <a:pt x="409279" y="782137"/>
                  </a:lnTo>
                  <a:lnTo>
                    <a:pt x="409651" y="787494"/>
                  </a:lnTo>
                  <a:lnTo>
                    <a:pt x="409945" y="792851"/>
                  </a:lnTo>
                  <a:lnTo>
                    <a:pt x="410161" y="798208"/>
                  </a:lnTo>
                  <a:lnTo>
                    <a:pt x="410301" y="803565"/>
                  </a:lnTo>
                  <a:lnTo>
                    <a:pt x="410363" y="808922"/>
                  </a:lnTo>
                  <a:lnTo>
                    <a:pt x="410340" y="814280"/>
                  </a:lnTo>
                  <a:lnTo>
                    <a:pt x="410226" y="819637"/>
                  </a:lnTo>
                  <a:lnTo>
                    <a:pt x="410028" y="824994"/>
                  </a:lnTo>
                  <a:lnTo>
                    <a:pt x="409744" y="830351"/>
                  </a:lnTo>
                  <a:lnTo>
                    <a:pt x="409370" y="835708"/>
                  </a:lnTo>
                  <a:lnTo>
                    <a:pt x="408903" y="841065"/>
                  </a:lnTo>
                  <a:lnTo>
                    <a:pt x="408343" y="846422"/>
                  </a:lnTo>
                  <a:lnTo>
                    <a:pt x="407687" y="851779"/>
                  </a:lnTo>
                  <a:lnTo>
                    <a:pt x="406916" y="857136"/>
                  </a:lnTo>
                  <a:lnTo>
                    <a:pt x="406047" y="862494"/>
                  </a:lnTo>
                  <a:lnTo>
                    <a:pt x="405083" y="867851"/>
                  </a:lnTo>
                  <a:lnTo>
                    <a:pt x="404025" y="873208"/>
                  </a:lnTo>
                  <a:lnTo>
                    <a:pt x="402876" y="878565"/>
                  </a:lnTo>
                  <a:lnTo>
                    <a:pt x="401641" y="883922"/>
                  </a:lnTo>
                  <a:lnTo>
                    <a:pt x="400325" y="889279"/>
                  </a:lnTo>
                  <a:lnTo>
                    <a:pt x="398926" y="894636"/>
                  </a:lnTo>
                  <a:lnTo>
                    <a:pt x="397454" y="899993"/>
                  </a:lnTo>
                  <a:lnTo>
                    <a:pt x="395925" y="905350"/>
                  </a:lnTo>
                  <a:lnTo>
                    <a:pt x="394345" y="910707"/>
                  </a:lnTo>
                  <a:lnTo>
                    <a:pt x="392723" y="916065"/>
                  </a:lnTo>
                  <a:lnTo>
                    <a:pt x="391066" y="921422"/>
                  </a:lnTo>
                  <a:lnTo>
                    <a:pt x="389384" y="926779"/>
                  </a:lnTo>
                  <a:lnTo>
                    <a:pt x="387683" y="932136"/>
                  </a:lnTo>
                  <a:lnTo>
                    <a:pt x="385974" y="937493"/>
                  </a:lnTo>
                  <a:lnTo>
                    <a:pt x="384264" y="942850"/>
                  </a:lnTo>
                  <a:lnTo>
                    <a:pt x="382562" y="948207"/>
                  </a:lnTo>
                  <a:lnTo>
                    <a:pt x="380874" y="953564"/>
                  </a:lnTo>
                  <a:lnTo>
                    <a:pt x="379206" y="958921"/>
                  </a:lnTo>
                  <a:lnTo>
                    <a:pt x="377562" y="964279"/>
                  </a:lnTo>
                  <a:lnTo>
                    <a:pt x="375948" y="969636"/>
                  </a:lnTo>
                  <a:lnTo>
                    <a:pt x="374374" y="974993"/>
                  </a:lnTo>
                  <a:lnTo>
                    <a:pt x="372841" y="980350"/>
                  </a:lnTo>
                  <a:lnTo>
                    <a:pt x="371350" y="985707"/>
                  </a:lnTo>
                  <a:lnTo>
                    <a:pt x="369904" y="991064"/>
                  </a:lnTo>
                  <a:lnTo>
                    <a:pt x="368504" y="996421"/>
                  </a:lnTo>
                  <a:lnTo>
                    <a:pt x="367152" y="1001778"/>
                  </a:lnTo>
                  <a:lnTo>
                    <a:pt x="365847" y="1007135"/>
                  </a:lnTo>
                  <a:lnTo>
                    <a:pt x="364592" y="1012492"/>
                  </a:lnTo>
                  <a:lnTo>
                    <a:pt x="363389" y="1017850"/>
                  </a:lnTo>
                  <a:lnTo>
                    <a:pt x="362229" y="1023207"/>
                  </a:lnTo>
                  <a:lnTo>
                    <a:pt x="361110" y="1028564"/>
                  </a:lnTo>
                  <a:lnTo>
                    <a:pt x="360027" y="1033921"/>
                  </a:lnTo>
                  <a:lnTo>
                    <a:pt x="358976" y="1039278"/>
                  </a:lnTo>
                  <a:lnTo>
                    <a:pt x="357952" y="1044635"/>
                  </a:lnTo>
                  <a:lnTo>
                    <a:pt x="356949" y="1049992"/>
                  </a:lnTo>
                  <a:lnTo>
                    <a:pt x="355961" y="1055349"/>
                  </a:lnTo>
                  <a:lnTo>
                    <a:pt x="354978" y="1060706"/>
                  </a:lnTo>
                  <a:lnTo>
                    <a:pt x="353992" y="1066064"/>
                  </a:lnTo>
                  <a:lnTo>
                    <a:pt x="352997" y="1071421"/>
                  </a:lnTo>
                  <a:lnTo>
                    <a:pt x="351984" y="1076778"/>
                  </a:lnTo>
                  <a:lnTo>
                    <a:pt x="350947" y="1082135"/>
                  </a:lnTo>
                  <a:lnTo>
                    <a:pt x="349880" y="1087492"/>
                  </a:lnTo>
                  <a:lnTo>
                    <a:pt x="348773" y="1092849"/>
                  </a:lnTo>
                  <a:lnTo>
                    <a:pt x="347620" y="1098206"/>
                  </a:lnTo>
                  <a:lnTo>
                    <a:pt x="346420" y="1103563"/>
                  </a:lnTo>
                  <a:lnTo>
                    <a:pt x="345171" y="1108920"/>
                  </a:lnTo>
                  <a:lnTo>
                    <a:pt x="343873" y="1114277"/>
                  </a:lnTo>
                  <a:lnTo>
                    <a:pt x="342525" y="1119635"/>
                  </a:lnTo>
                  <a:lnTo>
                    <a:pt x="341128" y="1124992"/>
                  </a:lnTo>
                  <a:lnTo>
                    <a:pt x="339686" y="1130349"/>
                  </a:lnTo>
                  <a:lnTo>
                    <a:pt x="338195" y="1135706"/>
                  </a:lnTo>
                  <a:lnTo>
                    <a:pt x="336669" y="1141063"/>
                  </a:lnTo>
                  <a:lnTo>
                    <a:pt x="335113" y="1146420"/>
                  </a:lnTo>
                  <a:lnTo>
                    <a:pt x="333535" y="1151777"/>
                  </a:lnTo>
                  <a:lnTo>
                    <a:pt x="331941" y="1157134"/>
                  </a:lnTo>
                  <a:lnTo>
                    <a:pt x="330337" y="1162491"/>
                  </a:lnTo>
                  <a:lnTo>
                    <a:pt x="328731" y="1167849"/>
                  </a:lnTo>
                  <a:lnTo>
                    <a:pt x="327131" y="1173206"/>
                  </a:lnTo>
                  <a:lnTo>
                    <a:pt x="325546" y="1178563"/>
                  </a:lnTo>
                  <a:lnTo>
                    <a:pt x="323980" y="1183920"/>
                  </a:lnTo>
                  <a:lnTo>
                    <a:pt x="322438" y="1189277"/>
                  </a:lnTo>
                  <a:lnTo>
                    <a:pt x="320925" y="1194634"/>
                  </a:lnTo>
                  <a:lnTo>
                    <a:pt x="319444" y="1199991"/>
                  </a:lnTo>
                  <a:lnTo>
                    <a:pt x="317997" y="1205348"/>
                  </a:lnTo>
                  <a:lnTo>
                    <a:pt x="316589" y="1210705"/>
                  </a:lnTo>
                  <a:lnTo>
                    <a:pt x="315223" y="1216062"/>
                  </a:lnTo>
                  <a:lnTo>
                    <a:pt x="313895" y="1221420"/>
                  </a:lnTo>
                  <a:lnTo>
                    <a:pt x="312603" y="1226777"/>
                  </a:lnTo>
                  <a:lnTo>
                    <a:pt x="311346" y="1232134"/>
                  </a:lnTo>
                  <a:lnTo>
                    <a:pt x="310121" y="1237491"/>
                  </a:lnTo>
                  <a:lnTo>
                    <a:pt x="308927" y="1242848"/>
                  </a:lnTo>
                  <a:lnTo>
                    <a:pt x="307760" y="1248205"/>
                  </a:lnTo>
                  <a:lnTo>
                    <a:pt x="306618" y="1253562"/>
                  </a:lnTo>
                  <a:lnTo>
                    <a:pt x="305496" y="1258919"/>
                  </a:lnTo>
                  <a:lnTo>
                    <a:pt x="304388" y="1264276"/>
                  </a:lnTo>
                  <a:lnTo>
                    <a:pt x="303290" y="1269634"/>
                  </a:lnTo>
                  <a:lnTo>
                    <a:pt x="302198" y="1274991"/>
                  </a:lnTo>
                  <a:lnTo>
                    <a:pt x="301109" y="1280348"/>
                  </a:lnTo>
                  <a:lnTo>
                    <a:pt x="300020" y="1285705"/>
                  </a:lnTo>
                  <a:lnTo>
                    <a:pt x="298927" y="1291062"/>
                  </a:lnTo>
                  <a:lnTo>
                    <a:pt x="297828" y="1296419"/>
                  </a:lnTo>
                  <a:lnTo>
                    <a:pt x="296720" y="1301776"/>
                  </a:lnTo>
                  <a:lnTo>
                    <a:pt x="295604" y="1307133"/>
                  </a:lnTo>
                  <a:lnTo>
                    <a:pt x="294479" y="1312490"/>
                  </a:lnTo>
                  <a:lnTo>
                    <a:pt x="293347" y="1317847"/>
                  </a:lnTo>
                  <a:lnTo>
                    <a:pt x="292208" y="1323205"/>
                  </a:lnTo>
                  <a:lnTo>
                    <a:pt x="291065" y="1328562"/>
                  </a:lnTo>
                  <a:lnTo>
                    <a:pt x="289919" y="1333919"/>
                  </a:lnTo>
                  <a:lnTo>
                    <a:pt x="288776" y="1339276"/>
                  </a:lnTo>
                  <a:lnTo>
                    <a:pt x="287638" y="1344633"/>
                  </a:lnTo>
                  <a:lnTo>
                    <a:pt x="286509" y="1349990"/>
                  </a:lnTo>
                  <a:lnTo>
                    <a:pt x="285391" y="1355347"/>
                  </a:lnTo>
                  <a:lnTo>
                    <a:pt x="284289" y="1360704"/>
                  </a:lnTo>
                  <a:lnTo>
                    <a:pt x="283205" y="1366061"/>
                  </a:lnTo>
                  <a:lnTo>
                    <a:pt x="282142" y="1371419"/>
                  </a:lnTo>
                  <a:lnTo>
                    <a:pt x="281104" y="1376776"/>
                  </a:lnTo>
                  <a:lnTo>
                    <a:pt x="280088" y="1382133"/>
                  </a:lnTo>
                  <a:lnTo>
                    <a:pt x="279096" y="1387490"/>
                  </a:lnTo>
                  <a:lnTo>
                    <a:pt x="278126" y="1392847"/>
                  </a:lnTo>
                  <a:lnTo>
                    <a:pt x="277178" y="1398204"/>
                  </a:lnTo>
                  <a:lnTo>
                    <a:pt x="276249" y="1403561"/>
                  </a:lnTo>
                  <a:lnTo>
                    <a:pt x="275339" y="1408918"/>
                  </a:lnTo>
                  <a:lnTo>
                    <a:pt x="274447" y="1414275"/>
                  </a:lnTo>
                  <a:lnTo>
                    <a:pt x="273566" y="1419632"/>
                  </a:lnTo>
                  <a:lnTo>
                    <a:pt x="272693" y="1424990"/>
                  </a:lnTo>
                  <a:lnTo>
                    <a:pt x="271826" y="1430347"/>
                  </a:lnTo>
                  <a:lnTo>
                    <a:pt x="270960" y="1435704"/>
                  </a:lnTo>
                  <a:lnTo>
                    <a:pt x="270093" y="1441061"/>
                  </a:lnTo>
                  <a:lnTo>
                    <a:pt x="269221" y="1446418"/>
                  </a:lnTo>
                  <a:lnTo>
                    <a:pt x="268340" y="1451775"/>
                  </a:lnTo>
                  <a:lnTo>
                    <a:pt x="267446" y="1457132"/>
                  </a:lnTo>
                  <a:lnTo>
                    <a:pt x="266537" y="1462489"/>
                  </a:lnTo>
                  <a:lnTo>
                    <a:pt x="265611" y="1467846"/>
                  </a:lnTo>
                  <a:lnTo>
                    <a:pt x="264665" y="1473204"/>
                  </a:lnTo>
                  <a:lnTo>
                    <a:pt x="263698" y="1478561"/>
                  </a:lnTo>
                  <a:lnTo>
                    <a:pt x="262709" y="1483918"/>
                  </a:lnTo>
                  <a:lnTo>
                    <a:pt x="261696" y="1489275"/>
                  </a:lnTo>
                  <a:lnTo>
                    <a:pt x="260658" y="1494632"/>
                  </a:lnTo>
                  <a:lnTo>
                    <a:pt x="259597" y="1499989"/>
                  </a:lnTo>
                  <a:lnTo>
                    <a:pt x="258517" y="1505346"/>
                  </a:lnTo>
                  <a:lnTo>
                    <a:pt x="257420" y="1510703"/>
                  </a:lnTo>
                  <a:lnTo>
                    <a:pt x="256309" y="1516060"/>
                  </a:lnTo>
                  <a:lnTo>
                    <a:pt x="255188" y="1521418"/>
                  </a:lnTo>
                  <a:lnTo>
                    <a:pt x="254062" y="1526775"/>
                  </a:lnTo>
                  <a:lnTo>
                    <a:pt x="252935" y="1532132"/>
                  </a:lnTo>
                  <a:lnTo>
                    <a:pt x="251815" y="1537489"/>
                  </a:lnTo>
                  <a:lnTo>
                    <a:pt x="250708" y="1542846"/>
                  </a:lnTo>
                  <a:lnTo>
                    <a:pt x="249619" y="1548203"/>
                  </a:lnTo>
                  <a:lnTo>
                    <a:pt x="248553" y="1553560"/>
                  </a:lnTo>
                  <a:lnTo>
                    <a:pt x="247515" y="1558917"/>
                  </a:lnTo>
                  <a:lnTo>
                    <a:pt x="246511" y="1564274"/>
                  </a:lnTo>
                  <a:lnTo>
                    <a:pt x="245548" y="1569631"/>
                  </a:lnTo>
                  <a:lnTo>
                    <a:pt x="244631" y="1574989"/>
                  </a:lnTo>
                  <a:lnTo>
                    <a:pt x="243760" y="1580346"/>
                  </a:lnTo>
                  <a:lnTo>
                    <a:pt x="242936" y="1585703"/>
                  </a:lnTo>
                  <a:lnTo>
                    <a:pt x="242161" y="1591060"/>
                  </a:lnTo>
                  <a:lnTo>
                    <a:pt x="241434" y="1596417"/>
                  </a:lnTo>
                  <a:lnTo>
                    <a:pt x="240756" y="1601774"/>
                  </a:lnTo>
                  <a:lnTo>
                    <a:pt x="240126" y="1607131"/>
                  </a:lnTo>
                  <a:lnTo>
                    <a:pt x="239549" y="1612488"/>
                  </a:lnTo>
                  <a:lnTo>
                    <a:pt x="239015" y="1617845"/>
                  </a:lnTo>
                  <a:lnTo>
                    <a:pt x="238519" y="1623203"/>
                  </a:lnTo>
                  <a:lnTo>
                    <a:pt x="238058" y="1628560"/>
                  </a:lnTo>
                  <a:lnTo>
                    <a:pt x="237627" y="1633917"/>
                  </a:lnTo>
                  <a:lnTo>
                    <a:pt x="237223" y="1639274"/>
                  </a:lnTo>
                  <a:lnTo>
                    <a:pt x="236841" y="1644631"/>
                  </a:lnTo>
                  <a:lnTo>
                    <a:pt x="236476" y="1649988"/>
                  </a:lnTo>
                  <a:lnTo>
                    <a:pt x="236122" y="1655345"/>
                  </a:lnTo>
                  <a:lnTo>
                    <a:pt x="235772" y="1660702"/>
                  </a:lnTo>
                  <a:lnTo>
                    <a:pt x="235423" y="1666059"/>
                  </a:lnTo>
                  <a:lnTo>
                    <a:pt x="235070" y="1671416"/>
                  </a:lnTo>
                  <a:lnTo>
                    <a:pt x="234709" y="1676774"/>
                  </a:lnTo>
                  <a:lnTo>
                    <a:pt x="234338" y="1682131"/>
                  </a:lnTo>
                  <a:lnTo>
                    <a:pt x="233952" y="1687488"/>
                  </a:lnTo>
                  <a:lnTo>
                    <a:pt x="233547" y="1692845"/>
                  </a:lnTo>
                  <a:lnTo>
                    <a:pt x="233124" y="1698202"/>
                  </a:lnTo>
                  <a:lnTo>
                    <a:pt x="232682" y="1703559"/>
                  </a:lnTo>
                  <a:lnTo>
                    <a:pt x="232221" y="1708916"/>
                  </a:lnTo>
                  <a:lnTo>
                    <a:pt x="231742" y="1714273"/>
                  </a:lnTo>
                  <a:lnTo>
                    <a:pt x="231244" y="1719630"/>
                  </a:lnTo>
                  <a:lnTo>
                    <a:pt x="230730" y="1724988"/>
                  </a:lnTo>
                  <a:lnTo>
                    <a:pt x="230199" y="1730345"/>
                  </a:lnTo>
                  <a:lnTo>
                    <a:pt x="229655" y="1735702"/>
                  </a:lnTo>
                  <a:lnTo>
                    <a:pt x="229100" y="1741059"/>
                  </a:lnTo>
                  <a:lnTo>
                    <a:pt x="228537" y="1746416"/>
                  </a:lnTo>
                  <a:lnTo>
                    <a:pt x="227969" y="1751773"/>
                  </a:lnTo>
                  <a:lnTo>
                    <a:pt x="227396" y="1757130"/>
                  </a:lnTo>
                  <a:lnTo>
                    <a:pt x="226823" y="1762487"/>
                  </a:lnTo>
                  <a:lnTo>
                    <a:pt x="226250" y="1767844"/>
                  </a:lnTo>
                  <a:lnTo>
                    <a:pt x="225683" y="1773201"/>
                  </a:lnTo>
                  <a:lnTo>
                    <a:pt x="225122" y="1778559"/>
                  </a:lnTo>
                  <a:lnTo>
                    <a:pt x="224570" y="1783916"/>
                  </a:lnTo>
                  <a:lnTo>
                    <a:pt x="224029" y="1789273"/>
                  </a:lnTo>
                  <a:lnTo>
                    <a:pt x="223501" y="1794630"/>
                  </a:lnTo>
                  <a:lnTo>
                    <a:pt x="222988" y="1799987"/>
                  </a:lnTo>
                  <a:lnTo>
                    <a:pt x="222492" y="1805344"/>
                  </a:lnTo>
                  <a:lnTo>
                    <a:pt x="222019" y="1810701"/>
                  </a:lnTo>
                  <a:lnTo>
                    <a:pt x="221567" y="1816058"/>
                  </a:lnTo>
                  <a:lnTo>
                    <a:pt x="221137" y="1821415"/>
                  </a:lnTo>
                  <a:lnTo>
                    <a:pt x="220731" y="1826773"/>
                  </a:lnTo>
                  <a:lnTo>
                    <a:pt x="220350" y="1832130"/>
                  </a:lnTo>
                  <a:lnTo>
                    <a:pt x="219994" y="1837487"/>
                  </a:lnTo>
                  <a:lnTo>
                    <a:pt x="219663" y="1842844"/>
                  </a:lnTo>
                  <a:lnTo>
                    <a:pt x="219361" y="1848201"/>
                  </a:lnTo>
                  <a:lnTo>
                    <a:pt x="219087" y="1853558"/>
                  </a:lnTo>
                  <a:lnTo>
                    <a:pt x="218837" y="1858915"/>
                  </a:lnTo>
                  <a:lnTo>
                    <a:pt x="218612" y="1864272"/>
                  </a:lnTo>
                  <a:lnTo>
                    <a:pt x="218410" y="1869629"/>
                  </a:lnTo>
                  <a:lnTo>
                    <a:pt x="218230" y="1874986"/>
                  </a:lnTo>
                  <a:lnTo>
                    <a:pt x="218069" y="1880344"/>
                  </a:lnTo>
                  <a:lnTo>
                    <a:pt x="217927" y="1885701"/>
                  </a:lnTo>
                  <a:lnTo>
                    <a:pt x="217804" y="1891058"/>
                  </a:lnTo>
                  <a:lnTo>
                    <a:pt x="217693" y="1896415"/>
                  </a:lnTo>
                  <a:lnTo>
                    <a:pt x="217593" y="1901772"/>
                  </a:lnTo>
                  <a:lnTo>
                    <a:pt x="217502" y="1907129"/>
                  </a:lnTo>
                  <a:lnTo>
                    <a:pt x="217416" y="1912486"/>
                  </a:lnTo>
                  <a:lnTo>
                    <a:pt x="217333" y="1917843"/>
                  </a:lnTo>
                  <a:lnTo>
                    <a:pt x="217252" y="1923200"/>
                  </a:lnTo>
                  <a:lnTo>
                    <a:pt x="217169" y="1928558"/>
                  </a:lnTo>
                  <a:lnTo>
                    <a:pt x="217081" y="1933915"/>
                  </a:lnTo>
                  <a:lnTo>
                    <a:pt x="216987" y="1939272"/>
                  </a:lnTo>
                  <a:lnTo>
                    <a:pt x="216886" y="1944629"/>
                  </a:lnTo>
                  <a:lnTo>
                    <a:pt x="216777" y="1949986"/>
                  </a:lnTo>
                  <a:lnTo>
                    <a:pt x="216657" y="1955343"/>
                  </a:lnTo>
                  <a:lnTo>
                    <a:pt x="216528" y="1960700"/>
                  </a:lnTo>
                  <a:lnTo>
                    <a:pt x="216388" y="1966057"/>
                  </a:lnTo>
                  <a:lnTo>
                    <a:pt x="216236" y="1971414"/>
                  </a:lnTo>
                  <a:lnTo>
                    <a:pt x="216074" y="1976771"/>
                  </a:lnTo>
                  <a:lnTo>
                    <a:pt x="215904" y="1982129"/>
                  </a:lnTo>
                  <a:lnTo>
                    <a:pt x="215727" y="1987486"/>
                  </a:lnTo>
                  <a:lnTo>
                    <a:pt x="215544" y="1992843"/>
                  </a:lnTo>
                  <a:lnTo>
                    <a:pt x="215356" y="1998200"/>
                  </a:lnTo>
                  <a:lnTo>
                    <a:pt x="215165" y="2003557"/>
                  </a:lnTo>
                  <a:lnTo>
                    <a:pt x="214973" y="2008914"/>
                  </a:lnTo>
                  <a:lnTo>
                    <a:pt x="214782" y="2014271"/>
                  </a:lnTo>
                  <a:lnTo>
                    <a:pt x="214593" y="2019628"/>
                  </a:lnTo>
                  <a:lnTo>
                    <a:pt x="214409" y="2024985"/>
                  </a:lnTo>
                  <a:lnTo>
                    <a:pt x="214229" y="2030343"/>
                  </a:lnTo>
                  <a:lnTo>
                    <a:pt x="214055" y="2035700"/>
                  </a:lnTo>
                  <a:lnTo>
                    <a:pt x="213888" y="2041057"/>
                  </a:lnTo>
                  <a:lnTo>
                    <a:pt x="213729" y="2046414"/>
                  </a:lnTo>
                  <a:lnTo>
                    <a:pt x="213577" y="2051771"/>
                  </a:lnTo>
                  <a:lnTo>
                    <a:pt x="213432" y="2057128"/>
                  </a:lnTo>
                  <a:lnTo>
                    <a:pt x="213292" y="2062485"/>
                  </a:lnTo>
                  <a:lnTo>
                    <a:pt x="213159" y="2067842"/>
                  </a:lnTo>
                  <a:lnTo>
                    <a:pt x="213029" y="2073199"/>
                  </a:lnTo>
                  <a:lnTo>
                    <a:pt x="212903" y="2078556"/>
                  </a:lnTo>
                  <a:lnTo>
                    <a:pt x="212779" y="2083914"/>
                  </a:lnTo>
                  <a:lnTo>
                    <a:pt x="212657" y="2089271"/>
                  </a:lnTo>
                  <a:lnTo>
                    <a:pt x="212533" y="2094628"/>
                  </a:lnTo>
                  <a:lnTo>
                    <a:pt x="212408" y="2099985"/>
                  </a:lnTo>
                  <a:lnTo>
                    <a:pt x="212281" y="2105342"/>
                  </a:lnTo>
                  <a:lnTo>
                    <a:pt x="212149" y="2110699"/>
                  </a:lnTo>
                  <a:lnTo>
                    <a:pt x="212014" y="2116056"/>
                  </a:lnTo>
                  <a:lnTo>
                    <a:pt x="211874" y="2121413"/>
                  </a:lnTo>
                  <a:lnTo>
                    <a:pt x="211728" y="2126770"/>
                  </a:lnTo>
                  <a:lnTo>
                    <a:pt x="211576" y="2132128"/>
                  </a:lnTo>
                  <a:lnTo>
                    <a:pt x="211419" y="2137485"/>
                  </a:lnTo>
                  <a:lnTo>
                    <a:pt x="211256" y="2142842"/>
                  </a:lnTo>
                  <a:lnTo>
                    <a:pt x="211089" y="2148199"/>
                  </a:lnTo>
                  <a:lnTo>
                    <a:pt x="210916" y="2153556"/>
                  </a:lnTo>
                  <a:lnTo>
                    <a:pt x="210739" y="2158913"/>
                  </a:lnTo>
                  <a:lnTo>
                    <a:pt x="210559" y="2164270"/>
                  </a:lnTo>
                  <a:lnTo>
                    <a:pt x="210375" y="2169627"/>
                  </a:lnTo>
                  <a:lnTo>
                    <a:pt x="210190" y="2174984"/>
                  </a:lnTo>
                  <a:lnTo>
                    <a:pt x="210004" y="2180341"/>
                  </a:lnTo>
                  <a:lnTo>
                    <a:pt x="209818" y="2185699"/>
                  </a:lnTo>
                  <a:lnTo>
                    <a:pt x="209633" y="2191056"/>
                  </a:lnTo>
                  <a:lnTo>
                    <a:pt x="209451" y="2196413"/>
                  </a:lnTo>
                  <a:lnTo>
                    <a:pt x="209272" y="2201770"/>
                  </a:lnTo>
                  <a:lnTo>
                    <a:pt x="209098" y="2207127"/>
                  </a:lnTo>
                  <a:lnTo>
                    <a:pt x="208930" y="2212484"/>
                  </a:lnTo>
                  <a:lnTo>
                    <a:pt x="208768" y="2217841"/>
                  </a:lnTo>
                  <a:lnTo>
                    <a:pt x="208615" y="2223198"/>
                  </a:lnTo>
                  <a:lnTo>
                    <a:pt x="208470" y="2228555"/>
                  </a:lnTo>
                  <a:lnTo>
                    <a:pt x="208334" y="2233913"/>
                  </a:lnTo>
                  <a:lnTo>
                    <a:pt x="208208" y="2239270"/>
                  </a:lnTo>
                  <a:lnTo>
                    <a:pt x="208093" y="2244627"/>
                  </a:lnTo>
                  <a:lnTo>
                    <a:pt x="207990" y="2249984"/>
                  </a:lnTo>
                  <a:lnTo>
                    <a:pt x="207897" y="2255341"/>
                  </a:lnTo>
                  <a:lnTo>
                    <a:pt x="207815" y="2260698"/>
                  </a:lnTo>
                  <a:lnTo>
                    <a:pt x="207744" y="2266055"/>
                  </a:lnTo>
                  <a:lnTo>
                    <a:pt x="207682" y="2271412"/>
                  </a:lnTo>
                  <a:lnTo>
                    <a:pt x="207630" y="2276769"/>
                  </a:lnTo>
                  <a:lnTo>
                    <a:pt x="207587" y="2282127"/>
                  </a:lnTo>
                  <a:lnTo>
                    <a:pt x="207552" y="2287484"/>
                  </a:lnTo>
                  <a:lnTo>
                    <a:pt x="207525" y="2292841"/>
                  </a:lnTo>
                  <a:lnTo>
                    <a:pt x="207503" y="2298198"/>
                  </a:lnTo>
                  <a:lnTo>
                    <a:pt x="207487" y="2303555"/>
                  </a:lnTo>
                  <a:lnTo>
                    <a:pt x="207474" y="2308912"/>
                  </a:lnTo>
                  <a:lnTo>
                    <a:pt x="207464" y="2314269"/>
                  </a:lnTo>
                  <a:lnTo>
                    <a:pt x="207456" y="2319626"/>
                  </a:lnTo>
                  <a:lnTo>
                    <a:pt x="207449" y="2324983"/>
                  </a:lnTo>
                  <a:lnTo>
                    <a:pt x="207442" y="2330340"/>
                  </a:lnTo>
                  <a:lnTo>
                    <a:pt x="207434" y="2335698"/>
                  </a:lnTo>
                  <a:lnTo>
                    <a:pt x="207424" y="2341055"/>
                  </a:lnTo>
                  <a:lnTo>
                    <a:pt x="207412" y="2346412"/>
                  </a:lnTo>
                  <a:lnTo>
                    <a:pt x="207397" y="2351769"/>
                  </a:lnTo>
                  <a:lnTo>
                    <a:pt x="207380" y="2357126"/>
                  </a:lnTo>
                  <a:lnTo>
                    <a:pt x="207358" y="2362483"/>
                  </a:lnTo>
                  <a:lnTo>
                    <a:pt x="207333" y="2367840"/>
                  </a:lnTo>
                  <a:lnTo>
                    <a:pt x="207304" y="2373197"/>
                  </a:lnTo>
                  <a:lnTo>
                    <a:pt x="207271" y="2378554"/>
                  </a:lnTo>
                  <a:lnTo>
                    <a:pt x="207234" y="2383912"/>
                  </a:lnTo>
                  <a:lnTo>
                    <a:pt x="207194" y="2389269"/>
                  </a:lnTo>
                  <a:lnTo>
                    <a:pt x="207151" y="2394626"/>
                  </a:lnTo>
                  <a:lnTo>
                    <a:pt x="207104" y="2399983"/>
                  </a:lnTo>
                  <a:lnTo>
                    <a:pt x="207055" y="2405340"/>
                  </a:lnTo>
                  <a:lnTo>
                    <a:pt x="207004" y="2410697"/>
                  </a:lnTo>
                  <a:lnTo>
                    <a:pt x="206951" y="2416054"/>
                  </a:lnTo>
                  <a:lnTo>
                    <a:pt x="206897" y="2421411"/>
                  </a:lnTo>
                  <a:lnTo>
                    <a:pt x="206842" y="2426768"/>
                  </a:lnTo>
                  <a:lnTo>
                    <a:pt x="206788" y="2432125"/>
                  </a:lnTo>
                  <a:lnTo>
                    <a:pt x="206733" y="2437483"/>
                  </a:lnTo>
                  <a:lnTo>
                    <a:pt x="206680" y="2442840"/>
                  </a:lnTo>
                  <a:lnTo>
                    <a:pt x="206629" y="2448197"/>
                  </a:lnTo>
                  <a:lnTo>
                    <a:pt x="206581" y="2453554"/>
                  </a:lnTo>
                  <a:lnTo>
                    <a:pt x="206535" y="2458911"/>
                  </a:lnTo>
                  <a:lnTo>
                    <a:pt x="206494" y="2464268"/>
                  </a:lnTo>
                  <a:lnTo>
                    <a:pt x="206456" y="2469625"/>
                  </a:lnTo>
                  <a:lnTo>
                    <a:pt x="206423" y="2474982"/>
                  </a:lnTo>
                  <a:lnTo>
                    <a:pt x="206395" y="2480339"/>
                  </a:lnTo>
                  <a:lnTo>
                    <a:pt x="206374" y="2485697"/>
                  </a:lnTo>
                  <a:lnTo>
                    <a:pt x="206358" y="2491054"/>
                  </a:lnTo>
                  <a:lnTo>
                    <a:pt x="206347" y="2496411"/>
                  </a:lnTo>
                  <a:lnTo>
                    <a:pt x="206341" y="2501768"/>
                  </a:lnTo>
                  <a:lnTo>
                    <a:pt x="206340" y="2507125"/>
                  </a:lnTo>
                  <a:lnTo>
                    <a:pt x="206343" y="2512482"/>
                  </a:lnTo>
                  <a:lnTo>
                    <a:pt x="206350" y="2517839"/>
                  </a:lnTo>
                  <a:lnTo>
                    <a:pt x="206359" y="2523196"/>
                  </a:lnTo>
                  <a:lnTo>
                    <a:pt x="206371" y="2528553"/>
                  </a:lnTo>
                  <a:lnTo>
                    <a:pt x="206384" y="2533910"/>
                  </a:lnTo>
                  <a:lnTo>
                    <a:pt x="206397" y="2539268"/>
                  </a:lnTo>
                  <a:lnTo>
                    <a:pt x="206409" y="2544625"/>
                  </a:lnTo>
                  <a:lnTo>
                    <a:pt x="206419" y="2549982"/>
                  </a:lnTo>
                  <a:lnTo>
                    <a:pt x="206428" y="2555339"/>
                  </a:lnTo>
                  <a:lnTo>
                    <a:pt x="206435" y="2560696"/>
                  </a:lnTo>
                  <a:lnTo>
                    <a:pt x="206438" y="2566053"/>
                  </a:lnTo>
                  <a:lnTo>
                    <a:pt x="206438" y="2571410"/>
                  </a:lnTo>
                  <a:lnTo>
                    <a:pt x="206435" y="2576767"/>
                  </a:lnTo>
                  <a:lnTo>
                    <a:pt x="206429" y="2582124"/>
                  </a:lnTo>
                  <a:lnTo>
                    <a:pt x="206420" y="2587482"/>
                  </a:lnTo>
                  <a:lnTo>
                    <a:pt x="206408" y="2592839"/>
                  </a:lnTo>
                  <a:lnTo>
                    <a:pt x="206395" y="2598196"/>
                  </a:lnTo>
                  <a:lnTo>
                    <a:pt x="206379" y="2603553"/>
                  </a:lnTo>
                  <a:lnTo>
                    <a:pt x="206362" y="2608910"/>
                  </a:lnTo>
                  <a:lnTo>
                    <a:pt x="206343" y="2614267"/>
                  </a:lnTo>
                  <a:lnTo>
                    <a:pt x="206324" y="2619624"/>
                  </a:lnTo>
                  <a:lnTo>
                    <a:pt x="206304" y="2624981"/>
                  </a:lnTo>
                  <a:lnTo>
                    <a:pt x="206283" y="2630338"/>
                  </a:lnTo>
                  <a:lnTo>
                    <a:pt x="206261" y="2635695"/>
                  </a:lnTo>
                  <a:lnTo>
                    <a:pt x="206239" y="2641053"/>
                  </a:lnTo>
                  <a:lnTo>
                    <a:pt x="206216" y="2646410"/>
                  </a:lnTo>
                  <a:lnTo>
                    <a:pt x="206192" y="2651767"/>
                  </a:lnTo>
                  <a:lnTo>
                    <a:pt x="206166" y="2657124"/>
                  </a:lnTo>
                  <a:lnTo>
                    <a:pt x="206140" y="2662481"/>
                  </a:lnTo>
                  <a:lnTo>
                    <a:pt x="206111" y="2667838"/>
                  </a:lnTo>
                  <a:lnTo>
                    <a:pt x="206082" y="2673195"/>
                  </a:lnTo>
                  <a:lnTo>
                    <a:pt x="206050" y="2678552"/>
                  </a:lnTo>
                  <a:lnTo>
                    <a:pt x="206017" y="2683909"/>
                  </a:lnTo>
                  <a:lnTo>
                    <a:pt x="205982" y="2689267"/>
                  </a:lnTo>
                  <a:lnTo>
                    <a:pt x="205945" y="2694624"/>
                  </a:lnTo>
                  <a:lnTo>
                    <a:pt x="205907" y="2699981"/>
                  </a:lnTo>
                  <a:lnTo>
                    <a:pt x="205869" y="2705338"/>
                  </a:lnTo>
                  <a:lnTo>
                    <a:pt x="205829" y="2710695"/>
                  </a:lnTo>
                  <a:lnTo>
                    <a:pt x="205789" y="2716052"/>
                  </a:lnTo>
                  <a:lnTo>
                    <a:pt x="205749" y="2721409"/>
                  </a:lnTo>
                  <a:lnTo>
                    <a:pt x="205709" y="2726766"/>
                  </a:lnTo>
                  <a:lnTo>
                    <a:pt x="205670" y="2732123"/>
                  </a:lnTo>
                  <a:lnTo>
                    <a:pt x="205632" y="2737480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6" name="pg34">
              <a:extLst>
                <a:ext uri="{FF2B5EF4-FFF2-40B4-BE49-F238E27FC236}">
                  <a16:creationId xmlns:a16="http://schemas.microsoft.com/office/drawing/2014/main" id="{ECBFA5BE-53A5-4032-C656-C5180C6C3F3D}"/>
                </a:ext>
              </a:extLst>
            </p:cNvPr>
            <p:cNvSpPr/>
            <p:nvPr/>
          </p:nvSpPr>
          <p:spPr>
            <a:xfrm>
              <a:off x="6293693" y="3774069"/>
              <a:ext cx="446825" cy="2974599"/>
            </a:xfrm>
            <a:custGeom>
              <a:avLst/>
              <a:gdLst/>
              <a:ahLst/>
              <a:cxnLst/>
              <a:rect l="0" t="0" r="0" b="0"/>
              <a:pathLst>
                <a:path w="446825" h="2974599">
                  <a:moveTo>
                    <a:pt x="222215" y="2974599"/>
                  </a:moveTo>
                  <a:lnTo>
                    <a:pt x="222158" y="2968777"/>
                  </a:lnTo>
                  <a:lnTo>
                    <a:pt x="222111" y="2962956"/>
                  </a:lnTo>
                  <a:lnTo>
                    <a:pt x="222073" y="2957135"/>
                  </a:lnTo>
                  <a:lnTo>
                    <a:pt x="222046" y="2951314"/>
                  </a:lnTo>
                  <a:lnTo>
                    <a:pt x="222029" y="2945493"/>
                  </a:lnTo>
                  <a:lnTo>
                    <a:pt x="222022" y="2939672"/>
                  </a:lnTo>
                  <a:lnTo>
                    <a:pt x="222026" y="2933851"/>
                  </a:lnTo>
                  <a:lnTo>
                    <a:pt x="222039" y="2928030"/>
                  </a:lnTo>
                  <a:lnTo>
                    <a:pt x="222058" y="2922208"/>
                  </a:lnTo>
                  <a:lnTo>
                    <a:pt x="222084" y="2916387"/>
                  </a:lnTo>
                  <a:lnTo>
                    <a:pt x="222114" y="2910566"/>
                  </a:lnTo>
                  <a:lnTo>
                    <a:pt x="222148" y="2904745"/>
                  </a:lnTo>
                  <a:lnTo>
                    <a:pt x="222183" y="2898924"/>
                  </a:lnTo>
                  <a:lnTo>
                    <a:pt x="222219" y="2893103"/>
                  </a:lnTo>
                  <a:lnTo>
                    <a:pt x="222254" y="2887282"/>
                  </a:lnTo>
                  <a:lnTo>
                    <a:pt x="222287" y="2881460"/>
                  </a:lnTo>
                  <a:lnTo>
                    <a:pt x="222317" y="2875639"/>
                  </a:lnTo>
                  <a:lnTo>
                    <a:pt x="222344" y="2869818"/>
                  </a:lnTo>
                  <a:lnTo>
                    <a:pt x="222366" y="2863997"/>
                  </a:lnTo>
                  <a:lnTo>
                    <a:pt x="222384" y="2858176"/>
                  </a:lnTo>
                  <a:lnTo>
                    <a:pt x="222397" y="2852355"/>
                  </a:lnTo>
                  <a:lnTo>
                    <a:pt x="222405" y="2846534"/>
                  </a:lnTo>
                  <a:lnTo>
                    <a:pt x="222406" y="2840713"/>
                  </a:lnTo>
                  <a:lnTo>
                    <a:pt x="222402" y="2834891"/>
                  </a:lnTo>
                  <a:lnTo>
                    <a:pt x="222392" y="2829070"/>
                  </a:lnTo>
                  <a:lnTo>
                    <a:pt x="222377" y="2823249"/>
                  </a:lnTo>
                  <a:lnTo>
                    <a:pt x="222358" y="2817428"/>
                  </a:lnTo>
                  <a:lnTo>
                    <a:pt x="222334" y="2811607"/>
                  </a:lnTo>
                  <a:lnTo>
                    <a:pt x="222307" y="2805786"/>
                  </a:lnTo>
                  <a:lnTo>
                    <a:pt x="222278" y="2799965"/>
                  </a:lnTo>
                  <a:lnTo>
                    <a:pt x="222247" y="2794143"/>
                  </a:lnTo>
                  <a:lnTo>
                    <a:pt x="222215" y="2788322"/>
                  </a:lnTo>
                  <a:lnTo>
                    <a:pt x="222185" y="2782501"/>
                  </a:lnTo>
                  <a:lnTo>
                    <a:pt x="222156" y="2776680"/>
                  </a:lnTo>
                  <a:lnTo>
                    <a:pt x="222129" y="2770859"/>
                  </a:lnTo>
                  <a:lnTo>
                    <a:pt x="222106" y="2765038"/>
                  </a:lnTo>
                  <a:lnTo>
                    <a:pt x="222087" y="2759217"/>
                  </a:lnTo>
                  <a:lnTo>
                    <a:pt x="222072" y="2753396"/>
                  </a:lnTo>
                  <a:lnTo>
                    <a:pt x="222062" y="2747574"/>
                  </a:lnTo>
                  <a:lnTo>
                    <a:pt x="222057" y="2741753"/>
                  </a:lnTo>
                  <a:lnTo>
                    <a:pt x="222057" y="2735932"/>
                  </a:lnTo>
                  <a:lnTo>
                    <a:pt x="222062" y="2730111"/>
                  </a:lnTo>
                  <a:lnTo>
                    <a:pt x="222071" y="2724290"/>
                  </a:lnTo>
                  <a:lnTo>
                    <a:pt x="222083" y="2718469"/>
                  </a:lnTo>
                  <a:lnTo>
                    <a:pt x="222097" y="2712648"/>
                  </a:lnTo>
                  <a:lnTo>
                    <a:pt x="222114" y="2706826"/>
                  </a:lnTo>
                  <a:lnTo>
                    <a:pt x="222133" y="2701005"/>
                  </a:lnTo>
                  <a:lnTo>
                    <a:pt x="222152" y="2695184"/>
                  </a:lnTo>
                  <a:lnTo>
                    <a:pt x="222171" y="2689363"/>
                  </a:lnTo>
                  <a:lnTo>
                    <a:pt x="222190" y="2683542"/>
                  </a:lnTo>
                  <a:lnTo>
                    <a:pt x="222207" y="2677721"/>
                  </a:lnTo>
                  <a:lnTo>
                    <a:pt x="222223" y="2671900"/>
                  </a:lnTo>
                  <a:lnTo>
                    <a:pt x="222236" y="2666079"/>
                  </a:lnTo>
                  <a:lnTo>
                    <a:pt x="222248" y="2660257"/>
                  </a:lnTo>
                  <a:lnTo>
                    <a:pt x="222258" y="2654436"/>
                  </a:lnTo>
                  <a:lnTo>
                    <a:pt x="222265" y="2648615"/>
                  </a:lnTo>
                  <a:lnTo>
                    <a:pt x="222270" y="2642794"/>
                  </a:lnTo>
                  <a:lnTo>
                    <a:pt x="222274" y="2636973"/>
                  </a:lnTo>
                  <a:lnTo>
                    <a:pt x="222277" y="2631152"/>
                  </a:lnTo>
                  <a:lnTo>
                    <a:pt x="222280" y="2625331"/>
                  </a:lnTo>
                  <a:lnTo>
                    <a:pt x="222283" y="2619509"/>
                  </a:lnTo>
                  <a:lnTo>
                    <a:pt x="222286" y="2613688"/>
                  </a:lnTo>
                  <a:lnTo>
                    <a:pt x="222289" y="2607867"/>
                  </a:lnTo>
                  <a:lnTo>
                    <a:pt x="222294" y="2602046"/>
                  </a:lnTo>
                  <a:lnTo>
                    <a:pt x="222300" y="2596225"/>
                  </a:lnTo>
                  <a:lnTo>
                    <a:pt x="222307" y="2590404"/>
                  </a:lnTo>
                  <a:lnTo>
                    <a:pt x="222315" y="2584583"/>
                  </a:lnTo>
                  <a:lnTo>
                    <a:pt x="222322" y="2578762"/>
                  </a:lnTo>
                  <a:lnTo>
                    <a:pt x="222327" y="2572940"/>
                  </a:lnTo>
                  <a:lnTo>
                    <a:pt x="222330" y="2567119"/>
                  </a:lnTo>
                  <a:lnTo>
                    <a:pt x="222330" y="2561298"/>
                  </a:lnTo>
                  <a:lnTo>
                    <a:pt x="222324" y="2555477"/>
                  </a:lnTo>
                  <a:lnTo>
                    <a:pt x="222311" y="2549656"/>
                  </a:lnTo>
                  <a:lnTo>
                    <a:pt x="222287" y="2543835"/>
                  </a:lnTo>
                  <a:lnTo>
                    <a:pt x="222254" y="2538014"/>
                  </a:lnTo>
                  <a:lnTo>
                    <a:pt x="222209" y="2532192"/>
                  </a:lnTo>
                  <a:lnTo>
                    <a:pt x="222151" y="2526371"/>
                  </a:lnTo>
                  <a:lnTo>
                    <a:pt x="222080" y="2520550"/>
                  </a:lnTo>
                  <a:lnTo>
                    <a:pt x="221995" y="2514729"/>
                  </a:lnTo>
                  <a:lnTo>
                    <a:pt x="221898" y="2508908"/>
                  </a:lnTo>
                  <a:lnTo>
                    <a:pt x="221789" y="2503087"/>
                  </a:lnTo>
                  <a:lnTo>
                    <a:pt x="221668" y="2497266"/>
                  </a:lnTo>
                  <a:lnTo>
                    <a:pt x="221539" y="2491445"/>
                  </a:lnTo>
                  <a:lnTo>
                    <a:pt x="221404" y="2485623"/>
                  </a:lnTo>
                  <a:lnTo>
                    <a:pt x="221266" y="2479802"/>
                  </a:lnTo>
                  <a:lnTo>
                    <a:pt x="221129" y="2473981"/>
                  </a:lnTo>
                  <a:lnTo>
                    <a:pt x="220994" y="2468160"/>
                  </a:lnTo>
                  <a:lnTo>
                    <a:pt x="220864" y="2462339"/>
                  </a:lnTo>
                  <a:lnTo>
                    <a:pt x="220742" y="2456518"/>
                  </a:lnTo>
                  <a:lnTo>
                    <a:pt x="220630" y="2450697"/>
                  </a:lnTo>
                  <a:lnTo>
                    <a:pt x="220531" y="2444875"/>
                  </a:lnTo>
                  <a:lnTo>
                    <a:pt x="220443" y="2439054"/>
                  </a:lnTo>
                  <a:lnTo>
                    <a:pt x="220367" y="2433233"/>
                  </a:lnTo>
                  <a:lnTo>
                    <a:pt x="220303" y="2427412"/>
                  </a:lnTo>
                  <a:lnTo>
                    <a:pt x="220248" y="2421591"/>
                  </a:lnTo>
                  <a:lnTo>
                    <a:pt x="220202" y="2415770"/>
                  </a:lnTo>
                  <a:lnTo>
                    <a:pt x="220163" y="2409949"/>
                  </a:lnTo>
                  <a:lnTo>
                    <a:pt x="220128" y="2404128"/>
                  </a:lnTo>
                  <a:lnTo>
                    <a:pt x="220095" y="2398306"/>
                  </a:lnTo>
                  <a:lnTo>
                    <a:pt x="220061" y="2392485"/>
                  </a:lnTo>
                  <a:lnTo>
                    <a:pt x="220023" y="2386664"/>
                  </a:lnTo>
                  <a:lnTo>
                    <a:pt x="219981" y="2380843"/>
                  </a:lnTo>
                  <a:lnTo>
                    <a:pt x="219933" y="2375022"/>
                  </a:lnTo>
                  <a:lnTo>
                    <a:pt x="219878" y="2369201"/>
                  </a:lnTo>
                  <a:lnTo>
                    <a:pt x="219816" y="2363380"/>
                  </a:lnTo>
                  <a:lnTo>
                    <a:pt x="219745" y="2357558"/>
                  </a:lnTo>
                  <a:lnTo>
                    <a:pt x="219666" y="2351737"/>
                  </a:lnTo>
                  <a:lnTo>
                    <a:pt x="219581" y="2345916"/>
                  </a:lnTo>
                  <a:lnTo>
                    <a:pt x="219491" y="2340095"/>
                  </a:lnTo>
                  <a:lnTo>
                    <a:pt x="219398" y="2334274"/>
                  </a:lnTo>
                  <a:lnTo>
                    <a:pt x="219302" y="2328453"/>
                  </a:lnTo>
                  <a:lnTo>
                    <a:pt x="219206" y="2322632"/>
                  </a:lnTo>
                  <a:lnTo>
                    <a:pt x="219112" y="2316811"/>
                  </a:lnTo>
                  <a:lnTo>
                    <a:pt x="219021" y="2310989"/>
                  </a:lnTo>
                  <a:lnTo>
                    <a:pt x="218936" y="2305168"/>
                  </a:lnTo>
                  <a:lnTo>
                    <a:pt x="218859" y="2299347"/>
                  </a:lnTo>
                  <a:lnTo>
                    <a:pt x="218789" y="2293526"/>
                  </a:lnTo>
                  <a:lnTo>
                    <a:pt x="218729" y="2287705"/>
                  </a:lnTo>
                  <a:lnTo>
                    <a:pt x="218679" y="2281884"/>
                  </a:lnTo>
                  <a:lnTo>
                    <a:pt x="218639" y="2276063"/>
                  </a:lnTo>
                  <a:lnTo>
                    <a:pt x="218609" y="2270241"/>
                  </a:lnTo>
                  <a:lnTo>
                    <a:pt x="218589" y="2264420"/>
                  </a:lnTo>
                  <a:lnTo>
                    <a:pt x="218578" y="2258599"/>
                  </a:lnTo>
                  <a:lnTo>
                    <a:pt x="218575" y="2252778"/>
                  </a:lnTo>
                  <a:lnTo>
                    <a:pt x="218578" y="2246957"/>
                  </a:lnTo>
                  <a:lnTo>
                    <a:pt x="218585" y="2241136"/>
                  </a:lnTo>
                  <a:lnTo>
                    <a:pt x="218593" y="2235315"/>
                  </a:lnTo>
                  <a:lnTo>
                    <a:pt x="218600" y="2229494"/>
                  </a:lnTo>
                  <a:lnTo>
                    <a:pt x="218603" y="2223672"/>
                  </a:lnTo>
                  <a:lnTo>
                    <a:pt x="218602" y="2217851"/>
                  </a:lnTo>
                  <a:lnTo>
                    <a:pt x="218591" y="2212030"/>
                  </a:lnTo>
                  <a:lnTo>
                    <a:pt x="218570" y="2206209"/>
                  </a:lnTo>
                  <a:lnTo>
                    <a:pt x="218537" y="2200388"/>
                  </a:lnTo>
                  <a:lnTo>
                    <a:pt x="218490" y="2194567"/>
                  </a:lnTo>
                  <a:lnTo>
                    <a:pt x="218430" y="2188746"/>
                  </a:lnTo>
                  <a:lnTo>
                    <a:pt x="218357" y="2182924"/>
                  </a:lnTo>
                  <a:lnTo>
                    <a:pt x="218271" y="2177103"/>
                  </a:lnTo>
                  <a:lnTo>
                    <a:pt x="218173" y="2171282"/>
                  </a:lnTo>
                  <a:lnTo>
                    <a:pt x="218064" y="2165461"/>
                  </a:lnTo>
                  <a:lnTo>
                    <a:pt x="217947" y="2159640"/>
                  </a:lnTo>
                  <a:lnTo>
                    <a:pt x="217825" y="2153819"/>
                  </a:lnTo>
                  <a:lnTo>
                    <a:pt x="217701" y="2147998"/>
                  </a:lnTo>
                  <a:lnTo>
                    <a:pt x="217576" y="2142177"/>
                  </a:lnTo>
                  <a:lnTo>
                    <a:pt x="217455" y="2136355"/>
                  </a:lnTo>
                  <a:lnTo>
                    <a:pt x="217338" y="2130534"/>
                  </a:lnTo>
                  <a:lnTo>
                    <a:pt x="217227" y="2124713"/>
                  </a:lnTo>
                  <a:lnTo>
                    <a:pt x="217122" y="2118892"/>
                  </a:lnTo>
                  <a:lnTo>
                    <a:pt x="217025" y="2113071"/>
                  </a:lnTo>
                  <a:lnTo>
                    <a:pt x="216935" y="2107250"/>
                  </a:lnTo>
                  <a:lnTo>
                    <a:pt x="216848" y="2101429"/>
                  </a:lnTo>
                  <a:lnTo>
                    <a:pt x="216763" y="2095607"/>
                  </a:lnTo>
                  <a:lnTo>
                    <a:pt x="216677" y="2089786"/>
                  </a:lnTo>
                  <a:lnTo>
                    <a:pt x="216587" y="2083965"/>
                  </a:lnTo>
                  <a:lnTo>
                    <a:pt x="216489" y="2078144"/>
                  </a:lnTo>
                  <a:lnTo>
                    <a:pt x="216380" y="2072323"/>
                  </a:lnTo>
                  <a:lnTo>
                    <a:pt x="216255" y="2066502"/>
                  </a:lnTo>
                  <a:lnTo>
                    <a:pt x="216111" y="2060681"/>
                  </a:lnTo>
                  <a:lnTo>
                    <a:pt x="215947" y="2054860"/>
                  </a:lnTo>
                  <a:lnTo>
                    <a:pt x="215761" y="2049038"/>
                  </a:lnTo>
                  <a:lnTo>
                    <a:pt x="215552" y="2043217"/>
                  </a:lnTo>
                  <a:lnTo>
                    <a:pt x="215321" y="2037396"/>
                  </a:lnTo>
                  <a:lnTo>
                    <a:pt x="215066" y="2031575"/>
                  </a:lnTo>
                  <a:lnTo>
                    <a:pt x="214788" y="2025754"/>
                  </a:lnTo>
                  <a:lnTo>
                    <a:pt x="214489" y="2019933"/>
                  </a:lnTo>
                  <a:lnTo>
                    <a:pt x="214167" y="2014112"/>
                  </a:lnTo>
                  <a:lnTo>
                    <a:pt x="213827" y="2008290"/>
                  </a:lnTo>
                  <a:lnTo>
                    <a:pt x="213471" y="2002469"/>
                  </a:lnTo>
                  <a:lnTo>
                    <a:pt x="213100" y="1996648"/>
                  </a:lnTo>
                  <a:lnTo>
                    <a:pt x="212717" y="1990827"/>
                  </a:lnTo>
                  <a:lnTo>
                    <a:pt x="212322" y="1985006"/>
                  </a:lnTo>
                  <a:lnTo>
                    <a:pt x="211918" y="1979185"/>
                  </a:lnTo>
                  <a:lnTo>
                    <a:pt x="211505" y="1973364"/>
                  </a:lnTo>
                  <a:lnTo>
                    <a:pt x="211084" y="1967543"/>
                  </a:lnTo>
                  <a:lnTo>
                    <a:pt x="210657" y="1961721"/>
                  </a:lnTo>
                  <a:lnTo>
                    <a:pt x="210225" y="1955900"/>
                  </a:lnTo>
                  <a:lnTo>
                    <a:pt x="209788" y="1950079"/>
                  </a:lnTo>
                  <a:lnTo>
                    <a:pt x="209348" y="1944258"/>
                  </a:lnTo>
                  <a:lnTo>
                    <a:pt x="208904" y="1938437"/>
                  </a:lnTo>
                  <a:lnTo>
                    <a:pt x="208457" y="1932616"/>
                  </a:lnTo>
                  <a:lnTo>
                    <a:pt x="208008" y="1926795"/>
                  </a:lnTo>
                  <a:lnTo>
                    <a:pt x="207558" y="1920973"/>
                  </a:lnTo>
                  <a:lnTo>
                    <a:pt x="207108" y="1915152"/>
                  </a:lnTo>
                  <a:lnTo>
                    <a:pt x="206659" y="1909331"/>
                  </a:lnTo>
                  <a:lnTo>
                    <a:pt x="206212" y="1903510"/>
                  </a:lnTo>
                  <a:lnTo>
                    <a:pt x="205770" y="1897689"/>
                  </a:lnTo>
                  <a:lnTo>
                    <a:pt x="205333" y="1891868"/>
                  </a:lnTo>
                  <a:lnTo>
                    <a:pt x="204904" y="1886047"/>
                  </a:lnTo>
                  <a:lnTo>
                    <a:pt x="204483" y="1880226"/>
                  </a:lnTo>
                  <a:lnTo>
                    <a:pt x="204071" y="1874404"/>
                  </a:lnTo>
                  <a:lnTo>
                    <a:pt x="203670" y="1868583"/>
                  </a:lnTo>
                  <a:lnTo>
                    <a:pt x="203279" y="1862762"/>
                  </a:lnTo>
                  <a:lnTo>
                    <a:pt x="202896" y="1856941"/>
                  </a:lnTo>
                  <a:lnTo>
                    <a:pt x="202520" y="1851120"/>
                  </a:lnTo>
                  <a:lnTo>
                    <a:pt x="202148" y="1845299"/>
                  </a:lnTo>
                  <a:lnTo>
                    <a:pt x="201777" y="1839478"/>
                  </a:lnTo>
                  <a:lnTo>
                    <a:pt x="201404" y="1833656"/>
                  </a:lnTo>
                  <a:lnTo>
                    <a:pt x="201025" y="1827835"/>
                  </a:lnTo>
                  <a:lnTo>
                    <a:pt x="200634" y="1822014"/>
                  </a:lnTo>
                  <a:lnTo>
                    <a:pt x="200228" y="1816193"/>
                  </a:lnTo>
                  <a:lnTo>
                    <a:pt x="199803" y="1810372"/>
                  </a:lnTo>
                  <a:lnTo>
                    <a:pt x="199356" y="1804551"/>
                  </a:lnTo>
                  <a:lnTo>
                    <a:pt x="198885" y="1798730"/>
                  </a:lnTo>
                  <a:lnTo>
                    <a:pt x="198388" y="1792909"/>
                  </a:lnTo>
                  <a:lnTo>
                    <a:pt x="197864" y="1787087"/>
                  </a:lnTo>
                  <a:lnTo>
                    <a:pt x="197312" y="1781266"/>
                  </a:lnTo>
                  <a:lnTo>
                    <a:pt x="196730" y="1775445"/>
                  </a:lnTo>
                  <a:lnTo>
                    <a:pt x="196119" y="1769624"/>
                  </a:lnTo>
                  <a:lnTo>
                    <a:pt x="195483" y="1763803"/>
                  </a:lnTo>
                  <a:lnTo>
                    <a:pt x="194823" y="1757982"/>
                  </a:lnTo>
                  <a:lnTo>
                    <a:pt x="194142" y="1752161"/>
                  </a:lnTo>
                  <a:lnTo>
                    <a:pt x="193440" y="1746339"/>
                  </a:lnTo>
                  <a:lnTo>
                    <a:pt x="192719" y="1740518"/>
                  </a:lnTo>
                  <a:lnTo>
                    <a:pt x="191981" y="1734697"/>
                  </a:lnTo>
                  <a:lnTo>
                    <a:pt x="191226" y="1728876"/>
                  </a:lnTo>
                  <a:lnTo>
                    <a:pt x="190454" y="1723055"/>
                  </a:lnTo>
                  <a:lnTo>
                    <a:pt x="189666" y="1717234"/>
                  </a:lnTo>
                  <a:lnTo>
                    <a:pt x="188864" y="1711413"/>
                  </a:lnTo>
                  <a:lnTo>
                    <a:pt x="188048" y="1705592"/>
                  </a:lnTo>
                  <a:lnTo>
                    <a:pt x="187219" y="1699770"/>
                  </a:lnTo>
                  <a:lnTo>
                    <a:pt x="186377" y="1693949"/>
                  </a:lnTo>
                  <a:lnTo>
                    <a:pt x="185524" y="1688128"/>
                  </a:lnTo>
                  <a:lnTo>
                    <a:pt x="184662" y="1682307"/>
                  </a:lnTo>
                  <a:lnTo>
                    <a:pt x="183792" y="1676486"/>
                  </a:lnTo>
                  <a:lnTo>
                    <a:pt x="182920" y="1670665"/>
                  </a:lnTo>
                  <a:lnTo>
                    <a:pt x="182048" y="1664844"/>
                  </a:lnTo>
                  <a:lnTo>
                    <a:pt x="181183" y="1659022"/>
                  </a:lnTo>
                  <a:lnTo>
                    <a:pt x="180327" y="1653201"/>
                  </a:lnTo>
                  <a:lnTo>
                    <a:pt x="179486" y="1647380"/>
                  </a:lnTo>
                  <a:lnTo>
                    <a:pt x="178664" y="1641559"/>
                  </a:lnTo>
                  <a:lnTo>
                    <a:pt x="177865" y="1635738"/>
                  </a:lnTo>
                  <a:lnTo>
                    <a:pt x="177094" y="1629917"/>
                  </a:lnTo>
                  <a:lnTo>
                    <a:pt x="176355" y="1624096"/>
                  </a:lnTo>
                  <a:lnTo>
                    <a:pt x="175646" y="1618275"/>
                  </a:lnTo>
                  <a:lnTo>
                    <a:pt x="174966" y="1612453"/>
                  </a:lnTo>
                  <a:lnTo>
                    <a:pt x="174315" y="1606632"/>
                  </a:lnTo>
                  <a:lnTo>
                    <a:pt x="173688" y="1600811"/>
                  </a:lnTo>
                  <a:lnTo>
                    <a:pt x="173082" y="1594990"/>
                  </a:lnTo>
                  <a:lnTo>
                    <a:pt x="172491" y="1589169"/>
                  </a:lnTo>
                  <a:lnTo>
                    <a:pt x="171909" y="1583348"/>
                  </a:lnTo>
                  <a:lnTo>
                    <a:pt x="171327" y="1577527"/>
                  </a:lnTo>
                  <a:lnTo>
                    <a:pt x="170735" y="1571705"/>
                  </a:lnTo>
                  <a:lnTo>
                    <a:pt x="170123" y="1565884"/>
                  </a:lnTo>
                  <a:lnTo>
                    <a:pt x="169482" y="1560063"/>
                  </a:lnTo>
                  <a:lnTo>
                    <a:pt x="168803" y="1554242"/>
                  </a:lnTo>
                  <a:lnTo>
                    <a:pt x="168076" y="1548421"/>
                  </a:lnTo>
                  <a:lnTo>
                    <a:pt x="167290" y="1542600"/>
                  </a:lnTo>
                  <a:lnTo>
                    <a:pt x="166438" y="1536779"/>
                  </a:lnTo>
                  <a:lnTo>
                    <a:pt x="165499" y="1530958"/>
                  </a:lnTo>
                  <a:lnTo>
                    <a:pt x="164472" y="1525136"/>
                  </a:lnTo>
                  <a:lnTo>
                    <a:pt x="163354" y="1519315"/>
                  </a:lnTo>
                  <a:lnTo>
                    <a:pt x="162141" y="1513494"/>
                  </a:lnTo>
                  <a:lnTo>
                    <a:pt x="160830" y="1507673"/>
                  </a:lnTo>
                  <a:lnTo>
                    <a:pt x="159422" y="1501852"/>
                  </a:lnTo>
                  <a:lnTo>
                    <a:pt x="157917" y="1496031"/>
                  </a:lnTo>
                  <a:lnTo>
                    <a:pt x="156319" y="1490210"/>
                  </a:lnTo>
                  <a:lnTo>
                    <a:pt x="154627" y="1484388"/>
                  </a:lnTo>
                  <a:lnTo>
                    <a:pt x="152850" y="1478567"/>
                  </a:lnTo>
                  <a:lnTo>
                    <a:pt x="151004" y="1472746"/>
                  </a:lnTo>
                  <a:lnTo>
                    <a:pt x="149098" y="1466925"/>
                  </a:lnTo>
                  <a:lnTo>
                    <a:pt x="147140" y="1461104"/>
                  </a:lnTo>
                  <a:lnTo>
                    <a:pt x="145139" y="1455283"/>
                  </a:lnTo>
                  <a:lnTo>
                    <a:pt x="143101" y="1449462"/>
                  </a:lnTo>
                  <a:lnTo>
                    <a:pt x="141033" y="1443641"/>
                  </a:lnTo>
                  <a:lnTo>
                    <a:pt x="138936" y="1437819"/>
                  </a:lnTo>
                  <a:lnTo>
                    <a:pt x="136811" y="1431998"/>
                  </a:lnTo>
                  <a:lnTo>
                    <a:pt x="134660" y="1426177"/>
                  </a:lnTo>
                  <a:lnTo>
                    <a:pt x="132479" y="1420356"/>
                  </a:lnTo>
                  <a:lnTo>
                    <a:pt x="130264" y="1414535"/>
                  </a:lnTo>
                  <a:lnTo>
                    <a:pt x="128011" y="1408714"/>
                  </a:lnTo>
                  <a:lnTo>
                    <a:pt x="125714" y="1402893"/>
                  </a:lnTo>
                  <a:lnTo>
                    <a:pt x="123370" y="1397071"/>
                  </a:lnTo>
                  <a:lnTo>
                    <a:pt x="120973" y="1391250"/>
                  </a:lnTo>
                  <a:lnTo>
                    <a:pt x="118517" y="1385429"/>
                  </a:lnTo>
                  <a:lnTo>
                    <a:pt x="116008" y="1379608"/>
                  </a:lnTo>
                  <a:lnTo>
                    <a:pt x="113451" y="1373787"/>
                  </a:lnTo>
                  <a:lnTo>
                    <a:pt x="110855" y="1367966"/>
                  </a:lnTo>
                  <a:lnTo>
                    <a:pt x="108230" y="1362145"/>
                  </a:lnTo>
                  <a:lnTo>
                    <a:pt x="105588" y="1356324"/>
                  </a:lnTo>
                  <a:lnTo>
                    <a:pt x="102944" y="1350502"/>
                  </a:lnTo>
                  <a:lnTo>
                    <a:pt x="100314" y="1344681"/>
                  </a:lnTo>
                  <a:lnTo>
                    <a:pt x="97721" y="1338860"/>
                  </a:lnTo>
                  <a:lnTo>
                    <a:pt x="95187" y="1333039"/>
                  </a:lnTo>
                  <a:lnTo>
                    <a:pt x="92729" y="1327218"/>
                  </a:lnTo>
                  <a:lnTo>
                    <a:pt x="90360" y="1321397"/>
                  </a:lnTo>
                  <a:lnTo>
                    <a:pt x="88096" y="1315576"/>
                  </a:lnTo>
                  <a:lnTo>
                    <a:pt x="85946" y="1309754"/>
                  </a:lnTo>
                  <a:lnTo>
                    <a:pt x="83919" y="1303933"/>
                  </a:lnTo>
                  <a:lnTo>
                    <a:pt x="82019" y="1298112"/>
                  </a:lnTo>
                  <a:lnTo>
                    <a:pt x="80249" y="1292291"/>
                  </a:lnTo>
                  <a:lnTo>
                    <a:pt x="78613" y="1286470"/>
                  </a:lnTo>
                  <a:lnTo>
                    <a:pt x="77082" y="1280649"/>
                  </a:lnTo>
                  <a:lnTo>
                    <a:pt x="75641" y="1274828"/>
                  </a:lnTo>
                  <a:lnTo>
                    <a:pt x="74270" y="1269007"/>
                  </a:lnTo>
                  <a:lnTo>
                    <a:pt x="72945" y="1263185"/>
                  </a:lnTo>
                  <a:lnTo>
                    <a:pt x="71641" y="1257364"/>
                  </a:lnTo>
                  <a:lnTo>
                    <a:pt x="70330" y="1251543"/>
                  </a:lnTo>
                  <a:lnTo>
                    <a:pt x="68985" y="1245722"/>
                  </a:lnTo>
                  <a:lnTo>
                    <a:pt x="67562" y="1239901"/>
                  </a:lnTo>
                  <a:lnTo>
                    <a:pt x="66039" y="1234080"/>
                  </a:lnTo>
                  <a:lnTo>
                    <a:pt x="64395" y="1228259"/>
                  </a:lnTo>
                  <a:lnTo>
                    <a:pt x="62612" y="1222437"/>
                  </a:lnTo>
                  <a:lnTo>
                    <a:pt x="60675" y="1216616"/>
                  </a:lnTo>
                  <a:lnTo>
                    <a:pt x="58578" y="1210795"/>
                  </a:lnTo>
                  <a:lnTo>
                    <a:pt x="56316" y="1204974"/>
                  </a:lnTo>
                  <a:lnTo>
                    <a:pt x="53894" y="1199153"/>
                  </a:lnTo>
                  <a:lnTo>
                    <a:pt x="51308" y="1193332"/>
                  </a:lnTo>
                  <a:lnTo>
                    <a:pt x="48584" y="1187511"/>
                  </a:lnTo>
                  <a:lnTo>
                    <a:pt x="45753" y="1181690"/>
                  </a:lnTo>
                  <a:lnTo>
                    <a:pt x="42842" y="1175868"/>
                  </a:lnTo>
                  <a:lnTo>
                    <a:pt x="39879" y="1170047"/>
                  </a:lnTo>
                  <a:lnTo>
                    <a:pt x="36894" y="1164226"/>
                  </a:lnTo>
                  <a:lnTo>
                    <a:pt x="33919" y="1158405"/>
                  </a:lnTo>
                  <a:lnTo>
                    <a:pt x="30984" y="1152584"/>
                  </a:lnTo>
                  <a:lnTo>
                    <a:pt x="28121" y="1146763"/>
                  </a:lnTo>
                  <a:lnTo>
                    <a:pt x="25371" y="1140942"/>
                  </a:lnTo>
                  <a:lnTo>
                    <a:pt x="22746" y="1135120"/>
                  </a:lnTo>
                  <a:lnTo>
                    <a:pt x="20264" y="1129299"/>
                  </a:lnTo>
                  <a:lnTo>
                    <a:pt x="17938" y="1123478"/>
                  </a:lnTo>
                  <a:lnTo>
                    <a:pt x="15778" y="1117657"/>
                  </a:lnTo>
                  <a:lnTo>
                    <a:pt x="13789" y="1111836"/>
                  </a:lnTo>
                  <a:lnTo>
                    <a:pt x="11973" y="1106015"/>
                  </a:lnTo>
                  <a:lnTo>
                    <a:pt x="10330" y="1100194"/>
                  </a:lnTo>
                  <a:lnTo>
                    <a:pt x="8878" y="1094373"/>
                  </a:lnTo>
                  <a:lnTo>
                    <a:pt x="7583" y="1088551"/>
                  </a:lnTo>
                  <a:lnTo>
                    <a:pt x="6436" y="1082730"/>
                  </a:lnTo>
                  <a:lnTo>
                    <a:pt x="5424" y="1076909"/>
                  </a:lnTo>
                  <a:lnTo>
                    <a:pt x="4536" y="1071088"/>
                  </a:lnTo>
                  <a:lnTo>
                    <a:pt x="3761" y="1065267"/>
                  </a:lnTo>
                  <a:lnTo>
                    <a:pt x="3085" y="1059446"/>
                  </a:lnTo>
                  <a:lnTo>
                    <a:pt x="2497" y="1053625"/>
                  </a:lnTo>
                  <a:lnTo>
                    <a:pt x="1993" y="1047803"/>
                  </a:lnTo>
                  <a:lnTo>
                    <a:pt x="1557" y="1041982"/>
                  </a:lnTo>
                  <a:lnTo>
                    <a:pt x="1178" y="1036161"/>
                  </a:lnTo>
                  <a:lnTo>
                    <a:pt x="851" y="1030340"/>
                  </a:lnTo>
                  <a:lnTo>
                    <a:pt x="574" y="1024519"/>
                  </a:lnTo>
                  <a:lnTo>
                    <a:pt x="347" y="1018698"/>
                  </a:lnTo>
                  <a:lnTo>
                    <a:pt x="171" y="1012877"/>
                  </a:lnTo>
                  <a:lnTo>
                    <a:pt x="51" y="1007056"/>
                  </a:lnTo>
                  <a:lnTo>
                    <a:pt x="0" y="1001234"/>
                  </a:lnTo>
                  <a:lnTo>
                    <a:pt x="32" y="995413"/>
                  </a:lnTo>
                  <a:lnTo>
                    <a:pt x="152" y="989592"/>
                  </a:lnTo>
                  <a:lnTo>
                    <a:pt x="374" y="983771"/>
                  </a:lnTo>
                  <a:lnTo>
                    <a:pt x="708" y="977950"/>
                  </a:lnTo>
                  <a:lnTo>
                    <a:pt x="1167" y="972129"/>
                  </a:lnTo>
                  <a:lnTo>
                    <a:pt x="1758" y="966308"/>
                  </a:lnTo>
                  <a:lnTo>
                    <a:pt x="2492" y="960486"/>
                  </a:lnTo>
                  <a:lnTo>
                    <a:pt x="3372" y="954665"/>
                  </a:lnTo>
                  <a:lnTo>
                    <a:pt x="4425" y="948844"/>
                  </a:lnTo>
                  <a:lnTo>
                    <a:pt x="5623" y="943023"/>
                  </a:lnTo>
                  <a:lnTo>
                    <a:pt x="6964" y="937202"/>
                  </a:lnTo>
                  <a:lnTo>
                    <a:pt x="8439" y="931381"/>
                  </a:lnTo>
                  <a:lnTo>
                    <a:pt x="10038" y="925560"/>
                  </a:lnTo>
                  <a:lnTo>
                    <a:pt x="11751" y="919739"/>
                  </a:lnTo>
                  <a:lnTo>
                    <a:pt x="13568" y="913917"/>
                  </a:lnTo>
                  <a:lnTo>
                    <a:pt x="15475" y="908096"/>
                  </a:lnTo>
                  <a:lnTo>
                    <a:pt x="17470" y="902275"/>
                  </a:lnTo>
                  <a:lnTo>
                    <a:pt x="19536" y="896454"/>
                  </a:lnTo>
                  <a:lnTo>
                    <a:pt x="21661" y="890633"/>
                  </a:lnTo>
                  <a:lnTo>
                    <a:pt x="23837" y="884812"/>
                  </a:lnTo>
                  <a:lnTo>
                    <a:pt x="26061" y="878991"/>
                  </a:lnTo>
                  <a:lnTo>
                    <a:pt x="28327" y="873169"/>
                  </a:lnTo>
                  <a:lnTo>
                    <a:pt x="30634" y="867348"/>
                  </a:lnTo>
                  <a:lnTo>
                    <a:pt x="32978" y="861527"/>
                  </a:lnTo>
                  <a:lnTo>
                    <a:pt x="35360" y="855706"/>
                  </a:lnTo>
                  <a:lnTo>
                    <a:pt x="37779" y="849885"/>
                  </a:lnTo>
                  <a:lnTo>
                    <a:pt x="40231" y="844064"/>
                  </a:lnTo>
                  <a:lnTo>
                    <a:pt x="42716" y="838243"/>
                  </a:lnTo>
                  <a:lnTo>
                    <a:pt x="45234" y="832422"/>
                  </a:lnTo>
                  <a:lnTo>
                    <a:pt x="47784" y="826600"/>
                  </a:lnTo>
                  <a:lnTo>
                    <a:pt x="50369" y="820779"/>
                  </a:lnTo>
                  <a:lnTo>
                    <a:pt x="52992" y="814958"/>
                  </a:lnTo>
                  <a:lnTo>
                    <a:pt x="55656" y="809137"/>
                  </a:lnTo>
                  <a:lnTo>
                    <a:pt x="58375" y="803316"/>
                  </a:lnTo>
                  <a:lnTo>
                    <a:pt x="61149" y="797495"/>
                  </a:lnTo>
                  <a:lnTo>
                    <a:pt x="63988" y="791674"/>
                  </a:lnTo>
                  <a:lnTo>
                    <a:pt x="66898" y="785852"/>
                  </a:lnTo>
                  <a:lnTo>
                    <a:pt x="69889" y="780031"/>
                  </a:lnTo>
                  <a:lnTo>
                    <a:pt x="72966" y="774210"/>
                  </a:lnTo>
                  <a:lnTo>
                    <a:pt x="76134" y="768389"/>
                  </a:lnTo>
                  <a:lnTo>
                    <a:pt x="79399" y="762568"/>
                  </a:lnTo>
                  <a:lnTo>
                    <a:pt x="82769" y="756747"/>
                  </a:lnTo>
                  <a:lnTo>
                    <a:pt x="86234" y="750926"/>
                  </a:lnTo>
                  <a:lnTo>
                    <a:pt x="89782" y="745105"/>
                  </a:lnTo>
                  <a:lnTo>
                    <a:pt x="93401" y="739283"/>
                  </a:lnTo>
                  <a:lnTo>
                    <a:pt x="97077" y="733462"/>
                  </a:lnTo>
                  <a:lnTo>
                    <a:pt x="100796" y="727641"/>
                  </a:lnTo>
                  <a:lnTo>
                    <a:pt x="104540" y="721820"/>
                  </a:lnTo>
                  <a:lnTo>
                    <a:pt x="108290" y="715999"/>
                  </a:lnTo>
                  <a:lnTo>
                    <a:pt x="112025" y="710178"/>
                  </a:lnTo>
                  <a:lnTo>
                    <a:pt x="115725" y="704357"/>
                  </a:lnTo>
                  <a:lnTo>
                    <a:pt x="119375" y="698535"/>
                  </a:lnTo>
                  <a:lnTo>
                    <a:pt x="122963" y="692714"/>
                  </a:lnTo>
                  <a:lnTo>
                    <a:pt x="126480" y="686893"/>
                  </a:lnTo>
                  <a:lnTo>
                    <a:pt x="129919" y="681072"/>
                  </a:lnTo>
                  <a:lnTo>
                    <a:pt x="133277" y="675251"/>
                  </a:lnTo>
                  <a:lnTo>
                    <a:pt x="136552" y="669430"/>
                  </a:lnTo>
                  <a:lnTo>
                    <a:pt x="139743" y="663609"/>
                  </a:lnTo>
                  <a:lnTo>
                    <a:pt x="142844" y="657788"/>
                  </a:lnTo>
                  <a:lnTo>
                    <a:pt x="145873" y="651966"/>
                  </a:lnTo>
                  <a:lnTo>
                    <a:pt x="148832" y="646145"/>
                  </a:lnTo>
                  <a:lnTo>
                    <a:pt x="151726" y="640324"/>
                  </a:lnTo>
                  <a:lnTo>
                    <a:pt x="154560" y="634503"/>
                  </a:lnTo>
                  <a:lnTo>
                    <a:pt x="157334" y="628682"/>
                  </a:lnTo>
                  <a:lnTo>
                    <a:pt x="160052" y="622861"/>
                  </a:lnTo>
                  <a:lnTo>
                    <a:pt x="162712" y="617040"/>
                  </a:lnTo>
                  <a:lnTo>
                    <a:pt x="165305" y="611218"/>
                  </a:lnTo>
                  <a:lnTo>
                    <a:pt x="167834" y="605397"/>
                  </a:lnTo>
                  <a:lnTo>
                    <a:pt x="170295" y="599576"/>
                  </a:lnTo>
                  <a:lnTo>
                    <a:pt x="172684" y="593755"/>
                  </a:lnTo>
                  <a:lnTo>
                    <a:pt x="174995" y="587934"/>
                  </a:lnTo>
                  <a:lnTo>
                    <a:pt x="177224" y="582113"/>
                  </a:lnTo>
                  <a:lnTo>
                    <a:pt x="179364" y="576292"/>
                  </a:lnTo>
                  <a:lnTo>
                    <a:pt x="181411" y="570471"/>
                  </a:lnTo>
                  <a:lnTo>
                    <a:pt x="183354" y="564649"/>
                  </a:lnTo>
                  <a:lnTo>
                    <a:pt x="185191" y="558828"/>
                  </a:lnTo>
                  <a:lnTo>
                    <a:pt x="186929" y="553007"/>
                  </a:lnTo>
                  <a:lnTo>
                    <a:pt x="188568" y="547186"/>
                  </a:lnTo>
                  <a:lnTo>
                    <a:pt x="190112" y="541365"/>
                  </a:lnTo>
                  <a:lnTo>
                    <a:pt x="191565" y="535544"/>
                  </a:lnTo>
                  <a:lnTo>
                    <a:pt x="192931" y="529723"/>
                  </a:lnTo>
                  <a:lnTo>
                    <a:pt x="194216" y="523901"/>
                  </a:lnTo>
                  <a:lnTo>
                    <a:pt x="195425" y="518080"/>
                  </a:lnTo>
                  <a:lnTo>
                    <a:pt x="196563" y="512259"/>
                  </a:lnTo>
                  <a:lnTo>
                    <a:pt x="197645" y="506438"/>
                  </a:lnTo>
                  <a:lnTo>
                    <a:pt x="198681" y="500617"/>
                  </a:lnTo>
                  <a:lnTo>
                    <a:pt x="199677" y="494796"/>
                  </a:lnTo>
                  <a:lnTo>
                    <a:pt x="200643" y="488975"/>
                  </a:lnTo>
                  <a:lnTo>
                    <a:pt x="201583" y="483154"/>
                  </a:lnTo>
                  <a:lnTo>
                    <a:pt x="202505" y="477332"/>
                  </a:lnTo>
                  <a:lnTo>
                    <a:pt x="203413" y="471511"/>
                  </a:lnTo>
                  <a:lnTo>
                    <a:pt x="204311" y="465690"/>
                  </a:lnTo>
                  <a:lnTo>
                    <a:pt x="205204" y="459869"/>
                  </a:lnTo>
                  <a:lnTo>
                    <a:pt x="206092" y="454048"/>
                  </a:lnTo>
                  <a:lnTo>
                    <a:pt x="206977" y="448227"/>
                  </a:lnTo>
                  <a:lnTo>
                    <a:pt x="207858" y="442406"/>
                  </a:lnTo>
                  <a:lnTo>
                    <a:pt x="208734" y="436584"/>
                  </a:lnTo>
                  <a:lnTo>
                    <a:pt x="209601" y="430763"/>
                  </a:lnTo>
                  <a:lnTo>
                    <a:pt x="210459" y="424942"/>
                  </a:lnTo>
                  <a:lnTo>
                    <a:pt x="211300" y="419121"/>
                  </a:lnTo>
                  <a:lnTo>
                    <a:pt x="212122" y="413300"/>
                  </a:lnTo>
                  <a:lnTo>
                    <a:pt x="212921" y="407479"/>
                  </a:lnTo>
                  <a:lnTo>
                    <a:pt x="213693" y="401658"/>
                  </a:lnTo>
                  <a:lnTo>
                    <a:pt x="214436" y="395837"/>
                  </a:lnTo>
                  <a:lnTo>
                    <a:pt x="215146" y="390015"/>
                  </a:lnTo>
                  <a:lnTo>
                    <a:pt x="215820" y="384194"/>
                  </a:lnTo>
                  <a:lnTo>
                    <a:pt x="216457" y="378373"/>
                  </a:lnTo>
                  <a:lnTo>
                    <a:pt x="217053" y="372552"/>
                  </a:lnTo>
                  <a:lnTo>
                    <a:pt x="217604" y="366731"/>
                  </a:lnTo>
                  <a:lnTo>
                    <a:pt x="218116" y="360910"/>
                  </a:lnTo>
                  <a:lnTo>
                    <a:pt x="218588" y="355089"/>
                  </a:lnTo>
                  <a:lnTo>
                    <a:pt x="219023" y="349267"/>
                  </a:lnTo>
                  <a:lnTo>
                    <a:pt x="219421" y="343446"/>
                  </a:lnTo>
                  <a:lnTo>
                    <a:pt x="219784" y="337625"/>
                  </a:lnTo>
                  <a:lnTo>
                    <a:pt x="220115" y="331804"/>
                  </a:lnTo>
                  <a:lnTo>
                    <a:pt x="220416" y="325983"/>
                  </a:lnTo>
                  <a:lnTo>
                    <a:pt x="220687" y="320162"/>
                  </a:lnTo>
                  <a:lnTo>
                    <a:pt x="220932" y="314341"/>
                  </a:lnTo>
                  <a:lnTo>
                    <a:pt x="221157" y="308520"/>
                  </a:lnTo>
                  <a:lnTo>
                    <a:pt x="221362" y="302698"/>
                  </a:lnTo>
                  <a:lnTo>
                    <a:pt x="221550" y="296877"/>
                  </a:lnTo>
                  <a:lnTo>
                    <a:pt x="221724" y="291056"/>
                  </a:lnTo>
                  <a:lnTo>
                    <a:pt x="221884" y="285235"/>
                  </a:lnTo>
                  <a:lnTo>
                    <a:pt x="222032" y="279414"/>
                  </a:lnTo>
                  <a:lnTo>
                    <a:pt x="222169" y="273593"/>
                  </a:lnTo>
                  <a:lnTo>
                    <a:pt x="222296" y="267772"/>
                  </a:lnTo>
                  <a:lnTo>
                    <a:pt x="222415" y="261950"/>
                  </a:lnTo>
                  <a:lnTo>
                    <a:pt x="222525" y="256129"/>
                  </a:lnTo>
                  <a:lnTo>
                    <a:pt x="222628" y="250308"/>
                  </a:lnTo>
                  <a:lnTo>
                    <a:pt x="222723" y="244487"/>
                  </a:lnTo>
                  <a:lnTo>
                    <a:pt x="222811" y="238666"/>
                  </a:lnTo>
                  <a:lnTo>
                    <a:pt x="222892" y="232845"/>
                  </a:lnTo>
                  <a:lnTo>
                    <a:pt x="222965" y="227024"/>
                  </a:lnTo>
                  <a:lnTo>
                    <a:pt x="223031" y="221203"/>
                  </a:lnTo>
                  <a:lnTo>
                    <a:pt x="223089" y="215381"/>
                  </a:lnTo>
                  <a:lnTo>
                    <a:pt x="223141" y="209560"/>
                  </a:lnTo>
                  <a:lnTo>
                    <a:pt x="223187" y="203739"/>
                  </a:lnTo>
                  <a:lnTo>
                    <a:pt x="223226" y="197918"/>
                  </a:lnTo>
                  <a:lnTo>
                    <a:pt x="223260" y="192097"/>
                  </a:lnTo>
                  <a:lnTo>
                    <a:pt x="223289" y="186276"/>
                  </a:lnTo>
                  <a:lnTo>
                    <a:pt x="223312" y="180455"/>
                  </a:lnTo>
                  <a:lnTo>
                    <a:pt x="223330" y="174633"/>
                  </a:lnTo>
                  <a:lnTo>
                    <a:pt x="223344" y="168812"/>
                  </a:lnTo>
                  <a:lnTo>
                    <a:pt x="223354" y="162991"/>
                  </a:lnTo>
                  <a:lnTo>
                    <a:pt x="223361" y="157170"/>
                  </a:lnTo>
                  <a:lnTo>
                    <a:pt x="223364" y="151349"/>
                  </a:lnTo>
                  <a:lnTo>
                    <a:pt x="223364" y="145528"/>
                  </a:lnTo>
                  <a:lnTo>
                    <a:pt x="223361" y="139707"/>
                  </a:lnTo>
                  <a:lnTo>
                    <a:pt x="223355" y="133886"/>
                  </a:lnTo>
                  <a:lnTo>
                    <a:pt x="223346" y="128064"/>
                  </a:lnTo>
                  <a:lnTo>
                    <a:pt x="223333" y="122243"/>
                  </a:lnTo>
                  <a:lnTo>
                    <a:pt x="223317" y="116422"/>
                  </a:lnTo>
                  <a:lnTo>
                    <a:pt x="223298" y="110601"/>
                  </a:lnTo>
                  <a:lnTo>
                    <a:pt x="223277" y="104780"/>
                  </a:lnTo>
                  <a:lnTo>
                    <a:pt x="223252" y="98959"/>
                  </a:lnTo>
                  <a:lnTo>
                    <a:pt x="223225" y="93138"/>
                  </a:lnTo>
                  <a:lnTo>
                    <a:pt x="223195" y="87316"/>
                  </a:lnTo>
                  <a:lnTo>
                    <a:pt x="223163" y="81495"/>
                  </a:lnTo>
                  <a:lnTo>
                    <a:pt x="223130" y="75674"/>
                  </a:lnTo>
                  <a:lnTo>
                    <a:pt x="223096" y="69853"/>
                  </a:lnTo>
                  <a:lnTo>
                    <a:pt x="223062" y="64032"/>
                  </a:lnTo>
                  <a:lnTo>
                    <a:pt x="223029" y="58211"/>
                  </a:lnTo>
                  <a:lnTo>
                    <a:pt x="222998" y="52390"/>
                  </a:lnTo>
                  <a:lnTo>
                    <a:pt x="222970" y="46569"/>
                  </a:lnTo>
                  <a:lnTo>
                    <a:pt x="222944" y="40747"/>
                  </a:lnTo>
                  <a:lnTo>
                    <a:pt x="222923" y="34926"/>
                  </a:lnTo>
                  <a:lnTo>
                    <a:pt x="222908" y="29105"/>
                  </a:lnTo>
                  <a:lnTo>
                    <a:pt x="222898" y="23284"/>
                  </a:lnTo>
                  <a:lnTo>
                    <a:pt x="222894" y="17463"/>
                  </a:lnTo>
                  <a:lnTo>
                    <a:pt x="222896" y="11642"/>
                  </a:lnTo>
                  <a:lnTo>
                    <a:pt x="222904" y="5821"/>
                  </a:lnTo>
                  <a:lnTo>
                    <a:pt x="222917" y="0"/>
                  </a:lnTo>
                  <a:lnTo>
                    <a:pt x="223907" y="0"/>
                  </a:lnTo>
                  <a:lnTo>
                    <a:pt x="223920" y="5821"/>
                  </a:lnTo>
                  <a:lnTo>
                    <a:pt x="223928" y="11642"/>
                  </a:lnTo>
                  <a:lnTo>
                    <a:pt x="223930" y="17463"/>
                  </a:lnTo>
                  <a:lnTo>
                    <a:pt x="223926" y="23284"/>
                  </a:lnTo>
                  <a:lnTo>
                    <a:pt x="223916" y="29105"/>
                  </a:lnTo>
                  <a:lnTo>
                    <a:pt x="223901" y="34926"/>
                  </a:lnTo>
                  <a:lnTo>
                    <a:pt x="223880" y="40747"/>
                  </a:lnTo>
                  <a:lnTo>
                    <a:pt x="223855" y="46569"/>
                  </a:lnTo>
                  <a:lnTo>
                    <a:pt x="223826" y="52390"/>
                  </a:lnTo>
                  <a:lnTo>
                    <a:pt x="223795" y="58211"/>
                  </a:lnTo>
                  <a:lnTo>
                    <a:pt x="223762" y="64032"/>
                  </a:lnTo>
                  <a:lnTo>
                    <a:pt x="223728" y="69853"/>
                  </a:lnTo>
                  <a:lnTo>
                    <a:pt x="223694" y="75674"/>
                  </a:lnTo>
                  <a:lnTo>
                    <a:pt x="223661" y="81495"/>
                  </a:lnTo>
                  <a:lnTo>
                    <a:pt x="223629" y="87316"/>
                  </a:lnTo>
                  <a:lnTo>
                    <a:pt x="223600" y="93138"/>
                  </a:lnTo>
                  <a:lnTo>
                    <a:pt x="223572" y="98959"/>
                  </a:lnTo>
                  <a:lnTo>
                    <a:pt x="223548" y="104780"/>
                  </a:lnTo>
                  <a:lnTo>
                    <a:pt x="223526" y="110601"/>
                  </a:lnTo>
                  <a:lnTo>
                    <a:pt x="223507" y="116422"/>
                  </a:lnTo>
                  <a:lnTo>
                    <a:pt x="223491" y="122243"/>
                  </a:lnTo>
                  <a:lnTo>
                    <a:pt x="223479" y="128064"/>
                  </a:lnTo>
                  <a:lnTo>
                    <a:pt x="223469" y="133886"/>
                  </a:lnTo>
                  <a:lnTo>
                    <a:pt x="223463" y="139707"/>
                  </a:lnTo>
                  <a:lnTo>
                    <a:pt x="223460" y="145528"/>
                  </a:lnTo>
                  <a:lnTo>
                    <a:pt x="223460" y="151349"/>
                  </a:lnTo>
                  <a:lnTo>
                    <a:pt x="223463" y="157170"/>
                  </a:lnTo>
                  <a:lnTo>
                    <a:pt x="223470" y="162991"/>
                  </a:lnTo>
                  <a:lnTo>
                    <a:pt x="223480" y="168812"/>
                  </a:lnTo>
                  <a:lnTo>
                    <a:pt x="223494" y="174633"/>
                  </a:lnTo>
                  <a:lnTo>
                    <a:pt x="223512" y="180455"/>
                  </a:lnTo>
                  <a:lnTo>
                    <a:pt x="223536" y="186276"/>
                  </a:lnTo>
                  <a:lnTo>
                    <a:pt x="223564" y="192097"/>
                  </a:lnTo>
                  <a:lnTo>
                    <a:pt x="223598" y="197918"/>
                  </a:lnTo>
                  <a:lnTo>
                    <a:pt x="223637" y="203739"/>
                  </a:lnTo>
                  <a:lnTo>
                    <a:pt x="223683" y="209560"/>
                  </a:lnTo>
                  <a:lnTo>
                    <a:pt x="223735" y="215381"/>
                  </a:lnTo>
                  <a:lnTo>
                    <a:pt x="223794" y="221203"/>
                  </a:lnTo>
                  <a:lnTo>
                    <a:pt x="223859" y="227024"/>
                  </a:lnTo>
                  <a:lnTo>
                    <a:pt x="223932" y="232845"/>
                  </a:lnTo>
                  <a:lnTo>
                    <a:pt x="224013" y="238666"/>
                  </a:lnTo>
                  <a:lnTo>
                    <a:pt x="224101" y="244487"/>
                  </a:lnTo>
                  <a:lnTo>
                    <a:pt x="224196" y="250308"/>
                  </a:lnTo>
                  <a:lnTo>
                    <a:pt x="224299" y="256129"/>
                  </a:lnTo>
                  <a:lnTo>
                    <a:pt x="224409" y="261950"/>
                  </a:lnTo>
                  <a:lnTo>
                    <a:pt x="224528" y="267772"/>
                  </a:lnTo>
                  <a:lnTo>
                    <a:pt x="224655" y="273593"/>
                  </a:lnTo>
                  <a:lnTo>
                    <a:pt x="224792" y="279414"/>
                  </a:lnTo>
                  <a:lnTo>
                    <a:pt x="224940" y="285235"/>
                  </a:lnTo>
                  <a:lnTo>
                    <a:pt x="225100" y="291056"/>
                  </a:lnTo>
                  <a:lnTo>
                    <a:pt x="225274" y="296877"/>
                  </a:lnTo>
                  <a:lnTo>
                    <a:pt x="225462" y="302698"/>
                  </a:lnTo>
                  <a:lnTo>
                    <a:pt x="225667" y="308520"/>
                  </a:lnTo>
                  <a:lnTo>
                    <a:pt x="225892" y="314341"/>
                  </a:lnTo>
                  <a:lnTo>
                    <a:pt x="226138" y="320162"/>
                  </a:lnTo>
                  <a:lnTo>
                    <a:pt x="226408" y="325983"/>
                  </a:lnTo>
                  <a:lnTo>
                    <a:pt x="226709" y="331804"/>
                  </a:lnTo>
                  <a:lnTo>
                    <a:pt x="227040" y="337625"/>
                  </a:lnTo>
                  <a:lnTo>
                    <a:pt x="227403" y="343446"/>
                  </a:lnTo>
                  <a:lnTo>
                    <a:pt x="227801" y="349267"/>
                  </a:lnTo>
                  <a:lnTo>
                    <a:pt x="228236" y="355089"/>
                  </a:lnTo>
                  <a:lnTo>
                    <a:pt x="228708" y="360910"/>
                  </a:lnTo>
                  <a:lnTo>
                    <a:pt x="229220" y="366731"/>
                  </a:lnTo>
                  <a:lnTo>
                    <a:pt x="229771" y="372552"/>
                  </a:lnTo>
                  <a:lnTo>
                    <a:pt x="230368" y="378373"/>
                  </a:lnTo>
                  <a:lnTo>
                    <a:pt x="231004" y="384194"/>
                  </a:lnTo>
                  <a:lnTo>
                    <a:pt x="231678" y="390015"/>
                  </a:lnTo>
                  <a:lnTo>
                    <a:pt x="232388" y="395837"/>
                  </a:lnTo>
                  <a:lnTo>
                    <a:pt x="233131" y="401658"/>
                  </a:lnTo>
                  <a:lnTo>
                    <a:pt x="233903" y="407479"/>
                  </a:lnTo>
                  <a:lnTo>
                    <a:pt x="234702" y="413300"/>
                  </a:lnTo>
                  <a:lnTo>
                    <a:pt x="235524" y="419121"/>
                  </a:lnTo>
                  <a:lnTo>
                    <a:pt x="236366" y="424942"/>
                  </a:lnTo>
                  <a:lnTo>
                    <a:pt x="237223" y="430763"/>
                  </a:lnTo>
                  <a:lnTo>
                    <a:pt x="238090" y="436584"/>
                  </a:lnTo>
                  <a:lnTo>
                    <a:pt x="238966" y="442406"/>
                  </a:lnTo>
                  <a:lnTo>
                    <a:pt x="239847" y="448227"/>
                  </a:lnTo>
                  <a:lnTo>
                    <a:pt x="240732" y="454048"/>
                  </a:lnTo>
                  <a:lnTo>
                    <a:pt x="241621" y="459869"/>
                  </a:lnTo>
                  <a:lnTo>
                    <a:pt x="242513" y="465690"/>
                  </a:lnTo>
                  <a:lnTo>
                    <a:pt x="243411" y="471511"/>
                  </a:lnTo>
                  <a:lnTo>
                    <a:pt x="244320" y="477332"/>
                  </a:lnTo>
                  <a:lnTo>
                    <a:pt x="245241" y="483154"/>
                  </a:lnTo>
                  <a:lnTo>
                    <a:pt x="246182" y="488975"/>
                  </a:lnTo>
                  <a:lnTo>
                    <a:pt x="247147" y="494796"/>
                  </a:lnTo>
                  <a:lnTo>
                    <a:pt x="248144" y="500617"/>
                  </a:lnTo>
                  <a:lnTo>
                    <a:pt x="249179" y="506438"/>
                  </a:lnTo>
                  <a:lnTo>
                    <a:pt x="250262" y="512259"/>
                  </a:lnTo>
                  <a:lnTo>
                    <a:pt x="251399" y="518080"/>
                  </a:lnTo>
                  <a:lnTo>
                    <a:pt x="252608" y="523901"/>
                  </a:lnTo>
                  <a:lnTo>
                    <a:pt x="253894" y="529723"/>
                  </a:lnTo>
                  <a:lnTo>
                    <a:pt x="255259" y="535544"/>
                  </a:lnTo>
                  <a:lnTo>
                    <a:pt x="256712" y="541365"/>
                  </a:lnTo>
                  <a:lnTo>
                    <a:pt x="258256" y="547186"/>
                  </a:lnTo>
                  <a:lnTo>
                    <a:pt x="259896" y="553007"/>
                  </a:lnTo>
                  <a:lnTo>
                    <a:pt x="261633" y="558828"/>
                  </a:lnTo>
                  <a:lnTo>
                    <a:pt x="263470" y="564649"/>
                  </a:lnTo>
                  <a:lnTo>
                    <a:pt x="265413" y="570471"/>
                  </a:lnTo>
                  <a:lnTo>
                    <a:pt x="267461" y="576292"/>
                  </a:lnTo>
                  <a:lnTo>
                    <a:pt x="269601" y="582113"/>
                  </a:lnTo>
                  <a:lnTo>
                    <a:pt x="271829" y="587934"/>
                  </a:lnTo>
                  <a:lnTo>
                    <a:pt x="274140" y="593755"/>
                  </a:lnTo>
                  <a:lnTo>
                    <a:pt x="276529" y="599576"/>
                  </a:lnTo>
                  <a:lnTo>
                    <a:pt x="278990" y="605397"/>
                  </a:lnTo>
                  <a:lnTo>
                    <a:pt x="281519" y="611218"/>
                  </a:lnTo>
                  <a:lnTo>
                    <a:pt x="284112" y="617040"/>
                  </a:lnTo>
                  <a:lnTo>
                    <a:pt x="286772" y="622861"/>
                  </a:lnTo>
                  <a:lnTo>
                    <a:pt x="289490" y="628682"/>
                  </a:lnTo>
                  <a:lnTo>
                    <a:pt x="292264" y="634503"/>
                  </a:lnTo>
                  <a:lnTo>
                    <a:pt x="295098" y="640324"/>
                  </a:lnTo>
                  <a:lnTo>
                    <a:pt x="297992" y="646145"/>
                  </a:lnTo>
                  <a:lnTo>
                    <a:pt x="300952" y="651966"/>
                  </a:lnTo>
                  <a:lnTo>
                    <a:pt x="303980" y="657788"/>
                  </a:lnTo>
                  <a:lnTo>
                    <a:pt x="307082" y="663609"/>
                  </a:lnTo>
                  <a:lnTo>
                    <a:pt x="310273" y="669430"/>
                  </a:lnTo>
                  <a:lnTo>
                    <a:pt x="313547" y="675251"/>
                  </a:lnTo>
                  <a:lnTo>
                    <a:pt x="316905" y="681072"/>
                  </a:lnTo>
                  <a:lnTo>
                    <a:pt x="320344" y="686893"/>
                  </a:lnTo>
                  <a:lnTo>
                    <a:pt x="323861" y="692714"/>
                  </a:lnTo>
                  <a:lnTo>
                    <a:pt x="327449" y="698535"/>
                  </a:lnTo>
                  <a:lnTo>
                    <a:pt x="331099" y="704357"/>
                  </a:lnTo>
                  <a:lnTo>
                    <a:pt x="334799" y="710178"/>
                  </a:lnTo>
                  <a:lnTo>
                    <a:pt x="338535" y="715999"/>
                  </a:lnTo>
                  <a:lnTo>
                    <a:pt x="342285" y="721820"/>
                  </a:lnTo>
                  <a:lnTo>
                    <a:pt x="346028" y="727641"/>
                  </a:lnTo>
                  <a:lnTo>
                    <a:pt x="349747" y="733462"/>
                  </a:lnTo>
                  <a:lnTo>
                    <a:pt x="353424" y="739283"/>
                  </a:lnTo>
                  <a:lnTo>
                    <a:pt x="357043" y="745105"/>
                  </a:lnTo>
                  <a:lnTo>
                    <a:pt x="360590" y="750926"/>
                  </a:lnTo>
                  <a:lnTo>
                    <a:pt x="364055" y="756747"/>
                  </a:lnTo>
                  <a:lnTo>
                    <a:pt x="367426" y="762568"/>
                  </a:lnTo>
                  <a:lnTo>
                    <a:pt x="370690" y="768389"/>
                  </a:lnTo>
                  <a:lnTo>
                    <a:pt x="373859" y="774210"/>
                  </a:lnTo>
                  <a:lnTo>
                    <a:pt x="376936" y="780031"/>
                  </a:lnTo>
                  <a:lnTo>
                    <a:pt x="379926" y="785852"/>
                  </a:lnTo>
                  <a:lnTo>
                    <a:pt x="382836" y="791674"/>
                  </a:lnTo>
                  <a:lnTo>
                    <a:pt x="385675" y="797495"/>
                  </a:lnTo>
                  <a:lnTo>
                    <a:pt x="388450" y="803316"/>
                  </a:lnTo>
                  <a:lnTo>
                    <a:pt x="391168" y="809137"/>
                  </a:lnTo>
                  <a:lnTo>
                    <a:pt x="393832" y="814958"/>
                  </a:lnTo>
                  <a:lnTo>
                    <a:pt x="396455" y="820779"/>
                  </a:lnTo>
                  <a:lnTo>
                    <a:pt x="399040" y="826600"/>
                  </a:lnTo>
                  <a:lnTo>
                    <a:pt x="401590" y="832422"/>
                  </a:lnTo>
                  <a:lnTo>
                    <a:pt x="404108" y="838243"/>
                  </a:lnTo>
                  <a:lnTo>
                    <a:pt x="406593" y="844064"/>
                  </a:lnTo>
                  <a:lnTo>
                    <a:pt x="409045" y="849885"/>
                  </a:lnTo>
                  <a:lnTo>
                    <a:pt x="411465" y="855706"/>
                  </a:lnTo>
                  <a:lnTo>
                    <a:pt x="413847" y="861527"/>
                  </a:lnTo>
                  <a:lnTo>
                    <a:pt x="416191" y="867348"/>
                  </a:lnTo>
                  <a:lnTo>
                    <a:pt x="418497" y="873169"/>
                  </a:lnTo>
                  <a:lnTo>
                    <a:pt x="420763" y="878991"/>
                  </a:lnTo>
                  <a:lnTo>
                    <a:pt x="422987" y="884812"/>
                  </a:lnTo>
                  <a:lnTo>
                    <a:pt x="425164" y="890633"/>
                  </a:lnTo>
                  <a:lnTo>
                    <a:pt x="427288" y="896454"/>
                  </a:lnTo>
                  <a:lnTo>
                    <a:pt x="429354" y="902275"/>
                  </a:lnTo>
                  <a:lnTo>
                    <a:pt x="431349" y="908096"/>
                  </a:lnTo>
                  <a:lnTo>
                    <a:pt x="433257" y="913917"/>
                  </a:lnTo>
                  <a:lnTo>
                    <a:pt x="435073" y="919739"/>
                  </a:lnTo>
                  <a:lnTo>
                    <a:pt x="436786" y="925560"/>
                  </a:lnTo>
                  <a:lnTo>
                    <a:pt x="438386" y="931381"/>
                  </a:lnTo>
                  <a:lnTo>
                    <a:pt x="439860" y="937202"/>
                  </a:lnTo>
                  <a:lnTo>
                    <a:pt x="441201" y="943023"/>
                  </a:lnTo>
                  <a:lnTo>
                    <a:pt x="442400" y="948844"/>
                  </a:lnTo>
                  <a:lnTo>
                    <a:pt x="443452" y="954665"/>
                  </a:lnTo>
                  <a:lnTo>
                    <a:pt x="444333" y="960486"/>
                  </a:lnTo>
                  <a:lnTo>
                    <a:pt x="445066" y="966308"/>
                  </a:lnTo>
                  <a:lnTo>
                    <a:pt x="445658" y="972129"/>
                  </a:lnTo>
                  <a:lnTo>
                    <a:pt x="446116" y="977950"/>
                  </a:lnTo>
                  <a:lnTo>
                    <a:pt x="446450" y="983771"/>
                  </a:lnTo>
                  <a:lnTo>
                    <a:pt x="446672" y="989592"/>
                  </a:lnTo>
                  <a:lnTo>
                    <a:pt x="446793" y="995413"/>
                  </a:lnTo>
                  <a:lnTo>
                    <a:pt x="446825" y="1001234"/>
                  </a:lnTo>
                  <a:lnTo>
                    <a:pt x="446773" y="1007056"/>
                  </a:lnTo>
                  <a:lnTo>
                    <a:pt x="446654" y="1012877"/>
                  </a:lnTo>
                  <a:lnTo>
                    <a:pt x="446478" y="1018698"/>
                  </a:lnTo>
                  <a:lnTo>
                    <a:pt x="446250" y="1024519"/>
                  </a:lnTo>
                  <a:lnTo>
                    <a:pt x="445973" y="1030340"/>
                  </a:lnTo>
                  <a:lnTo>
                    <a:pt x="445646" y="1036161"/>
                  </a:lnTo>
                  <a:lnTo>
                    <a:pt x="445268" y="1041982"/>
                  </a:lnTo>
                  <a:lnTo>
                    <a:pt x="444832" y="1047803"/>
                  </a:lnTo>
                  <a:lnTo>
                    <a:pt x="444328" y="1053625"/>
                  </a:lnTo>
                  <a:lnTo>
                    <a:pt x="443740" y="1059446"/>
                  </a:lnTo>
                  <a:lnTo>
                    <a:pt x="443064" y="1065267"/>
                  </a:lnTo>
                  <a:lnTo>
                    <a:pt x="442288" y="1071088"/>
                  </a:lnTo>
                  <a:lnTo>
                    <a:pt x="441400" y="1076909"/>
                  </a:lnTo>
                  <a:lnTo>
                    <a:pt x="440389" y="1082730"/>
                  </a:lnTo>
                  <a:lnTo>
                    <a:pt x="439241" y="1088551"/>
                  </a:lnTo>
                  <a:lnTo>
                    <a:pt x="437947" y="1094373"/>
                  </a:lnTo>
                  <a:lnTo>
                    <a:pt x="436495" y="1100194"/>
                  </a:lnTo>
                  <a:lnTo>
                    <a:pt x="434851" y="1106015"/>
                  </a:lnTo>
                  <a:lnTo>
                    <a:pt x="433035" y="1111836"/>
                  </a:lnTo>
                  <a:lnTo>
                    <a:pt x="431047" y="1117657"/>
                  </a:lnTo>
                  <a:lnTo>
                    <a:pt x="428886" y="1123478"/>
                  </a:lnTo>
                  <a:lnTo>
                    <a:pt x="426560" y="1129299"/>
                  </a:lnTo>
                  <a:lnTo>
                    <a:pt x="424078" y="1135120"/>
                  </a:lnTo>
                  <a:lnTo>
                    <a:pt x="421453" y="1140942"/>
                  </a:lnTo>
                  <a:lnTo>
                    <a:pt x="418703" y="1146763"/>
                  </a:lnTo>
                  <a:lnTo>
                    <a:pt x="415840" y="1152584"/>
                  </a:lnTo>
                  <a:lnTo>
                    <a:pt x="412905" y="1158405"/>
                  </a:lnTo>
                  <a:lnTo>
                    <a:pt x="409930" y="1164226"/>
                  </a:lnTo>
                  <a:lnTo>
                    <a:pt x="406945" y="1170047"/>
                  </a:lnTo>
                  <a:lnTo>
                    <a:pt x="403983" y="1175868"/>
                  </a:lnTo>
                  <a:lnTo>
                    <a:pt x="401071" y="1181690"/>
                  </a:lnTo>
                  <a:lnTo>
                    <a:pt x="398241" y="1187511"/>
                  </a:lnTo>
                  <a:lnTo>
                    <a:pt x="395516" y="1193332"/>
                  </a:lnTo>
                  <a:lnTo>
                    <a:pt x="392930" y="1199153"/>
                  </a:lnTo>
                  <a:lnTo>
                    <a:pt x="390508" y="1204974"/>
                  </a:lnTo>
                  <a:lnTo>
                    <a:pt x="388246" y="1210795"/>
                  </a:lnTo>
                  <a:lnTo>
                    <a:pt x="386149" y="1216616"/>
                  </a:lnTo>
                  <a:lnTo>
                    <a:pt x="384213" y="1222437"/>
                  </a:lnTo>
                  <a:lnTo>
                    <a:pt x="382429" y="1228259"/>
                  </a:lnTo>
                  <a:lnTo>
                    <a:pt x="380785" y="1234080"/>
                  </a:lnTo>
                  <a:lnTo>
                    <a:pt x="379263" y="1239901"/>
                  </a:lnTo>
                  <a:lnTo>
                    <a:pt x="377840" y="1245722"/>
                  </a:lnTo>
                  <a:lnTo>
                    <a:pt x="376494" y="1251543"/>
                  </a:lnTo>
                  <a:lnTo>
                    <a:pt x="375183" y="1257364"/>
                  </a:lnTo>
                  <a:lnTo>
                    <a:pt x="373879" y="1263185"/>
                  </a:lnTo>
                  <a:lnTo>
                    <a:pt x="372555" y="1269007"/>
                  </a:lnTo>
                  <a:lnTo>
                    <a:pt x="371183" y="1274828"/>
                  </a:lnTo>
                  <a:lnTo>
                    <a:pt x="369742" y="1280649"/>
                  </a:lnTo>
                  <a:lnTo>
                    <a:pt x="368212" y="1286470"/>
                  </a:lnTo>
                  <a:lnTo>
                    <a:pt x="366575" y="1292291"/>
                  </a:lnTo>
                  <a:lnTo>
                    <a:pt x="364805" y="1298112"/>
                  </a:lnTo>
                  <a:lnTo>
                    <a:pt x="362905" y="1303933"/>
                  </a:lnTo>
                  <a:lnTo>
                    <a:pt x="360878" y="1309754"/>
                  </a:lnTo>
                  <a:lnTo>
                    <a:pt x="358729" y="1315576"/>
                  </a:lnTo>
                  <a:lnTo>
                    <a:pt x="356464" y="1321397"/>
                  </a:lnTo>
                  <a:lnTo>
                    <a:pt x="354096" y="1327218"/>
                  </a:lnTo>
                  <a:lnTo>
                    <a:pt x="351637" y="1333039"/>
                  </a:lnTo>
                  <a:lnTo>
                    <a:pt x="349103" y="1338860"/>
                  </a:lnTo>
                  <a:lnTo>
                    <a:pt x="346511" y="1344681"/>
                  </a:lnTo>
                  <a:lnTo>
                    <a:pt x="343881" y="1350502"/>
                  </a:lnTo>
                  <a:lnTo>
                    <a:pt x="341236" y="1356324"/>
                  </a:lnTo>
                  <a:lnTo>
                    <a:pt x="338594" y="1362145"/>
                  </a:lnTo>
                  <a:lnTo>
                    <a:pt x="335969" y="1367966"/>
                  </a:lnTo>
                  <a:lnTo>
                    <a:pt x="333373" y="1373787"/>
                  </a:lnTo>
                  <a:lnTo>
                    <a:pt x="330817" y="1379608"/>
                  </a:lnTo>
                  <a:lnTo>
                    <a:pt x="328307" y="1385429"/>
                  </a:lnTo>
                  <a:lnTo>
                    <a:pt x="325851" y="1391250"/>
                  </a:lnTo>
                  <a:lnTo>
                    <a:pt x="323455" y="1397071"/>
                  </a:lnTo>
                  <a:lnTo>
                    <a:pt x="321110" y="1402893"/>
                  </a:lnTo>
                  <a:lnTo>
                    <a:pt x="318813" y="1408714"/>
                  </a:lnTo>
                  <a:lnTo>
                    <a:pt x="316560" y="1414535"/>
                  </a:lnTo>
                  <a:lnTo>
                    <a:pt x="314346" y="1420356"/>
                  </a:lnTo>
                  <a:lnTo>
                    <a:pt x="312165" y="1426177"/>
                  </a:lnTo>
                  <a:lnTo>
                    <a:pt x="310013" y="1431998"/>
                  </a:lnTo>
                  <a:lnTo>
                    <a:pt x="307888" y="1437819"/>
                  </a:lnTo>
                  <a:lnTo>
                    <a:pt x="305792" y="1443641"/>
                  </a:lnTo>
                  <a:lnTo>
                    <a:pt x="303723" y="1449462"/>
                  </a:lnTo>
                  <a:lnTo>
                    <a:pt x="301685" y="1455283"/>
                  </a:lnTo>
                  <a:lnTo>
                    <a:pt x="299684" y="1461104"/>
                  </a:lnTo>
                  <a:lnTo>
                    <a:pt x="297726" y="1466925"/>
                  </a:lnTo>
                  <a:lnTo>
                    <a:pt x="295820" y="1472746"/>
                  </a:lnTo>
                  <a:lnTo>
                    <a:pt x="293974" y="1478567"/>
                  </a:lnTo>
                  <a:lnTo>
                    <a:pt x="292197" y="1484388"/>
                  </a:lnTo>
                  <a:lnTo>
                    <a:pt x="290506" y="1490210"/>
                  </a:lnTo>
                  <a:lnTo>
                    <a:pt x="288908" y="1496031"/>
                  </a:lnTo>
                  <a:lnTo>
                    <a:pt x="287403" y="1501852"/>
                  </a:lnTo>
                  <a:lnTo>
                    <a:pt x="285994" y="1507673"/>
                  </a:lnTo>
                  <a:lnTo>
                    <a:pt x="284683" y="1513494"/>
                  </a:lnTo>
                  <a:lnTo>
                    <a:pt x="283470" y="1519315"/>
                  </a:lnTo>
                  <a:lnTo>
                    <a:pt x="282352" y="1525136"/>
                  </a:lnTo>
                  <a:lnTo>
                    <a:pt x="281325" y="1530958"/>
                  </a:lnTo>
                  <a:lnTo>
                    <a:pt x="280386" y="1536779"/>
                  </a:lnTo>
                  <a:lnTo>
                    <a:pt x="279534" y="1542600"/>
                  </a:lnTo>
                  <a:lnTo>
                    <a:pt x="278749" y="1548421"/>
                  </a:lnTo>
                  <a:lnTo>
                    <a:pt x="278021" y="1554242"/>
                  </a:lnTo>
                  <a:lnTo>
                    <a:pt x="277342" y="1560063"/>
                  </a:lnTo>
                  <a:lnTo>
                    <a:pt x="276701" y="1565884"/>
                  </a:lnTo>
                  <a:lnTo>
                    <a:pt x="276090" y="1571705"/>
                  </a:lnTo>
                  <a:lnTo>
                    <a:pt x="275497" y="1577527"/>
                  </a:lnTo>
                  <a:lnTo>
                    <a:pt x="274915" y="1583348"/>
                  </a:lnTo>
                  <a:lnTo>
                    <a:pt x="274333" y="1589169"/>
                  </a:lnTo>
                  <a:lnTo>
                    <a:pt x="273742" y="1594990"/>
                  </a:lnTo>
                  <a:lnTo>
                    <a:pt x="273136" y="1600811"/>
                  </a:lnTo>
                  <a:lnTo>
                    <a:pt x="272510" y="1606632"/>
                  </a:lnTo>
                  <a:lnTo>
                    <a:pt x="271858" y="1612453"/>
                  </a:lnTo>
                  <a:lnTo>
                    <a:pt x="271179" y="1618275"/>
                  </a:lnTo>
                  <a:lnTo>
                    <a:pt x="270470" y="1624096"/>
                  </a:lnTo>
                  <a:lnTo>
                    <a:pt x="269730" y="1629917"/>
                  </a:lnTo>
                  <a:lnTo>
                    <a:pt x="268960" y="1635738"/>
                  </a:lnTo>
                  <a:lnTo>
                    <a:pt x="268161" y="1641559"/>
                  </a:lnTo>
                  <a:lnTo>
                    <a:pt x="267338" y="1647380"/>
                  </a:lnTo>
                  <a:lnTo>
                    <a:pt x="266497" y="1653201"/>
                  </a:lnTo>
                  <a:lnTo>
                    <a:pt x="265642" y="1659022"/>
                  </a:lnTo>
                  <a:lnTo>
                    <a:pt x="264776" y="1664844"/>
                  </a:lnTo>
                  <a:lnTo>
                    <a:pt x="263905" y="1670665"/>
                  </a:lnTo>
                  <a:lnTo>
                    <a:pt x="263032" y="1676486"/>
                  </a:lnTo>
                  <a:lnTo>
                    <a:pt x="262162" y="1682307"/>
                  </a:lnTo>
                  <a:lnTo>
                    <a:pt x="261300" y="1688128"/>
                  </a:lnTo>
                  <a:lnTo>
                    <a:pt x="260447" y="1693949"/>
                  </a:lnTo>
                  <a:lnTo>
                    <a:pt x="259605" y="1699770"/>
                  </a:lnTo>
                  <a:lnTo>
                    <a:pt x="258776" y="1705592"/>
                  </a:lnTo>
                  <a:lnTo>
                    <a:pt x="257960" y="1711413"/>
                  </a:lnTo>
                  <a:lnTo>
                    <a:pt x="257158" y="1717234"/>
                  </a:lnTo>
                  <a:lnTo>
                    <a:pt x="256371" y="1723055"/>
                  </a:lnTo>
                  <a:lnTo>
                    <a:pt x="255598" y="1728876"/>
                  </a:lnTo>
                  <a:lnTo>
                    <a:pt x="254843" y="1734697"/>
                  </a:lnTo>
                  <a:lnTo>
                    <a:pt x="254105" y="1740518"/>
                  </a:lnTo>
                  <a:lnTo>
                    <a:pt x="253384" y="1746339"/>
                  </a:lnTo>
                  <a:lnTo>
                    <a:pt x="252682" y="1752161"/>
                  </a:lnTo>
                  <a:lnTo>
                    <a:pt x="252001" y="1757982"/>
                  </a:lnTo>
                  <a:lnTo>
                    <a:pt x="251341" y="1763803"/>
                  </a:lnTo>
                  <a:lnTo>
                    <a:pt x="250705" y="1769624"/>
                  </a:lnTo>
                  <a:lnTo>
                    <a:pt x="250094" y="1775445"/>
                  </a:lnTo>
                  <a:lnTo>
                    <a:pt x="249513" y="1781266"/>
                  </a:lnTo>
                  <a:lnTo>
                    <a:pt x="248960" y="1787087"/>
                  </a:lnTo>
                  <a:lnTo>
                    <a:pt x="248436" y="1792909"/>
                  </a:lnTo>
                  <a:lnTo>
                    <a:pt x="247939" y="1798730"/>
                  </a:lnTo>
                  <a:lnTo>
                    <a:pt x="247468" y="1804551"/>
                  </a:lnTo>
                  <a:lnTo>
                    <a:pt x="247021" y="1810372"/>
                  </a:lnTo>
                  <a:lnTo>
                    <a:pt x="246596" y="1816193"/>
                  </a:lnTo>
                  <a:lnTo>
                    <a:pt x="246190" y="1822014"/>
                  </a:lnTo>
                  <a:lnTo>
                    <a:pt x="245800" y="1827835"/>
                  </a:lnTo>
                  <a:lnTo>
                    <a:pt x="245421" y="1833656"/>
                  </a:lnTo>
                  <a:lnTo>
                    <a:pt x="245047" y="1839478"/>
                  </a:lnTo>
                  <a:lnTo>
                    <a:pt x="244677" y="1845299"/>
                  </a:lnTo>
                  <a:lnTo>
                    <a:pt x="244304" y="1851120"/>
                  </a:lnTo>
                  <a:lnTo>
                    <a:pt x="243928" y="1856941"/>
                  </a:lnTo>
                  <a:lnTo>
                    <a:pt x="243545" y="1862762"/>
                  </a:lnTo>
                  <a:lnTo>
                    <a:pt x="243154" y="1868583"/>
                  </a:lnTo>
                  <a:lnTo>
                    <a:pt x="242753" y="1874404"/>
                  </a:lnTo>
                  <a:lnTo>
                    <a:pt x="242341" y="1880226"/>
                  </a:lnTo>
                  <a:lnTo>
                    <a:pt x="241920" y="1886047"/>
                  </a:lnTo>
                  <a:lnTo>
                    <a:pt x="241491" y="1891868"/>
                  </a:lnTo>
                  <a:lnTo>
                    <a:pt x="241054" y="1897689"/>
                  </a:lnTo>
                  <a:lnTo>
                    <a:pt x="240612" y="1903510"/>
                  </a:lnTo>
                  <a:lnTo>
                    <a:pt x="240166" y="1909331"/>
                  </a:lnTo>
                  <a:lnTo>
                    <a:pt x="239717" y="1915152"/>
                  </a:lnTo>
                  <a:lnTo>
                    <a:pt x="239266" y="1920973"/>
                  </a:lnTo>
                  <a:lnTo>
                    <a:pt x="238816" y="1926795"/>
                  </a:lnTo>
                  <a:lnTo>
                    <a:pt x="238367" y="1932616"/>
                  </a:lnTo>
                  <a:lnTo>
                    <a:pt x="237920" y="1938437"/>
                  </a:lnTo>
                  <a:lnTo>
                    <a:pt x="237476" y="1944258"/>
                  </a:lnTo>
                  <a:lnTo>
                    <a:pt x="237036" y="1950079"/>
                  </a:lnTo>
                  <a:lnTo>
                    <a:pt x="236599" y="1955900"/>
                  </a:lnTo>
                  <a:lnTo>
                    <a:pt x="236167" y="1961721"/>
                  </a:lnTo>
                  <a:lnTo>
                    <a:pt x="235740" y="1967543"/>
                  </a:lnTo>
                  <a:lnTo>
                    <a:pt x="235319" y="1973364"/>
                  </a:lnTo>
                  <a:lnTo>
                    <a:pt x="234906" y="1979185"/>
                  </a:lnTo>
                  <a:lnTo>
                    <a:pt x="234502" y="1985006"/>
                  </a:lnTo>
                  <a:lnTo>
                    <a:pt x="234107" y="1990827"/>
                  </a:lnTo>
                  <a:lnTo>
                    <a:pt x="233724" y="1996648"/>
                  </a:lnTo>
                  <a:lnTo>
                    <a:pt x="233353" y="2002469"/>
                  </a:lnTo>
                  <a:lnTo>
                    <a:pt x="232997" y="2008290"/>
                  </a:lnTo>
                  <a:lnTo>
                    <a:pt x="232657" y="2014112"/>
                  </a:lnTo>
                  <a:lnTo>
                    <a:pt x="232335" y="2019933"/>
                  </a:lnTo>
                  <a:lnTo>
                    <a:pt x="232036" y="2025754"/>
                  </a:lnTo>
                  <a:lnTo>
                    <a:pt x="231759" y="2031575"/>
                  </a:lnTo>
                  <a:lnTo>
                    <a:pt x="231504" y="2037396"/>
                  </a:lnTo>
                  <a:lnTo>
                    <a:pt x="231272" y="2043217"/>
                  </a:lnTo>
                  <a:lnTo>
                    <a:pt x="231063" y="2049038"/>
                  </a:lnTo>
                  <a:lnTo>
                    <a:pt x="230877" y="2054860"/>
                  </a:lnTo>
                  <a:lnTo>
                    <a:pt x="230713" y="2060681"/>
                  </a:lnTo>
                  <a:lnTo>
                    <a:pt x="230569" y="2066502"/>
                  </a:lnTo>
                  <a:lnTo>
                    <a:pt x="230445" y="2072323"/>
                  </a:lnTo>
                  <a:lnTo>
                    <a:pt x="230335" y="2078144"/>
                  </a:lnTo>
                  <a:lnTo>
                    <a:pt x="230237" y="2083965"/>
                  </a:lnTo>
                  <a:lnTo>
                    <a:pt x="230147" y="2089786"/>
                  </a:lnTo>
                  <a:lnTo>
                    <a:pt x="230061" y="2095607"/>
                  </a:lnTo>
                  <a:lnTo>
                    <a:pt x="229976" y="2101429"/>
                  </a:lnTo>
                  <a:lnTo>
                    <a:pt x="229889" y="2107250"/>
                  </a:lnTo>
                  <a:lnTo>
                    <a:pt x="229799" y="2113071"/>
                  </a:lnTo>
                  <a:lnTo>
                    <a:pt x="229702" y="2118892"/>
                  </a:lnTo>
                  <a:lnTo>
                    <a:pt x="229598" y="2124713"/>
                  </a:lnTo>
                  <a:lnTo>
                    <a:pt x="229487" y="2130534"/>
                  </a:lnTo>
                  <a:lnTo>
                    <a:pt x="229369" y="2136355"/>
                  </a:lnTo>
                  <a:lnTo>
                    <a:pt x="229248" y="2142177"/>
                  </a:lnTo>
                  <a:lnTo>
                    <a:pt x="229124" y="2147998"/>
                  </a:lnTo>
                  <a:lnTo>
                    <a:pt x="228999" y="2153819"/>
                  </a:lnTo>
                  <a:lnTo>
                    <a:pt x="228877" y="2159640"/>
                  </a:lnTo>
                  <a:lnTo>
                    <a:pt x="228760" y="2165461"/>
                  </a:lnTo>
                  <a:lnTo>
                    <a:pt x="228651" y="2171282"/>
                  </a:lnTo>
                  <a:lnTo>
                    <a:pt x="228553" y="2177103"/>
                  </a:lnTo>
                  <a:lnTo>
                    <a:pt x="228467" y="2182924"/>
                  </a:lnTo>
                  <a:lnTo>
                    <a:pt x="228394" y="2188746"/>
                  </a:lnTo>
                  <a:lnTo>
                    <a:pt x="228334" y="2194567"/>
                  </a:lnTo>
                  <a:lnTo>
                    <a:pt x="228288" y="2200388"/>
                  </a:lnTo>
                  <a:lnTo>
                    <a:pt x="228254" y="2206209"/>
                  </a:lnTo>
                  <a:lnTo>
                    <a:pt x="228233" y="2212030"/>
                  </a:lnTo>
                  <a:lnTo>
                    <a:pt x="228223" y="2217851"/>
                  </a:lnTo>
                  <a:lnTo>
                    <a:pt x="228221" y="2223672"/>
                  </a:lnTo>
                  <a:lnTo>
                    <a:pt x="228225" y="2229494"/>
                  </a:lnTo>
                  <a:lnTo>
                    <a:pt x="228232" y="2235315"/>
                  </a:lnTo>
                  <a:lnTo>
                    <a:pt x="228239" y="2241136"/>
                  </a:lnTo>
                  <a:lnTo>
                    <a:pt x="228246" y="2246957"/>
                  </a:lnTo>
                  <a:lnTo>
                    <a:pt x="228249" y="2252778"/>
                  </a:lnTo>
                  <a:lnTo>
                    <a:pt x="228246" y="2258599"/>
                  </a:lnTo>
                  <a:lnTo>
                    <a:pt x="228236" y="2264420"/>
                  </a:lnTo>
                  <a:lnTo>
                    <a:pt x="228216" y="2270241"/>
                  </a:lnTo>
                  <a:lnTo>
                    <a:pt x="228186" y="2276063"/>
                  </a:lnTo>
                  <a:lnTo>
                    <a:pt x="228146" y="2281884"/>
                  </a:lnTo>
                  <a:lnTo>
                    <a:pt x="228095" y="2287705"/>
                  </a:lnTo>
                  <a:lnTo>
                    <a:pt x="228035" y="2293526"/>
                  </a:lnTo>
                  <a:lnTo>
                    <a:pt x="227966" y="2299347"/>
                  </a:lnTo>
                  <a:lnTo>
                    <a:pt x="227888" y="2305168"/>
                  </a:lnTo>
                  <a:lnTo>
                    <a:pt x="227803" y="2310989"/>
                  </a:lnTo>
                  <a:lnTo>
                    <a:pt x="227712" y="2316811"/>
                  </a:lnTo>
                  <a:lnTo>
                    <a:pt x="227618" y="2322632"/>
                  </a:lnTo>
                  <a:lnTo>
                    <a:pt x="227522" y="2328453"/>
                  </a:lnTo>
                  <a:lnTo>
                    <a:pt x="227426" y="2334274"/>
                  </a:lnTo>
                  <a:lnTo>
                    <a:pt x="227333" y="2340095"/>
                  </a:lnTo>
                  <a:lnTo>
                    <a:pt x="227243" y="2345916"/>
                  </a:lnTo>
                  <a:lnTo>
                    <a:pt x="227158" y="2351737"/>
                  </a:lnTo>
                  <a:lnTo>
                    <a:pt x="227079" y="2357558"/>
                  </a:lnTo>
                  <a:lnTo>
                    <a:pt x="227009" y="2363380"/>
                  </a:lnTo>
                  <a:lnTo>
                    <a:pt x="226946" y="2369201"/>
                  </a:lnTo>
                  <a:lnTo>
                    <a:pt x="226891" y="2375022"/>
                  </a:lnTo>
                  <a:lnTo>
                    <a:pt x="226843" y="2380843"/>
                  </a:lnTo>
                  <a:lnTo>
                    <a:pt x="226801" y="2386664"/>
                  </a:lnTo>
                  <a:lnTo>
                    <a:pt x="226764" y="2392485"/>
                  </a:lnTo>
                  <a:lnTo>
                    <a:pt x="226729" y="2398306"/>
                  </a:lnTo>
                  <a:lnTo>
                    <a:pt x="226696" y="2404128"/>
                  </a:lnTo>
                  <a:lnTo>
                    <a:pt x="226661" y="2409949"/>
                  </a:lnTo>
                  <a:lnTo>
                    <a:pt x="226622" y="2415770"/>
                  </a:lnTo>
                  <a:lnTo>
                    <a:pt x="226576" y="2421591"/>
                  </a:lnTo>
                  <a:lnTo>
                    <a:pt x="226521" y="2427412"/>
                  </a:lnTo>
                  <a:lnTo>
                    <a:pt x="226457" y="2433233"/>
                  </a:lnTo>
                  <a:lnTo>
                    <a:pt x="226381" y="2439054"/>
                  </a:lnTo>
                  <a:lnTo>
                    <a:pt x="226293" y="2444875"/>
                  </a:lnTo>
                  <a:lnTo>
                    <a:pt x="226194" y="2450697"/>
                  </a:lnTo>
                  <a:lnTo>
                    <a:pt x="226083" y="2456518"/>
                  </a:lnTo>
                  <a:lnTo>
                    <a:pt x="225960" y="2462339"/>
                  </a:lnTo>
                  <a:lnTo>
                    <a:pt x="225831" y="2468160"/>
                  </a:lnTo>
                  <a:lnTo>
                    <a:pt x="225696" y="2473981"/>
                  </a:lnTo>
                  <a:lnTo>
                    <a:pt x="225558" y="2479802"/>
                  </a:lnTo>
                  <a:lnTo>
                    <a:pt x="225420" y="2485623"/>
                  </a:lnTo>
                  <a:lnTo>
                    <a:pt x="225286" y="2491445"/>
                  </a:lnTo>
                  <a:lnTo>
                    <a:pt x="225157" y="2497266"/>
                  </a:lnTo>
                  <a:lnTo>
                    <a:pt x="225035" y="2503087"/>
                  </a:lnTo>
                  <a:lnTo>
                    <a:pt x="224926" y="2508908"/>
                  </a:lnTo>
                  <a:lnTo>
                    <a:pt x="224829" y="2514729"/>
                  </a:lnTo>
                  <a:lnTo>
                    <a:pt x="224745" y="2520550"/>
                  </a:lnTo>
                  <a:lnTo>
                    <a:pt x="224674" y="2526371"/>
                  </a:lnTo>
                  <a:lnTo>
                    <a:pt x="224616" y="2532192"/>
                  </a:lnTo>
                  <a:lnTo>
                    <a:pt x="224570" y="2538014"/>
                  </a:lnTo>
                  <a:lnTo>
                    <a:pt x="224537" y="2543835"/>
                  </a:lnTo>
                  <a:lnTo>
                    <a:pt x="224514" y="2549656"/>
                  </a:lnTo>
                  <a:lnTo>
                    <a:pt x="224500" y="2555477"/>
                  </a:lnTo>
                  <a:lnTo>
                    <a:pt x="224494" y="2561298"/>
                  </a:lnTo>
                  <a:lnTo>
                    <a:pt x="224494" y="2567119"/>
                  </a:lnTo>
                  <a:lnTo>
                    <a:pt x="224497" y="2572940"/>
                  </a:lnTo>
                  <a:lnTo>
                    <a:pt x="224503" y="2578762"/>
                  </a:lnTo>
                  <a:lnTo>
                    <a:pt x="224510" y="2584583"/>
                  </a:lnTo>
                  <a:lnTo>
                    <a:pt x="224517" y="2590404"/>
                  </a:lnTo>
                  <a:lnTo>
                    <a:pt x="224524" y="2596225"/>
                  </a:lnTo>
                  <a:lnTo>
                    <a:pt x="224530" y="2602046"/>
                  </a:lnTo>
                  <a:lnTo>
                    <a:pt x="224535" y="2607867"/>
                  </a:lnTo>
                  <a:lnTo>
                    <a:pt x="224539" y="2613688"/>
                  </a:lnTo>
                  <a:lnTo>
                    <a:pt x="224542" y="2619509"/>
                  </a:lnTo>
                  <a:lnTo>
                    <a:pt x="224544" y="2625331"/>
                  </a:lnTo>
                  <a:lnTo>
                    <a:pt x="224547" y="2631152"/>
                  </a:lnTo>
                  <a:lnTo>
                    <a:pt x="224550" y="2636973"/>
                  </a:lnTo>
                  <a:lnTo>
                    <a:pt x="224554" y="2642794"/>
                  </a:lnTo>
                  <a:lnTo>
                    <a:pt x="224559" y="2648615"/>
                  </a:lnTo>
                  <a:lnTo>
                    <a:pt x="224567" y="2654436"/>
                  </a:lnTo>
                  <a:lnTo>
                    <a:pt x="224576" y="2660257"/>
                  </a:lnTo>
                  <a:lnTo>
                    <a:pt x="224588" y="2666079"/>
                  </a:lnTo>
                  <a:lnTo>
                    <a:pt x="224602" y="2671900"/>
                  </a:lnTo>
                  <a:lnTo>
                    <a:pt x="224617" y="2677721"/>
                  </a:lnTo>
                  <a:lnTo>
                    <a:pt x="224635" y="2683542"/>
                  </a:lnTo>
                  <a:lnTo>
                    <a:pt x="224653" y="2689363"/>
                  </a:lnTo>
                  <a:lnTo>
                    <a:pt x="224672" y="2695184"/>
                  </a:lnTo>
                  <a:lnTo>
                    <a:pt x="224691" y="2701005"/>
                  </a:lnTo>
                  <a:lnTo>
                    <a:pt x="224710" y="2706826"/>
                  </a:lnTo>
                  <a:lnTo>
                    <a:pt x="224727" y="2712648"/>
                  </a:lnTo>
                  <a:lnTo>
                    <a:pt x="224742" y="2718469"/>
                  </a:lnTo>
                  <a:lnTo>
                    <a:pt x="224754" y="2724290"/>
                  </a:lnTo>
                  <a:lnTo>
                    <a:pt x="224762" y="2730111"/>
                  </a:lnTo>
                  <a:lnTo>
                    <a:pt x="224767" y="2735932"/>
                  </a:lnTo>
                  <a:lnTo>
                    <a:pt x="224767" y="2741753"/>
                  </a:lnTo>
                  <a:lnTo>
                    <a:pt x="224762" y="2747574"/>
                  </a:lnTo>
                  <a:lnTo>
                    <a:pt x="224752" y="2753396"/>
                  </a:lnTo>
                  <a:lnTo>
                    <a:pt x="224738" y="2759217"/>
                  </a:lnTo>
                  <a:lnTo>
                    <a:pt x="224718" y="2765038"/>
                  </a:lnTo>
                  <a:lnTo>
                    <a:pt x="224695" y="2770859"/>
                  </a:lnTo>
                  <a:lnTo>
                    <a:pt x="224669" y="2776680"/>
                  </a:lnTo>
                  <a:lnTo>
                    <a:pt x="224640" y="2782501"/>
                  </a:lnTo>
                  <a:lnTo>
                    <a:pt x="224609" y="2788322"/>
                  </a:lnTo>
                  <a:lnTo>
                    <a:pt x="224577" y="2794143"/>
                  </a:lnTo>
                  <a:lnTo>
                    <a:pt x="224546" y="2799965"/>
                  </a:lnTo>
                  <a:lnTo>
                    <a:pt x="224517" y="2805786"/>
                  </a:lnTo>
                  <a:lnTo>
                    <a:pt x="224490" y="2811607"/>
                  </a:lnTo>
                  <a:lnTo>
                    <a:pt x="224466" y="2817428"/>
                  </a:lnTo>
                  <a:lnTo>
                    <a:pt x="224447" y="2823249"/>
                  </a:lnTo>
                  <a:lnTo>
                    <a:pt x="224432" y="2829070"/>
                  </a:lnTo>
                  <a:lnTo>
                    <a:pt x="224422" y="2834891"/>
                  </a:lnTo>
                  <a:lnTo>
                    <a:pt x="224418" y="2840713"/>
                  </a:lnTo>
                  <a:lnTo>
                    <a:pt x="224420" y="2846534"/>
                  </a:lnTo>
                  <a:lnTo>
                    <a:pt x="224427" y="2852355"/>
                  </a:lnTo>
                  <a:lnTo>
                    <a:pt x="224440" y="2858176"/>
                  </a:lnTo>
                  <a:lnTo>
                    <a:pt x="224458" y="2863997"/>
                  </a:lnTo>
                  <a:lnTo>
                    <a:pt x="224480" y="2869818"/>
                  </a:lnTo>
                  <a:lnTo>
                    <a:pt x="224507" y="2875639"/>
                  </a:lnTo>
                  <a:lnTo>
                    <a:pt x="224537" y="2881460"/>
                  </a:lnTo>
                  <a:lnTo>
                    <a:pt x="224570" y="2887282"/>
                  </a:lnTo>
                  <a:lnTo>
                    <a:pt x="224606" y="2893103"/>
                  </a:lnTo>
                  <a:lnTo>
                    <a:pt x="224641" y="2898924"/>
                  </a:lnTo>
                  <a:lnTo>
                    <a:pt x="224677" y="2904745"/>
                  </a:lnTo>
                  <a:lnTo>
                    <a:pt x="224710" y="2910566"/>
                  </a:lnTo>
                  <a:lnTo>
                    <a:pt x="224740" y="2916387"/>
                  </a:lnTo>
                  <a:lnTo>
                    <a:pt x="224766" y="2922208"/>
                  </a:lnTo>
                  <a:lnTo>
                    <a:pt x="224785" y="2928030"/>
                  </a:lnTo>
                  <a:lnTo>
                    <a:pt x="224798" y="2933851"/>
                  </a:lnTo>
                  <a:lnTo>
                    <a:pt x="224802" y="2939672"/>
                  </a:lnTo>
                  <a:lnTo>
                    <a:pt x="224795" y="2945493"/>
                  </a:lnTo>
                  <a:lnTo>
                    <a:pt x="224779" y="2951314"/>
                  </a:lnTo>
                  <a:lnTo>
                    <a:pt x="224751" y="2957135"/>
                  </a:lnTo>
                  <a:lnTo>
                    <a:pt x="224714" y="2962956"/>
                  </a:lnTo>
                  <a:lnTo>
                    <a:pt x="224666" y="2968777"/>
                  </a:lnTo>
                  <a:lnTo>
                    <a:pt x="224609" y="2974599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7" name="pg35">
              <a:extLst>
                <a:ext uri="{FF2B5EF4-FFF2-40B4-BE49-F238E27FC236}">
                  <a16:creationId xmlns:a16="http://schemas.microsoft.com/office/drawing/2014/main" id="{B77BE7D5-D57D-ED31-9DCA-F606D40B4114}"/>
                </a:ext>
              </a:extLst>
            </p:cNvPr>
            <p:cNvSpPr/>
            <p:nvPr/>
          </p:nvSpPr>
          <p:spPr>
            <a:xfrm>
              <a:off x="6804817" y="3708129"/>
              <a:ext cx="470801" cy="3015159"/>
            </a:xfrm>
            <a:custGeom>
              <a:avLst/>
              <a:gdLst/>
              <a:ahLst/>
              <a:cxnLst/>
              <a:rect l="0" t="0" r="0" b="0"/>
              <a:pathLst>
                <a:path w="470801" h="3015159">
                  <a:moveTo>
                    <a:pt x="234587" y="3015159"/>
                  </a:moveTo>
                  <a:lnTo>
                    <a:pt x="234493" y="3009258"/>
                  </a:lnTo>
                  <a:lnTo>
                    <a:pt x="234390" y="3003358"/>
                  </a:lnTo>
                  <a:lnTo>
                    <a:pt x="234277" y="2997457"/>
                  </a:lnTo>
                  <a:lnTo>
                    <a:pt x="234154" y="2991557"/>
                  </a:lnTo>
                  <a:lnTo>
                    <a:pt x="234018" y="2985656"/>
                  </a:lnTo>
                  <a:lnTo>
                    <a:pt x="233871" y="2979756"/>
                  </a:lnTo>
                  <a:lnTo>
                    <a:pt x="233712" y="2973855"/>
                  </a:lnTo>
                  <a:lnTo>
                    <a:pt x="233542" y="2967955"/>
                  </a:lnTo>
                  <a:lnTo>
                    <a:pt x="233363" y="2962054"/>
                  </a:lnTo>
                  <a:lnTo>
                    <a:pt x="233178" y="2956154"/>
                  </a:lnTo>
                  <a:lnTo>
                    <a:pt x="232991" y="2950253"/>
                  </a:lnTo>
                  <a:lnTo>
                    <a:pt x="232807" y="2944353"/>
                  </a:lnTo>
                  <a:lnTo>
                    <a:pt x="232631" y="2938452"/>
                  </a:lnTo>
                  <a:lnTo>
                    <a:pt x="232466" y="2932552"/>
                  </a:lnTo>
                  <a:lnTo>
                    <a:pt x="232318" y="2926651"/>
                  </a:lnTo>
                  <a:lnTo>
                    <a:pt x="232191" y="2920751"/>
                  </a:lnTo>
                  <a:lnTo>
                    <a:pt x="232088" y="2914850"/>
                  </a:lnTo>
                  <a:lnTo>
                    <a:pt x="232014" y="2908950"/>
                  </a:lnTo>
                  <a:lnTo>
                    <a:pt x="231970" y="2903049"/>
                  </a:lnTo>
                  <a:lnTo>
                    <a:pt x="231953" y="2897148"/>
                  </a:lnTo>
                  <a:lnTo>
                    <a:pt x="231960" y="2891248"/>
                  </a:lnTo>
                  <a:lnTo>
                    <a:pt x="231990" y="2885347"/>
                  </a:lnTo>
                  <a:lnTo>
                    <a:pt x="232039" y="2879447"/>
                  </a:lnTo>
                  <a:lnTo>
                    <a:pt x="232101" y="2873546"/>
                  </a:lnTo>
                  <a:lnTo>
                    <a:pt x="232173" y="2867646"/>
                  </a:lnTo>
                  <a:lnTo>
                    <a:pt x="232250" y="2861745"/>
                  </a:lnTo>
                  <a:lnTo>
                    <a:pt x="232329" y="2855845"/>
                  </a:lnTo>
                  <a:lnTo>
                    <a:pt x="232404" y="2849944"/>
                  </a:lnTo>
                  <a:lnTo>
                    <a:pt x="232475" y="2844044"/>
                  </a:lnTo>
                  <a:lnTo>
                    <a:pt x="232540" y="2838143"/>
                  </a:lnTo>
                  <a:lnTo>
                    <a:pt x="232599" y="2832243"/>
                  </a:lnTo>
                  <a:lnTo>
                    <a:pt x="232654" y="2826342"/>
                  </a:lnTo>
                  <a:lnTo>
                    <a:pt x="232706" y="2820442"/>
                  </a:lnTo>
                  <a:lnTo>
                    <a:pt x="232756" y="2814541"/>
                  </a:lnTo>
                  <a:lnTo>
                    <a:pt x="232808" y="2808641"/>
                  </a:lnTo>
                  <a:lnTo>
                    <a:pt x="232864" y="2802740"/>
                  </a:lnTo>
                  <a:lnTo>
                    <a:pt x="232925" y="2796840"/>
                  </a:lnTo>
                  <a:lnTo>
                    <a:pt x="232994" y="2790939"/>
                  </a:lnTo>
                  <a:lnTo>
                    <a:pt x="233069" y="2785039"/>
                  </a:lnTo>
                  <a:lnTo>
                    <a:pt x="233153" y="2779138"/>
                  </a:lnTo>
                  <a:lnTo>
                    <a:pt x="233243" y="2773238"/>
                  </a:lnTo>
                  <a:lnTo>
                    <a:pt x="233339" y="2767337"/>
                  </a:lnTo>
                  <a:lnTo>
                    <a:pt x="233439" y="2761437"/>
                  </a:lnTo>
                  <a:lnTo>
                    <a:pt x="233541" y="2755536"/>
                  </a:lnTo>
                  <a:lnTo>
                    <a:pt x="233644" y="2749636"/>
                  </a:lnTo>
                  <a:lnTo>
                    <a:pt x="233745" y="2743735"/>
                  </a:lnTo>
                  <a:lnTo>
                    <a:pt x="233842" y="2737835"/>
                  </a:lnTo>
                  <a:lnTo>
                    <a:pt x="233933" y="2731934"/>
                  </a:lnTo>
                  <a:lnTo>
                    <a:pt x="234016" y="2726034"/>
                  </a:lnTo>
                  <a:lnTo>
                    <a:pt x="234090" y="2720133"/>
                  </a:lnTo>
                  <a:lnTo>
                    <a:pt x="234153" y="2714233"/>
                  </a:lnTo>
                  <a:lnTo>
                    <a:pt x="234205" y="2708332"/>
                  </a:lnTo>
                  <a:lnTo>
                    <a:pt x="234244" y="2702432"/>
                  </a:lnTo>
                  <a:lnTo>
                    <a:pt x="234268" y="2696531"/>
                  </a:lnTo>
                  <a:lnTo>
                    <a:pt x="234277" y="2690631"/>
                  </a:lnTo>
                  <a:lnTo>
                    <a:pt x="234270" y="2684730"/>
                  </a:lnTo>
                  <a:lnTo>
                    <a:pt x="234248" y="2678830"/>
                  </a:lnTo>
                  <a:lnTo>
                    <a:pt x="234213" y="2672929"/>
                  </a:lnTo>
                  <a:lnTo>
                    <a:pt x="234164" y="2667029"/>
                  </a:lnTo>
                  <a:lnTo>
                    <a:pt x="234103" y="2661128"/>
                  </a:lnTo>
                  <a:lnTo>
                    <a:pt x="234032" y="2655228"/>
                  </a:lnTo>
                  <a:lnTo>
                    <a:pt x="233952" y="2649327"/>
                  </a:lnTo>
                  <a:lnTo>
                    <a:pt x="233867" y="2643427"/>
                  </a:lnTo>
                  <a:lnTo>
                    <a:pt x="233778" y="2637526"/>
                  </a:lnTo>
                  <a:lnTo>
                    <a:pt x="233689" y="2631626"/>
                  </a:lnTo>
                  <a:lnTo>
                    <a:pt x="233600" y="2625725"/>
                  </a:lnTo>
                  <a:lnTo>
                    <a:pt x="233513" y="2619825"/>
                  </a:lnTo>
                  <a:lnTo>
                    <a:pt x="233429" y="2613924"/>
                  </a:lnTo>
                  <a:lnTo>
                    <a:pt x="233348" y="2608024"/>
                  </a:lnTo>
                  <a:lnTo>
                    <a:pt x="233268" y="2602123"/>
                  </a:lnTo>
                  <a:lnTo>
                    <a:pt x="233189" y="2596223"/>
                  </a:lnTo>
                  <a:lnTo>
                    <a:pt x="233110" y="2590322"/>
                  </a:lnTo>
                  <a:lnTo>
                    <a:pt x="233028" y="2584422"/>
                  </a:lnTo>
                  <a:lnTo>
                    <a:pt x="232942" y="2578521"/>
                  </a:lnTo>
                  <a:lnTo>
                    <a:pt x="232851" y="2572621"/>
                  </a:lnTo>
                  <a:lnTo>
                    <a:pt x="232754" y="2566720"/>
                  </a:lnTo>
                  <a:lnTo>
                    <a:pt x="232652" y="2560820"/>
                  </a:lnTo>
                  <a:lnTo>
                    <a:pt x="232545" y="2554919"/>
                  </a:lnTo>
                  <a:lnTo>
                    <a:pt x="232436" y="2549019"/>
                  </a:lnTo>
                  <a:lnTo>
                    <a:pt x="232326" y="2543118"/>
                  </a:lnTo>
                  <a:lnTo>
                    <a:pt x="232218" y="2537218"/>
                  </a:lnTo>
                  <a:lnTo>
                    <a:pt x="232115" y="2531317"/>
                  </a:lnTo>
                  <a:lnTo>
                    <a:pt x="232021" y="2525417"/>
                  </a:lnTo>
                  <a:lnTo>
                    <a:pt x="231938" y="2519516"/>
                  </a:lnTo>
                  <a:lnTo>
                    <a:pt x="231867" y="2513616"/>
                  </a:lnTo>
                  <a:lnTo>
                    <a:pt x="231812" y="2507715"/>
                  </a:lnTo>
                  <a:lnTo>
                    <a:pt x="231771" y="2501815"/>
                  </a:lnTo>
                  <a:lnTo>
                    <a:pt x="231745" y="2495914"/>
                  </a:lnTo>
                  <a:lnTo>
                    <a:pt x="231732" y="2490014"/>
                  </a:lnTo>
                  <a:lnTo>
                    <a:pt x="231732" y="2484113"/>
                  </a:lnTo>
                  <a:lnTo>
                    <a:pt x="231743" y="2478212"/>
                  </a:lnTo>
                  <a:lnTo>
                    <a:pt x="231761" y="2472312"/>
                  </a:lnTo>
                  <a:lnTo>
                    <a:pt x="231783" y="2466411"/>
                  </a:lnTo>
                  <a:lnTo>
                    <a:pt x="231805" y="2460511"/>
                  </a:lnTo>
                  <a:lnTo>
                    <a:pt x="231825" y="2454610"/>
                  </a:lnTo>
                  <a:lnTo>
                    <a:pt x="231840" y="2448710"/>
                  </a:lnTo>
                  <a:lnTo>
                    <a:pt x="231847" y="2442809"/>
                  </a:lnTo>
                  <a:lnTo>
                    <a:pt x="231846" y="2436909"/>
                  </a:lnTo>
                  <a:lnTo>
                    <a:pt x="231835" y="2431008"/>
                  </a:lnTo>
                  <a:lnTo>
                    <a:pt x="231812" y="2425108"/>
                  </a:lnTo>
                  <a:lnTo>
                    <a:pt x="231777" y="2419207"/>
                  </a:lnTo>
                  <a:lnTo>
                    <a:pt x="231731" y="2413307"/>
                  </a:lnTo>
                  <a:lnTo>
                    <a:pt x="231677" y="2407406"/>
                  </a:lnTo>
                  <a:lnTo>
                    <a:pt x="231615" y="2401506"/>
                  </a:lnTo>
                  <a:lnTo>
                    <a:pt x="231547" y="2395605"/>
                  </a:lnTo>
                  <a:lnTo>
                    <a:pt x="231476" y="2389705"/>
                  </a:lnTo>
                  <a:lnTo>
                    <a:pt x="231403" y="2383804"/>
                  </a:lnTo>
                  <a:lnTo>
                    <a:pt x="231331" y="2377904"/>
                  </a:lnTo>
                  <a:lnTo>
                    <a:pt x="231262" y="2372003"/>
                  </a:lnTo>
                  <a:lnTo>
                    <a:pt x="231199" y="2366103"/>
                  </a:lnTo>
                  <a:lnTo>
                    <a:pt x="231142" y="2360202"/>
                  </a:lnTo>
                  <a:lnTo>
                    <a:pt x="231094" y="2354302"/>
                  </a:lnTo>
                  <a:lnTo>
                    <a:pt x="231055" y="2348401"/>
                  </a:lnTo>
                  <a:lnTo>
                    <a:pt x="231027" y="2342501"/>
                  </a:lnTo>
                  <a:lnTo>
                    <a:pt x="231009" y="2336600"/>
                  </a:lnTo>
                  <a:lnTo>
                    <a:pt x="231003" y="2330700"/>
                  </a:lnTo>
                  <a:lnTo>
                    <a:pt x="231009" y="2324799"/>
                  </a:lnTo>
                  <a:lnTo>
                    <a:pt x="231026" y="2318899"/>
                  </a:lnTo>
                  <a:lnTo>
                    <a:pt x="231056" y="2312998"/>
                  </a:lnTo>
                  <a:lnTo>
                    <a:pt x="231098" y="2307098"/>
                  </a:lnTo>
                  <a:lnTo>
                    <a:pt x="231150" y="2301197"/>
                  </a:lnTo>
                  <a:lnTo>
                    <a:pt x="231211" y="2295297"/>
                  </a:lnTo>
                  <a:lnTo>
                    <a:pt x="231280" y="2289396"/>
                  </a:lnTo>
                  <a:lnTo>
                    <a:pt x="231357" y="2283496"/>
                  </a:lnTo>
                  <a:lnTo>
                    <a:pt x="231441" y="2277595"/>
                  </a:lnTo>
                  <a:lnTo>
                    <a:pt x="231530" y="2271695"/>
                  </a:lnTo>
                  <a:lnTo>
                    <a:pt x="231623" y="2265794"/>
                  </a:lnTo>
                  <a:lnTo>
                    <a:pt x="231721" y="2259894"/>
                  </a:lnTo>
                  <a:lnTo>
                    <a:pt x="231823" y="2253993"/>
                  </a:lnTo>
                  <a:lnTo>
                    <a:pt x="231928" y="2248093"/>
                  </a:lnTo>
                  <a:lnTo>
                    <a:pt x="232035" y="2242192"/>
                  </a:lnTo>
                  <a:lnTo>
                    <a:pt x="232143" y="2236292"/>
                  </a:lnTo>
                  <a:lnTo>
                    <a:pt x="232252" y="2230391"/>
                  </a:lnTo>
                  <a:lnTo>
                    <a:pt x="232360" y="2224491"/>
                  </a:lnTo>
                  <a:lnTo>
                    <a:pt x="232464" y="2218590"/>
                  </a:lnTo>
                  <a:lnTo>
                    <a:pt x="232563" y="2212690"/>
                  </a:lnTo>
                  <a:lnTo>
                    <a:pt x="232651" y="2206789"/>
                  </a:lnTo>
                  <a:lnTo>
                    <a:pt x="232724" y="2200889"/>
                  </a:lnTo>
                  <a:lnTo>
                    <a:pt x="232778" y="2194988"/>
                  </a:lnTo>
                  <a:lnTo>
                    <a:pt x="232811" y="2189088"/>
                  </a:lnTo>
                  <a:lnTo>
                    <a:pt x="232819" y="2183187"/>
                  </a:lnTo>
                  <a:lnTo>
                    <a:pt x="232798" y="2177287"/>
                  </a:lnTo>
                  <a:lnTo>
                    <a:pt x="232747" y="2171386"/>
                  </a:lnTo>
                  <a:lnTo>
                    <a:pt x="232665" y="2165486"/>
                  </a:lnTo>
                  <a:lnTo>
                    <a:pt x="232551" y="2159585"/>
                  </a:lnTo>
                  <a:lnTo>
                    <a:pt x="232406" y="2153685"/>
                  </a:lnTo>
                  <a:lnTo>
                    <a:pt x="232230" y="2147784"/>
                  </a:lnTo>
                  <a:lnTo>
                    <a:pt x="232030" y="2141884"/>
                  </a:lnTo>
                  <a:lnTo>
                    <a:pt x="231810" y="2135983"/>
                  </a:lnTo>
                  <a:lnTo>
                    <a:pt x="231574" y="2130083"/>
                  </a:lnTo>
                  <a:lnTo>
                    <a:pt x="231328" y="2124182"/>
                  </a:lnTo>
                  <a:lnTo>
                    <a:pt x="231075" y="2118282"/>
                  </a:lnTo>
                  <a:lnTo>
                    <a:pt x="230820" y="2112381"/>
                  </a:lnTo>
                  <a:lnTo>
                    <a:pt x="230568" y="2106481"/>
                  </a:lnTo>
                  <a:lnTo>
                    <a:pt x="230323" y="2100580"/>
                  </a:lnTo>
                  <a:lnTo>
                    <a:pt x="230089" y="2094680"/>
                  </a:lnTo>
                  <a:lnTo>
                    <a:pt x="229868" y="2088779"/>
                  </a:lnTo>
                  <a:lnTo>
                    <a:pt x="229660" y="2082879"/>
                  </a:lnTo>
                  <a:lnTo>
                    <a:pt x="229467" y="2076978"/>
                  </a:lnTo>
                  <a:lnTo>
                    <a:pt x="229289" y="2071078"/>
                  </a:lnTo>
                  <a:lnTo>
                    <a:pt x="229126" y="2065177"/>
                  </a:lnTo>
                  <a:lnTo>
                    <a:pt x="228976" y="2059276"/>
                  </a:lnTo>
                  <a:lnTo>
                    <a:pt x="228838" y="2053376"/>
                  </a:lnTo>
                  <a:lnTo>
                    <a:pt x="228712" y="2047475"/>
                  </a:lnTo>
                  <a:lnTo>
                    <a:pt x="228595" y="2041575"/>
                  </a:lnTo>
                  <a:lnTo>
                    <a:pt x="228484" y="2035674"/>
                  </a:lnTo>
                  <a:lnTo>
                    <a:pt x="228376" y="2029774"/>
                  </a:lnTo>
                  <a:lnTo>
                    <a:pt x="228270" y="2023873"/>
                  </a:lnTo>
                  <a:lnTo>
                    <a:pt x="228164" y="2017973"/>
                  </a:lnTo>
                  <a:lnTo>
                    <a:pt x="228054" y="2012072"/>
                  </a:lnTo>
                  <a:lnTo>
                    <a:pt x="227940" y="2006172"/>
                  </a:lnTo>
                  <a:lnTo>
                    <a:pt x="227820" y="2000271"/>
                  </a:lnTo>
                  <a:lnTo>
                    <a:pt x="227692" y="1994371"/>
                  </a:lnTo>
                  <a:lnTo>
                    <a:pt x="227555" y="1988470"/>
                  </a:lnTo>
                  <a:lnTo>
                    <a:pt x="227410" y="1982570"/>
                  </a:lnTo>
                  <a:lnTo>
                    <a:pt x="227258" y="1976669"/>
                  </a:lnTo>
                  <a:lnTo>
                    <a:pt x="227101" y="1970769"/>
                  </a:lnTo>
                  <a:lnTo>
                    <a:pt x="226942" y="1964868"/>
                  </a:lnTo>
                  <a:lnTo>
                    <a:pt x="226782" y="1958968"/>
                  </a:lnTo>
                  <a:lnTo>
                    <a:pt x="226624" y="1953067"/>
                  </a:lnTo>
                  <a:lnTo>
                    <a:pt x="226470" y="1947167"/>
                  </a:lnTo>
                  <a:lnTo>
                    <a:pt x="226323" y="1941266"/>
                  </a:lnTo>
                  <a:lnTo>
                    <a:pt x="226186" y="1935366"/>
                  </a:lnTo>
                  <a:lnTo>
                    <a:pt x="226056" y="1929465"/>
                  </a:lnTo>
                  <a:lnTo>
                    <a:pt x="225934" y="1923565"/>
                  </a:lnTo>
                  <a:lnTo>
                    <a:pt x="225815" y="1917664"/>
                  </a:lnTo>
                  <a:lnTo>
                    <a:pt x="225697" y="1911764"/>
                  </a:lnTo>
                  <a:lnTo>
                    <a:pt x="225574" y="1905863"/>
                  </a:lnTo>
                  <a:lnTo>
                    <a:pt x="225441" y="1899963"/>
                  </a:lnTo>
                  <a:lnTo>
                    <a:pt x="225293" y="1894062"/>
                  </a:lnTo>
                  <a:lnTo>
                    <a:pt x="225124" y="1888162"/>
                  </a:lnTo>
                  <a:lnTo>
                    <a:pt x="224926" y="1882261"/>
                  </a:lnTo>
                  <a:lnTo>
                    <a:pt x="224698" y="1876361"/>
                  </a:lnTo>
                  <a:lnTo>
                    <a:pt x="224440" y="1870460"/>
                  </a:lnTo>
                  <a:lnTo>
                    <a:pt x="224152" y="1864560"/>
                  </a:lnTo>
                  <a:lnTo>
                    <a:pt x="223836" y="1858659"/>
                  </a:lnTo>
                  <a:lnTo>
                    <a:pt x="223498" y="1852759"/>
                  </a:lnTo>
                  <a:lnTo>
                    <a:pt x="223142" y="1846858"/>
                  </a:lnTo>
                  <a:lnTo>
                    <a:pt x="222774" y="1840958"/>
                  </a:lnTo>
                  <a:lnTo>
                    <a:pt x="222401" y="1835057"/>
                  </a:lnTo>
                  <a:lnTo>
                    <a:pt x="222029" y="1829157"/>
                  </a:lnTo>
                  <a:lnTo>
                    <a:pt x="221664" y="1823256"/>
                  </a:lnTo>
                  <a:lnTo>
                    <a:pt x="221311" y="1817356"/>
                  </a:lnTo>
                  <a:lnTo>
                    <a:pt x="220973" y="1811455"/>
                  </a:lnTo>
                  <a:lnTo>
                    <a:pt x="220650" y="1805555"/>
                  </a:lnTo>
                  <a:lnTo>
                    <a:pt x="220343" y="1799654"/>
                  </a:lnTo>
                  <a:lnTo>
                    <a:pt x="220051" y="1793754"/>
                  </a:lnTo>
                  <a:lnTo>
                    <a:pt x="219773" y="1787853"/>
                  </a:lnTo>
                  <a:lnTo>
                    <a:pt x="219506" y="1781953"/>
                  </a:lnTo>
                  <a:lnTo>
                    <a:pt x="219247" y="1776052"/>
                  </a:lnTo>
                  <a:lnTo>
                    <a:pt x="218995" y="1770152"/>
                  </a:lnTo>
                  <a:lnTo>
                    <a:pt x="218745" y="1764251"/>
                  </a:lnTo>
                  <a:lnTo>
                    <a:pt x="218495" y="1758351"/>
                  </a:lnTo>
                  <a:lnTo>
                    <a:pt x="218242" y="1752450"/>
                  </a:lnTo>
                  <a:lnTo>
                    <a:pt x="217983" y="1746550"/>
                  </a:lnTo>
                  <a:lnTo>
                    <a:pt x="217715" y="1740649"/>
                  </a:lnTo>
                  <a:lnTo>
                    <a:pt x="217436" y="1734749"/>
                  </a:lnTo>
                  <a:lnTo>
                    <a:pt x="217142" y="1728848"/>
                  </a:lnTo>
                  <a:lnTo>
                    <a:pt x="216830" y="1722948"/>
                  </a:lnTo>
                  <a:lnTo>
                    <a:pt x="216494" y="1717047"/>
                  </a:lnTo>
                  <a:lnTo>
                    <a:pt x="216133" y="1711147"/>
                  </a:lnTo>
                  <a:lnTo>
                    <a:pt x="215745" y="1705246"/>
                  </a:lnTo>
                  <a:lnTo>
                    <a:pt x="215327" y="1699346"/>
                  </a:lnTo>
                  <a:lnTo>
                    <a:pt x="214878" y="1693445"/>
                  </a:lnTo>
                  <a:lnTo>
                    <a:pt x="214398" y="1687545"/>
                  </a:lnTo>
                  <a:lnTo>
                    <a:pt x="213886" y="1681644"/>
                  </a:lnTo>
                  <a:lnTo>
                    <a:pt x="213344" y="1675744"/>
                  </a:lnTo>
                  <a:lnTo>
                    <a:pt x="212772" y="1669843"/>
                  </a:lnTo>
                  <a:lnTo>
                    <a:pt x="212168" y="1663943"/>
                  </a:lnTo>
                  <a:lnTo>
                    <a:pt x="211538" y="1658042"/>
                  </a:lnTo>
                  <a:lnTo>
                    <a:pt x="210884" y="1652141"/>
                  </a:lnTo>
                  <a:lnTo>
                    <a:pt x="210206" y="1646241"/>
                  </a:lnTo>
                  <a:lnTo>
                    <a:pt x="209504" y="1640340"/>
                  </a:lnTo>
                  <a:lnTo>
                    <a:pt x="208778" y="1634440"/>
                  </a:lnTo>
                  <a:lnTo>
                    <a:pt x="208028" y="1628539"/>
                  </a:lnTo>
                  <a:lnTo>
                    <a:pt x="207249" y="1622639"/>
                  </a:lnTo>
                  <a:lnTo>
                    <a:pt x="206441" y="1616738"/>
                  </a:lnTo>
                  <a:lnTo>
                    <a:pt x="205595" y="1610838"/>
                  </a:lnTo>
                  <a:lnTo>
                    <a:pt x="204710" y="1604937"/>
                  </a:lnTo>
                  <a:lnTo>
                    <a:pt x="203785" y="1599037"/>
                  </a:lnTo>
                  <a:lnTo>
                    <a:pt x="202816" y="1593136"/>
                  </a:lnTo>
                  <a:lnTo>
                    <a:pt x="201803" y="1587236"/>
                  </a:lnTo>
                  <a:lnTo>
                    <a:pt x="200745" y="1581335"/>
                  </a:lnTo>
                  <a:lnTo>
                    <a:pt x="199642" y="1575435"/>
                  </a:lnTo>
                  <a:lnTo>
                    <a:pt x="198497" y="1569534"/>
                  </a:lnTo>
                  <a:lnTo>
                    <a:pt x="197314" y="1563634"/>
                  </a:lnTo>
                  <a:lnTo>
                    <a:pt x="196096" y="1557733"/>
                  </a:lnTo>
                  <a:lnTo>
                    <a:pt x="194852" y="1551833"/>
                  </a:lnTo>
                  <a:lnTo>
                    <a:pt x="193590" y="1545932"/>
                  </a:lnTo>
                  <a:lnTo>
                    <a:pt x="192318" y="1540032"/>
                  </a:lnTo>
                  <a:lnTo>
                    <a:pt x="191042" y="1534131"/>
                  </a:lnTo>
                  <a:lnTo>
                    <a:pt x="189770" y="1528231"/>
                  </a:lnTo>
                  <a:lnTo>
                    <a:pt x="188506" y="1522330"/>
                  </a:lnTo>
                  <a:lnTo>
                    <a:pt x="187254" y="1516430"/>
                  </a:lnTo>
                  <a:lnTo>
                    <a:pt x="186018" y="1510529"/>
                  </a:lnTo>
                  <a:lnTo>
                    <a:pt x="184799" y="1504629"/>
                  </a:lnTo>
                  <a:lnTo>
                    <a:pt x="183596" y="1498728"/>
                  </a:lnTo>
                  <a:lnTo>
                    <a:pt x="182405" y="1492828"/>
                  </a:lnTo>
                  <a:lnTo>
                    <a:pt x="181222" y="1486927"/>
                  </a:lnTo>
                  <a:lnTo>
                    <a:pt x="180041" y="1481027"/>
                  </a:lnTo>
                  <a:lnTo>
                    <a:pt x="178857" y="1475126"/>
                  </a:lnTo>
                  <a:lnTo>
                    <a:pt x="177661" y="1469226"/>
                  </a:lnTo>
                  <a:lnTo>
                    <a:pt x="176447" y="1463325"/>
                  </a:lnTo>
                  <a:lnTo>
                    <a:pt x="175206" y="1457425"/>
                  </a:lnTo>
                  <a:lnTo>
                    <a:pt x="173929" y="1451524"/>
                  </a:lnTo>
                  <a:lnTo>
                    <a:pt x="172603" y="1445624"/>
                  </a:lnTo>
                  <a:lnTo>
                    <a:pt x="171226" y="1439723"/>
                  </a:lnTo>
                  <a:lnTo>
                    <a:pt x="169790" y="1433823"/>
                  </a:lnTo>
                  <a:lnTo>
                    <a:pt x="168290" y="1427922"/>
                  </a:lnTo>
                  <a:lnTo>
                    <a:pt x="166724" y="1422022"/>
                  </a:lnTo>
                  <a:lnTo>
                    <a:pt x="165088" y="1416121"/>
                  </a:lnTo>
                  <a:lnTo>
                    <a:pt x="163383" y="1410221"/>
                  </a:lnTo>
                  <a:lnTo>
                    <a:pt x="161610" y="1404320"/>
                  </a:lnTo>
                  <a:lnTo>
                    <a:pt x="159771" y="1398420"/>
                  </a:lnTo>
                  <a:lnTo>
                    <a:pt x="157870" y="1392519"/>
                  </a:lnTo>
                  <a:lnTo>
                    <a:pt x="155920" y="1386619"/>
                  </a:lnTo>
                  <a:lnTo>
                    <a:pt x="153930" y="1380718"/>
                  </a:lnTo>
                  <a:lnTo>
                    <a:pt x="151911" y="1374818"/>
                  </a:lnTo>
                  <a:lnTo>
                    <a:pt x="149870" y="1368917"/>
                  </a:lnTo>
                  <a:lnTo>
                    <a:pt x="147816" y="1363017"/>
                  </a:lnTo>
                  <a:lnTo>
                    <a:pt x="145754" y="1357116"/>
                  </a:lnTo>
                  <a:lnTo>
                    <a:pt x="143689" y="1351216"/>
                  </a:lnTo>
                  <a:lnTo>
                    <a:pt x="141622" y="1345315"/>
                  </a:lnTo>
                  <a:lnTo>
                    <a:pt x="139549" y="1339415"/>
                  </a:lnTo>
                  <a:lnTo>
                    <a:pt x="137464" y="1333514"/>
                  </a:lnTo>
                  <a:lnTo>
                    <a:pt x="135359" y="1327614"/>
                  </a:lnTo>
                  <a:lnTo>
                    <a:pt x="133221" y="1321713"/>
                  </a:lnTo>
                  <a:lnTo>
                    <a:pt x="131040" y="1315813"/>
                  </a:lnTo>
                  <a:lnTo>
                    <a:pt x="128802" y="1309912"/>
                  </a:lnTo>
                  <a:lnTo>
                    <a:pt x="126497" y="1304012"/>
                  </a:lnTo>
                  <a:lnTo>
                    <a:pt x="124114" y="1298111"/>
                  </a:lnTo>
                  <a:lnTo>
                    <a:pt x="121644" y="1292211"/>
                  </a:lnTo>
                  <a:lnTo>
                    <a:pt x="119073" y="1286310"/>
                  </a:lnTo>
                  <a:lnTo>
                    <a:pt x="116407" y="1280410"/>
                  </a:lnTo>
                  <a:lnTo>
                    <a:pt x="113653" y="1274509"/>
                  </a:lnTo>
                  <a:lnTo>
                    <a:pt x="110817" y="1268609"/>
                  </a:lnTo>
                  <a:lnTo>
                    <a:pt x="107908" y="1262708"/>
                  </a:lnTo>
                  <a:lnTo>
                    <a:pt x="104938" y="1256808"/>
                  </a:lnTo>
                  <a:lnTo>
                    <a:pt x="101918" y="1250907"/>
                  </a:lnTo>
                  <a:lnTo>
                    <a:pt x="98861" y="1245007"/>
                  </a:lnTo>
                  <a:lnTo>
                    <a:pt x="95779" y="1239106"/>
                  </a:lnTo>
                  <a:lnTo>
                    <a:pt x="92683" y="1233205"/>
                  </a:lnTo>
                  <a:lnTo>
                    <a:pt x="89585" y="1227305"/>
                  </a:lnTo>
                  <a:lnTo>
                    <a:pt x="86491" y="1221404"/>
                  </a:lnTo>
                  <a:lnTo>
                    <a:pt x="83406" y="1215504"/>
                  </a:lnTo>
                  <a:lnTo>
                    <a:pt x="80334" y="1209603"/>
                  </a:lnTo>
                  <a:lnTo>
                    <a:pt x="77278" y="1203703"/>
                  </a:lnTo>
                  <a:lnTo>
                    <a:pt x="74239" y="1197802"/>
                  </a:lnTo>
                  <a:lnTo>
                    <a:pt x="71220" y="1191902"/>
                  </a:lnTo>
                  <a:lnTo>
                    <a:pt x="68222" y="1186001"/>
                  </a:lnTo>
                  <a:lnTo>
                    <a:pt x="65249" y="1180101"/>
                  </a:lnTo>
                  <a:lnTo>
                    <a:pt x="62306" y="1174200"/>
                  </a:lnTo>
                  <a:lnTo>
                    <a:pt x="59393" y="1168300"/>
                  </a:lnTo>
                  <a:lnTo>
                    <a:pt x="56516" y="1162399"/>
                  </a:lnTo>
                  <a:lnTo>
                    <a:pt x="53675" y="1156499"/>
                  </a:lnTo>
                  <a:lnTo>
                    <a:pt x="50874" y="1150598"/>
                  </a:lnTo>
                  <a:lnTo>
                    <a:pt x="48113" y="1144698"/>
                  </a:lnTo>
                  <a:lnTo>
                    <a:pt x="45392" y="1138797"/>
                  </a:lnTo>
                  <a:lnTo>
                    <a:pt x="42709" y="1132897"/>
                  </a:lnTo>
                  <a:lnTo>
                    <a:pt x="40061" y="1126996"/>
                  </a:lnTo>
                  <a:lnTo>
                    <a:pt x="37444" y="1121096"/>
                  </a:lnTo>
                  <a:lnTo>
                    <a:pt x="34851" y="1115195"/>
                  </a:lnTo>
                  <a:lnTo>
                    <a:pt x="32276" y="1109295"/>
                  </a:lnTo>
                  <a:lnTo>
                    <a:pt x="29718" y="1103394"/>
                  </a:lnTo>
                  <a:lnTo>
                    <a:pt x="27177" y="1097494"/>
                  </a:lnTo>
                  <a:lnTo>
                    <a:pt x="24655" y="1091593"/>
                  </a:lnTo>
                  <a:lnTo>
                    <a:pt x="22159" y="1085693"/>
                  </a:lnTo>
                  <a:lnTo>
                    <a:pt x="19699" y="1079792"/>
                  </a:lnTo>
                  <a:lnTo>
                    <a:pt x="17291" y="1073892"/>
                  </a:lnTo>
                  <a:lnTo>
                    <a:pt x="14964" y="1067991"/>
                  </a:lnTo>
                  <a:lnTo>
                    <a:pt x="12733" y="1062091"/>
                  </a:lnTo>
                  <a:lnTo>
                    <a:pt x="10621" y="1056190"/>
                  </a:lnTo>
                  <a:lnTo>
                    <a:pt x="8652" y="1050290"/>
                  </a:lnTo>
                  <a:lnTo>
                    <a:pt x="6848" y="1044389"/>
                  </a:lnTo>
                  <a:lnTo>
                    <a:pt x="5229" y="1038489"/>
                  </a:lnTo>
                  <a:lnTo>
                    <a:pt x="3812" y="1032588"/>
                  </a:lnTo>
                  <a:lnTo>
                    <a:pt x="2610" y="1026688"/>
                  </a:lnTo>
                  <a:lnTo>
                    <a:pt x="1631" y="1020787"/>
                  </a:lnTo>
                  <a:lnTo>
                    <a:pt x="906" y="1014887"/>
                  </a:lnTo>
                  <a:lnTo>
                    <a:pt x="399" y="1008986"/>
                  </a:lnTo>
                  <a:lnTo>
                    <a:pt x="102" y="1003086"/>
                  </a:lnTo>
                  <a:lnTo>
                    <a:pt x="0" y="997185"/>
                  </a:lnTo>
                  <a:lnTo>
                    <a:pt x="77" y="991285"/>
                  </a:lnTo>
                  <a:lnTo>
                    <a:pt x="315" y="985384"/>
                  </a:lnTo>
                  <a:lnTo>
                    <a:pt x="698" y="979484"/>
                  </a:lnTo>
                  <a:lnTo>
                    <a:pt x="1206" y="973583"/>
                  </a:lnTo>
                  <a:lnTo>
                    <a:pt x="1824" y="967683"/>
                  </a:lnTo>
                  <a:lnTo>
                    <a:pt x="2549" y="961782"/>
                  </a:lnTo>
                  <a:lnTo>
                    <a:pt x="3360" y="955882"/>
                  </a:lnTo>
                  <a:lnTo>
                    <a:pt x="4249" y="949981"/>
                  </a:lnTo>
                  <a:lnTo>
                    <a:pt x="5214" y="944081"/>
                  </a:lnTo>
                  <a:lnTo>
                    <a:pt x="6254" y="938180"/>
                  </a:lnTo>
                  <a:lnTo>
                    <a:pt x="7372" y="932280"/>
                  </a:lnTo>
                  <a:lnTo>
                    <a:pt x="8569" y="926379"/>
                  </a:lnTo>
                  <a:lnTo>
                    <a:pt x="9850" y="920479"/>
                  </a:lnTo>
                  <a:lnTo>
                    <a:pt x="11215" y="914578"/>
                  </a:lnTo>
                  <a:lnTo>
                    <a:pt x="12677" y="908678"/>
                  </a:lnTo>
                  <a:lnTo>
                    <a:pt x="14226" y="902777"/>
                  </a:lnTo>
                  <a:lnTo>
                    <a:pt x="15857" y="896877"/>
                  </a:lnTo>
                  <a:lnTo>
                    <a:pt x="17565" y="890976"/>
                  </a:lnTo>
                  <a:lnTo>
                    <a:pt x="19343" y="885076"/>
                  </a:lnTo>
                  <a:lnTo>
                    <a:pt x="21186" y="879175"/>
                  </a:lnTo>
                  <a:lnTo>
                    <a:pt x="23086" y="873275"/>
                  </a:lnTo>
                  <a:lnTo>
                    <a:pt x="25037" y="867374"/>
                  </a:lnTo>
                  <a:lnTo>
                    <a:pt x="27035" y="861474"/>
                  </a:lnTo>
                  <a:lnTo>
                    <a:pt x="29080" y="855573"/>
                  </a:lnTo>
                  <a:lnTo>
                    <a:pt x="31172" y="849673"/>
                  </a:lnTo>
                  <a:lnTo>
                    <a:pt x="33311" y="843772"/>
                  </a:lnTo>
                  <a:lnTo>
                    <a:pt x="35504" y="837872"/>
                  </a:lnTo>
                  <a:lnTo>
                    <a:pt x="37758" y="831971"/>
                  </a:lnTo>
                  <a:lnTo>
                    <a:pt x="40082" y="826070"/>
                  </a:lnTo>
                  <a:lnTo>
                    <a:pt x="42487" y="820170"/>
                  </a:lnTo>
                  <a:lnTo>
                    <a:pt x="44983" y="814269"/>
                  </a:lnTo>
                  <a:lnTo>
                    <a:pt x="47578" y="808369"/>
                  </a:lnTo>
                  <a:lnTo>
                    <a:pt x="50288" y="802468"/>
                  </a:lnTo>
                  <a:lnTo>
                    <a:pt x="53120" y="796568"/>
                  </a:lnTo>
                  <a:lnTo>
                    <a:pt x="56067" y="790667"/>
                  </a:lnTo>
                  <a:lnTo>
                    <a:pt x="59127" y="784767"/>
                  </a:lnTo>
                  <a:lnTo>
                    <a:pt x="62294" y="778866"/>
                  </a:lnTo>
                  <a:lnTo>
                    <a:pt x="65558" y="772966"/>
                  </a:lnTo>
                  <a:lnTo>
                    <a:pt x="68910" y="767065"/>
                  </a:lnTo>
                  <a:lnTo>
                    <a:pt x="72335" y="761165"/>
                  </a:lnTo>
                  <a:lnTo>
                    <a:pt x="75817" y="755264"/>
                  </a:lnTo>
                  <a:lnTo>
                    <a:pt x="79343" y="749364"/>
                  </a:lnTo>
                  <a:lnTo>
                    <a:pt x="82894" y="743463"/>
                  </a:lnTo>
                  <a:lnTo>
                    <a:pt x="86452" y="737563"/>
                  </a:lnTo>
                  <a:lnTo>
                    <a:pt x="90003" y="731662"/>
                  </a:lnTo>
                  <a:lnTo>
                    <a:pt x="93537" y="725762"/>
                  </a:lnTo>
                  <a:lnTo>
                    <a:pt x="97043" y="719861"/>
                  </a:lnTo>
                  <a:lnTo>
                    <a:pt x="100515" y="713961"/>
                  </a:lnTo>
                  <a:lnTo>
                    <a:pt x="103947" y="708060"/>
                  </a:lnTo>
                  <a:lnTo>
                    <a:pt x="107335" y="702160"/>
                  </a:lnTo>
                  <a:lnTo>
                    <a:pt x="110674" y="696259"/>
                  </a:lnTo>
                  <a:lnTo>
                    <a:pt x="113957" y="690359"/>
                  </a:lnTo>
                  <a:lnTo>
                    <a:pt x="117188" y="684458"/>
                  </a:lnTo>
                  <a:lnTo>
                    <a:pt x="120364" y="678558"/>
                  </a:lnTo>
                  <a:lnTo>
                    <a:pt x="123485" y="672657"/>
                  </a:lnTo>
                  <a:lnTo>
                    <a:pt x="126548" y="666757"/>
                  </a:lnTo>
                  <a:lnTo>
                    <a:pt x="129550" y="660856"/>
                  </a:lnTo>
                  <a:lnTo>
                    <a:pt x="132491" y="654956"/>
                  </a:lnTo>
                  <a:lnTo>
                    <a:pt x="135367" y="649055"/>
                  </a:lnTo>
                  <a:lnTo>
                    <a:pt x="138177" y="643155"/>
                  </a:lnTo>
                  <a:lnTo>
                    <a:pt x="140908" y="637254"/>
                  </a:lnTo>
                  <a:lnTo>
                    <a:pt x="143568" y="631354"/>
                  </a:lnTo>
                  <a:lnTo>
                    <a:pt x="146156" y="625453"/>
                  </a:lnTo>
                  <a:lnTo>
                    <a:pt x="148670" y="619553"/>
                  </a:lnTo>
                  <a:lnTo>
                    <a:pt x="151110" y="613652"/>
                  </a:lnTo>
                  <a:lnTo>
                    <a:pt x="153476" y="607752"/>
                  </a:lnTo>
                  <a:lnTo>
                    <a:pt x="155772" y="601851"/>
                  </a:lnTo>
                  <a:lnTo>
                    <a:pt x="157998" y="595951"/>
                  </a:lnTo>
                  <a:lnTo>
                    <a:pt x="160162" y="590050"/>
                  </a:lnTo>
                  <a:lnTo>
                    <a:pt x="162264" y="584150"/>
                  </a:lnTo>
                  <a:lnTo>
                    <a:pt x="164320" y="578249"/>
                  </a:lnTo>
                  <a:lnTo>
                    <a:pt x="166344" y="572349"/>
                  </a:lnTo>
                  <a:lnTo>
                    <a:pt x="168347" y="566448"/>
                  </a:lnTo>
                  <a:lnTo>
                    <a:pt x="170342" y="560548"/>
                  </a:lnTo>
                  <a:lnTo>
                    <a:pt x="172343" y="554647"/>
                  </a:lnTo>
                  <a:lnTo>
                    <a:pt x="174361" y="548747"/>
                  </a:lnTo>
                  <a:lnTo>
                    <a:pt x="176408" y="542846"/>
                  </a:lnTo>
                  <a:lnTo>
                    <a:pt x="178490" y="536946"/>
                  </a:lnTo>
                  <a:lnTo>
                    <a:pt x="180618" y="531045"/>
                  </a:lnTo>
                  <a:lnTo>
                    <a:pt x="182789" y="525145"/>
                  </a:lnTo>
                  <a:lnTo>
                    <a:pt x="184998" y="519244"/>
                  </a:lnTo>
                  <a:lnTo>
                    <a:pt x="187236" y="513344"/>
                  </a:lnTo>
                  <a:lnTo>
                    <a:pt x="189491" y="507443"/>
                  </a:lnTo>
                  <a:lnTo>
                    <a:pt x="191748" y="501543"/>
                  </a:lnTo>
                  <a:lnTo>
                    <a:pt x="193991" y="495642"/>
                  </a:lnTo>
                  <a:lnTo>
                    <a:pt x="196202" y="489742"/>
                  </a:lnTo>
                  <a:lnTo>
                    <a:pt x="198361" y="483841"/>
                  </a:lnTo>
                  <a:lnTo>
                    <a:pt x="200445" y="477941"/>
                  </a:lnTo>
                  <a:lnTo>
                    <a:pt x="202432" y="472040"/>
                  </a:lnTo>
                  <a:lnTo>
                    <a:pt x="204316" y="466140"/>
                  </a:lnTo>
                  <a:lnTo>
                    <a:pt x="206086" y="460239"/>
                  </a:lnTo>
                  <a:lnTo>
                    <a:pt x="207736" y="454339"/>
                  </a:lnTo>
                  <a:lnTo>
                    <a:pt x="209264" y="448438"/>
                  </a:lnTo>
                  <a:lnTo>
                    <a:pt x="210669" y="442538"/>
                  </a:lnTo>
                  <a:lnTo>
                    <a:pt x="211956" y="436637"/>
                  </a:lnTo>
                  <a:lnTo>
                    <a:pt x="213130" y="430737"/>
                  </a:lnTo>
                  <a:lnTo>
                    <a:pt x="214195" y="424836"/>
                  </a:lnTo>
                  <a:lnTo>
                    <a:pt x="215161" y="418936"/>
                  </a:lnTo>
                  <a:lnTo>
                    <a:pt x="216048" y="413035"/>
                  </a:lnTo>
                  <a:lnTo>
                    <a:pt x="216866" y="407134"/>
                  </a:lnTo>
                  <a:lnTo>
                    <a:pt x="217629" y="401234"/>
                  </a:lnTo>
                  <a:lnTo>
                    <a:pt x="218345" y="395333"/>
                  </a:lnTo>
                  <a:lnTo>
                    <a:pt x="219025" y="389433"/>
                  </a:lnTo>
                  <a:lnTo>
                    <a:pt x="219678" y="383532"/>
                  </a:lnTo>
                  <a:lnTo>
                    <a:pt x="220310" y="377632"/>
                  </a:lnTo>
                  <a:lnTo>
                    <a:pt x="220928" y="371731"/>
                  </a:lnTo>
                  <a:lnTo>
                    <a:pt x="221538" y="365831"/>
                  </a:lnTo>
                  <a:lnTo>
                    <a:pt x="222142" y="359930"/>
                  </a:lnTo>
                  <a:lnTo>
                    <a:pt x="222744" y="354030"/>
                  </a:lnTo>
                  <a:lnTo>
                    <a:pt x="223344" y="348129"/>
                  </a:lnTo>
                  <a:lnTo>
                    <a:pt x="223941" y="342229"/>
                  </a:lnTo>
                  <a:lnTo>
                    <a:pt x="224536" y="336328"/>
                  </a:lnTo>
                  <a:lnTo>
                    <a:pt x="225127" y="330428"/>
                  </a:lnTo>
                  <a:lnTo>
                    <a:pt x="225712" y="324527"/>
                  </a:lnTo>
                  <a:lnTo>
                    <a:pt x="226287" y="318627"/>
                  </a:lnTo>
                  <a:lnTo>
                    <a:pt x="226849" y="312726"/>
                  </a:lnTo>
                  <a:lnTo>
                    <a:pt x="227394" y="306826"/>
                  </a:lnTo>
                  <a:lnTo>
                    <a:pt x="227922" y="300925"/>
                  </a:lnTo>
                  <a:lnTo>
                    <a:pt x="228427" y="295025"/>
                  </a:lnTo>
                  <a:lnTo>
                    <a:pt x="228908" y="289124"/>
                  </a:lnTo>
                  <a:lnTo>
                    <a:pt x="229361" y="283224"/>
                  </a:lnTo>
                  <a:lnTo>
                    <a:pt x="229785" y="277323"/>
                  </a:lnTo>
                  <a:lnTo>
                    <a:pt x="230176" y="271423"/>
                  </a:lnTo>
                  <a:lnTo>
                    <a:pt x="230533" y="265522"/>
                  </a:lnTo>
                  <a:lnTo>
                    <a:pt x="230849" y="259622"/>
                  </a:lnTo>
                  <a:lnTo>
                    <a:pt x="231127" y="253721"/>
                  </a:lnTo>
                  <a:lnTo>
                    <a:pt x="231367" y="247821"/>
                  </a:lnTo>
                  <a:lnTo>
                    <a:pt x="231569" y="241920"/>
                  </a:lnTo>
                  <a:lnTo>
                    <a:pt x="231735" y="236020"/>
                  </a:lnTo>
                  <a:lnTo>
                    <a:pt x="231866" y="230119"/>
                  </a:lnTo>
                  <a:lnTo>
                    <a:pt x="231964" y="224219"/>
                  </a:lnTo>
                  <a:lnTo>
                    <a:pt x="232033" y="218318"/>
                  </a:lnTo>
                  <a:lnTo>
                    <a:pt x="232075" y="212418"/>
                  </a:lnTo>
                  <a:lnTo>
                    <a:pt x="232095" y="206517"/>
                  </a:lnTo>
                  <a:lnTo>
                    <a:pt x="232098" y="200617"/>
                  </a:lnTo>
                  <a:lnTo>
                    <a:pt x="232090" y="194716"/>
                  </a:lnTo>
                  <a:lnTo>
                    <a:pt x="232076" y="188816"/>
                  </a:lnTo>
                  <a:lnTo>
                    <a:pt x="232060" y="182915"/>
                  </a:lnTo>
                  <a:lnTo>
                    <a:pt x="232046" y="177015"/>
                  </a:lnTo>
                  <a:lnTo>
                    <a:pt x="232036" y="171114"/>
                  </a:lnTo>
                  <a:lnTo>
                    <a:pt x="232033" y="165214"/>
                  </a:lnTo>
                  <a:lnTo>
                    <a:pt x="232039" y="159313"/>
                  </a:lnTo>
                  <a:lnTo>
                    <a:pt x="232056" y="153413"/>
                  </a:lnTo>
                  <a:lnTo>
                    <a:pt x="232084" y="147512"/>
                  </a:lnTo>
                  <a:lnTo>
                    <a:pt x="232122" y="141612"/>
                  </a:lnTo>
                  <a:lnTo>
                    <a:pt x="232171" y="135711"/>
                  </a:lnTo>
                  <a:lnTo>
                    <a:pt x="232228" y="129811"/>
                  </a:lnTo>
                  <a:lnTo>
                    <a:pt x="232293" y="123910"/>
                  </a:lnTo>
                  <a:lnTo>
                    <a:pt x="232367" y="118010"/>
                  </a:lnTo>
                  <a:lnTo>
                    <a:pt x="232447" y="112109"/>
                  </a:lnTo>
                  <a:lnTo>
                    <a:pt x="232535" y="106209"/>
                  </a:lnTo>
                  <a:lnTo>
                    <a:pt x="232628" y="100308"/>
                  </a:lnTo>
                  <a:lnTo>
                    <a:pt x="232728" y="94408"/>
                  </a:lnTo>
                  <a:lnTo>
                    <a:pt x="232833" y="88507"/>
                  </a:lnTo>
                  <a:lnTo>
                    <a:pt x="232942" y="82607"/>
                  </a:lnTo>
                  <a:lnTo>
                    <a:pt x="233057" y="76706"/>
                  </a:lnTo>
                  <a:lnTo>
                    <a:pt x="233175" y="70806"/>
                  </a:lnTo>
                  <a:lnTo>
                    <a:pt x="233297" y="64905"/>
                  </a:lnTo>
                  <a:lnTo>
                    <a:pt x="233421" y="59005"/>
                  </a:lnTo>
                  <a:lnTo>
                    <a:pt x="233547" y="53104"/>
                  </a:lnTo>
                  <a:lnTo>
                    <a:pt x="233674" y="47204"/>
                  </a:lnTo>
                  <a:lnTo>
                    <a:pt x="233801" y="41303"/>
                  </a:lnTo>
                  <a:lnTo>
                    <a:pt x="233926" y="35403"/>
                  </a:lnTo>
                  <a:lnTo>
                    <a:pt x="234049" y="29502"/>
                  </a:lnTo>
                  <a:lnTo>
                    <a:pt x="234169" y="23602"/>
                  </a:lnTo>
                  <a:lnTo>
                    <a:pt x="234284" y="17701"/>
                  </a:lnTo>
                  <a:lnTo>
                    <a:pt x="234395" y="11801"/>
                  </a:lnTo>
                  <a:lnTo>
                    <a:pt x="234500" y="5900"/>
                  </a:lnTo>
                  <a:lnTo>
                    <a:pt x="234599" y="0"/>
                  </a:lnTo>
                  <a:lnTo>
                    <a:pt x="236201" y="0"/>
                  </a:lnTo>
                  <a:lnTo>
                    <a:pt x="236301" y="5900"/>
                  </a:lnTo>
                  <a:lnTo>
                    <a:pt x="236406" y="11801"/>
                  </a:lnTo>
                  <a:lnTo>
                    <a:pt x="236516" y="17701"/>
                  </a:lnTo>
                  <a:lnTo>
                    <a:pt x="236632" y="23602"/>
                  </a:lnTo>
                  <a:lnTo>
                    <a:pt x="236751" y="29502"/>
                  </a:lnTo>
                  <a:lnTo>
                    <a:pt x="236874" y="35403"/>
                  </a:lnTo>
                  <a:lnTo>
                    <a:pt x="237000" y="41303"/>
                  </a:lnTo>
                  <a:lnTo>
                    <a:pt x="237126" y="47204"/>
                  </a:lnTo>
                  <a:lnTo>
                    <a:pt x="237253" y="53104"/>
                  </a:lnTo>
                  <a:lnTo>
                    <a:pt x="237380" y="59005"/>
                  </a:lnTo>
                  <a:lnTo>
                    <a:pt x="237504" y="64905"/>
                  </a:lnTo>
                  <a:lnTo>
                    <a:pt x="237626" y="70806"/>
                  </a:lnTo>
                  <a:lnTo>
                    <a:pt x="237744" y="76706"/>
                  </a:lnTo>
                  <a:lnTo>
                    <a:pt x="237858" y="82607"/>
                  </a:lnTo>
                  <a:lnTo>
                    <a:pt x="237968" y="88507"/>
                  </a:lnTo>
                  <a:lnTo>
                    <a:pt x="238073" y="94408"/>
                  </a:lnTo>
                  <a:lnTo>
                    <a:pt x="238173" y="100308"/>
                  </a:lnTo>
                  <a:lnTo>
                    <a:pt x="238266" y="106209"/>
                  </a:lnTo>
                  <a:lnTo>
                    <a:pt x="238353" y="112109"/>
                  </a:lnTo>
                  <a:lnTo>
                    <a:pt x="238434" y="118010"/>
                  </a:lnTo>
                  <a:lnTo>
                    <a:pt x="238507" y="123910"/>
                  </a:lnTo>
                  <a:lnTo>
                    <a:pt x="238573" y="129811"/>
                  </a:lnTo>
                  <a:lnTo>
                    <a:pt x="238630" y="135711"/>
                  </a:lnTo>
                  <a:lnTo>
                    <a:pt x="238678" y="141612"/>
                  </a:lnTo>
                  <a:lnTo>
                    <a:pt x="238716" y="147512"/>
                  </a:lnTo>
                  <a:lnTo>
                    <a:pt x="238744" y="153413"/>
                  </a:lnTo>
                  <a:lnTo>
                    <a:pt x="238761" y="159313"/>
                  </a:lnTo>
                  <a:lnTo>
                    <a:pt x="238767" y="165214"/>
                  </a:lnTo>
                  <a:lnTo>
                    <a:pt x="238765" y="171114"/>
                  </a:lnTo>
                  <a:lnTo>
                    <a:pt x="238755" y="177015"/>
                  </a:lnTo>
                  <a:lnTo>
                    <a:pt x="238740" y="182915"/>
                  </a:lnTo>
                  <a:lnTo>
                    <a:pt x="238724" y="188816"/>
                  </a:lnTo>
                  <a:lnTo>
                    <a:pt x="238710" y="194716"/>
                  </a:lnTo>
                  <a:lnTo>
                    <a:pt x="238703" y="200617"/>
                  </a:lnTo>
                  <a:lnTo>
                    <a:pt x="238706" y="206517"/>
                  </a:lnTo>
                  <a:lnTo>
                    <a:pt x="238725" y="212418"/>
                  </a:lnTo>
                  <a:lnTo>
                    <a:pt x="238768" y="218318"/>
                  </a:lnTo>
                  <a:lnTo>
                    <a:pt x="238837" y="224219"/>
                  </a:lnTo>
                  <a:lnTo>
                    <a:pt x="238935" y="230119"/>
                  </a:lnTo>
                  <a:lnTo>
                    <a:pt x="239065" y="236020"/>
                  </a:lnTo>
                  <a:lnTo>
                    <a:pt x="239231" y="241920"/>
                  </a:lnTo>
                  <a:lnTo>
                    <a:pt x="239434" y="247821"/>
                  </a:lnTo>
                  <a:lnTo>
                    <a:pt x="239674" y="253721"/>
                  </a:lnTo>
                  <a:lnTo>
                    <a:pt x="239952" y="259622"/>
                  </a:lnTo>
                  <a:lnTo>
                    <a:pt x="240268" y="265522"/>
                  </a:lnTo>
                  <a:lnTo>
                    <a:pt x="240625" y="271423"/>
                  </a:lnTo>
                  <a:lnTo>
                    <a:pt x="241016" y="277323"/>
                  </a:lnTo>
                  <a:lnTo>
                    <a:pt x="241439" y="283224"/>
                  </a:lnTo>
                  <a:lnTo>
                    <a:pt x="241893" y="289124"/>
                  </a:lnTo>
                  <a:lnTo>
                    <a:pt x="242374" y="295025"/>
                  </a:lnTo>
                  <a:lnTo>
                    <a:pt x="242879" y="300925"/>
                  </a:lnTo>
                  <a:lnTo>
                    <a:pt x="243406" y="306826"/>
                  </a:lnTo>
                  <a:lnTo>
                    <a:pt x="243952" y="312726"/>
                  </a:lnTo>
                  <a:lnTo>
                    <a:pt x="244514" y="318627"/>
                  </a:lnTo>
                  <a:lnTo>
                    <a:pt x="245089" y="324527"/>
                  </a:lnTo>
                  <a:lnTo>
                    <a:pt x="245673" y="330428"/>
                  </a:lnTo>
                  <a:lnTo>
                    <a:pt x="246264" y="336328"/>
                  </a:lnTo>
                  <a:lnTo>
                    <a:pt x="246859" y="342229"/>
                  </a:lnTo>
                  <a:lnTo>
                    <a:pt x="247457" y="348129"/>
                  </a:lnTo>
                  <a:lnTo>
                    <a:pt x="248057" y="354030"/>
                  </a:lnTo>
                  <a:lnTo>
                    <a:pt x="248659" y="359930"/>
                  </a:lnTo>
                  <a:lnTo>
                    <a:pt x="249263" y="365831"/>
                  </a:lnTo>
                  <a:lnTo>
                    <a:pt x="249872" y="371731"/>
                  </a:lnTo>
                  <a:lnTo>
                    <a:pt x="250491" y="377632"/>
                  </a:lnTo>
                  <a:lnTo>
                    <a:pt x="251123" y="383532"/>
                  </a:lnTo>
                  <a:lnTo>
                    <a:pt x="251775" y="389433"/>
                  </a:lnTo>
                  <a:lnTo>
                    <a:pt x="252456" y="395333"/>
                  </a:lnTo>
                  <a:lnTo>
                    <a:pt x="253172" y="401234"/>
                  </a:lnTo>
                  <a:lnTo>
                    <a:pt x="253934" y="407134"/>
                  </a:lnTo>
                  <a:lnTo>
                    <a:pt x="254753" y="413035"/>
                  </a:lnTo>
                  <a:lnTo>
                    <a:pt x="255640" y="418936"/>
                  </a:lnTo>
                  <a:lnTo>
                    <a:pt x="256605" y="424836"/>
                  </a:lnTo>
                  <a:lnTo>
                    <a:pt x="257671" y="430737"/>
                  </a:lnTo>
                  <a:lnTo>
                    <a:pt x="258845" y="436637"/>
                  </a:lnTo>
                  <a:lnTo>
                    <a:pt x="260132" y="442538"/>
                  </a:lnTo>
                  <a:lnTo>
                    <a:pt x="261537" y="448438"/>
                  </a:lnTo>
                  <a:lnTo>
                    <a:pt x="263064" y="454339"/>
                  </a:lnTo>
                  <a:lnTo>
                    <a:pt x="264715" y="460239"/>
                  </a:lnTo>
                  <a:lnTo>
                    <a:pt x="266485" y="466140"/>
                  </a:lnTo>
                  <a:lnTo>
                    <a:pt x="268369" y="472040"/>
                  </a:lnTo>
                  <a:lnTo>
                    <a:pt x="270356" y="477941"/>
                  </a:lnTo>
                  <a:lnTo>
                    <a:pt x="272439" y="483841"/>
                  </a:lnTo>
                  <a:lnTo>
                    <a:pt x="274599" y="489742"/>
                  </a:lnTo>
                  <a:lnTo>
                    <a:pt x="276809" y="495642"/>
                  </a:lnTo>
                  <a:lnTo>
                    <a:pt x="279052" y="501543"/>
                  </a:lnTo>
                  <a:lnTo>
                    <a:pt x="281310" y="507443"/>
                  </a:lnTo>
                  <a:lnTo>
                    <a:pt x="283565" y="513344"/>
                  </a:lnTo>
                  <a:lnTo>
                    <a:pt x="285803" y="519244"/>
                  </a:lnTo>
                  <a:lnTo>
                    <a:pt x="288011" y="525145"/>
                  </a:lnTo>
                  <a:lnTo>
                    <a:pt x="290183" y="531045"/>
                  </a:lnTo>
                  <a:lnTo>
                    <a:pt x="292310" y="536946"/>
                  </a:lnTo>
                  <a:lnTo>
                    <a:pt x="294393" y="542846"/>
                  </a:lnTo>
                  <a:lnTo>
                    <a:pt x="296439" y="548747"/>
                  </a:lnTo>
                  <a:lnTo>
                    <a:pt x="298457" y="554647"/>
                  </a:lnTo>
                  <a:lnTo>
                    <a:pt x="300458" y="560548"/>
                  </a:lnTo>
                  <a:lnTo>
                    <a:pt x="302454" y="566448"/>
                  </a:lnTo>
                  <a:lnTo>
                    <a:pt x="304457" y="572349"/>
                  </a:lnTo>
                  <a:lnTo>
                    <a:pt x="306480" y="578249"/>
                  </a:lnTo>
                  <a:lnTo>
                    <a:pt x="308537" y="584150"/>
                  </a:lnTo>
                  <a:lnTo>
                    <a:pt x="310639" y="590050"/>
                  </a:lnTo>
                  <a:lnTo>
                    <a:pt x="312802" y="595951"/>
                  </a:lnTo>
                  <a:lnTo>
                    <a:pt x="315029" y="601851"/>
                  </a:lnTo>
                  <a:lnTo>
                    <a:pt x="317324" y="607752"/>
                  </a:lnTo>
                  <a:lnTo>
                    <a:pt x="319691" y="613652"/>
                  </a:lnTo>
                  <a:lnTo>
                    <a:pt x="322131" y="619553"/>
                  </a:lnTo>
                  <a:lnTo>
                    <a:pt x="324645" y="625453"/>
                  </a:lnTo>
                  <a:lnTo>
                    <a:pt x="327232" y="631354"/>
                  </a:lnTo>
                  <a:lnTo>
                    <a:pt x="329892" y="637254"/>
                  </a:lnTo>
                  <a:lnTo>
                    <a:pt x="332624" y="643155"/>
                  </a:lnTo>
                  <a:lnTo>
                    <a:pt x="335434" y="649055"/>
                  </a:lnTo>
                  <a:lnTo>
                    <a:pt x="338310" y="654956"/>
                  </a:lnTo>
                  <a:lnTo>
                    <a:pt x="341250" y="660856"/>
                  </a:lnTo>
                  <a:lnTo>
                    <a:pt x="344253" y="666757"/>
                  </a:lnTo>
                  <a:lnTo>
                    <a:pt x="347316" y="672657"/>
                  </a:lnTo>
                  <a:lnTo>
                    <a:pt x="350436" y="678558"/>
                  </a:lnTo>
                  <a:lnTo>
                    <a:pt x="353613" y="684458"/>
                  </a:lnTo>
                  <a:lnTo>
                    <a:pt x="356844" y="690359"/>
                  </a:lnTo>
                  <a:lnTo>
                    <a:pt x="360127" y="696259"/>
                  </a:lnTo>
                  <a:lnTo>
                    <a:pt x="363466" y="702160"/>
                  </a:lnTo>
                  <a:lnTo>
                    <a:pt x="366854" y="708060"/>
                  </a:lnTo>
                  <a:lnTo>
                    <a:pt x="370286" y="713961"/>
                  </a:lnTo>
                  <a:lnTo>
                    <a:pt x="373758" y="719861"/>
                  </a:lnTo>
                  <a:lnTo>
                    <a:pt x="377264" y="725762"/>
                  </a:lnTo>
                  <a:lnTo>
                    <a:pt x="380797" y="731662"/>
                  </a:lnTo>
                  <a:lnTo>
                    <a:pt x="384348" y="737563"/>
                  </a:lnTo>
                  <a:lnTo>
                    <a:pt x="387906" y="743463"/>
                  </a:lnTo>
                  <a:lnTo>
                    <a:pt x="391457" y="749364"/>
                  </a:lnTo>
                  <a:lnTo>
                    <a:pt x="394983" y="755264"/>
                  </a:lnTo>
                  <a:lnTo>
                    <a:pt x="398466" y="761165"/>
                  </a:lnTo>
                  <a:lnTo>
                    <a:pt x="401891" y="767065"/>
                  </a:lnTo>
                  <a:lnTo>
                    <a:pt x="405242" y="772966"/>
                  </a:lnTo>
                  <a:lnTo>
                    <a:pt x="408507" y="778866"/>
                  </a:lnTo>
                  <a:lnTo>
                    <a:pt x="411674" y="784767"/>
                  </a:lnTo>
                  <a:lnTo>
                    <a:pt x="414733" y="790667"/>
                  </a:lnTo>
                  <a:lnTo>
                    <a:pt x="417680" y="796568"/>
                  </a:lnTo>
                  <a:lnTo>
                    <a:pt x="420513" y="802468"/>
                  </a:lnTo>
                  <a:lnTo>
                    <a:pt x="423223" y="808369"/>
                  </a:lnTo>
                  <a:lnTo>
                    <a:pt x="425818" y="814269"/>
                  </a:lnTo>
                  <a:lnTo>
                    <a:pt x="428313" y="820170"/>
                  </a:lnTo>
                  <a:lnTo>
                    <a:pt x="430718" y="826070"/>
                  </a:lnTo>
                  <a:lnTo>
                    <a:pt x="433043" y="831971"/>
                  </a:lnTo>
                  <a:lnTo>
                    <a:pt x="435297" y="837872"/>
                  </a:lnTo>
                  <a:lnTo>
                    <a:pt x="437490" y="843772"/>
                  </a:lnTo>
                  <a:lnTo>
                    <a:pt x="439629" y="849673"/>
                  </a:lnTo>
                  <a:lnTo>
                    <a:pt x="441720" y="855573"/>
                  </a:lnTo>
                  <a:lnTo>
                    <a:pt x="443766" y="861474"/>
                  </a:lnTo>
                  <a:lnTo>
                    <a:pt x="445763" y="867374"/>
                  </a:lnTo>
                  <a:lnTo>
                    <a:pt x="447715" y="873275"/>
                  </a:lnTo>
                  <a:lnTo>
                    <a:pt x="449615" y="879175"/>
                  </a:lnTo>
                  <a:lnTo>
                    <a:pt x="451457" y="885076"/>
                  </a:lnTo>
                  <a:lnTo>
                    <a:pt x="453236" y="890976"/>
                  </a:lnTo>
                  <a:lnTo>
                    <a:pt x="454944" y="896877"/>
                  </a:lnTo>
                  <a:lnTo>
                    <a:pt x="456575" y="902777"/>
                  </a:lnTo>
                  <a:lnTo>
                    <a:pt x="458124" y="908678"/>
                  </a:lnTo>
                  <a:lnTo>
                    <a:pt x="459585" y="914578"/>
                  </a:lnTo>
                  <a:lnTo>
                    <a:pt x="460951" y="920479"/>
                  </a:lnTo>
                  <a:lnTo>
                    <a:pt x="462231" y="926379"/>
                  </a:lnTo>
                  <a:lnTo>
                    <a:pt x="463429" y="932280"/>
                  </a:lnTo>
                  <a:lnTo>
                    <a:pt x="464547" y="938180"/>
                  </a:lnTo>
                  <a:lnTo>
                    <a:pt x="465587" y="944081"/>
                  </a:lnTo>
                  <a:lnTo>
                    <a:pt x="466552" y="949981"/>
                  </a:lnTo>
                  <a:lnTo>
                    <a:pt x="467441" y="955882"/>
                  </a:lnTo>
                  <a:lnTo>
                    <a:pt x="468251" y="961782"/>
                  </a:lnTo>
                  <a:lnTo>
                    <a:pt x="468977" y="967683"/>
                  </a:lnTo>
                  <a:lnTo>
                    <a:pt x="469595" y="973583"/>
                  </a:lnTo>
                  <a:lnTo>
                    <a:pt x="470103" y="979484"/>
                  </a:lnTo>
                  <a:lnTo>
                    <a:pt x="470485" y="985384"/>
                  </a:lnTo>
                  <a:lnTo>
                    <a:pt x="470724" y="991285"/>
                  </a:lnTo>
                  <a:lnTo>
                    <a:pt x="470801" y="997185"/>
                  </a:lnTo>
                  <a:lnTo>
                    <a:pt x="470699" y="1003086"/>
                  </a:lnTo>
                  <a:lnTo>
                    <a:pt x="470401" y="1008986"/>
                  </a:lnTo>
                  <a:lnTo>
                    <a:pt x="469895" y="1014887"/>
                  </a:lnTo>
                  <a:lnTo>
                    <a:pt x="469169" y="1020787"/>
                  </a:lnTo>
                  <a:lnTo>
                    <a:pt x="468191" y="1026688"/>
                  </a:lnTo>
                  <a:lnTo>
                    <a:pt x="466988" y="1032588"/>
                  </a:lnTo>
                  <a:lnTo>
                    <a:pt x="465571" y="1038489"/>
                  </a:lnTo>
                  <a:lnTo>
                    <a:pt x="463952" y="1044389"/>
                  </a:lnTo>
                  <a:lnTo>
                    <a:pt x="462148" y="1050290"/>
                  </a:lnTo>
                  <a:lnTo>
                    <a:pt x="460180" y="1056190"/>
                  </a:lnTo>
                  <a:lnTo>
                    <a:pt x="458068" y="1062091"/>
                  </a:lnTo>
                  <a:lnTo>
                    <a:pt x="455837" y="1067991"/>
                  </a:lnTo>
                  <a:lnTo>
                    <a:pt x="453509" y="1073892"/>
                  </a:lnTo>
                  <a:lnTo>
                    <a:pt x="451102" y="1079792"/>
                  </a:lnTo>
                  <a:lnTo>
                    <a:pt x="448642" y="1085693"/>
                  </a:lnTo>
                  <a:lnTo>
                    <a:pt x="446146" y="1091593"/>
                  </a:lnTo>
                  <a:lnTo>
                    <a:pt x="443624" y="1097494"/>
                  </a:lnTo>
                  <a:lnTo>
                    <a:pt x="441082" y="1103394"/>
                  </a:lnTo>
                  <a:lnTo>
                    <a:pt x="438524" y="1109295"/>
                  </a:lnTo>
                  <a:lnTo>
                    <a:pt x="435950" y="1115195"/>
                  </a:lnTo>
                  <a:lnTo>
                    <a:pt x="433356" y="1121096"/>
                  </a:lnTo>
                  <a:lnTo>
                    <a:pt x="430740" y="1126996"/>
                  </a:lnTo>
                  <a:lnTo>
                    <a:pt x="428092" y="1132897"/>
                  </a:lnTo>
                  <a:lnTo>
                    <a:pt x="425409" y="1138797"/>
                  </a:lnTo>
                  <a:lnTo>
                    <a:pt x="422687" y="1144698"/>
                  </a:lnTo>
                  <a:lnTo>
                    <a:pt x="419927" y="1150598"/>
                  </a:lnTo>
                  <a:lnTo>
                    <a:pt x="417125" y="1156499"/>
                  </a:lnTo>
                  <a:lnTo>
                    <a:pt x="414285" y="1162399"/>
                  </a:lnTo>
                  <a:lnTo>
                    <a:pt x="411407" y="1168300"/>
                  </a:lnTo>
                  <a:lnTo>
                    <a:pt x="408495" y="1174200"/>
                  </a:lnTo>
                  <a:lnTo>
                    <a:pt x="405552" y="1180101"/>
                  </a:lnTo>
                  <a:lnTo>
                    <a:pt x="402579" y="1186001"/>
                  </a:lnTo>
                  <a:lnTo>
                    <a:pt x="399581" y="1191902"/>
                  </a:lnTo>
                  <a:lnTo>
                    <a:pt x="396561" y="1197802"/>
                  </a:lnTo>
                  <a:lnTo>
                    <a:pt x="393523" y="1203703"/>
                  </a:lnTo>
                  <a:lnTo>
                    <a:pt x="390466" y="1209603"/>
                  </a:lnTo>
                  <a:lnTo>
                    <a:pt x="387395" y="1215504"/>
                  </a:lnTo>
                  <a:lnTo>
                    <a:pt x="384310" y="1221404"/>
                  </a:lnTo>
                  <a:lnTo>
                    <a:pt x="381216" y="1227305"/>
                  </a:lnTo>
                  <a:lnTo>
                    <a:pt x="378117" y="1233205"/>
                  </a:lnTo>
                  <a:lnTo>
                    <a:pt x="375021" y="1239106"/>
                  </a:lnTo>
                  <a:lnTo>
                    <a:pt x="371939" y="1245007"/>
                  </a:lnTo>
                  <a:lnTo>
                    <a:pt x="368883" y="1250907"/>
                  </a:lnTo>
                  <a:lnTo>
                    <a:pt x="365863" y="1256808"/>
                  </a:lnTo>
                  <a:lnTo>
                    <a:pt x="362892" y="1262708"/>
                  </a:lnTo>
                  <a:lnTo>
                    <a:pt x="359984" y="1268609"/>
                  </a:lnTo>
                  <a:lnTo>
                    <a:pt x="357148" y="1274509"/>
                  </a:lnTo>
                  <a:lnTo>
                    <a:pt x="354394" y="1280410"/>
                  </a:lnTo>
                  <a:lnTo>
                    <a:pt x="351728" y="1286310"/>
                  </a:lnTo>
                  <a:lnTo>
                    <a:pt x="349156" y="1292211"/>
                  </a:lnTo>
                  <a:lnTo>
                    <a:pt x="346687" y="1298111"/>
                  </a:lnTo>
                  <a:lnTo>
                    <a:pt x="344303" y="1304012"/>
                  </a:lnTo>
                  <a:lnTo>
                    <a:pt x="341998" y="1309912"/>
                  </a:lnTo>
                  <a:lnTo>
                    <a:pt x="339761" y="1315813"/>
                  </a:lnTo>
                  <a:lnTo>
                    <a:pt x="337579" y="1321713"/>
                  </a:lnTo>
                  <a:lnTo>
                    <a:pt x="335442" y="1327614"/>
                  </a:lnTo>
                  <a:lnTo>
                    <a:pt x="333336" y="1333514"/>
                  </a:lnTo>
                  <a:lnTo>
                    <a:pt x="331252" y="1339415"/>
                  </a:lnTo>
                  <a:lnTo>
                    <a:pt x="329179" y="1345315"/>
                  </a:lnTo>
                  <a:lnTo>
                    <a:pt x="327111" y="1351216"/>
                  </a:lnTo>
                  <a:lnTo>
                    <a:pt x="325046" y="1357116"/>
                  </a:lnTo>
                  <a:lnTo>
                    <a:pt x="322985" y="1363017"/>
                  </a:lnTo>
                  <a:lnTo>
                    <a:pt x="320931" y="1368917"/>
                  </a:lnTo>
                  <a:lnTo>
                    <a:pt x="318890" y="1374818"/>
                  </a:lnTo>
                  <a:lnTo>
                    <a:pt x="316870" y="1380718"/>
                  </a:lnTo>
                  <a:lnTo>
                    <a:pt x="314881" y="1386619"/>
                  </a:lnTo>
                  <a:lnTo>
                    <a:pt x="312931" y="1392519"/>
                  </a:lnTo>
                  <a:lnTo>
                    <a:pt x="311029" y="1398420"/>
                  </a:lnTo>
                  <a:lnTo>
                    <a:pt x="309191" y="1404320"/>
                  </a:lnTo>
                  <a:lnTo>
                    <a:pt x="307418" y="1410221"/>
                  </a:lnTo>
                  <a:lnTo>
                    <a:pt x="305713" y="1416121"/>
                  </a:lnTo>
                  <a:lnTo>
                    <a:pt x="304077" y="1422022"/>
                  </a:lnTo>
                  <a:lnTo>
                    <a:pt x="302510" y="1427922"/>
                  </a:lnTo>
                  <a:lnTo>
                    <a:pt x="301011" y="1433823"/>
                  </a:lnTo>
                  <a:lnTo>
                    <a:pt x="299575" y="1439723"/>
                  </a:lnTo>
                  <a:lnTo>
                    <a:pt x="298197" y="1445624"/>
                  </a:lnTo>
                  <a:lnTo>
                    <a:pt x="296872" y="1451524"/>
                  </a:lnTo>
                  <a:lnTo>
                    <a:pt x="295594" y="1457425"/>
                  </a:lnTo>
                  <a:lnTo>
                    <a:pt x="294353" y="1463325"/>
                  </a:lnTo>
                  <a:lnTo>
                    <a:pt x="293139" y="1469226"/>
                  </a:lnTo>
                  <a:lnTo>
                    <a:pt x="291944" y="1475126"/>
                  </a:lnTo>
                  <a:lnTo>
                    <a:pt x="290760" y="1481027"/>
                  </a:lnTo>
                  <a:lnTo>
                    <a:pt x="289579" y="1486927"/>
                  </a:lnTo>
                  <a:lnTo>
                    <a:pt x="288396" y="1492828"/>
                  </a:lnTo>
                  <a:lnTo>
                    <a:pt x="287205" y="1498728"/>
                  </a:lnTo>
                  <a:lnTo>
                    <a:pt x="286002" y="1504629"/>
                  </a:lnTo>
                  <a:lnTo>
                    <a:pt x="284783" y="1510529"/>
                  </a:lnTo>
                  <a:lnTo>
                    <a:pt x="283546" y="1516430"/>
                  </a:lnTo>
                  <a:lnTo>
                    <a:pt x="282295" y="1522330"/>
                  </a:lnTo>
                  <a:lnTo>
                    <a:pt x="281031" y="1528231"/>
                  </a:lnTo>
                  <a:lnTo>
                    <a:pt x="279758" y="1534131"/>
                  </a:lnTo>
                  <a:lnTo>
                    <a:pt x="278483" y="1540032"/>
                  </a:lnTo>
                  <a:lnTo>
                    <a:pt x="277211" y="1545932"/>
                  </a:lnTo>
                  <a:lnTo>
                    <a:pt x="275949" y="1551833"/>
                  </a:lnTo>
                  <a:lnTo>
                    <a:pt x="274704" y="1557733"/>
                  </a:lnTo>
                  <a:lnTo>
                    <a:pt x="273486" y="1563634"/>
                  </a:lnTo>
                  <a:lnTo>
                    <a:pt x="272303" y="1569534"/>
                  </a:lnTo>
                  <a:lnTo>
                    <a:pt x="271159" y="1575435"/>
                  </a:lnTo>
                  <a:lnTo>
                    <a:pt x="270056" y="1581335"/>
                  </a:lnTo>
                  <a:lnTo>
                    <a:pt x="268997" y="1587236"/>
                  </a:lnTo>
                  <a:lnTo>
                    <a:pt x="267984" y="1593136"/>
                  </a:lnTo>
                  <a:lnTo>
                    <a:pt x="267016" y="1599037"/>
                  </a:lnTo>
                  <a:lnTo>
                    <a:pt x="266090" y="1604937"/>
                  </a:lnTo>
                  <a:lnTo>
                    <a:pt x="265206" y="1610838"/>
                  </a:lnTo>
                  <a:lnTo>
                    <a:pt x="264360" y="1616738"/>
                  </a:lnTo>
                  <a:lnTo>
                    <a:pt x="263551" y="1622639"/>
                  </a:lnTo>
                  <a:lnTo>
                    <a:pt x="262773" y="1628539"/>
                  </a:lnTo>
                  <a:lnTo>
                    <a:pt x="262022" y="1634440"/>
                  </a:lnTo>
                  <a:lnTo>
                    <a:pt x="261296" y="1640340"/>
                  </a:lnTo>
                  <a:lnTo>
                    <a:pt x="260595" y="1646241"/>
                  </a:lnTo>
                  <a:lnTo>
                    <a:pt x="259917" y="1652141"/>
                  </a:lnTo>
                  <a:lnTo>
                    <a:pt x="259262" y="1658042"/>
                  </a:lnTo>
                  <a:lnTo>
                    <a:pt x="258633" y="1663943"/>
                  </a:lnTo>
                  <a:lnTo>
                    <a:pt x="258029" y="1669843"/>
                  </a:lnTo>
                  <a:lnTo>
                    <a:pt x="257457" y="1675744"/>
                  </a:lnTo>
                  <a:lnTo>
                    <a:pt x="256914" y="1681644"/>
                  </a:lnTo>
                  <a:lnTo>
                    <a:pt x="256403" y="1687545"/>
                  </a:lnTo>
                  <a:lnTo>
                    <a:pt x="255923" y="1693445"/>
                  </a:lnTo>
                  <a:lnTo>
                    <a:pt x="255474" y="1699346"/>
                  </a:lnTo>
                  <a:lnTo>
                    <a:pt x="255056" y="1705246"/>
                  </a:lnTo>
                  <a:lnTo>
                    <a:pt x="254667" y="1711147"/>
                  </a:lnTo>
                  <a:lnTo>
                    <a:pt x="254306" y="1717047"/>
                  </a:lnTo>
                  <a:lnTo>
                    <a:pt x="253970" y="1722948"/>
                  </a:lnTo>
                  <a:lnTo>
                    <a:pt x="253658" y="1728848"/>
                  </a:lnTo>
                  <a:lnTo>
                    <a:pt x="253364" y="1734749"/>
                  </a:lnTo>
                  <a:lnTo>
                    <a:pt x="253085" y="1740649"/>
                  </a:lnTo>
                  <a:lnTo>
                    <a:pt x="252818" y="1746550"/>
                  </a:lnTo>
                  <a:lnTo>
                    <a:pt x="252559" y="1752450"/>
                  </a:lnTo>
                  <a:lnTo>
                    <a:pt x="252305" y="1758351"/>
                  </a:lnTo>
                  <a:lnTo>
                    <a:pt x="252055" y="1764251"/>
                  </a:lnTo>
                  <a:lnTo>
                    <a:pt x="251805" y="1770152"/>
                  </a:lnTo>
                  <a:lnTo>
                    <a:pt x="251553" y="1776052"/>
                  </a:lnTo>
                  <a:lnTo>
                    <a:pt x="251295" y="1781953"/>
                  </a:lnTo>
                  <a:lnTo>
                    <a:pt x="251028" y="1787853"/>
                  </a:lnTo>
                  <a:lnTo>
                    <a:pt x="250749" y="1793754"/>
                  </a:lnTo>
                  <a:lnTo>
                    <a:pt x="250458" y="1799654"/>
                  </a:lnTo>
                  <a:lnTo>
                    <a:pt x="250151" y="1805555"/>
                  </a:lnTo>
                  <a:lnTo>
                    <a:pt x="249828" y="1811455"/>
                  </a:lnTo>
                  <a:lnTo>
                    <a:pt x="249489" y="1817356"/>
                  </a:lnTo>
                  <a:lnTo>
                    <a:pt x="249136" y="1823256"/>
                  </a:lnTo>
                  <a:lnTo>
                    <a:pt x="248772" y="1829157"/>
                  </a:lnTo>
                  <a:lnTo>
                    <a:pt x="248400" y="1835057"/>
                  </a:lnTo>
                  <a:lnTo>
                    <a:pt x="248026" y="1840958"/>
                  </a:lnTo>
                  <a:lnTo>
                    <a:pt x="247658" y="1846858"/>
                  </a:lnTo>
                  <a:lnTo>
                    <a:pt x="247302" y="1852759"/>
                  </a:lnTo>
                  <a:lnTo>
                    <a:pt x="246964" y="1858659"/>
                  </a:lnTo>
                  <a:lnTo>
                    <a:pt x="246649" y="1864560"/>
                  </a:lnTo>
                  <a:lnTo>
                    <a:pt x="246361" y="1870460"/>
                  </a:lnTo>
                  <a:lnTo>
                    <a:pt x="246102" y="1876361"/>
                  </a:lnTo>
                  <a:lnTo>
                    <a:pt x="245874" y="1882261"/>
                  </a:lnTo>
                  <a:lnTo>
                    <a:pt x="245677" y="1888162"/>
                  </a:lnTo>
                  <a:lnTo>
                    <a:pt x="245508" y="1894062"/>
                  </a:lnTo>
                  <a:lnTo>
                    <a:pt x="245359" y="1899963"/>
                  </a:lnTo>
                  <a:lnTo>
                    <a:pt x="245226" y="1905863"/>
                  </a:lnTo>
                  <a:lnTo>
                    <a:pt x="245104" y="1911764"/>
                  </a:lnTo>
                  <a:lnTo>
                    <a:pt x="244985" y="1917664"/>
                  </a:lnTo>
                  <a:lnTo>
                    <a:pt x="244867" y="1923565"/>
                  </a:lnTo>
                  <a:lnTo>
                    <a:pt x="244744" y="1929465"/>
                  </a:lnTo>
                  <a:lnTo>
                    <a:pt x="244615" y="1935366"/>
                  </a:lnTo>
                  <a:lnTo>
                    <a:pt x="244477" y="1941266"/>
                  </a:lnTo>
                  <a:lnTo>
                    <a:pt x="244330" y="1947167"/>
                  </a:lnTo>
                  <a:lnTo>
                    <a:pt x="244177" y="1953067"/>
                  </a:lnTo>
                  <a:lnTo>
                    <a:pt x="244019" y="1958968"/>
                  </a:lnTo>
                  <a:lnTo>
                    <a:pt x="243859" y="1964868"/>
                  </a:lnTo>
                  <a:lnTo>
                    <a:pt x="243699" y="1970769"/>
                  </a:lnTo>
                  <a:lnTo>
                    <a:pt x="243542" y="1976669"/>
                  </a:lnTo>
                  <a:lnTo>
                    <a:pt x="243391" y="1982570"/>
                  </a:lnTo>
                  <a:lnTo>
                    <a:pt x="243246" y="1988470"/>
                  </a:lnTo>
                  <a:lnTo>
                    <a:pt x="243109" y="1994371"/>
                  </a:lnTo>
                  <a:lnTo>
                    <a:pt x="242981" y="2000271"/>
                  </a:lnTo>
                  <a:lnTo>
                    <a:pt x="242861" y="2006172"/>
                  </a:lnTo>
                  <a:lnTo>
                    <a:pt x="242746" y="2012072"/>
                  </a:lnTo>
                  <a:lnTo>
                    <a:pt x="242637" y="2017973"/>
                  </a:lnTo>
                  <a:lnTo>
                    <a:pt x="242530" y="2023873"/>
                  </a:lnTo>
                  <a:lnTo>
                    <a:pt x="242424" y="2029774"/>
                  </a:lnTo>
                  <a:lnTo>
                    <a:pt x="242317" y="2035674"/>
                  </a:lnTo>
                  <a:lnTo>
                    <a:pt x="242206" y="2041575"/>
                  </a:lnTo>
                  <a:lnTo>
                    <a:pt x="242089" y="2047475"/>
                  </a:lnTo>
                  <a:lnTo>
                    <a:pt x="241962" y="2053376"/>
                  </a:lnTo>
                  <a:lnTo>
                    <a:pt x="241825" y="2059276"/>
                  </a:lnTo>
                  <a:lnTo>
                    <a:pt x="241675" y="2065177"/>
                  </a:lnTo>
                  <a:lnTo>
                    <a:pt x="241511" y="2071078"/>
                  </a:lnTo>
                  <a:lnTo>
                    <a:pt x="241334" y="2076978"/>
                  </a:lnTo>
                  <a:lnTo>
                    <a:pt x="241141" y="2082879"/>
                  </a:lnTo>
                  <a:lnTo>
                    <a:pt x="240933" y="2088779"/>
                  </a:lnTo>
                  <a:lnTo>
                    <a:pt x="240711" y="2094680"/>
                  </a:lnTo>
                  <a:lnTo>
                    <a:pt x="240477" y="2100580"/>
                  </a:lnTo>
                  <a:lnTo>
                    <a:pt x="240232" y="2106481"/>
                  </a:lnTo>
                  <a:lnTo>
                    <a:pt x="239980" y="2112381"/>
                  </a:lnTo>
                  <a:lnTo>
                    <a:pt x="239726" y="2118282"/>
                  </a:lnTo>
                  <a:lnTo>
                    <a:pt x="239473" y="2124182"/>
                  </a:lnTo>
                  <a:lnTo>
                    <a:pt x="239226" y="2130083"/>
                  </a:lnTo>
                  <a:lnTo>
                    <a:pt x="238991" y="2135983"/>
                  </a:lnTo>
                  <a:lnTo>
                    <a:pt x="238771" y="2141884"/>
                  </a:lnTo>
                  <a:lnTo>
                    <a:pt x="238571" y="2147784"/>
                  </a:lnTo>
                  <a:lnTo>
                    <a:pt x="238395" y="2153685"/>
                  </a:lnTo>
                  <a:lnTo>
                    <a:pt x="238249" y="2159585"/>
                  </a:lnTo>
                  <a:lnTo>
                    <a:pt x="238136" y="2165486"/>
                  </a:lnTo>
                  <a:lnTo>
                    <a:pt x="238054" y="2171386"/>
                  </a:lnTo>
                  <a:lnTo>
                    <a:pt x="238003" y="2177287"/>
                  </a:lnTo>
                  <a:lnTo>
                    <a:pt x="237982" y="2183187"/>
                  </a:lnTo>
                  <a:lnTo>
                    <a:pt x="237989" y="2189088"/>
                  </a:lnTo>
                  <a:lnTo>
                    <a:pt x="238022" y="2194988"/>
                  </a:lnTo>
                  <a:lnTo>
                    <a:pt x="238077" y="2200889"/>
                  </a:lnTo>
                  <a:lnTo>
                    <a:pt x="238150" y="2206789"/>
                  </a:lnTo>
                  <a:lnTo>
                    <a:pt x="238238" y="2212690"/>
                  </a:lnTo>
                  <a:lnTo>
                    <a:pt x="238336" y="2218590"/>
                  </a:lnTo>
                  <a:lnTo>
                    <a:pt x="238441" y="2224491"/>
                  </a:lnTo>
                  <a:lnTo>
                    <a:pt x="238548" y="2230391"/>
                  </a:lnTo>
                  <a:lnTo>
                    <a:pt x="238657" y="2236292"/>
                  </a:lnTo>
                  <a:lnTo>
                    <a:pt x="238766" y="2242192"/>
                  </a:lnTo>
                  <a:lnTo>
                    <a:pt x="238873" y="2248093"/>
                  </a:lnTo>
                  <a:lnTo>
                    <a:pt x="238978" y="2253993"/>
                  </a:lnTo>
                  <a:lnTo>
                    <a:pt x="239079" y="2259894"/>
                  </a:lnTo>
                  <a:lnTo>
                    <a:pt x="239177" y="2265794"/>
                  </a:lnTo>
                  <a:lnTo>
                    <a:pt x="239271" y="2271695"/>
                  </a:lnTo>
                  <a:lnTo>
                    <a:pt x="239360" y="2277595"/>
                  </a:lnTo>
                  <a:lnTo>
                    <a:pt x="239443" y="2283496"/>
                  </a:lnTo>
                  <a:lnTo>
                    <a:pt x="239520" y="2289396"/>
                  </a:lnTo>
                  <a:lnTo>
                    <a:pt x="239590" y="2295297"/>
                  </a:lnTo>
                  <a:lnTo>
                    <a:pt x="239651" y="2301197"/>
                  </a:lnTo>
                  <a:lnTo>
                    <a:pt x="239703" y="2307098"/>
                  </a:lnTo>
                  <a:lnTo>
                    <a:pt x="239744" y="2312998"/>
                  </a:lnTo>
                  <a:lnTo>
                    <a:pt x="239775" y="2318899"/>
                  </a:lnTo>
                  <a:lnTo>
                    <a:pt x="239792" y="2324799"/>
                  </a:lnTo>
                  <a:lnTo>
                    <a:pt x="239798" y="2330700"/>
                  </a:lnTo>
                  <a:lnTo>
                    <a:pt x="239791" y="2336600"/>
                  </a:lnTo>
                  <a:lnTo>
                    <a:pt x="239774" y="2342501"/>
                  </a:lnTo>
                  <a:lnTo>
                    <a:pt x="239745" y="2348401"/>
                  </a:lnTo>
                  <a:lnTo>
                    <a:pt x="239706" y="2354302"/>
                  </a:lnTo>
                  <a:lnTo>
                    <a:pt x="239658" y="2360202"/>
                  </a:lnTo>
                  <a:lnTo>
                    <a:pt x="239602" y="2366103"/>
                  </a:lnTo>
                  <a:lnTo>
                    <a:pt x="239538" y="2372003"/>
                  </a:lnTo>
                  <a:lnTo>
                    <a:pt x="239469" y="2377904"/>
                  </a:lnTo>
                  <a:lnTo>
                    <a:pt x="239397" y="2383804"/>
                  </a:lnTo>
                  <a:lnTo>
                    <a:pt x="239325" y="2389705"/>
                  </a:lnTo>
                  <a:lnTo>
                    <a:pt x="239254" y="2395605"/>
                  </a:lnTo>
                  <a:lnTo>
                    <a:pt x="239186" y="2401506"/>
                  </a:lnTo>
                  <a:lnTo>
                    <a:pt x="239124" y="2407406"/>
                  </a:lnTo>
                  <a:lnTo>
                    <a:pt x="239069" y="2413307"/>
                  </a:lnTo>
                  <a:lnTo>
                    <a:pt x="239024" y="2419207"/>
                  </a:lnTo>
                  <a:lnTo>
                    <a:pt x="238989" y="2425108"/>
                  </a:lnTo>
                  <a:lnTo>
                    <a:pt x="238966" y="2431008"/>
                  </a:lnTo>
                  <a:lnTo>
                    <a:pt x="238954" y="2436909"/>
                  </a:lnTo>
                  <a:lnTo>
                    <a:pt x="238953" y="2442809"/>
                  </a:lnTo>
                  <a:lnTo>
                    <a:pt x="238961" y="2448710"/>
                  </a:lnTo>
                  <a:lnTo>
                    <a:pt x="238976" y="2454610"/>
                  </a:lnTo>
                  <a:lnTo>
                    <a:pt x="238996" y="2460511"/>
                  </a:lnTo>
                  <a:lnTo>
                    <a:pt x="239018" y="2466411"/>
                  </a:lnTo>
                  <a:lnTo>
                    <a:pt x="239040" y="2472312"/>
                  </a:lnTo>
                  <a:lnTo>
                    <a:pt x="239058" y="2478212"/>
                  </a:lnTo>
                  <a:lnTo>
                    <a:pt x="239068" y="2484113"/>
                  </a:lnTo>
                  <a:lnTo>
                    <a:pt x="239068" y="2490014"/>
                  </a:lnTo>
                  <a:lnTo>
                    <a:pt x="239056" y="2495914"/>
                  </a:lnTo>
                  <a:lnTo>
                    <a:pt x="239030" y="2501815"/>
                  </a:lnTo>
                  <a:lnTo>
                    <a:pt x="238989" y="2507715"/>
                  </a:lnTo>
                  <a:lnTo>
                    <a:pt x="238933" y="2513616"/>
                  </a:lnTo>
                  <a:lnTo>
                    <a:pt x="238863" y="2519516"/>
                  </a:lnTo>
                  <a:lnTo>
                    <a:pt x="238780" y="2525417"/>
                  </a:lnTo>
                  <a:lnTo>
                    <a:pt x="238686" y="2531317"/>
                  </a:lnTo>
                  <a:lnTo>
                    <a:pt x="238583" y="2537218"/>
                  </a:lnTo>
                  <a:lnTo>
                    <a:pt x="238475" y="2543118"/>
                  </a:lnTo>
                  <a:lnTo>
                    <a:pt x="238365" y="2549019"/>
                  </a:lnTo>
                  <a:lnTo>
                    <a:pt x="238255" y="2554919"/>
                  </a:lnTo>
                  <a:lnTo>
                    <a:pt x="238149" y="2560820"/>
                  </a:lnTo>
                  <a:lnTo>
                    <a:pt x="238047" y="2566720"/>
                  </a:lnTo>
                  <a:lnTo>
                    <a:pt x="237950" y="2572621"/>
                  </a:lnTo>
                  <a:lnTo>
                    <a:pt x="237859" y="2578521"/>
                  </a:lnTo>
                  <a:lnTo>
                    <a:pt x="237773" y="2584422"/>
                  </a:lnTo>
                  <a:lnTo>
                    <a:pt x="237691" y="2590322"/>
                  </a:lnTo>
                  <a:lnTo>
                    <a:pt x="237611" y="2596223"/>
                  </a:lnTo>
                  <a:lnTo>
                    <a:pt x="237533" y="2602123"/>
                  </a:lnTo>
                  <a:lnTo>
                    <a:pt x="237453" y="2608024"/>
                  </a:lnTo>
                  <a:lnTo>
                    <a:pt x="237371" y="2613924"/>
                  </a:lnTo>
                  <a:lnTo>
                    <a:pt x="237287" y="2619825"/>
                  </a:lnTo>
                  <a:lnTo>
                    <a:pt x="237201" y="2625725"/>
                  </a:lnTo>
                  <a:lnTo>
                    <a:pt x="237112" y="2631626"/>
                  </a:lnTo>
                  <a:lnTo>
                    <a:pt x="237022" y="2637526"/>
                  </a:lnTo>
                  <a:lnTo>
                    <a:pt x="236933" y="2643427"/>
                  </a:lnTo>
                  <a:lnTo>
                    <a:pt x="236848" y="2649327"/>
                  </a:lnTo>
                  <a:lnTo>
                    <a:pt x="236769" y="2655228"/>
                  </a:lnTo>
                  <a:lnTo>
                    <a:pt x="236698" y="2661128"/>
                  </a:lnTo>
                  <a:lnTo>
                    <a:pt x="236637" y="2667029"/>
                  </a:lnTo>
                  <a:lnTo>
                    <a:pt x="236588" y="2672929"/>
                  </a:lnTo>
                  <a:lnTo>
                    <a:pt x="236552" y="2678830"/>
                  </a:lnTo>
                  <a:lnTo>
                    <a:pt x="236531" y="2684730"/>
                  </a:lnTo>
                  <a:lnTo>
                    <a:pt x="236524" y="2690631"/>
                  </a:lnTo>
                  <a:lnTo>
                    <a:pt x="236532" y="2696531"/>
                  </a:lnTo>
                  <a:lnTo>
                    <a:pt x="236557" y="2702432"/>
                  </a:lnTo>
                  <a:lnTo>
                    <a:pt x="236596" y="2708332"/>
                  </a:lnTo>
                  <a:lnTo>
                    <a:pt x="236647" y="2714233"/>
                  </a:lnTo>
                  <a:lnTo>
                    <a:pt x="236711" y="2720133"/>
                  </a:lnTo>
                  <a:lnTo>
                    <a:pt x="236785" y="2726034"/>
                  </a:lnTo>
                  <a:lnTo>
                    <a:pt x="236868" y="2731934"/>
                  </a:lnTo>
                  <a:lnTo>
                    <a:pt x="236959" y="2737835"/>
                  </a:lnTo>
                  <a:lnTo>
                    <a:pt x="237055" y="2743735"/>
                  </a:lnTo>
                  <a:lnTo>
                    <a:pt x="237156" y="2749636"/>
                  </a:lnTo>
                  <a:lnTo>
                    <a:pt x="237259" y="2755536"/>
                  </a:lnTo>
                  <a:lnTo>
                    <a:pt x="237362" y="2761437"/>
                  </a:lnTo>
                  <a:lnTo>
                    <a:pt x="237462" y="2767337"/>
                  </a:lnTo>
                  <a:lnTo>
                    <a:pt x="237558" y="2773238"/>
                  </a:lnTo>
                  <a:lnTo>
                    <a:pt x="237648" y="2779138"/>
                  </a:lnTo>
                  <a:lnTo>
                    <a:pt x="237731" y="2785039"/>
                  </a:lnTo>
                  <a:lnTo>
                    <a:pt x="237807" y="2790939"/>
                  </a:lnTo>
                  <a:lnTo>
                    <a:pt x="237875" y="2796840"/>
                  </a:lnTo>
                  <a:lnTo>
                    <a:pt x="237937" y="2802740"/>
                  </a:lnTo>
                  <a:lnTo>
                    <a:pt x="237992" y="2808641"/>
                  </a:lnTo>
                  <a:lnTo>
                    <a:pt x="238044" y="2814541"/>
                  </a:lnTo>
                  <a:lnTo>
                    <a:pt x="238095" y="2820442"/>
                  </a:lnTo>
                  <a:lnTo>
                    <a:pt x="238147" y="2826342"/>
                  </a:lnTo>
                  <a:lnTo>
                    <a:pt x="238202" y="2832243"/>
                  </a:lnTo>
                  <a:lnTo>
                    <a:pt x="238261" y="2838143"/>
                  </a:lnTo>
                  <a:lnTo>
                    <a:pt x="238326" y="2844044"/>
                  </a:lnTo>
                  <a:lnTo>
                    <a:pt x="238397" y="2849944"/>
                  </a:lnTo>
                  <a:lnTo>
                    <a:pt x="238472" y="2855845"/>
                  </a:lnTo>
                  <a:lnTo>
                    <a:pt x="238550" y="2861745"/>
                  </a:lnTo>
                  <a:lnTo>
                    <a:pt x="238627" y="2867646"/>
                  </a:lnTo>
                  <a:lnTo>
                    <a:pt x="238699" y="2873546"/>
                  </a:lnTo>
                  <a:lnTo>
                    <a:pt x="238762" y="2879447"/>
                  </a:lnTo>
                  <a:lnTo>
                    <a:pt x="238810" y="2885347"/>
                  </a:lnTo>
                  <a:lnTo>
                    <a:pt x="238840" y="2891248"/>
                  </a:lnTo>
                  <a:lnTo>
                    <a:pt x="238848" y="2897148"/>
                  </a:lnTo>
                  <a:lnTo>
                    <a:pt x="238831" y="2903049"/>
                  </a:lnTo>
                  <a:lnTo>
                    <a:pt x="238786" y="2908950"/>
                  </a:lnTo>
                  <a:lnTo>
                    <a:pt x="238712" y="2914850"/>
                  </a:lnTo>
                  <a:lnTo>
                    <a:pt x="238610" y="2920751"/>
                  </a:lnTo>
                  <a:lnTo>
                    <a:pt x="238483" y="2926651"/>
                  </a:lnTo>
                  <a:lnTo>
                    <a:pt x="238335" y="2932552"/>
                  </a:lnTo>
                  <a:lnTo>
                    <a:pt x="238170" y="2938452"/>
                  </a:lnTo>
                  <a:lnTo>
                    <a:pt x="237993" y="2944353"/>
                  </a:lnTo>
                  <a:lnTo>
                    <a:pt x="237809" y="2950253"/>
                  </a:lnTo>
                  <a:lnTo>
                    <a:pt x="237623" y="2956154"/>
                  </a:lnTo>
                  <a:lnTo>
                    <a:pt x="237438" y="2962054"/>
                  </a:lnTo>
                  <a:lnTo>
                    <a:pt x="237258" y="2967955"/>
                  </a:lnTo>
                  <a:lnTo>
                    <a:pt x="237089" y="2973855"/>
                  </a:lnTo>
                  <a:lnTo>
                    <a:pt x="236930" y="2979756"/>
                  </a:lnTo>
                  <a:lnTo>
                    <a:pt x="236782" y="2985656"/>
                  </a:lnTo>
                  <a:lnTo>
                    <a:pt x="236647" y="2991557"/>
                  </a:lnTo>
                  <a:lnTo>
                    <a:pt x="236523" y="2997457"/>
                  </a:lnTo>
                  <a:lnTo>
                    <a:pt x="236410" y="3003358"/>
                  </a:lnTo>
                  <a:lnTo>
                    <a:pt x="236307" y="3009258"/>
                  </a:lnTo>
                  <a:lnTo>
                    <a:pt x="236213" y="3015159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8" name="pg36">
              <a:extLst>
                <a:ext uri="{FF2B5EF4-FFF2-40B4-BE49-F238E27FC236}">
                  <a16:creationId xmlns:a16="http://schemas.microsoft.com/office/drawing/2014/main" id="{5D021921-0741-36D6-783F-879007C72075}"/>
                </a:ext>
              </a:extLst>
            </p:cNvPr>
            <p:cNvSpPr/>
            <p:nvPr/>
          </p:nvSpPr>
          <p:spPr>
            <a:xfrm>
              <a:off x="7335540" y="3712479"/>
              <a:ext cx="455582" cy="3105985"/>
            </a:xfrm>
            <a:custGeom>
              <a:avLst/>
              <a:gdLst/>
              <a:ahLst/>
              <a:cxnLst/>
              <a:rect l="0" t="0" r="0" b="0"/>
              <a:pathLst>
                <a:path w="455582" h="3105985">
                  <a:moveTo>
                    <a:pt x="227494" y="3105985"/>
                  </a:moveTo>
                  <a:lnTo>
                    <a:pt x="227463" y="3099907"/>
                  </a:lnTo>
                  <a:lnTo>
                    <a:pt x="227428" y="3093829"/>
                  </a:lnTo>
                  <a:lnTo>
                    <a:pt x="227387" y="3087750"/>
                  </a:lnTo>
                  <a:lnTo>
                    <a:pt x="227340" y="3081672"/>
                  </a:lnTo>
                  <a:lnTo>
                    <a:pt x="227284" y="3075594"/>
                  </a:lnTo>
                  <a:lnTo>
                    <a:pt x="227219" y="3069516"/>
                  </a:lnTo>
                  <a:lnTo>
                    <a:pt x="227142" y="3063437"/>
                  </a:lnTo>
                  <a:lnTo>
                    <a:pt x="227055" y="3057359"/>
                  </a:lnTo>
                  <a:lnTo>
                    <a:pt x="226955" y="3051281"/>
                  </a:lnTo>
                  <a:lnTo>
                    <a:pt x="226844" y="3045203"/>
                  </a:lnTo>
                  <a:lnTo>
                    <a:pt x="226722" y="3039124"/>
                  </a:lnTo>
                  <a:lnTo>
                    <a:pt x="226588" y="3033046"/>
                  </a:lnTo>
                  <a:lnTo>
                    <a:pt x="226444" y="3026968"/>
                  </a:lnTo>
                  <a:lnTo>
                    <a:pt x="226289" y="3020890"/>
                  </a:lnTo>
                  <a:lnTo>
                    <a:pt x="226125" y="3014811"/>
                  </a:lnTo>
                  <a:lnTo>
                    <a:pt x="225950" y="3008733"/>
                  </a:lnTo>
                  <a:lnTo>
                    <a:pt x="225765" y="3002655"/>
                  </a:lnTo>
                  <a:lnTo>
                    <a:pt x="225570" y="2996577"/>
                  </a:lnTo>
                  <a:lnTo>
                    <a:pt x="225365" y="2990498"/>
                  </a:lnTo>
                  <a:lnTo>
                    <a:pt x="225149" y="2984420"/>
                  </a:lnTo>
                  <a:lnTo>
                    <a:pt x="224920" y="2978342"/>
                  </a:lnTo>
                  <a:lnTo>
                    <a:pt x="224679" y="2972264"/>
                  </a:lnTo>
                  <a:lnTo>
                    <a:pt x="224423" y="2966185"/>
                  </a:lnTo>
                  <a:lnTo>
                    <a:pt x="224152" y="2960107"/>
                  </a:lnTo>
                  <a:lnTo>
                    <a:pt x="223863" y="2954029"/>
                  </a:lnTo>
                  <a:lnTo>
                    <a:pt x="223555" y="2947951"/>
                  </a:lnTo>
                  <a:lnTo>
                    <a:pt x="223228" y="2941872"/>
                  </a:lnTo>
                  <a:lnTo>
                    <a:pt x="222884" y="2935794"/>
                  </a:lnTo>
                  <a:lnTo>
                    <a:pt x="222524" y="2929716"/>
                  </a:lnTo>
                  <a:lnTo>
                    <a:pt x="222149" y="2923638"/>
                  </a:lnTo>
                  <a:lnTo>
                    <a:pt x="221762" y="2917559"/>
                  </a:lnTo>
                  <a:lnTo>
                    <a:pt x="221369" y="2911481"/>
                  </a:lnTo>
                  <a:lnTo>
                    <a:pt x="220973" y="2905403"/>
                  </a:lnTo>
                  <a:lnTo>
                    <a:pt x="220580" y="2899325"/>
                  </a:lnTo>
                  <a:lnTo>
                    <a:pt x="220198" y="2893246"/>
                  </a:lnTo>
                  <a:lnTo>
                    <a:pt x="219834" y="2887168"/>
                  </a:lnTo>
                  <a:lnTo>
                    <a:pt x="219495" y="2881090"/>
                  </a:lnTo>
                  <a:lnTo>
                    <a:pt x="219184" y="2875012"/>
                  </a:lnTo>
                  <a:lnTo>
                    <a:pt x="218909" y="2868933"/>
                  </a:lnTo>
                  <a:lnTo>
                    <a:pt x="218670" y="2862855"/>
                  </a:lnTo>
                  <a:lnTo>
                    <a:pt x="218472" y="2856777"/>
                  </a:lnTo>
                  <a:lnTo>
                    <a:pt x="218313" y="2850699"/>
                  </a:lnTo>
                  <a:lnTo>
                    <a:pt x="218194" y="2844620"/>
                  </a:lnTo>
                  <a:lnTo>
                    <a:pt x="218112" y="2838542"/>
                  </a:lnTo>
                  <a:lnTo>
                    <a:pt x="218068" y="2832464"/>
                  </a:lnTo>
                  <a:lnTo>
                    <a:pt x="218053" y="2826386"/>
                  </a:lnTo>
                  <a:lnTo>
                    <a:pt x="218063" y="2820307"/>
                  </a:lnTo>
                  <a:lnTo>
                    <a:pt x="218095" y="2814229"/>
                  </a:lnTo>
                  <a:lnTo>
                    <a:pt x="218146" y="2808151"/>
                  </a:lnTo>
                  <a:lnTo>
                    <a:pt x="218216" y="2802073"/>
                  </a:lnTo>
                  <a:lnTo>
                    <a:pt x="218304" y="2795994"/>
                  </a:lnTo>
                  <a:lnTo>
                    <a:pt x="218412" y="2789916"/>
                  </a:lnTo>
                  <a:lnTo>
                    <a:pt x="218542" y="2783838"/>
                  </a:lnTo>
                  <a:lnTo>
                    <a:pt x="218698" y="2777760"/>
                  </a:lnTo>
                  <a:lnTo>
                    <a:pt x="218885" y="2771681"/>
                  </a:lnTo>
                  <a:lnTo>
                    <a:pt x="219103" y="2765603"/>
                  </a:lnTo>
                  <a:lnTo>
                    <a:pt x="219354" y="2759525"/>
                  </a:lnTo>
                  <a:lnTo>
                    <a:pt x="219636" y="2753447"/>
                  </a:lnTo>
                  <a:lnTo>
                    <a:pt x="219948" y="2747368"/>
                  </a:lnTo>
                  <a:lnTo>
                    <a:pt x="220285" y="2741290"/>
                  </a:lnTo>
                  <a:lnTo>
                    <a:pt x="220641" y="2735212"/>
                  </a:lnTo>
                  <a:lnTo>
                    <a:pt x="221009" y="2729134"/>
                  </a:lnTo>
                  <a:lnTo>
                    <a:pt x="221381" y="2723055"/>
                  </a:lnTo>
                  <a:lnTo>
                    <a:pt x="221746" y="2716977"/>
                  </a:lnTo>
                  <a:lnTo>
                    <a:pt x="222093" y="2710899"/>
                  </a:lnTo>
                  <a:lnTo>
                    <a:pt x="222415" y="2704821"/>
                  </a:lnTo>
                  <a:lnTo>
                    <a:pt x="222706" y="2698742"/>
                  </a:lnTo>
                  <a:lnTo>
                    <a:pt x="222959" y="2692664"/>
                  </a:lnTo>
                  <a:lnTo>
                    <a:pt x="223171" y="2686586"/>
                  </a:lnTo>
                  <a:lnTo>
                    <a:pt x="223341" y="2680508"/>
                  </a:lnTo>
                  <a:lnTo>
                    <a:pt x="223467" y="2674429"/>
                  </a:lnTo>
                  <a:lnTo>
                    <a:pt x="223553" y="2668351"/>
                  </a:lnTo>
                  <a:lnTo>
                    <a:pt x="223600" y="2662273"/>
                  </a:lnTo>
                  <a:lnTo>
                    <a:pt x="223610" y="2656195"/>
                  </a:lnTo>
                  <a:lnTo>
                    <a:pt x="223593" y="2650116"/>
                  </a:lnTo>
                  <a:lnTo>
                    <a:pt x="223555" y="2644038"/>
                  </a:lnTo>
                  <a:lnTo>
                    <a:pt x="223502" y="2637960"/>
                  </a:lnTo>
                  <a:lnTo>
                    <a:pt x="223440" y="2631882"/>
                  </a:lnTo>
                  <a:lnTo>
                    <a:pt x="223377" y="2625803"/>
                  </a:lnTo>
                  <a:lnTo>
                    <a:pt x="223315" y="2619725"/>
                  </a:lnTo>
                  <a:lnTo>
                    <a:pt x="223261" y="2613647"/>
                  </a:lnTo>
                  <a:lnTo>
                    <a:pt x="223218" y="2607569"/>
                  </a:lnTo>
                  <a:lnTo>
                    <a:pt x="223189" y="2601490"/>
                  </a:lnTo>
                  <a:lnTo>
                    <a:pt x="223176" y="2595412"/>
                  </a:lnTo>
                  <a:lnTo>
                    <a:pt x="223176" y="2589334"/>
                  </a:lnTo>
                  <a:lnTo>
                    <a:pt x="223190" y="2583256"/>
                  </a:lnTo>
                  <a:lnTo>
                    <a:pt x="223213" y="2577177"/>
                  </a:lnTo>
                  <a:lnTo>
                    <a:pt x="223244" y="2571099"/>
                  </a:lnTo>
                  <a:lnTo>
                    <a:pt x="223278" y="2565021"/>
                  </a:lnTo>
                  <a:lnTo>
                    <a:pt x="223311" y="2558943"/>
                  </a:lnTo>
                  <a:lnTo>
                    <a:pt x="223339" y="2552864"/>
                  </a:lnTo>
                  <a:lnTo>
                    <a:pt x="223358" y="2546786"/>
                  </a:lnTo>
                  <a:lnTo>
                    <a:pt x="223363" y="2540708"/>
                  </a:lnTo>
                  <a:lnTo>
                    <a:pt x="223352" y="2534630"/>
                  </a:lnTo>
                  <a:lnTo>
                    <a:pt x="223322" y="2528551"/>
                  </a:lnTo>
                  <a:lnTo>
                    <a:pt x="223273" y="2522473"/>
                  </a:lnTo>
                  <a:lnTo>
                    <a:pt x="223203" y="2516395"/>
                  </a:lnTo>
                  <a:lnTo>
                    <a:pt x="223114" y="2510317"/>
                  </a:lnTo>
                  <a:lnTo>
                    <a:pt x="223006" y="2504238"/>
                  </a:lnTo>
                  <a:lnTo>
                    <a:pt x="222880" y="2498160"/>
                  </a:lnTo>
                  <a:lnTo>
                    <a:pt x="222740" y="2492082"/>
                  </a:lnTo>
                  <a:lnTo>
                    <a:pt x="222587" y="2486004"/>
                  </a:lnTo>
                  <a:lnTo>
                    <a:pt x="222425" y="2479925"/>
                  </a:lnTo>
                  <a:lnTo>
                    <a:pt x="222258" y="2473847"/>
                  </a:lnTo>
                  <a:lnTo>
                    <a:pt x="222090" y="2467769"/>
                  </a:lnTo>
                  <a:lnTo>
                    <a:pt x="221924" y="2461691"/>
                  </a:lnTo>
                  <a:lnTo>
                    <a:pt x="221764" y="2455612"/>
                  </a:lnTo>
                  <a:lnTo>
                    <a:pt x="221610" y="2449534"/>
                  </a:lnTo>
                  <a:lnTo>
                    <a:pt x="221466" y="2443456"/>
                  </a:lnTo>
                  <a:lnTo>
                    <a:pt x="221334" y="2437378"/>
                  </a:lnTo>
                  <a:lnTo>
                    <a:pt x="221214" y="2431299"/>
                  </a:lnTo>
                  <a:lnTo>
                    <a:pt x="221109" y="2425221"/>
                  </a:lnTo>
                  <a:lnTo>
                    <a:pt x="221019" y="2419143"/>
                  </a:lnTo>
                  <a:lnTo>
                    <a:pt x="220943" y="2413065"/>
                  </a:lnTo>
                  <a:lnTo>
                    <a:pt x="220879" y="2406986"/>
                  </a:lnTo>
                  <a:lnTo>
                    <a:pt x="220828" y="2400908"/>
                  </a:lnTo>
                  <a:lnTo>
                    <a:pt x="220787" y="2394830"/>
                  </a:lnTo>
                  <a:lnTo>
                    <a:pt x="220756" y="2388752"/>
                  </a:lnTo>
                  <a:lnTo>
                    <a:pt x="220731" y="2382673"/>
                  </a:lnTo>
                  <a:lnTo>
                    <a:pt x="220712" y="2376595"/>
                  </a:lnTo>
                  <a:lnTo>
                    <a:pt x="220695" y="2370517"/>
                  </a:lnTo>
                  <a:lnTo>
                    <a:pt x="220678" y="2364439"/>
                  </a:lnTo>
                  <a:lnTo>
                    <a:pt x="220658" y="2358360"/>
                  </a:lnTo>
                  <a:lnTo>
                    <a:pt x="220634" y="2352282"/>
                  </a:lnTo>
                  <a:lnTo>
                    <a:pt x="220606" y="2346204"/>
                  </a:lnTo>
                  <a:lnTo>
                    <a:pt x="220572" y="2340126"/>
                  </a:lnTo>
                  <a:lnTo>
                    <a:pt x="220534" y="2334047"/>
                  </a:lnTo>
                  <a:lnTo>
                    <a:pt x="220494" y="2327969"/>
                  </a:lnTo>
                  <a:lnTo>
                    <a:pt x="220454" y="2321891"/>
                  </a:lnTo>
                  <a:lnTo>
                    <a:pt x="220418" y="2315813"/>
                  </a:lnTo>
                  <a:lnTo>
                    <a:pt x="220391" y="2309734"/>
                  </a:lnTo>
                  <a:lnTo>
                    <a:pt x="220378" y="2303656"/>
                  </a:lnTo>
                  <a:lnTo>
                    <a:pt x="220381" y="2297578"/>
                  </a:lnTo>
                  <a:lnTo>
                    <a:pt x="220404" y="2291500"/>
                  </a:lnTo>
                  <a:lnTo>
                    <a:pt x="220447" y="2285421"/>
                  </a:lnTo>
                  <a:lnTo>
                    <a:pt x="220512" y="2279343"/>
                  </a:lnTo>
                  <a:lnTo>
                    <a:pt x="220597" y="2273265"/>
                  </a:lnTo>
                  <a:lnTo>
                    <a:pt x="220701" y="2267187"/>
                  </a:lnTo>
                  <a:lnTo>
                    <a:pt x="220820" y="2261108"/>
                  </a:lnTo>
                  <a:lnTo>
                    <a:pt x="220950" y="2255030"/>
                  </a:lnTo>
                  <a:lnTo>
                    <a:pt x="221086" y="2248952"/>
                  </a:lnTo>
                  <a:lnTo>
                    <a:pt x="221221" y="2242874"/>
                  </a:lnTo>
                  <a:lnTo>
                    <a:pt x="221351" y="2236795"/>
                  </a:lnTo>
                  <a:lnTo>
                    <a:pt x="221470" y="2230717"/>
                  </a:lnTo>
                  <a:lnTo>
                    <a:pt x="221576" y="2224639"/>
                  </a:lnTo>
                  <a:lnTo>
                    <a:pt x="221665" y="2218561"/>
                  </a:lnTo>
                  <a:lnTo>
                    <a:pt x="221734" y="2212482"/>
                  </a:lnTo>
                  <a:lnTo>
                    <a:pt x="221783" y="2206404"/>
                  </a:lnTo>
                  <a:lnTo>
                    <a:pt x="221812" y="2200326"/>
                  </a:lnTo>
                  <a:lnTo>
                    <a:pt x="221821" y="2194248"/>
                  </a:lnTo>
                  <a:lnTo>
                    <a:pt x="221810" y="2188169"/>
                  </a:lnTo>
                  <a:lnTo>
                    <a:pt x="221784" y="2182091"/>
                  </a:lnTo>
                  <a:lnTo>
                    <a:pt x="221744" y="2176013"/>
                  </a:lnTo>
                  <a:lnTo>
                    <a:pt x="221694" y="2169935"/>
                  </a:lnTo>
                  <a:lnTo>
                    <a:pt x="221635" y="2163856"/>
                  </a:lnTo>
                  <a:lnTo>
                    <a:pt x="221570" y="2157778"/>
                  </a:lnTo>
                  <a:lnTo>
                    <a:pt x="221501" y="2151700"/>
                  </a:lnTo>
                  <a:lnTo>
                    <a:pt x="221427" y="2145622"/>
                  </a:lnTo>
                  <a:lnTo>
                    <a:pt x="221351" y="2139543"/>
                  </a:lnTo>
                  <a:lnTo>
                    <a:pt x="221272" y="2133465"/>
                  </a:lnTo>
                  <a:lnTo>
                    <a:pt x="221188" y="2127387"/>
                  </a:lnTo>
                  <a:lnTo>
                    <a:pt x="221101" y="2121309"/>
                  </a:lnTo>
                  <a:lnTo>
                    <a:pt x="221008" y="2115230"/>
                  </a:lnTo>
                  <a:lnTo>
                    <a:pt x="220909" y="2109152"/>
                  </a:lnTo>
                  <a:lnTo>
                    <a:pt x="220804" y="2103074"/>
                  </a:lnTo>
                  <a:lnTo>
                    <a:pt x="220692" y="2096996"/>
                  </a:lnTo>
                  <a:lnTo>
                    <a:pt x="220574" y="2090917"/>
                  </a:lnTo>
                  <a:lnTo>
                    <a:pt x="220451" y="2084839"/>
                  </a:lnTo>
                  <a:lnTo>
                    <a:pt x="220324" y="2078761"/>
                  </a:lnTo>
                  <a:lnTo>
                    <a:pt x="220195" y="2072683"/>
                  </a:lnTo>
                  <a:lnTo>
                    <a:pt x="220067" y="2066604"/>
                  </a:lnTo>
                  <a:lnTo>
                    <a:pt x="219943" y="2060526"/>
                  </a:lnTo>
                  <a:lnTo>
                    <a:pt x="219826" y="2054448"/>
                  </a:lnTo>
                  <a:lnTo>
                    <a:pt x="219717" y="2048370"/>
                  </a:lnTo>
                  <a:lnTo>
                    <a:pt x="219621" y="2042291"/>
                  </a:lnTo>
                  <a:lnTo>
                    <a:pt x="219540" y="2036213"/>
                  </a:lnTo>
                  <a:lnTo>
                    <a:pt x="219476" y="2030135"/>
                  </a:lnTo>
                  <a:lnTo>
                    <a:pt x="219431" y="2024057"/>
                  </a:lnTo>
                  <a:lnTo>
                    <a:pt x="219407" y="2017978"/>
                  </a:lnTo>
                  <a:lnTo>
                    <a:pt x="219408" y="2011900"/>
                  </a:lnTo>
                  <a:lnTo>
                    <a:pt x="219431" y="2005822"/>
                  </a:lnTo>
                  <a:lnTo>
                    <a:pt x="219475" y="1999744"/>
                  </a:lnTo>
                  <a:lnTo>
                    <a:pt x="219540" y="1993665"/>
                  </a:lnTo>
                  <a:lnTo>
                    <a:pt x="219622" y="1987587"/>
                  </a:lnTo>
                  <a:lnTo>
                    <a:pt x="219720" y="1981509"/>
                  </a:lnTo>
                  <a:lnTo>
                    <a:pt x="219829" y="1975431"/>
                  </a:lnTo>
                  <a:lnTo>
                    <a:pt x="219944" y="1969352"/>
                  </a:lnTo>
                  <a:lnTo>
                    <a:pt x="220060" y="1963274"/>
                  </a:lnTo>
                  <a:lnTo>
                    <a:pt x="220171" y="1957196"/>
                  </a:lnTo>
                  <a:lnTo>
                    <a:pt x="220269" y="1951118"/>
                  </a:lnTo>
                  <a:lnTo>
                    <a:pt x="220348" y="1945039"/>
                  </a:lnTo>
                  <a:lnTo>
                    <a:pt x="220401" y="1938961"/>
                  </a:lnTo>
                  <a:lnTo>
                    <a:pt x="220425" y="1932883"/>
                  </a:lnTo>
                  <a:lnTo>
                    <a:pt x="220413" y="1926805"/>
                  </a:lnTo>
                  <a:lnTo>
                    <a:pt x="220362" y="1920726"/>
                  </a:lnTo>
                  <a:lnTo>
                    <a:pt x="220269" y="1914648"/>
                  </a:lnTo>
                  <a:lnTo>
                    <a:pt x="220133" y="1908570"/>
                  </a:lnTo>
                  <a:lnTo>
                    <a:pt x="219952" y="1902492"/>
                  </a:lnTo>
                  <a:lnTo>
                    <a:pt x="219725" y="1896413"/>
                  </a:lnTo>
                  <a:lnTo>
                    <a:pt x="219458" y="1890335"/>
                  </a:lnTo>
                  <a:lnTo>
                    <a:pt x="219155" y="1884257"/>
                  </a:lnTo>
                  <a:lnTo>
                    <a:pt x="218819" y="1878179"/>
                  </a:lnTo>
                  <a:lnTo>
                    <a:pt x="218456" y="1872100"/>
                  </a:lnTo>
                  <a:lnTo>
                    <a:pt x="218068" y="1866022"/>
                  </a:lnTo>
                  <a:lnTo>
                    <a:pt x="217660" y="1859944"/>
                  </a:lnTo>
                  <a:lnTo>
                    <a:pt x="217236" y="1853866"/>
                  </a:lnTo>
                  <a:lnTo>
                    <a:pt x="216800" y="1847787"/>
                  </a:lnTo>
                  <a:lnTo>
                    <a:pt x="216355" y="1841709"/>
                  </a:lnTo>
                  <a:lnTo>
                    <a:pt x="215905" y="1835631"/>
                  </a:lnTo>
                  <a:lnTo>
                    <a:pt x="215456" y="1829553"/>
                  </a:lnTo>
                  <a:lnTo>
                    <a:pt x="215011" y="1823474"/>
                  </a:lnTo>
                  <a:lnTo>
                    <a:pt x="214574" y="1817396"/>
                  </a:lnTo>
                  <a:lnTo>
                    <a:pt x="214151" y="1811318"/>
                  </a:lnTo>
                  <a:lnTo>
                    <a:pt x="213745" y="1805240"/>
                  </a:lnTo>
                  <a:lnTo>
                    <a:pt x="213361" y="1799161"/>
                  </a:lnTo>
                  <a:lnTo>
                    <a:pt x="213002" y="1793083"/>
                  </a:lnTo>
                  <a:lnTo>
                    <a:pt x="212670" y="1787005"/>
                  </a:lnTo>
                  <a:lnTo>
                    <a:pt x="212369" y="1780927"/>
                  </a:lnTo>
                  <a:lnTo>
                    <a:pt x="212095" y="1774848"/>
                  </a:lnTo>
                  <a:lnTo>
                    <a:pt x="211844" y="1768770"/>
                  </a:lnTo>
                  <a:lnTo>
                    <a:pt x="211613" y="1762692"/>
                  </a:lnTo>
                  <a:lnTo>
                    <a:pt x="211396" y="1756614"/>
                  </a:lnTo>
                  <a:lnTo>
                    <a:pt x="211187" y="1750535"/>
                  </a:lnTo>
                  <a:lnTo>
                    <a:pt x="210982" y="1744457"/>
                  </a:lnTo>
                  <a:lnTo>
                    <a:pt x="210774" y="1738379"/>
                  </a:lnTo>
                  <a:lnTo>
                    <a:pt x="210558" y="1732301"/>
                  </a:lnTo>
                  <a:lnTo>
                    <a:pt x="210329" y="1726222"/>
                  </a:lnTo>
                  <a:lnTo>
                    <a:pt x="210079" y="1720144"/>
                  </a:lnTo>
                  <a:lnTo>
                    <a:pt x="209807" y="1714066"/>
                  </a:lnTo>
                  <a:lnTo>
                    <a:pt x="209508" y="1707988"/>
                  </a:lnTo>
                  <a:lnTo>
                    <a:pt x="209179" y="1701909"/>
                  </a:lnTo>
                  <a:lnTo>
                    <a:pt x="208814" y="1695831"/>
                  </a:lnTo>
                  <a:lnTo>
                    <a:pt x="208409" y="1689753"/>
                  </a:lnTo>
                  <a:lnTo>
                    <a:pt x="207960" y="1683675"/>
                  </a:lnTo>
                  <a:lnTo>
                    <a:pt x="207461" y="1677596"/>
                  </a:lnTo>
                  <a:lnTo>
                    <a:pt x="206909" y="1671518"/>
                  </a:lnTo>
                  <a:lnTo>
                    <a:pt x="206296" y="1665440"/>
                  </a:lnTo>
                  <a:lnTo>
                    <a:pt x="205622" y="1659362"/>
                  </a:lnTo>
                  <a:lnTo>
                    <a:pt x="204891" y="1653283"/>
                  </a:lnTo>
                  <a:lnTo>
                    <a:pt x="204107" y="1647205"/>
                  </a:lnTo>
                  <a:lnTo>
                    <a:pt x="203274" y="1641127"/>
                  </a:lnTo>
                  <a:lnTo>
                    <a:pt x="202399" y="1635049"/>
                  </a:lnTo>
                  <a:lnTo>
                    <a:pt x="201491" y="1628970"/>
                  </a:lnTo>
                  <a:lnTo>
                    <a:pt x="200559" y="1622892"/>
                  </a:lnTo>
                  <a:lnTo>
                    <a:pt x="199612" y="1616814"/>
                  </a:lnTo>
                  <a:lnTo>
                    <a:pt x="198660" y="1610736"/>
                  </a:lnTo>
                  <a:lnTo>
                    <a:pt x="197714" y="1604657"/>
                  </a:lnTo>
                  <a:lnTo>
                    <a:pt x="196780" y="1598579"/>
                  </a:lnTo>
                  <a:lnTo>
                    <a:pt x="195863" y="1592501"/>
                  </a:lnTo>
                  <a:lnTo>
                    <a:pt x="194965" y="1586423"/>
                  </a:lnTo>
                  <a:lnTo>
                    <a:pt x="194086" y="1580344"/>
                  </a:lnTo>
                  <a:lnTo>
                    <a:pt x="193224" y="1574266"/>
                  </a:lnTo>
                  <a:lnTo>
                    <a:pt x="192376" y="1568188"/>
                  </a:lnTo>
                  <a:lnTo>
                    <a:pt x="191535" y="1562110"/>
                  </a:lnTo>
                  <a:lnTo>
                    <a:pt x="190696" y="1556031"/>
                  </a:lnTo>
                  <a:lnTo>
                    <a:pt x="189851" y="1549953"/>
                  </a:lnTo>
                  <a:lnTo>
                    <a:pt x="188994" y="1543875"/>
                  </a:lnTo>
                  <a:lnTo>
                    <a:pt x="188118" y="1537797"/>
                  </a:lnTo>
                  <a:lnTo>
                    <a:pt x="187220" y="1531718"/>
                  </a:lnTo>
                  <a:lnTo>
                    <a:pt x="186299" y="1525640"/>
                  </a:lnTo>
                  <a:lnTo>
                    <a:pt x="185352" y="1519562"/>
                  </a:lnTo>
                  <a:lnTo>
                    <a:pt x="184381" y="1513484"/>
                  </a:lnTo>
                  <a:lnTo>
                    <a:pt x="183387" y="1507405"/>
                  </a:lnTo>
                  <a:lnTo>
                    <a:pt x="182373" y="1501327"/>
                  </a:lnTo>
                  <a:lnTo>
                    <a:pt x="181342" y="1495249"/>
                  </a:lnTo>
                  <a:lnTo>
                    <a:pt x="180295" y="1489171"/>
                  </a:lnTo>
                  <a:lnTo>
                    <a:pt x="179238" y="1483092"/>
                  </a:lnTo>
                  <a:lnTo>
                    <a:pt x="178171" y="1477014"/>
                  </a:lnTo>
                  <a:lnTo>
                    <a:pt x="177093" y="1470936"/>
                  </a:lnTo>
                  <a:lnTo>
                    <a:pt x="176004" y="1464858"/>
                  </a:lnTo>
                  <a:lnTo>
                    <a:pt x="174901" y="1458779"/>
                  </a:lnTo>
                  <a:lnTo>
                    <a:pt x="173779" y="1452701"/>
                  </a:lnTo>
                  <a:lnTo>
                    <a:pt x="172633" y="1446623"/>
                  </a:lnTo>
                  <a:lnTo>
                    <a:pt x="171456" y="1440545"/>
                  </a:lnTo>
                  <a:lnTo>
                    <a:pt x="170240" y="1434466"/>
                  </a:lnTo>
                  <a:lnTo>
                    <a:pt x="168972" y="1428388"/>
                  </a:lnTo>
                  <a:lnTo>
                    <a:pt x="167647" y="1422310"/>
                  </a:lnTo>
                  <a:lnTo>
                    <a:pt x="166258" y="1416232"/>
                  </a:lnTo>
                  <a:lnTo>
                    <a:pt x="164796" y="1410153"/>
                  </a:lnTo>
                  <a:lnTo>
                    <a:pt x="163256" y="1404075"/>
                  </a:lnTo>
                  <a:lnTo>
                    <a:pt x="161631" y="1397997"/>
                  </a:lnTo>
                  <a:lnTo>
                    <a:pt x="159918" y="1391919"/>
                  </a:lnTo>
                  <a:lnTo>
                    <a:pt x="158113" y="1385840"/>
                  </a:lnTo>
                  <a:lnTo>
                    <a:pt x="156218" y="1379762"/>
                  </a:lnTo>
                  <a:lnTo>
                    <a:pt x="154223" y="1373684"/>
                  </a:lnTo>
                  <a:lnTo>
                    <a:pt x="152138" y="1367606"/>
                  </a:lnTo>
                  <a:lnTo>
                    <a:pt x="149970" y="1361527"/>
                  </a:lnTo>
                  <a:lnTo>
                    <a:pt x="147727" y="1355449"/>
                  </a:lnTo>
                  <a:lnTo>
                    <a:pt x="145413" y="1349371"/>
                  </a:lnTo>
                  <a:lnTo>
                    <a:pt x="143037" y="1343293"/>
                  </a:lnTo>
                  <a:lnTo>
                    <a:pt x="140607" y="1337214"/>
                  </a:lnTo>
                  <a:lnTo>
                    <a:pt x="138130" y="1331136"/>
                  </a:lnTo>
                  <a:lnTo>
                    <a:pt x="135617" y="1325058"/>
                  </a:lnTo>
                  <a:lnTo>
                    <a:pt x="133075" y="1318980"/>
                  </a:lnTo>
                  <a:lnTo>
                    <a:pt x="130513" y="1312901"/>
                  </a:lnTo>
                  <a:lnTo>
                    <a:pt x="127943" y="1306823"/>
                  </a:lnTo>
                  <a:lnTo>
                    <a:pt x="125374" y="1300745"/>
                  </a:lnTo>
                  <a:lnTo>
                    <a:pt x="122810" y="1294667"/>
                  </a:lnTo>
                  <a:lnTo>
                    <a:pt x="120259" y="1288588"/>
                  </a:lnTo>
                  <a:lnTo>
                    <a:pt x="117723" y="1282510"/>
                  </a:lnTo>
                  <a:lnTo>
                    <a:pt x="115202" y="1276432"/>
                  </a:lnTo>
                  <a:lnTo>
                    <a:pt x="112696" y="1270354"/>
                  </a:lnTo>
                  <a:lnTo>
                    <a:pt x="110202" y="1264275"/>
                  </a:lnTo>
                  <a:lnTo>
                    <a:pt x="107712" y="1258197"/>
                  </a:lnTo>
                  <a:lnTo>
                    <a:pt x="105219" y="1252119"/>
                  </a:lnTo>
                  <a:lnTo>
                    <a:pt x="102714" y="1246041"/>
                  </a:lnTo>
                  <a:lnTo>
                    <a:pt x="100189" y="1239962"/>
                  </a:lnTo>
                  <a:lnTo>
                    <a:pt x="97638" y="1233884"/>
                  </a:lnTo>
                  <a:lnTo>
                    <a:pt x="95055" y="1227806"/>
                  </a:lnTo>
                  <a:lnTo>
                    <a:pt x="92437" y="1221728"/>
                  </a:lnTo>
                  <a:lnTo>
                    <a:pt x="89783" y="1215649"/>
                  </a:lnTo>
                  <a:lnTo>
                    <a:pt x="87093" y="1209571"/>
                  </a:lnTo>
                  <a:lnTo>
                    <a:pt x="84370" y="1203493"/>
                  </a:lnTo>
                  <a:lnTo>
                    <a:pt x="81614" y="1197415"/>
                  </a:lnTo>
                  <a:lnTo>
                    <a:pt x="78834" y="1191336"/>
                  </a:lnTo>
                  <a:lnTo>
                    <a:pt x="76033" y="1185258"/>
                  </a:lnTo>
                  <a:lnTo>
                    <a:pt x="73216" y="1179180"/>
                  </a:lnTo>
                  <a:lnTo>
                    <a:pt x="70385" y="1173102"/>
                  </a:lnTo>
                  <a:lnTo>
                    <a:pt x="67541" y="1167023"/>
                  </a:lnTo>
                  <a:lnTo>
                    <a:pt x="64683" y="1160945"/>
                  </a:lnTo>
                  <a:lnTo>
                    <a:pt x="61811" y="1154867"/>
                  </a:lnTo>
                  <a:lnTo>
                    <a:pt x="58922" y="1148789"/>
                  </a:lnTo>
                  <a:lnTo>
                    <a:pt x="56012" y="1142710"/>
                  </a:lnTo>
                  <a:lnTo>
                    <a:pt x="53077" y="1136632"/>
                  </a:lnTo>
                  <a:lnTo>
                    <a:pt x="50116" y="1130554"/>
                  </a:lnTo>
                  <a:lnTo>
                    <a:pt x="47128" y="1124476"/>
                  </a:lnTo>
                  <a:lnTo>
                    <a:pt x="44114" y="1118397"/>
                  </a:lnTo>
                  <a:lnTo>
                    <a:pt x="41078" y="1112319"/>
                  </a:lnTo>
                  <a:lnTo>
                    <a:pt x="38024" y="1106241"/>
                  </a:lnTo>
                  <a:lnTo>
                    <a:pt x="34963" y="1100163"/>
                  </a:lnTo>
                  <a:lnTo>
                    <a:pt x="31905" y="1094084"/>
                  </a:lnTo>
                  <a:lnTo>
                    <a:pt x="28867" y="1088006"/>
                  </a:lnTo>
                  <a:lnTo>
                    <a:pt x="25872" y="1081928"/>
                  </a:lnTo>
                  <a:lnTo>
                    <a:pt x="22946" y="1075850"/>
                  </a:lnTo>
                  <a:lnTo>
                    <a:pt x="20111" y="1069771"/>
                  </a:lnTo>
                  <a:lnTo>
                    <a:pt x="17392" y="1063693"/>
                  </a:lnTo>
                  <a:lnTo>
                    <a:pt x="14813" y="1057615"/>
                  </a:lnTo>
                  <a:lnTo>
                    <a:pt x="12400" y="1051537"/>
                  </a:lnTo>
                  <a:lnTo>
                    <a:pt x="10172" y="1045458"/>
                  </a:lnTo>
                  <a:lnTo>
                    <a:pt x="8149" y="1039380"/>
                  </a:lnTo>
                  <a:lnTo>
                    <a:pt x="6343" y="1033302"/>
                  </a:lnTo>
                  <a:lnTo>
                    <a:pt x="4767" y="1027224"/>
                  </a:lnTo>
                  <a:lnTo>
                    <a:pt x="3452" y="1021145"/>
                  </a:lnTo>
                  <a:lnTo>
                    <a:pt x="2366" y="1015067"/>
                  </a:lnTo>
                  <a:lnTo>
                    <a:pt x="1502" y="1008989"/>
                  </a:lnTo>
                  <a:lnTo>
                    <a:pt x="848" y="1002911"/>
                  </a:lnTo>
                  <a:lnTo>
                    <a:pt x="391" y="996832"/>
                  </a:lnTo>
                  <a:lnTo>
                    <a:pt x="114" y="990754"/>
                  </a:lnTo>
                  <a:lnTo>
                    <a:pt x="0" y="984676"/>
                  </a:lnTo>
                  <a:lnTo>
                    <a:pt x="29" y="978598"/>
                  </a:lnTo>
                  <a:lnTo>
                    <a:pt x="185" y="972519"/>
                  </a:lnTo>
                  <a:lnTo>
                    <a:pt x="456" y="966441"/>
                  </a:lnTo>
                  <a:lnTo>
                    <a:pt x="825" y="960363"/>
                  </a:lnTo>
                  <a:lnTo>
                    <a:pt x="1274" y="954285"/>
                  </a:lnTo>
                  <a:lnTo>
                    <a:pt x="1792" y="948206"/>
                  </a:lnTo>
                  <a:lnTo>
                    <a:pt x="2375" y="942128"/>
                  </a:lnTo>
                  <a:lnTo>
                    <a:pt x="3021" y="936050"/>
                  </a:lnTo>
                  <a:lnTo>
                    <a:pt x="3730" y="929972"/>
                  </a:lnTo>
                  <a:lnTo>
                    <a:pt x="4508" y="923893"/>
                  </a:lnTo>
                  <a:lnTo>
                    <a:pt x="5362" y="917815"/>
                  </a:lnTo>
                  <a:lnTo>
                    <a:pt x="6304" y="911737"/>
                  </a:lnTo>
                  <a:lnTo>
                    <a:pt x="7359" y="905659"/>
                  </a:lnTo>
                  <a:lnTo>
                    <a:pt x="8539" y="899580"/>
                  </a:lnTo>
                  <a:lnTo>
                    <a:pt x="9855" y="893502"/>
                  </a:lnTo>
                  <a:lnTo>
                    <a:pt x="11324" y="887424"/>
                  </a:lnTo>
                  <a:lnTo>
                    <a:pt x="12960" y="881346"/>
                  </a:lnTo>
                  <a:lnTo>
                    <a:pt x="14774" y="875267"/>
                  </a:lnTo>
                  <a:lnTo>
                    <a:pt x="16774" y="869189"/>
                  </a:lnTo>
                  <a:lnTo>
                    <a:pt x="18963" y="863111"/>
                  </a:lnTo>
                  <a:lnTo>
                    <a:pt x="21340" y="857033"/>
                  </a:lnTo>
                  <a:lnTo>
                    <a:pt x="23905" y="850954"/>
                  </a:lnTo>
                  <a:lnTo>
                    <a:pt x="26655" y="844876"/>
                  </a:lnTo>
                  <a:lnTo>
                    <a:pt x="29553" y="838798"/>
                  </a:lnTo>
                  <a:lnTo>
                    <a:pt x="32578" y="832720"/>
                  </a:lnTo>
                  <a:lnTo>
                    <a:pt x="35704" y="826641"/>
                  </a:lnTo>
                  <a:lnTo>
                    <a:pt x="38903" y="820563"/>
                  </a:lnTo>
                  <a:lnTo>
                    <a:pt x="42144" y="814485"/>
                  </a:lnTo>
                  <a:lnTo>
                    <a:pt x="45396" y="808407"/>
                  </a:lnTo>
                  <a:lnTo>
                    <a:pt x="48627" y="802328"/>
                  </a:lnTo>
                  <a:lnTo>
                    <a:pt x="51806" y="796250"/>
                  </a:lnTo>
                  <a:lnTo>
                    <a:pt x="54894" y="790172"/>
                  </a:lnTo>
                  <a:lnTo>
                    <a:pt x="57863" y="784094"/>
                  </a:lnTo>
                  <a:lnTo>
                    <a:pt x="60695" y="778015"/>
                  </a:lnTo>
                  <a:lnTo>
                    <a:pt x="63375" y="771937"/>
                  </a:lnTo>
                  <a:lnTo>
                    <a:pt x="65892" y="765859"/>
                  </a:lnTo>
                  <a:lnTo>
                    <a:pt x="68243" y="759781"/>
                  </a:lnTo>
                  <a:lnTo>
                    <a:pt x="70428" y="753702"/>
                  </a:lnTo>
                  <a:lnTo>
                    <a:pt x="72457" y="747624"/>
                  </a:lnTo>
                  <a:lnTo>
                    <a:pt x="74343" y="741546"/>
                  </a:lnTo>
                  <a:lnTo>
                    <a:pt x="76104" y="735468"/>
                  </a:lnTo>
                  <a:lnTo>
                    <a:pt x="77759" y="729389"/>
                  </a:lnTo>
                  <a:lnTo>
                    <a:pt x="79352" y="723311"/>
                  </a:lnTo>
                  <a:lnTo>
                    <a:pt x="80913" y="717233"/>
                  </a:lnTo>
                  <a:lnTo>
                    <a:pt x="82476" y="711155"/>
                  </a:lnTo>
                  <a:lnTo>
                    <a:pt x="84072" y="705076"/>
                  </a:lnTo>
                  <a:lnTo>
                    <a:pt x="85731" y="698998"/>
                  </a:lnTo>
                  <a:lnTo>
                    <a:pt x="87480" y="692920"/>
                  </a:lnTo>
                  <a:lnTo>
                    <a:pt x="89344" y="686842"/>
                  </a:lnTo>
                  <a:lnTo>
                    <a:pt x="91342" y="680763"/>
                  </a:lnTo>
                  <a:lnTo>
                    <a:pt x="93498" y="674685"/>
                  </a:lnTo>
                  <a:lnTo>
                    <a:pt x="95825" y="668607"/>
                  </a:lnTo>
                  <a:lnTo>
                    <a:pt x="98310" y="662529"/>
                  </a:lnTo>
                  <a:lnTo>
                    <a:pt x="100947" y="656450"/>
                  </a:lnTo>
                  <a:lnTo>
                    <a:pt x="103726" y="650372"/>
                  </a:lnTo>
                  <a:lnTo>
                    <a:pt x="106630" y="644294"/>
                  </a:lnTo>
                  <a:lnTo>
                    <a:pt x="109641" y="638216"/>
                  </a:lnTo>
                  <a:lnTo>
                    <a:pt x="112738" y="632137"/>
                  </a:lnTo>
                  <a:lnTo>
                    <a:pt x="115899" y="626059"/>
                  </a:lnTo>
                  <a:lnTo>
                    <a:pt x="119101" y="619981"/>
                  </a:lnTo>
                  <a:lnTo>
                    <a:pt x="122324" y="613903"/>
                  </a:lnTo>
                  <a:lnTo>
                    <a:pt x="125547" y="607824"/>
                  </a:lnTo>
                  <a:lnTo>
                    <a:pt x="128755" y="601746"/>
                  </a:lnTo>
                  <a:lnTo>
                    <a:pt x="131939" y="595668"/>
                  </a:lnTo>
                  <a:lnTo>
                    <a:pt x="135092" y="589590"/>
                  </a:lnTo>
                  <a:lnTo>
                    <a:pt x="138210" y="583511"/>
                  </a:lnTo>
                  <a:lnTo>
                    <a:pt x="141293" y="577433"/>
                  </a:lnTo>
                  <a:lnTo>
                    <a:pt x="144341" y="571355"/>
                  </a:lnTo>
                  <a:lnTo>
                    <a:pt x="147358" y="565277"/>
                  </a:lnTo>
                  <a:lnTo>
                    <a:pt x="150344" y="559198"/>
                  </a:lnTo>
                  <a:lnTo>
                    <a:pt x="153302" y="553120"/>
                  </a:lnTo>
                  <a:lnTo>
                    <a:pt x="156235" y="547042"/>
                  </a:lnTo>
                  <a:lnTo>
                    <a:pt x="159142" y="540964"/>
                  </a:lnTo>
                  <a:lnTo>
                    <a:pt x="162023" y="534885"/>
                  </a:lnTo>
                  <a:lnTo>
                    <a:pt x="164871" y="528807"/>
                  </a:lnTo>
                  <a:lnTo>
                    <a:pt x="167682" y="522729"/>
                  </a:lnTo>
                  <a:lnTo>
                    <a:pt x="170445" y="516651"/>
                  </a:lnTo>
                  <a:lnTo>
                    <a:pt x="173154" y="510572"/>
                  </a:lnTo>
                  <a:lnTo>
                    <a:pt x="175795" y="504494"/>
                  </a:lnTo>
                  <a:lnTo>
                    <a:pt x="178352" y="498416"/>
                  </a:lnTo>
                  <a:lnTo>
                    <a:pt x="180815" y="492338"/>
                  </a:lnTo>
                  <a:lnTo>
                    <a:pt x="183179" y="486259"/>
                  </a:lnTo>
                  <a:lnTo>
                    <a:pt x="185437" y="480181"/>
                  </a:lnTo>
                  <a:lnTo>
                    <a:pt x="187586" y="474103"/>
                  </a:lnTo>
                  <a:lnTo>
                    <a:pt x="189624" y="468025"/>
                  </a:lnTo>
                  <a:lnTo>
                    <a:pt x="191554" y="461946"/>
                  </a:lnTo>
                  <a:lnTo>
                    <a:pt x="193381" y="455868"/>
                  </a:lnTo>
                  <a:lnTo>
                    <a:pt x="195112" y="449790"/>
                  </a:lnTo>
                  <a:lnTo>
                    <a:pt x="196756" y="443712"/>
                  </a:lnTo>
                  <a:lnTo>
                    <a:pt x="198316" y="437633"/>
                  </a:lnTo>
                  <a:lnTo>
                    <a:pt x="199815" y="431555"/>
                  </a:lnTo>
                  <a:lnTo>
                    <a:pt x="201261" y="425477"/>
                  </a:lnTo>
                  <a:lnTo>
                    <a:pt x="202664" y="419399"/>
                  </a:lnTo>
                  <a:lnTo>
                    <a:pt x="204029" y="413320"/>
                  </a:lnTo>
                  <a:lnTo>
                    <a:pt x="205361" y="407242"/>
                  </a:lnTo>
                  <a:lnTo>
                    <a:pt x="206660" y="401164"/>
                  </a:lnTo>
                  <a:lnTo>
                    <a:pt x="207924" y="395086"/>
                  </a:lnTo>
                  <a:lnTo>
                    <a:pt x="209152" y="389007"/>
                  </a:lnTo>
                  <a:lnTo>
                    <a:pt x="210336" y="382929"/>
                  </a:lnTo>
                  <a:lnTo>
                    <a:pt x="211469" y="376851"/>
                  </a:lnTo>
                  <a:lnTo>
                    <a:pt x="212549" y="370773"/>
                  </a:lnTo>
                  <a:lnTo>
                    <a:pt x="213574" y="364694"/>
                  </a:lnTo>
                  <a:lnTo>
                    <a:pt x="214540" y="358616"/>
                  </a:lnTo>
                  <a:lnTo>
                    <a:pt x="215449" y="352538"/>
                  </a:lnTo>
                  <a:lnTo>
                    <a:pt x="216300" y="346460"/>
                  </a:lnTo>
                  <a:lnTo>
                    <a:pt x="217096" y="340381"/>
                  </a:lnTo>
                  <a:lnTo>
                    <a:pt x="217840" y="334303"/>
                  </a:lnTo>
                  <a:lnTo>
                    <a:pt x="218536" y="328225"/>
                  </a:lnTo>
                  <a:lnTo>
                    <a:pt x="219184" y="322147"/>
                  </a:lnTo>
                  <a:lnTo>
                    <a:pt x="219792" y="316068"/>
                  </a:lnTo>
                  <a:lnTo>
                    <a:pt x="220364" y="309990"/>
                  </a:lnTo>
                  <a:lnTo>
                    <a:pt x="220902" y="303912"/>
                  </a:lnTo>
                  <a:lnTo>
                    <a:pt x="221407" y="297834"/>
                  </a:lnTo>
                  <a:lnTo>
                    <a:pt x="221881" y="291755"/>
                  </a:lnTo>
                  <a:lnTo>
                    <a:pt x="222324" y="285677"/>
                  </a:lnTo>
                  <a:lnTo>
                    <a:pt x="222735" y="279599"/>
                  </a:lnTo>
                  <a:lnTo>
                    <a:pt x="223115" y="273521"/>
                  </a:lnTo>
                  <a:lnTo>
                    <a:pt x="223463" y="267442"/>
                  </a:lnTo>
                  <a:lnTo>
                    <a:pt x="223776" y="261364"/>
                  </a:lnTo>
                  <a:lnTo>
                    <a:pt x="224060" y="255286"/>
                  </a:lnTo>
                  <a:lnTo>
                    <a:pt x="224316" y="249208"/>
                  </a:lnTo>
                  <a:lnTo>
                    <a:pt x="224546" y="243129"/>
                  </a:lnTo>
                  <a:lnTo>
                    <a:pt x="224755" y="237051"/>
                  </a:lnTo>
                  <a:lnTo>
                    <a:pt x="224944" y="230973"/>
                  </a:lnTo>
                  <a:lnTo>
                    <a:pt x="225118" y="224895"/>
                  </a:lnTo>
                  <a:lnTo>
                    <a:pt x="225280" y="218816"/>
                  </a:lnTo>
                  <a:lnTo>
                    <a:pt x="225434" y="212738"/>
                  </a:lnTo>
                  <a:lnTo>
                    <a:pt x="225581" y="206660"/>
                  </a:lnTo>
                  <a:lnTo>
                    <a:pt x="225725" y="200582"/>
                  </a:lnTo>
                  <a:lnTo>
                    <a:pt x="225866" y="194503"/>
                  </a:lnTo>
                  <a:lnTo>
                    <a:pt x="226005" y="188425"/>
                  </a:lnTo>
                  <a:lnTo>
                    <a:pt x="226141" y="182347"/>
                  </a:lnTo>
                  <a:lnTo>
                    <a:pt x="226274" y="176269"/>
                  </a:lnTo>
                  <a:lnTo>
                    <a:pt x="226402" y="170190"/>
                  </a:lnTo>
                  <a:lnTo>
                    <a:pt x="226524" y="164112"/>
                  </a:lnTo>
                  <a:lnTo>
                    <a:pt x="226638" y="158034"/>
                  </a:lnTo>
                  <a:lnTo>
                    <a:pt x="226742" y="151956"/>
                  </a:lnTo>
                  <a:lnTo>
                    <a:pt x="226835" y="145877"/>
                  </a:lnTo>
                  <a:lnTo>
                    <a:pt x="226917" y="139799"/>
                  </a:lnTo>
                  <a:lnTo>
                    <a:pt x="226989" y="133721"/>
                  </a:lnTo>
                  <a:lnTo>
                    <a:pt x="227050" y="127643"/>
                  </a:lnTo>
                  <a:lnTo>
                    <a:pt x="227103" y="121564"/>
                  </a:lnTo>
                  <a:lnTo>
                    <a:pt x="227149" y="115486"/>
                  </a:lnTo>
                  <a:lnTo>
                    <a:pt x="227188" y="109408"/>
                  </a:lnTo>
                  <a:lnTo>
                    <a:pt x="227221" y="103330"/>
                  </a:lnTo>
                  <a:lnTo>
                    <a:pt x="227250" y="97251"/>
                  </a:lnTo>
                  <a:lnTo>
                    <a:pt x="227275" y="91173"/>
                  </a:lnTo>
                  <a:lnTo>
                    <a:pt x="227296" y="85095"/>
                  </a:lnTo>
                  <a:lnTo>
                    <a:pt x="227314" y="79017"/>
                  </a:lnTo>
                  <a:lnTo>
                    <a:pt x="227329" y="72938"/>
                  </a:lnTo>
                  <a:lnTo>
                    <a:pt x="227341" y="66860"/>
                  </a:lnTo>
                  <a:lnTo>
                    <a:pt x="227350" y="60782"/>
                  </a:lnTo>
                  <a:lnTo>
                    <a:pt x="227355" y="54704"/>
                  </a:lnTo>
                  <a:lnTo>
                    <a:pt x="227357" y="48625"/>
                  </a:lnTo>
                  <a:lnTo>
                    <a:pt x="227358" y="42547"/>
                  </a:lnTo>
                  <a:lnTo>
                    <a:pt x="227357" y="36469"/>
                  </a:lnTo>
                  <a:lnTo>
                    <a:pt x="227355" y="30391"/>
                  </a:lnTo>
                  <a:lnTo>
                    <a:pt x="227355" y="24312"/>
                  </a:lnTo>
                  <a:lnTo>
                    <a:pt x="227356" y="18234"/>
                  </a:lnTo>
                  <a:lnTo>
                    <a:pt x="227361" y="12156"/>
                  </a:lnTo>
                  <a:lnTo>
                    <a:pt x="227369" y="6078"/>
                  </a:lnTo>
                  <a:lnTo>
                    <a:pt x="227381" y="0"/>
                  </a:lnTo>
                  <a:lnTo>
                    <a:pt x="228200" y="0"/>
                  </a:lnTo>
                  <a:lnTo>
                    <a:pt x="228212" y="6078"/>
                  </a:lnTo>
                  <a:lnTo>
                    <a:pt x="228221" y="12156"/>
                  </a:lnTo>
                  <a:lnTo>
                    <a:pt x="228225" y="18234"/>
                  </a:lnTo>
                  <a:lnTo>
                    <a:pt x="228227" y="24312"/>
                  </a:lnTo>
                  <a:lnTo>
                    <a:pt x="228226" y="30391"/>
                  </a:lnTo>
                  <a:lnTo>
                    <a:pt x="228225" y="36469"/>
                  </a:lnTo>
                  <a:lnTo>
                    <a:pt x="228223" y="42547"/>
                  </a:lnTo>
                  <a:lnTo>
                    <a:pt x="228224" y="48625"/>
                  </a:lnTo>
                  <a:lnTo>
                    <a:pt x="228226" y="54704"/>
                  </a:lnTo>
                  <a:lnTo>
                    <a:pt x="228232" y="60782"/>
                  </a:lnTo>
                  <a:lnTo>
                    <a:pt x="228240" y="66860"/>
                  </a:lnTo>
                  <a:lnTo>
                    <a:pt x="228252" y="72938"/>
                  </a:lnTo>
                  <a:lnTo>
                    <a:pt x="228267" y="79017"/>
                  </a:lnTo>
                  <a:lnTo>
                    <a:pt x="228285" y="85095"/>
                  </a:lnTo>
                  <a:lnTo>
                    <a:pt x="228306" y="91173"/>
                  </a:lnTo>
                  <a:lnTo>
                    <a:pt x="228331" y="97251"/>
                  </a:lnTo>
                  <a:lnTo>
                    <a:pt x="228360" y="103330"/>
                  </a:lnTo>
                  <a:lnTo>
                    <a:pt x="228394" y="109408"/>
                  </a:lnTo>
                  <a:lnTo>
                    <a:pt x="228432" y="115486"/>
                  </a:lnTo>
                  <a:lnTo>
                    <a:pt x="228478" y="121564"/>
                  </a:lnTo>
                  <a:lnTo>
                    <a:pt x="228531" y="127643"/>
                  </a:lnTo>
                  <a:lnTo>
                    <a:pt x="228593" y="133721"/>
                  </a:lnTo>
                  <a:lnTo>
                    <a:pt x="228664" y="139799"/>
                  </a:lnTo>
                  <a:lnTo>
                    <a:pt x="228747" y="145877"/>
                  </a:lnTo>
                  <a:lnTo>
                    <a:pt x="228839" y="151956"/>
                  </a:lnTo>
                  <a:lnTo>
                    <a:pt x="228944" y="158034"/>
                  </a:lnTo>
                  <a:lnTo>
                    <a:pt x="229057" y="164112"/>
                  </a:lnTo>
                  <a:lnTo>
                    <a:pt x="229179" y="170190"/>
                  </a:lnTo>
                  <a:lnTo>
                    <a:pt x="229307" y="176269"/>
                  </a:lnTo>
                  <a:lnTo>
                    <a:pt x="229440" y="182347"/>
                  </a:lnTo>
                  <a:lnTo>
                    <a:pt x="229576" y="188425"/>
                  </a:lnTo>
                  <a:lnTo>
                    <a:pt x="229716" y="194503"/>
                  </a:lnTo>
                  <a:lnTo>
                    <a:pt x="229857" y="200582"/>
                  </a:lnTo>
                  <a:lnTo>
                    <a:pt x="230000" y="206660"/>
                  </a:lnTo>
                  <a:lnTo>
                    <a:pt x="230148" y="212738"/>
                  </a:lnTo>
                  <a:lnTo>
                    <a:pt x="230301" y="218816"/>
                  </a:lnTo>
                  <a:lnTo>
                    <a:pt x="230463" y="224895"/>
                  </a:lnTo>
                  <a:lnTo>
                    <a:pt x="230637" y="230973"/>
                  </a:lnTo>
                  <a:lnTo>
                    <a:pt x="230827" y="237051"/>
                  </a:lnTo>
                  <a:lnTo>
                    <a:pt x="231035" y="243129"/>
                  </a:lnTo>
                  <a:lnTo>
                    <a:pt x="231266" y="249208"/>
                  </a:lnTo>
                  <a:lnTo>
                    <a:pt x="231522" y="255286"/>
                  </a:lnTo>
                  <a:lnTo>
                    <a:pt x="231805" y="261364"/>
                  </a:lnTo>
                  <a:lnTo>
                    <a:pt x="232119" y="267442"/>
                  </a:lnTo>
                  <a:lnTo>
                    <a:pt x="232466" y="273521"/>
                  </a:lnTo>
                  <a:lnTo>
                    <a:pt x="232846" y="279599"/>
                  </a:lnTo>
                  <a:lnTo>
                    <a:pt x="233257" y="285677"/>
                  </a:lnTo>
                  <a:lnTo>
                    <a:pt x="233700" y="291755"/>
                  </a:lnTo>
                  <a:lnTo>
                    <a:pt x="234174" y="297834"/>
                  </a:lnTo>
                  <a:lnTo>
                    <a:pt x="234679" y="303912"/>
                  </a:lnTo>
                  <a:lnTo>
                    <a:pt x="235217" y="309990"/>
                  </a:lnTo>
                  <a:lnTo>
                    <a:pt x="235789" y="316068"/>
                  </a:lnTo>
                  <a:lnTo>
                    <a:pt x="236397" y="322147"/>
                  </a:lnTo>
                  <a:lnTo>
                    <a:pt x="237045" y="328225"/>
                  </a:lnTo>
                  <a:lnTo>
                    <a:pt x="237741" y="334303"/>
                  </a:lnTo>
                  <a:lnTo>
                    <a:pt x="238485" y="340381"/>
                  </a:lnTo>
                  <a:lnTo>
                    <a:pt x="239281" y="346460"/>
                  </a:lnTo>
                  <a:lnTo>
                    <a:pt x="240132" y="352538"/>
                  </a:lnTo>
                  <a:lnTo>
                    <a:pt x="241041" y="358616"/>
                  </a:lnTo>
                  <a:lnTo>
                    <a:pt x="242008" y="364694"/>
                  </a:lnTo>
                  <a:lnTo>
                    <a:pt x="243032" y="370773"/>
                  </a:lnTo>
                  <a:lnTo>
                    <a:pt x="244113" y="376851"/>
                  </a:lnTo>
                  <a:lnTo>
                    <a:pt x="245245" y="382929"/>
                  </a:lnTo>
                  <a:lnTo>
                    <a:pt x="246429" y="389007"/>
                  </a:lnTo>
                  <a:lnTo>
                    <a:pt x="247657" y="395086"/>
                  </a:lnTo>
                  <a:lnTo>
                    <a:pt x="248922" y="401164"/>
                  </a:lnTo>
                  <a:lnTo>
                    <a:pt x="250220" y="407242"/>
                  </a:lnTo>
                  <a:lnTo>
                    <a:pt x="251552" y="413320"/>
                  </a:lnTo>
                  <a:lnTo>
                    <a:pt x="252917" y="419399"/>
                  </a:lnTo>
                  <a:lnTo>
                    <a:pt x="254320" y="425477"/>
                  </a:lnTo>
                  <a:lnTo>
                    <a:pt x="255767" y="431555"/>
                  </a:lnTo>
                  <a:lnTo>
                    <a:pt x="257265" y="437633"/>
                  </a:lnTo>
                  <a:lnTo>
                    <a:pt x="258825" y="443712"/>
                  </a:lnTo>
                  <a:lnTo>
                    <a:pt x="260469" y="449790"/>
                  </a:lnTo>
                  <a:lnTo>
                    <a:pt x="262200" y="455868"/>
                  </a:lnTo>
                  <a:lnTo>
                    <a:pt x="264027" y="461946"/>
                  </a:lnTo>
                  <a:lnTo>
                    <a:pt x="265957" y="468025"/>
                  </a:lnTo>
                  <a:lnTo>
                    <a:pt x="267996" y="474103"/>
                  </a:lnTo>
                  <a:lnTo>
                    <a:pt x="270145" y="480181"/>
                  </a:lnTo>
                  <a:lnTo>
                    <a:pt x="272403" y="486259"/>
                  </a:lnTo>
                  <a:lnTo>
                    <a:pt x="274766" y="492338"/>
                  </a:lnTo>
                  <a:lnTo>
                    <a:pt x="277229" y="498416"/>
                  </a:lnTo>
                  <a:lnTo>
                    <a:pt x="279786" y="504494"/>
                  </a:lnTo>
                  <a:lnTo>
                    <a:pt x="282428" y="510572"/>
                  </a:lnTo>
                  <a:lnTo>
                    <a:pt x="285136" y="516651"/>
                  </a:lnTo>
                  <a:lnTo>
                    <a:pt x="287900" y="522729"/>
                  </a:lnTo>
                  <a:lnTo>
                    <a:pt x="290710" y="528807"/>
                  </a:lnTo>
                  <a:lnTo>
                    <a:pt x="293559" y="534885"/>
                  </a:lnTo>
                  <a:lnTo>
                    <a:pt x="296439" y="540964"/>
                  </a:lnTo>
                  <a:lnTo>
                    <a:pt x="299347" y="547042"/>
                  </a:lnTo>
                  <a:lnTo>
                    <a:pt x="302280" y="553120"/>
                  </a:lnTo>
                  <a:lnTo>
                    <a:pt x="305237" y="559198"/>
                  </a:lnTo>
                  <a:lnTo>
                    <a:pt x="308224" y="565277"/>
                  </a:lnTo>
                  <a:lnTo>
                    <a:pt x="311240" y="571355"/>
                  </a:lnTo>
                  <a:lnTo>
                    <a:pt x="314288" y="577433"/>
                  </a:lnTo>
                  <a:lnTo>
                    <a:pt x="317371" y="583511"/>
                  </a:lnTo>
                  <a:lnTo>
                    <a:pt x="320490" y="589590"/>
                  </a:lnTo>
                  <a:lnTo>
                    <a:pt x="323642" y="595668"/>
                  </a:lnTo>
                  <a:lnTo>
                    <a:pt x="326826" y="601746"/>
                  </a:lnTo>
                  <a:lnTo>
                    <a:pt x="330034" y="607824"/>
                  </a:lnTo>
                  <a:lnTo>
                    <a:pt x="333257" y="613903"/>
                  </a:lnTo>
                  <a:lnTo>
                    <a:pt x="336480" y="619981"/>
                  </a:lnTo>
                  <a:lnTo>
                    <a:pt x="339683" y="626059"/>
                  </a:lnTo>
                  <a:lnTo>
                    <a:pt x="342843" y="632137"/>
                  </a:lnTo>
                  <a:lnTo>
                    <a:pt x="345940" y="638216"/>
                  </a:lnTo>
                  <a:lnTo>
                    <a:pt x="348951" y="644294"/>
                  </a:lnTo>
                  <a:lnTo>
                    <a:pt x="351856" y="650372"/>
                  </a:lnTo>
                  <a:lnTo>
                    <a:pt x="354634" y="656450"/>
                  </a:lnTo>
                  <a:lnTo>
                    <a:pt x="357272" y="662529"/>
                  </a:lnTo>
                  <a:lnTo>
                    <a:pt x="359757" y="668607"/>
                  </a:lnTo>
                  <a:lnTo>
                    <a:pt x="362083" y="674685"/>
                  </a:lnTo>
                  <a:lnTo>
                    <a:pt x="364239" y="680763"/>
                  </a:lnTo>
                  <a:lnTo>
                    <a:pt x="366238" y="686842"/>
                  </a:lnTo>
                  <a:lnTo>
                    <a:pt x="368102" y="692920"/>
                  </a:lnTo>
                  <a:lnTo>
                    <a:pt x="369851" y="698998"/>
                  </a:lnTo>
                  <a:lnTo>
                    <a:pt x="371509" y="705076"/>
                  </a:lnTo>
                  <a:lnTo>
                    <a:pt x="373105" y="711155"/>
                  </a:lnTo>
                  <a:lnTo>
                    <a:pt x="374668" y="717233"/>
                  </a:lnTo>
                  <a:lnTo>
                    <a:pt x="376230" y="723311"/>
                  </a:lnTo>
                  <a:lnTo>
                    <a:pt x="377822" y="729389"/>
                  </a:lnTo>
                  <a:lnTo>
                    <a:pt x="379477" y="735468"/>
                  </a:lnTo>
                  <a:lnTo>
                    <a:pt x="381239" y="741546"/>
                  </a:lnTo>
                  <a:lnTo>
                    <a:pt x="383124" y="747624"/>
                  </a:lnTo>
                  <a:lnTo>
                    <a:pt x="385153" y="753702"/>
                  </a:lnTo>
                  <a:lnTo>
                    <a:pt x="387338" y="759781"/>
                  </a:lnTo>
                  <a:lnTo>
                    <a:pt x="389689" y="765859"/>
                  </a:lnTo>
                  <a:lnTo>
                    <a:pt x="392206" y="771937"/>
                  </a:lnTo>
                  <a:lnTo>
                    <a:pt x="394886" y="778015"/>
                  </a:lnTo>
                  <a:lnTo>
                    <a:pt x="397719" y="784094"/>
                  </a:lnTo>
                  <a:lnTo>
                    <a:pt x="400687" y="790172"/>
                  </a:lnTo>
                  <a:lnTo>
                    <a:pt x="403775" y="796250"/>
                  </a:lnTo>
                  <a:lnTo>
                    <a:pt x="406954" y="802328"/>
                  </a:lnTo>
                  <a:lnTo>
                    <a:pt x="410185" y="808407"/>
                  </a:lnTo>
                  <a:lnTo>
                    <a:pt x="413437" y="814485"/>
                  </a:lnTo>
                  <a:lnTo>
                    <a:pt x="416678" y="820563"/>
                  </a:lnTo>
                  <a:lnTo>
                    <a:pt x="419877" y="826641"/>
                  </a:lnTo>
                  <a:lnTo>
                    <a:pt x="423003" y="832720"/>
                  </a:lnTo>
                  <a:lnTo>
                    <a:pt x="426028" y="838798"/>
                  </a:lnTo>
                  <a:lnTo>
                    <a:pt x="428927" y="844876"/>
                  </a:lnTo>
                  <a:lnTo>
                    <a:pt x="431676" y="850954"/>
                  </a:lnTo>
                  <a:lnTo>
                    <a:pt x="434241" y="857033"/>
                  </a:lnTo>
                  <a:lnTo>
                    <a:pt x="436618" y="863111"/>
                  </a:lnTo>
                  <a:lnTo>
                    <a:pt x="438807" y="869189"/>
                  </a:lnTo>
                  <a:lnTo>
                    <a:pt x="440807" y="875267"/>
                  </a:lnTo>
                  <a:lnTo>
                    <a:pt x="442621" y="881346"/>
                  </a:lnTo>
                  <a:lnTo>
                    <a:pt x="444257" y="887424"/>
                  </a:lnTo>
                  <a:lnTo>
                    <a:pt x="445726" y="893502"/>
                  </a:lnTo>
                  <a:lnTo>
                    <a:pt x="447043" y="899580"/>
                  </a:lnTo>
                  <a:lnTo>
                    <a:pt x="448222" y="905659"/>
                  </a:lnTo>
                  <a:lnTo>
                    <a:pt x="449278" y="911737"/>
                  </a:lnTo>
                  <a:lnTo>
                    <a:pt x="450219" y="917815"/>
                  </a:lnTo>
                  <a:lnTo>
                    <a:pt x="451073" y="923893"/>
                  </a:lnTo>
                  <a:lnTo>
                    <a:pt x="451851" y="929972"/>
                  </a:lnTo>
                  <a:lnTo>
                    <a:pt x="452561" y="936050"/>
                  </a:lnTo>
                  <a:lnTo>
                    <a:pt x="453206" y="942128"/>
                  </a:lnTo>
                  <a:lnTo>
                    <a:pt x="453789" y="948206"/>
                  </a:lnTo>
                  <a:lnTo>
                    <a:pt x="454308" y="954285"/>
                  </a:lnTo>
                  <a:lnTo>
                    <a:pt x="454756" y="960363"/>
                  </a:lnTo>
                  <a:lnTo>
                    <a:pt x="455125" y="966441"/>
                  </a:lnTo>
                  <a:lnTo>
                    <a:pt x="455396" y="972519"/>
                  </a:lnTo>
                  <a:lnTo>
                    <a:pt x="455552" y="978598"/>
                  </a:lnTo>
                  <a:lnTo>
                    <a:pt x="455582" y="984676"/>
                  </a:lnTo>
                  <a:lnTo>
                    <a:pt x="455467" y="990754"/>
                  </a:lnTo>
                  <a:lnTo>
                    <a:pt x="455190" y="996832"/>
                  </a:lnTo>
                  <a:lnTo>
                    <a:pt x="454733" y="1002911"/>
                  </a:lnTo>
                  <a:lnTo>
                    <a:pt x="454079" y="1008989"/>
                  </a:lnTo>
                  <a:lnTo>
                    <a:pt x="453215" y="1015067"/>
                  </a:lnTo>
                  <a:lnTo>
                    <a:pt x="452129" y="1021145"/>
                  </a:lnTo>
                  <a:lnTo>
                    <a:pt x="450814" y="1027224"/>
                  </a:lnTo>
                  <a:lnTo>
                    <a:pt x="449238" y="1033302"/>
                  </a:lnTo>
                  <a:lnTo>
                    <a:pt x="447433" y="1039380"/>
                  </a:lnTo>
                  <a:lnTo>
                    <a:pt x="445409" y="1045458"/>
                  </a:lnTo>
                  <a:lnTo>
                    <a:pt x="443182" y="1051537"/>
                  </a:lnTo>
                  <a:lnTo>
                    <a:pt x="440768" y="1057615"/>
                  </a:lnTo>
                  <a:lnTo>
                    <a:pt x="438190" y="1063693"/>
                  </a:lnTo>
                  <a:lnTo>
                    <a:pt x="435470" y="1069771"/>
                  </a:lnTo>
                  <a:lnTo>
                    <a:pt x="432635" y="1075850"/>
                  </a:lnTo>
                  <a:lnTo>
                    <a:pt x="429709" y="1081928"/>
                  </a:lnTo>
                  <a:lnTo>
                    <a:pt x="426714" y="1088006"/>
                  </a:lnTo>
                  <a:lnTo>
                    <a:pt x="423676" y="1094084"/>
                  </a:lnTo>
                  <a:lnTo>
                    <a:pt x="420619" y="1100163"/>
                  </a:lnTo>
                  <a:lnTo>
                    <a:pt x="417557" y="1106241"/>
                  </a:lnTo>
                  <a:lnTo>
                    <a:pt x="414504" y="1112319"/>
                  </a:lnTo>
                  <a:lnTo>
                    <a:pt x="411467" y="1118397"/>
                  </a:lnTo>
                  <a:lnTo>
                    <a:pt x="408454" y="1124476"/>
                  </a:lnTo>
                  <a:lnTo>
                    <a:pt x="405466" y="1130554"/>
                  </a:lnTo>
                  <a:lnTo>
                    <a:pt x="402505" y="1136632"/>
                  </a:lnTo>
                  <a:lnTo>
                    <a:pt x="399569" y="1142710"/>
                  </a:lnTo>
                  <a:lnTo>
                    <a:pt x="396660" y="1148789"/>
                  </a:lnTo>
                  <a:lnTo>
                    <a:pt x="393770" y="1154867"/>
                  </a:lnTo>
                  <a:lnTo>
                    <a:pt x="390898" y="1160945"/>
                  </a:lnTo>
                  <a:lnTo>
                    <a:pt x="388041" y="1167023"/>
                  </a:lnTo>
                  <a:lnTo>
                    <a:pt x="385196" y="1173102"/>
                  </a:lnTo>
                  <a:lnTo>
                    <a:pt x="382365" y="1179180"/>
                  </a:lnTo>
                  <a:lnTo>
                    <a:pt x="379548" y="1185258"/>
                  </a:lnTo>
                  <a:lnTo>
                    <a:pt x="376748" y="1191336"/>
                  </a:lnTo>
                  <a:lnTo>
                    <a:pt x="373967" y="1197415"/>
                  </a:lnTo>
                  <a:lnTo>
                    <a:pt x="371212" y="1203493"/>
                  </a:lnTo>
                  <a:lnTo>
                    <a:pt x="368488" y="1209571"/>
                  </a:lnTo>
                  <a:lnTo>
                    <a:pt x="365799" y="1215649"/>
                  </a:lnTo>
                  <a:lnTo>
                    <a:pt x="363145" y="1221728"/>
                  </a:lnTo>
                  <a:lnTo>
                    <a:pt x="360527" y="1227806"/>
                  </a:lnTo>
                  <a:lnTo>
                    <a:pt x="357944" y="1233884"/>
                  </a:lnTo>
                  <a:lnTo>
                    <a:pt x="355392" y="1239962"/>
                  </a:lnTo>
                  <a:lnTo>
                    <a:pt x="352867" y="1246041"/>
                  </a:lnTo>
                  <a:lnTo>
                    <a:pt x="350362" y="1252119"/>
                  </a:lnTo>
                  <a:lnTo>
                    <a:pt x="347869" y="1258197"/>
                  </a:lnTo>
                  <a:lnTo>
                    <a:pt x="345380" y="1264275"/>
                  </a:lnTo>
                  <a:lnTo>
                    <a:pt x="342885" y="1270354"/>
                  </a:lnTo>
                  <a:lnTo>
                    <a:pt x="340379" y="1276432"/>
                  </a:lnTo>
                  <a:lnTo>
                    <a:pt x="337859" y="1282510"/>
                  </a:lnTo>
                  <a:lnTo>
                    <a:pt x="335322" y="1288588"/>
                  </a:lnTo>
                  <a:lnTo>
                    <a:pt x="332771" y="1294667"/>
                  </a:lnTo>
                  <a:lnTo>
                    <a:pt x="330208" y="1300745"/>
                  </a:lnTo>
                  <a:lnTo>
                    <a:pt x="327638" y="1306823"/>
                  </a:lnTo>
                  <a:lnTo>
                    <a:pt x="325068" y="1312901"/>
                  </a:lnTo>
                  <a:lnTo>
                    <a:pt x="322506" y="1318980"/>
                  </a:lnTo>
                  <a:lnTo>
                    <a:pt x="319965" y="1325058"/>
                  </a:lnTo>
                  <a:lnTo>
                    <a:pt x="317451" y="1331136"/>
                  </a:lnTo>
                  <a:lnTo>
                    <a:pt x="314975" y="1337214"/>
                  </a:lnTo>
                  <a:lnTo>
                    <a:pt x="312544" y="1343293"/>
                  </a:lnTo>
                  <a:lnTo>
                    <a:pt x="310168" y="1349371"/>
                  </a:lnTo>
                  <a:lnTo>
                    <a:pt x="307855" y="1355449"/>
                  </a:lnTo>
                  <a:lnTo>
                    <a:pt x="305611" y="1361527"/>
                  </a:lnTo>
                  <a:lnTo>
                    <a:pt x="303443" y="1367606"/>
                  </a:lnTo>
                  <a:lnTo>
                    <a:pt x="301358" y="1373684"/>
                  </a:lnTo>
                  <a:lnTo>
                    <a:pt x="299364" y="1379762"/>
                  </a:lnTo>
                  <a:lnTo>
                    <a:pt x="297468" y="1385840"/>
                  </a:lnTo>
                  <a:lnTo>
                    <a:pt x="295664" y="1391919"/>
                  </a:lnTo>
                  <a:lnTo>
                    <a:pt x="293950" y="1397997"/>
                  </a:lnTo>
                  <a:lnTo>
                    <a:pt x="292326" y="1404075"/>
                  </a:lnTo>
                  <a:lnTo>
                    <a:pt x="290785" y="1410153"/>
                  </a:lnTo>
                  <a:lnTo>
                    <a:pt x="289323" y="1416232"/>
                  </a:lnTo>
                  <a:lnTo>
                    <a:pt x="287934" y="1422310"/>
                  </a:lnTo>
                  <a:lnTo>
                    <a:pt x="286609" y="1428388"/>
                  </a:lnTo>
                  <a:lnTo>
                    <a:pt x="285341" y="1434466"/>
                  </a:lnTo>
                  <a:lnTo>
                    <a:pt x="284125" y="1440545"/>
                  </a:lnTo>
                  <a:lnTo>
                    <a:pt x="282948" y="1446623"/>
                  </a:lnTo>
                  <a:lnTo>
                    <a:pt x="281802" y="1452701"/>
                  </a:lnTo>
                  <a:lnTo>
                    <a:pt x="280680" y="1458779"/>
                  </a:lnTo>
                  <a:lnTo>
                    <a:pt x="279577" y="1464858"/>
                  </a:lnTo>
                  <a:lnTo>
                    <a:pt x="278488" y="1470936"/>
                  </a:lnTo>
                  <a:lnTo>
                    <a:pt x="277411" y="1477014"/>
                  </a:lnTo>
                  <a:lnTo>
                    <a:pt x="276343" y="1483092"/>
                  </a:lnTo>
                  <a:lnTo>
                    <a:pt x="275286" y="1489171"/>
                  </a:lnTo>
                  <a:lnTo>
                    <a:pt x="274240" y="1495249"/>
                  </a:lnTo>
                  <a:lnTo>
                    <a:pt x="273209" y="1501327"/>
                  </a:lnTo>
                  <a:lnTo>
                    <a:pt x="272195" y="1507405"/>
                  </a:lnTo>
                  <a:lnTo>
                    <a:pt x="271201" y="1513484"/>
                  </a:lnTo>
                  <a:lnTo>
                    <a:pt x="270229" y="1519562"/>
                  </a:lnTo>
                  <a:lnTo>
                    <a:pt x="269283" y="1525640"/>
                  </a:lnTo>
                  <a:lnTo>
                    <a:pt x="268361" y="1531718"/>
                  </a:lnTo>
                  <a:lnTo>
                    <a:pt x="267463" y="1537797"/>
                  </a:lnTo>
                  <a:lnTo>
                    <a:pt x="266587" y="1543875"/>
                  </a:lnTo>
                  <a:lnTo>
                    <a:pt x="265730" y="1549953"/>
                  </a:lnTo>
                  <a:lnTo>
                    <a:pt x="264885" y="1556031"/>
                  </a:lnTo>
                  <a:lnTo>
                    <a:pt x="264046" y="1562110"/>
                  </a:lnTo>
                  <a:lnTo>
                    <a:pt x="263206" y="1568188"/>
                  </a:lnTo>
                  <a:lnTo>
                    <a:pt x="262357" y="1574266"/>
                  </a:lnTo>
                  <a:lnTo>
                    <a:pt x="261495" y="1580344"/>
                  </a:lnTo>
                  <a:lnTo>
                    <a:pt x="260616" y="1586423"/>
                  </a:lnTo>
                  <a:lnTo>
                    <a:pt x="259718" y="1592501"/>
                  </a:lnTo>
                  <a:lnTo>
                    <a:pt x="258801" y="1598579"/>
                  </a:lnTo>
                  <a:lnTo>
                    <a:pt x="257867" y="1604657"/>
                  </a:lnTo>
                  <a:lnTo>
                    <a:pt x="256921" y="1610736"/>
                  </a:lnTo>
                  <a:lnTo>
                    <a:pt x="255969" y="1616814"/>
                  </a:lnTo>
                  <a:lnTo>
                    <a:pt x="255023" y="1622892"/>
                  </a:lnTo>
                  <a:lnTo>
                    <a:pt x="254090" y="1628970"/>
                  </a:lnTo>
                  <a:lnTo>
                    <a:pt x="253182" y="1635049"/>
                  </a:lnTo>
                  <a:lnTo>
                    <a:pt x="252307" y="1641127"/>
                  </a:lnTo>
                  <a:lnTo>
                    <a:pt x="251474" y="1647205"/>
                  </a:lnTo>
                  <a:lnTo>
                    <a:pt x="250690" y="1653283"/>
                  </a:lnTo>
                  <a:lnTo>
                    <a:pt x="249959" y="1659362"/>
                  </a:lnTo>
                  <a:lnTo>
                    <a:pt x="249286" y="1665440"/>
                  </a:lnTo>
                  <a:lnTo>
                    <a:pt x="248672" y="1671518"/>
                  </a:lnTo>
                  <a:lnTo>
                    <a:pt x="248120" y="1677596"/>
                  </a:lnTo>
                  <a:lnTo>
                    <a:pt x="247621" y="1683675"/>
                  </a:lnTo>
                  <a:lnTo>
                    <a:pt x="247172" y="1689753"/>
                  </a:lnTo>
                  <a:lnTo>
                    <a:pt x="246767" y="1695831"/>
                  </a:lnTo>
                  <a:lnTo>
                    <a:pt x="246402" y="1701909"/>
                  </a:lnTo>
                  <a:lnTo>
                    <a:pt x="246073" y="1707988"/>
                  </a:lnTo>
                  <a:lnTo>
                    <a:pt x="245774" y="1714066"/>
                  </a:lnTo>
                  <a:lnTo>
                    <a:pt x="245502" y="1720144"/>
                  </a:lnTo>
                  <a:lnTo>
                    <a:pt x="245253" y="1726222"/>
                  </a:lnTo>
                  <a:lnTo>
                    <a:pt x="245023" y="1732301"/>
                  </a:lnTo>
                  <a:lnTo>
                    <a:pt x="244807" y="1738379"/>
                  </a:lnTo>
                  <a:lnTo>
                    <a:pt x="244599" y="1744457"/>
                  </a:lnTo>
                  <a:lnTo>
                    <a:pt x="244394" y="1750535"/>
                  </a:lnTo>
                  <a:lnTo>
                    <a:pt x="244186" y="1756614"/>
                  </a:lnTo>
                  <a:lnTo>
                    <a:pt x="243968" y="1762692"/>
                  </a:lnTo>
                  <a:lnTo>
                    <a:pt x="243737" y="1768770"/>
                  </a:lnTo>
                  <a:lnTo>
                    <a:pt x="243486" y="1774848"/>
                  </a:lnTo>
                  <a:lnTo>
                    <a:pt x="243212" y="1780927"/>
                  </a:lnTo>
                  <a:lnTo>
                    <a:pt x="242911" y="1787005"/>
                  </a:lnTo>
                  <a:lnTo>
                    <a:pt x="242579" y="1793083"/>
                  </a:lnTo>
                  <a:lnTo>
                    <a:pt x="242220" y="1799161"/>
                  </a:lnTo>
                  <a:lnTo>
                    <a:pt x="241836" y="1805240"/>
                  </a:lnTo>
                  <a:lnTo>
                    <a:pt x="241430" y="1811318"/>
                  </a:lnTo>
                  <a:lnTo>
                    <a:pt x="241007" y="1817396"/>
                  </a:lnTo>
                  <a:lnTo>
                    <a:pt x="240571" y="1823474"/>
                  </a:lnTo>
                  <a:lnTo>
                    <a:pt x="240125" y="1829553"/>
                  </a:lnTo>
                  <a:lnTo>
                    <a:pt x="239676" y="1835631"/>
                  </a:lnTo>
                  <a:lnTo>
                    <a:pt x="239226" y="1841709"/>
                  </a:lnTo>
                  <a:lnTo>
                    <a:pt x="238781" y="1847787"/>
                  </a:lnTo>
                  <a:lnTo>
                    <a:pt x="238345" y="1853866"/>
                  </a:lnTo>
                  <a:lnTo>
                    <a:pt x="237921" y="1859944"/>
                  </a:lnTo>
                  <a:lnTo>
                    <a:pt x="237513" y="1866022"/>
                  </a:lnTo>
                  <a:lnTo>
                    <a:pt x="237126" y="1872100"/>
                  </a:lnTo>
                  <a:lnTo>
                    <a:pt x="236762" y="1878179"/>
                  </a:lnTo>
                  <a:lnTo>
                    <a:pt x="236427" y="1884257"/>
                  </a:lnTo>
                  <a:lnTo>
                    <a:pt x="236124" y="1890335"/>
                  </a:lnTo>
                  <a:lnTo>
                    <a:pt x="235857" y="1896413"/>
                  </a:lnTo>
                  <a:lnTo>
                    <a:pt x="235629" y="1902492"/>
                  </a:lnTo>
                  <a:lnTo>
                    <a:pt x="235449" y="1908570"/>
                  </a:lnTo>
                  <a:lnTo>
                    <a:pt x="235312" y="1914648"/>
                  </a:lnTo>
                  <a:lnTo>
                    <a:pt x="235220" y="1920726"/>
                  </a:lnTo>
                  <a:lnTo>
                    <a:pt x="235169" y="1926805"/>
                  </a:lnTo>
                  <a:lnTo>
                    <a:pt x="235157" y="1932883"/>
                  </a:lnTo>
                  <a:lnTo>
                    <a:pt x="235180" y="1938961"/>
                  </a:lnTo>
                  <a:lnTo>
                    <a:pt x="235234" y="1945039"/>
                  </a:lnTo>
                  <a:lnTo>
                    <a:pt x="235312" y="1951118"/>
                  </a:lnTo>
                  <a:lnTo>
                    <a:pt x="235410" y="1957196"/>
                  </a:lnTo>
                  <a:lnTo>
                    <a:pt x="235521" y="1963274"/>
                  </a:lnTo>
                  <a:lnTo>
                    <a:pt x="235637" y="1969352"/>
                  </a:lnTo>
                  <a:lnTo>
                    <a:pt x="235753" y="1975431"/>
                  </a:lnTo>
                  <a:lnTo>
                    <a:pt x="235861" y="1981509"/>
                  </a:lnTo>
                  <a:lnTo>
                    <a:pt x="235959" y="1987587"/>
                  </a:lnTo>
                  <a:lnTo>
                    <a:pt x="236042" y="1993665"/>
                  </a:lnTo>
                  <a:lnTo>
                    <a:pt x="236106" y="1999744"/>
                  </a:lnTo>
                  <a:lnTo>
                    <a:pt x="236151" y="2005822"/>
                  </a:lnTo>
                  <a:lnTo>
                    <a:pt x="236173" y="2011900"/>
                  </a:lnTo>
                  <a:lnTo>
                    <a:pt x="236174" y="2017978"/>
                  </a:lnTo>
                  <a:lnTo>
                    <a:pt x="236151" y="2024057"/>
                  </a:lnTo>
                  <a:lnTo>
                    <a:pt x="236106" y="2030135"/>
                  </a:lnTo>
                  <a:lnTo>
                    <a:pt x="236041" y="2036213"/>
                  </a:lnTo>
                  <a:lnTo>
                    <a:pt x="235960" y="2042291"/>
                  </a:lnTo>
                  <a:lnTo>
                    <a:pt x="235864" y="2048370"/>
                  </a:lnTo>
                  <a:lnTo>
                    <a:pt x="235756" y="2054448"/>
                  </a:lnTo>
                  <a:lnTo>
                    <a:pt x="235638" y="2060526"/>
                  </a:lnTo>
                  <a:lnTo>
                    <a:pt x="235514" y="2066604"/>
                  </a:lnTo>
                  <a:lnTo>
                    <a:pt x="235386" y="2072683"/>
                  </a:lnTo>
                  <a:lnTo>
                    <a:pt x="235258" y="2078761"/>
                  </a:lnTo>
                  <a:lnTo>
                    <a:pt x="235131" y="2084839"/>
                  </a:lnTo>
                  <a:lnTo>
                    <a:pt x="235007" y="2090917"/>
                  </a:lnTo>
                  <a:lnTo>
                    <a:pt x="234889" y="2096996"/>
                  </a:lnTo>
                  <a:lnTo>
                    <a:pt x="234778" y="2103074"/>
                  </a:lnTo>
                  <a:lnTo>
                    <a:pt x="234672" y="2109152"/>
                  </a:lnTo>
                  <a:lnTo>
                    <a:pt x="234574" y="2115230"/>
                  </a:lnTo>
                  <a:lnTo>
                    <a:pt x="234481" y="2121309"/>
                  </a:lnTo>
                  <a:lnTo>
                    <a:pt x="234393" y="2127387"/>
                  </a:lnTo>
                  <a:lnTo>
                    <a:pt x="234310" y="2133465"/>
                  </a:lnTo>
                  <a:lnTo>
                    <a:pt x="234230" y="2139543"/>
                  </a:lnTo>
                  <a:lnTo>
                    <a:pt x="234154" y="2145622"/>
                  </a:lnTo>
                  <a:lnTo>
                    <a:pt x="234081" y="2151700"/>
                  </a:lnTo>
                  <a:lnTo>
                    <a:pt x="234011" y="2157778"/>
                  </a:lnTo>
                  <a:lnTo>
                    <a:pt x="233946" y="2163856"/>
                  </a:lnTo>
                  <a:lnTo>
                    <a:pt x="233887" y="2169935"/>
                  </a:lnTo>
                  <a:lnTo>
                    <a:pt x="233837" y="2176013"/>
                  </a:lnTo>
                  <a:lnTo>
                    <a:pt x="233797" y="2182091"/>
                  </a:lnTo>
                  <a:lnTo>
                    <a:pt x="233771" y="2188169"/>
                  </a:lnTo>
                  <a:lnTo>
                    <a:pt x="233760" y="2194248"/>
                  </a:lnTo>
                  <a:lnTo>
                    <a:pt x="233769" y="2200326"/>
                  </a:lnTo>
                  <a:lnTo>
                    <a:pt x="233798" y="2206404"/>
                  </a:lnTo>
                  <a:lnTo>
                    <a:pt x="233847" y="2212482"/>
                  </a:lnTo>
                  <a:lnTo>
                    <a:pt x="233917" y="2218561"/>
                  </a:lnTo>
                  <a:lnTo>
                    <a:pt x="234005" y="2224639"/>
                  </a:lnTo>
                  <a:lnTo>
                    <a:pt x="234111" y="2230717"/>
                  </a:lnTo>
                  <a:lnTo>
                    <a:pt x="234230" y="2236795"/>
                  </a:lnTo>
                  <a:lnTo>
                    <a:pt x="234360" y="2242874"/>
                  </a:lnTo>
                  <a:lnTo>
                    <a:pt x="234496" y="2248952"/>
                  </a:lnTo>
                  <a:lnTo>
                    <a:pt x="234631" y="2255030"/>
                  </a:lnTo>
                  <a:lnTo>
                    <a:pt x="234761" y="2261108"/>
                  </a:lnTo>
                  <a:lnTo>
                    <a:pt x="234880" y="2267187"/>
                  </a:lnTo>
                  <a:lnTo>
                    <a:pt x="234984" y="2273265"/>
                  </a:lnTo>
                  <a:lnTo>
                    <a:pt x="235069" y="2279343"/>
                  </a:lnTo>
                  <a:lnTo>
                    <a:pt x="235134" y="2285421"/>
                  </a:lnTo>
                  <a:lnTo>
                    <a:pt x="235178" y="2291500"/>
                  </a:lnTo>
                  <a:lnTo>
                    <a:pt x="235200" y="2297578"/>
                  </a:lnTo>
                  <a:lnTo>
                    <a:pt x="235203" y="2303656"/>
                  </a:lnTo>
                  <a:lnTo>
                    <a:pt x="235190" y="2309734"/>
                  </a:lnTo>
                  <a:lnTo>
                    <a:pt x="235163" y="2315813"/>
                  </a:lnTo>
                  <a:lnTo>
                    <a:pt x="235127" y="2321891"/>
                  </a:lnTo>
                  <a:lnTo>
                    <a:pt x="235088" y="2327969"/>
                  </a:lnTo>
                  <a:lnTo>
                    <a:pt x="235047" y="2334047"/>
                  </a:lnTo>
                  <a:lnTo>
                    <a:pt x="235010" y="2340126"/>
                  </a:lnTo>
                  <a:lnTo>
                    <a:pt x="234976" y="2346204"/>
                  </a:lnTo>
                  <a:lnTo>
                    <a:pt x="234947" y="2352282"/>
                  </a:lnTo>
                  <a:lnTo>
                    <a:pt x="234923" y="2358360"/>
                  </a:lnTo>
                  <a:lnTo>
                    <a:pt x="234903" y="2364439"/>
                  </a:lnTo>
                  <a:lnTo>
                    <a:pt x="234886" y="2370517"/>
                  </a:lnTo>
                  <a:lnTo>
                    <a:pt x="234869" y="2376595"/>
                  </a:lnTo>
                  <a:lnTo>
                    <a:pt x="234850" y="2382673"/>
                  </a:lnTo>
                  <a:lnTo>
                    <a:pt x="234826" y="2388752"/>
                  </a:lnTo>
                  <a:lnTo>
                    <a:pt x="234794" y="2394830"/>
                  </a:lnTo>
                  <a:lnTo>
                    <a:pt x="234754" y="2400908"/>
                  </a:lnTo>
                  <a:lnTo>
                    <a:pt x="234702" y="2406986"/>
                  </a:lnTo>
                  <a:lnTo>
                    <a:pt x="234639" y="2413065"/>
                  </a:lnTo>
                  <a:lnTo>
                    <a:pt x="234562" y="2419143"/>
                  </a:lnTo>
                  <a:lnTo>
                    <a:pt x="234472" y="2425221"/>
                  </a:lnTo>
                  <a:lnTo>
                    <a:pt x="234367" y="2431299"/>
                  </a:lnTo>
                  <a:lnTo>
                    <a:pt x="234247" y="2437378"/>
                  </a:lnTo>
                  <a:lnTo>
                    <a:pt x="234115" y="2443456"/>
                  </a:lnTo>
                  <a:lnTo>
                    <a:pt x="233971" y="2449534"/>
                  </a:lnTo>
                  <a:lnTo>
                    <a:pt x="233818" y="2455612"/>
                  </a:lnTo>
                  <a:lnTo>
                    <a:pt x="233657" y="2461691"/>
                  </a:lnTo>
                  <a:lnTo>
                    <a:pt x="233491" y="2467769"/>
                  </a:lnTo>
                  <a:lnTo>
                    <a:pt x="233323" y="2473847"/>
                  </a:lnTo>
                  <a:lnTo>
                    <a:pt x="233156" y="2479925"/>
                  </a:lnTo>
                  <a:lnTo>
                    <a:pt x="232994" y="2486004"/>
                  </a:lnTo>
                  <a:lnTo>
                    <a:pt x="232842" y="2492082"/>
                  </a:lnTo>
                  <a:lnTo>
                    <a:pt x="232701" y="2498160"/>
                  </a:lnTo>
                  <a:lnTo>
                    <a:pt x="232576" y="2504238"/>
                  </a:lnTo>
                  <a:lnTo>
                    <a:pt x="232467" y="2510317"/>
                  </a:lnTo>
                  <a:lnTo>
                    <a:pt x="232378" y="2516395"/>
                  </a:lnTo>
                  <a:lnTo>
                    <a:pt x="232308" y="2522473"/>
                  </a:lnTo>
                  <a:lnTo>
                    <a:pt x="232259" y="2528551"/>
                  </a:lnTo>
                  <a:lnTo>
                    <a:pt x="232229" y="2534630"/>
                  </a:lnTo>
                  <a:lnTo>
                    <a:pt x="232218" y="2540708"/>
                  </a:lnTo>
                  <a:lnTo>
                    <a:pt x="232223" y="2546786"/>
                  </a:lnTo>
                  <a:lnTo>
                    <a:pt x="232242" y="2552864"/>
                  </a:lnTo>
                  <a:lnTo>
                    <a:pt x="232271" y="2558943"/>
                  </a:lnTo>
                  <a:lnTo>
                    <a:pt x="232304" y="2565021"/>
                  </a:lnTo>
                  <a:lnTo>
                    <a:pt x="232337" y="2571099"/>
                  </a:lnTo>
                  <a:lnTo>
                    <a:pt x="232368" y="2577177"/>
                  </a:lnTo>
                  <a:lnTo>
                    <a:pt x="232391" y="2583256"/>
                  </a:lnTo>
                  <a:lnTo>
                    <a:pt x="232405" y="2589334"/>
                  </a:lnTo>
                  <a:lnTo>
                    <a:pt x="232406" y="2595412"/>
                  </a:lnTo>
                  <a:lnTo>
                    <a:pt x="232392" y="2601490"/>
                  </a:lnTo>
                  <a:lnTo>
                    <a:pt x="232363" y="2607569"/>
                  </a:lnTo>
                  <a:lnTo>
                    <a:pt x="232320" y="2613647"/>
                  </a:lnTo>
                  <a:lnTo>
                    <a:pt x="232266" y="2619725"/>
                  </a:lnTo>
                  <a:lnTo>
                    <a:pt x="232205" y="2625803"/>
                  </a:lnTo>
                  <a:lnTo>
                    <a:pt x="232141" y="2631882"/>
                  </a:lnTo>
                  <a:lnTo>
                    <a:pt x="232080" y="2637960"/>
                  </a:lnTo>
                  <a:lnTo>
                    <a:pt x="232027" y="2644038"/>
                  </a:lnTo>
                  <a:lnTo>
                    <a:pt x="231989" y="2650116"/>
                  </a:lnTo>
                  <a:lnTo>
                    <a:pt x="231971" y="2656195"/>
                  </a:lnTo>
                  <a:lnTo>
                    <a:pt x="231981" y="2662273"/>
                  </a:lnTo>
                  <a:lnTo>
                    <a:pt x="232028" y="2668351"/>
                  </a:lnTo>
                  <a:lnTo>
                    <a:pt x="232114" y="2674429"/>
                  </a:lnTo>
                  <a:lnTo>
                    <a:pt x="232241" y="2680508"/>
                  </a:lnTo>
                  <a:lnTo>
                    <a:pt x="232410" y="2686586"/>
                  </a:lnTo>
                  <a:lnTo>
                    <a:pt x="232622" y="2692664"/>
                  </a:lnTo>
                  <a:lnTo>
                    <a:pt x="232876" y="2698742"/>
                  </a:lnTo>
                  <a:lnTo>
                    <a:pt x="233166" y="2704821"/>
                  </a:lnTo>
                  <a:lnTo>
                    <a:pt x="233488" y="2710899"/>
                  </a:lnTo>
                  <a:lnTo>
                    <a:pt x="233836" y="2716977"/>
                  </a:lnTo>
                  <a:lnTo>
                    <a:pt x="234201" y="2723055"/>
                  </a:lnTo>
                  <a:lnTo>
                    <a:pt x="234572" y="2729134"/>
                  </a:lnTo>
                  <a:lnTo>
                    <a:pt x="234940" y="2735212"/>
                  </a:lnTo>
                  <a:lnTo>
                    <a:pt x="235297" y="2741290"/>
                  </a:lnTo>
                  <a:lnTo>
                    <a:pt x="235633" y="2747368"/>
                  </a:lnTo>
                  <a:lnTo>
                    <a:pt x="235945" y="2753447"/>
                  </a:lnTo>
                  <a:lnTo>
                    <a:pt x="236227" y="2759525"/>
                  </a:lnTo>
                  <a:lnTo>
                    <a:pt x="236478" y="2765603"/>
                  </a:lnTo>
                  <a:lnTo>
                    <a:pt x="236696" y="2771681"/>
                  </a:lnTo>
                  <a:lnTo>
                    <a:pt x="236884" y="2777760"/>
                  </a:lnTo>
                  <a:lnTo>
                    <a:pt x="237039" y="2783838"/>
                  </a:lnTo>
                  <a:lnTo>
                    <a:pt x="237169" y="2789916"/>
                  </a:lnTo>
                  <a:lnTo>
                    <a:pt x="237277" y="2795994"/>
                  </a:lnTo>
                  <a:lnTo>
                    <a:pt x="237365" y="2802073"/>
                  </a:lnTo>
                  <a:lnTo>
                    <a:pt x="237435" y="2808151"/>
                  </a:lnTo>
                  <a:lnTo>
                    <a:pt x="237487" y="2814229"/>
                  </a:lnTo>
                  <a:lnTo>
                    <a:pt x="237519" y="2820307"/>
                  </a:lnTo>
                  <a:lnTo>
                    <a:pt x="237529" y="2826386"/>
                  </a:lnTo>
                  <a:lnTo>
                    <a:pt x="237514" y="2832464"/>
                  </a:lnTo>
                  <a:lnTo>
                    <a:pt x="237469" y="2838542"/>
                  </a:lnTo>
                  <a:lnTo>
                    <a:pt x="237387" y="2844620"/>
                  </a:lnTo>
                  <a:lnTo>
                    <a:pt x="237268" y="2850699"/>
                  </a:lnTo>
                  <a:lnTo>
                    <a:pt x="237110" y="2856777"/>
                  </a:lnTo>
                  <a:lnTo>
                    <a:pt x="236911" y="2862855"/>
                  </a:lnTo>
                  <a:lnTo>
                    <a:pt x="236673" y="2868933"/>
                  </a:lnTo>
                  <a:lnTo>
                    <a:pt x="236397" y="2875012"/>
                  </a:lnTo>
                  <a:lnTo>
                    <a:pt x="236087" y="2881090"/>
                  </a:lnTo>
                  <a:lnTo>
                    <a:pt x="235747" y="2887168"/>
                  </a:lnTo>
                  <a:lnTo>
                    <a:pt x="235383" y="2893246"/>
                  </a:lnTo>
                  <a:lnTo>
                    <a:pt x="235001" y="2899325"/>
                  </a:lnTo>
                  <a:lnTo>
                    <a:pt x="234608" y="2905403"/>
                  </a:lnTo>
                  <a:lnTo>
                    <a:pt x="234212" y="2911481"/>
                  </a:lnTo>
                  <a:lnTo>
                    <a:pt x="233819" y="2917559"/>
                  </a:lnTo>
                  <a:lnTo>
                    <a:pt x="233433" y="2923638"/>
                  </a:lnTo>
                  <a:lnTo>
                    <a:pt x="233058" y="2929716"/>
                  </a:lnTo>
                  <a:lnTo>
                    <a:pt x="232697" y="2935794"/>
                  </a:lnTo>
                  <a:lnTo>
                    <a:pt x="232353" y="2941872"/>
                  </a:lnTo>
                  <a:lnTo>
                    <a:pt x="232026" y="2947951"/>
                  </a:lnTo>
                  <a:lnTo>
                    <a:pt x="231718" y="2954029"/>
                  </a:lnTo>
                  <a:lnTo>
                    <a:pt x="231429" y="2960107"/>
                  </a:lnTo>
                  <a:lnTo>
                    <a:pt x="231158" y="2966185"/>
                  </a:lnTo>
                  <a:lnTo>
                    <a:pt x="230902" y="2972264"/>
                  </a:lnTo>
                  <a:lnTo>
                    <a:pt x="230661" y="2978342"/>
                  </a:lnTo>
                  <a:lnTo>
                    <a:pt x="230433" y="2984420"/>
                  </a:lnTo>
                  <a:lnTo>
                    <a:pt x="230217" y="2990498"/>
                  </a:lnTo>
                  <a:lnTo>
                    <a:pt x="230011" y="2996577"/>
                  </a:lnTo>
                  <a:lnTo>
                    <a:pt x="229817" y="3002655"/>
                  </a:lnTo>
                  <a:lnTo>
                    <a:pt x="229632" y="3008733"/>
                  </a:lnTo>
                  <a:lnTo>
                    <a:pt x="229457" y="3014811"/>
                  </a:lnTo>
                  <a:lnTo>
                    <a:pt x="229292" y="3020890"/>
                  </a:lnTo>
                  <a:lnTo>
                    <a:pt x="229137" y="3026968"/>
                  </a:lnTo>
                  <a:lnTo>
                    <a:pt x="228993" y="3033046"/>
                  </a:lnTo>
                  <a:lnTo>
                    <a:pt x="228859" y="3039124"/>
                  </a:lnTo>
                  <a:lnTo>
                    <a:pt x="228737" y="3045203"/>
                  </a:lnTo>
                  <a:lnTo>
                    <a:pt x="228626" y="3051281"/>
                  </a:lnTo>
                  <a:lnTo>
                    <a:pt x="228527" y="3057359"/>
                  </a:lnTo>
                  <a:lnTo>
                    <a:pt x="228439" y="3063437"/>
                  </a:lnTo>
                  <a:lnTo>
                    <a:pt x="228362" y="3069516"/>
                  </a:lnTo>
                  <a:lnTo>
                    <a:pt x="228297" y="3075594"/>
                  </a:lnTo>
                  <a:lnTo>
                    <a:pt x="228242" y="3081672"/>
                  </a:lnTo>
                  <a:lnTo>
                    <a:pt x="228194" y="3087750"/>
                  </a:lnTo>
                  <a:lnTo>
                    <a:pt x="228154" y="3093829"/>
                  </a:lnTo>
                  <a:lnTo>
                    <a:pt x="228118" y="3099907"/>
                  </a:lnTo>
                  <a:lnTo>
                    <a:pt x="228087" y="3105985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9" name="pg37">
              <a:extLst>
                <a:ext uri="{FF2B5EF4-FFF2-40B4-BE49-F238E27FC236}">
                  <a16:creationId xmlns:a16="http://schemas.microsoft.com/office/drawing/2014/main" id="{CAA66676-6428-29D6-C4D3-EBADA968CE0C}"/>
                </a:ext>
              </a:extLst>
            </p:cNvPr>
            <p:cNvSpPr/>
            <p:nvPr/>
          </p:nvSpPr>
          <p:spPr>
            <a:xfrm>
              <a:off x="7876698" y="3886934"/>
              <a:ext cx="419492" cy="2816802"/>
            </a:xfrm>
            <a:custGeom>
              <a:avLst/>
              <a:gdLst/>
              <a:ahLst/>
              <a:cxnLst/>
              <a:rect l="0" t="0" r="0" b="0"/>
              <a:pathLst>
                <a:path w="419492" h="2816802">
                  <a:moveTo>
                    <a:pt x="206904" y="2816802"/>
                  </a:moveTo>
                  <a:lnTo>
                    <a:pt x="206541" y="2811290"/>
                  </a:lnTo>
                  <a:lnTo>
                    <a:pt x="206146" y="2805777"/>
                  </a:lnTo>
                  <a:lnTo>
                    <a:pt x="205718" y="2800265"/>
                  </a:lnTo>
                  <a:lnTo>
                    <a:pt x="205260" y="2794753"/>
                  </a:lnTo>
                  <a:lnTo>
                    <a:pt x="204774" y="2789240"/>
                  </a:lnTo>
                  <a:lnTo>
                    <a:pt x="204260" y="2783728"/>
                  </a:lnTo>
                  <a:lnTo>
                    <a:pt x="203721" y="2778216"/>
                  </a:lnTo>
                  <a:lnTo>
                    <a:pt x="203158" y="2772703"/>
                  </a:lnTo>
                  <a:lnTo>
                    <a:pt x="202571" y="2767191"/>
                  </a:lnTo>
                  <a:lnTo>
                    <a:pt x="201964" y="2761679"/>
                  </a:lnTo>
                  <a:lnTo>
                    <a:pt x="201343" y="2756166"/>
                  </a:lnTo>
                  <a:lnTo>
                    <a:pt x="200710" y="2750654"/>
                  </a:lnTo>
                  <a:lnTo>
                    <a:pt x="200069" y="2745142"/>
                  </a:lnTo>
                  <a:lnTo>
                    <a:pt x="199423" y="2739629"/>
                  </a:lnTo>
                  <a:lnTo>
                    <a:pt x="198777" y="2734117"/>
                  </a:lnTo>
                  <a:lnTo>
                    <a:pt x="198134" y="2728605"/>
                  </a:lnTo>
                  <a:lnTo>
                    <a:pt x="197500" y="2723092"/>
                  </a:lnTo>
                  <a:lnTo>
                    <a:pt x="196879" y="2717580"/>
                  </a:lnTo>
                  <a:lnTo>
                    <a:pt x="196274" y="2712068"/>
                  </a:lnTo>
                  <a:lnTo>
                    <a:pt x="195688" y="2706555"/>
                  </a:lnTo>
                  <a:lnTo>
                    <a:pt x="195125" y="2701043"/>
                  </a:lnTo>
                  <a:lnTo>
                    <a:pt x="194589" y="2695531"/>
                  </a:lnTo>
                  <a:lnTo>
                    <a:pt x="194089" y="2690018"/>
                  </a:lnTo>
                  <a:lnTo>
                    <a:pt x="193626" y="2684506"/>
                  </a:lnTo>
                  <a:lnTo>
                    <a:pt x="193200" y="2678994"/>
                  </a:lnTo>
                  <a:lnTo>
                    <a:pt x="192815" y="2673481"/>
                  </a:lnTo>
                  <a:lnTo>
                    <a:pt x="192474" y="2667969"/>
                  </a:lnTo>
                  <a:lnTo>
                    <a:pt x="192178" y="2662457"/>
                  </a:lnTo>
                  <a:lnTo>
                    <a:pt x="191932" y="2656944"/>
                  </a:lnTo>
                  <a:lnTo>
                    <a:pt x="191746" y="2651432"/>
                  </a:lnTo>
                  <a:lnTo>
                    <a:pt x="191614" y="2645920"/>
                  </a:lnTo>
                  <a:lnTo>
                    <a:pt x="191536" y="2640407"/>
                  </a:lnTo>
                  <a:lnTo>
                    <a:pt x="191513" y="2634895"/>
                  </a:lnTo>
                  <a:lnTo>
                    <a:pt x="191545" y="2629383"/>
                  </a:lnTo>
                  <a:lnTo>
                    <a:pt x="191633" y="2623870"/>
                  </a:lnTo>
                  <a:lnTo>
                    <a:pt x="191776" y="2618358"/>
                  </a:lnTo>
                  <a:lnTo>
                    <a:pt x="191982" y="2612846"/>
                  </a:lnTo>
                  <a:lnTo>
                    <a:pt x="192238" y="2607333"/>
                  </a:lnTo>
                  <a:lnTo>
                    <a:pt x="192541" y="2601821"/>
                  </a:lnTo>
                  <a:lnTo>
                    <a:pt x="192889" y="2596309"/>
                  </a:lnTo>
                  <a:lnTo>
                    <a:pt x="193277" y="2590796"/>
                  </a:lnTo>
                  <a:lnTo>
                    <a:pt x="193701" y="2585284"/>
                  </a:lnTo>
                  <a:lnTo>
                    <a:pt x="194157" y="2579772"/>
                  </a:lnTo>
                  <a:lnTo>
                    <a:pt x="194641" y="2574259"/>
                  </a:lnTo>
                  <a:lnTo>
                    <a:pt x="195142" y="2568747"/>
                  </a:lnTo>
                  <a:lnTo>
                    <a:pt x="195655" y="2563235"/>
                  </a:lnTo>
                  <a:lnTo>
                    <a:pt x="196173" y="2557722"/>
                  </a:lnTo>
                  <a:lnTo>
                    <a:pt x="196690" y="2552210"/>
                  </a:lnTo>
                  <a:lnTo>
                    <a:pt x="197202" y="2546698"/>
                  </a:lnTo>
                  <a:lnTo>
                    <a:pt x="197700" y="2541185"/>
                  </a:lnTo>
                  <a:lnTo>
                    <a:pt x="198176" y="2535673"/>
                  </a:lnTo>
                  <a:lnTo>
                    <a:pt x="198629" y="2530161"/>
                  </a:lnTo>
                  <a:lnTo>
                    <a:pt x="199054" y="2524648"/>
                  </a:lnTo>
                  <a:lnTo>
                    <a:pt x="199448" y="2519136"/>
                  </a:lnTo>
                  <a:lnTo>
                    <a:pt x="199808" y="2513624"/>
                  </a:lnTo>
                  <a:lnTo>
                    <a:pt x="200131" y="2508111"/>
                  </a:lnTo>
                  <a:lnTo>
                    <a:pt x="200413" y="2502599"/>
                  </a:lnTo>
                  <a:lnTo>
                    <a:pt x="200653" y="2497087"/>
                  </a:lnTo>
                  <a:lnTo>
                    <a:pt x="200855" y="2491574"/>
                  </a:lnTo>
                  <a:lnTo>
                    <a:pt x="201020" y="2486062"/>
                  </a:lnTo>
                  <a:lnTo>
                    <a:pt x="201149" y="2480550"/>
                  </a:lnTo>
                  <a:lnTo>
                    <a:pt x="201244" y="2475037"/>
                  </a:lnTo>
                  <a:lnTo>
                    <a:pt x="201307" y="2469525"/>
                  </a:lnTo>
                  <a:lnTo>
                    <a:pt x="201338" y="2464013"/>
                  </a:lnTo>
                  <a:lnTo>
                    <a:pt x="201342" y="2458500"/>
                  </a:lnTo>
                  <a:lnTo>
                    <a:pt x="201324" y="2452988"/>
                  </a:lnTo>
                  <a:lnTo>
                    <a:pt x="201286" y="2447476"/>
                  </a:lnTo>
                  <a:lnTo>
                    <a:pt x="201232" y="2441963"/>
                  </a:lnTo>
                  <a:lnTo>
                    <a:pt x="201165" y="2436451"/>
                  </a:lnTo>
                  <a:lnTo>
                    <a:pt x="201086" y="2430939"/>
                  </a:lnTo>
                  <a:lnTo>
                    <a:pt x="200999" y="2425426"/>
                  </a:lnTo>
                  <a:lnTo>
                    <a:pt x="200905" y="2419914"/>
                  </a:lnTo>
                  <a:lnTo>
                    <a:pt x="200806" y="2414402"/>
                  </a:lnTo>
                  <a:lnTo>
                    <a:pt x="200705" y="2408889"/>
                  </a:lnTo>
                  <a:lnTo>
                    <a:pt x="200602" y="2403377"/>
                  </a:lnTo>
                  <a:lnTo>
                    <a:pt x="200497" y="2397865"/>
                  </a:lnTo>
                  <a:lnTo>
                    <a:pt x="200390" y="2392352"/>
                  </a:lnTo>
                  <a:lnTo>
                    <a:pt x="200283" y="2386840"/>
                  </a:lnTo>
                  <a:lnTo>
                    <a:pt x="200173" y="2381328"/>
                  </a:lnTo>
                  <a:lnTo>
                    <a:pt x="200061" y="2375815"/>
                  </a:lnTo>
                  <a:lnTo>
                    <a:pt x="199946" y="2370303"/>
                  </a:lnTo>
                  <a:lnTo>
                    <a:pt x="199828" y="2364791"/>
                  </a:lnTo>
                  <a:lnTo>
                    <a:pt x="199707" y="2359278"/>
                  </a:lnTo>
                  <a:lnTo>
                    <a:pt x="199581" y="2353766"/>
                  </a:lnTo>
                  <a:lnTo>
                    <a:pt x="199451" y="2348254"/>
                  </a:lnTo>
                  <a:lnTo>
                    <a:pt x="199316" y="2342741"/>
                  </a:lnTo>
                  <a:lnTo>
                    <a:pt x="199178" y="2337229"/>
                  </a:lnTo>
                  <a:lnTo>
                    <a:pt x="199038" y="2331717"/>
                  </a:lnTo>
                  <a:lnTo>
                    <a:pt x="198897" y="2326204"/>
                  </a:lnTo>
                  <a:lnTo>
                    <a:pt x="198757" y="2320692"/>
                  </a:lnTo>
                  <a:lnTo>
                    <a:pt x="198619" y="2315180"/>
                  </a:lnTo>
                  <a:lnTo>
                    <a:pt x="198487" y="2309667"/>
                  </a:lnTo>
                  <a:lnTo>
                    <a:pt x="198364" y="2304155"/>
                  </a:lnTo>
                  <a:lnTo>
                    <a:pt x="198252" y="2298643"/>
                  </a:lnTo>
                  <a:lnTo>
                    <a:pt x="198155" y="2293130"/>
                  </a:lnTo>
                  <a:lnTo>
                    <a:pt x="198073" y="2287618"/>
                  </a:lnTo>
                  <a:lnTo>
                    <a:pt x="198012" y="2282106"/>
                  </a:lnTo>
                  <a:lnTo>
                    <a:pt x="197973" y="2276593"/>
                  </a:lnTo>
                  <a:lnTo>
                    <a:pt x="197962" y="2271081"/>
                  </a:lnTo>
                  <a:lnTo>
                    <a:pt x="197977" y="2265569"/>
                  </a:lnTo>
                  <a:lnTo>
                    <a:pt x="198019" y="2260056"/>
                  </a:lnTo>
                  <a:lnTo>
                    <a:pt x="198088" y="2254544"/>
                  </a:lnTo>
                  <a:lnTo>
                    <a:pt x="198183" y="2249032"/>
                  </a:lnTo>
                  <a:lnTo>
                    <a:pt x="198305" y="2243519"/>
                  </a:lnTo>
                  <a:lnTo>
                    <a:pt x="198454" y="2238007"/>
                  </a:lnTo>
                  <a:lnTo>
                    <a:pt x="198628" y="2232495"/>
                  </a:lnTo>
                  <a:lnTo>
                    <a:pt x="198820" y="2226982"/>
                  </a:lnTo>
                  <a:lnTo>
                    <a:pt x="199028" y="2221470"/>
                  </a:lnTo>
                  <a:lnTo>
                    <a:pt x="199248" y="2215958"/>
                  </a:lnTo>
                  <a:lnTo>
                    <a:pt x="199477" y="2210445"/>
                  </a:lnTo>
                  <a:lnTo>
                    <a:pt x="199710" y="2204933"/>
                  </a:lnTo>
                  <a:lnTo>
                    <a:pt x="199944" y="2199421"/>
                  </a:lnTo>
                  <a:lnTo>
                    <a:pt x="200173" y="2193908"/>
                  </a:lnTo>
                  <a:lnTo>
                    <a:pt x="200393" y="2188396"/>
                  </a:lnTo>
                  <a:lnTo>
                    <a:pt x="200601" y="2182884"/>
                  </a:lnTo>
                  <a:lnTo>
                    <a:pt x="200795" y="2177371"/>
                  </a:lnTo>
                  <a:lnTo>
                    <a:pt x="200971" y="2171859"/>
                  </a:lnTo>
                  <a:lnTo>
                    <a:pt x="201128" y="2166347"/>
                  </a:lnTo>
                  <a:lnTo>
                    <a:pt x="201260" y="2160834"/>
                  </a:lnTo>
                  <a:lnTo>
                    <a:pt x="201368" y="2155322"/>
                  </a:lnTo>
                  <a:lnTo>
                    <a:pt x="201454" y="2149810"/>
                  </a:lnTo>
                  <a:lnTo>
                    <a:pt x="201516" y="2144297"/>
                  </a:lnTo>
                  <a:lnTo>
                    <a:pt x="201557" y="2138785"/>
                  </a:lnTo>
                  <a:lnTo>
                    <a:pt x="201576" y="2133273"/>
                  </a:lnTo>
                  <a:lnTo>
                    <a:pt x="201576" y="2127760"/>
                  </a:lnTo>
                  <a:lnTo>
                    <a:pt x="201555" y="2122248"/>
                  </a:lnTo>
                  <a:lnTo>
                    <a:pt x="201518" y="2116736"/>
                  </a:lnTo>
                  <a:lnTo>
                    <a:pt x="201468" y="2111223"/>
                  </a:lnTo>
                  <a:lnTo>
                    <a:pt x="201408" y="2105711"/>
                  </a:lnTo>
                  <a:lnTo>
                    <a:pt x="201339" y="2100199"/>
                  </a:lnTo>
                  <a:lnTo>
                    <a:pt x="201263" y="2094686"/>
                  </a:lnTo>
                  <a:lnTo>
                    <a:pt x="201184" y="2089174"/>
                  </a:lnTo>
                  <a:lnTo>
                    <a:pt x="201101" y="2083662"/>
                  </a:lnTo>
                  <a:lnTo>
                    <a:pt x="201020" y="2078149"/>
                  </a:lnTo>
                  <a:lnTo>
                    <a:pt x="200939" y="2072637"/>
                  </a:lnTo>
                  <a:lnTo>
                    <a:pt x="200861" y="2067125"/>
                  </a:lnTo>
                  <a:lnTo>
                    <a:pt x="200787" y="2061612"/>
                  </a:lnTo>
                  <a:lnTo>
                    <a:pt x="200717" y="2056100"/>
                  </a:lnTo>
                  <a:lnTo>
                    <a:pt x="200652" y="2050588"/>
                  </a:lnTo>
                  <a:lnTo>
                    <a:pt x="200594" y="2045075"/>
                  </a:lnTo>
                  <a:lnTo>
                    <a:pt x="200540" y="2039563"/>
                  </a:lnTo>
                  <a:lnTo>
                    <a:pt x="200492" y="2034051"/>
                  </a:lnTo>
                  <a:lnTo>
                    <a:pt x="200449" y="2028538"/>
                  </a:lnTo>
                  <a:lnTo>
                    <a:pt x="200410" y="2023026"/>
                  </a:lnTo>
                  <a:lnTo>
                    <a:pt x="200376" y="2017514"/>
                  </a:lnTo>
                  <a:lnTo>
                    <a:pt x="200346" y="2012001"/>
                  </a:lnTo>
                  <a:lnTo>
                    <a:pt x="200319" y="2006489"/>
                  </a:lnTo>
                  <a:lnTo>
                    <a:pt x="200294" y="2000977"/>
                  </a:lnTo>
                  <a:lnTo>
                    <a:pt x="200272" y="1995464"/>
                  </a:lnTo>
                  <a:lnTo>
                    <a:pt x="200250" y="1989952"/>
                  </a:lnTo>
                  <a:lnTo>
                    <a:pt x="200229" y="1984440"/>
                  </a:lnTo>
                  <a:lnTo>
                    <a:pt x="200207" y="1978927"/>
                  </a:lnTo>
                  <a:lnTo>
                    <a:pt x="200184" y="1973415"/>
                  </a:lnTo>
                  <a:lnTo>
                    <a:pt x="200158" y="1967903"/>
                  </a:lnTo>
                  <a:lnTo>
                    <a:pt x="200129" y="1962390"/>
                  </a:lnTo>
                  <a:lnTo>
                    <a:pt x="200096" y="1956878"/>
                  </a:lnTo>
                  <a:lnTo>
                    <a:pt x="200058" y="1951366"/>
                  </a:lnTo>
                  <a:lnTo>
                    <a:pt x="200014" y="1945853"/>
                  </a:lnTo>
                  <a:lnTo>
                    <a:pt x="199963" y="1940341"/>
                  </a:lnTo>
                  <a:lnTo>
                    <a:pt x="199903" y="1934829"/>
                  </a:lnTo>
                  <a:lnTo>
                    <a:pt x="199834" y="1929316"/>
                  </a:lnTo>
                  <a:lnTo>
                    <a:pt x="199755" y="1923804"/>
                  </a:lnTo>
                  <a:lnTo>
                    <a:pt x="199667" y="1918292"/>
                  </a:lnTo>
                  <a:lnTo>
                    <a:pt x="199568" y="1912779"/>
                  </a:lnTo>
                  <a:lnTo>
                    <a:pt x="199460" y="1907267"/>
                  </a:lnTo>
                  <a:lnTo>
                    <a:pt x="199342" y="1901755"/>
                  </a:lnTo>
                  <a:lnTo>
                    <a:pt x="199213" y="1896242"/>
                  </a:lnTo>
                  <a:lnTo>
                    <a:pt x="199076" y="1890730"/>
                  </a:lnTo>
                  <a:lnTo>
                    <a:pt x="198932" y="1885218"/>
                  </a:lnTo>
                  <a:lnTo>
                    <a:pt x="198782" y="1879705"/>
                  </a:lnTo>
                  <a:lnTo>
                    <a:pt x="198628" y="1874193"/>
                  </a:lnTo>
                  <a:lnTo>
                    <a:pt x="198472" y="1868681"/>
                  </a:lnTo>
                  <a:lnTo>
                    <a:pt x="198315" y="1863168"/>
                  </a:lnTo>
                  <a:lnTo>
                    <a:pt x="198161" y="1857656"/>
                  </a:lnTo>
                  <a:lnTo>
                    <a:pt x="198011" y="1852144"/>
                  </a:lnTo>
                  <a:lnTo>
                    <a:pt x="197867" y="1846631"/>
                  </a:lnTo>
                  <a:lnTo>
                    <a:pt x="197731" y="1841119"/>
                  </a:lnTo>
                  <a:lnTo>
                    <a:pt x="197604" y="1835607"/>
                  </a:lnTo>
                  <a:lnTo>
                    <a:pt x="197486" y="1830094"/>
                  </a:lnTo>
                  <a:lnTo>
                    <a:pt x="197378" y="1824582"/>
                  </a:lnTo>
                  <a:lnTo>
                    <a:pt x="197282" y="1819070"/>
                  </a:lnTo>
                  <a:lnTo>
                    <a:pt x="197194" y="1813557"/>
                  </a:lnTo>
                  <a:lnTo>
                    <a:pt x="197112" y="1808045"/>
                  </a:lnTo>
                  <a:lnTo>
                    <a:pt x="197035" y="1802533"/>
                  </a:lnTo>
                  <a:lnTo>
                    <a:pt x="196960" y="1797020"/>
                  </a:lnTo>
                  <a:lnTo>
                    <a:pt x="196884" y="1791508"/>
                  </a:lnTo>
                  <a:lnTo>
                    <a:pt x="196803" y="1785996"/>
                  </a:lnTo>
                  <a:lnTo>
                    <a:pt x="196711" y="1780483"/>
                  </a:lnTo>
                  <a:lnTo>
                    <a:pt x="196605" y="1774971"/>
                  </a:lnTo>
                  <a:lnTo>
                    <a:pt x="196482" y="1769459"/>
                  </a:lnTo>
                  <a:lnTo>
                    <a:pt x="196339" y="1763946"/>
                  </a:lnTo>
                  <a:lnTo>
                    <a:pt x="196172" y="1758434"/>
                  </a:lnTo>
                  <a:lnTo>
                    <a:pt x="195980" y="1752922"/>
                  </a:lnTo>
                  <a:lnTo>
                    <a:pt x="195758" y="1747409"/>
                  </a:lnTo>
                  <a:lnTo>
                    <a:pt x="195503" y="1741897"/>
                  </a:lnTo>
                  <a:lnTo>
                    <a:pt x="195219" y="1736385"/>
                  </a:lnTo>
                  <a:lnTo>
                    <a:pt x="194907" y="1730872"/>
                  </a:lnTo>
                  <a:lnTo>
                    <a:pt x="194568" y="1725360"/>
                  </a:lnTo>
                  <a:lnTo>
                    <a:pt x="194205" y="1719848"/>
                  </a:lnTo>
                  <a:lnTo>
                    <a:pt x="193820" y="1714335"/>
                  </a:lnTo>
                  <a:lnTo>
                    <a:pt x="193416" y="1708823"/>
                  </a:lnTo>
                  <a:lnTo>
                    <a:pt x="192997" y="1703311"/>
                  </a:lnTo>
                  <a:lnTo>
                    <a:pt x="192570" y="1697798"/>
                  </a:lnTo>
                  <a:lnTo>
                    <a:pt x="192140" y="1692286"/>
                  </a:lnTo>
                  <a:lnTo>
                    <a:pt x="191711" y="1686774"/>
                  </a:lnTo>
                  <a:lnTo>
                    <a:pt x="191286" y="1681261"/>
                  </a:lnTo>
                  <a:lnTo>
                    <a:pt x="190870" y="1675749"/>
                  </a:lnTo>
                  <a:lnTo>
                    <a:pt x="190469" y="1670237"/>
                  </a:lnTo>
                  <a:lnTo>
                    <a:pt x="190086" y="1664724"/>
                  </a:lnTo>
                  <a:lnTo>
                    <a:pt x="189721" y="1659212"/>
                  </a:lnTo>
                  <a:lnTo>
                    <a:pt x="189377" y="1653700"/>
                  </a:lnTo>
                  <a:lnTo>
                    <a:pt x="189053" y="1648187"/>
                  </a:lnTo>
                  <a:lnTo>
                    <a:pt x="188752" y="1642675"/>
                  </a:lnTo>
                  <a:lnTo>
                    <a:pt x="188470" y="1637163"/>
                  </a:lnTo>
                  <a:lnTo>
                    <a:pt x="188211" y="1631650"/>
                  </a:lnTo>
                  <a:lnTo>
                    <a:pt x="187970" y="1626138"/>
                  </a:lnTo>
                  <a:lnTo>
                    <a:pt x="187743" y="1620626"/>
                  </a:lnTo>
                  <a:lnTo>
                    <a:pt x="187526" y="1615113"/>
                  </a:lnTo>
                  <a:lnTo>
                    <a:pt x="187316" y="1609601"/>
                  </a:lnTo>
                  <a:lnTo>
                    <a:pt x="187109" y="1604089"/>
                  </a:lnTo>
                  <a:lnTo>
                    <a:pt x="186902" y="1598576"/>
                  </a:lnTo>
                  <a:lnTo>
                    <a:pt x="186689" y="1593064"/>
                  </a:lnTo>
                  <a:lnTo>
                    <a:pt x="186464" y="1587552"/>
                  </a:lnTo>
                  <a:lnTo>
                    <a:pt x="186225" y="1582039"/>
                  </a:lnTo>
                  <a:lnTo>
                    <a:pt x="185967" y="1576527"/>
                  </a:lnTo>
                  <a:lnTo>
                    <a:pt x="185688" y="1571015"/>
                  </a:lnTo>
                  <a:lnTo>
                    <a:pt x="185384" y="1565502"/>
                  </a:lnTo>
                  <a:lnTo>
                    <a:pt x="185053" y="1559990"/>
                  </a:lnTo>
                  <a:lnTo>
                    <a:pt x="184686" y="1554478"/>
                  </a:lnTo>
                  <a:lnTo>
                    <a:pt x="184288" y="1548965"/>
                  </a:lnTo>
                  <a:lnTo>
                    <a:pt x="183859" y="1543453"/>
                  </a:lnTo>
                  <a:lnTo>
                    <a:pt x="183397" y="1537941"/>
                  </a:lnTo>
                  <a:lnTo>
                    <a:pt x="182904" y="1532428"/>
                  </a:lnTo>
                  <a:lnTo>
                    <a:pt x="182380" y="1526916"/>
                  </a:lnTo>
                  <a:lnTo>
                    <a:pt x="181826" y="1521404"/>
                  </a:lnTo>
                  <a:lnTo>
                    <a:pt x="181240" y="1515891"/>
                  </a:lnTo>
                  <a:lnTo>
                    <a:pt x="180629" y="1510379"/>
                  </a:lnTo>
                  <a:lnTo>
                    <a:pt x="179996" y="1504867"/>
                  </a:lnTo>
                  <a:lnTo>
                    <a:pt x="179342" y="1499354"/>
                  </a:lnTo>
                  <a:lnTo>
                    <a:pt x="178670" y="1493842"/>
                  </a:lnTo>
                  <a:lnTo>
                    <a:pt x="177982" y="1488330"/>
                  </a:lnTo>
                  <a:lnTo>
                    <a:pt x="177279" y="1482817"/>
                  </a:lnTo>
                  <a:lnTo>
                    <a:pt x="176563" y="1477305"/>
                  </a:lnTo>
                  <a:lnTo>
                    <a:pt x="175837" y="1471793"/>
                  </a:lnTo>
                  <a:lnTo>
                    <a:pt x="175101" y="1466280"/>
                  </a:lnTo>
                  <a:lnTo>
                    <a:pt x="174357" y="1460768"/>
                  </a:lnTo>
                  <a:lnTo>
                    <a:pt x="173603" y="1455256"/>
                  </a:lnTo>
                  <a:lnTo>
                    <a:pt x="172841" y="1449743"/>
                  </a:lnTo>
                  <a:lnTo>
                    <a:pt x="172068" y="1444231"/>
                  </a:lnTo>
                  <a:lnTo>
                    <a:pt x="171282" y="1438719"/>
                  </a:lnTo>
                  <a:lnTo>
                    <a:pt x="170484" y="1433206"/>
                  </a:lnTo>
                  <a:lnTo>
                    <a:pt x="169672" y="1427694"/>
                  </a:lnTo>
                  <a:lnTo>
                    <a:pt x="168844" y="1422182"/>
                  </a:lnTo>
                  <a:lnTo>
                    <a:pt x="167999" y="1416669"/>
                  </a:lnTo>
                  <a:lnTo>
                    <a:pt x="167135" y="1411157"/>
                  </a:lnTo>
                  <a:lnTo>
                    <a:pt x="166249" y="1405645"/>
                  </a:lnTo>
                  <a:lnTo>
                    <a:pt x="165337" y="1400132"/>
                  </a:lnTo>
                  <a:lnTo>
                    <a:pt x="164402" y="1394620"/>
                  </a:lnTo>
                  <a:lnTo>
                    <a:pt x="163442" y="1389108"/>
                  </a:lnTo>
                  <a:lnTo>
                    <a:pt x="162456" y="1383595"/>
                  </a:lnTo>
                  <a:lnTo>
                    <a:pt x="161444" y="1378083"/>
                  </a:lnTo>
                  <a:lnTo>
                    <a:pt x="160406" y="1372571"/>
                  </a:lnTo>
                  <a:lnTo>
                    <a:pt x="159336" y="1367058"/>
                  </a:lnTo>
                  <a:lnTo>
                    <a:pt x="158238" y="1361546"/>
                  </a:lnTo>
                  <a:lnTo>
                    <a:pt x="157112" y="1356034"/>
                  </a:lnTo>
                  <a:lnTo>
                    <a:pt x="155959" y="1350521"/>
                  </a:lnTo>
                  <a:lnTo>
                    <a:pt x="154780" y="1345009"/>
                  </a:lnTo>
                  <a:lnTo>
                    <a:pt x="153575" y="1339497"/>
                  </a:lnTo>
                  <a:lnTo>
                    <a:pt x="152344" y="1333984"/>
                  </a:lnTo>
                  <a:lnTo>
                    <a:pt x="151085" y="1328472"/>
                  </a:lnTo>
                  <a:lnTo>
                    <a:pt x="149802" y="1322960"/>
                  </a:lnTo>
                  <a:lnTo>
                    <a:pt x="148496" y="1317447"/>
                  </a:lnTo>
                  <a:lnTo>
                    <a:pt x="147171" y="1311935"/>
                  </a:lnTo>
                  <a:lnTo>
                    <a:pt x="145826" y="1306423"/>
                  </a:lnTo>
                  <a:lnTo>
                    <a:pt x="144465" y="1300910"/>
                  </a:lnTo>
                  <a:lnTo>
                    <a:pt x="143088" y="1295398"/>
                  </a:lnTo>
                  <a:lnTo>
                    <a:pt x="141696" y="1289886"/>
                  </a:lnTo>
                  <a:lnTo>
                    <a:pt x="140294" y="1284373"/>
                  </a:lnTo>
                  <a:lnTo>
                    <a:pt x="138884" y="1278861"/>
                  </a:lnTo>
                  <a:lnTo>
                    <a:pt x="137466" y="1273349"/>
                  </a:lnTo>
                  <a:lnTo>
                    <a:pt x="136044" y="1267836"/>
                  </a:lnTo>
                  <a:lnTo>
                    <a:pt x="134617" y="1262324"/>
                  </a:lnTo>
                  <a:lnTo>
                    <a:pt x="133187" y="1256812"/>
                  </a:lnTo>
                  <a:lnTo>
                    <a:pt x="131754" y="1251299"/>
                  </a:lnTo>
                  <a:lnTo>
                    <a:pt x="130317" y="1245787"/>
                  </a:lnTo>
                  <a:lnTo>
                    <a:pt x="128877" y="1240275"/>
                  </a:lnTo>
                  <a:lnTo>
                    <a:pt x="127430" y="1234762"/>
                  </a:lnTo>
                  <a:lnTo>
                    <a:pt x="125977" y="1229250"/>
                  </a:lnTo>
                  <a:lnTo>
                    <a:pt x="124514" y="1223738"/>
                  </a:lnTo>
                  <a:lnTo>
                    <a:pt x="123040" y="1218225"/>
                  </a:lnTo>
                  <a:lnTo>
                    <a:pt x="121550" y="1212713"/>
                  </a:lnTo>
                  <a:lnTo>
                    <a:pt x="120044" y="1207201"/>
                  </a:lnTo>
                  <a:lnTo>
                    <a:pt x="118520" y="1201688"/>
                  </a:lnTo>
                  <a:lnTo>
                    <a:pt x="116977" y="1196176"/>
                  </a:lnTo>
                  <a:lnTo>
                    <a:pt x="115414" y="1190664"/>
                  </a:lnTo>
                  <a:lnTo>
                    <a:pt x="113832" y="1185151"/>
                  </a:lnTo>
                  <a:lnTo>
                    <a:pt x="112229" y="1179639"/>
                  </a:lnTo>
                  <a:lnTo>
                    <a:pt x="110609" y="1174127"/>
                  </a:lnTo>
                  <a:lnTo>
                    <a:pt x="108975" y="1168614"/>
                  </a:lnTo>
                  <a:lnTo>
                    <a:pt x="107331" y="1163102"/>
                  </a:lnTo>
                  <a:lnTo>
                    <a:pt x="105682" y="1157590"/>
                  </a:lnTo>
                  <a:lnTo>
                    <a:pt x="104032" y="1152077"/>
                  </a:lnTo>
                  <a:lnTo>
                    <a:pt x="102386" y="1146565"/>
                  </a:lnTo>
                  <a:lnTo>
                    <a:pt x="100751" y="1141053"/>
                  </a:lnTo>
                  <a:lnTo>
                    <a:pt x="99133" y="1135540"/>
                  </a:lnTo>
                  <a:lnTo>
                    <a:pt x="97536" y="1130028"/>
                  </a:lnTo>
                  <a:lnTo>
                    <a:pt x="95964" y="1124516"/>
                  </a:lnTo>
                  <a:lnTo>
                    <a:pt x="94420" y="1119003"/>
                  </a:lnTo>
                  <a:lnTo>
                    <a:pt x="92905" y="1113491"/>
                  </a:lnTo>
                  <a:lnTo>
                    <a:pt x="91421" y="1107979"/>
                  </a:lnTo>
                  <a:lnTo>
                    <a:pt x="89972" y="1102466"/>
                  </a:lnTo>
                  <a:lnTo>
                    <a:pt x="88553" y="1096954"/>
                  </a:lnTo>
                  <a:lnTo>
                    <a:pt x="87158" y="1091442"/>
                  </a:lnTo>
                  <a:lnTo>
                    <a:pt x="85785" y="1085929"/>
                  </a:lnTo>
                  <a:lnTo>
                    <a:pt x="84426" y="1080417"/>
                  </a:lnTo>
                  <a:lnTo>
                    <a:pt x="83076" y="1074905"/>
                  </a:lnTo>
                  <a:lnTo>
                    <a:pt x="81728" y="1069392"/>
                  </a:lnTo>
                  <a:lnTo>
                    <a:pt x="80372" y="1063880"/>
                  </a:lnTo>
                  <a:lnTo>
                    <a:pt x="78999" y="1058368"/>
                  </a:lnTo>
                  <a:lnTo>
                    <a:pt x="77601" y="1052855"/>
                  </a:lnTo>
                  <a:lnTo>
                    <a:pt x="76171" y="1047343"/>
                  </a:lnTo>
                  <a:lnTo>
                    <a:pt x="74702" y="1041831"/>
                  </a:lnTo>
                  <a:lnTo>
                    <a:pt x="73188" y="1036318"/>
                  </a:lnTo>
                  <a:lnTo>
                    <a:pt x="71622" y="1030806"/>
                  </a:lnTo>
                  <a:lnTo>
                    <a:pt x="69990" y="1025294"/>
                  </a:lnTo>
                  <a:lnTo>
                    <a:pt x="68294" y="1019781"/>
                  </a:lnTo>
                  <a:lnTo>
                    <a:pt x="66536" y="1014269"/>
                  </a:lnTo>
                  <a:lnTo>
                    <a:pt x="64713" y="1008757"/>
                  </a:lnTo>
                  <a:lnTo>
                    <a:pt x="62826" y="1003244"/>
                  </a:lnTo>
                  <a:lnTo>
                    <a:pt x="60876" y="997732"/>
                  </a:lnTo>
                  <a:lnTo>
                    <a:pt x="58865" y="992220"/>
                  </a:lnTo>
                  <a:lnTo>
                    <a:pt x="56786" y="986707"/>
                  </a:lnTo>
                  <a:lnTo>
                    <a:pt x="54654" y="981195"/>
                  </a:lnTo>
                  <a:lnTo>
                    <a:pt x="52477" y="975683"/>
                  </a:lnTo>
                  <a:lnTo>
                    <a:pt x="50259" y="970170"/>
                  </a:lnTo>
                  <a:lnTo>
                    <a:pt x="48007" y="964658"/>
                  </a:lnTo>
                  <a:lnTo>
                    <a:pt x="45728" y="959146"/>
                  </a:lnTo>
                  <a:lnTo>
                    <a:pt x="43430" y="953633"/>
                  </a:lnTo>
                  <a:lnTo>
                    <a:pt x="41120" y="948121"/>
                  </a:lnTo>
                  <a:lnTo>
                    <a:pt x="38810" y="942609"/>
                  </a:lnTo>
                  <a:lnTo>
                    <a:pt x="36508" y="937096"/>
                  </a:lnTo>
                  <a:lnTo>
                    <a:pt x="34222" y="931584"/>
                  </a:lnTo>
                  <a:lnTo>
                    <a:pt x="31961" y="926072"/>
                  </a:lnTo>
                  <a:lnTo>
                    <a:pt x="29730" y="920559"/>
                  </a:lnTo>
                  <a:lnTo>
                    <a:pt x="27542" y="915047"/>
                  </a:lnTo>
                  <a:lnTo>
                    <a:pt x="25409" y="909535"/>
                  </a:lnTo>
                  <a:lnTo>
                    <a:pt x="23332" y="904022"/>
                  </a:lnTo>
                  <a:lnTo>
                    <a:pt x="21316" y="898510"/>
                  </a:lnTo>
                  <a:lnTo>
                    <a:pt x="19366" y="892998"/>
                  </a:lnTo>
                  <a:lnTo>
                    <a:pt x="17488" y="887485"/>
                  </a:lnTo>
                  <a:lnTo>
                    <a:pt x="15685" y="881973"/>
                  </a:lnTo>
                  <a:lnTo>
                    <a:pt x="13969" y="876461"/>
                  </a:lnTo>
                  <a:lnTo>
                    <a:pt x="12347" y="870948"/>
                  </a:lnTo>
                  <a:lnTo>
                    <a:pt x="10811" y="865436"/>
                  </a:lnTo>
                  <a:lnTo>
                    <a:pt x="9364" y="859924"/>
                  </a:lnTo>
                  <a:lnTo>
                    <a:pt x="8009" y="854411"/>
                  </a:lnTo>
                  <a:lnTo>
                    <a:pt x="6747" y="848899"/>
                  </a:lnTo>
                  <a:lnTo>
                    <a:pt x="5580" y="843387"/>
                  </a:lnTo>
                  <a:lnTo>
                    <a:pt x="4523" y="837874"/>
                  </a:lnTo>
                  <a:lnTo>
                    <a:pt x="3576" y="832362"/>
                  </a:lnTo>
                  <a:lnTo>
                    <a:pt x="2732" y="826850"/>
                  </a:lnTo>
                  <a:lnTo>
                    <a:pt x="1994" y="821337"/>
                  </a:lnTo>
                  <a:lnTo>
                    <a:pt x="1365" y="815825"/>
                  </a:lnTo>
                  <a:lnTo>
                    <a:pt x="847" y="810313"/>
                  </a:lnTo>
                  <a:lnTo>
                    <a:pt x="442" y="804800"/>
                  </a:lnTo>
                  <a:lnTo>
                    <a:pt x="171" y="799288"/>
                  </a:lnTo>
                  <a:lnTo>
                    <a:pt x="25" y="793776"/>
                  </a:lnTo>
                  <a:lnTo>
                    <a:pt x="0" y="788263"/>
                  </a:lnTo>
                  <a:lnTo>
                    <a:pt x="95" y="782751"/>
                  </a:lnTo>
                  <a:lnTo>
                    <a:pt x="311" y="777239"/>
                  </a:lnTo>
                  <a:lnTo>
                    <a:pt x="648" y="771726"/>
                  </a:lnTo>
                  <a:lnTo>
                    <a:pt x="1105" y="766214"/>
                  </a:lnTo>
                  <a:lnTo>
                    <a:pt x="1697" y="760702"/>
                  </a:lnTo>
                  <a:lnTo>
                    <a:pt x="2406" y="755189"/>
                  </a:lnTo>
                  <a:lnTo>
                    <a:pt x="3222" y="749677"/>
                  </a:lnTo>
                  <a:lnTo>
                    <a:pt x="4141" y="744165"/>
                  </a:lnTo>
                  <a:lnTo>
                    <a:pt x="5156" y="738652"/>
                  </a:lnTo>
                  <a:lnTo>
                    <a:pt x="6262" y="733140"/>
                  </a:lnTo>
                  <a:lnTo>
                    <a:pt x="7452" y="727628"/>
                  </a:lnTo>
                  <a:lnTo>
                    <a:pt x="8733" y="722115"/>
                  </a:lnTo>
                  <a:lnTo>
                    <a:pt x="10080" y="716603"/>
                  </a:lnTo>
                  <a:lnTo>
                    <a:pt x="11486" y="711091"/>
                  </a:lnTo>
                  <a:lnTo>
                    <a:pt x="12944" y="705578"/>
                  </a:lnTo>
                  <a:lnTo>
                    <a:pt x="14449" y="700066"/>
                  </a:lnTo>
                  <a:lnTo>
                    <a:pt x="15993" y="694554"/>
                  </a:lnTo>
                  <a:lnTo>
                    <a:pt x="17573" y="689041"/>
                  </a:lnTo>
                  <a:lnTo>
                    <a:pt x="19187" y="683529"/>
                  </a:lnTo>
                  <a:lnTo>
                    <a:pt x="20826" y="678017"/>
                  </a:lnTo>
                  <a:lnTo>
                    <a:pt x="22485" y="672504"/>
                  </a:lnTo>
                  <a:lnTo>
                    <a:pt x="24165" y="666992"/>
                  </a:lnTo>
                  <a:lnTo>
                    <a:pt x="25863" y="661480"/>
                  </a:lnTo>
                  <a:lnTo>
                    <a:pt x="27579" y="655967"/>
                  </a:lnTo>
                  <a:lnTo>
                    <a:pt x="29314" y="650455"/>
                  </a:lnTo>
                  <a:lnTo>
                    <a:pt x="31072" y="644943"/>
                  </a:lnTo>
                  <a:lnTo>
                    <a:pt x="32851" y="639430"/>
                  </a:lnTo>
                  <a:lnTo>
                    <a:pt x="34655" y="633918"/>
                  </a:lnTo>
                  <a:lnTo>
                    <a:pt x="36485" y="628406"/>
                  </a:lnTo>
                  <a:lnTo>
                    <a:pt x="38345" y="622893"/>
                  </a:lnTo>
                  <a:lnTo>
                    <a:pt x="40238" y="617381"/>
                  </a:lnTo>
                  <a:lnTo>
                    <a:pt x="42171" y="611869"/>
                  </a:lnTo>
                  <a:lnTo>
                    <a:pt x="44150" y="606356"/>
                  </a:lnTo>
                  <a:lnTo>
                    <a:pt x="46176" y="600844"/>
                  </a:lnTo>
                  <a:lnTo>
                    <a:pt x="48251" y="595332"/>
                  </a:lnTo>
                  <a:lnTo>
                    <a:pt x="50379" y="589819"/>
                  </a:lnTo>
                  <a:lnTo>
                    <a:pt x="52564" y="584307"/>
                  </a:lnTo>
                  <a:lnTo>
                    <a:pt x="54808" y="578795"/>
                  </a:lnTo>
                  <a:lnTo>
                    <a:pt x="57121" y="573282"/>
                  </a:lnTo>
                  <a:lnTo>
                    <a:pt x="59506" y="567770"/>
                  </a:lnTo>
                  <a:lnTo>
                    <a:pt x="61957" y="562258"/>
                  </a:lnTo>
                  <a:lnTo>
                    <a:pt x="64474" y="556745"/>
                  </a:lnTo>
                  <a:lnTo>
                    <a:pt x="67058" y="551233"/>
                  </a:lnTo>
                  <a:lnTo>
                    <a:pt x="69708" y="545721"/>
                  </a:lnTo>
                  <a:lnTo>
                    <a:pt x="72422" y="540208"/>
                  </a:lnTo>
                  <a:lnTo>
                    <a:pt x="75205" y="534696"/>
                  </a:lnTo>
                  <a:lnTo>
                    <a:pt x="78047" y="529184"/>
                  </a:lnTo>
                  <a:lnTo>
                    <a:pt x="80939" y="523671"/>
                  </a:lnTo>
                  <a:lnTo>
                    <a:pt x="83875" y="518159"/>
                  </a:lnTo>
                  <a:lnTo>
                    <a:pt x="86849" y="512647"/>
                  </a:lnTo>
                  <a:lnTo>
                    <a:pt x="89853" y="507134"/>
                  </a:lnTo>
                  <a:lnTo>
                    <a:pt x="92881" y="501622"/>
                  </a:lnTo>
                  <a:lnTo>
                    <a:pt x="95924" y="496110"/>
                  </a:lnTo>
                  <a:lnTo>
                    <a:pt x="98970" y="490597"/>
                  </a:lnTo>
                  <a:lnTo>
                    <a:pt x="102011" y="485085"/>
                  </a:lnTo>
                  <a:lnTo>
                    <a:pt x="105039" y="479573"/>
                  </a:lnTo>
                  <a:lnTo>
                    <a:pt x="108046" y="474060"/>
                  </a:lnTo>
                  <a:lnTo>
                    <a:pt x="111026" y="468548"/>
                  </a:lnTo>
                  <a:lnTo>
                    <a:pt x="113970" y="463036"/>
                  </a:lnTo>
                  <a:lnTo>
                    <a:pt x="116866" y="457523"/>
                  </a:lnTo>
                  <a:lnTo>
                    <a:pt x="119713" y="452011"/>
                  </a:lnTo>
                  <a:lnTo>
                    <a:pt x="122508" y="446499"/>
                  </a:lnTo>
                  <a:lnTo>
                    <a:pt x="125249" y="440986"/>
                  </a:lnTo>
                  <a:lnTo>
                    <a:pt x="127933" y="435474"/>
                  </a:lnTo>
                  <a:lnTo>
                    <a:pt x="130558" y="429962"/>
                  </a:lnTo>
                  <a:lnTo>
                    <a:pt x="133123" y="424449"/>
                  </a:lnTo>
                  <a:lnTo>
                    <a:pt x="135617" y="418937"/>
                  </a:lnTo>
                  <a:lnTo>
                    <a:pt x="138053" y="413425"/>
                  </a:lnTo>
                  <a:lnTo>
                    <a:pt x="140431" y="407912"/>
                  </a:lnTo>
                  <a:lnTo>
                    <a:pt x="142753" y="402400"/>
                  </a:lnTo>
                  <a:lnTo>
                    <a:pt x="145022" y="396888"/>
                  </a:lnTo>
                  <a:lnTo>
                    <a:pt x="147239" y="391375"/>
                  </a:lnTo>
                  <a:lnTo>
                    <a:pt x="149405" y="385863"/>
                  </a:lnTo>
                  <a:lnTo>
                    <a:pt x="151518" y="380351"/>
                  </a:lnTo>
                  <a:lnTo>
                    <a:pt x="153588" y="374838"/>
                  </a:lnTo>
                  <a:lnTo>
                    <a:pt x="155618" y="369326"/>
                  </a:lnTo>
                  <a:lnTo>
                    <a:pt x="157611" y="363814"/>
                  </a:lnTo>
                  <a:lnTo>
                    <a:pt x="159569" y="358301"/>
                  </a:lnTo>
                  <a:lnTo>
                    <a:pt x="161494" y="352789"/>
                  </a:lnTo>
                  <a:lnTo>
                    <a:pt x="163385" y="347277"/>
                  </a:lnTo>
                  <a:lnTo>
                    <a:pt x="165243" y="341764"/>
                  </a:lnTo>
                  <a:lnTo>
                    <a:pt x="167073" y="336252"/>
                  </a:lnTo>
                  <a:lnTo>
                    <a:pt x="168876" y="330740"/>
                  </a:lnTo>
                  <a:lnTo>
                    <a:pt x="170651" y="325227"/>
                  </a:lnTo>
                  <a:lnTo>
                    <a:pt x="172399" y="319715"/>
                  </a:lnTo>
                  <a:lnTo>
                    <a:pt x="174120" y="314203"/>
                  </a:lnTo>
                  <a:lnTo>
                    <a:pt x="175809" y="308690"/>
                  </a:lnTo>
                  <a:lnTo>
                    <a:pt x="177465" y="303178"/>
                  </a:lnTo>
                  <a:lnTo>
                    <a:pt x="179090" y="297666"/>
                  </a:lnTo>
                  <a:lnTo>
                    <a:pt x="180681" y="292153"/>
                  </a:lnTo>
                  <a:lnTo>
                    <a:pt x="182237" y="286641"/>
                  </a:lnTo>
                  <a:lnTo>
                    <a:pt x="183755" y="281129"/>
                  </a:lnTo>
                  <a:lnTo>
                    <a:pt x="185234" y="275616"/>
                  </a:lnTo>
                  <a:lnTo>
                    <a:pt x="186667" y="270104"/>
                  </a:lnTo>
                  <a:lnTo>
                    <a:pt x="188051" y="264592"/>
                  </a:lnTo>
                  <a:lnTo>
                    <a:pt x="189389" y="259079"/>
                  </a:lnTo>
                  <a:lnTo>
                    <a:pt x="190680" y="253567"/>
                  </a:lnTo>
                  <a:lnTo>
                    <a:pt x="191921" y="248055"/>
                  </a:lnTo>
                  <a:lnTo>
                    <a:pt x="193111" y="242542"/>
                  </a:lnTo>
                  <a:lnTo>
                    <a:pt x="194250" y="237030"/>
                  </a:lnTo>
                  <a:lnTo>
                    <a:pt x="195327" y="231518"/>
                  </a:lnTo>
                  <a:lnTo>
                    <a:pt x="196349" y="226005"/>
                  </a:lnTo>
                  <a:lnTo>
                    <a:pt x="197318" y="220493"/>
                  </a:lnTo>
                  <a:lnTo>
                    <a:pt x="198234" y="214981"/>
                  </a:lnTo>
                  <a:lnTo>
                    <a:pt x="199098" y="209468"/>
                  </a:lnTo>
                  <a:lnTo>
                    <a:pt x="199911" y="203956"/>
                  </a:lnTo>
                  <a:lnTo>
                    <a:pt x="200674" y="198444"/>
                  </a:lnTo>
                  <a:lnTo>
                    <a:pt x="201379" y="192931"/>
                  </a:lnTo>
                  <a:lnTo>
                    <a:pt x="202038" y="187419"/>
                  </a:lnTo>
                  <a:lnTo>
                    <a:pt x="202651" y="181907"/>
                  </a:lnTo>
                  <a:lnTo>
                    <a:pt x="203222" y="176394"/>
                  </a:lnTo>
                  <a:lnTo>
                    <a:pt x="203752" y="170882"/>
                  </a:lnTo>
                  <a:lnTo>
                    <a:pt x="204244" y="165370"/>
                  </a:lnTo>
                  <a:lnTo>
                    <a:pt x="204699" y="159857"/>
                  </a:lnTo>
                  <a:lnTo>
                    <a:pt x="205112" y="154345"/>
                  </a:lnTo>
                  <a:lnTo>
                    <a:pt x="205494" y="148833"/>
                  </a:lnTo>
                  <a:lnTo>
                    <a:pt x="205846" y="143320"/>
                  </a:lnTo>
                  <a:lnTo>
                    <a:pt x="206169" y="137808"/>
                  </a:lnTo>
                  <a:lnTo>
                    <a:pt x="206466" y="132296"/>
                  </a:lnTo>
                  <a:lnTo>
                    <a:pt x="206738" y="126783"/>
                  </a:lnTo>
                  <a:lnTo>
                    <a:pt x="206985" y="121271"/>
                  </a:lnTo>
                  <a:lnTo>
                    <a:pt x="207206" y="115759"/>
                  </a:lnTo>
                  <a:lnTo>
                    <a:pt x="207407" y="110246"/>
                  </a:lnTo>
                  <a:lnTo>
                    <a:pt x="207588" y="104734"/>
                  </a:lnTo>
                  <a:lnTo>
                    <a:pt x="207751" y="99222"/>
                  </a:lnTo>
                  <a:lnTo>
                    <a:pt x="207897" y="93709"/>
                  </a:lnTo>
                  <a:lnTo>
                    <a:pt x="208027" y="88197"/>
                  </a:lnTo>
                  <a:lnTo>
                    <a:pt x="208141" y="82685"/>
                  </a:lnTo>
                  <a:lnTo>
                    <a:pt x="208241" y="77172"/>
                  </a:lnTo>
                  <a:lnTo>
                    <a:pt x="208328" y="71660"/>
                  </a:lnTo>
                  <a:lnTo>
                    <a:pt x="208404" y="66148"/>
                  </a:lnTo>
                  <a:lnTo>
                    <a:pt x="208470" y="60635"/>
                  </a:lnTo>
                  <a:lnTo>
                    <a:pt x="208529" y="55123"/>
                  </a:lnTo>
                  <a:lnTo>
                    <a:pt x="208579" y="49611"/>
                  </a:lnTo>
                  <a:lnTo>
                    <a:pt x="208624" y="44098"/>
                  </a:lnTo>
                  <a:lnTo>
                    <a:pt x="208663" y="38586"/>
                  </a:lnTo>
                  <a:lnTo>
                    <a:pt x="208700" y="33074"/>
                  </a:lnTo>
                  <a:lnTo>
                    <a:pt x="208734" y="27561"/>
                  </a:lnTo>
                  <a:lnTo>
                    <a:pt x="208766" y="22049"/>
                  </a:lnTo>
                  <a:lnTo>
                    <a:pt x="208798" y="16537"/>
                  </a:lnTo>
                  <a:lnTo>
                    <a:pt x="208830" y="11024"/>
                  </a:lnTo>
                  <a:lnTo>
                    <a:pt x="208864" y="5512"/>
                  </a:lnTo>
                  <a:lnTo>
                    <a:pt x="208898" y="0"/>
                  </a:lnTo>
                  <a:lnTo>
                    <a:pt x="210594" y="0"/>
                  </a:lnTo>
                  <a:lnTo>
                    <a:pt x="210628" y="5512"/>
                  </a:lnTo>
                  <a:lnTo>
                    <a:pt x="210661" y="11024"/>
                  </a:lnTo>
                  <a:lnTo>
                    <a:pt x="210693" y="16537"/>
                  </a:lnTo>
                  <a:lnTo>
                    <a:pt x="210725" y="22049"/>
                  </a:lnTo>
                  <a:lnTo>
                    <a:pt x="210758" y="27561"/>
                  </a:lnTo>
                  <a:lnTo>
                    <a:pt x="210792" y="33074"/>
                  </a:lnTo>
                  <a:lnTo>
                    <a:pt x="210828" y="38586"/>
                  </a:lnTo>
                  <a:lnTo>
                    <a:pt x="210868" y="44098"/>
                  </a:lnTo>
                  <a:lnTo>
                    <a:pt x="210912" y="49611"/>
                  </a:lnTo>
                  <a:lnTo>
                    <a:pt x="210963" y="55123"/>
                  </a:lnTo>
                  <a:lnTo>
                    <a:pt x="211021" y="60635"/>
                  </a:lnTo>
                  <a:lnTo>
                    <a:pt x="211088" y="66148"/>
                  </a:lnTo>
                  <a:lnTo>
                    <a:pt x="211164" y="71660"/>
                  </a:lnTo>
                  <a:lnTo>
                    <a:pt x="211251" y="77172"/>
                  </a:lnTo>
                  <a:lnTo>
                    <a:pt x="211350" y="82685"/>
                  </a:lnTo>
                  <a:lnTo>
                    <a:pt x="211464" y="88197"/>
                  </a:lnTo>
                  <a:lnTo>
                    <a:pt x="211594" y="93709"/>
                  </a:lnTo>
                  <a:lnTo>
                    <a:pt x="211740" y="99222"/>
                  </a:lnTo>
                  <a:lnTo>
                    <a:pt x="211904" y="104734"/>
                  </a:lnTo>
                  <a:lnTo>
                    <a:pt x="212085" y="110246"/>
                  </a:lnTo>
                  <a:lnTo>
                    <a:pt x="212286" y="115759"/>
                  </a:lnTo>
                  <a:lnTo>
                    <a:pt x="212507" y="121271"/>
                  </a:lnTo>
                  <a:lnTo>
                    <a:pt x="212754" y="126783"/>
                  </a:lnTo>
                  <a:lnTo>
                    <a:pt x="213025" y="132296"/>
                  </a:lnTo>
                  <a:lnTo>
                    <a:pt x="213322" y="137808"/>
                  </a:lnTo>
                  <a:lnTo>
                    <a:pt x="213646" y="143320"/>
                  </a:lnTo>
                  <a:lnTo>
                    <a:pt x="213998" y="148833"/>
                  </a:lnTo>
                  <a:lnTo>
                    <a:pt x="214379" y="154345"/>
                  </a:lnTo>
                  <a:lnTo>
                    <a:pt x="214793" y="159857"/>
                  </a:lnTo>
                  <a:lnTo>
                    <a:pt x="215248" y="165370"/>
                  </a:lnTo>
                  <a:lnTo>
                    <a:pt x="215739" y="170882"/>
                  </a:lnTo>
                  <a:lnTo>
                    <a:pt x="216269" y="176394"/>
                  </a:lnTo>
                  <a:lnTo>
                    <a:pt x="216840" y="181907"/>
                  </a:lnTo>
                  <a:lnTo>
                    <a:pt x="217454" y="187419"/>
                  </a:lnTo>
                  <a:lnTo>
                    <a:pt x="218112" y="192931"/>
                  </a:lnTo>
                  <a:lnTo>
                    <a:pt x="218817" y="198444"/>
                  </a:lnTo>
                  <a:lnTo>
                    <a:pt x="219580" y="203956"/>
                  </a:lnTo>
                  <a:lnTo>
                    <a:pt x="220393" y="209468"/>
                  </a:lnTo>
                  <a:lnTo>
                    <a:pt x="221257" y="214981"/>
                  </a:lnTo>
                  <a:lnTo>
                    <a:pt x="222174" y="220493"/>
                  </a:lnTo>
                  <a:lnTo>
                    <a:pt x="223143" y="226005"/>
                  </a:lnTo>
                  <a:lnTo>
                    <a:pt x="224165" y="231518"/>
                  </a:lnTo>
                  <a:lnTo>
                    <a:pt x="225242" y="237030"/>
                  </a:lnTo>
                  <a:lnTo>
                    <a:pt x="226380" y="242542"/>
                  </a:lnTo>
                  <a:lnTo>
                    <a:pt x="227571" y="248055"/>
                  </a:lnTo>
                  <a:lnTo>
                    <a:pt x="228812" y="253567"/>
                  </a:lnTo>
                  <a:lnTo>
                    <a:pt x="230102" y="259079"/>
                  </a:lnTo>
                  <a:lnTo>
                    <a:pt x="231440" y="264592"/>
                  </a:lnTo>
                  <a:lnTo>
                    <a:pt x="232825" y="270104"/>
                  </a:lnTo>
                  <a:lnTo>
                    <a:pt x="234257" y="275616"/>
                  </a:lnTo>
                  <a:lnTo>
                    <a:pt x="235736" y="281129"/>
                  </a:lnTo>
                  <a:lnTo>
                    <a:pt x="237255" y="286641"/>
                  </a:lnTo>
                  <a:lnTo>
                    <a:pt x="238811" y="292153"/>
                  </a:lnTo>
                  <a:lnTo>
                    <a:pt x="240402" y="297666"/>
                  </a:lnTo>
                  <a:lnTo>
                    <a:pt x="242026" y="303178"/>
                  </a:lnTo>
                  <a:lnTo>
                    <a:pt x="243682" y="308690"/>
                  </a:lnTo>
                  <a:lnTo>
                    <a:pt x="245372" y="314203"/>
                  </a:lnTo>
                  <a:lnTo>
                    <a:pt x="247092" y="319715"/>
                  </a:lnTo>
                  <a:lnTo>
                    <a:pt x="248840" y="325227"/>
                  </a:lnTo>
                  <a:lnTo>
                    <a:pt x="250616" y="330740"/>
                  </a:lnTo>
                  <a:lnTo>
                    <a:pt x="252419" y="336252"/>
                  </a:lnTo>
                  <a:lnTo>
                    <a:pt x="254249" y="341764"/>
                  </a:lnTo>
                  <a:lnTo>
                    <a:pt x="256107" y="347277"/>
                  </a:lnTo>
                  <a:lnTo>
                    <a:pt x="257998" y="352789"/>
                  </a:lnTo>
                  <a:lnTo>
                    <a:pt x="259923" y="358301"/>
                  </a:lnTo>
                  <a:lnTo>
                    <a:pt x="261880" y="363814"/>
                  </a:lnTo>
                  <a:lnTo>
                    <a:pt x="263873" y="369326"/>
                  </a:lnTo>
                  <a:lnTo>
                    <a:pt x="265904" y="374838"/>
                  </a:lnTo>
                  <a:lnTo>
                    <a:pt x="267974" y="380351"/>
                  </a:lnTo>
                  <a:lnTo>
                    <a:pt x="270087" y="385863"/>
                  </a:lnTo>
                  <a:lnTo>
                    <a:pt x="272253" y="391375"/>
                  </a:lnTo>
                  <a:lnTo>
                    <a:pt x="274470" y="396888"/>
                  </a:lnTo>
                  <a:lnTo>
                    <a:pt x="276738" y="402400"/>
                  </a:lnTo>
                  <a:lnTo>
                    <a:pt x="279061" y="407912"/>
                  </a:lnTo>
                  <a:lnTo>
                    <a:pt x="281439" y="413425"/>
                  </a:lnTo>
                  <a:lnTo>
                    <a:pt x="283874" y="418937"/>
                  </a:lnTo>
                  <a:lnTo>
                    <a:pt x="286368" y="424449"/>
                  </a:lnTo>
                  <a:lnTo>
                    <a:pt x="288933" y="429962"/>
                  </a:lnTo>
                  <a:lnTo>
                    <a:pt x="291559" y="435474"/>
                  </a:lnTo>
                  <a:lnTo>
                    <a:pt x="294243" y="440986"/>
                  </a:lnTo>
                  <a:lnTo>
                    <a:pt x="296984" y="446499"/>
                  </a:lnTo>
                  <a:lnTo>
                    <a:pt x="299779" y="452011"/>
                  </a:lnTo>
                  <a:lnTo>
                    <a:pt x="302626" y="457523"/>
                  </a:lnTo>
                  <a:lnTo>
                    <a:pt x="305521" y="463036"/>
                  </a:lnTo>
                  <a:lnTo>
                    <a:pt x="308466" y="468548"/>
                  </a:lnTo>
                  <a:lnTo>
                    <a:pt x="311445" y="474060"/>
                  </a:lnTo>
                  <a:lnTo>
                    <a:pt x="314452" y="479573"/>
                  </a:lnTo>
                  <a:lnTo>
                    <a:pt x="317480" y="485085"/>
                  </a:lnTo>
                  <a:lnTo>
                    <a:pt x="320521" y="490597"/>
                  </a:lnTo>
                  <a:lnTo>
                    <a:pt x="323568" y="496110"/>
                  </a:lnTo>
                  <a:lnTo>
                    <a:pt x="326611" y="501622"/>
                  </a:lnTo>
                  <a:lnTo>
                    <a:pt x="329639" y="507134"/>
                  </a:lnTo>
                  <a:lnTo>
                    <a:pt x="332643" y="512647"/>
                  </a:lnTo>
                  <a:lnTo>
                    <a:pt x="335617" y="518159"/>
                  </a:lnTo>
                  <a:lnTo>
                    <a:pt x="338553" y="523671"/>
                  </a:lnTo>
                  <a:lnTo>
                    <a:pt x="341445" y="529184"/>
                  </a:lnTo>
                  <a:lnTo>
                    <a:pt x="344287" y="534696"/>
                  </a:lnTo>
                  <a:lnTo>
                    <a:pt x="347070" y="540208"/>
                  </a:lnTo>
                  <a:lnTo>
                    <a:pt x="349783" y="545721"/>
                  </a:lnTo>
                  <a:lnTo>
                    <a:pt x="352433" y="551233"/>
                  </a:lnTo>
                  <a:lnTo>
                    <a:pt x="355017" y="556745"/>
                  </a:lnTo>
                  <a:lnTo>
                    <a:pt x="357535" y="562258"/>
                  </a:lnTo>
                  <a:lnTo>
                    <a:pt x="359986" y="567770"/>
                  </a:lnTo>
                  <a:lnTo>
                    <a:pt x="362370" y="573282"/>
                  </a:lnTo>
                  <a:lnTo>
                    <a:pt x="364684" y="578795"/>
                  </a:lnTo>
                  <a:lnTo>
                    <a:pt x="366928" y="584307"/>
                  </a:lnTo>
                  <a:lnTo>
                    <a:pt x="369112" y="589819"/>
                  </a:lnTo>
                  <a:lnTo>
                    <a:pt x="371240" y="595332"/>
                  </a:lnTo>
                  <a:lnTo>
                    <a:pt x="373316" y="600844"/>
                  </a:lnTo>
                  <a:lnTo>
                    <a:pt x="375341" y="606356"/>
                  </a:lnTo>
                  <a:lnTo>
                    <a:pt x="377321" y="611869"/>
                  </a:lnTo>
                  <a:lnTo>
                    <a:pt x="379254" y="617381"/>
                  </a:lnTo>
                  <a:lnTo>
                    <a:pt x="381147" y="622893"/>
                  </a:lnTo>
                  <a:lnTo>
                    <a:pt x="383007" y="628406"/>
                  </a:lnTo>
                  <a:lnTo>
                    <a:pt x="384837" y="633918"/>
                  </a:lnTo>
                  <a:lnTo>
                    <a:pt x="386640" y="639430"/>
                  </a:lnTo>
                  <a:lnTo>
                    <a:pt x="388420" y="644943"/>
                  </a:lnTo>
                  <a:lnTo>
                    <a:pt x="390177" y="650455"/>
                  </a:lnTo>
                  <a:lnTo>
                    <a:pt x="391913" y="655967"/>
                  </a:lnTo>
                  <a:lnTo>
                    <a:pt x="393629" y="661480"/>
                  </a:lnTo>
                  <a:lnTo>
                    <a:pt x="395327" y="666992"/>
                  </a:lnTo>
                  <a:lnTo>
                    <a:pt x="397006" y="672504"/>
                  </a:lnTo>
                  <a:lnTo>
                    <a:pt x="398666" y="678017"/>
                  </a:lnTo>
                  <a:lnTo>
                    <a:pt x="400304" y="683529"/>
                  </a:lnTo>
                  <a:lnTo>
                    <a:pt x="401918" y="689041"/>
                  </a:lnTo>
                  <a:lnTo>
                    <a:pt x="403498" y="694554"/>
                  </a:lnTo>
                  <a:lnTo>
                    <a:pt x="405043" y="700066"/>
                  </a:lnTo>
                  <a:lnTo>
                    <a:pt x="406547" y="705578"/>
                  </a:lnTo>
                  <a:lnTo>
                    <a:pt x="408006" y="711091"/>
                  </a:lnTo>
                  <a:lnTo>
                    <a:pt x="409412" y="716603"/>
                  </a:lnTo>
                  <a:lnTo>
                    <a:pt x="410759" y="722115"/>
                  </a:lnTo>
                  <a:lnTo>
                    <a:pt x="412039" y="727628"/>
                  </a:lnTo>
                  <a:lnTo>
                    <a:pt x="413229" y="733140"/>
                  </a:lnTo>
                  <a:lnTo>
                    <a:pt x="414335" y="738652"/>
                  </a:lnTo>
                  <a:lnTo>
                    <a:pt x="415351" y="744165"/>
                  </a:lnTo>
                  <a:lnTo>
                    <a:pt x="416270" y="749677"/>
                  </a:lnTo>
                  <a:lnTo>
                    <a:pt x="417086" y="755189"/>
                  </a:lnTo>
                  <a:lnTo>
                    <a:pt x="417794" y="760702"/>
                  </a:lnTo>
                  <a:lnTo>
                    <a:pt x="418387" y="766214"/>
                  </a:lnTo>
                  <a:lnTo>
                    <a:pt x="418843" y="771726"/>
                  </a:lnTo>
                  <a:lnTo>
                    <a:pt x="419180" y="777239"/>
                  </a:lnTo>
                  <a:lnTo>
                    <a:pt x="419397" y="782751"/>
                  </a:lnTo>
                  <a:lnTo>
                    <a:pt x="419492" y="788263"/>
                  </a:lnTo>
                  <a:lnTo>
                    <a:pt x="419467" y="793776"/>
                  </a:lnTo>
                  <a:lnTo>
                    <a:pt x="419321" y="799288"/>
                  </a:lnTo>
                  <a:lnTo>
                    <a:pt x="419050" y="804800"/>
                  </a:lnTo>
                  <a:lnTo>
                    <a:pt x="418645" y="810313"/>
                  </a:lnTo>
                  <a:lnTo>
                    <a:pt x="418127" y="815825"/>
                  </a:lnTo>
                  <a:lnTo>
                    <a:pt x="417497" y="821337"/>
                  </a:lnTo>
                  <a:lnTo>
                    <a:pt x="416760" y="826850"/>
                  </a:lnTo>
                  <a:lnTo>
                    <a:pt x="415916" y="832362"/>
                  </a:lnTo>
                  <a:lnTo>
                    <a:pt x="414968" y="837874"/>
                  </a:lnTo>
                  <a:lnTo>
                    <a:pt x="413911" y="843387"/>
                  </a:lnTo>
                  <a:lnTo>
                    <a:pt x="412745" y="848899"/>
                  </a:lnTo>
                  <a:lnTo>
                    <a:pt x="411483" y="854411"/>
                  </a:lnTo>
                  <a:lnTo>
                    <a:pt x="410127" y="859924"/>
                  </a:lnTo>
                  <a:lnTo>
                    <a:pt x="408681" y="865436"/>
                  </a:lnTo>
                  <a:lnTo>
                    <a:pt x="407145" y="870948"/>
                  </a:lnTo>
                  <a:lnTo>
                    <a:pt x="405522" y="876461"/>
                  </a:lnTo>
                  <a:lnTo>
                    <a:pt x="403806" y="881973"/>
                  </a:lnTo>
                  <a:lnTo>
                    <a:pt x="402004" y="887485"/>
                  </a:lnTo>
                  <a:lnTo>
                    <a:pt x="400125" y="892998"/>
                  </a:lnTo>
                  <a:lnTo>
                    <a:pt x="398176" y="898510"/>
                  </a:lnTo>
                  <a:lnTo>
                    <a:pt x="396160" y="904022"/>
                  </a:lnTo>
                  <a:lnTo>
                    <a:pt x="394083" y="909535"/>
                  </a:lnTo>
                  <a:lnTo>
                    <a:pt x="391949" y="915047"/>
                  </a:lnTo>
                  <a:lnTo>
                    <a:pt x="389761" y="920559"/>
                  </a:lnTo>
                  <a:lnTo>
                    <a:pt x="387531" y="926072"/>
                  </a:lnTo>
                  <a:lnTo>
                    <a:pt x="385269" y="931584"/>
                  </a:lnTo>
                  <a:lnTo>
                    <a:pt x="382984" y="937096"/>
                  </a:lnTo>
                  <a:lnTo>
                    <a:pt x="380682" y="942609"/>
                  </a:lnTo>
                  <a:lnTo>
                    <a:pt x="378372" y="948121"/>
                  </a:lnTo>
                  <a:lnTo>
                    <a:pt x="376062" y="953633"/>
                  </a:lnTo>
                  <a:lnTo>
                    <a:pt x="373763" y="959146"/>
                  </a:lnTo>
                  <a:lnTo>
                    <a:pt x="371484" y="964658"/>
                  </a:lnTo>
                  <a:lnTo>
                    <a:pt x="369233" y="970170"/>
                  </a:lnTo>
                  <a:lnTo>
                    <a:pt x="367015" y="975683"/>
                  </a:lnTo>
                  <a:lnTo>
                    <a:pt x="364837" y="981195"/>
                  </a:lnTo>
                  <a:lnTo>
                    <a:pt x="362706" y="986707"/>
                  </a:lnTo>
                  <a:lnTo>
                    <a:pt x="360626" y="992220"/>
                  </a:lnTo>
                  <a:lnTo>
                    <a:pt x="358615" y="997732"/>
                  </a:lnTo>
                  <a:lnTo>
                    <a:pt x="356665" y="1003244"/>
                  </a:lnTo>
                  <a:lnTo>
                    <a:pt x="354778" y="1008757"/>
                  </a:lnTo>
                  <a:lnTo>
                    <a:pt x="352956" y="1014269"/>
                  </a:lnTo>
                  <a:lnTo>
                    <a:pt x="351197" y="1019781"/>
                  </a:lnTo>
                  <a:lnTo>
                    <a:pt x="349502" y="1025294"/>
                  </a:lnTo>
                  <a:lnTo>
                    <a:pt x="347869" y="1030806"/>
                  </a:lnTo>
                  <a:lnTo>
                    <a:pt x="346304" y="1036318"/>
                  </a:lnTo>
                  <a:lnTo>
                    <a:pt x="344789" y="1041831"/>
                  </a:lnTo>
                  <a:lnTo>
                    <a:pt x="343320" y="1047343"/>
                  </a:lnTo>
                  <a:lnTo>
                    <a:pt x="341890" y="1052855"/>
                  </a:lnTo>
                  <a:lnTo>
                    <a:pt x="340492" y="1058368"/>
                  </a:lnTo>
                  <a:lnTo>
                    <a:pt x="339119" y="1063880"/>
                  </a:lnTo>
                  <a:lnTo>
                    <a:pt x="337764" y="1069392"/>
                  </a:lnTo>
                  <a:lnTo>
                    <a:pt x="336416" y="1074905"/>
                  </a:lnTo>
                  <a:lnTo>
                    <a:pt x="335066" y="1080417"/>
                  </a:lnTo>
                  <a:lnTo>
                    <a:pt x="333707" y="1085929"/>
                  </a:lnTo>
                  <a:lnTo>
                    <a:pt x="332333" y="1091442"/>
                  </a:lnTo>
                  <a:lnTo>
                    <a:pt x="330939" y="1096954"/>
                  </a:lnTo>
                  <a:lnTo>
                    <a:pt x="329520" y="1102466"/>
                  </a:lnTo>
                  <a:lnTo>
                    <a:pt x="328070" y="1107979"/>
                  </a:lnTo>
                  <a:lnTo>
                    <a:pt x="326586" y="1113491"/>
                  </a:lnTo>
                  <a:lnTo>
                    <a:pt x="325072" y="1119003"/>
                  </a:lnTo>
                  <a:lnTo>
                    <a:pt x="323527" y="1124516"/>
                  </a:lnTo>
                  <a:lnTo>
                    <a:pt x="321955" y="1130028"/>
                  </a:lnTo>
                  <a:lnTo>
                    <a:pt x="320358" y="1135540"/>
                  </a:lnTo>
                  <a:lnTo>
                    <a:pt x="318741" y="1141053"/>
                  </a:lnTo>
                  <a:lnTo>
                    <a:pt x="317105" y="1146565"/>
                  </a:lnTo>
                  <a:lnTo>
                    <a:pt x="315460" y="1152077"/>
                  </a:lnTo>
                  <a:lnTo>
                    <a:pt x="313810" y="1157590"/>
                  </a:lnTo>
                  <a:lnTo>
                    <a:pt x="312161" y="1163102"/>
                  </a:lnTo>
                  <a:lnTo>
                    <a:pt x="310517" y="1168614"/>
                  </a:lnTo>
                  <a:lnTo>
                    <a:pt x="308883" y="1174127"/>
                  </a:lnTo>
                  <a:lnTo>
                    <a:pt x="307262" y="1179639"/>
                  </a:lnTo>
                  <a:lnTo>
                    <a:pt x="305660" y="1185151"/>
                  </a:lnTo>
                  <a:lnTo>
                    <a:pt x="304078" y="1190664"/>
                  </a:lnTo>
                  <a:lnTo>
                    <a:pt x="302515" y="1196176"/>
                  </a:lnTo>
                  <a:lnTo>
                    <a:pt x="300972" y="1201688"/>
                  </a:lnTo>
                  <a:lnTo>
                    <a:pt x="299448" y="1207201"/>
                  </a:lnTo>
                  <a:lnTo>
                    <a:pt x="297941" y="1212713"/>
                  </a:lnTo>
                  <a:lnTo>
                    <a:pt x="296451" y="1218225"/>
                  </a:lnTo>
                  <a:lnTo>
                    <a:pt x="294977" y="1223738"/>
                  </a:lnTo>
                  <a:lnTo>
                    <a:pt x="293515" y="1229250"/>
                  </a:lnTo>
                  <a:lnTo>
                    <a:pt x="292061" y="1234762"/>
                  </a:lnTo>
                  <a:lnTo>
                    <a:pt x="290615" y="1240275"/>
                  </a:lnTo>
                  <a:lnTo>
                    <a:pt x="289174" y="1245787"/>
                  </a:lnTo>
                  <a:lnTo>
                    <a:pt x="287738" y="1251299"/>
                  </a:lnTo>
                  <a:lnTo>
                    <a:pt x="286304" y="1256812"/>
                  </a:lnTo>
                  <a:lnTo>
                    <a:pt x="284874" y="1262324"/>
                  </a:lnTo>
                  <a:lnTo>
                    <a:pt x="283448" y="1267836"/>
                  </a:lnTo>
                  <a:lnTo>
                    <a:pt x="282025" y="1273349"/>
                  </a:lnTo>
                  <a:lnTo>
                    <a:pt x="280608" y="1278861"/>
                  </a:lnTo>
                  <a:lnTo>
                    <a:pt x="279197" y="1284373"/>
                  </a:lnTo>
                  <a:lnTo>
                    <a:pt x="277795" y="1289886"/>
                  </a:lnTo>
                  <a:lnTo>
                    <a:pt x="276403" y="1295398"/>
                  </a:lnTo>
                  <a:lnTo>
                    <a:pt x="275027" y="1300910"/>
                  </a:lnTo>
                  <a:lnTo>
                    <a:pt x="273665" y="1306423"/>
                  </a:lnTo>
                  <a:lnTo>
                    <a:pt x="272321" y="1311935"/>
                  </a:lnTo>
                  <a:lnTo>
                    <a:pt x="270995" y="1317447"/>
                  </a:lnTo>
                  <a:lnTo>
                    <a:pt x="269690" y="1322960"/>
                  </a:lnTo>
                  <a:lnTo>
                    <a:pt x="268407" y="1328472"/>
                  </a:lnTo>
                  <a:lnTo>
                    <a:pt x="267148" y="1333984"/>
                  </a:lnTo>
                  <a:lnTo>
                    <a:pt x="265917" y="1339497"/>
                  </a:lnTo>
                  <a:lnTo>
                    <a:pt x="264711" y="1345009"/>
                  </a:lnTo>
                  <a:lnTo>
                    <a:pt x="263532" y="1350521"/>
                  </a:lnTo>
                  <a:lnTo>
                    <a:pt x="262380" y="1356034"/>
                  </a:lnTo>
                  <a:lnTo>
                    <a:pt x="261254" y="1361546"/>
                  </a:lnTo>
                  <a:lnTo>
                    <a:pt x="260155" y="1367058"/>
                  </a:lnTo>
                  <a:lnTo>
                    <a:pt x="259086" y="1372571"/>
                  </a:lnTo>
                  <a:lnTo>
                    <a:pt x="258047" y="1378083"/>
                  </a:lnTo>
                  <a:lnTo>
                    <a:pt x="257035" y="1383595"/>
                  </a:lnTo>
                  <a:lnTo>
                    <a:pt x="256049" y="1389108"/>
                  </a:lnTo>
                  <a:lnTo>
                    <a:pt x="255089" y="1394620"/>
                  </a:lnTo>
                  <a:lnTo>
                    <a:pt x="254154" y="1400132"/>
                  </a:lnTo>
                  <a:lnTo>
                    <a:pt x="253243" y="1405645"/>
                  </a:lnTo>
                  <a:lnTo>
                    <a:pt x="252356" y="1411157"/>
                  </a:lnTo>
                  <a:lnTo>
                    <a:pt x="251492" y="1416669"/>
                  </a:lnTo>
                  <a:lnTo>
                    <a:pt x="250647" y="1422182"/>
                  </a:lnTo>
                  <a:lnTo>
                    <a:pt x="249819" y="1427694"/>
                  </a:lnTo>
                  <a:lnTo>
                    <a:pt x="249007" y="1433206"/>
                  </a:lnTo>
                  <a:lnTo>
                    <a:pt x="248209" y="1438719"/>
                  </a:lnTo>
                  <a:lnTo>
                    <a:pt x="247424" y="1444231"/>
                  </a:lnTo>
                  <a:lnTo>
                    <a:pt x="246651" y="1449743"/>
                  </a:lnTo>
                  <a:lnTo>
                    <a:pt x="245888" y="1455256"/>
                  </a:lnTo>
                  <a:lnTo>
                    <a:pt x="245135" y="1460768"/>
                  </a:lnTo>
                  <a:lnTo>
                    <a:pt x="244390" y="1466280"/>
                  </a:lnTo>
                  <a:lnTo>
                    <a:pt x="243655" y="1471793"/>
                  </a:lnTo>
                  <a:lnTo>
                    <a:pt x="242928" y="1477305"/>
                  </a:lnTo>
                  <a:lnTo>
                    <a:pt x="242212" y="1482817"/>
                  </a:lnTo>
                  <a:lnTo>
                    <a:pt x="241510" y="1488330"/>
                  </a:lnTo>
                  <a:lnTo>
                    <a:pt x="240822" y="1493842"/>
                  </a:lnTo>
                  <a:lnTo>
                    <a:pt x="240150" y="1499354"/>
                  </a:lnTo>
                  <a:lnTo>
                    <a:pt x="239496" y="1504867"/>
                  </a:lnTo>
                  <a:lnTo>
                    <a:pt x="238862" y="1510379"/>
                  </a:lnTo>
                  <a:lnTo>
                    <a:pt x="238251" y="1515891"/>
                  </a:lnTo>
                  <a:lnTo>
                    <a:pt x="237665" y="1521404"/>
                  </a:lnTo>
                  <a:lnTo>
                    <a:pt x="237111" y="1526916"/>
                  </a:lnTo>
                  <a:lnTo>
                    <a:pt x="236588" y="1532428"/>
                  </a:lnTo>
                  <a:lnTo>
                    <a:pt x="236095" y="1537941"/>
                  </a:lnTo>
                  <a:lnTo>
                    <a:pt x="235633" y="1543453"/>
                  </a:lnTo>
                  <a:lnTo>
                    <a:pt x="235203" y="1548965"/>
                  </a:lnTo>
                  <a:lnTo>
                    <a:pt x="234805" y="1554478"/>
                  </a:lnTo>
                  <a:lnTo>
                    <a:pt x="234439" y="1559990"/>
                  </a:lnTo>
                  <a:lnTo>
                    <a:pt x="234108" y="1565502"/>
                  </a:lnTo>
                  <a:lnTo>
                    <a:pt x="233804" y="1571015"/>
                  </a:lnTo>
                  <a:lnTo>
                    <a:pt x="233524" y="1576527"/>
                  </a:lnTo>
                  <a:lnTo>
                    <a:pt x="233267" y="1582039"/>
                  </a:lnTo>
                  <a:lnTo>
                    <a:pt x="233027" y="1587552"/>
                  </a:lnTo>
                  <a:lnTo>
                    <a:pt x="232803" y="1593064"/>
                  </a:lnTo>
                  <a:lnTo>
                    <a:pt x="232589" y="1598576"/>
                  </a:lnTo>
                  <a:lnTo>
                    <a:pt x="232382" y="1604089"/>
                  </a:lnTo>
                  <a:lnTo>
                    <a:pt x="232176" y="1609601"/>
                  </a:lnTo>
                  <a:lnTo>
                    <a:pt x="231966" y="1615113"/>
                  </a:lnTo>
                  <a:lnTo>
                    <a:pt x="231749" y="1620626"/>
                  </a:lnTo>
                  <a:lnTo>
                    <a:pt x="231522" y="1626138"/>
                  </a:lnTo>
                  <a:lnTo>
                    <a:pt x="231280" y="1631650"/>
                  </a:lnTo>
                  <a:lnTo>
                    <a:pt x="231021" y="1637163"/>
                  </a:lnTo>
                  <a:lnTo>
                    <a:pt x="230740" y="1642675"/>
                  </a:lnTo>
                  <a:lnTo>
                    <a:pt x="230438" y="1648187"/>
                  </a:lnTo>
                  <a:lnTo>
                    <a:pt x="230115" y="1653700"/>
                  </a:lnTo>
                  <a:lnTo>
                    <a:pt x="229771" y="1659212"/>
                  </a:lnTo>
                  <a:lnTo>
                    <a:pt x="229406" y="1664724"/>
                  </a:lnTo>
                  <a:lnTo>
                    <a:pt x="229023" y="1670237"/>
                  </a:lnTo>
                  <a:lnTo>
                    <a:pt x="228621" y="1675749"/>
                  </a:lnTo>
                  <a:lnTo>
                    <a:pt x="228205" y="1681261"/>
                  </a:lnTo>
                  <a:lnTo>
                    <a:pt x="227781" y="1686774"/>
                  </a:lnTo>
                  <a:lnTo>
                    <a:pt x="227351" y="1692286"/>
                  </a:lnTo>
                  <a:lnTo>
                    <a:pt x="226921" y="1697798"/>
                  </a:lnTo>
                  <a:lnTo>
                    <a:pt x="226495" y="1703311"/>
                  </a:lnTo>
                  <a:lnTo>
                    <a:pt x="226076" y="1708823"/>
                  </a:lnTo>
                  <a:lnTo>
                    <a:pt x="225672" y="1714335"/>
                  </a:lnTo>
                  <a:lnTo>
                    <a:pt x="225287" y="1719848"/>
                  </a:lnTo>
                  <a:lnTo>
                    <a:pt x="224924" y="1725360"/>
                  </a:lnTo>
                  <a:lnTo>
                    <a:pt x="224585" y="1730872"/>
                  </a:lnTo>
                  <a:lnTo>
                    <a:pt x="224273" y="1736385"/>
                  </a:lnTo>
                  <a:lnTo>
                    <a:pt x="223988" y="1741897"/>
                  </a:lnTo>
                  <a:lnTo>
                    <a:pt x="223733" y="1747409"/>
                  </a:lnTo>
                  <a:lnTo>
                    <a:pt x="223512" y="1752922"/>
                  </a:lnTo>
                  <a:lnTo>
                    <a:pt x="223319" y="1758434"/>
                  </a:lnTo>
                  <a:lnTo>
                    <a:pt x="223153" y="1763946"/>
                  </a:lnTo>
                  <a:lnTo>
                    <a:pt x="223009" y="1769459"/>
                  </a:lnTo>
                  <a:lnTo>
                    <a:pt x="222886" y="1774971"/>
                  </a:lnTo>
                  <a:lnTo>
                    <a:pt x="222781" y="1780483"/>
                  </a:lnTo>
                  <a:lnTo>
                    <a:pt x="222689" y="1785996"/>
                  </a:lnTo>
                  <a:lnTo>
                    <a:pt x="222608" y="1791508"/>
                  </a:lnTo>
                  <a:lnTo>
                    <a:pt x="222531" y="1797020"/>
                  </a:lnTo>
                  <a:lnTo>
                    <a:pt x="222456" y="1802533"/>
                  </a:lnTo>
                  <a:lnTo>
                    <a:pt x="222379" y="1808045"/>
                  </a:lnTo>
                  <a:lnTo>
                    <a:pt x="222298" y="1813557"/>
                  </a:lnTo>
                  <a:lnTo>
                    <a:pt x="222210" y="1819070"/>
                  </a:lnTo>
                  <a:lnTo>
                    <a:pt x="222113" y="1824582"/>
                  </a:lnTo>
                  <a:lnTo>
                    <a:pt x="222005" y="1830094"/>
                  </a:lnTo>
                  <a:lnTo>
                    <a:pt x="221888" y="1835607"/>
                  </a:lnTo>
                  <a:lnTo>
                    <a:pt x="221760" y="1841119"/>
                  </a:lnTo>
                  <a:lnTo>
                    <a:pt x="221624" y="1846631"/>
                  </a:lnTo>
                  <a:lnTo>
                    <a:pt x="221480" y="1852144"/>
                  </a:lnTo>
                  <a:lnTo>
                    <a:pt x="221331" y="1857656"/>
                  </a:lnTo>
                  <a:lnTo>
                    <a:pt x="221176" y="1863168"/>
                  </a:lnTo>
                  <a:lnTo>
                    <a:pt x="221020" y="1868681"/>
                  </a:lnTo>
                  <a:lnTo>
                    <a:pt x="220864" y="1874193"/>
                  </a:lnTo>
                  <a:lnTo>
                    <a:pt x="220710" y="1879705"/>
                  </a:lnTo>
                  <a:lnTo>
                    <a:pt x="220560" y="1885218"/>
                  </a:lnTo>
                  <a:lnTo>
                    <a:pt x="220416" y="1890730"/>
                  </a:lnTo>
                  <a:lnTo>
                    <a:pt x="220278" y="1896242"/>
                  </a:lnTo>
                  <a:lnTo>
                    <a:pt x="220150" y="1901755"/>
                  </a:lnTo>
                  <a:lnTo>
                    <a:pt x="220032" y="1907267"/>
                  </a:lnTo>
                  <a:lnTo>
                    <a:pt x="219923" y="1912779"/>
                  </a:lnTo>
                  <a:lnTo>
                    <a:pt x="219825" y="1918292"/>
                  </a:lnTo>
                  <a:lnTo>
                    <a:pt x="219737" y="1923804"/>
                  </a:lnTo>
                  <a:lnTo>
                    <a:pt x="219658" y="1929316"/>
                  </a:lnTo>
                  <a:lnTo>
                    <a:pt x="219589" y="1934829"/>
                  </a:lnTo>
                  <a:lnTo>
                    <a:pt x="219529" y="1940341"/>
                  </a:lnTo>
                  <a:lnTo>
                    <a:pt x="219478" y="1945853"/>
                  </a:lnTo>
                  <a:lnTo>
                    <a:pt x="219434" y="1951366"/>
                  </a:lnTo>
                  <a:lnTo>
                    <a:pt x="219395" y="1956878"/>
                  </a:lnTo>
                  <a:lnTo>
                    <a:pt x="219362" y="1962390"/>
                  </a:lnTo>
                  <a:lnTo>
                    <a:pt x="219333" y="1967903"/>
                  </a:lnTo>
                  <a:lnTo>
                    <a:pt x="219308" y="1973415"/>
                  </a:lnTo>
                  <a:lnTo>
                    <a:pt x="219285" y="1978927"/>
                  </a:lnTo>
                  <a:lnTo>
                    <a:pt x="219263" y="1984440"/>
                  </a:lnTo>
                  <a:lnTo>
                    <a:pt x="219242" y="1989952"/>
                  </a:lnTo>
                  <a:lnTo>
                    <a:pt x="219220" y="1995464"/>
                  </a:lnTo>
                  <a:lnTo>
                    <a:pt x="219197" y="2000977"/>
                  </a:lnTo>
                  <a:lnTo>
                    <a:pt x="219173" y="2006489"/>
                  </a:lnTo>
                  <a:lnTo>
                    <a:pt x="219146" y="2012001"/>
                  </a:lnTo>
                  <a:lnTo>
                    <a:pt x="219116" y="2017514"/>
                  </a:lnTo>
                  <a:lnTo>
                    <a:pt x="219081" y="2023026"/>
                  </a:lnTo>
                  <a:lnTo>
                    <a:pt x="219043" y="2028538"/>
                  </a:lnTo>
                  <a:lnTo>
                    <a:pt x="218999" y="2034051"/>
                  </a:lnTo>
                  <a:lnTo>
                    <a:pt x="218951" y="2039563"/>
                  </a:lnTo>
                  <a:lnTo>
                    <a:pt x="218898" y="2045075"/>
                  </a:lnTo>
                  <a:lnTo>
                    <a:pt x="218839" y="2050588"/>
                  </a:lnTo>
                  <a:lnTo>
                    <a:pt x="218774" y="2056100"/>
                  </a:lnTo>
                  <a:lnTo>
                    <a:pt x="218704" y="2061612"/>
                  </a:lnTo>
                  <a:lnTo>
                    <a:pt x="218630" y="2067125"/>
                  </a:lnTo>
                  <a:lnTo>
                    <a:pt x="218552" y="2072637"/>
                  </a:lnTo>
                  <a:lnTo>
                    <a:pt x="218472" y="2078149"/>
                  </a:lnTo>
                  <a:lnTo>
                    <a:pt x="218390" y="2083662"/>
                  </a:lnTo>
                  <a:lnTo>
                    <a:pt x="218308" y="2089174"/>
                  </a:lnTo>
                  <a:lnTo>
                    <a:pt x="218228" y="2094686"/>
                  </a:lnTo>
                  <a:lnTo>
                    <a:pt x="218153" y="2100199"/>
                  </a:lnTo>
                  <a:lnTo>
                    <a:pt x="218084" y="2105711"/>
                  </a:lnTo>
                  <a:lnTo>
                    <a:pt x="218023" y="2111223"/>
                  </a:lnTo>
                  <a:lnTo>
                    <a:pt x="217974" y="2116736"/>
                  </a:lnTo>
                  <a:lnTo>
                    <a:pt x="217937" y="2122248"/>
                  </a:lnTo>
                  <a:lnTo>
                    <a:pt x="217916" y="2127760"/>
                  </a:lnTo>
                  <a:lnTo>
                    <a:pt x="217915" y="2133273"/>
                  </a:lnTo>
                  <a:lnTo>
                    <a:pt x="217935" y="2138785"/>
                  </a:lnTo>
                  <a:lnTo>
                    <a:pt x="217975" y="2144297"/>
                  </a:lnTo>
                  <a:lnTo>
                    <a:pt x="218038" y="2149810"/>
                  </a:lnTo>
                  <a:lnTo>
                    <a:pt x="218123" y="2155322"/>
                  </a:lnTo>
                  <a:lnTo>
                    <a:pt x="218232" y="2160834"/>
                  </a:lnTo>
                  <a:lnTo>
                    <a:pt x="218364" y="2166347"/>
                  </a:lnTo>
                  <a:lnTo>
                    <a:pt x="218520" y="2171859"/>
                  </a:lnTo>
                  <a:lnTo>
                    <a:pt x="218696" y="2177371"/>
                  </a:lnTo>
                  <a:lnTo>
                    <a:pt x="218890" y="2182884"/>
                  </a:lnTo>
                  <a:lnTo>
                    <a:pt x="219098" y="2188396"/>
                  </a:lnTo>
                  <a:lnTo>
                    <a:pt x="219319" y="2193908"/>
                  </a:lnTo>
                  <a:lnTo>
                    <a:pt x="219547" y="2199421"/>
                  </a:lnTo>
                  <a:lnTo>
                    <a:pt x="219781" y="2204933"/>
                  </a:lnTo>
                  <a:lnTo>
                    <a:pt x="220015" y="2210445"/>
                  </a:lnTo>
                  <a:lnTo>
                    <a:pt x="220244" y="2215958"/>
                  </a:lnTo>
                  <a:lnTo>
                    <a:pt x="220464" y="2221470"/>
                  </a:lnTo>
                  <a:lnTo>
                    <a:pt x="220672" y="2226982"/>
                  </a:lnTo>
                  <a:lnTo>
                    <a:pt x="220864" y="2232495"/>
                  </a:lnTo>
                  <a:lnTo>
                    <a:pt x="221037" y="2238007"/>
                  </a:lnTo>
                  <a:lnTo>
                    <a:pt x="221186" y="2243519"/>
                  </a:lnTo>
                  <a:lnTo>
                    <a:pt x="221308" y="2249032"/>
                  </a:lnTo>
                  <a:lnTo>
                    <a:pt x="221404" y="2254544"/>
                  </a:lnTo>
                  <a:lnTo>
                    <a:pt x="221473" y="2260056"/>
                  </a:lnTo>
                  <a:lnTo>
                    <a:pt x="221515" y="2265569"/>
                  </a:lnTo>
                  <a:lnTo>
                    <a:pt x="221530" y="2271081"/>
                  </a:lnTo>
                  <a:lnTo>
                    <a:pt x="221519" y="2276593"/>
                  </a:lnTo>
                  <a:lnTo>
                    <a:pt x="221480" y="2282106"/>
                  </a:lnTo>
                  <a:lnTo>
                    <a:pt x="221418" y="2287618"/>
                  </a:lnTo>
                  <a:lnTo>
                    <a:pt x="221337" y="2293130"/>
                  </a:lnTo>
                  <a:lnTo>
                    <a:pt x="221239" y="2298643"/>
                  </a:lnTo>
                  <a:lnTo>
                    <a:pt x="221127" y="2304155"/>
                  </a:lnTo>
                  <a:lnTo>
                    <a:pt x="221004" y="2309667"/>
                  </a:lnTo>
                  <a:lnTo>
                    <a:pt x="220873" y="2315180"/>
                  </a:lnTo>
                  <a:lnTo>
                    <a:pt x="220735" y="2320692"/>
                  </a:lnTo>
                  <a:lnTo>
                    <a:pt x="220594" y="2326204"/>
                  </a:lnTo>
                  <a:lnTo>
                    <a:pt x="220453" y="2331717"/>
                  </a:lnTo>
                  <a:lnTo>
                    <a:pt x="220313" y="2337229"/>
                  </a:lnTo>
                  <a:lnTo>
                    <a:pt x="220175" y="2342741"/>
                  </a:lnTo>
                  <a:lnTo>
                    <a:pt x="220041" y="2348254"/>
                  </a:lnTo>
                  <a:lnTo>
                    <a:pt x="219910" y="2353766"/>
                  </a:lnTo>
                  <a:lnTo>
                    <a:pt x="219785" y="2359278"/>
                  </a:lnTo>
                  <a:lnTo>
                    <a:pt x="219663" y="2364791"/>
                  </a:lnTo>
                  <a:lnTo>
                    <a:pt x="219545" y="2370303"/>
                  </a:lnTo>
                  <a:lnTo>
                    <a:pt x="219431" y="2375815"/>
                  </a:lnTo>
                  <a:lnTo>
                    <a:pt x="219319" y="2381328"/>
                  </a:lnTo>
                  <a:lnTo>
                    <a:pt x="219209" y="2386840"/>
                  </a:lnTo>
                  <a:lnTo>
                    <a:pt x="219101" y="2392352"/>
                  </a:lnTo>
                  <a:lnTo>
                    <a:pt x="218995" y="2397865"/>
                  </a:lnTo>
                  <a:lnTo>
                    <a:pt x="218890" y="2403377"/>
                  </a:lnTo>
                  <a:lnTo>
                    <a:pt x="218786" y="2408889"/>
                  </a:lnTo>
                  <a:lnTo>
                    <a:pt x="218685" y="2414402"/>
                  </a:lnTo>
                  <a:lnTo>
                    <a:pt x="218587" y="2419914"/>
                  </a:lnTo>
                  <a:lnTo>
                    <a:pt x="218493" y="2425426"/>
                  </a:lnTo>
                  <a:lnTo>
                    <a:pt x="218405" y="2430939"/>
                  </a:lnTo>
                  <a:lnTo>
                    <a:pt x="218327" y="2436451"/>
                  </a:lnTo>
                  <a:lnTo>
                    <a:pt x="218259" y="2441963"/>
                  </a:lnTo>
                  <a:lnTo>
                    <a:pt x="218206" y="2447476"/>
                  </a:lnTo>
                  <a:lnTo>
                    <a:pt x="218168" y="2452988"/>
                  </a:lnTo>
                  <a:lnTo>
                    <a:pt x="218150" y="2458500"/>
                  </a:lnTo>
                  <a:lnTo>
                    <a:pt x="218153" y="2464013"/>
                  </a:lnTo>
                  <a:lnTo>
                    <a:pt x="218184" y="2469525"/>
                  </a:lnTo>
                  <a:lnTo>
                    <a:pt x="218247" y="2475037"/>
                  </a:lnTo>
                  <a:lnTo>
                    <a:pt x="218343" y="2480550"/>
                  </a:lnTo>
                  <a:lnTo>
                    <a:pt x="218472" y="2486062"/>
                  </a:lnTo>
                  <a:lnTo>
                    <a:pt x="218636" y="2491574"/>
                  </a:lnTo>
                  <a:lnTo>
                    <a:pt x="218838" y="2497087"/>
                  </a:lnTo>
                  <a:lnTo>
                    <a:pt x="219078" y="2502599"/>
                  </a:lnTo>
                  <a:lnTo>
                    <a:pt x="219360" y="2508111"/>
                  </a:lnTo>
                  <a:lnTo>
                    <a:pt x="219684" y="2513624"/>
                  </a:lnTo>
                  <a:lnTo>
                    <a:pt x="220044" y="2519136"/>
                  </a:lnTo>
                  <a:lnTo>
                    <a:pt x="220437" y="2524648"/>
                  </a:lnTo>
                  <a:lnTo>
                    <a:pt x="220862" y="2530161"/>
                  </a:lnTo>
                  <a:lnTo>
                    <a:pt x="221315" y="2535673"/>
                  </a:lnTo>
                  <a:lnTo>
                    <a:pt x="221792" y="2541185"/>
                  </a:lnTo>
                  <a:lnTo>
                    <a:pt x="222290" y="2546698"/>
                  </a:lnTo>
                  <a:lnTo>
                    <a:pt x="222801" y="2552210"/>
                  </a:lnTo>
                  <a:lnTo>
                    <a:pt x="223319" y="2557722"/>
                  </a:lnTo>
                  <a:lnTo>
                    <a:pt x="223837" y="2563235"/>
                  </a:lnTo>
                  <a:lnTo>
                    <a:pt x="224349" y="2568747"/>
                  </a:lnTo>
                  <a:lnTo>
                    <a:pt x="224851" y="2574259"/>
                  </a:lnTo>
                  <a:lnTo>
                    <a:pt x="225335" y="2579772"/>
                  </a:lnTo>
                  <a:lnTo>
                    <a:pt x="225791" y="2585284"/>
                  </a:lnTo>
                  <a:lnTo>
                    <a:pt x="226214" y="2590796"/>
                  </a:lnTo>
                  <a:lnTo>
                    <a:pt x="226602" y="2596309"/>
                  </a:lnTo>
                  <a:lnTo>
                    <a:pt x="226950" y="2601821"/>
                  </a:lnTo>
                  <a:lnTo>
                    <a:pt x="227254" y="2607333"/>
                  </a:lnTo>
                  <a:lnTo>
                    <a:pt x="227510" y="2612846"/>
                  </a:lnTo>
                  <a:lnTo>
                    <a:pt x="227716" y="2618358"/>
                  </a:lnTo>
                  <a:lnTo>
                    <a:pt x="227859" y="2623870"/>
                  </a:lnTo>
                  <a:lnTo>
                    <a:pt x="227946" y="2629383"/>
                  </a:lnTo>
                  <a:lnTo>
                    <a:pt x="227979" y="2634895"/>
                  </a:lnTo>
                  <a:lnTo>
                    <a:pt x="227956" y="2640407"/>
                  </a:lnTo>
                  <a:lnTo>
                    <a:pt x="227878" y="2645920"/>
                  </a:lnTo>
                  <a:lnTo>
                    <a:pt x="227746" y="2651432"/>
                  </a:lnTo>
                  <a:lnTo>
                    <a:pt x="227560" y="2656944"/>
                  </a:lnTo>
                  <a:lnTo>
                    <a:pt x="227313" y="2662457"/>
                  </a:lnTo>
                  <a:lnTo>
                    <a:pt x="227018" y="2667969"/>
                  </a:lnTo>
                  <a:lnTo>
                    <a:pt x="226677" y="2673481"/>
                  </a:lnTo>
                  <a:lnTo>
                    <a:pt x="226292" y="2678994"/>
                  </a:lnTo>
                  <a:lnTo>
                    <a:pt x="225866" y="2684506"/>
                  </a:lnTo>
                  <a:lnTo>
                    <a:pt x="225402" y="2690018"/>
                  </a:lnTo>
                  <a:lnTo>
                    <a:pt x="224902" y="2695531"/>
                  </a:lnTo>
                  <a:lnTo>
                    <a:pt x="224366" y="2701043"/>
                  </a:lnTo>
                  <a:lnTo>
                    <a:pt x="223804" y="2706555"/>
                  </a:lnTo>
                  <a:lnTo>
                    <a:pt x="223218" y="2712068"/>
                  </a:lnTo>
                  <a:lnTo>
                    <a:pt x="222613" y="2717580"/>
                  </a:lnTo>
                  <a:lnTo>
                    <a:pt x="221991" y="2723092"/>
                  </a:lnTo>
                  <a:lnTo>
                    <a:pt x="221357" y="2728605"/>
                  </a:lnTo>
                  <a:lnTo>
                    <a:pt x="220715" y="2734117"/>
                  </a:lnTo>
                  <a:lnTo>
                    <a:pt x="220068" y="2739629"/>
                  </a:lnTo>
                  <a:lnTo>
                    <a:pt x="219423" y="2745142"/>
                  </a:lnTo>
                  <a:lnTo>
                    <a:pt x="218782" y="2750654"/>
                  </a:lnTo>
                  <a:lnTo>
                    <a:pt x="218149" y="2756166"/>
                  </a:lnTo>
                  <a:lnTo>
                    <a:pt x="217527" y="2761679"/>
                  </a:lnTo>
                  <a:lnTo>
                    <a:pt x="216921" y="2767191"/>
                  </a:lnTo>
                  <a:lnTo>
                    <a:pt x="216334" y="2772703"/>
                  </a:lnTo>
                  <a:lnTo>
                    <a:pt x="215770" y="2778216"/>
                  </a:lnTo>
                  <a:lnTo>
                    <a:pt x="215231" y="2783728"/>
                  </a:lnTo>
                  <a:lnTo>
                    <a:pt x="214718" y="2789240"/>
                  </a:lnTo>
                  <a:lnTo>
                    <a:pt x="214231" y="2794753"/>
                  </a:lnTo>
                  <a:lnTo>
                    <a:pt x="213774" y="2800265"/>
                  </a:lnTo>
                  <a:lnTo>
                    <a:pt x="213345" y="2805777"/>
                  </a:lnTo>
                  <a:lnTo>
                    <a:pt x="212950" y="2811290"/>
                  </a:lnTo>
                  <a:lnTo>
                    <a:pt x="212588" y="2816802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70" name="pg38">
              <a:extLst>
                <a:ext uri="{FF2B5EF4-FFF2-40B4-BE49-F238E27FC236}">
                  <a16:creationId xmlns:a16="http://schemas.microsoft.com/office/drawing/2014/main" id="{56941CE5-5986-3E3A-A9F1-ED6424B30E9C}"/>
                </a:ext>
              </a:extLst>
            </p:cNvPr>
            <p:cNvSpPr/>
            <p:nvPr/>
          </p:nvSpPr>
          <p:spPr>
            <a:xfrm>
              <a:off x="8404343" y="3844882"/>
              <a:ext cx="410427" cy="2809791"/>
            </a:xfrm>
            <a:custGeom>
              <a:avLst/>
              <a:gdLst/>
              <a:ahLst/>
              <a:cxnLst/>
              <a:rect l="0" t="0" r="0" b="0"/>
              <a:pathLst>
                <a:path w="410427" h="2809791">
                  <a:moveTo>
                    <a:pt x="200817" y="2809791"/>
                  </a:moveTo>
                  <a:lnTo>
                    <a:pt x="200484" y="2804292"/>
                  </a:lnTo>
                  <a:lnTo>
                    <a:pt x="200147" y="2798793"/>
                  </a:lnTo>
                  <a:lnTo>
                    <a:pt x="199810" y="2793295"/>
                  </a:lnTo>
                  <a:lnTo>
                    <a:pt x="199474" y="2787796"/>
                  </a:lnTo>
                  <a:lnTo>
                    <a:pt x="199141" y="2782297"/>
                  </a:lnTo>
                  <a:lnTo>
                    <a:pt x="198814" y="2776799"/>
                  </a:lnTo>
                  <a:lnTo>
                    <a:pt x="198495" y="2771300"/>
                  </a:lnTo>
                  <a:lnTo>
                    <a:pt x="198185" y="2765802"/>
                  </a:lnTo>
                  <a:lnTo>
                    <a:pt x="197889" y="2760303"/>
                  </a:lnTo>
                  <a:lnTo>
                    <a:pt x="197608" y="2754804"/>
                  </a:lnTo>
                  <a:lnTo>
                    <a:pt x="197343" y="2749306"/>
                  </a:lnTo>
                  <a:lnTo>
                    <a:pt x="197096" y="2743807"/>
                  </a:lnTo>
                  <a:lnTo>
                    <a:pt x="196867" y="2738309"/>
                  </a:lnTo>
                  <a:lnTo>
                    <a:pt x="196659" y="2732810"/>
                  </a:lnTo>
                  <a:lnTo>
                    <a:pt x="196474" y="2727311"/>
                  </a:lnTo>
                  <a:lnTo>
                    <a:pt x="196315" y="2721813"/>
                  </a:lnTo>
                  <a:lnTo>
                    <a:pt x="196180" y="2716314"/>
                  </a:lnTo>
                  <a:lnTo>
                    <a:pt x="196069" y="2710815"/>
                  </a:lnTo>
                  <a:lnTo>
                    <a:pt x="195982" y="2705317"/>
                  </a:lnTo>
                  <a:lnTo>
                    <a:pt x="195920" y="2699818"/>
                  </a:lnTo>
                  <a:lnTo>
                    <a:pt x="195883" y="2694320"/>
                  </a:lnTo>
                  <a:lnTo>
                    <a:pt x="195874" y="2688821"/>
                  </a:lnTo>
                  <a:lnTo>
                    <a:pt x="195890" y="2683322"/>
                  </a:lnTo>
                  <a:lnTo>
                    <a:pt x="195930" y="2677824"/>
                  </a:lnTo>
                  <a:lnTo>
                    <a:pt x="195991" y="2672325"/>
                  </a:lnTo>
                  <a:lnTo>
                    <a:pt x="196073" y="2666827"/>
                  </a:lnTo>
                  <a:lnTo>
                    <a:pt x="196175" y="2661328"/>
                  </a:lnTo>
                  <a:lnTo>
                    <a:pt x="196295" y="2655829"/>
                  </a:lnTo>
                  <a:lnTo>
                    <a:pt x="196435" y="2650331"/>
                  </a:lnTo>
                  <a:lnTo>
                    <a:pt x="196588" y="2644832"/>
                  </a:lnTo>
                  <a:lnTo>
                    <a:pt x="196755" y="2639334"/>
                  </a:lnTo>
                  <a:lnTo>
                    <a:pt x="196931" y="2633835"/>
                  </a:lnTo>
                  <a:lnTo>
                    <a:pt x="197117" y="2628336"/>
                  </a:lnTo>
                  <a:lnTo>
                    <a:pt x="197308" y="2622838"/>
                  </a:lnTo>
                  <a:lnTo>
                    <a:pt x="197505" y="2617339"/>
                  </a:lnTo>
                  <a:lnTo>
                    <a:pt x="197705" y="2611840"/>
                  </a:lnTo>
                  <a:lnTo>
                    <a:pt x="197904" y="2606342"/>
                  </a:lnTo>
                  <a:lnTo>
                    <a:pt x="198103" y="2600843"/>
                  </a:lnTo>
                  <a:lnTo>
                    <a:pt x="198298" y="2595345"/>
                  </a:lnTo>
                  <a:lnTo>
                    <a:pt x="198489" y="2589846"/>
                  </a:lnTo>
                  <a:lnTo>
                    <a:pt x="198675" y="2584347"/>
                  </a:lnTo>
                  <a:lnTo>
                    <a:pt x="198853" y="2578849"/>
                  </a:lnTo>
                  <a:lnTo>
                    <a:pt x="199021" y="2573350"/>
                  </a:lnTo>
                  <a:lnTo>
                    <a:pt x="199181" y="2567852"/>
                  </a:lnTo>
                  <a:lnTo>
                    <a:pt x="199332" y="2562353"/>
                  </a:lnTo>
                  <a:lnTo>
                    <a:pt x="199473" y="2556854"/>
                  </a:lnTo>
                  <a:lnTo>
                    <a:pt x="199604" y="2551356"/>
                  </a:lnTo>
                  <a:lnTo>
                    <a:pt x="199725" y="2545857"/>
                  </a:lnTo>
                  <a:lnTo>
                    <a:pt x="199834" y="2540358"/>
                  </a:lnTo>
                  <a:lnTo>
                    <a:pt x="199933" y="2534860"/>
                  </a:lnTo>
                  <a:lnTo>
                    <a:pt x="200023" y="2529361"/>
                  </a:lnTo>
                  <a:lnTo>
                    <a:pt x="200103" y="2523863"/>
                  </a:lnTo>
                  <a:lnTo>
                    <a:pt x="200175" y="2518364"/>
                  </a:lnTo>
                  <a:lnTo>
                    <a:pt x="200238" y="2512865"/>
                  </a:lnTo>
                  <a:lnTo>
                    <a:pt x="200294" y="2507367"/>
                  </a:lnTo>
                  <a:lnTo>
                    <a:pt x="200341" y="2501868"/>
                  </a:lnTo>
                  <a:lnTo>
                    <a:pt x="200382" y="2496370"/>
                  </a:lnTo>
                  <a:lnTo>
                    <a:pt x="200417" y="2490871"/>
                  </a:lnTo>
                  <a:lnTo>
                    <a:pt x="200445" y="2485372"/>
                  </a:lnTo>
                  <a:lnTo>
                    <a:pt x="200468" y="2479874"/>
                  </a:lnTo>
                  <a:lnTo>
                    <a:pt x="200486" y="2474375"/>
                  </a:lnTo>
                  <a:lnTo>
                    <a:pt x="200499" y="2468877"/>
                  </a:lnTo>
                  <a:lnTo>
                    <a:pt x="200506" y="2463378"/>
                  </a:lnTo>
                  <a:lnTo>
                    <a:pt x="200509" y="2457879"/>
                  </a:lnTo>
                  <a:lnTo>
                    <a:pt x="200508" y="2452381"/>
                  </a:lnTo>
                  <a:lnTo>
                    <a:pt x="200502" y="2446882"/>
                  </a:lnTo>
                  <a:lnTo>
                    <a:pt x="200493" y="2441383"/>
                  </a:lnTo>
                  <a:lnTo>
                    <a:pt x="200479" y="2435885"/>
                  </a:lnTo>
                  <a:lnTo>
                    <a:pt x="200461" y="2430386"/>
                  </a:lnTo>
                  <a:lnTo>
                    <a:pt x="200439" y="2424888"/>
                  </a:lnTo>
                  <a:lnTo>
                    <a:pt x="200415" y="2419389"/>
                  </a:lnTo>
                  <a:lnTo>
                    <a:pt x="200387" y="2413890"/>
                  </a:lnTo>
                  <a:lnTo>
                    <a:pt x="200357" y="2408392"/>
                  </a:lnTo>
                  <a:lnTo>
                    <a:pt x="200325" y="2402893"/>
                  </a:lnTo>
                  <a:lnTo>
                    <a:pt x="200292" y="2397395"/>
                  </a:lnTo>
                  <a:lnTo>
                    <a:pt x="200257" y="2391896"/>
                  </a:lnTo>
                  <a:lnTo>
                    <a:pt x="200223" y="2386397"/>
                  </a:lnTo>
                  <a:lnTo>
                    <a:pt x="200189" y="2380899"/>
                  </a:lnTo>
                  <a:lnTo>
                    <a:pt x="200156" y="2375400"/>
                  </a:lnTo>
                  <a:lnTo>
                    <a:pt x="200125" y="2369901"/>
                  </a:lnTo>
                  <a:lnTo>
                    <a:pt x="200097" y="2364403"/>
                  </a:lnTo>
                  <a:lnTo>
                    <a:pt x="200071" y="2358904"/>
                  </a:lnTo>
                  <a:lnTo>
                    <a:pt x="200049" y="2353406"/>
                  </a:lnTo>
                  <a:lnTo>
                    <a:pt x="200031" y="2347907"/>
                  </a:lnTo>
                  <a:lnTo>
                    <a:pt x="200017" y="2342408"/>
                  </a:lnTo>
                  <a:lnTo>
                    <a:pt x="200007" y="2336910"/>
                  </a:lnTo>
                  <a:lnTo>
                    <a:pt x="200001" y="2331411"/>
                  </a:lnTo>
                  <a:lnTo>
                    <a:pt x="199998" y="2325913"/>
                  </a:lnTo>
                  <a:lnTo>
                    <a:pt x="199998" y="2320414"/>
                  </a:lnTo>
                  <a:lnTo>
                    <a:pt x="200000" y="2314915"/>
                  </a:lnTo>
                  <a:lnTo>
                    <a:pt x="200002" y="2309417"/>
                  </a:lnTo>
                  <a:lnTo>
                    <a:pt x="200003" y="2303918"/>
                  </a:lnTo>
                  <a:lnTo>
                    <a:pt x="200002" y="2298420"/>
                  </a:lnTo>
                  <a:lnTo>
                    <a:pt x="199997" y="2292921"/>
                  </a:lnTo>
                  <a:lnTo>
                    <a:pt x="199987" y="2287422"/>
                  </a:lnTo>
                  <a:lnTo>
                    <a:pt x="199967" y="2281924"/>
                  </a:lnTo>
                  <a:lnTo>
                    <a:pt x="199936" y="2276425"/>
                  </a:lnTo>
                  <a:lnTo>
                    <a:pt x="199893" y="2270926"/>
                  </a:lnTo>
                  <a:lnTo>
                    <a:pt x="199836" y="2265428"/>
                  </a:lnTo>
                  <a:lnTo>
                    <a:pt x="199764" y="2259929"/>
                  </a:lnTo>
                  <a:lnTo>
                    <a:pt x="199675" y="2254431"/>
                  </a:lnTo>
                  <a:lnTo>
                    <a:pt x="199568" y="2248932"/>
                  </a:lnTo>
                  <a:lnTo>
                    <a:pt x="199439" y="2243433"/>
                  </a:lnTo>
                  <a:lnTo>
                    <a:pt x="199291" y="2237935"/>
                  </a:lnTo>
                  <a:lnTo>
                    <a:pt x="199126" y="2232436"/>
                  </a:lnTo>
                  <a:lnTo>
                    <a:pt x="198944" y="2226938"/>
                  </a:lnTo>
                  <a:lnTo>
                    <a:pt x="198745" y="2221439"/>
                  </a:lnTo>
                  <a:lnTo>
                    <a:pt x="198533" y="2215940"/>
                  </a:lnTo>
                  <a:lnTo>
                    <a:pt x="198308" y="2210442"/>
                  </a:lnTo>
                  <a:lnTo>
                    <a:pt x="198074" y="2204943"/>
                  </a:lnTo>
                  <a:lnTo>
                    <a:pt x="197836" y="2199445"/>
                  </a:lnTo>
                  <a:lnTo>
                    <a:pt x="197596" y="2193946"/>
                  </a:lnTo>
                  <a:lnTo>
                    <a:pt x="197358" y="2188447"/>
                  </a:lnTo>
                  <a:lnTo>
                    <a:pt x="197125" y="2182949"/>
                  </a:lnTo>
                  <a:lnTo>
                    <a:pt x="196899" y="2177450"/>
                  </a:lnTo>
                  <a:lnTo>
                    <a:pt x="196687" y="2171951"/>
                  </a:lnTo>
                  <a:lnTo>
                    <a:pt x="196489" y="2166453"/>
                  </a:lnTo>
                  <a:lnTo>
                    <a:pt x="196307" y="2160954"/>
                  </a:lnTo>
                  <a:lnTo>
                    <a:pt x="196143" y="2155456"/>
                  </a:lnTo>
                  <a:lnTo>
                    <a:pt x="195996" y="2149957"/>
                  </a:lnTo>
                  <a:lnTo>
                    <a:pt x="195866" y="2144458"/>
                  </a:lnTo>
                  <a:lnTo>
                    <a:pt x="195756" y="2138960"/>
                  </a:lnTo>
                  <a:lnTo>
                    <a:pt x="195663" y="2133461"/>
                  </a:lnTo>
                  <a:lnTo>
                    <a:pt x="195585" y="2127963"/>
                  </a:lnTo>
                  <a:lnTo>
                    <a:pt x="195519" y="2122464"/>
                  </a:lnTo>
                  <a:lnTo>
                    <a:pt x="195461" y="2116965"/>
                  </a:lnTo>
                  <a:lnTo>
                    <a:pt x="195411" y="2111467"/>
                  </a:lnTo>
                  <a:lnTo>
                    <a:pt x="195364" y="2105968"/>
                  </a:lnTo>
                  <a:lnTo>
                    <a:pt x="195318" y="2100469"/>
                  </a:lnTo>
                  <a:lnTo>
                    <a:pt x="195269" y="2094971"/>
                  </a:lnTo>
                  <a:lnTo>
                    <a:pt x="195215" y="2089472"/>
                  </a:lnTo>
                  <a:lnTo>
                    <a:pt x="195154" y="2083974"/>
                  </a:lnTo>
                  <a:lnTo>
                    <a:pt x="195084" y="2078475"/>
                  </a:lnTo>
                  <a:lnTo>
                    <a:pt x="195004" y="2072976"/>
                  </a:lnTo>
                  <a:lnTo>
                    <a:pt x="194913" y="2067478"/>
                  </a:lnTo>
                  <a:lnTo>
                    <a:pt x="194809" y="2061979"/>
                  </a:lnTo>
                  <a:lnTo>
                    <a:pt x="194693" y="2056481"/>
                  </a:lnTo>
                  <a:lnTo>
                    <a:pt x="194566" y="2050982"/>
                  </a:lnTo>
                  <a:lnTo>
                    <a:pt x="194430" y="2045483"/>
                  </a:lnTo>
                  <a:lnTo>
                    <a:pt x="194284" y="2039985"/>
                  </a:lnTo>
                  <a:lnTo>
                    <a:pt x="194132" y="2034486"/>
                  </a:lnTo>
                  <a:lnTo>
                    <a:pt x="193973" y="2028988"/>
                  </a:lnTo>
                  <a:lnTo>
                    <a:pt x="193809" y="2023489"/>
                  </a:lnTo>
                  <a:lnTo>
                    <a:pt x="193643" y="2017990"/>
                  </a:lnTo>
                  <a:lnTo>
                    <a:pt x="193476" y="2012492"/>
                  </a:lnTo>
                  <a:lnTo>
                    <a:pt x="193309" y="2006993"/>
                  </a:lnTo>
                  <a:lnTo>
                    <a:pt x="193143" y="2001494"/>
                  </a:lnTo>
                  <a:lnTo>
                    <a:pt x="192980" y="1995996"/>
                  </a:lnTo>
                  <a:lnTo>
                    <a:pt x="192820" y="1990497"/>
                  </a:lnTo>
                  <a:lnTo>
                    <a:pt x="192664" y="1984999"/>
                  </a:lnTo>
                  <a:lnTo>
                    <a:pt x="192513" y="1979500"/>
                  </a:lnTo>
                  <a:lnTo>
                    <a:pt x="192367" y="1974001"/>
                  </a:lnTo>
                  <a:lnTo>
                    <a:pt x="192225" y="1968503"/>
                  </a:lnTo>
                  <a:lnTo>
                    <a:pt x="192087" y="1963004"/>
                  </a:lnTo>
                  <a:lnTo>
                    <a:pt x="191955" y="1957506"/>
                  </a:lnTo>
                  <a:lnTo>
                    <a:pt x="191827" y="1952007"/>
                  </a:lnTo>
                  <a:lnTo>
                    <a:pt x="191704" y="1946508"/>
                  </a:lnTo>
                  <a:lnTo>
                    <a:pt x="191584" y="1941010"/>
                  </a:lnTo>
                  <a:lnTo>
                    <a:pt x="191467" y="1935511"/>
                  </a:lnTo>
                  <a:lnTo>
                    <a:pt x="191352" y="1930012"/>
                  </a:lnTo>
                  <a:lnTo>
                    <a:pt x="191240" y="1924514"/>
                  </a:lnTo>
                  <a:lnTo>
                    <a:pt x="191130" y="1919015"/>
                  </a:lnTo>
                  <a:lnTo>
                    <a:pt x="191020" y="1913517"/>
                  </a:lnTo>
                  <a:lnTo>
                    <a:pt x="190911" y="1908018"/>
                  </a:lnTo>
                  <a:lnTo>
                    <a:pt x="190802" y="1902519"/>
                  </a:lnTo>
                  <a:lnTo>
                    <a:pt x="190692" y="1897021"/>
                  </a:lnTo>
                  <a:lnTo>
                    <a:pt x="190582" y="1891522"/>
                  </a:lnTo>
                  <a:lnTo>
                    <a:pt x="190471" y="1886024"/>
                  </a:lnTo>
                  <a:lnTo>
                    <a:pt x="190359" y="1880525"/>
                  </a:lnTo>
                  <a:lnTo>
                    <a:pt x="190247" y="1875026"/>
                  </a:lnTo>
                  <a:lnTo>
                    <a:pt x="190134" y="1869528"/>
                  </a:lnTo>
                  <a:lnTo>
                    <a:pt x="190023" y="1864029"/>
                  </a:lnTo>
                  <a:lnTo>
                    <a:pt x="189913" y="1858531"/>
                  </a:lnTo>
                  <a:lnTo>
                    <a:pt x="189805" y="1853032"/>
                  </a:lnTo>
                  <a:lnTo>
                    <a:pt x="189701" y="1847533"/>
                  </a:lnTo>
                  <a:lnTo>
                    <a:pt x="189603" y="1842035"/>
                  </a:lnTo>
                  <a:lnTo>
                    <a:pt x="189511" y="1836536"/>
                  </a:lnTo>
                  <a:lnTo>
                    <a:pt x="189426" y="1831037"/>
                  </a:lnTo>
                  <a:lnTo>
                    <a:pt x="189348" y="1825539"/>
                  </a:lnTo>
                  <a:lnTo>
                    <a:pt x="189280" y="1820040"/>
                  </a:lnTo>
                  <a:lnTo>
                    <a:pt x="189220" y="1814542"/>
                  </a:lnTo>
                  <a:lnTo>
                    <a:pt x="189169" y="1809043"/>
                  </a:lnTo>
                  <a:lnTo>
                    <a:pt x="189128" y="1803544"/>
                  </a:lnTo>
                  <a:lnTo>
                    <a:pt x="189094" y="1798046"/>
                  </a:lnTo>
                  <a:lnTo>
                    <a:pt x="189067" y="1792547"/>
                  </a:lnTo>
                  <a:lnTo>
                    <a:pt x="189044" y="1787049"/>
                  </a:lnTo>
                  <a:lnTo>
                    <a:pt x="189025" y="1781550"/>
                  </a:lnTo>
                  <a:lnTo>
                    <a:pt x="189006" y="1776051"/>
                  </a:lnTo>
                  <a:lnTo>
                    <a:pt x="188986" y="1770553"/>
                  </a:lnTo>
                  <a:lnTo>
                    <a:pt x="188961" y="1765054"/>
                  </a:lnTo>
                  <a:lnTo>
                    <a:pt x="188928" y="1759556"/>
                  </a:lnTo>
                  <a:lnTo>
                    <a:pt x="188885" y="1754057"/>
                  </a:lnTo>
                  <a:lnTo>
                    <a:pt x="188831" y="1748558"/>
                  </a:lnTo>
                  <a:lnTo>
                    <a:pt x="188761" y="1743060"/>
                  </a:lnTo>
                  <a:lnTo>
                    <a:pt x="188676" y="1737561"/>
                  </a:lnTo>
                  <a:lnTo>
                    <a:pt x="188568" y="1732062"/>
                  </a:lnTo>
                  <a:lnTo>
                    <a:pt x="188438" y="1726564"/>
                  </a:lnTo>
                  <a:lnTo>
                    <a:pt x="188285" y="1721065"/>
                  </a:lnTo>
                  <a:lnTo>
                    <a:pt x="188110" y="1715567"/>
                  </a:lnTo>
                  <a:lnTo>
                    <a:pt x="187910" y="1710068"/>
                  </a:lnTo>
                  <a:lnTo>
                    <a:pt x="187685" y="1704569"/>
                  </a:lnTo>
                  <a:lnTo>
                    <a:pt x="187435" y="1699071"/>
                  </a:lnTo>
                  <a:lnTo>
                    <a:pt x="187155" y="1693572"/>
                  </a:lnTo>
                  <a:lnTo>
                    <a:pt x="186849" y="1688074"/>
                  </a:lnTo>
                  <a:lnTo>
                    <a:pt x="186519" y="1682575"/>
                  </a:lnTo>
                  <a:lnTo>
                    <a:pt x="186164" y="1677076"/>
                  </a:lnTo>
                  <a:lnTo>
                    <a:pt x="185787" y="1671578"/>
                  </a:lnTo>
                  <a:lnTo>
                    <a:pt x="185386" y="1666079"/>
                  </a:lnTo>
                  <a:lnTo>
                    <a:pt x="184961" y="1660580"/>
                  </a:lnTo>
                  <a:lnTo>
                    <a:pt x="184513" y="1655082"/>
                  </a:lnTo>
                  <a:lnTo>
                    <a:pt x="184044" y="1649583"/>
                  </a:lnTo>
                  <a:lnTo>
                    <a:pt x="183557" y="1644085"/>
                  </a:lnTo>
                  <a:lnTo>
                    <a:pt x="183052" y="1638586"/>
                  </a:lnTo>
                  <a:lnTo>
                    <a:pt x="182529" y="1633087"/>
                  </a:lnTo>
                  <a:lnTo>
                    <a:pt x="181990" y="1627589"/>
                  </a:lnTo>
                  <a:lnTo>
                    <a:pt x="181434" y="1622090"/>
                  </a:lnTo>
                  <a:lnTo>
                    <a:pt x="180863" y="1616592"/>
                  </a:lnTo>
                  <a:lnTo>
                    <a:pt x="180278" y="1611093"/>
                  </a:lnTo>
                  <a:lnTo>
                    <a:pt x="179680" y="1605594"/>
                  </a:lnTo>
                  <a:lnTo>
                    <a:pt x="179070" y="1600096"/>
                  </a:lnTo>
                  <a:lnTo>
                    <a:pt x="178446" y="1594597"/>
                  </a:lnTo>
                  <a:lnTo>
                    <a:pt x="177809" y="1589099"/>
                  </a:lnTo>
                  <a:lnTo>
                    <a:pt x="177156" y="1583600"/>
                  </a:lnTo>
                  <a:lnTo>
                    <a:pt x="176488" y="1578101"/>
                  </a:lnTo>
                  <a:lnTo>
                    <a:pt x="175805" y="1572603"/>
                  </a:lnTo>
                  <a:lnTo>
                    <a:pt x="175105" y="1567104"/>
                  </a:lnTo>
                  <a:lnTo>
                    <a:pt x="174386" y="1561605"/>
                  </a:lnTo>
                  <a:lnTo>
                    <a:pt x="173649" y="1556107"/>
                  </a:lnTo>
                  <a:lnTo>
                    <a:pt x="172889" y="1550608"/>
                  </a:lnTo>
                  <a:lnTo>
                    <a:pt x="172103" y="1545110"/>
                  </a:lnTo>
                  <a:lnTo>
                    <a:pt x="171293" y="1539611"/>
                  </a:lnTo>
                  <a:lnTo>
                    <a:pt x="170459" y="1534112"/>
                  </a:lnTo>
                  <a:lnTo>
                    <a:pt x="169600" y="1528614"/>
                  </a:lnTo>
                  <a:lnTo>
                    <a:pt x="168716" y="1523115"/>
                  </a:lnTo>
                  <a:lnTo>
                    <a:pt x="167808" y="1517617"/>
                  </a:lnTo>
                  <a:lnTo>
                    <a:pt x="166874" y="1512118"/>
                  </a:lnTo>
                  <a:lnTo>
                    <a:pt x="165918" y="1506619"/>
                  </a:lnTo>
                  <a:lnTo>
                    <a:pt x="164944" y="1501121"/>
                  </a:lnTo>
                  <a:lnTo>
                    <a:pt x="163956" y="1495622"/>
                  </a:lnTo>
                  <a:lnTo>
                    <a:pt x="162957" y="1490123"/>
                  </a:lnTo>
                  <a:lnTo>
                    <a:pt x="161952" y="1484625"/>
                  </a:lnTo>
                  <a:lnTo>
                    <a:pt x="160943" y="1479126"/>
                  </a:lnTo>
                  <a:lnTo>
                    <a:pt x="159939" y="1473628"/>
                  </a:lnTo>
                  <a:lnTo>
                    <a:pt x="158943" y="1468129"/>
                  </a:lnTo>
                  <a:lnTo>
                    <a:pt x="157960" y="1462630"/>
                  </a:lnTo>
                  <a:lnTo>
                    <a:pt x="156994" y="1457132"/>
                  </a:lnTo>
                  <a:lnTo>
                    <a:pt x="156048" y="1451633"/>
                  </a:lnTo>
                  <a:lnTo>
                    <a:pt x="155125" y="1446135"/>
                  </a:lnTo>
                  <a:lnTo>
                    <a:pt x="154228" y="1440636"/>
                  </a:lnTo>
                  <a:lnTo>
                    <a:pt x="153362" y="1435137"/>
                  </a:lnTo>
                  <a:lnTo>
                    <a:pt x="152522" y="1429639"/>
                  </a:lnTo>
                  <a:lnTo>
                    <a:pt x="151707" y="1424140"/>
                  </a:lnTo>
                  <a:lnTo>
                    <a:pt x="150914" y="1418642"/>
                  </a:lnTo>
                  <a:lnTo>
                    <a:pt x="150141" y="1413143"/>
                  </a:lnTo>
                  <a:lnTo>
                    <a:pt x="149383" y="1407644"/>
                  </a:lnTo>
                  <a:lnTo>
                    <a:pt x="148637" y="1402146"/>
                  </a:lnTo>
                  <a:lnTo>
                    <a:pt x="147895" y="1396647"/>
                  </a:lnTo>
                  <a:lnTo>
                    <a:pt x="147148" y="1391148"/>
                  </a:lnTo>
                  <a:lnTo>
                    <a:pt x="146391" y="1385650"/>
                  </a:lnTo>
                  <a:lnTo>
                    <a:pt x="145617" y="1380151"/>
                  </a:lnTo>
                  <a:lnTo>
                    <a:pt x="144819" y="1374653"/>
                  </a:lnTo>
                  <a:lnTo>
                    <a:pt x="143989" y="1369154"/>
                  </a:lnTo>
                  <a:lnTo>
                    <a:pt x="143114" y="1363655"/>
                  </a:lnTo>
                  <a:lnTo>
                    <a:pt x="142190" y="1358157"/>
                  </a:lnTo>
                  <a:lnTo>
                    <a:pt x="141214" y="1352658"/>
                  </a:lnTo>
                  <a:lnTo>
                    <a:pt x="140181" y="1347160"/>
                  </a:lnTo>
                  <a:lnTo>
                    <a:pt x="139087" y="1341661"/>
                  </a:lnTo>
                  <a:lnTo>
                    <a:pt x="137928" y="1336162"/>
                  </a:lnTo>
                  <a:lnTo>
                    <a:pt x="136701" y="1330664"/>
                  </a:lnTo>
                  <a:lnTo>
                    <a:pt x="135394" y="1325165"/>
                  </a:lnTo>
                  <a:lnTo>
                    <a:pt x="134018" y="1319667"/>
                  </a:lnTo>
                  <a:lnTo>
                    <a:pt x="132576" y="1314168"/>
                  </a:lnTo>
                  <a:lnTo>
                    <a:pt x="131069" y="1308669"/>
                  </a:lnTo>
                  <a:lnTo>
                    <a:pt x="129501" y="1303171"/>
                  </a:lnTo>
                  <a:lnTo>
                    <a:pt x="127876" y="1297672"/>
                  </a:lnTo>
                  <a:lnTo>
                    <a:pt x="126195" y="1292173"/>
                  </a:lnTo>
                  <a:lnTo>
                    <a:pt x="124463" y="1286675"/>
                  </a:lnTo>
                  <a:lnTo>
                    <a:pt x="122695" y="1281176"/>
                  </a:lnTo>
                  <a:lnTo>
                    <a:pt x="120897" y="1275678"/>
                  </a:lnTo>
                  <a:lnTo>
                    <a:pt x="119075" y="1270179"/>
                  </a:lnTo>
                  <a:lnTo>
                    <a:pt x="117239" y="1264680"/>
                  </a:lnTo>
                  <a:lnTo>
                    <a:pt x="115394" y="1259182"/>
                  </a:lnTo>
                  <a:lnTo>
                    <a:pt x="113551" y="1253683"/>
                  </a:lnTo>
                  <a:lnTo>
                    <a:pt x="111718" y="1248185"/>
                  </a:lnTo>
                  <a:lnTo>
                    <a:pt x="109901" y="1242686"/>
                  </a:lnTo>
                  <a:lnTo>
                    <a:pt x="108108" y="1237187"/>
                  </a:lnTo>
                  <a:lnTo>
                    <a:pt x="106342" y="1231689"/>
                  </a:lnTo>
                  <a:lnTo>
                    <a:pt x="104610" y="1226190"/>
                  </a:lnTo>
                  <a:lnTo>
                    <a:pt x="102915" y="1220691"/>
                  </a:lnTo>
                  <a:lnTo>
                    <a:pt x="101268" y="1215193"/>
                  </a:lnTo>
                  <a:lnTo>
                    <a:pt x="99664" y="1209694"/>
                  </a:lnTo>
                  <a:lnTo>
                    <a:pt x="98103" y="1204196"/>
                  </a:lnTo>
                  <a:lnTo>
                    <a:pt x="96584" y="1198697"/>
                  </a:lnTo>
                  <a:lnTo>
                    <a:pt x="95107" y="1193198"/>
                  </a:lnTo>
                  <a:lnTo>
                    <a:pt x="93670" y="1187700"/>
                  </a:lnTo>
                  <a:lnTo>
                    <a:pt x="92271" y="1182201"/>
                  </a:lnTo>
                  <a:lnTo>
                    <a:pt x="90907" y="1176703"/>
                  </a:lnTo>
                  <a:lnTo>
                    <a:pt x="89566" y="1171204"/>
                  </a:lnTo>
                  <a:lnTo>
                    <a:pt x="88244" y="1165705"/>
                  </a:lnTo>
                  <a:lnTo>
                    <a:pt x="86932" y="1160207"/>
                  </a:lnTo>
                  <a:lnTo>
                    <a:pt x="85623" y="1154708"/>
                  </a:lnTo>
                  <a:lnTo>
                    <a:pt x="84308" y="1149210"/>
                  </a:lnTo>
                  <a:lnTo>
                    <a:pt x="82976" y="1143711"/>
                  </a:lnTo>
                  <a:lnTo>
                    <a:pt x="81614" y="1138212"/>
                  </a:lnTo>
                  <a:lnTo>
                    <a:pt x="80213" y="1132714"/>
                  </a:lnTo>
                  <a:lnTo>
                    <a:pt x="78765" y="1127215"/>
                  </a:lnTo>
                  <a:lnTo>
                    <a:pt x="77259" y="1121716"/>
                  </a:lnTo>
                  <a:lnTo>
                    <a:pt x="75687" y="1116218"/>
                  </a:lnTo>
                  <a:lnTo>
                    <a:pt x="74040" y="1110719"/>
                  </a:lnTo>
                  <a:lnTo>
                    <a:pt x="72291" y="1105221"/>
                  </a:lnTo>
                  <a:lnTo>
                    <a:pt x="70449" y="1099722"/>
                  </a:lnTo>
                  <a:lnTo>
                    <a:pt x="68511" y="1094223"/>
                  </a:lnTo>
                  <a:lnTo>
                    <a:pt x="66472" y="1088725"/>
                  </a:lnTo>
                  <a:lnTo>
                    <a:pt x="64332" y="1083226"/>
                  </a:lnTo>
                  <a:lnTo>
                    <a:pt x="62091" y="1077728"/>
                  </a:lnTo>
                  <a:lnTo>
                    <a:pt x="59743" y="1072229"/>
                  </a:lnTo>
                  <a:lnTo>
                    <a:pt x="57289" y="1066730"/>
                  </a:lnTo>
                  <a:lnTo>
                    <a:pt x="54749" y="1061232"/>
                  </a:lnTo>
                  <a:lnTo>
                    <a:pt x="52133" y="1055733"/>
                  </a:lnTo>
                  <a:lnTo>
                    <a:pt x="49451" y="1050234"/>
                  </a:lnTo>
                  <a:lnTo>
                    <a:pt x="46716" y="1044736"/>
                  </a:lnTo>
                  <a:lnTo>
                    <a:pt x="43941" y="1039237"/>
                  </a:lnTo>
                  <a:lnTo>
                    <a:pt x="41139" y="1033739"/>
                  </a:lnTo>
                  <a:lnTo>
                    <a:pt x="38334" y="1028240"/>
                  </a:lnTo>
                  <a:lnTo>
                    <a:pt x="35544" y="1022741"/>
                  </a:lnTo>
                  <a:lnTo>
                    <a:pt x="32784" y="1017243"/>
                  </a:lnTo>
                  <a:lnTo>
                    <a:pt x="30071" y="1011744"/>
                  </a:lnTo>
                  <a:lnTo>
                    <a:pt x="27420" y="1006246"/>
                  </a:lnTo>
                  <a:lnTo>
                    <a:pt x="24846" y="1000747"/>
                  </a:lnTo>
                  <a:lnTo>
                    <a:pt x="22384" y="995248"/>
                  </a:lnTo>
                  <a:lnTo>
                    <a:pt x="20031" y="989750"/>
                  </a:lnTo>
                  <a:lnTo>
                    <a:pt x="17797" y="984251"/>
                  </a:lnTo>
                  <a:lnTo>
                    <a:pt x="15689" y="978753"/>
                  </a:lnTo>
                  <a:lnTo>
                    <a:pt x="13715" y="973254"/>
                  </a:lnTo>
                  <a:lnTo>
                    <a:pt x="11878" y="967755"/>
                  </a:lnTo>
                  <a:lnTo>
                    <a:pt x="10190" y="962257"/>
                  </a:lnTo>
                  <a:lnTo>
                    <a:pt x="8667" y="956758"/>
                  </a:lnTo>
                  <a:lnTo>
                    <a:pt x="7286" y="951259"/>
                  </a:lnTo>
                  <a:lnTo>
                    <a:pt x="6044" y="945761"/>
                  </a:lnTo>
                  <a:lnTo>
                    <a:pt x="4937" y="940262"/>
                  </a:lnTo>
                  <a:lnTo>
                    <a:pt x="3960" y="934764"/>
                  </a:lnTo>
                  <a:lnTo>
                    <a:pt x="3108" y="929265"/>
                  </a:lnTo>
                  <a:lnTo>
                    <a:pt x="2388" y="923766"/>
                  </a:lnTo>
                  <a:lnTo>
                    <a:pt x="1787" y="918268"/>
                  </a:lnTo>
                  <a:lnTo>
                    <a:pt x="1286" y="912769"/>
                  </a:lnTo>
                  <a:lnTo>
                    <a:pt x="878" y="907271"/>
                  </a:lnTo>
                  <a:lnTo>
                    <a:pt x="555" y="901772"/>
                  </a:lnTo>
                  <a:lnTo>
                    <a:pt x="311" y="896273"/>
                  </a:lnTo>
                  <a:lnTo>
                    <a:pt x="138" y="890775"/>
                  </a:lnTo>
                  <a:lnTo>
                    <a:pt x="40" y="885276"/>
                  </a:lnTo>
                  <a:lnTo>
                    <a:pt x="0" y="879778"/>
                  </a:lnTo>
                  <a:lnTo>
                    <a:pt x="10" y="874279"/>
                  </a:lnTo>
                  <a:lnTo>
                    <a:pt x="68" y="868780"/>
                  </a:lnTo>
                  <a:lnTo>
                    <a:pt x="168" y="863282"/>
                  </a:lnTo>
                  <a:lnTo>
                    <a:pt x="309" y="857783"/>
                  </a:lnTo>
                  <a:lnTo>
                    <a:pt x="489" y="852284"/>
                  </a:lnTo>
                  <a:lnTo>
                    <a:pt x="710" y="846786"/>
                  </a:lnTo>
                  <a:lnTo>
                    <a:pt x="968" y="841287"/>
                  </a:lnTo>
                  <a:lnTo>
                    <a:pt x="1260" y="835789"/>
                  </a:lnTo>
                  <a:lnTo>
                    <a:pt x="1589" y="830290"/>
                  </a:lnTo>
                  <a:lnTo>
                    <a:pt x="1955" y="824791"/>
                  </a:lnTo>
                  <a:lnTo>
                    <a:pt x="2361" y="819293"/>
                  </a:lnTo>
                  <a:lnTo>
                    <a:pt x="2812" y="813794"/>
                  </a:lnTo>
                  <a:lnTo>
                    <a:pt x="3312" y="808296"/>
                  </a:lnTo>
                  <a:lnTo>
                    <a:pt x="3860" y="802797"/>
                  </a:lnTo>
                  <a:lnTo>
                    <a:pt x="4457" y="797298"/>
                  </a:lnTo>
                  <a:lnTo>
                    <a:pt x="5107" y="791800"/>
                  </a:lnTo>
                  <a:lnTo>
                    <a:pt x="5813" y="786301"/>
                  </a:lnTo>
                  <a:lnTo>
                    <a:pt x="6576" y="780802"/>
                  </a:lnTo>
                  <a:lnTo>
                    <a:pt x="7409" y="775304"/>
                  </a:lnTo>
                  <a:lnTo>
                    <a:pt x="8308" y="769805"/>
                  </a:lnTo>
                  <a:lnTo>
                    <a:pt x="9271" y="764307"/>
                  </a:lnTo>
                  <a:lnTo>
                    <a:pt x="10298" y="758808"/>
                  </a:lnTo>
                  <a:lnTo>
                    <a:pt x="11391" y="753309"/>
                  </a:lnTo>
                  <a:lnTo>
                    <a:pt x="12550" y="747811"/>
                  </a:lnTo>
                  <a:lnTo>
                    <a:pt x="13775" y="742312"/>
                  </a:lnTo>
                  <a:lnTo>
                    <a:pt x="15077" y="736814"/>
                  </a:lnTo>
                  <a:lnTo>
                    <a:pt x="16443" y="731315"/>
                  </a:lnTo>
                  <a:lnTo>
                    <a:pt x="17870" y="725816"/>
                  </a:lnTo>
                  <a:lnTo>
                    <a:pt x="19356" y="720318"/>
                  </a:lnTo>
                  <a:lnTo>
                    <a:pt x="20901" y="714819"/>
                  </a:lnTo>
                  <a:lnTo>
                    <a:pt x="22503" y="709321"/>
                  </a:lnTo>
                  <a:lnTo>
                    <a:pt x="24163" y="703822"/>
                  </a:lnTo>
                  <a:lnTo>
                    <a:pt x="25880" y="698323"/>
                  </a:lnTo>
                  <a:lnTo>
                    <a:pt x="27646" y="692825"/>
                  </a:lnTo>
                  <a:lnTo>
                    <a:pt x="29459" y="687326"/>
                  </a:lnTo>
                  <a:lnTo>
                    <a:pt x="31317" y="681827"/>
                  </a:lnTo>
                  <a:lnTo>
                    <a:pt x="33216" y="676329"/>
                  </a:lnTo>
                  <a:lnTo>
                    <a:pt x="35156" y="670830"/>
                  </a:lnTo>
                  <a:lnTo>
                    <a:pt x="37139" y="665332"/>
                  </a:lnTo>
                  <a:lnTo>
                    <a:pt x="39159" y="659833"/>
                  </a:lnTo>
                  <a:lnTo>
                    <a:pt x="41212" y="654334"/>
                  </a:lnTo>
                  <a:lnTo>
                    <a:pt x="43294" y="648836"/>
                  </a:lnTo>
                  <a:lnTo>
                    <a:pt x="45403" y="643337"/>
                  </a:lnTo>
                  <a:lnTo>
                    <a:pt x="47538" y="637839"/>
                  </a:lnTo>
                  <a:lnTo>
                    <a:pt x="49695" y="632340"/>
                  </a:lnTo>
                  <a:lnTo>
                    <a:pt x="51875" y="626841"/>
                  </a:lnTo>
                  <a:lnTo>
                    <a:pt x="54072" y="621343"/>
                  </a:lnTo>
                  <a:lnTo>
                    <a:pt x="56284" y="615844"/>
                  </a:lnTo>
                  <a:lnTo>
                    <a:pt x="58508" y="610345"/>
                  </a:lnTo>
                  <a:lnTo>
                    <a:pt x="60744" y="604847"/>
                  </a:lnTo>
                  <a:lnTo>
                    <a:pt x="62992" y="599348"/>
                  </a:lnTo>
                  <a:lnTo>
                    <a:pt x="65251" y="593850"/>
                  </a:lnTo>
                  <a:lnTo>
                    <a:pt x="67523" y="588351"/>
                  </a:lnTo>
                  <a:lnTo>
                    <a:pt x="69809" y="582852"/>
                  </a:lnTo>
                  <a:lnTo>
                    <a:pt x="72112" y="577354"/>
                  </a:lnTo>
                  <a:lnTo>
                    <a:pt x="74433" y="571855"/>
                  </a:lnTo>
                  <a:lnTo>
                    <a:pt x="76777" y="566357"/>
                  </a:lnTo>
                  <a:lnTo>
                    <a:pt x="79148" y="560858"/>
                  </a:lnTo>
                  <a:lnTo>
                    <a:pt x="81555" y="555359"/>
                  </a:lnTo>
                  <a:lnTo>
                    <a:pt x="84002" y="549861"/>
                  </a:lnTo>
                  <a:lnTo>
                    <a:pt x="86491" y="544362"/>
                  </a:lnTo>
                  <a:lnTo>
                    <a:pt x="89027" y="538864"/>
                  </a:lnTo>
                  <a:lnTo>
                    <a:pt x="91612" y="533365"/>
                  </a:lnTo>
                  <a:lnTo>
                    <a:pt x="94249" y="527866"/>
                  </a:lnTo>
                  <a:lnTo>
                    <a:pt x="96941" y="522368"/>
                  </a:lnTo>
                  <a:lnTo>
                    <a:pt x="99698" y="516869"/>
                  </a:lnTo>
                  <a:lnTo>
                    <a:pt x="102509" y="511370"/>
                  </a:lnTo>
                  <a:lnTo>
                    <a:pt x="105370" y="505872"/>
                  </a:lnTo>
                  <a:lnTo>
                    <a:pt x="108277" y="500373"/>
                  </a:lnTo>
                  <a:lnTo>
                    <a:pt x="111224" y="494875"/>
                  </a:lnTo>
                  <a:lnTo>
                    <a:pt x="114206" y="489376"/>
                  </a:lnTo>
                  <a:lnTo>
                    <a:pt x="117215" y="483877"/>
                  </a:lnTo>
                  <a:lnTo>
                    <a:pt x="120241" y="478379"/>
                  </a:lnTo>
                  <a:lnTo>
                    <a:pt x="123268" y="472880"/>
                  </a:lnTo>
                  <a:lnTo>
                    <a:pt x="126288" y="467382"/>
                  </a:lnTo>
                  <a:lnTo>
                    <a:pt x="129289" y="461883"/>
                  </a:lnTo>
                  <a:lnTo>
                    <a:pt x="132261" y="456384"/>
                  </a:lnTo>
                  <a:lnTo>
                    <a:pt x="135193" y="450886"/>
                  </a:lnTo>
                  <a:lnTo>
                    <a:pt x="138067" y="445387"/>
                  </a:lnTo>
                  <a:lnTo>
                    <a:pt x="140872" y="439889"/>
                  </a:lnTo>
                  <a:lnTo>
                    <a:pt x="143605" y="434390"/>
                  </a:lnTo>
                  <a:lnTo>
                    <a:pt x="146260" y="428891"/>
                  </a:lnTo>
                  <a:lnTo>
                    <a:pt x="148830" y="423393"/>
                  </a:lnTo>
                  <a:lnTo>
                    <a:pt x="151310" y="417894"/>
                  </a:lnTo>
                  <a:lnTo>
                    <a:pt x="153697" y="412395"/>
                  </a:lnTo>
                  <a:lnTo>
                    <a:pt x="155970" y="406897"/>
                  </a:lnTo>
                  <a:lnTo>
                    <a:pt x="158145" y="401398"/>
                  </a:lnTo>
                  <a:lnTo>
                    <a:pt x="160224" y="395900"/>
                  </a:lnTo>
                  <a:lnTo>
                    <a:pt x="162210" y="390401"/>
                  </a:lnTo>
                  <a:lnTo>
                    <a:pt x="164104" y="384902"/>
                  </a:lnTo>
                  <a:lnTo>
                    <a:pt x="165911" y="379404"/>
                  </a:lnTo>
                  <a:lnTo>
                    <a:pt x="167630" y="373905"/>
                  </a:lnTo>
                  <a:lnTo>
                    <a:pt x="169259" y="368407"/>
                  </a:lnTo>
                  <a:lnTo>
                    <a:pt x="170816" y="362908"/>
                  </a:lnTo>
                  <a:lnTo>
                    <a:pt x="172308" y="357409"/>
                  </a:lnTo>
                  <a:lnTo>
                    <a:pt x="173738" y="351911"/>
                  </a:lnTo>
                  <a:lnTo>
                    <a:pt x="175113" y="346412"/>
                  </a:lnTo>
                  <a:lnTo>
                    <a:pt x="176437" y="340913"/>
                  </a:lnTo>
                  <a:lnTo>
                    <a:pt x="177709" y="335415"/>
                  </a:lnTo>
                  <a:lnTo>
                    <a:pt x="178938" y="329916"/>
                  </a:lnTo>
                  <a:lnTo>
                    <a:pt x="180131" y="324418"/>
                  </a:lnTo>
                  <a:lnTo>
                    <a:pt x="181291" y="318919"/>
                  </a:lnTo>
                  <a:lnTo>
                    <a:pt x="182420" y="313420"/>
                  </a:lnTo>
                  <a:lnTo>
                    <a:pt x="183520" y="307922"/>
                  </a:lnTo>
                  <a:lnTo>
                    <a:pt x="184594" y="302423"/>
                  </a:lnTo>
                  <a:lnTo>
                    <a:pt x="185637" y="296925"/>
                  </a:lnTo>
                  <a:lnTo>
                    <a:pt x="186654" y="291426"/>
                  </a:lnTo>
                  <a:lnTo>
                    <a:pt x="187645" y="285927"/>
                  </a:lnTo>
                  <a:lnTo>
                    <a:pt x="188610" y="280429"/>
                  </a:lnTo>
                  <a:lnTo>
                    <a:pt x="189548" y="274930"/>
                  </a:lnTo>
                  <a:lnTo>
                    <a:pt x="190459" y="269432"/>
                  </a:lnTo>
                  <a:lnTo>
                    <a:pt x="191339" y="263933"/>
                  </a:lnTo>
                  <a:lnTo>
                    <a:pt x="192184" y="258434"/>
                  </a:lnTo>
                  <a:lnTo>
                    <a:pt x="192996" y="252936"/>
                  </a:lnTo>
                  <a:lnTo>
                    <a:pt x="193775" y="247437"/>
                  </a:lnTo>
                  <a:lnTo>
                    <a:pt x="194519" y="241938"/>
                  </a:lnTo>
                  <a:lnTo>
                    <a:pt x="195228" y="236440"/>
                  </a:lnTo>
                  <a:lnTo>
                    <a:pt x="195901" y="230941"/>
                  </a:lnTo>
                  <a:lnTo>
                    <a:pt x="196534" y="225443"/>
                  </a:lnTo>
                  <a:lnTo>
                    <a:pt x="197125" y="219944"/>
                  </a:lnTo>
                  <a:lnTo>
                    <a:pt x="197681" y="214445"/>
                  </a:lnTo>
                  <a:lnTo>
                    <a:pt x="198201" y="208947"/>
                  </a:lnTo>
                  <a:lnTo>
                    <a:pt x="198685" y="203448"/>
                  </a:lnTo>
                  <a:lnTo>
                    <a:pt x="199136" y="197950"/>
                  </a:lnTo>
                  <a:lnTo>
                    <a:pt x="199554" y="192451"/>
                  </a:lnTo>
                  <a:lnTo>
                    <a:pt x="199936" y="186952"/>
                  </a:lnTo>
                  <a:lnTo>
                    <a:pt x="200288" y="181454"/>
                  </a:lnTo>
                  <a:lnTo>
                    <a:pt x="200614" y="175955"/>
                  </a:lnTo>
                  <a:lnTo>
                    <a:pt x="200916" y="170456"/>
                  </a:lnTo>
                  <a:lnTo>
                    <a:pt x="201195" y="164958"/>
                  </a:lnTo>
                  <a:lnTo>
                    <a:pt x="201454" y="159459"/>
                  </a:lnTo>
                  <a:lnTo>
                    <a:pt x="201694" y="153961"/>
                  </a:lnTo>
                  <a:lnTo>
                    <a:pt x="201914" y="148462"/>
                  </a:lnTo>
                  <a:lnTo>
                    <a:pt x="202121" y="142963"/>
                  </a:lnTo>
                  <a:lnTo>
                    <a:pt x="202316" y="137465"/>
                  </a:lnTo>
                  <a:lnTo>
                    <a:pt x="202499" y="131966"/>
                  </a:lnTo>
                  <a:lnTo>
                    <a:pt x="202672" y="126468"/>
                  </a:lnTo>
                  <a:lnTo>
                    <a:pt x="202836" y="120969"/>
                  </a:lnTo>
                  <a:lnTo>
                    <a:pt x="202991" y="115470"/>
                  </a:lnTo>
                  <a:lnTo>
                    <a:pt x="203138" y="109972"/>
                  </a:lnTo>
                  <a:lnTo>
                    <a:pt x="203277" y="104473"/>
                  </a:lnTo>
                  <a:lnTo>
                    <a:pt x="203410" y="98975"/>
                  </a:lnTo>
                  <a:lnTo>
                    <a:pt x="203536" y="93476"/>
                  </a:lnTo>
                  <a:lnTo>
                    <a:pt x="203655" y="87977"/>
                  </a:lnTo>
                  <a:lnTo>
                    <a:pt x="203767" y="82479"/>
                  </a:lnTo>
                  <a:lnTo>
                    <a:pt x="203871" y="76980"/>
                  </a:lnTo>
                  <a:lnTo>
                    <a:pt x="203969" y="71481"/>
                  </a:lnTo>
                  <a:lnTo>
                    <a:pt x="204059" y="65983"/>
                  </a:lnTo>
                  <a:lnTo>
                    <a:pt x="204142" y="60484"/>
                  </a:lnTo>
                  <a:lnTo>
                    <a:pt x="204219" y="54986"/>
                  </a:lnTo>
                  <a:lnTo>
                    <a:pt x="204289" y="49487"/>
                  </a:lnTo>
                  <a:lnTo>
                    <a:pt x="204353" y="43988"/>
                  </a:lnTo>
                  <a:lnTo>
                    <a:pt x="204409" y="38490"/>
                  </a:lnTo>
                  <a:lnTo>
                    <a:pt x="204461" y="32991"/>
                  </a:lnTo>
                  <a:lnTo>
                    <a:pt x="204508" y="27493"/>
                  </a:lnTo>
                  <a:lnTo>
                    <a:pt x="204550" y="21994"/>
                  </a:lnTo>
                  <a:lnTo>
                    <a:pt x="204589" y="16495"/>
                  </a:lnTo>
                  <a:lnTo>
                    <a:pt x="204624" y="10997"/>
                  </a:lnTo>
                  <a:lnTo>
                    <a:pt x="204657" y="5498"/>
                  </a:lnTo>
                  <a:lnTo>
                    <a:pt x="204687" y="0"/>
                  </a:lnTo>
                  <a:lnTo>
                    <a:pt x="205739" y="0"/>
                  </a:lnTo>
                  <a:lnTo>
                    <a:pt x="205770" y="5498"/>
                  </a:lnTo>
                  <a:lnTo>
                    <a:pt x="205802" y="10997"/>
                  </a:lnTo>
                  <a:lnTo>
                    <a:pt x="205838" y="16495"/>
                  </a:lnTo>
                  <a:lnTo>
                    <a:pt x="205877" y="21994"/>
                  </a:lnTo>
                  <a:lnTo>
                    <a:pt x="205919" y="27493"/>
                  </a:lnTo>
                  <a:lnTo>
                    <a:pt x="205966" y="32991"/>
                  </a:lnTo>
                  <a:lnTo>
                    <a:pt x="206017" y="38490"/>
                  </a:lnTo>
                  <a:lnTo>
                    <a:pt x="206074" y="43988"/>
                  </a:lnTo>
                  <a:lnTo>
                    <a:pt x="206138" y="49487"/>
                  </a:lnTo>
                  <a:lnTo>
                    <a:pt x="206208" y="54986"/>
                  </a:lnTo>
                  <a:lnTo>
                    <a:pt x="206285" y="60484"/>
                  </a:lnTo>
                  <a:lnTo>
                    <a:pt x="206368" y="65983"/>
                  </a:lnTo>
                  <a:lnTo>
                    <a:pt x="206458" y="71481"/>
                  </a:lnTo>
                  <a:lnTo>
                    <a:pt x="206555" y="76980"/>
                  </a:lnTo>
                  <a:lnTo>
                    <a:pt x="206660" y="82479"/>
                  </a:lnTo>
                  <a:lnTo>
                    <a:pt x="206772" y="87977"/>
                  </a:lnTo>
                  <a:lnTo>
                    <a:pt x="206891" y="93476"/>
                  </a:lnTo>
                  <a:lnTo>
                    <a:pt x="207017" y="98975"/>
                  </a:lnTo>
                  <a:lnTo>
                    <a:pt x="207149" y="104473"/>
                  </a:lnTo>
                  <a:lnTo>
                    <a:pt x="207289" y="109972"/>
                  </a:lnTo>
                  <a:lnTo>
                    <a:pt x="207436" y="115470"/>
                  </a:lnTo>
                  <a:lnTo>
                    <a:pt x="207591" y="120969"/>
                  </a:lnTo>
                  <a:lnTo>
                    <a:pt x="207755" y="126468"/>
                  </a:lnTo>
                  <a:lnTo>
                    <a:pt x="207928" y="131966"/>
                  </a:lnTo>
                  <a:lnTo>
                    <a:pt x="208111" y="137465"/>
                  </a:lnTo>
                  <a:lnTo>
                    <a:pt x="208306" y="142963"/>
                  </a:lnTo>
                  <a:lnTo>
                    <a:pt x="208512" y="148462"/>
                  </a:lnTo>
                  <a:lnTo>
                    <a:pt x="208733" y="153961"/>
                  </a:lnTo>
                  <a:lnTo>
                    <a:pt x="208973" y="159459"/>
                  </a:lnTo>
                  <a:lnTo>
                    <a:pt x="209232" y="164958"/>
                  </a:lnTo>
                  <a:lnTo>
                    <a:pt x="209511" y="170456"/>
                  </a:lnTo>
                  <a:lnTo>
                    <a:pt x="209812" y="175955"/>
                  </a:lnTo>
                  <a:lnTo>
                    <a:pt x="210138" y="181454"/>
                  </a:lnTo>
                  <a:lnTo>
                    <a:pt x="210491" y="186952"/>
                  </a:lnTo>
                  <a:lnTo>
                    <a:pt x="210873" y="192451"/>
                  </a:lnTo>
                  <a:lnTo>
                    <a:pt x="211291" y="197950"/>
                  </a:lnTo>
                  <a:lnTo>
                    <a:pt x="211742" y="203448"/>
                  </a:lnTo>
                  <a:lnTo>
                    <a:pt x="212226" y="208947"/>
                  </a:lnTo>
                  <a:lnTo>
                    <a:pt x="212746" y="214445"/>
                  </a:lnTo>
                  <a:lnTo>
                    <a:pt x="213301" y="219944"/>
                  </a:lnTo>
                  <a:lnTo>
                    <a:pt x="213893" y="225443"/>
                  </a:lnTo>
                  <a:lnTo>
                    <a:pt x="214526" y="230941"/>
                  </a:lnTo>
                  <a:lnTo>
                    <a:pt x="215199" y="236440"/>
                  </a:lnTo>
                  <a:lnTo>
                    <a:pt x="215908" y="241938"/>
                  </a:lnTo>
                  <a:lnTo>
                    <a:pt x="216652" y="247437"/>
                  </a:lnTo>
                  <a:lnTo>
                    <a:pt x="217431" y="252936"/>
                  </a:lnTo>
                  <a:lnTo>
                    <a:pt x="218243" y="258434"/>
                  </a:lnTo>
                  <a:lnTo>
                    <a:pt x="219088" y="263933"/>
                  </a:lnTo>
                  <a:lnTo>
                    <a:pt x="219968" y="269432"/>
                  </a:lnTo>
                  <a:lnTo>
                    <a:pt x="220878" y="274930"/>
                  </a:lnTo>
                  <a:lnTo>
                    <a:pt x="221817" y="280429"/>
                  </a:lnTo>
                  <a:lnTo>
                    <a:pt x="222782" y="285927"/>
                  </a:lnTo>
                  <a:lnTo>
                    <a:pt x="223773" y="291426"/>
                  </a:lnTo>
                  <a:lnTo>
                    <a:pt x="224790" y="296925"/>
                  </a:lnTo>
                  <a:lnTo>
                    <a:pt x="225833" y="302423"/>
                  </a:lnTo>
                  <a:lnTo>
                    <a:pt x="226906" y="307922"/>
                  </a:lnTo>
                  <a:lnTo>
                    <a:pt x="228007" y="313420"/>
                  </a:lnTo>
                  <a:lnTo>
                    <a:pt x="229136" y="318919"/>
                  </a:lnTo>
                  <a:lnTo>
                    <a:pt x="230296" y="324418"/>
                  </a:lnTo>
                  <a:lnTo>
                    <a:pt x="231488" y="329916"/>
                  </a:lnTo>
                  <a:lnTo>
                    <a:pt x="232717" y="335415"/>
                  </a:lnTo>
                  <a:lnTo>
                    <a:pt x="233990" y="340913"/>
                  </a:lnTo>
                  <a:lnTo>
                    <a:pt x="235314" y="346412"/>
                  </a:lnTo>
                  <a:lnTo>
                    <a:pt x="236689" y="351911"/>
                  </a:lnTo>
                  <a:lnTo>
                    <a:pt x="238119" y="357409"/>
                  </a:lnTo>
                  <a:lnTo>
                    <a:pt x="239610" y="362908"/>
                  </a:lnTo>
                  <a:lnTo>
                    <a:pt x="241168" y="368407"/>
                  </a:lnTo>
                  <a:lnTo>
                    <a:pt x="242797" y="373905"/>
                  </a:lnTo>
                  <a:lnTo>
                    <a:pt x="244516" y="379404"/>
                  </a:lnTo>
                  <a:lnTo>
                    <a:pt x="246323" y="384902"/>
                  </a:lnTo>
                  <a:lnTo>
                    <a:pt x="248217" y="390401"/>
                  </a:lnTo>
                  <a:lnTo>
                    <a:pt x="250203" y="395900"/>
                  </a:lnTo>
                  <a:lnTo>
                    <a:pt x="252282" y="401398"/>
                  </a:lnTo>
                  <a:lnTo>
                    <a:pt x="254457" y="406897"/>
                  </a:lnTo>
                  <a:lnTo>
                    <a:pt x="256730" y="412395"/>
                  </a:lnTo>
                  <a:lnTo>
                    <a:pt x="259117" y="417894"/>
                  </a:lnTo>
                  <a:lnTo>
                    <a:pt x="261597" y="423393"/>
                  </a:lnTo>
                  <a:lnTo>
                    <a:pt x="264167" y="428891"/>
                  </a:lnTo>
                  <a:lnTo>
                    <a:pt x="266821" y="434390"/>
                  </a:lnTo>
                  <a:lnTo>
                    <a:pt x="269555" y="439889"/>
                  </a:lnTo>
                  <a:lnTo>
                    <a:pt x="272360" y="445387"/>
                  </a:lnTo>
                  <a:lnTo>
                    <a:pt x="275234" y="450886"/>
                  </a:lnTo>
                  <a:lnTo>
                    <a:pt x="278166" y="456384"/>
                  </a:lnTo>
                  <a:lnTo>
                    <a:pt x="281137" y="461883"/>
                  </a:lnTo>
                  <a:lnTo>
                    <a:pt x="284139" y="467382"/>
                  </a:lnTo>
                  <a:lnTo>
                    <a:pt x="287158" y="472880"/>
                  </a:lnTo>
                  <a:lnTo>
                    <a:pt x="290186" y="478379"/>
                  </a:lnTo>
                  <a:lnTo>
                    <a:pt x="293212" y="483877"/>
                  </a:lnTo>
                  <a:lnTo>
                    <a:pt x="296221" y="489376"/>
                  </a:lnTo>
                  <a:lnTo>
                    <a:pt x="299202" y="494875"/>
                  </a:lnTo>
                  <a:lnTo>
                    <a:pt x="302150" y="500373"/>
                  </a:lnTo>
                  <a:lnTo>
                    <a:pt x="305057" y="505872"/>
                  </a:lnTo>
                  <a:lnTo>
                    <a:pt x="307918" y="511370"/>
                  </a:lnTo>
                  <a:lnTo>
                    <a:pt x="310729" y="516869"/>
                  </a:lnTo>
                  <a:lnTo>
                    <a:pt x="313486" y="522368"/>
                  </a:lnTo>
                  <a:lnTo>
                    <a:pt x="316178" y="527866"/>
                  </a:lnTo>
                  <a:lnTo>
                    <a:pt x="318815" y="533365"/>
                  </a:lnTo>
                  <a:lnTo>
                    <a:pt x="321400" y="538864"/>
                  </a:lnTo>
                  <a:lnTo>
                    <a:pt x="323935" y="544362"/>
                  </a:lnTo>
                  <a:lnTo>
                    <a:pt x="326425" y="549861"/>
                  </a:lnTo>
                  <a:lnTo>
                    <a:pt x="328872" y="555359"/>
                  </a:lnTo>
                  <a:lnTo>
                    <a:pt x="331279" y="560858"/>
                  </a:lnTo>
                  <a:lnTo>
                    <a:pt x="333650" y="566357"/>
                  </a:lnTo>
                  <a:lnTo>
                    <a:pt x="335994" y="571855"/>
                  </a:lnTo>
                  <a:lnTo>
                    <a:pt x="338315" y="577354"/>
                  </a:lnTo>
                  <a:lnTo>
                    <a:pt x="340617" y="582852"/>
                  </a:lnTo>
                  <a:lnTo>
                    <a:pt x="342904" y="588351"/>
                  </a:lnTo>
                  <a:lnTo>
                    <a:pt x="345176" y="593850"/>
                  </a:lnTo>
                  <a:lnTo>
                    <a:pt x="347435" y="599348"/>
                  </a:lnTo>
                  <a:lnTo>
                    <a:pt x="349682" y="604847"/>
                  </a:lnTo>
                  <a:lnTo>
                    <a:pt x="351919" y="610345"/>
                  </a:lnTo>
                  <a:lnTo>
                    <a:pt x="354143" y="615844"/>
                  </a:lnTo>
                  <a:lnTo>
                    <a:pt x="356355" y="621343"/>
                  </a:lnTo>
                  <a:lnTo>
                    <a:pt x="358552" y="626841"/>
                  </a:lnTo>
                  <a:lnTo>
                    <a:pt x="360732" y="632340"/>
                  </a:lnTo>
                  <a:lnTo>
                    <a:pt x="362889" y="637839"/>
                  </a:lnTo>
                  <a:lnTo>
                    <a:pt x="365024" y="643337"/>
                  </a:lnTo>
                  <a:lnTo>
                    <a:pt x="367133" y="648836"/>
                  </a:lnTo>
                  <a:lnTo>
                    <a:pt x="369215" y="654334"/>
                  </a:lnTo>
                  <a:lnTo>
                    <a:pt x="371268" y="659833"/>
                  </a:lnTo>
                  <a:lnTo>
                    <a:pt x="373287" y="665332"/>
                  </a:lnTo>
                  <a:lnTo>
                    <a:pt x="375271" y="670830"/>
                  </a:lnTo>
                  <a:lnTo>
                    <a:pt x="377211" y="676329"/>
                  </a:lnTo>
                  <a:lnTo>
                    <a:pt x="379110" y="681827"/>
                  </a:lnTo>
                  <a:lnTo>
                    <a:pt x="380968" y="687326"/>
                  </a:lnTo>
                  <a:lnTo>
                    <a:pt x="382780" y="692825"/>
                  </a:lnTo>
                  <a:lnTo>
                    <a:pt x="384547" y="698323"/>
                  </a:lnTo>
                  <a:lnTo>
                    <a:pt x="386264" y="703822"/>
                  </a:lnTo>
                  <a:lnTo>
                    <a:pt x="387924" y="709321"/>
                  </a:lnTo>
                  <a:lnTo>
                    <a:pt x="389525" y="714819"/>
                  </a:lnTo>
                  <a:lnTo>
                    <a:pt x="391070" y="720318"/>
                  </a:lnTo>
                  <a:lnTo>
                    <a:pt x="392557" y="725816"/>
                  </a:lnTo>
                  <a:lnTo>
                    <a:pt x="393984" y="731315"/>
                  </a:lnTo>
                  <a:lnTo>
                    <a:pt x="395349" y="736814"/>
                  </a:lnTo>
                  <a:lnTo>
                    <a:pt x="396652" y="742312"/>
                  </a:lnTo>
                  <a:lnTo>
                    <a:pt x="397877" y="747811"/>
                  </a:lnTo>
                  <a:lnTo>
                    <a:pt x="399036" y="753309"/>
                  </a:lnTo>
                  <a:lnTo>
                    <a:pt x="400129" y="758808"/>
                  </a:lnTo>
                  <a:lnTo>
                    <a:pt x="401156" y="764307"/>
                  </a:lnTo>
                  <a:lnTo>
                    <a:pt x="402119" y="769805"/>
                  </a:lnTo>
                  <a:lnTo>
                    <a:pt x="403017" y="775304"/>
                  </a:lnTo>
                  <a:lnTo>
                    <a:pt x="403851" y="780802"/>
                  </a:lnTo>
                  <a:lnTo>
                    <a:pt x="404614" y="786301"/>
                  </a:lnTo>
                  <a:lnTo>
                    <a:pt x="405319" y="791800"/>
                  </a:lnTo>
                  <a:lnTo>
                    <a:pt x="405970" y="797298"/>
                  </a:lnTo>
                  <a:lnTo>
                    <a:pt x="406567" y="802797"/>
                  </a:lnTo>
                  <a:lnTo>
                    <a:pt x="407115" y="808296"/>
                  </a:lnTo>
                  <a:lnTo>
                    <a:pt x="407615" y="813794"/>
                  </a:lnTo>
                  <a:lnTo>
                    <a:pt x="408066" y="819293"/>
                  </a:lnTo>
                  <a:lnTo>
                    <a:pt x="408471" y="824791"/>
                  </a:lnTo>
                  <a:lnTo>
                    <a:pt x="408838" y="830290"/>
                  </a:lnTo>
                  <a:lnTo>
                    <a:pt x="409167" y="835789"/>
                  </a:lnTo>
                  <a:lnTo>
                    <a:pt x="409459" y="841287"/>
                  </a:lnTo>
                  <a:lnTo>
                    <a:pt x="409716" y="846786"/>
                  </a:lnTo>
                  <a:lnTo>
                    <a:pt x="409938" y="852284"/>
                  </a:lnTo>
                  <a:lnTo>
                    <a:pt x="410118" y="857783"/>
                  </a:lnTo>
                  <a:lnTo>
                    <a:pt x="410259" y="863282"/>
                  </a:lnTo>
                  <a:lnTo>
                    <a:pt x="410359" y="868780"/>
                  </a:lnTo>
                  <a:lnTo>
                    <a:pt x="410417" y="874279"/>
                  </a:lnTo>
                  <a:lnTo>
                    <a:pt x="410427" y="879778"/>
                  </a:lnTo>
                  <a:lnTo>
                    <a:pt x="410387" y="885276"/>
                  </a:lnTo>
                  <a:lnTo>
                    <a:pt x="410289" y="890775"/>
                  </a:lnTo>
                  <a:lnTo>
                    <a:pt x="410116" y="896273"/>
                  </a:lnTo>
                  <a:lnTo>
                    <a:pt x="409872" y="901772"/>
                  </a:lnTo>
                  <a:lnTo>
                    <a:pt x="409549" y="907271"/>
                  </a:lnTo>
                  <a:lnTo>
                    <a:pt x="409141" y="912769"/>
                  </a:lnTo>
                  <a:lnTo>
                    <a:pt x="408640" y="918268"/>
                  </a:lnTo>
                  <a:lnTo>
                    <a:pt x="408039" y="923766"/>
                  </a:lnTo>
                  <a:lnTo>
                    <a:pt x="407319" y="929265"/>
                  </a:lnTo>
                  <a:lnTo>
                    <a:pt x="406467" y="934764"/>
                  </a:lnTo>
                  <a:lnTo>
                    <a:pt x="405490" y="940262"/>
                  </a:lnTo>
                  <a:lnTo>
                    <a:pt x="404383" y="945761"/>
                  </a:lnTo>
                  <a:lnTo>
                    <a:pt x="403141" y="951259"/>
                  </a:lnTo>
                  <a:lnTo>
                    <a:pt x="401760" y="956758"/>
                  </a:lnTo>
                  <a:lnTo>
                    <a:pt x="400237" y="962257"/>
                  </a:lnTo>
                  <a:lnTo>
                    <a:pt x="398549" y="967755"/>
                  </a:lnTo>
                  <a:lnTo>
                    <a:pt x="396712" y="973254"/>
                  </a:lnTo>
                  <a:lnTo>
                    <a:pt x="394737" y="978753"/>
                  </a:lnTo>
                  <a:lnTo>
                    <a:pt x="392630" y="984251"/>
                  </a:lnTo>
                  <a:lnTo>
                    <a:pt x="390396" y="989750"/>
                  </a:lnTo>
                  <a:lnTo>
                    <a:pt x="388043" y="995248"/>
                  </a:lnTo>
                  <a:lnTo>
                    <a:pt x="385581" y="1000747"/>
                  </a:lnTo>
                  <a:lnTo>
                    <a:pt x="383007" y="1006246"/>
                  </a:lnTo>
                  <a:lnTo>
                    <a:pt x="380356" y="1011744"/>
                  </a:lnTo>
                  <a:lnTo>
                    <a:pt x="377642" y="1017243"/>
                  </a:lnTo>
                  <a:lnTo>
                    <a:pt x="374883" y="1022741"/>
                  </a:lnTo>
                  <a:lnTo>
                    <a:pt x="372092" y="1028240"/>
                  </a:lnTo>
                  <a:lnTo>
                    <a:pt x="369287" y="1033739"/>
                  </a:lnTo>
                  <a:lnTo>
                    <a:pt x="366486" y="1039237"/>
                  </a:lnTo>
                  <a:lnTo>
                    <a:pt x="363711" y="1044736"/>
                  </a:lnTo>
                  <a:lnTo>
                    <a:pt x="360975" y="1050234"/>
                  </a:lnTo>
                  <a:lnTo>
                    <a:pt x="358294" y="1055733"/>
                  </a:lnTo>
                  <a:lnTo>
                    <a:pt x="355678" y="1061232"/>
                  </a:lnTo>
                  <a:lnTo>
                    <a:pt x="353138" y="1066730"/>
                  </a:lnTo>
                  <a:lnTo>
                    <a:pt x="350684" y="1072229"/>
                  </a:lnTo>
                  <a:lnTo>
                    <a:pt x="348336" y="1077728"/>
                  </a:lnTo>
                  <a:lnTo>
                    <a:pt x="346095" y="1083226"/>
                  </a:lnTo>
                  <a:lnTo>
                    <a:pt x="343955" y="1088725"/>
                  </a:lnTo>
                  <a:lnTo>
                    <a:pt x="341916" y="1094223"/>
                  </a:lnTo>
                  <a:lnTo>
                    <a:pt x="339978" y="1099722"/>
                  </a:lnTo>
                  <a:lnTo>
                    <a:pt x="338136" y="1105221"/>
                  </a:lnTo>
                  <a:lnTo>
                    <a:pt x="336387" y="1110719"/>
                  </a:lnTo>
                  <a:lnTo>
                    <a:pt x="334740" y="1116218"/>
                  </a:lnTo>
                  <a:lnTo>
                    <a:pt x="333168" y="1121716"/>
                  </a:lnTo>
                  <a:lnTo>
                    <a:pt x="331662" y="1127215"/>
                  </a:lnTo>
                  <a:lnTo>
                    <a:pt x="330214" y="1132714"/>
                  </a:lnTo>
                  <a:lnTo>
                    <a:pt x="328813" y="1138212"/>
                  </a:lnTo>
                  <a:lnTo>
                    <a:pt x="327451" y="1143711"/>
                  </a:lnTo>
                  <a:lnTo>
                    <a:pt x="326118" y="1149210"/>
                  </a:lnTo>
                  <a:lnTo>
                    <a:pt x="324804" y="1154708"/>
                  </a:lnTo>
                  <a:lnTo>
                    <a:pt x="323495" y="1160207"/>
                  </a:lnTo>
                  <a:lnTo>
                    <a:pt x="322183" y="1165705"/>
                  </a:lnTo>
                  <a:lnTo>
                    <a:pt x="320860" y="1171204"/>
                  </a:lnTo>
                  <a:lnTo>
                    <a:pt x="319520" y="1176703"/>
                  </a:lnTo>
                  <a:lnTo>
                    <a:pt x="318156" y="1182201"/>
                  </a:lnTo>
                  <a:lnTo>
                    <a:pt x="316757" y="1187700"/>
                  </a:lnTo>
                  <a:lnTo>
                    <a:pt x="315320" y="1193198"/>
                  </a:lnTo>
                  <a:lnTo>
                    <a:pt x="313843" y="1198697"/>
                  </a:lnTo>
                  <a:lnTo>
                    <a:pt x="312324" y="1204196"/>
                  </a:lnTo>
                  <a:lnTo>
                    <a:pt x="310763" y="1209694"/>
                  </a:lnTo>
                  <a:lnTo>
                    <a:pt x="309159" y="1215193"/>
                  </a:lnTo>
                  <a:lnTo>
                    <a:pt x="307512" y="1220691"/>
                  </a:lnTo>
                  <a:lnTo>
                    <a:pt x="305817" y="1226190"/>
                  </a:lnTo>
                  <a:lnTo>
                    <a:pt x="304084" y="1231689"/>
                  </a:lnTo>
                  <a:lnTo>
                    <a:pt x="302319" y="1237187"/>
                  </a:lnTo>
                  <a:lnTo>
                    <a:pt x="300526" y="1242686"/>
                  </a:lnTo>
                  <a:lnTo>
                    <a:pt x="298709" y="1248185"/>
                  </a:lnTo>
                  <a:lnTo>
                    <a:pt x="296876" y="1253683"/>
                  </a:lnTo>
                  <a:lnTo>
                    <a:pt x="295033" y="1259182"/>
                  </a:lnTo>
                  <a:lnTo>
                    <a:pt x="293188" y="1264680"/>
                  </a:lnTo>
                  <a:lnTo>
                    <a:pt x="291351" y="1270179"/>
                  </a:lnTo>
                  <a:lnTo>
                    <a:pt x="289530" y="1275678"/>
                  </a:lnTo>
                  <a:lnTo>
                    <a:pt x="287732" y="1281176"/>
                  </a:lnTo>
                  <a:lnTo>
                    <a:pt x="285963" y="1286675"/>
                  </a:lnTo>
                  <a:lnTo>
                    <a:pt x="284232" y="1292173"/>
                  </a:lnTo>
                  <a:lnTo>
                    <a:pt x="282550" y="1297672"/>
                  </a:lnTo>
                  <a:lnTo>
                    <a:pt x="280925" y="1303171"/>
                  </a:lnTo>
                  <a:lnTo>
                    <a:pt x="279358" y="1308669"/>
                  </a:lnTo>
                  <a:lnTo>
                    <a:pt x="277851" y="1314168"/>
                  </a:lnTo>
                  <a:lnTo>
                    <a:pt x="276409" y="1319667"/>
                  </a:lnTo>
                  <a:lnTo>
                    <a:pt x="275033" y="1325165"/>
                  </a:lnTo>
                  <a:lnTo>
                    <a:pt x="273726" y="1330664"/>
                  </a:lnTo>
                  <a:lnTo>
                    <a:pt x="272499" y="1336162"/>
                  </a:lnTo>
                  <a:lnTo>
                    <a:pt x="271340" y="1341661"/>
                  </a:lnTo>
                  <a:lnTo>
                    <a:pt x="270246" y="1347160"/>
                  </a:lnTo>
                  <a:lnTo>
                    <a:pt x="269213" y="1352658"/>
                  </a:lnTo>
                  <a:lnTo>
                    <a:pt x="268237" y="1358157"/>
                  </a:lnTo>
                  <a:lnTo>
                    <a:pt x="267313" y="1363655"/>
                  </a:lnTo>
                  <a:lnTo>
                    <a:pt x="266438" y="1369154"/>
                  </a:lnTo>
                  <a:lnTo>
                    <a:pt x="265608" y="1374653"/>
                  </a:lnTo>
                  <a:lnTo>
                    <a:pt x="264810" y="1380151"/>
                  </a:lnTo>
                  <a:lnTo>
                    <a:pt x="264035" y="1385650"/>
                  </a:lnTo>
                  <a:lnTo>
                    <a:pt x="263278" y="1391148"/>
                  </a:lnTo>
                  <a:lnTo>
                    <a:pt x="262532" y="1396647"/>
                  </a:lnTo>
                  <a:lnTo>
                    <a:pt x="261789" y="1402146"/>
                  </a:lnTo>
                  <a:lnTo>
                    <a:pt x="261043" y="1407644"/>
                  </a:lnTo>
                  <a:lnTo>
                    <a:pt x="260286" y="1413143"/>
                  </a:lnTo>
                  <a:lnTo>
                    <a:pt x="259513" y="1418642"/>
                  </a:lnTo>
                  <a:lnTo>
                    <a:pt x="258720" y="1424140"/>
                  </a:lnTo>
                  <a:lnTo>
                    <a:pt x="257905" y="1429639"/>
                  </a:lnTo>
                  <a:lnTo>
                    <a:pt x="257065" y="1435137"/>
                  </a:lnTo>
                  <a:lnTo>
                    <a:pt x="256199" y="1440636"/>
                  </a:lnTo>
                  <a:lnTo>
                    <a:pt x="255302" y="1446135"/>
                  </a:lnTo>
                  <a:lnTo>
                    <a:pt x="254379" y="1451633"/>
                  </a:lnTo>
                  <a:lnTo>
                    <a:pt x="253433" y="1457132"/>
                  </a:lnTo>
                  <a:lnTo>
                    <a:pt x="252467" y="1462630"/>
                  </a:lnTo>
                  <a:lnTo>
                    <a:pt x="251484" y="1468129"/>
                  </a:lnTo>
                  <a:lnTo>
                    <a:pt x="250488" y="1473628"/>
                  </a:lnTo>
                  <a:lnTo>
                    <a:pt x="249484" y="1479126"/>
                  </a:lnTo>
                  <a:lnTo>
                    <a:pt x="248475" y="1484625"/>
                  </a:lnTo>
                  <a:lnTo>
                    <a:pt x="247470" y="1490123"/>
                  </a:lnTo>
                  <a:lnTo>
                    <a:pt x="246471" y="1495622"/>
                  </a:lnTo>
                  <a:lnTo>
                    <a:pt x="245483" y="1501121"/>
                  </a:lnTo>
                  <a:lnTo>
                    <a:pt x="244509" y="1506619"/>
                  </a:lnTo>
                  <a:lnTo>
                    <a:pt x="243553" y="1512118"/>
                  </a:lnTo>
                  <a:lnTo>
                    <a:pt x="242619" y="1517617"/>
                  </a:lnTo>
                  <a:lnTo>
                    <a:pt x="241711" y="1523115"/>
                  </a:lnTo>
                  <a:lnTo>
                    <a:pt x="240827" y="1528614"/>
                  </a:lnTo>
                  <a:lnTo>
                    <a:pt x="239968" y="1534112"/>
                  </a:lnTo>
                  <a:lnTo>
                    <a:pt x="239133" y="1539611"/>
                  </a:lnTo>
                  <a:lnTo>
                    <a:pt x="238324" y="1545110"/>
                  </a:lnTo>
                  <a:lnTo>
                    <a:pt x="237538" y="1550608"/>
                  </a:lnTo>
                  <a:lnTo>
                    <a:pt x="236778" y="1556107"/>
                  </a:lnTo>
                  <a:lnTo>
                    <a:pt x="236041" y="1561605"/>
                  </a:lnTo>
                  <a:lnTo>
                    <a:pt x="235322" y="1567104"/>
                  </a:lnTo>
                  <a:lnTo>
                    <a:pt x="234622" y="1572603"/>
                  </a:lnTo>
                  <a:lnTo>
                    <a:pt x="233939" y="1578101"/>
                  </a:lnTo>
                  <a:lnTo>
                    <a:pt x="233271" y="1583600"/>
                  </a:lnTo>
                  <a:lnTo>
                    <a:pt x="232618" y="1589099"/>
                  </a:lnTo>
                  <a:lnTo>
                    <a:pt x="231981" y="1594597"/>
                  </a:lnTo>
                  <a:lnTo>
                    <a:pt x="231357" y="1600096"/>
                  </a:lnTo>
                  <a:lnTo>
                    <a:pt x="230746" y="1605594"/>
                  </a:lnTo>
                  <a:lnTo>
                    <a:pt x="230148" y="1611093"/>
                  </a:lnTo>
                  <a:lnTo>
                    <a:pt x="229564" y="1616592"/>
                  </a:lnTo>
                  <a:lnTo>
                    <a:pt x="228992" y="1622090"/>
                  </a:lnTo>
                  <a:lnTo>
                    <a:pt x="228436" y="1627589"/>
                  </a:lnTo>
                  <a:lnTo>
                    <a:pt x="227898" y="1633087"/>
                  </a:lnTo>
                  <a:lnTo>
                    <a:pt x="227375" y="1638586"/>
                  </a:lnTo>
                  <a:lnTo>
                    <a:pt x="226870" y="1644085"/>
                  </a:lnTo>
                  <a:lnTo>
                    <a:pt x="226382" y="1649583"/>
                  </a:lnTo>
                  <a:lnTo>
                    <a:pt x="225914" y="1655082"/>
                  </a:lnTo>
                  <a:lnTo>
                    <a:pt x="225466" y="1660580"/>
                  </a:lnTo>
                  <a:lnTo>
                    <a:pt x="225041" y="1666079"/>
                  </a:lnTo>
                  <a:lnTo>
                    <a:pt x="224640" y="1671578"/>
                  </a:lnTo>
                  <a:lnTo>
                    <a:pt x="224262" y="1677076"/>
                  </a:lnTo>
                  <a:lnTo>
                    <a:pt x="223908" y="1682575"/>
                  </a:lnTo>
                  <a:lnTo>
                    <a:pt x="223578" y="1688074"/>
                  </a:lnTo>
                  <a:lnTo>
                    <a:pt x="223272" y="1693572"/>
                  </a:lnTo>
                  <a:lnTo>
                    <a:pt x="222992" y="1699071"/>
                  </a:lnTo>
                  <a:lnTo>
                    <a:pt x="222742" y="1704569"/>
                  </a:lnTo>
                  <a:lnTo>
                    <a:pt x="222517" y="1710068"/>
                  </a:lnTo>
                  <a:lnTo>
                    <a:pt x="222317" y="1715567"/>
                  </a:lnTo>
                  <a:lnTo>
                    <a:pt x="222141" y="1721065"/>
                  </a:lnTo>
                  <a:lnTo>
                    <a:pt x="221989" y="1726564"/>
                  </a:lnTo>
                  <a:lnTo>
                    <a:pt x="221859" y="1732062"/>
                  </a:lnTo>
                  <a:lnTo>
                    <a:pt x="221751" y="1737561"/>
                  </a:lnTo>
                  <a:lnTo>
                    <a:pt x="221665" y="1743060"/>
                  </a:lnTo>
                  <a:lnTo>
                    <a:pt x="221596" y="1748558"/>
                  </a:lnTo>
                  <a:lnTo>
                    <a:pt x="221541" y="1754057"/>
                  </a:lnTo>
                  <a:lnTo>
                    <a:pt x="221499" y="1759556"/>
                  </a:lnTo>
                  <a:lnTo>
                    <a:pt x="221466" y="1765054"/>
                  </a:lnTo>
                  <a:lnTo>
                    <a:pt x="221441" y="1770553"/>
                  </a:lnTo>
                  <a:lnTo>
                    <a:pt x="221421" y="1776051"/>
                  </a:lnTo>
                  <a:lnTo>
                    <a:pt x="221402" y="1781550"/>
                  </a:lnTo>
                  <a:lnTo>
                    <a:pt x="221383" y="1787049"/>
                  </a:lnTo>
                  <a:lnTo>
                    <a:pt x="221360" y="1792547"/>
                  </a:lnTo>
                  <a:lnTo>
                    <a:pt x="221333" y="1798046"/>
                  </a:lnTo>
                  <a:lnTo>
                    <a:pt x="221299" y="1803544"/>
                  </a:lnTo>
                  <a:lnTo>
                    <a:pt x="221258" y="1809043"/>
                  </a:lnTo>
                  <a:lnTo>
                    <a:pt x="221207" y="1814542"/>
                  </a:lnTo>
                  <a:lnTo>
                    <a:pt x="221147" y="1820040"/>
                  </a:lnTo>
                  <a:lnTo>
                    <a:pt x="221078" y="1825539"/>
                  </a:lnTo>
                  <a:lnTo>
                    <a:pt x="221001" y="1831037"/>
                  </a:lnTo>
                  <a:lnTo>
                    <a:pt x="220916" y="1836536"/>
                  </a:lnTo>
                  <a:lnTo>
                    <a:pt x="220824" y="1842035"/>
                  </a:lnTo>
                  <a:lnTo>
                    <a:pt x="220725" y="1847533"/>
                  </a:lnTo>
                  <a:lnTo>
                    <a:pt x="220621" y="1853032"/>
                  </a:lnTo>
                  <a:lnTo>
                    <a:pt x="220514" y="1858531"/>
                  </a:lnTo>
                  <a:lnTo>
                    <a:pt x="220404" y="1864029"/>
                  </a:lnTo>
                  <a:lnTo>
                    <a:pt x="220292" y="1869528"/>
                  </a:lnTo>
                  <a:lnTo>
                    <a:pt x="220180" y="1875026"/>
                  </a:lnTo>
                  <a:lnTo>
                    <a:pt x="220068" y="1880525"/>
                  </a:lnTo>
                  <a:lnTo>
                    <a:pt x="219956" y="1886024"/>
                  </a:lnTo>
                  <a:lnTo>
                    <a:pt x="219845" y="1891522"/>
                  </a:lnTo>
                  <a:lnTo>
                    <a:pt x="219734" y="1897021"/>
                  </a:lnTo>
                  <a:lnTo>
                    <a:pt x="219625" y="1902519"/>
                  </a:lnTo>
                  <a:lnTo>
                    <a:pt x="219516" y="1908018"/>
                  </a:lnTo>
                  <a:lnTo>
                    <a:pt x="219407" y="1913517"/>
                  </a:lnTo>
                  <a:lnTo>
                    <a:pt x="219297" y="1919015"/>
                  </a:lnTo>
                  <a:lnTo>
                    <a:pt x="219187" y="1924514"/>
                  </a:lnTo>
                  <a:lnTo>
                    <a:pt x="219074" y="1930012"/>
                  </a:lnTo>
                  <a:lnTo>
                    <a:pt x="218960" y="1935511"/>
                  </a:lnTo>
                  <a:lnTo>
                    <a:pt x="218843" y="1941010"/>
                  </a:lnTo>
                  <a:lnTo>
                    <a:pt x="218723" y="1946508"/>
                  </a:lnTo>
                  <a:lnTo>
                    <a:pt x="218600" y="1952007"/>
                  </a:lnTo>
                  <a:lnTo>
                    <a:pt x="218472" y="1957506"/>
                  </a:lnTo>
                  <a:lnTo>
                    <a:pt x="218339" y="1963004"/>
                  </a:lnTo>
                  <a:lnTo>
                    <a:pt x="218202" y="1968503"/>
                  </a:lnTo>
                  <a:lnTo>
                    <a:pt x="218060" y="1974001"/>
                  </a:lnTo>
                  <a:lnTo>
                    <a:pt x="217914" y="1979500"/>
                  </a:lnTo>
                  <a:lnTo>
                    <a:pt x="217762" y="1984999"/>
                  </a:lnTo>
                  <a:lnTo>
                    <a:pt x="217607" y="1990497"/>
                  </a:lnTo>
                  <a:lnTo>
                    <a:pt x="217447" y="1995996"/>
                  </a:lnTo>
                  <a:lnTo>
                    <a:pt x="217284" y="2001494"/>
                  </a:lnTo>
                  <a:lnTo>
                    <a:pt x="217118" y="2006993"/>
                  </a:lnTo>
                  <a:lnTo>
                    <a:pt x="216951" y="2012492"/>
                  </a:lnTo>
                  <a:lnTo>
                    <a:pt x="216784" y="2017990"/>
                  </a:lnTo>
                  <a:lnTo>
                    <a:pt x="216618" y="2023489"/>
                  </a:lnTo>
                  <a:lnTo>
                    <a:pt x="216454" y="2028988"/>
                  </a:lnTo>
                  <a:lnTo>
                    <a:pt x="216295" y="2034486"/>
                  </a:lnTo>
                  <a:lnTo>
                    <a:pt x="216142" y="2039985"/>
                  </a:lnTo>
                  <a:lnTo>
                    <a:pt x="215997" y="2045483"/>
                  </a:lnTo>
                  <a:lnTo>
                    <a:pt x="215861" y="2050982"/>
                  </a:lnTo>
                  <a:lnTo>
                    <a:pt x="215734" y="2056481"/>
                  </a:lnTo>
                  <a:lnTo>
                    <a:pt x="215618" y="2061979"/>
                  </a:lnTo>
                  <a:lnTo>
                    <a:pt x="215513" y="2067478"/>
                  </a:lnTo>
                  <a:lnTo>
                    <a:pt x="215422" y="2072976"/>
                  </a:lnTo>
                  <a:lnTo>
                    <a:pt x="215342" y="2078475"/>
                  </a:lnTo>
                  <a:lnTo>
                    <a:pt x="215273" y="2083974"/>
                  </a:lnTo>
                  <a:lnTo>
                    <a:pt x="215211" y="2089472"/>
                  </a:lnTo>
                  <a:lnTo>
                    <a:pt x="215158" y="2094971"/>
                  </a:lnTo>
                  <a:lnTo>
                    <a:pt x="215109" y="2100469"/>
                  </a:lnTo>
                  <a:lnTo>
                    <a:pt x="215063" y="2105968"/>
                  </a:lnTo>
                  <a:lnTo>
                    <a:pt x="215016" y="2111467"/>
                  </a:lnTo>
                  <a:lnTo>
                    <a:pt x="214965" y="2116965"/>
                  </a:lnTo>
                  <a:lnTo>
                    <a:pt x="214908" y="2122464"/>
                  </a:lnTo>
                  <a:lnTo>
                    <a:pt x="214842" y="2127963"/>
                  </a:lnTo>
                  <a:lnTo>
                    <a:pt x="214763" y="2133461"/>
                  </a:lnTo>
                  <a:lnTo>
                    <a:pt x="214671" y="2138960"/>
                  </a:lnTo>
                  <a:lnTo>
                    <a:pt x="214560" y="2144458"/>
                  </a:lnTo>
                  <a:lnTo>
                    <a:pt x="214431" y="2149957"/>
                  </a:lnTo>
                  <a:lnTo>
                    <a:pt x="214284" y="2155456"/>
                  </a:lnTo>
                  <a:lnTo>
                    <a:pt x="214119" y="2160954"/>
                  </a:lnTo>
                  <a:lnTo>
                    <a:pt x="213938" y="2166453"/>
                  </a:lnTo>
                  <a:lnTo>
                    <a:pt x="213740" y="2171951"/>
                  </a:lnTo>
                  <a:lnTo>
                    <a:pt x="213528" y="2177450"/>
                  </a:lnTo>
                  <a:lnTo>
                    <a:pt x="213302" y="2182949"/>
                  </a:lnTo>
                  <a:lnTo>
                    <a:pt x="213069" y="2188447"/>
                  </a:lnTo>
                  <a:lnTo>
                    <a:pt x="212831" y="2193946"/>
                  </a:lnTo>
                  <a:lnTo>
                    <a:pt x="212591" y="2199445"/>
                  </a:lnTo>
                  <a:lnTo>
                    <a:pt x="212352" y="2204943"/>
                  </a:lnTo>
                  <a:lnTo>
                    <a:pt x="212119" y="2210442"/>
                  </a:lnTo>
                  <a:lnTo>
                    <a:pt x="211894" y="2215940"/>
                  </a:lnTo>
                  <a:lnTo>
                    <a:pt x="211681" y="2221439"/>
                  </a:lnTo>
                  <a:lnTo>
                    <a:pt x="211483" y="2226938"/>
                  </a:lnTo>
                  <a:lnTo>
                    <a:pt x="211301" y="2232436"/>
                  </a:lnTo>
                  <a:lnTo>
                    <a:pt x="211135" y="2237935"/>
                  </a:lnTo>
                  <a:lnTo>
                    <a:pt x="210988" y="2243433"/>
                  </a:lnTo>
                  <a:lnTo>
                    <a:pt x="210859" y="2248932"/>
                  </a:lnTo>
                  <a:lnTo>
                    <a:pt x="210751" y="2254431"/>
                  </a:lnTo>
                  <a:lnTo>
                    <a:pt x="210663" y="2259929"/>
                  </a:lnTo>
                  <a:lnTo>
                    <a:pt x="210591" y="2265428"/>
                  </a:lnTo>
                  <a:lnTo>
                    <a:pt x="210534" y="2270926"/>
                  </a:lnTo>
                  <a:lnTo>
                    <a:pt x="210491" y="2276425"/>
                  </a:lnTo>
                  <a:lnTo>
                    <a:pt x="210460" y="2281924"/>
                  </a:lnTo>
                  <a:lnTo>
                    <a:pt x="210440" y="2287422"/>
                  </a:lnTo>
                  <a:lnTo>
                    <a:pt x="210429" y="2292921"/>
                  </a:lnTo>
                  <a:lnTo>
                    <a:pt x="210424" y="2298420"/>
                  </a:lnTo>
                  <a:lnTo>
                    <a:pt x="210423" y="2303918"/>
                  </a:lnTo>
                  <a:lnTo>
                    <a:pt x="210425" y="2309417"/>
                  </a:lnTo>
                  <a:lnTo>
                    <a:pt x="210427" y="2314915"/>
                  </a:lnTo>
                  <a:lnTo>
                    <a:pt x="210429" y="2320414"/>
                  </a:lnTo>
                  <a:lnTo>
                    <a:pt x="210429" y="2325913"/>
                  </a:lnTo>
                  <a:lnTo>
                    <a:pt x="210426" y="2331411"/>
                  </a:lnTo>
                  <a:lnTo>
                    <a:pt x="210420" y="2336910"/>
                  </a:lnTo>
                  <a:lnTo>
                    <a:pt x="210409" y="2342408"/>
                  </a:lnTo>
                  <a:lnTo>
                    <a:pt x="210395" y="2347907"/>
                  </a:lnTo>
                  <a:lnTo>
                    <a:pt x="210378" y="2353406"/>
                  </a:lnTo>
                  <a:lnTo>
                    <a:pt x="210356" y="2358904"/>
                  </a:lnTo>
                  <a:lnTo>
                    <a:pt x="210330" y="2364403"/>
                  </a:lnTo>
                  <a:lnTo>
                    <a:pt x="210302" y="2369901"/>
                  </a:lnTo>
                  <a:lnTo>
                    <a:pt x="210271" y="2375400"/>
                  </a:lnTo>
                  <a:lnTo>
                    <a:pt x="210238" y="2380899"/>
                  </a:lnTo>
                  <a:lnTo>
                    <a:pt x="210204" y="2386397"/>
                  </a:lnTo>
                  <a:lnTo>
                    <a:pt x="210169" y="2391896"/>
                  </a:lnTo>
                  <a:lnTo>
                    <a:pt x="210135" y="2397395"/>
                  </a:lnTo>
                  <a:lnTo>
                    <a:pt x="210102" y="2402893"/>
                  </a:lnTo>
                  <a:lnTo>
                    <a:pt x="210070" y="2408392"/>
                  </a:lnTo>
                  <a:lnTo>
                    <a:pt x="210040" y="2413890"/>
                  </a:lnTo>
                  <a:lnTo>
                    <a:pt x="210012" y="2419389"/>
                  </a:lnTo>
                  <a:lnTo>
                    <a:pt x="209987" y="2424888"/>
                  </a:lnTo>
                  <a:lnTo>
                    <a:pt x="209966" y="2430386"/>
                  </a:lnTo>
                  <a:lnTo>
                    <a:pt x="209948" y="2435885"/>
                  </a:lnTo>
                  <a:lnTo>
                    <a:pt x="209934" y="2441383"/>
                  </a:lnTo>
                  <a:lnTo>
                    <a:pt x="209925" y="2446882"/>
                  </a:lnTo>
                  <a:lnTo>
                    <a:pt x="209919" y="2452381"/>
                  </a:lnTo>
                  <a:lnTo>
                    <a:pt x="209917" y="2457879"/>
                  </a:lnTo>
                  <a:lnTo>
                    <a:pt x="209920" y="2463378"/>
                  </a:lnTo>
                  <a:lnTo>
                    <a:pt x="209928" y="2468877"/>
                  </a:lnTo>
                  <a:lnTo>
                    <a:pt x="209940" y="2474375"/>
                  </a:lnTo>
                  <a:lnTo>
                    <a:pt x="209958" y="2479874"/>
                  </a:lnTo>
                  <a:lnTo>
                    <a:pt x="209982" y="2485372"/>
                  </a:lnTo>
                  <a:lnTo>
                    <a:pt x="210010" y="2490871"/>
                  </a:lnTo>
                  <a:lnTo>
                    <a:pt x="210045" y="2496370"/>
                  </a:lnTo>
                  <a:lnTo>
                    <a:pt x="210085" y="2501868"/>
                  </a:lnTo>
                  <a:lnTo>
                    <a:pt x="210133" y="2507367"/>
                  </a:lnTo>
                  <a:lnTo>
                    <a:pt x="210188" y="2512865"/>
                  </a:lnTo>
                  <a:lnTo>
                    <a:pt x="210252" y="2518364"/>
                  </a:lnTo>
                  <a:lnTo>
                    <a:pt x="210324" y="2523863"/>
                  </a:lnTo>
                  <a:lnTo>
                    <a:pt x="210404" y="2529361"/>
                  </a:lnTo>
                  <a:lnTo>
                    <a:pt x="210494" y="2534860"/>
                  </a:lnTo>
                  <a:lnTo>
                    <a:pt x="210593" y="2540358"/>
                  </a:lnTo>
                  <a:lnTo>
                    <a:pt x="210702" y="2545857"/>
                  </a:lnTo>
                  <a:lnTo>
                    <a:pt x="210823" y="2551356"/>
                  </a:lnTo>
                  <a:lnTo>
                    <a:pt x="210954" y="2556854"/>
                  </a:lnTo>
                  <a:lnTo>
                    <a:pt x="211095" y="2562353"/>
                  </a:lnTo>
                  <a:lnTo>
                    <a:pt x="211245" y="2567852"/>
                  </a:lnTo>
                  <a:lnTo>
                    <a:pt x="211405" y="2573350"/>
                  </a:lnTo>
                  <a:lnTo>
                    <a:pt x="211574" y="2578849"/>
                  </a:lnTo>
                  <a:lnTo>
                    <a:pt x="211752" y="2584347"/>
                  </a:lnTo>
                  <a:lnTo>
                    <a:pt x="211938" y="2589846"/>
                  </a:lnTo>
                  <a:lnTo>
                    <a:pt x="212129" y="2595345"/>
                  </a:lnTo>
                  <a:lnTo>
                    <a:pt x="212324" y="2600843"/>
                  </a:lnTo>
                  <a:lnTo>
                    <a:pt x="212522" y="2606342"/>
                  </a:lnTo>
                  <a:lnTo>
                    <a:pt x="212722" y="2611840"/>
                  </a:lnTo>
                  <a:lnTo>
                    <a:pt x="212922" y="2617339"/>
                  </a:lnTo>
                  <a:lnTo>
                    <a:pt x="213118" y="2622838"/>
                  </a:lnTo>
                  <a:lnTo>
                    <a:pt x="213310" y="2628336"/>
                  </a:lnTo>
                  <a:lnTo>
                    <a:pt x="213495" y="2633835"/>
                  </a:lnTo>
                  <a:lnTo>
                    <a:pt x="213672" y="2639334"/>
                  </a:lnTo>
                  <a:lnTo>
                    <a:pt x="213838" y="2644832"/>
                  </a:lnTo>
                  <a:lnTo>
                    <a:pt x="213992" y="2650331"/>
                  </a:lnTo>
                  <a:lnTo>
                    <a:pt x="214132" y="2655829"/>
                  </a:lnTo>
                  <a:lnTo>
                    <a:pt x="214252" y="2661328"/>
                  </a:lnTo>
                  <a:lnTo>
                    <a:pt x="214354" y="2666827"/>
                  </a:lnTo>
                  <a:lnTo>
                    <a:pt x="214436" y="2672325"/>
                  </a:lnTo>
                  <a:lnTo>
                    <a:pt x="214497" y="2677824"/>
                  </a:lnTo>
                  <a:lnTo>
                    <a:pt x="214537" y="2683322"/>
                  </a:lnTo>
                  <a:lnTo>
                    <a:pt x="214553" y="2688821"/>
                  </a:lnTo>
                  <a:lnTo>
                    <a:pt x="214543" y="2694320"/>
                  </a:lnTo>
                  <a:lnTo>
                    <a:pt x="214506" y="2699818"/>
                  </a:lnTo>
                  <a:lnTo>
                    <a:pt x="214445" y="2705317"/>
                  </a:lnTo>
                  <a:lnTo>
                    <a:pt x="214358" y="2710815"/>
                  </a:lnTo>
                  <a:lnTo>
                    <a:pt x="214247" y="2716314"/>
                  </a:lnTo>
                  <a:lnTo>
                    <a:pt x="214112" y="2721813"/>
                  </a:lnTo>
                  <a:lnTo>
                    <a:pt x="213953" y="2727311"/>
                  </a:lnTo>
                  <a:lnTo>
                    <a:pt x="213768" y="2732810"/>
                  </a:lnTo>
                  <a:lnTo>
                    <a:pt x="213560" y="2738309"/>
                  </a:lnTo>
                  <a:lnTo>
                    <a:pt x="213331" y="2743807"/>
                  </a:lnTo>
                  <a:lnTo>
                    <a:pt x="213084" y="2749306"/>
                  </a:lnTo>
                  <a:lnTo>
                    <a:pt x="212819" y="2754804"/>
                  </a:lnTo>
                  <a:lnTo>
                    <a:pt x="212537" y="2760303"/>
                  </a:lnTo>
                  <a:lnTo>
                    <a:pt x="212242" y="2765802"/>
                  </a:lnTo>
                  <a:lnTo>
                    <a:pt x="211932" y="2771300"/>
                  </a:lnTo>
                  <a:lnTo>
                    <a:pt x="211613" y="2776799"/>
                  </a:lnTo>
                  <a:lnTo>
                    <a:pt x="211286" y="2782297"/>
                  </a:lnTo>
                  <a:lnTo>
                    <a:pt x="210953" y="2787796"/>
                  </a:lnTo>
                  <a:lnTo>
                    <a:pt x="210617" y="2793295"/>
                  </a:lnTo>
                  <a:lnTo>
                    <a:pt x="210280" y="2798793"/>
                  </a:lnTo>
                  <a:lnTo>
                    <a:pt x="209943" y="2804292"/>
                  </a:lnTo>
                  <a:lnTo>
                    <a:pt x="209610" y="2809791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71" name="pg39">
              <a:extLst>
                <a:ext uri="{FF2B5EF4-FFF2-40B4-BE49-F238E27FC236}">
                  <a16:creationId xmlns:a16="http://schemas.microsoft.com/office/drawing/2014/main" id="{C1B0D149-01BE-2AB7-18AF-2DFFE15C85B8}"/>
                </a:ext>
              </a:extLst>
            </p:cNvPr>
            <p:cNvSpPr/>
            <p:nvPr/>
          </p:nvSpPr>
          <p:spPr>
            <a:xfrm>
              <a:off x="9032242" y="3977319"/>
              <a:ext cx="200856" cy="2710505"/>
            </a:xfrm>
            <a:custGeom>
              <a:avLst/>
              <a:gdLst/>
              <a:ahLst/>
              <a:cxnLst/>
              <a:rect l="0" t="0" r="0" b="0"/>
              <a:pathLst>
                <a:path w="200856" h="2710505">
                  <a:moveTo>
                    <a:pt x="57813" y="2710505"/>
                  </a:moveTo>
                  <a:lnTo>
                    <a:pt x="56046" y="2705201"/>
                  </a:lnTo>
                  <a:lnTo>
                    <a:pt x="54245" y="2699897"/>
                  </a:lnTo>
                  <a:lnTo>
                    <a:pt x="52427" y="2694592"/>
                  </a:lnTo>
                  <a:lnTo>
                    <a:pt x="50591" y="2689288"/>
                  </a:lnTo>
                  <a:lnTo>
                    <a:pt x="48729" y="2683984"/>
                  </a:lnTo>
                  <a:lnTo>
                    <a:pt x="46857" y="2678679"/>
                  </a:lnTo>
                  <a:lnTo>
                    <a:pt x="44976" y="2673375"/>
                  </a:lnTo>
                  <a:lnTo>
                    <a:pt x="43084" y="2668071"/>
                  </a:lnTo>
                  <a:lnTo>
                    <a:pt x="41189" y="2662766"/>
                  </a:lnTo>
                  <a:lnTo>
                    <a:pt x="39294" y="2657462"/>
                  </a:lnTo>
                  <a:lnTo>
                    <a:pt x="37401" y="2652158"/>
                  </a:lnTo>
                  <a:lnTo>
                    <a:pt x="35517" y="2646854"/>
                  </a:lnTo>
                  <a:lnTo>
                    <a:pt x="33643" y="2641549"/>
                  </a:lnTo>
                  <a:lnTo>
                    <a:pt x="31780" y="2636245"/>
                  </a:lnTo>
                  <a:lnTo>
                    <a:pt x="29944" y="2630941"/>
                  </a:lnTo>
                  <a:lnTo>
                    <a:pt x="28128" y="2625636"/>
                  </a:lnTo>
                  <a:lnTo>
                    <a:pt x="26333" y="2620332"/>
                  </a:lnTo>
                  <a:lnTo>
                    <a:pt x="24576" y="2615028"/>
                  </a:lnTo>
                  <a:lnTo>
                    <a:pt x="22855" y="2609723"/>
                  </a:lnTo>
                  <a:lnTo>
                    <a:pt x="21166" y="2604419"/>
                  </a:lnTo>
                  <a:lnTo>
                    <a:pt x="19521" y="2599115"/>
                  </a:lnTo>
                  <a:lnTo>
                    <a:pt x="17932" y="2593810"/>
                  </a:lnTo>
                  <a:lnTo>
                    <a:pt x="16384" y="2588506"/>
                  </a:lnTo>
                  <a:lnTo>
                    <a:pt x="14882" y="2583202"/>
                  </a:lnTo>
                  <a:lnTo>
                    <a:pt x="13457" y="2577897"/>
                  </a:lnTo>
                  <a:lnTo>
                    <a:pt x="12083" y="2572593"/>
                  </a:lnTo>
                  <a:lnTo>
                    <a:pt x="10760" y="2567289"/>
                  </a:lnTo>
                  <a:lnTo>
                    <a:pt x="9523" y="2561984"/>
                  </a:lnTo>
                  <a:lnTo>
                    <a:pt x="8351" y="2556680"/>
                  </a:lnTo>
                  <a:lnTo>
                    <a:pt x="7236" y="2551376"/>
                  </a:lnTo>
                  <a:lnTo>
                    <a:pt x="6204" y="2546071"/>
                  </a:lnTo>
                  <a:lnTo>
                    <a:pt x="5256" y="2540767"/>
                  </a:lnTo>
                  <a:lnTo>
                    <a:pt x="4372" y="2535463"/>
                  </a:lnTo>
                  <a:lnTo>
                    <a:pt x="3560" y="2530159"/>
                  </a:lnTo>
                  <a:lnTo>
                    <a:pt x="2853" y="2524854"/>
                  </a:lnTo>
                  <a:lnTo>
                    <a:pt x="2212" y="2519550"/>
                  </a:lnTo>
                  <a:lnTo>
                    <a:pt x="1637" y="2514246"/>
                  </a:lnTo>
                  <a:lnTo>
                    <a:pt x="1172" y="2508941"/>
                  </a:lnTo>
                  <a:lnTo>
                    <a:pt x="781" y="2503637"/>
                  </a:lnTo>
                  <a:lnTo>
                    <a:pt x="455" y="2498333"/>
                  </a:lnTo>
                  <a:lnTo>
                    <a:pt x="225" y="2493028"/>
                  </a:lnTo>
                  <a:lnTo>
                    <a:pt x="81" y="2487724"/>
                  </a:lnTo>
                  <a:lnTo>
                    <a:pt x="2" y="2482420"/>
                  </a:lnTo>
                  <a:lnTo>
                    <a:pt x="0" y="2477115"/>
                  </a:lnTo>
                  <a:lnTo>
                    <a:pt x="95" y="2471811"/>
                  </a:lnTo>
                  <a:lnTo>
                    <a:pt x="251" y="2466507"/>
                  </a:lnTo>
                  <a:lnTo>
                    <a:pt x="467" y="2461202"/>
                  </a:lnTo>
                  <a:lnTo>
                    <a:pt x="783" y="2455898"/>
                  </a:lnTo>
                  <a:lnTo>
                    <a:pt x="1157" y="2450594"/>
                  </a:lnTo>
                  <a:lnTo>
                    <a:pt x="1585" y="2445289"/>
                  </a:lnTo>
                  <a:lnTo>
                    <a:pt x="2091" y="2439985"/>
                  </a:lnTo>
                  <a:lnTo>
                    <a:pt x="2659" y="2434681"/>
                  </a:lnTo>
                  <a:lnTo>
                    <a:pt x="3274" y="2429377"/>
                  </a:lnTo>
                  <a:lnTo>
                    <a:pt x="3947" y="2424072"/>
                  </a:lnTo>
                  <a:lnTo>
                    <a:pt x="4683" y="2418768"/>
                  </a:lnTo>
                  <a:lnTo>
                    <a:pt x="5458" y="2413464"/>
                  </a:lnTo>
                  <a:lnTo>
                    <a:pt x="6271" y="2408159"/>
                  </a:lnTo>
                  <a:lnTo>
                    <a:pt x="7145" y="2402855"/>
                  </a:lnTo>
                  <a:lnTo>
                    <a:pt x="8048" y="2397551"/>
                  </a:lnTo>
                  <a:lnTo>
                    <a:pt x="8982" y="2392246"/>
                  </a:lnTo>
                  <a:lnTo>
                    <a:pt x="9956" y="2386942"/>
                  </a:lnTo>
                  <a:lnTo>
                    <a:pt x="10957" y="2381638"/>
                  </a:lnTo>
                  <a:lnTo>
                    <a:pt x="11980" y="2376333"/>
                  </a:lnTo>
                  <a:lnTo>
                    <a:pt x="13027" y="2371029"/>
                  </a:lnTo>
                  <a:lnTo>
                    <a:pt x="14095" y="2365725"/>
                  </a:lnTo>
                  <a:lnTo>
                    <a:pt x="15176" y="2360420"/>
                  </a:lnTo>
                  <a:lnTo>
                    <a:pt x="16269" y="2355116"/>
                  </a:lnTo>
                  <a:lnTo>
                    <a:pt x="17376" y="2349812"/>
                  </a:lnTo>
                  <a:lnTo>
                    <a:pt x="18487" y="2344507"/>
                  </a:lnTo>
                  <a:lnTo>
                    <a:pt x="19602" y="2339203"/>
                  </a:lnTo>
                  <a:lnTo>
                    <a:pt x="20720" y="2333899"/>
                  </a:lnTo>
                  <a:lnTo>
                    <a:pt x="21836" y="2328595"/>
                  </a:lnTo>
                  <a:lnTo>
                    <a:pt x="22950" y="2323290"/>
                  </a:lnTo>
                  <a:lnTo>
                    <a:pt x="24058" y="2317986"/>
                  </a:lnTo>
                  <a:lnTo>
                    <a:pt x="25157" y="2312682"/>
                  </a:lnTo>
                  <a:lnTo>
                    <a:pt x="26248" y="2307377"/>
                  </a:lnTo>
                  <a:lnTo>
                    <a:pt x="27329" y="2302073"/>
                  </a:lnTo>
                  <a:lnTo>
                    <a:pt x="28393" y="2296769"/>
                  </a:lnTo>
                  <a:lnTo>
                    <a:pt x="29445" y="2291464"/>
                  </a:lnTo>
                  <a:lnTo>
                    <a:pt x="30484" y="2286160"/>
                  </a:lnTo>
                  <a:lnTo>
                    <a:pt x="31501" y="2280856"/>
                  </a:lnTo>
                  <a:lnTo>
                    <a:pt x="32500" y="2275551"/>
                  </a:lnTo>
                  <a:lnTo>
                    <a:pt x="33485" y="2270247"/>
                  </a:lnTo>
                  <a:lnTo>
                    <a:pt x="34446" y="2264943"/>
                  </a:lnTo>
                  <a:lnTo>
                    <a:pt x="35385" y="2259638"/>
                  </a:lnTo>
                  <a:lnTo>
                    <a:pt x="36307" y="2254334"/>
                  </a:lnTo>
                  <a:lnTo>
                    <a:pt x="37208" y="2249030"/>
                  </a:lnTo>
                  <a:lnTo>
                    <a:pt x="38081" y="2243725"/>
                  </a:lnTo>
                  <a:lnTo>
                    <a:pt x="38936" y="2238421"/>
                  </a:lnTo>
                  <a:lnTo>
                    <a:pt x="39773" y="2233117"/>
                  </a:lnTo>
                  <a:lnTo>
                    <a:pt x="40579" y="2227812"/>
                  </a:lnTo>
                  <a:lnTo>
                    <a:pt x="41366" y="2222508"/>
                  </a:lnTo>
                  <a:lnTo>
                    <a:pt x="42134" y="2217204"/>
                  </a:lnTo>
                  <a:lnTo>
                    <a:pt x="42877" y="2211900"/>
                  </a:lnTo>
                  <a:lnTo>
                    <a:pt x="43597" y="2206595"/>
                  </a:lnTo>
                  <a:lnTo>
                    <a:pt x="44300" y="2201291"/>
                  </a:lnTo>
                  <a:lnTo>
                    <a:pt x="44981" y="2195987"/>
                  </a:lnTo>
                  <a:lnTo>
                    <a:pt x="45638" y="2190682"/>
                  </a:lnTo>
                  <a:lnTo>
                    <a:pt x="46278" y="2185378"/>
                  </a:lnTo>
                  <a:lnTo>
                    <a:pt x="46902" y="2180074"/>
                  </a:lnTo>
                  <a:lnTo>
                    <a:pt x="47500" y="2174769"/>
                  </a:lnTo>
                  <a:lnTo>
                    <a:pt x="48082" y="2169465"/>
                  </a:lnTo>
                  <a:lnTo>
                    <a:pt x="48651" y="2164161"/>
                  </a:lnTo>
                  <a:lnTo>
                    <a:pt x="49197" y="2158856"/>
                  </a:lnTo>
                  <a:lnTo>
                    <a:pt x="49728" y="2153552"/>
                  </a:lnTo>
                  <a:lnTo>
                    <a:pt x="50245" y="2148248"/>
                  </a:lnTo>
                  <a:lnTo>
                    <a:pt x="50747" y="2142943"/>
                  </a:lnTo>
                  <a:lnTo>
                    <a:pt x="51231" y="2137639"/>
                  </a:lnTo>
                  <a:lnTo>
                    <a:pt x="51704" y="2132335"/>
                  </a:lnTo>
                  <a:lnTo>
                    <a:pt x="52165" y="2127030"/>
                  </a:lnTo>
                  <a:lnTo>
                    <a:pt x="52609" y="2121726"/>
                  </a:lnTo>
                  <a:lnTo>
                    <a:pt x="53043" y="2116422"/>
                  </a:lnTo>
                  <a:lnTo>
                    <a:pt x="53467" y="2111118"/>
                  </a:lnTo>
                  <a:lnTo>
                    <a:pt x="53877" y="2105813"/>
                  </a:lnTo>
                  <a:lnTo>
                    <a:pt x="54277" y="2100509"/>
                  </a:lnTo>
                  <a:lnTo>
                    <a:pt x="54669" y="2095205"/>
                  </a:lnTo>
                  <a:lnTo>
                    <a:pt x="55050" y="2089900"/>
                  </a:lnTo>
                  <a:lnTo>
                    <a:pt x="55421" y="2084596"/>
                  </a:lnTo>
                  <a:lnTo>
                    <a:pt x="55785" y="2079292"/>
                  </a:lnTo>
                  <a:lnTo>
                    <a:pt x="56141" y="2073987"/>
                  </a:lnTo>
                  <a:lnTo>
                    <a:pt x="56487" y="2068683"/>
                  </a:lnTo>
                  <a:lnTo>
                    <a:pt x="56826" y="2063379"/>
                  </a:lnTo>
                  <a:lnTo>
                    <a:pt x="57160" y="2058074"/>
                  </a:lnTo>
                  <a:lnTo>
                    <a:pt x="57484" y="2052770"/>
                  </a:lnTo>
                  <a:lnTo>
                    <a:pt x="57803" y="2047466"/>
                  </a:lnTo>
                  <a:lnTo>
                    <a:pt x="58116" y="2042161"/>
                  </a:lnTo>
                  <a:lnTo>
                    <a:pt x="58422" y="2036857"/>
                  </a:lnTo>
                  <a:lnTo>
                    <a:pt x="58721" y="2031553"/>
                  </a:lnTo>
                  <a:lnTo>
                    <a:pt x="59016" y="2026248"/>
                  </a:lnTo>
                  <a:lnTo>
                    <a:pt x="59304" y="2020944"/>
                  </a:lnTo>
                  <a:lnTo>
                    <a:pt x="59586" y="2015640"/>
                  </a:lnTo>
                  <a:lnTo>
                    <a:pt x="59863" y="2010336"/>
                  </a:lnTo>
                  <a:lnTo>
                    <a:pt x="60136" y="2005031"/>
                  </a:lnTo>
                  <a:lnTo>
                    <a:pt x="60401" y="1999727"/>
                  </a:lnTo>
                  <a:lnTo>
                    <a:pt x="60662" y="1994423"/>
                  </a:lnTo>
                  <a:lnTo>
                    <a:pt x="60918" y="1989118"/>
                  </a:lnTo>
                  <a:lnTo>
                    <a:pt x="61168" y="1983814"/>
                  </a:lnTo>
                  <a:lnTo>
                    <a:pt x="61412" y="1978510"/>
                  </a:lnTo>
                  <a:lnTo>
                    <a:pt x="61652" y="1973205"/>
                  </a:lnTo>
                  <a:lnTo>
                    <a:pt x="61887" y="1967901"/>
                  </a:lnTo>
                  <a:lnTo>
                    <a:pt x="62115" y="1962597"/>
                  </a:lnTo>
                  <a:lnTo>
                    <a:pt x="62338" y="1957292"/>
                  </a:lnTo>
                  <a:lnTo>
                    <a:pt x="62557" y="1951988"/>
                  </a:lnTo>
                  <a:lnTo>
                    <a:pt x="62769" y="1946684"/>
                  </a:lnTo>
                  <a:lnTo>
                    <a:pt x="62975" y="1941379"/>
                  </a:lnTo>
                  <a:lnTo>
                    <a:pt x="63178" y="1936075"/>
                  </a:lnTo>
                  <a:lnTo>
                    <a:pt x="63373" y="1930771"/>
                  </a:lnTo>
                  <a:lnTo>
                    <a:pt x="63562" y="1925466"/>
                  </a:lnTo>
                  <a:lnTo>
                    <a:pt x="63747" y="1920162"/>
                  </a:lnTo>
                  <a:lnTo>
                    <a:pt x="63926" y="1914858"/>
                  </a:lnTo>
                  <a:lnTo>
                    <a:pt x="64098" y="1909553"/>
                  </a:lnTo>
                  <a:lnTo>
                    <a:pt x="64265" y="1904249"/>
                  </a:lnTo>
                  <a:lnTo>
                    <a:pt x="64427" y="1898945"/>
                  </a:lnTo>
                  <a:lnTo>
                    <a:pt x="64581" y="1893641"/>
                  </a:lnTo>
                  <a:lnTo>
                    <a:pt x="64731" y="1888336"/>
                  </a:lnTo>
                  <a:lnTo>
                    <a:pt x="64875" y="1883032"/>
                  </a:lnTo>
                  <a:lnTo>
                    <a:pt x="65012" y="1877728"/>
                  </a:lnTo>
                  <a:lnTo>
                    <a:pt x="65143" y="1872423"/>
                  </a:lnTo>
                  <a:lnTo>
                    <a:pt x="65269" y="1867119"/>
                  </a:lnTo>
                  <a:lnTo>
                    <a:pt x="65389" y="1861815"/>
                  </a:lnTo>
                  <a:lnTo>
                    <a:pt x="65502" y="1856510"/>
                  </a:lnTo>
                  <a:lnTo>
                    <a:pt x="65610" y="1851206"/>
                  </a:lnTo>
                  <a:lnTo>
                    <a:pt x="65713" y="1845902"/>
                  </a:lnTo>
                  <a:lnTo>
                    <a:pt x="65808" y="1840597"/>
                  </a:lnTo>
                  <a:lnTo>
                    <a:pt x="65899" y="1835293"/>
                  </a:lnTo>
                  <a:lnTo>
                    <a:pt x="65984" y="1829989"/>
                  </a:lnTo>
                  <a:lnTo>
                    <a:pt x="66063" y="1824684"/>
                  </a:lnTo>
                  <a:lnTo>
                    <a:pt x="66136" y="1819380"/>
                  </a:lnTo>
                  <a:lnTo>
                    <a:pt x="66205" y="1814076"/>
                  </a:lnTo>
                  <a:lnTo>
                    <a:pt x="66267" y="1808771"/>
                  </a:lnTo>
                  <a:lnTo>
                    <a:pt x="66323" y="1803467"/>
                  </a:lnTo>
                  <a:lnTo>
                    <a:pt x="66375" y="1798163"/>
                  </a:lnTo>
                  <a:lnTo>
                    <a:pt x="66422" y="1792859"/>
                  </a:lnTo>
                  <a:lnTo>
                    <a:pt x="66463" y="1787554"/>
                  </a:lnTo>
                  <a:lnTo>
                    <a:pt x="66499" y="1782250"/>
                  </a:lnTo>
                  <a:lnTo>
                    <a:pt x="66530" y="1776946"/>
                  </a:lnTo>
                  <a:lnTo>
                    <a:pt x="66555" y="1771641"/>
                  </a:lnTo>
                  <a:lnTo>
                    <a:pt x="66576" y="1766337"/>
                  </a:lnTo>
                  <a:lnTo>
                    <a:pt x="66592" y="1761033"/>
                  </a:lnTo>
                  <a:lnTo>
                    <a:pt x="66602" y="1755728"/>
                  </a:lnTo>
                  <a:lnTo>
                    <a:pt x="66608" y="1750424"/>
                  </a:lnTo>
                  <a:lnTo>
                    <a:pt x="66609" y="1745120"/>
                  </a:lnTo>
                  <a:lnTo>
                    <a:pt x="66605" y="1739815"/>
                  </a:lnTo>
                  <a:lnTo>
                    <a:pt x="66595" y="1734511"/>
                  </a:lnTo>
                  <a:lnTo>
                    <a:pt x="66582" y="1729207"/>
                  </a:lnTo>
                  <a:lnTo>
                    <a:pt x="66564" y="1723902"/>
                  </a:lnTo>
                  <a:lnTo>
                    <a:pt x="66540" y="1718598"/>
                  </a:lnTo>
                  <a:lnTo>
                    <a:pt x="66511" y="1713294"/>
                  </a:lnTo>
                  <a:lnTo>
                    <a:pt x="66478" y="1707989"/>
                  </a:lnTo>
                  <a:lnTo>
                    <a:pt x="66439" y="1702685"/>
                  </a:lnTo>
                  <a:lnTo>
                    <a:pt x="66395" y="1697381"/>
                  </a:lnTo>
                  <a:lnTo>
                    <a:pt x="66347" y="1692077"/>
                  </a:lnTo>
                  <a:lnTo>
                    <a:pt x="66294" y="1686772"/>
                  </a:lnTo>
                  <a:lnTo>
                    <a:pt x="66234" y="1681468"/>
                  </a:lnTo>
                  <a:lnTo>
                    <a:pt x="66170" y="1676164"/>
                  </a:lnTo>
                  <a:lnTo>
                    <a:pt x="66101" y="1670859"/>
                  </a:lnTo>
                  <a:lnTo>
                    <a:pt x="66025" y="1665555"/>
                  </a:lnTo>
                  <a:lnTo>
                    <a:pt x="65944" y="1660251"/>
                  </a:lnTo>
                  <a:lnTo>
                    <a:pt x="65858" y="1654946"/>
                  </a:lnTo>
                  <a:lnTo>
                    <a:pt x="65766" y="1649642"/>
                  </a:lnTo>
                  <a:lnTo>
                    <a:pt x="65667" y="1644338"/>
                  </a:lnTo>
                  <a:lnTo>
                    <a:pt x="65563" y="1639033"/>
                  </a:lnTo>
                  <a:lnTo>
                    <a:pt x="65453" y="1633729"/>
                  </a:lnTo>
                  <a:lnTo>
                    <a:pt x="65335" y="1628425"/>
                  </a:lnTo>
                  <a:lnTo>
                    <a:pt x="65212" y="1623120"/>
                  </a:lnTo>
                  <a:lnTo>
                    <a:pt x="65083" y="1617816"/>
                  </a:lnTo>
                  <a:lnTo>
                    <a:pt x="64945" y="1612512"/>
                  </a:lnTo>
                  <a:lnTo>
                    <a:pt x="64802" y="1607207"/>
                  </a:lnTo>
                  <a:lnTo>
                    <a:pt x="64653" y="1601903"/>
                  </a:lnTo>
                  <a:lnTo>
                    <a:pt x="64494" y="1596599"/>
                  </a:lnTo>
                  <a:lnTo>
                    <a:pt x="64329" y="1591294"/>
                  </a:lnTo>
                  <a:lnTo>
                    <a:pt x="64158" y="1585990"/>
                  </a:lnTo>
                  <a:lnTo>
                    <a:pt x="63979" y="1580686"/>
                  </a:lnTo>
                  <a:lnTo>
                    <a:pt x="63791" y="1575382"/>
                  </a:lnTo>
                  <a:lnTo>
                    <a:pt x="63598" y="1570077"/>
                  </a:lnTo>
                  <a:lnTo>
                    <a:pt x="63397" y="1564773"/>
                  </a:lnTo>
                  <a:lnTo>
                    <a:pt x="63185" y="1559469"/>
                  </a:lnTo>
                  <a:lnTo>
                    <a:pt x="62968" y="1554164"/>
                  </a:lnTo>
                  <a:lnTo>
                    <a:pt x="62744" y="1548860"/>
                  </a:lnTo>
                  <a:lnTo>
                    <a:pt x="62510" y="1543556"/>
                  </a:lnTo>
                  <a:lnTo>
                    <a:pt x="62268" y="1538251"/>
                  </a:lnTo>
                  <a:lnTo>
                    <a:pt x="62020" y="1532947"/>
                  </a:lnTo>
                  <a:lnTo>
                    <a:pt x="61763" y="1527643"/>
                  </a:lnTo>
                  <a:lnTo>
                    <a:pt x="61497" y="1522338"/>
                  </a:lnTo>
                  <a:lnTo>
                    <a:pt x="61224" y="1517034"/>
                  </a:lnTo>
                  <a:lnTo>
                    <a:pt x="60944" y="1511730"/>
                  </a:lnTo>
                  <a:lnTo>
                    <a:pt x="60654" y="1506425"/>
                  </a:lnTo>
                  <a:lnTo>
                    <a:pt x="60358" y="1501121"/>
                  </a:lnTo>
                  <a:lnTo>
                    <a:pt x="60056" y="1495817"/>
                  </a:lnTo>
                  <a:lnTo>
                    <a:pt x="59742" y="1490512"/>
                  </a:lnTo>
                  <a:lnTo>
                    <a:pt x="59423" y="1485208"/>
                  </a:lnTo>
                  <a:lnTo>
                    <a:pt x="59097" y="1479904"/>
                  </a:lnTo>
                  <a:lnTo>
                    <a:pt x="58763" y="1474600"/>
                  </a:lnTo>
                  <a:lnTo>
                    <a:pt x="58421" y="1469295"/>
                  </a:lnTo>
                  <a:lnTo>
                    <a:pt x="58074" y="1463991"/>
                  </a:lnTo>
                  <a:lnTo>
                    <a:pt x="57719" y="1458687"/>
                  </a:lnTo>
                  <a:lnTo>
                    <a:pt x="57356" y="1453382"/>
                  </a:lnTo>
                  <a:lnTo>
                    <a:pt x="56988" y="1448078"/>
                  </a:lnTo>
                  <a:lnTo>
                    <a:pt x="56615" y="1442774"/>
                  </a:lnTo>
                  <a:lnTo>
                    <a:pt x="56233" y="1437469"/>
                  </a:lnTo>
                  <a:lnTo>
                    <a:pt x="55846" y="1432165"/>
                  </a:lnTo>
                  <a:lnTo>
                    <a:pt x="55455" y="1426861"/>
                  </a:lnTo>
                  <a:lnTo>
                    <a:pt x="55056" y="1421556"/>
                  </a:lnTo>
                  <a:lnTo>
                    <a:pt x="54653" y="1416252"/>
                  </a:lnTo>
                  <a:lnTo>
                    <a:pt x="54245" y="1410948"/>
                  </a:lnTo>
                  <a:lnTo>
                    <a:pt x="53832" y="1405643"/>
                  </a:lnTo>
                  <a:lnTo>
                    <a:pt x="53414" y="1400339"/>
                  </a:lnTo>
                  <a:lnTo>
                    <a:pt x="52993" y="1395035"/>
                  </a:lnTo>
                  <a:lnTo>
                    <a:pt x="52567" y="1389730"/>
                  </a:lnTo>
                  <a:lnTo>
                    <a:pt x="52137" y="1384426"/>
                  </a:lnTo>
                  <a:lnTo>
                    <a:pt x="51703" y="1379122"/>
                  </a:lnTo>
                  <a:lnTo>
                    <a:pt x="51267" y="1373818"/>
                  </a:lnTo>
                  <a:lnTo>
                    <a:pt x="50827" y="1368513"/>
                  </a:lnTo>
                  <a:lnTo>
                    <a:pt x="50384" y="1363209"/>
                  </a:lnTo>
                  <a:lnTo>
                    <a:pt x="49939" y="1357905"/>
                  </a:lnTo>
                  <a:lnTo>
                    <a:pt x="49492" y="1352600"/>
                  </a:lnTo>
                  <a:lnTo>
                    <a:pt x="49042" y="1347296"/>
                  </a:lnTo>
                  <a:lnTo>
                    <a:pt x="48590" y="1341992"/>
                  </a:lnTo>
                  <a:lnTo>
                    <a:pt x="48137" y="1336687"/>
                  </a:lnTo>
                  <a:lnTo>
                    <a:pt x="47682" y="1331383"/>
                  </a:lnTo>
                  <a:lnTo>
                    <a:pt x="47226" y="1326079"/>
                  </a:lnTo>
                  <a:lnTo>
                    <a:pt x="46769" y="1320774"/>
                  </a:lnTo>
                  <a:lnTo>
                    <a:pt x="46311" y="1315470"/>
                  </a:lnTo>
                  <a:lnTo>
                    <a:pt x="45853" y="1310166"/>
                  </a:lnTo>
                  <a:lnTo>
                    <a:pt x="45394" y="1304861"/>
                  </a:lnTo>
                  <a:lnTo>
                    <a:pt x="44935" y="1299557"/>
                  </a:lnTo>
                  <a:lnTo>
                    <a:pt x="44476" y="1294253"/>
                  </a:lnTo>
                  <a:lnTo>
                    <a:pt x="44017" y="1288948"/>
                  </a:lnTo>
                  <a:lnTo>
                    <a:pt x="43559" y="1283644"/>
                  </a:lnTo>
                  <a:lnTo>
                    <a:pt x="43100" y="1278340"/>
                  </a:lnTo>
                  <a:lnTo>
                    <a:pt x="42643" y="1273035"/>
                  </a:lnTo>
                  <a:lnTo>
                    <a:pt x="42186" y="1267731"/>
                  </a:lnTo>
                  <a:lnTo>
                    <a:pt x="41730" y="1262427"/>
                  </a:lnTo>
                  <a:lnTo>
                    <a:pt x="41274" y="1257123"/>
                  </a:lnTo>
                  <a:lnTo>
                    <a:pt x="40820" y="1251818"/>
                  </a:lnTo>
                  <a:lnTo>
                    <a:pt x="40367" y="1246514"/>
                  </a:lnTo>
                  <a:lnTo>
                    <a:pt x="39915" y="1241210"/>
                  </a:lnTo>
                  <a:lnTo>
                    <a:pt x="39464" y="1235905"/>
                  </a:lnTo>
                  <a:lnTo>
                    <a:pt x="39014" y="1230601"/>
                  </a:lnTo>
                  <a:lnTo>
                    <a:pt x="38566" y="1225297"/>
                  </a:lnTo>
                  <a:lnTo>
                    <a:pt x="38119" y="1219992"/>
                  </a:lnTo>
                  <a:lnTo>
                    <a:pt x="37673" y="1214688"/>
                  </a:lnTo>
                  <a:lnTo>
                    <a:pt x="37229" y="1209384"/>
                  </a:lnTo>
                  <a:lnTo>
                    <a:pt x="36786" y="1204079"/>
                  </a:lnTo>
                  <a:lnTo>
                    <a:pt x="36345" y="1198775"/>
                  </a:lnTo>
                  <a:lnTo>
                    <a:pt x="35905" y="1193471"/>
                  </a:lnTo>
                  <a:lnTo>
                    <a:pt x="35467" y="1188166"/>
                  </a:lnTo>
                  <a:lnTo>
                    <a:pt x="35030" y="1182862"/>
                  </a:lnTo>
                  <a:lnTo>
                    <a:pt x="34594" y="1177558"/>
                  </a:lnTo>
                  <a:lnTo>
                    <a:pt x="34160" y="1172253"/>
                  </a:lnTo>
                  <a:lnTo>
                    <a:pt x="33727" y="1166949"/>
                  </a:lnTo>
                  <a:lnTo>
                    <a:pt x="33294" y="1161645"/>
                  </a:lnTo>
                  <a:lnTo>
                    <a:pt x="32864" y="1156341"/>
                  </a:lnTo>
                  <a:lnTo>
                    <a:pt x="32435" y="1151036"/>
                  </a:lnTo>
                  <a:lnTo>
                    <a:pt x="32006" y="1145732"/>
                  </a:lnTo>
                  <a:lnTo>
                    <a:pt x="31579" y="1140428"/>
                  </a:lnTo>
                  <a:lnTo>
                    <a:pt x="31153" y="1135123"/>
                  </a:lnTo>
                  <a:lnTo>
                    <a:pt x="30728" y="1129819"/>
                  </a:lnTo>
                  <a:lnTo>
                    <a:pt x="30304" y="1124515"/>
                  </a:lnTo>
                  <a:lnTo>
                    <a:pt x="29881" y="1119210"/>
                  </a:lnTo>
                  <a:lnTo>
                    <a:pt x="29458" y="1113906"/>
                  </a:lnTo>
                  <a:lnTo>
                    <a:pt x="29036" y="1108602"/>
                  </a:lnTo>
                  <a:lnTo>
                    <a:pt x="28616" y="1103297"/>
                  </a:lnTo>
                  <a:lnTo>
                    <a:pt x="28196" y="1097993"/>
                  </a:lnTo>
                  <a:lnTo>
                    <a:pt x="27777" y="1092689"/>
                  </a:lnTo>
                  <a:lnTo>
                    <a:pt x="27359" y="1087384"/>
                  </a:lnTo>
                  <a:lnTo>
                    <a:pt x="26941" y="1082080"/>
                  </a:lnTo>
                  <a:lnTo>
                    <a:pt x="26524" y="1076776"/>
                  </a:lnTo>
                  <a:lnTo>
                    <a:pt x="26108" y="1071471"/>
                  </a:lnTo>
                  <a:lnTo>
                    <a:pt x="25693" y="1066167"/>
                  </a:lnTo>
                  <a:lnTo>
                    <a:pt x="25279" y="1060863"/>
                  </a:lnTo>
                  <a:lnTo>
                    <a:pt x="24866" y="1055559"/>
                  </a:lnTo>
                  <a:lnTo>
                    <a:pt x="24454" y="1050254"/>
                  </a:lnTo>
                  <a:lnTo>
                    <a:pt x="24043" y="1044950"/>
                  </a:lnTo>
                  <a:lnTo>
                    <a:pt x="23633" y="1039646"/>
                  </a:lnTo>
                  <a:lnTo>
                    <a:pt x="23224" y="1034341"/>
                  </a:lnTo>
                  <a:lnTo>
                    <a:pt x="22817" y="1029037"/>
                  </a:lnTo>
                  <a:lnTo>
                    <a:pt x="22411" y="1023733"/>
                  </a:lnTo>
                  <a:lnTo>
                    <a:pt x="22008" y="1018428"/>
                  </a:lnTo>
                  <a:lnTo>
                    <a:pt x="21606" y="1013124"/>
                  </a:lnTo>
                  <a:lnTo>
                    <a:pt x="21206" y="1007820"/>
                  </a:lnTo>
                  <a:lnTo>
                    <a:pt x="20808" y="1002515"/>
                  </a:lnTo>
                  <a:lnTo>
                    <a:pt x="20414" y="997211"/>
                  </a:lnTo>
                  <a:lnTo>
                    <a:pt x="20021" y="991907"/>
                  </a:lnTo>
                  <a:lnTo>
                    <a:pt x="19631" y="986602"/>
                  </a:lnTo>
                  <a:lnTo>
                    <a:pt x="19246" y="981298"/>
                  </a:lnTo>
                  <a:lnTo>
                    <a:pt x="18863" y="975994"/>
                  </a:lnTo>
                  <a:lnTo>
                    <a:pt x="18484" y="970689"/>
                  </a:lnTo>
                  <a:lnTo>
                    <a:pt x="18110" y="965385"/>
                  </a:lnTo>
                  <a:lnTo>
                    <a:pt x="17740" y="960081"/>
                  </a:lnTo>
                  <a:lnTo>
                    <a:pt x="17374" y="954776"/>
                  </a:lnTo>
                  <a:lnTo>
                    <a:pt x="17013" y="949472"/>
                  </a:lnTo>
                  <a:lnTo>
                    <a:pt x="16659" y="944168"/>
                  </a:lnTo>
                  <a:lnTo>
                    <a:pt x="16309" y="938864"/>
                  </a:lnTo>
                  <a:lnTo>
                    <a:pt x="15965" y="933559"/>
                  </a:lnTo>
                  <a:lnTo>
                    <a:pt x="15629" y="928255"/>
                  </a:lnTo>
                  <a:lnTo>
                    <a:pt x="15299" y="922951"/>
                  </a:lnTo>
                  <a:lnTo>
                    <a:pt x="14975" y="917646"/>
                  </a:lnTo>
                  <a:lnTo>
                    <a:pt x="14661" y="912342"/>
                  </a:lnTo>
                  <a:lnTo>
                    <a:pt x="14354" y="907038"/>
                  </a:lnTo>
                  <a:lnTo>
                    <a:pt x="14054" y="901733"/>
                  </a:lnTo>
                  <a:lnTo>
                    <a:pt x="13763" y="896429"/>
                  </a:lnTo>
                  <a:lnTo>
                    <a:pt x="13482" y="891125"/>
                  </a:lnTo>
                  <a:lnTo>
                    <a:pt x="13210" y="885820"/>
                  </a:lnTo>
                  <a:lnTo>
                    <a:pt x="12945" y="880516"/>
                  </a:lnTo>
                  <a:lnTo>
                    <a:pt x="12694" y="875212"/>
                  </a:lnTo>
                  <a:lnTo>
                    <a:pt x="12452" y="869907"/>
                  </a:lnTo>
                  <a:lnTo>
                    <a:pt x="12218" y="864603"/>
                  </a:lnTo>
                  <a:lnTo>
                    <a:pt x="11998" y="859299"/>
                  </a:lnTo>
                  <a:lnTo>
                    <a:pt x="11789" y="853994"/>
                  </a:lnTo>
                  <a:lnTo>
                    <a:pt x="11589" y="848690"/>
                  </a:lnTo>
                  <a:lnTo>
                    <a:pt x="11402" y="843386"/>
                  </a:lnTo>
                  <a:lnTo>
                    <a:pt x="11227" y="838082"/>
                  </a:lnTo>
                  <a:lnTo>
                    <a:pt x="11063" y="832777"/>
                  </a:lnTo>
                  <a:lnTo>
                    <a:pt x="10910" y="827473"/>
                  </a:lnTo>
                  <a:lnTo>
                    <a:pt x="10773" y="822169"/>
                  </a:lnTo>
                  <a:lnTo>
                    <a:pt x="10647" y="816864"/>
                  </a:lnTo>
                  <a:lnTo>
                    <a:pt x="10530" y="811560"/>
                  </a:lnTo>
                  <a:lnTo>
                    <a:pt x="10431" y="806256"/>
                  </a:lnTo>
                  <a:lnTo>
                    <a:pt x="10342" y="800951"/>
                  </a:lnTo>
                  <a:lnTo>
                    <a:pt x="10264" y="795647"/>
                  </a:lnTo>
                  <a:lnTo>
                    <a:pt x="10201" y="790343"/>
                  </a:lnTo>
                  <a:lnTo>
                    <a:pt x="10152" y="785038"/>
                  </a:lnTo>
                  <a:lnTo>
                    <a:pt x="10112" y="779734"/>
                  </a:lnTo>
                  <a:lnTo>
                    <a:pt x="10086" y="774430"/>
                  </a:lnTo>
                  <a:lnTo>
                    <a:pt x="10075" y="769125"/>
                  </a:lnTo>
                  <a:lnTo>
                    <a:pt x="10074" y="763821"/>
                  </a:lnTo>
                  <a:lnTo>
                    <a:pt x="10083" y="758517"/>
                  </a:lnTo>
                  <a:lnTo>
                    <a:pt x="10110" y="753212"/>
                  </a:lnTo>
                  <a:lnTo>
                    <a:pt x="10146" y="747908"/>
                  </a:lnTo>
                  <a:lnTo>
                    <a:pt x="10192" y="742604"/>
                  </a:lnTo>
                  <a:lnTo>
                    <a:pt x="10253" y="737300"/>
                  </a:lnTo>
                  <a:lnTo>
                    <a:pt x="10326" y="731995"/>
                  </a:lnTo>
                  <a:lnTo>
                    <a:pt x="10408" y="726691"/>
                  </a:lnTo>
                  <a:lnTo>
                    <a:pt x="10502" y="721387"/>
                  </a:lnTo>
                  <a:lnTo>
                    <a:pt x="10609" y="716082"/>
                  </a:lnTo>
                  <a:lnTo>
                    <a:pt x="10725" y="710778"/>
                  </a:lnTo>
                  <a:lnTo>
                    <a:pt x="10850" y="705474"/>
                  </a:lnTo>
                  <a:lnTo>
                    <a:pt x="10990" y="700169"/>
                  </a:lnTo>
                  <a:lnTo>
                    <a:pt x="11139" y="694865"/>
                  </a:lnTo>
                  <a:lnTo>
                    <a:pt x="11296" y="689561"/>
                  </a:lnTo>
                  <a:lnTo>
                    <a:pt x="11467" y="684256"/>
                  </a:lnTo>
                  <a:lnTo>
                    <a:pt x="11647" y="678952"/>
                  </a:lnTo>
                  <a:lnTo>
                    <a:pt x="11835" y="673648"/>
                  </a:lnTo>
                  <a:lnTo>
                    <a:pt x="12034" y="668343"/>
                  </a:lnTo>
                  <a:lnTo>
                    <a:pt x="12244" y="663039"/>
                  </a:lnTo>
                  <a:lnTo>
                    <a:pt x="12463" y="657735"/>
                  </a:lnTo>
                  <a:lnTo>
                    <a:pt x="12690" y="652430"/>
                  </a:lnTo>
                  <a:lnTo>
                    <a:pt x="12930" y="647126"/>
                  </a:lnTo>
                  <a:lnTo>
                    <a:pt x="13179" y="641822"/>
                  </a:lnTo>
                  <a:lnTo>
                    <a:pt x="13435" y="636517"/>
                  </a:lnTo>
                  <a:lnTo>
                    <a:pt x="13704" y="631213"/>
                  </a:lnTo>
                  <a:lnTo>
                    <a:pt x="13982" y="625909"/>
                  </a:lnTo>
                  <a:lnTo>
                    <a:pt x="14269" y="620605"/>
                  </a:lnTo>
                  <a:lnTo>
                    <a:pt x="14567" y="615300"/>
                  </a:lnTo>
                  <a:lnTo>
                    <a:pt x="14877" y="609996"/>
                  </a:lnTo>
                  <a:lnTo>
                    <a:pt x="15195" y="604692"/>
                  </a:lnTo>
                  <a:lnTo>
                    <a:pt x="15524" y="599387"/>
                  </a:lnTo>
                  <a:lnTo>
                    <a:pt x="15866" y="594083"/>
                  </a:lnTo>
                  <a:lnTo>
                    <a:pt x="16218" y="588779"/>
                  </a:lnTo>
                  <a:lnTo>
                    <a:pt x="16579" y="583474"/>
                  </a:lnTo>
                  <a:lnTo>
                    <a:pt x="16956" y="578170"/>
                  </a:lnTo>
                  <a:lnTo>
                    <a:pt x="17344" y="572866"/>
                  </a:lnTo>
                  <a:lnTo>
                    <a:pt x="17742" y="567561"/>
                  </a:lnTo>
                  <a:lnTo>
                    <a:pt x="18154" y="562257"/>
                  </a:lnTo>
                  <a:lnTo>
                    <a:pt x="18581" y="556953"/>
                  </a:lnTo>
                  <a:lnTo>
                    <a:pt x="19018" y="551648"/>
                  </a:lnTo>
                  <a:lnTo>
                    <a:pt x="19469" y="546344"/>
                  </a:lnTo>
                  <a:lnTo>
                    <a:pt x="19937" y="541040"/>
                  </a:lnTo>
                  <a:lnTo>
                    <a:pt x="20417" y="535735"/>
                  </a:lnTo>
                  <a:lnTo>
                    <a:pt x="20909" y="530431"/>
                  </a:lnTo>
                  <a:lnTo>
                    <a:pt x="21422" y="525127"/>
                  </a:lnTo>
                  <a:lnTo>
                    <a:pt x="21948" y="519823"/>
                  </a:lnTo>
                  <a:lnTo>
                    <a:pt x="22486" y="514518"/>
                  </a:lnTo>
                  <a:lnTo>
                    <a:pt x="23044" y="509214"/>
                  </a:lnTo>
                  <a:lnTo>
                    <a:pt x="23618" y="503910"/>
                  </a:lnTo>
                  <a:lnTo>
                    <a:pt x="24206" y="498605"/>
                  </a:lnTo>
                  <a:lnTo>
                    <a:pt x="24810" y="493301"/>
                  </a:lnTo>
                  <a:lnTo>
                    <a:pt x="25435" y="487997"/>
                  </a:lnTo>
                  <a:lnTo>
                    <a:pt x="26073" y="482692"/>
                  </a:lnTo>
                  <a:lnTo>
                    <a:pt x="26726" y="477388"/>
                  </a:lnTo>
                  <a:lnTo>
                    <a:pt x="27402" y="472084"/>
                  </a:lnTo>
                  <a:lnTo>
                    <a:pt x="28092" y="466779"/>
                  </a:lnTo>
                  <a:lnTo>
                    <a:pt x="28796" y="461475"/>
                  </a:lnTo>
                  <a:lnTo>
                    <a:pt x="29522" y="456171"/>
                  </a:lnTo>
                  <a:lnTo>
                    <a:pt x="30264" y="450866"/>
                  </a:lnTo>
                  <a:lnTo>
                    <a:pt x="31019" y="445562"/>
                  </a:lnTo>
                  <a:lnTo>
                    <a:pt x="31793" y="440258"/>
                  </a:lnTo>
                  <a:lnTo>
                    <a:pt x="32585" y="434953"/>
                  </a:lnTo>
                  <a:lnTo>
                    <a:pt x="33391" y="429649"/>
                  </a:lnTo>
                  <a:lnTo>
                    <a:pt x="34210" y="424345"/>
                  </a:lnTo>
                  <a:lnTo>
                    <a:pt x="35051" y="419041"/>
                  </a:lnTo>
                  <a:lnTo>
                    <a:pt x="35903" y="413736"/>
                  </a:lnTo>
                  <a:lnTo>
                    <a:pt x="36767" y="408432"/>
                  </a:lnTo>
                  <a:lnTo>
                    <a:pt x="37650" y="403128"/>
                  </a:lnTo>
                  <a:lnTo>
                    <a:pt x="38545" y="397823"/>
                  </a:lnTo>
                  <a:lnTo>
                    <a:pt x="39451" y="392519"/>
                  </a:lnTo>
                  <a:lnTo>
                    <a:pt x="40371" y="387215"/>
                  </a:lnTo>
                  <a:lnTo>
                    <a:pt x="41303" y="381910"/>
                  </a:lnTo>
                  <a:lnTo>
                    <a:pt x="42244" y="376606"/>
                  </a:lnTo>
                  <a:lnTo>
                    <a:pt x="43196" y="371302"/>
                  </a:lnTo>
                  <a:lnTo>
                    <a:pt x="44159" y="365997"/>
                  </a:lnTo>
                  <a:lnTo>
                    <a:pt x="45129" y="360693"/>
                  </a:lnTo>
                  <a:lnTo>
                    <a:pt x="46105" y="355389"/>
                  </a:lnTo>
                  <a:lnTo>
                    <a:pt x="47092" y="350084"/>
                  </a:lnTo>
                  <a:lnTo>
                    <a:pt x="48083" y="344780"/>
                  </a:lnTo>
                  <a:lnTo>
                    <a:pt x="49078" y="339476"/>
                  </a:lnTo>
                  <a:lnTo>
                    <a:pt x="50079" y="334171"/>
                  </a:lnTo>
                  <a:lnTo>
                    <a:pt x="51084" y="328867"/>
                  </a:lnTo>
                  <a:lnTo>
                    <a:pt x="52090" y="323563"/>
                  </a:lnTo>
                  <a:lnTo>
                    <a:pt x="53098" y="318258"/>
                  </a:lnTo>
                  <a:lnTo>
                    <a:pt x="54107" y="312954"/>
                  </a:lnTo>
                  <a:lnTo>
                    <a:pt x="55116" y="307650"/>
                  </a:lnTo>
                  <a:lnTo>
                    <a:pt x="56124" y="302346"/>
                  </a:lnTo>
                  <a:lnTo>
                    <a:pt x="57129" y="297041"/>
                  </a:lnTo>
                  <a:lnTo>
                    <a:pt x="58131" y="291737"/>
                  </a:lnTo>
                  <a:lnTo>
                    <a:pt x="59131" y="286433"/>
                  </a:lnTo>
                  <a:lnTo>
                    <a:pt x="60125" y="281128"/>
                  </a:lnTo>
                  <a:lnTo>
                    <a:pt x="61113" y="275824"/>
                  </a:lnTo>
                  <a:lnTo>
                    <a:pt x="62096" y="270520"/>
                  </a:lnTo>
                  <a:lnTo>
                    <a:pt x="63072" y="265215"/>
                  </a:lnTo>
                  <a:lnTo>
                    <a:pt x="64038" y="259911"/>
                  </a:lnTo>
                  <a:lnTo>
                    <a:pt x="64998" y="254607"/>
                  </a:lnTo>
                  <a:lnTo>
                    <a:pt x="65949" y="249302"/>
                  </a:lnTo>
                  <a:lnTo>
                    <a:pt x="66887" y="243998"/>
                  </a:lnTo>
                  <a:lnTo>
                    <a:pt x="67816" y="238694"/>
                  </a:lnTo>
                  <a:lnTo>
                    <a:pt x="68736" y="233389"/>
                  </a:lnTo>
                  <a:lnTo>
                    <a:pt x="69642" y="228085"/>
                  </a:lnTo>
                  <a:lnTo>
                    <a:pt x="70535" y="222781"/>
                  </a:lnTo>
                  <a:lnTo>
                    <a:pt x="71417" y="217476"/>
                  </a:lnTo>
                  <a:lnTo>
                    <a:pt x="72286" y="212172"/>
                  </a:lnTo>
                  <a:lnTo>
                    <a:pt x="73138" y="206868"/>
                  </a:lnTo>
                  <a:lnTo>
                    <a:pt x="73979" y="201564"/>
                  </a:lnTo>
                  <a:lnTo>
                    <a:pt x="74808" y="196259"/>
                  </a:lnTo>
                  <a:lnTo>
                    <a:pt x="75616" y="190955"/>
                  </a:lnTo>
                  <a:lnTo>
                    <a:pt x="76412" y="185651"/>
                  </a:lnTo>
                  <a:lnTo>
                    <a:pt x="77196" y="180346"/>
                  </a:lnTo>
                  <a:lnTo>
                    <a:pt x="77959" y="175042"/>
                  </a:lnTo>
                  <a:lnTo>
                    <a:pt x="78708" y="169738"/>
                  </a:lnTo>
                  <a:lnTo>
                    <a:pt x="79443" y="164433"/>
                  </a:lnTo>
                  <a:lnTo>
                    <a:pt x="80161" y="159129"/>
                  </a:lnTo>
                  <a:lnTo>
                    <a:pt x="80861" y="153825"/>
                  </a:lnTo>
                  <a:lnTo>
                    <a:pt x="81548" y="148520"/>
                  </a:lnTo>
                  <a:lnTo>
                    <a:pt x="82220" y="143216"/>
                  </a:lnTo>
                  <a:lnTo>
                    <a:pt x="82871" y="137912"/>
                  </a:lnTo>
                  <a:lnTo>
                    <a:pt x="83509" y="132607"/>
                  </a:lnTo>
                  <a:lnTo>
                    <a:pt x="84133" y="127303"/>
                  </a:lnTo>
                  <a:lnTo>
                    <a:pt x="84736" y="121999"/>
                  </a:lnTo>
                  <a:lnTo>
                    <a:pt x="85325" y="116694"/>
                  </a:lnTo>
                  <a:lnTo>
                    <a:pt x="85901" y="111390"/>
                  </a:lnTo>
                  <a:lnTo>
                    <a:pt x="86459" y="106086"/>
                  </a:lnTo>
                  <a:lnTo>
                    <a:pt x="87000" y="100782"/>
                  </a:lnTo>
                  <a:lnTo>
                    <a:pt x="87529" y="95477"/>
                  </a:lnTo>
                  <a:lnTo>
                    <a:pt x="88043" y="90173"/>
                  </a:lnTo>
                  <a:lnTo>
                    <a:pt x="88538" y="84869"/>
                  </a:lnTo>
                  <a:lnTo>
                    <a:pt x="89021" y="79564"/>
                  </a:lnTo>
                  <a:lnTo>
                    <a:pt x="89492" y="74260"/>
                  </a:lnTo>
                  <a:lnTo>
                    <a:pt x="89943" y="68956"/>
                  </a:lnTo>
                  <a:lnTo>
                    <a:pt x="90382" y="63651"/>
                  </a:lnTo>
                  <a:lnTo>
                    <a:pt x="90810" y="58347"/>
                  </a:lnTo>
                  <a:lnTo>
                    <a:pt x="91221" y="53043"/>
                  </a:lnTo>
                  <a:lnTo>
                    <a:pt x="91618" y="47738"/>
                  </a:lnTo>
                  <a:lnTo>
                    <a:pt x="92005" y="42434"/>
                  </a:lnTo>
                  <a:lnTo>
                    <a:pt x="92379" y="37130"/>
                  </a:lnTo>
                  <a:lnTo>
                    <a:pt x="92737" y="31825"/>
                  </a:lnTo>
                  <a:lnTo>
                    <a:pt x="93085" y="26521"/>
                  </a:lnTo>
                  <a:lnTo>
                    <a:pt x="93423" y="21217"/>
                  </a:lnTo>
                  <a:lnTo>
                    <a:pt x="93744" y="15912"/>
                  </a:lnTo>
                  <a:lnTo>
                    <a:pt x="94056" y="10608"/>
                  </a:lnTo>
                  <a:lnTo>
                    <a:pt x="94359" y="5304"/>
                  </a:lnTo>
                  <a:lnTo>
                    <a:pt x="94647" y="0"/>
                  </a:lnTo>
                  <a:lnTo>
                    <a:pt x="106208" y="0"/>
                  </a:lnTo>
                  <a:lnTo>
                    <a:pt x="106496" y="5304"/>
                  </a:lnTo>
                  <a:lnTo>
                    <a:pt x="106799" y="10608"/>
                  </a:lnTo>
                  <a:lnTo>
                    <a:pt x="107111" y="15912"/>
                  </a:lnTo>
                  <a:lnTo>
                    <a:pt x="107432" y="21217"/>
                  </a:lnTo>
                  <a:lnTo>
                    <a:pt x="107770" y="26521"/>
                  </a:lnTo>
                  <a:lnTo>
                    <a:pt x="108118" y="31825"/>
                  </a:lnTo>
                  <a:lnTo>
                    <a:pt x="108476" y="37130"/>
                  </a:lnTo>
                  <a:lnTo>
                    <a:pt x="108850" y="42434"/>
                  </a:lnTo>
                  <a:lnTo>
                    <a:pt x="109237" y="47738"/>
                  </a:lnTo>
                  <a:lnTo>
                    <a:pt x="109634" y="53043"/>
                  </a:lnTo>
                  <a:lnTo>
                    <a:pt x="110045" y="58347"/>
                  </a:lnTo>
                  <a:lnTo>
                    <a:pt x="110473" y="63651"/>
                  </a:lnTo>
                  <a:lnTo>
                    <a:pt x="110912" y="68956"/>
                  </a:lnTo>
                  <a:lnTo>
                    <a:pt x="111363" y="74260"/>
                  </a:lnTo>
                  <a:lnTo>
                    <a:pt x="111834" y="79564"/>
                  </a:lnTo>
                  <a:lnTo>
                    <a:pt x="112317" y="84869"/>
                  </a:lnTo>
                  <a:lnTo>
                    <a:pt x="112812" y="90173"/>
                  </a:lnTo>
                  <a:lnTo>
                    <a:pt x="113326" y="95477"/>
                  </a:lnTo>
                  <a:lnTo>
                    <a:pt x="113855" y="100782"/>
                  </a:lnTo>
                  <a:lnTo>
                    <a:pt x="114396" y="106086"/>
                  </a:lnTo>
                  <a:lnTo>
                    <a:pt x="114954" y="111390"/>
                  </a:lnTo>
                  <a:lnTo>
                    <a:pt x="115530" y="116694"/>
                  </a:lnTo>
                  <a:lnTo>
                    <a:pt x="116119" y="121999"/>
                  </a:lnTo>
                  <a:lnTo>
                    <a:pt x="116722" y="127303"/>
                  </a:lnTo>
                  <a:lnTo>
                    <a:pt x="117347" y="132607"/>
                  </a:lnTo>
                  <a:lnTo>
                    <a:pt x="117984" y="137912"/>
                  </a:lnTo>
                  <a:lnTo>
                    <a:pt x="118635" y="143216"/>
                  </a:lnTo>
                  <a:lnTo>
                    <a:pt x="119307" y="148520"/>
                  </a:lnTo>
                  <a:lnTo>
                    <a:pt x="119994" y="153825"/>
                  </a:lnTo>
                  <a:lnTo>
                    <a:pt x="120694" y="159129"/>
                  </a:lnTo>
                  <a:lnTo>
                    <a:pt x="121412" y="164433"/>
                  </a:lnTo>
                  <a:lnTo>
                    <a:pt x="122148" y="169738"/>
                  </a:lnTo>
                  <a:lnTo>
                    <a:pt x="122896" y="175042"/>
                  </a:lnTo>
                  <a:lnTo>
                    <a:pt x="123659" y="180346"/>
                  </a:lnTo>
                  <a:lnTo>
                    <a:pt x="124443" y="185651"/>
                  </a:lnTo>
                  <a:lnTo>
                    <a:pt x="125239" y="190955"/>
                  </a:lnTo>
                  <a:lnTo>
                    <a:pt x="126047" y="196259"/>
                  </a:lnTo>
                  <a:lnTo>
                    <a:pt x="126876" y="201564"/>
                  </a:lnTo>
                  <a:lnTo>
                    <a:pt x="127717" y="206868"/>
                  </a:lnTo>
                  <a:lnTo>
                    <a:pt x="128569" y="212172"/>
                  </a:lnTo>
                  <a:lnTo>
                    <a:pt x="129438" y="217476"/>
                  </a:lnTo>
                  <a:lnTo>
                    <a:pt x="130320" y="222781"/>
                  </a:lnTo>
                  <a:lnTo>
                    <a:pt x="131214" y="228085"/>
                  </a:lnTo>
                  <a:lnTo>
                    <a:pt x="132119" y="233389"/>
                  </a:lnTo>
                  <a:lnTo>
                    <a:pt x="133039" y="238694"/>
                  </a:lnTo>
                  <a:lnTo>
                    <a:pt x="133968" y="243998"/>
                  </a:lnTo>
                  <a:lnTo>
                    <a:pt x="134906" y="249302"/>
                  </a:lnTo>
                  <a:lnTo>
                    <a:pt x="135857" y="254607"/>
                  </a:lnTo>
                  <a:lnTo>
                    <a:pt x="136817" y="259911"/>
                  </a:lnTo>
                  <a:lnTo>
                    <a:pt x="137783" y="265215"/>
                  </a:lnTo>
                  <a:lnTo>
                    <a:pt x="138759" y="270520"/>
                  </a:lnTo>
                  <a:lnTo>
                    <a:pt x="139742" y="275824"/>
                  </a:lnTo>
                  <a:lnTo>
                    <a:pt x="140731" y="281128"/>
                  </a:lnTo>
                  <a:lnTo>
                    <a:pt x="141725" y="286433"/>
                  </a:lnTo>
                  <a:lnTo>
                    <a:pt x="142724" y="291737"/>
                  </a:lnTo>
                  <a:lnTo>
                    <a:pt x="143726" y="297041"/>
                  </a:lnTo>
                  <a:lnTo>
                    <a:pt x="144732" y="302346"/>
                  </a:lnTo>
                  <a:lnTo>
                    <a:pt x="145740" y="307650"/>
                  </a:lnTo>
                  <a:lnTo>
                    <a:pt x="146748" y="312954"/>
                  </a:lnTo>
                  <a:lnTo>
                    <a:pt x="147757" y="318258"/>
                  </a:lnTo>
                  <a:lnTo>
                    <a:pt x="148765" y="323563"/>
                  </a:lnTo>
                  <a:lnTo>
                    <a:pt x="149772" y="328867"/>
                  </a:lnTo>
                  <a:lnTo>
                    <a:pt x="150776" y="334171"/>
                  </a:lnTo>
                  <a:lnTo>
                    <a:pt x="151777" y="339476"/>
                  </a:lnTo>
                  <a:lnTo>
                    <a:pt x="152772" y="344780"/>
                  </a:lnTo>
                  <a:lnTo>
                    <a:pt x="153764" y="350084"/>
                  </a:lnTo>
                  <a:lnTo>
                    <a:pt x="154750" y="355389"/>
                  </a:lnTo>
                  <a:lnTo>
                    <a:pt x="155726" y="360693"/>
                  </a:lnTo>
                  <a:lnTo>
                    <a:pt x="156696" y="365997"/>
                  </a:lnTo>
                  <a:lnTo>
                    <a:pt x="157660" y="371302"/>
                  </a:lnTo>
                  <a:lnTo>
                    <a:pt x="158611" y="376606"/>
                  </a:lnTo>
                  <a:lnTo>
                    <a:pt x="159552" y="381910"/>
                  </a:lnTo>
                  <a:lnTo>
                    <a:pt x="160484" y="387215"/>
                  </a:lnTo>
                  <a:lnTo>
                    <a:pt x="161404" y="392519"/>
                  </a:lnTo>
                  <a:lnTo>
                    <a:pt x="162310" y="397823"/>
                  </a:lnTo>
                  <a:lnTo>
                    <a:pt x="163205" y="403128"/>
                  </a:lnTo>
                  <a:lnTo>
                    <a:pt x="164088" y="408432"/>
                  </a:lnTo>
                  <a:lnTo>
                    <a:pt x="164952" y="413736"/>
                  </a:lnTo>
                  <a:lnTo>
                    <a:pt x="165805" y="419041"/>
                  </a:lnTo>
                  <a:lnTo>
                    <a:pt x="166645" y="424345"/>
                  </a:lnTo>
                  <a:lnTo>
                    <a:pt x="167465" y="429649"/>
                  </a:lnTo>
                  <a:lnTo>
                    <a:pt x="168270" y="434953"/>
                  </a:lnTo>
                  <a:lnTo>
                    <a:pt x="169063" y="440258"/>
                  </a:lnTo>
                  <a:lnTo>
                    <a:pt x="169836" y="445562"/>
                  </a:lnTo>
                  <a:lnTo>
                    <a:pt x="170592" y="450866"/>
                  </a:lnTo>
                  <a:lnTo>
                    <a:pt x="171334" y="456171"/>
                  </a:lnTo>
                  <a:lnTo>
                    <a:pt x="172059" y="461475"/>
                  </a:lnTo>
                  <a:lnTo>
                    <a:pt x="172763" y="466779"/>
                  </a:lnTo>
                  <a:lnTo>
                    <a:pt x="173453" y="472084"/>
                  </a:lnTo>
                  <a:lnTo>
                    <a:pt x="174130" y="477388"/>
                  </a:lnTo>
                  <a:lnTo>
                    <a:pt x="174782" y="482692"/>
                  </a:lnTo>
                  <a:lnTo>
                    <a:pt x="175420" y="487997"/>
                  </a:lnTo>
                  <a:lnTo>
                    <a:pt x="176045" y="493301"/>
                  </a:lnTo>
                  <a:lnTo>
                    <a:pt x="176650" y="498605"/>
                  </a:lnTo>
                  <a:lnTo>
                    <a:pt x="177237" y="503910"/>
                  </a:lnTo>
                  <a:lnTo>
                    <a:pt x="177811" y="509214"/>
                  </a:lnTo>
                  <a:lnTo>
                    <a:pt x="178369" y="514518"/>
                  </a:lnTo>
                  <a:lnTo>
                    <a:pt x="178907" y="519823"/>
                  </a:lnTo>
                  <a:lnTo>
                    <a:pt x="179433" y="525127"/>
                  </a:lnTo>
                  <a:lnTo>
                    <a:pt x="179946" y="530431"/>
                  </a:lnTo>
                  <a:lnTo>
                    <a:pt x="180438" y="535735"/>
                  </a:lnTo>
                  <a:lnTo>
                    <a:pt x="180918" y="541040"/>
                  </a:lnTo>
                  <a:lnTo>
                    <a:pt x="181386" y="546344"/>
                  </a:lnTo>
                  <a:lnTo>
                    <a:pt x="181837" y="551648"/>
                  </a:lnTo>
                  <a:lnTo>
                    <a:pt x="182274" y="556953"/>
                  </a:lnTo>
                  <a:lnTo>
                    <a:pt x="182701" y="562257"/>
                  </a:lnTo>
                  <a:lnTo>
                    <a:pt x="183113" y="567561"/>
                  </a:lnTo>
                  <a:lnTo>
                    <a:pt x="183511" y="572866"/>
                  </a:lnTo>
                  <a:lnTo>
                    <a:pt x="183899" y="578170"/>
                  </a:lnTo>
                  <a:lnTo>
                    <a:pt x="184276" y="583474"/>
                  </a:lnTo>
                  <a:lnTo>
                    <a:pt x="184637" y="588779"/>
                  </a:lnTo>
                  <a:lnTo>
                    <a:pt x="184989" y="594083"/>
                  </a:lnTo>
                  <a:lnTo>
                    <a:pt x="185332" y="599387"/>
                  </a:lnTo>
                  <a:lnTo>
                    <a:pt x="185660" y="604692"/>
                  </a:lnTo>
                  <a:lnTo>
                    <a:pt x="185978" y="609996"/>
                  </a:lnTo>
                  <a:lnTo>
                    <a:pt x="186288" y="615300"/>
                  </a:lnTo>
                  <a:lnTo>
                    <a:pt x="186586" y="620605"/>
                  </a:lnTo>
                  <a:lnTo>
                    <a:pt x="186873" y="625909"/>
                  </a:lnTo>
                  <a:lnTo>
                    <a:pt x="187151" y="631213"/>
                  </a:lnTo>
                  <a:lnTo>
                    <a:pt x="187421" y="636517"/>
                  </a:lnTo>
                  <a:lnTo>
                    <a:pt x="187677" y="641822"/>
                  </a:lnTo>
                  <a:lnTo>
                    <a:pt x="187925" y="647126"/>
                  </a:lnTo>
                  <a:lnTo>
                    <a:pt x="188165" y="652430"/>
                  </a:lnTo>
                  <a:lnTo>
                    <a:pt x="188392" y="657735"/>
                  </a:lnTo>
                  <a:lnTo>
                    <a:pt x="188611" y="663039"/>
                  </a:lnTo>
                  <a:lnTo>
                    <a:pt x="188821" y="668343"/>
                  </a:lnTo>
                  <a:lnTo>
                    <a:pt x="189020" y="673648"/>
                  </a:lnTo>
                  <a:lnTo>
                    <a:pt x="189208" y="678952"/>
                  </a:lnTo>
                  <a:lnTo>
                    <a:pt x="189388" y="684256"/>
                  </a:lnTo>
                  <a:lnTo>
                    <a:pt x="189559" y="689561"/>
                  </a:lnTo>
                  <a:lnTo>
                    <a:pt x="189716" y="694865"/>
                  </a:lnTo>
                  <a:lnTo>
                    <a:pt x="189865" y="700169"/>
                  </a:lnTo>
                  <a:lnTo>
                    <a:pt x="190005" y="705474"/>
                  </a:lnTo>
                  <a:lnTo>
                    <a:pt x="190130" y="710778"/>
                  </a:lnTo>
                  <a:lnTo>
                    <a:pt x="190247" y="716082"/>
                  </a:lnTo>
                  <a:lnTo>
                    <a:pt x="190354" y="721387"/>
                  </a:lnTo>
                  <a:lnTo>
                    <a:pt x="190448" y="726691"/>
                  </a:lnTo>
                  <a:lnTo>
                    <a:pt x="190529" y="731995"/>
                  </a:lnTo>
                  <a:lnTo>
                    <a:pt x="190602" y="737300"/>
                  </a:lnTo>
                  <a:lnTo>
                    <a:pt x="190663" y="742604"/>
                  </a:lnTo>
                  <a:lnTo>
                    <a:pt x="190709" y="747908"/>
                  </a:lnTo>
                  <a:lnTo>
                    <a:pt x="190746" y="753212"/>
                  </a:lnTo>
                  <a:lnTo>
                    <a:pt x="190772" y="758517"/>
                  </a:lnTo>
                  <a:lnTo>
                    <a:pt x="190781" y="763821"/>
                  </a:lnTo>
                  <a:lnTo>
                    <a:pt x="190780" y="769125"/>
                  </a:lnTo>
                  <a:lnTo>
                    <a:pt x="190769" y="774430"/>
                  </a:lnTo>
                  <a:lnTo>
                    <a:pt x="190743" y="779734"/>
                  </a:lnTo>
                  <a:lnTo>
                    <a:pt x="190703" y="785038"/>
                  </a:lnTo>
                  <a:lnTo>
                    <a:pt x="190654" y="790343"/>
                  </a:lnTo>
                  <a:lnTo>
                    <a:pt x="190591" y="795647"/>
                  </a:lnTo>
                  <a:lnTo>
                    <a:pt x="190513" y="800951"/>
                  </a:lnTo>
                  <a:lnTo>
                    <a:pt x="190424" y="806256"/>
                  </a:lnTo>
                  <a:lnTo>
                    <a:pt x="190325" y="811560"/>
                  </a:lnTo>
                  <a:lnTo>
                    <a:pt x="190209" y="816864"/>
                  </a:lnTo>
                  <a:lnTo>
                    <a:pt x="190082" y="822169"/>
                  </a:lnTo>
                  <a:lnTo>
                    <a:pt x="189945" y="827473"/>
                  </a:lnTo>
                  <a:lnTo>
                    <a:pt x="189792" y="832777"/>
                  </a:lnTo>
                  <a:lnTo>
                    <a:pt x="189628" y="838082"/>
                  </a:lnTo>
                  <a:lnTo>
                    <a:pt x="189454" y="843386"/>
                  </a:lnTo>
                  <a:lnTo>
                    <a:pt x="189267" y="848690"/>
                  </a:lnTo>
                  <a:lnTo>
                    <a:pt x="189066" y="853994"/>
                  </a:lnTo>
                  <a:lnTo>
                    <a:pt x="188857" y="859299"/>
                  </a:lnTo>
                  <a:lnTo>
                    <a:pt x="188637" y="864603"/>
                  </a:lnTo>
                  <a:lnTo>
                    <a:pt x="188403" y="869907"/>
                  </a:lnTo>
                  <a:lnTo>
                    <a:pt x="188161" y="875212"/>
                  </a:lnTo>
                  <a:lnTo>
                    <a:pt x="187910" y="880516"/>
                  </a:lnTo>
                  <a:lnTo>
                    <a:pt x="187646" y="885820"/>
                  </a:lnTo>
                  <a:lnTo>
                    <a:pt x="187373" y="891125"/>
                  </a:lnTo>
                  <a:lnTo>
                    <a:pt x="187092" y="896429"/>
                  </a:lnTo>
                  <a:lnTo>
                    <a:pt x="186802" y="901733"/>
                  </a:lnTo>
                  <a:lnTo>
                    <a:pt x="186501" y="907038"/>
                  </a:lnTo>
                  <a:lnTo>
                    <a:pt x="186195" y="912342"/>
                  </a:lnTo>
                  <a:lnTo>
                    <a:pt x="185880" y="917646"/>
                  </a:lnTo>
                  <a:lnTo>
                    <a:pt x="185556" y="922951"/>
                  </a:lnTo>
                  <a:lnTo>
                    <a:pt x="185226" y="928255"/>
                  </a:lnTo>
                  <a:lnTo>
                    <a:pt x="184891" y="933559"/>
                  </a:lnTo>
                  <a:lnTo>
                    <a:pt x="184546" y="938864"/>
                  </a:lnTo>
                  <a:lnTo>
                    <a:pt x="184197" y="944168"/>
                  </a:lnTo>
                  <a:lnTo>
                    <a:pt x="183842" y="949472"/>
                  </a:lnTo>
                  <a:lnTo>
                    <a:pt x="183481" y="954776"/>
                  </a:lnTo>
                  <a:lnTo>
                    <a:pt x="183115" y="960081"/>
                  </a:lnTo>
                  <a:lnTo>
                    <a:pt x="182746" y="965385"/>
                  </a:lnTo>
                  <a:lnTo>
                    <a:pt x="182371" y="970689"/>
                  </a:lnTo>
                  <a:lnTo>
                    <a:pt x="181992" y="975994"/>
                  </a:lnTo>
                  <a:lnTo>
                    <a:pt x="181609" y="981298"/>
                  </a:lnTo>
                  <a:lnTo>
                    <a:pt x="181224" y="986602"/>
                  </a:lnTo>
                  <a:lnTo>
                    <a:pt x="180834" y="991907"/>
                  </a:lnTo>
                  <a:lnTo>
                    <a:pt x="180442" y="997211"/>
                  </a:lnTo>
                  <a:lnTo>
                    <a:pt x="180047" y="1002515"/>
                  </a:lnTo>
                  <a:lnTo>
                    <a:pt x="179649" y="1007820"/>
                  </a:lnTo>
                  <a:lnTo>
                    <a:pt x="179249" y="1013124"/>
                  </a:lnTo>
                  <a:lnTo>
                    <a:pt x="178848" y="1018428"/>
                  </a:lnTo>
                  <a:lnTo>
                    <a:pt x="178444" y="1023733"/>
                  </a:lnTo>
                  <a:lnTo>
                    <a:pt x="178038" y="1029037"/>
                  </a:lnTo>
                  <a:lnTo>
                    <a:pt x="177631" y="1034341"/>
                  </a:lnTo>
                  <a:lnTo>
                    <a:pt x="177223" y="1039646"/>
                  </a:lnTo>
                  <a:lnTo>
                    <a:pt x="176812" y="1044950"/>
                  </a:lnTo>
                  <a:lnTo>
                    <a:pt x="176401" y="1050254"/>
                  </a:lnTo>
                  <a:lnTo>
                    <a:pt x="175989" y="1055559"/>
                  </a:lnTo>
                  <a:lnTo>
                    <a:pt x="175576" y="1060863"/>
                  </a:lnTo>
                  <a:lnTo>
                    <a:pt x="175162" y="1066167"/>
                  </a:lnTo>
                  <a:lnTo>
                    <a:pt x="174747" y="1071471"/>
                  </a:lnTo>
                  <a:lnTo>
                    <a:pt x="174331" y="1076776"/>
                  </a:lnTo>
                  <a:lnTo>
                    <a:pt x="173914" y="1082080"/>
                  </a:lnTo>
                  <a:lnTo>
                    <a:pt x="173497" y="1087384"/>
                  </a:lnTo>
                  <a:lnTo>
                    <a:pt x="173078" y="1092689"/>
                  </a:lnTo>
                  <a:lnTo>
                    <a:pt x="172659" y="1097993"/>
                  </a:lnTo>
                  <a:lnTo>
                    <a:pt x="172239" y="1103297"/>
                  </a:lnTo>
                  <a:lnTo>
                    <a:pt x="171819" y="1108602"/>
                  </a:lnTo>
                  <a:lnTo>
                    <a:pt x="171397" y="1113906"/>
                  </a:lnTo>
                  <a:lnTo>
                    <a:pt x="170975" y="1119210"/>
                  </a:lnTo>
                  <a:lnTo>
                    <a:pt x="170551" y="1124515"/>
                  </a:lnTo>
                  <a:lnTo>
                    <a:pt x="170127" y="1129819"/>
                  </a:lnTo>
                  <a:lnTo>
                    <a:pt x="169702" y="1135123"/>
                  </a:lnTo>
                  <a:lnTo>
                    <a:pt x="169276" y="1140428"/>
                  </a:lnTo>
                  <a:lnTo>
                    <a:pt x="168849" y="1145732"/>
                  </a:lnTo>
                  <a:lnTo>
                    <a:pt x="168420" y="1151036"/>
                  </a:lnTo>
                  <a:lnTo>
                    <a:pt x="167991" y="1156341"/>
                  </a:lnTo>
                  <a:lnTo>
                    <a:pt x="167561" y="1161645"/>
                  </a:lnTo>
                  <a:lnTo>
                    <a:pt x="167129" y="1166949"/>
                  </a:lnTo>
                  <a:lnTo>
                    <a:pt x="166696" y="1172253"/>
                  </a:lnTo>
                  <a:lnTo>
                    <a:pt x="166261" y="1177558"/>
                  </a:lnTo>
                  <a:lnTo>
                    <a:pt x="165826" y="1182862"/>
                  </a:lnTo>
                  <a:lnTo>
                    <a:pt x="165388" y="1188166"/>
                  </a:lnTo>
                  <a:lnTo>
                    <a:pt x="164950" y="1193471"/>
                  </a:lnTo>
                  <a:lnTo>
                    <a:pt x="164510" y="1198775"/>
                  </a:lnTo>
                  <a:lnTo>
                    <a:pt x="164069" y="1204079"/>
                  </a:lnTo>
                  <a:lnTo>
                    <a:pt x="163626" y="1209384"/>
                  </a:lnTo>
                  <a:lnTo>
                    <a:pt x="163182" y="1214688"/>
                  </a:lnTo>
                  <a:lnTo>
                    <a:pt x="162736" y="1219992"/>
                  </a:lnTo>
                  <a:lnTo>
                    <a:pt x="162289" y="1225297"/>
                  </a:lnTo>
                  <a:lnTo>
                    <a:pt x="161841" y="1230601"/>
                  </a:lnTo>
                  <a:lnTo>
                    <a:pt x="161392" y="1235905"/>
                  </a:lnTo>
                  <a:lnTo>
                    <a:pt x="160941" y="1241210"/>
                  </a:lnTo>
                  <a:lnTo>
                    <a:pt x="160489" y="1246514"/>
                  </a:lnTo>
                  <a:lnTo>
                    <a:pt x="160035" y="1251818"/>
                  </a:lnTo>
                  <a:lnTo>
                    <a:pt x="159581" y="1257123"/>
                  </a:lnTo>
                  <a:lnTo>
                    <a:pt x="159126" y="1262427"/>
                  </a:lnTo>
                  <a:lnTo>
                    <a:pt x="158670" y="1267731"/>
                  </a:lnTo>
                  <a:lnTo>
                    <a:pt x="158212" y="1273035"/>
                  </a:lnTo>
                  <a:lnTo>
                    <a:pt x="157755" y="1278340"/>
                  </a:lnTo>
                  <a:lnTo>
                    <a:pt x="157297" y="1283644"/>
                  </a:lnTo>
                  <a:lnTo>
                    <a:pt x="156838" y="1288948"/>
                  </a:lnTo>
                  <a:lnTo>
                    <a:pt x="156379" y="1294253"/>
                  </a:lnTo>
                  <a:lnTo>
                    <a:pt x="155920" y="1299557"/>
                  </a:lnTo>
                  <a:lnTo>
                    <a:pt x="155461" y="1304861"/>
                  </a:lnTo>
                  <a:lnTo>
                    <a:pt x="155002" y="1310166"/>
                  </a:lnTo>
                  <a:lnTo>
                    <a:pt x="154544" y="1315470"/>
                  </a:lnTo>
                  <a:lnTo>
                    <a:pt x="154086" y="1320774"/>
                  </a:lnTo>
                  <a:lnTo>
                    <a:pt x="153629" y="1326079"/>
                  </a:lnTo>
                  <a:lnTo>
                    <a:pt x="153173" y="1331383"/>
                  </a:lnTo>
                  <a:lnTo>
                    <a:pt x="152718" y="1336687"/>
                  </a:lnTo>
                  <a:lnTo>
                    <a:pt x="152265" y="1341992"/>
                  </a:lnTo>
                  <a:lnTo>
                    <a:pt x="151814" y="1347296"/>
                  </a:lnTo>
                  <a:lnTo>
                    <a:pt x="151364" y="1352600"/>
                  </a:lnTo>
                  <a:lnTo>
                    <a:pt x="150916" y="1357905"/>
                  </a:lnTo>
                  <a:lnTo>
                    <a:pt x="150471" y="1363209"/>
                  </a:lnTo>
                  <a:lnTo>
                    <a:pt x="150028" y="1368513"/>
                  </a:lnTo>
                  <a:lnTo>
                    <a:pt x="149588" y="1373818"/>
                  </a:lnTo>
                  <a:lnTo>
                    <a:pt x="149152" y="1379122"/>
                  </a:lnTo>
                  <a:lnTo>
                    <a:pt x="148718" y="1384426"/>
                  </a:lnTo>
                  <a:lnTo>
                    <a:pt x="148288" y="1389730"/>
                  </a:lnTo>
                  <a:lnTo>
                    <a:pt x="147863" y="1395035"/>
                  </a:lnTo>
                  <a:lnTo>
                    <a:pt x="147441" y="1400339"/>
                  </a:lnTo>
                  <a:lnTo>
                    <a:pt x="147023" y="1405643"/>
                  </a:lnTo>
                  <a:lnTo>
                    <a:pt x="146610" y="1410948"/>
                  </a:lnTo>
                  <a:lnTo>
                    <a:pt x="146202" y="1416252"/>
                  </a:lnTo>
                  <a:lnTo>
                    <a:pt x="145799" y="1421556"/>
                  </a:lnTo>
                  <a:lnTo>
                    <a:pt x="145400" y="1426861"/>
                  </a:lnTo>
                  <a:lnTo>
                    <a:pt x="145009" y="1432165"/>
                  </a:lnTo>
                  <a:lnTo>
                    <a:pt x="144622" y="1437469"/>
                  </a:lnTo>
                  <a:lnTo>
                    <a:pt x="144240" y="1442774"/>
                  </a:lnTo>
                  <a:lnTo>
                    <a:pt x="143867" y="1448078"/>
                  </a:lnTo>
                  <a:lnTo>
                    <a:pt x="143499" y="1453382"/>
                  </a:lnTo>
                  <a:lnTo>
                    <a:pt x="143136" y="1458687"/>
                  </a:lnTo>
                  <a:lnTo>
                    <a:pt x="142782" y="1463991"/>
                  </a:lnTo>
                  <a:lnTo>
                    <a:pt x="142434" y="1469295"/>
                  </a:lnTo>
                  <a:lnTo>
                    <a:pt x="142092" y="1474600"/>
                  </a:lnTo>
                  <a:lnTo>
                    <a:pt x="141758" y="1479904"/>
                  </a:lnTo>
                  <a:lnTo>
                    <a:pt x="141432" y="1485208"/>
                  </a:lnTo>
                  <a:lnTo>
                    <a:pt x="141113" y="1490512"/>
                  </a:lnTo>
                  <a:lnTo>
                    <a:pt x="140799" y="1495817"/>
                  </a:lnTo>
                  <a:lnTo>
                    <a:pt x="140497" y="1501121"/>
                  </a:lnTo>
                  <a:lnTo>
                    <a:pt x="140201" y="1506425"/>
                  </a:lnTo>
                  <a:lnTo>
                    <a:pt x="139911" y="1511730"/>
                  </a:lnTo>
                  <a:lnTo>
                    <a:pt x="139631" y="1517034"/>
                  </a:lnTo>
                  <a:lnTo>
                    <a:pt x="139358" y="1522338"/>
                  </a:lnTo>
                  <a:lnTo>
                    <a:pt x="139093" y="1527643"/>
                  </a:lnTo>
                  <a:lnTo>
                    <a:pt x="138835" y="1532947"/>
                  </a:lnTo>
                  <a:lnTo>
                    <a:pt x="138587" y="1538251"/>
                  </a:lnTo>
                  <a:lnTo>
                    <a:pt x="138346" y="1543556"/>
                  </a:lnTo>
                  <a:lnTo>
                    <a:pt x="138111" y="1548860"/>
                  </a:lnTo>
                  <a:lnTo>
                    <a:pt x="137887" y="1554164"/>
                  </a:lnTo>
                  <a:lnTo>
                    <a:pt x="137670" y="1559469"/>
                  </a:lnTo>
                  <a:lnTo>
                    <a:pt x="137459" y="1564773"/>
                  </a:lnTo>
                  <a:lnTo>
                    <a:pt x="137258" y="1570077"/>
                  </a:lnTo>
                  <a:lnTo>
                    <a:pt x="137064" y="1575382"/>
                  </a:lnTo>
                  <a:lnTo>
                    <a:pt x="136876" y="1580686"/>
                  </a:lnTo>
                  <a:lnTo>
                    <a:pt x="136697" y="1585990"/>
                  </a:lnTo>
                  <a:lnTo>
                    <a:pt x="136526" y="1591294"/>
                  </a:lnTo>
                  <a:lnTo>
                    <a:pt x="136361" y="1596599"/>
                  </a:lnTo>
                  <a:lnTo>
                    <a:pt x="136202" y="1601903"/>
                  </a:lnTo>
                  <a:lnTo>
                    <a:pt x="136053" y="1607207"/>
                  </a:lnTo>
                  <a:lnTo>
                    <a:pt x="135910" y="1612512"/>
                  </a:lnTo>
                  <a:lnTo>
                    <a:pt x="135772" y="1617816"/>
                  </a:lnTo>
                  <a:lnTo>
                    <a:pt x="135643" y="1623120"/>
                  </a:lnTo>
                  <a:lnTo>
                    <a:pt x="135520" y="1628425"/>
                  </a:lnTo>
                  <a:lnTo>
                    <a:pt x="135402" y="1633729"/>
                  </a:lnTo>
                  <a:lnTo>
                    <a:pt x="135292" y="1639033"/>
                  </a:lnTo>
                  <a:lnTo>
                    <a:pt x="135188" y="1644338"/>
                  </a:lnTo>
                  <a:lnTo>
                    <a:pt x="135090" y="1649642"/>
                  </a:lnTo>
                  <a:lnTo>
                    <a:pt x="134997" y="1654946"/>
                  </a:lnTo>
                  <a:lnTo>
                    <a:pt x="134911" y="1660251"/>
                  </a:lnTo>
                  <a:lnTo>
                    <a:pt x="134830" y="1665555"/>
                  </a:lnTo>
                  <a:lnTo>
                    <a:pt x="134754" y="1670859"/>
                  </a:lnTo>
                  <a:lnTo>
                    <a:pt x="134685" y="1676164"/>
                  </a:lnTo>
                  <a:lnTo>
                    <a:pt x="134621" y="1681468"/>
                  </a:lnTo>
                  <a:lnTo>
                    <a:pt x="134561" y="1686772"/>
                  </a:lnTo>
                  <a:lnTo>
                    <a:pt x="134508" y="1692077"/>
                  </a:lnTo>
                  <a:lnTo>
                    <a:pt x="134460" y="1697381"/>
                  </a:lnTo>
                  <a:lnTo>
                    <a:pt x="134416" y="1702685"/>
                  </a:lnTo>
                  <a:lnTo>
                    <a:pt x="134377" y="1707989"/>
                  </a:lnTo>
                  <a:lnTo>
                    <a:pt x="134344" y="1713294"/>
                  </a:lnTo>
                  <a:lnTo>
                    <a:pt x="134316" y="1718598"/>
                  </a:lnTo>
                  <a:lnTo>
                    <a:pt x="134291" y="1723902"/>
                  </a:lnTo>
                  <a:lnTo>
                    <a:pt x="134273" y="1729207"/>
                  </a:lnTo>
                  <a:lnTo>
                    <a:pt x="134260" y="1734511"/>
                  </a:lnTo>
                  <a:lnTo>
                    <a:pt x="134250" y="1739815"/>
                  </a:lnTo>
                  <a:lnTo>
                    <a:pt x="134246" y="1745120"/>
                  </a:lnTo>
                  <a:lnTo>
                    <a:pt x="134248" y="1750424"/>
                  </a:lnTo>
                  <a:lnTo>
                    <a:pt x="134253" y="1755728"/>
                  </a:lnTo>
                  <a:lnTo>
                    <a:pt x="134263" y="1761033"/>
                  </a:lnTo>
                  <a:lnTo>
                    <a:pt x="134280" y="1766337"/>
                  </a:lnTo>
                  <a:lnTo>
                    <a:pt x="134300" y="1771641"/>
                  </a:lnTo>
                  <a:lnTo>
                    <a:pt x="134325" y="1776946"/>
                  </a:lnTo>
                  <a:lnTo>
                    <a:pt x="134357" y="1782250"/>
                  </a:lnTo>
                  <a:lnTo>
                    <a:pt x="134393" y="1787554"/>
                  </a:lnTo>
                  <a:lnTo>
                    <a:pt x="134433" y="1792859"/>
                  </a:lnTo>
                  <a:lnTo>
                    <a:pt x="134480" y="1798163"/>
                  </a:lnTo>
                  <a:lnTo>
                    <a:pt x="134532" y="1803467"/>
                  </a:lnTo>
                  <a:lnTo>
                    <a:pt x="134588" y="1808771"/>
                  </a:lnTo>
                  <a:lnTo>
                    <a:pt x="134651" y="1814076"/>
                  </a:lnTo>
                  <a:lnTo>
                    <a:pt x="134719" y="1819380"/>
                  </a:lnTo>
                  <a:lnTo>
                    <a:pt x="134792" y="1824684"/>
                  </a:lnTo>
                  <a:lnTo>
                    <a:pt x="134871" y="1829989"/>
                  </a:lnTo>
                  <a:lnTo>
                    <a:pt x="134957" y="1835293"/>
                  </a:lnTo>
                  <a:lnTo>
                    <a:pt x="135047" y="1840597"/>
                  </a:lnTo>
                  <a:lnTo>
                    <a:pt x="135142" y="1845902"/>
                  </a:lnTo>
                  <a:lnTo>
                    <a:pt x="135245" y="1851206"/>
                  </a:lnTo>
                  <a:lnTo>
                    <a:pt x="135354" y="1856510"/>
                  </a:lnTo>
                  <a:lnTo>
                    <a:pt x="135467" y="1861815"/>
                  </a:lnTo>
                  <a:lnTo>
                    <a:pt x="135586" y="1867119"/>
                  </a:lnTo>
                  <a:lnTo>
                    <a:pt x="135713" y="1872423"/>
                  </a:lnTo>
                  <a:lnTo>
                    <a:pt x="135844" y="1877728"/>
                  </a:lnTo>
                  <a:lnTo>
                    <a:pt x="135980" y="1883032"/>
                  </a:lnTo>
                  <a:lnTo>
                    <a:pt x="136125" y="1888336"/>
                  </a:lnTo>
                  <a:lnTo>
                    <a:pt x="136274" y="1893641"/>
                  </a:lnTo>
                  <a:lnTo>
                    <a:pt x="136428" y="1898945"/>
                  </a:lnTo>
                  <a:lnTo>
                    <a:pt x="136590" y="1904249"/>
                  </a:lnTo>
                  <a:lnTo>
                    <a:pt x="136757" y="1909553"/>
                  </a:lnTo>
                  <a:lnTo>
                    <a:pt x="136929" y="1914858"/>
                  </a:lnTo>
                  <a:lnTo>
                    <a:pt x="137108" y="1920162"/>
                  </a:lnTo>
                  <a:lnTo>
                    <a:pt x="137293" y="1925466"/>
                  </a:lnTo>
                  <a:lnTo>
                    <a:pt x="137482" y="1930771"/>
                  </a:lnTo>
                  <a:lnTo>
                    <a:pt x="137678" y="1936075"/>
                  </a:lnTo>
                  <a:lnTo>
                    <a:pt x="137880" y="1941379"/>
                  </a:lnTo>
                  <a:lnTo>
                    <a:pt x="138086" y="1946684"/>
                  </a:lnTo>
                  <a:lnTo>
                    <a:pt x="138298" y="1951988"/>
                  </a:lnTo>
                  <a:lnTo>
                    <a:pt x="138517" y="1957292"/>
                  </a:lnTo>
                  <a:lnTo>
                    <a:pt x="138740" y="1962597"/>
                  </a:lnTo>
                  <a:lnTo>
                    <a:pt x="138968" y="1967901"/>
                  </a:lnTo>
                  <a:lnTo>
                    <a:pt x="139203" y="1973205"/>
                  </a:lnTo>
                  <a:lnTo>
                    <a:pt x="139443" y="1978510"/>
                  </a:lnTo>
                  <a:lnTo>
                    <a:pt x="139687" y="1983814"/>
                  </a:lnTo>
                  <a:lnTo>
                    <a:pt x="139937" y="1989118"/>
                  </a:lnTo>
                  <a:lnTo>
                    <a:pt x="140193" y="1994423"/>
                  </a:lnTo>
                  <a:lnTo>
                    <a:pt x="140454" y="1999727"/>
                  </a:lnTo>
                  <a:lnTo>
                    <a:pt x="140719" y="2005031"/>
                  </a:lnTo>
                  <a:lnTo>
                    <a:pt x="140992" y="2010336"/>
                  </a:lnTo>
                  <a:lnTo>
                    <a:pt x="141269" y="2015640"/>
                  </a:lnTo>
                  <a:lnTo>
                    <a:pt x="141551" y="2020944"/>
                  </a:lnTo>
                  <a:lnTo>
                    <a:pt x="141840" y="2026248"/>
                  </a:lnTo>
                  <a:lnTo>
                    <a:pt x="142134" y="2031553"/>
                  </a:lnTo>
                  <a:lnTo>
                    <a:pt x="142433" y="2036857"/>
                  </a:lnTo>
                  <a:lnTo>
                    <a:pt x="142739" y="2042161"/>
                  </a:lnTo>
                  <a:lnTo>
                    <a:pt x="143052" y="2047466"/>
                  </a:lnTo>
                  <a:lnTo>
                    <a:pt x="143371" y="2052770"/>
                  </a:lnTo>
                  <a:lnTo>
                    <a:pt x="143695" y="2058074"/>
                  </a:lnTo>
                  <a:lnTo>
                    <a:pt x="144029" y="2063379"/>
                  </a:lnTo>
                  <a:lnTo>
                    <a:pt x="144368" y="2068683"/>
                  </a:lnTo>
                  <a:lnTo>
                    <a:pt x="144714" y="2073987"/>
                  </a:lnTo>
                  <a:lnTo>
                    <a:pt x="145070" y="2079292"/>
                  </a:lnTo>
                  <a:lnTo>
                    <a:pt x="145434" y="2084596"/>
                  </a:lnTo>
                  <a:lnTo>
                    <a:pt x="145805" y="2089900"/>
                  </a:lnTo>
                  <a:lnTo>
                    <a:pt x="146186" y="2095205"/>
                  </a:lnTo>
                  <a:lnTo>
                    <a:pt x="146578" y="2100509"/>
                  </a:lnTo>
                  <a:lnTo>
                    <a:pt x="146978" y="2105813"/>
                  </a:lnTo>
                  <a:lnTo>
                    <a:pt x="147388" y="2111118"/>
                  </a:lnTo>
                  <a:lnTo>
                    <a:pt x="147813" y="2116422"/>
                  </a:lnTo>
                  <a:lnTo>
                    <a:pt x="148247" y="2121726"/>
                  </a:lnTo>
                  <a:lnTo>
                    <a:pt x="148690" y="2127030"/>
                  </a:lnTo>
                  <a:lnTo>
                    <a:pt x="149151" y="2132335"/>
                  </a:lnTo>
                  <a:lnTo>
                    <a:pt x="149624" y="2137639"/>
                  </a:lnTo>
                  <a:lnTo>
                    <a:pt x="150108" y="2142943"/>
                  </a:lnTo>
                  <a:lnTo>
                    <a:pt x="150610" y="2148248"/>
                  </a:lnTo>
                  <a:lnTo>
                    <a:pt x="151127" y="2153552"/>
                  </a:lnTo>
                  <a:lnTo>
                    <a:pt x="151658" y="2158856"/>
                  </a:lnTo>
                  <a:lnTo>
                    <a:pt x="152205" y="2164161"/>
                  </a:lnTo>
                  <a:lnTo>
                    <a:pt x="152773" y="2169465"/>
                  </a:lnTo>
                  <a:lnTo>
                    <a:pt x="153355" y="2174769"/>
                  </a:lnTo>
                  <a:lnTo>
                    <a:pt x="153953" y="2180074"/>
                  </a:lnTo>
                  <a:lnTo>
                    <a:pt x="154577" y="2185378"/>
                  </a:lnTo>
                  <a:lnTo>
                    <a:pt x="155217" y="2190682"/>
                  </a:lnTo>
                  <a:lnTo>
                    <a:pt x="155874" y="2195987"/>
                  </a:lnTo>
                  <a:lnTo>
                    <a:pt x="156555" y="2201291"/>
                  </a:lnTo>
                  <a:lnTo>
                    <a:pt x="157258" y="2206595"/>
                  </a:lnTo>
                  <a:lnTo>
                    <a:pt x="157978" y="2211900"/>
                  </a:lnTo>
                  <a:lnTo>
                    <a:pt x="158721" y="2217204"/>
                  </a:lnTo>
                  <a:lnTo>
                    <a:pt x="159490" y="2222508"/>
                  </a:lnTo>
                  <a:lnTo>
                    <a:pt x="160277" y="2227812"/>
                  </a:lnTo>
                  <a:lnTo>
                    <a:pt x="161082" y="2233117"/>
                  </a:lnTo>
                  <a:lnTo>
                    <a:pt x="161919" y="2238421"/>
                  </a:lnTo>
                  <a:lnTo>
                    <a:pt x="162774" y="2243725"/>
                  </a:lnTo>
                  <a:lnTo>
                    <a:pt x="163647" y="2249030"/>
                  </a:lnTo>
                  <a:lnTo>
                    <a:pt x="164548" y="2254334"/>
                  </a:lnTo>
                  <a:lnTo>
                    <a:pt x="165470" y="2259638"/>
                  </a:lnTo>
                  <a:lnTo>
                    <a:pt x="166409" y="2264943"/>
                  </a:lnTo>
                  <a:lnTo>
                    <a:pt x="167370" y="2270247"/>
                  </a:lnTo>
                  <a:lnTo>
                    <a:pt x="168355" y="2275551"/>
                  </a:lnTo>
                  <a:lnTo>
                    <a:pt x="169355" y="2280856"/>
                  </a:lnTo>
                  <a:lnTo>
                    <a:pt x="170371" y="2286160"/>
                  </a:lnTo>
                  <a:lnTo>
                    <a:pt x="171410" y="2291464"/>
                  </a:lnTo>
                  <a:lnTo>
                    <a:pt x="172462" y="2296769"/>
                  </a:lnTo>
                  <a:lnTo>
                    <a:pt x="173526" y="2302073"/>
                  </a:lnTo>
                  <a:lnTo>
                    <a:pt x="174607" y="2307377"/>
                  </a:lnTo>
                  <a:lnTo>
                    <a:pt x="175698" y="2312682"/>
                  </a:lnTo>
                  <a:lnTo>
                    <a:pt x="176797" y="2317986"/>
                  </a:lnTo>
                  <a:lnTo>
                    <a:pt x="177905" y="2323290"/>
                  </a:lnTo>
                  <a:lnTo>
                    <a:pt x="179019" y="2328595"/>
                  </a:lnTo>
                  <a:lnTo>
                    <a:pt x="180135" y="2333899"/>
                  </a:lnTo>
                  <a:lnTo>
                    <a:pt x="181253" y="2339203"/>
                  </a:lnTo>
                  <a:lnTo>
                    <a:pt x="182368" y="2344507"/>
                  </a:lnTo>
                  <a:lnTo>
                    <a:pt x="183479" y="2349812"/>
                  </a:lnTo>
                  <a:lnTo>
                    <a:pt x="184586" y="2355116"/>
                  </a:lnTo>
                  <a:lnTo>
                    <a:pt x="185679" y="2360420"/>
                  </a:lnTo>
                  <a:lnTo>
                    <a:pt x="186760" y="2365725"/>
                  </a:lnTo>
                  <a:lnTo>
                    <a:pt x="187829" y="2371029"/>
                  </a:lnTo>
                  <a:lnTo>
                    <a:pt x="188875" y="2376333"/>
                  </a:lnTo>
                  <a:lnTo>
                    <a:pt x="189898" y="2381638"/>
                  </a:lnTo>
                  <a:lnTo>
                    <a:pt x="190899" y="2386942"/>
                  </a:lnTo>
                  <a:lnTo>
                    <a:pt x="191873" y="2392246"/>
                  </a:lnTo>
                  <a:lnTo>
                    <a:pt x="192807" y="2397551"/>
                  </a:lnTo>
                  <a:lnTo>
                    <a:pt x="193711" y="2402855"/>
                  </a:lnTo>
                  <a:lnTo>
                    <a:pt x="194584" y="2408159"/>
                  </a:lnTo>
                  <a:lnTo>
                    <a:pt x="195398" y="2413464"/>
                  </a:lnTo>
                  <a:lnTo>
                    <a:pt x="196172" y="2418768"/>
                  </a:lnTo>
                  <a:lnTo>
                    <a:pt x="196908" y="2424072"/>
                  </a:lnTo>
                  <a:lnTo>
                    <a:pt x="197581" y="2429377"/>
                  </a:lnTo>
                  <a:lnTo>
                    <a:pt x="198196" y="2434681"/>
                  </a:lnTo>
                  <a:lnTo>
                    <a:pt x="198764" y="2439985"/>
                  </a:lnTo>
                  <a:lnTo>
                    <a:pt x="199270" y="2445289"/>
                  </a:lnTo>
                  <a:lnTo>
                    <a:pt x="199698" y="2450594"/>
                  </a:lnTo>
                  <a:lnTo>
                    <a:pt x="200072" y="2455898"/>
                  </a:lnTo>
                  <a:lnTo>
                    <a:pt x="200388" y="2461202"/>
                  </a:lnTo>
                  <a:lnTo>
                    <a:pt x="200604" y="2466507"/>
                  </a:lnTo>
                  <a:lnTo>
                    <a:pt x="200760" y="2471811"/>
                  </a:lnTo>
                  <a:lnTo>
                    <a:pt x="200856" y="2477115"/>
                  </a:lnTo>
                  <a:lnTo>
                    <a:pt x="200853" y="2482420"/>
                  </a:lnTo>
                  <a:lnTo>
                    <a:pt x="200774" y="2487724"/>
                  </a:lnTo>
                  <a:lnTo>
                    <a:pt x="200630" y="2493028"/>
                  </a:lnTo>
                  <a:lnTo>
                    <a:pt x="200400" y="2498333"/>
                  </a:lnTo>
                  <a:lnTo>
                    <a:pt x="200075" y="2503637"/>
                  </a:lnTo>
                  <a:lnTo>
                    <a:pt x="199683" y="2508941"/>
                  </a:lnTo>
                  <a:lnTo>
                    <a:pt x="199219" y="2514246"/>
                  </a:lnTo>
                  <a:lnTo>
                    <a:pt x="198643" y="2519550"/>
                  </a:lnTo>
                  <a:lnTo>
                    <a:pt x="198002" y="2524854"/>
                  </a:lnTo>
                  <a:lnTo>
                    <a:pt x="197296" y="2530159"/>
                  </a:lnTo>
                  <a:lnTo>
                    <a:pt x="196483" y="2535463"/>
                  </a:lnTo>
                  <a:lnTo>
                    <a:pt x="195599" y="2540767"/>
                  </a:lnTo>
                  <a:lnTo>
                    <a:pt x="194652" y="2546071"/>
                  </a:lnTo>
                  <a:lnTo>
                    <a:pt x="193619" y="2551376"/>
                  </a:lnTo>
                  <a:lnTo>
                    <a:pt x="192505" y="2556680"/>
                  </a:lnTo>
                  <a:lnTo>
                    <a:pt x="191333" y="2561984"/>
                  </a:lnTo>
                  <a:lnTo>
                    <a:pt x="190095" y="2567289"/>
                  </a:lnTo>
                  <a:lnTo>
                    <a:pt x="188772" y="2572593"/>
                  </a:lnTo>
                  <a:lnTo>
                    <a:pt x="187398" y="2577897"/>
                  </a:lnTo>
                  <a:lnTo>
                    <a:pt x="185974" y="2583202"/>
                  </a:lnTo>
                  <a:lnTo>
                    <a:pt x="184471" y="2588506"/>
                  </a:lnTo>
                  <a:lnTo>
                    <a:pt x="182923" y="2593810"/>
                  </a:lnTo>
                  <a:lnTo>
                    <a:pt x="181334" y="2599115"/>
                  </a:lnTo>
                  <a:lnTo>
                    <a:pt x="179689" y="2604419"/>
                  </a:lnTo>
                  <a:lnTo>
                    <a:pt x="178000" y="2609723"/>
                  </a:lnTo>
                  <a:lnTo>
                    <a:pt x="176279" y="2615028"/>
                  </a:lnTo>
                  <a:lnTo>
                    <a:pt x="174522" y="2620332"/>
                  </a:lnTo>
                  <a:lnTo>
                    <a:pt x="172727" y="2625636"/>
                  </a:lnTo>
                  <a:lnTo>
                    <a:pt x="170911" y="2630941"/>
                  </a:lnTo>
                  <a:lnTo>
                    <a:pt x="169075" y="2636245"/>
                  </a:lnTo>
                  <a:lnTo>
                    <a:pt x="167212" y="2641549"/>
                  </a:lnTo>
                  <a:lnTo>
                    <a:pt x="165338" y="2646854"/>
                  </a:lnTo>
                  <a:lnTo>
                    <a:pt x="163454" y="2652158"/>
                  </a:lnTo>
                  <a:lnTo>
                    <a:pt x="161561" y="2657462"/>
                  </a:lnTo>
                  <a:lnTo>
                    <a:pt x="159666" y="2662766"/>
                  </a:lnTo>
                  <a:lnTo>
                    <a:pt x="157771" y="2668071"/>
                  </a:lnTo>
                  <a:lnTo>
                    <a:pt x="155879" y="2673375"/>
                  </a:lnTo>
                  <a:lnTo>
                    <a:pt x="153998" y="2678679"/>
                  </a:lnTo>
                  <a:lnTo>
                    <a:pt x="152126" y="2683984"/>
                  </a:lnTo>
                  <a:lnTo>
                    <a:pt x="150265" y="2689288"/>
                  </a:lnTo>
                  <a:lnTo>
                    <a:pt x="148428" y="2694592"/>
                  </a:lnTo>
                  <a:lnTo>
                    <a:pt x="146610" y="2699897"/>
                  </a:lnTo>
                  <a:lnTo>
                    <a:pt x="144810" y="2705201"/>
                  </a:lnTo>
                  <a:lnTo>
                    <a:pt x="143042" y="2710505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72" name="pg40">
              <a:extLst>
                <a:ext uri="{FF2B5EF4-FFF2-40B4-BE49-F238E27FC236}">
                  <a16:creationId xmlns:a16="http://schemas.microsoft.com/office/drawing/2014/main" id="{0423D199-ED2C-9B63-D770-202F0ECEF8BE}"/>
                </a:ext>
              </a:extLst>
            </p:cNvPr>
            <p:cNvSpPr/>
            <p:nvPr/>
          </p:nvSpPr>
          <p:spPr>
            <a:xfrm>
              <a:off x="9513340" y="4004591"/>
              <a:ext cx="284885" cy="2643425"/>
            </a:xfrm>
            <a:custGeom>
              <a:avLst/>
              <a:gdLst/>
              <a:ahLst/>
              <a:cxnLst/>
              <a:rect l="0" t="0" r="0" b="0"/>
              <a:pathLst>
                <a:path w="284885" h="2643425">
                  <a:moveTo>
                    <a:pt x="117145" y="2643425"/>
                  </a:moveTo>
                  <a:lnTo>
                    <a:pt x="115825" y="2638252"/>
                  </a:lnTo>
                  <a:lnTo>
                    <a:pt x="114483" y="2633079"/>
                  </a:lnTo>
                  <a:lnTo>
                    <a:pt x="113115" y="2627906"/>
                  </a:lnTo>
                  <a:lnTo>
                    <a:pt x="111734" y="2622733"/>
                  </a:lnTo>
                  <a:lnTo>
                    <a:pt x="110341" y="2617560"/>
                  </a:lnTo>
                  <a:lnTo>
                    <a:pt x="108939" y="2612387"/>
                  </a:lnTo>
                  <a:lnTo>
                    <a:pt x="107532" y="2607214"/>
                  </a:lnTo>
                  <a:lnTo>
                    <a:pt x="106126" y="2602041"/>
                  </a:lnTo>
                  <a:lnTo>
                    <a:pt x="104724" y="2596868"/>
                  </a:lnTo>
                  <a:lnTo>
                    <a:pt x="103330" y="2591695"/>
                  </a:lnTo>
                  <a:lnTo>
                    <a:pt x="101955" y="2586522"/>
                  </a:lnTo>
                  <a:lnTo>
                    <a:pt x="100597" y="2581349"/>
                  </a:lnTo>
                  <a:lnTo>
                    <a:pt x="99261" y="2576176"/>
                  </a:lnTo>
                  <a:lnTo>
                    <a:pt x="97954" y="2571003"/>
                  </a:lnTo>
                  <a:lnTo>
                    <a:pt x="96688" y="2565830"/>
                  </a:lnTo>
                  <a:lnTo>
                    <a:pt x="95458" y="2560657"/>
                  </a:lnTo>
                  <a:lnTo>
                    <a:pt x="94265" y="2555484"/>
                  </a:lnTo>
                  <a:lnTo>
                    <a:pt x="93125" y="2550310"/>
                  </a:lnTo>
                  <a:lnTo>
                    <a:pt x="92046" y="2545137"/>
                  </a:lnTo>
                  <a:lnTo>
                    <a:pt x="91018" y="2539964"/>
                  </a:lnTo>
                  <a:lnTo>
                    <a:pt x="90043" y="2534791"/>
                  </a:lnTo>
                  <a:lnTo>
                    <a:pt x="89142" y="2529618"/>
                  </a:lnTo>
                  <a:lnTo>
                    <a:pt x="88316" y="2524445"/>
                  </a:lnTo>
                  <a:lnTo>
                    <a:pt x="87554" y="2519272"/>
                  </a:lnTo>
                  <a:lnTo>
                    <a:pt x="86856" y="2514099"/>
                  </a:lnTo>
                  <a:lnTo>
                    <a:pt x="86250" y="2508926"/>
                  </a:lnTo>
                  <a:lnTo>
                    <a:pt x="85725" y="2503753"/>
                  </a:lnTo>
                  <a:lnTo>
                    <a:pt x="85271" y="2498580"/>
                  </a:lnTo>
                  <a:lnTo>
                    <a:pt x="84889" y="2493407"/>
                  </a:lnTo>
                  <a:lnTo>
                    <a:pt x="84607" y="2488234"/>
                  </a:lnTo>
                  <a:lnTo>
                    <a:pt x="84407" y="2483061"/>
                  </a:lnTo>
                  <a:lnTo>
                    <a:pt x="84278" y="2477888"/>
                  </a:lnTo>
                  <a:lnTo>
                    <a:pt x="84221" y="2472715"/>
                  </a:lnTo>
                  <a:lnTo>
                    <a:pt x="84267" y="2467542"/>
                  </a:lnTo>
                  <a:lnTo>
                    <a:pt x="84386" y="2462369"/>
                  </a:lnTo>
                  <a:lnTo>
                    <a:pt x="84571" y="2457196"/>
                  </a:lnTo>
                  <a:lnTo>
                    <a:pt x="84823" y="2452023"/>
                  </a:lnTo>
                  <a:lnTo>
                    <a:pt x="85169" y="2446850"/>
                  </a:lnTo>
                  <a:lnTo>
                    <a:pt x="85575" y="2441677"/>
                  </a:lnTo>
                  <a:lnTo>
                    <a:pt x="86037" y="2436503"/>
                  </a:lnTo>
                  <a:lnTo>
                    <a:pt x="86556" y="2431330"/>
                  </a:lnTo>
                  <a:lnTo>
                    <a:pt x="87150" y="2426157"/>
                  </a:lnTo>
                  <a:lnTo>
                    <a:pt x="87790" y="2420984"/>
                  </a:lnTo>
                  <a:lnTo>
                    <a:pt x="88472" y="2415811"/>
                  </a:lnTo>
                  <a:lnTo>
                    <a:pt x="89197" y="2410638"/>
                  </a:lnTo>
                  <a:lnTo>
                    <a:pt x="89973" y="2405465"/>
                  </a:lnTo>
                  <a:lnTo>
                    <a:pt x="90778" y="2400292"/>
                  </a:lnTo>
                  <a:lnTo>
                    <a:pt x="91610" y="2395119"/>
                  </a:lnTo>
                  <a:lnTo>
                    <a:pt x="92468" y="2389946"/>
                  </a:lnTo>
                  <a:lnTo>
                    <a:pt x="93353" y="2384773"/>
                  </a:lnTo>
                  <a:lnTo>
                    <a:pt x="94251" y="2379600"/>
                  </a:lnTo>
                  <a:lnTo>
                    <a:pt x="95160" y="2374427"/>
                  </a:lnTo>
                  <a:lnTo>
                    <a:pt x="96080" y="2369254"/>
                  </a:lnTo>
                  <a:lnTo>
                    <a:pt x="97003" y="2364081"/>
                  </a:lnTo>
                  <a:lnTo>
                    <a:pt x="97926" y="2358908"/>
                  </a:lnTo>
                  <a:lnTo>
                    <a:pt x="98847" y="2353735"/>
                  </a:lnTo>
                  <a:lnTo>
                    <a:pt x="99762" y="2348562"/>
                  </a:lnTo>
                  <a:lnTo>
                    <a:pt x="100665" y="2343389"/>
                  </a:lnTo>
                  <a:lnTo>
                    <a:pt x="101556" y="2338216"/>
                  </a:lnTo>
                  <a:lnTo>
                    <a:pt x="102435" y="2333043"/>
                  </a:lnTo>
                  <a:lnTo>
                    <a:pt x="103294" y="2327870"/>
                  </a:lnTo>
                  <a:lnTo>
                    <a:pt x="104132" y="2322696"/>
                  </a:lnTo>
                  <a:lnTo>
                    <a:pt x="104951" y="2317523"/>
                  </a:lnTo>
                  <a:lnTo>
                    <a:pt x="105750" y="2312350"/>
                  </a:lnTo>
                  <a:lnTo>
                    <a:pt x="106521" y="2307177"/>
                  </a:lnTo>
                  <a:lnTo>
                    <a:pt x="107266" y="2302004"/>
                  </a:lnTo>
                  <a:lnTo>
                    <a:pt x="107989" y="2296831"/>
                  </a:lnTo>
                  <a:lnTo>
                    <a:pt x="108688" y="2291658"/>
                  </a:lnTo>
                  <a:lnTo>
                    <a:pt x="109356" y="2286485"/>
                  </a:lnTo>
                  <a:lnTo>
                    <a:pt x="109997" y="2281312"/>
                  </a:lnTo>
                  <a:lnTo>
                    <a:pt x="110615" y="2276139"/>
                  </a:lnTo>
                  <a:lnTo>
                    <a:pt x="111210" y="2270966"/>
                  </a:lnTo>
                  <a:lnTo>
                    <a:pt x="111773" y="2265793"/>
                  </a:lnTo>
                  <a:lnTo>
                    <a:pt x="112312" y="2260620"/>
                  </a:lnTo>
                  <a:lnTo>
                    <a:pt x="112829" y="2255447"/>
                  </a:lnTo>
                  <a:lnTo>
                    <a:pt x="113326" y="2250274"/>
                  </a:lnTo>
                  <a:lnTo>
                    <a:pt x="113793" y="2245101"/>
                  </a:lnTo>
                  <a:lnTo>
                    <a:pt x="114241" y="2239928"/>
                  </a:lnTo>
                  <a:lnTo>
                    <a:pt x="114671" y="2234755"/>
                  </a:lnTo>
                  <a:lnTo>
                    <a:pt x="115082" y="2229582"/>
                  </a:lnTo>
                  <a:lnTo>
                    <a:pt x="115469" y="2224409"/>
                  </a:lnTo>
                  <a:lnTo>
                    <a:pt x="115841" y="2219236"/>
                  </a:lnTo>
                  <a:lnTo>
                    <a:pt x="116198" y="2214063"/>
                  </a:lnTo>
                  <a:lnTo>
                    <a:pt x="116540" y="2208890"/>
                  </a:lnTo>
                  <a:lnTo>
                    <a:pt x="116863" y="2203716"/>
                  </a:lnTo>
                  <a:lnTo>
                    <a:pt x="117175" y="2198543"/>
                  </a:lnTo>
                  <a:lnTo>
                    <a:pt x="117475" y="2193370"/>
                  </a:lnTo>
                  <a:lnTo>
                    <a:pt x="117762" y="2188197"/>
                  </a:lnTo>
                  <a:lnTo>
                    <a:pt x="118036" y="2183024"/>
                  </a:lnTo>
                  <a:lnTo>
                    <a:pt x="118301" y="2177851"/>
                  </a:lnTo>
                  <a:lnTo>
                    <a:pt x="118557" y="2172678"/>
                  </a:lnTo>
                  <a:lnTo>
                    <a:pt x="118803" y="2167505"/>
                  </a:lnTo>
                  <a:lnTo>
                    <a:pt x="119038" y="2162332"/>
                  </a:lnTo>
                  <a:lnTo>
                    <a:pt x="119266" y="2157159"/>
                  </a:lnTo>
                  <a:lnTo>
                    <a:pt x="119487" y="2151986"/>
                  </a:lnTo>
                  <a:lnTo>
                    <a:pt x="119699" y="2146813"/>
                  </a:lnTo>
                  <a:lnTo>
                    <a:pt x="119903" y="2141640"/>
                  </a:lnTo>
                  <a:lnTo>
                    <a:pt x="120100" y="2136467"/>
                  </a:lnTo>
                  <a:lnTo>
                    <a:pt x="120292" y="2131294"/>
                  </a:lnTo>
                  <a:lnTo>
                    <a:pt x="120475" y="2126121"/>
                  </a:lnTo>
                  <a:lnTo>
                    <a:pt x="120651" y="2120948"/>
                  </a:lnTo>
                  <a:lnTo>
                    <a:pt x="120821" y="2115775"/>
                  </a:lnTo>
                  <a:lnTo>
                    <a:pt x="120985" y="2110602"/>
                  </a:lnTo>
                  <a:lnTo>
                    <a:pt x="121141" y="2105429"/>
                  </a:lnTo>
                  <a:lnTo>
                    <a:pt x="121290" y="2100256"/>
                  </a:lnTo>
                  <a:lnTo>
                    <a:pt x="121434" y="2095083"/>
                  </a:lnTo>
                  <a:lnTo>
                    <a:pt x="121572" y="2089909"/>
                  </a:lnTo>
                  <a:lnTo>
                    <a:pt x="121702" y="2084736"/>
                  </a:lnTo>
                  <a:lnTo>
                    <a:pt x="121825" y="2079563"/>
                  </a:lnTo>
                  <a:lnTo>
                    <a:pt x="121943" y="2074390"/>
                  </a:lnTo>
                  <a:lnTo>
                    <a:pt x="122055" y="2069217"/>
                  </a:lnTo>
                  <a:lnTo>
                    <a:pt x="122160" y="2064044"/>
                  </a:lnTo>
                  <a:lnTo>
                    <a:pt x="122259" y="2058871"/>
                  </a:lnTo>
                  <a:lnTo>
                    <a:pt x="122352" y="2053698"/>
                  </a:lnTo>
                  <a:lnTo>
                    <a:pt x="122441" y="2048525"/>
                  </a:lnTo>
                  <a:lnTo>
                    <a:pt x="122522" y="2043352"/>
                  </a:lnTo>
                  <a:lnTo>
                    <a:pt x="122598" y="2038179"/>
                  </a:lnTo>
                  <a:lnTo>
                    <a:pt x="122670" y="2033006"/>
                  </a:lnTo>
                  <a:lnTo>
                    <a:pt x="122737" y="2027833"/>
                  </a:lnTo>
                  <a:lnTo>
                    <a:pt x="122798" y="2022660"/>
                  </a:lnTo>
                  <a:lnTo>
                    <a:pt x="122855" y="2017487"/>
                  </a:lnTo>
                  <a:lnTo>
                    <a:pt x="122908" y="2012314"/>
                  </a:lnTo>
                  <a:lnTo>
                    <a:pt x="122958" y="2007141"/>
                  </a:lnTo>
                  <a:lnTo>
                    <a:pt x="123003" y="2001968"/>
                  </a:lnTo>
                  <a:lnTo>
                    <a:pt x="123045" y="1996795"/>
                  </a:lnTo>
                  <a:lnTo>
                    <a:pt x="123084" y="1991622"/>
                  </a:lnTo>
                  <a:lnTo>
                    <a:pt x="123121" y="1986449"/>
                  </a:lnTo>
                  <a:lnTo>
                    <a:pt x="123154" y="1981276"/>
                  </a:lnTo>
                  <a:lnTo>
                    <a:pt x="123186" y="1976103"/>
                  </a:lnTo>
                  <a:lnTo>
                    <a:pt x="123216" y="1970929"/>
                  </a:lnTo>
                  <a:lnTo>
                    <a:pt x="123243" y="1965756"/>
                  </a:lnTo>
                  <a:lnTo>
                    <a:pt x="123269" y="1960583"/>
                  </a:lnTo>
                  <a:lnTo>
                    <a:pt x="123293" y="1955410"/>
                  </a:lnTo>
                  <a:lnTo>
                    <a:pt x="123316" y="1950237"/>
                  </a:lnTo>
                  <a:lnTo>
                    <a:pt x="123338" y="1945064"/>
                  </a:lnTo>
                  <a:lnTo>
                    <a:pt x="123358" y="1939891"/>
                  </a:lnTo>
                  <a:lnTo>
                    <a:pt x="123377" y="1934718"/>
                  </a:lnTo>
                  <a:lnTo>
                    <a:pt x="123394" y="1929545"/>
                  </a:lnTo>
                  <a:lnTo>
                    <a:pt x="123410" y="1924372"/>
                  </a:lnTo>
                  <a:lnTo>
                    <a:pt x="123425" y="1919199"/>
                  </a:lnTo>
                  <a:lnTo>
                    <a:pt x="123438" y="1914026"/>
                  </a:lnTo>
                  <a:lnTo>
                    <a:pt x="123449" y="1908853"/>
                  </a:lnTo>
                  <a:lnTo>
                    <a:pt x="123457" y="1903680"/>
                  </a:lnTo>
                  <a:lnTo>
                    <a:pt x="123463" y="1898507"/>
                  </a:lnTo>
                  <a:lnTo>
                    <a:pt x="123467" y="1893334"/>
                  </a:lnTo>
                  <a:lnTo>
                    <a:pt x="123468" y="1888161"/>
                  </a:lnTo>
                  <a:lnTo>
                    <a:pt x="123465" y="1882988"/>
                  </a:lnTo>
                  <a:lnTo>
                    <a:pt x="123458" y="1877815"/>
                  </a:lnTo>
                  <a:lnTo>
                    <a:pt x="123447" y="1872642"/>
                  </a:lnTo>
                  <a:lnTo>
                    <a:pt x="123432" y="1867469"/>
                  </a:lnTo>
                  <a:lnTo>
                    <a:pt x="123411" y="1862296"/>
                  </a:lnTo>
                  <a:lnTo>
                    <a:pt x="123384" y="1857122"/>
                  </a:lnTo>
                  <a:lnTo>
                    <a:pt x="123353" y="1851949"/>
                  </a:lnTo>
                  <a:lnTo>
                    <a:pt x="123315" y="1846776"/>
                  </a:lnTo>
                  <a:lnTo>
                    <a:pt x="123269" y="1841603"/>
                  </a:lnTo>
                  <a:lnTo>
                    <a:pt x="123216" y="1836430"/>
                  </a:lnTo>
                  <a:lnTo>
                    <a:pt x="123157" y="1831257"/>
                  </a:lnTo>
                  <a:lnTo>
                    <a:pt x="123090" y="1826084"/>
                  </a:lnTo>
                  <a:lnTo>
                    <a:pt x="123012" y="1820911"/>
                  </a:lnTo>
                  <a:lnTo>
                    <a:pt x="122926" y="1815738"/>
                  </a:lnTo>
                  <a:lnTo>
                    <a:pt x="122832" y="1810565"/>
                  </a:lnTo>
                  <a:lnTo>
                    <a:pt x="122729" y="1805392"/>
                  </a:lnTo>
                  <a:lnTo>
                    <a:pt x="122613" y="1800219"/>
                  </a:lnTo>
                  <a:lnTo>
                    <a:pt x="122488" y="1795046"/>
                  </a:lnTo>
                  <a:lnTo>
                    <a:pt x="122354" y="1789873"/>
                  </a:lnTo>
                  <a:lnTo>
                    <a:pt x="122210" y="1784700"/>
                  </a:lnTo>
                  <a:lnTo>
                    <a:pt x="122053" y="1779527"/>
                  </a:lnTo>
                  <a:lnTo>
                    <a:pt x="121886" y="1774354"/>
                  </a:lnTo>
                  <a:lnTo>
                    <a:pt x="121709" y="1769181"/>
                  </a:lnTo>
                  <a:lnTo>
                    <a:pt x="121520" y="1764008"/>
                  </a:lnTo>
                  <a:lnTo>
                    <a:pt x="121319" y="1758835"/>
                  </a:lnTo>
                  <a:lnTo>
                    <a:pt x="121108" y="1753662"/>
                  </a:lnTo>
                  <a:lnTo>
                    <a:pt x="120886" y="1748489"/>
                  </a:lnTo>
                  <a:lnTo>
                    <a:pt x="120653" y="1743316"/>
                  </a:lnTo>
                  <a:lnTo>
                    <a:pt x="120407" y="1738142"/>
                  </a:lnTo>
                  <a:lnTo>
                    <a:pt x="120152" y="1732969"/>
                  </a:lnTo>
                  <a:lnTo>
                    <a:pt x="119887" y="1727796"/>
                  </a:lnTo>
                  <a:lnTo>
                    <a:pt x="119610" y="1722623"/>
                  </a:lnTo>
                  <a:lnTo>
                    <a:pt x="119321" y="1717450"/>
                  </a:lnTo>
                  <a:lnTo>
                    <a:pt x="119023" y="1712277"/>
                  </a:lnTo>
                  <a:lnTo>
                    <a:pt x="118716" y="1707104"/>
                  </a:lnTo>
                  <a:lnTo>
                    <a:pt x="118398" y="1701931"/>
                  </a:lnTo>
                  <a:lnTo>
                    <a:pt x="118069" y="1696758"/>
                  </a:lnTo>
                  <a:lnTo>
                    <a:pt x="117732" y="1691585"/>
                  </a:lnTo>
                  <a:lnTo>
                    <a:pt x="117386" y="1686412"/>
                  </a:lnTo>
                  <a:lnTo>
                    <a:pt x="117030" y="1681239"/>
                  </a:lnTo>
                  <a:lnTo>
                    <a:pt x="116664" y="1676066"/>
                  </a:lnTo>
                  <a:lnTo>
                    <a:pt x="116291" y="1670893"/>
                  </a:lnTo>
                  <a:lnTo>
                    <a:pt x="115910" y="1665720"/>
                  </a:lnTo>
                  <a:lnTo>
                    <a:pt x="115519" y="1660547"/>
                  </a:lnTo>
                  <a:lnTo>
                    <a:pt x="115120" y="1655374"/>
                  </a:lnTo>
                  <a:lnTo>
                    <a:pt x="114715" y="1650201"/>
                  </a:lnTo>
                  <a:lnTo>
                    <a:pt x="114302" y="1645028"/>
                  </a:lnTo>
                  <a:lnTo>
                    <a:pt x="113880" y="1639855"/>
                  </a:lnTo>
                  <a:lnTo>
                    <a:pt x="113451" y="1634682"/>
                  </a:lnTo>
                  <a:lnTo>
                    <a:pt x="113016" y="1629509"/>
                  </a:lnTo>
                  <a:lnTo>
                    <a:pt x="112575" y="1624335"/>
                  </a:lnTo>
                  <a:lnTo>
                    <a:pt x="112124" y="1619162"/>
                  </a:lnTo>
                  <a:lnTo>
                    <a:pt x="111668" y="1613989"/>
                  </a:lnTo>
                  <a:lnTo>
                    <a:pt x="111206" y="1608816"/>
                  </a:lnTo>
                  <a:lnTo>
                    <a:pt x="110738" y="1603643"/>
                  </a:lnTo>
                  <a:lnTo>
                    <a:pt x="110261" y="1598470"/>
                  </a:lnTo>
                  <a:lnTo>
                    <a:pt x="109778" y="1593297"/>
                  </a:lnTo>
                  <a:lnTo>
                    <a:pt x="109290" y="1588124"/>
                  </a:lnTo>
                  <a:lnTo>
                    <a:pt x="108795" y="1582951"/>
                  </a:lnTo>
                  <a:lnTo>
                    <a:pt x="108293" y="1577778"/>
                  </a:lnTo>
                  <a:lnTo>
                    <a:pt x="107784" y="1572605"/>
                  </a:lnTo>
                  <a:lnTo>
                    <a:pt x="107270" y="1567432"/>
                  </a:lnTo>
                  <a:lnTo>
                    <a:pt x="106749" y="1562259"/>
                  </a:lnTo>
                  <a:lnTo>
                    <a:pt x="106219" y="1557086"/>
                  </a:lnTo>
                  <a:lnTo>
                    <a:pt x="105684" y="1551913"/>
                  </a:lnTo>
                  <a:lnTo>
                    <a:pt x="105142" y="1546740"/>
                  </a:lnTo>
                  <a:lnTo>
                    <a:pt x="104593" y="1541567"/>
                  </a:lnTo>
                  <a:lnTo>
                    <a:pt x="104035" y="1536394"/>
                  </a:lnTo>
                  <a:lnTo>
                    <a:pt x="103470" y="1531221"/>
                  </a:lnTo>
                  <a:lnTo>
                    <a:pt x="102899" y="1526048"/>
                  </a:lnTo>
                  <a:lnTo>
                    <a:pt x="102319" y="1520875"/>
                  </a:lnTo>
                  <a:lnTo>
                    <a:pt x="101731" y="1515702"/>
                  </a:lnTo>
                  <a:lnTo>
                    <a:pt x="101135" y="1510529"/>
                  </a:lnTo>
                  <a:lnTo>
                    <a:pt x="100531" y="1505355"/>
                  </a:lnTo>
                  <a:lnTo>
                    <a:pt x="99919" y="1500182"/>
                  </a:lnTo>
                  <a:lnTo>
                    <a:pt x="99296" y="1495009"/>
                  </a:lnTo>
                  <a:lnTo>
                    <a:pt x="98667" y="1489836"/>
                  </a:lnTo>
                  <a:lnTo>
                    <a:pt x="98029" y="1484663"/>
                  </a:lnTo>
                  <a:lnTo>
                    <a:pt x="97380" y="1479490"/>
                  </a:lnTo>
                  <a:lnTo>
                    <a:pt x="96723" y="1474317"/>
                  </a:lnTo>
                  <a:lnTo>
                    <a:pt x="96057" y="1469144"/>
                  </a:lnTo>
                  <a:lnTo>
                    <a:pt x="95383" y="1463971"/>
                  </a:lnTo>
                  <a:lnTo>
                    <a:pt x="94698" y="1458798"/>
                  </a:lnTo>
                  <a:lnTo>
                    <a:pt x="94004" y="1453625"/>
                  </a:lnTo>
                  <a:lnTo>
                    <a:pt x="93301" y="1448452"/>
                  </a:lnTo>
                  <a:lnTo>
                    <a:pt x="92591" y="1443279"/>
                  </a:lnTo>
                  <a:lnTo>
                    <a:pt x="91868" y="1438106"/>
                  </a:lnTo>
                  <a:lnTo>
                    <a:pt x="91138" y="1432933"/>
                  </a:lnTo>
                  <a:lnTo>
                    <a:pt x="90399" y="1427760"/>
                  </a:lnTo>
                  <a:lnTo>
                    <a:pt x="89653" y="1422587"/>
                  </a:lnTo>
                  <a:lnTo>
                    <a:pt x="88896" y="1417414"/>
                  </a:lnTo>
                  <a:lnTo>
                    <a:pt x="88131" y="1412241"/>
                  </a:lnTo>
                  <a:lnTo>
                    <a:pt x="87358" y="1407068"/>
                  </a:lnTo>
                  <a:lnTo>
                    <a:pt x="86579" y="1401895"/>
                  </a:lnTo>
                  <a:lnTo>
                    <a:pt x="85789" y="1396722"/>
                  </a:lnTo>
                  <a:lnTo>
                    <a:pt x="84993" y="1391548"/>
                  </a:lnTo>
                  <a:lnTo>
                    <a:pt x="84191" y="1386375"/>
                  </a:lnTo>
                  <a:lnTo>
                    <a:pt x="83382" y="1381202"/>
                  </a:lnTo>
                  <a:lnTo>
                    <a:pt x="82565" y="1376029"/>
                  </a:lnTo>
                  <a:lnTo>
                    <a:pt x="81742" y="1370856"/>
                  </a:lnTo>
                  <a:lnTo>
                    <a:pt x="80914" y="1365683"/>
                  </a:lnTo>
                  <a:lnTo>
                    <a:pt x="80079" y="1360510"/>
                  </a:lnTo>
                  <a:lnTo>
                    <a:pt x="79238" y="1355337"/>
                  </a:lnTo>
                  <a:lnTo>
                    <a:pt x="78393" y="1350164"/>
                  </a:lnTo>
                  <a:lnTo>
                    <a:pt x="77543" y="1344991"/>
                  </a:lnTo>
                  <a:lnTo>
                    <a:pt x="76687" y="1339818"/>
                  </a:lnTo>
                  <a:lnTo>
                    <a:pt x="75827" y="1334645"/>
                  </a:lnTo>
                  <a:lnTo>
                    <a:pt x="74962" y="1329472"/>
                  </a:lnTo>
                  <a:lnTo>
                    <a:pt x="74093" y="1324299"/>
                  </a:lnTo>
                  <a:lnTo>
                    <a:pt x="73220" y="1319126"/>
                  </a:lnTo>
                  <a:lnTo>
                    <a:pt x="72341" y="1313953"/>
                  </a:lnTo>
                  <a:lnTo>
                    <a:pt x="71459" y="1308780"/>
                  </a:lnTo>
                  <a:lnTo>
                    <a:pt x="70574" y="1303607"/>
                  </a:lnTo>
                  <a:lnTo>
                    <a:pt x="69683" y="1298434"/>
                  </a:lnTo>
                  <a:lnTo>
                    <a:pt x="68788" y="1293261"/>
                  </a:lnTo>
                  <a:lnTo>
                    <a:pt x="67890" y="1288088"/>
                  </a:lnTo>
                  <a:lnTo>
                    <a:pt x="66987" y="1282915"/>
                  </a:lnTo>
                  <a:lnTo>
                    <a:pt x="66080" y="1277742"/>
                  </a:lnTo>
                  <a:lnTo>
                    <a:pt x="65168" y="1272568"/>
                  </a:lnTo>
                  <a:lnTo>
                    <a:pt x="64252" y="1267395"/>
                  </a:lnTo>
                  <a:lnTo>
                    <a:pt x="63332" y="1262222"/>
                  </a:lnTo>
                  <a:lnTo>
                    <a:pt x="62407" y="1257049"/>
                  </a:lnTo>
                  <a:lnTo>
                    <a:pt x="61477" y="1251876"/>
                  </a:lnTo>
                  <a:lnTo>
                    <a:pt x="60544" y="1246703"/>
                  </a:lnTo>
                  <a:lnTo>
                    <a:pt x="59606" y="1241530"/>
                  </a:lnTo>
                  <a:lnTo>
                    <a:pt x="58663" y="1236357"/>
                  </a:lnTo>
                  <a:lnTo>
                    <a:pt x="57717" y="1231184"/>
                  </a:lnTo>
                  <a:lnTo>
                    <a:pt x="56766" y="1226011"/>
                  </a:lnTo>
                  <a:lnTo>
                    <a:pt x="55813" y="1220838"/>
                  </a:lnTo>
                  <a:lnTo>
                    <a:pt x="54854" y="1215665"/>
                  </a:lnTo>
                  <a:lnTo>
                    <a:pt x="53893" y="1210492"/>
                  </a:lnTo>
                  <a:lnTo>
                    <a:pt x="52929" y="1205319"/>
                  </a:lnTo>
                  <a:lnTo>
                    <a:pt x="51963" y="1200146"/>
                  </a:lnTo>
                  <a:lnTo>
                    <a:pt x="50995" y="1194973"/>
                  </a:lnTo>
                  <a:lnTo>
                    <a:pt x="50026" y="1189800"/>
                  </a:lnTo>
                  <a:lnTo>
                    <a:pt x="49056" y="1184627"/>
                  </a:lnTo>
                  <a:lnTo>
                    <a:pt x="48086" y="1179454"/>
                  </a:lnTo>
                  <a:lnTo>
                    <a:pt x="47118" y="1174281"/>
                  </a:lnTo>
                  <a:lnTo>
                    <a:pt x="46150" y="1169108"/>
                  </a:lnTo>
                  <a:lnTo>
                    <a:pt x="45185" y="1163935"/>
                  </a:lnTo>
                  <a:lnTo>
                    <a:pt x="44223" y="1158761"/>
                  </a:lnTo>
                  <a:lnTo>
                    <a:pt x="43266" y="1153588"/>
                  </a:lnTo>
                  <a:lnTo>
                    <a:pt x="42313" y="1148415"/>
                  </a:lnTo>
                  <a:lnTo>
                    <a:pt x="41366" y="1143242"/>
                  </a:lnTo>
                  <a:lnTo>
                    <a:pt x="40425" y="1138069"/>
                  </a:lnTo>
                  <a:lnTo>
                    <a:pt x="39494" y="1132896"/>
                  </a:lnTo>
                  <a:lnTo>
                    <a:pt x="38570" y="1127723"/>
                  </a:lnTo>
                  <a:lnTo>
                    <a:pt x="37654" y="1122550"/>
                  </a:lnTo>
                  <a:lnTo>
                    <a:pt x="36748" y="1117377"/>
                  </a:lnTo>
                  <a:lnTo>
                    <a:pt x="35856" y="1112204"/>
                  </a:lnTo>
                  <a:lnTo>
                    <a:pt x="34973" y="1107031"/>
                  </a:lnTo>
                  <a:lnTo>
                    <a:pt x="34100" y="1101858"/>
                  </a:lnTo>
                  <a:lnTo>
                    <a:pt x="33242" y="1096685"/>
                  </a:lnTo>
                  <a:lnTo>
                    <a:pt x="32397" y="1091512"/>
                  </a:lnTo>
                  <a:lnTo>
                    <a:pt x="31564" y="1086339"/>
                  </a:lnTo>
                  <a:lnTo>
                    <a:pt x="30743" y="1081166"/>
                  </a:lnTo>
                  <a:lnTo>
                    <a:pt x="29938" y="1075993"/>
                  </a:lnTo>
                  <a:lnTo>
                    <a:pt x="29146" y="1070820"/>
                  </a:lnTo>
                  <a:lnTo>
                    <a:pt x="28366" y="1065647"/>
                  </a:lnTo>
                  <a:lnTo>
                    <a:pt x="27598" y="1060474"/>
                  </a:lnTo>
                  <a:lnTo>
                    <a:pt x="26846" y="1055301"/>
                  </a:lnTo>
                  <a:lnTo>
                    <a:pt x="26106" y="1050128"/>
                  </a:lnTo>
                  <a:lnTo>
                    <a:pt x="25377" y="1044954"/>
                  </a:lnTo>
                  <a:lnTo>
                    <a:pt x="24658" y="1039781"/>
                  </a:lnTo>
                  <a:lnTo>
                    <a:pt x="23954" y="1034608"/>
                  </a:lnTo>
                  <a:lnTo>
                    <a:pt x="23259" y="1029435"/>
                  </a:lnTo>
                  <a:lnTo>
                    <a:pt x="22572" y="1024262"/>
                  </a:lnTo>
                  <a:lnTo>
                    <a:pt x="21893" y="1019089"/>
                  </a:lnTo>
                  <a:lnTo>
                    <a:pt x="21225" y="1013916"/>
                  </a:lnTo>
                  <a:lnTo>
                    <a:pt x="20564" y="1008743"/>
                  </a:lnTo>
                  <a:lnTo>
                    <a:pt x="19909" y="1003570"/>
                  </a:lnTo>
                  <a:lnTo>
                    <a:pt x="19259" y="998397"/>
                  </a:lnTo>
                  <a:lnTo>
                    <a:pt x="18616" y="993224"/>
                  </a:lnTo>
                  <a:lnTo>
                    <a:pt x="17977" y="988051"/>
                  </a:lnTo>
                  <a:lnTo>
                    <a:pt x="17341" y="982878"/>
                  </a:lnTo>
                  <a:lnTo>
                    <a:pt x="16709" y="977705"/>
                  </a:lnTo>
                  <a:lnTo>
                    <a:pt x="16081" y="972532"/>
                  </a:lnTo>
                  <a:lnTo>
                    <a:pt x="15455" y="967359"/>
                  </a:lnTo>
                  <a:lnTo>
                    <a:pt x="14830" y="962186"/>
                  </a:lnTo>
                  <a:lnTo>
                    <a:pt x="14209" y="957013"/>
                  </a:lnTo>
                  <a:lnTo>
                    <a:pt x="13590" y="951840"/>
                  </a:lnTo>
                  <a:lnTo>
                    <a:pt x="12972" y="946667"/>
                  </a:lnTo>
                  <a:lnTo>
                    <a:pt x="12357" y="941494"/>
                  </a:lnTo>
                  <a:lnTo>
                    <a:pt x="11745" y="936321"/>
                  </a:lnTo>
                  <a:lnTo>
                    <a:pt x="11137" y="931148"/>
                  </a:lnTo>
                  <a:lnTo>
                    <a:pt x="10532" y="925974"/>
                  </a:lnTo>
                  <a:lnTo>
                    <a:pt x="9930" y="920801"/>
                  </a:lnTo>
                  <a:lnTo>
                    <a:pt x="9335" y="915628"/>
                  </a:lnTo>
                  <a:lnTo>
                    <a:pt x="8746" y="910455"/>
                  </a:lnTo>
                  <a:lnTo>
                    <a:pt x="8164" y="905282"/>
                  </a:lnTo>
                  <a:lnTo>
                    <a:pt x="7589" y="900109"/>
                  </a:lnTo>
                  <a:lnTo>
                    <a:pt x="7025" y="894936"/>
                  </a:lnTo>
                  <a:lnTo>
                    <a:pt x="6472" y="889763"/>
                  </a:lnTo>
                  <a:lnTo>
                    <a:pt x="5931" y="884590"/>
                  </a:lnTo>
                  <a:lnTo>
                    <a:pt x="5401" y="879417"/>
                  </a:lnTo>
                  <a:lnTo>
                    <a:pt x="4889" y="874244"/>
                  </a:lnTo>
                  <a:lnTo>
                    <a:pt x="4395" y="869071"/>
                  </a:lnTo>
                  <a:lnTo>
                    <a:pt x="3917" y="863898"/>
                  </a:lnTo>
                  <a:lnTo>
                    <a:pt x="3456" y="858725"/>
                  </a:lnTo>
                  <a:lnTo>
                    <a:pt x="3021" y="853552"/>
                  </a:lnTo>
                  <a:lnTo>
                    <a:pt x="2610" y="848379"/>
                  </a:lnTo>
                  <a:lnTo>
                    <a:pt x="2220" y="843206"/>
                  </a:lnTo>
                  <a:lnTo>
                    <a:pt x="1853" y="838033"/>
                  </a:lnTo>
                  <a:lnTo>
                    <a:pt x="1522" y="832860"/>
                  </a:lnTo>
                  <a:lnTo>
                    <a:pt x="1219" y="827687"/>
                  </a:lnTo>
                  <a:lnTo>
                    <a:pt x="943" y="822514"/>
                  </a:lnTo>
                  <a:lnTo>
                    <a:pt x="695" y="817341"/>
                  </a:lnTo>
                  <a:lnTo>
                    <a:pt x="491" y="812167"/>
                  </a:lnTo>
                  <a:lnTo>
                    <a:pt x="320" y="806994"/>
                  </a:lnTo>
                  <a:lnTo>
                    <a:pt x="180" y="801821"/>
                  </a:lnTo>
                  <a:lnTo>
                    <a:pt x="75" y="796648"/>
                  </a:lnTo>
                  <a:lnTo>
                    <a:pt x="20" y="791475"/>
                  </a:lnTo>
                  <a:lnTo>
                    <a:pt x="0" y="786302"/>
                  </a:lnTo>
                  <a:lnTo>
                    <a:pt x="15" y="781129"/>
                  </a:lnTo>
                  <a:lnTo>
                    <a:pt x="70" y="775956"/>
                  </a:lnTo>
                  <a:lnTo>
                    <a:pt x="178" y="770783"/>
                  </a:lnTo>
                  <a:lnTo>
                    <a:pt x="324" y="765610"/>
                  </a:lnTo>
                  <a:lnTo>
                    <a:pt x="508" y="760437"/>
                  </a:lnTo>
                  <a:lnTo>
                    <a:pt x="736" y="755264"/>
                  </a:lnTo>
                  <a:lnTo>
                    <a:pt x="1018" y="750091"/>
                  </a:lnTo>
                  <a:lnTo>
                    <a:pt x="1339" y="744918"/>
                  </a:lnTo>
                  <a:lnTo>
                    <a:pt x="1698" y="739745"/>
                  </a:lnTo>
                  <a:lnTo>
                    <a:pt x="2105" y="734572"/>
                  </a:lnTo>
                  <a:lnTo>
                    <a:pt x="2563" y="729399"/>
                  </a:lnTo>
                  <a:lnTo>
                    <a:pt x="3060" y="724226"/>
                  </a:lnTo>
                  <a:lnTo>
                    <a:pt x="3595" y="719053"/>
                  </a:lnTo>
                  <a:lnTo>
                    <a:pt x="4179" y="713880"/>
                  </a:lnTo>
                  <a:lnTo>
                    <a:pt x="4810" y="708707"/>
                  </a:lnTo>
                  <a:lnTo>
                    <a:pt x="5477" y="703534"/>
                  </a:lnTo>
                  <a:lnTo>
                    <a:pt x="6182" y="698361"/>
                  </a:lnTo>
                  <a:lnTo>
                    <a:pt x="6932" y="693187"/>
                  </a:lnTo>
                  <a:lnTo>
                    <a:pt x="7725" y="688014"/>
                  </a:lnTo>
                  <a:lnTo>
                    <a:pt x="8551" y="682841"/>
                  </a:lnTo>
                  <a:lnTo>
                    <a:pt x="9410" y="677668"/>
                  </a:lnTo>
                  <a:lnTo>
                    <a:pt x="10311" y="672495"/>
                  </a:lnTo>
                  <a:lnTo>
                    <a:pt x="11247" y="667322"/>
                  </a:lnTo>
                  <a:lnTo>
                    <a:pt x="12212" y="662149"/>
                  </a:lnTo>
                  <a:lnTo>
                    <a:pt x="13204" y="656976"/>
                  </a:lnTo>
                  <a:lnTo>
                    <a:pt x="14233" y="651803"/>
                  </a:lnTo>
                  <a:lnTo>
                    <a:pt x="15289" y="646630"/>
                  </a:lnTo>
                  <a:lnTo>
                    <a:pt x="16367" y="641457"/>
                  </a:lnTo>
                  <a:lnTo>
                    <a:pt x="17466" y="636284"/>
                  </a:lnTo>
                  <a:lnTo>
                    <a:pt x="18594" y="631111"/>
                  </a:lnTo>
                  <a:lnTo>
                    <a:pt x="19740" y="625938"/>
                  </a:lnTo>
                  <a:lnTo>
                    <a:pt x="20903" y="620765"/>
                  </a:lnTo>
                  <a:lnTo>
                    <a:pt x="22080" y="615592"/>
                  </a:lnTo>
                  <a:lnTo>
                    <a:pt x="23276" y="610419"/>
                  </a:lnTo>
                  <a:lnTo>
                    <a:pt x="24482" y="605246"/>
                  </a:lnTo>
                  <a:lnTo>
                    <a:pt x="25698" y="600073"/>
                  </a:lnTo>
                  <a:lnTo>
                    <a:pt x="26923" y="594900"/>
                  </a:lnTo>
                  <a:lnTo>
                    <a:pt x="28156" y="589727"/>
                  </a:lnTo>
                  <a:lnTo>
                    <a:pt x="29394" y="584554"/>
                  </a:lnTo>
                  <a:lnTo>
                    <a:pt x="30635" y="579380"/>
                  </a:lnTo>
                  <a:lnTo>
                    <a:pt x="31879" y="574207"/>
                  </a:lnTo>
                  <a:lnTo>
                    <a:pt x="33124" y="569034"/>
                  </a:lnTo>
                  <a:lnTo>
                    <a:pt x="34368" y="563861"/>
                  </a:lnTo>
                  <a:lnTo>
                    <a:pt x="35610" y="558688"/>
                  </a:lnTo>
                  <a:lnTo>
                    <a:pt x="36851" y="553515"/>
                  </a:lnTo>
                  <a:lnTo>
                    <a:pt x="38086" y="548342"/>
                  </a:lnTo>
                  <a:lnTo>
                    <a:pt x="39318" y="543169"/>
                  </a:lnTo>
                  <a:lnTo>
                    <a:pt x="40545" y="537996"/>
                  </a:lnTo>
                  <a:lnTo>
                    <a:pt x="41767" y="532823"/>
                  </a:lnTo>
                  <a:lnTo>
                    <a:pt x="42981" y="527650"/>
                  </a:lnTo>
                  <a:lnTo>
                    <a:pt x="44190" y="522477"/>
                  </a:lnTo>
                  <a:lnTo>
                    <a:pt x="45394" y="517304"/>
                  </a:lnTo>
                  <a:lnTo>
                    <a:pt x="46591" y="512131"/>
                  </a:lnTo>
                  <a:lnTo>
                    <a:pt x="47781" y="506958"/>
                  </a:lnTo>
                  <a:lnTo>
                    <a:pt x="48965" y="501785"/>
                  </a:lnTo>
                  <a:lnTo>
                    <a:pt x="50145" y="496612"/>
                  </a:lnTo>
                  <a:lnTo>
                    <a:pt x="51319" y="491439"/>
                  </a:lnTo>
                  <a:lnTo>
                    <a:pt x="52488" y="486266"/>
                  </a:lnTo>
                  <a:lnTo>
                    <a:pt x="53653" y="481093"/>
                  </a:lnTo>
                  <a:lnTo>
                    <a:pt x="54816" y="475920"/>
                  </a:lnTo>
                  <a:lnTo>
                    <a:pt x="55975" y="470747"/>
                  </a:lnTo>
                  <a:lnTo>
                    <a:pt x="57132" y="465574"/>
                  </a:lnTo>
                  <a:lnTo>
                    <a:pt x="58289" y="460400"/>
                  </a:lnTo>
                  <a:lnTo>
                    <a:pt x="59445" y="455227"/>
                  </a:lnTo>
                  <a:lnTo>
                    <a:pt x="60602" y="450054"/>
                  </a:lnTo>
                  <a:lnTo>
                    <a:pt x="61760" y="444881"/>
                  </a:lnTo>
                  <a:lnTo>
                    <a:pt x="62920" y="439708"/>
                  </a:lnTo>
                  <a:lnTo>
                    <a:pt x="64082" y="434535"/>
                  </a:lnTo>
                  <a:lnTo>
                    <a:pt x="65249" y="429362"/>
                  </a:lnTo>
                  <a:lnTo>
                    <a:pt x="66419" y="424189"/>
                  </a:lnTo>
                  <a:lnTo>
                    <a:pt x="67594" y="419016"/>
                  </a:lnTo>
                  <a:lnTo>
                    <a:pt x="68772" y="413843"/>
                  </a:lnTo>
                  <a:lnTo>
                    <a:pt x="69957" y="408670"/>
                  </a:lnTo>
                  <a:lnTo>
                    <a:pt x="71148" y="403497"/>
                  </a:lnTo>
                  <a:lnTo>
                    <a:pt x="72344" y="398324"/>
                  </a:lnTo>
                  <a:lnTo>
                    <a:pt x="73544" y="393151"/>
                  </a:lnTo>
                  <a:lnTo>
                    <a:pt x="74753" y="387978"/>
                  </a:lnTo>
                  <a:lnTo>
                    <a:pt x="75966" y="382805"/>
                  </a:lnTo>
                  <a:lnTo>
                    <a:pt x="77184" y="377632"/>
                  </a:lnTo>
                  <a:lnTo>
                    <a:pt x="78407" y="372459"/>
                  </a:lnTo>
                  <a:lnTo>
                    <a:pt x="79636" y="367286"/>
                  </a:lnTo>
                  <a:lnTo>
                    <a:pt x="80868" y="362113"/>
                  </a:lnTo>
                  <a:lnTo>
                    <a:pt x="82103" y="356940"/>
                  </a:lnTo>
                  <a:lnTo>
                    <a:pt x="83342" y="351767"/>
                  </a:lnTo>
                  <a:lnTo>
                    <a:pt x="84582" y="346593"/>
                  </a:lnTo>
                  <a:lnTo>
                    <a:pt x="85824" y="341420"/>
                  </a:lnTo>
                  <a:lnTo>
                    <a:pt x="87065" y="336247"/>
                  </a:lnTo>
                  <a:lnTo>
                    <a:pt x="88306" y="331074"/>
                  </a:lnTo>
                  <a:lnTo>
                    <a:pt x="89545" y="325901"/>
                  </a:lnTo>
                  <a:lnTo>
                    <a:pt x="90780" y="320728"/>
                  </a:lnTo>
                  <a:lnTo>
                    <a:pt x="92012" y="315555"/>
                  </a:lnTo>
                  <a:lnTo>
                    <a:pt x="93239" y="310382"/>
                  </a:lnTo>
                  <a:lnTo>
                    <a:pt x="94458" y="305209"/>
                  </a:lnTo>
                  <a:lnTo>
                    <a:pt x="95671" y="300036"/>
                  </a:lnTo>
                  <a:lnTo>
                    <a:pt x="96876" y="294863"/>
                  </a:lnTo>
                  <a:lnTo>
                    <a:pt x="98070" y="289690"/>
                  </a:lnTo>
                  <a:lnTo>
                    <a:pt x="99251" y="284517"/>
                  </a:lnTo>
                  <a:lnTo>
                    <a:pt x="100422" y="279344"/>
                  </a:lnTo>
                  <a:lnTo>
                    <a:pt x="101582" y="274171"/>
                  </a:lnTo>
                  <a:lnTo>
                    <a:pt x="102725" y="268998"/>
                  </a:lnTo>
                  <a:lnTo>
                    <a:pt x="103852" y="263825"/>
                  </a:lnTo>
                  <a:lnTo>
                    <a:pt x="104964" y="258652"/>
                  </a:lnTo>
                  <a:lnTo>
                    <a:pt x="106062" y="253479"/>
                  </a:lnTo>
                  <a:lnTo>
                    <a:pt x="107138" y="248306"/>
                  </a:lnTo>
                  <a:lnTo>
                    <a:pt x="108196" y="243133"/>
                  </a:lnTo>
                  <a:lnTo>
                    <a:pt x="109237" y="237960"/>
                  </a:lnTo>
                  <a:lnTo>
                    <a:pt x="110260" y="232787"/>
                  </a:lnTo>
                  <a:lnTo>
                    <a:pt x="111258" y="227613"/>
                  </a:lnTo>
                  <a:lnTo>
                    <a:pt x="112236" y="222440"/>
                  </a:lnTo>
                  <a:lnTo>
                    <a:pt x="113195" y="217267"/>
                  </a:lnTo>
                  <a:lnTo>
                    <a:pt x="114135" y="212094"/>
                  </a:lnTo>
                  <a:lnTo>
                    <a:pt x="115047" y="206921"/>
                  </a:lnTo>
                  <a:lnTo>
                    <a:pt x="115939" y="201748"/>
                  </a:lnTo>
                  <a:lnTo>
                    <a:pt x="116812" y="196575"/>
                  </a:lnTo>
                  <a:lnTo>
                    <a:pt x="117665" y="191402"/>
                  </a:lnTo>
                  <a:lnTo>
                    <a:pt x="118489" y="186229"/>
                  </a:lnTo>
                  <a:lnTo>
                    <a:pt x="119294" y="181056"/>
                  </a:lnTo>
                  <a:lnTo>
                    <a:pt x="120080" y="175883"/>
                  </a:lnTo>
                  <a:lnTo>
                    <a:pt x="120845" y="170710"/>
                  </a:lnTo>
                  <a:lnTo>
                    <a:pt x="121583" y="165537"/>
                  </a:lnTo>
                  <a:lnTo>
                    <a:pt x="122303" y="160364"/>
                  </a:lnTo>
                  <a:lnTo>
                    <a:pt x="123005" y="155191"/>
                  </a:lnTo>
                  <a:lnTo>
                    <a:pt x="123686" y="150018"/>
                  </a:lnTo>
                  <a:lnTo>
                    <a:pt x="124343" y="144845"/>
                  </a:lnTo>
                  <a:lnTo>
                    <a:pt x="124982" y="139672"/>
                  </a:lnTo>
                  <a:lnTo>
                    <a:pt x="125605" y="134499"/>
                  </a:lnTo>
                  <a:lnTo>
                    <a:pt x="126209" y="129326"/>
                  </a:lnTo>
                  <a:lnTo>
                    <a:pt x="126791" y="124153"/>
                  </a:lnTo>
                  <a:lnTo>
                    <a:pt x="127358" y="118980"/>
                  </a:lnTo>
                  <a:lnTo>
                    <a:pt x="127910" y="113806"/>
                  </a:lnTo>
                  <a:lnTo>
                    <a:pt x="128443" y="108633"/>
                  </a:lnTo>
                  <a:lnTo>
                    <a:pt x="128959" y="103460"/>
                  </a:lnTo>
                  <a:lnTo>
                    <a:pt x="129461" y="98287"/>
                  </a:lnTo>
                  <a:lnTo>
                    <a:pt x="129949" y="93114"/>
                  </a:lnTo>
                  <a:lnTo>
                    <a:pt x="130421" y="87941"/>
                  </a:lnTo>
                  <a:lnTo>
                    <a:pt x="130877" y="82768"/>
                  </a:lnTo>
                  <a:lnTo>
                    <a:pt x="131322" y="77595"/>
                  </a:lnTo>
                  <a:lnTo>
                    <a:pt x="131755" y="72422"/>
                  </a:lnTo>
                  <a:lnTo>
                    <a:pt x="132173" y="67249"/>
                  </a:lnTo>
                  <a:lnTo>
                    <a:pt x="132578" y="62076"/>
                  </a:lnTo>
                  <a:lnTo>
                    <a:pt x="132973" y="56903"/>
                  </a:lnTo>
                  <a:lnTo>
                    <a:pt x="133357" y="51730"/>
                  </a:lnTo>
                  <a:lnTo>
                    <a:pt x="133728" y="46557"/>
                  </a:lnTo>
                  <a:lnTo>
                    <a:pt x="134088" y="41384"/>
                  </a:lnTo>
                  <a:lnTo>
                    <a:pt x="134439" y="36211"/>
                  </a:lnTo>
                  <a:lnTo>
                    <a:pt x="134780" y="31038"/>
                  </a:lnTo>
                  <a:lnTo>
                    <a:pt x="135109" y="25865"/>
                  </a:lnTo>
                  <a:lnTo>
                    <a:pt x="135429" y="20692"/>
                  </a:lnTo>
                  <a:lnTo>
                    <a:pt x="135741" y="15519"/>
                  </a:lnTo>
                  <a:lnTo>
                    <a:pt x="136044" y="10346"/>
                  </a:lnTo>
                  <a:lnTo>
                    <a:pt x="136336" y="5173"/>
                  </a:lnTo>
                  <a:lnTo>
                    <a:pt x="136619" y="0"/>
                  </a:lnTo>
                  <a:lnTo>
                    <a:pt x="148266" y="0"/>
                  </a:lnTo>
                  <a:lnTo>
                    <a:pt x="148549" y="5173"/>
                  </a:lnTo>
                  <a:lnTo>
                    <a:pt x="148841" y="10346"/>
                  </a:lnTo>
                  <a:lnTo>
                    <a:pt x="149144" y="15519"/>
                  </a:lnTo>
                  <a:lnTo>
                    <a:pt x="149455" y="20692"/>
                  </a:lnTo>
                  <a:lnTo>
                    <a:pt x="149775" y="25865"/>
                  </a:lnTo>
                  <a:lnTo>
                    <a:pt x="150104" y="31038"/>
                  </a:lnTo>
                  <a:lnTo>
                    <a:pt x="150446" y="36211"/>
                  </a:lnTo>
                  <a:lnTo>
                    <a:pt x="150797" y="41384"/>
                  </a:lnTo>
                  <a:lnTo>
                    <a:pt x="151157" y="46557"/>
                  </a:lnTo>
                  <a:lnTo>
                    <a:pt x="151527" y="51730"/>
                  </a:lnTo>
                  <a:lnTo>
                    <a:pt x="151912" y="56903"/>
                  </a:lnTo>
                  <a:lnTo>
                    <a:pt x="152307" y="62076"/>
                  </a:lnTo>
                  <a:lnTo>
                    <a:pt x="152712" y="67249"/>
                  </a:lnTo>
                  <a:lnTo>
                    <a:pt x="153130" y="72422"/>
                  </a:lnTo>
                  <a:lnTo>
                    <a:pt x="153563" y="77595"/>
                  </a:lnTo>
                  <a:lnTo>
                    <a:pt x="154007" y="82768"/>
                  </a:lnTo>
                  <a:lnTo>
                    <a:pt x="154464" y="87941"/>
                  </a:lnTo>
                  <a:lnTo>
                    <a:pt x="154936" y="93114"/>
                  </a:lnTo>
                  <a:lnTo>
                    <a:pt x="155424" y="98287"/>
                  </a:lnTo>
                  <a:lnTo>
                    <a:pt x="155926" y="103460"/>
                  </a:lnTo>
                  <a:lnTo>
                    <a:pt x="156441" y="108633"/>
                  </a:lnTo>
                  <a:lnTo>
                    <a:pt x="156975" y="113806"/>
                  </a:lnTo>
                  <a:lnTo>
                    <a:pt x="157527" y="118980"/>
                  </a:lnTo>
                  <a:lnTo>
                    <a:pt x="158093" y="124153"/>
                  </a:lnTo>
                  <a:lnTo>
                    <a:pt x="158676" y="129326"/>
                  </a:lnTo>
                  <a:lnTo>
                    <a:pt x="159279" y="134499"/>
                  </a:lnTo>
                  <a:lnTo>
                    <a:pt x="159902" y="139672"/>
                  </a:lnTo>
                  <a:lnTo>
                    <a:pt x="160542" y="144845"/>
                  </a:lnTo>
                  <a:lnTo>
                    <a:pt x="161199" y="150018"/>
                  </a:lnTo>
                  <a:lnTo>
                    <a:pt x="161880" y="155191"/>
                  </a:lnTo>
                  <a:lnTo>
                    <a:pt x="162582" y="160364"/>
                  </a:lnTo>
                  <a:lnTo>
                    <a:pt x="163301" y="165537"/>
                  </a:lnTo>
                  <a:lnTo>
                    <a:pt x="164039" y="170710"/>
                  </a:lnTo>
                  <a:lnTo>
                    <a:pt x="164805" y="175883"/>
                  </a:lnTo>
                  <a:lnTo>
                    <a:pt x="165590" y="181056"/>
                  </a:lnTo>
                  <a:lnTo>
                    <a:pt x="166395" y="186229"/>
                  </a:lnTo>
                  <a:lnTo>
                    <a:pt x="167219" y="191402"/>
                  </a:lnTo>
                  <a:lnTo>
                    <a:pt x="168072" y="196575"/>
                  </a:lnTo>
                  <a:lnTo>
                    <a:pt x="168945" y="201748"/>
                  </a:lnTo>
                  <a:lnTo>
                    <a:pt x="169837" y="206921"/>
                  </a:lnTo>
                  <a:lnTo>
                    <a:pt x="170749" y="212094"/>
                  </a:lnTo>
                  <a:lnTo>
                    <a:pt x="171690" y="217267"/>
                  </a:lnTo>
                  <a:lnTo>
                    <a:pt x="172649" y="222440"/>
                  </a:lnTo>
                  <a:lnTo>
                    <a:pt x="173627" y="227613"/>
                  </a:lnTo>
                  <a:lnTo>
                    <a:pt x="174625" y="232787"/>
                  </a:lnTo>
                  <a:lnTo>
                    <a:pt x="175648" y="237960"/>
                  </a:lnTo>
                  <a:lnTo>
                    <a:pt x="176689" y="243133"/>
                  </a:lnTo>
                  <a:lnTo>
                    <a:pt x="177746" y="248306"/>
                  </a:lnTo>
                  <a:lnTo>
                    <a:pt x="178823" y="253479"/>
                  </a:lnTo>
                  <a:lnTo>
                    <a:pt x="179920" y="258652"/>
                  </a:lnTo>
                  <a:lnTo>
                    <a:pt x="181033" y="263825"/>
                  </a:lnTo>
                  <a:lnTo>
                    <a:pt x="182160" y="268998"/>
                  </a:lnTo>
                  <a:lnTo>
                    <a:pt x="183303" y="274171"/>
                  </a:lnTo>
                  <a:lnTo>
                    <a:pt x="184462" y="279344"/>
                  </a:lnTo>
                  <a:lnTo>
                    <a:pt x="185633" y="284517"/>
                  </a:lnTo>
                  <a:lnTo>
                    <a:pt x="186815" y="289690"/>
                  </a:lnTo>
                  <a:lnTo>
                    <a:pt x="188009" y="294863"/>
                  </a:lnTo>
                  <a:lnTo>
                    <a:pt x="189214" y="300036"/>
                  </a:lnTo>
                  <a:lnTo>
                    <a:pt x="190426" y="305209"/>
                  </a:lnTo>
                  <a:lnTo>
                    <a:pt x="191645" y="310382"/>
                  </a:lnTo>
                  <a:lnTo>
                    <a:pt x="192872" y="315555"/>
                  </a:lnTo>
                  <a:lnTo>
                    <a:pt x="194104" y="320728"/>
                  </a:lnTo>
                  <a:lnTo>
                    <a:pt x="195340" y="325901"/>
                  </a:lnTo>
                  <a:lnTo>
                    <a:pt x="196579" y="331074"/>
                  </a:lnTo>
                  <a:lnTo>
                    <a:pt x="197820" y="336247"/>
                  </a:lnTo>
                  <a:lnTo>
                    <a:pt x="199061" y="341420"/>
                  </a:lnTo>
                  <a:lnTo>
                    <a:pt x="200302" y="346593"/>
                  </a:lnTo>
                  <a:lnTo>
                    <a:pt x="201543" y="351767"/>
                  </a:lnTo>
                  <a:lnTo>
                    <a:pt x="202781" y="356940"/>
                  </a:lnTo>
                  <a:lnTo>
                    <a:pt x="204017" y="362113"/>
                  </a:lnTo>
                  <a:lnTo>
                    <a:pt x="205249" y="367286"/>
                  </a:lnTo>
                  <a:lnTo>
                    <a:pt x="206478" y="372459"/>
                  </a:lnTo>
                  <a:lnTo>
                    <a:pt x="207701" y="377632"/>
                  </a:lnTo>
                  <a:lnTo>
                    <a:pt x="208919" y="382805"/>
                  </a:lnTo>
                  <a:lnTo>
                    <a:pt x="210132" y="387978"/>
                  </a:lnTo>
                  <a:lnTo>
                    <a:pt x="211340" y="393151"/>
                  </a:lnTo>
                  <a:lnTo>
                    <a:pt x="212541" y="398324"/>
                  </a:lnTo>
                  <a:lnTo>
                    <a:pt x="213737" y="403497"/>
                  </a:lnTo>
                  <a:lnTo>
                    <a:pt x="214927" y="408670"/>
                  </a:lnTo>
                  <a:lnTo>
                    <a:pt x="216113" y="413843"/>
                  </a:lnTo>
                  <a:lnTo>
                    <a:pt x="217291" y="419016"/>
                  </a:lnTo>
                  <a:lnTo>
                    <a:pt x="218465" y="424189"/>
                  </a:lnTo>
                  <a:lnTo>
                    <a:pt x="219636" y="429362"/>
                  </a:lnTo>
                  <a:lnTo>
                    <a:pt x="220802" y="434535"/>
                  </a:lnTo>
                  <a:lnTo>
                    <a:pt x="221964" y="439708"/>
                  </a:lnTo>
                  <a:lnTo>
                    <a:pt x="223124" y="444881"/>
                  </a:lnTo>
                  <a:lnTo>
                    <a:pt x="224283" y="450054"/>
                  </a:lnTo>
                  <a:lnTo>
                    <a:pt x="225439" y="455227"/>
                  </a:lnTo>
                  <a:lnTo>
                    <a:pt x="226596" y="460400"/>
                  </a:lnTo>
                  <a:lnTo>
                    <a:pt x="227752" y="465574"/>
                  </a:lnTo>
                  <a:lnTo>
                    <a:pt x="228910" y="470747"/>
                  </a:lnTo>
                  <a:lnTo>
                    <a:pt x="230069" y="475920"/>
                  </a:lnTo>
                  <a:lnTo>
                    <a:pt x="231232" y="481093"/>
                  </a:lnTo>
                  <a:lnTo>
                    <a:pt x="232397" y="486266"/>
                  </a:lnTo>
                  <a:lnTo>
                    <a:pt x="233566" y="491439"/>
                  </a:lnTo>
                  <a:lnTo>
                    <a:pt x="234740" y="496612"/>
                  </a:lnTo>
                  <a:lnTo>
                    <a:pt x="235919" y="501785"/>
                  </a:lnTo>
                  <a:lnTo>
                    <a:pt x="237104" y="506958"/>
                  </a:lnTo>
                  <a:lnTo>
                    <a:pt x="238294" y="512131"/>
                  </a:lnTo>
                  <a:lnTo>
                    <a:pt x="239491" y="517304"/>
                  </a:lnTo>
                  <a:lnTo>
                    <a:pt x="240694" y="522477"/>
                  </a:lnTo>
                  <a:lnTo>
                    <a:pt x="241903" y="527650"/>
                  </a:lnTo>
                  <a:lnTo>
                    <a:pt x="243118" y="532823"/>
                  </a:lnTo>
                  <a:lnTo>
                    <a:pt x="244339" y="537996"/>
                  </a:lnTo>
                  <a:lnTo>
                    <a:pt x="245567" y="543169"/>
                  </a:lnTo>
                  <a:lnTo>
                    <a:pt x="246798" y="548342"/>
                  </a:lnTo>
                  <a:lnTo>
                    <a:pt x="248034" y="553515"/>
                  </a:lnTo>
                  <a:lnTo>
                    <a:pt x="249274" y="558688"/>
                  </a:lnTo>
                  <a:lnTo>
                    <a:pt x="250517" y="563861"/>
                  </a:lnTo>
                  <a:lnTo>
                    <a:pt x="251761" y="569034"/>
                  </a:lnTo>
                  <a:lnTo>
                    <a:pt x="253005" y="574207"/>
                  </a:lnTo>
                  <a:lnTo>
                    <a:pt x="254249" y="579380"/>
                  </a:lnTo>
                  <a:lnTo>
                    <a:pt x="255490" y="584554"/>
                  </a:lnTo>
                  <a:lnTo>
                    <a:pt x="256728" y="589727"/>
                  </a:lnTo>
                  <a:lnTo>
                    <a:pt x="257962" y="594900"/>
                  </a:lnTo>
                  <a:lnTo>
                    <a:pt x="259186" y="600073"/>
                  </a:lnTo>
                  <a:lnTo>
                    <a:pt x="260402" y="605246"/>
                  </a:lnTo>
                  <a:lnTo>
                    <a:pt x="261609" y="610419"/>
                  </a:lnTo>
                  <a:lnTo>
                    <a:pt x="262805" y="615592"/>
                  </a:lnTo>
                  <a:lnTo>
                    <a:pt x="263982" y="620765"/>
                  </a:lnTo>
                  <a:lnTo>
                    <a:pt x="265144" y="625938"/>
                  </a:lnTo>
                  <a:lnTo>
                    <a:pt x="266290" y="631111"/>
                  </a:lnTo>
                  <a:lnTo>
                    <a:pt x="267418" y="636284"/>
                  </a:lnTo>
                  <a:lnTo>
                    <a:pt x="268518" y="641457"/>
                  </a:lnTo>
                  <a:lnTo>
                    <a:pt x="269596" y="646630"/>
                  </a:lnTo>
                  <a:lnTo>
                    <a:pt x="270651" y="651803"/>
                  </a:lnTo>
                  <a:lnTo>
                    <a:pt x="271680" y="656976"/>
                  </a:lnTo>
                  <a:lnTo>
                    <a:pt x="272672" y="662149"/>
                  </a:lnTo>
                  <a:lnTo>
                    <a:pt x="273637" y="667322"/>
                  </a:lnTo>
                  <a:lnTo>
                    <a:pt x="274573" y="672495"/>
                  </a:lnTo>
                  <a:lnTo>
                    <a:pt x="275475" y="677668"/>
                  </a:lnTo>
                  <a:lnTo>
                    <a:pt x="276334" y="682841"/>
                  </a:lnTo>
                  <a:lnTo>
                    <a:pt x="277160" y="688014"/>
                  </a:lnTo>
                  <a:lnTo>
                    <a:pt x="277952" y="693187"/>
                  </a:lnTo>
                  <a:lnTo>
                    <a:pt x="278703" y="698361"/>
                  </a:lnTo>
                  <a:lnTo>
                    <a:pt x="279407" y="703534"/>
                  </a:lnTo>
                  <a:lnTo>
                    <a:pt x="280075" y="708707"/>
                  </a:lnTo>
                  <a:lnTo>
                    <a:pt x="280706" y="713880"/>
                  </a:lnTo>
                  <a:lnTo>
                    <a:pt x="281289" y="719053"/>
                  </a:lnTo>
                  <a:lnTo>
                    <a:pt x="281825" y="724226"/>
                  </a:lnTo>
                  <a:lnTo>
                    <a:pt x="282322" y="729399"/>
                  </a:lnTo>
                  <a:lnTo>
                    <a:pt x="282780" y="734572"/>
                  </a:lnTo>
                  <a:lnTo>
                    <a:pt x="283186" y="739745"/>
                  </a:lnTo>
                  <a:lnTo>
                    <a:pt x="283546" y="744918"/>
                  </a:lnTo>
                  <a:lnTo>
                    <a:pt x="283867" y="750091"/>
                  </a:lnTo>
                  <a:lnTo>
                    <a:pt x="284148" y="755264"/>
                  </a:lnTo>
                  <a:lnTo>
                    <a:pt x="284376" y="760437"/>
                  </a:lnTo>
                  <a:lnTo>
                    <a:pt x="284560" y="765610"/>
                  </a:lnTo>
                  <a:lnTo>
                    <a:pt x="284706" y="770783"/>
                  </a:lnTo>
                  <a:lnTo>
                    <a:pt x="284815" y="775956"/>
                  </a:lnTo>
                  <a:lnTo>
                    <a:pt x="284870" y="781129"/>
                  </a:lnTo>
                  <a:lnTo>
                    <a:pt x="284885" y="786302"/>
                  </a:lnTo>
                  <a:lnTo>
                    <a:pt x="284865" y="791475"/>
                  </a:lnTo>
                  <a:lnTo>
                    <a:pt x="284810" y="796648"/>
                  </a:lnTo>
                  <a:lnTo>
                    <a:pt x="284704" y="801821"/>
                  </a:lnTo>
                  <a:lnTo>
                    <a:pt x="284565" y="806994"/>
                  </a:lnTo>
                  <a:lnTo>
                    <a:pt x="284393" y="812167"/>
                  </a:lnTo>
                  <a:lnTo>
                    <a:pt x="284190" y="817341"/>
                  </a:lnTo>
                  <a:lnTo>
                    <a:pt x="283942" y="822514"/>
                  </a:lnTo>
                  <a:lnTo>
                    <a:pt x="283666" y="827687"/>
                  </a:lnTo>
                  <a:lnTo>
                    <a:pt x="283363" y="832860"/>
                  </a:lnTo>
                  <a:lnTo>
                    <a:pt x="283032" y="838033"/>
                  </a:lnTo>
                  <a:lnTo>
                    <a:pt x="282665" y="843206"/>
                  </a:lnTo>
                  <a:lnTo>
                    <a:pt x="282275" y="848379"/>
                  </a:lnTo>
                  <a:lnTo>
                    <a:pt x="281864" y="853552"/>
                  </a:lnTo>
                  <a:lnTo>
                    <a:pt x="281429" y="858725"/>
                  </a:lnTo>
                  <a:lnTo>
                    <a:pt x="280968" y="863898"/>
                  </a:lnTo>
                  <a:lnTo>
                    <a:pt x="280490" y="869071"/>
                  </a:lnTo>
                  <a:lnTo>
                    <a:pt x="279995" y="874244"/>
                  </a:lnTo>
                  <a:lnTo>
                    <a:pt x="279484" y="879417"/>
                  </a:lnTo>
                  <a:lnTo>
                    <a:pt x="278954" y="884590"/>
                  </a:lnTo>
                  <a:lnTo>
                    <a:pt x="278412" y="889763"/>
                  </a:lnTo>
                  <a:lnTo>
                    <a:pt x="277860" y="894936"/>
                  </a:lnTo>
                  <a:lnTo>
                    <a:pt x="277296" y="900109"/>
                  </a:lnTo>
                  <a:lnTo>
                    <a:pt x="276721" y="905282"/>
                  </a:lnTo>
                  <a:lnTo>
                    <a:pt x="276139" y="910455"/>
                  </a:lnTo>
                  <a:lnTo>
                    <a:pt x="275550" y="915628"/>
                  </a:lnTo>
                  <a:lnTo>
                    <a:pt x="274954" y="920801"/>
                  </a:lnTo>
                  <a:lnTo>
                    <a:pt x="274353" y="925974"/>
                  </a:lnTo>
                  <a:lnTo>
                    <a:pt x="273748" y="931148"/>
                  </a:lnTo>
                  <a:lnTo>
                    <a:pt x="273140" y="936321"/>
                  </a:lnTo>
                  <a:lnTo>
                    <a:pt x="272527" y="941494"/>
                  </a:lnTo>
                  <a:lnTo>
                    <a:pt x="271912" y="946667"/>
                  </a:lnTo>
                  <a:lnTo>
                    <a:pt x="271295" y="951840"/>
                  </a:lnTo>
                  <a:lnTo>
                    <a:pt x="270676" y="957013"/>
                  </a:lnTo>
                  <a:lnTo>
                    <a:pt x="270054" y="962186"/>
                  </a:lnTo>
                  <a:lnTo>
                    <a:pt x="269430" y="967359"/>
                  </a:lnTo>
                  <a:lnTo>
                    <a:pt x="268804" y="972532"/>
                  </a:lnTo>
                  <a:lnTo>
                    <a:pt x="268176" y="977705"/>
                  </a:lnTo>
                  <a:lnTo>
                    <a:pt x="267543" y="982878"/>
                  </a:lnTo>
                  <a:lnTo>
                    <a:pt x="266908" y="988051"/>
                  </a:lnTo>
                  <a:lnTo>
                    <a:pt x="266269" y="993224"/>
                  </a:lnTo>
                  <a:lnTo>
                    <a:pt x="265626" y="998397"/>
                  </a:lnTo>
                  <a:lnTo>
                    <a:pt x="264976" y="1003570"/>
                  </a:lnTo>
                  <a:lnTo>
                    <a:pt x="264320" y="1008743"/>
                  </a:lnTo>
                  <a:lnTo>
                    <a:pt x="263659" y="1013916"/>
                  </a:lnTo>
                  <a:lnTo>
                    <a:pt x="262991" y="1019089"/>
                  </a:lnTo>
                  <a:lnTo>
                    <a:pt x="262313" y="1024262"/>
                  </a:lnTo>
                  <a:lnTo>
                    <a:pt x="261626" y="1029435"/>
                  </a:lnTo>
                  <a:lnTo>
                    <a:pt x="260931" y="1034608"/>
                  </a:lnTo>
                  <a:lnTo>
                    <a:pt x="260226" y="1039781"/>
                  </a:lnTo>
                  <a:lnTo>
                    <a:pt x="259507" y="1044954"/>
                  </a:lnTo>
                  <a:lnTo>
                    <a:pt x="258778" y="1050128"/>
                  </a:lnTo>
                  <a:lnTo>
                    <a:pt x="258038" y="1055301"/>
                  </a:lnTo>
                  <a:lnTo>
                    <a:pt x="257286" y="1060474"/>
                  </a:lnTo>
                  <a:lnTo>
                    <a:pt x="256518" y="1065647"/>
                  </a:lnTo>
                  <a:lnTo>
                    <a:pt x="255739" y="1070820"/>
                  </a:lnTo>
                  <a:lnTo>
                    <a:pt x="254947" y="1075993"/>
                  </a:lnTo>
                  <a:lnTo>
                    <a:pt x="254142" y="1081166"/>
                  </a:lnTo>
                  <a:lnTo>
                    <a:pt x="253320" y="1086339"/>
                  </a:lnTo>
                  <a:lnTo>
                    <a:pt x="252487" y="1091512"/>
                  </a:lnTo>
                  <a:lnTo>
                    <a:pt x="251643" y="1096685"/>
                  </a:lnTo>
                  <a:lnTo>
                    <a:pt x="250785" y="1101858"/>
                  </a:lnTo>
                  <a:lnTo>
                    <a:pt x="249912" y="1107031"/>
                  </a:lnTo>
                  <a:lnTo>
                    <a:pt x="249029" y="1112204"/>
                  </a:lnTo>
                  <a:lnTo>
                    <a:pt x="248136" y="1117377"/>
                  </a:lnTo>
                  <a:lnTo>
                    <a:pt x="247231" y="1122550"/>
                  </a:lnTo>
                  <a:lnTo>
                    <a:pt x="246315" y="1127723"/>
                  </a:lnTo>
                  <a:lnTo>
                    <a:pt x="245391" y="1132896"/>
                  </a:lnTo>
                  <a:lnTo>
                    <a:pt x="244459" y="1138069"/>
                  </a:lnTo>
                  <a:lnTo>
                    <a:pt x="243519" y="1143242"/>
                  </a:lnTo>
                  <a:lnTo>
                    <a:pt x="242571" y="1148415"/>
                  </a:lnTo>
                  <a:lnTo>
                    <a:pt x="241619" y="1153588"/>
                  </a:lnTo>
                  <a:lnTo>
                    <a:pt x="240662" y="1158761"/>
                  </a:lnTo>
                  <a:lnTo>
                    <a:pt x="239700" y="1163935"/>
                  </a:lnTo>
                  <a:lnTo>
                    <a:pt x="238734" y="1169108"/>
                  </a:lnTo>
                  <a:lnTo>
                    <a:pt x="237767" y="1174281"/>
                  </a:lnTo>
                  <a:lnTo>
                    <a:pt x="236798" y="1179454"/>
                  </a:lnTo>
                  <a:lnTo>
                    <a:pt x="235828" y="1184627"/>
                  </a:lnTo>
                  <a:lnTo>
                    <a:pt x="234859" y="1189800"/>
                  </a:lnTo>
                  <a:lnTo>
                    <a:pt x="233889" y="1194973"/>
                  </a:lnTo>
                  <a:lnTo>
                    <a:pt x="232921" y="1200146"/>
                  </a:lnTo>
                  <a:lnTo>
                    <a:pt x="231955" y="1205319"/>
                  </a:lnTo>
                  <a:lnTo>
                    <a:pt x="230992" y="1210492"/>
                  </a:lnTo>
                  <a:lnTo>
                    <a:pt x="230030" y="1215665"/>
                  </a:lnTo>
                  <a:lnTo>
                    <a:pt x="229072" y="1220838"/>
                  </a:lnTo>
                  <a:lnTo>
                    <a:pt x="228118" y="1226011"/>
                  </a:lnTo>
                  <a:lnTo>
                    <a:pt x="227168" y="1231184"/>
                  </a:lnTo>
                  <a:lnTo>
                    <a:pt x="226221" y="1236357"/>
                  </a:lnTo>
                  <a:lnTo>
                    <a:pt x="225278" y="1241530"/>
                  </a:lnTo>
                  <a:lnTo>
                    <a:pt x="224341" y="1246703"/>
                  </a:lnTo>
                  <a:lnTo>
                    <a:pt x="223407" y="1251876"/>
                  </a:lnTo>
                  <a:lnTo>
                    <a:pt x="222478" y="1257049"/>
                  </a:lnTo>
                  <a:lnTo>
                    <a:pt x="221552" y="1262222"/>
                  </a:lnTo>
                  <a:lnTo>
                    <a:pt x="220633" y="1267395"/>
                  </a:lnTo>
                  <a:lnTo>
                    <a:pt x="219717" y="1272568"/>
                  </a:lnTo>
                  <a:lnTo>
                    <a:pt x="218805" y="1277742"/>
                  </a:lnTo>
                  <a:lnTo>
                    <a:pt x="217897" y="1282915"/>
                  </a:lnTo>
                  <a:lnTo>
                    <a:pt x="216995" y="1288088"/>
                  </a:lnTo>
                  <a:lnTo>
                    <a:pt x="216096" y="1293261"/>
                  </a:lnTo>
                  <a:lnTo>
                    <a:pt x="215201" y="1298434"/>
                  </a:lnTo>
                  <a:lnTo>
                    <a:pt x="214311" y="1303607"/>
                  </a:lnTo>
                  <a:lnTo>
                    <a:pt x="213425" y="1308780"/>
                  </a:lnTo>
                  <a:lnTo>
                    <a:pt x="212543" y="1313953"/>
                  </a:lnTo>
                  <a:lnTo>
                    <a:pt x="211665" y="1319126"/>
                  </a:lnTo>
                  <a:lnTo>
                    <a:pt x="210791" y="1324299"/>
                  </a:lnTo>
                  <a:lnTo>
                    <a:pt x="209923" y="1329472"/>
                  </a:lnTo>
                  <a:lnTo>
                    <a:pt x="209058" y="1334645"/>
                  </a:lnTo>
                  <a:lnTo>
                    <a:pt x="208197" y="1339818"/>
                  </a:lnTo>
                  <a:lnTo>
                    <a:pt x="207342" y="1344991"/>
                  </a:lnTo>
                  <a:lnTo>
                    <a:pt x="206492" y="1350164"/>
                  </a:lnTo>
                  <a:lnTo>
                    <a:pt x="205646" y="1355337"/>
                  </a:lnTo>
                  <a:lnTo>
                    <a:pt x="204805" y="1360510"/>
                  </a:lnTo>
                  <a:lnTo>
                    <a:pt x="203971" y="1365683"/>
                  </a:lnTo>
                  <a:lnTo>
                    <a:pt x="203143" y="1370856"/>
                  </a:lnTo>
                  <a:lnTo>
                    <a:pt x="202320" y="1376029"/>
                  </a:lnTo>
                  <a:lnTo>
                    <a:pt x="201503" y="1381202"/>
                  </a:lnTo>
                  <a:lnTo>
                    <a:pt x="200694" y="1386375"/>
                  </a:lnTo>
                  <a:lnTo>
                    <a:pt x="199891" y="1391548"/>
                  </a:lnTo>
                  <a:lnTo>
                    <a:pt x="199095" y="1396722"/>
                  </a:lnTo>
                  <a:lnTo>
                    <a:pt x="198306" y="1401895"/>
                  </a:lnTo>
                  <a:lnTo>
                    <a:pt x="197526" y="1407068"/>
                  </a:lnTo>
                  <a:lnTo>
                    <a:pt x="196754" y="1412241"/>
                  </a:lnTo>
                  <a:lnTo>
                    <a:pt x="195989" y="1417414"/>
                  </a:lnTo>
                  <a:lnTo>
                    <a:pt x="195231" y="1422587"/>
                  </a:lnTo>
                  <a:lnTo>
                    <a:pt x="194485" y="1427760"/>
                  </a:lnTo>
                  <a:lnTo>
                    <a:pt x="193747" y="1432933"/>
                  </a:lnTo>
                  <a:lnTo>
                    <a:pt x="193016" y="1438106"/>
                  </a:lnTo>
                  <a:lnTo>
                    <a:pt x="192294" y="1443279"/>
                  </a:lnTo>
                  <a:lnTo>
                    <a:pt x="191583" y="1448452"/>
                  </a:lnTo>
                  <a:lnTo>
                    <a:pt x="190881" y="1453625"/>
                  </a:lnTo>
                  <a:lnTo>
                    <a:pt x="190187" y="1458798"/>
                  </a:lnTo>
                  <a:lnTo>
                    <a:pt x="189501" y="1463971"/>
                  </a:lnTo>
                  <a:lnTo>
                    <a:pt x="188828" y="1469144"/>
                  </a:lnTo>
                  <a:lnTo>
                    <a:pt x="188162" y="1474317"/>
                  </a:lnTo>
                  <a:lnTo>
                    <a:pt x="187504" y="1479490"/>
                  </a:lnTo>
                  <a:lnTo>
                    <a:pt x="186856" y="1484663"/>
                  </a:lnTo>
                  <a:lnTo>
                    <a:pt x="186218" y="1489836"/>
                  </a:lnTo>
                  <a:lnTo>
                    <a:pt x="185588" y="1495009"/>
                  </a:lnTo>
                  <a:lnTo>
                    <a:pt x="184966" y="1500182"/>
                  </a:lnTo>
                  <a:lnTo>
                    <a:pt x="184353" y="1505355"/>
                  </a:lnTo>
                  <a:lnTo>
                    <a:pt x="183750" y="1510529"/>
                  </a:lnTo>
                  <a:lnTo>
                    <a:pt x="183154" y="1515702"/>
                  </a:lnTo>
                  <a:lnTo>
                    <a:pt x="182565" y="1520875"/>
                  </a:lnTo>
                  <a:lnTo>
                    <a:pt x="181985" y="1526048"/>
                  </a:lnTo>
                  <a:lnTo>
                    <a:pt x="181414" y="1531221"/>
                  </a:lnTo>
                  <a:lnTo>
                    <a:pt x="180850" y="1536394"/>
                  </a:lnTo>
                  <a:lnTo>
                    <a:pt x="180292" y="1541567"/>
                  </a:lnTo>
                  <a:lnTo>
                    <a:pt x="179743" y="1546740"/>
                  </a:lnTo>
                  <a:lnTo>
                    <a:pt x="179201" y="1551913"/>
                  </a:lnTo>
                  <a:lnTo>
                    <a:pt x="178665" y="1557086"/>
                  </a:lnTo>
                  <a:lnTo>
                    <a:pt x="178136" y="1562259"/>
                  </a:lnTo>
                  <a:lnTo>
                    <a:pt x="177615" y="1567432"/>
                  </a:lnTo>
                  <a:lnTo>
                    <a:pt x="177100" y="1572605"/>
                  </a:lnTo>
                  <a:lnTo>
                    <a:pt x="176592" y="1577778"/>
                  </a:lnTo>
                  <a:lnTo>
                    <a:pt x="176089" y="1582951"/>
                  </a:lnTo>
                  <a:lnTo>
                    <a:pt x="175595" y="1588124"/>
                  </a:lnTo>
                  <a:lnTo>
                    <a:pt x="175106" y="1593297"/>
                  </a:lnTo>
                  <a:lnTo>
                    <a:pt x="174624" y="1598470"/>
                  </a:lnTo>
                  <a:lnTo>
                    <a:pt x="174147" y="1603643"/>
                  </a:lnTo>
                  <a:lnTo>
                    <a:pt x="173679" y="1608816"/>
                  </a:lnTo>
                  <a:lnTo>
                    <a:pt x="173216" y="1613989"/>
                  </a:lnTo>
                  <a:lnTo>
                    <a:pt x="172760" y="1619162"/>
                  </a:lnTo>
                  <a:lnTo>
                    <a:pt x="172310" y="1624335"/>
                  </a:lnTo>
                  <a:lnTo>
                    <a:pt x="171868" y="1629509"/>
                  </a:lnTo>
                  <a:lnTo>
                    <a:pt x="171433" y="1634682"/>
                  </a:lnTo>
                  <a:lnTo>
                    <a:pt x="171005" y="1639855"/>
                  </a:lnTo>
                  <a:lnTo>
                    <a:pt x="170583" y="1645028"/>
                  </a:lnTo>
                  <a:lnTo>
                    <a:pt x="170170" y="1650201"/>
                  </a:lnTo>
                  <a:lnTo>
                    <a:pt x="169764" y="1655374"/>
                  </a:lnTo>
                  <a:lnTo>
                    <a:pt x="169366" y="1660547"/>
                  </a:lnTo>
                  <a:lnTo>
                    <a:pt x="168975" y="1665720"/>
                  </a:lnTo>
                  <a:lnTo>
                    <a:pt x="168594" y="1670893"/>
                  </a:lnTo>
                  <a:lnTo>
                    <a:pt x="168221" y="1676066"/>
                  </a:lnTo>
                  <a:lnTo>
                    <a:pt x="167855" y="1681239"/>
                  </a:lnTo>
                  <a:lnTo>
                    <a:pt x="167498" y="1686412"/>
                  </a:lnTo>
                  <a:lnTo>
                    <a:pt x="167153" y="1691585"/>
                  </a:lnTo>
                  <a:lnTo>
                    <a:pt x="166816" y="1696758"/>
                  </a:lnTo>
                  <a:lnTo>
                    <a:pt x="166487" y="1701931"/>
                  </a:lnTo>
                  <a:lnTo>
                    <a:pt x="166168" y="1707104"/>
                  </a:lnTo>
                  <a:lnTo>
                    <a:pt x="165861" y="1712277"/>
                  </a:lnTo>
                  <a:lnTo>
                    <a:pt x="165564" y="1717450"/>
                  </a:lnTo>
                  <a:lnTo>
                    <a:pt x="165275" y="1722623"/>
                  </a:lnTo>
                  <a:lnTo>
                    <a:pt x="164998" y="1727796"/>
                  </a:lnTo>
                  <a:lnTo>
                    <a:pt x="164733" y="1732969"/>
                  </a:lnTo>
                  <a:lnTo>
                    <a:pt x="164477" y="1738142"/>
                  </a:lnTo>
                  <a:lnTo>
                    <a:pt x="164231" y="1743316"/>
                  </a:lnTo>
                  <a:lnTo>
                    <a:pt x="163998" y="1748489"/>
                  </a:lnTo>
                  <a:lnTo>
                    <a:pt x="163777" y="1753662"/>
                  </a:lnTo>
                  <a:lnTo>
                    <a:pt x="163566" y="1758835"/>
                  </a:lnTo>
                  <a:lnTo>
                    <a:pt x="163364" y="1764008"/>
                  </a:lnTo>
                  <a:lnTo>
                    <a:pt x="163176" y="1769181"/>
                  </a:lnTo>
                  <a:lnTo>
                    <a:pt x="162999" y="1774354"/>
                  </a:lnTo>
                  <a:lnTo>
                    <a:pt x="162832" y="1779527"/>
                  </a:lnTo>
                  <a:lnTo>
                    <a:pt x="162674" y="1784700"/>
                  </a:lnTo>
                  <a:lnTo>
                    <a:pt x="162530" y="1789873"/>
                  </a:lnTo>
                  <a:lnTo>
                    <a:pt x="162396" y="1795046"/>
                  </a:lnTo>
                  <a:lnTo>
                    <a:pt x="162272" y="1800219"/>
                  </a:lnTo>
                  <a:lnTo>
                    <a:pt x="162156" y="1805392"/>
                  </a:lnTo>
                  <a:lnTo>
                    <a:pt x="162053" y="1810565"/>
                  </a:lnTo>
                  <a:lnTo>
                    <a:pt x="161959" y="1815738"/>
                  </a:lnTo>
                  <a:lnTo>
                    <a:pt x="161873" y="1820911"/>
                  </a:lnTo>
                  <a:lnTo>
                    <a:pt x="161795" y="1826084"/>
                  </a:lnTo>
                  <a:lnTo>
                    <a:pt x="161728" y="1831257"/>
                  </a:lnTo>
                  <a:lnTo>
                    <a:pt x="161668" y="1836430"/>
                  </a:lnTo>
                  <a:lnTo>
                    <a:pt x="161615" y="1841603"/>
                  </a:lnTo>
                  <a:lnTo>
                    <a:pt x="161569" y="1846776"/>
                  </a:lnTo>
                  <a:lnTo>
                    <a:pt x="161532" y="1851949"/>
                  </a:lnTo>
                  <a:lnTo>
                    <a:pt x="161500" y="1857122"/>
                  </a:lnTo>
                  <a:lnTo>
                    <a:pt x="161474" y="1862296"/>
                  </a:lnTo>
                  <a:lnTo>
                    <a:pt x="161453" y="1867469"/>
                  </a:lnTo>
                  <a:lnTo>
                    <a:pt x="161438" y="1872642"/>
                  </a:lnTo>
                  <a:lnTo>
                    <a:pt x="161427" y="1877815"/>
                  </a:lnTo>
                  <a:lnTo>
                    <a:pt x="161420" y="1882988"/>
                  </a:lnTo>
                  <a:lnTo>
                    <a:pt x="161417" y="1888161"/>
                  </a:lnTo>
                  <a:lnTo>
                    <a:pt x="161418" y="1893334"/>
                  </a:lnTo>
                  <a:lnTo>
                    <a:pt x="161421" y="1898507"/>
                  </a:lnTo>
                  <a:lnTo>
                    <a:pt x="161427" y="1903680"/>
                  </a:lnTo>
                  <a:lnTo>
                    <a:pt x="161436" y="1908853"/>
                  </a:lnTo>
                  <a:lnTo>
                    <a:pt x="161447" y="1914026"/>
                  </a:lnTo>
                  <a:lnTo>
                    <a:pt x="161460" y="1919199"/>
                  </a:lnTo>
                  <a:lnTo>
                    <a:pt x="161474" y="1924372"/>
                  </a:lnTo>
                  <a:lnTo>
                    <a:pt x="161490" y="1929545"/>
                  </a:lnTo>
                  <a:lnTo>
                    <a:pt x="161508" y="1934718"/>
                  </a:lnTo>
                  <a:lnTo>
                    <a:pt x="161527" y="1939891"/>
                  </a:lnTo>
                  <a:lnTo>
                    <a:pt x="161547" y="1945064"/>
                  </a:lnTo>
                  <a:lnTo>
                    <a:pt x="161568" y="1950237"/>
                  </a:lnTo>
                  <a:lnTo>
                    <a:pt x="161591" y="1955410"/>
                  </a:lnTo>
                  <a:lnTo>
                    <a:pt x="161616" y="1960583"/>
                  </a:lnTo>
                  <a:lnTo>
                    <a:pt x="161641" y="1965756"/>
                  </a:lnTo>
                  <a:lnTo>
                    <a:pt x="161669" y="1970929"/>
                  </a:lnTo>
                  <a:lnTo>
                    <a:pt x="161699" y="1976103"/>
                  </a:lnTo>
                  <a:lnTo>
                    <a:pt x="161730" y="1981276"/>
                  </a:lnTo>
                  <a:lnTo>
                    <a:pt x="161764" y="1986449"/>
                  </a:lnTo>
                  <a:lnTo>
                    <a:pt x="161800" y="1991622"/>
                  </a:lnTo>
                  <a:lnTo>
                    <a:pt x="161840" y="1996795"/>
                  </a:lnTo>
                  <a:lnTo>
                    <a:pt x="161882" y="2001968"/>
                  </a:lnTo>
                  <a:lnTo>
                    <a:pt x="161927" y="2007141"/>
                  </a:lnTo>
                  <a:lnTo>
                    <a:pt x="161976" y="2012314"/>
                  </a:lnTo>
                  <a:lnTo>
                    <a:pt x="162030" y="2017487"/>
                  </a:lnTo>
                  <a:lnTo>
                    <a:pt x="162087" y="2022660"/>
                  </a:lnTo>
                  <a:lnTo>
                    <a:pt x="162148" y="2027833"/>
                  </a:lnTo>
                  <a:lnTo>
                    <a:pt x="162215" y="2033006"/>
                  </a:lnTo>
                  <a:lnTo>
                    <a:pt x="162286" y="2038179"/>
                  </a:lnTo>
                  <a:lnTo>
                    <a:pt x="162363" y="2043352"/>
                  </a:lnTo>
                  <a:lnTo>
                    <a:pt x="162444" y="2048525"/>
                  </a:lnTo>
                  <a:lnTo>
                    <a:pt x="162532" y="2053698"/>
                  </a:lnTo>
                  <a:lnTo>
                    <a:pt x="162626" y="2058871"/>
                  </a:lnTo>
                  <a:lnTo>
                    <a:pt x="162725" y="2064044"/>
                  </a:lnTo>
                  <a:lnTo>
                    <a:pt x="162829" y="2069217"/>
                  </a:lnTo>
                  <a:lnTo>
                    <a:pt x="162942" y="2074390"/>
                  </a:lnTo>
                  <a:lnTo>
                    <a:pt x="163060" y="2079563"/>
                  </a:lnTo>
                  <a:lnTo>
                    <a:pt x="163183" y="2084736"/>
                  </a:lnTo>
                  <a:lnTo>
                    <a:pt x="163313" y="2089909"/>
                  </a:lnTo>
                  <a:lnTo>
                    <a:pt x="163451" y="2095083"/>
                  </a:lnTo>
                  <a:lnTo>
                    <a:pt x="163594" y="2100256"/>
                  </a:lnTo>
                  <a:lnTo>
                    <a:pt x="163744" y="2105429"/>
                  </a:lnTo>
                  <a:lnTo>
                    <a:pt x="163900" y="2110602"/>
                  </a:lnTo>
                  <a:lnTo>
                    <a:pt x="164064" y="2115775"/>
                  </a:lnTo>
                  <a:lnTo>
                    <a:pt x="164234" y="2120948"/>
                  </a:lnTo>
                  <a:lnTo>
                    <a:pt x="164410" y="2126121"/>
                  </a:lnTo>
                  <a:lnTo>
                    <a:pt x="164593" y="2131294"/>
                  </a:lnTo>
                  <a:lnTo>
                    <a:pt x="164784" y="2136467"/>
                  </a:lnTo>
                  <a:lnTo>
                    <a:pt x="164982" y="2141640"/>
                  </a:lnTo>
                  <a:lnTo>
                    <a:pt x="165185" y="2146813"/>
                  </a:lnTo>
                  <a:lnTo>
                    <a:pt x="165398" y="2151986"/>
                  </a:lnTo>
                  <a:lnTo>
                    <a:pt x="165618" y="2157159"/>
                  </a:lnTo>
                  <a:lnTo>
                    <a:pt x="165846" y="2162332"/>
                  </a:lnTo>
                  <a:lnTo>
                    <a:pt x="166082" y="2167505"/>
                  </a:lnTo>
                  <a:lnTo>
                    <a:pt x="166328" y="2172678"/>
                  </a:lnTo>
                  <a:lnTo>
                    <a:pt x="166584" y="2177851"/>
                  </a:lnTo>
                  <a:lnTo>
                    <a:pt x="166848" y="2183024"/>
                  </a:lnTo>
                  <a:lnTo>
                    <a:pt x="167122" y="2188197"/>
                  </a:lnTo>
                  <a:lnTo>
                    <a:pt x="167410" y="2193370"/>
                  </a:lnTo>
                  <a:lnTo>
                    <a:pt x="167710" y="2198543"/>
                  </a:lnTo>
                  <a:lnTo>
                    <a:pt x="168021" y="2203716"/>
                  </a:lnTo>
                  <a:lnTo>
                    <a:pt x="168345" y="2208890"/>
                  </a:lnTo>
                  <a:lnTo>
                    <a:pt x="168687" y="2214063"/>
                  </a:lnTo>
                  <a:lnTo>
                    <a:pt x="169044" y="2219236"/>
                  </a:lnTo>
                  <a:lnTo>
                    <a:pt x="169415" y="2224409"/>
                  </a:lnTo>
                  <a:lnTo>
                    <a:pt x="169802" y="2229582"/>
                  </a:lnTo>
                  <a:lnTo>
                    <a:pt x="170214" y="2234755"/>
                  </a:lnTo>
                  <a:lnTo>
                    <a:pt x="170644" y="2239928"/>
                  </a:lnTo>
                  <a:lnTo>
                    <a:pt x="171091" y="2245101"/>
                  </a:lnTo>
                  <a:lnTo>
                    <a:pt x="171558" y="2250274"/>
                  </a:lnTo>
                  <a:lnTo>
                    <a:pt x="172055" y="2255447"/>
                  </a:lnTo>
                  <a:lnTo>
                    <a:pt x="172573" y="2260620"/>
                  </a:lnTo>
                  <a:lnTo>
                    <a:pt x="173112" y="2265793"/>
                  </a:lnTo>
                  <a:lnTo>
                    <a:pt x="173675" y="2270966"/>
                  </a:lnTo>
                  <a:lnTo>
                    <a:pt x="174270" y="2276139"/>
                  </a:lnTo>
                  <a:lnTo>
                    <a:pt x="174888" y="2281312"/>
                  </a:lnTo>
                  <a:lnTo>
                    <a:pt x="175529" y="2286485"/>
                  </a:lnTo>
                  <a:lnTo>
                    <a:pt x="176196" y="2291658"/>
                  </a:lnTo>
                  <a:lnTo>
                    <a:pt x="176896" y="2296831"/>
                  </a:lnTo>
                  <a:lnTo>
                    <a:pt x="177618" y="2302004"/>
                  </a:lnTo>
                  <a:lnTo>
                    <a:pt x="178364" y="2307177"/>
                  </a:lnTo>
                  <a:lnTo>
                    <a:pt x="179135" y="2312350"/>
                  </a:lnTo>
                  <a:lnTo>
                    <a:pt x="179934" y="2317523"/>
                  </a:lnTo>
                  <a:lnTo>
                    <a:pt x="180753" y="2322696"/>
                  </a:lnTo>
                  <a:lnTo>
                    <a:pt x="181591" y="2327870"/>
                  </a:lnTo>
                  <a:lnTo>
                    <a:pt x="182450" y="2333043"/>
                  </a:lnTo>
                  <a:lnTo>
                    <a:pt x="183329" y="2338216"/>
                  </a:lnTo>
                  <a:lnTo>
                    <a:pt x="184220" y="2343389"/>
                  </a:lnTo>
                  <a:lnTo>
                    <a:pt x="185123" y="2348562"/>
                  </a:lnTo>
                  <a:lnTo>
                    <a:pt x="186037" y="2353735"/>
                  </a:lnTo>
                  <a:lnTo>
                    <a:pt x="186958" y="2358908"/>
                  </a:lnTo>
                  <a:lnTo>
                    <a:pt x="187882" y="2364081"/>
                  </a:lnTo>
                  <a:lnTo>
                    <a:pt x="188805" y="2369254"/>
                  </a:lnTo>
                  <a:lnTo>
                    <a:pt x="189724" y="2374427"/>
                  </a:lnTo>
                  <a:lnTo>
                    <a:pt x="190634" y="2379600"/>
                  </a:lnTo>
                  <a:lnTo>
                    <a:pt x="191532" y="2384773"/>
                  </a:lnTo>
                  <a:lnTo>
                    <a:pt x="192416" y="2389946"/>
                  </a:lnTo>
                  <a:lnTo>
                    <a:pt x="193275" y="2395119"/>
                  </a:lnTo>
                  <a:lnTo>
                    <a:pt x="194107" y="2400292"/>
                  </a:lnTo>
                  <a:lnTo>
                    <a:pt x="194912" y="2405465"/>
                  </a:lnTo>
                  <a:lnTo>
                    <a:pt x="195687" y="2410638"/>
                  </a:lnTo>
                  <a:lnTo>
                    <a:pt x="196413" y="2415811"/>
                  </a:lnTo>
                  <a:lnTo>
                    <a:pt x="197095" y="2420984"/>
                  </a:lnTo>
                  <a:lnTo>
                    <a:pt x="197734" y="2426157"/>
                  </a:lnTo>
                  <a:lnTo>
                    <a:pt x="198328" y="2431330"/>
                  </a:lnTo>
                  <a:lnTo>
                    <a:pt x="198847" y="2436503"/>
                  </a:lnTo>
                  <a:lnTo>
                    <a:pt x="199310" y="2441677"/>
                  </a:lnTo>
                  <a:lnTo>
                    <a:pt x="199716" y="2446850"/>
                  </a:lnTo>
                  <a:lnTo>
                    <a:pt x="200062" y="2452023"/>
                  </a:lnTo>
                  <a:lnTo>
                    <a:pt x="200313" y="2457196"/>
                  </a:lnTo>
                  <a:lnTo>
                    <a:pt x="200499" y="2462369"/>
                  </a:lnTo>
                  <a:lnTo>
                    <a:pt x="200618" y="2467542"/>
                  </a:lnTo>
                  <a:lnTo>
                    <a:pt x="200663" y="2472715"/>
                  </a:lnTo>
                  <a:lnTo>
                    <a:pt x="200606" y="2477888"/>
                  </a:lnTo>
                  <a:lnTo>
                    <a:pt x="200478" y="2483061"/>
                  </a:lnTo>
                  <a:lnTo>
                    <a:pt x="200277" y="2488234"/>
                  </a:lnTo>
                  <a:lnTo>
                    <a:pt x="199996" y="2493407"/>
                  </a:lnTo>
                  <a:lnTo>
                    <a:pt x="199613" y="2498580"/>
                  </a:lnTo>
                  <a:lnTo>
                    <a:pt x="199159" y="2503753"/>
                  </a:lnTo>
                  <a:lnTo>
                    <a:pt x="198635" y="2508926"/>
                  </a:lnTo>
                  <a:lnTo>
                    <a:pt x="198028" y="2514099"/>
                  </a:lnTo>
                  <a:lnTo>
                    <a:pt x="197331" y="2519272"/>
                  </a:lnTo>
                  <a:lnTo>
                    <a:pt x="196568" y="2524445"/>
                  </a:lnTo>
                  <a:lnTo>
                    <a:pt x="195742" y="2529618"/>
                  </a:lnTo>
                  <a:lnTo>
                    <a:pt x="194841" y="2534791"/>
                  </a:lnTo>
                  <a:lnTo>
                    <a:pt x="193867" y="2539964"/>
                  </a:lnTo>
                  <a:lnTo>
                    <a:pt x="192839" y="2545137"/>
                  </a:lnTo>
                  <a:lnTo>
                    <a:pt x="191759" y="2550310"/>
                  </a:lnTo>
                  <a:lnTo>
                    <a:pt x="190619" y="2555484"/>
                  </a:lnTo>
                  <a:lnTo>
                    <a:pt x="189427" y="2560657"/>
                  </a:lnTo>
                  <a:lnTo>
                    <a:pt x="188196" y="2565830"/>
                  </a:lnTo>
                  <a:lnTo>
                    <a:pt x="186931" y="2571003"/>
                  </a:lnTo>
                  <a:lnTo>
                    <a:pt x="185624" y="2576176"/>
                  </a:lnTo>
                  <a:lnTo>
                    <a:pt x="184287" y="2581349"/>
                  </a:lnTo>
                  <a:lnTo>
                    <a:pt x="182930" y="2586522"/>
                  </a:lnTo>
                  <a:lnTo>
                    <a:pt x="181554" y="2591695"/>
                  </a:lnTo>
                  <a:lnTo>
                    <a:pt x="180161" y="2596868"/>
                  </a:lnTo>
                  <a:lnTo>
                    <a:pt x="178759" y="2602041"/>
                  </a:lnTo>
                  <a:lnTo>
                    <a:pt x="177353" y="2607214"/>
                  </a:lnTo>
                  <a:lnTo>
                    <a:pt x="175946" y="2612387"/>
                  </a:lnTo>
                  <a:lnTo>
                    <a:pt x="174544" y="2617560"/>
                  </a:lnTo>
                  <a:lnTo>
                    <a:pt x="173151" y="2622733"/>
                  </a:lnTo>
                  <a:lnTo>
                    <a:pt x="171769" y="2627906"/>
                  </a:lnTo>
                  <a:lnTo>
                    <a:pt x="170401" y="2633079"/>
                  </a:lnTo>
                  <a:lnTo>
                    <a:pt x="169059" y="2638252"/>
                  </a:lnTo>
                  <a:lnTo>
                    <a:pt x="167740" y="2643425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73" name="pg41">
              <a:extLst>
                <a:ext uri="{FF2B5EF4-FFF2-40B4-BE49-F238E27FC236}">
                  <a16:creationId xmlns:a16="http://schemas.microsoft.com/office/drawing/2014/main" id="{C12DB4C2-D5EE-9945-8449-C8231FCD77A3}"/>
                </a:ext>
              </a:extLst>
            </p:cNvPr>
            <p:cNvSpPr/>
            <p:nvPr/>
          </p:nvSpPr>
          <p:spPr>
            <a:xfrm>
              <a:off x="10079718" y="3577356"/>
              <a:ext cx="198355" cy="3457349"/>
            </a:xfrm>
            <a:custGeom>
              <a:avLst/>
              <a:gdLst/>
              <a:ahLst/>
              <a:cxnLst/>
              <a:rect l="0" t="0" r="0" b="0"/>
              <a:pathLst>
                <a:path w="198355" h="3457349">
                  <a:moveTo>
                    <a:pt x="99091" y="3457349"/>
                  </a:moveTo>
                  <a:lnTo>
                    <a:pt x="99085" y="3450583"/>
                  </a:lnTo>
                  <a:lnTo>
                    <a:pt x="99079" y="3443818"/>
                  </a:lnTo>
                  <a:lnTo>
                    <a:pt x="99073" y="3437052"/>
                  </a:lnTo>
                  <a:lnTo>
                    <a:pt x="99066" y="3430286"/>
                  </a:lnTo>
                  <a:lnTo>
                    <a:pt x="99059" y="3423520"/>
                  </a:lnTo>
                  <a:lnTo>
                    <a:pt x="99051" y="3416754"/>
                  </a:lnTo>
                  <a:lnTo>
                    <a:pt x="99041" y="3409988"/>
                  </a:lnTo>
                  <a:lnTo>
                    <a:pt x="99030" y="3403222"/>
                  </a:lnTo>
                  <a:lnTo>
                    <a:pt x="99018" y="3396457"/>
                  </a:lnTo>
                  <a:lnTo>
                    <a:pt x="99003" y="3389691"/>
                  </a:lnTo>
                  <a:lnTo>
                    <a:pt x="98985" y="3382925"/>
                  </a:lnTo>
                  <a:lnTo>
                    <a:pt x="98963" y="3376159"/>
                  </a:lnTo>
                  <a:lnTo>
                    <a:pt x="98938" y="3369393"/>
                  </a:lnTo>
                  <a:lnTo>
                    <a:pt x="98906" y="3362627"/>
                  </a:lnTo>
                  <a:lnTo>
                    <a:pt x="98868" y="3355862"/>
                  </a:lnTo>
                  <a:lnTo>
                    <a:pt x="98822" y="3349096"/>
                  </a:lnTo>
                  <a:lnTo>
                    <a:pt x="98767" y="3342330"/>
                  </a:lnTo>
                  <a:lnTo>
                    <a:pt x="98702" y="3335564"/>
                  </a:lnTo>
                  <a:lnTo>
                    <a:pt x="98624" y="3328798"/>
                  </a:lnTo>
                  <a:lnTo>
                    <a:pt x="98531" y="3322032"/>
                  </a:lnTo>
                  <a:lnTo>
                    <a:pt x="98419" y="3315266"/>
                  </a:lnTo>
                  <a:lnTo>
                    <a:pt x="98288" y="3308501"/>
                  </a:lnTo>
                  <a:lnTo>
                    <a:pt x="98134" y="3301735"/>
                  </a:lnTo>
                  <a:lnTo>
                    <a:pt x="97956" y="3294969"/>
                  </a:lnTo>
                  <a:lnTo>
                    <a:pt x="97749" y="3288203"/>
                  </a:lnTo>
                  <a:lnTo>
                    <a:pt x="97511" y="3281437"/>
                  </a:lnTo>
                  <a:lnTo>
                    <a:pt x="97231" y="3274671"/>
                  </a:lnTo>
                  <a:lnTo>
                    <a:pt x="96909" y="3267905"/>
                  </a:lnTo>
                  <a:lnTo>
                    <a:pt x="96543" y="3261140"/>
                  </a:lnTo>
                  <a:lnTo>
                    <a:pt x="96130" y="3254374"/>
                  </a:lnTo>
                  <a:lnTo>
                    <a:pt x="95663" y="3247608"/>
                  </a:lnTo>
                  <a:lnTo>
                    <a:pt x="95141" y="3240842"/>
                  </a:lnTo>
                  <a:lnTo>
                    <a:pt x="94556" y="3234076"/>
                  </a:lnTo>
                  <a:lnTo>
                    <a:pt x="93896" y="3227310"/>
                  </a:lnTo>
                  <a:lnTo>
                    <a:pt x="93166" y="3220544"/>
                  </a:lnTo>
                  <a:lnTo>
                    <a:pt x="92366" y="3213779"/>
                  </a:lnTo>
                  <a:lnTo>
                    <a:pt x="91491" y="3207013"/>
                  </a:lnTo>
                  <a:lnTo>
                    <a:pt x="90541" y="3200247"/>
                  </a:lnTo>
                  <a:lnTo>
                    <a:pt x="89514" y="3193481"/>
                  </a:lnTo>
                  <a:lnTo>
                    <a:pt x="88403" y="3186715"/>
                  </a:lnTo>
                  <a:lnTo>
                    <a:pt x="87208" y="3179949"/>
                  </a:lnTo>
                  <a:lnTo>
                    <a:pt x="85939" y="3173184"/>
                  </a:lnTo>
                  <a:lnTo>
                    <a:pt x="84601" y="3166418"/>
                  </a:lnTo>
                  <a:lnTo>
                    <a:pt x="83198" y="3159652"/>
                  </a:lnTo>
                  <a:lnTo>
                    <a:pt x="81734" y="3152886"/>
                  </a:lnTo>
                  <a:lnTo>
                    <a:pt x="80216" y="3146120"/>
                  </a:lnTo>
                  <a:lnTo>
                    <a:pt x="78647" y="3139354"/>
                  </a:lnTo>
                  <a:lnTo>
                    <a:pt x="77042" y="3132588"/>
                  </a:lnTo>
                  <a:lnTo>
                    <a:pt x="75412" y="3125823"/>
                  </a:lnTo>
                  <a:lnTo>
                    <a:pt x="73770" y="3119057"/>
                  </a:lnTo>
                  <a:lnTo>
                    <a:pt x="72124" y="3112291"/>
                  </a:lnTo>
                  <a:lnTo>
                    <a:pt x="70487" y="3105525"/>
                  </a:lnTo>
                  <a:lnTo>
                    <a:pt x="68869" y="3098759"/>
                  </a:lnTo>
                  <a:lnTo>
                    <a:pt x="67292" y="3091993"/>
                  </a:lnTo>
                  <a:lnTo>
                    <a:pt x="65763" y="3085227"/>
                  </a:lnTo>
                  <a:lnTo>
                    <a:pt x="64291" y="3078462"/>
                  </a:lnTo>
                  <a:lnTo>
                    <a:pt x="62888" y="3071696"/>
                  </a:lnTo>
                  <a:lnTo>
                    <a:pt x="61561" y="3064930"/>
                  </a:lnTo>
                  <a:lnTo>
                    <a:pt x="60320" y="3058164"/>
                  </a:lnTo>
                  <a:lnTo>
                    <a:pt x="59176" y="3051398"/>
                  </a:lnTo>
                  <a:lnTo>
                    <a:pt x="58149" y="3044632"/>
                  </a:lnTo>
                  <a:lnTo>
                    <a:pt x="57228" y="3037867"/>
                  </a:lnTo>
                  <a:lnTo>
                    <a:pt x="56418" y="3031101"/>
                  </a:lnTo>
                  <a:lnTo>
                    <a:pt x="55718" y="3024335"/>
                  </a:lnTo>
                  <a:lnTo>
                    <a:pt x="55132" y="3017569"/>
                  </a:lnTo>
                  <a:lnTo>
                    <a:pt x="54659" y="3010803"/>
                  </a:lnTo>
                  <a:lnTo>
                    <a:pt x="54308" y="3004037"/>
                  </a:lnTo>
                  <a:lnTo>
                    <a:pt x="54079" y="2997271"/>
                  </a:lnTo>
                  <a:lnTo>
                    <a:pt x="53954" y="2990506"/>
                  </a:lnTo>
                  <a:lnTo>
                    <a:pt x="53930" y="2983740"/>
                  </a:lnTo>
                  <a:lnTo>
                    <a:pt x="54003" y="2976974"/>
                  </a:lnTo>
                  <a:lnTo>
                    <a:pt x="54165" y="2970208"/>
                  </a:lnTo>
                  <a:lnTo>
                    <a:pt x="54412" y="2963442"/>
                  </a:lnTo>
                  <a:lnTo>
                    <a:pt x="54747" y="2956676"/>
                  </a:lnTo>
                  <a:lnTo>
                    <a:pt x="55154" y="2949910"/>
                  </a:lnTo>
                  <a:lnTo>
                    <a:pt x="55620" y="2943145"/>
                  </a:lnTo>
                  <a:lnTo>
                    <a:pt x="56138" y="2936379"/>
                  </a:lnTo>
                  <a:lnTo>
                    <a:pt x="56701" y="2929613"/>
                  </a:lnTo>
                  <a:lnTo>
                    <a:pt x="57300" y="2922847"/>
                  </a:lnTo>
                  <a:lnTo>
                    <a:pt x="57928" y="2916081"/>
                  </a:lnTo>
                  <a:lnTo>
                    <a:pt x="58580" y="2909315"/>
                  </a:lnTo>
                  <a:lnTo>
                    <a:pt x="59241" y="2902549"/>
                  </a:lnTo>
                  <a:lnTo>
                    <a:pt x="59904" y="2895784"/>
                  </a:lnTo>
                  <a:lnTo>
                    <a:pt x="60563" y="2889018"/>
                  </a:lnTo>
                  <a:lnTo>
                    <a:pt x="61212" y="2882252"/>
                  </a:lnTo>
                  <a:lnTo>
                    <a:pt x="61843" y="2875486"/>
                  </a:lnTo>
                  <a:lnTo>
                    <a:pt x="62451" y="2868720"/>
                  </a:lnTo>
                  <a:lnTo>
                    <a:pt x="63026" y="2861954"/>
                  </a:lnTo>
                  <a:lnTo>
                    <a:pt x="63566" y="2855189"/>
                  </a:lnTo>
                  <a:lnTo>
                    <a:pt x="64070" y="2848423"/>
                  </a:lnTo>
                  <a:lnTo>
                    <a:pt x="64535" y="2841657"/>
                  </a:lnTo>
                  <a:lnTo>
                    <a:pt x="64958" y="2834891"/>
                  </a:lnTo>
                  <a:lnTo>
                    <a:pt x="65337" y="2828125"/>
                  </a:lnTo>
                  <a:lnTo>
                    <a:pt x="65669" y="2821359"/>
                  </a:lnTo>
                  <a:lnTo>
                    <a:pt x="65953" y="2814593"/>
                  </a:lnTo>
                  <a:lnTo>
                    <a:pt x="66193" y="2807828"/>
                  </a:lnTo>
                  <a:lnTo>
                    <a:pt x="66391" y="2801062"/>
                  </a:lnTo>
                  <a:lnTo>
                    <a:pt x="66549" y="2794296"/>
                  </a:lnTo>
                  <a:lnTo>
                    <a:pt x="66668" y="2787530"/>
                  </a:lnTo>
                  <a:lnTo>
                    <a:pt x="66751" y="2780764"/>
                  </a:lnTo>
                  <a:lnTo>
                    <a:pt x="66795" y="2773998"/>
                  </a:lnTo>
                  <a:lnTo>
                    <a:pt x="66805" y="2767232"/>
                  </a:lnTo>
                  <a:lnTo>
                    <a:pt x="66787" y="2760467"/>
                  </a:lnTo>
                  <a:lnTo>
                    <a:pt x="66742" y="2753701"/>
                  </a:lnTo>
                  <a:lnTo>
                    <a:pt x="66673" y="2746935"/>
                  </a:lnTo>
                  <a:lnTo>
                    <a:pt x="66581" y="2740169"/>
                  </a:lnTo>
                  <a:lnTo>
                    <a:pt x="66467" y="2733403"/>
                  </a:lnTo>
                  <a:lnTo>
                    <a:pt x="66331" y="2726637"/>
                  </a:lnTo>
                  <a:lnTo>
                    <a:pt x="66177" y="2719872"/>
                  </a:lnTo>
                  <a:lnTo>
                    <a:pt x="66007" y="2713106"/>
                  </a:lnTo>
                  <a:lnTo>
                    <a:pt x="65822" y="2706340"/>
                  </a:lnTo>
                  <a:lnTo>
                    <a:pt x="65622" y="2699574"/>
                  </a:lnTo>
                  <a:lnTo>
                    <a:pt x="65408" y="2692808"/>
                  </a:lnTo>
                  <a:lnTo>
                    <a:pt x="65180" y="2686042"/>
                  </a:lnTo>
                  <a:lnTo>
                    <a:pt x="64938" y="2679276"/>
                  </a:lnTo>
                  <a:lnTo>
                    <a:pt x="64685" y="2672511"/>
                  </a:lnTo>
                  <a:lnTo>
                    <a:pt x="64420" y="2665745"/>
                  </a:lnTo>
                  <a:lnTo>
                    <a:pt x="64145" y="2658979"/>
                  </a:lnTo>
                  <a:lnTo>
                    <a:pt x="63859" y="2652213"/>
                  </a:lnTo>
                  <a:lnTo>
                    <a:pt x="63564" y="2645447"/>
                  </a:lnTo>
                  <a:lnTo>
                    <a:pt x="63259" y="2638681"/>
                  </a:lnTo>
                  <a:lnTo>
                    <a:pt x="62944" y="2631915"/>
                  </a:lnTo>
                  <a:lnTo>
                    <a:pt x="62620" y="2625150"/>
                  </a:lnTo>
                  <a:lnTo>
                    <a:pt x="62289" y="2618384"/>
                  </a:lnTo>
                  <a:lnTo>
                    <a:pt x="61950" y="2611618"/>
                  </a:lnTo>
                  <a:lnTo>
                    <a:pt x="61602" y="2604852"/>
                  </a:lnTo>
                  <a:lnTo>
                    <a:pt x="61247" y="2598086"/>
                  </a:lnTo>
                  <a:lnTo>
                    <a:pt x="60881" y="2591320"/>
                  </a:lnTo>
                  <a:lnTo>
                    <a:pt x="60506" y="2584555"/>
                  </a:lnTo>
                  <a:lnTo>
                    <a:pt x="60122" y="2577789"/>
                  </a:lnTo>
                  <a:lnTo>
                    <a:pt x="59727" y="2571023"/>
                  </a:lnTo>
                  <a:lnTo>
                    <a:pt x="59322" y="2564257"/>
                  </a:lnTo>
                  <a:lnTo>
                    <a:pt x="58905" y="2557491"/>
                  </a:lnTo>
                  <a:lnTo>
                    <a:pt x="58475" y="2550725"/>
                  </a:lnTo>
                  <a:lnTo>
                    <a:pt x="58031" y="2543959"/>
                  </a:lnTo>
                  <a:lnTo>
                    <a:pt x="57572" y="2537194"/>
                  </a:lnTo>
                  <a:lnTo>
                    <a:pt x="57100" y="2530428"/>
                  </a:lnTo>
                  <a:lnTo>
                    <a:pt x="56613" y="2523662"/>
                  </a:lnTo>
                  <a:lnTo>
                    <a:pt x="56112" y="2516896"/>
                  </a:lnTo>
                  <a:lnTo>
                    <a:pt x="55598" y="2510130"/>
                  </a:lnTo>
                  <a:lnTo>
                    <a:pt x="55069" y="2503364"/>
                  </a:lnTo>
                  <a:lnTo>
                    <a:pt x="54526" y="2496598"/>
                  </a:lnTo>
                  <a:lnTo>
                    <a:pt x="53970" y="2489833"/>
                  </a:lnTo>
                  <a:lnTo>
                    <a:pt x="53404" y="2483067"/>
                  </a:lnTo>
                  <a:lnTo>
                    <a:pt x="52828" y="2476301"/>
                  </a:lnTo>
                  <a:lnTo>
                    <a:pt x="52244" y="2469535"/>
                  </a:lnTo>
                  <a:lnTo>
                    <a:pt x="51653" y="2462769"/>
                  </a:lnTo>
                  <a:lnTo>
                    <a:pt x="51056" y="2456003"/>
                  </a:lnTo>
                  <a:lnTo>
                    <a:pt x="50454" y="2449237"/>
                  </a:lnTo>
                  <a:lnTo>
                    <a:pt x="49850" y="2442472"/>
                  </a:lnTo>
                  <a:lnTo>
                    <a:pt x="49244" y="2435706"/>
                  </a:lnTo>
                  <a:lnTo>
                    <a:pt x="48638" y="2428940"/>
                  </a:lnTo>
                  <a:lnTo>
                    <a:pt x="48033" y="2422174"/>
                  </a:lnTo>
                  <a:lnTo>
                    <a:pt x="47428" y="2415408"/>
                  </a:lnTo>
                  <a:lnTo>
                    <a:pt x="46825" y="2408642"/>
                  </a:lnTo>
                  <a:lnTo>
                    <a:pt x="46224" y="2401877"/>
                  </a:lnTo>
                  <a:lnTo>
                    <a:pt x="45624" y="2395111"/>
                  </a:lnTo>
                  <a:lnTo>
                    <a:pt x="45026" y="2388345"/>
                  </a:lnTo>
                  <a:lnTo>
                    <a:pt x="44429" y="2381579"/>
                  </a:lnTo>
                  <a:lnTo>
                    <a:pt x="43832" y="2374813"/>
                  </a:lnTo>
                  <a:lnTo>
                    <a:pt x="43234" y="2368047"/>
                  </a:lnTo>
                  <a:lnTo>
                    <a:pt x="42634" y="2361281"/>
                  </a:lnTo>
                  <a:lnTo>
                    <a:pt x="42032" y="2354516"/>
                  </a:lnTo>
                  <a:lnTo>
                    <a:pt x="41427" y="2347750"/>
                  </a:lnTo>
                  <a:lnTo>
                    <a:pt x="40817" y="2340984"/>
                  </a:lnTo>
                  <a:lnTo>
                    <a:pt x="40202" y="2334218"/>
                  </a:lnTo>
                  <a:lnTo>
                    <a:pt x="39580" y="2327452"/>
                  </a:lnTo>
                  <a:lnTo>
                    <a:pt x="38952" y="2320686"/>
                  </a:lnTo>
                  <a:lnTo>
                    <a:pt x="38315" y="2313920"/>
                  </a:lnTo>
                  <a:lnTo>
                    <a:pt x="37670" y="2307155"/>
                  </a:lnTo>
                  <a:lnTo>
                    <a:pt x="37017" y="2300389"/>
                  </a:lnTo>
                  <a:lnTo>
                    <a:pt x="36356" y="2293623"/>
                  </a:lnTo>
                  <a:lnTo>
                    <a:pt x="35686" y="2286857"/>
                  </a:lnTo>
                  <a:lnTo>
                    <a:pt x="35008" y="2280091"/>
                  </a:lnTo>
                  <a:lnTo>
                    <a:pt x="34322" y="2273325"/>
                  </a:lnTo>
                  <a:lnTo>
                    <a:pt x="33627" y="2266560"/>
                  </a:lnTo>
                  <a:lnTo>
                    <a:pt x="32926" y="2259794"/>
                  </a:lnTo>
                  <a:lnTo>
                    <a:pt x="32218" y="2253028"/>
                  </a:lnTo>
                  <a:lnTo>
                    <a:pt x="31506" y="2246262"/>
                  </a:lnTo>
                  <a:lnTo>
                    <a:pt x="30788" y="2239496"/>
                  </a:lnTo>
                  <a:lnTo>
                    <a:pt x="30067" y="2232730"/>
                  </a:lnTo>
                  <a:lnTo>
                    <a:pt x="29344" y="2225964"/>
                  </a:lnTo>
                  <a:lnTo>
                    <a:pt x="28619" y="2219199"/>
                  </a:lnTo>
                  <a:lnTo>
                    <a:pt x="27895" y="2212433"/>
                  </a:lnTo>
                  <a:lnTo>
                    <a:pt x="27172" y="2205667"/>
                  </a:lnTo>
                  <a:lnTo>
                    <a:pt x="26452" y="2198901"/>
                  </a:lnTo>
                  <a:lnTo>
                    <a:pt x="25736" y="2192135"/>
                  </a:lnTo>
                  <a:lnTo>
                    <a:pt x="25026" y="2185369"/>
                  </a:lnTo>
                  <a:lnTo>
                    <a:pt x="24325" y="2178603"/>
                  </a:lnTo>
                  <a:lnTo>
                    <a:pt x="23633" y="2171838"/>
                  </a:lnTo>
                  <a:lnTo>
                    <a:pt x="22952" y="2165072"/>
                  </a:lnTo>
                  <a:lnTo>
                    <a:pt x="22282" y="2158306"/>
                  </a:lnTo>
                  <a:lnTo>
                    <a:pt x="21626" y="2151540"/>
                  </a:lnTo>
                  <a:lnTo>
                    <a:pt x="20984" y="2144774"/>
                  </a:lnTo>
                  <a:lnTo>
                    <a:pt x="20358" y="2138008"/>
                  </a:lnTo>
                  <a:lnTo>
                    <a:pt x="19751" y="2131243"/>
                  </a:lnTo>
                  <a:lnTo>
                    <a:pt x="19162" y="2124477"/>
                  </a:lnTo>
                  <a:lnTo>
                    <a:pt x="18591" y="2117711"/>
                  </a:lnTo>
                  <a:lnTo>
                    <a:pt x="18040" y="2110945"/>
                  </a:lnTo>
                  <a:lnTo>
                    <a:pt x="17508" y="2104179"/>
                  </a:lnTo>
                  <a:lnTo>
                    <a:pt x="16995" y="2097413"/>
                  </a:lnTo>
                  <a:lnTo>
                    <a:pt x="16505" y="2090647"/>
                  </a:lnTo>
                  <a:lnTo>
                    <a:pt x="16037" y="2083882"/>
                  </a:lnTo>
                  <a:lnTo>
                    <a:pt x="15588" y="2077116"/>
                  </a:lnTo>
                  <a:lnTo>
                    <a:pt x="15160" y="2070350"/>
                  </a:lnTo>
                  <a:lnTo>
                    <a:pt x="14751" y="2063584"/>
                  </a:lnTo>
                  <a:lnTo>
                    <a:pt x="14361" y="2056818"/>
                  </a:lnTo>
                  <a:lnTo>
                    <a:pt x="13990" y="2050052"/>
                  </a:lnTo>
                  <a:lnTo>
                    <a:pt x="13640" y="2043286"/>
                  </a:lnTo>
                  <a:lnTo>
                    <a:pt x="13307" y="2036521"/>
                  </a:lnTo>
                  <a:lnTo>
                    <a:pt x="12991" y="2029755"/>
                  </a:lnTo>
                  <a:lnTo>
                    <a:pt x="12689" y="2022989"/>
                  </a:lnTo>
                  <a:lnTo>
                    <a:pt x="12401" y="2016223"/>
                  </a:lnTo>
                  <a:lnTo>
                    <a:pt x="12126" y="2009457"/>
                  </a:lnTo>
                  <a:lnTo>
                    <a:pt x="11862" y="2002691"/>
                  </a:lnTo>
                  <a:lnTo>
                    <a:pt x="11609" y="1995925"/>
                  </a:lnTo>
                  <a:lnTo>
                    <a:pt x="11363" y="1989160"/>
                  </a:lnTo>
                  <a:lnTo>
                    <a:pt x="11123" y="1982394"/>
                  </a:lnTo>
                  <a:lnTo>
                    <a:pt x="10886" y="1975628"/>
                  </a:lnTo>
                  <a:lnTo>
                    <a:pt x="10650" y="1968862"/>
                  </a:lnTo>
                  <a:lnTo>
                    <a:pt x="10413" y="1962096"/>
                  </a:lnTo>
                  <a:lnTo>
                    <a:pt x="10173" y="1955330"/>
                  </a:lnTo>
                  <a:lnTo>
                    <a:pt x="9927" y="1948565"/>
                  </a:lnTo>
                  <a:lnTo>
                    <a:pt x="9674" y="1941799"/>
                  </a:lnTo>
                  <a:lnTo>
                    <a:pt x="9411" y="1935033"/>
                  </a:lnTo>
                  <a:lnTo>
                    <a:pt x="9137" y="1928267"/>
                  </a:lnTo>
                  <a:lnTo>
                    <a:pt x="8851" y="1921501"/>
                  </a:lnTo>
                  <a:lnTo>
                    <a:pt x="8552" y="1914735"/>
                  </a:lnTo>
                  <a:lnTo>
                    <a:pt x="8237" y="1907969"/>
                  </a:lnTo>
                  <a:lnTo>
                    <a:pt x="7906" y="1901204"/>
                  </a:lnTo>
                  <a:lnTo>
                    <a:pt x="7561" y="1894438"/>
                  </a:lnTo>
                  <a:lnTo>
                    <a:pt x="7203" y="1887672"/>
                  </a:lnTo>
                  <a:lnTo>
                    <a:pt x="6831" y="1880906"/>
                  </a:lnTo>
                  <a:lnTo>
                    <a:pt x="6448" y="1874140"/>
                  </a:lnTo>
                  <a:lnTo>
                    <a:pt x="6054" y="1867374"/>
                  </a:lnTo>
                  <a:lnTo>
                    <a:pt x="5651" y="1860608"/>
                  </a:lnTo>
                  <a:lnTo>
                    <a:pt x="5244" y="1853843"/>
                  </a:lnTo>
                  <a:lnTo>
                    <a:pt x="4834" y="1847077"/>
                  </a:lnTo>
                  <a:lnTo>
                    <a:pt x="4424" y="1840311"/>
                  </a:lnTo>
                  <a:lnTo>
                    <a:pt x="4018" y="1833545"/>
                  </a:lnTo>
                  <a:lnTo>
                    <a:pt x="3618" y="1826779"/>
                  </a:lnTo>
                  <a:lnTo>
                    <a:pt x="3227" y="1820013"/>
                  </a:lnTo>
                  <a:lnTo>
                    <a:pt x="2852" y="1813248"/>
                  </a:lnTo>
                  <a:lnTo>
                    <a:pt x="2493" y="1806482"/>
                  </a:lnTo>
                  <a:lnTo>
                    <a:pt x="2152" y="1799716"/>
                  </a:lnTo>
                  <a:lnTo>
                    <a:pt x="1832" y="1792950"/>
                  </a:lnTo>
                  <a:lnTo>
                    <a:pt x="1534" y="1786184"/>
                  </a:lnTo>
                  <a:lnTo>
                    <a:pt x="1260" y="1779418"/>
                  </a:lnTo>
                  <a:lnTo>
                    <a:pt x="1013" y="1772652"/>
                  </a:lnTo>
                  <a:lnTo>
                    <a:pt x="796" y="1765887"/>
                  </a:lnTo>
                  <a:lnTo>
                    <a:pt x="605" y="1759121"/>
                  </a:lnTo>
                  <a:lnTo>
                    <a:pt x="442" y="1752355"/>
                  </a:lnTo>
                  <a:lnTo>
                    <a:pt x="304" y="1745589"/>
                  </a:lnTo>
                  <a:lnTo>
                    <a:pt x="193" y="1738823"/>
                  </a:lnTo>
                  <a:lnTo>
                    <a:pt x="106" y="1732057"/>
                  </a:lnTo>
                  <a:lnTo>
                    <a:pt x="47" y="1725291"/>
                  </a:lnTo>
                  <a:lnTo>
                    <a:pt x="12" y="1718526"/>
                  </a:lnTo>
                  <a:lnTo>
                    <a:pt x="0" y="1711760"/>
                  </a:lnTo>
                  <a:lnTo>
                    <a:pt x="8" y="1704994"/>
                  </a:lnTo>
                  <a:lnTo>
                    <a:pt x="36" y="1698228"/>
                  </a:lnTo>
                  <a:lnTo>
                    <a:pt x="83" y="1691462"/>
                  </a:lnTo>
                  <a:lnTo>
                    <a:pt x="148" y="1684696"/>
                  </a:lnTo>
                  <a:lnTo>
                    <a:pt x="234" y="1677931"/>
                  </a:lnTo>
                  <a:lnTo>
                    <a:pt x="336" y="1671165"/>
                  </a:lnTo>
                  <a:lnTo>
                    <a:pt x="455" y="1664399"/>
                  </a:lnTo>
                  <a:lnTo>
                    <a:pt x="589" y="1657633"/>
                  </a:lnTo>
                  <a:lnTo>
                    <a:pt x="738" y="1650867"/>
                  </a:lnTo>
                  <a:lnTo>
                    <a:pt x="901" y="1644101"/>
                  </a:lnTo>
                  <a:lnTo>
                    <a:pt x="1077" y="1637335"/>
                  </a:lnTo>
                  <a:lnTo>
                    <a:pt x="1266" y="1630570"/>
                  </a:lnTo>
                  <a:lnTo>
                    <a:pt x="1466" y="1623804"/>
                  </a:lnTo>
                  <a:lnTo>
                    <a:pt x="1673" y="1617038"/>
                  </a:lnTo>
                  <a:lnTo>
                    <a:pt x="1887" y="1610272"/>
                  </a:lnTo>
                  <a:lnTo>
                    <a:pt x="2105" y="1603506"/>
                  </a:lnTo>
                  <a:lnTo>
                    <a:pt x="2324" y="1596740"/>
                  </a:lnTo>
                  <a:lnTo>
                    <a:pt x="2541" y="1589974"/>
                  </a:lnTo>
                  <a:lnTo>
                    <a:pt x="2754" y="1583209"/>
                  </a:lnTo>
                  <a:lnTo>
                    <a:pt x="2958" y="1576443"/>
                  </a:lnTo>
                  <a:lnTo>
                    <a:pt x="3152" y="1569677"/>
                  </a:lnTo>
                  <a:lnTo>
                    <a:pt x="3333" y="1562911"/>
                  </a:lnTo>
                  <a:lnTo>
                    <a:pt x="3499" y="1556145"/>
                  </a:lnTo>
                  <a:lnTo>
                    <a:pt x="3647" y="1549379"/>
                  </a:lnTo>
                  <a:lnTo>
                    <a:pt x="3774" y="1542613"/>
                  </a:lnTo>
                  <a:lnTo>
                    <a:pt x="3877" y="1535848"/>
                  </a:lnTo>
                  <a:lnTo>
                    <a:pt x="3959" y="1529082"/>
                  </a:lnTo>
                  <a:lnTo>
                    <a:pt x="4019" y="1522316"/>
                  </a:lnTo>
                  <a:lnTo>
                    <a:pt x="4058" y="1515550"/>
                  </a:lnTo>
                  <a:lnTo>
                    <a:pt x="4076" y="1508784"/>
                  </a:lnTo>
                  <a:lnTo>
                    <a:pt x="4074" y="1502018"/>
                  </a:lnTo>
                  <a:lnTo>
                    <a:pt x="4051" y="1495253"/>
                  </a:lnTo>
                  <a:lnTo>
                    <a:pt x="4012" y="1488487"/>
                  </a:lnTo>
                  <a:lnTo>
                    <a:pt x="3960" y="1481721"/>
                  </a:lnTo>
                  <a:lnTo>
                    <a:pt x="3898" y="1474955"/>
                  </a:lnTo>
                  <a:lnTo>
                    <a:pt x="3827" y="1468189"/>
                  </a:lnTo>
                  <a:lnTo>
                    <a:pt x="3752" y="1461423"/>
                  </a:lnTo>
                  <a:lnTo>
                    <a:pt x="3674" y="1454657"/>
                  </a:lnTo>
                  <a:lnTo>
                    <a:pt x="3597" y="1447892"/>
                  </a:lnTo>
                  <a:lnTo>
                    <a:pt x="3525" y="1441126"/>
                  </a:lnTo>
                  <a:lnTo>
                    <a:pt x="3459" y="1434360"/>
                  </a:lnTo>
                  <a:lnTo>
                    <a:pt x="3403" y="1427594"/>
                  </a:lnTo>
                  <a:lnTo>
                    <a:pt x="3358" y="1420828"/>
                  </a:lnTo>
                  <a:lnTo>
                    <a:pt x="3328" y="1414062"/>
                  </a:lnTo>
                  <a:lnTo>
                    <a:pt x="3314" y="1407296"/>
                  </a:lnTo>
                  <a:lnTo>
                    <a:pt x="3322" y="1400531"/>
                  </a:lnTo>
                  <a:lnTo>
                    <a:pt x="3349" y="1393765"/>
                  </a:lnTo>
                  <a:lnTo>
                    <a:pt x="3399" y="1386999"/>
                  </a:lnTo>
                  <a:lnTo>
                    <a:pt x="3471" y="1380233"/>
                  </a:lnTo>
                  <a:lnTo>
                    <a:pt x="3567" y="1373467"/>
                  </a:lnTo>
                  <a:lnTo>
                    <a:pt x="3688" y="1366701"/>
                  </a:lnTo>
                  <a:lnTo>
                    <a:pt x="3836" y="1359936"/>
                  </a:lnTo>
                  <a:lnTo>
                    <a:pt x="4012" y="1353170"/>
                  </a:lnTo>
                  <a:lnTo>
                    <a:pt x="4213" y="1346404"/>
                  </a:lnTo>
                  <a:lnTo>
                    <a:pt x="4439" y="1339638"/>
                  </a:lnTo>
                  <a:lnTo>
                    <a:pt x="4688" y="1332872"/>
                  </a:lnTo>
                  <a:lnTo>
                    <a:pt x="4961" y="1326106"/>
                  </a:lnTo>
                  <a:lnTo>
                    <a:pt x="5255" y="1319340"/>
                  </a:lnTo>
                  <a:lnTo>
                    <a:pt x="5573" y="1312575"/>
                  </a:lnTo>
                  <a:lnTo>
                    <a:pt x="5910" y="1305809"/>
                  </a:lnTo>
                  <a:lnTo>
                    <a:pt x="6264" y="1299043"/>
                  </a:lnTo>
                  <a:lnTo>
                    <a:pt x="6632" y="1292277"/>
                  </a:lnTo>
                  <a:lnTo>
                    <a:pt x="7013" y="1285511"/>
                  </a:lnTo>
                  <a:lnTo>
                    <a:pt x="7405" y="1278745"/>
                  </a:lnTo>
                  <a:lnTo>
                    <a:pt x="7806" y="1271979"/>
                  </a:lnTo>
                  <a:lnTo>
                    <a:pt x="8216" y="1265214"/>
                  </a:lnTo>
                  <a:lnTo>
                    <a:pt x="8631" y="1258448"/>
                  </a:lnTo>
                  <a:lnTo>
                    <a:pt x="9049" y="1251682"/>
                  </a:lnTo>
                  <a:lnTo>
                    <a:pt x="9469" y="1244916"/>
                  </a:lnTo>
                  <a:lnTo>
                    <a:pt x="9890" y="1238150"/>
                  </a:lnTo>
                  <a:lnTo>
                    <a:pt x="10311" y="1231384"/>
                  </a:lnTo>
                  <a:lnTo>
                    <a:pt x="10731" y="1224618"/>
                  </a:lnTo>
                  <a:lnTo>
                    <a:pt x="11149" y="1217853"/>
                  </a:lnTo>
                  <a:lnTo>
                    <a:pt x="11565" y="1211087"/>
                  </a:lnTo>
                  <a:lnTo>
                    <a:pt x="11979" y="1204321"/>
                  </a:lnTo>
                  <a:lnTo>
                    <a:pt x="12391" y="1197555"/>
                  </a:lnTo>
                  <a:lnTo>
                    <a:pt x="12803" y="1190789"/>
                  </a:lnTo>
                  <a:lnTo>
                    <a:pt x="13214" y="1184023"/>
                  </a:lnTo>
                  <a:lnTo>
                    <a:pt x="13627" y="1177258"/>
                  </a:lnTo>
                  <a:lnTo>
                    <a:pt x="14043" y="1170492"/>
                  </a:lnTo>
                  <a:lnTo>
                    <a:pt x="14465" y="1163726"/>
                  </a:lnTo>
                  <a:lnTo>
                    <a:pt x="14895" y="1156960"/>
                  </a:lnTo>
                  <a:lnTo>
                    <a:pt x="15337" y="1150194"/>
                  </a:lnTo>
                  <a:lnTo>
                    <a:pt x="15792" y="1143428"/>
                  </a:lnTo>
                  <a:lnTo>
                    <a:pt x="16265" y="1136662"/>
                  </a:lnTo>
                  <a:lnTo>
                    <a:pt x="16762" y="1129897"/>
                  </a:lnTo>
                  <a:lnTo>
                    <a:pt x="17287" y="1123131"/>
                  </a:lnTo>
                  <a:lnTo>
                    <a:pt x="17841" y="1116365"/>
                  </a:lnTo>
                  <a:lnTo>
                    <a:pt x="18428" y="1109599"/>
                  </a:lnTo>
                  <a:lnTo>
                    <a:pt x="19052" y="1102833"/>
                  </a:lnTo>
                  <a:lnTo>
                    <a:pt x="19715" y="1096067"/>
                  </a:lnTo>
                  <a:lnTo>
                    <a:pt x="20421" y="1089301"/>
                  </a:lnTo>
                  <a:lnTo>
                    <a:pt x="21180" y="1082536"/>
                  </a:lnTo>
                  <a:lnTo>
                    <a:pt x="21986" y="1075770"/>
                  </a:lnTo>
                  <a:lnTo>
                    <a:pt x="22840" y="1069004"/>
                  </a:lnTo>
                  <a:lnTo>
                    <a:pt x="23740" y="1062238"/>
                  </a:lnTo>
                  <a:lnTo>
                    <a:pt x="24687" y="1055472"/>
                  </a:lnTo>
                  <a:lnTo>
                    <a:pt x="25679" y="1048706"/>
                  </a:lnTo>
                  <a:lnTo>
                    <a:pt x="26717" y="1041941"/>
                  </a:lnTo>
                  <a:lnTo>
                    <a:pt x="27801" y="1035175"/>
                  </a:lnTo>
                  <a:lnTo>
                    <a:pt x="28922" y="1028409"/>
                  </a:lnTo>
                  <a:lnTo>
                    <a:pt x="30075" y="1021643"/>
                  </a:lnTo>
                  <a:lnTo>
                    <a:pt x="31256" y="1014877"/>
                  </a:lnTo>
                  <a:lnTo>
                    <a:pt x="32462" y="1008111"/>
                  </a:lnTo>
                  <a:lnTo>
                    <a:pt x="33688" y="1001345"/>
                  </a:lnTo>
                  <a:lnTo>
                    <a:pt x="34932" y="994580"/>
                  </a:lnTo>
                  <a:lnTo>
                    <a:pt x="36186" y="987814"/>
                  </a:lnTo>
                  <a:lnTo>
                    <a:pt x="37447" y="981048"/>
                  </a:lnTo>
                  <a:lnTo>
                    <a:pt x="38711" y="974282"/>
                  </a:lnTo>
                  <a:lnTo>
                    <a:pt x="39974" y="967516"/>
                  </a:lnTo>
                  <a:lnTo>
                    <a:pt x="41234" y="960750"/>
                  </a:lnTo>
                  <a:lnTo>
                    <a:pt x="42489" y="953984"/>
                  </a:lnTo>
                  <a:lnTo>
                    <a:pt x="43735" y="947219"/>
                  </a:lnTo>
                  <a:lnTo>
                    <a:pt x="44973" y="940453"/>
                  </a:lnTo>
                  <a:lnTo>
                    <a:pt x="46201" y="933687"/>
                  </a:lnTo>
                  <a:lnTo>
                    <a:pt x="47419" y="926921"/>
                  </a:lnTo>
                  <a:lnTo>
                    <a:pt x="48627" y="920155"/>
                  </a:lnTo>
                  <a:lnTo>
                    <a:pt x="49825" y="913389"/>
                  </a:lnTo>
                  <a:lnTo>
                    <a:pt x="51013" y="906624"/>
                  </a:lnTo>
                  <a:lnTo>
                    <a:pt x="52191" y="899858"/>
                  </a:lnTo>
                  <a:lnTo>
                    <a:pt x="53359" y="893092"/>
                  </a:lnTo>
                  <a:lnTo>
                    <a:pt x="54519" y="886326"/>
                  </a:lnTo>
                  <a:lnTo>
                    <a:pt x="55671" y="879560"/>
                  </a:lnTo>
                  <a:lnTo>
                    <a:pt x="56814" y="872794"/>
                  </a:lnTo>
                  <a:lnTo>
                    <a:pt x="57948" y="866028"/>
                  </a:lnTo>
                  <a:lnTo>
                    <a:pt x="59073" y="859263"/>
                  </a:lnTo>
                  <a:lnTo>
                    <a:pt x="60188" y="852497"/>
                  </a:lnTo>
                  <a:lnTo>
                    <a:pt x="61292" y="845731"/>
                  </a:lnTo>
                  <a:lnTo>
                    <a:pt x="62386" y="838965"/>
                  </a:lnTo>
                  <a:lnTo>
                    <a:pt x="63469" y="832199"/>
                  </a:lnTo>
                  <a:lnTo>
                    <a:pt x="64539" y="825433"/>
                  </a:lnTo>
                  <a:lnTo>
                    <a:pt x="65596" y="818667"/>
                  </a:lnTo>
                  <a:lnTo>
                    <a:pt x="66638" y="811902"/>
                  </a:lnTo>
                  <a:lnTo>
                    <a:pt x="67664" y="805136"/>
                  </a:lnTo>
                  <a:lnTo>
                    <a:pt x="68675" y="798370"/>
                  </a:lnTo>
                  <a:lnTo>
                    <a:pt x="69669" y="791604"/>
                  </a:lnTo>
                  <a:lnTo>
                    <a:pt x="70648" y="784838"/>
                  </a:lnTo>
                  <a:lnTo>
                    <a:pt x="71610" y="778072"/>
                  </a:lnTo>
                  <a:lnTo>
                    <a:pt x="72556" y="771306"/>
                  </a:lnTo>
                  <a:lnTo>
                    <a:pt x="73483" y="764541"/>
                  </a:lnTo>
                  <a:lnTo>
                    <a:pt x="74392" y="757775"/>
                  </a:lnTo>
                  <a:lnTo>
                    <a:pt x="75286" y="751009"/>
                  </a:lnTo>
                  <a:lnTo>
                    <a:pt x="76164" y="744243"/>
                  </a:lnTo>
                  <a:lnTo>
                    <a:pt x="77027" y="737477"/>
                  </a:lnTo>
                  <a:lnTo>
                    <a:pt x="77875" y="730711"/>
                  </a:lnTo>
                  <a:lnTo>
                    <a:pt x="78708" y="723946"/>
                  </a:lnTo>
                  <a:lnTo>
                    <a:pt x="79524" y="717180"/>
                  </a:lnTo>
                  <a:lnTo>
                    <a:pt x="80327" y="710414"/>
                  </a:lnTo>
                  <a:lnTo>
                    <a:pt x="81116" y="703648"/>
                  </a:lnTo>
                  <a:lnTo>
                    <a:pt x="81892" y="696882"/>
                  </a:lnTo>
                  <a:lnTo>
                    <a:pt x="82654" y="690116"/>
                  </a:lnTo>
                  <a:lnTo>
                    <a:pt x="83402" y="683350"/>
                  </a:lnTo>
                  <a:lnTo>
                    <a:pt x="84137" y="676585"/>
                  </a:lnTo>
                  <a:lnTo>
                    <a:pt x="84855" y="669819"/>
                  </a:lnTo>
                  <a:lnTo>
                    <a:pt x="85558" y="663053"/>
                  </a:lnTo>
                  <a:lnTo>
                    <a:pt x="86246" y="656287"/>
                  </a:lnTo>
                  <a:lnTo>
                    <a:pt x="86919" y="649521"/>
                  </a:lnTo>
                  <a:lnTo>
                    <a:pt x="87575" y="642755"/>
                  </a:lnTo>
                  <a:lnTo>
                    <a:pt x="88215" y="635989"/>
                  </a:lnTo>
                  <a:lnTo>
                    <a:pt x="88834" y="629224"/>
                  </a:lnTo>
                  <a:lnTo>
                    <a:pt x="89433" y="622458"/>
                  </a:lnTo>
                  <a:lnTo>
                    <a:pt x="90012" y="615692"/>
                  </a:lnTo>
                  <a:lnTo>
                    <a:pt x="90571" y="608926"/>
                  </a:lnTo>
                  <a:lnTo>
                    <a:pt x="91109" y="602160"/>
                  </a:lnTo>
                  <a:lnTo>
                    <a:pt x="91626" y="595394"/>
                  </a:lnTo>
                  <a:lnTo>
                    <a:pt x="92121" y="588629"/>
                  </a:lnTo>
                  <a:lnTo>
                    <a:pt x="92590" y="581863"/>
                  </a:lnTo>
                  <a:lnTo>
                    <a:pt x="93036" y="575097"/>
                  </a:lnTo>
                  <a:lnTo>
                    <a:pt x="93460" y="568331"/>
                  </a:lnTo>
                  <a:lnTo>
                    <a:pt x="93861" y="561565"/>
                  </a:lnTo>
                  <a:lnTo>
                    <a:pt x="94240" y="554799"/>
                  </a:lnTo>
                  <a:lnTo>
                    <a:pt x="94598" y="548033"/>
                  </a:lnTo>
                  <a:lnTo>
                    <a:pt x="94933" y="541268"/>
                  </a:lnTo>
                  <a:lnTo>
                    <a:pt x="95244" y="534502"/>
                  </a:lnTo>
                  <a:lnTo>
                    <a:pt x="95535" y="527736"/>
                  </a:lnTo>
                  <a:lnTo>
                    <a:pt x="95807" y="520970"/>
                  </a:lnTo>
                  <a:lnTo>
                    <a:pt x="96060" y="514204"/>
                  </a:lnTo>
                  <a:lnTo>
                    <a:pt x="96295" y="507438"/>
                  </a:lnTo>
                  <a:lnTo>
                    <a:pt x="96513" y="500672"/>
                  </a:lnTo>
                  <a:lnTo>
                    <a:pt x="96714" y="493907"/>
                  </a:lnTo>
                  <a:lnTo>
                    <a:pt x="96898" y="487141"/>
                  </a:lnTo>
                  <a:lnTo>
                    <a:pt x="97067" y="480375"/>
                  </a:lnTo>
                  <a:lnTo>
                    <a:pt x="97223" y="473609"/>
                  </a:lnTo>
                  <a:lnTo>
                    <a:pt x="97366" y="466843"/>
                  </a:lnTo>
                  <a:lnTo>
                    <a:pt x="97497" y="460077"/>
                  </a:lnTo>
                  <a:lnTo>
                    <a:pt x="97618" y="453312"/>
                  </a:lnTo>
                  <a:lnTo>
                    <a:pt x="97726" y="446546"/>
                  </a:lnTo>
                  <a:lnTo>
                    <a:pt x="97824" y="439780"/>
                  </a:lnTo>
                  <a:lnTo>
                    <a:pt x="97914" y="433014"/>
                  </a:lnTo>
                  <a:lnTo>
                    <a:pt x="97995" y="426248"/>
                  </a:lnTo>
                  <a:lnTo>
                    <a:pt x="98069" y="419482"/>
                  </a:lnTo>
                  <a:lnTo>
                    <a:pt x="98136" y="412716"/>
                  </a:lnTo>
                  <a:lnTo>
                    <a:pt x="98196" y="405951"/>
                  </a:lnTo>
                  <a:lnTo>
                    <a:pt x="98250" y="399185"/>
                  </a:lnTo>
                  <a:lnTo>
                    <a:pt x="98299" y="392419"/>
                  </a:lnTo>
                  <a:lnTo>
                    <a:pt x="98343" y="385653"/>
                  </a:lnTo>
                  <a:lnTo>
                    <a:pt x="98384" y="378887"/>
                  </a:lnTo>
                  <a:lnTo>
                    <a:pt x="98421" y="372121"/>
                  </a:lnTo>
                  <a:lnTo>
                    <a:pt x="98455" y="365355"/>
                  </a:lnTo>
                  <a:lnTo>
                    <a:pt x="98487" y="358590"/>
                  </a:lnTo>
                  <a:lnTo>
                    <a:pt x="98516" y="351824"/>
                  </a:lnTo>
                  <a:lnTo>
                    <a:pt x="98544" y="345058"/>
                  </a:lnTo>
                  <a:lnTo>
                    <a:pt x="98570" y="338292"/>
                  </a:lnTo>
                  <a:lnTo>
                    <a:pt x="98595" y="331526"/>
                  </a:lnTo>
                  <a:lnTo>
                    <a:pt x="98620" y="324760"/>
                  </a:lnTo>
                  <a:lnTo>
                    <a:pt x="98644" y="317994"/>
                  </a:lnTo>
                  <a:lnTo>
                    <a:pt x="98667" y="311229"/>
                  </a:lnTo>
                  <a:lnTo>
                    <a:pt x="98690" y="304463"/>
                  </a:lnTo>
                  <a:lnTo>
                    <a:pt x="98713" y="297697"/>
                  </a:lnTo>
                  <a:lnTo>
                    <a:pt x="98735" y="290931"/>
                  </a:lnTo>
                  <a:lnTo>
                    <a:pt x="98756" y="284165"/>
                  </a:lnTo>
                  <a:lnTo>
                    <a:pt x="98778" y="277399"/>
                  </a:lnTo>
                  <a:lnTo>
                    <a:pt x="98798" y="270634"/>
                  </a:lnTo>
                  <a:lnTo>
                    <a:pt x="98818" y="263868"/>
                  </a:lnTo>
                  <a:lnTo>
                    <a:pt x="98837" y="257102"/>
                  </a:lnTo>
                  <a:lnTo>
                    <a:pt x="98855" y="250336"/>
                  </a:lnTo>
                  <a:lnTo>
                    <a:pt x="98872" y="243570"/>
                  </a:lnTo>
                  <a:lnTo>
                    <a:pt x="98888" y="236804"/>
                  </a:lnTo>
                  <a:lnTo>
                    <a:pt x="98903" y="230038"/>
                  </a:lnTo>
                  <a:lnTo>
                    <a:pt x="98917" y="223273"/>
                  </a:lnTo>
                  <a:lnTo>
                    <a:pt x="98930" y="216507"/>
                  </a:lnTo>
                  <a:lnTo>
                    <a:pt x="98941" y="209741"/>
                  </a:lnTo>
                  <a:lnTo>
                    <a:pt x="98952" y="202975"/>
                  </a:lnTo>
                  <a:lnTo>
                    <a:pt x="98961" y="196209"/>
                  </a:lnTo>
                  <a:lnTo>
                    <a:pt x="98970" y="189443"/>
                  </a:lnTo>
                  <a:lnTo>
                    <a:pt x="98978" y="182677"/>
                  </a:lnTo>
                  <a:lnTo>
                    <a:pt x="98985" y="175912"/>
                  </a:lnTo>
                  <a:lnTo>
                    <a:pt x="98991" y="169146"/>
                  </a:lnTo>
                  <a:lnTo>
                    <a:pt x="98997" y="162380"/>
                  </a:lnTo>
                  <a:lnTo>
                    <a:pt x="99002" y="155614"/>
                  </a:lnTo>
                  <a:lnTo>
                    <a:pt x="99008" y="148848"/>
                  </a:lnTo>
                  <a:lnTo>
                    <a:pt x="99013" y="142082"/>
                  </a:lnTo>
                  <a:lnTo>
                    <a:pt x="99018" y="135317"/>
                  </a:lnTo>
                  <a:lnTo>
                    <a:pt x="99023" y="128551"/>
                  </a:lnTo>
                  <a:lnTo>
                    <a:pt x="99028" y="121785"/>
                  </a:lnTo>
                  <a:lnTo>
                    <a:pt x="99033" y="115019"/>
                  </a:lnTo>
                  <a:lnTo>
                    <a:pt x="99038" y="108253"/>
                  </a:lnTo>
                  <a:lnTo>
                    <a:pt x="99044" y="101487"/>
                  </a:lnTo>
                  <a:lnTo>
                    <a:pt x="99049" y="94721"/>
                  </a:lnTo>
                  <a:lnTo>
                    <a:pt x="99054" y="87956"/>
                  </a:lnTo>
                  <a:lnTo>
                    <a:pt x="99060" y="81190"/>
                  </a:lnTo>
                  <a:lnTo>
                    <a:pt x="99065" y="74424"/>
                  </a:lnTo>
                  <a:lnTo>
                    <a:pt x="99070" y="67658"/>
                  </a:lnTo>
                  <a:lnTo>
                    <a:pt x="99075" y="60892"/>
                  </a:lnTo>
                  <a:lnTo>
                    <a:pt x="99080" y="54126"/>
                  </a:lnTo>
                  <a:lnTo>
                    <a:pt x="99085" y="47360"/>
                  </a:lnTo>
                  <a:lnTo>
                    <a:pt x="99090" y="40595"/>
                  </a:lnTo>
                  <a:lnTo>
                    <a:pt x="99094" y="33829"/>
                  </a:lnTo>
                  <a:lnTo>
                    <a:pt x="99099" y="27063"/>
                  </a:lnTo>
                  <a:lnTo>
                    <a:pt x="99103" y="20297"/>
                  </a:lnTo>
                  <a:lnTo>
                    <a:pt x="99107" y="13531"/>
                  </a:lnTo>
                  <a:lnTo>
                    <a:pt x="99110" y="6765"/>
                  </a:lnTo>
                  <a:lnTo>
                    <a:pt x="99241" y="0"/>
                  </a:lnTo>
                  <a:lnTo>
                    <a:pt x="99244" y="6765"/>
                  </a:lnTo>
                  <a:lnTo>
                    <a:pt x="99248" y="13531"/>
                  </a:lnTo>
                  <a:lnTo>
                    <a:pt x="99252" y="20297"/>
                  </a:lnTo>
                  <a:lnTo>
                    <a:pt x="99256" y="27063"/>
                  </a:lnTo>
                  <a:lnTo>
                    <a:pt x="99260" y="33829"/>
                  </a:lnTo>
                  <a:lnTo>
                    <a:pt x="99265" y="40595"/>
                  </a:lnTo>
                  <a:lnTo>
                    <a:pt x="99270" y="47360"/>
                  </a:lnTo>
                  <a:lnTo>
                    <a:pt x="99274" y="54126"/>
                  </a:lnTo>
                  <a:lnTo>
                    <a:pt x="99279" y="60892"/>
                  </a:lnTo>
                  <a:lnTo>
                    <a:pt x="99284" y="67658"/>
                  </a:lnTo>
                  <a:lnTo>
                    <a:pt x="99290" y="74424"/>
                  </a:lnTo>
                  <a:lnTo>
                    <a:pt x="99295" y="81190"/>
                  </a:lnTo>
                  <a:lnTo>
                    <a:pt x="99300" y="87956"/>
                  </a:lnTo>
                  <a:lnTo>
                    <a:pt x="99306" y="94721"/>
                  </a:lnTo>
                  <a:lnTo>
                    <a:pt x="99311" y="101487"/>
                  </a:lnTo>
                  <a:lnTo>
                    <a:pt x="99316" y="108253"/>
                  </a:lnTo>
                  <a:lnTo>
                    <a:pt x="99322" y="115019"/>
                  </a:lnTo>
                  <a:lnTo>
                    <a:pt x="99327" y="121785"/>
                  </a:lnTo>
                  <a:lnTo>
                    <a:pt x="99332" y="128551"/>
                  </a:lnTo>
                  <a:lnTo>
                    <a:pt x="99337" y="135317"/>
                  </a:lnTo>
                  <a:lnTo>
                    <a:pt x="99342" y="142082"/>
                  </a:lnTo>
                  <a:lnTo>
                    <a:pt x="99347" y="148848"/>
                  </a:lnTo>
                  <a:lnTo>
                    <a:pt x="99352" y="155614"/>
                  </a:lnTo>
                  <a:lnTo>
                    <a:pt x="99358" y="162380"/>
                  </a:lnTo>
                  <a:lnTo>
                    <a:pt x="99364" y="169146"/>
                  </a:lnTo>
                  <a:lnTo>
                    <a:pt x="99370" y="175912"/>
                  </a:lnTo>
                  <a:lnTo>
                    <a:pt x="99377" y="182677"/>
                  </a:lnTo>
                  <a:lnTo>
                    <a:pt x="99385" y="189443"/>
                  </a:lnTo>
                  <a:lnTo>
                    <a:pt x="99393" y="196209"/>
                  </a:lnTo>
                  <a:lnTo>
                    <a:pt x="99403" y="202975"/>
                  </a:lnTo>
                  <a:lnTo>
                    <a:pt x="99413" y="209741"/>
                  </a:lnTo>
                  <a:lnTo>
                    <a:pt x="99425" y="216507"/>
                  </a:lnTo>
                  <a:lnTo>
                    <a:pt x="99437" y="223273"/>
                  </a:lnTo>
                  <a:lnTo>
                    <a:pt x="99451" y="230038"/>
                  </a:lnTo>
                  <a:lnTo>
                    <a:pt x="99466" y="236804"/>
                  </a:lnTo>
                  <a:lnTo>
                    <a:pt x="99482" y="243570"/>
                  </a:lnTo>
                  <a:lnTo>
                    <a:pt x="99500" y="250336"/>
                  </a:lnTo>
                  <a:lnTo>
                    <a:pt x="99518" y="257102"/>
                  </a:lnTo>
                  <a:lnTo>
                    <a:pt x="99537" y="263868"/>
                  </a:lnTo>
                  <a:lnTo>
                    <a:pt x="99557" y="270634"/>
                  </a:lnTo>
                  <a:lnTo>
                    <a:pt x="99577" y="277399"/>
                  </a:lnTo>
                  <a:lnTo>
                    <a:pt x="99598" y="284165"/>
                  </a:lnTo>
                  <a:lnTo>
                    <a:pt x="99620" y="290931"/>
                  </a:lnTo>
                  <a:lnTo>
                    <a:pt x="99642" y="297697"/>
                  </a:lnTo>
                  <a:lnTo>
                    <a:pt x="99665" y="304463"/>
                  </a:lnTo>
                  <a:lnTo>
                    <a:pt x="99687" y="311229"/>
                  </a:lnTo>
                  <a:lnTo>
                    <a:pt x="99711" y="317994"/>
                  </a:lnTo>
                  <a:lnTo>
                    <a:pt x="99735" y="324760"/>
                  </a:lnTo>
                  <a:lnTo>
                    <a:pt x="99759" y="331526"/>
                  </a:lnTo>
                  <a:lnTo>
                    <a:pt x="99785" y="338292"/>
                  </a:lnTo>
                  <a:lnTo>
                    <a:pt x="99811" y="345058"/>
                  </a:lnTo>
                  <a:lnTo>
                    <a:pt x="99839" y="351824"/>
                  </a:lnTo>
                  <a:lnTo>
                    <a:pt x="99868" y="358590"/>
                  </a:lnTo>
                  <a:lnTo>
                    <a:pt x="99900" y="365355"/>
                  </a:lnTo>
                  <a:lnTo>
                    <a:pt x="99934" y="372121"/>
                  </a:lnTo>
                  <a:lnTo>
                    <a:pt x="99971" y="378887"/>
                  </a:lnTo>
                  <a:lnTo>
                    <a:pt x="100012" y="385653"/>
                  </a:lnTo>
                  <a:lnTo>
                    <a:pt x="100056" y="392419"/>
                  </a:lnTo>
                  <a:lnTo>
                    <a:pt x="100105" y="399185"/>
                  </a:lnTo>
                  <a:lnTo>
                    <a:pt x="100159" y="405951"/>
                  </a:lnTo>
                  <a:lnTo>
                    <a:pt x="100219" y="412716"/>
                  </a:lnTo>
                  <a:lnTo>
                    <a:pt x="100286" y="419482"/>
                  </a:lnTo>
                  <a:lnTo>
                    <a:pt x="100360" y="426248"/>
                  </a:lnTo>
                  <a:lnTo>
                    <a:pt x="100441" y="433014"/>
                  </a:lnTo>
                  <a:lnTo>
                    <a:pt x="100530" y="439780"/>
                  </a:lnTo>
                  <a:lnTo>
                    <a:pt x="100629" y="446546"/>
                  </a:lnTo>
                  <a:lnTo>
                    <a:pt x="100737" y="453312"/>
                  </a:lnTo>
                  <a:lnTo>
                    <a:pt x="100857" y="460077"/>
                  </a:lnTo>
                  <a:lnTo>
                    <a:pt x="100989" y="466843"/>
                  </a:lnTo>
                  <a:lnTo>
                    <a:pt x="101132" y="473609"/>
                  </a:lnTo>
                  <a:lnTo>
                    <a:pt x="101288" y="480375"/>
                  </a:lnTo>
                  <a:lnTo>
                    <a:pt x="101457" y="487141"/>
                  </a:lnTo>
                  <a:lnTo>
                    <a:pt x="101641" y="493907"/>
                  </a:lnTo>
                  <a:lnTo>
                    <a:pt x="101842" y="500672"/>
                  </a:lnTo>
                  <a:lnTo>
                    <a:pt x="102060" y="507438"/>
                  </a:lnTo>
                  <a:lnTo>
                    <a:pt x="102295" y="514204"/>
                  </a:lnTo>
                  <a:lnTo>
                    <a:pt x="102548" y="520970"/>
                  </a:lnTo>
                  <a:lnTo>
                    <a:pt x="102820" y="527736"/>
                  </a:lnTo>
                  <a:lnTo>
                    <a:pt x="103111" y="534502"/>
                  </a:lnTo>
                  <a:lnTo>
                    <a:pt x="103421" y="541268"/>
                  </a:lnTo>
                  <a:lnTo>
                    <a:pt x="103757" y="548033"/>
                  </a:lnTo>
                  <a:lnTo>
                    <a:pt x="104115" y="554799"/>
                  </a:lnTo>
                  <a:lnTo>
                    <a:pt x="104494" y="561565"/>
                  </a:lnTo>
                  <a:lnTo>
                    <a:pt x="104895" y="568331"/>
                  </a:lnTo>
                  <a:lnTo>
                    <a:pt x="105319" y="575097"/>
                  </a:lnTo>
                  <a:lnTo>
                    <a:pt x="105765" y="581863"/>
                  </a:lnTo>
                  <a:lnTo>
                    <a:pt x="106234" y="588629"/>
                  </a:lnTo>
                  <a:lnTo>
                    <a:pt x="106729" y="595394"/>
                  </a:lnTo>
                  <a:lnTo>
                    <a:pt x="107246" y="602160"/>
                  </a:lnTo>
                  <a:lnTo>
                    <a:pt x="107784" y="608926"/>
                  </a:lnTo>
                  <a:lnTo>
                    <a:pt x="108343" y="615692"/>
                  </a:lnTo>
                  <a:lnTo>
                    <a:pt x="108922" y="622458"/>
                  </a:lnTo>
                  <a:lnTo>
                    <a:pt x="109521" y="629224"/>
                  </a:lnTo>
                  <a:lnTo>
                    <a:pt x="110140" y="635989"/>
                  </a:lnTo>
                  <a:lnTo>
                    <a:pt x="110779" y="642755"/>
                  </a:lnTo>
                  <a:lnTo>
                    <a:pt x="111436" y="649521"/>
                  </a:lnTo>
                  <a:lnTo>
                    <a:pt x="112108" y="656287"/>
                  </a:lnTo>
                  <a:lnTo>
                    <a:pt x="112797" y="663053"/>
                  </a:lnTo>
                  <a:lnTo>
                    <a:pt x="113500" y="669819"/>
                  </a:lnTo>
                  <a:lnTo>
                    <a:pt x="114218" y="676585"/>
                  </a:lnTo>
                  <a:lnTo>
                    <a:pt x="114952" y="683350"/>
                  </a:lnTo>
                  <a:lnTo>
                    <a:pt x="115701" y="690116"/>
                  </a:lnTo>
                  <a:lnTo>
                    <a:pt x="116463" y="696882"/>
                  </a:lnTo>
                  <a:lnTo>
                    <a:pt x="117239" y="703648"/>
                  </a:lnTo>
                  <a:lnTo>
                    <a:pt x="118028" y="710414"/>
                  </a:lnTo>
                  <a:lnTo>
                    <a:pt x="118830" y="717180"/>
                  </a:lnTo>
                  <a:lnTo>
                    <a:pt x="119647" y="723946"/>
                  </a:lnTo>
                  <a:lnTo>
                    <a:pt x="120480" y="730711"/>
                  </a:lnTo>
                  <a:lnTo>
                    <a:pt x="121328" y="737477"/>
                  </a:lnTo>
                  <a:lnTo>
                    <a:pt x="122191" y="744243"/>
                  </a:lnTo>
                  <a:lnTo>
                    <a:pt x="123069" y="751009"/>
                  </a:lnTo>
                  <a:lnTo>
                    <a:pt x="123962" y="757775"/>
                  </a:lnTo>
                  <a:lnTo>
                    <a:pt x="124872" y="764541"/>
                  </a:lnTo>
                  <a:lnTo>
                    <a:pt x="125799" y="771306"/>
                  </a:lnTo>
                  <a:lnTo>
                    <a:pt x="126744" y="778072"/>
                  </a:lnTo>
                  <a:lnTo>
                    <a:pt x="127707" y="784838"/>
                  </a:lnTo>
                  <a:lnTo>
                    <a:pt x="128685" y="791604"/>
                  </a:lnTo>
                  <a:lnTo>
                    <a:pt x="129680" y="798370"/>
                  </a:lnTo>
                  <a:lnTo>
                    <a:pt x="130691" y="805136"/>
                  </a:lnTo>
                  <a:lnTo>
                    <a:pt x="131716" y="811902"/>
                  </a:lnTo>
                  <a:lnTo>
                    <a:pt x="132758" y="818667"/>
                  </a:lnTo>
                  <a:lnTo>
                    <a:pt x="133816" y="825433"/>
                  </a:lnTo>
                  <a:lnTo>
                    <a:pt x="134886" y="832199"/>
                  </a:lnTo>
                  <a:lnTo>
                    <a:pt x="135968" y="838965"/>
                  </a:lnTo>
                  <a:lnTo>
                    <a:pt x="137062" y="845731"/>
                  </a:lnTo>
                  <a:lnTo>
                    <a:pt x="138167" y="852497"/>
                  </a:lnTo>
                  <a:lnTo>
                    <a:pt x="139281" y="859263"/>
                  </a:lnTo>
                  <a:lnTo>
                    <a:pt x="140407" y="866028"/>
                  </a:lnTo>
                  <a:lnTo>
                    <a:pt x="141541" y="872794"/>
                  </a:lnTo>
                  <a:lnTo>
                    <a:pt x="142684" y="879560"/>
                  </a:lnTo>
                  <a:lnTo>
                    <a:pt x="143836" y="886326"/>
                  </a:lnTo>
                  <a:lnTo>
                    <a:pt x="144995" y="893092"/>
                  </a:lnTo>
                  <a:lnTo>
                    <a:pt x="146164" y="899858"/>
                  </a:lnTo>
                  <a:lnTo>
                    <a:pt x="147341" y="906624"/>
                  </a:lnTo>
                  <a:lnTo>
                    <a:pt x="148530" y="913389"/>
                  </a:lnTo>
                  <a:lnTo>
                    <a:pt x="149728" y="920155"/>
                  </a:lnTo>
                  <a:lnTo>
                    <a:pt x="150936" y="926921"/>
                  </a:lnTo>
                  <a:lnTo>
                    <a:pt x="152154" y="933687"/>
                  </a:lnTo>
                  <a:lnTo>
                    <a:pt x="153382" y="940453"/>
                  </a:lnTo>
                  <a:lnTo>
                    <a:pt x="154619" y="947219"/>
                  </a:lnTo>
                  <a:lnTo>
                    <a:pt x="155866" y="953984"/>
                  </a:lnTo>
                  <a:lnTo>
                    <a:pt x="157121" y="960750"/>
                  </a:lnTo>
                  <a:lnTo>
                    <a:pt x="158381" y="967516"/>
                  </a:lnTo>
                  <a:lnTo>
                    <a:pt x="159644" y="974282"/>
                  </a:lnTo>
                  <a:lnTo>
                    <a:pt x="160908" y="981048"/>
                  </a:lnTo>
                  <a:lnTo>
                    <a:pt x="162168" y="987814"/>
                  </a:lnTo>
                  <a:lnTo>
                    <a:pt x="163423" y="994580"/>
                  </a:lnTo>
                  <a:lnTo>
                    <a:pt x="164666" y="1001345"/>
                  </a:lnTo>
                  <a:lnTo>
                    <a:pt x="165893" y="1008111"/>
                  </a:lnTo>
                  <a:lnTo>
                    <a:pt x="167099" y="1014877"/>
                  </a:lnTo>
                  <a:lnTo>
                    <a:pt x="168280" y="1021643"/>
                  </a:lnTo>
                  <a:lnTo>
                    <a:pt x="169433" y="1028409"/>
                  </a:lnTo>
                  <a:lnTo>
                    <a:pt x="170554" y="1035175"/>
                  </a:lnTo>
                  <a:lnTo>
                    <a:pt x="171638" y="1041941"/>
                  </a:lnTo>
                  <a:lnTo>
                    <a:pt x="172676" y="1048706"/>
                  </a:lnTo>
                  <a:lnTo>
                    <a:pt x="173668" y="1055472"/>
                  </a:lnTo>
                  <a:lnTo>
                    <a:pt x="174615" y="1062238"/>
                  </a:lnTo>
                  <a:lnTo>
                    <a:pt x="175515" y="1069004"/>
                  </a:lnTo>
                  <a:lnTo>
                    <a:pt x="176368" y="1075770"/>
                  </a:lnTo>
                  <a:lnTo>
                    <a:pt x="177174" y="1082536"/>
                  </a:lnTo>
                  <a:lnTo>
                    <a:pt x="177934" y="1089301"/>
                  </a:lnTo>
                  <a:lnTo>
                    <a:pt x="178639" y="1096067"/>
                  </a:lnTo>
                  <a:lnTo>
                    <a:pt x="179303" y="1102833"/>
                  </a:lnTo>
                  <a:lnTo>
                    <a:pt x="179926" y="1109599"/>
                  </a:lnTo>
                  <a:lnTo>
                    <a:pt x="180514" y="1116365"/>
                  </a:lnTo>
                  <a:lnTo>
                    <a:pt x="181068" y="1123131"/>
                  </a:lnTo>
                  <a:lnTo>
                    <a:pt x="181593" y="1129897"/>
                  </a:lnTo>
                  <a:lnTo>
                    <a:pt x="182090" y="1136662"/>
                  </a:lnTo>
                  <a:lnTo>
                    <a:pt x="182563" y="1143428"/>
                  </a:lnTo>
                  <a:lnTo>
                    <a:pt x="183018" y="1150194"/>
                  </a:lnTo>
                  <a:lnTo>
                    <a:pt x="183459" y="1156960"/>
                  </a:lnTo>
                  <a:lnTo>
                    <a:pt x="183890" y="1163726"/>
                  </a:lnTo>
                  <a:lnTo>
                    <a:pt x="184312" y="1170492"/>
                  </a:lnTo>
                  <a:lnTo>
                    <a:pt x="184728" y="1177258"/>
                  </a:lnTo>
                  <a:lnTo>
                    <a:pt x="185141" y="1184023"/>
                  </a:lnTo>
                  <a:lnTo>
                    <a:pt x="185552" y="1190789"/>
                  </a:lnTo>
                  <a:lnTo>
                    <a:pt x="185963" y="1197555"/>
                  </a:lnTo>
                  <a:lnTo>
                    <a:pt x="186376" y="1204321"/>
                  </a:lnTo>
                  <a:lnTo>
                    <a:pt x="186790" y="1211087"/>
                  </a:lnTo>
                  <a:lnTo>
                    <a:pt x="187206" y="1217853"/>
                  </a:lnTo>
                  <a:lnTo>
                    <a:pt x="187624" y="1224618"/>
                  </a:lnTo>
                  <a:lnTo>
                    <a:pt x="188044" y="1231384"/>
                  </a:lnTo>
                  <a:lnTo>
                    <a:pt x="188465" y="1238150"/>
                  </a:lnTo>
                  <a:lnTo>
                    <a:pt x="188886" y="1244916"/>
                  </a:lnTo>
                  <a:lnTo>
                    <a:pt x="189306" y="1251682"/>
                  </a:lnTo>
                  <a:lnTo>
                    <a:pt x="189724" y="1258448"/>
                  </a:lnTo>
                  <a:lnTo>
                    <a:pt x="190139" y="1265214"/>
                  </a:lnTo>
                  <a:lnTo>
                    <a:pt x="190548" y="1271979"/>
                  </a:lnTo>
                  <a:lnTo>
                    <a:pt x="190950" y="1278745"/>
                  </a:lnTo>
                  <a:lnTo>
                    <a:pt x="191342" y="1285511"/>
                  </a:lnTo>
                  <a:lnTo>
                    <a:pt x="191723" y="1292277"/>
                  </a:lnTo>
                  <a:lnTo>
                    <a:pt x="192091" y="1299043"/>
                  </a:lnTo>
                  <a:lnTo>
                    <a:pt x="192445" y="1305809"/>
                  </a:lnTo>
                  <a:lnTo>
                    <a:pt x="192782" y="1312575"/>
                  </a:lnTo>
                  <a:lnTo>
                    <a:pt x="193099" y="1319340"/>
                  </a:lnTo>
                  <a:lnTo>
                    <a:pt x="193394" y="1326106"/>
                  </a:lnTo>
                  <a:lnTo>
                    <a:pt x="193666" y="1332872"/>
                  </a:lnTo>
                  <a:lnTo>
                    <a:pt x="193916" y="1339638"/>
                  </a:lnTo>
                  <a:lnTo>
                    <a:pt x="194141" y="1346404"/>
                  </a:lnTo>
                  <a:lnTo>
                    <a:pt x="194343" y="1353170"/>
                  </a:lnTo>
                  <a:lnTo>
                    <a:pt x="194519" y="1359936"/>
                  </a:lnTo>
                  <a:lnTo>
                    <a:pt x="194667" y="1366701"/>
                  </a:lnTo>
                  <a:lnTo>
                    <a:pt x="194787" y="1373467"/>
                  </a:lnTo>
                  <a:lnTo>
                    <a:pt x="194883" y="1380233"/>
                  </a:lnTo>
                  <a:lnTo>
                    <a:pt x="194956" y="1386999"/>
                  </a:lnTo>
                  <a:lnTo>
                    <a:pt x="195005" y="1393765"/>
                  </a:lnTo>
                  <a:lnTo>
                    <a:pt x="195033" y="1400531"/>
                  </a:lnTo>
                  <a:lnTo>
                    <a:pt x="195041" y="1407296"/>
                  </a:lnTo>
                  <a:lnTo>
                    <a:pt x="195027" y="1414062"/>
                  </a:lnTo>
                  <a:lnTo>
                    <a:pt x="194996" y="1420828"/>
                  </a:lnTo>
                  <a:lnTo>
                    <a:pt x="194952" y="1427594"/>
                  </a:lnTo>
                  <a:lnTo>
                    <a:pt x="194896" y="1434360"/>
                  </a:lnTo>
                  <a:lnTo>
                    <a:pt x="194830" y="1441126"/>
                  </a:lnTo>
                  <a:lnTo>
                    <a:pt x="194758" y="1447892"/>
                  </a:lnTo>
                  <a:lnTo>
                    <a:pt x="194681" y="1454657"/>
                  </a:lnTo>
                  <a:lnTo>
                    <a:pt x="194603" y="1461423"/>
                  </a:lnTo>
                  <a:lnTo>
                    <a:pt x="194528" y="1468189"/>
                  </a:lnTo>
                  <a:lnTo>
                    <a:pt x="194457" y="1474955"/>
                  </a:lnTo>
                  <a:lnTo>
                    <a:pt x="194395" y="1481721"/>
                  </a:lnTo>
                  <a:lnTo>
                    <a:pt x="194343" y="1488487"/>
                  </a:lnTo>
                  <a:lnTo>
                    <a:pt x="194304" y="1495253"/>
                  </a:lnTo>
                  <a:lnTo>
                    <a:pt x="194281" y="1502018"/>
                  </a:lnTo>
                  <a:lnTo>
                    <a:pt x="194279" y="1508784"/>
                  </a:lnTo>
                  <a:lnTo>
                    <a:pt x="194297" y="1515550"/>
                  </a:lnTo>
                  <a:lnTo>
                    <a:pt x="194335" y="1522316"/>
                  </a:lnTo>
                  <a:lnTo>
                    <a:pt x="194396" y="1529082"/>
                  </a:lnTo>
                  <a:lnTo>
                    <a:pt x="194477" y="1535848"/>
                  </a:lnTo>
                  <a:lnTo>
                    <a:pt x="194581" y="1542613"/>
                  </a:lnTo>
                  <a:lnTo>
                    <a:pt x="194708" y="1549379"/>
                  </a:lnTo>
                  <a:lnTo>
                    <a:pt x="194856" y="1556145"/>
                  </a:lnTo>
                  <a:lnTo>
                    <a:pt x="195021" y="1562911"/>
                  </a:lnTo>
                  <a:lnTo>
                    <a:pt x="195202" y="1569677"/>
                  </a:lnTo>
                  <a:lnTo>
                    <a:pt x="195396" y="1576443"/>
                  </a:lnTo>
                  <a:lnTo>
                    <a:pt x="195601" y="1583209"/>
                  </a:lnTo>
                  <a:lnTo>
                    <a:pt x="195813" y="1589974"/>
                  </a:lnTo>
                  <a:lnTo>
                    <a:pt x="196031" y="1596740"/>
                  </a:lnTo>
                  <a:lnTo>
                    <a:pt x="196250" y="1603506"/>
                  </a:lnTo>
                  <a:lnTo>
                    <a:pt x="196468" y="1610272"/>
                  </a:lnTo>
                  <a:lnTo>
                    <a:pt x="196681" y="1617038"/>
                  </a:lnTo>
                  <a:lnTo>
                    <a:pt x="196889" y="1623804"/>
                  </a:lnTo>
                  <a:lnTo>
                    <a:pt x="197088" y="1630570"/>
                  </a:lnTo>
                  <a:lnTo>
                    <a:pt x="197278" y="1637335"/>
                  </a:lnTo>
                  <a:lnTo>
                    <a:pt x="197454" y="1644101"/>
                  </a:lnTo>
                  <a:lnTo>
                    <a:pt x="197617" y="1650867"/>
                  </a:lnTo>
                  <a:lnTo>
                    <a:pt x="197765" y="1657633"/>
                  </a:lnTo>
                  <a:lnTo>
                    <a:pt x="197900" y="1664399"/>
                  </a:lnTo>
                  <a:lnTo>
                    <a:pt x="198018" y="1671165"/>
                  </a:lnTo>
                  <a:lnTo>
                    <a:pt x="198121" y="1677931"/>
                  </a:lnTo>
                  <a:lnTo>
                    <a:pt x="198207" y="1684696"/>
                  </a:lnTo>
                  <a:lnTo>
                    <a:pt x="198272" y="1691462"/>
                  </a:lnTo>
                  <a:lnTo>
                    <a:pt x="198319" y="1698228"/>
                  </a:lnTo>
                  <a:lnTo>
                    <a:pt x="198347" y="1704994"/>
                  </a:lnTo>
                  <a:lnTo>
                    <a:pt x="198355" y="1711760"/>
                  </a:lnTo>
                  <a:lnTo>
                    <a:pt x="198343" y="1718526"/>
                  </a:lnTo>
                  <a:lnTo>
                    <a:pt x="198308" y="1725291"/>
                  </a:lnTo>
                  <a:lnTo>
                    <a:pt x="198248" y="1732057"/>
                  </a:lnTo>
                  <a:lnTo>
                    <a:pt x="198162" y="1738823"/>
                  </a:lnTo>
                  <a:lnTo>
                    <a:pt x="198050" y="1745589"/>
                  </a:lnTo>
                  <a:lnTo>
                    <a:pt x="197913" y="1752355"/>
                  </a:lnTo>
                  <a:lnTo>
                    <a:pt x="197749" y="1759121"/>
                  </a:lnTo>
                  <a:lnTo>
                    <a:pt x="197559" y="1765887"/>
                  </a:lnTo>
                  <a:lnTo>
                    <a:pt x="197342" y="1772652"/>
                  </a:lnTo>
                  <a:lnTo>
                    <a:pt x="197095" y="1779418"/>
                  </a:lnTo>
                  <a:lnTo>
                    <a:pt x="196821" y="1786184"/>
                  </a:lnTo>
                  <a:lnTo>
                    <a:pt x="196523" y="1792950"/>
                  </a:lnTo>
                  <a:lnTo>
                    <a:pt x="196203" y="1799716"/>
                  </a:lnTo>
                  <a:lnTo>
                    <a:pt x="195862" y="1806482"/>
                  </a:lnTo>
                  <a:lnTo>
                    <a:pt x="195503" y="1813248"/>
                  </a:lnTo>
                  <a:lnTo>
                    <a:pt x="195127" y="1820013"/>
                  </a:lnTo>
                  <a:lnTo>
                    <a:pt x="194737" y="1826779"/>
                  </a:lnTo>
                  <a:lnTo>
                    <a:pt x="194337" y="1833545"/>
                  </a:lnTo>
                  <a:lnTo>
                    <a:pt x="193931" y="1840311"/>
                  </a:lnTo>
                  <a:lnTo>
                    <a:pt x="193521" y="1847077"/>
                  </a:lnTo>
                  <a:lnTo>
                    <a:pt x="193111" y="1853843"/>
                  </a:lnTo>
                  <a:lnTo>
                    <a:pt x="192703" y="1860608"/>
                  </a:lnTo>
                  <a:lnTo>
                    <a:pt x="192301" y="1867374"/>
                  </a:lnTo>
                  <a:lnTo>
                    <a:pt x="191907" y="1874140"/>
                  </a:lnTo>
                  <a:lnTo>
                    <a:pt x="191524" y="1880906"/>
                  </a:lnTo>
                  <a:lnTo>
                    <a:pt x="191152" y="1887672"/>
                  </a:lnTo>
                  <a:lnTo>
                    <a:pt x="190793" y="1894438"/>
                  </a:lnTo>
                  <a:lnTo>
                    <a:pt x="190448" y="1901204"/>
                  </a:lnTo>
                  <a:lnTo>
                    <a:pt x="190118" y="1907969"/>
                  </a:lnTo>
                  <a:lnTo>
                    <a:pt x="189803" y="1914735"/>
                  </a:lnTo>
                  <a:lnTo>
                    <a:pt x="189504" y="1921501"/>
                  </a:lnTo>
                  <a:lnTo>
                    <a:pt x="189218" y="1928267"/>
                  </a:lnTo>
                  <a:lnTo>
                    <a:pt x="188944" y="1935033"/>
                  </a:lnTo>
                  <a:lnTo>
                    <a:pt x="188681" y="1941799"/>
                  </a:lnTo>
                  <a:lnTo>
                    <a:pt x="188428" y="1948565"/>
                  </a:lnTo>
                  <a:lnTo>
                    <a:pt x="188182" y="1955330"/>
                  </a:lnTo>
                  <a:lnTo>
                    <a:pt x="187942" y="1962096"/>
                  </a:lnTo>
                  <a:lnTo>
                    <a:pt x="187705" y="1968862"/>
                  </a:lnTo>
                  <a:lnTo>
                    <a:pt x="187469" y="1975628"/>
                  </a:lnTo>
                  <a:lnTo>
                    <a:pt x="187232" y="1982394"/>
                  </a:lnTo>
                  <a:lnTo>
                    <a:pt x="186991" y="1989160"/>
                  </a:lnTo>
                  <a:lnTo>
                    <a:pt x="186746" y="1995925"/>
                  </a:lnTo>
                  <a:lnTo>
                    <a:pt x="186493" y="2002691"/>
                  </a:lnTo>
                  <a:lnTo>
                    <a:pt x="186229" y="2009457"/>
                  </a:lnTo>
                  <a:lnTo>
                    <a:pt x="185954" y="2016223"/>
                  </a:lnTo>
                  <a:lnTo>
                    <a:pt x="185666" y="2022989"/>
                  </a:lnTo>
                  <a:lnTo>
                    <a:pt x="185364" y="2029755"/>
                  </a:lnTo>
                  <a:lnTo>
                    <a:pt x="185048" y="2036521"/>
                  </a:lnTo>
                  <a:lnTo>
                    <a:pt x="184715" y="2043286"/>
                  </a:lnTo>
                  <a:lnTo>
                    <a:pt x="184365" y="2050052"/>
                  </a:lnTo>
                  <a:lnTo>
                    <a:pt x="183993" y="2056818"/>
                  </a:lnTo>
                  <a:lnTo>
                    <a:pt x="183604" y="2063584"/>
                  </a:lnTo>
                  <a:lnTo>
                    <a:pt x="183195" y="2070350"/>
                  </a:lnTo>
                  <a:lnTo>
                    <a:pt x="182766" y="2077116"/>
                  </a:lnTo>
                  <a:lnTo>
                    <a:pt x="182318" y="2083882"/>
                  </a:lnTo>
                  <a:lnTo>
                    <a:pt x="181850" y="2090647"/>
                  </a:lnTo>
                  <a:lnTo>
                    <a:pt x="181360" y="2097413"/>
                  </a:lnTo>
                  <a:lnTo>
                    <a:pt x="180847" y="2104179"/>
                  </a:lnTo>
                  <a:lnTo>
                    <a:pt x="180315" y="2110945"/>
                  </a:lnTo>
                  <a:lnTo>
                    <a:pt x="179763" y="2117711"/>
                  </a:lnTo>
                  <a:lnTo>
                    <a:pt x="179193" y="2124477"/>
                  </a:lnTo>
                  <a:lnTo>
                    <a:pt x="178604" y="2131243"/>
                  </a:lnTo>
                  <a:lnTo>
                    <a:pt x="177997" y="2138008"/>
                  </a:lnTo>
                  <a:lnTo>
                    <a:pt x="177371" y="2144774"/>
                  </a:lnTo>
                  <a:lnTo>
                    <a:pt x="176729" y="2151540"/>
                  </a:lnTo>
                  <a:lnTo>
                    <a:pt x="176073" y="2158306"/>
                  </a:lnTo>
                  <a:lnTo>
                    <a:pt x="175403" y="2165072"/>
                  </a:lnTo>
                  <a:lnTo>
                    <a:pt x="174721" y="2171838"/>
                  </a:lnTo>
                  <a:lnTo>
                    <a:pt x="174029" y="2178603"/>
                  </a:lnTo>
                  <a:lnTo>
                    <a:pt x="173328" y="2185369"/>
                  </a:lnTo>
                  <a:lnTo>
                    <a:pt x="172618" y="2192135"/>
                  </a:lnTo>
                  <a:lnTo>
                    <a:pt x="171903" y="2198901"/>
                  </a:lnTo>
                  <a:lnTo>
                    <a:pt x="171183" y="2205667"/>
                  </a:lnTo>
                  <a:lnTo>
                    <a:pt x="170460" y="2212433"/>
                  </a:lnTo>
                  <a:lnTo>
                    <a:pt x="169736" y="2219199"/>
                  </a:lnTo>
                  <a:lnTo>
                    <a:pt x="169011" y="2225964"/>
                  </a:lnTo>
                  <a:lnTo>
                    <a:pt x="168287" y="2232730"/>
                  </a:lnTo>
                  <a:lnTo>
                    <a:pt x="167566" y="2239496"/>
                  </a:lnTo>
                  <a:lnTo>
                    <a:pt x="166849" y="2246262"/>
                  </a:lnTo>
                  <a:lnTo>
                    <a:pt x="166136" y="2253028"/>
                  </a:lnTo>
                  <a:lnTo>
                    <a:pt x="165429" y="2259794"/>
                  </a:lnTo>
                  <a:lnTo>
                    <a:pt x="164728" y="2266560"/>
                  </a:lnTo>
                  <a:lnTo>
                    <a:pt x="164033" y="2273325"/>
                  </a:lnTo>
                  <a:lnTo>
                    <a:pt x="163346" y="2280091"/>
                  </a:lnTo>
                  <a:lnTo>
                    <a:pt x="162669" y="2286857"/>
                  </a:lnTo>
                  <a:lnTo>
                    <a:pt x="161999" y="2293623"/>
                  </a:lnTo>
                  <a:lnTo>
                    <a:pt x="161338" y="2300389"/>
                  </a:lnTo>
                  <a:lnTo>
                    <a:pt x="160685" y="2307155"/>
                  </a:lnTo>
                  <a:lnTo>
                    <a:pt x="160040" y="2313920"/>
                  </a:lnTo>
                  <a:lnTo>
                    <a:pt x="159403" y="2320686"/>
                  </a:lnTo>
                  <a:lnTo>
                    <a:pt x="158774" y="2327452"/>
                  </a:lnTo>
                  <a:lnTo>
                    <a:pt x="158153" y="2334218"/>
                  </a:lnTo>
                  <a:lnTo>
                    <a:pt x="157538" y="2340984"/>
                  </a:lnTo>
                  <a:lnTo>
                    <a:pt x="156928" y="2347750"/>
                  </a:lnTo>
                  <a:lnTo>
                    <a:pt x="156322" y="2354516"/>
                  </a:lnTo>
                  <a:lnTo>
                    <a:pt x="155720" y="2361281"/>
                  </a:lnTo>
                  <a:lnTo>
                    <a:pt x="155121" y="2368047"/>
                  </a:lnTo>
                  <a:lnTo>
                    <a:pt x="154523" y="2374813"/>
                  </a:lnTo>
                  <a:lnTo>
                    <a:pt x="153926" y="2381579"/>
                  </a:lnTo>
                  <a:lnTo>
                    <a:pt x="153329" y="2388345"/>
                  </a:lnTo>
                  <a:lnTo>
                    <a:pt x="152730" y="2395111"/>
                  </a:lnTo>
                  <a:lnTo>
                    <a:pt x="152131" y="2401877"/>
                  </a:lnTo>
                  <a:lnTo>
                    <a:pt x="151530" y="2408642"/>
                  </a:lnTo>
                  <a:lnTo>
                    <a:pt x="150927" y="2415408"/>
                  </a:lnTo>
                  <a:lnTo>
                    <a:pt x="150322" y="2422174"/>
                  </a:lnTo>
                  <a:lnTo>
                    <a:pt x="149716" y="2428940"/>
                  </a:lnTo>
                  <a:lnTo>
                    <a:pt x="149110" y="2435706"/>
                  </a:lnTo>
                  <a:lnTo>
                    <a:pt x="148505" y="2442472"/>
                  </a:lnTo>
                  <a:lnTo>
                    <a:pt x="147901" y="2449237"/>
                  </a:lnTo>
                  <a:lnTo>
                    <a:pt x="147299" y="2456003"/>
                  </a:lnTo>
                  <a:lnTo>
                    <a:pt x="146702" y="2462769"/>
                  </a:lnTo>
                  <a:lnTo>
                    <a:pt x="146111" y="2469535"/>
                  </a:lnTo>
                  <a:lnTo>
                    <a:pt x="145526" y="2476301"/>
                  </a:lnTo>
                  <a:lnTo>
                    <a:pt x="144951" y="2483067"/>
                  </a:lnTo>
                  <a:lnTo>
                    <a:pt x="144385" y="2489833"/>
                  </a:lnTo>
                  <a:lnTo>
                    <a:pt x="143829" y="2496598"/>
                  </a:lnTo>
                  <a:lnTo>
                    <a:pt x="143286" y="2503364"/>
                  </a:lnTo>
                  <a:lnTo>
                    <a:pt x="142757" y="2510130"/>
                  </a:lnTo>
                  <a:lnTo>
                    <a:pt x="142242" y="2516896"/>
                  </a:lnTo>
                  <a:lnTo>
                    <a:pt x="141742" y="2523662"/>
                  </a:lnTo>
                  <a:lnTo>
                    <a:pt x="141255" y="2530428"/>
                  </a:lnTo>
                  <a:lnTo>
                    <a:pt x="140783" y="2537194"/>
                  </a:lnTo>
                  <a:lnTo>
                    <a:pt x="140324" y="2543959"/>
                  </a:lnTo>
                  <a:lnTo>
                    <a:pt x="139879" y="2550725"/>
                  </a:lnTo>
                  <a:lnTo>
                    <a:pt x="139450" y="2557491"/>
                  </a:lnTo>
                  <a:lnTo>
                    <a:pt x="139033" y="2564257"/>
                  </a:lnTo>
                  <a:lnTo>
                    <a:pt x="138628" y="2571023"/>
                  </a:lnTo>
                  <a:lnTo>
                    <a:pt x="138233" y="2577789"/>
                  </a:lnTo>
                  <a:lnTo>
                    <a:pt x="137848" y="2584555"/>
                  </a:lnTo>
                  <a:lnTo>
                    <a:pt x="137473" y="2591320"/>
                  </a:lnTo>
                  <a:lnTo>
                    <a:pt x="137108" y="2598086"/>
                  </a:lnTo>
                  <a:lnTo>
                    <a:pt x="136753" y="2604852"/>
                  </a:lnTo>
                  <a:lnTo>
                    <a:pt x="136405" y="2611618"/>
                  </a:lnTo>
                  <a:lnTo>
                    <a:pt x="136066" y="2618384"/>
                  </a:lnTo>
                  <a:lnTo>
                    <a:pt x="135734" y="2625150"/>
                  </a:lnTo>
                  <a:lnTo>
                    <a:pt x="135411" y="2631915"/>
                  </a:lnTo>
                  <a:lnTo>
                    <a:pt x="135096" y="2638681"/>
                  </a:lnTo>
                  <a:lnTo>
                    <a:pt x="134791" y="2645447"/>
                  </a:lnTo>
                  <a:lnTo>
                    <a:pt x="134496" y="2652213"/>
                  </a:lnTo>
                  <a:lnTo>
                    <a:pt x="134210" y="2658979"/>
                  </a:lnTo>
                  <a:lnTo>
                    <a:pt x="133935" y="2665745"/>
                  </a:lnTo>
                  <a:lnTo>
                    <a:pt x="133670" y="2672511"/>
                  </a:lnTo>
                  <a:lnTo>
                    <a:pt x="133416" y="2679276"/>
                  </a:lnTo>
                  <a:lnTo>
                    <a:pt x="133174" y="2686042"/>
                  </a:lnTo>
                  <a:lnTo>
                    <a:pt x="132947" y="2692808"/>
                  </a:lnTo>
                  <a:lnTo>
                    <a:pt x="132733" y="2699574"/>
                  </a:lnTo>
                  <a:lnTo>
                    <a:pt x="132533" y="2706340"/>
                  </a:lnTo>
                  <a:lnTo>
                    <a:pt x="132347" y="2713106"/>
                  </a:lnTo>
                  <a:lnTo>
                    <a:pt x="132177" y="2719872"/>
                  </a:lnTo>
                  <a:lnTo>
                    <a:pt x="132024" y="2726637"/>
                  </a:lnTo>
                  <a:lnTo>
                    <a:pt x="131887" y="2733403"/>
                  </a:lnTo>
                  <a:lnTo>
                    <a:pt x="131774" y="2740169"/>
                  </a:lnTo>
                  <a:lnTo>
                    <a:pt x="131682" y="2746935"/>
                  </a:lnTo>
                  <a:lnTo>
                    <a:pt x="131612" y="2753701"/>
                  </a:lnTo>
                  <a:lnTo>
                    <a:pt x="131568" y="2760467"/>
                  </a:lnTo>
                  <a:lnTo>
                    <a:pt x="131549" y="2767232"/>
                  </a:lnTo>
                  <a:lnTo>
                    <a:pt x="131560" y="2773998"/>
                  </a:lnTo>
                  <a:lnTo>
                    <a:pt x="131604" y="2780764"/>
                  </a:lnTo>
                  <a:lnTo>
                    <a:pt x="131686" y="2787530"/>
                  </a:lnTo>
                  <a:lnTo>
                    <a:pt x="131806" y="2794296"/>
                  </a:lnTo>
                  <a:lnTo>
                    <a:pt x="131964" y="2801062"/>
                  </a:lnTo>
                  <a:lnTo>
                    <a:pt x="132162" y="2807828"/>
                  </a:lnTo>
                  <a:lnTo>
                    <a:pt x="132402" y="2814593"/>
                  </a:lnTo>
                  <a:lnTo>
                    <a:pt x="132685" y="2821359"/>
                  </a:lnTo>
                  <a:lnTo>
                    <a:pt x="133017" y="2828125"/>
                  </a:lnTo>
                  <a:lnTo>
                    <a:pt x="133397" y="2834891"/>
                  </a:lnTo>
                  <a:lnTo>
                    <a:pt x="133820" y="2841657"/>
                  </a:lnTo>
                  <a:lnTo>
                    <a:pt x="134284" y="2848423"/>
                  </a:lnTo>
                  <a:lnTo>
                    <a:pt x="134788" y="2855189"/>
                  </a:lnTo>
                  <a:lnTo>
                    <a:pt x="135329" y="2861954"/>
                  </a:lnTo>
                  <a:lnTo>
                    <a:pt x="135904" y="2868720"/>
                  </a:lnTo>
                  <a:lnTo>
                    <a:pt x="136512" y="2875486"/>
                  </a:lnTo>
                  <a:lnTo>
                    <a:pt x="137143" y="2882252"/>
                  </a:lnTo>
                  <a:lnTo>
                    <a:pt x="137792" y="2889018"/>
                  </a:lnTo>
                  <a:lnTo>
                    <a:pt x="138451" y="2895784"/>
                  </a:lnTo>
                  <a:lnTo>
                    <a:pt x="139114" y="2902549"/>
                  </a:lnTo>
                  <a:lnTo>
                    <a:pt x="139775" y="2909315"/>
                  </a:lnTo>
                  <a:lnTo>
                    <a:pt x="140426" y="2916081"/>
                  </a:lnTo>
                  <a:lnTo>
                    <a:pt x="141055" y="2922847"/>
                  </a:lnTo>
                  <a:lnTo>
                    <a:pt x="141654" y="2929613"/>
                  </a:lnTo>
                  <a:lnTo>
                    <a:pt x="142217" y="2936379"/>
                  </a:lnTo>
                  <a:lnTo>
                    <a:pt x="142735" y="2943145"/>
                  </a:lnTo>
                  <a:lnTo>
                    <a:pt x="143201" y="2949910"/>
                  </a:lnTo>
                  <a:lnTo>
                    <a:pt x="143608" y="2956676"/>
                  </a:lnTo>
                  <a:lnTo>
                    <a:pt x="143943" y="2963442"/>
                  </a:lnTo>
                  <a:lnTo>
                    <a:pt x="144190" y="2970208"/>
                  </a:lnTo>
                  <a:lnTo>
                    <a:pt x="144352" y="2976974"/>
                  </a:lnTo>
                  <a:lnTo>
                    <a:pt x="144424" y="2983740"/>
                  </a:lnTo>
                  <a:lnTo>
                    <a:pt x="144401" y="2990506"/>
                  </a:lnTo>
                  <a:lnTo>
                    <a:pt x="144276" y="2997271"/>
                  </a:lnTo>
                  <a:lnTo>
                    <a:pt x="144047" y="3004037"/>
                  </a:lnTo>
                  <a:lnTo>
                    <a:pt x="143696" y="3010803"/>
                  </a:lnTo>
                  <a:lnTo>
                    <a:pt x="143223" y="3017569"/>
                  </a:lnTo>
                  <a:lnTo>
                    <a:pt x="142636" y="3024335"/>
                  </a:lnTo>
                  <a:lnTo>
                    <a:pt x="141937" y="3031101"/>
                  </a:lnTo>
                  <a:lnTo>
                    <a:pt x="141126" y="3037867"/>
                  </a:lnTo>
                  <a:lnTo>
                    <a:pt x="140206" y="3044632"/>
                  </a:lnTo>
                  <a:lnTo>
                    <a:pt x="139179" y="3051398"/>
                  </a:lnTo>
                  <a:lnTo>
                    <a:pt x="138035" y="3058164"/>
                  </a:lnTo>
                  <a:lnTo>
                    <a:pt x="136794" y="3064930"/>
                  </a:lnTo>
                  <a:lnTo>
                    <a:pt x="135467" y="3071696"/>
                  </a:lnTo>
                  <a:lnTo>
                    <a:pt x="134064" y="3078462"/>
                  </a:lnTo>
                  <a:lnTo>
                    <a:pt x="132592" y="3085227"/>
                  </a:lnTo>
                  <a:lnTo>
                    <a:pt x="131063" y="3091993"/>
                  </a:lnTo>
                  <a:lnTo>
                    <a:pt x="129486" y="3098759"/>
                  </a:lnTo>
                  <a:lnTo>
                    <a:pt x="127868" y="3105525"/>
                  </a:lnTo>
                  <a:lnTo>
                    <a:pt x="126231" y="3112291"/>
                  </a:lnTo>
                  <a:lnTo>
                    <a:pt x="124585" y="3119057"/>
                  </a:lnTo>
                  <a:lnTo>
                    <a:pt x="122942" y="3125823"/>
                  </a:lnTo>
                  <a:lnTo>
                    <a:pt x="121313" y="3132588"/>
                  </a:lnTo>
                  <a:lnTo>
                    <a:pt x="119708" y="3139354"/>
                  </a:lnTo>
                  <a:lnTo>
                    <a:pt x="118138" y="3146120"/>
                  </a:lnTo>
                  <a:lnTo>
                    <a:pt x="116621" y="3152886"/>
                  </a:lnTo>
                  <a:lnTo>
                    <a:pt x="115157" y="3159652"/>
                  </a:lnTo>
                  <a:lnTo>
                    <a:pt x="113754" y="3166418"/>
                  </a:lnTo>
                  <a:lnTo>
                    <a:pt x="112415" y="3173184"/>
                  </a:lnTo>
                  <a:lnTo>
                    <a:pt x="111147" y="3179949"/>
                  </a:lnTo>
                  <a:lnTo>
                    <a:pt x="109952" y="3186715"/>
                  </a:lnTo>
                  <a:lnTo>
                    <a:pt x="108841" y="3193481"/>
                  </a:lnTo>
                  <a:lnTo>
                    <a:pt x="107814" y="3200247"/>
                  </a:lnTo>
                  <a:lnTo>
                    <a:pt x="106864" y="3207013"/>
                  </a:lnTo>
                  <a:lnTo>
                    <a:pt x="105989" y="3213779"/>
                  </a:lnTo>
                  <a:lnTo>
                    <a:pt x="105188" y="3220544"/>
                  </a:lnTo>
                  <a:lnTo>
                    <a:pt x="104459" y="3227310"/>
                  </a:lnTo>
                  <a:lnTo>
                    <a:pt x="103798" y="3234076"/>
                  </a:lnTo>
                  <a:lnTo>
                    <a:pt x="103213" y="3240842"/>
                  </a:lnTo>
                  <a:lnTo>
                    <a:pt x="102691" y="3247608"/>
                  </a:lnTo>
                  <a:lnTo>
                    <a:pt x="102225" y="3254374"/>
                  </a:lnTo>
                  <a:lnTo>
                    <a:pt x="101811" y="3261140"/>
                  </a:lnTo>
                  <a:lnTo>
                    <a:pt x="101446" y="3267905"/>
                  </a:lnTo>
                  <a:lnTo>
                    <a:pt x="101124" y="3274671"/>
                  </a:lnTo>
                  <a:lnTo>
                    <a:pt x="100844" y="3281437"/>
                  </a:lnTo>
                  <a:lnTo>
                    <a:pt x="100606" y="3288203"/>
                  </a:lnTo>
                  <a:lnTo>
                    <a:pt x="100399" y="3294969"/>
                  </a:lnTo>
                  <a:lnTo>
                    <a:pt x="100221" y="3301735"/>
                  </a:lnTo>
                  <a:lnTo>
                    <a:pt x="100067" y="3308501"/>
                  </a:lnTo>
                  <a:lnTo>
                    <a:pt x="99936" y="3315266"/>
                  </a:lnTo>
                  <a:lnTo>
                    <a:pt x="99824" y="3322032"/>
                  </a:lnTo>
                  <a:lnTo>
                    <a:pt x="99730" y="3328798"/>
                  </a:lnTo>
                  <a:lnTo>
                    <a:pt x="99653" y="3335564"/>
                  </a:lnTo>
                  <a:lnTo>
                    <a:pt x="99588" y="3342330"/>
                  </a:lnTo>
                  <a:lnTo>
                    <a:pt x="99533" y="3349096"/>
                  </a:lnTo>
                  <a:lnTo>
                    <a:pt x="99487" y="3355862"/>
                  </a:lnTo>
                  <a:lnTo>
                    <a:pt x="99449" y="3362627"/>
                  </a:lnTo>
                  <a:lnTo>
                    <a:pt x="99417" y="3369393"/>
                  </a:lnTo>
                  <a:lnTo>
                    <a:pt x="99391" y="3376159"/>
                  </a:lnTo>
                  <a:lnTo>
                    <a:pt x="99370" y="3382925"/>
                  </a:lnTo>
                  <a:lnTo>
                    <a:pt x="99352" y="3389691"/>
                  </a:lnTo>
                  <a:lnTo>
                    <a:pt x="99337" y="3396457"/>
                  </a:lnTo>
                  <a:lnTo>
                    <a:pt x="99324" y="3403222"/>
                  </a:lnTo>
                  <a:lnTo>
                    <a:pt x="99313" y="3409988"/>
                  </a:lnTo>
                  <a:lnTo>
                    <a:pt x="99304" y="3416754"/>
                  </a:lnTo>
                  <a:lnTo>
                    <a:pt x="99296" y="3423520"/>
                  </a:lnTo>
                  <a:lnTo>
                    <a:pt x="99288" y="3430286"/>
                  </a:lnTo>
                  <a:lnTo>
                    <a:pt x="99282" y="3437052"/>
                  </a:lnTo>
                  <a:lnTo>
                    <a:pt x="99275" y="3443818"/>
                  </a:lnTo>
                  <a:lnTo>
                    <a:pt x="99269" y="3450583"/>
                  </a:lnTo>
                  <a:lnTo>
                    <a:pt x="99264" y="3457349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74" name="tx42">
              <a:extLst>
                <a:ext uri="{FF2B5EF4-FFF2-40B4-BE49-F238E27FC236}">
                  <a16:creationId xmlns:a16="http://schemas.microsoft.com/office/drawing/2014/main" id="{82803B38-3DD6-872B-3F48-E3C759A52848}"/>
                </a:ext>
              </a:extLst>
            </p:cNvPr>
            <p:cNvSpPr/>
            <p:nvPr/>
          </p:nvSpPr>
          <p:spPr>
            <a:xfrm>
              <a:off x="2843838" y="6961360"/>
              <a:ext cx="158092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-4</a:t>
              </a:r>
            </a:p>
          </p:txBody>
        </p:sp>
        <p:sp>
          <p:nvSpPr>
            <p:cNvPr id="75" name="tx43">
              <a:extLst>
                <a:ext uri="{FF2B5EF4-FFF2-40B4-BE49-F238E27FC236}">
                  <a16:creationId xmlns:a16="http://schemas.microsoft.com/office/drawing/2014/main" id="{DC7E2480-A578-6889-8754-5B00F54611AC}"/>
                </a:ext>
              </a:extLst>
            </p:cNvPr>
            <p:cNvSpPr/>
            <p:nvPr/>
          </p:nvSpPr>
          <p:spPr>
            <a:xfrm>
              <a:off x="2843838" y="5975734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76" name="tx44">
              <a:extLst>
                <a:ext uri="{FF2B5EF4-FFF2-40B4-BE49-F238E27FC236}">
                  <a16:creationId xmlns:a16="http://schemas.microsoft.com/office/drawing/2014/main" id="{6AF3EC70-0CE4-A626-43FA-FC19D332FE48}"/>
                </a:ext>
              </a:extLst>
            </p:cNvPr>
            <p:cNvSpPr/>
            <p:nvPr/>
          </p:nvSpPr>
          <p:spPr>
            <a:xfrm>
              <a:off x="2903046" y="4987244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77" name="tx45">
              <a:extLst>
                <a:ext uri="{FF2B5EF4-FFF2-40B4-BE49-F238E27FC236}">
                  <a16:creationId xmlns:a16="http://schemas.microsoft.com/office/drawing/2014/main" id="{8456CCAA-3690-AC11-7F05-057E4B0E3D83}"/>
                </a:ext>
              </a:extLst>
            </p:cNvPr>
            <p:cNvSpPr/>
            <p:nvPr/>
          </p:nvSpPr>
          <p:spPr>
            <a:xfrm>
              <a:off x="2903046" y="4004657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78" name="pl46">
              <a:extLst>
                <a:ext uri="{FF2B5EF4-FFF2-40B4-BE49-F238E27FC236}">
                  <a16:creationId xmlns:a16="http://schemas.microsoft.com/office/drawing/2014/main" id="{0DB99AA3-39F1-A692-1E76-334EB037121F}"/>
                </a:ext>
              </a:extLst>
            </p:cNvPr>
            <p:cNvSpPr/>
            <p:nvPr/>
          </p:nvSpPr>
          <p:spPr>
            <a:xfrm>
              <a:off x="3029766" y="7022261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79" name="pl47">
              <a:extLst>
                <a:ext uri="{FF2B5EF4-FFF2-40B4-BE49-F238E27FC236}">
                  <a16:creationId xmlns:a16="http://schemas.microsoft.com/office/drawing/2014/main" id="{D425C968-6CB9-BC5A-87E2-9171E731931F}"/>
                </a:ext>
              </a:extLst>
            </p:cNvPr>
            <p:cNvSpPr/>
            <p:nvPr/>
          </p:nvSpPr>
          <p:spPr>
            <a:xfrm>
              <a:off x="3029766" y="6036723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0" name="pl48">
              <a:extLst>
                <a:ext uri="{FF2B5EF4-FFF2-40B4-BE49-F238E27FC236}">
                  <a16:creationId xmlns:a16="http://schemas.microsoft.com/office/drawing/2014/main" id="{B0AAB3C9-285E-6243-2136-D49E9E8CA589}"/>
                </a:ext>
              </a:extLst>
            </p:cNvPr>
            <p:cNvSpPr/>
            <p:nvPr/>
          </p:nvSpPr>
          <p:spPr>
            <a:xfrm>
              <a:off x="3029766" y="5051184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1" name="pl49">
              <a:extLst>
                <a:ext uri="{FF2B5EF4-FFF2-40B4-BE49-F238E27FC236}">
                  <a16:creationId xmlns:a16="http://schemas.microsoft.com/office/drawing/2014/main" id="{A3F0EA03-68E0-7CA6-13DB-06EFCBFAE34B}"/>
                </a:ext>
              </a:extLst>
            </p:cNvPr>
            <p:cNvSpPr/>
            <p:nvPr/>
          </p:nvSpPr>
          <p:spPr>
            <a:xfrm>
              <a:off x="3029766" y="4065646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2" name="pl50">
              <a:extLst>
                <a:ext uri="{FF2B5EF4-FFF2-40B4-BE49-F238E27FC236}">
                  <a16:creationId xmlns:a16="http://schemas.microsoft.com/office/drawing/2014/main" id="{A3F45E25-5D40-74E1-726B-15F50B6028BC}"/>
                </a:ext>
              </a:extLst>
            </p:cNvPr>
            <p:cNvSpPr/>
            <p:nvPr/>
          </p:nvSpPr>
          <p:spPr>
            <a:xfrm>
              <a:off x="337842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3" name="pl51">
              <a:extLst>
                <a:ext uri="{FF2B5EF4-FFF2-40B4-BE49-F238E27FC236}">
                  <a16:creationId xmlns:a16="http://schemas.microsoft.com/office/drawing/2014/main" id="{7238ADCE-FE00-DA4C-EABC-241958F9E154}"/>
                </a:ext>
              </a:extLst>
            </p:cNvPr>
            <p:cNvSpPr/>
            <p:nvPr/>
          </p:nvSpPr>
          <p:spPr>
            <a:xfrm>
              <a:off x="390154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4" name="pl52">
              <a:extLst>
                <a:ext uri="{FF2B5EF4-FFF2-40B4-BE49-F238E27FC236}">
                  <a16:creationId xmlns:a16="http://schemas.microsoft.com/office/drawing/2014/main" id="{B0743372-1DA6-4231-D660-280EEBE00808}"/>
                </a:ext>
              </a:extLst>
            </p:cNvPr>
            <p:cNvSpPr/>
            <p:nvPr/>
          </p:nvSpPr>
          <p:spPr>
            <a:xfrm>
              <a:off x="442465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5" name="pl53">
              <a:extLst>
                <a:ext uri="{FF2B5EF4-FFF2-40B4-BE49-F238E27FC236}">
                  <a16:creationId xmlns:a16="http://schemas.microsoft.com/office/drawing/2014/main" id="{5AAE128F-1412-69C2-00CA-57942E2E35DF}"/>
                </a:ext>
              </a:extLst>
            </p:cNvPr>
            <p:cNvSpPr/>
            <p:nvPr/>
          </p:nvSpPr>
          <p:spPr>
            <a:xfrm>
              <a:off x="494776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6" name="pl54">
              <a:extLst>
                <a:ext uri="{FF2B5EF4-FFF2-40B4-BE49-F238E27FC236}">
                  <a16:creationId xmlns:a16="http://schemas.microsoft.com/office/drawing/2014/main" id="{4C80A597-CABD-B4EF-9A38-0A52083709BD}"/>
                </a:ext>
              </a:extLst>
            </p:cNvPr>
            <p:cNvSpPr/>
            <p:nvPr/>
          </p:nvSpPr>
          <p:spPr>
            <a:xfrm>
              <a:off x="547088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7" name="pl55">
              <a:extLst>
                <a:ext uri="{FF2B5EF4-FFF2-40B4-BE49-F238E27FC236}">
                  <a16:creationId xmlns:a16="http://schemas.microsoft.com/office/drawing/2014/main" id="{4EECF39C-754E-F40A-D477-731B33BF1AB2}"/>
                </a:ext>
              </a:extLst>
            </p:cNvPr>
            <p:cNvSpPr/>
            <p:nvPr/>
          </p:nvSpPr>
          <p:spPr>
            <a:xfrm>
              <a:off x="599399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8" name="pl56">
              <a:extLst>
                <a:ext uri="{FF2B5EF4-FFF2-40B4-BE49-F238E27FC236}">
                  <a16:creationId xmlns:a16="http://schemas.microsoft.com/office/drawing/2014/main" id="{D6927084-22B2-7A5E-8B52-82960D01140B}"/>
                </a:ext>
              </a:extLst>
            </p:cNvPr>
            <p:cNvSpPr/>
            <p:nvPr/>
          </p:nvSpPr>
          <p:spPr>
            <a:xfrm>
              <a:off x="651710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9" name="pl57">
              <a:extLst>
                <a:ext uri="{FF2B5EF4-FFF2-40B4-BE49-F238E27FC236}">
                  <a16:creationId xmlns:a16="http://schemas.microsoft.com/office/drawing/2014/main" id="{7174B9B2-7782-A093-77FA-28767602C232}"/>
                </a:ext>
              </a:extLst>
            </p:cNvPr>
            <p:cNvSpPr/>
            <p:nvPr/>
          </p:nvSpPr>
          <p:spPr>
            <a:xfrm>
              <a:off x="704021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0" name="pl58">
              <a:extLst>
                <a:ext uri="{FF2B5EF4-FFF2-40B4-BE49-F238E27FC236}">
                  <a16:creationId xmlns:a16="http://schemas.microsoft.com/office/drawing/2014/main" id="{1F6BCC20-4665-DB72-EC2F-053F7B033F64}"/>
                </a:ext>
              </a:extLst>
            </p:cNvPr>
            <p:cNvSpPr/>
            <p:nvPr/>
          </p:nvSpPr>
          <p:spPr>
            <a:xfrm>
              <a:off x="756333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1" name="pl59">
              <a:extLst>
                <a:ext uri="{FF2B5EF4-FFF2-40B4-BE49-F238E27FC236}">
                  <a16:creationId xmlns:a16="http://schemas.microsoft.com/office/drawing/2014/main" id="{7C1B7E57-141C-E3EE-AEDC-14F698FA6EA6}"/>
                </a:ext>
              </a:extLst>
            </p:cNvPr>
            <p:cNvSpPr/>
            <p:nvPr/>
          </p:nvSpPr>
          <p:spPr>
            <a:xfrm>
              <a:off x="808644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2" name="pl60">
              <a:extLst>
                <a:ext uri="{FF2B5EF4-FFF2-40B4-BE49-F238E27FC236}">
                  <a16:creationId xmlns:a16="http://schemas.microsoft.com/office/drawing/2014/main" id="{BF3C3333-7CA4-5BAB-533A-EF16BC79D26B}"/>
                </a:ext>
              </a:extLst>
            </p:cNvPr>
            <p:cNvSpPr/>
            <p:nvPr/>
          </p:nvSpPr>
          <p:spPr>
            <a:xfrm>
              <a:off x="860955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3" name="pl61">
              <a:extLst>
                <a:ext uri="{FF2B5EF4-FFF2-40B4-BE49-F238E27FC236}">
                  <a16:creationId xmlns:a16="http://schemas.microsoft.com/office/drawing/2014/main" id="{9E4F3F9A-1F37-A4F8-4413-49BEA7120DF4}"/>
                </a:ext>
              </a:extLst>
            </p:cNvPr>
            <p:cNvSpPr/>
            <p:nvPr/>
          </p:nvSpPr>
          <p:spPr>
            <a:xfrm>
              <a:off x="913267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4" name="pl62">
              <a:extLst>
                <a:ext uri="{FF2B5EF4-FFF2-40B4-BE49-F238E27FC236}">
                  <a16:creationId xmlns:a16="http://schemas.microsoft.com/office/drawing/2014/main" id="{7EF1315E-14AF-DCCB-FCCE-484254C5D0B9}"/>
                </a:ext>
              </a:extLst>
            </p:cNvPr>
            <p:cNvSpPr/>
            <p:nvPr/>
          </p:nvSpPr>
          <p:spPr>
            <a:xfrm>
              <a:off x="965578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5" name="pl63">
              <a:extLst>
                <a:ext uri="{FF2B5EF4-FFF2-40B4-BE49-F238E27FC236}">
                  <a16:creationId xmlns:a16="http://schemas.microsoft.com/office/drawing/2014/main" id="{466B0A82-5B67-6CC1-54BE-A3E1BB16F43E}"/>
                </a:ext>
              </a:extLst>
            </p:cNvPr>
            <p:cNvSpPr/>
            <p:nvPr/>
          </p:nvSpPr>
          <p:spPr>
            <a:xfrm>
              <a:off x="1017889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6" name="tx64">
              <a:extLst>
                <a:ext uri="{FF2B5EF4-FFF2-40B4-BE49-F238E27FC236}">
                  <a16:creationId xmlns:a16="http://schemas.microsoft.com/office/drawing/2014/main" id="{F53AF918-B41E-ABC4-EA0D-EEA9DBE2BFA4}"/>
                </a:ext>
              </a:extLst>
            </p:cNvPr>
            <p:cNvSpPr/>
            <p:nvPr/>
          </p:nvSpPr>
          <p:spPr>
            <a:xfrm>
              <a:off x="2355601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</a:t>
              </a:r>
            </a:p>
          </p:txBody>
        </p:sp>
        <p:sp>
          <p:nvSpPr>
            <p:cNvPr id="97" name="tx65">
              <a:extLst>
                <a:ext uri="{FF2B5EF4-FFF2-40B4-BE49-F238E27FC236}">
                  <a16:creationId xmlns:a16="http://schemas.microsoft.com/office/drawing/2014/main" id="{7F77B1A6-7908-1E20-BB4A-292B03E1D58A}"/>
                </a:ext>
              </a:extLst>
            </p:cNvPr>
            <p:cNvSpPr/>
            <p:nvPr/>
          </p:nvSpPr>
          <p:spPr>
            <a:xfrm>
              <a:off x="2878713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H4K20me1.regress.H3.c7</a:t>
              </a:r>
            </a:p>
          </p:txBody>
        </p:sp>
        <p:sp>
          <p:nvSpPr>
            <p:cNvPr id="98" name="tx66">
              <a:extLst>
                <a:ext uri="{FF2B5EF4-FFF2-40B4-BE49-F238E27FC236}">
                  <a16:creationId xmlns:a16="http://schemas.microsoft.com/office/drawing/2014/main" id="{7627768D-0E1B-C081-8482-C1FF3709181F}"/>
                </a:ext>
              </a:extLst>
            </p:cNvPr>
            <p:cNvSpPr/>
            <p:nvPr/>
          </p:nvSpPr>
          <p:spPr>
            <a:xfrm>
              <a:off x="3401826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H4K20me1.regress.H3.c3</a:t>
              </a:r>
            </a:p>
          </p:txBody>
        </p:sp>
        <p:sp>
          <p:nvSpPr>
            <p:cNvPr id="99" name="tx67">
              <a:extLst>
                <a:ext uri="{FF2B5EF4-FFF2-40B4-BE49-F238E27FC236}">
                  <a16:creationId xmlns:a16="http://schemas.microsoft.com/office/drawing/2014/main" id="{B5A5EC14-FF68-E62B-144A-E2B01979A1ED}"/>
                </a:ext>
              </a:extLst>
            </p:cNvPr>
            <p:cNvSpPr/>
            <p:nvPr/>
          </p:nvSpPr>
          <p:spPr>
            <a:xfrm>
              <a:off x="3924939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H4K20me1.regress.H3.c8</a:t>
              </a:r>
            </a:p>
          </p:txBody>
        </p:sp>
        <p:sp>
          <p:nvSpPr>
            <p:cNvPr id="100" name="tx68">
              <a:extLst>
                <a:ext uri="{FF2B5EF4-FFF2-40B4-BE49-F238E27FC236}">
                  <a16:creationId xmlns:a16="http://schemas.microsoft.com/office/drawing/2014/main" id="{225D9D7A-8A60-FE7B-014E-9CCDC3CCC60F}"/>
                </a:ext>
              </a:extLst>
            </p:cNvPr>
            <p:cNvSpPr/>
            <p:nvPr/>
          </p:nvSpPr>
          <p:spPr>
            <a:xfrm>
              <a:off x="4448052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H4K20me1.regress.H3.c5</a:t>
              </a:r>
            </a:p>
          </p:txBody>
        </p:sp>
        <p:sp>
          <p:nvSpPr>
            <p:cNvPr id="101" name="tx69">
              <a:extLst>
                <a:ext uri="{FF2B5EF4-FFF2-40B4-BE49-F238E27FC236}">
                  <a16:creationId xmlns:a16="http://schemas.microsoft.com/office/drawing/2014/main" id="{ACEA3A1B-A2DE-5138-3F0B-728517632224}"/>
                </a:ext>
              </a:extLst>
            </p:cNvPr>
            <p:cNvSpPr/>
            <p:nvPr/>
          </p:nvSpPr>
          <p:spPr>
            <a:xfrm>
              <a:off x="4971165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H4K20me1.regress.H3.c6</a:t>
              </a:r>
            </a:p>
          </p:txBody>
        </p:sp>
        <p:sp>
          <p:nvSpPr>
            <p:cNvPr id="102" name="tx70">
              <a:extLst>
                <a:ext uri="{FF2B5EF4-FFF2-40B4-BE49-F238E27FC236}">
                  <a16:creationId xmlns:a16="http://schemas.microsoft.com/office/drawing/2014/main" id="{EC079D0A-B762-03D0-A869-1B2067A1F585}"/>
                </a:ext>
              </a:extLst>
            </p:cNvPr>
            <p:cNvSpPr/>
            <p:nvPr/>
          </p:nvSpPr>
          <p:spPr>
            <a:xfrm>
              <a:off x="5444836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H4K20me1.regress.H3.c12</a:t>
              </a:r>
            </a:p>
          </p:txBody>
        </p:sp>
        <p:sp>
          <p:nvSpPr>
            <p:cNvPr id="103" name="tx71">
              <a:extLst>
                <a:ext uri="{FF2B5EF4-FFF2-40B4-BE49-F238E27FC236}">
                  <a16:creationId xmlns:a16="http://schemas.microsoft.com/office/drawing/2014/main" id="{C78A11F3-8E24-D7E5-15E6-6711ADCB58F3}"/>
                </a:ext>
              </a:extLst>
            </p:cNvPr>
            <p:cNvSpPr/>
            <p:nvPr/>
          </p:nvSpPr>
          <p:spPr>
            <a:xfrm>
              <a:off x="5967949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H4K20me1.regress.H3.c15</a:t>
              </a:r>
            </a:p>
          </p:txBody>
        </p:sp>
        <p:sp>
          <p:nvSpPr>
            <p:cNvPr id="104" name="tx72">
              <a:extLst>
                <a:ext uri="{FF2B5EF4-FFF2-40B4-BE49-F238E27FC236}">
                  <a16:creationId xmlns:a16="http://schemas.microsoft.com/office/drawing/2014/main" id="{64484DC1-6A69-E3B3-3F74-1EAA286DCDFA}"/>
                </a:ext>
              </a:extLst>
            </p:cNvPr>
            <p:cNvSpPr/>
            <p:nvPr/>
          </p:nvSpPr>
          <p:spPr>
            <a:xfrm>
              <a:off x="6491062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H4K20me1.regress.H3.c14</a:t>
              </a:r>
            </a:p>
          </p:txBody>
        </p:sp>
        <p:sp>
          <p:nvSpPr>
            <p:cNvPr id="105" name="tx73">
              <a:extLst>
                <a:ext uri="{FF2B5EF4-FFF2-40B4-BE49-F238E27FC236}">
                  <a16:creationId xmlns:a16="http://schemas.microsoft.com/office/drawing/2014/main" id="{F4FE38A5-DA43-A075-FE56-053E1B37A398}"/>
                </a:ext>
              </a:extLst>
            </p:cNvPr>
            <p:cNvSpPr/>
            <p:nvPr/>
          </p:nvSpPr>
          <p:spPr>
            <a:xfrm>
              <a:off x="7014174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H4K20me1.regress.H3.c16</a:t>
              </a:r>
            </a:p>
          </p:txBody>
        </p:sp>
        <p:sp>
          <p:nvSpPr>
            <p:cNvPr id="106" name="tx74">
              <a:extLst>
                <a:ext uri="{FF2B5EF4-FFF2-40B4-BE49-F238E27FC236}">
                  <a16:creationId xmlns:a16="http://schemas.microsoft.com/office/drawing/2014/main" id="{CA28CB83-0F76-3586-14E0-713B68BEFBF5}"/>
                </a:ext>
              </a:extLst>
            </p:cNvPr>
            <p:cNvSpPr/>
            <p:nvPr/>
          </p:nvSpPr>
          <p:spPr>
            <a:xfrm>
              <a:off x="7537287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H4K20me1.regress.H3.c13</a:t>
              </a:r>
            </a:p>
          </p:txBody>
        </p:sp>
        <p:sp>
          <p:nvSpPr>
            <p:cNvPr id="107" name="tx75">
              <a:extLst>
                <a:ext uri="{FF2B5EF4-FFF2-40B4-BE49-F238E27FC236}">
                  <a16:creationId xmlns:a16="http://schemas.microsoft.com/office/drawing/2014/main" id="{CFCAA5EF-83D3-EC39-D77E-7D9AAB6C5A2B}"/>
                </a:ext>
              </a:extLst>
            </p:cNvPr>
            <p:cNvSpPr/>
            <p:nvPr/>
          </p:nvSpPr>
          <p:spPr>
            <a:xfrm>
              <a:off x="8060400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H4K20me1.regress.H3.c17</a:t>
              </a:r>
            </a:p>
          </p:txBody>
        </p:sp>
        <p:sp>
          <p:nvSpPr>
            <p:cNvPr id="108" name="tx76">
              <a:extLst>
                <a:ext uri="{FF2B5EF4-FFF2-40B4-BE49-F238E27FC236}">
                  <a16:creationId xmlns:a16="http://schemas.microsoft.com/office/drawing/2014/main" id="{953F60D8-0DE8-2399-03C8-D15160256B9C}"/>
                </a:ext>
              </a:extLst>
            </p:cNvPr>
            <p:cNvSpPr/>
            <p:nvPr/>
          </p:nvSpPr>
          <p:spPr>
            <a:xfrm>
              <a:off x="8583513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H4K20me1.regress.H3.c18</a:t>
              </a:r>
            </a:p>
          </p:txBody>
        </p:sp>
        <p:sp>
          <p:nvSpPr>
            <p:cNvPr id="109" name="tx77">
              <a:extLst>
                <a:ext uri="{FF2B5EF4-FFF2-40B4-BE49-F238E27FC236}">
                  <a16:creationId xmlns:a16="http://schemas.microsoft.com/office/drawing/2014/main" id="{898EFAC1-F140-6C6B-AD57-6FD69BB6B07E}"/>
                </a:ext>
              </a:extLst>
            </p:cNvPr>
            <p:cNvSpPr/>
            <p:nvPr/>
          </p:nvSpPr>
          <p:spPr>
            <a:xfrm>
              <a:off x="10055399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110" name="tx78">
              <a:extLst>
                <a:ext uri="{FF2B5EF4-FFF2-40B4-BE49-F238E27FC236}">
                  <a16:creationId xmlns:a16="http://schemas.microsoft.com/office/drawing/2014/main" id="{178BC190-7923-AAA2-5A5A-88FAFBE1369B}"/>
                </a:ext>
              </a:extLst>
            </p:cNvPr>
            <p:cNvSpPr/>
            <p:nvPr/>
          </p:nvSpPr>
          <p:spPr>
            <a:xfrm>
              <a:off x="6603934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111" name="tx79">
              <a:extLst>
                <a:ext uri="{FF2B5EF4-FFF2-40B4-BE49-F238E27FC236}">
                  <a16:creationId xmlns:a16="http://schemas.microsoft.com/office/drawing/2014/main" id="{5829DF29-B2C2-0292-9FD4-763E7CD86F12}"/>
                </a:ext>
              </a:extLst>
            </p:cNvPr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112" name="rc80">
              <a:extLst>
                <a:ext uri="{FF2B5EF4-FFF2-40B4-BE49-F238E27FC236}">
                  <a16:creationId xmlns:a16="http://schemas.microsoft.com/office/drawing/2014/main" id="{C5C8CD24-A4A3-231D-2309-1D3ED73E6D5D}"/>
                </a:ext>
              </a:extLst>
            </p:cNvPr>
            <p:cNvSpPr/>
            <p:nvPr/>
          </p:nvSpPr>
          <p:spPr>
            <a:xfrm>
              <a:off x="10631941" y="3560373"/>
              <a:ext cx="1776219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13" name="tx81">
              <a:extLst>
                <a:ext uri="{FF2B5EF4-FFF2-40B4-BE49-F238E27FC236}">
                  <a16:creationId xmlns:a16="http://schemas.microsoft.com/office/drawing/2014/main" id="{FDDCEB95-378D-2504-3AF9-0FAA9760EEBE}"/>
                </a:ext>
              </a:extLst>
            </p:cNvPr>
            <p:cNvSpPr/>
            <p:nvPr/>
          </p:nvSpPr>
          <p:spPr>
            <a:xfrm>
              <a:off x="10701530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114" name="rc82">
              <a:extLst>
                <a:ext uri="{FF2B5EF4-FFF2-40B4-BE49-F238E27FC236}">
                  <a16:creationId xmlns:a16="http://schemas.microsoft.com/office/drawing/2014/main" id="{40EAF854-DEFE-9D5E-A2B0-D791104EE42A}"/>
                </a:ext>
              </a:extLst>
            </p:cNvPr>
            <p:cNvSpPr/>
            <p:nvPr/>
          </p:nvSpPr>
          <p:spPr>
            <a:xfrm>
              <a:off x="10701530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15" name="rc83">
              <a:extLst>
                <a:ext uri="{FF2B5EF4-FFF2-40B4-BE49-F238E27FC236}">
                  <a16:creationId xmlns:a16="http://schemas.microsoft.com/office/drawing/2014/main" id="{0ACC28D1-BC55-51C9-5929-900C07689BFA}"/>
                </a:ext>
              </a:extLst>
            </p:cNvPr>
            <p:cNvSpPr/>
            <p:nvPr/>
          </p:nvSpPr>
          <p:spPr>
            <a:xfrm>
              <a:off x="10710530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16" name="rc84">
              <a:extLst>
                <a:ext uri="{FF2B5EF4-FFF2-40B4-BE49-F238E27FC236}">
                  <a16:creationId xmlns:a16="http://schemas.microsoft.com/office/drawing/2014/main" id="{70D19FEB-DD9F-EBEF-AD45-4A42C9A454E9}"/>
                </a:ext>
              </a:extLst>
            </p:cNvPr>
            <p:cNvSpPr/>
            <p:nvPr/>
          </p:nvSpPr>
          <p:spPr>
            <a:xfrm>
              <a:off x="10701530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17" name="rc85">
              <a:extLst>
                <a:ext uri="{FF2B5EF4-FFF2-40B4-BE49-F238E27FC236}">
                  <a16:creationId xmlns:a16="http://schemas.microsoft.com/office/drawing/2014/main" id="{FF8C7346-7994-7D9D-BF5F-2BF3A895602A}"/>
                </a:ext>
              </a:extLst>
            </p:cNvPr>
            <p:cNvSpPr/>
            <p:nvPr/>
          </p:nvSpPr>
          <p:spPr>
            <a:xfrm>
              <a:off x="10710530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18" name="rc86">
              <a:extLst>
                <a:ext uri="{FF2B5EF4-FFF2-40B4-BE49-F238E27FC236}">
                  <a16:creationId xmlns:a16="http://schemas.microsoft.com/office/drawing/2014/main" id="{E29BBB65-2F2F-7AAA-20AA-598E79B9AFD5}"/>
                </a:ext>
              </a:extLst>
            </p:cNvPr>
            <p:cNvSpPr/>
            <p:nvPr/>
          </p:nvSpPr>
          <p:spPr>
            <a:xfrm>
              <a:off x="10701530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19" name="rc87">
              <a:extLst>
                <a:ext uri="{FF2B5EF4-FFF2-40B4-BE49-F238E27FC236}">
                  <a16:creationId xmlns:a16="http://schemas.microsoft.com/office/drawing/2014/main" id="{37AE01BB-16C8-55EB-9481-AB766810967B}"/>
                </a:ext>
              </a:extLst>
            </p:cNvPr>
            <p:cNvSpPr/>
            <p:nvPr/>
          </p:nvSpPr>
          <p:spPr>
            <a:xfrm>
              <a:off x="10710530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0" name="rc88">
              <a:extLst>
                <a:ext uri="{FF2B5EF4-FFF2-40B4-BE49-F238E27FC236}">
                  <a16:creationId xmlns:a16="http://schemas.microsoft.com/office/drawing/2014/main" id="{6CEA45CD-EFDA-E17F-3CB7-A47D28934178}"/>
                </a:ext>
              </a:extLst>
            </p:cNvPr>
            <p:cNvSpPr/>
            <p:nvPr/>
          </p:nvSpPr>
          <p:spPr>
            <a:xfrm>
              <a:off x="10701530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21" name="rc89">
              <a:extLst>
                <a:ext uri="{FF2B5EF4-FFF2-40B4-BE49-F238E27FC236}">
                  <a16:creationId xmlns:a16="http://schemas.microsoft.com/office/drawing/2014/main" id="{33385575-1AE6-B99E-103F-53C92B55DA78}"/>
                </a:ext>
              </a:extLst>
            </p:cNvPr>
            <p:cNvSpPr/>
            <p:nvPr/>
          </p:nvSpPr>
          <p:spPr>
            <a:xfrm>
              <a:off x="10710530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2" name="rc90">
              <a:extLst>
                <a:ext uri="{FF2B5EF4-FFF2-40B4-BE49-F238E27FC236}">
                  <a16:creationId xmlns:a16="http://schemas.microsoft.com/office/drawing/2014/main" id="{34D84415-680E-1BD6-3BA1-13F23CF674AA}"/>
                </a:ext>
              </a:extLst>
            </p:cNvPr>
            <p:cNvSpPr/>
            <p:nvPr/>
          </p:nvSpPr>
          <p:spPr>
            <a:xfrm>
              <a:off x="10701530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23" name="rc91">
              <a:extLst>
                <a:ext uri="{FF2B5EF4-FFF2-40B4-BE49-F238E27FC236}">
                  <a16:creationId xmlns:a16="http://schemas.microsoft.com/office/drawing/2014/main" id="{7FCB4C7C-A3E0-A81A-6AF6-C097DF097A38}"/>
                </a:ext>
              </a:extLst>
            </p:cNvPr>
            <p:cNvSpPr/>
            <p:nvPr/>
          </p:nvSpPr>
          <p:spPr>
            <a:xfrm>
              <a:off x="10710530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4" name="rc92">
              <a:extLst>
                <a:ext uri="{FF2B5EF4-FFF2-40B4-BE49-F238E27FC236}">
                  <a16:creationId xmlns:a16="http://schemas.microsoft.com/office/drawing/2014/main" id="{87712946-8B77-5566-E5DF-D5EFC26E329F}"/>
                </a:ext>
              </a:extLst>
            </p:cNvPr>
            <p:cNvSpPr/>
            <p:nvPr/>
          </p:nvSpPr>
          <p:spPr>
            <a:xfrm>
              <a:off x="10701530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25" name="rc93">
              <a:extLst>
                <a:ext uri="{FF2B5EF4-FFF2-40B4-BE49-F238E27FC236}">
                  <a16:creationId xmlns:a16="http://schemas.microsoft.com/office/drawing/2014/main" id="{FD230E92-387F-1B58-53CE-F17D04F9A7D4}"/>
                </a:ext>
              </a:extLst>
            </p:cNvPr>
            <p:cNvSpPr/>
            <p:nvPr/>
          </p:nvSpPr>
          <p:spPr>
            <a:xfrm>
              <a:off x="10710530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6" name="rc94">
              <a:extLst>
                <a:ext uri="{FF2B5EF4-FFF2-40B4-BE49-F238E27FC236}">
                  <a16:creationId xmlns:a16="http://schemas.microsoft.com/office/drawing/2014/main" id="{909C0832-F7B6-BF95-904C-96029DC463B8}"/>
                </a:ext>
              </a:extLst>
            </p:cNvPr>
            <p:cNvSpPr/>
            <p:nvPr/>
          </p:nvSpPr>
          <p:spPr>
            <a:xfrm>
              <a:off x="10701530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27" name="rc95">
              <a:extLst>
                <a:ext uri="{FF2B5EF4-FFF2-40B4-BE49-F238E27FC236}">
                  <a16:creationId xmlns:a16="http://schemas.microsoft.com/office/drawing/2014/main" id="{E5F9AAEC-A274-5D85-7382-30F7E095A511}"/>
                </a:ext>
              </a:extLst>
            </p:cNvPr>
            <p:cNvSpPr/>
            <p:nvPr/>
          </p:nvSpPr>
          <p:spPr>
            <a:xfrm>
              <a:off x="10710530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8" name="rc96">
              <a:extLst>
                <a:ext uri="{FF2B5EF4-FFF2-40B4-BE49-F238E27FC236}">
                  <a16:creationId xmlns:a16="http://schemas.microsoft.com/office/drawing/2014/main" id="{E7B8B851-A31B-C5F1-2D9D-4FFE14632F85}"/>
                </a:ext>
              </a:extLst>
            </p:cNvPr>
            <p:cNvSpPr/>
            <p:nvPr/>
          </p:nvSpPr>
          <p:spPr>
            <a:xfrm>
              <a:off x="10701530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29" name="rc97">
              <a:extLst>
                <a:ext uri="{FF2B5EF4-FFF2-40B4-BE49-F238E27FC236}">
                  <a16:creationId xmlns:a16="http://schemas.microsoft.com/office/drawing/2014/main" id="{573354A6-B4B6-49A8-90F5-5D7E21D89915}"/>
                </a:ext>
              </a:extLst>
            </p:cNvPr>
            <p:cNvSpPr/>
            <p:nvPr/>
          </p:nvSpPr>
          <p:spPr>
            <a:xfrm>
              <a:off x="10710530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0" name="rc98">
              <a:extLst>
                <a:ext uri="{FF2B5EF4-FFF2-40B4-BE49-F238E27FC236}">
                  <a16:creationId xmlns:a16="http://schemas.microsoft.com/office/drawing/2014/main" id="{BF9E8D91-3F37-09DA-E8F7-95885121B8ED}"/>
                </a:ext>
              </a:extLst>
            </p:cNvPr>
            <p:cNvSpPr/>
            <p:nvPr/>
          </p:nvSpPr>
          <p:spPr>
            <a:xfrm>
              <a:off x="10701530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31" name="rc99">
              <a:extLst>
                <a:ext uri="{FF2B5EF4-FFF2-40B4-BE49-F238E27FC236}">
                  <a16:creationId xmlns:a16="http://schemas.microsoft.com/office/drawing/2014/main" id="{BA1B4526-DFE4-8A7C-CCAB-29DF49DF99AA}"/>
                </a:ext>
              </a:extLst>
            </p:cNvPr>
            <p:cNvSpPr/>
            <p:nvPr/>
          </p:nvSpPr>
          <p:spPr>
            <a:xfrm>
              <a:off x="10710530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2" name="rc100">
              <a:extLst>
                <a:ext uri="{FF2B5EF4-FFF2-40B4-BE49-F238E27FC236}">
                  <a16:creationId xmlns:a16="http://schemas.microsoft.com/office/drawing/2014/main" id="{96E240E6-FB38-CF76-B8C7-1B864B011E6F}"/>
                </a:ext>
              </a:extLst>
            </p:cNvPr>
            <p:cNvSpPr/>
            <p:nvPr/>
          </p:nvSpPr>
          <p:spPr>
            <a:xfrm>
              <a:off x="10701530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33" name="rc101">
              <a:extLst>
                <a:ext uri="{FF2B5EF4-FFF2-40B4-BE49-F238E27FC236}">
                  <a16:creationId xmlns:a16="http://schemas.microsoft.com/office/drawing/2014/main" id="{D080A3CA-B58A-5AE8-A8A3-4C2FBE04FB9A}"/>
                </a:ext>
              </a:extLst>
            </p:cNvPr>
            <p:cNvSpPr/>
            <p:nvPr/>
          </p:nvSpPr>
          <p:spPr>
            <a:xfrm>
              <a:off x="10710530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4" name="rc102">
              <a:extLst>
                <a:ext uri="{FF2B5EF4-FFF2-40B4-BE49-F238E27FC236}">
                  <a16:creationId xmlns:a16="http://schemas.microsoft.com/office/drawing/2014/main" id="{60632828-DA74-E854-CF82-E5AD432DD598}"/>
                </a:ext>
              </a:extLst>
            </p:cNvPr>
            <p:cNvSpPr/>
            <p:nvPr/>
          </p:nvSpPr>
          <p:spPr>
            <a:xfrm>
              <a:off x="10701530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35" name="rc103">
              <a:extLst>
                <a:ext uri="{FF2B5EF4-FFF2-40B4-BE49-F238E27FC236}">
                  <a16:creationId xmlns:a16="http://schemas.microsoft.com/office/drawing/2014/main" id="{B3B444AE-3B61-7E23-F199-B4A5D65D5698}"/>
                </a:ext>
              </a:extLst>
            </p:cNvPr>
            <p:cNvSpPr/>
            <p:nvPr/>
          </p:nvSpPr>
          <p:spPr>
            <a:xfrm>
              <a:off x="10710530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6" name="rc104">
              <a:extLst>
                <a:ext uri="{FF2B5EF4-FFF2-40B4-BE49-F238E27FC236}">
                  <a16:creationId xmlns:a16="http://schemas.microsoft.com/office/drawing/2014/main" id="{208C180F-64DF-42F8-56E9-B32A3A68BA63}"/>
                </a:ext>
              </a:extLst>
            </p:cNvPr>
            <p:cNvSpPr/>
            <p:nvPr/>
          </p:nvSpPr>
          <p:spPr>
            <a:xfrm>
              <a:off x="10701530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37" name="rc105">
              <a:extLst>
                <a:ext uri="{FF2B5EF4-FFF2-40B4-BE49-F238E27FC236}">
                  <a16:creationId xmlns:a16="http://schemas.microsoft.com/office/drawing/2014/main" id="{04F2C6B0-3EC4-D056-32E7-547CF85A5976}"/>
                </a:ext>
              </a:extLst>
            </p:cNvPr>
            <p:cNvSpPr/>
            <p:nvPr/>
          </p:nvSpPr>
          <p:spPr>
            <a:xfrm>
              <a:off x="10710530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8" name="rc106">
              <a:extLst>
                <a:ext uri="{FF2B5EF4-FFF2-40B4-BE49-F238E27FC236}">
                  <a16:creationId xmlns:a16="http://schemas.microsoft.com/office/drawing/2014/main" id="{F187525C-749C-8D30-407D-097A8A23FCC3}"/>
                </a:ext>
              </a:extLst>
            </p:cNvPr>
            <p:cNvSpPr/>
            <p:nvPr/>
          </p:nvSpPr>
          <p:spPr>
            <a:xfrm>
              <a:off x="10701530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39" name="rc107">
              <a:extLst>
                <a:ext uri="{FF2B5EF4-FFF2-40B4-BE49-F238E27FC236}">
                  <a16:creationId xmlns:a16="http://schemas.microsoft.com/office/drawing/2014/main" id="{FDA4C976-D8A7-2298-1498-C48084D65FBB}"/>
                </a:ext>
              </a:extLst>
            </p:cNvPr>
            <p:cNvSpPr/>
            <p:nvPr/>
          </p:nvSpPr>
          <p:spPr>
            <a:xfrm>
              <a:off x="10710530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0" name="rc108">
              <a:extLst>
                <a:ext uri="{FF2B5EF4-FFF2-40B4-BE49-F238E27FC236}">
                  <a16:creationId xmlns:a16="http://schemas.microsoft.com/office/drawing/2014/main" id="{29A29C03-323E-AF79-D907-576E5FED1F2D}"/>
                </a:ext>
              </a:extLst>
            </p:cNvPr>
            <p:cNvSpPr/>
            <p:nvPr/>
          </p:nvSpPr>
          <p:spPr>
            <a:xfrm>
              <a:off x="10701530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41" name="rc109">
              <a:extLst>
                <a:ext uri="{FF2B5EF4-FFF2-40B4-BE49-F238E27FC236}">
                  <a16:creationId xmlns:a16="http://schemas.microsoft.com/office/drawing/2014/main" id="{8CA86C74-97C9-A56E-97D0-7AAAD02BD43D}"/>
                </a:ext>
              </a:extLst>
            </p:cNvPr>
            <p:cNvSpPr/>
            <p:nvPr/>
          </p:nvSpPr>
          <p:spPr>
            <a:xfrm>
              <a:off x="10710530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2" name="tx110">
              <a:extLst>
                <a:ext uri="{FF2B5EF4-FFF2-40B4-BE49-F238E27FC236}">
                  <a16:creationId xmlns:a16="http://schemas.microsoft.com/office/drawing/2014/main" id="{F242ADF8-4B32-A332-41B4-691919307E2B}"/>
                </a:ext>
              </a:extLst>
            </p:cNvPr>
            <p:cNvSpPr/>
            <p:nvPr/>
          </p:nvSpPr>
          <p:spPr>
            <a:xfrm>
              <a:off x="10990575" y="3873876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</a:t>
              </a:r>
            </a:p>
          </p:txBody>
        </p:sp>
        <p:sp>
          <p:nvSpPr>
            <p:cNvPr id="143" name="tx111">
              <a:extLst>
                <a:ext uri="{FF2B5EF4-FFF2-40B4-BE49-F238E27FC236}">
                  <a16:creationId xmlns:a16="http://schemas.microsoft.com/office/drawing/2014/main" id="{91EFC736-2720-5AC0-FB5B-7A4ADE4D261A}"/>
                </a:ext>
              </a:extLst>
            </p:cNvPr>
            <p:cNvSpPr/>
            <p:nvPr/>
          </p:nvSpPr>
          <p:spPr>
            <a:xfrm>
              <a:off x="10990575" y="4093332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H4K20me1.regress.H3.c7</a:t>
              </a:r>
            </a:p>
          </p:txBody>
        </p:sp>
        <p:sp>
          <p:nvSpPr>
            <p:cNvPr id="144" name="tx112">
              <a:extLst>
                <a:ext uri="{FF2B5EF4-FFF2-40B4-BE49-F238E27FC236}">
                  <a16:creationId xmlns:a16="http://schemas.microsoft.com/office/drawing/2014/main" id="{CAEF2C1F-FAE6-5E3B-1C03-27A46ED70A86}"/>
                </a:ext>
              </a:extLst>
            </p:cNvPr>
            <p:cNvSpPr/>
            <p:nvPr/>
          </p:nvSpPr>
          <p:spPr>
            <a:xfrm>
              <a:off x="10990575" y="4312788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H4K20me1.regress.H3.c3</a:t>
              </a:r>
            </a:p>
          </p:txBody>
        </p:sp>
        <p:sp>
          <p:nvSpPr>
            <p:cNvPr id="145" name="tx113">
              <a:extLst>
                <a:ext uri="{FF2B5EF4-FFF2-40B4-BE49-F238E27FC236}">
                  <a16:creationId xmlns:a16="http://schemas.microsoft.com/office/drawing/2014/main" id="{F969EB68-7CD0-0C8F-3762-CEC7C94E8700}"/>
                </a:ext>
              </a:extLst>
            </p:cNvPr>
            <p:cNvSpPr/>
            <p:nvPr/>
          </p:nvSpPr>
          <p:spPr>
            <a:xfrm>
              <a:off x="10990575" y="4532244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H4K20me1.regress.H3.c8</a:t>
              </a:r>
            </a:p>
          </p:txBody>
        </p:sp>
        <p:sp>
          <p:nvSpPr>
            <p:cNvPr id="146" name="tx114">
              <a:extLst>
                <a:ext uri="{FF2B5EF4-FFF2-40B4-BE49-F238E27FC236}">
                  <a16:creationId xmlns:a16="http://schemas.microsoft.com/office/drawing/2014/main" id="{D6BBA2A4-3A1D-DDA3-4BA3-276B675E18DE}"/>
                </a:ext>
              </a:extLst>
            </p:cNvPr>
            <p:cNvSpPr/>
            <p:nvPr/>
          </p:nvSpPr>
          <p:spPr>
            <a:xfrm>
              <a:off x="10990575" y="4751700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H4K20me1.regress.H3.c5</a:t>
              </a:r>
            </a:p>
          </p:txBody>
        </p:sp>
        <p:sp>
          <p:nvSpPr>
            <p:cNvPr id="147" name="tx115">
              <a:extLst>
                <a:ext uri="{FF2B5EF4-FFF2-40B4-BE49-F238E27FC236}">
                  <a16:creationId xmlns:a16="http://schemas.microsoft.com/office/drawing/2014/main" id="{5178C724-4C3E-14EC-1348-D7A1F73FDC6D}"/>
                </a:ext>
              </a:extLst>
            </p:cNvPr>
            <p:cNvSpPr/>
            <p:nvPr/>
          </p:nvSpPr>
          <p:spPr>
            <a:xfrm>
              <a:off x="10990575" y="4971156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H4K20me1.regress.H3.c6</a:t>
              </a:r>
            </a:p>
          </p:txBody>
        </p:sp>
        <p:sp>
          <p:nvSpPr>
            <p:cNvPr id="148" name="tx116">
              <a:extLst>
                <a:ext uri="{FF2B5EF4-FFF2-40B4-BE49-F238E27FC236}">
                  <a16:creationId xmlns:a16="http://schemas.microsoft.com/office/drawing/2014/main" id="{A5CE3E6C-42E6-35A7-34D3-E942C01613A1}"/>
                </a:ext>
              </a:extLst>
            </p:cNvPr>
            <p:cNvSpPr/>
            <p:nvPr/>
          </p:nvSpPr>
          <p:spPr>
            <a:xfrm>
              <a:off x="10990575" y="5190612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H4K20me1.regress.H3.c12</a:t>
              </a:r>
            </a:p>
          </p:txBody>
        </p:sp>
        <p:sp>
          <p:nvSpPr>
            <p:cNvPr id="149" name="tx117">
              <a:extLst>
                <a:ext uri="{FF2B5EF4-FFF2-40B4-BE49-F238E27FC236}">
                  <a16:creationId xmlns:a16="http://schemas.microsoft.com/office/drawing/2014/main" id="{83874667-5478-10BE-1EB7-6A8449E808A5}"/>
                </a:ext>
              </a:extLst>
            </p:cNvPr>
            <p:cNvSpPr/>
            <p:nvPr/>
          </p:nvSpPr>
          <p:spPr>
            <a:xfrm>
              <a:off x="10990575" y="5410068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H4K20me1.regress.H3.c15</a:t>
              </a:r>
            </a:p>
          </p:txBody>
        </p:sp>
        <p:sp>
          <p:nvSpPr>
            <p:cNvPr id="150" name="tx118">
              <a:extLst>
                <a:ext uri="{FF2B5EF4-FFF2-40B4-BE49-F238E27FC236}">
                  <a16:creationId xmlns:a16="http://schemas.microsoft.com/office/drawing/2014/main" id="{FABD30C4-C83D-EECC-CA13-6179AA14CCC9}"/>
                </a:ext>
              </a:extLst>
            </p:cNvPr>
            <p:cNvSpPr/>
            <p:nvPr/>
          </p:nvSpPr>
          <p:spPr>
            <a:xfrm>
              <a:off x="10990575" y="5629524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H4K20me1.regress.H3.c14</a:t>
              </a:r>
            </a:p>
          </p:txBody>
        </p:sp>
        <p:sp>
          <p:nvSpPr>
            <p:cNvPr id="151" name="tx119">
              <a:extLst>
                <a:ext uri="{FF2B5EF4-FFF2-40B4-BE49-F238E27FC236}">
                  <a16:creationId xmlns:a16="http://schemas.microsoft.com/office/drawing/2014/main" id="{1159ADE3-E359-06B2-CF44-09C2E853B97B}"/>
                </a:ext>
              </a:extLst>
            </p:cNvPr>
            <p:cNvSpPr/>
            <p:nvPr/>
          </p:nvSpPr>
          <p:spPr>
            <a:xfrm>
              <a:off x="10990575" y="5848980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H4K20me1.regress.H3.c16</a:t>
              </a:r>
            </a:p>
          </p:txBody>
        </p:sp>
        <p:sp>
          <p:nvSpPr>
            <p:cNvPr id="152" name="tx120">
              <a:extLst>
                <a:ext uri="{FF2B5EF4-FFF2-40B4-BE49-F238E27FC236}">
                  <a16:creationId xmlns:a16="http://schemas.microsoft.com/office/drawing/2014/main" id="{A2A9AB5B-BE38-2B7B-A179-6AD397ACD0E1}"/>
                </a:ext>
              </a:extLst>
            </p:cNvPr>
            <p:cNvSpPr/>
            <p:nvPr/>
          </p:nvSpPr>
          <p:spPr>
            <a:xfrm>
              <a:off x="10990575" y="6068436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H4K20me1.regress.H3.c13</a:t>
              </a:r>
            </a:p>
          </p:txBody>
        </p:sp>
        <p:sp>
          <p:nvSpPr>
            <p:cNvPr id="153" name="tx121">
              <a:extLst>
                <a:ext uri="{FF2B5EF4-FFF2-40B4-BE49-F238E27FC236}">
                  <a16:creationId xmlns:a16="http://schemas.microsoft.com/office/drawing/2014/main" id="{1F7D57BF-2A69-FFBC-1B8D-807B367C9757}"/>
                </a:ext>
              </a:extLst>
            </p:cNvPr>
            <p:cNvSpPr/>
            <p:nvPr/>
          </p:nvSpPr>
          <p:spPr>
            <a:xfrm>
              <a:off x="10990575" y="6287892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H4K20me1.regress.H3.c17</a:t>
              </a:r>
            </a:p>
          </p:txBody>
        </p:sp>
        <p:sp>
          <p:nvSpPr>
            <p:cNvPr id="154" name="tx122">
              <a:extLst>
                <a:ext uri="{FF2B5EF4-FFF2-40B4-BE49-F238E27FC236}">
                  <a16:creationId xmlns:a16="http://schemas.microsoft.com/office/drawing/2014/main" id="{BFA21F9B-5B7C-347D-5AD1-EC90584FB04C}"/>
                </a:ext>
              </a:extLst>
            </p:cNvPr>
            <p:cNvSpPr/>
            <p:nvPr/>
          </p:nvSpPr>
          <p:spPr>
            <a:xfrm>
              <a:off x="10990575" y="6507348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H4K20me1.regress.H3.c18</a:t>
              </a:r>
            </a:p>
          </p:txBody>
        </p:sp>
        <p:sp>
          <p:nvSpPr>
            <p:cNvPr id="155" name="tx123">
              <a:extLst>
                <a:ext uri="{FF2B5EF4-FFF2-40B4-BE49-F238E27FC236}">
                  <a16:creationId xmlns:a16="http://schemas.microsoft.com/office/drawing/2014/main" id="{B52390B4-7445-CA80-D5B1-37DEA7E03CB2}"/>
                </a:ext>
              </a:extLst>
            </p:cNvPr>
            <p:cNvSpPr/>
            <p:nvPr/>
          </p:nvSpPr>
          <p:spPr>
            <a:xfrm>
              <a:off x="10990575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156" name="tx124">
              <a:extLst>
                <a:ext uri="{FF2B5EF4-FFF2-40B4-BE49-F238E27FC236}">
                  <a16:creationId xmlns:a16="http://schemas.microsoft.com/office/drawing/2014/main" id="{8BFBDA0F-C82B-A2AA-36E3-0AC8E16A7F61}"/>
                </a:ext>
              </a:extLst>
            </p:cNvPr>
            <p:cNvSpPr/>
            <p:nvPr/>
          </p:nvSpPr>
          <p:spPr>
            <a:xfrm>
              <a:off x="3064560" y="3057080"/>
              <a:ext cx="3242295" cy="15773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H4K20me1.regress.H3 - erythroid trajectory</a:t>
              </a:r>
            </a:p>
          </p:txBody>
        </p:sp>
      </p:grpSp>
      <p:sp>
        <p:nvSpPr>
          <p:cNvPr id="157" name="Oval 156">
            <a:extLst>
              <a:ext uri="{FF2B5EF4-FFF2-40B4-BE49-F238E27FC236}">
                <a16:creationId xmlns:a16="http://schemas.microsoft.com/office/drawing/2014/main" id="{E4142DC8-5D6A-2F6C-73B0-E4E14C79DE73}"/>
              </a:ext>
            </a:extLst>
          </p:cNvPr>
          <p:cNvSpPr/>
          <p:nvPr/>
        </p:nvSpPr>
        <p:spPr>
          <a:xfrm>
            <a:off x="4661643" y="2285751"/>
            <a:ext cx="1337318" cy="721559"/>
          </a:xfrm>
          <a:prstGeom prst="ellipse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AF2FA702-81A2-F16E-727F-A755B812E8BD}"/>
              </a:ext>
            </a:extLst>
          </p:cNvPr>
          <p:cNvSpPr/>
          <p:nvPr/>
        </p:nvSpPr>
        <p:spPr>
          <a:xfrm>
            <a:off x="1831398" y="2438730"/>
            <a:ext cx="1337318" cy="721559"/>
          </a:xfrm>
          <a:prstGeom prst="ellipse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29CA9740-5A78-5146-C8DD-D5A18CC65347}"/>
              </a:ext>
            </a:extLst>
          </p:cNvPr>
          <p:cNvSpPr/>
          <p:nvPr/>
        </p:nvSpPr>
        <p:spPr>
          <a:xfrm>
            <a:off x="3195793" y="2363564"/>
            <a:ext cx="1463584" cy="721559"/>
          </a:xfrm>
          <a:prstGeom prst="ellipse">
            <a:avLst/>
          </a:prstGeom>
          <a:noFill/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CA843B53-27FE-A60C-6EA8-07B91F7BE6B4}"/>
              </a:ext>
            </a:extLst>
          </p:cNvPr>
          <p:cNvSpPr txBox="1"/>
          <p:nvPr/>
        </p:nvSpPr>
        <p:spPr>
          <a:xfrm>
            <a:off x="2063638" y="4582930"/>
            <a:ext cx="856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patient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B4E68091-B1CC-9E61-1211-7EEBDF119B20}"/>
              </a:ext>
            </a:extLst>
          </p:cNvPr>
          <p:cNvSpPr txBox="1"/>
          <p:nvPr/>
        </p:nvSpPr>
        <p:spPr>
          <a:xfrm>
            <a:off x="3688967" y="4552142"/>
            <a:ext cx="660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EOL1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00549CA6-535D-DE80-C7A8-2654C745B0B5}"/>
              </a:ext>
            </a:extLst>
          </p:cNvPr>
          <p:cNvSpPr txBox="1"/>
          <p:nvPr/>
        </p:nvSpPr>
        <p:spPr>
          <a:xfrm>
            <a:off x="4944274" y="4521169"/>
            <a:ext cx="74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Jurkat</a:t>
            </a:r>
            <a:endParaRPr lang="en-US" dirty="0"/>
          </a:p>
        </p:txBody>
      </p: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03E8E3EF-393C-B707-24F2-57813E012B2E}"/>
              </a:ext>
            </a:extLst>
          </p:cNvPr>
          <p:cNvCxnSpPr>
            <a:cxnSpLocks/>
            <a:stCxn id="158" idx="4"/>
          </p:cNvCxnSpPr>
          <p:nvPr/>
        </p:nvCxnSpPr>
        <p:spPr>
          <a:xfrm>
            <a:off x="2500057" y="3160289"/>
            <a:ext cx="2216" cy="1420076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pg29">
            <a:extLst>
              <a:ext uri="{FF2B5EF4-FFF2-40B4-BE49-F238E27FC236}">
                <a16:creationId xmlns:a16="http://schemas.microsoft.com/office/drawing/2014/main" id="{B3C8582E-2660-FC8A-6364-731B42AF813B}"/>
              </a:ext>
            </a:extLst>
          </p:cNvPr>
          <p:cNvSpPr/>
          <p:nvPr/>
        </p:nvSpPr>
        <p:spPr>
          <a:xfrm>
            <a:off x="2417437" y="5028961"/>
            <a:ext cx="191435" cy="1769272"/>
          </a:xfrm>
          <a:custGeom>
            <a:avLst/>
            <a:gdLst/>
            <a:ahLst/>
            <a:cxnLst/>
            <a:rect l="0" t="0" r="0" b="0"/>
            <a:pathLst>
              <a:path w="326842" h="3040833">
                <a:moveTo>
                  <a:pt x="162709" y="3040833"/>
                </a:moveTo>
                <a:lnTo>
                  <a:pt x="162648" y="3034882"/>
                </a:lnTo>
                <a:lnTo>
                  <a:pt x="162588" y="3028931"/>
                </a:lnTo>
                <a:lnTo>
                  <a:pt x="162529" y="3022981"/>
                </a:lnTo>
                <a:lnTo>
                  <a:pt x="162472" y="3017030"/>
                </a:lnTo>
                <a:lnTo>
                  <a:pt x="162418" y="3011079"/>
                </a:lnTo>
                <a:lnTo>
                  <a:pt x="162367" y="3005128"/>
                </a:lnTo>
                <a:lnTo>
                  <a:pt x="162319" y="2999178"/>
                </a:lnTo>
                <a:lnTo>
                  <a:pt x="162276" y="2993227"/>
                </a:lnTo>
                <a:lnTo>
                  <a:pt x="162237" y="2987276"/>
                </a:lnTo>
                <a:lnTo>
                  <a:pt x="162202" y="2981325"/>
                </a:lnTo>
                <a:lnTo>
                  <a:pt x="162171" y="2975375"/>
                </a:lnTo>
                <a:lnTo>
                  <a:pt x="162144" y="2969424"/>
                </a:lnTo>
                <a:lnTo>
                  <a:pt x="162121" y="2963473"/>
                </a:lnTo>
                <a:lnTo>
                  <a:pt x="162101" y="2957522"/>
                </a:lnTo>
                <a:lnTo>
                  <a:pt x="162083" y="2951572"/>
                </a:lnTo>
                <a:lnTo>
                  <a:pt x="162066" y="2945621"/>
                </a:lnTo>
                <a:lnTo>
                  <a:pt x="162050" y="2939670"/>
                </a:lnTo>
                <a:lnTo>
                  <a:pt x="162034" y="2933719"/>
                </a:lnTo>
                <a:lnTo>
                  <a:pt x="162017" y="2927769"/>
                </a:lnTo>
                <a:lnTo>
                  <a:pt x="161997" y="2921818"/>
                </a:lnTo>
                <a:lnTo>
                  <a:pt x="161975" y="2915867"/>
                </a:lnTo>
                <a:lnTo>
                  <a:pt x="161950" y="2909916"/>
                </a:lnTo>
                <a:lnTo>
                  <a:pt x="161921" y="2903966"/>
                </a:lnTo>
                <a:lnTo>
                  <a:pt x="161887" y="2898015"/>
                </a:lnTo>
                <a:lnTo>
                  <a:pt x="161850" y="2892064"/>
                </a:lnTo>
                <a:lnTo>
                  <a:pt x="161808" y="2886113"/>
                </a:lnTo>
                <a:lnTo>
                  <a:pt x="161763" y="2880163"/>
                </a:lnTo>
                <a:lnTo>
                  <a:pt x="161714" y="2874212"/>
                </a:lnTo>
                <a:lnTo>
                  <a:pt x="161664" y="2868261"/>
                </a:lnTo>
                <a:lnTo>
                  <a:pt x="161611" y="2862310"/>
                </a:lnTo>
                <a:lnTo>
                  <a:pt x="161558" y="2856360"/>
                </a:lnTo>
                <a:lnTo>
                  <a:pt x="161505" y="2850409"/>
                </a:lnTo>
                <a:lnTo>
                  <a:pt x="161453" y="2844458"/>
                </a:lnTo>
                <a:lnTo>
                  <a:pt x="161403" y="2838507"/>
                </a:lnTo>
                <a:lnTo>
                  <a:pt x="161357" y="2832557"/>
                </a:lnTo>
                <a:lnTo>
                  <a:pt x="161315" y="2826606"/>
                </a:lnTo>
                <a:lnTo>
                  <a:pt x="161277" y="2820655"/>
                </a:lnTo>
                <a:lnTo>
                  <a:pt x="161244" y="2814704"/>
                </a:lnTo>
                <a:lnTo>
                  <a:pt x="161217" y="2808754"/>
                </a:lnTo>
                <a:lnTo>
                  <a:pt x="161196" y="2802803"/>
                </a:lnTo>
                <a:lnTo>
                  <a:pt x="161181" y="2796852"/>
                </a:lnTo>
                <a:lnTo>
                  <a:pt x="161172" y="2790901"/>
                </a:lnTo>
                <a:lnTo>
                  <a:pt x="161168" y="2784951"/>
                </a:lnTo>
                <a:lnTo>
                  <a:pt x="161169" y="2779000"/>
                </a:lnTo>
                <a:lnTo>
                  <a:pt x="161174" y="2773049"/>
                </a:lnTo>
                <a:lnTo>
                  <a:pt x="161183" y="2767098"/>
                </a:lnTo>
                <a:lnTo>
                  <a:pt x="161194" y="2761148"/>
                </a:lnTo>
                <a:lnTo>
                  <a:pt x="161209" y="2755197"/>
                </a:lnTo>
                <a:lnTo>
                  <a:pt x="161225" y="2749246"/>
                </a:lnTo>
                <a:lnTo>
                  <a:pt x="161240" y="2743295"/>
                </a:lnTo>
                <a:lnTo>
                  <a:pt x="161256" y="2737345"/>
                </a:lnTo>
                <a:lnTo>
                  <a:pt x="161270" y="2731394"/>
                </a:lnTo>
                <a:lnTo>
                  <a:pt x="161281" y="2725443"/>
                </a:lnTo>
                <a:lnTo>
                  <a:pt x="161290" y="2719492"/>
                </a:lnTo>
                <a:lnTo>
                  <a:pt x="161294" y="2713542"/>
                </a:lnTo>
                <a:lnTo>
                  <a:pt x="161293" y="2707591"/>
                </a:lnTo>
                <a:lnTo>
                  <a:pt x="161287" y="2701640"/>
                </a:lnTo>
                <a:lnTo>
                  <a:pt x="161274" y="2695689"/>
                </a:lnTo>
                <a:lnTo>
                  <a:pt x="161255" y="2689739"/>
                </a:lnTo>
                <a:lnTo>
                  <a:pt x="161230" y="2683788"/>
                </a:lnTo>
                <a:lnTo>
                  <a:pt x="161199" y="2677837"/>
                </a:lnTo>
                <a:lnTo>
                  <a:pt x="161162" y="2671886"/>
                </a:lnTo>
                <a:lnTo>
                  <a:pt x="161120" y="2665936"/>
                </a:lnTo>
                <a:lnTo>
                  <a:pt x="161072" y="2659985"/>
                </a:lnTo>
                <a:lnTo>
                  <a:pt x="161020" y="2654034"/>
                </a:lnTo>
                <a:lnTo>
                  <a:pt x="160967" y="2648083"/>
                </a:lnTo>
                <a:lnTo>
                  <a:pt x="160911" y="2642133"/>
                </a:lnTo>
                <a:lnTo>
                  <a:pt x="160856" y="2636182"/>
                </a:lnTo>
                <a:lnTo>
                  <a:pt x="160801" y="2630231"/>
                </a:lnTo>
                <a:lnTo>
                  <a:pt x="160748" y="2624280"/>
                </a:lnTo>
                <a:lnTo>
                  <a:pt x="160698" y="2618330"/>
                </a:lnTo>
                <a:lnTo>
                  <a:pt x="160651" y="2612379"/>
                </a:lnTo>
                <a:lnTo>
                  <a:pt x="160608" y="2606428"/>
                </a:lnTo>
                <a:lnTo>
                  <a:pt x="160569" y="2600477"/>
                </a:lnTo>
                <a:lnTo>
                  <a:pt x="160534" y="2594527"/>
                </a:lnTo>
                <a:lnTo>
                  <a:pt x="160501" y="2588576"/>
                </a:lnTo>
                <a:lnTo>
                  <a:pt x="160471" y="2582625"/>
                </a:lnTo>
                <a:lnTo>
                  <a:pt x="160443" y="2576674"/>
                </a:lnTo>
                <a:lnTo>
                  <a:pt x="160417" y="2570724"/>
                </a:lnTo>
                <a:lnTo>
                  <a:pt x="160390" y="2564773"/>
                </a:lnTo>
                <a:lnTo>
                  <a:pt x="160363" y="2558822"/>
                </a:lnTo>
                <a:lnTo>
                  <a:pt x="160334" y="2552871"/>
                </a:lnTo>
                <a:lnTo>
                  <a:pt x="160303" y="2546921"/>
                </a:lnTo>
                <a:lnTo>
                  <a:pt x="160269" y="2540970"/>
                </a:lnTo>
                <a:lnTo>
                  <a:pt x="160231" y="2535019"/>
                </a:lnTo>
                <a:lnTo>
                  <a:pt x="160190" y="2529068"/>
                </a:lnTo>
                <a:lnTo>
                  <a:pt x="160143" y="2523118"/>
                </a:lnTo>
                <a:lnTo>
                  <a:pt x="160092" y="2517167"/>
                </a:lnTo>
                <a:lnTo>
                  <a:pt x="160034" y="2511216"/>
                </a:lnTo>
                <a:lnTo>
                  <a:pt x="159970" y="2505265"/>
                </a:lnTo>
                <a:lnTo>
                  <a:pt x="159900" y="2499315"/>
                </a:lnTo>
                <a:lnTo>
                  <a:pt x="159823" y="2493364"/>
                </a:lnTo>
                <a:lnTo>
                  <a:pt x="159737" y="2487413"/>
                </a:lnTo>
                <a:lnTo>
                  <a:pt x="159644" y="2481462"/>
                </a:lnTo>
                <a:lnTo>
                  <a:pt x="159541" y="2475512"/>
                </a:lnTo>
                <a:lnTo>
                  <a:pt x="159428" y="2469561"/>
                </a:lnTo>
                <a:lnTo>
                  <a:pt x="159304" y="2463610"/>
                </a:lnTo>
                <a:lnTo>
                  <a:pt x="159170" y="2457659"/>
                </a:lnTo>
                <a:lnTo>
                  <a:pt x="159025" y="2451709"/>
                </a:lnTo>
                <a:lnTo>
                  <a:pt x="158869" y="2445758"/>
                </a:lnTo>
                <a:lnTo>
                  <a:pt x="158703" y="2439807"/>
                </a:lnTo>
                <a:lnTo>
                  <a:pt x="158527" y="2433856"/>
                </a:lnTo>
                <a:lnTo>
                  <a:pt x="158340" y="2427906"/>
                </a:lnTo>
                <a:lnTo>
                  <a:pt x="158143" y="2421955"/>
                </a:lnTo>
                <a:lnTo>
                  <a:pt x="157938" y="2416004"/>
                </a:lnTo>
                <a:lnTo>
                  <a:pt x="157725" y="2410053"/>
                </a:lnTo>
                <a:lnTo>
                  <a:pt x="157506" y="2404103"/>
                </a:lnTo>
                <a:lnTo>
                  <a:pt x="157281" y="2398152"/>
                </a:lnTo>
                <a:lnTo>
                  <a:pt x="157051" y="2392201"/>
                </a:lnTo>
                <a:lnTo>
                  <a:pt x="156818" y="2386250"/>
                </a:lnTo>
                <a:lnTo>
                  <a:pt x="156582" y="2380300"/>
                </a:lnTo>
                <a:lnTo>
                  <a:pt x="156344" y="2374349"/>
                </a:lnTo>
                <a:lnTo>
                  <a:pt x="156104" y="2368398"/>
                </a:lnTo>
                <a:lnTo>
                  <a:pt x="155863" y="2362447"/>
                </a:lnTo>
                <a:lnTo>
                  <a:pt x="155621" y="2356497"/>
                </a:lnTo>
                <a:lnTo>
                  <a:pt x="155378" y="2350546"/>
                </a:lnTo>
                <a:lnTo>
                  <a:pt x="155133" y="2344595"/>
                </a:lnTo>
                <a:lnTo>
                  <a:pt x="154885" y="2338644"/>
                </a:lnTo>
                <a:lnTo>
                  <a:pt x="154635" y="2332694"/>
                </a:lnTo>
                <a:lnTo>
                  <a:pt x="154380" y="2326743"/>
                </a:lnTo>
                <a:lnTo>
                  <a:pt x="154119" y="2320792"/>
                </a:lnTo>
                <a:lnTo>
                  <a:pt x="153852" y="2314841"/>
                </a:lnTo>
                <a:lnTo>
                  <a:pt x="153578" y="2308891"/>
                </a:lnTo>
                <a:lnTo>
                  <a:pt x="153295" y="2302940"/>
                </a:lnTo>
                <a:lnTo>
                  <a:pt x="153002" y="2296989"/>
                </a:lnTo>
                <a:lnTo>
                  <a:pt x="152700" y="2291038"/>
                </a:lnTo>
                <a:lnTo>
                  <a:pt x="152389" y="2285088"/>
                </a:lnTo>
                <a:lnTo>
                  <a:pt x="152066" y="2279137"/>
                </a:lnTo>
                <a:lnTo>
                  <a:pt x="151733" y="2273186"/>
                </a:lnTo>
                <a:lnTo>
                  <a:pt x="151393" y="2267235"/>
                </a:lnTo>
                <a:lnTo>
                  <a:pt x="151045" y="2261285"/>
                </a:lnTo>
                <a:lnTo>
                  <a:pt x="150692" y="2255334"/>
                </a:lnTo>
                <a:lnTo>
                  <a:pt x="150336" y="2249383"/>
                </a:lnTo>
                <a:lnTo>
                  <a:pt x="149978" y="2243432"/>
                </a:lnTo>
                <a:lnTo>
                  <a:pt x="149620" y="2237482"/>
                </a:lnTo>
                <a:lnTo>
                  <a:pt x="149265" y="2231531"/>
                </a:lnTo>
                <a:lnTo>
                  <a:pt x="148916" y="2225580"/>
                </a:lnTo>
                <a:lnTo>
                  <a:pt x="148573" y="2219629"/>
                </a:lnTo>
                <a:lnTo>
                  <a:pt x="148239" y="2213679"/>
                </a:lnTo>
                <a:lnTo>
                  <a:pt x="147914" y="2207728"/>
                </a:lnTo>
                <a:lnTo>
                  <a:pt x="147599" y="2201777"/>
                </a:lnTo>
                <a:lnTo>
                  <a:pt x="147294" y="2195826"/>
                </a:lnTo>
                <a:lnTo>
                  <a:pt x="146999" y="2189876"/>
                </a:lnTo>
                <a:lnTo>
                  <a:pt x="146712" y="2183925"/>
                </a:lnTo>
                <a:lnTo>
                  <a:pt x="146432" y="2177974"/>
                </a:lnTo>
                <a:lnTo>
                  <a:pt x="146154" y="2172023"/>
                </a:lnTo>
                <a:lnTo>
                  <a:pt x="145875" y="2166073"/>
                </a:lnTo>
                <a:lnTo>
                  <a:pt x="145592" y="2160122"/>
                </a:lnTo>
                <a:lnTo>
                  <a:pt x="145301" y="2154171"/>
                </a:lnTo>
                <a:lnTo>
                  <a:pt x="144997" y="2148220"/>
                </a:lnTo>
                <a:lnTo>
                  <a:pt x="144677" y="2142270"/>
                </a:lnTo>
                <a:lnTo>
                  <a:pt x="144333" y="2136319"/>
                </a:lnTo>
                <a:lnTo>
                  <a:pt x="143962" y="2130368"/>
                </a:lnTo>
                <a:lnTo>
                  <a:pt x="143562" y="2124417"/>
                </a:lnTo>
                <a:lnTo>
                  <a:pt x="143131" y="2118467"/>
                </a:lnTo>
                <a:lnTo>
                  <a:pt x="142666" y="2112516"/>
                </a:lnTo>
                <a:lnTo>
                  <a:pt x="142167" y="2106565"/>
                </a:lnTo>
                <a:lnTo>
                  <a:pt x="141634" y="2100614"/>
                </a:lnTo>
                <a:lnTo>
                  <a:pt x="141066" y="2094664"/>
                </a:lnTo>
                <a:lnTo>
                  <a:pt x="140461" y="2088713"/>
                </a:lnTo>
                <a:lnTo>
                  <a:pt x="139824" y="2082762"/>
                </a:lnTo>
                <a:lnTo>
                  <a:pt x="139159" y="2076811"/>
                </a:lnTo>
                <a:lnTo>
                  <a:pt x="138469" y="2070861"/>
                </a:lnTo>
                <a:lnTo>
                  <a:pt x="137757" y="2064910"/>
                </a:lnTo>
                <a:lnTo>
                  <a:pt x="137026" y="2058959"/>
                </a:lnTo>
                <a:lnTo>
                  <a:pt x="136281" y="2053008"/>
                </a:lnTo>
                <a:lnTo>
                  <a:pt x="135525" y="2047058"/>
                </a:lnTo>
                <a:lnTo>
                  <a:pt x="134760" y="2041107"/>
                </a:lnTo>
                <a:lnTo>
                  <a:pt x="133993" y="2035156"/>
                </a:lnTo>
                <a:lnTo>
                  <a:pt x="133226" y="2029205"/>
                </a:lnTo>
                <a:lnTo>
                  <a:pt x="132463" y="2023255"/>
                </a:lnTo>
                <a:lnTo>
                  <a:pt x="131707" y="2017304"/>
                </a:lnTo>
                <a:lnTo>
                  <a:pt x="130961" y="2011353"/>
                </a:lnTo>
                <a:lnTo>
                  <a:pt x="130226" y="2005402"/>
                </a:lnTo>
                <a:lnTo>
                  <a:pt x="129507" y="1999452"/>
                </a:lnTo>
                <a:lnTo>
                  <a:pt x="128805" y="1993501"/>
                </a:lnTo>
                <a:lnTo>
                  <a:pt x="128122" y="1987550"/>
                </a:lnTo>
                <a:lnTo>
                  <a:pt x="127458" y="1981599"/>
                </a:lnTo>
                <a:lnTo>
                  <a:pt x="126813" y="1975649"/>
                </a:lnTo>
                <a:lnTo>
                  <a:pt x="126186" y="1969698"/>
                </a:lnTo>
                <a:lnTo>
                  <a:pt x="125577" y="1963747"/>
                </a:lnTo>
                <a:lnTo>
                  <a:pt x="124983" y="1957796"/>
                </a:lnTo>
                <a:lnTo>
                  <a:pt x="124402" y="1951846"/>
                </a:lnTo>
                <a:lnTo>
                  <a:pt x="123831" y="1945895"/>
                </a:lnTo>
                <a:lnTo>
                  <a:pt x="123266" y="1939944"/>
                </a:lnTo>
                <a:lnTo>
                  <a:pt x="122700" y="1933993"/>
                </a:lnTo>
                <a:lnTo>
                  <a:pt x="122128" y="1928043"/>
                </a:lnTo>
                <a:lnTo>
                  <a:pt x="121544" y="1922092"/>
                </a:lnTo>
                <a:lnTo>
                  <a:pt x="120941" y="1916141"/>
                </a:lnTo>
                <a:lnTo>
                  <a:pt x="120312" y="1910190"/>
                </a:lnTo>
                <a:lnTo>
                  <a:pt x="119649" y="1904240"/>
                </a:lnTo>
                <a:lnTo>
                  <a:pt x="118940" y="1898289"/>
                </a:lnTo>
                <a:lnTo>
                  <a:pt x="118177" y="1892338"/>
                </a:lnTo>
                <a:lnTo>
                  <a:pt x="117355" y="1886387"/>
                </a:lnTo>
                <a:lnTo>
                  <a:pt x="116468" y="1880437"/>
                </a:lnTo>
                <a:lnTo>
                  <a:pt x="115509" y="1874486"/>
                </a:lnTo>
                <a:lnTo>
                  <a:pt x="114474" y="1868535"/>
                </a:lnTo>
                <a:lnTo>
                  <a:pt x="113360" y="1862584"/>
                </a:lnTo>
                <a:lnTo>
                  <a:pt x="112164" y="1856634"/>
                </a:lnTo>
                <a:lnTo>
                  <a:pt x="110877" y="1850683"/>
                </a:lnTo>
                <a:lnTo>
                  <a:pt x="109506" y="1844732"/>
                </a:lnTo>
                <a:lnTo>
                  <a:pt x="108060" y="1838781"/>
                </a:lnTo>
                <a:lnTo>
                  <a:pt x="106544" y="1832831"/>
                </a:lnTo>
                <a:lnTo>
                  <a:pt x="104966" y="1826880"/>
                </a:lnTo>
                <a:lnTo>
                  <a:pt x="103336" y="1820929"/>
                </a:lnTo>
                <a:lnTo>
                  <a:pt x="101662" y="1814978"/>
                </a:lnTo>
                <a:lnTo>
                  <a:pt x="99957" y="1809028"/>
                </a:lnTo>
                <a:lnTo>
                  <a:pt x="98228" y="1803077"/>
                </a:lnTo>
                <a:lnTo>
                  <a:pt x="96492" y="1797126"/>
                </a:lnTo>
                <a:lnTo>
                  <a:pt x="94760" y="1791175"/>
                </a:lnTo>
                <a:lnTo>
                  <a:pt x="93040" y="1785225"/>
                </a:lnTo>
                <a:lnTo>
                  <a:pt x="91340" y="1779274"/>
                </a:lnTo>
                <a:lnTo>
                  <a:pt x="89666" y="1773323"/>
                </a:lnTo>
                <a:lnTo>
                  <a:pt x="88023" y="1767372"/>
                </a:lnTo>
                <a:lnTo>
                  <a:pt x="86414" y="1761422"/>
                </a:lnTo>
                <a:lnTo>
                  <a:pt x="84845" y="1755471"/>
                </a:lnTo>
                <a:lnTo>
                  <a:pt x="83314" y="1749520"/>
                </a:lnTo>
                <a:lnTo>
                  <a:pt x="81815" y="1743569"/>
                </a:lnTo>
                <a:lnTo>
                  <a:pt x="80348" y="1737619"/>
                </a:lnTo>
                <a:lnTo>
                  <a:pt x="78907" y="1731668"/>
                </a:lnTo>
                <a:lnTo>
                  <a:pt x="77489" y="1725717"/>
                </a:lnTo>
                <a:lnTo>
                  <a:pt x="76088" y="1719766"/>
                </a:lnTo>
                <a:lnTo>
                  <a:pt x="74700" y="1713816"/>
                </a:lnTo>
                <a:lnTo>
                  <a:pt x="73321" y="1707865"/>
                </a:lnTo>
                <a:lnTo>
                  <a:pt x="71942" y="1701914"/>
                </a:lnTo>
                <a:lnTo>
                  <a:pt x="70559" y="1695963"/>
                </a:lnTo>
                <a:lnTo>
                  <a:pt x="69167" y="1690013"/>
                </a:lnTo>
                <a:lnTo>
                  <a:pt x="67762" y="1684062"/>
                </a:lnTo>
                <a:lnTo>
                  <a:pt x="66341" y="1678111"/>
                </a:lnTo>
                <a:lnTo>
                  <a:pt x="64899" y="1672160"/>
                </a:lnTo>
                <a:lnTo>
                  <a:pt x="63436" y="1666210"/>
                </a:lnTo>
                <a:lnTo>
                  <a:pt x="61946" y="1660259"/>
                </a:lnTo>
                <a:lnTo>
                  <a:pt x="60430" y="1654308"/>
                </a:lnTo>
                <a:lnTo>
                  <a:pt x="58889" y="1648357"/>
                </a:lnTo>
                <a:lnTo>
                  <a:pt x="57324" y="1642407"/>
                </a:lnTo>
                <a:lnTo>
                  <a:pt x="55739" y="1636456"/>
                </a:lnTo>
                <a:lnTo>
                  <a:pt x="54136" y="1630505"/>
                </a:lnTo>
                <a:lnTo>
                  <a:pt x="52517" y="1624554"/>
                </a:lnTo>
                <a:lnTo>
                  <a:pt x="50888" y="1618604"/>
                </a:lnTo>
                <a:lnTo>
                  <a:pt x="49253" y="1612653"/>
                </a:lnTo>
                <a:lnTo>
                  <a:pt x="47618" y="1606702"/>
                </a:lnTo>
                <a:lnTo>
                  <a:pt x="45987" y="1600751"/>
                </a:lnTo>
                <a:lnTo>
                  <a:pt x="44365" y="1594801"/>
                </a:lnTo>
                <a:lnTo>
                  <a:pt x="42756" y="1588850"/>
                </a:lnTo>
                <a:lnTo>
                  <a:pt x="41163" y="1582899"/>
                </a:lnTo>
                <a:lnTo>
                  <a:pt x="39589" y="1576948"/>
                </a:lnTo>
                <a:lnTo>
                  <a:pt x="38037" y="1570998"/>
                </a:lnTo>
                <a:lnTo>
                  <a:pt x="36509" y="1565047"/>
                </a:lnTo>
                <a:lnTo>
                  <a:pt x="35008" y="1559096"/>
                </a:lnTo>
                <a:lnTo>
                  <a:pt x="33533" y="1553145"/>
                </a:lnTo>
                <a:lnTo>
                  <a:pt x="32083" y="1547195"/>
                </a:lnTo>
                <a:lnTo>
                  <a:pt x="30660" y="1541244"/>
                </a:lnTo>
                <a:lnTo>
                  <a:pt x="29265" y="1535293"/>
                </a:lnTo>
                <a:lnTo>
                  <a:pt x="27898" y="1529342"/>
                </a:lnTo>
                <a:lnTo>
                  <a:pt x="26563" y="1523392"/>
                </a:lnTo>
                <a:lnTo>
                  <a:pt x="25263" y="1517441"/>
                </a:lnTo>
                <a:lnTo>
                  <a:pt x="24003" y="1511490"/>
                </a:lnTo>
                <a:lnTo>
                  <a:pt x="22785" y="1505539"/>
                </a:lnTo>
                <a:lnTo>
                  <a:pt x="21611" y="1499589"/>
                </a:lnTo>
                <a:lnTo>
                  <a:pt x="20488" y="1493638"/>
                </a:lnTo>
                <a:lnTo>
                  <a:pt x="19418" y="1487687"/>
                </a:lnTo>
                <a:lnTo>
                  <a:pt x="18407" y="1481736"/>
                </a:lnTo>
                <a:lnTo>
                  <a:pt x="17459" y="1475786"/>
                </a:lnTo>
                <a:lnTo>
                  <a:pt x="16581" y="1469835"/>
                </a:lnTo>
                <a:lnTo>
                  <a:pt x="15776" y="1463884"/>
                </a:lnTo>
                <a:lnTo>
                  <a:pt x="15040" y="1457933"/>
                </a:lnTo>
                <a:lnTo>
                  <a:pt x="14370" y="1451983"/>
                </a:lnTo>
                <a:lnTo>
                  <a:pt x="13765" y="1446032"/>
                </a:lnTo>
                <a:lnTo>
                  <a:pt x="13219" y="1440081"/>
                </a:lnTo>
                <a:lnTo>
                  <a:pt x="12728" y="1434130"/>
                </a:lnTo>
                <a:lnTo>
                  <a:pt x="12285" y="1428180"/>
                </a:lnTo>
                <a:lnTo>
                  <a:pt x="11884" y="1422229"/>
                </a:lnTo>
                <a:lnTo>
                  <a:pt x="11514" y="1416278"/>
                </a:lnTo>
                <a:lnTo>
                  <a:pt x="11162" y="1410327"/>
                </a:lnTo>
                <a:lnTo>
                  <a:pt x="10819" y="1404377"/>
                </a:lnTo>
                <a:lnTo>
                  <a:pt x="10476" y="1398426"/>
                </a:lnTo>
                <a:lnTo>
                  <a:pt x="10124" y="1392475"/>
                </a:lnTo>
                <a:lnTo>
                  <a:pt x="9758" y="1386524"/>
                </a:lnTo>
                <a:lnTo>
                  <a:pt x="9370" y="1380574"/>
                </a:lnTo>
                <a:lnTo>
                  <a:pt x="8955" y="1374623"/>
                </a:lnTo>
                <a:lnTo>
                  <a:pt x="8507" y="1368672"/>
                </a:lnTo>
                <a:lnTo>
                  <a:pt x="8029" y="1362721"/>
                </a:lnTo>
                <a:lnTo>
                  <a:pt x="7523" y="1356771"/>
                </a:lnTo>
                <a:lnTo>
                  <a:pt x="6989" y="1350820"/>
                </a:lnTo>
                <a:lnTo>
                  <a:pt x="6434" y="1344869"/>
                </a:lnTo>
                <a:lnTo>
                  <a:pt x="5860" y="1338918"/>
                </a:lnTo>
                <a:lnTo>
                  <a:pt x="5274" y="1332968"/>
                </a:lnTo>
                <a:lnTo>
                  <a:pt x="4684" y="1327017"/>
                </a:lnTo>
                <a:lnTo>
                  <a:pt x="4098" y="1321066"/>
                </a:lnTo>
                <a:lnTo>
                  <a:pt x="3524" y="1315115"/>
                </a:lnTo>
                <a:lnTo>
                  <a:pt x="2971" y="1309165"/>
                </a:lnTo>
                <a:lnTo>
                  <a:pt x="2445" y="1303214"/>
                </a:lnTo>
                <a:lnTo>
                  <a:pt x="1955" y="1297263"/>
                </a:lnTo>
                <a:lnTo>
                  <a:pt x="1507" y="1291312"/>
                </a:lnTo>
                <a:lnTo>
                  <a:pt x="1106" y="1285362"/>
                </a:lnTo>
                <a:lnTo>
                  <a:pt x="763" y="1279411"/>
                </a:lnTo>
                <a:lnTo>
                  <a:pt x="484" y="1273460"/>
                </a:lnTo>
                <a:lnTo>
                  <a:pt x="267" y="1267509"/>
                </a:lnTo>
                <a:lnTo>
                  <a:pt x="113" y="1261559"/>
                </a:lnTo>
                <a:lnTo>
                  <a:pt x="24" y="1255608"/>
                </a:lnTo>
                <a:lnTo>
                  <a:pt x="0" y="1249657"/>
                </a:lnTo>
                <a:lnTo>
                  <a:pt x="38" y="1243706"/>
                </a:lnTo>
                <a:lnTo>
                  <a:pt x="137" y="1237756"/>
                </a:lnTo>
                <a:lnTo>
                  <a:pt x="299" y="1231805"/>
                </a:lnTo>
                <a:lnTo>
                  <a:pt x="521" y="1225854"/>
                </a:lnTo>
                <a:lnTo>
                  <a:pt x="793" y="1219903"/>
                </a:lnTo>
                <a:lnTo>
                  <a:pt x="1111" y="1213953"/>
                </a:lnTo>
                <a:lnTo>
                  <a:pt x="1472" y="1208002"/>
                </a:lnTo>
                <a:lnTo>
                  <a:pt x="1871" y="1202051"/>
                </a:lnTo>
                <a:lnTo>
                  <a:pt x="2306" y="1196100"/>
                </a:lnTo>
                <a:lnTo>
                  <a:pt x="2772" y="1190150"/>
                </a:lnTo>
                <a:lnTo>
                  <a:pt x="3269" y="1184199"/>
                </a:lnTo>
                <a:lnTo>
                  <a:pt x="3793" y="1178248"/>
                </a:lnTo>
                <a:lnTo>
                  <a:pt x="4340" y="1172297"/>
                </a:lnTo>
                <a:lnTo>
                  <a:pt x="4906" y="1166347"/>
                </a:lnTo>
                <a:lnTo>
                  <a:pt x="5491" y="1160396"/>
                </a:lnTo>
                <a:lnTo>
                  <a:pt x="6092" y="1154445"/>
                </a:lnTo>
                <a:lnTo>
                  <a:pt x="6707" y="1148494"/>
                </a:lnTo>
                <a:lnTo>
                  <a:pt x="7336" y="1142544"/>
                </a:lnTo>
                <a:lnTo>
                  <a:pt x="7977" y="1136593"/>
                </a:lnTo>
                <a:lnTo>
                  <a:pt x="8630" y="1130642"/>
                </a:lnTo>
                <a:lnTo>
                  <a:pt x="9293" y="1124691"/>
                </a:lnTo>
                <a:lnTo>
                  <a:pt x="9966" y="1118741"/>
                </a:lnTo>
                <a:lnTo>
                  <a:pt x="10650" y="1112790"/>
                </a:lnTo>
                <a:lnTo>
                  <a:pt x="11344" y="1106839"/>
                </a:lnTo>
                <a:lnTo>
                  <a:pt x="12051" y="1100888"/>
                </a:lnTo>
                <a:lnTo>
                  <a:pt x="12773" y="1094938"/>
                </a:lnTo>
                <a:lnTo>
                  <a:pt x="13512" y="1088987"/>
                </a:lnTo>
                <a:lnTo>
                  <a:pt x="14275" y="1083036"/>
                </a:lnTo>
                <a:lnTo>
                  <a:pt x="15063" y="1077085"/>
                </a:lnTo>
                <a:lnTo>
                  <a:pt x="15880" y="1071135"/>
                </a:lnTo>
                <a:lnTo>
                  <a:pt x="16729" y="1065184"/>
                </a:lnTo>
                <a:lnTo>
                  <a:pt x="17614" y="1059233"/>
                </a:lnTo>
                <a:lnTo>
                  <a:pt x="18539" y="1053282"/>
                </a:lnTo>
                <a:lnTo>
                  <a:pt x="19505" y="1047332"/>
                </a:lnTo>
                <a:lnTo>
                  <a:pt x="20516" y="1041381"/>
                </a:lnTo>
                <a:lnTo>
                  <a:pt x="21577" y="1035430"/>
                </a:lnTo>
                <a:lnTo>
                  <a:pt x="22679" y="1029479"/>
                </a:lnTo>
                <a:lnTo>
                  <a:pt x="23821" y="1023529"/>
                </a:lnTo>
                <a:lnTo>
                  <a:pt x="25000" y="1017578"/>
                </a:lnTo>
                <a:lnTo>
                  <a:pt x="26210" y="1011627"/>
                </a:lnTo>
                <a:lnTo>
                  <a:pt x="27448" y="1005676"/>
                </a:lnTo>
                <a:lnTo>
                  <a:pt x="28707" y="999726"/>
                </a:lnTo>
                <a:lnTo>
                  <a:pt x="29981" y="993775"/>
                </a:lnTo>
                <a:lnTo>
                  <a:pt x="31266" y="987824"/>
                </a:lnTo>
                <a:lnTo>
                  <a:pt x="32553" y="981873"/>
                </a:lnTo>
                <a:lnTo>
                  <a:pt x="33839" y="975923"/>
                </a:lnTo>
                <a:lnTo>
                  <a:pt x="35122" y="969972"/>
                </a:lnTo>
                <a:lnTo>
                  <a:pt x="36400" y="964021"/>
                </a:lnTo>
                <a:lnTo>
                  <a:pt x="37673" y="958070"/>
                </a:lnTo>
                <a:lnTo>
                  <a:pt x="38941" y="952120"/>
                </a:lnTo>
                <a:lnTo>
                  <a:pt x="40207" y="946169"/>
                </a:lnTo>
                <a:lnTo>
                  <a:pt x="41475" y="940218"/>
                </a:lnTo>
                <a:lnTo>
                  <a:pt x="42750" y="934267"/>
                </a:lnTo>
                <a:lnTo>
                  <a:pt x="44035" y="928317"/>
                </a:lnTo>
                <a:lnTo>
                  <a:pt x="45334" y="922366"/>
                </a:lnTo>
                <a:lnTo>
                  <a:pt x="46652" y="916415"/>
                </a:lnTo>
                <a:lnTo>
                  <a:pt x="47992" y="910464"/>
                </a:lnTo>
                <a:lnTo>
                  <a:pt x="49356" y="904514"/>
                </a:lnTo>
                <a:lnTo>
                  <a:pt x="50747" y="898563"/>
                </a:lnTo>
                <a:lnTo>
                  <a:pt x="52168" y="892612"/>
                </a:lnTo>
                <a:lnTo>
                  <a:pt x="53614" y="886661"/>
                </a:lnTo>
                <a:lnTo>
                  <a:pt x="55085" y="880711"/>
                </a:lnTo>
                <a:lnTo>
                  <a:pt x="56579" y="874760"/>
                </a:lnTo>
                <a:lnTo>
                  <a:pt x="58094" y="868809"/>
                </a:lnTo>
                <a:lnTo>
                  <a:pt x="59628" y="862858"/>
                </a:lnTo>
                <a:lnTo>
                  <a:pt x="61178" y="856908"/>
                </a:lnTo>
                <a:lnTo>
                  <a:pt x="62744" y="850957"/>
                </a:lnTo>
                <a:lnTo>
                  <a:pt x="64325" y="845006"/>
                </a:lnTo>
                <a:lnTo>
                  <a:pt x="65917" y="839055"/>
                </a:lnTo>
                <a:lnTo>
                  <a:pt x="67522" y="833105"/>
                </a:lnTo>
                <a:lnTo>
                  <a:pt x="69139" y="827154"/>
                </a:lnTo>
                <a:lnTo>
                  <a:pt x="70768" y="821203"/>
                </a:lnTo>
                <a:lnTo>
                  <a:pt x="72410" y="815252"/>
                </a:lnTo>
                <a:lnTo>
                  <a:pt x="74065" y="809302"/>
                </a:lnTo>
                <a:lnTo>
                  <a:pt x="75734" y="803351"/>
                </a:lnTo>
                <a:lnTo>
                  <a:pt x="77418" y="797400"/>
                </a:lnTo>
                <a:lnTo>
                  <a:pt x="79114" y="791449"/>
                </a:lnTo>
                <a:lnTo>
                  <a:pt x="80820" y="785499"/>
                </a:lnTo>
                <a:lnTo>
                  <a:pt x="82536" y="779548"/>
                </a:lnTo>
                <a:lnTo>
                  <a:pt x="84257" y="773597"/>
                </a:lnTo>
                <a:lnTo>
                  <a:pt x="85980" y="767646"/>
                </a:lnTo>
                <a:lnTo>
                  <a:pt x="87703" y="761696"/>
                </a:lnTo>
                <a:lnTo>
                  <a:pt x="89421" y="755745"/>
                </a:lnTo>
                <a:lnTo>
                  <a:pt x="91127" y="749794"/>
                </a:lnTo>
                <a:lnTo>
                  <a:pt x="92817" y="743843"/>
                </a:lnTo>
                <a:lnTo>
                  <a:pt x="94489" y="737893"/>
                </a:lnTo>
                <a:lnTo>
                  <a:pt x="96139" y="731942"/>
                </a:lnTo>
                <a:lnTo>
                  <a:pt x="97763" y="725991"/>
                </a:lnTo>
                <a:lnTo>
                  <a:pt x="99360" y="720040"/>
                </a:lnTo>
                <a:lnTo>
                  <a:pt x="100929" y="714090"/>
                </a:lnTo>
                <a:lnTo>
                  <a:pt x="102468" y="708139"/>
                </a:lnTo>
                <a:lnTo>
                  <a:pt x="103976" y="702188"/>
                </a:lnTo>
                <a:lnTo>
                  <a:pt x="105457" y="696237"/>
                </a:lnTo>
                <a:lnTo>
                  <a:pt x="106916" y="690287"/>
                </a:lnTo>
                <a:lnTo>
                  <a:pt x="108354" y="684336"/>
                </a:lnTo>
                <a:lnTo>
                  <a:pt x="109776" y="678385"/>
                </a:lnTo>
                <a:lnTo>
                  <a:pt x="111184" y="672434"/>
                </a:lnTo>
                <a:lnTo>
                  <a:pt x="112582" y="666484"/>
                </a:lnTo>
                <a:lnTo>
                  <a:pt x="113974" y="660533"/>
                </a:lnTo>
                <a:lnTo>
                  <a:pt x="115361" y="654582"/>
                </a:lnTo>
                <a:lnTo>
                  <a:pt x="116748" y="648631"/>
                </a:lnTo>
                <a:lnTo>
                  <a:pt x="118134" y="642681"/>
                </a:lnTo>
                <a:lnTo>
                  <a:pt x="119522" y="636730"/>
                </a:lnTo>
                <a:lnTo>
                  <a:pt x="120910" y="630779"/>
                </a:lnTo>
                <a:lnTo>
                  <a:pt x="122300" y="624828"/>
                </a:lnTo>
                <a:lnTo>
                  <a:pt x="123689" y="618878"/>
                </a:lnTo>
                <a:lnTo>
                  <a:pt x="125077" y="612927"/>
                </a:lnTo>
                <a:lnTo>
                  <a:pt x="126462" y="606976"/>
                </a:lnTo>
                <a:lnTo>
                  <a:pt x="127842" y="601025"/>
                </a:lnTo>
                <a:lnTo>
                  <a:pt x="129217" y="595075"/>
                </a:lnTo>
                <a:lnTo>
                  <a:pt x="130586" y="589124"/>
                </a:lnTo>
                <a:lnTo>
                  <a:pt x="131946" y="583173"/>
                </a:lnTo>
                <a:lnTo>
                  <a:pt x="133297" y="577222"/>
                </a:lnTo>
                <a:lnTo>
                  <a:pt x="134638" y="571272"/>
                </a:lnTo>
                <a:lnTo>
                  <a:pt x="135968" y="565321"/>
                </a:lnTo>
                <a:lnTo>
                  <a:pt x="137283" y="559370"/>
                </a:lnTo>
                <a:lnTo>
                  <a:pt x="138582" y="553419"/>
                </a:lnTo>
                <a:lnTo>
                  <a:pt x="139865" y="547469"/>
                </a:lnTo>
                <a:lnTo>
                  <a:pt x="141129" y="541518"/>
                </a:lnTo>
                <a:lnTo>
                  <a:pt x="142371" y="535567"/>
                </a:lnTo>
                <a:lnTo>
                  <a:pt x="143587" y="529616"/>
                </a:lnTo>
                <a:lnTo>
                  <a:pt x="144776" y="523666"/>
                </a:lnTo>
                <a:lnTo>
                  <a:pt x="145931" y="517715"/>
                </a:lnTo>
                <a:lnTo>
                  <a:pt x="147046" y="511764"/>
                </a:lnTo>
                <a:lnTo>
                  <a:pt x="148121" y="505813"/>
                </a:lnTo>
                <a:lnTo>
                  <a:pt x="149154" y="499863"/>
                </a:lnTo>
                <a:lnTo>
                  <a:pt x="150142" y="493912"/>
                </a:lnTo>
                <a:lnTo>
                  <a:pt x="151083" y="487961"/>
                </a:lnTo>
                <a:lnTo>
                  <a:pt x="151975" y="482010"/>
                </a:lnTo>
                <a:lnTo>
                  <a:pt x="152818" y="476060"/>
                </a:lnTo>
                <a:lnTo>
                  <a:pt x="153611" y="470109"/>
                </a:lnTo>
                <a:lnTo>
                  <a:pt x="154348" y="464158"/>
                </a:lnTo>
                <a:lnTo>
                  <a:pt x="155038" y="458207"/>
                </a:lnTo>
                <a:lnTo>
                  <a:pt x="155681" y="452257"/>
                </a:lnTo>
                <a:lnTo>
                  <a:pt x="156280" y="446306"/>
                </a:lnTo>
                <a:lnTo>
                  <a:pt x="156838" y="440355"/>
                </a:lnTo>
                <a:lnTo>
                  <a:pt x="157355" y="434404"/>
                </a:lnTo>
                <a:lnTo>
                  <a:pt x="157834" y="428454"/>
                </a:lnTo>
                <a:lnTo>
                  <a:pt x="158278" y="422503"/>
                </a:lnTo>
                <a:lnTo>
                  <a:pt x="158684" y="416552"/>
                </a:lnTo>
                <a:lnTo>
                  <a:pt x="159059" y="410601"/>
                </a:lnTo>
                <a:lnTo>
                  <a:pt x="159406" y="404651"/>
                </a:lnTo>
                <a:lnTo>
                  <a:pt x="159726" y="398700"/>
                </a:lnTo>
                <a:lnTo>
                  <a:pt x="160021" y="392749"/>
                </a:lnTo>
                <a:lnTo>
                  <a:pt x="160293" y="386798"/>
                </a:lnTo>
                <a:lnTo>
                  <a:pt x="160543" y="380848"/>
                </a:lnTo>
                <a:lnTo>
                  <a:pt x="160772" y="374897"/>
                </a:lnTo>
                <a:lnTo>
                  <a:pt x="160979" y="368946"/>
                </a:lnTo>
                <a:lnTo>
                  <a:pt x="161169" y="362995"/>
                </a:lnTo>
                <a:lnTo>
                  <a:pt x="161343" y="357045"/>
                </a:lnTo>
                <a:lnTo>
                  <a:pt x="161503" y="351094"/>
                </a:lnTo>
                <a:lnTo>
                  <a:pt x="161648" y="345143"/>
                </a:lnTo>
                <a:lnTo>
                  <a:pt x="161781" y="339192"/>
                </a:lnTo>
                <a:lnTo>
                  <a:pt x="161902" y="333242"/>
                </a:lnTo>
                <a:lnTo>
                  <a:pt x="162012" y="327291"/>
                </a:lnTo>
                <a:lnTo>
                  <a:pt x="162111" y="321340"/>
                </a:lnTo>
                <a:lnTo>
                  <a:pt x="162201" y="315389"/>
                </a:lnTo>
                <a:lnTo>
                  <a:pt x="162283" y="309439"/>
                </a:lnTo>
                <a:lnTo>
                  <a:pt x="162358" y="303488"/>
                </a:lnTo>
                <a:lnTo>
                  <a:pt x="162425" y="297537"/>
                </a:lnTo>
                <a:lnTo>
                  <a:pt x="162487" y="291586"/>
                </a:lnTo>
                <a:lnTo>
                  <a:pt x="162543" y="285636"/>
                </a:lnTo>
                <a:lnTo>
                  <a:pt x="162594" y="279685"/>
                </a:lnTo>
                <a:lnTo>
                  <a:pt x="162641" y="273734"/>
                </a:lnTo>
                <a:lnTo>
                  <a:pt x="162683" y="267783"/>
                </a:lnTo>
                <a:lnTo>
                  <a:pt x="162722" y="261833"/>
                </a:lnTo>
                <a:lnTo>
                  <a:pt x="162759" y="255882"/>
                </a:lnTo>
                <a:lnTo>
                  <a:pt x="162793" y="249931"/>
                </a:lnTo>
                <a:lnTo>
                  <a:pt x="162824" y="243980"/>
                </a:lnTo>
                <a:lnTo>
                  <a:pt x="162854" y="238030"/>
                </a:lnTo>
                <a:lnTo>
                  <a:pt x="162882" y="232079"/>
                </a:lnTo>
                <a:lnTo>
                  <a:pt x="162908" y="226128"/>
                </a:lnTo>
                <a:lnTo>
                  <a:pt x="162933" y="220177"/>
                </a:lnTo>
                <a:lnTo>
                  <a:pt x="162956" y="214227"/>
                </a:lnTo>
                <a:lnTo>
                  <a:pt x="162977" y="208276"/>
                </a:lnTo>
                <a:lnTo>
                  <a:pt x="162997" y="202325"/>
                </a:lnTo>
                <a:lnTo>
                  <a:pt x="163015" y="196374"/>
                </a:lnTo>
                <a:lnTo>
                  <a:pt x="163032" y="190424"/>
                </a:lnTo>
                <a:lnTo>
                  <a:pt x="163046" y="184473"/>
                </a:lnTo>
                <a:lnTo>
                  <a:pt x="163059" y="178522"/>
                </a:lnTo>
                <a:lnTo>
                  <a:pt x="163070" y="172571"/>
                </a:lnTo>
                <a:lnTo>
                  <a:pt x="163079" y="166621"/>
                </a:lnTo>
                <a:lnTo>
                  <a:pt x="163087" y="160670"/>
                </a:lnTo>
                <a:lnTo>
                  <a:pt x="163094" y="154719"/>
                </a:lnTo>
                <a:lnTo>
                  <a:pt x="163099" y="148768"/>
                </a:lnTo>
                <a:lnTo>
                  <a:pt x="163104" y="142818"/>
                </a:lnTo>
                <a:lnTo>
                  <a:pt x="163107" y="136867"/>
                </a:lnTo>
                <a:lnTo>
                  <a:pt x="163110" y="130916"/>
                </a:lnTo>
                <a:lnTo>
                  <a:pt x="163113" y="124965"/>
                </a:lnTo>
                <a:lnTo>
                  <a:pt x="163116" y="119015"/>
                </a:lnTo>
                <a:lnTo>
                  <a:pt x="163118" y="113064"/>
                </a:lnTo>
                <a:lnTo>
                  <a:pt x="163121" y="107113"/>
                </a:lnTo>
                <a:lnTo>
                  <a:pt x="163123" y="101162"/>
                </a:lnTo>
                <a:lnTo>
                  <a:pt x="163126" y="95212"/>
                </a:lnTo>
                <a:lnTo>
                  <a:pt x="163129" y="89261"/>
                </a:lnTo>
                <a:lnTo>
                  <a:pt x="163132" y="83310"/>
                </a:lnTo>
                <a:lnTo>
                  <a:pt x="163135" y="77359"/>
                </a:lnTo>
                <a:lnTo>
                  <a:pt x="163139" y="71409"/>
                </a:lnTo>
                <a:lnTo>
                  <a:pt x="163142" y="65458"/>
                </a:lnTo>
                <a:lnTo>
                  <a:pt x="163146" y="59507"/>
                </a:lnTo>
                <a:lnTo>
                  <a:pt x="163150" y="53556"/>
                </a:lnTo>
                <a:lnTo>
                  <a:pt x="163155" y="47606"/>
                </a:lnTo>
                <a:lnTo>
                  <a:pt x="163160" y="41655"/>
                </a:lnTo>
                <a:lnTo>
                  <a:pt x="163165" y="35704"/>
                </a:lnTo>
                <a:lnTo>
                  <a:pt x="163171" y="29753"/>
                </a:lnTo>
                <a:lnTo>
                  <a:pt x="163178" y="23803"/>
                </a:lnTo>
                <a:lnTo>
                  <a:pt x="163186" y="17852"/>
                </a:lnTo>
                <a:lnTo>
                  <a:pt x="163195" y="11901"/>
                </a:lnTo>
                <a:lnTo>
                  <a:pt x="163204" y="5950"/>
                </a:lnTo>
                <a:lnTo>
                  <a:pt x="163215" y="0"/>
                </a:lnTo>
                <a:lnTo>
                  <a:pt x="163627" y="0"/>
                </a:lnTo>
                <a:lnTo>
                  <a:pt x="163637" y="5950"/>
                </a:lnTo>
                <a:lnTo>
                  <a:pt x="163647" y="11901"/>
                </a:lnTo>
                <a:lnTo>
                  <a:pt x="163656" y="17852"/>
                </a:lnTo>
                <a:lnTo>
                  <a:pt x="163663" y="23803"/>
                </a:lnTo>
                <a:lnTo>
                  <a:pt x="163670" y="29753"/>
                </a:lnTo>
                <a:lnTo>
                  <a:pt x="163677" y="35704"/>
                </a:lnTo>
                <a:lnTo>
                  <a:pt x="163682" y="41655"/>
                </a:lnTo>
                <a:lnTo>
                  <a:pt x="163687" y="47606"/>
                </a:lnTo>
                <a:lnTo>
                  <a:pt x="163691" y="53556"/>
                </a:lnTo>
                <a:lnTo>
                  <a:pt x="163696" y="59507"/>
                </a:lnTo>
                <a:lnTo>
                  <a:pt x="163699" y="65458"/>
                </a:lnTo>
                <a:lnTo>
                  <a:pt x="163703" y="71409"/>
                </a:lnTo>
                <a:lnTo>
                  <a:pt x="163706" y="77359"/>
                </a:lnTo>
                <a:lnTo>
                  <a:pt x="163710" y="83310"/>
                </a:lnTo>
                <a:lnTo>
                  <a:pt x="163713" y="89261"/>
                </a:lnTo>
                <a:lnTo>
                  <a:pt x="163716" y="95212"/>
                </a:lnTo>
                <a:lnTo>
                  <a:pt x="163718" y="101162"/>
                </a:lnTo>
                <a:lnTo>
                  <a:pt x="163721" y="107113"/>
                </a:lnTo>
                <a:lnTo>
                  <a:pt x="163724" y="113064"/>
                </a:lnTo>
                <a:lnTo>
                  <a:pt x="163726" y="119015"/>
                </a:lnTo>
                <a:lnTo>
                  <a:pt x="163729" y="124965"/>
                </a:lnTo>
                <a:lnTo>
                  <a:pt x="163731" y="130916"/>
                </a:lnTo>
                <a:lnTo>
                  <a:pt x="163734" y="136867"/>
                </a:lnTo>
                <a:lnTo>
                  <a:pt x="163738" y="142818"/>
                </a:lnTo>
                <a:lnTo>
                  <a:pt x="163743" y="148768"/>
                </a:lnTo>
                <a:lnTo>
                  <a:pt x="163748" y="154719"/>
                </a:lnTo>
                <a:lnTo>
                  <a:pt x="163755" y="160670"/>
                </a:lnTo>
                <a:lnTo>
                  <a:pt x="163762" y="166621"/>
                </a:lnTo>
                <a:lnTo>
                  <a:pt x="163772" y="172571"/>
                </a:lnTo>
                <a:lnTo>
                  <a:pt x="163783" y="178522"/>
                </a:lnTo>
                <a:lnTo>
                  <a:pt x="163795" y="184473"/>
                </a:lnTo>
                <a:lnTo>
                  <a:pt x="163810" y="190424"/>
                </a:lnTo>
                <a:lnTo>
                  <a:pt x="163826" y="196374"/>
                </a:lnTo>
                <a:lnTo>
                  <a:pt x="163844" y="202325"/>
                </a:lnTo>
                <a:lnTo>
                  <a:pt x="163864" y="208276"/>
                </a:lnTo>
                <a:lnTo>
                  <a:pt x="163886" y="214227"/>
                </a:lnTo>
                <a:lnTo>
                  <a:pt x="163909" y="220177"/>
                </a:lnTo>
                <a:lnTo>
                  <a:pt x="163933" y="226128"/>
                </a:lnTo>
                <a:lnTo>
                  <a:pt x="163960" y="232079"/>
                </a:lnTo>
                <a:lnTo>
                  <a:pt x="163988" y="238030"/>
                </a:lnTo>
                <a:lnTo>
                  <a:pt x="164017" y="243980"/>
                </a:lnTo>
                <a:lnTo>
                  <a:pt x="164049" y="249931"/>
                </a:lnTo>
                <a:lnTo>
                  <a:pt x="164083" y="255882"/>
                </a:lnTo>
                <a:lnTo>
                  <a:pt x="164119" y="261833"/>
                </a:lnTo>
                <a:lnTo>
                  <a:pt x="164159" y="267783"/>
                </a:lnTo>
                <a:lnTo>
                  <a:pt x="164201" y="273734"/>
                </a:lnTo>
                <a:lnTo>
                  <a:pt x="164247" y="279685"/>
                </a:lnTo>
                <a:lnTo>
                  <a:pt x="164298" y="285636"/>
                </a:lnTo>
                <a:lnTo>
                  <a:pt x="164355" y="291586"/>
                </a:lnTo>
                <a:lnTo>
                  <a:pt x="164416" y="297537"/>
                </a:lnTo>
                <a:lnTo>
                  <a:pt x="164484" y="303488"/>
                </a:lnTo>
                <a:lnTo>
                  <a:pt x="164559" y="309439"/>
                </a:lnTo>
                <a:lnTo>
                  <a:pt x="164641" y="315389"/>
                </a:lnTo>
                <a:lnTo>
                  <a:pt x="164731" y="321340"/>
                </a:lnTo>
                <a:lnTo>
                  <a:pt x="164830" y="327291"/>
                </a:lnTo>
                <a:lnTo>
                  <a:pt x="164940" y="333242"/>
                </a:lnTo>
                <a:lnTo>
                  <a:pt x="165061" y="339192"/>
                </a:lnTo>
                <a:lnTo>
                  <a:pt x="165194" y="345143"/>
                </a:lnTo>
                <a:lnTo>
                  <a:pt x="165339" y="351094"/>
                </a:lnTo>
                <a:lnTo>
                  <a:pt x="165498" y="357045"/>
                </a:lnTo>
                <a:lnTo>
                  <a:pt x="165672" y="362995"/>
                </a:lnTo>
                <a:lnTo>
                  <a:pt x="165863" y="368946"/>
                </a:lnTo>
                <a:lnTo>
                  <a:pt x="166070" y="374897"/>
                </a:lnTo>
                <a:lnTo>
                  <a:pt x="166299" y="380848"/>
                </a:lnTo>
                <a:lnTo>
                  <a:pt x="166549" y="386798"/>
                </a:lnTo>
                <a:lnTo>
                  <a:pt x="166821" y="392749"/>
                </a:lnTo>
                <a:lnTo>
                  <a:pt x="167116" y="398700"/>
                </a:lnTo>
                <a:lnTo>
                  <a:pt x="167436" y="404651"/>
                </a:lnTo>
                <a:lnTo>
                  <a:pt x="167783" y="410601"/>
                </a:lnTo>
                <a:lnTo>
                  <a:pt x="168158" y="416552"/>
                </a:lnTo>
                <a:lnTo>
                  <a:pt x="168564" y="422503"/>
                </a:lnTo>
                <a:lnTo>
                  <a:pt x="169007" y="428454"/>
                </a:lnTo>
                <a:lnTo>
                  <a:pt x="169487" y="434404"/>
                </a:lnTo>
                <a:lnTo>
                  <a:pt x="170004" y="440355"/>
                </a:lnTo>
                <a:lnTo>
                  <a:pt x="170561" y="446306"/>
                </a:lnTo>
                <a:lnTo>
                  <a:pt x="171161" y="452257"/>
                </a:lnTo>
                <a:lnTo>
                  <a:pt x="171804" y="458207"/>
                </a:lnTo>
                <a:lnTo>
                  <a:pt x="172493" y="464158"/>
                </a:lnTo>
                <a:lnTo>
                  <a:pt x="173230" y="470109"/>
                </a:lnTo>
                <a:lnTo>
                  <a:pt x="174023" y="476060"/>
                </a:lnTo>
                <a:lnTo>
                  <a:pt x="174867" y="482010"/>
                </a:lnTo>
                <a:lnTo>
                  <a:pt x="175759" y="487961"/>
                </a:lnTo>
                <a:lnTo>
                  <a:pt x="176700" y="493912"/>
                </a:lnTo>
                <a:lnTo>
                  <a:pt x="177688" y="499863"/>
                </a:lnTo>
                <a:lnTo>
                  <a:pt x="178720" y="505813"/>
                </a:lnTo>
                <a:lnTo>
                  <a:pt x="179796" y="511764"/>
                </a:lnTo>
                <a:lnTo>
                  <a:pt x="180910" y="517715"/>
                </a:lnTo>
                <a:lnTo>
                  <a:pt x="182066" y="523666"/>
                </a:lnTo>
                <a:lnTo>
                  <a:pt x="183255" y="529616"/>
                </a:lnTo>
                <a:lnTo>
                  <a:pt x="184471" y="535567"/>
                </a:lnTo>
                <a:lnTo>
                  <a:pt x="185713" y="541518"/>
                </a:lnTo>
                <a:lnTo>
                  <a:pt x="186976" y="547469"/>
                </a:lnTo>
                <a:lnTo>
                  <a:pt x="188259" y="553419"/>
                </a:lnTo>
                <a:lnTo>
                  <a:pt x="189559" y="559370"/>
                </a:lnTo>
                <a:lnTo>
                  <a:pt x="190874" y="565321"/>
                </a:lnTo>
                <a:lnTo>
                  <a:pt x="192203" y="571272"/>
                </a:lnTo>
                <a:lnTo>
                  <a:pt x="193544" y="577222"/>
                </a:lnTo>
                <a:lnTo>
                  <a:pt x="194896" y="583173"/>
                </a:lnTo>
                <a:lnTo>
                  <a:pt x="196256" y="589124"/>
                </a:lnTo>
                <a:lnTo>
                  <a:pt x="197624" y="595075"/>
                </a:lnTo>
                <a:lnTo>
                  <a:pt x="198999" y="601025"/>
                </a:lnTo>
                <a:lnTo>
                  <a:pt x="200380" y="606976"/>
                </a:lnTo>
                <a:lnTo>
                  <a:pt x="201765" y="612927"/>
                </a:lnTo>
                <a:lnTo>
                  <a:pt x="203153" y="618878"/>
                </a:lnTo>
                <a:lnTo>
                  <a:pt x="204542" y="624828"/>
                </a:lnTo>
                <a:lnTo>
                  <a:pt x="205931" y="630779"/>
                </a:lnTo>
                <a:lnTo>
                  <a:pt x="207320" y="636730"/>
                </a:lnTo>
                <a:lnTo>
                  <a:pt x="208707" y="642681"/>
                </a:lnTo>
                <a:lnTo>
                  <a:pt x="210094" y="648631"/>
                </a:lnTo>
                <a:lnTo>
                  <a:pt x="211481" y="654582"/>
                </a:lnTo>
                <a:lnTo>
                  <a:pt x="212868" y="660533"/>
                </a:lnTo>
                <a:lnTo>
                  <a:pt x="214260" y="666484"/>
                </a:lnTo>
                <a:lnTo>
                  <a:pt x="215658" y="672434"/>
                </a:lnTo>
                <a:lnTo>
                  <a:pt x="217066" y="678385"/>
                </a:lnTo>
                <a:lnTo>
                  <a:pt x="218487" y="684336"/>
                </a:lnTo>
                <a:lnTo>
                  <a:pt x="219926" y="690287"/>
                </a:lnTo>
                <a:lnTo>
                  <a:pt x="221384" y="696237"/>
                </a:lnTo>
                <a:lnTo>
                  <a:pt x="222866" y="702188"/>
                </a:lnTo>
                <a:lnTo>
                  <a:pt x="224374" y="708139"/>
                </a:lnTo>
                <a:lnTo>
                  <a:pt x="225913" y="714090"/>
                </a:lnTo>
                <a:lnTo>
                  <a:pt x="227481" y="720040"/>
                </a:lnTo>
                <a:lnTo>
                  <a:pt x="229079" y="725991"/>
                </a:lnTo>
                <a:lnTo>
                  <a:pt x="230703" y="731942"/>
                </a:lnTo>
                <a:lnTo>
                  <a:pt x="232352" y="737893"/>
                </a:lnTo>
                <a:lnTo>
                  <a:pt x="234024" y="743843"/>
                </a:lnTo>
                <a:lnTo>
                  <a:pt x="235715" y="749794"/>
                </a:lnTo>
                <a:lnTo>
                  <a:pt x="237421" y="755745"/>
                </a:lnTo>
                <a:lnTo>
                  <a:pt x="239138" y="761696"/>
                </a:lnTo>
                <a:lnTo>
                  <a:pt x="240861" y="767646"/>
                </a:lnTo>
                <a:lnTo>
                  <a:pt x="242585" y="773597"/>
                </a:lnTo>
                <a:lnTo>
                  <a:pt x="244306" y="779548"/>
                </a:lnTo>
                <a:lnTo>
                  <a:pt x="246021" y="785499"/>
                </a:lnTo>
                <a:lnTo>
                  <a:pt x="247728" y="791449"/>
                </a:lnTo>
                <a:lnTo>
                  <a:pt x="249424" y="797400"/>
                </a:lnTo>
                <a:lnTo>
                  <a:pt x="251107" y="803351"/>
                </a:lnTo>
                <a:lnTo>
                  <a:pt x="252776" y="809302"/>
                </a:lnTo>
                <a:lnTo>
                  <a:pt x="254431" y="815252"/>
                </a:lnTo>
                <a:lnTo>
                  <a:pt x="256073" y="821203"/>
                </a:lnTo>
                <a:lnTo>
                  <a:pt x="257702" y="827154"/>
                </a:lnTo>
                <a:lnTo>
                  <a:pt x="259319" y="833105"/>
                </a:lnTo>
                <a:lnTo>
                  <a:pt x="260924" y="839055"/>
                </a:lnTo>
                <a:lnTo>
                  <a:pt x="262517" y="845006"/>
                </a:lnTo>
                <a:lnTo>
                  <a:pt x="264098" y="850957"/>
                </a:lnTo>
                <a:lnTo>
                  <a:pt x="265664" y="856908"/>
                </a:lnTo>
                <a:lnTo>
                  <a:pt x="267214" y="862858"/>
                </a:lnTo>
                <a:lnTo>
                  <a:pt x="268748" y="868809"/>
                </a:lnTo>
                <a:lnTo>
                  <a:pt x="270262" y="874760"/>
                </a:lnTo>
                <a:lnTo>
                  <a:pt x="271757" y="880711"/>
                </a:lnTo>
                <a:lnTo>
                  <a:pt x="273228" y="886661"/>
                </a:lnTo>
                <a:lnTo>
                  <a:pt x="274674" y="892612"/>
                </a:lnTo>
                <a:lnTo>
                  <a:pt x="276095" y="898563"/>
                </a:lnTo>
                <a:lnTo>
                  <a:pt x="277486" y="904514"/>
                </a:lnTo>
                <a:lnTo>
                  <a:pt x="278850" y="910464"/>
                </a:lnTo>
                <a:lnTo>
                  <a:pt x="280189" y="916415"/>
                </a:lnTo>
                <a:lnTo>
                  <a:pt x="281507" y="922366"/>
                </a:lnTo>
                <a:lnTo>
                  <a:pt x="282807" y="928317"/>
                </a:lnTo>
                <a:lnTo>
                  <a:pt x="284092" y="934267"/>
                </a:lnTo>
                <a:lnTo>
                  <a:pt x="285366" y="940218"/>
                </a:lnTo>
                <a:lnTo>
                  <a:pt x="286634" y="946169"/>
                </a:lnTo>
                <a:lnTo>
                  <a:pt x="287900" y="952120"/>
                </a:lnTo>
                <a:lnTo>
                  <a:pt x="289169" y="958070"/>
                </a:lnTo>
                <a:lnTo>
                  <a:pt x="290441" y="964021"/>
                </a:lnTo>
                <a:lnTo>
                  <a:pt x="291719" y="969972"/>
                </a:lnTo>
                <a:lnTo>
                  <a:pt x="293002" y="975923"/>
                </a:lnTo>
                <a:lnTo>
                  <a:pt x="294289" y="981873"/>
                </a:lnTo>
                <a:lnTo>
                  <a:pt x="295576" y="987824"/>
                </a:lnTo>
                <a:lnTo>
                  <a:pt x="296860" y="993775"/>
                </a:lnTo>
                <a:lnTo>
                  <a:pt x="298135" y="999726"/>
                </a:lnTo>
                <a:lnTo>
                  <a:pt x="299394" y="1005676"/>
                </a:lnTo>
                <a:lnTo>
                  <a:pt x="300631" y="1011627"/>
                </a:lnTo>
                <a:lnTo>
                  <a:pt x="301842" y="1017578"/>
                </a:lnTo>
                <a:lnTo>
                  <a:pt x="303021" y="1023529"/>
                </a:lnTo>
                <a:lnTo>
                  <a:pt x="304163" y="1029479"/>
                </a:lnTo>
                <a:lnTo>
                  <a:pt x="305265" y="1035430"/>
                </a:lnTo>
                <a:lnTo>
                  <a:pt x="306325" y="1041381"/>
                </a:lnTo>
                <a:lnTo>
                  <a:pt x="307337" y="1047332"/>
                </a:lnTo>
                <a:lnTo>
                  <a:pt x="308303" y="1053282"/>
                </a:lnTo>
                <a:lnTo>
                  <a:pt x="309227" y="1059233"/>
                </a:lnTo>
                <a:lnTo>
                  <a:pt x="310113" y="1065184"/>
                </a:lnTo>
                <a:lnTo>
                  <a:pt x="310962" y="1071135"/>
                </a:lnTo>
                <a:lnTo>
                  <a:pt x="311779" y="1077085"/>
                </a:lnTo>
                <a:lnTo>
                  <a:pt x="312567" y="1083036"/>
                </a:lnTo>
                <a:lnTo>
                  <a:pt x="313329" y="1088987"/>
                </a:lnTo>
                <a:lnTo>
                  <a:pt x="314069" y="1094938"/>
                </a:lnTo>
                <a:lnTo>
                  <a:pt x="314791" y="1100888"/>
                </a:lnTo>
                <a:lnTo>
                  <a:pt x="315498" y="1106839"/>
                </a:lnTo>
                <a:lnTo>
                  <a:pt x="316192" y="1112790"/>
                </a:lnTo>
                <a:lnTo>
                  <a:pt x="316875" y="1118741"/>
                </a:lnTo>
                <a:lnTo>
                  <a:pt x="317548" y="1124691"/>
                </a:lnTo>
                <a:lnTo>
                  <a:pt x="318211" y="1130642"/>
                </a:lnTo>
                <a:lnTo>
                  <a:pt x="318865" y="1136593"/>
                </a:lnTo>
                <a:lnTo>
                  <a:pt x="319506" y="1142544"/>
                </a:lnTo>
                <a:lnTo>
                  <a:pt x="320134" y="1148494"/>
                </a:lnTo>
                <a:lnTo>
                  <a:pt x="320750" y="1154445"/>
                </a:lnTo>
                <a:lnTo>
                  <a:pt x="321351" y="1160396"/>
                </a:lnTo>
                <a:lnTo>
                  <a:pt x="321935" y="1166347"/>
                </a:lnTo>
                <a:lnTo>
                  <a:pt x="322502" y="1172297"/>
                </a:lnTo>
                <a:lnTo>
                  <a:pt x="323048" y="1178248"/>
                </a:lnTo>
                <a:lnTo>
                  <a:pt x="323573" y="1184199"/>
                </a:lnTo>
                <a:lnTo>
                  <a:pt x="324069" y="1190150"/>
                </a:lnTo>
                <a:lnTo>
                  <a:pt x="324536" y="1196100"/>
                </a:lnTo>
                <a:lnTo>
                  <a:pt x="324970" y="1202051"/>
                </a:lnTo>
                <a:lnTo>
                  <a:pt x="325370" y="1208002"/>
                </a:lnTo>
                <a:lnTo>
                  <a:pt x="325731" y="1213953"/>
                </a:lnTo>
                <a:lnTo>
                  <a:pt x="326049" y="1219903"/>
                </a:lnTo>
                <a:lnTo>
                  <a:pt x="326321" y="1225854"/>
                </a:lnTo>
                <a:lnTo>
                  <a:pt x="326542" y="1231805"/>
                </a:lnTo>
                <a:lnTo>
                  <a:pt x="326704" y="1237756"/>
                </a:lnTo>
                <a:lnTo>
                  <a:pt x="326804" y="1243706"/>
                </a:lnTo>
                <a:lnTo>
                  <a:pt x="326842" y="1249657"/>
                </a:lnTo>
                <a:lnTo>
                  <a:pt x="326817" y="1255608"/>
                </a:lnTo>
                <a:lnTo>
                  <a:pt x="326728" y="1261559"/>
                </a:lnTo>
                <a:lnTo>
                  <a:pt x="326575" y="1267509"/>
                </a:lnTo>
                <a:lnTo>
                  <a:pt x="326358" y="1273460"/>
                </a:lnTo>
                <a:lnTo>
                  <a:pt x="326079" y="1279411"/>
                </a:lnTo>
                <a:lnTo>
                  <a:pt x="325736" y="1285362"/>
                </a:lnTo>
                <a:lnTo>
                  <a:pt x="325335" y="1291312"/>
                </a:lnTo>
                <a:lnTo>
                  <a:pt x="324887" y="1297263"/>
                </a:lnTo>
                <a:lnTo>
                  <a:pt x="324396" y="1303214"/>
                </a:lnTo>
                <a:lnTo>
                  <a:pt x="323871" y="1309165"/>
                </a:lnTo>
                <a:lnTo>
                  <a:pt x="323318" y="1315115"/>
                </a:lnTo>
                <a:lnTo>
                  <a:pt x="322744" y="1321066"/>
                </a:lnTo>
                <a:lnTo>
                  <a:pt x="322158" y="1327017"/>
                </a:lnTo>
                <a:lnTo>
                  <a:pt x="321567" y="1332968"/>
                </a:lnTo>
                <a:lnTo>
                  <a:pt x="320982" y="1338918"/>
                </a:lnTo>
                <a:lnTo>
                  <a:pt x="320408" y="1344869"/>
                </a:lnTo>
                <a:lnTo>
                  <a:pt x="319852" y="1350820"/>
                </a:lnTo>
                <a:lnTo>
                  <a:pt x="319319" y="1356771"/>
                </a:lnTo>
                <a:lnTo>
                  <a:pt x="318813" y="1362721"/>
                </a:lnTo>
                <a:lnTo>
                  <a:pt x="318335" y="1368672"/>
                </a:lnTo>
                <a:lnTo>
                  <a:pt x="317887" y="1374623"/>
                </a:lnTo>
                <a:lnTo>
                  <a:pt x="317471" y="1380574"/>
                </a:lnTo>
                <a:lnTo>
                  <a:pt x="317084" y="1386524"/>
                </a:lnTo>
                <a:lnTo>
                  <a:pt x="316717" y="1392475"/>
                </a:lnTo>
                <a:lnTo>
                  <a:pt x="316366" y="1398426"/>
                </a:lnTo>
                <a:lnTo>
                  <a:pt x="316023" y="1404377"/>
                </a:lnTo>
                <a:lnTo>
                  <a:pt x="315680" y="1410327"/>
                </a:lnTo>
                <a:lnTo>
                  <a:pt x="315328" y="1416278"/>
                </a:lnTo>
                <a:lnTo>
                  <a:pt x="314958" y="1422229"/>
                </a:lnTo>
                <a:lnTo>
                  <a:pt x="314556" y="1428180"/>
                </a:lnTo>
                <a:lnTo>
                  <a:pt x="314113" y="1434130"/>
                </a:lnTo>
                <a:lnTo>
                  <a:pt x="313622" y="1440081"/>
                </a:lnTo>
                <a:lnTo>
                  <a:pt x="313077" y="1446032"/>
                </a:lnTo>
                <a:lnTo>
                  <a:pt x="312472" y="1451983"/>
                </a:lnTo>
                <a:lnTo>
                  <a:pt x="311802" y="1457933"/>
                </a:lnTo>
                <a:lnTo>
                  <a:pt x="311066" y="1463884"/>
                </a:lnTo>
                <a:lnTo>
                  <a:pt x="310261" y="1469835"/>
                </a:lnTo>
                <a:lnTo>
                  <a:pt x="309383" y="1475786"/>
                </a:lnTo>
                <a:lnTo>
                  <a:pt x="308434" y="1481736"/>
                </a:lnTo>
                <a:lnTo>
                  <a:pt x="307423" y="1487687"/>
                </a:lnTo>
                <a:lnTo>
                  <a:pt x="306354" y="1493638"/>
                </a:lnTo>
                <a:lnTo>
                  <a:pt x="305230" y="1499589"/>
                </a:lnTo>
                <a:lnTo>
                  <a:pt x="304057" y="1505539"/>
                </a:lnTo>
                <a:lnTo>
                  <a:pt x="302839" y="1511490"/>
                </a:lnTo>
                <a:lnTo>
                  <a:pt x="301579" y="1517441"/>
                </a:lnTo>
                <a:lnTo>
                  <a:pt x="300279" y="1523392"/>
                </a:lnTo>
                <a:lnTo>
                  <a:pt x="298943" y="1529342"/>
                </a:lnTo>
                <a:lnTo>
                  <a:pt x="297577" y="1535293"/>
                </a:lnTo>
                <a:lnTo>
                  <a:pt x="296182" y="1541244"/>
                </a:lnTo>
                <a:lnTo>
                  <a:pt x="294759" y="1547195"/>
                </a:lnTo>
                <a:lnTo>
                  <a:pt x="293309" y="1553145"/>
                </a:lnTo>
                <a:lnTo>
                  <a:pt x="291833" y="1559096"/>
                </a:lnTo>
                <a:lnTo>
                  <a:pt x="290332" y="1565047"/>
                </a:lnTo>
                <a:lnTo>
                  <a:pt x="288805" y="1570998"/>
                </a:lnTo>
                <a:lnTo>
                  <a:pt x="287252" y="1576948"/>
                </a:lnTo>
                <a:lnTo>
                  <a:pt x="285679" y="1582899"/>
                </a:lnTo>
                <a:lnTo>
                  <a:pt x="284086" y="1588850"/>
                </a:lnTo>
                <a:lnTo>
                  <a:pt x="282477" y="1594801"/>
                </a:lnTo>
                <a:lnTo>
                  <a:pt x="280855" y="1600751"/>
                </a:lnTo>
                <a:lnTo>
                  <a:pt x="279224" y="1606702"/>
                </a:lnTo>
                <a:lnTo>
                  <a:pt x="277589" y="1612653"/>
                </a:lnTo>
                <a:lnTo>
                  <a:pt x="275953" y="1618604"/>
                </a:lnTo>
                <a:lnTo>
                  <a:pt x="274324" y="1624554"/>
                </a:lnTo>
                <a:lnTo>
                  <a:pt x="272706" y="1630505"/>
                </a:lnTo>
                <a:lnTo>
                  <a:pt x="271103" y="1636456"/>
                </a:lnTo>
                <a:lnTo>
                  <a:pt x="269517" y="1642407"/>
                </a:lnTo>
                <a:lnTo>
                  <a:pt x="267953" y="1648357"/>
                </a:lnTo>
                <a:lnTo>
                  <a:pt x="266412" y="1654308"/>
                </a:lnTo>
                <a:lnTo>
                  <a:pt x="264896" y="1660259"/>
                </a:lnTo>
                <a:lnTo>
                  <a:pt x="263406" y="1666210"/>
                </a:lnTo>
                <a:lnTo>
                  <a:pt x="261942" y="1672160"/>
                </a:lnTo>
                <a:lnTo>
                  <a:pt x="260501" y="1678111"/>
                </a:lnTo>
                <a:lnTo>
                  <a:pt x="259080" y="1684062"/>
                </a:lnTo>
                <a:lnTo>
                  <a:pt x="257675" y="1690013"/>
                </a:lnTo>
                <a:lnTo>
                  <a:pt x="256283" y="1695963"/>
                </a:lnTo>
                <a:lnTo>
                  <a:pt x="254900" y="1701914"/>
                </a:lnTo>
                <a:lnTo>
                  <a:pt x="253521" y="1707865"/>
                </a:lnTo>
                <a:lnTo>
                  <a:pt x="252141" y="1713816"/>
                </a:lnTo>
                <a:lnTo>
                  <a:pt x="250754" y="1719766"/>
                </a:lnTo>
                <a:lnTo>
                  <a:pt x="249353" y="1725717"/>
                </a:lnTo>
                <a:lnTo>
                  <a:pt x="247935" y="1731668"/>
                </a:lnTo>
                <a:lnTo>
                  <a:pt x="246494" y="1737619"/>
                </a:lnTo>
                <a:lnTo>
                  <a:pt x="245026" y="1743569"/>
                </a:lnTo>
                <a:lnTo>
                  <a:pt x="243528" y="1749520"/>
                </a:lnTo>
                <a:lnTo>
                  <a:pt x="241997" y="1755471"/>
                </a:lnTo>
                <a:lnTo>
                  <a:pt x="240427" y="1761422"/>
                </a:lnTo>
                <a:lnTo>
                  <a:pt x="238819" y="1767372"/>
                </a:lnTo>
                <a:lnTo>
                  <a:pt x="237176" y="1773323"/>
                </a:lnTo>
                <a:lnTo>
                  <a:pt x="235502" y="1779274"/>
                </a:lnTo>
                <a:lnTo>
                  <a:pt x="233802" y="1785225"/>
                </a:lnTo>
                <a:lnTo>
                  <a:pt x="232082" y="1791175"/>
                </a:lnTo>
                <a:lnTo>
                  <a:pt x="230349" y="1797126"/>
                </a:lnTo>
                <a:lnTo>
                  <a:pt x="228613" y="1803077"/>
                </a:lnTo>
                <a:lnTo>
                  <a:pt x="226885" y="1809028"/>
                </a:lnTo>
                <a:lnTo>
                  <a:pt x="225179" y="1814978"/>
                </a:lnTo>
                <a:lnTo>
                  <a:pt x="223506" y="1820929"/>
                </a:lnTo>
                <a:lnTo>
                  <a:pt x="221875" y="1826880"/>
                </a:lnTo>
                <a:lnTo>
                  <a:pt x="220298" y="1832831"/>
                </a:lnTo>
                <a:lnTo>
                  <a:pt x="218782" y="1838781"/>
                </a:lnTo>
                <a:lnTo>
                  <a:pt x="217336" y="1844732"/>
                </a:lnTo>
                <a:lnTo>
                  <a:pt x="215964" y="1850683"/>
                </a:lnTo>
                <a:lnTo>
                  <a:pt x="214678" y="1856634"/>
                </a:lnTo>
                <a:lnTo>
                  <a:pt x="213482" y="1862584"/>
                </a:lnTo>
                <a:lnTo>
                  <a:pt x="212367" y="1868535"/>
                </a:lnTo>
                <a:lnTo>
                  <a:pt x="211333" y="1874486"/>
                </a:lnTo>
                <a:lnTo>
                  <a:pt x="210374" y="1880437"/>
                </a:lnTo>
                <a:lnTo>
                  <a:pt x="209486" y="1886387"/>
                </a:lnTo>
                <a:lnTo>
                  <a:pt x="208664" y="1892338"/>
                </a:lnTo>
                <a:lnTo>
                  <a:pt x="207901" y="1898289"/>
                </a:lnTo>
                <a:lnTo>
                  <a:pt x="207192" y="1904240"/>
                </a:lnTo>
                <a:lnTo>
                  <a:pt x="206530" y="1910190"/>
                </a:lnTo>
                <a:lnTo>
                  <a:pt x="205901" y="1916141"/>
                </a:lnTo>
                <a:lnTo>
                  <a:pt x="205298" y="1922092"/>
                </a:lnTo>
                <a:lnTo>
                  <a:pt x="204713" y="1928043"/>
                </a:lnTo>
                <a:lnTo>
                  <a:pt x="204142" y="1933993"/>
                </a:lnTo>
                <a:lnTo>
                  <a:pt x="203576" y="1939944"/>
                </a:lnTo>
                <a:lnTo>
                  <a:pt x="203010" y="1945895"/>
                </a:lnTo>
                <a:lnTo>
                  <a:pt x="202440" y="1951846"/>
                </a:lnTo>
                <a:lnTo>
                  <a:pt x="201859" y="1957796"/>
                </a:lnTo>
                <a:lnTo>
                  <a:pt x="201265" y="1963747"/>
                </a:lnTo>
                <a:lnTo>
                  <a:pt x="200655" y="1969698"/>
                </a:lnTo>
                <a:lnTo>
                  <a:pt x="200028" y="1975649"/>
                </a:lnTo>
                <a:lnTo>
                  <a:pt x="199383" y="1981599"/>
                </a:lnTo>
                <a:lnTo>
                  <a:pt x="198719" y="1987550"/>
                </a:lnTo>
                <a:lnTo>
                  <a:pt x="198037" y="1993501"/>
                </a:lnTo>
                <a:lnTo>
                  <a:pt x="197335" y="1999452"/>
                </a:lnTo>
                <a:lnTo>
                  <a:pt x="196615" y="2005402"/>
                </a:lnTo>
                <a:lnTo>
                  <a:pt x="195881" y="2011353"/>
                </a:lnTo>
                <a:lnTo>
                  <a:pt x="195135" y="2017304"/>
                </a:lnTo>
                <a:lnTo>
                  <a:pt x="194379" y="2023255"/>
                </a:lnTo>
                <a:lnTo>
                  <a:pt x="193616" y="2029205"/>
                </a:lnTo>
                <a:lnTo>
                  <a:pt x="192849" y="2035156"/>
                </a:lnTo>
                <a:lnTo>
                  <a:pt x="192082" y="2041107"/>
                </a:lnTo>
                <a:lnTo>
                  <a:pt x="191317" y="2047058"/>
                </a:lnTo>
                <a:lnTo>
                  <a:pt x="190561" y="2053008"/>
                </a:lnTo>
                <a:lnTo>
                  <a:pt x="189815" y="2058959"/>
                </a:lnTo>
                <a:lnTo>
                  <a:pt x="189085" y="2064910"/>
                </a:lnTo>
                <a:lnTo>
                  <a:pt x="188373" y="2070861"/>
                </a:lnTo>
                <a:lnTo>
                  <a:pt x="187683" y="2076811"/>
                </a:lnTo>
                <a:lnTo>
                  <a:pt x="187018" y="2082762"/>
                </a:lnTo>
                <a:lnTo>
                  <a:pt x="186381" y="2088713"/>
                </a:lnTo>
                <a:lnTo>
                  <a:pt x="185776" y="2094664"/>
                </a:lnTo>
                <a:lnTo>
                  <a:pt x="185208" y="2100614"/>
                </a:lnTo>
                <a:lnTo>
                  <a:pt x="184675" y="2106565"/>
                </a:lnTo>
                <a:lnTo>
                  <a:pt x="184176" y="2112516"/>
                </a:lnTo>
                <a:lnTo>
                  <a:pt x="183711" y="2118467"/>
                </a:lnTo>
                <a:lnTo>
                  <a:pt x="183280" y="2124417"/>
                </a:lnTo>
                <a:lnTo>
                  <a:pt x="182880" y="2130368"/>
                </a:lnTo>
                <a:lnTo>
                  <a:pt x="182509" y="2136319"/>
                </a:lnTo>
                <a:lnTo>
                  <a:pt x="182165" y="2142270"/>
                </a:lnTo>
                <a:lnTo>
                  <a:pt x="181844" y="2148220"/>
                </a:lnTo>
                <a:lnTo>
                  <a:pt x="181541" y="2154171"/>
                </a:lnTo>
                <a:lnTo>
                  <a:pt x="181250" y="2160122"/>
                </a:lnTo>
                <a:lnTo>
                  <a:pt x="180967" y="2166073"/>
                </a:lnTo>
                <a:lnTo>
                  <a:pt x="180688" y="2172023"/>
                </a:lnTo>
                <a:lnTo>
                  <a:pt x="180410" y="2177974"/>
                </a:lnTo>
                <a:lnTo>
                  <a:pt x="180129" y="2183925"/>
                </a:lnTo>
                <a:lnTo>
                  <a:pt x="179843" y="2189876"/>
                </a:lnTo>
                <a:lnTo>
                  <a:pt x="179547" y="2195826"/>
                </a:lnTo>
                <a:lnTo>
                  <a:pt x="179243" y="2201777"/>
                </a:lnTo>
                <a:lnTo>
                  <a:pt x="178928" y="2207728"/>
                </a:lnTo>
                <a:lnTo>
                  <a:pt x="178603" y="2213679"/>
                </a:lnTo>
                <a:lnTo>
                  <a:pt x="178269" y="2219629"/>
                </a:lnTo>
                <a:lnTo>
                  <a:pt x="177926" y="2225580"/>
                </a:lnTo>
                <a:lnTo>
                  <a:pt x="177577" y="2231531"/>
                </a:lnTo>
                <a:lnTo>
                  <a:pt x="177222" y="2237482"/>
                </a:lnTo>
                <a:lnTo>
                  <a:pt x="176864" y="2243432"/>
                </a:lnTo>
                <a:lnTo>
                  <a:pt x="176506" y="2249383"/>
                </a:lnTo>
                <a:lnTo>
                  <a:pt x="176149" y="2255334"/>
                </a:lnTo>
                <a:lnTo>
                  <a:pt x="175796" y="2261285"/>
                </a:lnTo>
                <a:lnTo>
                  <a:pt x="175449" y="2267235"/>
                </a:lnTo>
                <a:lnTo>
                  <a:pt x="175108" y="2273186"/>
                </a:lnTo>
                <a:lnTo>
                  <a:pt x="174776" y="2279137"/>
                </a:lnTo>
                <a:lnTo>
                  <a:pt x="174453" y="2285088"/>
                </a:lnTo>
                <a:lnTo>
                  <a:pt x="174141" y="2291038"/>
                </a:lnTo>
                <a:lnTo>
                  <a:pt x="173839" y="2296989"/>
                </a:lnTo>
                <a:lnTo>
                  <a:pt x="173547" y="2302940"/>
                </a:lnTo>
                <a:lnTo>
                  <a:pt x="173264" y="2308891"/>
                </a:lnTo>
                <a:lnTo>
                  <a:pt x="172989" y="2314841"/>
                </a:lnTo>
                <a:lnTo>
                  <a:pt x="172722" y="2320792"/>
                </a:lnTo>
                <a:lnTo>
                  <a:pt x="172462" y="2326743"/>
                </a:lnTo>
                <a:lnTo>
                  <a:pt x="172207" y="2332694"/>
                </a:lnTo>
                <a:lnTo>
                  <a:pt x="171956" y="2338644"/>
                </a:lnTo>
                <a:lnTo>
                  <a:pt x="171709" y="2344595"/>
                </a:lnTo>
                <a:lnTo>
                  <a:pt x="171464" y="2350546"/>
                </a:lnTo>
                <a:lnTo>
                  <a:pt x="171221" y="2356497"/>
                </a:lnTo>
                <a:lnTo>
                  <a:pt x="170979" y="2362447"/>
                </a:lnTo>
                <a:lnTo>
                  <a:pt x="170738" y="2368398"/>
                </a:lnTo>
                <a:lnTo>
                  <a:pt x="170498" y="2374349"/>
                </a:lnTo>
                <a:lnTo>
                  <a:pt x="170259" y="2380300"/>
                </a:lnTo>
                <a:lnTo>
                  <a:pt x="170023" y="2386250"/>
                </a:lnTo>
                <a:lnTo>
                  <a:pt x="169790" y="2392201"/>
                </a:lnTo>
                <a:lnTo>
                  <a:pt x="169561" y="2398152"/>
                </a:lnTo>
                <a:lnTo>
                  <a:pt x="169336" y="2404103"/>
                </a:lnTo>
                <a:lnTo>
                  <a:pt x="169117" y="2410053"/>
                </a:lnTo>
                <a:lnTo>
                  <a:pt x="168904" y="2416004"/>
                </a:lnTo>
                <a:lnTo>
                  <a:pt x="168698" y="2421955"/>
                </a:lnTo>
                <a:lnTo>
                  <a:pt x="168502" y="2427906"/>
                </a:lnTo>
                <a:lnTo>
                  <a:pt x="168315" y="2433856"/>
                </a:lnTo>
                <a:lnTo>
                  <a:pt x="168139" y="2439807"/>
                </a:lnTo>
                <a:lnTo>
                  <a:pt x="167973" y="2445758"/>
                </a:lnTo>
                <a:lnTo>
                  <a:pt x="167817" y="2451709"/>
                </a:lnTo>
                <a:lnTo>
                  <a:pt x="167672" y="2457659"/>
                </a:lnTo>
                <a:lnTo>
                  <a:pt x="167538" y="2463610"/>
                </a:lnTo>
                <a:lnTo>
                  <a:pt x="167414" y="2469561"/>
                </a:lnTo>
                <a:lnTo>
                  <a:pt x="167301" y="2475512"/>
                </a:lnTo>
                <a:lnTo>
                  <a:pt x="167198" y="2481462"/>
                </a:lnTo>
                <a:lnTo>
                  <a:pt x="167104" y="2487413"/>
                </a:lnTo>
                <a:lnTo>
                  <a:pt x="167019" y="2493364"/>
                </a:lnTo>
                <a:lnTo>
                  <a:pt x="166942" y="2499315"/>
                </a:lnTo>
                <a:lnTo>
                  <a:pt x="166871" y="2505265"/>
                </a:lnTo>
                <a:lnTo>
                  <a:pt x="166808" y="2511216"/>
                </a:lnTo>
                <a:lnTo>
                  <a:pt x="166750" y="2517167"/>
                </a:lnTo>
                <a:lnTo>
                  <a:pt x="166698" y="2523118"/>
                </a:lnTo>
                <a:lnTo>
                  <a:pt x="166652" y="2529068"/>
                </a:lnTo>
                <a:lnTo>
                  <a:pt x="166611" y="2535019"/>
                </a:lnTo>
                <a:lnTo>
                  <a:pt x="166573" y="2540970"/>
                </a:lnTo>
                <a:lnTo>
                  <a:pt x="166539" y="2546921"/>
                </a:lnTo>
                <a:lnTo>
                  <a:pt x="166508" y="2552871"/>
                </a:lnTo>
                <a:lnTo>
                  <a:pt x="166479" y="2558822"/>
                </a:lnTo>
                <a:lnTo>
                  <a:pt x="166452" y="2564773"/>
                </a:lnTo>
                <a:lnTo>
                  <a:pt x="166425" y="2570724"/>
                </a:lnTo>
                <a:lnTo>
                  <a:pt x="166398" y="2576674"/>
                </a:lnTo>
                <a:lnTo>
                  <a:pt x="166370" y="2582625"/>
                </a:lnTo>
                <a:lnTo>
                  <a:pt x="166340" y="2588576"/>
                </a:lnTo>
                <a:lnTo>
                  <a:pt x="166308" y="2594527"/>
                </a:lnTo>
                <a:lnTo>
                  <a:pt x="166272" y="2600477"/>
                </a:lnTo>
                <a:lnTo>
                  <a:pt x="166233" y="2606428"/>
                </a:lnTo>
                <a:lnTo>
                  <a:pt x="166190" y="2612379"/>
                </a:lnTo>
                <a:lnTo>
                  <a:pt x="166144" y="2618330"/>
                </a:lnTo>
                <a:lnTo>
                  <a:pt x="166093" y="2624280"/>
                </a:lnTo>
                <a:lnTo>
                  <a:pt x="166040" y="2630231"/>
                </a:lnTo>
                <a:lnTo>
                  <a:pt x="165986" y="2636182"/>
                </a:lnTo>
                <a:lnTo>
                  <a:pt x="165930" y="2642133"/>
                </a:lnTo>
                <a:lnTo>
                  <a:pt x="165875" y="2648083"/>
                </a:lnTo>
                <a:lnTo>
                  <a:pt x="165821" y="2654034"/>
                </a:lnTo>
                <a:lnTo>
                  <a:pt x="165770" y="2659985"/>
                </a:lnTo>
                <a:lnTo>
                  <a:pt x="165722" y="2665936"/>
                </a:lnTo>
                <a:lnTo>
                  <a:pt x="165680" y="2671886"/>
                </a:lnTo>
                <a:lnTo>
                  <a:pt x="165642" y="2677837"/>
                </a:lnTo>
                <a:lnTo>
                  <a:pt x="165611" y="2683788"/>
                </a:lnTo>
                <a:lnTo>
                  <a:pt x="165586" y="2689739"/>
                </a:lnTo>
                <a:lnTo>
                  <a:pt x="165568" y="2695689"/>
                </a:lnTo>
                <a:lnTo>
                  <a:pt x="165555" y="2701640"/>
                </a:lnTo>
                <a:lnTo>
                  <a:pt x="165548" y="2707591"/>
                </a:lnTo>
                <a:lnTo>
                  <a:pt x="165547" y="2713542"/>
                </a:lnTo>
                <a:lnTo>
                  <a:pt x="165552" y="2719492"/>
                </a:lnTo>
                <a:lnTo>
                  <a:pt x="165560" y="2725443"/>
                </a:lnTo>
                <a:lnTo>
                  <a:pt x="165572" y="2731394"/>
                </a:lnTo>
                <a:lnTo>
                  <a:pt x="165586" y="2737345"/>
                </a:lnTo>
                <a:lnTo>
                  <a:pt x="165601" y="2743295"/>
                </a:lnTo>
                <a:lnTo>
                  <a:pt x="165617" y="2749246"/>
                </a:lnTo>
                <a:lnTo>
                  <a:pt x="165633" y="2755197"/>
                </a:lnTo>
                <a:lnTo>
                  <a:pt x="165647" y="2761148"/>
                </a:lnTo>
                <a:lnTo>
                  <a:pt x="165659" y="2767098"/>
                </a:lnTo>
                <a:lnTo>
                  <a:pt x="165668" y="2773049"/>
                </a:lnTo>
                <a:lnTo>
                  <a:pt x="165673" y="2779000"/>
                </a:lnTo>
                <a:lnTo>
                  <a:pt x="165674" y="2784951"/>
                </a:lnTo>
                <a:lnTo>
                  <a:pt x="165670" y="2790901"/>
                </a:lnTo>
                <a:lnTo>
                  <a:pt x="165660" y="2796852"/>
                </a:lnTo>
                <a:lnTo>
                  <a:pt x="165646" y="2802803"/>
                </a:lnTo>
                <a:lnTo>
                  <a:pt x="165625" y="2808754"/>
                </a:lnTo>
                <a:lnTo>
                  <a:pt x="165598" y="2814704"/>
                </a:lnTo>
                <a:lnTo>
                  <a:pt x="165565" y="2820655"/>
                </a:lnTo>
                <a:lnTo>
                  <a:pt x="165527" y="2826606"/>
                </a:lnTo>
                <a:lnTo>
                  <a:pt x="165485" y="2832557"/>
                </a:lnTo>
                <a:lnTo>
                  <a:pt x="165438" y="2838507"/>
                </a:lnTo>
                <a:lnTo>
                  <a:pt x="165389" y="2844458"/>
                </a:lnTo>
                <a:lnTo>
                  <a:pt x="165337" y="2850409"/>
                </a:lnTo>
                <a:lnTo>
                  <a:pt x="165284" y="2856360"/>
                </a:lnTo>
                <a:lnTo>
                  <a:pt x="165231" y="2862310"/>
                </a:lnTo>
                <a:lnTo>
                  <a:pt x="165178" y="2868261"/>
                </a:lnTo>
                <a:lnTo>
                  <a:pt x="165127" y="2874212"/>
                </a:lnTo>
                <a:lnTo>
                  <a:pt x="165079" y="2880163"/>
                </a:lnTo>
                <a:lnTo>
                  <a:pt x="165034" y="2886113"/>
                </a:lnTo>
                <a:lnTo>
                  <a:pt x="164992" y="2892064"/>
                </a:lnTo>
                <a:lnTo>
                  <a:pt x="164954" y="2898015"/>
                </a:lnTo>
                <a:lnTo>
                  <a:pt x="164921" y="2903966"/>
                </a:lnTo>
                <a:lnTo>
                  <a:pt x="164892" y="2909916"/>
                </a:lnTo>
                <a:lnTo>
                  <a:pt x="164866" y="2915867"/>
                </a:lnTo>
                <a:lnTo>
                  <a:pt x="164844" y="2921818"/>
                </a:lnTo>
                <a:lnTo>
                  <a:pt x="164825" y="2927769"/>
                </a:lnTo>
                <a:lnTo>
                  <a:pt x="164808" y="2933719"/>
                </a:lnTo>
                <a:lnTo>
                  <a:pt x="164791" y="2939670"/>
                </a:lnTo>
                <a:lnTo>
                  <a:pt x="164775" y="2945621"/>
                </a:lnTo>
                <a:lnTo>
                  <a:pt x="164759" y="2951572"/>
                </a:lnTo>
                <a:lnTo>
                  <a:pt x="164741" y="2957522"/>
                </a:lnTo>
                <a:lnTo>
                  <a:pt x="164721" y="2963473"/>
                </a:lnTo>
                <a:lnTo>
                  <a:pt x="164697" y="2969424"/>
                </a:lnTo>
                <a:lnTo>
                  <a:pt x="164670" y="2975375"/>
                </a:lnTo>
                <a:lnTo>
                  <a:pt x="164640" y="2981325"/>
                </a:lnTo>
                <a:lnTo>
                  <a:pt x="164605" y="2987276"/>
                </a:lnTo>
                <a:lnTo>
                  <a:pt x="164566" y="2993227"/>
                </a:lnTo>
                <a:lnTo>
                  <a:pt x="164523" y="2999178"/>
                </a:lnTo>
                <a:lnTo>
                  <a:pt x="164475" y="3005128"/>
                </a:lnTo>
                <a:lnTo>
                  <a:pt x="164424" y="3011079"/>
                </a:lnTo>
                <a:lnTo>
                  <a:pt x="164370" y="3017030"/>
                </a:lnTo>
                <a:lnTo>
                  <a:pt x="164313" y="3022981"/>
                </a:lnTo>
                <a:lnTo>
                  <a:pt x="164254" y="3028931"/>
                </a:lnTo>
                <a:lnTo>
                  <a:pt x="164194" y="3034882"/>
                </a:lnTo>
                <a:lnTo>
                  <a:pt x="164133" y="3040833"/>
                </a:lnTo>
                <a:close/>
              </a:path>
            </a:pathLst>
          </a:custGeom>
          <a:solidFill>
            <a:srgbClr val="E18A00">
              <a:alpha val="100000"/>
            </a:srgbClr>
          </a:solidFill>
          <a:ln w="13550" cap="rnd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 sz="1154"/>
          </a:p>
        </p:txBody>
      </p:sp>
      <p:cxnSp>
        <p:nvCxnSpPr>
          <p:cNvPr id="167" name="Straight Arrow Connector 166">
            <a:extLst>
              <a:ext uri="{FF2B5EF4-FFF2-40B4-BE49-F238E27FC236}">
                <a16:creationId xmlns:a16="http://schemas.microsoft.com/office/drawing/2014/main" id="{F4BBC2A6-F390-8207-7A37-E3AB024548FB}"/>
              </a:ext>
            </a:extLst>
          </p:cNvPr>
          <p:cNvCxnSpPr>
            <a:cxnSpLocks/>
          </p:cNvCxnSpPr>
          <p:nvPr/>
        </p:nvCxnSpPr>
        <p:spPr>
          <a:xfrm>
            <a:off x="4035735" y="3094174"/>
            <a:ext cx="2216" cy="1420076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96845F65-AACA-8122-46AF-6BA7B4B703A9}"/>
              </a:ext>
            </a:extLst>
          </p:cNvPr>
          <p:cNvCxnSpPr>
            <a:cxnSpLocks/>
          </p:cNvCxnSpPr>
          <p:nvPr/>
        </p:nvCxnSpPr>
        <p:spPr>
          <a:xfrm>
            <a:off x="5343516" y="3006562"/>
            <a:ext cx="2216" cy="1420076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pg34">
            <a:extLst>
              <a:ext uri="{FF2B5EF4-FFF2-40B4-BE49-F238E27FC236}">
                <a16:creationId xmlns:a16="http://schemas.microsoft.com/office/drawing/2014/main" id="{7E0B85D9-209E-BCD3-674F-B52D271C570F}"/>
              </a:ext>
            </a:extLst>
          </p:cNvPr>
          <p:cNvSpPr/>
          <p:nvPr/>
        </p:nvSpPr>
        <p:spPr>
          <a:xfrm>
            <a:off x="3891358" y="5067499"/>
            <a:ext cx="261710" cy="1730734"/>
          </a:xfrm>
          <a:custGeom>
            <a:avLst/>
            <a:gdLst/>
            <a:ahLst/>
            <a:cxnLst/>
            <a:rect l="0" t="0" r="0" b="0"/>
            <a:pathLst>
              <a:path w="446825" h="2974599">
                <a:moveTo>
                  <a:pt x="222215" y="2974599"/>
                </a:moveTo>
                <a:lnTo>
                  <a:pt x="222158" y="2968777"/>
                </a:lnTo>
                <a:lnTo>
                  <a:pt x="222111" y="2962956"/>
                </a:lnTo>
                <a:lnTo>
                  <a:pt x="222073" y="2957135"/>
                </a:lnTo>
                <a:lnTo>
                  <a:pt x="222046" y="2951314"/>
                </a:lnTo>
                <a:lnTo>
                  <a:pt x="222029" y="2945493"/>
                </a:lnTo>
                <a:lnTo>
                  <a:pt x="222022" y="2939672"/>
                </a:lnTo>
                <a:lnTo>
                  <a:pt x="222026" y="2933851"/>
                </a:lnTo>
                <a:lnTo>
                  <a:pt x="222039" y="2928030"/>
                </a:lnTo>
                <a:lnTo>
                  <a:pt x="222058" y="2922208"/>
                </a:lnTo>
                <a:lnTo>
                  <a:pt x="222084" y="2916387"/>
                </a:lnTo>
                <a:lnTo>
                  <a:pt x="222114" y="2910566"/>
                </a:lnTo>
                <a:lnTo>
                  <a:pt x="222148" y="2904745"/>
                </a:lnTo>
                <a:lnTo>
                  <a:pt x="222183" y="2898924"/>
                </a:lnTo>
                <a:lnTo>
                  <a:pt x="222219" y="2893103"/>
                </a:lnTo>
                <a:lnTo>
                  <a:pt x="222254" y="2887282"/>
                </a:lnTo>
                <a:lnTo>
                  <a:pt x="222287" y="2881460"/>
                </a:lnTo>
                <a:lnTo>
                  <a:pt x="222317" y="2875639"/>
                </a:lnTo>
                <a:lnTo>
                  <a:pt x="222344" y="2869818"/>
                </a:lnTo>
                <a:lnTo>
                  <a:pt x="222366" y="2863997"/>
                </a:lnTo>
                <a:lnTo>
                  <a:pt x="222384" y="2858176"/>
                </a:lnTo>
                <a:lnTo>
                  <a:pt x="222397" y="2852355"/>
                </a:lnTo>
                <a:lnTo>
                  <a:pt x="222405" y="2846534"/>
                </a:lnTo>
                <a:lnTo>
                  <a:pt x="222406" y="2840713"/>
                </a:lnTo>
                <a:lnTo>
                  <a:pt x="222402" y="2834891"/>
                </a:lnTo>
                <a:lnTo>
                  <a:pt x="222392" y="2829070"/>
                </a:lnTo>
                <a:lnTo>
                  <a:pt x="222377" y="2823249"/>
                </a:lnTo>
                <a:lnTo>
                  <a:pt x="222358" y="2817428"/>
                </a:lnTo>
                <a:lnTo>
                  <a:pt x="222334" y="2811607"/>
                </a:lnTo>
                <a:lnTo>
                  <a:pt x="222307" y="2805786"/>
                </a:lnTo>
                <a:lnTo>
                  <a:pt x="222278" y="2799965"/>
                </a:lnTo>
                <a:lnTo>
                  <a:pt x="222247" y="2794143"/>
                </a:lnTo>
                <a:lnTo>
                  <a:pt x="222215" y="2788322"/>
                </a:lnTo>
                <a:lnTo>
                  <a:pt x="222185" y="2782501"/>
                </a:lnTo>
                <a:lnTo>
                  <a:pt x="222156" y="2776680"/>
                </a:lnTo>
                <a:lnTo>
                  <a:pt x="222129" y="2770859"/>
                </a:lnTo>
                <a:lnTo>
                  <a:pt x="222106" y="2765038"/>
                </a:lnTo>
                <a:lnTo>
                  <a:pt x="222087" y="2759217"/>
                </a:lnTo>
                <a:lnTo>
                  <a:pt x="222072" y="2753396"/>
                </a:lnTo>
                <a:lnTo>
                  <a:pt x="222062" y="2747574"/>
                </a:lnTo>
                <a:lnTo>
                  <a:pt x="222057" y="2741753"/>
                </a:lnTo>
                <a:lnTo>
                  <a:pt x="222057" y="2735932"/>
                </a:lnTo>
                <a:lnTo>
                  <a:pt x="222062" y="2730111"/>
                </a:lnTo>
                <a:lnTo>
                  <a:pt x="222071" y="2724290"/>
                </a:lnTo>
                <a:lnTo>
                  <a:pt x="222083" y="2718469"/>
                </a:lnTo>
                <a:lnTo>
                  <a:pt x="222097" y="2712648"/>
                </a:lnTo>
                <a:lnTo>
                  <a:pt x="222114" y="2706826"/>
                </a:lnTo>
                <a:lnTo>
                  <a:pt x="222133" y="2701005"/>
                </a:lnTo>
                <a:lnTo>
                  <a:pt x="222152" y="2695184"/>
                </a:lnTo>
                <a:lnTo>
                  <a:pt x="222171" y="2689363"/>
                </a:lnTo>
                <a:lnTo>
                  <a:pt x="222190" y="2683542"/>
                </a:lnTo>
                <a:lnTo>
                  <a:pt x="222207" y="2677721"/>
                </a:lnTo>
                <a:lnTo>
                  <a:pt x="222223" y="2671900"/>
                </a:lnTo>
                <a:lnTo>
                  <a:pt x="222236" y="2666079"/>
                </a:lnTo>
                <a:lnTo>
                  <a:pt x="222248" y="2660257"/>
                </a:lnTo>
                <a:lnTo>
                  <a:pt x="222258" y="2654436"/>
                </a:lnTo>
                <a:lnTo>
                  <a:pt x="222265" y="2648615"/>
                </a:lnTo>
                <a:lnTo>
                  <a:pt x="222270" y="2642794"/>
                </a:lnTo>
                <a:lnTo>
                  <a:pt x="222274" y="2636973"/>
                </a:lnTo>
                <a:lnTo>
                  <a:pt x="222277" y="2631152"/>
                </a:lnTo>
                <a:lnTo>
                  <a:pt x="222280" y="2625331"/>
                </a:lnTo>
                <a:lnTo>
                  <a:pt x="222283" y="2619509"/>
                </a:lnTo>
                <a:lnTo>
                  <a:pt x="222286" y="2613688"/>
                </a:lnTo>
                <a:lnTo>
                  <a:pt x="222289" y="2607867"/>
                </a:lnTo>
                <a:lnTo>
                  <a:pt x="222294" y="2602046"/>
                </a:lnTo>
                <a:lnTo>
                  <a:pt x="222300" y="2596225"/>
                </a:lnTo>
                <a:lnTo>
                  <a:pt x="222307" y="2590404"/>
                </a:lnTo>
                <a:lnTo>
                  <a:pt x="222315" y="2584583"/>
                </a:lnTo>
                <a:lnTo>
                  <a:pt x="222322" y="2578762"/>
                </a:lnTo>
                <a:lnTo>
                  <a:pt x="222327" y="2572940"/>
                </a:lnTo>
                <a:lnTo>
                  <a:pt x="222330" y="2567119"/>
                </a:lnTo>
                <a:lnTo>
                  <a:pt x="222330" y="2561298"/>
                </a:lnTo>
                <a:lnTo>
                  <a:pt x="222324" y="2555477"/>
                </a:lnTo>
                <a:lnTo>
                  <a:pt x="222311" y="2549656"/>
                </a:lnTo>
                <a:lnTo>
                  <a:pt x="222287" y="2543835"/>
                </a:lnTo>
                <a:lnTo>
                  <a:pt x="222254" y="2538014"/>
                </a:lnTo>
                <a:lnTo>
                  <a:pt x="222209" y="2532192"/>
                </a:lnTo>
                <a:lnTo>
                  <a:pt x="222151" y="2526371"/>
                </a:lnTo>
                <a:lnTo>
                  <a:pt x="222080" y="2520550"/>
                </a:lnTo>
                <a:lnTo>
                  <a:pt x="221995" y="2514729"/>
                </a:lnTo>
                <a:lnTo>
                  <a:pt x="221898" y="2508908"/>
                </a:lnTo>
                <a:lnTo>
                  <a:pt x="221789" y="2503087"/>
                </a:lnTo>
                <a:lnTo>
                  <a:pt x="221668" y="2497266"/>
                </a:lnTo>
                <a:lnTo>
                  <a:pt x="221539" y="2491445"/>
                </a:lnTo>
                <a:lnTo>
                  <a:pt x="221404" y="2485623"/>
                </a:lnTo>
                <a:lnTo>
                  <a:pt x="221266" y="2479802"/>
                </a:lnTo>
                <a:lnTo>
                  <a:pt x="221129" y="2473981"/>
                </a:lnTo>
                <a:lnTo>
                  <a:pt x="220994" y="2468160"/>
                </a:lnTo>
                <a:lnTo>
                  <a:pt x="220864" y="2462339"/>
                </a:lnTo>
                <a:lnTo>
                  <a:pt x="220742" y="2456518"/>
                </a:lnTo>
                <a:lnTo>
                  <a:pt x="220630" y="2450697"/>
                </a:lnTo>
                <a:lnTo>
                  <a:pt x="220531" y="2444875"/>
                </a:lnTo>
                <a:lnTo>
                  <a:pt x="220443" y="2439054"/>
                </a:lnTo>
                <a:lnTo>
                  <a:pt x="220367" y="2433233"/>
                </a:lnTo>
                <a:lnTo>
                  <a:pt x="220303" y="2427412"/>
                </a:lnTo>
                <a:lnTo>
                  <a:pt x="220248" y="2421591"/>
                </a:lnTo>
                <a:lnTo>
                  <a:pt x="220202" y="2415770"/>
                </a:lnTo>
                <a:lnTo>
                  <a:pt x="220163" y="2409949"/>
                </a:lnTo>
                <a:lnTo>
                  <a:pt x="220128" y="2404128"/>
                </a:lnTo>
                <a:lnTo>
                  <a:pt x="220095" y="2398306"/>
                </a:lnTo>
                <a:lnTo>
                  <a:pt x="220061" y="2392485"/>
                </a:lnTo>
                <a:lnTo>
                  <a:pt x="220023" y="2386664"/>
                </a:lnTo>
                <a:lnTo>
                  <a:pt x="219981" y="2380843"/>
                </a:lnTo>
                <a:lnTo>
                  <a:pt x="219933" y="2375022"/>
                </a:lnTo>
                <a:lnTo>
                  <a:pt x="219878" y="2369201"/>
                </a:lnTo>
                <a:lnTo>
                  <a:pt x="219816" y="2363380"/>
                </a:lnTo>
                <a:lnTo>
                  <a:pt x="219745" y="2357558"/>
                </a:lnTo>
                <a:lnTo>
                  <a:pt x="219666" y="2351737"/>
                </a:lnTo>
                <a:lnTo>
                  <a:pt x="219581" y="2345916"/>
                </a:lnTo>
                <a:lnTo>
                  <a:pt x="219491" y="2340095"/>
                </a:lnTo>
                <a:lnTo>
                  <a:pt x="219398" y="2334274"/>
                </a:lnTo>
                <a:lnTo>
                  <a:pt x="219302" y="2328453"/>
                </a:lnTo>
                <a:lnTo>
                  <a:pt x="219206" y="2322632"/>
                </a:lnTo>
                <a:lnTo>
                  <a:pt x="219112" y="2316811"/>
                </a:lnTo>
                <a:lnTo>
                  <a:pt x="219021" y="2310989"/>
                </a:lnTo>
                <a:lnTo>
                  <a:pt x="218936" y="2305168"/>
                </a:lnTo>
                <a:lnTo>
                  <a:pt x="218859" y="2299347"/>
                </a:lnTo>
                <a:lnTo>
                  <a:pt x="218789" y="2293526"/>
                </a:lnTo>
                <a:lnTo>
                  <a:pt x="218729" y="2287705"/>
                </a:lnTo>
                <a:lnTo>
                  <a:pt x="218679" y="2281884"/>
                </a:lnTo>
                <a:lnTo>
                  <a:pt x="218639" y="2276063"/>
                </a:lnTo>
                <a:lnTo>
                  <a:pt x="218609" y="2270241"/>
                </a:lnTo>
                <a:lnTo>
                  <a:pt x="218589" y="2264420"/>
                </a:lnTo>
                <a:lnTo>
                  <a:pt x="218578" y="2258599"/>
                </a:lnTo>
                <a:lnTo>
                  <a:pt x="218575" y="2252778"/>
                </a:lnTo>
                <a:lnTo>
                  <a:pt x="218578" y="2246957"/>
                </a:lnTo>
                <a:lnTo>
                  <a:pt x="218585" y="2241136"/>
                </a:lnTo>
                <a:lnTo>
                  <a:pt x="218593" y="2235315"/>
                </a:lnTo>
                <a:lnTo>
                  <a:pt x="218600" y="2229494"/>
                </a:lnTo>
                <a:lnTo>
                  <a:pt x="218603" y="2223672"/>
                </a:lnTo>
                <a:lnTo>
                  <a:pt x="218602" y="2217851"/>
                </a:lnTo>
                <a:lnTo>
                  <a:pt x="218591" y="2212030"/>
                </a:lnTo>
                <a:lnTo>
                  <a:pt x="218570" y="2206209"/>
                </a:lnTo>
                <a:lnTo>
                  <a:pt x="218537" y="2200388"/>
                </a:lnTo>
                <a:lnTo>
                  <a:pt x="218490" y="2194567"/>
                </a:lnTo>
                <a:lnTo>
                  <a:pt x="218430" y="2188746"/>
                </a:lnTo>
                <a:lnTo>
                  <a:pt x="218357" y="2182924"/>
                </a:lnTo>
                <a:lnTo>
                  <a:pt x="218271" y="2177103"/>
                </a:lnTo>
                <a:lnTo>
                  <a:pt x="218173" y="2171282"/>
                </a:lnTo>
                <a:lnTo>
                  <a:pt x="218064" y="2165461"/>
                </a:lnTo>
                <a:lnTo>
                  <a:pt x="217947" y="2159640"/>
                </a:lnTo>
                <a:lnTo>
                  <a:pt x="217825" y="2153819"/>
                </a:lnTo>
                <a:lnTo>
                  <a:pt x="217701" y="2147998"/>
                </a:lnTo>
                <a:lnTo>
                  <a:pt x="217576" y="2142177"/>
                </a:lnTo>
                <a:lnTo>
                  <a:pt x="217455" y="2136355"/>
                </a:lnTo>
                <a:lnTo>
                  <a:pt x="217338" y="2130534"/>
                </a:lnTo>
                <a:lnTo>
                  <a:pt x="217227" y="2124713"/>
                </a:lnTo>
                <a:lnTo>
                  <a:pt x="217122" y="2118892"/>
                </a:lnTo>
                <a:lnTo>
                  <a:pt x="217025" y="2113071"/>
                </a:lnTo>
                <a:lnTo>
                  <a:pt x="216935" y="2107250"/>
                </a:lnTo>
                <a:lnTo>
                  <a:pt x="216848" y="2101429"/>
                </a:lnTo>
                <a:lnTo>
                  <a:pt x="216763" y="2095607"/>
                </a:lnTo>
                <a:lnTo>
                  <a:pt x="216677" y="2089786"/>
                </a:lnTo>
                <a:lnTo>
                  <a:pt x="216587" y="2083965"/>
                </a:lnTo>
                <a:lnTo>
                  <a:pt x="216489" y="2078144"/>
                </a:lnTo>
                <a:lnTo>
                  <a:pt x="216380" y="2072323"/>
                </a:lnTo>
                <a:lnTo>
                  <a:pt x="216255" y="2066502"/>
                </a:lnTo>
                <a:lnTo>
                  <a:pt x="216111" y="2060681"/>
                </a:lnTo>
                <a:lnTo>
                  <a:pt x="215947" y="2054860"/>
                </a:lnTo>
                <a:lnTo>
                  <a:pt x="215761" y="2049038"/>
                </a:lnTo>
                <a:lnTo>
                  <a:pt x="215552" y="2043217"/>
                </a:lnTo>
                <a:lnTo>
                  <a:pt x="215321" y="2037396"/>
                </a:lnTo>
                <a:lnTo>
                  <a:pt x="215066" y="2031575"/>
                </a:lnTo>
                <a:lnTo>
                  <a:pt x="214788" y="2025754"/>
                </a:lnTo>
                <a:lnTo>
                  <a:pt x="214489" y="2019933"/>
                </a:lnTo>
                <a:lnTo>
                  <a:pt x="214167" y="2014112"/>
                </a:lnTo>
                <a:lnTo>
                  <a:pt x="213827" y="2008290"/>
                </a:lnTo>
                <a:lnTo>
                  <a:pt x="213471" y="2002469"/>
                </a:lnTo>
                <a:lnTo>
                  <a:pt x="213100" y="1996648"/>
                </a:lnTo>
                <a:lnTo>
                  <a:pt x="212717" y="1990827"/>
                </a:lnTo>
                <a:lnTo>
                  <a:pt x="212322" y="1985006"/>
                </a:lnTo>
                <a:lnTo>
                  <a:pt x="211918" y="1979185"/>
                </a:lnTo>
                <a:lnTo>
                  <a:pt x="211505" y="1973364"/>
                </a:lnTo>
                <a:lnTo>
                  <a:pt x="211084" y="1967543"/>
                </a:lnTo>
                <a:lnTo>
                  <a:pt x="210657" y="1961721"/>
                </a:lnTo>
                <a:lnTo>
                  <a:pt x="210225" y="1955900"/>
                </a:lnTo>
                <a:lnTo>
                  <a:pt x="209788" y="1950079"/>
                </a:lnTo>
                <a:lnTo>
                  <a:pt x="209348" y="1944258"/>
                </a:lnTo>
                <a:lnTo>
                  <a:pt x="208904" y="1938437"/>
                </a:lnTo>
                <a:lnTo>
                  <a:pt x="208457" y="1932616"/>
                </a:lnTo>
                <a:lnTo>
                  <a:pt x="208008" y="1926795"/>
                </a:lnTo>
                <a:lnTo>
                  <a:pt x="207558" y="1920973"/>
                </a:lnTo>
                <a:lnTo>
                  <a:pt x="207108" y="1915152"/>
                </a:lnTo>
                <a:lnTo>
                  <a:pt x="206659" y="1909331"/>
                </a:lnTo>
                <a:lnTo>
                  <a:pt x="206212" y="1903510"/>
                </a:lnTo>
                <a:lnTo>
                  <a:pt x="205770" y="1897689"/>
                </a:lnTo>
                <a:lnTo>
                  <a:pt x="205333" y="1891868"/>
                </a:lnTo>
                <a:lnTo>
                  <a:pt x="204904" y="1886047"/>
                </a:lnTo>
                <a:lnTo>
                  <a:pt x="204483" y="1880226"/>
                </a:lnTo>
                <a:lnTo>
                  <a:pt x="204071" y="1874404"/>
                </a:lnTo>
                <a:lnTo>
                  <a:pt x="203670" y="1868583"/>
                </a:lnTo>
                <a:lnTo>
                  <a:pt x="203279" y="1862762"/>
                </a:lnTo>
                <a:lnTo>
                  <a:pt x="202896" y="1856941"/>
                </a:lnTo>
                <a:lnTo>
                  <a:pt x="202520" y="1851120"/>
                </a:lnTo>
                <a:lnTo>
                  <a:pt x="202148" y="1845299"/>
                </a:lnTo>
                <a:lnTo>
                  <a:pt x="201777" y="1839478"/>
                </a:lnTo>
                <a:lnTo>
                  <a:pt x="201404" y="1833656"/>
                </a:lnTo>
                <a:lnTo>
                  <a:pt x="201025" y="1827835"/>
                </a:lnTo>
                <a:lnTo>
                  <a:pt x="200634" y="1822014"/>
                </a:lnTo>
                <a:lnTo>
                  <a:pt x="200228" y="1816193"/>
                </a:lnTo>
                <a:lnTo>
                  <a:pt x="199803" y="1810372"/>
                </a:lnTo>
                <a:lnTo>
                  <a:pt x="199356" y="1804551"/>
                </a:lnTo>
                <a:lnTo>
                  <a:pt x="198885" y="1798730"/>
                </a:lnTo>
                <a:lnTo>
                  <a:pt x="198388" y="1792909"/>
                </a:lnTo>
                <a:lnTo>
                  <a:pt x="197864" y="1787087"/>
                </a:lnTo>
                <a:lnTo>
                  <a:pt x="197312" y="1781266"/>
                </a:lnTo>
                <a:lnTo>
                  <a:pt x="196730" y="1775445"/>
                </a:lnTo>
                <a:lnTo>
                  <a:pt x="196119" y="1769624"/>
                </a:lnTo>
                <a:lnTo>
                  <a:pt x="195483" y="1763803"/>
                </a:lnTo>
                <a:lnTo>
                  <a:pt x="194823" y="1757982"/>
                </a:lnTo>
                <a:lnTo>
                  <a:pt x="194142" y="1752161"/>
                </a:lnTo>
                <a:lnTo>
                  <a:pt x="193440" y="1746339"/>
                </a:lnTo>
                <a:lnTo>
                  <a:pt x="192719" y="1740518"/>
                </a:lnTo>
                <a:lnTo>
                  <a:pt x="191981" y="1734697"/>
                </a:lnTo>
                <a:lnTo>
                  <a:pt x="191226" y="1728876"/>
                </a:lnTo>
                <a:lnTo>
                  <a:pt x="190454" y="1723055"/>
                </a:lnTo>
                <a:lnTo>
                  <a:pt x="189666" y="1717234"/>
                </a:lnTo>
                <a:lnTo>
                  <a:pt x="188864" y="1711413"/>
                </a:lnTo>
                <a:lnTo>
                  <a:pt x="188048" y="1705592"/>
                </a:lnTo>
                <a:lnTo>
                  <a:pt x="187219" y="1699770"/>
                </a:lnTo>
                <a:lnTo>
                  <a:pt x="186377" y="1693949"/>
                </a:lnTo>
                <a:lnTo>
                  <a:pt x="185524" y="1688128"/>
                </a:lnTo>
                <a:lnTo>
                  <a:pt x="184662" y="1682307"/>
                </a:lnTo>
                <a:lnTo>
                  <a:pt x="183792" y="1676486"/>
                </a:lnTo>
                <a:lnTo>
                  <a:pt x="182920" y="1670665"/>
                </a:lnTo>
                <a:lnTo>
                  <a:pt x="182048" y="1664844"/>
                </a:lnTo>
                <a:lnTo>
                  <a:pt x="181183" y="1659022"/>
                </a:lnTo>
                <a:lnTo>
                  <a:pt x="180327" y="1653201"/>
                </a:lnTo>
                <a:lnTo>
                  <a:pt x="179486" y="1647380"/>
                </a:lnTo>
                <a:lnTo>
                  <a:pt x="178664" y="1641559"/>
                </a:lnTo>
                <a:lnTo>
                  <a:pt x="177865" y="1635738"/>
                </a:lnTo>
                <a:lnTo>
                  <a:pt x="177094" y="1629917"/>
                </a:lnTo>
                <a:lnTo>
                  <a:pt x="176355" y="1624096"/>
                </a:lnTo>
                <a:lnTo>
                  <a:pt x="175646" y="1618275"/>
                </a:lnTo>
                <a:lnTo>
                  <a:pt x="174966" y="1612453"/>
                </a:lnTo>
                <a:lnTo>
                  <a:pt x="174315" y="1606632"/>
                </a:lnTo>
                <a:lnTo>
                  <a:pt x="173688" y="1600811"/>
                </a:lnTo>
                <a:lnTo>
                  <a:pt x="173082" y="1594990"/>
                </a:lnTo>
                <a:lnTo>
                  <a:pt x="172491" y="1589169"/>
                </a:lnTo>
                <a:lnTo>
                  <a:pt x="171909" y="1583348"/>
                </a:lnTo>
                <a:lnTo>
                  <a:pt x="171327" y="1577527"/>
                </a:lnTo>
                <a:lnTo>
                  <a:pt x="170735" y="1571705"/>
                </a:lnTo>
                <a:lnTo>
                  <a:pt x="170123" y="1565884"/>
                </a:lnTo>
                <a:lnTo>
                  <a:pt x="169482" y="1560063"/>
                </a:lnTo>
                <a:lnTo>
                  <a:pt x="168803" y="1554242"/>
                </a:lnTo>
                <a:lnTo>
                  <a:pt x="168076" y="1548421"/>
                </a:lnTo>
                <a:lnTo>
                  <a:pt x="167290" y="1542600"/>
                </a:lnTo>
                <a:lnTo>
                  <a:pt x="166438" y="1536779"/>
                </a:lnTo>
                <a:lnTo>
                  <a:pt x="165499" y="1530958"/>
                </a:lnTo>
                <a:lnTo>
                  <a:pt x="164472" y="1525136"/>
                </a:lnTo>
                <a:lnTo>
                  <a:pt x="163354" y="1519315"/>
                </a:lnTo>
                <a:lnTo>
                  <a:pt x="162141" y="1513494"/>
                </a:lnTo>
                <a:lnTo>
                  <a:pt x="160830" y="1507673"/>
                </a:lnTo>
                <a:lnTo>
                  <a:pt x="159422" y="1501852"/>
                </a:lnTo>
                <a:lnTo>
                  <a:pt x="157917" y="1496031"/>
                </a:lnTo>
                <a:lnTo>
                  <a:pt x="156319" y="1490210"/>
                </a:lnTo>
                <a:lnTo>
                  <a:pt x="154627" y="1484388"/>
                </a:lnTo>
                <a:lnTo>
                  <a:pt x="152850" y="1478567"/>
                </a:lnTo>
                <a:lnTo>
                  <a:pt x="151004" y="1472746"/>
                </a:lnTo>
                <a:lnTo>
                  <a:pt x="149098" y="1466925"/>
                </a:lnTo>
                <a:lnTo>
                  <a:pt x="147140" y="1461104"/>
                </a:lnTo>
                <a:lnTo>
                  <a:pt x="145139" y="1455283"/>
                </a:lnTo>
                <a:lnTo>
                  <a:pt x="143101" y="1449462"/>
                </a:lnTo>
                <a:lnTo>
                  <a:pt x="141033" y="1443641"/>
                </a:lnTo>
                <a:lnTo>
                  <a:pt x="138936" y="1437819"/>
                </a:lnTo>
                <a:lnTo>
                  <a:pt x="136811" y="1431998"/>
                </a:lnTo>
                <a:lnTo>
                  <a:pt x="134660" y="1426177"/>
                </a:lnTo>
                <a:lnTo>
                  <a:pt x="132479" y="1420356"/>
                </a:lnTo>
                <a:lnTo>
                  <a:pt x="130264" y="1414535"/>
                </a:lnTo>
                <a:lnTo>
                  <a:pt x="128011" y="1408714"/>
                </a:lnTo>
                <a:lnTo>
                  <a:pt x="125714" y="1402893"/>
                </a:lnTo>
                <a:lnTo>
                  <a:pt x="123370" y="1397071"/>
                </a:lnTo>
                <a:lnTo>
                  <a:pt x="120973" y="1391250"/>
                </a:lnTo>
                <a:lnTo>
                  <a:pt x="118517" y="1385429"/>
                </a:lnTo>
                <a:lnTo>
                  <a:pt x="116008" y="1379608"/>
                </a:lnTo>
                <a:lnTo>
                  <a:pt x="113451" y="1373787"/>
                </a:lnTo>
                <a:lnTo>
                  <a:pt x="110855" y="1367966"/>
                </a:lnTo>
                <a:lnTo>
                  <a:pt x="108230" y="1362145"/>
                </a:lnTo>
                <a:lnTo>
                  <a:pt x="105588" y="1356324"/>
                </a:lnTo>
                <a:lnTo>
                  <a:pt x="102944" y="1350502"/>
                </a:lnTo>
                <a:lnTo>
                  <a:pt x="100314" y="1344681"/>
                </a:lnTo>
                <a:lnTo>
                  <a:pt x="97721" y="1338860"/>
                </a:lnTo>
                <a:lnTo>
                  <a:pt x="95187" y="1333039"/>
                </a:lnTo>
                <a:lnTo>
                  <a:pt x="92729" y="1327218"/>
                </a:lnTo>
                <a:lnTo>
                  <a:pt x="90360" y="1321397"/>
                </a:lnTo>
                <a:lnTo>
                  <a:pt x="88096" y="1315576"/>
                </a:lnTo>
                <a:lnTo>
                  <a:pt x="85946" y="1309754"/>
                </a:lnTo>
                <a:lnTo>
                  <a:pt x="83919" y="1303933"/>
                </a:lnTo>
                <a:lnTo>
                  <a:pt x="82019" y="1298112"/>
                </a:lnTo>
                <a:lnTo>
                  <a:pt x="80249" y="1292291"/>
                </a:lnTo>
                <a:lnTo>
                  <a:pt x="78613" y="1286470"/>
                </a:lnTo>
                <a:lnTo>
                  <a:pt x="77082" y="1280649"/>
                </a:lnTo>
                <a:lnTo>
                  <a:pt x="75641" y="1274828"/>
                </a:lnTo>
                <a:lnTo>
                  <a:pt x="74270" y="1269007"/>
                </a:lnTo>
                <a:lnTo>
                  <a:pt x="72945" y="1263185"/>
                </a:lnTo>
                <a:lnTo>
                  <a:pt x="71641" y="1257364"/>
                </a:lnTo>
                <a:lnTo>
                  <a:pt x="70330" y="1251543"/>
                </a:lnTo>
                <a:lnTo>
                  <a:pt x="68985" y="1245722"/>
                </a:lnTo>
                <a:lnTo>
                  <a:pt x="67562" y="1239901"/>
                </a:lnTo>
                <a:lnTo>
                  <a:pt x="66039" y="1234080"/>
                </a:lnTo>
                <a:lnTo>
                  <a:pt x="64395" y="1228259"/>
                </a:lnTo>
                <a:lnTo>
                  <a:pt x="62612" y="1222437"/>
                </a:lnTo>
                <a:lnTo>
                  <a:pt x="60675" y="1216616"/>
                </a:lnTo>
                <a:lnTo>
                  <a:pt x="58578" y="1210795"/>
                </a:lnTo>
                <a:lnTo>
                  <a:pt x="56316" y="1204974"/>
                </a:lnTo>
                <a:lnTo>
                  <a:pt x="53894" y="1199153"/>
                </a:lnTo>
                <a:lnTo>
                  <a:pt x="51308" y="1193332"/>
                </a:lnTo>
                <a:lnTo>
                  <a:pt x="48584" y="1187511"/>
                </a:lnTo>
                <a:lnTo>
                  <a:pt x="45753" y="1181690"/>
                </a:lnTo>
                <a:lnTo>
                  <a:pt x="42842" y="1175868"/>
                </a:lnTo>
                <a:lnTo>
                  <a:pt x="39879" y="1170047"/>
                </a:lnTo>
                <a:lnTo>
                  <a:pt x="36894" y="1164226"/>
                </a:lnTo>
                <a:lnTo>
                  <a:pt x="33919" y="1158405"/>
                </a:lnTo>
                <a:lnTo>
                  <a:pt x="30984" y="1152584"/>
                </a:lnTo>
                <a:lnTo>
                  <a:pt x="28121" y="1146763"/>
                </a:lnTo>
                <a:lnTo>
                  <a:pt x="25371" y="1140942"/>
                </a:lnTo>
                <a:lnTo>
                  <a:pt x="22746" y="1135120"/>
                </a:lnTo>
                <a:lnTo>
                  <a:pt x="20264" y="1129299"/>
                </a:lnTo>
                <a:lnTo>
                  <a:pt x="17938" y="1123478"/>
                </a:lnTo>
                <a:lnTo>
                  <a:pt x="15778" y="1117657"/>
                </a:lnTo>
                <a:lnTo>
                  <a:pt x="13789" y="1111836"/>
                </a:lnTo>
                <a:lnTo>
                  <a:pt x="11973" y="1106015"/>
                </a:lnTo>
                <a:lnTo>
                  <a:pt x="10330" y="1100194"/>
                </a:lnTo>
                <a:lnTo>
                  <a:pt x="8878" y="1094373"/>
                </a:lnTo>
                <a:lnTo>
                  <a:pt x="7583" y="1088551"/>
                </a:lnTo>
                <a:lnTo>
                  <a:pt x="6436" y="1082730"/>
                </a:lnTo>
                <a:lnTo>
                  <a:pt x="5424" y="1076909"/>
                </a:lnTo>
                <a:lnTo>
                  <a:pt x="4536" y="1071088"/>
                </a:lnTo>
                <a:lnTo>
                  <a:pt x="3761" y="1065267"/>
                </a:lnTo>
                <a:lnTo>
                  <a:pt x="3085" y="1059446"/>
                </a:lnTo>
                <a:lnTo>
                  <a:pt x="2497" y="1053625"/>
                </a:lnTo>
                <a:lnTo>
                  <a:pt x="1993" y="1047803"/>
                </a:lnTo>
                <a:lnTo>
                  <a:pt x="1557" y="1041982"/>
                </a:lnTo>
                <a:lnTo>
                  <a:pt x="1178" y="1036161"/>
                </a:lnTo>
                <a:lnTo>
                  <a:pt x="851" y="1030340"/>
                </a:lnTo>
                <a:lnTo>
                  <a:pt x="574" y="1024519"/>
                </a:lnTo>
                <a:lnTo>
                  <a:pt x="347" y="1018698"/>
                </a:lnTo>
                <a:lnTo>
                  <a:pt x="171" y="1012877"/>
                </a:lnTo>
                <a:lnTo>
                  <a:pt x="51" y="1007056"/>
                </a:lnTo>
                <a:lnTo>
                  <a:pt x="0" y="1001234"/>
                </a:lnTo>
                <a:lnTo>
                  <a:pt x="32" y="995413"/>
                </a:lnTo>
                <a:lnTo>
                  <a:pt x="152" y="989592"/>
                </a:lnTo>
                <a:lnTo>
                  <a:pt x="374" y="983771"/>
                </a:lnTo>
                <a:lnTo>
                  <a:pt x="708" y="977950"/>
                </a:lnTo>
                <a:lnTo>
                  <a:pt x="1167" y="972129"/>
                </a:lnTo>
                <a:lnTo>
                  <a:pt x="1758" y="966308"/>
                </a:lnTo>
                <a:lnTo>
                  <a:pt x="2492" y="960486"/>
                </a:lnTo>
                <a:lnTo>
                  <a:pt x="3372" y="954665"/>
                </a:lnTo>
                <a:lnTo>
                  <a:pt x="4425" y="948844"/>
                </a:lnTo>
                <a:lnTo>
                  <a:pt x="5623" y="943023"/>
                </a:lnTo>
                <a:lnTo>
                  <a:pt x="6964" y="937202"/>
                </a:lnTo>
                <a:lnTo>
                  <a:pt x="8439" y="931381"/>
                </a:lnTo>
                <a:lnTo>
                  <a:pt x="10038" y="925560"/>
                </a:lnTo>
                <a:lnTo>
                  <a:pt x="11751" y="919739"/>
                </a:lnTo>
                <a:lnTo>
                  <a:pt x="13568" y="913917"/>
                </a:lnTo>
                <a:lnTo>
                  <a:pt x="15475" y="908096"/>
                </a:lnTo>
                <a:lnTo>
                  <a:pt x="17470" y="902275"/>
                </a:lnTo>
                <a:lnTo>
                  <a:pt x="19536" y="896454"/>
                </a:lnTo>
                <a:lnTo>
                  <a:pt x="21661" y="890633"/>
                </a:lnTo>
                <a:lnTo>
                  <a:pt x="23837" y="884812"/>
                </a:lnTo>
                <a:lnTo>
                  <a:pt x="26061" y="878991"/>
                </a:lnTo>
                <a:lnTo>
                  <a:pt x="28327" y="873169"/>
                </a:lnTo>
                <a:lnTo>
                  <a:pt x="30634" y="867348"/>
                </a:lnTo>
                <a:lnTo>
                  <a:pt x="32978" y="861527"/>
                </a:lnTo>
                <a:lnTo>
                  <a:pt x="35360" y="855706"/>
                </a:lnTo>
                <a:lnTo>
                  <a:pt x="37779" y="849885"/>
                </a:lnTo>
                <a:lnTo>
                  <a:pt x="40231" y="844064"/>
                </a:lnTo>
                <a:lnTo>
                  <a:pt x="42716" y="838243"/>
                </a:lnTo>
                <a:lnTo>
                  <a:pt x="45234" y="832422"/>
                </a:lnTo>
                <a:lnTo>
                  <a:pt x="47784" y="826600"/>
                </a:lnTo>
                <a:lnTo>
                  <a:pt x="50369" y="820779"/>
                </a:lnTo>
                <a:lnTo>
                  <a:pt x="52992" y="814958"/>
                </a:lnTo>
                <a:lnTo>
                  <a:pt x="55656" y="809137"/>
                </a:lnTo>
                <a:lnTo>
                  <a:pt x="58375" y="803316"/>
                </a:lnTo>
                <a:lnTo>
                  <a:pt x="61149" y="797495"/>
                </a:lnTo>
                <a:lnTo>
                  <a:pt x="63988" y="791674"/>
                </a:lnTo>
                <a:lnTo>
                  <a:pt x="66898" y="785852"/>
                </a:lnTo>
                <a:lnTo>
                  <a:pt x="69889" y="780031"/>
                </a:lnTo>
                <a:lnTo>
                  <a:pt x="72966" y="774210"/>
                </a:lnTo>
                <a:lnTo>
                  <a:pt x="76134" y="768389"/>
                </a:lnTo>
                <a:lnTo>
                  <a:pt x="79399" y="762568"/>
                </a:lnTo>
                <a:lnTo>
                  <a:pt x="82769" y="756747"/>
                </a:lnTo>
                <a:lnTo>
                  <a:pt x="86234" y="750926"/>
                </a:lnTo>
                <a:lnTo>
                  <a:pt x="89782" y="745105"/>
                </a:lnTo>
                <a:lnTo>
                  <a:pt x="93401" y="739283"/>
                </a:lnTo>
                <a:lnTo>
                  <a:pt x="97077" y="733462"/>
                </a:lnTo>
                <a:lnTo>
                  <a:pt x="100796" y="727641"/>
                </a:lnTo>
                <a:lnTo>
                  <a:pt x="104540" y="721820"/>
                </a:lnTo>
                <a:lnTo>
                  <a:pt x="108290" y="715999"/>
                </a:lnTo>
                <a:lnTo>
                  <a:pt x="112025" y="710178"/>
                </a:lnTo>
                <a:lnTo>
                  <a:pt x="115725" y="704357"/>
                </a:lnTo>
                <a:lnTo>
                  <a:pt x="119375" y="698535"/>
                </a:lnTo>
                <a:lnTo>
                  <a:pt x="122963" y="692714"/>
                </a:lnTo>
                <a:lnTo>
                  <a:pt x="126480" y="686893"/>
                </a:lnTo>
                <a:lnTo>
                  <a:pt x="129919" y="681072"/>
                </a:lnTo>
                <a:lnTo>
                  <a:pt x="133277" y="675251"/>
                </a:lnTo>
                <a:lnTo>
                  <a:pt x="136552" y="669430"/>
                </a:lnTo>
                <a:lnTo>
                  <a:pt x="139743" y="663609"/>
                </a:lnTo>
                <a:lnTo>
                  <a:pt x="142844" y="657788"/>
                </a:lnTo>
                <a:lnTo>
                  <a:pt x="145873" y="651966"/>
                </a:lnTo>
                <a:lnTo>
                  <a:pt x="148832" y="646145"/>
                </a:lnTo>
                <a:lnTo>
                  <a:pt x="151726" y="640324"/>
                </a:lnTo>
                <a:lnTo>
                  <a:pt x="154560" y="634503"/>
                </a:lnTo>
                <a:lnTo>
                  <a:pt x="157334" y="628682"/>
                </a:lnTo>
                <a:lnTo>
                  <a:pt x="160052" y="622861"/>
                </a:lnTo>
                <a:lnTo>
                  <a:pt x="162712" y="617040"/>
                </a:lnTo>
                <a:lnTo>
                  <a:pt x="165305" y="611218"/>
                </a:lnTo>
                <a:lnTo>
                  <a:pt x="167834" y="605397"/>
                </a:lnTo>
                <a:lnTo>
                  <a:pt x="170295" y="599576"/>
                </a:lnTo>
                <a:lnTo>
                  <a:pt x="172684" y="593755"/>
                </a:lnTo>
                <a:lnTo>
                  <a:pt x="174995" y="587934"/>
                </a:lnTo>
                <a:lnTo>
                  <a:pt x="177224" y="582113"/>
                </a:lnTo>
                <a:lnTo>
                  <a:pt x="179364" y="576292"/>
                </a:lnTo>
                <a:lnTo>
                  <a:pt x="181411" y="570471"/>
                </a:lnTo>
                <a:lnTo>
                  <a:pt x="183354" y="564649"/>
                </a:lnTo>
                <a:lnTo>
                  <a:pt x="185191" y="558828"/>
                </a:lnTo>
                <a:lnTo>
                  <a:pt x="186929" y="553007"/>
                </a:lnTo>
                <a:lnTo>
                  <a:pt x="188568" y="547186"/>
                </a:lnTo>
                <a:lnTo>
                  <a:pt x="190112" y="541365"/>
                </a:lnTo>
                <a:lnTo>
                  <a:pt x="191565" y="535544"/>
                </a:lnTo>
                <a:lnTo>
                  <a:pt x="192931" y="529723"/>
                </a:lnTo>
                <a:lnTo>
                  <a:pt x="194216" y="523901"/>
                </a:lnTo>
                <a:lnTo>
                  <a:pt x="195425" y="518080"/>
                </a:lnTo>
                <a:lnTo>
                  <a:pt x="196563" y="512259"/>
                </a:lnTo>
                <a:lnTo>
                  <a:pt x="197645" y="506438"/>
                </a:lnTo>
                <a:lnTo>
                  <a:pt x="198681" y="500617"/>
                </a:lnTo>
                <a:lnTo>
                  <a:pt x="199677" y="494796"/>
                </a:lnTo>
                <a:lnTo>
                  <a:pt x="200643" y="488975"/>
                </a:lnTo>
                <a:lnTo>
                  <a:pt x="201583" y="483154"/>
                </a:lnTo>
                <a:lnTo>
                  <a:pt x="202505" y="477332"/>
                </a:lnTo>
                <a:lnTo>
                  <a:pt x="203413" y="471511"/>
                </a:lnTo>
                <a:lnTo>
                  <a:pt x="204311" y="465690"/>
                </a:lnTo>
                <a:lnTo>
                  <a:pt x="205204" y="459869"/>
                </a:lnTo>
                <a:lnTo>
                  <a:pt x="206092" y="454048"/>
                </a:lnTo>
                <a:lnTo>
                  <a:pt x="206977" y="448227"/>
                </a:lnTo>
                <a:lnTo>
                  <a:pt x="207858" y="442406"/>
                </a:lnTo>
                <a:lnTo>
                  <a:pt x="208734" y="436584"/>
                </a:lnTo>
                <a:lnTo>
                  <a:pt x="209601" y="430763"/>
                </a:lnTo>
                <a:lnTo>
                  <a:pt x="210459" y="424942"/>
                </a:lnTo>
                <a:lnTo>
                  <a:pt x="211300" y="419121"/>
                </a:lnTo>
                <a:lnTo>
                  <a:pt x="212122" y="413300"/>
                </a:lnTo>
                <a:lnTo>
                  <a:pt x="212921" y="407479"/>
                </a:lnTo>
                <a:lnTo>
                  <a:pt x="213693" y="401658"/>
                </a:lnTo>
                <a:lnTo>
                  <a:pt x="214436" y="395837"/>
                </a:lnTo>
                <a:lnTo>
                  <a:pt x="215146" y="390015"/>
                </a:lnTo>
                <a:lnTo>
                  <a:pt x="215820" y="384194"/>
                </a:lnTo>
                <a:lnTo>
                  <a:pt x="216457" y="378373"/>
                </a:lnTo>
                <a:lnTo>
                  <a:pt x="217053" y="372552"/>
                </a:lnTo>
                <a:lnTo>
                  <a:pt x="217604" y="366731"/>
                </a:lnTo>
                <a:lnTo>
                  <a:pt x="218116" y="360910"/>
                </a:lnTo>
                <a:lnTo>
                  <a:pt x="218588" y="355089"/>
                </a:lnTo>
                <a:lnTo>
                  <a:pt x="219023" y="349267"/>
                </a:lnTo>
                <a:lnTo>
                  <a:pt x="219421" y="343446"/>
                </a:lnTo>
                <a:lnTo>
                  <a:pt x="219784" y="337625"/>
                </a:lnTo>
                <a:lnTo>
                  <a:pt x="220115" y="331804"/>
                </a:lnTo>
                <a:lnTo>
                  <a:pt x="220416" y="325983"/>
                </a:lnTo>
                <a:lnTo>
                  <a:pt x="220687" y="320162"/>
                </a:lnTo>
                <a:lnTo>
                  <a:pt x="220932" y="314341"/>
                </a:lnTo>
                <a:lnTo>
                  <a:pt x="221157" y="308520"/>
                </a:lnTo>
                <a:lnTo>
                  <a:pt x="221362" y="302698"/>
                </a:lnTo>
                <a:lnTo>
                  <a:pt x="221550" y="296877"/>
                </a:lnTo>
                <a:lnTo>
                  <a:pt x="221724" y="291056"/>
                </a:lnTo>
                <a:lnTo>
                  <a:pt x="221884" y="285235"/>
                </a:lnTo>
                <a:lnTo>
                  <a:pt x="222032" y="279414"/>
                </a:lnTo>
                <a:lnTo>
                  <a:pt x="222169" y="273593"/>
                </a:lnTo>
                <a:lnTo>
                  <a:pt x="222296" y="267772"/>
                </a:lnTo>
                <a:lnTo>
                  <a:pt x="222415" y="261950"/>
                </a:lnTo>
                <a:lnTo>
                  <a:pt x="222525" y="256129"/>
                </a:lnTo>
                <a:lnTo>
                  <a:pt x="222628" y="250308"/>
                </a:lnTo>
                <a:lnTo>
                  <a:pt x="222723" y="244487"/>
                </a:lnTo>
                <a:lnTo>
                  <a:pt x="222811" y="238666"/>
                </a:lnTo>
                <a:lnTo>
                  <a:pt x="222892" y="232845"/>
                </a:lnTo>
                <a:lnTo>
                  <a:pt x="222965" y="227024"/>
                </a:lnTo>
                <a:lnTo>
                  <a:pt x="223031" y="221203"/>
                </a:lnTo>
                <a:lnTo>
                  <a:pt x="223089" y="215381"/>
                </a:lnTo>
                <a:lnTo>
                  <a:pt x="223141" y="209560"/>
                </a:lnTo>
                <a:lnTo>
                  <a:pt x="223187" y="203739"/>
                </a:lnTo>
                <a:lnTo>
                  <a:pt x="223226" y="197918"/>
                </a:lnTo>
                <a:lnTo>
                  <a:pt x="223260" y="192097"/>
                </a:lnTo>
                <a:lnTo>
                  <a:pt x="223289" y="186276"/>
                </a:lnTo>
                <a:lnTo>
                  <a:pt x="223312" y="180455"/>
                </a:lnTo>
                <a:lnTo>
                  <a:pt x="223330" y="174633"/>
                </a:lnTo>
                <a:lnTo>
                  <a:pt x="223344" y="168812"/>
                </a:lnTo>
                <a:lnTo>
                  <a:pt x="223354" y="162991"/>
                </a:lnTo>
                <a:lnTo>
                  <a:pt x="223361" y="157170"/>
                </a:lnTo>
                <a:lnTo>
                  <a:pt x="223364" y="151349"/>
                </a:lnTo>
                <a:lnTo>
                  <a:pt x="223364" y="145528"/>
                </a:lnTo>
                <a:lnTo>
                  <a:pt x="223361" y="139707"/>
                </a:lnTo>
                <a:lnTo>
                  <a:pt x="223355" y="133886"/>
                </a:lnTo>
                <a:lnTo>
                  <a:pt x="223346" y="128064"/>
                </a:lnTo>
                <a:lnTo>
                  <a:pt x="223333" y="122243"/>
                </a:lnTo>
                <a:lnTo>
                  <a:pt x="223317" y="116422"/>
                </a:lnTo>
                <a:lnTo>
                  <a:pt x="223298" y="110601"/>
                </a:lnTo>
                <a:lnTo>
                  <a:pt x="223277" y="104780"/>
                </a:lnTo>
                <a:lnTo>
                  <a:pt x="223252" y="98959"/>
                </a:lnTo>
                <a:lnTo>
                  <a:pt x="223225" y="93138"/>
                </a:lnTo>
                <a:lnTo>
                  <a:pt x="223195" y="87316"/>
                </a:lnTo>
                <a:lnTo>
                  <a:pt x="223163" y="81495"/>
                </a:lnTo>
                <a:lnTo>
                  <a:pt x="223130" y="75674"/>
                </a:lnTo>
                <a:lnTo>
                  <a:pt x="223096" y="69853"/>
                </a:lnTo>
                <a:lnTo>
                  <a:pt x="223062" y="64032"/>
                </a:lnTo>
                <a:lnTo>
                  <a:pt x="223029" y="58211"/>
                </a:lnTo>
                <a:lnTo>
                  <a:pt x="222998" y="52390"/>
                </a:lnTo>
                <a:lnTo>
                  <a:pt x="222970" y="46569"/>
                </a:lnTo>
                <a:lnTo>
                  <a:pt x="222944" y="40747"/>
                </a:lnTo>
                <a:lnTo>
                  <a:pt x="222923" y="34926"/>
                </a:lnTo>
                <a:lnTo>
                  <a:pt x="222908" y="29105"/>
                </a:lnTo>
                <a:lnTo>
                  <a:pt x="222898" y="23284"/>
                </a:lnTo>
                <a:lnTo>
                  <a:pt x="222894" y="17463"/>
                </a:lnTo>
                <a:lnTo>
                  <a:pt x="222896" y="11642"/>
                </a:lnTo>
                <a:lnTo>
                  <a:pt x="222904" y="5821"/>
                </a:lnTo>
                <a:lnTo>
                  <a:pt x="222917" y="0"/>
                </a:lnTo>
                <a:lnTo>
                  <a:pt x="223907" y="0"/>
                </a:lnTo>
                <a:lnTo>
                  <a:pt x="223920" y="5821"/>
                </a:lnTo>
                <a:lnTo>
                  <a:pt x="223928" y="11642"/>
                </a:lnTo>
                <a:lnTo>
                  <a:pt x="223930" y="17463"/>
                </a:lnTo>
                <a:lnTo>
                  <a:pt x="223926" y="23284"/>
                </a:lnTo>
                <a:lnTo>
                  <a:pt x="223916" y="29105"/>
                </a:lnTo>
                <a:lnTo>
                  <a:pt x="223901" y="34926"/>
                </a:lnTo>
                <a:lnTo>
                  <a:pt x="223880" y="40747"/>
                </a:lnTo>
                <a:lnTo>
                  <a:pt x="223855" y="46569"/>
                </a:lnTo>
                <a:lnTo>
                  <a:pt x="223826" y="52390"/>
                </a:lnTo>
                <a:lnTo>
                  <a:pt x="223795" y="58211"/>
                </a:lnTo>
                <a:lnTo>
                  <a:pt x="223762" y="64032"/>
                </a:lnTo>
                <a:lnTo>
                  <a:pt x="223728" y="69853"/>
                </a:lnTo>
                <a:lnTo>
                  <a:pt x="223694" y="75674"/>
                </a:lnTo>
                <a:lnTo>
                  <a:pt x="223661" y="81495"/>
                </a:lnTo>
                <a:lnTo>
                  <a:pt x="223629" y="87316"/>
                </a:lnTo>
                <a:lnTo>
                  <a:pt x="223600" y="93138"/>
                </a:lnTo>
                <a:lnTo>
                  <a:pt x="223572" y="98959"/>
                </a:lnTo>
                <a:lnTo>
                  <a:pt x="223548" y="104780"/>
                </a:lnTo>
                <a:lnTo>
                  <a:pt x="223526" y="110601"/>
                </a:lnTo>
                <a:lnTo>
                  <a:pt x="223507" y="116422"/>
                </a:lnTo>
                <a:lnTo>
                  <a:pt x="223491" y="122243"/>
                </a:lnTo>
                <a:lnTo>
                  <a:pt x="223479" y="128064"/>
                </a:lnTo>
                <a:lnTo>
                  <a:pt x="223469" y="133886"/>
                </a:lnTo>
                <a:lnTo>
                  <a:pt x="223463" y="139707"/>
                </a:lnTo>
                <a:lnTo>
                  <a:pt x="223460" y="145528"/>
                </a:lnTo>
                <a:lnTo>
                  <a:pt x="223460" y="151349"/>
                </a:lnTo>
                <a:lnTo>
                  <a:pt x="223463" y="157170"/>
                </a:lnTo>
                <a:lnTo>
                  <a:pt x="223470" y="162991"/>
                </a:lnTo>
                <a:lnTo>
                  <a:pt x="223480" y="168812"/>
                </a:lnTo>
                <a:lnTo>
                  <a:pt x="223494" y="174633"/>
                </a:lnTo>
                <a:lnTo>
                  <a:pt x="223512" y="180455"/>
                </a:lnTo>
                <a:lnTo>
                  <a:pt x="223536" y="186276"/>
                </a:lnTo>
                <a:lnTo>
                  <a:pt x="223564" y="192097"/>
                </a:lnTo>
                <a:lnTo>
                  <a:pt x="223598" y="197918"/>
                </a:lnTo>
                <a:lnTo>
                  <a:pt x="223637" y="203739"/>
                </a:lnTo>
                <a:lnTo>
                  <a:pt x="223683" y="209560"/>
                </a:lnTo>
                <a:lnTo>
                  <a:pt x="223735" y="215381"/>
                </a:lnTo>
                <a:lnTo>
                  <a:pt x="223794" y="221203"/>
                </a:lnTo>
                <a:lnTo>
                  <a:pt x="223859" y="227024"/>
                </a:lnTo>
                <a:lnTo>
                  <a:pt x="223932" y="232845"/>
                </a:lnTo>
                <a:lnTo>
                  <a:pt x="224013" y="238666"/>
                </a:lnTo>
                <a:lnTo>
                  <a:pt x="224101" y="244487"/>
                </a:lnTo>
                <a:lnTo>
                  <a:pt x="224196" y="250308"/>
                </a:lnTo>
                <a:lnTo>
                  <a:pt x="224299" y="256129"/>
                </a:lnTo>
                <a:lnTo>
                  <a:pt x="224409" y="261950"/>
                </a:lnTo>
                <a:lnTo>
                  <a:pt x="224528" y="267772"/>
                </a:lnTo>
                <a:lnTo>
                  <a:pt x="224655" y="273593"/>
                </a:lnTo>
                <a:lnTo>
                  <a:pt x="224792" y="279414"/>
                </a:lnTo>
                <a:lnTo>
                  <a:pt x="224940" y="285235"/>
                </a:lnTo>
                <a:lnTo>
                  <a:pt x="225100" y="291056"/>
                </a:lnTo>
                <a:lnTo>
                  <a:pt x="225274" y="296877"/>
                </a:lnTo>
                <a:lnTo>
                  <a:pt x="225462" y="302698"/>
                </a:lnTo>
                <a:lnTo>
                  <a:pt x="225667" y="308520"/>
                </a:lnTo>
                <a:lnTo>
                  <a:pt x="225892" y="314341"/>
                </a:lnTo>
                <a:lnTo>
                  <a:pt x="226138" y="320162"/>
                </a:lnTo>
                <a:lnTo>
                  <a:pt x="226408" y="325983"/>
                </a:lnTo>
                <a:lnTo>
                  <a:pt x="226709" y="331804"/>
                </a:lnTo>
                <a:lnTo>
                  <a:pt x="227040" y="337625"/>
                </a:lnTo>
                <a:lnTo>
                  <a:pt x="227403" y="343446"/>
                </a:lnTo>
                <a:lnTo>
                  <a:pt x="227801" y="349267"/>
                </a:lnTo>
                <a:lnTo>
                  <a:pt x="228236" y="355089"/>
                </a:lnTo>
                <a:lnTo>
                  <a:pt x="228708" y="360910"/>
                </a:lnTo>
                <a:lnTo>
                  <a:pt x="229220" y="366731"/>
                </a:lnTo>
                <a:lnTo>
                  <a:pt x="229771" y="372552"/>
                </a:lnTo>
                <a:lnTo>
                  <a:pt x="230368" y="378373"/>
                </a:lnTo>
                <a:lnTo>
                  <a:pt x="231004" y="384194"/>
                </a:lnTo>
                <a:lnTo>
                  <a:pt x="231678" y="390015"/>
                </a:lnTo>
                <a:lnTo>
                  <a:pt x="232388" y="395837"/>
                </a:lnTo>
                <a:lnTo>
                  <a:pt x="233131" y="401658"/>
                </a:lnTo>
                <a:lnTo>
                  <a:pt x="233903" y="407479"/>
                </a:lnTo>
                <a:lnTo>
                  <a:pt x="234702" y="413300"/>
                </a:lnTo>
                <a:lnTo>
                  <a:pt x="235524" y="419121"/>
                </a:lnTo>
                <a:lnTo>
                  <a:pt x="236366" y="424942"/>
                </a:lnTo>
                <a:lnTo>
                  <a:pt x="237223" y="430763"/>
                </a:lnTo>
                <a:lnTo>
                  <a:pt x="238090" y="436584"/>
                </a:lnTo>
                <a:lnTo>
                  <a:pt x="238966" y="442406"/>
                </a:lnTo>
                <a:lnTo>
                  <a:pt x="239847" y="448227"/>
                </a:lnTo>
                <a:lnTo>
                  <a:pt x="240732" y="454048"/>
                </a:lnTo>
                <a:lnTo>
                  <a:pt x="241621" y="459869"/>
                </a:lnTo>
                <a:lnTo>
                  <a:pt x="242513" y="465690"/>
                </a:lnTo>
                <a:lnTo>
                  <a:pt x="243411" y="471511"/>
                </a:lnTo>
                <a:lnTo>
                  <a:pt x="244320" y="477332"/>
                </a:lnTo>
                <a:lnTo>
                  <a:pt x="245241" y="483154"/>
                </a:lnTo>
                <a:lnTo>
                  <a:pt x="246182" y="488975"/>
                </a:lnTo>
                <a:lnTo>
                  <a:pt x="247147" y="494796"/>
                </a:lnTo>
                <a:lnTo>
                  <a:pt x="248144" y="500617"/>
                </a:lnTo>
                <a:lnTo>
                  <a:pt x="249179" y="506438"/>
                </a:lnTo>
                <a:lnTo>
                  <a:pt x="250262" y="512259"/>
                </a:lnTo>
                <a:lnTo>
                  <a:pt x="251399" y="518080"/>
                </a:lnTo>
                <a:lnTo>
                  <a:pt x="252608" y="523901"/>
                </a:lnTo>
                <a:lnTo>
                  <a:pt x="253894" y="529723"/>
                </a:lnTo>
                <a:lnTo>
                  <a:pt x="255259" y="535544"/>
                </a:lnTo>
                <a:lnTo>
                  <a:pt x="256712" y="541365"/>
                </a:lnTo>
                <a:lnTo>
                  <a:pt x="258256" y="547186"/>
                </a:lnTo>
                <a:lnTo>
                  <a:pt x="259896" y="553007"/>
                </a:lnTo>
                <a:lnTo>
                  <a:pt x="261633" y="558828"/>
                </a:lnTo>
                <a:lnTo>
                  <a:pt x="263470" y="564649"/>
                </a:lnTo>
                <a:lnTo>
                  <a:pt x="265413" y="570471"/>
                </a:lnTo>
                <a:lnTo>
                  <a:pt x="267461" y="576292"/>
                </a:lnTo>
                <a:lnTo>
                  <a:pt x="269601" y="582113"/>
                </a:lnTo>
                <a:lnTo>
                  <a:pt x="271829" y="587934"/>
                </a:lnTo>
                <a:lnTo>
                  <a:pt x="274140" y="593755"/>
                </a:lnTo>
                <a:lnTo>
                  <a:pt x="276529" y="599576"/>
                </a:lnTo>
                <a:lnTo>
                  <a:pt x="278990" y="605397"/>
                </a:lnTo>
                <a:lnTo>
                  <a:pt x="281519" y="611218"/>
                </a:lnTo>
                <a:lnTo>
                  <a:pt x="284112" y="617040"/>
                </a:lnTo>
                <a:lnTo>
                  <a:pt x="286772" y="622861"/>
                </a:lnTo>
                <a:lnTo>
                  <a:pt x="289490" y="628682"/>
                </a:lnTo>
                <a:lnTo>
                  <a:pt x="292264" y="634503"/>
                </a:lnTo>
                <a:lnTo>
                  <a:pt x="295098" y="640324"/>
                </a:lnTo>
                <a:lnTo>
                  <a:pt x="297992" y="646145"/>
                </a:lnTo>
                <a:lnTo>
                  <a:pt x="300952" y="651966"/>
                </a:lnTo>
                <a:lnTo>
                  <a:pt x="303980" y="657788"/>
                </a:lnTo>
                <a:lnTo>
                  <a:pt x="307082" y="663609"/>
                </a:lnTo>
                <a:lnTo>
                  <a:pt x="310273" y="669430"/>
                </a:lnTo>
                <a:lnTo>
                  <a:pt x="313547" y="675251"/>
                </a:lnTo>
                <a:lnTo>
                  <a:pt x="316905" y="681072"/>
                </a:lnTo>
                <a:lnTo>
                  <a:pt x="320344" y="686893"/>
                </a:lnTo>
                <a:lnTo>
                  <a:pt x="323861" y="692714"/>
                </a:lnTo>
                <a:lnTo>
                  <a:pt x="327449" y="698535"/>
                </a:lnTo>
                <a:lnTo>
                  <a:pt x="331099" y="704357"/>
                </a:lnTo>
                <a:lnTo>
                  <a:pt x="334799" y="710178"/>
                </a:lnTo>
                <a:lnTo>
                  <a:pt x="338535" y="715999"/>
                </a:lnTo>
                <a:lnTo>
                  <a:pt x="342285" y="721820"/>
                </a:lnTo>
                <a:lnTo>
                  <a:pt x="346028" y="727641"/>
                </a:lnTo>
                <a:lnTo>
                  <a:pt x="349747" y="733462"/>
                </a:lnTo>
                <a:lnTo>
                  <a:pt x="353424" y="739283"/>
                </a:lnTo>
                <a:lnTo>
                  <a:pt x="357043" y="745105"/>
                </a:lnTo>
                <a:lnTo>
                  <a:pt x="360590" y="750926"/>
                </a:lnTo>
                <a:lnTo>
                  <a:pt x="364055" y="756747"/>
                </a:lnTo>
                <a:lnTo>
                  <a:pt x="367426" y="762568"/>
                </a:lnTo>
                <a:lnTo>
                  <a:pt x="370690" y="768389"/>
                </a:lnTo>
                <a:lnTo>
                  <a:pt x="373859" y="774210"/>
                </a:lnTo>
                <a:lnTo>
                  <a:pt x="376936" y="780031"/>
                </a:lnTo>
                <a:lnTo>
                  <a:pt x="379926" y="785852"/>
                </a:lnTo>
                <a:lnTo>
                  <a:pt x="382836" y="791674"/>
                </a:lnTo>
                <a:lnTo>
                  <a:pt x="385675" y="797495"/>
                </a:lnTo>
                <a:lnTo>
                  <a:pt x="388450" y="803316"/>
                </a:lnTo>
                <a:lnTo>
                  <a:pt x="391168" y="809137"/>
                </a:lnTo>
                <a:lnTo>
                  <a:pt x="393832" y="814958"/>
                </a:lnTo>
                <a:lnTo>
                  <a:pt x="396455" y="820779"/>
                </a:lnTo>
                <a:lnTo>
                  <a:pt x="399040" y="826600"/>
                </a:lnTo>
                <a:lnTo>
                  <a:pt x="401590" y="832422"/>
                </a:lnTo>
                <a:lnTo>
                  <a:pt x="404108" y="838243"/>
                </a:lnTo>
                <a:lnTo>
                  <a:pt x="406593" y="844064"/>
                </a:lnTo>
                <a:lnTo>
                  <a:pt x="409045" y="849885"/>
                </a:lnTo>
                <a:lnTo>
                  <a:pt x="411465" y="855706"/>
                </a:lnTo>
                <a:lnTo>
                  <a:pt x="413847" y="861527"/>
                </a:lnTo>
                <a:lnTo>
                  <a:pt x="416191" y="867348"/>
                </a:lnTo>
                <a:lnTo>
                  <a:pt x="418497" y="873169"/>
                </a:lnTo>
                <a:lnTo>
                  <a:pt x="420763" y="878991"/>
                </a:lnTo>
                <a:lnTo>
                  <a:pt x="422987" y="884812"/>
                </a:lnTo>
                <a:lnTo>
                  <a:pt x="425164" y="890633"/>
                </a:lnTo>
                <a:lnTo>
                  <a:pt x="427288" y="896454"/>
                </a:lnTo>
                <a:lnTo>
                  <a:pt x="429354" y="902275"/>
                </a:lnTo>
                <a:lnTo>
                  <a:pt x="431349" y="908096"/>
                </a:lnTo>
                <a:lnTo>
                  <a:pt x="433257" y="913917"/>
                </a:lnTo>
                <a:lnTo>
                  <a:pt x="435073" y="919739"/>
                </a:lnTo>
                <a:lnTo>
                  <a:pt x="436786" y="925560"/>
                </a:lnTo>
                <a:lnTo>
                  <a:pt x="438386" y="931381"/>
                </a:lnTo>
                <a:lnTo>
                  <a:pt x="439860" y="937202"/>
                </a:lnTo>
                <a:lnTo>
                  <a:pt x="441201" y="943023"/>
                </a:lnTo>
                <a:lnTo>
                  <a:pt x="442400" y="948844"/>
                </a:lnTo>
                <a:lnTo>
                  <a:pt x="443452" y="954665"/>
                </a:lnTo>
                <a:lnTo>
                  <a:pt x="444333" y="960486"/>
                </a:lnTo>
                <a:lnTo>
                  <a:pt x="445066" y="966308"/>
                </a:lnTo>
                <a:lnTo>
                  <a:pt x="445658" y="972129"/>
                </a:lnTo>
                <a:lnTo>
                  <a:pt x="446116" y="977950"/>
                </a:lnTo>
                <a:lnTo>
                  <a:pt x="446450" y="983771"/>
                </a:lnTo>
                <a:lnTo>
                  <a:pt x="446672" y="989592"/>
                </a:lnTo>
                <a:lnTo>
                  <a:pt x="446793" y="995413"/>
                </a:lnTo>
                <a:lnTo>
                  <a:pt x="446825" y="1001234"/>
                </a:lnTo>
                <a:lnTo>
                  <a:pt x="446773" y="1007056"/>
                </a:lnTo>
                <a:lnTo>
                  <a:pt x="446654" y="1012877"/>
                </a:lnTo>
                <a:lnTo>
                  <a:pt x="446478" y="1018698"/>
                </a:lnTo>
                <a:lnTo>
                  <a:pt x="446250" y="1024519"/>
                </a:lnTo>
                <a:lnTo>
                  <a:pt x="445973" y="1030340"/>
                </a:lnTo>
                <a:lnTo>
                  <a:pt x="445646" y="1036161"/>
                </a:lnTo>
                <a:lnTo>
                  <a:pt x="445268" y="1041982"/>
                </a:lnTo>
                <a:lnTo>
                  <a:pt x="444832" y="1047803"/>
                </a:lnTo>
                <a:lnTo>
                  <a:pt x="444328" y="1053625"/>
                </a:lnTo>
                <a:lnTo>
                  <a:pt x="443740" y="1059446"/>
                </a:lnTo>
                <a:lnTo>
                  <a:pt x="443064" y="1065267"/>
                </a:lnTo>
                <a:lnTo>
                  <a:pt x="442288" y="1071088"/>
                </a:lnTo>
                <a:lnTo>
                  <a:pt x="441400" y="1076909"/>
                </a:lnTo>
                <a:lnTo>
                  <a:pt x="440389" y="1082730"/>
                </a:lnTo>
                <a:lnTo>
                  <a:pt x="439241" y="1088551"/>
                </a:lnTo>
                <a:lnTo>
                  <a:pt x="437947" y="1094373"/>
                </a:lnTo>
                <a:lnTo>
                  <a:pt x="436495" y="1100194"/>
                </a:lnTo>
                <a:lnTo>
                  <a:pt x="434851" y="1106015"/>
                </a:lnTo>
                <a:lnTo>
                  <a:pt x="433035" y="1111836"/>
                </a:lnTo>
                <a:lnTo>
                  <a:pt x="431047" y="1117657"/>
                </a:lnTo>
                <a:lnTo>
                  <a:pt x="428886" y="1123478"/>
                </a:lnTo>
                <a:lnTo>
                  <a:pt x="426560" y="1129299"/>
                </a:lnTo>
                <a:lnTo>
                  <a:pt x="424078" y="1135120"/>
                </a:lnTo>
                <a:lnTo>
                  <a:pt x="421453" y="1140942"/>
                </a:lnTo>
                <a:lnTo>
                  <a:pt x="418703" y="1146763"/>
                </a:lnTo>
                <a:lnTo>
                  <a:pt x="415840" y="1152584"/>
                </a:lnTo>
                <a:lnTo>
                  <a:pt x="412905" y="1158405"/>
                </a:lnTo>
                <a:lnTo>
                  <a:pt x="409930" y="1164226"/>
                </a:lnTo>
                <a:lnTo>
                  <a:pt x="406945" y="1170047"/>
                </a:lnTo>
                <a:lnTo>
                  <a:pt x="403983" y="1175868"/>
                </a:lnTo>
                <a:lnTo>
                  <a:pt x="401071" y="1181690"/>
                </a:lnTo>
                <a:lnTo>
                  <a:pt x="398241" y="1187511"/>
                </a:lnTo>
                <a:lnTo>
                  <a:pt x="395516" y="1193332"/>
                </a:lnTo>
                <a:lnTo>
                  <a:pt x="392930" y="1199153"/>
                </a:lnTo>
                <a:lnTo>
                  <a:pt x="390508" y="1204974"/>
                </a:lnTo>
                <a:lnTo>
                  <a:pt x="388246" y="1210795"/>
                </a:lnTo>
                <a:lnTo>
                  <a:pt x="386149" y="1216616"/>
                </a:lnTo>
                <a:lnTo>
                  <a:pt x="384213" y="1222437"/>
                </a:lnTo>
                <a:lnTo>
                  <a:pt x="382429" y="1228259"/>
                </a:lnTo>
                <a:lnTo>
                  <a:pt x="380785" y="1234080"/>
                </a:lnTo>
                <a:lnTo>
                  <a:pt x="379263" y="1239901"/>
                </a:lnTo>
                <a:lnTo>
                  <a:pt x="377840" y="1245722"/>
                </a:lnTo>
                <a:lnTo>
                  <a:pt x="376494" y="1251543"/>
                </a:lnTo>
                <a:lnTo>
                  <a:pt x="375183" y="1257364"/>
                </a:lnTo>
                <a:lnTo>
                  <a:pt x="373879" y="1263185"/>
                </a:lnTo>
                <a:lnTo>
                  <a:pt x="372555" y="1269007"/>
                </a:lnTo>
                <a:lnTo>
                  <a:pt x="371183" y="1274828"/>
                </a:lnTo>
                <a:lnTo>
                  <a:pt x="369742" y="1280649"/>
                </a:lnTo>
                <a:lnTo>
                  <a:pt x="368212" y="1286470"/>
                </a:lnTo>
                <a:lnTo>
                  <a:pt x="366575" y="1292291"/>
                </a:lnTo>
                <a:lnTo>
                  <a:pt x="364805" y="1298112"/>
                </a:lnTo>
                <a:lnTo>
                  <a:pt x="362905" y="1303933"/>
                </a:lnTo>
                <a:lnTo>
                  <a:pt x="360878" y="1309754"/>
                </a:lnTo>
                <a:lnTo>
                  <a:pt x="358729" y="1315576"/>
                </a:lnTo>
                <a:lnTo>
                  <a:pt x="356464" y="1321397"/>
                </a:lnTo>
                <a:lnTo>
                  <a:pt x="354096" y="1327218"/>
                </a:lnTo>
                <a:lnTo>
                  <a:pt x="351637" y="1333039"/>
                </a:lnTo>
                <a:lnTo>
                  <a:pt x="349103" y="1338860"/>
                </a:lnTo>
                <a:lnTo>
                  <a:pt x="346511" y="1344681"/>
                </a:lnTo>
                <a:lnTo>
                  <a:pt x="343881" y="1350502"/>
                </a:lnTo>
                <a:lnTo>
                  <a:pt x="341236" y="1356324"/>
                </a:lnTo>
                <a:lnTo>
                  <a:pt x="338594" y="1362145"/>
                </a:lnTo>
                <a:lnTo>
                  <a:pt x="335969" y="1367966"/>
                </a:lnTo>
                <a:lnTo>
                  <a:pt x="333373" y="1373787"/>
                </a:lnTo>
                <a:lnTo>
                  <a:pt x="330817" y="1379608"/>
                </a:lnTo>
                <a:lnTo>
                  <a:pt x="328307" y="1385429"/>
                </a:lnTo>
                <a:lnTo>
                  <a:pt x="325851" y="1391250"/>
                </a:lnTo>
                <a:lnTo>
                  <a:pt x="323455" y="1397071"/>
                </a:lnTo>
                <a:lnTo>
                  <a:pt x="321110" y="1402893"/>
                </a:lnTo>
                <a:lnTo>
                  <a:pt x="318813" y="1408714"/>
                </a:lnTo>
                <a:lnTo>
                  <a:pt x="316560" y="1414535"/>
                </a:lnTo>
                <a:lnTo>
                  <a:pt x="314346" y="1420356"/>
                </a:lnTo>
                <a:lnTo>
                  <a:pt x="312165" y="1426177"/>
                </a:lnTo>
                <a:lnTo>
                  <a:pt x="310013" y="1431998"/>
                </a:lnTo>
                <a:lnTo>
                  <a:pt x="307888" y="1437819"/>
                </a:lnTo>
                <a:lnTo>
                  <a:pt x="305792" y="1443641"/>
                </a:lnTo>
                <a:lnTo>
                  <a:pt x="303723" y="1449462"/>
                </a:lnTo>
                <a:lnTo>
                  <a:pt x="301685" y="1455283"/>
                </a:lnTo>
                <a:lnTo>
                  <a:pt x="299684" y="1461104"/>
                </a:lnTo>
                <a:lnTo>
                  <a:pt x="297726" y="1466925"/>
                </a:lnTo>
                <a:lnTo>
                  <a:pt x="295820" y="1472746"/>
                </a:lnTo>
                <a:lnTo>
                  <a:pt x="293974" y="1478567"/>
                </a:lnTo>
                <a:lnTo>
                  <a:pt x="292197" y="1484388"/>
                </a:lnTo>
                <a:lnTo>
                  <a:pt x="290506" y="1490210"/>
                </a:lnTo>
                <a:lnTo>
                  <a:pt x="288908" y="1496031"/>
                </a:lnTo>
                <a:lnTo>
                  <a:pt x="287403" y="1501852"/>
                </a:lnTo>
                <a:lnTo>
                  <a:pt x="285994" y="1507673"/>
                </a:lnTo>
                <a:lnTo>
                  <a:pt x="284683" y="1513494"/>
                </a:lnTo>
                <a:lnTo>
                  <a:pt x="283470" y="1519315"/>
                </a:lnTo>
                <a:lnTo>
                  <a:pt x="282352" y="1525136"/>
                </a:lnTo>
                <a:lnTo>
                  <a:pt x="281325" y="1530958"/>
                </a:lnTo>
                <a:lnTo>
                  <a:pt x="280386" y="1536779"/>
                </a:lnTo>
                <a:lnTo>
                  <a:pt x="279534" y="1542600"/>
                </a:lnTo>
                <a:lnTo>
                  <a:pt x="278749" y="1548421"/>
                </a:lnTo>
                <a:lnTo>
                  <a:pt x="278021" y="1554242"/>
                </a:lnTo>
                <a:lnTo>
                  <a:pt x="277342" y="1560063"/>
                </a:lnTo>
                <a:lnTo>
                  <a:pt x="276701" y="1565884"/>
                </a:lnTo>
                <a:lnTo>
                  <a:pt x="276090" y="1571705"/>
                </a:lnTo>
                <a:lnTo>
                  <a:pt x="275497" y="1577527"/>
                </a:lnTo>
                <a:lnTo>
                  <a:pt x="274915" y="1583348"/>
                </a:lnTo>
                <a:lnTo>
                  <a:pt x="274333" y="1589169"/>
                </a:lnTo>
                <a:lnTo>
                  <a:pt x="273742" y="1594990"/>
                </a:lnTo>
                <a:lnTo>
                  <a:pt x="273136" y="1600811"/>
                </a:lnTo>
                <a:lnTo>
                  <a:pt x="272510" y="1606632"/>
                </a:lnTo>
                <a:lnTo>
                  <a:pt x="271858" y="1612453"/>
                </a:lnTo>
                <a:lnTo>
                  <a:pt x="271179" y="1618275"/>
                </a:lnTo>
                <a:lnTo>
                  <a:pt x="270470" y="1624096"/>
                </a:lnTo>
                <a:lnTo>
                  <a:pt x="269730" y="1629917"/>
                </a:lnTo>
                <a:lnTo>
                  <a:pt x="268960" y="1635738"/>
                </a:lnTo>
                <a:lnTo>
                  <a:pt x="268161" y="1641559"/>
                </a:lnTo>
                <a:lnTo>
                  <a:pt x="267338" y="1647380"/>
                </a:lnTo>
                <a:lnTo>
                  <a:pt x="266497" y="1653201"/>
                </a:lnTo>
                <a:lnTo>
                  <a:pt x="265642" y="1659022"/>
                </a:lnTo>
                <a:lnTo>
                  <a:pt x="264776" y="1664844"/>
                </a:lnTo>
                <a:lnTo>
                  <a:pt x="263905" y="1670665"/>
                </a:lnTo>
                <a:lnTo>
                  <a:pt x="263032" y="1676486"/>
                </a:lnTo>
                <a:lnTo>
                  <a:pt x="262162" y="1682307"/>
                </a:lnTo>
                <a:lnTo>
                  <a:pt x="261300" y="1688128"/>
                </a:lnTo>
                <a:lnTo>
                  <a:pt x="260447" y="1693949"/>
                </a:lnTo>
                <a:lnTo>
                  <a:pt x="259605" y="1699770"/>
                </a:lnTo>
                <a:lnTo>
                  <a:pt x="258776" y="1705592"/>
                </a:lnTo>
                <a:lnTo>
                  <a:pt x="257960" y="1711413"/>
                </a:lnTo>
                <a:lnTo>
                  <a:pt x="257158" y="1717234"/>
                </a:lnTo>
                <a:lnTo>
                  <a:pt x="256371" y="1723055"/>
                </a:lnTo>
                <a:lnTo>
                  <a:pt x="255598" y="1728876"/>
                </a:lnTo>
                <a:lnTo>
                  <a:pt x="254843" y="1734697"/>
                </a:lnTo>
                <a:lnTo>
                  <a:pt x="254105" y="1740518"/>
                </a:lnTo>
                <a:lnTo>
                  <a:pt x="253384" y="1746339"/>
                </a:lnTo>
                <a:lnTo>
                  <a:pt x="252682" y="1752161"/>
                </a:lnTo>
                <a:lnTo>
                  <a:pt x="252001" y="1757982"/>
                </a:lnTo>
                <a:lnTo>
                  <a:pt x="251341" y="1763803"/>
                </a:lnTo>
                <a:lnTo>
                  <a:pt x="250705" y="1769624"/>
                </a:lnTo>
                <a:lnTo>
                  <a:pt x="250094" y="1775445"/>
                </a:lnTo>
                <a:lnTo>
                  <a:pt x="249513" y="1781266"/>
                </a:lnTo>
                <a:lnTo>
                  <a:pt x="248960" y="1787087"/>
                </a:lnTo>
                <a:lnTo>
                  <a:pt x="248436" y="1792909"/>
                </a:lnTo>
                <a:lnTo>
                  <a:pt x="247939" y="1798730"/>
                </a:lnTo>
                <a:lnTo>
                  <a:pt x="247468" y="1804551"/>
                </a:lnTo>
                <a:lnTo>
                  <a:pt x="247021" y="1810372"/>
                </a:lnTo>
                <a:lnTo>
                  <a:pt x="246596" y="1816193"/>
                </a:lnTo>
                <a:lnTo>
                  <a:pt x="246190" y="1822014"/>
                </a:lnTo>
                <a:lnTo>
                  <a:pt x="245800" y="1827835"/>
                </a:lnTo>
                <a:lnTo>
                  <a:pt x="245421" y="1833656"/>
                </a:lnTo>
                <a:lnTo>
                  <a:pt x="245047" y="1839478"/>
                </a:lnTo>
                <a:lnTo>
                  <a:pt x="244677" y="1845299"/>
                </a:lnTo>
                <a:lnTo>
                  <a:pt x="244304" y="1851120"/>
                </a:lnTo>
                <a:lnTo>
                  <a:pt x="243928" y="1856941"/>
                </a:lnTo>
                <a:lnTo>
                  <a:pt x="243545" y="1862762"/>
                </a:lnTo>
                <a:lnTo>
                  <a:pt x="243154" y="1868583"/>
                </a:lnTo>
                <a:lnTo>
                  <a:pt x="242753" y="1874404"/>
                </a:lnTo>
                <a:lnTo>
                  <a:pt x="242341" y="1880226"/>
                </a:lnTo>
                <a:lnTo>
                  <a:pt x="241920" y="1886047"/>
                </a:lnTo>
                <a:lnTo>
                  <a:pt x="241491" y="1891868"/>
                </a:lnTo>
                <a:lnTo>
                  <a:pt x="241054" y="1897689"/>
                </a:lnTo>
                <a:lnTo>
                  <a:pt x="240612" y="1903510"/>
                </a:lnTo>
                <a:lnTo>
                  <a:pt x="240166" y="1909331"/>
                </a:lnTo>
                <a:lnTo>
                  <a:pt x="239717" y="1915152"/>
                </a:lnTo>
                <a:lnTo>
                  <a:pt x="239266" y="1920973"/>
                </a:lnTo>
                <a:lnTo>
                  <a:pt x="238816" y="1926795"/>
                </a:lnTo>
                <a:lnTo>
                  <a:pt x="238367" y="1932616"/>
                </a:lnTo>
                <a:lnTo>
                  <a:pt x="237920" y="1938437"/>
                </a:lnTo>
                <a:lnTo>
                  <a:pt x="237476" y="1944258"/>
                </a:lnTo>
                <a:lnTo>
                  <a:pt x="237036" y="1950079"/>
                </a:lnTo>
                <a:lnTo>
                  <a:pt x="236599" y="1955900"/>
                </a:lnTo>
                <a:lnTo>
                  <a:pt x="236167" y="1961721"/>
                </a:lnTo>
                <a:lnTo>
                  <a:pt x="235740" y="1967543"/>
                </a:lnTo>
                <a:lnTo>
                  <a:pt x="235319" y="1973364"/>
                </a:lnTo>
                <a:lnTo>
                  <a:pt x="234906" y="1979185"/>
                </a:lnTo>
                <a:lnTo>
                  <a:pt x="234502" y="1985006"/>
                </a:lnTo>
                <a:lnTo>
                  <a:pt x="234107" y="1990827"/>
                </a:lnTo>
                <a:lnTo>
                  <a:pt x="233724" y="1996648"/>
                </a:lnTo>
                <a:lnTo>
                  <a:pt x="233353" y="2002469"/>
                </a:lnTo>
                <a:lnTo>
                  <a:pt x="232997" y="2008290"/>
                </a:lnTo>
                <a:lnTo>
                  <a:pt x="232657" y="2014112"/>
                </a:lnTo>
                <a:lnTo>
                  <a:pt x="232335" y="2019933"/>
                </a:lnTo>
                <a:lnTo>
                  <a:pt x="232036" y="2025754"/>
                </a:lnTo>
                <a:lnTo>
                  <a:pt x="231759" y="2031575"/>
                </a:lnTo>
                <a:lnTo>
                  <a:pt x="231504" y="2037396"/>
                </a:lnTo>
                <a:lnTo>
                  <a:pt x="231272" y="2043217"/>
                </a:lnTo>
                <a:lnTo>
                  <a:pt x="231063" y="2049038"/>
                </a:lnTo>
                <a:lnTo>
                  <a:pt x="230877" y="2054860"/>
                </a:lnTo>
                <a:lnTo>
                  <a:pt x="230713" y="2060681"/>
                </a:lnTo>
                <a:lnTo>
                  <a:pt x="230569" y="2066502"/>
                </a:lnTo>
                <a:lnTo>
                  <a:pt x="230445" y="2072323"/>
                </a:lnTo>
                <a:lnTo>
                  <a:pt x="230335" y="2078144"/>
                </a:lnTo>
                <a:lnTo>
                  <a:pt x="230237" y="2083965"/>
                </a:lnTo>
                <a:lnTo>
                  <a:pt x="230147" y="2089786"/>
                </a:lnTo>
                <a:lnTo>
                  <a:pt x="230061" y="2095607"/>
                </a:lnTo>
                <a:lnTo>
                  <a:pt x="229976" y="2101429"/>
                </a:lnTo>
                <a:lnTo>
                  <a:pt x="229889" y="2107250"/>
                </a:lnTo>
                <a:lnTo>
                  <a:pt x="229799" y="2113071"/>
                </a:lnTo>
                <a:lnTo>
                  <a:pt x="229702" y="2118892"/>
                </a:lnTo>
                <a:lnTo>
                  <a:pt x="229598" y="2124713"/>
                </a:lnTo>
                <a:lnTo>
                  <a:pt x="229487" y="2130534"/>
                </a:lnTo>
                <a:lnTo>
                  <a:pt x="229369" y="2136355"/>
                </a:lnTo>
                <a:lnTo>
                  <a:pt x="229248" y="2142177"/>
                </a:lnTo>
                <a:lnTo>
                  <a:pt x="229124" y="2147998"/>
                </a:lnTo>
                <a:lnTo>
                  <a:pt x="228999" y="2153819"/>
                </a:lnTo>
                <a:lnTo>
                  <a:pt x="228877" y="2159640"/>
                </a:lnTo>
                <a:lnTo>
                  <a:pt x="228760" y="2165461"/>
                </a:lnTo>
                <a:lnTo>
                  <a:pt x="228651" y="2171282"/>
                </a:lnTo>
                <a:lnTo>
                  <a:pt x="228553" y="2177103"/>
                </a:lnTo>
                <a:lnTo>
                  <a:pt x="228467" y="2182924"/>
                </a:lnTo>
                <a:lnTo>
                  <a:pt x="228394" y="2188746"/>
                </a:lnTo>
                <a:lnTo>
                  <a:pt x="228334" y="2194567"/>
                </a:lnTo>
                <a:lnTo>
                  <a:pt x="228288" y="2200388"/>
                </a:lnTo>
                <a:lnTo>
                  <a:pt x="228254" y="2206209"/>
                </a:lnTo>
                <a:lnTo>
                  <a:pt x="228233" y="2212030"/>
                </a:lnTo>
                <a:lnTo>
                  <a:pt x="228223" y="2217851"/>
                </a:lnTo>
                <a:lnTo>
                  <a:pt x="228221" y="2223672"/>
                </a:lnTo>
                <a:lnTo>
                  <a:pt x="228225" y="2229494"/>
                </a:lnTo>
                <a:lnTo>
                  <a:pt x="228232" y="2235315"/>
                </a:lnTo>
                <a:lnTo>
                  <a:pt x="228239" y="2241136"/>
                </a:lnTo>
                <a:lnTo>
                  <a:pt x="228246" y="2246957"/>
                </a:lnTo>
                <a:lnTo>
                  <a:pt x="228249" y="2252778"/>
                </a:lnTo>
                <a:lnTo>
                  <a:pt x="228246" y="2258599"/>
                </a:lnTo>
                <a:lnTo>
                  <a:pt x="228236" y="2264420"/>
                </a:lnTo>
                <a:lnTo>
                  <a:pt x="228216" y="2270241"/>
                </a:lnTo>
                <a:lnTo>
                  <a:pt x="228186" y="2276063"/>
                </a:lnTo>
                <a:lnTo>
                  <a:pt x="228146" y="2281884"/>
                </a:lnTo>
                <a:lnTo>
                  <a:pt x="228095" y="2287705"/>
                </a:lnTo>
                <a:lnTo>
                  <a:pt x="228035" y="2293526"/>
                </a:lnTo>
                <a:lnTo>
                  <a:pt x="227966" y="2299347"/>
                </a:lnTo>
                <a:lnTo>
                  <a:pt x="227888" y="2305168"/>
                </a:lnTo>
                <a:lnTo>
                  <a:pt x="227803" y="2310989"/>
                </a:lnTo>
                <a:lnTo>
                  <a:pt x="227712" y="2316811"/>
                </a:lnTo>
                <a:lnTo>
                  <a:pt x="227618" y="2322632"/>
                </a:lnTo>
                <a:lnTo>
                  <a:pt x="227522" y="2328453"/>
                </a:lnTo>
                <a:lnTo>
                  <a:pt x="227426" y="2334274"/>
                </a:lnTo>
                <a:lnTo>
                  <a:pt x="227333" y="2340095"/>
                </a:lnTo>
                <a:lnTo>
                  <a:pt x="227243" y="2345916"/>
                </a:lnTo>
                <a:lnTo>
                  <a:pt x="227158" y="2351737"/>
                </a:lnTo>
                <a:lnTo>
                  <a:pt x="227079" y="2357558"/>
                </a:lnTo>
                <a:lnTo>
                  <a:pt x="227009" y="2363380"/>
                </a:lnTo>
                <a:lnTo>
                  <a:pt x="226946" y="2369201"/>
                </a:lnTo>
                <a:lnTo>
                  <a:pt x="226891" y="2375022"/>
                </a:lnTo>
                <a:lnTo>
                  <a:pt x="226843" y="2380843"/>
                </a:lnTo>
                <a:lnTo>
                  <a:pt x="226801" y="2386664"/>
                </a:lnTo>
                <a:lnTo>
                  <a:pt x="226764" y="2392485"/>
                </a:lnTo>
                <a:lnTo>
                  <a:pt x="226729" y="2398306"/>
                </a:lnTo>
                <a:lnTo>
                  <a:pt x="226696" y="2404128"/>
                </a:lnTo>
                <a:lnTo>
                  <a:pt x="226661" y="2409949"/>
                </a:lnTo>
                <a:lnTo>
                  <a:pt x="226622" y="2415770"/>
                </a:lnTo>
                <a:lnTo>
                  <a:pt x="226576" y="2421591"/>
                </a:lnTo>
                <a:lnTo>
                  <a:pt x="226521" y="2427412"/>
                </a:lnTo>
                <a:lnTo>
                  <a:pt x="226457" y="2433233"/>
                </a:lnTo>
                <a:lnTo>
                  <a:pt x="226381" y="2439054"/>
                </a:lnTo>
                <a:lnTo>
                  <a:pt x="226293" y="2444875"/>
                </a:lnTo>
                <a:lnTo>
                  <a:pt x="226194" y="2450697"/>
                </a:lnTo>
                <a:lnTo>
                  <a:pt x="226083" y="2456518"/>
                </a:lnTo>
                <a:lnTo>
                  <a:pt x="225960" y="2462339"/>
                </a:lnTo>
                <a:lnTo>
                  <a:pt x="225831" y="2468160"/>
                </a:lnTo>
                <a:lnTo>
                  <a:pt x="225696" y="2473981"/>
                </a:lnTo>
                <a:lnTo>
                  <a:pt x="225558" y="2479802"/>
                </a:lnTo>
                <a:lnTo>
                  <a:pt x="225420" y="2485623"/>
                </a:lnTo>
                <a:lnTo>
                  <a:pt x="225286" y="2491445"/>
                </a:lnTo>
                <a:lnTo>
                  <a:pt x="225157" y="2497266"/>
                </a:lnTo>
                <a:lnTo>
                  <a:pt x="225035" y="2503087"/>
                </a:lnTo>
                <a:lnTo>
                  <a:pt x="224926" y="2508908"/>
                </a:lnTo>
                <a:lnTo>
                  <a:pt x="224829" y="2514729"/>
                </a:lnTo>
                <a:lnTo>
                  <a:pt x="224745" y="2520550"/>
                </a:lnTo>
                <a:lnTo>
                  <a:pt x="224674" y="2526371"/>
                </a:lnTo>
                <a:lnTo>
                  <a:pt x="224616" y="2532192"/>
                </a:lnTo>
                <a:lnTo>
                  <a:pt x="224570" y="2538014"/>
                </a:lnTo>
                <a:lnTo>
                  <a:pt x="224537" y="2543835"/>
                </a:lnTo>
                <a:lnTo>
                  <a:pt x="224514" y="2549656"/>
                </a:lnTo>
                <a:lnTo>
                  <a:pt x="224500" y="2555477"/>
                </a:lnTo>
                <a:lnTo>
                  <a:pt x="224494" y="2561298"/>
                </a:lnTo>
                <a:lnTo>
                  <a:pt x="224494" y="2567119"/>
                </a:lnTo>
                <a:lnTo>
                  <a:pt x="224497" y="2572940"/>
                </a:lnTo>
                <a:lnTo>
                  <a:pt x="224503" y="2578762"/>
                </a:lnTo>
                <a:lnTo>
                  <a:pt x="224510" y="2584583"/>
                </a:lnTo>
                <a:lnTo>
                  <a:pt x="224517" y="2590404"/>
                </a:lnTo>
                <a:lnTo>
                  <a:pt x="224524" y="2596225"/>
                </a:lnTo>
                <a:lnTo>
                  <a:pt x="224530" y="2602046"/>
                </a:lnTo>
                <a:lnTo>
                  <a:pt x="224535" y="2607867"/>
                </a:lnTo>
                <a:lnTo>
                  <a:pt x="224539" y="2613688"/>
                </a:lnTo>
                <a:lnTo>
                  <a:pt x="224542" y="2619509"/>
                </a:lnTo>
                <a:lnTo>
                  <a:pt x="224544" y="2625331"/>
                </a:lnTo>
                <a:lnTo>
                  <a:pt x="224547" y="2631152"/>
                </a:lnTo>
                <a:lnTo>
                  <a:pt x="224550" y="2636973"/>
                </a:lnTo>
                <a:lnTo>
                  <a:pt x="224554" y="2642794"/>
                </a:lnTo>
                <a:lnTo>
                  <a:pt x="224559" y="2648615"/>
                </a:lnTo>
                <a:lnTo>
                  <a:pt x="224567" y="2654436"/>
                </a:lnTo>
                <a:lnTo>
                  <a:pt x="224576" y="2660257"/>
                </a:lnTo>
                <a:lnTo>
                  <a:pt x="224588" y="2666079"/>
                </a:lnTo>
                <a:lnTo>
                  <a:pt x="224602" y="2671900"/>
                </a:lnTo>
                <a:lnTo>
                  <a:pt x="224617" y="2677721"/>
                </a:lnTo>
                <a:lnTo>
                  <a:pt x="224635" y="2683542"/>
                </a:lnTo>
                <a:lnTo>
                  <a:pt x="224653" y="2689363"/>
                </a:lnTo>
                <a:lnTo>
                  <a:pt x="224672" y="2695184"/>
                </a:lnTo>
                <a:lnTo>
                  <a:pt x="224691" y="2701005"/>
                </a:lnTo>
                <a:lnTo>
                  <a:pt x="224710" y="2706826"/>
                </a:lnTo>
                <a:lnTo>
                  <a:pt x="224727" y="2712648"/>
                </a:lnTo>
                <a:lnTo>
                  <a:pt x="224742" y="2718469"/>
                </a:lnTo>
                <a:lnTo>
                  <a:pt x="224754" y="2724290"/>
                </a:lnTo>
                <a:lnTo>
                  <a:pt x="224762" y="2730111"/>
                </a:lnTo>
                <a:lnTo>
                  <a:pt x="224767" y="2735932"/>
                </a:lnTo>
                <a:lnTo>
                  <a:pt x="224767" y="2741753"/>
                </a:lnTo>
                <a:lnTo>
                  <a:pt x="224762" y="2747574"/>
                </a:lnTo>
                <a:lnTo>
                  <a:pt x="224752" y="2753396"/>
                </a:lnTo>
                <a:lnTo>
                  <a:pt x="224738" y="2759217"/>
                </a:lnTo>
                <a:lnTo>
                  <a:pt x="224718" y="2765038"/>
                </a:lnTo>
                <a:lnTo>
                  <a:pt x="224695" y="2770859"/>
                </a:lnTo>
                <a:lnTo>
                  <a:pt x="224669" y="2776680"/>
                </a:lnTo>
                <a:lnTo>
                  <a:pt x="224640" y="2782501"/>
                </a:lnTo>
                <a:lnTo>
                  <a:pt x="224609" y="2788322"/>
                </a:lnTo>
                <a:lnTo>
                  <a:pt x="224577" y="2794143"/>
                </a:lnTo>
                <a:lnTo>
                  <a:pt x="224546" y="2799965"/>
                </a:lnTo>
                <a:lnTo>
                  <a:pt x="224517" y="2805786"/>
                </a:lnTo>
                <a:lnTo>
                  <a:pt x="224490" y="2811607"/>
                </a:lnTo>
                <a:lnTo>
                  <a:pt x="224466" y="2817428"/>
                </a:lnTo>
                <a:lnTo>
                  <a:pt x="224447" y="2823249"/>
                </a:lnTo>
                <a:lnTo>
                  <a:pt x="224432" y="2829070"/>
                </a:lnTo>
                <a:lnTo>
                  <a:pt x="224422" y="2834891"/>
                </a:lnTo>
                <a:lnTo>
                  <a:pt x="224418" y="2840713"/>
                </a:lnTo>
                <a:lnTo>
                  <a:pt x="224420" y="2846534"/>
                </a:lnTo>
                <a:lnTo>
                  <a:pt x="224427" y="2852355"/>
                </a:lnTo>
                <a:lnTo>
                  <a:pt x="224440" y="2858176"/>
                </a:lnTo>
                <a:lnTo>
                  <a:pt x="224458" y="2863997"/>
                </a:lnTo>
                <a:lnTo>
                  <a:pt x="224480" y="2869818"/>
                </a:lnTo>
                <a:lnTo>
                  <a:pt x="224507" y="2875639"/>
                </a:lnTo>
                <a:lnTo>
                  <a:pt x="224537" y="2881460"/>
                </a:lnTo>
                <a:lnTo>
                  <a:pt x="224570" y="2887282"/>
                </a:lnTo>
                <a:lnTo>
                  <a:pt x="224606" y="2893103"/>
                </a:lnTo>
                <a:lnTo>
                  <a:pt x="224641" y="2898924"/>
                </a:lnTo>
                <a:lnTo>
                  <a:pt x="224677" y="2904745"/>
                </a:lnTo>
                <a:lnTo>
                  <a:pt x="224710" y="2910566"/>
                </a:lnTo>
                <a:lnTo>
                  <a:pt x="224740" y="2916387"/>
                </a:lnTo>
                <a:lnTo>
                  <a:pt x="224766" y="2922208"/>
                </a:lnTo>
                <a:lnTo>
                  <a:pt x="224785" y="2928030"/>
                </a:lnTo>
                <a:lnTo>
                  <a:pt x="224798" y="2933851"/>
                </a:lnTo>
                <a:lnTo>
                  <a:pt x="224802" y="2939672"/>
                </a:lnTo>
                <a:lnTo>
                  <a:pt x="224795" y="2945493"/>
                </a:lnTo>
                <a:lnTo>
                  <a:pt x="224779" y="2951314"/>
                </a:lnTo>
                <a:lnTo>
                  <a:pt x="224751" y="2957135"/>
                </a:lnTo>
                <a:lnTo>
                  <a:pt x="224714" y="2962956"/>
                </a:lnTo>
                <a:lnTo>
                  <a:pt x="224666" y="2968777"/>
                </a:lnTo>
                <a:lnTo>
                  <a:pt x="224609" y="2974599"/>
                </a:lnTo>
                <a:close/>
              </a:path>
            </a:pathLst>
          </a:custGeom>
          <a:solidFill>
            <a:srgbClr val="00C1AB">
              <a:alpha val="100000"/>
            </a:srgbClr>
          </a:solidFill>
          <a:ln w="13550" cap="rnd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 sz="1154"/>
          </a:p>
        </p:txBody>
      </p:sp>
      <p:sp>
        <p:nvSpPr>
          <p:cNvPr id="170" name="pg38">
            <a:extLst>
              <a:ext uri="{FF2B5EF4-FFF2-40B4-BE49-F238E27FC236}">
                <a16:creationId xmlns:a16="http://schemas.microsoft.com/office/drawing/2014/main" id="{CE160CF6-8733-3F27-20A6-A4C62930E447}"/>
              </a:ext>
            </a:extLst>
          </p:cNvPr>
          <p:cNvSpPr/>
          <p:nvPr/>
        </p:nvSpPr>
        <p:spPr>
          <a:xfrm>
            <a:off x="5247916" y="5100218"/>
            <a:ext cx="240391" cy="1634843"/>
          </a:xfrm>
          <a:custGeom>
            <a:avLst/>
            <a:gdLst/>
            <a:ahLst/>
            <a:cxnLst/>
            <a:rect l="0" t="0" r="0" b="0"/>
            <a:pathLst>
              <a:path w="410427" h="2809791">
                <a:moveTo>
                  <a:pt x="200817" y="2809791"/>
                </a:moveTo>
                <a:lnTo>
                  <a:pt x="200484" y="2804292"/>
                </a:lnTo>
                <a:lnTo>
                  <a:pt x="200147" y="2798793"/>
                </a:lnTo>
                <a:lnTo>
                  <a:pt x="199810" y="2793295"/>
                </a:lnTo>
                <a:lnTo>
                  <a:pt x="199474" y="2787796"/>
                </a:lnTo>
                <a:lnTo>
                  <a:pt x="199141" y="2782297"/>
                </a:lnTo>
                <a:lnTo>
                  <a:pt x="198814" y="2776799"/>
                </a:lnTo>
                <a:lnTo>
                  <a:pt x="198495" y="2771300"/>
                </a:lnTo>
                <a:lnTo>
                  <a:pt x="198185" y="2765802"/>
                </a:lnTo>
                <a:lnTo>
                  <a:pt x="197889" y="2760303"/>
                </a:lnTo>
                <a:lnTo>
                  <a:pt x="197608" y="2754804"/>
                </a:lnTo>
                <a:lnTo>
                  <a:pt x="197343" y="2749306"/>
                </a:lnTo>
                <a:lnTo>
                  <a:pt x="197096" y="2743807"/>
                </a:lnTo>
                <a:lnTo>
                  <a:pt x="196867" y="2738309"/>
                </a:lnTo>
                <a:lnTo>
                  <a:pt x="196659" y="2732810"/>
                </a:lnTo>
                <a:lnTo>
                  <a:pt x="196474" y="2727311"/>
                </a:lnTo>
                <a:lnTo>
                  <a:pt x="196315" y="2721813"/>
                </a:lnTo>
                <a:lnTo>
                  <a:pt x="196180" y="2716314"/>
                </a:lnTo>
                <a:lnTo>
                  <a:pt x="196069" y="2710815"/>
                </a:lnTo>
                <a:lnTo>
                  <a:pt x="195982" y="2705317"/>
                </a:lnTo>
                <a:lnTo>
                  <a:pt x="195920" y="2699818"/>
                </a:lnTo>
                <a:lnTo>
                  <a:pt x="195883" y="2694320"/>
                </a:lnTo>
                <a:lnTo>
                  <a:pt x="195874" y="2688821"/>
                </a:lnTo>
                <a:lnTo>
                  <a:pt x="195890" y="2683322"/>
                </a:lnTo>
                <a:lnTo>
                  <a:pt x="195930" y="2677824"/>
                </a:lnTo>
                <a:lnTo>
                  <a:pt x="195991" y="2672325"/>
                </a:lnTo>
                <a:lnTo>
                  <a:pt x="196073" y="2666827"/>
                </a:lnTo>
                <a:lnTo>
                  <a:pt x="196175" y="2661328"/>
                </a:lnTo>
                <a:lnTo>
                  <a:pt x="196295" y="2655829"/>
                </a:lnTo>
                <a:lnTo>
                  <a:pt x="196435" y="2650331"/>
                </a:lnTo>
                <a:lnTo>
                  <a:pt x="196588" y="2644832"/>
                </a:lnTo>
                <a:lnTo>
                  <a:pt x="196755" y="2639334"/>
                </a:lnTo>
                <a:lnTo>
                  <a:pt x="196931" y="2633835"/>
                </a:lnTo>
                <a:lnTo>
                  <a:pt x="197117" y="2628336"/>
                </a:lnTo>
                <a:lnTo>
                  <a:pt x="197308" y="2622838"/>
                </a:lnTo>
                <a:lnTo>
                  <a:pt x="197505" y="2617339"/>
                </a:lnTo>
                <a:lnTo>
                  <a:pt x="197705" y="2611840"/>
                </a:lnTo>
                <a:lnTo>
                  <a:pt x="197904" y="2606342"/>
                </a:lnTo>
                <a:lnTo>
                  <a:pt x="198103" y="2600843"/>
                </a:lnTo>
                <a:lnTo>
                  <a:pt x="198298" y="2595345"/>
                </a:lnTo>
                <a:lnTo>
                  <a:pt x="198489" y="2589846"/>
                </a:lnTo>
                <a:lnTo>
                  <a:pt x="198675" y="2584347"/>
                </a:lnTo>
                <a:lnTo>
                  <a:pt x="198853" y="2578849"/>
                </a:lnTo>
                <a:lnTo>
                  <a:pt x="199021" y="2573350"/>
                </a:lnTo>
                <a:lnTo>
                  <a:pt x="199181" y="2567852"/>
                </a:lnTo>
                <a:lnTo>
                  <a:pt x="199332" y="2562353"/>
                </a:lnTo>
                <a:lnTo>
                  <a:pt x="199473" y="2556854"/>
                </a:lnTo>
                <a:lnTo>
                  <a:pt x="199604" y="2551356"/>
                </a:lnTo>
                <a:lnTo>
                  <a:pt x="199725" y="2545857"/>
                </a:lnTo>
                <a:lnTo>
                  <a:pt x="199834" y="2540358"/>
                </a:lnTo>
                <a:lnTo>
                  <a:pt x="199933" y="2534860"/>
                </a:lnTo>
                <a:lnTo>
                  <a:pt x="200023" y="2529361"/>
                </a:lnTo>
                <a:lnTo>
                  <a:pt x="200103" y="2523863"/>
                </a:lnTo>
                <a:lnTo>
                  <a:pt x="200175" y="2518364"/>
                </a:lnTo>
                <a:lnTo>
                  <a:pt x="200238" y="2512865"/>
                </a:lnTo>
                <a:lnTo>
                  <a:pt x="200294" y="2507367"/>
                </a:lnTo>
                <a:lnTo>
                  <a:pt x="200341" y="2501868"/>
                </a:lnTo>
                <a:lnTo>
                  <a:pt x="200382" y="2496370"/>
                </a:lnTo>
                <a:lnTo>
                  <a:pt x="200417" y="2490871"/>
                </a:lnTo>
                <a:lnTo>
                  <a:pt x="200445" y="2485372"/>
                </a:lnTo>
                <a:lnTo>
                  <a:pt x="200468" y="2479874"/>
                </a:lnTo>
                <a:lnTo>
                  <a:pt x="200486" y="2474375"/>
                </a:lnTo>
                <a:lnTo>
                  <a:pt x="200499" y="2468877"/>
                </a:lnTo>
                <a:lnTo>
                  <a:pt x="200506" y="2463378"/>
                </a:lnTo>
                <a:lnTo>
                  <a:pt x="200509" y="2457879"/>
                </a:lnTo>
                <a:lnTo>
                  <a:pt x="200508" y="2452381"/>
                </a:lnTo>
                <a:lnTo>
                  <a:pt x="200502" y="2446882"/>
                </a:lnTo>
                <a:lnTo>
                  <a:pt x="200493" y="2441383"/>
                </a:lnTo>
                <a:lnTo>
                  <a:pt x="200479" y="2435885"/>
                </a:lnTo>
                <a:lnTo>
                  <a:pt x="200461" y="2430386"/>
                </a:lnTo>
                <a:lnTo>
                  <a:pt x="200439" y="2424888"/>
                </a:lnTo>
                <a:lnTo>
                  <a:pt x="200415" y="2419389"/>
                </a:lnTo>
                <a:lnTo>
                  <a:pt x="200387" y="2413890"/>
                </a:lnTo>
                <a:lnTo>
                  <a:pt x="200357" y="2408392"/>
                </a:lnTo>
                <a:lnTo>
                  <a:pt x="200325" y="2402893"/>
                </a:lnTo>
                <a:lnTo>
                  <a:pt x="200292" y="2397395"/>
                </a:lnTo>
                <a:lnTo>
                  <a:pt x="200257" y="2391896"/>
                </a:lnTo>
                <a:lnTo>
                  <a:pt x="200223" y="2386397"/>
                </a:lnTo>
                <a:lnTo>
                  <a:pt x="200189" y="2380899"/>
                </a:lnTo>
                <a:lnTo>
                  <a:pt x="200156" y="2375400"/>
                </a:lnTo>
                <a:lnTo>
                  <a:pt x="200125" y="2369901"/>
                </a:lnTo>
                <a:lnTo>
                  <a:pt x="200097" y="2364403"/>
                </a:lnTo>
                <a:lnTo>
                  <a:pt x="200071" y="2358904"/>
                </a:lnTo>
                <a:lnTo>
                  <a:pt x="200049" y="2353406"/>
                </a:lnTo>
                <a:lnTo>
                  <a:pt x="200031" y="2347907"/>
                </a:lnTo>
                <a:lnTo>
                  <a:pt x="200017" y="2342408"/>
                </a:lnTo>
                <a:lnTo>
                  <a:pt x="200007" y="2336910"/>
                </a:lnTo>
                <a:lnTo>
                  <a:pt x="200001" y="2331411"/>
                </a:lnTo>
                <a:lnTo>
                  <a:pt x="199998" y="2325913"/>
                </a:lnTo>
                <a:lnTo>
                  <a:pt x="199998" y="2320414"/>
                </a:lnTo>
                <a:lnTo>
                  <a:pt x="200000" y="2314915"/>
                </a:lnTo>
                <a:lnTo>
                  <a:pt x="200002" y="2309417"/>
                </a:lnTo>
                <a:lnTo>
                  <a:pt x="200003" y="2303918"/>
                </a:lnTo>
                <a:lnTo>
                  <a:pt x="200002" y="2298420"/>
                </a:lnTo>
                <a:lnTo>
                  <a:pt x="199997" y="2292921"/>
                </a:lnTo>
                <a:lnTo>
                  <a:pt x="199987" y="2287422"/>
                </a:lnTo>
                <a:lnTo>
                  <a:pt x="199967" y="2281924"/>
                </a:lnTo>
                <a:lnTo>
                  <a:pt x="199936" y="2276425"/>
                </a:lnTo>
                <a:lnTo>
                  <a:pt x="199893" y="2270926"/>
                </a:lnTo>
                <a:lnTo>
                  <a:pt x="199836" y="2265428"/>
                </a:lnTo>
                <a:lnTo>
                  <a:pt x="199764" y="2259929"/>
                </a:lnTo>
                <a:lnTo>
                  <a:pt x="199675" y="2254431"/>
                </a:lnTo>
                <a:lnTo>
                  <a:pt x="199568" y="2248932"/>
                </a:lnTo>
                <a:lnTo>
                  <a:pt x="199439" y="2243433"/>
                </a:lnTo>
                <a:lnTo>
                  <a:pt x="199291" y="2237935"/>
                </a:lnTo>
                <a:lnTo>
                  <a:pt x="199126" y="2232436"/>
                </a:lnTo>
                <a:lnTo>
                  <a:pt x="198944" y="2226938"/>
                </a:lnTo>
                <a:lnTo>
                  <a:pt x="198745" y="2221439"/>
                </a:lnTo>
                <a:lnTo>
                  <a:pt x="198533" y="2215940"/>
                </a:lnTo>
                <a:lnTo>
                  <a:pt x="198308" y="2210442"/>
                </a:lnTo>
                <a:lnTo>
                  <a:pt x="198074" y="2204943"/>
                </a:lnTo>
                <a:lnTo>
                  <a:pt x="197836" y="2199445"/>
                </a:lnTo>
                <a:lnTo>
                  <a:pt x="197596" y="2193946"/>
                </a:lnTo>
                <a:lnTo>
                  <a:pt x="197358" y="2188447"/>
                </a:lnTo>
                <a:lnTo>
                  <a:pt x="197125" y="2182949"/>
                </a:lnTo>
                <a:lnTo>
                  <a:pt x="196899" y="2177450"/>
                </a:lnTo>
                <a:lnTo>
                  <a:pt x="196687" y="2171951"/>
                </a:lnTo>
                <a:lnTo>
                  <a:pt x="196489" y="2166453"/>
                </a:lnTo>
                <a:lnTo>
                  <a:pt x="196307" y="2160954"/>
                </a:lnTo>
                <a:lnTo>
                  <a:pt x="196143" y="2155456"/>
                </a:lnTo>
                <a:lnTo>
                  <a:pt x="195996" y="2149957"/>
                </a:lnTo>
                <a:lnTo>
                  <a:pt x="195866" y="2144458"/>
                </a:lnTo>
                <a:lnTo>
                  <a:pt x="195756" y="2138960"/>
                </a:lnTo>
                <a:lnTo>
                  <a:pt x="195663" y="2133461"/>
                </a:lnTo>
                <a:lnTo>
                  <a:pt x="195585" y="2127963"/>
                </a:lnTo>
                <a:lnTo>
                  <a:pt x="195519" y="2122464"/>
                </a:lnTo>
                <a:lnTo>
                  <a:pt x="195461" y="2116965"/>
                </a:lnTo>
                <a:lnTo>
                  <a:pt x="195411" y="2111467"/>
                </a:lnTo>
                <a:lnTo>
                  <a:pt x="195364" y="2105968"/>
                </a:lnTo>
                <a:lnTo>
                  <a:pt x="195318" y="2100469"/>
                </a:lnTo>
                <a:lnTo>
                  <a:pt x="195269" y="2094971"/>
                </a:lnTo>
                <a:lnTo>
                  <a:pt x="195215" y="2089472"/>
                </a:lnTo>
                <a:lnTo>
                  <a:pt x="195154" y="2083974"/>
                </a:lnTo>
                <a:lnTo>
                  <a:pt x="195084" y="2078475"/>
                </a:lnTo>
                <a:lnTo>
                  <a:pt x="195004" y="2072976"/>
                </a:lnTo>
                <a:lnTo>
                  <a:pt x="194913" y="2067478"/>
                </a:lnTo>
                <a:lnTo>
                  <a:pt x="194809" y="2061979"/>
                </a:lnTo>
                <a:lnTo>
                  <a:pt x="194693" y="2056481"/>
                </a:lnTo>
                <a:lnTo>
                  <a:pt x="194566" y="2050982"/>
                </a:lnTo>
                <a:lnTo>
                  <a:pt x="194430" y="2045483"/>
                </a:lnTo>
                <a:lnTo>
                  <a:pt x="194284" y="2039985"/>
                </a:lnTo>
                <a:lnTo>
                  <a:pt x="194132" y="2034486"/>
                </a:lnTo>
                <a:lnTo>
                  <a:pt x="193973" y="2028988"/>
                </a:lnTo>
                <a:lnTo>
                  <a:pt x="193809" y="2023489"/>
                </a:lnTo>
                <a:lnTo>
                  <a:pt x="193643" y="2017990"/>
                </a:lnTo>
                <a:lnTo>
                  <a:pt x="193476" y="2012492"/>
                </a:lnTo>
                <a:lnTo>
                  <a:pt x="193309" y="2006993"/>
                </a:lnTo>
                <a:lnTo>
                  <a:pt x="193143" y="2001494"/>
                </a:lnTo>
                <a:lnTo>
                  <a:pt x="192980" y="1995996"/>
                </a:lnTo>
                <a:lnTo>
                  <a:pt x="192820" y="1990497"/>
                </a:lnTo>
                <a:lnTo>
                  <a:pt x="192664" y="1984999"/>
                </a:lnTo>
                <a:lnTo>
                  <a:pt x="192513" y="1979500"/>
                </a:lnTo>
                <a:lnTo>
                  <a:pt x="192367" y="1974001"/>
                </a:lnTo>
                <a:lnTo>
                  <a:pt x="192225" y="1968503"/>
                </a:lnTo>
                <a:lnTo>
                  <a:pt x="192087" y="1963004"/>
                </a:lnTo>
                <a:lnTo>
                  <a:pt x="191955" y="1957506"/>
                </a:lnTo>
                <a:lnTo>
                  <a:pt x="191827" y="1952007"/>
                </a:lnTo>
                <a:lnTo>
                  <a:pt x="191704" y="1946508"/>
                </a:lnTo>
                <a:lnTo>
                  <a:pt x="191584" y="1941010"/>
                </a:lnTo>
                <a:lnTo>
                  <a:pt x="191467" y="1935511"/>
                </a:lnTo>
                <a:lnTo>
                  <a:pt x="191352" y="1930012"/>
                </a:lnTo>
                <a:lnTo>
                  <a:pt x="191240" y="1924514"/>
                </a:lnTo>
                <a:lnTo>
                  <a:pt x="191130" y="1919015"/>
                </a:lnTo>
                <a:lnTo>
                  <a:pt x="191020" y="1913517"/>
                </a:lnTo>
                <a:lnTo>
                  <a:pt x="190911" y="1908018"/>
                </a:lnTo>
                <a:lnTo>
                  <a:pt x="190802" y="1902519"/>
                </a:lnTo>
                <a:lnTo>
                  <a:pt x="190692" y="1897021"/>
                </a:lnTo>
                <a:lnTo>
                  <a:pt x="190582" y="1891522"/>
                </a:lnTo>
                <a:lnTo>
                  <a:pt x="190471" y="1886024"/>
                </a:lnTo>
                <a:lnTo>
                  <a:pt x="190359" y="1880525"/>
                </a:lnTo>
                <a:lnTo>
                  <a:pt x="190247" y="1875026"/>
                </a:lnTo>
                <a:lnTo>
                  <a:pt x="190134" y="1869528"/>
                </a:lnTo>
                <a:lnTo>
                  <a:pt x="190023" y="1864029"/>
                </a:lnTo>
                <a:lnTo>
                  <a:pt x="189913" y="1858531"/>
                </a:lnTo>
                <a:lnTo>
                  <a:pt x="189805" y="1853032"/>
                </a:lnTo>
                <a:lnTo>
                  <a:pt x="189701" y="1847533"/>
                </a:lnTo>
                <a:lnTo>
                  <a:pt x="189603" y="1842035"/>
                </a:lnTo>
                <a:lnTo>
                  <a:pt x="189511" y="1836536"/>
                </a:lnTo>
                <a:lnTo>
                  <a:pt x="189426" y="1831037"/>
                </a:lnTo>
                <a:lnTo>
                  <a:pt x="189348" y="1825539"/>
                </a:lnTo>
                <a:lnTo>
                  <a:pt x="189280" y="1820040"/>
                </a:lnTo>
                <a:lnTo>
                  <a:pt x="189220" y="1814542"/>
                </a:lnTo>
                <a:lnTo>
                  <a:pt x="189169" y="1809043"/>
                </a:lnTo>
                <a:lnTo>
                  <a:pt x="189128" y="1803544"/>
                </a:lnTo>
                <a:lnTo>
                  <a:pt x="189094" y="1798046"/>
                </a:lnTo>
                <a:lnTo>
                  <a:pt x="189067" y="1792547"/>
                </a:lnTo>
                <a:lnTo>
                  <a:pt x="189044" y="1787049"/>
                </a:lnTo>
                <a:lnTo>
                  <a:pt x="189025" y="1781550"/>
                </a:lnTo>
                <a:lnTo>
                  <a:pt x="189006" y="1776051"/>
                </a:lnTo>
                <a:lnTo>
                  <a:pt x="188986" y="1770553"/>
                </a:lnTo>
                <a:lnTo>
                  <a:pt x="188961" y="1765054"/>
                </a:lnTo>
                <a:lnTo>
                  <a:pt x="188928" y="1759556"/>
                </a:lnTo>
                <a:lnTo>
                  <a:pt x="188885" y="1754057"/>
                </a:lnTo>
                <a:lnTo>
                  <a:pt x="188831" y="1748558"/>
                </a:lnTo>
                <a:lnTo>
                  <a:pt x="188761" y="1743060"/>
                </a:lnTo>
                <a:lnTo>
                  <a:pt x="188676" y="1737561"/>
                </a:lnTo>
                <a:lnTo>
                  <a:pt x="188568" y="1732062"/>
                </a:lnTo>
                <a:lnTo>
                  <a:pt x="188438" y="1726564"/>
                </a:lnTo>
                <a:lnTo>
                  <a:pt x="188285" y="1721065"/>
                </a:lnTo>
                <a:lnTo>
                  <a:pt x="188110" y="1715567"/>
                </a:lnTo>
                <a:lnTo>
                  <a:pt x="187910" y="1710068"/>
                </a:lnTo>
                <a:lnTo>
                  <a:pt x="187685" y="1704569"/>
                </a:lnTo>
                <a:lnTo>
                  <a:pt x="187435" y="1699071"/>
                </a:lnTo>
                <a:lnTo>
                  <a:pt x="187155" y="1693572"/>
                </a:lnTo>
                <a:lnTo>
                  <a:pt x="186849" y="1688074"/>
                </a:lnTo>
                <a:lnTo>
                  <a:pt x="186519" y="1682575"/>
                </a:lnTo>
                <a:lnTo>
                  <a:pt x="186164" y="1677076"/>
                </a:lnTo>
                <a:lnTo>
                  <a:pt x="185787" y="1671578"/>
                </a:lnTo>
                <a:lnTo>
                  <a:pt x="185386" y="1666079"/>
                </a:lnTo>
                <a:lnTo>
                  <a:pt x="184961" y="1660580"/>
                </a:lnTo>
                <a:lnTo>
                  <a:pt x="184513" y="1655082"/>
                </a:lnTo>
                <a:lnTo>
                  <a:pt x="184044" y="1649583"/>
                </a:lnTo>
                <a:lnTo>
                  <a:pt x="183557" y="1644085"/>
                </a:lnTo>
                <a:lnTo>
                  <a:pt x="183052" y="1638586"/>
                </a:lnTo>
                <a:lnTo>
                  <a:pt x="182529" y="1633087"/>
                </a:lnTo>
                <a:lnTo>
                  <a:pt x="181990" y="1627589"/>
                </a:lnTo>
                <a:lnTo>
                  <a:pt x="181434" y="1622090"/>
                </a:lnTo>
                <a:lnTo>
                  <a:pt x="180863" y="1616592"/>
                </a:lnTo>
                <a:lnTo>
                  <a:pt x="180278" y="1611093"/>
                </a:lnTo>
                <a:lnTo>
                  <a:pt x="179680" y="1605594"/>
                </a:lnTo>
                <a:lnTo>
                  <a:pt x="179070" y="1600096"/>
                </a:lnTo>
                <a:lnTo>
                  <a:pt x="178446" y="1594597"/>
                </a:lnTo>
                <a:lnTo>
                  <a:pt x="177809" y="1589099"/>
                </a:lnTo>
                <a:lnTo>
                  <a:pt x="177156" y="1583600"/>
                </a:lnTo>
                <a:lnTo>
                  <a:pt x="176488" y="1578101"/>
                </a:lnTo>
                <a:lnTo>
                  <a:pt x="175805" y="1572603"/>
                </a:lnTo>
                <a:lnTo>
                  <a:pt x="175105" y="1567104"/>
                </a:lnTo>
                <a:lnTo>
                  <a:pt x="174386" y="1561605"/>
                </a:lnTo>
                <a:lnTo>
                  <a:pt x="173649" y="1556107"/>
                </a:lnTo>
                <a:lnTo>
                  <a:pt x="172889" y="1550608"/>
                </a:lnTo>
                <a:lnTo>
                  <a:pt x="172103" y="1545110"/>
                </a:lnTo>
                <a:lnTo>
                  <a:pt x="171293" y="1539611"/>
                </a:lnTo>
                <a:lnTo>
                  <a:pt x="170459" y="1534112"/>
                </a:lnTo>
                <a:lnTo>
                  <a:pt x="169600" y="1528614"/>
                </a:lnTo>
                <a:lnTo>
                  <a:pt x="168716" y="1523115"/>
                </a:lnTo>
                <a:lnTo>
                  <a:pt x="167808" y="1517617"/>
                </a:lnTo>
                <a:lnTo>
                  <a:pt x="166874" y="1512118"/>
                </a:lnTo>
                <a:lnTo>
                  <a:pt x="165918" y="1506619"/>
                </a:lnTo>
                <a:lnTo>
                  <a:pt x="164944" y="1501121"/>
                </a:lnTo>
                <a:lnTo>
                  <a:pt x="163956" y="1495622"/>
                </a:lnTo>
                <a:lnTo>
                  <a:pt x="162957" y="1490123"/>
                </a:lnTo>
                <a:lnTo>
                  <a:pt x="161952" y="1484625"/>
                </a:lnTo>
                <a:lnTo>
                  <a:pt x="160943" y="1479126"/>
                </a:lnTo>
                <a:lnTo>
                  <a:pt x="159939" y="1473628"/>
                </a:lnTo>
                <a:lnTo>
                  <a:pt x="158943" y="1468129"/>
                </a:lnTo>
                <a:lnTo>
                  <a:pt x="157960" y="1462630"/>
                </a:lnTo>
                <a:lnTo>
                  <a:pt x="156994" y="1457132"/>
                </a:lnTo>
                <a:lnTo>
                  <a:pt x="156048" y="1451633"/>
                </a:lnTo>
                <a:lnTo>
                  <a:pt x="155125" y="1446135"/>
                </a:lnTo>
                <a:lnTo>
                  <a:pt x="154228" y="1440636"/>
                </a:lnTo>
                <a:lnTo>
                  <a:pt x="153362" y="1435137"/>
                </a:lnTo>
                <a:lnTo>
                  <a:pt x="152522" y="1429639"/>
                </a:lnTo>
                <a:lnTo>
                  <a:pt x="151707" y="1424140"/>
                </a:lnTo>
                <a:lnTo>
                  <a:pt x="150914" y="1418642"/>
                </a:lnTo>
                <a:lnTo>
                  <a:pt x="150141" y="1413143"/>
                </a:lnTo>
                <a:lnTo>
                  <a:pt x="149383" y="1407644"/>
                </a:lnTo>
                <a:lnTo>
                  <a:pt x="148637" y="1402146"/>
                </a:lnTo>
                <a:lnTo>
                  <a:pt x="147895" y="1396647"/>
                </a:lnTo>
                <a:lnTo>
                  <a:pt x="147148" y="1391148"/>
                </a:lnTo>
                <a:lnTo>
                  <a:pt x="146391" y="1385650"/>
                </a:lnTo>
                <a:lnTo>
                  <a:pt x="145617" y="1380151"/>
                </a:lnTo>
                <a:lnTo>
                  <a:pt x="144819" y="1374653"/>
                </a:lnTo>
                <a:lnTo>
                  <a:pt x="143989" y="1369154"/>
                </a:lnTo>
                <a:lnTo>
                  <a:pt x="143114" y="1363655"/>
                </a:lnTo>
                <a:lnTo>
                  <a:pt x="142190" y="1358157"/>
                </a:lnTo>
                <a:lnTo>
                  <a:pt x="141214" y="1352658"/>
                </a:lnTo>
                <a:lnTo>
                  <a:pt x="140181" y="1347160"/>
                </a:lnTo>
                <a:lnTo>
                  <a:pt x="139087" y="1341661"/>
                </a:lnTo>
                <a:lnTo>
                  <a:pt x="137928" y="1336162"/>
                </a:lnTo>
                <a:lnTo>
                  <a:pt x="136701" y="1330664"/>
                </a:lnTo>
                <a:lnTo>
                  <a:pt x="135394" y="1325165"/>
                </a:lnTo>
                <a:lnTo>
                  <a:pt x="134018" y="1319667"/>
                </a:lnTo>
                <a:lnTo>
                  <a:pt x="132576" y="1314168"/>
                </a:lnTo>
                <a:lnTo>
                  <a:pt x="131069" y="1308669"/>
                </a:lnTo>
                <a:lnTo>
                  <a:pt x="129501" y="1303171"/>
                </a:lnTo>
                <a:lnTo>
                  <a:pt x="127876" y="1297672"/>
                </a:lnTo>
                <a:lnTo>
                  <a:pt x="126195" y="1292173"/>
                </a:lnTo>
                <a:lnTo>
                  <a:pt x="124463" y="1286675"/>
                </a:lnTo>
                <a:lnTo>
                  <a:pt x="122695" y="1281176"/>
                </a:lnTo>
                <a:lnTo>
                  <a:pt x="120897" y="1275678"/>
                </a:lnTo>
                <a:lnTo>
                  <a:pt x="119075" y="1270179"/>
                </a:lnTo>
                <a:lnTo>
                  <a:pt x="117239" y="1264680"/>
                </a:lnTo>
                <a:lnTo>
                  <a:pt x="115394" y="1259182"/>
                </a:lnTo>
                <a:lnTo>
                  <a:pt x="113551" y="1253683"/>
                </a:lnTo>
                <a:lnTo>
                  <a:pt x="111718" y="1248185"/>
                </a:lnTo>
                <a:lnTo>
                  <a:pt x="109901" y="1242686"/>
                </a:lnTo>
                <a:lnTo>
                  <a:pt x="108108" y="1237187"/>
                </a:lnTo>
                <a:lnTo>
                  <a:pt x="106342" y="1231689"/>
                </a:lnTo>
                <a:lnTo>
                  <a:pt x="104610" y="1226190"/>
                </a:lnTo>
                <a:lnTo>
                  <a:pt x="102915" y="1220691"/>
                </a:lnTo>
                <a:lnTo>
                  <a:pt x="101268" y="1215193"/>
                </a:lnTo>
                <a:lnTo>
                  <a:pt x="99664" y="1209694"/>
                </a:lnTo>
                <a:lnTo>
                  <a:pt x="98103" y="1204196"/>
                </a:lnTo>
                <a:lnTo>
                  <a:pt x="96584" y="1198697"/>
                </a:lnTo>
                <a:lnTo>
                  <a:pt x="95107" y="1193198"/>
                </a:lnTo>
                <a:lnTo>
                  <a:pt x="93670" y="1187700"/>
                </a:lnTo>
                <a:lnTo>
                  <a:pt x="92271" y="1182201"/>
                </a:lnTo>
                <a:lnTo>
                  <a:pt x="90907" y="1176703"/>
                </a:lnTo>
                <a:lnTo>
                  <a:pt x="89566" y="1171204"/>
                </a:lnTo>
                <a:lnTo>
                  <a:pt x="88244" y="1165705"/>
                </a:lnTo>
                <a:lnTo>
                  <a:pt x="86932" y="1160207"/>
                </a:lnTo>
                <a:lnTo>
                  <a:pt x="85623" y="1154708"/>
                </a:lnTo>
                <a:lnTo>
                  <a:pt x="84308" y="1149210"/>
                </a:lnTo>
                <a:lnTo>
                  <a:pt x="82976" y="1143711"/>
                </a:lnTo>
                <a:lnTo>
                  <a:pt x="81614" y="1138212"/>
                </a:lnTo>
                <a:lnTo>
                  <a:pt x="80213" y="1132714"/>
                </a:lnTo>
                <a:lnTo>
                  <a:pt x="78765" y="1127215"/>
                </a:lnTo>
                <a:lnTo>
                  <a:pt x="77259" y="1121716"/>
                </a:lnTo>
                <a:lnTo>
                  <a:pt x="75687" y="1116218"/>
                </a:lnTo>
                <a:lnTo>
                  <a:pt x="74040" y="1110719"/>
                </a:lnTo>
                <a:lnTo>
                  <a:pt x="72291" y="1105221"/>
                </a:lnTo>
                <a:lnTo>
                  <a:pt x="70449" y="1099722"/>
                </a:lnTo>
                <a:lnTo>
                  <a:pt x="68511" y="1094223"/>
                </a:lnTo>
                <a:lnTo>
                  <a:pt x="66472" y="1088725"/>
                </a:lnTo>
                <a:lnTo>
                  <a:pt x="64332" y="1083226"/>
                </a:lnTo>
                <a:lnTo>
                  <a:pt x="62091" y="1077728"/>
                </a:lnTo>
                <a:lnTo>
                  <a:pt x="59743" y="1072229"/>
                </a:lnTo>
                <a:lnTo>
                  <a:pt x="57289" y="1066730"/>
                </a:lnTo>
                <a:lnTo>
                  <a:pt x="54749" y="1061232"/>
                </a:lnTo>
                <a:lnTo>
                  <a:pt x="52133" y="1055733"/>
                </a:lnTo>
                <a:lnTo>
                  <a:pt x="49451" y="1050234"/>
                </a:lnTo>
                <a:lnTo>
                  <a:pt x="46716" y="1044736"/>
                </a:lnTo>
                <a:lnTo>
                  <a:pt x="43941" y="1039237"/>
                </a:lnTo>
                <a:lnTo>
                  <a:pt x="41139" y="1033739"/>
                </a:lnTo>
                <a:lnTo>
                  <a:pt x="38334" y="1028240"/>
                </a:lnTo>
                <a:lnTo>
                  <a:pt x="35544" y="1022741"/>
                </a:lnTo>
                <a:lnTo>
                  <a:pt x="32784" y="1017243"/>
                </a:lnTo>
                <a:lnTo>
                  <a:pt x="30071" y="1011744"/>
                </a:lnTo>
                <a:lnTo>
                  <a:pt x="27420" y="1006246"/>
                </a:lnTo>
                <a:lnTo>
                  <a:pt x="24846" y="1000747"/>
                </a:lnTo>
                <a:lnTo>
                  <a:pt x="22384" y="995248"/>
                </a:lnTo>
                <a:lnTo>
                  <a:pt x="20031" y="989750"/>
                </a:lnTo>
                <a:lnTo>
                  <a:pt x="17797" y="984251"/>
                </a:lnTo>
                <a:lnTo>
                  <a:pt x="15689" y="978753"/>
                </a:lnTo>
                <a:lnTo>
                  <a:pt x="13715" y="973254"/>
                </a:lnTo>
                <a:lnTo>
                  <a:pt x="11878" y="967755"/>
                </a:lnTo>
                <a:lnTo>
                  <a:pt x="10190" y="962257"/>
                </a:lnTo>
                <a:lnTo>
                  <a:pt x="8667" y="956758"/>
                </a:lnTo>
                <a:lnTo>
                  <a:pt x="7286" y="951259"/>
                </a:lnTo>
                <a:lnTo>
                  <a:pt x="6044" y="945761"/>
                </a:lnTo>
                <a:lnTo>
                  <a:pt x="4937" y="940262"/>
                </a:lnTo>
                <a:lnTo>
                  <a:pt x="3960" y="934764"/>
                </a:lnTo>
                <a:lnTo>
                  <a:pt x="3108" y="929265"/>
                </a:lnTo>
                <a:lnTo>
                  <a:pt x="2388" y="923766"/>
                </a:lnTo>
                <a:lnTo>
                  <a:pt x="1787" y="918268"/>
                </a:lnTo>
                <a:lnTo>
                  <a:pt x="1286" y="912769"/>
                </a:lnTo>
                <a:lnTo>
                  <a:pt x="878" y="907271"/>
                </a:lnTo>
                <a:lnTo>
                  <a:pt x="555" y="901772"/>
                </a:lnTo>
                <a:lnTo>
                  <a:pt x="311" y="896273"/>
                </a:lnTo>
                <a:lnTo>
                  <a:pt x="138" y="890775"/>
                </a:lnTo>
                <a:lnTo>
                  <a:pt x="40" y="885276"/>
                </a:lnTo>
                <a:lnTo>
                  <a:pt x="0" y="879778"/>
                </a:lnTo>
                <a:lnTo>
                  <a:pt x="10" y="874279"/>
                </a:lnTo>
                <a:lnTo>
                  <a:pt x="68" y="868780"/>
                </a:lnTo>
                <a:lnTo>
                  <a:pt x="168" y="863282"/>
                </a:lnTo>
                <a:lnTo>
                  <a:pt x="309" y="857783"/>
                </a:lnTo>
                <a:lnTo>
                  <a:pt x="489" y="852284"/>
                </a:lnTo>
                <a:lnTo>
                  <a:pt x="710" y="846786"/>
                </a:lnTo>
                <a:lnTo>
                  <a:pt x="968" y="841287"/>
                </a:lnTo>
                <a:lnTo>
                  <a:pt x="1260" y="835789"/>
                </a:lnTo>
                <a:lnTo>
                  <a:pt x="1589" y="830290"/>
                </a:lnTo>
                <a:lnTo>
                  <a:pt x="1955" y="824791"/>
                </a:lnTo>
                <a:lnTo>
                  <a:pt x="2361" y="819293"/>
                </a:lnTo>
                <a:lnTo>
                  <a:pt x="2812" y="813794"/>
                </a:lnTo>
                <a:lnTo>
                  <a:pt x="3312" y="808296"/>
                </a:lnTo>
                <a:lnTo>
                  <a:pt x="3860" y="802797"/>
                </a:lnTo>
                <a:lnTo>
                  <a:pt x="4457" y="797298"/>
                </a:lnTo>
                <a:lnTo>
                  <a:pt x="5107" y="791800"/>
                </a:lnTo>
                <a:lnTo>
                  <a:pt x="5813" y="786301"/>
                </a:lnTo>
                <a:lnTo>
                  <a:pt x="6576" y="780802"/>
                </a:lnTo>
                <a:lnTo>
                  <a:pt x="7409" y="775304"/>
                </a:lnTo>
                <a:lnTo>
                  <a:pt x="8308" y="769805"/>
                </a:lnTo>
                <a:lnTo>
                  <a:pt x="9271" y="764307"/>
                </a:lnTo>
                <a:lnTo>
                  <a:pt x="10298" y="758808"/>
                </a:lnTo>
                <a:lnTo>
                  <a:pt x="11391" y="753309"/>
                </a:lnTo>
                <a:lnTo>
                  <a:pt x="12550" y="747811"/>
                </a:lnTo>
                <a:lnTo>
                  <a:pt x="13775" y="742312"/>
                </a:lnTo>
                <a:lnTo>
                  <a:pt x="15077" y="736814"/>
                </a:lnTo>
                <a:lnTo>
                  <a:pt x="16443" y="731315"/>
                </a:lnTo>
                <a:lnTo>
                  <a:pt x="17870" y="725816"/>
                </a:lnTo>
                <a:lnTo>
                  <a:pt x="19356" y="720318"/>
                </a:lnTo>
                <a:lnTo>
                  <a:pt x="20901" y="714819"/>
                </a:lnTo>
                <a:lnTo>
                  <a:pt x="22503" y="709321"/>
                </a:lnTo>
                <a:lnTo>
                  <a:pt x="24163" y="703822"/>
                </a:lnTo>
                <a:lnTo>
                  <a:pt x="25880" y="698323"/>
                </a:lnTo>
                <a:lnTo>
                  <a:pt x="27646" y="692825"/>
                </a:lnTo>
                <a:lnTo>
                  <a:pt x="29459" y="687326"/>
                </a:lnTo>
                <a:lnTo>
                  <a:pt x="31317" y="681827"/>
                </a:lnTo>
                <a:lnTo>
                  <a:pt x="33216" y="676329"/>
                </a:lnTo>
                <a:lnTo>
                  <a:pt x="35156" y="670830"/>
                </a:lnTo>
                <a:lnTo>
                  <a:pt x="37139" y="665332"/>
                </a:lnTo>
                <a:lnTo>
                  <a:pt x="39159" y="659833"/>
                </a:lnTo>
                <a:lnTo>
                  <a:pt x="41212" y="654334"/>
                </a:lnTo>
                <a:lnTo>
                  <a:pt x="43294" y="648836"/>
                </a:lnTo>
                <a:lnTo>
                  <a:pt x="45403" y="643337"/>
                </a:lnTo>
                <a:lnTo>
                  <a:pt x="47538" y="637839"/>
                </a:lnTo>
                <a:lnTo>
                  <a:pt x="49695" y="632340"/>
                </a:lnTo>
                <a:lnTo>
                  <a:pt x="51875" y="626841"/>
                </a:lnTo>
                <a:lnTo>
                  <a:pt x="54072" y="621343"/>
                </a:lnTo>
                <a:lnTo>
                  <a:pt x="56284" y="615844"/>
                </a:lnTo>
                <a:lnTo>
                  <a:pt x="58508" y="610345"/>
                </a:lnTo>
                <a:lnTo>
                  <a:pt x="60744" y="604847"/>
                </a:lnTo>
                <a:lnTo>
                  <a:pt x="62992" y="599348"/>
                </a:lnTo>
                <a:lnTo>
                  <a:pt x="65251" y="593850"/>
                </a:lnTo>
                <a:lnTo>
                  <a:pt x="67523" y="588351"/>
                </a:lnTo>
                <a:lnTo>
                  <a:pt x="69809" y="582852"/>
                </a:lnTo>
                <a:lnTo>
                  <a:pt x="72112" y="577354"/>
                </a:lnTo>
                <a:lnTo>
                  <a:pt x="74433" y="571855"/>
                </a:lnTo>
                <a:lnTo>
                  <a:pt x="76777" y="566357"/>
                </a:lnTo>
                <a:lnTo>
                  <a:pt x="79148" y="560858"/>
                </a:lnTo>
                <a:lnTo>
                  <a:pt x="81555" y="555359"/>
                </a:lnTo>
                <a:lnTo>
                  <a:pt x="84002" y="549861"/>
                </a:lnTo>
                <a:lnTo>
                  <a:pt x="86491" y="544362"/>
                </a:lnTo>
                <a:lnTo>
                  <a:pt x="89027" y="538864"/>
                </a:lnTo>
                <a:lnTo>
                  <a:pt x="91612" y="533365"/>
                </a:lnTo>
                <a:lnTo>
                  <a:pt x="94249" y="527866"/>
                </a:lnTo>
                <a:lnTo>
                  <a:pt x="96941" y="522368"/>
                </a:lnTo>
                <a:lnTo>
                  <a:pt x="99698" y="516869"/>
                </a:lnTo>
                <a:lnTo>
                  <a:pt x="102509" y="511370"/>
                </a:lnTo>
                <a:lnTo>
                  <a:pt x="105370" y="505872"/>
                </a:lnTo>
                <a:lnTo>
                  <a:pt x="108277" y="500373"/>
                </a:lnTo>
                <a:lnTo>
                  <a:pt x="111224" y="494875"/>
                </a:lnTo>
                <a:lnTo>
                  <a:pt x="114206" y="489376"/>
                </a:lnTo>
                <a:lnTo>
                  <a:pt x="117215" y="483877"/>
                </a:lnTo>
                <a:lnTo>
                  <a:pt x="120241" y="478379"/>
                </a:lnTo>
                <a:lnTo>
                  <a:pt x="123268" y="472880"/>
                </a:lnTo>
                <a:lnTo>
                  <a:pt x="126288" y="467382"/>
                </a:lnTo>
                <a:lnTo>
                  <a:pt x="129289" y="461883"/>
                </a:lnTo>
                <a:lnTo>
                  <a:pt x="132261" y="456384"/>
                </a:lnTo>
                <a:lnTo>
                  <a:pt x="135193" y="450886"/>
                </a:lnTo>
                <a:lnTo>
                  <a:pt x="138067" y="445387"/>
                </a:lnTo>
                <a:lnTo>
                  <a:pt x="140872" y="439889"/>
                </a:lnTo>
                <a:lnTo>
                  <a:pt x="143605" y="434390"/>
                </a:lnTo>
                <a:lnTo>
                  <a:pt x="146260" y="428891"/>
                </a:lnTo>
                <a:lnTo>
                  <a:pt x="148830" y="423393"/>
                </a:lnTo>
                <a:lnTo>
                  <a:pt x="151310" y="417894"/>
                </a:lnTo>
                <a:lnTo>
                  <a:pt x="153697" y="412395"/>
                </a:lnTo>
                <a:lnTo>
                  <a:pt x="155970" y="406897"/>
                </a:lnTo>
                <a:lnTo>
                  <a:pt x="158145" y="401398"/>
                </a:lnTo>
                <a:lnTo>
                  <a:pt x="160224" y="395900"/>
                </a:lnTo>
                <a:lnTo>
                  <a:pt x="162210" y="390401"/>
                </a:lnTo>
                <a:lnTo>
                  <a:pt x="164104" y="384902"/>
                </a:lnTo>
                <a:lnTo>
                  <a:pt x="165911" y="379404"/>
                </a:lnTo>
                <a:lnTo>
                  <a:pt x="167630" y="373905"/>
                </a:lnTo>
                <a:lnTo>
                  <a:pt x="169259" y="368407"/>
                </a:lnTo>
                <a:lnTo>
                  <a:pt x="170816" y="362908"/>
                </a:lnTo>
                <a:lnTo>
                  <a:pt x="172308" y="357409"/>
                </a:lnTo>
                <a:lnTo>
                  <a:pt x="173738" y="351911"/>
                </a:lnTo>
                <a:lnTo>
                  <a:pt x="175113" y="346412"/>
                </a:lnTo>
                <a:lnTo>
                  <a:pt x="176437" y="340913"/>
                </a:lnTo>
                <a:lnTo>
                  <a:pt x="177709" y="335415"/>
                </a:lnTo>
                <a:lnTo>
                  <a:pt x="178938" y="329916"/>
                </a:lnTo>
                <a:lnTo>
                  <a:pt x="180131" y="324418"/>
                </a:lnTo>
                <a:lnTo>
                  <a:pt x="181291" y="318919"/>
                </a:lnTo>
                <a:lnTo>
                  <a:pt x="182420" y="313420"/>
                </a:lnTo>
                <a:lnTo>
                  <a:pt x="183520" y="307922"/>
                </a:lnTo>
                <a:lnTo>
                  <a:pt x="184594" y="302423"/>
                </a:lnTo>
                <a:lnTo>
                  <a:pt x="185637" y="296925"/>
                </a:lnTo>
                <a:lnTo>
                  <a:pt x="186654" y="291426"/>
                </a:lnTo>
                <a:lnTo>
                  <a:pt x="187645" y="285927"/>
                </a:lnTo>
                <a:lnTo>
                  <a:pt x="188610" y="280429"/>
                </a:lnTo>
                <a:lnTo>
                  <a:pt x="189548" y="274930"/>
                </a:lnTo>
                <a:lnTo>
                  <a:pt x="190459" y="269432"/>
                </a:lnTo>
                <a:lnTo>
                  <a:pt x="191339" y="263933"/>
                </a:lnTo>
                <a:lnTo>
                  <a:pt x="192184" y="258434"/>
                </a:lnTo>
                <a:lnTo>
                  <a:pt x="192996" y="252936"/>
                </a:lnTo>
                <a:lnTo>
                  <a:pt x="193775" y="247437"/>
                </a:lnTo>
                <a:lnTo>
                  <a:pt x="194519" y="241938"/>
                </a:lnTo>
                <a:lnTo>
                  <a:pt x="195228" y="236440"/>
                </a:lnTo>
                <a:lnTo>
                  <a:pt x="195901" y="230941"/>
                </a:lnTo>
                <a:lnTo>
                  <a:pt x="196534" y="225443"/>
                </a:lnTo>
                <a:lnTo>
                  <a:pt x="197125" y="219944"/>
                </a:lnTo>
                <a:lnTo>
                  <a:pt x="197681" y="214445"/>
                </a:lnTo>
                <a:lnTo>
                  <a:pt x="198201" y="208947"/>
                </a:lnTo>
                <a:lnTo>
                  <a:pt x="198685" y="203448"/>
                </a:lnTo>
                <a:lnTo>
                  <a:pt x="199136" y="197950"/>
                </a:lnTo>
                <a:lnTo>
                  <a:pt x="199554" y="192451"/>
                </a:lnTo>
                <a:lnTo>
                  <a:pt x="199936" y="186952"/>
                </a:lnTo>
                <a:lnTo>
                  <a:pt x="200288" y="181454"/>
                </a:lnTo>
                <a:lnTo>
                  <a:pt x="200614" y="175955"/>
                </a:lnTo>
                <a:lnTo>
                  <a:pt x="200916" y="170456"/>
                </a:lnTo>
                <a:lnTo>
                  <a:pt x="201195" y="164958"/>
                </a:lnTo>
                <a:lnTo>
                  <a:pt x="201454" y="159459"/>
                </a:lnTo>
                <a:lnTo>
                  <a:pt x="201694" y="153961"/>
                </a:lnTo>
                <a:lnTo>
                  <a:pt x="201914" y="148462"/>
                </a:lnTo>
                <a:lnTo>
                  <a:pt x="202121" y="142963"/>
                </a:lnTo>
                <a:lnTo>
                  <a:pt x="202316" y="137465"/>
                </a:lnTo>
                <a:lnTo>
                  <a:pt x="202499" y="131966"/>
                </a:lnTo>
                <a:lnTo>
                  <a:pt x="202672" y="126468"/>
                </a:lnTo>
                <a:lnTo>
                  <a:pt x="202836" y="120969"/>
                </a:lnTo>
                <a:lnTo>
                  <a:pt x="202991" y="115470"/>
                </a:lnTo>
                <a:lnTo>
                  <a:pt x="203138" y="109972"/>
                </a:lnTo>
                <a:lnTo>
                  <a:pt x="203277" y="104473"/>
                </a:lnTo>
                <a:lnTo>
                  <a:pt x="203410" y="98975"/>
                </a:lnTo>
                <a:lnTo>
                  <a:pt x="203536" y="93476"/>
                </a:lnTo>
                <a:lnTo>
                  <a:pt x="203655" y="87977"/>
                </a:lnTo>
                <a:lnTo>
                  <a:pt x="203767" y="82479"/>
                </a:lnTo>
                <a:lnTo>
                  <a:pt x="203871" y="76980"/>
                </a:lnTo>
                <a:lnTo>
                  <a:pt x="203969" y="71481"/>
                </a:lnTo>
                <a:lnTo>
                  <a:pt x="204059" y="65983"/>
                </a:lnTo>
                <a:lnTo>
                  <a:pt x="204142" y="60484"/>
                </a:lnTo>
                <a:lnTo>
                  <a:pt x="204219" y="54986"/>
                </a:lnTo>
                <a:lnTo>
                  <a:pt x="204289" y="49487"/>
                </a:lnTo>
                <a:lnTo>
                  <a:pt x="204353" y="43988"/>
                </a:lnTo>
                <a:lnTo>
                  <a:pt x="204409" y="38490"/>
                </a:lnTo>
                <a:lnTo>
                  <a:pt x="204461" y="32991"/>
                </a:lnTo>
                <a:lnTo>
                  <a:pt x="204508" y="27493"/>
                </a:lnTo>
                <a:lnTo>
                  <a:pt x="204550" y="21994"/>
                </a:lnTo>
                <a:lnTo>
                  <a:pt x="204589" y="16495"/>
                </a:lnTo>
                <a:lnTo>
                  <a:pt x="204624" y="10997"/>
                </a:lnTo>
                <a:lnTo>
                  <a:pt x="204657" y="5498"/>
                </a:lnTo>
                <a:lnTo>
                  <a:pt x="204687" y="0"/>
                </a:lnTo>
                <a:lnTo>
                  <a:pt x="205739" y="0"/>
                </a:lnTo>
                <a:lnTo>
                  <a:pt x="205770" y="5498"/>
                </a:lnTo>
                <a:lnTo>
                  <a:pt x="205802" y="10997"/>
                </a:lnTo>
                <a:lnTo>
                  <a:pt x="205838" y="16495"/>
                </a:lnTo>
                <a:lnTo>
                  <a:pt x="205877" y="21994"/>
                </a:lnTo>
                <a:lnTo>
                  <a:pt x="205919" y="27493"/>
                </a:lnTo>
                <a:lnTo>
                  <a:pt x="205966" y="32991"/>
                </a:lnTo>
                <a:lnTo>
                  <a:pt x="206017" y="38490"/>
                </a:lnTo>
                <a:lnTo>
                  <a:pt x="206074" y="43988"/>
                </a:lnTo>
                <a:lnTo>
                  <a:pt x="206138" y="49487"/>
                </a:lnTo>
                <a:lnTo>
                  <a:pt x="206208" y="54986"/>
                </a:lnTo>
                <a:lnTo>
                  <a:pt x="206285" y="60484"/>
                </a:lnTo>
                <a:lnTo>
                  <a:pt x="206368" y="65983"/>
                </a:lnTo>
                <a:lnTo>
                  <a:pt x="206458" y="71481"/>
                </a:lnTo>
                <a:lnTo>
                  <a:pt x="206555" y="76980"/>
                </a:lnTo>
                <a:lnTo>
                  <a:pt x="206660" y="82479"/>
                </a:lnTo>
                <a:lnTo>
                  <a:pt x="206772" y="87977"/>
                </a:lnTo>
                <a:lnTo>
                  <a:pt x="206891" y="93476"/>
                </a:lnTo>
                <a:lnTo>
                  <a:pt x="207017" y="98975"/>
                </a:lnTo>
                <a:lnTo>
                  <a:pt x="207149" y="104473"/>
                </a:lnTo>
                <a:lnTo>
                  <a:pt x="207289" y="109972"/>
                </a:lnTo>
                <a:lnTo>
                  <a:pt x="207436" y="115470"/>
                </a:lnTo>
                <a:lnTo>
                  <a:pt x="207591" y="120969"/>
                </a:lnTo>
                <a:lnTo>
                  <a:pt x="207755" y="126468"/>
                </a:lnTo>
                <a:lnTo>
                  <a:pt x="207928" y="131966"/>
                </a:lnTo>
                <a:lnTo>
                  <a:pt x="208111" y="137465"/>
                </a:lnTo>
                <a:lnTo>
                  <a:pt x="208306" y="142963"/>
                </a:lnTo>
                <a:lnTo>
                  <a:pt x="208512" y="148462"/>
                </a:lnTo>
                <a:lnTo>
                  <a:pt x="208733" y="153961"/>
                </a:lnTo>
                <a:lnTo>
                  <a:pt x="208973" y="159459"/>
                </a:lnTo>
                <a:lnTo>
                  <a:pt x="209232" y="164958"/>
                </a:lnTo>
                <a:lnTo>
                  <a:pt x="209511" y="170456"/>
                </a:lnTo>
                <a:lnTo>
                  <a:pt x="209812" y="175955"/>
                </a:lnTo>
                <a:lnTo>
                  <a:pt x="210138" y="181454"/>
                </a:lnTo>
                <a:lnTo>
                  <a:pt x="210491" y="186952"/>
                </a:lnTo>
                <a:lnTo>
                  <a:pt x="210873" y="192451"/>
                </a:lnTo>
                <a:lnTo>
                  <a:pt x="211291" y="197950"/>
                </a:lnTo>
                <a:lnTo>
                  <a:pt x="211742" y="203448"/>
                </a:lnTo>
                <a:lnTo>
                  <a:pt x="212226" y="208947"/>
                </a:lnTo>
                <a:lnTo>
                  <a:pt x="212746" y="214445"/>
                </a:lnTo>
                <a:lnTo>
                  <a:pt x="213301" y="219944"/>
                </a:lnTo>
                <a:lnTo>
                  <a:pt x="213893" y="225443"/>
                </a:lnTo>
                <a:lnTo>
                  <a:pt x="214526" y="230941"/>
                </a:lnTo>
                <a:lnTo>
                  <a:pt x="215199" y="236440"/>
                </a:lnTo>
                <a:lnTo>
                  <a:pt x="215908" y="241938"/>
                </a:lnTo>
                <a:lnTo>
                  <a:pt x="216652" y="247437"/>
                </a:lnTo>
                <a:lnTo>
                  <a:pt x="217431" y="252936"/>
                </a:lnTo>
                <a:lnTo>
                  <a:pt x="218243" y="258434"/>
                </a:lnTo>
                <a:lnTo>
                  <a:pt x="219088" y="263933"/>
                </a:lnTo>
                <a:lnTo>
                  <a:pt x="219968" y="269432"/>
                </a:lnTo>
                <a:lnTo>
                  <a:pt x="220878" y="274930"/>
                </a:lnTo>
                <a:lnTo>
                  <a:pt x="221817" y="280429"/>
                </a:lnTo>
                <a:lnTo>
                  <a:pt x="222782" y="285927"/>
                </a:lnTo>
                <a:lnTo>
                  <a:pt x="223773" y="291426"/>
                </a:lnTo>
                <a:lnTo>
                  <a:pt x="224790" y="296925"/>
                </a:lnTo>
                <a:lnTo>
                  <a:pt x="225833" y="302423"/>
                </a:lnTo>
                <a:lnTo>
                  <a:pt x="226906" y="307922"/>
                </a:lnTo>
                <a:lnTo>
                  <a:pt x="228007" y="313420"/>
                </a:lnTo>
                <a:lnTo>
                  <a:pt x="229136" y="318919"/>
                </a:lnTo>
                <a:lnTo>
                  <a:pt x="230296" y="324418"/>
                </a:lnTo>
                <a:lnTo>
                  <a:pt x="231488" y="329916"/>
                </a:lnTo>
                <a:lnTo>
                  <a:pt x="232717" y="335415"/>
                </a:lnTo>
                <a:lnTo>
                  <a:pt x="233990" y="340913"/>
                </a:lnTo>
                <a:lnTo>
                  <a:pt x="235314" y="346412"/>
                </a:lnTo>
                <a:lnTo>
                  <a:pt x="236689" y="351911"/>
                </a:lnTo>
                <a:lnTo>
                  <a:pt x="238119" y="357409"/>
                </a:lnTo>
                <a:lnTo>
                  <a:pt x="239610" y="362908"/>
                </a:lnTo>
                <a:lnTo>
                  <a:pt x="241168" y="368407"/>
                </a:lnTo>
                <a:lnTo>
                  <a:pt x="242797" y="373905"/>
                </a:lnTo>
                <a:lnTo>
                  <a:pt x="244516" y="379404"/>
                </a:lnTo>
                <a:lnTo>
                  <a:pt x="246323" y="384902"/>
                </a:lnTo>
                <a:lnTo>
                  <a:pt x="248217" y="390401"/>
                </a:lnTo>
                <a:lnTo>
                  <a:pt x="250203" y="395900"/>
                </a:lnTo>
                <a:lnTo>
                  <a:pt x="252282" y="401398"/>
                </a:lnTo>
                <a:lnTo>
                  <a:pt x="254457" y="406897"/>
                </a:lnTo>
                <a:lnTo>
                  <a:pt x="256730" y="412395"/>
                </a:lnTo>
                <a:lnTo>
                  <a:pt x="259117" y="417894"/>
                </a:lnTo>
                <a:lnTo>
                  <a:pt x="261597" y="423393"/>
                </a:lnTo>
                <a:lnTo>
                  <a:pt x="264167" y="428891"/>
                </a:lnTo>
                <a:lnTo>
                  <a:pt x="266821" y="434390"/>
                </a:lnTo>
                <a:lnTo>
                  <a:pt x="269555" y="439889"/>
                </a:lnTo>
                <a:lnTo>
                  <a:pt x="272360" y="445387"/>
                </a:lnTo>
                <a:lnTo>
                  <a:pt x="275234" y="450886"/>
                </a:lnTo>
                <a:lnTo>
                  <a:pt x="278166" y="456384"/>
                </a:lnTo>
                <a:lnTo>
                  <a:pt x="281137" y="461883"/>
                </a:lnTo>
                <a:lnTo>
                  <a:pt x="284139" y="467382"/>
                </a:lnTo>
                <a:lnTo>
                  <a:pt x="287158" y="472880"/>
                </a:lnTo>
                <a:lnTo>
                  <a:pt x="290186" y="478379"/>
                </a:lnTo>
                <a:lnTo>
                  <a:pt x="293212" y="483877"/>
                </a:lnTo>
                <a:lnTo>
                  <a:pt x="296221" y="489376"/>
                </a:lnTo>
                <a:lnTo>
                  <a:pt x="299202" y="494875"/>
                </a:lnTo>
                <a:lnTo>
                  <a:pt x="302150" y="500373"/>
                </a:lnTo>
                <a:lnTo>
                  <a:pt x="305057" y="505872"/>
                </a:lnTo>
                <a:lnTo>
                  <a:pt x="307918" y="511370"/>
                </a:lnTo>
                <a:lnTo>
                  <a:pt x="310729" y="516869"/>
                </a:lnTo>
                <a:lnTo>
                  <a:pt x="313486" y="522368"/>
                </a:lnTo>
                <a:lnTo>
                  <a:pt x="316178" y="527866"/>
                </a:lnTo>
                <a:lnTo>
                  <a:pt x="318815" y="533365"/>
                </a:lnTo>
                <a:lnTo>
                  <a:pt x="321400" y="538864"/>
                </a:lnTo>
                <a:lnTo>
                  <a:pt x="323935" y="544362"/>
                </a:lnTo>
                <a:lnTo>
                  <a:pt x="326425" y="549861"/>
                </a:lnTo>
                <a:lnTo>
                  <a:pt x="328872" y="555359"/>
                </a:lnTo>
                <a:lnTo>
                  <a:pt x="331279" y="560858"/>
                </a:lnTo>
                <a:lnTo>
                  <a:pt x="333650" y="566357"/>
                </a:lnTo>
                <a:lnTo>
                  <a:pt x="335994" y="571855"/>
                </a:lnTo>
                <a:lnTo>
                  <a:pt x="338315" y="577354"/>
                </a:lnTo>
                <a:lnTo>
                  <a:pt x="340617" y="582852"/>
                </a:lnTo>
                <a:lnTo>
                  <a:pt x="342904" y="588351"/>
                </a:lnTo>
                <a:lnTo>
                  <a:pt x="345176" y="593850"/>
                </a:lnTo>
                <a:lnTo>
                  <a:pt x="347435" y="599348"/>
                </a:lnTo>
                <a:lnTo>
                  <a:pt x="349682" y="604847"/>
                </a:lnTo>
                <a:lnTo>
                  <a:pt x="351919" y="610345"/>
                </a:lnTo>
                <a:lnTo>
                  <a:pt x="354143" y="615844"/>
                </a:lnTo>
                <a:lnTo>
                  <a:pt x="356355" y="621343"/>
                </a:lnTo>
                <a:lnTo>
                  <a:pt x="358552" y="626841"/>
                </a:lnTo>
                <a:lnTo>
                  <a:pt x="360732" y="632340"/>
                </a:lnTo>
                <a:lnTo>
                  <a:pt x="362889" y="637839"/>
                </a:lnTo>
                <a:lnTo>
                  <a:pt x="365024" y="643337"/>
                </a:lnTo>
                <a:lnTo>
                  <a:pt x="367133" y="648836"/>
                </a:lnTo>
                <a:lnTo>
                  <a:pt x="369215" y="654334"/>
                </a:lnTo>
                <a:lnTo>
                  <a:pt x="371268" y="659833"/>
                </a:lnTo>
                <a:lnTo>
                  <a:pt x="373287" y="665332"/>
                </a:lnTo>
                <a:lnTo>
                  <a:pt x="375271" y="670830"/>
                </a:lnTo>
                <a:lnTo>
                  <a:pt x="377211" y="676329"/>
                </a:lnTo>
                <a:lnTo>
                  <a:pt x="379110" y="681827"/>
                </a:lnTo>
                <a:lnTo>
                  <a:pt x="380968" y="687326"/>
                </a:lnTo>
                <a:lnTo>
                  <a:pt x="382780" y="692825"/>
                </a:lnTo>
                <a:lnTo>
                  <a:pt x="384547" y="698323"/>
                </a:lnTo>
                <a:lnTo>
                  <a:pt x="386264" y="703822"/>
                </a:lnTo>
                <a:lnTo>
                  <a:pt x="387924" y="709321"/>
                </a:lnTo>
                <a:lnTo>
                  <a:pt x="389525" y="714819"/>
                </a:lnTo>
                <a:lnTo>
                  <a:pt x="391070" y="720318"/>
                </a:lnTo>
                <a:lnTo>
                  <a:pt x="392557" y="725816"/>
                </a:lnTo>
                <a:lnTo>
                  <a:pt x="393984" y="731315"/>
                </a:lnTo>
                <a:lnTo>
                  <a:pt x="395349" y="736814"/>
                </a:lnTo>
                <a:lnTo>
                  <a:pt x="396652" y="742312"/>
                </a:lnTo>
                <a:lnTo>
                  <a:pt x="397877" y="747811"/>
                </a:lnTo>
                <a:lnTo>
                  <a:pt x="399036" y="753309"/>
                </a:lnTo>
                <a:lnTo>
                  <a:pt x="400129" y="758808"/>
                </a:lnTo>
                <a:lnTo>
                  <a:pt x="401156" y="764307"/>
                </a:lnTo>
                <a:lnTo>
                  <a:pt x="402119" y="769805"/>
                </a:lnTo>
                <a:lnTo>
                  <a:pt x="403017" y="775304"/>
                </a:lnTo>
                <a:lnTo>
                  <a:pt x="403851" y="780802"/>
                </a:lnTo>
                <a:lnTo>
                  <a:pt x="404614" y="786301"/>
                </a:lnTo>
                <a:lnTo>
                  <a:pt x="405319" y="791800"/>
                </a:lnTo>
                <a:lnTo>
                  <a:pt x="405970" y="797298"/>
                </a:lnTo>
                <a:lnTo>
                  <a:pt x="406567" y="802797"/>
                </a:lnTo>
                <a:lnTo>
                  <a:pt x="407115" y="808296"/>
                </a:lnTo>
                <a:lnTo>
                  <a:pt x="407615" y="813794"/>
                </a:lnTo>
                <a:lnTo>
                  <a:pt x="408066" y="819293"/>
                </a:lnTo>
                <a:lnTo>
                  <a:pt x="408471" y="824791"/>
                </a:lnTo>
                <a:lnTo>
                  <a:pt x="408838" y="830290"/>
                </a:lnTo>
                <a:lnTo>
                  <a:pt x="409167" y="835789"/>
                </a:lnTo>
                <a:lnTo>
                  <a:pt x="409459" y="841287"/>
                </a:lnTo>
                <a:lnTo>
                  <a:pt x="409716" y="846786"/>
                </a:lnTo>
                <a:lnTo>
                  <a:pt x="409938" y="852284"/>
                </a:lnTo>
                <a:lnTo>
                  <a:pt x="410118" y="857783"/>
                </a:lnTo>
                <a:lnTo>
                  <a:pt x="410259" y="863282"/>
                </a:lnTo>
                <a:lnTo>
                  <a:pt x="410359" y="868780"/>
                </a:lnTo>
                <a:lnTo>
                  <a:pt x="410417" y="874279"/>
                </a:lnTo>
                <a:lnTo>
                  <a:pt x="410427" y="879778"/>
                </a:lnTo>
                <a:lnTo>
                  <a:pt x="410387" y="885276"/>
                </a:lnTo>
                <a:lnTo>
                  <a:pt x="410289" y="890775"/>
                </a:lnTo>
                <a:lnTo>
                  <a:pt x="410116" y="896273"/>
                </a:lnTo>
                <a:lnTo>
                  <a:pt x="409872" y="901772"/>
                </a:lnTo>
                <a:lnTo>
                  <a:pt x="409549" y="907271"/>
                </a:lnTo>
                <a:lnTo>
                  <a:pt x="409141" y="912769"/>
                </a:lnTo>
                <a:lnTo>
                  <a:pt x="408640" y="918268"/>
                </a:lnTo>
                <a:lnTo>
                  <a:pt x="408039" y="923766"/>
                </a:lnTo>
                <a:lnTo>
                  <a:pt x="407319" y="929265"/>
                </a:lnTo>
                <a:lnTo>
                  <a:pt x="406467" y="934764"/>
                </a:lnTo>
                <a:lnTo>
                  <a:pt x="405490" y="940262"/>
                </a:lnTo>
                <a:lnTo>
                  <a:pt x="404383" y="945761"/>
                </a:lnTo>
                <a:lnTo>
                  <a:pt x="403141" y="951259"/>
                </a:lnTo>
                <a:lnTo>
                  <a:pt x="401760" y="956758"/>
                </a:lnTo>
                <a:lnTo>
                  <a:pt x="400237" y="962257"/>
                </a:lnTo>
                <a:lnTo>
                  <a:pt x="398549" y="967755"/>
                </a:lnTo>
                <a:lnTo>
                  <a:pt x="396712" y="973254"/>
                </a:lnTo>
                <a:lnTo>
                  <a:pt x="394737" y="978753"/>
                </a:lnTo>
                <a:lnTo>
                  <a:pt x="392630" y="984251"/>
                </a:lnTo>
                <a:lnTo>
                  <a:pt x="390396" y="989750"/>
                </a:lnTo>
                <a:lnTo>
                  <a:pt x="388043" y="995248"/>
                </a:lnTo>
                <a:lnTo>
                  <a:pt x="385581" y="1000747"/>
                </a:lnTo>
                <a:lnTo>
                  <a:pt x="383007" y="1006246"/>
                </a:lnTo>
                <a:lnTo>
                  <a:pt x="380356" y="1011744"/>
                </a:lnTo>
                <a:lnTo>
                  <a:pt x="377642" y="1017243"/>
                </a:lnTo>
                <a:lnTo>
                  <a:pt x="374883" y="1022741"/>
                </a:lnTo>
                <a:lnTo>
                  <a:pt x="372092" y="1028240"/>
                </a:lnTo>
                <a:lnTo>
                  <a:pt x="369287" y="1033739"/>
                </a:lnTo>
                <a:lnTo>
                  <a:pt x="366486" y="1039237"/>
                </a:lnTo>
                <a:lnTo>
                  <a:pt x="363711" y="1044736"/>
                </a:lnTo>
                <a:lnTo>
                  <a:pt x="360975" y="1050234"/>
                </a:lnTo>
                <a:lnTo>
                  <a:pt x="358294" y="1055733"/>
                </a:lnTo>
                <a:lnTo>
                  <a:pt x="355678" y="1061232"/>
                </a:lnTo>
                <a:lnTo>
                  <a:pt x="353138" y="1066730"/>
                </a:lnTo>
                <a:lnTo>
                  <a:pt x="350684" y="1072229"/>
                </a:lnTo>
                <a:lnTo>
                  <a:pt x="348336" y="1077728"/>
                </a:lnTo>
                <a:lnTo>
                  <a:pt x="346095" y="1083226"/>
                </a:lnTo>
                <a:lnTo>
                  <a:pt x="343955" y="1088725"/>
                </a:lnTo>
                <a:lnTo>
                  <a:pt x="341916" y="1094223"/>
                </a:lnTo>
                <a:lnTo>
                  <a:pt x="339978" y="1099722"/>
                </a:lnTo>
                <a:lnTo>
                  <a:pt x="338136" y="1105221"/>
                </a:lnTo>
                <a:lnTo>
                  <a:pt x="336387" y="1110719"/>
                </a:lnTo>
                <a:lnTo>
                  <a:pt x="334740" y="1116218"/>
                </a:lnTo>
                <a:lnTo>
                  <a:pt x="333168" y="1121716"/>
                </a:lnTo>
                <a:lnTo>
                  <a:pt x="331662" y="1127215"/>
                </a:lnTo>
                <a:lnTo>
                  <a:pt x="330214" y="1132714"/>
                </a:lnTo>
                <a:lnTo>
                  <a:pt x="328813" y="1138212"/>
                </a:lnTo>
                <a:lnTo>
                  <a:pt x="327451" y="1143711"/>
                </a:lnTo>
                <a:lnTo>
                  <a:pt x="326118" y="1149210"/>
                </a:lnTo>
                <a:lnTo>
                  <a:pt x="324804" y="1154708"/>
                </a:lnTo>
                <a:lnTo>
                  <a:pt x="323495" y="1160207"/>
                </a:lnTo>
                <a:lnTo>
                  <a:pt x="322183" y="1165705"/>
                </a:lnTo>
                <a:lnTo>
                  <a:pt x="320860" y="1171204"/>
                </a:lnTo>
                <a:lnTo>
                  <a:pt x="319520" y="1176703"/>
                </a:lnTo>
                <a:lnTo>
                  <a:pt x="318156" y="1182201"/>
                </a:lnTo>
                <a:lnTo>
                  <a:pt x="316757" y="1187700"/>
                </a:lnTo>
                <a:lnTo>
                  <a:pt x="315320" y="1193198"/>
                </a:lnTo>
                <a:lnTo>
                  <a:pt x="313843" y="1198697"/>
                </a:lnTo>
                <a:lnTo>
                  <a:pt x="312324" y="1204196"/>
                </a:lnTo>
                <a:lnTo>
                  <a:pt x="310763" y="1209694"/>
                </a:lnTo>
                <a:lnTo>
                  <a:pt x="309159" y="1215193"/>
                </a:lnTo>
                <a:lnTo>
                  <a:pt x="307512" y="1220691"/>
                </a:lnTo>
                <a:lnTo>
                  <a:pt x="305817" y="1226190"/>
                </a:lnTo>
                <a:lnTo>
                  <a:pt x="304084" y="1231689"/>
                </a:lnTo>
                <a:lnTo>
                  <a:pt x="302319" y="1237187"/>
                </a:lnTo>
                <a:lnTo>
                  <a:pt x="300526" y="1242686"/>
                </a:lnTo>
                <a:lnTo>
                  <a:pt x="298709" y="1248185"/>
                </a:lnTo>
                <a:lnTo>
                  <a:pt x="296876" y="1253683"/>
                </a:lnTo>
                <a:lnTo>
                  <a:pt x="295033" y="1259182"/>
                </a:lnTo>
                <a:lnTo>
                  <a:pt x="293188" y="1264680"/>
                </a:lnTo>
                <a:lnTo>
                  <a:pt x="291351" y="1270179"/>
                </a:lnTo>
                <a:lnTo>
                  <a:pt x="289530" y="1275678"/>
                </a:lnTo>
                <a:lnTo>
                  <a:pt x="287732" y="1281176"/>
                </a:lnTo>
                <a:lnTo>
                  <a:pt x="285963" y="1286675"/>
                </a:lnTo>
                <a:lnTo>
                  <a:pt x="284232" y="1292173"/>
                </a:lnTo>
                <a:lnTo>
                  <a:pt x="282550" y="1297672"/>
                </a:lnTo>
                <a:lnTo>
                  <a:pt x="280925" y="1303171"/>
                </a:lnTo>
                <a:lnTo>
                  <a:pt x="279358" y="1308669"/>
                </a:lnTo>
                <a:lnTo>
                  <a:pt x="277851" y="1314168"/>
                </a:lnTo>
                <a:lnTo>
                  <a:pt x="276409" y="1319667"/>
                </a:lnTo>
                <a:lnTo>
                  <a:pt x="275033" y="1325165"/>
                </a:lnTo>
                <a:lnTo>
                  <a:pt x="273726" y="1330664"/>
                </a:lnTo>
                <a:lnTo>
                  <a:pt x="272499" y="1336162"/>
                </a:lnTo>
                <a:lnTo>
                  <a:pt x="271340" y="1341661"/>
                </a:lnTo>
                <a:lnTo>
                  <a:pt x="270246" y="1347160"/>
                </a:lnTo>
                <a:lnTo>
                  <a:pt x="269213" y="1352658"/>
                </a:lnTo>
                <a:lnTo>
                  <a:pt x="268237" y="1358157"/>
                </a:lnTo>
                <a:lnTo>
                  <a:pt x="267313" y="1363655"/>
                </a:lnTo>
                <a:lnTo>
                  <a:pt x="266438" y="1369154"/>
                </a:lnTo>
                <a:lnTo>
                  <a:pt x="265608" y="1374653"/>
                </a:lnTo>
                <a:lnTo>
                  <a:pt x="264810" y="1380151"/>
                </a:lnTo>
                <a:lnTo>
                  <a:pt x="264035" y="1385650"/>
                </a:lnTo>
                <a:lnTo>
                  <a:pt x="263278" y="1391148"/>
                </a:lnTo>
                <a:lnTo>
                  <a:pt x="262532" y="1396647"/>
                </a:lnTo>
                <a:lnTo>
                  <a:pt x="261789" y="1402146"/>
                </a:lnTo>
                <a:lnTo>
                  <a:pt x="261043" y="1407644"/>
                </a:lnTo>
                <a:lnTo>
                  <a:pt x="260286" y="1413143"/>
                </a:lnTo>
                <a:lnTo>
                  <a:pt x="259513" y="1418642"/>
                </a:lnTo>
                <a:lnTo>
                  <a:pt x="258720" y="1424140"/>
                </a:lnTo>
                <a:lnTo>
                  <a:pt x="257905" y="1429639"/>
                </a:lnTo>
                <a:lnTo>
                  <a:pt x="257065" y="1435137"/>
                </a:lnTo>
                <a:lnTo>
                  <a:pt x="256199" y="1440636"/>
                </a:lnTo>
                <a:lnTo>
                  <a:pt x="255302" y="1446135"/>
                </a:lnTo>
                <a:lnTo>
                  <a:pt x="254379" y="1451633"/>
                </a:lnTo>
                <a:lnTo>
                  <a:pt x="253433" y="1457132"/>
                </a:lnTo>
                <a:lnTo>
                  <a:pt x="252467" y="1462630"/>
                </a:lnTo>
                <a:lnTo>
                  <a:pt x="251484" y="1468129"/>
                </a:lnTo>
                <a:lnTo>
                  <a:pt x="250488" y="1473628"/>
                </a:lnTo>
                <a:lnTo>
                  <a:pt x="249484" y="1479126"/>
                </a:lnTo>
                <a:lnTo>
                  <a:pt x="248475" y="1484625"/>
                </a:lnTo>
                <a:lnTo>
                  <a:pt x="247470" y="1490123"/>
                </a:lnTo>
                <a:lnTo>
                  <a:pt x="246471" y="1495622"/>
                </a:lnTo>
                <a:lnTo>
                  <a:pt x="245483" y="1501121"/>
                </a:lnTo>
                <a:lnTo>
                  <a:pt x="244509" y="1506619"/>
                </a:lnTo>
                <a:lnTo>
                  <a:pt x="243553" y="1512118"/>
                </a:lnTo>
                <a:lnTo>
                  <a:pt x="242619" y="1517617"/>
                </a:lnTo>
                <a:lnTo>
                  <a:pt x="241711" y="1523115"/>
                </a:lnTo>
                <a:lnTo>
                  <a:pt x="240827" y="1528614"/>
                </a:lnTo>
                <a:lnTo>
                  <a:pt x="239968" y="1534112"/>
                </a:lnTo>
                <a:lnTo>
                  <a:pt x="239133" y="1539611"/>
                </a:lnTo>
                <a:lnTo>
                  <a:pt x="238324" y="1545110"/>
                </a:lnTo>
                <a:lnTo>
                  <a:pt x="237538" y="1550608"/>
                </a:lnTo>
                <a:lnTo>
                  <a:pt x="236778" y="1556107"/>
                </a:lnTo>
                <a:lnTo>
                  <a:pt x="236041" y="1561605"/>
                </a:lnTo>
                <a:lnTo>
                  <a:pt x="235322" y="1567104"/>
                </a:lnTo>
                <a:lnTo>
                  <a:pt x="234622" y="1572603"/>
                </a:lnTo>
                <a:lnTo>
                  <a:pt x="233939" y="1578101"/>
                </a:lnTo>
                <a:lnTo>
                  <a:pt x="233271" y="1583600"/>
                </a:lnTo>
                <a:lnTo>
                  <a:pt x="232618" y="1589099"/>
                </a:lnTo>
                <a:lnTo>
                  <a:pt x="231981" y="1594597"/>
                </a:lnTo>
                <a:lnTo>
                  <a:pt x="231357" y="1600096"/>
                </a:lnTo>
                <a:lnTo>
                  <a:pt x="230746" y="1605594"/>
                </a:lnTo>
                <a:lnTo>
                  <a:pt x="230148" y="1611093"/>
                </a:lnTo>
                <a:lnTo>
                  <a:pt x="229564" y="1616592"/>
                </a:lnTo>
                <a:lnTo>
                  <a:pt x="228992" y="1622090"/>
                </a:lnTo>
                <a:lnTo>
                  <a:pt x="228436" y="1627589"/>
                </a:lnTo>
                <a:lnTo>
                  <a:pt x="227898" y="1633087"/>
                </a:lnTo>
                <a:lnTo>
                  <a:pt x="227375" y="1638586"/>
                </a:lnTo>
                <a:lnTo>
                  <a:pt x="226870" y="1644085"/>
                </a:lnTo>
                <a:lnTo>
                  <a:pt x="226382" y="1649583"/>
                </a:lnTo>
                <a:lnTo>
                  <a:pt x="225914" y="1655082"/>
                </a:lnTo>
                <a:lnTo>
                  <a:pt x="225466" y="1660580"/>
                </a:lnTo>
                <a:lnTo>
                  <a:pt x="225041" y="1666079"/>
                </a:lnTo>
                <a:lnTo>
                  <a:pt x="224640" y="1671578"/>
                </a:lnTo>
                <a:lnTo>
                  <a:pt x="224262" y="1677076"/>
                </a:lnTo>
                <a:lnTo>
                  <a:pt x="223908" y="1682575"/>
                </a:lnTo>
                <a:lnTo>
                  <a:pt x="223578" y="1688074"/>
                </a:lnTo>
                <a:lnTo>
                  <a:pt x="223272" y="1693572"/>
                </a:lnTo>
                <a:lnTo>
                  <a:pt x="222992" y="1699071"/>
                </a:lnTo>
                <a:lnTo>
                  <a:pt x="222742" y="1704569"/>
                </a:lnTo>
                <a:lnTo>
                  <a:pt x="222517" y="1710068"/>
                </a:lnTo>
                <a:lnTo>
                  <a:pt x="222317" y="1715567"/>
                </a:lnTo>
                <a:lnTo>
                  <a:pt x="222141" y="1721065"/>
                </a:lnTo>
                <a:lnTo>
                  <a:pt x="221989" y="1726564"/>
                </a:lnTo>
                <a:lnTo>
                  <a:pt x="221859" y="1732062"/>
                </a:lnTo>
                <a:lnTo>
                  <a:pt x="221751" y="1737561"/>
                </a:lnTo>
                <a:lnTo>
                  <a:pt x="221665" y="1743060"/>
                </a:lnTo>
                <a:lnTo>
                  <a:pt x="221596" y="1748558"/>
                </a:lnTo>
                <a:lnTo>
                  <a:pt x="221541" y="1754057"/>
                </a:lnTo>
                <a:lnTo>
                  <a:pt x="221499" y="1759556"/>
                </a:lnTo>
                <a:lnTo>
                  <a:pt x="221466" y="1765054"/>
                </a:lnTo>
                <a:lnTo>
                  <a:pt x="221441" y="1770553"/>
                </a:lnTo>
                <a:lnTo>
                  <a:pt x="221421" y="1776051"/>
                </a:lnTo>
                <a:lnTo>
                  <a:pt x="221402" y="1781550"/>
                </a:lnTo>
                <a:lnTo>
                  <a:pt x="221383" y="1787049"/>
                </a:lnTo>
                <a:lnTo>
                  <a:pt x="221360" y="1792547"/>
                </a:lnTo>
                <a:lnTo>
                  <a:pt x="221333" y="1798046"/>
                </a:lnTo>
                <a:lnTo>
                  <a:pt x="221299" y="1803544"/>
                </a:lnTo>
                <a:lnTo>
                  <a:pt x="221258" y="1809043"/>
                </a:lnTo>
                <a:lnTo>
                  <a:pt x="221207" y="1814542"/>
                </a:lnTo>
                <a:lnTo>
                  <a:pt x="221147" y="1820040"/>
                </a:lnTo>
                <a:lnTo>
                  <a:pt x="221078" y="1825539"/>
                </a:lnTo>
                <a:lnTo>
                  <a:pt x="221001" y="1831037"/>
                </a:lnTo>
                <a:lnTo>
                  <a:pt x="220916" y="1836536"/>
                </a:lnTo>
                <a:lnTo>
                  <a:pt x="220824" y="1842035"/>
                </a:lnTo>
                <a:lnTo>
                  <a:pt x="220725" y="1847533"/>
                </a:lnTo>
                <a:lnTo>
                  <a:pt x="220621" y="1853032"/>
                </a:lnTo>
                <a:lnTo>
                  <a:pt x="220514" y="1858531"/>
                </a:lnTo>
                <a:lnTo>
                  <a:pt x="220404" y="1864029"/>
                </a:lnTo>
                <a:lnTo>
                  <a:pt x="220292" y="1869528"/>
                </a:lnTo>
                <a:lnTo>
                  <a:pt x="220180" y="1875026"/>
                </a:lnTo>
                <a:lnTo>
                  <a:pt x="220068" y="1880525"/>
                </a:lnTo>
                <a:lnTo>
                  <a:pt x="219956" y="1886024"/>
                </a:lnTo>
                <a:lnTo>
                  <a:pt x="219845" y="1891522"/>
                </a:lnTo>
                <a:lnTo>
                  <a:pt x="219734" y="1897021"/>
                </a:lnTo>
                <a:lnTo>
                  <a:pt x="219625" y="1902519"/>
                </a:lnTo>
                <a:lnTo>
                  <a:pt x="219516" y="1908018"/>
                </a:lnTo>
                <a:lnTo>
                  <a:pt x="219407" y="1913517"/>
                </a:lnTo>
                <a:lnTo>
                  <a:pt x="219297" y="1919015"/>
                </a:lnTo>
                <a:lnTo>
                  <a:pt x="219187" y="1924514"/>
                </a:lnTo>
                <a:lnTo>
                  <a:pt x="219074" y="1930012"/>
                </a:lnTo>
                <a:lnTo>
                  <a:pt x="218960" y="1935511"/>
                </a:lnTo>
                <a:lnTo>
                  <a:pt x="218843" y="1941010"/>
                </a:lnTo>
                <a:lnTo>
                  <a:pt x="218723" y="1946508"/>
                </a:lnTo>
                <a:lnTo>
                  <a:pt x="218600" y="1952007"/>
                </a:lnTo>
                <a:lnTo>
                  <a:pt x="218472" y="1957506"/>
                </a:lnTo>
                <a:lnTo>
                  <a:pt x="218339" y="1963004"/>
                </a:lnTo>
                <a:lnTo>
                  <a:pt x="218202" y="1968503"/>
                </a:lnTo>
                <a:lnTo>
                  <a:pt x="218060" y="1974001"/>
                </a:lnTo>
                <a:lnTo>
                  <a:pt x="217914" y="1979500"/>
                </a:lnTo>
                <a:lnTo>
                  <a:pt x="217762" y="1984999"/>
                </a:lnTo>
                <a:lnTo>
                  <a:pt x="217607" y="1990497"/>
                </a:lnTo>
                <a:lnTo>
                  <a:pt x="217447" y="1995996"/>
                </a:lnTo>
                <a:lnTo>
                  <a:pt x="217284" y="2001494"/>
                </a:lnTo>
                <a:lnTo>
                  <a:pt x="217118" y="2006993"/>
                </a:lnTo>
                <a:lnTo>
                  <a:pt x="216951" y="2012492"/>
                </a:lnTo>
                <a:lnTo>
                  <a:pt x="216784" y="2017990"/>
                </a:lnTo>
                <a:lnTo>
                  <a:pt x="216618" y="2023489"/>
                </a:lnTo>
                <a:lnTo>
                  <a:pt x="216454" y="2028988"/>
                </a:lnTo>
                <a:lnTo>
                  <a:pt x="216295" y="2034486"/>
                </a:lnTo>
                <a:lnTo>
                  <a:pt x="216142" y="2039985"/>
                </a:lnTo>
                <a:lnTo>
                  <a:pt x="215997" y="2045483"/>
                </a:lnTo>
                <a:lnTo>
                  <a:pt x="215861" y="2050982"/>
                </a:lnTo>
                <a:lnTo>
                  <a:pt x="215734" y="2056481"/>
                </a:lnTo>
                <a:lnTo>
                  <a:pt x="215618" y="2061979"/>
                </a:lnTo>
                <a:lnTo>
                  <a:pt x="215513" y="2067478"/>
                </a:lnTo>
                <a:lnTo>
                  <a:pt x="215422" y="2072976"/>
                </a:lnTo>
                <a:lnTo>
                  <a:pt x="215342" y="2078475"/>
                </a:lnTo>
                <a:lnTo>
                  <a:pt x="215273" y="2083974"/>
                </a:lnTo>
                <a:lnTo>
                  <a:pt x="215211" y="2089472"/>
                </a:lnTo>
                <a:lnTo>
                  <a:pt x="215158" y="2094971"/>
                </a:lnTo>
                <a:lnTo>
                  <a:pt x="215109" y="2100469"/>
                </a:lnTo>
                <a:lnTo>
                  <a:pt x="215063" y="2105968"/>
                </a:lnTo>
                <a:lnTo>
                  <a:pt x="215016" y="2111467"/>
                </a:lnTo>
                <a:lnTo>
                  <a:pt x="214965" y="2116965"/>
                </a:lnTo>
                <a:lnTo>
                  <a:pt x="214908" y="2122464"/>
                </a:lnTo>
                <a:lnTo>
                  <a:pt x="214842" y="2127963"/>
                </a:lnTo>
                <a:lnTo>
                  <a:pt x="214763" y="2133461"/>
                </a:lnTo>
                <a:lnTo>
                  <a:pt x="214671" y="2138960"/>
                </a:lnTo>
                <a:lnTo>
                  <a:pt x="214560" y="2144458"/>
                </a:lnTo>
                <a:lnTo>
                  <a:pt x="214431" y="2149957"/>
                </a:lnTo>
                <a:lnTo>
                  <a:pt x="214284" y="2155456"/>
                </a:lnTo>
                <a:lnTo>
                  <a:pt x="214119" y="2160954"/>
                </a:lnTo>
                <a:lnTo>
                  <a:pt x="213938" y="2166453"/>
                </a:lnTo>
                <a:lnTo>
                  <a:pt x="213740" y="2171951"/>
                </a:lnTo>
                <a:lnTo>
                  <a:pt x="213528" y="2177450"/>
                </a:lnTo>
                <a:lnTo>
                  <a:pt x="213302" y="2182949"/>
                </a:lnTo>
                <a:lnTo>
                  <a:pt x="213069" y="2188447"/>
                </a:lnTo>
                <a:lnTo>
                  <a:pt x="212831" y="2193946"/>
                </a:lnTo>
                <a:lnTo>
                  <a:pt x="212591" y="2199445"/>
                </a:lnTo>
                <a:lnTo>
                  <a:pt x="212352" y="2204943"/>
                </a:lnTo>
                <a:lnTo>
                  <a:pt x="212119" y="2210442"/>
                </a:lnTo>
                <a:lnTo>
                  <a:pt x="211894" y="2215940"/>
                </a:lnTo>
                <a:lnTo>
                  <a:pt x="211681" y="2221439"/>
                </a:lnTo>
                <a:lnTo>
                  <a:pt x="211483" y="2226938"/>
                </a:lnTo>
                <a:lnTo>
                  <a:pt x="211301" y="2232436"/>
                </a:lnTo>
                <a:lnTo>
                  <a:pt x="211135" y="2237935"/>
                </a:lnTo>
                <a:lnTo>
                  <a:pt x="210988" y="2243433"/>
                </a:lnTo>
                <a:lnTo>
                  <a:pt x="210859" y="2248932"/>
                </a:lnTo>
                <a:lnTo>
                  <a:pt x="210751" y="2254431"/>
                </a:lnTo>
                <a:lnTo>
                  <a:pt x="210663" y="2259929"/>
                </a:lnTo>
                <a:lnTo>
                  <a:pt x="210591" y="2265428"/>
                </a:lnTo>
                <a:lnTo>
                  <a:pt x="210534" y="2270926"/>
                </a:lnTo>
                <a:lnTo>
                  <a:pt x="210491" y="2276425"/>
                </a:lnTo>
                <a:lnTo>
                  <a:pt x="210460" y="2281924"/>
                </a:lnTo>
                <a:lnTo>
                  <a:pt x="210440" y="2287422"/>
                </a:lnTo>
                <a:lnTo>
                  <a:pt x="210429" y="2292921"/>
                </a:lnTo>
                <a:lnTo>
                  <a:pt x="210424" y="2298420"/>
                </a:lnTo>
                <a:lnTo>
                  <a:pt x="210423" y="2303918"/>
                </a:lnTo>
                <a:lnTo>
                  <a:pt x="210425" y="2309417"/>
                </a:lnTo>
                <a:lnTo>
                  <a:pt x="210427" y="2314915"/>
                </a:lnTo>
                <a:lnTo>
                  <a:pt x="210429" y="2320414"/>
                </a:lnTo>
                <a:lnTo>
                  <a:pt x="210429" y="2325913"/>
                </a:lnTo>
                <a:lnTo>
                  <a:pt x="210426" y="2331411"/>
                </a:lnTo>
                <a:lnTo>
                  <a:pt x="210420" y="2336910"/>
                </a:lnTo>
                <a:lnTo>
                  <a:pt x="210409" y="2342408"/>
                </a:lnTo>
                <a:lnTo>
                  <a:pt x="210395" y="2347907"/>
                </a:lnTo>
                <a:lnTo>
                  <a:pt x="210378" y="2353406"/>
                </a:lnTo>
                <a:lnTo>
                  <a:pt x="210356" y="2358904"/>
                </a:lnTo>
                <a:lnTo>
                  <a:pt x="210330" y="2364403"/>
                </a:lnTo>
                <a:lnTo>
                  <a:pt x="210302" y="2369901"/>
                </a:lnTo>
                <a:lnTo>
                  <a:pt x="210271" y="2375400"/>
                </a:lnTo>
                <a:lnTo>
                  <a:pt x="210238" y="2380899"/>
                </a:lnTo>
                <a:lnTo>
                  <a:pt x="210204" y="2386397"/>
                </a:lnTo>
                <a:lnTo>
                  <a:pt x="210169" y="2391896"/>
                </a:lnTo>
                <a:lnTo>
                  <a:pt x="210135" y="2397395"/>
                </a:lnTo>
                <a:lnTo>
                  <a:pt x="210102" y="2402893"/>
                </a:lnTo>
                <a:lnTo>
                  <a:pt x="210070" y="2408392"/>
                </a:lnTo>
                <a:lnTo>
                  <a:pt x="210040" y="2413890"/>
                </a:lnTo>
                <a:lnTo>
                  <a:pt x="210012" y="2419389"/>
                </a:lnTo>
                <a:lnTo>
                  <a:pt x="209987" y="2424888"/>
                </a:lnTo>
                <a:lnTo>
                  <a:pt x="209966" y="2430386"/>
                </a:lnTo>
                <a:lnTo>
                  <a:pt x="209948" y="2435885"/>
                </a:lnTo>
                <a:lnTo>
                  <a:pt x="209934" y="2441383"/>
                </a:lnTo>
                <a:lnTo>
                  <a:pt x="209925" y="2446882"/>
                </a:lnTo>
                <a:lnTo>
                  <a:pt x="209919" y="2452381"/>
                </a:lnTo>
                <a:lnTo>
                  <a:pt x="209917" y="2457879"/>
                </a:lnTo>
                <a:lnTo>
                  <a:pt x="209920" y="2463378"/>
                </a:lnTo>
                <a:lnTo>
                  <a:pt x="209928" y="2468877"/>
                </a:lnTo>
                <a:lnTo>
                  <a:pt x="209940" y="2474375"/>
                </a:lnTo>
                <a:lnTo>
                  <a:pt x="209958" y="2479874"/>
                </a:lnTo>
                <a:lnTo>
                  <a:pt x="209982" y="2485372"/>
                </a:lnTo>
                <a:lnTo>
                  <a:pt x="210010" y="2490871"/>
                </a:lnTo>
                <a:lnTo>
                  <a:pt x="210045" y="2496370"/>
                </a:lnTo>
                <a:lnTo>
                  <a:pt x="210085" y="2501868"/>
                </a:lnTo>
                <a:lnTo>
                  <a:pt x="210133" y="2507367"/>
                </a:lnTo>
                <a:lnTo>
                  <a:pt x="210188" y="2512865"/>
                </a:lnTo>
                <a:lnTo>
                  <a:pt x="210252" y="2518364"/>
                </a:lnTo>
                <a:lnTo>
                  <a:pt x="210324" y="2523863"/>
                </a:lnTo>
                <a:lnTo>
                  <a:pt x="210404" y="2529361"/>
                </a:lnTo>
                <a:lnTo>
                  <a:pt x="210494" y="2534860"/>
                </a:lnTo>
                <a:lnTo>
                  <a:pt x="210593" y="2540358"/>
                </a:lnTo>
                <a:lnTo>
                  <a:pt x="210702" y="2545857"/>
                </a:lnTo>
                <a:lnTo>
                  <a:pt x="210823" y="2551356"/>
                </a:lnTo>
                <a:lnTo>
                  <a:pt x="210954" y="2556854"/>
                </a:lnTo>
                <a:lnTo>
                  <a:pt x="211095" y="2562353"/>
                </a:lnTo>
                <a:lnTo>
                  <a:pt x="211245" y="2567852"/>
                </a:lnTo>
                <a:lnTo>
                  <a:pt x="211405" y="2573350"/>
                </a:lnTo>
                <a:lnTo>
                  <a:pt x="211574" y="2578849"/>
                </a:lnTo>
                <a:lnTo>
                  <a:pt x="211752" y="2584347"/>
                </a:lnTo>
                <a:lnTo>
                  <a:pt x="211938" y="2589846"/>
                </a:lnTo>
                <a:lnTo>
                  <a:pt x="212129" y="2595345"/>
                </a:lnTo>
                <a:lnTo>
                  <a:pt x="212324" y="2600843"/>
                </a:lnTo>
                <a:lnTo>
                  <a:pt x="212522" y="2606342"/>
                </a:lnTo>
                <a:lnTo>
                  <a:pt x="212722" y="2611840"/>
                </a:lnTo>
                <a:lnTo>
                  <a:pt x="212922" y="2617339"/>
                </a:lnTo>
                <a:lnTo>
                  <a:pt x="213118" y="2622838"/>
                </a:lnTo>
                <a:lnTo>
                  <a:pt x="213310" y="2628336"/>
                </a:lnTo>
                <a:lnTo>
                  <a:pt x="213495" y="2633835"/>
                </a:lnTo>
                <a:lnTo>
                  <a:pt x="213672" y="2639334"/>
                </a:lnTo>
                <a:lnTo>
                  <a:pt x="213838" y="2644832"/>
                </a:lnTo>
                <a:lnTo>
                  <a:pt x="213992" y="2650331"/>
                </a:lnTo>
                <a:lnTo>
                  <a:pt x="214132" y="2655829"/>
                </a:lnTo>
                <a:lnTo>
                  <a:pt x="214252" y="2661328"/>
                </a:lnTo>
                <a:lnTo>
                  <a:pt x="214354" y="2666827"/>
                </a:lnTo>
                <a:lnTo>
                  <a:pt x="214436" y="2672325"/>
                </a:lnTo>
                <a:lnTo>
                  <a:pt x="214497" y="2677824"/>
                </a:lnTo>
                <a:lnTo>
                  <a:pt x="214537" y="2683322"/>
                </a:lnTo>
                <a:lnTo>
                  <a:pt x="214553" y="2688821"/>
                </a:lnTo>
                <a:lnTo>
                  <a:pt x="214543" y="2694320"/>
                </a:lnTo>
                <a:lnTo>
                  <a:pt x="214506" y="2699818"/>
                </a:lnTo>
                <a:lnTo>
                  <a:pt x="214445" y="2705317"/>
                </a:lnTo>
                <a:lnTo>
                  <a:pt x="214358" y="2710815"/>
                </a:lnTo>
                <a:lnTo>
                  <a:pt x="214247" y="2716314"/>
                </a:lnTo>
                <a:lnTo>
                  <a:pt x="214112" y="2721813"/>
                </a:lnTo>
                <a:lnTo>
                  <a:pt x="213953" y="2727311"/>
                </a:lnTo>
                <a:lnTo>
                  <a:pt x="213768" y="2732810"/>
                </a:lnTo>
                <a:lnTo>
                  <a:pt x="213560" y="2738309"/>
                </a:lnTo>
                <a:lnTo>
                  <a:pt x="213331" y="2743807"/>
                </a:lnTo>
                <a:lnTo>
                  <a:pt x="213084" y="2749306"/>
                </a:lnTo>
                <a:lnTo>
                  <a:pt x="212819" y="2754804"/>
                </a:lnTo>
                <a:lnTo>
                  <a:pt x="212537" y="2760303"/>
                </a:lnTo>
                <a:lnTo>
                  <a:pt x="212242" y="2765802"/>
                </a:lnTo>
                <a:lnTo>
                  <a:pt x="211932" y="2771300"/>
                </a:lnTo>
                <a:lnTo>
                  <a:pt x="211613" y="2776799"/>
                </a:lnTo>
                <a:lnTo>
                  <a:pt x="211286" y="2782297"/>
                </a:lnTo>
                <a:lnTo>
                  <a:pt x="210953" y="2787796"/>
                </a:lnTo>
                <a:lnTo>
                  <a:pt x="210617" y="2793295"/>
                </a:lnTo>
                <a:lnTo>
                  <a:pt x="210280" y="2798793"/>
                </a:lnTo>
                <a:lnTo>
                  <a:pt x="209943" y="2804292"/>
                </a:lnTo>
                <a:lnTo>
                  <a:pt x="209610" y="2809791"/>
                </a:lnTo>
                <a:close/>
              </a:path>
            </a:pathLst>
          </a:custGeom>
          <a:solidFill>
            <a:srgbClr val="D575FE">
              <a:alpha val="100000"/>
            </a:srgbClr>
          </a:solidFill>
          <a:ln w="13550" cap="rnd">
            <a:solidFill>
              <a:srgbClr val="333333">
                <a:alpha val="100000"/>
              </a:srgbClr>
            </a:solidFill>
            <a:prstDash val="solid"/>
            <a:round/>
          </a:ln>
        </p:spPr>
        <p:txBody>
          <a:bodyPr/>
          <a:lstStyle/>
          <a:p>
            <a:endParaRPr sz="1154"/>
          </a:p>
        </p:txBody>
      </p:sp>
    </p:spTree>
    <p:extLst>
      <p:ext uri="{BB962C8B-B14F-4D97-AF65-F5344CB8AC3E}">
        <p14:creationId xmlns:p14="http://schemas.microsoft.com/office/powerpoint/2010/main" val="3844867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7BED39-1C55-2B6F-7D07-A9C04036DF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114" y="2848170"/>
            <a:ext cx="4646728" cy="35491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2B657FD-E0DB-CA6C-B641-A852DDD335BA}"/>
              </a:ext>
            </a:extLst>
          </p:cNvPr>
          <p:cNvSpPr txBox="1"/>
          <p:nvPr/>
        </p:nvSpPr>
        <p:spPr>
          <a:xfrm>
            <a:off x="2042387" y="2521670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H3K4me3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B92EE10-BB9A-CD01-005C-A60640A4DB64}"/>
              </a:ext>
            </a:extLst>
          </p:cNvPr>
          <p:cNvGrpSpPr/>
          <p:nvPr/>
        </p:nvGrpSpPr>
        <p:grpSpPr>
          <a:xfrm>
            <a:off x="6010276" y="2431650"/>
            <a:ext cx="6181724" cy="4324350"/>
            <a:chOff x="2258219" y="1619250"/>
            <a:chExt cx="6181724" cy="4324350"/>
          </a:xfrm>
        </p:grpSpPr>
        <p:sp>
          <p:nvSpPr>
            <p:cNvPr id="5" name="rc3">
              <a:extLst>
                <a:ext uri="{FF2B5EF4-FFF2-40B4-BE49-F238E27FC236}">
                  <a16:creationId xmlns:a16="http://schemas.microsoft.com/office/drawing/2014/main" id="{0C2D0604-4F9D-C3C7-CE90-40FA439BB7BF}"/>
                </a:ext>
              </a:extLst>
            </p:cNvPr>
            <p:cNvSpPr/>
            <p:nvPr/>
          </p:nvSpPr>
          <p:spPr>
            <a:xfrm>
              <a:off x="2258219" y="1619250"/>
              <a:ext cx="6181724" cy="43243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6" name="rc4">
              <a:extLst>
                <a:ext uri="{FF2B5EF4-FFF2-40B4-BE49-F238E27FC236}">
                  <a16:creationId xmlns:a16="http://schemas.microsoft.com/office/drawing/2014/main" id="{7C7BB7A6-5AC6-95B5-519F-A27C9137B7E6}"/>
                </a:ext>
              </a:extLst>
            </p:cNvPr>
            <p:cNvSpPr/>
            <p:nvPr/>
          </p:nvSpPr>
          <p:spPr>
            <a:xfrm>
              <a:off x="2258219" y="1619250"/>
              <a:ext cx="6181724" cy="43243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7" name="rc5">
              <a:extLst>
                <a:ext uri="{FF2B5EF4-FFF2-40B4-BE49-F238E27FC236}">
                  <a16:creationId xmlns:a16="http://schemas.microsoft.com/office/drawing/2014/main" id="{358C427B-253B-DE8E-6EFD-ECBF01D54D14}"/>
                </a:ext>
              </a:extLst>
            </p:cNvPr>
            <p:cNvSpPr/>
            <p:nvPr/>
          </p:nvSpPr>
          <p:spPr>
            <a:xfrm>
              <a:off x="2711900" y="1916528"/>
              <a:ext cx="3500378" cy="3566110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dirty="0"/>
            </a:p>
          </p:txBody>
        </p:sp>
        <p:sp>
          <p:nvSpPr>
            <p:cNvPr id="8" name="pl6">
              <a:extLst>
                <a:ext uri="{FF2B5EF4-FFF2-40B4-BE49-F238E27FC236}">
                  <a16:creationId xmlns:a16="http://schemas.microsoft.com/office/drawing/2014/main" id="{21C2DA95-74A3-80D4-A3B4-D83F87C6CDB4}"/>
                </a:ext>
              </a:extLst>
            </p:cNvPr>
            <p:cNvSpPr/>
            <p:nvPr/>
          </p:nvSpPr>
          <p:spPr>
            <a:xfrm>
              <a:off x="2711900" y="5443078"/>
              <a:ext cx="3500378" cy="0"/>
            </a:xfrm>
            <a:custGeom>
              <a:avLst/>
              <a:gdLst/>
              <a:ahLst/>
              <a:cxnLst/>
              <a:rect l="0" t="0" r="0" b="0"/>
              <a:pathLst>
                <a:path w="3500378">
                  <a:moveTo>
                    <a:pt x="0" y="0"/>
                  </a:moveTo>
                  <a:lnTo>
                    <a:pt x="3500378" y="0"/>
                  </a:lnTo>
                  <a:lnTo>
                    <a:pt x="350037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9" name="pl7">
              <a:extLst>
                <a:ext uri="{FF2B5EF4-FFF2-40B4-BE49-F238E27FC236}">
                  <a16:creationId xmlns:a16="http://schemas.microsoft.com/office/drawing/2014/main" id="{C906AD40-396B-E37C-7075-AFBD5F6675A1}"/>
                </a:ext>
              </a:extLst>
            </p:cNvPr>
            <p:cNvSpPr/>
            <p:nvPr/>
          </p:nvSpPr>
          <p:spPr>
            <a:xfrm>
              <a:off x="2711900" y="4422857"/>
              <a:ext cx="3500378" cy="0"/>
            </a:xfrm>
            <a:custGeom>
              <a:avLst/>
              <a:gdLst/>
              <a:ahLst/>
              <a:cxnLst/>
              <a:rect l="0" t="0" r="0" b="0"/>
              <a:pathLst>
                <a:path w="3500378">
                  <a:moveTo>
                    <a:pt x="0" y="0"/>
                  </a:moveTo>
                  <a:lnTo>
                    <a:pt x="3500378" y="0"/>
                  </a:lnTo>
                  <a:lnTo>
                    <a:pt x="350037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0" name="pl8">
              <a:extLst>
                <a:ext uri="{FF2B5EF4-FFF2-40B4-BE49-F238E27FC236}">
                  <a16:creationId xmlns:a16="http://schemas.microsoft.com/office/drawing/2014/main" id="{425B3E0C-B862-47FB-88A1-0F7FB52D7738}"/>
                </a:ext>
              </a:extLst>
            </p:cNvPr>
            <p:cNvSpPr/>
            <p:nvPr/>
          </p:nvSpPr>
          <p:spPr>
            <a:xfrm>
              <a:off x="2711900" y="3402635"/>
              <a:ext cx="3500378" cy="0"/>
            </a:xfrm>
            <a:custGeom>
              <a:avLst/>
              <a:gdLst/>
              <a:ahLst/>
              <a:cxnLst/>
              <a:rect l="0" t="0" r="0" b="0"/>
              <a:pathLst>
                <a:path w="3500378">
                  <a:moveTo>
                    <a:pt x="0" y="0"/>
                  </a:moveTo>
                  <a:lnTo>
                    <a:pt x="3500378" y="0"/>
                  </a:lnTo>
                  <a:lnTo>
                    <a:pt x="350037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1" name="pl9">
              <a:extLst>
                <a:ext uri="{FF2B5EF4-FFF2-40B4-BE49-F238E27FC236}">
                  <a16:creationId xmlns:a16="http://schemas.microsoft.com/office/drawing/2014/main" id="{804B4C91-A531-F84B-2C6F-7999CCA3D904}"/>
                </a:ext>
              </a:extLst>
            </p:cNvPr>
            <p:cNvSpPr/>
            <p:nvPr/>
          </p:nvSpPr>
          <p:spPr>
            <a:xfrm>
              <a:off x="2711900" y="2382414"/>
              <a:ext cx="3500378" cy="0"/>
            </a:xfrm>
            <a:custGeom>
              <a:avLst/>
              <a:gdLst/>
              <a:ahLst/>
              <a:cxnLst/>
              <a:rect l="0" t="0" r="0" b="0"/>
              <a:pathLst>
                <a:path w="3500378">
                  <a:moveTo>
                    <a:pt x="0" y="0"/>
                  </a:moveTo>
                  <a:lnTo>
                    <a:pt x="3500378" y="0"/>
                  </a:lnTo>
                  <a:lnTo>
                    <a:pt x="350037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" name="pl10">
              <a:extLst>
                <a:ext uri="{FF2B5EF4-FFF2-40B4-BE49-F238E27FC236}">
                  <a16:creationId xmlns:a16="http://schemas.microsoft.com/office/drawing/2014/main" id="{A16CB781-FCC6-4184-94CC-B400D341D45A}"/>
                </a:ext>
              </a:extLst>
            </p:cNvPr>
            <p:cNvSpPr/>
            <p:nvPr/>
          </p:nvSpPr>
          <p:spPr>
            <a:xfrm>
              <a:off x="2711900" y="4932968"/>
              <a:ext cx="3500378" cy="0"/>
            </a:xfrm>
            <a:custGeom>
              <a:avLst/>
              <a:gdLst/>
              <a:ahLst/>
              <a:cxnLst/>
              <a:rect l="0" t="0" r="0" b="0"/>
              <a:pathLst>
                <a:path w="3500378">
                  <a:moveTo>
                    <a:pt x="0" y="0"/>
                  </a:moveTo>
                  <a:lnTo>
                    <a:pt x="3500378" y="0"/>
                  </a:lnTo>
                  <a:lnTo>
                    <a:pt x="350037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" name="pl11">
              <a:extLst>
                <a:ext uri="{FF2B5EF4-FFF2-40B4-BE49-F238E27FC236}">
                  <a16:creationId xmlns:a16="http://schemas.microsoft.com/office/drawing/2014/main" id="{063D7A18-C9B9-C3BC-50A6-A62AA7DF058A}"/>
                </a:ext>
              </a:extLst>
            </p:cNvPr>
            <p:cNvSpPr/>
            <p:nvPr/>
          </p:nvSpPr>
          <p:spPr>
            <a:xfrm>
              <a:off x="2711900" y="3912746"/>
              <a:ext cx="3500378" cy="0"/>
            </a:xfrm>
            <a:custGeom>
              <a:avLst/>
              <a:gdLst/>
              <a:ahLst/>
              <a:cxnLst/>
              <a:rect l="0" t="0" r="0" b="0"/>
              <a:pathLst>
                <a:path w="3500378">
                  <a:moveTo>
                    <a:pt x="0" y="0"/>
                  </a:moveTo>
                  <a:lnTo>
                    <a:pt x="3500378" y="0"/>
                  </a:lnTo>
                  <a:lnTo>
                    <a:pt x="350037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" name="pl12">
              <a:extLst>
                <a:ext uri="{FF2B5EF4-FFF2-40B4-BE49-F238E27FC236}">
                  <a16:creationId xmlns:a16="http://schemas.microsoft.com/office/drawing/2014/main" id="{86A4FEA8-B95F-899C-2B1A-A5E7FF0DA1D4}"/>
                </a:ext>
              </a:extLst>
            </p:cNvPr>
            <p:cNvSpPr/>
            <p:nvPr/>
          </p:nvSpPr>
          <p:spPr>
            <a:xfrm>
              <a:off x="2711900" y="2892525"/>
              <a:ext cx="3500378" cy="0"/>
            </a:xfrm>
            <a:custGeom>
              <a:avLst/>
              <a:gdLst/>
              <a:ahLst/>
              <a:cxnLst/>
              <a:rect l="0" t="0" r="0" b="0"/>
              <a:pathLst>
                <a:path w="3500378">
                  <a:moveTo>
                    <a:pt x="0" y="0"/>
                  </a:moveTo>
                  <a:lnTo>
                    <a:pt x="3500378" y="0"/>
                  </a:lnTo>
                  <a:lnTo>
                    <a:pt x="350037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5" name="pl13">
              <a:extLst>
                <a:ext uri="{FF2B5EF4-FFF2-40B4-BE49-F238E27FC236}">
                  <a16:creationId xmlns:a16="http://schemas.microsoft.com/office/drawing/2014/main" id="{776F2C5E-C0CE-23CB-CAEE-C9F84D7DA275}"/>
                </a:ext>
              </a:extLst>
            </p:cNvPr>
            <p:cNvSpPr/>
            <p:nvPr/>
          </p:nvSpPr>
          <p:spPr>
            <a:xfrm>
              <a:off x="2917805" y="1916528"/>
              <a:ext cx="0" cy="3566110"/>
            </a:xfrm>
            <a:custGeom>
              <a:avLst/>
              <a:gdLst/>
              <a:ahLst/>
              <a:cxnLst/>
              <a:rect l="0" t="0" r="0" b="0"/>
              <a:pathLst>
                <a:path h="3566110">
                  <a:moveTo>
                    <a:pt x="0" y="3566110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6" name="pl14">
              <a:extLst>
                <a:ext uri="{FF2B5EF4-FFF2-40B4-BE49-F238E27FC236}">
                  <a16:creationId xmlns:a16="http://schemas.microsoft.com/office/drawing/2014/main" id="{87E5E534-0787-379B-D728-74A31952E4C9}"/>
                </a:ext>
              </a:extLst>
            </p:cNvPr>
            <p:cNvSpPr/>
            <p:nvPr/>
          </p:nvSpPr>
          <p:spPr>
            <a:xfrm>
              <a:off x="3260979" y="1916528"/>
              <a:ext cx="0" cy="3566110"/>
            </a:xfrm>
            <a:custGeom>
              <a:avLst/>
              <a:gdLst/>
              <a:ahLst/>
              <a:cxnLst/>
              <a:rect l="0" t="0" r="0" b="0"/>
              <a:pathLst>
                <a:path h="3566110">
                  <a:moveTo>
                    <a:pt x="0" y="3566110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7" name="pl15">
              <a:extLst>
                <a:ext uri="{FF2B5EF4-FFF2-40B4-BE49-F238E27FC236}">
                  <a16:creationId xmlns:a16="http://schemas.microsoft.com/office/drawing/2014/main" id="{B2AF10B2-451F-CA2B-01A7-7B0E904B7D45}"/>
                </a:ext>
              </a:extLst>
            </p:cNvPr>
            <p:cNvSpPr/>
            <p:nvPr/>
          </p:nvSpPr>
          <p:spPr>
            <a:xfrm>
              <a:off x="3604153" y="1916528"/>
              <a:ext cx="0" cy="3566110"/>
            </a:xfrm>
            <a:custGeom>
              <a:avLst/>
              <a:gdLst/>
              <a:ahLst/>
              <a:cxnLst/>
              <a:rect l="0" t="0" r="0" b="0"/>
              <a:pathLst>
                <a:path h="3566110">
                  <a:moveTo>
                    <a:pt x="0" y="3566110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8" name="pl16">
              <a:extLst>
                <a:ext uri="{FF2B5EF4-FFF2-40B4-BE49-F238E27FC236}">
                  <a16:creationId xmlns:a16="http://schemas.microsoft.com/office/drawing/2014/main" id="{52560BAB-FACC-28AE-6CCF-23967DD9A904}"/>
                </a:ext>
              </a:extLst>
            </p:cNvPr>
            <p:cNvSpPr/>
            <p:nvPr/>
          </p:nvSpPr>
          <p:spPr>
            <a:xfrm>
              <a:off x="3947328" y="1916528"/>
              <a:ext cx="0" cy="3566110"/>
            </a:xfrm>
            <a:custGeom>
              <a:avLst/>
              <a:gdLst/>
              <a:ahLst/>
              <a:cxnLst/>
              <a:rect l="0" t="0" r="0" b="0"/>
              <a:pathLst>
                <a:path h="3566110">
                  <a:moveTo>
                    <a:pt x="0" y="3566110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9" name="pl17">
              <a:extLst>
                <a:ext uri="{FF2B5EF4-FFF2-40B4-BE49-F238E27FC236}">
                  <a16:creationId xmlns:a16="http://schemas.microsoft.com/office/drawing/2014/main" id="{074214D0-9F21-F8C2-8699-832AEC543A05}"/>
                </a:ext>
              </a:extLst>
            </p:cNvPr>
            <p:cNvSpPr/>
            <p:nvPr/>
          </p:nvSpPr>
          <p:spPr>
            <a:xfrm>
              <a:off x="4290502" y="1916528"/>
              <a:ext cx="0" cy="3566110"/>
            </a:xfrm>
            <a:custGeom>
              <a:avLst/>
              <a:gdLst/>
              <a:ahLst/>
              <a:cxnLst/>
              <a:rect l="0" t="0" r="0" b="0"/>
              <a:pathLst>
                <a:path h="3566110">
                  <a:moveTo>
                    <a:pt x="0" y="3566110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0" name="pl18">
              <a:extLst>
                <a:ext uri="{FF2B5EF4-FFF2-40B4-BE49-F238E27FC236}">
                  <a16:creationId xmlns:a16="http://schemas.microsoft.com/office/drawing/2014/main" id="{A9DDB759-06E8-FDC7-EB0B-922EF8F54305}"/>
                </a:ext>
              </a:extLst>
            </p:cNvPr>
            <p:cNvSpPr/>
            <p:nvPr/>
          </p:nvSpPr>
          <p:spPr>
            <a:xfrm>
              <a:off x="4633676" y="1916528"/>
              <a:ext cx="0" cy="3566110"/>
            </a:xfrm>
            <a:custGeom>
              <a:avLst/>
              <a:gdLst/>
              <a:ahLst/>
              <a:cxnLst/>
              <a:rect l="0" t="0" r="0" b="0"/>
              <a:pathLst>
                <a:path h="3566110">
                  <a:moveTo>
                    <a:pt x="0" y="3566110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1" name="pl19">
              <a:extLst>
                <a:ext uri="{FF2B5EF4-FFF2-40B4-BE49-F238E27FC236}">
                  <a16:creationId xmlns:a16="http://schemas.microsoft.com/office/drawing/2014/main" id="{A678D0DE-1E0C-61BD-9A83-608F8E88E24C}"/>
                </a:ext>
              </a:extLst>
            </p:cNvPr>
            <p:cNvSpPr/>
            <p:nvPr/>
          </p:nvSpPr>
          <p:spPr>
            <a:xfrm>
              <a:off x="4976851" y="1916528"/>
              <a:ext cx="0" cy="3566110"/>
            </a:xfrm>
            <a:custGeom>
              <a:avLst/>
              <a:gdLst/>
              <a:ahLst/>
              <a:cxnLst/>
              <a:rect l="0" t="0" r="0" b="0"/>
              <a:pathLst>
                <a:path h="3566110">
                  <a:moveTo>
                    <a:pt x="0" y="3566110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2" name="pl20">
              <a:extLst>
                <a:ext uri="{FF2B5EF4-FFF2-40B4-BE49-F238E27FC236}">
                  <a16:creationId xmlns:a16="http://schemas.microsoft.com/office/drawing/2014/main" id="{2054DE25-3907-60AD-C381-4A6D1CE50F05}"/>
                </a:ext>
              </a:extLst>
            </p:cNvPr>
            <p:cNvSpPr/>
            <p:nvPr/>
          </p:nvSpPr>
          <p:spPr>
            <a:xfrm>
              <a:off x="5320025" y="1916528"/>
              <a:ext cx="0" cy="3566110"/>
            </a:xfrm>
            <a:custGeom>
              <a:avLst/>
              <a:gdLst/>
              <a:ahLst/>
              <a:cxnLst/>
              <a:rect l="0" t="0" r="0" b="0"/>
              <a:pathLst>
                <a:path h="3566110">
                  <a:moveTo>
                    <a:pt x="0" y="3566110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3" name="pl21">
              <a:extLst>
                <a:ext uri="{FF2B5EF4-FFF2-40B4-BE49-F238E27FC236}">
                  <a16:creationId xmlns:a16="http://schemas.microsoft.com/office/drawing/2014/main" id="{949A97A3-C03A-D427-1AE3-AFA64D7C5889}"/>
                </a:ext>
              </a:extLst>
            </p:cNvPr>
            <p:cNvSpPr/>
            <p:nvPr/>
          </p:nvSpPr>
          <p:spPr>
            <a:xfrm>
              <a:off x="5663199" y="1916528"/>
              <a:ext cx="0" cy="3566110"/>
            </a:xfrm>
            <a:custGeom>
              <a:avLst/>
              <a:gdLst/>
              <a:ahLst/>
              <a:cxnLst/>
              <a:rect l="0" t="0" r="0" b="0"/>
              <a:pathLst>
                <a:path h="3566110">
                  <a:moveTo>
                    <a:pt x="0" y="3566110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4" name="pl22">
              <a:extLst>
                <a:ext uri="{FF2B5EF4-FFF2-40B4-BE49-F238E27FC236}">
                  <a16:creationId xmlns:a16="http://schemas.microsoft.com/office/drawing/2014/main" id="{0F18C751-6D5E-7BC7-607C-C96C3EB42C1C}"/>
                </a:ext>
              </a:extLst>
            </p:cNvPr>
            <p:cNvSpPr/>
            <p:nvPr/>
          </p:nvSpPr>
          <p:spPr>
            <a:xfrm>
              <a:off x="6006374" y="1916528"/>
              <a:ext cx="0" cy="3566110"/>
            </a:xfrm>
            <a:custGeom>
              <a:avLst/>
              <a:gdLst/>
              <a:ahLst/>
              <a:cxnLst/>
              <a:rect l="0" t="0" r="0" b="0"/>
              <a:pathLst>
                <a:path h="3566110">
                  <a:moveTo>
                    <a:pt x="0" y="3566110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5" name="pg23">
              <a:extLst>
                <a:ext uri="{FF2B5EF4-FFF2-40B4-BE49-F238E27FC236}">
                  <a16:creationId xmlns:a16="http://schemas.microsoft.com/office/drawing/2014/main" id="{4875D475-200A-F94E-3799-2BF61A3E10D1}"/>
                </a:ext>
              </a:extLst>
            </p:cNvPr>
            <p:cNvSpPr/>
            <p:nvPr/>
          </p:nvSpPr>
          <p:spPr>
            <a:xfrm>
              <a:off x="2764011" y="2232877"/>
              <a:ext cx="307586" cy="1133425"/>
            </a:xfrm>
            <a:custGeom>
              <a:avLst/>
              <a:gdLst/>
              <a:ahLst/>
              <a:cxnLst/>
              <a:rect l="0" t="0" r="0" b="0"/>
              <a:pathLst>
                <a:path w="307586" h="1133425">
                  <a:moveTo>
                    <a:pt x="153553" y="1133425"/>
                  </a:moveTo>
                  <a:lnTo>
                    <a:pt x="153555" y="1131207"/>
                  </a:lnTo>
                  <a:lnTo>
                    <a:pt x="153561" y="1128988"/>
                  </a:lnTo>
                  <a:lnTo>
                    <a:pt x="153569" y="1126770"/>
                  </a:lnTo>
                  <a:lnTo>
                    <a:pt x="153581" y="1124552"/>
                  </a:lnTo>
                  <a:lnTo>
                    <a:pt x="153594" y="1122334"/>
                  </a:lnTo>
                  <a:lnTo>
                    <a:pt x="153610" y="1120116"/>
                  </a:lnTo>
                  <a:lnTo>
                    <a:pt x="153627" y="1117898"/>
                  </a:lnTo>
                  <a:lnTo>
                    <a:pt x="153644" y="1115680"/>
                  </a:lnTo>
                  <a:lnTo>
                    <a:pt x="153662" y="1113462"/>
                  </a:lnTo>
                  <a:lnTo>
                    <a:pt x="153679" y="1111244"/>
                  </a:lnTo>
                  <a:lnTo>
                    <a:pt x="153695" y="1109026"/>
                  </a:lnTo>
                  <a:lnTo>
                    <a:pt x="153710" y="1106808"/>
                  </a:lnTo>
                  <a:lnTo>
                    <a:pt x="153723" y="1104590"/>
                  </a:lnTo>
                  <a:lnTo>
                    <a:pt x="153734" y="1102372"/>
                  </a:lnTo>
                  <a:lnTo>
                    <a:pt x="153744" y="1100154"/>
                  </a:lnTo>
                  <a:lnTo>
                    <a:pt x="153751" y="1097936"/>
                  </a:lnTo>
                  <a:lnTo>
                    <a:pt x="153757" y="1095718"/>
                  </a:lnTo>
                  <a:lnTo>
                    <a:pt x="153760" y="1093500"/>
                  </a:lnTo>
                  <a:lnTo>
                    <a:pt x="153760" y="1091282"/>
                  </a:lnTo>
                  <a:lnTo>
                    <a:pt x="153758" y="1089064"/>
                  </a:lnTo>
                  <a:lnTo>
                    <a:pt x="153754" y="1086845"/>
                  </a:lnTo>
                  <a:lnTo>
                    <a:pt x="153746" y="1084627"/>
                  </a:lnTo>
                  <a:lnTo>
                    <a:pt x="153736" y="1082409"/>
                  </a:lnTo>
                  <a:lnTo>
                    <a:pt x="153723" y="1080191"/>
                  </a:lnTo>
                  <a:lnTo>
                    <a:pt x="153707" y="1077973"/>
                  </a:lnTo>
                  <a:lnTo>
                    <a:pt x="153687" y="1075755"/>
                  </a:lnTo>
                  <a:lnTo>
                    <a:pt x="153664" y="1073537"/>
                  </a:lnTo>
                  <a:lnTo>
                    <a:pt x="153637" y="1071319"/>
                  </a:lnTo>
                  <a:lnTo>
                    <a:pt x="153607" y="1069101"/>
                  </a:lnTo>
                  <a:lnTo>
                    <a:pt x="153575" y="1066883"/>
                  </a:lnTo>
                  <a:lnTo>
                    <a:pt x="153541" y="1064665"/>
                  </a:lnTo>
                  <a:lnTo>
                    <a:pt x="153507" y="1062447"/>
                  </a:lnTo>
                  <a:lnTo>
                    <a:pt x="153471" y="1060229"/>
                  </a:lnTo>
                  <a:lnTo>
                    <a:pt x="153437" y="1058011"/>
                  </a:lnTo>
                  <a:lnTo>
                    <a:pt x="153405" y="1055793"/>
                  </a:lnTo>
                  <a:lnTo>
                    <a:pt x="153376" y="1053575"/>
                  </a:lnTo>
                  <a:lnTo>
                    <a:pt x="153352" y="1051357"/>
                  </a:lnTo>
                  <a:lnTo>
                    <a:pt x="153333" y="1049139"/>
                  </a:lnTo>
                  <a:lnTo>
                    <a:pt x="153321" y="1046921"/>
                  </a:lnTo>
                  <a:lnTo>
                    <a:pt x="153314" y="1044702"/>
                  </a:lnTo>
                  <a:lnTo>
                    <a:pt x="153315" y="1042484"/>
                  </a:lnTo>
                  <a:lnTo>
                    <a:pt x="153322" y="1040266"/>
                  </a:lnTo>
                  <a:lnTo>
                    <a:pt x="153335" y="1038048"/>
                  </a:lnTo>
                  <a:lnTo>
                    <a:pt x="153354" y="1035830"/>
                  </a:lnTo>
                  <a:lnTo>
                    <a:pt x="153377" y="1033612"/>
                  </a:lnTo>
                  <a:lnTo>
                    <a:pt x="153403" y="1031394"/>
                  </a:lnTo>
                  <a:lnTo>
                    <a:pt x="153431" y="1029176"/>
                  </a:lnTo>
                  <a:lnTo>
                    <a:pt x="153458" y="1026958"/>
                  </a:lnTo>
                  <a:lnTo>
                    <a:pt x="153485" y="1024740"/>
                  </a:lnTo>
                  <a:lnTo>
                    <a:pt x="153508" y="1022522"/>
                  </a:lnTo>
                  <a:lnTo>
                    <a:pt x="153528" y="1020304"/>
                  </a:lnTo>
                  <a:lnTo>
                    <a:pt x="153544" y="1018086"/>
                  </a:lnTo>
                  <a:lnTo>
                    <a:pt x="153553" y="1015868"/>
                  </a:lnTo>
                  <a:lnTo>
                    <a:pt x="153556" y="1013650"/>
                  </a:lnTo>
                  <a:lnTo>
                    <a:pt x="153553" y="1011432"/>
                  </a:lnTo>
                  <a:lnTo>
                    <a:pt x="153544" y="1009214"/>
                  </a:lnTo>
                  <a:lnTo>
                    <a:pt x="153529" y="1006996"/>
                  </a:lnTo>
                  <a:lnTo>
                    <a:pt x="153509" y="1004778"/>
                  </a:lnTo>
                  <a:lnTo>
                    <a:pt x="153484" y="1002559"/>
                  </a:lnTo>
                  <a:lnTo>
                    <a:pt x="153456" y="1000341"/>
                  </a:lnTo>
                  <a:lnTo>
                    <a:pt x="153426" y="998123"/>
                  </a:lnTo>
                  <a:lnTo>
                    <a:pt x="153394" y="995905"/>
                  </a:lnTo>
                  <a:lnTo>
                    <a:pt x="153362" y="993687"/>
                  </a:lnTo>
                  <a:lnTo>
                    <a:pt x="153331" y="991469"/>
                  </a:lnTo>
                  <a:lnTo>
                    <a:pt x="153301" y="989251"/>
                  </a:lnTo>
                  <a:lnTo>
                    <a:pt x="153274" y="987033"/>
                  </a:lnTo>
                  <a:lnTo>
                    <a:pt x="153250" y="984815"/>
                  </a:lnTo>
                  <a:lnTo>
                    <a:pt x="153229" y="982597"/>
                  </a:lnTo>
                  <a:lnTo>
                    <a:pt x="153211" y="980379"/>
                  </a:lnTo>
                  <a:lnTo>
                    <a:pt x="153196" y="978161"/>
                  </a:lnTo>
                  <a:lnTo>
                    <a:pt x="153185" y="975943"/>
                  </a:lnTo>
                  <a:lnTo>
                    <a:pt x="153175" y="973725"/>
                  </a:lnTo>
                  <a:lnTo>
                    <a:pt x="153168" y="971507"/>
                  </a:lnTo>
                  <a:lnTo>
                    <a:pt x="153162" y="969289"/>
                  </a:lnTo>
                  <a:lnTo>
                    <a:pt x="153157" y="967071"/>
                  </a:lnTo>
                  <a:lnTo>
                    <a:pt x="153153" y="964853"/>
                  </a:lnTo>
                  <a:lnTo>
                    <a:pt x="153150" y="962634"/>
                  </a:lnTo>
                  <a:lnTo>
                    <a:pt x="153147" y="960416"/>
                  </a:lnTo>
                  <a:lnTo>
                    <a:pt x="153146" y="958198"/>
                  </a:lnTo>
                  <a:lnTo>
                    <a:pt x="153145" y="955980"/>
                  </a:lnTo>
                  <a:lnTo>
                    <a:pt x="153146" y="953762"/>
                  </a:lnTo>
                  <a:lnTo>
                    <a:pt x="153147" y="951544"/>
                  </a:lnTo>
                  <a:lnTo>
                    <a:pt x="153149" y="949326"/>
                  </a:lnTo>
                  <a:lnTo>
                    <a:pt x="153152" y="947108"/>
                  </a:lnTo>
                  <a:lnTo>
                    <a:pt x="153154" y="944890"/>
                  </a:lnTo>
                  <a:lnTo>
                    <a:pt x="153155" y="942672"/>
                  </a:lnTo>
                  <a:lnTo>
                    <a:pt x="153154" y="940454"/>
                  </a:lnTo>
                  <a:lnTo>
                    <a:pt x="153149" y="938236"/>
                  </a:lnTo>
                  <a:lnTo>
                    <a:pt x="153140" y="936018"/>
                  </a:lnTo>
                  <a:lnTo>
                    <a:pt x="153125" y="933800"/>
                  </a:lnTo>
                  <a:lnTo>
                    <a:pt x="153104" y="931582"/>
                  </a:lnTo>
                  <a:lnTo>
                    <a:pt x="153075" y="929364"/>
                  </a:lnTo>
                  <a:lnTo>
                    <a:pt x="153039" y="927146"/>
                  </a:lnTo>
                  <a:lnTo>
                    <a:pt x="152995" y="924928"/>
                  </a:lnTo>
                  <a:lnTo>
                    <a:pt x="152944" y="922710"/>
                  </a:lnTo>
                  <a:lnTo>
                    <a:pt x="152886" y="920491"/>
                  </a:lnTo>
                  <a:lnTo>
                    <a:pt x="152822" y="918273"/>
                  </a:lnTo>
                  <a:lnTo>
                    <a:pt x="152753" y="916055"/>
                  </a:lnTo>
                  <a:lnTo>
                    <a:pt x="152683" y="913837"/>
                  </a:lnTo>
                  <a:lnTo>
                    <a:pt x="152613" y="911619"/>
                  </a:lnTo>
                  <a:lnTo>
                    <a:pt x="152546" y="909401"/>
                  </a:lnTo>
                  <a:lnTo>
                    <a:pt x="152482" y="907183"/>
                  </a:lnTo>
                  <a:lnTo>
                    <a:pt x="152426" y="904965"/>
                  </a:lnTo>
                  <a:lnTo>
                    <a:pt x="152378" y="902747"/>
                  </a:lnTo>
                  <a:lnTo>
                    <a:pt x="152341" y="900529"/>
                  </a:lnTo>
                  <a:lnTo>
                    <a:pt x="152316" y="898311"/>
                  </a:lnTo>
                  <a:lnTo>
                    <a:pt x="152304" y="896093"/>
                  </a:lnTo>
                  <a:lnTo>
                    <a:pt x="152304" y="893875"/>
                  </a:lnTo>
                  <a:lnTo>
                    <a:pt x="152315" y="891657"/>
                  </a:lnTo>
                  <a:lnTo>
                    <a:pt x="152337" y="889439"/>
                  </a:lnTo>
                  <a:lnTo>
                    <a:pt x="152367" y="887221"/>
                  </a:lnTo>
                  <a:lnTo>
                    <a:pt x="152404" y="885003"/>
                  </a:lnTo>
                  <a:lnTo>
                    <a:pt x="152444" y="882785"/>
                  </a:lnTo>
                  <a:lnTo>
                    <a:pt x="152485" y="880567"/>
                  </a:lnTo>
                  <a:lnTo>
                    <a:pt x="152523" y="878348"/>
                  </a:lnTo>
                  <a:lnTo>
                    <a:pt x="152555" y="876130"/>
                  </a:lnTo>
                  <a:lnTo>
                    <a:pt x="152578" y="873912"/>
                  </a:lnTo>
                  <a:lnTo>
                    <a:pt x="152590" y="871694"/>
                  </a:lnTo>
                  <a:lnTo>
                    <a:pt x="152588" y="869476"/>
                  </a:lnTo>
                  <a:lnTo>
                    <a:pt x="152570" y="867258"/>
                  </a:lnTo>
                  <a:lnTo>
                    <a:pt x="152535" y="865040"/>
                  </a:lnTo>
                  <a:lnTo>
                    <a:pt x="152483" y="862822"/>
                  </a:lnTo>
                  <a:lnTo>
                    <a:pt x="152413" y="860604"/>
                  </a:lnTo>
                  <a:lnTo>
                    <a:pt x="152323" y="858386"/>
                  </a:lnTo>
                  <a:lnTo>
                    <a:pt x="152216" y="856168"/>
                  </a:lnTo>
                  <a:lnTo>
                    <a:pt x="152093" y="853950"/>
                  </a:lnTo>
                  <a:lnTo>
                    <a:pt x="151957" y="851732"/>
                  </a:lnTo>
                  <a:lnTo>
                    <a:pt x="151810" y="849514"/>
                  </a:lnTo>
                  <a:lnTo>
                    <a:pt x="151655" y="847296"/>
                  </a:lnTo>
                  <a:lnTo>
                    <a:pt x="151494" y="845078"/>
                  </a:lnTo>
                  <a:lnTo>
                    <a:pt x="151332" y="842860"/>
                  </a:lnTo>
                  <a:lnTo>
                    <a:pt x="151170" y="840642"/>
                  </a:lnTo>
                  <a:lnTo>
                    <a:pt x="151016" y="838424"/>
                  </a:lnTo>
                  <a:lnTo>
                    <a:pt x="150871" y="836205"/>
                  </a:lnTo>
                  <a:lnTo>
                    <a:pt x="150739" y="833987"/>
                  </a:lnTo>
                  <a:lnTo>
                    <a:pt x="150622" y="831769"/>
                  </a:lnTo>
                  <a:lnTo>
                    <a:pt x="150523" y="829551"/>
                  </a:lnTo>
                  <a:lnTo>
                    <a:pt x="150444" y="827333"/>
                  </a:lnTo>
                  <a:lnTo>
                    <a:pt x="150384" y="825115"/>
                  </a:lnTo>
                  <a:lnTo>
                    <a:pt x="150344" y="822897"/>
                  </a:lnTo>
                  <a:lnTo>
                    <a:pt x="150323" y="820679"/>
                  </a:lnTo>
                  <a:lnTo>
                    <a:pt x="150320" y="818461"/>
                  </a:lnTo>
                  <a:lnTo>
                    <a:pt x="150330" y="816243"/>
                  </a:lnTo>
                  <a:lnTo>
                    <a:pt x="150350" y="814025"/>
                  </a:lnTo>
                  <a:lnTo>
                    <a:pt x="150376" y="811807"/>
                  </a:lnTo>
                  <a:lnTo>
                    <a:pt x="150405" y="809589"/>
                  </a:lnTo>
                  <a:lnTo>
                    <a:pt x="150432" y="807371"/>
                  </a:lnTo>
                  <a:lnTo>
                    <a:pt x="150454" y="805153"/>
                  </a:lnTo>
                  <a:lnTo>
                    <a:pt x="150469" y="802935"/>
                  </a:lnTo>
                  <a:lnTo>
                    <a:pt x="150473" y="800717"/>
                  </a:lnTo>
                  <a:lnTo>
                    <a:pt x="150465" y="798499"/>
                  </a:lnTo>
                  <a:lnTo>
                    <a:pt x="150446" y="796281"/>
                  </a:lnTo>
                  <a:lnTo>
                    <a:pt x="150416" y="794062"/>
                  </a:lnTo>
                  <a:lnTo>
                    <a:pt x="150375" y="791844"/>
                  </a:lnTo>
                  <a:lnTo>
                    <a:pt x="150326" y="789626"/>
                  </a:lnTo>
                  <a:lnTo>
                    <a:pt x="150271" y="787408"/>
                  </a:lnTo>
                  <a:lnTo>
                    <a:pt x="150210" y="785190"/>
                  </a:lnTo>
                  <a:lnTo>
                    <a:pt x="150148" y="782972"/>
                  </a:lnTo>
                  <a:lnTo>
                    <a:pt x="150085" y="780754"/>
                  </a:lnTo>
                  <a:lnTo>
                    <a:pt x="150024" y="778536"/>
                  </a:lnTo>
                  <a:lnTo>
                    <a:pt x="149967" y="776318"/>
                  </a:lnTo>
                  <a:lnTo>
                    <a:pt x="149915" y="774100"/>
                  </a:lnTo>
                  <a:lnTo>
                    <a:pt x="149868" y="771882"/>
                  </a:lnTo>
                  <a:lnTo>
                    <a:pt x="149828" y="769664"/>
                  </a:lnTo>
                  <a:lnTo>
                    <a:pt x="149793" y="767446"/>
                  </a:lnTo>
                  <a:lnTo>
                    <a:pt x="149764" y="765228"/>
                  </a:lnTo>
                  <a:lnTo>
                    <a:pt x="149741" y="763010"/>
                  </a:lnTo>
                  <a:lnTo>
                    <a:pt x="149724" y="760792"/>
                  </a:lnTo>
                  <a:lnTo>
                    <a:pt x="149711" y="758574"/>
                  </a:lnTo>
                  <a:lnTo>
                    <a:pt x="149700" y="756356"/>
                  </a:lnTo>
                  <a:lnTo>
                    <a:pt x="149691" y="754138"/>
                  </a:lnTo>
                  <a:lnTo>
                    <a:pt x="149683" y="751919"/>
                  </a:lnTo>
                  <a:lnTo>
                    <a:pt x="149674" y="749701"/>
                  </a:lnTo>
                  <a:lnTo>
                    <a:pt x="149663" y="747483"/>
                  </a:lnTo>
                  <a:lnTo>
                    <a:pt x="149648" y="745265"/>
                  </a:lnTo>
                  <a:lnTo>
                    <a:pt x="149628" y="743047"/>
                  </a:lnTo>
                  <a:lnTo>
                    <a:pt x="149600" y="740829"/>
                  </a:lnTo>
                  <a:lnTo>
                    <a:pt x="149563" y="738611"/>
                  </a:lnTo>
                  <a:lnTo>
                    <a:pt x="149517" y="736393"/>
                  </a:lnTo>
                  <a:lnTo>
                    <a:pt x="149461" y="734175"/>
                  </a:lnTo>
                  <a:lnTo>
                    <a:pt x="149393" y="731957"/>
                  </a:lnTo>
                  <a:lnTo>
                    <a:pt x="149312" y="729739"/>
                  </a:lnTo>
                  <a:lnTo>
                    <a:pt x="149218" y="727521"/>
                  </a:lnTo>
                  <a:lnTo>
                    <a:pt x="149111" y="725303"/>
                  </a:lnTo>
                  <a:lnTo>
                    <a:pt x="148991" y="723085"/>
                  </a:lnTo>
                  <a:lnTo>
                    <a:pt x="148856" y="720867"/>
                  </a:lnTo>
                  <a:lnTo>
                    <a:pt x="148709" y="718649"/>
                  </a:lnTo>
                  <a:lnTo>
                    <a:pt x="148551" y="716431"/>
                  </a:lnTo>
                  <a:lnTo>
                    <a:pt x="148382" y="714213"/>
                  </a:lnTo>
                  <a:lnTo>
                    <a:pt x="148203" y="711995"/>
                  </a:lnTo>
                  <a:lnTo>
                    <a:pt x="148016" y="709776"/>
                  </a:lnTo>
                  <a:lnTo>
                    <a:pt x="147821" y="707558"/>
                  </a:lnTo>
                  <a:lnTo>
                    <a:pt x="147620" y="705340"/>
                  </a:lnTo>
                  <a:lnTo>
                    <a:pt x="147412" y="703122"/>
                  </a:lnTo>
                  <a:lnTo>
                    <a:pt x="147198" y="700904"/>
                  </a:lnTo>
                  <a:lnTo>
                    <a:pt x="146978" y="698686"/>
                  </a:lnTo>
                  <a:lnTo>
                    <a:pt x="146752" y="696468"/>
                  </a:lnTo>
                  <a:lnTo>
                    <a:pt x="146519" y="694250"/>
                  </a:lnTo>
                  <a:lnTo>
                    <a:pt x="146278" y="692032"/>
                  </a:lnTo>
                  <a:lnTo>
                    <a:pt x="146027" y="689814"/>
                  </a:lnTo>
                  <a:lnTo>
                    <a:pt x="145765" y="687596"/>
                  </a:lnTo>
                  <a:lnTo>
                    <a:pt x="145490" y="685378"/>
                  </a:lnTo>
                  <a:lnTo>
                    <a:pt x="145199" y="683160"/>
                  </a:lnTo>
                  <a:lnTo>
                    <a:pt x="144889" y="680942"/>
                  </a:lnTo>
                  <a:lnTo>
                    <a:pt x="144561" y="678724"/>
                  </a:lnTo>
                  <a:lnTo>
                    <a:pt x="144212" y="676506"/>
                  </a:lnTo>
                  <a:lnTo>
                    <a:pt x="143842" y="674288"/>
                  </a:lnTo>
                  <a:lnTo>
                    <a:pt x="143449" y="672070"/>
                  </a:lnTo>
                  <a:lnTo>
                    <a:pt x="143034" y="669852"/>
                  </a:lnTo>
                  <a:lnTo>
                    <a:pt x="142596" y="667633"/>
                  </a:lnTo>
                  <a:lnTo>
                    <a:pt x="142137" y="665415"/>
                  </a:lnTo>
                  <a:lnTo>
                    <a:pt x="141654" y="663197"/>
                  </a:lnTo>
                  <a:lnTo>
                    <a:pt x="141152" y="660979"/>
                  </a:lnTo>
                  <a:lnTo>
                    <a:pt x="140634" y="658761"/>
                  </a:lnTo>
                  <a:lnTo>
                    <a:pt x="140102" y="656543"/>
                  </a:lnTo>
                  <a:lnTo>
                    <a:pt x="139559" y="654325"/>
                  </a:lnTo>
                  <a:lnTo>
                    <a:pt x="139008" y="652107"/>
                  </a:lnTo>
                  <a:lnTo>
                    <a:pt x="138452" y="649889"/>
                  </a:lnTo>
                  <a:lnTo>
                    <a:pt x="137895" y="647671"/>
                  </a:lnTo>
                  <a:lnTo>
                    <a:pt x="137337" y="645453"/>
                  </a:lnTo>
                  <a:lnTo>
                    <a:pt x="136782" y="643235"/>
                  </a:lnTo>
                  <a:lnTo>
                    <a:pt x="136230" y="641017"/>
                  </a:lnTo>
                  <a:lnTo>
                    <a:pt x="135681" y="638799"/>
                  </a:lnTo>
                  <a:lnTo>
                    <a:pt x="135134" y="636581"/>
                  </a:lnTo>
                  <a:lnTo>
                    <a:pt x="134587" y="634363"/>
                  </a:lnTo>
                  <a:lnTo>
                    <a:pt x="134036" y="632145"/>
                  </a:lnTo>
                  <a:lnTo>
                    <a:pt x="133480" y="629927"/>
                  </a:lnTo>
                  <a:lnTo>
                    <a:pt x="132914" y="627708"/>
                  </a:lnTo>
                  <a:lnTo>
                    <a:pt x="132334" y="625490"/>
                  </a:lnTo>
                  <a:lnTo>
                    <a:pt x="131733" y="623272"/>
                  </a:lnTo>
                  <a:lnTo>
                    <a:pt x="131109" y="621054"/>
                  </a:lnTo>
                  <a:lnTo>
                    <a:pt x="130460" y="618836"/>
                  </a:lnTo>
                  <a:lnTo>
                    <a:pt x="129783" y="616618"/>
                  </a:lnTo>
                  <a:lnTo>
                    <a:pt x="129077" y="614400"/>
                  </a:lnTo>
                  <a:lnTo>
                    <a:pt x="128340" y="612182"/>
                  </a:lnTo>
                  <a:lnTo>
                    <a:pt x="127574" y="609964"/>
                  </a:lnTo>
                  <a:lnTo>
                    <a:pt x="126779" y="607746"/>
                  </a:lnTo>
                  <a:lnTo>
                    <a:pt x="125956" y="605528"/>
                  </a:lnTo>
                  <a:lnTo>
                    <a:pt x="125104" y="603310"/>
                  </a:lnTo>
                  <a:lnTo>
                    <a:pt x="124232" y="601092"/>
                  </a:lnTo>
                  <a:lnTo>
                    <a:pt x="123340" y="598874"/>
                  </a:lnTo>
                  <a:lnTo>
                    <a:pt x="122432" y="596656"/>
                  </a:lnTo>
                  <a:lnTo>
                    <a:pt x="121510" y="594438"/>
                  </a:lnTo>
                  <a:lnTo>
                    <a:pt x="120578" y="592220"/>
                  </a:lnTo>
                  <a:lnTo>
                    <a:pt x="119635" y="590002"/>
                  </a:lnTo>
                  <a:lnTo>
                    <a:pt x="118683" y="587784"/>
                  </a:lnTo>
                  <a:lnTo>
                    <a:pt x="117721" y="585565"/>
                  </a:lnTo>
                  <a:lnTo>
                    <a:pt x="116747" y="583347"/>
                  </a:lnTo>
                  <a:lnTo>
                    <a:pt x="115759" y="581129"/>
                  </a:lnTo>
                  <a:lnTo>
                    <a:pt x="114753" y="578911"/>
                  </a:lnTo>
                  <a:lnTo>
                    <a:pt x="113723" y="576693"/>
                  </a:lnTo>
                  <a:lnTo>
                    <a:pt x="112664" y="574475"/>
                  </a:lnTo>
                  <a:lnTo>
                    <a:pt x="111570" y="572257"/>
                  </a:lnTo>
                  <a:lnTo>
                    <a:pt x="110435" y="570039"/>
                  </a:lnTo>
                  <a:lnTo>
                    <a:pt x="109253" y="567821"/>
                  </a:lnTo>
                  <a:lnTo>
                    <a:pt x="108013" y="565603"/>
                  </a:lnTo>
                  <a:lnTo>
                    <a:pt x="106710" y="563385"/>
                  </a:lnTo>
                  <a:lnTo>
                    <a:pt x="105346" y="561167"/>
                  </a:lnTo>
                  <a:lnTo>
                    <a:pt x="103920" y="558949"/>
                  </a:lnTo>
                  <a:lnTo>
                    <a:pt x="102433" y="556731"/>
                  </a:lnTo>
                  <a:lnTo>
                    <a:pt x="100887" y="554513"/>
                  </a:lnTo>
                  <a:lnTo>
                    <a:pt x="99286" y="552295"/>
                  </a:lnTo>
                  <a:lnTo>
                    <a:pt x="97634" y="550077"/>
                  </a:lnTo>
                  <a:lnTo>
                    <a:pt x="95939" y="547859"/>
                  </a:lnTo>
                  <a:lnTo>
                    <a:pt x="94204" y="545641"/>
                  </a:lnTo>
                  <a:lnTo>
                    <a:pt x="92437" y="543422"/>
                  </a:lnTo>
                  <a:lnTo>
                    <a:pt x="90647" y="541204"/>
                  </a:lnTo>
                  <a:lnTo>
                    <a:pt x="88839" y="538986"/>
                  </a:lnTo>
                  <a:lnTo>
                    <a:pt x="87015" y="536768"/>
                  </a:lnTo>
                  <a:lnTo>
                    <a:pt x="85179" y="534550"/>
                  </a:lnTo>
                  <a:lnTo>
                    <a:pt x="83333" y="532332"/>
                  </a:lnTo>
                  <a:lnTo>
                    <a:pt x="81475" y="530114"/>
                  </a:lnTo>
                  <a:lnTo>
                    <a:pt x="79606" y="527896"/>
                  </a:lnTo>
                  <a:lnTo>
                    <a:pt x="77722" y="525678"/>
                  </a:lnTo>
                  <a:lnTo>
                    <a:pt x="75822" y="523460"/>
                  </a:lnTo>
                  <a:lnTo>
                    <a:pt x="73903" y="521242"/>
                  </a:lnTo>
                  <a:lnTo>
                    <a:pt x="71966" y="519024"/>
                  </a:lnTo>
                  <a:lnTo>
                    <a:pt x="70007" y="516806"/>
                  </a:lnTo>
                  <a:lnTo>
                    <a:pt x="68028" y="514588"/>
                  </a:lnTo>
                  <a:lnTo>
                    <a:pt x="66029" y="512370"/>
                  </a:lnTo>
                  <a:lnTo>
                    <a:pt x="64013" y="510152"/>
                  </a:lnTo>
                  <a:lnTo>
                    <a:pt x="61982" y="507934"/>
                  </a:lnTo>
                  <a:lnTo>
                    <a:pt x="59941" y="505716"/>
                  </a:lnTo>
                  <a:lnTo>
                    <a:pt x="57897" y="503498"/>
                  </a:lnTo>
                  <a:lnTo>
                    <a:pt x="55858" y="501279"/>
                  </a:lnTo>
                  <a:lnTo>
                    <a:pt x="53830" y="499061"/>
                  </a:lnTo>
                  <a:lnTo>
                    <a:pt x="51820" y="496843"/>
                  </a:lnTo>
                  <a:lnTo>
                    <a:pt x="49836" y="494625"/>
                  </a:lnTo>
                  <a:lnTo>
                    <a:pt x="47884" y="492407"/>
                  </a:lnTo>
                  <a:lnTo>
                    <a:pt x="45971" y="490189"/>
                  </a:lnTo>
                  <a:lnTo>
                    <a:pt x="44104" y="487971"/>
                  </a:lnTo>
                  <a:lnTo>
                    <a:pt x="42292" y="485753"/>
                  </a:lnTo>
                  <a:lnTo>
                    <a:pt x="40533" y="483535"/>
                  </a:lnTo>
                  <a:lnTo>
                    <a:pt x="38829" y="481317"/>
                  </a:lnTo>
                  <a:lnTo>
                    <a:pt x="37182" y="479099"/>
                  </a:lnTo>
                  <a:lnTo>
                    <a:pt x="35592" y="476881"/>
                  </a:lnTo>
                  <a:lnTo>
                    <a:pt x="34059" y="474663"/>
                  </a:lnTo>
                  <a:lnTo>
                    <a:pt x="32583" y="472445"/>
                  </a:lnTo>
                  <a:lnTo>
                    <a:pt x="31162" y="470227"/>
                  </a:lnTo>
                  <a:lnTo>
                    <a:pt x="29797" y="468009"/>
                  </a:lnTo>
                  <a:lnTo>
                    <a:pt x="28487" y="465791"/>
                  </a:lnTo>
                  <a:lnTo>
                    <a:pt x="27224" y="463573"/>
                  </a:lnTo>
                  <a:lnTo>
                    <a:pt x="26003" y="461355"/>
                  </a:lnTo>
                  <a:lnTo>
                    <a:pt x="24820" y="459136"/>
                  </a:lnTo>
                  <a:lnTo>
                    <a:pt x="23669" y="456918"/>
                  </a:lnTo>
                  <a:lnTo>
                    <a:pt x="22541" y="454700"/>
                  </a:lnTo>
                  <a:lnTo>
                    <a:pt x="21428" y="452482"/>
                  </a:lnTo>
                  <a:lnTo>
                    <a:pt x="20321" y="450264"/>
                  </a:lnTo>
                  <a:lnTo>
                    <a:pt x="19208" y="448046"/>
                  </a:lnTo>
                  <a:lnTo>
                    <a:pt x="18076" y="445828"/>
                  </a:lnTo>
                  <a:lnTo>
                    <a:pt x="16917" y="443610"/>
                  </a:lnTo>
                  <a:lnTo>
                    <a:pt x="15723" y="441392"/>
                  </a:lnTo>
                  <a:lnTo>
                    <a:pt x="14492" y="439174"/>
                  </a:lnTo>
                  <a:lnTo>
                    <a:pt x="13221" y="436956"/>
                  </a:lnTo>
                  <a:lnTo>
                    <a:pt x="11914" y="434738"/>
                  </a:lnTo>
                  <a:lnTo>
                    <a:pt x="10577" y="432520"/>
                  </a:lnTo>
                  <a:lnTo>
                    <a:pt x="9224" y="430302"/>
                  </a:lnTo>
                  <a:lnTo>
                    <a:pt x="7874" y="428084"/>
                  </a:lnTo>
                  <a:lnTo>
                    <a:pt x="6552" y="425866"/>
                  </a:lnTo>
                  <a:lnTo>
                    <a:pt x="5285" y="423648"/>
                  </a:lnTo>
                  <a:lnTo>
                    <a:pt x="4098" y="421430"/>
                  </a:lnTo>
                  <a:lnTo>
                    <a:pt x="3018" y="419212"/>
                  </a:lnTo>
                  <a:lnTo>
                    <a:pt x="2070" y="416993"/>
                  </a:lnTo>
                  <a:lnTo>
                    <a:pt x="1278" y="414775"/>
                  </a:lnTo>
                  <a:lnTo>
                    <a:pt x="659" y="412557"/>
                  </a:lnTo>
                  <a:lnTo>
                    <a:pt x="227" y="410339"/>
                  </a:lnTo>
                  <a:lnTo>
                    <a:pt x="15" y="408121"/>
                  </a:lnTo>
                  <a:lnTo>
                    <a:pt x="0" y="405903"/>
                  </a:lnTo>
                  <a:lnTo>
                    <a:pt x="169" y="403685"/>
                  </a:lnTo>
                  <a:lnTo>
                    <a:pt x="509" y="401467"/>
                  </a:lnTo>
                  <a:lnTo>
                    <a:pt x="1001" y="399249"/>
                  </a:lnTo>
                  <a:lnTo>
                    <a:pt x="1620" y="397031"/>
                  </a:lnTo>
                  <a:lnTo>
                    <a:pt x="2341" y="394813"/>
                  </a:lnTo>
                  <a:lnTo>
                    <a:pt x="3138" y="392595"/>
                  </a:lnTo>
                  <a:lnTo>
                    <a:pt x="3984" y="390377"/>
                  </a:lnTo>
                  <a:lnTo>
                    <a:pt x="4853" y="388159"/>
                  </a:lnTo>
                  <a:lnTo>
                    <a:pt x="5717" y="385941"/>
                  </a:lnTo>
                  <a:lnTo>
                    <a:pt x="6560" y="383723"/>
                  </a:lnTo>
                  <a:lnTo>
                    <a:pt x="7372" y="381505"/>
                  </a:lnTo>
                  <a:lnTo>
                    <a:pt x="8147" y="379287"/>
                  </a:lnTo>
                  <a:lnTo>
                    <a:pt x="8883" y="377069"/>
                  </a:lnTo>
                  <a:lnTo>
                    <a:pt x="9584" y="374850"/>
                  </a:lnTo>
                  <a:lnTo>
                    <a:pt x="10260" y="372632"/>
                  </a:lnTo>
                  <a:lnTo>
                    <a:pt x="10921" y="370414"/>
                  </a:lnTo>
                  <a:lnTo>
                    <a:pt x="11586" y="368196"/>
                  </a:lnTo>
                  <a:lnTo>
                    <a:pt x="12275" y="365978"/>
                  </a:lnTo>
                  <a:lnTo>
                    <a:pt x="13006" y="363760"/>
                  </a:lnTo>
                  <a:lnTo>
                    <a:pt x="13795" y="361542"/>
                  </a:lnTo>
                  <a:lnTo>
                    <a:pt x="14659" y="359324"/>
                  </a:lnTo>
                  <a:lnTo>
                    <a:pt x="15610" y="357106"/>
                  </a:lnTo>
                  <a:lnTo>
                    <a:pt x="16661" y="354888"/>
                  </a:lnTo>
                  <a:lnTo>
                    <a:pt x="17818" y="352670"/>
                  </a:lnTo>
                  <a:lnTo>
                    <a:pt x="19092" y="350452"/>
                  </a:lnTo>
                  <a:lnTo>
                    <a:pt x="20488" y="348234"/>
                  </a:lnTo>
                  <a:lnTo>
                    <a:pt x="21991" y="346016"/>
                  </a:lnTo>
                  <a:lnTo>
                    <a:pt x="23594" y="343798"/>
                  </a:lnTo>
                  <a:lnTo>
                    <a:pt x="25291" y="341580"/>
                  </a:lnTo>
                  <a:lnTo>
                    <a:pt x="27070" y="339362"/>
                  </a:lnTo>
                  <a:lnTo>
                    <a:pt x="28924" y="337144"/>
                  </a:lnTo>
                  <a:lnTo>
                    <a:pt x="30843" y="334926"/>
                  </a:lnTo>
                  <a:lnTo>
                    <a:pt x="32818" y="332707"/>
                  </a:lnTo>
                  <a:lnTo>
                    <a:pt x="34846" y="330489"/>
                  </a:lnTo>
                  <a:lnTo>
                    <a:pt x="36923" y="328271"/>
                  </a:lnTo>
                  <a:lnTo>
                    <a:pt x="39043" y="326053"/>
                  </a:lnTo>
                  <a:lnTo>
                    <a:pt x="41208" y="323835"/>
                  </a:lnTo>
                  <a:lnTo>
                    <a:pt x="43419" y="321617"/>
                  </a:lnTo>
                  <a:lnTo>
                    <a:pt x="45679" y="319399"/>
                  </a:lnTo>
                  <a:lnTo>
                    <a:pt x="47993" y="317181"/>
                  </a:lnTo>
                  <a:lnTo>
                    <a:pt x="50364" y="314963"/>
                  </a:lnTo>
                  <a:lnTo>
                    <a:pt x="52794" y="312745"/>
                  </a:lnTo>
                  <a:lnTo>
                    <a:pt x="55293" y="310527"/>
                  </a:lnTo>
                  <a:lnTo>
                    <a:pt x="57854" y="308309"/>
                  </a:lnTo>
                  <a:lnTo>
                    <a:pt x="60471" y="306091"/>
                  </a:lnTo>
                  <a:lnTo>
                    <a:pt x="63137" y="303873"/>
                  </a:lnTo>
                  <a:lnTo>
                    <a:pt x="65845" y="301655"/>
                  </a:lnTo>
                  <a:lnTo>
                    <a:pt x="68584" y="299437"/>
                  </a:lnTo>
                  <a:lnTo>
                    <a:pt x="71341" y="297219"/>
                  </a:lnTo>
                  <a:lnTo>
                    <a:pt x="74103" y="295001"/>
                  </a:lnTo>
                  <a:lnTo>
                    <a:pt x="76855" y="292782"/>
                  </a:lnTo>
                  <a:lnTo>
                    <a:pt x="79576" y="290564"/>
                  </a:lnTo>
                  <a:lnTo>
                    <a:pt x="82251" y="288346"/>
                  </a:lnTo>
                  <a:lnTo>
                    <a:pt x="84869" y="286128"/>
                  </a:lnTo>
                  <a:lnTo>
                    <a:pt x="87417" y="283910"/>
                  </a:lnTo>
                  <a:lnTo>
                    <a:pt x="89884" y="281692"/>
                  </a:lnTo>
                  <a:lnTo>
                    <a:pt x="92263" y="279474"/>
                  </a:lnTo>
                  <a:lnTo>
                    <a:pt x="94549" y="277256"/>
                  </a:lnTo>
                  <a:lnTo>
                    <a:pt x="96736" y="275038"/>
                  </a:lnTo>
                  <a:lnTo>
                    <a:pt x="98823" y="272820"/>
                  </a:lnTo>
                  <a:lnTo>
                    <a:pt x="100799" y="270602"/>
                  </a:lnTo>
                  <a:lnTo>
                    <a:pt x="102683" y="268384"/>
                  </a:lnTo>
                  <a:lnTo>
                    <a:pt x="104479" y="266166"/>
                  </a:lnTo>
                  <a:lnTo>
                    <a:pt x="106195" y="263948"/>
                  </a:lnTo>
                  <a:lnTo>
                    <a:pt x="107839" y="261730"/>
                  </a:lnTo>
                  <a:lnTo>
                    <a:pt x="109419" y="259512"/>
                  </a:lnTo>
                  <a:lnTo>
                    <a:pt x="110943" y="257294"/>
                  </a:lnTo>
                  <a:lnTo>
                    <a:pt x="112420" y="255076"/>
                  </a:lnTo>
                  <a:lnTo>
                    <a:pt x="113856" y="252858"/>
                  </a:lnTo>
                  <a:lnTo>
                    <a:pt x="115258" y="250639"/>
                  </a:lnTo>
                  <a:lnTo>
                    <a:pt x="116634" y="248421"/>
                  </a:lnTo>
                  <a:lnTo>
                    <a:pt x="117987" y="246203"/>
                  </a:lnTo>
                  <a:lnTo>
                    <a:pt x="119318" y="243985"/>
                  </a:lnTo>
                  <a:lnTo>
                    <a:pt x="120628" y="241767"/>
                  </a:lnTo>
                  <a:lnTo>
                    <a:pt x="121915" y="239549"/>
                  </a:lnTo>
                  <a:lnTo>
                    <a:pt x="123175" y="237331"/>
                  </a:lnTo>
                  <a:lnTo>
                    <a:pt x="124405" y="235113"/>
                  </a:lnTo>
                  <a:lnTo>
                    <a:pt x="125596" y="232895"/>
                  </a:lnTo>
                  <a:lnTo>
                    <a:pt x="126741" y="230677"/>
                  </a:lnTo>
                  <a:lnTo>
                    <a:pt x="127838" y="228459"/>
                  </a:lnTo>
                  <a:lnTo>
                    <a:pt x="128881" y="226241"/>
                  </a:lnTo>
                  <a:lnTo>
                    <a:pt x="129868" y="224023"/>
                  </a:lnTo>
                  <a:lnTo>
                    <a:pt x="130795" y="221805"/>
                  </a:lnTo>
                  <a:lnTo>
                    <a:pt x="131663" y="219587"/>
                  </a:lnTo>
                  <a:lnTo>
                    <a:pt x="132471" y="217369"/>
                  </a:lnTo>
                  <a:lnTo>
                    <a:pt x="133222" y="215151"/>
                  </a:lnTo>
                  <a:lnTo>
                    <a:pt x="133917" y="212933"/>
                  </a:lnTo>
                  <a:lnTo>
                    <a:pt x="134563" y="210715"/>
                  </a:lnTo>
                  <a:lnTo>
                    <a:pt x="135171" y="208496"/>
                  </a:lnTo>
                  <a:lnTo>
                    <a:pt x="135749" y="206278"/>
                  </a:lnTo>
                  <a:lnTo>
                    <a:pt x="136304" y="204060"/>
                  </a:lnTo>
                  <a:lnTo>
                    <a:pt x="136842" y="201842"/>
                  </a:lnTo>
                  <a:lnTo>
                    <a:pt x="137372" y="199624"/>
                  </a:lnTo>
                  <a:lnTo>
                    <a:pt x="137897" y="197406"/>
                  </a:lnTo>
                  <a:lnTo>
                    <a:pt x="138423" y="195188"/>
                  </a:lnTo>
                  <a:lnTo>
                    <a:pt x="138953" y="192970"/>
                  </a:lnTo>
                  <a:lnTo>
                    <a:pt x="139487" y="190752"/>
                  </a:lnTo>
                  <a:lnTo>
                    <a:pt x="140025" y="188534"/>
                  </a:lnTo>
                  <a:lnTo>
                    <a:pt x="140565" y="186316"/>
                  </a:lnTo>
                  <a:lnTo>
                    <a:pt x="141104" y="184098"/>
                  </a:lnTo>
                  <a:lnTo>
                    <a:pt x="141637" y="181880"/>
                  </a:lnTo>
                  <a:lnTo>
                    <a:pt x="142162" y="179662"/>
                  </a:lnTo>
                  <a:lnTo>
                    <a:pt x="142673" y="177444"/>
                  </a:lnTo>
                  <a:lnTo>
                    <a:pt x="143166" y="175226"/>
                  </a:lnTo>
                  <a:lnTo>
                    <a:pt x="143634" y="173008"/>
                  </a:lnTo>
                  <a:lnTo>
                    <a:pt x="144077" y="170790"/>
                  </a:lnTo>
                  <a:lnTo>
                    <a:pt x="144493" y="168572"/>
                  </a:lnTo>
                  <a:lnTo>
                    <a:pt x="144882" y="166353"/>
                  </a:lnTo>
                  <a:lnTo>
                    <a:pt x="145243" y="164135"/>
                  </a:lnTo>
                  <a:lnTo>
                    <a:pt x="145578" y="161917"/>
                  </a:lnTo>
                  <a:lnTo>
                    <a:pt x="145889" y="159699"/>
                  </a:lnTo>
                  <a:lnTo>
                    <a:pt x="146178" y="157481"/>
                  </a:lnTo>
                  <a:lnTo>
                    <a:pt x="146450" y="155263"/>
                  </a:lnTo>
                  <a:lnTo>
                    <a:pt x="146707" y="153045"/>
                  </a:lnTo>
                  <a:lnTo>
                    <a:pt x="146955" y="150827"/>
                  </a:lnTo>
                  <a:lnTo>
                    <a:pt x="147199" y="148609"/>
                  </a:lnTo>
                  <a:lnTo>
                    <a:pt x="147441" y="146391"/>
                  </a:lnTo>
                  <a:lnTo>
                    <a:pt x="147685" y="144173"/>
                  </a:lnTo>
                  <a:lnTo>
                    <a:pt x="147932" y="141955"/>
                  </a:lnTo>
                  <a:lnTo>
                    <a:pt x="148185" y="139737"/>
                  </a:lnTo>
                  <a:lnTo>
                    <a:pt x="148443" y="137519"/>
                  </a:lnTo>
                  <a:lnTo>
                    <a:pt x="148706" y="135301"/>
                  </a:lnTo>
                  <a:lnTo>
                    <a:pt x="148972" y="133083"/>
                  </a:lnTo>
                  <a:lnTo>
                    <a:pt x="149240" y="130865"/>
                  </a:lnTo>
                  <a:lnTo>
                    <a:pt x="149505" y="128647"/>
                  </a:lnTo>
                  <a:lnTo>
                    <a:pt x="149765" y="126429"/>
                  </a:lnTo>
                  <a:lnTo>
                    <a:pt x="150018" y="124210"/>
                  </a:lnTo>
                  <a:lnTo>
                    <a:pt x="150260" y="121992"/>
                  </a:lnTo>
                  <a:lnTo>
                    <a:pt x="150488" y="119774"/>
                  </a:lnTo>
                  <a:lnTo>
                    <a:pt x="150702" y="117556"/>
                  </a:lnTo>
                  <a:lnTo>
                    <a:pt x="150897" y="115338"/>
                  </a:lnTo>
                  <a:lnTo>
                    <a:pt x="151074" y="113120"/>
                  </a:lnTo>
                  <a:lnTo>
                    <a:pt x="151234" y="110902"/>
                  </a:lnTo>
                  <a:lnTo>
                    <a:pt x="151378" y="108684"/>
                  </a:lnTo>
                  <a:lnTo>
                    <a:pt x="151508" y="106466"/>
                  </a:lnTo>
                  <a:lnTo>
                    <a:pt x="151624" y="104248"/>
                  </a:lnTo>
                  <a:lnTo>
                    <a:pt x="151730" y="102030"/>
                  </a:lnTo>
                  <a:lnTo>
                    <a:pt x="151828" y="99812"/>
                  </a:lnTo>
                  <a:lnTo>
                    <a:pt x="151918" y="97594"/>
                  </a:lnTo>
                  <a:lnTo>
                    <a:pt x="152004" y="95376"/>
                  </a:lnTo>
                  <a:lnTo>
                    <a:pt x="152088" y="93158"/>
                  </a:lnTo>
                  <a:lnTo>
                    <a:pt x="152170" y="90940"/>
                  </a:lnTo>
                  <a:lnTo>
                    <a:pt x="152252" y="88722"/>
                  </a:lnTo>
                  <a:lnTo>
                    <a:pt x="152334" y="86504"/>
                  </a:lnTo>
                  <a:lnTo>
                    <a:pt x="152417" y="84286"/>
                  </a:lnTo>
                  <a:lnTo>
                    <a:pt x="152500" y="82067"/>
                  </a:lnTo>
                  <a:lnTo>
                    <a:pt x="152582" y="79849"/>
                  </a:lnTo>
                  <a:lnTo>
                    <a:pt x="152664" y="77631"/>
                  </a:lnTo>
                  <a:lnTo>
                    <a:pt x="152745" y="75413"/>
                  </a:lnTo>
                  <a:lnTo>
                    <a:pt x="152823" y="73195"/>
                  </a:lnTo>
                  <a:lnTo>
                    <a:pt x="152899" y="70977"/>
                  </a:lnTo>
                  <a:lnTo>
                    <a:pt x="152972" y="68759"/>
                  </a:lnTo>
                  <a:lnTo>
                    <a:pt x="153041" y="66541"/>
                  </a:lnTo>
                  <a:lnTo>
                    <a:pt x="153107" y="64323"/>
                  </a:lnTo>
                  <a:lnTo>
                    <a:pt x="153169" y="62105"/>
                  </a:lnTo>
                  <a:lnTo>
                    <a:pt x="153227" y="59887"/>
                  </a:lnTo>
                  <a:lnTo>
                    <a:pt x="153282" y="57669"/>
                  </a:lnTo>
                  <a:lnTo>
                    <a:pt x="153333" y="55451"/>
                  </a:lnTo>
                  <a:lnTo>
                    <a:pt x="153379" y="53233"/>
                  </a:lnTo>
                  <a:lnTo>
                    <a:pt x="153423" y="51015"/>
                  </a:lnTo>
                  <a:lnTo>
                    <a:pt x="153463" y="48797"/>
                  </a:lnTo>
                  <a:lnTo>
                    <a:pt x="153499" y="46579"/>
                  </a:lnTo>
                  <a:lnTo>
                    <a:pt x="153532" y="44361"/>
                  </a:lnTo>
                  <a:lnTo>
                    <a:pt x="153562" y="42143"/>
                  </a:lnTo>
                  <a:lnTo>
                    <a:pt x="153587" y="39924"/>
                  </a:lnTo>
                  <a:lnTo>
                    <a:pt x="153608" y="37706"/>
                  </a:lnTo>
                  <a:lnTo>
                    <a:pt x="153625" y="35488"/>
                  </a:lnTo>
                  <a:lnTo>
                    <a:pt x="153638" y="33270"/>
                  </a:lnTo>
                  <a:lnTo>
                    <a:pt x="153646" y="31052"/>
                  </a:lnTo>
                  <a:lnTo>
                    <a:pt x="153651" y="28834"/>
                  </a:lnTo>
                  <a:lnTo>
                    <a:pt x="153652" y="26616"/>
                  </a:lnTo>
                  <a:lnTo>
                    <a:pt x="153649" y="24398"/>
                  </a:lnTo>
                  <a:lnTo>
                    <a:pt x="153642" y="22180"/>
                  </a:lnTo>
                  <a:lnTo>
                    <a:pt x="153634" y="19962"/>
                  </a:lnTo>
                  <a:lnTo>
                    <a:pt x="153623" y="17744"/>
                  </a:lnTo>
                  <a:lnTo>
                    <a:pt x="153610" y="15526"/>
                  </a:lnTo>
                  <a:lnTo>
                    <a:pt x="153598" y="13308"/>
                  </a:lnTo>
                  <a:lnTo>
                    <a:pt x="153585" y="11090"/>
                  </a:lnTo>
                  <a:lnTo>
                    <a:pt x="153574" y="8872"/>
                  </a:lnTo>
                  <a:lnTo>
                    <a:pt x="153565" y="6654"/>
                  </a:lnTo>
                  <a:lnTo>
                    <a:pt x="153558" y="4436"/>
                  </a:lnTo>
                  <a:lnTo>
                    <a:pt x="153553" y="2218"/>
                  </a:lnTo>
                  <a:lnTo>
                    <a:pt x="153552" y="0"/>
                  </a:lnTo>
                  <a:lnTo>
                    <a:pt x="154033" y="0"/>
                  </a:lnTo>
                  <a:lnTo>
                    <a:pt x="154032" y="2218"/>
                  </a:lnTo>
                  <a:lnTo>
                    <a:pt x="154028" y="4436"/>
                  </a:lnTo>
                  <a:lnTo>
                    <a:pt x="154020" y="6654"/>
                  </a:lnTo>
                  <a:lnTo>
                    <a:pt x="154011" y="8872"/>
                  </a:lnTo>
                  <a:lnTo>
                    <a:pt x="154000" y="11090"/>
                  </a:lnTo>
                  <a:lnTo>
                    <a:pt x="153987" y="13308"/>
                  </a:lnTo>
                  <a:lnTo>
                    <a:pt x="153975" y="15526"/>
                  </a:lnTo>
                  <a:lnTo>
                    <a:pt x="153962" y="17744"/>
                  </a:lnTo>
                  <a:lnTo>
                    <a:pt x="153951" y="19962"/>
                  </a:lnTo>
                  <a:lnTo>
                    <a:pt x="153943" y="22180"/>
                  </a:lnTo>
                  <a:lnTo>
                    <a:pt x="153937" y="24398"/>
                  </a:lnTo>
                  <a:lnTo>
                    <a:pt x="153934" y="26616"/>
                  </a:lnTo>
                  <a:lnTo>
                    <a:pt x="153934" y="28834"/>
                  </a:lnTo>
                  <a:lnTo>
                    <a:pt x="153939" y="31052"/>
                  </a:lnTo>
                  <a:lnTo>
                    <a:pt x="153947" y="33270"/>
                  </a:lnTo>
                  <a:lnTo>
                    <a:pt x="153960" y="35488"/>
                  </a:lnTo>
                  <a:lnTo>
                    <a:pt x="153977" y="37706"/>
                  </a:lnTo>
                  <a:lnTo>
                    <a:pt x="153998" y="39924"/>
                  </a:lnTo>
                  <a:lnTo>
                    <a:pt x="154024" y="42143"/>
                  </a:lnTo>
                  <a:lnTo>
                    <a:pt x="154053" y="44361"/>
                  </a:lnTo>
                  <a:lnTo>
                    <a:pt x="154086" y="46579"/>
                  </a:lnTo>
                  <a:lnTo>
                    <a:pt x="154122" y="48797"/>
                  </a:lnTo>
                  <a:lnTo>
                    <a:pt x="154162" y="51015"/>
                  </a:lnTo>
                  <a:lnTo>
                    <a:pt x="154206" y="53233"/>
                  </a:lnTo>
                  <a:lnTo>
                    <a:pt x="154253" y="55451"/>
                  </a:lnTo>
                  <a:lnTo>
                    <a:pt x="154303" y="57669"/>
                  </a:lnTo>
                  <a:lnTo>
                    <a:pt x="154358" y="59887"/>
                  </a:lnTo>
                  <a:lnTo>
                    <a:pt x="154416" y="62105"/>
                  </a:lnTo>
                  <a:lnTo>
                    <a:pt x="154478" y="64323"/>
                  </a:lnTo>
                  <a:lnTo>
                    <a:pt x="154544" y="66541"/>
                  </a:lnTo>
                  <a:lnTo>
                    <a:pt x="154614" y="68759"/>
                  </a:lnTo>
                  <a:lnTo>
                    <a:pt x="154686" y="70977"/>
                  </a:lnTo>
                  <a:lnTo>
                    <a:pt x="154762" y="73195"/>
                  </a:lnTo>
                  <a:lnTo>
                    <a:pt x="154841" y="75413"/>
                  </a:lnTo>
                  <a:lnTo>
                    <a:pt x="154921" y="77631"/>
                  </a:lnTo>
                  <a:lnTo>
                    <a:pt x="155003" y="79849"/>
                  </a:lnTo>
                  <a:lnTo>
                    <a:pt x="155086" y="82067"/>
                  </a:lnTo>
                  <a:lnTo>
                    <a:pt x="155168" y="84286"/>
                  </a:lnTo>
                  <a:lnTo>
                    <a:pt x="155251" y="86504"/>
                  </a:lnTo>
                  <a:lnTo>
                    <a:pt x="155333" y="88722"/>
                  </a:lnTo>
                  <a:lnTo>
                    <a:pt x="155415" y="90940"/>
                  </a:lnTo>
                  <a:lnTo>
                    <a:pt x="155497" y="93158"/>
                  </a:lnTo>
                  <a:lnTo>
                    <a:pt x="155581" y="95376"/>
                  </a:lnTo>
                  <a:lnTo>
                    <a:pt x="155667" y="97594"/>
                  </a:lnTo>
                  <a:lnTo>
                    <a:pt x="155758" y="99812"/>
                  </a:lnTo>
                  <a:lnTo>
                    <a:pt x="155855" y="102030"/>
                  </a:lnTo>
                  <a:lnTo>
                    <a:pt x="155961" y="104248"/>
                  </a:lnTo>
                  <a:lnTo>
                    <a:pt x="156077" y="106466"/>
                  </a:lnTo>
                  <a:lnTo>
                    <a:pt x="156207" y="108684"/>
                  </a:lnTo>
                  <a:lnTo>
                    <a:pt x="156351" y="110902"/>
                  </a:lnTo>
                  <a:lnTo>
                    <a:pt x="156511" y="113120"/>
                  </a:lnTo>
                  <a:lnTo>
                    <a:pt x="156688" y="115338"/>
                  </a:lnTo>
                  <a:lnTo>
                    <a:pt x="156884" y="117556"/>
                  </a:lnTo>
                  <a:lnTo>
                    <a:pt x="157097" y="119774"/>
                  </a:lnTo>
                  <a:lnTo>
                    <a:pt x="157326" y="121992"/>
                  </a:lnTo>
                  <a:lnTo>
                    <a:pt x="157567" y="124210"/>
                  </a:lnTo>
                  <a:lnTo>
                    <a:pt x="157820" y="126429"/>
                  </a:lnTo>
                  <a:lnTo>
                    <a:pt x="158080" y="128647"/>
                  </a:lnTo>
                  <a:lnTo>
                    <a:pt x="158346" y="130865"/>
                  </a:lnTo>
                  <a:lnTo>
                    <a:pt x="158613" y="133083"/>
                  </a:lnTo>
                  <a:lnTo>
                    <a:pt x="158879" y="135301"/>
                  </a:lnTo>
                  <a:lnTo>
                    <a:pt x="159142" y="137519"/>
                  </a:lnTo>
                  <a:lnTo>
                    <a:pt x="159400" y="139737"/>
                  </a:lnTo>
                  <a:lnTo>
                    <a:pt x="159653" y="141955"/>
                  </a:lnTo>
                  <a:lnTo>
                    <a:pt x="159900" y="144173"/>
                  </a:lnTo>
                  <a:lnTo>
                    <a:pt x="160144" y="146391"/>
                  </a:lnTo>
                  <a:lnTo>
                    <a:pt x="160386" y="148609"/>
                  </a:lnTo>
                  <a:lnTo>
                    <a:pt x="160630" y="150827"/>
                  </a:lnTo>
                  <a:lnTo>
                    <a:pt x="160878" y="153045"/>
                  </a:lnTo>
                  <a:lnTo>
                    <a:pt x="161135" y="155263"/>
                  </a:lnTo>
                  <a:lnTo>
                    <a:pt x="161407" y="157481"/>
                  </a:lnTo>
                  <a:lnTo>
                    <a:pt x="161696" y="159699"/>
                  </a:lnTo>
                  <a:lnTo>
                    <a:pt x="162007" y="161917"/>
                  </a:lnTo>
                  <a:lnTo>
                    <a:pt x="162342" y="164135"/>
                  </a:lnTo>
                  <a:lnTo>
                    <a:pt x="162703" y="166353"/>
                  </a:lnTo>
                  <a:lnTo>
                    <a:pt x="163092" y="168572"/>
                  </a:lnTo>
                  <a:lnTo>
                    <a:pt x="163508" y="170790"/>
                  </a:lnTo>
                  <a:lnTo>
                    <a:pt x="163951" y="173008"/>
                  </a:lnTo>
                  <a:lnTo>
                    <a:pt x="164419" y="175226"/>
                  </a:lnTo>
                  <a:lnTo>
                    <a:pt x="164912" y="177444"/>
                  </a:lnTo>
                  <a:lnTo>
                    <a:pt x="165423" y="179662"/>
                  </a:lnTo>
                  <a:lnTo>
                    <a:pt x="165948" y="181880"/>
                  </a:lnTo>
                  <a:lnTo>
                    <a:pt x="166481" y="184098"/>
                  </a:lnTo>
                  <a:lnTo>
                    <a:pt x="167020" y="186316"/>
                  </a:lnTo>
                  <a:lnTo>
                    <a:pt x="167560" y="188534"/>
                  </a:lnTo>
                  <a:lnTo>
                    <a:pt x="168098" y="190752"/>
                  </a:lnTo>
                  <a:lnTo>
                    <a:pt x="168632" y="192970"/>
                  </a:lnTo>
                  <a:lnTo>
                    <a:pt x="169162" y="195188"/>
                  </a:lnTo>
                  <a:lnTo>
                    <a:pt x="169688" y="197406"/>
                  </a:lnTo>
                  <a:lnTo>
                    <a:pt x="170213" y="199624"/>
                  </a:lnTo>
                  <a:lnTo>
                    <a:pt x="170743" y="201842"/>
                  </a:lnTo>
                  <a:lnTo>
                    <a:pt x="171281" y="204060"/>
                  </a:lnTo>
                  <a:lnTo>
                    <a:pt x="171836" y="206278"/>
                  </a:lnTo>
                  <a:lnTo>
                    <a:pt x="172414" y="208496"/>
                  </a:lnTo>
                  <a:lnTo>
                    <a:pt x="173022" y="210715"/>
                  </a:lnTo>
                  <a:lnTo>
                    <a:pt x="173668" y="212933"/>
                  </a:lnTo>
                  <a:lnTo>
                    <a:pt x="174363" y="215151"/>
                  </a:lnTo>
                  <a:lnTo>
                    <a:pt x="175114" y="217369"/>
                  </a:lnTo>
                  <a:lnTo>
                    <a:pt x="175923" y="219587"/>
                  </a:lnTo>
                  <a:lnTo>
                    <a:pt x="176790" y="221805"/>
                  </a:lnTo>
                  <a:lnTo>
                    <a:pt x="177718" y="224023"/>
                  </a:lnTo>
                  <a:lnTo>
                    <a:pt x="178704" y="226241"/>
                  </a:lnTo>
                  <a:lnTo>
                    <a:pt x="179748" y="228459"/>
                  </a:lnTo>
                  <a:lnTo>
                    <a:pt x="180844" y="230677"/>
                  </a:lnTo>
                  <a:lnTo>
                    <a:pt x="181989" y="232895"/>
                  </a:lnTo>
                  <a:lnTo>
                    <a:pt x="183180" y="235113"/>
                  </a:lnTo>
                  <a:lnTo>
                    <a:pt x="184410" y="237331"/>
                  </a:lnTo>
                  <a:lnTo>
                    <a:pt x="185670" y="239549"/>
                  </a:lnTo>
                  <a:lnTo>
                    <a:pt x="186957" y="241767"/>
                  </a:lnTo>
                  <a:lnTo>
                    <a:pt x="188267" y="243985"/>
                  </a:lnTo>
                  <a:lnTo>
                    <a:pt x="189598" y="246203"/>
                  </a:lnTo>
                  <a:lnTo>
                    <a:pt x="190951" y="248421"/>
                  </a:lnTo>
                  <a:lnTo>
                    <a:pt x="192327" y="250639"/>
                  </a:lnTo>
                  <a:lnTo>
                    <a:pt x="193729" y="252858"/>
                  </a:lnTo>
                  <a:lnTo>
                    <a:pt x="195165" y="255076"/>
                  </a:lnTo>
                  <a:lnTo>
                    <a:pt x="196642" y="257294"/>
                  </a:lnTo>
                  <a:lnTo>
                    <a:pt x="198167" y="259512"/>
                  </a:lnTo>
                  <a:lnTo>
                    <a:pt x="199746" y="261730"/>
                  </a:lnTo>
                  <a:lnTo>
                    <a:pt x="201390" y="263948"/>
                  </a:lnTo>
                  <a:lnTo>
                    <a:pt x="203106" y="266166"/>
                  </a:lnTo>
                  <a:lnTo>
                    <a:pt x="204902" y="268384"/>
                  </a:lnTo>
                  <a:lnTo>
                    <a:pt x="206786" y="270602"/>
                  </a:lnTo>
                  <a:lnTo>
                    <a:pt x="208762" y="272820"/>
                  </a:lnTo>
                  <a:lnTo>
                    <a:pt x="210849" y="275038"/>
                  </a:lnTo>
                  <a:lnTo>
                    <a:pt x="213037" y="277256"/>
                  </a:lnTo>
                  <a:lnTo>
                    <a:pt x="215322" y="279474"/>
                  </a:lnTo>
                  <a:lnTo>
                    <a:pt x="217701" y="281692"/>
                  </a:lnTo>
                  <a:lnTo>
                    <a:pt x="220168" y="283910"/>
                  </a:lnTo>
                  <a:lnTo>
                    <a:pt x="222716" y="286128"/>
                  </a:lnTo>
                  <a:lnTo>
                    <a:pt x="225334" y="288346"/>
                  </a:lnTo>
                  <a:lnTo>
                    <a:pt x="228010" y="290564"/>
                  </a:lnTo>
                  <a:lnTo>
                    <a:pt x="230730" y="292782"/>
                  </a:lnTo>
                  <a:lnTo>
                    <a:pt x="233482" y="295001"/>
                  </a:lnTo>
                  <a:lnTo>
                    <a:pt x="236244" y="297219"/>
                  </a:lnTo>
                  <a:lnTo>
                    <a:pt x="239001" y="299437"/>
                  </a:lnTo>
                  <a:lnTo>
                    <a:pt x="241740" y="301655"/>
                  </a:lnTo>
                  <a:lnTo>
                    <a:pt x="244448" y="303873"/>
                  </a:lnTo>
                  <a:lnTo>
                    <a:pt x="247115" y="306091"/>
                  </a:lnTo>
                  <a:lnTo>
                    <a:pt x="249731" y="308309"/>
                  </a:lnTo>
                  <a:lnTo>
                    <a:pt x="252292" y="310527"/>
                  </a:lnTo>
                  <a:lnTo>
                    <a:pt x="254791" y="312745"/>
                  </a:lnTo>
                  <a:lnTo>
                    <a:pt x="257221" y="314963"/>
                  </a:lnTo>
                  <a:lnTo>
                    <a:pt x="259592" y="317181"/>
                  </a:lnTo>
                  <a:lnTo>
                    <a:pt x="261906" y="319399"/>
                  </a:lnTo>
                  <a:lnTo>
                    <a:pt x="264166" y="321617"/>
                  </a:lnTo>
                  <a:lnTo>
                    <a:pt x="266377" y="323835"/>
                  </a:lnTo>
                  <a:lnTo>
                    <a:pt x="268542" y="326053"/>
                  </a:lnTo>
                  <a:lnTo>
                    <a:pt x="270662" y="328271"/>
                  </a:lnTo>
                  <a:lnTo>
                    <a:pt x="272739" y="330489"/>
                  </a:lnTo>
                  <a:lnTo>
                    <a:pt x="274768" y="332707"/>
                  </a:lnTo>
                  <a:lnTo>
                    <a:pt x="276743" y="334926"/>
                  </a:lnTo>
                  <a:lnTo>
                    <a:pt x="278661" y="337144"/>
                  </a:lnTo>
                  <a:lnTo>
                    <a:pt x="280515" y="339362"/>
                  </a:lnTo>
                  <a:lnTo>
                    <a:pt x="282295" y="341580"/>
                  </a:lnTo>
                  <a:lnTo>
                    <a:pt x="283991" y="343798"/>
                  </a:lnTo>
                  <a:lnTo>
                    <a:pt x="285595" y="346016"/>
                  </a:lnTo>
                  <a:lnTo>
                    <a:pt x="287097" y="348234"/>
                  </a:lnTo>
                  <a:lnTo>
                    <a:pt x="288493" y="350452"/>
                  </a:lnTo>
                  <a:lnTo>
                    <a:pt x="289768" y="352670"/>
                  </a:lnTo>
                  <a:lnTo>
                    <a:pt x="290925" y="354888"/>
                  </a:lnTo>
                  <a:lnTo>
                    <a:pt x="291975" y="357106"/>
                  </a:lnTo>
                  <a:lnTo>
                    <a:pt x="292926" y="359324"/>
                  </a:lnTo>
                  <a:lnTo>
                    <a:pt x="293790" y="361542"/>
                  </a:lnTo>
                  <a:lnTo>
                    <a:pt x="294579" y="363760"/>
                  </a:lnTo>
                  <a:lnTo>
                    <a:pt x="295310" y="365978"/>
                  </a:lnTo>
                  <a:lnTo>
                    <a:pt x="295999" y="368196"/>
                  </a:lnTo>
                  <a:lnTo>
                    <a:pt x="296665" y="370414"/>
                  </a:lnTo>
                  <a:lnTo>
                    <a:pt x="297325" y="372632"/>
                  </a:lnTo>
                  <a:lnTo>
                    <a:pt x="298001" y="374850"/>
                  </a:lnTo>
                  <a:lnTo>
                    <a:pt x="298702" y="377069"/>
                  </a:lnTo>
                  <a:lnTo>
                    <a:pt x="299439" y="379287"/>
                  </a:lnTo>
                  <a:lnTo>
                    <a:pt x="300213" y="381505"/>
                  </a:lnTo>
                  <a:lnTo>
                    <a:pt x="301025" y="383723"/>
                  </a:lnTo>
                  <a:lnTo>
                    <a:pt x="301869" y="385941"/>
                  </a:lnTo>
                  <a:lnTo>
                    <a:pt x="302733" y="388159"/>
                  </a:lnTo>
                  <a:lnTo>
                    <a:pt x="303601" y="390377"/>
                  </a:lnTo>
                  <a:lnTo>
                    <a:pt x="304447" y="392595"/>
                  </a:lnTo>
                  <a:lnTo>
                    <a:pt x="305244" y="394813"/>
                  </a:lnTo>
                  <a:lnTo>
                    <a:pt x="305965" y="397031"/>
                  </a:lnTo>
                  <a:lnTo>
                    <a:pt x="306585" y="399249"/>
                  </a:lnTo>
                  <a:lnTo>
                    <a:pt x="307076" y="401467"/>
                  </a:lnTo>
                  <a:lnTo>
                    <a:pt x="307416" y="403685"/>
                  </a:lnTo>
                  <a:lnTo>
                    <a:pt x="307586" y="405903"/>
                  </a:lnTo>
                  <a:lnTo>
                    <a:pt x="307571" y="408121"/>
                  </a:lnTo>
                  <a:lnTo>
                    <a:pt x="307359" y="410339"/>
                  </a:lnTo>
                  <a:lnTo>
                    <a:pt x="306927" y="412557"/>
                  </a:lnTo>
                  <a:lnTo>
                    <a:pt x="306307" y="414775"/>
                  </a:lnTo>
                  <a:lnTo>
                    <a:pt x="305515" y="416993"/>
                  </a:lnTo>
                  <a:lnTo>
                    <a:pt x="304567" y="419212"/>
                  </a:lnTo>
                  <a:lnTo>
                    <a:pt x="303487" y="421430"/>
                  </a:lnTo>
                  <a:lnTo>
                    <a:pt x="302300" y="423648"/>
                  </a:lnTo>
                  <a:lnTo>
                    <a:pt x="301033" y="425866"/>
                  </a:lnTo>
                  <a:lnTo>
                    <a:pt x="299711" y="428084"/>
                  </a:lnTo>
                  <a:lnTo>
                    <a:pt x="298361" y="430302"/>
                  </a:lnTo>
                  <a:lnTo>
                    <a:pt x="297008" y="432520"/>
                  </a:lnTo>
                  <a:lnTo>
                    <a:pt x="295672" y="434738"/>
                  </a:lnTo>
                  <a:lnTo>
                    <a:pt x="294364" y="436956"/>
                  </a:lnTo>
                  <a:lnTo>
                    <a:pt x="293093" y="439174"/>
                  </a:lnTo>
                  <a:lnTo>
                    <a:pt x="291862" y="441392"/>
                  </a:lnTo>
                  <a:lnTo>
                    <a:pt x="290668" y="443610"/>
                  </a:lnTo>
                  <a:lnTo>
                    <a:pt x="289509" y="445828"/>
                  </a:lnTo>
                  <a:lnTo>
                    <a:pt x="288378" y="448046"/>
                  </a:lnTo>
                  <a:lnTo>
                    <a:pt x="287264" y="450264"/>
                  </a:lnTo>
                  <a:lnTo>
                    <a:pt x="286157" y="452482"/>
                  </a:lnTo>
                  <a:lnTo>
                    <a:pt x="285044" y="454700"/>
                  </a:lnTo>
                  <a:lnTo>
                    <a:pt x="283916" y="456918"/>
                  </a:lnTo>
                  <a:lnTo>
                    <a:pt x="282765" y="459136"/>
                  </a:lnTo>
                  <a:lnTo>
                    <a:pt x="281582" y="461355"/>
                  </a:lnTo>
                  <a:lnTo>
                    <a:pt x="280362" y="463573"/>
                  </a:lnTo>
                  <a:lnTo>
                    <a:pt x="279099" y="465791"/>
                  </a:lnTo>
                  <a:lnTo>
                    <a:pt x="277789" y="468009"/>
                  </a:lnTo>
                  <a:lnTo>
                    <a:pt x="276423" y="470227"/>
                  </a:lnTo>
                  <a:lnTo>
                    <a:pt x="275002" y="472445"/>
                  </a:lnTo>
                  <a:lnTo>
                    <a:pt x="273526" y="474663"/>
                  </a:lnTo>
                  <a:lnTo>
                    <a:pt x="271993" y="476881"/>
                  </a:lnTo>
                  <a:lnTo>
                    <a:pt x="270403" y="479099"/>
                  </a:lnTo>
                  <a:lnTo>
                    <a:pt x="268756" y="481317"/>
                  </a:lnTo>
                  <a:lnTo>
                    <a:pt x="267052" y="483535"/>
                  </a:lnTo>
                  <a:lnTo>
                    <a:pt x="265293" y="485753"/>
                  </a:lnTo>
                  <a:lnTo>
                    <a:pt x="263481" y="487971"/>
                  </a:lnTo>
                  <a:lnTo>
                    <a:pt x="261614" y="490189"/>
                  </a:lnTo>
                  <a:lnTo>
                    <a:pt x="259701" y="492407"/>
                  </a:lnTo>
                  <a:lnTo>
                    <a:pt x="257749" y="494625"/>
                  </a:lnTo>
                  <a:lnTo>
                    <a:pt x="255765" y="496843"/>
                  </a:lnTo>
                  <a:lnTo>
                    <a:pt x="253756" y="499061"/>
                  </a:lnTo>
                  <a:lnTo>
                    <a:pt x="251727" y="501279"/>
                  </a:lnTo>
                  <a:lnTo>
                    <a:pt x="249688" y="503498"/>
                  </a:lnTo>
                  <a:lnTo>
                    <a:pt x="247645" y="505716"/>
                  </a:lnTo>
                  <a:lnTo>
                    <a:pt x="245603" y="507934"/>
                  </a:lnTo>
                  <a:lnTo>
                    <a:pt x="243572" y="510152"/>
                  </a:lnTo>
                  <a:lnTo>
                    <a:pt x="241556" y="512370"/>
                  </a:lnTo>
                  <a:lnTo>
                    <a:pt x="239557" y="514588"/>
                  </a:lnTo>
                  <a:lnTo>
                    <a:pt x="237578" y="516806"/>
                  </a:lnTo>
                  <a:lnTo>
                    <a:pt x="235620" y="519024"/>
                  </a:lnTo>
                  <a:lnTo>
                    <a:pt x="233682" y="521242"/>
                  </a:lnTo>
                  <a:lnTo>
                    <a:pt x="231763" y="523460"/>
                  </a:lnTo>
                  <a:lnTo>
                    <a:pt x="229863" y="525678"/>
                  </a:lnTo>
                  <a:lnTo>
                    <a:pt x="227979" y="527896"/>
                  </a:lnTo>
                  <a:lnTo>
                    <a:pt x="226110" y="530114"/>
                  </a:lnTo>
                  <a:lnTo>
                    <a:pt x="224252" y="532332"/>
                  </a:lnTo>
                  <a:lnTo>
                    <a:pt x="222406" y="534550"/>
                  </a:lnTo>
                  <a:lnTo>
                    <a:pt x="220570" y="536768"/>
                  </a:lnTo>
                  <a:lnTo>
                    <a:pt x="218747" y="538986"/>
                  </a:lnTo>
                  <a:lnTo>
                    <a:pt x="216938" y="541204"/>
                  </a:lnTo>
                  <a:lnTo>
                    <a:pt x="215148" y="543422"/>
                  </a:lnTo>
                  <a:lnTo>
                    <a:pt x="213382" y="545641"/>
                  </a:lnTo>
                  <a:lnTo>
                    <a:pt x="211646" y="547859"/>
                  </a:lnTo>
                  <a:lnTo>
                    <a:pt x="209951" y="550077"/>
                  </a:lnTo>
                  <a:lnTo>
                    <a:pt x="208300" y="552295"/>
                  </a:lnTo>
                  <a:lnTo>
                    <a:pt x="206698" y="554513"/>
                  </a:lnTo>
                  <a:lnTo>
                    <a:pt x="205152" y="556731"/>
                  </a:lnTo>
                  <a:lnTo>
                    <a:pt x="203665" y="558949"/>
                  </a:lnTo>
                  <a:lnTo>
                    <a:pt x="202239" y="561167"/>
                  </a:lnTo>
                  <a:lnTo>
                    <a:pt x="200875" y="563385"/>
                  </a:lnTo>
                  <a:lnTo>
                    <a:pt x="199573" y="565603"/>
                  </a:lnTo>
                  <a:lnTo>
                    <a:pt x="198333" y="567821"/>
                  </a:lnTo>
                  <a:lnTo>
                    <a:pt x="197150" y="570039"/>
                  </a:lnTo>
                  <a:lnTo>
                    <a:pt x="196015" y="572257"/>
                  </a:lnTo>
                  <a:lnTo>
                    <a:pt x="194921" y="574475"/>
                  </a:lnTo>
                  <a:lnTo>
                    <a:pt x="193862" y="576693"/>
                  </a:lnTo>
                  <a:lnTo>
                    <a:pt x="192832" y="578911"/>
                  </a:lnTo>
                  <a:lnTo>
                    <a:pt x="191826" y="581129"/>
                  </a:lnTo>
                  <a:lnTo>
                    <a:pt x="190838" y="583347"/>
                  </a:lnTo>
                  <a:lnTo>
                    <a:pt x="189864" y="585565"/>
                  </a:lnTo>
                  <a:lnTo>
                    <a:pt x="188902" y="587784"/>
                  </a:lnTo>
                  <a:lnTo>
                    <a:pt x="187950" y="590002"/>
                  </a:lnTo>
                  <a:lnTo>
                    <a:pt x="187008" y="592220"/>
                  </a:lnTo>
                  <a:lnTo>
                    <a:pt x="186075" y="594438"/>
                  </a:lnTo>
                  <a:lnTo>
                    <a:pt x="185153" y="596656"/>
                  </a:lnTo>
                  <a:lnTo>
                    <a:pt x="184245" y="598874"/>
                  </a:lnTo>
                  <a:lnTo>
                    <a:pt x="183354" y="601092"/>
                  </a:lnTo>
                  <a:lnTo>
                    <a:pt x="182481" y="603310"/>
                  </a:lnTo>
                  <a:lnTo>
                    <a:pt x="181630" y="605528"/>
                  </a:lnTo>
                  <a:lnTo>
                    <a:pt x="180806" y="607746"/>
                  </a:lnTo>
                  <a:lnTo>
                    <a:pt x="180011" y="609964"/>
                  </a:lnTo>
                  <a:lnTo>
                    <a:pt x="179245" y="612182"/>
                  </a:lnTo>
                  <a:lnTo>
                    <a:pt x="178509" y="614400"/>
                  </a:lnTo>
                  <a:lnTo>
                    <a:pt x="177802" y="616618"/>
                  </a:lnTo>
                  <a:lnTo>
                    <a:pt x="177125" y="618836"/>
                  </a:lnTo>
                  <a:lnTo>
                    <a:pt x="176476" y="621054"/>
                  </a:lnTo>
                  <a:lnTo>
                    <a:pt x="175852" y="623272"/>
                  </a:lnTo>
                  <a:lnTo>
                    <a:pt x="175251" y="625490"/>
                  </a:lnTo>
                  <a:lnTo>
                    <a:pt x="174671" y="627708"/>
                  </a:lnTo>
                  <a:lnTo>
                    <a:pt x="174105" y="629927"/>
                  </a:lnTo>
                  <a:lnTo>
                    <a:pt x="173549" y="632145"/>
                  </a:lnTo>
                  <a:lnTo>
                    <a:pt x="172998" y="634363"/>
                  </a:lnTo>
                  <a:lnTo>
                    <a:pt x="172451" y="636581"/>
                  </a:lnTo>
                  <a:lnTo>
                    <a:pt x="171904" y="638799"/>
                  </a:lnTo>
                  <a:lnTo>
                    <a:pt x="171355" y="641017"/>
                  </a:lnTo>
                  <a:lnTo>
                    <a:pt x="170803" y="643235"/>
                  </a:lnTo>
                  <a:lnTo>
                    <a:pt x="170248" y="645453"/>
                  </a:lnTo>
                  <a:lnTo>
                    <a:pt x="169690" y="647671"/>
                  </a:lnTo>
                  <a:lnTo>
                    <a:pt x="169133" y="649889"/>
                  </a:lnTo>
                  <a:lnTo>
                    <a:pt x="168577" y="652107"/>
                  </a:lnTo>
                  <a:lnTo>
                    <a:pt x="168026" y="654325"/>
                  </a:lnTo>
                  <a:lnTo>
                    <a:pt x="167484" y="656543"/>
                  </a:lnTo>
                  <a:lnTo>
                    <a:pt x="166952" y="658761"/>
                  </a:lnTo>
                  <a:lnTo>
                    <a:pt x="166433" y="660979"/>
                  </a:lnTo>
                  <a:lnTo>
                    <a:pt x="165931" y="663197"/>
                  </a:lnTo>
                  <a:lnTo>
                    <a:pt x="165448" y="665415"/>
                  </a:lnTo>
                  <a:lnTo>
                    <a:pt x="164989" y="667633"/>
                  </a:lnTo>
                  <a:lnTo>
                    <a:pt x="164551" y="669852"/>
                  </a:lnTo>
                  <a:lnTo>
                    <a:pt x="164136" y="672070"/>
                  </a:lnTo>
                  <a:lnTo>
                    <a:pt x="163743" y="674288"/>
                  </a:lnTo>
                  <a:lnTo>
                    <a:pt x="163373" y="676506"/>
                  </a:lnTo>
                  <a:lnTo>
                    <a:pt x="163024" y="678724"/>
                  </a:lnTo>
                  <a:lnTo>
                    <a:pt x="162696" y="680942"/>
                  </a:lnTo>
                  <a:lnTo>
                    <a:pt x="162386" y="683160"/>
                  </a:lnTo>
                  <a:lnTo>
                    <a:pt x="162095" y="685378"/>
                  </a:lnTo>
                  <a:lnTo>
                    <a:pt x="161820" y="687596"/>
                  </a:lnTo>
                  <a:lnTo>
                    <a:pt x="161558" y="689814"/>
                  </a:lnTo>
                  <a:lnTo>
                    <a:pt x="161308" y="692032"/>
                  </a:lnTo>
                  <a:lnTo>
                    <a:pt x="161066" y="694250"/>
                  </a:lnTo>
                  <a:lnTo>
                    <a:pt x="160833" y="696468"/>
                  </a:lnTo>
                  <a:lnTo>
                    <a:pt x="160607" y="698686"/>
                  </a:lnTo>
                  <a:lnTo>
                    <a:pt x="160387" y="700904"/>
                  </a:lnTo>
                  <a:lnTo>
                    <a:pt x="160173" y="703122"/>
                  </a:lnTo>
                  <a:lnTo>
                    <a:pt x="159965" y="705340"/>
                  </a:lnTo>
                  <a:lnTo>
                    <a:pt x="159764" y="707558"/>
                  </a:lnTo>
                  <a:lnTo>
                    <a:pt x="159569" y="709776"/>
                  </a:lnTo>
                  <a:lnTo>
                    <a:pt x="159382" y="711995"/>
                  </a:lnTo>
                  <a:lnTo>
                    <a:pt x="159203" y="714213"/>
                  </a:lnTo>
                  <a:lnTo>
                    <a:pt x="159034" y="716431"/>
                  </a:lnTo>
                  <a:lnTo>
                    <a:pt x="158876" y="718649"/>
                  </a:lnTo>
                  <a:lnTo>
                    <a:pt x="158729" y="720867"/>
                  </a:lnTo>
                  <a:lnTo>
                    <a:pt x="158594" y="723085"/>
                  </a:lnTo>
                  <a:lnTo>
                    <a:pt x="158474" y="725303"/>
                  </a:lnTo>
                  <a:lnTo>
                    <a:pt x="158367" y="727521"/>
                  </a:lnTo>
                  <a:lnTo>
                    <a:pt x="158273" y="729739"/>
                  </a:lnTo>
                  <a:lnTo>
                    <a:pt x="158193" y="731957"/>
                  </a:lnTo>
                  <a:lnTo>
                    <a:pt x="158124" y="734175"/>
                  </a:lnTo>
                  <a:lnTo>
                    <a:pt x="158068" y="736393"/>
                  </a:lnTo>
                  <a:lnTo>
                    <a:pt x="158022" y="738611"/>
                  </a:lnTo>
                  <a:lnTo>
                    <a:pt x="157985" y="740829"/>
                  </a:lnTo>
                  <a:lnTo>
                    <a:pt x="157958" y="743047"/>
                  </a:lnTo>
                  <a:lnTo>
                    <a:pt x="157937" y="745265"/>
                  </a:lnTo>
                  <a:lnTo>
                    <a:pt x="157922" y="747483"/>
                  </a:lnTo>
                  <a:lnTo>
                    <a:pt x="157911" y="749701"/>
                  </a:lnTo>
                  <a:lnTo>
                    <a:pt x="157902" y="751919"/>
                  </a:lnTo>
                  <a:lnTo>
                    <a:pt x="157894" y="754138"/>
                  </a:lnTo>
                  <a:lnTo>
                    <a:pt x="157885" y="756356"/>
                  </a:lnTo>
                  <a:lnTo>
                    <a:pt x="157875" y="758574"/>
                  </a:lnTo>
                  <a:lnTo>
                    <a:pt x="157861" y="760792"/>
                  </a:lnTo>
                  <a:lnTo>
                    <a:pt x="157844" y="763010"/>
                  </a:lnTo>
                  <a:lnTo>
                    <a:pt x="157821" y="765228"/>
                  </a:lnTo>
                  <a:lnTo>
                    <a:pt x="157792" y="767446"/>
                  </a:lnTo>
                  <a:lnTo>
                    <a:pt x="157758" y="769664"/>
                  </a:lnTo>
                  <a:lnTo>
                    <a:pt x="157717" y="771882"/>
                  </a:lnTo>
                  <a:lnTo>
                    <a:pt x="157670" y="774100"/>
                  </a:lnTo>
                  <a:lnTo>
                    <a:pt x="157618" y="776318"/>
                  </a:lnTo>
                  <a:lnTo>
                    <a:pt x="157561" y="778536"/>
                  </a:lnTo>
                  <a:lnTo>
                    <a:pt x="157500" y="780754"/>
                  </a:lnTo>
                  <a:lnTo>
                    <a:pt x="157437" y="782972"/>
                  </a:lnTo>
                  <a:lnTo>
                    <a:pt x="157375" y="785190"/>
                  </a:lnTo>
                  <a:lnTo>
                    <a:pt x="157314" y="787408"/>
                  </a:lnTo>
                  <a:lnTo>
                    <a:pt x="157259" y="789626"/>
                  </a:lnTo>
                  <a:lnTo>
                    <a:pt x="157210" y="791844"/>
                  </a:lnTo>
                  <a:lnTo>
                    <a:pt x="157169" y="794062"/>
                  </a:lnTo>
                  <a:lnTo>
                    <a:pt x="157139" y="796281"/>
                  </a:lnTo>
                  <a:lnTo>
                    <a:pt x="157120" y="798499"/>
                  </a:lnTo>
                  <a:lnTo>
                    <a:pt x="157112" y="800717"/>
                  </a:lnTo>
                  <a:lnTo>
                    <a:pt x="157116" y="802935"/>
                  </a:lnTo>
                  <a:lnTo>
                    <a:pt x="157131" y="805153"/>
                  </a:lnTo>
                  <a:lnTo>
                    <a:pt x="157154" y="807371"/>
                  </a:lnTo>
                  <a:lnTo>
                    <a:pt x="157181" y="809589"/>
                  </a:lnTo>
                  <a:lnTo>
                    <a:pt x="157209" y="811807"/>
                  </a:lnTo>
                  <a:lnTo>
                    <a:pt x="157235" y="814025"/>
                  </a:lnTo>
                  <a:lnTo>
                    <a:pt x="157255" y="816243"/>
                  </a:lnTo>
                  <a:lnTo>
                    <a:pt x="157265" y="818461"/>
                  </a:lnTo>
                  <a:lnTo>
                    <a:pt x="157262" y="820679"/>
                  </a:lnTo>
                  <a:lnTo>
                    <a:pt x="157241" y="822897"/>
                  </a:lnTo>
                  <a:lnTo>
                    <a:pt x="157201" y="825115"/>
                  </a:lnTo>
                  <a:lnTo>
                    <a:pt x="157141" y="827333"/>
                  </a:lnTo>
                  <a:lnTo>
                    <a:pt x="157062" y="829551"/>
                  </a:lnTo>
                  <a:lnTo>
                    <a:pt x="156963" y="831769"/>
                  </a:lnTo>
                  <a:lnTo>
                    <a:pt x="156846" y="833987"/>
                  </a:lnTo>
                  <a:lnTo>
                    <a:pt x="156714" y="836205"/>
                  </a:lnTo>
                  <a:lnTo>
                    <a:pt x="156569" y="838424"/>
                  </a:lnTo>
                  <a:lnTo>
                    <a:pt x="156415" y="840642"/>
                  </a:lnTo>
                  <a:lnTo>
                    <a:pt x="156254" y="842860"/>
                  </a:lnTo>
                  <a:lnTo>
                    <a:pt x="156091" y="845078"/>
                  </a:lnTo>
                  <a:lnTo>
                    <a:pt x="155930" y="847296"/>
                  </a:lnTo>
                  <a:lnTo>
                    <a:pt x="155775" y="849514"/>
                  </a:lnTo>
                  <a:lnTo>
                    <a:pt x="155628" y="851732"/>
                  </a:lnTo>
                  <a:lnTo>
                    <a:pt x="155492" y="853950"/>
                  </a:lnTo>
                  <a:lnTo>
                    <a:pt x="155369" y="856168"/>
                  </a:lnTo>
                  <a:lnTo>
                    <a:pt x="155262" y="858386"/>
                  </a:lnTo>
                  <a:lnTo>
                    <a:pt x="155172" y="860604"/>
                  </a:lnTo>
                  <a:lnTo>
                    <a:pt x="155102" y="862822"/>
                  </a:lnTo>
                  <a:lnTo>
                    <a:pt x="155050" y="865040"/>
                  </a:lnTo>
                  <a:lnTo>
                    <a:pt x="155015" y="867258"/>
                  </a:lnTo>
                  <a:lnTo>
                    <a:pt x="154998" y="869476"/>
                  </a:lnTo>
                  <a:lnTo>
                    <a:pt x="154995" y="871694"/>
                  </a:lnTo>
                  <a:lnTo>
                    <a:pt x="155007" y="873912"/>
                  </a:lnTo>
                  <a:lnTo>
                    <a:pt x="155030" y="876130"/>
                  </a:lnTo>
                  <a:lnTo>
                    <a:pt x="155062" y="878348"/>
                  </a:lnTo>
                  <a:lnTo>
                    <a:pt x="155100" y="880567"/>
                  </a:lnTo>
                  <a:lnTo>
                    <a:pt x="155141" y="882785"/>
                  </a:lnTo>
                  <a:lnTo>
                    <a:pt x="155181" y="885003"/>
                  </a:lnTo>
                  <a:lnTo>
                    <a:pt x="155218" y="887221"/>
                  </a:lnTo>
                  <a:lnTo>
                    <a:pt x="155248" y="889439"/>
                  </a:lnTo>
                  <a:lnTo>
                    <a:pt x="155270" y="891657"/>
                  </a:lnTo>
                  <a:lnTo>
                    <a:pt x="155281" y="893875"/>
                  </a:lnTo>
                  <a:lnTo>
                    <a:pt x="155282" y="896093"/>
                  </a:lnTo>
                  <a:lnTo>
                    <a:pt x="155270" y="898311"/>
                  </a:lnTo>
                  <a:lnTo>
                    <a:pt x="155244" y="900529"/>
                  </a:lnTo>
                  <a:lnTo>
                    <a:pt x="155207" y="902747"/>
                  </a:lnTo>
                  <a:lnTo>
                    <a:pt x="155159" y="904965"/>
                  </a:lnTo>
                  <a:lnTo>
                    <a:pt x="155103" y="907183"/>
                  </a:lnTo>
                  <a:lnTo>
                    <a:pt x="155040" y="909401"/>
                  </a:lnTo>
                  <a:lnTo>
                    <a:pt x="154972" y="911619"/>
                  </a:lnTo>
                  <a:lnTo>
                    <a:pt x="154902" y="913837"/>
                  </a:lnTo>
                  <a:lnTo>
                    <a:pt x="154832" y="916055"/>
                  </a:lnTo>
                  <a:lnTo>
                    <a:pt x="154763" y="918273"/>
                  </a:lnTo>
                  <a:lnTo>
                    <a:pt x="154699" y="920491"/>
                  </a:lnTo>
                  <a:lnTo>
                    <a:pt x="154641" y="922710"/>
                  </a:lnTo>
                  <a:lnTo>
                    <a:pt x="154590" y="924928"/>
                  </a:lnTo>
                  <a:lnTo>
                    <a:pt x="154546" y="927146"/>
                  </a:lnTo>
                  <a:lnTo>
                    <a:pt x="154510" y="929364"/>
                  </a:lnTo>
                  <a:lnTo>
                    <a:pt x="154481" y="931582"/>
                  </a:lnTo>
                  <a:lnTo>
                    <a:pt x="154460" y="933800"/>
                  </a:lnTo>
                  <a:lnTo>
                    <a:pt x="154445" y="936018"/>
                  </a:lnTo>
                  <a:lnTo>
                    <a:pt x="154436" y="938236"/>
                  </a:lnTo>
                  <a:lnTo>
                    <a:pt x="154432" y="940454"/>
                  </a:lnTo>
                  <a:lnTo>
                    <a:pt x="154430" y="942672"/>
                  </a:lnTo>
                  <a:lnTo>
                    <a:pt x="154431" y="944890"/>
                  </a:lnTo>
                  <a:lnTo>
                    <a:pt x="154433" y="947108"/>
                  </a:lnTo>
                  <a:lnTo>
                    <a:pt x="154436" y="949326"/>
                  </a:lnTo>
                  <a:lnTo>
                    <a:pt x="154438" y="951544"/>
                  </a:lnTo>
                  <a:lnTo>
                    <a:pt x="154439" y="953762"/>
                  </a:lnTo>
                  <a:lnTo>
                    <a:pt x="154440" y="955980"/>
                  </a:lnTo>
                  <a:lnTo>
                    <a:pt x="154439" y="958198"/>
                  </a:lnTo>
                  <a:lnTo>
                    <a:pt x="154438" y="960416"/>
                  </a:lnTo>
                  <a:lnTo>
                    <a:pt x="154436" y="962634"/>
                  </a:lnTo>
                  <a:lnTo>
                    <a:pt x="154432" y="964853"/>
                  </a:lnTo>
                  <a:lnTo>
                    <a:pt x="154429" y="967071"/>
                  </a:lnTo>
                  <a:lnTo>
                    <a:pt x="154424" y="969289"/>
                  </a:lnTo>
                  <a:lnTo>
                    <a:pt x="154418" y="971507"/>
                  </a:lnTo>
                  <a:lnTo>
                    <a:pt x="154410" y="973725"/>
                  </a:lnTo>
                  <a:lnTo>
                    <a:pt x="154401" y="975943"/>
                  </a:lnTo>
                  <a:lnTo>
                    <a:pt x="154389" y="978161"/>
                  </a:lnTo>
                  <a:lnTo>
                    <a:pt x="154374" y="980379"/>
                  </a:lnTo>
                  <a:lnTo>
                    <a:pt x="154356" y="982597"/>
                  </a:lnTo>
                  <a:lnTo>
                    <a:pt x="154335" y="984815"/>
                  </a:lnTo>
                  <a:lnTo>
                    <a:pt x="154311" y="987033"/>
                  </a:lnTo>
                  <a:lnTo>
                    <a:pt x="154284" y="989251"/>
                  </a:lnTo>
                  <a:lnTo>
                    <a:pt x="154254" y="991469"/>
                  </a:lnTo>
                  <a:lnTo>
                    <a:pt x="154223" y="993687"/>
                  </a:lnTo>
                  <a:lnTo>
                    <a:pt x="154191" y="995905"/>
                  </a:lnTo>
                  <a:lnTo>
                    <a:pt x="154159" y="998123"/>
                  </a:lnTo>
                  <a:lnTo>
                    <a:pt x="154129" y="1000341"/>
                  </a:lnTo>
                  <a:lnTo>
                    <a:pt x="154101" y="1002559"/>
                  </a:lnTo>
                  <a:lnTo>
                    <a:pt x="154077" y="1004778"/>
                  </a:lnTo>
                  <a:lnTo>
                    <a:pt x="154056" y="1006996"/>
                  </a:lnTo>
                  <a:lnTo>
                    <a:pt x="154042" y="1009214"/>
                  </a:lnTo>
                  <a:lnTo>
                    <a:pt x="154032" y="1011432"/>
                  </a:lnTo>
                  <a:lnTo>
                    <a:pt x="154029" y="1013650"/>
                  </a:lnTo>
                  <a:lnTo>
                    <a:pt x="154032" y="1015868"/>
                  </a:lnTo>
                  <a:lnTo>
                    <a:pt x="154042" y="1018086"/>
                  </a:lnTo>
                  <a:lnTo>
                    <a:pt x="154057" y="1020304"/>
                  </a:lnTo>
                  <a:lnTo>
                    <a:pt x="154077" y="1022522"/>
                  </a:lnTo>
                  <a:lnTo>
                    <a:pt x="154101" y="1024740"/>
                  </a:lnTo>
                  <a:lnTo>
                    <a:pt x="154127" y="1026958"/>
                  </a:lnTo>
                  <a:lnTo>
                    <a:pt x="154155" y="1029176"/>
                  </a:lnTo>
                  <a:lnTo>
                    <a:pt x="154182" y="1031394"/>
                  </a:lnTo>
                  <a:lnTo>
                    <a:pt x="154208" y="1033612"/>
                  </a:lnTo>
                  <a:lnTo>
                    <a:pt x="154231" y="1035830"/>
                  </a:lnTo>
                  <a:lnTo>
                    <a:pt x="154250" y="1038048"/>
                  </a:lnTo>
                  <a:lnTo>
                    <a:pt x="154263" y="1040266"/>
                  </a:lnTo>
                  <a:lnTo>
                    <a:pt x="154270" y="1042484"/>
                  </a:lnTo>
                  <a:lnTo>
                    <a:pt x="154271" y="1044702"/>
                  </a:lnTo>
                  <a:lnTo>
                    <a:pt x="154264" y="1046921"/>
                  </a:lnTo>
                  <a:lnTo>
                    <a:pt x="154252" y="1049139"/>
                  </a:lnTo>
                  <a:lnTo>
                    <a:pt x="154233" y="1051357"/>
                  </a:lnTo>
                  <a:lnTo>
                    <a:pt x="154209" y="1053575"/>
                  </a:lnTo>
                  <a:lnTo>
                    <a:pt x="154180" y="1055793"/>
                  </a:lnTo>
                  <a:lnTo>
                    <a:pt x="154148" y="1058011"/>
                  </a:lnTo>
                  <a:lnTo>
                    <a:pt x="154114" y="1060229"/>
                  </a:lnTo>
                  <a:lnTo>
                    <a:pt x="154079" y="1062447"/>
                  </a:lnTo>
                  <a:lnTo>
                    <a:pt x="154044" y="1064665"/>
                  </a:lnTo>
                  <a:lnTo>
                    <a:pt x="154010" y="1066883"/>
                  </a:lnTo>
                  <a:lnTo>
                    <a:pt x="153978" y="1069101"/>
                  </a:lnTo>
                  <a:lnTo>
                    <a:pt x="153948" y="1071319"/>
                  </a:lnTo>
                  <a:lnTo>
                    <a:pt x="153922" y="1073537"/>
                  </a:lnTo>
                  <a:lnTo>
                    <a:pt x="153898" y="1075755"/>
                  </a:lnTo>
                  <a:lnTo>
                    <a:pt x="153878" y="1077973"/>
                  </a:lnTo>
                  <a:lnTo>
                    <a:pt x="153862" y="1080191"/>
                  </a:lnTo>
                  <a:lnTo>
                    <a:pt x="153849" y="1082409"/>
                  </a:lnTo>
                  <a:lnTo>
                    <a:pt x="153839" y="1084627"/>
                  </a:lnTo>
                  <a:lnTo>
                    <a:pt x="153832" y="1086845"/>
                  </a:lnTo>
                  <a:lnTo>
                    <a:pt x="153827" y="1089064"/>
                  </a:lnTo>
                  <a:lnTo>
                    <a:pt x="153825" y="1091282"/>
                  </a:lnTo>
                  <a:lnTo>
                    <a:pt x="153826" y="1093500"/>
                  </a:lnTo>
                  <a:lnTo>
                    <a:pt x="153828" y="1095718"/>
                  </a:lnTo>
                  <a:lnTo>
                    <a:pt x="153834" y="1097936"/>
                  </a:lnTo>
                  <a:lnTo>
                    <a:pt x="153841" y="1100154"/>
                  </a:lnTo>
                  <a:lnTo>
                    <a:pt x="153851" y="1102372"/>
                  </a:lnTo>
                  <a:lnTo>
                    <a:pt x="153862" y="1104590"/>
                  </a:lnTo>
                  <a:lnTo>
                    <a:pt x="153875" y="1106808"/>
                  </a:lnTo>
                  <a:lnTo>
                    <a:pt x="153890" y="1109026"/>
                  </a:lnTo>
                  <a:lnTo>
                    <a:pt x="153906" y="1111244"/>
                  </a:lnTo>
                  <a:lnTo>
                    <a:pt x="153923" y="1113462"/>
                  </a:lnTo>
                  <a:lnTo>
                    <a:pt x="153941" y="1115680"/>
                  </a:lnTo>
                  <a:lnTo>
                    <a:pt x="153958" y="1117898"/>
                  </a:lnTo>
                  <a:lnTo>
                    <a:pt x="153975" y="1120116"/>
                  </a:lnTo>
                  <a:lnTo>
                    <a:pt x="153991" y="1122334"/>
                  </a:lnTo>
                  <a:lnTo>
                    <a:pt x="154004" y="1124552"/>
                  </a:lnTo>
                  <a:lnTo>
                    <a:pt x="154016" y="1126770"/>
                  </a:lnTo>
                  <a:lnTo>
                    <a:pt x="154024" y="1128988"/>
                  </a:lnTo>
                  <a:lnTo>
                    <a:pt x="154030" y="1131207"/>
                  </a:lnTo>
                  <a:lnTo>
                    <a:pt x="154032" y="1133425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6" name="pg24">
              <a:extLst>
                <a:ext uri="{FF2B5EF4-FFF2-40B4-BE49-F238E27FC236}">
                  <a16:creationId xmlns:a16="http://schemas.microsoft.com/office/drawing/2014/main" id="{6198B299-05E0-65D3-FC98-D24D743A9B4C}"/>
                </a:ext>
              </a:extLst>
            </p:cNvPr>
            <p:cNvSpPr/>
            <p:nvPr/>
          </p:nvSpPr>
          <p:spPr>
            <a:xfrm>
              <a:off x="3106550" y="2123009"/>
              <a:ext cx="308856" cy="902207"/>
            </a:xfrm>
            <a:custGeom>
              <a:avLst/>
              <a:gdLst/>
              <a:ahLst/>
              <a:cxnLst/>
              <a:rect l="0" t="0" r="0" b="0"/>
              <a:pathLst>
                <a:path w="308856" h="902207">
                  <a:moveTo>
                    <a:pt x="152242" y="902207"/>
                  </a:moveTo>
                  <a:lnTo>
                    <a:pt x="152223" y="900441"/>
                  </a:lnTo>
                  <a:lnTo>
                    <a:pt x="152215" y="898676"/>
                  </a:lnTo>
                  <a:lnTo>
                    <a:pt x="152220" y="896910"/>
                  </a:lnTo>
                  <a:lnTo>
                    <a:pt x="152236" y="895145"/>
                  </a:lnTo>
                  <a:lnTo>
                    <a:pt x="152262" y="893379"/>
                  </a:lnTo>
                  <a:lnTo>
                    <a:pt x="152300" y="891613"/>
                  </a:lnTo>
                  <a:lnTo>
                    <a:pt x="152348" y="889848"/>
                  </a:lnTo>
                  <a:lnTo>
                    <a:pt x="152402" y="888082"/>
                  </a:lnTo>
                  <a:lnTo>
                    <a:pt x="152463" y="886317"/>
                  </a:lnTo>
                  <a:lnTo>
                    <a:pt x="152529" y="884551"/>
                  </a:lnTo>
                  <a:lnTo>
                    <a:pt x="152599" y="882786"/>
                  </a:lnTo>
                  <a:lnTo>
                    <a:pt x="152670" y="881020"/>
                  </a:lnTo>
                  <a:lnTo>
                    <a:pt x="152742" y="879254"/>
                  </a:lnTo>
                  <a:lnTo>
                    <a:pt x="152812" y="877489"/>
                  </a:lnTo>
                  <a:lnTo>
                    <a:pt x="152879" y="875723"/>
                  </a:lnTo>
                  <a:lnTo>
                    <a:pt x="152943" y="873958"/>
                  </a:lnTo>
                  <a:lnTo>
                    <a:pt x="153002" y="872192"/>
                  </a:lnTo>
                  <a:lnTo>
                    <a:pt x="153055" y="870427"/>
                  </a:lnTo>
                  <a:lnTo>
                    <a:pt x="153101" y="868661"/>
                  </a:lnTo>
                  <a:lnTo>
                    <a:pt x="153140" y="866895"/>
                  </a:lnTo>
                  <a:lnTo>
                    <a:pt x="153171" y="865130"/>
                  </a:lnTo>
                  <a:lnTo>
                    <a:pt x="153195" y="863364"/>
                  </a:lnTo>
                  <a:lnTo>
                    <a:pt x="153213" y="861599"/>
                  </a:lnTo>
                  <a:lnTo>
                    <a:pt x="153222" y="859833"/>
                  </a:lnTo>
                  <a:lnTo>
                    <a:pt x="153225" y="858068"/>
                  </a:lnTo>
                  <a:lnTo>
                    <a:pt x="153222" y="856302"/>
                  </a:lnTo>
                  <a:lnTo>
                    <a:pt x="153214" y="854536"/>
                  </a:lnTo>
                  <a:lnTo>
                    <a:pt x="153202" y="852771"/>
                  </a:lnTo>
                  <a:lnTo>
                    <a:pt x="153186" y="851005"/>
                  </a:lnTo>
                  <a:lnTo>
                    <a:pt x="153168" y="849240"/>
                  </a:lnTo>
                  <a:lnTo>
                    <a:pt x="153149" y="847474"/>
                  </a:lnTo>
                  <a:lnTo>
                    <a:pt x="153129" y="845709"/>
                  </a:lnTo>
                  <a:lnTo>
                    <a:pt x="153109" y="843943"/>
                  </a:lnTo>
                  <a:lnTo>
                    <a:pt x="153091" y="842177"/>
                  </a:lnTo>
                  <a:lnTo>
                    <a:pt x="153074" y="840412"/>
                  </a:lnTo>
                  <a:lnTo>
                    <a:pt x="153060" y="838646"/>
                  </a:lnTo>
                  <a:lnTo>
                    <a:pt x="153049" y="836881"/>
                  </a:lnTo>
                  <a:lnTo>
                    <a:pt x="153041" y="835115"/>
                  </a:lnTo>
                  <a:lnTo>
                    <a:pt x="153037" y="833350"/>
                  </a:lnTo>
                  <a:lnTo>
                    <a:pt x="153037" y="831584"/>
                  </a:lnTo>
                  <a:lnTo>
                    <a:pt x="153041" y="829818"/>
                  </a:lnTo>
                  <a:lnTo>
                    <a:pt x="153048" y="828053"/>
                  </a:lnTo>
                  <a:lnTo>
                    <a:pt x="153060" y="826287"/>
                  </a:lnTo>
                  <a:lnTo>
                    <a:pt x="153075" y="824522"/>
                  </a:lnTo>
                  <a:lnTo>
                    <a:pt x="153093" y="822756"/>
                  </a:lnTo>
                  <a:lnTo>
                    <a:pt x="153113" y="820991"/>
                  </a:lnTo>
                  <a:lnTo>
                    <a:pt x="153136" y="819225"/>
                  </a:lnTo>
                  <a:lnTo>
                    <a:pt x="153161" y="817459"/>
                  </a:lnTo>
                  <a:lnTo>
                    <a:pt x="153187" y="815694"/>
                  </a:lnTo>
                  <a:lnTo>
                    <a:pt x="153213" y="813928"/>
                  </a:lnTo>
                  <a:lnTo>
                    <a:pt x="153240" y="812163"/>
                  </a:lnTo>
                  <a:lnTo>
                    <a:pt x="153266" y="810397"/>
                  </a:lnTo>
                  <a:lnTo>
                    <a:pt x="153291" y="808632"/>
                  </a:lnTo>
                  <a:lnTo>
                    <a:pt x="153314" y="806866"/>
                  </a:lnTo>
                  <a:lnTo>
                    <a:pt x="153335" y="805100"/>
                  </a:lnTo>
                  <a:lnTo>
                    <a:pt x="153352" y="803335"/>
                  </a:lnTo>
                  <a:lnTo>
                    <a:pt x="153366" y="801569"/>
                  </a:lnTo>
                  <a:lnTo>
                    <a:pt x="153375" y="799804"/>
                  </a:lnTo>
                  <a:lnTo>
                    <a:pt x="153379" y="798038"/>
                  </a:lnTo>
                  <a:lnTo>
                    <a:pt x="153379" y="796273"/>
                  </a:lnTo>
                  <a:lnTo>
                    <a:pt x="153371" y="794507"/>
                  </a:lnTo>
                  <a:lnTo>
                    <a:pt x="153357" y="792741"/>
                  </a:lnTo>
                  <a:lnTo>
                    <a:pt x="153337" y="790976"/>
                  </a:lnTo>
                  <a:lnTo>
                    <a:pt x="153309" y="789210"/>
                  </a:lnTo>
                  <a:lnTo>
                    <a:pt x="153275" y="787445"/>
                  </a:lnTo>
                  <a:lnTo>
                    <a:pt x="153234" y="785679"/>
                  </a:lnTo>
                  <a:lnTo>
                    <a:pt x="153184" y="783914"/>
                  </a:lnTo>
                  <a:lnTo>
                    <a:pt x="153128" y="782148"/>
                  </a:lnTo>
                  <a:lnTo>
                    <a:pt x="153065" y="780382"/>
                  </a:lnTo>
                  <a:lnTo>
                    <a:pt x="152996" y="778617"/>
                  </a:lnTo>
                  <a:lnTo>
                    <a:pt x="152922" y="776851"/>
                  </a:lnTo>
                  <a:lnTo>
                    <a:pt x="152843" y="775086"/>
                  </a:lnTo>
                  <a:lnTo>
                    <a:pt x="152759" y="773320"/>
                  </a:lnTo>
                  <a:lnTo>
                    <a:pt x="152671" y="771555"/>
                  </a:lnTo>
                  <a:lnTo>
                    <a:pt x="152581" y="769789"/>
                  </a:lnTo>
                  <a:lnTo>
                    <a:pt x="152490" y="768023"/>
                  </a:lnTo>
                  <a:lnTo>
                    <a:pt x="152398" y="766258"/>
                  </a:lnTo>
                  <a:lnTo>
                    <a:pt x="152306" y="764492"/>
                  </a:lnTo>
                  <a:lnTo>
                    <a:pt x="152215" y="762727"/>
                  </a:lnTo>
                  <a:lnTo>
                    <a:pt x="152126" y="760961"/>
                  </a:lnTo>
                  <a:lnTo>
                    <a:pt x="152039" y="759195"/>
                  </a:lnTo>
                  <a:lnTo>
                    <a:pt x="151956" y="757430"/>
                  </a:lnTo>
                  <a:lnTo>
                    <a:pt x="151875" y="755664"/>
                  </a:lnTo>
                  <a:lnTo>
                    <a:pt x="151798" y="753899"/>
                  </a:lnTo>
                  <a:lnTo>
                    <a:pt x="151726" y="752133"/>
                  </a:lnTo>
                  <a:lnTo>
                    <a:pt x="151657" y="750368"/>
                  </a:lnTo>
                  <a:lnTo>
                    <a:pt x="151592" y="748602"/>
                  </a:lnTo>
                  <a:lnTo>
                    <a:pt x="151530" y="746836"/>
                  </a:lnTo>
                  <a:lnTo>
                    <a:pt x="151471" y="745071"/>
                  </a:lnTo>
                  <a:lnTo>
                    <a:pt x="151415" y="743305"/>
                  </a:lnTo>
                  <a:lnTo>
                    <a:pt x="151360" y="741540"/>
                  </a:lnTo>
                  <a:lnTo>
                    <a:pt x="151306" y="739774"/>
                  </a:lnTo>
                  <a:lnTo>
                    <a:pt x="151252" y="738009"/>
                  </a:lnTo>
                  <a:lnTo>
                    <a:pt x="151198" y="736243"/>
                  </a:lnTo>
                  <a:lnTo>
                    <a:pt x="151142" y="734477"/>
                  </a:lnTo>
                  <a:lnTo>
                    <a:pt x="151084" y="732712"/>
                  </a:lnTo>
                  <a:lnTo>
                    <a:pt x="151023" y="730946"/>
                  </a:lnTo>
                  <a:lnTo>
                    <a:pt x="150957" y="729181"/>
                  </a:lnTo>
                  <a:lnTo>
                    <a:pt x="150887" y="727415"/>
                  </a:lnTo>
                  <a:lnTo>
                    <a:pt x="150812" y="725650"/>
                  </a:lnTo>
                  <a:lnTo>
                    <a:pt x="150731" y="723884"/>
                  </a:lnTo>
                  <a:lnTo>
                    <a:pt x="150644" y="722118"/>
                  </a:lnTo>
                  <a:lnTo>
                    <a:pt x="150551" y="720353"/>
                  </a:lnTo>
                  <a:lnTo>
                    <a:pt x="150449" y="718587"/>
                  </a:lnTo>
                  <a:lnTo>
                    <a:pt x="150341" y="716822"/>
                  </a:lnTo>
                  <a:lnTo>
                    <a:pt x="150225" y="715056"/>
                  </a:lnTo>
                  <a:lnTo>
                    <a:pt x="150103" y="713291"/>
                  </a:lnTo>
                  <a:lnTo>
                    <a:pt x="149973" y="711525"/>
                  </a:lnTo>
                  <a:lnTo>
                    <a:pt x="149837" y="709759"/>
                  </a:lnTo>
                  <a:lnTo>
                    <a:pt x="149694" y="707994"/>
                  </a:lnTo>
                  <a:lnTo>
                    <a:pt x="149544" y="706228"/>
                  </a:lnTo>
                  <a:lnTo>
                    <a:pt x="149390" y="704463"/>
                  </a:lnTo>
                  <a:lnTo>
                    <a:pt x="149231" y="702697"/>
                  </a:lnTo>
                  <a:lnTo>
                    <a:pt x="149069" y="700932"/>
                  </a:lnTo>
                  <a:lnTo>
                    <a:pt x="148904" y="699166"/>
                  </a:lnTo>
                  <a:lnTo>
                    <a:pt x="148738" y="697400"/>
                  </a:lnTo>
                  <a:lnTo>
                    <a:pt x="148572" y="695635"/>
                  </a:lnTo>
                  <a:lnTo>
                    <a:pt x="148407" y="693869"/>
                  </a:lnTo>
                  <a:lnTo>
                    <a:pt x="148245" y="692104"/>
                  </a:lnTo>
                  <a:lnTo>
                    <a:pt x="148086" y="690338"/>
                  </a:lnTo>
                  <a:lnTo>
                    <a:pt x="147933" y="688573"/>
                  </a:lnTo>
                  <a:lnTo>
                    <a:pt x="147787" y="686807"/>
                  </a:lnTo>
                  <a:lnTo>
                    <a:pt x="147649" y="685041"/>
                  </a:lnTo>
                  <a:lnTo>
                    <a:pt x="147519" y="683276"/>
                  </a:lnTo>
                  <a:lnTo>
                    <a:pt x="147399" y="681510"/>
                  </a:lnTo>
                  <a:lnTo>
                    <a:pt x="147288" y="679745"/>
                  </a:lnTo>
                  <a:lnTo>
                    <a:pt x="147186" y="677979"/>
                  </a:lnTo>
                  <a:lnTo>
                    <a:pt x="147096" y="676214"/>
                  </a:lnTo>
                  <a:lnTo>
                    <a:pt x="147017" y="674448"/>
                  </a:lnTo>
                  <a:lnTo>
                    <a:pt x="146946" y="672682"/>
                  </a:lnTo>
                  <a:lnTo>
                    <a:pt x="146884" y="670917"/>
                  </a:lnTo>
                  <a:lnTo>
                    <a:pt x="146829" y="669151"/>
                  </a:lnTo>
                  <a:lnTo>
                    <a:pt x="146781" y="667386"/>
                  </a:lnTo>
                  <a:lnTo>
                    <a:pt x="146738" y="665620"/>
                  </a:lnTo>
                  <a:lnTo>
                    <a:pt x="146699" y="663855"/>
                  </a:lnTo>
                  <a:lnTo>
                    <a:pt x="146663" y="662089"/>
                  </a:lnTo>
                  <a:lnTo>
                    <a:pt x="146626" y="660323"/>
                  </a:lnTo>
                  <a:lnTo>
                    <a:pt x="146590" y="658558"/>
                  </a:lnTo>
                  <a:lnTo>
                    <a:pt x="146551" y="656792"/>
                  </a:lnTo>
                  <a:lnTo>
                    <a:pt x="146509" y="655027"/>
                  </a:lnTo>
                  <a:lnTo>
                    <a:pt x="146462" y="653261"/>
                  </a:lnTo>
                  <a:lnTo>
                    <a:pt x="146409" y="651496"/>
                  </a:lnTo>
                  <a:lnTo>
                    <a:pt x="146350" y="649730"/>
                  </a:lnTo>
                  <a:lnTo>
                    <a:pt x="146284" y="647964"/>
                  </a:lnTo>
                  <a:lnTo>
                    <a:pt x="146210" y="646199"/>
                  </a:lnTo>
                  <a:lnTo>
                    <a:pt x="146127" y="644433"/>
                  </a:lnTo>
                  <a:lnTo>
                    <a:pt x="146033" y="642668"/>
                  </a:lnTo>
                  <a:lnTo>
                    <a:pt x="145930" y="640902"/>
                  </a:lnTo>
                  <a:lnTo>
                    <a:pt x="145816" y="639137"/>
                  </a:lnTo>
                  <a:lnTo>
                    <a:pt x="145691" y="637371"/>
                  </a:lnTo>
                  <a:lnTo>
                    <a:pt x="145554" y="635605"/>
                  </a:lnTo>
                  <a:lnTo>
                    <a:pt x="145403" y="633840"/>
                  </a:lnTo>
                  <a:lnTo>
                    <a:pt x="145236" y="632074"/>
                  </a:lnTo>
                  <a:lnTo>
                    <a:pt x="145052" y="630309"/>
                  </a:lnTo>
                  <a:lnTo>
                    <a:pt x="144851" y="628543"/>
                  </a:lnTo>
                  <a:lnTo>
                    <a:pt x="144630" y="626778"/>
                  </a:lnTo>
                  <a:lnTo>
                    <a:pt x="144389" y="625012"/>
                  </a:lnTo>
                  <a:lnTo>
                    <a:pt x="144124" y="623246"/>
                  </a:lnTo>
                  <a:lnTo>
                    <a:pt x="143828" y="621481"/>
                  </a:lnTo>
                  <a:lnTo>
                    <a:pt x="143505" y="619715"/>
                  </a:lnTo>
                  <a:lnTo>
                    <a:pt x="143152" y="617950"/>
                  </a:lnTo>
                  <a:lnTo>
                    <a:pt x="142768" y="616184"/>
                  </a:lnTo>
                  <a:lnTo>
                    <a:pt x="142351" y="614419"/>
                  </a:lnTo>
                  <a:lnTo>
                    <a:pt x="141900" y="612653"/>
                  </a:lnTo>
                  <a:lnTo>
                    <a:pt x="141406" y="610887"/>
                  </a:lnTo>
                  <a:lnTo>
                    <a:pt x="140875" y="609122"/>
                  </a:lnTo>
                  <a:lnTo>
                    <a:pt x="140309" y="607356"/>
                  </a:lnTo>
                  <a:lnTo>
                    <a:pt x="139707" y="605591"/>
                  </a:lnTo>
                  <a:lnTo>
                    <a:pt x="139070" y="603825"/>
                  </a:lnTo>
                  <a:lnTo>
                    <a:pt x="138400" y="602060"/>
                  </a:lnTo>
                  <a:lnTo>
                    <a:pt x="137690" y="600294"/>
                  </a:lnTo>
                  <a:lnTo>
                    <a:pt x="136952" y="598528"/>
                  </a:lnTo>
                  <a:lnTo>
                    <a:pt x="136187" y="596763"/>
                  </a:lnTo>
                  <a:lnTo>
                    <a:pt x="135400" y="594997"/>
                  </a:lnTo>
                  <a:lnTo>
                    <a:pt x="134592" y="593232"/>
                  </a:lnTo>
                  <a:lnTo>
                    <a:pt x="133767" y="591466"/>
                  </a:lnTo>
                  <a:lnTo>
                    <a:pt x="132927" y="589701"/>
                  </a:lnTo>
                  <a:lnTo>
                    <a:pt x="132079" y="587935"/>
                  </a:lnTo>
                  <a:lnTo>
                    <a:pt x="131227" y="586169"/>
                  </a:lnTo>
                  <a:lnTo>
                    <a:pt x="130373" y="584404"/>
                  </a:lnTo>
                  <a:lnTo>
                    <a:pt x="129522" y="582638"/>
                  </a:lnTo>
                  <a:lnTo>
                    <a:pt x="128675" y="580873"/>
                  </a:lnTo>
                  <a:lnTo>
                    <a:pt x="127837" y="579107"/>
                  </a:lnTo>
                  <a:lnTo>
                    <a:pt x="127011" y="577342"/>
                  </a:lnTo>
                  <a:lnTo>
                    <a:pt x="126197" y="575576"/>
                  </a:lnTo>
                  <a:lnTo>
                    <a:pt x="125396" y="573810"/>
                  </a:lnTo>
                  <a:lnTo>
                    <a:pt x="124609" y="572045"/>
                  </a:lnTo>
                  <a:lnTo>
                    <a:pt x="123836" y="570279"/>
                  </a:lnTo>
                  <a:lnTo>
                    <a:pt x="123078" y="568514"/>
                  </a:lnTo>
                  <a:lnTo>
                    <a:pt x="122335" y="566748"/>
                  </a:lnTo>
                  <a:lnTo>
                    <a:pt x="121603" y="564983"/>
                  </a:lnTo>
                  <a:lnTo>
                    <a:pt x="120881" y="563217"/>
                  </a:lnTo>
                  <a:lnTo>
                    <a:pt x="120167" y="561451"/>
                  </a:lnTo>
                  <a:lnTo>
                    <a:pt x="119459" y="559686"/>
                  </a:lnTo>
                  <a:lnTo>
                    <a:pt x="118754" y="557920"/>
                  </a:lnTo>
                  <a:lnTo>
                    <a:pt x="118049" y="556155"/>
                  </a:lnTo>
                  <a:lnTo>
                    <a:pt x="117342" y="554389"/>
                  </a:lnTo>
                  <a:lnTo>
                    <a:pt x="116628" y="552624"/>
                  </a:lnTo>
                  <a:lnTo>
                    <a:pt x="115905" y="550858"/>
                  </a:lnTo>
                  <a:lnTo>
                    <a:pt x="115171" y="549092"/>
                  </a:lnTo>
                  <a:lnTo>
                    <a:pt x="114420" y="547327"/>
                  </a:lnTo>
                  <a:lnTo>
                    <a:pt x="113648" y="545561"/>
                  </a:lnTo>
                  <a:lnTo>
                    <a:pt x="112854" y="543796"/>
                  </a:lnTo>
                  <a:lnTo>
                    <a:pt x="112035" y="542030"/>
                  </a:lnTo>
                  <a:lnTo>
                    <a:pt x="111187" y="540265"/>
                  </a:lnTo>
                  <a:lnTo>
                    <a:pt x="110309" y="538499"/>
                  </a:lnTo>
                  <a:lnTo>
                    <a:pt x="109394" y="536733"/>
                  </a:lnTo>
                  <a:lnTo>
                    <a:pt x="108435" y="534968"/>
                  </a:lnTo>
                  <a:lnTo>
                    <a:pt x="107435" y="533202"/>
                  </a:lnTo>
                  <a:lnTo>
                    <a:pt x="106392" y="531437"/>
                  </a:lnTo>
                  <a:lnTo>
                    <a:pt x="105304" y="529671"/>
                  </a:lnTo>
                  <a:lnTo>
                    <a:pt x="104168" y="527906"/>
                  </a:lnTo>
                  <a:lnTo>
                    <a:pt x="102979" y="526140"/>
                  </a:lnTo>
                  <a:lnTo>
                    <a:pt x="101728" y="524374"/>
                  </a:lnTo>
                  <a:lnTo>
                    <a:pt x="100424" y="522609"/>
                  </a:lnTo>
                  <a:lnTo>
                    <a:pt x="99066" y="520843"/>
                  </a:lnTo>
                  <a:lnTo>
                    <a:pt x="97653" y="519078"/>
                  </a:lnTo>
                  <a:lnTo>
                    <a:pt x="96185" y="517312"/>
                  </a:lnTo>
                  <a:lnTo>
                    <a:pt x="94662" y="515547"/>
                  </a:lnTo>
                  <a:lnTo>
                    <a:pt x="93075" y="513781"/>
                  </a:lnTo>
                  <a:lnTo>
                    <a:pt x="91438" y="512015"/>
                  </a:lnTo>
                  <a:lnTo>
                    <a:pt x="89753" y="510250"/>
                  </a:lnTo>
                  <a:lnTo>
                    <a:pt x="88024" y="508484"/>
                  </a:lnTo>
                  <a:lnTo>
                    <a:pt x="86253" y="506719"/>
                  </a:lnTo>
                  <a:lnTo>
                    <a:pt x="84445" y="504953"/>
                  </a:lnTo>
                  <a:lnTo>
                    <a:pt x="82598" y="503188"/>
                  </a:lnTo>
                  <a:lnTo>
                    <a:pt x="80725" y="501422"/>
                  </a:lnTo>
                  <a:lnTo>
                    <a:pt x="78832" y="499656"/>
                  </a:lnTo>
                  <a:lnTo>
                    <a:pt x="76924" y="497891"/>
                  </a:lnTo>
                  <a:lnTo>
                    <a:pt x="75007" y="496125"/>
                  </a:lnTo>
                  <a:lnTo>
                    <a:pt x="73085" y="494360"/>
                  </a:lnTo>
                  <a:lnTo>
                    <a:pt x="71166" y="492594"/>
                  </a:lnTo>
                  <a:lnTo>
                    <a:pt x="69256" y="490829"/>
                  </a:lnTo>
                  <a:lnTo>
                    <a:pt x="67360" y="489063"/>
                  </a:lnTo>
                  <a:lnTo>
                    <a:pt x="65482" y="487297"/>
                  </a:lnTo>
                  <a:lnTo>
                    <a:pt x="63626" y="485532"/>
                  </a:lnTo>
                  <a:lnTo>
                    <a:pt x="61796" y="483766"/>
                  </a:lnTo>
                  <a:lnTo>
                    <a:pt x="60000" y="482001"/>
                  </a:lnTo>
                  <a:lnTo>
                    <a:pt x="58238" y="480235"/>
                  </a:lnTo>
                  <a:lnTo>
                    <a:pt x="56511" y="478470"/>
                  </a:lnTo>
                  <a:lnTo>
                    <a:pt x="54820" y="476704"/>
                  </a:lnTo>
                  <a:lnTo>
                    <a:pt x="53166" y="474938"/>
                  </a:lnTo>
                  <a:lnTo>
                    <a:pt x="51550" y="473173"/>
                  </a:lnTo>
                  <a:lnTo>
                    <a:pt x="49979" y="471407"/>
                  </a:lnTo>
                  <a:lnTo>
                    <a:pt x="48451" y="469642"/>
                  </a:lnTo>
                  <a:lnTo>
                    <a:pt x="46962" y="467876"/>
                  </a:lnTo>
                  <a:lnTo>
                    <a:pt x="45514" y="466111"/>
                  </a:lnTo>
                  <a:lnTo>
                    <a:pt x="44107" y="464345"/>
                  </a:lnTo>
                  <a:lnTo>
                    <a:pt x="42741" y="462579"/>
                  </a:lnTo>
                  <a:lnTo>
                    <a:pt x="41423" y="460814"/>
                  </a:lnTo>
                  <a:lnTo>
                    <a:pt x="40153" y="459048"/>
                  </a:lnTo>
                  <a:lnTo>
                    <a:pt x="38926" y="457283"/>
                  </a:lnTo>
                  <a:lnTo>
                    <a:pt x="37744" y="455517"/>
                  </a:lnTo>
                  <a:lnTo>
                    <a:pt x="36607" y="453752"/>
                  </a:lnTo>
                  <a:lnTo>
                    <a:pt x="35515" y="451986"/>
                  </a:lnTo>
                  <a:lnTo>
                    <a:pt x="34475" y="450220"/>
                  </a:lnTo>
                  <a:lnTo>
                    <a:pt x="33487" y="448455"/>
                  </a:lnTo>
                  <a:lnTo>
                    <a:pt x="32542" y="446689"/>
                  </a:lnTo>
                  <a:lnTo>
                    <a:pt x="31641" y="444924"/>
                  </a:lnTo>
                  <a:lnTo>
                    <a:pt x="30780" y="443158"/>
                  </a:lnTo>
                  <a:lnTo>
                    <a:pt x="29956" y="441393"/>
                  </a:lnTo>
                  <a:lnTo>
                    <a:pt x="29169" y="439627"/>
                  </a:lnTo>
                  <a:lnTo>
                    <a:pt x="28413" y="437861"/>
                  </a:lnTo>
                  <a:lnTo>
                    <a:pt x="27676" y="436096"/>
                  </a:lnTo>
                  <a:lnTo>
                    <a:pt x="26954" y="434330"/>
                  </a:lnTo>
                  <a:lnTo>
                    <a:pt x="26239" y="432565"/>
                  </a:lnTo>
                  <a:lnTo>
                    <a:pt x="25523" y="430799"/>
                  </a:lnTo>
                  <a:lnTo>
                    <a:pt x="24799" y="429034"/>
                  </a:lnTo>
                  <a:lnTo>
                    <a:pt x="24055" y="427268"/>
                  </a:lnTo>
                  <a:lnTo>
                    <a:pt x="23284" y="425502"/>
                  </a:lnTo>
                  <a:lnTo>
                    <a:pt x="22481" y="423737"/>
                  </a:lnTo>
                  <a:lnTo>
                    <a:pt x="21641" y="421971"/>
                  </a:lnTo>
                  <a:lnTo>
                    <a:pt x="20759" y="420206"/>
                  </a:lnTo>
                  <a:lnTo>
                    <a:pt x="19829" y="418440"/>
                  </a:lnTo>
                  <a:lnTo>
                    <a:pt x="18843" y="416675"/>
                  </a:lnTo>
                  <a:lnTo>
                    <a:pt x="17811" y="414909"/>
                  </a:lnTo>
                  <a:lnTo>
                    <a:pt x="16735" y="413143"/>
                  </a:lnTo>
                  <a:lnTo>
                    <a:pt x="15618" y="411378"/>
                  </a:lnTo>
                  <a:lnTo>
                    <a:pt x="14467" y="409612"/>
                  </a:lnTo>
                  <a:lnTo>
                    <a:pt x="13288" y="407847"/>
                  </a:lnTo>
                  <a:lnTo>
                    <a:pt x="12087" y="406081"/>
                  </a:lnTo>
                  <a:lnTo>
                    <a:pt x="10883" y="404316"/>
                  </a:lnTo>
                  <a:lnTo>
                    <a:pt x="9685" y="402550"/>
                  </a:lnTo>
                  <a:lnTo>
                    <a:pt x="8506" y="400784"/>
                  </a:lnTo>
                  <a:lnTo>
                    <a:pt x="7356" y="399019"/>
                  </a:lnTo>
                  <a:lnTo>
                    <a:pt x="6247" y="397253"/>
                  </a:lnTo>
                  <a:lnTo>
                    <a:pt x="5208" y="395488"/>
                  </a:lnTo>
                  <a:lnTo>
                    <a:pt x="4240" y="393722"/>
                  </a:lnTo>
                  <a:lnTo>
                    <a:pt x="3351" y="391957"/>
                  </a:lnTo>
                  <a:lnTo>
                    <a:pt x="2550" y="390191"/>
                  </a:lnTo>
                  <a:lnTo>
                    <a:pt x="1844" y="388425"/>
                  </a:lnTo>
                  <a:lnTo>
                    <a:pt x="1241" y="386660"/>
                  </a:lnTo>
                  <a:lnTo>
                    <a:pt x="767" y="384894"/>
                  </a:lnTo>
                  <a:lnTo>
                    <a:pt x="408" y="383129"/>
                  </a:lnTo>
                  <a:lnTo>
                    <a:pt x="161" y="381363"/>
                  </a:lnTo>
                  <a:lnTo>
                    <a:pt x="25" y="379597"/>
                  </a:lnTo>
                  <a:lnTo>
                    <a:pt x="0" y="377832"/>
                  </a:lnTo>
                  <a:lnTo>
                    <a:pt x="81" y="376066"/>
                  </a:lnTo>
                  <a:lnTo>
                    <a:pt x="284" y="374301"/>
                  </a:lnTo>
                  <a:lnTo>
                    <a:pt x="589" y="372535"/>
                  </a:lnTo>
                  <a:lnTo>
                    <a:pt x="984" y="370770"/>
                  </a:lnTo>
                  <a:lnTo>
                    <a:pt x="1463" y="369004"/>
                  </a:lnTo>
                  <a:lnTo>
                    <a:pt x="2020" y="367238"/>
                  </a:lnTo>
                  <a:lnTo>
                    <a:pt x="2649" y="365473"/>
                  </a:lnTo>
                  <a:lnTo>
                    <a:pt x="3350" y="363707"/>
                  </a:lnTo>
                  <a:lnTo>
                    <a:pt x="4111" y="361942"/>
                  </a:lnTo>
                  <a:lnTo>
                    <a:pt x="4919" y="360176"/>
                  </a:lnTo>
                  <a:lnTo>
                    <a:pt x="5769" y="358411"/>
                  </a:lnTo>
                  <a:lnTo>
                    <a:pt x="6655" y="356645"/>
                  </a:lnTo>
                  <a:lnTo>
                    <a:pt x="7571" y="354879"/>
                  </a:lnTo>
                  <a:lnTo>
                    <a:pt x="8515" y="353114"/>
                  </a:lnTo>
                  <a:lnTo>
                    <a:pt x="9479" y="351348"/>
                  </a:lnTo>
                  <a:lnTo>
                    <a:pt x="10457" y="349583"/>
                  </a:lnTo>
                  <a:lnTo>
                    <a:pt x="11444" y="347817"/>
                  </a:lnTo>
                  <a:lnTo>
                    <a:pt x="12439" y="346052"/>
                  </a:lnTo>
                  <a:lnTo>
                    <a:pt x="13438" y="344286"/>
                  </a:lnTo>
                  <a:lnTo>
                    <a:pt x="14438" y="342520"/>
                  </a:lnTo>
                  <a:lnTo>
                    <a:pt x="15436" y="340755"/>
                  </a:lnTo>
                  <a:lnTo>
                    <a:pt x="16432" y="338989"/>
                  </a:lnTo>
                  <a:lnTo>
                    <a:pt x="17424" y="337224"/>
                  </a:lnTo>
                  <a:lnTo>
                    <a:pt x="18412" y="335458"/>
                  </a:lnTo>
                  <a:lnTo>
                    <a:pt x="19397" y="333693"/>
                  </a:lnTo>
                  <a:lnTo>
                    <a:pt x="20377" y="331927"/>
                  </a:lnTo>
                  <a:lnTo>
                    <a:pt x="21354" y="330161"/>
                  </a:lnTo>
                  <a:lnTo>
                    <a:pt x="22331" y="328396"/>
                  </a:lnTo>
                  <a:lnTo>
                    <a:pt x="23309" y="326630"/>
                  </a:lnTo>
                  <a:lnTo>
                    <a:pt x="24290" y="324865"/>
                  </a:lnTo>
                  <a:lnTo>
                    <a:pt x="25277" y="323099"/>
                  </a:lnTo>
                  <a:lnTo>
                    <a:pt x="26274" y="321334"/>
                  </a:lnTo>
                  <a:lnTo>
                    <a:pt x="27286" y="319568"/>
                  </a:lnTo>
                  <a:lnTo>
                    <a:pt x="28315" y="317802"/>
                  </a:lnTo>
                  <a:lnTo>
                    <a:pt x="29364" y="316037"/>
                  </a:lnTo>
                  <a:lnTo>
                    <a:pt x="30437" y="314271"/>
                  </a:lnTo>
                  <a:lnTo>
                    <a:pt x="31537" y="312506"/>
                  </a:lnTo>
                  <a:lnTo>
                    <a:pt x="32669" y="310740"/>
                  </a:lnTo>
                  <a:lnTo>
                    <a:pt x="33843" y="308975"/>
                  </a:lnTo>
                  <a:lnTo>
                    <a:pt x="35055" y="307209"/>
                  </a:lnTo>
                  <a:lnTo>
                    <a:pt x="36308" y="305443"/>
                  </a:lnTo>
                  <a:lnTo>
                    <a:pt x="37604" y="303678"/>
                  </a:lnTo>
                  <a:lnTo>
                    <a:pt x="38945" y="301912"/>
                  </a:lnTo>
                  <a:lnTo>
                    <a:pt x="40334" y="300147"/>
                  </a:lnTo>
                  <a:lnTo>
                    <a:pt x="41782" y="298381"/>
                  </a:lnTo>
                  <a:lnTo>
                    <a:pt x="43279" y="296616"/>
                  </a:lnTo>
                  <a:lnTo>
                    <a:pt x="44825" y="294850"/>
                  </a:lnTo>
                  <a:lnTo>
                    <a:pt x="46418" y="293084"/>
                  </a:lnTo>
                  <a:lnTo>
                    <a:pt x="48059" y="291319"/>
                  </a:lnTo>
                  <a:lnTo>
                    <a:pt x="49745" y="289553"/>
                  </a:lnTo>
                  <a:lnTo>
                    <a:pt x="51484" y="287788"/>
                  </a:lnTo>
                  <a:lnTo>
                    <a:pt x="53263" y="286022"/>
                  </a:lnTo>
                  <a:lnTo>
                    <a:pt x="55079" y="284257"/>
                  </a:lnTo>
                  <a:lnTo>
                    <a:pt x="56927" y="282491"/>
                  </a:lnTo>
                  <a:lnTo>
                    <a:pt x="58804" y="280725"/>
                  </a:lnTo>
                  <a:lnTo>
                    <a:pt x="60706" y="278960"/>
                  </a:lnTo>
                  <a:lnTo>
                    <a:pt x="62632" y="277194"/>
                  </a:lnTo>
                  <a:lnTo>
                    <a:pt x="64573" y="275429"/>
                  </a:lnTo>
                  <a:lnTo>
                    <a:pt x="66523" y="273663"/>
                  </a:lnTo>
                  <a:lnTo>
                    <a:pt x="68477" y="271898"/>
                  </a:lnTo>
                  <a:lnTo>
                    <a:pt x="70432" y="270132"/>
                  </a:lnTo>
                  <a:lnTo>
                    <a:pt x="72384" y="268366"/>
                  </a:lnTo>
                  <a:lnTo>
                    <a:pt x="74325" y="266601"/>
                  </a:lnTo>
                  <a:lnTo>
                    <a:pt x="76253" y="264835"/>
                  </a:lnTo>
                  <a:lnTo>
                    <a:pt x="78164" y="263070"/>
                  </a:lnTo>
                  <a:lnTo>
                    <a:pt x="80056" y="261304"/>
                  </a:lnTo>
                  <a:lnTo>
                    <a:pt x="81927" y="259539"/>
                  </a:lnTo>
                  <a:lnTo>
                    <a:pt x="83774" y="257773"/>
                  </a:lnTo>
                  <a:lnTo>
                    <a:pt x="85591" y="256007"/>
                  </a:lnTo>
                  <a:lnTo>
                    <a:pt x="87379" y="254242"/>
                  </a:lnTo>
                  <a:lnTo>
                    <a:pt x="89139" y="252476"/>
                  </a:lnTo>
                  <a:lnTo>
                    <a:pt x="90871" y="250711"/>
                  </a:lnTo>
                  <a:lnTo>
                    <a:pt x="92574" y="248945"/>
                  </a:lnTo>
                  <a:lnTo>
                    <a:pt x="94249" y="247180"/>
                  </a:lnTo>
                  <a:lnTo>
                    <a:pt x="95892" y="245414"/>
                  </a:lnTo>
                  <a:lnTo>
                    <a:pt x="97504" y="243648"/>
                  </a:lnTo>
                  <a:lnTo>
                    <a:pt x="99088" y="241883"/>
                  </a:lnTo>
                  <a:lnTo>
                    <a:pt x="100645" y="240117"/>
                  </a:lnTo>
                  <a:lnTo>
                    <a:pt x="102175" y="238352"/>
                  </a:lnTo>
                  <a:lnTo>
                    <a:pt x="103677" y="236586"/>
                  </a:lnTo>
                  <a:lnTo>
                    <a:pt x="105150" y="234821"/>
                  </a:lnTo>
                  <a:lnTo>
                    <a:pt x="106591" y="233055"/>
                  </a:lnTo>
                  <a:lnTo>
                    <a:pt x="108003" y="231289"/>
                  </a:lnTo>
                  <a:lnTo>
                    <a:pt x="109387" y="229524"/>
                  </a:lnTo>
                  <a:lnTo>
                    <a:pt x="110741" y="227758"/>
                  </a:lnTo>
                  <a:lnTo>
                    <a:pt x="112064" y="225993"/>
                  </a:lnTo>
                  <a:lnTo>
                    <a:pt x="113352" y="224227"/>
                  </a:lnTo>
                  <a:lnTo>
                    <a:pt x="114601" y="222462"/>
                  </a:lnTo>
                  <a:lnTo>
                    <a:pt x="115816" y="220696"/>
                  </a:lnTo>
                  <a:lnTo>
                    <a:pt x="116994" y="218930"/>
                  </a:lnTo>
                  <a:lnTo>
                    <a:pt x="118134" y="217165"/>
                  </a:lnTo>
                  <a:lnTo>
                    <a:pt x="119235" y="215399"/>
                  </a:lnTo>
                  <a:lnTo>
                    <a:pt x="120294" y="213634"/>
                  </a:lnTo>
                  <a:lnTo>
                    <a:pt x="121303" y="211868"/>
                  </a:lnTo>
                  <a:lnTo>
                    <a:pt x="122271" y="210103"/>
                  </a:lnTo>
                  <a:lnTo>
                    <a:pt x="123195" y="208337"/>
                  </a:lnTo>
                  <a:lnTo>
                    <a:pt x="124077" y="206571"/>
                  </a:lnTo>
                  <a:lnTo>
                    <a:pt x="124915" y="204806"/>
                  </a:lnTo>
                  <a:lnTo>
                    <a:pt x="125709" y="203040"/>
                  </a:lnTo>
                  <a:lnTo>
                    <a:pt x="126452" y="201275"/>
                  </a:lnTo>
                  <a:lnTo>
                    <a:pt x="127154" y="199509"/>
                  </a:lnTo>
                  <a:lnTo>
                    <a:pt x="127816" y="197744"/>
                  </a:lnTo>
                  <a:lnTo>
                    <a:pt x="128440" y="195978"/>
                  </a:lnTo>
                  <a:lnTo>
                    <a:pt x="129027" y="194212"/>
                  </a:lnTo>
                  <a:lnTo>
                    <a:pt x="129579" y="192447"/>
                  </a:lnTo>
                  <a:lnTo>
                    <a:pt x="130092" y="190681"/>
                  </a:lnTo>
                  <a:lnTo>
                    <a:pt x="130577" y="188916"/>
                  </a:lnTo>
                  <a:lnTo>
                    <a:pt x="131035" y="187150"/>
                  </a:lnTo>
                  <a:lnTo>
                    <a:pt x="131471" y="185385"/>
                  </a:lnTo>
                  <a:lnTo>
                    <a:pt x="131886" y="183619"/>
                  </a:lnTo>
                  <a:lnTo>
                    <a:pt x="132284" y="181853"/>
                  </a:lnTo>
                  <a:lnTo>
                    <a:pt x="132666" y="180088"/>
                  </a:lnTo>
                  <a:lnTo>
                    <a:pt x="133038" y="178322"/>
                  </a:lnTo>
                  <a:lnTo>
                    <a:pt x="133404" y="176557"/>
                  </a:lnTo>
                  <a:lnTo>
                    <a:pt x="133765" y="174791"/>
                  </a:lnTo>
                  <a:lnTo>
                    <a:pt x="134125" y="173026"/>
                  </a:lnTo>
                  <a:lnTo>
                    <a:pt x="134486" y="171260"/>
                  </a:lnTo>
                  <a:lnTo>
                    <a:pt x="134851" y="169494"/>
                  </a:lnTo>
                  <a:lnTo>
                    <a:pt x="135223" y="167729"/>
                  </a:lnTo>
                  <a:lnTo>
                    <a:pt x="135602" y="165963"/>
                  </a:lnTo>
                  <a:lnTo>
                    <a:pt x="135990" y="164198"/>
                  </a:lnTo>
                  <a:lnTo>
                    <a:pt x="136387" y="162432"/>
                  </a:lnTo>
                  <a:lnTo>
                    <a:pt x="136794" y="160667"/>
                  </a:lnTo>
                  <a:lnTo>
                    <a:pt x="137213" y="158901"/>
                  </a:lnTo>
                  <a:lnTo>
                    <a:pt x="137641" y="157135"/>
                  </a:lnTo>
                  <a:lnTo>
                    <a:pt x="138079" y="155370"/>
                  </a:lnTo>
                  <a:lnTo>
                    <a:pt x="138525" y="153604"/>
                  </a:lnTo>
                  <a:lnTo>
                    <a:pt x="138977" y="151839"/>
                  </a:lnTo>
                  <a:lnTo>
                    <a:pt x="139435" y="150073"/>
                  </a:lnTo>
                  <a:lnTo>
                    <a:pt x="139898" y="148308"/>
                  </a:lnTo>
                  <a:lnTo>
                    <a:pt x="140362" y="146542"/>
                  </a:lnTo>
                  <a:lnTo>
                    <a:pt x="140826" y="144776"/>
                  </a:lnTo>
                  <a:lnTo>
                    <a:pt x="141288" y="143011"/>
                  </a:lnTo>
                  <a:lnTo>
                    <a:pt x="141746" y="141245"/>
                  </a:lnTo>
                  <a:lnTo>
                    <a:pt x="142200" y="139480"/>
                  </a:lnTo>
                  <a:lnTo>
                    <a:pt x="142646" y="137714"/>
                  </a:lnTo>
                  <a:lnTo>
                    <a:pt x="143084" y="135949"/>
                  </a:lnTo>
                  <a:lnTo>
                    <a:pt x="143513" y="134183"/>
                  </a:lnTo>
                  <a:lnTo>
                    <a:pt x="143931" y="132417"/>
                  </a:lnTo>
                  <a:lnTo>
                    <a:pt x="144340" y="130652"/>
                  </a:lnTo>
                  <a:lnTo>
                    <a:pt x="144738" y="128886"/>
                  </a:lnTo>
                  <a:lnTo>
                    <a:pt x="145124" y="127121"/>
                  </a:lnTo>
                  <a:lnTo>
                    <a:pt x="145499" y="125355"/>
                  </a:lnTo>
                  <a:lnTo>
                    <a:pt x="145863" y="123590"/>
                  </a:lnTo>
                  <a:lnTo>
                    <a:pt x="146217" y="121824"/>
                  </a:lnTo>
                  <a:lnTo>
                    <a:pt x="146562" y="120058"/>
                  </a:lnTo>
                  <a:lnTo>
                    <a:pt x="146897" y="118293"/>
                  </a:lnTo>
                  <a:lnTo>
                    <a:pt x="147224" y="116527"/>
                  </a:lnTo>
                  <a:lnTo>
                    <a:pt x="147541" y="114762"/>
                  </a:lnTo>
                  <a:lnTo>
                    <a:pt x="147851" y="112996"/>
                  </a:lnTo>
                  <a:lnTo>
                    <a:pt x="148154" y="111231"/>
                  </a:lnTo>
                  <a:lnTo>
                    <a:pt x="148449" y="109465"/>
                  </a:lnTo>
                  <a:lnTo>
                    <a:pt x="148738" y="107699"/>
                  </a:lnTo>
                  <a:lnTo>
                    <a:pt x="149018" y="105934"/>
                  </a:lnTo>
                  <a:lnTo>
                    <a:pt x="149290" y="104168"/>
                  </a:lnTo>
                  <a:lnTo>
                    <a:pt x="149554" y="102403"/>
                  </a:lnTo>
                  <a:lnTo>
                    <a:pt x="149809" y="100637"/>
                  </a:lnTo>
                  <a:lnTo>
                    <a:pt x="150056" y="98872"/>
                  </a:lnTo>
                  <a:lnTo>
                    <a:pt x="150293" y="97106"/>
                  </a:lnTo>
                  <a:lnTo>
                    <a:pt x="150519" y="95340"/>
                  </a:lnTo>
                  <a:lnTo>
                    <a:pt x="150732" y="93575"/>
                  </a:lnTo>
                  <a:lnTo>
                    <a:pt x="150934" y="91809"/>
                  </a:lnTo>
                  <a:lnTo>
                    <a:pt x="151123" y="90044"/>
                  </a:lnTo>
                  <a:lnTo>
                    <a:pt x="151301" y="88278"/>
                  </a:lnTo>
                  <a:lnTo>
                    <a:pt x="151466" y="86513"/>
                  </a:lnTo>
                  <a:lnTo>
                    <a:pt x="151619" y="84747"/>
                  </a:lnTo>
                  <a:lnTo>
                    <a:pt x="151756" y="82981"/>
                  </a:lnTo>
                  <a:lnTo>
                    <a:pt x="151881" y="81216"/>
                  </a:lnTo>
                  <a:lnTo>
                    <a:pt x="151995" y="79450"/>
                  </a:lnTo>
                  <a:lnTo>
                    <a:pt x="152097" y="77685"/>
                  </a:lnTo>
                  <a:lnTo>
                    <a:pt x="152189" y="75919"/>
                  </a:lnTo>
                  <a:lnTo>
                    <a:pt x="152272" y="74154"/>
                  </a:lnTo>
                  <a:lnTo>
                    <a:pt x="152344" y="72388"/>
                  </a:lnTo>
                  <a:lnTo>
                    <a:pt x="152408" y="70622"/>
                  </a:lnTo>
                  <a:lnTo>
                    <a:pt x="152466" y="68857"/>
                  </a:lnTo>
                  <a:lnTo>
                    <a:pt x="152519" y="67091"/>
                  </a:lnTo>
                  <a:lnTo>
                    <a:pt x="152567" y="65326"/>
                  </a:lnTo>
                  <a:lnTo>
                    <a:pt x="152611" y="63560"/>
                  </a:lnTo>
                  <a:lnTo>
                    <a:pt x="152653" y="61795"/>
                  </a:lnTo>
                  <a:lnTo>
                    <a:pt x="152692" y="60029"/>
                  </a:lnTo>
                  <a:lnTo>
                    <a:pt x="152731" y="58263"/>
                  </a:lnTo>
                  <a:lnTo>
                    <a:pt x="152769" y="56498"/>
                  </a:lnTo>
                  <a:lnTo>
                    <a:pt x="152808" y="54732"/>
                  </a:lnTo>
                  <a:lnTo>
                    <a:pt x="152846" y="52967"/>
                  </a:lnTo>
                  <a:lnTo>
                    <a:pt x="152886" y="51201"/>
                  </a:lnTo>
                  <a:lnTo>
                    <a:pt x="152927" y="49436"/>
                  </a:lnTo>
                  <a:lnTo>
                    <a:pt x="152968" y="47670"/>
                  </a:lnTo>
                  <a:lnTo>
                    <a:pt x="153010" y="45904"/>
                  </a:lnTo>
                  <a:lnTo>
                    <a:pt x="153053" y="44139"/>
                  </a:lnTo>
                  <a:lnTo>
                    <a:pt x="153097" y="42373"/>
                  </a:lnTo>
                  <a:lnTo>
                    <a:pt x="153140" y="40608"/>
                  </a:lnTo>
                  <a:lnTo>
                    <a:pt x="153183" y="38842"/>
                  </a:lnTo>
                  <a:lnTo>
                    <a:pt x="153226" y="37077"/>
                  </a:lnTo>
                  <a:lnTo>
                    <a:pt x="153268" y="35311"/>
                  </a:lnTo>
                  <a:lnTo>
                    <a:pt x="153309" y="33545"/>
                  </a:lnTo>
                  <a:lnTo>
                    <a:pt x="153348" y="31780"/>
                  </a:lnTo>
                  <a:lnTo>
                    <a:pt x="153385" y="30014"/>
                  </a:lnTo>
                  <a:lnTo>
                    <a:pt x="153420" y="28249"/>
                  </a:lnTo>
                  <a:lnTo>
                    <a:pt x="153453" y="26483"/>
                  </a:lnTo>
                  <a:lnTo>
                    <a:pt x="153484" y="24718"/>
                  </a:lnTo>
                  <a:lnTo>
                    <a:pt x="153512" y="22952"/>
                  </a:lnTo>
                  <a:lnTo>
                    <a:pt x="153538" y="21186"/>
                  </a:lnTo>
                  <a:lnTo>
                    <a:pt x="153562" y="19421"/>
                  </a:lnTo>
                  <a:lnTo>
                    <a:pt x="153583" y="17655"/>
                  </a:lnTo>
                  <a:lnTo>
                    <a:pt x="153603" y="15890"/>
                  </a:lnTo>
                  <a:lnTo>
                    <a:pt x="153621" y="14124"/>
                  </a:lnTo>
                  <a:lnTo>
                    <a:pt x="153638" y="12359"/>
                  </a:lnTo>
                  <a:lnTo>
                    <a:pt x="153655" y="10593"/>
                  </a:lnTo>
                  <a:lnTo>
                    <a:pt x="153670" y="8827"/>
                  </a:lnTo>
                  <a:lnTo>
                    <a:pt x="153686" y="7062"/>
                  </a:lnTo>
                  <a:lnTo>
                    <a:pt x="153701" y="5296"/>
                  </a:lnTo>
                  <a:lnTo>
                    <a:pt x="153717" y="3531"/>
                  </a:lnTo>
                  <a:lnTo>
                    <a:pt x="153734" y="1765"/>
                  </a:lnTo>
                  <a:lnTo>
                    <a:pt x="153752" y="0"/>
                  </a:lnTo>
                  <a:lnTo>
                    <a:pt x="155104" y="0"/>
                  </a:lnTo>
                  <a:lnTo>
                    <a:pt x="155122" y="1765"/>
                  </a:lnTo>
                  <a:lnTo>
                    <a:pt x="155138" y="3531"/>
                  </a:lnTo>
                  <a:lnTo>
                    <a:pt x="155155" y="5296"/>
                  </a:lnTo>
                  <a:lnTo>
                    <a:pt x="155170" y="7062"/>
                  </a:lnTo>
                  <a:lnTo>
                    <a:pt x="155186" y="8827"/>
                  </a:lnTo>
                  <a:lnTo>
                    <a:pt x="155201" y="10593"/>
                  </a:lnTo>
                  <a:lnTo>
                    <a:pt x="155218" y="12359"/>
                  </a:lnTo>
                  <a:lnTo>
                    <a:pt x="155235" y="14124"/>
                  </a:lnTo>
                  <a:lnTo>
                    <a:pt x="155253" y="15890"/>
                  </a:lnTo>
                  <a:lnTo>
                    <a:pt x="155273" y="17655"/>
                  </a:lnTo>
                  <a:lnTo>
                    <a:pt x="155294" y="19421"/>
                  </a:lnTo>
                  <a:lnTo>
                    <a:pt x="155318" y="21186"/>
                  </a:lnTo>
                  <a:lnTo>
                    <a:pt x="155344" y="22952"/>
                  </a:lnTo>
                  <a:lnTo>
                    <a:pt x="155372" y="24718"/>
                  </a:lnTo>
                  <a:lnTo>
                    <a:pt x="155403" y="26483"/>
                  </a:lnTo>
                  <a:lnTo>
                    <a:pt x="155436" y="28249"/>
                  </a:lnTo>
                  <a:lnTo>
                    <a:pt x="155471" y="30014"/>
                  </a:lnTo>
                  <a:lnTo>
                    <a:pt x="155508" y="31780"/>
                  </a:lnTo>
                  <a:lnTo>
                    <a:pt x="155547" y="33545"/>
                  </a:lnTo>
                  <a:lnTo>
                    <a:pt x="155588" y="35311"/>
                  </a:lnTo>
                  <a:lnTo>
                    <a:pt x="155630" y="37077"/>
                  </a:lnTo>
                  <a:lnTo>
                    <a:pt x="155673" y="38842"/>
                  </a:lnTo>
                  <a:lnTo>
                    <a:pt x="155716" y="40608"/>
                  </a:lnTo>
                  <a:lnTo>
                    <a:pt x="155759" y="42373"/>
                  </a:lnTo>
                  <a:lnTo>
                    <a:pt x="155803" y="44139"/>
                  </a:lnTo>
                  <a:lnTo>
                    <a:pt x="155846" y="45904"/>
                  </a:lnTo>
                  <a:lnTo>
                    <a:pt x="155888" y="47670"/>
                  </a:lnTo>
                  <a:lnTo>
                    <a:pt x="155929" y="49436"/>
                  </a:lnTo>
                  <a:lnTo>
                    <a:pt x="155970" y="51201"/>
                  </a:lnTo>
                  <a:lnTo>
                    <a:pt x="156009" y="52967"/>
                  </a:lnTo>
                  <a:lnTo>
                    <a:pt x="156048" y="54732"/>
                  </a:lnTo>
                  <a:lnTo>
                    <a:pt x="156087" y="56498"/>
                  </a:lnTo>
                  <a:lnTo>
                    <a:pt x="156125" y="58263"/>
                  </a:lnTo>
                  <a:lnTo>
                    <a:pt x="156164" y="60029"/>
                  </a:lnTo>
                  <a:lnTo>
                    <a:pt x="156203" y="61795"/>
                  </a:lnTo>
                  <a:lnTo>
                    <a:pt x="156245" y="63560"/>
                  </a:lnTo>
                  <a:lnTo>
                    <a:pt x="156289" y="65326"/>
                  </a:lnTo>
                  <a:lnTo>
                    <a:pt x="156337" y="67091"/>
                  </a:lnTo>
                  <a:lnTo>
                    <a:pt x="156390" y="68857"/>
                  </a:lnTo>
                  <a:lnTo>
                    <a:pt x="156448" y="70622"/>
                  </a:lnTo>
                  <a:lnTo>
                    <a:pt x="156512" y="72388"/>
                  </a:lnTo>
                  <a:lnTo>
                    <a:pt x="156584" y="74154"/>
                  </a:lnTo>
                  <a:lnTo>
                    <a:pt x="156667" y="75919"/>
                  </a:lnTo>
                  <a:lnTo>
                    <a:pt x="156759" y="77685"/>
                  </a:lnTo>
                  <a:lnTo>
                    <a:pt x="156861" y="79450"/>
                  </a:lnTo>
                  <a:lnTo>
                    <a:pt x="156975" y="81216"/>
                  </a:lnTo>
                  <a:lnTo>
                    <a:pt x="157100" y="82981"/>
                  </a:lnTo>
                  <a:lnTo>
                    <a:pt x="157237" y="84747"/>
                  </a:lnTo>
                  <a:lnTo>
                    <a:pt x="157390" y="86513"/>
                  </a:lnTo>
                  <a:lnTo>
                    <a:pt x="157555" y="88278"/>
                  </a:lnTo>
                  <a:lnTo>
                    <a:pt x="157732" y="90044"/>
                  </a:lnTo>
                  <a:lnTo>
                    <a:pt x="157922" y="91809"/>
                  </a:lnTo>
                  <a:lnTo>
                    <a:pt x="158124" y="93575"/>
                  </a:lnTo>
                  <a:lnTo>
                    <a:pt x="158337" y="95340"/>
                  </a:lnTo>
                  <a:lnTo>
                    <a:pt x="158563" y="97106"/>
                  </a:lnTo>
                  <a:lnTo>
                    <a:pt x="158800" y="98872"/>
                  </a:lnTo>
                  <a:lnTo>
                    <a:pt x="159047" y="100637"/>
                  </a:lnTo>
                  <a:lnTo>
                    <a:pt x="159302" y="102403"/>
                  </a:lnTo>
                  <a:lnTo>
                    <a:pt x="159566" y="104168"/>
                  </a:lnTo>
                  <a:lnTo>
                    <a:pt x="159837" y="105934"/>
                  </a:lnTo>
                  <a:lnTo>
                    <a:pt x="160118" y="107699"/>
                  </a:lnTo>
                  <a:lnTo>
                    <a:pt x="160407" y="109465"/>
                  </a:lnTo>
                  <a:lnTo>
                    <a:pt x="160702" y="111231"/>
                  </a:lnTo>
                  <a:lnTo>
                    <a:pt x="161005" y="112996"/>
                  </a:lnTo>
                  <a:lnTo>
                    <a:pt x="161314" y="114762"/>
                  </a:lnTo>
                  <a:lnTo>
                    <a:pt x="161632" y="116527"/>
                  </a:lnTo>
                  <a:lnTo>
                    <a:pt x="161958" y="118293"/>
                  </a:lnTo>
                  <a:lnTo>
                    <a:pt x="162294" y="120058"/>
                  </a:lnTo>
                  <a:lnTo>
                    <a:pt x="162639" y="121824"/>
                  </a:lnTo>
                  <a:lnTo>
                    <a:pt x="162993" y="123590"/>
                  </a:lnTo>
                  <a:lnTo>
                    <a:pt x="163357" y="125355"/>
                  </a:lnTo>
                  <a:lnTo>
                    <a:pt x="163731" y="127121"/>
                  </a:lnTo>
                  <a:lnTo>
                    <a:pt x="164118" y="128886"/>
                  </a:lnTo>
                  <a:lnTo>
                    <a:pt x="164516" y="130652"/>
                  </a:lnTo>
                  <a:lnTo>
                    <a:pt x="164925" y="132417"/>
                  </a:lnTo>
                  <a:lnTo>
                    <a:pt x="165343" y="134183"/>
                  </a:lnTo>
                  <a:lnTo>
                    <a:pt x="165772" y="135949"/>
                  </a:lnTo>
                  <a:lnTo>
                    <a:pt x="166209" y="137714"/>
                  </a:lnTo>
                  <a:lnTo>
                    <a:pt x="166656" y="139480"/>
                  </a:lnTo>
                  <a:lnTo>
                    <a:pt x="167110" y="141245"/>
                  </a:lnTo>
                  <a:lnTo>
                    <a:pt x="167568" y="143011"/>
                  </a:lnTo>
                  <a:lnTo>
                    <a:pt x="168030" y="144776"/>
                  </a:lnTo>
                  <a:lnTo>
                    <a:pt x="168494" y="146542"/>
                  </a:lnTo>
                  <a:lnTo>
                    <a:pt x="168958" y="148308"/>
                  </a:lnTo>
                  <a:lnTo>
                    <a:pt x="169421" y="150073"/>
                  </a:lnTo>
                  <a:lnTo>
                    <a:pt x="169879" y="151839"/>
                  </a:lnTo>
                  <a:lnTo>
                    <a:pt x="170331" y="153604"/>
                  </a:lnTo>
                  <a:lnTo>
                    <a:pt x="170777" y="155370"/>
                  </a:lnTo>
                  <a:lnTo>
                    <a:pt x="171214" y="157135"/>
                  </a:lnTo>
                  <a:lnTo>
                    <a:pt x="171643" y="158901"/>
                  </a:lnTo>
                  <a:lnTo>
                    <a:pt x="172062" y="160667"/>
                  </a:lnTo>
                  <a:lnTo>
                    <a:pt x="172469" y="162432"/>
                  </a:lnTo>
                  <a:lnTo>
                    <a:pt x="172866" y="164198"/>
                  </a:lnTo>
                  <a:lnTo>
                    <a:pt x="173254" y="165963"/>
                  </a:lnTo>
                  <a:lnTo>
                    <a:pt x="173633" y="167729"/>
                  </a:lnTo>
                  <a:lnTo>
                    <a:pt x="174004" y="169494"/>
                  </a:lnTo>
                  <a:lnTo>
                    <a:pt x="174370" y="171260"/>
                  </a:lnTo>
                  <a:lnTo>
                    <a:pt x="174731" y="173026"/>
                  </a:lnTo>
                  <a:lnTo>
                    <a:pt x="175091" y="174791"/>
                  </a:lnTo>
                  <a:lnTo>
                    <a:pt x="175452" y="176557"/>
                  </a:lnTo>
                  <a:lnTo>
                    <a:pt x="175818" y="178322"/>
                  </a:lnTo>
                  <a:lnTo>
                    <a:pt x="176190" y="180088"/>
                  </a:lnTo>
                  <a:lnTo>
                    <a:pt x="176571" y="181853"/>
                  </a:lnTo>
                  <a:lnTo>
                    <a:pt x="176970" y="183619"/>
                  </a:lnTo>
                  <a:lnTo>
                    <a:pt x="177385" y="185385"/>
                  </a:lnTo>
                  <a:lnTo>
                    <a:pt x="177821" y="187150"/>
                  </a:lnTo>
                  <a:lnTo>
                    <a:pt x="178279" y="188916"/>
                  </a:lnTo>
                  <a:lnTo>
                    <a:pt x="178764" y="190681"/>
                  </a:lnTo>
                  <a:lnTo>
                    <a:pt x="179276" y="192447"/>
                  </a:lnTo>
                  <a:lnTo>
                    <a:pt x="179829" y="194212"/>
                  </a:lnTo>
                  <a:lnTo>
                    <a:pt x="180416" y="195978"/>
                  </a:lnTo>
                  <a:lnTo>
                    <a:pt x="181040" y="197744"/>
                  </a:lnTo>
                  <a:lnTo>
                    <a:pt x="181702" y="199509"/>
                  </a:lnTo>
                  <a:lnTo>
                    <a:pt x="182404" y="201275"/>
                  </a:lnTo>
                  <a:lnTo>
                    <a:pt x="183147" y="203040"/>
                  </a:lnTo>
                  <a:lnTo>
                    <a:pt x="183941" y="204806"/>
                  </a:lnTo>
                  <a:lnTo>
                    <a:pt x="184779" y="206571"/>
                  </a:lnTo>
                  <a:lnTo>
                    <a:pt x="185661" y="208337"/>
                  </a:lnTo>
                  <a:lnTo>
                    <a:pt x="186585" y="210103"/>
                  </a:lnTo>
                  <a:lnTo>
                    <a:pt x="187553" y="211868"/>
                  </a:lnTo>
                  <a:lnTo>
                    <a:pt x="188562" y="213634"/>
                  </a:lnTo>
                  <a:lnTo>
                    <a:pt x="189621" y="215399"/>
                  </a:lnTo>
                  <a:lnTo>
                    <a:pt x="190722" y="217165"/>
                  </a:lnTo>
                  <a:lnTo>
                    <a:pt x="191862" y="218930"/>
                  </a:lnTo>
                  <a:lnTo>
                    <a:pt x="193040" y="220696"/>
                  </a:lnTo>
                  <a:lnTo>
                    <a:pt x="194254" y="222462"/>
                  </a:lnTo>
                  <a:lnTo>
                    <a:pt x="195504" y="224227"/>
                  </a:lnTo>
                  <a:lnTo>
                    <a:pt x="196792" y="225993"/>
                  </a:lnTo>
                  <a:lnTo>
                    <a:pt x="198115" y="227758"/>
                  </a:lnTo>
                  <a:lnTo>
                    <a:pt x="199469" y="229524"/>
                  </a:lnTo>
                  <a:lnTo>
                    <a:pt x="200853" y="231289"/>
                  </a:lnTo>
                  <a:lnTo>
                    <a:pt x="202265" y="233055"/>
                  </a:lnTo>
                  <a:lnTo>
                    <a:pt x="203706" y="234821"/>
                  </a:lnTo>
                  <a:lnTo>
                    <a:pt x="205178" y="236586"/>
                  </a:lnTo>
                  <a:lnTo>
                    <a:pt x="206681" y="238352"/>
                  </a:lnTo>
                  <a:lnTo>
                    <a:pt x="208211" y="240117"/>
                  </a:lnTo>
                  <a:lnTo>
                    <a:pt x="209767" y="241883"/>
                  </a:lnTo>
                  <a:lnTo>
                    <a:pt x="211352" y="243648"/>
                  </a:lnTo>
                  <a:lnTo>
                    <a:pt x="212964" y="245414"/>
                  </a:lnTo>
                  <a:lnTo>
                    <a:pt x="214607" y="247180"/>
                  </a:lnTo>
                  <a:lnTo>
                    <a:pt x="216282" y="248945"/>
                  </a:lnTo>
                  <a:lnTo>
                    <a:pt x="217985" y="250711"/>
                  </a:lnTo>
                  <a:lnTo>
                    <a:pt x="219717" y="252476"/>
                  </a:lnTo>
                  <a:lnTo>
                    <a:pt x="221477" y="254242"/>
                  </a:lnTo>
                  <a:lnTo>
                    <a:pt x="223265" y="256007"/>
                  </a:lnTo>
                  <a:lnTo>
                    <a:pt x="225082" y="257773"/>
                  </a:lnTo>
                  <a:lnTo>
                    <a:pt x="226929" y="259539"/>
                  </a:lnTo>
                  <a:lnTo>
                    <a:pt x="228800" y="261304"/>
                  </a:lnTo>
                  <a:lnTo>
                    <a:pt x="230692" y="263070"/>
                  </a:lnTo>
                  <a:lnTo>
                    <a:pt x="232603" y="264835"/>
                  </a:lnTo>
                  <a:lnTo>
                    <a:pt x="234531" y="266601"/>
                  </a:lnTo>
                  <a:lnTo>
                    <a:pt x="236472" y="268366"/>
                  </a:lnTo>
                  <a:lnTo>
                    <a:pt x="238424" y="270132"/>
                  </a:lnTo>
                  <a:lnTo>
                    <a:pt x="240379" y="271898"/>
                  </a:lnTo>
                  <a:lnTo>
                    <a:pt x="242333" y="273663"/>
                  </a:lnTo>
                  <a:lnTo>
                    <a:pt x="244283" y="275429"/>
                  </a:lnTo>
                  <a:lnTo>
                    <a:pt x="246224" y="277194"/>
                  </a:lnTo>
                  <a:lnTo>
                    <a:pt x="248150" y="278960"/>
                  </a:lnTo>
                  <a:lnTo>
                    <a:pt x="250052" y="280725"/>
                  </a:lnTo>
                  <a:lnTo>
                    <a:pt x="251929" y="282491"/>
                  </a:lnTo>
                  <a:lnTo>
                    <a:pt x="253777" y="284257"/>
                  </a:lnTo>
                  <a:lnTo>
                    <a:pt x="255593" y="286022"/>
                  </a:lnTo>
                  <a:lnTo>
                    <a:pt x="257372" y="287788"/>
                  </a:lnTo>
                  <a:lnTo>
                    <a:pt x="259111" y="289553"/>
                  </a:lnTo>
                  <a:lnTo>
                    <a:pt x="260797" y="291319"/>
                  </a:lnTo>
                  <a:lnTo>
                    <a:pt x="262438" y="293084"/>
                  </a:lnTo>
                  <a:lnTo>
                    <a:pt x="264031" y="294850"/>
                  </a:lnTo>
                  <a:lnTo>
                    <a:pt x="265577" y="296616"/>
                  </a:lnTo>
                  <a:lnTo>
                    <a:pt x="267074" y="298381"/>
                  </a:lnTo>
                  <a:lnTo>
                    <a:pt x="268522" y="300147"/>
                  </a:lnTo>
                  <a:lnTo>
                    <a:pt x="269911" y="301912"/>
                  </a:lnTo>
                  <a:lnTo>
                    <a:pt x="271252" y="303678"/>
                  </a:lnTo>
                  <a:lnTo>
                    <a:pt x="272548" y="305443"/>
                  </a:lnTo>
                  <a:lnTo>
                    <a:pt x="273801" y="307209"/>
                  </a:lnTo>
                  <a:lnTo>
                    <a:pt x="275013" y="308975"/>
                  </a:lnTo>
                  <a:lnTo>
                    <a:pt x="276187" y="310740"/>
                  </a:lnTo>
                  <a:lnTo>
                    <a:pt x="277319" y="312506"/>
                  </a:lnTo>
                  <a:lnTo>
                    <a:pt x="278419" y="314271"/>
                  </a:lnTo>
                  <a:lnTo>
                    <a:pt x="279492" y="316037"/>
                  </a:lnTo>
                  <a:lnTo>
                    <a:pt x="280541" y="317802"/>
                  </a:lnTo>
                  <a:lnTo>
                    <a:pt x="281570" y="319568"/>
                  </a:lnTo>
                  <a:lnTo>
                    <a:pt x="282582" y="321334"/>
                  </a:lnTo>
                  <a:lnTo>
                    <a:pt x="283579" y="323099"/>
                  </a:lnTo>
                  <a:lnTo>
                    <a:pt x="284566" y="324865"/>
                  </a:lnTo>
                  <a:lnTo>
                    <a:pt x="285547" y="326630"/>
                  </a:lnTo>
                  <a:lnTo>
                    <a:pt x="286525" y="328396"/>
                  </a:lnTo>
                  <a:lnTo>
                    <a:pt x="287502" y="330161"/>
                  </a:lnTo>
                  <a:lnTo>
                    <a:pt x="288479" y="331927"/>
                  </a:lnTo>
                  <a:lnTo>
                    <a:pt x="289459" y="333693"/>
                  </a:lnTo>
                  <a:lnTo>
                    <a:pt x="290443" y="335458"/>
                  </a:lnTo>
                  <a:lnTo>
                    <a:pt x="291432" y="337224"/>
                  </a:lnTo>
                  <a:lnTo>
                    <a:pt x="292424" y="338989"/>
                  </a:lnTo>
                  <a:lnTo>
                    <a:pt x="293420" y="340755"/>
                  </a:lnTo>
                  <a:lnTo>
                    <a:pt x="294418" y="342520"/>
                  </a:lnTo>
                  <a:lnTo>
                    <a:pt x="295418" y="344286"/>
                  </a:lnTo>
                  <a:lnTo>
                    <a:pt x="296417" y="346052"/>
                  </a:lnTo>
                  <a:lnTo>
                    <a:pt x="297411" y="347817"/>
                  </a:lnTo>
                  <a:lnTo>
                    <a:pt x="298399" y="349583"/>
                  </a:lnTo>
                  <a:lnTo>
                    <a:pt x="299377" y="351348"/>
                  </a:lnTo>
                  <a:lnTo>
                    <a:pt x="300341" y="353114"/>
                  </a:lnTo>
                  <a:lnTo>
                    <a:pt x="301285" y="354879"/>
                  </a:lnTo>
                  <a:lnTo>
                    <a:pt x="302201" y="356645"/>
                  </a:lnTo>
                  <a:lnTo>
                    <a:pt x="303087" y="358411"/>
                  </a:lnTo>
                  <a:lnTo>
                    <a:pt x="303937" y="360176"/>
                  </a:lnTo>
                  <a:lnTo>
                    <a:pt x="304745" y="361942"/>
                  </a:lnTo>
                  <a:lnTo>
                    <a:pt x="305506" y="363707"/>
                  </a:lnTo>
                  <a:lnTo>
                    <a:pt x="306207" y="365473"/>
                  </a:lnTo>
                  <a:lnTo>
                    <a:pt x="306836" y="367238"/>
                  </a:lnTo>
                  <a:lnTo>
                    <a:pt x="307392" y="369004"/>
                  </a:lnTo>
                  <a:lnTo>
                    <a:pt x="307872" y="370770"/>
                  </a:lnTo>
                  <a:lnTo>
                    <a:pt x="308267" y="372535"/>
                  </a:lnTo>
                  <a:lnTo>
                    <a:pt x="308572" y="374301"/>
                  </a:lnTo>
                  <a:lnTo>
                    <a:pt x="308775" y="376066"/>
                  </a:lnTo>
                  <a:lnTo>
                    <a:pt x="308856" y="377832"/>
                  </a:lnTo>
                  <a:lnTo>
                    <a:pt x="308830" y="379597"/>
                  </a:lnTo>
                  <a:lnTo>
                    <a:pt x="308695" y="381363"/>
                  </a:lnTo>
                  <a:lnTo>
                    <a:pt x="308447" y="383129"/>
                  </a:lnTo>
                  <a:lnTo>
                    <a:pt x="308088" y="384894"/>
                  </a:lnTo>
                  <a:lnTo>
                    <a:pt x="307615" y="386660"/>
                  </a:lnTo>
                  <a:lnTo>
                    <a:pt x="307011" y="388425"/>
                  </a:lnTo>
                  <a:lnTo>
                    <a:pt x="306306" y="390191"/>
                  </a:lnTo>
                  <a:lnTo>
                    <a:pt x="305505" y="391957"/>
                  </a:lnTo>
                  <a:lnTo>
                    <a:pt x="304616" y="393722"/>
                  </a:lnTo>
                  <a:lnTo>
                    <a:pt x="303647" y="395488"/>
                  </a:lnTo>
                  <a:lnTo>
                    <a:pt x="302608" y="397253"/>
                  </a:lnTo>
                  <a:lnTo>
                    <a:pt x="301500" y="399019"/>
                  </a:lnTo>
                  <a:lnTo>
                    <a:pt x="300350" y="400784"/>
                  </a:lnTo>
                  <a:lnTo>
                    <a:pt x="299170" y="402550"/>
                  </a:lnTo>
                  <a:lnTo>
                    <a:pt x="297973" y="404316"/>
                  </a:lnTo>
                  <a:lnTo>
                    <a:pt x="296769" y="406081"/>
                  </a:lnTo>
                  <a:lnTo>
                    <a:pt x="295568" y="407847"/>
                  </a:lnTo>
                  <a:lnTo>
                    <a:pt x="294389" y="409612"/>
                  </a:lnTo>
                  <a:lnTo>
                    <a:pt x="293237" y="411378"/>
                  </a:lnTo>
                  <a:lnTo>
                    <a:pt x="292121" y="413143"/>
                  </a:lnTo>
                  <a:lnTo>
                    <a:pt x="291045" y="414909"/>
                  </a:lnTo>
                  <a:lnTo>
                    <a:pt x="290012" y="416675"/>
                  </a:lnTo>
                  <a:lnTo>
                    <a:pt x="289027" y="418440"/>
                  </a:lnTo>
                  <a:lnTo>
                    <a:pt x="288097" y="420206"/>
                  </a:lnTo>
                  <a:lnTo>
                    <a:pt x="287215" y="421971"/>
                  </a:lnTo>
                  <a:lnTo>
                    <a:pt x="286375" y="423737"/>
                  </a:lnTo>
                  <a:lnTo>
                    <a:pt x="285572" y="425502"/>
                  </a:lnTo>
                  <a:lnTo>
                    <a:pt x="284801" y="427268"/>
                  </a:lnTo>
                  <a:lnTo>
                    <a:pt x="284057" y="429034"/>
                  </a:lnTo>
                  <a:lnTo>
                    <a:pt x="283332" y="430799"/>
                  </a:lnTo>
                  <a:lnTo>
                    <a:pt x="282617" y="432565"/>
                  </a:lnTo>
                  <a:lnTo>
                    <a:pt x="281902" y="434330"/>
                  </a:lnTo>
                  <a:lnTo>
                    <a:pt x="281180" y="436096"/>
                  </a:lnTo>
                  <a:lnTo>
                    <a:pt x="280443" y="437861"/>
                  </a:lnTo>
                  <a:lnTo>
                    <a:pt x="279687" y="439627"/>
                  </a:lnTo>
                  <a:lnTo>
                    <a:pt x="278900" y="441393"/>
                  </a:lnTo>
                  <a:lnTo>
                    <a:pt x="278076" y="443158"/>
                  </a:lnTo>
                  <a:lnTo>
                    <a:pt x="277215" y="444924"/>
                  </a:lnTo>
                  <a:lnTo>
                    <a:pt x="276313" y="446689"/>
                  </a:lnTo>
                  <a:lnTo>
                    <a:pt x="275369" y="448455"/>
                  </a:lnTo>
                  <a:lnTo>
                    <a:pt x="274380" y="450220"/>
                  </a:lnTo>
                  <a:lnTo>
                    <a:pt x="273341" y="451986"/>
                  </a:lnTo>
                  <a:lnTo>
                    <a:pt x="272249" y="453752"/>
                  </a:lnTo>
                  <a:lnTo>
                    <a:pt x="271112" y="455517"/>
                  </a:lnTo>
                  <a:lnTo>
                    <a:pt x="269930" y="457283"/>
                  </a:lnTo>
                  <a:lnTo>
                    <a:pt x="268703" y="459048"/>
                  </a:lnTo>
                  <a:lnTo>
                    <a:pt x="267433" y="460814"/>
                  </a:lnTo>
                  <a:lnTo>
                    <a:pt x="266115" y="462579"/>
                  </a:lnTo>
                  <a:lnTo>
                    <a:pt x="264749" y="464345"/>
                  </a:lnTo>
                  <a:lnTo>
                    <a:pt x="263342" y="466111"/>
                  </a:lnTo>
                  <a:lnTo>
                    <a:pt x="261894" y="467876"/>
                  </a:lnTo>
                  <a:lnTo>
                    <a:pt x="260405" y="469642"/>
                  </a:lnTo>
                  <a:lnTo>
                    <a:pt x="258877" y="471407"/>
                  </a:lnTo>
                  <a:lnTo>
                    <a:pt x="257306" y="473173"/>
                  </a:lnTo>
                  <a:lnTo>
                    <a:pt x="255690" y="474938"/>
                  </a:lnTo>
                  <a:lnTo>
                    <a:pt x="254036" y="476704"/>
                  </a:lnTo>
                  <a:lnTo>
                    <a:pt x="252345" y="478470"/>
                  </a:lnTo>
                  <a:lnTo>
                    <a:pt x="250618" y="480235"/>
                  </a:lnTo>
                  <a:lnTo>
                    <a:pt x="248856" y="482001"/>
                  </a:lnTo>
                  <a:lnTo>
                    <a:pt x="247060" y="483766"/>
                  </a:lnTo>
                  <a:lnTo>
                    <a:pt x="245230" y="485532"/>
                  </a:lnTo>
                  <a:lnTo>
                    <a:pt x="243374" y="487297"/>
                  </a:lnTo>
                  <a:lnTo>
                    <a:pt x="241496" y="489063"/>
                  </a:lnTo>
                  <a:lnTo>
                    <a:pt x="239600" y="490829"/>
                  </a:lnTo>
                  <a:lnTo>
                    <a:pt x="237690" y="492594"/>
                  </a:lnTo>
                  <a:lnTo>
                    <a:pt x="235771" y="494360"/>
                  </a:lnTo>
                  <a:lnTo>
                    <a:pt x="233849" y="496125"/>
                  </a:lnTo>
                  <a:lnTo>
                    <a:pt x="231932" y="497891"/>
                  </a:lnTo>
                  <a:lnTo>
                    <a:pt x="230024" y="499656"/>
                  </a:lnTo>
                  <a:lnTo>
                    <a:pt x="228131" y="501422"/>
                  </a:lnTo>
                  <a:lnTo>
                    <a:pt x="226258" y="503188"/>
                  </a:lnTo>
                  <a:lnTo>
                    <a:pt x="224411" y="504953"/>
                  </a:lnTo>
                  <a:lnTo>
                    <a:pt x="222603" y="506719"/>
                  </a:lnTo>
                  <a:lnTo>
                    <a:pt x="220832" y="508484"/>
                  </a:lnTo>
                  <a:lnTo>
                    <a:pt x="219103" y="510250"/>
                  </a:lnTo>
                  <a:lnTo>
                    <a:pt x="217418" y="512015"/>
                  </a:lnTo>
                  <a:lnTo>
                    <a:pt x="215781" y="513781"/>
                  </a:lnTo>
                  <a:lnTo>
                    <a:pt x="214194" y="515547"/>
                  </a:lnTo>
                  <a:lnTo>
                    <a:pt x="212671" y="517312"/>
                  </a:lnTo>
                  <a:lnTo>
                    <a:pt x="211203" y="519078"/>
                  </a:lnTo>
                  <a:lnTo>
                    <a:pt x="209790" y="520843"/>
                  </a:lnTo>
                  <a:lnTo>
                    <a:pt x="208432" y="522609"/>
                  </a:lnTo>
                  <a:lnTo>
                    <a:pt x="207128" y="524374"/>
                  </a:lnTo>
                  <a:lnTo>
                    <a:pt x="205877" y="526140"/>
                  </a:lnTo>
                  <a:lnTo>
                    <a:pt x="204688" y="527906"/>
                  </a:lnTo>
                  <a:lnTo>
                    <a:pt x="203552" y="529671"/>
                  </a:lnTo>
                  <a:lnTo>
                    <a:pt x="202463" y="531437"/>
                  </a:lnTo>
                  <a:lnTo>
                    <a:pt x="201421" y="533202"/>
                  </a:lnTo>
                  <a:lnTo>
                    <a:pt x="200421" y="534968"/>
                  </a:lnTo>
                  <a:lnTo>
                    <a:pt x="199462" y="536733"/>
                  </a:lnTo>
                  <a:lnTo>
                    <a:pt x="198547" y="538499"/>
                  </a:lnTo>
                  <a:lnTo>
                    <a:pt x="197669" y="540265"/>
                  </a:lnTo>
                  <a:lnTo>
                    <a:pt x="196821" y="542030"/>
                  </a:lnTo>
                  <a:lnTo>
                    <a:pt x="196002" y="543796"/>
                  </a:lnTo>
                  <a:lnTo>
                    <a:pt x="195207" y="545561"/>
                  </a:lnTo>
                  <a:lnTo>
                    <a:pt x="194435" y="547327"/>
                  </a:lnTo>
                  <a:lnTo>
                    <a:pt x="193685" y="549092"/>
                  </a:lnTo>
                  <a:lnTo>
                    <a:pt x="192951" y="550858"/>
                  </a:lnTo>
                  <a:lnTo>
                    <a:pt x="192228" y="552624"/>
                  </a:lnTo>
                  <a:lnTo>
                    <a:pt x="191514" y="554389"/>
                  </a:lnTo>
                  <a:lnTo>
                    <a:pt x="190807" y="556155"/>
                  </a:lnTo>
                  <a:lnTo>
                    <a:pt x="190102" y="557920"/>
                  </a:lnTo>
                  <a:lnTo>
                    <a:pt x="189397" y="559686"/>
                  </a:lnTo>
                  <a:lnTo>
                    <a:pt x="188689" y="561451"/>
                  </a:lnTo>
                  <a:lnTo>
                    <a:pt x="187975" y="563217"/>
                  </a:lnTo>
                  <a:lnTo>
                    <a:pt x="187253" y="564983"/>
                  </a:lnTo>
                  <a:lnTo>
                    <a:pt x="186521" y="566748"/>
                  </a:lnTo>
                  <a:lnTo>
                    <a:pt x="185778" y="568514"/>
                  </a:lnTo>
                  <a:lnTo>
                    <a:pt x="185020" y="570279"/>
                  </a:lnTo>
                  <a:lnTo>
                    <a:pt x="184247" y="572045"/>
                  </a:lnTo>
                  <a:lnTo>
                    <a:pt x="183460" y="573810"/>
                  </a:lnTo>
                  <a:lnTo>
                    <a:pt x="182659" y="575576"/>
                  </a:lnTo>
                  <a:lnTo>
                    <a:pt x="181845" y="577342"/>
                  </a:lnTo>
                  <a:lnTo>
                    <a:pt x="181018" y="579107"/>
                  </a:lnTo>
                  <a:lnTo>
                    <a:pt x="180181" y="580873"/>
                  </a:lnTo>
                  <a:lnTo>
                    <a:pt x="179334" y="582638"/>
                  </a:lnTo>
                  <a:lnTo>
                    <a:pt x="178483" y="584404"/>
                  </a:lnTo>
                  <a:lnTo>
                    <a:pt x="177629" y="586169"/>
                  </a:lnTo>
                  <a:lnTo>
                    <a:pt x="176777" y="587935"/>
                  </a:lnTo>
                  <a:lnTo>
                    <a:pt x="175929" y="589701"/>
                  </a:lnTo>
                  <a:lnTo>
                    <a:pt x="175089" y="591466"/>
                  </a:lnTo>
                  <a:lnTo>
                    <a:pt x="174264" y="593232"/>
                  </a:lnTo>
                  <a:lnTo>
                    <a:pt x="173456" y="594997"/>
                  </a:lnTo>
                  <a:lnTo>
                    <a:pt x="172669" y="596763"/>
                  </a:lnTo>
                  <a:lnTo>
                    <a:pt x="171904" y="598528"/>
                  </a:lnTo>
                  <a:lnTo>
                    <a:pt x="171166" y="600294"/>
                  </a:lnTo>
                  <a:lnTo>
                    <a:pt x="170456" y="602060"/>
                  </a:lnTo>
                  <a:lnTo>
                    <a:pt x="169786" y="603825"/>
                  </a:lnTo>
                  <a:lnTo>
                    <a:pt x="169149" y="605591"/>
                  </a:lnTo>
                  <a:lnTo>
                    <a:pt x="168547" y="607356"/>
                  </a:lnTo>
                  <a:lnTo>
                    <a:pt x="167981" y="609122"/>
                  </a:lnTo>
                  <a:lnTo>
                    <a:pt x="167450" y="610887"/>
                  </a:lnTo>
                  <a:lnTo>
                    <a:pt x="166956" y="612653"/>
                  </a:lnTo>
                  <a:lnTo>
                    <a:pt x="166505" y="614419"/>
                  </a:lnTo>
                  <a:lnTo>
                    <a:pt x="166088" y="616184"/>
                  </a:lnTo>
                  <a:lnTo>
                    <a:pt x="165704" y="617950"/>
                  </a:lnTo>
                  <a:lnTo>
                    <a:pt x="165351" y="619715"/>
                  </a:lnTo>
                  <a:lnTo>
                    <a:pt x="165028" y="621481"/>
                  </a:lnTo>
                  <a:lnTo>
                    <a:pt x="164732" y="623246"/>
                  </a:lnTo>
                  <a:lnTo>
                    <a:pt x="164467" y="625012"/>
                  </a:lnTo>
                  <a:lnTo>
                    <a:pt x="164226" y="626778"/>
                  </a:lnTo>
                  <a:lnTo>
                    <a:pt x="164005" y="628543"/>
                  </a:lnTo>
                  <a:lnTo>
                    <a:pt x="163804" y="630309"/>
                  </a:lnTo>
                  <a:lnTo>
                    <a:pt x="163620" y="632074"/>
                  </a:lnTo>
                  <a:lnTo>
                    <a:pt x="163452" y="633840"/>
                  </a:lnTo>
                  <a:lnTo>
                    <a:pt x="163302" y="635605"/>
                  </a:lnTo>
                  <a:lnTo>
                    <a:pt x="163165" y="637371"/>
                  </a:lnTo>
                  <a:lnTo>
                    <a:pt x="163040" y="639137"/>
                  </a:lnTo>
                  <a:lnTo>
                    <a:pt x="162926" y="640902"/>
                  </a:lnTo>
                  <a:lnTo>
                    <a:pt x="162823" y="642668"/>
                  </a:lnTo>
                  <a:lnTo>
                    <a:pt x="162729" y="644433"/>
                  </a:lnTo>
                  <a:lnTo>
                    <a:pt x="162646" y="646199"/>
                  </a:lnTo>
                  <a:lnTo>
                    <a:pt x="162572" y="647964"/>
                  </a:lnTo>
                  <a:lnTo>
                    <a:pt x="162506" y="649730"/>
                  </a:lnTo>
                  <a:lnTo>
                    <a:pt x="162447" y="651496"/>
                  </a:lnTo>
                  <a:lnTo>
                    <a:pt x="162394" y="653261"/>
                  </a:lnTo>
                  <a:lnTo>
                    <a:pt x="162347" y="655027"/>
                  </a:lnTo>
                  <a:lnTo>
                    <a:pt x="162305" y="656792"/>
                  </a:lnTo>
                  <a:lnTo>
                    <a:pt x="162266" y="658558"/>
                  </a:lnTo>
                  <a:lnTo>
                    <a:pt x="162229" y="660323"/>
                  </a:lnTo>
                  <a:lnTo>
                    <a:pt x="162193" y="662089"/>
                  </a:lnTo>
                  <a:lnTo>
                    <a:pt x="162157" y="663855"/>
                  </a:lnTo>
                  <a:lnTo>
                    <a:pt x="162118" y="665620"/>
                  </a:lnTo>
                  <a:lnTo>
                    <a:pt x="162075" y="667386"/>
                  </a:lnTo>
                  <a:lnTo>
                    <a:pt x="162027" y="669151"/>
                  </a:lnTo>
                  <a:lnTo>
                    <a:pt x="161972" y="670917"/>
                  </a:lnTo>
                  <a:lnTo>
                    <a:pt x="161910" y="672682"/>
                  </a:lnTo>
                  <a:lnTo>
                    <a:pt x="161839" y="674448"/>
                  </a:lnTo>
                  <a:lnTo>
                    <a:pt x="161760" y="676214"/>
                  </a:lnTo>
                  <a:lnTo>
                    <a:pt x="161670" y="677979"/>
                  </a:lnTo>
                  <a:lnTo>
                    <a:pt x="161568" y="679745"/>
                  </a:lnTo>
                  <a:lnTo>
                    <a:pt x="161457" y="681510"/>
                  </a:lnTo>
                  <a:lnTo>
                    <a:pt x="161337" y="683276"/>
                  </a:lnTo>
                  <a:lnTo>
                    <a:pt x="161207" y="685041"/>
                  </a:lnTo>
                  <a:lnTo>
                    <a:pt x="161069" y="686807"/>
                  </a:lnTo>
                  <a:lnTo>
                    <a:pt x="160923" y="688573"/>
                  </a:lnTo>
                  <a:lnTo>
                    <a:pt x="160769" y="690338"/>
                  </a:lnTo>
                  <a:lnTo>
                    <a:pt x="160611" y="692104"/>
                  </a:lnTo>
                  <a:lnTo>
                    <a:pt x="160449" y="693869"/>
                  </a:lnTo>
                  <a:lnTo>
                    <a:pt x="160284" y="695635"/>
                  </a:lnTo>
                  <a:lnTo>
                    <a:pt x="160118" y="697400"/>
                  </a:lnTo>
                  <a:lnTo>
                    <a:pt x="159952" y="699166"/>
                  </a:lnTo>
                  <a:lnTo>
                    <a:pt x="159787" y="700932"/>
                  </a:lnTo>
                  <a:lnTo>
                    <a:pt x="159625" y="702697"/>
                  </a:lnTo>
                  <a:lnTo>
                    <a:pt x="159466" y="704463"/>
                  </a:lnTo>
                  <a:lnTo>
                    <a:pt x="159312" y="706228"/>
                  </a:lnTo>
                  <a:lnTo>
                    <a:pt x="159162" y="707994"/>
                  </a:lnTo>
                  <a:lnTo>
                    <a:pt x="159019" y="709759"/>
                  </a:lnTo>
                  <a:lnTo>
                    <a:pt x="158883" y="711525"/>
                  </a:lnTo>
                  <a:lnTo>
                    <a:pt x="158753" y="713291"/>
                  </a:lnTo>
                  <a:lnTo>
                    <a:pt x="158631" y="715056"/>
                  </a:lnTo>
                  <a:lnTo>
                    <a:pt x="158515" y="716822"/>
                  </a:lnTo>
                  <a:lnTo>
                    <a:pt x="158407" y="718587"/>
                  </a:lnTo>
                  <a:lnTo>
                    <a:pt x="158305" y="720353"/>
                  </a:lnTo>
                  <a:lnTo>
                    <a:pt x="158212" y="722118"/>
                  </a:lnTo>
                  <a:lnTo>
                    <a:pt x="158125" y="723884"/>
                  </a:lnTo>
                  <a:lnTo>
                    <a:pt x="158044" y="725650"/>
                  </a:lnTo>
                  <a:lnTo>
                    <a:pt x="157969" y="727415"/>
                  </a:lnTo>
                  <a:lnTo>
                    <a:pt x="157899" y="729181"/>
                  </a:lnTo>
                  <a:lnTo>
                    <a:pt x="157833" y="730946"/>
                  </a:lnTo>
                  <a:lnTo>
                    <a:pt x="157772" y="732712"/>
                  </a:lnTo>
                  <a:lnTo>
                    <a:pt x="157714" y="734477"/>
                  </a:lnTo>
                  <a:lnTo>
                    <a:pt x="157658" y="736243"/>
                  </a:lnTo>
                  <a:lnTo>
                    <a:pt x="157604" y="738009"/>
                  </a:lnTo>
                  <a:lnTo>
                    <a:pt x="157550" y="739774"/>
                  </a:lnTo>
                  <a:lnTo>
                    <a:pt x="157496" y="741540"/>
                  </a:lnTo>
                  <a:lnTo>
                    <a:pt x="157441" y="743305"/>
                  </a:lnTo>
                  <a:lnTo>
                    <a:pt x="157385" y="745071"/>
                  </a:lnTo>
                  <a:lnTo>
                    <a:pt x="157326" y="746836"/>
                  </a:lnTo>
                  <a:lnTo>
                    <a:pt x="157264" y="748602"/>
                  </a:lnTo>
                  <a:lnTo>
                    <a:pt x="157199" y="750368"/>
                  </a:lnTo>
                  <a:lnTo>
                    <a:pt x="157130" y="752133"/>
                  </a:lnTo>
                  <a:lnTo>
                    <a:pt x="157057" y="753899"/>
                  </a:lnTo>
                  <a:lnTo>
                    <a:pt x="156981" y="755664"/>
                  </a:lnTo>
                  <a:lnTo>
                    <a:pt x="156900" y="757430"/>
                  </a:lnTo>
                  <a:lnTo>
                    <a:pt x="156817" y="759195"/>
                  </a:lnTo>
                  <a:lnTo>
                    <a:pt x="156730" y="760961"/>
                  </a:lnTo>
                  <a:lnTo>
                    <a:pt x="156641" y="762727"/>
                  </a:lnTo>
                  <a:lnTo>
                    <a:pt x="156550" y="764492"/>
                  </a:lnTo>
                  <a:lnTo>
                    <a:pt x="156458" y="766258"/>
                  </a:lnTo>
                  <a:lnTo>
                    <a:pt x="156366" y="768023"/>
                  </a:lnTo>
                  <a:lnTo>
                    <a:pt x="156275" y="769789"/>
                  </a:lnTo>
                  <a:lnTo>
                    <a:pt x="156185" y="771555"/>
                  </a:lnTo>
                  <a:lnTo>
                    <a:pt x="156097" y="773320"/>
                  </a:lnTo>
                  <a:lnTo>
                    <a:pt x="156013" y="775086"/>
                  </a:lnTo>
                  <a:lnTo>
                    <a:pt x="155934" y="776851"/>
                  </a:lnTo>
                  <a:lnTo>
                    <a:pt x="155860" y="778617"/>
                  </a:lnTo>
                  <a:lnTo>
                    <a:pt x="155791" y="780382"/>
                  </a:lnTo>
                  <a:lnTo>
                    <a:pt x="155728" y="782148"/>
                  </a:lnTo>
                  <a:lnTo>
                    <a:pt x="155671" y="783914"/>
                  </a:lnTo>
                  <a:lnTo>
                    <a:pt x="155622" y="785679"/>
                  </a:lnTo>
                  <a:lnTo>
                    <a:pt x="155581" y="787445"/>
                  </a:lnTo>
                  <a:lnTo>
                    <a:pt x="155547" y="789210"/>
                  </a:lnTo>
                  <a:lnTo>
                    <a:pt x="155519" y="790976"/>
                  </a:lnTo>
                  <a:lnTo>
                    <a:pt x="155499" y="792741"/>
                  </a:lnTo>
                  <a:lnTo>
                    <a:pt x="155485" y="794507"/>
                  </a:lnTo>
                  <a:lnTo>
                    <a:pt x="155477" y="796273"/>
                  </a:lnTo>
                  <a:lnTo>
                    <a:pt x="155476" y="798038"/>
                  </a:lnTo>
                  <a:lnTo>
                    <a:pt x="155481" y="799804"/>
                  </a:lnTo>
                  <a:lnTo>
                    <a:pt x="155490" y="801569"/>
                  </a:lnTo>
                  <a:lnTo>
                    <a:pt x="155504" y="803335"/>
                  </a:lnTo>
                  <a:lnTo>
                    <a:pt x="155521" y="805100"/>
                  </a:lnTo>
                  <a:lnTo>
                    <a:pt x="155541" y="806866"/>
                  </a:lnTo>
                  <a:lnTo>
                    <a:pt x="155565" y="808632"/>
                  </a:lnTo>
                  <a:lnTo>
                    <a:pt x="155590" y="810397"/>
                  </a:lnTo>
                  <a:lnTo>
                    <a:pt x="155616" y="812163"/>
                  </a:lnTo>
                  <a:lnTo>
                    <a:pt x="155642" y="813928"/>
                  </a:lnTo>
                  <a:lnTo>
                    <a:pt x="155669" y="815694"/>
                  </a:lnTo>
                  <a:lnTo>
                    <a:pt x="155695" y="817459"/>
                  </a:lnTo>
                  <a:lnTo>
                    <a:pt x="155720" y="819225"/>
                  </a:lnTo>
                  <a:lnTo>
                    <a:pt x="155743" y="820991"/>
                  </a:lnTo>
                  <a:lnTo>
                    <a:pt x="155763" y="822756"/>
                  </a:lnTo>
                  <a:lnTo>
                    <a:pt x="155781" y="824522"/>
                  </a:lnTo>
                  <a:lnTo>
                    <a:pt x="155796" y="826287"/>
                  </a:lnTo>
                  <a:lnTo>
                    <a:pt x="155808" y="828053"/>
                  </a:lnTo>
                  <a:lnTo>
                    <a:pt x="155815" y="829818"/>
                  </a:lnTo>
                  <a:lnTo>
                    <a:pt x="155819" y="831584"/>
                  </a:lnTo>
                  <a:lnTo>
                    <a:pt x="155819" y="833350"/>
                  </a:lnTo>
                  <a:lnTo>
                    <a:pt x="155815" y="835115"/>
                  </a:lnTo>
                  <a:lnTo>
                    <a:pt x="155807" y="836881"/>
                  </a:lnTo>
                  <a:lnTo>
                    <a:pt x="155796" y="838646"/>
                  </a:lnTo>
                  <a:lnTo>
                    <a:pt x="155782" y="840412"/>
                  </a:lnTo>
                  <a:lnTo>
                    <a:pt x="155765" y="842177"/>
                  </a:lnTo>
                  <a:lnTo>
                    <a:pt x="155747" y="843943"/>
                  </a:lnTo>
                  <a:lnTo>
                    <a:pt x="155727" y="845709"/>
                  </a:lnTo>
                  <a:lnTo>
                    <a:pt x="155707" y="847474"/>
                  </a:lnTo>
                  <a:lnTo>
                    <a:pt x="155687" y="849240"/>
                  </a:lnTo>
                  <a:lnTo>
                    <a:pt x="155669" y="851005"/>
                  </a:lnTo>
                  <a:lnTo>
                    <a:pt x="155654" y="852771"/>
                  </a:lnTo>
                  <a:lnTo>
                    <a:pt x="155642" y="854536"/>
                  </a:lnTo>
                  <a:lnTo>
                    <a:pt x="155634" y="856302"/>
                  </a:lnTo>
                  <a:lnTo>
                    <a:pt x="155631" y="858068"/>
                  </a:lnTo>
                  <a:lnTo>
                    <a:pt x="155634" y="859833"/>
                  </a:lnTo>
                  <a:lnTo>
                    <a:pt x="155643" y="861599"/>
                  </a:lnTo>
                  <a:lnTo>
                    <a:pt x="155660" y="863364"/>
                  </a:lnTo>
                  <a:lnTo>
                    <a:pt x="155685" y="865130"/>
                  </a:lnTo>
                  <a:lnTo>
                    <a:pt x="155716" y="866895"/>
                  </a:lnTo>
                  <a:lnTo>
                    <a:pt x="155755" y="868661"/>
                  </a:lnTo>
                  <a:lnTo>
                    <a:pt x="155801" y="870427"/>
                  </a:lnTo>
                  <a:lnTo>
                    <a:pt x="155854" y="872192"/>
                  </a:lnTo>
                  <a:lnTo>
                    <a:pt x="155913" y="873958"/>
                  </a:lnTo>
                  <a:lnTo>
                    <a:pt x="155977" y="875723"/>
                  </a:lnTo>
                  <a:lnTo>
                    <a:pt x="156044" y="877489"/>
                  </a:lnTo>
                  <a:lnTo>
                    <a:pt x="156114" y="879254"/>
                  </a:lnTo>
                  <a:lnTo>
                    <a:pt x="156186" y="881020"/>
                  </a:lnTo>
                  <a:lnTo>
                    <a:pt x="156257" y="882786"/>
                  </a:lnTo>
                  <a:lnTo>
                    <a:pt x="156327" y="884551"/>
                  </a:lnTo>
                  <a:lnTo>
                    <a:pt x="156393" y="886317"/>
                  </a:lnTo>
                  <a:lnTo>
                    <a:pt x="156453" y="888082"/>
                  </a:lnTo>
                  <a:lnTo>
                    <a:pt x="156508" y="889848"/>
                  </a:lnTo>
                  <a:lnTo>
                    <a:pt x="156556" y="891613"/>
                  </a:lnTo>
                  <a:lnTo>
                    <a:pt x="156594" y="893379"/>
                  </a:lnTo>
                  <a:lnTo>
                    <a:pt x="156620" y="895145"/>
                  </a:lnTo>
                  <a:lnTo>
                    <a:pt x="156636" y="896910"/>
                  </a:lnTo>
                  <a:lnTo>
                    <a:pt x="156640" y="898676"/>
                  </a:lnTo>
                  <a:lnTo>
                    <a:pt x="156633" y="900441"/>
                  </a:lnTo>
                  <a:lnTo>
                    <a:pt x="156614" y="902207"/>
                  </a:lnTo>
                  <a:close/>
                </a:path>
              </a:pathLst>
            </a:custGeom>
            <a:solidFill>
              <a:srgbClr val="F8766D"/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7" name="pg25">
              <a:extLst>
                <a:ext uri="{FF2B5EF4-FFF2-40B4-BE49-F238E27FC236}">
                  <a16:creationId xmlns:a16="http://schemas.microsoft.com/office/drawing/2014/main" id="{39945C8C-6667-93AA-7F8E-D31BC47DC5E0}"/>
                </a:ext>
              </a:extLst>
            </p:cNvPr>
            <p:cNvSpPr/>
            <p:nvPr/>
          </p:nvSpPr>
          <p:spPr>
            <a:xfrm>
              <a:off x="3500593" y="2106887"/>
              <a:ext cx="207120" cy="2260766"/>
            </a:xfrm>
            <a:custGeom>
              <a:avLst/>
              <a:gdLst/>
              <a:ahLst/>
              <a:cxnLst/>
              <a:rect l="0" t="0" r="0" b="0"/>
              <a:pathLst>
                <a:path w="207120" h="2260766">
                  <a:moveTo>
                    <a:pt x="103387" y="2260766"/>
                  </a:moveTo>
                  <a:lnTo>
                    <a:pt x="103389" y="2256342"/>
                  </a:lnTo>
                  <a:lnTo>
                    <a:pt x="103395" y="2251918"/>
                  </a:lnTo>
                  <a:lnTo>
                    <a:pt x="103404" y="2247493"/>
                  </a:lnTo>
                  <a:lnTo>
                    <a:pt x="103417" y="2243069"/>
                  </a:lnTo>
                  <a:lnTo>
                    <a:pt x="103432" y="2238645"/>
                  </a:lnTo>
                  <a:lnTo>
                    <a:pt x="103448" y="2234221"/>
                  </a:lnTo>
                  <a:lnTo>
                    <a:pt x="103464" y="2229797"/>
                  </a:lnTo>
                  <a:lnTo>
                    <a:pt x="103480" y="2225372"/>
                  </a:lnTo>
                  <a:lnTo>
                    <a:pt x="103494" y="2220948"/>
                  </a:lnTo>
                  <a:lnTo>
                    <a:pt x="103508" y="2216524"/>
                  </a:lnTo>
                  <a:lnTo>
                    <a:pt x="103519" y="2212100"/>
                  </a:lnTo>
                  <a:lnTo>
                    <a:pt x="103529" y="2207676"/>
                  </a:lnTo>
                  <a:lnTo>
                    <a:pt x="103537" y="2203251"/>
                  </a:lnTo>
                  <a:lnTo>
                    <a:pt x="103543" y="2198827"/>
                  </a:lnTo>
                  <a:lnTo>
                    <a:pt x="103548" y="2194403"/>
                  </a:lnTo>
                  <a:lnTo>
                    <a:pt x="103552" y="2189979"/>
                  </a:lnTo>
                  <a:lnTo>
                    <a:pt x="103554" y="2185555"/>
                  </a:lnTo>
                  <a:lnTo>
                    <a:pt x="103556" y="2181130"/>
                  </a:lnTo>
                  <a:lnTo>
                    <a:pt x="103557" y="2176706"/>
                  </a:lnTo>
                  <a:lnTo>
                    <a:pt x="103558" y="2172282"/>
                  </a:lnTo>
                  <a:lnTo>
                    <a:pt x="103559" y="2167858"/>
                  </a:lnTo>
                  <a:lnTo>
                    <a:pt x="103559" y="2163434"/>
                  </a:lnTo>
                  <a:lnTo>
                    <a:pt x="103559" y="2159009"/>
                  </a:lnTo>
                  <a:lnTo>
                    <a:pt x="103560" y="2154585"/>
                  </a:lnTo>
                  <a:lnTo>
                    <a:pt x="103560" y="2150161"/>
                  </a:lnTo>
                  <a:lnTo>
                    <a:pt x="103560" y="2145737"/>
                  </a:lnTo>
                  <a:lnTo>
                    <a:pt x="103560" y="2141313"/>
                  </a:lnTo>
                  <a:lnTo>
                    <a:pt x="103560" y="2136888"/>
                  </a:lnTo>
                  <a:lnTo>
                    <a:pt x="103560" y="2132464"/>
                  </a:lnTo>
                  <a:lnTo>
                    <a:pt x="103560" y="2128040"/>
                  </a:lnTo>
                  <a:lnTo>
                    <a:pt x="103560" y="2123616"/>
                  </a:lnTo>
                  <a:lnTo>
                    <a:pt x="103560" y="2119192"/>
                  </a:lnTo>
                  <a:lnTo>
                    <a:pt x="103560" y="2114767"/>
                  </a:lnTo>
                  <a:lnTo>
                    <a:pt x="103560" y="2110343"/>
                  </a:lnTo>
                  <a:lnTo>
                    <a:pt x="103560" y="2105919"/>
                  </a:lnTo>
                  <a:lnTo>
                    <a:pt x="103560" y="2101495"/>
                  </a:lnTo>
                  <a:lnTo>
                    <a:pt x="103560" y="2097071"/>
                  </a:lnTo>
                  <a:lnTo>
                    <a:pt x="103560" y="2092646"/>
                  </a:lnTo>
                  <a:lnTo>
                    <a:pt x="103560" y="2088222"/>
                  </a:lnTo>
                  <a:lnTo>
                    <a:pt x="103560" y="2083798"/>
                  </a:lnTo>
                  <a:lnTo>
                    <a:pt x="103560" y="2079374"/>
                  </a:lnTo>
                  <a:lnTo>
                    <a:pt x="103560" y="2074950"/>
                  </a:lnTo>
                  <a:lnTo>
                    <a:pt x="103560" y="2070525"/>
                  </a:lnTo>
                  <a:lnTo>
                    <a:pt x="103560" y="2066101"/>
                  </a:lnTo>
                  <a:lnTo>
                    <a:pt x="103560" y="2061677"/>
                  </a:lnTo>
                  <a:lnTo>
                    <a:pt x="103560" y="2057253"/>
                  </a:lnTo>
                  <a:lnTo>
                    <a:pt x="103560" y="2052829"/>
                  </a:lnTo>
                  <a:lnTo>
                    <a:pt x="103560" y="2048404"/>
                  </a:lnTo>
                  <a:lnTo>
                    <a:pt x="103560" y="2043980"/>
                  </a:lnTo>
                  <a:lnTo>
                    <a:pt x="103560" y="2039556"/>
                  </a:lnTo>
                  <a:lnTo>
                    <a:pt x="103560" y="2035132"/>
                  </a:lnTo>
                  <a:lnTo>
                    <a:pt x="103560" y="2030708"/>
                  </a:lnTo>
                  <a:lnTo>
                    <a:pt x="103560" y="2026283"/>
                  </a:lnTo>
                  <a:lnTo>
                    <a:pt x="103560" y="2021859"/>
                  </a:lnTo>
                  <a:lnTo>
                    <a:pt x="103560" y="2017435"/>
                  </a:lnTo>
                  <a:lnTo>
                    <a:pt x="103560" y="2013011"/>
                  </a:lnTo>
                  <a:lnTo>
                    <a:pt x="103560" y="2008587"/>
                  </a:lnTo>
                  <a:lnTo>
                    <a:pt x="103560" y="2004162"/>
                  </a:lnTo>
                  <a:lnTo>
                    <a:pt x="103560" y="1999738"/>
                  </a:lnTo>
                  <a:lnTo>
                    <a:pt x="103560" y="1995314"/>
                  </a:lnTo>
                  <a:lnTo>
                    <a:pt x="103560" y="1990890"/>
                  </a:lnTo>
                  <a:lnTo>
                    <a:pt x="103560" y="1986466"/>
                  </a:lnTo>
                  <a:lnTo>
                    <a:pt x="103560" y="1982041"/>
                  </a:lnTo>
                  <a:lnTo>
                    <a:pt x="103560" y="1977617"/>
                  </a:lnTo>
                  <a:lnTo>
                    <a:pt x="103560" y="1973193"/>
                  </a:lnTo>
                  <a:lnTo>
                    <a:pt x="103560" y="1968769"/>
                  </a:lnTo>
                  <a:lnTo>
                    <a:pt x="103560" y="1964345"/>
                  </a:lnTo>
                  <a:lnTo>
                    <a:pt x="103560" y="1959920"/>
                  </a:lnTo>
                  <a:lnTo>
                    <a:pt x="103560" y="1955496"/>
                  </a:lnTo>
                  <a:lnTo>
                    <a:pt x="103560" y="1951072"/>
                  </a:lnTo>
                  <a:lnTo>
                    <a:pt x="103560" y="1946648"/>
                  </a:lnTo>
                  <a:lnTo>
                    <a:pt x="103560" y="1942224"/>
                  </a:lnTo>
                  <a:lnTo>
                    <a:pt x="103560" y="1937799"/>
                  </a:lnTo>
                  <a:lnTo>
                    <a:pt x="103560" y="1933375"/>
                  </a:lnTo>
                  <a:lnTo>
                    <a:pt x="103560" y="1928951"/>
                  </a:lnTo>
                  <a:lnTo>
                    <a:pt x="103560" y="1924527"/>
                  </a:lnTo>
                  <a:lnTo>
                    <a:pt x="103560" y="1920103"/>
                  </a:lnTo>
                  <a:lnTo>
                    <a:pt x="103560" y="1915678"/>
                  </a:lnTo>
                  <a:lnTo>
                    <a:pt x="103560" y="1911254"/>
                  </a:lnTo>
                  <a:lnTo>
                    <a:pt x="103560" y="1906830"/>
                  </a:lnTo>
                  <a:lnTo>
                    <a:pt x="103559" y="1902406"/>
                  </a:lnTo>
                  <a:lnTo>
                    <a:pt x="103559" y="1897982"/>
                  </a:lnTo>
                  <a:lnTo>
                    <a:pt x="103559" y="1893557"/>
                  </a:lnTo>
                  <a:lnTo>
                    <a:pt x="103558" y="1889133"/>
                  </a:lnTo>
                  <a:lnTo>
                    <a:pt x="103558" y="1884709"/>
                  </a:lnTo>
                  <a:lnTo>
                    <a:pt x="103556" y="1880285"/>
                  </a:lnTo>
                  <a:lnTo>
                    <a:pt x="103555" y="1875861"/>
                  </a:lnTo>
                  <a:lnTo>
                    <a:pt x="103552" y="1871436"/>
                  </a:lnTo>
                  <a:lnTo>
                    <a:pt x="103549" y="1867012"/>
                  </a:lnTo>
                  <a:lnTo>
                    <a:pt x="103544" y="1862588"/>
                  </a:lnTo>
                  <a:lnTo>
                    <a:pt x="103538" y="1858164"/>
                  </a:lnTo>
                  <a:lnTo>
                    <a:pt x="103531" y="1853740"/>
                  </a:lnTo>
                  <a:lnTo>
                    <a:pt x="103521" y="1849315"/>
                  </a:lnTo>
                  <a:lnTo>
                    <a:pt x="103510" y="1844891"/>
                  </a:lnTo>
                  <a:lnTo>
                    <a:pt x="103497" y="1840467"/>
                  </a:lnTo>
                  <a:lnTo>
                    <a:pt x="103482" y="1836043"/>
                  </a:lnTo>
                  <a:lnTo>
                    <a:pt x="103466" y="1831619"/>
                  </a:lnTo>
                  <a:lnTo>
                    <a:pt x="103449" y="1827194"/>
                  </a:lnTo>
                  <a:lnTo>
                    <a:pt x="103432" y="1822770"/>
                  </a:lnTo>
                  <a:lnTo>
                    <a:pt x="103417" y="1818346"/>
                  </a:lnTo>
                  <a:lnTo>
                    <a:pt x="103402" y="1813922"/>
                  </a:lnTo>
                  <a:lnTo>
                    <a:pt x="103389" y="1809498"/>
                  </a:lnTo>
                  <a:lnTo>
                    <a:pt x="103380" y="1805073"/>
                  </a:lnTo>
                  <a:lnTo>
                    <a:pt x="103373" y="1800649"/>
                  </a:lnTo>
                  <a:lnTo>
                    <a:pt x="103369" y="1796225"/>
                  </a:lnTo>
                  <a:lnTo>
                    <a:pt x="103368" y="1791801"/>
                  </a:lnTo>
                  <a:lnTo>
                    <a:pt x="103368" y="1787376"/>
                  </a:lnTo>
                  <a:lnTo>
                    <a:pt x="103370" y="1782952"/>
                  </a:lnTo>
                  <a:lnTo>
                    <a:pt x="103372" y="1778528"/>
                  </a:lnTo>
                  <a:lnTo>
                    <a:pt x="103373" y="1774104"/>
                  </a:lnTo>
                  <a:lnTo>
                    <a:pt x="103374" y="1769680"/>
                  </a:lnTo>
                  <a:lnTo>
                    <a:pt x="103374" y="1765255"/>
                  </a:lnTo>
                  <a:lnTo>
                    <a:pt x="103373" y="1760831"/>
                  </a:lnTo>
                  <a:lnTo>
                    <a:pt x="103371" y="1756407"/>
                  </a:lnTo>
                  <a:lnTo>
                    <a:pt x="103369" y="1751983"/>
                  </a:lnTo>
                  <a:lnTo>
                    <a:pt x="103368" y="1747559"/>
                  </a:lnTo>
                  <a:lnTo>
                    <a:pt x="103368" y="1743134"/>
                  </a:lnTo>
                  <a:lnTo>
                    <a:pt x="103370" y="1738710"/>
                  </a:lnTo>
                  <a:lnTo>
                    <a:pt x="103375" y="1734286"/>
                  </a:lnTo>
                  <a:lnTo>
                    <a:pt x="103383" y="1729862"/>
                  </a:lnTo>
                  <a:lnTo>
                    <a:pt x="103393" y="1725438"/>
                  </a:lnTo>
                  <a:lnTo>
                    <a:pt x="103406" y="1721013"/>
                  </a:lnTo>
                  <a:lnTo>
                    <a:pt x="103421" y="1716589"/>
                  </a:lnTo>
                  <a:lnTo>
                    <a:pt x="103437" y="1712165"/>
                  </a:lnTo>
                  <a:lnTo>
                    <a:pt x="103454" y="1707741"/>
                  </a:lnTo>
                  <a:lnTo>
                    <a:pt x="103471" y="1703317"/>
                  </a:lnTo>
                  <a:lnTo>
                    <a:pt x="103486" y="1698892"/>
                  </a:lnTo>
                  <a:lnTo>
                    <a:pt x="103501" y="1694468"/>
                  </a:lnTo>
                  <a:lnTo>
                    <a:pt x="103513" y="1690044"/>
                  </a:lnTo>
                  <a:lnTo>
                    <a:pt x="103524" y="1685620"/>
                  </a:lnTo>
                  <a:lnTo>
                    <a:pt x="103532" y="1681196"/>
                  </a:lnTo>
                  <a:lnTo>
                    <a:pt x="103539" y="1676771"/>
                  </a:lnTo>
                  <a:lnTo>
                    <a:pt x="103543" y="1672347"/>
                  </a:lnTo>
                  <a:lnTo>
                    <a:pt x="103546" y="1667923"/>
                  </a:lnTo>
                  <a:lnTo>
                    <a:pt x="103547" y="1663499"/>
                  </a:lnTo>
                  <a:lnTo>
                    <a:pt x="103545" y="1659075"/>
                  </a:lnTo>
                  <a:lnTo>
                    <a:pt x="103542" y="1654650"/>
                  </a:lnTo>
                  <a:lnTo>
                    <a:pt x="103536" y="1650226"/>
                  </a:lnTo>
                  <a:lnTo>
                    <a:pt x="103527" y="1645802"/>
                  </a:lnTo>
                  <a:lnTo>
                    <a:pt x="103516" y="1641378"/>
                  </a:lnTo>
                  <a:lnTo>
                    <a:pt x="103500" y="1636954"/>
                  </a:lnTo>
                  <a:lnTo>
                    <a:pt x="103482" y="1632529"/>
                  </a:lnTo>
                  <a:lnTo>
                    <a:pt x="103459" y="1628105"/>
                  </a:lnTo>
                  <a:lnTo>
                    <a:pt x="103433" y="1623681"/>
                  </a:lnTo>
                  <a:lnTo>
                    <a:pt x="103403" y="1619257"/>
                  </a:lnTo>
                  <a:lnTo>
                    <a:pt x="103371" y="1614833"/>
                  </a:lnTo>
                  <a:lnTo>
                    <a:pt x="103337" y="1610408"/>
                  </a:lnTo>
                  <a:lnTo>
                    <a:pt x="103304" y="1605984"/>
                  </a:lnTo>
                  <a:lnTo>
                    <a:pt x="103271" y="1601560"/>
                  </a:lnTo>
                  <a:lnTo>
                    <a:pt x="103242" y="1597136"/>
                  </a:lnTo>
                  <a:lnTo>
                    <a:pt x="103217" y="1592712"/>
                  </a:lnTo>
                  <a:lnTo>
                    <a:pt x="103198" y="1588287"/>
                  </a:lnTo>
                  <a:lnTo>
                    <a:pt x="103184" y="1583863"/>
                  </a:lnTo>
                  <a:lnTo>
                    <a:pt x="103177" y="1579439"/>
                  </a:lnTo>
                  <a:lnTo>
                    <a:pt x="103176" y="1575015"/>
                  </a:lnTo>
                  <a:lnTo>
                    <a:pt x="103180" y="1570591"/>
                  </a:lnTo>
                  <a:lnTo>
                    <a:pt x="103190" y="1566166"/>
                  </a:lnTo>
                  <a:lnTo>
                    <a:pt x="103202" y="1561742"/>
                  </a:lnTo>
                  <a:lnTo>
                    <a:pt x="103217" y="1557318"/>
                  </a:lnTo>
                  <a:lnTo>
                    <a:pt x="103233" y="1552894"/>
                  </a:lnTo>
                  <a:lnTo>
                    <a:pt x="103250" y="1548470"/>
                  </a:lnTo>
                  <a:lnTo>
                    <a:pt x="103266" y="1544045"/>
                  </a:lnTo>
                  <a:lnTo>
                    <a:pt x="103281" y="1539621"/>
                  </a:lnTo>
                  <a:lnTo>
                    <a:pt x="103296" y="1535197"/>
                  </a:lnTo>
                  <a:lnTo>
                    <a:pt x="103310" y="1530773"/>
                  </a:lnTo>
                  <a:lnTo>
                    <a:pt x="103323" y="1526349"/>
                  </a:lnTo>
                  <a:lnTo>
                    <a:pt x="103334" y="1521924"/>
                  </a:lnTo>
                  <a:lnTo>
                    <a:pt x="103343" y="1517500"/>
                  </a:lnTo>
                  <a:lnTo>
                    <a:pt x="103349" y="1513076"/>
                  </a:lnTo>
                  <a:lnTo>
                    <a:pt x="103351" y="1508652"/>
                  </a:lnTo>
                  <a:lnTo>
                    <a:pt x="103349" y="1504228"/>
                  </a:lnTo>
                  <a:lnTo>
                    <a:pt x="103341" y="1499803"/>
                  </a:lnTo>
                  <a:lnTo>
                    <a:pt x="103327" y="1495379"/>
                  </a:lnTo>
                  <a:lnTo>
                    <a:pt x="103307" y="1490955"/>
                  </a:lnTo>
                  <a:lnTo>
                    <a:pt x="103280" y="1486531"/>
                  </a:lnTo>
                  <a:lnTo>
                    <a:pt x="103248" y="1482107"/>
                  </a:lnTo>
                  <a:lnTo>
                    <a:pt x="103210" y="1477682"/>
                  </a:lnTo>
                  <a:lnTo>
                    <a:pt x="103167" y="1473258"/>
                  </a:lnTo>
                  <a:lnTo>
                    <a:pt x="103122" y="1468834"/>
                  </a:lnTo>
                  <a:lnTo>
                    <a:pt x="103075" y="1464410"/>
                  </a:lnTo>
                  <a:lnTo>
                    <a:pt x="103028" y="1459986"/>
                  </a:lnTo>
                  <a:lnTo>
                    <a:pt x="102982" y="1455561"/>
                  </a:lnTo>
                  <a:lnTo>
                    <a:pt x="102941" y="1451137"/>
                  </a:lnTo>
                  <a:lnTo>
                    <a:pt x="102903" y="1446713"/>
                  </a:lnTo>
                  <a:lnTo>
                    <a:pt x="102871" y="1442289"/>
                  </a:lnTo>
                  <a:lnTo>
                    <a:pt x="102846" y="1437865"/>
                  </a:lnTo>
                  <a:lnTo>
                    <a:pt x="102828" y="1433440"/>
                  </a:lnTo>
                  <a:lnTo>
                    <a:pt x="102818" y="1429016"/>
                  </a:lnTo>
                  <a:lnTo>
                    <a:pt x="102816" y="1424592"/>
                  </a:lnTo>
                  <a:lnTo>
                    <a:pt x="102822" y="1420168"/>
                  </a:lnTo>
                  <a:lnTo>
                    <a:pt x="102836" y="1415744"/>
                  </a:lnTo>
                  <a:lnTo>
                    <a:pt x="102856" y="1411319"/>
                  </a:lnTo>
                  <a:lnTo>
                    <a:pt x="102882" y="1406895"/>
                  </a:lnTo>
                  <a:lnTo>
                    <a:pt x="102911" y="1402471"/>
                  </a:lnTo>
                  <a:lnTo>
                    <a:pt x="102942" y="1398047"/>
                  </a:lnTo>
                  <a:lnTo>
                    <a:pt x="102973" y="1393623"/>
                  </a:lnTo>
                  <a:lnTo>
                    <a:pt x="103002" y="1389198"/>
                  </a:lnTo>
                  <a:lnTo>
                    <a:pt x="103026" y="1384774"/>
                  </a:lnTo>
                  <a:lnTo>
                    <a:pt x="103045" y="1380350"/>
                  </a:lnTo>
                  <a:lnTo>
                    <a:pt x="103056" y="1375926"/>
                  </a:lnTo>
                  <a:lnTo>
                    <a:pt x="103056" y="1371502"/>
                  </a:lnTo>
                  <a:lnTo>
                    <a:pt x="103045" y="1367077"/>
                  </a:lnTo>
                  <a:lnTo>
                    <a:pt x="103022" y="1362653"/>
                  </a:lnTo>
                  <a:lnTo>
                    <a:pt x="102987" y="1358229"/>
                  </a:lnTo>
                  <a:lnTo>
                    <a:pt x="102941" y="1353805"/>
                  </a:lnTo>
                  <a:lnTo>
                    <a:pt x="102886" y="1349381"/>
                  </a:lnTo>
                  <a:lnTo>
                    <a:pt x="102823" y="1344956"/>
                  </a:lnTo>
                  <a:lnTo>
                    <a:pt x="102755" y="1340532"/>
                  </a:lnTo>
                  <a:lnTo>
                    <a:pt x="102683" y="1336108"/>
                  </a:lnTo>
                  <a:lnTo>
                    <a:pt x="102609" y="1331684"/>
                  </a:lnTo>
                  <a:lnTo>
                    <a:pt x="102534" y="1327260"/>
                  </a:lnTo>
                  <a:lnTo>
                    <a:pt x="102460" y="1322835"/>
                  </a:lnTo>
                  <a:lnTo>
                    <a:pt x="102384" y="1318411"/>
                  </a:lnTo>
                  <a:lnTo>
                    <a:pt x="102307" y="1313987"/>
                  </a:lnTo>
                  <a:lnTo>
                    <a:pt x="102225" y="1309563"/>
                  </a:lnTo>
                  <a:lnTo>
                    <a:pt x="102138" y="1305139"/>
                  </a:lnTo>
                  <a:lnTo>
                    <a:pt x="102043" y="1300714"/>
                  </a:lnTo>
                  <a:lnTo>
                    <a:pt x="101939" y="1296290"/>
                  </a:lnTo>
                  <a:lnTo>
                    <a:pt x="101826" y="1291866"/>
                  </a:lnTo>
                  <a:lnTo>
                    <a:pt x="101705" y="1287442"/>
                  </a:lnTo>
                  <a:lnTo>
                    <a:pt x="101576" y="1283018"/>
                  </a:lnTo>
                  <a:lnTo>
                    <a:pt x="101444" y="1278593"/>
                  </a:lnTo>
                  <a:lnTo>
                    <a:pt x="101310" y="1274169"/>
                  </a:lnTo>
                  <a:lnTo>
                    <a:pt x="101179" y="1269745"/>
                  </a:lnTo>
                  <a:lnTo>
                    <a:pt x="101053" y="1265321"/>
                  </a:lnTo>
                  <a:lnTo>
                    <a:pt x="100935" y="1260897"/>
                  </a:lnTo>
                  <a:lnTo>
                    <a:pt x="100823" y="1256472"/>
                  </a:lnTo>
                  <a:lnTo>
                    <a:pt x="100716" y="1252048"/>
                  </a:lnTo>
                  <a:lnTo>
                    <a:pt x="100612" y="1247624"/>
                  </a:lnTo>
                  <a:lnTo>
                    <a:pt x="100505" y="1243200"/>
                  </a:lnTo>
                  <a:lnTo>
                    <a:pt x="100392" y="1238776"/>
                  </a:lnTo>
                  <a:lnTo>
                    <a:pt x="100265" y="1234351"/>
                  </a:lnTo>
                  <a:lnTo>
                    <a:pt x="100121" y="1229927"/>
                  </a:lnTo>
                  <a:lnTo>
                    <a:pt x="99952" y="1225503"/>
                  </a:lnTo>
                  <a:lnTo>
                    <a:pt x="99755" y="1221079"/>
                  </a:lnTo>
                  <a:lnTo>
                    <a:pt x="99529" y="1216655"/>
                  </a:lnTo>
                  <a:lnTo>
                    <a:pt x="99276" y="1212230"/>
                  </a:lnTo>
                  <a:lnTo>
                    <a:pt x="98996" y="1207806"/>
                  </a:lnTo>
                  <a:lnTo>
                    <a:pt x="98692" y="1203382"/>
                  </a:lnTo>
                  <a:lnTo>
                    <a:pt x="98366" y="1198958"/>
                  </a:lnTo>
                  <a:lnTo>
                    <a:pt x="98021" y="1194534"/>
                  </a:lnTo>
                  <a:lnTo>
                    <a:pt x="97659" y="1190109"/>
                  </a:lnTo>
                  <a:lnTo>
                    <a:pt x="97281" y="1185685"/>
                  </a:lnTo>
                  <a:lnTo>
                    <a:pt x="96887" y="1181261"/>
                  </a:lnTo>
                  <a:lnTo>
                    <a:pt x="96474" y="1176837"/>
                  </a:lnTo>
                  <a:lnTo>
                    <a:pt x="96041" y="1172413"/>
                  </a:lnTo>
                  <a:lnTo>
                    <a:pt x="95585" y="1167988"/>
                  </a:lnTo>
                  <a:lnTo>
                    <a:pt x="95106" y="1163564"/>
                  </a:lnTo>
                  <a:lnTo>
                    <a:pt x="94603" y="1159140"/>
                  </a:lnTo>
                  <a:lnTo>
                    <a:pt x="94078" y="1154716"/>
                  </a:lnTo>
                  <a:lnTo>
                    <a:pt x="93533" y="1150292"/>
                  </a:lnTo>
                  <a:lnTo>
                    <a:pt x="92971" y="1145867"/>
                  </a:lnTo>
                  <a:lnTo>
                    <a:pt x="92399" y="1141443"/>
                  </a:lnTo>
                  <a:lnTo>
                    <a:pt x="91822" y="1137019"/>
                  </a:lnTo>
                  <a:lnTo>
                    <a:pt x="91245" y="1132595"/>
                  </a:lnTo>
                  <a:lnTo>
                    <a:pt x="90673" y="1128171"/>
                  </a:lnTo>
                  <a:lnTo>
                    <a:pt x="90109" y="1123746"/>
                  </a:lnTo>
                  <a:lnTo>
                    <a:pt x="89553" y="1119322"/>
                  </a:lnTo>
                  <a:lnTo>
                    <a:pt x="89004" y="1114898"/>
                  </a:lnTo>
                  <a:lnTo>
                    <a:pt x="88459" y="1110474"/>
                  </a:lnTo>
                  <a:lnTo>
                    <a:pt x="87913" y="1106050"/>
                  </a:lnTo>
                  <a:lnTo>
                    <a:pt x="87360" y="1101625"/>
                  </a:lnTo>
                  <a:lnTo>
                    <a:pt x="86794" y="1097201"/>
                  </a:lnTo>
                  <a:lnTo>
                    <a:pt x="86205" y="1092777"/>
                  </a:lnTo>
                  <a:lnTo>
                    <a:pt x="85586" y="1088353"/>
                  </a:lnTo>
                  <a:lnTo>
                    <a:pt x="84926" y="1083929"/>
                  </a:lnTo>
                  <a:lnTo>
                    <a:pt x="84211" y="1079504"/>
                  </a:lnTo>
                  <a:lnTo>
                    <a:pt x="83427" y="1075080"/>
                  </a:lnTo>
                  <a:lnTo>
                    <a:pt x="82567" y="1070656"/>
                  </a:lnTo>
                  <a:lnTo>
                    <a:pt x="81619" y="1066232"/>
                  </a:lnTo>
                  <a:lnTo>
                    <a:pt x="80577" y="1061808"/>
                  </a:lnTo>
                  <a:lnTo>
                    <a:pt x="79435" y="1057383"/>
                  </a:lnTo>
                  <a:lnTo>
                    <a:pt x="78194" y="1052959"/>
                  </a:lnTo>
                  <a:lnTo>
                    <a:pt x="76857" y="1048535"/>
                  </a:lnTo>
                  <a:lnTo>
                    <a:pt x="75432" y="1044111"/>
                  </a:lnTo>
                  <a:lnTo>
                    <a:pt x="73932" y="1039687"/>
                  </a:lnTo>
                  <a:lnTo>
                    <a:pt x="72372" y="1035262"/>
                  </a:lnTo>
                  <a:lnTo>
                    <a:pt x="70769" y="1030838"/>
                  </a:lnTo>
                  <a:lnTo>
                    <a:pt x="69145" y="1026414"/>
                  </a:lnTo>
                  <a:lnTo>
                    <a:pt x="67517" y="1021990"/>
                  </a:lnTo>
                  <a:lnTo>
                    <a:pt x="65901" y="1017566"/>
                  </a:lnTo>
                  <a:lnTo>
                    <a:pt x="64304" y="1013141"/>
                  </a:lnTo>
                  <a:lnTo>
                    <a:pt x="62734" y="1008717"/>
                  </a:lnTo>
                  <a:lnTo>
                    <a:pt x="61193" y="1004293"/>
                  </a:lnTo>
                  <a:lnTo>
                    <a:pt x="59680" y="999869"/>
                  </a:lnTo>
                  <a:lnTo>
                    <a:pt x="58193" y="995445"/>
                  </a:lnTo>
                  <a:lnTo>
                    <a:pt x="56726" y="991020"/>
                  </a:lnTo>
                  <a:lnTo>
                    <a:pt x="55277" y="986596"/>
                  </a:lnTo>
                  <a:lnTo>
                    <a:pt x="53839" y="982172"/>
                  </a:lnTo>
                  <a:lnTo>
                    <a:pt x="52410" y="977748"/>
                  </a:lnTo>
                  <a:lnTo>
                    <a:pt x="50987" y="973324"/>
                  </a:lnTo>
                  <a:lnTo>
                    <a:pt x="49569" y="968899"/>
                  </a:lnTo>
                  <a:lnTo>
                    <a:pt x="48155" y="964475"/>
                  </a:lnTo>
                  <a:lnTo>
                    <a:pt x="46747" y="960051"/>
                  </a:lnTo>
                  <a:lnTo>
                    <a:pt x="45343" y="955627"/>
                  </a:lnTo>
                  <a:lnTo>
                    <a:pt x="43943" y="951203"/>
                  </a:lnTo>
                  <a:lnTo>
                    <a:pt x="42544" y="946778"/>
                  </a:lnTo>
                  <a:lnTo>
                    <a:pt x="41142" y="942354"/>
                  </a:lnTo>
                  <a:lnTo>
                    <a:pt x="39731" y="937930"/>
                  </a:lnTo>
                  <a:lnTo>
                    <a:pt x="38303" y="933506"/>
                  </a:lnTo>
                  <a:lnTo>
                    <a:pt x="36848" y="929082"/>
                  </a:lnTo>
                  <a:lnTo>
                    <a:pt x="35360" y="924657"/>
                  </a:lnTo>
                  <a:lnTo>
                    <a:pt x="33835" y="920233"/>
                  </a:lnTo>
                  <a:lnTo>
                    <a:pt x="32270" y="915809"/>
                  </a:lnTo>
                  <a:lnTo>
                    <a:pt x="30667" y="911385"/>
                  </a:lnTo>
                  <a:lnTo>
                    <a:pt x="29031" y="906961"/>
                  </a:lnTo>
                  <a:lnTo>
                    <a:pt x="27372" y="902536"/>
                  </a:lnTo>
                  <a:lnTo>
                    <a:pt x="25703" y="898112"/>
                  </a:lnTo>
                  <a:lnTo>
                    <a:pt x="24040" y="893688"/>
                  </a:lnTo>
                  <a:lnTo>
                    <a:pt x="22402" y="889264"/>
                  </a:lnTo>
                  <a:lnTo>
                    <a:pt x="20812" y="884840"/>
                  </a:lnTo>
                  <a:lnTo>
                    <a:pt x="19287" y="880415"/>
                  </a:lnTo>
                  <a:lnTo>
                    <a:pt x="17840" y="875991"/>
                  </a:lnTo>
                  <a:lnTo>
                    <a:pt x="16477" y="871567"/>
                  </a:lnTo>
                  <a:lnTo>
                    <a:pt x="15202" y="867143"/>
                  </a:lnTo>
                  <a:lnTo>
                    <a:pt x="14013" y="862719"/>
                  </a:lnTo>
                  <a:lnTo>
                    <a:pt x="12900" y="858294"/>
                  </a:lnTo>
                  <a:lnTo>
                    <a:pt x="11852" y="853870"/>
                  </a:lnTo>
                  <a:lnTo>
                    <a:pt x="10852" y="849446"/>
                  </a:lnTo>
                  <a:lnTo>
                    <a:pt x="9882" y="845022"/>
                  </a:lnTo>
                  <a:lnTo>
                    <a:pt x="8925" y="840598"/>
                  </a:lnTo>
                  <a:lnTo>
                    <a:pt x="7967" y="836173"/>
                  </a:lnTo>
                  <a:lnTo>
                    <a:pt x="7000" y="831749"/>
                  </a:lnTo>
                  <a:lnTo>
                    <a:pt x="6022" y="827325"/>
                  </a:lnTo>
                  <a:lnTo>
                    <a:pt x="5045" y="822901"/>
                  </a:lnTo>
                  <a:lnTo>
                    <a:pt x="4083" y="818477"/>
                  </a:lnTo>
                  <a:lnTo>
                    <a:pt x="3158" y="814052"/>
                  </a:lnTo>
                  <a:lnTo>
                    <a:pt x="2299" y="809628"/>
                  </a:lnTo>
                  <a:lnTo>
                    <a:pt x="1535" y="805204"/>
                  </a:lnTo>
                  <a:lnTo>
                    <a:pt x="896" y="800780"/>
                  </a:lnTo>
                  <a:lnTo>
                    <a:pt x="409" y="796356"/>
                  </a:lnTo>
                  <a:lnTo>
                    <a:pt x="99" y="791931"/>
                  </a:lnTo>
                  <a:lnTo>
                    <a:pt x="0" y="787507"/>
                  </a:lnTo>
                  <a:lnTo>
                    <a:pt x="114" y="783083"/>
                  </a:lnTo>
                  <a:lnTo>
                    <a:pt x="438" y="778659"/>
                  </a:lnTo>
                  <a:lnTo>
                    <a:pt x="969" y="774235"/>
                  </a:lnTo>
                  <a:lnTo>
                    <a:pt x="1701" y="769810"/>
                  </a:lnTo>
                  <a:lnTo>
                    <a:pt x="2623" y="765386"/>
                  </a:lnTo>
                  <a:lnTo>
                    <a:pt x="3724" y="760962"/>
                  </a:lnTo>
                  <a:lnTo>
                    <a:pt x="4991" y="756538"/>
                  </a:lnTo>
                  <a:lnTo>
                    <a:pt x="6413" y="752114"/>
                  </a:lnTo>
                  <a:lnTo>
                    <a:pt x="7974" y="747689"/>
                  </a:lnTo>
                  <a:lnTo>
                    <a:pt x="9663" y="743265"/>
                  </a:lnTo>
                  <a:lnTo>
                    <a:pt x="11469" y="738841"/>
                  </a:lnTo>
                  <a:lnTo>
                    <a:pt x="13364" y="734417"/>
                  </a:lnTo>
                  <a:lnTo>
                    <a:pt x="15321" y="729993"/>
                  </a:lnTo>
                  <a:lnTo>
                    <a:pt x="17311" y="725568"/>
                  </a:lnTo>
                  <a:lnTo>
                    <a:pt x="19302" y="721144"/>
                  </a:lnTo>
                  <a:lnTo>
                    <a:pt x="21260" y="716720"/>
                  </a:lnTo>
                  <a:lnTo>
                    <a:pt x="23151" y="712296"/>
                  </a:lnTo>
                  <a:lnTo>
                    <a:pt x="24942" y="707872"/>
                  </a:lnTo>
                  <a:lnTo>
                    <a:pt x="26606" y="703447"/>
                  </a:lnTo>
                  <a:lnTo>
                    <a:pt x="28124" y="699023"/>
                  </a:lnTo>
                  <a:lnTo>
                    <a:pt x="29484" y="694599"/>
                  </a:lnTo>
                  <a:lnTo>
                    <a:pt x="30677" y="690175"/>
                  </a:lnTo>
                  <a:lnTo>
                    <a:pt x="31730" y="685751"/>
                  </a:lnTo>
                  <a:lnTo>
                    <a:pt x="32672" y="681326"/>
                  </a:lnTo>
                  <a:lnTo>
                    <a:pt x="33539" y="676902"/>
                  </a:lnTo>
                  <a:lnTo>
                    <a:pt x="34369" y="672478"/>
                  </a:lnTo>
                  <a:lnTo>
                    <a:pt x="35202" y="668054"/>
                  </a:lnTo>
                  <a:lnTo>
                    <a:pt x="36075" y="663630"/>
                  </a:lnTo>
                  <a:lnTo>
                    <a:pt x="37022" y="659205"/>
                  </a:lnTo>
                  <a:lnTo>
                    <a:pt x="38066" y="654781"/>
                  </a:lnTo>
                  <a:lnTo>
                    <a:pt x="39224" y="650357"/>
                  </a:lnTo>
                  <a:lnTo>
                    <a:pt x="40502" y="645933"/>
                  </a:lnTo>
                  <a:lnTo>
                    <a:pt x="41908" y="641509"/>
                  </a:lnTo>
                  <a:lnTo>
                    <a:pt x="43418" y="637084"/>
                  </a:lnTo>
                  <a:lnTo>
                    <a:pt x="45011" y="632660"/>
                  </a:lnTo>
                  <a:lnTo>
                    <a:pt x="46664" y="628236"/>
                  </a:lnTo>
                  <a:lnTo>
                    <a:pt x="48353" y="623812"/>
                  </a:lnTo>
                  <a:lnTo>
                    <a:pt x="50057" y="619388"/>
                  </a:lnTo>
                  <a:lnTo>
                    <a:pt x="51755" y="614963"/>
                  </a:lnTo>
                  <a:lnTo>
                    <a:pt x="53431" y="610539"/>
                  </a:lnTo>
                  <a:lnTo>
                    <a:pt x="55076" y="606115"/>
                  </a:lnTo>
                  <a:lnTo>
                    <a:pt x="56683" y="601691"/>
                  </a:lnTo>
                  <a:lnTo>
                    <a:pt x="58251" y="597267"/>
                  </a:lnTo>
                  <a:lnTo>
                    <a:pt x="59784" y="592842"/>
                  </a:lnTo>
                  <a:lnTo>
                    <a:pt x="61291" y="588418"/>
                  </a:lnTo>
                  <a:lnTo>
                    <a:pt x="62782" y="583994"/>
                  </a:lnTo>
                  <a:lnTo>
                    <a:pt x="64268" y="579570"/>
                  </a:lnTo>
                  <a:lnTo>
                    <a:pt x="65754" y="575146"/>
                  </a:lnTo>
                  <a:lnTo>
                    <a:pt x="67245" y="570721"/>
                  </a:lnTo>
                  <a:lnTo>
                    <a:pt x="68743" y="566297"/>
                  </a:lnTo>
                  <a:lnTo>
                    <a:pt x="70243" y="561873"/>
                  </a:lnTo>
                  <a:lnTo>
                    <a:pt x="71741" y="557449"/>
                  </a:lnTo>
                  <a:lnTo>
                    <a:pt x="73226" y="553025"/>
                  </a:lnTo>
                  <a:lnTo>
                    <a:pt x="74687" y="548600"/>
                  </a:lnTo>
                  <a:lnTo>
                    <a:pt x="76108" y="544176"/>
                  </a:lnTo>
                  <a:lnTo>
                    <a:pt x="77477" y="539752"/>
                  </a:lnTo>
                  <a:lnTo>
                    <a:pt x="78789" y="535328"/>
                  </a:lnTo>
                  <a:lnTo>
                    <a:pt x="80037" y="530904"/>
                  </a:lnTo>
                  <a:lnTo>
                    <a:pt x="81220" y="526479"/>
                  </a:lnTo>
                  <a:lnTo>
                    <a:pt x="82339" y="522055"/>
                  </a:lnTo>
                  <a:lnTo>
                    <a:pt x="83398" y="517631"/>
                  </a:lnTo>
                  <a:lnTo>
                    <a:pt x="84405" y="513207"/>
                  </a:lnTo>
                  <a:lnTo>
                    <a:pt x="85365" y="508783"/>
                  </a:lnTo>
                  <a:lnTo>
                    <a:pt x="86289" y="504358"/>
                  </a:lnTo>
                  <a:lnTo>
                    <a:pt x="87181" y="499934"/>
                  </a:lnTo>
                  <a:lnTo>
                    <a:pt x="88046" y="495510"/>
                  </a:lnTo>
                  <a:lnTo>
                    <a:pt x="88890" y="491086"/>
                  </a:lnTo>
                  <a:lnTo>
                    <a:pt x="89713" y="486662"/>
                  </a:lnTo>
                  <a:lnTo>
                    <a:pt x="90513" y="482237"/>
                  </a:lnTo>
                  <a:lnTo>
                    <a:pt x="91288" y="477813"/>
                  </a:lnTo>
                  <a:lnTo>
                    <a:pt x="92036" y="473389"/>
                  </a:lnTo>
                  <a:lnTo>
                    <a:pt x="92752" y="468965"/>
                  </a:lnTo>
                  <a:lnTo>
                    <a:pt x="93435" y="464541"/>
                  </a:lnTo>
                  <a:lnTo>
                    <a:pt x="94082" y="460116"/>
                  </a:lnTo>
                  <a:lnTo>
                    <a:pt x="94694" y="455692"/>
                  </a:lnTo>
                  <a:lnTo>
                    <a:pt x="95271" y="451268"/>
                  </a:lnTo>
                  <a:lnTo>
                    <a:pt x="95811" y="446844"/>
                  </a:lnTo>
                  <a:lnTo>
                    <a:pt x="96321" y="442420"/>
                  </a:lnTo>
                  <a:lnTo>
                    <a:pt x="96804" y="437995"/>
                  </a:lnTo>
                  <a:lnTo>
                    <a:pt x="97261" y="433571"/>
                  </a:lnTo>
                  <a:lnTo>
                    <a:pt x="97694" y="429147"/>
                  </a:lnTo>
                  <a:lnTo>
                    <a:pt x="98105" y="424723"/>
                  </a:lnTo>
                  <a:lnTo>
                    <a:pt x="98492" y="420299"/>
                  </a:lnTo>
                  <a:lnTo>
                    <a:pt x="98856" y="415874"/>
                  </a:lnTo>
                  <a:lnTo>
                    <a:pt x="99194" y="411450"/>
                  </a:lnTo>
                  <a:lnTo>
                    <a:pt x="99505" y="407026"/>
                  </a:lnTo>
                  <a:lnTo>
                    <a:pt x="99786" y="402602"/>
                  </a:lnTo>
                  <a:lnTo>
                    <a:pt x="100031" y="398178"/>
                  </a:lnTo>
                  <a:lnTo>
                    <a:pt x="100240" y="393753"/>
                  </a:lnTo>
                  <a:lnTo>
                    <a:pt x="100412" y="389329"/>
                  </a:lnTo>
                  <a:lnTo>
                    <a:pt x="100546" y="384905"/>
                  </a:lnTo>
                  <a:lnTo>
                    <a:pt x="100643" y="380481"/>
                  </a:lnTo>
                  <a:lnTo>
                    <a:pt x="100703" y="376057"/>
                  </a:lnTo>
                  <a:lnTo>
                    <a:pt x="100731" y="371632"/>
                  </a:lnTo>
                  <a:lnTo>
                    <a:pt x="100730" y="367208"/>
                  </a:lnTo>
                  <a:lnTo>
                    <a:pt x="100706" y="362784"/>
                  </a:lnTo>
                  <a:lnTo>
                    <a:pt x="100668" y="358360"/>
                  </a:lnTo>
                  <a:lnTo>
                    <a:pt x="100623" y="353936"/>
                  </a:lnTo>
                  <a:lnTo>
                    <a:pt x="100581" y="349511"/>
                  </a:lnTo>
                  <a:lnTo>
                    <a:pt x="100551" y="345087"/>
                  </a:lnTo>
                  <a:lnTo>
                    <a:pt x="100541" y="340663"/>
                  </a:lnTo>
                  <a:lnTo>
                    <a:pt x="100555" y="336239"/>
                  </a:lnTo>
                  <a:lnTo>
                    <a:pt x="100598" y="331815"/>
                  </a:lnTo>
                  <a:lnTo>
                    <a:pt x="100671" y="327390"/>
                  </a:lnTo>
                  <a:lnTo>
                    <a:pt x="100774" y="322966"/>
                  </a:lnTo>
                  <a:lnTo>
                    <a:pt x="100904" y="318542"/>
                  </a:lnTo>
                  <a:lnTo>
                    <a:pt x="101057" y="314118"/>
                  </a:lnTo>
                  <a:lnTo>
                    <a:pt x="101227" y="309694"/>
                  </a:lnTo>
                  <a:lnTo>
                    <a:pt x="101410" y="305269"/>
                  </a:lnTo>
                  <a:lnTo>
                    <a:pt x="101597" y="300845"/>
                  </a:lnTo>
                  <a:lnTo>
                    <a:pt x="101783" y="296421"/>
                  </a:lnTo>
                  <a:lnTo>
                    <a:pt x="101961" y="291997"/>
                  </a:lnTo>
                  <a:lnTo>
                    <a:pt x="102129" y="287573"/>
                  </a:lnTo>
                  <a:lnTo>
                    <a:pt x="102282" y="283148"/>
                  </a:lnTo>
                  <a:lnTo>
                    <a:pt x="102420" y="278724"/>
                  </a:lnTo>
                  <a:lnTo>
                    <a:pt x="102542" y="274300"/>
                  </a:lnTo>
                  <a:lnTo>
                    <a:pt x="102647" y="269876"/>
                  </a:lnTo>
                  <a:lnTo>
                    <a:pt x="102736" y="265452"/>
                  </a:lnTo>
                  <a:lnTo>
                    <a:pt x="102811" y="261027"/>
                  </a:lnTo>
                  <a:lnTo>
                    <a:pt x="102874" y="256603"/>
                  </a:lnTo>
                  <a:lnTo>
                    <a:pt x="102926" y="252179"/>
                  </a:lnTo>
                  <a:lnTo>
                    <a:pt x="102969" y="247755"/>
                  </a:lnTo>
                  <a:lnTo>
                    <a:pt x="103006" y="243331"/>
                  </a:lnTo>
                  <a:lnTo>
                    <a:pt x="103038" y="238906"/>
                  </a:lnTo>
                  <a:lnTo>
                    <a:pt x="103067" y="234482"/>
                  </a:lnTo>
                  <a:lnTo>
                    <a:pt x="103094" y="230058"/>
                  </a:lnTo>
                  <a:lnTo>
                    <a:pt x="103120" y="225634"/>
                  </a:lnTo>
                  <a:lnTo>
                    <a:pt x="103146" y="221210"/>
                  </a:lnTo>
                  <a:lnTo>
                    <a:pt x="103171" y="216785"/>
                  </a:lnTo>
                  <a:lnTo>
                    <a:pt x="103197" y="212361"/>
                  </a:lnTo>
                  <a:lnTo>
                    <a:pt x="103223" y="207937"/>
                  </a:lnTo>
                  <a:lnTo>
                    <a:pt x="103248" y="203513"/>
                  </a:lnTo>
                  <a:lnTo>
                    <a:pt x="103273" y="199089"/>
                  </a:lnTo>
                  <a:lnTo>
                    <a:pt x="103296" y="194664"/>
                  </a:lnTo>
                  <a:lnTo>
                    <a:pt x="103316" y="190240"/>
                  </a:lnTo>
                  <a:lnTo>
                    <a:pt x="103334" y="185816"/>
                  </a:lnTo>
                  <a:lnTo>
                    <a:pt x="103348" y="181392"/>
                  </a:lnTo>
                  <a:lnTo>
                    <a:pt x="103359" y="176968"/>
                  </a:lnTo>
                  <a:lnTo>
                    <a:pt x="103365" y="172543"/>
                  </a:lnTo>
                  <a:lnTo>
                    <a:pt x="103369" y="168119"/>
                  </a:lnTo>
                  <a:lnTo>
                    <a:pt x="103371" y="163695"/>
                  </a:lnTo>
                  <a:lnTo>
                    <a:pt x="103370" y="159271"/>
                  </a:lnTo>
                  <a:lnTo>
                    <a:pt x="103370" y="154847"/>
                  </a:lnTo>
                  <a:lnTo>
                    <a:pt x="103370" y="150422"/>
                  </a:lnTo>
                  <a:lnTo>
                    <a:pt x="103372" y="145998"/>
                  </a:lnTo>
                  <a:lnTo>
                    <a:pt x="103376" y="141574"/>
                  </a:lnTo>
                  <a:lnTo>
                    <a:pt x="103382" y="137150"/>
                  </a:lnTo>
                  <a:lnTo>
                    <a:pt x="103392" y="132726"/>
                  </a:lnTo>
                  <a:lnTo>
                    <a:pt x="103404" y="128301"/>
                  </a:lnTo>
                  <a:lnTo>
                    <a:pt x="103418" y="123877"/>
                  </a:lnTo>
                  <a:lnTo>
                    <a:pt x="103434" y="119453"/>
                  </a:lnTo>
                  <a:lnTo>
                    <a:pt x="103450" y="115029"/>
                  </a:lnTo>
                  <a:lnTo>
                    <a:pt x="103467" y="110605"/>
                  </a:lnTo>
                  <a:lnTo>
                    <a:pt x="103483" y="106180"/>
                  </a:lnTo>
                  <a:lnTo>
                    <a:pt x="103497" y="101756"/>
                  </a:lnTo>
                  <a:lnTo>
                    <a:pt x="103510" y="97332"/>
                  </a:lnTo>
                  <a:lnTo>
                    <a:pt x="103521" y="92908"/>
                  </a:lnTo>
                  <a:lnTo>
                    <a:pt x="103529" y="88484"/>
                  </a:lnTo>
                  <a:lnTo>
                    <a:pt x="103536" y="84059"/>
                  </a:lnTo>
                  <a:lnTo>
                    <a:pt x="103541" y="79635"/>
                  </a:lnTo>
                  <a:lnTo>
                    <a:pt x="103544" y="75211"/>
                  </a:lnTo>
                  <a:lnTo>
                    <a:pt x="103544" y="70787"/>
                  </a:lnTo>
                  <a:lnTo>
                    <a:pt x="103543" y="66363"/>
                  </a:lnTo>
                  <a:lnTo>
                    <a:pt x="103540" y="61938"/>
                  </a:lnTo>
                  <a:lnTo>
                    <a:pt x="103535" y="57514"/>
                  </a:lnTo>
                  <a:lnTo>
                    <a:pt x="103528" y="53090"/>
                  </a:lnTo>
                  <a:lnTo>
                    <a:pt x="103519" y="48666"/>
                  </a:lnTo>
                  <a:lnTo>
                    <a:pt x="103507" y="44242"/>
                  </a:lnTo>
                  <a:lnTo>
                    <a:pt x="103494" y="39817"/>
                  </a:lnTo>
                  <a:lnTo>
                    <a:pt x="103480" y="35393"/>
                  </a:lnTo>
                  <a:lnTo>
                    <a:pt x="103464" y="30969"/>
                  </a:lnTo>
                  <a:lnTo>
                    <a:pt x="103448" y="26545"/>
                  </a:lnTo>
                  <a:lnTo>
                    <a:pt x="103432" y="22121"/>
                  </a:lnTo>
                  <a:lnTo>
                    <a:pt x="103417" y="17696"/>
                  </a:lnTo>
                  <a:lnTo>
                    <a:pt x="103404" y="13272"/>
                  </a:lnTo>
                  <a:lnTo>
                    <a:pt x="103395" y="8848"/>
                  </a:lnTo>
                  <a:lnTo>
                    <a:pt x="103389" y="4424"/>
                  </a:lnTo>
                  <a:lnTo>
                    <a:pt x="103387" y="0"/>
                  </a:lnTo>
                  <a:lnTo>
                    <a:pt x="103732" y="0"/>
                  </a:lnTo>
                  <a:lnTo>
                    <a:pt x="103730" y="4424"/>
                  </a:lnTo>
                  <a:lnTo>
                    <a:pt x="103724" y="8848"/>
                  </a:lnTo>
                  <a:lnTo>
                    <a:pt x="103715" y="13272"/>
                  </a:lnTo>
                  <a:lnTo>
                    <a:pt x="103702" y="17696"/>
                  </a:lnTo>
                  <a:lnTo>
                    <a:pt x="103688" y="22121"/>
                  </a:lnTo>
                  <a:lnTo>
                    <a:pt x="103672" y="26545"/>
                  </a:lnTo>
                  <a:lnTo>
                    <a:pt x="103656" y="30969"/>
                  </a:lnTo>
                  <a:lnTo>
                    <a:pt x="103640" y="35393"/>
                  </a:lnTo>
                  <a:lnTo>
                    <a:pt x="103625" y="39817"/>
                  </a:lnTo>
                  <a:lnTo>
                    <a:pt x="103612" y="44242"/>
                  </a:lnTo>
                  <a:lnTo>
                    <a:pt x="103601" y="48666"/>
                  </a:lnTo>
                  <a:lnTo>
                    <a:pt x="103592" y="53090"/>
                  </a:lnTo>
                  <a:lnTo>
                    <a:pt x="103584" y="57514"/>
                  </a:lnTo>
                  <a:lnTo>
                    <a:pt x="103579" y="61938"/>
                  </a:lnTo>
                  <a:lnTo>
                    <a:pt x="103576" y="66363"/>
                  </a:lnTo>
                  <a:lnTo>
                    <a:pt x="103575" y="70787"/>
                  </a:lnTo>
                  <a:lnTo>
                    <a:pt x="103576" y="75211"/>
                  </a:lnTo>
                  <a:lnTo>
                    <a:pt x="103579" y="79635"/>
                  </a:lnTo>
                  <a:lnTo>
                    <a:pt x="103583" y="84059"/>
                  </a:lnTo>
                  <a:lnTo>
                    <a:pt x="103590" y="88484"/>
                  </a:lnTo>
                  <a:lnTo>
                    <a:pt x="103599" y="92908"/>
                  </a:lnTo>
                  <a:lnTo>
                    <a:pt x="103610" y="97332"/>
                  </a:lnTo>
                  <a:lnTo>
                    <a:pt x="103622" y="101756"/>
                  </a:lnTo>
                  <a:lnTo>
                    <a:pt x="103637" y="106180"/>
                  </a:lnTo>
                  <a:lnTo>
                    <a:pt x="103653" y="110605"/>
                  </a:lnTo>
                  <a:lnTo>
                    <a:pt x="103669" y="115029"/>
                  </a:lnTo>
                  <a:lnTo>
                    <a:pt x="103686" y="119453"/>
                  </a:lnTo>
                  <a:lnTo>
                    <a:pt x="103701" y="123877"/>
                  </a:lnTo>
                  <a:lnTo>
                    <a:pt x="103716" y="128301"/>
                  </a:lnTo>
                  <a:lnTo>
                    <a:pt x="103728" y="132726"/>
                  </a:lnTo>
                  <a:lnTo>
                    <a:pt x="103737" y="137150"/>
                  </a:lnTo>
                  <a:lnTo>
                    <a:pt x="103744" y="141574"/>
                  </a:lnTo>
                  <a:lnTo>
                    <a:pt x="103748" y="145998"/>
                  </a:lnTo>
                  <a:lnTo>
                    <a:pt x="103749" y="150422"/>
                  </a:lnTo>
                  <a:lnTo>
                    <a:pt x="103750" y="154847"/>
                  </a:lnTo>
                  <a:lnTo>
                    <a:pt x="103749" y="159271"/>
                  </a:lnTo>
                  <a:lnTo>
                    <a:pt x="103749" y="163695"/>
                  </a:lnTo>
                  <a:lnTo>
                    <a:pt x="103750" y="168119"/>
                  </a:lnTo>
                  <a:lnTo>
                    <a:pt x="103754" y="172543"/>
                  </a:lnTo>
                  <a:lnTo>
                    <a:pt x="103761" y="176968"/>
                  </a:lnTo>
                  <a:lnTo>
                    <a:pt x="103771" y="181392"/>
                  </a:lnTo>
                  <a:lnTo>
                    <a:pt x="103785" y="185816"/>
                  </a:lnTo>
                  <a:lnTo>
                    <a:pt x="103803" y="190240"/>
                  </a:lnTo>
                  <a:lnTo>
                    <a:pt x="103824" y="194664"/>
                  </a:lnTo>
                  <a:lnTo>
                    <a:pt x="103846" y="199089"/>
                  </a:lnTo>
                  <a:lnTo>
                    <a:pt x="103871" y="203513"/>
                  </a:lnTo>
                  <a:lnTo>
                    <a:pt x="103897" y="207937"/>
                  </a:lnTo>
                  <a:lnTo>
                    <a:pt x="103922" y="212361"/>
                  </a:lnTo>
                  <a:lnTo>
                    <a:pt x="103948" y="216785"/>
                  </a:lnTo>
                  <a:lnTo>
                    <a:pt x="103974" y="221210"/>
                  </a:lnTo>
                  <a:lnTo>
                    <a:pt x="103999" y="225634"/>
                  </a:lnTo>
                  <a:lnTo>
                    <a:pt x="104025" y="230058"/>
                  </a:lnTo>
                  <a:lnTo>
                    <a:pt x="104052" y="234482"/>
                  </a:lnTo>
                  <a:lnTo>
                    <a:pt x="104081" y="238906"/>
                  </a:lnTo>
                  <a:lnTo>
                    <a:pt x="104113" y="243331"/>
                  </a:lnTo>
                  <a:lnTo>
                    <a:pt x="104150" y="247755"/>
                  </a:lnTo>
                  <a:lnTo>
                    <a:pt x="104194" y="252179"/>
                  </a:lnTo>
                  <a:lnTo>
                    <a:pt x="104245" y="256603"/>
                  </a:lnTo>
                  <a:lnTo>
                    <a:pt x="104308" y="261027"/>
                  </a:lnTo>
                  <a:lnTo>
                    <a:pt x="104383" y="265452"/>
                  </a:lnTo>
                  <a:lnTo>
                    <a:pt x="104473" y="269876"/>
                  </a:lnTo>
                  <a:lnTo>
                    <a:pt x="104578" y="274300"/>
                  </a:lnTo>
                  <a:lnTo>
                    <a:pt x="104699" y="278724"/>
                  </a:lnTo>
                  <a:lnTo>
                    <a:pt x="104837" y="283148"/>
                  </a:lnTo>
                  <a:lnTo>
                    <a:pt x="104991" y="287573"/>
                  </a:lnTo>
                  <a:lnTo>
                    <a:pt x="105158" y="291997"/>
                  </a:lnTo>
                  <a:lnTo>
                    <a:pt x="105337" y="296421"/>
                  </a:lnTo>
                  <a:lnTo>
                    <a:pt x="105522" y="300845"/>
                  </a:lnTo>
                  <a:lnTo>
                    <a:pt x="105710" y="305269"/>
                  </a:lnTo>
                  <a:lnTo>
                    <a:pt x="105892" y="309694"/>
                  </a:lnTo>
                  <a:lnTo>
                    <a:pt x="106063" y="314118"/>
                  </a:lnTo>
                  <a:lnTo>
                    <a:pt x="106215" y="318542"/>
                  </a:lnTo>
                  <a:lnTo>
                    <a:pt x="106345" y="322966"/>
                  </a:lnTo>
                  <a:lnTo>
                    <a:pt x="106448" y="327390"/>
                  </a:lnTo>
                  <a:lnTo>
                    <a:pt x="106521" y="331815"/>
                  </a:lnTo>
                  <a:lnTo>
                    <a:pt x="106564" y="336239"/>
                  </a:lnTo>
                  <a:lnTo>
                    <a:pt x="106579" y="340663"/>
                  </a:lnTo>
                  <a:lnTo>
                    <a:pt x="106568" y="345087"/>
                  </a:lnTo>
                  <a:lnTo>
                    <a:pt x="106539" y="349511"/>
                  </a:lnTo>
                  <a:lnTo>
                    <a:pt x="106497" y="353936"/>
                  </a:lnTo>
                  <a:lnTo>
                    <a:pt x="106451" y="358360"/>
                  </a:lnTo>
                  <a:lnTo>
                    <a:pt x="106413" y="362784"/>
                  </a:lnTo>
                  <a:lnTo>
                    <a:pt x="106390" y="367208"/>
                  </a:lnTo>
                  <a:lnTo>
                    <a:pt x="106389" y="371632"/>
                  </a:lnTo>
                  <a:lnTo>
                    <a:pt x="106416" y="376057"/>
                  </a:lnTo>
                  <a:lnTo>
                    <a:pt x="106476" y="380481"/>
                  </a:lnTo>
                  <a:lnTo>
                    <a:pt x="106573" y="384905"/>
                  </a:lnTo>
                  <a:lnTo>
                    <a:pt x="106707" y="389329"/>
                  </a:lnTo>
                  <a:lnTo>
                    <a:pt x="106879" y="393753"/>
                  </a:lnTo>
                  <a:lnTo>
                    <a:pt x="107089" y="398178"/>
                  </a:lnTo>
                  <a:lnTo>
                    <a:pt x="107333" y="402602"/>
                  </a:lnTo>
                  <a:lnTo>
                    <a:pt x="107614" y="407026"/>
                  </a:lnTo>
                  <a:lnTo>
                    <a:pt x="107925" y="411450"/>
                  </a:lnTo>
                  <a:lnTo>
                    <a:pt x="108263" y="415874"/>
                  </a:lnTo>
                  <a:lnTo>
                    <a:pt x="108627" y="420299"/>
                  </a:lnTo>
                  <a:lnTo>
                    <a:pt x="109014" y="424723"/>
                  </a:lnTo>
                  <a:lnTo>
                    <a:pt x="109425" y="429147"/>
                  </a:lnTo>
                  <a:lnTo>
                    <a:pt x="109858" y="433571"/>
                  </a:lnTo>
                  <a:lnTo>
                    <a:pt x="110316" y="437995"/>
                  </a:lnTo>
                  <a:lnTo>
                    <a:pt x="110798" y="442420"/>
                  </a:lnTo>
                  <a:lnTo>
                    <a:pt x="111308" y="446844"/>
                  </a:lnTo>
                  <a:lnTo>
                    <a:pt x="111849" y="451268"/>
                  </a:lnTo>
                  <a:lnTo>
                    <a:pt x="112425" y="455692"/>
                  </a:lnTo>
                  <a:lnTo>
                    <a:pt x="113037" y="460116"/>
                  </a:lnTo>
                  <a:lnTo>
                    <a:pt x="113685" y="464541"/>
                  </a:lnTo>
                  <a:lnTo>
                    <a:pt x="114367" y="468965"/>
                  </a:lnTo>
                  <a:lnTo>
                    <a:pt x="115084" y="473389"/>
                  </a:lnTo>
                  <a:lnTo>
                    <a:pt x="115831" y="477813"/>
                  </a:lnTo>
                  <a:lnTo>
                    <a:pt x="116607" y="482237"/>
                  </a:lnTo>
                  <a:lnTo>
                    <a:pt x="117407" y="486662"/>
                  </a:lnTo>
                  <a:lnTo>
                    <a:pt x="118229" y="491086"/>
                  </a:lnTo>
                  <a:lnTo>
                    <a:pt x="119073" y="495510"/>
                  </a:lnTo>
                  <a:lnTo>
                    <a:pt x="119938" y="499934"/>
                  </a:lnTo>
                  <a:lnTo>
                    <a:pt x="120831" y="504358"/>
                  </a:lnTo>
                  <a:lnTo>
                    <a:pt x="121754" y="508783"/>
                  </a:lnTo>
                  <a:lnTo>
                    <a:pt x="122715" y="513207"/>
                  </a:lnTo>
                  <a:lnTo>
                    <a:pt x="123721" y="517631"/>
                  </a:lnTo>
                  <a:lnTo>
                    <a:pt x="124780" y="522055"/>
                  </a:lnTo>
                  <a:lnTo>
                    <a:pt x="125899" y="526479"/>
                  </a:lnTo>
                  <a:lnTo>
                    <a:pt x="127082" y="530904"/>
                  </a:lnTo>
                  <a:lnTo>
                    <a:pt x="128330" y="535328"/>
                  </a:lnTo>
                  <a:lnTo>
                    <a:pt x="129642" y="539752"/>
                  </a:lnTo>
                  <a:lnTo>
                    <a:pt x="131012" y="544176"/>
                  </a:lnTo>
                  <a:lnTo>
                    <a:pt x="132432" y="548600"/>
                  </a:lnTo>
                  <a:lnTo>
                    <a:pt x="133893" y="553025"/>
                  </a:lnTo>
                  <a:lnTo>
                    <a:pt x="135378" y="557449"/>
                  </a:lnTo>
                  <a:lnTo>
                    <a:pt x="136876" y="561873"/>
                  </a:lnTo>
                  <a:lnTo>
                    <a:pt x="138377" y="566297"/>
                  </a:lnTo>
                  <a:lnTo>
                    <a:pt x="139874" y="570721"/>
                  </a:lnTo>
                  <a:lnTo>
                    <a:pt x="141366" y="575146"/>
                  </a:lnTo>
                  <a:lnTo>
                    <a:pt x="142852" y="579570"/>
                  </a:lnTo>
                  <a:lnTo>
                    <a:pt x="144337" y="583994"/>
                  </a:lnTo>
                  <a:lnTo>
                    <a:pt x="145829" y="588418"/>
                  </a:lnTo>
                  <a:lnTo>
                    <a:pt x="147336" y="592842"/>
                  </a:lnTo>
                  <a:lnTo>
                    <a:pt x="148868" y="597267"/>
                  </a:lnTo>
                  <a:lnTo>
                    <a:pt x="150437" y="601691"/>
                  </a:lnTo>
                  <a:lnTo>
                    <a:pt x="152044" y="606115"/>
                  </a:lnTo>
                  <a:lnTo>
                    <a:pt x="153688" y="610539"/>
                  </a:lnTo>
                  <a:lnTo>
                    <a:pt x="155365" y="614963"/>
                  </a:lnTo>
                  <a:lnTo>
                    <a:pt x="157063" y="619388"/>
                  </a:lnTo>
                  <a:lnTo>
                    <a:pt x="158766" y="623812"/>
                  </a:lnTo>
                  <a:lnTo>
                    <a:pt x="160455" y="628236"/>
                  </a:lnTo>
                  <a:lnTo>
                    <a:pt x="162108" y="632660"/>
                  </a:lnTo>
                  <a:lnTo>
                    <a:pt x="163701" y="637084"/>
                  </a:lnTo>
                  <a:lnTo>
                    <a:pt x="165211" y="641509"/>
                  </a:lnTo>
                  <a:lnTo>
                    <a:pt x="166617" y="645933"/>
                  </a:lnTo>
                  <a:lnTo>
                    <a:pt x="167896" y="650357"/>
                  </a:lnTo>
                  <a:lnTo>
                    <a:pt x="169054" y="654781"/>
                  </a:lnTo>
                  <a:lnTo>
                    <a:pt x="170098" y="659205"/>
                  </a:lnTo>
                  <a:lnTo>
                    <a:pt x="171044" y="663630"/>
                  </a:lnTo>
                  <a:lnTo>
                    <a:pt x="171917" y="668054"/>
                  </a:lnTo>
                  <a:lnTo>
                    <a:pt x="172750" y="672478"/>
                  </a:lnTo>
                  <a:lnTo>
                    <a:pt x="173580" y="676902"/>
                  </a:lnTo>
                  <a:lnTo>
                    <a:pt x="174447" y="681326"/>
                  </a:lnTo>
                  <a:lnTo>
                    <a:pt x="175390" y="685751"/>
                  </a:lnTo>
                  <a:lnTo>
                    <a:pt x="176442" y="690175"/>
                  </a:lnTo>
                  <a:lnTo>
                    <a:pt x="177635" y="694599"/>
                  </a:lnTo>
                  <a:lnTo>
                    <a:pt x="178996" y="699023"/>
                  </a:lnTo>
                  <a:lnTo>
                    <a:pt x="180513" y="703447"/>
                  </a:lnTo>
                  <a:lnTo>
                    <a:pt x="182177" y="707872"/>
                  </a:lnTo>
                  <a:lnTo>
                    <a:pt x="183968" y="712296"/>
                  </a:lnTo>
                  <a:lnTo>
                    <a:pt x="185859" y="716720"/>
                  </a:lnTo>
                  <a:lnTo>
                    <a:pt x="187817" y="721144"/>
                  </a:lnTo>
                  <a:lnTo>
                    <a:pt x="189808" y="725568"/>
                  </a:lnTo>
                  <a:lnTo>
                    <a:pt x="191798" y="729993"/>
                  </a:lnTo>
                  <a:lnTo>
                    <a:pt x="193755" y="734417"/>
                  </a:lnTo>
                  <a:lnTo>
                    <a:pt x="195650" y="738841"/>
                  </a:lnTo>
                  <a:lnTo>
                    <a:pt x="197457" y="743265"/>
                  </a:lnTo>
                  <a:lnTo>
                    <a:pt x="199145" y="747689"/>
                  </a:lnTo>
                  <a:lnTo>
                    <a:pt x="200707" y="752114"/>
                  </a:lnTo>
                  <a:lnTo>
                    <a:pt x="202128" y="756538"/>
                  </a:lnTo>
                  <a:lnTo>
                    <a:pt x="203396" y="760962"/>
                  </a:lnTo>
                  <a:lnTo>
                    <a:pt x="204497" y="765386"/>
                  </a:lnTo>
                  <a:lnTo>
                    <a:pt x="205419" y="769810"/>
                  </a:lnTo>
                  <a:lnTo>
                    <a:pt x="206150" y="774235"/>
                  </a:lnTo>
                  <a:lnTo>
                    <a:pt x="206682" y="778659"/>
                  </a:lnTo>
                  <a:lnTo>
                    <a:pt x="207006" y="783083"/>
                  </a:lnTo>
                  <a:lnTo>
                    <a:pt x="207120" y="787507"/>
                  </a:lnTo>
                  <a:lnTo>
                    <a:pt x="207021" y="791931"/>
                  </a:lnTo>
                  <a:lnTo>
                    <a:pt x="206711" y="796356"/>
                  </a:lnTo>
                  <a:lnTo>
                    <a:pt x="206224" y="800780"/>
                  </a:lnTo>
                  <a:lnTo>
                    <a:pt x="205584" y="805204"/>
                  </a:lnTo>
                  <a:lnTo>
                    <a:pt x="204820" y="809628"/>
                  </a:lnTo>
                  <a:lnTo>
                    <a:pt x="203961" y="814052"/>
                  </a:lnTo>
                  <a:lnTo>
                    <a:pt x="203037" y="818477"/>
                  </a:lnTo>
                  <a:lnTo>
                    <a:pt x="202075" y="822901"/>
                  </a:lnTo>
                  <a:lnTo>
                    <a:pt x="201097" y="827325"/>
                  </a:lnTo>
                  <a:lnTo>
                    <a:pt x="200120" y="831749"/>
                  </a:lnTo>
                  <a:lnTo>
                    <a:pt x="199152" y="836173"/>
                  </a:lnTo>
                  <a:lnTo>
                    <a:pt x="198194" y="840598"/>
                  </a:lnTo>
                  <a:lnTo>
                    <a:pt x="197238" y="845022"/>
                  </a:lnTo>
                  <a:lnTo>
                    <a:pt x="196268" y="849446"/>
                  </a:lnTo>
                  <a:lnTo>
                    <a:pt x="195267" y="853870"/>
                  </a:lnTo>
                  <a:lnTo>
                    <a:pt x="194219" y="858294"/>
                  </a:lnTo>
                  <a:lnTo>
                    <a:pt x="193106" y="862719"/>
                  </a:lnTo>
                  <a:lnTo>
                    <a:pt x="191917" y="867143"/>
                  </a:lnTo>
                  <a:lnTo>
                    <a:pt x="190642" y="871567"/>
                  </a:lnTo>
                  <a:lnTo>
                    <a:pt x="189280" y="875991"/>
                  </a:lnTo>
                  <a:lnTo>
                    <a:pt x="187832" y="880415"/>
                  </a:lnTo>
                  <a:lnTo>
                    <a:pt x="186307" y="884840"/>
                  </a:lnTo>
                  <a:lnTo>
                    <a:pt x="184717" y="889264"/>
                  </a:lnTo>
                  <a:lnTo>
                    <a:pt x="183079" y="893688"/>
                  </a:lnTo>
                  <a:lnTo>
                    <a:pt x="181417" y="898112"/>
                  </a:lnTo>
                  <a:lnTo>
                    <a:pt x="179748" y="902536"/>
                  </a:lnTo>
                  <a:lnTo>
                    <a:pt x="178088" y="906961"/>
                  </a:lnTo>
                  <a:lnTo>
                    <a:pt x="176452" y="911385"/>
                  </a:lnTo>
                  <a:lnTo>
                    <a:pt x="174849" y="915809"/>
                  </a:lnTo>
                  <a:lnTo>
                    <a:pt x="173284" y="920233"/>
                  </a:lnTo>
                  <a:lnTo>
                    <a:pt x="171759" y="924657"/>
                  </a:lnTo>
                  <a:lnTo>
                    <a:pt x="170272" y="929082"/>
                  </a:lnTo>
                  <a:lnTo>
                    <a:pt x="168817" y="933506"/>
                  </a:lnTo>
                  <a:lnTo>
                    <a:pt x="167388" y="937930"/>
                  </a:lnTo>
                  <a:lnTo>
                    <a:pt x="165977" y="942354"/>
                  </a:lnTo>
                  <a:lnTo>
                    <a:pt x="164575" y="946778"/>
                  </a:lnTo>
                  <a:lnTo>
                    <a:pt x="163176" y="951203"/>
                  </a:lnTo>
                  <a:lnTo>
                    <a:pt x="161776" y="955627"/>
                  </a:lnTo>
                  <a:lnTo>
                    <a:pt x="160372" y="960051"/>
                  </a:lnTo>
                  <a:lnTo>
                    <a:pt x="158964" y="964475"/>
                  </a:lnTo>
                  <a:lnTo>
                    <a:pt x="157551" y="968899"/>
                  </a:lnTo>
                  <a:lnTo>
                    <a:pt x="156133" y="973324"/>
                  </a:lnTo>
                  <a:lnTo>
                    <a:pt x="154709" y="977748"/>
                  </a:lnTo>
                  <a:lnTo>
                    <a:pt x="153280" y="982172"/>
                  </a:lnTo>
                  <a:lnTo>
                    <a:pt x="151843" y="986596"/>
                  </a:lnTo>
                  <a:lnTo>
                    <a:pt x="150393" y="991020"/>
                  </a:lnTo>
                  <a:lnTo>
                    <a:pt x="148927" y="995445"/>
                  </a:lnTo>
                  <a:lnTo>
                    <a:pt x="147439" y="999869"/>
                  </a:lnTo>
                  <a:lnTo>
                    <a:pt x="145926" y="1004293"/>
                  </a:lnTo>
                  <a:lnTo>
                    <a:pt x="144385" y="1008717"/>
                  </a:lnTo>
                  <a:lnTo>
                    <a:pt x="142815" y="1013141"/>
                  </a:lnTo>
                  <a:lnTo>
                    <a:pt x="141219" y="1017566"/>
                  </a:lnTo>
                  <a:lnTo>
                    <a:pt x="139602" y="1021990"/>
                  </a:lnTo>
                  <a:lnTo>
                    <a:pt x="137975" y="1026414"/>
                  </a:lnTo>
                  <a:lnTo>
                    <a:pt x="136351" y="1030838"/>
                  </a:lnTo>
                  <a:lnTo>
                    <a:pt x="134747" y="1035262"/>
                  </a:lnTo>
                  <a:lnTo>
                    <a:pt x="133188" y="1039687"/>
                  </a:lnTo>
                  <a:lnTo>
                    <a:pt x="131687" y="1044111"/>
                  </a:lnTo>
                  <a:lnTo>
                    <a:pt x="130262" y="1048535"/>
                  </a:lnTo>
                  <a:lnTo>
                    <a:pt x="128925" y="1052959"/>
                  </a:lnTo>
                  <a:lnTo>
                    <a:pt x="127684" y="1057383"/>
                  </a:lnTo>
                  <a:lnTo>
                    <a:pt x="126543" y="1061808"/>
                  </a:lnTo>
                  <a:lnTo>
                    <a:pt x="125500" y="1066232"/>
                  </a:lnTo>
                  <a:lnTo>
                    <a:pt x="124553" y="1070656"/>
                  </a:lnTo>
                  <a:lnTo>
                    <a:pt x="123692" y="1075080"/>
                  </a:lnTo>
                  <a:lnTo>
                    <a:pt x="122908" y="1079504"/>
                  </a:lnTo>
                  <a:lnTo>
                    <a:pt x="122193" y="1083929"/>
                  </a:lnTo>
                  <a:lnTo>
                    <a:pt x="121533" y="1088353"/>
                  </a:lnTo>
                  <a:lnTo>
                    <a:pt x="120914" y="1092777"/>
                  </a:lnTo>
                  <a:lnTo>
                    <a:pt x="120326" y="1097201"/>
                  </a:lnTo>
                  <a:lnTo>
                    <a:pt x="119759" y="1101625"/>
                  </a:lnTo>
                  <a:lnTo>
                    <a:pt x="119207" y="1106050"/>
                  </a:lnTo>
                  <a:lnTo>
                    <a:pt x="118661" y="1110474"/>
                  </a:lnTo>
                  <a:lnTo>
                    <a:pt x="118115" y="1114898"/>
                  </a:lnTo>
                  <a:lnTo>
                    <a:pt x="117566" y="1119322"/>
                  </a:lnTo>
                  <a:lnTo>
                    <a:pt x="117011" y="1123746"/>
                  </a:lnTo>
                  <a:lnTo>
                    <a:pt x="116446" y="1128171"/>
                  </a:lnTo>
                  <a:lnTo>
                    <a:pt x="115874" y="1132595"/>
                  </a:lnTo>
                  <a:lnTo>
                    <a:pt x="115297" y="1137019"/>
                  </a:lnTo>
                  <a:lnTo>
                    <a:pt x="114720" y="1141443"/>
                  </a:lnTo>
                  <a:lnTo>
                    <a:pt x="114148" y="1145867"/>
                  </a:lnTo>
                  <a:lnTo>
                    <a:pt x="113587" y="1150292"/>
                  </a:lnTo>
                  <a:lnTo>
                    <a:pt x="113041" y="1154716"/>
                  </a:lnTo>
                  <a:lnTo>
                    <a:pt x="112516" y="1159140"/>
                  </a:lnTo>
                  <a:lnTo>
                    <a:pt x="112013" y="1163564"/>
                  </a:lnTo>
                  <a:lnTo>
                    <a:pt x="111534" y="1167988"/>
                  </a:lnTo>
                  <a:lnTo>
                    <a:pt x="111079" y="1172413"/>
                  </a:lnTo>
                  <a:lnTo>
                    <a:pt x="110645" y="1176837"/>
                  </a:lnTo>
                  <a:lnTo>
                    <a:pt x="110233" y="1181261"/>
                  </a:lnTo>
                  <a:lnTo>
                    <a:pt x="109838" y="1185685"/>
                  </a:lnTo>
                  <a:lnTo>
                    <a:pt x="109460" y="1190109"/>
                  </a:lnTo>
                  <a:lnTo>
                    <a:pt x="109099" y="1194534"/>
                  </a:lnTo>
                  <a:lnTo>
                    <a:pt x="108754" y="1198958"/>
                  </a:lnTo>
                  <a:lnTo>
                    <a:pt x="108428" y="1203382"/>
                  </a:lnTo>
                  <a:lnTo>
                    <a:pt x="108123" y="1207806"/>
                  </a:lnTo>
                  <a:lnTo>
                    <a:pt x="107843" y="1212230"/>
                  </a:lnTo>
                  <a:lnTo>
                    <a:pt x="107590" y="1216655"/>
                  </a:lnTo>
                  <a:lnTo>
                    <a:pt x="107365" y="1221079"/>
                  </a:lnTo>
                  <a:lnTo>
                    <a:pt x="107168" y="1225503"/>
                  </a:lnTo>
                  <a:lnTo>
                    <a:pt x="106999" y="1229927"/>
                  </a:lnTo>
                  <a:lnTo>
                    <a:pt x="106854" y="1234351"/>
                  </a:lnTo>
                  <a:lnTo>
                    <a:pt x="106728" y="1238776"/>
                  </a:lnTo>
                  <a:lnTo>
                    <a:pt x="106614" y="1243200"/>
                  </a:lnTo>
                  <a:lnTo>
                    <a:pt x="106508" y="1247624"/>
                  </a:lnTo>
                  <a:lnTo>
                    <a:pt x="106403" y="1252048"/>
                  </a:lnTo>
                  <a:lnTo>
                    <a:pt x="106297" y="1256472"/>
                  </a:lnTo>
                  <a:lnTo>
                    <a:pt x="106185" y="1260897"/>
                  </a:lnTo>
                  <a:lnTo>
                    <a:pt x="106066" y="1265321"/>
                  </a:lnTo>
                  <a:lnTo>
                    <a:pt x="105941" y="1269745"/>
                  </a:lnTo>
                  <a:lnTo>
                    <a:pt x="105810" y="1274169"/>
                  </a:lnTo>
                  <a:lnTo>
                    <a:pt x="105676" y="1278593"/>
                  </a:lnTo>
                  <a:lnTo>
                    <a:pt x="105543" y="1283018"/>
                  </a:lnTo>
                  <a:lnTo>
                    <a:pt x="105415" y="1287442"/>
                  </a:lnTo>
                  <a:lnTo>
                    <a:pt x="105293" y="1291866"/>
                  </a:lnTo>
                  <a:lnTo>
                    <a:pt x="105180" y="1296290"/>
                  </a:lnTo>
                  <a:lnTo>
                    <a:pt x="105076" y="1300714"/>
                  </a:lnTo>
                  <a:lnTo>
                    <a:pt x="104981" y="1305139"/>
                  </a:lnTo>
                  <a:lnTo>
                    <a:pt x="104894" y="1309563"/>
                  </a:lnTo>
                  <a:lnTo>
                    <a:pt x="104813" y="1313987"/>
                  </a:lnTo>
                  <a:lnTo>
                    <a:pt x="104735" y="1318411"/>
                  </a:lnTo>
                  <a:lnTo>
                    <a:pt x="104660" y="1322835"/>
                  </a:lnTo>
                  <a:lnTo>
                    <a:pt x="104585" y="1327260"/>
                  </a:lnTo>
                  <a:lnTo>
                    <a:pt x="104510" y="1331684"/>
                  </a:lnTo>
                  <a:lnTo>
                    <a:pt x="104437" y="1336108"/>
                  </a:lnTo>
                  <a:lnTo>
                    <a:pt x="104365" y="1340532"/>
                  </a:lnTo>
                  <a:lnTo>
                    <a:pt x="104296" y="1344956"/>
                  </a:lnTo>
                  <a:lnTo>
                    <a:pt x="104233" y="1349381"/>
                  </a:lnTo>
                  <a:lnTo>
                    <a:pt x="104178" y="1353805"/>
                  </a:lnTo>
                  <a:lnTo>
                    <a:pt x="104133" y="1358229"/>
                  </a:lnTo>
                  <a:lnTo>
                    <a:pt x="104098" y="1362653"/>
                  </a:lnTo>
                  <a:lnTo>
                    <a:pt x="104075" y="1367077"/>
                  </a:lnTo>
                  <a:lnTo>
                    <a:pt x="104063" y="1371502"/>
                  </a:lnTo>
                  <a:lnTo>
                    <a:pt x="104064" y="1375926"/>
                  </a:lnTo>
                  <a:lnTo>
                    <a:pt x="104074" y="1380350"/>
                  </a:lnTo>
                  <a:lnTo>
                    <a:pt x="104093" y="1384774"/>
                  </a:lnTo>
                  <a:lnTo>
                    <a:pt x="104118" y="1389198"/>
                  </a:lnTo>
                  <a:lnTo>
                    <a:pt x="104147" y="1393623"/>
                  </a:lnTo>
                  <a:lnTo>
                    <a:pt x="104178" y="1398047"/>
                  </a:lnTo>
                  <a:lnTo>
                    <a:pt x="104209" y="1402471"/>
                  </a:lnTo>
                  <a:lnTo>
                    <a:pt x="104238" y="1406895"/>
                  </a:lnTo>
                  <a:lnTo>
                    <a:pt x="104263" y="1411319"/>
                  </a:lnTo>
                  <a:lnTo>
                    <a:pt x="104283" y="1415744"/>
                  </a:lnTo>
                  <a:lnTo>
                    <a:pt x="104297" y="1420168"/>
                  </a:lnTo>
                  <a:lnTo>
                    <a:pt x="104303" y="1424592"/>
                  </a:lnTo>
                  <a:lnTo>
                    <a:pt x="104301" y="1429016"/>
                  </a:lnTo>
                  <a:lnTo>
                    <a:pt x="104291" y="1433440"/>
                  </a:lnTo>
                  <a:lnTo>
                    <a:pt x="104273" y="1437865"/>
                  </a:lnTo>
                  <a:lnTo>
                    <a:pt x="104248" y="1442289"/>
                  </a:lnTo>
                  <a:lnTo>
                    <a:pt x="104216" y="1446713"/>
                  </a:lnTo>
                  <a:lnTo>
                    <a:pt x="104179" y="1451137"/>
                  </a:lnTo>
                  <a:lnTo>
                    <a:pt x="104137" y="1455561"/>
                  </a:lnTo>
                  <a:lnTo>
                    <a:pt x="104092" y="1459986"/>
                  </a:lnTo>
                  <a:lnTo>
                    <a:pt x="104045" y="1464410"/>
                  </a:lnTo>
                  <a:lnTo>
                    <a:pt x="103998" y="1468834"/>
                  </a:lnTo>
                  <a:lnTo>
                    <a:pt x="103952" y="1473258"/>
                  </a:lnTo>
                  <a:lnTo>
                    <a:pt x="103910" y="1477682"/>
                  </a:lnTo>
                  <a:lnTo>
                    <a:pt x="103872" y="1482107"/>
                  </a:lnTo>
                  <a:lnTo>
                    <a:pt x="103839" y="1486531"/>
                  </a:lnTo>
                  <a:lnTo>
                    <a:pt x="103812" y="1490955"/>
                  </a:lnTo>
                  <a:lnTo>
                    <a:pt x="103792" y="1495379"/>
                  </a:lnTo>
                  <a:lnTo>
                    <a:pt x="103778" y="1499803"/>
                  </a:lnTo>
                  <a:lnTo>
                    <a:pt x="103771" y="1504228"/>
                  </a:lnTo>
                  <a:lnTo>
                    <a:pt x="103768" y="1508652"/>
                  </a:lnTo>
                  <a:lnTo>
                    <a:pt x="103770" y="1513076"/>
                  </a:lnTo>
                  <a:lnTo>
                    <a:pt x="103776" y="1517500"/>
                  </a:lnTo>
                  <a:lnTo>
                    <a:pt x="103786" y="1521924"/>
                  </a:lnTo>
                  <a:lnTo>
                    <a:pt x="103797" y="1526349"/>
                  </a:lnTo>
                  <a:lnTo>
                    <a:pt x="103809" y="1530773"/>
                  </a:lnTo>
                  <a:lnTo>
                    <a:pt x="103823" y="1535197"/>
                  </a:lnTo>
                  <a:lnTo>
                    <a:pt x="103838" y="1539621"/>
                  </a:lnTo>
                  <a:lnTo>
                    <a:pt x="103854" y="1544045"/>
                  </a:lnTo>
                  <a:lnTo>
                    <a:pt x="103870" y="1548470"/>
                  </a:lnTo>
                  <a:lnTo>
                    <a:pt x="103886" y="1552894"/>
                  </a:lnTo>
                  <a:lnTo>
                    <a:pt x="103902" y="1557318"/>
                  </a:lnTo>
                  <a:lnTo>
                    <a:pt x="103917" y="1561742"/>
                  </a:lnTo>
                  <a:lnTo>
                    <a:pt x="103930" y="1566166"/>
                  </a:lnTo>
                  <a:lnTo>
                    <a:pt x="103939" y="1570591"/>
                  </a:lnTo>
                  <a:lnTo>
                    <a:pt x="103943" y="1575015"/>
                  </a:lnTo>
                  <a:lnTo>
                    <a:pt x="103942" y="1579439"/>
                  </a:lnTo>
                  <a:lnTo>
                    <a:pt x="103935" y="1583863"/>
                  </a:lnTo>
                  <a:lnTo>
                    <a:pt x="103922" y="1588287"/>
                  </a:lnTo>
                  <a:lnTo>
                    <a:pt x="103902" y="1592712"/>
                  </a:lnTo>
                  <a:lnTo>
                    <a:pt x="103877" y="1597136"/>
                  </a:lnTo>
                  <a:lnTo>
                    <a:pt x="103848" y="1601560"/>
                  </a:lnTo>
                  <a:lnTo>
                    <a:pt x="103816" y="1605984"/>
                  </a:lnTo>
                  <a:lnTo>
                    <a:pt x="103782" y="1610408"/>
                  </a:lnTo>
                  <a:lnTo>
                    <a:pt x="103748" y="1614833"/>
                  </a:lnTo>
                  <a:lnTo>
                    <a:pt x="103716" y="1619257"/>
                  </a:lnTo>
                  <a:lnTo>
                    <a:pt x="103687" y="1623681"/>
                  </a:lnTo>
                  <a:lnTo>
                    <a:pt x="103660" y="1628105"/>
                  </a:lnTo>
                  <a:lnTo>
                    <a:pt x="103638" y="1632529"/>
                  </a:lnTo>
                  <a:lnTo>
                    <a:pt x="103619" y="1636954"/>
                  </a:lnTo>
                  <a:lnTo>
                    <a:pt x="103604" y="1641378"/>
                  </a:lnTo>
                  <a:lnTo>
                    <a:pt x="103592" y="1645802"/>
                  </a:lnTo>
                  <a:lnTo>
                    <a:pt x="103583" y="1650226"/>
                  </a:lnTo>
                  <a:lnTo>
                    <a:pt x="103577" y="1654650"/>
                  </a:lnTo>
                  <a:lnTo>
                    <a:pt x="103574" y="1659075"/>
                  </a:lnTo>
                  <a:lnTo>
                    <a:pt x="103573" y="1663499"/>
                  </a:lnTo>
                  <a:lnTo>
                    <a:pt x="103573" y="1667923"/>
                  </a:lnTo>
                  <a:lnTo>
                    <a:pt x="103576" y="1672347"/>
                  </a:lnTo>
                  <a:lnTo>
                    <a:pt x="103581" y="1676771"/>
                  </a:lnTo>
                  <a:lnTo>
                    <a:pt x="103587" y="1681196"/>
                  </a:lnTo>
                  <a:lnTo>
                    <a:pt x="103596" y="1685620"/>
                  </a:lnTo>
                  <a:lnTo>
                    <a:pt x="103606" y="1690044"/>
                  </a:lnTo>
                  <a:lnTo>
                    <a:pt x="103619" y="1694468"/>
                  </a:lnTo>
                  <a:lnTo>
                    <a:pt x="103633" y="1698892"/>
                  </a:lnTo>
                  <a:lnTo>
                    <a:pt x="103649" y="1703317"/>
                  </a:lnTo>
                  <a:lnTo>
                    <a:pt x="103665" y="1707741"/>
                  </a:lnTo>
                  <a:lnTo>
                    <a:pt x="103682" y="1712165"/>
                  </a:lnTo>
                  <a:lnTo>
                    <a:pt x="103698" y="1716589"/>
                  </a:lnTo>
                  <a:lnTo>
                    <a:pt x="103713" y="1721013"/>
                  </a:lnTo>
                  <a:lnTo>
                    <a:pt x="103726" y="1725438"/>
                  </a:lnTo>
                  <a:lnTo>
                    <a:pt x="103737" y="1729862"/>
                  </a:lnTo>
                  <a:lnTo>
                    <a:pt x="103744" y="1734286"/>
                  </a:lnTo>
                  <a:lnTo>
                    <a:pt x="103749" y="1738710"/>
                  </a:lnTo>
                  <a:lnTo>
                    <a:pt x="103751" y="1743134"/>
                  </a:lnTo>
                  <a:lnTo>
                    <a:pt x="103752" y="1747559"/>
                  </a:lnTo>
                  <a:lnTo>
                    <a:pt x="103750" y="1751983"/>
                  </a:lnTo>
                  <a:lnTo>
                    <a:pt x="103748" y="1756407"/>
                  </a:lnTo>
                  <a:lnTo>
                    <a:pt x="103746" y="1760831"/>
                  </a:lnTo>
                  <a:lnTo>
                    <a:pt x="103745" y="1765255"/>
                  </a:lnTo>
                  <a:lnTo>
                    <a:pt x="103745" y="1769680"/>
                  </a:lnTo>
                  <a:lnTo>
                    <a:pt x="103746" y="1774104"/>
                  </a:lnTo>
                  <a:lnTo>
                    <a:pt x="103748" y="1778528"/>
                  </a:lnTo>
                  <a:lnTo>
                    <a:pt x="103750" y="1782952"/>
                  </a:lnTo>
                  <a:lnTo>
                    <a:pt x="103751" y="1787376"/>
                  </a:lnTo>
                  <a:lnTo>
                    <a:pt x="103752" y="1791801"/>
                  </a:lnTo>
                  <a:lnTo>
                    <a:pt x="103750" y="1796225"/>
                  </a:lnTo>
                  <a:lnTo>
                    <a:pt x="103746" y="1800649"/>
                  </a:lnTo>
                  <a:lnTo>
                    <a:pt x="103739" y="1805073"/>
                  </a:lnTo>
                  <a:lnTo>
                    <a:pt x="103730" y="1809498"/>
                  </a:lnTo>
                  <a:lnTo>
                    <a:pt x="103717" y="1813922"/>
                  </a:lnTo>
                  <a:lnTo>
                    <a:pt x="103703" y="1818346"/>
                  </a:lnTo>
                  <a:lnTo>
                    <a:pt x="103687" y="1822770"/>
                  </a:lnTo>
                  <a:lnTo>
                    <a:pt x="103670" y="1827194"/>
                  </a:lnTo>
                  <a:lnTo>
                    <a:pt x="103654" y="1831619"/>
                  </a:lnTo>
                  <a:lnTo>
                    <a:pt x="103638" y="1836043"/>
                  </a:lnTo>
                  <a:lnTo>
                    <a:pt x="103623" y="1840467"/>
                  </a:lnTo>
                  <a:lnTo>
                    <a:pt x="103610" y="1844891"/>
                  </a:lnTo>
                  <a:lnTo>
                    <a:pt x="103598" y="1849315"/>
                  </a:lnTo>
                  <a:lnTo>
                    <a:pt x="103589" y="1853740"/>
                  </a:lnTo>
                  <a:lnTo>
                    <a:pt x="103581" y="1858164"/>
                  </a:lnTo>
                  <a:lnTo>
                    <a:pt x="103575" y="1862588"/>
                  </a:lnTo>
                  <a:lnTo>
                    <a:pt x="103570" y="1867012"/>
                  </a:lnTo>
                  <a:lnTo>
                    <a:pt x="103567" y="1871436"/>
                  </a:lnTo>
                  <a:lnTo>
                    <a:pt x="103565" y="1875861"/>
                  </a:lnTo>
                  <a:lnTo>
                    <a:pt x="103563" y="1880285"/>
                  </a:lnTo>
                  <a:lnTo>
                    <a:pt x="103562" y="1884709"/>
                  </a:lnTo>
                  <a:lnTo>
                    <a:pt x="103561" y="1889133"/>
                  </a:lnTo>
                  <a:lnTo>
                    <a:pt x="103560" y="1893557"/>
                  </a:lnTo>
                  <a:lnTo>
                    <a:pt x="103560" y="1897982"/>
                  </a:lnTo>
                  <a:lnTo>
                    <a:pt x="103560" y="1902406"/>
                  </a:lnTo>
                  <a:lnTo>
                    <a:pt x="103560" y="1906830"/>
                  </a:lnTo>
                  <a:lnTo>
                    <a:pt x="103560" y="1911254"/>
                  </a:lnTo>
                  <a:lnTo>
                    <a:pt x="103560" y="1915678"/>
                  </a:lnTo>
                  <a:lnTo>
                    <a:pt x="103560" y="1920103"/>
                  </a:lnTo>
                  <a:lnTo>
                    <a:pt x="103560" y="1924527"/>
                  </a:lnTo>
                  <a:lnTo>
                    <a:pt x="103560" y="1928951"/>
                  </a:lnTo>
                  <a:lnTo>
                    <a:pt x="103560" y="1933375"/>
                  </a:lnTo>
                  <a:lnTo>
                    <a:pt x="103560" y="1937799"/>
                  </a:lnTo>
                  <a:lnTo>
                    <a:pt x="103560" y="1942224"/>
                  </a:lnTo>
                  <a:lnTo>
                    <a:pt x="103560" y="1946648"/>
                  </a:lnTo>
                  <a:lnTo>
                    <a:pt x="103560" y="1951072"/>
                  </a:lnTo>
                  <a:lnTo>
                    <a:pt x="103560" y="1955496"/>
                  </a:lnTo>
                  <a:lnTo>
                    <a:pt x="103560" y="1959920"/>
                  </a:lnTo>
                  <a:lnTo>
                    <a:pt x="103560" y="1964345"/>
                  </a:lnTo>
                  <a:lnTo>
                    <a:pt x="103560" y="1968769"/>
                  </a:lnTo>
                  <a:lnTo>
                    <a:pt x="103560" y="1973193"/>
                  </a:lnTo>
                  <a:lnTo>
                    <a:pt x="103560" y="1977617"/>
                  </a:lnTo>
                  <a:lnTo>
                    <a:pt x="103560" y="1982041"/>
                  </a:lnTo>
                  <a:lnTo>
                    <a:pt x="103560" y="1986466"/>
                  </a:lnTo>
                  <a:lnTo>
                    <a:pt x="103560" y="1990890"/>
                  </a:lnTo>
                  <a:lnTo>
                    <a:pt x="103560" y="1995314"/>
                  </a:lnTo>
                  <a:lnTo>
                    <a:pt x="103560" y="1999738"/>
                  </a:lnTo>
                  <a:lnTo>
                    <a:pt x="103560" y="2004162"/>
                  </a:lnTo>
                  <a:lnTo>
                    <a:pt x="103560" y="2008587"/>
                  </a:lnTo>
                  <a:lnTo>
                    <a:pt x="103560" y="2013011"/>
                  </a:lnTo>
                  <a:lnTo>
                    <a:pt x="103560" y="2017435"/>
                  </a:lnTo>
                  <a:lnTo>
                    <a:pt x="103560" y="2021859"/>
                  </a:lnTo>
                  <a:lnTo>
                    <a:pt x="103560" y="2026283"/>
                  </a:lnTo>
                  <a:lnTo>
                    <a:pt x="103560" y="2030708"/>
                  </a:lnTo>
                  <a:lnTo>
                    <a:pt x="103560" y="2035132"/>
                  </a:lnTo>
                  <a:lnTo>
                    <a:pt x="103560" y="2039556"/>
                  </a:lnTo>
                  <a:lnTo>
                    <a:pt x="103560" y="2043980"/>
                  </a:lnTo>
                  <a:lnTo>
                    <a:pt x="103560" y="2048404"/>
                  </a:lnTo>
                  <a:lnTo>
                    <a:pt x="103560" y="2052829"/>
                  </a:lnTo>
                  <a:lnTo>
                    <a:pt x="103560" y="2057253"/>
                  </a:lnTo>
                  <a:lnTo>
                    <a:pt x="103560" y="2061677"/>
                  </a:lnTo>
                  <a:lnTo>
                    <a:pt x="103560" y="2066101"/>
                  </a:lnTo>
                  <a:lnTo>
                    <a:pt x="103560" y="2070525"/>
                  </a:lnTo>
                  <a:lnTo>
                    <a:pt x="103560" y="2074950"/>
                  </a:lnTo>
                  <a:lnTo>
                    <a:pt x="103560" y="2079374"/>
                  </a:lnTo>
                  <a:lnTo>
                    <a:pt x="103560" y="2083798"/>
                  </a:lnTo>
                  <a:lnTo>
                    <a:pt x="103560" y="2088222"/>
                  </a:lnTo>
                  <a:lnTo>
                    <a:pt x="103560" y="2092646"/>
                  </a:lnTo>
                  <a:lnTo>
                    <a:pt x="103560" y="2097071"/>
                  </a:lnTo>
                  <a:lnTo>
                    <a:pt x="103560" y="2101495"/>
                  </a:lnTo>
                  <a:lnTo>
                    <a:pt x="103560" y="2105919"/>
                  </a:lnTo>
                  <a:lnTo>
                    <a:pt x="103560" y="2110343"/>
                  </a:lnTo>
                  <a:lnTo>
                    <a:pt x="103560" y="2114767"/>
                  </a:lnTo>
                  <a:lnTo>
                    <a:pt x="103560" y="2119192"/>
                  </a:lnTo>
                  <a:lnTo>
                    <a:pt x="103560" y="2123616"/>
                  </a:lnTo>
                  <a:lnTo>
                    <a:pt x="103560" y="2128040"/>
                  </a:lnTo>
                  <a:lnTo>
                    <a:pt x="103560" y="2132464"/>
                  </a:lnTo>
                  <a:lnTo>
                    <a:pt x="103560" y="2136888"/>
                  </a:lnTo>
                  <a:lnTo>
                    <a:pt x="103560" y="2141313"/>
                  </a:lnTo>
                  <a:lnTo>
                    <a:pt x="103560" y="2145737"/>
                  </a:lnTo>
                  <a:lnTo>
                    <a:pt x="103560" y="2150161"/>
                  </a:lnTo>
                  <a:lnTo>
                    <a:pt x="103560" y="2154585"/>
                  </a:lnTo>
                  <a:lnTo>
                    <a:pt x="103560" y="2159009"/>
                  </a:lnTo>
                  <a:lnTo>
                    <a:pt x="103560" y="2163434"/>
                  </a:lnTo>
                  <a:lnTo>
                    <a:pt x="103561" y="2167858"/>
                  </a:lnTo>
                  <a:lnTo>
                    <a:pt x="103561" y="2172282"/>
                  </a:lnTo>
                  <a:lnTo>
                    <a:pt x="103562" y="2176706"/>
                  </a:lnTo>
                  <a:lnTo>
                    <a:pt x="103563" y="2181130"/>
                  </a:lnTo>
                  <a:lnTo>
                    <a:pt x="103565" y="2185555"/>
                  </a:lnTo>
                  <a:lnTo>
                    <a:pt x="103568" y="2189979"/>
                  </a:lnTo>
                  <a:lnTo>
                    <a:pt x="103571" y="2194403"/>
                  </a:lnTo>
                  <a:lnTo>
                    <a:pt x="103576" y="2198827"/>
                  </a:lnTo>
                  <a:lnTo>
                    <a:pt x="103582" y="2203251"/>
                  </a:lnTo>
                  <a:lnTo>
                    <a:pt x="103590" y="2207676"/>
                  </a:lnTo>
                  <a:lnTo>
                    <a:pt x="103600" y="2212100"/>
                  </a:lnTo>
                  <a:lnTo>
                    <a:pt x="103612" y="2216524"/>
                  </a:lnTo>
                  <a:lnTo>
                    <a:pt x="103625" y="2220948"/>
                  </a:lnTo>
                  <a:lnTo>
                    <a:pt x="103640" y="2225372"/>
                  </a:lnTo>
                  <a:lnTo>
                    <a:pt x="103655" y="2229797"/>
                  </a:lnTo>
                  <a:lnTo>
                    <a:pt x="103672" y="2234221"/>
                  </a:lnTo>
                  <a:lnTo>
                    <a:pt x="103688" y="2238645"/>
                  </a:lnTo>
                  <a:lnTo>
                    <a:pt x="103702" y="2243069"/>
                  </a:lnTo>
                  <a:lnTo>
                    <a:pt x="103715" y="2247493"/>
                  </a:lnTo>
                  <a:lnTo>
                    <a:pt x="103724" y="2251918"/>
                  </a:lnTo>
                  <a:lnTo>
                    <a:pt x="103730" y="2256342"/>
                  </a:lnTo>
                  <a:lnTo>
                    <a:pt x="103732" y="2260766"/>
                  </a:lnTo>
                  <a:close/>
                </a:path>
              </a:pathLst>
            </a:custGeom>
            <a:solidFill>
              <a:srgbClr val="00BA38"/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8" name="pg26">
              <a:extLst>
                <a:ext uri="{FF2B5EF4-FFF2-40B4-BE49-F238E27FC236}">
                  <a16:creationId xmlns:a16="http://schemas.microsoft.com/office/drawing/2014/main" id="{16C40F3D-2F00-082D-6646-D40DA1580862}"/>
                </a:ext>
              </a:extLst>
            </p:cNvPr>
            <p:cNvSpPr/>
            <p:nvPr/>
          </p:nvSpPr>
          <p:spPr>
            <a:xfrm>
              <a:off x="3837921" y="2206905"/>
              <a:ext cx="218812" cy="1144235"/>
            </a:xfrm>
            <a:custGeom>
              <a:avLst/>
              <a:gdLst/>
              <a:ahLst/>
              <a:cxnLst/>
              <a:rect l="0" t="0" r="0" b="0"/>
              <a:pathLst>
                <a:path w="218812" h="1144235">
                  <a:moveTo>
                    <a:pt x="108995" y="1144235"/>
                  </a:moveTo>
                  <a:lnTo>
                    <a:pt x="108979" y="1141996"/>
                  </a:lnTo>
                  <a:lnTo>
                    <a:pt x="108963" y="1139757"/>
                  </a:lnTo>
                  <a:lnTo>
                    <a:pt x="108947" y="1137518"/>
                  </a:lnTo>
                  <a:lnTo>
                    <a:pt x="108930" y="1135278"/>
                  </a:lnTo>
                  <a:lnTo>
                    <a:pt x="108914" y="1133039"/>
                  </a:lnTo>
                  <a:lnTo>
                    <a:pt x="108897" y="1130800"/>
                  </a:lnTo>
                  <a:lnTo>
                    <a:pt x="108879" y="1128561"/>
                  </a:lnTo>
                  <a:lnTo>
                    <a:pt x="108861" y="1126321"/>
                  </a:lnTo>
                  <a:lnTo>
                    <a:pt x="108842" y="1124082"/>
                  </a:lnTo>
                  <a:lnTo>
                    <a:pt x="108822" y="1121843"/>
                  </a:lnTo>
                  <a:lnTo>
                    <a:pt x="108802" y="1119604"/>
                  </a:lnTo>
                  <a:lnTo>
                    <a:pt x="108781" y="1117365"/>
                  </a:lnTo>
                  <a:lnTo>
                    <a:pt x="108760" y="1115125"/>
                  </a:lnTo>
                  <a:lnTo>
                    <a:pt x="108737" y="1112886"/>
                  </a:lnTo>
                  <a:lnTo>
                    <a:pt x="108715" y="1110647"/>
                  </a:lnTo>
                  <a:lnTo>
                    <a:pt x="108691" y="1108408"/>
                  </a:lnTo>
                  <a:lnTo>
                    <a:pt x="108668" y="1106169"/>
                  </a:lnTo>
                  <a:lnTo>
                    <a:pt x="108644" y="1103929"/>
                  </a:lnTo>
                  <a:lnTo>
                    <a:pt x="108620" y="1101690"/>
                  </a:lnTo>
                  <a:lnTo>
                    <a:pt x="108596" y="1099451"/>
                  </a:lnTo>
                  <a:lnTo>
                    <a:pt x="108572" y="1097212"/>
                  </a:lnTo>
                  <a:lnTo>
                    <a:pt x="108548" y="1094973"/>
                  </a:lnTo>
                  <a:lnTo>
                    <a:pt x="108525" y="1092733"/>
                  </a:lnTo>
                  <a:lnTo>
                    <a:pt x="108502" y="1090494"/>
                  </a:lnTo>
                  <a:lnTo>
                    <a:pt x="108479" y="1088255"/>
                  </a:lnTo>
                  <a:lnTo>
                    <a:pt x="108457" y="1086016"/>
                  </a:lnTo>
                  <a:lnTo>
                    <a:pt x="108435" y="1083777"/>
                  </a:lnTo>
                  <a:lnTo>
                    <a:pt x="108413" y="1081537"/>
                  </a:lnTo>
                  <a:lnTo>
                    <a:pt x="108392" y="1079298"/>
                  </a:lnTo>
                  <a:lnTo>
                    <a:pt x="108370" y="1077059"/>
                  </a:lnTo>
                  <a:lnTo>
                    <a:pt x="108349" y="1074820"/>
                  </a:lnTo>
                  <a:lnTo>
                    <a:pt x="108328" y="1072580"/>
                  </a:lnTo>
                  <a:lnTo>
                    <a:pt x="108306" y="1070341"/>
                  </a:lnTo>
                  <a:lnTo>
                    <a:pt x="108283" y="1068102"/>
                  </a:lnTo>
                  <a:lnTo>
                    <a:pt x="108261" y="1065863"/>
                  </a:lnTo>
                  <a:lnTo>
                    <a:pt x="108237" y="1063624"/>
                  </a:lnTo>
                  <a:lnTo>
                    <a:pt x="108212" y="1061384"/>
                  </a:lnTo>
                  <a:lnTo>
                    <a:pt x="108187" y="1059145"/>
                  </a:lnTo>
                  <a:lnTo>
                    <a:pt x="108159" y="1056906"/>
                  </a:lnTo>
                  <a:lnTo>
                    <a:pt x="108131" y="1054667"/>
                  </a:lnTo>
                  <a:lnTo>
                    <a:pt x="108100" y="1052428"/>
                  </a:lnTo>
                  <a:lnTo>
                    <a:pt x="108069" y="1050188"/>
                  </a:lnTo>
                  <a:lnTo>
                    <a:pt x="108035" y="1047949"/>
                  </a:lnTo>
                  <a:lnTo>
                    <a:pt x="108000" y="1045710"/>
                  </a:lnTo>
                  <a:lnTo>
                    <a:pt x="107962" y="1043471"/>
                  </a:lnTo>
                  <a:lnTo>
                    <a:pt x="107923" y="1041232"/>
                  </a:lnTo>
                  <a:lnTo>
                    <a:pt x="107881" y="1038992"/>
                  </a:lnTo>
                  <a:lnTo>
                    <a:pt x="107838" y="1036753"/>
                  </a:lnTo>
                  <a:lnTo>
                    <a:pt x="107794" y="1034514"/>
                  </a:lnTo>
                  <a:lnTo>
                    <a:pt x="107747" y="1032275"/>
                  </a:lnTo>
                  <a:lnTo>
                    <a:pt x="107699" y="1030036"/>
                  </a:lnTo>
                  <a:lnTo>
                    <a:pt x="107649" y="1027796"/>
                  </a:lnTo>
                  <a:lnTo>
                    <a:pt x="107598" y="1025557"/>
                  </a:lnTo>
                  <a:lnTo>
                    <a:pt x="107545" y="1023318"/>
                  </a:lnTo>
                  <a:lnTo>
                    <a:pt x="107492" y="1021079"/>
                  </a:lnTo>
                  <a:lnTo>
                    <a:pt x="107437" y="1018839"/>
                  </a:lnTo>
                  <a:lnTo>
                    <a:pt x="107380" y="1016600"/>
                  </a:lnTo>
                  <a:lnTo>
                    <a:pt x="107323" y="1014361"/>
                  </a:lnTo>
                  <a:lnTo>
                    <a:pt x="107265" y="1012122"/>
                  </a:lnTo>
                  <a:lnTo>
                    <a:pt x="107205" y="1009883"/>
                  </a:lnTo>
                  <a:lnTo>
                    <a:pt x="107145" y="1007643"/>
                  </a:lnTo>
                  <a:lnTo>
                    <a:pt x="107082" y="1005404"/>
                  </a:lnTo>
                  <a:lnTo>
                    <a:pt x="107018" y="1003165"/>
                  </a:lnTo>
                  <a:lnTo>
                    <a:pt x="106952" y="1000926"/>
                  </a:lnTo>
                  <a:lnTo>
                    <a:pt x="106884" y="998687"/>
                  </a:lnTo>
                  <a:lnTo>
                    <a:pt x="106814" y="996447"/>
                  </a:lnTo>
                  <a:lnTo>
                    <a:pt x="106741" y="994208"/>
                  </a:lnTo>
                  <a:lnTo>
                    <a:pt x="106665" y="991969"/>
                  </a:lnTo>
                  <a:lnTo>
                    <a:pt x="106585" y="989730"/>
                  </a:lnTo>
                  <a:lnTo>
                    <a:pt x="106502" y="987491"/>
                  </a:lnTo>
                  <a:lnTo>
                    <a:pt x="106415" y="985251"/>
                  </a:lnTo>
                  <a:lnTo>
                    <a:pt x="106325" y="983012"/>
                  </a:lnTo>
                  <a:lnTo>
                    <a:pt x="106230" y="980773"/>
                  </a:lnTo>
                  <a:lnTo>
                    <a:pt x="106131" y="978534"/>
                  </a:lnTo>
                  <a:lnTo>
                    <a:pt x="106028" y="976295"/>
                  </a:lnTo>
                  <a:lnTo>
                    <a:pt x="105920" y="974055"/>
                  </a:lnTo>
                  <a:lnTo>
                    <a:pt x="105810" y="971816"/>
                  </a:lnTo>
                  <a:lnTo>
                    <a:pt x="105695" y="969577"/>
                  </a:lnTo>
                  <a:lnTo>
                    <a:pt x="105578" y="967338"/>
                  </a:lnTo>
                  <a:lnTo>
                    <a:pt x="105457" y="965098"/>
                  </a:lnTo>
                  <a:lnTo>
                    <a:pt x="105334" y="962859"/>
                  </a:lnTo>
                  <a:lnTo>
                    <a:pt x="105209" y="960620"/>
                  </a:lnTo>
                  <a:lnTo>
                    <a:pt x="105083" y="958381"/>
                  </a:lnTo>
                  <a:lnTo>
                    <a:pt x="104956" y="956142"/>
                  </a:lnTo>
                  <a:lnTo>
                    <a:pt x="104829" y="953902"/>
                  </a:lnTo>
                  <a:lnTo>
                    <a:pt x="104702" y="951663"/>
                  </a:lnTo>
                  <a:lnTo>
                    <a:pt x="104577" y="949424"/>
                  </a:lnTo>
                  <a:lnTo>
                    <a:pt x="104453" y="947185"/>
                  </a:lnTo>
                  <a:lnTo>
                    <a:pt x="104331" y="944946"/>
                  </a:lnTo>
                  <a:lnTo>
                    <a:pt x="104211" y="942706"/>
                  </a:lnTo>
                  <a:lnTo>
                    <a:pt x="104094" y="940467"/>
                  </a:lnTo>
                  <a:lnTo>
                    <a:pt x="103980" y="938228"/>
                  </a:lnTo>
                  <a:lnTo>
                    <a:pt x="103870" y="935989"/>
                  </a:lnTo>
                  <a:lnTo>
                    <a:pt x="103763" y="933750"/>
                  </a:lnTo>
                  <a:lnTo>
                    <a:pt x="103659" y="931510"/>
                  </a:lnTo>
                  <a:lnTo>
                    <a:pt x="103558" y="929271"/>
                  </a:lnTo>
                  <a:lnTo>
                    <a:pt x="103461" y="927032"/>
                  </a:lnTo>
                  <a:lnTo>
                    <a:pt x="103368" y="924793"/>
                  </a:lnTo>
                  <a:lnTo>
                    <a:pt x="103277" y="922554"/>
                  </a:lnTo>
                  <a:lnTo>
                    <a:pt x="103188" y="920314"/>
                  </a:lnTo>
                  <a:lnTo>
                    <a:pt x="103101" y="918075"/>
                  </a:lnTo>
                  <a:lnTo>
                    <a:pt x="103016" y="915836"/>
                  </a:lnTo>
                  <a:lnTo>
                    <a:pt x="102932" y="913597"/>
                  </a:lnTo>
                  <a:lnTo>
                    <a:pt x="102848" y="911357"/>
                  </a:lnTo>
                  <a:lnTo>
                    <a:pt x="102763" y="909118"/>
                  </a:lnTo>
                  <a:lnTo>
                    <a:pt x="102677" y="906879"/>
                  </a:lnTo>
                  <a:lnTo>
                    <a:pt x="102590" y="904640"/>
                  </a:lnTo>
                  <a:lnTo>
                    <a:pt x="102499" y="902401"/>
                  </a:lnTo>
                  <a:lnTo>
                    <a:pt x="102405" y="900161"/>
                  </a:lnTo>
                  <a:lnTo>
                    <a:pt x="102305" y="897922"/>
                  </a:lnTo>
                  <a:lnTo>
                    <a:pt x="102200" y="895683"/>
                  </a:lnTo>
                  <a:lnTo>
                    <a:pt x="102088" y="893444"/>
                  </a:lnTo>
                  <a:lnTo>
                    <a:pt x="101969" y="891205"/>
                  </a:lnTo>
                  <a:lnTo>
                    <a:pt x="101842" y="888965"/>
                  </a:lnTo>
                  <a:lnTo>
                    <a:pt x="101704" y="886726"/>
                  </a:lnTo>
                  <a:lnTo>
                    <a:pt x="101554" y="884487"/>
                  </a:lnTo>
                  <a:lnTo>
                    <a:pt x="101393" y="882248"/>
                  </a:lnTo>
                  <a:lnTo>
                    <a:pt x="101221" y="880009"/>
                  </a:lnTo>
                  <a:lnTo>
                    <a:pt x="101035" y="877769"/>
                  </a:lnTo>
                  <a:lnTo>
                    <a:pt x="100836" y="875530"/>
                  </a:lnTo>
                  <a:lnTo>
                    <a:pt x="100618" y="873291"/>
                  </a:lnTo>
                  <a:lnTo>
                    <a:pt x="100386" y="871052"/>
                  </a:lnTo>
                  <a:lnTo>
                    <a:pt x="100137" y="868812"/>
                  </a:lnTo>
                  <a:lnTo>
                    <a:pt x="99873" y="866573"/>
                  </a:lnTo>
                  <a:lnTo>
                    <a:pt x="99593" y="864334"/>
                  </a:lnTo>
                  <a:lnTo>
                    <a:pt x="99296" y="862095"/>
                  </a:lnTo>
                  <a:lnTo>
                    <a:pt x="98979" y="859856"/>
                  </a:lnTo>
                  <a:lnTo>
                    <a:pt x="98646" y="857616"/>
                  </a:lnTo>
                  <a:lnTo>
                    <a:pt x="98298" y="855377"/>
                  </a:lnTo>
                  <a:lnTo>
                    <a:pt x="97935" y="853138"/>
                  </a:lnTo>
                  <a:lnTo>
                    <a:pt x="97557" y="850899"/>
                  </a:lnTo>
                  <a:lnTo>
                    <a:pt x="97165" y="848660"/>
                  </a:lnTo>
                  <a:lnTo>
                    <a:pt x="96759" y="846420"/>
                  </a:lnTo>
                  <a:lnTo>
                    <a:pt x="96342" y="844181"/>
                  </a:lnTo>
                  <a:lnTo>
                    <a:pt x="95916" y="841942"/>
                  </a:lnTo>
                  <a:lnTo>
                    <a:pt x="95482" y="839703"/>
                  </a:lnTo>
                  <a:lnTo>
                    <a:pt x="95041" y="837464"/>
                  </a:lnTo>
                  <a:lnTo>
                    <a:pt x="94595" y="835224"/>
                  </a:lnTo>
                  <a:lnTo>
                    <a:pt x="94145" y="832985"/>
                  </a:lnTo>
                  <a:lnTo>
                    <a:pt x="93695" y="830746"/>
                  </a:lnTo>
                  <a:lnTo>
                    <a:pt x="93245" y="828507"/>
                  </a:lnTo>
                  <a:lnTo>
                    <a:pt x="92796" y="826268"/>
                  </a:lnTo>
                  <a:lnTo>
                    <a:pt x="92351" y="824028"/>
                  </a:lnTo>
                  <a:lnTo>
                    <a:pt x="91910" y="821789"/>
                  </a:lnTo>
                  <a:lnTo>
                    <a:pt x="91476" y="819550"/>
                  </a:lnTo>
                  <a:lnTo>
                    <a:pt x="91048" y="817311"/>
                  </a:lnTo>
                  <a:lnTo>
                    <a:pt x="90627" y="815071"/>
                  </a:lnTo>
                  <a:lnTo>
                    <a:pt x="90212" y="812832"/>
                  </a:lnTo>
                  <a:lnTo>
                    <a:pt x="89804" y="810593"/>
                  </a:lnTo>
                  <a:lnTo>
                    <a:pt x="89404" y="808354"/>
                  </a:lnTo>
                  <a:lnTo>
                    <a:pt x="89010" y="806115"/>
                  </a:lnTo>
                  <a:lnTo>
                    <a:pt x="88620" y="803875"/>
                  </a:lnTo>
                  <a:lnTo>
                    <a:pt x="88234" y="801636"/>
                  </a:lnTo>
                  <a:lnTo>
                    <a:pt x="87849" y="799397"/>
                  </a:lnTo>
                  <a:lnTo>
                    <a:pt x="87465" y="797158"/>
                  </a:lnTo>
                  <a:lnTo>
                    <a:pt x="87078" y="794919"/>
                  </a:lnTo>
                  <a:lnTo>
                    <a:pt x="86687" y="792679"/>
                  </a:lnTo>
                  <a:lnTo>
                    <a:pt x="86289" y="790440"/>
                  </a:lnTo>
                  <a:lnTo>
                    <a:pt x="85882" y="788201"/>
                  </a:lnTo>
                  <a:lnTo>
                    <a:pt x="85464" y="785962"/>
                  </a:lnTo>
                  <a:lnTo>
                    <a:pt x="85033" y="783723"/>
                  </a:lnTo>
                  <a:lnTo>
                    <a:pt x="84584" y="781483"/>
                  </a:lnTo>
                  <a:lnTo>
                    <a:pt x="84114" y="779244"/>
                  </a:lnTo>
                  <a:lnTo>
                    <a:pt x="83625" y="777005"/>
                  </a:lnTo>
                  <a:lnTo>
                    <a:pt x="83113" y="774766"/>
                  </a:lnTo>
                  <a:lnTo>
                    <a:pt x="82578" y="772527"/>
                  </a:lnTo>
                  <a:lnTo>
                    <a:pt x="82017" y="770287"/>
                  </a:lnTo>
                  <a:lnTo>
                    <a:pt x="81424" y="768048"/>
                  </a:lnTo>
                  <a:lnTo>
                    <a:pt x="80802" y="765809"/>
                  </a:lnTo>
                  <a:lnTo>
                    <a:pt x="80151" y="763570"/>
                  </a:lnTo>
                  <a:lnTo>
                    <a:pt x="79470" y="761330"/>
                  </a:lnTo>
                  <a:lnTo>
                    <a:pt x="78760" y="759091"/>
                  </a:lnTo>
                  <a:lnTo>
                    <a:pt x="78021" y="756852"/>
                  </a:lnTo>
                  <a:lnTo>
                    <a:pt x="77244" y="754613"/>
                  </a:lnTo>
                  <a:lnTo>
                    <a:pt x="76438" y="752374"/>
                  </a:lnTo>
                  <a:lnTo>
                    <a:pt x="75605" y="750134"/>
                  </a:lnTo>
                  <a:lnTo>
                    <a:pt x="74744" y="747895"/>
                  </a:lnTo>
                  <a:lnTo>
                    <a:pt x="73858" y="745656"/>
                  </a:lnTo>
                  <a:lnTo>
                    <a:pt x="72946" y="743417"/>
                  </a:lnTo>
                  <a:lnTo>
                    <a:pt x="72007" y="741178"/>
                  </a:lnTo>
                  <a:lnTo>
                    <a:pt x="71048" y="738938"/>
                  </a:lnTo>
                  <a:lnTo>
                    <a:pt x="70071" y="736699"/>
                  </a:lnTo>
                  <a:lnTo>
                    <a:pt x="69078" y="734460"/>
                  </a:lnTo>
                  <a:lnTo>
                    <a:pt x="68072" y="732221"/>
                  </a:lnTo>
                  <a:lnTo>
                    <a:pt x="67055" y="729982"/>
                  </a:lnTo>
                  <a:lnTo>
                    <a:pt x="66028" y="727742"/>
                  </a:lnTo>
                  <a:lnTo>
                    <a:pt x="64997" y="725503"/>
                  </a:lnTo>
                  <a:lnTo>
                    <a:pt x="63964" y="723264"/>
                  </a:lnTo>
                  <a:lnTo>
                    <a:pt x="62932" y="721025"/>
                  </a:lnTo>
                  <a:lnTo>
                    <a:pt x="61902" y="718786"/>
                  </a:lnTo>
                  <a:lnTo>
                    <a:pt x="60879" y="716546"/>
                  </a:lnTo>
                  <a:lnTo>
                    <a:pt x="59865" y="714307"/>
                  </a:lnTo>
                  <a:lnTo>
                    <a:pt x="58861" y="712068"/>
                  </a:lnTo>
                  <a:lnTo>
                    <a:pt x="57870" y="709829"/>
                  </a:lnTo>
                  <a:lnTo>
                    <a:pt x="56893" y="707589"/>
                  </a:lnTo>
                  <a:lnTo>
                    <a:pt x="55930" y="705350"/>
                  </a:lnTo>
                  <a:lnTo>
                    <a:pt x="54985" y="703111"/>
                  </a:lnTo>
                  <a:lnTo>
                    <a:pt x="54059" y="700872"/>
                  </a:lnTo>
                  <a:lnTo>
                    <a:pt x="53150" y="698633"/>
                  </a:lnTo>
                  <a:lnTo>
                    <a:pt x="52259" y="696393"/>
                  </a:lnTo>
                  <a:lnTo>
                    <a:pt x="51384" y="694154"/>
                  </a:lnTo>
                  <a:lnTo>
                    <a:pt x="50527" y="691915"/>
                  </a:lnTo>
                  <a:lnTo>
                    <a:pt x="49688" y="689676"/>
                  </a:lnTo>
                  <a:lnTo>
                    <a:pt x="48866" y="687437"/>
                  </a:lnTo>
                  <a:lnTo>
                    <a:pt x="48059" y="685197"/>
                  </a:lnTo>
                  <a:lnTo>
                    <a:pt x="47265" y="682958"/>
                  </a:lnTo>
                  <a:lnTo>
                    <a:pt x="46485" y="680719"/>
                  </a:lnTo>
                  <a:lnTo>
                    <a:pt x="45716" y="678480"/>
                  </a:lnTo>
                  <a:lnTo>
                    <a:pt x="44959" y="676241"/>
                  </a:lnTo>
                  <a:lnTo>
                    <a:pt x="44213" y="674001"/>
                  </a:lnTo>
                  <a:lnTo>
                    <a:pt x="43477" y="671762"/>
                  </a:lnTo>
                  <a:lnTo>
                    <a:pt x="42748" y="669523"/>
                  </a:lnTo>
                  <a:lnTo>
                    <a:pt x="42028" y="667284"/>
                  </a:lnTo>
                  <a:lnTo>
                    <a:pt x="41315" y="665044"/>
                  </a:lnTo>
                  <a:lnTo>
                    <a:pt x="40610" y="662805"/>
                  </a:lnTo>
                  <a:lnTo>
                    <a:pt x="39912" y="660566"/>
                  </a:lnTo>
                  <a:lnTo>
                    <a:pt x="39221" y="658327"/>
                  </a:lnTo>
                  <a:lnTo>
                    <a:pt x="38537" y="656088"/>
                  </a:lnTo>
                  <a:lnTo>
                    <a:pt x="37859" y="653848"/>
                  </a:lnTo>
                  <a:lnTo>
                    <a:pt x="37188" y="651609"/>
                  </a:lnTo>
                  <a:lnTo>
                    <a:pt x="36524" y="649370"/>
                  </a:lnTo>
                  <a:lnTo>
                    <a:pt x="35868" y="647131"/>
                  </a:lnTo>
                  <a:lnTo>
                    <a:pt x="35217" y="644892"/>
                  </a:lnTo>
                  <a:lnTo>
                    <a:pt x="34573" y="642652"/>
                  </a:lnTo>
                  <a:lnTo>
                    <a:pt x="33935" y="640413"/>
                  </a:lnTo>
                  <a:lnTo>
                    <a:pt x="33303" y="638174"/>
                  </a:lnTo>
                  <a:lnTo>
                    <a:pt x="32676" y="635935"/>
                  </a:lnTo>
                  <a:lnTo>
                    <a:pt x="32054" y="633696"/>
                  </a:lnTo>
                  <a:lnTo>
                    <a:pt x="31435" y="631456"/>
                  </a:lnTo>
                  <a:lnTo>
                    <a:pt x="30818" y="629217"/>
                  </a:lnTo>
                  <a:lnTo>
                    <a:pt x="30203" y="626978"/>
                  </a:lnTo>
                  <a:lnTo>
                    <a:pt x="29588" y="624739"/>
                  </a:lnTo>
                  <a:lnTo>
                    <a:pt x="28972" y="622500"/>
                  </a:lnTo>
                  <a:lnTo>
                    <a:pt x="28353" y="620260"/>
                  </a:lnTo>
                  <a:lnTo>
                    <a:pt x="27730" y="618021"/>
                  </a:lnTo>
                  <a:lnTo>
                    <a:pt x="27102" y="615782"/>
                  </a:lnTo>
                  <a:lnTo>
                    <a:pt x="26468" y="613543"/>
                  </a:lnTo>
                  <a:lnTo>
                    <a:pt x="25826" y="611303"/>
                  </a:lnTo>
                  <a:lnTo>
                    <a:pt x="25175" y="609064"/>
                  </a:lnTo>
                  <a:lnTo>
                    <a:pt x="24514" y="606825"/>
                  </a:lnTo>
                  <a:lnTo>
                    <a:pt x="23844" y="604586"/>
                  </a:lnTo>
                  <a:lnTo>
                    <a:pt x="23164" y="602347"/>
                  </a:lnTo>
                  <a:lnTo>
                    <a:pt x="22475" y="600107"/>
                  </a:lnTo>
                  <a:lnTo>
                    <a:pt x="21775" y="597868"/>
                  </a:lnTo>
                  <a:lnTo>
                    <a:pt x="21066" y="595629"/>
                  </a:lnTo>
                  <a:lnTo>
                    <a:pt x="20349" y="593390"/>
                  </a:lnTo>
                  <a:lnTo>
                    <a:pt x="19626" y="591151"/>
                  </a:lnTo>
                  <a:lnTo>
                    <a:pt x="18898" y="588911"/>
                  </a:lnTo>
                  <a:lnTo>
                    <a:pt x="18166" y="586672"/>
                  </a:lnTo>
                  <a:lnTo>
                    <a:pt x="17433" y="584433"/>
                  </a:lnTo>
                  <a:lnTo>
                    <a:pt x="16701" y="582194"/>
                  </a:lnTo>
                  <a:lnTo>
                    <a:pt x="15971" y="579955"/>
                  </a:lnTo>
                  <a:lnTo>
                    <a:pt x="15247" y="577715"/>
                  </a:lnTo>
                  <a:lnTo>
                    <a:pt x="14528" y="575476"/>
                  </a:lnTo>
                  <a:lnTo>
                    <a:pt x="13819" y="573237"/>
                  </a:lnTo>
                  <a:lnTo>
                    <a:pt x="13120" y="570998"/>
                  </a:lnTo>
                  <a:lnTo>
                    <a:pt x="12436" y="568759"/>
                  </a:lnTo>
                  <a:lnTo>
                    <a:pt x="11765" y="566519"/>
                  </a:lnTo>
                  <a:lnTo>
                    <a:pt x="11108" y="564280"/>
                  </a:lnTo>
                  <a:lnTo>
                    <a:pt x="10466" y="562041"/>
                  </a:lnTo>
                  <a:lnTo>
                    <a:pt x="9841" y="559802"/>
                  </a:lnTo>
                  <a:lnTo>
                    <a:pt x="9234" y="557562"/>
                  </a:lnTo>
                  <a:lnTo>
                    <a:pt x="8646" y="555323"/>
                  </a:lnTo>
                  <a:lnTo>
                    <a:pt x="8074" y="553084"/>
                  </a:lnTo>
                  <a:lnTo>
                    <a:pt x="7518" y="550845"/>
                  </a:lnTo>
                  <a:lnTo>
                    <a:pt x="6980" y="548606"/>
                  </a:lnTo>
                  <a:lnTo>
                    <a:pt x="6457" y="546366"/>
                  </a:lnTo>
                  <a:lnTo>
                    <a:pt x="5954" y="544127"/>
                  </a:lnTo>
                  <a:lnTo>
                    <a:pt x="5467" y="541888"/>
                  </a:lnTo>
                  <a:lnTo>
                    <a:pt x="4997" y="539649"/>
                  </a:lnTo>
                  <a:lnTo>
                    <a:pt x="4542" y="537410"/>
                  </a:lnTo>
                  <a:lnTo>
                    <a:pt x="4104" y="535170"/>
                  </a:lnTo>
                  <a:lnTo>
                    <a:pt x="3682" y="532931"/>
                  </a:lnTo>
                  <a:lnTo>
                    <a:pt x="3280" y="530692"/>
                  </a:lnTo>
                  <a:lnTo>
                    <a:pt x="2897" y="528453"/>
                  </a:lnTo>
                  <a:lnTo>
                    <a:pt x="2532" y="526214"/>
                  </a:lnTo>
                  <a:lnTo>
                    <a:pt x="2186" y="523974"/>
                  </a:lnTo>
                  <a:lnTo>
                    <a:pt x="1860" y="521735"/>
                  </a:lnTo>
                  <a:lnTo>
                    <a:pt x="1555" y="519496"/>
                  </a:lnTo>
                  <a:lnTo>
                    <a:pt x="1278" y="517257"/>
                  </a:lnTo>
                  <a:lnTo>
                    <a:pt x="1024" y="515018"/>
                  </a:lnTo>
                  <a:lnTo>
                    <a:pt x="794" y="512778"/>
                  </a:lnTo>
                  <a:lnTo>
                    <a:pt x="590" y="510539"/>
                  </a:lnTo>
                  <a:lnTo>
                    <a:pt x="413" y="508300"/>
                  </a:lnTo>
                  <a:lnTo>
                    <a:pt x="263" y="506061"/>
                  </a:lnTo>
                  <a:lnTo>
                    <a:pt x="150" y="503821"/>
                  </a:lnTo>
                  <a:lnTo>
                    <a:pt x="68" y="501582"/>
                  </a:lnTo>
                  <a:lnTo>
                    <a:pt x="17" y="499343"/>
                  </a:lnTo>
                  <a:lnTo>
                    <a:pt x="0" y="497104"/>
                  </a:lnTo>
                  <a:lnTo>
                    <a:pt x="17" y="494865"/>
                  </a:lnTo>
                  <a:lnTo>
                    <a:pt x="71" y="492625"/>
                  </a:lnTo>
                  <a:lnTo>
                    <a:pt x="173" y="490386"/>
                  </a:lnTo>
                  <a:lnTo>
                    <a:pt x="314" y="488147"/>
                  </a:lnTo>
                  <a:lnTo>
                    <a:pt x="499" y="485908"/>
                  </a:lnTo>
                  <a:lnTo>
                    <a:pt x="727" y="483669"/>
                  </a:lnTo>
                  <a:lnTo>
                    <a:pt x="1002" y="481429"/>
                  </a:lnTo>
                  <a:lnTo>
                    <a:pt x="1328" y="479190"/>
                  </a:lnTo>
                  <a:lnTo>
                    <a:pt x="1715" y="476951"/>
                  </a:lnTo>
                  <a:lnTo>
                    <a:pt x="2154" y="474712"/>
                  </a:lnTo>
                  <a:lnTo>
                    <a:pt x="2649" y="472473"/>
                  </a:lnTo>
                  <a:lnTo>
                    <a:pt x="3199" y="470233"/>
                  </a:lnTo>
                  <a:lnTo>
                    <a:pt x="3807" y="467994"/>
                  </a:lnTo>
                  <a:lnTo>
                    <a:pt x="4478" y="465755"/>
                  </a:lnTo>
                  <a:lnTo>
                    <a:pt x="5217" y="463516"/>
                  </a:lnTo>
                  <a:lnTo>
                    <a:pt x="6014" y="461277"/>
                  </a:lnTo>
                  <a:lnTo>
                    <a:pt x="6867" y="459037"/>
                  </a:lnTo>
                  <a:lnTo>
                    <a:pt x="7776" y="456798"/>
                  </a:lnTo>
                  <a:lnTo>
                    <a:pt x="8738" y="454559"/>
                  </a:lnTo>
                  <a:lnTo>
                    <a:pt x="9757" y="452320"/>
                  </a:lnTo>
                  <a:lnTo>
                    <a:pt x="10829" y="450080"/>
                  </a:lnTo>
                  <a:lnTo>
                    <a:pt x="11942" y="447841"/>
                  </a:lnTo>
                  <a:lnTo>
                    <a:pt x="13093" y="445602"/>
                  </a:lnTo>
                  <a:lnTo>
                    <a:pt x="14278" y="443363"/>
                  </a:lnTo>
                  <a:lnTo>
                    <a:pt x="15491" y="441124"/>
                  </a:lnTo>
                  <a:lnTo>
                    <a:pt x="16730" y="438884"/>
                  </a:lnTo>
                  <a:lnTo>
                    <a:pt x="17986" y="436645"/>
                  </a:lnTo>
                  <a:lnTo>
                    <a:pt x="19254" y="434406"/>
                  </a:lnTo>
                  <a:lnTo>
                    <a:pt x="20527" y="432167"/>
                  </a:lnTo>
                  <a:lnTo>
                    <a:pt x="21802" y="429928"/>
                  </a:lnTo>
                  <a:lnTo>
                    <a:pt x="23074" y="427688"/>
                  </a:lnTo>
                  <a:lnTo>
                    <a:pt x="24338" y="425449"/>
                  </a:lnTo>
                  <a:lnTo>
                    <a:pt x="25590" y="423210"/>
                  </a:lnTo>
                  <a:lnTo>
                    <a:pt x="26829" y="420971"/>
                  </a:lnTo>
                  <a:lnTo>
                    <a:pt x="28052" y="418732"/>
                  </a:lnTo>
                  <a:lnTo>
                    <a:pt x="29259" y="416492"/>
                  </a:lnTo>
                  <a:lnTo>
                    <a:pt x="30448" y="414253"/>
                  </a:lnTo>
                  <a:lnTo>
                    <a:pt x="31616" y="412014"/>
                  </a:lnTo>
                  <a:lnTo>
                    <a:pt x="32767" y="409775"/>
                  </a:lnTo>
                  <a:lnTo>
                    <a:pt x="33902" y="407535"/>
                  </a:lnTo>
                  <a:lnTo>
                    <a:pt x="35022" y="405296"/>
                  </a:lnTo>
                  <a:lnTo>
                    <a:pt x="36128" y="403057"/>
                  </a:lnTo>
                  <a:lnTo>
                    <a:pt x="37222" y="400818"/>
                  </a:lnTo>
                  <a:lnTo>
                    <a:pt x="38304" y="398579"/>
                  </a:lnTo>
                  <a:lnTo>
                    <a:pt x="39377" y="396339"/>
                  </a:lnTo>
                  <a:lnTo>
                    <a:pt x="40443" y="394100"/>
                  </a:lnTo>
                  <a:lnTo>
                    <a:pt x="41502" y="391861"/>
                  </a:lnTo>
                  <a:lnTo>
                    <a:pt x="42557" y="389622"/>
                  </a:lnTo>
                  <a:lnTo>
                    <a:pt x="43606" y="387383"/>
                  </a:lnTo>
                  <a:lnTo>
                    <a:pt x="44649" y="385143"/>
                  </a:lnTo>
                  <a:lnTo>
                    <a:pt x="45686" y="382904"/>
                  </a:lnTo>
                  <a:lnTo>
                    <a:pt x="46717" y="380665"/>
                  </a:lnTo>
                  <a:lnTo>
                    <a:pt x="47742" y="378426"/>
                  </a:lnTo>
                  <a:lnTo>
                    <a:pt x="48758" y="376187"/>
                  </a:lnTo>
                  <a:lnTo>
                    <a:pt x="49764" y="373947"/>
                  </a:lnTo>
                  <a:lnTo>
                    <a:pt x="50756" y="371708"/>
                  </a:lnTo>
                  <a:lnTo>
                    <a:pt x="51735" y="369469"/>
                  </a:lnTo>
                  <a:lnTo>
                    <a:pt x="52700" y="367230"/>
                  </a:lnTo>
                  <a:lnTo>
                    <a:pt x="53650" y="364991"/>
                  </a:lnTo>
                  <a:lnTo>
                    <a:pt x="54584" y="362751"/>
                  </a:lnTo>
                  <a:lnTo>
                    <a:pt x="55499" y="360512"/>
                  </a:lnTo>
                  <a:lnTo>
                    <a:pt x="56395" y="358273"/>
                  </a:lnTo>
                  <a:lnTo>
                    <a:pt x="57273" y="356034"/>
                  </a:lnTo>
                  <a:lnTo>
                    <a:pt x="58136" y="353794"/>
                  </a:lnTo>
                  <a:lnTo>
                    <a:pt x="58983" y="351555"/>
                  </a:lnTo>
                  <a:lnTo>
                    <a:pt x="59817" y="349316"/>
                  </a:lnTo>
                  <a:lnTo>
                    <a:pt x="60638" y="347077"/>
                  </a:lnTo>
                  <a:lnTo>
                    <a:pt x="61449" y="344838"/>
                  </a:lnTo>
                  <a:lnTo>
                    <a:pt x="62253" y="342598"/>
                  </a:lnTo>
                  <a:lnTo>
                    <a:pt x="63054" y="340359"/>
                  </a:lnTo>
                  <a:lnTo>
                    <a:pt x="63853" y="338120"/>
                  </a:lnTo>
                  <a:lnTo>
                    <a:pt x="64652" y="335881"/>
                  </a:lnTo>
                  <a:lnTo>
                    <a:pt x="65456" y="333642"/>
                  </a:lnTo>
                  <a:lnTo>
                    <a:pt x="66267" y="331402"/>
                  </a:lnTo>
                  <a:lnTo>
                    <a:pt x="67085" y="329163"/>
                  </a:lnTo>
                  <a:lnTo>
                    <a:pt x="67913" y="326924"/>
                  </a:lnTo>
                  <a:lnTo>
                    <a:pt x="68752" y="324685"/>
                  </a:lnTo>
                  <a:lnTo>
                    <a:pt x="69601" y="322446"/>
                  </a:lnTo>
                  <a:lnTo>
                    <a:pt x="70464" y="320206"/>
                  </a:lnTo>
                  <a:lnTo>
                    <a:pt x="71338" y="317967"/>
                  </a:lnTo>
                  <a:lnTo>
                    <a:pt x="72222" y="315728"/>
                  </a:lnTo>
                  <a:lnTo>
                    <a:pt x="73114" y="313489"/>
                  </a:lnTo>
                  <a:lnTo>
                    <a:pt x="74013" y="311250"/>
                  </a:lnTo>
                  <a:lnTo>
                    <a:pt x="74918" y="309010"/>
                  </a:lnTo>
                  <a:lnTo>
                    <a:pt x="75826" y="306771"/>
                  </a:lnTo>
                  <a:lnTo>
                    <a:pt x="76734" y="304532"/>
                  </a:lnTo>
                  <a:lnTo>
                    <a:pt x="77640" y="302293"/>
                  </a:lnTo>
                  <a:lnTo>
                    <a:pt x="78541" y="300053"/>
                  </a:lnTo>
                  <a:lnTo>
                    <a:pt x="79436" y="297814"/>
                  </a:lnTo>
                  <a:lnTo>
                    <a:pt x="80321" y="295575"/>
                  </a:lnTo>
                  <a:lnTo>
                    <a:pt x="81194" y="293336"/>
                  </a:lnTo>
                  <a:lnTo>
                    <a:pt x="82053" y="291097"/>
                  </a:lnTo>
                  <a:lnTo>
                    <a:pt x="82897" y="288857"/>
                  </a:lnTo>
                  <a:lnTo>
                    <a:pt x="83726" y="286618"/>
                  </a:lnTo>
                  <a:lnTo>
                    <a:pt x="84539" y="284379"/>
                  </a:lnTo>
                  <a:lnTo>
                    <a:pt x="85335" y="282140"/>
                  </a:lnTo>
                  <a:lnTo>
                    <a:pt x="86109" y="279901"/>
                  </a:lnTo>
                  <a:lnTo>
                    <a:pt x="86866" y="277661"/>
                  </a:lnTo>
                  <a:lnTo>
                    <a:pt x="87605" y="275422"/>
                  </a:lnTo>
                  <a:lnTo>
                    <a:pt x="88327" y="273183"/>
                  </a:lnTo>
                  <a:lnTo>
                    <a:pt x="89032" y="270944"/>
                  </a:lnTo>
                  <a:lnTo>
                    <a:pt x="89720" y="268705"/>
                  </a:lnTo>
                  <a:lnTo>
                    <a:pt x="90389" y="266465"/>
                  </a:lnTo>
                  <a:lnTo>
                    <a:pt x="91042" y="264226"/>
                  </a:lnTo>
                  <a:lnTo>
                    <a:pt x="91680" y="261987"/>
                  </a:lnTo>
                  <a:lnTo>
                    <a:pt x="92304" y="259748"/>
                  </a:lnTo>
                  <a:lnTo>
                    <a:pt x="92914" y="257509"/>
                  </a:lnTo>
                  <a:lnTo>
                    <a:pt x="93509" y="255269"/>
                  </a:lnTo>
                  <a:lnTo>
                    <a:pt x="94087" y="253030"/>
                  </a:lnTo>
                  <a:lnTo>
                    <a:pt x="94651" y="250791"/>
                  </a:lnTo>
                  <a:lnTo>
                    <a:pt x="95203" y="248552"/>
                  </a:lnTo>
                  <a:lnTo>
                    <a:pt x="95740" y="246312"/>
                  </a:lnTo>
                  <a:lnTo>
                    <a:pt x="96264" y="244073"/>
                  </a:lnTo>
                  <a:lnTo>
                    <a:pt x="96774" y="241834"/>
                  </a:lnTo>
                  <a:lnTo>
                    <a:pt x="97267" y="239595"/>
                  </a:lnTo>
                  <a:lnTo>
                    <a:pt x="97747" y="237356"/>
                  </a:lnTo>
                  <a:lnTo>
                    <a:pt x="98212" y="235116"/>
                  </a:lnTo>
                  <a:lnTo>
                    <a:pt x="98664" y="232877"/>
                  </a:lnTo>
                  <a:lnTo>
                    <a:pt x="99101" y="230638"/>
                  </a:lnTo>
                  <a:lnTo>
                    <a:pt x="99524" y="228399"/>
                  </a:lnTo>
                  <a:lnTo>
                    <a:pt x="99930" y="226160"/>
                  </a:lnTo>
                  <a:lnTo>
                    <a:pt x="100323" y="223920"/>
                  </a:lnTo>
                  <a:lnTo>
                    <a:pt x="100703" y="221681"/>
                  </a:lnTo>
                  <a:lnTo>
                    <a:pt x="101070" y="219442"/>
                  </a:lnTo>
                  <a:lnTo>
                    <a:pt x="101423" y="217203"/>
                  </a:lnTo>
                  <a:lnTo>
                    <a:pt x="101763" y="214964"/>
                  </a:lnTo>
                  <a:lnTo>
                    <a:pt x="102089" y="212724"/>
                  </a:lnTo>
                  <a:lnTo>
                    <a:pt x="102403" y="210485"/>
                  </a:lnTo>
                  <a:lnTo>
                    <a:pt x="102706" y="208246"/>
                  </a:lnTo>
                  <a:lnTo>
                    <a:pt x="102998" y="206007"/>
                  </a:lnTo>
                  <a:lnTo>
                    <a:pt x="103280" y="203767"/>
                  </a:lnTo>
                  <a:lnTo>
                    <a:pt x="103550" y="201528"/>
                  </a:lnTo>
                  <a:lnTo>
                    <a:pt x="103809" y="199289"/>
                  </a:lnTo>
                  <a:lnTo>
                    <a:pt x="104059" y="197050"/>
                  </a:lnTo>
                  <a:lnTo>
                    <a:pt x="104300" y="194811"/>
                  </a:lnTo>
                  <a:lnTo>
                    <a:pt x="104531" y="192571"/>
                  </a:lnTo>
                  <a:lnTo>
                    <a:pt x="104754" y="190332"/>
                  </a:lnTo>
                  <a:lnTo>
                    <a:pt x="104966" y="188093"/>
                  </a:lnTo>
                  <a:lnTo>
                    <a:pt x="105168" y="185854"/>
                  </a:lnTo>
                  <a:lnTo>
                    <a:pt x="105362" y="183615"/>
                  </a:lnTo>
                  <a:lnTo>
                    <a:pt x="105547" y="181375"/>
                  </a:lnTo>
                  <a:lnTo>
                    <a:pt x="105722" y="179136"/>
                  </a:lnTo>
                  <a:lnTo>
                    <a:pt x="105888" y="176897"/>
                  </a:lnTo>
                  <a:lnTo>
                    <a:pt x="106043" y="174658"/>
                  </a:lnTo>
                  <a:lnTo>
                    <a:pt x="106188" y="172419"/>
                  </a:lnTo>
                  <a:lnTo>
                    <a:pt x="106324" y="170179"/>
                  </a:lnTo>
                  <a:lnTo>
                    <a:pt x="106449" y="167940"/>
                  </a:lnTo>
                  <a:lnTo>
                    <a:pt x="106565" y="165701"/>
                  </a:lnTo>
                  <a:lnTo>
                    <a:pt x="106671" y="163462"/>
                  </a:lnTo>
                  <a:lnTo>
                    <a:pt x="106765" y="161223"/>
                  </a:lnTo>
                  <a:lnTo>
                    <a:pt x="106849" y="158983"/>
                  </a:lnTo>
                  <a:lnTo>
                    <a:pt x="106924" y="156744"/>
                  </a:lnTo>
                  <a:lnTo>
                    <a:pt x="106989" y="154505"/>
                  </a:lnTo>
                  <a:lnTo>
                    <a:pt x="107046" y="152266"/>
                  </a:lnTo>
                  <a:lnTo>
                    <a:pt x="107094" y="150026"/>
                  </a:lnTo>
                  <a:lnTo>
                    <a:pt x="107132" y="147787"/>
                  </a:lnTo>
                  <a:lnTo>
                    <a:pt x="107163" y="145548"/>
                  </a:lnTo>
                  <a:lnTo>
                    <a:pt x="107188" y="143309"/>
                  </a:lnTo>
                  <a:lnTo>
                    <a:pt x="107206" y="141070"/>
                  </a:lnTo>
                  <a:lnTo>
                    <a:pt x="107219" y="138830"/>
                  </a:lnTo>
                  <a:lnTo>
                    <a:pt x="107228" y="136591"/>
                  </a:lnTo>
                  <a:lnTo>
                    <a:pt x="107232" y="134352"/>
                  </a:lnTo>
                  <a:lnTo>
                    <a:pt x="107234" y="132113"/>
                  </a:lnTo>
                  <a:lnTo>
                    <a:pt x="107233" y="129874"/>
                  </a:lnTo>
                  <a:lnTo>
                    <a:pt x="107232" y="127634"/>
                  </a:lnTo>
                  <a:lnTo>
                    <a:pt x="107230" y="125395"/>
                  </a:lnTo>
                  <a:lnTo>
                    <a:pt x="107228" y="123156"/>
                  </a:lnTo>
                  <a:lnTo>
                    <a:pt x="107227" y="120917"/>
                  </a:lnTo>
                  <a:lnTo>
                    <a:pt x="107227" y="118678"/>
                  </a:lnTo>
                  <a:lnTo>
                    <a:pt x="107230" y="116438"/>
                  </a:lnTo>
                  <a:lnTo>
                    <a:pt x="107235" y="114199"/>
                  </a:lnTo>
                  <a:lnTo>
                    <a:pt x="107243" y="111960"/>
                  </a:lnTo>
                  <a:lnTo>
                    <a:pt x="107254" y="109721"/>
                  </a:lnTo>
                  <a:lnTo>
                    <a:pt x="107269" y="107482"/>
                  </a:lnTo>
                  <a:lnTo>
                    <a:pt x="107288" y="105242"/>
                  </a:lnTo>
                  <a:lnTo>
                    <a:pt x="107310" y="103003"/>
                  </a:lnTo>
                  <a:lnTo>
                    <a:pt x="107335" y="100764"/>
                  </a:lnTo>
                  <a:lnTo>
                    <a:pt x="107364" y="98525"/>
                  </a:lnTo>
                  <a:lnTo>
                    <a:pt x="107396" y="96285"/>
                  </a:lnTo>
                  <a:lnTo>
                    <a:pt x="107432" y="94046"/>
                  </a:lnTo>
                  <a:lnTo>
                    <a:pt x="107471" y="91807"/>
                  </a:lnTo>
                  <a:lnTo>
                    <a:pt x="107512" y="89568"/>
                  </a:lnTo>
                  <a:lnTo>
                    <a:pt x="107555" y="87329"/>
                  </a:lnTo>
                  <a:lnTo>
                    <a:pt x="107600" y="85089"/>
                  </a:lnTo>
                  <a:lnTo>
                    <a:pt x="107647" y="82850"/>
                  </a:lnTo>
                  <a:lnTo>
                    <a:pt x="107695" y="80611"/>
                  </a:lnTo>
                  <a:lnTo>
                    <a:pt x="107743" y="78372"/>
                  </a:lnTo>
                  <a:lnTo>
                    <a:pt x="107792" y="76133"/>
                  </a:lnTo>
                  <a:lnTo>
                    <a:pt x="107840" y="73893"/>
                  </a:lnTo>
                  <a:lnTo>
                    <a:pt x="107888" y="71654"/>
                  </a:lnTo>
                  <a:lnTo>
                    <a:pt x="107934" y="69415"/>
                  </a:lnTo>
                  <a:lnTo>
                    <a:pt x="107979" y="67176"/>
                  </a:lnTo>
                  <a:lnTo>
                    <a:pt x="108023" y="64937"/>
                  </a:lnTo>
                  <a:lnTo>
                    <a:pt x="108064" y="62697"/>
                  </a:lnTo>
                  <a:lnTo>
                    <a:pt x="108103" y="60458"/>
                  </a:lnTo>
                  <a:lnTo>
                    <a:pt x="108140" y="58219"/>
                  </a:lnTo>
                  <a:lnTo>
                    <a:pt x="108174" y="55980"/>
                  </a:lnTo>
                  <a:lnTo>
                    <a:pt x="108206" y="53741"/>
                  </a:lnTo>
                  <a:lnTo>
                    <a:pt x="108235" y="51501"/>
                  </a:lnTo>
                  <a:lnTo>
                    <a:pt x="108261" y="49262"/>
                  </a:lnTo>
                  <a:lnTo>
                    <a:pt x="108285" y="47023"/>
                  </a:lnTo>
                  <a:lnTo>
                    <a:pt x="108307" y="44784"/>
                  </a:lnTo>
                  <a:lnTo>
                    <a:pt x="108326" y="42544"/>
                  </a:lnTo>
                  <a:lnTo>
                    <a:pt x="108343" y="40305"/>
                  </a:lnTo>
                  <a:lnTo>
                    <a:pt x="108359" y="38066"/>
                  </a:lnTo>
                  <a:lnTo>
                    <a:pt x="108374" y="35827"/>
                  </a:lnTo>
                  <a:lnTo>
                    <a:pt x="108387" y="33588"/>
                  </a:lnTo>
                  <a:lnTo>
                    <a:pt x="108400" y="31348"/>
                  </a:lnTo>
                  <a:lnTo>
                    <a:pt x="108412" y="29109"/>
                  </a:lnTo>
                  <a:lnTo>
                    <a:pt x="108425" y="26870"/>
                  </a:lnTo>
                  <a:lnTo>
                    <a:pt x="108437" y="24631"/>
                  </a:lnTo>
                  <a:lnTo>
                    <a:pt x="108451" y="22392"/>
                  </a:lnTo>
                  <a:lnTo>
                    <a:pt x="108465" y="20152"/>
                  </a:lnTo>
                  <a:lnTo>
                    <a:pt x="108481" y="17913"/>
                  </a:lnTo>
                  <a:lnTo>
                    <a:pt x="108498" y="15674"/>
                  </a:lnTo>
                  <a:lnTo>
                    <a:pt x="108517" y="13435"/>
                  </a:lnTo>
                  <a:lnTo>
                    <a:pt x="108538" y="11196"/>
                  </a:lnTo>
                  <a:lnTo>
                    <a:pt x="108560" y="8956"/>
                  </a:lnTo>
                  <a:lnTo>
                    <a:pt x="108585" y="6717"/>
                  </a:lnTo>
                  <a:lnTo>
                    <a:pt x="108611" y="4478"/>
                  </a:lnTo>
                  <a:lnTo>
                    <a:pt x="108639" y="2239"/>
                  </a:lnTo>
                  <a:lnTo>
                    <a:pt x="108668" y="0"/>
                  </a:lnTo>
                  <a:lnTo>
                    <a:pt x="110143" y="0"/>
                  </a:lnTo>
                  <a:lnTo>
                    <a:pt x="110172" y="2239"/>
                  </a:lnTo>
                  <a:lnTo>
                    <a:pt x="110200" y="4478"/>
                  </a:lnTo>
                  <a:lnTo>
                    <a:pt x="110227" y="6717"/>
                  </a:lnTo>
                  <a:lnTo>
                    <a:pt x="110251" y="8956"/>
                  </a:lnTo>
                  <a:lnTo>
                    <a:pt x="110273" y="11196"/>
                  </a:lnTo>
                  <a:lnTo>
                    <a:pt x="110294" y="13435"/>
                  </a:lnTo>
                  <a:lnTo>
                    <a:pt x="110313" y="15674"/>
                  </a:lnTo>
                  <a:lnTo>
                    <a:pt x="110330" y="17913"/>
                  </a:lnTo>
                  <a:lnTo>
                    <a:pt x="110346" y="20152"/>
                  </a:lnTo>
                  <a:lnTo>
                    <a:pt x="110360" y="22392"/>
                  </a:lnTo>
                  <a:lnTo>
                    <a:pt x="110374" y="24631"/>
                  </a:lnTo>
                  <a:lnTo>
                    <a:pt x="110387" y="26870"/>
                  </a:lnTo>
                  <a:lnTo>
                    <a:pt x="110399" y="29109"/>
                  </a:lnTo>
                  <a:lnTo>
                    <a:pt x="110411" y="31348"/>
                  </a:lnTo>
                  <a:lnTo>
                    <a:pt x="110424" y="33588"/>
                  </a:lnTo>
                  <a:lnTo>
                    <a:pt x="110438" y="35827"/>
                  </a:lnTo>
                  <a:lnTo>
                    <a:pt x="110452" y="38066"/>
                  </a:lnTo>
                  <a:lnTo>
                    <a:pt x="110468" y="40305"/>
                  </a:lnTo>
                  <a:lnTo>
                    <a:pt x="110485" y="42544"/>
                  </a:lnTo>
                  <a:lnTo>
                    <a:pt x="110504" y="44784"/>
                  </a:lnTo>
                  <a:lnTo>
                    <a:pt x="110526" y="47023"/>
                  </a:lnTo>
                  <a:lnTo>
                    <a:pt x="110550" y="49262"/>
                  </a:lnTo>
                  <a:lnTo>
                    <a:pt x="110576" y="51501"/>
                  </a:lnTo>
                  <a:lnTo>
                    <a:pt x="110605" y="53741"/>
                  </a:lnTo>
                  <a:lnTo>
                    <a:pt x="110637" y="55980"/>
                  </a:lnTo>
                  <a:lnTo>
                    <a:pt x="110671" y="58219"/>
                  </a:lnTo>
                  <a:lnTo>
                    <a:pt x="110708" y="60458"/>
                  </a:lnTo>
                  <a:lnTo>
                    <a:pt x="110747" y="62697"/>
                  </a:lnTo>
                  <a:lnTo>
                    <a:pt x="110789" y="64937"/>
                  </a:lnTo>
                  <a:lnTo>
                    <a:pt x="110832" y="67176"/>
                  </a:lnTo>
                  <a:lnTo>
                    <a:pt x="110877" y="69415"/>
                  </a:lnTo>
                  <a:lnTo>
                    <a:pt x="110924" y="71654"/>
                  </a:lnTo>
                  <a:lnTo>
                    <a:pt x="110971" y="73893"/>
                  </a:lnTo>
                  <a:lnTo>
                    <a:pt x="111020" y="76133"/>
                  </a:lnTo>
                  <a:lnTo>
                    <a:pt x="111068" y="78372"/>
                  </a:lnTo>
                  <a:lnTo>
                    <a:pt x="111116" y="80611"/>
                  </a:lnTo>
                  <a:lnTo>
                    <a:pt x="111164" y="82850"/>
                  </a:lnTo>
                  <a:lnTo>
                    <a:pt x="111211" y="85089"/>
                  </a:lnTo>
                  <a:lnTo>
                    <a:pt x="111256" y="87329"/>
                  </a:lnTo>
                  <a:lnTo>
                    <a:pt x="111299" y="89568"/>
                  </a:lnTo>
                  <a:lnTo>
                    <a:pt x="111340" y="91807"/>
                  </a:lnTo>
                  <a:lnTo>
                    <a:pt x="111379" y="94046"/>
                  </a:lnTo>
                  <a:lnTo>
                    <a:pt x="111415" y="96285"/>
                  </a:lnTo>
                  <a:lnTo>
                    <a:pt x="111447" y="98525"/>
                  </a:lnTo>
                  <a:lnTo>
                    <a:pt x="111476" y="100764"/>
                  </a:lnTo>
                  <a:lnTo>
                    <a:pt x="111502" y="103003"/>
                  </a:lnTo>
                  <a:lnTo>
                    <a:pt x="111524" y="105242"/>
                  </a:lnTo>
                  <a:lnTo>
                    <a:pt x="111542" y="107482"/>
                  </a:lnTo>
                  <a:lnTo>
                    <a:pt x="111557" y="109721"/>
                  </a:lnTo>
                  <a:lnTo>
                    <a:pt x="111568" y="111960"/>
                  </a:lnTo>
                  <a:lnTo>
                    <a:pt x="111576" y="114199"/>
                  </a:lnTo>
                  <a:lnTo>
                    <a:pt x="111581" y="116438"/>
                  </a:lnTo>
                  <a:lnTo>
                    <a:pt x="111584" y="118678"/>
                  </a:lnTo>
                  <a:lnTo>
                    <a:pt x="111585" y="120917"/>
                  </a:lnTo>
                  <a:lnTo>
                    <a:pt x="111584" y="123156"/>
                  </a:lnTo>
                  <a:lnTo>
                    <a:pt x="111582" y="125395"/>
                  </a:lnTo>
                  <a:lnTo>
                    <a:pt x="111579" y="127634"/>
                  </a:lnTo>
                  <a:lnTo>
                    <a:pt x="111578" y="129874"/>
                  </a:lnTo>
                  <a:lnTo>
                    <a:pt x="111577" y="132113"/>
                  </a:lnTo>
                  <a:lnTo>
                    <a:pt x="111579" y="134352"/>
                  </a:lnTo>
                  <a:lnTo>
                    <a:pt x="111583" y="136591"/>
                  </a:lnTo>
                  <a:lnTo>
                    <a:pt x="111592" y="138830"/>
                  </a:lnTo>
                  <a:lnTo>
                    <a:pt x="111605" y="141070"/>
                  </a:lnTo>
                  <a:lnTo>
                    <a:pt x="111624" y="143309"/>
                  </a:lnTo>
                  <a:lnTo>
                    <a:pt x="111648" y="145548"/>
                  </a:lnTo>
                  <a:lnTo>
                    <a:pt x="111679" y="147787"/>
                  </a:lnTo>
                  <a:lnTo>
                    <a:pt x="111717" y="150026"/>
                  </a:lnTo>
                  <a:lnTo>
                    <a:pt x="111765" y="152266"/>
                  </a:lnTo>
                  <a:lnTo>
                    <a:pt x="111822" y="154505"/>
                  </a:lnTo>
                  <a:lnTo>
                    <a:pt x="111887" y="156744"/>
                  </a:lnTo>
                  <a:lnTo>
                    <a:pt x="111962" y="158983"/>
                  </a:lnTo>
                  <a:lnTo>
                    <a:pt x="112046" y="161223"/>
                  </a:lnTo>
                  <a:lnTo>
                    <a:pt x="112140" y="163462"/>
                  </a:lnTo>
                  <a:lnTo>
                    <a:pt x="112246" y="165701"/>
                  </a:lnTo>
                  <a:lnTo>
                    <a:pt x="112362" y="167940"/>
                  </a:lnTo>
                  <a:lnTo>
                    <a:pt x="112487" y="170179"/>
                  </a:lnTo>
                  <a:lnTo>
                    <a:pt x="112623" y="172419"/>
                  </a:lnTo>
                  <a:lnTo>
                    <a:pt x="112768" y="174658"/>
                  </a:lnTo>
                  <a:lnTo>
                    <a:pt x="112923" y="176897"/>
                  </a:lnTo>
                  <a:lnTo>
                    <a:pt x="113089" y="179136"/>
                  </a:lnTo>
                  <a:lnTo>
                    <a:pt x="113265" y="181375"/>
                  </a:lnTo>
                  <a:lnTo>
                    <a:pt x="113449" y="183615"/>
                  </a:lnTo>
                  <a:lnTo>
                    <a:pt x="113643" y="185854"/>
                  </a:lnTo>
                  <a:lnTo>
                    <a:pt x="113845" y="188093"/>
                  </a:lnTo>
                  <a:lnTo>
                    <a:pt x="114057" y="190332"/>
                  </a:lnTo>
                  <a:lnTo>
                    <a:pt x="114280" y="192571"/>
                  </a:lnTo>
                  <a:lnTo>
                    <a:pt x="114512" y="194811"/>
                  </a:lnTo>
                  <a:lnTo>
                    <a:pt x="114752" y="197050"/>
                  </a:lnTo>
                  <a:lnTo>
                    <a:pt x="115002" y="199289"/>
                  </a:lnTo>
                  <a:lnTo>
                    <a:pt x="115261" y="201528"/>
                  </a:lnTo>
                  <a:lnTo>
                    <a:pt x="115531" y="203767"/>
                  </a:lnTo>
                  <a:lnTo>
                    <a:pt x="115813" y="206007"/>
                  </a:lnTo>
                  <a:lnTo>
                    <a:pt x="116105" y="208246"/>
                  </a:lnTo>
                  <a:lnTo>
                    <a:pt x="116408" y="210485"/>
                  </a:lnTo>
                  <a:lnTo>
                    <a:pt x="116723" y="212724"/>
                  </a:lnTo>
                  <a:lnTo>
                    <a:pt x="117048" y="214964"/>
                  </a:lnTo>
                  <a:lnTo>
                    <a:pt x="117388" y="217203"/>
                  </a:lnTo>
                  <a:lnTo>
                    <a:pt x="117742" y="219442"/>
                  </a:lnTo>
                  <a:lnTo>
                    <a:pt x="118108" y="221681"/>
                  </a:lnTo>
                  <a:lnTo>
                    <a:pt x="118488" y="223920"/>
                  </a:lnTo>
                  <a:lnTo>
                    <a:pt x="118881" y="226160"/>
                  </a:lnTo>
                  <a:lnTo>
                    <a:pt x="119287" y="228399"/>
                  </a:lnTo>
                  <a:lnTo>
                    <a:pt x="119710" y="230638"/>
                  </a:lnTo>
                  <a:lnTo>
                    <a:pt x="120148" y="232877"/>
                  </a:lnTo>
                  <a:lnTo>
                    <a:pt x="120599" y="235116"/>
                  </a:lnTo>
                  <a:lnTo>
                    <a:pt x="121065" y="237356"/>
                  </a:lnTo>
                  <a:lnTo>
                    <a:pt x="121544" y="239595"/>
                  </a:lnTo>
                  <a:lnTo>
                    <a:pt x="122037" y="241834"/>
                  </a:lnTo>
                  <a:lnTo>
                    <a:pt x="122547" y="244073"/>
                  </a:lnTo>
                  <a:lnTo>
                    <a:pt x="123071" y="246312"/>
                  </a:lnTo>
                  <a:lnTo>
                    <a:pt x="123609" y="248552"/>
                  </a:lnTo>
                  <a:lnTo>
                    <a:pt x="124160" y="250791"/>
                  </a:lnTo>
                  <a:lnTo>
                    <a:pt x="124724" y="253030"/>
                  </a:lnTo>
                  <a:lnTo>
                    <a:pt x="125303" y="255269"/>
                  </a:lnTo>
                  <a:lnTo>
                    <a:pt x="125898" y="257509"/>
                  </a:lnTo>
                  <a:lnTo>
                    <a:pt x="126507" y="259748"/>
                  </a:lnTo>
                  <a:lnTo>
                    <a:pt x="127131" y="261987"/>
                  </a:lnTo>
                  <a:lnTo>
                    <a:pt x="127769" y="264226"/>
                  </a:lnTo>
                  <a:lnTo>
                    <a:pt x="128422" y="266465"/>
                  </a:lnTo>
                  <a:lnTo>
                    <a:pt x="129091" y="268705"/>
                  </a:lnTo>
                  <a:lnTo>
                    <a:pt x="129779" y="270944"/>
                  </a:lnTo>
                  <a:lnTo>
                    <a:pt x="130484" y="273183"/>
                  </a:lnTo>
                  <a:lnTo>
                    <a:pt x="131206" y="275422"/>
                  </a:lnTo>
                  <a:lnTo>
                    <a:pt x="131945" y="277661"/>
                  </a:lnTo>
                  <a:lnTo>
                    <a:pt x="132702" y="279901"/>
                  </a:lnTo>
                  <a:lnTo>
                    <a:pt x="133476" y="282140"/>
                  </a:lnTo>
                  <a:lnTo>
                    <a:pt x="134272" y="284379"/>
                  </a:lnTo>
                  <a:lnTo>
                    <a:pt x="135085" y="286618"/>
                  </a:lnTo>
                  <a:lnTo>
                    <a:pt x="135914" y="288857"/>
                  </a:lnTo>
                  <a:lnTo>
                    <a:pt x="136758" y="291097"/>
                  </a:lnTo>
                  <a:lnTo>
                    <a:pt x="137617" y="293336"/>
                  </a:lnTo>
                  <a:lnTo>
                    <a:pt x="138490" y="295575"/>
                  </a:lnTo>
                  <a:lnTo>
                    <a:pt x="139376" y="297814"/>
                  </a:lnTo>
                  <a:lnTo>
                    <a:pt x="140270" y="300053"/>
                  </a:lnTo>
                  <a:lnTo>
                    <a:pt x="141171" y="302293"/>
                  </a:lnTo>
                  <a:lnTo>
                    <a:pt x="142077" y="304532"/>
                  </a:lnTo>
                  <a:lnTo>
                    <a:pt x="142985" y="306771"/>
                  </a:lnTo>
                  <a:lnTo>
                    <a:pt x="143893" y="309010"/>
                  </a:lnTo>
                  <a:lnTo>
                    <a:pt x="144798" y="311250"/>
                  </a:lnTo>
                  <a:lnTo>
                    <a:pt x="145697" y="313489"/>
                  </a:lnTo>
                  <a:lnTo>
                    <a:pt x="146590" y="315728"/>
                  </a:lnTo>
                  <a:lnTo>
                    <a:pt x="147473" y="317967"/>
                  </a:lnTo>
                  <a:lnTo>
                    <a:pt x="148348" y="320206"/>
                  </a:lnTo>
                  <a:lnTo>
                    <a:pt x="149210" y="322446"/>
                  </a:lnTo>
                  <a:lnTo>
                    <a:pt x="150059" y="324685"/>
                  </a:lnTo>
                  <a:lnTo>
                    <a:pt x="150898" y="326924"/>
                  </a:lnTo>
                  <a:lnTo>
                    <a:pt x="151726" y="329163"/>
                  </a:lnTo>
                  <a:lnTo>
                    <a:pt x="152545" y="331402"/>
                  </a:lnTo>
                  <a:lnTo>
                    <a:pt x="153355" y="333642"/>
                  </a:lnTo>
                  <a:lnTo>
                    <a:pt x="154159" y="335881"/>
                  </a:lnTo>
                  <a:lnTo>
                    <a:pt x="154959" y="338120"/>
                  </a:lnTo>
                  <a:lnTo>
                    <a:pt x="155758" y="340359"/>
                  </a:lnTo>
                  <a:lnTo>
                    <a:pt x="156558" y="342598"/>
                  </a:lnTo>
                  <a:lnTo>
                    <a:pt x="157362" y="344838"/>
                  </a:lnTo>
                  <a:lnTo>
                    <a:pt x="158173" y="347077"/>
                  </a:lnTo>
                  <a:lnTo>
                    <a:pt x="158994" y="349316"/>
                  </a:lnTo>
                  <a:lnTo>
                    <a:pt x="159828" y="351555"/>
                  </a:lnTo>
                  <a:lnTo>
                    <a:pt x="160676" y="353794"/>
                  </a:lnTo>
                  <a:lnTo>
                    <a:pt x="161538" y="356034"/>
                  </a:lnTo>
                  <a:lnTo>
                    <a:pt x="162417" y="358273"/>
                  </a:lnTo>
                  <a:lnTo>
                    <a:pt x="163312" y="360512"/>
                  </a:lnTo>
                  <a:lnTo>
                    <a:pt x="164227" y="362751"/>
                  </a:lnTo>
                  <a:lnTo>
                    <a:pt x="165161" y="364991"/>
                  </a:lnTo>
                  <a:lnTo>
                    <a:pt x="166111" y="367230"/>
                  </a:lnTo>
                  <a:lnTo>
                    <a:pt x="167076" y="369469"/>
                  </a:lnTo>
                  <a:lnTo>
                    <a:pt x="168055" y="371708"/>
                  </a:lnTo>
                  <a:lnTo>
                    <a:pt x="169047" y="373947"/>
                  </a:lnTo>
                  <a:lnTo>
                    <a:pt x="170054" y="376187"/>
                  </a:lnTo>
                  <a:lnTo>
                    <a:pt x="171070" y="378426"/>
                  </a:lnTo>
                  <a:lnTo>
                    <a:pt x="172094" y="380665"/>
                  </a:lnTo>
                  <a:lnTo>
                    <a:pt x="173125" y="382904"/>
                  </a:lnTo>
                  <a:lnTo>
                    <a:pt x="174163" y="385143"/>
                  </a:lnTo>
                  <a:lnTo>
                    <a:pt x="175205" y="387383"/>
                  </a:lnTo>
                  <a:lnTo>
                    <a:pt x="176255" y="389622"/>
                  </a:lnTo>
                  <a:lnTo>
                    <a:pt x="177309" y="391861"/>
                  </a:lnTo>
                  <a:lnTo>
                    <a:pt x="178368" y="394100"/>
                  </a:lnTo>
                  <a:lnTo>
                    <a:pt x="179434" y="396339"/>
                  </a:lnTo>
                  <a:lnTo>
                    <a:pt x="180507" y="398579"/>
                  </a:lnTo>
                  <a:lnTo>
                    <a:pt x="181589" y="400818"/>
                  </a:lnTo>
                  <a:lnTo>
                    <a:pt x="182683" y="403057"/>
                  </a:lnTo>
                  <a:lnTo>
                    <a:pt x="183790" y="405296"/>
                  </a:lnTo>
                  <a:lnTo>
                    <a:pt x="184909" y="407535"/>
                  </a:lnTo>
                  <a:lnTo>
                    <a:pt x="186044" y="409775"/>
                  </a:lnTo>
                  <a:lnTo>
                    <a:pt x="187195" y="412014"/>
                  </a:lnTo>
                  <a:lnTo>
                    <a:pt x="188363" y="414253"/>
                  </a:lnTo>
                  <a:lnTo>
                    <a:pt x="189553" y="416492"/>
                  </a:lnTo>
                  <a:lnTo>
                    <a:pt x="190759" y="418732"/>
                  </a:lnTo>
                  <a:lnTo>
                    <a:pt x="191983" y="420971"/>
                  </a:lnTo>
                  <a:lnTo>
                    <a:pt x="193221" y="423210"/>
                  </a:lnTo>
                  <a:lnTo>
                    <a:pt x="194473" y="425449"/>
                  </a:lnTo>
                  <a:lnTo>
                    <a:pt x="195737" y="427688"/>
                  </a:lnTo>
                  <a:lnTo>
                    <a:pt x="197009" y="429928"/>
                  </a:lnTo>
                  <a:lnTo>
                    <a:pt x="198284" y="432167"/>
                  </a:lnTo>
                  <a:lnTo>
                    <a:pt x="199557" y="434406"/>
                  </a:lnTo>
                  <a:lnTo>
                    <a:pt x="200825" y="436645"/>
                  </a:lnTo>
                  <a:lnTo>
                    <a:pt x="202082" y="438884"/>
                  </a:lnTo>
                  <a:lnTo>
                    <a:pt x="203321" y="441124"/>
                  </a:lnTo>
                  <a:lnTo>
                    <a:pt x="204534" y="443363"/>
                  </a:lnTo>
                  <a:lnTo>
                    <a:pt x="205718" y="445602"/>
                  </a:lnTo>
                  <a:lnTo>
                    <a:pt x="206869" y="447841"/>
                  </a:lnTo>
                  <a:lnTo>
                    <a:pt x="207982" y="450080"/>
                  </a:lnTo>
                  <a:lnTo>
                    <a:pt x="209054" y="452320"/>
                  </a:lnTo>
                  <a:lnTo>
                    <a:pt x="210073" y="454559"/>
                  </a:lnTo>
                  <a:lnTo>
                    <a:pt x="211035" y="456798"/>
                  </a:lnTo>
                  <a:lnTo>
                    <a:pt x="211944" y="459037"/>
                  </a:lnTo>
                  <a:lnTo>
                    <a:pt x="212797" y="461277"/>
                  </a:lnTo>
                  <a:lnTo>
                    <a:pt x="213594" y="463516"/>
                  </a:lnTo>
                  <a:lnTo>
                    <a:pt x="214333" y="465755"/>
                  </a:lnTo>
                  <a:lnTo>
                    <a:pt x="215004" y="467994"/>
                  </a:lnTo>
                  <a:lnTo>
                    <a:pt x="215612" y="470233"/>
                  </a:lnTo>
                  <a:lnTo>
                    <a:pt x="216162" y="472473"/>
                  </a:lnTo>
                  <a:lnTo>
                    <a:pt x="216657" y="474712"/>
                  </a:lnTo>
                  <a:lnTo>
                    <a:pt x="217097" y="476951"/>
                  </a:lnTo>
                  <a:lnTo>
                    <a:pt x="217483" y="479190"/>
                  </a:lnTo>
                  <a:lnTo>
                    <a:pt x="217810" y="481429"/>
                  </a:lnTo>
                  <a:lnTo>
                    <a:pt x="218084" y="483669"/>
                  </a:lnTo>
                  <a:lnTo>
                    <a:pt x="218313" y="485908"/>
                  </a:lnTo>
                  <a:lnTo>
                    <a:pt x="218497" y="488147"/>
                  </a:lnTo>
                  <a:lnTo>
                    <a:pt x="218639" y="490386"/>
                  </a:lnTo>
                  <a:lnTo>
                    <a:pt x="218740" y="492625"/>
                  </a:lnTo>
                  <a:lnTo>
                    <a:pt x="218795" y="494865"/>
                  </a:lnTo>
                  <a:lnTo>
                    <a:pt x="218812" y="497104"/>
                  </a:lnTo>
                  <a:lnTo>
                    <a:pt x="218794" y="499343"/>
                  </a:lnTo>
                  <a:lnTo>
                    <a:pt x="218744" y="501582"/>
                  </a:lnTo>
                  <a:lnTo>
                    <a:pt x="218661" y="503821"/>
                  </a:lnTo>
                  <a:lnTo>
                    <a:pt x="218548" y="506061"/>
                  </a:lnTo>
                  <a:lnTo>
                    <a:pt x="218398" y="508300"/>
                  </a:lnTo>
                  <a:lnTo>
                    <a:pt x="218221" y="510539"/>
                  </a:lnTo>
                  <a:lnTo>
                    <a:pt x="218017" y="512778"/>
                  </a:lnTo>
                  <a:lnTo>
                    <a:pt x="217787" y="515018"/>
                  </a:lnTo>
                  <a:lnTo>
                    <a:pt x="217534" y="517257"/>
                  </a:lnTo>
                  <a:lnTo>
                    <a:pt x="217256" y="519496"/>
                  </a:lnTo>
                  <a:lnTo>
                    <a:pt x="216951" y="521735"/>
                  </a:lnTo>
                  <a:lnTo>
                    <a:pt x="216625" y="523974"/>
                  </a:lnTo>
                  <a:lnTo>
                    <a:pt x="216279" y="526214"/>
                  </a:lnTo>
                  <a:lnTo>
                    <a:pt x="215914" y="528453"/>
                  </a:lnTo>
                  <a:lnTo>
                    <a:pt x="215531" y="530692"/>
                  </a:lnTo>
                  <a:lnTo>
                    <a:pt x="215129" y="532931"/>
                  </a:lnTo>
                  <a:lnTo>
                    <a:pt x="214707" y="535170"/>
                  </a:lnTo>
                  <a:lnTo>
                    <a:pt x="214269" y="537410"/>
                  </a:lnTo>
                  <a:lnTo>
                    <a:pt x="213814" y="539649"/>
                  </a:lnTo>
                  <a:lnTo>
                    <a:pt x="213344" y="541888"/>
                  </a:lnTo>
                  <a:lnTo>
                    <a:pt x="212857" y="544127"/>
                  </a:lnTo>
                  <a:lnTo>
                    <a:pt x="212354" y="546366"/>
                  </a:lnTo>
                  <a:lnTo>
                    <a:pt x="211832" y="548606"/>
                  </a:lnTo>
                  <a:lnTo>
                    <a:pt x="211293" y="550845"/>
                  </a:lnTo>
                  <a:lnTo>
                    <a:pt x="210737" y="553084"/>
                  </a:lnTo>
                  <a:lnTo>
                    <a:pt x="210166" y="555323"/>
                  </a:lnTo>
                  <a:lnTo>
                    <a:pt x="209577" y="557562"/>
                  </a:lnTo>
                  <a:lnTo>
                    <a:pt x="208970" y="559802"/>
                  </a:lnTo>
                  <a:lnTo>
                    <a:pt x="208345" y="562041"/>
                  </a:lnTo>
                  <a:lnTo>
                    <a:pt x="207703" y="564280"/>
                  </a:lnTo>
                  <a:lnTo>
                    <a:pt x="207047" y="566519"/>
                  </a:lnTo>
                  <a:lnTo>
                    <a:pt x="206375" y="568759"/>
                  </a:lnTo>
                  <a:lnTo>
                    <a:pt x="205691" y="570998"/>
                  </a:lnTo>
                  <a:lnTo>
                    <a:pt x="204992" y="573237"/>
                  </a:lnTo>
                  <a:lnTo>
                    <a:pt x="204283" y="575476"/>
                  </a:lnTo>
                  <a:lnTo>
                    <a:pt x="203565" y="577715"/>
                  </a:lnTo>
                  <a:lnTo>
                    <a:pt x="202840" y="579955"/>
                  </a:lnTo>
                  <a:lnTo>
                    <a:pt x="202111" y="582194"/>
                  </a:lnTo>
                  <a:lnTo>
                    <a:pt x="201378" y="584433"/>
                  </a:lnTo>
                  <a:lnTo>
                    <a:pt x="200645" y="586672"/>
                  </a:lnTo>
                  <a:lnTo>
                    <a:pt x="199913" y="588911"/>
                  </a:lnTo>
                  <a:lnTo>
                    <a:pt x="199185" y="591151"/>
                  </a:lnTo>
                  <a:lnTo>
                    <a:pt x="198462" y="593390"/>
                  </a:lnTo>
                  <a:lnTo>
                    <a:pt x="197745" y="595629"/>
                  </a:lnTo>
                  <a:lnTo>
                    <a:pt x="197036" y="597868"/>
                  </a:lnTo>
                  <a:lnTo>
                    <a:pt x="196337" y="600107"/>
                  </a:lnTo>
                  <a:lnTo>
                    <a:pt x="195647" y="602347"/>
                  </a:lnTo>
                  <a:lnTo>
                    <a:pt x="194967" y="604586"/>
                  </a:lnTo>
                  <a:lnTo>
                    <a:pt x="194297" y="606825"/>
                  </a:lnTo>
                  <a:lnTo>
                    <a:pt x="193637" y="609064"/>
                  </a:lnTo>
                  <a:lnTo>
                    <a:pt x="192985" y="611303"/>
                  </a:lnTo>
                  <a:lnTo>
                    <a:pt x="192343" y="613543"/>
                  </a:lnTo>
                  <a:lnTo>
                    <a:pt x="191709" y="615782"/>
                  </a:lnTo>
                  <a:lnTo>
                    <a:pt x="191081" y="618021"/>
                  </a:lnTo>
                  <a:lnTo>
                    <a:pt x="190458" y="620260"/>
                  </a:lnTo>
                  <a:lnTo>
                    <a:pt x="189839" y="622500"/>
                  </a:lnTo>
                  <a:lnTo>
                    <a:pt x="189223" y="624739"/>
                  </a:lnTo>
                  <a:lnTo>
                    <a:pt x="188608" y="626978"/>
                  </a:lnTo>
                  <a:lnTo>
                    <a:pt x="187993" y="629217"/>
                  </a:lnTo>
                  <a:lnTo>
                    <a:pt x="187376" y="631456"/>
                  </a:lnTo>
                  <a:lnTo>
                    <a:pt x="186757" y="633696"/>
                  </a:lnTo>
                  <a:lnTo>
                    <a:pt x="186135" y="635935"/>
                  </a:lnTo>
                  <a:lnTo>
                    <a:pt x="185509" y="638174"/>
                  </a:lnTo>
                  <a:lnTo>
                    <a:pt x="184876" y="640413"/>
                  </a:lnTo>
                  <a:lnTo>
                    <a:pt x="184238" y="642652"/>
                  </a:lnTo>
                  <a:lnTo>
                    <a:pt x="183594" y="644892"/>
                  </a:lnTo>
                  <a:lnTo>
                    <a:pt x="182944" y="647131"/>
                  </a:lnTo>
                  <a:lnTo>
                    <a:pt x="182287" y="649370"/>
                  </a:lnTo>
                  <a:lnTo>
                    <a:pt x="181624" y="651609"/>
                  </a:lnTo>
                  <a:lnTo>
                    <a:pt x="180952" y="653848"/>
                  </a:lnTo>
                  <a:lnTo>
                    <a:pt x="180274" y="656088"/>
                  </a:lnTo>
                  <a:lnTo>
                    <a:pt x="179590" y="658327"/>
                  </a:lnTo>
                  <a:lnTo>
                    <a:pt x="178899" y="660566"/>
                  </a:lnTo>
                  <a:lnTo>
                    <a:pt x="178201" y="662805"/>
                  </a:lnTo>
                  <a:lnTo>
                    <a:pt x="177497" y="665044"/>
                  </a:lnTo>
                  <a:lnTo>
                    <a:pt x="176783" y="667284"/>
                  </a:lnTo>
                  <a:lnTo>
                    <a:pt x="176063" y="669523"/>
                  </a:lnTo>
                  <a:lnTo>
                    <a:pt x="175334" y="671762"/>
                  </a:lnTo>
                  <a:lnTo>
                    <a:pt x="174598" y="674001"/>
                  </a:lnTo>
                  <a:lnTo>
                    <a:pt x="173852" y="676241"/>
                  </a:lnTo>
                  <a:lnTo>
                    <a:pt x="173096" y="678480"/>
                  </a:lnTo>
                  <a:lnTo>
                    <a:pt x="172327" y="680719"/>
                  </a:lnTo>
                  <a:lnTo>
                    <a:pt x="171546" y="682958"/>
                  </a:lnTo>
                  <a:lnTo>
                    <a:pt x="170752" y="685197"/>
                  </a:lnTo>
                  <a:lnTo>
                    <a:pt x="169945" y="687437"/>
                  </a:lnTo>
                  <a:lnTo>
                    <a:pt x="169123" y="689676"/>
                  </a:lnTo>
                  <a:lnTo>
                    <a:pt x="168284" y="691915"/>
                  </a:lnTo>
                  <a:lnTo>
                    <a:pt x="167427" y="694154"/>
                  </a:lnTo>
                  <a:lnTo>
                    <a:pt x="166553" y="696393"/>
                  </a:lnTo>
                  <a:lnTo>
                    <a:pt x="165661" y="698633"/>
                  </a:lnTo>
                  <a:lnTo>
                    <a:pt x="164752" y="700872"/>
                  </a:lnTo>
                  <a:lnTo>
                    <a:pt x="163827" y="703111"/>
                  </a:lnTo>
                  <a:lnTo>
                    <a:pt x="162881" y="705350"/>
                  </a:lnTo>
                  <a:lnTo>
                    <a:pt x="161919" y="707589"/>
                  </a:lnTo>
                  <a:lnTo>
                    <a:pt x="160941" y="709829"/>
                  </a:lnTo>
                  <a:lnTo>
                    <a:pt x="159950" y="712068"/>
                  </a:lnTo>
                  <a:lnTo>
                    <a:pt x="158947" y="714307"/>
                  </a:lnTo>
                  <a:lnTo>
                    <a:pt x="157933" y="716546"/>
                  </a:lnTo>
                  <a:lnTo>
                    <a:pt x="156909" y="718786"/>
                  </a:lnTo>
                  <a:lnTo>
                    <a:pt x="155879" y="721025"/>
                  </a:lnTo>
                  <a:lnTo>
                    <a:pt x="154847" y="723264"/>
                  </a:lnTo>
                  <a:lnTo>
                    <a:pt x="153814" y="725503"/>
                  </a:lnTo>
                  <a:lnTo>
                    <a:pt x="152783" y="727742"/>
                  </a:lnTo>
                  <a:lnTo>
                    <a:pt x="151756" y="729982"/>
                  </a:lnTo>
                  <a:lnTo>
                    <a:pt x="150739" y="732221"/>
                  </a:lnTo>
                  <a:lnTo>
                    <a:pt x="149733" y="734460"/>
                  </a:lnTo>
                  <a:lnTo>
                    <a:pt x="148740" y="736699"/>
                  </a:lnTo>
                  <a:lnTo>
                    <a:pt x="147763" y="738938"/>
                  </a:lnTo>
                  <a:lnTo>
                    <a:pt x="146804" y="741178"/>
                  </a:lnTo>
                  <a:lnTo>
                    <a:pt x="145865" y="743417"/>
                  </a:lnTo>
                  <a:lnTo>
                    <a:pt x="144954" y="745656"/>
                  </a:lnTo>
                  <a:lnTo>
                    <a:pt x="144067" y="747895"/>
                  </a:lnTo>
                  <a:lnTo>
                    <a:pt x="143206" y="750134"/>
                  </a:lnTo>
                  <a:lnTo>
                    <a:pt x="142373" y="752374"/>
                  </a:lnTo>
                  <a:lnTo>
                    <a:pt x="141567" y="754613"/>
                  </a:lnTo>
                  <a:lnTo>
                    <a:pt x="140791" y="756852"/>
                  </a:lnTo>
                  <a:lnTo>
                    <a:pt x="140051" y="759091"/>
                  </a:lnTo>
                  <a:lnTo>
                    <a:pt x="139341" y="761330"/>
                  </a:lnTo>
                  <a:lnTo>
                    <a:pt x="138660" y="763570"/>
                  </a:lnTo>
                  <a:lnTo>
                    <a:pt x="138009" y="765809"/>
                  </a:lnTo>
                  <a:lnTo>
                    <a:pt x="137387" y="768048"/>
                  </a:lnTo>
                  <a:lnTo>
                    <a:pt x="136794" y="770287"/>
                  </a:lnTo>
                  <a:lnTo>
                    <a:pt x="136233" y="772527"/>
                  </a:lnTo>
                  <a:lnTo>
                    <a:pt x="135698" y="774766"/>
                  </a:lnTo>
                  <a:lnTo>
                    <a:pt x="135186" y="777005"/>
                  </a:lnTo>
                  <a:lnTo>
                    <a:pt x="134697" y="779244"/>
                  </a:lnTo>
                  <a:lnTo>
                    <a:pt x="134228" y="781483"/>
                  </a:lnTo>
                  <a:lnTo>
                    <a:pt x="133778" y="783723"/>
                  </a:lnTo>
                  <a:lnTo>
                    <a:pt x="133347" y="785962"/>
                  </a:lnTo>
                  <a:lnTo>
                    <a:pt x="132929" y="788201"/>
                  </a:lnTo>
                  <a:lnTo>
                    <a:pt x="132523" y="790440"/>
                  </a:lnTo>
                  <a:lnTo>
                    <a:pt x="132124" y="792679"/>
                  </a:lnTo>
                  <a:lnTo>
                    <a:pt x="131733" y="794919"/>
                  </a:lnTo>
                  <a:lnTo>
                    <a:pt x="131347" y="797158"/>
                  </a:lnTo>
                  <a:lnTo>
                    <a:pt x="130962" y="799397"/>
                  </a:lnTo>
                  <a:lnTo>
                    <a:pt x="130578" y="801636"/>
                  </a:lnTo>
                  <a:lnTo>
                    <a:pt x="130191" y="803875"/>
                  </a:lnTo>
                  <a:lnTo>
                    <a:pt x="129801" y="806115"/>
                  </a:lnTo>
                  <a:lnTo>
                    <a:pt x="129407" y="808354"/>
                  </a:lnTo>
                  <a:lnTo>
                    <a:pt x="129007" y="810593"/>
                  </a:lnTo>
                  <a:lnTo>
                    <a:pt x="128599" y="812832"/>
                  </a:lnTo>
                  <a:lnTo>
                    <a:pt x="128185" y="815071"/>
                  </a:lnTo>
                  <a:lnTo>
                    <a:pt x="127763" y="817311"/>
                  </a:lnTo>
                  <a:lnTo>
                    <a:pt x="127335" y="819550"/>
                  </a:lnTo>
                  <a:lnTo>
                    <a:pt x="126901" y="821789"/>
                  </a:lnTo>
                  <a:lnTo>
                    <a:pt x="126460" y="824028"/>
                  </a:lnTo>
                  <a:lnTo>
                    <a:pt x="126015" y="826268"/>
                  </a:lnTo>
                  <a:lnTo>
                    <a:pt x="125567" y="828507"/>
                  </a:lnTo>
                  <a:lnTo>
                    <a:pt x="125116" y="830746"/>
                  </a:lnTo>
                  <a:lnTo>
                    <a:pt x="124666" y="832985"/>
                  </a:lnTo>
                  <a:lnTo>
                    <a:pt x="124216" y="835224"/>
                  </a:lnTo>
                  <a:lnTo>
                    <a:pt x="123770" y="837464"/>
                  </a:lnTo>
                  <a:lnTo>
                    <a:pt x="123330" y="839703"/>
                  </a:lnTo>
                  <a:lnTo>
                    <a:pt x="122895" y="841942"/>
                  </a:lnTo>
                  <a:lnTo>
                    <a:pt x="122469" y="844181"/>
                  </a:lnTo>
                  <a:lnTo>
                    <a:pt x="122052" y="846420"/>
                  </a:lnTo>
                  <a:lnTo>
                    <a:pt x="121646" y="848660"/>
                  </a:lnTo>
                  <a:lnTo>
                    <a:pt x="121254" y="850899"/>
                  </a:lnTo>
                  <a:lnTo>
                    <a:pt x="120876" y="853138"/>
                  </a:lnTo>
                  <a:lnTo>
                    <a:pt x="120513" y="855377"/>
                  </a:lnTo>
                  <a:lnTo>
                    <a:pt x="120165" y="857616"/>
                  </a:lnTo>
                  <a:lnTo>
                    <a:pt x="119832" y="859856"/>
                  </a:lnTo>
                  <a:lnTo>
                    <a:pt x="119515" y="862095"/>
                  </a:lnTo>
                  <a:lnTo>
                    <a:pt x="119218" y="864334"/>
                  </a:lnTo>
                  <a:lnTo>
                    <a:pt x="118938" y="866573"/>
                  </a:lnTo>
                  <a:lnTo>
                    <a:pt x="118674" y="868812"/>
                  </a:lnTo>
                  <a:lnTo>
                    <a:pt x="118426" y="871052"/>
                  </a:lnTo>
                  <a:lnTo>
                    <a:pt x="118193" y="873291"/>
                  </a:lnTo>
                  <a:lnTo>
                    <a:pt x="117976" y="875530"/>
                  </a:lnTo>
                  <a:lnTo>
                    <a:pt x="117776" y="877769"/>
                  </a:lnTo>
                  <a:lnTo>
                    <a:pt x="117591" y="880009"/>
                  </a:lnTo>
                  <a:lnTo>
                    <a:pt x="117418" y="882248"/>
                  </a:lnTo>
                  <a:lnTo>
                    <a:pt x="117257" y="884487"/>
                  </a:lnTo>
                  <a:lnTo>
                    <a:pt x="117108" y="886726"/>
                  </a:lnTo>
                  <a:lnTo>
                    <a:pt x="116969" y="888965"/>
                  </a:lnTo>
                  <a:lnTo>
                    <a:pt x="116842" y="891205"/>
                  </a:lnTo>
                  <a:lnTo>
                    <a:pt x="116723" y="893444"/>
                  </a:lnTo>
                  <a:lnTo>
                    <a:pt x="116611" y="895683"/>
                  </a:lnTo>
                  <a:lnTo>
                    <a:pt x="116506" y="897922"/>
                  </a:lnTo>
                  <a:lnTo>
                    <a:pt x="116406" y="900161"/>
                  </a:lnTo>
                  <a:lnTo>
                    <a:pt x="116312" y="902401"/>
                  </a:lnTo>
                  <a:lnTo>
                    <a:pt x="116222" y="904640"/>
                  </a:lnTo>
                  <a:lnTo>
                    <a:pt x="116134" y="906879"/>
                  </a:lnTo>
                  <a:lnTo>
                    <a:pt x="116048" y="909118"/>
                  </a:lnTo>
                  <a:lnTo>
                    <a:pt x="115963" y="911357"/>
                  </a:lnTo>
                  <a:lnTo>
                    <a:pt x="115879" y="913597"/>
                  </a:lnTo>
                  <a:lnTo>
                    <a:pt x="115795" y="915836"/>
                  </a:lnTo>
                  <a:lnTo>
                    <a:pt x="115710" y="918075"/>
                  </a:lnTo>
                  <a:lnTo>
                    <a:pt x="115623" y="920314"/>
                  </a:lnTo>
                  <a:lnTo>
                    <a:pt x="115534" y="922554"/>
                  </a:lnTo>
                  <a:lnTo>
                    <a:pt x="115443" y="924793"/>
                  </a:lnTo>
                  <a:lnTo>
                    <a:pt x="115350" y="927032"/>
                  </a:lnTo>
                  <a:lnTo>
                    <a:pt x="115253" y="929271"/>
                  </a:lnTo>
                  <a:lnTo>
                    <a:pt x="115152" y="931510"/>
                  </a:lnTo>
                  <a:lnTo>
                    <a:pt x="115048" y="933750"/>
                  </a:lnTo>
                  <a:lnTo>
                    <a:pt x="114941" y="935989"/>
                  </a:lnTo>
                  <a:lnTo>
                    <a:pt x="114831" y="938228"/>
                  </a:lnTo>
                  <a:lnTo>
                    <a:pt x="114717" y="940467"/>
                  </a:lnTo>
                  <a:lnTo>
                    <a:pt x="114601" y="942706"/>
                  </a:lnTo>
                  <a:lnTo>
                    <a:pt x="114481" y="944946"/>
                  </a:lnTo>
                  <a:lnTo>
                    <a:pt x="114358" y="947185"/>
                  </a:lnTo>
                  <a:lnTo>
                    <a:pt x="114234" y="949424"/>
                  </a:lnTo>
                  <a:lnTo>
                    <a:pt x="114109" y="951663"/>
                  </a:lnTo>
                  <a:lnTo>
                    <a:pt x="113982" y="953902"/>
                  </a:lnTo>
                  <a:lnTo>
                    <a:pt x="113855" y="956142"/>
                  </a:lnTo>
                  <a:lnTo>
                    <a:pt x="113728" y="958381"/>
                  </a:lnTo>
                  <a:lnTo>
                    <a:pt x="113602" y="960620"/>
                  </a:lnTo>
                  <a:lnTo>
                    <a:pt x="113477" y="962859"/>
                  </a:lnTo>
                  <a:lnTo>
                    <a:pt x="113354" y="965098"/>
                  </a:lnTo>
                  <a:lnTo>
                    <a:pt x="113233" y="967338"/>
                  </a:lnTo>
                  <a:lnTo>
                    <a:pt x="113116" y="969577"/>
                  </a:lnTo>
                  <a:lnTo>
                    <a:pt x="113002" y="971816"/>
                  </a:lnTo>
                  <a:lnTo>
                    <a:pt x="112891" y="974055"/>
                  </a:lnTo>
                  <a:lnTo>
                    <a:pt x="112784" y="976295"/>
                  </a:lnTo>
                  <a:lnTo>
                    <a:pt x="112680" y="978534"/>
                  </a:lnTo>
                  <a:lnTo>
                    <a:pt x="112581" y="980773"/>
                  </a:lnTo>
                  <a:lnTo>
                    <a:pt x="112487" y="983012"/>
                  </a:lnTo>
                  <a:lnTo>
                    <a:pt x="112396" y="985251"/>
                  </a:lnTo>
                  <a:lnTo>
                    <a:pt x="112309" y="987491"/>
                  </a:lnTo>
                  <a:lnTo>
                    <a:pt x="112226" y="989730"/>
                  </a:lnTo>
                  <a:lnTo>
                    <a:pt x="112147" y="991969"/>
                  </a:lnTo>
                  <a:lnTo>
                    <a:pt x="112070" y="994208"/>
                  </a:lnTo>
                  <a:lnTo>
                    <a:pt x="111997" y="996447"/>
                  </a:lnTo>
                  <a:lnTo>
                    <a:pt x="111927" y="998687"/>
                  </a:lnTo>
                  <a:lnTo>
                    <a:pt x="111859" y="1000926"/>
                  </a:lnTo>
                  <a:lnTo>
                    <a:pt x="111793" y="1003165"/>
                  </a:lnTo>
                  <a:lnTo>
                    <a:pt x="111729" y="1005404"/>
                  </a:lnTo>
                  <a:lnTo>
                    <a:pt x="111667" y="1007643"/>
                  </a:lnTo>
                  <a:lnTo>
                    <a:pt x="111606" y="1009883"/>
                  </a:lnTo>
                  <a:lnTo>
                    <a:pt x="111546" y="1012122"/>
                  </a:lnTo>
                  <a:lnTo>
                    <a:pt x="111488" y="1014361"/>
                  </a:lnTo>
                  <a:lnTo>
                    <a:pt x="111431" y="1016600"/>
                  </a:lnTo>
                  <a:lnTo>
                    <a:pt x="111375" y="1018839"/>
                  </a:lnTo>
                  <a:lnTo>
                    <a:pt x="111320" y="1021079"/>
                  </a:lnTo>
                  <a:lnTo>
                    <a:pt x="111266" y="1023318"/>
                  </a:lnTo>
                  <a:lnTo>
                    <a:pt x="111213" y="1025557"/>
                  </a:lnTo>
                  <a:lnTo>
                    <a:pt x="111162" y="1027796"/>
                  </a:lnTo>
                  <a:lnTo>
                    <a:pt x="111112" y="1030036"/>
                  </a:lnTo>
                  <a:lnTo>
                    <a:pt x="111064" y="1032275"/>
                  </a:lnTo>
                  <a:lnTo>
                    <a:pt x="111018" y="1034514"/>
                  </a:lnTo>
                  <a:lnTo>
                    <a:pt x="110973" y="1036753"/>
                  </a:lnTo>
                  <a:lnTo>
                    <a:pt x="110930" y="1038992"/>
                  </a:lnTo>
                  <a:lnTo>
                    <a:pt x="110889" y="1041232"/>
                  </a:lnTo>
                  <a:lnTo>
                    <a:pt x="110849" y="1043471"/>
                  </a:lnTo>
                  <a:lnTo>
                    <a:pt x="110812" y="1045710"/>
                  </a:lnTo>
                  <a:lnTo>
                    <a:pt x="110776" y="1047949"/>
                  </a:lnTo>
                  <a:lnTo>
                    <a:pt x="110743" y="1050188"/>
                  </a:lnTo>
                  <a:lnTo>
                    <a:pt x="110711" y="1052428"/>
                  </a:lnTo>
                  <a:lnTo>
                    <a:pt x="110681" y="1054667"/>
                  </a:lnTo>
                  <a:lnTo>
                    <a:pt x="110652" y="1056906"/>
                  </a:lnTo>
                  <a:lnTo>
                    <a:pt x="110625" y="1059145"/>
                  </a:lnTo>
                  <a:lnTo>
                    <a:pt x="110599" y="1061384"/>
                  </a:lnTo>
                  <a:lnTo>
                    <a:pt x="110574" y="1063624"/>
                  </a:lnTo>
                  <a:lnTo>
                    <a:pt x="110551" y="1065863"/>
                  </a:lnTo>
                  <a:lnTo>
                    <a:pt x="110528" y="1068102"/>
                  </a:lnTo>
                  <a:lnTo>
                    <a:pt x="110505" y="1070341"/>
                  </a:lnTo>
                  <a:lnTo>
                    <a:pt x="110484" y="1072580"/>
                  </a:lnTo>
                  <a:lnTo>
                    <a:pt x="110462" y="1074820"/>
                  </a:lnTo>
                  <a:lnTo>
                    <a:pt x="110441" y="1077059"/>
                  </a:lnTo>
                  <a:lnTo>
                    <a:pt x="110420" y="1079298"/>
                  </a:lnTo>
                  <a:lnTo>
                    <a:pt x="110398" y="1081537"/>
                  </a:lnTo>
                  <a:lnTo>
                    <a:pt x="110376" y="1083777"/>
                  </a:lnTo>
                  <a:lnTo>
                    <a:pt x="110354" y="1086016"/>
                  </a:lnTo>
                  <a:lnTo>
                    <a:pt x="110332" y="1088255"/>
                  </a:lnTo>
                  <a:lnTo>
                    <a:pt x="110309" y="1090494"/>
                  </a:lnTo>
                  <a:lnTo>
                    <a:pt x="110286" y="1092733"/>
                  </a:lnTo>
                  <a:lnTo>
                    <a:pt x="110263" y="1094973"/>
                  </a:lnTo>
                  <a:lnTo>
                    <a:pt x="110239" y="1097212"/>
                  </a:lnTo>
                  <a:lnTo>
                    <a:pt x="110215" y="1099451"/>
                  </a:lnTo>
                  <a:lnTo>
                    <a:pt x="110191" y="1101690"/>
                  </a:lnTo>
                  <a:lnTo>
                    <a:pt x="110167" y="1103929"/>
                  </a:lnTo>
                  <a:lnTo>
                    <a:pt x="110144" y="1106169"/>
                  </a:lnTo>
                  <a:lnTo>
                    <a:pt x="110120" y="1108408"/>
                  </a:lnTo>
                  <a:lnTo>
                    <a:pt x="110097" y="1110647"/>
                  </a:lnTo>
                  <a:lnTo>
                    <a:pt x="110074" y="1112886"/>
                  </a:lnTo>
                  <a:lnTo>
                    <a:pt x="110052" y="1115125"/>
                  </a:lnTo>
                  <a:lnTo>
                    <a:pt x="110030" y="1117365"/>
                  </a:lnTo>
                  <a:lnTo>
                    <a:pt x="110009" y="1119604"/>
                  </a:lnTo>
                  <a:lnTo>
                    <a:pt x="109989" y="1121843"/>
                  </a:lnTo>
                  <a:lnTo>
                    <a:pt x="109969" y="1124082"/>
                  </a:lnTo>
                  <a:lnTo>
                    <a:pt x="109950" y="1126321"/>
                  </a:lnTo>
                  <a:lnTo>
                    <a:pt x="109932" y="1128561"/>
                  </a:lnTo>
                  <a:lnTo>
                    <a:pt x="109915" y="1130800"/>
                  </a:lnTo>
                  <a:lnTo>
                    <a:pt x="109897" y="1133039"/>
                  </a:lnTo>
                  <a:lnTo>
                    <a:pt x="109881" y="1135278"/>
                  </a:lnTo>
                  <a:lnTo>
                    <a:pt x="109864" y="1137518"/>
                  </a:lnTo>
                  <a:lnTo>
                    <a:pt x="109848" y="1139757"/>
                  </a:lnTo>
                  <a:lnTo>
                    <a:pt x="109832" y="1141996"/>
                  </a:lnTo>
                  <a:lnTo>
                    <a:pt x="109816" y="1144235"/>
                  </a:lnTo>
                  <a:close/>
                </a:path>
              </a:pathLst>
            </a:custGeom>
            <a:solidFill>
              <a:srgbClr val="00BA38">
                <a:alpha val="100000"/>
              </a:srgbClr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9" name="pg27">
              <a:extLst>
                <a:ext uri="{FF2B5EF4-FFF2-40B4-BE49-F238E27FC236}">
                  <a16:creationId xmlns:a16="http://schemas.microsoft.com/office/drawing/2014/main" id="{DF1C5CA1-54EA-41D6-3950-BBE7E0BBA56E}"/>
                </a:ext>
              </a:extLst>
            </p:cNvPr>
            <p:cNvSpPr/>
            <p:nvPr/>
          </p:nvSpPr>
          <p:spPr>
            <a:xfrm>
              <a:off x="4187820" y="2452298"/>
              <a:ext cx="205363" cy="1383611"/>
            </a:xfrm>
            <a:custGeom>
              <a:avLst/>
              <a:gdLst/>
              <a:ahLst/>
              <a:cxnLst/>
              <a:rect l="0" t="0" r="0" b="0"/>
              <a:pathLst>
                <a:path w="205363" h="1383611">
                  <a:moveTo>
                    <a:pt x="102551" y="1383611"/>
                  </a:moveTo>
                  <a:lnTo>
                    <a:pt x="102552" y="1380903"/>
                  </a:lnTo>
                  <a:lnTo>
                    <a:pt x="102554" y="1378195"/>
                  </a:lnTo>
                  <a:lnTo>
                    <a:pt x="102558" y="1375488"/>
                  </a:lnTo>
                  <a:lnTo>
                    <a:pt x="102562" y="1372780"/>
                  </a:lnTo>
                  <a:lnTo>
                    <a:pt x="102568" y="1370072"/>
                  </a:lnTo>
                  <a:lnTo>
                    <a:pt x="102575" y="1367365"/>
                  </a:lnTo>
                  <a:lnTo>
                    <a:pt x="102582" y="1364657"/>
                  </a:lnTo>
                  <a:lnTo>
                    <a:pt x="102590" y="1361950"/>
                  </a:lnTo>
                  <a:lnTo>
                    <a:pt x="102599" y="1359242"/>
                  </a:lnTo>
                  <a:lnTo>
                    <a:pt x="102607" y="1356534"/>
                  </a:lnTo>
                  <a:lnTo>
                    <a:pt x="102615" y="1353827"/>
                  </a:lnTo>
                  <a:lnTo>
                    <a:pt x="102623" y="1351119"/>
                  </a:lnTo>
                  <a:lnTo>
                    <a:pt x="102631" y="1348411"/>
                  </a:lnTo>
                  <a:lnTo>
                    <a:pt x="102638" y="1345704"/>
                  </a:lnTo>
                  <a:lnTo>
                    <a:pt x="102645" y="1342996"/>
                  </a:lnTo>
                  <a:lnTo>
                    <a:pt x="102650" y="1340288"/>
                  </a:lnTo>
                  <a:lnTo>
                    <a:pt x="102656" y="1337581"/>
                  </a:lnTo>
                  <a:lnTo>
                    <a:pt x="102660" y="1334873"/>
                  </a:lnTo>
                  <a:lnTo>
                    <a:pt x="102664" y="1332165"/>
                  </a:lnTo>
                  <a:lnTo>
                    <a:pt x="102667" y="1329458"/>
                  </a:lnTo>
                  <a:lnTo>
                    <a:pt x="102670" y="1326750"/>
                  </a:lnTo>
                  <a:lnTo>
                    <a:pt x="102673" y="1324042"/>
                  </a:lnTo>
                  <a:lnTo>
                    <a:pt x="102675" y="1321335"/>
                  </a:lnTo>
                  <a:lnTo>
                    <a:pt x="102676" y="1318627"/>
                  </a:lnTo>
                  <a:lnTo>
                    <a:pt x="102677" y="1315919"/>
                  </a:lnTo>
                  <a:lnTo>
                    <a:pt x="102678" y="1313212"/>
                  </a:lnTo>
                  <a:lnTo>
                    <a:pt x="102679" y="1310504"/>
                  </a:lnTo>
                  <a:lnTo>
                    <a:pt x="102680" y="1307796"/>
                  </a:lnTo>
                  <a:lnTo>
                    <a:pt x="102680" y="1305089"/>
                  </a:lnTo>
                  <a:lnTo>
                    <a:pt x="102680" y="1302381"/>
                  </a:lnTo>
                  <a:lnTo>
                    <a:pt x="102681" y="1299673"/>
                  </a:lnTo>
                  <a:lnTo>
                    <a:pt x="102681" y="1296966"/>
                  </a:lnTo>
                  <a:lnTo>
                    <a:pt x="102681" y="1294258"/>
                  </a:lnTo>
                  <a:lnTo>
                    <a:pt x="102681" y="1291551"/>
                  </a:lnTo>
                  <a:lnTo>
                    <a:pt x="102681" y="1288843"/>
                  </a:lnTo>
                  <a:lnTo>
                    <a:pt x="102681" y="1286135"/>
                  </a:lnTo>
                  <a:lnTo>
                    <a:pt x="102681" y="1283428"/>
                  </a:lnTo>
                  <a:lnTo>
                    <a:pt x="102681" y="1280720"/>
                  </a:lnTo>
                  <a:lnTo>
                    <a:pt x="102681" y="1278012"/>
                  </a:lnTo>
                  <a:lnTo>
                    <a:pt x="102681" y="1275305"/>
                  </a:lnTo>
                  <a:lnTo>
                    <a:pt x="102681" y="1272597"/>
                  </a:lnTo>
                  <a:lnTo>
                    <a:pt x="102681" y="1269889"/>
                  </a:lnTo>
                  <a:lnTo>
                    <a:pt x="102681" y="1267182"/>
                  </a:lnTo>
                  <a:lnTo>
                    <a:pt x="102681" y="1264474"/>
                  </a:lnTo>
                  <a:lnTo>
                    <a:pt x="102681" y="1261766"/>
                  </a:lnTo>
                  <a:lnTo>
                    <a:pt x="102681" y="1259059"/>
                  </a:lnTo>
                  <a:lnTo>
                    <a:pt x="102681" y="1256351"/>
                  </a:lnTo>
                  <a:lnTo>
                    <a:pt x="102681" y="1253643"/>
                  </a:lnTo>
                  <a:lnTo>
                    <a:pt x="102681" y="1250936"/>
                  </a:lnTo>
                  <a:lnTo>
                    <a:pt x="102681" y="1248228"/>
                  </a:lnTo>
                  <a:lnTo>
                    <a:pt x="102681" y="1245520"/>
                  </a:lnTo>
                  <a:lnTo>
                    <a:pt x="102681" y="1242813"/>
                  </a:lnTo>
                  <a:lnTo>
                    <a:pt x="102681" y="1240105"/>
                  </a:lnTo>
                  <a:lnTo>
                    <a:pt x="102681" y="1237397"/>
                  </a:lnTo>
                  <a:lnTo>
                    <a:pt x="102681" y="1234690"/>
                  </a:lnTo>
                  <a:lnTo>
                    <a:pt x="102681" y="1231982"/>
                  </a:lnTo>
                  <a:lnTo>
                    <a:pt x="102681" y="1229274"/>
                  </a:lnTo>
                  <a:lnTo>
                    <a:pt x="102681" y="1226567"/>
                  </a:lnTo>
                  <a:lnTo>
                    <a:pt x="102680" y="1223859"/>
                  </a:lnTo>
                  <a:lnTo>
                    <a:pt x="102680" y="1221151"/>
                  </a:lnTo>
                  <a:lnTo>
                    <a:pt x="102680" y="1218444"/>
                  </a:lnTo>
                  <a:lnTo>
                    <a:pt x="102679" y="1215736"/>
                  </a:lnTo>
                  <a:lnTo>
                    <a:pt x="102678" y="1213029"/>
                  </a:lnTo>
                  <a:lnTo>
                    <a:pt x="102677" y="1210321"/>
                  </a:lnTo>
                  <a:lnTo>
                    <a:pt x="102675" y="1207613"/>
                  </a:lnTo>
                  <a:lnTo>
                    <a:pt x="102673" y="1204906"/>
                  </a:lnTo>
                  <a:lnTo>
                    <a:pt x="102670" y="1202198"/>
                  </a:lnTo>
                  <a:lnTo>
                    <a:pt x="102667" y="1199490"/>
                  </a:lnTo>
                  <a:lnTo>
                    <a:pt x="102663" y="1196783"/>
                  </a:lnTo>
                  <a:lnTo>
                    <a:pt x="102657" y="1194075"/>
                  </a:lnTo>
                  <a:lnTo>
                    <a:pt x="102651" y="1191367"/>
                  </a:lnTo>
                  <a:lnTo>
                    <a:pt x="102643" y="1188660"/>
                  </a:lnTo>
                  <a:lnTo>
                    <a:pt x="102633" y="1185952"/>
                  </a:lnTo>
                  <a:lnTo>
                    <a:pt x="102622" y="1183244"/>
                  </a:lnTo>
                  <a:lnTo>
                    <a:pt x="102609" y="1180537"/>
                  </a:lnTo>
                  <a:lnTo>
                    <a:pt x="102594" y="1177829"/>
                  </a:lnTo>
                  <a:lnTo>
                    <a:pt x="102577" y="1175121"/>
                  </a:lnTo>
                  <a:lnTo>
                    <a:pt x="102557" y="1172414"/>
                  </a:lnTo>
                  <a:lnTo>
                    <a:pt x="102535" y="1169706"/>
                  </a:lnTo>
                  <a:lnTo>
                    <a:pt x="102511" y="1166998"/>
                  </a:lnTo>
                  <a:lnTo>
                    <a:pt x="102484" y="1164291"/>
                  </a:lnTo>
                  <a:lnTo>
                    <a:pt x="102456" y="1161583"/>
                  </a:lnTo>
                  <a:lnTo>
                    <a:pt x="102427" y="1158875"/>
                  </a:lnTo>
                  <a:lnTo>
                    <a:pt x="102396" y="1156168"/>
                  </a:lnTo>
                  <a:lnTo>
                    <a:pt x="102363" y="1153460"/>
                  </a:lnTo>
                  <a:lnTo>
                    <a:pt x="102331" y="1150752"/>
                  </a:lnTo>
                  <a:lnTo>
                    <a:pt x="102298" y="1148045"/>
                  </a:lnTo>
                  <a:lnTo>
                    <a:pt x="102265" y="1145337"/>
                  </a:lnTo>
                  <a:lnTo>
                    <a:pt x="102234" y="1142630"/>
                  </a:lnTo>
                  <a:lnTo>
                    <a:pt x="102204" y="1139922"/>
                  </a:lnTo>
                  <a:lnTo>
                    <a:pt x="102175" y="1137214"/>
                  </a:lnTo>
                  <a:lnTo>
                    <a:pt x="102148" y="1134507"/>
                  </a:lnTo>
                  <a:lnTo>
                    <a:pt x="102124" y="1131799"/>
                  </a:lnTo>
                  <a:lnTo>
                    <a:pt x="102102" y="1129091"/>
                  </a:lnTo>
                  <a:lnTo>
                    <a:pt x="102082" y="1126384"/>
                  </a:lnTo>
                  <a:lnTo>
                    <a:pt x="102064" y="1123676"/>
                  </a:lnTo>
                  <a:lnTo>
                    <a:pt x="102048" y="1120968"/>
                  </a:lnTo>
                  <a:lnTo>
                    <a:pt x="102034" y="1118261"/>
                  </a:lnTo>
                  <a:lnTo>
                    <a:pt x="102022" y="1115553"/>
                  </a:lnTo>
                  <a:lnTo>
                    <a:pt x="102010" y="1112845"/>
                  </a:lnTo>
                  <a:lnTo>
                    <a:pt x="101998" y="1110138"/>
                  </a:lnTo>
                  <a:lnTo>
                    <a:pt x="101987" y="1107430"/>
                  </a:lnTo>
                  <a:lnTo>
                    <a:pt x="101975" y="1104722"/>
                  </a:lnTo>
                  <a:lnTo>
                    <a:pt x="101963" y="1102015"/>
                  </a:lnTo>
                  <a:lnTo>
                    <a:pt x="101949" y="1099307"/>
                  </a:lnTo>
                  <a:lnTo>
                    <a:pt x="101935" y="1096599"/>
                  </a:lnTo>
                  <a:lnTo>
                    <a:pt x="101919" y="1093892"/>
                  </a:lnTo>
                  <a:lnTo>
                    <a:pt x="101901" y="1091184"/>
                  </a:lnTo>
                  <a:lnTo>
                    <a:pt x="101883" y="1088476"/>
                  </a:lnTo>
                  <a:lnTo>
                    <a:pt x="101863" y="1085769"/>
                  </a:lnTo>
                  <a:lnTo>
                    <a:pt x="101843" y="1083061"/>
                  </a:lnTo>
                  <a:lnTo>
                    <a:pt x="101822" y="1080353"/>
                  </a:lnTo>
                  <a:lnTo>
                    <a:pt x="101801" y="1077646"/>
                  </a:lnTo>
                  <a:lnTo>
                    <a:pt x="101779" y="1074938"/>
                  </a:lnTo>
                  <a:lnTo>
                    <a:pt x="101758" y="1072231"/>
                  </a:lnTo>
                  <a:lnTo>
                    <a:pt x="101736" y="1069523"/>
                  </a:lnTo>
                  <a:lnTo>
                    <a:pt x="101714" y="1066815"/>
                  </a:lnTo>
                  <a:lnTo>
                    <a:pt x="101692" y="1064108"/>
                  </a:lnTo>
                  <a:lnTo>
                    <a:pt x="101669" y="1061400"/>
                  </a:lnTo>
                  <a:lnTo>
                    <a:pt x="101645" y="1058692"/>
                  </a:lnTo>
                  <a:lnTo>
                    <a:pt x="101619" y="1055985"/>
                  </a:lnTo>
                  <a:lnTo>
                    <a:pt x="101591" y="1053277"/>
                  </a:lnTo>
                  <a:lnTo>
                    <a:pt x="101561" y="1050569"/>
                  </a:lnTo>
                  <a:lnTo>
                    <a:pt x="101528" y="1047862"/>
                  </a:lnTo>
                  <a:lnTo>
                    <a:pt x="101490" y="1045154"/>
                  </a:lnTo>
                  <a:lnTo>
                    <a:pt x="101449" y="1042446"/>
                  </a:lnTo>
                  <a:lnTo>
                    <a:pt x="101404" y="1039739"/>
                  </a:lnTo>
                  <a:lnTo>
                    <a:pt x="101354" y="1037031"/>
                  </a:lnTo>
                  <a:lnTo>
                    <a:pt x="101300" y="1034323"/>
                  </a:lnTo>
                  <a:lnTo>
                    <a:pt x="101242" y="1031616"/>
                  </a:lnTo>
                  <a:lnTo>
                    <a:pt x="101180" y="1028908"/>
                  </a:lnTo>
                  <a:lnTo>
                    <a:pt x="101113" y="1026200"/>
                  </a:lnTo>
                  <a:lnTo>
                    <a:pt x="101044" y="1023493"/>
                  </a:lnTo>
                  <a:lnTo>
                    <a:pt x="100972" y="1020785"/>
                  </a:lnTo>
                  <a:lnTo>
                    <a:pt x="100898" y="1018077"/>
                  </a:lnTo>
                  <a:lnTo>
                    <a:pt x="100823" y="1015370"/>
                  </a:lnTo>
                  <a:lnTo>
                    <a:pt x="100747" y="1012662"/>
                  </a:lnTo>
                  <a:lnTo>
                    <a:pt x="100671" y="1009954"/>
                  </a:lnTo>
                  <a:lnTo>
                    <a:pt x="100595" y="1007247"/>
                  </a:lnTo>
                  <a:lnTo>
                    <a:pt x="100520" y="1004539"/>
                  </a:lnTo>
                  <a:lnTo>
                    <a:pt x="100447" y="1001832"/>
                  </a:lnTo>
                  <a:lnTo>
                    <a:pt x="100375" y="999124"/>
                  </a:lnTo>
                  <a:lnTo>
                    <a:pt x="100305" y="996416"/>
                  </a:lnTo>
                  <a:lnTo>
                    <a:pt x="100236" y="993709"/>
                  </a:lnTo>
                  <a:lnTo>
                    <a:pt x="100170" y="991001"/>
                  </a:lnTo>
                  <a:lnTo>
                    <a:pt x="100105" y="988293"/>
                  </a:lnTo>
                  <a:lnTo>
                    <a:pt x="100043" y="985586"/>
                  </a:lnTo>
                  <a:lnTo>
                    <a:pt x="99982" y="982878"/>
                  </a:lnTo>
                  <a:lnTo>
                    <a:pt x="99923" y="980170"/>
                  </a:lnTo>
                  <a:lnTo>
                    <a:pt x="99866" y="977463"/>
                  </a:lnTo>
                  <a:lnTo>
                    <a:pt x="99810" y="974755"/>
                  </a:lnTo>
                  <a:lnTo>
                    <a:pt x="99755" y="972047"/>
                  </a:lnTo>
                  <a:lnTo>
                    <a:pt x="99701" y="969340"/>
                  </a:lnTo>
                  <a:lnTo>
                    <a:pt x="99649" y="966632"/>
                  </a:lnTo>
                  <a:lnTo>
                    <a:pt x="99597" y="963924"/>
                  </a:lnTo>
                  <a:lnTo>
                    <a:pt x="99546" y="961217"/>
                  </a:lnTo>
                  <a:lnTo>
                    <a:pt x="99495" y="958509"/>
                  </a:lnTo>
                  <a:lnTo>
                    <a:pt x="99443" y="955801"/>
                  </a:lnTo>
                  <a:lnTo>
                    <a:pt x="99391" y="953094"/>
                  </a:lnTo>
                  <a:lnTo>
                    <a:pt x="99338" y="950386"/>
                  </a:lnTo>
                  <a:lnTo>
                    <a:pt x="99283" y="947678"/>
                  </a:lnTo>
                  <a:lnTo>
                    <a:pt x="99226" y="944971"/>
                  </a:lnTo>
                  <a:lnTo>
                    <a:pt x="99166" y="942263"/>
                  </a:lnTo>
                  <a:lnTo>
                    <a:pt x="99102" y="939555"/>
                  </a:lnTo>
                  <a:lnTo>
                    <a:pt x="99034" y="936848"/>
                  </a:lnTo>
                  <a:lnTo>
                    <a:pt x="98962" y="934140"/>
                  </a:lnTo>
                  <a:lnTo>
                    <a:pt x="98886" y="931433"/>
                  </a:lnTo>
                  <a:lnTo>
                    <a:pt x="98805" y="928725"/>
                  </a:lnTo>
                  <a:lnTo>
                    <a:pt x="98719" y="926017"/>
                  </a:lnTo>
                  <a:lnTo>
                    <a:pt x="98629" y="923310"/>
                  </a:lnTo>
                  <a:lnTo>
                    <a:pt x="98535" y="920602"/>
                  </a:lnTo>
                  <a:lnTo>
                    <a:pt x="98438" y="917894"/>
                  </a:lnTo>
                  <a:lnTo>
                    <a:pt x="98339" y="915187"/>
                  </a:lnTo>
                  <a:lnTo>
                    <a:pt x="98237" y="912479"/>
                  </a:lnTo>
                  <a:lnTo>
                    <a:pt x="98134" y="909771"/>
                  </a:lnTo>
                  <a:lnTo>
                    <a:pt x="98031" y="907064"/>
                  </a:lnTo>
                  <a:lnTo>
                    <a:pt x="97926" y="904356"/>
                  </a:lnTo>
                  <a:lnTo>
                    <a:pt x="97821" y="901648"/>
                  </a:lnTo>
                  <a:lnTo>
                    <a:pt x="97716" y="898941"/>
                  </a:lnTo>
                  <a:lnTo>
                    <a:pt x="97609" y="896233"/>
                  </a:lnTo>
                  <a:lnTo>
                    <a:pt x="97501" y="893525"/>
                  </a:lnTo>
                  <a:lnTo>
                    <a:pt x="97390" y="890818"/>
                  </a:lnTo>
                  <a:lnTo>
                    <a:pt x="97275" y="888110"/>
                  </a:lnTo>
                  <a:lnTo>
                    <a:pt x="97156" y="885402"/>
                  </a:lnTo>
                  <a:lnTo>
                    <a:pt x="97030" y="882695"/>
                  </a:lnTo>
                  <a:lnTo>
                    <a:pt x="96896" y="879987"/>
                  </a:lnTo>
                  <a:lnTo>
                    <a:pt x="96752" y="877279"/>
                  </a:lnTo>
                  <a:lnTo>
                    <a:pt x="96597" y="874572"/>
                  </a:lnTo>
                  <a:lnTo>
                    <a:pt x="96431" y="871864"/>
                  </a:lnTo>
                  <a:lnTo>
                    <a:pt x="96252" y="869156"/>
                  </a:lnTo>
                  <a:lnTo>
                    <a:pt x="96060" y="866449"/>
                  </a:lnTo>
                  <a:lnTo>
                    <a:pt x="95855" y="863741"/>
                  </a:lnTo>
                  <a:lnTo>
                    <a:pt x="95635" y="861034"/>
                  </a:lnTo>
                  <a:lnTo>
                    <a:pt x="95400" y="858326"/>
                  </a:lnTo>
                  <a:lnTo>
                    <a:pt x="95150" y="855618"/>
                  </a:lnTo>
                  <a:lnTo>
                    <a:pt x="94888" y="852911"/>
                  </a:lnTo>
                  <a:lnTo>
                    <a:pt x="94612" y="850203"/>
                  </a:lnTo>
                  <a:lnTo>
                    <a:pt x="94324" y="847495"/>
                  </a:lnTo>
                  <a:lnTo>
                    <a:pt x="94023" y="844788"/>
                  </a:lnTo>
                  <a:lnTo>
                    <a:pt x="93712" y="842080"/>
                  </a:lnTo>
                  <a:lnTo>
                    <a:pt x="93389" y="839372"/>
                  </a:lnTo>
                  <a:lnTo>
                    <a:pt x="93054" y="836665"/>
                  </a:lnTo>
                  <a:lnTo>
                    <a:pt x="92708" y="833957"/>
                  </a:lnTo>
                  <a:lnTo>
                    <a:pt x="92353" y="831249"/>
                  </a:lnTo>
                  <a:lnTo>
                    <a:pt x="91986" y="828542"/>
                  </a:lnTo>
                  <a:lnTo>
                    <a:pt x="91610" y="825834"/>
                  </a:lnTo>
                  <a:lnTo>
                    <a:pt x="91224" y="823126"/>
                  </a:lnTo>
                  <a:lnTo>
                    <a:pt x="90827" y="820419"/>
                  </a:lnTo>
                  <a:lnTo>
                    <a:pt x="90419" y="817711"/>
                  </a:lnTo>
                  <a:lnTo>
                    <a:pt x="89999" y="815003"/>
                  </a:lnTo>
                  <a:lnTo>
                    <a:pt x="89569" y="812296"/>
                  </a:lnTo>
                  <a:lnTo>
                    <a:pt x="89129" y="809588"/>
                  </a:lnTo>
                  <a:lnTo>
                    <a:pt x="88679" y="806880"/>
                  </a:lnTo>
                  <a:lnTo>
                    <a:pt x="88218" y="804173"/>
                  </a:lnTo>
                  <a:lnTo>
                    <a:pt x="87749" y="801465"/>
                  </a:lnTo>
                  <a:lnTo>
                    <a:pt x="87270" y="798757"/>
                  </a:lnTo>
                  <a:lnTo>
                    <a:pt x="86782" y="796050"/>
                  </a:lnTo>
                  <a:lnTo>
                    <a:pt x="86286" y="793342"/>
                  </a:lnTo>
                  <a:lnTo>
                    <a:pt x="85783" y="790634"/>
                  </a:lnTo>
                  <a:lnTo>
                    <a:pt x="85272" y="787927"/>
                  </a:lnTo>
                  <a:lnTo>
                    <a:pt x="84756" y="785219"/>
                  </a:lnTo>
                  <a:lnTo>
                    <a:pt x="84233" y="782512"/>
                  </a:lnTo>
                  <a:lnTo>
                    <a:pt x="83705" y="779804"/>
                  </a:lnTo>
                  <a:lnTo>
                    <a:pt x="83171" y="777096"/>
                  </a:lnTo>
                  <a:lnTo>
                    <a:pt x="82631" y="774389"/>
                  </a:lnTo>
                  <a:lnTo>
                    <a:pt x="82084" y="771681"/>
                  </a:lnTo>
                  <a:lnTo>
                    <a:pt x="81530" y="768973"/>
                  </a:lnTo>
                  <a:lnTo>
                    <a:pt x="80968" y="766266"/>
                  </a:lnTo>
                  <a:lnTo>
                    <a:pt x="80397" y="763558"/>
                  </a:lnTo>
                  <a:lnTo>
                    <a:pt x="79816" y="760850"/>
                  </a:lnTo>
                  <a:lnTo>
                    <a:pt x="79221" y="758143"/>
                  </a:lnTo>
                  <a:lnTo>
                    <a:pt x="78612" y="755435"/>
                  </a:lnTo>
                  <a:lnTo>
                    <a:pt x="77983" y="752727"/>
                  </a:lnTo>
                  <a:lnTo>
                    <a:pt x="77334" y="750020"/>
                  </a:lnTo>
                  <a:lnTo>
                    <a:pt x="76661" y="747312"/>
                  </a:lnTo>
                  <a:lnTo>
                    <a:pt x="75963" y="744604"/>
                  </a:lnTo>
                  <a:lnTo>
                    <a:pt x="75238" y="741897"/>
                  </a:lnTo>
                  <a:lnTo>
                    <a:pt x="74485" y="739189"/>
                  </a:lnTo>
                  <a:lnTo>
                    <a:pt x="73702" y="736481"/>
                  </a:lnTo>
                  <a:lnTo>
                    <a:pt x="72889" y="733774"/>
                  </a:lnTo>
                  <a:lnTo>
                    <a:pt x="72042" y="731066"/>
                  </a:lnTo>
                  <a:lnTo>
                    <a:pt x="71169" y="728358"/>
                  </a:lnTo>
                  <a:lnTo>
                    <a:pt x="70273" y="725651"/>
                  </a:lnTo>
                  <a:lnTo>
                    <a:pt x="69357" y="722943"/>
                  </a:lnTo>
                  <a:lnTo>
                    <a:pt x="68427" y="720235"/>
                  </a:lnTo>
                  <a:lnTo>
                    <a:pt x="67488" y="717528"/>
                  </a:lnTo>
                  <a:lnTo>
                    <a:pt x="66546" y="714820"/>
                  </a:lnTo>
                  <a:lnTo>
                    <a:pt x="65608" y="712113"/>
                  </a:lnTo>
                  <a:lnTo>
                    <a:pt x="64683" y="709405"/>
                  </a:lnTo>
                  <a:lnTo>
                    <a:pt x="63777" y="706697"/>
                  </a:lnTo>
                  <a:lnTo>
                    <a:pt x="62895" y="703990"/>
                  </a:lnTo>
                  <a:lnTo>
                    <a:pt x="62042" y="701282"/>
                  </a:lnTo>
                  <a:lnTo>
                    <a:pt x="61223" y="698574"/>
                  </a:lnTo>
                  <a:lnTo>
                    <a:pt x="60441" y="695867"/>
                  </a:lnTo>
                  <a:lnTo>
                    <a:pt x="59696" y="693159"/>
                  </a:lnTo>
                  <a:lnTo>
                    <a:pt x="58994" y="690451"/>
                  </a:lnTo>
                  <a:lnTo>
                    <a:pt x="58332" y="687744"/>
                  </a:lnTo>
                  <a:lnTo>
                    <a:pt x="57704" y="685036"/>
                  </a:lnTo>
                  <a:lnTo>
                    <a:pt x="57107" y="682328"/>
                  </a:lnTo>
                  <a:lnTo>
                    <a:pt x="56535" y="679621"/>
                  </a:lnTo>
                  <a:lnTo>
                    <a:pt x="55982" y="676913"/>
                  </a:lnTo>
                  <a:lnTo>
                    <a:pt x="55443" y="674205"/>
                  </a:lnTo>
                  <a:lnTo>
                    <a:pt x="54909" y="671498"/>
                  </a:lnTo>
                  <a:lnTo>
                    <a:pt x="54372" y="668790"/>
                  </a:lnTo>
                  <a:lnTo>
                    <a:pt x="53823" y="666082"/>
                  </a:lnTo>
                  <a:lnTo>
                    <a:pt x="53254" y="663375"/>
                  </a:lnTo>
                  <a:lnTo>
                    <a:pt x="52660" y="660667"/>
                  </a:lnTo>
                  <a:lnTo>
                    <a:pt x="52034" y="657959"/>
                  </a:lnTo>
                  <a:lnTo>
                    <a:pt x="51372" y="655252"/>
                  </a:lnTo>
                  <a:lnTo>
                    <a:pt x="50670" y="652544"/>
                  </a:lnTo>
                  <a:lnTo>
                    <a:pt x="49925" y="649836"/>
                  </a:lnTo>
                  <a:lnTo>
                    <a:pt x="49129" y="647129"/>
                  </a:lnTo>
                  <a:lnTo>
                    <a:pt x="48288" y="644421"/>
                  </a:lnTo>
                  <a:lnTo>
                    <a:pt x="47404" y="641714"/>
                  </a:lnTo>
                  <a:lnTo>
                    <a:pt x="46480" y="639006"/>
                  </a:lnTo>
                  <a:lnTo>
                    <a:pt x="45519" y="636298"/>
                  </a:lnTo>
                  <a:lnTo>
                    <a:pt x="44525" y="633591"/>
                  </a:lnTo>
                  <a:lnTo>
                    <a:pt x="43500" y="630883"/>
                  </a:lnTo>
                  <a:lnTo>
                    <a:pt x="42449" y="628175"/>
                  </a:lnTo>
                  <a:lnTo>
                    <a:pt x="41374" y="625468"/>
                  </a:lnTo>
                  <a:lnTo>
                    <a:pt x="40282" y="622760"/>
                  </a:lnTo>
                  <a:lnTo>
                    <a:pt x="39176" y="620052"/>
                  </a:lnTo>
                  <a:lnTo>
                    <a:pt x="38057" y="617345"/>
                  </a:lnTo>
                  <a:lnTo>
                    <a:pt x="36929" y="614637"/>
                  </a:lnTo>
                  <a:lnTo>
                    <a:pt x="35791" y="611929"/>
                  </a:lnTo>
                  <a:lnTo>
                    <a:pt x="34645" y="609222"/>
                  </a:lnTo>
                  <a:lnTo>
                    <a:pt x="33492" y="606514"/>
                  </a:lnTo>
                  <a:lnTo>
                    <a:pt x="32331" y="603806"/>
                  </a:lnTo>
                  <a:lnTo>
                    <a:pt x="31164" y="601099"/>
                  </a:lnTo>
                  <a:lnTo>
                    <a:pt x="29991" y="598391"/>
                  </a:lnTo>
                  <a:lnTo>
                    <a:pt x="28816" y="595683"/>
                  </a:lnTo>
                  <a:lnTo>
                    <a:pt x="27640" y="592976"/>
                  </a:lnTo>
                  <a:lnTo>
                    <a:pt x="26467" y="590268"/>
                  </a:lnTo>
                  <a:lnTo>
                    <a:pt x="25301" y="587560"/>
                  </a:lnTo>
                  <a:lnTo>
                    <a:pt x="24148" y="584853"/>
                  </a:lnTo>
                  <a:lnTo>
                    <a:pt x="23016" y="582145"/>
                  </a:lnTo>
                  <a:lnTo>
                    <a:pt x="21911" y="579437"/>
                  </a:lnTo>
                  <a:lnTo>
                    <a:pt x="20839" y="576730"/>
                  </a:lnTo>
                  <a:lnTo>
                    <a:pt x="19807" y="574022"/>
                  </a:lnTo>
                  <a:lnTo>
                    <a:pt x="18822" y="571315"/>
                  </a:lnTo>
                  <a:lnTo>
                    <a:pt x="17888" y="568607"/>
                  </a:lnTo>
                  <a:lnTo>
                    <a:pt x="17010" y="565899"/>
                  </a:lnTo>
                  <a:lnTo>
                    <a:pt x="16200" y="563192"/>
                  </a:lnTo>
                  <a:lnTo>
                    <a:pt x="15454" y="560484"/>
                  </a:lnTo>
                  <a:lnTo>
                    <a:pt x="14770" y="557776"/>
                  </a:lnTo>
                  <a:lnTo>
                    <a:pt x="14145" y="555069"/>
                  </a:lnTo>
                  <a:lnTo>
                    <a:pt x="13575" y="552361"/>
                  </a:lnTo>
                  <a:lnTo>
                    <a:pt x="13056" y="549653"/>
                  </a:lnTo>
                  <a:lnTo>
                    <a:pt x="12582" y="546946"/>
                  </a:lnTo>
                  <a:lnTo>
                    <a:pt x="12146" y="544238"/>
                  </a:lnTo>
                  <a:lnTo>
                    <a:pt x="11742" y="541530"/>
                  </a:lnTo>
                  <a:lnTo>
                    <a:pt x="11357" y="538823"/>
                  </a:lnTo>
                  <a:lnTo>
                    <a:pt x="10981" y="536115"/>
                  </a:lnTo>
                  <a:lnTo>
                    <a:pt x="10607" y="533407"/>
                  </a:lnTo>
                  <a:lnTo>
                    <a:pt x="10227" y="530700"/>
                  </a:lnTo>
                  <a:lnTo>
                    <a:pt x="9834" y="527992"/>
                  </a:lnTo>
                  <a:lnTo>
                    <a:pt x="9423" y="525284"/>
                  </a:lnTo>
                  <a:lnTo>
                    <a:pt x="8988" y="522577"/>
                  </a:lnTo>
                  <a:lnTo>
                    <a:pt x="8522" y="519869"/>
                  </a:lnTo>
                  <a:lnTo>
                    <a:pt x="8027" y="517161"/>
                  </a:lnTo>
                  <a:lnTo>
                    <a:pt x="7503" y="514454"/>
                  </a:lnTo>
                  <a:lnTo>
                    <a:pt x="6953" y="511746"/>
                  </a:lnTo>
                  <a:lnTo>
                    <a:pt x="6378" y="509038"/>
                  </a:lnTo>
                  <a:lnTo>
                    <a:pt x="5785" y="506331"/>
                  </a:lnTo>
                  <a:lnTo>
                    <a:pt x="5177" y="503623"/>
                  </a:lnTo>
                  <a:lnTo>
                    <a:pt x="4564" y="500916"/>
                  </a:lnTo>
                  <a:lnTo>
                    <a:pt x="3955" y="498208"/>
                  </a:lnTo>
                  <a:lnTo>
                    <a:pt x="3361" y="495500"/>
                  </a:lnTo>
                  <a:lnTo>
                    <a:pt x="2790" y="492793"/>
                  </a:lnTo>
                  <a:lnTo>
                    <a:pt x="2252" y="490085"/>
                  </a:lnTo>
                  <a:lnTo>
                    <a:pt x="1757" y="487377"/>
                  </a:lnTo>
                  <a:lnTo>
                    <a:pt x="1311" y="484670"/>
                  </a:lnTo>
                  <a:lnTo>
                    <a:pt x="921" y="481962"/>
                  </a:lnTo>
                  <a:lnTo>
                    <a:pt x="600" y="479254"/>
                  </a:lnTo>
                  <a:lnTo>
                    <a:pt x="351" y="476547"/>
                  </a:lnTo>
                  <a:lnTo>
                    <a:pt x="169" y="473839"/>
                  </a:lnTo>
                  <a:lnTo>
                    <a:pt x="52" y="471131"/>
                  </a:lnTo>
                  <a:lnTo>
                    <a:pt x="0" y="468424"/>
                  </a:lnTo>
                  <a:lnTo>
                    <a:pt x="5" y="465716"/>
                  </a:lnTo>
                  <a:lnTo>
                    <a:pt x="65" y="463008"/>
                  </a:lnTo>
                  <a:lnTo>
                    <a:pt x="171" y="460301"/>
                  </a:lnTo>
                  <a:lnTo>
                    <a:pt x="321" y="457593"/>
                  </a:lnTo>
                  <a:lnTo>
                    <a:pt x="503" y="454885"/>
                  </a:lnTo>
                  <a:lnTo>
                    <a:pt x="707" y="452178"/>
                  </a:lnTo>
                  <a:lnTo>
                    <a:pt x="930" y="449470"/>
                  </a:lnTo>
                  <a:lnTo>
                    <a:pt x="1165" y="446762"/>
                  </a:lnTo>
                  <a:lnTo>
                    <a:pt x="1410" y="444055"/>
                  </a:lnTo>
                  <a:lnTo>
                    <a:pt x="1662" y="441347"/>
                  </a:lnTo>
                  <a:lnTo>
                    <a:pt x="1921" y="438639"/>
                  </a:lnTo>
                  <a:lnTo>
                    <a:pt x="2188" y="435932"/>
                  </a:lnTo>
                  <a:lnTo>
                    <a:pt x="2464" y="433224"/>
                  </a:lnTo>
                  <a:lnTo>
                    <a:pt x="2752" y="430517"/>
                  </a:lnTo>
                  <a:lnTo>
                    <a:pt x="3055" y="427809"/>
                  </a:lnTo>
                  <a:lnTo>
                    <a:pt x="3377" y="425101"/>
                  </a:lnTo>
                  <a:lnTo>
                    <a:pt x="3721" y="422394"/>
                  </a:lnTo>
                  <a:lnTo>
                    <a:pt x="4093" y="419686"/>
                  </a:lnTo>
                  <a:lnTo>
                    <a:pt x="4496" y="416978"/>
                  </a:lnTo>
                  <a:lnTo>
                    <a:pt x="4939" y="414271"/>
                  </a:lnTo>
                  <a:lnTo>
                    <a:pt x="5421" y="411563"/>
                  </a:lnTo>
                  <a:lnTo>
                    <a:pt x="5946" y="408855"/>
                  </a:lnTo>
                  <a:lnTo>
                    <a:pt x="6516" y="406148"/>
                  </a:lnTo>
                  <a:lnTo>
                    <a:pt x="7133" y="403440"/>
                  </a:lnTo>
                  <a:lnTo>
                    <a:pt x="7801" y="400732"/>
                  </a:lnTo>
                  <a:lnTo>
                    <a:pt x="8522" y="398025"/>
                  </a:lnTo>
                  <a:lnTo>
                    <a:pt x="9301" y="395317"/>
                  </a:lnTo>
                  <a:lnTo>
                    <a:pt x="10142" y="392609"/>
                  </a:lnTo>
                  <a:lnTo>
                    <a:pt x="11040" y="389902"/>
                  </a:lnTo>
                  <a:lnTo>
                    <a:pt x="11997" y="387194"/>
                  </a:lnTo>
                  <a:lnTo>
                    <a:pt x="13012" y="384486"/>
                  </a:lnTo>
                  <a:lnTo>
                    <a:pt x="14086" y="381779"/>
                  </a:lnTo>
                  <a:lnTo>
                    <a:pt x="15216" y="379071"/>
                  </a:lnTo>
                  <a:lnTo>
                    <a:pt x="16402" y="376363"/>
                  </a:lnTo>
                  <a:lnTo>
                    <a:pt x="17647" y="373656"/>
                  </a:lnTo>
                  <a:lnTo>
                    <a:pt x="18947" y="370948"/>
                  </a:lnTo>
                  <a:lnTo>
                    <a:pt x="20293" y="368240"/>
                  </a:lnTo>
                  <a:lnTo>
                    <a:pt x="21683" y="365533"/>
                  </a:lnTo>
                  <a:lnTo>
                    <a:pt x="23113" y="362825"/>
                  </a:lnTo>
                  <a:lnTo>
                    <a:pt x="24578" y="360117"/>
                  </a:lnTo>
                  <a:lnTo>
                    <a:pt x="26074" y="357410"/>
                  </a:lnTo>
                  <a:lnTo>
                    <a:pt x="27595" y="354702"/>
                  </a:lnTo>
                  <a:lnTo>
                    <a:pt x="29137" y="351995"/>
                  </a:lnTo>
                  <a:lnTo>
                    <a:pt x="30691" y="349287"/>
                  </a:lnTo>
                  <a:lnTo>
                    <a:pt x="32249" y="346579"/>
                  </a:lnTo>
                  <a:lnTo>
                    <a:pt x="33807" y="343872"/>
                  </a:lnTo>
                  <a:lnTo>
                    <a:pt x="35356" y="341164"/>
                  </a:lnTo>
                  <a:lnTo>
                    <a:pt x="36891" y="338456"/>
                  </a:lnTo>
                  <a:lnTo>
                    <a:pt x="38405" y="335749"/>
                  </a:lnTo>
                  <a:lnTo>
                    <a:pt x="39892" y="333041"/>
                  </a:lnTo>
                  <a:lnTo>
                    <a:pt x="41340" y="330333"/>
                  </a:lnTo>
                  <a:lnTo>
                    <a:pt x="42749" y="327626"/>
                  </a:lnTo>
                  <a:lnTo>
                    <a:pt x="44116" y="324918"/>
                  </a:lnTo>
                  <a:lnTo>
                    <a:pt x="45438" y="322210"/>
                  </a:lnTo>
                  <a:lnTo>
                    <a:pt x="46714" y="319503"/>
                  </a:lnTo>
                  <a:lnTo>
                    <a:pt x="47944" y="316795"/>
                  </a:lnTo>
                  <a:lnTo>
                    <a:pt x="49129" y="314087"/>
                  </a:lnTo>
                  <a:lnTo>
                    <a:pt x="50268" y="311380"/>
                  </a:lnTo>
                  <a:lnTo>
                    <a:pt x="51363" y="308672"/>
                  </a:lnTo>
                  <a:lnTo>
                    <a:pt x="52423" y="305964"/>
                  </a:lnTo>
                  <a:lnTo>
                    <a:pt x="53453" y="303257"/>
                  </a:lnTo>
                  <a:lnTo>
                    <a:pt x="54458" y="300549"/>
                  </a:lnTo>
                  <a:lnTo>
                    <a:pt x="55443" y="297841"/>
                  </a:lnTo>
                  <a:lnTo>
                    <a:pt x="56414" y="295134"/>
                  </a:lnTo>
                  <a:lnTo>
                    <a:pt x="57376" y="292426"/>
                  </a:lnTo>
                  <a:lnTo>
                    <a:pt x="58334" y="289718"/>
                  </a:lnTo>
                  <a:lnTo>
                    <a:pt x="59294" y="287011"/>
                  </a:lnTo>
                  <a:lnTo>
                    <a:pt x="60259" y="284303"/>
                  </a:lnTo>
                  <a:lnTo>
                    <a:pt x="61233" y="281596"/>
                  </a:lnTo>
                  <a:lnTo>
                    <a:pt x="62217" y="278888"/>
                  </a:lnTo>
                  <a:lnTo>
                    <a:pt x="63214" y="276180"/>
                  </a:lnTo>
                  <a:lnTo>
                    <a:pt x="64223" y="273473"/>
                  </a:lnTo>
                  <a:lnTo>
                    <a:pt x="65245" y="270765"/>
                  </a:lnTo>
                  <a:lnTo>
                    <a:pt x="66281" y="268057"/>
                  </a:lnTo>
                  <a:lnTo>
                    <a:pt x="67329" y="265350"/>
                  </a:lnTo>
                  <a:lnTo>
                    <a:pt x="68386" y="262642"/>
                  </a:lnTo>
                  <a:lnTo>
                    <a:pt x="69450" y="259934"/>
                  </a:lnTo>
                  <a:lnTo>
                    <a:pt x="70518" y="257227"/>
                  </a:lnTo>
                  <a:lnTo>
                    <a:pt x="71586" y="254519"/>
                  </a:lnTo>
                  <a:lnTo>
                    <a:pt x="72653" y="251811"/>
                  </a:lnTo>
                  <a:lnTo>
                    <a:pt x="73713" y="249104"/>
                  </a:lnTo>
                  <a:lnTo>
                    <a:pt x="74761" y="246396"/>
                  </a:lnTo>
                  <a:lnTo>
                    <a:pt x="75794" y="243688"/>
                  </a:lnTo>
                  <a:lnTo>
                    <a:pt x="76807" y="240981"/>
                  </a:lnTo>
                  <a:lnTo>
                    <a:pt x="77798" y="238273"/>
                  </a:lnTo>
                  <a:lnTo>
                    <a:pt x="78763" y="235565"/>
                  </a:lnTo>
                  <a:lnTo>
                    <a:pt x="79699" y="232858"/>
                  </a:lnTo>
                  <a:lnTo>
                    <a:pt x="80602" y="230150"/>
                  </a:lnTo>
                  <a:lnTo>
                    <a:pt x="81471" y="227442"/>
                  </a:lnTo>
                  <a:lnTo>
                    <a:pt x="82298" y="224735"/>
                  </a:lnTo>
                  <a:lnTo>
                    <a:pt x="83085" y="222027"/>
                  </a:lnTo>
                  <a:lnTo>
                    <a:pt x="83835" y="219319"/>
                  </a:lnTo>
                  <a:lnTo>
                    <a:pt x="84545" y="216612"/>
                  </a:lnTo>
                  <a:lnTo>
                    <a:pt x="85217" y="213904"/>
                  </a:lnTo>
                  <a:lnTo>
                    <a:pt x="85851" y="211197"/>
                  </a:lnTo>
                  <a:lnTo>
                    <a:pt x="86448" y="208489"/>
                  </a:lnTo>
                  <a:lnTo>
                    <a:pt x="87010" y="205781"/>
                  </a:lnTo>
                  <a:lnTo>
                    <a:pt x="87534" y="203074"/>
                  </a:lnTo>
                  <a:lnTo>
                    <a:pt x="88029" y="200366"/>
                  </a:lnTo>
                  <a:lnTo>
                    <a:pt x="88497" y="197658"/>
                  </a:lnTo>
                  <a:lnTo>
                    <a:pt x="88941" y="194951"/>
                  </a:lnTo>
                  <a:lnTo>
                    <a:pt x="89363" y="192243"/>
                  </a:lnTo>
                  <a:lnTo>
                    <a:pt x="89766" y="189535"/>
                  </a:lnTo>
                  <a:lnTo>
                    <a:pt x="90153" y="186828"/>
                  </a:lnTo>
                  <a:lnTo>
                    <a:pt x="90526" y="184120"/>
                  </a:lnTo>
                  <a:lnTo>
                    <a:pt x="90888" y="181412"/>
                  </a:lnTo>
                  <a:lnTo>
                    <a:pt x="91242" y="178705"/>
                  </a:lnTo>
                  <a:lnTo>
                    <a:pt x="91592" y="175997"/>
                  </a:lnTo>
                  <a:lnTo>
                    <a:pt x="91938" y="173289"/>
                  </a:lnTo>
                  <a:lnTo>
                    <a:pt x="92282" y="170582"/>
                  </a:lnTo>
                  <a:lnTo>
                    <a:pt x="92626" y="167874"/>
                  </a:lnTo>
                  <a:lnTo>
                    <a:pt x="92969" y="165166"/>
                  </a:lnTo>
                  <a:lnTo>
                    <a:pt x="93314" y="162459"/>
                  </a:lnTo>
                  <a:lnTo>
                    <a:pt x="93658" y="159751"/>
                  </a:lnTo>
                  <a:lnTo>
                    <a:pt x="94003" y="157043"/>
                  </a:lnTo>
                  <a:lnTo>
                    <a:pt x="94347" y="154336"/>
                  </a:lnTo>
                  <a:lnTo>
                    <a:pt x="94689" y="151628"/>
                  </a:lnTo>
                  <a:lnTo>
                    <a:pt x="95028" y="148920"/>
                  </a:lnTo>
                  <a:lnTo>
                    <a:pt x="95363" y="146213"/>
                  </a:lnTo>
                  <a:lnTo>
                    <a:pt x="95692" y="143505"/>
                  </a:lnTo>
                  <a:lnTo>
                    <a:pt x="96013" y="140798"/>
                  </a:lnTo>
                  <a:lnTo>
                    <a:pt x="96323" y="138090"/>
                  </a:lnTo>
                  <a:lnTo>
                    <a:pt x="96623" y="135382"/>
                  </a:lnTo>
                  <a:lnTo>
                    <a:pt x="96912" y="132675"/>
                  </a:lnTo>
                  <a:lnTo>
                    <a:pt x="97187" y="129967"/>
                  </a:lnTo>
                  <a:lnTo>
                    <a:pt x="97448" y="127259"/>
                  </a:lnTo>
                  <a:lnTo>
                    <a:pt x="97696" y="124552"/>
                  </a:lnTo>
                  <a:lnTo>
                    <a:pt x="97929" y="121844"/>
                  </a:lnTo>
                  <a:lnTo>
                    <a:pt x="98146" y="119136"/>
                  </a:lnTo>
                  <a:lnTo>
                    <a:pt x="98350" y="116429"/>
                  </a:lnTo>
                  <a:lnTo>
                    <a:pt x="98541" y="113721"/>
                  </a:lnTo>
                  <a:lnTo>
                    <a:pt x="98721" y="111013"/>
                  </a:lnTo>
                  <a:lnTo>
                    <a:pt x="98891" y="108306"/>
                  </a:lnTo>
                  <a:lnTo>
                    <a:pt x="99051" y="105598"/>
                  </a:lnTo>
                  <a:lnTo>
                    <a:pt x="99204" y="102890"/>
                  </a:lnTo>
                  <a:lnTo>
                    <a:pt x="99351" y="100183"/>
                  </a:lnTo>
                  <a:lnTo>
                    <a:pt x="99492" y="97475"/>
                  </a:lnTo>
                  <a:lnTo>
                    <a:pt x="99631" y="94767"/>
                  </a:lnTo>
                  <a:lnTo>
                    <a:pt x="99767" y="92060"/>
                  </a:lnTo>
                  <a:lnTo>
                    <a:pt x="99902" y="89352"/>
                  </a:lnTo>
                  <a:lnTo>
                    <a:pt x="100036" y="86644"/>
                  </a:lnTo>
                  <a:lnTo>
                    <a:pt x="100169" y="83937"/>
                  </a:lnTo>
                  <a:lnTo>
                    <a:pt x="100301" y="81229"/>
                  </a:lnTo>
                  <a:lnTo>
                    <a:pt x="100433" y="78521"/>
                  </a:lnTo>
                  <a:lnTo>
                    <a:pt x="100563" y="75814"/>
                  </a:lnTo>
                  <a:lnTo>
                    <a:pt x="100691" y="73106"/>
                  </a:lnTo>
                  <a:lnTo>
                    <a:pt x="100816" y="70399"/>
                  </a:lnTo>
                  <a:lnTo>
                    <a:pt x="100939" y="67691"/>
                  </a:lnTo>
                  <a:lnTo>
                    <a:pt x="101057" y="64983"/>
                  </a:lnTo>
                  <a:lnTo>
                    <a:pt x="101171" y="62276"/>
                  </a:lnTo>
                  <a:lnTo>
                    <a:pt x="101279" y="59568"/>
                  </a:lnTo>
                  <a:lnTo>
                    <a:pt x="101381" y="56860"/>
                  </a:lnTo>
                  <a:lnTo>
                    <a:pt x="101476" y="54153"/>
                  </a:lnTo>
                  <a:lnTo>
                    <a:pt x="101565" y="51445"/>
                  </a:lnTo>
                  <a:lnTo>
                    <a:pt x="101647" y="48737"/>
                  </a:lnTo>
                  <a:lnTo>
                    <a:pt x="101722" y="46030"/>
                  </a:lnTo>
                  <a:lnTo>
                    <a:pt x="101792" y="43322"/>
                  </a:lnTo>
                  <a:lnTo>
                    <a:pt x="101855" y="40614"/>
                  </a:lnTo>
                  <a:lnTo>
                    <a:pt x="101912" y="37907"/>
                  </a:lnTo>
                  <a:lnTo>
                    <a:pt x="101964" y="35199"/>
                  </a:lnTo>
                  <a:lnTo>
                    <a:pt x="102011" y="32491"/>
                  </a:lnTo>
                  <a:lnTo>
                    <a:pt x="102054" y="29784"/>
                  </a:lnTo>
                  <a:lnTo>
                    <a:pt x="102093" y="27076"/>
                  </a:lnTo>
                  <a:lnTo>
                    <a:pt x="102129" y="24368"/>
                  </a:lnTo>
                  <a:lnTo>
                    <a:pt x="102163" y="21661"/>
                  </a:lnTo>
                  <a:lnTo>
                    <a:pt x="102195" y="18953"/>
                  </a:lnTo>
                  <a:lnTo>
                    <a:pt x="102225" y="16245"/>
                  </a:lnTo>
                  <a:lnTo>
                    <a:pt x="102253" y="13538"/>
                  </a:lnTo>
                  <a:lnTo>
                    <a:pt x="102280" y="10830"/>
                  </a:lnTo>
                  <a:lnTo>
                    <a:pt x="102307" y="8122"/>
                  </a:lnTo>
                  <a:lnTo>
                    <a:pt x="102332" y="5415"/>
                  </a:lnTo>
                  <a:lnTo>
                    <a:pt x="102357" y="2707"/>
                  </a:lnTo>
                  <a:lnTo>
                    <a:pt x="102382" y="0"/>
                  </a:lnTo>
                  <a:lnTo>
                    <a:pt x="102981" y="0"/>
                  </a:lnTo>
                  <a:lnTo>
                    <a:pt x="103005" y="2707"/>
                  </a:lnTo>
                  <a:lnTo>
                    <a:pt x="103030" y="5415"/>
                  </a:lnTo>
                  <a:lnTo>
                    <a:pt x="103056" y="8122"/>
                  </a:lnTo>
                  <a:lnTo>
                    <a:pt x="103082" y="10830"/>
                  </a:lnTo>
                  <a:lnTo>
                    <a:pt x="103110" y="13538"/>
                  </a:lnTo>
                  <a:lnTo>
                    <a:pt x="103138" y="16245"/>
                  </a:lnTo>
                  <a:lnTo>
                    <a:pt x="103168" y="18953"/>
                  </a:lnTo>
                  <a:lnTo>
                    <a:pt x="103200" y="21661"/>
                  </a:lnTo>
                  <a:lnTo>
                    <a:pt x="103233" y="24368"/>
                  </a:lnTo>
                  <a:lnTo>
                    <a:pt x="103270" y="27076"/>
                  </a:lnTo>
                  <a:lnTo>
                    <a:pt x="103309" y="29784"/>
                  </a:lnTo>
                  <a:lnTo>
                    <a:pt x="103352" y="32491"/>
                  </a:lnTo>
                  <a:lnTo>
                    <a:pt x="103399" y="35199"/>
                  </a:lnTo>
                  <a:lnTo>
                    <a:pt x="103450" y="37907"/>
                  </a:lnTo>
                  <a:lnTo>
                    <a:pt x="103508" y="40614"/>
                  </a:lnTo>
                  <a:lnTo>
                    <a:pt x="103571" y="43322"/>
                  </a:lnTo>
                  <a:lnTo>
                    <a:pt x="103640" y="46030"/>
                  </a:lnTo>
                  <a:lnTo>
                    <a:pt x="103716" y="48737"/>
                  </a:lnTo>
                  <a:lnTo>
                    <a:pt x="103798" y="51445"/>
                  </a:lnTo>
                  <a:lnTo>
                    <a:pt x="103887" y="54153"/>
                  </a:lnTo>
                  <a:lnTo>
                    <a:pt x="103982" y="56860"/>
                  </a:lnTo>
                  <a:lnTo>
                    <a:pt x="104084" y="59568"/>
                  </a:lnTo>
                  <a:lnTo>
                    <a:pt x="104192" y="62276"/>
                  </a:lnTo>
                  <a:lnTo>
                    <a:pt x="104306" y="64983"/>
                  </a:lnTo>
                  <a:lnTo>
                    <a:pt x="104424" y="67691"/>
                  </a:lnTo>
                  <a:lnTo>
                    <a:pt x="104546" y="70399"/>
                  </a:lnTo>
                  <a:lnTo>
                    <a:pt x="104672" y="73106"/>
                  </a:lnTo>
                  <a:lnTo>
                    <a:pt x="104800" y="75814"/>
                  </a:lnTo>
                  <a:lnTo>
                    <a:pt x="104930" y="78521"/>
                  </a:lnTo>
                  <a:lnTo>
                    <a:pt x="105061" y="81229"/>
                  </a:lnTo>
                  <a:lnTo>
                    <a:pt x="105194" y="83937"/>
                  </a:lnTo>
                  <a:lnTo>
                    <a:pt x="105327" y="86644"/>
                  </a:lnTo>
                  <a:lnTo>
                    <a:pt x="105461" y="89352"/>
                  </a:lnTo>
                  <a:lnTo>
                    <a:pt x="105595" y="92060"/>
                  </a:lnTo>
                  <a:lnTo>
                    <a:pt x="105732" y="94767"/>
                  </a:lnTo>
                  <a:lnTo>
                    <a:pt x="105870" y="97475"/>
                  </a:lnTo>
                  <a:lnTo>
                    <a:pt x="106012" y="100183"/>
                  </a:lnTo>
                  <a:lnTo>
                    <a:pt x="106158" y="102890"/>
                  </a:lnTo>
                  <a:lnTo>
                    <a:pt x="106311" y="105598"/>
                  </a:lnTo>
                  <a:lnTo>
                    <a:pt x="106472" y="108306"/>
                  </a:lnTo>
                  <a:lnTo>
                    <a:pt x="106641" y="111013"/>
                  </a:lnTo>
                  <a:lnTo>
                    <a:pt x="106821" y="113721"/>
                  </a:lnTo>
                  <a:lnTo>
                    <a:pt x="107012" y="116429"/>
                  </a:lnTo>
                  <a:lnTo>
                    <a:pt x="107216" y="119136"/>
                  </a:lnTo>
                  <a:lnTo>
                    <a:pt x="107433" y="121844"/>
                  </a:lnTo>
                  <a:lnTo>
                    <a:pt x="107666" y="124552"/>
                  </a:lnTo>
                  <a:lnTo>
                    <a:pt x="107914" y="127259"/>
                  </a:lnTo>
                  <a:lnTo>
                    <a:pt x="108176" y="129967"/>
                  </a:lnTo>
                  <a:lnTo>
                    <a:pt x="108451" y="132675"/>
                  </a:lnTo>
                  <a:lnTo>
                    <a:pt x="108739" y="135382"/>
                  </a:lnTo>
                  <a:lnTo>
                    <a:pt x="109039" y="138090"/>
                  </a:lnTo>
                  <a:lnTo>
                    <a:pt x="109350" y="140798"/>
                  </a:lnTo>
                  <a:lnTo>
                    <a:pt x="109670" y="143505"/>
                  </a:lnTo>
                  <a:lnTo>
                    <a:pt x="109999" y="146213"/>
                  </a:lnTo>
                  <a:lnTo>
                    <a:pt x="110334" y="148920"/>
                  </a:lnTo>
                  <a:lnTo>
                    <a:pt x="110673" y="151628"/>
                  </a:lnTo>
                  <a:lnTo>
                    <a:pt x="111016" y="154336"/>
                  </a:lnTo>
                  <a:lnTo>
                    <a:pt x="111360" y="157043"/>
                  </a:lnTo>
                  <a:lnTo>
                    <a:pt x="111704" y="159751"/>
                  </a:lnTo>
                  <a:lnTo>
                    <a:pt x="112049" y="162459"/>
                  </a:lnTo>
                  <a:lnTo>
                    <a:pt x="112393" y="165166"/>
                  </a:lnTo>
                  <a:lnTo>
                    <a:pt x="112737" y="167874"/>
                  </a:lnTo>
                  <a:lnTo>
                    <a:pt x="113080" y="170582"/>
                  </a:lnTo>
                  <a:lnTo>
                    <a:pt x="113424" y="173289"/>
                  </a:lnTo>
                  <a:lnTo>
                    <a:pt x="113770" y="175997"/>
                  </a:lnTo>
                  <a:lnTo>
                    <a:pt x="114120" y="178705"/>
                  </a:lnTo>
                  <a:lnTo>
                    <a:pt x="114475" y="181412"/>
                  </a:lnTo>
                  <a:lnTo>
                    <a:pt x="114837" y="184120"/>
                  </a:lnTo>
                  <a:lnTo>
                    <a:pt x="115210" y="186828"/>
                  </a:lnTo>
                  <a:lnTo>
                    <a:pt x="115597" y="189535"/>
                  </a:lnTo>
                  <a:lnTo>
                    <a:pt x="116000" y="192243"/>
                  </a:lnTo>
                  <a:lnTo>
                    <a:pt x="116422" y="194951"/>
                  </a:lnTo>
                  <a:lnTo>
                    <a:pt x="116865" y="197658"/>
                  </a:lnTo>
                  <a:lnTo>
                    <a:pt x="117333" y="200366"/>
                  </a:lnTo>
                  <a:lnTo>
                    <a:pt x="117828" y="203074"/>
                  </a:lnTo>
                  <a:lnTo>
                    <a:pt x="118353" y="205781"/>
                  </a:lnTo>
                  <a:lnTo>
                    <a:pt x="118914" y="208489"/>
                  </a:lnTo>
                  <a:lnTo>
                    <a:pt x="119512" y="211197"/>
                  </a:lnTo>
                  <a:lnTo>
                    <a:pt x="120146" y="213904"/>
                  </a:lnTo>
                  <a:lnTo>
                    <a:pt x="120818" y="216612"/>
                  </a:lnTo>
                  <a:lnTo>
                    <a:pt x="121528" y="219319"/>
                  </a:lnTo>
                  <a:lnTo>
                    <a:pt x="122277" y="222027"/>
                  </a:lnTo>
                  <a:lnTo>
                    <a:pt x="123065" y="224735"/>
                  </a:lnTo>
                  <a:lnTo>
                    <a:pt x="123891" y="227442"/>
                  </a:lnTo>
                  <a:lnTo>
                    <a:pt x="124760" y="230150"/>
                  </a:lnTo>
                  <a:lnTo>
                    <a:pt x="125664" y="232858"/>
                  </a:lnTo>
                  <a:lnTo>
                    <a:pt x="126599" y="235565"/>
                  </a:lnTo>
                  <a:lnTo>
                    <a:pt x="127564" y="238273"/>
                  </a:lnTo>
                  <a:lnTo>
                    <a:pt x="128555" y="240981"/>
                  </a:lnTo>
                  <a:lnTo>
                    <a:pt x="129569" y="243688"/>
                  </a:lnTo>
                  <a:lnTo>
                    <a:pt x="130602" y="246396"/>
                  </a:lnTo>
                  <a:lnTo>
                    <a:pt x="131650" y="249104"/>
                  </a:lnTo>
                  <a:lnTo>
                    <a:pt x="132710" y="251811"/>
                  </a:lnTo>
                  <a:lnTo>
                    <a:pt x="133776" y="254519"/>
                  </a:lnTo>
                  <a:lnTo>
                    <a:pt x="134845" y="257227"/>
                  </a:lnTo>
                  <a:lnTo>
                    <a:pt x="135912" y="259934"/>
                  </a:lnTo>
                  <a:lnTo>
                    <a:pt x="136976" y="262642"/>
                  </a:lnTo>
                  <a:lnTo>
                    <a:pt x="138033" y="265350"/>
                  </a:lnTo>
                  <a:lnTo>
                    <a:pt x="139081" y="268057"/>
                  </a:lnTo>
                  <a:lnTo>
                    <a:pt x="140117" y="270765"/>
                  </a:lnTo>
                  <a:lnTo>
                    <a:pt x="141140" y="273473"/>
                  </a:lnTo>
                  <a:lnTo>
                    <a:pt x="142149" y="276180"/>
                  </a:lnTo>
                  <a:lnTo>
                    <a:pt x="143145" y="278888"/>
                  </a:lnTo>
                  <a:lnTo>
                    <a:pt x="144129" y="281596"/>
                  </a:lnTo>
                  <a:lnTo>
                    <a:pt x="145103" y="284303"/>
                  </a:lnTo>
                  <a:lnTo>
                    <a:pt x="146068" y="287011"/>
                  </a:lnTo>
                  <a:lnTo>
                    <a:pt x="147028" y="289718"/>
                  </a:lnTo>
                  <a:lnTo>
                    <a:pt x="147986" y="292426"/>
                  </a:lnTo>
                  <a:lnTo>
                    <a:pt x="148948" y="295134"/>
                  </a:lnTo>
                  <a:lnTo>
                    <a:pt x="149919" y="297841"/>
                  </a:lnTo>
                  <a:lnTo>
                    <a:pt x="150905" y="300549"/>
                  </a:lnTo>
                  <a:lnTo>
                    <a:pt x="151910" y="303257"/>
                  </a:lnTo>
                  <a:lnTo>
                    <a:pt x="152940" y="305964"/>
                  </a:lnTo>
                  <a:lnTo>
                    <a:pt x="153999" y="308672"/>
                  </a:lnTo>
                  <a:lnTo>
                    <a:pt x="155094" y="311380"/>
                  </a:lnTo>
                  <a:lnTo>
                    <a:pt x="156234" y="314087"/>
                  </a:lnTo>
                  <a:lnTo>
                    <a:pt x="157418" y="316795"/>
                  </a:lnTo>
                  <a:lnTo>
                    <a:pt x="158648" y="319503"/>
                  </a:lnTo>
                  <a:lnTo>
                    <a:pt x="159925" y="322210"/>
                  </a:lnTo>
                  <a:lnTo>
                    <a:pt x="161247" y="324918"/>
                  </a:lnTo>
                  <a:lnTo>
                    <a:pt x="162614" y="327626"/>
                  </a:lnTo>
                  <a:lnTo>
                    <a:pt x="164023" y="330333"/>
                  </a:lnTo>
                  <a:lnTo>
                    <a:pt x="165471" y="333041"/>
                  </a:lnTo>
                  <a:lnTo>
                    <a:pt x="166958" y="335749"/>
                  </a:lnTo>
                  <a:lnTo>
                    <a:pt x="168472" y="338456"/>
                  </a:lnTo>
                  <a:lnTo>
                    <a:pt x="170006" y="341164"/>
                  </a:lnTo>
                  <a:lnTo>
                    <a:pt x="171556" y="343872"/>
                  </a:lnTo>
                  <a:lnTo>
                    <a:pt x="173113" y="346579"/>
                  </a:lnTo>
                  <a:lnTo>
                    <a:pt x="174672" y="349287"/>
                  </a:lnTo>
                  <a:lnTo>
                    <a:pt x="176226" y="351995"/>
                  </a:lnTo>
                  <a:lnTo>
                    <a:pt x="177768" y="354702"/>
                  </a:lnTo>
                  <a:lnTo>
                    <a:pt x="179289" y="357410"/>
                  </a:lnTo>
                  <a:lnTo>
                    <a:pt x="180784" y="360117"/>
                  </a:lnTo>
                  <a:lnTo>
                    <a:pt x="182249" y="362825"/>
                  </a:lnTo>
                  <a:lnTo>
                    <a:pt x="183679" y="365533"/>
                  </a:lnTo>
                  <a:lnTo>
                    <a:pt x="185069" y="368240"/>
                  </a:lnTo>
                  <a:lnTo>
                    <a:pt x="186416" y="370948"/>
                  </a:lnTo>
                  <a:lnTo>
                    <a:pt x="187715" y="373656"/>
                  </a:lnTo>
                  <a:lnTo>
                    <a:pt x="188960" y="376363"/>
                  </a:lnTo>
                  <a:lnTo>
                    <a:pt x="190147" y="379071"/>
                  </a:lnTo>
                  <a:lnTo>
                    <a:pt x="191277" y="381779"/>
                  </a:lnTo>
                  <a:lnTo>
                    <a:pt x="192350" y="384486"/>
                  </a:lnTo>
                  <a:lnTo>
                    <a:pt x="193365" y="387194"/>
                  </a:lnTo>
                  <a:lnTo>
                    <a:pt x="194322" y="389902"/>
                  </a:lnTo>
                  <a:lnTo>
                    <a:pt x="195221" y="392609"/>
                  </a:lnTo>
                  <a:lnTo>
                    <a:pt x="196062" y="395317"/>
                  </a:lnTo>
                  <a:lnTo>
                    <a:pt x="196841" y="398025"/>
                  </a:lnTo>
                  <a:lnTo>
                    <a:pt x="197561" y="400732"/>
                  </a:lnTo>
                  <a:lnTo>
                    <a:pt x="198229" y="403440"/>
                  </a:lnTo>
                  <a:lnTo>
                    <a:pt x="198847" y="406148"/>
                  </a:lnTo>
                  <a:lnTo>
                    <a:pt x="199416" y="408855"/>
                  </a:lnTo>
                  <a:lnTo>
                    <a:pt x="199941" y="411563"/>
                  </a:lnTo>
                  <a:lnTo>
                    <a:pt x="200423" y="414271"/>
                  </a:lnTo>
                  <a:lnTo>
                    <a:pt x="200867" y="416978"/>
                  </a:lnTo>
                  <a:lnTo>
                    <a:pt x="201270" y="419686"/>
                  </a:lnTo>
                  <a:lnTo>
                    <a:pt x="201641" y="422394"/>
                  </a:lnTo>
                  <a:lnTo>
                    <a:pt x="201986" y="425101"/>
                  </a:lnTo>
                  <a:lnTo>
                    <a:pt x="202308" y="427809"/>
                  </a:lnTo>
                  <a:lnTo>
                    <a:pt x="202611" y="430517"/>
                  </a:lnTo>
                  <a:lnTo>
                    <a:pt x="202899" y="433224"/>
                  </a:lnTo>
                  <a:lnTo>
                    <a:pt x="203175" y="435932"/>
                  </a:lnTo>
                  <a:lnTo>
                    <a:pt x="203442" y="438639"/>
                  </a:lnTo>
                  <a:lnTo>
                    <a:pt x="203700" y="441347"/>
                  </a:lnTo>
                  <a:lnTo>
                    <a:pt x="203952" y="444055"/>
                  </a:lnTo>
                  <a:lnTo>
                    <a:pt x="204197" y="446762"/>
                  </a:lnTo>
                  <a:lnTo>
                    <a:pt x="204433" y="449470"/>
                  </a:lnTo>
                  <a:lnTo>
                    <a:pt x="204655" y="452178"/>
                  </a:lnTo>
                  <a:lnTo>
                    <a:pt x="204860" y="454885"/>
                  </a:lnTo>
                  <a:lnTo>
                    <a:pt x="205041" y="457593"/>
                  </a:lnTo>
                  <a:lnTo>
                    <a:pt x="205191" y="460301"/>
                  </a:lnTo>
                  <a:lnTo>
                    <a:pt x="205298" y="463008"/>
                  </a:lnTo>
                  <a:lnTo>
                    <a:pt x="205357" y="465716"/>
                  </a:lnTo>
                  <a:lnTo>
                    <a:pt x="205363" y="468424"/>
                  </a:lnTo>
                  <a:lnTo>
                    <a:pt x="205310" y="471131"/>
                  </a:lnTo>
                  <a:lnTo>
                    <a:pt x="205194" y="473839"/>
                  </a:lnTo>
                  <a:lnTo>
                    <a:pt x="205012" y="476547"/>
                  </a:lnTo>
                  <a:lnTo>
                    <a:pt x="204762" y="479254"/>
                  </a:lnTo>
                  <a:lnTo>
                    <a:pt x="204441" y="481962"/>
                  </a:lnTo>
                  <a:lnTo>
                    <a:pt x="204052" y="484670"/>
                  </a:lnTo>
                  <a:lnTo>
                    <a:pt x="203606" y="487377"/>
                  </a:lnTo>
                  <a:lnTo>
                    <a:pt x="203110" y="490085"/>
                  </a:lnTo>
                  <a:lnTo>
                    <a:pt x="202573" y="492793"/>
                  </a:lnTo>
                  <a:lnTo>
                    <a:pt x="202002" y="495500"/>
                  </a:lnTo>
                  <a:lnTo>
                    <a:pt x="201407" y="498208"/>
                  </a:lnTo>
                  <a:lnTo>
                    <a:pt x="200799" y="500916"/>
                  </a:lnTo>
                  <a:lnTo>
                    <a:pt x="200185" y="503623"/>
                  </a:lnTo>
                  <a:lnTo>
                    <a:pt x="199578" y="506331"/>
                  </a:lnTo>
                  <a:lnTo>
                    <a:pt x="198984" y="509038"/>
                  </a:lnTo>
                  <a:lnTo>
                    <a:pt x="198410" y="511746"/>
                  </a:lnTo>
                  <a:lnTo>
                    <a:pt x="197859" y="514454"/>
                  </a:lnTo>
                  <a:lnTo>
                    <a:pt x="197335" y="517161"/>
                  </a:lnTo>
                  <a:lnTo>
                    <a:pt x="196840" y="519869"/>
                  </a:lnTo>
                  <a:lnTo>
                    <a:pt x="196374" y="522577"/>
                  </a:lnTo>
                  <a:lnTo>
                    <a:pt x="195940" y="525284"/>
                  </a:lnTo>
                  <a:lnTo>
                    <a:pt x="195529" y="527992"/>
                  </a:lnTo>
                  <a:lnTo>
                    <a:pt x="195136" y="530700"/>
                  </a:lnTo>
                  <a:lnTo>
                    <a:pt x="194756" y="533407"/>
                  </a:lnTo>
                  <a:lnTo>
                    <a:pt x="194382" y="536115"/>
                  </a:lnTo>
                  <a:lnTo>
                    <a:pt x="194006" y="538823"/>
                  </a:lnTo>
                  <a:lnTo>
                    <a:pt x="193620" y="541530"/>
                  </a:lnTo>
                  <a:lnTo>
                    <a:pt x="193217" y="544238"/>
                  </a:lnTo>
                  <a:lnTo>
                    <a:pt x="192780" y="546946"/>
                  </a:lnTo>
                  <a:lnTo>
                    <a:pt x="192306" y="549653"/>
                  </a:lnTo>
                  <a:lnTo>
                    <a:pt x="191787" y="552361"/>
                  </a:lnTo>
                  <a:lnTo>
                    <a:pt x="191218" y="555069"/>
                  </a:lnTo>
                  <a:lnTo>
                    <a:pt x="190593" y="557776"/>
                  </a:lnTo>
                  <a:lnTo>
                    <a:pt x="189908" y="560484"/>
                  </a:lnTo>
                  <a:lnTo>
                    <a:pt x="189163" y="563192"/>
                  </a:lnTo>
                  <a:lnTo>
                    <a:pt x="188353" y="565899"/>
                  </a:lnTo>
                  <a:lnTo>
                    <a:pt x="187475" y="568607"/>
                  </a:lnTo>
                  <a:lnTo>
                    <a:pt x="186541" y="571315"/>
                  </a:lnTo>
                  <a:lnTo>
                    <a:pt x="185555" y="574022"/>
                  </a:lnTo>
                  <a:lnTo>
                    <a:pt x="184523" y="576730"/>
                  </a:lnTo>
                  <a:lnTo>
                    <a:pt x="183452" y="579437"/>
                  </a:lnTo>
                  <a:lnTo>
                    <a:pt x="182346" y="582145"/>
                  </a:lnTo>
                  <a:lnTo>
                    <a:pt x="181215" y="584853"/>
                  </a:lnTo>
                  <a:lnTo>
                    <a:pt x="180062" y="587560"/>
                  </a:lnTo>
                  <a:lnTo>
                    <a:pt x="178895" y="590268"/>
                  </a:lnTo>
                  <a:lnTo>
                    <a:pt x="177722" y="592976"/>
                  </a:lnTo>
                  <a:lnTo>
                    <a:pt x="176546" y="595683"/>
                  </a:lnTo>
                  <a:lnTo>
                    <a:pt x="175371" y="598391"/>
                  </a:lnTo>
                  <a:lnTo>
                    <a:pt x="174199" y="601099"/>
                  </a:lnTo>
                  <a:lnTo>
                    <a:pt x="173032" y="603806"/>
                  </a:lnTo>
                  <a:lnTo>
                    <a:pt x="171871" y="606514"/>
                  </a:lnTo>
                  <a:lnTo>
                    <a:pt x="170717" y="609222"/>
                  </a:lnTo>
                  <a:lnTo>
                    <a:pt x="169571" y="611929"/>
                  </a:lnTo>
                  <a:lnTo>
                    <a:pt x="168434" y="614637"/>
                  </a:lnTo>
                  <a:lnTo>
                    <a:pt x="167305" y="617345"/>
                  </a:lnTo>
                  <a:lnTo>
                    <a:pt x="166187" y="620052"/>
                  </a:lnTo>
                  <a:lnTo>
                    <a:pt x="165081" y="622760"/>
                  </a:lnTo>
                  <a:lnTo>
                    <a:pt x="163988" y="625468"/>
                  </a:lnTo>
                  <a:lnTo>
                    <a:pt x="162913" y="628175"/>
                  </a:lnTo>
                  <a:lnTo>
                    <a:pt x="161862" y="630883"/>
                  </a:lnTo>
                  <a:lnTo>
                    <a:pt x="160838" y="633591"/>
                  </a:lnTo>
                  <a:lnTo>
                    <a:pt x="159843" y="636298"/>
                  </a:lnTo>
                  <a:lnTo>
                    <a:pt x="158882" y="639006"/>
                  </a:lnTo>
                  <a:lnTo>
                    <a:pt x="157958" y="641714"/>
                  </a:lnTo>
                  <a:lnTo>
                    <a:pt x="157075" y="644421"/>
                  </a:lnTo>
                  <a:lnTo>
                    <a:pt x="156234" y="647129"/>
                  </a:lnTo>
                  <a:lnTo>
                    <a:pt x="155437" y="649836"/>
                  </a:lnTo>
                  <a:lnTo>
                    <a:pt x="154693" y="652544"/>
                  </a:lnTo>
                  <a:lnTo>
                    <a:pt x="153990" y="655252"/>
                  </a:lnTo>
                  <a:lnTo>
                    <a:pt x="153328" y="657959"/>
                  </a:lnTo>
                  <a:lnTo>
                    <a:pt x="152703" y="660667"/>
                  </a:lnTo>
                  <a:lnTo>
                    <a:pt x="152108" y="663375"/>
                  </a:lnTo>
                  <a:lnTo>
                    <a:pt x="151540" y="666082"/>
                  </a:lnTo>
                  <a:lnTo>
                    <a:pt x="150991" y="668790"/>
                  </a:lnTo>
                  <a:lnTo>
                    <a:pt x="150454" y="671498"/>
                  </a:lnTo>
                  <a:lnTo>
                    <a:pt x="149920" y="674205"/>
                  </a:lnTo>
                  <a:lnTo>
                    <a:pt x="149380" y="676913"/>
                  </a:lnTo>
                  <a:lnTo>
                    <a:pt x="148828" y="679621"/>
                  </a:lnTo>
                  <a:lnTo>
                    <a:pt x="148256" y="682328"/>
                  </a:lnTo>
                  <a:lnTo>
                    <a:pt x="147658" y="685036"/>
                  </a:lnTo>
                  <a:lnTo>
                    <a:pt x="147031" y="687744"/>
                  </a:lnTo>
                  <a:lnTo>
                    <a:pt x="146369" y="690451"/>
                  </a:lnTo>
                  <a:lnTo>
                    <a:pt x="145666" y="693159"/>
                  </a:lnTo>
                  <a:lnTo>
                    <a:pt x="144922" y="695867"/>
                  </a:lnTo>
                  <a:lnTo>
                    <a:pt x="144139" y="698574"/>
                  </a:lnTo>
                  <a:lnTo>
                    <a:pt x="143320" y="701282"/>
                  </a:lnTo>
                  <a:lnTo>
                    <a:pt x="142468" y="703990"/>
                  </a:lnTo>
                  <a:lnTo>
                    <a:pt x="141586" y="706697"/>
                  </a:lnTo>
                  <a:lnTo>
                    <a:pt x="140680" y="709405"/>
                  </a:lnTo>
                  <a:lnTo>
                    <a:pt x="139755" y="712113"/>
                  </a:lnTo>
                  <a:lnTo>
                    <a:pt x="138817" y="714820"/>
                  </a:lnTo>
                  <a:lnTo>
                    <a:pt x="137875" y="717528"/>
                  </a:lnTo>
                  <a:lnTo>
                    <a:pt x="136935" y="720235"/>
                  </a:lnTo>
                  <a:lnTo>
                    <a:pt x="136005" y="722943"/>
                  </a:lnTo>
                  <a:lnTo>
                    <a:pt x="135090" y="725651"/>
                  </a:lnTo>
                  <a:lnTo>
                    <a:pt x="134193" y="728358"/>
                  </a:lnTo>
                  <a:lnTo>
                    <a:pt x="133320" y="731066"/>
                  </a:lnTo>
                  <a:lnTo>
                    <a:pt x="132474" y="733774"/>
                  </a:lnTo>
                  <a:lnTo>
                    <a:pt x="131661" y="736481"/>
                  </a:lnTo>
                  <a:lnTo>
                    <a:pt x="130878" y="739189"/>
                  </a:lnTo>
                  <a:lnTo>
                    <a:pt x="130124" y="741897"/>
                  </a:lnTo>
                  <a:lnTo>
                    <a:pt x="129399" y="744604"/>
                  </a:lnTo>
                  <a:lnTo>
                    <a:pt x="128702" y="747312"/>
                  </a:lnTo>
                  <a:lnTo>
                    <a:pt x="128029" y="750020"/>
                  </a:lnTo>
                  <a:lnTo>
                    <a:pt x="127379" y="752727"/>
                  </a:lnTo>
                  <a:lnTo>
                    <a:pt x="126750" y="755435"/>
                  </a:lnTo>
                  <a:lnTo>
                    <a:pt x="126141" y="758143"/>
                  </a:lnTo>
                  <a:lnTo>
                    <a:pt x="125547" y="760850"/>
                  </a:lnTo>
                  <a:lnTo>
                    <a:pt x="124965" y="763558"/>
                  </a:lnTo>
                  <a:lnTo>
                    <a:pt x="124394" y="766266"/>
                  </a:lnTo>
                  <a:lnTo>
                    <a:pt x="123832" y="768973"/>
                  </a:lnTo>
                  <a:lnTo>
                    <a:pt x="123278" y="771681"/>
                  </a:lnTo>
                  <a:lnTo>
                    <a:pt x="122731" y="774389"/>
                  </a:lnTo>
                  <a:lnTo>
                    <a:pt x="122191" y="777096"/>
                  </a:lnTo>
                  <a:lnTo>
                    <a:pt x="121657" y="779804"/>
                  </a:lnTo>
                  <a:lnTo>
                    <a:pt x="121129" y="782512"/>
                  </a:lnTo>
                  <a:lnTo>
                    <a:pt x="120607" y="785219"/>
                  </a:lnTo>
                  <a:lnTo>
                    <a:pt x="120090" y="787927"/>
                  </a:lnTo>
                  <a:lnTo>
                    <a:pt x="119580" y="790634"/>
                  </a:lnTo>
                  <a:lnTo>
                    <a:pt x="119076" y="793342"/>
                  </a:lnTo>
                  <a:lnTo>
                    <a:pt x="118580" y="796050"/>
                  </a:lnTo>
                  <a:lnTo>
                    <a:pt x="118092" y="798757"/>
                  </a:lnTo>
                  <a:lnTo>
                    <a:pt x="117614" y="801465"/>
                  </a:lnTo>
                  <a:lnTo>
                    <a:pt x="117144" y="804173"/>
                  </a:lnTo>
                  <a:lnTo>
                    <a:pt x="116684" y="806880"/>
                  </a:lnTo>
                  <a:lnTo>
                    <a:pt x="116234" y="809588"/>
                  </a:lnTo>
                  <a:lnTo>
                    <a:pt x="115793" y="812296"/>
                  </a:lnTo>
                  <a:lnTo>
                    <a:pt x="115363" y="815003"/>
                  </a:lnTo>
                  <a:lnTo>
                    <a:pt x="114944" y="817711"/>
                  </a:lnTo>
                  <a:lnTo>
                    <a:pt x="114536" y="820419"/>
                  </a:lnTo>
                  <a:lnTo>
                    <a:pt x="114139" y="823126"/>
                  </a:lnTo>
                  <a:lnTo>
                    <a:pt x="113752" y="825834"/>
                  </a:lnTo>
                  <a:lnTo>
                    <a:pt x="113376" y="828542"/>
                  </a:lnTo>
                  <a:lnTo>
                    <a:pt x="113010" y="831249"/>
                  </a:lnTo>
                  <a:lnTo>
                    <a:pt x="112654" y="833957"/>
                  </a:lnTo>
                  <a:lnTo>
                    <a:pt x="112309" y="836665"/>
                  </a:lnTo>
                  <a:lnTo>
                    <a:pt x="111973" y="839372"/>
                  </a:lnTo>
                  <a:lnTo>
                    <a:pt x="111651" y="842080"/>
                  </a:lnTo>
                  <a:lnTo>
                    <a:pt x="111339" y="844788"/>
                  </a:lnTo>
                  <a:lnTo>
                    <a:pt x="111039" y="847495"/>
                  </a:lnTo>
                  <a:lnTo>
                    <a:pt x="110751" y="850203"/>
                  </a:lnTo>
                  <a:lnTo>
                    <a:pt x="110475" y="852911"/>
                  </a:lnTo>
                  <a:lnTo>
                    <a:pt x="110212" y="855618"/>
                  </a:lnTo>
                  <a:lnTo>
                    <a:pt x="109963" y="858326"/>
                  </a:lnTo>
                  <a:lnTo>
                    <a:pt x="109727" y="861034"/>
                  </a:lnTo>
                  <a:lnTo>
                    <a:pt x="109508" y="863741"/>
                  </a:lnTo>
                  <a:lnTo>
                    <a:pt x="109302" y="866449"/>
                  </a:lnTo>
                  <a:lnTo>
                    <a:pt x="109110" y="869156"/>
                  </a:lnTo>
                  <a:lnTo>
                    <a:pt x="108931" y="871864"/>
                  </a:lnTo>
                  <a:lnTo>
                    <a:pt x="108765" y="874572"/>
                  </a:lnTo>
                  <a:lnTo>
                    <a:pt x="108610" y="877279"/>
                  </a:lnTo>
                  <a:lnTo>
                    <a:pt x="108466" y="879987"/>
                  </a:lnTo>
                  <a:lnTo>
                    <a:pt x="108332" y="882695"/>
                  </a:lnTo>
                  <a:lnTo>
                    <a:pt x="108207" y="885402"/>
                  </a:lnTo>
                  <a:lnTo>
                    <a:pt x="108087" y="888110"/>
                  </a:lnTo>
                  <a:lnTo>
                    <a:pt x="107973" y="890818"/>
                  </a:lnTo>
                  <a:lnTo>
                    <a:pt x="107862" y="893525"/>
                  </a:lnTo>
                  <a:lnTo>
                    <a:pt x="107753" y="896233"/>
                  </a:lnTo>
                  <a:lnTo>
                    <a:pt x="107647" y="898941"/>
                  </a:lnTo>
                  <a:lnTo>
                    <a:pt x="107541" y="901648"/>
                  </a:lnTo>
                  <a:lnTo>
                    <a:pt x="107436" y="904356"/>
                  </a:lnTo>
                  <a:lnTo>
                    <a:pt x="107332" y="907064"/>
                  </a:lnTo>
                  <a:lnTo>
                    <a:pt x="107228" y="909771"/>
                  </a:lnTo>
                  <a:lnTo>
                    <a:pt x="107125" y="912479"/>
                  </a:lnTo>
                  <a:lnTo>
                    <a:pt x="107024" y="915187"/>
                  </a:lnTo>
                  <a:lnTo>
                    <a:pt x="106924" y="917894"/>
                  </a:lnTo>
                  <a:lnTo>
                    <a:pt x="106827" y="920602"/>
                  </a:lnTo>
                  <a:lnTo>
                    <a:pt x="106733" y="923310"/>
                  </a:lnTo>
                  <a:lnTo>
                    <a:pt x="106643" y="926017"/>
                  </a:lnTo>
                  <a:lnTo>
                    <a:pt x="106558" y="928725"/>
                  </a:lnTo>
                  <a:lnTo>
                    <a:pt x="106477" y="931433"/>
                  </a:lnTo>
                  <a:lnTo>
                    <a:pt x="106400" y="934140"/>
                  </a:lnTo>
                  <a:lnTo>
                    <a:pt x="106328" y="936848"/>
                  </a:lnTo>
                  <a:lnTo>
                    <a:pt x="106261" y="939555"/>
                  </a:lnTo>
                  <a:lnTo>
                    <a:pt x="106197" y="942263"/>
                  </a:lnTo>
                  <a:lnTo>
                    <a:pt x="106136" y="944971"/>
                  </a:lnTo>
                  <a:lnTo>
                    <a:pt x="106079" y="947678"/>
                  </a:lnTo>
                  <a:lnTo>
                    <a:pt x="106024" y="950386"/>
                  </a:lnTo>
                  <a:lnTo>
                    <a:pt x="105971" y="953094"/>
                  </a:lnTo>
                  <a:lnTo>
                    <a:pt x="105919" y="955801"/>
                  </a:lnTo>
                  <a:lnTo>
                    <a:pt x="105868" y="958509"/>
                  </a:lnTo>
                  <a:lnTo>
                    <a:pt x="105817" y="961217"/>
                  </a:lnTo>
                  <a:lnTo>
                    <a:pt x="105766" y="963924"/>
                  </a:lnTo>
                  <a:lnTo>
                    <a:pt x="105714" y="966632"/>
                  </a:lnTo>
                  <a:lnTo>
                    <a:pt x="105661" y="969340"/>
                  </a:lnTo>
                  <a:lnTo>
                    <a:pt x="105608" y="972047"/>
                  </a:lnTo>
                  <a:lnTo>
                    <a:pt x="105553" y="974755"/>
                  </a:lnTo>
                  <a:lnTo>
                    <a:pt x="105497" y="977463"/>
                  </a:lnTo>
                  <a:lnTo>
                    <a:pt x="105439" y="980170"/>
                  </a:lnTo>
                  <a:lnTo>
                    <a:pt x="105380" y="982878"/>
                  </a:lnTo>
                  <a:lnTo>
                    <a:pt x="105320" y="985586"/>
                  </a:lnTo>
                  <a:lnTo>
                    <a:pt x="105257" y="988293"/>
                  </a:lnTo>
                  <a:lnTo>
                    <a:pt x="105193" y="991001"/>
                  </a:lnTo>
                  <a:lnTo>
                    <a:pt x="105126" y="993709"/>
                  </a:lnTo>
                  <a:lnTo>
                    <a:pt x="105058" y="996416"/>
                  </a:lnTo>
                  <a:lnTo>
                    <a:pt x="104988" y="999124"/>
                  </a:lnTo>
                  <a:lnTo>
                    <a:pt x="104916" y="1001832"/>
                  </a:lnTo>
                  <a:lnTo>
                    <a:pt x="104842" y="1004539"/>
                  </a:lnTo>
                  <a:lnTo>
                    <a:pt x="104767" y="1007247"/>
                  </a:lnTo>
                  <a:lnTo>
                    <a:pt x="104692" y="1009954"/>
                  </a:lnTo>
                  <a:lnTo>
                    <a:pt x="104616" y="1012662"/>
                  </a:lnTo>
                  <a:lnTo>
                    <a:pt x="104540" y="1015370"/>
                  </a:lnTo>
                  <a:lnTo>
                    <a:pt x="104464" y="1018077"/>
                  </a:lnTo>
                  <a:lnTo>
                    <a:pt x="104390" y="1020785"/>
                  </a:lnTo>
                  <a:lnTo>
                    <a:pt x="104318" y="1023493"/>
                  </a:lnTo>
                  <a:lnTo>
                    <a:pt x="104249" y="1026200"/>
                  </a:lnTo>
                  <a:lnTo>
                    <a:pt x="104183" y="1028908"/>
                  </a:lnTo>
                  <a:lnTo>
                    <a:pt x="104120" y="1031616"/>
                  </a:lnTo>
                  <a:lnTo>
                    <a:pt x="104062" y="1034323"/>
                  </a:lnTo>
                  <a:lnTo>
                    <a:pt x="104008" y="1037031"/>
                  </a:lnTo>
                  <a:lnTo>
                    <a:pt x="103958" y="1039739"/>
                  </a:lnTo>
                  <a:lnTo>
                    <a:pt x="103913" y="1042446"/>
                  </a:lnTo>
                  <a:lnTo>
                    <a:pt x="103872" y="1045154"/>
                  </a:lnTo>
                  <a:lnTo>
                    <a:pt x="103835" y="1047862"/>
                  </a:lnTo>
                  <a:lnTo>
                    <a:pt x="103801" y="1050569"/>
                  </a:lnTo>
                  <a:lnTo>
                    <a:pt x="103771" y="1053277"/>
                  </a:lnTo>
                  <a:lnTo>
                    <a:pt x="103744" y="1055985"/>
                  </a:lnTo>
                  <a:lnTo>
                    <a:pt x="103718" y="1058692"/>
                  </a:lnTo>
                  <a:lnTo>
                    <a:pt x="103694" y="1061400"/>
                  </a:lnTo>
                  <a:lnTo>
                    <a:pt x="103671" y="1064108"/>
                  </a:lnTo>
                  <a:lnTo>
                    <a:pt x="103648" y="1066815"/>
                  </a:lnTo>
                  <a:lnTo>
                    <a:pt x="103626" y="1069523"/>
                  </a:lnTo>
                  <a:lnTo>
                    <a:pt x="103605" y="1072231"/>
                  </a:lnTo>
                  <a:lnTo>
                    <a:pt x="103583" y="1074938"/>
                  </a:lnTo>
                  <a:lnTo>
                    <a:pt x="103562" y="1077646"/>
                  </a:lnTo>
                  <a:lnTo>
                    <a:pt x="103540" y="1080353"/>
                  </a:lnTo>
                  <a:lnTo>
                    <a:pt x="103519" y="1083061"/>
                  </a:lnTo>
                  <a:lnTo>
                    <a:pt x="103499" y="1085769"/>
                  </a:lnTo>
                  <a:lnTo>
                    <a:pt x="103480" y="1088476"/>
                  </a:lnTo>
                  <a:lnTo>
                    <a:pt x="103461" y="1091184"/>
                  </a:lnTo>
                  <a:lnTo>
                    <a:pt x="103444" y="1093892"/>
                  </a:lnTo>
                  <a:lnTo>
                    <a:pt x="103428" y="1096599"/>
                  </a:lnTo>
                  <a:lnTo>
                    <a:pt x="103413" y="1099307"/>
                  </a:lnTo>
                  <a:lnTo>
                    <a:pt x="103400" y="1102015"/>
                  </a:lnTo>
                  <a:lnTo>
                    <a:pt x="103387" y="1104722"/>
                  </a:lnTo>
                  <a:lnTo>
                    <a:pt x="103375" y="1107430"/>
                  </a:lnTo>
                  <a:lnTo>
                    <a:pt x="103364" y="1110138"/>
                  </a:lnTo>
                  <a:lnTo>
                    <a:pt x="103353" y="1112845"/>
                  </a:lnTo>
                  <a:lnTo>
                    <a:pt x="103341" y="1115553"/>
                  </a:lnTo>
                  <a:lnTo>
                    <a:pt x="103328" y="1118261"/>
                  </a:lnTo>
                  <a:lnTo>
                    <a:pt x="103314" y="1120968"/>
                  </a:lnTo>
                  <a:lnTo>
                    <a:pt x="103298" y="1123676"/>
                  </a:lnTo>
                  <a:lnTo>
                    <a:pt x="103281" y="1126384"/>
                  </a:lnTo>
                  <a:lnTo>
                    <a:pt x="103261" y="1129091"/>
                  </a:lnTo>
                  <a:lnTo>
                    <a:pt x="103239" y="1131799"/>
                  </a:lnTo>
                  <a:lnTo>
                    <a:pt x="103214" y="1134507"/>
                  </a:lnTo>
                  <a:lnTo>
                    <a:pt x="103188" y="1137214"/>
                  </a:lnTo>
                  <a:lnTo>
                    <a:pt x="103159" y="1139922"/>
                  </a:lnTo>
                  <a:lnTo>
                    <a:pt x="103129" y="1142630"/>
                  </a:lnTo>
                  <a:lnTo>
                    <a:pt x="103097" y="1145337"/>
                  </a:lnTo>
                  <a:lnTo>
                    <a:pt x="103065" y="1148045"/>
                  </a:lnTo>
                  <a:lnTo>
                    <a:pt x="103032" y="1150752"/>
                  </a:lnTo>
                  <a:lnTo>
                    <a:pt x="102999" y="1153460"/>
                  </a:lnTo>
                  <a:lnTo>
                    <a:pt x="102967" y="1156168"/>
                  </a:lnTo>
                  <a:lnTo>
                    <a:pt x="102936" y="1158875"/>
                  </a:lnTo>
                  <a:lnTo>
                    <a:pt x="102906" y="1161583"/>
                  </a:lnTo>
                  <a:lnTo>
                    <a:pt x="102878" y="1164291"/>
                  </a:lnTo>
                  <a:lnTo>
                    <a:pt x="102852" y="1166998"/>
                  </a:lnTo>
                  <a:lnTo>
                    <a:pt x="102828" y="1169706"/>
                  </a:lnTo>
                  <a:lnTo>
                    <a:pt x="102806" y="1172414"/>
                  </a:lnTo>
                  <a:lnTo>
                    <a:pt x="102786" y="1175121"/>
                  </a:lnTo>
                  <a:lnTo>
                    <a:pt x="102769" y="1177829"/>
                  </a:lnTo>
                  <a:lnTo>
                    <a:pt x="102753" y="1180537"/>
                  </a:lnTo>
                  <a:lnTo>
                    <a:pt x="102740" y="1183244"/>
                  </a:lnTo>
                  <a:lnTo>
                    <a:pt x="102729" y="1185952"/>
                  </a:lnTo>
                  <a:lnTo>
                    <a:pt x="102720" y="1188660"/>
                  </a:lnTo>
                  <a:lnTo>
                    <a:pt x="102712" y="1191367"/>
                  </a:lnTo>
                  <a:lnTo>
                    <a:pt x="102705" y="1194075"/>
                  </a:lnTo>
                  <a:lnTo>
                    <a:pt x="102700" y="1196783"/>
                  </a:lnTo>
                  <a:lnTo>
                    <a:pt x="102696" y="1199490"/>
                  </a:lnTo>
                  <a:lnTo>
                    <a:pt x="102692" y="1202198"/>
                  </a:lnTo>
                  <a:lnTo>
                    <a:pt x="102690" y="1204906"/>
                  </a:lnTo>
                  <a:lnTo>
                    <a:pt x="102687" y="1207613"/>
                  </a:lnTo>
                  <a:lnTo>
                    <a:pt x="102686" y="1210321"/>
                  </a:lnTo>
                  <a:lnTo>
                    <a:pt x="102685" y="1213029"/>
                  </a:lnTo>
                  <a:lnTo>
                    <a:pt x="102684" y="1215736"/>
                  </a:lnTo>
                  <a:lnTo>
                    <a:pt x="102683" y="1218444"/>
                  </a:lnTo>
                  <a:lnTo>
                    <a:pt x="102682" y="1221151"/>
                  </a:lnTo>
                  <a:lnTo>
                    <a:pt x="102682" y="1223859"/>
                  </a:lnTo>
                  <a:lnTo>
                    <a:pt x="102682" y="1226567"/>
                  </a:lnTo>
                  <a:lnTo>
                    <a:pt x="102682" y="1229274"/>
                  </a:lnTo>
                  <a:lnTo>
                    <a:pt x="102682" y="1231982"/>
                  </a:lnTo>
                  <a:lnTo>
                    <a:pt x="102681" y="1234690"/>
                  </a:lnTo>
                  <a:lnTo>
                    <a:pt x="102681" y="1237397"/>
                  </a:lnTo>
                  <a:lnTo>
                    <a:pt x="102681" y="1240105"/>
                  </a:lnTo>
                  <a:lnTo>
                    <a:pt x="102681" y="1242813"/>
                  </a:lnTo>
                  <a:lnTo>
                    <a:pt x="102681" y="1245520"/>
                  </a:lnTo>
                  <a:lnTo>
                    <a:pt x="102681" y="1248228"/>
                  </a:lnTo>
                  <a:lnTo>
                    <a:pt x="102681" y="1250936"/>
                  </a:lnTo>
                  <a:lnTo>
                    <a:pt x="102681" y="1253643"/>
                  </a:lnTo>
                  <a:lnTo>
                    <a:pt x="102681" y="1256351"/>
                  </a:lnTo>
                  <a:lnTo>
                    <a:pt x="102681" y="1259059"/>
                  </a:lnTo>
                  <a:lnTo>
                    <a:pt x="102681" y="1261766"/>
                  </a:lnTo>
                  <a:lnTo>
                    <a:pt x="102681" y="1264474"/>
                  </a:lnTo>
                  <a:lnTo>
                    <a:pt x="102681" y="1267182"/>
                  </a:lnTo>
                  <a:lnTo>
                    <a:pt x="102681" y="1269889"/>
                  </a:lnTo>
                  <a:lnTo>
                    <a:pt x="102681" y="1272597"/>
                  </a:lnTo>
                  <a:lnTo>
                    <a:pt x="102681" y="1275305"/>
                  </a:lnTo>
                  <a:lnTo>
                    <a:pt x="102681" y="1278012"/>
                  </a:lnTo>
                  <a:lnTo>
                    <a:pt x="102681" y="1280720"/>
                  </a:lnTo>
                  <a:lnTo>
                    <a:pt x="102681" y="1283428"/>
                  </a:lnTo>
                  <a:lnTo>
                    <a:pt x="102681" y="1286135"/>
                  </a:lnTo>
                  <a:lnTo>
                    <a:pt x="102681" y="1288843"/>
                  </a:lnTo>
                  <a:lnTo>
                    <a:pt x="102681" y="1291551"/>
                  </a:lnTo>
                  <a:lnTo>
                    <a:pt x="102682" y="1294258"/>
                  </a:lnTo>
                  <a:lnTo>
                    <a:pt x="102682" y="1296966"/>
                  </a:lnTo>
                  <a:lnTo>
                    <a:pt x="102682" y="1299673"/>
                  </a:lnTo>
                  <a:lnTo>
                    <a:pt x="102682" y="1302381"/>
                  </a:lnTo>
                  <a:lnTo>
                    <a:pt x="102682" y="1305089"/>
                  </a:lnTo>
                  <a:lnTo>
                    <a:pt x="102683" y="1307796"/>
                  </a:lnTo>
                  <a:lnTo>
                    <a:pt x="102683" y="1310504"/>
                  </a:lnTo>
                  <a:lnTo>
                    <a:pt x="102684" y="1313212"/>
                  </a:lnTo>
                  <a:lnTo>
                    <a:pt x="102685" y="1315919"/>
                  </a:lnTo>
                  <a:lnTo>
                    <a:pt x="102686" y="1318627"/>
                  </a:lnTo>
                  <a:lnTo>
                    <a:pt x="102688" y="1321335"/>
                  </a:lnTo>
                  <a:lnTo>
                    <a:pt x="102690" y="1324042"/>
                  </a:lnTo>
                  <a:lnTo>
                    <a:pt x="102692" y="1326750"/>
                  </a:lnTo>
                  <a:lnTo>
                    <a:pt x="102695" y="1329458"/>
                  </a:lnTo>
                  <a:lnTo>
                    <a:pt x="102698" y="1332165"/>
                  </a:lnTo>
                  <a:lnTo>
                    <a:pt x="102702" y="1334873"/>
                  </a:lnTo>
                  <a:lnTo>
                    <a:pt x="102707" y="1337581"/>
                  </a:lnTo>
                  <a:lnTo>
                    <a:pt x="102712" y="1340288"/>
                  </a:lnTo>
                  <a:lnTo>
                    <a:pt x="102718" y="1342996"/>
                  </a:lnTo>
                  <a:lnTo>
                    <a:pt x="102724" y="1345704"/>
                  </a:lnTo>
                  <a:lnTo>
                    <a:pt x="102732" y="1348411"/>
                  </a:lnTo>
                  <a:lnTo>
                    <a:pt x="102739" y="1351119"/>
                  </a:lnTo>
                  <a:lnTo>
                    <a:pt x="102747" y="1353827"/>
                  </a:lnTo>
                  <a:lnTo>
                    <a:pt x="102755" y="1356534"/>
                  </a:lnTo>
                  <a:lnTo>
                    <a:pt x="102764" y="1359242"/>
                  </a:lnTo>
                  <a:lnTo>
                    <a:pt x="102772" y="1361950"/>
                  </a:lnTo>
                  <a:lnTo>
                    <a:pt x="102780" y="1364657"/>
                  </a:lnTo>
                  <a:lnTo>
                    <a:pt x="102788" y="1367365"/>
                  </a:lnTo>
                  <a:lnTo>
                    <a:pt x="102794" y="1370072"/>
                  </a:lnTo>
                  <a:lnTo>
                    <a:pt x="102800" y="1372780"/>
                  </a:lnTo>
                  <a:lnTo>
                    <a:pt x="102805" y="1375488"/>
                  </a:lnTo>
                  <a:lnTo>
                    <a:pt x="102808" y="1378195"/>
                  </a:lnTo>
                  <a:lnTo>
                    <a:pt x="102811" y="1380903"/>
                  </a:lnTo>
                  <a:lnTo>
                    <a:pt x="102811" y="1383611"/>
                  </a:lnTo>
                  <a:close/>
                </a:path>
              </a:pathLst>
            </a:custGeom>
            <a:solidFill>
              <a:srgbClr val="00B9E3"/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0" name="pg28">
              <a:extLst>
                <a:ext uri="{FF2B5EF4-FFF2-40B4-BE49-F238E27FC236}">
                  <a16:creationId xmlns:a16="http://schemas.microsoft.com/office/drawing/2014/main" id="{1678F7C3-2BC1-357A-9D68-0AE93F9AB343}"/>
                </a:ext>
              </a:extLst>
            </p:cNvPr>
            <p:cNvSpPr/>
            <p:nvPr/>
          </p:nvSpPr>
          <p:spPr>
            <a:xfrm>
              <a:off x="4539932" y="2271083"/>
              <a:ext cx="187488" cy="1837807"/>
            </a:xfrm>
            <a:custGeom>
              <a:avLst/>
              <a:gdLst/>
              <a:ahLst/>
              <a:cxnLst/>
              <a:rect l="0" t="0" r="0" b="0"/>
              <a:pathLst>
                <a:path w="187488" h="1837807">
                  <a:moveTo>
                    <a:pt x="93660" y="1837807"/>
                  </a:moveTo>
                  <a:lnTo>
                    <a:pt x="93661" y="1834210"/>
                  </a:lnTo>
                  <a:lnTo>
                    <a:pt x="93663" y="1830614"/>
                  </a:lnTo>
                  <a:lnTo>
                    <a:pt x="93667" y="1827017"/>
                  </a:lnTo>
                  <a:lnTo>
                    <a:pt x="93672" y="1823421"/>
                  </a:lnTo>
                  <a:lnTo>
                    <a:pt x="93678" y="1819824"/>
                  </a:lnTo>
                  <a:lnTo>
                    <a:pt x="93684" y="1816228"/>
                  </a:lnTo>
                  <a:lnTo>
                    <a:pt x="93691" y="1812631"/>
                  </a:lnTo>
                  <a:lnTo>
                    <a:pt x="93698" y="1809035"/>
                  </a:lnTo>
                  <a:lnTo>
                    <a:pt x="93704" y="1805438"/>
                  </a:lnTo>
                  <a:lnTo>
                    <a:pt x="93710" y="1801842"/>
                  </a:lnTo>
                  <a:lnTo>
                    <a:pt x="93715" y="1798245"/>
                  </a:lnTo>
                  <a:lnTo>
                    <a:pt x="93719" y="1794649"/>
                  </a:lnTo>
                  <a:lnTo>
                    <a:pt x="93723" y="1791052"/>
                  </a:lnTo>
                  <a:lnTo>
                    <a:pt x="93724" y="1787456"/>
                  </a:lnTo>
                  <a:lnTo>
                    <a:pt x="93725" y="1783859"/>
                  </a:lnTo>
                  <a:lnTo>
                    <a:pt x="93725" y="1780263"/>
                  </a:lnTo>
                  <a:lnTo>
                    <a:pt x="93723" y="1776666"/>
                  </a:lnTo>
                  <a:lnTo>
                    <a:pt x="93721" y="1773070"/>
                  </a:lnTo>
                  <a:lnTo>
                    <a:pt x="93717" y="1769473"/>
                  </a:lnTo>
                  <a:lnTo>
                    <a:pt x="93712" y="1765877"/>
                  </a:lnTo>
                  <a:lnTo>
                    <a:pt x="93706" y="1762280"/>
                  </a:lnTo>
                  <a:lnTo>
                    <a:pt x="93700" y="1758684"/>
                  </a:lnTo>
                  <a:lnTo>
                    <a:pt x="93693" y="1755087"/>
                  </a:lnTo>
                  <a:lnTo>
                    <a:pt x="93686" y="1751491"/>
                  </a:lnTo>
                  <a:lnTo>
                    <a:pt x="93679" y="1747894"/>
                  </a:lnTo>
                  <a:lnTo>
                    <a:pt x="93673" y="1744298"/>
                  </a:lnTo>
                  <a:lnTo>
                    <a:pt x="93668" y="1740701"/>
                  </a:lnTo>
                  <a:lnTo>
                    <a:pt x="93664" y="1737105"/>
                  </a:lnTo>
                  <a:lnTo>
                    <a:pt x="93661" y="1733508"/>
                  </a:lnTo>
                  <a:lnTo>
                    <a:pt x="93660" y="1729912"/>
                  </a:lnTo>
                  <a:lnTo>
                    <a:pt x="93660" y="1726315"/>
                  </a:lnTo>
                  <a:lnTo>
                    <a:pt x="93662" y="1722719"/>
                  </a:lnTo>
                  <a:lnTo>
                    <a:pt x="93666" y="1719122"/>
                  </a:lnTo>
                  <a:lnTo>
                    <a:pt x="93670" y="1715526"/>
                  </a:lnTo>
                  <a:lnTo>
                    <a:pt x="93676" y="1711929"/>
                  </a:lnTo>
                  <a:lnTo>
                    <a:pt x="93682" y="1708333"/>
                  </a:lnTo>
                  <a:lnTo>
                    <a:pt x="93689" y="1704736"/>
                  </a:lnTo>
                  <a:lnTo>
                    <a:pt x="93696" y="1701140"/>
                  </a:lnTo>
                  <a:lnTo>
                    <a:pt x="93702" y="1697543"/>
                  </a:lnTo>
                  <a:lnTo>
                    <a:pt x="93708" y="1693947"/>
                  </a:lnTo>
                  <a:lnTo>
                    <a:pt x="93713" y="1690350"/>
                  </a:lnTo>
                  <a:lnTo>
                    <a:pt x="93717" y="1686754"/>
                  </a:lnTo>
                  <a:lnTo>
                    <a:pt x="93719" y="1683157"/>
                  </a:lnTo>
                  <a:lnTo>
                    <a:pt x="93721" y="1679561"/>
                  </a:lnTo>
                  <a:lnTo>
                    <a:pt x="93720" y="1675964"/>
                  </a:lnTo>
                  <a:lnTo>
                    <a:pt x="93719" y="1672368"/>
                  </a:lnTo>
                  <a:lnTo>
                    <a:pt x="93715" y="1668771"/>
                  </a:lnTo>
                  <a:lnTo>
                    <a:pt x="93710" y="1665175"/>
                  </a:lnTo>
                  <a:lnTo>
                    <a:pt x="93702" y="1661578"/>
                  </a:lnTo>
                  <a:lnTo>
                    <a:pt x="93694" y="1657982"/>
                  </a:lnTo>
                  <a:lnTo>
                    <a:pt x="93683" y="1654386"/>
                  </a:lnTo>
                  <a:lnTo>
                    <a:pt x="93671" y="1650789"/>
                  </a:lnTo>
                  <a:lnTo>
                    <a:pt x="93658" y="1647193"/>
                  </a:lnTo>
                  <a:lnTo>
                    <a:pt x="93645" y="1643596"/>
                  </a:lnTo>
                  <a:lnTo>
                    <a:pt x="93631" y="1640000"/>
                  </a:lnTo>
                  <a:lnTo>
                    <a:pt x="93618" y="1636403"/>
                  </a:lnTo>
                  <a:lnTo>
                    <a:pt x="93605" y="1632807"/>
                  </a:lnTo>
                  <a:lnTo>
                    <a:pt x="93595" y="1629210"/>
                  </a:lnTo>
                  <a:lnTo>
                    <a:pt x="93586" y="1625614"/>
                  </a:lnTo>
                  <a:lnTo>
                    <a:pt x="93580" y="1622017"/>
                  </a:lnTo>
                  <a:lnTo>
                    <a:pt x="93576" y="1618421"/>
                  </a:lnTo>
                  <a:lnTo>
                    <a:pt x="93576" y="1614824"/>
                  </a:lnTo>
                  <a:lnTo>
                    <a:pt x="93578" y="1611228"/>
                  </a:lnTo>
                  <a:lnTo>
                    <a:pt x="93582" y="1607631"/>
                  </a:lnTo>
                  <a:lnTo>
                    <a:pt x="93588" y="1604035"/>
                  </a:lnTo>
                  <a:lnTo>
                    <a:pt x="93596" y="1600438"/>
                  </a:lnTo>
                  <a:lnTo>
                    <a:pt x="93604" y="1596842"/>
                  </a:lnTo>
                  <a:lnTo>
                    <a:pt x="93613" y="1593245"/>
                  </a:lnTo>
                  <a:lnTo>
                    <a:pt x="93620" y="1589649"/>
                  </a:lnTo>
                  <a:lnTo>
                    <a:pt x="93627" y="1586052"/>
                  </a:lnTo>
                  <a:lnTo>
                    <a:pt x="93631" y="1582456"/>
                  </a:lnTo>
                  <a:lnTo>
                    <a:pt x="93633" y="1578859"/>
                  </a:lnTo>
                  <a:lnTo>
                    <a:pt x="93632" y="1575263"/>
                  </a:lnTo>
                  <a:lnTo>
                    <a:pt x="93629" y="1571666"/>
                  </a:lnTo>
                  <a:lnTo>
                    <a:pt x="93624" y="1568070"/>
                  </a:lnTo>
                  <a:lnTo>
                    <a:pt x="93617" y="1564473"/>
                  </a:lnTo>
                  <a:lnTo>
                    <a:pt x="93609" y="1560877"/>
                  </a:lnTo>
                  <a:lnTo>
                    <a:pt x="93600" y="1557280"/>
                  </a:lnTo>
                  <a:lnTo>
                    <a:pt x="93590" y="1553684"/>
                  </a:lnTo>
                  <a:lnTo>
                    <a:pt x="93580" y="1550087"/>
                  </a:lnTo>
                  <a:lnTo>
                    <a:pt x="93571" y="1546491"/>
                  </a:lnTo>
                  <a:lnTo>
                    <a:pt x="93562" y="1542894"/>
                  </a:lnTo>
                  <a:lnTo>
                    <a:pt x="93554" y="1539298"/>
                  </a:lnTo>
                  <a:lnTo>
                    <a:pt x="93546" y="1535701"/>
                  </a:lnTo>
                  <a:lnTo>
                    <a:pt x="93538" y="1532105"/>
                  </a:lnTo>
                  <a:lnTo>
                    <a:pt x="93530" y="1528508"/>
                  </a:lnTo>
                  <a:lnTo>
                    <a:pt x="93520" y="1524912"/>
                  </a:lnTo>
                  <a:lnTo>
                    <a:pt x="93509" y="1521315"/>
                  </a:lnTo>
                  <a:lnTo>
                    <a:pt x="93494" y="1517719"/>
                  </a:lnTo>
                  <a:lnTo>
                    <a:pt x="93477" y="1514122"/>
                  </a:lnTo>
                  <a:lnTo>
                    <a:pt x="93455" y="1510526"/>
                  </a:lnTo>
                  <a:lnTo>
                    <a:pt x="93430" y="1506929"/>
                  </a:lnTo>
                  <a:lnTo>
                    <a:pt x="93401" y="1503333"/>
                  </a:lnTo>
                  <a:lnTo>
                    <a:pt x="93369" y="1499736"/>
                  </a:lnTo>
                  <a:lnTo>
                    <a:pt x="93334" y="1496140"/>
                  </a:lnTo>
                  <a:lnTo>
                    <a:pt x="93297" y="1492543"/>
                  </a:lnTo>
                  <a:lnTo>
                    <a:pt x="93259" y="1488947"/>
                  </a:lnTo>
                  <a:lnTo>
                    <a:pt x="93222" y="1485350"/>
                  </a:lnTo>
                  <a:lnTo>
                    <a:pt x="93187" y="1481754"/>
                  </a:lnTo>
                  <a:lnTo>
                    <a:pt x="93155" y="1478157"/>
                  </a:lnTo>
                  <a:lnTo>
                    <a:pt x="93128" y="1474561"/>
                  </a:lnTo>
                  <a:lnTo>
                    <a:pt x="93106" y="1470964"/>
                  </a:lnTo>
                  <a:lnTo>
                    <a:pt x="93089" y="1467368"/>
                  </a:lnTo>
                  <a:lnTo>
                    <a:pt x="93079" y="1463771"/>
                  </a:lnTo>
                  <a:lnTo>
                    <a:pt x="93075" y="1460175"/>
                  </a:lnTo>
                  <a:lnTo>
                    <a:pt x="93077" y="1456578"/>
                  </a:lnTo>
                  <a:lnTo>
                    <a:pt x="93085" y="1452982"/>
                  </a:lnTo>
                  <a:lnTo>
                    <a:pt x="93099" y="1449385"/>
                  </a:lnTo>
                  <a:lnTo>
                    <a:pt x="93116" y="1445789"/>
                  </a:lnTo>
                  <a:lnTo>
                    <a:pt x="93136" y="1442193"/>
                  </a:lnTo>
                  <a:lnTo>
                    <a:pt x="93158" y="1438596"/>
                  </a:lnTo>
                  <a:lnTo>
                    <a:pt x="93180" y="1435000"/>
                  </a:lnTo>
                  <a:lnTo>
                    <a:pt x="93201" y="1431403"/>
                  </a:lnTo>
                  <a:lnTo>
                    <a:pt x="93221" y="1427807"/>
                  </a:lnTo>
                  <a:lnTo>
                    <a:pt x="93240" y="1424210"/>
                  </a:lnTo>
                  <a:lnTo>
                    <a:pt x="93255" y="1420614"/>
                  </a:lnTo>
                  <a:lnTo>
                    <a:pt x="93267" y="1417017"/>
                  </a:lnTo>
                  <a:lnTo>
                    <a:pt x="93275" y="1413421"/>
                  </a:lnTo>
                  <a:lnTo>
                    <a:pt x="93279" y="1409824"/>
                  </a:lnTo>
                  <a:lnTo>
                    <a:pt x="93279" y="1406228"/>
                  </a:lnTo>
                  <a:lnTo>
                    <a:pt x="93276" y="1402631"/>
                  </a:lnTo>
                  <a:lnTo>
                    <a:pt x="93269" y="1399035"/>
                  </a:lnTo>
                  <a:lnTo>
                    <a:pt x="93258" y="1395438"/>
                  </a:lnTo>
                  <a:lnTo>
                    <a:pt x="93243" y="1391842"/>
                  </a:lnTo>
                  <a:lnTo>
                    <a:pt x="93225" y="1388245"/>
                  </a:lnTo>
                  <a:lnTo>
                    <a:pt x="93203" y="1384649"/>
                  </a:lnTo>
                  <a:lnTo>
                    <a:pt x="93178" y="1381052"/>
                  </a:lnTo>
                  <a:lnTo>
                    <a:pt x="93148" y="1377456"/>
                  </a:lnTo>
                  <a:lnTo>
                    <a:pt x="93116" y="1373859"/>
                  </a:lnTo>
                  <a:lnTo>
                    <a:pt x="93080" y="1370263"/>
                  </a:lnTo>
                  <a:lnTo>
                    <a:pt x="93042" y="1366666"/>
                  </a:lnTo>
                  <a:lnTo>
                    <a:pt x="93001" y="1363070"/>
                  </a:lnTo>
                  <a:lnTo>
                    <a:pt x="92958" y="1359473"/>
                  </a:lnTo>
                  <a:lnTo>
                    <a:pt x="92914" y="1355877"/>
                  </a:lnTo>
                  <a:lnTo>
                    <a:pt x="92868" y="1352280"/>
                  </a:lnTo>
                  <a:lnTo>
                    <a:pt x="92822" y="1348684"/>
                  </a:lnTo>
                  <a:lnTo>
                    <a:pt x="92776" y="1345087"/>
                  </a:lnTo>
                  <a:lnTo>
                    <a:pt x="92731" y="1341491"/>
                  </a:lnTo>
                  <a:lnTo>
                    <a:pt x="92687" y="1337894"/>
                  </a:lnTo>
                  <a:lnTo>
                    <a:pt x="92646" y="1334298"/>
                  </a:lnTo>
                  <a:lnTo>
                    <a:pt x="92608" y="1330701"/>
                  </a:lnTo>
                  <a:lnTo>
                    <a:pt x="92573" y="1327105"/>
                  </a:lnTo>
                  <a:lnTo>
                    <a:pt x="92542" y="1323508"/>
                  </a:lnTo>
                  <a:lnTo>
                    <a:pt x="92515" y="1319912"/>
                  </a:lnTo>
                  <a:lnTo>
                    <a:pt x="92492" y="1316315"/>
                  </a:lnTo>
                  <a:lnTo>
                    <a:pt x="92472" y="1312719"/>
                  </a:lnTo>
                  <a:lnTo>
                    <a:pt x="92455" y="1309122"/>
                  </a:lnTo>
                  <a:lnTo>
                    <a:pt x="92439" y="1305526"/>
                  </a:lnTo>
                  <a:lnTo>
                    <a:pt x="92423" y="1301929"/>
                  </a:lnTo>
                  <a:lnTo>
                    <a:pt x="92407" y="1298333"/>
                  </a:lnTo>
                  <a:lnTo>
                    <a:pt x="92387" y="1294736"/>
                  </a:lnTo>
                  <a:lnTo>
                    <a:pt x="92364" y="1291140"/>
                  </a:lnTo>
                  <a:lnTo>
                    <a:pt x="92336" y="1287543"/>
                  </a:lnTo>
                  <a:lnTo>
                    <a:pt x="92302" y="1283947"/>
                  </a:lnTo>
                  <a:lnTo>
                    <a:pt x="92262" y="1280350"/>
                  </a:lnTo>
                  <a:lnTo>
                    <a:pt x="92215" y="1276754"/>
                  </a:lnTo>
                  <a:lnTo>
                    <a:pt x="92162" y="1273157"/>
                  </a:lnTo>
                  <a:lnTo>
                    <a:pt x="92104" y="1269561"/>
                  </a:lnTo>
                  <a:lnTo>
                    <a:pt x="92041" y="1265964"/>
                  </a:lnTo>
                  <a:lnTo>
                    <a:pt x="91975" y="1262368"/>
                  </a:lnTo>
                  <a:lnTo>
                    <a:pt x="91906" y="1258771"/>
                  </a:lnTo>
                  <a:lnTo>
                    <a:pt x="91836" y="1255175"/>
                  </a:lnTo>
                  <a:lnTo>
                    <a:pt x="91764" y="1251578"/>
                  </a:lnTo>
                  <a:lnTo>
                    <a:pt x="91692" y="1247982"/>
                  </a:lnTo>
                  <a:lnTo>
                    <a:pt x="91618" y="1244385"/>
                  </a:lnTo>
                  <a:lnTo>
                    <a:pt x="91544" y="1240789"/>
                  </a:lnTo>
                  <a:lnTo>
                    <a:pt x="91469" y="1237193"/>
                  </a:lnTo>
                  <a:lnTo>
                    <a:pt x="91390" y="1233596"/>
                  </a:lnTo>
                  <a:lnTo>
                    <a:pt x="91309" y="1230000"/>
                  </a:lnTo>
                  <a:lnTo>
                    <a:pt x="91223" y="1226403"/>
                  </a:lnTo>
                  <a:lnTo>
                    <a:pt x="91133" y="1222807"/>
                  </a:lnTo>
                  <a:lnTo>
                    <a:pt x="91037" y="1219210"/>
                  </a:lnTo>
                  <a:lnTo>
                    <a:pt x="90937" y="1215614"/>
                  </a:lnTo>
                  <a:lnTo>
                    <a:pt x="90831" y="1212017"/>
                  </a:lnTo>
                  <a:lnTo>
                    <a:pt x="90721" y="1208421"/>
                  </a:lnTo>
                  <a:lnTo>
                    <a:pt x="90607" y="1204824"/>
                  </a:lnTo>
                  <a:lnTo>
                    <a:pt x="90490" y="1201228"/>
                  </a:lnTo>
                  <a:lnTo>
                    <a:pt x="90372" y="1197631"/>
                  </a:lnTo>
                  <a:lnTo>
                    <a:pt x="90252" y="1194035"/>
                  </a:lnTo>
                  <a:lnTo>
                    <a:pt x="90131" y="1190438"/>
                  </a:lnTo>
                  <a:lnTo>
                    <a:pt x="90010" y="1186842"/>
                  </a:lnTo>
                  <a:lnTo>
                    <a:pt x="89887" y="1183245"/>
                  </a:lnTo>
                  <a:lnTo>
                    <a:pt x="89763" y="1179649"/>
                  </a:lnTo>
                  <a:lnTo>
                    <a:pt x="89635" y="1176052"/>
                  </a:lnTo>
                  <a:lnTo>
                    <a:pt x="89503" y="1172456"/>
                  </a:lnTo>
                  <a:lnTo>
                    <a:pt x="89365" y="1168859"/>
                  </a:lnTo>
                  <a:lnTo>
                    <a:pt x="89220" y="1165263"/>
                  </a:lnTo>
                  <a:lnTo>
                    <a:pt x="89066" y="1161666"/>
                  </a:lnTo>
                  <a:lnTo>
                    <a:pt x="88905" y="1158070"/>
                  </a:lnTo>
                  <a:lnTo>
                    <a:pt x="88735" y="1154473"/>
                  </a:lnTo>
                  <a:lnTo>
                    <a:pt x="88557" y="1150877"/>
                  </a:lnTo>
                  <a:lnTo>
                    <a:pt x="88374" y="1147280"/>
                  </a:lnTo>
                  <a:lnTo>
                    <a:pt x="88185" y="1143684"/>
                  </a:lnTo>
                  <a:lnTo>
                    <a:pt x="87993" y="1140087"/>
                  </a:lnTo>
                  <a:lnTo>
                    <a:pt x="87799" y="1136491"/>
                  </a:lnTo>
                  <a:lnTo>
                    <a:pt x="87605" y="1132894"/>
                  </a:lnTo>
                  <a:lnTo>
                    <a:pt x="87414" y="1129298"/>
                  </a:lnTo>
                  <a:lnTo>
                    <a:pt x="87227" y="1125701"/>
                  </a:lnTo>
                  <a:lnTo>
                    <a:pt x="87044" y="1122105"/>
                  </a:lnTo>
                  <a:lnTo>
                    <a:pt x="86868" y="1118508"/>
                  </a:lnTo>
                  <a:lnTo>
                    <a:pt x="86698" y="1114912"/>
                  </a:lnTo>
                  <a:lnTo>
                    <a:pt x="86534" y="1111315"/>
                  </a:lnTo>
                  <a:lnTo>
                    <a:pt x="86377" y="1107719"/>
                  </a:lnTo>
                  <a:lnTo>
                    <a:pt x="86225" y="1104122"/>
                  </a:lnTo>
                  <a:lnTo>
                    <a:pt x="86077" y="1100526"/>
                  </a:lnTo>
                  <a:lnTo>
                    <a:pt x="85931" y="1096929"/>
                  </a:lnTo>
                  <a:lnTo>
                    <a:pt x="85784" y="1093333"/>
                  </a:lnTo>
                  <a:lnTo>
                    <a:pt x="85632" y="1089736"/>
                  </a:lnTo>
                  <a:lnTo>
                    <a:pt x="85471" y="1086140"/>
                  </a:lnTo>
                  <a:lnTo>
                    <a:pt x="85298" y="1082543"/>
                  </a:lnTo>
                  <a:lnTo>
                    <a:pt x="85110" y="1078947"/>
                  </a:lnTo>
                  <a:lnTo>
                    <a:pt x="84903" y="1075350"/>
                  </a:lnTo>
                  <a:lnTo>
                    <a:pt x="84676" y="1071754"/>
                  </a:lnTo>
                  <a:lnTo>
                    <a:pt x="84425" y="1068157"/>
                  </a:lnTo>
                  <a:lnTo>
                    <a:pt x="84150" y="1064561"/>
                  </a:lnTo>
                  <a:lnTo>
                    <a:pt x="83850" y="1060964"/>
                  </a:lnTo>
                  <a:lnTo>
                    <a:pt x="83523" y="1057368"/>
                  </a:lnTo>
                  <a:lnTo>
                    <a:pt x="83172" y="1053771"/>
                  </a:lnTo>
                  <a:lnTo>
                    <a:pt x="82800" y="1050175"/>
                  </a:lnTo>
                  <a:lnTo>
                    <a:pt x="82407" y="1046578"/>
                  </a:lnTo>
                  <a:lnTo>
                    <a:pt x="81995" y="1042982"/>
                  </a:lnTo>
                  <a:lnTo>
                    <a:pt x="81566" y="1039385"/>
                  </a:lnTo>
                  <a:lnTo>
                    <a:pt x="81121" y="1035789"/>
                  </a:lnTo>
                  <a:lnTo>
                    <a:pt x="80662" y="1032193"/>
                  </a:lnTo>
                  <a:lnTo>
                    <a:pt x="80188" y="1028596"/>
                  </a:lnTo>
                  <a:lnTo>
                    <a:pt x="79701" y="1025000"/>
                  </a:lnTo>
                  <a:lnTo>
                    <a:pt x="79197" y="1021403"/>
                  </a:lnTo>
                  <a:lnTo>
                    <a:pt x="78678" y="1017807"/>
                  </a:lnTo>
                  <a:lnTo>
                    <a:pt x="78143" y="1014210"/>
                  </a:lnTo>
                  <a:lnTo>
                    <a:pt x="77590" y="1010614"/>
                  </a:lnTo>
                  <a:lnTo>
                    <a:pt x="77018" y="1007017"/>
                  </a:lnTo>
                  <a:lnTo>
                    <a:pt x="76426" y="1003421"/>
                  </a:lnTo>
                  <a:lnTo>
                    <a:pt x="75812" y="999824"/>
                  </a:lnTo>
                  <a:lnTo>
                    <a:pt x="75175" y="996228"/>
                  </a:lnTo>
                  <a:lnTo>
                    <a:pt x="74516" y="992631"/>
                  </a:lnTo>
                  <a:lnTo>
                    <a:pt x="73834" y="989035"/>
                  </a:lnTo>
                  <a:lnTo>
                    <a:pt x="73131" y="985438"/>
                  </a:lnTo>
                  <a:lnTo>
                    <a:pt x="72412" y="981842"/>
                  </a:lnTo>
                  <a:lnTo>
                    <a:pt x="71682" y="978245"/>
                  </a:lnTo>
                  <a:lnTo>
                    <a:pt x="70945" y="974649"/>
                  </a:lnTo>
                  <a:lnTo>
                    <a:pt x="70208" y="971052"/>
                  </a:lnTo>
                  <a:lnTo>
                    <a:pt x="69476" y="967456"/>
                  </a:lnTo>
                  <a:lnTo>
                    <a:pt x="68755" y="963859"/>
                  </a:lnTo>
                  <a:lnTo>
                    <a:pt x="68051" y="960263"/>
                  </a:lnTo>
                  <a:lnTo>
                    <a:pt x="67367" y="956666"/>
                  </a:lnTo>
                  <a:lnTo>
                    <a:pt x="66706" y="953070"/>
                  </a:lnTo>
                  <a:lnTo>
                    <a:pt x="66070" y="949473"/>
                  </a:lnTo>
                  <a:lnTo>
                    <a:pt x="65454" y="945877"/>
                  </a:lnTo>
                  <a:lnTo>
                    <a:pt x="64852" y="942280"/>
                  </a:lnTo>
                  <a:lnTo>
                    <a:pt x="64259" y="938684"/>
                  </a:lnTo>
                  <a:lnTo>
                    <a:pt x="63665" y="935087"/>
                  </a:lnTo>
                  <a:lnTo>
                    <a:pt x="63061" y="931491"/>
                  </a:lnTo>
                  <a:lnTo>
                    <a:pt x="62438" y="927894"/>
                  </a:lnTo>
                  <a:lnTo>
                    <a:pt x="61785" y="924298"/>
                  </a:lnTo>
                  <a:lnTo>
                    <a:pt x="61092" y="920701"/>
                  </a:lnTo>
                  <a:lnTo>
                    <a:pt x="60347" y="917105"/>
                  </a:lnTo>
                  <a:lnTo>
                    <a:pt x="59541" y="913508"/>
                  </a:lnTo>
                  <a:lnTo>
                    <a:pt x="58674" y="909912"/>
                  </a:lnTo>
                  <a:lnTo>
                    <a:pt x="57743" y="906315"/>
                  </a:lnTo>
                  <a:lnTo>
                    <a:pt x="56748" y="902719"/>
                  </a:lnTo>
                  <a:lnTo>
                    <a:pt x="55693" y="899122"/>
                  </a:lnTo>
                  <a:lnTo>
                    <a:pt x="54583" y="895526"/>
                  </a:lnTo>
                  <a:lnTo>
                    <a:pt x="53425" y="891929"/>
                  </a:lnTo>
                  <a:lnTo>
                    <a:pt x="52230" y="888333"/>
                  </a:lnTo>
                  <a:lnTo>
                    <a:pt x="51010" y="884736"/>
                  </a:lnTo>
                  <a:lnTo>
                    <a:pt x="49777" y="881140"/>
                  </a:lnTo>
                  <a:lnTo>
                    <a:pt x="48549" y="877543"/>
                  </a:lnTo>
                  <a:lnTo>
                    <a:pt x="47339" y="873947"/>
                  </a:lnTo>
                  <a:lnTo>
                    <a:pt x="46160" y="870350"/>
                  </a:lnTo>
                  <a:lnTo>
                    <a:pt x="45023" y="866754"/>
                  </a:lnTo>
                  <a:lnTo>
                    <a:pt x="43935" y="863157"/>
                  </a:lnTo>
                  <a:lnTo>
                    <a:pt x="42901" y="859561"/>
                  </a:lnTo>
                  <a:lnTo>
                    <a:pt x="41924" y="855964"/>
                  </a:lnTo>
                  <a:lnTo>
                    <a:pt x="41002" y="852368"/>
                  </a:lnTo>
                  <a:lnTo>
                    <a:pt x="40131" y="848771"/>
                  </a:lnTo>
                  <a:lnTo>
                    <a:pt x="39306" y="845175"/>
                  </a:lnTo>
                  <a:lnTo>
                    <a:pt x="38512" y="841578"/>
                  </a:lnTo>
                  <a:lnTo>
                    <a:pt x="37736" y="837982"/>
                  </a:lnTo>
                  <a:lnTo>
                    <a:pt x="36965" y="834385"/>
                  </a:lnTo>
                  <a:lnTo>
                    <a:pt x="36188" y="830789"/>
                  </a:lnTo>
                  <a:lnTo>
                    <a:pt x="35393" y="827193"/>
                  </a:lnTo>
                  <a:lnTo>
                    <a:pt x="34572" y="823596"/>
                  </a:lnTo>
                  <a:lnTo>
                    <a:pt x="33716" y="820000"/>
                  </a:lnTo>
                  <a:lnTo>
                    <a:pt x="32821" y="816403"/>
                  </a:lnTo>
                  <a:lnTo>
                    <a:pt x="31883" y="812807"/>
                  </a:lnTo>
                  <a:lnTo>
                    <a:pt x="30897" y="809210"/>
                  </a:lnTo>
                  <a:lnTo>
                    <a:pt x="29869" y="805614"/>
                  </a:lnTo>
                  <a:lnTo>
                    <a:pt x="28801" y="802017"/>
                  </a:lnTo>
                  <a:lnTo>
                    <a:pt x="27696" y="798421"/>
                  </a:lnTo>
                  <a:lnTo>
                    <a:pt x="26558" y="794824"/>
                  </a:lnTo>
                  <a:lnTo>
                    <a:pt x="25390" y="791228"/>
                  </a:lnTo>
                  <a:lnTo>
                    <a:pt x="24195" y="787631"/>
                  </a:lnTo>
                  <a:lnTo>
                    <a:pt x="22976" y="784035"/>
                  </a:lnTo>
                  <a:lnTo>
                    <a:pt x="21739" y="780438"/>
                  </a:lnTo>
                  <a:lnTo>
                    <a:pt x="20487" y="776842"/>
                  </a:lnTo>
                  <a:lnTo>
                    <a:pt x="19226" y="773245"/>
                  </a:lnTo>
                  <a:lnTo>
                    <a:pt x="17966" y="769649"/>
                  </a:lnTo>
                  <a:lnTo>
                    <a:pt x="16715" y="766052"/>
                  </a:lnTo>
                  <a:lnTo>
                    <a:pt x="15483" y="762456"/>
                  </a:lnTo>
                  <a:lnTo>
                    <a:pt x="14281" y="758859"/>
                  </a:lnTo>
                  <a:lnTo>
                    <a:pt x="13118" y="755263"/>
                  </a:lnTo>
                  <a:lnTo>
                    <a:pt x="12006" y="751666"/>
                  </a:lnTo>
                  <a:lnTo>
                    <a:pt x="10953" y="748070"/>
                  </a:lnTo>
                  <a:lnTo>
                    <a:pt x="9966" y="744473"/>
                  </a:lnTo>
                  <a:lnTo>
                    <a:pt x="9049" y="740877"/>
                  </a:lnTo>
                  <a:lnTo>
                    <a:pt x="8212" y="737280"/>
                  </a:lnTo>
                  <a:lnTo>
                    <a:pt x="7444" y="733684"/>
                  </a:lnTo>
                  <a:lnTo>
                    <a:pt x="6740" y="730087"/>
                  </a:lnTo>
                  <a:lnTo>
                    <a:pt x="6091" y="726491"/>
                  </a:lnTo>
                  <a:lnTo>
                    <a:pt x="5489" y="722894"/>
                  </a:lnTo>
                  <a:lnTo>
                    <a:pt x="4926" y="719298"/>
                  </a:lnTo>
                  <a:lnTo>
                    <a:pt x="4392" y="715701"/>
                  </a:lnTo>
                  <a:lnTo>
                    <a:pt x="3881" y="712105"/>
                  </a:lnTo>
                  <a:lnTo>
                    <a:pt x="3387" y="708508"/>
                  </a:lnTo>
                  <a:lnTo>
                    <a:pt x="2909" y="704912"/>
                  </a:lnTo>
                  <a:lnTo>
                    <a:pt x="2448" y="701315"/>
                  </a:lnTo>
                  <a:lnTo>
                    <a:pt x="2007" y="697719"/>
                  </a:lnTo>
                  <a:lnTo>
                    <a:pt x="1592" y="694122"/>
                  </a:lnTo>
                  <a:lnTo>
                    <a:pt x="1210" y="690526"/>
                  </a:lnTo>
                  <a:lnTo>
                    <a:pt x="868" y="686929"/>
                  </a:lnTo>
                  <a:lnTo>
                    <a:pt x="576" y="683333"/>
                  </a:lnTo>
                  <a:lnTo>
                    <a:pt x="338" y="679736"/>
                  </a:lnTo>
                  <a:lnTo>
                    <a:pt x="161" y="676140"/>
                  </a:lnTo>
                  <a:lnTo>
                    <a:pt x="48" y="672543"/>
                  </a:lnTo>
                  <a:lnTo>
                    <a:pt x="0" y="668947"/>
                  </a:lnTo>
                  <a:lnTo>
                    <a:pt x="19" y="665350"/>
                  </a:lnTo>
                  <a:lnTo>
                    <a:pt x="97" y="661754"/>
                  </a:lnTo>
                  <a:lnTo>
                    <a:pt x="227" y="658157"/>
                  </a:lnTo>
                  <a:lnTo>
                    <a:pt x="404" y="654561"/>
                  </a:lnTo>
                  <a:lnTo>
                    <a:pt x="624" y="650964"/>
                  </a:lnTo>
                  <a:lnTo>
                    <a:pt x="882" y="647368"/>
                  </a:lnTo>
                  <a:lnTo>
                    <a:pt x="1176" y="643771"/>
                  </a:lnTo>
                  <a:lnTo>
                    <a:pt x="1504" y="640175"/>
                  </a:lnTo>
                  <a:lnTo>
                    <a:pt x="1867" y="636578"/>
                  </a:lnTo>
                  <a:lnTo>
                    <a:pt x="2269" y="632982"/>
                  </a:lnTo>
                  <a:lnTo>
                    <a:pt x="2713" y="629385"/>
                  </a:lnTo>
                  <a:lnTo>
                    <a:pt x="3200" y="625789"/>
                  </a:lnTo>
                  <a:lnTo>
                    <a:pt x="3733" y="622192"/>
                  </a:lnTo>
                  <a:lnTo>
                    <a:pt x="4312" y="618596"/>
                  </a:lnTo>
                  <a:lnTo>
                    <a:pt x="4938" y="615000"/>
                  </a:lnTo>
                  <a:lnTo>
                    <a:pt x="5610" y="611403"/>
                  </a:lnTo>
                  <a:lnTo>
                    <a:pt x="6325" y="607807"/>
                  </a:lnTo>
                  <a:lnTo>
                    <a:pt x="7080" y="604210"/>
                  </a:lnTo>
                  <a:lnTo>
                    <a:pt x="7872" y="600614"/>
                  </a:lnTo>
                  <a:lnTo>
                    <a:pt x="8696" y="597017"/>
                  </a:lnTo>
                  <a:lnTo>
                    <a:pt x="9548" y="593421"/>
                  </a:lnTo>
                  <a:lnTo>
                    <a:pt x="10420" y="589824"/>
                  </a:lnTo>
                  <a:lnTo>
                    <a:pt x="11309" y="586228"/>
                  </a:lnTo>
                  <a:lnTo>
                    <a:pt x="12213" y="582631"/>
                  </a:lnTo>
                  <a:lnTo>
                    <a:pt x="13131" y="579035"/>
                  </a:lnTo>
                  <a:lnTo>
                    <a:pt x="14062" y="575438"/>
                  </a:lnTo>
                  <a:lnTo>
                    <a:pt x="15010" y="571842"/>
                  </a:lnTo>
                  <a:lnTo>
                    <a:pt x="15977" y="568245"/>
                  </a:lnTo>
                  <a:lnTo>
                    <a:pt x="16969" y="564649"/>
                  </a:lnTo>
                  <a:lnTo>
                    <a:pt x="17994" y="561052"/>
                  </a:lnTo>
                  <a:lnTo>
                    <a:pt x="19061" y="557456"/>
                  </a:lnTo>
                  <a:lnTo>
                    <a:pt x="20176" y="553859"/>
                  </a:lnTo>
                  <a:lnTo>
                    <a:pt x="21345" y="550263"/>
                  </a:lnTo>
                  <a:lnTo>
                    <a:pt x="22573" y="546666"/>
                  </a:lnTo>
                  <a:lnTo>
                    <a:pt x="23863" y="543070"/>
                  </a:lnTo>
                  <a:lnTo>
                    <a:pt x="25215" y="539473"/>
                  </a:lnTo>
                  <a:lnTo>
                    <a:pt x="26625" y="535877"/>
                  </a:lnTo>
                  <a:lnTo>
                    <a:pt x="28087" y="532280"/>
                  </a:lnTo>
                  <a:lnTo>
                    <a:pt x="29592" y="528684"/>
                  </a:lnTo>
                  <a:lnTo>
                    <a:pt x="31128" y="525087"/>
                  </a:lnTo>
                  <a:lnTo>
                    <a:pt x="32677" y="521491"/>
                  </a:lnTo>
                  <a:lnTo>
                    <a:pt x="34223" y="517894"/>
                  </a:lnTo>
                  <a:lnTo>
                    <a:pt x="35751" y="514298"/>
                  </a:lnTo>
                  <a:lnTo>
                    <a:pt x="37248" y="510701"/>
                  </a:lnTo>
                  <a:lnTo>
                    <a:pt x="38705" y="507105"/>
                  </a:lnTo>
                  <a:lnTo>
                    <a:pt x="40114" y="503508"/>
                  </a:lnTo>
                  <a:lnTo>
                    <a:pt x="41471" y="499912"/>
                  </a:lnTo>
                  <a:lnTo>
                    <a:pt x="42777" y="496315"/>
                  </a:lnTo>
                  <a:lnTo>
                    <a:pt x="44035" y="492719"/>
                  </a:lnTo>
                  <a:lnTo>
                    <a:pt x="45250" y="489122"/>
                  </a:lnTo>
                  <a:lnTo>
                    <a:pt x="46437" y="485526"/>
                  </a:lnTo>
                  <a:lnTo>
                    <a:pt x="47607" y="481929"/>
                  </a:lnTo>
                  <a:lnTo>
                    <a:pt x="48774" y="478333"/>
                  </a:lnTo>
                  <a:lnTo>
                    <a:pt x="49949" y="474736"/>
                  </a:lnTo>
                  <a:lnTo>
                    <a:pt x="51141" y="471140"/>
                  </a:lnTo>
                  <a:lnTo>
                    <a:pt x="52358" y="467543"/>
                  </a:lnTo>
                  <a:lnTo>
                    <a:pt x="53604" y="463947"/>
                  </a:lnTo>
                  <a:lnTo>
                    <a:pt x="54881" y="460350"/>
                  </a:lnTo>
                  <a:lnTo>
                    <a:pt x="56187" y="456754"/>
                  </a:lnTo>
                  <a:lnTo>
                    <a:pt x="57517" y="453157"/>
                  </a:lnTo>
                  <a:lnTo>
                    <a:pt x="58858" y="449561"/>
                  </a:lnTo>
                  <a:lnTo>
                    <a:pt x="60199" y="445964"/>
                  </a:lnTo>
                  <a:lnTo>
                    <a:pt x="61527" y="442368"/>
                  </a:lnTo>
                  <a:lnTo>
                    <a:pt x="62830" y="438771"/>
                  </a:lnTo>
                  <a:lnTo>
                    <a:pt x="64098" y="435175"/>
                  </a:lnTo>
                  <a:lnTo>
                    <a:pt x="65320" y="431578"/>
                  </a:lnTo>
                  <a:lnTo>
                    <a:pt x="66490" y="427982"/>
                  </a:lnTo>
                  <a:lnTo>
                    <a:pt x="67604" y="424385"/>
                  </a:lnTo>
                  <a:lnTo>
                    <a:pt x="68661" y="420789"/>
                  </a:lnTo>
                  <a:lnTo>
                    <a:pt x="69656" y="417192"/>
                  </a:lnTo>
                  <a:lnTo>
                    <a:pt x="70603" y="413596"/>
                  </a:lnTo>
                  <a:lnTo>
                    <a:pt x="71507" y="410000"/>
                  </a:lnTo>
                  <a:lnTo>
                    <a:pt x="72375" y="406403"/>
                  </a:lnTo>
                  <a:lnTo>
                    <a:pt x="73215" y="402807"/>
                  </a:lnTo>
                  <a:lnTo>
                    <a:pt x="74032" y="399210"/>
                  </a:lnTo>
                  <a:lnTo>
                    <a:pt x="74831" y="395614"/>
                  </a:lnTo>
                  <a:lnTo>
                    <a:pt x="75615" y="392017"/>
                  </a:lnTo>
                  <a:lnTo>
                    <a:pt x="76387" y="388421"/>
                  </a:lnTo>
                  <a:lnTo>
                    <a:pt x="77145" y="384824"/>
                  </a:lnTo>
                  <a:lnTo>
                    <a:pt x="77886" y="381228"/>
                  </a:lnTo>
                  <a:lnTo>
                    <a:pt x="78610" y="377631"/>
                  </a:lnTo>
                  <a:lnTo>
                    <a:pt x="79312" y="374035"/>
                  </a:lnTo>
                  <a:lnTo>
                    <a:pt x="79991" y="370438"/>
                  </a:lnTo>
                  <a:lnTo>
                    <a:pt x="80642" y="366842"/>
                  </a:lnTo>
                  <a:lnTo>
                    <a:pt x="81266" y="363245"/>
                  </a:lnTo>
                  <a:lnTo>
                    <a:pt x="81860" y="359649"/>
                  </a:lnTo>
                  <a:lnTo>
                    <a:pt x="82425" y="356052"/>
                  </a:lnTo>
                  <a:lnTo>
                    <a:pt x="82961" y="352456"/>
                  </a:lnTo>
                  <a:lnTo>
                    <a:pt x="83471" y="348859"/>
                  </a:lnTo>
                  <a:lnTo>
                    <a:pt x="83952" y="345263"/>
                  </a:lnTo>
                  <a:lnTo>
                    <a:pt x="84412" y="341666"/>
                  </a:lnTo>
                  <a:lnTo>
                    <a:pt x="84851" y="338070"/>
                  </a:lnTo>
                  <a:lnTo>
                    <a:pt x="85271" y="334473"/>
                  </a:lnTo>
                  <a:lnTo>
                    <a:pt x="85673" y="330877"/>
                  </a:lnTo>
                  <a:lnTo>
                    <a:pt x="86056" y="327280"/>
                  </a:lnTo>
                  <a:lnTo>
                    <a:pt x="86423" y="323684"/>
                  </a:lnTo>
                  <a:lnTo>
                    <a:pt x="86771" y="320087"/>
                  </a:lnTo>
                  <a:lnTo>
                    <a:pt x="87100" y="316491"/>
                  </a:lnTo>
                  <a:lnTo>
                    <a:pt x="87410" y="312894"/>
                  </a:lnTo>
                  <a:lnTo>
                    <a:pt x="87699" y="309298"/>
                  </a:lnTo>
                  <a:lnTo>
                    <a:pt x="87969" y="305701"/>
                  </a:lnTo>
                  <a:lnTo>
                    <a:pt x="88221" y="302105"/>
                  </a:lnTo>
                  <a:lnTo>
                    <a:pt x="88456" y="298508"/>
                  </a:lnTo>
                  <a:lnTo>
                    <a:pt x="88674" y="294912"/>
                  </a:lnTo>
                  <a:lnTo>
                    <a:pt x="88878" y="291315"/>
                  </a:lnTo>
                  <a:lnTo>
                    <a:pt x="89070" y="287719"/>
                  </a:lnTo>
                  <a:lnTo>
                    <a:pt x="89252" y="284122"/>
                  </a:lnTo>
                  <a:lnTo>
                    <a:pt x="89424" y="280526"/>
                  </a:lnTo>
                  <a:lnTo>
                    <a:pt x="89591" y="276929"/>
                  </a:lnTo>
                  <a:lnTo>
                    <a:pt x="89752" y="273333"/>
                  </a:lnTo>
                  <a:lnTo>
                    <a:pt x="89911" y="269736"/>
                  </a:lnTo>
                  <a:lnTo>
                    <a:pt x="90070" y="266140"/>
                  </a:lnTo>
                  <a:lnTo>
                    <a:pt x="90228" y="262543"/>
                  </a:lnTo>
                  <a:lnTo>
                    <a:pt x="90387" y="258947"/>
                  </a:lnTo>
                  <a:lnTo>
                    <a:pt x="90549" y="255350"/>
                  </a:lnTo>
                  <a:lnTo>
                    <a:pt x="90712" y="251754"/>
                  </a:lnTo>
                  <a:lnTo>
                    <a:pt x="90878" y="248157"/>
                  </a:lnTo>
                  <a:lnTo>
                    <a:pt x="91044" y="244561"/>
                  </a:lnTo>
                  <a:lnTo>
                    <a:pt x="91211" y="240964"/>
                  </a:lnTo>
                  <a:lnTo>
                    <a:pt x="91376" y="237368"/>
                  </a:lnTo>
                  <a:lnTo>
                    <a:pt x="91536" y="233771"/>
                  </a:lnTo>
                  <a:lnTo>
                    <a:pt x="91691" y="230175"/>
                  </a:lnTo>
                  <a:lnTo>
                    <a:pt x="91838" y="226578"/>
                  </a:lnTo>
                  <a:lnTo>
                    <a:pt x="91975" y="222982"/>
                  </a:lnTo>
                  <a:lnTo>
                    <a:pt x="92101" y="219385"/>
                  </a:lnTo>
                  <a:lnTo>
                    <a:pt x="92214" y="215789"/>
                  </a:lnTo>
                  <a:lnTo>
                    <a:pt x="92314" y="212192"/>
                  </a:lnTo>
                  <a:lnTo>
                    <a:pt x="92402" y="208596"/>
                  </a:lnTo>
                  <a:lnTo>
                    <a:pt x="92476" y="205000"/>
                  </a:lnTo>
                  <a:lnTo>
                    <a:pt x="92538" y="201403"/>
                  </a:lnTo>
                  <a:lnTo>
                    <a:pt x="92591" y="197807"/>
                  </a:lnTo>
                  <a:lnTo>
                    <a:pt x="92637" y="194210"/>
                  </a:lnTo>
                  <a:lnTo>
                    <a:pt x="92677" y="190614"/>
                  </a:lnTo>
                  <a:lnTo>
                    <a:pt x="92713" y="187017"/>
                  </a:lnTo>
                  <a:lnTo>
                    <a:pt x="92748" y="183421"/>
                  </a:lnTo>
                  <a:lnTo>
                    <a:pt x="92782" y="179824"/>
                  </a:lnTo>
                  <a:lnTo>
                    <a:pt x="92817" y="176228"/>
                  </a:lnTo>
                  <a:lnTo>
                    <a:pt x="92853" y="172631"/>
                  </a:lnTo>
                  <a:lnTo>
                    <a:pt x="92891" y="169035"/>
                  </a:lnTo>
                  <a:lnTo>
                    <a:pt x="92930" y="165438"/>
                  </a:lnTo>
                  <a:lnTo>
                    <a:pt x="92972" y="161842"/>
                  </a:lnTo>
                  <a:lnTo>
                    <a:pt x="93014" y="158245"/>
                  </a:lnTo>
                  <a:lnTo>
                    <a:pt x="93058" y="154649"/>
                  </a:lnTo>
                  <a:lnTo>
                    <a:pt x="93102" y="151052"/>
                  </a:lnTo>
                  <a:lnTo>
                    <a:pt x="93145" y="147456"/>
                  </a:lnTo>
                  <a:lnTo>
                    <a:pt x="93188" y="143859"/>
                  </a:lnTo>
                  <a:lnTo>
                    <a:pt x="93230" y="140263"/>
                  </a:lnTo>
                  <a:lnTo>
                    <a:pt x="93270" y="136666"/>
                  </a:lnTo>
                  <a:lnTo>
                    <a:pt x="93307" y="133070"/>
                  </a:lnTo>
                  <a:lnTo>
                    <a:pt x="93343" y="129473"/>
                  </a:lnTo>
                  <a:lnTo>
                    <a:pt x="93375" y="125877"/>
                  </a:lnTo>
                  <a:lnTo>
                    <a:pt x="93406" y="122280"/>
                  </a:lnTo>
                  <a:lnTo>
                    <a:pt x="93433" y="118684"/>
                  </a:lnTo>
                  <a:lnTo>
                    <a:pt x="93458" y="115087"/>
                  </a:lnTo>
                  <a:lnTo>
                    <a:pt x="93480" y="111491"/>
                  </a:lnTo>
                  <a:lnTo>
                    <a:pt x="93500" y="107894"/>
                  </a:lnTo>
                  <a:lnTo>
                    <a:pt x="93517" y="104298"/>
                  </a:lnTo>
                  <a:lnTo>
                    <a:pt x="93533" y="100701"/>
                  </a:lnTo>
                  <a:lnTo>
                    <a:pt x="93547" y="97105"/>
                  </a:lnTo>
                  <a:lnTo>
                    <a:pt x="93560" y="93508"/>
                  </a:lnTo>
                  <a:lnTo>
                    <a:pt x="93572" y="89912"/>
                  </a:lnTo>
                  <a:lnTo>
                    <a:pt x="93584" y="86315"/>
                  </a:lnTo>
                  <a:lnTo>
                    <a:pt x="93595" y="82719"/>
                  </a:lnTo>
                  <a:lnTo>
                    <a:pt x="93606" y="79122"/>
                  </a:lnTo>
                  <a:lnTo>
                    <a:pt x="93617" y="75526"/>
                  </a:lnTo>
                  <a:lnTo>
                    <a:pt x="93628" y="71929"/>
                  </a:lnTo>
                  <a:lnTo>
                    <a:pt x="93638" y="68333"/>
                  </a:lnTo>
                  <a:lnTo>
                    <a:pt x="93648" y="64736"/>
                  </a:lnTo>
                  <a:lnTo>
                    <a:pt x="93657" y="61140"/>
                  </a:lnTo>
                  <a:lnTo>
                    <a:pt x="93666" y="57543"/>
                  </a:lnTo>
                  <a:lnTo>
                    <a:pt x="93674" y="53947"/>
                  </a:lnTo>
                  <a:lnTo>
                    <a:pt x="93680" y="50350"/>
                  </a:lnTo>
                  <a:lnTo>
                    <a:pt x="93685" y="46754"/>
                  </a:lnTo>
                  <a:lnTo>
                    <a:pt x="93688" y="43157"/>
                  </a:lnTo>
                  <a:lnTo>
                    <a:pt x="93690" y="39561"/>
                  </a:lnTo>
                  <a:lnTo>
                    <a:pt x="93690" y="35964"/>
                  </a:lnTo>
                  <a:lnTo>
                    <a:pt x="93688" y="32368"/>
                  </a:lnTo>
                  <a:lnTo>
                    <a:pt x="93685" y="28771"/>
                  </a:lnTo>
                  <a:lnTo>
                    <a:pt x="93682" y="25175"/>
                  </a:lnTo>
                  <a:lnTo>
                    <a:pt x="93677" y="21578"/>
                  </a:lnTo>
                  <a:lnTo>
                    <a:pt x="93673" y="17982"/>
                  </a:lnTo>
                  <a:lnTo>
                    <a:pt x="93668" y="14385"/>
                  </a:lnTo>
                  <a:lnTo>
                    <a:pt x="93664" y="10789"/>
                  </a:lnTo>
                  <a:lnTo>
                    <a:pt x="93661" y="7192"/>
                  </a:lnTo>
                  <a:lnTo>
                    <a:pt x="93660" y="3596"/>
                  </a:lnTo>
                  <a:lnTo>
                    <a:pt x="93659" y="0"/>
                  </a:lnTo>
                  <a:lnTo>
                    <a:pt x="93828" y="0"/>
                  </a:lnTo>
                  <a:lnTo>
                    <a:pt x="93828" y="3596"/>
                  </a:lnTo>
                  <a:lnTo>
                    <a:pt x="93826" y="7192"/>
                  </a:lnTo>
                  <a:lnTo>
                    <a:pt x="93823" y="10789"/>
                  </a:lnTo>
                  <a:lnTo>
                    <a:pt x="93819" y="14385"/>
                  </a:lnTo>
                  <a:lnTo>
                    <a:pt x="93815" y="17982"/>
                  </a:lnTo>
                  <a:lnTo>
                    <a:pt x="93810" y="21578"/>
                  </a:lnTo>
                  <a:lnTo>
                    <a:pt x="93806" y="25175"/>
                  </a:lnTo>
                  <a:lnTo>
                    <a:pt x="93802" y="28771"/>
                  </a:lnTo>
                  <a:lnTo>
                    <a:pt x="93800" y="32368"/>
                  </a:lnTo>
                  <a:lnTo>
                    <a:pt x="93798" y="35964"/>
                  </a:lnTo>
                  <a:lnTo>
                    <a:pt x="93798" y="39561"/>
                  </a:lnTo>
                  <a:lnTo>
                    <a:pt x="93800" y="43157"/>
                  </a:lnTo>
                  <a:lnTo>
                    <a:pt x="93803" y="46754"/>
                  </a:lnTo>
                  <a:lnTo>
                    <a:pt x="93808" y="50350"/>
                  </a:lnTo>
                  <a:lnTo>
                    <a:pt x="93814" y="53947"/>
                  </a:lnTo>
                  <a:lnTo>
                    <a:pt x="93822" y="57543"/>
                  </a:lnTo>
                  <a:lnTo>
                    <a:pt x="93830" y="61140"/>
                  </a:lnTo>
                  <a:lnTo>
                    <a:pt x="93840" y="64736"/>
                  </a:lnTo>
                  <a:lnTo>
                    <a:pt x="93850" y="68333"/>
                  </a:lnTo>
                  <a:lnTo>
                    <a:pt x="93860" y="71929"/>
                  </a:lnTo>
                  <a:lnTo>
                    <a:pt x="93871" y="75526"/>
                  </a:lnTo>
                  <a:lnTo>
                    <a:pt x="93882" y="79122"/>
                  </a:lnTo>
                  <a:lnTo>
                    <a:pt x="93893" y="82719"/>
                  </a:lnTo>
                  <a:lnTo>
                    <a:pt x="93904" y="86315"/>
                  </a:lnTo>
                  <a:lnTo>
                    <a:pt x="93915" y="89912"/>
                  </a:lnTo>
                  <a:lnTo>
                    <a:pt x="93927" y="93508"/>
                  </a:lnTo>
                  <a:lnTo>
                    <a:pt x="93940" y="97105"/>
                  </a:lnTo>
                  <a:lnTo>
                    <a:pt x="93955" y="100701"/>
                  </a:lnTo>
                  <a:lnTo>
                    <a:pt x="93970" y="104298"/>
                  </a:lnTo>
                  <a:lnTo>
                    <a:pt x="93988" y="107894"/>
                  </a:lnTo>
                  <a:lnTo>
                    <a:pt x="94008" y="111491"/>
                  </a:lnTo>
                  <a:lnTo>
                    <a:pt x="94030" y="115087"/>
                  </a:lnTo>
                  <a:lnTo>
                    <a:pt x="94055" y="118684"/>
                  </a:lnTo>
                  <a:lnTo>
                    <a:pt x="94082" y="122280"/>
                  </a:lnTo>
                  <a:lnTo>
                    <a:pt x="94112" y="125877"/>
                  </a:lnTo>
                  <a:lnTo>
                    <a:pt x="94145" y="129473"/>
                  </a:lnTo>
                  <a:lnTo>
                    <a:pt x="94180" y="133070"/>
                  </a:lnTo>
                  <a:lnTo>
                    <a:pt x="94218" y="136666"/>
                  </a:lnTo>
                  <a:lnTo>
                    <a:pt x="94258" y="140263"/>
                  </a:lnTo>
                  <a:lnTo>
                    <a:pt x="94300" y="143859"/>
                  </a:lnTo>
                  <a:lnTo>
                    <a:pt x="94342" y="147456"/>
                  </a:lnTo>
                  <a:lnTo>
                    <a:pt x="94386" y="151052"/>
                  </a:lnTo>
                  <a:lnTo>
                    <a:pt x="94430" y="154649"/>
                  </a:lnTo>
                  <a:lnTo>
                    <a:pt x="94473" y="158245"/>
                  </a:lnTo>
                  <a:lnTo>
                    <a:pt x="94516" y="161842"/>
                  </a:lnTo>
                  <a:lnTo>
                    <a:pt x="94557" y="165438"/>
                  </a:lnTo>
                  <a:lnTo>
                    <a:pt x="94597" y="169035"/>
                  </a:lnTo>
                  <a:lnTo>
                    <a:pt x="94635" y="172631"/>
                  </a:lnTo>
                  <a:lnTo>
                    <a:pt x="94671" y="176228"/>
                  </a:lnTo>
                  <a:lnTo>
                    <a:pt x="94706" y="179824"/>
                  </a:lnTo>
                  <a:lnTo>
                    <a:pt x="94740" y="183421"/>
                  </a:lnTo>
                  <a:lnTo>
                    <a:pt x="94774" y="187017"/>
                  </a:lnTo>
                  <a:lnTo>
                    <a:pt x="94811" y="190614"/>
                  </a:lnTo>
                  <a:lnTo>
                    <a:pt x="94851" y="194210"/>
                  </a:lnTo>
                  <a:lnTo>
                    <a:pt x="94897" y="197807"/>
                  </a:lnTo>
                  <a:lnTo>
                    <a:pt x="94950" y="201403"/>
                  </a:lnTo>
                  <a:lnTo>
                    <a:pt x="95012" y="205000"/>
                  </a:lnTo>
                  <a:lnTo>
                    <a:pt x="95086" y="208596"/>
                  </a:lnTo>
                  <a:lnTo>
                    <a:pt x="95173" y="212192"/>
                  </a:lnTo>
                  <a:lnTo>
                    <a:pt x="95273" y="215789"/>
                  </a:lnTo>
                  <a:lnTo>
                    <a:pt x="95387" y="219385"/>
                  </a:lnTo>
                  <a:lnTo>
                    <a:pt x="95512" y="222982"/>
                  </a:lnTo>
                  <a:lnTo>
                    <a:pt x="95649" y="226578"/>
                  </a:lnTo>
                  <a:lnTo>
                    <a:pt x="95796" y="230175"/>
                  </a:lnTo>
                  <a:lnTo>
                    <a:pt x="95951" y="233771"/>
                  </a:lnTo>
                  <a:lnTo>
                    <a:pt x="96112" y="237368"/>
                  </a:lnTo>
                  <a:lnTo>
                    <a:pt x="96277" y="240964"/>
                  </a:lnTo>
                  <a:lnTo>
                    <a:pt x="96443" y="244561"/>
                  </a:lnTo>
                  <a:lnTo>
                    <a:pt x="96610" y="248157"/>
                  </a:lnTo>
                  <a:lnTo>
                    <a:pt x="96775" y="251754"/>
                  </a:lnTo>
                  <a:lnTo>
                    <a:pt x="96939" y="255350"/>
                  </a:lnTo>
                  <a:lnTo>
                    <a:pt x="97100" y="258947"/>
                  </a:lnTo>
                  <a:lnTo>
                    <a:pt x="97260" y="262543"/>
                  </a:lnTo>
                  <a:lnTo>
                    <a:pt x="97418" y="266140"/>
                  </a:lnTo>
                  <a:lnTo>
                    <a:pt x="97576" y="269736"/>
                  </a:lnTo>
                  <a:lnTo>
                    <a:pt x="97735" y="273333"/>
                  </a:lnTo>
                  <a:lnTo>
                    <a:pt x="97897" y="276929"/>
                  </a:lnTo>
                  <a:lnTo>
                    <a:pt x="98063" y="280526"/>
                  </a:lnTo>
                  <a:lnTo>
                    <a:pt x="98236" y="284122"/>
                  </a:lnTo>
                  <a:lnTo>
                    <a:pt x="98418" y="287719"/>
                  </a:lnTo>
                  <a:lnTo>
                    <a:pt x="98609" y="291315"/>
                  </a:lnTo>
                  <a:lnTo>
                    <a:pt x="98814" y="294912"/>
                  </a:lnTo>
                  <a:lnTo>
                    <a:pt x="99032" y="298508"/>
                  </a:lnTo>
                  <a:lnTo>
                    <a:pt x="99266" y="302105"/>
                  </a:lnTo>
                  <a:lnTo>
                    <a:pt x="99518" y="305701"/>
                  </a:lnTo>
                  <a:lnTo>
                    <a:pt x="99788" y="309298"/>
                  </a:lnTo>
                  <a:lnTo>
                    <a:pt x="100077" y="312894"/>
                  </a:lnTo>
                  <a:lnTo>
                    <a:pt x="100387" y="316491"/>
                  </a:lnTo>
                  <a:lnTo>
                    <a:pt x="100717" y="320087"/>
                  </a:lnTo>
                  <a:lnTo>
                    <a:pt x="101065" y="323684"/>
                  </a:lnTo>
                  <a:lnTo>
                    <a:pt x="101431" y="327280"/>
                  </a:lnTo>
                  <a:lnTo>
                    <a:pt x="101815" y="330877"/>
                  </a:lnTo>
                  <a:lnTo>
                    <a:pt x="102217" y="334473"/>
                  </a:lnTo>
                  <a:lnTo>
                    <a:pt x="102637" y="338070"/>
                  </a:lnTo>
                  <a:lnTo>
                    <a:pt x="103076" y="341666"/>
                  </a:lnTo>
                  <a:lnTo>
                    <a:pt x="103535" y="345263"/>
                  </a:lnTo>
                  <a:lnTo>
                    <a:pt x="104017" y="348859"/>
                  </a:lnTo>
                  <a:lnTo>
                    <a:pt x="104526" y="352456"/>
                  </a:lnTo>
                  <a:lnTo>
                    <a:pt x="105063" y="356052"/>
                  </a:lnTo>
                  <a:lnTo>
                    <a:pt x="105628" y="359649"/>
                  </a:lnTo>
                  <a:lnTo>
                    <a:pt x="106222" y="363245"/>
                  </a:lnTo>
                  <a:lnTo>
                    <a:pt x="106845" y="366842"/>
                  </a:lnTo>
                  <a:lnTo>
                    <a:pt x="107497" y="370438"/>
                  </a:lnTo>
                  <a:lnTo>
                    <a:pt x="108175" y="374035"/>
                  </a:lnTo>
                  <a:lnTo>
                    <a:pt x="108878" y="377631"/>
                  </a:lnTo>
                  <a:lnTo>
                    <a:pt x="109601" y="381228"/>
                  </a:lnTo>
                  <a:lnTo>
                    <a:pt x="110343" y="384824"/>
                  </a:lnTo>
                  <a:lnTo>
                    <a:pt x="111101" y="388421"/>
                  </a:lnTo>
                  <a:lnTo>
                    <a:pt x="111872" y="392017"/>
                  </a:lnTo>
                  <a:lnTo>
                    <a:pt x="112657" y="395614"/>
                  </a:lnTo>
                  <a:lnTo>
                    <a:pt x="113456" y="399210"/>
                  </a:lnTo>
                  <a:lnTo>
                    <a:pt x="114273" y="402807"/>
                  </a:lnTo>
                  <a:lnTo>
                    <a:pt x="115113" y="406403"/>
                  </a:lnTo>
                  <a:lnTo>
                    <a:pt x="115981" y="410000"/>
                  </a:lnTo>
                  <a:lnTo>
                    <a:pt x="116885" y="413596"/>
                  </a:lnTo>
                  <a:lnTo>
                    <a:pt x="117831" y="417192"/>
                  </a:lnTo>
                  <a:lnTo>
                    <a:pt x="118827" y="420789"/>
                  </a:lnTo>
                  <a:lnTo>
                    <a:pt x="119884" y="424385"/>
                  </a:lnTo>
                  <a:lnTo>
                    <a:pt x="120998" y="427982"/>
                  </a:lnTo>
                  <a:lnTo>
                    <a:pt x="122168" y="431578"/>
                  </a:lnTo>
                  <a:lnTo>
                    <a:pt x="123390" y="435175"/>
                  </a:lnTo>
                  <a:lnTo>
                    <a:pt x="124657" y="438771"/>
                  </a:lnTo>
                  <a:lnTo>
                    <a:pt x="125961" y="442368"/>
                  </a:lnTo>
                  <a:lnTo>
                    <a:pt x="127289" y="445964"/>
                  </a:lnTo>
                  <a:lnTo>
                    <a:pt x="128630" y="449561"/>
                  </a:lnTo>
                  <a:lnTo>
                    <a:pt x="129971" y="453157"/>
                  </a:lnTo>
                  <a:lnTo>
                    <a:pt x="131301" y="456754"/>
                  </a:lnTo>
                  <a:lnTo>
                    <a:pt x="132606" y="460350"/>
                  </a:lnTo>
                  <a:lnTo>
                    <a:pt x="133883" y="463947"/>
                  </a:lnTo>
                  <a:lnTo>
                    <a:pt x="135130" y="467543"/>
                  </a:lnTo>
                  <a:lnTo>
                    <a:pt x="136347" y="471140"/>
                  </a:lnTo>
                  <a:lnTo>
                    <a:pt x="137539" y="474736"/>
                  </a:lnTo>
                  <a:lnTo>
                    <a:pt x="138713" y="478333"/>
                  </a:lnTo>
                  <a:lnTo>
                    <a:pt x="139880" y="481929"/>
                  </a:lnTo>
                  <a:lnTo>
                    <a:pt x="141051" y="485526"/>
                  </a:lnTo>
                  <a:lnTo>
                    <a:pt x="142237" y="489122"/>
                  </a:lnTo>
                  <a:lnTo>
                    <a:pt x="143452" y="492719"/>
                  </a:lnTo>
                  <a:lnTo>
                    <a:pt x="144711" y="496315"/>
                  </a:lnTo>
                  <a:lnTo>
                    <a:pt x="146017" y="499912"/>
                  </a:lnTo>
                  <a:lnTo>
                    <a:pt x="147374" y="503508"/>
                  </a:lnTo>
                  <a:lnTo>
                    <a:pt x="148783" y="507105"/>
                  </a:lnTo>
                  <a:lnTo>
                    <a:pt x="150239" y="510701"/>
                  </a:lnTo>
                  <a:lnTo>
                    <a:pt x="151737" y="514298"/>
                  </a:lnTo>
                  <a:lnTo>
                    <a:pt x="153265" y="517894"/>
                  </a:lnTo>
                  <a:lnTo>
                    <a:pt x="154810" y="521491"/>
                  </a:lnTo>
                  <a:lnTo>
                    <a:pt x="156360" y="525087"/>
                  </a:lnTo>
                  <a:lnTo>
                    <a:pt x="157896" y="528684"/>
                  </a:lnTo>
                  <a:lnTo>
                    <a:pt x="159400" y="532280"/>
                  </a:lnTo>
                  <a:lnTo>
                    <a:pt x="160863" y="535877"/>
                  </a:lnTo>
                  <a:lnTo>
                    <a:pt x="162273" y="539473"/>
                  </a:lnTo>
                  <a:lnTo>
                    <a:pt x="163624" y="543070"/>
                  </a:lnTo>
                  <a:lnTo>
                    <a:pt x="164914" y="546666"/>
                  </a:lnTo>
                  <a:lnTo>
                    <a:pt x="166142" y="550263"/>
                  </a:lnTo>
                  <a:lnTo>
                    <a:pt x="167311" y="553859"/>
                  </a:lnTo>
                  <a:lnTo>
                    <a:pt x="168426" y="557456"/>
                  </a:lnTo>
                  <a:lnTo>
                    <a:pt x="169494" y="561052"/>
                  </a:lnTo>
                  <a:lnTo>
                    <a:pt x="170519" y="564649"/>
                  </a:lnTo>
                  <a:lnTo>
                    <a:pt x="171511" y="568245"/>
                  </a:lnTo>
                  <a:lnTo>
                    <a:pt x="172478" y="571842"/>
                  </a:lnTo>
                  <a:lnTo>
                    <a:pt x="173425" y="575438"/>
                  </a:lnTo>
                  <a:lnTo>
                    <a:pt x="174357" y="579035"/>
                  </a:lnTo>
                  <a:lnTo>
                    <a:pt x="175275" y="582631"/>
                  </a:lnTo>
                  <a:lnTo>
                    <a:pt x="176179" y="586228"/>
                  </a:lnTo>
                  <a:lnTo>
                    <a:pt x="177068" y="589824"/>
                  </a:lnTo>
                  <a:lnTo>
                    <a:pt x="177940" y="593421"/>
                  </a:lnTo>
                  <a:lnTo>
                    <a:pt x="178792" y="597017"/>
                  </a:lnTo>
                  <a:lnTo>
                    <a:pt x="179616" y="600614"/>
                  </a:lnTo>
                  <a:lnTo>
                    <a:pt x="180407" y="604210"/>
                  </a:lnTo>
                  <a:lnTo>
                    <a:pt x="181163" y="607807"/>
                  </a:lnTo>
                  <a:lnTo>
                    <a:pt x="181878" y="611403"/>
                  </a:lnTo>
                  <a:lnTo>
                    <a:pt x="182550" y="615000"/>
                  </a:lnTo>
                  <a:lnTo>
                    <a:pt x="183176" y="618596"/>
                  </a:lnTo>
                  <a:lnTo>
                    <a:pt x="183755" y="622192"/>
                  </a:lnTo>
                  <a:lnTo>
                    <a:pt x="184287" y="625789"/>
                  </a:lnTo>
                  <a:lnTo>
                    <a:pt x="184775" y="629385"/>
                  </a:lnTo>
                  <a:lnTo>
                    <a:pt x="185219" y="632982"/>
                  </a:lnTo>
                  <a:lnTo>
                    <a:pt x="185621" y="636578"/>
                  </a:lnTo>
                  <a:lnTo>
                    <a:pt x="185984" y="640175"/>
                  </a:lnTo>
                  <a:lnTo>
                    <a:pt x="186312" y="643771"/>
                  </a:lnTo>
                  <a:lnTo>
                    <a:pt x="186606" y="647368"/>
                  </a:lnTo>
                  <a:lnTo>
                    <a:pt x="186864" y="650964"/>
                  </a:lnTo>
                  <a:lnTo>
                    <a:pt x="187084" y="654561"/>
                  </a:lnTo>
                  <a:lnTo>
                    <a:pt x="187261" y="658157"/>
                  </a:lnTo>
                  <a:lnTo>
                    <a:pt x="187391" y="661754"/>
                  </a:lnTo>
                  <a:lnTo>
                    <a:pt x="187468" y="665350"/>
                  </a:lnTo>
                  <a:lnTo>
                    <a:pt x="187488" y="668947"/>
                  </a:lnTo>
                  <a:lnTo>
                    <a:pt x="187440" y="672543"/>
                  </a:lnTo>
                  <a:lnTo>
                    <a:pt x="187326" y="676140"/>
                  </a:lnTo>
                  <a:lnTo>
                    <a:pt x="187149" y="679736"/>
                  </a:lnTo>
                  <a:lnTo>
                    <a:pt x="186912" y="683333"/>
                  </a:lnTo>
                  <a:lnTo>
                    <a:pt x="186619" y="686929"/>
                  </a:lnTo>
                  <a:lnTo>
                    <a:pt x="186278" y="690526"/>
                  </a:lnTo>
                  <a:lnTo>
                    <a:pt x="185896" y="694122"/>
                  </a:lnTo>
                  <a:lnTo>
                    <a:pt x="185481" y="697719"/>
                  </a:lnTo>
                  <a:lnTo>
                    <a:pt x="185039" y="701315"/>
                  </a:lnTo>
                  <a:lnTo>
                    <a:pt x="184579" y="704912"/>
                  </a:lnTo>
                  <a:lnTo>
                    <a:pt x="184100" y="708508"/>
                  </a:lnTo>
                  <a:lnTo>
                    <a:pt x="183607" y="712105"/>
                  </a:lnTo>
                  <a:lnTo>
                    <a:pt x="183096" y="715701"/>
                  </a:lnTo>
                  <a:lnTo>
                    <a:pt x="182562" y="719298"/>
                  </a:lnTo>
                  <a:lnTo>
                    <a:pt x="181998" y="722894"/>
                  </a:lnTo>
                  <a:lnTo>
                    <a:pt x="181397" y="726491"/>
                  </a:lnTo>
                  <a:lnTo>
                    <a:pt x="180748" y="730087"/>
                  </a:lnTo>
                  <a:lnTo>
                    <a:pt x="180043" y="733684"/>
                  </a:lnTo>
                  <a:lnTo>
                    <a:pt x="179275" y="737280"/>
                  </a:lnTo>
                  <a:lnTo>
                    <a:pt x="178439" y="740877"/>
                  </a:lnTo>
                  <a:lnTo>
                    <a:pt x="177522" y="744473"/>
                  </a:lnTo>
                  <a:lnTo>
                    <a:pt x="176535" y="748070"/>
                  </a:lnTo>
                  <a:lnTo>
                    <a:pt x="175482" y="751666"/>
                  </a:lnTo>
                  <a:lnTo>
                    <a:pt x="174369" y="755263"/>
                  </a:lnTo>
                  <a:lnTo>
                    <a:pt x="173207" y="758859"/>
                  </a:lnTo>
                  <a:lnTo>
                    <a:pt x="172005" y="762456"/>
                  </a:lnTo>
                  <a:lnTo>
                    <a:pt x="170773" y="766052"/>
                  </a:lnTo>
                  <a:lnTo>
                    <a:pt x="169522" y="769649"/>
                  </a:lnTo>
                  <a:lnTo>
                    <a:pt x="168261" y="773245"/>
                  </a:lnTo>
                  <a:lnTo>
                    <a:pt x="167001" y="776842"/>
                  </a:lnTo>
                  <a:lnTo>
                    <a:pt x="165749" y="780438"/>
                  </a:lnTo>
                  <a:lnTo>
                    <a:pt x="164511" y="784035"/>
                  </a:lnTo>
                  <a:lnTo>
                    <a:pt x="163293" y="787631"/>
                  </a:lnTo>
                  <a:lnTo>
                    <a:pt x="162098" y="791228"/>
                  </a:lnTo>
                  <a:lnTo>
                    <a:pt x="160930" y="794824"/>
                  </a:lnTo>
                  <a:lnTo>
                    <a:pt x="159792" y="798421"/>
                  </a:lnTo>
                  <a:lnTo>
                    <a:pt x="158687" y="802017"/>
                  </a:lnTo>
                  <a:lnTo>
                    <a:pt x="157619" y="805614"/>
                  </a:lnTo>
                  <a:lnTo>
                    <a:pt x="156590" y="809210"/>
                  </a:lnTo>
                  <a:lnTo>
                    <a:pt x="155605" y="812807"/>
                  </a:lnTo>
                  <a:lnTo>
                    <a:pt x="154667" y="816403"/>
                  </a:lnTo>
                  <a:lnTo>
                    <a:pt x="153772" y="820000"/>
                  </a:lnTo>
                  <a:lnTo>
                    <a:pt x="152916" y="823596"/>
                  </a:lnTo>
                  <a:lnTo>
                    <a:pt x="152094" y="827193"/>
                  </a:lnTo>
                  <a:lnTo>
                    <a:pt x="151299" y="830789"/>
                  </a:lnTo>
                  <a:lnTo>
                    <a:pt x="150522" y="834385"/>
                  </a:lnTo>
                  <a:lnTo>
                    <a:pt x="149752" y="837982"/>
                  </a:lnTo>
                  <a:lnTo>
                    <a:pt x="148976" y="841578"/>
                  </a:lnTo>
                  <a:lnTo>
                    <a:pt x="148182" y="845175"/>
                  </a:lnTo>
                  <a:lnTo>
                    <a:pt x="147356" y="848771"/>
                  </a:lnTo>
                  <a:lnTo>
                    <a:pt x="146485" y="852368"/>
                  </a:lnTo>
                  <a:lnTo>
                    <a:pt x="145563" y="855964"/>
                  </a:lnTo>
                  <a:lnTo>
                    <a:pt x="144586" y="859561"/>
                  </a:lnTo>
                  <a:lnTo>
                    <a:pt x="143553" y="863157"/>
                  </a:lnTo>
                  <a:lnTo>
                    <a:pt x="142465" y="866754"/>
                  </a:lnTo>
                  <a:lnTo>
                    <a:pt x="141327" y="870350"/>
                  </a:lnTo>
                  <a:lnTo>
                    <a:pt x="140149" y="873947"/>
                  </a:lnTo>
                  <a:lnTo>
                    <a:pt x="138939" y="877543"/>
                  </a:lnTo>
                  <a:lnTo>
                    <a:pt x="137711" y="881140"/>
                  </a:lnTo>
                  <a:lnTo>
                    <a:pt x="136478" y="884736"/>
                  </a:lnTo>
                  <a:lnTo>
                    <a:pt x="135258" y="888333"/>
                  </a:lnTo>
                  <a:lnTo>
                    <a:pt x="134063" y="891929"/>
                  </a:lnTo>
                  <a:lnTo>
                    <a:pt x="132905" y="895526"/>
                  </a:lnTo>
                  <a:lnTo>
                    <a:pt x="131795" y="899122"/>
                  </a:lnTo>
                  <a:lnTo>
                    <a:pt x="130740" y="902719"/>
                  </a:lnTo>
                  <a:lnTo>
                    <a:pt x="129745" y="906315"/>
                  </a:lnTo>
                  <a:lnTo>
                    <a:pt x="128814" y="909912"/>
                  </a:lnTo>
                  <a:lnTo>
                    <a:pt x="127947" y="913508"/>
                  </a:lnTo>
                  <a:lnTo>
                    <a:pt x="127141" y="917105"/>
                  </a:lnTo>
                  <a:lnTo>
                    <a:pt x="126396" y="920701"/>
                  </a:lnTo>
                  <a:lnTo>
                    <a:pt x="125703" y="924298"/>
                  </a:lnTo>
                  <a:lnTo>
                    <a:pt x="125050" y="927894"/>
                  </a:lnTo>
                  <a:lnTo>
                    <a:pt x="124426" y="931491"/>
                  </a:lnTo>
                  <a:lnTo>
                    <a:pt x="123823" y="935087"/>
                  </a:lnTo>
                  <a:lnTo>
                    <a:pt x="123229" y="938684"/>
                  </a:lnTo>
                  <a:lnTo>
                    <a:pt x="122635" y="942280"/>
                  </a:lnTo>
                  <a:lnTo>
                    <a:pt x="122034" y="945877"/>
                  </a:lnTo>
                  <a:lnTo>
                    <a:pt x="121417" y="949473"/>
                  </a:lnTo>
                  <a:lnTo>
                    <a:pt x="120781" y="953070"/>
                  </a:lnTo>
                  <a:lnTo>
                    <a:pt x="120121" y="956666"/>
                  </a:lnTo>
                  <a:lnTo>
                    <a:pt x="119437" y="960263"/>
                  </a:lnTo>
                  <a:lnTo>
                    <a:pt x="118732" y="963859"/>
                  </a:lnTo>
                  <a:lnTo>
                    <a:pt x="118012" y="967456"/>
                  </a:lnTo>
                  <a:lnTo>
                    <a:pt x="117280" y="971052"/>
                  </a:lnTo>
                  <a:lnTo>
                    <a:pt x="116543" y="974649"/>
                  </a:lnTo>
                  <a:lnTo>
                    <a:pt x="115806" y="978245"/>
                  </a:lnTo>
                  <a:lnTo>
                    <a:pt x="115076" y="981842"/>
                  </a:lnTo>
                  <a:lnTo>
                    <a:pt x="114357" y="985438"/>
                  </a:lnTo>
                  <a:lnTo>
                    <a:pt x="113654" y="989035"/>
                  </a:lnTo>
                  <a:lnTo>
                    <a:pt x="112972" y="992631"/>
                  </a:lnTo>
                  <a:lnTo>
                    <a:pt x="112313" y="996228"/>
                  </a:lnTo>
                  <a:lnTo>
                    <a:pt x="111676" y="999824"/>
                  </a:lnTo>
                  <a:lnTo>
                    <a:pt x="111062" y="1003421"/>
                  </a:lnTo>
                  <a:lnTo>
                    <a:pt x="110469" y="1007017"/>
                  </a:lnTo>
                  <a:lnTo>
                    <a:pt x="109897" y="1010614"/>
                  </a:lnTo>
                  <a:lnTo>
                    <a:pt x="109345" y="1014210"/>
                  </a:lnTo>
                  <a:lnTo>
                    <a:pt x="108810" y="1017807"/>
                  </a:lnTo>
                  <a:lnTo>
                    <a:pt x="108291" y="1021403"/>
                  </a:lnTo>
                  <a:lnTo>
                    <a:pt x="107787" y="1025000"/>
                  </a:lnTo>
                  <a:lnTo>
                    <a:pt x="107299" y="1028596"/>
                  </a:lnTo>
                  <a:lnTo>
                    <a:pt x="106826" y="1032193"/>
                  </a:lnTo>
                  <a:lnTo>
                    <a:pt x="106366" y="1035789"/>
                  </a:lnTo>
                  <a:lnTo>
                    <a:pt x="105922" y="1039385"/>
                  </a:lnTo>
                  <a:lnTo>
                    <a:pt x="105493" y="1042982"/>
                  </a:lnTo>
                  <a:lnTo>
                    <a:pt x="105081" y="1046578"/>
                  </a:lnTo>
                  <a:lnTo>
                    <a:pt x="104688" y="1050175"/>
                  </a:lnTo>
                  <a:lnTo>
                    <a:pt x="104316" y="1053771"/>
                  </a:lnTo>
                  <a:lnTo>
                    <a:pt x="103965" y="1057368"/>
                  </a:lnTo>
                  <a:lnTo>
                    <a:pt x="103638" y="1060964"/>
                  </a:lnTo>
                  <a:lnTo>
                    <a:pt x="103338" y="1064561"/>
                  </a:lnTo>
                  <a:lnTo>
                    <a:pt x="103063" y="1068157"/>
                  </a:lnTo>
                  <a:lnTo>
                    <a:pt x="102812" y="1071754"/>
                  </a:lnTo>
                  <a:lnTo>
                    <a:pt x="102584" y="1075350"/>
                  </a:lnTo>
                  <a:lnTo>
                    <a:pt x="102378" y="1078947"/>
                  </a:lnTo>
                  <a:lnTo>
                    <a:pt x="102189" y="1082543"/>
                  </a:lnTo>
                  <a:lnTo>
                    <a:pt x="102017" y="1086140"/>
                  </a:lnTo>
                  <a:lnTo>
                    <a:pt x="101856" y="1089736"/>
                  </a:lnTo>
                  <a:lnTo>
                    <a:pt x="101704" y="1093333"/>
                  </a:lnTo>
                  <a:lnTo>
                    <a:pt x="101556" y="1096929"/>
                  </a:lnTo>
                  <a:lnTo>
                    <a:pt x="101410" y="1100526"/>
                  </a:lnTo>
                  <a:lnTo>
                    <a:pt x="101263" y="1104122"/>
                  </a:lnTo>
                  <a:lnTo>
                    <a:pt x="101111" y="1107719"/>
                  </a:lnTo>
                  <a:lnTo>
                    <a:pt x="100954" y="1111315"/>
                  </a:lnTo>
                  <a:lnTo>
                    <a:pt x="100790" y="1114912"/>
                  </a:lnTo>
                  <a:lnTo>
                    <a:pt x="100620" y="1118508"/>
                  </a:lnTo>
                  <a:lnTo>
                    <a:pt x="100444" y="1122105"/>
                  </a:lnTo>
                  <a:lnTo>
                    <a:pt x="100261" y="1125701"/>
                  </a:lnTo>
                  <a:lnTo>
                    <a:pt x="100074" y="1129298"/>
                  </a:lnTo>
                  <a:lnTo>
                    <a:pt x="99882" y="1132894"/>
                  </a:lnTo>
                  <a:lnTo>
                    <a:pt x="99689" y="1136491"/>
                  </a:lnTo>
                  <a:lnTo>
                    <a:pt x="99495" y="1140087"/>
                  </a:lnTo>
                  <a:lnTo>
                    <a:pt x="99303" y="1143684"/>
                  </a:lnTo>
                  <a:lnTo>
                    <a:pt x="99114" y="1147280"/>
                  </a:lnTo>
                  <a:lnTo>
                    <a:pt x="98930" y="1150877"/>
                  </a:lnTo>
                  <a:lnTo>
                    <a:pt x="98753" y="1154473"/>
                  </a:lnTo>
                  <a:lnTo>
                    <a:pt x="98583" y="1158070"/>
                  </a:lnTo>
                  <a:lnTo>
                    <a:pt x="98421" y="1161666"/>
                  </a:lnTo>
                  <a:lnTo>
                    <a:pt x="98268" y="1165263"/>
                  </a:lnTo>
                  <a:lnTo>
                    <a:pt x="98122" y="1168859"/>
                  </a:lnTo>
                  <a:lnTo>
                    <a:pt x="97984" y="1172456"/>
                  </a:lnTo>
                  <a:lnTo>
                    <a:pt x="97852" y="1176052"/>
                  </a:lnTo>
                  <a:lnTo>
                    <a:pt x="97725" y="1179649"/>
                  </a:lnTo>
                  <a:lnTo>
                    <a:pt x="97600" y="1183245"/>
                  </a:lnTo>
                  <a:lnTo>
                    <a:pt x="97478" y="1186842"/>
                  </a:lnTo>
                  <a:lnTo>
                    <a:pt x="97356" y="1190438"/>
                  </a:lnTo>
                  <a:lnTo>
                    <a:pt x="97236" y="1194035"/>
                  </a:lnTo>
                  <a:lnTo>
                    <a:pt x="97116" y="1197631"/>
                  </a:lnTo>
                  <a:lnTo>
                    <a:pt x="96997" y="1201228"/>
                  </a:lnTo>
                  <a:lnTo>
                    <a:pt x="96881" y="1204824"/>
                  </a:lnTo>
                  <a:lnTo>
                    <a:pt x="96767" y="1208421"/>
                  </a:lnTo>
                  <a:lnTo>
                    <a:pt x="96657" y="1212017"/>
                  </a:lnTo>
                  <a:lnTo>
                    <a:pt x="96551" y="1215614"/>
                  </a:lnTo>
                  <a:lnTo>
                    <a:pt x="96450" y="1219210"/>
                  </a:lnTo>
                  <a:lnTo>
                    <a:pt x="96355" y="1222807"/>
                  </a:lnTo>
                  <a:lnTo>
                    <a:pt x="96265" y="1226403"/>
                  </a:lnTo>
                  <a:lnTo>
                    <a:pt x="96179" y="1230000"/>
                  </a:lnTo>
                  <a:lnTo>
                    <a:pt x="96097" y="1233596"/>
                  </a:lnTo>
                  <a:lnTo>
                    <a:pt x="96019" y="1237193"/>
                  </a:lnTo>
                  <a:lnTo>
                    <a:pt x="95943" y="1240789"/>
                  </a:lnTo>
                  <a:lnTo>
                    <a:pt x="95869" y="1244385"/>
                  </a:lnTo>
                  <a:lnTo>
                    <a:pt x="95796" y="1247982"/>
                  </a:lnTo>
                  <a:lnTo>
                    <a:pt x="95724" y="1251578"/>
                  </a:lnTo>
                  <a:lnTo>
                    <a:pt x="95652" y="1255175"/>
                  </a:lnTo>
                  <a:lnTo>
                    <a:pt x="95582" y="1258771"/>
                  </a:lnTo>
                  <a:lnTo>
                    <a:pt x="95513" y="1262368"/>
                  </a:lnTo>
                  <a:lnTo>
                    <a:pt x="95447" y="1265964"/>
                  </a:lnTo>
                  <a:lnTo>
                    <a:pt x="95384" y="1269561"/>
                  </a:lnTo>
                  <a:lnTo>
                    <a:pt x="95325" y="1273157"/>
                  </a:lnTo>
                  <a:lnTo>
                    <a:pt x="95273" y="1276754"/>
                  </a:lnTo>
                  <a:lnTo>
                    <a:pt x="95226" y="1280350"/>
                  </a:lnTo>
                  <a:lnTo>
                    <a:pt x="95186" y="1283947"/>
                  </a:lnTo>
                  <a:lnTo>
                    <a:pt x="95152" y="1287543"/>
                  </a:lnTo>
                  <a:lnTo>
                    <a:pt x="95124" y="1291140"/>
                  </a:lnTo>
                  <a:lnTo>
                    <a:pt x="95101" y="1294736"/>
                  </a:lnTo>
                  <a:lnTo>
                    <a:pt x="95081" y="1298333"/>
                  </a:lnTo>
                  <a:lnTo>
                    <a:pt x="95064" y="1301929"/>
                  </a:lnTo>
                  <a:lnTo>
                    <a:pt x="95049" y="1305526"/>
                  </a:lnTo>
                  <a:lnTo>
                    <a:pt x="95033" y="1309122"/>
                  </a:lnTo>
                  <a:lnTo>
                    <a:pt x="95016" y="1312719"/>
                  </a:lnTo>
                  <a:lnTo>
                    <a:pt x="94996" y="1316315"/>
                  </a:lnTo>
                  <a:lnTo>
                    <a:pt x="94973" y="1319912"/>
                  </a:lnTo>
                  <a:lnTo>
                    <a:pt x="94946" y="1323508"/>
                  </a:lnTo>
                  <a:lnTo>
                    <a:pt x="94915" y="1327105"/>
                  </a:lnTo>
                  <a:lnTo>
                    <a:pt x="94880" y="1330701"/>
                  </a:lnTo>
                  <a:lnTo>
                    <a:pt x="94842" y="1334298"/>
                  </a:lnTo>
                  <a:lnTo>
                    <a:pt x="94801" y="1337894"/>
                  </a:lnTo>
                  <a:lnTo>
                    <a:pt x="94757" y="1341491"/>
                  </a:lnTo>
                  <a:lnTo>
                    <a:pt x="94712" y="1345087"/>
                  </a:lnTo>
                  <a:lnTo>
                    <a:pt x="94666" y="1348684"/>
                  </a:lnTo>
                  <a:lnTo>
                    <a:pt x="94620" y="1352280"/>
                  </a:lnTo>
                  <a:lnTo>
                    <a:pt x="94574" y="1355877"/>
                  </a:lnTo>
                  <a:lnTo>
                    <a:pt x="94529" y="1359473"/>
                  </a:lnTo>
                  <a:lnTo>
                    <a:pt x="94486" y="1363070"/>
                  </a:lnTo>
                  <a:lnTo>
                    <a:pt x="94446" y="1366666"/>
                  </a:lnTo>
                  <a:lnTo>
                    <a:pt x="94407" y="1370263"/>
                  </a:lnTo>
                  <a:lnTo>
                    <a:pt x="94372" y="1373859"/>
                  </a:lnTo>
                  <a:lnTo>
                    <a:pt x="94339" y="1377456"/>
                  </a:lnTo>
                  <a:lnTo>
                    <a:pt x="94310" y="1381052"/>
                  </a:lnTo>
                  <a:lnTo>
                    <a:pt x="94285" y="1384649"/>
                  </a:lnTo>
                  <a:lnTo>
                    <a:pt x="94263" y="1388245"/>
                  </a:lnTo>
                  <a:lnTo>
                    <a:pt x="94245" y="1391842"/>
                  </a:lnTo>
                  <a:lnTo>
                    <a:pt x="94230" y="1395438"/>
                  </a:lnTo>
                  <a:lnTo>
                    <a:pt x="94219" y="1399035"/>
                  </a:lnTo>
                  <a:lnTo>
                    <a:pt x="94212" y="1402631"/>
                  </a:lnTo>
                  <a:lnTo>
                    <a:pt x="94208" y="1406228"/>
                  </a:lnTo>
                  <a:lnTo>
                    <a:pt x="94209" y="1409824"/>
                  </a:lnTo>
                  <a:lnTo>
                    <a:pt x="94213" y="1413421"/>
                  </a:lnTo>
                  <a:lnTo>
                    <a:pt x="94221" y="1417017"/>
                  </a:lnTo>
                  <a:lnTo>
                    <a:pt x="94233" y="1420614"/>
                  </a:lnTo>
                  <a:lnTo>
                    <a:pt x="94248" y="1424210"/>
                  </a:lnTo>
                  <a:lnTo>
                    <a:pt x="94266" y="1427807"/>
                  </a:lnTo>
                  <a:lnTo>
                    <a:pt x="94286" y="1431403"/>
                  </a:lnTo>
                  <a:lnTo>
                    <a:pt x="94308" y="1435000"/>
                  </a:lnTo>
                  <a:lnTo>
                    <a:pt x="94330" y="1438596"/>
                  </a:lnTo>
                  <a:lnTo>
                    <a:pt x="94352" y="1442193"/>
                  </a:lnTo>
                  <a:lnTo>
                    <a:pt x="94372" y="1445789"/>
                  </a:lnTo>
                  <a:lnTo>
                    <a:pt x="94389" y="1449385"/>
                  </a:lnTo>
                  <a:lnTo>
                    <a:pt x="94402" y="1452982"/>
                  </a:lnTo>
                  <a:lnTo>
                    <a:pt x="94410" y="1456578"/>
                  </a:lnTo>
                  <a:lnTo>
                    <a:pt x="94412" y="1460175"/>
                  </a:lnTo>
                  <a:lnTo>
                    <a:pt x="94409" y="1463771"/>
                  </a:lnTo>
                  <a:lnTo>
                    <a:pt x="94399" y="1467368"/>
                  </a:lnTo>
                  <a:lnTo>
                    <a:pt x="94382" y="1470964"/>
                  </a:lnTo>
                  <a:lnTo>
                    <a:pt x="94360" y="1474561"/>
                  </a:lnTo>
                  <a:lnTo>
                    <a:pt x="94332" y="1478157"/>
                  </a:lnTo>
                  <a:lnTo>
                    <a:pt x="94301" y="1481754"/>
                  </a:lnTo>
                  <a:lnTo>
                    <a:pt x="94266" y="1485350"/>
                  </a:lnTo>
                  <a:lnTo>
                    <a:pt x="94229" y="1488947"/>
                  </a:lnTo>
                  <a:lnTo>
                    <a:pt x="94191" y="1492543"/>
                  </a:lnTo>
                  <a:lnTo>
                    <a:pt x="94154" y="1496140"/>
                  </a:lnTo>
                  <a:lnTo>
                    <a:pt x="94119" y="1499736"/>
                  </a:lnTo>
                  <a:lnTo>
                    <a:pt x="94087" y="1503333"/>
                  </a:lnTo>
                  <a:lnTo>
                    <a:pt x="94058" y="1506929"/>
                  </a:lnTo>
                  <a:lnTo>
                    <a:pt x="94032" y="1510526"/>
                  </a:lnTo>
                  <a:lnTo>
                    <a:pt x="94011" y="1514122"/>
                  </a:lnTo>
                  <a:lnTo>
                    <a:pt x="93993" y="1517719"/>
                  </a:lnTo>
                  <a:lnTo>
                    <a:pt x="93979" y="1521315"/>
                  </a:lnTo>
                  <a:lnTo>
                    <a:pt x="93967" y="1524912"/>
                  </a:lnTo>
                  <a:lnTo>
                    <a:pt x="93958" y="1528508"/>
                  </a:lnTo>
                  <a:lnTo>
                    <a:pt x="93950" y="1532105"/>
                  </a:lnTo>
                  <a:lnTo>
                    <a:pt x="93942" y="1535701"/>
                  </a:lnTo>
                  <a:lnTo>
                    <a:pt x="93934" y="1539298"/>
                  </a:lnTo>
                  <a:lnTo>
                    <a:pt x="93926" y="1542894"/>
                  </a:lnTo>
                  <a:lnTo>
                    <a:pt x="93917" y="1546491"/>
                  </a:lnTo>
                  <a:lnTo>
                    <a:pt x="93908" y="1550087"/>
                  </a:lnTo>
                  <a:lnTo>
                    <a:pt x="93898" y="1553684"/>
                  </a:lnTo>
                  <a:lnTo>
                    <a:pt x="93888" y="1557280"/>
                  </a:lnTo>
                  <a:lnTo>
                    <a:pt x="93879" y="1560877"/>
                  </a:lnTo>
                  <a:lnTo>
                    <a:pt x="93870" y="1564473"/>
                  </a:lnTo>
                  <a:lnTo>
                    <a:pt x="93863" y="1568070"/>
                  </a:lnTo>
                  <a:lnTo>
                    <a:pt x="93858" y="1571666"/>
                  </a:lnTo>
                  <a:lnTo>
                    <a:pt x="93855" y="1575263"/>
                  </a:lnTo>
                  <a:lnTo>
                    <a:pt x="93855" y="1578859"/>
                  </a:lnTo>
                  <a:lnTo>
                    <a:pt x="93857" y="1582456"/>
                  </a:lnTo>
                  <a:lnTo>
                    <a:pt x="93861" y="1586052"/>
                  </a:lnTo>
                  <a:lnTo>
                    <a:pt x="93867" y="1589649"/>
                  </a:lnTo>
                  <a:lnTo>
                    <a:pt x="93875" y="1593245"/>
                  </a:lnTo>
                  <a:lnTo>
                    <a:pt x="93883" y="1596842"/>
                  </a:lnTo>
                  <a:lnTo>
                    <a:pt x="93892" y="1600438"/>
                  </a:lnTo>
                  <a:lnTo>
                    <a:pt x="93899" y="1604035"/>
                  </a:lnTo>
                  <a:lnTo>
                    <a:pt x="93906" y="1607631"/>
                  </a:lnTo>
                  <a:lnTo>
                    <a:pt x="93910" y="1611228"/>
                  </a:lnTo>
                  <a:lnTo>
                    <a:pt x="93912" y="1614824"/>
                  </a:lnTo>
                  <a:lnTo>
                    <a:pt x="93911" y="1618421"/>
                  </a:lnTo>
                  <a:lnTo>
                    <a:pt x="93908" y="1622017"/>
                  </a:lnTo>
                  <a:lnTo>
                    <a:pt x="93902" y="1625614"/>
                  </a:lnTo>
                  <a:lnTo>
                    <a:pt x="93893" y="1629210"/>
                  </a:lnTo>
                  <a:lnTo>
                    <a:pt x="93882" y="1632807"/>
                  </a:lnTo>
                  <a:lnTo>
                    <a:pt x="93870" y="1636403"/>
                  </a:lnTo>
                  <a:lnTo>
                    <a:pt x="93856" y="1640000"/>
                  </a:lnTo>
                  <a:lnTo>
                    <a:pt x="93843" y="1643596"/>
                  </a:lnTo>
                  <a:lnTo>
                    <a:pt x="93829" y="1647193"/>
                  </a:lnTo>
                  <a:lnTo>
                    <a:pt x="93816" y="1650789"/>
                  </a:lnTo>
                  <a:lnTo>
                    <a:pt x="93805" y="1654386"/>
                  </a:lnTo>
                  <a:lnTo>
                    <a:pt x="93794" y="1657982"/>
                  </a:lnTo>
                  <a:lnTo>
                    <a:pt x="93785" y="1661578"/>
                  </a:lnTo>
                  <a:lnTo>
                    <a:pt x="93778" y="1665175"/>
                  </a:lnTo>
                  <a:lnTo>
                    <a:pt x="93773" y="1668771"/>
                  </a:lnTo>
                  <a:lnTo>
                    <a:pt x="93769" y="1672368"/>
                  </a:lnTo>
                  <a:lnTo>
                    <a:pt x="93767" y="1675964"/>
                  </a:lnTo>
                  <a:lnTo>
                    <a:pt x="93767" y="1679561"/>
                  </a:lnTo>
                  <a:lnTo>
                    <a:pt x="93768" y="1683157"/>
                  </a:lnTo>
                  <a:lnTo>
                    <a:pt x="93771" y="1686754"/>
                  </a:lnTo>
                  <a:lnTo>
                    <a:pt x="93775" y="1690350"/>
                  </a:lnTo>
                  <a:lnTo>
                    <a:pt x="93780" y="1693947"/>
                  </a:lnTo>
                  <a:lnTo>
                    <a:pt x="93786" y="1697543"/>
                  </a:lnTo>
                  <a:lnTo>
                    <a:pt x="93792" y="1701140"/>
                  </a:lnTo>
                  <a:lnTo>
                    <a:pt x="93799" y="1704736"/>
                  </a:lnTo>
                  <a:lnTo>
                    <a:pt x="93805" y="1708333"/>
                  </a:lnTo>
                  <a:lnTo>
                    <a:pt x="93812" y="1711929"/>
                  </a:lnTo>
                  <a:lnTo>
                    <a:pt x="93817" y="1715526"/>
                  </a:lnTo>
                  <a:lnTo>
                    <a:pt x="93822" y="1719122"/>
                  </a:lnTo>
                  <a:lnTo>
                    <a:pt x="93825" y="1722719"/>
                  </a:lnTo>
                  <a:lnTo>
                    <a:pt x="93827" y="1726315"/>
                  </a:lnTo>
                  <a:lnTo>
                    <a:pt x="93828" y="1729912"/>
                  </a:lnTo>
                  <a:lnTo>
                    <a:pt x="93827" y="1733508"/>
                  </a:lnTo>
                  <a:lnTo>
                    <a:pt x="93824" y="1737105"/>
                  </a:lnTo>
                  <a:lnTo>
                    <a:pt x="93820" y="1740701"/>
                  </a:lnTo>
                  <a:lnTo>
                    <a:pt x="93814" y="1744298"/>
                  </a:lnTo>
                  <a:lnTo>
                    <a:pt x="93808" y="1747894"/>
                  </a:lnTo>
                  <a:lnTo>
                    <a:pt x="93802" y="1751491"/>
                  </a:lnTo>
                  <a:lnTo>
                    <a:pt x="93795" y="1755087"/>
                  </a:lnTo>
                  <a:lnTo>
                    <a:pt x="93788" y="1758684"/>
                  </a:lnTo>
                  <a:lnTo>
                    <a:pt x="93782" y="1762280"/>
                  </a:lnTo>
                  <a:lnTo>
                    <a:pt x="93776" y="1765877"/>
                  </a:lnTo>
                  <a:lnTo>
                    <a:pt x="93771" y="1769473"/>
                  </a:lnTo>
                  <a:lnTo>
                    <a:pt x="93767" y="1773070"/>
                  </a:lnTo>
                  <a:lnTo>
                    <a:pt x="93764" y="1776666"/>
                  </a:lnTo>
                  <a:lnTo>
                    <a:pt x="93763" y="1780263"/>
                  </a:lnTo>
                  <a:lnTo>
                    <a:pt x="93762" y="1783859"/>
                  </a:lnTo>
                  <a:lnTo>
                    <a:pt x="93763" y="1787456"/>
                  </a:lnTo>
                  <a:lnTo>
                    <a:pt x="93765" y="1791052"/>
                  </a:lnTo>
                  <a:lnTo>
                    <a:pt x="93768" y="1794649"/>
                  </a:lnTo>
                  <a:lnTo>
                    <a:pt x="93772" y="1798245"/>
                  </a:lnTo>
                  <a:lnTo>
                    <a:pt x="93778" y="1801842"/>
                  </a:lnTo>
                  <a:lnTo>
                    <a:pt x="93783" y="1805438"/>
                  </a:lnTo>
                  <a:lnTo>
                    <a:pt x="93790" y="1809035"/>
                  </a:lnTo>
                  <a:lnTo>
                    <a:pt x="93797" y="1812631"/>
                  </a:lnTo>
                  <a:lnTo>
                    <a:pt x="93803" y="1816228"/>
                  </a:lnTo>
                  <a:lnTo>
                    <a:pt x="93810" y="1819824"/>
                  </a:lnTo>
                  <a:lnTo>
                    <a:pt x="93816" y="1823421"/>
                  </a:lnTo>
                  <a:lnTo>
                    <a:pt x="93821" y="1827017"/>
                  </a:lnTo>
                  <a:lnTo>
                    <a:pt x="93824" y="1830614"/>
                  </a:lnTo>
                  <a:lnTo>
                    <a:pt x="93827" y="1834210"/>
                  </a:lnTo>
                  <a:lnTo>
                    <a:pt x="93828" y="1837807"/>
                  </a:lnTo>
                  <a:close/>
                </a:path>
              </a:pathLst>
            </a:custGeom>
            <a:solidFill>
              <a:srgbClr val="00B9E3">
                <a:alpha val="100000"/>
              </a:srgbClr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1" name="pg29">
              <a:extLst>
                <a:ext uri="{FF2B5EF4-FFF2-40B4-BE49-F238E27FC236}">
                  <a16:creationId xmlns:a16="http://schemas.microsoft.com/office/drawing/2014/main" id="{AB755D76-E6A5-C9A7-3E00-7F08E29B6026}"/>
                </a:ext>
              </a:extLst>
            </p:cNvPr>
            <p:cNvSpPr/>
            <p:nvPr/>
          </p:nvSpPr>
          <p:spPr>
            <a:xfrm>
              <a:off x="4890942" y="2268196"/>
              <a:ext cx="171817" cy="1488279"/>
            </a:xfrm>
            <a:custGeom>
              <a:avLst/>
              <a:gdLst/>
              <a:ahLst/>
              <a:cxnLst/>
              <a:rect l="0" t="0" r="0" b="0"/>
              <a:pathLst>
                <a:path w="171817" h="1488279">
                  <a:moveTo>
                    <a:pt x="85493" y="1488279"/>
                  </a:moveTo>
                  <a:lnTo>
                    <a:pt x="85489" y="1485367"/>
                  </a:lnTo>
                  <a:lnTo>
                    <a:pt x="85486" y="1482454"/>
                  </a:lnTo>
                  <a:lnTo>
                    <a:pt x="85485" y="1479542"/>
                  </a:lnTo>
                  <a:lnTo>
                    <a:pt x="85484" y="1476629"/>
                  </a:lnTo>
                  <a:lnTo>
                    <a:pt x="85485" y="1473717"/>
                  </a:lnTo>
                  <a:lnTo>
                    <a:pt x="85486" y="1470804"/>
                  </a:lnTo>
                  <a:lnTo>
                    <a:pt x="85488" y="1467892"/>
                  </a:lnTo>
                  <a:lnTo>
                    <a:pt x="85490" y="1464979"/>
                  </a:lnTo>
                  <a:lnTo>
                    <a:pt x="85493" y="1462067"/>
                  </a:lnTo>
                  <a:lnTo>
                    <a:pt x="85496" y="1459154"/>
                  </a:lnTo>
                  <a:lnTo>
                    <a:pt x="85498" y="1456242"/>
                  </a:lnTo>
                  <a:lnTo>
                    <a:pt x="85501" y="1453329"/>
                  </a:lnTo>
                  <a:lnTo>
                    <a:pt x="85503" y="1450417"/>
                  </a:lnTo>
                  <a:lnTo>
                    <a:pt x="85504" y="1447504"/>
                  </a:lnTo>
                  <a:lnTo>
                    <a:pt x="85505" y="1444592"/>
                  </a:lnTo>
                  <a:lnTo>
                    <a:pt x="85506" y="1441679"/>
                  </a:lnTo>
                  <a:lnTo>
                    <a:pt x="85506" y="1438767"/>
                  </a:lnTo>
                  <a:lnTo>
                    <a:pt x="85505" y="1435855"/>
                  </a:lnTo>
                  <a:lnTo>
                    <a:pt x="85503" y="1432942"/>
                  </a:lnTo>
                  <a:lnTo>
                    <a:pt x="85501" y="1430030"/>
                  </a:lnTo>
                  <a:lnTo>
                    <a:pt x="85499" y="1427117"/>
                  </a:lnTo>
                  <a:lnTo>
                    <a:pt x="85496" y="1424205"/>
                  </a:lnTo>
                  <a:lnTo>
                    <a:pt x="85493" y="1421292"/>
                  </a:lnTo>
                  <a:lnTo>
                    <a:pt x="85490" y="1418380"/>
                  </a:lnTo>
                  <a:lnTo>
                    <a:pt x="85487" y="1415467"/>
                  </a:lnTo>
                  <a:lnTo>
                    <a:pt x="85485" y="1412555"/>
                  </a:lnTo>
                  <a:lnTo>
                    <a:pt x="85482" y="1409642"/>
                  </a:lnTo>
                  <a:lnTo>
                    <a:pt x="85480" y="1406730"/>
                  </a:lnTo>
                  <a:lnTo>
                    <a:pt x="85479" y="1403817"/>
                  </a:lnTo>
                  <a:lnTo>
                    <a:pt x="85479" y="1400905"/>
                  </a:lnTo>
                  <a:lnTo>
                    <a:pt x="85479" y="1397992"/>
                  </a:lnTo>
                  <a:lnTo>
                    <a:pt x="85481" y="1395080"/>
                  </a:lnTo>
                  <a:lnTo>
                    <a:pt x="85483" y="1392167"/>
                  </a:lnTo>
                  <a:lnTo>
                    <a:pt x="85486" y="1389255"/>
                  </a:lnTo>
                  <a:lnTo>
                    <a:pt x="85490" y="1386342"/>
                  </a:lnTo>
                  <a:lnTo>
                    <a:pt x="85495" y="1383430"/>
                  </a:lnTo>
                  <a:lnTo>
                    <a:pt x="85501" y="1380517"/>
                  </a:lnTo>
                  <a:lnTo>
                    <a:pt x="85507" y="1377605"/>
                  </a:lnTo>
                  <a:lnTo>
                    <a:pt x="85513" y="1374692"/>
                  </a:lnTo>
                  <a:lnTo>
                    <a:pt x="85520" y="1371780"/>
                  </a:lnTo>
                  <a:lnTo>
                    <a:pt x="85527" y="1368867"/>
                  </a:lnTo>
                  <a:lnTo>
                    <a:pt x="85534" y="1365955"/>
                  </a:lnTo>
                  <a:lnTo>
                    <a:pt x="85539" y="1363042"/>
                  </a:lnTo>
                  <a:lnTo>
                    <a:pt x="85545" y="1360130"/>
                  </a:lnTo>
                  <a:lnTo>
                    <a:pt x="85549" y="1357217"/>
                  </a:lnTo>
                  <a:lnTo>
                    <a:pt x="85552" y="1354305"/>
                  </a:lnTo>
                  <a:lnTo>
                    <a:pt x="85553" y="1351392"/>
                  </a:lnTo>
                  <a:lnTo>
                    <a:pt x="85552" y="1348480"/>
                  </a:lnTo>
                  <a:lnTo>
                    <a:pt x="85549" y="1345567"/>
                  </a:lnTo>
                  <a:lnTo>
                    <a:pt x="85544" y="1342655"/>
                  </a:lnTo>
                  <a:lnTo>
                    <a:pt x="85536" y="1339743"/>
                  </a:lnTo>
                  <a:lnTo>
                    <a:pt x="85526" y="1336830"/>
                  </a:lnTo>
                  <a:lnTo>
                    <a:pt x="85512" y="1333918"/>
                  </a:lnTo>
                  <a:lnTo>
                    <a:pt x="85495" y="1331005"/>
                  </a:lnTo>
                  <a:lnTo>
                    <a:pt x="85475" y="1328093"/>
                  </a:lnTo>
                  <a:lnTo>
                    <a:pt x="85453" y="1325180"/>
                  </a:lnTo>
                  <a:lnTo>
                    <a:pt x="85427" y="1322268"/>
                  </a:lnTo>
                  <a:lnTo>
                    <a:pt x="85398" y="1319355"/>
                  </a:lnTo>
                  <a:lnTo>
                    <a:pt x="85365" y="1316443"/>
                  </a:lnTo>
                  <a:lnTo>
                    <a:pt x="85330" y="1313530"/>
                  </a:lnTo>
                  <a:lnTo>
                    <a:pt x="85292" y="1310618"/>
                  </a:lnTo>
                  <a:lnTo>
                    <a:pt x="85251" y="1307705"/>
                  </a:lnTo>
                  <a:lnTo>
                    <a:pt x="85208" y="1304793"/>
                  </a:lnTo>
                  <a:lnTo>
                    <a:pt x="85162" y="1301880"/>
                  </a:lnTo>
                  <a:lnTo>
                    <a:pt x="85114" y="1298968"/>
                  </a:lnTo>
                  <a:lnTo>
                    <a:pt x="85065" y="1296055"/>
                  </a:lnTo>
                  <a:lnTo>
                    <a:pt x="85014" y="1293143"/>
                  </a:lnTo>
                  <a:lnTo>
                    <a:pt x="84962" y="1290230"/>
                  </a:lnTo>
                  <a:lnTo>
                    <a:pt x="84910" y="1287318"/>
                  </a:lnTo>
                  <a:lnTo>
                    <a:pt x="84856" y="1284405"/>
                  </a:lnTo>
                  <a:lnTo>
                    <a:pt x="84802" y="1281493"/>
                  </a:lnTo>
                  <a:lnTo>
                    <a:pt x="84749" y="1278580"/>
                  </a:lnTo>
                  <a:lnTo>
                    <a:pt x="84695" y="1275668"/>
                  </a:lnTo>
                  <a:lnTo>
                    <a:pt x="84643" y="1272755"/>
                  </a:lnTo>
                  <a:lnTo>
                    <a:pt x="84591" y="1269843"/>
                  </a:lnTo>
                  <a:lnTo>
                    <a:pt x="84540" y="1266930"/>
                  </a:lnTo>
                  <a:lnTo>
                    <a:pt x="84490" y="1264018"/>
                  </a:lnTo>
                  <a:lnTo>
                    <a:pt x="84441" y="1261105"/>
                  </a:lnTo>
                  <a:lnTo>
                    <a:pt x="84394" y="1258193"/>
                  </a:lnTo>
                  <a:lnTo>
                    <a:pt x="84348" y="1255280"/>
                  </a:lnTo>
                  <a:lnTo>
                    <a:pt x="84303" y="1252368"/>
                  </a:lnTo>
                  <a:lnTo>
                    <a:pt x="84260" y="1249455"/>
                  </a:lnTo>
                  <a:lnTo>
                    <a:pt x="84218" y="1246543"/>
                  </a:lnTo>
                  <a:lnTo>
                    <a:pt x="84178" y="1243631"/>
                  </a:lnTo>
                  <a:lnTo>
                    <a:pt x="84138" y="1240718"/>
                  </a:lnTo>
                  <a:lnTo>
                    <a:pt x="84100" y="1237806"/>
                  </a:lnTo>
                  <a:lnTo>
                    <a:pt x="84062" y="1234893"/>
                  </a:lnTo>
                  <a:lnTo>
                    <a:pt x="84025" y="1231981"/>
                  </a:lnTo>
                  <a:lnTo>
                    <a:pt x="83988" y="1229068"/>
                  </a:lnTo>
                  <a:lnTo>
                    <a:pt x="83951" y="1226156"/>
                  </a:lnTo>
                  <a:lnTo>
                    <a:pt x="83914" y="1223243"/>
                  </a:lnTo>
                  <a:lnTo>
                    <a:pt x="83877" y="1220331"/>
                  </a:lnTo>
                  <a:lnTo>
                    <a:pt x="83839" y="1217418"/>
                  </a:lnTo>
                  <a:lnTo>
                    <a:pt x="83800" y="1214506"/>
                  </a:lnTo>
                  <a:lnTo>
                    <a:pt x="83761" y="1211593"/>
                  </a:lnTo>
                  <a:lnTo>
                    <a:pt x="83721" y="1208681"/>
                  </a:lnTo>
                  <a:lnTo>
                    <a:pt x="83679" y="1205768"/>
                  </a:lnTo>
                  <a:lnTo>
                    <a:pt x="83636" y="1202856"/>
                  </a:lnTo>
                  <a:lnTo>
                    <a:pt x="83591" y="1199943"/>
                  </a:lnTo>
                  <a:lnTo>
                    <a:pt x="83545" y="1197031"/>
                  </a:lnTo>
                  <a:lnTo>
                    <a:pt x="83498" y="1194118"/>
                  </a:lnTo>
                  <a:lnTo>
                    <a:pt x="83449" y="1191206"/>
                  </a:lnTo>
                  <a:lnTo>
                    <a:pt x="83399" y="1188293"/>
                  </a:lnTo>
                  <a:lnTo>
                    <a:pt x="83347" y="1185381"/>
                  </a:lnTo>
                  <a:lnTo>
                    <a:pt x="83294" y="1182468"/>
                  </a:lnTo>
                  <a:lnTo>
                    <a:pt x="83241" y="1179556"/>
                  </a:lnTo>
                  <a:lnTo>
                    <a:pt x="83185" y="1176643"/>
                  </a:lnTo>
                  <a:lnTo>
                    <a:pt x="83129" y="1173731"/>
                  </a:lnTo>
                  <a:lnTo>
                    <a:pt x="83072" y="1170818"/>
                  </a:lnTo>
                  <a:lnTo>
                    <a:pt x="83015" y="1167906"/>
                  </a:lnTo>
                  <a:lnTo>
                    <a:pt x="82957" y="1164993"/>
                  </a:lnTo>
                  <a:lnTo>
                    <a:pt x="82899" y="1162081"/>
                  </a:lnTo>
                  <a:lnTo>
                    <a:pt x="82841" y="1159168"/>
                  </a:lnTo>
                  <a:lnTo>
                    <a:pt x="82783" y="1156256"/>
                  </a:lnTo>
                  <a:lnTo>
                    <a:pt x="82725" y="1153343"/>
                  </a:lnTo>
                  <a:lnTo>
                    <a:pt x="82668" y="1150431"/>
                  </a:lnTo>
                  <a:lnTo>
                    <a:pt x="82611" y="1147519"/>
                  </a:lnTo>
                  <a:lnTo>
                    <a:pt x="82556" y="1144606"/>
                  </a:lnTo>
                  <a:lnTo>
                    <a:pt x="82502" y="1141694"/>
                  </a:lnTo>
                  <a:lnTo>
                    <a:pt x="82449" y="1138781"/>
                  </a:lnTo>
                  <a:lnTo>
                    <a:pt x="82398" y="1135869"/>
                  </a:lnTo>
                  <a:lnTo>
                    <a:pt x="82349" y="1132956"/>
                  </a:lnTo>
                  <a:lnTo>
                    <a:pt x="82302" y="1130044"/>
                  </a:lnTo>
                  <a:lnTo>
                    <a:pt x="82257" y="1127131"/>
                  </a:lnTo>
                  <a:lnTo>
                    <a:pt x="82214" y="1124219"/>
                  </a:lnTo>
                  <a:lnTo>
                    <a:pt x="82174" y="1121306"/>
                  </a:lnTo>
                  <a:lnTo>
                    <a:pt x="82135" y="1118394"/>
                  </a:lnTo>
                  <a:lnTo>
                    <a:pt x="82099" y="1115481"/>
                  </a:lnTo>
                  <a:lnTo>
                    <a:pt x="82065" y="1112569"/>
                  </a:lnTo>
                  <a:lnTo>
                    <a:pt x="82033" y="1109656"/>
                  </a:lnTo>
                  <a:lnTo>
                    <a:pt x="82003" y="1106744"/>
                  </a:lnTo>
                  <a:lnTo>
                    <a:pt x="81974" y="1103831"/>
                  </a:lnTo>
                  <a:lnTo>
                    <a:pt x="81945" y="1100919"/>
                  </a:lnTo>
                  <a:lnTo>
                    <a:pt x="81917" y="1098006"/>
                  </a:lnTo>
                  <a:lnTo>
                    <a:pt x="81889" y="1095094"/>
                  </a:lnTo>
                  <a:lnTo>
                    <a:pt x="81860" y="1092181"/>
                  </a:lnTo>
                  <a:lnTo>
                    <a:pt x="81828" y="1089269"/>
                  </a:lnTo>
                  <a:lnTo>
                    <a:pt x="81795" y="1086356"/>
                  </a:lnTo>
                  <a:lnTo>
                    <a:pt x="81758" y="1083444"/>
                  </a:lnTo>
                  <a:lnTo>
                    <a:pt x="81717" y="1080531"/>
                  </a:lnTo>
                  <a:lnTo>
                    <a:pt x="81670" y="1077619"/>
                  </a:lnTo>
                  <a:lnTo>
                    <a:pt x="81617" y="1074706"/>
                  </a:lnTo>
                  <a:lnTo>
                    <a:pt x="81557" y="1071794"/>
                  </a:lnTo>
                  <a:lnTo>
                    <a:pt x="81490" y="1068881"/>
                  </a:lnTo>
                  <a:lnTo>
                    <a:pt x="81415" y="1065969"/>
                  </a:lnTo>
                  <a:lnTo>
                    <a:pt x="81329" y="1063056"/>
                  </a:lnTo>
                  <a:lnTo>
                    <a:pt x="81233" y="1060144"/>
                  </a:lnTo>
                  <a:lnTo>
                    <a:pt x="81125" y="1057231"/>
                  </a:lnTo>
                  <a:lnTo>
                    <a:pt x="81008" y="1054319"/>
                  </a:lnTo>
                  <a:lnTo>
                    <a:pt x="80879" y="1051407"/>
                  </a:lnTo>
                  <a:lnTo>
                    <a:pt x="80739" y="1048494"/>
                  </a:lnTo>
                  <a:lnTo>
                    <a:pt x="80585" y="1045582"/>
                  </a:lnTo>
                  <a:lnTo>
                    <a:pt x="80419" y="1042669"/>
                  </a:lnTo>
                  <a:lnTo>
                    <a:pt x="80242" y="1039757"/>
                  </a:lnTo>
                  <a:lnTo>
                    <a:pt x="80055" y="1036844"/>
                  </a:lnTo>
                  <a:lnTo>
                    <a:pt x="79857" y="1033932"/>
                  </a:lnTo>
                  <a:lnTo>
                    <a:pt x="79648" y="1031019"/>
                  </a:lnTo>
                  <a:lnTo>
                    <a:pt x="79429" y="1028107"/>
                  </a:lnTo>
                  <a:lnTo>
                    <a:pt x="79202" y="1025194"/>
                  </a:lnTo>
                  <a:lnTo>
                    <a:pt x="78968" y="1022282"/>
                  </a:lnTo>
                  <a:lnTo>
                    <a:pt x="78727" y="1019369"/>
                  </a:lnTo>
                  <a:lnTo>
                    <a:pt x="78481" y="1016457"/>
                  </a:lnTo>
                  <a:lnTo>
                    <a:pt x="78229" y="1013544"/>
                  </a:lnTo>
                  <a:lnTo>
                    <a:pt x="77975" y="1010632"/>
                  </a:lnTo>
                  <a:lnTo>
                    <a:pt x="77718" y="1007719"/>
                  </a:lnTo>
                  <a:lnTo>
                    <a:pt x="77460" y="1004807"/>
                  </a:lnTo>
                  <a:lnTo>
                    <a:pt x="77201" y="1001894"/>
                  </a:lnTo>
                  <a:lnTo>
                    <a:pt x="76943" y="998982"/>
                  </a:lnTo>
                  <a:lnTo>
                    <a:pt x="76686" y="996069"/>
                  </a:lnTo>
                  <a:lnTo>
                    <a:pt x="76432" y="993157"/>
                  </a:lnTo>
                  <a:lnTo>
                    <a:pt x="76179" y="990244"/>
                  </a:lnTo>
                  <a:lnTo>
                    <a:pt x="75930" y="987332"/>
                  </a:lnTo>
                  <a:lnTo>
                    <a:pt x="75684" y="984419"/>
                  </a:lnTo>
                  <a:lnTo>
                    <a:pt x="75441" y="981507"/>
                  </a:lnTo>
                  <a:lnTo>
                    <a:pt x="75202" y="978594"/>
                  </a:lnTo>
                  <a:lnTo>
                    <a:pt x="74966" y="975682"/>
                  </a:lnTo>
                  <a:lnTo>
                    <a:pt x="74732" y="972769"/>
                  </a:lnTo>
                  <a:lnTo>
                    <a:pt x="74500" y="969857"/>
                  </a:lnTo>
                  <a:lnTo>
                    <a:pt x="74271" y="966944"/>
                  </a:lnTo>
                  <a:lnTo>
                    <a:pt x="74043" y="964032"/>
                  </a:lnTo>
                  <a:lnTo>
                    <a:pt x="73815" y="961119"/>
                  </a:lnTo>
                  <a:lnTo>
                    <a:pt x="73586" y="958207"/>
                  </a:lnTo>
                  <a:lnTo>
                    <a:pt x="73356" y="955295"/>
                  </a:lnTo>
                  <a:lnTo>
                    <a:pt x="73125" y="952382"/>
                  </a:lnTo>
                  <a:lnTo>
                    <a:pt x="72890" y="949470"/>
                  </a:lnTo>
                  <a:lnTo>
                    <a:pt x="72651" y="946557"/>
                  </a:lnTo>
                  <a:lnTo>
                    <a:pt x="72408" y="943645"/>
                  </a:lnTo>
                  <a:lnTo>
                    <a:pt x="72159" y="940732"/>
                  </a:lnTo>
                  <a:lnTo>
                    <a:pt x="71906" y="937820"/>
                  </a:lnTo>
                  <a:lnTo>
                    <a:pt x="71645" y="934907"/>
                  </a:lnTo>
                  <a:lnTo>
                    <a:pt x="71377" y="931995"/>
                  </a:lnTo>
                  <a:lnTo>
                    <a:pt x="71101" y="929082"/>
                  </a:lnTo>
                  <a:lnTo>
                    <a:pt x="70819" y="926170"/>
                  </a:lnTo>
                  <a:lnTo>
                    <a:pt x="70529" y="923257"/>
                  </a:lnTo>
                  <a:lnTo>
                    <a:pt x="70232" y="920345"/>
                  </a:lnTo>
                  <a:lnTo>
                    <a:pt x="69926" y="917432"/>
                  </a:lnTo>
                  <a:lnTo>
                    <a:pt x="69613" y="914520"/>
                  </a:lnTo>
                  <a:lnTo>
                    <a:pt x="69294" y="911607"/>
                  </a:lnTo>
                  <a:lnTo>
                    <a:pt x="68968" y="908695"/>
                  </a:lnTo>
                  <a:lnTo>
                    <a:pt x="68637" y="905782"/>
                  </a:lnTo>
                  <a:lnTo>
                    <a:pt x="68299" y="902870"/>
                  </a:lnTo>
                  <a:lnTo>
                    <a:pt x="67956" y="899957"/>
                  </a:lnTo>
                  <a:lnTo>
                    <a:pt x="67608" y="897045"/>
                  </a:lnTo>
                  <a:lnTo>
                    <a:pt x="67257" y="894132"/>
                  </a:lnTo>
                  <a:lnTo>
                    <a:pt x="66902" y="891220"/>
                  </a:lnTo>
                  <a:lnTo>
                    <a:pt x="66544" y="888307"/>
                  </a:lnTo>
                  <a:lnTo>
                    <a:pt x="66182" y="885395"/>
                  </a:lnTo>
                  <a:lnTo>
                    <a:pt x="65818" y="882482"/>
                  </a:lnTo>
                  <a:lnTo>
                    <a:pt x="65451" y="879570"/>
                  </a:lnTo>
                  <a:lnTo>
                    <a:pt x="65082" y="876657"/>
                  </a:lnTo>
                  <a:lnTo>
                    <a:pt x="64711" y="873745"/>
                  </a:lnTo>
                  <a:lnTo>
                    <a:pt x="64336" y="870832"/>
                  </a:lnTo>
                  <a:lnTo>
                    <a:pt x="63959" y="867920"/>
                  </a:lnTo>
                  <a:lnTo>
                    <a:pt x="63578" y="865007"/>
                  </a:lnTo>
                  <a:lnTo>
                    <a:pt x="63192" y="862095"/>
                  </a:lnTo>
                  <a:lnTo>
                    <a:pt x="62803" y="859183"/>
                  </a:lnTo>
                  <a:lnTo>
                    <a:pt x="62408" y="856270"/>
                  </a:lnTo>
                  <a:lnTo>
                    <a:pt x="62007" y="853358"/>
                  </a:lnTo>
                  <a:lnTo>
                    <a:pt x="61598" y="850445"/>
                  </a:lnTo>
                  <a:lnTo>
                    <a:pt x="61182" y="847533"/>
                  </a:lnTo>
                  <a:lnTo>
                    <a:pt x="60757" y="844620"/>
                  </a:lnTo>
                  <a:lnTo>
                    <a:pt x="60324" y="841708"/>
                  </a:lnTo>
                  <a:lnTo>
                    <a:pt x="59880" y="838795"/>
                  </a:lnTo>
                  <a:lnTo>
                    <a:pt x="59425" y="835883"/>
                  </a:lnTo>
                  <a:lnTo>
                    <a:pt x="58959" y="832970"/>
                  </a:lnTo>
                  <a:lnTo>
                    <a:pt x="58482" y="830058"/>
                  </a:lnTo>
                  <a:lnTo>
                    <a:pt x="57994" y="827145"/>
                  </a:lnTo>
                  <a:lnTo>
                    <a:pt x="57494" y="824233"/>
                  </a:lnTo>
                  <a:lnTo>
                    <a:pt x="56981" y="821320"/>
                  </a:lnTo>
                  <a:lnTo>
                    <a:pt x="56456" y="818408"/>
                  </a:lnTo>
                  <a:lnTo>
                    <a:pt x="55921" y="815495"/>
                  </a:lnTo>
                  <a:lnTo>
                    <a:pt x="55377" y="812583"/>
                  </a:lnTo>
                  <a:lnTo>
                    <a:pt x="54823" y="809670"/>
                  </a:lnTo>
                  <a:lnTo>
                    <a:pt x="54260" y="806758"/>
                  </a:lnTo>
                  <a:lnTo>
                    <a:pt x="53690" y="803845"/>
                  </a:lnTo>
                  <a:lnTo>
                    <a:pt x="53113" y="800933"/>
                  </a:lnTo>
                  <a:lnTo>
                    <a:pt x="52533" y="798020"/>
                  </a:lnTo>
                  <a:lnTo>
                    <a:pt x="51949" y="795108"/>
                  </a:lnTo>
                  <a:lnTo>
                    <a:pt x="51363" y="792195"/>
                  </a:lnTo>
                  <a:lnTo>
                    <a:pt x="50777" y="789283"/>
                  </a:lnTo>
                  <a:lnTo>
                    <a:pt x="50192" y="786370"/>
                  </a:lnTo>
                  <a:lnTo>
                    <a:pt x="49610" y="783458"/>
                  </a:lnTo>
                  <a:lnTo>
                    <a:pt x="49032" y="780545"/>
                  </a:lnTo>
                  <a:lnTo>
                    <a:pt x="48459" y="777633"/>
                  </a:lnTo>
                  <a:lnTo>
                    <a:pt x="47893" y="774720"/>
                  </a:lnTo>
                  <a:lnTo>
                    <a:pt x="47335" y="771808"/>
                  </a:lnTo>
                  <a:lnTo>
                    <a:pt x="46785" y="768895"/>
                  </a:lnTo>
                  <a:lnTo>
                    <a:pt x="46244" y="765983"/>
                  </a:lnTo>
                  <a:lnTo>
                    <a:pt x="45711" y="763071"/>
                  </a:lnTo>
                  <a:lnTo>
                    <a:pt x="45187" y="760158"/>
                  </a:lnTo>
                  <a:lnTo>
                    <a:pt x="44674" y="757246"/>
                  </a:lnTo>
                  <a:lnTo>
                    <a:pt x="44169" y="754333"/>
                  </a:lnTo>
                  <a:lnTo>
                    <a:pt x="43671" y="751421"/>
                  </a:lnTo>
                  <a:lnTo>
                    <a:pt x="43180" y="748508"/>
                  </a:lnTo>
                  <a:lnTo>
                    <a:pt x="42695" y="745596"/>
                  </a:lnTo>
                  <a:lnTo>
                    <a:pt x="42214" y="742683"/>
                  </a:lnTo>
                  <a:lnTo>
                    <a:pt x="41736" y="739771"/>
                  </a:lnTo>
                  <a:lnTo>
                    <a:pt x="41258" y="736858"/>
                  </a:lnTo>
                  <a:lnTo>
                    <a:pt x="40780" y="733946"/>
                  </a:lnTo>
                  <a:lnTo>
                    <a:pt x="40299" y="731033"/>
                  </a:lnTo>
                  <a:lnTo>
                    <a:pt x="39813" y="728121"/>
                  </a:lnTo>
                  <a:lnTo>
                    <a:pt x="39320" y="725208"/>
                  </a:lnTo>
                  <a:lnTo>
                    <a:pt x="38818" y="722296"/>
                  </a:lnTo>
                  <a:lnTo>
                    <a:pt x="38306" y="719383"/>
                  </a:lnTo>
                  <a:lnTo>
                    <a:pt x="37783" y="716471"/>
                  </a:lnTo>
                  <a:lnTo>
                    <a:pt x="37247" y="713558"/>
                  </a:lnTo>
                  <a:lnTo>
                    <a:pt x="36697" y="710646"/>
                  </a:lnTo>
                  <a:lnTo>
                    <a:pt x="36130" y="707733"/>
                  </a:lnTo>
                  <a:lnTo>
                    <a:pt x="35548" y="704821"/>
                  </a:lnTo>
                  <a:lnTo>
                    <a:pt x="34951" y="701908"/>
                  </a:lnTo>
                  <a:lnTo>
                    <a:pt x="34338" y="698996"/>
                  </a:lnTo>
                  <a:lnTo>
                    <a:pt x="33710" y="696083"/>
                  </a:lnTo>
                  <a:lnTo>
                    <a:pt x="33063" y="693171"/>
                  </a:lnTo>
                  <a:lnTo>
                    <a:pt x="32401" y="690258"/>
                  </a:lnTo>
                  <a:lnTo>
                    <a:pt x="31724" y="687346"/>
                  </a:lnTo>
                  <a:lnTo>
                    <a:pt x="31034" y="684433"/>
                  </a:lnTo>
                  <a:lnTo>
                    <a:pt x="30330" y="681521"/>
                  </a:lnTo>
                  <a:lnTo>
                    <a:pt x="29612" y="678608"/>
                  </a:lnTo>
                  <a:lnTo>
                    <a:pt x="28880" y="675696"/>
                  </a:lnTo>
                  <a:lnTo>
                    <a:pt x="28136" y="672783"/>
                  </a:lnTo>
                  <a:lnTo>
                    <a:pt x="27380" y="669871"/>
                  </a:lnTo>
                  <a:lnTo>
                    <a:pt x="26614" y="666959"/>
                  </a:lnTo>
                  <a:lnTo>
                    <a:pt x="25835" y="664046"/>
                  </a:lnTo>
                  <a:lnTo>
                    <a:pt x="25043" y="661134"/>
                  </a:lnTo>
                  <a:lnTo>
                    <a:pt x="24239" y="658221"/>
                  </a:lnTo>
                  <a:lnTo>
                    <a:pt x="23423" y="655309"/>
                  </a:lnTo>
                  <a:lnTo>
                    <a:pt x="22596" y="652396"/>
                  </a:lnTo>
                  <a:lnTo>
                    <a:pt x="21758" y="649484"/>
                  </a:lnTo>
                  <a:lnTo>
                    <a:pt x="20906" y="646571"/>
                  </a:lnTo>
                  <a:lnTo>
                    <a:pt x="20041" y="643659"/>
                  </a:lnTo>
                  <a:lnTo>
                    <a:pt x="19165" y="640746"/>
                  </a:lnTo>
                  <a:lnTo>
                    <a:pt x="18279" y="637834"/>
                  </a:lnTo>
                  <a:lnTo>
                    <a:pt x="17384" y="634921"/>
                  </a:lnTo>
                  <a:lnTo>
                    <a:pt x="16480" y="632009"/>
                  </a:lnTo>
                  <a:lnTo>
                    <a:pt x="15568" y="629096"/>
                  </a:lnTo>
                  <a:lnTo>
                    <a:pt x="14652" y="626184"/>
                  </a:lnTo>
                  <a:lnTo>
                    <a:pt x="13735" y="623271"/>
                  </a:lnTo>
                  <a:lnTo>
                    <a:pt x="12819" y="620359"/>
                  </a:lnTo>
                  <a:lnTo>
                    <a:pt x="11907" y="617446"/>
                  </a:lnTo>
                  <a:lnTo>
                    <a:pt x="11003" y="614534"/>
                  </a:lnTo>
                  <a:lnTo>
                    <a:pt x="10113" y="611621"/>
                  </a:lnTo>
                  <a:lnTo>
                    <a:pt x="9239" y="608709"/>
                  </a:lnTo>
                  <a:lnTo>
                    <a:pt x="8386" y="605796"/>
                  </a:lnTo>
                  <a:lnTo>
                    <a:pt x="7555" y="602884"/>
                  </a:lnTo>
                  <a:lnTo>
                    <a:pt x="6753" y="599971"/>
                  </a:lnTo>
                  <a:lnTo>
                    <a:pt x="5991" y="597059"/>
                  </a:lnTo>
                  <a:lnTo>
                    <a:pt x="5265" y="594146"/>
                  </a:lnTo>
                  <a:lnTo>
                    <a:pt x="4579" y="591234"/>
                  </a:lnTo>
                  <a:lnTo>
                    <a:pt x="3935" y="588321"/>
                  </a:lnTo>
                  <a:lnTo>
                    <a:pt x="3335" y="585409"/>
                  </a:lnTo>
                  <a:lnTo>
                    <a:pt x="2788" y="582496"/>
                  </a:lnTo>
                  <a:lnTo>
                    <a:pt x="2297" y="579584"/>
                  </a:lnTo>
                  <a:lnTo>
                    <a:pt x="1854" y="576671"/>
                  </a:lnTo>
                  <a:lnTo>
                    <a:pt x="1460" y="573759"/>
                  </a:lnTo>
                  <a:lnTo>
                    <a:pt x="1115" y="570847"/>
                  </a:lnTo>
                  <a:lnTo>
                    <a:pt x="818" y="567934"/>
                  </a:lnTo>
                  <a:lnTo>
                    <a:pt x="581" y="565022"/>
                  </a:lnTo>
                  <a:lnTo>
                    <a:pt x="387" y="562109"/>
                  </a:lnTo>
                  <a:lnTo>
                    <a:pt x="235" y="559197"/>
                  </a:lnTo>
                  <a:lnTo>
                    <a:pt x="121" y="556284"/>
                  </a:lnTo>
                  <a:lnTo>
                    <a:pt x="44" y="553372"/>
                  </a:lnTo>
                  <a:lnTo>
                    <a:pt x="6" y="550459"/>
                  </a:lnTo>
                  <a:lnTo>
                    <a:pt x="0" y="547547"/>
                  </a:lnTo>
                  <a:lnTo>
                    <a:pt x="19" y="544634"/>
                  </a:lnTo>
                  <a:lnTo>
                    <a:pt x="61" y="541722"/>
                  </a:lnTo>
                  <a:lnTo>
                    <a:pt x="123" y="538809"/>
                  </a:lnTo>
                  <a:lnTo>
                    <a:pt x="202" y="535897"/>
                  </a:lnTo>
                  <a:lnTo>
                    <a:pt x="300" y="532984"/>
                  </a:lnTo>
                  <a:lnTo>
                    <a:pt x="410" y="530072"/>
                  </a:lnTo>
                  <a:lnTo>
                    <a:pt x="530" y="527159"/>
                  </a:lnTo>
                  <a:lnTo>
                    <a:pt x="660" y="524247"/>
                  </a:lnTo>
                  <a:lnTo>
                    <a:pt x="799" y="521334"/>
                  </a:lnTo>
                  <a:lnTo>
                    <a:pt x="947" y="518422"/>
                  </a:lnTo>
                  <a:lnTo>
                    <a:pt x="1104" y="515509"/>
                  </a:lnTo>
                  <a:lnTo>
                    <a:pt x="1270" y="512597"/>
                  </a:lnTo>
                  <a:lnTo>
                    <a:pt x="1446" y="509684"/>
                  </a:lnTo>
                  <a:lnTo>
                    <a:pt x="1632" y="506772"/>
                  </a:lnTo>
                  <a:lnTo>
                    <a:pt x="1830" y="503859"/>
                  </a:lnTo>
                  <a:lnTo>
                    <a:pt x="2044" y="500947"/>
                  </a:lnTo>
                  <a:lnTo>
                    <a:pt x="2274" y="498034"/>
                  </a:lnTo>
                  <a:lnTo>
                    <a:pt x="2520" y="495122"/>
                  </a:lnTo>
                  <a:lnTo>
                    <a:pt x="2784" y="492209"/>
                  </a:lnTo>
                  <a:lnTo>
                    <a:pt x="3067" y="489297"/>
                  </a:lnTo>
                  <a:lnTo>
                    <a:pt x="3375" y="486384"/>
                  </a:lnTo>
                  <a:lnTo>
                    <a:pt x="3706" y="483472"/>
                  </a:lnTo>
                  <a:lnTo>
                    <a:pt x="4061" y="480559"/>
                  </a:lnTo>
                  <a:lnTo>
                    <a:pt x="4440" y="477647"/>
                  </a:lnTo>
                  <a:lnTo>
                    <a:pt x="4842" y="474735"/>
                  </a:lnTo>
                  <a:lnTo>
                    <a:pt x="5269" y="471822"/>
                  </a:lnTo>
                  <a:lnTo>
                    <a:pt x="5727" y="468910"/>
                  </a:lnTo>
                  <a:lnTo>
                    <a:pt x="6208" y="465997"/>
                  </a:lnTo>
                  <a:lnTo>
                    <a:pt x="6713" y="463085"/>
                  </a:lnTo>
                  <a:lnTo>
                    <a:pt x="7241" y="460172"/>
                  </a:lnTo>
                  <a:lnTo>
                    <a:pt x="7790" y="457260"/>
                  </a:lnTo>
                  <a:lnTo>
                    <a:pt x="8365" y="454347"/>
                  </a:lnTo>
                  <a:lnTo>
                    <a:pt x="8961" y="451435"/>
                  </a:lnTo>
                  <a:lnTo>
                    <a:pt x="9576" y="448522"/>
                  </a:lnTo>
                  <a:lnTo>
                    <a:pt x="10209" y="445610"/>
                  </a:lnTo>
                  <a:lnTo>
                    <a:pt x="10859" y="442697"/>
                  </a:lnTo>
                  <a:lnTo>
                    <a:pt x="11524" y="439785"/>
                  </a:lnTo>
                  <a:lnTo>
                    <a:pt x="12208" y="436872"/>
                  </a:lnTo>
                  <a:lnTo>
                    <a:pt x="12906" y="433960"/>
                  </a:lnTo>
                  <a:lnTo>
                    <a:pt x="13616" y="431047"/>
                  </a:lnTo>
                  <a:lnTo>
                    <a:pt x="14338" y="428135"/>
                  </a:lnTo>
                  <a:lnTo>
                    <a:pt x="15072" y="425222"/>
                  </a:lnTo>
                  <a:lnTo>
                    <a:pt x="15819" y="422310"/>
                  </a:lnTo>
                  <a:lnTo>
                    <a:pt x="16578" y="419397"/>
                  </a:lnTo>
                  <a:lnTo>
                    <a:pt x="17347" y="416485"/>
                  </a:lnTo>
                  <a:lnTo>
                    <a:pt x="18126" y="413572"/>
                  </a:lnTo>
                  <a:lnTo>
                    <a:pt x="18915" y="410660"/>
                  </a:lnTo>
                  <a:lnTo>
                    <a:pt x="19715" y="407747"/>
                  </a:lnTo>
                  <a:lnTo>
                    <a:pt x="20528" y="404835"/>
                  </a:lnTo>
                  <a:lnTo>
                    <a:pt x="21352" y="401922"/>
                  </a:lnTo>
                  <a:lnTo>
                    <a:pt x="22186" y="399010"/>
                  </a:lnTo>
                  <a:lnTo>
                    <a:pt x="23032" y="396097"/>
                  </a:lnTo>
                  <a:lnTo>
                    <a:pt x="23888" y="393185"/>
                  </a:lnTo>
                  <a:lnTo>
                    <a:pt x="24759" y="390272"/>
                  </a:lnTo>
                  <a:lnTo>
                    <a:pt x="25642" y="387360"/>
                  </a:lnTo>
                  <a:lnTo>
                    <a:pt x="26538" y="384447"/>
                  </a:lnTo>
                  <a:lnTo>
                    <a:pt x="27445" y="381535"/>
                  </a:lnTo>
                  <a:lnTo>
                    <a:pt x="28364" y="378623"/>
                  </a:lnTo>
                  <a:lnTo>
                    <a:pt x="29295" y="375710"/>
                  </a:lnTo>
                  <a:lnTo>
                    <a:pt x="30240" y="372798"/>
                  </a:lnTo>
                  <a:lnTo>
                    <a:pt x="31197" y="369885"/>
                  </a:lnTo>
                  <a:lnTo>
                    <a:pt x="32163" y="366973"/>
                  </a:lnTo>
                  <a:lnTo>
                    <a:pt x="33139" y="364060"/>
                  </a:lnTo>
                  <a:lnTo>
                    <a:pt x="34124" y="361148"/>
                  </a:lnTo>
                  <a:lnTo>
                    <a:pt x="35117" y="358235"/>
                  </a:lnTo>
                  <a:lnTo>
                    <a:pt x="36117" y="355323"/>
                  </a:lnTo>
                  <a:lnTo>
                    <a:pt x="37122" y="352410"/>
                  </a:lnTo>
                  <a:lnTo>
                    <a:pt x="38129" y="349498"/>
                  </a:lnTo>
                  <a:lnTo>
                    <a:pt x="39138" y="346585"/>
                  </a:lnTo>
                  <a:lnTo>
                    <a:pt x="40147" y="343673"/>
                  </a:lnTo>
                  <a:lnTo>
                    <a:pt x="41153" y="340760"/>
                  </a:lnTo>
                  <a:lnTo>
                    <a:pt x="42155" y="337848"/>
                  </a:lnTo>
                  <a:lnTo>
                    <a:pt x="43151" y="334935"/>
                  </a:lnTo>
                  <a:lnTo>
                    <a:pt x="44139" y="332023"/>
                  </a:lnTo>
                  <a:lnTo>
                    <a:pt x="45117" y="329110"/>
                  </a:lnTo>
                  <a:lnTo>
                    <a:pt x="46083" y="326198"/>
                  </a:lnTo>
                  <a:lnTo>
                    <a:pt x="47036" y="323285"/>
                  </a:lnTo>
                  <a:lnTo>
                    <a:pt x="47974" y="320373"/>
                  </a:lnTo>
                  <a:lnTo>
                    <a:pt x="48897" y="317460"/>
                  </a:lnTo>
                  <a:lnTo>
                    <a:pt x="49806" y="314548"/>
                  </a:lnTo>
                  <a:lnTo>
                    <a:pt x="50697" y="311635"/>
                  </a:lnTo>
                  <a:lnTo>
                    <a:pt x="51568" y="308723"/>
                  </a:lnTo>
                  <a:lnTo>
                    <a:pt x="52422" y="305810"/>
                  </a:lnTo>
                  <a:lnTo>
                    <a:pt x="53259" y="302898"/>
                  </a:lnTo>
                  <a:lnTo>
                    <a:pt x="54081" y="299985"/>
                  </a:lnTo>
                  <a:lnTo>
                    <a:pt x="54886" y="297073"/>
                  </a:lnTo>
                  <a:lnTo>
                    <a:pt x="55673" y="294160"/>
                  </a:lnTo>
                  <a:lnTo>
                    <a:pt x="56444" y="291248"/>
                  </a:lnTo>
                  <a:lnTo>
                    <a:pt x="57201" y="288335"/>
                  </a:lnTo>
                  <a:lnTo>
                    <a:pt x="57945" y="285423"/>
                  </a:lnTo>
                  <a:lnTo>
                    <a:pt x="58677" y="282511"/>
                  </a:lnTo>
                  <a:lnTo>
                    <a:pt x="59397" y="279598"/>
                  </a:lnTo>
                  <a:lnTo>
                    <a:pt x="60102" y="276686"/>
                  </a:lnTo>
                  <a:lnTo>
                    <a:pt x="60798" y="273773"/>
                  </a:lnTo>
                  <a:lnTo>
                    <a:pt x="61483" y="270861"/>
                  </a:lnTo>
                  <a:lnTo>
                    <a:pt x="62158" y="267948"/>
                  </a:lnTo>
                  <a:lnTo>
                    <a:pt x="62823" y="265036"/>
                  </a:lnTo>
                  <a:lnTo>
                    <a:pt x="63476" y="262123"/>
                  </a:lnTo>
                  <a:lnTo>
                    <a:pt x="64118" y="259211"/>
                  </a:lnTo>
                  <a:lnTo>
                    <a:pt x="64749" y="256298"/>
                  </a:lnTo>
                  <a:lnTo>
                    <a:pt x="65368" y="253386"/>
                  </a:lnTo>
                  <a:lnTo>
                    <a:pt x="65976" y="250473"/>
                  </a:lnTo>
                  <a:lnTo>
                    <a:pt x="66570" y="247561"/>
                  </a:lnTo>
                  <a:lnTo>
                    <a:pt x="67147" y="244648"/>
                  </a:lnTo>
                  <a:lnTo>
                    <a:pt x="67710" y="241736"/>
                  </a:lnTo>
                  <a:lnTo>
                    <a:pt x="68257" y="238823"/>
                  </a:lnTo>
                  <a:lnTo>
                    <a:pt x="68789" y="235911"/>
                  </a:lnTo>
                  <a:lnTo>
                    <a:pt x="69304" y="232998"/>
                  </a:lnTo>
                  <a:lnTo>
                    <a:pt x="69799" y="230086"/>
                  </a:lnTo>
                  <a:lnTo>
                    <a:pt x="70275" y="227173"/>
                  </a:lnTo>
                  <a:lnTo>
                    <a:pt x="70734" y="224261"/>
                  </a:lnTo>
                  <a:lnTo>
                    <a:pt x="71175" y="221348"/>
                  </a:lnTo>
                  <a:lnTo>
                    <a:pt x="71599" y="218436"/>
                  </a:lnTo>
                  <a:lnTo>
                    <a:pt x="72005" y="215523"/>
                  </a:lnTo>
                  <a:lnTo>
                    <a:pt x="72391" y="212611"/>
                  </a:lnTo>
                  <a:lnTo>
                    <a:pt x="72762" y="209698"/>
                  </a:lnTo>
                  <a:lnTo>
                    <a:pt x="73118" y="206786"/>
                  </a:lnTo>
                  <a:lnTo>
                    <a:pt x="73461" y="203873"/>
                  </a:lnTo>
                  <a:lnTo>
                    <a:pt x="73791" y="200961"/>
                  </a:lnTo>
                  <a:lnTo>
                    <a:pt x="74107" y="198048"/>
                  </a:lnTo>
                  <a:lnTo>
                    <a:pt x="74413" y="195136"/>
                  </a:lnTo>
                  <a:lnTo>
                    <a:pt x="74710" y="192223"/>
                  </a:lnTo>
                  <a:lnTo>
                    <a:pt x="75000" y="189311"/>
                  </a:lnTo>
                  <a:lnTo>
                    <a:pt x="75283" y="186399"/>
                  </a:lnTo>
                  <a:lnTo>
                    <a:pt x="75561" y="183486"/>
                  </a:lnTo>
                  <a:lnTo>
                    <a:pt x="75833" y="180574"/>
                  </a:lnTo>
                  <a:lnTo>
                    <a:pt x="76102" y="177661"/>
                  </a:lnTo>
                  <a:lnTo>
                    <a:pt x="76369" y="174749"/>
                  </a:lnTo>
                  <a:lnTo>
                    <a:pt x="76634" y="171836"/>
                  </a:lnTo>
                  <a:lnTo>
                    <a:pt x="76897" y="168924"/>
                  </a:lnTo>
                  <a:lnTo>
                    <a:pt x="77159" y="166011"/>
                  </a:lnTo>
                  <a:lnTo>
                    <a:pt x="77421" y="163099"/>
                  </a:lnTo>
                  <a:lnTo>
                    <a:pt x="77681" y="160186"/>
                  </a:lnTo>
                  <a:lnTo>
                    <a:pt x="77942" y="157274"/>
                  </a:lnTo>
                  <a:lnTo>
                    <a:pt x="78201" y="154361"/>
                  </a:lnTo>
                  <a:lnTo>
                    <a:pt x="78459" y="151449"/>
                  </a:lnTo>
                  <a:lnTo>
                    <a:pt x="78716" y="148536"/>
                  </a:lnTo>
                  <a:lnTo>
                    <a:pt x="78971" y="145624"/>
                  </a:lnTo>
                  <a:lnTo>
                    <a:pt x="79224" y="142711"/>
                  </a:lnTo>
                  <a:lnTo>
                    <a:pt x="79474" y="139799"/>
                  </a:lnTo>
                  <a:lnTo>
                    <a:pt x="79721" y="136886"/>
                  </a:lnTo>
                  <a:lnTo>
                    <a:pt x="79963" y="133974"/>
                  </a:lnTo>
                  <a:lnTo>
                    <a:pt x="80201" y="131061"/>
                  </a:lnTo>
                  <a:lnTo>
                    <a:pt x="80435" y="128149"/>
                  </a:lnTo>
                  <a:lnTo>
                    <a:pt x="80663" y="125236"/>
                  </a:lnTo>
                  <a:lnTo>
                    <a:pt x="80886" y="122324"/>
                  </a:lnTo>
                  <a:lnTo>
                    <a:pt x="81103" y="119411"/>
                  </a:lnTo>
                  <a:lnTo>
                    <a:pt x="81312" y="116499"/>
                  </a:lnTo>
                  <a:lnTo>
                    <a:pt x="81514" y="113586"/>
                  </a:lnTo>
                  <a:lnTo>
                    <a:pt x="81709" y="110674"/>
                  </a:lnTo>
                  <a:lnTo>
                    <a:pt x="81898" y="107761"/>
                  </a:lnTo>
                  <a:lnTo>
                    <a:pt x="82079" y="104849"/>
                  </a:lnTo>
                  <a:lnTo>
                    <a:pt x="82252" y="101936"/>
                  </a:lnTo>
                  <a:lnTo>
                    <a:pt x="82416" y="99024"/>
                  </a:lnTo>
                  <a:lnTo>
                    <a:pt x="82574" y="96111"/>
                  </a:lnTo>
                  <a:lnTo>
                    <a:pt x="82724" y="93199"/>
                  </a:lnTo>
                  <a:lnTo>
                    <a:pt x="82867" y="90287"/>
                  </a:lnTo>
                  <a:lnTo>
                    <a:pt x="83002" y="87374"/>
                  </a:lnTo>
                  <a:lnTo>
                    <a:pt x="83129" y="84462"/>
                  </a:lnTo>
                  <a:lnTo>
                    <a:pt x="83249" y="81549"/>
                  </a:lnTo>
                  <a:lnTo>
                    <a:pt x="83363" y="78637"/>
                  </a:lnTo>
                  <a:lnTo>
                    <a:pt x="83471" y="75724"/>
                  </a:lnTo>
                  <a:lnTo>
                    <a:pt x="83572" y="72812"/>
                  </a:lnTo>
                  <a:lnTo>
                    <a:pt x="83667" y="69899"/>
                  </a:lnTo>
                  <a:lnTo>
                    <a:pt x="83757" y="66987"/>
                  </a:lnTo>
                  <a:lnTo>
                    <a:pt x="83841" y="64074"/>
                  </a:lnTo>
                  <a:lnTo>
                    <a:pt x="83921" y="61162"/>
                  </a:lnTo>
                  <a:lnTo>
                    <a:pt x="83997" y="58249"/>
                  </a:lnTo>
                  <a:lnTo>
                    <a:pt x="84068" y="55337"/>
                  </a:lnTo>
                  <a:lnTo>
                    <a:pt x="84135" y="52424"/>
                  </a:lnTo>
                  <a:lnTo>
                    <a:pt x="84199" y="49512"/>
                  </a:lnTo>
                  <a:lnTo>
                    <a:pt x="84261" y="46599"/>
                  </a:lnTo>
                  <a:lnTo>
                    <a:pt x="84320" y="43687"/>
                  </a:lnTo>
                  <a:lnTo>
                    <a:pt x="84376" y="40774"/>
                  </a:lnTo>
                  <a:lnTo>
                    <a:pt x="84431" y="37862"/>
                  </a:lnTo>
                  <a:lnTo>
                    <a:pt x="84483" y="34949"/>
                  </a:lnTo>
                  <a:lnTo>
                    <a:pt x="84535" y="32037"/>
                  </a:lnTo>
                  <a:lnTo>
                    <a:pt x="84585" y="29124"/>
                  </a:lnTo>
                  <a:lnTo>
                    <a:pt x="84634" y="26212"/>
                  </a:lnTo>
                  <a:lnTo>
                    <a:pt x="84682" y="23299"/>
                  </a:lnTo>
                  <a:lnTo>
                    <a:pt x="84730" y="20387"/>
                  </a:lnTo>
                  <a:lnTo>
                    <a:pt x="84777" y="17474"/>
                  </a:lnTo>
                  <a:lnTo>
                    <a:pt x="84823" y="14562"/>
                  </a:lnTo>
                  <a:lnTo>
                    <a:pt x="84869" y="11649"/>
                  </a:lnTo>
                  <a:lnTo>
                    <a:pt x="84915" y="8737"/>
                  </a:lnTo>
                  <a:lnTo>
                    <a:pt x="84960" y="5824"/>
                  </a:lnTo>
                  <a:lnTo>
                    <a:pt x="85005" y="2912"/>
                  </a:lnTo>
                  <a:lnTo>
                    <a:pt x="85049" y="0"/>
                  </a:lnTo>
                  <a:lnTo>
                    <a:pt x="86768" y="0"/>
                  </a:lnTo>
                  <a:lnTo>
                    <a:pt x="86812" y="2912"/>
                  </a:lnTo>
                  <a:lnTo>
                    <a:pt x="86857" y="5824"/>
                  </a:lnTo>
                  <a:lnTo>
                    <a:pt x="86902" y="8737"/>
                  </a:lnTo>
                  <a:lnTo>
                    <a:pt x="86948" y="11649"/>
                  </a:lnTo>
                  <a:lnTo>
                    <a:pt x="86994" y="14562"/>
                  </a:lnTo>
                  <a:lnTo>
                    <a:pt x="87040" y="17474"/>
                  </a:lnTo>
                  <a:lnTo>
                    <a:pt x="87087" y="20387"/>
                  </a:lnTo>
                  <a:lnTo>
                    <a:pt x="87135" y="23299"/>
                  </a:lnTo>
                  <a:lnTo>
                    <a:pt x="87183" y="26212"/>
                  </a:lnTo>
                  <a:lnTo>
                    <a:pt x="87232" y="29124"/>
                  </a:lnTo>
                  <a:lnTo>
                    <a:pt x="87282" y="32037"/>
                  </a:lnTo>
                  <a:lnTo>
                    <a:pt x="87334" y="34949"/>
                  </a:lnTo>
                  <a:lnTo>
                    <a:pt x="87386" y="37862"/>
                  </a:lnTo>
                  <a:lnTo>
                    <a:pt x="87441" y="40774"/>
                  </a:lnTo>
                  <a:lnTo>
                    <a:pt x="87497" y="43687"/>
                  </a:lnTo>
                  <a:lnTo>
                    <a:pt x="87556" y="46599"/>
                  </a:lnTo>
                  <a:lnTo>
                    <a:pt x="87618" y="49512"/>
                  </a:lnTo>
                  <a:lnTo>
                    <a:pt x="87682" y="52424"/>
                  </a:lnTo>
                  <a:lnTo>
                    <a:pt x="87749" y="55337"/>
                  </a:lnTo>
                  <a:lnTo>
                    <a:pt x="87820" y="58249"/>
                  </a:lnTo>
                  <a:lnTo>
                    <a:pt x="87896" y="61162"/>
                  </a:lnTo>
                  <a:lnTo>
                    <a:pt x="87976" y="64074"/>
                  </a:lnTo>
                  <a:lnTo>
                    <a:pt x="88060" y="66987"/>
                  </a:lnTo>
                  <a:lnTo>
                    <a:pt x="88150" y="69899"/>
                  </a:lnTo>
                  <a:lnTo>
                    <a:pt x="88245" y="72812"/>
                  </a:lnTo>
                  <a:lnTo>
                    <a:pt x="88346" y="75724"/>
                  </a:lnTo>
                  <a:lnTo>
                    <a:pt x="88454" y="78637"/>
                  </a:lnTo>
                  <a:lnTo>
                    <a:pt x="88568" y="81549"/>
                  </a:lnTo>
                  <a:lnTo>
                    <a:pt x="88688" y="84462"/>
                  </a:lnTo>
                  <a:lnTo>
                    <a:pt x="88815" y="87374"/>
                  </a:lnTo>
                  <a:lnTo>
                    <a:pt x="88950" y="90287"/>
                  </a:lnTo>
                  <a:lnTo>
                    <a:pt x="89093" y="93199"/>
                  </a:lnTo>
                  <a:lnTo>
                    <a:pt x="89243" y="96111"/>
                  </a:lnTo>
                  <a:lnTo>
                    <a:pt x="89401" y="99024"/>
                  </a:lnTo>
                  <a:lnTo>
                    <a:pt x="89565" y="101936"/>
                  </a:lnTo>
                  <a:lnTo>
                    <a:pt x="89738" y="104849"/>
                  </a:lnTo>
                  <a:lnTo>
                    <a:pt x="89919" y="107761"/>
                  </a:lnTo>
                  <a:lnTo>
                    <a:pt x="90108" y="110674"/>
                  </a:lnTo>
                  <a:lnTo>
                    <a:pt x="90303" y="113586"/>
                  </a:lnTo>
                  <a:lnTo>
                    <a:pt x="90505" y="116499"/>
                  </a:lnTo>
                  <a:lnTo>
                    <a:pt x="90714" y="119411"/>
                  </a:lnTo>
                  <a:lnTo>
                    <a:pt x="90931" y="122324"/>
                  </a:lnTo>
                  <a:lnTo>
                    <a:pt x="91154" y="125236"/>
                  </a:lnTo>
                  <a:lnTo>
                    <a:pt x="91382" y="128149"/>
                  </a:lnTo>
                  <a:lnTo>
                    <a:pt x="91616" y="131061"/>
                  </a:lnTo>
                  <a:lnTo>
                    <a:pt x="91854" y="133974"/>
                  </a:lnTo>
                  <a:lnTo>
                    <a:pt x="92096" y="136886"/>
                  </a:lnTo>
                  <a:lnTo>
                    <a:pt x="92343" y="139799"/>
                  </a:lnTo>
                  <a:lnTo>
                    <a:pt x="92593" y="142711"/>
                  </a:lnTo>
                  <a:lnTo>
                    <a:pt x="92846" y="145624"/>
                  </a:lnTo>
                  <a:lnTo>
                    <a:pt x="93101" y="148536"/>
                  </a:lnTo>
                  <a:lnTo>
                    <a:pt x="93358" y="151449"/>
                  </a:lnTo>
                  <a:lnTo>
                    <a:pt x="93616" y="154361"/>
                  </a:lnTo>
                  <a:lnTo>
                    <a:pt x="93875" y="157274"/>
                  </a:lnTo>
                  <a:lnTo>
                    <a:pt x="94135" y="160186"/>
                  </a:lnTo>
                  <a:lnTo>
                    <a:pt x="94396" y="163099"/>
                  </a:lnTo>
                  <a:lnTo>
                    <a:pt x="94658" y="166011"/>
                  </a:lnTo>
                  <a:lnTo>
                    <a:pt x="94920" y="168924"/>
                  </a:lnTo>
                  <a:lnTo>
                    <a:pt x="95183" y="171836"/>
                  </a:lnTo>
                  <a:lnTo>
                    <a:pt x="95448" y="174749"/>
                  </a:lnTo>
                  <a:lnTo>
                    <a:pt x="95715" y="177661"/>
                  </a:lnTo>
                  <a:lnTo>
                    <a:pt x="95984" y="180574"/>
                  </a:lnTo>
                  <a:lnTo>
                    <a:pt x="96256" y="183486"/>
                  </a:lnTo>
                  <a:lnTo>
                    <a:pt x="96534" y="186399"/>
                  </a:lnTo>
                  <a:lnTo>
                    <a:pt x="96817" y="189311"/>
                  </a:lnTo>
                  <a:lnTo>
                    <a:pt x="97107" y="192223"/>
                  </a:lnTo>
                  <a:lnTo>
                    <a:pt x="97404" y="195136"/>
                  </a:lnTo>
                  <a:lnTo>
                    <a:pt x="97710" y="198048"/>
                  </a:lnTo>
                  <a:lnTo>
                    <a:pt x="98026" y="200961"/>
                  </a:lnTo>
                  <a:lnTo>
                    <a:pt x="98356" y="203873"/>
                  </a:lnTo>
                  <a:lnTo>
                    <a:pt x="98699" y="206786"/>
                  </a:lnTo>
                  <a:lnTo>
                    <a:pt x="99055" y="209698"/>
                  </a:lnTo>
                  <a:lnTo>
                    <a:pt x="99426" y="212611"/>
                  </a:lnTo>
                  <a:lnTo>
                    <a:pt x="99812" y="215523"/>
                  </a:lnTo>
                  <a:lnTo>
                    <a:pt x="100218" y="218436"/>
                  </a:lnTo>
                  <a:lnTo>
                    <a:pt x="100642" y="221348"/>
                  </a:lnTo>
                  <a:lnTo>
                    <a:pt x="101083" y="224261"/>
                  </a:lnTo>
                  <a:lnTo>
                    <a:pt x="101542" y="227173"/>
                  </a:lnTo>
                  <a:lnTo>
                    <a:pt x="102018" y="230086"/>
                  </a:lnTo>
                  <a:lnTo>
                    <a:pt x="102513" y="232998"/>
                  </a:lnTo>
                  <a:lnTo>
                    <a:pt x="103028" y="235911"/>
                  </a:lnTo>
                  <a:lnTo>
                    <a:pt x="103560" y="238823"/>
                  </a:lnTo>
                  <a:lnTo>
                    <a:pt x="104107" y="241736"/>
                  </a:lnTo>
                  <a:lnTo>
                    <a:pt x="104670" y="244648"/>
                  </a:lnTo>
                  <a:lnTo>
                    <a:pt x="105247" y="247561"/>
                  </a:lnTo>
                  <a:lnTo>
                    <a:pt x="105841" y="250473"/>
                  </a:lnTo>
                  <a:lnTo>
                    <a:pt x="106449" y="253386"/>
                  </a:lnTo>
                  <a:lnTo>
                    <a:pt x="107068" y="256298"/>
                  </a:lnTo>
                  <a:lnTo>
                    <a:pt x="107699" y="259211"/>
                  </a:lnTo>
                  <a:lnTo>
                    <a:pt x="108341" y="262123"/>
                  </a:lnTo>
                  <a:lnTo>
                    <a:pt x="108994" y="265036"/>
                  </a:lnTo>
                  <a:lnTo>
                    <a:pt x="109659" y="267948"/>
                  </a:lnTo>
                  <a:lnTo>
                    <a:pt x="110334" y="270861"/>
                  </a:lnTo>
                  <a:lnTo>
                    <a:pt x="111019" y="273773"/>
                  </a:lnTo>
                  <a:lnTo>
                    <a:pt x="111715" y="276686"/>
                  </a:lnTo>
                  <a:lnTo>
                    <a:pt x="112420" y="279598"/>
                  </a:lnTo>
                  <a:lnTo>
                    <a:pt x="113140" y="282511"/>
                  </a:lnTo>
                  <a:lnTo>
                    <a:pt x="113872" y="285423"/>
                  </a:lnTo>
                  <a:lnTo>
                    <a:pt x="114616" y="288335"/>
                  </a:lnTo>
                  <a:lnTo>
                    <a:pt x="115373" y="291248"/>
                  </a:lnTo>
                  <a:lnTo>
                    <a:pt x="116144" y="294160"/>
                  </a:lnTo>
                  <a:lnTo>
                    <a:pt x="116931" y="297073"/>
                  </a:lnTo>
                  <a:lnTo>
                    <a:pt x="117736" y="299985"/>
                  </a:lnTo>
                  <a:lnTo>
                    <a:pt x="118558" y="302898"/>
                  </a:lnTo>
                  <a:lnTo>
                    <a:pt x="119395" y="305810"/>
                  </a:lnTo>
                  <a:lnTo>
                    <a:pt x="120249" y="308723"/>
                  </a:lnTo>
                  <a:lnTo>
                    <a:pt x="121120" y="311635"/>
                  </a:lnTo>
                  <a:lnTo>
                    <a:pt x="122011" y="314548"/>
                  </a:lnTo>
                  <a:lnTo>
                    <a:pt x="122920" y="317460"/>
                  </a:lnTo>
                  <a:lnTo>
                    <a:pt x="123843" y="320373"/>
                  </a:lnTo>
                  <a:lnTo>
                    <a:pt x="124781" y="323285"/>
                  </a:lnTo>
                  <a:lnTo>
                    <a:pt x="125734" y="326198"/>
                  </a:lnTo>
                  <a:lnTo>
                    <a:pt x="126700" y="329110"/>
                  </a:lnTo>
                  <a:lnTo>
                    <a:pt x="127678" y="332023"/>
                  </a:lnTo>
                  <a:lnTo>
                    <a:pt x="128666" y="334935"/>
                  </a:lnTo>
                  <a:lnTo>
                    <a:pt x="129662" y="337848"/>
                  </a:lnTo>
                  <a:lnTo>
                    <a:pt x="130664" y="340760"/>
                  </a:lnTo>
                  <a:lnTo>
                    <a:pt x="131670" y="343673"/>
                  </a:lnTo>
                  <a:lnTo>
                    <a:pt x="132679" y="346585"/>
                  </a:lnTo>
                  <a:lnTo>
                    <a:pt x="133688" y="349498"/>
                  </a:lnTo>
                  <a:lnTo>
                    <a:pt x="134695" y="352410"/>
                  </a:lnTo>
                  <a:lnTo>
                    <a:pt x="135700" y="355323"/>
                  </a:lnTo>
                  <a:lnTo>
                    <a:pt x="136700" y="358235"/>
                  </a:lnTo>
                  <a:lnTo>
                    <a:pt x="137693" y="361148"/>
                  </a:lnTo>
                  <a:lnTo>
                    <a:pt x="138678" y="364060"/>
                  </a:lnTo>
                  <a:lnTo>
                    <a:pt x="139654" y="366973"/>
                  </a:lnTo>
                  <a:lnTo>
                    <a:pt x="140620" y="369885"/>
                  </a:lnTo>
                  <a:lnTo>
                    <a:pt x="141577" y="372798"/>
                  </a:lnTo>
                  <a:lnTo>
                    <a:pt x="142522" y="375710"/>
                  </a:lnTo>
                  <a:lnTo>
                    <a:pt x="143453" y="378623"/>
                  </a:lnTo>
                  <a:lnTo>
                    <a:pt x="144372" y="381535"/>
                  </a:lnTo>
                  <a:lnTo>
                    <a:pt x="145279" y="384447"/>
                  </a:lnTo>
                  <a:lnTo>
                    <a:pt x="146175" y="387360"/>
                  </a:lnTo>
                  <a:lnTo>
                    <a:pt x="147058" y="390272"/>
                  </a:lnTo>
                  <a:lnTo>
                    <a:pt x="147929" y="393185"/>
                  </a:lnTo>
                  <a:lnTo>
                    <a:pt x="148785" y="396097"/>
                  </a:lnTo>
                  <a:lnTo>
                    <a:pt x="149631" y="399010"/>
                  </a:lnTo>
                  <a:lnTo>
                    <a:pt x="150465" y="401922"/>
                  </a:lnTo>
                  <a:lnTo>
                    <a:pt x="151289" y="404835"/>
                  </a:lnTo>
                  <a:lnTo>
                    <a:pt x="152102" y="407747"/>
                  </a:lnTo>
                  <a:lnTo>
                    <a:pt x="152902" y="410660"/>
                  </a:lnTo>
                  <a:lnTo>
                    <a:pt x="153691" y="413572"/>
                  </a:lnTo>
                  <a:lnTo>
                    <a:pt x="154470" y="416485"/>
                  </a:lnTo>
                  <a:lnTo>
                    <a:pt x="155239" y="419397"/>
                  </a:lnTo>
                  <a:lnTo>
                    <a:pt x="155998" y="422310"/>
                  </a:lnTo>
                  <a:lnTo>
                    <a:pt x="156745" y="425222"/>
                  </a:lnTo>
                  <a:lnTo>
                    <a:pt x="157479" y="428135"/>
                  </a:lnTo>
                  <a:lnTo>
                    <a:pt x="158201" y="431047"/>
                  </a:lnTo>
                  <a:lnTo>
                    <a:pt x="158911" y="433960"/>
                  </a:lnTo>
                  <a:lnTo>
                    <a:pt x="159609" y="436872"/>
                  </a:lnTo>
                  <a:lnTo>
                    <a:pt x="160293" y="439785"/>
                  </a:lnTo>
                  <a:lnTo>
                    <a:pt x="160958" y="442697"/>
                  </a:lnTo>
                  <a:lnTo>
                    <a:pt x="161608" y="445610"/>
                  </a:lnTo>
                  <a:lnTo>
                    <a:pt x="162241" y="448522"/>
                  </a:lnTo>
                  <a:lnTo>
                    <a:pt x="162856" y="451435"/>
                  </a:lnTo>
                  <a:lnTo>
                    <a:pt x="163452" y="454347"/>
                  </a:lnTo>
                  <a:lnTo>
                    <a:pt x="164027" y="457260"/>
                  </a:lnTo>
                  <a:lnTo>
                    <a:pt x="164576" y="460172"/>
                  </a:lnTo>
                  <a:lnTo>
                    <a:pt x="165104" y="463085"/>
                  </a:lnTo>
                  <a:lnTo>
                    <a:pt x="165609" y="465997"/>
                  </a:lnTo>
                  <a:lnTo>
                    <a:pt x="166090" y="468910"/>
                  </a:lnTo>
                  <a:lnTo>
                    <a:pt x="166548" y="471822"/>
                  </a:lnTo>
                  <a:lnTo>
                    <a:pt x="166975" y="474735"/>
                  </a:lnTo>
                  <a:lnTo>
                    <a:pt x="167377" y="477647"/>
                  </a:lnTo>
                  <a:lnTo>
                    <a:pt x="167756" y="480559"/>
                  </a:lnTo>
                  <a:lnTo>
                    <a:pt x="168111" y="483472"/>
                  </a:lnTo>
                  <a:lnTo>
                    <a:pt x="168442" y="486384"/>
                  </a:lnTo>
                  <a:lnTo>
                    <a:pt x="168750" y="489297"/>
                  </a:lnTo>
                  <a:lnTo>
                    <a:pt x="169033" y="492209"/>
                  </a:lnTo>
                  <a:lnTo>
                    <a:pt x="169297" y="495122"/>
                  </a:lnTo>
                  <a:lnTo>
                    <a:pt x="169543" y="498034"/>
                  </a:lnTo>
                  <a:lnTo>
                    <a:pt x="169773" y="500947"/>
                  </a:lnTo>
                  <a:lnTo>
                    <a:pt x="169987" y="503859"/>
                  </a:lnTo>
                  <a:lnTo>
                    <a:pt x="170185" y="506772"/>
                  </a:lnTo>
                  <a:lnTo>
                    <a:pt x="170371" y="509684"/>
                  </a:lnTo>
                  <a:lnTo>
                    <a:pt x="170547" y="512597"/>
                  </a:lnTo>
                  <a:lnTo>
                    <a:pt x="170713" y="515509"/>
                  </a:lnTo>
                  <a:lnTo>
                    <a:pt x="170870" y="518422"/>
                  </a:lnTo>
                  <a:lnTo>
                    <a:pt x="171018" y="521334"/>
                  </a:lnTo>
                  <a:lnTo>
                    <a:pt x="171157" y="524247"/>
                  </a:lnTo>
                  <a:lnTo>
                    <a:pt x="171286" y="527159"/>
                  </a:lnTo>
                  <a:lnTo>
                    <a:pt x="171407" y="530072"/>
                  </a:lnTo>
                  <a:lnTo>
                    <a:pt x="171517" y="532984"/>
                  </a:lnTo>
                  <a:lnTo>
                    <a:pt x="171615" y="535897"/>
                  </a:lnTo>
                  <a:lnTo>
                    <a:pt x="171694" y="538809"/>
                  </a:lnTo>
                  <a:lnTo>
                    <a:pt x="171756" y="541722"/>
                  </a:lnTo>
                  <a:lnTo>
                    <a:pt x="171798" y="544634"/>
                  </a:lnTo>
                  <a:lnTo>
                    <a:pt x="171817" y="547547"/>
                  </a:lnTo>
                  <a:lnTo>
                    <a:pt x="171811" y="550459"/>
                  </a:lnTo>
                  <a:lnTo>
                    <a:pt x="171773" y="553372"/>
                  </a:lnTo>
                  <a:lnTo>
                    <a:pt x="171696" y="556284"/>
                  </a:lnTo>
                  <a:lnTo>
                    <a:pt x="171582" y="559197"/>
                  </a:lnTo>
                  <a:lnTo>
                    <a:pt x="171430" y="562109"/>
                  </a:lnTo>
                  <a:lnTo>
                    <a:pt x="171236" y="565022"/>
                  </a:lnTo>
                  <a:lnTo>
                    <a:pt x="170998" y="567934"/>
                  </a:lnTo>
                  <a:lnTo>
                    <a:pt x="170702" y="570847"/>
                  </a:lnTo>
                  <a:lnTo>
                    <a:pt x="170357" y="573759"/>
                  </a:lnTo>
                  <a:lnTo>
                    <a:pt x="169963" y="576671"/>
                  </a:lnTo>
                  <a:lnTo>
                    <a:pt x="169520" y="579584"/>
                  </a:lnTo>
                  <a:lnTo>
                    <a:pt x="169029" y="582496"/>
                  </a:lnTo>
                  <a:lnTo>
                    <a:pt x="168482" y="585409"/>
                  </a:lnTo>
                  <a:lnTo>
                    <a:pt x="167882" y="588321"/>
                  </a:lnTo>
                  <a:lnTo>
                    <a:pt x="167238" y="591234"/>
                  </a:lnTo>
                  <a:lnTo>
                    <a:pt x="166552" y="594146"/>
                  </a:lnTo>
                  <a:lnTo>
                    <a:pt x="165826" y="597059"/>
                  </a:lnTo>
                  <a:lnTo>
                    <a:pt x="165064" y="599971"/>
                  </a:lnTo>
                  <a:lnTo>
                    <a:pt x="164262" y="602884"/>
                  </a:lnTo>
                  <a:lnTo>
                    <a:pt x="163431" y="605796"/>
                  </a:lnTo>
                  <a:lnTo>
                    <a:pt x="162578" y="608709"/>
                  </a:lnTo>
                  <a:lnTo>
                    <a:pt x="161704" y="611621"/>
                  </a:lnTo>
                  <a:lnTo>
                    <a:pt x="160814" y="614534"/>
                  </a:lnTo>
                  <a:lnTo>
                    <a:pt x="159910" y="617446"/>
                  </a:lnTo>
                  <a:lnTo>
                    <a:pt x="158998" y="620359"/>
                  </a:lnTo>
                  <a:lnTo>
                    <a:pt x="158082" y="623271"/>
                  </a:lnTo>
                  <a:lnTo>
                    <a:pt x="157165" y="626184"/>
                  </a:lnTo>
                  <a:lnTo>
                    <a:pt x="156249" y="629096"/>
                  </a:lnTo>
                  <a:lnTo>
                    <a:pt x="155337" y="632009"/>
                  </a:lnTo>
                  <a:lnTo>
                    <a:pt x="154433" y="634921"/>
                  </a:lnTo>
                  <a:lnTo>
                    <a:pt x="153538" y="637834"/>
                  </a:lnTo>
                  <a:lnTo>
                    <a:pt x="152652" y="640746"/>
                  </a:lnTo>
                  <a:lnTo>
                    <a:pt x="151776" y="643659"/>
                  </a:lnTo>
                  <a:lnTo>
                    <a:pt x="150911" y="646571"/>
                  </a:lnTo>
                  <a:lnTo>
                    <a:pt x="150059" y="649484"/>
                  </a:lnTo>
                  <a:lnTo>
                    <a:pt x="149221" y="652396"/>
                  </a:lnTo>
                  <a:lnTo>
                    <a:pt x="148394" y="655309"/>
                  </a:lnTo>
                  <a:lnTo>
                    <a:pt x="147578" y="658221"/>
                  </a:lnTo>
                  <a:lnTo>
                    <a:pt x="146774" y="661134"/>
                  </a:lnTo>
                  <a:lnTo>
                    <a:pt x="145982" y="664046"/>
                  </a:lnTo>
                  <a:lnTo>
                    <a:pt x="145203" y="666959"/>
                  </a:lnTo>
                  <a:lnTo>
                    <a:pt x="144437" y="669871"/>
                  </a:lnTo>
                  <a:lnTo>
                    <a:pt x="143681" y="672783"/>
                  </a:lnTo>
                  <a:lnTo>
                    <a:pt x="142937" y="675696"/>
                  </a:lnTo>
                  <a:lnTo>
                    <a:pt x="142205" y="678608"/>
                  </a:lnTo>
                  <a:lnTo>
                    <a:pt x="141487" y="681521"/>
                  </a:lnTo>
                  <a:lnTo>
                    <a:pt x="140783" y="684433"/>
                  </a:lnTo>
                  <a:lnTo>
                    <a:pt x="140093" y="687346"/>
                  </a:lnTo>
                  <a:lnTo>
                    <a:pt x="139416" y="690258"/>
                  </a:lnTo>
                  <a:lnTo>
                    <a:pt x="138754" y="693171"/>
                  </a:lnTo>
                  <a:lnTo>
                    <a:pt x="138107" y="696083"/>
                  </a:lnTo>
                  <a:lnTo>
                    <a:pt x="137479" y="698996"/>
                  </a:lnTo>
                  <a:lnTo>
                    <a:pt x="136866" y="701908"/>
                  </a:lnTo>
                  <a:lnTo>
                    <a:pt x="136269" y="704821"/>
                  </a:lnTo>
                  <a:lnTo>
                    <a:pt x="135687" y="707733"/>
                  </a:lnTo>
                  <a:lnTo>
                    <a:pt x="135120" y="710646"/>
                  </a:lnTo>
                  <a:lnTo>
                    <a:pt x="134569" y="713558"/>
                  </a:lnTo>
                  <a:lnTo>
                    <a:pt x="134034" y="716471"/>
                  </a:lnTo>
                  <a:lnTo>
                    <a:pt x="133511" y="719383"/>
                  </a:lnTo>
                  <a:lnTo>
                    <a:pt x="132999" y="722296"/>
                  </a:lnTo>
                  <a:lnTo>
                    <a:pt x="132497" y="725208"/>
                  </a:lnTo>
                  <a:lnTo>
                    <a:pt x="132004" y="728121"/>
                  </a:lnTo>
                  <a:lnTo>
                    <a:pt x="131518" y="731033"/>
                  </a:lnTo>
                  <a:lnTo>
                    <a:pt x="131037" y="733946"/>
                  </a:lnTo>
                  <a:lnTo>
                    <a:pt x="130559" y="736858"/>
                  </a:lnTo>
                  <a:lnTo>
                    <a:pt x="130081" y="739771"/>
                  </a:lnTo>
                  <a:lnTo>
                    <a:pt x="129603" y="742683"/>
                  </a:lnTo>
                  <a:lnTo>
                    <a:pt x="129122" y="745596"/>
                  </a:lnTo>
                  <a:lnTo>
                    <a:pt x="128637" y="748508"/>
                  </a:lnTo>
                  <a:lnTo>
                    <a:pt x="128146" y="751421"/>
                  </a:lnTo>
                  <a:lnTo>
                    <a:pt x="127648" y="754333"/>
                  </a:lnTo>
                  <a:lnTo>
                    <a:pt x="127143" y="757246"/>
                  </a:lnTo>
                  <a:lnTo>
                    <a:pt x="126630" y="760158"/>
                  </a:lnTo>
                  <a:lnTo>
                    <a:pt x="126106" y="763071"/>
                  </a:lnTo>
                  <a:lnTo>
                    <a:pt x="125573" y="765983"/>
                  </a:lnTo>
                  <a:lnTo>
                    <a:pt x="125032" y="768895"/>
                  </a:lnTo>
                  <a:lnTo>
                    <a:pt x="124482" y="771808"/>
                  </a:lnTo>
                  <a:lnTo>
                    <a:pt x="123924" y="774720"/>
                  </a:lnTo>
                  <a:lnTo>
                    <a:pt x="123358" y="777633"/>
                  </a:lnTo>
                  <a:lnTo>
                    <a:pt x="122785" y="780545"/>
                  </a:lnTo>
                  <a:lnTo>
                    <a:pt x="122207" y="783458"/>
                  </a:lnTo>
                  <a:lnTo>
                    <a:pt x="121625" y="786370"/>
                  </a:lnTo>
                  <a:lnTo>
                    <a:pt x="121040" y="789283"/>
                  </a:lnTo>
                  <a:lnTo>
                    <a:pt x="120454" y="792195"/>
                  </a:lnTo>
                  <a:lnTo>
                    <a:pt x="119868" y="795108"/>
                  </a:lnTo>
                  <a:lnTo>
                    <a:pt x="119284" y="798020"/>
                  </a:lnTo>
                  <a:lnTo>
                    <a:pt x="118704" y="800933"/>
                  </a:lnTo>
                  <a:lnTo>
                    <a:pt x="118127" y="803845"/>
                  </a:lnTo>
                  <a:lnTo>
                    <a:pt x="117557" y="806758"/>
                  </a:lnTo>
                  <a:lnTo>
                    <a:pt x="116994" y="809670"/>
                  </a:lnTo>
                  <a:lnTo>
                    <a:pt x="116440" y="812583"/>
                  </a:lnTo>
                  <a:lnTo>
                    <a:pt x="115896" y="815495"/>
                  </a:lnTo>
                  <a:lnTo>
                    <a:pt x="115361" y="818408"/>
                  </a:lnTo>
                  <a:lnTo>
                    <a:pt x="114836" y="821320"/>
                  </a:lnTo>
                  <a:lnTo>
                    <a:pt x="114323" y="824233"/>
                  </a:lnTo>
                  <a:lnTo>
                    <a:pt x="113823" y="827145"/>
                  </a:lnTo>
                  <a:lnTo>
                    <a:pt x="113335" y="830058"/>
                  </a:lnTo>
                  <a:lnTo>
                    <a:pt x="112858" y="832970"/>
                  </a:lnTo>
                  <a:lnTo>
                    <a:pt x="112392" y="835883"/>
                  </a:lnTo>
                  <a:lnTo>
                    <a:pt x="111936" y="838795"/>
                  </a:lnTo>
                  <a:lnTo>
                    <a:pt x="111493" y="841708"/>
                  </a:lnTo>
                  <a:lnTo>
                    <a:pt x="111060" y="844620"/>
                  </a:lnTo>
                  <a:lnTo>
                    <a:pt x="110635" y="847533"/>
                  </a:lnTo>
                  <a:lnTo>
                    <a:pt x="110219" y="850445"/>
                  </a:lnTo>
                  <a:lnTo>
                    <a:pt x="109810" y="853358"/>
                  </a:lnTo>
                  <a:lnTo>
                    <a:pt x="109409" y="856270"/>
                  </a:lnTo>
                  <a:lnTo>
                    <a:pt x="109014" y="859183"/>
                  </a:lnTo>
                  <a:lnTo>
                    <a:pt x="108625" y="862095"/>
                  </a:lnTo>
                  <a:lnTo>
                    <a:pt x="108239" y="865007"/>
                  </a:lnTo>
                  <a:lnTo>
                    <a:pt x="107858" y="867920"/>
                  </a:lnTo>
                  <a:lnTo>
                    <a:pt x="107480" y="870832"/>
                  </a:lnTo>
                  <a:lnTo>
                    <a:pt x="107106" y="873745"/>
                  </a:lnTo>
                  <a:lnTo>
                    <a:pt x="106735" y="876657"/>
                  </a:lnTo>
                  <a:lnTo>
                    <a:pt x="106366" y="879570"/>
                  </a:lnTo>
                  <a:lnTo>
                    <a:pt x="105999" y="882482"/>
                  </a:lnTo>
                  <a:lnTo>
                    <a:pt x="105635" y="885395"/>
                  </a:lnTo>
                  <a:lnTo>
                    <a:pt x="105273" y="888307"/>
                  </a:lnTo>
                  <a:lnTo>
                    <a:pt x="104915" y="891220"/>
                  </a:lnTo>
                  <a:lnTo>
                    <a:pt x="104560" y="894132"/>
                  </a:lnTo>
                  <a:lnTo>
                    <a:pt x="104209" y="897045"/>
                  </a:lnTo>
                  <a:lnTo>
                    <a:pt x="103861" y="899957"/>
                  </a:lnTo>
                  <a:lnTo>
                    <a:pt x="103518" y="902870"/>
                  </a:lnTo>
                  <a:lnTo>
                    <a:pt x="103180" y="905782"/>
                  </a:lnTo>
                  <a:lnTo>
                    <a:pt x="102849" y="908695"/>
                  </a:lnTo>
                  <a:lnTo>
                    <a:pt x="102523" y="911607"/>
                  </a:lnTo>
                  <a:lnTo>
                    <a:pt x="102204" y="914520"/>
                  </a:lnTo>
                  <a:lnTo>
                    <a:pt x="101891" y="917432"/>
                  </a:lnTo>
                  <a:lnTo>
                    <a:pt x="101585" y="920345"/>
                  </a:lnTo>
                  <a:lnTo>
                    <a:pt x="101288" y="923257"/>
                  </a:lnTo>
                  <a:lnTo>
                    <a:pt x="100998" y="926170"/>
                  </a:lnTo>
                  <a:lnTo>
                    <a:pt x="100716" y="929082"/>
                  </a:lnTo>
                  <a:lnTo>
                    <a:pt x="100440" y="931995"/>
                  </a:lnTo>
                  <a:lnTo>
                    <a:pt x="100172" y="934907"/>
                  </a:lnTo>
                  <a:lnTo>
                    <a:pt x="99911" y="937820"/>
                  </a:lnTo>
                  <a:lnTo>
                    <a:pt x="99657" y="940732"/>
                  </a:lnTo>
                  <a:lnTo>
                    <a:pt x="99409" y="943645"/>
                  </a:lnTo>
                  <a:lnTo>
                    <a:pt x="99166" y="946557"/>
                  </a:lnTo>
                  <a:lnTo>
                    <a:pt x="98927" y="949470"/>
                  </a:lnTo>
                  <a:lnTo>
                    <a:pt x="98692" y="952382"/>
                  </a:lnTo>
                  <a:lnTo>
                    <a:pt x="98461" y="955295"/>
                  </a:lnTo>
                  <a:lnTo>
                    <a:pt x="98231" y="958207"/>
                  </a:lnTo>
                  <a:lnTo>
                    <a:pt x="98002" y="961119"/>
                  </a:lnTo>
                  <a:lnTo>
                    <a:pt x="97774" y="964032"/>
                  </a:lnTo>
                  <a:lnTo>
                    <a:pt x="97546" y="966944"/>
                  </a:lnTo>
                  <a:lnTo>
                    <a:pt x="97317" y="969857"/>
                  </a:lnTo>
                  <a:lnTo>
                    <a:pt x="97085" y="972769"/>
                  </a:lnTo>
                  <a:lnTo>
                    <a:pt x="96851" y="975682"/>
                  </a:lnTo>
                  <a:lnTo>
                    <a:pt x="96615" y="978594"/>
                  </a:lnTo>
                  <a:lnTo>
                    <a:pt x="96376" y="981507"/>
                  </a:lnTo>
                  <a:lnTo>
                    <a:pt x="96133" y="984419"/>
                  </a:lnTo>
                  <a:lnTo>
                    <a:pt x="95887" y="987332"/>
                  </a:lnTo>
                  <a:lnTo>
                    <a:pt x="95638" y="990244"/>
                  </a:lnTo>
                  <a:lnTo>
                    <a:pt x="95385" y="993157"/>
                  </a:lnTo>
                  <a:lnTo>
                    <a:pt x="95131" y="996069"/>
                  </a:lnTo>
                  <a:lnTo>
                    <a:pt x="94874" y="998982"/>
                  </a:lnTo>
                  <a:lnTo>
                    <a:pt x="94616" y="1001894"/>
                  </a:lnTo>
                  <a:lnTo>
                    <a:pt x="94357" y="1004807"/>
                  </a:lnTo>
                  <a:lnTo>
                    <a:pt x="94099" y="1007719"/>
                  </a:lnTo>
                  <a:lnTo>
                    <a:pt x="93842" y="1010632"/>
                  </a:lnTo>
                  <a:lnTo>
                    <a:pt x="93588" y="1013544"/>
                  </a:lnTo>
                  <a:lnTo>
                    <a:pt x="93336" y="1016457"/>
                  </a:lnTo>
                  <a:lnTo>
                    <a:pt x="93090" y="1019369"/>
                  </a:lnTo>
                  <a:lnTo>
                    <a:pt x="92849" y="1022282"/>
                  </a:lnTo>
                  <a:lnTo>
                    <a:pt x="92615" y="1025194"/>
                  </a:lnTo>
                  <a:lnTo>
                    <a:pt x="92388" y="1028107"/>
                  </a:lnTo>
                  <a:lnTo>
                    <a:pt x="92169" y="1031019"/>
                  </a:lnTo>
                  <a:lnTo>
                    <a:pt x="91960" y="1033932"/>
                  </a:lnTo>
                  <a:lnTo>
                    <a:pt x="91762" y="1036844"/>
                  </a:lnTo>
                  <a:lnTo>
                    <a:pt x="91575" y="1039757"/>
                  </a:lnTo>
                  <a:lnTo>
                    <a:pt x="91398" y="1042669"/>
                  </a:lnTo>
                  <a:lnTo>
                    <a:pt x="91232" y="1045582"/>
                  </a:lnTo>
                  <a:lnTo>
                    <a:pt x="91078" y="1048494"/>
                  </a:lnTo>
                  <a:lnTo>
                    <a:pt x="90938" y="1051407"/>
                  </a:lnTo>
                  <a:lnTo>
                    <a:pt x="90809" y="1054319"/>
                  </a:lnTo>
                  <a:lnTo>
                    <a:pt x="90692" y="1057231"/>
                  </a:lnTo>
                  <a:lnTo>
                    <a:pt x="90584" y="1060144"/>
                  </a:lnTo>
                  <a:lnTo>
                    <a:pt x="90488" y="1063056"/>
                  </a:lnTo>
                  <a:lnTo>
                    <a:pt x="90402" y="1065969"/>
                  </a:lnTo>
                  <a:lnTo>
                    <a:pt x="90327" y="1068881"/>
                  </a:lnTo>
                  <a:lnTo>
                    <a:pt x="90260" y="1071794"/>
                  </a:lnTo>
                  <a:lnTo>
                    <a:pt x="90200" y="1074706"/>
                  </a:lnTo>
                  <a:lnTo>
                    <a:pt x="90147" y="1077619"/>
                  </a:lnTo>
                  <a:lnTo>
                    <a:pt x="90100" y="1080531"/>
                  </a:lnTo>
                  <a:lnTo>
                    <a:pt x="90059" y="1083444"/>
                  </a:lnTo>
                  <a:lnTo>
                    <a:pt x="90022" y="1086356"/>
                  </a:lnTo>
                  <a:lnTo>
                    <a:pt x="89989" y="1089269"/>
                  </a:lnTo>
                  <a:lnTo>
                    <a:pt x="89957" y="1092181"/>
                  </a:lnTo>
                  <a:lnTo>
                    <a:pt x="89928" y="1095094"/>
                  </a:lnTo>
                  <a:lnTo>
                    <a:pt x="89900" y="1098006"/>
                  </a:lnTo>
                  <a:lnTo>
                    <a:pt x="89872" y="1100919"/>
                  </a:lnTo>
                  <a:lnTo>
                    <a:pt x="89843" y="1103831"/>
                  </a:lnTo>
                  <a:lnTo>
                    <a:pt x="89814" y="1106744"/>
                  </a:lnTo>
                  <a:lnTo>
                    <a:pt x="89784" y="1109656"/>
                  </a:lnTo>
                  <a:lnTo>
                    <a:pt x="89752" y="1112569"/>
                  </a:lnTo>
                  <a:lnTo>
                    <a:pt x="89718" y="1115481"/>
                  </a:lnTo>
                  <a:lnTo>
                    <a:pt x="89681" y="1118394"/>
                  </a:lnTo>
                  <a:lnTo>
                    <a:pt x="89643" y="1121306"/>
                  </a:lnTo>
                  <a:lnTo>
                    <a:pt x="89603" y="1124219"/>
                  </a:lnTo>
                  <a:lnTo>
                    <a:pt x="89560" y="1127131"/>
                  </a:lnTo>
                  <a:lnTo>
                    <a:pt x="89515" y="1130044"/>
                  </a:lnTo>
                  <a:lnTo>
                    <a:pt x="89468" y="1132956"/>
                  </a:lnTo>
                  <a:lnTo>
                    <a:pt x="89419" y="1135869"/>
                  </a:lnTo>
                  <a:lnTo>
                    <a:pt x="89368" y="1138781"/>
                  </a:lnTo>
                  <a:lnTo>
                    <a:pt x="89315" y="1141694"/>
                  </a:lnTo>
                  <a:lnTo>
                    <a:pt x="89261" y="1144606"/>
                  </a:lnTo>
                  <a:lnTo>
                    <a:pt x="89206" y="1147519"/>
                  </a:lnTo>
                  <a:lnTo>
                    <a:pt x="89149" y="1150431"/>
                  </a:lnTo>
                  <a:lnTo>
                    <a:pt x="89092" y="1153343"/>
                  </a:lnTo>
                  <a:lnTo>
                    <a:pt x="89034" y="1156256"/>
                  </a:lnTo>
                  <a:lnTo>
                    <a:pt x="88976" y="1159168"/>
                  </a:lnTo>
                  <a:lnTo>
                    <a:pt x="88918" y="1162081"/>
                  </a:lnTo>
                  <a:lnTo>
                    <a:pt x="88860" y="1164993"/>
                  </a:lnTo>
                  <a:lnTo>
                    <a:pt x="88802" y="1167906"/>
                  </a:lnTo>
                  <a:lnTo>
                    <a:pt x="88744" y="1170818"/>
                  </a:lnTo>
                  <a:lnTo>
                    <a:pt x="88688" y="1173731"/>
                  </a:lnTo>
                  <a:lnTo>
                    <a:pt x="88631" y="1176643"/>
                  </a:lnTo>
                  <a:lnTo>
                    <a:pt x="88576" y="1179556"/>
                  </a:lnTo>
                  <a:lnTo>
                    <a:pt x="88522" y="1182468"/>
                  </a:lnTo>
                  <a:lnTo>
                    <a:pt x="88470" y="1185381"/>
                  </a:lnTo>
                  <a:lnTo>
                    <a:pt x="88418" y="1188293"/>
                  </a:lnTo>
                  <a:lnTo>
                    <a:pt x="88368" y="1191206"/>
                  </a:lnTo>
                  <a:lnTo>
                    <a:pt x="88319" y="1194118"/>
                  </a:lnTo>
                  <a:lnTo>
                    <a:pt x="88272" y="1197031"/>
                  </a:lnTo>
                  <a:lnTo>
                    <a:pt x="88226" y="1199943"/>
                  </a:lnTo>
                  <a:lnTo>
                    <a:pt x="88181" y="1202856"/>
                  </a:lnTo>
                  <a:lnTo>
                    <a:pt x="88138" y="1205768"/>
                  </a:lnTo>
                  <a:lnTo>
                    <a:pt x="88096" y="1208681"/>
                  </a:lnTo>
                  <a:lnTo>
                    <a:pt x="88056" y="1211593"/>
                  </a:lnTo>
                  <a:lnTo>
                    <a:pt x="88017" y="1214506"/>
                  </a:lnTo>
                  <a:lnTo>
                    <a:pt x="87978" y="1217418"/>
                  </a:lnTo>
                  <a:lnTo>
                    <a:pt x="87940" y="1220331"/>
                  </a:lnTo>
                  <a:lnTo>
                    <a:pt x="87903" y="1223243"/>
                  </a:lnTo>
                  <a:lnTo>
                    <a:pt x="87866" y="1226156"/>
                  </a:lnTo>
                  <a:lnTo>
                    <a:pt x="87829" y="1229068"/>
                  </a:lnTo>
                  <a:lnTo>
                    <a:pt x="87792" y="1231981"/>
                  </a:lnTo>
                  <a:lnTo>
                    <a:pt x="87755" y="1234893"/>
                  </a:lnTo>
                  <a:lnTo>
                    <a:pt x="87717" y="1237806"/>
                  </a:lnTo>
                  <a:lnTo>
                    <a:pt x="87679" y="1240718"/>
                  </a:lnTo>
                  <a:lnTo>
                    <a:pt x="87639" y="1243631"/>
                  </a:lnTo>
                  <a:lnTo>
                    <a:pt x="87599" y="1246543"/>
                  </a:lnTo>
                  <a:lnTo>
                    <a:pt x="87557" y="1249455"/>
                  </a:lnTo>
                  <a:lnTo>
                    <a:pt x="87514" y="1252368"/>
                  </a:lnTo>
                  <a:lnTo>
                    <a:pt x="87469" y="1255280"/>
                  </a:lnTo>
                  <a:lnTo>
                    <a:pt x="87423" y="1258193"/>
                  </a:lnTo>
                  <a:lnTo>
                    <a:pt x="87376" y="1261105"/>
                  </a:lnTo>
                  <a:lnTo>
                    <a:pt x="87327" y="1264018"/>
                  </a:lnTo>
                  <a:lnTo>
                    <a:pt x="87277" y="1266930"/>
                  </a:lnTo>
                  <a:lnTo>
                    <a:pt x="87226" y="1269843"/>
                  </a:lnTo>
                  <a:lnTo>
                    <a:pt x="87174" y="1272755"/>
                  </a:lnTo>
                  <a:lnTo>
                    <a:pt x="87122" y="1275668"/>
                  </a:lnTo>
                  <a:lnTo>
                    <a:pt x="87068" y="1278580"/>
                  </a:lnTo>
                  <a:lnTo>
                    <a:pt x="87015" y="1281493"/>
                  </a:lnTo>
                  <a:lnTo>
                    <a:pt x="86961" y="1284405"/>
                  </a:lnTo>
                  <a:lnTo>
                    <a:pt x="86907" y="1287318"/>
                  </a:lnTo>
                  <a:lnTo>
                    <a:pt x="86855" y="1290230"/>
                  </a:lnTo>
                  <a:lnTo>
                    <a:pt x="86803" y="1293143"/>
                  </a:lnTo>
                  <a:lnTo>
                    <a:pt x="86752" y="1296055"/>
                  </a:lnTo>
                  <a:lnTo>
                    <a:pt x="86703" y="1298968"/>
                  </a:lnTo>
                  <a:lnTo>
                    <a:pt x="86655" y="1301880"/>
                  </a:lnTo>
                  <a:lnTo>
                    <a:pt x="86609" y="1304793"/>
                  </a:lnTo>
                  <a:lnTo>
                    <a:pt x="86566" y="1307705"/>
                  </a:lnTo>
                  <a:lnTo>
                    <a:pt x="86525" y="1310618"/>
                  </a:lnTo>
                  <a:lnTo>
                    <a:pt x="86487" y="1313530"/>
                  </a:lnTo>
                  <a:lnTo>
                    <a:pt x="86452" y="1316443"/>
                  </a:lnTo>
                  <a:lnTo>
                    <a:pt x="86419" y="1319355"/>
                  </a:lnTo>
                  <a:lnTo>
                    <a:pt x="86390" y="1322268"/>
                  </a:lnTo>
                  <a:lnTo>
                    <a:pt x="86364" y="1325180"/>
                  </a:lnTo>
                  <a:lnTo>
                    <a:pt x="86341" y="1328093"/>
                  </a:lnTo>
                  <a:lnTo>
                    <a:pt x="86322" y="1331005"/>
                  </a:lnTo>
                  <a:lnTo>
                    <a:pt x="86305" y="1333918"/>
                  </a:lnTo>
                  <a:lnTo>
                    <a:pt x="86291" y="1336830"/>
                  </a:lnTo>
                  <a:lnTo>
                    <a:pt x="86281" y="1339743"/>
                  </a:lnTo>
                  <a:lnTo>
                    <a:pt x="86273" y="1342655"/>
                  </a:lnTo>
                  <a:lnTo>
                    <a:pt x="86268" y="1345567"/>
                  </a:lnTo>
                  <a:lnTo>
                    <a:pt x="86265" y="1348480"/>
                  </a:lnTo>
                  <a:lnTo>
                    <a:pt x="86264" y="1351392"/>
                  </a:lnTo>
                  <a:lnTo>
                    <a:pt x="86265" y="1354305"/>
                  </a:lnTo>
                  <a:lnTo>
                    <a:pt x="86268" y="1357217"/>
                  </a:lnTo>
                  <a:lnTo>
                    <a:pt x="86272" y="1360130"/>
                  </a:lnTo>
                  <a:lnTo>
                    <a:pt x="86277" y="1363042"/>
                  </a:lnTo>
                  <a:lnTo>
                    <a:pt x="86283" y="1365955"/>
                  </a:lnTo>
                  <a:lnTo>
                    <a:pt x="86290" y="1368867"/>
                  </a:lnTo>
                  <a:lnTo>
                    <a:pt x="86297" y="1371780"/>
                  </a:lnTo>
                  <a:lnTo>
                    <a:pt x="86304" y="1374692"/>
                  </a:lnTo>
                  <a:lnTo>
                    <a:pt x="86310" y="1377605"/>
                  </a:lnTo>
                  <a:lnTo>
                    <a:pt x="86316" y="1380517"/>
                  </a:lnTo>
                  <a:lnTo>
                    <a:pt x="86322" y="1383430"/>
                  </a:lnTo>
                  <a:lnTo>
                    <a:pt x="86327" y="1386342"/>
                  </a:lnTo>
                  <a:lnTo>
                    <a:pt x="86331" y="1389255"/>
                  </a:lnTo>
                  <a:lnTo>
                    <a:pt x="86334" y="1392167"/>
                  </a:lnTo>
                  <a:lnTo>
                    <a:pt x="86336" y="1395080"/>
                  </a:lnTo>
                  <a:lnTo>
                    <a:pt x="86338" y="1397992"/>
                  </a:lnTo>
                  <a:lnTo>
                    <a:pt x="86338" y="1400905"/>
                  </a:lnTo>
                  <a:lnTo>
                    <a:pt x="86338" y="1403817"/>
                  </a:lnTo>
                  <a:lnTo>
                    <a:pt x="86336" y="1406730"/>
                  </a:lnTo>
                  <a:lnTo>
                    <a:pt x="86335" y="1409642"/>
                  </a:lnTo>
                  <a:lnTo>
                    <a:pt x="86332" y="1412555"/>
                  </a:lnTo>
                  <a:lnTo>
                    <a:pt x="86330" y="1415467"/>
                  </a:lnTo>
                  <a:lnTo>
                    <a:pt x="86327" y="1418380"/>
                  </a:lnTo>
                  <a:lnTo>
                    <a:pt x="86324" y="1421292"/>
                  </a:lnTo>
                  <a:lnTo>
                    <a:pt x="86321" y="1424205"/>
                  </a:lnTo>
                  <a:lnTo>
                    <a:pt x="86318" y="1427117"/>
                  </a:lnTo>
                  <a:lnTo>
                    <a:pt x="86316" y="1430030"/>
                  </a:lnTo>
                  <a:lnTo>
                    <a:pt x="86314" y="1432942"/>
                  </a:lnTo>
                  <a:lnTo>
                    <a:pt x="86312" y="1435855"/>
                  </a:lnTo>
                  <a:lnTo>
                    <a:pt x="86311" y="1438767"/>
                  </a:lnTo>
                  <a:lnTo>
                    <a:pt x="86311" y="1441679"/>
                  </a:lnTo>
                  <a:lnTo>
                    <a:pt x="86312" y="1444592"/>
                  </a:lnTo>
                  <a:lnTo>
                    <a:pt x="86313" y="1447504"/>
                  </a:lnTo>
                  <a:lnTo>
                    <a:pt x="86314" y="1450417"/>
                  </a:lnTo>
                  <a:lnTo>
                    <a:pt x="86316" y="1453329"/>
                  </a:lnTo>
                  <a:lnTo>
                    <a:pt x="86319" y="1456242"/>
                  </a:lnTo>
                  <a:lnTo>
                    <a:pt x="86321" y="1459154"/>
                  </a:lnTo>
                  <a:lnTo>
                    <a:pt x="86324" y="1462067"/>
                  </a:lnTo>
                  <a:lnTo>
                    <a:pt x="86327" y="1464979"/>
                  </a:lnTo>
                  <a:lnTo>
                    <a:pt x="86329" y="1467892"/>
                  </a:lnTo>
                  <a:lnTo>
                    <a:pt x="86331" y="1470804"/>
                  </a:lnTo>
                  <a:lnTo>
                    <a:pt x="86332" y="1473717"/>
                  </a:lnTo>
                  <a:lnTo>
                    <a:pt x="86333" y="1476629"/>
                  </a:lnTo>
                  <a:lnTo>
                    <a:pt x="86332" y="1479542"/>
                  </a:lnTo>
                  <a:lnTo>
                    <a:pt x="86331" y="1482454"/>
                  </a:lnTo>
                  <a:lnTo>
                    <a:pt x="86328" y="1485367"/>
                  </a:lnTo>
                  <a:lnTo>
                    <a:pt x="86324" y="1488279"/>
                  </a:lnTo>
                  <a:close/>
                </a:path>
              </a:pathLst>
            </a:custGeom>
            <a:solidFill>
              <a:srgbClr val="00B9E3"/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2" name="pg30">
              <a:extLst>
                <a:ext uri="{FF2B5EF4-FFF2-40B4-BE49-F238E27FC236}">
                  <a16:creationId xmlns:a16="http://schemas.microsoft.com/office/drawing/2014/main" id="{E87B5650-3527-9C29-45A0-156D3A0E9CA9}"/>
                </a:ext>
              </a:extLst>
            </p:cNvPr>
            <p:cNvSpPr/>
            <p:nvPr/>
          </p:nvSpPr>
          <p:spPr>
            <a:xfrm>
              <a:off x="5215345" y="2334362"/>
              <a:ext cx="209359" cy="1231171"/>
            </a:xfrm>
            <a:custGeom>
              <a:avLst/>
              <a:gdLst/>
              <a:ahLst/>
              <a:cxnLst/>
              <a:rect l="0" t="0" r="0" b="0"/>
              <a:pathLst>
                <a:path w="209359" h="1231171">
                  <a:moveTo>
                    <a:pt x="104365" y="1231171"/>
                  </a:moveTo>
                  <a:lnTo>
                    <a:pt x="104365" y="1228762"/>
                  </a:lnTo>
                  <a:lnTo>
                    <a:pt x="104368" y="1226352"/>
                  </a:lnTo>
                  <a:lnTo>
                    <a:pt x="104373" y="1223943"/>
                  </a:lnTo>
                  <a:lnTo>
                    <a:pt x="104379" y="1221534"/>
                  </a:lnTo>
                  <a:lnTo>
                    <a:pt x="104386" y="1219124"/>
                  </a:lnTo>
                  <a:lnTo>
                    <a:pt x="104395" y="1216715"/>
                  </a:lnTo>
                  <a:lnTo>
                    <a:pt x="104405" y="1214306"/>
                  </a:lnTo>
                  <a:lnTo>
                    <a:pt x="104416" y="1211896"/>
                  </a:lnTo>
                  <a:lnTo>
                    <a:pt x="104429" y="1209487"/>
                  </a:lnTo>
                  <a:lnTo>
                    <a:pt x="104442" y="1207078"/>
                  </a:lnTo>
                  <a:lnTo>
                    <a:pt x="104455" y="1204668"/>
                  </a:lnTo>
                  <a:lnTo>
                    <a:pt x="104469" y="1202259"/>
                  </a:lnTo>
                  <a:lnTo>
                    <a:pt x="104483" y="1199850"/>
                  </a:lnTo>
                  <a:lnTo>
                    <a:pt x="104498" y="1197440"/>
                  </a:lnTo>
                  <a:lnTo>
                    <a:pt x="104512" y="1195031"/>
                  </a:lnTo>
                  <a:lnTo>
                    <a:pt x="104526" y="1192621"/>
                  </a:lnTo>
                  <a:lnTo>
                    <a:pt x="104539" y="1190212"/>
                  </a:lnTo>
                  <a:lnTo>
                    <a:pt x="104552" y="1187803"/>
                  </a:lnTo>
                  <a:lnTo>
                    <a:pt x="104565" y="1185393"/>
                  </a:lnTo>
                  <a:lnTo>
                    <a:pt x="104577" y="1182984"/>
                  </a:lnTo>
                  <a:lnTo>
                    <a:pt x="104588" y="1180575"/>
                  </a:lnTo>
                  <a:lnTo>
                    <a:pt x="104598" y="1178165"/>
                  </a:lnTo>
                  <a:lnTo>
                    <a:pt x="104608" y="1175756"/>
                  </a:lnTo>
                  <a:lnTo>
                    <a:pt x="104616" y="1173347"/>
                  </a:lnTo>
                  <a:lnTo>
                    <a:pt x="104624" y="1170937"/>
                  </a:lnTo>
                  <a:lnTo>
                    <a:pt x="104631" y="1168528"/>
                  </a:lnTo>
                  <a:lnTo>
                    <a:pt x="104638" y="1166119"/>
                  </a:lnTo>
                  <a:lnTo>
                    <a:pt x="104643" y="1163709"/>
                  </a:lnTo>
                  <a:lnTo>
                    <a:pt x="104648" y="1161300"/>
                  </a:lnTo>
                  <a:lnTo>
                    <a:pt x="104653" y="1158891"/>
                  </a:lnTo>
                  <a:lnTo>
                    <a:pt x="104656" y="1156481"/>
                  </a:lnTo>
                  <a:lnTo>
                    <a:pt x="104659" y="1154072"/>
                  </a:lnTo>
                  <a:lnTo>
                    <a:pt x="104661" y="1151663"/>
                  </a:lnTo>
                  <a:lnTo>
                    <a:pt x="104663" y="1149253"/>
                  </a:lnTo>
                  <a:lnTo>
                    <a:pt x="104665" y="1146844"/>
                  </a:lnTo>
                  <a:lnTo>
                    <a:pt x="104665" y="1144435"/>
                  </a:lnTo>
                  <a:lnTo>
                    <a:pt x="104666" y="1142025"/>
                  </a:lnTo>
                  <a:lnTo>
                    <a:pt x="104665" y="1139616"/>
                  </a:lnTo>
                  <a:lnTo>
                    <a:pt x="104665" y="1137207"/>
                  </a:lnTo>
                  <a:lnTo>
                    <a:pt x="104663" y="1134797"/>
                  </a:lnTo>
                  <a:lnTo>
                    <a:pt x="104662" y="1132388"/>
                  </a:lnTo>
                  <a:lnTo>
                    <a:pt x="104659" y="1129979"/>
                  </a:lnTo>
                  <a:lnTo>
                    <a:pt x="104656" y="1127569"/>
                  </a:lnTo>
                  <a:lnTo>
                    <a:pt x="104653" y="1125160"/>
                  </a:lnTo>
                  <a:lnTo>
                    <a:pt x="104649" y="1122751"/>
                  </a:lnTo>
                  <a:lnTo>
                    <a:pt x="104644" y="1120341"/>
                  </a:lnTo>
                  <a:lnTo>
                    <a:pt x="104638" y="1117932"/>
                  </a:lnTo>
                  <a:lnTo>
                    <a:pt x="104632" y="1115523"/>
                  </a:lnTo>
                  <a:lnTo>
                    <a:pt x="104625" y="1113113"/>
                  </a:lnTo>
                  <a:lnTo>
                    <a:pt x="104617" y="1110704"/>
                  </a:lnTo>
                  <a:lnTo>
                    <a:pt x="104608" y="1108295"/>
                  </a:lnTo>
                  <a:lnTo>
                    <a:pt x="104599" y="1105885"/>
                  </a:lnTo>
                  <a:lnTo>
                    <a:pt x="104589" y="1103476"/>
                  </a:lnTo>
                  <a:lnTo>
                    <a:pt x="104577" y="1101067"/>
                  </a:lnTo>
                  <a:lnTo>
                    <a:pt x="104565" y="1098657"/>
                  </a:lnTo>
                  <a:lnTo>
                    <a:pt x="104553" y="1096248"/>
                  </a:lnTo>
                  <a:lnTo>
                    <a:pt x="104539" y="1093839"/>
                  </a:lnTo>
                  <a:lnTo>
                    <a:pt x="104526" y="1091429"/>
                  </a:lnTo>
                  <a:lnTo>
                    <a:pt x="104511" y="1089020"/>
                  </a:lnTo>
                  <a:lnTo>
                    <a:pt x="104496" y="1086611"/>
                  </a:lnTo>
                  <a:lnTo>
                    <a:pt x="104481" y="1084201"/>
                  </a:lnTo>
                  <a:lnTo>
                    <a:pt x="104466" y="1081792"/>
                  </a:lnTo>
                  <a:lnTo>
                    <a:pt x="104451" y="1079383"/>
                  </a:lnTo>
                  <a:lnTo>
                    <a:pt x="104435" y="1076973"/>
                  </a:lnTo>
                  <a:lnTo>
                    <a:pt x="104420" y="1074564"/>
                  </a:lnTo>
                  <a:lnTo>
                    <a:pt x="104406" y="1072155"/>
                  </a:lnTo>
                  <a:lnTo>
                    <a:pt x="104391" y="1069745"/>
                  </a:lnTo>
                  <a:lnTo>
                    <a:pt x="104377" y="1067336"/>
                  </a:lnTo>
                  <a:lnTo>
                    <a:pt x="104364" y="1064927"/>
                  </a:lnTo>
                  <a:lnTo>
                    <a:pt x="104351" y="1062517"/>
                  </a:lnTo>
                  <a:lnTo>
                    <a:pt x="104339" y="1060108"/>
                  </a:lnTo>
                  <a:lnTo>
                    <a:pt x="104328" y="1057699"/>
                  </a:lnTo>
                  <a:lnTo>
                    <a:pt x="104317" y="1055289"/>
                  </a:lnTo>
                  <a:lnTo>
                    <a:pt x="104307" y="1052880"/>
                  </a:lnTo>
                  <a:lnTo>
                    <a:pt x="104297" y="1050471"/>
                  </a:lnTo>
                  <a:lnTo>
                    <a:pt x="104287" y="1048061"/>
                  </a:lnTo>
                  <a:lnTo>
                    <a:pt x="104277" y="1045652"/>
                  </a:lnTo>
                  <a:lnTo>
                    <a:pt x="104266" y="1043243"/>
                  </a:lnTo>
                  <a:lnTo>
                    <a:pt x="104255" y="1040833"/>
                  </a:lnTo>
                  <a:lnTo>
                    <a:pt x="104244" y="1038424"/>
                  </a:lnTo>
                  <a:lnTo>
                    <a:pt x="104231" y="1036015"/>
                  </a:lnTo>
                  <a:lnTo>
                    <a:pt x="104217" y="1033605"/>
                  </a:lnTo>
                  <a:lnTo>
                    <a:pt x="104201" y="1031196"/>
                  </a:lnTo>
                  <a:lnTo>
                    <a:pt x="104183" y="1028787"/>
                  </a:lnTo>
                  <a:lnTo>
                    <a:pt x="104163" y="1026377"/>
                  </a:lnTo>
                  <a:lnTo>
                    <a:pt x="104141" y="1023968"/>
                  </a:lnTo>
                  <a:lnTo>
                    <a:pt x="104116" y="1021559"/>
                  </a:lnTo>
                  <a:lnTo>
                    <a:pt x="104088" y="1019149"/>
                  </a:lnTo>
                  <a:lnTo>
                    <a:pt x="104056" y="1016740"/>
                  </a:lnTo>
                  <a:lnTo>
                    <a:pt x="104022" y="1014331"/>
                  </a:lnTo>
                  <a:lnTo>
                    <a:pt x="103984" y="1011921"/>
                  </a:lnTo>
                  <a:lnTo>
                    <a:pt x="103943" y="1009512"/>
                  </a:lnTo>
                  <a:lnTo>
                    <a:pt x="103900" y="1007103"/>
                  </a:lnTo>
                  <a:lnTo>
                    <a:pt x="103853" y="1004693"/>
                  </a:lnTo>
                  <a:lnTo>
                    <a:pt x="103803" y="1002284"/>
                  </a:lnTo>
                  <a:lnTo>
                    <a:pt x="103751" y="999875"/>
                  </a:lnTo>
                  <a:lnTo>
                    <a:pt x="103696" y="997465"/>
                  </a:lnTo>
                  <a:lnTo>
                    <a:pt x="103640" y="995056"/>
                  </a:lnTo>
                  <a:lnTo>
                    <a:pt x="103581" y="992646"/>
                  </a:lnTo>
                  <a:lnTo>
                    <a:pt x="103521" y="990237"/>
                  </a:lnTo>
                  <a:lnTo>
                    <a:pt x="103460" y="987828"/>
                  </a:lnTo>
                  <a:lnTo>
                    <a:pt x="103399" y="985418"/>
                  </a:lnTo>
                  <a:lnTo>
                    <a:pt x="103337" y="983009"/>
                  </a:lnTo>
                  <a:lnTo>
                    <a:pt x="103274" y="980600"/>
                  </a:lnTo>
                  <a:lnTo>
                    <a:pt x="103212" y="978190"/>
                  </a:lnTo>
                  <a:lnTo>
                    <a:pt x="103150" y="975781"/>
                  </a:lnTo>
                  <a:lnTo>
                    <a:pt x="103089" y="973372"/>
                  </a:lnTo>
                  <a:lnTo>
                    <a:pt x="103028" y="970962"/>
                  </a:lnTo>
                  <a:lnTo>
                    <a:pt x="102968" y="968553"/>
                  </a:lnTo>
                  <a:lnTo>
                    <a:pt x="102909" y="966144"/>
                  </a:lnTo>
                  <a:lnTo>
                    <a:pt x="102850" y="963734"/>
                  </a:lnTo>
                  <a:lnTo>
                    <a:pt x="102792" y="961325"/>
                  </a:lnTo>
                  <a:lnTo>
                    <a:pt x="102733" y="958916"/>
                  </a:lnTo>
                  <a:lnTo>
                    <a:pt x="102675" y="956506"/>
                  </a:lnTo>
                  <a:lnTo>
                    <a:pt x="102617" y="954097"/>
                  </a:lnTo>
                  <a:lnTo>
                    <a:pt x="102558" y="951688"/>
                  </a:lnTo>
                  <a:lnTo>
                    <a:pt x="102498" y="949278"/>
                  </a:lnTo>
                  <a:lnTo>
                    <a:pt x="102437" y="946869"/>
                  </a:lnTo>
                  <a:lnTo>
                    <a:pt x="102375" y="944460"/>
                  </a:lnTo>
                  <a:lnTo>
                    <a:pt x="102310" y="942050"/>
                  </a:lnTo>
                  <a:lnTo>
                    <a:pt x="102244" y="939641"/>
                  </a:lnTo>
                  <a:lnTo>
                    <a:pt x="102176" y="937232"/>
                  </a:lnTo>
                  <a:lnTo>
                    <a:pt x="102105" y="934822"/>
                  </a:lnTo>
                  <a:lnTo>
                    <a:pt x="102031" y="932413"/>
                  </a:lnTo>
                  <a:lnTo>
                    <a:pt x="101955" y="930004"/>
                  </a:lnTo>
                  <a:lnTo>
                    <a:pt x="101877" y="927594"/>
                  </a:lnTo>
                  <a:lnTo>
                    <a:pt x="101797" y="925185"/>
                  </a:lnTo>
                  <a:lnTo>
                    <a:pt x="101715" y="922776"/>
                  </a:lnTo>
                  <a:lnTo>
                    <a:pt x="101630" y="920366"/>
                  </a:lnTo>
                  <a:lnTo>
                    <a:pt x="101545" y="917957"/>
                  </a:lnTo>
                  <a:lnTo>
                    <a:pt x="101458" y="915548"/>
                  </a:lnTo>
                  <a:lnTo>
                    <a:pt x="101371" y="913138"/>
                  </a:lnTo>
                  <a:lnTo>
                    <a:pt x="101283" y="910729"/>
                  </a:lnTo>
                  <a:lnTo>
                    <a:pt x="101196" y="908320"/>
                  </a:lnTo>
                  <a:lnTo>
                    <a:pt x="101110" y="905910"/>
                  </a:lnTo>
                  <a:lnTo>
                    <a:pt x="101024" y="903501"/>
                  </a:lnTo>
                  <a:lnTo>
                    <a:pt x="100940" y="901092"/>
                  </a:lnTo>
                  <a:lnTo>
                    <a:pt x="100858" y="898682"/>
                  </a:lnTo>
                  <a:lnTo>
                    <a:pt x="100777" y="896273"/>
                  </a:lnTo>
                  <a:lnTo>
                    <a:pt x="100698" y="893864"/>
                  </a:lnTo>
                  <a:lnTo>
                    <a:pt x="100620" y="891454"/>
                  </a:lnTo>
                  <a:lnTo>
                    <a:pt x="100545" y="889045"/>
                  </a:lnTo>
                  <a:lnTo>
                    <a:pt x="100470" y="886636"/>
                  </a:lnTo>
                  <a:lnTo>
                    <a:pt x="100396" y="884226"/>
                  </a:lnTo>
                  <a:lnTo>
                    <a:pt x="100323" y="881817"/>
                  </a:lnTo>
                  <a:lnTo>
                    <a:pt x="100249" y="879408"/>
                  </a:lnTo>
                  <a:lnTo>
                    <a:pt x="100174" y="876998"/>
                  </a:lnTo>
                  <a:lnTo>
                    <a:pt x="100097" y="874589"/>
                  </a:lnTo>
                  <a:lnTo>
                    <a:pt x="100017" y="872180"/>
                  </a:lnTo>
                  <a:lnTo>
                    <a:pt x="99934" y="869770"/>
                  </a:lnTo>
                  <a:lnTo>
                    <a:pt x="99846" y="867361"/>
                  </a:lnTo>
                  <a:lnTo>
                    <a:pt x="99753" y="864952"/>
                  </a:lnTo>
                  <a:lnTo>
                    <a:pt x="99652" y="862542"/>
                  </a:lnTo>
                  <a:lnTo>
                    <a:pt x="99544" y="860133"/>
                  </a:lnTo>
                  <a:lnTo>
                    <a:pt x="99429" y="857724"/>
                  </a:lnTo>
                  <a:lnTo>
                    <a:pt x="99305" y="855314"/>
                  </a:lnTo>
                  <a:lnTo>
                    <a:pt x="99172" y="852905"/>
                  </a:lnTo>
                  <a:lnTo>
                    <a:pt x="99027" y="850496"/>
                  </a:lnTo>
                  <a:lnTo>
                    <a:pt x="98873" y="848086"/>
                  </a:lnTo>
                  <a:lnTo>
                    <a:pt x="98708" y="845677"/>
                  </a:lnTo>
                  <a:lnTo>
                    <a:pt x="98534" y="843268"/>
                  </a:lnTo>
                  <a:lnTo>
                    <a:pt x="98350" y="840858"/>
                  </a:lnTo>
                  <a:lnTo>
                    <a:pt x="98157" y="838449"/>
                  </a:lnTo>
                  <a:lnTo>
                    <a:pt x="97953" y="836040"/>
                  </a:lnTo>
                  <a:lnTo>
                    <a:pt x="97742" y="833630"/>
                  </a:lnTo>
                  <a:lnTo>
                    <a:pt x="97525" y="831221"/>
                  </a:lnTo>
                  <a:lnTo>
                    <a:pt x="97302" y="828812"/>
                  </a:lnTo>
                  <a:lnTo>
                    <a:pt x="97074" y="826402"/>
                  </a:lnTo>
                  <a:lnTo>
                    <a:pt x="96843" y="823993"/>
                  </a:lnTo>
                  <a:lnTo>
                    <a:pt x="96611" y="821584"/>
                  </a:lnTo>
                  <a:lnTo>
                    <a:pt x="96379" y="819174"/>
                  </a:lnTo>
                  <a:lnTo>
                    <a:pt x="96149" y="816765"/>
                  </a:lnTo>
                  <a:lnTo>
                    <a:pt x="95922" y="814356"/>
                  </a:lnTo>
                  <a:lnTo>
                    <a:pt x="95700" y="811946"/>
                  </a:lnTo>
                  <a:lnTo>
                    <a:pt x="95484" y="809537"/>
                  </a:lnTo>
                  <a:lnTo>
                    <a:pt x="95277" y="807128"/>
                  </a:lnTo>
                  <a:lnTo>
                    <a:pt x="95079" y="804718"/>
                  </a:lnTo>
                  <a:lnTo>
                    <a:pt x="94890" y="802309"/>
                  </a:lnTo>
                  <a:lnTo>
                    <a:pt x="94711" y="799900"/>
                  </a:lnTo>
                  <a:lnTo>
                    <a:pt x="94543" y="797490"/>
                  </a:lnTo>
                  <a:lnTo>
                    <a:pt x="94389" y="795081"/>
                  </a:lnTo>
                  <a:lnTo>
                    <a:pt x="94245" y="792671"/>
                  </a:lnTo>
                  <a:lnTo>
                    <a:pt x="94112" y="790262"/>
                  </a:lnTo>
                  <a:lnTo>
                    <a:pt x="93989" y="787853"/>
                  </a:lnTo>
                  <a:lnTo>
                    <a:pt x="93876" y="785443"/>
                  </a:lnTo>
                  <a:lnTo>
                    <a:pt x="93770" y="783034"/>
                  </a:lnTo>
                  <a:lnTo>
                    <a:pt x="93673" y="780625"/>
                  </a:lnTo>
                  <a:lnTo>
                    <a:pt x="93580" y="778215"/>
                  </a:lnTo>
                  <a:lnTo>
                    <a:pt x="93490" y="775806"/>
                  </a:lnTo>
                  <a:lnTo>
                    <a:pt x="93401" y="773397"/>
                  </a:lnTo>
                  <a:lnTo>
                    <a:pt x="93311" y="770987"/>
                  </a:lnTo>
                  <a:lnTo>
                    <a:pt x="93217" y="768578"/>
                  </a:lnTo>
                  <a:lnTo>
                    <a:pt x="93116" y="766169"/>
                  </a:lnTo>
                  <a:lnTo>
                    <a:pt x="93006" y="763759"/>
                  </a:lnTo>
                  <a:lnTo>
                    <a:pt x="92886" y="761350"/>
                  </a:lnTo>
                  <a:lnTo>
                    <a:pt x="92752" y="758941"/>
                  </a:lnTo>
                  <a:lnTo>
                    <a:pt x="92603" y="756531"/>
                  </a:lnTo>
                  <a:lnTo>
                    <a:pt x="92434" y="754122"/>
                  </a:lnTo>
                  <a:lnTo>
                    <a:pt x="92243" y="751713"/>
                  </a:lnTo>
                  <a:lnTo>
                    <a:pt x="92030" y="749303"/>
                  </a:lnTo>
                  <a:lnTo>
                    <a:pt x="91793" y="746894"/>
                  </a:lnTo>
                  <a:lnTo>
                    <a:pt x="91533" y="744485"/>
                  </a:lnTo>
                  <a:lnTo>
                    <a:pt x="91246" y="742075"/>
                  </a:lnTo>
                  <a:lnTo>
                    <a:pt x="90929" y="739666"/>
                  </a:lnTo>
                  <a:lnTo>
                    <a:pt x="90581" y="737257"/>
                  </a:lnTo>
                  <a:lnTo>
                    <a:pt x="90205" y="734847"/>
                  </a:lnTo>
                  <a:lnTo>
                    <a:pt x="89800" y="732438"/>
                  </a:lnTo>
                  <a:lnTo>
                    <a:pt x="89367" y="730029"/>
                  </a:lnTo>
                  <a:lnTo>
                    <a:pt x="88906" y="727619"/>
                  </a:lnTo>
                  <a:lnTo>
                    <a:pt x="88410" y="725210"/>
                  </a:lnTo>
                  <a:lnTo>
                    <a:pt x="87885" y="722801"/>
                  </a:lnTo>
                  <a:lnTo>
                    <a:pt x="87333" y="720391"/>
                  </a:lnTo>
                  <a:lnTo>
                    <a:pt x="86754" y="717982"/>
                  </a:lnTo>
                  <a:lnTo>
                    <a:pt x="86150" y="715573"/>
                  </a:lnTo>
                  <a:lnTo>
                    <a:pt x="85520" y="713163"/>
                  </a:lnTo>
                  <a:lnTo>
                    <a:pt x="84860" y="710754"/>
                  </a:lnTo>
                  <a:lnTo>
                    <a:pt x="84179" y="708345"/>
                  </a:lnTo>
                  <a:lnTo>
                    <a:pt x="83476" y="705935"/>
                  </a:lnTo>
                  <a:lnTo>
                    <a:pt x="82754" y="703526"/>
                  </a:lnTo>
                  <a:lnTo>
                    <a:pt x="82014" y="701117"/>
                  </a:lnTo>
                  <a:lnTo>
                    <a:pt x="81255" y="698707"/>
                  </a:lnTo>
                  <a:lnTo>
                    <a:pt x="80479" y="696298"/>
                  </a:lnTo>
                  <a:lnTo>
                    <a:pt x="79690" y="693889"/>
                  </a:lnTo>
                  <a:lnTo>
                    <a:pt x="78890" y="691479"/>
                  </a:lnTo>
                  <a:lnTo>
                    <a:pt x="78081" y="689070"/>
                  </a:lnTo>
                  <a:lnTo>
                    <a:pt x="77265" y="686661"/>
                  </a:lnTo>
                  <a:lnTo>
                    <a:pt x="76444" y="684251"/>
                  </a:lnTo>
                  <a:lnTo>
                    <a:pt x="75619" y="681842"/>
                  </a:lnTo>
                  <a:lnTo>
                    <a:pt x="74795" y="679433"/>
                  </a:lnTo>
                  <a:lnTo>
                    <a:pt x="73972" y="677023"/>
                  </a:lnTo>
                  <a:lnTo>
                    <a:pt x="73152" y="674614"/>
                  </a:lnTo>
                  <a:lnTo>
                    <a:pt x="72337" y="672205"/>
                  </a:lnTo>
                  <a:lnTo>
                    <a:pt x="71529" y="669795"/>
                  </a:lnTo>
                  <a:lnTo>
                    <a:pt x="70731" y="667386"/>
                  </a:lnTo>
                  <a:lnTo>
                    <a:pt x="69941" y="664977"/>
                  </a:lnTo>
                  <a:lnTo>
                    <a:pt x="69161" y="662567"/>
                  </a:lnTo>
                  <a:lnTo>
                    <a:pt x="68391" y="660158"/>
                  </a:lnTo>
                  <a:lnTo>
                    <a:pt x="67631" y="657749"/>
                  </a:lnTo>
                  <a:lnTo>
                    <a:pt x="66882" y="655339"/>
                  </a:lnTo>
                  <a:lnTo>
                    <a:pt x="66143" y="652930"/>
                  </a:lnTo>
                  <a:lnTo>
                    <a:pt x="65411" y="650521"/>
                  </a:lnTo>
                  <a:lnTo>
                    <a:pt x="64685" y="648111"/>
                  </a:lnTo>
                  <a:lnTo>
                    <a:pt x="63964" y="645702"/>
                  </a:lnTo>
                  <a:lnTo>
                    <a:pt x="63245" y="643293"/>
                  </a:lnTo>
                  <a:lnTo>
                    <a:pt x="62527" y="640883"/>
                  </a:lnTo>
                  <a:lnTo>
                    <a:pt x="61807" y="638474"/>
                  </a:lnTo>
                  <a:lnTo>
                    <a:pt x="61083" y="636065"/>
                  </a:lnTo>
                  <a:lnTo>
                    <a:pt x="60352" y="633655"/>
                  </a:lnTo>
                  <a:lnTo>
                    <a:pt x="59614" y="631246"/>
                  </a:lnTo>
                  <a:lnTo>
                    <a:pt x="58865" y="628837"/>
                  </a:lnTo>
                  <a:lnTo>
                    <a:pt x="58102" y="626427"/>
                  </a:lnTo>
                  <a:lnTo>
                    <a:pt x="57326" y="624018"/>
                  </a:lnTo>
                  <a:lnTo>
                    <a:pt x="56536" y="621609"/>
                  </a:lnTo>
                  <a:lnTo>
                    <a:pt x="55733" y="619199"/>
                  </a:lnTo>
                  <a:lnTo>
                    <a:pt x="54916" y="616790"/>
                  </a:lnTo>
                  <a:lnTo>
                    <a:pt x="54085" y="614381"/>
                  </a:lnTo>
                  <a:lnTo>
                    <a:pt x="53240" y="611971"/>
                  </a:lnTo>
                  <a:lnTo>
                    <a:pt x="52385" y="609562"/>
                  </a:lnTo>
                  <a:lnTo>
                    <a:pt x="51523" y="607153"/>
                  </a:lnTo>
                  <a:lnTo>
                    <a:pt x="50654" y="604743"/>
                  </a:lnTo>
                  <a:lnTo>
                    <a:pt x="49782" y="602334"/>
                  </a:lnTo>
                  <a:lnTo>
                    <a:pt x="48910" y="599925"/>
                  </a:lnTo>
                  <a:lnTo>
                    <a:pt x="48041" y="597515"/>
                  </a:lnTo>
                  <a:lnTo>
                    <a:pt x="47178" y="595106"/>
                  </a:lnTo>
                  <a:lnTo>
                    <a:pt x="46324" y="592696"/>
                  </a:lnTo>
                  <a:lnTo>
                    <a:pt x="45481" y="590287"/>
                  </a:lnTo>
                  <a:lnTo>
                    <a:pt x="44652" y="587878"/>
                  </a:lnTo>
                  <a:lnTo>
                    <a:pt x="43843" y="585468"/>
                  </a:lnTo>
                  <a:lnTo>
                    <a:pt x="43052" y="583059"/>
                  </a:lnTo>
                  <a:lnTo>
                    <a:pt x="42281" y="580650"/>
                  </a:lnTo>
                  <a:lnTo>
                    <a:pt x="41530" y="578240"/>
                  </a:lnTo>
                  <a:lnTo>
                    <a:pt x="40801" y="575831"/>
                  </a:lnTo>
                  <a:lnTo>
                    <a:pt x="40092" y="573422"/>
                  </a:lnTo>
                  <a:lnTo>
                    <a:pt x="39409" y="571012"/>
                  </a:lnTo>
                  <a:lnTo>
                    <a:pt x="38745" y="568603"/>
                  </a:lnTo>
                  <a:lnTo>
                    <a:pt x="38100" y="566194"/>
                  </a:lnTo>
                  <a:lnTo>
                    <a:pt x="37471" y="563784"/>
                  </a:lnTo>
                  <a:lnTo>
                    <a:pt x="36857" y="561375"/>
                  </a:lnTo>
                  <a:lnTo>
                    <a:pt x="36257" y="558966"/>
                  </a:lnTo>
                  <a:lnTo>
                    <a:pt x="35670" y="556556"/>
                  </a:lnTo>
                  <a:lnTo>
                    <a:pt x="35090" y="554147"/>
                  </a:lnTo>
                  <a:lnTo>
                    <a:pt x="34516" y="551738"/>
                  </a:lnTo>
                  <a:lnTo>
                    <a:pt x="33946" y="549328"/>
                  </a:lnTo>
                  <a:lnTo>
                    <a:pt x="33378" y="546919"/>
                  </a:lnTo>
                  <a:lnTo>
                    <a:pt x="32808" y="544510"/>
                  </a:lnTo>
                  <a:lnTo>
                    <a:pt x="32235" y="542100"/>
                  </a:lnTo>
                  <a:lnTo>
                    <a:pt x="31657" y="539691"/>
                  </a:lnTo>
                  <a:lnTo>
                    <a:pt x="31072" y="537282"/>
                  </a:lnTo>
                  <a:lnTo>
                    <a:pt x="30479" y="534872"/>
                  </a:lnTo>
                  <a:lnTo>
                    <a:pt x="29875" y="532463"/>
                  </a:lnTo>
                  <a:lnTo>
                    <a:pt x="29258" y="530054"/>
                  </a:lnTo>
                  <a:lnTo>
                    <a:pt x="28627" y="527644"/>
                  </a:lnTo>
                  <a:lnTo>
                    <a:pt x="27982" y="525235"/>
                  </a:lnTo>
                  <a:lnTo>
                    <a:pt x="27321" y="522826"/>
                  </a:lnTo>
                  <a:lnTo>
                    <a:pt x="26644" y="520416"/>
                  </a:lnTo>
                  <a:lnTo>
                    <a:pt x="25950" y="518007"/>
                  </a:lnTo>
                  <a:lnTo>
                    <a:pt x="25234" y="515598"/>
                  </a:lnTo>
                  <a:lnTo>
                    <a:pt x="24498" y="513188"/>
                  </a:lnTo>
                  <a:lnTo>
                    <a:pt x="23743" y="510779"/>
                  </a:lnTo>
                  <a:lnTo>
                    <a:pt x="22968" y="508370"/>
                  </a:lnTo>
                  <a:lnTo>
                    <a:pt x="22174" y="505960"/>
                  </a:lnTo>
                  <a:lnTo>
                    <a:pt x="21360" y="503551"/>
                  </a:lnTo>
                  <a:lnTo>
                    <a:pt x="20522" y="501142"/>
                  </a:lnTo>
                  <a:lnTo>
                    <a:pt x="19667" y="498732"/>
                  </a:lnTo>
                  <a:lnTo>
                    <a:pt x="18795" y="496323"/>
                  </a:lnTo>
                  <a:lnTo>
                    <a:pt x="17907" y="493914"/>
                  </a:lnTo>
                  <a:lnTo>
                    <a:pt x="17006" y="491504"/>
                  </a:lnTo>
                  <a:lnTo>
                    <a:pt x="16092" y="489095"/>
                  </a:lnTo>
                  <a:lnTo>
                    <a:pt x="15168" y="486686"/>
                  </a:lnTo>
                  <a:lnTo>
                    <a:pt x="14238" y="484276"/>
                  </a:lnTo>
                  <a:lnTo>
                    <a:pt x="13307" y="481867"/>
                  </a:lnTo>
                  <a:lnTo>
                    <a:pt x="12377" y="479458"/>
                  </a:lnTo>
                  <a:lnTo>
                    <a:pt x="11451" y="477048"/>
                  </a:lnTo>
                  <a:lnTo>
                    <a:pt x="10535" y="474639"/>
                  </a:lnTo>
                  <a:lnTo>
                    <a:pt x="9635" y="472230"/>
                  </a:lnTo>
                  <a:lnTo>
                    <a:pt x="8753" y="469820"/>
                  </a:lnTo>
                  <a:lnTo>
                    <a:pt x="7893" y="467411"/>
                  </a:lnTo>
                  <a:lnTo>
                    <a:pt x="7059" y="465002"/>
                  </a:lnTo>
                  <a:lnTo>
                    <a:pt x="6255" y="462592"/>
                  </a:lnTo>
                  <a:lnTo>
                    <a:pt x="5491" y="460183"/>
                  </a:lnTo>
                  <a:lnTo>
                    <a:pt x="4769" y="457774"/>
                  </a:lnTo>
                  <a:lnTo>
                    <a:pt x="4088" y="455364"/>
                  </a:lnTo>
                  <a:lnTo>
                    <a:pt x="3452" y="452955"/>
                  </a:lnTo>
                  <a:lnTo>
                    <a:pt x="2862" y="450546"/>
                  </a:lnTo>
                  <a:lnTo>
                    <a:pt x="2321" y="448136"/>
                  </a:lnTo>
                  <a:lnTo>
                    <a:pt x="1844" y="445727"/>
                  </a:lnTo>
                  <a:lnTo>
                    <a:pt x="1421" y="443318"/>
                  </a:lnTo>
                  <a:lnTo>
                    <a:pt x="1051" y="440908"/>
                  </a:lnTo>
                  <a:lnTo>
                    <a:pt x="735" y="438499"/>
                  </a:lnTo>
                  <a:lnTo>
                    <a:pt x="473" y="436090"/>
                  </a:lnTo>
                  <a:lnTo>
                    <a:pt x="267" y="433680"/>
                  </a:lnTo>
                  <a:lnTo>
                    <a:pt x="126" y="431271"/>
                  </a:lnTo>
                  <a:lnTo>
                    <a:pt x="38" y="428862"/>
                  </a:lnTo>
                  <a:lnTo>
                    <a:pt x="0" y="426452"/>
                  </a:lnTo>
                  <a:lnTo>
                    <a:pt x="11" y="424043"/>
                  </a:lnTo>
                  <a:lnTo>
                    <a:pt x="70" y="421634"/>
                  </a:lnTo>
                  <a:lnTo>
                    <a:pt x="180" y="419224"/>
                  </a:lnTo>
                  <a:lnTo>
                    <a:pt x="341" y="416815"/>
                  </a:lnTo>
                  <a:lnTo>
                    <a:pt x="543" y="414406"/>
                  </a:lnTo>
                  <a:lnTo>
                    <a:pt x="785" y="411996"/>
                  </a:lnTo>
                  <a:lnTo>
                    <a:pt x="1064" y="409587"/>
                  </a:lnTo>
                  <a:lnTo>
                    <a:pt x="1379" y="407178"/>
                  </a:lnTo>
                  <a:lnTo>
                    <a:pt x="1733" y="404768"/>
                  </a:lnTo>
                  <a:lnTo>
                    <a:pt x="2120" y="402359"/>
                  </a:lnTo>
                  <a:lnTo>
                    <a:pt x="2536" y="399950"/>
                  </a:lnTo>
                  <a:lnTo>
                    <a:pt x="2979" y="397540"/>
                  </a:lnTo>
                  <a:lnTo>
                    <a:pt x="3448" y="395131"/>
                  </a:lnTo>
                  <a:lnTo>
                    <a:pt x="3940" y="392721"/>
                  </a:lnTo>
                  <a:lnTo>
                    <a:pt x="4460" y="390312"/>
                  </a:lnTo>
                  <a:lnTo>
                    <a:pt x="5000" y="387903"/>
                  </a:lnTo>
                  <a:lnTo>
                    <a:pt x="5560" y="385493"/>
                  </a:lnTo>
                  <a:lnTo>
                    <a:pt x="6137" y="383084"/>
                  </a:lnTo>
                  <a:lnTo>
                    <a:pt x="6732" y="380675"/>
                  </a:lnTo>
                  <a:lnTo>
                    <a:pt x="7343" y="378265"/>
                  </a:lnTo>
                  <a:lnTo>
                    <a:pt x="7972" y="375856"/>
                  </a:lnTo>
                  <a:lnTo>
                    <a:pt x="8616" y="373447"/>
                  </a:lnTo>
                  <a:lnTo>
                    <a:pt x="9273" y="371037"/>
                  </a:lnTo>
                  <a:lnTo>
                    <a:pt x="9943" y="368628"/>
                  </a:lnTo>
                  <a:lnTo>
                    <a:pt x="10627" y="366219"/>
                  </a:lnTo>
                  <a:lnTo>
                    <a:pt x="11323" y="363809"/>
                  </a:lnTo>
                  <a:lnTo>
                    <a:pt x="12034" y="361400"/>
                  </a:lnTo>
                  <a:lnTo>
                    <a:pt x="12757" y="358991"/>
                  </a:lnTo>
                  <a:lnTo>
                    <a:pt x="13493" y="356581"/>
                  </a:lnTo>
                  <a:lnTo>
                    <a:pt x="14242" y="354172"/>
                  </a:lnTo>
                  <a:lnTo>
                    <a:pt x="15003" y="351763"/>
                  </a:lnTo>
                  <a:lnTo>
                    <a:pt x="15778" y="349353"/>
                  </a:lnTo>
                  <a:lnTo>
                    <a:pt x="16570" y="346944"/>
                  </a:lnTo>
                  <a:lnTo>
                    <a:pt x="17377" y="344535"/>
                  </a:lnTo>
                  <a:lnTo>
                    <a:pt x="18198" y="342125"/>
                  </a:lnTo>
                  <a:lnTo>
                    <a:pt x="19035" y="339716"/>
                  </a:lnTo>
                  <a:lnTo>
                    <a:pt x="19889" y="337307"/>
                  </a:lnTo>
                  <a:lnTo>
                    <a:pt x="20763" y="334897"/>
                  </a:lnTo>
                  <a:lnTo>
                    <a:pt x="21657" y="332488"/>
                  </a:lnTo>
                  <a:lnTo>
                    <a:pt x="22570" y="330079"/>
                  </a:lnTo>
                  <a:lnTo>
                    <a:pt x="23502" y="327669"/>
                  </a:lnTo>
                  <a:lnTo>
                    <a:pt x="24455" y="325260"/>
                  </a:lnTo>
                  <a:lnTo>
                    <a:pt x="25428" y="322851"/>
                  </a:lnTo>
                  <a:lnTo>
                    <a:pt x="26425" y="320441"/>
                  </a:lnTo>
                  <a:lnTo>
                    <a:pt x="27444" y="318032"/>
                  </a:lnTo>
                  <a:lnTo>
                    <a:pt x="28483" y="315623"/>
                  </a:lnTo>
                  <a:lnTo>
                    <a:pt x="29541" y="313213"/>
                  </a:lnTo>
                  <a:lnTo>
                    <a:pt x="30617" y="310804"/>
                  </a:lnTo>
                  <a:lnTo>
                    <a:pt x="31711" y="308395"/>
                  </a:lnTo>
                  <a:lnTo>
                    <a:pt x="32824" y="305985"/>
                  </a:lnTo>
                  <a:lnTo>
                    <a:pt x="33949" y="303576"/>
                  </a:lnTo>
                  <a:lnTo>
                    <a:pt x="35085" y="301167"/>
                  </a:lnTo>
                  <a:lnTo>
                    <a:pt x="36230" y="298757"/>
                  </a:lnTo>
                  <a:lnTo>
                    <a:pt x="37379" y="296348"/>
                  </a:lnTo>
                  <a:lnTo>
                    <a:pt x="38532" y="293939"/>
                  </a:lnTo>
                  <a:lnTo>
                    <a:pt x="39682" y="291529"/>
                  </a:lnTo>
                  <a:lnTo>
                    <a:pt x="40827" y="289120"/>
                  </a:lnTo>
                  <a:lnTo>
                    <a:pt x="41964" y="286711"/>
                  </a:lnTo>
                  <a:lnTo>
                    <a:pt x="43088" y="284301"/>
                  </a:lnTo>
                  <a:lnTo>
                    <a:pt x="44198" y="281892"/>
                  </a:lnTo>
                  <a:lnTo>
                    <a:pt x="45287" y="279483"/>
                  </a:lnTo>
                  <a:lnTo>
                    <a:pt x="46351" y="277073"/>
                  </a:lnTo>
                  <a:lnTo>
                    <a:pt x="47390" y="274664"/>
                  </a:lnTo>
                  <a:lnTo>
                    <a:pt x="48402" y="272255"/>
                  </a:lnTo>
                  <a:lnTo>
                    <a:pt x="49385" y="269845"/>
                  </a:lnTo>
                  <a:lnTo>
                    <a:pt x="50339" y="267436"/>
                  </a:lnTo>
                  <a:lnTo>
                    <a:pt x="51255" y="265027"/>
                  </a:lnTo>
                  <a:lnTo>
                    <a:pt x="52137" y="262617"/>
                  </a:lnTo>
                  <a:lnTo>
                    <a:pt x="52987" y="260208"/>
                  </a:lnTo>
                  <a:lnTo>
                    <a:pt x="53806" y="257799"/>
                  </a:lnTo>
                  <a:lnTo>
                    <a:pt x="54595" y="255389"/>
                  </a:lnTo>
                  <a:lnTo>
                    <a:pt x="55355" y="252980"/>
                  </a:lnTo>
                  <a:lnTo>
                    <a:pt x="56084" y="250571"/>
                  </a:lnTo>
                  <a:lnTo>
                    <a:pt x="56788" y="248161"/>
                  </a:lnTo>
                  <a:lnTo>
                    <a:pt x="57472" y="245752"/>
                  </a:lnTo>
                  <a:lnTo>
                    <a:pt x="58139" y="243343"/>
                  </a:lnTo>
                  <a:lnTo>
                    <a:pt x="58791" y="240933"/>
                  </a:lnTo>
                  <a:lnTo>
                    <a:pt x="59431" y="238524"/>
                  </a:lnTo>
                  <a:lnTo>
                    <a:pt x="60062" y="236115"/>
                  </a:lnTo>
                  <a:lnTo>
                    <a:pt x="60689" y="233705"/>
                  </a:lnTo>
                  <a:lnTo>
                    <a:pt x="61316" y="231296"/>
                  </a:lnTo>
                  <a:lnTo>
                    <a:pt x="61945" y="228887"/>
                  </a:lnTo>
                  <a:lnTo>
                    <a:pt x="62578" y="226477"/>
                  </a:lnTo>
                  <a:lnTo>
                    <a:pt x="63219" y="224068"/>
                  </a:lnTo>
                  <a:lnTo>
                    <a:pt x="63870" y="221659"/>
                  </a:lnTo>
                  <a:lnTo>
                    <a:pt x="64532" y="219249"/>
                  </a:lnTo>
                  <a:lnTo>
                    <a:pt x="65206" y="216840"/>
                  </a:lnTo>
                  <a:lnTo>
                    <a:pt x="65893" y="214431"/>
                  </a:lnTo>
                  <a:lnTo>
                    <a:pt x="66591" y="212021"/>
                  </a:lnTo>
                  <a:lnTo>
                    <a:pt x="67304" y="209612"/>
                  </a:lnTo>
                  <a:lnTo>
                    <a:pt x="68030" y="207203"/>
                  </a:lnTo>
                  <a:lnTo>
                    <a:pt x="68766" y="204793"/>
                  </a:lnTo>
                  <a:lnTo>
                    <a:pt x="69512" y="202384"/>
                  </a:lnTo>
                  <a:lnTo>
                    <a:pt x="70267" y="199975"/>
                  </a:lnTo>
                  <a:lnTo>
                    <a:pt x="71028" y="197565"/>
                  </a:lnTo>
                  <a:lnTo>
                    <a:pt x="71795" y="195156"/>
                  </a:lnTo>
                  <a:lnTo>
                    <a:pt x="72565" y="192746"/>
                  </a:lnTo>
                  <a:lnTo>
                    <a:pt x="73337" y="190337"/>
                  </a:lnTo>
                  <a:lnTo>
                    <a:pt x="74108" y="187928"/>
                  </a:lnTo>
                  <a:lnTo>
                    <a:pt x="74877" y="185518"/>
                  </a:lnTo>
                  <a:lnTo>
                    <a:pt x="75644" y="183109"/>
                  </a:lnTo>
                  <a:lnTo>
                    <a:pt x="76404" y="180700"/>
                  </a:lnTo>
                  <a:lnTo>
                    <a:pt x="77158" y="178290"/>
                  </a:lnTo>
                  <a:lnTo>
                    <a:pt x="77905" y="175881"/>
                  </a:lnTo>
                  <a:lnTo>
                    <a:pt x="78644" y="173472"/>
                  </a:lnTo>
                  <a:lnTo>
                    <a:pt x="79376" y="171062"/>
                  </a:lnTo>
                  <a:lnTo>
                    <a:pt x="80098" y="168653"/>
                  </a:lnTo>
                  <a:lnTo>
                    <a:pt x="80809" y="166244"/>
                  </a:lnTo>
                  <a:lnTo>
                    <a:pt x="81511" y="163834"/>
                  </a:lnTo>
                  <a:lnTo>
                    <a:pt x="82203" y="161425"/>
                  </a:lnTo>
                  <a:lnTo>
                    <a:pt x="82886" y="159016"/>
                  </a:lnTo>
                  <a:lnTo>
                    <a:pt x="83559" y="156606"/>
                  </a:lnTo>
                  <a:lnTo>
                    <a:pt x="84223" y="154197"/>
                  </a:lnTo>
                  <a:lnTo>
                    <a:pt x="84874" y="151788"/>
                  </a:lnTo>
                  <a:lnTo>
                    <a:pt x="85516" y="149378"/>
                  </a:lnTo>
                  <a:lnTo>
                    <a:pt x="86149" y="146969"/>
                  </a:lnTo>
                  <a:lnTo>
                    <a:pt x="86770" y="144560"/>
                  </a:lnTo>
                  <a:lnTo>
                    <a:pt x="87382" y="142150"/>
                  </a:lnTo>
                  <a:lnTo>
                    <a:pt x="87981" y="139741"/>
                  </a:lnTo>
                  <a:lnTo>
                    <a:pt x="88566" y="137332"/>
                  </a:lnTo>
                  <a:lnTo>
                    <a:pt x="89139" y="134922"/>
                  </a:lnTo>
                  <a:lnTo>
                    <a:pt x="89700" y="132513"/>
                  </a:lnTo>
                  <a:lnTo>
                    <a:pt x="90246" y="130104"/>
                  </a:lnTo>
                  <a:lnTo>
                    <a:pt x="90779" y="127694"/>
                  </a:lnTo>
                  <a:lnTo>
                    <a:pt x="91293" y="125285"/>
                  </a:lnTo>
                  <a:lnTo>
                    <a:pt x="91790" y="122876"/>
                  </a:lnTo>
                  <a:lnTo>
                    <a:pt x="92271" y="120466"/>
                  </a:lnTo>
                  <a:lnTo>
                    <a:pt x="92735" y="118057"/>
                  </a:lnTo>
                  <a:lnTo>
                    <a:pt x="93181" y="115648"/>
                  </a:lnTo>
                  <a:lnTo>
                    <a:pt x="93610" y="113238"/>
                  </a:lnTo>
                  <a:lnTo>
                    <a:pt x="94017" y="110829"/>
                  </a:lnTo>
                  <a:lnTo>
                    <a:pt x="94406" y="108420"/>
                  </a:lnTo>
                  <a:lnTo>
                    <a:pt x="94778" y="106010"/>
                  </a:lnTo>
                  <a:lnTo>
                    <a:pt x="95132" y="103601"/>
                  </a:lnTo>
                  <a:lnTo>
                    <a:pt x="95471" y="101192"/>
                  </a:lnTo>
                  <a:lnTo>
                    <a:pt x="95793" y="98782"/>
                  </a:lnTo>
                  <a:lnTo>
                    <a:pt x="96096" y="96373"/>
                  </a:lnTo>
                  <a:lnTo>
                    <a:pt x="96387" y="93964"/>
                  </a:lnTo>
                  <a:lnTo>
                    <a:pt x="96664" y="91554"/>
                  </a:lnTo>
                  <a:lnTo>
                    <a:pt x="96929" y="89145"/>
                  </a:lnTo>
                  <a:lnTo>
                    <a:pt x="97184" y="86736"/>
                  </a:lnTo>
                  <a:lnTo>
                    <a:pt x="97429" y="84326"/>
                  </a:lnTo>
                  <a:lnTo>
                    <a:pt x="97663" y="81917"/>
                  </a:lnTo>
                  <a:lnTo>
                    <a:pt x="97891" y="79508"/>
                  </a:lnTo>
                  <a:lnTo>
                    <a:pt x="98113" y="77098"/>
                  </a:lnTo>
                  <a:lnTo>
                    <a:pt x="98329" y="74689"/>
                  </a:lnTo>
                  <a:lnTo>
                    <a:pt x="98541" y="72280"/>
                  </a:lnTo>
                  <a:lnTo>
                    <a:pt x="98748" y="69870"/>
                  </a:lnTo>
                  <a:lnTo>
                    <a:pt x="98952" y="67461"/>
                  </a:lnTo>
                  <a:lnTo>
                    <a:pt x="99154" y="65052"/>
                  </a:lnTo>
                  <a:lnTo>
                    <a:pt x="99353" y="62642"/>
                  </a:lnTo>
                  <a:lnTo>
                    <a:pt x="99551" y="60233"/>
                  </a:lnTo>
                  <a:lnTo>
                    <a:pt x="99746" y="57824"/>
                  </a:lnTo>
                  <a:lnTo>
                    <a:pt x="99940" y="55414"/>
                  </a:lnTo>
                  <a:lnTo>
                    <a:pt x="100132" y="53005"/>
                  </a:lnTo>
                  <a:lnTo>
                    <a:pt x="100321" y="50596"/>
                  </a:lnTo>
                  <a:lnTo>
                    <a:pt x="100509" y="48186"/>
                  </a:lnTo>
                  <a:lnTo>
                    <a:pt x="100695" y="45777"/>
                  </a:lnTo>
                  <a:lnTo>
                    <a:pt x="100877" y="43368"/>
                  </a:lnTo>
                  <a:lnTo>
                    <a:pt x="101057" y="40958"/>
                  </a:lnTo>
                  <a:lnTo>
                    <a:pt x="101233" y="38549"/>
                  </a:lnTo>
                  <a:lnTo>
                    <a:pt x="101405" y="36140"/>
                  </a:lnTo>
                  <a:lnTo>
                    <a:pt x="101574" y="33730"/>
                  </a:lnTo>
                  <a:lnTo>
                    <a:pt x="101738" y="31321"/>
                  </a:lnTo>
                  <a:lnTo>
                    <a:pt x="101898" y="28912"/>
                  </a:lnTo>
                  <a:lnTo>
                    <a:pt x="102053" y="26502"/>
                  </a:lnTo>
                  <a:lnTo>
                    <a:pt x="102203" y="24093"/>
                  </a:lnTo>
                  <a:lnTo>
                    <a:pt x="102348" y="21684"/>
                  </a:lnTo>
                  <a:lnTo>
                    <a:pt x="102488" y="19274"/>
                  </a:lnTo>
                  <a:lnTo>
                    <a:pt x="102624" y="16865"/>
                  </a:lnTo>
                  <a:lnTo>
                    <a:pt x="102753" y="14456"/>
                  </a:lnTo>
                  <a:lnTo>
                    <a:pt x="102877" y="12046"/>
                  </a:lnTo>
                  <a:lnTo>
                    <a:pt x="102996" y="9637"/>
                  </a:lnTo>
                  <a:lnTo>
                    <a:pt x="103110" y="7228"/>
                  </a:lnTo>
                  <a:lnTo>
                    <a:pt x="103219" y="4818"/>
                  </a:lnTo>
                  <a:lnTo>
                    <a:pt x="103323" y="2409"/>
                  </a:lnTo>
                  <a:lnTo>
                    <a:pt x="103422" y="0"/>
                  </a:lnTo>
                  <a:lnTo>
                    <a:pt x="105936" y="0"/>
                  </a:lnTo>
                  <a:lnTo>
                    <a:pt x="106035" y="2409"/>
                  </a:lnTo>
                  <a:lnTo>
                    <a:pt x="106139" y="4818"/>
                  </a:lnTo>
                  <a:lnTo>
                    <a:pt x="106248" y="7228"/>
                  </a:lnTo>
                  <a:lnTo>
                    <a:pt x="106362" y="9637"/>
                  </a:lnTo>
                  <a:lnTo>
                    <a:pt x="106481" y="12046"/>
                  </a:lnTo>
                  <a:lnTo>
                    <a:pt x="106605" y="14456"/>
                  </a:lnTo>
                  <a:lnTo>
                    <a:pt x="106734" y="16865"/>
                  </a:lnTo>
                  <a:lnTo>
                    <a:pt x="106870" y="19274"/>
                  </a:lnTo>
                  <a:lnTo>
                    <a:pt x="107010" y="21684"/>
                  </a:lnTo>
                  <a:lnTo>
                    <a:pt x="107155" y="24093"/>
                  </a:lnTo>
                  <a:lnTo>
                    <a:pt x="107305" y="26502"/>
                  </a:lnTo>
                  <a:lnTo>
                    <a:pt x="107460" y="28912"/>
                  </a:lnTo>
                  <a:lnTo>
                    <a:pt x="107620" y="31321"/>
                  </a:lnTo>
                  <a:lnTo>
                    <a:pt x="107784" y="33730"/>
                  </a:lnTo>
                  <a:lnTo>
                    <a:pt x="107953" y="36140"/>
                  </a:lnTo>
                  <a:lnTo>
                    <a:pt x="108125" y="38549"/>
                  </a:lnTo>
                  <a:lnTo>
                    <a:pt x="108301" y="40958"/>
                  </a:lnTo>
                  <a:lnTo>
                    <a:pt x="108481" y="43368"/>
                  </a:lnTo>
                  <a:lnTo>
                    <a:pt x="108663" y="45777"/>
                  </a:lnTo>
                  <a:lnTo>
                    <a:pt x="108849" y="48186"/>
                  </a:lnTo>
                  <a:lnTo>
                    <a:pt x="109037" y="50596"/>
                  </a:lnTo>
                  <a:lnTo>
                    <a:pt x="109226" y="53005"/>
                  </a:lnTo>
                  <a:lnTo>
                    <a:pt x="109418" y="55414"/>
                  </a:lnTo>
                  <a:lnTo>
                    <a:pt x="109612" y="57824"/>
                  </a:lnTo>
                  <a:lnTo>
                    <a:pt x="109807" y="60233"/>
                  </a:lnTo>
                  <a:lnTo>
                    <a:pt x="110005" y="62642"/>
                  </a:lnTo>
                  <a:lnTo>
                    <a:pt x="110204" y="65052"/>
                  </a:lnTo>
                  <a:lnTo>
                    <a:pt x="110406" y="67461"/>
                  </a:lnTo>
                  <a:lnTo>
                    <a:pt x="110610" y="69870"/>
                  </a:lnTo>
                  <a:lnTo>
                    <a:pt x="110817" y="72280"/>
                  </a:lnTo>
                  <a:lnTo>
                    <a:pt x="111029" y="74689"/>
                  </a:lnTo>
                  <a:lnTo>
                    <a:pt x="111245" y="77098"/>
                  </a:lnTo>
                  <a:lnTo>
                    <a:pt x="111467" y="79508"/>
                  </a:lnTo>
                  <a:lnTo>
                    <a:pt x="111695" y="81917"/>
                  </a:lnTo>
                  <a:lnTo>
                    <a:pt x="111929" y="84326"/>
                  </a:lnTo>
                  <a:lnTo>
                    <a:pt x="112174" y="86736"/>
                  </a:lnTo>
                  <a:lnTo>
                    <a:pt x="112429" y="89145"/>
                  </a:lnTo>
                  <a:lnTo>
                    <a:pt x="112694" y="91554"/>
                  </a:lnTo>
                  <a:lnTo>
                    <a:pt x="112971" y="93964"/>
                  </a:lnTo>
                  <a:lnTo>
                    <a:pt x="113262" y="96373"/>
                  </a:lnTo>
                  <a:lnTo>
                    <a:pt x="113565" y="98782"/>
                  </a:lnTo>
                  <a:lnTo>
                    <a:pt x="113887" y="101192"/>
                  </a:lnTo>
                  <a:lnTo>
                    <a:pt x="114226" y="103601"/>
                  </a:lnTo>
                  <a:lnTo>
                    <a:pt x="114580" y="106010"/>
                  </a:lnTo>
                  <a:lnTo>
                    <a:pt x="114952" y="108420"/>
                  </a:lnTo>
                  <a:lnTo>
                    <a:pt x="115341" y="110829"/>
                  </a:lnTo>
                  <a:lnTo>
                    <a:pt x="115748" y="113238"/>
                  </a:lnTo>
                  <a:lnTo>
                    <a:pt x="116177" y="115648"/>
                  </a:lnTo>
                  <a:lnTo>
                    <a:pt x="116623" y="118057"/>
                  </a:lnTo>
                  <a:lnTo>
                    <a:pt x="117087" y="120466"/>
                  </a:lnTo>
                  <a:lnTo>
                    <a:pt x="117568" y="122876"/>
                  </a:lnTo>
                  <a:lnTo>
                    <a:pt x="118065" y="125285"/>
                  </a:lnTo>
                  <a:lnTo>
                    <a:pt x="118579" y="127694"/>
                  </a:lnTo>
                  <a:lnTo>
                    <a:pt x="119112" y="130104"/>
                  </a:lnTo>
                  <a:lnTo>
                    <a:pt x="119658" y="132513"/>
                  </a:lnTo>
                  <a:lnTo>
                    <a:pt x="120219" y="134922"/>
                  </a:lnTo>
                  <a:lnTo>
                    <a:pt x="120792" y="137332"/>
                  </a:lnTo>
                  <a:lnTo>
                    <a:pt x="121377" y="139741"/>
                  </a:lnTo>
                  <a:lnTo>
                    <a:pt x="121976" y="142150"/>
                  </a:lnTo>
                  <a:lnTo>
                    <a:pt x="122588" y="144560"/>
                  </a:lnTo>
                  <a:lnTo>
                    <a:pt x="123209" y="146969"/>
                  </a:lnTo>
                  <a:lnTo>
                    <a:pt x="123842" y="149378"/>
                  </a:lnTo>
                  <a:lnTo>
                    <a:pt x="124484" y="151788"/>
                  </a:lnTo>
                  <a:lnTo>
                    <a:pt x="125135" y="154197"/>
                  </a:lnTo>
                  <a:lnTo>
                    <a:pt x="125799" y="156606"/>
                  </a:lnTo>
                  <a:lnTo>
                    <a:pt x="126472" y="159016"/>
                  </a:lnTo>
                  <a:lnTo>
                    <a:pt x="127155" y="161425"/>
                  </a:lnTo>
                  <a:lnTo>
                    <a:pt x="127847" y="163834"/>
                  </a:lnTo>
                  <a:lnTo>
                    <a:pt x="128549" y="166244"/>
                  </a:lnTo>
                  <a:lnTo>
                    <a:pt x="129260" y="168653"/>
                  </a:lnTo>
                  <a:lnTo>
                    <a:pt x="129982" y="171062"/>
                  </a:lnTo>
                  <a:lnTo>
                    <a:pt x="130714" y="173472"/>
                  </a:lnTo>
                  <a:lnTo>
                    <a:pt x="131453" y="175881"/>
                  </a:lnTo>
                  <a:lnTo>
                    <a:pt x="132200" y="178290"/>
                  </a:lnTo>
                  <a:lnTo>
                    <a:pt x="132954" y="180700"/>
                  </a:lnTo>
                  <a:lnTo>
                    <a:pt x="133714" y="183109"/>
                  </a:lnTo>
                  <a:lnTo>
                    <a:pt x="134481" y="185518"/>
                  </a:lnTo>
                  <a:lnTo>
                    <a:pt x="135250" y="187928"/>
                  </a:lnTo>
                  <a:lnTo>
                    <a:pt x="136021" y="190337"/>
                  </a:lnTo>
                  <a:lnTo>
                    <a:pt x="136793" y="192746"/>
                  </a:lnTo>
                  <a:lnTo>
                    <a:pt x="137563" y="195156"/>
                  </a:lnTo>
                  <a:lnTo>
                    <a:pt x="138330" y="197565"/>
                  </a:lnTo>
                  <a:lnTo>
                    <a:pt x="139091" y="199975"/>
                  </a:lnTo>
                  <a:lnTo>
                    <a:pt x="139846" y="202384"/>
                  </a:lnTo>
                  <a:lnTo>
                    <a:pt x="140592" y="204793"/>
                  </a:lnTo>
                  <a:lnTo>
                    <a:pt x="141328" y="207203"/>
                  </a:lnTo>
                  <a:lnTo>
                    <a:pt x="142054" y="209612"/>
                  </a:lnTo>
                  <a:lnTo>
                    <a:pt x="142767" y="212021"/>
                  </a:lnTo>
                  <a:lnTo>
                    <a:pt x="143465" y="214431"/>
                  </a:lnTo>
                  <a:lnTo>
                    <a:pt x="144152" y="216840"/>
                  </a:lnTo>
                  <a:lnTo>
                    <a:pt x="144826" y="219249"/>
                  </a:lnTo>
                  <a:lnTo>
                    <a:pt x="145488" y="221659"/>
                  </a:lnTo>
                  <a:lnTo>
                    <a:pt x="146139" y="224068"/>
                  </a:lnTo>
                  <a:lnTo>
                    <a:pt x="146780" y="226477"/>
                  </a:lnTo>
                  <a:lnTo>
                    <a:pt x="147413" y="228887"/>
                  </a:lnTo>
                  <a:lnTo>
                    <a:pt x="148042" y="231296"/>
                  </a:lnTo>
                  <a:lnTo>
                    <a:pt x="148669" y="233705"/>
                  </a:lnTo>
                  <a:lnTo>
                    <a:pt x="149296" y="236115"/>
                  </a:lnTo>
                  <a:lnTo>
                    <a:pt x="149927" y="238524"/>
                  </a:lnTo>
                  <a:lnTo>
                    <a:pt x="150567" y="240933"/>
                  </a:lnTo>
                  <a:lnTo>
                    <a:pt x="151219" y="243343"/>
                  </a:lnTo>
                  <a:lnTo>
                    <a:pt x="151886" y="245752"/>
                  </a:lnTo>
                  <a:lnTo>
                    <a:pt x="152570" y="248161"/>
                  </a:lnTo>
                  <a:lnTo>
                    <a:pt x="153274" y="250571"/>
                  </a:lnTo>
                  <a:lnTo>
                    <a:pt x="154003" y="252980"/>
                  </a:lnTo>
                  <a:lnTo>
                    <a:pt x="154763" y="255389"/>
                  </a:lnTo>
                  <a:lnTo>
                    <a:pt x="155552" y="257799"/>
                  </a:lnTo>
                  <a:lnTo>
                    <a:pt x="156371" y="260208"/>
                  </a:lnTo>
                  <a:lnTo>
                    <a:pt x="157221" y="262617"/>
                  </a:lnTo>
                  <a:lnTo>
                    <a:pt x="158103" y="265027"/>
                  </a:lnTo>
                  <a:lnTo>
                    <a:pt x="159019" y="267436"/>
                  </a:lnTo>
                  <a:lnTo>
                    <a:pt x="159973" y="269845"/>
                  </a:lnTo>
                  <a:lnTo>
                    <a:pt x="160956" y="272255"/>
                  </a:lnTo>
                  <a:lnTo>
                    <a:pt x="161968" y="274664"/>
                  </a:lnTo>
                  <a:lnTo>
                    <a:pt x="163007" y="277073"/>
                  </a:lnTo>
                  <a:lnTo>
                    <a:pt x="164071" y="279483"/>
                  </a:lnTo>
                  <a:lnTo>
                    <a:pt x="165160" y="281892"/>
                  </a:lnTo>
                  <a:lnTo>
                    <a:pt x="166270" y="284301"/>
                  </a:lnTo>
                  <a:lnTo>
                    <a:pt x="167394" y="286711"/>
                  </a:lnTo>
                  <a:lnTo>
                    <a:pt x="168531" y="289120"/>
                  </a:lnTo>
                  <a:lnTo>
                    <a:pt x="169676" y="291529"/>
                  </a:lnTo>
                  <a:lnTo>
                    <a:pt x="170826" y="293939"/>
                  </a:lnTo>
                  <a:lnTo>
                    <a:pt x="171979" y="296348"/>
                  </a:lnTo>
                  <a:lnTo>
                    <a:pt x="173128" y="298757"/>
                  </a:lnTo>
                  <a:lnTo>
                    <a:pt x="174273" y="301167"/>
                  </a:lnTo>
                  <a:lnTo>
                    <a:pt x="175409" y="303576"/>
                  </a:lnTo>
                  <a:lnTo>
                    <a:pt x="176534" y="305985"/>
                  </a:lnTo>
                  <a:lnTo>
                    <a:pt x="177647" y="308395"/>
                  </a:lnTo>
                  <a:lnTo>
                    <a:pt x="178741" y="310804"/>
                  </a:lnTo>
                  <a:lnTo>
                    <a:pt x="179817" y="313213"/>
                  </a:lnTo>
                  <a:lnTo>
                    <a:pt x="180875" y="315623"/>
                  </a:lnTo>
                  <a:lnTo>
                    <a:pt x="181914" y="318032"/>
                  </a:lnTo>
                  <a:lnTo>
                    <a:pt x="182933" y="320441"/>
                  </a:lnTo>
                  <a:lnTo>
                    <a:pt x="183930" y="322851"/>
                  </a:lnTo>
                  <a:lnTo>
                    <a:pt x="184903" y="325260"/>
                  </a:lnTo>
                  <a:lnTo>
                    <a:pt x="185856" y="327669"/>
                  </a:lnTo>
                  <a:lnTo>
                    <a:pt x="186788" y="330079"/>
                  </a:lnTo>
                  <a:lnTo>
                    <a:pt x="187701" y="332488"/>
                  </a:lnTo>
                  <a:lnTo>
                    <a:pt x="188595" y="334897"/>
                  </a:lnTo>
                  <a:lnTo>
                    <a:pt x="189469" y="337307"/>
                  </a:lnTo>
                  <a:lnTo>
                    <a:pt x="190323" y="339716"/>
                  </a:lnTo>
                  <a:lnTo>
                    <a:pt x="191160" y="342125"/>
                  </a:lnTo>
                  <a:lnTo>
                    <a:pt x="191981" y="344535"/>
                  </a:lnTo>
                  <a:lnTo>
                    <a:pt x="192788" y="346944"/>
                  </a:lnTo>
                  <a:lnTo>
                    <a:pt x="193580" y="349353"/>
                  </a:lnTo>
                  <a:lnTo>
                    <a:pt x="194355" y="351763"/>
                  </a:lnTo>
                  <a:lnTo>
                    <a:pt x="195116" y="354172"/>
                  </a:lnTo>
                  <a:lnTo>
                    <a:pt x="195865" y="356581"/>
                  </a:lnTo>
                  <a:lnTo>
                    <a:pt x="196601" y="358991"/>
                  </a:lnTo>
                  <a:lnTo>
                    <a:pt x="197324" y="361400"/>
                  </a:lnTo>
                  <a:lnTo>
                    <a:pt x="198035" y="363809"/>
                  </a:lnTo>
                  <a:lnTo>
                    <a:pt x="198731" y="366219"/>
                  </a:lnTo>
                  <a:lnTo>
                    <a:pt x="199415" y="368628"/>
                  </a:lnTo>
                  <a:lnTo>
                    <a:pt x="200085" y="371037"/>
                  </a:lnTo>
                  <a:lnTo>
                    <a:pt x="200742" y="373447"/>
                  </a:lnTo>
                  <a:lnTo>
                    <a:pt x="201386" y="375856"/>
                  </a:lnTo>
                  <a:lnTo>
                    <a:pt x="202015" y="378265"/>
                  </a:lnTo>
                  <a:lnTo>
                    <a:pt x="202626" y="380675"/>
                  </a:lnTo>
                  <a:lnTo>
                    <a:pt x="203221" y="383084"/>
                  </a:lnTo>
                  <a:lnTo>
                    <a:pt x="203798" y="385493"/>
                  </a:lnTo>
                  <a:lnTo>
                    <a:pt x="204358" y="387903"/>
                  </a:lnTo>
                  <a:lnTo>
                    <a:pt x="204898" y="390312"/>
                  </a:lnTo>
                  <a:lnTo>
                    <a:pt x="205418" y="392721"/>
                  </a:lnTo>
                  <a:lnTo>
                    <a:pt x="205910" y="395131"/>
                  </a:lnTo>
                  <a:lnTo>
                    <a:pt x="206379" y="397540"/>
                  </a:lnTo>
                  <a:lnTo>
                    <a:pt x="206822" y="399950"/>
                  </a:lnTo>
                  <a:lnTo>
                    <a:pt x="207238" y="402359"/>
                  </a:lnTo>
                  <a:lnTo>
                    <a:pt x="207625" y="404768"/>
                  </a:lnTo>
                  <a:lnTo>
                    <a:pt x="207979" y="407178"/>
                  </a:lnTo>
                  <a:lnTo>
                    <a:pt x="208294" y="409587"/>
                  </a:lnTo>
                  <a:lnTo>
                    <a:pt x="208573" y="411996"/>
                  </a:lnTo>
                  <a:lnTo>
                    <a:pt x="208815" y="414406"/>
                  </a:lnTo>
                  <a:lnTo>
                    <a:pt x="209017" y="416815"/>
                  </a:lnTo>
                  <a:lnTo>
                    <a:pt x="209178" y="419224"/>
                  </a:lnTo>
                  <a:lnTo>
                    <a:pt x="209288" y="421634"/>
                  </a:lnTo>
                  <a:lnTo>
                    <a:pt x="209347" y="424043"/>
                  </a:lnTo>
                  <a:lnTo>
                    <a:pt x="209359" y="426452"/>
                  </a:lnTo>
                  <a:lnTo>
                    <a:pt x="209320" y="428862"/>
                  </a:lnTo>
                  <a:lnTo>
                    <a:pt x="209232" y="431271"/>
                  </a:lnTo>
                  <a:lnTo>
                    <a:pt x="209091" y="433680"/>
                  </a:lnTo>
                  <a:lnTo>
                    <a:pt x="208885" y="436090"/>
                  </a:lnTo>
                  <a:lnTo>
                    <a:pt x="208623" y="438499"/>
                  </a:lnTo>
                  <a:lnTo>
                    <a:pt x="208307" y="440908"/>
                  </a:lnTo>
                  <a:lnTo>
                    <a:pt x="207937" y="443318"/>
                  </a:lnTo>
                  <a:lnTo>
                    <a:pt x="207514" y="445727"/>
                  </a:lnTo>
                  <a:lnTo>
                    <a:pt x="207037" y="448136"/>
                  </a:lnTo>
                  <a:lnTo>
                    <a:pt x="206496" y="450546"/>
                  </a:lnTo>
                  <a:lnTo>
                    <a:pt x="205906" y="452955"/>
                  </a:lnTo>
                  <a:lnTo>
                    <a:pt x="205270" y="455364"/>
                  </a:lnTo>
                  <a:lnTo>
                    <a:pt x="204589" y="457774"/>
                  </a:lnTo>
                  <a:lnTo>
                    <a:pt x="203867" y="460183"/>
                  </a:lnTo>
                  <a:lnTo>
                    <a:pt x="203103" y="462592"/>
                  </a:lnTo>
                  <a:lnTo>
                    <a:pt x="202299" y="465002"/>
                  </a:lnTo>
                  <a:lnTo>
                    <a:pt x="201465" y="467411"/>
                  </a:lnTo>
                  <a:lnTo>
                    <a:pt x="200605" y="469820"/>
                  </a:lnTo>
                  <a:lnTo>
                    <a:pt x="199723" y="472230"/>
                  </a:lnTo>
                  <a:lnTo>
                    <a:pt x="198823" y="474639"/>
                  </a:lnTo>
                  <a:lnTo>
                    <a:pt x="197907" y="477048"/>
                  </a:lnTo>
                  <a:lnTo>
                    <a:pt x="196981" y="479458"/>
                  </a:lnTo>
                  <a:lnTo>
                    <a:pt x="196051" y="481867"/>
                  </a:lnTo>
                  <a:lnTo>
                    <a:pt x="195120" y="484276"/>
                  </a:lnTo>
                  <a:lnTo>
                    <a:pt x="194190" y="486686"/>
                  </a:lnTo>
                  <a:lnTo>
                    <a:pt x="193266" y="489095"/>
                  </a:lnTo>
                  <a:lnTo>
                    <a:pt x="192352" y="491504"/>
                  </a:lnTo>
                  <a:lnTo>
                    <a:pt x="191451" y="493914"/>
                  </a:lnTo>
                  <a:lnTo>
                    <a:pt x="190563" y="496323"/>
                  </a:lnTo>
                  <a:lnTo>
                    <a:pt x="189691" y="498732"/>
                  </a:lnTo>
                  <a:lnTo>
                    <a:pt x="188836" y="501142"/>
                  </a:lnTo>
                  <a:lnTo>
                    <a:pt x="187998" y="503551"/>
                  </a:lnTo>
                  <a:lnTo>
                    <a:pt x="187184" y="505960"/>
                  </a:lnTo>
                  <a:lnTo>
                    <a:pt x="186390" y="508370"/>
                  </a:lnTo>
                  <a:lnTo>
                    <a:pt x="185615" y="510779"/>
                  </a:lnTo>
                  <a:lnTo>
                    <a:pt x="184860" y="513188"/>
                  </a:lnTo>
                  <a:lnTo>
                    <a:pt x="184124" y="515598"/>
                  </a:lnTo>
                  <a:lnTo>
                    <a:pt x="183408" y="518007"/>
                  </a:lnTo>
                  <a:lnTo>
                    <a:pt x="182714" y="520416"/>
                  </a:lnTo>
                  <a:lnTo>
                    <a:pt x="182037" y="522826"/>
                  </a:lnTo>
                  <a:lnTo>
                    <a:pt x="181376" y="525235"/>
                  </a:lnTo>
                  <a:lnTo>
                    <a:pt x="180731" y="527644"/>
                  </a:lnTo>
                  <a:lnTo>
                    <a:pt x="180100" y="530054"/>
                  </a:lnTo>
                  <a:lnTo>
                    <a:pt x="179483" y="532463"/>
                  </a:lnTo>
                  <a:lnTo>
                    <a:pt x="178879" y="534872"/>
                  </a:lnTo>
                  <a:lnTo>
                    <a:pt x="178286" y="537282"/>
                  </a:lnTo>
                  <a:lnTo>
                    <a:pt x="177701" y="539691"/>
                  </a:lnTo>
                  <a:lnTo>
                    <a:pt x="177123" y="542100"/>
                  </a:lnTo>
                  <a:lnTo>
                    <a:pt x="176550" y="544510"/>
                  </a:lnTo>
                  <a:lnTo>
                    <a:pt x="175980" y="546919"/>
                  </a:lnTo>
                  <a:lnTo>
                    <a:pt x="175412" y="549328"/>
                  </a:lnTo>
                  <a:lnTo>
                    <a:pt x="174842" y="551738"/>
                  </a:lnTo>
                  <a:lnTo>
                    <a:pt x="174268" y="554147"/>
                  </a:lnTo>
                  <a:lnTo>
                    <a:pt x="173688" y="556556"/>
                  </a:lnTo>
                  <a:lnTo>
                    <a:pt x="173101" y="558966"/>
                  </a:lnTo>
                  <a:lnTo>
                    <a:pt x="172501" y="561375"/>
                  </a:lnTo>
                  <a:lnTo>
                    <a:pt x="171887" y="563784"/>
                  </a:lnTo>
                  <a:lnTo>
                    <a:pt x="171258" y="566194"/>
                  </a:lnTo>
                  <a:lnTo>
                    <a:pt x="170613" y="568603"/>
                  </a:lnTo>
                  <a:lnTo>
                    <a:pt x="169949" y="571012"/>
                  </a:lnTo>
                  <a:lnTo>
                    <a:pt x="169266" y="573422"/>
                  </a:lnTo>
                  <a:lnTo>
                    <a:pt x="168557" y="575831"/>
                  </a:lnTo>
                  <a:lnTo>
                    <a:pt x="167828" y="578240"/>
                  </a:lnTo>
                  <a:lnTo>
                    <a:pt x="167077" y="580650"/>
                  </a:lnTo>
                  <a:lnTo>
                    <a:pt x="166306" y="583059"/>
                  </a:lnTo>
                  <a:lnTo>
                    <a:pt x="165515" y="585468"/>
                  </a:lnTo>
                  <a:lnTo>
                    <a:pt x="164706" y="587878"/>
                  </a:lnTo>
                  <a:lnTo>
                    <a:pt x="163877" y="590287"/>
                  </a:lnTo>
                  <a:lnTo>
                    <a:pt x="163034" y="592696"/>
                  </a:lnTo>
                  <a:lnTo>
                    <a:pt x="162180" y="595106"/>
                  </a:lnTo>
                  <a:lnTo>
                    <a:pt x="161317" y="597515"/>
                  </a:lnTo>
                  <a:lnTo>
                    <a:pt x="160448" y="599925"/>
                  </a:lnTo>
                  <a:lnTo>
                    <a:pt x="159576" y="602334"/>
                  </a:lnTo>
                  <a:lnTo>
                    <a:pt x="158704" y="604743"/>
                  </a:lnTo>
                  <a:lnTo>
                    <a:pt x="157835" y="607153"/>
                  </a:lnTo>
                  <a:lnTo>
                    <a:pt x="156973" y="609562"/>
                  </a:lnTo>
                  <a:lnTo>
                    <a:pt x="156118" y="611971"/>
                  </a:lnTo>
                  <a:lnTo>
                    <a:pt x="155273" y="614381"/>
                  </a:lnTo>
                  <a:lnTo>
                    <a:pt x="154442" y="616790"/>
                  </a:lnTo>
                  <a:lnTo>
                    <a:pt x="153625" y="619199"/>
                  </a:lnTo>
                  <a:lnTo>
                    <a:pt x="152822" y="621609"/>
                  </a:lnTo>
                  <a:lnTo>
                    <a:pt x="152032" y="624018"/>
                  </a:lnTo>
                  <a:lnTo>
                    <a:pt x="151256" y="626427"/>
                  </a:lnTo>
                  <a:lnTo>
                    <a:pt x="150493" y="628837"/>
                  </a:lnTo>
                  <a:lnTo>
                    <a:pt x="149744" y="631246"/>
                  </a:lnTo>
                  <a:lnTo>
                    <a:pt x="149006" y="633655"/>
                  </a:lnTo>
                  <a:lnTo>
                    <a:pt x="148275" y="636065"/>
                  </a:lnTo>
                  <a:lnTo>
                    <a:pt x="147551" y="638474"/>
                  </a:lnTo>
                  <a:lnTo>
                    <a:pt x="146831" y="640883"/>
                  </a:lnTo>
                  <a:lnTo>
                    <a:pt x="146113" y="643293"/>
                  </a:lnTo>
                  <a:lnTo>
                    <a:pt x="145394" y="645702"/>
                  </a:lnTo>
                  <a:lnTo>
                    <a:pt x="144673" y="648111"/>
                  </a:lnTo>
                  <a:lnTo>
                    <a:pt x="143947" y="650521"/>
                  </a:lnTo>
                  <a:lnTo>
                    <a:pt x="143215" y="652930"/>
                  </a:lnTo>
                  <a:lnTo>
                    <a:pt x="142476" y="655339"/>
                  </a:lnTo>
                  <a:lnTo>
                    <a:pt x="141727" y="657749"/>
                  </a:lnTo>
                  <a:lnTo>
                    <a:pt x="140967" y="660158"/>
                  </a:lnTo>
                  <a:lnTo>
                    <a:pt x="140197" y="662567"/>
                  </a:lnTo>
                  <a:lnTo>
                    <a:pt x="139417" y="664977"/>
                  </a:lnTo>
                  <a:lnTo>
                    <a:pt x="138627" y="667386"/>
                  </a:lnTo>
                  <a:lnTo>
                    <a:pt x="137829" y="669795"/>
                  </a:lnTo>
                  <a:lnTo>
                    <a:pt x="137021" y="672205"/>
                  </a:lnTo>
                  <a:lnTo>
                    <a:pt x="136206" y="674614"/>
                  </a:lnTo>
                  <a:lnTo>
                    <a:pt x="135386" y="677023"/>
                  </a:lnTo>
                  <a:lnTo>
                    <a:pt x="134563" y="679433"/>
                  </a:lnTo>
                  <a:lnTo>
                    <a:pt x="133739" y="681842"/>
                  </a:lnTo>
                  <a:lnTo>
                    <a:pt x="132914" y="684251"/>
                  </a:lnTo>
                  <a:lnTo>
                    <a:pt x="132093" y="686661"/>
                  </a:lnTo>
                  <a:lnTo>
                    <a:pt x="131277" y="689070"/>
                  </a:lnTo>
                  <a:lnTo>
                    <a:pt x="130468" y="691479"/>
                  </a:lnTo>
                  <a:lnTo>
                    <a:pt x="129668" y="693889"/>
                  </a:lnTo>
                  <a:lnTo>
                    <a:pt x="128879" y="696298"/>
                  </a:lnTo>
                  <a:lnTo>
                    <a:pt x="128103" y="698707"/>
                  </a:lnTo>
                  <a:lnTo>
                    <a:pt x="127344" y="701117"/>
                  </a:lnTo>
                  <a:lnTo>
                    <a:pt x="126604" y="703526"/>
                  </a:lnTo>
                  <a:lnTo>
                    <a:pt x="125882" y="705935"/>
                  </a:lnTo>
                  <a:lnTo>
                    <a:pt x="125179" y="708345"/>
                  </a:lnTo>
                  <a:lnTo>
                    <a:pt x="124498" y="710754"/>
                  </a:lnTo>
                  <a:lnTo>
                    <a:pt x="123838" y="713163"/>
                  </a:lnTo>
                  <a:lnTo>
                    <a:pt x="123208" y="715573"/>
                  </a:lnTo>
                  <a:lnTo>
                    <a:pt x="122604" y="717982"/>
                  </a:lnTo>
                  <a:lnTo>
                    <a:pt x="122025" y="720391"/>
                  </a:lnTo>
                  <a:lnTo>
                    <a:pt x="121473" y="722801"/>
                  </a:lnTo>
                  <a:lnTo>
                    <a:pt x="120948" y="725210"/>
                  </a:lnTo>
                  <a:lnTo>
                    <a:pt x="120452" y="727619"/>
                  </a:lnTo>
                  <a:lnTo>
                    <a:pt x="119991" y="730029"/>
                  </a:lnTo>
                  <a:lnTo>
                    <a:pt x="119558" y="732438"/>
                  </a:lnTo>
                  <a:lnTo>
                    <a:pt x="119153" y="734847"/>
                  </a:lnTo>
                  <a:lnTo>
                    <a:pt x="118777" y="737257"/>
                  </a:lnTo>
                  <a:lnTo>
                    <a:pt x="118429" y="739666"/>
                  </a:lnTo>
                  <a:lnTo>
                    <a:pt x="118112" y="742075"/>
                  </a:lnTo>
                  <a:lnTo>
                    <a:pt x="117825" y="744485"/>
                  </a:lnTo>
                  <a:lnTo>
                    <a:pt x="117565" y="746894"/>
                  </a:lnTo>
                  <a:lnTo>
                    <a:pt x="117328" y="749303"/>
                  </a:lnTo>
                  <a:lnTo>
                    <a:pt x="117115" y="751713"/>
                  </a:lnTo>
                  <a:lnTo>
                    <a:pt x="116924" y="754122"/>
                  </a:lnTo>
                  <a:lnTo>
                    <a:pt x="116755" y="756531"/>
                  </a:lnTo>
                  <a:lnTo>
                    <a:pt x="116606" y="758941"/>
                  </a:lnTo>
                  <a:lnTo>
                    <a:pt x="116472" y="761350"/>
                  </a:lnTo>
                  <a:lnTo>
                    <a:pt x="116352" y="763759"/>
                  </a:lnTo>
                  <a:lnTo>
                    <a:pt x="116242" y="766169"/>
                  </a:lnTo>
                  <a:lnTo>
                    <a:pt x="116141" y="768578"/>
                  </a:lnTo>
                  <a:lnTo>
                    <a:pt x="116047" y="770987"/>
                  </a:lnTo>
                  <a:lnTo>
                    <a:pt x="115957" y="773397"/>
                  </a:lnTo>
                  <a:lnTo>
                    <a:pt x="115868" y="775806"/>
                  </a:lnTo>
                  <a:lnTo>
                    <a:pt x="115778" y="778215"/>
                  </a:lnTo>
                  <a:lnTo>
                    <a:pt x="115685" y="780625"/>
                  </a:lnTo>
                  <a:lnTo>
                    <a:pt x="115588" y="783034"/>
                  </a:lnTo>
                  <a:lnTo>
                    <a:pt x="115482" y="785443"/>
                  </a:lnTo>
                  <a:lnTo>
                    <a:pt x="115369" y="787853"/>
                  </a:lnTo>
                  <a:lnTo>
                    <a:pt x="115246" y="790262"/>
                  </a:lnTo>
                  <a:lnTo>
                    <a:pt x="115113" y="792671"/>
                  </a:lnTo>
                  <a:lnTo>
                    <a:pt x="114969" y="795081"/>
                  </a:lnTo>
                  <a:lnTo>
                    <a:pt x="114815" y="797490"/>
                  </a:lnTo>
                  <a:lnTo>
                    <a:pt x="114647" y="799900"/>
                  </a:lnTo>
                  <a:lnTo>
                    <a:pt x="114468" y="802309"/>
                  </a:lnTo>
                  <a:lnTo>
                    <a:pt x="114279" y="804718"/>
                  </a:lnTo>
                  <a:lnTo>
                    <a:pt x="114081" y="807128"/>
                  </a:lnTo>
                  <a:lnTo>
                    <a:pt x="113874" y="809537"/>
                  </a:lnTo>
                  <a:lnTo>
                    <a:pt x="113658" y="811946"/>
                  </a:lnTo>
                  <a:lnTo>
                    <a:pt x="113436" y="814356"/>
                  </a:lnTo>
                  <a:lnTo>
                    <a:pt x="113209" y="816765"/>
                  </a:lnTo>
                  <a:lnTo>
                    <a:pt x="112979" y="819174"/>
                  </a:lnTo>
                  <a:lnTo>
                    <a:pt x="112747" y="821584"/>
                  </a:lnTo>
                  <a:lnTo>
                    <a:pt x="112515" y="823993"/>
                  </a:lnTo>
                  <a:lnTo>
                    <a:pt x="112284" y="826402"/>
                  </a:lnTo>
                  <a:lnTo>
                    <a:pt x="112056" y="828812"/>
                  </a:lnTo>
                  <a:lnTo>
                    <a:pt x="111833" y="831221"/>
                  </a:lnTo>
                  <a:lnTo>
                    <a:pt x="111616" y="833630"/>
                  </a:lnTo>
                  <a:lnTo>
                    <a:pt x="111405" y="836040"/>
                  </a:lnTo>
                  <a:lnTo>
                    <a:pt x="111201" y="838449"/>
                  </a:lnTo>
                  <a:lnTo>
                    <a:pt x="111008" y="840858"/>
                  </a:lnTo>
                  <a:lnTo>
                    <a:pt x="110824" y="843268"/>
                  </a:lnTo>
                  <a:lnTo>
                    <a:pt x="110650" y="845677"/>
                  </a:lnTo>
                  <a:lnTo>
                    <a:pt x="110485" y="848086"/>
                  </a:lnTo>
                  <a:lnTo>
                    <a:pt x="110331" y="850496"/>
                  </a:lnTo>
                  <a:lnTo>
                    <a:pt x="110186" y="852905"/>
                  </a:lnTo>
                  <a:lnTo>
                    <a:pt x="110053" y="855314"/>
                  </a:lnTo>
                  <a:lnTo>
                    <a:pt x="109929" y="857724"/>
                  </a:lnTo>
                  <a:lnTo>
                    <a:pt x="109814" y="860133"/>
                  </a:lnTo>
                  <a:lnTo>
                    <a:pt x="109706" y="862542"/>
                  </a:lnTo>
                  <a:lnTo>
                    <a:pt x="109605" y="864952"/>
                  </a:lnTo>
                  <a:lnTo>
                    <a:pt x="109512" y="867361"/>
                  </a:lnTo>
                  <a:lnTo>
                    <a:pt x="109424" y="869770"/>
                  </a:lnTo>
                  <a:lnTo>
                    <a:pt x="109341" y="872180"/>
                  </a:lnTo>
                  <a:lnTo>
                    <a:pt x="109261" y="874589"/>
                  </a:lnTo>
                  <a:lnTo>
                    <a:pt x="109184" y="876998"/>
                  </a:lnTo>
                  <a:lnTo>
                    <a:pt x="109109" y="879408"/>
                  </a:lnTo>
                  <a:lnTo>
                    <a:pt x="109035" y="881817"/>
                  </a:lnTo>
                  <a:lnTo>
                    <a:pt x="108962" y="884226"/>
                  </a:lnTo>
                  <a:lnTo>
                    <a:pt x="108888" y="886636"/>
                  </a:lnTo>
                  <a:lnTo>
                    <a:pt x="108813" y="889045"/>
                  </a:lnTo>
                  <a:lnTo>
                    <a:pt x="108738" y="891454"/>
                  </a:lnTo>
                  <a:lnTo>
                    <a:pt x="108660" y="893864"/>
                  </a:lnTo>
                  <a:lnTo>
                    <a:pt x="108581" y="896273"/>
                  </a:lnTo>
                  <a:lnTo>
                    <a:pt x="108500" y="898682"/>
                  </a:lnTo>
                  <a:lnTo>
                    <a:pt x="108418" y="901092"/>
                  </a:lnTo>
                  <a:lnTo>
                    <a:pt x="108334" y="903501"/>
                  </a:lnTo>
                  <a:lnTo>
                    <a:pt x="108248" y="905910"/>
                  </a:lnTo>
                  <a:lnTo>
                    <a:pt x="108162" y="908320"/>
                  </a:lnTo>
                  <a:lnTo>
                    <a:pt x="108075" y="910729"/>
                  </a:lnTo>
                  <a:lnTo>
                    <a:pt x="107987" y="913138"/>
                  </a:lnTo>
                  <a:lnTo>
                    <a:pt x="107900" y="915548"/>
                  </a:lnTo>
                  <a:lnTo>
                    <a:pt x="107813" y="917957"/>
                  </a:lnTo>
                  <a:lnTo>
                    <a:pt x="107728" y="920366"/>
                  </a:lnTo>
                  <a:lnTo>
                    <a:pt x="107643" y="922776"/>
                  </a:lnTo>
                  <a:lnTo>
                    <a:pt x="107561" y="925185"/>
                  </a:lnTo>
                  <a:lnTo>
                    <a:pt x="107481" y="927594"/>
                  </a:lnTo>
                  <a:lnTo>
                    <a:pt x="107403" y="930004"/>
                  </a:lnTo>
                  <a:lnTo>
                    <a:pt x="107327" y="932413"/>
                  </a:lnTo>
                  <a:lnTo>
                    <a:pt x="107253" y="934822"/>
                  </a:lnTo>
                  <a:lnTo>
                    <a:pt x="107182" y="937232"/>
                  </a:lnTo>
                  <a:lnTo>
                    <a:pt x="107114" y="939641"/>
                  </a:lnTo>
                  <a:lnTo>
                    <a:pt x="107048" y="942050"/>
                  </a:lnTo>
                  <a:lnTo>
                    <a:pt x="106983" y="944460"/>
                  </a:lnTo>
                  <a:lnTo>
                    <a:pt x="106921" y="946869"/>
                  </a:lnTo>
                  <a:lnTo>
                    <a:pt x="106860" y="949278"/>
                  </a:lnTo>
                  <a:lnTo>
                    <a:pt x="106800" y="951688"/>
                  </a:lnTo>
                  <a:lnTo>
                    <a:pt x="106741" y="954097"/>
                  </a:lnTo>
                  <a:lnTo>
                    <a:pt x="106683" y="956506"/>
                  </a:lnTo>
                  <a:lnTo>
                    <a:pt x="106625" y="958916"/>
                  </a:lnTo>
                  <a:lnTo>
                    <a:pt x="106566" y="961325"/>
                  </a:lnTo>
                  <a:lnTo>
                    <a:pt x="106508" y="963734"/>
                  </a:lnTo>
                  <a:lnTo>
                    <a:pt x="106449" y="966144"/>
                  </a:lnTo>
                  <a:lnTo>
                    <a:pt x="106390" y="968553"/>
                  </a:lnTo>
                  <a:lnTo>
                    <a:pt x="106330" y="970962"/>
                  </a:lnTo>
                  <a:lnTo>
                    <a:pt x="106269" y="973372"/>
                  </a:lnTo>
                  <a:lnTo>
                    <a:pt x="106208" y="975781"/>
                  </a:lnTo>
                  <a:lnTo>
                    <a:pt x="106146" y="978190"/>
                  </a:lnTo>
                  <a:lnTo>
                    <a:pt x="106084" y="980600"/>
                  </a:lnTo>
                  <a:lnTo>
                    <a:pt x="106021" y="983009"/>
                  </a:lnTo>
                  <a:lnTo>
                    <a:pt x="105959" y="985418"/>
                  </a:lnTo>
                  <a:lnTo>
                    <a:pt x="105898" y="987828"/>
                  </a:lnTo>
                  <a:lnTo>
                    <a:pt x="105837" y="990237"/>
                  </a:lnTo>
                  <a:lnTo>
                    <a:pt x="105777" y="992646"/>
                  </a:lnTo>
                  <a:lnTo>
                    <a:pt x="105718" y="995056"/>
                  </a:lnTo>
                  <a:lnTo>
                    <a:pt x="105662" y="997465"/>
                  </a:lnTo>
                  <a:lnTo>
                    <a:pt x="105607" y="999875"/>
                  </a:lnTo>
                  <a:lnTo>
                    <a:pt x="105555" y="1002284"/>
                  </a:lnTo>
                  <a:lnTo>
                    <a:pt x="105505" y="1004693"/>
                  </a:lnTo>
                  <a:lnTo>
                    <a:pt x="105458" y="1007103"/>
                  </a:lnTo>
                  <a:lnTo>
                    <a:pt x="105415" y="1009512"/>
                  </a:lnTo>
                  <a:lnTo>
                    <a:pt x="105374" y="1011921"/>
                  </a:lnTo>
                  <a:lnTo>
                    <a:pt x="105336" y="1014331"/>
                  </a:lnTo>
                  <a:lnTo>
                    <a:pt x="105302" y="1016740"/>
                  </a:lnTo>
                  <a:lnTo>
                    <a:pt x="105270" y="1019149"/>
                  </a:lnTo>
                  <a:lnTo>
                    <a:pt x="105242" y="1021559"/>
                  </a:lnTo>
                  <a:lnTo>
                    <a:pt x="105217" y="1023968"/>
                  </a:lnTo>
                  <a:lnTo>
                    <a:pt x="105195" y="1026377"/>
                  </a:lnTo>
                  <a:lnTo>
                    <a:pt x="105175" y="1028787"/>
                  </a:lnTo>
                  <a:lnTo>
                    <a:pt x="105157" y="1031196"/>
                  </a:lnTo>
                  <a:lnTo>
                    <a:pt x="105141" y="1033605"/>
                  </a:lnTo>
                  <a:lnTo>
                    <a:pt x="105127" y="1036015"/>
                  </a:lnTo>
                  <a:lnTo>
                    <a:pt x="105114" y="1038424"/>
                  </a:lnTo>
                  <a:lnTo>
                    <a:pt x="105103" y="1040833"/>
                  </a:lnTo>
                  <a:lnTo>
                    <a:pt x="105092" y="1043243"/>
                  </a:lnTo>
                  <a:lnTo>
                    <a:pt x="105081" y="1045652"/>
                  </a:lnTo>
                  <a:lnTo>
                    <a:pt x="105071" y="1048061"/>
                  </a:lnTo>
                  <a:lnTo>
                    <a:pt x="105061" y="1050471"/>
                  </a:lnTo>
                  <a:lnTo>
                    <a:pt x="105051" y="1052880"/>
                  </a:lnTo>
                  <a:lnTo>
                    <a:pt x="105041" y="1055289"/>
                  </a:lnTo>
                  <a:lnTo>
                    <a:pt x="105030" y="1057699"/>
                  </a:lnTo>
                  <a:lnTo>
                    <a:pt x="105019" y="1060108"/>
                  </a:lnTo>
                  <a:lnTo>
                    <a:pt x="105007" y="1062517"/>
                  </a:lnTo>
                  <a:lnTo>
                    <a:pt x="104994" y="1064927"/>
                  </a:lnTo>
                  <a:lnTo>
                    <a:pt x="104981" y="1067336"/>
                  </a:lnTo>
                  <a:lnTo>
                    <a:pt x="104967" y="1069745"/>
                  </a:lnTo>
                  <a:lnTo>
                    <a:pt x="104952" y="1072155"/>
                  </a:lnTo>
                  <a:lnTo>
                    <a:pt x="104938" y="1074564"/>
                  </a:lnTo>
                  <a:lnTo>
                    <a:pt x="104923" y="1076973"/>
                  </a:lnTo>
                  <a:lnTo>
                    <a:pt x="104907" y="1079383"/>
                  </a:lnTo>
                  <a:lnTo>
                    <a:pt x="104892" y="1081792"/>
                  </a:lnTo>
                  <a:lnTo>
                    <a:pt x="104877" y="1084201"/>
                  </a:lnTo>
                  <a:lnTo>
                    <a:pt x="104862" y="1086611"/>
                  </a:lnTo>
                  <a:lnTo>
                    <a:pt x="104847" y="1089020"/>
                  </a:lnTo>
                  <a:lnTo>
                    <a:pt x="104832" y="1091429"/>
                  </a:lnTo>
                  <a:lnTo>
                    <a:pt x="104819" y="1093839"/>
                  </a:lnTo>
                  <a:lnTo>
                    <a:pt x="104805" y="1096248"/>
                  </a:lnTo>
                  <a:lnTo>
                    <a:pt x="104793" y="1098657"/>
                  </a:lnTo>
                  <a:lnTo>
                    <a:pt x="104781" y="1101067"/>
                  </a:lnTo>
                  <a:lnTo>
                    <a:pt x="104769" y="1103476"/>
                  </a:lnTo>
                  <a:lnTo>
                    <a:pt x="104759" y="1105885"/>
                  </a:lnTo>
                  <a:lnTo>
                    <a:pt x="104750" y="1108295"/>
                  </a:lnTo>
                  <a:lnTo>
                    <a:pt x="104741" y="1110704"/>
                  </a:lnTo>
                  <a:lnTo>
                    <a:pt x="104733" y="1113113"/>
                  </a:lnTo>
                  <a:lnTo>
                    <a:pt x="104726" y="1115523"/>
                  </a:lnTo>
                  <a:lnTo>
                    <a:pt x="104720" y="1117932"/>
                  </a:lnTo>
                  <a:lnTo>
                    <a:pt x="104714" y="1120341"/>
                  </a:lnTo>
                  <a:lnTo>
                    <a:pt x="104709" y="1122751"/>
                  </a:lnTo>
                  <a:lnTo>
                    <a:pt x="104705" y="1125160"/>
                  </a:lnTo>
                  <a:lnTo>
                    <a:pt x="104702" y="1127569"/>
                  </a:lnTo>
                  <a:lnTo>
                    <a:pt x="104699" y="1129979"/>
                  </a:lnTo>
                  <a:lnTo>
                    <a:pt x="104696" y="1132388"/>
                  </a:lnTo>
                  <a:lnTo>
                    <a:pt x="104695" y="1134797"/>
                  </a:lnTo>
                  <a:lnTo>
                    <a:pt x="104693" y="1137207"/>
                  </a:lnTo>
                  <a:lnTo>
                    <a:pt x="104693" y="1139616"/>
                  </a:lnTo>
                  <a:lnTo>
                    <a:pt x="104692" y="1142025"/>
                  </a:lnTo>
                  <a:lnTo>
                    <a:pt x="104693" y="1144435"/>
                  </a:lnTo>
                  <a:lnTo>
                    <a:pt x="104693" y="1146844"/>
                  </a:lnTo>
                  <a:lnTo>
                    <a:pt x="104695" y="1149253"/>
                  </a:lnTo>
                  <a:lnTo>
                    <a:pt x="104697" y="1151663"/>
                  </a:lnTo>
                  <a:lnTo>
                    <a:pt x="104699" y="1154072"/>
                  </a:lnTo>
                  <a:lnTo>
                    <a:pt x="104702" y="1156481"/>
                  </a:lnTo>
                  <a:lnTo>
                    <a:pt x="104705" y="1158891"/>
                  </a:lnTo>
                  <a:lnTo>
                    <a:pt x="104710" y="1161300"/>
                  </a:lnTo>
                  <a:lnTo>
                    <a:pt x="104715" y="1163709"/>
                  </a:lnTo>
                  <a:lnTo>
                    <a:pt x="104720" y="1166119"/>
                  </a:lnTo>
                  <a:lnTo>
                    <a:pt x="104727" y="1168528"/>
                  </a:lnTo>
                  <a:lnTo>
                    <a:pt x="104734" y="1170937"/>
                  </a:lnTo>
                  <a:lnTo>
                    <a:pt x="104742" y="1173347"/>
                  </a:lnTo>
                  <a:lnTo>
                    <a:pt x="104750" y="1175756"/>
                  </a:lnTo>
                  <a:lnTo>
                    <a:pt x="104760" y="1178165"/>
                  </a:lnTo>
                  <a:lnTo>
                    <a:pt x="104770" y="1180575"/>
                  </a:lnTo>
                  <a:lnTo>
                    <a:pt x="104781" y="1182984"/>
                  </a:lnTo>
                  <a:lnTo>
                    <a:pt x="104793" y="1185393"/>
                  </a:lnTo>
                  <a:lnTo>
                    <a:pt x="104806" y="1187803"/>
                  </a:lnTo>
                  <a:lnTo>
                    <a:pt x="104819" y="1190212"/>
                  </a:lnTo>
                  <a:lnTo>
                    <a:pt x="104832" y="1192621"/>
                  </a:lnTo>
                  <a:lnTo>
                    <a:pt x="104846" y="1195031"/>
                  </a:lnTo>
                  <a:lnTo>
                    <a:pt x="104860" y="1197440"/>
                  </a:lnTo>
                  <a:lnTo>
                    <a:pt x="104875" y="1199850"/>
                  </a:lnTo>
                  <a:lnTo>
                    <a:pt x="104889" y="1202259"/>
                  </a:lnTo>
                  <a:lnTo>
                    <a:pt x="104903" y="1204668"/>
                  </a:lnTo>
                  <a:lnTo>
                    <a:pt x="104916" y="1207078"/>
                  </a:lnTo>
                  <a:lnTo>
                    <a:pt x="104929" y="1209487"/>
                  </a:lnTo>
                  <a:lnTo>
                    <a:pt x="104942" y="1211896"/>
                  </a:lnTo>
                  <a:lnTo>
                    <a:pt x="104953" y="1214306"/>
                  </a:lnTo>
                  <a:lnTo>
                    <a:pt x="104963" y="1216715"/>
                  </a:lnTo>
                  <a:lnTo>
                    <a:pt x="104972" y="1219124"/>
                  </a:lnTo>
                  <a:lnTo>
                    <a:pt x="104979" y="1221534"/>
                  </a:lnTo>
                  <a:lnTo>
                    <a:pt x="104985" y="1223943"/>
                  </a:lnTo>
                  <a:lnTo>
                    <a:pt x="104990" y="1226352"/>
                  </a:lnTo>
                  <a:lnTo>
                    <a:pt x="104993" y="1228762"/>
                  </a:lnTo>
                  <a:lnTo>
                    <a:pt x="104993" y="1231171"/>
                  </a:lnTo>
                  <a:close/>
                </a:path>
              </a:pathLst>
            </a:custGeom>
            <a:solidFill>
              <a:srgbClr val="00B9E3"/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3" name="pg31">
              <a:extLst>
                <a:ext uri="{FF2B5EF4-FFF2-40B4-BE49-F238E27FC236}">
                  <a16:creationId xmlns:a16="http://schemas.microsoft.com/office/drawing/2014/main" id="{EDD652D1-3D80-DB55-0CBA-F6ADDF8A5538}"/>
                </a:ext>
              </a:extLst>
            </p:cNvPr>
            <p:cNvSpPr/>
            <p:nvPr/>
          </p:nvSpPr>
          <p:spPr>
            <a:xfrm>
              <a:off x="5557130" y="2321498"/>
              <a:ext cx="212139" cy="1323996"/>
            </a:xfrm>
            <a:custGeom>
              <a:avLst/>
              <a:gdLst/>
              <a:ahLst/>
              <a:cxnLst/>
              <a:rect l="0" t="0" r="0" b="0"/>
              <a:pathLst>
                <a:path w="212139" h="1323996">
                  <a:moveTo>
                    <a:pt x="105298" y="1323996"/>
                  </a:moveTo>
                  <a:lnTo>
                    <a:pt x="105300" y="1321405"/>
                  </a:lnTo>
                  <a:lnTo>
                    <a:pt x="105306" y="1318814"/>
                  </a:lnTo>
                  <a:lnTo>
                    <a:pt x="105315" y="1316223"/>
                  </a:lnTo>
                  <a:lnTo>
                    <a:pt x="105327" y="1313632"/>
                  </a:lnTo>
                  <a:lnTo>
                    <a:pt x="105343" y="1311041"/>
                  </a:lnTo>
                  <a:lnTo>
                    <a:pt x="105362" y="1308450"/>
                  </a:lnTo>
                  <a:lnTo>
                    <a:pt x="105384" y="1305859"/>
                  </a:lnTo>
                  <a:lnTo>
                    <a:pt x="105409" y="1303268"/>
                  </a:lnTo>
                  <a:lnTo>
                    <a:pt x="105435" y="1300677"/>
                  </a:lnTo>
                  <a:lnTo>
                    <a:pt x="105464" y="1298086"/>
                  </a:lnTo>
                  <a:lnTo>
                    <a:pt x="105494" y="1295495"/>
                  </a:lnTo>
                  <a:lnTo>
                    <a:pt x="105525" y="1292904"/>
                  </a:lnTo>
                  <a:lnTo>
                    <a:pt x="105557" y="1290313"/>
                  </a:lnTo>
                  <a:lnTo>
                    <a:pt x="105589" y="1287722"/>
                  </a:lnTo>
                  <a:lnTo>
                    <a:pt x="105622" y="1285131"/>
                  </a:lnTo>
                  <a:lnTo>
                    <a:pt x="105654" y="1282540"/>
                  </a:lnTo>
                  <a:lnTo>
                    <a:pt x="105686" y="1279949"/>
                  </a:lnTo>
                  <a:lnTo>
                    <a:pt x="105717" y="1277358"/>
                  </a:lnTo>
                  <a:lnTo>
                    <a:pt x="105747" y="1274767"/>
                  </a:lnTo>
                  <a:lnTo>
                    <a:pt x="105777" y="1272176"/>
                  </a:lnTo>
                  <a:lnTo>
                    <a:pt x="105804" y="1269585"/>
                  </a:lnTo>
                  <a:lnTo>
                    <a:pt x="105830" y="1266994"/>
                  </a:lnTo>
                  <a:lnTo>
                    <a:pt x="105855" y="1264403"/>
                  </a:lnTo>
                  <a:lnTo>
                    <a:pt x="105878" y="1261812"/>
                  </a:lnTo>
                  <a:lnTo>
                    <a:pt x="105899" y="1259221"/>
                  </a:lnTo>
                  <a:lnTo>
                    <a:pt x="105919" y="1256630"/>
                  </a:lnTo>
                  <a:lnTo>
                    <a:pt x="105937" y="1254039"/>
                  </a:lnTo>
                  <a:lnTo>
                    <a:pt x="105954" y="1251448"/>
                  </a:lnTo>
                  <a:lnTo>
                    <a:pt x="105969" y="1248857"/>
                  </a:lnTo>
                  <a:lnTo>
                    <a:pt x="105982" y="1246266"/>
                  </a:lnTo>
                  <a:lnTo>
                    <a:pt x="105994" y="1243675"/>
                  </a:lnTo>
                  <a:lnTo>
                    <a:pt x="106005" y="1241084"/>
                  </a:lnTo>
                  <a:lnTo>
                    <a:pt x="106014" y="1238493"/>
                  </a:lnTo>
                  <a:lnTo>
                    <a:pt x="106022" y="1235902"/>
                  </a:lnTo>
                  <a:lnTo>
                    <a:pt x="106029" y="1233311"/>
                  </a:lnTo>
                  <a:lnTo>
                    <a:pt x="106036" y="1230720"/>
                  </a:lnTo>
                  <a:lnTo>
                    <a:pt x="106041" y="1228129"/>
                  </a:lnTo>
                  <a:lnTo>
                    <a:pt x="106046" y="1225538"/>
                  </a:lnTo>
                  <a:lnTo>
                    <a:pt x="106050" y="1222947"/>
                  </a:lnTo>
                  <a:lnTo>
                    <a:pt x="106053" y="1220356"/>
                  </a:lnTo>
                  <a:lnTo>
                    <a:pt x="106056" y="1217765"/>
                  </a:lnTo>
                  <a:lnTo>
                    <a:pt x="106058" y="1215174"/>
                  </a:lnTo>
                  <a:lnTo>
                    <a:pt x="106060" y="1212583"/>
                  </a:lnTo>
                  <a:lnTo>
                    <a:pt x="106062" y="1209992"/>
                  </a:lnTo>
                  <a:lnTo>
                    <a:pt x="106063" y="1207401"/>
                  </a:lnTo>
                  <a:lnTo>
                    <a:pt x="106065" y="1204810"/>
                  </a:lnTo>
                  <a:lnTo>
                    <a:pt x="106065" y="1202219"/>
                  </a:lnTo>
                  <a:lnTo>
                    <a:pt x="106066" y="1199628"/>
                  </a:lnTo>
                  <a:lnTo>
                    <a:pt x="106067" y="1197037"/>
                  </a:lnTo>
                  <a:lnTo>
                    <a:pt x="106067" y="1194446"/>
                  </a:lnTo>
                  <a:lnTo>
                    <a:pt x="106068" y="1191855"/>
                  </a:lnTo>
                  <a:lnTo>
                    <a:pt x="106068" y="1189264"/>
                  </a:lnTo>
                  <a:lnTo>
                    <a:pt x="106068" y="1186673"/>
                  </a:lnTo>
                  <a:lnTo>
                    <a:pt x="106068" y="1184082"/>
                  </a:lnTo>
                  <a:lnTo>
                    <a:pt x="106069" y="1181491"/>
                  </a:lnTo>
                  <a:lnTo>
                    <a:pt x="106069" y="1178900"/>
                  </a:lnTo>
                  <a:lnTo>
                    <a:pt x="106069" y="1176309"/>
                  </a:lnTo>
                  <a:lnTo>
                    <a:pt x="106069" y="1173718"/>
                  </a:lnTo>
                  <a:lnTo>
                    <a:pt x="106069" y="1171127"/>
                  </a:lnTo>
                  <a:lnTo>
                    <a:pt x="106069" y="1168536"/>
                  </a:lnTo>
                  <a:lnTo>
                    <a:pt x="106069" y="1165945"/>
                  </a:lnTo>
                  <a:lnTo>
                    <a:pt x="106069" y="1163354"/>
                  </a:lnTo>
                  <a:lnTo>
                    <a:pt x="106069" y="1160763"/>
                  </a:lnTo>
                  <a:lnTo>
                    <a:pt x="106069" y="1158172"/>
                  </a:lnTo>
                  <a:lnTo>
                    <a:pt x="106069" y="1155581"/>
                  </a:lnTo>
                  <a:lnTo>
                    <a:pt x="106069" y="1152990"/>
                  </a:lnTo>
                  <a:lnTo>
                    <a:pt x="106069" y="1150399"/>
                  </a:lnTo>
                  <a:lnTo>
                    <a:pt x="106069" y="1147808"/>
                  </a:lnTo>
                  <a:lnTo>
                    <a:pt x="106069" y="1145217"/>
                  </a:lnTo>
                  <a:lnTo>
                    <a:pt x="106069" y="1142626"/>
                  </a:lnTo>
                  <a:lnTo>
                    <a:pt x="106069" y="1140035"/>
                  </a:lnTo>
                  <a:lnTo>
                    <a:pt x="106069" y="1137444"/>
                  </a:lnTo>
                  <a:lnTo>
                    <a:pt x="106069" y="1134853"/>
                  </a:lnTo>
                  <a:lnTo>
                    <a:pt x="106069" y="1132262"/>
                  </a:lnTo>
                  <a:lnTo>
                    <a:pt x="106069" y="1129671"/>
                  </a:lnTo>
                  <a:lnTo>
                    <a:pt x="106069" y="1127080"/>
                  </a:lnTo>
                  <a:lnTo>
                    <a:pt x="106069" y="1124489"/>
                  </a:lnTo>
                  <a:lnTo>
                    <a:pt x="106069" y="1121898"/>
                  </a:lnTo>
                  <a:lnTo>
                    <a:pt x="106069" y="1119307"/>
                  </a:lnTo>
                  <a:lnTo>
                    <a:pt x="106069" y="1116716"/>
                  </a:lnTo>
                  <a:lnTo>
                    <a:pt x="106069" y="1114125"/>
                  </a:lnTo>
                  <a:lnTo>
                    <a:pt x="106069" y="1111534"/>
                  </a:lnTo>
                  <a:lnTo>
                    <a:pt x="106069" y="1108943"/>
                  </a:lnTo>
                  <a:lnTo>
                    <a:pt x="106069" y="1106352"/>
                  </a:lnTo>
                  <a:lnTo>
                    <a:pt x="106069" y="1103761"/>
                  </a:lnTo>
                  <a:lnTo>
                    <a:pt x="106069" y="1101170"/>
                  </a:lnTo>
                  <a:lnTo>
                    <a:pt x="106068" y="1098579"/>
                  </a:lnTo>
                  <a:lnTo>
                    <a:pt x="106068" y="1095988"/>
                  </a:lnTo>
                  <a:lnTo>
                    <a:pt x="106068" y="1093397"/>
                  </a:lnTo>
                  <a:lnTo>
                    <a:pt x="106068" y="1090806"/>
                  </a:lnTo>
                  <a:lnTo>
                    <a:pt x="106067" y="1088215"/>
                  </a:lnTo>
                  <a:lnTo>
                    <a:pt x="106066" y="1085624"/>
                  </a:lnTo>
                  <a:lnTo>
                    <a:pt x="106066" y="1083033"/>
                  </a:lnTo>
                  <a:lnTo>
                    <a:pt x="106065" y="1080443"/>
                  </a:lnTo>
                  <a:lnTo>
                    <a:pt x="106064" y="1077852"/>
                  </a:lnTo>
                  <a:lnTo>
                    <a:pt x="106062" y="1075261"/>
                  </a:lnTo>
                  <a:lnTo>
                    <a:pt x="106060" y="1072670"/>
                  </a:lnTo>
                  <a:lnTo>
                    <a:pt x="106058" y="1070079"/>
                  </a:lnTo>
                  <a:lnTo>
                    <a:pt x="106055" y="1067488"/>
                  </a:lnTo>
                  <a:lnTo>
                    <a:pt x="106052" y="1064897"/>
                  </a:lnTo>
                  <a:lnTo>
                    <a:pt x="106048" y="1062306"/>
                  </a:lnTo>
                  <a:lnTo>
                    <a:pt x="106044" y="1059715"/>
                  </a:lnTo>
                  <a:lnTo>
                    <a:pt x="106038" y="1057124"/>
                  </a:lnTo>
                  <a:lnTo>
                    <a:pt x="106031" y="1054533"/>
                  </a:lnTo>
                  <a:lnTo>
                    <a:pt x="106023" y="1051942"/>
                  </a:lnTo>
                  <a:lnTo>
                    <a:pt x="106014" y="1049351"/>
                  </a:lnTo>
                  <a:lnTo>
                    <a:pt x="106003" y="1046760"/>
                  </a:lnTo>
                  <a:lnTo>
                    <a:pt x="105991" y="1044169"/>
                  </a:lnTo>
                  <a:lnTo>
                    <a:pt x="105976" y="1041578"/>
                  </a:lnTo>
                  <a:lnTo>
                    <a:pt x="105959" y="1038987"/>
                  </a:lnTo>
                  <a:lnTo>
                    <a:pt x="105939" y="1036396"/>
                  </a:lnTo>
                  <a:lnTo>
                    <a:pt x="105917" y="1033805"/>
                  </a:lnTo>
                  <a:lnTo>
                    <a:pt x="105893" y="1031214"/>
                  </a:lnTo>
                  <a:lnTo>
                    <a:pt x="105865" y="1028623"/>
                  </a:lnTo>
                  <a:lnTo>
                    <a:pt x="105833" y="1026032"/>
                  </a:lnTo>
                  <a:lnTo>
                    <a:pt x="105797" y="1023441"/>
                  </a:lnTo>
                  <a:lnTo>
                    <a:pt x="105758" y="1020850"/>
                  </a:lnTo>
                  <a:lnTo>
                    <a:pt x="105715" y="1018259"/>
                  </a:lnTo>
                  <a:lnTo>
                    <a:pt x="105668" y="1015668"/>
                  </a:lnTo>
                  <a:lnTo>
                    <a:pt x="105616" y="1013077"/>
                  </a:lnTo>
                  <a:lnTo>
                    <a:pt x="105559" y="1010486"/>
                  </a:lnTo>
                  <a:lnTo>
                    <a:pt x="105498" y="1007895"/>
                  </a:lnTo>
                  <a:lnTo>
                    <a:pt x="105433" y="1005304"/>
                  </a:lnTo>
                  <a:lnTo>
                    <a:pt x="105363" y="1002713"/>
                  </a:lnTo>
                  <a:lnTo>
                    <a:pt x="105289" y="1000122"/>
                  </a:lnTo>
                  <a:lnTo>
                    <a:pt x="105210" y="997531"/>
                  </a:lnTo>
                  <a:lnTo>
                    <a:pt x="105127" y="994940"/>
                  </a:lnTo>
                  <a:lnTo>
                    <a:pt x="105040" y="992349"/>
                  </a:lnTo>
                  <a:lnTo>
                    <a:pt x="104949" y="989758"/>
                  </a:lnTo>
                  <a:lnTo>
                    <a:pt x="104855" y="987167"/>
                  </a:lnTo>
                  <a:lnTo>
                    <a:pt x="104757" y="984576"/>
                  </a:lnTo>
                  <a:lnTo>
                    <a:pt x="104657" y="981985"/>
                  </a:lnTo>
                  <a:lnTo>
                    <a:pt x="104555" y="979394"/>
                  </a:lnTo>
                  <a:lnTo>
                    <a:pt x="104450" y="976803"/>
                  </a:lnTo>
                  <a:lnTo>
                    <a:pt x="104344" y="974212"/>
                  </a:lnTo>
                  <a:lnTo>
                    <a:pt x="104236" y="971621"/>
                  </a:lnTo>
                  <a:lnTo>
                    <a:pt x="104128" y="969030"/>
                  </a:lnTo>
                  <a:lnTo>
                    <a:pt x="104019" y="966439"/>
                  </a:lnTo>
                  <a:lnTo>
                    <a:pt x="103909" y="963848"/>
                  </a:lnTo>
                  <a:lnTo>
                    <a:pt x="103799" y="961257"/>
                  </a:lnTo>
                  <a:lnTo>
                    <a:pt x="103690" y="958666"/>
                  </a:lnTo>
                  <a:lnTo>
                    <a:pt x="103580" y="956075"/>
                  </a:lnTo>
                  <a:lnTo>
                    <a:pt x="103471" y="953484"/>
                  </a:lnTo>
                  <a:lnTo>
                    <a:pt x="103361" y="950893"/>
                  </a:lnTo>
                  <a:lnTo>
                    <a:pt x="103252" y="948302"/>
                  </a:lnTo>
                  <a:lnTo>
                    <a:pt x="103144" y="945711"/>
                  </a:lnTo>
                  <a:lnTo>
                    <a:pt x="103035" y="943120"/>
                  </a:lnTo>
                  <a:lnTo>
                    <a:pt x="102925" y="940529"/>
                  </a:lnTo>
                  <a:lnTo>
                    <a:pt x="102816" y="937938"/>
                  </a:lnTo>
                  <a:lnTo>
                    <a:pt x="102705" y="935347"/>
                  </a:lnTo>
                  <a:lnTo>
                    <a:pt x="102594" y="932756"/>
                  </a:lnTo>
                  <a:lnTo>
                    <a:pt x="102482" y="930165"/>
                  </a:lnTo>
                  <a:lnTo>
                    <a:pt x="102367" y="927574"/>
                  </a:lnTo>
                  <a:lnTo>
                    <a:pt x="102252" y="924983"/>
                  </a:lnTo>
                  <a:lnTo>
                    <a:pt x="102134" y="922392"/>
                  </a:lnTo>
                  <a:lnTo>
                    <a:pt x="102015" y="919801"/>
                  </a:lnTo>
                  <a:lnTo>
                    <a:pt x="101893" y="917210"/>
                  </a:lnTo>
                  <a:lnTo>
                    <a:pt x="101768" y="914619"/>
                  </a:lnTo>
                  <a:lnTo>
                    <a:pt x="101641" y="912028"/>
                  </a:lnTo>
                  <a:lnTo>
                    <a:pt x="101512" y="909437"/>
                  </a:lnTo>
                  <a:lnTo>
                    <a:pt x="101379" y="906846"/>
                  </a:lnTo>
                  <a:lnTo>
                    <a:pt x="101244" y="904255"/>
                  </a:lnTo>
                  <a:lnTo>
                    <a:pt x="101105" y="901664"/>
                  </a:lnTo>
                  <a:lnTo>
                    <a:pt x="100963" y="899073"/>
                  </a:lnTo>
                  <a:lnTo>
                    <a:pt x="100817" y="896482"/>
                  </a:lnTo>
                  <a:lnTo>
                    <a:pt x="100668" y="893891"/>
                  </a:lnTo>
                  <a:lnTo>
                    <a:pt x="100515" y="891300"/>
                  </a:lnTo>
                  <a:lnTo>
                    <a:pt x="100357" y="888709"/>
                  </a:lnTo>
                  <a:lnTo>
                    <a:pt x="100195" y="886118"/>
                  </a:lnTo>
                  <a:lnTo>
                    <a:pt x="100026" y="883527"/>
                  </a:lnTo>
                  <a:lnTo>
                    <a:pt x="99853" y="880936"/>
                  </a:lnTo>
                  <a:lnTo>
                    <a:pt x="99673" y="878345"/>
                  </a:lnTo>
                  <a:lnTo>
                    <a:pt x="99487" y="875754"/>
                  </a:lnTo>
                  <a:lnTo>
                    <a:pt x="99293" y="873163"/>
                  </a:lnTo>
                  <a:lnTo>
                    <a:pt x="99090" y="870572"/>
                  </a:lnTo>
                  <a:lnTo>
                    <a:pt x="98879" y="867981"/>
                  </a:lnTo>
                  <a:lnTo>
                    <a:pt x="98658" y="865390"/>
                  </a:lnTo>
                  <a:lnTo>
                    <a:pt x="98428" y="862799"/>
                  </a:lnTo>
                  <a:lnTo>
                    <a:pt x="98188" y="860208"/>
                  </a:lnTo>
                  <a:lnTo>
                    <a:pt x="97935" y="857617"/>
                  </a:lnTo>
                  <a:lnTo>
                    <a:pt x="97670" y="855026"/>
                  </a:lnTo>
                  <a:lnTo>
                    <a:pt x="97394" y="852435"/>
                  </a:lnTo>
                  <a:lnTo>
                    <a:pt x="97106" y="849844"/>
                  </a:lnTo>
                  <a:lnTo>
                    <a:pt x="96807" y="847253"/>
                  </a:lnTo>
                  <a:lnTo>
                    <a:pt x="96494" y="844662"/>
                  </a:lnTo>
                  <a:lnTo>
                    <a:pt x="96168" y="842071"/>
                  </a:lnTo>
                  <a:lnTo>
                    <a:pt x="95831" y="839480"/>
                  </a:lnTo>
                  <a:lnTo>
                    <a:pt x="95482" y="836889"/>
                  </a:lnTo>
                  <a:lnTo>
                    <a:pt x="95123" y="834298"/>
                  </a:lnTo>
                  <a:lnTo>
                    <a:pt x="94753" y="831707"/>
                  </a:lnTo>
                  <a:lnTo>
                    <a:pt x="94371" y="829116"/>
                  </a:lnTo>
                  <a:lnTo>
                    <a:pt x="93980" y="826525"/>
                  </a:lnTo>
                  <a:lnTo>
                    <a:pt x="93580" y="823934"/>
                  </a:lnTo>
                  <a:lnTo>
                    <a:pt x="93172" y="821343"/>
                  </a:lnTo>
                  <a:lnTo>
                    <a:pt x="92757" y="818752"/>
                  </a:lnTo>
                  <a:lnTo>
                    <a:pt x="92333" y="816161"/>
                  </a:lnTo>
                  <a:lnTo>
                    <a:pt x="91903" y="813570"/>
                  </a:lnTo>
                  <a:lnTo>
                    <a:pt x="91467" y="810980"/>
                  </a:lnTo>
                  <a:lnTo>
                    <a:pt x="91027" y="808389"/>
                  </a:lnTo>
                  <a:lnTo>
                    <a:pt x="90581" y="805798"/>
                  </a:lnTo>
                  <a:lnTo>
                    <a:pt x="90131" y="803207"/>
                  </a:lnTo>
                  <a:lnTo>
                    <a:pt x="89676" y="800616"/>
                  </a:lnTo>
                  <a:lnTo>
                    <a:pt x="89218" y="798025"/>
                  </a:lnTo>
                  <a:lnTo>
                    <a:pt x="88756" y="795434"/>
                  </a:lnTo>
                  <a:lnTo>
                    <a:pt x="88291" y="792843"/>
                  </a:lnTo>
                  <a:lnTo>
                    <a:pt x="87824" y="790252"/>
                  </a:lnTo>
                  <a:lnTo>
                    <a:pt x="87353" y="787661"/>
                  </a:lnTo>
                  <a:lnTo>
                    <a:pt x="86880" y="785070"/>
                  </a:lnTo>
                  <a:lnTo>
                    <a:pt x="86406" y="782479"/>
                  </a:lnTo>
                  <a:lnTo>
                    <a:pt x="85930" y="779888"/>
                  </a:lnTo>
                  <a:lnTo>
                    <a:pt x="85453" y="777297"/>
                  </a:lnTo>
                  <a:lnTo>
                    <a:pt x="84975" y="774706"/>
                  </a:lnTo>
                  <a:lnTo>
                    <a:pt x="84497" y="772115"/>
                  </a:lnTo>
                  <a:lnTo>
                    <a:pt x="84021" y="769524"/>
                  </a:lnTo>
                  <a:lnTo>
                    <a:pt x="83545" y="766933"/>
                  </a:lnTo>
                  <a:lnTo>
                    <a:pt x="83073" y="764342"/>
                  </a:lnTo>
                  <a:lnTo>
                    <a:pt x="82603" y="761751"/>
                  </a:lnTo>
                  <a:lnTo>
                    <a:pt x="82138" y="759160"/>
                  </a:lnTo>
                  <a:lnTo>
                    <a:pt x="81679" y="756569"/>
                  </a:lnTo>
                  <a:lnTo>
                    <a:pt x="81226" y="753978"/>
                  </a:lnTo>
                  <a:lnTo>
                    <a:pt x="80780" y="751387"/>
                  </a:lnTo>
                  <a:lnTo>
                    <a:pt x="80342" y="748796"/>
                  </a:lnTo>
                  <a:lnTo>
                    <a:pt x="79913" y="746205"/>
                  </a:lnTo>
                  <a:lnTo>
                    <a:pt x="79496" y="743614"/>
                  </a:lnTo>
                  <a:lnTo>
                    <a:pt x="79090" y="741023"/>
                  </a:lnTo>
                  <a:lnTo>
                    <a:pt x="78694" y="738432"/>
                  </a:lnTo>
                  <a:lnTo>
                    <a:pt x="78310" y="735841"/>
                  </a:lnTo>
                  <a:lnTo>
                    <a:pt x="77937" y="733250"/>
                  </a:lnTo>
                  <a:lnTo>
                    <a:pt x="77577" y="730659"/>
                  </a:lnTo>
                  <a:lnTo>
                    <a:pt x="77229" y="728068"/>
                  </a:lnTo>
                  <a:lnTo>
                    <a:pt x="76891" y="725477"/>
                  </a:lnTo>
                  <a:lnTo>
                    <a:pt x="76563" y="722886"/>
                  </a:lnTo>
                  <a:lnTo>
                    <a:pt x="76242" y="720295"/>
                  </a:lnTo>
                  <a:lnTo>
                    <a:pt x="75930" y="717704"/>
                  </a:lnTo>
                  <a:lnTo>
                    <a:pt x="75623" y="715113"/>
                  </a:lnTo>
                  <a:lnTo>
                    <a:pt x="75318" y="712522"/>
                  </a:lnTo>
                  <a:lnTo>
                    <a:pt x="75015" y="709931"/>
                  </a:lnTo>
                  <a:lnTo>
                    <a:pt x="74709" y="707340"/>
                  </a:lnTo>
                  <a:lnTo>
                    <a:pt x="74400" y="704749"/>
                  </a:lnTo>
                  <a:lnTo>
                    <a:pt x="74081" y="702158"/>
                  </a:lnTo>
                  <a:lnTo>
                    <a:pt x="73751" y="699567"/>
                  </a:lnTo>
                  <a:lnTo>
                    <a:pt x="73407" y="696976"/>
                  </a:lnTo>
                  <a:lnTo>
                    <a:pt x="73045" y="694385"/>
                  </a:lnTo>
                  <a:lnTo>
                    <a:pt x="72663" y="691794"/>
                  </a:lnTo>
                  <a:lnTo>
                    <a:pt x="72256" y="689203"/>
                  </a:lnTo>
                  <a:lnTo>
                    <a:pt x="71816" y="686612"/>
                  </a:lnTo>
                  <a:lnTo>
                    <a:pt x="71344" y="684021"/>
                  </a:lnTo>
                  <a:lnTo>
                    <a:pt x="70839" y="681430"/>
                  </a:lnTo>
                  <a:lnTo>
                    <a:pt x="70298" y="678839"/>
                  </a:lnTo>
                  <a:lnTo>
                    <a:pt x="69717" y="676248"/>
                  </a:lnTo>
                  <a:lnTo>
                    <a:pt x="69082" y="673657"/>
                  </a:lnTo>
                  <a:lnTo>
                    <a:pt x="68401" y="671066"/>
                  </a:lnTo>
                  <a:lnTo>
                    <a:pt x="67673" y="668475"/>
                  </a:lnTo>
                  <a:lnTo>
                    <a:pt x="66895" y="665884"/>
                  </a:lnTo>
                  <a:lnTo>
                    <a:pt x="66068" y="663293"/>
                  </a:lnTo>
                  <a:lnTo>
                    <a:pt x="65181" y="660702"/>
                  </a:lnTo>
                  <a:lnTo>
                    <a:pt x="64233" y="658111"/>
                  </a:lnTo>
                  <a:lnTo>
                    <a:pt x="63231" y="655520"/>
                  </a:lnTo>
                  <a:lnTo>
                    <a:pt x="62175" y="652929"/>
                  </a:lnTo>
                  <a:lnTo>
                    <a:pt x="61065" y="650338"/>
                  </a:lnTo>
                  <a:lnTo>
                    <a:pt x="59900" y="647747"/>
                  </a:lnTo>
                  <a:lnTo>
                    <a:pt x="58667" y="645156"/>
                  </a:lnTo>
                  <a:lnTo>
                    <a:pt x="57381" y="642565"/>
                  </a:lnTo>
                  <a:lnTo>
                    <a:pt x="56043" y="639974"/>
                  </a:lnTo>
                  <a:lnTo>
                    <a:pt x="54656" y="637383"/>
                  </a:lnTo>
                  <a:lnTo>
                    <a:pt x="53219" y="634792"/>
                  </a:lnTo>
                  <a:lnTo>
                    <a:pt x="51726" y="632201"/>
                  </a:lnTo>
                  <a:lnTo>
                    <a:pt x="50184" y="629610"/>
                  </a:lnTo>
                  <a:lnTo>
                    <a:pt x="48600" y="627019"/>
                  </a:lnTo>
                  <a:lnTo>
                    <a:pt x="46976" y="624428"/>
                  </a:lnTo>
                  <a:lnTo>
                    <a:pt x="45314" y="621837"/>
                  </a:lnTo>
                  <a:lnTo>
                    <a:pt x="43617" y="619246"/>
                  </a:lnTo>
                  <a:lnTo>
                    <a:pt x="41881" y="616655"/>
                  </a:lnTo>
                  <a:lnTo>
                    <a:pt x="40118" y="614064"/>
                  </a:lnTo>
                  <a:lnTo>
                    <a:pt x="38333" y="611473"/>
                  </a:lnTo>
                  <a:lnTo>
                    <a:pt x="36529" y="608882"/>
                  </a:lnTo>
                  <a:lnTo>
                    <a:pt x="34709" y="606291"/>
                  </a:lnTo>
                  <a:lnTo>
                    <a:pt x="32877" y="603700"/>
                  </a:lnTo>
                  <a:lnTo>
                    <a:pt x="31041" y="601109"/>
                  </a:lnTo>
                  <a:lnTo>
                    <a:pt x="29207" y="598518"/>
                  </a:lnTo>
                  <a:lnTo>
                    <a:pt x="27379" y="595927"/>
                  </a:lnTo>
                  <a:lnTo>
                    <a:pt x="25563" y="593336"/>
                  </a:lnTo>
                  <a:lnTo>
                    <a:pt x="23765" y="590745"/>
                  </a:lnTo>
                  <a:lnTo>
                    <a:pt x="21998" y="588154"/>
                  </a:lnTo>
                  <a:lnTo>
                    <a:pt x="20263" y="585563"/>
                  </a:lnTo>
                  <a:lnTo>
                    <a:pt x="18566" y="582972"/>
                  </a:lnTo>
                  <a:lnTo>
                    <a:pt x="16911" y="580381"/>
                  </a:lnTo>
                  <a:lnTo>
                    <a:pt x="15306" y="577790"/>
                  </a:lnTo>
                  <a:lnTo>
                    <a:pt x="13768" y="575199"/>
                  </a:lnTo>
                  <a:lnTo>
                    <a:pt x="12297" y="572608"/>
                  </a:lnTo>
                  <a:lnTo>
                    <a:pt x="10893" y="570017"/>
                  </a:lnTo>
                  <a:lnTo>
                    <a:pt x="9560" y="567426"/>
                  </a:lnTo>
                  <a:lnTo>
                    <a:pt x="8302" y="564835"/>
                  </a:lnTo>
                  <a:lnTo>
                    <a:pt x="7130" y="562244"/>
                  </a:lnTo>
                  <a:lnTo>
                    <a:pt x="6057" y="559653"/>
                  </a:lnTo>
                  <a:lnTo>
                    <a:pt x="5070" y="557062"/>
                  </a:lnTo>
                  <a:lnTo>
                    <a:pt x="4168" y="554471"/>
                  </a:lnTo>
                  <a:lnTo>
                    <a:pt x="3354" y="551880"/>
                  </a:lnTo>
                  <a:lnTo>
                    <a:pt x="2626" y="549289"/>
                  </a:lnTo>
                  <a:lnTo>
                    <a:pt x="2008" y="546698"/>
                  </a:lnTo>
                  <a:lnTo>
                    <a:pt x="1478" y="544107"/>
                  </a:lnTo>
                  <a:lnTo>
                    <a:pt x="1031" y="541516"/>
                  </a:lnTo>
                  <a:lnTo>
                    <a:pt x="665" y="538926"/>
                  </a:lnTo>
                  <a:lnTo>
                    <a:pt x="378" y="536335"/>
                  </a:lnTo>
                  <a:lnTo>
                    <a:pt x="175" y="533744"/>
                  </a:lnTo>
                  <a:lnTo>
                    <a:pt x="54" y="531153"/>
                  </a:lnTo>
                  <a:lnTo>
                    <a:pt x="0" y="528562"/>
                  </a:lnTo>
                  <a:lnTo>
                    <a:pt x="7" y="525971"/>
                  </a:lnTo>
                  <a:lnTo>
                    <a:pt x="74" y="523380"/>
                  </a:lnTo>
                  <a:lnTo>
                    <a:pt x="195" y="520789"/>
                  </a:lnTo>
                  <a:lnTo>
                    <a:pt x="378" y="518198"/>
                  </a:lnTo>
                  <a:lnTo>
                    <a:pt x="607" y="515607"/>
                  </a:lnTo>
                  <a:lnTo>
                    <a:pt x="875" y="513016"/>
                  </a:lnTo>
                  <a:lnTo>
                    <a:pt x="1180" y="510425"/>
                  </a:lnTo>
                  <a:lnTo>
                    <a:pt x="1518" y="507834"/>
                  </a:lnTo>
                  <a:lnTo>
                    <a:pt x="1890" y="505243"/>
                  </a:lnTo>
                  <a:lnTo>
                    <a:pt x="2291" y="502652"/>
                  </a:lnTo>
                  <a:lnTo>
                    <a:pt x="2714" y="500061"/>
                  </a:lnTo>
                  <a:lnTo>
                    <a:pt x="3156" y="497470"/>
                  </a:lnTo>
                  <a:lnTo>
                    <a:pt x="3614" y="494879"/>
                  </a:lnTo>
                  <a:lnTo>
                    <a:pt x="4088" y="492288"/>
                  </a:lnTo>
                  <a:lnTo>
                    <a:pt x="4576" y="489697"/>
                  </a:lnTo>
                  <a:lnTo>
                    <a:pt x="5073" y="487106"/>
                  </a:lnTo>
                  <a:lnTo>
                    <a:pt x="5577" y="484515"/>
                  </a:lnTo>
                  <a:lnTo>
                    <a:pt x="6086" y="481924"/>
                  </a:lnTo>
                  <a:lnTo>
                    <a:pt x="6599" y="479333"/>
                  </a:lnTo>
                  <a:lnTo>
                    <a:pt x="7113" y="476742"/>
                  </a:lnTo>
                  <a:lnTo>
                    <a:pt x="7628" y="474151"/>
                  </a:lnTo>
                  <a:lnTo>
                    <a:pt x="8140" y="471560"/>
                  </a:lnTo>
                  <a:lnTo>
                    <a:pt x="8648" y="468969"/>
                  </a:lnTo>
                  <a:lnTo>
                    <a:pt x="9152" y="466378"/>
                  </a:lnTo>
                  <a:lnTo>
                    <a:pt x="9650" y="463787"/>
                  </a:lnTo>
                  <a:lnTo>
                    <a:pt x="10138" y="461196"/>
                  </a:lnTo>
                  <a:lnTo>
                    <a:pt x="10618" y="458605"/>
                  </a:lnTo>
                  <a:lnTo>
                    <a:pt x="11089" y="456014"/>
                  </a:lnTo>
                  <a:lnTo>
                    <a:pt x="11550" y="453423"/>
                  </a:lnTo>
                  <a:lnTo>
                    <a:pt x="12001" y="450832"/>
                  </a:lnTo>
                  <a:lnTo>
                    <a:pt x="12440" y="448241"/>
                  </a:lnTo>
                  <a:lnTo>
                    <a:pt x="12869" y="445650"/>
                  </a:lnTo>
                  <a:lnTo>
                    <a:pt x="13289" y="443059"/>
                  </a:lnTo>
                  <a:lnTo>
                    <a:pt x="13701" y="440468"/>
                  </a:lnTo>
                  <a:lnTo>
                    <a:pt x="14106" y="437877"/>
                  </a:lnTo>
                  <a:lnTo>
                    <a:pt x="14507" y="435286"/>
                  </a:lnTo>
                  <a:lnTo>
                    <a:pt x="14905" y="432695"/>
                  </a:lnTo>
                  <a:lnTo>
                    <a:pt x="15304" y="430104"/>
                  </a:lnTo>
                  <a:lnTo>
                    <a:pt x="15708" y="427513"/>
                  </a:lnTo>
                  <a:lnTo>
                    <a:pt x="16119" y="424922"/>
                  </a:lnTo>
                  <a:lnTo>
                    <a:pt x="16540" y="422331"/>
                  </a:lnTo>
                  <a:lnTo>
                    <a:pt x="16979" y="419740"/>
                  </a:lnTo>
                  <a:lnTo>
                    <a:pt x="17440" y="417149"/>
                  </a:lnTo>
                  <a:lnTo>
                    <a:pt x="17925" y="414558"/>
                  </a:lnTo>
                  <a:lnTo>
                    <a:pt x="18438" y="411967"/>
                  </a:lnTo>
                  <a:lnTo>
                    <a:pt x="18982" y="409376"/>
                  </a:lnTo>
                  <a:lnTo>
                    <a:pt x="19565" y="406785"/>
                  </a:lnTo>
                  <a:lnTo>
                    <a:pt x="20197" y="404194"/>
                  </a:lnTo>
                  <a:lnTo>
                    <a:pt x="20872" y="401603"/>
                  </a:lnTo>
                  <a:lnTo>
                    <a:pt x="21593" y="399012"/>
                  </a:lnTo>
                  <a:lnTo>
                    <a:pt x="22363" y="396421"/>
                  </a:lnTo>
                  <a:lnTo>
                    <a:pt x="23183" y="393830"/>
                  </a:lnTo>
                  <a:lnTo>
                    <a:pt x="24066" y="391239"/>
                  </a:lnTo>
                  <a:lnTo>
                    <a:pt x="25004" y="388648"/>
                  </a:lnTo>
                  <a:lnTo>
                    <a:pt x="25992" y="386057"/>
                  </a:lnTo>
                  <a:lnTo>
                    <a:pt x="27031" y="383466"/>
                  </a:lnTo>
                  <a:lnTo>
                    <a:pt x="28117" y="380875"/>
                  </a:lnTo>
                  <a:lnTo>
                    <a:pt x="29254" y="378284"/>
                  </a:lnTo>
                  <a:lnTo>
                    <a:pt x="30439" y="375693"/>
                  </a:lnTo>
                  <a:lnTo>
                    <a:pt x="31659" y="373102"/>
                  </a:lnTo>
                  <a:lnTo>
                    <a:pt x="32912" y="370511"/>
                  </a:lnTo>
                  <a:lnTo>
                    <a:pt x="34192" y="367920"/>
                  </a:lnTo>
                  <a:lnTo>
                    <a:pt x="35494" y="365329"/>
                  </a:lnTo>
                  <a:lnTo>
                    <a:pt x="36814" y="362738"/>
                  </a:lnTo>
                  <a:lnTo>
                    <a:pt x="38142" y="360147"/>
                  </a:lnTo>
                  <a:lnTo>
                    <a:pt x="39471" y="357556"/>
                  </a:lnTo>
                  <a:lnTo>
                    <a:pt x="40796" y="354965"/>
                  </a:lnTo>
                  <a:lnTo>
                    <a:pt x="42112" y="352374"/>
                  </a:lnTo>
                  <a:lnTo>
                    <a:pt x="43410" y="349783"/>
                  </a:lnTo>
                  <a:lnTo>
                    <a:pt x="44684" y="347192"/>
                  </a:lnTo>
                  <a:lnTo>
                    <a:pt x="45930" y="344601"/>
                  </a:lnTo>
                  <a:lnTo>
                    <a:pt x="47147" y="342010"/>
                  </a:lnTo>
                  <a:lnTo>
                    <a:pt x="48330" y="339419"/>
                  </a:lnTo>
                  <a:lnTo>
                    <a:pt x="49477" y="336828"/>
                  </a:lnTo>
                  <a:lnTo>
                    <a:pt x="50576" y="334237"/>
                  </a:lnTo>
                  <a:lnTo>
                    <a:pt x="51636" y="331646"/>
                  </a:lnTo>
                  <a:lnTo>
                    <a:pt x="52657" y="329055"/>
                  </a:lnTo>
                  <a:lnTo>
                    <a:pt x="53639" y="326464"/>
                  </a:lnTo>
                  <a:lnTo>
                    <a:pt x="54583" y="323873"/>
                  </a:lnTo>
                  <a:lnTo>
                    <a:pt x="55485" y="321282"/>
                  </a:lnTo>
                  <a:lnTo>
                    <a:pt x="56350" y="318691"/>
                  </a:lnTo>
                  <a:lnTo>
                    <a:pt x="57186" y="316100"/>
                  </a:lnTo>
                  <a:lnTo>
                    <a:pt x="57994" y="313509"/>
                  </a:lnTo>
                  <a:lnTo>
                    <a:pt x="58779" y="310918"/>
                  </a:lnTo>
                  <a:lnTo>
                    <a:pt x="59542" y="308327"/>
                  </a:lnTo>
                  <a:lnTo>
                    <a:pt x="60285" y="305736"/>
                  </a:lnTo>
                  <a:lnTo>
                    <a:pt x="61017" y="303145"/>
                  </a:lnTo>
                  <a:lnTo>
                    <a:pt x="61740" y="300554"/>
                  </a:lnTo>
                  <a:lnTo>
                    <a:pt x="62457" y="297963"/>
                  </a:lnTo>
                  <a:lnTo>
                    <a:pt x="63171" y="295372"/>
                  </a:lnTo>
                  <a:lnTo>
                    <a:pt x="63885" y="292781"/>
                  </a:lnTo>
                  <a:lnTo>
                    <a:pt x="64602" y="290190"/>
                  </a:lnTo>
                  <a:lnTo>
                    <a:pt x="65323" y="287599"/>
                  </a:lnTo>
                  <a:lnTo>
                    <a:pt x="66049" y="285008"/>
                  </a:lnTo>
                  <a:lnTo>
                    <a:pt x="66780" y="282417"/>
                  </a:lnTo>
                  <a:lnTo>
                    <a:pt x="67516" y="279826"/>
                  </a:lnTo>
                  <a:lnTo>
                    <a:pt x="68259" y="277235"/>
                  </a:lnTo>
                  <a:lnTo>
                    <a:pt x="69006" y="274644"/>
                  </a:lnTo>
                  <a:lnTo>
                    <a:pt x="69754" y="272053"/>
                  </a:lnTo>
                  <a:lnTo>
                    <a:pt x="70504" y="269463"/>
                  </a:lnTo>
                  <a:lnTo>
                    <a:pt x="71253" y="266872"/>
                  </a:lnTo>
                  <a:lnTo>
                    <a:pt x="71997" y="264281"/>
                  </a:lnTo>
                  <a:lnTo>
                    <a:pt x="72734" y="261690"/>
                  </a:lnTo>
                  <a:lnTo>
                    <a:pt x="73461" y="259099"/>
                  </a:lnTo>
                  <a:lnTo>
                    <a:pt x="74177" y="256508"/>
                  </a:lnTo>
                  <a:lnTo>
                    <a:pt x="74879" y="253917"/>
                  </a:lnTo>
                  <a:lnTo>
                    <a:pt x="75564" y="251326"/>
                  </a:lnTo>
                  <a:lnTo>
                    <a:pt x="76225" y="248735"/>
                  </a:lnTo>
                  <a:lnTo>
                    <a:pt x="76865" y="246144"/>
                  </a:lnTo>
                  <a:lnTo>
                    <a:pt x="77482" y="243553"/>
                  </a:lnTo>
                  <a:lnTo>
                    <a:pt x="78075" y="240962"/>
                  </a:lnTo>
                  <a:lnTo>
                    <a:pt x="78643" y="238371"/>
                  </a:lnTo>
                  <a:lnTo>
                    <a:pt x="79179" y="235780"/>
                  </a:lnTo>
                  <a:lnTo>
                    <a:pt x="79688" y="233189"/>
                  </a:lnTo>
                  <a:lnTo>
                    <a:pt x="80171" y="230598"/>
                  </a:lnTo>
                  <a:lnTo>
                    <a:pt x="80629" y="228007"/>
                  </a:lnTo>
                  <a:lnTo>
                    <a:pt x="81063" y="225416"/>
                  </a:lnTo>
                  <a:lnTo>
                    <a:pt x="81471" y="222825"/>
                  </a:lnTo>
                  <a:lnTo>
                    <a:pt x="81854" y="220234"/>
                  </a:lnTo>
                  <a:lnTo>
                    <a:pt x="82219" y="217643"/>
                  </a:lnTo>
                  <a:lnTo>
                    <a:pt x="82566" y="215052"/>
                  </a:lnTo>
                  <a:lnTo>
                    <a:pt x="82899" y="212461"/>
                  </a:lnTo>
                  <a:lnTo>
                    <a:pt x="83219" y="209870"/>
                  </a:lnTo>
                  <a:lnTo>
                    <a:pt x="83528" y="207279"/>
                  </a:lnTo>
                  <a:lnTo>
                    <a:pt x="83830" y="204688"/>
                  </a:lnTo>
                  <a:lnTo>
                    <a:pt x="84128" y="202097"/>
                  </a:lnTo>
                  <a:lnTo>
                    <a:pt x="84424" y="199506"/>
                  </a:lnTo>
                  <a:lnTo>
                    <a:pt x="84722" y="196915"/>
                  </a:lnTo>
                  <a:lnTo>
                    <a:pt x="85023" y="194324"/>
                  </a:lnTo>
                  <a:lnTo>
                    <a:pt x="85331" y="191733"/>
                  </a:lnTo>
                  <a:lnTo>
                    <a:pt x="85647" y="189142"/>
                  </a:lnTo>
                  <a:lnTo>
                    <a:pt x="85972" y="186551"/>
                  </a:lnTo>
                  <a:lnTo>
                    <a:pt x="86309" y="183960"/>
                  </a:lnTo>
                  <a:lnTo>
                    <a:pt x="86657" y="181369"/>
                  </a:lnTo>
                  <a:lnTo>
                    <a:pt x="87022" y="178778"/>
                  </a:lnTo>
                  <a:lnTo>
                    <a:pt x="87402" y="176187"/>
                  </a:lnTo>
                  <a:lnTo>
                    <a:pt x="87795" y="173596"/>
                  </a:lnTo>
                  <a:lnTo>
                    <a:pt x="88203" y="171005"/>
                  </a:lnTo>
                  <a:lnTo>
                    <a:pt x="88625" y="168414"/>
                  </a:lnTo>
                  <a:lnTo>
                    <a:pt x="89062" y="165823"/>
                  </a:lnTo>
                  <a:lnTo>
                    <a:pt x="89514" y="163232"/>
                  </a:lnTo>
                  <a:lnTo>
                    <a:pt x="89977" y="160641"/>
                  </a:lnTo>
                  <a:lnTo>
                    <a:pt x="90451" y="158050"/>
                  </a:lnTo>
                  <a:lnTo>
                    <a:pt x="90934" y="155459"/>
                  </a:lnTo>
                  <a:lnTo>
                    <a:pt x="91424" y="152868"/>
                  </a:lnTo>
                  <a:lnTo>
                    <a:pt x="91922" y="150277"/>
                  </a:lnTo>
                  <a:lnTo>
                    <a:pt x="92423" y="147686"/>
                  </a:lnTo>
                  <a:lnTo>
                    <a:pt x="92924" y="145095"/>
                  </a:lnTo>
                  <a:lnTo>
                    <a:pt x="93426" y="142504"/>
                  </a:lnTo>
                  <a:lnTo>
                    <a:pt x="93925" y="139913"/>
                  </a:lnTo>
                  <a:lnTo>
                    <a:pt x="94418" y="137322"/>
                  </a:lnTo>
                  <a:lnTo>
                    <a:pt x="94902" y="134731"/>
                  </a:lnTo>
                  <a:lnTo>
                    <a:pt x="95377" y="132140"/>
                  </a:lnTo>
                  <a:lnTo>
                    <a:pt x="95840" y="129549"/>
                  </a:lnTo>
                  <a:lnTo>
                    <a:pt x="96291" y="126958"/>
                  </a:lnTo>
                  <a:lnTo>
                    <a:pt x="96725" y="124367"/>
                  </a:lnTo>
                  <a:lnTo>
                    <a:pt x="97137" y="121776"/>
                  </a:lnTo>
                  <a:lnTo>
                    <a:pt x="97531" y="119185"/>
                  </a:lnTo>
                  <a:lnTo>
                    <a:pt x="97905" y="116594"/>
                  </a:lnTo>
                  <a:lnTo>
                    <a:pt x="98257" y="114003"/>
                  </a:lnTo>
                  <a:lnTo>
                    <a:pt x="98587" y="111412"/>
                  </a:lnTo>
                  <a:lnTo>
                    <a:pt x="98888" y="108821"/>
                  </a:lnTo>
                  <a:lnTo>
                    <a:pt x="99165" y="106230"/>
                  </a:lnTo>
                  <a:lnTo>
                    <a:pt x="99417" y="103639"/>
                  </a:lnTo>
                  <a:lnTo>
                    <a:pt x="99645" y="101048"/>
                  </a:lnTo>
                  <a:lnTo>
                    <a:pt x="99850" y="98457"/>
                  </a:lnTo>
                  <a:lnTo>
                    <a:pt x="100028" y="95866"/>
                  </a:lnTo>
                  <a:lnTo>
                    <a:pt x="100180" y="93275"/>
                  </a:lnTo>
                  <a:lnTo>
                    <a:pt x="100310" y="90684"/>
                  </a:lnTo>
                  <a:lnTo>
                    <a:pt x="100420" y="88093"/>
                  </a:lnTo>
                  <a:lnTo>
                    <a:pt x="100510" y="85502"/>
                  </a:lnTo>
                  <a:lnTo>
                    <a:pt x="100582" y="82911"/>
                  </a:lnTo>
                  <a:lnTo>
                    <a:pt x="100633" y="80320"/>
                  </a:lnTo>
                  <a:lnTo>
                    <a:pt x="100670" y="77729"/>
                  </a:lnTo>
                  <a:lnTo>
                    <a:pt x="100694" y="75138"/>
                  </a:lnTo>
                  <a:lnTo>
                    <a:pt x="100708" y="72547"/>
                  </a:lnTo>
                  <a:lnTo>
                    <a:pt x="100713" y="69956"/>
                  </a:lnTo>
                  <a:lnTo>
                    <a:pt x="100710" y="67365"/>
                  </a:lnTo>
                  <a:lnTo>
                    <a:pt x="100701" y="64774"/>
                  </a:lnTo>
                  <a:lnTo>
                    <a:pt x="100690" y="62183"/>
                  </a:lnTo>
                  <a:lnTo>
                    <a:pt x="100678" y="59592"/>
                  </a:lnTo>
                  <a:lnTo>
                    <a:pt x="100667" y="57001"/>
                  </a:lnTo>
                  <a:lnTo>
                    <a:pt x="100658" y="54410"/>
                  </a:lnTo>
                  <a:lnTo>
                    <a:pt x="100654" y="51819"/>
                  </a:lnTo>
                  <a:lnTo>
                    <a:pt x="100655" y="49228"/>
                  </a:lnTo>
                  <a:lnTo>
                    <a:pt x="100664" y="46637"/>
                  </a:lnTo>
                  <a:lnTo>
                    <a:pt x="100680" y="44046"/>
                  </a:lnTo>
                  <a:lnTo>
                    <a:pt x="100704" y="41455"/>
                  </a:lnTo>
                  <a:lnTo>
                    <a:pt x="100739" y="38864"/>
                  </a:lnTo>
                  <a:lnTo>
                    <a:pt x="100786" y="36273"/>
                  </a:lnTo>
                  <a:lnTo>
                    <a:pt x="100842" y="33682"/>
                  </a:lnTo>
                  <a:lnTo>
                    <a:pt x="100910" y="31091"/>
                  </a:lnTo>
                  <a:lnTo>
                    <a:pt x="100988" y="28500"/>
                  </a:lnTo>
                  <a:lnTo>
                    <a:pt x="101076" y="25909"/>
                  </a:lnTo>
                  <a:lnTo>
                    <a:pt x="101178" y="23318"/>
                  </a:lnTo>
                  <a:lnTo>
                    <a:pt x="101290" y="20727"/>
                  </a:lnTo>
                  <a:lnTo>
                    <a:pt x="101411" y="18136"/>
                  </a:lnTo>
                  <a:lnTo>
                    <a:pt x="101542" y="15545"/>
                  </a:lnTo>
                  <a:lnTo>
                    <a:pt x="101680" y="12954"/>
                  </a:lnTo>
                  <a:lnTo>
                    <a:pt x="101828" y="10363"/>
                  </a:lnTo>
                  <a:lnTo>
                    <a:pt x="101983" y="7772"/>
                  </a:lnTo>
                  <a:lnTo>
                    <a:pt x="102143" y="5181"/>
                  </a:lnTo>
                  <a:lnTo>
                    <a:pt x="102308" y="2590"/>
                  </a:lnTo>
                  <a:lnTo>
                    <a:pt x="102478" y="0"/>
                  </a:lnTo>
                  <a:lnTo>
                    <a:pt x="109661" y="0"/>
                  </a:lnTo>
                  <a:lnTo>
                    <a:pt x="109830" y="2590"/>
                  </a:lnTo>
                  <a:lnTo>
                    <a:pt x="109995" y="5181"/>
                  </a:lnTo>
                  <a:lnTo>
                    <a:pt x="110156" y="7772"/>
                  </a:lnTo>
                  <a:lnTo>
                    <a:pt x="110311" y="10363"/>
                  </a:lnTo>
                  <a:lnTo>
                    <a:pt x="110458" y="12954"/>
                  </a:lnTo>
                  <a:lnTo>
                    <a:pt x="110597" y="15545"/>
                  </a:lnTo>
                  <a:lnTo>
                    <a:pt x="110727" y="18136"/>
                  </a:lnTo>
                  <a:lnTo>
                    <a:pt x="110848" y="20727"/>
                  </a:lnTo>
                  <a:lnTo>
                    <a:pt x="110960" y="23318"/>
                  </a:lnTo>
                  <a:lnTo>
                    <a:pt x="111062" y="25909"/>
                  </a:lnTo>
                  <a:lnTo>
                    <a:pt x="111151" y="28500"/>
                  </a:lnTo>
                  <a:lnTo>
                    <a:pt x="111229" y="31091"/>
                  </a:lnTo>
                  <a:lnTo>
                    <a:pt x="111296" y="33682"/>
                  </a:lnTo>
                  <a:lnTo>
                    <a:pt x="111353" y="36273"/>
                  </a:lnTo>
                  <a:lnTo>
                    <a:pt x="111399" y="38864"/>
                  </a:lnTo>
                  <a:lnTo>
                    <a:pt x="111434" y="41455"/>
                  </a:lnTo>
                  <a:lnTo>
                    <a:pt x="111459" y="44046"/>
                  </a:lnTo>
                  <a:lnTo>
                    <a:pt x="111475" y="46637"/>
                  </a:lnTo>
                  <a:lnTo>
                    <a:pt x="111483" y="49228"/>
                  </a:lnTo>
                  <a:lnTo>
                    <a:pt x="111485" y="51819"/>
                  </a:lnTo>
                  <a:lnTo>
                    <a:pt x="111480" y="54410"/>
                  </a:lnTo>
                  <a:lnTo>
                    <a:pt x="111471" y="57001"/>
                  </a:lnTo>
                  <a:lnTo>
                    <a:pt x="111460" y="59592"/>
                  </a:lnTo>
                  <a:lnTo>
                    <a:pt x="111448" y="62183"/>
                  </a:lnTo>
                  <a:lnTo>
                    <a:pt x="111437" y="64774"/>
                  </a:lnTo>
                  <a:lnTo>
                    <a:pt x="111428" y="67365"/>
                  </a:lnTo>
                  <a:lnTo>
                    <a:pt x="111425" y="69956"/>
                  </a:lnTo>
                  <a:lnTo>
                    <a:pt x="111430" y="72547"/>
                  </a:lnTo>
                  <a:lnTo>
                    <a:pt x="111444" y="75138"/>
                  </a:lnTo>
                  <a:lnTo>
                    <a:pt x="111468" y="77729"/>
                  </a:lnTo>
                  <a:lnTo>
                    <a:pt x="111505" y="80320"/>
                  </a:lnTo>
                  <a:lnTo>
                    <a:pt x="111557" y="82911"/>
                  </a:lnTo>
                  <a:lnTo>
                    <a:pt x="111629" y="85502"/>
                  </a:lnTo>
                  <a:lnTo>
                    <a:pt x="111719" y="88093"/>
                  </a:lnTo>
                  <a:lnTo>
                    <a:pt x="111828" y="90684"/>
                  </a:lnTo>
                  <a:lnTo>
                    <a:pt x="111958" y="93275"/>
                  </a:lnTo>
                  <a:lnTo>
                    <a:pt x="112110" y="95866"/>
                  </a:lnTo>
                  <a:lnTo>
                    <a:pt x="112289" y="98457"/>
                  </a:lnTo>
                  <a:lnTo>
                    <a:pt x="112493" y="101048"/>
                  </a:lnTo>
                  <a:lnTo>
                    <a:pt x="112721" y="103639"/>
                  </a:lnTo>
                  <a:lnTo>
                    <a:pt x="112974" y="106230"/>
                  </a:lnTo>
                  <a:lnTo>
                    <a:pt x="113250" y="108821"/>
                  </a:lnTo>
                  <a:lnTo>
                    <a:pt x="113552" y="111412"/>
                  </a:lnTo>
                  <a:lnTo>
                    <a:pt x="113881" y="114003"/>
                  </a:lnTo>
                  <a:lnTo>
                    <a:pt x="114234" y="116594"/>
                  </a:lnTo>
                  <a:lnTo>
                    <a:pt x="114607" y="119185"/>
                  </a:lnTo>
                  <a:lnTo>
                    <a:pt x="115001" y="121776"/>
                  </a:lnTo>
                  <a:lnTo>
                    <a:pt x="115414" y="124367"/>
                  </a:lnTo>
                  <a:lnTo>
                    <a:pt x="115848" y="126958"/>
                  </a:lnTo>
                  <a:lnTo>
                    <a:pt x="116298" y="129549"/>
                  </a:lnTo>
                  <a:lnTo>
                    <a:pt x="116761" y="132140"/>
                  </a:lnTo>
                  <a:lnTo>
                    <a:pt x="117236" y="134731"/>
                  </a:lnTo>
                  <a:lnTo>
                    <a:pt x="117721" y="137322"/>
                  </a:lnTo>
                  <a:lnTo>
                    <a:pt x="118214" y="139913"/>
                  </a:lnTo>
                  <a:lnTo>
                    <a:pt x="118713" y="142504"/>
                  </a:lnTo>
                  <a:lnTo>
                    <a:pt x="119214" y="145095"/>
                  </a:lnTo>
                  <a:lnTo>
                    <a:pt x="119716" y="147686"/>
                  </a:lnTo>
                  <a:lnTo>
                    <a:pt x="120216" y="150277"/>
                  </a:lnTo>
                  <a:lnTo>
                    <a:pt x="120714" y="152868"/>
                  </a:lnTo>
                  <a:lnTo>
                    <a:pt x="121205" y="155459"/>
                  </a:lnTo>
                  <a:lnTo>
                    <a:pt x="121687" y="158050"/>
                  </a:lnTo>
                  <a:lnTo>
                    <a:pt x="122161" y="160641"/>
                  </a:lnTo>
                  <a:lnTo>
                    <a:pt x="122624" y="163232"/>
                  </a:lnTo>
                  <a:lnTo>
                    <a:pt x="123076" y="165823"/>
                  </a:lnTo>
                  <a:lnTo>
                    <a:pt x="123514" y="168414"/>
                  </a:lnTo>
                  <a:lnTo>
                    <a:pt x="123935" y="171005"/>
                  </a:lnTo>
                  <a:lnTo>
                    <a:pt x="124343" y="173596"/>
                  </a:lnTo>
                  <a:lnTo>
                    <a:pt x="124737" y="176187"/>
                  </a:lnTo>
                  <a:lnTo>
                    <a:pt x="125116" y="178778"/>
                  </a:lnTo>
                  <a:lnTo>
                    <a:pt x="125481" y="181369"/>
                  </a:lnTo>
                  <a:lnTo>
                    <a:pt x="125830" y="183960"/>
                  </a:lnTo>
                  <a:lnTo>
                    <a:pt x="126166" y="186551"/>
                  </a:lnTo>
                  <a:lnTo>
                    <a:pt x="126491" y="189142"/>
                  </a:lnTo>
                  <a:lnTo>
                    <a:pt x="126807" y="191733"/>
                  </a:lnTo>
                  <a:lnTo>
                    <a:pt x="127115" y="194324"/>
                  </a:lnTo>
                  <a:lnTo>
                    <a:pt x="127416" y="196915"/>
                  </a:lnTo>
                  <a:lnTo>
                    <a:pt x="127714" y="199506"/>
                  </a:lnTo>
                  <a:lnTo>
                    <a:pt x="128010" y="202097"/>
                  </a:lnTo>
                  <a:lnTo>
                    <a:pt x="128309" y="204688"/>
                  </a:lnTo>
                  <a:lnTo>
                    <a:pt x="128611" y="207279"/>
                  </a:lnTo>
                  <a:lnTo>
                    <a:pt x="128919" y="209870"/>
                  </a:lnTo>
                  <a:lnTo>
                    <a:pt x="129239" y="212461"/>
                  </a:lnTo>
                  <a:lnTo>
                    <a:pt x="129572" y="215052"/>
                  </a:lnTo>
                  <a:lnTo>
                    <a:pt x="129920" y="217643"/>
                  </a:lnTo>
                  <a:lnTo>
                    <a:pt x="130284" y="220234"/>
                  </a:lnTo>
                  <a:lnTo>
                    <a:pt x="130668" y="222825"/>
                  </a:lnTo>
                  <a:lnTo>
                    <a:pt x="131076" y="225416"/>
                  </a:lnTo>
                  <a:lnTo>
                    <a:pt x="131509" y="228007"/>
                  </a:lnTo>
                  <a:lnTo>
                    <a:pt x="131967" y="230598"/>
                  </a:lnTo>
                  <a:lnTo>
                    <a:pt x="132450" y="233189"/>
                  </a:lnTo>
                  <a:lnTo>
                    <a:pt x="132959" y="235780"/>
                  </a:lnTo>
                  <a:lnTo>
                    <a:pt x="133495" y="238371"/>
                  </a:lnTo>
                  <a:lnTo>
                    <a:pt x="134063" y="240962"/>
                  </a:lnTo>
                  <a:lnTo>
                    <a:pt x="134656" y="243553"/>
                  </a:lnTo>
                  <a:lnTo>
                    <a:pt x="135273" y="246144"/>
                  </a:lnTo>
                  <a:lnTo>
                    <a:pt x="135913" y="248735"/>
                  </a:lnTo>
                  <a:lnTo>
                    <a:pt x="136575" y="251326"/>
                  </a:lnTo>
                  <a:lnTo>
                    <a:pt x="137259" y="253917"/>
                  </a:lnTo>
                  <a:lnTo>
                    <a:pt x="137961" y="256508"/>
                  </a:lnTo>
                  <a:lnTo>
                    <a:pt x="138677" y="259099"/>
                  </a:lnTo>
                  <a:lnTo>
                    <a:pt x="139405" y="261690"/>
                  </a:lnTo>
                  <a:lnTo>
                    <a:pt x="140142" y="264281"/>
                  </a:lnTo>
                  <a:lnTo>
                    <a:pt x="140886" y="266872"/>
                  </a:lnTo>
                  <a:lnTo>
                    <a:pt x="141634" y="269463"/>
                  </a:lnTo>
                  <a:lnTo>
                    <a:pt x="142384" y="272053"/>
                  </a:lnTo>
                  <a:lnTo>
                    <a:pt x="143133" y="274644"/>
                  </a:lnTo>
                  <a:lnTo>
                    <a:pt x="143879" y="277235"/>
                  </a:lnTo>
                  <a:lnTo>
                    <a:pt x="144622" y="279826"/>
                  </a:lnTo>
                  <a:lnTo>
                    <a:pt x="145359" y="282417"/>
                  </a:lnTo>
                  <a:lnTo>
                    <a:pt x="146090" y="285008"/>
                  </a:lnTo>
                  <a:lnTo>
                    <a:pt x="146815" y="287599"/>
                  </a:lnTo>
                  <a:lnTo>
                    <a:pt x="147536" y="290190"/>
                  </a:lnTo>
                  <a:lnTo>
                    <a:pt x="148253" y="292781"/>
                  </a:lnTo>
                  <a:lnTo>
                    <a:pt x="148967" y="295372"/>
                  </a:lnTo>
                  <a:lnTo>
                    <a:pt x="149681" y="297963"/>
                  </a:lnTo>
                  <a:lnTo>
                    <a:pt x="150399" y="300554"/>
                  </a:lnTo>
                  <a:lnTo>
                    <a:pt x="151122" y="303145"/>
                  </a:lnTo>
                  <a:lnTo>
                    <a:pt x="151853" y="305736"/>
                  </a:lnTo>
                  <a:lnTo>
                    <a:pt x="152597" y="308327"/>
                  </a:lnTo>
                  <a:lnTo>
                    <a:pt x="153360" y="310918"/>
                  </a:lnTo>
                  <a:lnTo>
                    <a:pt x="154144" y="313509"/>
                  </a:lnTo>
                  <a:lnTo>
                    <a:pt x="154953" y="316100"/>
                  </a:lnTo>
                  <a:lnTo>
                    <a:pt x="155788" y="318691"/>
                  </a:lnTo>
                  <a:lnTo>
                    <a:pt x="156653" y="321282"/>
                  </a:lnTo>
                  <a:lnTo>
                    <a:pt x="157556" y="323873"/>
                  </a:lnTo>
                  <a:lnTo>
                    <a:pt x="158500" y="326464"/>
                  </a:lnTo>
                  <a:lnTo>
                    <a:pt x="159482" y="329055"/>
                  </a:lnTo>
                  <a:lnTo>
                    <a:pt x="160502" y="331646"/>
                  </a:lnTo>
                  <a:lnTo>
                    <a:pt x="161562" y="334237"/>
                  </a:lnTo>
                  <a:lnTo>
                    <a:pt x="162661" y="336828"/>
                  </a:lnTo>
                  <a:lnTo>
                    <a:pt x="163808" y="339419"/>
                  </a:lnTo>
                  <a:lnTo>
                    <a:pt x="164992" y="342010"/>
                  </a:lnTo>
                  <a:lnTo>
                    <a:pt x="166208" y="344601"/>
                  </a:lnTo>
                  <a:lnTo>
                    <a:pt x="167455" y="347192"/>
                  </a:lnTo>
                  <a:lnTo>
                    <a:pt x="168728" y="349783"/>
                  </a:lnTo>
                  <a:lnTo>
                    <a:pt x="170026" y="352374"/>
                  </a:lnTo>
                  <a:lnTo>
                    <a:pt x="171342" y="354965"/>
                  </a:lnTo>
                  <a:lnTo>
                    <a:pt x="172667" y="357556"/>
                  </a:lnTo>
                  <a:lnTo>
                    <a:pt x="173996" y="360147"/>
                  </a:lnTo>
                  <a:lnTo>
                    <a:pt x="175324" y="362738"/>
                  </a:lnTo>
                  <a:lnTo>
                    <a:pt x="176645" y="365329"/>
                  </a:lnTo>
                  <a:lnTo>
                    <a:pt x="177946" y="367920"/>
                  </a:lnTo>
                  <a:lnTo>
                    <a:pt x="179226" y="370511"/>
                  </a:lnTo>
                  <a:lnTo>
                    <a:pt x="180479" y="373102"/>
                  </a:lnTo>
                  <a:lnTo>
                    <a:pt x="181700" y="375693"/>
                  </a:lnTo>
                  <a:lnTo>
                    <a:pt x="182885" y="378284"/>
                  </a:lnTo>
                  <a:lnTo>
                    <a:pt x="184021" y="380875"/>
                  </a:lnTo>
                  <a:lnTo>
                    <a:pt x="185108" y="383466"/>
                  </a:lnTo>
                  <a:lnTo>
                    <a:pt x="186146" y="386057"/>
                  </a:lnTo>
                  <a:lnTo>
                    <a:pt x="187134" y="388648"/>
                  </a:lnTo>
                  <a:lnTo>
                    <a:pt x="188072" y="391239"/>
                  </a:lnTo>
                  <a:lnTo>
                    <a:pt x="188956" y="393830"/>
                  </a:lnTo>
                  <a:lnTo>
                    <a:pt x="189775" y="396421"/>
                  </a:lnTo>
                  <a:lnTo>
                    <a:pt x="190545" y="399012"/>
                  </a:lnTo>
                  <a:lnTo>
                    <a:pt x="191267" y="401603"/>
                  </a:lnTo>
                  <a:lnTo>
                    <a:pt x="191942" y="404194"/>
                  </a:lnTo>
                  <a:lnTo>
                    <a:pt x="192573" y="406785"/>
                  </a:lnTo>
                  <a:lnTo>
                    <a:pt x="193156" y="409376"/>
                  </a:lnTo>
                  <a:lnTo>
                    <a:pt x="193701" y="411967"/>
                  </a:lnTo>
                  <a:lnTo>
                    <a:pt x="194213" y="414558"/>
                  </a:lnTo>
                  <a:lnTo>
                    <a:pt x="194698" y="417149"/>
                  </a:lnTo>
                  <a:lnTo>
                    <a:pt x="195159" y="419740"/>
                  </a:lnTo>
                  <a:lnTo>
                    <a:pt x="195598" y="422331"/>
                  </a:lnTo>
                  <a:lnTo>
                    <a:pt x="196020" y="424922"/>
                  </a:lnTo>
                  <a:lnTo>
                    <a:pt x="196430" y="427513"/>
                  </a:lnTo>
                  <a:lnTo>
                    <a:pt x="196834" y="430104"/>
                  </a:lnTo>
                  <a:lnTo>
                    <a:pt x="197233" y="432695"/>
                  </a:lnTo>
                  <a:lnTo>
                    <a:pt x="197632" y="435286"/>
                  </a:lnTo>
                  <a:lnTo>
                    <a:pt x="198032" y="437877"/>
                  </a:lnTo>
                  <a:lnTo>
                    <a:pt x="198438" y="440468"/>
                  </a:lnTo>
                  <a:lnTo>
                    <a:pt x="198850" y="443059"/>
                  </a:lnTo>
                  <a:lnTo>
                    <a:pt x="199269" y="445650"/>
                  </a:lnTo>
                  <a:lnTo>
                    <a:pt x="199698" y="448241"/>
                  </a:lnTo>
                  <a:lnTo>
                    <a:pt x="200137" y="450832"/>
                  </a:lnTo>
                  <a:lnTo>
                    <a:pt x="200588" y="453423"/>
                  </a:lnTo>
                  <a:lnTo>
                    <a:pt x="201049" y="456014"/>
                  </a:lnTo>
                  <a:lnTo>
                    <a:pt x="201520" y="458605"/>
                  </a:lnTo>
                  <a:lnTo>
                    <a:pt x="202000" y="461196"/>
                  </a:lnTo>
                  <a:lnTo>
                    <a:pt x="202488" y="463787"/>
                  </a:lnTo>
                  <a:lnTo>
                    <a:pt x="202986" y="466378"/>
                  </a:lnTo>
                  <a:lnTo>
                    <a:pt x="203490" y="468969"/>
                  </a:lnTo>
                  <a:lnTo>
                    <a:pt x="203999" y="471560"/>
                  </a:lnTo>
                  <a:lnTo>
                    <a:pt x="204511" y="474151"/>
                  </a:lnTo>
                  <a:lnTo>
                    <a:pt x="205025" y="476742"/>
                  </a:lnTo>
                  <a:lnTo>
                    <a:pt x="205540" y="479333"/>
                  </a:lnTo>
                  <a:lnTo>
                    <a:pt x="206052" y="481924"/>
                  </a:lnTo>
                  <a:lnTo>
                    <a:pt x="206562" y="484515"/>
                  </a:lnTo>
                  <a:lnTo>
                    <a:pt x="207066" y="487106"/>
                  </a:lnTo>
                  <a:lnTo>
                    <a:pt x="207562" y="489697"/>
                  </a:lnTo>
                  <a:lnTo>
                    <a:pt x="208051" y="492288"/>
                  </a:lnTo>
                  <a:lnTo>
                    <a:pt x="208524" y="494879"/>
                  </a:lnTo>
                  <a:lnTo>
                    <a:pt x="208983" y="497470"/>
                  </a:lnTo>
                  <a:lnTo>
                    <a:pt x="209425" y="500061"/>
                  </a:lnTo>
                  <a:lnTo>
                    <a:pt x="209847" y="502652"/>
                  </a:lnTo>
                  <a:lnTo>
                    <a:pt x="210248" y="505243"/>
                  </a:lnTo>
                  <a:lnTo>
                    <a:pt x="210620" y="507834"/>
                  </a:lnTo>
                  <a:lnTo>
                    <a:pt x="210958" y="510425"/>
                  </a:lnTo>
                  <a:lnTo>
                    <a:pt x="211263" y="513016"/>
                  </a:lnTo>
                  <a:lnTo>
                    <a:pt x="211532" y="515607"/>
                  </a:lnTo>
                  <a:lnTo>
                    <a:pt x="211760" y="518198"/>
                  </a:lnTo>
                  <a:lnTo>
                    <a:pt x="211944" y="520789"/>
                  </a:lnTo>
                  <a:lnTo>
                    <a:pt x="212065" y="523380"/>
                  </a:lnTo>
                  <a:lnTo>
                    <a:pt x="212131" y="525971"/>
                  </a:lnTo>
                  <a:lnTo>
                    <a:pt x="212139" y="528562"/>
                  </a:lnTo>
                  <a:lnTo>
                    <a:pt x="212084" y="531153"/>
                  </a:lnTo>
                  <a:lnTo>
                    <a:pt x="211964" y="533744"/>
                  </a:lnTo>
                  <a:lnTo>
                    <a:pt x="211761" y="536335"/>
                  </a:lnTo>
                  <a:lnTo>
                    <a:pt x="211473" y="538926"/>
                  </a:lnTo>
                  <a:lnTo>
                    <a:pt x="211108" y="541516"/>
                  </a:lnTo>
                  <a:lnTo>
                    <a:pt x="210661" y="544107"/>
                  </a:lnTo>
                  <a:lnTo>
                    <a:pt x="210131" y="546698"/>
                  </a:lnTo>
                  <a:lnTo>
                    <a:pt x="209512" y="549289"/>
                  </a:lnTo>
                  <a:lnTo>
                    <a:pt x="208785" y="551880"/>
                  </a:lnTo>
                  <a:lnTo>
                    <a:pt x="207970" y="554471"/>
                  </a:lnTo>
                  <a:lnTo>
                    <a:pt x="207069" y="557062"/>
                  </a:lnTo>
                  <a:lnTo>
                    <a:pt x="206081" y="559653"/>
                  </a:lnTo>
                  <a:lnTo>
                    <a:pt x="205008" y="562244"/>
                  </a:lnTo>
                  <a:lnTo>
                    <a:pt x="203836" y="564835"/>
                  </a:lnTo>
                  <a:lnTo>
                    <a:pt x="202579" y="567426"/>
                  </a:lnTo>
                  <a:lnTo>
                    <a:pt x="201246" y="570017"/>
                  </a:lnTo>
                  <a:lnTo>
                    <a:pt x="199842" y="572608"/>
                  </a:lnTo>
                  <a:lnTo>
                    <a:pt x="198370" y="575199"/>
                  </a:lnTo>
                  <a:lnTo>
                    <a:pt x="196832" y="577790"/>
                  </a:lnTo>
                  <a:lnTo>
                    <a:pt x="195227" y="580381"/>
                  </a:lnTo>
                  <a:lnTo>
                    <a:pt x="193573" y="582972"/>
                  </a:lnTo>
                  <a:lnTo>
                    <a:pt x="191876" y="585563"/>
                  </a:lnTo>
                  <a:lnTo>
                    <a:pt x="190141" y="588154"/>
                  </a:lnTo>
                  <a:lnTo>
                    <a:pt x="188373" y="590745"/>
                  </a:lnTo>
                  <a:lnTo>
                    <a:pt x="186576" y="593336"/>
                  </a:lnTo>
                  <a:lnTo>
                    <a:pt x="184759" y="595927"/>
                  </a:lnTo>
                  <a:lnTo>
                    <a:pt x="182932" y="598518"/>
                  </a:lnTo>
                  <a:lnTo>
                    <a:pt x="181097" y="601109"/>
                  </a:lnTo>
                  <a:lnTo>
                    <a:pt x="179261" y="603700"/>
                  </a:lnTo>
                  <a:lnTo>
                    <a:pt x="177430" y="606291"/>
                  </a:lnTo>
                  <a:lnTo>
                    <a:pt x="175610" y="608882"/>
                  </a:lnTo>
                  <a:lnTo>
                    <a:pt x="173805" y="611473"/>
                  </a:lnTo>
                  <a:lnTo>
                    <a:pt x="172020" y="614064"/>
                  </a:lnTo>
                  <a:lnTo>
                    <a:pt x="170258" y="616655"/>
                  </a:lnTo>
                  <a:lnTo>
                    <a:pt x="168522" y="619246"/>
                  </a:lnTo>
                  <a:lnTo>
                    <a:pt x="166824" y="621837"/>
                  </a:lnTo>
                  <a:lnTo>
                    <a:pt x="165162" y="624428"/>
                  </a:lnTo>
                  <a:lnTo>
                    <a:pt x="163538" y="627019"/>
                  </a:lnTo>
                  <a:lnTo>
                    <a:pt x="161954" y="629610"/>
                  </a:lnTo>
                  <a:lnTo>
                    <a:pt x="160412" y="632201"/>
                  </a:lnTo>
                  <a:lnTo>
                    <a:pt x="158920" y="634792"/>
                  </a:lnTo>
                  <a:lnTo>
                    <a:pt x="157483" y="637383"/>
                  </a:lnTo>
                  <a:lnTo>
                    <a:pt x="156095" y="639974"/>
                  </a:lnTo>
                  <a:lnTo>
                    <a:pt x="154757" y="642565"/>
                  </a:lnTo>
                  <a:lnTo>
                    <a:pt x="153472" y="645156"/>
                  </a:lnTo>
                  <a:lnTo>
                    <a:pt x="152238" y="647747"/>
                  </a:lnTo>
                  <a:lnTo>
                    <a:pt x="151073" y="650338"/>
                  </a:lnTo>
                  <a:lnTo>
                    <a:pt x="149963" y="652929"/>
                  </a:lnTo>
                  <a:lnTo>
                    <a:pt x="148907" y="655520"/>
                  </a:lnTo>
                  <a:lnTo>
                    <a:pt x="147905" y="658111"/>
                  </a:lnTo>
                  <a:lnTo>
                    <a:pt x="146958" y="660702"/>
                  </a:lnTo>
                  <a:lnTo>
                    <a:pt x="146070" y="663293"/>
                  </a:lnTo>
                  <a:lnTo>
                    <a:pt x="145243" y="665884"/>
                  </a:lnTo>
                  <a:lnTo>
                    <a:pt x="144466" y="668475"/>
                  </a:lnTo>
                  <a:lnTo>
                    <a:pt x="143737" y="671066"/>
                  </a:lnTo>
                  <a:lnTo>
                    <a:pt x="143056" y="673657"/>
                  </a:lnTo>
                  <a:lnTo>
                    <a:pt x="142421" y="676248"/>
                  </a:lnTo>
                  <a:lnTo>
                    <a:pt x="141841" y="678839"/>
                  </a:lnTo>
                  <a:lnTo>
                    <a:pt x="141299" y="681430"/>
                  </a:lnTo>
                  <a:lnTo>
                    <a:pt x="140794" y="684021"/>
                  </a:lnTo>
                  <a:lnTo>
                    <a:pt x="140323" y="686612"/>
                  </a:lnTo>
                  <a:lnTo>
                    <a:pt x="139883" y="689203"/>
                  </a:lnTo>
                  <a:lnTo>
                    <a:pt x="139475" y="691794"/>
                  </a:lnTo>
                  <a:lnTo>
                    <a:pt x="139093" y="694385"/>
                  </a:lnTo>
                  <a:lnTo>
                    <a:pt x="138732" y="696976"/>
                  </a:lnTo>
                  <a:lnTo>
                    <a:pt x="138387" y="699567"/>
                  </a:lnTo>
                  <a:lnTo>
                    <a:pt x="138057" y="702158"/>
                  </a:lnTo>
                  <a:lnTo>
                    <a:pt x="137738" y="704749"/>
                  </a:lnTo>
                  <a:lnTo>
                    <a:pt x="137429" y="707340"/>
                  </a:lnTo>
                  <a:lnTo>
                    <a:pt x="137124" y="709931"/>
                  </a:lnTo>
                  <a:lnTo>
                    <a:pt x="136820" y="712522"/>
                  </a:lnTo>
                  <a:lnTo>
                    <a:pt x="136516" y="715113"/>
                  </a:lnTo>
                  <a:lnTo>
                    <a:pt x="136209" y="717704"/>
                  </a:lnTo>
                  <a:lnTo>
                    <a:pt x="135896" y="720295"/>
                  </a:lnTo>
                  <a:lnTo>
                    <a:pt x="135576" y="722886"/>
                  </a:lnTo>
                  <a:lnTo>
                    <a:pt x="135247" y="725477"/>
                  </a:lnTo>
                  <a:lnTo>
                    <a:pt x="134909" y="728068"/>
                  </a:lnTo>
                  <a:lnTo>
                    <a:pt x="134561" y="730659"/>
                  </a:lnTo>
                  <a:lnTo>
                    <a:pt x="134202" y="733250"/>
                  </a:lnTo>
                  <a:lnTo>
                    <a:pt x="133829" y="735841"/>
                  </a:lnTo>
                  <a:lnTo>
                    <a:pt x="133444" y="738432"/>
                  </a:lnTo>
                  <a:lnTo>
                    <a:pt x="133049" y="741023"/>
                  </a:lnTo>
                  <a:lnTo>
                    <a:pt x="132642" y="743614"/>
                  </a:lnTo>
                  <a:lnTo>
                    <a:pt x="132225" y="746205"/>
                  </a:lnTo>
                  <a:lnTo>
                    <a:pt x="131797" y="748796"/>
                  </a:lnTo>
                  <a:lnTo>
                    <a:pt x="131359" y="751387"/>
                  </a:lnTo>
                  <a:lnTo>
                    <a:pt x="130913" y="753978"/>
                  </a:lnTo>
                  <a:lnTo>
                    <a:pt x="130460" y="756569"/>
                  </a:lnTo>
                  <a:lnTo>
                    <a:pt x="130001" y="759160"/>
                  </a:lnTo>
                  <a:lnTo>
                    <a:pt x="129536" y="761751"/>
                  </a:lnTo>
                  <a:lnTo>
                    <a:pt x="129066" y="764342"/>
                  </a:lnTo>
                  <a:lnTo>
                    <a:pt x="128593" y="766933"/>
                  </a:lnTo>
                  <a:lnTo>
                    <a:pt x="128118" y="769524"/>
                  </a:lnTo>
                  <a:lnTo>
                    <a:pt x="127641" y="772115"/>
                  </a:lnTo>
                  <a:lnTo>
                    <a:pt x="127163" y="774706"/>
                  </a:lnTo>
                  <a:lnTo>
                    <a:pt x="126686" y="777297"/>
                  </a:lnTo>
                  <a:lnTo>
                    <a:pt x="126209" y="779888"/>
                  </a:lnTo>
                  <a:lnTo>
                    <a:pt x="125732" y="782479"/>
                  </a:lnTo>
                  <a:lnTo>
                    <a:pt x="125258" y="785070"/>
                  </a:lnTo>
                  <a:lnTo>
                    <a:pt x="124785" y="787661"/>
                  </a:lnTo>
                  <a:lnTo>
                    <a:pt x="124315" y="790252"/>
                  </a:lnTo>
                  <a:lnTo>
                    <a:pt x="123847" y="792843"/>
                  </a:lnTo>
                  <a:lnTo>
                    <a:pt x="123382" y="795434"/>
                  </a:lnTo>
                  <a:lnTo>
                    <a:pt x="122921" y="798025"/>
                  </a:lnTo>
                  <a:lnTo>
                    <a:pt x="122462" y="800616"/>
                  </a:lnTo>
                  <a:lnTo>
                    <a:pt x="122007" y="803207"/>
                  </a:lnTo>
                  <a:lnTo>
                    <a:pt x="121557" y="805798"/>
                  </a:lnTo>
                  <a:lnTo>
                    <a:pt x="121112" y="808389"/>
                  </a:lnTo>
                  <a:lnTo>
                    <a:pt x="120671" y="810980"/>
                  </a:lnTo>
                  <a:lnTo>
                    <a:pt x="120235" y="813570"/>
                  </a:lnTo>
                  <a:lnTo>
                    <a:pt x="119805" y="816161"/>
                  </a:lnTo>
                  <a:lnTo>
                    <a:pt x="119382" y="818752"/>
                  </a:lnTo>
                  <a:lnTo>
                    <a:pt x="118966" y="821343"/>
                  </a:lnTo>
                  <a:lnTo>
                    <a:pt x="118559" y="823934"/>
                  </a:lnTo>
                  <a:lnTo>
                    <a:pt x="118159" y="826525"/>
                  </a:lnTo>
                  <a:lnTo>
                    <a:pt x="117767" y="829116"/>
                  </a:lnTo>
                  <a:lnTo>
                    <a:pt x="117385" y="831707"/>
                  </a:lnTo>
                  <a:lnTo>
                    <a:pt x="117015" y="834298"/>
                  </a:lnTo>
                  <a:lnTo>
                    <a:pt x="116656" y="836889"/>
                  </a:lnTo>
                  <a:lnTo>
                    <a:pt x="116308" y="839480"/>
                  </a:lnTo>
                  <a:lnTo>
                    <a:pt x="115970" y="842071"/>
                  </a:lnTo>
                  <a:lnTo>
                    <a:pt x="115644" y="844662"/>
                  </a:lnTo>
                  <a:lnTo>
                    <a:pt x="115332" y="847253"/>
                  </a:lnTo>
                  <a:lnTo>
                    <a:pt x="115032" y="849844"/>
                  </a:lnTo>
                  <a:lnTo>
                    <a:pt x="114745" y="852435"/>
                  </a:lnTo>
                  <a:lnTo>
                    <a:pt x="114468" y="855026"/>
                  </a:lnTo>
                  <a:lnTo>
                    <a:pt x="114204" y="857617"/>
                  </a:lnTo>
                  <a:lnTo>
                    <a:pt x="113950" y="860208"/>
                  </a:lnTo>
                  <a:lnTo>
                    <a:pt x="113710" y="862799"/>
                  </a:lnTo>
                  <a:lnTo>
                    <a:pt x="113480" y="865390"/>
                  </a:lnTo>
                  <a:lnTo>
                    <a:pt x="113259" y="867981"/>
                  </a:lnTo>
                  <a:lnTo>
                    <a:pt x="113048" y="870572"/>
                  </a:lnTo>
                  <a:lnTo>
                    <a:pt x="112845" y="873163"/>
                  </a:lnTo>
                  <a:lnTo>
                    <a:pt x="112651" y="875754"/>
                  </a:lnTo>
                  <a:lnTo>
                    <a:pt x="112465" y="878345"/>
                  </a:lnTo>
                  <a:lnTo>
                    <a:pt x="112286" y="880936"/>
                  </a:lnTo>
                  <a:lnTo>
                    <a:pt x="112112" y="883527"/>
                  </a:lnTo>
                  <a:lnTo>
                    <a:pt x="111944" y="886118"/>
                  </a:lnTo>
                  <a:lnTo>
                    <a:pt x="111781" y="888709"/>
                  </a:lnTo>
                  <a:lnTo>
                    <a:pt x="111624" y="891300"/>
                  </a:lnTo>
                  <a:lnTo>
                    <a:pt x="111471" y="893891"/>
                  </a:lnTo>
                  <a:lnTo>
                    <a:pt x="111321" y="896482"/>
                  </a:lnTo>
                  <a:lnTo>
                    <a:pt x="111176" y="899073"/>
                  </a:lnTo>
                  <a:lnTo>
                    <a:pt x="111033" y="901664"/>
                  </a:lnTo>
                  <a:lnTo>
                    <a:pt x="110895" y="904255"/>
                  </a:lnTo>
                  <a:lnTo>
                    <a:pt x="110759" y="906846"/>
                  </a:lnTo>
                  <a:lnTo>
                    <a:pt x="110627" y="909437"/>
                  </a:lnTo>
                  <a:lnTo>
                    <a:pt x="110497" y="912028"/>
                  </a:lnTo>
                  <a:lnTo>
                    <a:pt x="110370" y="914619"/>
                  </a:lnTo>
                  <a:lnTo>
                    <a:pt x="110245" y="917210"/>
                  </a:lnTo>
                  <a:lnTo>
                    <a:pt x="110124" y="919801"/>
                  </a:lnTo>
                  <a:lnTo>
                    <a:pt x="110004" y="922392"/>
                  </a:lnTo>
                  <a:lnTo>
                    <a:pt x="109887" y="924983"/>
                  </a:lnTo>
                  <a:lnTo>
                    <a:pt x="109771" y="927574"/>
                  </a:lnTo>
                  <a:lnTo>
                    <a:pt x="109657" y="930165"/>
                  </a:lnTo>
                  <a:lnTo>
                    <a:pt x="109544" y="932756"/>
                  </a:lnTo>
                  <a:lnTo>
                    <a:pt x="109433" y="935347"/>
                  </a:lnTo>
                  <a:lnTo>
                    <a:pt x="109323" y="937938"/>
                  </a:lnTo>
                  <a:lnTo>
                    <a:pt x="109213" y="940529"/>
                  </a:lnTo>
                  <a:lnTo>
                    <a:pt x="109104" y="943120"/>
                  </a:lnTo>
                  <a:lnTo>
                    <a:pt x="108995" y="945711"/>
                  </a:lnTo>
                  <a:lnTo>
                    <a:pt x="108886" y="948302"/>
                  </a:lnTo>
                  <a:lnTo>
                    <a:pt x="108777" y="950893"/>
                  </a:lnTo>
                  <a:lnTo>
                    <a:pt x="108668" y="953484"/>
                  </a:lnTo>
                  <a:lnTo>
                    <a:pt x="108558" y="956075"/>
                  </a:lnTo>
                  <a:lnTo>
                    <a:pt x="108449" y="958666"/>
                  </a:lnTo>
                  <a:lnTo>
                    <a:pt x="108339" y="961257"/>
                  </a:lnTo>
                  <a:lnTo>
                    <a:pt x="108229" y="963848"/>
                  </a:lnTo>
                  <a:lnTo>
                    <a:pt x="108120" y="966439"/>
                  </a:lnTo>
                  <a:lnTo>
                    <a:pt x="108011" y="969030"/>
                  </a:lnTo>
                  <a:lnTo>
                    <a:pt x="107902" y="971621"/>
                  </a:lnTo>
                  <a:lnTo>
                    <a:pt x="107794" y="974212"/>
                  </a:lnTo>
                  <a:lnTo>
                    <a:pt x="107688" y="976803"/>
                  </a:lnTo>
                  <a:lnTo>
                    <a:pt x="107584" y="979394"/>
                  </a:lnTo>
                  <a:lnTo>
                    <a:pt x="107481" y="981985"/>
                  </a:lnTo>
                  <a:lnTo>
                    <a:pt x="107381" y="984576"/>
                  </a:lnTo>
                  <a:lnTo>
                    <a:pt x="107283" y="987167"/>
                  </a:lnTo>
                  <a:lnTo>
                    <a:pt x="107189" y="989758"/>
                  </a:lnTo>
                  <a:lnTo>
                    <a:pt x="107099" y="992349"/>
                  </a:lnTo>
                  <a:lnTo>
                    <a:pt x="107012" y="994940"/>
                  </a:lnTo>
                  <a:lnTo>
                    <a:pt x="106929" y="997531"/>
                  </a:lnTo>
                  <a:lnTo>
                    <a:pt x="106849" y="1000122"/>
                  </a:lnTo>
                  <a:lnTo>
                    <a:pt x="106775" y="1002713"/>
                  </a:lnTo>
                  <a:lnTo>
                    <a:pt x="106705" y="1005304"/>
                  </a:lnTo>
                  <a:lnTo>
                    <a:pt x="106640" y="1007895"/>
                  </a:lnTo>
                  <a:lnTo>
                    <a:pt x="106579" y="1010486"/>
                  </a:lnTo>
                  <a:lnTo>
                    <a:pt x="106522" y="1013077"/>
                  </a:lnTo>
                  <a:lnTo>
                    <a:pt x="106470" y="1015668"/>
                  </a:lnTo>
                  <a:lnTo>
                    <a:pt x="106423" y="1018259"/>
                  </a:lnTo>
                  <a:lnTo>
                    <a:pt x="106380" y="1020850"/>
                  </a:lnTo>
                  <a:lnTo>
                    <a:pt x="106341" y="1023441"/>
                  </a:lnTo>
                  <a:lnTo>
                    <a:pt x="106306" y="1026032"/>
                  </a:lnTo>
                  <a:lnTo>
                    <a:pt x="106274" y="1028623"/>
                  </a:lnTo>
                  <a:lnTo>
                    <a:pt x="106246" y="1031214"/>
                  </a:lnTo>
                  <a:lnTo>
                    <a:pt x="106221" y="1033805"/>
                  </a:lnTo>
                  <a:lnTo>
                    <a:pt x="106199" y="1036396"/>
                  </a:lnTo>
                  <a:lnTo>
                    <a:pt x="106180" y="1038987"/>
                  </a:lnTo>
                  <a:lnTo>
                    <a:pt x="106162" y="1041578"/>
                  </a:lnTo>
                  <a:lnTo>
                    <a:pt x="106148" y="1044169"/>
                  </a:lnTo>
                  <a:lnTo>
                    <a:pt x="106135" y="1046760"/>
                  </a:lnTo>
                  <a:lnTo>
                    <a:pt x="106124" y="1049351"/>
                  </a:lnTo>
                  <a:lnTo>
                    <a:pt x="106115" y="1051942"/>
                  </a:lnTo>
                  <a:lnTo>
                    <a:pt x="106107" y="1054533"/>
                  </a:lnTo>
                  <a:lnTo>
                    <a:pt x="106100" y="1057124"/>
                  </a:lnTo>
                  <a:lnTo>
                    <a:pt x="106095" y="1059715"/>
                  </a:lnTo>
                  <a:lnTo>
                    <a:pt x="106090" y="1062306"/>
                  </a:lnTo>
                  <a:lnTo>
                    <a:pt x="106086" y="1064897"/>
                  </a:lnTo>
                  <a:lnTo>
                    <a:pt x="106083" y="1067488"/>
                  </a:lnTo>
                  <a:lnTo>
                    <a:pt x="106080" y="1070079"/>
                  </a:lnTo>
                  <a:lnTo>
                    <a:pt x="106078" y="1072670"/>
                  </a:lnTo>
                  <a:lnTo>
                    <a:pt x="106076" y="1075261"/>
                  </a:lnTo>
                  <a:lnTo>
                    <a:pt x="106075" y="1077852"/>
                  </a:lnTo>
                  <a:lnTo>
                    <a:pt x="106074" y="1080443"/>
                  </a:lnTo>
                  <a:lnTo>
                    <a:pt x="106073" y="1083033"/>
                  </a:lnTo>
                  <a:lnTo>
                    <a:pt x="106072" y="1085624"/>
                  </a:lnTo>
                  <a:lnTo>
                    <a:pt x="106071" y="1088215"/>
                  </a:lnTo>
                  <a:lnTo>
                    <a:pt x="106071" y="1090806"/>
                  </a:lnTo>
                  <a:lnTo>
                    <a:pt x="106070" y="1093397"/>
                  </a:lnTo>
                  <a:lnTo>
                    <a:pt x="106070" y="1095988"/>
                  </a:lnTo>
                  <a:lnTo>
                    <a:pt x="106070" y="1098579"/>
                  </a:lnTo>
                  <a:lnTo>
                    <a:pt x="106070" y="1101170"/>
                  </a:lnTo>
                  <a:lnTo>
                    <a:pt x="106070" y="1103761"/>
                  </a:lnTo>
                  <a:lnTo>
                    <a:pt x="106069" y="1106352"/>
                  </a:lnTo>
                  <a:lnTo>
                    <a:pt x="106069" y="1108943"/>
                  </a:lnTo>
                  <a:lnTo>
                    <a:pt x="106069" y="1111534"/>
                  </a:lnTo>
                  <a:lnTo>
                    <a:pt x="106069" y="1114125"/>
                  </a:lnTo>
                  <a:lnTo>
                    <a:pt x="106069" y="1116716"/>
                  </a:lnTo>
                  <a:lnTo>
                    <a:pt x="106069" y="1119307"/>
                  </a:lnTo>
                  <a:lnTo>
                    <a:pt x="106069" y="1121898"/>
                  </a:lnTo>
                  <a:lnTo>
                    <a:pt x="106069" y="1124489"/>
                  </a:lnTo>
                  <a:lnTo>
                    <a:pt x="106069" y="1127080"/>
                  </a:lnTo>
                  <a:lnTo>
                    <a:pt x="106069" y="1129671"/>
                  </a:lnTo>
                  <a:lnTo>
                    <a:pt x="106069" y="1132262"/>
                  </a:lnTo>
                  <a:lnTo>
                    <a:pt x="106069" y="1134853"/>
                  </a:lnTo>
                  <a:lnTo>
                    <a:pt x="106069" y="1137444"/>
                  </a:lnTo>
                  <a:lnTo>
                    <a:pt x="106069" y="1140035"/>
                  </a:lnTo>
                  <a:lnTo>
                    <a:pt x="106069" y="1142626"/>
                  </a:lnTo>
                  <a:lnTo>
                    <a:pt x="106069" y="1145217"/>
                  </a:lnTo>
                  <a:lnTo>
                    <a:pt x="106069" y="1147808"/>
                  </a:lnTo>
                  <a:lnTo>
                    <a:pt x="106069" y="1150399"/>
                  </a:lnTo>
                  <a:lnTo>
                    <a:pt x="106069" y="1152990"/>
                  </a:lnTo>
                  <a:lnTo>
                    <a:pt x="106069" y="1155581"/>
                  </a:lnTo>
                  <a:lnTo>
                    <a:pt x="106069" y="1158172"/>
                  </a:lnTo>
                  <a:lnTo>
                    <a:pt x="106069" y="1160763"/>
                  </a:lnTo>
                  <a:lnTo>
                    <a:pt x="106069" y="1163354"/>
                  </a:lnTo>
                  <a:lnTo>
                    <a:pt x="106069" y="1165945"/>
                  </a:lnTo>
                  <a:lnTo>
                    <a:pt x="106069" y="1168536"/>
                  </a:lnTo>
                  <a:lnTo>
                    <a:pt x="106069" y="1171127"/>
                  </a:lnTo>
                  <a:lnTo>
                    <a:pt x="106069" y="1173718"/>
                  </a:lnTo>
                  <a:lnTo>
                    <a:pt x="106069" y="1176309"/>
                  </a:lnTo>
                  <a:lnTo>
                    <a:pt x="106070" y="1178900"/>
                  </a:lnTo>
                  <a:lnTo>
                    <a:pt x="106070" y="1181491"/>
                  </a:lnTo>
                  <a:lnTo>
                    <a:pt x="106070" y="1184082"/>
                  </a:lnTo>
                  <a:lnTo>
                    <a:pt x="106070" y="1186673"/>
                  </a:lnTo>
                  <a:lnTo>
                    <a:pt x="106070" y="1189264"/>
                  </a:lnTo>
                  <a:lnTo>
                    <a:pt x="106071" y="1191855"/>
                  </a:lnTo>
                  <a:lnTo>
                    <a:pt x="106071" y="1194446"/>
                  </a:lnTo>
                  <a:lnTo>
                    <a:pt x="106071" y="1197037"/>
                  </a:lnTo>
                  <a:lnTo>
                    <a:pt x="106072" y="1199628"/>
                  </a:lnTo>
                  <a:lnTo>
                    <a:pt x="106073" y="1202219"/>
                  </a:lnTo>
                  <a:lnTo>
                    <a:pt x="106074" y="1204810"/>
                  </a:lnTo>
                  <a:lnTo>
                    <a:pt x="106075" y="1207401"/>
                  </a:lnTo>
                  <a:lnTo>
                    <a:pt x="106076" y="1209992"/>
                  </a:lnTo>
                  <a:lnTo>
                    <a:pt x="106078" y="1212583"/>
                  </a:lnTo>
                  <a:lnTo>
                    <a:pt x="106080" y="1215174"/>
                  </a:lnTo>
                  <a:lnTo>
                    <a:pt x="106082" y="1217765"/>
                  </a:lnTo>
                  <a:lnTo>
                    <a:pt x="106085" y="1220356"/>
                  </a:lnTo>
                  <a:lnTo>
                    <a:pt x="106089" y="1222947"/>
                  </a:lnTo>
                  <a:lnTo>
                    <a:pt x="106092" y="1225538"/>
                  </a:lnTo>
                  <a:lnTo>
                    <a:pt x="106097" y="1228129"/>
                  </a:lnTo>
                  <a:lnTo>
                    <a:pt x="106103" y="1230720"/>
                  </a:lnTo>
                  <a:lnTo>
                    <a:pt x="106109" y="1233311"/>
                  </a:lnTo>
                  <a:lnTo>
                    <a:pt x="106116" y="1235902"/>
                  </a:lnTo>
                  <a:lnTo>
                    <a:pt x="106124" y="1238493"/>
                  </a:lnTo>
                  <a:lnTo>
                    <a:pt x="106134" y="1241084"/>
                  </a:lnTo>
                  <a:lnTo>
                    <a:pt x="106144" y="1243675"/>
                  </a:lnTo>
                  <a:lnTo>
                    <a:pt x="106156" y="1246266"/>
                  </a:lnTo>
                  <a:lnTo>
                    <a:pt x="106170" y="1248857"/>
                  </a:lnTo>
                  <a:lnTo>
                    <a:pt x="106185" y="1251448"/>
                  </a:lnTo>
                  <a:lnTo>
                    <a:pt x="106201" y="1254039"/>
                  </a:lnTo>
                  <a:lnTo>
                    <a:pt x="106219" y="1256630"/>
                  </a:lnTo>
                  <a:lnTo>
                    <a:pt x="106239" y="1259221"/>
                  </a:lnTo>
                  <a:lnTo>
                    <a:pt x="106260" y="1261812"/>
                  </a:lnTo>
                  <a:lnTo>
                    <a:pt x="106283" y="1264403"/>
                  </a:lnTo>
                  <a:lnTo>
                    <a:pt x="106308" y="1266994"/>
                  </a:lnTo>
                  <a:lnTo>
                    <a:pt x="106334" y="1269585"/>
                  </a:lnTo>
                  <a:lnTo>
                    <a:pt x="106362" y="1272176"/>
                  </a:lnTo>
                  <a:lnTo>
                    <a:pt x="106391" y="1274767"/>
                  </a:lnTo>
                  <a:lnTo>
                    <a:pt x="106421" y="1277358"/>
                  </a:lnTo>
                  <a:lnTo>
                    <a:pt x="106452" y="1279949"/>
                  </a:lnTo>
                  <a:lnTo>
                    <a:pt x="106484" y="1282540"/>
                  </a:lnTo>
                  <a:lnTo>
                    <a:pt x="106516" y="1285131"/>
                  </a:lnTo>
                  <a:lnTo>
                    <a:pt x="106549" y="1287722"/>
                  </a:lnTo>
                  <a:lnTo>
                    <a:pt x="106581" y="1290313"/>
                  </a:lnTo>
                  <a:lnTo>
                    <a:pt x="106613" y="1292904"/>
                  </a:lnTo>
                  <a:lnTo>
                    <a:pt x="106644" y="1295495"/>
                  </a:lnTo>
                  <a:lnTo>
                    <a:pt x="106675" y="1298086"/>
                  </a:lnTo>
                  <a:lnTo>
                    <a:pt x="106703" y="1300677"/>
                  </a:lnTo>
                  <a:lnTo>
                    <a:pt x="106729" y="1303268"/>
                  </a:lnTo>
                  <a:lnTo>
                    <a:pt x="106754" y="1305859"/>
                  </a:lnTo>
                  <a:lnTo>
                    <a:pt x="106776" y="1308450"/>
                  </a:lnTo>
                  <a:lnTo>
                    <a:pt x="106795" y="1311041"/>
                  </a:lnTo>
                  <a:lnTo>
                    <a:pt x="106811" y="1313632"/>
                  </a:lnTo>
                  <a:lnTo>
                    <a:pt x="106824" y="1316223"/>
                  </a:lnTo>
                  <a:lnTo>
                    <a:pt x="106833" y="1318814"/>
                  </a:lnTo>
                  <a:lnTo>
                    <a:pt x="106838" y="1321405"/>
                  </a:lnTo>
                  <a:lnTo>
                    <a:pt x="106840" y="1323996"/>
                  </a:lnTo>
                  <a:close/>
                </a:path>
              </a:pathLst>
            </a:custGeom>
            <a:solidFill>
              <a:srgbClr val="00B9E3"/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4" name="pg32">
              <a:extLst>
                <a:ext uri="{FF2B5EF4-FFF2-40B4-BE49-F238E27FC236}">
                  <a16:creationId xmlns:a16="http://schemas.microsoft.com/office/drawing/2014/main" id="{DAF944FF-D9B3-B6DE-1F1C-3787967B91E0}"/>
                </a:ext>
              </a:extLst>
            </p:cNvPr>
            <p:cNvSpPr/>
            <p:nvPr/>
          </p:nvSpPr>
          <p:spPr>
            <a:xfrm>
              <a:off x="5911832" y="2078624"/>
              <a:ext cx="189083" cy="3241918"/>
            </a:xfrm>
            <a:custGeom>
              <a:avLst/>
              <a:gdLst/>
              <a:ahLst/>
              <a:cxnLst/>
              <a:rect l="0" t="0" r="0" b="0"/>
              <a:pathLst>
                <a:path w="189083" h="3241918">
                  <a:moveTo>
                    <a:pt x="94498" y="3241918"/>
                  </a:moveTo>
                  <a:lnTo>
                    <a:pt x="94494" y="3235574"/>
                  </a:lnTo>
                  <a:lnTo>
                    <a:pt x="94493" y="3229229"/>
                  </a:lnTo>
                  <a:lnTo>
                    <a:pt x="94492" y="3222885"/>
                  </a:lnTo>
                  <a:lnTo>
                    <a:pt x="94493" y="3216541"/>
                  </a:lnTo>
                  <a:lnTo>
                    <a:pt x="94494" y="3210197"/>
                  </a:lnTo>
                  <a:lnTo>
                    <a:pt x="94497" y="3203852"/>
                  </a:lnTo>
                  <a:lnTo>
                    <a:pt x="94502" y="3197508"/>
                  </a:lnTo>
                  <a:lnTo>
                    <a:pt x="94507" y="3191164"/>
                  </a:lnTo>
                  <a:lnTo>
                    <a:pt x="94514" y="3184819"/>
                  </a:lnTo>
                  <a:lnTo>
                    <a:pt x="94519" y="3178475"/>
                  </a:lnTo>
                  <a:lnTo>
                    <a:pt x="94522" y="3172131"/>
                  </a:lnTo>
                  <a:lnTo>
                    <a:pt x="94523" y="3165787"/>
                  </a:lnTo>
                  <a:lnTo>
                    <a:pt x="94519" y="3159442"/>
                  </a:lnTo>
                  <a:lnTo>
                    <a:pt x="94512" y="3153098"/>
                  </a:lnTo>
                  <a:lnTo>
                    <a:pt x="94500" y="3146754"/>
                  </a:lnTo>
                  <a:lnTo>
                    <a:pt x="94486" y="3140410"/>
                  </a:lnTo>
                  <a:lnTo>
                    <a:pt x="94469" y="3134065"/>
                  </a:lnTo>
                  <a:lnTo>
                    <a:pt x="94452" y="3127721"/>
                  </a:lnTo>
                  <a:lnTo>
                    <a:pt x="94436" y="3121377"/>
                  </a:lnTo>
                  <a:lnTo>
                    <a:pt x="94424" y="3115033"/>
                  </a:lnTo>
                  <a:lnTo>
                    <a:pt x="94417" y="3108688"/>
                  </a:lnTo>
                  <a:lnTo>
                    <a:pt x="94417" y="3102344"/>
                  </a:lnTo>
                  <a:lnTo>
                    <a:pt x="94423" y="3096000"/>
                  </a:lnTo>
                  <a:lnTo>
                    <a:pt x="94432" y="3089656"/>
                  </a:lnTo>
                  <a:lnTo>
                    <a:pt x="94441" y="3083311"/>
                  </a:lnTo>
                  <a:lnTo>
                    <a:pt x="94446" y="3076967"/>
                  </a:lnTo>
                  <a:lnTo>
                    <a:pt x="94441" y="3070623"/>
                  </a:lnTo>
                  <a:lnTo>
                    <a:pt x="94422" y="3064278"/>
                  </a:lnTo>
                  <a:lnTo>
                    <a:pt x="94386" y="3057934"/>
                  </a:lnTo>
                  <a:lnTo>
                    <a:pt x="94334" y="3051590"/>
                  </a:lnTo>
                  <a:lnTo>
                    <a:pt x="94268" y="3045246"/>
                  </a:lnTo>
                  <a:lnTo>
                    <a:pt x="94192" y="3038901"/>
                  </a:lnTo>
                  <a:lnTo>
                    <a:pt x="94113" y="3032557"/>
                  </a:lnTo>
                  <a:lnTo>
                    <a:pt x="94041" y="3026213"/>
                  </a:lnTo>
                  <a:lnTo>
                    <a:pt x="93983" y="3019869"/>
                  </a:lnTo>
                  <a:lnTo>
                    <a:pt x="93944" y="3013524"/>
                  </a:lnTo>
                  <a:lnTo>
                    <a:pt x="93922" y="3007180"/>
                  </a:lnTo>
                  <a:lnTo>
                    <a:pt x="93917" y="3000836"/>
                  </a:lnTo>
                  <a:lnTo>
                    <a:pt x="93922" y="2994492"/>
                  </a:lnTo>
                  <a:lnTo>
                    <a:pt x="93933" y="2988147"/>
                  </a:lnTo>
                  <a:lnTo>
                    <a:pt x="93945" y="2981803"/>
                  </a:lnTo>
                  <a:lnTo>
                    <a:pt x="93955" y="2975459"/>
                  </a:lnTo>
                  <a:lnTo>
                    <a:pt x="93959" y="2969115"/>
                  </a:lnTo>
                  <a:lnTo>
                    <a:pt x="93959" y="2962770"/>
                  </a:lnTo>
                  <a:lnTo>
                    <a:pt x="93956" y="2956426"/>
                  </a:lnTo>
                  <a:lnTo>
                    <a:pt x="93953" y="2950082"/>
                  </a:lnTo>
                  <a:lnTo>
                    <a:pt x="93954" y="2943737"/>
                  </a:lnTo>
                  <a:lnTo>
                    <a:pt x="93962" y="2937393"/>
                  </a:lnTo>
                  <a:lnTo>
                    <a:pt x="93978" y="2931049"/>
                  </a:lnTo>
                  <a:lnTo>
                    <a:pt x="94002" y="2924705"/>
                  </a:lnTo>
                  <a:lnTo>
                    <a:pt x="94032" y="2918360"/>
                  </a:lnTo>
                  <a:lnTo>
                    <a:pt x="94067" y="2912016"/>
                  </a:lnTo>
                  <a:lnTo>
                    <a:pt x="94103" y="2905672"/>
                  </a:lnTo>
                  <a:lnTo>
                    <a:pt x="94139" y="2899328"/>
                  </a:lnTo>
                  <a:lnTo>
                    <a:pt x="94172" y="2892983"/>
                  </a:lnTo>
                  <a:lnTo>
                    <a:pt x="94201" y="2886639"/>
                  </a:lnTo>
                  <a:lnTo>
                    <a:pt x="94225" y="2880295"/>
                  </a:lnTo>
                  <a:lnTo>
                    <a:pt x="94243" y="2873951"/>
                  </a:lnTo>
                  <a:lnTo>
                    <a:pt x="94257" y="2867606"/>
                  </a:lnTo>
                  <a:lnTo>
                    <a:pt x="94267" y="2861262"/>
                  </a:lnTo>
                  <a:lnTo>
                    <a:pt x="94274" y="2854918"/>
                  </a:lnTo>
                  <a:lnTo>
                    <a:pt x="94278" y="2848574"/>
                  </a:lnTo>
                  <a:lnTo>
                    <a:pt x="94281" y="2842229"/>
                  </a:lnTo>
                  <a:lnTo>
                    <a:pt x="94280" y="2835885"/>
                  </a:lnTo>
                  <a:lnTo>
                    <a:pt x="94276" y="2829541"/>
                  </a:lnTo>
                  <a:lnTo>
                    <a:pt x="94267" y="2823196"/>
                  </a:lnTo>
                  <a:lnTo>
                    <a:pt x="94252" y="2816852"/>
                  </a:lnTo>
                  <a:lnTo>
                    <a:pt x="94235" y="2810508"/>
                  </a:lnTo>
                  <a:lnTo>
                    <a:pt x="94218" y="2804164"/>
                  </a:lnTo>
                  <a:lnTo>
                    <a:pt x="94203" y="2797819"/>
                  </a:lnTo>
                  <a:lnTo>
                    <a:pt x="94192" y="2791475"/>
                  </a:lnTo>
                  <a:lnTo>
                    <a:pt x="94185" y="2785131"/>
                  </a:lnTo>
                  <a:lnTo>
                    <a:pt x="94181" y="2778787"/>
                  </a:lnTo>
                  <a:lnTo>
                    <a:pt x="94178" y="2772442"/>
                  </a:lnTo>
                  <a:lnTo>
                    <a:pt x="94177" y="2766098"/>
                  </a:lnTo>
                  <a:lnTo>
                    <a:pt x="94178" y="2759754"/>
                  </a:lnTo>
                  <a:lnTo>
                    <a:pt x="94184" y="2753410"/>
                  </a:lnTo>
                  <a:lnTo>
                    <a:pt x="94195" y="2747065"/>
                  </a:lnTo>
                  <a:lnTo>
                    <a:pt x="94210" y="2740721"/>
                  </a:lnTo>
                  <a:lnTo>
                    <a:pt x="94226" y="2734377"/>
                  </a:lnTo>
                  <a:lnTo>
                    <a:pt x="94240" y="2728033"/>
                  </a:lnTo>
                  <a:lnTo>
                    <a:pt x="94252" y="2721688"/>
                  </a:lnTo>
                  <a:lnTo>
                    <a:pt x="94258" y="2715344"/>
                  </a:lnTo>
                  <a:lnTo>
                    <a:pt x="94260" y="2709000"/>
                  </a:lnTo>
                  <a:lnTo>
                    <a:pt x="94257" y="2702655"/>
                  </a:lnTo>
                  <a:lnTo>
                    <a:pt x="94250" y="2696311"/>
                  </a:lnTo>
                  <a:lnTo>
                    <a:pt x="94240" y="2689967"/>
                  </a:lnTo>
                  <a:lnTo>
                    <a:pt x="94230" y="2683623"/>
                  </a:lnTo>
                  <a:lnTo>
                    <a:pt x="94223" y="2677278"/>
                  </a:lnTo>
                  <a:lnTo>
                    <a:pt x="94221" y="2670934"/>
                  </a:lnTo>
                  <a:lnTo>
                    <a:pt x="94226" y="2664590"/>
                  </a:lnTo>
                  <a:lnTo>
                    <a:pt x="94239" y="2658246"/>
                  </a:lnTo>
                  <a:lnTo>
                    <a:pt x="94257" y="2651901"/>
                  </a:lnTo>
                  <a:lnTo>
                    <a:pt x="94279" y="2645557"/>
                  </a:lnTo>
                  <a:lnTo>
                    <a:pt x="94301" y="2639213"/>
                  </a:lnTo>
                  <a:lnTo>
                    <a:pt x="94318" y="2632869"/>
                  </a:lnTo>
                  <a:lnTo>
                    <a:pt x="94329" y="2626524"/>
                  </a:lnTo>
                  <a:lnTo>
                    <a:pt x="94335" y="2620180"/>
                  </a:lnTo>
                  <a:lnTo>
                    <a:pt x="94336" y="2613836"/>
                  </a:lnTo>
                  <a:lnTo>
                    <a:pt x="94338" y="2607492"/>
                  </a:lnTo>
                  <a:lnTo>
                    <a:pt x="94342" y="2601147"/>
                  </a:lnTo>
                  <a:lnTo>
                    <a:pt x="94350" y="2594803"/>
                  </a:lnTo>
                  <a:lnTo>
                    <a:pt x="94364" y="2588459"/>
                  </a:lnTo>
                  <a:lnTo>
                    <a:pt x="94381" y="2582114"/>
                  </a:lnTo>
                  <a:lnTo>
                    <a:pt x="94399" y="2575770"/>
                  </a:lnTo>
                  <a:lnTo>
                    <a:pt x="94416" y="2569426"/>
                  </a:lnTo>
                  <a:lnTo>
                    <a:pt x="94429" y="2563082"/>
                  </a:lnTo>
                  <a:lnTo>
                    <a:pt x="94437" y="2556737"/>
                  </a:lnTo>
                  <a:lnTo>
                    <a:pt x="94441" y="2550393"/>
                  </a:lnTo>
                  <a:lnTo>
                    <a:pt x="94441" y="2544049"/>
                  </a:lnTo>
                  <a:lnTo>
                    <a:pt x="94438" y="2537705"/>
                  </a:lnTo>
                  <a:lnTo>
                    <a:pt x="94433" y="2531360"/>
                  </a:lnTo>
                  <a:lnTo>
                    <a:pt x="94425" y="2525016"/>
                  </a:lnTo>
                  <a:lnTo>
                    <a:pt x="94414" y="2518672"/>
                  </a:lnTo>
                  <a:lnTo>
                    <a:pt x="94398" y="2512328"/>
                  </a:lnTo>
                  <a:lnTo>
                    <a:pt x="94377" y="2505983"/>
                  </a:lnTo>
                  <a:lnTo>
                    <a:pt x="94348" y="2499639"/>
                  </a:lnTo>
                  <a:lnTo>
                    <a:pt x="94311" y="2493295"/>
                  </a:lnTo>
                  <a:lnTo>
                    <a:pt x="94268" y="2486951"/>
                  </a:lnTo>
                  <a:lnTo>
                    <a:pt x="94218" y="2480606"/>
                  </a:lnTo>
                  <a:lnTo>
                    <a:pt x="94167" y="2474262"/>
                  </a:lnTo>
                  <a:lnTo>
                    <a:pt x="94119" y="2467918"/>
                  </a:lnTo>
                  <a:lnTo>
                    <a:pt x="94080" y="2461573"/>
                  </a:lnTo>
                  <a:lnTo>
                    <a:pt x="94056" y="2455229"/>
                  </a:lnTo>
                  <a:lnTo>
                    <a:pt x="94048" y="2448885"/>
                  </a:lnTo>
                  <a:lnTo>
                    <a:pt x="94056" y="2442541"/>
                  </a:lnTo>
                  <a:lnTo>
                    <a:pt x="94077" y="2436196"/>
                  </a:lnTo>
                  <a:lnTo>
                    <a:pt x="94103" y="2429852"/>
                  </a:lnTo>
                  <a:lnTo>
                    <a:pt x="94132" y="2423508"/>
                  </a:lnTo>
                  <a:lnTo>
                    <a:pt x="94159" y="2417164"/>
                  </a:lnTo>
                  <a:lnTo>
                    <a:pt x="94184" y="2410819"/>
                  </a:lnTo>
                  <a:lnTo>
                    <a:pt x="94205" y="2404475"/>
                  </a:lnTo>
                  <a:lnTo>
                    <a:pt x="94226" y="2398131"/>
                  </a:lnTo>
                  <a:lnTo>
                    <a:pt x="94246" y="2391787"/>
                  </a:lnTo>
                  <a:lnTo>
                    <a:pt x="94267" y="2385442"/>
                  </a:lnTo>
                  <a:lnTo>
                    <a:pt x="94289" y="2379098"/>
                  </a:lnTo>
                  <a:lnTo>
                    <a:pt x="94310" y="2372754"/>
                  </a:lnTo>
                  <a:lnTo>
                    <a:pt x="94327" y="2366410"/>
                  </a:lnTo>
                  <a:lnTo>
                    <a:pt x="94335" y="2360065"/>
                  </a:lnTo>
                  <a:lnTo>
                    <a:pt x="94333" y="2353721"/>
                  </a:lnTo>
                  <a:lnTo>
                    <a:pt x="94319" y="2347377"/>
                  </a:lnTo>
                  <a:lnTo>
                    <a:pt x="94295" y="2341032"/>
                  </a:lnTo>
                  <a:lnTo>
                    <a:pt x="94265" y="2334688"/>
                  </a:lnTo>
                  <a:lnTo>
                    <a:pt x="94232" y="2328344"/>
                  </a:lnTo>
                  <a:lnTo>
                    <a:pt x="94203" y="2322000"/>
                  </a:lnTo>
                  <a:lnTo>
                    <a:pt x="94180" y="2315655"/>
                  </a:lnTo>
                  <a:lnTo>
                    <a:pt x="94163" y="2309311"/>
                  </a:lnTo>
                  <a:lnTo>
                    <a:pt x="94151" y="2302967"/>
                  </a:lnTo>
                  <a:lnTo>
                    <a:pt x="94143" y="2296623"/>
                  </a:lnTo>
                  <a:lnTo>
                    <a:pt x="94137" y="2290278"/>
                  </a:lnTo>
                  <a:lnTo>
                    <a:pt x="94134" y="2283934"/>
                  </a:lnTo>
                  <a:lnTo>
                    <a:pt x="94135" y="2277590"/>
                  </a:lnTo>
                  <a:lnTo>
                    <a:pt x="94142" y="2271246"/>
                  </a:lnTo>
                  <a:lnTo>
                    <a:pt x="94152" y="2264901"/>
                  </a:lnTo>
                  <a:lnTo>
                    <a:pt x="94165" y="2258557"/>
                  </a:lnTo>
                  <a:lnTo>
                    <a:pt x="94175" y="2252213"/>
                  </a:lnTo>
                  <a:lnTo>
                    <a:pt x="94177" y="2245869"/>
                  </a:lnTo>
                  <a:lnTo>
                    <a:pt x="94171" y="2239524"/>
                  </a:lnTo>
                  <a:lnTo>
                    <a:pt x="94154" y="2233180"/>
                  </a:lnTo>
                  <a:lnTo>
                    <a:pt x="94128" y="2226836"/>
                  </a:lnTo>
                  <a:lnTo>
                    <a:pt x="94096" y="2220492"/>
                  </a:lnTo>
                  <a:lnTo>
                    <a:pt x="94065" y="2214147"/>
                  </a:lnTo>
                  <a:lnTo>
                    <a:pt x="94039" y="2207803"/>
                  </a:lnTo>
                  <a:lnTo>
                    <a:pt x="94023" y="2201459"/>
                  </a:lnTo>
                  <a:lnTo>
                    <a:pt x="94018" y="2195114"/>
                  </a:lnTo>
                  <a:lnTo>
                    <a:pt x="94023" y="2188770"/>
                  </a:lnTo>
                  <a:lnTo>
                    <a:pt x="94035" y="2182426"/>
                  </a:lnTo>
                  <a:lnTo>
                    <a:pt x="94048" y="2176082"/>
                  </a:lnTo>
                  <a:lnTo>
                    <a:pt x="94058" y="2169737"/>
                  </a:lnTo>
                  <a:lnTo>
                    <a:pt x="94061" y="2163393"/>
                  </a:lnTo>
                  <a:lnTo>
                    <a:pt x="94057" y="2157049"/>
                  </a:lnTo>
                  <a:lnTo>
                    <a:pt x="94049" y="2150705"/>
                  </a:lnTo>
                  <a:lnTo>
                    <a:pt x="94038" y="2144360"/>
                  </a:lnTo>
                  <a:lnTo>
                    <a:pt x="94027" y="2138016"/>
                  </a:lnTo>
                  <a:lnTo>
                    <a:pt x="94014" y="2131672"/>
                  </a:lnTo>
                  <a:lnTo>
                    <a:pt x="93996" y="2125328"/>
                  </a:lnTo>
                  <a:lnTo>
                    <a:pt x="93973" y="2118983"/>
                  </a:lnTo>
                  <a:lnTo>
                    <a:pt x="93945" y="2112639"/>
                  </a:lnTo>
                  <a:lnTo>
                    <a:pt x="93919" y="2106295"/>
                  </a:lnTo>
                  <a:lnTo>
                    <a:pt x="93901" y="2099951"/>
                  </a:lnTo>
                  <a:lnTo>
                    <a:pt x="93894" y="2093606"/>
                  </a:lnTo>
                  <a:lnTo>
                    <a:pt x="93901" y="2087262"/>
                  </a:lnTo>
                  <a:lnTo>
                    <a:pt x="93920" y="2080918"/>
                  </a:lnTo>
                  <a:lnTo>
                    <a:pt x="93945" y="2074573"/>
                  </a:lnTo>
                  <a:lnTo>
                    <a:pt x="93970" y="2068229"/>
                  </a:lnTo>
                  <a:lnTo>
                    <a:pt x="93987" y="2061885"/>
                  </a:lnTo>
                  <a:lnTo>
                    <a:pt x="93993" y="2055541"/>
                  </a:lnTo>
                  <a:lnTo>
                    <a:pt x="93984" y="2049196"/>
                  </a:lnTo>
                  <a:lnTo>
                    <a:pt x="93963" y="2042852"/>
                  </a:lnTo>
                  <a:lnTo>
                    <a:pt x="93934" y="2036508"/>
                  </a:lnTo>
                  <a:lnTo>
                    <a:pt x="93904" y="2030164"/>
                  </a:lnTo>
                  <a:lnTo>
                    <a:pt x="93876" y="2023819"/>
                  </a:lnTo>
                  <a:lnTo>
                    <a:pt x="93854" y="2017475"/>
                  </a:lnTo>
                  <a:lnTo>
                    <a:pt x="93838" y="2011131"/>
                  </a:lnTo>
                  <a:lnTo>
                    <a:pt x="93825" y="2004787"/>
                  </a:lnTo>
                  <a:lnTo>
                    <a:pt x="93814" y="1998442"/>
                  </a:lnTo>
                  <a:lnTo>
                    <a:pt x="93803" y="1992098"/>
                  </a:lnTo>
                  <a:lnTo>
                    <a:pt x="93794" y="1985754"/>
                  </a:lnTo>
                  <a:lnTo>
                    <a:pt x="93786" y="1979410"/>
                  </a:lnTo>
                  <a:lnTo>
                    <a:pt x="93779" y="1973065"/>
                  </a:lnTo>
                  <a:lnTo>
                    <a:pt x="93773" y="1966721"/>
                  </a:lnTo>
                  <a:lnTo>
                    <a:pt x="93765" y="1960377"/>
                  </a:lnTo>
                  <a:lnTo>
                    <a:pt x="93750" y="1954032"/>
                  </a:lnTo>
                  <a:lnTo>
                    <a:pt x="93725" y="1947688"/>
                  </a:lnTo>
                  <a:lnTo>
                    <a:pt x="93691" y="1941344"/>
                  </a:lnTo>
                  <a:lnTo>
                    <a:pt x="93651" y="1935000"/>
                  </a:lnTo>
                  <a:lnTo>
                    <a:pt x="93615" y="1928655"/>
                  </a:lnTo>
                  <a:lnTo>
                    <a:pt x="93592" y="1922311"/>
                  </a:lnTo>
                  <a:lnTo>
                    <a:pt x="93591" y="1915967"/>
                  </a:lnTo>
                  <a:lnTo>
                    <a:pt x="93613" y="1909623"/>
                  </a:lnTo>
                  <a:lnTo>
                    <a:pt x="93658" y="1903278"/>
                  </a:lnTo>
                  <a:lnTo>
                    <a:pt x="93717" y="1896934"/>
                  </a:lnTo>
                  <a:lnTo>
                    <a:pt x="93781" y="1890590"/>
                  </a:lnTo>
                  <a:lnTo>
                    <a:pt x="93840" y="1884246"/>
                  </a:lnTo>
                  <a:lnTo>
                    <a:pt x="93883" y="1877901"/>
                  </a:lnTo>
                  <a:lnTo>
                    <a:pt x="93902" y="1871557"/>
                  </a:lnTo>
                  <a:lnTo>
                    <a:pt x="93893" y="1865213"/>
                  </a:lnTo>
                  <a:lnTo>
                    <a:pt x="93860" y="1858869"/>
                  </a:lnTo>
                  <a:lnTo>
                    <a:pt x="93811" y="1852524"/>
                  </a:lnTo>
                  <a:lnTo>
                    <a:pt x="93760" y="1846180"/>
                  </a:lnTo>
                  <a:lnTo>
                    <a:pt x="93718" y="1839836"/>
                  </a:lnTo>
                  <a:lnTo>
                    <a:pt x="93698" y="1833491"/>
                  </a:lnTo>
                  <a:lnTo>
                    <a:pt x="93701" y="1827147"/>
                  </a:lnTo>
                  <a:lnTo>
                    <a:pt x="93726" y="1820803"/>
                  </a:lnTo>
                  <a:lnTo>
                    <a:pt x="93765" y="1814459"/>
                  </a:lnTo>
                  <a:lnTo>
                    <a:pt x="93809" y="1808114"/>
                  </a:lnTo>
                  <a:lnTo>
                    <a:pt x="93851" y="1801770"/>
                  </a:lnTo>
                  <a:lnTo>
                    <a:pt x="93883" y="1795426"/>
                  </a:lnTo>
                  <a:lnTo>
                    <a:pt x="93904" y="1789082"/>
                  </a:lnTo>
                  <a:lnTo>
                    <a:pt x="93911" y="1782737"/>
                  </a:lnTo>
                  <a:lnTo>
                    <a:pt x="93905" y="1776393"/>
                  </a:lnTo>
                  <a:lnTo>
                    <a:pt x="93886" y="1770049"/>
                  </a:lnTo>
                  <a:lnTo>
                    <a:pt x="93855" y="1763705"/>
                  </a:lnTo>
                  <a:lnTo>
                    <a:pt x="93815" y="1757360"/>
                  </a:lnTo>
                  <a:lnTo>
                    <a:pt x="93766" y="1751016"/>
                  </a:lnTo>
                  <a:lnTo>
                    <a:pt x="93709" y="1744672"/>
                  </a:lnTo>
                  <a:lnTo>
                    <a:pt x="93646" y="1738328"/>
                  </a:lnTo>
                  <a:lnTo>
                    <a:pt x="93577" y="1731983"/>
                  </a:lnTo>
                  <a:lnTo>
                    <a:pt x="93505" y="1725639"/>
                  </a:lnTo>
                  <a:lnTo>
                    <a:pt x="93439" y="1719295"/>
                  </a:lnTo>
                  <a:lnTo>
                    <a:pt x="93388" y="1712950"/>
                  </a:lnTo>
                  <a:lnTo>
                    <a:pt x="93362" y="1706606"/>
                  </a:lnTo>
                  <a:lnTo>
                    <a:pt x="93369" y="1700262"/>
                  </a:lnTo>
                  <a:lnTo>
                    <a:pt x="93406" y="1693918"/>
                  </a:lnTo>
                  <a:lnTo>
                    <a:pt x="93467" y="1687573"/>
                  </a:lnTo>
                  <a:lnTo>
                    <a:pt x="93537" y="1681229"/>
                  </a:lnTo>
                  <a:lnTo>
                    <a:pt x="93602" y="1674885"/>
                  </a:lnTo>
                  <a:lnTo>
                    <a:pt x="93648" y="1668541"/>
                  </a:lnTo>
                  <a:lnTo>
                    <a:pt x="93670" y="1662196"/>
                  </a:lnTo>
                  <a:lnTo>
                    <a:pt x="93665" y="1655852"/>
                  </a:lnTo>
                  <a:lnTo>
                    <a:pt x="93639" y="1649508"/>
                  </a:lnTo>
                  <a:lnTo>
                    <a:pt x="93599" y="1643164"/>
                  </a:lnTo>
                  <a:lnTo>
                    <a:pt x="93554" y="1636819"/>
                  </a:lnTo>
                  <a:lnTo>
                    <a:pt x="93516" y="1630475"/>
                  </a:lnTo>
                  <a:lnTo>
                    <a:pt x="93490" y="1624131"/>
                  </a:lnTo>
                  <a:lnTo>
                    <a:pt x="93486" y="1617787"/>
                  </a:lnTo>
                  <a:lnTo>
                    <a:pt x="93506" y="1611442"/>
                  </a:lnTo>
                  <a:lnTo>
                    <a:pt x="93548" y="1605098"/>
                  </a:lnTo>
                  <a:lnTo>
                    <a:pt x="93609" y="1598754"/>
                  </a:lnTo>
                  <a:lnTo>
                    <a:pt x="93680" y="1592409"/>
                  </a:lnTo>
                  <a:lnTo>
                    <a:pt x="93753" y="1586065"/>
                  </a:lnTo>
                  <a:lnTo>
                    <a:pt x="93816" y="1579721"/>
                  </a:lnTo>
                  <a:lnTo>
                    <a:pt x="93863" y="1573377"/>
                  </a:lnTo>
                  <a:lnTo>
                    <a:pt x="93886" y="1567032"/>
                  </a:lnTo>
                  <a:lnTo>
                    <a:pt x="93880" y="1560688"/>
                  </a:lnTo>
                  <a:lnTo>
                    <a:pt x="93845" y="1554344"/>
                  </a:lnTo>
                  <a:lnTo>
                    <a:pt x="93780" y="1548000"/>
                  </a:lnTo>
                  <a:lnTo>
                    <a:pt x="93690" y="1541655"/>
                  </a:lnTo>
                  <a:lnTo>
                    <a:pt x="93582" y="1535311"/>
                  </a:lnTo>
                  <a:lnTo>
                    <a:pt x="93461" y="1528967"/>
                  </a:lnTo>
                  <a:lnTo>
                    <a:pt x="93339" y="1522623"/>
                  </a:lnTo>
                  <a:lnTo>
                    <a:pt x="93223" y="1516278"/>
                  </a:lnTo>
                  <a:lnTo>
                    <a:pt x="93124" y="1509934"/>
                  </a:lnTo>
                  <a:lnTo>
                    <a:pt x="93052" y="1503590"/>
                  </a:lnTo>
                  <a:lnTo>
                    <a:pt x="93013" y="1497246"/>
                  </a:lnTo>
                  <a:lnTo>
                    <a:pt x="93011" y="1490901"/>
                  </a:lnTo>
                  <a:lnTo>
                    <a:pt x="93038" y="1484557"/>
                  </a:lnTo>
                  <a:lnTo>
                    <a:pt x="93080" y="1478213"/>
                  </a:lnTo>
                  <a:lnTo>
                    <a:pt x="93120" y="1471868"/>
                  </a:lnTo>
                  <a:lnTo>
                    <a:pt x="93140" y="1465524"/>
                  </a:lnTo>
                  <a:lnTo>
                    <a:pt x="93131" y="1459180"/>
                  </a:lnTo>
                  <a:lnTo>
                    <a:pt x="93091" y="1452836"/>
                  </a:lnTo>
                  <a:lnTo>
                    <a:pt x="93024" y="1446491"/>
                  </a:lnTo>
                  <a:lnTo>
                    <a:pt x="92936" y="1440147"/>
                  </a:lnTo>
                  <a:lnTo>
                    <a:pt x="92834" y="1433803"/>
                  </a:lnTo>
                  <a:lnTo>
                    <a:pt x="92719" y="1427459"/>
                  </a:lnTo>
                  <a:lnTo>
                    <a:pt x="92593" y="1421114"/>
                  </a:lnTo>
                  <a:lnTo>
                    <a:pt x="92462" y="1414770"/>
                  </a:lnTo>
                  <a:lnTo>
                    <a:pt x="92333" y="1408426"/>
                  </a:lnTo>
                  <a:lnTo>
                    <a:pt x="92218" y="1402082"/>
                  </a:lnTo>
                  <a:lnTo>
                    <a:pt x="92127" y="1395737"/>
                  </a:lnTo>
                  <a:lnTo>
                    <a:pt x="92066" y="1389393"/>
                  </a:lnTo>
                  <a:lnTo>
                    <a:pt x="92030" y="1383049"/>
                  </a:lnTo>
                  <a:lnTo>
                    <a:pt x="92008" y="1376705"/>
                  </a:lnTo>
                  <a:lnTo>
                    <a:pt x="91979" y="1370360"/>
                  </a:lnTo>
                  <a:lnTo>
                    <a:pt x="91926" y="1364016"/>
                  </a:lnTo>
                  <a:lnTo>
                    <a:pt x="91833" y="1357672"/>
                  </a:lnTo>
                  <a:lnTo>
                    <a:pt x="91702" y="1351327"/>
                  </a:lnTo>
                  <a:lnTo>
                    <a:pt x="91543" y="1344983"/>
                  </a:lnTo>
                  <a:lnTo>
                    <a:pt x="91374" y="1338639"/>
                  </a:lnTo>
                  <a:lnTo>
                    <a:pt x="91214" y="1332295"/>
                  </a:lnTo>
                  <a:lnTo>
                    <a:pt x="91076" y="1325950"/>
                  </a:lnTo>
                  <a:lnTo>
                    <a:pt x="90961" y="1319606"/>
                  </a:lnTo>
                  <a:lnTo>
                    <a:pt x="90858" y="1313262"/>
                  </a:lnTo>
                  <a:lnTo>
                    <a:pt x="90748" y="1306918"/>
                  </a:lnTo>
                  <a:lnTo>
                    <a:pt x="90611" y="1300573"/>
                  </a:lnTo>
                  <a:lnTo>
                    <a:pt x="90432" y="1294229"/>
                  </a:lnTo>
                  <a:lnTo>
                    <a:pt x="90204" y="1287885"/>
                  </a:lnTo>
                  <a:lnTo>
                    <a:pt x="89928" y="1281541"/>
                  </a:lnTo>
                  <a:lnTo>
                    <a:pt x="89609" y="1275196"/>
                  </a:lnTo>
                  <a:lnTo>
                    <a:pt x="89252" y="1268852"/>
                  </a:lnTo>
                  <a:lnTo>
                    <a:pt x="88863" y="1262508"/>
                  </a:lnTo>
                  <a:lnTo>
                    <a:pt x="88449" y="1256164"/>
                  </a:lnTo>
                  <a:lnTo>
                    <a:pt x="88020" y="1249819"/>
                  </a:lnTo>
                  <a:lnTo>
                    <a:pt x="87593" y="1243475"/>
                  </a:lnTo>
                  <a:lnTo>
                    <a:pt x="87185" y="1237131"/>
                  </a:lnTo>
                  <a:lnTo>
                    <a:pt x="86810" y="1230786"/>
                  </a:lnTo>
                  <a:lnTo>
                    <a:pt x="86466" y="1224442"/>
                  </a:lnTo>
                  <a:lnTo>
                    <a:pt x="86131" y="1218098"/>
                  </a:lnTo>
                  <a:lnTo>
                    <a:pt x="85771" y="1211754"/>
                  </a:lnTo>
                  <a:lnTo>
                    <a:pt x="85349" y="1205409"/>
                  </a:lnTo>
                  <a:lnTo>
                    <a:pt x="84832" y="1199065"/>
                  </a:lnTo>
                  <a:lnTo>
                    <a:pt x="84204" y="1192721"/>
                  </a:lnTo>
                  <a:lnTo>
                    <a:pt x="83467" y="1186377"/>
                  </a:lnTo>
                  <a:lnTo>
                    <a:pt x="82638" y="1180032"/>
                  </a:lnTo>
                  <a:lnTo>
                    <a:pt x="81747" y="1173688"/>
                  </a:lnTo>
                  <a:lnTo>
                    <a:pt x="80822" y="1167344"/>
                  </a:lnTo>
                  <a:lnTo>
                    <a:pt x="79891" y="1161000"/>
                  </a:lnTo>
                  <a:lnTo>
                    <a:pt x="78968" y="1154655"/>
                  </a:lnTo>
                  <a:lnTo>
                    <a:pt x="78056" y="1148311"/>
                  </a:lnTo>
                  <a:lnTo>
                    <a:pt x="77152" y="1141967"/>
                  </a:lnTo>
                  <a:lnTo>
                    <a:pt x="76244" y="1135623"/>
                  </a:lnTo>
                  <a:lnTo>
                    <a:pt x="75324" y="1129278"/>
                  </a:lnTo>
                  <a:lnTo>
                    <a:pt x="74386" y="1122934"/>
                  </a:lnTo>
                  <a:lnTo>
                    <a:pt x="73423" y="1116590"/>
                  </a:lnTo>
                  <a:lnTo>
                    <a:pt x="72424" y="1110246"/>
                  </a:lnTo>
                  <a:lnTo>
                    <a:pt x="71368" y="1103901"/>
                  </a:lnTo>
                  <a:lnTo>
                    <a:pt x="70228" y="1097557"/>
                  </a:lnTo>
                  <a:lnTo>
                    <a:pt x="68976" y="1091213"/>
                  </a:lnTo>
                  <a:lnTo>
                    <a:pt x="67592" y="1084868"/>
                  </a:lnTo>
                  <a:lnTo>
                    <a:pt x="66067" y="1078524"/>
                  </a:lnTo>
                  <a:lnTo>
                    <a:pt x="64411" y="1072180"/>
                  </a:lnTo>
                  <a:lnTo>
                    <a:pt x="62647" y="1065836"/>
                  </a:lnTo>
                  <a:lnTo>
                    <a:pt x="60802" y="1059491"/>
                  </a:lnTo>
                  <a:lnTo>
                    <a:pt x="58900" y="1053147"/>
                  </a:lnTo>
                  <a:lnTo>
                    <a:pt x="56946" y="1046803"/>
                  </a:lnTo>
                  <a:lnTo>
                    <a:pt x="54934" y="1040459"/>
                  </a:lnTo>
                  <a:lnTo>
                    <a:pt x="52845" y="1034114"/>
                  </a:lnTo>
                  <a:lnTo>
                    <a:pt x="50673" y="1027770"/>
                  </a:lnTo>
                  <a:lnTo>
                    <a:pt x="48429" y="1021426"/>
                  </a:lnTo>
                  <a:lnTo>
                    <a:pt x="46149" y="1015082"/>
                  </a:lnTo>
                  <a:lnTo>
                    <a:pt x="43890" y="1008737"/>
                  </a:lnTo>
                  <a:lnTo>
                    <a:pt x="41708" y="1002393"/>
                  </a:lnTo>
                  <a:lnTo>
                    <a:pt x="39637" y="996049"/>
                  </a:lnTo>
                  <a:lnTo>
                    <a:pt x="37676" y="989705"/>
                  </a:lnTo>
                  <a:lnTo>
                    <a:pt x="35785" y="983360"/>
                  </a:lnTo>
                  <a:lnTo>
                    <a:pt x="33905" y="977016"/>
                  </a:lnTo>
                  <a:lnTo>
                    <a:pt x="31986" y="970672"/>
                  </a:lnTo>
                  <a:lnTo>
                    <a:pt x="30011" y="964327"/>
                  </a:lnTo>
                  <a:lnTo>
                    <a:pt x="27991" y="957983"/>
                  </a:lnTo>
                  <a:lnTo>
                    <a:pt x="25944" y="951639"/>
                  </a:lnTo>
                  <a:lnTo>
                    <a:pt x="23884" y="945295"/>
                  </a:lnTo>
                  <a:lnTo>
                    <a:pt x="21810" y="938950"/>
                  </a:lnTo>
                  <a:lnTo>
                    <a:pt x="19719" y="932606"/>
                  </a:lnTo>
                  <a:lnTo>
                    <a:pt x="17623" y="926262"/>
                  </a:lnTo>
                  <a:lnTo>
                    <a:pt x="15556" y="919918"/>
                  </a:lnTo>
                  <a:lnTo>
                    <a:pt x="13567" y="913573"/>
                  </a:lnTo>
                  <a:lnTo>
                    <a:pt x="11709" y="907229"/>
                  </a:lnTo>
                  <a:lnTo>
                    <a:pt x="10018" y="900885"/>
                  </a:lnTo>
                  <a:lnTo>
                    <a:pt x="8509" y="894541"/>
                  </a:lnTo>
                  <a:lnTo>
                    <a:pt x="7182" y="888196"/>
                  </a:lnTo>
                  <a:lnTo>
                    <a:pt x="6032" y="881852"/>
                  </a:lnTo>
                  <a:lnTo>
                    <a:pt x="5057" y="875508"/>
                  </a:lnTo>
                  <a:lnTo>
                    <a:pt x="4249" y="869164"/>
                  </a:lnTo>
                  <a:lnTo>
                    <a:pt x="3584" y="862819"/>
                  </a:lnTo>
                  <a:lnTo>
                    <a:pt x="3014" y="856475"/>
                  </a:lnTo>
                  <a:lnTo>
                    <a:pt x="2474" y="850131"/>
                  </a:lnTo>
                  <a:lnTo>
                    <a:pt x="1910" y="843786"/>
                  </a:lnTo>
                  <a:lnTo>
                    <a:pt x="1314" y="837442"/>
                  </a:lnTo>
                  <a:lnTo>
                    <a:pt x="732" y="831098"/>
                  </a:lnTo>
                  <a:lnTo>
                    <a:pt x="258" y="824754"/>
                  </a:lnTo>
                  <a:lnTo>
                    <a:pt x="0" y="818409"/>
                  </a:lnTo>
                  <a:lnTo>
                    <a:pt x="53" y="812065"/>
                  </a:lnTo>
                  <a:lnTo>
                    <a:pt x="474" y="805721"/>
                  </a:lnTo>
                  <a:lnTo>
                    <a:pt x="1267" y="799377"/>
                  </a:lnTo>
                  <a:lnTo>
                    <a:pt x="2390" y="793032"/>
                  </a:lnTo>
                  <a:lnTo>
                    <a:pt x="3772" y="786688"/>
                  </a:lnTo>
                  <a:lnTo>
                    <a:pt x="5335" y="780344"/>
                  </a:lnTo>
                  <a:lnTo>
                    <a:pt x="7013" y="774000"/>
                  </a:lnTo>
                  <a:lnTo>
                    <a:pt x="8762" y="767655"/>
                  </a:lnTo>
                  <a:lnTo>
                    <a:pt x="10555" y="761311"/>
                  </a:lnTo>
                  <a:lnTo>
                    <a:pt x="12371" y="754967"/>
                  </a:lnTo>
                  <a:lnTo>
                    <a:pt x="14187" y="748623"/>
                  </a:lnTo>
                  <a:lnTo>
                    <a:pt x="15975" y="742278"/>
                  </a:lnTo>
                  <a:lnTo>
                    <a:pt x="17710" y="735934"/>
                  </a:lnTo>
                  <a:lnTo>
                    <a:pt x="19388" y="729590"/>
                  </a:lnTo>
                  <a:lnTo>
                    <a:pt x="21044" y="723245"/>
                  </a:lnTo>
                  <a:lnTo>
                    <a:pt x="22760" y="716901"/>
                  </a:lnTo>
                  <a:lnTo>
                    <a:pt x="24634" y="710557"/>
                  </a:lnTo>
                  <a:lnTo>
                    <a:pt x="26741" y="704213"/>
                  </a:lnTo>
                  <a:lnTo>
                    <a:pt x="29098" y="697868"/>
                  </a:lnTo>
                  <a:lnTo>
                    <a:pt x="31658" y="691524"/>
                  </a:lnTo>
                  <a:lnTo>
                    <a:pt x="34318" y="685180"/>
                  </a:lnTo>
                  <a:lnTo>
                    <a:pt x="36965" y="678836"/>
                  </a:lnTo>
                  <a:lnTo>
                    <a:pt x="39504" y="672491"/>
                  </a:lnTo>
                  <a:lnTo>
                    <a:pt x="41884" y="666147"/>
                  </a:lnTo>
                  <a:lnTo>
                    <a:pt x="44101" y="659803"/>
                  </a:lnTo>
                  <a:lnTo>
                    <a:pt x="46183" y="653459"/>
                  </a:lnTo>
                  <a:lnTo>
                    <a:pt x="48167" y="647114"/>
                  </a:lnTo>
                  <a:lnTo>
                    <a:pt x="50083" y="640770"/>
                  </a:lnTo>
                  <a:lnTo>
                    <a:pt x="51948" y="634426"/>
                  </a:lnTo>
                  <a:lnTo>
                    <a:pt x="53769" y="628082"/>
                  </a:lnTo>
                  <a:lnTo>
                    <a:pt x="55552" y="621737"/>
                  </a:lnTo>
                  <a:lnTo>
                    <a:pt x="57308" y="615393"/>
                  </a:lnTo>
                  <a:lnTo>
                    <a:pt x="59053" y="609049"/>
                  </a:lnTo>
                  <a:lnTo>
                    <a:pt x="60801" y="602704"/>
                  </a:lnTo>
                  <a:lnTo>
                    <a:pt x="62554" y="596360"/>
                  </a:lnTo>
                  <a:lnTo>
                    <a:pt x="64301" y="590016"/>
                  </a:lnTo>
                  <a:lnTo>
                    <a:pt x="66016" y="583672"/>
                  </a:lnTo>
                  <a:lnTo>
                    <a:pt x="67671" y="577327"/>
                  </a:lnTo>
                  <a:lnTo>
                    <a:pt x="69247" y="570983"/>
                  </a:lnTo>
                  <a:lnTo>
                    <a:pt x="70738" y="564639"/>
                  </a:lnTo>
                  <a:lnTo>
                    <a:pt x="72154" y="558295"/>
                  </a:lnTo>
                  <a:lnTo>
                    <a:pt x="73510" y="551950"/>
                  </a:lnTo>
                  <a:lnTo>
                    <a:pt x="74821" y="545606"/>
                  </a:lnTo>
                  <a:lnTo>
                    <a:pt x="76096" y="539262"/>
                  </a:lnTo>
                  <a:lnTo>
                    <a:pt x="77336" y="532918"/>
                  </a:lnTo>
                  <a:lnTo>
                    <a:pt x="78536" y="526573"/>
                  </a:lnTo>
                  <a:lnTo>
                    <a:pt x="79687" y="520229"/>
                  </a:lnTo>
                  <a:lnTo>
                    <a:pt x="80783" y="513885"/>
                  </a:lnTo>
                  <a:lnTo>
                    <a:pt x="81817" y="507541"/>
                  </a:lnTo>
                  <a:lnTo>
                    <a:pt x="82784" y="501196"/>
                  </a:lnTo>
                  <a:lnTo>
                    <a:pt x="83678" y="494852"/>
                  </a:lnTo>
                  <a:lnTo>
                    <a:pt x="84496" y="488508"/>
                  </a:lnTo>
                  <a:lnTo>
                    <a:pt x="85235" y="482163"/>
                  </a:lnTo>
                  <a:lnTo>
                    <a:pt x="85901" y="475819"/>
                  </a:lnTo>
                  <a:lnTo>
                    <a:pt x="86501" y="469475"/>
                  </a:lnTo>
                  <a:lnTo>
                    <a:pt x="87050" y="463131"/>
                  </a:lnTo>
                  <a:lnTo>
                    <a:pt x="87564" y="456786"/>
                  </a:lnTo>
                  <a:lnTo>
                    <a:pt x="88050" y="450442"/>
                  </a:lnTo>
                  <a:lnTo>
                    <a:pt x="88508" y="444098"/>
                  </a:lnTo>
                  <a:lnTo>
                    <a:pt x="88926" y="437754"/>
                  </a:lnTo>
                  <a:lnTo>
                    <a:pt x="89291" y="431409"/>
                  </a:lnTo>
                  <a:lnTo>
                    <a:pt x="89590" y="425065"/>
                  </a:lnTo>
                  <a:lnTo>
                    <a:pt x="89825" y="418721"/>
                  </a:lnTo>
                  <a:lnTo>
                    <a:pt x="90009" y="412377"/>
                  </a:lnTo>
                  <a:lnTo>
                    <a:pt x="90167" y="406032"/>
                  </a:lnTo>
                  <a:lnTo>
                    <a:pt x="90325" y="399688"/>
                  </a:lnTo>
                  <a:lnTo>
                    <a:pt x="90506" y="393344"/>
                  </a:lnTo>
                  <a:lnTo>
                    <a:pt x="90723" y="387000"/>
                  </a:lnTo>
                  <a:lnTo>
                    <a:pt x="90977" y="380655"/>
                  </a:lnTo>
                  <a:lnTo>
                    <a:pt x="91257" y="374311"/>
                  </a:lnTo>
                  <a:lnTo>
                    <a:pt x="91547" y="367967"/>
                  </a:lnTo>
                  <a:lnTo>
                    <a:pt x="91829" y="361622"/>
                  </a:lnTo>
                  <a:lnTo>
                    <a:pt x="92084" y="355278"/>
                  </a:lnTo>
                  <a:lnTo>
                    <a:pt x="92303" y="348934"/>
                  </a:lnTo>
                  <a:lnTo>
                    <a:pt x="92483" y="342590"/>
                  </a:lnTo>
                  <a:lnTo>
                    <a:pt x="92629" y="336245"/>
                  </a:lnTo>
                  <a:lnTo>
                    <a:pt x="92754" y="329901"/>
                  </a:lnTo>
                  <a:lnTo>
                    <a:pt x="92870" y="323557"/>
                  </a:lnTo>
                  <a:lnTo>
                    <a:pt x="92986" y="317213"/>
                  </a:lnTo>
                  <a:lnTo>
                    <a:pt x="93106" y="310868"/>
                  </a:lnTo>
                  <a:lnTo>
                    <a:pt x="93229" y="304524"/>
                  </a:lnTo>
                  <a:lnTo>
                    <a:pt x="93353" y="298180"/>
                  </a:lnTo>
                  <a:lnTo>
                    <a:pt x="93472" y="291836"/>
                  </a:lnTo>
                  <a:lnTo>
                    <a:pt x="93584" y="285491"/>
                  </a:lnTo>
                  <a:lnTo>
                    <a:pt x="93687" y="279147"/>
                  </a:lnTo>
                  <a:lnTo>
                    <a:pt x="93781" y="272803"/>
                  </a:lnTo>
                  <a:lnTo>
                    <a:pt x="93868" y="266459"/>
                  </a:lnTo>
                  <a:lnTo>
                    <a:pt x="93950" y="260114"/>
                  </a:lnTo>
                  <a:lnTo>
                    <a:pt x="94027" y="253770"/>
                  </a:lnTo>
                  <a:lnTo>
                    <a:pt x="94101" y="247426"/>
                  </a:lnTo>
                  <a:lnTo>
                    <a:pt x="94169" y="241081"/>
                  </a:lnTo>
                  <a:lnTo>
                    <a:pt x="94228" y="234737"/>
                  </a:lnTo>
                  <a:lnTo>
                    <a:pt x="94273" y="228393"/>
                  </a:lnTo>
                  <a:lnTo>
                    <a:pt x="94302" y="222049"/>
                  </a:lnTo>
                  <a:lnTo>
                    <a:pt x="94317" y="215704"/>
                  </a:lnTo>
                  <a:lnTo>
                    <a:pt x="94320" y="209360"/>
                  </a:lnTo>
                  <a:lnTo>
                    <a:pt x="94319" y="203016"/>
                  </a:lnTo>
                  <a:lnTo>
                    <a:pt x="94318" y="196672"/>
                  </a:lnTo>
                  <a:lnTo>
                    <a:pt x="94321" y="190327"/>
                  </a:lnTo>
                  <a:lnTo>
                    <a:pt x="94328" y="183983"/>
                  </a:lnTo>
                  <a:lnTo>
                    <a:pt x="94337" y="177639"/>
                  </a:lnTo>
                  <a:lnTo>
                    <a:pt x="94348" y="171295"/>
                  </a:lnTo>
                  <a:lnTo>
                    <a:pt x="94359" y="164950"/>
                  </a:lnTo>
                  <a:lnTo>
                    <a:pt x="94371" y="158606"/>
                  </a:lnTo>
                  <a:lnTo>
                    <a:pt x="94383" y="152262"/>
                  </a:lnTo>
                  <a:lnTo>
                    <a:pt x="94397" y="145918"/>
                  </a:lnTo>
                  <a:lnTo>
                    <a:pt x="94412" y="139573"/>
                  </a:lnTo>
                  <a:lnTo>
                    <a:pt x="94427" y="133229"/>
                  </a:lnTo>
                  <a:lnTo>
                    <a:pt x="94441" y="126885"/>
                  </a:lnTo>
                  <a:lnTo>
                    <a:pt x="94452" y="120540"/>
                  </a:lnTo>
                  <a:lnTo>
                    <a:pt x="94461" y="114196"/>
                  </a:lnTo>
                  <a:lnTo>
                    <a:pt x="94468" y="107852"/>
                  </a:lnTo>
                  <a:lnTo>
                    <a:pt x="94473" y="101508"/>
                  </a:lnTo>
                  <a:lnTo>
                    <a:pt x="94478" y="95163"/>
                  </a:lnTo>
                  <a:lnTo>
                    <a:pt x="94482" y="88819"/>
                  </a:lnTo>
                  <a:lnTo>
                    <a:pt x="94487" y="82475"/>
                  </a:lnTo>
                  <a:lnTo>
                    <a:pt x="94491" y="76131"/>
                  </a:lnTo>
                  <a:lnTo>
                    <a:pt x="94494" y="69786"/>
                  </a:lnTo>
                  <a:lnTo>
                    <a:pt x="94495" y="63442"/>
                  </a:lnTo>
                  <a:lnTo>
                    <a:pt x="94496" y="57098"/>
                  </a:lnTo>
                  <a:lnTo>
                    <a:pt x="94495" y="50754"/>
                  </a:lnTo>
                  <a:lnTo>
                    <a:pt x="94495" y="44409"/>
                  </a:lnTo>
                  <a:lnTo>
                    <a:pt x="94495" y="38065"/>
                  </a:lnTo>
                  <a:lnTo>
                    <a:pt x="94496" y="31721"/>
                  </a:lnTo>
                  <a:lnTo>
                    <a:pt x="94496" y="25377"/>
                  </a:lnTo>
                  <a:lnTo>
                    <a:pt x="94497" y="19032"/>
                  </a:lnTo>
                  <a:lnTo>
                    <a:pt x="94497" y="12688"/>
                  </a:lnTo>
                  <a:lnTo>
                    <a:pt x="94498" y="6344"/>
                  </a:lnTo>
                  <a:lnTo>
                    <a:pt x="94582" y="0"/>
                  </a:lnTo>
                  <a:lnTo>
                    <a:pt x="94585" y="6344"/>
                  </a:lnTo>
                  <a:lnTo>
                    <a:pt x="94585" y="12688"/>
                  </a:lnTo>
                  <a:lnTo>
                    <a:pt x="94586" y="19032"/>
                  </a:lnTo>
                  <a:lnTo>
                    <a:pt x="94586" y="25377"/>
                  </a:lnTo>
                  <a:lnTo>
                    <a:pt x="94587" y="31721"/>
                  </a:lnTo>
                  <a:lnTo>
                    <a:pt x="94587" y="38065"/>
                  </a:lnTo>
                  <a:lnTo>
                    <a:pt x="94587" y="44409"/>
                  </a:lnTo>
                  <a:lnTo>
                    <a:pt x="94587" y="50754"/>
                  </a:lnTo>
                  <a:lnTo>
                    <a:pt x="94587" y="57098"/>
                  </a:lnTo>
                  <a:lnTo>
                    <a:pt x="94587" y="63442"/>
                  </a:lnTo>
                  <a:lnTo>
                    <a:pt x="94589" y="69786"/>
                  </a:lnTo>
                  <a:lnTo>
                    <a:pt x="94592" y="76131"/>
                  </a:lnTo>
                  <a:lnTo>
                    <a:pt x="94596" y="82475"/>
                  </a:lnTo>
                  <a:lnTo>
                    <a:pt x="94600" y="88819"/>
                  </a:lnTo>
                  <a:lnTo>
                    <a:pt x="94605" y="95163"/>
                  </a:lnTo>
                  <a:lnTo>
                    <a:pt x="94609" y="101508"/>
                  </a:lnTo>
                  <a:lnTo>
                    <a:pt x="94615" y="107852"/>
                  </a:lnTo>
                  <a:lnTo>
                    <a:pt x="94621" y="114196"/>
                  </a:lnTo>
                  <a:lnTo>
                    <a:pt x="94630" y="120540"/>
                  </a:lnTo>
                  <a:lnTo>
                    <a:pt x="94642" y="126885"/>
                  </a:lnTo>
                  <a:lnTo>
                    <a:pt x="94655" y="133229"/>
                  </a:lnTo>
                  <a:lnTo>
                    <a:pt x="94670" y="139573"/>
                  </a:lnTo>
                  <a:lnTo>
                    <a:pt x="94685" y="145918"/>
                  </a:lnTo>
                  <a:lnTo>
                    <a:pt x="94699" y="152262"/>
                  </a:lnTo>
                  <a:lnTo>
                    <a:pt x="94712" y="158606"/>
                  </a:lnTo>
                  <a:lnTo>
                    <a:pt x="94723" y="164950"/>
                  </a:lnTo>
                  <a:lnTo>
                    <a:pt x="94735" y="171295"/>
                  </a:lnTo>
                  <a:lnTo>
                    <a:pt x="94745" y="177639"/>
                  </a:lnTo>
                  <a:lnTo>
                    <a:pt x="94755" y="183983"/>
                  </a:lnTo>
                  <a:lnTo>
                    <a:pt x="94761" y="190327"/>
                  </a:lnTo>
                  <a:lnTo>
                    <a:pt x="94764" y="196672"/>
                  </a:lnTo>
                  <a:lnTo>
                    <a:pt x="94763" y="203016"/>
                  </a:lnTo>
                  <a:lnTo>
                    <a:pt x="94762" y="209360"/>
                  </a:lnTo>
                  <a:lnTo>
                    <a:pt x="94765" y="215704"/>
                  </a:lnTo>
                  <a:lnTo>
                    <a:pt x="94780" y="222049"/>
                  </a:lnTo>
                  <a:lnTo>
                    <a:pt x="94810" y="228393"/>
                  </a:lnTo>
                  <a:lnTo>
                    <a:pt x="94855" y="234737"/>
                  </a:lnTo>
                  <a:lnTo>
                    <a:pt x="94913" y="241081"/>
                  </a:lnTo>
                  <a:lnTo>
                    <a:pt x="94981" y="247426"/>
                  </a:lnTo>
                  <a:lnTo>
                    <a:pt x="95055" y="253770"/>
                  </a:lnTo>
                  <a:lnTo>
                    <a:pt x="95133" y="260114"/>
                  </a:lnTo>
                  <a:lnTo>
                    <a:pt x="95214" y="266459"/>
                  </a:lnTo>
                  <a:lnTo>
                    <a:pt x="95301" y="272803"/>
                  </a:lnTo>
                  <a:lnTo>
                    <a:pt x="95395" y="279147"/>
                  </a:lnTo>
                  <a:lnTo>
                    <a:pt x="95498" y="285491"/>
                  </a:lnTo>
                  <a:lnTo>
                    <a:pt x="95610" y="291836"/>
                  </a:lnTo>
                  <a:lnTo>
                    <a:pt x="95730" y="298180"/>
                  </a:lnTo>
                  <a:lnTo>
                    <a:pt x="95853" y="304524"/>
                  </a:lnTo>
                  <a:lnTo>
                    <a:pt x="95976" y="310868"/>
                  </a:lnTo>
                  <a:lnTo>
                    <a:pt x="96096" y="317213"/>
                  </a:lnTo>
                  <a:lnTo>
                    <a:pt x="96213" y="323557"/>
                  </a:lnTo>
                  <a:lnTo>
                    <a:pt x="96329" y="329901"/>
                  </a:lnTo>
                  <a:lnTo>
                    <a:pt x="96454" y="336245"/>
                  </a:lnTo>
                  <a:lnTo>
                    <a:pt x="96600" y="342590"/>
                  </a:lnTo>
                  <a:lnTo>
                    <a:pt x="96779" y="348934"/>
                  </a:lnTo>
                  <a:lnTo>
                    <a:pt x="96998" y="355278"/>
                  </a:lnTo>
                  <a:lnTo>
                    <a:pt x="97254" y="361622"/>
                  </a:lnTo>
                  <a:lnTo>
                    <a:pt x="97535" y="367967"/>
                  </a:lnTo>
                  <a:lnTo>
                    <a:pt x="97825" y="374311"/>
                  </a:lnTo>
                  <a:lnTo>
                    <a:pt x="98105" y="380655"/>
                  </a:lnTo>
                  <a:lnTo>
                    <a:pt x="98359" y="387000"/>
                  </a:lnTo>
                  <a:lnTo>
                    <a:pt x="98576" y="393344"/>
                  </a:lnTo>
                  <a:lnTo>
                    <a:pt x="98758" y="399688"/>
                  </a:lnTo>
                  <a:lnTo>
                    <a:pt x="98916" y="406032"/>
                  </a:lnTo>
                  <a:lnTo>
                    <a:pt x="99073" y="412377"/>
                  </a:lnTo>
                  <a:lnTo>
                    <a:pt x="99257" y="418721"/>
                  </a:lnTo>
                  <a:lnTo>
                    <a:pt x="99492" y="425065"/>
                  </a:lnTo>
                  <a:lnTo>
                    <a:pt x="99792" y="431409"/>
                  </a:lnTo>
                  <a:lnTo>
                    <a:pt x="100156" y="437754"/>
                  </a:lnTo>
                  <a:lnTo>
                    <a:pt x="100575" y="444098"/>
                  </a:lnTo>
                  <a:lnTo>
                    <a:pt x="101032" y="450442"/>
                  </a:lnTo>
                  <a:lnTo>
                    <a:pt x="101519" y="456786"/>
                  </a:lnTo>
                  <a:lnTo>
                    <a:pt x="102032" y="463131"/>
                  </a:lnTo>
                  <a:lnTo>
                    <a:pt x="102581" y="469475"/>
                  </a:lnTo>
                  <a:lnTo>
                    <a:pt x="103181" y="475819"/>
                  </a:lnTo>
                  <a:lnTo>
                    <a:pt x="103847" y="482163"/>
                  </a:lnTo>
                  <a:lnTo>
                    <a:pt x="104587" y="488508"/>
                  </a:lnTo>
                  <a:lnTo>
                    <a:pt x="105404" y="494852"/>
                  </a:lnTo>
                  <a:lnTo>
                    <a:pt x="106298" y="501196"/>
                  </a:lnTo>
                  <a:lnTo>
                    <a:pt x="107265" y="507541"/>
                  </a:lnTo>
                  <a:lnTo>
                    <a:pt x="108299" y="513885"/>
                  </a:lnTo>
                  <a:lnTo>
                    <a:pt x="109395" y="520229"/>
                  </a:lnTo>
                  <a:lnTo>
                    <a:pt x="110547" y="526573"/>
                  </a:lnTo>
                  <a:lnTo>
                    <a:pt x="111746" y="532918"/>
                  </a:lnTo>
                  <a:lnTo>
                    <a:pt x="112986" y="539262"/>
                  </a:lnTo>
                  <a:lnTo>
                    <a:pt x="114261" y="545606"/>
                  </a:lnTo>
                  <a:lnTo>
                    <a:pt x="115572" y="551950"/>
                  </a:lnTo>
                  <a:lnTo>
                    <a:pt x="116928" y="558295"/>
                  </a:lnTo>
                  <a:lnTo>
                    <a:pt x="118344" y="564639"/>
                  </a:lnTo>
                  <a:lnTo>
                    <a:pt x="119836" y="570983"/>
                  </a:lnTo>
                  <a:lnTo>
                    <a:pt x="121412" y="577327"/>
                  </a:lnTo>
                  <a:lnTo>
                    <a:pt x="123067" y="583672"/>
                  </a:lnTo>
                  <a:lnTo>
                    <a:pt x="124781" y="590016"/>
                  </a:lnTo>
                  <a:lnTo>
                    <a:pt x="126528" y="596360"/>
                  </a:lnTo>
                  <a:lnTo>
                    <a:pt x="128282" y="602704"/>
                  </a:lnTo>
                  <a:lnTo>
                    <a:pt x="130029" y="609049"/>
                  </a:lnTo>
                  <a:lnTo>
                    <a:pt x="131774" y="615393"/>
                  </a:lnTo>
                  <a:lnTo>
                    <a:pt x="133530" y="621737"/>
                  </a:lnTo>
                  <a:lnTo>
                    <a:pt x="135314" y="628082"/>
                  </a:lnTo>
                  <a:lnTo>
                    <a:pt x="137135" y="634426"/>
                  </a:lnTo>
                  <a:lnTo>
                    <a:pt x="139000" y="640770"/>
                  </a:lnTo>
                  <a:lnTo>
                    <a:pt x="140915" y="647114"/>
                  </a:lnTo>
                  <a:lnTo>
                    <a:pt x="142899" y="653459"/>
                  </a:lnTo>
                  <a:lnTo>
                    <a:pt x="144981" y="659803"/>
                  </a:lnTo>
                  <a:lnTo>
                    <a:pt x="147199" y="666147"/>
                  </a:lnTo>
                  <a:lnTo>
                    <a:pt x="149579" y="672491"/>
                  </a:lnTo>
                  <a:lnTo>
                    <a:pt x="152117" y="678836"/>
                  </a:lnTo>
                  <a:lnTo>
                    <a:pt x="154764" y="685180"/>
                  </a:lnTo>
                  <a:lnTo>
                    <a:pt x="157425" y="691524"/>
                  </a:lnTo>
                  <a:lnTo>
                    <a:pt x="159984" y="697868"/>
                  </a:lnTo>
                  <a:lnTo>
                    <a:pt x="162342" y="704213"/>
                  </a:lnTo>
                  <a:lnTo>
                    <a:pt x="164448" y="710557"/>
                  </a:lnTo>
                  <a:lnTo>
                    <a:pt x="166322" y="716901"/>
                  </a:lnTo>
                  <a:lnTo>
                    <a:pt x="168039" y="723245"/>
                  </a:lnTo>
                  <a:lnTo>
                    <a:pt x="169695" y="729590"/>
                  </a:lnTo>
                  <a:lnTo>
                    <a:pt x="171373" y="735934"/>
                  </a:lnTo>
                  <a:lnTo>
                    <a:pt x="173108" y="742278"/>
                  </a:lnTo>
                  <a:lnTo>
                    <a:pt x="174896" y="748623"/>
                  </a:lnTo>
                  <a:lnTo>
                    <a:pt x="176712" y="754967"/>
                  </a:lnTo>
                  <a:lnTo>
                    <a:pt x="178528" y="761311"/>
                  </a:lnTo>
                  <a:lnTo>
                    <a:pt x="180320" y="767655"/>
                  </a:lnTo>
                  <a:lnTo>
                    <a:pt x="182070" y="774000"/>
                  </a:lnTo>
                  <a:lnTo>
                    <a:pt x="183748" y="780344"/>
                  </a:lnTo>
                  <a:lnTo>
                    <a:pt x="185311" y="786688"/>
                  </a:lnTo>
                  <a:lnTo>
                    <a:pt x="186692" y="793032"/>
                  </a:lnTo>
                  <a:lnTo>
                    <a:pt x="187815" y="799377"/>
                  </a:lnTo>
                  <a:lnTo>
                    <a:pt x="188608" y="805721"/>
                  </a:lnTo>
                  <a:lnTo>
                    <a:pt x="189029" y="812065"/>
                  </a:lnTo>
                  <a:lnTo>
                    <a:pt x="189083" y="818409"/>
                  </a:lnTo>
                  <a:lnTo>
                    <a:pt x="188825" y="824754"/>
                  </a:lnTo>
                  <a:lnTo>
                    <a:pt x="188350" y="831098"/>
                  </a:lnTo>
                  <a:lnTo>
                    <a:pt x="187769" y="837442"/>
                  </a:lnTo>
                  <a:lnTo>
                    <a:pt x="187173" y="843786"/>
                  </a:lnTo>
                  <a:lnTo>
                    <a:pt x="186608" y="850131"/>
                  </a:lnTo>
                  <a:lnTo>
                    <a:pt x="186069" y="856475"/>
                  </a:lnTo>
                  <a:lnTo>
                    <a:pt x="185499" y="862819"/>
                  </a:lnTo>
                  <a:lnTo>
                    <a:pt x="184834" y="869164"/>
                  </a:lnTo>
                  <a:lnTo>
                    <a:pt x="184025" y="875508"/>
                  </a:lnTo>
                  <a:lnTo>
                    <a:pt x="183050" y="881852"/>
                  </a:lnTo>
                  <a:lnTo>
                    <a:pt x="181900" y="888196"/>
                  </a:lnTo>
                  <a:lnTo>
                    <a:pt x="180573" y="894541"/>
                  </a:lnTo>
                  <a:lnTo>
                    <a:pt x="179064" y="900885"/>
                  </a:lnTo>
                  <a:lnTo>
                    <a:pt x="177373" y="907229"/>
                  </a:lnTo>
                  <a:lnTo>
                    <a:pt x="175515" y="913573"/>
                  </a:lnTo>
                  <a:lnTo>
                    <a:pt x="173527" y="919918"/>
                  </a:lnTo>
                  <a:lnTo>
                    <a:pt x="171459" y="926262"/>
                  </a:lnTo>
                  <a:lnTo>
                    <a:pt x="169363" y="932606"/>
                  </a:lnTo>
                  <a:lnTo>
                    <a:pt x="167272" y="938950"/>
                  </a:lnTo>
                  <a:lnTo>
                    <a:pt x="165198" y="945295"/>
                  </a:lnTo>
                  <a:lnTo>
                    <a:pt x="163138" y="951639"/>
                  </a:lnTo>
                  <a:lnTo>
                    <a:pt x="161092" y="957983"/>
                  </a:lnTo>
                  <a:lnTo>
                    <a:pt x="159071" y="964327"/>
                  </a:lnTo>
                  <a:lnTo>
                    <a:pt x="157096" y="970672"/>
                  </a:lnTo>
                  <a:lnTo>
                    <a:pt x="155177" y="977016"/>
                  </a:lnTo>
                  <a:lnTo>
                    <a:pt x="153297" y="983360"/>
                  </a:lnTo>
                  <a:lnTo>
                    <a:pt x="151406" y="989705"/>
                  </a:lnTo>
                  <a:lnTo>
                    <a:pt x="149445" y="996049"/>
                  </a:lnTo>
                  <a:lnTo>
                    <a:pt x="147375" y="1002393"/>
                  </a:lnTo>
                  <a:lnTo>
                    <a:pt x="145193" y="1008737"/>
                  </a:lnTo>
                  <a:lnTo>
                    <a:pt x="142934" y="1015082"/>
                  </a:lnTo>
                  <a:lnTo>
                    <a:pt x="140654" y="1021426"/>
                  </a:lnTo>
                  <a:lnTo>
                    <a:pt x="138409" y="1027770"/>
                  </a:lnTo>
                  <a:lnTo>
                    <a:pt x="136237" y="1034114"/>
                  </a:lnTo>
                  <a:lnTo>
                    <a:pt x="134149" y="1040459"/>
                  </a:lnTo>
                  <a:lnTo>
                    <a:pt x="132136" y="1046803"/>
                  </a:lnTo>
                  <a:lnTo>
                    <a:pt x="130182" y="1053147"/>
                  </a:lnTo>
                  <a:lnTo>
                    <a:pt x="128280" y="1059491"/>
                  </a:lnTo>
                  <a:lnTo>
                    <a:pt x="126436" y="1065836"/>
                  </a:lnTo>
                  <a:lnTo>
                    <a:pt x="124671" y="1072180"/>
                  </a:lnTo>
                  <a:lnTo>
                    <a:pt x="123015" y="1078524"/>
                  </a:lnTo>
                  <a:lnTo>
                    <a:pt x="121490" y="1084868"/>
                  </a:lnTo>
                  <a:lnTo>
                    <a:pt x="120106" y="1091213"/>
                  </a:lnTo>
                  <a:lnTo>
                    <a:pt x="118855" y="1097557"/>
                  </a:lnTo>
                  <a:lnTo>
                    <a:pt x="117715" y="1103901"/>
                  </a:lnTo>
                  <a:lnTo>
                    <a:pt x="116658" y="1110246"/>
                  </a:lnTo>
                  <a:lnTo>
                    <a:pt x="115660" y="1116590"/>
                  </a:lnTo>
                  <a:lnTo>
                    <a:pt x="114697" y="1122934"/>
                  </a:lnTo>
                  <a:lnTo>
                    <a:pt x="113758" y="1129278"/>
                  </a:lnTo>
                  <a:lnTo>
                    <a:pt x="112839" y="1135623"/>
                  </a:lnTo>
                  <a:lnTo>
                    <a:pt x="111931" y="1141967"/>
                  </a:lnTo>
                  <a:lnTo>
                    <a:pt x="111026" y="1148311"/>
                  </a:lnTo>
                  <a:lnTo>
                    <a:pt x="110115" y="1154655"/>
                  </a:lnTo>
                  <a:lnTo>
                    <a:pt x="109191" y="1161000"/>
                  </a:lnTo>
                  <a:lnTo>
                    <a:pt x="108260" y="1167344"/>
                  </a:lnTo>
                  <a:lnTo>
                    <a:pt x="107336" y="1173688"/>
                  </a:lnTo>
                  <a:lnTo>
                    <a:pt x="106444" y="1180032"/>
                  </a:lnTo>
                  <a:lnTo>
                    <a:pt x="105615" y="1186377"/>
                  </a:lnTo>
                  <a:lnTo>
                    <a:pt x="104878" y="1192721"/>
                  </a:lnTo>
                  <a:lnTo>
                    <a:pt x="104250" y="1199065"/>
                  </a:lnTo>
                  <a:lnTo>
                    <a:pt x="103734" y="1205409"/>
                  </a:lnTo>
                  <a:lnTo>
                    <a:pt x="103311" y="1211754"/>
                  </a:lnTo>
                  <a:lnTo>
                    <a:pt x="102952" y="1218098"/>
                  </a:lnTo>
                  <a:lnTo>
                    <a:pt x="102617" y="1224442"/>
                  </a:lnTo>
                  <a:lnTo>
                    <a:pt x="102272" y="1230786"/>
                  </a:lnTo>
                  <a:lnTo>
                    <a:pt x="101898" y="1237131"/>
                  </a:lnTo>
                  <a:lnTo>
                    <a:pt x="101490" y="1243475"/>
                  </a:lnTo>
                  <a:lnTo>
                    <a:pt x="101062" y="1249819"/>
                  </a:lnTo>
                  <a:lnTo>
                    <a:pt x="100634" y="1256164"/>
                  </a:lnTo>
                  <a:lnTo>
                    <a:pt x="100220" y="1262508"/>
                  </a:lnTo>
                  <a:lnTo>
                    <a:pt x="99831" y="1268852"/>
                  </a:lnTo>
                  <a:lnTo>
                    <a:pt x="99474" y="1275196"/>
                  </a:lnTo>
                  <a:lnTo>
                    <a:pt x="99154" y="1281541"/>
                  </a:lnTo>
                  <a:lnTo>
                    <a:pt x="98878" y="1287885"/>
                  </a:lnTo>
                  <a:lnTo>
                    <a:pt x="98650" y="1294229"/>
                  </a:lnTo>
                  <a:lnTo>
                    <a:pt x="98471" y="1300573"/>
                  </a:lnTo>
                  <a:lnTo>
                    <a:pt x="98335" y="1306918"/>
                  </a:lnTo>
                  <a:lnTo>
                    <a:pt x="98225" y="1313262"/>
                  </a:lnTo>
                  <a:lnTo>
                    <a:pt x="98121" y="1319606"/>
                  </a:lnTo>
                  <a:lnTo>
                    <a:pt x="98006" y="1325950"/>
                  </a:lnTo>
                  <a:lnTo>
                    <a:pt x="97868" y="1332295"/>
                  </a:lnTo>
                  <a:lnTo>
                    <a:pt x="97709" y="1338639"/>
                  </a:lnTo>
                  <a:lnTo>
                    <a:pt x="97540" y="1344983"/>
                  </a:lnTo>
                  <a:lnTo>
                    <a:pt x="97381" y="1351327"/>
                  </a:lnTo>
                  <a:lnTo>
                    <a:pt x="97249" y="1357672"/>
                  </a:lnTo>
                  <a:lnTo>
                    <a:pt x="97156" y="1364016"/>
                  </a:lnTo>
                  <a:lnTo>
                    <a:pt x="97103" y="1370360"/>
                  </a:lnTo>
                  <a:lnTo>
                    <a:pt x="97075" y="1376705"/>
                  </a:lnTo>
                  <a:lnTo>
                    <a:pt x="97052" y="1383049"/>
                  </a:lnTo>
                  <a:lnTo>
                    <a:pt x="97017" y="1389393"/>
                  </a:lnTo>
                  <a:lnTo>
                    <a:pt x="96955" y="1395737"/>
                  </a:lnTo>
                  <a:lnTo>
                    <a:pt x="96865" y="1402082"/>
                  </a:lnTo>
                  <a:lnTo>
                    <a:pt x="96750" y="1408426"/>
                  </a:lnTo>
                  <a:lnTo>
                    <a:pt x="96621" y="1414770"/>
                  </a:lnTo>
                  <a:lnTo>
                    <a:pt x="96489" y="1421114"/>
                  </a:lnTo>
                  <a:lnTo>
                    <a:pt x="96364" y="1427459"/>
                  </a:lnTo>
                  <a:lnTo>
                    <a:pt x="96248" y="1433803"/>
                  </a:lnTo>
                  <a:lnTo>
                    <a:pt x="96146" y="1440147"/>
                  </a:lnTo>
                  <a:lnTo>
                    <a:pt x="96059" y="1446491"/>
                  </a:lnTo>
                  <a:lnTo>
                    <a:pt x="95992" y="1452836"/>
                  </a:lnTo>
                  <a:lnTo>
                    <a:pt x="95952" y="1459180"/>
                  </a:lnTo>
                  <a:lnTo>
                    <a:pt x="95943" y="1465524"/>
                  </a:lnTo>
                  <a:lnTo>
                    <a:pt x="95963" y="1471868"/>
                  </a:lnTo>
                  <a:lnTo>
                    <a:pt x="96002" y="1478213"/>
                  </a:lnTo>
                  <a:lnTo>
                    <a:pt x="96044" y="1484557"/>
                  </a:lnTo>
                  <a:lnTo>
                    <a:pt x="96072" y="1490901"/>
                  </a:lnTo>
                  <a:lnTo>
                    <a:pt x="96069" y="1497246"/>
                  </a:lnTo>
                  <a:lnTo>
                    <a:pt x="96030" y="1503590"/>
                  </a:lnTo>
                  <a:lnTo>
                    <a:pt x="95958" y="1509934"/>
                  </a:lnTo>
                  <a:lnTo>
                    <a:pt x="95859" y="1516278"/>
                  </a:lnTo>
                  <a:lnTo>
                    <a:pt x="95744" y="1522623"/>
                  </a:lnTo>
                  <a:lnTo>
                    <a:pt x="95621" y="1528967"/>
                  </a:lnTo>
                  <a:lnTo>
                    <a:pt x="95501" y="1535311"/>
                  </a:lnTo>
                  <a:lnTo>
                    <a:pt x="95392" y="1541655"/>
                  </a:lnTo>
                  <a:lnTo>
                    <a:pt x="95302" y="1548000"/>
                  </a:lnTo>
                  <a:lnTo>
                    <a:pt x="95238" y="1554344"/>
                  </a:lnTo>
                  <a:lnTo>
                    <a:pt x="95202" y="1560688"/>
                  </a:lnTo>
                  <a:lnTo>
                    <a:pt x="95197" y="1567032"/>
                  </a:lnTo>
                  <a:lnTo>
                    <a:pt x="95220" y="1573377"/>
                  </a:lnTo>
                  <a:lnTo>
                    <a:pt x="95266" y="1579721"/>
                  </a:lnTo>
                  <a:lnTo>
                    <a:pt x="95330" y="1586065"/>
                  </a:lnTo>
                  <a:lnTo>
                    <a:pt x="95402" y="1592409"/>
                  </a:lnTo>
                  <a:lnTo>
                    <a:pt x="95473" y="1598754"/>
                  </a:lnTo>
                  <a:lnTo>
                    <a:pt x="95534" y="1605098"/>
                  </a:lnTo>
                  <a:lnTo>
                    <a:pt x="95577" y="1611442"/>
                  </a:lnTo>
                  <a:lnTo>
                    <a:pt x="95596" y="1617787"/>
                  </a:lnTo>
                  <a:lnTo>
                    <a:pt x="95592" y="1624131"/>
                  </a:lnTo>
                  <a:lnTo>
                    <a:pt x="95567" y="1630475"/>
                  </a:lnTo>
                  <a:lnTo>
                    <a:pt x="95528" y="1636819"/>
                  </a:lnTo>
                  <a:lnTo>
                    <a:pt x="95484" y="1643164"/>
                  </a:lnTo>
                  <a:lnTo>
                    <a:pt x="95444" y="1649508"/>
                  </a:lnTo>
                  <a:lnTo>
                    <a:pt x="95417" y="1655852"/>
                  </a:lnTo>
                  <a:lnTo>
                    <a:pt x="95413" y="1662196"/>
                  </a:lnTo>
                  <a:lnTo>
                    <a:pt x="95434" y="1668541"/>
                  </a:lnTo>
                  <a:lnTo>
                    <a:pt x="95481" y="1674885"/>
                  </a:lnTo>
                  <a:lnTo>
                    <a:pt x="95545" y="1681229"/>
                  </a:lnTo>
                  <a:lnTo>
                    <a:pt x="95615" y="1687573"/>
                  </a:lnTo>
                  <a:lnTo>
                    <a:pt x="95676" y="1693918"/>
                  </a:lnTo>
                  <a:lnTo>
                    <a:pt x="95714" y="1700262"/>
                  </a:lnTo>
                  <a:lnTo>
                    <a:pt x="95720" y="1706606"/>
                  </a:lnTo>
                  <a:lnTo>
                    <a:pt x="95695" y="1712950"/>
                  </a:lnTo>
                  <a:lnTo>
                    <a:pt x="95643" y="1719295"/>
                  </a:lnTo>
                  <a:lnTo>
                    <a:pt x="95577" y="1725639"/>
                  </a:lnTo>
                  <a:lnTo>
                    <a:pt x="95506" y="1731983"/>
                  </a:lnTo>
                  <a:lnTo>
                    <a:pt x="95436" y="1738328"/>
                  </a:lnTo>
                  <a:lnTo>
                    <a:pt x="95373" y="1744672"/>
                  </a:lnTo>
                  <a:lnTo>
                    <a:pt x="95317" y="1751016"/>
                  </a:lnTo>
                  <a:lnTo>
                    <a:pt x="95268" y="1757360"/>
                  </a:lnTo>
                  <a:lnTo>
                    <a:pt x="95227" y="1763705"/>
                  </a:lnTo>
                  <a:lnTo>
                    <a:pt x="95196" y="1770049"/>
                  </a:lnTo>
                  <a:lnTo>
                    <a:pt x="95177" y="1776393"/>
                  </a:lnTo>
                  <a:lnTo>
                    <a:pt x="95171" y="1782737"/>
                  </a:lnTo>
                  <a:lnTo>
                    <a:pt x="95179" y="1789082"/>
                  </a:lnTo>
                  <a:lnTo>
                    <a:pt x="95199" y="1795426"/>
                  </a:lnTo>
                  <a:lnTo>
                    <a:pt x="95232" y="1801770"/>
                  </a:lnTo>
                  <a:lnTo>
                    <a:pt x="95273" y="1808114"/>
                  </a:lnTo>
                  <a:lnTo>
                    <a:pt x="95317" y="1814459"/>
                  </a:lnTo>
                  <a:lnTo>
                    <a:pt x="95356" y="1820803"/>
                  </a:lnTo>
                  <a:lnTo>
                    <a:pt x="95381" y="1827147"/>
                  </a:lnTo>
                  <a:lnTo>
                    <a:pt x="95385" y="1833491"/>
                  </a:lnTo>
                  <a:lnTo>
                    <a:pt x="95364" y="1839836"/>
                  </a:lnTo>
                  <a:lnTo>
                    <a:pt x="95323" y="1846180"/>
                  </a:lnTo>
                  <a:lnTo>
                    <a:pt x="95271" y="1852524"/>
                  </a:lnTo>
                  <a:lnTo>
                    <a:pt x="95222" y="1858869"/>
                  </a:lnTo>
                  <a:lnTo>
                    <a:pt x="95189" y="1865213"/>
                  </a:lnTo>
                  <a:lnTo>
                    <a:pt x="95181" y="1871557"/>
                  </a:lnTo>
                  <a:lnTo>
                    <a:pt x="95199" y="1877901"/>
                  </a:lnTo>
                  <a:lnTo>
                    <a:pt x="95242" y="1884246"/>
                  </a:lnTo>
                  <a:lnTo>
                    <a:pt x="95301" y="1890590"/>
                  </a:lnTo>
                  <a:lnTo>
                    <a:pt x="95365" y="1896934"/>
                  </a:lnTo>
                  <a:lnTo>
                    <a:pt x="95425" y="1903278"/>
                  </a:lnTo>
                  <a:lnTo>
                    <a:pt x="95469" y="1909623"/>
                  </a:lnTo>
                  <a:lnTo>
                    <a:pt x="95492" y="1915967"/>
                  </a:lnTo>
                  <a:lnTo>
                    <a:pt x="95490" y="1922311"/>
                  </a:lnTo>
                  <a:lnTo>
                    <a:pt x="95467" y="1928655"/>
                  </a:lnTo>
                  <a:lnTo>
                    <a:pt x="95431" y="1935000"/>
                  </a:lnTo>
                  <a:lnTo>
                    <a:pt x="95392" y="1941344"/>
                  </a:lnTo>
                  <a:lnTo>
                    <a:pt x="95357" y="1947688"/>
                  </a:lnTo>
                  <a:lnTo>
                    <a:pt x="95333" y="1954032"/>
                  </a:lnTo>
                  <a:lnTo>
                    <a:pt x="95318" y="1960377"/>
                  </a:lnTo>
                  <a:lnTo>
                    <a:pt x="95309" y="1966721"/>
                  </a:lnTo>
                  <a:lnTo>
                    <a:pt x="95303" y="1973065"/>
                  </a:lnTo>
                  <a:lnTo>
                    <a:pt x="95297" y="1979410"/>
                  </a:lnTo>
                  <a:lnTo>
                    <a:pt x="95289" y="1985754"/>
                  </a:lnTo>
                  <a:lnTo>
                    <a:pt x="95279" y="1992098"/>
                  </a:lnTo>
                  <a:lnTo>
                    <a:pt x="95269" y="1998442"/>
                  </a:lnTo>
                  <a:lnTo>
                    <a:pt x="95258" y="2004787"/>
                  </a:lnTo>
                  <a:lnTo>
                    <a:pt x="95245" y="2011131"/>
                  </a:lnTo>
                  <a:lnTo>
                    <a:pt x="95228" y="2017475"/>
                  </a:lnTo>
                  <a:lnTo>
                    <a:pt x="95206" y="2023819"/>
                  </a:lnTo>
                  <a:lnTo>
                    <a:pt x="95179" y="2030164"/>
                  </a:lnTo>
                  <a:lnTo>
                    <a:pt x="95148" y="2036508"/>
                  </a:lnTo>
                  <a:lnTo>
                    <a:pt x="95119" y="2042852"/>
                  </a:lnTo>
                  <a:lnTo>
                    <a:pt x="95098" y="2049196"/>
                  </a:lnTo>
                  <a:lnTo>
                    <a:pt x="95090" y="2055541"/>
                  </a:lnTo>
                  <a:lnTo>
                    <a:pt x="95095" y="2061885"/>
                  </a:lnTo>
                  <a:lnTo>
                    <a:pt x="95113" y="2068229"/>
                  </a:lnTo>
                  <a:lnTo>
                    <a:pt x="95138" y="2074573"/>
                  </a:lnTo>
                  <a:lnTo>
                    <a:pt x="95163" y="2080918"/>
                  </a:lnTo>
                  <a:lnTo>
                    <a:pt x="95182" y="2087262"/>
                  </a:lnTo>
                  <a:lnTo>
                    <a:pt x="95188" y="2093606"/>
                  </a:lnTo>
                  <a:lnTo>
                    <a:pt x="95182" y="2099951"/>
                  </a:lnTo>
                  <a:lnTo>
                    <a:pt x="95163" y="2106295"/>
                  </a:lnTo>
                  <a:lnTo>
                    <a:pt x="95137" y="2112639"/>
                  </a:lnTo>
                  <a:lnTo>
                    <a:pt x="95110" y="2118983"/>
                  </a:lnTo>
                  <a:lnTo>
                    <a:pt x="95086" y="2125328"/>
                  </a:lnTo>
                  <a:lnTo>
                    <a:pt x="95068" y="2131672"/>
                  </a:lnTo>
                  <a:lnTo>
                    <a:pt x="95055" y="2138016"/>
                  </a:lnTo>
                  <a:lnTo>
                    <a:pt x="95044" y="2144360"/>
                  </a:lnTo>
                  <a:lnTo>
                    <a:pt x="95034" y="2150705"/>
                  </a:lnTo>
                  <a:lnTo>
                    <a:pt x="95025" y="2157049"/>
                  </a:lnTo>
                  <a:lnTo>
                    <a:pt x="95022" y="2163393"/>
                  </a:lnTo>
                  <a:lnTo>
                    <a:pt x="95024" y="2169737"/>
                  </a:lnTo>
                  <a:lnTo>
                    <a:pt x="95034" y="2176082"/>
                  </a:lnTo>
                  <a:lnTo>
                    <a:pt x="95047" y="2182426"/>
                  </a:lnTo>
                  <a:lnTo>
                    <a:pt x="95059" y="2188770"/>
                  </a:lnTo>
                  <a:lnTo>
                    <a:pt x="95065" y="2195114"/>
                  </a:lnTo>
                  <a:lnTo>
                    <a:pt x="95060" y="2201459"/>
                  </a:lnTo>
                  <a:lnTo>
                    <a:pt x="95043" y="2207803"/>
                  </a:lnTo>
                  <a:lnTo>
                    <a:pt x="95017" y="2214147"/>
                  </a:lnTo>
                  <a:lnTo>
                    <a:pt x="94986" y="2220492"/>
                  </a:lnTo>
                  <a:lnTo>
                    <a:pt x="94955" y="2226836"/>
                  </a:lnTo>
                  <a:lnTo>
                    <a:pt x="94929" y="2233180"/>
                  </a:lnTo>
                  <a:lnTo>
                    <a:pt x="94912" y="2239524"/>
                  </a:lnTo>
                  <a:lnTo>
                    <a:pt x="94905" y="2245869"/>
                  </a:lnTo>
                  <a:lnTo>
                    <a:pt x="94908" y="2252213"/>
                  </a:lnTo>
                  <a:lnTo>
                    <a:pt x="94918" y="2258557"/>
                  </a:lnTo>
                  <a:lnTo>
                    <a:pt x="94930" y="2264901"/>
                  </a:lnTo>
                  <a:lnTo>
                    <a:pt x="94941" y="2271246"/>
                  </a:lnTo>
                  <a:lnTo>
                    <a:pt x="94947" y="2277590"/>
                  </a:lnTo>
                  <a:lnTo>
                    <a:pt x="94948" y="2283934"/>
                  </a:lnTo>
                  <a:lnTo>
                    <a:pt x="94945" y="2290278"/>
                  </a:lnTo>
                  <a:lnTo>
                    <a:pt x="94939" y="2296623"/>
                  </a:lnTo>
                  <a:lnTo>
                    <a:pt x="94931" y="2302967"/>
                  </a:lnTo>
                  <a:lnTo>
                    <a:pt x="94920" y="2309311"/>
                  </a:lnTo>
                  <a:lnTo>
                    <a:pt x="94903" y="2315655"/>
                  </a:lnTo>
                  <a:lnTo>
                    <a:pt x="94879" y="2322000"/>
                  </a:lnTo>
                  <a:lnTo>
                    <a:pt x="94850" y="2328344"/>
                  </a:lnTo>
                  <a:lnTo>
                    <a:pt x="94818" y="2334688"/>
                  </a:lnTo>
                  <a:lnTo>
                    <a:pt x="94787" y="2341032"/>
                  </a:lnTo>
                  <a:lnTo>
                    <a:pt x="94763" y="2347377"/>
                  </a:lnTo>
                  <a:lnTo>
                    <a:pt x="94749" y="2353721"/>
                  </a:lnTo>
                  <a:lnTo>
                    <a:pt x="94747" y="2360065"/>
                  </a:lnTo>
                  <a:lnTo>
                    <a:pt x="94756" y="2366410"/>
                  </a:lnTo>
                  <a:lnTo>
                    <a:pt x="94772" y="2372754"/>
                  </a:lnTo>
                  <a:lnTo>
                    <a:pt x="94793" y="2379098"/>
                  </a:lnTo>
                  <a:lnTo>
                    <a:pt x="94815" y="2385442"/>
                  </a:lnTo>
                  <a:lnTo>
                    <a:pt x="94836" y="2391787"/>
                  </a:lnTo>
                  <a:lnTo>
                    <a:pt x="94857" y="2398131"/>
                  </a:lnTo>
                  <a:lnTo>
                    <a:pt x="94877" y="2404475"/>
                  </a:lnTo>
                  <a:lnTo>
                    <a:pt x="94899" y="2410819"/>
                  </a:lnTo>
                  <a:lnTo>
                    <a:pt x="94923" y="2417164"/>
                  </a:lnTo>
                  <a:lnTo>
                    <a:pt x="94950" y="2423508"/>
                  </a:lnTo>
                  <a:lnTo>
                    <a:pt x="94979" y="2429852"/>
                  </a:lnTo>
                  <a:lnTo>
                    <a:pt x="95006" y="2436196"/>
                  </a:lnTo>
                  <a:lnTo>
                    <a:pt x="95026" y="2442541"/>
                  </a:lnTo>
                  <a:lnTo>
                    <a:pt x="95034" y="2448885"/>
                  </a:lnTo>
                  <a:lnTo>
                    <a:pt x="95026" y="2455229"/>
                  </a:lnTo>
                  <a:lnTo>
                    <a:pt x="95002" y="2461573"/>
                  </a:lnTo>
                  <a:lnTo>
                    <a:pt x="94964" y="2467918"/>
                  </a:lnTo>
                  <a:lnTo>
                    <a:pt x="94916" y="2474262"/>
                  </a:lnTo>
                  <a:lnTo>
                    <a:pt x="94864" y="2480606"/>
                  </a:lnTo>
                  <a:lnTo>
                    <a:pt x="94815" y="2486951"/>
                  </a:lnTo>
                  <a:lnTo>
                    <a:pt x="94771" y="2493295"/>
                  </a:lnTo>
                  <a:lnTo>
                    <a:pt x="94734" y="2499639"/>
                  </a:lnTo>
                  <a:lnTo>
                    <a:pt x="94706" y="2505983"/>
                  </a:lnTo>
                  <a:lnTo>
                    <a:pt x="94684" y="2512328"/>
                  </a:lnTo>
                  <a:lnTo>
                    <a:pt x="94668" y="2518672"/>
                  </a:lnTo>
                  <a:lnTo>
                    <a:pt x="94657" y="2525016"/>
                  </a:lnTo>
                  <a:lnTo>
                    <a:pt x="94650" y="2531360"/>
                  </a:lnTo>
                  <a:lnTo>
                    <a:pt x="94644" y="2537705"/>
                  </a:lnTo>
                  <a:lnTo>
                    <a:pt x="94641" y="2544049"/>
                  </a:lnTo>
                  <a:lnTo>
                    <a:pt x="94641" y="2550393"/>
                  </a:lnTo>
                  <a:lnTo>
                    <a:pt x="94645" y="2556737"/>
                  </a:lnTo>
                  <a:lnTo>
                    <a:pt x="94653" y="2563082"/>
                  </a:lnTo>
                  <a:lnTo>
                    <a:pt x="94666" y="2569426"/>
                  </a:lnTo>
                  <a:lnTo>
                    <a:pt x="94683" y="2575770"/>
                  </a:lnTo>
                  <a:lnTo>
                    <a:pt x="94701" y="2582114"/>
                  </a:lnTo>
                  <a:lnTo>
                    <a:pt x="94719" y="2588459"/>
                  </a:lnTo>
                  <a:lnTo>
                    <a:pt x="94732" y="2594803"/>
                  </a:lnTo>
                  <a:lnTo>
                    <a:pt x="94741" y="2601147"/>
                  </a:lnTo>
                  <a:lnTo>
                    <a:pt x="94745" y="2607492"/>
                  </a:lnTo>
                  <a:lnTo>
                    <a:pt x="94746" y="2613836"/>
                  </a:lnTo>
                  <a:lnTo>
                    <a:pt x="94748" y="2620180"/>
                  </a:lnTo>
                  <a:lnTo>
                    <a:pt x="94753" y="2626524"/>
                  </a:lnTo>
                  <a:lnTo>
                    <a:pt x="94765" y="2632869"/>
                  </a:lnTo>
                  <a:lnTo>
                    <a:pt x="94782" y="2639213"/>
                  </a:lnTo>
                  <a:lnTo>
                    <a:pt x="94803" y="2645557"/>
                  </a:lnTo>
                  <a:lnTo>
                    <a:pt x="94825" y="2651901"/>
                  </a:lnTo>
                  <a:lnTo>
                    <a:pt x="94844" y="2658246"/>
                  </a:lnTo>
                  <a:lnTo>
                    <a:pt x="94857" y="2664590"/>
                  </a:lnTo>
                  <a:lnTo>
                    <a:pt x="94862" y="2670934"/>
                  </a:lnTo>
                  <a:lnTo>
                    <a:pt x="94860" y="2677278"/>
                  </a:lnTo>
                  <a:lnTo>
                    <a:pt x="94852" y="2683623"/>
                  </a:lnTo>
                  <a:lnTo>
                    <a:pt x="94842" y="2689967"/>
                  </a:lnTo>
                  <a:lnTo>
                    <a:pt x="94832" y="2696311"/>
                  </a:lnTo>
                  <a:lnTo>
                    <a:pt x="94825" y="2702655"/>
                  </a:lnTo>
                  <a:lnTo>
                    <a:pt x="94822" y="2709000"/>
                  </a:lnTo>
                  <a:lnTo>
                    <a:pt x="94824" y="2715344"/>
                  </a:lnTo>
                  <a:lnTo>
                    <a:pt x="94831" y="2721688"/>
                  </a:lnTo>
                  <a:lnTo>
                    <a:pt x="94842" y="2728033"/>
                  </a:lnTo>
                  <a:lnTo>
                    <a:pt x="94857" y="2734377"/>
                  </a:lnTo>
                  <a:lnTo>
                    <a:pt x="94873" y="2740721"/>
                  </a:lnTo>
                  <a:lnTo>
                    <a:pt x="94887" y="2747065"/>
                  </a:lnTo>
                  <a:lnTo>
                    <a:pt x="94898" y="2753410"/>
                  </a:lnTo>
                  <a:lnTo>
                    <a:pt x="94904" y="2759754"/>
                  </a:lnTo>
                  <a:lnTo>
                    <a:pt x="94906" y="2766098"/>
                  </a:lnTo>
                  <a:lnTo>
                    <a:pt x="94904" y="2772442"/>
                  </a:lnTo>
                  <a:lnTo>
                    <a:pt x="94902" y="2778787"/>
                  </a:lnTo>
                  <a:lnTo>
                    <a:pt x="94898" y="2785131"/>
                  </a:lnTo>
                  <a:lnTo>
                    <a:pt x="94891" y="2791475"/>
                  </a:lnTo>
                  <a:lnTo>
                    <a:pt x="94880" y="2797819"/>
                  </a:lnTo>
                  <a:lnTo>
                    <a:pt x="94865" y="2804164"/>
                  </a:lnTo>
                  <a:lnTo>
                    <a:pt x="94847" y="2810508"/>
                  </a:lnTo>
                  <a:lnTo>
                    <a:pt x="94830" y="2816852"/>
                  </a:lnTo>
                  <a:lnTo>
                    <a:pt x="94816" y="2823196"/>
                  </a:lnTo>
                  <a:lnTo>
                    <a:pt x="94807" y="2829541"/>
                  </a:lnTo>
                  <a:lnTo>
                    <a:pt x="94802" y="2835885"/>
                  </a:lnTo>
                  <a:lnTo>
                    <a:pt x="94802" y="2842229"/>
                  </a:lnTo>
                  <a:lnTo>
                    <a:pt x="94804" y="2848574"/>
                  </a:lnTo>
                  <a:lnTo>
                    <a:pt x="94809" y="2854918"/>
                  </a:lnTo>
                  <a:lnTo>
                    <a:pt x="94815" y="2861262"/>
                  </a:lnTo>
                  <a:lnTo>
                    <a:pt x="94825" y="2867606"/>
                  </a:lnTo>
                  <a:lnTo>
                    <a:pt x="94839" y="2873951"/>
                  </a:lnTo>
                  <a:lnTo>
                    <a:pt x="94858" y="2880295"/>
                  </a:lnTo>
                  <a:lnTo>
                    <a:pt x="94881" y="2886639"/>
                  </a:lnTo>
                  <a:lnTo>
                    <a:pt x="94910" y="2892983"/>
                  </a:lnTo>
                  <a:lnTo>
                    <a:pt x="94943" y="2899328"/>
                  </a:lnTo>
                  <a:lnTo>
                    <a:pt x="94979" y="2905672"/>
                  </a:lnTo>
                  <a:lnTo>
                    <a:pt x="95016" y="2912016"/>
                  </a:lnTo>
                  <a:lnTo>
                    <a:pt x="95050" y="2918360"/>
                  </a:lnTo>
                  <a:lnTo>
                    <a:pt x="95081" y="2924705"/>
                  </a:lnTo>
                  <a:lnTo>
                    <a:pt x="95105" y="2931049"/>
                  </a:lnTo>
                  <a:lnTo>
                    <a:pt x="95121" y="2937393"/>
                  </a:lnTo>
                  <a:lnTo>
                    <a:pt x="95128" y="2943737"/>
                  </a:lnTo>
                  <a:lnTo>
                    <a:pt x="95129" y="2950082"/>
                  </a:lnTo>
                  <a:lnTo>
                    <a:pt x="95126" y="2956426"/>
                  </a:lnTo>
                  <a:lnTo>
                    <a:pt x="95123" y="2962770"/>
                  </a:lnTo>
                  <a:lnTo>
                    <a:pt x="95123" y="2969115"/>
                  </a:lnTo>
                  <a:lnTo>
                    <a:pt x="95128" y="2975459"/>
                  </a:lnTo>
                  <a:lnTo>
                    <a:pt x="95137" y="2981803"/>
                  </a:lnTo>
                  <a:lnTo>
                    <a:pt x="95149" y="2988147"/>
                  </a:lnTo>
                  <a:lnTo>
                    <a:pt x="95160" y="2994492"/>
                  </a:lnTo>
                  <a:lnTo>
                    <a:pt x="95166" y="3000836"/>
                  </a:lnTo>
                  <a:lnTo>
                    <a:pt x="95160" y="3007180"/>
                  </a:lnTo>
                  <a:lnTo>
                    <a:pt x="95139" y="3013524"/>
                  </a:lnTo>
                  <a:lnTo>
                    <a:pt x="95099" y="3019869"/>
                  </a:lnTo>
                  <a:lnTo>
                    <a:pt x="95041" y="3026213"/>
                  </a:lnTo>
                  <a:lnTo>
                    <a:pt x="94969" y="3032557"/>
                  </a:lnTo>
                  <a:lnTo>
                    <a:pt x="94891" y="3038901"/>
                  </a:lnTo>
                  <a:lnTo>
                    <a:pt x="94815" y="3045246"/>
                  </a:lnTo>
                  <a:lnTo>
                    <a:pt x="94748" y="3051590"/>
                  </a:lnTo>
                  <a:lnTo>
                    <a:pt x="94696" y="3057934"/>
                  </a:lnTo>
                  <a:lnTo>
                    <a:pt x="94661" y="3064278"/>
                  </a:lnTo>
                  <a:lnTo>
                    <a:pt x="94642" y="3070623"/>
                  </a:lnTo>
                  <a:lnTo>
                    <a:pt x="94636" y="3076967"/>
                  </a:lnTo>
                  <a:lnTo>
                    <a:pt x="94641" y="3083311"/>
                  </a:lnTo>
                  <a:lnTo>
                    <a:pt x="94650" y="3089656"/>
                  </a:lnTo>
                  <a:lnTo>
                    <a:pt x="94660" y="3096000"/>
                  </a:lnTo>
                  <a:lnTo>
                    <a:pt x="94666" y="3102344"/>
                  </a:lnTo>
                  <a:lnTo>
                    <a:pt x="94665" y="3108688"/>
                  </a:lnTo>
                  <a:lnTo>
                    <a:pt x="94659" y="3115033"/>
                  </a:lnTo>
                  <a:lnTo>
                    <a:pt x="94646" y="3121377"/>
                  </a:lnTo>
                  <a:lnTo>
                    <a:pt x="94630" y="3127721"/>
                  </a:lnTo>
                  <a:lnTo>
                    <a:pt x="94613" y="3134065"/>
                  </a:lnTo>
                  <a:lnTo>
                    <a:pt x="94597" y="3140410"/>
                  </a:lnTo>
                  <a:lnTo>
                    <a:pt x="94582" y="3146754"/>
                  </a:lnTo>
                  <a:lnTo>
                    <a:pt x="94571" y="3153098"/>
                  </a:lnTo>
                  <a:lnTo>
                    <a:pt x="94563" y="3159442"/>
                  </a:lnTo>
                  <a:lnTo>
                    <a:pt x="94560" y="3165787"/>
                  </a:lnTo>
                  <a:lnTo>
                    <a:pt x="94560" y="3172131"/>
                  </a:lnTo>
                  <a:lnTo>
                    <a:pt x="94563" y="3178475"/>
                  </a:lnTo>
                  <a:lnTo>
                    <a:pt x="94569" y="3184819"/>
                  </a:lnTo>
                  <a:lnTo>
                    <a:pt x="94575" y="3191164"/>
                  </a:lnTo>
                  <a:lnTo>
                    <a:pt x="94581" y="3197508"/>
                  </a:lnTo>
                  <a:lnTo>
                    <a:pt x="94585" y="3203852"/>
                  </a:lnTo>
                  <a:lnTo>
                    <a:pt x="94588" y="3210197"/>
                  </a:lnTo>
                  <a:lnTo>
                    <a:pt x="94590" y="3216541"/>
                  </a:lnTo>
                  <a:lnTo>
                    <a:pt x="94590" y="3222885"/>
                  </a:lnTo>
                  <a:lnTo>
                    <a:pt x="94590" y="3229229"/>
                  </a:lnTo>
                  <a:lnTo>
                    <a:pt x="94588" y="3235574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5" name="pt33">
              <a:extLst>
                <a:ext uri="{FF2B5EF4-FFF2-40B4-BE49-F238E27FC236}">
                  <a16:creationId xmlns:a16="http://schemas.microsoft.com/office/drawing/2014/main" id="{A38840A3-ED90-01C9-1C7F-2785EEFA9240}"/>
                </a:ext>
              </a:extLst>
            </p:cNvPr>
            <p:cNvSpPr/>
            <p:nvPr/>
          </p:nvSpPr>
          <p:spPr>
            <a:xfrm>
              <a:off x="2892979" y="298731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6" name="pt34">
              <a:extLst>
                <a:ext uri="{FF2B5EF4-FFF2-40B4-BE49-F238E27FC236}">
                  <a16:creationId xmlns:a16="http://schemas.microsoft.com/office/drawing/2014/main" id="{EEE91343-9A57-D9B8-4F5D-691C85023F64}"/>
                </a:ext>
              </a:extLst>
            </p:cNvPr>
            <p:cNvSpPr/>
            <p:nvPr/>
          </p:nvSpPr>
          <p:spPr>
            <a:xfrm>
              <a:off x="2892979" y="303430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7" name="pt35">
              <a:extLst>
                <a:ext uri="{FF2B5EF4-FFF2-40B4-BE49-F238E27FC236}">
                  <a16:creationId xmlns:a16="http://schemas.microsoft.com/office/drawing/2014/main" id="{37F5465D-DFCD-005B-D682-F98878572C2D}"/>
                </a:ext>
              </a:extLst>
            </p:cNvPr>
            <p:cNvSpPr/>
            <p:nvPr/>
          </p:nvSpPr>
          <p:spPr>
            <a:xfrm>
              <a:off x="2892979" y="300885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8" name="pt36">
              <a:extLst>
                <a:ext uri="{FF2B5EF4-FFF2-40B4-BE49-F238E27FC236}">
                  <a16:creationId xmlns:a16="http://schemas.microsoft.com/office/drawing/2014/main" id="{C4EB9925-40FC-B612-7D76-E434D78D286B}"/>
                </a:ext>
              </a:extLst>
            </p:cNvPr>
            <p:cNvSpPr/>
            <p:nvPr/>
          </p:nvSpPr>
          <p:spPr>
            <a:xfrm>
              <a:off x="2892979" y="305124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9" name="pt37">
              <a:extLst>
                <a:ext uri="{FF2B5EF4-FFF2-40B4-BE49-F238E27FC236}">
                  <a16:creationId xmlns:a16="http://schemas.microsoft.com/office/drawing/2014/main" id="{AA0ED2D3-D417-F525-5972-CF33971CEAD7}"/>
                </a:ext>
              </a:extLst>
            </p:cNvPr>
            <p:cNvSpPr/>
            <p:nvPr/>
          </p:nvSpPr>
          <p:spPr>
            <a:xfrm>
              <a:off x="2892979" y="303962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0" name="pt38">
              <a:extLst>
                <a:ext uri="{FF2B5EF4-FFF2-40B4-BE49-F238E27FC236}">
                  <a16:creationId xmlns:a16="http://schemas.microsoft.com/office/drawing/2014/main" id="{1F9C0186-F60F-35C3-81F0-47283A20FD46}"/>
                </a:ext>
              </a:extLst>
            </p:cNvPr>
            <p:cNvSpPr/>
            <p:nvPr/>
          </p:nvSpPr>
          <p:spPr>
            <a:xfrm>
              <a:off x="2892979" y="292124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1" name="pt39">
              <a:extLst>
                <a:ext uri="{FF2B5EF4-FFF2-40B4-BE49-F238E27FC236}">
                  <a16:creationId xmlns:a16="http://schemas.microsoft.com/office/drawing/2014/main" id="{27321AB2-0D71-BA01-8350-4A0A0FA495EC}"/>
                </a:ext>
              </a:extLst>
            </p:cNvPr>
            <p:cNvSpPr/>
            <p:nvPr/>
          </p:nvSpPr>
          <p:spPr>
            <a:xfrm>
              <a:off x="2892979" y="306612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2" name="pt40">
              <a:extLst>
                <a:ext uri="{FF2B5EF4-FFF2-40B4-BE49-F238E27FC236}">
                  <a16:creationId xmlns:a16="http://schemas.microsoft.com/office/drawing/2014/main" id="{07A15053-D68B-5997-99A6-DDF5DAC27BC2}"/>
                </a:ext>
              </a:extLst>
            </p:cNvPr>
            <p:cNvSpPr/>
            <p:nvPr/>
          </p:nvSpPr>
          <p:spPr>
            <a:xfrm>
              <a:off x="2892979" y="292018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3" name="pt41">
              <a:extLst>
                <a:ext uri="{FF2B5EF4-FFF2-40B4-BE49-F238E27FC236}">
                  <a16:creationId xmlns:a16="http://schemas.microsoft.com/office/drawing/2014/main" id="{78328D05-5657-7949-8875-3319A4ADEBE1}"/>
                </a:ext>
              </a:extLst>
            </p:cNvPr>
            <p:cNvSpPr/>
            <p:nvPr/>
          </p:nvSpPr>
          <p:spPr>
            <a:xfrm>
              <a:off x="2892979" y="290422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4" name="pt42">
              <a:extLst>
                <a:ext uri="{FF2B5EF4-FFF2-40B4-BE49-F238E27FC236}">
                  <a16:creationId xmlns:a16="http://schemas.microsoft.com/office/drawing/2014/main" id="{8152DC32-9542-A255-6FDF-AA03382FD253}"/>
                </a:ext>
              </a:extLst>
            </p:cNvPr>
            <p:cNvSpPr/>
            <p:nvPr/>
          </p:nvSpPr>
          <p:spPr>
            <a:xfrm>
              <a:off x="2892979" y="297026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5" name="pt43">
              <a:extLst>
                <a:ext uri="{FF2B5EF4-FFF2-40B4-BE49-F238E27FC236}">
                  <a16:creationId xmlns:a16="http://schemas.microsoft.com/office/drawing/2014/main" id="{2521B8A0-5262-ADCD-D555-F10A7E28C625}"/>
                </a:ext>
              </a:extLst>
            </p:cNvPr>
            <p:cNvSpPr/>
            <p:nvPr/>
          </p:nvSpPr>
          <p:spPr>
            <a:xfrm>
              <a:off x="2892979" y="302886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6" name="pt44">
              <a:extLst>
                <a:ext uri="{FF2B5EF4-FFF2-40B4-BE49-F238E27FC236}">
                  <a16:creationId xmlns:a16="http://schemas.microsoft.com/office/drawing/2014/main" id="{5AAC3063-EBC7-A254-F0DB-820A8DAB101C}"/>
                </a:ext>
              </a:extLst>
            </p:cNvPr>
            <p:cNvSpPr/>
            <p:nvPr/>
          </p:nvSpPr>
          <p:spPr>
            <a:xfrm>
              <a:off x="2892979" y="290752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7" name="pt45">
              <a:extLst>
                <a:ext uri="{FF2B5EF4-FFF2-40B4-BE49-F238E27FC236}">
                  <a16:creationId xmlns:a16="http://schemas.microsoft.com/office/drawing/2014/main" id="{C386BE20-0838-35C8-168F-DFF68097506E}"/>
                </a:ext>
              </a:extLst>
            </p:cNvPr>
            <p:cNvSpPr/>
            <p:nvPr/>
          </p:nvSpPr>
          <p:spPr>
            <a:xfrm>
              <a:off x="2892979" y="298030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8" name="pt46">
              <a:extLst>
                <a:ext uri="{FF2B5EF4-FFF2-40B4-BE49-F238E27FC236}">
                  <a16:creationId xmlns:a16="http://schemas.microsoft.com/office/drawing/2014/main" id="{57A7670A-137A-8785-68A3-808E07CFB0DB}"/>
                </a:ext>
              </a:extLst>
            </p:cNvPr>
            <p:cNvSpPr/>
            <p:nvPr/>
          </p:nvSpPr>
          <p:spPr>
            <a:xfrm>
              <a:off x="2892979" y="310162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9" name="pt47">
              <a:extLst>
                <a:ext uri="{FF2B5EF4-FFF2-40B4-BE49-F238E27FC236}">
                  <a16:creationId xmlns:a16="http://schemas.microsoft.com/office/drawing/2014/main" id="{06086E15-5A06-D2AF-9AE8-F6344A8DBD0E}"/>
                </a:ext>
              </a:extLst>
            </p:cNvPr>
            <p:cNvSpPr/>
            <p:nvPr/>
          </p:nvSpPr>
          <p:spPr>
            <a:xfrm>
              <a:off x="2892979" y="334147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0" name="pt48">
              <a:extLst>
                <a:ext uri="{FF2B5EF4-FFF2-40B4-BE49-F238E27FC236}">
                  <a16:creationId xmlns:a16="http://schemas.microsoft.com/office/drawing/2014/main" id="{1109D62B-E13B-FD19-9AE8-87CD7D914F1B}"/>
                </a:ext>
              </a:extLst>
            </p:cNvPr>
            <p:cNvSpPr/>
            <p:nvPr/>
          </p:nvSpPr>
          <p:spPr>
            <a:xfrm>
              <a:off x="2892979" y="295813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1" name="pt49">
              <a:extLst>
                <a:ext uri="{FF2B5EF4-FFF2-40B4-BE49-F238E27FC236}">
                  <a16:creationId xmlns:a16="http://schemas.microsoft.com/office/drawing/2014/main" id="{7AA99942-1040-B928-A066-C526FE9115B6}"/>
                </a:ext>
              </a:extLst>
            </p:cNvPr>
            <p:cNvSpPr/>
            <p:nvPr/>
          </p:nvSpPr>
          <p:spPr>
            <a:xfrm>
              <a:off x="2892979" y="290706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2" name="pt50">
              <a:extLst>
                <a:ext uri="{FF2B5EF4-FFF2-40B4-BE49-F238E27FC236}">
                  <a16:creationId xmlns:a16="http://schemas.microsoft.com/office/drawing/2014/main" id="{72ED66D3-E8C2-20DA-CF3E-73F13E1C5C4E}"/>
                </a:ext>
              </a:extLst>
            </p:cNvPr>
            <p:cNvSpPr/>
            <p:nvPr/>
          </p:nvSpPr>
          <p:spPr>
            <a:xfrm>
              <a:off x="2892979" y="304430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3" name="pt51">
              <a:extLst>
                <a:ext uri="{FF2B5EF4-FFF2-40B4-BE49-F238E27FC236}">
                  <a16:creationId xmlns:a16="http://schemas.microsoft.com/office/drawing/2014/main" id="{D4E5E496-193F-0EC4-422A-8B03E8BD3D16}"/>
                </a:ext>
              </a:extLst>
            </p:cNvPr>
            <p:cNvSpPr/>
            <p:nvPr/>
          </p:nvSpPr>
          <p:spPr>
            <a:xfrm>
              <a:off x="2892979" y="318737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4" name="pt52">
              <a:extLst>
                <a:ext uri="{FF2B5EF4-FFF2-40B4-BE49-F238E27FC236}">
                  <a16:creationId xmlns:a16="http://schemas.microsoft.com/office/drawing/2014/main" id="{F7A5EB5E-D1A4-333D-20F4-C5EB47C80C45}"/>
                </a:ext>
              </a:extLst>
            </p:cNvPr>
            <p:cNvSpPr/>
            <p:nvPr/>
          </p:nvSpPr>
          <p:spPr>
            <a:xfrm>
              <a:off x="2892979" y="304073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5" name="pt53">
              <a:extLst>
                <a:ext uri="{FF2B5EF4-FFF2-40B4-BE49-F238E27FC236}">
                  <a16:creationId xmlns:a16="http://schemas.microsoft.com/office/drawing/2014/main" id="{22D9B41F-1777-04A8-4677-316301F61A49}"/>
                </a:ext>
              </a:extLst>
            </p:cNvPr>
            <p:cNvSpPr/>
            <p:nvPr/>
          </p:nvSpPr>
          <p:spPr>
            <a:xfrm>
              <a:off x="2892979" y="297239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6" name="pt54">
              <a:extLst>
                <a:ext uri="{FF2B5EF4-FFF2-40B4-BE49-F238E27FC236}">
                  <a16:creationId xmlns:a16="http://schemas.microsoft.com/office/drawing/2014/main" id="{AFB06626-6774-6606-5218-9F59E196DDAE}"/>
                </a:ext>
              </a:extLst>
            </p:cNvPr>
            <p:cNvSpPr/>
            <p:nvPr/>
          </p:nvSpPr>
          <p:spPr>
            <a:xfrm>
              <a:off x="2892979" y="315835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7" name="pt55">
              <a:extLst>
                <a:ext uri="{FF2B5EF4-FFF2-40B4-BE49-F238E27FC236}">
                  <a16:creationId xmlns:a16="http://schemas.microsoft.com/office/drawing/2014/main" id="{71A06615-D684-5CDE-981B-681A4CBEEA4B}"/>
                </a:ext>
              </a:extLst>
            </p:cNvPr>
            <p:cNvSpPr/>
            <p:nvPr/>
          </p:nvSpPr>
          <p:spPr>
            <a:xfrm>
              <a:off x="2892979" y="294654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8" name="pt56">
              <a:extLst>
                <a:ext uri="{FF2B5EF4-FFF2-40B4-BE49-F238E27FC236}">
                  <a16:creationId xmlns:a16="http://schemas.microsoft.com/office/drawing/2014/main" id="{F5ABE57B-B4AF-1C38-6298-FEA1DBB2DB63}"/>
                </a:ext>
              </a:extLst>
            </p:cNvPr>
            <p:cNvSpPr/>
            <p:nvPr/>
          </p:nvSpPr>
          <p:spPr>
            <a:xfrm>
              <a:off x="2892979" y="295195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9" name="pt57">
              <a:extLst>
                <a:ext uri="{FF2B5EF4-FFF2-40B4-BE49-F238E27FC236}">
                  <a16:creationId xmlns:a16="http://schemas.microsoft.com/office/drawing/2014/main" id="{413EC660-B5BD-E3BF-467F-8BB9CB134003}"/>
                </a:ext>
              </a:extLst>
            </p:cNvPr>
            <p:cNvSpPr/>
            <p:nvPr/>
          </p:nvSpPr>
          <p:spPr>
            <a:xfrm>
              <a:off x="2892979" y="308916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0" name="pt58">
              <a:extLst>
                <a:ext uri="{FF2B5EF4-FFF2-40B4-BE49-F238E27FC236}">
                  <a16:creationId xmlns:a16="http://schemas.microsoft.com/office/drawing/2014/main" id="{B1AB33DA-E224-807A-E761-7CC084EB1D53}"/>
                </a:ext>
              </a:extLst>
            </p:cNvPr>
            <p:cNvSpPr/>
            <p:nvPr/>
          </p:nvSpPr>
          <p:spPr>
            <a:xfrm>
              <a:off x="2892979" y="312554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1" name="pt59">
              <a:extLst>
                <a:ext uri="{FF2B5EF4-FFF2-40B4-BE49-F238E27FC236}">
                  <a16:creationId xmlns:a16="http://schemas.microsoft.com/office/drawing/2014/main" id="{A89B4FF4-8F20-A0D9-E3CD-96151BCAA3FA}"/>
                </a:ext>
              </a:extLst>
            </p:cNvPr>
            <p:cNvSpPr/>
            <p:nvPr/>
          </p:nvSpPr>
          <p:spPr>
            <a:xfrm>
              <a:off x="2892979" y="294028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2" name="pt60">
              <a:extLst>
                <a:ext uri="{FF2B5EF4-FFF2-40B4-BE49-F238E27FC236}">
                  <a16:creationId xmlns:a16="http://schemas.microsoft.com/office/drawing/2014/main" id="{4A4C9430-6BC5-A36C-674C-C507B9C1AA18}"/>
                </a:ext>
              </a:extLst>
            </p:cNvPr>
            <p:cNvSpPr/>
            <p:nvPr/>
          </p:nvSpPr>
          <p:spPr>
            <a:xfrm>
              <a:off x="2892979" y="310323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3" name="pt61">
              <a:extLst>
                <a:ext uri="{FF2B5EF4-FFF2-40B4-BE49-F238E27FC236}">
                  <a16:creationId xmlns:a16="http://schemas.microsoft.com/office/drawing/2014/main" id="{2ABDF7DF-D2A3-29CB-A3D0-6803C1921F7C}"/>
                </a:ext>
              </a:extLst>
            </p:cNvPr>
            <p:cNvSpPr/>
            <p:nvPr/>
          </p:nvSpPr>
          <p:spPr>
            <a:xfrm>
              <a:off x="2892979" y="231156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4" name="pt62">
              <a:extLst>
                <a:ext uri="{FF2B5EF4-FFF2-40B4-BE49-F238E27FC236}">
                  <a16:creationId xmlns:a16="http://schemas.microsoft.com/office/drawing/2014/main" id="{0B4D7808-FE56-6108-523F-B760E6DC5EF0}"/>
                </a:ext>
              </a:extLst>
            </p:cNvPr>
            <p:cNvSpPr/>
            <p:nvPr/>
          </p:nvSpPr>
          <p:spPr>
            <a:xfrm>
              <a:off x="2892979" y="296530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5" name="pt63">
              <a:extLst>
                <a:ext uri="{FF2B5EF4-FFF2-40B4-BE49-F238E27FC236}">
                  <a16:creationId xmlns:a16="http://schemas.microsoft.com/office/drawing/2014/main" id="{E9E97F0E-87E7-D397-7774-9FA9779EEEBB}"/>
                </a:ext>
              </a:extLst>
            </p:cNvPr>
            <p:cNvSpPr/>
            <p:nvPr/>
          </p:nvSpPr>
          <p:spPr>
            <a:xfrm>
              <a:off x="2892979" y="298178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6" name="pt64">
              <a:extLst>
                <a:ext uri="{FF2B5EF4-FFF2-40B4-BE49-F238E27FC236}">
                  <a16:creationId xmlns:a16="http://schemas.microsoft.com/office/drawing/2014/main" id="{F2188757-1EEF-F42A-4CDB-715481D8F116}"/>
                </a:ext>
              </a:extLst>
            </p:cNvPr>
            <p:cNvSpPr/>
            <p:nvPr/>
          </p:nvSpPr>
          <p:spPr>
            <a:xfrm>
              <a:off x="2892979" y="297812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7" name="pt65">
              <a:extLst>
                <a:ext uri="{FF2B5EF4-FFF2-40B4-BE49-F238E27FC236}">
                  <a16:creationId xmlns:a16="http://schemas.microsoft.com/office/drawing/2014/main" id="{4C87E40B-E28D-6F3C-4055-FC2DDEEA1D23}"/>
                </a:ext>
              </a:extLst>
            </p:cNvPr>
            <p:cNvSpPr/>
            <p:nvPr/>
          </p:nvSpPr>
          <p:spPr>
            <a:xfrm>
              <a:off x="2892979" y="291530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8" name="pt66">
              <a:extLst>
                <a:ext uri="{FF2B5EF4-FFF2-40B4-BE49-F238E27FC236}">
                  <a16:creationId xmlns:a16="http://schemas.microsoft.com/office/drawing/2014/main" id="{D9B7C9CA-37AB-DA0F-FA98-18A28129A393}"/>
                </a:ext>
              </a:extLst>
            </p:cNvPr>
            <p:cNvSpPr/>
            <p:nvPr/>
          </p:nvSpPr>
          <p:spPr>
            <a:xfrm>
              <a:off x="2892979" y="299385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9" name="pt67">
              <a:extLst>
                <a:ext uri="{FF2B5EF4-FFF2-40B4-BE49-F238E27FC236}">
                  <a16:creationId xmlns:a16="http://schemas.microsoft.com/office/drawing/2014/main" id="{C37B78CB-6118-C921-1931-EFC4042199A2}"/>
                </a:ext>
              </a:extLst>
            </p:cNvPr>
            <p:cNvSpPr/>
            <p:nvPr/>
          </p:nvSpPr>
          <p:spPr>
            <a:xfrm>
              <a:off x="2892979" y="233652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0" name="pt68">
              <a:extLst>
                <a:ext uri="{FF2B5EF4-FFF2-40B4-BE49-F238E27FC236}">
                  <a16:creationId xmlns:a16="http://schemas.microsoft.com/office/drawing/2014/main" id="{12471D66-CE31-3B7B-DD87-C6A2BC6E3515}"/>
                </a:ext>
              </a:extLst>
            </p:cNvPr>
            <p:cNvSpPr/>
            <p:nvPr/>
          </p:nvSpPr>
          <p:spPr>
            <a:xfrm>
              <a:off x="2892979" y="290726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1" name="pt69">
              <a:extLst>
                <a:ext uri="{FF2B5EF4-FFF2-40B4-BE49-F238E27FC236}">
                  <a16:creationId xmlns:a16="http://schemas.microsoft.com/office/drawing/2014/main" id="{EE0526C2-4645-D102-EF79-44CD5FA07ACB}"/>
                </a:ext>
              </a:extLst>
            </p:cNvPr>
            <p:cNvSpPr/>
            <p:nvPr/>
          </p:nvSpPr>
          <p:spPr>
            <a:xfrm>
              <a:off x="2892979" y="232059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2" name="pt70">
              <a:extLst>
                <a:ext uri="{FF2B5EF4-FFF2-40B4-BE49-F238E27FC236}">
                  <a16:creationId xmlns:a16="http://schemas.microsoft.com/office/drawing/2014/main" id="{AAC37F44-C7BF-9D68-D80B-42D3FEF845D0}"/>
                </a:ext>
              </a:extLst>
            </p:cNvPr>
            <p:cNvSpPr/>
            <p:nvPr/>
          </p:nvSpPr>
          <p:spPr>
            <a:xfrm>
              <a:off x="2892979" y="220805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3" name="pt71">
              <a:extLst>
                <a:ext uri="{FF2B5EF4-FFF2-40B4-BE49-F238E27FC236}">
                  <a16:creationId xmlns:a16="http://schemas.microsoft.com/office/drawing/2014/main" id="{81969599-361D-337F-9D71-FFCE60A716DF}"/>
                </a:ext>
              </a:extLst>
            </p:cNvPr>
            <p:cNvSpPr/>
            <p:nvPr/>
          </p:nvSpPr>
          <p:spPr>
            <a:xfrm>
              <a:off x="2892979" y="290032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4" name="pt72">
              <a:extLst>
                <a:ext uri="{FF2B5EF4-FFF2-40B4-BE49-F238E27FC236}">
                  <a16:creationId xmlns:a16="http://schemas.microsoft.com/office/drawing/2014/main" id="{0CF4F476-F804-D333-662D-FAAF9E14C102}"/>
                </a:ext>
              </a:extLst>
            </p:cNvPr>
            <p:cNvSpPr/>
            <p:nvPr/>
          </p:nvSpPr>
          <p:spPr>
            <a:xfrm>
              <a:off x="2892979" y="302496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5" name="pt73">
              <a:extLst>
                <a:ext uri="{FF2B5EF4-FFF2-40B4-BE49-F238E27FC236}">
                  <a16:creationId xmlns:a16="http://schemas.microsoft.com/office/drawing/2014/main" id="{B2B483D8-8C0E-BB1D-57CD-E83F3A1CF316}"/>
                </a:ext>
              </a:extLst>
            </p:cNvPr>
            <p:cNvSpPr/>
            <p:nvPr/>
          </p:nvSpPr>
          <p:spPr>
            <a:xfrm>
              <a:off x="2892979" y="229002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6" name="pt74">
              <a:extLst>
                <a:ext uri="{FF2B5EF4-FFF2-40B4-BE49-F238E27FC236}">
                  <a16:creationId xmlns:a16="http://schemas.microsoft.com/office/drawing/2014/main" id="{77094038-294A-D56B-0844-34E4FF79FF42}"/>
                </a:ext>
              </a:extLst>
            </p:cNvPr>
            <p:cNvSpPr/>
            <p:nvPr/>
          </p:nvSpPr>
          <p:spPr>
            <a:xfrm>
              <a:off x="2892979" y="231015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7" name="pt75">
              <a:extLst>
                <a:ext uri="{FF2B5EF4-FFF2-40B4-BE49-F238E27FC236}">
                  <a16:creationId xmlns:a16="http://schemas.microsoft.com/office/drawing/2014/main" id="{9BD74EA0-BD76-8BCB-C3FB-64F61406BD42}"/>
                </a:ext>
              </a:extLst>
            </p:cNvPr>
            <p:cNvSpPr/>
            <p:nvPr/>
          </p:nvSpPr>
          <p:spPr>
            <a:xfrm>
              <a:off x="2892979" y="309916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8" name="pt76">
              <a:extLst>
                <a:ext uri="{FF2B5EF4-FFF2-40B4-BE49-F238E27FC236}">
                  <a16:creationId xmlns:a16="http://schemas.microsoft.com/office/drawing/2014/main" id="{17207474-3196-9DE0-0128-9465BD7A5989}"/>
                </a:ext>
              </a:extLst>
            </p:cNvPr>
            <p:cNvSpPr/>
            <p:nvPr/>
          </p:nvSpPr>
          <p:spPr>
            <a:xfrm>
              <a:off x="2892979" y="293181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9" name="pt77">
              <a:extLst>
                <a:ext uri="{FF2B5EF4-FFF2-40B4-BE49-F238E27FC236}">
                  <a16:creationId xmlns:a16="http://schemas.microsoft.com/office/drawing/2014/main" id="{29D363CF-71DE-9467-EDF6-B8088CB031E5}"/>
                </a:ext>
              </a:extLst>
            </p:cNvPr>
            <p:cNvSpPr/>
            <p:nvPr/>
          </p:nvSpPr>
          <p:spPr>
            <a:xfrm>
              <a:off x="2892979" y="294788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0" name="pt78">
              <a:extLst>
                <a:ext uri="{FF2B5EF4-FFF2-40B4-BE49-F238E27FC236}">
                  <a16:creationId xmlns:a16="http://schemas.microsoft.com/office/drawing/2014/main" id="{BCE55B2C-ECF9-435C-79BE-C171052C85DA}"/>
                </a:ext>
              </a:extLst>
            </p:cNvPr>
            <p:cNvSpPr/>
            <p:nvPr/>
          </p:nvSpPr>
          <p:spPr>
            <a:xfrm>
              <a:off x="2892979" y="296812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1" name="pt79">
              <a:extLst>
                <a:ext uri="{FF2B5EF4-FFF2-40B4-BE49-F238E27FC236}">
                  <a16:creationId xmlns:a16="http://schemas.microsoft.com/office/drawing/2014/main" id="{9B3072A5-22A7-EAFA-A261-87ECB5147998}"/>
                </a:ext>
              </a:extLst>
            </p:cNvPr>
            <p:cNvSpPr/>
            <p:nvPr/>
          </p:nvSpPr>
          <p:spPr>
            <a:xfrm>
              <a:off x="2892979" y="290902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2" name="pt80">
              <a:extLst>
                <a:ext uri="{FF2B5EF4-FFF2-40B4-BE49-F238E27FC236}">
                  <a16:creationId xmlns:a16="http://schemas.microsoft.com/office/drawing/2014/main" id="{4413D5DE-2E5D-AB76-2C49-CCF888A5CE19}"/>
                </a:ext>
              </a:extLst>
            </p:cNvPr>
            <p:cNvSpPr/>
            <p:nvPr/>
          </p:nvSpPr>
          <p:spPr>
            <a:xfrm>
              <a:off x="2892979" y="229037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3" name="pt81">
              <a:extLst>
                <a:ext uri="{FF2B5EF4-FFF2-40B4-BE49-F238E27FC236}">
                  <a16:creationId xmlns:a16="http://schemas.microsoft.com/office/drawing/2014/main" id="{F807E071-DFA7-618C-CB67-5EF8442B680C}"/>
                </a:ext>
              </a:extLst>
            </p:cNvPr>
            <p:cNvSpPr/>
            <p:nvPr/>
          </p:nvSpPr>
          <p:spPr>
            <a:xfrm>
              <a:off x="2892979" y="303416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4" name="pt82">
              <a:extLst>
                <a:ext uri="{FF2B5EF4-FFF2-40B4-BE49-F238E27FC236}">
                  <a16:creationId xmlns:a16="http://schemas.microsoft.com/office/drawing/2014/main" id="{1AE262F2-0AD2-9206-7F55-689DC3370527}"/>
                </a:ext>
              </a:extLst>
            </p:cNvPr>
            <p:cNvSpPr/>
            <p:nvPr/>
          </p:nvSpPr>
          <p:spPr>
            <a:xfrm>
              <a:off x="2892979" y="302325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5" name="pt83">
              <a:extLst>
                <a:ext uri="{FF2B5EF4-FFF2-40B4-BE49-F238E27FC236}">
                  <a16:creationId xmlns:a16="http://schemas.microsoft.com/office/drawing/2014/main" id="{EF650E5A-4CB7-52EE-DF4A-58F638438F07}"/>
                </a:ext>
              </a:extLst>
            </p:cNvPr>
            <p:cNvSpPr/>
            <p:nvPr/>
          </p:nvSpPr>
          <p:spPr>
            <a:xfrm>
              <a:off x="2892979" y="230111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6" name="pt84">
              <a:extLst>
                <a:ext uri="{FF2B5EF4-FFF2-40B4-BE49-F238E27FC236}">
                  <a16:creationId xmlns:a16="http://schemas.microsoft.com/office/drawing/2014/main" id="{76BF2924-EA9F-AE1D-57A1-85A940E354FB}"/>
                </a:ext>
              </a:extLst>
            </p:cNvPr>
            <p:cNvSpPr/>
            <p:nvPr/>
          </p:nvSpPr>
          <p:spPr>
            <a:xfrm>
              <a:off x="2892979" y="233176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7" name="pt85">
              <a:extLst>
                <a:ext uri="{FF2B5EF4-FFF2-40B4-BE49-F238E27FC236}">
                  <a16:creationId xmlns:a16="http://schemas.microsoft.com/office/drawing/2014/main" id="{54A53306-212F-2C45-5AB9-C416E0028556}"/>
                </a:ext>
              </a:extLst>
            </p:cNvPr>
            <p:cNvSpPr/>
            <p:nvPr/>
          </p:nvSpPr>
          <p:spPr>
            <a:xfrm>
              <a:off x="2892979" y="302221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8" name="pt86">
              <a:extLst>
                <a:ext uri="{FF2B5EF4-FFF2-40B4-BE49-F238E27FC236}">
                  <a16:creationId xmlns:a16="http://schemas.microsoft.com/office/drawing/2014/main" id="{B738D325-7641-A467-F1C9-46D7131BDD50}"/>
                </a:ext>
              </a:extLst>
            </p:cNvPr>
            <p:cNvSpPr/>
            <p:nvPr/>
          </p:nvSpPr>
          <p:spPr>
            <a:xfrm>
              <a:off x="2892979" y="293262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9" name="pt87">
              <a:extLst>
                <a:ext uri="{FF2B5EF4-FFF2-40B4-BE49-F238E27FC236}">
                  <a16:creationId xmlns:a16="http://schemas.microsoft.com/office/drawing/2014/main" id="{AC5D309D-E301-96D6-56DE-5E7D30F9FB49}"/>
                </a:ext>
              </a:extLst>
            </p:cNvPr>
            <p:cNvSpPr/>
            <p:nvPr/>
          </p:nvSpPr>
          <p:spPr>
            <a:xfrm>
              <a:off x="2892979" y="299876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0" name="pt88">
              <a:extLst>
                <a:ext uri="{FF2B5EF4-FFF2-40B4-BE49-F238E27FC236}">
                  <a16:creationId xmlns:a16="http://schemas.microsoft.com/office/drawing/2014/main" id="{DDA6754C-E5E0-0315-594F-AD93952FBA6A}"/>
                </a:ext>
              </a:extLst>
            </p:cNvPr>
            <p:cNvSpPr/>
            <p:nvPr/>
          </p:nvSpPr>
          <p:spPr>
            <a:xfrm>
              <a:off x="2892979" y="230759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1" name="pt89">
              <a:extLst>
                <a:ext uri="{FF2B5EF4-FFF2-40B4-BE49-F238E27FC236}">
                  <a16:creationId xmlns:a16="http://schemas.microsoft.com/office/drawing/2014/main" id="{FA06A58A-D901-76A5-5F1B-45894C7F1BD9}"/>
                </a:ext>
              </a:extLst>
            </p:cNvPr>
            <p:cNvSpPr/>
            <p:nvPr/>
          </p:nvSpPr>
          <p:spPr>
            <a:xfrm>
              <a:off x="2892979" y="290627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2" name="pt90">
              <a:extLst>
                <a:ext uri="{FF2B5EF4-FFF2-40B4-BE49-F238E27FC236}">
                  <a16:creationId xmlns:a16="http://schemas.microsoft.com/office/drawing/2014/main" id="{A3DF0040-378C-9908-1BCE-78F7BD33DCE3}"/>
                </a:ext>
              </a:extLst>
            </p:cNvPr>
            <p:cNvSpPr/>
            <p:nvPr/>
          </p:nvSpPr>
          <p:spPr>
            <a:xfrm>
              <a:off x="2892979" y="233306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3" name="pt91">
              <a:extLst>
                <a:ext uri="{FF2B5EF4-FFF2-40B4-BE49-F238E27FC236}">
                  <a16:creationId xmlns:a16="http://schemas.microsoft.com/office/drawing/2014/main" id="{FE71AA3D-E29F-B4CD-0CCC-08A7AF7795A0}"/>
                </a:ext>
              </a:extLst>
            </p:cNvPr>
            <p:cNvSpPr/>
            <p:nvPr/>
          </p:nvSpPr>
          <p:spPr>
            <a:xfrm>
              <a:off x="2892979" y="290407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4" name="pt92">
              <a:extLst>
                <a:ext uri="{FF2B5EF4-FFF2-40B4-BE49-F238E27FC236}">
                  <a16:creationId xmlns:a16="http://schemas.microsoft.com/office/drawing/2014/main" id="{69E092A4-0C05-1360-36A0-221E1EB2360A}"/>
                </a:ext>
              </a:extLst>
            </p:cNvPr>
            <p:cNvSpPr/>
            <p:nvPr/>
          </p:nvSpPr>
          <p:spPr>
            <a:xfrm>
              <a:off x="2892979" y="302457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5" name="pt93">
              <a:extLst>
                <a:ext uri="{FF2B5EF4-FFF2-40B4-BE49-F238E27FC236}">
                  <a16:creationId xmlns:a16="http://schemas.microsoft.com/office/drawing/2014/main" id="{FABFE504-E65B-700C-E8E4-6BEF8CD2BE00}"/>
                </a:ext>
              </a:extLst>
            </p:cNvPr>
            <p:cNvSpPr/>
            <p:nvPr/>
          </p:nvSpPr>
          <p:spPr>
            <a:xfrm>
              <a:off x="2892979" y="292692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6" name="pt94">
              <a:extLst>
                <a:ext uri="{FF2B5EF4-FFF2-40B4-BE49-F238E27FC236}">
                  <a16:creationId xmlns:a16="http://schemas.microsoft.com/office/drawing/2014/main" id="{A4399372-6F99-27DD-6101-FAF1B611219D}"/>
                </a:ext>
              </a:extLst>
            </p:cNvPr>
            <p:cNvSpPr/>
            <p:nvPr/>
          </p:nvSpPr>
          <p:spPr>
            <a:xfrm>
              <a:off x="2892979" y="226591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7" name="pt95">
              <a:extLst>
                <a:ext uri="{FF2B5EF4-FFF2-40B4-BE49-F238E27FC236}">
                  <a16:creationId xmlns:a16="http://schemas.microsoft.com/office/drawing/2014/main" id="{B935EC7E-82B6-5ED8-2639-BC7E048082DC}"/>
                </a:ext>
              </a:extLst>
            </p:cNvPr>
            <p:cNvSpPr/>
            <p:nvPr/>
          </p:nvSpPr>
          <p:spPr>
            <a:xfrm>
              <a:off x="2892979" y="319443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8" name="pt96">
              <a:extLst>
                <a:ext uri="{FF2B5EF4-FFF2-40B4-BE49-F238E27FC236}">
                  <a16:creationId xmlns:a16="http://schemas.microsoft.com/office/drawing/2014/main" id="{D9F8E136-473A-6871-0275-2BB6E3C68351}"/>
                </a:ext>
              </a:extLst>
            </p:cNvPr>
            <p:cNvSpPr/>
            <p:nvPr/>
          </p:nvSpPr>
          <p:spPr>
            <a:xfrm>
              <a:off x="2892979" y="325264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9" name="pt97">
              <a:extLst>
                <a:ext uri="{FF2B5EF4-FFF2-40B4-BE49-F238E27FC236}">
                  <a16:creationId xmlns:a16="http://schemas.microsoft.com/office/drawing/2014/main" id="{5FC66E84-1724-9A38-F63A-DBF27FB39691}"/>
                </a:ext>
              </a:extLst>
            </p:cNvPr>
            <p:cNvSpPr/>
            <p:nvPr/>
          </p:nvSpPr>
          <p:spPr>
            <a:xfrm>
              <a:off x="2892979" y="315727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0" name="pt98">
              <a:extLst>
                <a:ext uri="{FF2B5EF4-FFF2-40B4-BE49-F238E27FC236}">
                  <a16:creationId xmlns:a16="http://schemas.microsoft.com/office/drawing/2014/main" id="{43E2CBC7-FE30-81FF-53E9-0A72771F6BA7}"/>
                </a:ext>
              </a:extLst>
            </p:cNvPr>
            <p:cNvSpPr/>
            <p:nvPr/>
          </p:nvSpPr>
          <p:spPr>
            <a:xfrm>
              <a:off x="2892979" y="290522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1" name="pt99">
              <a:extLst>
                <a:ext uri="{FF2B5EF4-FFF2-40B4-BE49-F238E27FC236}">
                  <a16:creationId xmlns:a16="http://schemas.microsoft.com/office/drawing/2014/main" id="{53310991-AB5C-4399-6280-2F37F18D0A6A}"/>
                </a:ext>
              </a:extLst>
            </p:cNvPr>
            <p:cNvSpPr/>
            <p:nvPr/>
          </p:nvSpPr>
          <p:spPr>
            <a:xfrm>
              <a:off x="2892979" y="325155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2" name="pt100">
              <a:extLst>
                <a:ext uri="{FF2B5EF4-FFF2-40B4-BE49-F238E27FC236}">
                  <a16:creationId xmlns:a16="http://schemas.microsoft.com/office/drawing/2014/main" id="{C0E7AD79-E03B-DD7B-3A04-4646A9499713}"/>
                </a:ext>
              </a:extLst>
            </p:cNvPr>
            <p:cNvSpPr/>
            <p:nvPr/>
          </p:nvSpPr>
          <p:spPr>
            <a:xfrm>
              <a:off x="2892979" y="292155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3" name="pt101">
              <a:extLst>
                <a:ext uri="{FF2B5EF4-FFF2-40B4-BE49-F238E27FC236}">
                  <a16:creationId xmlns:a16="http://schemas.microsoft.com/office/drawing/2014/main" id="{58DE2450-4C71-A8C7-1D14-65856B7641D4}"/>
                </a:ext>
              </a:extLst>
            </p:cNvPr>
            <p:cNvSpPr/>
            <p:nvPr/>
          </p:nvSpPr>
          <p:spPr>
            <a:xfrm>
              <a:off x="2892979" y="293366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4" name="pt102">
              <a:extLst>
                <a:ext uri="{FF2B5EF4-FFF2-40B4-BE49-F238E27FC236}">
                  <a16:creationId xmlns:a16="http://schemas.microsoft.com/office/drawing/2014/main" id="{CF30FE9C-51AC-940F-7079-BC1EB4E2B998}"/>
                </a:ext>
              </a:extLst>
            </p:cNvPr>
            <p:cNvSpPr/>
            <p:nvPr/>
          </p:nvSpPr>
          <p:spPr>
            <a:xfrm>
              <a:off x="2892979" y="299283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5" name="pt103">
              <a:extLst>
                <a:ext uri="{FF2B5EF4-FFF2-40B4-BE49-F238E27FC236}">
                  <a16:creationId xmlns:a16="http://schemas.microsoft.com/office/drawing/2014/main" id="{82FC7D30-2573-AC88-141C-38DEB3196575}"/>
                </a:ext>
              </a:extLst>
            </p:cNvPr>
            <p:cNvSpPr/>
            <p:nvPr/>
          </p:nvSpPr>
          <p:spPr>
            <a:xfrm>
              <a:off x="2892979" y="305745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6" name="pt104">
              <a:extLst>
                <a:ext uri="{FF2B5EF4-FFF2-40B4-BE49-F238E27FC236}">
                  <a16:creationId xmlns:a16="http://schemas.microsoft.com/office/drawing/2014/main" id="{CA2A9031-AD8A-8F6E-0482-DB9264918EE5}"/>
                </a:ext>
              </a:extLst>
            </p:cNvPr>
            <p:cNvSpPr/>
            <p:nvPr/>
          </p:nvSpPr>
          <p:spPr>
            <a:xfrm>
              <a:off x="2892979" y="299466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7" name="pt105">
              <a:extLst>
                <a:ext uri="{FF2B5EF4-FFF2-40B4-BE49-F238E27FC236}">
                  <a16:creationId xmlns:a16="http://schemas.microsoft.com/office/drawing/2014/main" id="{C30CF0AB-5E3A-BE47-4D6A-6EB31B09AB5C}"/>
                </a:ext>
              </a:extLst>
            </p:cNvPr>
            <p:cNvSpPr/>
            <p:nvPr/>
          </p:nvSpPr>
          <p:spPr>
            <a:xfrm>
              <a:off x="2892979" y="296304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8" name="pt106">
              <a:extLst>
                <a:ext uri="{FF2B5EF4-FFF2-40B4-BE49-F238E27FC236}">
                  <a16:creationId xmlns:a16="http://schemas.microsoft.com/office/drawing/2014/main" id="{AF2F6E87-1FC2-893D-B4E6-D8BFDA963FB4}"/>
                </a:ext>
              </a:extLst>
            </p:cNvPr>
            <p:cNvSpPr/>
            <p:nvPr/>
          </p:nvSpPr>
          <p:spPr>
            <a:xfrm>
              <a:off x="2892979" y="303794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9" name="pt107">
              <a:extLst>
                <a:ext uri="{FF2B5EF4-FFF2-40B4-BE49-F238E27FC236}">
                  <a16:creationId xmlns:a16="http://schemas.microsoft.com/office/drawing/2014/main" id="{78885E25-AA3E-AB54-D682-3D752EDACDA2}"/>
                </a:ext>
              </a:extLst>
            </p:cNvPr>
            <p:cNvSpPr/>
            <p:nvPr/>
          </p:nvSpPr>
          <p:spPr>
            <a:xfrm>
              <a:off x="2892979" y="311336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0" name="pt108">
              <a:extLst>
                <a:ext uri="{FF2B5EF4-FFF2-40B4-BE49-F238E27FC236}">
                  <a16:creationId xmlns:a16="http://schemas.microsoft.com/office/drawing/2014/main" id="{9A00A254-F05A-892F-4D92-9E1E1D55EFEF}"/>
                </a:ext>
              </a:extLst>
            </p:cNvPr>
            <p:cNvSpPr/>
            <p:nvPr/>
          </p:nvSpPr>
          <p:spPr>
            <a:xfrm>
              <a:off x="2892979" y="310630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1" name="pt109">
              <a:extLst>
                <a:ext uri="{FF2B5EF4-FFF2-40B4-BE49-F238E27FC236}">
                  <a16:creationId xmlns:a16="http://schemas.microsoft.com/office/drawing/2014/main" id="{D5AE7D6F-C94A-BDB8-A92B-00E227CFB264}"/>
                </a:ext>
              </a:extLst>
            </p:cNvPr>
            <p:cNvSpPr/>
            <p:nvPr/>
          </p:nvSpPr>
          <p:spPr>
            <a:xfrm>
              <a:off x="2892979" y="292623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2" name="pt110">
              <a:extLst>
                <a:ext uri="{FF2B5EF4-FFF2-40B4-BE49-F238E27FC236}">
                  <a16:creationId xmlns:a16="http://schemas.microsoft.com/office/drawing/2014/main" id="{7FEE1258-F473-5BB9-8974-F6E92DDADC2A}"/>
                </a:ext>
              </a:extLst>
            </p:cNvPr>
            <p:cNvSpPr/>
            <p:nvPr/>
          </p:nvSpPr>
          <p:spPr>
            <a:xfrm>
              <a:off x="2892979" y="294620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3" name="pt111">
              <a:extLst>
                <a:ext uri="{FF2B5EF4-FFF2-40B4-BE49-F238E27FC236}">
                  <a16:creationId xmlns:a16="http://schemas.microsoft.com/office/drawing/2014/main" id="{759B6606-D462-8B6B-66D1-92230B2048D2}"/>
                </a:ext>
              </a:extLst>
            </p:cNvPr>
            <p:cNvSpPr/>
            <p:nvPr/>
          </p:nvSpPr>
          <p:spPr>
            <a:xfrm>
              <a:off x="2892979" y="299656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4" name="pt112">
              <a:extLst>
                <a:ext uri="{FF2B5EF4-FFF2-40B4-BE49-F238E27FC236}">
                  <a16:creationId xmlns:a16="http://schemas.microsoft.com/office/drawing/2014/main" id="{EC4D8FFE-3953-904D-7B29-E625253BC41B}"/>
                </a:ext>
              </a:extLst>
            </p:cNvPr>
            <p:cNvSpPr/>
            <p:nvPr/>
          </p:nvSpPr>
          <p:spPr>
            <a:xfrm>
              <a:off x="2892979" y="303344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5" name="pt113">
              <a:extLst>
                <a:ext uri="{FF2B5EF4-FFF2-40B4-BE49-F238E27FC236}">
                  <a16:creationId xmlns:a16="http://schemas.microsoft.com/office/drawing/2014/main" id="{892E101B-7940-BCD5-928F-A420805D043D}"/>
                </a:ext>
              </a:extLst>
            </p:cNvPr>
            <p:cNvSpPr/>
            <p:nvPr/>
          </p:nvSpPr>
          <p:spPr>
            <a:xfrm>
              <a:off x="2892979" y="291355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6" name="pt114">
              <a:extLst>
                <a:ext uri="{FF2B5EF4-FFF2-40B4-BE49-F238E27FC236}">
                  <a16:creationId xmlns:a16="http://schemas.microsoft.com/office/drawing/2014/main" id="{DFA203ED-FC2A-D365-7F2F-CB198D18DE0C}"/>
                </a:ext>
              </a:extLst>
            </p:cNvPr>
            <p:cNvSpPr/>
            <p:nvPr/>
          </p:nvSpPr>
          <p:spPr>
            <a:xfrm>
              <a:off x="2892979" y="297632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7" name="pt115">
              <a:extLst>
                <a:ext uri="{FF2B5EF4-FFF2-40B4-BE49-F238E27FC236}">
                  <a16:creationId xmlns:a16="http://schemas.microsoft.com/office/drawing/2014/main" id="{1A3C6817-0207-93E3-06D2-19C9ABBF197B}"/>
                </a:ext>
              </a:extLst>
            </p:cNvPr>
            <p:cNvSpPr/>
            <p:nvPr/>
          </p:nvSpPr>
          <p:spPr>
            <a:xfrm>
              <a:off x="2892979" y="295677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8" name="pt116">
              <a:extLst>
                <a:ext uri="{FF2B5EF4-FFF2-40B4-BE49-F238E27FC236}">
                  <a16:creationId xmlns:a16="http://schemas.microsoft.com/office/drawing/2014/main" id="{EB7FD6C6-DF48-F0E5-AEAD-6CF034A396F4}"/>
                </a:ext>
              </a:extLst>
            </p:cNvPr>
            <p:cNvSpPr/>
            <p:nvPr/>
          </p:nvSpPr>
          <p:spPr>
            <a:xfrm>
              <a:off x="2892979" y="293811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9" name="pt117">
              <a:extLst>
                <a:ext uri="{FF2B5EF4-FFF2-40B4-BE49-F238E27FC236}">
                  <a16:creationId xmlns:a16="http://schemas.microsoft.com/office/drawing/2014/main" id="{24173450-B98D-D54C-EB07-E78400780980}"/>
                </a:ext>
              </a:extLst>
            </p:cNvPr>
            <p:cNvSpPr/>
            <p:nvPr/>
          </p:nvSpPr>
          <p:spPr>
            <a:xfrm>
              <a:off x="2892979" y="299349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0" name="pt118">
              <a:extLst>
                <a:ext uri="{FF2B5EF4-FFF2-40B4-BE49-F238E27FC236}">
                  <a16:creationId xmlns:a16="http://schemas.microsoft.com/office/drawing/2014/main" id="{4F89BD4F-3A55-E7BC-D4BA-BBA11278AEA0}"/>
                </a:ext>
              </a:extLst>
            </p:cNvPr>
            <p:cNvSpPr/>
            <p:nvPr/>
          </p:nvSpPr>
          <p:spPr>
            <a:xfrm>
              <a:off x="2892979" y="301972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1" name="pt119">
              <a:extLst>
                <a:ext uri="{FF2B5EF4-FFF2-40B4-BE49-F238E27FC236}">
                  <a16:creationId xmlns:a16="http://schemas.microsoft.com/office/drawing/2014/main" id="{FE39CCD0-25BF-C08B-273B-3A65C164D23A}"/>
                </a:ext>
              </a:extLst>
            </p:cNvPr>
            <p:cNvSpPr/>
            <p:nvPr/>
          </p:nvSpPr>
          <p:spPr>
            <a:xfrm>
              <a:off x="2892979" y="291167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2" name="pt120">
              <a:extLst>
                <a:ext uri="{FF2B5EF4-FFF2-40B4-BE49-F238E27FC236}">
                  <a16:creationId xmlns:a16="http://schemas.microsoft.com/office/drawing/2014/main" id="{9647E182-4BA7-3004-084D-8DD687A7A604}"/>
                </a:ext>
              </a:extLst>
            </p:cNvPr>
            <p:cNvSpPr/>
            <p:nvPr/>
          </p:nvSpPr>
          <p:spPr>
            <a:xfrm>
              <a:off x="2892979" y="295994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3" name="pl121">
              <a:extLst>
                <a:ext uri="{FF2B5EF4-FFF2-40B4-BE49-F238E27FC236}">
                  <a16:creationId xmlns:a16="http://schemas.microsoft.com/office/drawing/2014/main" id="{5D228A63-30D3-8236-EB93-2E1EF562E1D6}"/>
                </a:ext>
              </a:extLst>
            </p:cNvPr>
            <p:cNvSpPr/>
            <p:nvPr/>
          </p:nvSpPr>
          <p:spPr>
            <a:xfrm>
              <a:off x="2917805" y="2370029"/>
              <a:ext cx="0" cy="207928"/>
            </a:xfrm>
            <a:custGeom>
              <a:avLst/>
              <a:gdLst/>
              <a:ahLst/>
              <a:cxnLst/>
              <a:rect l="0" t="0" r="0" b="0"/>
              <a:pathLst>
                <a:path h="207928">
                  <a:moveTo>
                    <a:pt x="0" y="20792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4" name="pl122">
              <a:extLst>
                <a:ext uri="{FF2B5EF4-FFF2-40B4-BE49-F238E27FC236}">
                  <a16:creationId xmlns:a16="http://schemas.microsoft.com/office/drawing/2014/main" id="{ACE49D23-FA85-A158-F271-2C738B7D6EDE}"/>
                </a:ext>
              </a:extLst>
            </p:cNvPr>
            <p:cNvSpPr/>
            <p:nvPr/>
          </p:nvSpPr>
          <p:spPr>
            <a:xfrm>
              <a:off x="2917805" y="2716783"/>
              <a:ext cx="0" cy="203499"/>
            </a:xfrm>
            <a:custGeom>
              <a:avLst/>
              <a:gdLst/>
              <a:ahLst/>
              <a:cxnLst/>
              <a:rect l="0" t="0" r="0" b="0"/>
              <a:pathLst>
                <a:path h="203499">
                  <a:moveTo>
                    <a:pt x="0" y="0"/>
                  </a:moveTo>
                  <a:lnTo>
                    <a:pt x="0" y="203499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5" name="pg123">
              <a:extLst>
                <a:ext uri="{FF2B5EF4-FFF2-40B4-BE49-F238E27FC236}">
                  <a16:creationId xmlns:a16="http://schemas.microsoft.com/office/drawing/2014/main" id="{EDFC0924-1FBC-FC57-CB5C-908F9AF8D795}"/>
                </a:ext>
              </a:extLst>
            </p:cNvPr>
            <p:cNvSpPr/>
            <p:nvPr/>
          </p:nvSpPr>
          <p:spPr>
            <a:xfrm>
              <a:off x="2900646" y="2577957"/>
              <a:ext cx="34317" cy="138826"/>
            </a:xfrm>
            <a:custGeom>
              <a:avLst/>
              <a:gdLst/>
              <a:ahLst/>
              <a:cxnLst/>
              <a:rect l="0" t="0" r="0" b="0"/>
              <a:pathLst>
                <a:path w="34317" h="138826">
                  <a:moveTo>
                    <a:pt x="0" y="0"/>
                  </a:moveTo>
                  <a:lnTo>
                    <a:pt x="0" y="138826"/>
                  </a:lnTo>
                  <a:lnTo>
                    <a:pt x="34317" y="138826"/>
                  </a:lnTo>
                  <a:lnTo>
                    <a:pt x="34317" y="0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6" name="pl124">
              <a:extLst>
                <a:ext uri="{FF2B5EF4-FFF2-40B4-BE49-F238E27FC236}">
                  <a16:creationId xmlns:a16="http://schemas.microsoft.com/office/drawing/2014/main" id="{F6E12C47-78EB-7740-F52D-50A926767703}"/>
                </a:ext>
              </a:extLst>
            </p:cNvPr>
            <p:cNvSpPr/>
            <p:nvPr/>
          </p:nvSpPr>
          <p:spPr>
            <a:xfrm>
              <a:off x="2900646" y="2644405"/>
              <a:ext cx="34317" cy="0"/>
            </a:xfrm>
            <a:custGeom>
              <a:avLst/>
              <a:gdLst/>
              <a:ahLst/>
              <a:cxnLst/>
              <a:rect l="0" t="0" r="0" b="0"/>
              <a:pathLst>
                <a:path w="34317">
                  <a:moveTo>
                    <a:pt x="0" y="0"/>
                  </a:moveTo>
                  <a:lnTo>
                    <a:pt x="34317" y="0"/>
                  </a:lnTo>
                </a:path>
              </a:pathLst>
            </a:custGeom>
            <a:ln w="27101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27" name="pt125">
              <a:extLst>
                <a:ext uri="{FF2B5EF4-FFF2-40B4-BE49-F238E27FC236}">
                  <a16:creationId xmlns:a16="http://schemas.microsoft.com/office/drawing/2014/main" id="{08D0E8B4-B7F2-BB7E-19EB-99B96E4D0F81}"/>
                </a:ext>
              </a:extLst>
            </p:cNvPr>
            <p:cNvSpPr/>
            <p:nvPr/>
          </p:nvSpPr>
          <p:spPr>
            <a:xfrm>
              <a:off x="3236153" y="276937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8" name="pt126">
              <a:extLst>
                <a:ext uri="{FF2B5EF4-FFF2-40B4-BE49-F238E27FC236}">
                  <a16:creationId xmlns:a16="http://schemas.microsoft.com/office/drawing/2014/main" id="{5878341A-A07E-73D7-320D-C2E024150837}"/>
                </a:ext>
              </a:extLst>
            </p:cNvPr>
            <p:cNvSpPr/>
            <p:nvPr/>
          </p:nvSpPr>
          <p:spPr>
            <a:xfrm>
              <a:off x="3236153" y="277777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9" name="pt127">
              <a:extLst>
                <a:ext uri="{FF2B5EF4-FFF2-40B4-BE49-F238E27FC236}">
                  <a16:creationId xmlns:a16="http://schemas.microsoft.com/office/drawing/2014/main" id="{E902BAE6-C016-7515-67EA-15F3223A40EC}"/>
                </a:ext>
              </a:extLst>
            </p:cNvPr>
            <p:cNvSpPr/>
            <p:nvPr/>
          </p:nvSpPr>
          <p:spPr>
            <a:xfrm>
              <a:off x="3236153" y="298928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0" name="pt128">
              <a:extLst>
                <a:ext uri="{FF2B5EF4-FFF2-40B4-BE49-F238E27FC236}">
                  <a16:creationId xmlns:a16="http://schemas.microsoft.com/office/drawing/2014/main" id="{1B7C810B-11B8-0081-2068-46399D15FB5A}"/>
                </a:ext>
              </a:extLst>
            </p:cNvPr>
            <p:cNvSpPr/>
            <p:nvPr/>
          </p:nvSpPr>
          <p:spPr>
            <a:xfrm>
              <a:off x="3236153" y="220455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1" name="pt129">
              <a:extLst>
                <a:ext uri="{FF2B5EF4-FFF2-40B4-BE49-F238E27FC236}">
                  <a16:creationId xmlns:a16="http://schemas.microsoft.com/office/drawing/2014/main" id="{3E6DFB04-5505-7E84-0518-F73FC2A571FE}"/>
                </a:ext>
              </a:extLst>
            </p:cNvPr>
            <p:cNvSpPr/>
            <p:nvPr/>
          </p:nvSpPr>
          <p:spPr>
            <a:xfrm>
              <a:off x="3236153" y="280183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2" name="pt130">
              <a:extLst>
                <a:ext uri="{FF2B5EF4-FFF2-40B4-BE49-F238E27FC236}">
                  <a16:creationId xmlns:a16="http://schemas.microsoft.com/office/drawing/2014/main" id="{B2FDB517-808A-7C50-78BB-FB88C7CBD500}"/>
                </a:ext>
              </a:extLst>
            </p:cNvPr>
            <p:cNvSpPr/>
            <p:nvPr/>
          </p:nvSpPr>
          <p:spPr>
            <a:xfrm>
              <a:off x="3236153" y="277492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3" name="pt131">
              <a:extLst>
                <a:ext uri="{FF2B5EF4-FFF2-40B4-BE49-F238E27FC236}">
                  <a16:creationId xmlns:a16="http://schemas.microsoft.com/office/drawing/2014/main" id="{E4D18287-7CA0-819F-DF22-E6A7199AC26A}"/>
                </a:ext>
              </a:extLst>
            </p:cNvPr>
            <p:cNvSpPr/>
            <p:nvPr/>
          </p:nvSpPr>
          <p:spPr>
            <a:xfrm>
              <a:off x="3236153" y="285292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4" name="pt132">
              <a:extLst>
                <a:ext uri="{FF2B5EF4-FFF2-40B4-BE49-F238E27FC236}">
                  <a16:creationId xmlns:a16="http://schemas.microsoft.com/office/drawing/2014/main" id="{E209A9DC-E306-1E53-1A8B-B6163AEF32A6}"/>
                </a:ext>
              </a:extLst>
            </p:cNvPr>
            <p:cNvSpPr/>
            <p:nvPr/>
          </p:nvSpPr>
          <p:spPr>
            <a:xfrm>
              <a:off x="3236153" y="277867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5" name="pt133">
              <a:extLst>
                <a:ext uri="{FF2B5EF4-FFF2-40B4-BE49-F238E27FC236}">
                  <a16:creationId xmlns:a16="http://schemas.microsoft.com/office/drawing/2014/main" id="{F2592AAB-D1E4-1A60-A4AA-5BF4683DBEB0}"/>
                </a:ext>
              </a:extLst>
            </p:cNvPr>
            <p:cNvSpPr/>
            <p:nvPr/>
          </p:nvSpPr>
          <p:spPr>
            <a:xfrm>
              <a:off x="3236153" y="290526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6" name="pt134">
              <a:extLst>
                <a:ext uri="{FF2B5EF4-FFF2-40B4-BE49-F238E27FC236}">
                  <a16:creationId xmlns:a16="http://schemas.microsoft.com/office/drawing/2014/main" id="{C2D3F4A5-0ACA-E133-29B5-5E1BF9DD2143}"/>
                </a:ext>
              </a:extLst>
            </p:cNvPr>
            <p:cNvSpPr/>
            <p:nvPr/>
          </p:nvSpPr>
          <p:spPr>
            <a:xfrm>
              <a:off x="3236153" y="216796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7" name="pt135">
              <a:extLst>
                <a:ext uri="{FF2B5EF4-FFF2-40B4-BE49-F238E27FC236}">
                  <a16:creationId xmlns:a16="http://schemas.microsoft.com/office/drawing/2014/main" id="{F4869129-F0C0-09E6-FE88-730593D0BD55}"/>
                </a:ext>
              </a:extLst>
            </p:cNvPr>
            <p:cNvSpPr/>
            <p:nvPr/>
          </p:nvSpPr>
          <p:spPr>
            <a:xfrm>
              <a:off x="3236153" y="300013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8" name="pt136">
              <a:extLst>
                <a:ext uri="{FF2B5EF4-FFF2-40B4-BE49-F238E27FC236}">
                  <a16:creationId xmlns:a16="http://schemas.microsoft.com/office/drawing/2014/main" id="{A81CD318-DE2E-6D75-EBE9-7C419C03BFF9}"/>
                </a:ext>
              </a:extLst>
            </p:cNvPr>
            <p:cNvSpPr/>
            <p:nvPr/>
          </p:nvSpPr>
          <p:spPr>
            <a:xfrm>
              <a:off x="3236153" y="277783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9" name="pt137">
              <a:extLst>
                <a:ext uri="{FF2B5EF4-FFF2-40B4-BE49-F238E27FC236}">
                  <a16:creationId xmlns:a16="http://schemas.microsoft.com/office/drawing/2014/main" id="{5E74EDAA-7705-0BFA-1A8D-64EFAF8E1EE4}"/>
                </a:ext>
              </a:extLst>
            </p:cNvPr>
            <p:cNvSpPr/>
            <p:nvPr/>
          </p:nvSpPr>
          <p:spPr>
            <a:xfrm>
              <a:off x="3236153" y="276350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40" name="pt138">
              <a:extLst>
                <a:ext uri="{FF2B5EF4-FFF2-40B4-BE49-F238E27FC236}">
                  <a16:creationId xmlns:a16="http://schemas.microsoft.com/office/drawing/2014/main" id="{60EF3525-A64A-8A5C-E5D7-D0BDE01171CA}"/>
                </a:ext>
              </a:extLst>
            </p:cNvPr>
            <p:cNvSpPr/>
            <p:nvPr/>
          </p:nvSpPr>
          <p:spPr>
            <a:xfrm>
              <a:off x="3236153" y="299969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41" name="pt139">
              <a:extLst>
                <a:ext uri="{FF2B5EF4-FFF2-40B4-BE49-F238E27FC236}">
                  <a16:creationId xmlns:a16="http://schemas.microsoft.com/office/drawing/2014/main" id="{8DAF1A9F-2295-DF0C-3407-F2C2004B1474}"/>
                </a:ext>
              </a:extLst>
            </p:cNvPr>
            <p:cNvSpPr/>
            <p:nvPr/>
          </p:nvSpPr>
          <p:spPr>
            <a:xfrm>
              <a:off x="3236153" y="281566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42" name="pt140">
              <a:extLst>
                <a:ext uri="{FF2B5EF4-FFF2-40B4-BE49-F238E27FC236}">
                  <a16:creationId xmlns:a16="http://schemas.microsoft.com/office/drawing/2014/main" id="{EABB3445-84A2-1600-EACB-BAB64D4EDA51}"/>
                </a:ext>
              </a:extLst>
            </p:cNvPr>
            <p:cNvSpPr/>
            <p:nvPr/>
          </p:nvSpPr>
          <p:spPr>
            <a:xfrm>
              <a:off x="3236153" y="277221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43" name="pt141">
              <a:extLst>
                <a:ext uri="{FF2B5EF4-FFF2-40B4-BE49-F238E27FC236}">
                  <a16:creationId xmlns:a16="http://schemas.microsoft.com/office/drawing/2014/main" id="{B697FFDB-BFA8-A1E4-9DD4-249C2530831C}"/>
                </a:ext>
              </a:extLst>
            </p:cNvPr>
            <p:cNvSpPr/>
            <p:nvPr/>
          </p:nvSpPr>
          <p:spPr>
            <a:xfrm>
              <a:off x="3236153" y="213917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44" name="pt142">
              <a:extLst>
                <a:ext uri="{FF2B5EF4-FFF2-40B4-BE49-F238E27FC236}">
                  <a16:creationId xmlns:a16="http://schemas.microsoft.com/office/drawing/2014/main" id="{972952F5-A201-7E44-35CA-1BF35A8C59E2}"/>
                </a:ext>
              </a:extLst>
            </p:cNvPr>
            <p:cNvSpPr/>
            <p:nvPr/>
          </p:nvSpPr>
          <p:spPr>
            <a:xfrm>
              <a:off x="3236153" y="293275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45" name="pt143">
              <a:extLst>
                <a:ext uri="{FF2B5EF4-FFF2-40B4-BE49-F238E27FC236}">
                  <a16:creationId xmlns:a16="http://schemas.microsoft.com/office/drawing/2014/main" id="{357FD809-6489-FA40-D164-E2FAA0C64F7E}"/>
                </a:ext>
              </a:extLst>
            </p:cNvPr>
            <p:cNvSpPr/>
            <p:nvPr/>
          </p:nvSpPr>
          <p:spPr>
            <a:xfrm>
              <a:off x="3236153" y="215921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46" name="pt144">
              <a:extLst>
                <a:ext uri="{FF2B5EF4-FFF2-40B4-BE49-F238E27FC236}">
                  <a16:creationId xmlns:a16="http://schemas.microsoft.com/office/drawing/2014/main" id="{26CBD68F-6B31-8ECF-1982-A9D7AE7EE4A9}"/>
                </a:ext>
              </a:extLst>
            </p:cNvPr>
            <p:cNvSpPr/>
            <p:nvPr/>
          </p:nvSpPr>
          <p:spPr>
            <a:xfrm>
              <a:off x="3236153" y="282065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47" name="pt145">
              <a:extLst>
                <a:ext uri="{FF2B5EF4-FFF2-40B4-BE49-F238E27FC236}">
                  <a16:creationId xmlns:a16="http://schemas.microsoft.com/office/drawing/2014/main" id="{BD724D19-A583-6A85-44A2-B054E7E76EEE}"/>
                </a:ext>
              </a:extLst>
            </p:cNvPr>
            <p:cNvSpPr/>
            <p:nvPr/>
          </p:nvSpPr>
          <p:spPr>
            <a:xfrm>
              <a:off x="3236153" y="209818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48" name="pt146">
              <a:extLst>
                <a:ext uri="{FF2B5EF4-FFF2-40B4-BE49-F238E27FC236}">
                  <a16:creationId xmlns:a16="http://schemas.microsoft.com/office/drawing/2014/main" id="{197667B8-AAE4-FC1E-F8E8-118970747276}"/>
                </a:ext>
              </a:extLst>
            </p:cNvPr>
            <p:cNvSpPr/>
            <p:nvPr/>
          </p:nvSpPr>
          <p:spPr>
            <a:xfrm>
              <a:off x="3236153" y="220618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49" name="pt147">
              <a:extLst>
                <a:ext uri="{FF2B5EF4-FFF2-40B4-BE49-F238E27FC236}">
                  <a16:creationId xmlns:a16="http://schemas.microsoft.com/office/drawing/2014/main" id="{514D1035-8FC5-04E2-979B-F8599349A30E}"/>
                </a:ext>
              </a:extLst>
            </p:cNvPr>
            <p:cNvSpPr/>
            <p:nvPr/>
          </p:nvSpPr>
          <p:spPr>
            <a:xfrm>
              <a:off x="3236153" y="220269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50" name="pt148">
              <a:extLst>
                <a:ext uri="{FF2B5EF4-FFF2-40B4-BE49-F238E27FC236}">
                  <a16:creationId xmlns:a16="http://schemas.microsoft.com/office/drawing/2014/main" id="{E22F3759-3073-1124-8F72-98474B6211A2}"/>
                </a:ext>
              </a:extLst>
            </p:cNvPr>
            <p:cNvSpPr/>
            <p:nvPr/>
          </p:nvSpPr>
          <p:spPr>
            <a:xfrm>
              <a:off x="3236153" y="300039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51" name="pt149">
              <a:extLst>
                <a:ext uri="{FF2B5EF4-FFF2-40B4-BE49-F238E27FC236}">
                  <a16:creationId xmlns:a16="http://schemas.microsoft.com/office/drawing/2014/main" id="{F772A9EF-FB43-3ACF-5476-4B7451BE1B75}"/>
                </a:ext>
              </a:extLst>
            </p:cNvPr>
            <p:cNvSpPr/>
            <p:nvPr/>
          </p:nvSpPr>
          <p:spPr>
            <a:xfrm>
              <a:off x="3236153" y="277293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52" name="pt150">
              <a:extLst>
                <a:ext uri="{FF2B5EF4-FFF2-40B4-BE49-F238E27FC236}">
                  <a16:creationId xmlns:a16="http://schemas.microsoft.com/office/drawing/2014/main" id="{8589C557-C407-1F72-5AD1-F51FB7B96E31}"/>
                </a:ext>
              </a:extLst>
            </p:cNvPr>
            <p:cNvSpPr/>
            <p:nvPr/>
          </p:nvSpPr>
          <p:spPr>
            <a:xfrm>
              <a:off x="3236153" y="277443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53" name="pt151">
              <a:extLst>
                <a:ext uri="{FF2B5EF4-FFF2-40B4-BE49-F238E27FC236}">
                  <a16:creationId xmlns:a16="http://schemas.microsoft.com/office/drawing/2014/main" id="{2B5D70DC-6955-94EA-5EEE-5455AC4DA231}"/>
                </a:ext>
              </a:extLst>
            </p:cNvPr>
            <p:cNvSpPr/>
            <p:nvPr/>
          </p:nvSpPr>
          <p:spPr>
            <a:xfrm>
              <a:off x="3236153" y="279597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54" name="pt152">
              <a:extLst>
                <a:ext uri="{FF2B5EF4-FFF2-40B4-BE49-F238E27FC236}">
                  <a16:creationId xmlns:a16="http://schemas.microsoft.com/office/drawing/2014/main" id="{70F9EB08-9264-DDE1-730C-8BF5D946C01D}"/>
                </a:ext>
              </a:extLst>
            </p:cNvPr>
            <p:cNvSpPr/>
            <p:nvPr/>
          </p:nvSpPr>
          <p:spPr>
            <a:xfrm>
              <a:off x="3236153" y="284667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55" name="pt153">
              <a:extLst>
                <a:ext uri="{FF2B5EF4-FFF2-40B4-BE49-F238E27FC236}">
                  <a16:creationId xmlns:a16="http://schemas.microsoft.com/office/drawing/2014/main" id="{4AE4C54B-E4DC-EB6E-3630-96071A1C975A}"/>
                </a:ext>
              </a:extLst>
            </p:cNvPr>
            <p:cNvSpPr/>
            <p:nvPr/>
          </p:nvSpPr>
          <p:spPr>
            <a:xfrm>
              <a:off x="3236153" y="280639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56" name="pt154">
              <a:extLst>
                <a:ext uri="{FF2B5EF4-FFF2-40B4-BE49-F238E27FC236}">
                  <a16:creationId xmlns:a16="http://schemas.microsoft.com/office/drawing/2014/main" id="{B0657FAA-7727-46B9-D864-5F2F72301EBD}"/>
                </a:ext>
              </a:extLst>
            </p:cNvPr>
            <p:cNvSpPr/>
            <p:nvPr/>
          </p:nvSpPr>
          <p:spPr>
            <a:xfrm>
              <a:off x="3236153" y="284074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57" name="pt155">
              <a:extLst>
                <a:ext uri="{FF2B5EF4-FFF2-40B4-BE49-F238E27FC236}">
                  <a16:creationId xmlns:a16="http://schemas.microsoft.com/office/drawing/2014/main" id="{DE0A9957-4BC8-BF20-9A68-6ED629C912A0}"/>
                </a:ext>
              </a:extLst>
            </p:cNvPr>
            <p:cNvSpPr/>
            <p:nvPr/>
          </p:nvSpPr>
          <p:spPr>
            <a:xfrm>
              <a:off x="3236153" y="286084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58" name="pt156">
              <a:extLst>
                <a:ext uri="{FF2B5EF4-FFF2-40B4-BE49-F238E27FC236}">
                  <a16:creationId xmlns:a16="http://schemas.microsoft.com/office/drawing/2014/main" id="{3EF63D2E-5452-D8B5-AEFD-77864BF17D14}"/>
                </a:ext>
              </a:extLst>
            </p:cNvPr>
            <p:cNvSpPr/>
            <p:nvPr/>
          </p:nvSpPr>
          <p:spPr>
            <a:xfrm>
              <a:off x="3236153" y="293991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59" name="pl157">
              <a:extLst>
                <a:ext uri="{FF2B5EF4-FFF2-40B4-BE49-F238E27FC236}">
                  <a16:creationId xmlns:a16="http://schemas.microsoft.com/office/drawing/2014/main" id="{EDF16567-D63E-7EC3-0806-18DE3F519E89}"/>
                </a:ext>
              </a:extLst>
            </p:cNvPr>
            <p:cNvSpPr/>
            <p:nvPr/>
          </p:nvSpPr>
          <p:spPr>
            <a:xfrm>
              <a:off x="3260979" y="2236959"/>
              <a:ext cx="0" cy="201089"/>
            </a:xfrm>
            <a:custGeom>
              <a:avLst/>
              <a:gdLst/>
              <a:ahLst/>
              <a:cxnLst/>
              <a:rect l="0" t="0" r="0" b="0"/>
              <a:pathLst>
                <a:path h="201089">
                  <a:moveTo>
                    <a:pt x="0" y="201089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60" name="pl158">
              <a:extLst>
                <a:ext uri="{FF2B5EF4-FFF2-40B4-BE49-F238E27FC236}">
                  <a16:creationId xmlns:a16="http://schemas.microsoft.com/office/drawing/2014/main" id="{20DAA452-6F75-9618-A9C7-95ED8D40DF13}"/>
                </a:ext>
              </a:extLst>
            </p:cNvPr>
            <p:cNvSpPr/>
            <p:nvPr/>
          </p:nvSpPr>
          <p:spPr>
            <a:xfrm>
              <a:off x="3260979" y="2575498"/>
              <a:ext cx="0" cy="203506"/>
            </a:xfrm>
            <a:custGeom>
              <a:avLst/>
              <a:gdLst/>
              <a:ahLst/>
              <a:cxnLst/>
              <a:rect l="0" t="0" r="0" b="0"/>
              <a:pathLst>
                <a:path h="203506">
                  <a:moveTo>
                    <a:pt x="0" y="0"/>
                  </a:moveTo>
                  <a:lnTo>
                    <a:pt x="0" y="203506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61" name="pg159">
              <a:extLst>
                <a:ext uri="{FF2B5EF4-FFF2-40B4-BE49-F238E27FC236}">
                  <a16:creationId xmlns:a16="http://schemas.microsoft.com/office/drawing/2014/main" id="{E894150C-9903-3114-E9E8-96239E976AF9}"/>
                </a:ext>
              </a:extLst>
            </p:cNvPr>
            <p:cNvSpPr/>
            <p:nvPr/>
          </p:nvSpPr>
          <p:spPr>
            <a:xfrm>
              <a:off x="3243820" y="2438048"/>
              <a:ext cx="34317" cy="137449"/>
            </a:xfrm>
            <a:custGeom>
              <a:avLst/>
              <a:gdLst/>
              <a:ahLst/>
              <a:cxnLst/>
              <a:rect l="0" t="0" r="0" b="0"/>
              <a:pathLst>
                <a:path w="34317" h="137449">
                  <a:moveTo>
                    <a:pt x="0" y="0"/>
                  </a:moveTo>
                  <a:lnTo>
                    <a:pt x="0" y="137449"/>
                  </a:lnTo>
                  <a:lnTo>
                    <a:pt x="34317" y="137449"/>
                  </a:lnTo>
                  <a:lnTo>
                    <a:pt x="34317" y="0"/>
                  </a:lnTo>
                  <a:close/>
                </a:path>
              </a:pathLst>
            </a:custGeom>
            <a:solidFill>
              <a:srgbClr val="F8766D"/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dirty="0"/>
            </a:p>
          </p:txBody>
        </p:sp>
        <p:sp>
          <p:nvSpPr>
            <p:cNvPr id="162" name="pl160">
              <a:extLst>
                <a:ext uri="{FF2B5EF4-FFF2-40B4-BE49-F238E27FC236}">
                  <a16:creationId xmlns:a16="http://schemas.microsoft.com/office/drawing/2014/main" id="{BFAAEF27-A480-0EB7-9EEB-23EAB86D4DC6}"/>
                </a:ext>
              </a:extLst>
            </p:cNvPr>
            <p:cNvSpPr/>
            <p:nvPr/>
          </p:nvSpPr>
          <p:spPr>
            <a:xfrm>
              <a:off x="3243820" y="2506988"/>
              <a:ext cx="34317" cy="0"/>
            </a:xfrm>
            <a:custGeom>
              <a:avLst/>
              <a:gdLst/>
              <a:ahLst/>
              <a:cxnLst/>
              <a:rect l="0" t="0" r="0" b="0"/>
              <a:pathLst>
                <a:path w="34317">
                  <a:moveTo>
                    <a:pt x="0" y="0"/>
                  </a:moveTo>
                  <a:lnTo>
                    <a:pt x="34317" y="0"/>
                  </a:lnTo>
                </a:path>
              </a:pathLst>
            </a:custGeom>
            <a:ln w="27101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63" name="pt161">
              <a:extLst>
                <a:ext uri="{FF2B5EF4-FFF2-40B4-BE49-F238E27FC236}">
                  <a16:creationId xmlns:a16="http://schemas.microsoft.com/office/drawing/2014/main" id="{8555F905-2BE7-17ED-D78A-BE6E87A3D85C}"/>
                </a:ext>
              </a:extLst>
            </p:cNvPr>
            <p:cNvSpPr/>
            <p:nvPr/>
          </p:nvSpPr>
          <p:spPr>
            <a:xfrm>
              <a:off x="3579327" y="235855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64" name="pt162">
              <a:extLst>
                <a:ext uri="{FF2B5EF4-FFF2-40B4-BE49-F238E27FC236}">
                  <a16:creationId xmlns:a16="http://schemas.microsoft.com/office/drawing/2014/main" id="{DF26E5E9-700C-C5BD-498A-225A67E4920D}"/>
                </a:ext>
              </a:extLst>
            </p:cNvPr>
            <p:cNvSpPr/>
            <p:nvPr/>
          </p:nvSpPr>
          <p:spPr>
            <a:xfrm>
              <a:off x="3579327" y="334580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65" name="pt163">
              <a:extLst>
                <a:ext uri="{FF2B5EF4-FFF2-40B4-BE49-F238E27FC236}">
                  <a16:creationId xmlns:a16="http://schemas.microsoft.com/office/drawing/2014/main" id="{16C2B804-BD23-5524-676F-9DC7E59B6D4C}"/>
                </a:ext>
              </a:extLst>
            </p:cNvPr>
            <p:cNvSpPr/>
            <p:nvPr/>
          </p:nvSpPr>
          <p:spPr>
            <a:xfrm>
              <a:off x="3579327" y="334371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66" name="pt164">
              <a:extLst>
                <a:ext uri="{FF2B5EF4-FFF2-40B4-BE49-F238E27FC236}">
                  <a16:creationId xmlns:a16="http://schemas.microsoft.com/office/drawing/2014/main" id="{81573B6C-A03E-1A10-3301-6BC8648B69DE}"/>
                </a:ext>
              </a:extLst>
            </p:cNvPr>
            <p:cNvSpPr/>
            <p:nvPr/>
          </p:nvSpPr>
          <p:spPr>
            <a:xfrm>
              <a:off x="3579327" y="366285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67" name="pt165">
              <a:extLst>
                <a:ext uri="{FF2B5EF4-FFF2-40B4-BE49-F238E27FC236}">
                  <a16:creationId xmlns:a16="http://schemas.microsoft.com/office/drawing/2014/main" id="{4E08B75D-5757-1F89-39AF-7A993CFEEBBC}"/>
                </a:ext>
              </a:extLst>
            </p:cNvPr>
            <p:cNvSpPr/>
            <p:nvPr/>
          </p:nvSpPr>
          <p:spPr>
            <a:xfrm>
              <a:off x="3579327" y="242212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68" name="pt166">
              <a:extLst>
                <a:ext uri="{FF2B5EF4-FFF2-40B4-BE49-F238E27FC236}">
                  <a16:creationId xmlns:a16="http://schemas.microsoft.com/office/drawing/2014/main" id="{600DFE72-E592-F075-BDCF-7EEE9A994CC2}"/>
                </a:ext>
              </a:extLst>
            </p:cNvPr>
            <p:cNvSpPr/>
            <p:nvPr/>
          </p:nvSpPr>
          <p:spPr>
            <a:xfrm>
              <a:off x="3579327" y="242334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69" name="pt167">
              <a:extLst>
                <a:ext uri="{FF2B5EF4-FFF2-40B4-BE49-F238E27FC236}">
                  <a16:creationId xmlns:a16="http://schemas.microsoft.com/office/drawing/2014/main" id="{9014FA65-EC7D-3395-D08D-ACC811A54A72}"/>
                </a:ext>
              </a:extLst>
            </p:cNvPr>
            <p:cNvSpPr/>
            <p:nvPr/>
          </p:nvSpPr>
          <p:spPr>
            <a:xfrm>
              <a:off x="3579327" y="339079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70" name="pt168">
              <a:extLst>
                <a:ext uri="{FF2B5EF4-FFF2-40B4-BE49-F238E27FC236}">
                  <a16:creationId xmlns:a16="http://schemas.microsoft.com/office/drawing/2014/main" id="{43110488-493F-1885-0BC8-79171BDF5B7A}"/>
                </a:ext>
              </a:extLst>
            </p:cNvPr>
            <p:cNvSpPr/>
            <p:nvPr/>
          </p:nvSpPr>
          <p:spPr>
            <a:xfrm>
              <a:off x="3579327" y="334612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71" name="pt169">
              <a:extLst>
                <a:ext uri="{FF2B5EF4-FFF2-40B4-BE49-F238E27FC236}">
                  <a16:creationId xmlns:a16="http://schemas.microsoft.com/office/drawing/2014/main" id="{CA30CBA2-1578-5D4F-D819-5E54FF089D9F}"/>
                </a:ext>
              </a:extLst>
            </p:cNvPr>
            <p:cNvSpPr/>
            <p:nvPr/>
          </p:nvSpPr>
          <p:spPr>
            <a:xfrm>
              <a:off x="3579327" y="241424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72" name="pt170">
              <a:extLst>
                <a:ext uri="{FF2B5EF4-FFF2-40B4-BE49-F238E27FC236}">
                  <a16:creationId xmlns:a16="http://schemas.microsoft.com/office/drawing/2014/main" id="{94493084-9170-24AF-0177-65EDF025C152}"/>
                </a:ext>
              </a:extLst>
            </p:cNvPr>
            <p:cNvSpPr/>
            <p:nvPr/>
          </p:nvSpPr>
          <p:spPr>
            <a:xfrm>
              <a:off x="3579327" y="229069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73" name="pt171">
              <a:extLst>
                <a:ext uri="{FF2B5EF4-FFF2-40B4-BE49-F238E27FC236}">
                  <a16:creationId xmlns:a16="http://schemas.microsoft.com/office/drawing/2014/main" id="{3A8FA09F-8DC2-5EBC-7E70-7DA3AD35F381}"/>
                </a:ext>
              </a:extLst>
            </p:cNvPr>
            <p:cNvSpPr/>
            <p:nvPr/>
          </p:nvSpPr>
          <p:spPr>
            <a:xfrm>
              <a:off x="3579327" y="244423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74" name="pt172">
              <a:extLst>
                <a:ext uri="{FF2B5EF4-FFF2-40B4-BE49-F238E27FC236}">
                  <a16:creationId xmlns:a16="http://schemas.microsoft.com/office/drawing/2014/main" id="{97BFA36D-184F-5C10-D691-82B089181559}"/>
                </a:ext>
              </a:extLst>
            </p:cNvPr>
            <p:cNvSpPr/>
            <p:nvPr/>
          </p:nvSpPr>
          <p:spPr>
            <a:xfrm>
              <a:off x="3579327" y="335060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75" name="pt173">
              <a:extLst>
                <a:ext uri="{FF2B5EF4-FFF2-40B4-BE49-F238E27FC236}">
                  <a16:creationId xmlns:a16="http://schemas.microsoft.com/office/drawing/2014/main" id="{998338ED-05AD-CBE4-74AE-01B4E24B58B1}"/>
                </a:ext>
              </a:extLst>
            </p:cNvPr>
            <p:cNvSpPr/>
            <p:nvPr/>
          </p:nvSpPr>
          <p:spPr>
            <a:xfrm>
              <a:off x="3579327" y="241018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76" name="pt174">
              <a:extLst>
                <a:ext uri="{FF2B5EF4-FFF2-40B4-BE49-F238E27FC236}">
                  <a16:creationId xmlns:a16="http://schemas.microsoft.com/office/drawing/2014/main" id="{B0220906-58B9-F8D0-9CAD-157B56F4867B}"/>
                </a:ext>
              </a:extLst>
            </p:cNvPr>
            <p:cNvSpPr/>
            <p:nvPr/>
          </p:nvSpPr>
          <p:spPr>
            <a:xfrm>
              <a:off x="3579327" y="336962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77" name="pt175">
              <a:extLst>
                <a:ext uri="{FF2B5EF4-FFF2-40B4-BE49-F238E27FC236}">
                  <a16:creationId xmlns:a16="http://schemas.microsoft.com/office/drawing/2014/main" id="{731C7951-2E14-5078-6A6B-67A372F5F417}"/>
                </a:ext>
              </a:extLst>
            </p:cNvPr>
            <p:cNvSpPr/>
            <p:nvPr/>
          </p:nvSpPr>
          <p:spPr>
            <a:xfrm>
              <a:off x="3579327" y="366756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78" name="pt176">
              <a:extLst>
                <a:ext uri="{FF2B5EF4-FFF2-40B4-BE49-F238E27FC236}">
                  <a16:creationId xmlns:a16="http://schemas.microsoft.com/office/drawing/2014/main" id="{E56F746A-8DD0-0A16-29B3-56BE1ED8DB26}"/>
                </a:ext>
              </a:extLst>
            </p:cNvPr>
            <p:cNvSpPr/>
            <p:nvPr/>
          </p:nvSpPr>
          <p:spPr>
            <a:xfrm>
              <a:off x="3579327" y="349921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79" name="pt177">
              <a:extLst>
                <a:ext uri="{FF2B5EF4-FFF2-40B4-BE49-F238E27FC236}">
                  <a16:creationId xmlns:a16="http://schemas.microsoft.com/office/drawing/2014/main" id="{E3098B02-3F67-C0A0-9265-7E57D7AB924C}"/>
                </a:ext>
              </a:extLst>
            </p:cNvPr>
            <p:cNvSpPr/>
            <p:nvPr/>
          </p:nvSpPr>
          <p:spPr>
            <a:xfrm>
              <a:off x="3579327" y="334429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80" name="pt178">
              <a:extLst>
                <a:ext uri="{FF2B5EF4-FFF2-40B4-BE49-F238E27FC236}">
                  <a16:creationId xmlns:a16="http://schemas.microsoft.com/office/drawing/2014/main" id="{BD929553-B5BF-A464-DCEE-35715EB3DF81}"/>
                </a:ext>
              </a:extLst>
            </p:cNvPr>
            <p:cNvSpPr/>
            <p:nvPr/>
          </p:nvSpPr>
          <p:spPr>
            <a:xfrm>
              <a:off x="3579327" y="231703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81" name="pt179">
              <a:extLst>
                <a:ext uri="{FF2B5EF4-FFF2-40B4-BE49-F238E27FC236}">
                  <a16:creationId xmlns:a16="http://schemas.microsoft.com/office/drawing/2014/main" id="{D2D0FF44-9951-FBE2-3CF0-69E35FF69695}"/>
                </a:ext>
              </a:extLst>
            </p:cNvPr>
            <p:cNvSpPr/>
            <p:nvPr/>
          </p:nvSpPr>
          <p:spPr>
            <a:xfrm>
              <a:off x="3579327" y="332423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82" name="pt180">
              <a:extLst>
                <a:ext uri="{FF2B5EF4-FFF2-40B4-BE49-F238E27FC236}">
                  <a16:creationId xmlns:a16="http://schemas.microsoft.com/office/drawing/2014/main" id="{9E5D29C3-05C5-C039-D850-7E537BEE268E}"/>
                </a:ext>
              </a:extLst>
            </p:cNvPr>
            <p:cNvSpPr/>
            <p:nvPr/>
          </p:nvSpPr>
          <p:spPr>
            <a:xfrm>
              <a:off x="3579327" y="241697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83" name="pt181">
              <a:extLst>
                <a:ext uri="{FF2B5EF4-FFF2-40B4-BE49-F238E27FC236}">
                  <a16:creationId xmlns:a16="http://schemas.microsoft.com/office/drawing/2014/main" id="{FD397D9F-9DC9-C1E6-1EFF-E89637A374CD}"/>
                </a:ext>
              </a:extLst>
            </p:cNvPr>
            <p:cNvSpPr/>
            <p:nvPr/>
          </p:nvSpPr>
          <p:spPr>
            <a:xfrm>
              <a:off x="3579327" y="341063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84" name="pt182">
              <a:extLst>
                <a:ext uri="{FF2B5EF4-FFF2-40B4-BE49-F238E27FC236}">
                  <a16:creationId xmlns:a16="http://schemas.microsoft.com/office/drawing/2014/main" id="{4F68B96C-9D0F-953B-563A-D16DA60A73FA}"/>
                </a:ext>
              </a:extLst>
            </p:cNvPr>
            <p:cNvSpPr/>
            <p:nvPr/>
          </p:nvSpPr>
          <p:spPr>
            <a:xfrm>
              <a:off x="3579327" y="352808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85" name="pt183">
              <a:extLst>
                <a:ext uri="{FF2B5EF4-FFF2-40B4-BE49-F238E27FC236}">
                  <a16:creationId xmlns:a16="http://schemas.microsoft.com/office/drawing/2014/main" id="{E1B7657E-4040-5579-CC0A-9FE87C1FC1A3}"/>
                </a:ext>
              </a:extLst>
            </p:cNvPr>
            <p:cNvSpPr/>
            <p:nvPr/>
          </p:nvSpPr>
          <p:spPr>
            <a:xfrm>
              <a:off x="3579327" y="332373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86" name="pt184">
              <a:extLst>
                <a:ext uri="{FF2B5EF4-FFF2-40B4-BE49-F238E27FC236}">
                  <a16:creationId xmlns:a16="http://schemas.microsoft.com/office/drawing/2014/main" id="{1BC0B08D-B2DF-D866-740A-30C73B5E8637}"/>
                </a:ext>
              </a:extLst>
            </p:cNvPr>
            <p:cNvSpPr/>
            <p:nvPr/>
          </p:nvSpPr>
          <p:spPr>
            <a:xfrm>
              <a:off x="3579327" y="243641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87" name="pt185">
              <a:extLst>
                <a:ext uri="{FF2B5EF4-FFF2-40B4-BE49-F238E27FC236}">
                  <a16:creationId xmlns:a16="http://schemas.microsoft.com/office/drawing/2014/main" id="{DD09E379-E16C-00C0-1526-CF6926090620}"/>
                </a:ext>
              </a:extLst>
            </p:cNvPr>
            <p:cNvSpPr/>
            <p:nvPr/>
          </p:nvSpPr>
          <p:spPr>
            <a:xfrm>
              <a:off x="3579327" y="334515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88" name="pt186">
              <a:extLst>
                <a:ext uri="{FF2B5EF4-FFF2-40B4-BE49-F238E27FC236}">
                  <a16:creationId xmlns:a16="http://schemas.microsoft.com/office/drawing/2014/main" id="{9FAAA518-5365-114E-8A3C-059765FA491E}"/>
                </a:ext>
              </a:extLst>
            </p:cNvPr>
            <p:cNvSpPr/>
            <p:nvPr/>
          </p:nvSpPr>
          <p:spPr>
            <a:xfrm>
              <a:off x="3579327" y="243759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89" name="pt187">
              <a:extLst>
                <a:ext uri="{FF2B5EF4-FFF2-40B4-BE49-F238E27FC236}">
                  <a16:creationId xmlns:a16="http://schemas.microsoft.com/office/drawing/2014/main" id="{2C65396F-F77E-0665-6862-4F21F395D685}"/>
                </a:ext>
              </a:extLst>
            </p:cNvPr>
            <p:cNvSpPr/>
            <p:nvPr/>
          </p:nvSpPr>
          <p:spPr>
            <a:xfrm>
              <a:off x="3579327" y="238706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90" name="pt188">
              <a:extLst>
                <a:ext uri="{FF2B5EF4-FFF2-40B4-BE49-F238E27FC236}">
                  <a16:creationId xmlns:a16="http://schemas.microsoft.com/office/drawing/2014/main" id="{68548D70-1AE0-EB88-3376-75F40426ECCB}"/>
                </a:ext>
              </a:extLst>
            </p:cNvPr>
            <p:cNvSpPr/>
            <p:nvPr/>
          </p:nvSpPr>
          <p:spPr>
            <a:xfrm>
              <a:off x="3579327" y="208206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91" name="pt189">
              <a:extLst>
                <a:ext uri="{FF2B5EF4-FFF2-40B4-BE49-F238E27FC236}">
                  <a16:creationId xmlns:a16="http://schemas.microsoft.com/office/drawing/2014/main" id="{A06E8721-EC9A-0254-1114-F6C069BFD10F}"/>
                </a:ext>
              </a:extLst>
            </p:cNvPr>
            <p:cNvSpPr/>
            <p:nvPr/>
          </p:nvSpPr>
          <p:spPr>
            <a:xfrm>
              <a:off x="3579327" y="434282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92" name="pt190">
              <a:extLst>
                <a:ext uri="{FF2B5EF4-FFF2-40B4-BE49-F238E27FC236}">
                  <a16:creationId xmlns:a16="http://schemas.microsoft.com/office/drawing/2014/main" id="{5760D8C3-137B-841B-7B71-D771530A15EE}"/>
                </a:ext>
              </a:extLst>
            </p:cNvPr>
            <p:cNvSpPr/>
            <p:nvPr/>
          </p:nvSpPr>
          <p:spPr>
            <a:xfrm>
              <a:off x="3579327" y="239589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93" name="pt191">
              <a:extLst>
                <a:ext uri="{FF2B5EF4-FFF2-40B4-BE49-F238E27FC236}">
                  <a16:creationId xmlns:a16="http://schemas.microsoft.com/office/drawing/2014/main" id="{D99B1265-7BD1-D227-F076-B95CC95A3DB7}"/>
                </a:ext>
              </a:extLst>
            </p:cNvPr>
            <p:cNvSpPr/>
            <p:nvPr/>
          </p:nvSpPr>
          <p:spPr>
            <a:xfrm>
              <a:off x="3579327" y="381840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94" name="pt192">
              <a:extLst>
                <a:ext uri="{FF2B5EF4-FFF2-40B4-BE49-F238E27FC236}">
                  <a16:creationId xmlns:a16="http://schemas.microsoft.com/office/drawing/2014/main" id="{533845DD-D762-B835-B36C-12AF9E9C2DE1}"/>
                </a:ext>
              </a:extLst>
            </p:cNvPr>
            <p:cNvSpPr/>
            <p:nvPr/>
          </p:nvSpPr>
          <p:spPr>
            <a:xfrm>
              <a:off x="3579327" y="238760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95" name="pt193">
              <a:extLst>
                <a:ext uri="{FF2B5EF4-FFF2-40B4-BE49-F238E27FC236}">
                  <a16:creationId xmlns:a16="http://schemas.microsoft.com/office/drawing/2014/main" id="{5AB24BB8-7D75-55DD-B846-B614B846DBE2}"/>
                </a:ext>
              </a:extLst>
            </p:cNvPr>
            <p:cNvSpPr/>
            <p:nvPr/>
          </p:nvSpPr>
          <p:spPr>
            <a:xfrm>
              <a:off x="3579327" y="240468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96" name="pt194">
              <a:extLst>
                <a:ext uri="{FF2B5EF4-FFF2-40B4-BE49-F238E27FC236}">
                  <a16:creationId xmlns:a16="http://schemas.microsoft.com/office/drawing/2014/main" id="{FD0694DB-D6ED-FC72-0CC0-F35991EDF06C}"/>
                </a:ext>
              </a:extLst>
            </p:cNvPr>
            <p:cNvSpPr/>
            <p:nvPr/>
          </p:nvSpPr>
          <p:spPr>
            <a:xfrm>
              <a:off x="3579327" y="240223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97" name="pt195">
              <a:extLst>
                <a:ext uri="{FF2B5EF4-FFF2-40B4-BE49-F238E27FC236}">
                  <a16:creationId xmlns:a16="http://schemas.microsoft.com/office/drawing/2014/main" id="{AFE6B78C-BCC5-9A3A-D4AB-2C0A735C122F}"/>
                </a:ext>
              </a:extLst>
            </p:cNvPr>
            <p:cNvSpPr/>
            <p:nvPr/>
          </p:nvSpPr>
          <p:spPr>
            <a:xfrm>
              <a:off x="3579327" y="361293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98" name="pt196">
              <a:extLst>
                <a:ext uri="{FF2B5EF4-FFF2-40B4-BE49-F238E27FC236}">
                  <a16:creationId xmlns:a16="http://schemas.microsoft.com/office/drawing/2014/main" id="{C12471FB-06D5-5BC8-5E67-3AA7193DF80C}"/>
                </a:ext>
              </a:extLst>
            </p:cNvPr>
            <p:cNvSpPr/>
            <p:nvPr/>
          </p:nvSpPr>
          <p:spPr>
            <a:xfrm>
              <a:off x="3579327" y="222456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99" name="pt197">
              <a:extLst>
                <a:ext uri="{FF2B5EF4-FFF2-40B4-BE49-F238E27FC236}">
                  <a16:creationId xmlns:a16="http://schemas.microsoft.com/office/drawing/2014/main" id="{6CACD253-2219-DA39-4058-4139B2D23E2A}"/>
                </a:ext>
              </a:extLst>
            </p:cNvPr>
            <p:cNvSpPr/>
            <p:nvPr/>
          </p:nvSpPr>
          <p:spPr>
            <a:xfrm>
              <a:off x="3579327" y="242173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00" name="pt198">
              <a:extLst>
                <a:ext uri="{FF2B5EF4-FFF2-40B4-BE49-F238E27FC236}">
                  <a16:creationId xmlns:a16="http://schemas.microsoft.com/office/drawing/2014/main" id="{A1F3911B-57EC-AA74-20D7-5912BC82EF55}"/>
                </a:ext>
              </a:extLst>
            </p:cNvPr>
            <p:cNvSpPr/>
            <p:nvPr/>
          </p:nvSpPr>
          <p:spPr>
            <a:xfrm>
              <a:off x="3579327" y="242097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01" name="pt199">
              <a:extLst>
                <a:ext uri="{FF2B5EF4-FFF2-40B4-BE49-F238E27FC236}">
                  <a16:creationId xmlns:a16="http://schemas.microsoft.com/office/drawing/2014/main" id="{F59E0378-53B1-65F0-E008-FE42433A2F3C}"/>
                </a:ext>
              </a:extLst>
            </p:cNvPr>
            <p:cNvSpPr/>
            <p:nvPr/>
          </p:nvSpPr>
          <p:spPr>
            <a:xfrm>
              <a:off x="3579327" y="339486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02" name="pt200">
              <a:extLst>
                <a:ext uri="{FF2B5EF4-FFF2-40B4-BE49-F238E27FC236}">
                  <a16:creationId xmlns:a16="http://schemas.microsoft.com/office/drawing/2014/main" id="{4BA398BB-2F97-F526-CCD4-4E03C33B588B}"/>
                </a:ext>
              </a:extLst>
            </p:cNvPr>
            <p:cNvSpPr/>
            <p:nvPr/>
          </p:nvSpPr>
          <p:spPr>
            <a:xfrm>
              <a:off x="3579327" y="340297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03" name="pt201">
              <a:extLst>
                <a:ext uri="{FF2B5EF4-FFF2-40B4-BE49-F238E27FC236}">
                  <a16:creationId xmlns:a16="http://schemas.microsoft.com/office/drawing/2014/main" id="{AF2D4FBC-BE9C-96FF-A0B4-FE3D48707FF7}"/>
                </a:ext>
              </a:extLst>
            </p:cNvPr>
            <p:cNvSpPr/>
            <p:nvPr/>
          </p:nvSpPr>
          <p:spPr>
            <a:xfrm>
              <a:off x="3579327" y="242340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04" name="pt202">
              <a:extLst>
                <a:ext uri="{FF2B5EF4-FFF2-40B4-BE49-F238E27FC236}">
                  <a16:creationId xmlns:a16="http://schemas.microsoft.com/office/drawing/2014/main" id="{BC036DFA-BBE2-1CC8-958A-BA69CEAD8AF4}"/>
                </a:ext>
              </a:extLst>
            </p:cNvPr>
            <p:cNvSpPr/>
            <p:nvPr/>
          </p:nvSpPr>
          <p:spPr>
            <a:xfrm>
              <a:off x="3579327" y="332473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05" name="pt203">
              <a:extLst>
                <a:ext uri="{FF2B5EF4-FFF2-40B4-BE49-F238E27FC236}">
                  <a16:creationId xmlns:a16="http://schemas.microsoft.com/office/drawing/2014/main" id="{D8EE89DD-BDE6-E808-3941-F79FF4B0851F}"/>
                </a:ext>
              </a:extLst>
            </p:cNvPr>
            <p:cNvSpPr/>
            <p:nvPr/>
          </p:nvSpPr>
          <p:spPr>
            <a:xfrm>
              <a:off x="3579327" y="330849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06" name="pt204">
              <a:extLst>
                <a:ext uri="{FF2B5EF4-FFF2-40B4-BE49-F238E27FC236}">
                  <a16:creationId xmlns:a16="http://schemas.microsoft.com/office/drawing/2014/main" id="{3994ECE4-0AB5-F139-C9EF-CB9DBE2E75EF}"/>
                </a:ext>
              </a:extLst>
            </p:cNvPr>
            <p:cNvSpPr/>
            <p:nvPr/>
          </p:nvSpPr>
          <p:spPr>
            <a:xfrm>
              <a:off x="3579327" y="334700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07" name="pt205">
              <a:extLst>
                <a:ext uri="{FF2B5EF4-FFF2-40B4-BE49-F238E27FC236}">
                  <a16:creationId xmlns:a16="http://schemas.microsoft.com/office/drawing/2014/main" id="{25E29CF4-CBB9-B4EF-8319-CE7D4C4C5759}"/>
                </a:ext>
              </a:extLst>
            </p:cNvPr>
            <p:cNvSpPr/>
            <p:nvPr/>
          </p:nvSpPr>
          <p:spPr>
            <a:xfrm>
              <a:off x="3579327" y="354517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08" name="pt206">
              <a:extLst>
                <a:ext uri="{FF2B5EF4-FFF2-40B4-BE49-F238E27FC236}">
                  <a16:creationId xmlns:a16="http://schemas.microsoft.com/office/drawing/2014/main" id="{A85E16FE-BD03-F156-BD14-397159EE5F42}"/>
                </a:ext>
              </a:extLst>
            </p:cNvPr>
            <p:cNvSpPr/>
            <p:nvPr/>
          </p:nvSpPr>
          <p:spPr>
            <a:xfrm>
              <a:off x="3579327" y="341404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09" name="pt207">
              <a:extLst>
                <a:ext uri="{FF2B5EF4-FFF2-40B4-BE49-F238E27FC236}">
                  <a16:creationId xmlns:a16="http://schemas.microsoft.com/office/drawing/2014/main" id="{0D61EC38-6926-C3B6-8A3D-BE419EB16CBB}"/>
                </a:ext>
              </a:extLst>
            </p:cNvPr>
            <p:cNvSpPr/>
            <p:nvPr/>
          </p:nvSpPr>
          <p:spPr>
            <a:xfrm>
              <a:off x="3579327" y="238601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10" name="pt208">
              <a:extLst>
                <a:ext uri="{FF2B5EF4-FFF2-40B4-BE49-F238E27FC236}">
                  <a16:creationId xmlns:a16="http://schemas.microsoft.com/office/drawing/2014/main" id="{CEAA7EA8-969A-4358-F917-55F012AAB2D8}"/>
                </a:ext>
              </a:extLst>
            </p:cNvPr>
            <p:cNvSpPr/>
            <p:nvPr/>
          </p:nvSpPr>
          <p:spPr>
            <a:xfrm>
              <a:off x="3579327" y="351332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11" name="pt209">
              <a:extLst>
                <a:ext uri="{FF2B5EF4-FFF2-40B4-BE49-F238E27FC236}">
                  <a16:creationId xmlns:a16="http://schemas.microsoft.com/office/drawing/2014/main" id="{2AECD5F8-44CD-43F1-281F-9513BC65E515}"/>
                </a:ext>
              </a:extLst>
            </p:cNvPr>
            <p:cNvSpPr/>
            <p:nvPr/>
          </p:nvSpPr>
          <p:spPr>
            <a:xfrm>
              <a:off x="3579327" y="331618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12" name="pt210">
              <a:extLst>
                <a:ext uri="{FF2B5EF4-FFF2-40B4-BE49-F238E27FC236}">
                  <a16:creationId xmlns:a16="http://schemas.microsoft.com/office/drawing/2014/main" id="{5CC1651B-D592-B079-83E3-8CCA01F29CEB}"/>
                </a:ext>
              </a:extLst>
            </p:cNvPr>
            <p:cNvSpPr/>
            <p:nvPr/>
          </p:nvSpPr>
          <p:spPr>
            <a:xfrm>
              <a:off x="3579327" y="388201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13" name="pt211">
              <a:extLst>
                <a:ext uri="{FF2B5EF4-FFF2-40B4-BE49-F238E27FC236}">
                  <a16:creationId xmlns:a16="http://schemas.microsoft.com/office/drawing/2014/main" id="{BCBB7DED-BB67-A7D2-5440-34AEB33FAD3C}"/>
                </a:ext>
              </a:extLst>
            </p:cNvPr>
            <p:cNvSpPr/>
            <p:nvPr/>
          </p:nvSpPr>
          <p:spPr>
            <a:xfrm>
              <a:off x="3579327" y="241330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14" name="pt212">
              <a:extLst>
                <a:ext uri="{FF2B5EF4-FFF2-40B4-BE49-F238E27FC236}">
                  <a16:creationId xmlns:a16="http://schemas.microsoft.com/office/drawing/2014/main" id="{F1C89BB7-A1C2-FCDD-53E8-C8A5A28A6E4E}"/>
                </a:ext>
              </a:extLst>
            </p:cNvPr>
            <p:cNvSpPr/>
            <p:nvPr/>
          </p:nvSpPr>
          <p:spPr>
            <a:xfrm>
              <a:off x="3579327" y="234334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15" name="pt213">
              <a:extLst>
                <a:ext uri="{FF2B5EF4-FFF2-40B4-BE49-F238E27FC236}">
                  <a16:creationId xmlns:a16="http://schemas.microsoft.com/office/drawing/2014/main" id="{4E3A1C77-8DFC-7463-1D9A-AAFA758BC090}"/>
                </a:ext>
              </a:extLst>
            </p:cNvPr>
            <p:cNvSpPr/>
            <p:nvPr/>
          </p:nvSpPr>
          <p:spPr>
            <a:xfrm>
              <a:off x="3579327" y="334379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16" name="pt214">
              <a:extLst>
                <a:ext uri="{FF2B5EF4-FFF2-40B4-BE49-F238E27FC236}">
                  <a16:creationId xmlns:a16="http://schemas.microsoft.com/office/drawing/2014/main" id="{C5D73DD8-A6A3-1C36-DD46-7181B3BC69A7}"/>
                </a:ext>
              </a:extLst>
            </p:cNvPr>
            <p:cNvSpPr/>
            <p:nvPr/>
          </p:nvSpPr>
          <p:spPr>
            <a:xfrm>
              <a:off x="3579327" y="243897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17" name="pt215">
              <a:extLst>
                <a:ext uri="{FF2B5EF4-FFF2-40B4-BE49-F238E27FC236}">
                  <a16:creationId xmlns:a16="http://schemas.microsoft.com/office/drawing/2014/main" id="{67B1258B-D0ED-52E9-279F-DDBC2FE084C0}"/>
                </a:ext>
              </a:extLst>
            </p:cNvPr>
            <p:cNvSpPr/>
            <p:nvPr/>
          </p:nvSpPr>
          <p:spPr>
            <a:xfrm>
              <a:off x="3579327" y="331417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18" name="pt216">
              <a:extLst>
                <a:ext uri="{FF2B5EF4-FFF2-40B4-BE49-F238E27FC236}">
                  <a16:creationId xmlns:a16="http://schemas.microsoft.com/office/drawing/2014/main" id="{672897F6-6A1C-AE48-E87D-CB70E7026199}"/>
                </a:ext>
              </a:extLst>
            </p:cNvPr>
            <p:cNvSpPr/>
            <p:nvPr/>
          </p:nvSpPr>
          <p:spPr>
            <a:xfrm>
              <a:off x="3579327" y="349099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19" name="pt217">
              <a:extLst>
                <a:ext uri="{FF2B5EF4-FFF2-40B4-BE49-F238E27FC236}">
                  <a16:creationId xmlns:a16="http://schemas.microsoft.com/office/drawing/2014/main" id="{D708CD10-9965-38CF-A92F-D7973A8332EF}"/>
                </a:ext>
              </a:extLst>
            </p:cNvPr>
            <p:cNvSpPr/>
            <p:nvPr/>
          </p:nvSpPr>
          <p:spPr>
            <a:xfrm>
              <a:off x="3579327" y="346452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20" name="pl218">
              <a:extLst>
                <a:ext uri="{FF2B5EF4-FFF2-40B4-BE49-F238E27FC236}">
                  <a16:creationId xmlns:a16="http://schemas.microsoft.com/office/drawing/2014/main" id="{B645B5B9-1E5B-64C7-C3E8-22CE6745ED7F}"/>
                </a:ext>
              </a:extLst>
            </p:cNvPr>
            <p:cNvSpPr/>
            <p:nvPr/>
          </p:nvSpPr>
          <p:spPr>
            <a:xfrm>
              <a:off x="3604153" y="2483370"/>
              <a:ext cx="0" cy="315138"/>
            </a:xfrm>
            <a:custGeom>
              <a:avLst/>
              <a:gdLst/>
              <a:ahLst/>
              <a:cxnLst/>
              <a:rect l="0" t="0" r="0" b="0"/>
              <a:pathLst>
                <a:path h="315138">
                  <a:moveTo>
                    <a:pt x="0" y="31513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21" name="pl219">
              <a:extLst>
                <a:ext uri="{FF2B5EF4-FFF2-40B4-BE49-F238E27FC236}">
                  <a16:creationId xmlns:a16="http://schemas.microsoft.com/office/drawing/2014/main" id="{14257A7D-7B32-0BAE-9DF2-4E6FB7BB34FB}"/>
                </a:ext>
              </a:extLst>
            </p:cNvPr>
            <p:cNvSpPr/>
            <p:nvPr/>
          </p:nvSpPr>
          <p:spPr>
            <a:xfrm>
              <a:off x="3604153" y="3010474"/>
              <a:ext cx="0" cy="317664"/>
            </a:xfrm>
            <a:custGeom>
              <a:avLst/>
              <a:gdLst/>
              <a:ahLst/>
              <a:cxnLst/>
              <a:rect l="0" t="0" r="0" b="0"/>
              <a:pathLst>
                <a:path h="317664">
                  <a:moveTo>
                    <a:pt x="0" y="0"/>
                  </a:moveTo>
                  <a:lnTo>
                    <a:pt x="0" y="317664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22" name="pg220">
              <a:extLst>
                <a:ext uri="{FF2B5EF4-FFF2-40B4-BE49-F238E27FC236}">
                  <a16:creationId xmlns:a16="http://schemas.microsoft.com/office/drawing/2014/main" id="{BEF78300-B8F8-1D04-09E8-C975AACE7C9B}"/>
                </a:ext>
              </a:extLst>
            </p:cNvPr>
            <p:cNvSpPr/>
            <p:nvPr/>
          </p:nvSpPr>
          <p:spPr>
            <a:xfrm>
              <a:off x="3586995" y="2798508"/>
              <a:ext cx="34317" cy="211966"/>
            </a:xfrm>
            <a:custGeom>
              <a:avLst/>
              <a:gdLst/>
              <a:ahLst/>
              <a:cxnLst/>
              <a:rect l="0" t="0" r="0" b="0"/>
              <a:pathLst>
                <a:path w="34317" h="211966">
                  <a:moveTo>
                    <a:pt x="0" y="0"/>
                  </a:moveTo>
                  <a:lnTo>
                    <a:pt x="0" y="211966"/>
                  </a:lnTo>
                  <a:lnTo>
                    <a:pt x="34317" y="211966"/>
                  </a:lnTo>
                  <a:lnTo>
                    <a:pt x="34317" y="0"/>
                  </a:lnTo>
                  <a:close/>
                </a:path>
              </a:pathLst>
            </a:custGeom>
            <a:solidFill>
              <a:srgbClr val="00BA38"/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23" name="pl221">
              <a:extLst>
                <a:ext uri="{FF2B5EF4-FFF2-40B4-BE49-F238E27FC236}">
                  <a16:creationId xmlns:a16="http://schemas.microsoft.com/office/drawing/2014/main" id="{E317EEF5-117A-030B-9306-1FFC9B3740C0}"/>
                </a:ext>
              </a:extLst>
            </p:cNvPr>
            <p:cNvSpPr/>
            <p:nvPr/>
          </p:nvSpPr>
          <p:spPr>
            <a:xfrm>
              <a:off x="3586995" y="2904446"/>
              <a:ext cx="34317" cy="0"/>
            </a:xfrm>
            <a:custGeom>
              <a:avLst/>
              <a:gdLst/>
              <a:ahLst/>
              <a:cxnLst/>
              <a:rect l="0" t="0" r="0" b="0"/>
              <a:pathLst>
                <a:path w="34317">
                  <a:moveTo>
                    <a:pt x="0" y="0"/>
                  </a:moveTo>
                  <a:lnTo>
                    <a:pt x="34317" y="0"/>
                  </a:lnTo>
                </a:path>
              </a:pathLst>
            </a:custGeom>
            <a:ln w="27101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24" name="pt222">
              <a:extLst>
                <a:ext uri="{FF2B5EF4-FFF2-40B4-BE49-F238E27FC236}">
                  <a16:creationId xmlns:a16="http://schemas.microsoft.com/office/drawing/2014/main" id="{8A82E0BE-1D30-7CC7-99BA-02BF0ECE97A4}"/>
                </a:ext>
              </a:extLst>
            </p:cNvPr>
            <p:cNvSpPr/>
            <p:nvPr/>
          </p:nvSpPr>
          <p:spPr>
            <a:xfrm>
              <a:off x="3922502" y="327389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25" name="pt223">
              <a:extLst>
                <a:ext uri="{FF2B5EF4-FFF2-40B4-BE49-F238E27FC236}">
                  <a16:creationId xmlns:a16="http://schemas.microsoft.com/office/drawing/2014/main" id="{48DB087C-666F-5B10-9FBA-1262ED7CC817}"/>
                </a:ext>
              </a:extLst>
            </p:cNvPr>
            <p:cNvSpPr/>
            <p:nvPr/>
          </p:nvSpPr>
          <p:spPr>
            <a:xfrm>
              <a:off x="3922502" y="312346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26" name="pt224">
              <a:extLst>
                <a:ext uri="{FF2B5EF4-FFF2-40B4-BE49-F238E27FC236}">
                  <a16:creationId xmlns:a16="http://schemas.microsoft.com/office/drawing/2014/main" id="{DB5B1F6A-E3DC-B03E-E439-C702D461DC9F}"/>
                </a:ext>
              </a:extLst>
            </p:cNvPr>
            <p:cNvSpPr/>
            <p:nvPr/>
          </p:nvSpPr>
          <p:spPr>
            <a:xfrm>
              <a:off x="3922502" y="318593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27" name="pt225">
              <a:extLst>
                <a:ext uri="{FF2B5EF4-FFF2-40B4-BE49-F238E27FC236}">
                  <a16:creationId xmlns:a16="http://schemas.microsoft.com/office/drawing/2014/main" id="{F28E7BE1-DB46-2976-4028-02EF572C7FFC}"/>
                </a:ext>
              </a:extLst>
            </p:cNvPr>
            <p:cNvSpPr/>
            <p:nvPr/>
          </p:nvSpPr>
          <p:spPr>
            <a:xfrm>
              <a:off x="3922502" y="332631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28" name="pt226">
              <a:extLst>
                <a:ext uri="{FF2B5EF4-FFF2-40B4-BE49-F238E27FC236}">
                  <a16:creationId xmlns:a16="http://schemas.microsoft.com/office/drawing/2014/main" id="{687FFE12-01F6-677B-E984-82B37EC7A49E}"/>
                </a:ext>
              </a:extLst>
            </p:cNvPr>
            <p:cNvSpPr/>
            <p:nvPr/>
          </p:nvSpPr>
          <p:spPr>
            <a:xfrm>
              <a:off x="3922502" y="327001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29" name="pt227">
              <a:extLst>
                <a:ext uri="{FF2B5EF4-FFF2-40B4-BE49-F238E27FC236}">
                  <a16:creationId xmlns:a16="http://schemas.microsoft.com/office/drawing/2014/main" id="{40050B33-6EB6-F1B1-84A7-6AE0BF6FDEE4}"/>
                </a:ext>
              </a:extLst>
            </p:cNvPr>
            <p:cNvSpPr/>
            <p:nvPr/>
          </p:nvSpPr>
          <p:spPr>
            <a:xfrm>
              <a:off x="3922502" y="312506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30" name="pt228">
              <a:extLst>
                <a:ext uri="{FF2B5EF4-FFF2-40B4-BE49-F238E27FC236}">
                  <a16:creationId xmlns:a16="http://schemas.microsoft.com/office/drawing/2014/main" id="{A6BEC636-AC2D-AA19-B722-B081193D7530}"/>
                </a:ext>
              </a:extLst>
            </p:cNvPr>
            <p:cNvSpPr/>
            <p:nvPr/>
          </p:nvSpPr>
          <p:spPr>
            <a:xfrm>
              <a:off x="3922502" y="230804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31" name="pt229">
              <a:extLst>
                <a:ext uri="{FF2B5EF4-FFF2-40B4-BE49-F238E27FC236}">
                  <a16:creationId xmlns:a16="http://schemas.microsoft.com/office/drawing/2014/main" id="{D3E35C95-2985-A000-5C9F-BD57EBE655D8}"/>
                </a:ext>
              </a:extLst>
            </p:cNvPr>
            <p:cNvSpPr/>
            <p:nvPr/>
          </p:nvSpPr>
          <p:spPr>
            <a:xfrm>
              <a:off x="3922502" y="311252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32" name="pt230">
              <a:extLst>
                <a:ext uri="{FF2B5EF4-FFF2-40B4-BE49-F238E27FC236}">
                  <a16:creationId xmlns:a16="http://schemas.microsoft.com/office/drawing/2014/main" id="{323FA108-7F71-38F8-0ADC-342074411B42}"/>
                </a:ext>
              </a:extLst>
            </p:cNvPr>
            <p:cNvSpPr/>
            <p:nvPr/>
          </p:nvSpPr>
          <p:spPr>
            <a:xfrm>
              <a:off x="3922502" y="230557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33" name="pt231">
              <a:extLst>
                <a:ext uri="{FF2B5EF4-FFF2-40B4-BE49-F238E27FC236}">
                  <a16:creationId xmlns:a16="http://schemas.microsoft.com/office/drawing/2014/main" id="{FF08CE46-A8DE-6A86-8CFC-E2D45EFBB163}"/>
                </a:ext>
              </a:extLst>
            </p:cNvPr>
            <p:cNvSpPr/>
            <p:nvPr/>
          </p:nvSpPr>
          <p:spPr>
            <a:xfrm>
              <a:off x="3922502" y="227460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34" name="pt232">
              <a:extLst>
                <a:ext uri="{FF2B5EF4-FFF2-40B4-BE49-F238E27FC236}">
                  <a16:creationId xmlns:a16="http://schemas.microsoft.com/office/drawing/2014/main" id="{1060C739-6CD0-1ED1-AC0D-E7893CBF5CCD}"/>
                </a:ext>
              </a:extLst>
            </p:cNvPr>
            <p:cNvSpPr/>
            <p:nvPr/>
          </p:nvSpPr>
          <p:spPr>
            <a:xfrm>
              <a:off x="3922502" y="313420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35" name="pt233">
              <a:extLst>
                <a:ext uri="{FF2B5EF4-FFF2-40B4-BE49-F238E27FC236}">
                  <a16:creationId xmlns:a16="http://schemas.microsoft.com/office/drawing/2014/main" id="{D69809C4-95C7-653B-226A-31C78E559EB4}"/>
                </a:ext>
              </a:extLst>
            </p:cNvPr>
            <p:cNvSpPr/>
            <p:nvPr/>
          </p:nvSpPr>
          <p:spPr>
            <a:xfrm>
              <a:off x="3922502" y="315727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36" name="pt234">
              <a:extLst>
                <a:ext uri="{FF2B5EF4-FFF2-40B4-BE49-F238E27FC236}">
                  <a16:creationId xmlns:a16="http://schemas.microsoft.com/office/drawing/2014/main" id="{CDED871B-0A2E-CE91-432F-FF1B0A543D7A}"/>
                </a:ext>
              </a:extLst>
            </p:cNvPr>
            <p:cNvSpPr/>
            <p:nvPr/>
          </p:nvSpPr>
          <p:spPr>
            <a:xfrm>
              <a:off x="3922502" y="318400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37" name="pt235">
              <a:extLst>
                <a:ext uri="{FF2B5EF4-FFF2-40B4-BE49-F238E27FC236}">
                  <a16:creationId xmlns:a16="http://schemas.microsoft.com/office/drawing/2014/main" id="{B4FDE614-6795-E140-5638-C2449B43082B}"/>
                </a:ext>
              </a:extLst>
            </p:cNvPr>
            <p:cNvSpPr/>
            <p:nvPr/>
          </p:nvSpPr>
          <p:spPr>
            <a:xfrm>
              <a:off x="3922502" y="317591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38" name="pt236">
              <a:extLst>
                <a:ext uri="{FF2B5EF4-FFF2-40B4-BE49-F238E27FC236}">
                  <a16:creationId xmlns:a16="http://schemas.microsoft.com/office/drawing/2014/main" id="{625546D0-A0CD-3AA6-99E9-C58BA7A3779C}"/>
                </a:ext>
              </a:extLst>
            </p:cNvPr>
            <p:cNvSpPr/>
            <p:nvPr/>
          </p:nvSpPr>
          <p:spPr>
            <a:xfrm>
              <a:off x="3922502" y="313286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39" name="pt237">
              <a:extLst>
                <a:ext uri="{FF2B5EF4-FFF2-40B4-BE49-F238E27FC236}">
                  <a16:creationId xmlns:a16="http://schemas.microsoft.com/office/drawing/2014/main" id="{9B687147-8232-2923-BF92-D5BD52263424}"/>
                </a:ext>
              </a:extLst>
            </p:cNvPr>
            <p:cNvSpPr/>
            <p:nvPr/>
          </p:nvSpPr>
          <p:spPr>
            <a:xfrm>
              <a:off x="3922502" y="311308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40" name="pt238">
              <a:extLst>
                <a:ext uri="{FF2B5EF4-FFF2-40B4-BE49-F238E27FC236}">
                  <a16:creationId xmlns:a16="http://schemas.microsoft.com/office/drawing/2014/main" id="{D47DE3F6-4439-EEE4-C97E-69818BAAA3F1}"/>
                </a:ext>
              </a:extLst>
            </p:cNvPr>
            <p:cNvSpPr/>
            <p:nvPr/>
          </p:nvSpPr>
          <p:spPr>
            <a:xfrm>
              <a:off x="3922502" y="313346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41" name="pt239">
              <a:extLst>
                <a:ext uri="{FF2B5EF4-FFF2-40B4-BE49-F238E27FC236}">
                  <a16:creationId xmlns:a16="http://schemas.microsoft.com/office/drawing/2014/main" id="{9BCBB466-6172-0A35-B3AE-4AE1C968ED61}"/>
                </a:ext>
              </a:extLst>
            </p:cNvPr>
            <p:cNvSpPr/>
            <p:nvPr/>
          </p:nvSpPr>
          <p:spPr>
            <a:xfrm>
              <a:off x="3922502" y="318614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42" name="pt240">
              <a:extLst>
                <a:ext uri="{FF2B5EF4-FFF2-40B4-BE49-F238E27FC236}">
                  <a16:creationId xmlns:a16="http://schemas.microsoft.com/office/drawing/2014/main" id="{153CE796-D1CB-2A95-E062-B4B62EDBB9D3}"/>
                </a:ext>
              </a:extLst>
            </p:cNvPr>
            <p:cNvSpPr/>
            <p:nvPr/>
          </p:nvSpPr>
          <p:spPr>
            <a:xfrm>
              <a:off x="3922502" y="221585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43" name="pt241">
              <a:extLst>
                <a:ext uri="{FF2B5EF4-FFF2-40B4-BE49-F238E27FC236}">
                  <a16:creationId xmlns:a16="http://schemas.microsoft.com/office/drawing/2014/main" id="{27457B22-63CA-2EC5-B0F3-1098C40DB584}"/>
                </a:ext>
              </a:extLst>
            </p:cNvPr>
            <p:cNvSpPr/>
            <p:nvPr/>
          </p:nvSpPr>
          <p:spPr>
            <a:xfrm>
              <a:off x="3922502" y="320215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44" name="pt242">
              <a:extLst>
                <a:ext uri="{FF2B5EF4-FFF2-40B4-BE49-F238E27FC236}">
                  <a16:creationId xmlns:a16="http://schemas.microsoft.com/office/drawing/2014/main" id="{5EE90447-D8BE-F950-B357-DF6695F7A744}"/>
                </a:ext>
              </a:extLst>
            </p:cNvPr>
            <p:cNvSpPr/>
            <p:nvPr/>
          </p:nvSpPr>
          <p:spPr>
            <a:xfrm>
              <a:off x="3922502" y="314228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45" name="pt243">
              <a:extLst>
                <a:ext uri="{FF2B5EF4-FFF2-40B4-BE49-F238E27FC236}">
                  <a16:creationId xmlns:a16="http://schemas.microsoft.com/office/drawing/2014/main" id="{A55B885C-5ACA-4F25-7295-94597C18303F}"/>
                </a:ext>
              </a:extLst>
            </p:cNvPr>
            <p:cNvSpPr/>
            <p:nvPr/>
          </p:nvSpPr>
          <p:spPr>
            <a:xfrm>
              <a:off x="3922502" y="312008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46" name="pt244">
              <a:extLst>
                <a:ext uri="{FF2B5EF4-FFF2-40B4-BE49-F238E27FC236}">
                  <a16:creationId xmlns:a16="http://schemas.microsoft.com/office/drawing/2014/main" id="{4A979ACC-59DC-91E2-D412-5CA87A4F90E0}"/>
                </a:ext>
              </a:extLst>
            </p:cNvPr>
            <p:cNvSpPr/>
            <p:nvPr/>
          </p:nvSpPr>
          <p:spPr>
            <a:xfrm>
              <a:off x="3922502" y="228481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47" name="pt245">
              <a:extLst>
                <a:ext uri="{FF2B5EF4-FFF2-40B4-BE49-F238E27FC236}">
                  <a16:creationId xmlns:a16="http://schemas.microsoft.com/office/drawing/2014/main" id="{2B14443B-FC72-A85F-2409-ED3BB9A733CC}"/>
                </a:ext>
              </a:extLst>
            </p:cNvPr>
            <p:cNvSpPr/>
            <p:nvPr/>
          </p:nvSpPr>
          <p:spPr>
            <a:xfrm>
              <a:off x="3922502" y="230547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48" name="pt246">
              <a:extLst>
                <a:ext uri="{FF2B5EF4-FFF2-40B4-BE49-F238E27FC236}">
                  <a16:creationId xmlns:a16="http://schemas.microsoft.com/office/drawing/2014/main" id="{76D14102-E34C-AA39-5887-52B432BE0F61}"/>
                </a:ext>
              </a:extLst>
            </p:cNvPr>
            <p:cNvSpPr/>
            <p:nvPr/>
          </p:nvSpPr>
          <p:spPr>
            <a:xfrm>
              <a:off x="3922502" y="323203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49" name="pt247">
              <a:extLst>
                <a:ext uri="{FF2B5EF4-FFF2-40B4-BE49-F238E27FC236}">
                  <a16:creationId xmlns:a16="http://schemas.microsoft.com/office/drawing/2014/main" id="{8D48D904-7714-0208-A914-3EA0E20CE79B}"/>
                </a:ext>
              </a:extLst>
            </p:cNvPr>
            <p:cNvSpPr/>
            <p:nvPr/>
          </p:nvSpPr>
          <p:spPr>
            <a:xfrm>
              <a:off x="3922502" y="229066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50" name="pt248">
              <a:extLst>
                <a:ext uri="{FF2B5EF4-FFF2-40B4-BE49-F238E27FC236}">
                  <a16:creationId xmlns:a16="http://schemas.microsoft.com/office/drawing/2014/main" id="{FFBE5A9E-F61E-9E6D-C0F6-B2D336916BEA}"/>
                </a:ext>
              </a:extLst>
            </p:cNvPr>
            <p:cNvSpPr/>
            <p:nvPr/>
          </p:nvSpPr>
          <p:spPr>
            <a:xfrm>
              <a:off x="3922502" y="323032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51" name="pt249">
              <a:extLst>
                <a:ext uri="{FF2B5EF4-FFF2-40B4-BE49-F238E27FC236}">
                  <a16:creationId xmlns:a16="http://schemas.microsoft.com/office/drawing/2014/main" id="{C8CFDBDD-95E6-90DE-836B-C54B9D712C9A}"/>
                </a:ext>
              </a:extLst>
            </p:cNvPr>
            <p:cNvSpPr/>
            <p:nvPr/>
          </p:nvSpPr>
          <p:spPr>
            <a:xfrm>
              <a:off x="3922502" y="311469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52" name="pt250">
              <a:extLst>
                <a:ext uri="{FF2B5EF4-FFF2-40B4-BE49-F238E27FC236}">
                  <a16:creationId xmlns:a16="http://schemas.microsoft.com/office/drawing/2014/main" id="{928F7B1D-81E6-7A80-E630-21AD9E758575}"/>
                </a:ext>
              </a:extLst>
            </p:cNvPr>
            <p:cNvSpPr/>
            <p:nvPr/>
          </p:nvSpPr>
          <p:spPr>
            <a:xfrm>
              <a:off x="3922502" y="219878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53" name="pt251">
              <a:extLst>
                <a:ext uri="{FF2B5EF4-FFF2-40B4-BE49-F238E27FC236}">
                  <a16:creationId xmlns:a16="http://schemas.microsoft.com/office/drawing/2014/main" id="{E061759D-7E5E-106A-A540-8A2A10CEB7CC}"/>
                </a:ext>
              </a:extLst>
            </p:cNvPr>
            <p:cNvSpPr/>
            <p:nvPr/>
          </p:nvSpPr>
          <p:spPr>
            <a:xfrm>
              <a:off x="3922502" y="218207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54" name="pt252">
              <a:extLst>
                <a:ext uri="{FF2B5EF4-FFF2-40B4-BE49-F238E27FC236}">
                  <a16:creationId xmlns:a16="http://schemas.microsoft.com/office/drawing/2014/main" id="{739662A7-378D-6281-7025-4F5667800E23}"/>
                </a:ext>
              </a:extLst>
            </p:cNvPr>
            <p:cNvSpPr/>
            <p:nvPr/>
          </p:nvSpPr>
          <p:spPr>
            <a:xfrm>
              <a:off x="3922502" y="314647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55" name="pt253">
              <a:extLst>
                <a:ext uri="{FF2B5EF4-FFF2-40B4-BE49-F238E27FC236}">
                  <a16:creationId xmlns:a16="http://schemas.microsoft.com/office/drawing/2014/main" id="{EF1B9ED0-58BE-0CCF-D6F0-E098587D284D}"/>
                </a:ext>
              </a:extLst>
            </p:cNvPr>
            <p:cNvSpPr/>
            <p:nvPr/>
          </p:nvSpPr>
          <p:spPr>
            <a:xfrm>
              <a:off x="3922502" y="225229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56" name="pt254">
              <a:extLst>
                <a:ext uri="{FF2B5EF4-FFF2-40B4-BE49-F238E27FC236}">
                  <a16:creationId xmlns:a16="http://schemas.microsoft.com/office/drawing/2014/main" id="{A3DF5639-4729-CA4E-DAA7-AF9AC573CCDC}"/>
                </a:ext>
              </a:extLst>
            </p:cNvPr>
            <p:cNvSpPr/>
            <p:nvPr/>
          </p:nvSpPr>
          <p:spPr>
            <a:xfrm>
              <a:off x="3922502" y="226009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57" name="pl255">
              <a:extLst>
                <a:ext uri="{FF2B5EF4-FFF2-40B4-BE49-F238E27FC236}">
                  <a16:creationId xmlns:a16="http://schemas.microsoft.com/office/drawing/2014/main" id="{83A0A264-34F2-BA00-D563-6D119CFFCB56}"/>
                </a:ext>
              </a:extLst>
            </p:cNvPr>
            <p:cNvSpPr/>
            <p:nvPr/>
          </p:nvSpPr>
          <p:spPr>
            <a:xfrm>
              <a:off x="3947328" y="2356690"/>
              <a:ext cx="0" cy="288311"/>
            </a:xfrm>
            <a:custGeom>
              <a:avLst/>
              <a:gdLst/>
              <a:ahLst/>
              <a:cxnLst/>
              <a:rect l="0" t="0" r="0" b="0"/>
              <a:pathLst>
                <a:path h="288311">
                  <a:moveTo>
                    <a:pt x="0" y="288311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58" name="pl256">
              <a:extLst>
                <a:ext uri="{FF2B5EF4-FFF2-40B4-BE49-F238E27FC236}">
                  <a16:creationId xmlns:a16="http://schemas.microsoft.com/office/drawing/2014/main" id="{8DF9FDFB-221F-8D66-CEE3-6207FBFDC9A5}"/>
                </a:ext>
              </a:extLst>
            </p:cNvPr>
            <p:cNvSpPr/>
            <p:nvPr/>
          </p:nvSpPr>
          <p:spPr>
            <a:xfrm>
              <a:off x="3947328" y="2839805"/>
              <a:ext cx="0" cy="287702"/>
            </a:xfrm>
            <a:custGeom>
              <a:avLst/>
              <a:gdLst/>
              <a:ahLst/>
              <a:cxnLst/>
              <a:rect l="0" t="0" r="0" b="0"/>
              <a:pathLst>
                <a:path h="287702">
                  <a:moveTo>
                    <a:pt x="0" y="0"/>
                  </a:moveTo>
                  <a:lnTo>
                    <a:pt x="0" y="287702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59" name="pg257">
              <a:extLst>
                <a:ext uri="{FF2B5EF4-FFF2-40B4-BE49-F238E27FC236}">
                  <a16:creationId xmlns:a16="http://schemas.microsoft.com/office/drawing/2014/main" id="{CC86B704-FF4E-861E-B3A1-983AA736D7F5}"/>
                </a:ext>
              </a:extLst>
            </p:cNvPr>
            <p:cNvSpPr/>
            <p:nvPr/>
          </p:nvSpPr>
          <p:spPr>
            <a:xfrm>
              <a:off x="3930169" y="2645002"/>
              <a:ext cx="34317" cy="194802"/>
            </a:xfrm>
            <a:custGeom>
              <a:avLst/>
              <a:gdLst/>
              <a:ahLst/>
              <a:cxnLst/>
              <a:rect l="0" t="0" r="0" b="0"/>
              <a:pathLst>
                <a:path w="34317" h="194802">
                  <a:moveTo>
                    <a:pt x="0" y="0"/>
                  </a:moveTo>
                  <a:lnTo>
                    <a:pt x="0" y="194802"/>
                  </a:lnTo>
                  <a:lnTo>
                    <a:pt x="34317" y="194802"/>
                  </a:lnTo>
                  <a:lnTo>
                    <a:pt x="34317" y="0"/>
                  </a:lnTo>
                  <a:close/>
                </a:path>
              </a:pathLst>
            </a:custGeom>
            <a:solidFill>
              <a:srgbClr val="00BA38">
                <a:alpha val="100000"/>
              </a:srgbClr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60" name="pl258">
              <a:extLst>
                <a:ext uri="{FF2B5EF4-FFF2-40B4-BE49-F238E27FC236}">
                  <a16:creationId xmlns:a16="http://schemas.microsoft.com/office/drawing/2014/main" id="{55ACF719-9D3A-4E35-2501-20C1D85675B1}"/>
                </a:ext>
              </a:extLst>
            </p:cNvPr>
            <p:cNvSpPr/>
            <p:nvPr/>
          </p:nvSpPr>
          <p:spPr>
            <a:xfrm>
              <a:off x="3930169" y="2733745"/>
              <a:ext cx="34317" cy="0"/>
            </a:xfrm>
            <a:custGeom>
              <a:avLst/>
              <a:gdLst/>
              <a:ahLst/>
              <a:cxnLst/>
              <a:rect l="0" t="0" r="0" b="0"/>
              <a:pathLst>
                <a:path w="34317">
                  <a:moveTo>
                    <a:pt x="0" y="0"/>
                  </a:moveTo>
                  <a:lnTo>
                    <a:pt x="34317" y="0"/>
                  </a:lnTo>
                </a:path>
              </a:pathLst>
            </a:custGeom>
            <a:ln w="27101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261" name="pt259">
              <a:extLst>
                <a:ext uri="{FF2B5EF4-FFF2-40B4-BE49-F238E27FC236}">
                  <a16:creationId xmlns:a16="http://schemas.microsoft.com/office/drawing/2014/main" id="{55FD7929-33CD-6721-F6F9-570806E03FA1}"/>
                </a:ext>
              </a:extLst>
            </p:cNvPr>
            <p:cNvSpPr/>
            <p:nvPr/>
          </p:nvSpPr>
          <p:spPr>
            <a:xfrm>
              <a:off x="4265676" y="335903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62" name="pt260">
              <a:extLst>
                <a:ext uri="{FF2B5EF4-FFF2-40B4-BE49-F238E27FC236}">
                  <a16:creationId xmlns:a16="http://schemas.microsoft.com/office/drawing/2014/main" id="{831D1B71-4E13-8557-371F-87E76E4FD474}"/>
                </a:ext>
              </a:extLst>
            </p:cNvPr>
            <p:cNvSpPr/>
            <p:nvPr/>
          </p:nvSpPr>
          <p:spPr>
            <a:xfrm>
              <a:off x="4265676" y="249495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63" name="pt261">
              <a:extLst>
                <a:ext uri="{FF2B5EF4-FFF2-40B4-BE49-F238E27FC236}">
                  <a16:creationId xmlns:a16="http://schemas.microsoft.com/office/drawing/2014/main" id="{61A7EF7F-5AFD-8F1F-0362-76735BA3F004}"/>
                </a:ext>
              </a:extLst>
            </p:cNvPr>
            <p:cNvSpPr/>
            <p:nvPr/>
          </p:nvSpPr>
          <p:spPr>
            <a:xfrm>
              <a:off x="4265676" y="341520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64" name="pt262">
              <a:extLst>
                <a:ext uri="{FF2B5EF4-FFF2-40B4-BE49-F238E27FC236}">
                  <a16:creationId xmlns:a16="http://schemas.microsoft.com/office/drawing/2014/main" id="{12BACC22-14EF-0A0C-ADD0-8675F0F347F6}"/>
                </a:ext>
              </a:extLst>
            </p:cNvPr>
            <p:cNvSpPr/>
            <p:nvPr/>
          </p:nvSpPr>
          <p:spPr>
            <a:xfrm>
              <a:off x="4265676" y="334377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65" name="pt263">
              <a:extLst>
                <a:ext uri="{FF2B5EF4-FFF2-40B4-BE49-F238E27FC236}">
                  <a16:creationId xmlns:a16="http://schemas.microsoft.com/office/drawing/2014/main" id="{E0DE71C7-0937-3F54-ABE1-B8DB4696B9AD}"/>
                </a:ext>
              </a:extLst>
            </p:cNvPr>
            <p:cNvSpPr/>
            <p:nvPr/>
          </p:nvSpPr>
          <p:spPr>
            <a:xfrm>
              <a:off x="4265676" y="245902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66" name="pt264">
              <a:extLst>
                <a:ext uri="{FF2B5EF4-FFF2-40B4-BE49-F238E27FC236}">
                  <a16:creationId xmlns:a16="http://schemas.microsoft.com/office/drawing/2014/main" id="{FCD898C4-6830-FDBD-985F-DE04BDF4B3CD}"/>
                </a:ext>
              </a:extLst>
            </p:cNvPr>
            <p:cNvSpPr/>
            <p:nvPr/>
          </p:nvSpPr>
          <p:spPr>
            <a:xfrm>
              <a:off x="4265676" y="343035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67" name="pt265">
              <a:extLst>
                <a:ext uri="{FF2B5EF4-FFF2-40B4-BE49-F238E27FC236}">
                  <a16:creationId xmlns:a16="http://schemas.microsoft.com/office/drawing/2014/main" id="{B5B74EAD-5EB8-52C6-A0A4-A98CCC7DC518}"/>
                </a:ext>
              </a:extLst>
            </p:cNvPr>
            <p:cNvSpPr/>
            <p:nvPr/>
          </p:nvSpPr>
          <p:spPr>
            <a:xfrm>
              <a:off x="4265676" y="245332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68" name="pt266">
              <a:extLst>
                <a:ext uri="{FF2B5EF4-FFF2-40B4-BE49-F238E27FC236}">
                  <a16:creationId xmlns:a16="http://schemas.microsoft.com/office/drawing/2014/main" id="{8E66BFA4-C0D1-A464-A3E2-A993EF6F58E7}"/>
                </a:ext>
              </a:extLst>
            </p:cNvPr>
            <p:cNvSpPr/>
            <p:nvPr/>
          </p:nvSpPr>
          <p:spPr>
            <a:xfrm>
              <a:off x="4265676" y="247894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69" name="pt267">
              <a:extLst>
                <a:ext uri="{FF2B5EF4-FFF2-40B4-BE49-F238E27FC236}">
                  <a16:creationId xmlns:a16="http://schemas.microsoft.com/office/drawing/2014/main" id="{308BD561-6BCB-D4AE-A7A4-2A05E391A827}"/>
                </a:ext>
              </a:extLst>
            </p:cNvPr>
            <p:cNvSpPr/>
            <p:nvPr/>
          </p:nvSpPr>
          <p:spPr>
            <a:xfrm>
              <a:off x="4265676" y="381108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70" name="pt268">
              <a:extLst>
                <a:ext uri="{FF2B5EF4-FFF2-40B4-BE49-F238E27FC236}">
                  <a16:creationId xmlns:a16="http://schemas.microsoft.com/office/drawing/2014/main" id="{A4FFE8D9-E797-F535-0F58-5922C5F07120}"/>
                </a:ext>
              </a:extLst>
            </p:cNvPr>
            <p:cNvSpPr/>
            <p:nvPr/>
          </p:nvSpPr>
          <p:spPr>
            <a:xfrm>
              <a:off x="4265676" y="242747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71" name="pt269">
              <a:extLst>
                <a:ext uri="{FF2B5EF4-FFF2-40B4-BE49-F238E27FC236}">
                  <a16:creationId xmlns:a16="http://schemas.microsoft.com/office/drawing/2014/main" id="{1F0694E0-0B4A-1FF7-61C8-CE2A3BF8F3A3}"/>
                </a:ext>
              </a:extLst>
            </p:cNvPr>
            <p:cNvSpPr/>
            <p:nvPr/>
          </p:nvSpPr>
          <p:spPr>
            <a:xfrm>
              <a:off x="4265676" y="341976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72" name="pt270">
              <a:extLst>
                <a:ext uri="{FF2B5EF4-FFF2-40B4-BE49-F238E27FC236}">
                  <a16:creationId xmlns:a16="http://schemas.microsoft.com/office/drawing/2014/main" id="{0A980798-6759-EAD1-4F92-F32CD44A4896}"/>
                </a:ext>
              </a:extLst>
            </p:cNvPr>
            <p:cNvSpPr/>
            <p:nvPr/>
          </p:nvSpPr>
          <p:spPr>
            <a:xfrm>
              <a:off x="4265676" y="334480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73" name="pt271">
              <a:extLst>
                <a:ext uri="{FF2B5EF4-FFF2-40B4-BE49-F238E27FC236}">
                  <a16:creationId xmlns:a16="http://schemas.microsoft.com/office/drawing/2014/main" id="{869299EB-E452-8B99-E16C-5A6DB6477F28}"/>
                </a:ext>
              </a:extLst>
            </p:cNvPr>
            <p:cNvSpPr/>
            <p:nvPr/>
          </p:nvSpPr>
          <p:spPr>
            <a:xfrm>
              <a:off x="4265676" y="339655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74" name="pt272">
              <a:extLst>
                <a:ext uri="{FF2B5EF4-FFF2-40B4-BE49-F238E27FC236}">
                  <a16:creationId xmlns:a16="http://schemas.microsoft.com/office/drawing/2014/main" id="{11B355A1-C87F-C2DD-26F9-2CC58448359C}"/>
                </a:ext>
              </a:extLst>
            </p:cNvPr>
            <p:cNvSpPr/>
            <p:nvPr/>
          </p:nvSpPr>
          <p:spPr>
            <a:xfrm>
              <a:off x="4265676" y="343235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75" name="pt273">
              <a:extLst>
                <a:ext uri="{FF2B5EF4-FFF2-40B4-BE49-F238E27FC236}">
                  <a16:creationId xmlns:a16="http://schemas.microsoft.com/office/drawing/2014/main" id="{94907C45-25A5-9962-37CA-A26A8AF09C54}"/>
                </a:ext>
              </a:extLst>
            </p:cNvPr>
            <p:cNvSpPr/>
            <p:nvPr/>
          </p:nvSpPr>
          <p:spPr>
            <a:xfrm>
              <a:off x="4265676" y="336317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76" name="pt274">
              <a:extLst>
                <a:ext uri="{FF2B5EF4-FFF2-40B4-BE49-F238E27FC236}">
                  <a16:creationId xmlns:a16="http://schemas.microsoft.com/office/drawing/2014/main" id="{5417BAA1-5058-621D-9AB4-05F702FE49A1}"/>
                </a:ext>
              </a:extLst>
            </p:cNvPr>
            <p:cNvSpPr/>
            <p:nvPr/>
          </p:nvSpPr>
          <p:spPr>
            <a:xfrm>
              <a:off x="4265676" y="334729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77" name="pt275">
              <a:extLst>
                <a:ext uri="{FF2B5EF4-FFF2-40B4-BE49-F238E27FC236}">
                  <a16:creationId xmlns:a16="http://schemas.microsoft.com/office/drawing/2014/main" id="{9BB1964B-EFE8-244F-4DCF-2F4DB68204D3}"/>
                </a:ext>
              </a:extLst>
            </p:cNvPr>
            <p:cNvSpPr/>
            <p:nvPr/>
          </p:nvSpPr>
          <p:spPr>
            <a:xfrm>
              <a:off x="4265676" y="342574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78" name="pt276">
              <a:extLst>
                <a:ext uri="{FF2B5EF4-FFF2-40B4-BE49-F238E27FC236}">
                  <a16:creationId xmlns:a16="http://schemas.microsoft.com/office/drawing/2014/main" id="{CBD8351A-1B9C-1AE1-EFF8-6C9028649ED7}"/>
                </a:ext>
              </a:extLst>
            </p:cNvPr>
            <p:cNvSpPr/>
            <p:nvPr/>
          </p:nvSpPr>
          <p:spPr>
            <a:xfrm>
              <a:off x="4265676" y="337142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79" name="pt277">
              <a:extLst>
                <a:ext uri="{FF2B5EF4-FFF2-40B4-BE49-F238E27FC236}">
                  <a16:creationId xmlns:a16="http://schemas.microsoft.com/office/drawing/2014/main" id="{2A27617F-B9B5-7A12-E00D-AED2835AF586}"/>
                </a:ext>
              </a:extLst>
            </p:cNvPr>
            <p:cNvSpPr/>
            <p:nvPr/>
          </p:nvSpPr>
          <p:spPr>
            <a:xfrm>
              <a:off x="4265676" y="349288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80" name="pt278">
              <a:extLst>
                <a:ext uri="{FF2B5EF4-FFF2-40B4-BE49-F238E27FC236}">
                  <a16:creationId xmlns:a16="http://schemas.microsoft.com/office/drawing/2014/main" id="{E6B4AEBA-A739-1400-C390-61C3FB5C331B}"/>
                </a:ext>
              </a:extLst>
            </p:cNvPr>
            <p:cNvSpPr/>
            <p:nvPr/>
          </p:nvSpPr>
          <p:spPr>
            <a:xfrm>
              <a:off x="4265676" y="343432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81" name="pt279">
              <a:extLst>
                <a:ext uri="{FF2B5EF4-FFF2-40B4-BE49-F238E27FC236}">
                  <a16:creationId xmlns:a16="http://schemas.microsoft.com/office/drawing/2014/main" id="{1F50482E-66E0-6852-75A7-F8317D01DE2E}"/>
                </a:ext>
              </a:extLst>
            </p:cNvPr>
            <p:cNvSpPr/>
            <p:nvPr/>
          </p:nvSpPr>
          <p:spPr>
            <a:xfrm>
              <a:off x="4265676" y="350751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82" name="pt280">
              <a:extLst>
                <a:ext uri="{FF2B5EF4-FFF2-40B4-BE49-F238E27FC236}">
                  <a16:creationId xmlns:a16="http://schemas.microsoft.com/office/drawing/2014/main" id="{D5CFFE61-37CE-5F30-4BE0-F921CC946D67}"/>
                </a:ext>
              </a:extLst>
            </p:cNvPr>
            <p:cNvSpPr/>
            <p:nvPr/>
          </p:nvSpPr>
          <p:spPr>
            <a:xfrm>
              <a:off x="4265676" y="340761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83" name="pt281">
              <a:extLst>
                <a:ext uri="{FF2B5EF4-FFF2-40B4-BE49-F238E27FC236}">
                  <a16:creationId xmlns:a16="http://schemas.microsoft.com/office/drawing/2014/main" id="{7EABA38E-B34F-A628-F752-27CC9DB4B070}"/>
                </a:ext>
              </a:extLst>
            </p:cNvPr>
            <p:cNvSpPr/>
            <p:nvPr/>
          </p:nvSpPr>
          <p:spPr>
            <a:xfrm>
              <a:off x="4265676" y="333560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84" name="pt282">
              <a:extLst>
                <a:ext uri="{FF2B5EF4-FFF2-40B4-BE49-F238E27FC236}">
                  <a16:creationId xmlns:a16="http://schemas.microsoft.com/office/drawing/2014/main" id="{EE9185B5-3378-405C-43B0-F3FE6C88F7A9}"/>
                </a:ext>
              </a:extLst>
            </p:cNvPr>
            <p:cNvSpPr/>
            <p:nvPr/>
          </p:nvSpPr>
          <p:spPr>
            <a:xfrm>
              <a:off x="4265676" y="335676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85" name="pt283">
              <a:extLst>
                <a:ext uri="{FF2B5EF4-FFF2-40B4-BE49-F238E27FC236}">
                  <a16:creationId xmlns:a16="http://schemas.microsoft.com/office/drawing/2014/main" id="{79865AC4-C082-CA16-90A4-F4039DC1E4D8}"/>
                </a:ext>
              </a:extLst>
            </p:cNvPr>
            <p:cNvSpPr/>
            <p:nvPr/>
          </p:nvSpPr>
          <p:spPr>
            <a:xfrm>
              <a:off x="4265676" y="333203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86" name="pt284">
              <a:extLst>
                <a:ext uri="{FF2B5EF4-FFF2-40B4-BE49-F238E27FC236}">
                  <a16:creationId xmlns:a16="http://schemas.microsoft.com/office/drawing/2014/main" id="{1DF1342D-606D-563E-1004-8149D58EEBDD}"/>
                </a:ext>
              </a:extLst>
            </p:cNvPr>
            <p:cNvSpPr/>
            <p:nvPr/>
          </p:nvSpPr>
          <p:spPr>
            <a:xfrm>
              <a:off x="4265676" y="333345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87" name="pt285">
              <a:extLst>
                <a:ext uri="{FF2B5EF4-FFF2-40B4-BE49-F238E27FC236}">
                  <a16:creationId xmlns:a16="http://schemas.microsoft.com/office/drawing/2014/main" id="{B65BEA63-6C83-0CAA-B63C-060034FBFADE}"/>
                </a:ext>
              </a:extLst>
            </p:cNvPr>
            <p:cNvSpPr/>
            <p:nvPr/>
          </p:nvSpPr>
          <p:spPr>
            <a:xfrm>
              <a:off x="4265676" y="345388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88" name="pt286">
              <a:extLst>
                <a:ext uri="{FF2B5EF4-FFF2-40B4-BE49-F238E27FC236}">
                  <a16:creationId xmlns:a16="http://schemas.microsoft.com/office/drawing/2014/main" id="{95CEF2BE-F4B9-8D0B-DDA4-695EFA03456E}"/>
                </a:ext>
              </a:extLst>
            </p:cNvPr>
            <p:cNvSpPr/>
            <p:nvPr/>
          </p:nvSpPr>
          <p:spPr>
            <a:xfrm>
              <a:off x="4265676" y="333983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89" name="pt287">
              <a:extLst>
                <a:ext uri="{FF2B5EF4-FFF2-40B4-BE49-F238E27FC236}">
                  <a16:creationId xmlns:a16="http://schemas.microsoft.com/office/drawing/2014/main" id="{DA38A3F6-BB2C-B10E-1C2D-FA0F571A3EDD}"/>
                </a:ext>
              </a:extLst>
            </p:cNvPr>
            <p:cNvSpPr/>
            <p:nvPr/>
          </p:nvSpPr>
          <p:spPr>
            <a:xfrm>
              <a:off x="4265676" y="337482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90" name="pt288">
              <a:extLst>
                <a:ext uri="{FF2B5EF4-FFF2-40B4-BE49-F238E27FC236}">
                  <a16:creationId xmlns:a16="http://schemas.microsoft.com/office/drawing/2014/main" id="{95F7A62D-38F5-6311-604D-B4FE8E18D46F}"/>
                </a:ext>
              </a:extLst>
            </p:cNvPr>
            <p:cNvSpPr/>
            <p:nvPr/>
          </p:nvSpPr>
          <p:spPr>
            <a:xfrm>
              <a:off x="4265676" y="349315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91" name="pt289">
              <a:extLst>
                <a:ext uri="{FF2B5EF4-FFF2-40B4-BE49-F238E27FC236}">
                  <a16:creationId xmlns:a16="http://schemas.microsoft.com/office/drawing/2014/main" id="{ACE197EF-BB8F-1C77-9792-1102C0D7D886}"/>
                </a:ext>
              </a:extLst>
            </p:cNvPr>
            <p:cNvSpPr/>
            <p:nvPr/>
          </p:nvSpPr>
          <p:spPr>
            <a:xfrm>
              <a:off x="4265676" y="336373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92" name="pt290">
              <a:extLst>
                <a:ext uri="{FF2B5EF4-FFF2-40B4-BE49-F238E27FC236}">
                  <a16:creationId xmlns:a16="http://schemas.microsoft.com/office/drawing/2014/main" id="{5C8673ED-9DAF-A49A-1017-CB7FE43381E3}"/>
                </a:ext>
              </a:extLst>
            </p:cNvPr>
            <p:cNvSpPr/>
            <p:nvPr/>
          </p:nvSpPr>
          <p:spPr>
            <a:xfrm>
              <a:off x="4265676" y="340444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93" name="pt291">
              <a:extLst>
                <a:ext uri="{FF2B5EF4-FFF2-40B4-BE49-F238E27FC236}">
                  <a16:creationId xmlns:a16="http://schemas.microsoft.com/office/drawing/2014/main" id="{E3B17CE7-B9BA-932A-9DB2-07D42D400F5F}"/>
                </a:ext>
              </a:extLst>
            </p:cNvPr>
            <p:cNvSpPr/>
            <p:nvPr/>
          </p:nvSpPr>
          <p:spPr>
            <a:xfrm>
              <a:off x="4265676" y="344085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94" name="pt292">
              <a:extLst>
                <a:ext uri="{FF2B5EF4-FFF2-40B4-BE49-F238E27FC236}">
                  <a16:creationId xmlns:a16="http://schemas.microsoft.com/office/drawing/2014/main" id="{E7724E85-8476-E088-5182-106EADAA768B}"/>
                </a:ext>
              </a:extLst>
            </p:cNvPr>
            <p:cNvSpPr/>
            <p:nvPr/>
          </p:nvSpPr>
          <p:spPr>
            <a:xfrm>
              <a:off x="4265676" y="344459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95" name="pt293">
              <a:extLst>
                <a:ext uri="{FF2B5EF4-FFF2-40B4-BE49-F238E27FC236}">
                  <a16:creationId xmlns:a16="http://schemas.microsoft.com/office/drawing/2014/main" id="{38A155E6-A05F-32B6-94A8-7DCC3FBF64DD}"/>
                </a:ext>
              </a:extLst>
            </p:cNvPr>
            <p:cNvSpPr/>
            <p:nvPr/>
          </p:nvSpPr>
          <p:spPr>
            <a:xfrm>
              <a:off x="4265676" y="336506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96" name="pt294">
              <a:extLst>
                <a:ext uri="{FF2B5EF4-FFF2-40B4-BE49-F238E27FC236}">
                  <a16:creationId xmlns:a16="http://schemas.microsoft.com/office/drawing/2014/main" id="{5C08B861-37EF-A803-88FE-F5167B95F1B2}"/>
                </a:ext>
              </a:extLst>
            </p:cNvPr>
            <p:cNvSpPr/>
            <p:nvPr/>
          </p:nvSpPr>
          <p:spPr>
            <a:xfrm>
              <a:off x="4265676" y="338592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97" name="pt295">
              <a:extLst>
                <a:ext uri="{FF2B5EF4-FFF2-40B4-BE49-F238E27FC236}">
                  <a16:creationId xmlns:a16="http://schemas.microsoft.com/office/drawing/2014/main" id="{BDF9D69B-02A8-C516-A030-36FF85F612F4}"/>
                </a:ext>
              </a:extLst>
            </p:cNvPr>
            <p:cNvSpPr/>
            <p:nvPr/>
          </p:nvSpPr>
          <p:spPr>
            <a:xfrm>
              <a:off x="4265676" y="355804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98" name="pt296">
              <a:extLst>
                <a:ext uri="{FF2B5EF4-FFF2-40B4-BE49-F238E27FC236}">
                  <a16:creationId xmlns:a16="http://schemas.microsoft.com/office/drawing/2014/main" id="{AE215EB0-732F-943B-6CF3-033F7236255C}"/>
                </a:ext>
              </a:extLst>
            </p:cNvPr>
            <p:cNvSpPr/>
            <p:nvPr/>
          </p:nvSpPr>
          <p:spPr>
            <a:xfrm>
              <a:off x="4265676" y="333684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299" name="pt297">
              <a:extLst>
                <a:ext uri="{FF2B5EF4-FFF2-40B4-BE49-F238E27FC236}">
                  <a16:creationId xmlns:a16="http://schemas.microsoft.com/office/drawing/2014/main" id="{E8CBD3A5-E94E-0636-15C0-ADF28B35F663}"/>
                </a:ext>
              </a:extLst>
            </p:cNvPr>
            <p:cNvSpPr/>
            <p:nvPr/>
          </p:nvSpPr>
          <p:spPr>
            <a:xfrm>
              <a:off x="4265676" y="339221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00" name="pt298">
              <a:extLst>
                <a:ext uri="{FF2B5EF4-FFF2-40B4-BE49-F238E27FC236}">
                  <a16:creationId xmlns:a16="http://schemas.microsoft.com/office/drawing/2014/main" id="{A110A945-D8D2-02B0-BACF-774740C8A514}"/>
                </a:ext>
              </a:extLst>
            </p:cNvPr>
            <p:cNvSpPr/>
            <p:nvPr/>
          </p:nvSpPr>
          <p:spPr>
            <a:xfrm>
              <a:off x="4265676" y="345307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01" name="pt299">
              <a:extLst>
                <a:ext uri="{FF2B5EF4-FFF2-40B4-BE49-F238E27FC236}">
                  <a16:creationId xmlns:a16="http://schemas.microsoft.com/office/drawing/2014/main" id="{9288267B-DC1F-AA41-1C83-4ACA701FBF2E}"/>
                </a:ext>
              </a:extLst>
            </p:cNvPr>
            <p:cNvSpPr/>
            <p:nvPr/>
          </p:nvSpPr>
          <p:spPr>
            <a:xfrm>
              <a:off x="4265676" y="356806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02" name="pt300">
              <a:extLst>
                <a:ext uri="{FF2B5EF4-FFF2-40B4-BE49-F238E27FC236}">
                  <a16:creationId xmlns:a16="http://schemas.microsoft.com/office/drawing/2014/main" id="{3EE16527-9757-1182-310A-17EBC07DD54F}"/>
                </a:ext>
              </a:extLst>
            </p:cNvPr>
            <p:cNvSpPr/>
            <p:nvPr/>
          </p:nvSpPr>
          <p:spPr>
            <a:xfrm>
              <a:off x="4265676" y="334163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03" name="pt301">
              <a:extLst>
                <a:ext uri="{FF2B5EF4-FFF2-40B4-BE49-F238E27FC236}">
                  <a16:creationId xmlns:a16="http://schemas.microsoft.com/office/drawing/2014/main" id="{D21BA023-5933-3A14-47DD-4131CABA14AE}"/>
                </a:ext>
              </a:extLst>
            </p:cNvPr>
            <p:cNvSpPr/>
            <p:nvPr/>
          </p:nvSpPr>
          <p:spPr>
            <a:xfrm>
              <a:off x="4265676" y="354506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04" name="pt302">
              <a:extLst>
                <a:ext uri="{FF2B5EF4-FFF2-40B4-BE49-F238E27FC236}">
                  <a16:creationId xmlns:a16="http://schemas.microsoft.com/office/drawing/2014/main" id="{10D3A7AF-CA29-DBDB-678A-E5B2AE1D48E8}"/>
                </a:ext>
              </a:extLst>
            </p:cNvPr>
            <p:cNvSpPr/>
            <p:nvPr/>
          </p:nvSpPr>
          <p:spPr>
            <a:xfrm>
              <a:off x="4265676" y="347244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05" name="pt303">
              <a:extLst>
                <a:ext uri="{FF2B5EF4-FFF2-40B4-BE49-F238E27FC236}">
                  <a16:creationId xmlns:a16="http://schemas.microsoft.com/office/drawing/2014/main" id="{9CBEA58A-CDF2-63A7-33AD-F24B2EDC452A}"/>
                </a:ext>
              </a:extLst>
            </p:cNvPr>
            <p:cNvSpPr/>
            <p:nvPr/>
          </p:nvSpPr>
          <p:spPr>
            <a:xfrm>
              <a:off x="4265676" y="340387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06" name="pt304">
              <a:extLst>
                <a:ext uri="{FF2B5EF4-FFF2-40B4-BE49-F238E27FC236}">
                  <a16:creationId xmlns:a16="http://schemas.microsoft.com/office/drawing/2014/main" id="{033B450F-EEA5-38AA-9ADC-2DC26464EC91}"/>
                </a:ext>
              </a:extLst>
            </p:cNvPr>
            <p:cNvSpPr/>
            <p:nvPr/>
          </p:nvSpPr>
          <p:spPr>
            <a:xfrm>
              <a:off x="4265676" y="338376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07" name="pt305">
              <a:extLst>
                <a:ext uri="{FF2B5EF4-FFF2-40B4-BE49-F238E27FC236}">
                  <a16:creationId xmlns:a16="http://schemas.microsoft.com/office/drawing/2014/main" id="{7557C569-B078-5007-EAFC-08DB935E9C9C}"/>
                </a:ext>
              </a:extLst>
            </p:cNvPr>
            <p:cNvSpPr/>
            <p:nvPr/>
          </p:nvSpPr>
          <p:spPr>
            <a:xfrm>
              <a:off x="4265676" y="343880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08" name="pt306">
              <a:extLst>
                <a:ext uri="{FF2B5EF4-FFF2-40B4-BE49-F238E27FC236}">
                  <a16:creationId xmlns:a16="http://schemas.microsoft.com/office/drawing/2014/main" id="{CC72E8D3-B339-D4D3-768B-F5DFB49DDADF}"/>
                </a:ext>
              </a:extLst>
            </p:cNvPr>
            <p:cNvSpPr/>
            <p:nvPr/>
          </p:nvSpPr>
          <p:spPr>
            <a:xfrm>
              <a:off x="4265676" y="347860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09" name="pt307">
              <a:extLst>
                <a:ext uri="{FF2B5EF4-FFF2-40B4-BE49-F238E27FC236}">
                  <a16:creationId xmlns:a16="http://schemas.microsoft.com/office/drawing/2014/main" id="{FA1D23B9-9EA8-6252-E2FE-0964C407C69A}"/>
                </a:ext>
              </a:extLst>
            </p:cNvPr>
            <p:cNvSpPr/>
            <p:nvPr/>
          </p:nvSpPr>
          <p:spPr>
            <a:xfrm>
              <a:off x="4265676" y="337173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10" name="pt308">
              <a:extLst>
                <a:ext uri="{FF2B5EF4-FFF2-40B4-BE49-F238E27FC236}">
                  <a16:creationId xmlns:a16="http://schemas.microsoft.com/office/drawing/2014/main" id="{6A21EA8F-2F02-9CC2-C938-ABFD8DDFC85D}"/>
                </a:ext>
              </a:extLst>
            </p:cNvPr>
            <p:cNvSpPr/>
            <p:nvPr/>
          </p:nvSpPr>
          <p:spPr>
            <a:xfrm>
              <a:off x="4265676" y="333649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11" name="pt309">
              <a:extLst>
                <a:ext uri="{FF2B5EF4-FFF2-40B4-BE49-F238E27FC236}">
                  <a16:creationId xmlns:a16="http://schemas.microsoft.com/office/drawing/2014/main" id="{51A00110-CFDB-D27A-8FC9-0E0AC8461395}"/>
                </a:ext>
              </a:extLst>
            </p:cNvPr>
            <p:cNvSpPr/>
            <p:nvPr/>
          </p:nvSpPr>
          <p:spPr>
            <a:xfrm>
              <a:off x="4265676" y="338669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12" name="pt310">
              <a:extLst>
                <a:ext uri="{FF2B5EF4-FFF2-40B4-BE49-F238E27FC236}">
                  <a16:creationId xmlns:a16="http://schemas.microsoft.com/office/drawing/2014/main" id="{9E70DFBF-2FA5-31E9-7767-70CC11C6D676}"/>
                </a:ext>
              </a:extLst>
            </p:cNvPr>
            <p:cNvSpPr/>
            <p:nvPr/>
          </p:nvSpPr>
          <p:spPr>
            <a:xfrm>
              <a:off x="4265676" y="349718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13" name="pt311">
              <a:extLst>
                <a:ext uri="{FF2B5EF4-FFF2-40B4-BE49-F238E27FC236}">
                  <a16:creationId xmlns:a16="http://schemas.microsoft.com/office/drawing/2014/main" id="{20945F28-6490-188A-71A6-BFE4337291E4}"/>
                </a:ext>
              </a:extLst>
            </p:cNvPr>
            <p:cNvSpPr/>
            <p:nvPr/>
          </p:nvSpPr>
          <p:spPr>
            <a:xfrm>
              <a:off x="4265676" y="338668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14" name="pt312">
              <a:extLst>
                <a:ext uri="{FF2B5EF4-FFF2-40B4-BE49-F238E27FC236}">
                  <a16:creationId xmlns:a16="http://schemas.microsoft.com/office/drawing/2014/main" id="{73223ADC-FFC3-6DF5-8ED4-DCD686C206B0}"/>
                </a:ext>
              </a:extLst>
            </p:cNvPr>
            <p:cNvSpPr/>
            <p:nvPr/>
          </p:nvSpPr>
          <p:spPr>
            <a:xfrm>
              <a:off x="4265676" y="337741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15" name="pt313">
              <a:extLst>
                <a:ext uri="{FF2B5EF4-FFF2-40B4-BE49-F238E27FC236}">
                  <a16:creationId xmlns:a16="http://schemas.microsoft.com/office/drawing/2014/main" id="{4E57F3FC-07C1-372F-225F-958CA3DCBF24}"/>
                </a:ext>
              </a:extLst>
            </p:cNvPr>
            <p:cNvSpPr/>
            <p:nvPr/>
          </p:nvSpPr>
          <p:spPr>
            <a:xfrm>
              <a:off x="4265676" y="337490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16" name="pt314">
              <a:extLst>
                <a:ext uri="{FF2B5EF4-FFF2-40B4-BE49-F238E27FC236}">
                  <a16:creationId xmlns:a16="http://schemas.microsoft.com/office/drawing/2014/main" id="{74F2E4BE-152B-5F71-0492-5F8CCB39D5A9}"/>
                </a:ext>
              </a:extLst>
            </p:cNvPr>
            <p:cNvSpPr/>
            <p:nvPr/>
          </p:nvSpPr>
          <p:spPr>
            <a:xfrm>
              <a:off x="4265676" y="340513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17" name="pt315">
              <a:extLst>
                <a:ext uri="{FF2B5EF4-FFF2-40B4-BE49-F238E27FC236}">
                  <a16:creationId xmlns:a16="http://schemas.microsoft.com/office/drawing/2014/main" id="{3194F200-3554-BD13-208E-7A151B56B20D}"/>
                </a:ext>
              </a:extLst>
            </p:cNvPr>
            <p:cNvSpPr/>
            <p:nvPr/>
          </p:nvSpPr>
          <p:spPr>
            <a:xfrm>
              <a:off x="4265676" y="341584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18" name="pt316">
              <a:extLst>
                <a:ext uri="{FF2B5EF4-FFF2-40B4-BE49-F238E27FC236}">
                  <a16:creationId xmlns:a16="http://schemas.microsoft.com/office/drawing/2014/main" id="{59718668-5C49-E831-5858-56CE6B986C1B}"/>
                </a:ext>
              </a:extLst>
            </p:cNvPr>
            <p:cNvSpPr/>
            <p:nvPr/>
          </p:nvSpPr>
          <p:spPr>
            <a:xfrm>
              <a:off x="4265676" y="354770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19" name="pt317">
              <a:extLst>
                <a:ext uri="{FF2B5EF4-FFF2-40B4-BE49-F238E27FC236}">
                  <a16:creationId xmlns:a16="http://schemas.microsoft.com/office/drawing/2014/main" id="{FD3AEEB6-23A1-DB61-D998-47536DC28532}"/>
                </a:ext>
              </a:extLst>
            </p:cNvPr>
            <p:cNvSpPr/>
            <p:nvPr/>
          </p:nvSpPr>
          <p:spPr>
            <a:xfrm>
              <a:off x="4265676" y="249751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20" name="pt318">
              <a:extLst>
                <a:ext uri="{FF2B5EF4-FFF2-40B4-BE49-F238E27FC236}">
                  <a16:creationId xmlns:a16="http://schemas.microsoft.com/office/drawing/2014/main" id="{9BC279F2-AC97-ED66-1978-611C7DC27310}"/>
                </a:ext>
              </a:extLst>
            </p:cNvPr>
            <p:cNvSpPr/>
            <p:nvPr/>
          </p:nvSpPr>
          <p:spPr>
            <a:xfrm>
              <a:off x="4265676" y="352085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21" name="pt319">
              <a:extLst>
                <a:ext uri="{FF2B5EF4-FFF2-40B4-BE49-F238E27FC236}">
                  <a16:creationId xmlns:a16="http://schemas.microsoft.com/office/drawing/2014/main" id="{27E68B43-72B0-8D7E-E920-C3C9456FED63}"/>
                </a:ext>
              </a:extLst>
            </p:cNvPr>
            <p:cNvSpPr/>
            <p:nvPr/>
          </p:nvSpPr>
          <p:spPr>
            <a:xfrm>
              <a:off x="4265676" y="338613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22" name="pt320">
              <a:extLst>
                <a:ext uri="{FF2B5EF4-FFF2-40B4-BE49-F238E27FC236}">
                  <a16:creationId xmlns:a16="http://schemas.microsoft.com/office/drawing/2014/main" id="{D27E5620-4C4E-A6C6-D672-AB4DC81D4D00}"/>
                </a:ext>
              </a:extLst>
            </p:cNvPr>
            <p:cNvSpPr/>
            <p:nvPr/>
          </p:nvSpPr>
          <p:spPr>
            <a:xfrm>
              <a:off x="4265676" y="334410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23" name="pt321">
              <a:extLst>
                <a:ext uri="{FF2B5EF4-FFF2-40B4-BE49-F238E27FC236}">
                  <a16:creationId xmlns:a16="http://schemas.microsoft.com/office/drawing/2014/main" id="{D2C936B1-EECE-857D-A649-DE8EF6F03EC1}"/>
                </a:ext>
              </a:extLst>
            </p:cNvPr>
            <p:cNvSpPr/>
            <p:nvPr/>
          </p:nvSpPr>
          <p:spPr>
            <a:xfrm>
              <a:off x="4265676" y="249730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24" name="pt322">
              <a:extLst>
                <a:ext uri="{FF2B5EF4-FFF2-40B4-BE49-F238E27FC236}">
                  <a16:creationId xmlns:a16="http://schemas.microsoft.com/office/drawing/2014/main" id="{EDA95AA7-ECC5-92D2-6560-EF94B60C1388}"/>
                </a:ext>
              </a:extLst>
            </p:cNvPr>
            <p:cNvSpPr/>
            <p:nvPr/>
          </p:nvSpPr>
          <p:spPr>
            <a:xfrm>
              <a:off x="4265676" y="336857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25" name="pt323">
              <a:extLst>
                <a:ext uri="{FF2B5EF4-FFF2-40B4-BE49-F238E27FC236}">
                  <a16:creationId xmlns:a16="http://schemas.microsoft.com/office/drawing/2014/main" id="{5570B10E-C05E-4F5E-82F3-195B034F156F}"/>
                </a:ext>
              </a:extLst>
            </p:cNvPr>
            <p:cNvSpPr/>
            <p:nvPr/>
          </p:nvSpPr>
          <p:spPr>
            <a:xfrm>
              <a:off x="4265676" y="341218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26" name="pl324">
              <a:extLst>
                <a:ext uri="{FF2B5EF4-FFF2-40B4-BE49-F238E27FC236}">
                  <a16:creationId xmlns:a16="http://schemas.microsoft.com/office/drawing/2014/main" id="{24A67B60-C5F7-8BBD-3688-7D47178ED48F}"/>
                </a:ext>
              </a:extLst>
            </p:cNvPr>
            <p:cNvSpPr/>
            <p:nvPr/>
          </p:nvSpPr>
          <p:spPr>
            <a:xfrm>
              <a:off x="4290502" y="2531378"/>
              <a:ext cx="0" cy="308571"/>
            </a:xfrm>
            <a:custGeom>
              <a:avLst/>
              <a:gdLst/>
              <a:ahLst/>
              <a:cxnLst/>
              <a:rect l="0" t="0" r="0" b="0"/>
              <a:pathLst>
                <a:path h="308571">
                  <a:moveTo>
                    <a:pt x="0" y="308571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27" name="pl325">
              <a:extLst>
                <a:ext uri="{FF2B5EF4-FFF2-40B4-BE49-F238E27FC236}">
                  <a16:creationId xmlns:a16="http://schemas.microsoft.com/office/drawing/2014/main" id="{60EB7AE5-16C9-58D0-E3FE-E9F97A674F0C}"/>
                </a:ext>
              </a:extLst>
            </p:cNvPr>
            <p:cNvSpPr/>
            <p:nvPr/>
          </p:nvSpPr>
          <p:spPr>
            <a:xfrm>
              <a:off x="4290502" y="3045852"/>
              <a:ext cx="0" cy="308211"/>
            </a:xfrm>
            <a:custGeom>
              <a:avLst/>
              <a:gdLst/>
              <a:ahLst/>
              <a:cxnLst/>
              <a:rect l="0" t="0" r="0" b="0"/>
              <a:pathLst>
                <a:path h="308211">
                  <a:moveTo>
                    <a:pt x="0" y="0"/>
                  </a:moveTo>
                  <a:lnTo>
                    <a:pt x="0" y="308211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28" name="pg326">
              <a:extLst>
                <a:ext uri="{FF2B5EF4-FFF2-40B4-BE49-F238E27FC236}">
                  <a16:creationId xmlns:a16="http://schemas.microsoft.com/office/drawing/2014/main" id="{7FDD0C38-67F6-500B-1AC1-5854C7B01AB3}"/>
                </a:ext>
              </a:extLst>
            </p:cNvPr>
            <p:cNvSpPr/>
            <p:nvPr/>
          </p:nvSpPr>
          <p:spPr>
            <a:xfrm>
              <a:off x="4273343" y="2839949"/>
              <a:ext cx="34317" cy="205902"/>
            </a:xfrm>
            <a:custGeom>
              <a:avLst/>
              <a:gdLst/>
              <a:ahLst/>
              <a:cxnLst/>
              <a:rect l="0" t="0" r="0" b="0"/>
              <a:pathLst>
                <a:path w="34317" h="205902">
                  <a:moveTo>
                    <a:pt x="0" y="0"/>
                  </a:moveTo>
                  <a:lnTo>
                    <a:pt x="0" y="205902"/>
                  </a:lnTo>
                  <a:lnTo>
                    <a:pt x="34317" y="205902"/>
                  </a:lnTo>
                  <a:lnTo>
                    <a:pt x="34317" y="0"/>
                  </a:lnTo>
                  <a:close/>
                </a:path>
              </a:pathLst>
            </a:custGeom>
            <a:solidFill>
              <a:srgbClr val="00B9E3"/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29" name="pl327">
              <a:extLst>
                <a:ext uri="{FF2B5EF4-FFF2-40B4-BE49-F238E27FC236}">
                  <a16:creationId xmlns:a16="http://schemas.microsoft.com/office/drawing/2014/main" id="{230365C9-F822-9270-ADFA-D07B7F2B02D2}"/>
                </a:ext>
              </a:extLst>
            </p:cNvPr>
            <p:cNvSpPr/>
            <p:nvPr/>
          </p:nvSpPr>
          <p:spPr>
            <a:xfrm>
              <a:off x="4273343" y="2935865"/>
              <a:ext cx="34317" cy="0"/>
            </a:xfrm>
            <a:custGeom>
              <a:avLst/>
              <a:gdLst/>
              <a:ahLst/>
              <a:cxnLst/>
              <a:rect l="0" t="0" r="0" b="0"/>
              <a:pathLst>
                <a:path w="34317">
                  <a:moveTo>
                    <a:pt x="0" y="0"/>
                  </a:moveTo>
                  <a:lnTo>
                    <a:pt x="34317" y="0"/>
                  </a:lnTo>
                </a:path>
              </a:pathLst>
            </a:custGeom>
            <a:ln w="27101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330" name="pt328">
              <a:extLst>
                <a:ext uri="{FF2B5EF4-FFF2-40B4-BE49-F238E27FC236}">
                  <a16:creationId xmlns:a16="http://schemas.microsoft.com/office/drawing/2014/main" id="{BED41E8A-19E9-7ED7-DA33-DEE8DDB552AC}"/>
                </a:ext>
              </a:extLst>
            </p:cNvPr>
            <p:cNvSpPr/>
            <p:nvPr/>
          </p:nvSpPr>
          <p:spPr>
            <a:xfrm>
              <a:off x="4608850" y="340277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31" name="pt329">
              <a:extLst>
                <a:ext uri="{FF2B5EF4-FFF2-40B4-BE49-F238E27FC236}">
                  <a16:creationId xmlns:a16="http://schemas.microsoft.com/office/drawing/2014/main" id="{98611D83-5270-C53B-4ADC-3335741AECF8}"/>
                </a:ext>
              </a:extLst>
            </p:cNvPr>
            <p:cNvSpPr/>
            <p:nvPr/>
          </p:nvSpPr>
          <p:spPr>
            <a:xfrm>
              <a:off x="4608850" y="341680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32" name="pt330">
              <a:extLst>
                <a:ext uri="{FF2B5EF4-FFF2-40B4-BE49-F238E27FC236}">
                  <a16:creationId xmlns:a16="http://schemas.microsoft.com/office/drawing/2014/main" id="{B82B0BCB-1E25-9440-B425-09346B77D03B}"/>
                </a:ext>
              </a:extLst>
            </p:cNvPr>
            <p:cNvSpPr/>
            <p:nvPr/>
          </p:nvSpPr>
          <p:spPr>
            <a:xfrm>
              <a:off x="4608850" y="356160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33" name="pt331">
              <a:extLst>
                <a:ext uri="{FF2B5EF4-FFF2-40B4-BE49-F238E27FC236}">
                  <a16:creationId xmlns:a16="http://schemas.microsoft.com/office/drawing/2014/main" id="{075B3192-36B5-D646-E0E8-A8CE615D1117}"/>
                </a:ext>
              </a:extLst>
            </p:cNvPr>
            <p:cNvSpPr/>
            <p:nvPr/>
          </p:nvSpPr>
          <p:spPr>
            <a:xfrm>
              <a:off x="4608850" y="345239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34" name="pt332">
              <a:extLst>
                <a:ext uri="{FF2B5EF4-FFF2-40B4-BE49-F238E27FC236}">
                  <a16:creationId xmlns:a16="http://schemas.microsoft.com/office/drawing/2014/main" id="{4CCCCE76-0E59-1052-0E89-B082078B7E84}"/>
                </a:ext>
              </a:extLst>
            </p:cNvPr>
            <p:cNvSpPr/>
            <p:nvPr/>
          </p:nvSpPr>
          <p:spPr>
            <a:xfrm>
              <a:off x="4608850" y="339392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35" name="pt333">
              <a:extLst>
                <a:ext uri="{FF2B5EF4-FFF2-40B4-BE49-F238E27FC236}">
                  <a16:creationId xmlns:a16="http://schemas.microsoft.com/office/drawing/2014/main" id="{AA440972-CFB1-03E3-604D-B46ACB5E73C4}"/>
                </a:ext>
              </a:extLst>
            </p:cNvPr>
            <p:cNvSpPr/>
            <p:nvPr/>
          </p:nvSpPr>
          <p:spPr>
            <a:xfrm>
              <a:off x="4608850" y="356466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36" name="pt334">
              <a:extLst>
                <a:ext uri="{FF2B5EF4-FFF2-40B4-BE49-F238E27FC236}">
                  <a16:creationId xmlns:a16="http://schemas.microsoft.com/office/drawing/2014/main" id="{A5EA9A97-E972-8ABF-E486-FA4C26525B0D}"/>
                </a:ext>
              </a:extLst>
            </p:cNvPr>
            <p:cNvSpPr/>
            <p:nvPr/>
          </p:nvSpPr>
          <p:spPr>
            <a:xfrm>
              <a:off x="4608850" y="356400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37" name="pt335">
              <a:extLst>
                <a:ext uri="{FF2B5EF4-FFF2-40B4-BE49-F238E27FC236}">
                  <a16:creationId xmlns:a16="http://schemas.microsoft.com/office/drawing/2014/main" id="{96994A2C-D876-FFA3-C52C-E179E738EA7C}"/>
                </a:ext>
              </a:extLst>
            </p:cNvPr>
            <p:cNvSpPr/>
            <p:nvPr/>
          </p:nvSpPr>
          <p:spPr>
            <a:xfrm>
              <a:off x="4608850" y="339342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38" name="pt336">
              <a:extLst>
                <a:ext uri="{FF2B5EF4-FFF2-40B4-BE49-F238E27FC236}">
                  <a16:creationId xmlns:a16="http://schemas.microsoft.com/office/drawing/2014/main" id="{14D6D262-B524-F139-40B3-238EA151B5C5}"/>
                </a:ext>
              </a:extLst>
            </p:cNvPr>
            <p:cNvSpPr/>
            <p:nvPr/>
          </p:nvSpPr>
          <p:spPr>
            <a:xfrm>
              <a:off x="4608850" y="353836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39" name="pt337">
              <a:extLst>
                <a:ext uri="{FF2B5EF4-FFF2-40B4-BE49-F238E27FC236}">
                  <a16:creationId xmlns:a16="http://schemas.microsoft.com/office/drawing/2014/main" id="{367B0D35-CF9C-2DC0-6C1C-2A582876710E}"/>
                </a:ext>
              </a:extLst>
            </p:cNvPr>
            <p:cNvSpPr/>
            <p:nvPr/>
          </p:nvSpPr>
          <p:spPr>
            <a:xfrm>
              <a:off x="4608850" y="370553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40" name="pt338">
              <a:extLst>
                <a:ext uri="{FF2B5EF4-FFF2-40B4-BE49-F238E27FC236}">
                  <a16:creationId xmlns:a16="http://schemas.microsoft.com/office/drawing/2014/main" id="{0E4B0255-BA19-FC0B-24A0-2830FD54A056}"/>
                </a:ext>
              </a:extLst>
            </p:cNvPr>
            <p:cNvSpPr/>
            <p:nvPr/>
          </p:nvSpPr>
          <p:spPr>
            <a:xfrm>
              <a:off x="4608850" y="338889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41" name="pt339">
              <a:extLst>
                <a:ext uri="{FF2B5EF4-FFF2-40B4-BE49-F238E27FC236}">
                  <a16:creationId xmlns:a16="http://schemas.microsoft.com/office/drawing/2014/main" id="{48A229A1-4592-E3A9-22B5-673D8CD777CA}"/>
                </a:ext>
              </a:extLst>
            </p:cNvPr>
            <p:cNvSpPr/>
            <p:nvPr/>
          </p:nvSpPr>
          <p:spPr>
            <a:xfrm>
              <a:off x="4608850" y="339909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42" name="pt340">
              <a:extLst>
                <a:ext uri="{FF2B5EF4-FFF2-40B4-BE49-F238E27FC236}">
                  <a16:creationId xmlns:a16="http://schemas.microsoft.com/office/drawing/2014/main" id="{D5E88888-0588-B2C5-6C60-284E1422EBE0}"/>
                </a:ext>
              </a:extLst>
            </p:cNvPr>
            <p:cNvSpPr/>
            <p:nvPr/>
          </p:nvSpPr>
          <p:spPr>
            <a:xfrm>
              <a:off x="4608850" y="359178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43" name="pt341">
              <a:extLst>
                <a:ext uri="{FF2B5EF4-FFF2-40B4-BE49-F238E27FC236}">
                  <a16:creationId xmlns:a16="http://schemas.microsoft.com/office/drawing/2014/main" id="{F094F728-DEE9-A9E6-EE17-BD56AC523B17}"/>
                </a:ext>
              </a:extLst>
            </p:cNvPr>
            <p:cNvSpPr/>
            <p:nvPr/>
          </p:nvSpPr>
          <p:spPr>
            <a:xfrm>
              <a:off x="4608850" y="239388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44" name="pt342">
              <a:extLst>
                <a:ext uri="{FF2B5EF4-FFF2-40B4-BE49-F238E27FC236}">
                  <a16:creationId xmlns:a16="http://schemas.microsoft.com/office/drawing/2014/main" id="{D8014041-47EE-DFBD-92A3-AEA651A78592}"/>
                </a:ext>
              </a:extLst>
            </p:cNvPr>
            <p:cNvSpPr/>
            <p:nvPr/>
          </p:nvSpPr>
          <p:spPr>
            <a:xfrm>
              <a:off x="4608850" y="235685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45" name="pt343">
              <a:extLst>
                <a:ext uri="{FF2B5EF4-FFF2-40B4-BE49-F238E27FC236}">
                  <a16:creationId xmlns:a16="http://schemas.microsoft.com/office/drawing/2014/main" id="{858900E8-DBEB-2842-2B72-B5A71C625068}"/>
                </a:ext>
              </a:extLst>
            </p:cNvPr>
            <p:cNvSpPr/>
            <p:nvPr/>
          </p:nvSpPr>
          <p:spPr>
            <a:xfrm>
              <a:off x="4608850" y="247189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46" name="pt344">
              <a:extLst>
                <a:ext uri="{FF2B5EF4-FFF2-40B4-BE49-F238E27FC236}">
                  <a16:creationId xmlns:a16="http://schemas.microsoft.com/office/drawing/2014/main" id="{6DE39513-C205-0065-BE82-A7FA333358DF}"/>
                </a:ext>
              </a:extLst>
            </p:cNvPr>
            <p:cNvSpPr/>
            <p:nvPr/>
          </p:nvSpPr>
          <p:spPr>
            <a:xfrm>
              <a:off x="4608850" y="224625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47" name="pt345">
              <a:extLst>
                <a:ext uri="{FF2B5EF4-FFF2-40B4-BE49-F238E27FC236}">
                  <a16:creationId xmlns:a16="http://schemas.microsoft.com/office/drawing/2014/main" id="{0BC3097C-10E1-201F-10DE-B358052D0BE3}"/>
                </a:ext>
              </a:extLst>
            </p:cNvPr>
            <p:cNvSpPr/>
            <p:nvPr/>
          </p:nvSpPr>
          <p:spPr>
            <a:xfrm>
              <a:off x="4608850" y="351296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48" name="pt346">
              <a:extLst>
                <a:ext uri="{FF2B5EF4-FFF2-40B4-BE49-F238E27FC236}">
                  <a16:creationId xmlns:a16="http://schemas.microsoft.com/office/drawing/2014/main" id="{586913B5-94D8-DDA6-7B17-FAA2617D1625}"/>
                </a:ext>
              </a:extLst>
            </p:cNvPr>
            <p:cNvSpPr/>
            <p:nvPr/>
          </p:nvSpPr>
          <p:spPr>
            <a:xfrm>
              <a:off x="4608850" y="363539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49" name="pt347">
              <a:extLst>
                <a:ext uri="{FF2B5EF4-FFF2-40B4-BE49-F238E27FC236}">
                  <a16:creationId xmlns:a16="http://schemas.microsoft.com/office/drawing/2014/main" id="{17D27C9C-01D4-6A7B-1C2F-5102041259EC}"/>
                </a:ext>
              </a:extLst>
            </p:cNvPr>
            <p:cNvSpPr/>
            <p:nvPr/>
          </p:nvSpPr>
          <p:spPr>
            <a:xfrm>
              <a:off x="4608850" y="344570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50" name="pt348">
              <a:extLst>
                <a:ext uri="{FF2B5EF4-FFF2-40B4-BE49-F238E27FC236}">
                  <a16:creationId xmlns:a16="http://schemas.microsoft.com/office/drawing/2014/main" id="{5F390D75-8248-A759-4144-0097057BBBBB}"/>
                </a:ext>
              </a:extLst>
            </p:cNvPr>
            <p:cNvSpPr/>
            <p:nvPr/>
          </p:nvSpPr>
          <p:spPr>
            <a:xfrm>
              <a:off x="4608850" y="343581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51" name="pt349">
              <a:extLst>
                <a:ext uri="{FF2B5EF4-FFF2-40B4-BE49-F238E27FC236}">
                  <a16:creationId xmlns:a16="http://schemas.microsoft.com/office/drawing/2014/main" id="{CAADA066-45F1-6C12-4A61-5A80E83E6255}"/>
                </a:ext>
              </a:extLst>
            </p:cNvPr>
            <p:cNvSpPr/>
            <p:nvPr/>
          </p:nvSpPr>
          <p:spPr>
            <a:xfrm>
              <a:off x="4608850" y="346005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52" name="pt350">
              <a:extLst>
                <a:ext uri="{FF2B5EF4-FFF2-40B4-BE49-F238E27FC236}">
                  <a16:creationId xmlns:a16="http://schemas.microsoft.com/office/drawing/2014/main" id="{CDA62135-87A2-97CB-D723-A5CAA0F2765F}"/>
                </a:ext>
              </a:extLst>
            </p:cNvPr>
            <p:cNvSpPr/>
            <p:nvPr/>
          </p:nvSpPr>
          <p:spPr>
            <a:xfrm>
              <a:off x="4608850" y="243642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53" name="pt351">
              <a:extLst>
                <a:ext uri="{FF2B5EF4-FFF2-40B4-BE49-F238E27FC236}">
                  <a16:creationId xmlns:a16="http://schemas.microsoft.com/office/drawing/2014/main" id="{052D16F9-DFA1-203D-EDA6-BD7B21CCD0B9}"/>
                </a:ext>
              </a:extLst>
            </p:cNvPr>
            <p:cNvSpPr/>
            <p:nvPr/>
          </p:nvSpPr>
          <p:spPr>
            <a:xfrm>
              <a:off x="4608850" y="386683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54" name="pt352">
              <a:extLst>
                <a:ext uri="{FF2B5EF4-FFF2-40B4-BE49-F238E27FC236}">
                  <a16:creationId xmlns:a16="http://schemas.microsoft.com/office/drawing/2014/main" id="{B45842EE-C4E7-EC7F-DC95-1B831753A20C}"/>
                </a:ext>
              </a:extLst>
            </p:cNvPr>
            <p:cNvSpPr/>
            <p:nvPr/>
          </p:nvSpPr>
          <p:spPr>
            <a:xfrm>
              <a:off x="4608850" y="344725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55" name="pt353">
              <a:extLst>
                <a:ext uri="{FF2B5EF4-FFF2-40B4-BE49-F238E27FC236}">
                  <a16:creationId xmlns:a16="http://schemas.microsoft.com/office/drawing/2014/main" id="{2527E664-6597-B8F0-689B-15774655B478}"/>
                </a:ext>
              </a:extLst>
            </p:cNvPr>
            <p:cNvSpPr/>
            <p:nvPr/>
          </p:nvSpPr>
          <p:spPr>
            <a:xfrm>
              <a:off x="4608850" y="339878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56" name="pt354">
              <a:extLst>
                <a:ext uri="{FF2B5EF4-FFF2-40B4-BE49-F238E27FC236}">
                  <a16:creationId xmlns:a16="http://schemas.microsoft.com/office/drawing/2014/main" id="{42FC4896-54F6-1B79-FE1E-EE61F4845288}"/>
                </a:ext>
              </a:extLst>
            </p:cNvPr>
            <p:cNvSpPr/>
            <p:nvPr/>
          </p:nvSpPr>
          <p:spPr>
            <a:xfrm>
              <a:off x="4608850" y="354110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57" name="pt355">
              <a:extLst>
                <a:ext uri="{FF2B5EF4-FFF2-40B4-BE49-F238E27FC236}">
                  <a16:creationId xmlns:a16="http://schemas.microsoft.com/office/drawing/2014/main" id="{A206E46A-551B-5BFC-68FD-928AFC31A519}"/>
                </a:ext>
              </a:extLst>
            </p:cNvPr>
            <p:cNvSpPr/>
            <p:nvPr/>
          </p:nvSpPr>
          <p:spPr>
            <a:xfrm>
              <a:off x="4608850" y="340639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58" name="pt356">
              <a:extLst>
                <a:ext uri="{FF2B5EF4-FFF2-40B4-BE49-F238E27FC236}">
                  <a16:creationId xmlns:a16="http://schemas.microsoft.com/office/drawing/2014/main" id="{A559ED27-1F69-E45E-B673-C6229EC68671}"/>
                </a:ext>
              </a:extLst>
            </p:cNvPr>
            <p:cNvSpPr/>
            <p:nvPr/>
          </p:nvSpPr>
          <p:spPr>
            <a:xfrm>
              <a:off x="4608850" y="339080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59" name="pt357">
              <a:extLst>
                <a:ext uri="{FF2B5EF4-FFF2-40B4-BE49-F238E27FC236}">
                  <a16:creationId xmlns:a16="http://schemas.microsoft.com/office/drawing/2014/main" id="{8BD8D21D-F737-104A-03D2-441C5659D88F}"/>
                </a:ext>
              </a:extLst>
            </p:cNvPr>
            <p:cNvSpPr/>
            <p:nvPr/>
          </p:nvSpPr>
          <p:spPr>
            <a:xfrm>
              <a:off x="4608850" y="339079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60" name="pt358">
              <a:extLst>
                <a:ext uri="{FF2B5EF4-FFF2-40B4-BE49-F238E27FC236}">
                  <a16:creationId xmlns:a16="http://schemas.microsoft.com/office/drawing/2014/main" id="{AFD67D17-4F14-C953-F151-80FADAB170DC}"/>
                </a:ext>
              </a:extLst>
            </p:cNvPr>
            <p:cNvSpPr/>
            <p:nvPr/>
          </p:nvSpPr>
          <p:spPr>
            <a:xfrm>
              <a:off x="4608850" y="245662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61" name="pt359">
              <a:extLst>
                <a:ext uri="{FF2B5EF4-FFF2-40B4-BE49-F238E27FC236}">
                  <a16:creationId xmlns:a16="http://schemas.microsoft.com/office/drawing/2014/main" id="{F98EB444-C3A5-F8E6-E053-9551C96875DE}"/>
                </a:ext>
              </a:extLst>
            </p:cNvPr>
            <p:cNvSpPr/>
            <p:nvPr/>
          </p:nvSpPr>
          <p:spPr>
            <a:xfrm>
              <a:off x="4608850" y="343518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62" name="pt360">
              <a:extLst>
                <a:ext uri="{FF2B5EF4-FFF2-40B4-BE49-F238E27FC236}">
                  <a16:creationId xmlns:a16="http://schemas.microsoft.com/office/drawing/2014/main" id="{6067832F-784B-547C-63F9-8087EDA9EE55}"/>
                </a:ext>
              </a:extLst>
            </p:cNvPr>
            <p:cNvSpPr/>
            <p:nvPr/>
          </p:nvSpPr>
          <p:spPr>
            <a:xfrm>
              <a:off x="4608850" y="350757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63" name="pt361">
              <a:extLst>
                <a:ext uri="{FF2B5EF4-FFF2-40B4-BE49-F238E27FC236}">
                  <a16:creationId xmlns:a16="http://schemas.microsoft.com/office/drawing/2014/main" id="{A1C03072-9933-4727-65A8-FC6921D6C482}"/>
                </a:ext>
              </a:extLst>
            </p:cNvPr>
            <p:cNvSpPr/>
            <p:nvPr/>
          </p:nvSpPr>
          <p:spPr>
            <a:xfrm>
              <a:off x="4608850" y="346118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64" name="pt362">
              <a:extLst>
                <a:ext uri="{FF2B5EF4-FFF2-40B4-BE49-F238E27FC236}">
                  <a16:creationId xmlns:a16="http://schemas.microsoft.com/office/drawing/2014/main" id="{3CDB15C8-53D7-9741-B7B7-47F9B4C96366}"/>
                </a:ext>
              </a:extLst>
            </p:cNvPr>
            <p:cNvSpPr/>
            <p:nvPr/>
          </p:nvSpPr>
          <p:spPr>
            <a:xfrm>
              <a:off x="4608850" y="343008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65" name="pt363">
              <a:extLst>
                <a:ext uri="{FF2B5EF4-FFF2-40B4-BE49-F238E27FC236}">
                  <a16:creationId xmlns:a16="http://schemas.microsoft.com/office/drawing/2014/main" id="{06687D2D-024F-FFAC-4F05-F42BB3A62B45}"/>
                </a:ext>
              </a:extLst>
            </p:cNvPr>
            <p:cNvSpPr/>
            <p:nvPr/>
          </p:nvSpPr>
          <p:spPr>
            <a:xfrm>
              <a:off x="4608850" y="347938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66" name="pt364">
              <a:extLst>
                <a:ext uri="{FF2B5EF4-FFF2-40B4-BE49-F238E27FC236}">
                  <a16:creationId xmlns:a16="http://schemas.microsoft.com/office/drawing/2014/main" id="{4D613E8B-94F5-163F-A356-AB69F7D80943}"/>
                </a:ext>
              </a:extLst>
            </p:cNvPr>
            <p:cNvSpPr/>
            <p:nvPr/>
          </p:nvSpPr>
          <p:spPr>
            <a:xfrm>
              <a:off x="4608850" y="339351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67" name="pt365">
              <a:extLst>
                <a:ext uri="{FF2B5EF4-FFF2-40B4-BE49-F238E27FC236}">
                  <a16:creationId xmlns:a16="http://schemas.microsoft.com/office/drawing/2014/main" id="{11BC5B6B-AA74-3FB8-CB08-9D8CDA6CD4DD}"/>
                </a:ext>
              </a:extLst>
            </p:cNvPr>
            <p:cNvSpPr/>
            <p:nvPr/>
          </p:nvSpPr>
          <p:spPr>
            <a:xfrm>
              <a:off x="4608850" y="379146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68" name="pt366">
              <a:extLst>
                <a:ext uri="{FF2B5EF4-FFF2-40B4-BE49-F238E27FC236}">
                  <a16:creationId xmlns:a16="http://schemas.microsoft.com/office/drawing/2014/main" id="{E98111EB-006B-F19B-ECF3-E95E681DAAA0}"/>
                </a:ext>
              </a:extLst>
            </p:cNvPr>
            <p:cNvSpPr/>
            <p:nvPr/>
          </p:nvSpPr>
          <p:spPr>
            <a:xfrm>
              <a:off x="4608850" y="243167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69" name="pt367">
              <a:extLst>
                <a:ext uri="{FF2B5EF4-FFF2-40B4-BE49-F238E27FC236}">
                  <a16:creationId xmlns:a16="http://schemas.microsoft.com/office/drawing/2014/main" id="{ED572B15-8716-064E-CDD9-47786A62BC35}"/>
                </a:ext>
              </a:extLst>
            </p:cNvPr>
            <p:cNvSpPr/>
            <p:nvPr/>
          </p:nvSpPr>
          <p:spPr>
            <a:xfrm>
              <a:off x="4608850" y="371658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70" name="pt368">
              <a:extLst>
                <a:ext uri="{FF2B5EF4-FFF2-40B4-BE49-F238E27FC236}">
                  <a16:creationId xmlns:a16="http://schemas.microsoft.com/office/drawing/2014/main" id="{F2D16E48-7D82-56AF-77B1-9FAD2C65785D}"/>
                </a:ext>
              </a:extLst>
            </p:cNvPr>
            <p:cNvSpPr/>
            <p:nvPr/>
          </p:nvSpPr>
          <p:spPr>
            <a:xfrm>
              <a:off x="4608850" y="247654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71" name="pt369">
              <a:extLst>
                <a:ext uri="{FF2B5EF4-FFF2-40B4-BE49-F238E27FC236}">
                  <a16:creationId xmlns:a16="http://schemas.microsoft.com/office/drawing/2014/main" id="{35653C84-6704-A4EB-D1F7-7EB5C9D8CCA8}"/>
                </a:ext>
              </a:extLst>
            </p:cNvPr>
            <p:cNvSpPr/>
            <p:nvPr/>
          </p:nvSpPr>
          <p:spPr>
            <a:xfrm>
              <a:off x="4608850" y="339786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72" name="pt370">
              <a:extLst>
                <a:ext uri="{FF2B5EF4-FFF2-40B4-BE49-F238E27FC236}">
                  <a16:creationId xmlns:a16="http://schemas.microsoft.com/office/drawing/2014/main" id="{B9A6D36F-02CF-C6AC-7A39-DE27C18BC545}"/>
                </a:ext>
              </a:extLst>
            </p:cNvPr>
            <p:cNvSpPr/>
            <p:nvPr/>
          </p:nvSpPr>
          <p:spPr>
            <a:xfrm>
              <a:off x="4608850" y="343172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73" name="pt371">
              <a:extLst>
                <a:ext uri="{FF2B5EF4-FFF2-40B4-BE49-F238E27FC236}">
                  <a16:creationId xmlns:a16="http://schemas.microsoft.com/office/drawing/2014/main" id="{C2B09DCB-A7C4-9995-85D7-D1B225952BEE}"/>
                </a:ext>
              </a:extLst>
            </p:cNvPr>
            <p:cNvSpPr/>
            <p:nvPr/>
          </p:nvSpPr>
          <p:spPr>
            <a:xfrm>
              <a:off x="4608850" y="339265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74" name="pt372">
              <a:extLst>
                <a:ext uri="{FF2B5EF4-FFF2-40B4-BE49-F238E27FC236}">
                  <a16:creationId xmlns:a16="http://schemas.microsoft.com/office/drawing/2014/main" id="{F99DF43B-3F5F-6337-46FD-671187426A41}"/>
                </a:ext>
              </a:extLst>
            </p:cNvPr>
            <p:cNvSpPr/>
            <p:nvPr/>
          </p:nvSpPr>
          <p:spPr>
            <a:xfrm>
              <a:off x="4608850" y="342270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75" name="pt373">
              <a:extLst>
                <a:ext uri="{FF2B5EF4-FFF2-40B4-BE49-F238E27FC236}">
                  <a16:creationId xmlns:a16="http://schemas.microsoft.com/office/drawing/2014/main" id="{CFA9DB7F-68D5-3910-AB31-1CCA64351086}"/>
                </a:ext>
              </a:extLst>
            </p:cNvPr>
            <p:cNvSpPr/>
            <p:nvPr/>
          </p:nvSpPr>
          <p:spPr>
            <a:xfrm>
              <a:off x="4608850" y="342356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76" name="pt374">
              <a:extLst>
                <a:ext uri="{FF2B5EF4-FFF2-40B4-BE49-F238E27FC236}">
                  <a16:creationId xmlns:a16="http://schemas.microsoft.com/office/drawing/2014/main" id="{4AD6A8BB-64E7-14AF-5D79-FCCEA9B80995}"/>
                </a:ext>
              </a:extLst>
            </p:cNvPr>
            <p:cNvSpPr/>
            <p:nvPr/>
          </p:nvSpPr>
          <p:spPr>
            <a:xfrm>
              <a:off x="4608850" y="349441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77" name="pt375">
              <a:extLst>
                <a:ext uri="{FF2B5EF4-FFF2-40B4-BE49-F238E27FC236}">
                  <a16:creationId xmlns:a16="http://schemas.microsoft.com/office/drawing/2014/main" id="{DEE7A5A7-BEA5-0F72-37BA-01520A5DB9A8}"/>
                </a:ext>
              </a:extLst>
            </p:cNvPr>
            <p:cNvSpPr/>
            <p:nvPr/>
          </p:nvSpPr>
          <p:spPr>
            <a:xfrm>
              <a:off x="4608850" y="339885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78" name="pt376">
              <a:extLst>
                <a:ext uri="{FF2B5EF4-FFF2-40B4-BE49-F238E27FC236}">
                  <a16:creationId xmlns:a16="http://schemas.microsoft.com/office/drawing/2014/main" id="{36F01ABE-226E-0595-2EF5-CC0DD5F56C9B}"/>
                </a:ext>
              </a:extLst>
            </p:cNvPr>
            <p:cNvSpPr/>
            <p:nvPr/>
          </p:nvSpPr>
          <p:spPr>
            <a:xfrm>
              <a:off x="4608850" y="360113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79" name="pt377">
              <a:extLst>
                <a:ext uri="{FF2B5EF4-FFF2-40B4-BE49-F238E27FC236}">
                  <a16:creationId xmlns:a16="http://schemas.microsoft.com/office/drawing/2014/main" id="{42CB1776-3F62-9849-219C-6499AC923FC7}"/>
                </a:ext>
              </a:extLst>
            </p:cNvPr>
            <p:cNvSpPr/>
            <p:nvPr/>
          </p:nvSpPr>
          <p:spPr>
            <a:xfrm>
              <a:off x="4608850" y="358202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80" name="pt378">
              <a:extLst>
                <a:ext uri="{FF2B5EF4-FFF2-40B4-BE49-F238E27FC236}">
                  <a16:creationId xmlns:a16="http://schemas.microsoft.com/office/drawing/2014/main" id="{6EAA5577-676A-5D1D-2DBB-20D089928000}"/>
                </a:ext>
              </a:extLst>
            </p:cNvPr>
            <p:cNvSpPr/>
            <p:nvPr/>
          </p:nvSpPr>
          <p:spPr>
            <a:xfrm>
              <a:off x="4608850" y="372516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81" name="pt379">
              <a:extLst>
                <a:ext uri="{FF2B5EF4-FFF2-40B4-BE49-F238E27FC236}">
                  <a16:creationId xmlns:a16="http://schemas.microsoft.com/office/drawing/2014/main" id="{440161AA-ECEE-2065-4B0E-9EA91C38EE76}"/>
                </a:ext>
              </a:extLst>
            </p:cNvPr>
            <p:cNvSpPr/>
            <p:nvPr/>
          </p:nvSpPr>
          <p:spPr>
            <a:xfrm>
              <a:off x="4608850" y="341751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82" name="pt380">
              <a:extLst>
                <a:ext uri="{FF2B5EF4-FFF2-40B4-BE49-F238E27FC236}">
                  <a16:creationId xmlns:a16="http://schemas.microsoft.com/office/drawing/2014/main" id="{22EEA895-658D-2E0C-707A-9FAA5477C488}"/>
                </a:ext>
              </a:extLst>
            </p:cNvPr>
            <p:cNvSpPr/>
            <p:nvPr/>
          </p:nvSpPr>
          <p:spPr>
            <a:xfrm>
              <a:off x="4608850" y="340494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83" name="pt381">
              <a:extLst>
                <a:ext uri="{FF2B5EF4-FFF2-40B4-BE49-F238E27FC236}">
                  <a16:creationId xmlns:a16="http://schemas.microsoft.com/office/drawing/2014/main" id="{44525061-C2CC-748C-1DD7-B26B61F49B82}"/>
                </a:ext>
              </a:extLst>
            </p:cNvPr>
            <p:cNvSpPr/>
            <p:nvPr/>
          </p:nvSpPr>
          <p:spPr>
            <a:xfrm>
              <a:off x="4608850" y="361510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84" name="pt382">
              <a:extLst>
                <a:ext uri="{FF2B5EF4-FFF2-40B4-BE49-F238E27FC236}">
                  <a16:creationId xmlns:a16="http://schemas.microsoft.com/office/drawing/2014/main" id="{E23B94F8-67A3-A851-FFE0-55D8A31F8F25}"/>
                </a:ext>
              </a:extLst>
            </p:cNvPr>
            <p:cNvSpPr/>
            <p:nvPr/>
          </p:nvSpPr>
          <p:spPr>
            <a:xfrm>
              <a:off x="4608850" y="360160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85" name="pt383">
              <a:extLst>
                <a:ext uri="{FF2B5EF4-FFF2-40B4-BE49-F238E27FC236}">
                  <a16:creationId xmlns:a16="http://schemas.microsoft.com/office/drawing/2014/main" id="{72274AAB-5486-1D1D-7CCA-F49362D3764F}"/>
                </a:ext>
              </a:extLst>
            </p:cNvPr>
            <p:cNvSpPr/>
            <p:nvPr/>
          </p:nvSpPr>
          <p:spPr>
            <a:xfrm>
              <a:off x="4608850" y="339236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86" name="pt384">
              <a:extLst>
                <a:ext uri="{FF2B5EF4-FFF2-40B4-BE49-F238E27FC236}">
                  <a16:creationId xmlns:a16="http://schemas.microsoft.com/office/drawing/2014/main" id="{3823CD80-9C58-8E66-4D1A-5127D0127255}"/>
                </a:ext>
              </a:extLst>
            </p:cNvPr>
            <p:cNvSpPr/>
            <p:nvPr/>
          </p:nvSpPr>
          <p:spPr>
            <a:xfrm>
              <a:off x="4608850" y="245792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87" name="pt385">
              <a:extLst>
                <a:ext uri="{FF2B5EF4-FFF2-40B4-BE49-F238E27FC236}">
                  <a16:creationId xmlns:a16="http://schemas.microsoft.com/office/drawing/2014/main" id="{6B180C9D-2B38-BA19-C5FE-5E00053106F8}"/>
                </a:ext>
              </a:extLst>
            </p:cNvPr>
            <p:cNvSpPr/>
            <p:nvPr/>
          </p:nvSpPr>
          <p:spPr>
            <a:xfrm>
              <a:off x="4608850" y="348922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88" name="pt386">
              <a:extLst>
                <a:ext uri="{FF2B5EF4-FFF2-40B4-BE49-F238E27FC236}">
                  <a16:creationId xmlns:a16="http://schemas.microsoft.com/office/drawing/2014/main" id="{716BE5C5-88BF-B3C6-68E2-E8C4438F7CAB}"/>
                </a:ext>
              </a:extLst>
            </p:cNvPr>
            <p:cNvSpPr/>
            <p:nvPr/>
          </p:nvSpPr>
          <p:spPr>
            <a:xfrm>
              <a:off x="4608850" y="373101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89" name="pt387">
              <a:extLst>
                <a:ext uri="{FF2B5EF4-FFF2-40B4-BE49-F238E27FC236}">
                  <a16:creationId xmlns:a16="http://schemas.microsoft.com/office/drawing/2014/main" id="{A15F533D-3ED3-07F1-030D-E95F457B91DB}"/>
                </a:ext>
              </a:extLst>
            </p:cNvPr>
            <p:cNvSpPr/>
            <p:nvPr/>
          </p:nvSpPr>
          <p:spPr>
            <a:xfrm>
              <a:off x="4608850" y="347135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90" name="pt388">
              <a:extLst>
                <a:ext uri="{FF2B5EF4-FFF2-40B4-BE49-F238E27FC236}">
                  <a16:creationId xmlns:a16="http://schemas.microsoft.com/office/drawing/2014/main" id="{2CA76AE5-4204-35EF-D2DB-00EE4D165ED0}"/>
                </a:ext>
              </a:extLst>
            </p:cNvPr>
            <p:cNvSpPr/>
            <p:nvPr/>
          </p:nvSpPr>
          <p:spPr>
            <a:xfrm>
              <a:off x="4608850" y="370116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91" name="pt389">
              <a:extLst>
                <a:ext uri="{FF2B5EF4-FFF2-40B4-BE49-F238E27FC236}">
                  <a16:creationId xmlns:a16="http://schemas.microsoft.com/office/drawing/2014/main" id="{0AB5E09C-8C3F-1E01-A450-6EB36C739DF1}"/>
                </a:ext>
              </a:extLst>
            </p:cNvPr>
            <p:cNvSpPr/>
            <p:nvPr/>
          </p:nvSpPr>
          <p:spPr>
            <a:xfrm>
              <a:off x="4608850" y="351997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92" name="pt390">
              <a:extLst>
                <a:ext uri="{FF2B5EF4-FFF2-40B4-BE49-F238E27FC236}">
                  <a16:creationId xmlns:a16="http://schemas.microsoft.com/office/drawing/2014/main" id="{9D2D586A-7BDD-3466-7A8B-396A1D65946E}"/>
                </a:ext>
              </a:extLst>
            </p:cNvPr>
            <p:cNvSpPr/>
            <p:nvPr/>
          </p:nvSpPr>
          <p:spPr>
            <a:xfrm>
              <a:off x="4608850" y="339176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93" name="pt391">
              <a:extLst>
                <a:ext uri="{FF2B5EF4-FFF2-40B4-BE49-F238E27FC236}">
                  <a16:creationId xmlns:a16="http://schemas.microsoft.com/office/drawing/2014/main" id="{6BD5183D-5292-A0BD-12B2-CFCE3C0D8ADF}"/>
                </a:ext>
              </a:extLst>
            </p:cNvPr>
            <p:cNvSpPr/>
            <p:nvPr/>
          </p:nvSpPr>
          <p:spPr>
            <a:xfrm>
              <a:off x="4608850" y="397520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94" name="pt392">
              <a:extLst>
                <a:ext uri="{FF2B5EF4-FFF2-40B4-BE49-F238E27FC236}">
                  <a16:creationId xmlns:a16="http://schemas.microsoft.com/office/drawing/2014/main" id="{3FA16CBC-BD45-D503-8625-54A1D2F9029F}"/>
                </a:ext>
              </a:extLst>
            </p:cNvPr>
            <p:cNvSpPr/>
            <p:nvPr/>
          </p:nvSpPr>
          <p:spPr>
            <a:xfrm>
              <a:off x="4608850" y="368300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95" name="pt393">
              <a:extLst>
                <a:ext uri="{FF2B5EF4-FFF2-40B4-BE49-F238E27FC236}">
                  <a16:creationId xmlns:a16="http://schemas.microsoft.com/office/drawing/2014/main" id="{479BE14A-E8C7-0897-FE84-96E7F1B9D181}"/>
                </a:ext>
              </a:extLst>
            </p:cNvPr>
            <p:cNvSpPr/>
            <p:nvPr/>
          </p:nvSpPr>
          <p:spPr>
            <a:xfrm>
              <a:off x="4608850" y="346028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96" name="pt394">
              <a:extLst>
                <a:ext uri="{FF2B5EF4-FFF2-40B4-BE49-F238E27FC236}">
                  <a16:creationId xmlns:a16="http://schemas.microsoft.com/office/drawing/2014/main" id="{9941211C-4B71-7981-C54D-70FB4E284C6B}"/>
                </a:ext>
              </a:extLst>
            </p:cNvPr>
            <p:cNvSpPr/>
            <p:nvPr/>
          </p:nvSpPr>
          <p:spPr>
            <a:xfrm>
              <a:off x="4608850" y="342652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97" name="pt395">
              <a:extLst>
                <a:ext uri="{FF2B5EF4-FFF2-40B4-BE49-F238E27FC236}">
                  <a16:creationId xmlns:a16="http://schemas.microsoft.com/office/drawing/2014/main" id="{C94FA97D-CF08-D4DF-10C9-8A89156E3BE2}"/>
                </a:ext>
              </a:extLst>
            </p:cNvPr>
            <p:cNvSpPr/>
            <p:nvPr/>
          </p:nvSpPr>
          <p:spPr>
            <a:xfrm>
              <a:off x="4608850" y="339992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98" name="pt396">
              <a:extLst>
                <a:ext uri="{FF2B5EF4-FFF2-40B4-BE49-F238E27FC236}">
                  <a16:creationId xmlns:a16="http://schemas.microsoft.com/office/drawing/2014/main" id="{733C3CA6-0600-36DF-6E50-CB938EB64C5F}"/>
                </a:ext>
              </a:extLst>
            </p:cNvPr>
            <p:cNvSpPr/>
            <p:nvPr/>
          </p:nvSpPr>
          <p:spPr>
            <a:xfrm>
              <a:off x="4608850" y="348964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399" name="pt397">
              <a:extLst>
                <a:ext uri="{FF2B5EF4-FFF2-40B4-BE49-F238E27FC236}">
                  <a16:creationId xmlns:a16="http://schemas.microsoft.com/office/drawing/2014/main" id="{2FCDEE76-F104-0479-56CD-D5825B143323}"/>
                </a:ext>
              </a:extLst>
            </p:cNvPr>
            <p:cNvSpPr/>
            <p:nvPr/>
          </p:nvSpPr>
          <p:spPr>
            <a:xfrm>
              <a:off x="4608850" y="377840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00" name="pt398">
              <a:extLst>
                <a:ext uri="{FF2B5EF4-FFF2-40B4-BE49-F238E27FC236}">
                  <a16:creationId xmlns:a16="http://schemas.microsoft.com/office/drawing/2014/main" id="{6D7C5477-07BA-6A61-0899-8BE9B7DD33E4}"/>
                </a:ext>
              </a:extLst>
            </p:cNvPr>
            <p:cNvSpPr/>
            <p:nvPr/>
          </p:nvSpPr>
          <p:spPr>
            <a:xfrm>
              <a:off x="4608850" y="408406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01" name="pt399">
              <a:extLst>
                <a:ext uri="{FF2B5EF4-FFF2-40B4-BE49-F238E27FC236}">
                  <a16:creationId xmlns:a16="http://schemas.microsoft.com/office/drawing/2014/main" id="{DDFE6175-73D4-EB26-335A-2EBA82F19611}"/>
                </a:ext>
              </a:extLst>
            </p:cNvPr>
            <p:cNvSpPr/>
            <p:nvPr/>
          </p:nvSpPr>
          <p:spPr>
            <a:xfrm>
              <a:off x="4608850" y="354421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02" name="pt400">
              <a:extLst>
                <a:ext uri="{FF2B5EF4-FFF2-40B4-BE49-F238E27FC236}">
                  <a16:creationId xmlns:a16="http://schemas.microsoft.com/office/drawing/2014/main" id="{68F44F04-9B6F-9BDD-5373-631BAB00C9DB}"/>
                </a:ext>
              </a:extLst>
            </p:cNvPr>
            <p:cNvSpPr/>
            <p:nvPr/>
          </p:nvSpPr>
          <p:spPr>
            <a:xfrm>
              <a:off x="4608850" y="343274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03" name="pt401">
              <a:extLst>
                <a:ext uri="{FF2B5EF4-FFF2-40B4-BE49-F238E27FC236}">
                  <a16:creationId xmlns:a16="http://schemas.microsoft.com/office/drawing/2014/main" id="{D622767C-01C2-188C-C420-6C5CF656383D}"/>
                </a:ext>
              </a:extLst>
            </p:cNvPr>
            <p:cNvSpPr/>
            <p:nvPr/>
          </p:nvSpPr>
          <p:spPr>
            <a:xfrm>
              <a:off x="4608850" y="338929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04" name="pt402">
              <a:extLst>
                <a:ext uri="{FF2B5EF4-FFF2-40B4-BE49-F238E27FC236}">
                  <a16:creationId xmlns:a16="http://schemas.microsoft.com/office/drawing/2014/main" id="{442F5F78-89D0-ACDE-9B9A-589494E14DA6}"/>
                </a:ext>
              </a:extLst>
            </p:cNvPr>
            <p:cNvSpPr/>
            <p:nvPr/>
          </p:nvSpPr>
          <p:spPr>
            <a:xfrm>
              <a:off x="4608850" y="372737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05" name="pt403">
              <a:extLst>
                <a:ext uri="{FF2B5EF4-FFF2-40B4-BE49-F238E27FC236}">
                  <a16:creationId xmlns:a16="http://schemas.microsoft.com/office/drawing/2014/main" id="{336CEE37-A54B-4826-3B73-533CFBD7E81F}"/>
                </a:ext>
              </a:extLst>
            </p:cNvPr>
            <p:cNvSpPr/>
            <p:nvPr/>
          </p:nvSpPr>
          <p:spPr>
            <a:xfrm>
              <a:off x="4608850" y="359020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06" name="pt404">
              <a:extLst>
                <a:ext uri="{FF2B5EF4-FFF2-40B4-BE49-F238E27FC236}">
                  <a16:creationId xmlns:a16="http://schemas.microsoft.com/office/drawing/2014/main" id="{3F97ABE0-565F-8511-DA17-74636B92C404}"/>
                </a:ext>
              </a:extLst>
            </p:cNvPr>
            <p:cNvSpPr/>
            <p:nvPr/>
          </p:nvSpPr>
          <p:spPr>
            <a:xfrm>
              <a:off x="4608850" y="341604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07" name="pt405">
              <a:extLst>
                <a:ext uri="{FF2B5EF4-FFF2-40B4-BE49-F238E27FC236}">
                  <a16:creationId xmlns:a16="http://schemas.microsoft.com/office/drawing/2014/main" id="{BAFF1665-5D43-C655-104C-B6E333CDC68C}"/>
                </a:ext>
              </a:extLst>
            </p:cNvPr>
            <p:cNvSpPr/>
            <p:nvPr/>
          </p:nvSpPr>
          <p:spPr>
            <a:xfrm>
              <a:off x="4608850" y="356971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08" name="pt406">
              <a:extLst>
                <a:ext uri="{FF2B5EF4-FFF2-40B4-BE49-F238E27FC236}">
                  <a16:creationId xmlns:a16="http://schemas.microsoft.com/office/drawing/2014/main" id="{4016B23A-E5E5-16EA-E9E1-6001CDA74669}"/>
                </a:ext>
              </a:extLst>
            </p:cNvPr>
            <p:cNvSpPr/>
            <p:nvPr/>
          </p:nvSpPr>
          <p:spPr>
            <a:xfrm>
              <a:off x="4608850" y="343497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09" name="pt407">
              <a:extLst>
                <a:ext uri="{FF2B5EF4-FFF2-40B4-BE49-F238E27FC236}">
                  <a16:creationId xmlns:a16="http://schemas.microsoft.com/office/drawing/2014/main" id="{BCBB4670-41F4-C969-B13D-8535E29C8B97}"/>
                </a:ext>
              </a:extLst>
            </p:cNvPr>
            <p:cNvSpPr/>
            <p:nvPr/>
          </p:nvSpPr>
          <p:spPr>
            <a:xfrm>
              <a:off x="4608850" y="239848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10" name="pt408">
              <a:extLst>
                <a:ext uri="{FF2B5EF4-FFF2-40B4-BE49-F238E27FC236}">
                  <a16:creationId xmlns:a16="http://schemas.microsoft.com/office/drawing/2014/main" id="{861102D9-DD93-D897-EF6C-FAC6B67E8F0E}"/>
                </a:ext>
              </a:extLst>
            </p:cNvPr>
            <p:cNvSpPr/>
            <p:nvPr/>
          </p:nvSpPr>
          <p:spPr>
            <a:xfrm>
              <a:off x="4608850" y="243036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11" name="pt409">
              <a:extLst>
                <a:ext uri="{FF2B5EF4-FFF2-40B4-BE49-F238E27FC236}">
                  <a16:creationId xmlns:a16="http://schemas.microsoft.com/office/drawing/2014/main" id="{E43759AD-AF81-E65F-494F-A007389E0EBC}"/>
                </a:ext>
              </a:extLst>
            </p:cNvPr>
            <p:cNvSpPr/>
            <p:nvPr/>
          </p:nvSpPr>
          <p:spPr>
            <a:xfrm>
              <a:off x="4608850" y="350707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12" name="pt410">
              <a:extLst>
                <a:ext uri="{FF2B5EF4-FFF2-40B4-BE49-F238E27FC236}">
                  <a16:creationId xmlns:a16="http://schemas.microsoft.com/office/drawing/2014/main" id="{E45F0B86-30D1-FB90-0225-2C922DC785C1}"/>
                </a:ext>
              </a:extLst>
            </p:cNvPr>
            <p:cNvSpPr/>
            <p:nvPr/>
          </p:nvSpPr>
          <p:spPr>
            <a:xfrm>
              <a:off x="4608850" y="346839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13" name="pt411">
              <a:extLst>
                <a:ext uri="{FF2B5EF4-FFF2-40B4-BE49-F238E27FC236}">
                  <a16:creationId xmlns:a16="http://schemas.microsoft.com/office/drawing/2014/main" id="{263CC023-B8B0-A1DB-3B80-751BDD248143}"/>
                </a:ext>
              </a:extLst>
            </p:cNvPr>
            <p:cNvSpPr/>
            <p:nvPr/>
          </p:nvSpPr>
          <p:spPr>
            <a:xfrm>
              <a:off x="4608850" y="342249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14" name="pt412">
              <a:extLst>
                <a:ext uri="{FF2B5EF4-FFF2-40B4-BE49-F238E27FC236}">
                  <a16:creationId xmlns:a16="http://schemas.microsoft.com/office/drawing/2014/main" id="{D0552798-BD16-8EBF-D869-06416D9A5EDF}"/>
                </a:ext>
              </a:extLst>
            </p:cNvPr>
            <p:cNvSpPr/>
            <p:nvPr/>
          </p:nvSpPr>
          <p:spPr>
            <a:xfrm>
              <a:off x="4608850" y="342250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15" name="pt413">
              <a:extLst>
                <a:ext uri="{FF2B5EF4-FFF2-40B4-BE49-F238E27FC236}">
                  <a16:creationId xmlns:a16="http://schemas.microsoft.com/office/drawing/2014/main" id="{5EBA05A6-242B-024D-5996-48374EB7368E}"/>
                </a:ext>
              </a:extLst>
            </p:cNvPr>
            <p:cNvSpPr/>
            <p:nvPr/>
          </p:nvSpPr>
          <p:spPr>
            <a:xfrm>
              <a:off x="4608850" y="350743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16" name="pt414">
              <a:extLst>
                <a:ext uri="{FF2B5EF4-FFF2-40B4-BE49-F238E27FC236}">
                  <a16:creationId xmlns:a16="http://schemas.microsoft.com/office/drawing/2014/main" id="{D9F32E6A-5353-8A2B-D1E7-12E2A58C9F3D}"/>
                </a:ext>
              </a:extLst>
            </p:cNvPr>
            <p:cNvSpPr/>
            <p:nvPr/>
          </p:nvSpPr>
          <p:spPr>
            <a:xfrm>
              <a:off x="4608850" y="347303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17" name="pt415">
              <a:extLst>
                <a:ext uri="{FF2B5EF4-FFF2-40B4-BE49-F238E27FC236}">
                  <a16:creationId xmlns:a16="http://schemas.microsoft.com/office/drawing/2014/main" id="{3E8F2FCF-19BA-7E04-AF8D-0816B34D29A5}"/>
                </a:ext>
              </a:extLst>
            </p:cNvPr>
            <p:cNvSpPr/>
            <p:nvPr/>
          </p:nvSpPr>
          <p:spPr>
            <a:xfrm>
              <a:off x="4608850" y="347980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18" name="pt416">
              <a:extLst>
                <a:ext uri="{FF2B5EF4-FFF2-40B4-BE49-F238E27FC236}">
                  <a16:creationId xmlns:a16="http://schemas.microsoft.com/office/drawing/2014/main" id="{D69CB837-EFF0-6159-9C78-148917D87D23}"/>
                </a:ext>
              </a:extLst>
            </p:cNvPr>
            <p:cNvSpPr/>
            <p:nvPr/>
          </p:nvSpPr>
          <p:spPr>
            <a:xfrm>
              <a:off x="4608850" y="352420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19" name="pt417">
              <a:extLst>
                <a:ext uri="{FF2B5EF4-FFF2-40B4-BE49-F238E27FC236}">
                  <a16:creationId xmlns:a16="http://schemas.microsoft.com/office/drawing/2014/main" id="{9F968EAC-60DF-B3E4-84DC-7EC7AFE848D1}"/>
                </a:ext>
              </a:extLst>
            </p:cNvPr>
            <p:cNvSpPr/>
            <p:nvPr/>
          </p:nvSpPr>
          <p:spPr>
            <a:xfrm>
              <a:off x="4608850" y="365586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20" name="pt418">
              <a:extLst>
                <a:ext uri="{FF2B5EF4-FFF2-40B4-BE49-F238E27FC236}">
                  <a16:creationId xmlns:a16="http://schemas.microsoft.com/office/drawing/2014/main" id="{DD0060D3-E10A-F551-4245-2FF941B01082}"/>
                </a:ext>
              </a:extLst>
            </p:cNvPr>
            <p:cNvSpPr/>
            <p:nvPr/>
          </p:nvSpPr>
          <p:spPr>
            <a:xfrm>
              <a:off x="4608850" y="347340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21" name="pt419">
              <a:extLst>
                <a:ext uri="{FF2B5EF4-FFF2-40B4-BE49-F238E27FC236}">
                  <a16:creationId xmlns:a16="http://schemas.microsoft.com/office/drawing/2014/main" id="{26DD5B60-D1FA-D013-B2A7-9A1A52DBC7A4}"/>
                </a:ext>
              </a:extLst>
            </p:cNvPr>
            <p:cNvSpPr/>
            <p:nvPr/>
          </p:nvSpPr>
          <p:spPr>
            <a:xfrm>
              <a:off x="4608850" y="355987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22" name="pt420">
              <a:extLst>
                <a:ext uri="{FF2B5EF4-FFF2-40B4-BE49-F238E27FC236}">
                  <a16:creationId xmlns:a16="http://schemas.microsoft.com/office/drawing/2014/main" id="{51DF743C-D99F-C84C-60CB-7AC5D02398F2}"/>
                </a:ext>
              </a:extLst>
            </p:cNvPr>
            <p:cNvSpPr/>
            <p:nvPr/>
          </p:nvSpPr>
          <p:spPr>
            <a:xfrm>
              <a:off x="4608850" y="343307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23" name="pt421">
              <a:extLst>
                <a:ext uri="{FF2B5EF4-FFF2-40B4-BE49-F238E27FC236}">
                  <a16:creationId xmlns:a16="http://schemas.microsoft.com/office/drawing/2014/main" id="{7015B714-D24F-367F-236E-C6D810633816}"/>
                </a:ext>
              </a:extLst>
            </p:cNvPr>
            <p:cNvSpPr/>
            <p:nvPr/>
          </p:nvSpPr>
          <p:spPr>
            <a:xfrm>
              <a:off x="4608850" y="351655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24" name="pt422">
              <a:extLst>
                <a:ext uri="{FF2B5EF4-FFF2-40B4-BE49-F238E27FC236}">
                  <a16:creationId xmlns:a16="http://schemas.microsoft.com/office/drawing/2014/main" id="{A2624E61-99AC-BADE-2BDB-090FB89D7B91}"/>
                </a:ext>
              </a:extLst>
            </p:cNvPr>
            <p:cNvSpPr/>
            <p:nvPr/>
          </p:nvSpPr>
          <p:spPr>
            <a:xfrm>
              <a:off x="4608850" y="358051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25" name="pt423">
              <a:extLst>
                <a:ext uri="{FF2B5EF4-FFF2-40B4-BE49-F238E27FC236}">
                  <a16:creationId xmlns:a16="http://schemas.microsoft.com/office/drawing/2014/main" id="{E85CAEDF-FAD7-E69D-B5B9-A0027B0608E8}"/>
                </a:ext>
              </a:extLst>
            </p:cNvPr>
            <p:cNvSpPr/>
            <p:nvPr/>
          </p:nvSpPr>
          <p:spPr>
            <a:xfrm>
              <a:off x="4608850" y="342930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26" name="pt424">
              <a:extLst>
                <a:ext uri="{FF2B5EF4-FFF2-40B4-BE49-F238E27FC236}">
                  <a16:creationId xmlns:a16="http://schemas.microsoft.com/office/drawing/2014/main" id="{491613EA-C449-E76C-2190-FE111F6143EB}"/>
                </a:ext>
              </a:extLst>
            </p:cNvPr>
            <p:cNvSpPr/>
            <p:nvPr/>
          </p:nvSpPr>
          <p:spPr>
            <a:xfrm>
              <a:off x="4608850" y="343736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27" name="pt425">
              <a:extLst>
                <a:ext uri="{FF2B5EF4-FFF2-40B4-BE49-F238E27FC236}">
                  <a16:creationId xmlns:a16="http://schemas.microsoft.com/office/drawing/2014/main" id="{E9A3E907-C860-2603-2A6A-20543535E165}"/>
                </a:ext>
              </a:extLst>
            </p:cNvPr>
            <p:cNvSpPr/>
            <p:nvPr/>
          </p:nvSpPr>
          <p:spPr>
            <a:xfrm>
              <a:off x="4608850" y="346481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28" name="pt426">
              <a:extLst>
                <a:ext uri="{FF2B5EF4-FFF2-40B4-BE49-F238E27FC236}">
                  <a16:creationId xmlns:a16="http://schemas.microsoft.com/office/drawing/2014/main" id="{CE3D149C-DA66-436D-2F83-989B929D9E68}"/>
                </a:ext>
              </a:extLst>
            </p:cNvPr>
            <p:cNvSpPr/>
            <p:nvPr/>
          </p:nvSpPr>
          <p:spPr>
            <a:xfrm>
              <a:off x="4608850" y="385935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29" name="pt427">
              <a:extLst>
                <a:ext uri="{FF2B5EF4-FFF2-40B4-BE49-F238E27FC236}">
                  <a16:creationId xmlns:a16="http://schemas.microsoft.com/office/drawing/2014/main" id="{6B9C9A97-7E59-6033-0F1E-4F2ECF084431}"/>
                </a:ext>
              </a:extLst>
            </p:cNvPr>
            <p:cNvSpPr/>
            <p:nvPr/>
          </p:nvSpPr>
          <p:spPr>
            <a:xfrm>
              <a:off x="4608850" y="347716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30" name="pt428">
              <a:extLst>
                <a:ext uri="{FF2B5EF4-FFF2-40B4-BE49-F238E27FC236}">
                  <a16:creationId xmlns:a16="http://schemas.microsoft.com/office/drawing/2014/main" id="{36C6AA59-1927-7964-BE35-4DC644250BD0}"/>
                </a:ext>
              </a:extLst>
            </p:cNvPr>
            <p:cNvSpPr/>
            <p:nvPr/>
          </p:nvSpPr>
          <p:spPr>
            <a:xfrm>
              <a:off x="4608850" y="342546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31" name="pt429">
              <a:extLst>
                <a:ext uri="{FF2B5EF4-FFF2-40B4-BE49-F238E27FC236}">
                  <a16:creationId xmlns:a16="http://schemas.microsoft.com/office/drawing/2014/main" id="{853AAFFF-2655-B57E-5CAA-1F59DD457390}"/>
                </a:ext>
              </a:extLst>
            </p:cNvPr>
            <p:cNvSpPr/>
            <p:nvPr/>
          </p:nvSpPr>
          <p:spPr>
            <a:xfrm>
              <a:off x="4608850" y="243888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32" name="pt430">
              <a:extLst>
                <a:ext uri="{FF2B5EF4-FFF2-40B4-BE49-F238E27FC236}">
                  <a16:creationId xmlns:a16="http://schemas.microsoft.com/office/drawing/2014/main" id="{9D937060-43B9-9CF0-8612-6B11804F5CA7}"/>
                </a:ext>
              </a:extLst>
            </p:cNvPr>
            <p:cNvSpPr/>
            <p:nvPr/>
          </p:nvSpPr>
          <p:spPr>
            <a:xfrm>
              <a:off x="4608850" y="349375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33" name="pt431">
              <a:extLst>
                <a:ext uri="{FF2B5EF4-FFF2-40B4-BE49-F238E27FC236}">
                  <a16:creationId xmlns:a16="http://schemas.microsoft.com/office/drawing/2014/main" id="{85DF97DB-97D5-2AEA-36FA-F3CCB3A3384A}"/>
                </a:ext>
              </a:extLst>
            </p:cNvPr>
            <p:cNvSpPr/>
            <p:nvPr/>
          </p:nvSpPr>
          <p:spPr>
            <a:xfrm>
              <a:off x="4608850" y="342056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34" name="pt432">
              <a:extLst>
                <a:ext uri="{FF2B5EF4-FFF2-40B4-BE49-F238E27FC236}">
                  <a16:creationId xmlns:a16="http://schemas.microsoft.com/office/drawing/2014/main" id="{E31456DD-FBD6-7C1F-F765-7E7D28F28E7E}"/>
                </a:ext>
              </a:extLst>
            </p:cNvPr>
            <p:cNvSpPr/>
            <p:nvPr/>
          </p:nvSpPr>
          <p:spPr>
            <a:xfrm>
              <a:off x="4608850" y="241971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35" name="pt433">
              <a:extLst>
                <a:ext uri="{FF2B5EF4-FFF2-40B4-BE49-F238E27FC236}">
                  <a16:creationId xmlns:a16="http://schemas.microsoft.com/office/drawing/2014/main" id="{B2F4F0EF-2911-7B3E-11ED-9D3CC144EDA5}"/>
                </a:ext>
              </a:extLst>
            </p:cNvPr>
            <p:cNvSpPr/>
            <p:nvPr/>
          </p:nvSpPr>
          <p:spPr>
            <a:xfrm>
              <a:off x="4608850" y="341819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36" name="pt434">
              <a:extLst>
                <a:ext uri="{FF2B5EF4-FFF2-40B4-BE49-F238E27FC236}">
                  <a16:creationId xmlns:a16="http://schemas.microsoft.com/office/drawing/2014/main" id="{5C23C0FB-846A-09C4-3EF0-ED9EE0AAC11B}"/>
                </a:ext>
              </a:extLst>
            </p:cNvPr>
            <p:cNvSpPr/>
            <p:nvPr/>
          </p:nvSpPr>
          <p:spPr>
            <a:xfrm>
              <a:off x="4608850" y="369502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37" name="pt435">
              <a:extLst>
                <a:ext uri="{FF2B5EF4-FFF2-40B4-BE49-F238E27FC236}">
                  <a16:creationId xmlns:a16="http://schemas.microsoft.com/office/drawing/2014/main" id="{82A072C0-D0D5-B679-7958-13AA6E774E81}"/>
                </a:ext>
              </a:extLst>
            </p:cNvPr>
            <p:cNvSpPr/>
            <p:nvPr/>
          </p:nvSpPr>
          <p:spPr>
            <a:xfrm>
              <a:off x="4608850" y="365939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38" name="pt436">
              <a:extLst>
                <a:ext uri="{FF2B5EF4-FFF2-40B4-BE49-F238E27FC236}">
                  <a16:creationId xmlns:a16="http://schemas.microsoft.com/office/drawing/2014/main" id="{ECD8D9B8-D682-15E3-0663-DE5E81D18713}"/>
                </a:ext>
              </a:extLst>
            </p:cNvPr>
            <p:cNvSpPr/>
            <p:nvPr/>
          </p:nvSpPr>
          <p:spPr>
            <a:xfrm>
              <a:off x="4608850" y="344731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39" name="pt437">
              <a:extLst>
                <a:ext uri="{FF2B5EF4-FFF2-40B4-BE49-F238E27FC236}">
                  <a16:creationId xmlns:a16="http://schemas.microsoft.com/office/drawing/2014/main" id="{41BD8DAA-63DA-A2AE-1695-EE0F84FE90AA}"/>
                </a:ext>
              </a:extLst>
            </p:cNvPr>
            <p:cNvSpPr/>
            <p:nvPr/>
          </p:nvSpPr>
          <p:spPr>
            <a:xfrm>
              <a:off x="4608850" y="362665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40" name="pt438">
              <a:extLst>
                <a:ext uri="{FF2B5EF4-FFF2-40B4-BE49-F238E27FC236}">
                  <a16:creationId xmlns:a16="http://schemas.microsoft.com/office/drawing/2014/main" id="{305BCC98-BCD1-7AC4-3BF6-661A719FD053}"/>
                </a:ext>
              </a:extLst>
            </p:cNvPr>
            <p:cNvSpPr/>
            <p:nvPr/>
          </p:nvSpPr>
          <p:spPr>
            <a:xfrm>
              <a:off x="4608850" y="349193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41" name="pt439">
              <a:extLst>
                <a:ext uri="{FF2B5EF4-FFF2-40B4-BE49-F238E27FC236}">
                  <a16:creationId xmlns:a16="http://schemas.microsoft.com/office/drawing/2014/main" id="{B063C262-44D7-7704-41A2-9FE1B455AE37}"/>
                </a:ext>
              </a:extLst>
            </p:cNvPr>
            <p:cNvSpPr/>
            <p:nvPr/>
          </p:nvSpPr>
          <p:spPr>
            <a:xfrm>
              <a:off x="4608850" y="350436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42" name="pt440">
              <a:extLst>
                <a:ext uri="{FF2B5EF4-FFF2-40B4-BE49-F238E27FC236}">
                  <a16:creationId xmlns:a16="http://schemas.microsoft.com/office/drawing/2014/main" id="{F81F03E3-274A-83C1-7A92-A577564A04D0}"/>
                </a:ext>
              </a:extLst>
            </p:cNvPr>
            <p:cNvSpPr/>
            <p:nvPr/>
          </p:nvSpPr>
          <p:spPr>
            <a:xfrm>
              <a:off x="4608850" y="350377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43" name="pt441">
              <a:extLst>
                <a:ext uri="{FF2B5EF4-FFF2-40B4-BE49-F238E27FC236}">
                  <a16:creationId xmlns:a16="http://schemas.microsoft.com/office/drawing/2014/main" id="{09813D1E-DB8D-B46E-7814-7DBCBE31EBE1}"/>
                </a:ext>
              </a:extLst>
            </p:cNvPr>
            <p:cNvSpPr/>
            <p:nvPr/>
          </p:nvSpPr>
          <p:spPr>
            <a:xfrm>
              <a:off x="4608850" y="354590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44" name="pt442">
              <a:extLst>
                <a:ext uri="{FF2B5EF4-FFF2-40B4-BE49-F238E27FC236}">
                  <a16:creationId xmlns:a16="http://schemas.microsoft.com/office/drawing/2014/main" id="{C8085992-78E8-F68F-5E62-201921543126}"/>
                </a:ext>
              </a:extLst>
            </p:cNvPr>
            <p:cNvSpPr/>
            <p:nvPr/>
          </p:nvSpPr>
          <p:spPr>
            <a:xfrm>
              <a:off x="4608850" y="341982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45" name="pt443">
              <a:extLst>
                <a:ext uri="{FF2B5EF4-FFF2-40B4-BE49-F238E27FC236}">
                  <a16:creationId xmlns:a16="http://schemas.microsoft.com/office/drawing/2014/main" id="{49FF0FA1-C43E-0E85-C961-0B7E7A7EF32E}"/>
                </a:ext>
              </a:extLst>
            </p:cNvPr>
            <p:cNvSpPr/>
            <p:nvPr/>
          </p:nvSpPr>
          <p:spPr>
            <a:xfrm>
              <a:off x="4608850" y="355560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46" name="pt444">
              <a:extLst>
                <a:ext uri="{FF2B5EF4-FFF2-40B4-BE49-F238E27FC236}">
                  <a16:creationId xmlns:a16="http://schemas.microsoft.com/office/drawing/2014/main" id="{915CEEAB-A933-E7BD-F030-B35AC6EE8D02}"/>
                </a:ext>
              </a:extLst>
            </p:cNvPr>
            <p:cNvSpPr/>
            <p:nvPr/>
          </p:nvSpPr>
          <p:spPr>
            <a:xfrm>
              <a:off x="4608850" y="245079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47" name="pt445">
              <a:extLst>
                <a:ext uri="{FF2B5EF4-FFF2-40B4-BE49-F238E27FC236}">
                  <a16:creationId xmlns:a16="http://schemas.microsoft.com/office/drawing/2014/main" id="{4A7CAB30-60C8-2C60-87E8-1243F22B1D71}"/>
                </a:ext>
              </a:extLst>
            </p:cNvPr>
            <p:cNvSpPr/>
            <p:nvPr/>
          </p:nvSpPr>
          <p:spPr>
            <a:xfrm>
              <a:off x="4608850" y="339971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48" name="pt446">
              <a:extLst>
                <a:ext uri="{FF2B5EF4-FFF2-40B4-BE49-F238E27FC236}">
                  <a16:creationId xmlns:a16="http://schemas.microsoft.com/office/drawing/2014/main" id="{8D0333FE-8C0C-06CE-5545-53C07BA79E90}"/>
                </a:ext>
              </a:extLst>
            </p:cNvPr>
            <p:cNvSpPr/>
            <p:nvPr/>
          </p:nvSpPr>
          <p:spPr>
            <a:xfrm>
              <a:off x="4608850" y="347820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49" name="pt447">
              <a:extLst>
                <a:ext uri="{FF2B5EF4-FFF2-40B4-BE49-F238E27FC236}">
                  <a16:creationId xmlns:a16="http://schemas.microsoft.com/office/drawing/2014/main" id="{98CCC108-1AA3-FA3F-0561-6434F3D22BEC}"/>
                </a:ext>
              </a:extLst>
            </p:cNvPr>
            <p:cNvSpPr/>
            <p:nvPr/>
          </p:nvSpPr>
          <p:spPr>
            <a:xfrm>
              <a:off x="4608850" y="343630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50" name="pt448">
              <a:extLst>
                <a:ext uri="{FF2B5EF4-FFF2-40B4-BE49-F238E27FC236}">
                  <a16:creationId xmlns:a16="http://schemas.microsoft.com/office/drawing/2014/main" id="{2A0A5F5C-DDAE-62A1-8CD6-02CA7D50C553}"/>
                </a:ext>
              </a:extLst>
            </p:cNvPr>
            <p:cNvSpPr/>
            <p:nvPr/>
          </p:nvSpPr>
          <p:spPr>
            <a:xfrm>
              <a:off x="4608850" y="344206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51" name="pt449">
              <a:extLst>
                <a:ext uri="{FF2B5EF4-FFF2-40B4-BE49-F238E27FC236}">
                  <a16:creationId xmlns:a16="http://schemas.microsoft.com/office/drawing/2014/main" id="{A593575C-46B5-3CEA-79DD-25E49D5738B1}"/>
                </a:ext>
              </a:extLst>
            </p:cNvPr>
            <p:cNvSpPr/>
            <p:nvPr/>
          </p:nvSpPr>
          <p:spPr>
            <a:xfrm>
              <a:off x="4608850" y="369987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52" name="pt450">
              <a:extLst>
                <a:ext uri="{FF2B5EF4-FFF2-40B4-BE49-F238E27FC236}">
                  <a16:creationId xmlns:a16="http://schemas.microsoft.com/office/drawing/2014/main" id="{D6DBEFF0-35C2-56B0-D81F-1449EE916249}"/>
                </a:ext>
              </a:extLst>
            </p:cNvPr>
            <p:cNvSpPr/>
            <p:nvPr/>
          </p:nvSpPr>
          <p:spPr>
            <a:xfrm>
              <a:off x="4608850" y="341601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53" name="pt451">
              <a:extLst>
                <a:ext uri="{FF2B5EF4-FFF2-40B4-BE49-F238E27FC236}">
                  <a16:creationId xmlns:a16="http://schemas.microsoft.com/office/drawing/2014/main" id="{3D5BDDB0-0FF4-4BE5-F147-7133D9868D8A}"/>
                </a:ext>
              </a:extLst>
            </p:cNvPr>
            <p:cNvSpPr/>
            <p:nvPr/>
          </p:nvSpPr>
          <p:spPr>
            <a:xfrm>
              <a:off x="4608850" y="240553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54" name="pt452">
              <a:extLst>
                <a:ext uri="{FF2B5EF4-FFF2-40B4-BE49-F238E27FC236}">
                  <a16:creationId xmlns:a16="http://schemas.microsoft.com/office/drawing/2014/main" id="{C0F609E1-29D2-1DD8-C109-F90A67F93195}"/>
                </a:ext>
              </a:extLst>
            </p:cNvPr>
            <p:cNvSpPr/>
            <p:nvPr/>
          </p:nvSpPr>
          <p:spPr>
            <a:xfrm>
              <a:off x="4608850" y="242484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55" name="pt453">
              <a:extLst>
                <a:ext uri="{FF2B5EF4-FFF2-40B4-BE49-F238E27FC236}">
                  <a16:creationId xmlns:a16="http://schemas.microsoft.com/office/drawing/2014/main" id="{B49CBF8A-151C-A4E4-F254-6D17DF56163D}"/>
                </a:ext>
              </a:extLst>
            </p:cNvPr>
            <p:cNvSpPr/>
            <p:nvPr/>
          </p:nvSpPr>
          <p:spPr>
            <a:xfrm>
              <a:off x="4608850" y="344378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56" name="pt454">
              <a:extLst>
                <a:ext uri="{FF2B5EF4-FFF2-40B4-BE49-F238E27FC236}">
                  <a16:creationId xmlns:a16="http://schemas.microsoft.com/office/drawing/2014/main" id="{B75C6B47-2645-E88B-46E5-B6B8862F2C1E}"/>
                </a:ext>
              </a:extLst>
            </p:cNvPr>
            <p:cNvSpPr/>
            <p:nvPr/>
          </p:nvSpPr>
          <p:spPr>
            <a:xfrm>
              <a:off x="4608850" y="344181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57" name="pt455">
              <a:extLst>
                <a:ext uri="{FF2B5EF4-FFF2-40B4-BE49-F238E27FC236}">
                  <a16:creationId xmlns:a16="http://schemas.microsoft.com/office/drawing/2014/main" id="{FABFA7B5-0855-4734-6807-2BAF51044A8A}"/>
                </a:ext>
              </a:extLst>
            </p:cNvPr>
            <p:cNvSpPr/>
            <p:nvPr/>
          </p:nvSpPr>
          <p:spPr>
            <a:xfrm>
              <a:off x="4608850" y="348836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58" name="pt456">
              <a:extLst>
                <a:ext uri="{FF2B5EF4-FFF2-40B4-BE49-F238E27FC236}">
                  <a16:creationId xmlns:a16="http://schemas.microsoft.com/office/drawing/2014/main" id="{E564E4DC-C191-8572-5AD0-F95D6BC9CA0B}"/>
                </a:ext>
              </a:extLst>
            </p:cNvPr>
            <p:cNvSpPr/>
            <p:nvPr/>
          </p:nvSpPr>
          <p:spPr>
            <a:xfrm>
              <a:off x="4608850" y="232554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59" name="pt457">
              <a:extLst>
                <a:ext uri="{FF2B5EF4-FFF2-40B4-BE49-F238E27FC236}">
                  <a16:creationId xmlns:a16="http://schemas.microsoft.com/office/drawing/2014/main" id="{1F2873C7-0596-4633-5DA5-603CD29BA20D}"/>
                </a:ext>
              </a:extLst>
            </p:cNvPr>
            <p:cNvSpPr/>
            <p:nvPr/>
          </p:nvSpPr>
          <p:spPr>
            <a:xfrm>
              <a:off x="4608850" y="242605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60" name="pt458">
              <a:extLst>
                <a:ext uri="{FF2B5EF4-FFF2-40B4-BE49-F238E27FC236}">
                  <a16:creationId xmlns:a16="http://schemas.microsoft.com/office/drawing/2014/main" id="{2FF6F0AA-F251-0F8F-AEB0-79B7579A7B04}"/>
                </a:ext>
              </a:extLst>
            </p:cNvPr>
            <p:cNvSpPr/>
            <p:nvPr/>
          </p:nvSpPr>
          <p:spPr>
            <a:xfrm>
              <a:off x="4608850" y="344930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61" name="pt459">
              <a:extLst>
                <a:ext uri="{FF2B5EF4-FFF2-40B4-BE49-F238E27FC236}">
                  <a16:creationId xmlns:a16="http://schemas.microsoft.com/office/drawing/2014/main" id="{98222844-86B3-D745-2247-C1AB11336634}"/>
                </a:ext>
              </a:extLst>
            </p:cNvPr>
            <p:cNvSpPr/>
            <p:nvPr/>
          </p:nvSpPr>
          <p:spPr>
            <a:xfrm>
              <a:off x="4608850" y="344692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62" name="pt460">
              <a:extLst>
                <a:ext uri="{FF2B5EF4-FFF2-40B4-BE49-F238E27FC236}">
                  <a16:creationId xmlns:a16="http://schemas.microsoft.com/office/drawing/2014/main" id="{6E6D895A-7A0C-C0E5-A8DC-F4689A18C0E6}"/>
                </a:ext>
              </a:extLst>
            </p:cNvPr>
            <p:cNvSpPr/>
            <p:nvPr/>
          </p:nvSpPr>
          <p:spPr>
            <a:xfrm>
              <a:off x="4608850" y="238176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63" name="pt461">
              <a:extLst>
                <a:ext uri="{FF2B5EF4-FFF2-40B4-BE49-F238E27FC236}">
                  <a16:creationId xmlns:a16="http://schemas.microsoft.com/office/drawing/2014/main" id="{92E251CE-5177-569C-2D60-3445BA989639}"/>
                </a:ext>
              </a:extLst>
            </p:cNvPr>
            <p:cNvSpPr/>
            <p:nvPr/>
          </p:nvSpPr>
          <p:spPr>
            <a:xfrm>
              <a:off x="4608850" y="355741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64" name="pl462">
              <a:extLst>
                <a:ext uri="{FF2B5EF4-FFF2-40B4-BE49-F238E27FC236}">
                  <a16:creationId xmlns:a16="http://schemas.microsoft.com/office/drawing/2014/main" id="{84DBED4B-EDB0-A259-B351-3E9A964A2651}"/>
                </a:ext>
              </a:extLst>
            </p:cNvPr>
            <p:cNvSpPr/>
            <p:nvPr/>
          </p:nvSpPr>
          <p:spPr>
            <a:xfrm>
              <a:off x="4633676" y="2506218"/>
              <a:ext cx="0" cy="338698"/>
            </a:xfrm>
            <a:custGeom>
              <a:avLst/>
              <a:gdLst/>
              <a:ahLst/>
              <a:cxnLst/>
              <a:rect l="0" t="0" r="0" b="0"/>
              <a:pathLst>
                <a:path h="338698">
                  <a:moveTo>
                    <a:pt x="0" y="33869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65" name="pl463">
              <a:extLst>
                <a:ext uri="{FF2B5EF4-FFF2-40B4-BE49-F238E27FC236}">
                  <a16:creationId xmlns:a16="http://schemas.microsoft.com/office/drawing/2014/main" id="{DCB635C6-1FE9-4727-A6AF-30F5F12662CF}"/>
                </a:ext>
              </a:extLst>
            </p:cNvPr>
            <p:cNvSpPr/>
            <p:nvPr/>
          </p:nvSpPr>
          <p:spPr>
            <a:xfrm>
              <a:off x="4633676" y="3072307"/>
              <a:ext cx="0" cy="341028"/>
            </a:xfrm>
            <a:custGeom>
              <a:avLst/>
              <a:gdLst/>
              <a:ahLst/>
              <a:cxnLst/>
              <a:rect l="0" t="0" r="0" b="0"/>
              <a:pathLst>
                <a:path h="341028">
                  <a:moveTo>
                    <a:pt x="0" y="0"/>
                  </a:moveTo>
                  <a:lnTo>
                    <a:pt x="0" y="341028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66" name="pg464">
              <a:extLst>
                <a:ext uri="{FF2B5EF4-FFF2-40B4-BE49-F238E27FC236}">
                  <a16:creationId xmlns:a16="http://schemas.microsoft.com/office/drawing/2014/main" id="{91CB03B3-4EEA-FAAE-A80F-C7D0EFBC4876}"/>
                </a:ext>
              </a:extLst>
            </p:cNvPr>
            <p:cNvSpPr/>
            <p:nvPr/>
          </p:nvSpPr>
          <p:spPr>
            <a:xfrm>
              <a:off x="4616518" y="2844917"/>
              <a:ext cx="34317" cy="227389"/>
            </a:xfrm>
            <a:custGeom>
              <a:avLst/>
              <a:gdLst/>
              <a:ahLst/>
              <a:cxnLst/>
              <a:rect l="0" t="0" r="0" b="0"/>
              <a:pathLst>
                <a:path w="34317" h="227389">
                  <a:moveTo>
                    <a:pt x="0" y="0"/>
                  </a:moveTo>
                  <a:lnTo>
                    <a:pt x="0" y="227389"/>
                  </a:lnTo>
                  <a:lnTo>
                    <a:pt x="34317" y="227389"/>
                  </a:lnTo>
                  <a:lnTo>
                    <a:pt x="34317" y="0"/>
                  </a:lnTo>
                  <a:close/>
                </a:path>
              </a:pathLst>
            </a:custGeom>
            <a:solidFill>
              <a:srgbClr val="00B9E3">
                <a:alpha val="100000"/>
              </a:srgbClr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67" name="pl465">
              <a:extLst>
                <a:ext uri="{FF2B5EF4-FFF2-40B4-BE49-F238E27FC236}">
                  <a16:creationId xmlns:a16="http://schemas.microsoft.com/office/drawing/2014/main" id="{FA1A9137-C8BB-A9E7-E88D-A56DA4F1B7CA}"/>
                </a:ext>
              </a:extLst>
            </p:cNvPr>
            <p:cNvSpPr/>
            <p:nvPr/>
          </p:nvSpPr>
          <p:spPr>
            <a:xfrm>
              <a:off x="4616518" y="2954029"/>
              <a:ext cx="34317" cy="0"/>
            </a:xfrm>
            <a:custGeom>
              <a:avLst/>
              <a:gdLst/>
              <a:ahLst/>
              <a:cxnLst/>
              <a:rect l="0" t="0" r="0" b="0"/>
              <a:pathLst>
                <a:path w="34317">
                  <a:moveTo>
                    <a:pt x="0" y="0"/>
                  </a:moveTo>
                  <a:lnTo>
                    <a:pt x="34317" y="0"/>
                  </a:lnTo>
                </a:path>
              </a:pathLst>
            </a:custGeom>
            <a:ln w="27101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68" name="pt466">
              <a:extLst>
                <a:ext uri="{FF2B5EF4-FFF2-40B4-BE49-F238E27FC236}">
                  <a16:creationId xmlns:a16="http://schemas.microsoft.com/office/drawing/2014/main" id="{1BF69CCB-71C6-2D0C-F6FE-83C2E0C5A437}"/>
                </a:ext>
              </a:extLst>
            </p:cNvPr>
            <p:cNvSpPr/>
            <p:nvPr/>
          </p:nvSpPr>
          <p:spPr>
            <a:xfrm>
              <a:off x="4952025" y="224337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69" name="pt467">
              <a:extLst>
                <a:ext uri="{FF2B5EF4-FFF2-40B4-BE49-F238E27FC236}">
                  <a16:creationId xmlns:a16="http://schemas.microsoft.com/office/drawing/2014/main" id="{3D6E08DC-A182-A36A-CC6F-15CAD4659AB4}"/>
                </a:ext>
              </a:extLst>
            </p:cNvPr>
            <p:cNvSpPr/>
            <p:nvPr/>
          </p:nvSpPr>
          <p:spPr>
            <a:xfrm>
              <a:off x="4952025" y="337277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70" name="pt468">
              <a:extLst>
                <a:ext uri="{FF2B5EF4-FFF2-40B4-BE49-F238E27FC236}">
                  <a16:creationId xmlns:a16="http://schemas.microsoft.com/office/drawing/2014/main" id="{40F8CFCA-901D-0325-D193-795FE99EFBE6}"/>
                </a:ext>
              </a:extLst>
            </p:cNvPr>
            <p:cNvSpPr/>
            <p:nvPr/>
          </p:nvSpPr>
          <p:spPr>
            <a:xfrm>
              <a:off x="4952025" y="334381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71" name="pt469">
              <a:extLst>
                <a:ext uri="{FF2B5EF4-FFF2-40B4-BE49-F238E27FC236}">
                  <a16:creationId xmlns:a16="http://schemas.microsoft.com/office/drawing/2014/main" id="{D09E63C5-EDE7-0E61-7EE0-6364D4DCD0E7}"/>
                </a:ext>
              </a:extLst>
            </p:cNvPr>
            <p:cNvSpPr/>
            <p:nvPr/>
          </p:nvSpPr>
          <p:spPr>
            <a:xfrm>
              <a:off x="4952025" y="330322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72" name="pt470">
              <a:extLst>
                <a:ext uri="{FF2B5EF4-FFF2-40B4-BE49-F238E27FC236}">
                  <a16:creationId xmlns:a16="http://schemas.microsoft.com/office/drawing/2014/main" id="{600DC0C8-EBC4-8D07-CCAA-73B48B170710}"/>
                </a:ext>
              </a:extLst>
            </p:cNvPr>
            <p:cNvSpPr/>
            <p:nvPr/>
          </p:nvSpPr>
          <p:spPr>
            <a:xfrm>
              <a:off x="4952025" y="342171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73" name="pt471">
              <a:extLst>
                <a:ext uri="{FF2B5EF4-FFF2-40B4-BE49-F238E27FC236}">
                  <a16:creationId xmlns:a16="http://schemas.microsoft.com/office/drawing/2014/main" id="{4FD8B90A-20B2-900A-265D-A7B190BC25BB}"/>
                </a:ext>
              </a:extLst>
            </p:cNvPr>
            <p:cNvSpPr/>
            <p:nvPr/>
          </p:nvSpPr>
          <p:spPr>
            <a:xfrm>
              <a:off x="4952025" y="348785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74" name="pt472">
              <a:extLst>
                <a:ext uri="{FF2B5EF4-FFF2-40B4-BE49-F238E27FC236}">
                  <a16:creationId xmlns:a16="http://schemas.microsoft.com/office/drawing/2014/main" id="{323F13F3-D7AF-C269-7B4E-CBC4BEC63546}"/>
                </a:ext>
              </a:extLst>
            </p:cNvPr>
            <p:cNvSpPr/>
            <p:nvPr/>
          </p:nvSpPr>
          <p:spPr>
            <a:xfrm>
              <a:off x="4952025" y="331824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75" name="pt473">
              <a:extLst>
                <a:ext uri="{FF2B5EF4-FFF2-40B4-BE49-F238E27FC236}">
                  <a16:creationId xmlns:a16="http://schemas.microsoft.com/office/drawing/2014/main" id="{D9B4AADC-2B82-DDA5-0DCF-B23BE4BE4E42}"/>
                </a:ext>
              </a:extLst>
            </p:cNvPr>
            <p:cNvSpPr/>
            <p:nvPr/>
          </p:nvSpPr>
          <p:spPr>
            <a:xfrm>
              <a:off x="4952025" y="338759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76" name="pt474">
              <a:extLst>
                <a:ext uri="{FF2B5EF4-FFF2-40B4-BE49-F238E27FC236}">
                  <a16:creationId xmlns:a16="http://schemas.microsoft.com/office/drawing/2014/main" id="{D4AA378C-53DF-EADF-6060-2672D9F1AF29}"/>
                </a:ext>
              </a:extLst>
            </p:cNvPr>
            <p:cNvSpPr/>
            <p:nvPr/>
          </p:nvSpPr>
          <p:spPr>
            <a:xfrm>
              <a:off x="4952025" y="342295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77" name="pt475">
              <a:extLst>
                <a:ext uri="{FF2B5EF4-FFF2-40B4-BE49-F238E27FC236}">
                  <a16:creationId xmlns:a16="http://schemas.microsoft.com/office/drawing/2014/main" id="{9E18AFE9-EF96-30B7-7193-B815A3EAB539}"/>
                </a:ext>
              </a:extLst>
            </p:cNvPr>
            <p:cNvSpPr/>
            <p:nvPr/>
          </p:nvSpPr>
          <p:spPr>
            <a:xfrm>
              <a:off x="4952025" y="341636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78" name="pt476">
              <a:extLst>
                <a:ext uri="{FF2B5EF4-FFF2-40B4-BE49-F238E27FC236}">
                  <a16:creationId xmlns:a16="http://schemas.microsoft.com/office/drawing/2014/main" id="{192BBFEB-D51C-0B9C-C641-3A78A38C4F66}"/>
                </a:ext>
              </a:extLst>
            </p:cNvPr>
            <p:cNvSpPr/>
            <p:nvPr/>
          </p:nvSpPr>
          <p:spPr>
            <a:xfrm>
              <a:off x="4952025" y="335065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79" name="pt477">
              <a:extLst>
                <a:ext uri="{FF2B5EF4-FFF2-40B4-BE49-F238E27FC236}">
                  <a16:creationId xmlns:a16="http://schemas.microsoft.com/office/drawing/2014/main" id="{E78C33C7-7792-4C59-9F47-DCE0A77A9A53}"/>
                </a:ext>
              </a:extLst>
            </p:cNvPr>
            <p:cNvSpPr/>
            <p:nvPr/>
          </p:nvSpPr>
          <p:spPr>
            <a:xfrm>
              <a:off x="4952025" y="373165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80" name="pt478">
              <a:extLst>
                <a:ext uri="{FF2B5EF4-FFF2-40B4-BE49-F238E27FC236}">
                  <a16:creationId xmlns:a16="http://schemas.microsoft.com/office/drawing/2014/main" id="{40509921-D454-7FE9-BAE1-BA7682CFE3E2}"/>
                </a:ext>
              </a:extLst>
            </p:cNvPr>
            <p:cNvSpPr/>
            <p:nvPr/>
          </p:nvSpPr>
          <p:spPr>
            <a:xfrm>
              <a:off x="4952025" y="346139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81" name="pt479">
              <a:extLst>
                <a:ext uri="{FF2B5EF4-FFF2-40B4-BE49-F238E27FC236}">
                  <a16:creationId xmlns:a16="http://schemas.microsoft.com/office/drawing/2014/main" id="{2254FCB1-A9B6-11F4-5714-DBC6D22ED722}"/>
                </a:ext>
              </a:extLst>
            </p:cNvPr>
            <p:cNvSpPr/>
            <p:nvPr/>
          </p:nvSpPr>
          <p:spPr>
            <a:xfrm>
              <a:off x="4952025" y="363661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82" name="pt480">
              <a:extLst>
                <a:ext uri="{FF2B5EF4-FFF2-40B4-BE49-F238E27FC236}">
                  <a16:creationId xmlns:a16="http://schemas.microsoft.com/office/drawing/2014/main" id="{A4AA7F9A-9183-EAD9-3B01-60712E3F00F7}"/>
                </a:ext>
              </a:extLst>
            </p:cNvPr>
            <p:cNvSpPr/>
            <p:nvPr/>
          </p:nvSpPr>
          <p:spPr>
            <a:xfrm>
              <a:off x="4952025" y="349045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83" name="pt481">
              <a:extLst>
                <a:ext uri="{FF2B5EF4-FFF2-40B4-BE49-F238E27FC236}">
                  <a16:creationId xmlns:a16="http://schemas.microsoft.com/office/drawing/2014/main" id="{B37A0F98-7CD7-F0D8-D4CE-EB2BFCF2F2E7}"/>
                </a:ext>
              </a:extLst>
            </p:cNvPr>
            <p:cNvSpPr/>
            <p:nvPr/>
          </p:nvSpPr>
          <p:spPr>
            <a:xfrm>
              <a:off x="4952025" y="332828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84" name="pt482">
              <a:extLst>
                <a:ext uri="{FF2B5EF4-FFF2-40B4-BE49-F238E27FC236}">
                  <a16:creationId xmlns:a16="http://schemas.microsoft.com/office/drawing/2014/main" id="{E8387214-3D63-D449-F768-20669A4CBF90}"/>
                </a:ext>
              </a:extLst>
            </p:cNvPr>
            <p:cNvSpPr/>
            <p:nvPr/>
          </p:nvSpPr>
          <p:spPr>
            <a:xfrm>
              <a:off x="4952025" y="335158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85" name="pt483">
              <a:extLst>
                <a:ext uri="{FF2B5EF4-FFF2-40B4-BE49-F238E27FC236}">
                  <a16:creationId xmlns:a16="http://schemas.microsoft.com/office/drawing/2014/main" id="{9D2B8F3F-DBCA-47AF-EB51-A5A46C3E64B2}"/>
                </a:ext>
              </a:extLst>
            </p:cNvPr>
            <p:cNvSpPr/>
            <p:nvPr/>
          </p:nvSpPr>
          <p:spPr>
            <a:xfrm>
              <a:off x="4952025" y="229012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86" name="pt484">
              <a:extLst>
                <a:ext uri="{FF2B5EF4-FFF2-40B4-BE49-F238E27FC236}">
                  <a16:creationId xmlns:a16="http://schemas.microsoft.com/office/drawing/2014/main" id="{2CB6512F-25DE-E03D-8C87-3C60A314498B}"/>
                </a:ext>
              </a:extLst>
            </p:cNvPr>
            <p:cNvSpPr/>
            <p:nvPr/>
          </p:nvSpPr>
          <p:spPr>
            <a:xfrm>
              <a:off x="4952025" y="352338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87" name="pt485">
              <a:extLst>
                <a:ext uri="{FF2B5EF4-FFF2-40B4-BE49-F238E27FC236}">
                  <a16:creationId xmlns:a16="http://schemas.microsoft.com/office/drawing/2014/main" id="{57EA0FAA-4533-4B13-519F-3A0C6A09347D}"/>
                </a:ext>
              </a:extLst>
            </p:cNvPr>
            <p:cNvSpPr/>
            <p:nvPr/>
          </p:nvSpPr>
          <p:spPr>
            <a:xfrm>
              <a:off x="4952025" y="229091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88" name="pt486">
              <a:extLst>
                <a:ext uri="{FF2B5EF4-FFF2-40B4-BE49-F238E27FC236}">
                  <a16:creationId xmlns:a16="http://schemas.microsoft.com/office/drawing/2014/main" id="{A4A421DE-FAB8-1F18-0580-751A93F238D7}"/>
                </a:ext>
              </a:extLst>
            </p:cNvPr>
            <p:cNvSpPr/>
            <p:nvPr/>
          </p:nvSpPr>
          <p:spPr>
            <a:xfrm>
              <a:off x="4952025" y="338041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89" name="pt487">
              <a:extLst>
                <a:ext uri="{FF2B5EF4-FFF2-40B4-BE49-F238E27FC236}">
                  <a16:creationId xmlns:a16="http://schemas.microsoft.com/office/drawing/2014/main" id="{56905548-1FB2-5499-5EB3-31690E1DC562}"/>
                </a:ext>
              </a:extLst>
            </p:cNvPr>
            <p:cNvSpPr/>
            <p:nvPr/>
          </p:nvSpPr>
          <p:spPr>
            <a:xfrm>
              <a:off x="4952025" y="333654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90" name="pl488">
              <a:extLst>
                <a:ext uri="{FF2B5EF4-FFF2-40B4-BE49-F238E27FC236}">
                  <a16:creationId xmlns:a16="http://schemas.microsoft.com/office/drawing/2014/main" id="{3606AE1B-1561-7B68-FAF1-A7B4F92CD60F}"/>
                </a:ext>
              </a:extLst>
            </p:cNvPr>
            <p:cNvSpPr/>
            <p:nvPr/>
          </p:nvSpPr>
          <p:spPr>
            <a:xfrm>
              <a:off x="4976851" y="2368480"/>
              <a:ext cx="0" cy="333318"/>
            </a:xfrm>
            <a:custGeom>
              <a:avLst/>
              <a:gdLst/>
              <a:ahLst/>
              <a:cxnLst/>
              <a:rect l="0" t="0" r="0" b="0"/>
              <a:pathLst>
                <a:path h="333318">
                  <a:moveTo>
                    <a:pt x="0" y="33331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91" name="pl489">
              <a:extLst>
                <a:ext uri="{FF2B5EF4-FFF2-40B4-BE49-F238E27FC236}">
                  <a16:creationId xmlns:a16="http://schemas.microsoft.com/office/drawing/2014/main" id="{19A81D8A-F324-3475-CFCE-FC08C0304B74}"/>
                </a:ext>
              </a:extLst>
            </p:cNvPr>
            <p:cNvSpPr/>
            <p:nvPr/>
          </p:nvSpPr>
          <p:spPr>
            <a:xfrm>
              <a:off x="4976851" y="2946098"/>
              <a:ext cx="0" cy="361311"/>
            </a:xfrm>
            <a:custGeom>
              <a:avLst/>
              <a:gdLst/>
              <a:ahLst/>
              <a:cxnLst/>
              <a:rect l="0" t="0" r="0" b="0"/>
              <a:pathLst>
                <a:path h="361311">
                  <a:moveTo>
                    <a:pt x="0" y="0"/>
                  </a:moveTo>
                  <a:lnTo>
                    <a:pt x="0" y="361311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92" name="pg490">
              <a:extLst>
                <a:ext uri="{FF2B5EF4-FFF2-40B4-BE49-F238E27FC236}">
                  <a16:creationId xmlns:a16="http://schemas.microsoft.com/office/drawing/2014/main" id="{978B60ED-7BDC-24C1-ACF2-2B7E4B497E90}"/>
                </a:ext>
              </a:extLst>
            </p:cNvPr>
            <p:cNvSpPr/>
            <p:nvPr/>
          </p:nvSpPr>
          <p:spPr>
            <a:xfrm>
              <a:off x="4959692" y="2701798"/>
              <a:ext cx="34317" cy="244300"/>
            </a:xfrm>
            <a:custGeom>
              <a:avLst/>
              <a:gdLst/>
              <a:ahLst/>
              <a:cxnLst/>
              <a:rect l="0" t="0" r="0" b="0"/>
              <a:pathLst>
                <a:path w="34317" h="244300">
                  <a:moveTo>
                    <a:pt x="0" y="0"/>
                  </a:moveTo>
                  <a:lnTo>
                    <a:pt x="0" y="244300"/>
                  </a:lnTo>
                  <a:lnTo>
                    <a:pt x="34317" y="244300"/>
                  </a:lnTo>
                  <a:lnTo>
                    <a:pt x="34317" y="0"/>
                  </a:lnTo>
                  <a:close/>
                </a:path>
              </a:pathLst>
            </a:custGeom>
            <a:solidFill>
              <a:srgbClr val="00B9E3"/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93" name="pl491">
              <a:extLst>
                <a:ext uri="{FF2B5EF4-FFF2-40B4-BE49-F238E27FC236}">
                  <a16:creationId xmlns:a16="http://schemas.microsoft.com/office/drawing/2014/main" id="{E240BD54-A99D-E964-11C8-B32D0C0973AD}"/>
                </a:ext>
              </a:extLst>
            </p:cNvPr>
            <p:cNvSpPr/>
            <p:nvPr/>
          </p:nvSpPr>
          <p:spPr>
            <a:xfrm>
              <a:off x="4959692" y="2820354"/>
              <a:ext cx="34317" cy="0"/>
            </a:xfrm>
            <a:custGeom>
              <a:avLst/>
              <a:gdLst/>
              <a:ahLst/>
              <a:cxnLst/>
              <a:rect l="0" t="0" r="0" b="0"/>
              <a:pathLst>
                <a:path w="34317">
                  <a:moveTo>
                    <a:pt x="0" y="0"/>
                  </a:moveTo>
                  <a:lnTo>
                    <a:pt x="34317" y="0"/>
                  </a:lnTo>
                </a:path>
              </a:pathLst>
            </a:custGeom>
            <a:ln w="27101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494" name="pt492">
              <a:extLst>
                <a:ext uri="{FF2B5EF4-FFF2-40B4-BE49-F238E27FC236}">
                  <a16:creationId xmlns:a16="http://schemas.microsoft.com/office/drawing/2014/main" id="{D1DF6DDD-9F1F-F9A4-C6E1-C4B31BC820E8}"/>
                </a:ext>
              </a:extLst>
            </p:cNvPr>
            <p:cNvSpPr/>
            <p:nvPr/>
          </p:nvSpPr>
          <p:spPr>
            <a:xfrm>
              <a:off x="5295199" y="336208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95" name="pt493">
              <a:extLst>
                <a:ext uri="{FF2B5EF4-FFF2-40B4-BE49-F238E27FC236}">
                  <a16:creationId xmlns:a16="http://schemas.microsoft.com/office/drawing/2014/main" id="{D4669F44-E85E-6AEA-BFDA-8F2C7248D7D8}"/>
                </a:ext>
              </a:extLst>
            </p:cNvPr>
            <p:cNvSpPr/>
            <p:nvPr/>
          </p:nvSpPr>
          <p:spPr>
            <a:xfrm>
              <a:off x="5295199" y="318837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96" name="pt494">
              <a:extLst>
                <a:ext uri="{FF2B5EF4-FFF2-40B4-BE49-F238E27FC236}">
                  <a16:creationId xmlns:a16="http://schemas.microsoft.com/office/drawing/2014/main" id="{4A141ACF-221B-8EC1-4796-521DD6F467E0}"/>
                </a:ext>
              </a:extLst>
            </p:cNvPr>
            <p:cNvSpPr/>
            <p:nvPr/>
          </p:nvSpPr>
          <p:spPr>
            <a:xfrm>
              <a:off x="5295199" y="329626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97" name="pt495">
              <a:extLst>
                <a:ext uri="{FF2B5EF4-FFF2-40B4-BE49-F238E27FC236}">
                  <a16:creationId xmlns:a16="http://schemas.microsoft.com/office/drawing/2014/main" id="{12F461F7-E13C-B2BE-D15B-6E962A5939B1}"/>
                </a:ext>
              </a:extLst>
            </p:cNvPr>
            <p:cNvSpPr/>
            <p:nvPr/>
          </p:nvSpPr>
          <p:spPr>
            <a:xfrm>
              <a:off x="5295199" y="321890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98" name="pt496">
              <a:extLst>
                <a:ext uri="{FF2B5EF4-FFF2-40B4-BE49-F238E27FC236}">
                  <a16:creationId xmlns:a16="http://schemas.microsoft.com/office/drawing/2014/main" id="{937A1EF6-E07F-2FF8-8CA8-6166C78D05C4}"/>
                </a:ext>
              </a:extLst>
            </p:cNvPr>
            <p:cNvSpPr/>
            <p:nvPr/>
          </p:nvSpPr>
          <p:spPr>
            <a:xfrm>
              <a:off x="5295199" y="230953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499" name="pt497">
              <a:extLst>
                <a:ext uri="{FF2B5EF4-FFF2-40B4-BE49-F238E27FC236}">
                  <a16:creationId xmlns:a16="http://schemas.microsoft.com/office/drawing/2014/main" id="{B4D805B0-6BA6-EA7F-10C0-DBCEACA6E98E}"/>
                </a:ext>
              </a:extLst>
            </p:cNvPr>
            <p:cNvSpPr/>
            <p:nvPr/>
          </p:nvSpPr>
          <p:spPr>
            <a:xfrm>
              <a:off x="5295199" y="322207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00" name="pt498">
              <a:extLst>
                <a:ext uri="{FF2B5EF4-FFF2-40B4-BE49-F238E27FC236}">
                  <a16:creationId xmlns:a16="http://schemas.microsoft.com/office/drawing/2014/main" id="{A148E8B0-3EA4-BD6E-C459-2B016C15852D}"/>
                </a:ext>
              </a:extLst>
            </p:cNvPr>
            <p:cNvSpPr/>
            <p:nvPr/>
          </p:nvSpPr>
          <p:spPr>
            <a:xfrm>
              <a:off x="5295199" y="319063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01" name="pt499">
              <a:extLst>
                <a:ext uri="{FF2B5EF4-FFF2-40B4-BE49-F238E27FC236}">
                  <a16:creationId xmlns:a16="http://schemas.microsoft.com/office/drawing/2014/main" id="{C9E234C1-1E44-8385-6435-3E0E0A3A84DE}"/>
                </a:ext>
              </a:extLst>
            </p:cNvPr>
            <p:cNvSpPr/>
            <p:nvPr/>
          </p:nvSpPr>
          <p:spPr>
            <a:xfrm>
              <a:off x="5295199" y="325881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02" name="pt500">
              <a:extLst>
                <a:ext uri="{FF2B5EF4-FFF2-40B4-BE49-F238E27FC236}">
                  <a16:creationId xmlns:a16="http://schemas.microsoft.com/office/drawing/2014/main" id="{ED71573B-A468-BF23-1329-F0797EEB0FAB}"/>
                </a:ext>
              </a:extLst>
            </p:cNvPr>
            <p:cNvSpPr/>
            <p:nvPr/>
          </p:nvSpPr>
          <p:spPr>
            <a:xfrm>
              <a:off x="5295199" y="326403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03" name="pt501">
              <a:extLst>
                <a:ext uri="{FF2B5EF4-FFF2-40B4-BE49-F238E27FC236}">
                  <a16:creationId xmlns:a16="http://schemas.microsoft.com/office/drawing/2014/main" id="{BA7E868E-E685-3F0C-971A-2FFB37CA05EA}"/>
                </a:ext>
              </a:extLst>
            </p:cNvPr>
            <p:cNvSpPr/>
            <p:nvPr/>
          </p:nvSpPr>
          <p:spPr>
            <a:xfrm>
              <a:off x="5295199" y="317923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04" name="pt502">
              <a:extLst>
                <a:ext uri="{FF2B5EF4-FFF2-40B4-BE49-F238E27FC236}">
                  <a16:creationId xmlns:a16="http://schemas.microsoft.com/office/drawing/2014/main" id="{E6A75C37-B911-4625-C883-60EDF554D15A}"/>
                </a:ext>
              </a:extLst>
            </p:cNvPr>
            <p:cNvSpPr/>
            <p:nvPr/>
          </p:nvSpPr>
          <p:spPr>
            <a:xfrm>
              <a:off x="5295199" y="326222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05" name="pt503">
              <a:extLst>
                <a:ext uri="{FF2B5EF4-FFF2-40B4-BE49-F238E27FC236}">
                  <a16:creationId xmlns:a16="http://schemas.microsoft.com/office/drawing/2014/main" id="{A3DE119F-F169-C918-C739-A06EE32B3F62}"/>
                </a:ext>
              </a:extLst>
            </p:cNvPr>
            <p:cNvSpPr/>
            <p:nvPr/>
          </p:nvSpPr>
          <p:spPr>
            <a:xfrm>
              <a:off x="5295199" y="317158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06" name="pt504">
              <a:extLst>
                <a:ext uri="{FF2B5EF4-FFF2-40B4-BE49-F238E27FC236}">
                  <a16:creationId xmlns:a16="http://schemas.microsoft.com/office/drawing/2014/main" id="{B9E78698-E3AB-D936-7E21-22ADAE82CB41}"/>
                </a:ext>
              </a:extLst>
            </p:cNvPr>
            <p:cNvSpPr/>
            <p:nvPr/>
          </p:nvSpPr>
          <p:spPr>
            <a:xfrm>
              <a:off x="5295199" y="320169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07" name="pt505">
              <a:extLst>
                <a:ext uri="{FF2B5EF4-FFF2-40B4-BE49-F238E27FC236}">
                  <a16:creationId xmlns:a16="http://schemas.microsoft.com/office/drawing/2014/main" id="{93099504-BD98-5314-518C-B0D2CAEC6DDC}"/>
                </a:ext>
              </a:extLst>
            </p:cNvPr>
            <p:cNvSpPr/>
            <p:nvPr/>
          </p:nvSpPr>
          <p:spPr>
            <a:xfrm>
              <a:off x="5295199" y="328135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08" name="pt506">
              <a:extLst>
                <a:ext uri="{FF2B5EF4-FFF2-40B4-BE49-F238E27FC236}">
                  <a16:creationId xmlns:a16="http://schemas.microsoft.com/office/drawing/2014/main" id="{7054D2B1-8B0E-E1D5-4116-02D8E683C537}"/>
                </a:ext>
              </a:extLst>
            </p:cNvPr>
            <p:cNvSpPr/>
            <p:nvPr/>
          </p:nvSpPr>
          <p:spPr>
            <a:xfrm>
              <a:off x="5295199" y="321977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09" name="pt507">
              <a:extLst>
                <a:ext uri="{FF2B5EF4-FFF2-40B4-BE49-F238E27FC236}">
                  <a16:creationId xmlns:a16="http://schemas.microsoft.com/office/drawing/2014/main" id="{86937383-AD8A-F279-C3C0-8EA3BD361100}"/>
                </a:ext>
              </a:extLst>
            </p:cNvPr>
            <p:cNvSpPr/>
            <p:nvPr/>
          </p:nvSpPr>
          <p:spPr>
            <a:xfrm>
              <a:off x="5295199" y="320923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10" name="pt508">
              <a:extLst>
                <a:ext uri="{FF2B5EF4-FFF2-40B4-BE49-F238E27FC236}">
                  <a16:creationId xmlns:a16="http://schemas.microsoft.com/office/drawing/2014/main" id="{8038A9C0-AA52-4AF3-B090-96FDDED8D44D}"/>
                </a:ext>
              </a:extLst>
            </p:cNvPr>
            <p:cNvSpPr/>
            <p:nvPr/>
          </p:nvSpPr>
          <p:spPr>
            <a:xfrm>
              <a:off x="5295199" y="316885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11" name="pt509">
              <a:extLst>
                <a:ext uri="{FF2B5EF4-FFF2-40B4-BE49-F238E27FC236}">
                  <a16:creationId xmlns:a16="http://schemas.microsoft.com/office/drawing/2014/main" id="{09EDBB63-4C23-D7E0-0669-B80CE6F767B1}"/>
                </a:ext>
              </a:extLst>
            </p:cNvPr>
            <p:cNvSpPr/>
            <p:nvPr/>
          </p:nvSpPr>
          <p:spPr>
            <a:xfrm>
              <a:off x="5295199" y="320655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12" name="pt510">
              <a:extLst>
                <a:ext uri="{FF2B5EF4-FFF2-40B4-BE49-F238E27FC236}">
                  <a16:creationId xmlns:a16="http://schemas.microsoft.com/office/drawing/2014/main" id="{9E3CE123-F82C-8EF3-EE2C-ED9633827A33}"/>
                </a:ext>
              </a:extLst>
            </p:cNvPr>
            <p:cNvSpPr/>
            <p:nvPr/>
          </p:nvSpPr>
          <p:spPr>
            <a:xfrm>
              <a:off x="5295199" y="354070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13" name="pt511">
              <a:extLst>
                <a:ext uri="{FF2B5EF4-FFF2-40B4-BE49-F238E27FC236}">
                  <a16:creationId xmlns:a16="http://schemas.microsoft.com/office/drawing/2014/main" id="{1899D9DE-9E86-8420-ED7A-6E89A19933C6}"/>
                </a:ext>
              </a:extLst>
            </p:cNvPr>
            <p:cNvSpPr/>
            <p:nvPr/>
          </p:nvSpPr>
          <p:spPr>
            <a:xfrm>
              <a:off x="5295199" y="319088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14" name="pl512">
              <a:extLst>
                <a:ext uri="{FF2B5EF4-FFF2-40B4-BE49-F238E27FC236}">
                  <a16:creationId xmlns:a16="http://schemas.microsoft.com/office/drawing/2014/main" id="{A8BEAE8A-C482-5011-39B1-AE3FAD5D5943}"/>
                </a:ext>
              </a:extLst>
            </p:cNvPr>
            <p:cNvSpPr/>
            <p:nvPr/>
          </p:nvSpPr>
          <p:spPr>
            <a:xfrm>
              <a:off x="5320025" y="2357849"/>
              <a:ext cx="0" cy="309835"/>
            </a:xfrm>
            <a:custGeom>
              <a:avLst/>
              <a:gdLst/>
              <a:ahLst/>
              <a:cxnLst/>
              <a:rect l="0" t="0" r="0" b="0"/>
              <a:pathLst>
                <a:path h="309835">
                  <a:moveTo>
                    <a:pt x="0" y="309835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15" name="pl513">
              <a:extLst>
                <a:ext uri="{FF2B5EF4-FFF2-40B4-BE49-F238E27FC236}">
                  <a16:creationId xmlns:a16="http://schemas.microsoft.com/office/drawing/2014/main" id="{72983B13-E27A-808C-E08C-615DCCD9537E}"/>
                </a:ext>
              </a:extLst>
            </p:cNvPr>
            <p:cNvSpPr/>
            <p:nvPr/>
          </p:nvSpPr>
          <p:spPr>
            <a:xfrm>
              <a:off x="5320025" y="2875544"/>
              <a:ext cx="0" cy="311422"/>
            </a:xfrm>
            <a:custGeom>
              <a:avLst/>
              <a:gdLst/>
              <a:ahLst/>
              <a:cxnLst/>
              <a:rect l="0" t="0" r="0" b="0"/>
              <a:pathLst>
                <a:path h="311422">
                  <a:moveTo>
                    <a:pt x="0" y="0"/>
                  </a:moveTo>
                  <a:lnTo>
                    <a:pt x="0" y="311422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16" name="pg514">
              <a:extLst>
                <a:ext uri="{FF2B5EF4-FFF2-40B4-BE49-F238E27FC236}">
                  <a16:creationId xmlns:a16="http://schemas.microsoft.com/office/drawing/2014/main" id="{21659A82-DAF5-1119-9688-390747E4B3CD}"/>
                </a:ext>
              </a:extLst>
            </p:cNvPr>
            <p:cNvSpPr/>
            <p:nvPr/>
          </p:nvSpPr>
          <p:spPr>
            <a:xfrm>
              <a:off x="5302866" y="2667684"/>
              <a:ext cx="34317" cy="207859"/>
            </a:xfrm>
            <a:custGeom>
              <a:avLst/>
              <a:gdLst/>
              <a:ahLst/>
              <a:cxnLst/>
              <a:rect l="0" t="0" r="0" b="0"/>
              <a:pathLst>
                <a:path w="34317" h="207859">
                  <a:moveTo>
                    <a:pt x="0" y="0"/>
                  </a:moveTo>
                  <a:lnTo>
                    <a:pt x="0" y="207859"/>
                  </a:lnTo>
                  <a:lnTo>
                    <a:pt x="34317" y="207859"/>
                  </a:lnTo>
                  <a:lnTo>
                    <a:pt x="34317" y="0"/>
                  </a:lnTo>
                  <a:close/>
                </a:path>
              </a:pathLst>
            </a:custGeom>
            <a:solidFill>
              <a:srgbClr val="00B9E3"/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17" name="pl515">
              <a:extLst>
                <a:ext uri="{FF2B5EF4-FFF2-40B4-BE49-F238E27FC236}">
                  <a16:creationId xmlns:a16="http://schemas.microsoft.com/office/drawing/2014/main" id="{775776A7-FDE2-C7A5-6BD7-DDFC821A41DC}"/>
                </a:ext>
              </a:extLst>
            </p:cNvPr>
            <p:cNvSpPr/>
            <p:nvPr/>
          </p:nvSpPr>
          <p:spPr>
            <a:xfrm>
              <a:off x="5302866" y="2767265"/>
              <a:ext cx="34317" cy="0"/>
            </a:xfrm>
            <a:custGeom>
              <a:avLst/>
              <a:gdLst/>
              <a:ahLst/>
              <a:cxnLst/>
              <a:rect l="0" t="0" r="0" b="0"/>
              <a:pathLst>
                <a:path w="34317">
                  <a:moveTo>
                    <a:pt x="0" y="0"/>
                  </a:moveTo>
                  <a:lnTo>
                    <a:pt x="34317" y="0"/>
                  </a:lnTo>
                </a:path>
              </a:pathLst>
            </a:custGeom>
            <a:ln w="27101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18" name="pt516">
              <a:extLst>
                <a:ext uri="{FF2B5EF4-FFF2-40B4-BE49-F238E27FC236}">
                  <a16:creationId xmlns:a16="http://schemas.microsoft.com/office/drawing/2014/main" id="{2672656F-9035-84BC-03BC-139D6ED49158}"/>
                </a:ext>
              </a:extLst>
            </p:cNvPr>
            <p:cNvSpPr/>
            <p:nvPr/>
          </p:nvSpPr>
          <p:spPr>
            <a:xfrm>
              <a:off x="5638373" y="229667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19" name="pt517">
              <a:extLst>
                <a:ext uri="{FF2B5EF4-FFF2-40B4-BE49-F238E27FC236}">
                  <a16:creationId xmlns:a16="http://schemas.microsoft.com/office/drawing/2014/main" id="{0AF943D7-E7EF-642D-75D7-CD0C442C18DB}"/>
                </a:ext>
              </a:extLst>
            </p:cNvPr>
            <p:cNvSpPr/>
            <p:nvPr/>
          </p:nvSpPr>
          <p:spPr>
            <a:xfrm>
              <a:off x="5638373" y="230868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20" name="pt518">
              <a:extLst>
                <a:ext uri="{FF2B5EF4-FFF2-40B4-BE49-F238E27FC236}">
                  <a16:creationId xmlns:a16="http://schemas.microsoft.com/office/drawing/2014/main" id="{86D2FC09-B2CF-F828-76E5-9F989A61B025}"/>
                </a:ext>
              </a:extLst>
            </p:cNvPr>
            <p:cNvSpPr/>
            <p:nvPr/>
          </p:nvSpPr>
          <p:spPr>
            <a:xfrm>
              <a:off x="5638373" y="237059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21" name="pt519">
              <a:extLst>
                <a:ext uri="{FF2B5EF4-FFF2-40B4-BE49-F238E27FC236}">
                  <a16:creationId xmlns:a16="http://schemas.microsoft.com/office/drawing/2014/main" id="{836AD763-0C38-916E-3317-FA4A2FE9B5A0}"/>
                </a:ext>
              </a:extLst>
            </p:cNvPr>
            <p:cNvSpPr/>
            <p:nvPr/>
          </p:nvSpPr>
          <p:spPr>
            <a:xfrm>
              <a:off x="5638373" y="234864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22" name="pt520">
              <a:extLst>
                <a:ext uri="{FF2B5EF4-FFF2-40B4-BE49-F238E27FC236}">
                  <a16:creationId xmlns:a16="http://schemas.microsoft.com/office/drawing/2014/main" id="{A75B42F7-52C2-8CE2-83AE-C4FB55DB923C}"/>
                </a:ext>
              </a:extLst>
            </p:cNvPr>
            <p:cNvSpPr/>
            <p:nvPr/>
          </p:nvSpPr>
          <p:spPr>
            <a:xfrm>
              <a:off x="5638373" y="231375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23" name="pt521">
              <a:extLst>
                <a:ext uri="{FF2B5EF4-FFF2-40B4-BE49-F238E27FC236}">
                  <a16:creationId xmlns:a16="http://schemas.microsoft.com/office/drawing/2014/main" id="{4C58E6BF-E52E-8EF4-2DF2-473FF4F9479B}"/>
                </a:ext>
              </a:extLst>
            </p:cNvPr>
            <p:cNvSpPr/>
            <p:nvPr/>
          </p:nvSpPr>
          <p:spPr>
            <a:xfrm>
              <a:off x="5638373" y="234257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24" name="pt522">
              <a:extLst>
                <a:ext uri="{FF2B5EF4-FFF2-40B4-BE49-F238E27FC236}">
                  <a16:creationId xmlns:a16="http://schemas.microsoft.com/office/drawing/2014/main" id="{E1AB9C47-72B7-95CA-2CB8-AE0DF8CB65D4}"/>
                </a:ext>
              </a:extLst>
            </p:cNvPr>
            <p:cNvSpPr/>
            <p:nvPr/>
          </p:nvSpPr>
          <p:spPr>
            <a:xfrm>
              <a:off x="5638373" y="235648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25" name="pt523">
              <a:extLst>
                <a:ext uri="{FF2B5EF4-FFF2-40B4-BE49-F238E27FC236}">
                  <a16:creationId xmlns:a16="http://schemas.microsoft.com/office/drawing/2014/main" id="{1D9E1C68-D4C3-F849-42F3-ACF35F587310}"/>
                </a:ext>
              </a:extLst>
            </p:cNvPr>
            <p:cNvSpPr/>
            <p:nvPr/>
          </p:nvSpPr>
          <p:spPr>
            <a:xfrm>
              <a:off x="5638373" y="318919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26" name="pt524">
              <a:extLst>
                <a:ext uri="{FF2B5EF4-FFF2-40B4-BE49-F238E27FC236}">
                  <a16:creationId xmlns:a16="http://schemas.microsoft.com/office/drawing/2014/main" id="{37153E0A-973E-7EC6-8E7D-B75E799E1155}"/>
                </a:ext>
              </a:extLst>
            </p:cNvPr>
            <p:cNvSpPr/>
            <p:nvPr/>
          </p:nvSpPr>
          <p:spPr>
            <a:xfrm>
              <a:off x="5638373" y="317713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27" name="pt525">
              <a:extLst>
                <a:ext uri="{FF2B5EF4-FFF2-40B4-BE49-F238E27FC236}">
                  <a16:creationId xmlns:a16="http://schemas.microsoft.com/office/drawing/2014/main" id="{59D8B94D-9B5C-19AE-FF59-007D5ADB8236}"/>
                </a:ext>
              </a:extLst>
            </p:cNvPr>
            <p:cNvSpPr/>
            <p:nvPr/>
          </p:nvSpPr>
          <p:spPr>
            <a:xfrm>
              <a:off x="5638373" y="317509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28" name="pt526">
              <a:extLst>
                <a:ext uri="{FF2B5EF4-FFF2-40B4-BE49-F238E27FC236}">
                  <a16:creationId xmlns:a16="http://schemas.microsoft.com/office/drawing/2014/main" id="{DD202537-E1D9-0270-3043-A49B21D4D9D5}"/>
                </a:ext>
              </a:extLst>
            </p:cNvPr>
            <p:cNvSpPr/>
            <p:nvPr/>
          </p:nvSpPr>
          <p:spPr>
            <a:xfrm>
              <a:off x="5638373" y="317462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29" name="pt527">
              <a:extLst>
                <a:ext uri="{FF2B5EF4-FFF2-40B4-BE49-F238E27FC236}">
                  <a16:creationId xmlns:a16="http://schemas.microsoft.com/office/drawing/2014/main" id="{F78664C4-6F87-B2C0-8245-0DDFA058F6CD}"/>
                </a:ext>
              </a:extLst>
            </p:cNvPr>
            <p:cNvSpPr/>
            <p:nvPr/>
          </p:nvSpPr>
          <p:spPr>
            <a:xfrm>
              <a:off x="5638373" y="324648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30" name="pt528">
              <a:extLst>
                <a:ext uri="{FF2B5EF4-FFF2-40B4-BE49-F238E27FC236}">
                  <a16:creationId xmlns:a16="http://schemas.microsoft.com/office/drawing/2014/main" id="{BC5DB001-05A7-5C38-D70B-0F8A1A59AC4F}"/>
                </a:ext>
              </a:extLst>
            </p:cNvPr>
            <p:cNvSpPr/>
            <p:nvPr/>
          </p:nvSpPr>
          <p:spPr>
            <a:xfrm>
              <a:off x="5638373" y="362066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31" name="pt529">
              <a:extLst>
                <a:ext uri="{FF2B5EF4-FFF2-40B4-BE49-F238E27FC236}">
                  <a16:creationId xmlns:a16="http://schemas.microsoft.com/office/drawing/2014/main" id="{BCBBDD7B-377C-8CCD-5191-826B05AD7ACB}"/>
                </a:ext>
              </a:extLst>
            </p:cNvPr>
            <p:cNvSpPr/>
            <p:nvPr/>
          </p:nvSpPr>
          <p:spPr>
            <a:xfrm>
              <a:off x="5638373" y="321610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32" name="pt530">
              <a:extLst>
                <a:ext uri="{FF2B5EF4-FFF2-40B4-BE49-F238E27FC236}">
                  <a16:creationId xmlns:a16="http://schemas.microsoft.com/office/drawing/2014/main" id="{61E68321-0344-754E-772B-DFBA7CC4C4DD}"/>
                </a:ext>
              </a:extLst>
            </p:cNvPr>
            <p:cNvSpPr/>
            <p:nvPr/>
          </p:nvSpPr>
          <p:spPr>
            <a:xfrm>
              <a:off x="5638373" y="233839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33" name="pt531">
              <a:extLst>
                <a:ext uri="{FF2B5EF4-FFF2-40B4-BE49-F238E27FC236}">
                  <a16:creationId xmlns:a16="http://schemas.microsoft.com/office/drawing/2014/main" id="{844CE37D-6BBE-EE50-A6E2-BA91F30D3C53}"/>
                </a:ext>
              </a:extLst>
            </p:cNvPr>
            <p:cNvSpPr/>
            <p:nvPr/>
          </p:nvSpPr>
          <p:spPr>
            <a:xfrm>
              <a:off x="5638373" y="325196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34" name="pl532">
              <a:extLst>
                <a:ext uri="{FF2B5EF4-FFF2-40B4-BE49-F238E27FC236}">
                  <a16:creationId xmlns:a16="http://schemas.microsoft.com/office/drawing/2014/main" id="{0A6DEE00-FFE0-678D-42FB-30C970D6C246}"/>
                </a:ext>
              </a:extLst>
            </p:cNvPr>
            <p:cNvSpPr/>
            <p:nvPr/>
          </p:nvSpPr>
          <p:spPr>
            <a:xfrm>
              <a:off x="5663199" y="2436250"/>
              <a:ext cx="0" cy="266331"/>
            </a:xfrm>
            <a:custGeom>
              <a:avLst/>
              <a:gdLst/>
              <a:ahLst/>
              <a:cxnLst/>
              <a:rect l="0" t="0" r="0" b="0"/>
              <a:pathLst>
                <a:path h="266331">
                  <a:moveTo>
                    <a:pt x="0" y="266331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35" name="pl533">
              <a:extLst>
                <a:ext uri="{FF2B5EF4-FFF2-40B4-BE49-F238E27FC236}">
                  <a16:creationId xmlns:a16="http://schemas.microsoft.com/office/drawing/2014/main" id="{D61FC686-65BC-B15F-29FA-64DC7BF321FB}"/>
                </a:ext>
              </a:extLst>
            </p:cNvPr>
            <p:cNvSpPr/>
            <p:nvPr/>
          </p:nvSpPr>
          <p:spPr>
            <a:xfrm>
              <a:off x="5663199" y="2897816"/>
              <a:ext cx="0" cy="280778"/>
            </a:xfrm>
            <a:custGeom>
              <a:avLst/>
              <a:gdLst/>
              <a:ahLst/>
              <a:cxnLst/>
              <a:rect l="0" t="0" r="0" b="0"/>
              <a:pathLst>
                <a:path h="280778">
                  <a:moveTo>
                    <a:pt x="0" y="0"/>
                  </a:moveTo>
                  <a:lnTo>
                    <a:pt x="0" y="280778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36" name="pg534">
              <a:extLst>
                <a:ext uri="{FF2B5EF4-FFF2-40B4-BE49-F238E27FC236}">
                  <a16:creationId xmlns:a16="http://schemas.microsoft.com/office/drawing/2014/main" id="{2D767F95-84E1-EAB5-99E1-0F817DFD7B3C}"/>
                </a:ext>
              </a:extLst>
            </p:cNvPr>
            <p:cNvSpPr/>
            <p:nvPr/>
          </p:nvSpPr>
          <p:spPr>
            <a:xfrm>
              <a:off x="5646041" y="2702581"/>
              <a:ext cx="34317" cy="195234"/>
            </a:xfrm>
            <a:custGeom>
              <a:avLst/>
              <a:gdLst/>
              <a:ahLst/>
              <a:cxnLst/>
              <a:rect l="0" t="0" r="0" b="0"/>
              <a:pathLst>
                <a:path w="34317" h="195234">
                  <a:moveTo>
                    <a:pt x="0" y="0"/>
                  </a:moveTo>
                  <a:lnTo>
                    <a:pt x="0" y="195234"/>
                  </a:lnTo>
                  <a:lnTo>
                    <a:pt x="34317" y="195234"/>
                  </a:lnTo>
                  <a:lnTo>
                    <a:pt x="34317" y="0"/>
                  </a:lnTo>
                  <a:close/>
                </a:path>
              </a:pathLst>
            </a:custGeom>
            <a:solidFill>
              <a:srgbClr val="00B9E3"/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37" name="pl535">
              <a:extLst>
                <a:ext uri="{FF2B5EF4-FFF2-40B4-BE49-F238E27FC236}">
                  <a16:creationId xmlns:a16="http://schemas.microsoft.com/office/drawing/2014/main" id="{21F82741-3F65-BF92-C348-CFDE36B9FE53}"/>
                </a:ext>
              </a:extLst>
            </p:cNvPr>
            <p:cNvSpPr/>
            <p:nvPr/>
          </p:nvSpPr>
          <p:spPr>
            <a:xfrm>
              <a:off x="5646041" y="2810416"/>
              <a:ext cx="34317" cy="0"/>
            </a:xfrm>
            <a:custGeom>
              <a:avLst/>
              <a:gdLst/>
              <a:ahLst/>
              <a:cxnLst/>
              <a:rect l="0" t="0" r="0" b="0"/>
              <a:pathLst>
                <a:path w="34317">
                  <a:moveTo>
                    <a:pt x="0" y="0"/>
                  </a:moveTo>
                  <a:lnTo>
                    <a:pt x="34317" y="0"/>
                  </a:lnTo>
                </a:path>
              </a:pathLst>
            </a:custGeom>
            <a:ln w="27101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538" name="pt536">
              <a:extLst>
                <a:ext uri="{FF2B5EF4-FFF2-40B4-BE49-F238E27FC236}">
                  <a16:creationId xmlns:a16="http://schemas.microsoft.com/office/drawing/2014/main" id="{4529633C-3A4E-2911-EE5B-9F786AE08DDE}"/>
                </a:ext>
              </a:extLst>
            </p:cNvPr>
            <p:cNvSpPr/>
            <p:nvPr/>
          </p:nvSpPr>
          <p:spPr>
            <a:xfrm>
              <a:off x="5981548" y="343070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39" name="pt537">
              <a:extLst>
                <a:ext uri="{FF2B5EF4-FFF2-40B4-BE49-F238E27FC236}">
                  <a16:creationId xmlns:a16="http://schemas.microsoft.com/office/drawing/2014/main" id="{DEAED7F9-AEA8-996A-3DCC-952DC5667297}"/>
                </a:ext>
              </a:extLst>
            </p:cNvPr>
            <p:cNvSpPr/>
            <p:nvPr/>
          </p:nvSpPr>
          <p:spPr>
            <a:xfrm>
              <a:off x="5981548" y="237920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40" name="pt538">
              <a:extLst>
                <a:ext uri="{FF2B5EF4-FFF2-40B4-BE49-F238E27FC236}">
                  <a16:creationId xmlns:a16="http://schemas.microsoft.com/office/drawing/2014/main" id="{0ABA2FBB-72D1-4F18-7B56-57F6E3E57696}"/>
                </a:ext>
              </a:extLst>
            </p:cNvPr>
            <p:cNvSpPr/>
            <p:nvPr/>
          </p:nvSpPr>
          <p:spPr>
            <a:xfrm>
              <a:off x="5981548" y="383904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41" name="pt539">
              <a:extLst>
                <a:ext uri="{FF2B5EF4-FFF2-40B4-BE49-F238E27FC236}">
                  <a16:creationId xmlns:a16="http://schemas.microsoft.com/office/drawing/2014/main" id="{DBCA3B29-7DF7-BD4B-9519-DEC49A3E9009}"/>
                </a:ext>
              </a:extLst>
            </p:cNvPr>
            <p:cNvSpPr/>
            <p:nvPr/>
          </p:nvSpPr>
          <p:spPr>
            <a:xfrm>
              <a:off x="5981548" y="243484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42" name="pt540">
              <a:extLst>
                <a:ext uri="{FF2B5EF4-FFF2-40B4-BE49-F238E27FC236}">
                  <a16:creationId xmlns:a16="http://schemas.microsoft.com/office/drawing/2014/main" id="{A14DD8B6-D956-B915-96DC-EEFF73F6FBE5}"/>
                </a:ext>
              </a:extLst>
            </p:cNvPr>
            <p:cNvSpPr/>
            <p:nvPr/>
          </p:nvSpPr>
          <p:spPr>
            <a:xfrm>
              <a:off x="5981548" y="338234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43" name="pt541">
              <a:extLst>
                <a:ext uri="{FF2B5EF4-FFF2-40B4-BE49-F238E27FC236}">
                  <a16:creationId xmlns:a16="http://schemas.microsoft.com/office/drawing/2014/main" id="{57106B86-FED1-8C3E-81F0-9BE363A02AD3}"/>
                </a:ext>
              </a:extLst>
            </p:cNvPr>
            <p:cNvSpPr/>
            <p:nvPr/>
          </p:nvSpPr>
          <p:spPr>
            <a:xfrm>
              <a:off x="5981548" y="336940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44" name="pt542">
              <a:extLst>
                <a:ext uri="{FF2B5EF4-FFF2-40B4-BE49-F238E27FC236}">
                  <a16:creationId xmlns:a16="http://schemas.microsoft.com/office/drawing/2014/main" id="{03C27FBE-5426-D74C-DFA3-B8FE2A87036D}"/>
                </a:ext>
              </a:extLst>
            </p:cNvPr>
            <p:cNvSpPr/>
            <p:nvPr/>
          </p:nvSpPr>
          <p:spPr>
            <a:xfrm>
              <a:off x="5981548" y="359013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45" name="pt543">
              <a:extLst>
                <a:ext uri="{FF2B5EF4-FFF2-40B4-BE49-F238E27FC236}">
                  <a16:creationId xmlns:a16="http://schemas.microsoft.com/office/drawing/2014/main" id="{57CCFF4F-0778-0195-AC89-0B160C364312}"/>
                </a:ext>
              </a:extLst>
            </p:cNvPr>
            <p:cNvSpPr/>
            <p:nvPr/>
          </p:nvSpPr>
          <p:spPr>
            <a:xfrm>
              <a:off x="5981548" y="342446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46" name="pt544">
              <a:extLst>
                <a:ext uri="{FF2B5EF4-FFF2-40B4-BE49-F238E27FC236}">
                  <a16:creationId xmlns:a16="http://schemas.microsoft.com/office/drawing/2014/main" id="{31222556-B9E2-8BB2-C6E4-279293D5A57D}"/>
                </a:ext>
              </a:extLst>
            </p:cNvPr>
            <p:cNvSpPr/>
            <p:nvPr/>
          </p:nvSpPr>
          <p:spPr>
            <a:xfrm>
              <a:off x="5981548" y="338544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47" name="pt545">
              <a:extLst>
                <a:ext uri="{FF2B5EF4-FFF2-40B4-BE49-F238E27FC236}">
                  <a16:creationId xmlns:a16="http://schemas.microsoft.com/office/drawing/2014/main" id="{A597D043-20B9-ED3E-028D-2BE7B1FA6236}"/>
                </a:ext>
              </a:extLst>
            </p:cNvPr>
            <p:cNvSpPr/>
            <p:nvPr/>
          </p:nvSpPr>
          <p:spPr>
            <a:xfrm>
              <a:off x="5981548" y="355434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48" name="pt546">
              <a:extLst>
                <a:ext uri="{FF2B5EF4-FFF2-40B4-BE49-F238E27FC236}">
                  <a16:creationId xmlns:a16="http://schemas.microsoft.com/office/drawing/2014/main" id="{F9E990D8-8BB5-ECD8-21FC-1BA9B929C635}"/>
                </a:ext>
              </a:extLst>
            </p:cNvPr>
            <p:cNvSpPr/>
            <p:nvPr/>
          </p:nvSpPr>
          <p:spPr>
            <a:xfrm>
              <a:off x="5981548" y="338249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49" name="pt547">
              <a:extLst>
                <a:ext uri="{FF2B5EF4-FFF2-40B4-BE49-F238E27FC236}">
                  <a16:creationId xmlns:a16="http://schemas.microsoft.com/office/drawing/2014/main" id="{1B6AEBC9-A100-48A5-58D6-CF42B1131C17}"/>
                </a:ext>
              </a:extLst>
            </p:cNvPr>
            <p:cNvSpPr/>
            <p:nvPr/>
          </p:nvSpPr>
          <p:spPr>
            <a:xfrm>
              <a:off x="5981548" y="338869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50" name="pt548">
              <a:extLst>
                <a:ext uri="{FF2B5EF4-FFF2-40B4-BE49-F238E27FC236}">
                  <a16:creationId xmlns:a16="http://schemas.microsoft.com/office/drawing/2014/main" id="{1B9A26CE-65A1-D544-65FC-C215C4C4B040}"/>
                </a:ext>
              </a:extLst>
            </p:cNvPr>
            <p:cNvSpPr/>
            <p:nvPr/>
          </p:nvSpPr>
          <p:spPr>
            <a:xfrm>
              <a:off x="5981548" y="345509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51" name="pt549">
              <a:extLst>
                <a:ext uri="{FF2B5EF4-FFF2-40B4-BE49-F238E27FC236}">
                  <a16:creationId xmlns:a16="http://schemas.microsoft.com/office/drawing/2014/main" id="{BD9357E5-595F-0B8F-07F2-ACBFD18E5BD1}"/>
                </a:ext>
              </a:extLst>
            </p:cNvPr>
            <p:cNvSpPr/>
            <p:nvPr/>
          </p:nvSpPr>
          <p:spPr>
            <a:xfrm>
              <a:off x="5981548" y="339231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52" name="pt550">
              <a:extLst>
                <a:ext uri="{FF2B5EF4-FFF2-40B4-BE49-F238E27FC236}">
                  <a16:creationId xmlns:a16="http://schemas.microsoft.com/office/drawing/2014/main" id="{62C37A2F-6BEE-2F6F-8A8A-99A462EE5757}"/>
                </a:ext>
              </a:extLst>
            </p:cNvPr>
            <p:cNvSpPr/>
            <p:nvPr/>
          </p:nvSpPr>
          <p:spPr>
            <a:xfrm>
              <a:off x="5981548" y="233984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53" name="pt551">
              <a:extLst>
                <a:ext uri="{FF2B5EF4-FFF2-40B4-BE49-F238E27FC236}">
                  <a16:creationId xmlns:a16="http://schemas.microsoft.com/office/drawing/2014/main" id="{696FDA89-545C-B156-5987-5DE390C9CF8A}"/>
                </a:ext>
              </a:extLst>
            </p:cNvPr>
            <p:cNvSpPr/>
            <p:nvPr/>
          </p:nvSpPr>
          <p:spPr>
            <a:xfrm>
              <a:off x="5981548" y="205379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54" name="pt552">
              <a:extLst>
                <a:ext uri="{FF2B5EF4-FFF2-40B4-BE49-F238E27FC236}">
                  <a16:creationId xmlns:a16="http://schemas.microsoft.com/office/drawing/2014/main" id="{32C0165D-AF84-1F2B-652A-ED74DFC0556B}"/>
                </a:ext>
              </a:extLst>
            </p:cNvPr>
            <p:cNvSpPr/>
            <p:nvPr/>
          </p:nvSpPr>
          <p:spPr>
            <a:xfrm>
              <a:off x="5981548" y="339434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55" name="pt553">
              <a:extLst>
                <a:ext uri="{FF2B5EF4-FFF2-40B4-BE49-F238E27FC236}">
                  <a16:creationId xmlns:a16="http://schemas.microsoft.com/office/drawing/2014/main" id="{719B3CA9-0E37-14F1-11A8-97AF5C8F9F9D}"/>
                </a:ext>
              </a:extLst>
            </p:cNvPr>
            <p:cNvSpPr/>
            <p:nvPr/>
          </p:nvSpPr>
          <p:spPr>
            <a:xfrm>
              <a:off x="5981548" y="337258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56" name="pt554">
              <a:extLst>
                <a:ext uri="{FF2B5EF4-FFF2-40B4-BE49-F238E27FC236}">
                  <a16:creationId xmlns:a16="http://schemas.microsoft.com/office/drawing/2014/main" id="{49CB903D-40C4-ED48-6C03-6F4781360478}"/>
                </a:ext>
              </a:extLst>
            </p:cNvPr>
            <p:cNvSpPr/>
            <p:nvPr/>
          </p:nvSpPr>
          <p:spPr>
            <a:xfrm>
              <a:off x="5981548" y="339739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57" name="pt555">
              <a:extLst>
                <a:ext uri="{FF2B5EF4-FFF2-40B4-BE49-F238E27FC236}">
                  <a16:creationId xmlns:a16="http://schemas.microsoft.com/office/drawing/2014/main" id="{8EBFC92F-2094-668F-AE1A-09A9BB63D551}"/>
                </a:ext>
              </a:extLst>
            </p:cNvPr>
            <p:cNvSpPr/>
            <p:nvPr/>
          </p:nvSpPr>
          <p:spPr>
            <a:xfrm>
              <a:off x="5981548" y="238522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58" name="pt556">
              <a:extLst>
                <a:ext uri="{FF2B5EF4-FFF2-40B4-BE49-F238E27FC236}">
                  <a16:creationId xmlns:a16="http://schemas.microsoft.com/office/drawing/2014/main" id="{C1BEEE3A-0B03-DA04-BE2A-2F8DD651E89D}"/>
                </a:ext>
              </a:extLst>
            </p:cNvPr>
            <p:cNvSpPr/>
            <p:nvPr/>
          </p:nvSpPr>
          <p:spPr>
            <a:xfrm>
              <a:off x="5981548" y="340699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59" name="pt557">
              <a:extLst>
                <a:ext uri="{FF2B5EF4-FFF2-40B4-BE49-F238E27FC236}">
                  <a16:creationId xmlns:a16="http://schemas.microsoft.com/office/drawing/2014/main" id="{91C434E1-DD6F-B23C-E902-51A05FD76C03}"/>
                </a:ext>
              </a:extLst>
            </p:cNvPr>
            <p:cNvSpPr/>
            <p:nvPr/>
          </p:nvSpPr>
          <p:spPr>
            <a:xfrm>
              <a:off x="5981548" y="338182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60" name="pt558">
              <a:extLst>
                <a:ext uri="{FF2B5EF4-FFF2-40B4-BE49-F238E27FC236}">
                  <a16:creationId xmlns:a16="http://schemas.microsoft.com/office/drawing/2014/main" id="{AA87A4DE-910A-0D5E-C8FF-A169A12DD06A}"/>
                </a:ext>
              </a:extLst>
            </p:cNvPr>
            <p:cNvSpPr/>
            <p:nvPr/>
          </p:nvSpPr>
          <p:spPr>
            <a:xfrm>
              <a:off x="5981548" y="343471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61" name="pt559">
              <a:extLst>
                <a:ext uri="{FF2B5EF4-FFF2-40B4-BE49-F238E27FC236}">
                  <a16:creationId xmlns:a16="http://schemas.microsoft.com/office/drawing/2014/main" id="{AAC8FC75-A8B4-24CB-6D8A-E07126876BF0}"/>
                </a:ext>
              </a:extLst>
            </p:cNvPr>
            <p:cNvSpPr/>
            <p:nvPr/>
          </p:nvSpPr>
          <p:spPr>
            <a:xfrm>
              <a:off x="5981548" y="341263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62" name="pt560">
              <a:extLst>
                <a:ext uri="{FF2B5EF4-FFF2-40B4-BE49-F238E27FC236}">
                  <a16:creationId xmlns:a16="http://schemas.microsoft.com/office/drawing/2014/main" id="{533455B4-7636-8A81-DADF-8CD7444F2AB2}"/>
                </a:ext>
              </a:extLst>
            </p:cNvPr>
            <p:cNvSpPr/>
            <p:nvPr/>
          </p:nvSpPr>
          <p:spPr>
            <a:xfrm>
              <a:off x="5981548" y="242083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63" name="pt561">
              <a:extLst>
                <a:ext uri="{FF2B5EF4-FFF2-40B4-BE49-F238E27FC236}">
                  <a16:creationId xmlns:a16="http://schemas.microsoft.com/office/drawing/2014/main" id="{F6678B0A-17E8-46AE-C3D0-F71EB4A9B163}"/>
                </a:ext>
              </a:extLst>
            </p:cNvPr>
            <p:cNvSpPr/>
            <p:nvPr/>
          </p:nvSpPr>
          <p:spPr>
            <a:xfrm>
              <a:off x="5981548" y="344359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64" name="pt562">
              <a:extLst>
                <a:ext uri="{FF2B5EF4-FFF2-40B4-BE49-F238E27FC236}">
                  <a16:creationId xmlns:a16="http://schemas.microsoft.com/office/drawing/2014/main" id="{03ADC755-57B3-789D-2115-AEE8470EA158}"/>
                </a:ext>
              </a:extLst>
            </p:cNvPr>
            <p:cNvSpPr/>
            <p:nvPr/>
          </p:nvSpPr>
          <p:spPr>
            <a:xfrm>
              <a:off x="5981548" y="337183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65" name="pt563">
              <a:extLst>
                <a:ext uri="{FF2B5EF4-FFF2-40B4-BE49-F238E27FC236}">
                  <a16:creationId xmlns:a16="http://schemas.microsoft.com/office/drawing/2014/main" id="{A7CB07CA-BB60-E8AC-D634-2321EA1BF341}"/>
                </a:ext>
              </a:extLst>
            </p:cNvPr>
            <p:cNvSpPr/>
            <p:nvPr/>
          </p:nvSpPr>
          <p:spPr>
            <a:xfrm>
              <a:off x="5981548" y="335594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66" name="pt564">
              <a:extLst>
                <a:ext uri="{FF2B5EF4-FFF2-40B4-BE49-F238E27FC236}">
                  <a16:creationId xmlns:a16="http://schemas.microsoft.com/office/drawing/2014/main" id="{5F96A1EE-3C15-CBBC-4313-A8CDD8294CDD}"/>
                </a:ext>
              </a:extLst>
            </p:cNvPr>
            <p:cNvSpPr/>
            <p:nvPr/>
          </p:nvSpPr>
          <p:spPr>
            <a:xfrm>
              <a:off x="5981548" y="339728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67" name="pt565">
              <a:extLst>
                <a:ext uri="{FF2B5EF4-FFF2-40B4-BE49-F238E27FC236}">
                  <a16:creationId xmlns:a16="http://schemas.microsoft.com/office/drawing/2014/main" id="{AEB1A411-75B3-3180-B129-20BFFDACE0BD}"/>
                </a:ext>
              </a:extLst>
            </p:cNvPr>
            <p:cNvSpPr/>
            <p:nvPr/>
          </p:nvSpPr>
          <p:spPr>
            <a:xfrm>
              <a:off x="5981548" y="240432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68" name="pt566">
              <a:extLst>
                <a:ext uri="{FF2B5EF4-FFF2-40B4-BE49-F238E27FC236}">
                  <a16:creationId xmlns:a16="http://schemas.microsoft.com/office/drawing/2014/main" id="{04444E2D-738A-B238-3660-71FD048500A2}"/>
                </a:ext>
              </a:extLst>
            </p:cNvPr>
            <p:cNvSpPr/>
            <p:nvPr/>
          </p:nvSpPr>
          <p:spPr>
            <a:xfrm>
              <a:off x="5981548" y="346619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69" name="pt567">
              <a:extLst>
                <a:ext uri="{FF2B5EF4-FFF2-40B4-BE49-F238E27FC236}">
                  <a16:creationId xmlns:a16="http://schemas.microsoft.com/office/drawing/2014/main" id="{56C3D874-E82A-34EC-D0E2-8E7CDE24321F}"/>
                </a:ext>
              </a:extLst>
            </p:cNvPr>
            <p:cNvSpPr/>
            <p:nvPr/>
          </p:nvSpPr>
          <p:spPr>
            <a:xfrm>
              <a:off x="5981548" y="365652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70" name="pt568">
              <a:extLst>
                <a:ext uri="{FF2B5EF4-FFF2-40B4-BE49-F238E27FC236}">
                  <a16:creationId xmlns:a16="http://schemas.microsoft.com/office/drawing/2014/main" id="{AA574A19-44C7-5A6D-4FB9-E9B1ECE317E6}"/>
                </a:ext>
              </a:extLst>
            </p:cNvPr>
            <p:cNvSpPr/>
            <p:nvPr/>
          </p:nvSpPr>
          <p:spPr>
            <a:xfrm>
              <a:off x="5981548" y="340917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71" name="pt569">
              <a:extLst>
                <a:ext uri="{FF2B5EF4-FFF2-40B4-BE49-F238E27FC236}">
                  <a16:creationId xmlns:a16="http://schemas.microsoft.com/office/drawing/2014/main" id="{F14A5C78-B37D-16EB-A54E-B5DAD47F0CB8}"/>
                </a:ext>
              </a:extLst>
            </p:cNvPr>
            <p:cNvSpPr/>
            <p:nvPr/>
          </p:nvSpPr>
          <p:spPr>
            <a:xfrm>
              <a:off x="5981548" y="336966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72" name="pt570">
              <a:extLst>
                <a:ext uri="{FF2B5EF4-FFF2-40B4-BE49-F238E27FC236}">
                  <a16:creationId xmlns:a16="http://schemas.microsoft.com/office/drawing/2014/main" id="{5C642279-9E4D-4CB0-B007-7842EEEE6A06}"/>
                </a:ext>
              </a:extLst>
            </p:cNvPr>
            <p:cNvSpPr/>
            <p:nvPr/>
          </p:nvSpPr>
          <p:spPr>
            <a:xfrm>
              <a:off x="5981548" y="336000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73" name="pt571">
              <a:extLst>
                <a:ext uri="{FF2B5EF4-FFF2-40B4-BE49-F238E27FC236}">
                  <a16:creationId xmlns:a16="http://schemas.microsoft.com/office/drawing/2014/main" id="{25C04440-B366-466E-EC6B-2B5BD1B56942}"/>
                </a:ext>
              </a:extLst>
            </p:cNvPr>
            <p:cNvSpPr/>
            <p:nvPr/>
          </p:nvSpPr>
          <p:spPr>
            <a:xfrm>
              <a:off x="5981548" y="335897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74" name="pt572">
              <a:extLst>
                <a:ext uri="{FF2B5EF4-FFF2-40B4-BE49-F238E27FC236}">
                  <a16:creationId xmlns:a16="http://schemas.microsoft.com/office/drawing/2014/main" id="{ED047891-6C2F-A14F-823C-ACD59385F600}"/>
                </a:ext>
              </a:extLst>
            </p:cNvPr>
            <p:cNvSpPr/>
            <p:nvPr/>
          </p:nvSpPr>
          <p:spPr>
            <a:xfrm>
              <a:off x="5981548" y="337669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75" name="pt573">
              <a:extLst>
                <a:ext uri="{FF2B5EF4-FFF2-40B4-BE49-F238E27FC236}">
                  <a16:creationId xmlns:a16="http://schemas.microsoft.com/office/drawing/2014/main" id="{EAF8EB68-4446-33F2-1BCC-9ED8CA567B4F}"/>
                </a:ext>
              </a:extLst>
            </p:cNvPr>
            <p:cNvSpPr/>
            <p:nvPr/>
          </p:nvSpPr>
          <p:spPr>
            <a:xfrm>
              <a:off x="5981548" y="340843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76" name="pt574">
              <a:extLst>
                <a:ext uri="{FF2B5EF4-FFF2-40B4-BE49-F238E27FC236}">
                  <a16:creationId xmlns:a16="http://schemas.microsoft.com/office/drawing/2014/main" id="{A1CCC730-ACB4-6908-F7E0-2D4283F428C1}"/>
                </a:ext>
              </a:extLst>
            </p:cNvPr>
            <p:cNvSpPr/>
            <p:nvPr/>
          </p:nvSpPr>
          <p:spPr>
            <a:xfrm>
              <a:off x="5981548" y="335505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77" name="pt575">
              <a:extLst>
                <a:ext uri="{FF2B5EF4-FFF2-40B4-BE49-F238E27FC236}">
                  <a16:creationId xmlns:a16="http://schemas.microsoft.com/office/drawing/2014/main" id="{AA092D99-5E6B-6853-F163-11BFC45E2038}"/>
                </a:ext>
              </a:extLst>
            </p:cNvPr>
            <p:cNvSpPr/>
            <p:nvPr/>
          </p:nvSpPr>
          <p:spPr>
            <a:xfrm>
              <a:off x="5981548" y="365380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78" name="pt576">
              <a:extLst>
                <a:ext uri="{FF2B5EF4-FFF2-40B4-BE49-F238E27FC236}">
                  <a16:creationId xmlns:a16="http://schemas.microsoft.com/office/drawing/2014/main" id="{B3E5C415-D680-BBFA-2C3C-D854644637C9}"/>
                </a:ext>
              </a:extLst>
            </p:cNvPr>
            <p:cNvSpPr/>
            <p:nvPr/>
          </p:nvSpPr>
          <p:spPr>
            <a:xfrm>
              <a:off x="5981548" y="339612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79" name="pt577">
              <a:extLst>
                <a:ext uri="{FF2B5EF4-FFF2-40B4-BE49-F238E27FC236}">
                  <a16:creationId xmlns:a16="http://schemas.microsoft.com/office/drawing/2014/main" id="{EC12AD50-8266-7419-4D52-441D34FC9D08}"/>
                </a:ext>
              </a:extLst>
            </p:cNvPr>
            <p:cNvSpPr/>
            <p:nvPr/>
          </p:nvSpPr>
          <p:spPr>
            <a:xfrm>
              <a:off x="5981548" y="346900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80" name="pt578">
              <a:extLst>
                <a:ext uri="{FF2B5EF4-FFF2-40B4-BE49-F238E27FC236}">
                  <a16:creationId xmlns:a16="http://schemas.microsoft.com/office/drawing/2014/main" id="{DF87A980-AC1E-536C-D2C4-EE05EBAFCC48}"/>
                </a:ext>
              </a:extLst>
            </p:cNvPr>
            <p:cNvSpPr/>
            <p:nvPr/>
          </p:nvSpPr>
          <p:spPr>
            <a:xfrm>
              <a:off x="5981548" y="354575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81" name="pt579">
              <a:extLst>
                <a:ext uri="{FF2B5EF4-FFF2-40B4-BE49-F238E27FC236}">
                  <a16:creationId xmlns:a16="http://schemas.microsoft.com/office/drawing/2014/main" id="{23ABCC67-56B7-0E13-A442-C1322AD64033}"/>
                </a:ext>
              </a:extLst>
            </p:cNvPr>
            <p:cNvSpPr/>
            <p:nvPr/>
          </p:nvSpPr>
          <p:spPr>
            <a:xfrm>
              <a:off x="5981548" y="340564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82" name="pt580">
              <a:extLst>
                <a:ext uri="{FF2B5EF4-FFF2-40B4-BE49-F238E27FC236}">
                  <a16:creationId xmlns:a16="http://schemas.microsoft.com/office/drawing/2014/main" id="{83E45C2D-044A-2E1F-6791-16B2D2DB9261}"/>
                </a:ext>
              </a:extLst>
            </p:cNvPr>
            <p:cNvSpPr/>
            <p:nvPr/>
          </p:nvSpPr>
          <p:spPr>
            <a:xfrm>
              <a:off x="5981548" y="336767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83" name="pt581">
              <a:extLst>
                <a:ext uri="{FF2B5EF4-FFF2-40B4-BE49-F238E27FC236}">
                  <a16:creationId xmlns:a16="http://schemas.microsoft.com/office/drawing/2014/main" id="{F8EFEF4F-F565-D567-2A69-04FA5F661A1E}"/>
                </a:ext>
              </a:extLst>
            </p:cNvPr>
            <p:cNvSpPr/>
            <p:nvPr/>
          </p:nvSpPr>
          <p:spPr>
            <a:xfrm>
              <a:off x="5981548" y="357280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84" name="pt582">
              <a:extLst>
                <a:ext uri="{FF2B5EF4-FFF2-40B4-BE49-F238E27FC236}">
                  <a16:creationId xmlns:a16="http://schemas.microsoft.com/office/drawing/2014/main" id="{DD94A2B8-6AC9-BA2B-399C-0E1E05454DCF}"/>
                </a:ext>
              </a:extLst>
            </p:cNvPr>
            <p:cNvSpPr/>
            <p:nvPr/>
          </p:nvSpPr>
          <p:spPr>
            <a:xfrm>
              <a:off x="5981548" y="337748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85" name="pt583">
              <a:extLst>
                <a:ext uri="{FF2B5EF4-FFF2-40B4-BE49-F238E27FC236}">
                  <a16:creationId xmlns:a16="http://schemas.microsoft.com/office/drawing/2014/main" id="{FC9E936B-6F20-376E-8F76-84A3E284892C}"/>
                </a:ext>
              </a:extLst>
            </p:cNvPr>
            <p:cNvSpPr/>
            <p:nvPr/>
          </p:nvSpPr>
          <p:spPr>
            <a:xfrm>
              <a:off x="5981548" y="240151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86" name="pt584">
              <a:extLst>
                <a:ext uri="{FF2B5EF4-FFF2-40B4-BE49-F238E27FC236}">
                  <a16:creationId xmlns:a16="http://schemas.microsoft.com/office/drawing/2014/main" id="{7CF5DBF3-C476-ABDD-415C-7DB103F1F97E}"/>
                </a:ext>
              </a:extLst>
            </p:cNvPr>
            <p:cNvSpPr/>
            <p:nvPr/>
          </p:nvSpPr>
          <p:spPr>
            <a:xfrm>
              <a:off x="5981548" y="209673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87" name="pt585">
              <a:extLst>
                <a:ext uri="{FF2B5EF4-FFF2-40B4-BE49-F238E27FC236}">
                  <a16:creationId xmlns:a16="http://schemas.microsoft.com/office/drawing/2014/main" id="{D699ED66-47AE-B39E-FFAA-D9F6CF55895C}"/>
                </a:ext>
              </a:extLst>
            </p:cNvPr>
            <p:cNvSpPr/>
            <p:nvPr/>
          </p:nvSpPr>
          <p:spPr>
            <a:xfrm>
              <a:off x="5981548" y="340689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88" name="pt586">
              <a:extLst>
                <a:ext uri="{FF2B5EF4-FFF2-40B4-BE49-F238E27FC236}">
                  <a16:creationId xmlns:a16="http://schemas.microsoft.com/office/drawing/2014/main" id="{C152F46E-20C1-1FC4-59A4-A81F6E05B089}"/>
                </a:ext>
              </a:extLst>
            </p:cNvPr>
            <p:cNvSpPr/>
            <p:nvPr/>
          </p:nvSpPr>
          <p:spPr>
            <a:xfrm>
              <a:off x="5981548" y="337051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89" name="pt587">
              <a:extLst>
                <a:ext uri="{FF2B5EF4-FFF2-40B4-BE49-F238E27FC236}">
                  <a16:creationId xmlns:a16="http://schemas.microsoft.com/office/drawing/2014/main" id="{28687BCB-EFF2-B7BC-F5EA-46E196E307F6}"/>
                </a:ext>
              </a:extLst>
            </p:cNvPr>
            <p:cNvSpPr/>
            <p:nvPr/>
          </p:nvSpPr>
          <p:spPr>
            <a:xfrm>
              <a:off x="5981548" y="336148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90" name="pt588">
              <a:extLst>
                <a:ext uri="{FF2B5EF4-FFF2-40B4-BE49-F238E27FC236}">
                  <a16:creationId xmlns:a16="http://schemas.microsoft.com/office/drawing/2014/main" id="{2D7AEEF9-8D5E-959A-F7ED-7B516A336A16}"/>
                </a:ext>
              </a:extLst>
            </p:cNvPr>
            <p:cNvSpPr/>
            <p:nvPr/>
          </p:nvSpPr>
          <p:spPr>
            <a:xfrm>
              <a:off x="5981548" y="355063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91" name="pt589">
              <a:extLst>
                <a:ext uri="{FF2B5EF4-FFF2-40B4-BE49-F238E27FC236}">
                  <a16:creationId xmlns:a16="http://schemas.microsoft.com/office/drawing/2014/main" id="{CE55DD45-0546-FA0F-C736-CE60EAEED1CD}"/>
                </a:ext>
              </a:extLst>
            </p:cNvPr>
            <p:cNvSpPr/>
            <p:nvPr/>
          </p:nvSpPr>
          <p:spPr>
            <a:xfrm>
              <a:off x="5981548" y="342302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92" name="pt590">
              <a:extLst>
                <a:ext uri="{FF2B5EF4-FFF2-40B4-BE49-F238E27FC236}">
                  <a16:creationId xmlns:a16="http://schemas.microsoft.com/office/drawing/2014/main" id="{5578E1D2-E395-905F-A6DA-0CB2BCF67EA2}"/>
                </a:ext>
              </a:extLst>
            </p:cNvPr>
            <p:cNvSpPr/>
            <p:nvPr/>
          </p:nvSpPr>
          <p:spPr>
            <a:xfrm>
              <a:off x="5981548" y="356122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93" name="pt591">
              <a:extLst>
                <a:ext uri="{FF2B5EF4-FFF2-40B4-BE49-F238E27FC236}">
                  <a16:creationId xmlns:a16="http://schemas.microsoft.com/office/drawing/2014/main" id="{E79898FC-4BEB-9EEE-9755-CB90F8CF9CA2}"/>
                </a:ext>
              </a:extLst>
            </p:cNvPr>
            <p:cNvSpPr/>
            <p:nvPr/>
          </p:nvSpPr>
          <p:spPr>
            <a:xfrm>
              <a:off x="5981548" y="340712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94" name="pt592">
              <a:extLst>
                <a:ext uri="{FF2B5EF4-FFF2-40B4-BE49-F238E27FC236}">
                  <a16:creationId xmlns:a16="http://schemas.microsoft.com/office/drawing/2014/main" id="{005F9574-AAD2-3B1B-79AB-778A884127A4}"/>
                </a:ext>
              </a:extLst>
            </p:cNvPr>
            <p:cNvSpPr/>
            <p:nvPr/>
          </p:nvSpPr>
          <p:spPr>
            <a:xfrm>
              <a:off x="5981548" y="340913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95" name="pt593">
              <a:extLst>
                <a:ext uri="{FF2B5EF4-FFF2-40B4-BE49-F238E27FC236}">
                  <a16:creationId xmlns:a16="http://schemas.microsoft.com/office/drawing/2014/main" id="{63DA366C-693F-9287-9311-BC9DAD0C6AA7}"/>
                </a:ext>
              </a:extLst>
            </p:cNvPr>
            <p:cNvSpPr/>
            <p:nvPr/>
          </p:nvSpPr>
          <p:spPr>
            <a:xfrm>
              <a:off x="5981548" y="350047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96" name="pt594">
              <a:extLst>
                <a:ext uri="{FF2B5EF4-FFF2-40B4-BE49-F238E27FC236}">
                  <a16:creationId xmlns:a16="http://schemas.microsoft.com/office/drawing/2014/main" id="{D77681B3-27C9-2327-2F3F-B838A2832184}"/>
                </a:ext>
              </a:extLst>
            </p:cNvPr>
            <p:cNvSpPr/>
            <p:nvPr/>
          </p:nvSpPr>
          <p:spPr>
            <a:xfrm>
              <a:off x="5981548" y="349419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97" name="pt595">
              <a:extLst>
                <a:ext uri="{FF2B5EF4-FFF2-40B4-BE49-F238E27FC236}">
                  <a16:creationId xmlns:a16="http://schemas.microsoft.com/office/drawing/2014/main" id="{A983942A-1765-19E6-3A2A-7F27D34AFB01}"/>
                </a:ext>
              </a:extLst>
            </p:cNvPr>
            <p:cNvSpPr/>
            <p:nvPr/>
          </p:nvSpPr>
          <p:spPr>
            <a:xfrm>
              <a:off x="5981548" y="335683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98" name="pt596">
              <a:extLst>
                <a:ext uri="{FF2B5EF4-FFF2-40B4-BE49-F238E27FC236}">
                  <a16:creationId xmlns:a16="http://schemas.microsoft.com/office/drawing/2014/main" id="{9B2F7C78-6936-599B-6336-31406A8D979F}"/>
                </a:ext>
              </a:extLst>
            </p:cNvPr>
            <p:cNvSpPr/>
            <p:nvPr/>
          </p:nvSpPr>
          <p:spPr>
            <a:xfrm>
              <a:off x="5981548" y="342037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599" name="pt597">
              <a:extLst>
                <a:ext uri="{FF2B5EF4-FFF2-40B4-BE49-F238E27FC236}">
                  <a16:creationId xmlns:a16="http://schemas.microsoft.com/office/drawing/2014/main" id="{46C84998-C83E-9110-4C97-8D46027FDFD2}"/>
                </a:ext>
              </a:extLst>
            </p:cNvPr>
            <p:cNvSpPr/>
            <p:nvPr/>
          </p:nvSpPr>
          <p:spPr>
            <a:xfrm>
              <a:off x="5981548" y="356969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00" name="pt598">
              <a:extLst>
                <a:ext uri="{FF2B5EF4-FFF2-40B4-BE49-F238E27FC236}">
                  <a16:creationId xmlns:a16="http://schemas.microsoft.com/office/drawing/2014/main" id="{D92DBBF1-1160-6C03-2D03-2B00B812272E}"/>
                </a:ext>
              </a:extLst>
            </p:cNvPr>
            <p:cNvSpPr/>
            <p:nvPr/>
          </p:nvSpPr>
          <p:spPr>
            <a:xfrm>
              <a:off x="5981548" y="337925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01" name="pt599">
              <a:extLst>
                <a:ext uri="{FF2B5EF4-FFF2-40B4-BE49-F238E27FC236}">
                  <a16:creationId xmlns:a16="http://schemas.microsoft.com/office/drawing/2014/main" id="{7C6D73BB-5136-AF58-B856-467FC564619B}"/>
                </a:ext>
              </a:extLst>
            </p:cNvPr>
            <p:cNvSpPr/>
            <p:nvPr/>
          </p:nvSpPr>
          <p:spPr>
            <a:xfrm>
              <a:off x="5981548" y="337622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02" name="pt600">
              <a:extLst>
                <a:ext uri="{FF2B5EF4-FFF2-40B4-BE49-F238E27FC236}">
                  <a16:creationId xmlns:a16="http://schemas.microsoft.com/office/drawing/2014/main" id="{59552CF9-03BA-013C-014D-967E42862681}"/>
                </a:ext>
              </a:extLst>
            </p:cNvPr>
            <p:cNvSpPr/>
            <p:nvPr/>
          </p:nvSpPr>
          <p:spPr>
            <a:xfrm>
              <a:off x="5981548" y="344158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03" name="pt601">
              <a:extLst>
                <a:ext uri="{FF2B5EF4-FFF2-40B4-BE49-F238E27FC236}">
                  <a16:creationId xmlns:a16="http://schemas.microsoft.com/office/drawing/2014/main" id="{0415877E-2244-F350-04BD-1D391D9F5128}"/>
                </a:ext>
              </a:extLst>
            </p:cNvPr>
            <p:cNvSpPr/>
            <p:nvPr/>
          </p:nvSpPr>
          <p:spPr>
            <a:xfrm>
              <a:off x="5981548" y="354616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04" name="pt602">
              <a:extLst>
                <a:ext uri="{FF2B5EF4-FFF2-40B4-BE49-F238E27FC236}">
                  <a16:creationId xmlns:a16="http://schemas.microsoft.com/office/drawing/2014/main" id="{D85E1A66-0DD9-66BB-FBF4-F1B3372736DE}"/>
                </a:ext>
              </a:extLst>
            </p:cNvPr>
            <p:cNvSpPr/>
            <p:nvPr/>
          </p:nvSpPr>
          <p:spPr>
            <a:xfrm>
              <a:off x="5981548" y="338544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05" name="pt603">
              <a:extLst>
                <a:ext uri="{FF2B5EF4-FFF2-40B4-BE49-F238E27FC236}">
                  <a16:creationId xmlns:a16="http://schemas.microsoft.com/office/drawing/2014/main" id="{2C0B9CC7-A491-AC58-D747-3C821B521BD8}"/>
                </a:ext>
              </a:extLst>
            </p:cNvPr>
            <p:cNvSpPr/>
            <p:nvPr/>
          </p:nvSpPr>
          <p:spPr>
            <a:xfrm>
              <a:off x="5981548" y="345008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06" name="pt604">
              <a:extLst>
                <a:ext uri="{FF2B5EF4-FFF2-40B4-BE49-F238E27FC236}">
                  <a16:creationId xmlns:a16="http://schemas.microsoft.com/office/drawing/2014/main" id="{6D189043-D6AB-9E63-F1E4-282ACEB7F15E}"/>
                </a:ext>
              </a:extLst>
            </p:cNvPr>
            <p:cNvSpPr/>
            <p:nvPr/>
          </p:nvSpPr>
          <p:spPr>
            <a:xfrm>
              <a:off x="5981548" y="349584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07" name="pt605">
              <a:extLst>
                <a:ext uri="{FF2B5EF4-FFF2-40B4-BE49-F238E27FC236}">
                  <a16:creationId xmlns:a16="http://schemas.microsoft.com/office/drawing/2014/main" id="{CEE601F7-705C-A6AC-3DF0-EFD0FF50DCE2}"/>
                </a:ext>
              </a:extLst>
            </p:cNvPr>
            <p:cNvSpPr/>
            <p:nvPr/>
          </p:nvSpPr>
          <p:spPr>
            <a:xfrm>
              <a:off x="5981548" y="338005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08" name="pt606">
              <a:extLst>
                <a:ext uri="{FF2B5EF4-FFF2-40B4-BE49-F238E27FC236}">
                  <a16:creationId xmlns:a16="http://schemas.microsoft.com/office/drawing/2014/main" id="{45C843ED-8C0D-EAC2-E539-6B9926CA2385}"/>
                </a:ext>
              </a:extLst>
            </p:cNvPr>
            <p:cNvSpPr/>
            <p:nvPr/>
          </p:nvSpPr>
          <p:spPr>
            <a:xfrm>
              <a:off x="5981548" y="346858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09" name="pt607">
              <a:extLst>
                <a:ext uri="{FF2B5EF4-FFF2-40B4-BE49-F238E27FC236}">
                  <a16:creationId xmlns:a16="http://schemas.microsoft.com/office/drawing/2014/main" id="{A44D8C90-E776-E660-2EED-E2E3D8910E38}"/>
                </a:ext>
              </a:extLst>
            </p:cNvPr>
            <p:cNvSpPr/>
            <p:nvPr/>
          </p:nvSpPr>
          <p:spPr>
            <a:xfrm>
              <a:off x="5981548" y="366872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10" name="pt608">
              <a:extLst>
                <a:ext uri="{FF2B5EF4-FFF2-40B4-BE49-F238E27FC236}">
                  <a16:creationId xmlns:a16="http://schemas.microsoft.com/office/drawing/2014/main" id="{545E6FF3-8382-A358-0DE8-37329A96010F}"/>
                </a:ext>
              </a:extLst>
            </p:cNvPr>
            <p:cNvSpPr/>
            <p:nvPr/>
          </p:nvSpPr>
          <p:spPr>
            <a:xfrm>
              <a:off x="5981548" y="354422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11" name="pt609">
              <a:extLst>
                <a:ext uri="{FF2B5EF4-FFF2-40B4-BE49-F238E27FC236}">
                  <a16:creationId xmlns:a16="http://schemas.microsoft.com/office/drawing/2014/main" id="{91C42E3A-BCE3-BC37-F3C9-49A76BAF05C0}"/>
                </a:ext>
              </a:extLst>
            </p:cNvPr>
            <p:cNvSpPr/>
            <p:nvPr/>
          </p:nvSpPr>
          <p:spPr>
            <a:xfrm>
              <a:off x="5981548" y="336710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12" name="pt610">
              <a:extLst>
                <a:ext uri="{FF2B5EF4-FFF2-40B4-BE49-F238E27FC236}">
                  <a16:creationId xmlns:a16="http://schemas.microsoft.com/office/drawing/2014/main" id="{2CD374A0-C269-5068-B69D-5F705D6DD398}"/>
                </a:ext>
              </a:extLst>
            </p:cNvPr>
            <p:cNvSpPr/>
            <p:nvPr/>
          </p:nvSpPr>
          <p:spPr>
            <a:xfrm>
              <a:off x="5981548" y="343808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13" name="pt611">
              <a:extLst>
                <a:ext uri="{FF2B5EF4-FFF2-40B4-BE49-F238E27FC236}">
                  <a16:creationId xmlns:a16="http://schemas.microsoft.com/office/drawing/2014/main" id="{F1C3EA3B-DAEF-1C0F-5D98-24BDFFBB7E52}"/>
                </a:ext>
              </a:extLst>
            </p:cNvPr>
            <p:cNvSpPr/>
            <p:nvPr/>
          </p:nvSpPr>
          <p:spPr>
            <a:xfrm>
              <a:off x="5981548" y="243691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14" name="pt612">
              <a:extLst>
                <a:ext uri="{FF2B5EF4-FFF2-40B4-BE49-F238E27FC236}">
                  <a16:creationId xmlns:a16="http://schemas.microsoft.com/office/drawing/2014/main" id="{319675D5-ED72-45F4-8AA9-FE82B1EDAA35}"/>
                </a:ext>
              </a:extLst>
            </p:cNvPr>
            <p:cNvSpPr/>
            <p:nvPr/>
          </p:nvSpPr>
          <p:spPr>
            <a:xfrm>
              <a:off x="5981548" y="338808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15" name="pt613">
              <a:extLst>
                <a:ext uri="{FF2B5EF4-FFF2-40B4-BE49-F238E27FC236}">
                  <a16:creationId xmlns:a16="http://schemas.microsoft.com/office/drawing/2014/main" id="{ABBB319C-6C44-1B14-C850-2A8D21D9B4AD}"/>
                </a:ext>
              </a:extLst>
            </p:cNvPr>
            <p:cNvSpPr/>
            <p:nvPr/>
          </p:nvSpPr>
          <p:spPr>
            <a:xfrm>
              <a:off x="5981548" y="426241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16" name="pt614">
              <a:extLst>
                <a:ext uri="{FF2B5EF4-FFF2-40B4-BE49-F238E27FC236}">
                  <a16:creationId xmlns:a16="http://schemas.microsoft.com/office/drawing/2014/main" id="{758428EC-1ECA-FEFA-07F2-94EA9E1E5D00}"/>
                </a:ext>
              </a:extLst>
            </p:cNvPr>
            <p:cNvSpPr/>
            <p:nvPr/>
          </p:nvSpPr>
          <p:spPr>
            <a:xfrm>
              <a:off x="5981548" y="336747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17" name="pt615">
              <a:extLst>
                <a:ext uri="{FF2B5EF4-FFF2-40B4-BE49-F238E27FC236}">
                  <a16:creationId xmlns:a16="http://schemas.microsoft.com/office/drawing/2014/main" id="{131DDA7F-608D-4F0B-C419-00E61A1189EE}"/>
                </a:ext>
              </a:extLst>
            </p:cNvPr>
            <p:cNvSpPr/>
            <p:nvPr/>
          </p:nvSpPr>
          <p:spPr>
            <a:xfrm>
              <a:off x="5981548" y="357165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18" name="pt616">
              <a:extLst>
                <a:ext uri="{FF2B5EF4-FFF2-40B4-BE49-F238E27FC236}">
                  <a16:creationId xmlns:a16="http://schemas.microsoft.com/office/drawing/2014/main" id="{93E3BA68-89E3-B453-EDDB-94A703966493}"/>
                </a:ext>
              </a:extLst>
            </p:cNvPr>
            <p:cNvSpPr/>
            <p:nvPr/>
          </p:nvSpPr>
          <p:spPr>
            <a:xfrm>
              <a:off x="5981548" y="406851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19" name="pt617">
              <a:extLst>
                <a:ext uri="{FF2B5EF4-FFF2-40B4-BE49-F238E27FC236}">
                  <a16:creationId xmlns:a16="http://schemas.microsoft.com/office/drawing/2014/main" id="{E6BFCDDA-61B2-4C56-4603-52B8D8727BB5}"/>
                </a:ext>
              </a:extLst>
            </p:cNvPr>
            <p:cNvSpPr/>
            <p:nvPr/>
          </p:nvSpPr>
          <p:spPr>
            <a:xfrm>
              <a:off x="5981548" y="240824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20" name="pt618">
              <a:extLst>
                <a:ext uri="{FF2B5EF4-FFF2-40B4-BE49-F238E27FC236}">
                  <a16:creationId xmlns:a16="http://schemas.microsoft.com/office/drawing/2014/main" id="{F9D32385-BA1A-1E40-EE88-6E251F80AE47}"/>
                </a:ext>
              </a:extLst>
            </p:cNvPr>
            <p:cNvSpPr/>
            <p:nvPr/>
          </p:nvSpPr>
          <p:spPr>
            <a:xfrm>
              <a:off x="5981548" y="336860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21" name="pt619">
              <a:extLst>
                <a:ext uri="{FF2B5EF4-FFF2-40B4-BE49-F238E27FC236}">
                  <a16:creationId xmlns:a16="http://schemas.microsoft.com/office/drawing/2014/main" id="{7D1F2648-5C89-1D7A-C192-8B1BBBCC9819}"/>
                </a:ext>
              </a:extLst>
            </p:cNvPr>
            <p:cNvSpPr/>
            <p:nvPr/>
          </p:nvSpPr>
          <p:spPr>
            <a:xfrm>
              <a:off x="5981548" y="343362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22" name="pt620">
              <a:extLst>
                <a:ext uri="{FF2B5EF4-FFF2-40B4-BE49-F238E27FC236}">
                  <a16:creationId xmlns:a16="http://schemas.microsoft.com/office/drawing/2014/main" id="{8C59972D-05B0-D5B0-3F98-0BD5298548DA}"/>
                </a:ext>
              </a:extLst>
            </p:cNvPr>
            <p:cNvSpPr/>
            <p:nvPr/>
          </p:nvSpPr>
          <p:spPr>
            <a:xfrm>
              <a:off x="5981548" y="346618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23" name="pt621">
              <a:extLst>
                <a:ext uri="{FF2B5EF4-FFF2-40B4-BE49-F238E27FC236}">
                  <a16:creationId xmlns:a16="http://schemas.microsoft.com/office/drawing/2014/main" id="{C6E71DB7-6E5E-FA57-68F0-641691827744}"/>
                </a:ext>
              </a:extLst>
            </p:cNvPr>
            <p:cNvSpPr/>
            <p:nvPr/>
          </p:nvSpPr>
          <p:spPr>
            <a:xfrm>
              <a:off x="5981548" y="342980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24" name="pt622">
              <a:extLst>
                <a:ext uri="{FF2B5EF4-FFF2-40B4-BE49-F238E27FC236}">
                  <a16:creationId xmlns:a16="http://schemas.microsoft.com/office/drawing/2014/main" id="{09C6FD41-052B-C103-5143-84B574901507}"/>
                </a:ext>
              </a:extLst>
            </p:cNvPr>
            <p:cNvSpPr/>
            <p:nvPr/>
          </p:nvSpPr>
          <p:spPr>
            <a:xfrm>
              <a:off x="5981548" y="348968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25" name="pt623">
              <a:extLst>
                <a:ext uri="{FF2B5EF4-FFF2-40B4-BE49-F238E27FC236}">
                  <a16:creationId xmlns:a16="http://schemas.microsoft.com/office/drawing/2014/main" id="{82EB970B-6C6F-A2A9-7395-6AC9A36C462B}"/>
                </a:ext>
              </a:extLst>
            </p:cNvPr>
            <p:cNvSpPr/>
            <p:nvPr/>
          </p:nvSpPr>
          <p:spPr>
            <a:xfrm>
              <a:off x="5981548" y="353931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26" name="pt624">
              <a:extLst>
                <a:ext uri="{FF2B5EF4-FFF2-40B4-BE49-F238E27FC236}">
                  <a16:creationId xmlns:a16="http://schemas.microsoft.com/office/drawing/2014/main" id="{1B48B2EA-E77B-2DA4-5384-027D8E77AB25}"/>
                </a:ext>
              </a:extLst>
            </p:cNvPr>
            <p:cNvSpPr/>
            <p:nvPr/>
          </p:nvSpPr>
          <p:spPr>
            <a:xfrm>
              <a:off x="5981548" y="335645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27" name="pt625">
              <a:extLst>
                <a:ext uri="{FF2B5EF4-FFF2-40B4-BE49-F238E27FC236}">
                  <a16:creationId xmlns:a16="http://schemas.microsoft.com/office/drawing/2014/main" id="{3200835D-19E2-154E-B291-DBC38A639270}"/>
                </a:ext>
              </a:extLst>
            </p:cNvPr>
            <p:cNvSpPr/>
            <p:nvPr/>
          </p:nvSpPr>
          <p:spPr>
            <a:xfrm>
              <a:off x="5981548" y="341817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28" name="pt626">
              <a:extLst>
                <a:ext uri="{FF2B5EF4-FFF2-40B4-BE49-F238E27FC236}">
                  <a16:creationId xmlns:a16="http://schemas.microsoft.com/office/drawing/2014/main" id="{E67DFA17-A64E-F6FF-F1C6-D9F0E91DBFCC}"/>
                </a:ext>
              </a:extLst>
            </p:cNvPr>
            <p:cNvSpPr/>
            <p:nvPr/>
          </p:nvSpPr>
          <p:spPr>
            <a:xfrm>
              <a:off x="5981548" y="336176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29" name="pt627">
              <a:extLst>
                <a:ext uri="{FF2B5EF4-FFF2-40B4-BE49-F238E27FC236}">
                  <a16:creationId xmlns:a16="http://schemas.microsoft.com/office/drawing/2014/main" id="{8176A677-FD23-F34F-EA8C-5C90A4894DD5}"/>
                </a:ext>
              </a:extLst>
            </p:cNvPr>
            <p:cNvSpPr/>
            <p:nvPr/>
          </p:nvSpPr>
          <p:spPr>
            <a:xfrm>
              <a:off x="5981548" y="337830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30" name="pt628">
              <a:extLst>
                <a:ext uri="{FF2B5EF4-FFF2-40B4-BE49-F238E27FC236}">
                  <a16:creationId xmlns:a16="http://schemas.microsoft.com/office/drawing/2014/main" id="{61343840-D756-D098-C891-FD63FB36F2D2}"/>
                </a:ext>
              </a:extLst>
            </p:cNvPr>
            <p:cNvSpPr/>
            <p:nvPr/>
          </p:nvSpPr>
          <p:spPr>
            <a:xfrm>
              <a:off x="5981548" y="371358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31" name="pt629">
              <a:extLst>
                <a:ext uri="{FF2B5EF4-FFF2-40B4-BE49-F238E27FC236}">
                  <a16:creationId xmlns:a16="http://schemas.microsoft.com/office/drawing/2014/main" id="{F2F49EEA-11DD-87A3-58EF-DB76D4515C6F}"/>
                </a:ext>
              </a:extLst>
            </p:cNvPr>
            <p:cNvSpPr/>
            <p:nvPr/>
          </p:nvSpPr>
          <p:spPr>
            <a:xfrm>
              <a:off x="5981548" y="345120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32" name="pt630">
              <a:extLst>
                <a:ext uri="{FF2B5EF4-FFF2-40B4-BE49-F238E27FC236}">
                  <a16:creationId xmlns:a16="http://schemas.microsoft.com/office/drawing/2014/main" id="{F70E763C-E13A-BF73-4BE6-D207E0F45E85}"/>
                </a:ext>
              </a:extLst>
            </p:cNvPr>
            <p:cNvSpPr/>
            <p:nvPr/>
          </p:nvSpPr>
          <p:spPr>
            <a:xfrm>
              <a:off x="5981548" y="354776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33" name="pt631">
              <a:extLst>
                <a:ext uri="{FF2B5EF4-FFF2-40B4-BE49-F238E27FC236}">
                  <a16:creationId xmlns:a16="http://schemas.microsoft.com/office/drawing/2014/main" id="{0D95F18B-6B60-C8FF-3563-22C32C117DF4}"/>
                </a:ext>
              </a:extLst>
            </p:cNvPr>
            <p:cNvSpPr/>
            <p:nvPr/>
          </p:nvSpPr>
          <p:spPr>
            <a:xfrm>
              <a:off x="5981548" y="365533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34" name="pt632">
              <a:extLst>
                <a:ext uri="{FF2B5EF4-FFF2-40B4-BE49-F238E27FC236}">
                  <a16:creationId xmlns:a16="http://schemas.microsoft.com/office/drawing/2014/main" id="{0CA4C923-AACF-929E-5DED-CD52496E5AC2}"/>
                </a:ext>
              </a:extLst>
            </p:cNvPr>
            <p:cNvSpPr/>
            <p:nvPr/>
          </p:nvSpPr>
          <p:spPr>
            <a:xfrm>
              <a:off x="5981548" y="346168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35" name="pt633">
              <a:extLst>
                <a:ext uri="{FF2B5EF4-FFF2-40B4-BE49-F238E27FC236}">
                  <a16:creationId xmlns:a16="http://schemas.microsoft.com/office/drawing/2014/main" id="{D2D9BD2C-2D59-E7CB-274B-32DB424397FE}"/>
                </a:ext>
              </a:extLst>
            </p:cNvPr>
            <p:cNvSpPr/>
            <p:nvPr/>
          </p:nvSpPr>
          <p:spPr>
            <a:xfrm>
              <a:off x="5981548" y="353402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36" name="pt634">
              <a:extLst>
                <a:ext uri="{FF2B5EF4-FFF2-40B4-BE49-F238E27FC236}">
                  <a16:creationId xmlns:a16="http://schemas.microsoft.com/office/drawing/2014/main" id="{829258D5-649B-518F-4E04-480BD3258B75}"/>
                </a:ext>
              </a:extLst>
            </p:cNvPr>
            <p:cNvSpPr/>
            <p:nvPr/>
          </p:nvSpPr>
          <p:spPr>
            <a:xfrm>
              <a:off x="5981548" y="338674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37" name="pt635">
              <a:extLst>
                <a:ext uri="{FF2B5EF4-FFF2-40B4-BE49-F238E27FC236}">
                  <a16:creationId xmlns:a16="http://schemas.microsoft.com/office/drawing/2014/main" id="{96DB324C-60F9-B8D1-2ECB-99FFF8629F0D}"/>
                </a:ext>
              </a:extLst>
            </p:cNvPr>
            <p:cNvSpPr/>
            <p:nvPr/>
          </p:nvSpPr>
          <p:spPr>
            <a:xfrm>
              <a:off x="5981548" y="350578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38" name="pt636">
              <a:extLst>
                <a:ext uri="{FF2B5EF4-FFF2-40B4-BE49-F238E27FC236}">
                  <a16:creationId xmlns:a16="http://schemas.microsoft.com/office/drawing/2014/main" id="{354D82A3-A7C1-1C67-21BC-CB5ED600AB32}"/>
                </a:ext>
              </a:extLst>
            </p:cNvPr>
            <p:cNvSpPr/>
            <p:nvPr/>
          </p:nvSpPr>
          <p:spPr>
            <a:xfrm>
              <a:off x="5981548" y="374629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39" name="pt637">
              <a:extLst>
                <a:ext uri="{FF2B5EF4-FFF2-40B4-BE49-F238E27FC236}">
                  <a16:creationId xmlns:a16="http://schemas.microsoft.com/office/drawing/2014/main" id="{1E9A0EDB-9141-1732-B6F8-A352663B042B}"/>
                </a:ext>
              </a:extLst>
            </p:cNvPr>
            <p:cNvSpPr/>
            <p:nvPr/>
          </p:nvSpPr>
          <p:spPr>
            <a:xfrm>
              <a:off x="5981548" y="338237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40" name="pt638">
              <a:extLst>
                <a:ext uri="{FF2B5EF4-FFF2-40B4-BE49-F238E27FC236}">
                  <a16:creationId xmlns:a16="http://schemas.microsoft.com/office/drawing/2014/main" id="{B4C89155-DABF-DC14-B5AF-75D036DC472C}"/>
                </a:ext>
              </a:extLst>
            </p:cNvPr>
            <p:cNvSpPr/>
            <p:nvPr/>
          </p:nvSpPr>
          <p:spPr>
            <a:xfrm>
              <a:off x="5981548" y="387396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41" name="pt639">
              <a:extLst>
                <a:ext uri="{FF2B5EF4-FFF2-40B4-BE49-F238E27FC236}">
                  <a16:creationId xmlns:a16="http://schemas.microsoft.com/office/drawing/2014/main" id="{2AD496D3-4214-9643-1D1D-84E551573DD2}"/>
                </a:ext>
              </a:extLst>
            </p:cNvPr>
            <p:cNvSpPr/>
            <p:nvPr/>
          </p:nvSpPr>
          <p:spPr>
            <a:xfrm>
              <a:off x="5981548" y="339065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42" name="pt640">
              <a:extLst>
                <a:ext uri="{FF2B5EF4-FFF2-40B4-BE49-F238E27FC236}">
                  <a16:creationId xmlns:a16="http://schemas.microsoft.com/office/drawing/2014/main" id="{695F911D-35E1-8B65-7175-F469CB80549B}"/>
                </a:ext>
              </a:extLst>
            </p:cNvPr>
            <p:cNvSpPr/>
            <p:nvPr/>
          </p:nvSpPr>
          <p:spPr>
            <a:xfrm>
              <a:off x="5981548" y="354857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43" name="pt641">
              <a:extLst>
                <a:ext uri="{FF2B5EF4-FFF2-40B4-BE49-F238E27FC236}">
                  <a16:creationId xmlns:a16="http://schemas.microsoft.com/office/drawing/2014/main" id="{F6A3EBE2-8789-C30E-E48D-06A3E9DFF7E3}"/>
                </a:ext>
              </a:extLst>
            </p:cNvPr>
            <p:cNvSpPr/>
            <p:nvPr/>
          </p:nvSpPr>
          <p:spPr>
            <a:xfrm>
              <a:off x="5981548" y="336810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44" name="pt642">
              <a:extLst>
                <a:ext uri="{FF2B5EF4-FFF2-40B4-BE49-F238E27FC236}">
                  <a16:creationId xmlns:a16="http://schemas.microsoft.com/office/drawing/2014/main" id="{DA379F25-9CE5-8391-78C6-53A5012C1D10}"/>
                </a:ext>
              </a:extLst>
            </p:cNvPr>
            <p:cNvSpPr/>
            <p:nvPr/>
          </p:nvSpPr>
          <p:spPr>
            <a:xfrm>
              <a:off x="5981548" y="352032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45" name="pt643">
              <a:extLst>
                <a:ext uri="{FF2B5EF4-FFF2-40B4-BE49-F238E27FC236}">
                  <a16:creationId xmlns:a16="http://schemas.microsoft.com/office/drawing/2014/main" id="{427CE630-CD86-1CB3-B8BF-8607071B30FF}"/>
                </a:ext>
              </a:extLst>
            </p:cNvPr>
            <p:cNvSpPr/>
            <p:nvPr/>
          </p:nvSpPr>
          <p:spPr>
            <a:xfrm>
              <a:off x="5981548" y="346868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46" name="pt644">
              <a:extLst>
                <a:ext uri="{FF2B5EF4-FFF2-40B4-BE49-F238E27FC236}">
                  <a16:creationId xmlns:a16="http://schemas.microsoft.com/office/drawing/2014/main" id="{E426D5ED-E1FC-4954-61E8-BB2602BA17E3}"/>
                </a:ext>
              </a:extLst>
            </p:cNvPr>
            <p:cNvSpPr/>
            <p:nvPr/>
          </p:nvSpPr>
          <p:spPr>
            <a:xfrm>
              <a:off x="5981548" y="339767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47" name="pt645">
              <a:extLst>
                <a:ext uri="{FF2B5EF4-FFF2-40B4-BE49-F238E27FC236}">
                  <a16:creationId xmlns:a16="http://schemas.microsoft.com/office/drawing/2014/main" id="{7D2796EF-71DC-44FE-4FEA-7306E2625268}"/>
                </a:ext>
              </a:extLst>
            </p:cNvPr>
            <p:cNvSpPr/>
            <p:nvPr/>
          </p:nvSpPr>
          <p:spPr>
            <a:xfrm>
              <a:off x="5981548" y="343821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48" name="pt646">
              <a:extLst>
                <a:ext uri="{FF2B5EF4-FFF2-40B4-BE49-F238E27FC236}">
                  <a16:creationId xmlns:a16="http://schemas.microsoft.com/office/drawing/2014/main" id="{7D870969-A51D-1571-8BEE-77C439AD745B}"/>
                </a:ext>
              </a:extLst>
            </p:cNvPr>
            <p:cNvSpPr/>
            <p:nvPr/>
          </p:nvSpPr>
          <p:spPr>
            <a:xfrm>
              <a:off x="5981548" y="340160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49" name="pt647">
              <a:extLst>
                <a:ext uri="{FF2B5EF4-FFF2-40B4-BE49-F238E27FC236}">
                  <a16:creationId xmlns:a16="http://schemas.microsoft.com/office/drawing/2014/main" id="{CA7CF81D-D66B-849E-F76E-2E47F92530E8}"/>
                </a:ext>
              </a:extLst>
            </p:cNvPr>
            <p:cNvSpPr/>
            <p:nvPr/>
          </p:nvSpPr>
          <p:spPr>
            <a:xfrm>
              <a:off x="5981548" y="339067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50" name="pt648">
              <a:extLst>
                <a:ext uri="{FF2B5EF4-FFF2-40B4-BE49-F238E27FC236}">
                  <a16:creationId xmlns:a16="http://schemas.microsoft.com/office/drawing/2014/main" id="{C7DE5519-F2F7-FBA3-20B0-778D8E3BFFD5}"/>
                </a:ext>
              </a:extLst>
            </p:cNvPr>
            <p:cNvSpPr/>
            <p:nvPr/>
          </p:nvSpPr>
          <p:spPr>
            <a:xfrm>
              <a:off x="5981548" y="344103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51" name="pt649">
              <a:extLst>
                <a:ext uri="{FF2B5EF4-FFF2-40B4-BE49-F238E27FC236}">
                  <a16:creationId xmlns:a16="http://schemas.microsoft.com/office/drawing/2014/main" id="{D5B715CE-8E17-99E5-E722-179543FE4C0D}"/>
                </a:ext>
              </a:extLst>
            </p:cNvPr>
            <p:cNvSpPr/>
            <p:nvPr/>
          </p:nvSpPr>
          <p:spPr>
            <a:xfrm>
              <a:off x="5981548" y="340739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52" name="pt650">
              <a:extLst>
                <a:ext uri="{FF2B5EF4-FFF2-40B4-BE49-F238E27FC236}">
                  <a16:creationId xmlns:a16="http://schemas.microsoft.com/office/drawing/2014/main" id="{44E22514-1F9E-E64D-A863-822B20BE6D1B}"/>
                </a:ext>
              </a:extLst>
            </p:cNvPr>
            <p:cNvSpPr/>
            <p:nvPr/>
          </p:nvSpPr>
          <p:spPr>
            <a:xfrm>
              <a:off x="5981548" y="335910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53" name="pt651">
              <a:extLst>
                <a:ext uri="{FF2B5EF4-FFF2-40B4-BE49-F238E27FC236}">
                  <a16:creationId xmlns:a16="http://schemas.microsoft.com/office/drawing/2014/main" id="{2F21881C-26F1-3544-BC54-4AE42CDBE50E}"/>
                </a:ext>
              </a:extLst>
            </p:cNvPr>
            <p:cNvSpPr/>
            <p:nvPr/>
          </p:nvSpPr>
          <p:spPr>
            <a:xfrm>
              <a:off x="5981548" y="344286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54" name="pt652">
              <a:extLst>
                <a:ext uri="{FF2B5EF4-FFF2-40B4-BE49-F238E27FC236}">
                  <a16:creationId xmlns:a16="http://schemas.microsoft.com/office/drawing/2014/main" id="{2783AAFB-A989-EA8F-1D63-FA83C6625A52}"/>
                </a:ext>
              </a:extLst>
            </p:cNvPr>
            <p:cNvSpPr/>
            <p:nvPr/>
          </p:nvSpPr>
          <p:spPr>
            <a:xfrm>
              <a:off x="5981548" y="335783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55" name="pt653">
              <a:extLst>
                <a:ext uri="{FF2B5EF4-FFF2-40B4-BE49-F238E27FC236}">
                  <a16:creationId xmlns:a16="http://schemas.microsoft.com/office/drawing/2014/main" id="{B7B546EA-4301-D711-DCDF-BA131D3C5F9D}"/>
                </a:ext>
              </a:extLst>
            </p:cNvPr>
            <p:cNvSpPr/>
            <p:nvPr/>
          </p:nvSpPr>
          <p:spPr>
            <a:xfrm>
              <a:off x="5981548" y="373814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56" name="pt654">
              <a:extLst>
                <a:ext uri="{FF2B5EF4-FFF2-40B4-BE49-F238E27FC236}">
                  <a16:creationId xmlns:a16="http://schemas.microsoft.com/office/drawing/2014/main" id="{7305090D-626A-BF94-EBCC-CED70A88438C}"/>
                </a:ext>
              </a:extLst>
            </p:cNvPr>
            <p:cNvSpPr/>
            <p:nvPr/>
          </p:nvSpPr>
          <p:spPr>
            <a:xfrm>
              <a:off x="5981548" y="338151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57" name="pt655">
              <a:extLst>
                <a:ext uri="{FF2B5EF4-FFF2-40B4-BE49-F238E27FC236}">
                  <a16:creationId xmlns:a16="http://schemas.microsoft.com/office/drawing/2014/main" id="{591B1946-3FB1-1E94-760C-0D2B23C83345}"/>
                </a:ext>
              </a:extLst>
            </p:cNvPr>
            <p:cNvSpPr/>
            <p:nvPr/>
          </p:nvSpPr>
          <p:spPr>
            <a:xfrm>
              <a:off x="5981548" y="347945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58" name="pt656">
              <a:extLst>
                <a:ext uri="{FF2B5EF4-FFF2-40B4-BE49-F238E27FC236}">
                  <a16:creationId xmlns:a16="http://schemas.microsoft.com/office/drawing/2014/main" id="{0C249FD7-AAAA-1CAB-D2FE-4ED880793CA1}"/>
                </a:ext>
              </a:extLst>
            </p:cNvPr>
            <p:cNvSpPr/>
            <p:nvPr/>
          </p:nvSpPr>
          <p:spPr>
            <a:xfrm>
              <a:off x="5981548" y="345797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59" name="pt657">
              <a:extLst>
                <a:ext uri="{FF2B5EF4-FFF2-40B4-BE49-F238E27FC236}">
                  <a16:creationId xmlns:a16="http://schemas.microsoft.com/office/drawing/2014/main" id="{0FC673CA-7A9C-03F2-4407-8CC0F69151A8}"/>
                </a:ext>
              </a:extLst>
            </p:cNvPr>
            <p:cNvSpPr/>
            <p:nvPr/>
          </p:nvSpPr>
          <p:spPr>
            <a:xfrm>
              <a:off x="5981548" y="391575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60" name="pt658">
              <a:extLst>
                <a:ext uri="{FF2B5EF4-FFF2-40B4-BE49-F238E27FC236}">
                  <a16:creationId xmlns:a16="http://schemas.microsoft.com/office/drawing/2014/main" id="{F8725805-FC00-7C8F-2939-ACC12F96F2B5}"/>
                </a:ext>
              </a:extLst>
            </p:cNvPr>
            <p:cNvSpPr/>
            <p:nvPr/>
          </p:nvSpPr>
          <p:spPr>
            <a:xfrm>
              <a:off x="5981548" y="342133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61" name="pt659">
              <a:extLst>
                <a:ext uri="{FF2B5EF4-FFF2-40B4-BE49-F238E27FC236}">
                  <a16:creationId xmlns:a16="http://schemas.microsoft.com/office/drawing/2014/main" id="{9690178B-BDA5-BA74-3A0E-0D1A6D683AA0}"/>
                </a:ext>
              </a:extLst>
            </p:cNvPr>
            <p:cNvSpPr/>
            <p:nvPr/>
          </p:nvSpPr>
          <p:spPr>
            <a:xfrm>
              <a:off x="5981548" y="353991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62" name="pt660">
              <a:extLst>
                <a:ext uri="{FF2B5EF4-FFF2-40B4-BE49-F238E27FC236}">
                  <a16:creationId xmlns:a16="http://schemas.microsoft.com/office/drawing/2014/main" id="{4146AF79-0207-691A-0E81-6E9E95AA3D1F}"/>
                </a:ext>
              </a:extLst>
            </p:cNvPr>
            <p:cNvSpPr/>
            <p:nvPr/>
          </p:nvSpPr>
          <p:spPr>
            <a:xfrm>
              <a:off x="5981548" y="350690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63" name="pt661">
              <a:extLst>
                <a:ext uri="{FF2B5EF4-FFF2-40B4-BE49-F238E27FC236}">
                  <a16:creationId xmlns:a16="http://schemas.microsoft.com/office/drawing/2014/main" id="{6B04E2A1-3C2E-6827-3EA0-74FD645C76C6}"/>
                </a:ext>
              </a:extLst>
            </p:cNvPr>
            <p:cNvSpPr/>
            <p:nvPr/>
          </p:nvSpPr>
          <p:spPr>
            <a:xfrm>
              <a:off x="5981548" y="339056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64" name="pt662">
              <a:extLst>
                <a:ext uri="{FF2B5EF4-FFF2-40B4-BE49-F238E27FC236}">
                  <a16:creationId xmlns:a16="http://schemas.microsoft.com/office/drawing/2014/main" id="{D546C351-56EF-CBA0-42F0-5964A483B931}"/>
                </a:ext>
              </a:extLst>
            </p:cNvPr>
            <p:cNvSpPr/>
            <p:nvPr/>
          </p:nvSpPr>
          <p:spPr>
            <a:xfrm>
              <a:off x="5981548" y="342580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65" name="pt663">
              <a:extLst>
                <a:ext uri="{FF2B5EF4-FFF2-40B4-BE49-F238E27FC236}">
                  <a16:creationId xmlns:a16="http://schemas.microsoft.com/office/drawing/2014/main" id="{C5435D50-8896-61F4-FE68-570BA398D62F}"/>
                </a:ext>
              </a:extLst>
            </p:cNvPr>
            <p:cNvSpPr/>
            <p:nvPr/>
          </p:nvSpPr>
          <p:spPr>
            <a:xfrm>
              <a:off x="5981548" y="376856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66" name="pt664">
              <a:extLst>
                <a:ext uri="{FF2B5EF4-FFF2-40B4-BE49-F238E27FC236}">
                  <a16:creationId xmlns:a16="http://schemas.microsoft.com/office/drawing/2014/main" id="{9BF82B75-1A38-5A9A-5BE8-6531BB7B64DF}"/>
                </a:ext>
              </a:extLst>
            </p:cNvPr>
            <p:cNvSpPr/>
            <p:nvPr/>
          </p:nvSpPr>
          <p:spPr>
            <a:xfrm>
              <a:off x="5981548" y="359147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67" name="pt665">
              <a:extLst>
                <a:ext uri="{FF2B5EF4-FFF2-40B4-BE49-F238E27FC236}">
                  <a16:creationId xmlns:a16="http://schemas.microsoft.com/office/drawing/2014/main" id="{9E0D7535-FEC6-69D1-029A-658773B47768}"/>
                </a:ext>
              </a:extLst>
            </p:cNvPr>
            <p:cNvSpPr/>
            <p:nvPr/>
          </p:nvSpPr>
          <p:spPr>
            <a:xfrm>
              <a:off x="5981548" y="359458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68" name="pt666">
              <a:extLst>
                <a:ext uri="{FF2B5EF4-FFF2-40B4-BE49-F238E27FC236}">
                  <a16:creationId xmlns:a16="http://schemas.microsoft.com/office/drawing/2014/main" id="{D7B80477-FC18-CAF9-55AB-253F13DC0AC4}"/>
                </a:ext>
              </a:extLst>
            </p:cNvPr>
            <p:cNvSpPr/>
            <p:nvPr/>
          </p:nvSpPr>
          <p:spPr>
            <a:xfrm>
              <a:off x="5981548" y="346038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69" name="pt667">
              <a:extLst>
                <a:ext uri="{FF2B5EF4-FFF2-40B4-BE49-F238E27FC236}">
                  <a16:creationId xmlns:a16="http://schemas.microsoft.com/office/drawing/2014/main" id="{408C1FBE-7BB9-74CF-AE3C-9E444592C11F}"/>
                </a:ext>
              </a:extLst>
            </p:cNvPr>
            <p:cNvSpPr/>
            <p:nvPr/>
          </p:nvSpPr>
          <p:spPr>
            <a:xfrm>
              <a:off x="5981548" y="338263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70" name="pt668">
              <a:extLst>
                <a:ext uri="{FF2B5EF4-FFF2-40B4-BE49-F238E27FC236}">
                  <a16:creationId xmlns:a16="http://schemas.microsoft.com/office/drawing/2014/main" id="{BCC6CD1D-DC68-1683-2A7A-6D57C05EC67A}"/>
                </a:ext>
              </a:extLst>
            </p:cNvPr>
            <p:cNvSpPr/>
            <p:nvPr/>
          </p:nvSpPr>
          <p:spPr>
            <a:xfrm>
              <a:off x="5981548" y="346995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71" name="pt669">
              <a:extLst>
                <a:ext uri="{FF2B5EF4-FFF2-40B4-BE49-F238E27FC236}">
                  <a16:creationId xmlns:a16="http://schemas.microsoft.com/office/drawing/2014/main" id="{186BC668-EA47-BD0B-6373-E43A649711E8}"/>
                </a:ext>
              </a:extLst>
            </p:cNvPr>
            <p:cNvSpPr/>
            <p:nvPr/>
          </p:nvSpPr>
          <p:spPr>
            <a:xfrm>
              <a:off x="5981548" y="351113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72" name="pt670">
              <a:extLst>
                <a:ext uri="{FF2B5EF4-FFF2-40B4-BE49-F238E27FC236}">
                  <a16:creationId xmlns:a16="http://schemas.microsoft.com/office/drawing/2014/main" id="{91FBFAAC-0965-6D31-CB3E-3E2A5170A8E4}"/>
                </a:ext>
              </a:extLst>
            </p:cNvPr>
            <p:cNvSpPr/>
            <p:nvPr/>
          </p:nvSpPr>
          <p:spPr>
            <a:xfrm>
              <a:off x="5981548" y="344736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73" name="pt671">
              <a:extLst>
                <a:ext uri="{FF2B5EF4-FFF2-40B4-BE49-F238E27FC236}">
                  <a16:creationId xmlns:a16="http://schemas.microsoft.com/office/drawing/2014/main" id="{1B3B7A22-28F0-D484-686C-C13776C93E89}"/>
                </a:ext>
              </a:extLst>
            </p:cNvPr>
            <p:cNvSpPr/>
            <p:nvPr/>
          </p:nvSpPr>
          <p:spPr>
            <a:xfrm>
              <a:off x="5981548" y="343089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74" name="pt672">
              <a:extLst>
                <a:ext uri="{FF2B5EF4-FFF2-40B4-BE49-F238E27FC236}">
                  <a16:creationId xmlns:a16="http://schemas.microsoft.com/office/drawing/2014/main" id="{0BF6C2D0-481A-7AE1-6C20-A1AD84B31C86}"/>
                </a:ext>
              </a:extLst>
            </p:cNvPr>
            <p:cNvSpPr/>
            <p:nvPr/>
          </p:nvSpPr>
          <p:spPr>
            <a:xfrm>
              <a:off x="5981548" y="360092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75" name="pt673">
              <a:extLst>
                <a:ext uri="{FF2B5EF4-FFF2-40B4-BE49-F238E27FC236}">
                  <a16:creationId xmlns:a16="http://schemas.microsoft.com/office/drawing/2014/main" id="{34A529A1-AE74-6C20-5292-9E83B57ED6DC}"/>
                </a:ext>
              </a:extLst>
            </p:cNvPr>
            <p:cNvSpPr/>
            <p:nvPr/>
          </p:nvSpPr>
          <p:spPr>
            <a:xfrm>
              <a:off x="5981548" y="344769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76" name="pt674">
              <a:extLst>
                <a:ext uri="{FF2B5EF4-FFF2-40B4-BE49-F238E27FC236}">
                  <a16:creationId xmlns:a16="http://schemas.microsoft.com/office/drawing/2014/main" id="{08E462DF-81EA-CF1C-2C5E-431D43AF6D3A}"/>
                </a:ext>
              </a:extLst>
            </p:cNvPr>
            <p:cNvSpPr/>
            <p:nvPr/>
          </p:nvSpPr>
          <p:spPr>
            <a:xfrm>
              <a:off x="5981548" y="350081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77" name="pt675">
              <a:extLst>
                <a:ext uri="{FF2B5EF4-FFF2-40B4-BE49-F238E27FC236}">
                  <a16:creationId xmlns:a16="http://schemas.microsoft.com/office/drawing/2014/main" id="{20A0CC0C-596D-CEC0-E8C6-1AA2A87B51CA}"/>
                </a:ext>
              </a:extLst>
            </p:cNvPr>
            <p:cNvSpPr/>
            <p:nvPr/>
          </p:nvSpPr>
          <p:spPr>
            <a:xfrm>
              <a:off x="5981548" y="361250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78" name="pt676">
              <a:extLst>
                <a:ext uri="{FF2B5EF4-FFF2-40B4-BE49-F238E27FC236}">
                  <a16:creationId xmlns:a16="http://schemas.microsoft.com/office/drawing/2014/main" id="{C87CFFDB-9DE5-E2DF-CD1C-AE12A3FD6700}"/>
                </a:ext>
              </a:extLst>
            </p:cNvPr>
            <p:cNvSpPr/>
            <p:nvPr/>
          </p:nvSpPr>
          <p:spPr>
            <a:xfrm>
              <a:off x="5981548" y="348875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79" name="pt677">
              <a:extLst>
                <a:ext uri="{FF2B5EF4-FFF2-40B4-BE49-F238E27FC236}">
                  <a16:creationId xmlns:a16="http://schemas.microsoft.com/office/drawing/2014/main" id="{3EDF0FF2-F348-29EA-43BA-7A64B0533127}"/>
                </a:ext>
              </a:extLst>
            </p:cNvPr>
            <p:cNvSpPr/>
            <p:nvPr/>
          </p:nvSpPr>
          <p:spPr>
            <a:xfrm>
              <a:off x="5981548" y="342275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80" name="pt678">
              <a:extLst>
                <a:ext uri="{FF2B5EF4-FFF2-40B4-BE49-F238E27FC236}">
                  <a16:creationId xmlns:a16="http://schemas.microsoft.com/office/drawing/2014/main" id="{A7B5C07D-7FF8-9D13-28FB-023ECBC01B1B}"/>
                </a:ext>
              </a:extLst>
            </p:cNvPr>
            <p:cNvSpPr/>
            <p:nvPr/>
          </p:nvSpPr>
          <p:spPr>
            <a:xfrm>
              <a:off x="5981548" y="349064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81" name="pt679">
              <a:extLst>
                <a:ext uri="{FF2B5EF4-FFF2-40B4-BE49-F238E27FC236}">
                  <a16:creationId xmlns:a16="http://schemas.microsoft.com/office/drawing/2014/main" id="{802D9798-2B1A-72B8-30D2-6DCD2D6D28AD}"/>
                </a:ext>
              </a:extLst>
            </p:cNvPr>
            <p:cNvSpPr/>
            <p:nvPr/>
          </p:nvSpPr>
          <p:spPr>
            <a:xfrm>
              <a:off x="5981548" y="339005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82" name="pt680">
              <a:extLst>
                <a:ext uri="{FF2B5EF4-FFF2-40B4-BE49-F238E27FC236}">
                  <a16:creationId xmlns:a16="http://schemas.microsoft.com/office/drawing/2014/main" id="{35B95E1F-61FB-AF16-24E5-A14494E46A2B}"/>
                </a:ext>
              </a:extLst>
            </p:cNvPr>
            <p:cNvSpPr/>
            <p:nvPr/>
          </p:nvSpPr>
          <p:spPr>
            <a:xfrm>
              <a:off x="5981548" y="346551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83" name="pt681">
              <a:extLst>
                <a:ext uri="{FF2B5EF4-FFF2-40B4-BE49-F238E27FC236}">
                  <a16:creationId xmlns:a16="http://schemas.microsoft.com/office/drawing/2014/main" id="{814A6E34-1C8C-12B6-F4A6-B815721C3244}"/>
                </a:ext>
              </a:extLst>
            </p:cNvPr>
            <p:cNvSpPr/>
            <p:nvPr/>
          </p:nvSpPr>
          <p:spPr>
            <a:xfrm>
              <a:off x="5981548" y="342570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84" name="pt682">
              <a:extLst>
                <a:ext uri="{FF2B5EF4-FFF2-40B4-BE49-F238E27FC236}">
                  <a16:creationId xmlns:a16="http://schemas.microsoft.com/office/drawing/2014/main" id="{AE6FFBD2-2E2D-24F8-01D9-C191DACE90D3}"/>
                </a:ext>
              </a:extLst>
            </p:cNvPr>
            <p:cNvSpPr/>
            <p:nvPr/>
          </p:nvSpPr>
          <p:spPr>
            <a:xfrm>
              <a:off x="5981548" y="346346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85" name="pt683">
              <a:extLst>
                <a:ext uri="{FF2B5EF4-FFF2-40B4-BE49-F238E27FC236}">
                  <a16:creationId xmlns:a16="http://schemas.microsoft.com/office/drawing/2014/main" id="{266F20C5-2652-EABE-7AB2-968C7A7BDFD8}"/>
                </a:ext>
              </a:extLst>
            </p:cNvPr>
            <p:cNvSpPr/>
            <p:nvPr/>
          </p:nvSpPr>
          <p:spPr>
            <a:xfrm>
              <a:off x="5981548" y="345354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86" name="pt684">
              <a:extLst>
                <a:ext uri="{FF2B5EF4-FFF2-40B4-BE49-F238E27FC236}">
                  <a16:creationId xmlns:a16="http://schemas.microsoft.com/office/drawing/2014/main" id="{DB574897-7286-A8E1-D0A4-F6DB7DEBC99D}"/>
                </a:ext>
              </a:extLst>
            </p:cNvPr>
            <p:cNvSpPr/>
            <p:nvPr/>
          </p:nvSpPr>
          <p:spPr>
            <a:xfrm>
              <a:off x="5981548" y="345618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87" name="pt685">
              <a:extLst>
                <a:ext uri="{FF2B5EF4-FFF2-40B4-BE49-F238E27FC236}">
                  <a16:creationId xmlns:a16="http://schemas.microsoft.com/office/drawing/2014/main" id="{CCC21306-1301-1220-2E5C-2A6725802B0D}"/>
                </a:ext>
              </a:extLst>
            </p:cNvPr>
            <p:cNvSpPr/>
            <p:nvPr/>
          </p:nvSpPr>
          <p:spPr>
            <a:xfrm>
              <a:off x="5981548" y="340396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88" name="pt686">
              <a:extLst>
                <a:ext uri="{FF2B5EF4-FFF2-40B4-BE49-F238E27FC236}">
                  <a16:creationId xmlns:a16="http://schemas.microsoft.com/office/drawing/2014/main" id="{F72FD02C-15C5-140D-94BE-EB4427D979B6}"/>
                </a:ext>
              </a:extLst>
            </p:cNvPr>
            <p:cNvSpPr/>
            <p:nvPr/>
          </p:nvSpPr>
          <p:spPr>
            <a:xfrm>
              <a:off x="5981548" y="372495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89" name="pt687">
              <a:extLst>
                <a:ext uri="{FF2B5EF4-FFF2-40B4-BE49-F238E27FC236}">
                  <a16:creationId xmlns:a16="http://schemas.microsoft.com/office/drawing/2014/main" id="{6AE31465-FB61-BB27-8119-D3BDC7DBB62D}"/>
                </a:ext>
              </a:extLst>
            </p:cNvPr>
            <p:cNvSpPr/>
            <p:nvPr/>
          </p:nvSpPr>
          <p:spPr>
            <a:xfrm>
              <a:off x="5981548" y="368244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90" name="pt688">
              <a:extLst>
                <a:ext uri="{FF2B5EF4-FFF2-40B4-BE49-F238E27FC236}">
                  <a16:creationId xmlns:a16="http://schemas.microsoft.com/office/drawing/2014/main" id="{6A889112-ED5E-EC32-9B51-7F98B7EB3E00}"/>
                </a:ext>
              </a:extLst>
            </p:cNvPr>
            <p:cNvSpPr/>
            <p:nvPr/>
          </p:nvSpPr>
          <p:spPr>
            <a:xfrm>
              <a:off x="5981548" y="344966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91" name="pt689">
              <a:extLst>
                <a:ext uri="{FF2B5EF4-FFF2-40B4-BE49-F238E27FC236}">
                  <a16:creationId xmlns:a16="http://schemas.microsoft.com/office/drawing/2014/main" id="{D34C9BA1-AF65-F3CA-899D-2D51620C8F3B}"/>
                </a:ext>
              </a:extLst>
            </p:cNvPr>
            <p:cNvSpPr/>
            <p:nvPr/>
          </p:nvSpPr>
          <p:spPr>
            <a:xfrm>
              <a:off x="5981548" y="238500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92" name="pt690">
              <a:extLst>
                <a:ext uri="{FF2B5EF4-FFF2-40B4-BE49-F238E27FC236}">
                  <a16:creationId xmlns:a16="http://schemas.microsoft.com/office/drawing/2014/main" id="{52748D65-7EE3-8A48-2FD8-F26ABC008241}"/>
                </a:ext>
              </a:extLst>
            </p:cNvPr>
            <p:cNvSpPr/>
            <p:nvPr/>
          </p:nvSpPr>
          <p:spPr>
            <a:xfrm>
              <a:off x="5981548" y="415688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93" name="pt691">
              <a:extLst>
                <a:ext uri="{FF2B5EF4-FFF2-40B4-BE49-F238E27FC236}">
                  <a16:creationId xmlns:a16="http://schemas.microsoft.com/office/drawing/2014/main" id="{2DA917EF-BD4F-7C3A-260E-5707ED2955C6}"/>
                </a:ext>
              </a:extLst>
            </p:cNvPr>
            <p:cNvSpPr/>
            <p:nvPr/>
          </p:nvSpPr>
          <p:spPr>
            <a:xfrm>
              <a:off x="5981548" y="344687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94" name="pt692">
              <a:extLst>
                <a:ext uri="{FF2B5EF4-FFF2-40B4-BE49-F238E27FC236}">
                  <a16:creationId xmlns:a16="http://schemas.microsoft.com/office/drawing/2014/main" id="{C605E9DF-3790-C2DC-F6BD-6197BED08660}"/>
                </a:ext>
              </a:extLst>
            </p:cNvPr>
            <p:cNvSpPr/>
            <p:nvPr/>
          </p:nvSpPr>
          <p:spPr>
            <a:xfrm>
              <a:off x="5981548" y="353775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95" name="pt693">
              <a:extLst>
                <a:ext uri="{FF2B5EF4-FFF2-40B4-BE49-F238E27FC236}">
                  <a16:creationId xmlns:a16="http://schemas.microsoft.com/office/drawing/2014/main" id="{94E72889-7C08-75AA-CD1A-D95D8B957273}"/>
                </a:ext>
              </a:extLst>
            </p:cNvPr>
            <p:cNvSpPr/>
            <p:nvPr/>
          </p:nvSpPr>
          <p:spPr>
            <a:xfrm>
              <a:off x="5981548" y="336237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96" name="pt694">
              <a:extLst>
                <a:ext uri="{FF2B5EF4-FFF2-40B4-BE49-F238E27FC236}">
                  <a16:creationId xmlns:a16="http://schemas.microsoft.com/office/drawing/2014/main" id="{D60DA64B-0F6C-9E45-A066-771C04124704}"/>
                </a:ext>
              </a:extLst>
            </p:cNvPr>
            <p:cNvSpPr/>
            <p:nvPr/>
          </p:nvSpPr>
          <p:spPr>
            <a:xfrm>
              <a:off x="5981548" y="348454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97" name="pt695">
              <a:extLst>
                <a:ext uri="{FF2B5EF4-FFF2-40B4-BE49-F238E27FC236}">
                  <a16:creationId xmlns:a16="http://schemas.microsoft.com/office/drawing/2014/main" id="{F9776577-5FB3-96A5-A465-A202AE623464}"/>
                </a:ext>
              </a:extLst>
            </p:cNvPr>
            <p:cNvSpPr/>
            <p:nvPr/>
          </p:nvSpPr>
          <p:spPr>
            <a:xfrm>
              <a:off x="5981548" y="353248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98" name="pt696">
              <a:extLst>
                <a:ext uri="{FF2B5EF4-FFF2-40B4-BE49-F238E27FC236}">
                  <a16:creationId xmlns:a16="http://schemas.microsoft.com/office/drawing/2014/main" id="{DB6F0E3F-AA3A-B9BF-4271-98A1877A05C8}"/>
                </a:ext>
              </a:extLst>
            </p:cNvPr>
            <p:cNvSpPr/>
            <p:nvPr/>
          </p:nvSpPr>
          <p:spPr>
            <a:xfrm>
              <a:off x="5981548" y="349684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699" name="pt697">
              <a:extLst>
                <a:ext uri="{FF2B5EF4-FFF2-40B4-BE49-F238E27FC236}">
                  <a16:creationId xmlns:a16="http://schemas.microsoft.com/office/drawing/2014/main" id="{F57E45E3-A383-D4A7-9CDC-D1FAD0807192}"/>
                </a:ext>
              </a:extLst>
            </p:cNvPr>
            <p:cNvSpPr/>
            <p:nvPr/>
          </p:nvSpPr>
          <p:spPr>
            <a:xfrm>
              <a:off x="5981548" y="336456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00" name="pt698">
              <a:extLst>
                <a:ext uri="{FF2B5EF4-FFF2-40B4-BE49-F238E27FC236}">
                  <a16:creationId xmlns:a16="http://schemas.microsoft.com/office/drawing/2014/main" id="{57F8EFB6-A527-4681-2462-713C76E77345}"/>
                </a:ext>
              </a:extLst>
            </p:cNvPr>
            <p:cNvSpPr/>
            <p:nvPr/>
          </p:nvSpPr>
          <p:spPr>
            <a:xfrm>
              <a:off x="5981548" y="336823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01" name="pt699">
              <a:extLst>
                <a:ext uri="{FF2B5EF4-FFF2-40B4-BE49-F238E27FC236}">
                  <a16:creationId xmlns:a16="http://schemas.microsoft.com/office/drawing/2014/main" id="{4C9EA56D-3AA0-521C-0CE6-6E5B348DE028}"/>
                </a:ext>
              </a:extLst>
            </p:cNvPr>
            <p:cNvSpPr/>
            <p:nvPr/>
          </p:nvSpPr>
          <p:spPr>
            <a:xfrm>
              <a:off x="5981548" y="238448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02" name="pt700">
              <a:extLst>
                <a:ext uri="{FF2B5EF4-FFF2-40B4-BE49-F238E27FC236}">
                  <a16:creationId xmlns:a16="http://schemas.microsoft.com/office/drawing/2014/main" id="{60603A16-15DB-9BDE-355F-E8282319DA7C}"/>
                </a:ext>
              </a:extLst>
            </p:cNvPr>
            <p:cNvSpPr/>
            <p:nvPr/>
          </p:nvSpPr>
          <p:spPr>
            <a:xfrm>
              <a:off x="5981548" y="379862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03" name="pt701">
              <a:extLst>
                <a:ext uri="{FF2B5EF4-FFF2-40B4-BE49-F238E27FC236}">
                  <a16:creationId xmlns:a16="http://schemas.microsoft.com/office/drawing/2014/main" id="{DA92925D-6D1C-5DD0-F67C-CB6BDD4AD810}"/>
                </a:ext>
              </a:extLst>
            </p:cNvPr>
            <p:cNvSpPr/>
            <p:nvPr/>
          </p:nvSpPr>
          <p:spPr>
            <a:xfrm>
              <a:off x="5981548" y="346117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04" name="pt702">
              <a:extLst>
                <a:ext uri="{FF2B5EF4-FFF2-40B4-BE49-F238E27FC236}">
                  <a16:creationId xmlns:a16="http://schemas.microsoft.com/office/drawing/2014/main" id="{B6C40C19-F7A4-50FE-3467-8878267FF381}"/>
                </a:ext>
              </a:extLst>
            </p:cNvPr>
            <p:cNvSpPr/>
            <p:nvPr/>
          </p:nvSpPr>
          <p:spPr>
            <a:xfrm>
              <a:off x="5981548" y="344629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05" name="pt703">
              <a:extLst>
                <a:ext uri="{FF2B5EF4-FFF2-40B4-BE49-F238E27FC236}">
                  <a16:creationId xmlns:a16="http://schemas.microsoft.com/office/drawing/2014/main" id="{DFCE43C3-6CF7-95E6-7438-D7E8E360863B}"/>
                </a:ext>
              </a:extLst>
            </p:cNvPr>
            <p:cNvSpPr/>
            <p:nvPr/>
          </p:nvSpPr>
          <p:spPr>
            <a:xfrm>
              <a:off x="5981548" y="230339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06" name="pt704">
              <a:extLst>
                <a:ext uri="{FF2B5EF4-FFF2-40B4-BE49-F238E27FC236}">
                  <a16:creationId xmlns:a16="http://schemas.microsoft.com/office/drawing/2014/main" id="{778CA9A2-2681-0052-0241-1882EB39A458}"/>
                </a:ext>
              </a:extLst>
            </p:cNvPr>
            <p:cNvSpPr/>
            <p:nvPr/>
          </p:nvSpPr>
          <p:spPr>
            <a:xfrm>
              <a:off x="5981548" y="342746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07" name="pt705">
              <a:extLst>
                <a:ext uri="{FF2B5EF4-FFF2-40B4-BE49-F238E27FC236}">
                  <a16:creationId xmlns:a16="http://schemas.microsoft.com/office/drawing/2014/main" id="{C618EB78-7F0D-9F58-16FF-264C6A9FFB9B}"/>
                </a:ext>
              </a:extLst>
            </p:cNvPr>
            <p:cNvSpPr/>
            <p:nvPr/>
          </p:nvSpPr>
          <p:spPr>
            <a:xfrm>
              <a:off x="5981548" y="337836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08" name="pt706">
              <a:extLst>
                <a:ext uri="{FF2B5EF4-FFF2-40B4-BE49-F238E27FC236}">
                  <a16:creationId xmlns:a16="http://schemas.microsoft.com/office/drawing/2014/main" id="{3BA8DAF4-A8DC-BD4A-098B-33FBC5A97D9C}"/>
                </a:ext>
              </a:extLst>
            </p:cNvPr>
            <p:cNvSpPr/>
            <p:nvPr/>
          </p:nvSpPr>
          <p:spPr>
            <a:xfrm>
              <a:off x="5981548" y="339061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09" name="pt707">
              <a:extLst>
                <a:ext uri="{FF2B5EF4-FFF2-40B4-BE49-F238E27FC236}">
                  <a16:creationId xmlns:a16="http://schemas.microsoft.com/office/drawing/2014/main" id="{AD30013C-DDAE-F343-5D1F-39B3AB61BB54}"/>
                </a:ext>
              </a:extLst>
            </p:cNvPr>
            <p:cNvSpPr/>
            <p:nvPr/>
          </p:nvSpPr>
          <p:spPr>
            <a:xfrm>
              <a:off x="5981548" y="234773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10" name="pt708">
              <a:extLst>
                <a:ext uri="{FF2B5EF4-FFF2-40B4-BE49-F238E27FC236}">
                  <a16:creationId xmlns:a16="http://schemas.microsoft.com/office/drawing/2014/main" id="{48734AC6-331E-F24E-B028-4478116643A5}"/>
                </a:ext>
              </a:extLst>
            </p:cNvPr>
            <p:cNvSpPr/>
            <p:nvPr/>
          </p:nvSpPr>
          <p:spPr>
            <a:xfrm>
              <a:off x="5981548" y="337506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11" name="pt709">
              <a:extLst>
                <a:ext uri="{FF2B5EF4-FFF2-40B4-BE49-F238E27FC236}">
                  <a16:creationId xmlns:a16="http://schemas.microsoft.com/office/drawing/2014/main" id="{FD27362A-E1F4-104D-1716-325D5ACA9CA9}"/>
                </a:ext>
              </a:extLst>
            </p:cNvPr>
            <p:cNvSpPr/>
            <p:nvPr/>
          </p:nvSpPr>
          <p:spPr>
            <a:xfrm>
              <a:off x="5981548" y="239024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12" name="pt710">
              <a:extLst>
                <a:ext uri="{FF2B5EF4-FFF2-40B4-BE49-F238E27FC236}">
                  <a16:creationId xmlns:a16="http://schemas.microsoft.com/office/drawing/2014/main" id="{235B919B-BE9E-8B11-D91A-FB6C6C5994B9}"/>
                </a:ext>
              </a:extLst>
            </p:cNvPr>
            <p:cNvSpPr/>
            <p:nvPr/>
          </p:nvSpPr>
          <p:spPr>
            <a:xfrm>
              <a:off x="5981548" y="340386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13" name="pt711">
              <a:extLst>
                <a:ext uri="{FF2B5EF4-FFF2-40B4-BE49-F238E27FC236}">
                  <a16:creationId xmlns:a16="http://schemas.microsoft.com/office/drawing/2014/main" id="{922D30B7-F268-B375-DFAF-0071A119DDD5}"/>
                </a:ext>
              </a:extLst>
            </p:cNvPr>
            <p:cNvSpPr/>
            <p:nvPr/>
          </p:nvSpPr>
          <p:spPr>
            <a:xfrm>
              <a:off x="5981548" y="338765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14" name="pt712">
              <a:extLst>
                <a:ext uri="{FF2B5EF4-FFF2-40B4-BE49-F238E27FC236}">
                  <a16:creationId xmlns:a16="http://schemas.microsoft.com/office/drawing/2014/main" id="{E4D254C4-C01C-21A2-0E2F-5182488F0A1B}"/>
                </a:ext>
              </a:extLst>
            </p:cNvPr>
            <p:cNvSpPr/>
            <p:nvPr/>
          </p:nvSpPr>
          <p:spPr>
            <a:xfrm>
              <a:off x="5981548" y="337521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15" name="pt713">
              <a:extLst>
                <a:ext uri="{FF2B5EF4-FFF2-40B4-BE49-F238E27FC236}">
                  <a16:creationId xmlns:a16="http://schemas.microsoft.com/office/drawing/2014/main" id="{FE6576BA-0001-8F0D-EAE1-A1BDD44FE458}"/>
                </a:ext>
              </a:extLst>
            </p:cNvPr>
            <p:cNvSpPr/>
            <p:nvPr/>
          </p:nvSpPr>
          <p:spPr>
            <a:xfrm>
              <a:off x="5981548" y="337965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16" name="pt714">
              <a:extLst>
                <a:ext uri="{FF2B5EF4-FFF2-40B4-BE49-F238E27FC236}">
                  <a16:creationId xmlns:a16="http://schemas.microsoft.com/office/drawing/2014/main" id="{D237239A-B909-C9B2-26A3-190C48DEB145}"/>
                </a:ext>
              </a:extLst>
            </p:cNvPr>
            <p:cNvSpPr/>
            <p:nvPr/>
          </p:nvSpPr>
          <p:spPr>
            <a:xfrm>
              <a:off x="5981548" y="239390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17" name="pt715">
              <a:extLst>
                <a:ext uri="{FF2B5EF4-FFF2-40B4-BE49-F238E27FC236}">
                  <a16:creationId xmlns:a16="http://schemas.microsoft.com/office/drawing/2014/main" id="{BA0BABBB-803C-F1AB-8DF4-1F9E252E1C8A}"/>
                </a:ext>
              </a:extLst>
            </p:cNvPr>
            <p:cNvSpPr/>
            <p:nvPr/>
          </p:nvSpPr>
          <p:spPr>
            <a:xfrm>
              <a:off x="5981548" y="349646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18" name="pt716">
              <a:extLst>
                <a:ext uri="{FF2B5EF4-FFF2-40B4-BE49-F238E27FC236}">
                  <a16:creationId xmlns:a16="http://schemas.microsoft.com/office/drawing/2014/main" id="{1CFBAD28-FD87-6777-FA26-F9A1DCD13946}"/>
                </a:ext>
              </a:extLst>
            </p:cNvPr>
            <p:cNvSpPr/>
            <p:nvPr/>
          </p:nvSpPr>
          <p:spPr>
            <a:xfrm>
              <a:off x="5981548" y="336002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19" name="pt717">
              <a:extLst>
                <a:ext uri="{FF2B5EF4-FFF2-40B4-BE49-F238E27FC236}">
                  <a16:creationId xmlns:a16="http://schemas.microsoft.com/office/drawing/2014/main" id="{F71138D3-8388-1691-DEE8-55D4B0E369A9}"/>
                </a:ext>
              </a:extLst>
            </p:cNvPr>
            <p:cNvSpPr/>
            <p:nvPr/>
          </p:nvSpPr>
          <p:spPr>
            <a:xfrm>
              <a:off x="5981548" y="343363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20" name="pt718">
              <a:extLst>
                <a:ext uri="{FF2B5EF4-FFF2-40B4-BE49-F238E27FC236}">
                  <a16:creationId xmlns:a16="http://schemas.microsoft.com/office/drawing/2014/main" id="{5235E577-E5E6-DE8E-69EF-F69894FF5993}"/>
                </a:ext>
              </a:extLst>
            </p:cNvPr>
            <p:cNvSpPr/>
            <p:nvPr/>
          </p:nvSpPr>
          <p:spPr>
            <a:xfrm>
              <a:off x="5981548" y="336068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21" name="pt719">
              <a:extLst>
                <a:ext uri="{FF2B5EF4-FFF2-40B4-BE49-F238E27FC236}">
                  <a16:creationId xmlns:a16="http://schemas.microsoft.com/office/drawing/2014/main" id="{146D2A27-75DE-7BD5-58A6-A30C76F622C1}"/>
                </a:ext>
              </a:extLst>
            </p:cNvPr>
            <p:cNvSpPr/>
            <p:nvPr/>
          </p:nvSpPr>
          <p:spPr>
            <a:xfrm>
              <a:off x="5981548" y="342346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22" name="pt720">
              <a:extLst>
                <a:ext uri="{FF2B5EF4-FFF2-40B4-BE49-F238E27FC236}">
                  <a16:creationId xmlns:a16="http://schemas.microsoft.com/office/drawing/2014/main" id="{6EF290BB-C073-F66B-8C59-8D8DADD1D565}"/>
                </a:ext>
              </a:extLst>
            </p:cNvPr>
            <p:cNvSpPr/>
            <p:nvPr/>
          </p:nvSpPr>
          <p:spPr>
            <a:xfrm>
              <a:off x="5981548" y="235416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23" name="pt721">
              <a:extLst>
                <a:ext uri="{FF2B5EF4-FFF2-40B4-BE49-F238E27FC236}">
                  <a16:creationId xmlns:a16="http://schemas.microsoft.com/office/drawing/2014/main" id="{26C7CD0A-2425-A86F-F39D-769CDEBEC930}"/>
                </a:ext>
              </a:extLst>
            </p:cNvPr>
            <p:cNvSpPr/>
            <p:nvPr/>
          </p:nvSpPr>
          <p:spPr>
            <a:xfrm>
              <a:off x="5981548" y="242854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24" name="pt722">
              <a:extLst>
                <a:ext uri="{FF2B5EF4-FFF2-40B4-BE49-F238E27FC236}">
                  <a16:creationId xmlns:a16="http://schemas.microsoft.com/office/drawing/2014/main" id="{4C5A9EE8-69D5-41E1-9E55-820D3B5D0723}"/>
                </a:ext>
              </a:extLst>
            </p:cNvPr>
            <p:cNvSpPr/>
            <p:nvPr/>
          </p:nvSpPr>
          <p:spPr>
            <a:xfrm>
              <a:off x="5981548" y="242064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25" name="pt723">
              <a:extLst>
                <a:ext uri="{FF2B5EF4-FFF2-40B4-BE49-F238E27FC236}">
                  <a16:creationId xmlns:a16="http://schemas.microsoft.com/office/drawing/2014/main" id="{E3C30C02-68CA-1317-1084-DB2DB379B73A}"/>
                </a:ext>
              </a:extLst>
            </p:cNvPr>
            <p:cNvSpPr/>
            <p:nvPr/>
          </p:nvSpPr>
          <p:spPr>
            <a:xfrm>
              <a:off x="5981548" y="241283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26" name="pt724">
              <a:extLst>
                <a:ext uri="{FF2B5EF4-FFF2-40B4-BE49-F238E27FC236}">
                  <a16:creationId xmlns:a16="http://schemas.microsoft.com/office/drawing/2014/main" id="{83CE7E9D-30B8-8344-FFAD-13C373360CE2}"/>
                </a:ext>
              </a:extLst>
            </p:cNvPr>
            <p:cNvSpPr/>
            <p:nvPr/>
          </p:nvSpPr>
          <p:spPr>
            <a:xfrm>
              <a:off x="5981548" y="219714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27" name="pt725">
              <a:extLst>
                <a:ext uri="{FF2B5EF4-FFF2-40B4-BE49-F238E27FC236}">
                  <a16:creationId xmlns:a16="http://schemas.microsoft.com/office/drawing/2014/main" id="{89154892-64BF-07C3-B257-076072163C3F}"/>
                </a:ext>
              </a:extLst>
            </p:cNvPr>
            <p:cNvSpPr/>
            <p:nvPr/>
          </p:nvSpPr>
          <p:spPr>
            <a:xfrm>
              <a:off x="5981548" y="240971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28" name="pt726">
              <a:extLst>
                <a:ext uri="{FF2B5EF4-FFF2-40B4-BE49-F238E27FC236}">
                  <a16:creationId xmlns:a16="http://schemas.microsoft.com/office/drawing/2014/main" id="{FF554088-D244-2713-B0CA-10EBD4960C12}"/>
                </a:ext>
              </a:extLst>
            </p:cNvPr>
            <p:cNvSpPr/>
            <p:nvPr/>
          </p:nvSpPr>
          <p:spPr>
            <a:xfrm>
              <a:off x="5981548" y="230895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29" name="pt727">
              <a:extLst>
                <a:ext uri="{FF2B5EF4-FFF2-40B4-BE49-F238E27FC236}">
                  <a16:creationId xmlns:a16="http://schemas.microsoft.com/office/drawing/2014/main" id="{6AC9A920-A949-60AA-793B-886C82A3B1E7}"/>
                </a:ext>
              </a:extLst>
            </p:cNvPr>
            <p:cNvSpPr/>
            <p:nvPr/>
          </p:nvSpPr>
          <p:spPr>
            <a:xfrm>
              <a:off x="5981548" y="237429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30" name="pt728">
              <a:extLst>
                <a:ext uri="{FF2B5EF4-FFF2-40B4-BE49-F238E27FC236}">
                  <a16:creationId xmlns:a16="http://schemas.microsoft.com/office/drawing/2014/main" id="{F0F9D260-392F-6D94-1679-43518C2247DC}"/>
                </a:ext>
              </a:extLst>
            </p:cNvPr>
            <p:cNvSpPr/>
            <p:nvPr/>
          </p:nvSpPr>
          <p:spPr>
            <a:xfrm>
              <a:off x="5981548" y="234840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31" name="pt729">
              <a:extLst>
                <a:ext uri="{FF2B5EF4-FFF2-40B4-BE49-F238E27FC236}">
                  <a16:creationId xmlns:a16="http://schemas.microsoft.com/office/drawing/2014/main" id="{42E828F5-19DD-A3EA-6901-0C154C983FA9}"/>
                </a:ext>
              </a:extLst>
            </p:cNvPr>
            <p:cNvSpPr/>
            <p:nvPr/>
          </p:nvSpPr>
          <p:spPr>
            <a:xfrm>
              <a:off x="5981548" y="236095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32" name="pt730">
              <a:extLst>
                <a:ext uri="{FF2B5EF4-FFF2-40B4-BE49-F238E27FC236}">
                  <a16:creationId xmlns:a16="http://schemas.microsoft.com/office/drawing/2014/main" id="{D3D073C5-35D8-A92B-B6A8-746E04E25FB1}"/>
                </a:ext>
              </a:extLst>
            </p:cNvPr>
            <p:cNvSpPr/>
            <p:nvPr/>
          </p:nvSpPr>
          <p:spPr>
            <a:xfrm>
              <a:off x="5981548" y="241875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33" name="pt731">
              <a:extLst>
                <a:ext uri="{FF2B5EF4-FFF2-40B4-BE49-F238E27FC236}">
                  <a16:creationId xmlns:a16="http://schemas.microsoft.com/office/drawing/2014/main" id="{22D97DB0-C02F-0198-1A91-E770CEAD8EB2}"/>
                </a:ext>
              </a:extLst>
            </p:cNvPr>
            <p:cNvSpPr/>
            <p:nvPr/>
          </p:nvSpPr>
          <p:spPr>
            <a:xfrm>
              <a:off x="5981548" y="375485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34" name="pt732">
              <a:extLst>
                <a:ext uri="{FF2B5EF4-FFF2-40B4-BE49-F238E27FC236}">
                  <a16:creationId xmlns:a16="http://schemas.microsoft.com/office/drawing/2014/main" id="{7799E0A7-2FCF-3147-918F-5149B463D3CE}"/>
                </a:ext>
              </a:extLst>
            </p:cNvPr>
            <p:cNvSpPr/>
            <p:nvPr/>
          </p:nvSpPr>
          <p:spPr>
            <a:xfrm>
              <a:off x="5981548" y="358865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35" name="pt733">
              <a:extLst>
                <a:ext uri="{FF2B5EF4-FFF2-40B4-BE49-F238E27FC236}">
                  <a16:creationId xmlns:a16="http://schemas.microsoft.com/office/drawing/2014/main" id="{41F498A7-C28C-5EDD-8A12-E0CF7EDAE4CC}"/>
                </a:ext>
              </a:extLst>
            </p:cNvPr>
            <p:cNvSpPr/>
            <p:nvPr/>
          </p:nvSpPr>
          <p:spPr>
            <a:xfrm>
              <a:off x="5981548" y="408065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36" name="pt734">
              <a:extLst>
                <a:ext uri="{FF2B5EF4-FFF2-40B4-BE49-F238E27FC236}">
                  <a16:creationId xmlns:a16="http://schemas.microsoft.com/office/drawing/2014/main" id="{208FF3AB-FA14-D7E1-7326-8092067F809A}"/>
                </a:ext>
              </a:extLst>
            </p:cNvPr>
            <p:cNvSpPr/>
            <p:nvPr/>
          </p:nvSpPr>
          <p:spPr>
            <a:xfrm>
              <a:off x="5981548" y="383879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37" name="pt735">
              <a:extLst>
                <a:ext uri="{FF2B5EF4-FFF2-40B4-BE49-F238E27FC236}">
                  <a16:creationId xmlns:a16="http://schemas.microsoft.com/office/drawing/2014/main" id="{18072DCF-2C24-62B3-521B-693E54D0C39F}"/>
                </a:ext>
              </a:extLst>
            </p:cNvPr>
            <p:cNvSpPr/>
            <p:nvPr/>
          </p:nvSpPr>
          <p:spPr>
            <a:xfrm>
              <a:off x="5981548" y="381862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38" name="pt736">
              <a:extLst>
                <a:ext uri="{FF2B5EF4-FFF2-40B4-BE49-F238E27FC236}">
                  <a16:creationId xmlns:a16="http://schemas.microsoft.com/office/drawing/2014/main" id="{1D98EDD8-4CC3-FD89-E773-08C0C41ADE2C}"/>
                </a:ext>
              </a:extLst>
            </p:cNvPr>
            <p:cNvSpPr/>
            <p:nvPr/>
          </p:nvSpPr>
          <p:spPr>
            <a:xfrm>
              <a:off x="5981548" y="405400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39" name="pt737">
              <a:extLst>
                <a:ext uri="{FF2B5EF4-FFF2-40B4-BE49-F238E27FC236}">
                  <a16:creationId xmlns:a16="http://schemas.microsoft.com/office/drawing/2014/main" id="{E8C08119-E5A1-6C50-6B9D-B0867FCD401D}"/>
                </a:ext>
              </a:extLst>
            </p:cNvPr>
            <p:cNvSpPr/>
            <p:nvPr/>
          </p:nvSpPr>
          <p:spPr>
            <a:xfrm>
              <a:off x="5981548" y="447868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40" name="pt738">
              <a:extLst>
                <a:ext uri="{FF2B5EF4-FFF2-40B4-BE49-F238E27FC236}">
                  <a16:creationId xmlns:a16="http://schemas.microsoft.com/office/drawing/2014/main" id="{830A6126-74F3-DF7B-EA81-5E4D442DB56D}"/>
                </a:ext>
              </a:extLst>
            </p:cNvPr>
            <p:cNvSpPr/>
            <p:nvPr/>
          </p:nvSpPr>
          <p:spPr>
            <a:xfrm>
              <a:off x="5981548" y="404179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41" name="pt739">
              <a:extLst>
                <a:ext uri="{FF2B5EF4-FFF2-40B4-BE49-F238E27FC236}">
                  <a16:creationId xmlns:a16="http://schemas.microsoft.com/office/drawing/2014/main" id="{718E80BF-BBDD-A772-7D47-2843FE3DEBDE}"/>
                </a:ext>
              </a:extLst>
            </p:cNvPr>
            <p:cNvSpPr/>
            <p:nvPr/>
          </p:nvSpPr>
          <p:spPr>
            <a:xfrm>
              <a:off x="5981548" y="367729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42" name="pt740">
              <a:extLst>
                <a:ext uri="{FF2B5EF4-FFF2-40B4-BE49-F238E27FC236}">
                  <a16:creationId xmlns:a16="http://schemas.microsoft.com/office/drawing/2014/main" id="{FB625668-A190-6101-5782-9ED35173AC3B}"/>
                </a:ext>
              </a:extLst>
            </p:cNvPr>
            <p:cNvSpPr/>
            <p:nvPr/>
          </p:nvSpPr>
          <p:spPr>
            <a:xfrm>
              <a:off x="5981548" y="387925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43" name="pt741">
              <a:extLst>
                <a:ext uri="{FF2B5EF4-FFF2-40B4-BE49-F238E27FC236}">
                  <a16:creationId xmlns:a16="http://schemas.microsoft.com/office/drawing/2014/main" id="{95B1BED7-3263-FD58-FF2B-63BB7D5F9A29}"/>
                </a:ext>
              </a:extLst>
            </p:cNvPr>
            <p:cNvSpPr/>
            <p:nvPr/>
          </p:nvSpPr>
          <p:spPr>
            <a:xfrm>
              <a:off x="5981548" y="344241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44" name="pt742">
              <a:extLst>
                <a:ext uri="{FF2B5EF4-FFF2-40B4-BE49-F238E27FC236}">
                  <a16:creationId xmlns:a16="http://schemas.microsoft.com/office/drawing/2014/main" id="{50435CCC-033C-6372-87C5-D8A194CCB99E}"/>
                </a:ext>
              </a:extLst>
            </p:cNvPr>
            <p:cNvSpPr/>
            <p:nvPr/>
          </p:nvSpPr>
          <p:spPr>
            <a:xfrm>
              <a:off x="5981548" y="404645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45" name="pt743">
              <a:extLst>
                <a:ext uri="{FF2B5EF4-FFF2-40B4-BE49-F238E27FC236}">
                  <a16:creationId xmlns:a16="http://schemas.microsoft.com/office/drawing/2014/main" id="{60CB7428-02E7-E58D-E0A7-DCE6FDA278D1}"/>
                </a:ext>
              </a:extLst>
            </p:cNvPr>
            <p:cNvSpPr/>
            <p:nvPr/>
          </p:nvSpPr>
          <p:spPr>
            <a:xfrm>
              <a:off x="5981548" y="388935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46" name="pt744">
              <a:extLst>
                <a:ext uri="{FF2B5EF4-FFF2-40B4-BE49-F238E27FC236}">
                  <a16:creationId xmlns:a16="http://schemas.microsoft.com/office/drawing/2014/main" id="{DE7041DA-FEF8-2038-ED50-13D71B8A0890}"/>
                </a:ext>
              </a:extLst>
            </p:cNvPr>
            <p:cNvSpPr/>
            <p:nvPr/>
          </p:nvSpPr>
          <p:spPr>
            <a:xfrm>
              <a:off x="5981548" y="339202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47" name="pt745">
              <a:extLst>
                <a:ext uri="{FF2B5EF4-FFF2-40B4-BE49-F238E27FC236}">
                  <a16:creationId xmlns:a16="http://schemas.microsoft.com/office/drawing/2014/main" id="{92D75DCD-7355-D0E5-AC42-C87A1A188460}"/>
                </a:ext>
              </a:extLst>
            </p:cNvPr>
            <p:cNvSpPr/>
            <p:nvPr/>
          </p:nvSpPr>
          <p:spPr>
            <a:xfrm>
              <a:off x="5981548" y="404612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48" name="pt746">
              <a:extLst>
                <a:ext uri="{FF2B5EF4-FFF2-40B4-BE49-F238E27FC236}">
                  <a16:creationId xmlns:a16="http://schemas.microsoft.com/office/drawing/2014/main" id="{F78BB4F1-0036-933D-C8CC-A67874526175}"/>
                </a:ext>
              </a:extLst>
            </p:cNvPr>
            <p:cNvSpPr/>
            <p:nvPr/>
          </p:nvSpPr>
          <p:spPr>
            <a:xfrm>
              <a:off x="5981548" y="357545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49" name="pt747">
              <a:extLst>
                <a:ext uri="{FF2B5EF4-FFF2-40B4-BE49-F238E27FC236}">
                  <a16:creationId xmlns:a16="http://schemas.microsoft.com/office/drawing/2014/main" id="{BFDBD7CF-1800-3769-02FF-6AF873171295}"/>
                </a:ext>
              </a:extLst>
            </p:cNvPr>
            <p:cNvSpPr/>
            <p:nvPr/>
          </p:nvSpPr>
          <p:spPr>
            <a:xfrm>
              <a:off x="5981548" y="392394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50" name="pt748">
              <a:extLst>
                <a:ext uri="{FF2B5EF4-FFF2-40B4-BE49-F238E27FC236}">
                  <a16:creationId xmlns:a16="http://schemas.microsoft.com/office/drawing/2014/main" id="{1577378C-D7DD-0C9F-85F7-DE301D67EDD1}"/>
                </a:ext>
              </a:extLst>
            </p:cNvPr>
            <p:cNvSpPr/>
            <p:nvPr/>
          </p:nvSpPr>
          <p:spPr>
            <a:xfrm>
              <a:off x="5981548" y="502600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51" name="pt749">
              <a:extLst>
                <a:ext uri="{FF2B5EF4-FFF2-40B4-BE49-F238E27FC236}">
                  <a16:creationId xmlns:a16="http://schemas.microsoft.com/office/drawing/2014/main" id="{3742BD70-F20B-6F5C-70EA-8502E78BF151}"/>
                </a:ext>
              </a:extLst>
            </p:cNvPr>
            <p:cNvSpPr/>
            <p:nvPr/>
          </p:nvSpPr>
          <p:spPr>
            <a:xfrm>
              <a:off x="5981548" y="397211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52" name="pt750">
              <a:extLst>
                <a:ext uri="{FF2B5EF4-FFF2-40B4-BE49-F238E27FC236}">
                  <a16:creationId xmlns:a16="http://schemas.microsoft.com/office/drawing/2014/main" id="{D52226F1-A2A8-B304-02F9-ABB1F592CFCF}"/>
                </a:ext>
              </a:extLst>
            </p:cNvPr>
            <p:cNvSpPr/>
            <p:nvPr/>
          </p:nvSpPr>
          <p:spPr>
            <a:xfrm>
              <a:off x="5981548" y="366156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53" name="pt751">
              <a:extLst>
                <a:ext uri="{FF2B5EF4-FFF2-40B4-BE49-F238E27FC236}">
                  <a16:creationId xmlns:a16="http://schemas.microsoft.com/office/drawing/2014/main" id="{8A9C6314-948A-910F-278E-028D3A316305}"/>
                </a:ext>
              </a:extLst>
            </p:cNvPr>
            <p:cNvSpPr/>
            <p:nvPr/>
          </p:nvSpPr>
          <p:spPr>
            <a:xfrm>
              <a:off x="5981548" y="395681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54" name="pt752">
              <a:extLst>
                <a:ext uri="{FF2B5EF4-FFF2-40B4-BE49-F238E27FC236}">
                  <a16:creationId xmlns:a16="http://schemas.microsoft.com/office/drawing/2014/main" id="{0ABAE7FD-A967-988B-ED04-772003BAA1BA}"/>
                </a:ext>
              </a:extLst>
            </p:cNvPr>
            <p:cNvSpPr/>
            <p:nvPr/>
          </p:nvSpPr>
          <p:spPr>
            <a:xfrm>
              <a:off x="5981548" y="374651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55" name="pt753">
              <a:extLst>
                <a:ext uri="{FF2B5EF4-FFF2-40B4-BE49-F238E27FC236}">
                  <a16:creationId xmlns:a16="http://schemas.microsoft.com/office/drawing/2014/main" id="{BC18D814-FD1F-FAD7-6089-A15305EDBCF4}"/>
                </a:ext>
              </a:extLst>
            </p:cNvPr>
            <p:cNvSpPr/>
            <p:nvPr/>
          </p:nvSpPr>
          <p:spPr>
            <a:xfrm>
              <a:off x="5981548" y="414848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56" name="pt754">
              <a:extLst>
                <a:ext uri="{FF2B5EF4-FFF2-40B4-BE49-F238E27FC236}">
                  <a16:creationId xmlns:a16="http://schemas.microsoft.com/office/drawing/2014/main" id="{89CFADCF-3409-9428-893E-1340EC572D1D}"/>
                </a:ext>
              </a:extLst>
            </p:cNvPr>
            <p:cNvSpPr/>
            <p:nvPr/>
          </p:nvSpPr>
          <p:spPr>
            <a:xfrm>
              <a:off x="5981548" y="515997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57" name="pt755">
              <a:extLst>
                <a:ext uri="{FF2B5EF4-FFF2-40B4-BE49-F238E27FC236}">
                  <a16:creationId xmlns:a16="http://schemas.microsoft.com/office/drawing/2014/main" id="{AAD6F5FC-42AD-A5C3-05BD-5D9D67D3260F}"/>
                </a:ext>
              </a:extLst>
            </p:cNvPr>
            <p:cNvSpPr/>
            <p:nvPr/>
          </p:nvSpPr>
          <p:spPr>
            <a:xfrm>
              <a:off x="5981548" y="498933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58" name="pt756">
              <a:extLst>
                <a:ext uri="{FF2B5EF4-FFF2-40B4-BE49-F238E27FC236}">
                  <a16:creationId xmlns:a16="http://schemas.microsoft.com/office/drawing/2014/main" id="{A86E7CBD-E60C-3C78-A402-4E661D21BF47}"/>
                </a:ext>
              </a:extLst>
            </p:cNvPr>
            <p:cNvSpPr/>
            <p:nvPr/>
          </p:nvSpPr>
          <p:spPr>
            <a:xfrm>
              <a:off x="5981548" y="399137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59" name="pt757">
              <a:extLst>
                <a:ext uri="{FF2B5EF4-FFF2-40B4-BE49-F238E27FC236}">
                  <a16:creationId xmlns:a16="http://schemas.microsoft.com/office/drawing/2014/main" id="{D4379A4F-E0E2-8F9A-16F0-8A595CD13F77}"/>
                </a:ext>
              </a:extLst>
            </p:cNvPr>
            <p:cNvSpPr/>
            <p:nvPr/>
          </p:nvSpPr>
          <p:spPr>
            <a:xfrm>
              <a:off x="5981548" y="397432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60" name="pt758">
              <a:extLst>
                <a:ext uri="{FF2B5EF4-FFF2-40B4-BE49-F238E27FC236}">
                  <a16:creationId xmlns:a16="http://schemas.microsoft.com/office/drawing/2014/main" id="{32F0B1BC-12FF-68B4-1544-9484B920B568}"/>
                </a:ext>
              </a:extLst>
            </p:cNvPr>
            <p:cNvSpPr/>
            <p:nvPr/>
          </p:nvSpPr>
          <p:spPr>
            <a:xfrm>
              <a:off x="5981548" y="390148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61" name="pt759">
              <a:extLst>
                <a:ext uri="{FF2B5EF4-FFF2-40B4-BE49-F238E27FC236}">
                  <a16:creationId xmlns:a16="http://schemas.microsoft.com/office/drawing/2014/main" id="{1A832285-72AC-6018-C883-AA114B3DD0D8}"/>
                </a:ext>
              </a:extLst>
            </p:cNvPr>
            <p:cNvSpPr/>
            <p:nvPr/>
          </p:nvSpPr>
          <p:spPr>
            <a:xfrm>
              <a:off x="5981548" y="455620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62" name="pt760">
              <a:extLst>
                <a:ext uri="{FF2B5EF4-FFF2-40B4-BE49-F238E27FC236}">
                  <a16:creationId xmlns:a16="http://schemas.microsoft.com/office/drawing/2014/main" id="{130CE171-D2BE-936A-F000-3538D9DC9C25}"/>
                </a:ext>
              </a:extLst>
            </p:cNvPr>
            <p:cNvSpPr/>
            <p:nvPr/>
          </p:nvSpPr>
          <p:spPr>
            <a:xfrm>
              <a:off x="5981548" y="401753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63" name="pt761">
              <a:extLst>
                <a:ext uri="{FF2B5EF4-FFF2-40B4-BE49-F238E27FC236}">
                  <a16:creationId xmlns:a16="http://schemas.microsoft.com/office/drawing/2014/main" id="{B84BA5FF-EB47-48E6-CC69-F4141C39FA22}"/>
                </a:ext>
              </a:extLst>
            </p:cNvPr>
            <p:cNvSpPr/>
            <p:nvPr/>
          </p:nvSpPr>
          <p:spPr>
            <a:xfrm>
              <a:off x="5981548" y="356852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64" name="pt762">
              <a:extLst>
                <a:ext uri="{FF2B5EF4-FFF2-40B4-BE49-F238E27FC236}">
                  <a16:creationId xmlns:a16="http://schemas.microsoft.com/office/drawing/2014/main" id="{C6E57572-D40F-FC0B-E40F-D33443E95E13}"/>
                </a:ext>
              </a:extLst>
            </p:cNvPr>
            <p:cNvSpPr/>
            <p:nvPr/>
          </p:nvSpPr>
          <p:spPr>
            <a:xfrm>
              <a:off x="5981548" y="505600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65" name="pt763">
              <a:extLst>
                <a:ext uri="{FF2B5EF4-FFF2-40B4-BE49-F238E27FC236}">
                  <a16:creationId xmlns:a16="http://schemas.microsoft.com/office/drawing/2014/main" id="{A918B54E-2E11-DE69-E891-B6A98BDE314B}"/>
                </a:ext>
              </a:extLst>
            </p:cNvPr>
            <p:cNvSpPr/>
            <p:nvPr/>
          </p:nvSpPr>
          <p:spPr>
            <a:xfrm>
              <a:off x="5981548" y="388692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66" name="pt764">
              <a:extLst>
                <a:ext uri="{FF2B5EF4-FFF2-40B4-BE49-F238E27FC236}">
                  <a16:creationId xmlns:a16="http://schemas.microsoft.com/office/drawing/2014/main" id="{39E56729-D650-8126-294A-25B28EAA012B}"/>
                </a:ext>
              </a:extLst>
            </p:cNvPr>
            <p:cNvSpPr/>
            <p:nvPr/>
          </p:nvSpPr>
          <p:spPr>
            <a:xfrm>
              <a:off x="5981548" y="422521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67" name="pt765">
              <a:extLst>
                <a:ext uri="{FF2B5EF4-FFF2-40B4-BE49-F238E27FC236}">
                  <a16:creationId xmlns:a16="http://schemas.microsoft.com/office/drawing/2014/main" id="{C4B0D931-528D-60B8-8356-7BB46EAF7D4B}"/>
                </a:ext>
              </a:extLst>
            </p:cNvPr>
            <p:cNvSpPr/>
            <p:nvPr/>
          </p:nvSpPr>
          <p:spPr>
            <a:xfrm>
              <a:off x="5981548" y="451208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68" name="pt766">
              <a:extLst>
                <a:ext uri="{FF2B5EF4-FFF2-40B4-BE49-F238E27FC236}">
                  <a16:creationId xmlns:a16="http://schemas.microsoft.com/office/drawing/2014/main" id="{30BDADBC-E4DC-1B6B-4DFD-BCDC79DBFE35}"/>
                </a:ext>
              </a:extLst>
            </p:cNvPr>
            <p:cNvSpPr/>
            <p:nvPr/>
          </p:nvSpPr>
          <p:spPr>
            <a:xfrm>
              <a:off x="5981548" y="349901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69" name="pt767">
              <a:extLst>
                <a:ext uri="{FF2B5EF4-FFF2-40B4-BE49-F238E27FC236}">
                  <a16:creationId xmlns:a16="http://schemas.microsoft.com/office/drawing/2014/main" id="{4A60E312-3D3B-027B-E09D-866F0D811B4B}"/>
                </a:ext>
              </a:extLst>
            </p:cNvPr>
            <p:cNvSpPr/>
            <p:nvPr/>
          </p:nvSpPr>
          <p:spPr>
            <a:xfrm>
              <a:off x="5981548" y="352993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70" name="pt768">
              <a:extLst>
                <a:ext uri="{FF2B5EF4-FFF2-40B4-BE49-F238E27FC236}">
                  <a16:creationId xmlns:a16="http://schemas.microsoft.com/office/drawing/2014/main" id="{13C906B6-2B0D-778C-9B6B-E659EC246B64}"/>
                </a:ext>
              </a:extLst>
            </p:cNvPr>
            <p:cNvSpPr/>
            <p:nvPr/>
          </p:nvSpPr>
          <p:spPr>
            <a:xfrm>
              <a:off x="5981548" y="485067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71" name="pt769">
              <a:extLst>
                <a:ext uri="{FF2B5EF4-FFF2-40B4-BE49-F238E27FC236}">
                  <a16:creationId xmlns:a16="http://schemas.microsoft.com/office/drawing/2014/main" id="{1292DAC8-F9F6-3DAB-2EAF-CA65DCDBB958}"/>
                </a:ext>
              </a:extLst>
            </p:cNvPr>
            <p:cNvSpPr/>
            <p:nvPr/>
          </p:nvSpPr>
          <p:spPr>
            <a:xfrm>
              <a:off x="5981548" y="397044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72" name="pt770">
              <a:extLst>
                <a:ext uri="{FF2B5EF4-FFF2-40B4-BE49-F238E27FC236}">
                  <a16:creationId xmlns:a16="http://schemas.microsoft.com/office/drawing/2014/main" id="{54D39D8F-9CC4-E7F8-5FDA-D3FB5FC35BD7}"/>
                </a:ext>
              </a:extLst>
            </p:cNvPr>
            <p:cNvSpPr/>
            <p:nvPr/>
          </p:nvSpPr>
          <p:spPr>
            <a:xfrm>
              <a:off x="5981548" y="450198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73" name="pt771">
              <a:extLst>
                <a:ext uri="{FF2B5EF4-FFF2-40B4-BE49-F238E27FC236}">
                  <a16:creationId xmlns:a16="http://schemas.microsoft.com/office/drawing/2014/main" id="{75139CF3-869A-C945-A75E-AAE44CCDA830}"/>
                </a:ext>
              </a:extLst>
            </p:cNvPr>
            <p:cNvSpPr/>
            <p:nvPr/>
          </p:nvSpPr>
          <p:spPr>
            <a:xfrm>
              <a:off x="5981548" y="370338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74" name="pt772">
              <a:extLst>
                <a:ext uri="{FF2B5EF4-FFF2-40B4-BE49-F238E27FC236}">
                  <a16:creationId xmlns:a16="http://schemas.microsoft.com/office/drawing/2014/main" id="{93F5FDD7-D438-F09C-31C9-939768A4E385}"/>
                </a:ext>
              </a:extLst>
            </p:cNvPr>
            <p:cNvSpPr/>
            <p:nvPr/>
          </p:nvSpPr>
          <p:spPr>
            <a:xfrm>
              <a:off x="5981548" y="394693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75" name="pt773">
              <a:extLst>
                <a:ext uri="{FF2B5EF4-FFF2-40B4-BE49-F238E27FC236}">
                  <a16:creationId xmlns:a16="http://schemas.microsoft.com/office/drawing/2014/main" id="{172E06D2-3D20-A45A-5AE3-4439BAEE81DD}"/>
                </a:ext>
              </a:extLst>
            </p:cNvPr>
            <p:cNvSpPr/>
            <p:nvPr/>
          </p:nvSpPr>
          <p:spPr>
            <a:xfrm>
              <a:off x="5981548" y="452973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76" name="pt774">
              <a:extLst>
                <a:ext uri="{FF2B5EF4-FFF2-40B4-BE49-F238E27FC236}">
                  <a16:creationId xmlns:a16="http://schemas.microsoft.com/office/drawing/2014/main" id="{65290D2E-C895-18AA-6508-3EBE6CEA06DF}"/>
                </a:ext>
              </a:extLst>
            </p:cNvPr>
            <p:cNvSpPr/>
            <p:nvPr/>
          </p:nvSpPr>
          <p:spPr>
            <a:xfrm>
              <a:off x="5981548" y="384831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77" name="pt775">
              <a:extLst>
                <a:ext uri="{FF2B5EF4-FFF2-40B4-BE49-F238E27FC236}">
                  <a16:creationId xmlns:a16="http://schemas.microsoft.com/office/drawing/2014/main" id="{695CA15F-A732-1A50-928E-08EF0105DE98}"/>
                </a:ext>
              </a:extLst>
            </p:cNvPr>
            <p:cNvSpPr/>
            <p:nvPr/>
          </p:nvSpPr>
          <p:spPr>
            <a:xfrm>
              <a:off x="5981548" y="387683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78" name="pt776">
              <a:extLst>
                <a:ext uri="{FF2B5EF4-FFF2-40B4-BE49-F238E27FC236}">
                  <a16:creationId xmlns:a16="http://schemas.microsoft.com/office/drawing/2014/main" id="{A89E4BAE-1336-87E8-95EB-C1C967C61584}"/>
                </a:ext>
              </a:extLst>
            </p:cNvPr>
            <p:cNvSpPr/>
            <p:nvPr/>
          </p:nvSpPr>
          <p:spPr>
            <a:xfrm>
              <a:off x="5981548" y="366056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79" name="pt777">
              <a:extLst>
                <a:ext uri="{FF2B5EF4-FFF2-40B4-BE49-F238E27FC236}">
                  <a16:creationId xmlns:a16="http://schemas.microsoft.com/office/drawing/2014/main" id="{4AE0AE7C-F3B4-5878-3BEE-6A0FC1AADBCE}"/>
                </a:ext>
              </a:extLst>
            </p:cNvPr>
            <p:cNvSpPr/>
            <p:nvPr/>
          </p:nvSpPr>
          <p:spPr>
            <a:xfrm>
              <a:off x="5981548" y="368827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80" name="pt778">
              <a:extLst>
                <a:ext uri="{FF2B5EF4-FFF2-40B4-BE49-F238E27FC236}">
                  <a16:creationId xmlns:a16="http://schemas.microsoft.com/office/drawing/2014/main" id="{504E84C1-E658-F896-F29A-7D52C1610ACD}"/>
                </a:ext>
              </a:extLst>
            </p:cNvPr>
            <p:cNvSpPr/>
            <p:nvPr/>
          </p:nvSpPr>
          <p:spPr>
            <a:xfrm>
              <a:off x="5981548" y="360475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81" name="pt779">
              <a:extLst>
                <a:ext uri="{FF2B5EF4-FFF2-40B4-BE49-F238E27FC236}">
                  <a16:creationId xmlns:a16="http://schemas.microsoft.com/office/drawing/2014/main" id="{A39709C6-A3A0-35B3-4485-1779EEBB4885}"/>
                </a:ext>
              </a:extLst>
            </p:cNvPr>
            <p:cNvSpPr/>
            <p:nvPr/>
          </p:nvSpPr>
          <p:spPr>
            <a:xfrm>
              <a:off x="5981548" y="417978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82" name="pt780">
              <a:extLst>
                <a:ext uri="{FF2B5EF4-FFF2-40B4-BE49-F238E27FC236}">
                  <a16:creationId xmlns:a16="http://schemas.microsoft.com/office/drawing/2014/main" id="{15830592-2621-AB07-D835-1A01102627FB}"/>
                </a:ext>
              </a:extLst>
            </p:cNvPr>
            <p:cNvSpPr/>
            <p:nvPr/>
          </p:nvSpPr>
          <p:spPr>
            <a:xfrm>
              <a:off x="5981548" y="387599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83" name="pt781">
              <a:extLst>
                <a:ext uri="{FF2B5EF4-FFF2-40B4-BE49-F238E27FC236}">
                  <a16:creationId xmlns:a16="http://schemas.microsoft.com/office/drawing/2014/main" id="{C2F5352E-3921-A141-9C48-25BD24639E47}"/>
                </a:ext>
              </a:extLst>
            </p:cNvPr>
            <p:cNvSpPr/>
            <p:nvPr/>
          </p:nvSpPr>
          <p:spPr>
            <a:xfrm>
              <a:off x="5981548" y="371255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84" name="pt782">
              <a:extLst>
                <a:ext uri="{FF2B5EF4-FFF2-40B4-BE49-F238E27FC236}">
                  <a16:creationId xmlns:a16="http://schemas.microsoft.com/office/drawing/2014/main" id="{C8747718-6D22-BD65-9486-D679E3377C9E}"/>
                </a:ext>
              </a:extLst>
            </p:cNvPr>
            <p:cNvSpPr/>
            <p:nvPr/>
          </p:nvSpPr>
          <p:spPr>
            <a:xfrm>
              <a:off x="5981548" y="397511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85" name="pt783">
              <a:extLst>
                <a:ext uri="{FF2B5EF4-FFF2-40B4-BE49-F238E27FC236}">
                  <a16:creationId xmlns:a16="http://schemas.microsoft.com/office/drawing/2014/main" id="{DCB38CE8-CF95-794E-1D91-AE39A6664681}"/>
                </a:ext>
              </a:extLst>
            </p:cNvPr>
            <p:cNvSpPr/>
            <p:nvPr/>
          </p:nvSpPr>
          <p:spPr>
            <a:xfrm>
              <a:off x="5981548" y="412513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86" name="pt784">
              <a:extLst>
                <a:ext uri="{FF2B5EF4-FFF2-40B4-BE49-F238E27FC236}">
                  <a16:creationId xmlns:a16="http://schemas.microsoft.com/office/drawing/2014/main" id="{A9DEC2E0-8897-A659-CF6B-09F6A7B5E979}"/>
                </a:ext>
              </a:extLst>
            </p:cNvPr>
            <p:cNvSpPr/>
            <p:nvPr/>
          </p:nvSpPr>
          <p:spPr>
            <a:xfrm>
              <a:off x="5981548" y="340171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87" name="pt785">
              <a:extLst>
                <a:ext uri="{FF2B5EF4-FFF2-40B4-BE49-F238E27FC236}">
                  <a16:creationId xmlns:a16="http://schemas.microsoft.com/office/drawing/2014/main" id="{540712D4-4E0E-3709-CA7A-9783BB5092FC}"/>
                </a:ext>
              </a:extLst>
            </p:cNvPr>
            <p:cNvSpPr/>
            <p:nvPr/>
          </p:nvSpPr>
          <p:spPr>
            <a:xfrm>
              <a:off x="5981548" y="447522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88" name="pt786">
              <a:extLst>
                <a:ext uri="{FF2B5EF4-FFF2-40B4-BE49-F238E27FC236}">
                  <a16:creationId xmlns:a16="http://schemas.microsoft.com/office/drawing/2014/main" id="{C79BE846-97F9-C599-AC04-51EE447F0D8C}"/>
                </a:ext>
              </a:extLst>
            </p:cNvPr>
            <p:cNvSpPr/>
            <p:nvPr/>
          </p:nvSpPr>
          <p:spPr>
            <a:xfrm>
              <a:off x="5981548" y="369529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89" name="pt787">
              <a:extLst>
                <a:ext uri="{FF2B5EF4-FFF2-40B4-BE49-F238E27FC236}">
                  <a16:creationId xmlns:a16="http://schemas.microsoft.com/office/drawing/2014/main" id="{4E13223A-75D7-322D-3B3B-7525A15DB08D}"/>
                </a:ext>
              </a:extLst>
            </p:cNvPr>
            <p:cNvSpPr/>
            <p:nvPr/>
          </p:nvSpPr>
          <p:spPr>
            <a:xfrm>
              <a:off x="5981548" y="473751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90" name="pt788">
              <a:extLst>
                <a:ext uri="{FF2B5EF4-FFF2-40B4-BE49-F238E27FC236}">
                  <a16:creationId xmlns:a16="http://schemas.microsoft.com/office/drawing/2014/main" id="{3AE5DF16-80E2-81A8-1D5A-1F07EFF3A567}"/>
                </a:ext>
              </a:extLst>
            </p:cNvPr>
            <p:cNvSpPr/>
            <p:nvPr/>
          </p:nvSpPr>
          <p:spPr>
            <a:xfrm>
              <a:off x="5981548" y="472179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91" name="pt789">
              <a:extLst>
                <a:ext uri="{FF2B5EF4-FFF2-40B4-BE49-F238E27FC236}">
                  <a16:creationId xmlns:a16="http://schemas.microsoft.com/office/drawing/2014/main" id="{BA42DF40-6051-7DBE-8E78-5F7F6F43852B}"/>
                </a:ext>
              </a:extLst>
            </p:cNvPr>
            <p:cNvSpPr/>
            <p:nvPr/>
          </p:nvSpPr>
          <p:spPr>
            <a:xfrm>
              <a:off x="5981548" y="475287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92" name="pt790">
              <a:extLst>
                <a:ext uri="{FF2B5EF4-FFF2-40B4-BE49-F238E27FC236}">
                  <a16:creationId xmlns:a16="http://schemas.microsoft.com/office/drawing/2014/main" id="{4F178CBE-6C62-6C2A-9247-70C306E441B9}"/>
                </a:ext>
              </a:extLst>
            </p:cNvPr>
            <p:cNvSpPr/>
            <p:nvPr/>
          </p:nvSpPr>
          <p:spPr>
            <a:xfrm>
              <a:off x="5981548" y="466288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93" name="pt791">
              <a:extLst>
                <a:ext uri="{FF2B5EF4-FFF2-40B4-BE49-F238E27FC236}">
                  <a16:creationId xmlns:a16="http://schemas.microsoft.com/office/drawing/2014/main" id="{FDC98DF3-7B6A-0E21-DCCD-86461C2DFF4B}"/>
                </a:ext>
              </a:extLst>
            </p:cNvPr>
            <p:cNvSpPr/>
            <p:nvPr/>
          </p:nvSpPr>
          <p:spPr>
            <a:xfrm>
              <a:off x="5981548" y="501248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94" name="pt792">
              <a:extLst>
                <a:ext uri="{FF2B5EF4-FFF2-40B4-BE49-F238E27FC236}">
                  <a16:creationId xmlns:a16="http://schemas.microsoft.com/office/drawing/2014/main" id="{95232902-2A0F-5612-341F-AA6E27A50C0D}"/>
                </a:ext>
              </a:extLst>
            </p:cNvPr>
            <p:cNvSpPr/>
            <p:nvPr/>
          </p:nvSpPr>
          <p:spPr>
            <a:xfrm>
              <a:off x="5981548" y="363546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95" name="pt793">
              <a:extLst>
                <a:ext uri="{FF2B5EF4-FFF2-40B4-BE49-F238E27FC236}">
                  <a16:creationId xmlns:a16="http://schemas.microsoft.com/office/drawing/2014/main" id="{5D995513-4E9C-F559-5391-A41CC43EBA39}"/>
                </a:ext>
              </a:extLst>
            </p:cNvPr>
            <p:cNvSpPr/>
            <p:nvPr/>
          </p:nvSpPr>
          <p:spPr>
            <a:xfrm>
              <a:off x="5981548" y="356165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96" name="pt794">
              <a:extLst>
                <a:ext uri="{FF2B5EF4-FFF2-40B4-BE49-F238E27FC236}">
                  <a16:creationId xmlns:a16="http://schemas.microsoft.com/office/drawing/2014/main" id="{4341A3E3-AB03-BCC5-CBB2-1D37BE58D4FD}"/>
                </a:ext>
              </a:extLst>
            </p:cNvPr>
            <p:cNvSpPr/>
            <p:nvPr/>
          </p:nvSpPr>
          <p:spPr>
            <a:xfrm>
              <a:off x="5981548" y="429520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97" name="pt795">
              <a:extLst>
                <a:ext uri="{FF2B5EF4-FFF2-40B4-BE49-F238E27FC236}">
                  <a16:creationId xmlns:a16="http://schemas.microsoft.com/office/drawing/2014/main" id="{C33689B0-DB1D-EB07-DAA6-D370E5415FF0}"/>
                </a:ext>
              </a:extLst>
            </p:cNvPr>
            <p:cNvSpPr/>
            <p:nvPr/>
          </p:nvSpPr>
          <p:spPr>
            <a:xfrm>
              <a:off x="5981548" y="415223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98" name="pt796">
              <a:extLst>
                <a:ext uri="{FF2B5EF4-FFF2-40B4-BE49-F238E27FC236}">
                  <a16:creationId xmlns:a16="http://schemas.microsoft.com/office/drawing/2014/main" id="{90185851-5DFA-8265-F9BC-7E8F2B261644}"/>
                </a:ext>
              </a:extLst>
            </p:cNvPr>
            <p:cNvSpPr/>
            <p:nvPr/>
          </p:nvSpPr>
          <p:spPr>
            <a:xfrm>
              <a:off x="5981548" y="408222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799" name="pt797">
              <a:extLst>
                <a:ext uri="{FF2B5EF4-FFF2-40B4-BE49-F238E27FC236}">
                  <a16:creationId xmlns:a16="http://schemas.microsoft.com/office/drawing/2014/main" id="{BF30A3BE-8B86-B173-0E25-C3225242905E}"/>
                </a:ext>
              </a:extLst>
            </p:cNvPr>
            <p:cNvSpPr/>
            <p:nvPr/>
          </p:nvSpPr>
          <p:spPr>
            <a:xfrm>
              <a:off x="5981548" y="338547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00" name="pt798">
              <a:extLst>
                <a:ext uri="{FF2B5EF4-FFF2-40B4-BE49-F238E27FC236}">
                  <a16:creationId xmlns:a16="http://schemas.microsoft.com/office/drawing/2014/main" id="{97B5A1CB-156C-8894-2291-43D63548C7BA}"/>
                </a:ext>
              </a:extLst>
            </p:cNvPr>
            <p:cNvSpPr/>
            <p:nvPr/>
          </p:nvSpPr>
          <p:spPr>
            <a:xfrm>
              <a:off x="5981548" y="389417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01" name="pt799">
              <a:extLst>
                <a:ext uri="{FF2B5EF4-FFF2-40B4-BE49-F238E27FC236}">
                  <a16:creationId xmlns:a16="http://schemas.microsoft.com/office/drawing/2014/main" id="{56B21FA4-403C-2817-C26F-620CB348B27D}"/>
                </a:ext>
              </a:extLst>
            </p:cNvPr>
            <p:cNvSpPr/>
            <p:nvPr/>
          </p:nvSpPr>
          <p:spPr>
            <a:xfrm>
              <a:off x="5981548" y="414852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02" name="pt800">
              <a:extLst>
                <a:ext uri="{FF2B5EF4-FFF2-40B4-BE49-F238E27FC236}">
                  <a16:creationId xmlns:a16="http://schemas.microsoft.com/office/drawing/2014/main" id="{0A0A50FF-6E37-68DD-31DE-D5F826D9BD8F}"/>
                </a:ext>
              </a:extLst>
            </p:cNvPr>
            <p:cNvSpPr/>
            <p:nvPr/>
          </p:nvSpPr>
          <p:spPr>
            <a:xfrm>
              <a:off x="5981548" y="432067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03" name="pt801">
              <a:extLst>
                <a:ext uri="{FF2B5EF4-FFF2-40B4-BE49-F238E27FC236}">
                  <a16:creationId xmlns:a16="http://schemas.microsoft.com/office/drawing/2014/main" id="{98DB7345-F807-26ED-79FC-17AD1DC1B669}"/>
                </a:ext>
              </a:extLst>
            </p:cNvPr>
            <p:cNvSpPr/>
            <p:nvPr/>
          </p:nvSpPr>
          <p:spPr>
            <a:xfrm>
              <a:off x="5981548" y="424710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04" name="pt802">
              <a:extLst>
                <a:ext uri="{FF2B5EF4-FFF2-40B4-BE49-F238E27FC236}">
                  <a16:creationId xmlns:a16="http://schemas.microsoft.com/office/drawing/2014/main" id="{03A0F112-BD71-0DBD-63DD-2E2ED8490E63}"/>
                </a:ext>
              </a:extLst>
            </p:cNvPr>
            <p:cNvSpPr/>
            <p:nvPr/>
          </p:nvSpPr>
          <p:spPr>
            <a:xfrm>
              <a:off x="5981548" y="392198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05" name="pt803">
              <a:extLst>
                <a:ext uri="{FF2B5EF4-FFF2-40B4-BE49-F238E27FC236}">
                  <a16:creationId xmlns:a16="http://schemas.microsoft.com/office/drawing/2014/main" id="{5C9C516B-EBEC-5185-A639-01B47F2630E1}"/>
                </a:ext>
              </a:extLst>
            </p:cNvPr>
            <p:cNvSpPr/>
            <p:nvPr/>
          </p:nvSpPr>
          <p:spPr>
            <a:xfrm>
              <a:off x="5981548" y="356615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06" name="pt804">
              <a:extLst>
                <a:ext uri="{FF2B5EF4-FFF2-40B4-BE49-F238E27FC236}">
                  <a16:creationId xmlns:a16="http://schemas.microsoft.com/office/drawing/2014/main" id="{22476C13-0BDC-E5E1-DD99-B7D87D32CD51}"/>
                </a:ext>
              </a:extLst>
            </p:cNvPr>
            <p:cNvSpPr/>
            <p:nvPr/>
          </p:nvSpPr>
          <p:spPr>
            <a:xfrm>
              <a:off x="5981548" y="368898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07" name="pt805">
              <a:extLst>
                <a:ext uri="{FF2B5EF4-FFF2-40B4-BE49-F238E27FC236}">
                  <a16:creationId xmlns:a16="http://schemas.microsoft.com/office/drawing/2014/main" id="{68B68F55-C26D-AD32-03CD-3FA1123B046D}"/>
                </a:ext>
              </a:extLst>
            </p:cNvPr>
            <p:cNvSpPr/>
            <p:nvPr/>
          </p:nvSpPr>
          <p:spPr>
            <a:xfrm>
              <a:off x="5981548" y="368980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08" name="pt806">
              <a:extLst>
                <a:ext uri="{FF2B5EF4-FFF2-40B4-BE49-F238E27FC236}">
                  <a16:creationId xmlns:a16="http://schemas.microsoft.com/office/drawing/2014/main" id="{EC3F5E90-4098-73D7-8435-C938F1755547}"/>
                </a:ext>
              </a:extLst>
            </p:cNvPr>
            <p:cNvSpPr/>
            <p:nvPr/>
          </p:nvSpPr>
          <p:spPr>
            <a:xfrm>
              <a:off x="5981548" y="506879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09" name="pt807">
              <a:extLst>
                <a:ext uri="{FF2B5EF4-FFF2-40B4-BE49-F238E27FC236}">
                  <a16:creationId xmlns:a16="http://schemas.microsoft.com/office/drawing/2014/main" id="{8B38F9AC-D151-B286-B73F-02AD1D503B55}"/>
                </a:ext>
              </a:extLst>
            </p:cNvPr>
            <p:cNvSpPr/>
            <p:nvPr/>
          </p:nvSpPr>
          <p:spPr>
            <a:xfrm>
              <a:off x="5981548" y="368507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10" name="pt808">
              <a:extLst>
                <a:ext uri="{FF2B5EF4-FFF2-40B4-BE49-F238E27FC236}">
                  <a16:creationId xmlns:a16="http://schemas.microsoft.com/office/drawing/2014/main" id="{61104930-A6C2-BA5E-928F-2D2ABC9AD4C0}"/>
                </a:ext>
              </a:extLst>
            </p:cNvPr>
            <p:cNvSpPr/>
            <p:nvPr/>
          </p:nvSpPr>
          <p:spPr>
            <a:xfrm>
              <a:off x="5981548" y="385904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11" name="pt809">
              <a:extLst>
                <a:ext uri="{FF2B5EF4-FFF2-40B4-BE49-F238E27FC236}">
                  <a16:creationId xmlns:a16="http://schemas.microsoft.com/office/drawing/2014/main" id="{ADCDDAD4-5A7C-90AE-40E2-5F2FE409364F}"/>
                </a:ext>
              </a:extLst>
            </p:cNvPr>
            <p:cNvSpPr/>
            <p:nvPr/>
          </p:nvSpPr>
          <p:spPr>
            <a:xfrm>
              <a:off x="5981548" y="339254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12" name="pt810">
              <a:extLst>
                <a:ext uri="{FF2B5EF4-FFF2-40B4-BE49-F238E27FC236}">
                  <a16:creationId xmlns:a16="http://schemas.microsoft.com/office/drawing/2014/main" id="{36807F14-165D-E884-3A57-39B793F655B4}"/>
                </a:ext>
              </a:extLst>
            </p:cNvPr>
            <p:cNvSpPr/>
            <p:nvPr/>
          </p:nvSpPr>
          <p:spPr>
            <a:xfrm>
              <a:off x="5981548" y="496732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13" name="pt811">
              <a:extLst>
                <a:ext uri="{FF2B5EF4-FFF2-40B4-BE49-F238E27FC236}">
                  <a16:creationId xmlns:a16="http://schemas.microsoft.com/office/drawing/2014/main" id="{896C22CF-8031-88C1-48D7-06F257738376}"/>
                </a:ext>
              </a:extLst>
            </p:cNvPr>
            <p:cNvSpPr/>
            <p:nvPr/>
          </p:nvSpPr>
          <p:spPr>
            <a:xfrm>
              <a:off x="5981548" y="443341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14" name="pt812">
              <a:extLst>
                <a:ext uri="{FF2B5EF4-FFF2-40B4-BE49-F238E27FC236}">
                  <a16:creationId xmlns:a16="http://schemas.microsoft.com/office/drawing/2014/main" id="{85018E4F-4A65-4F28-1679-D2FB3F0B0B94}"/>
                </a:ext>
              </a:extLst>
            </p:cNvPr>
            <p:cNvSpPr/>
            <p:nvPr/>
          </p:nvSpPr>
          <p:spPr>
            <a:xfrm>
              <a:off x="5981548" y="376898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15" name="pt813">
              <a:extLst>
                <a:ext uri="{FF2B5EF4-FFF2-40B4-BE49-F238E27FC236}">
                  <a16:creationId xmlns:a16="http://schemas.microsoft.com/office/drawing/2014/main" id="{B46C6A1D-D48A-DCBE-7072-C0F77C235BE7}"/>
                </a:ext>
              </a:extLst>
            </p:cNvPr>
            <p:cNvSpPr/>
            <p:nvPr/>
          </p:nvSpPr>
          <p:spPr>
            <a:xfrm>
              <a:off x="5981548" y="352340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16" name="pt814">
              <a:extLst>
                <a:ext uri="{FF2B5EF4-FFF2-40B4-BE49-F238E27FC236}">
                  <a16:creationId xmlns:a16="http://schemas.microsoft.com/office/drawing/2014/main" id="{85C30C22-495D-356E-926C-3B02BA407F7A}"/>
                </a:ext>
              </a:extLst>
            </p:cNvPr>
            <p:cNvSpPr/>
            <p:nvPr/>
          </p:nvSpPr>
          <p:spPr>
            <a:xfrm>
              <a:off x="5981548" y="357330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17" name="pt815">
              <a:extLst>
                <a:ext uri="{FF2B5EF4-FFF2-40B4-BE49-F238E27FC236}">
                  <a16:creationId xmlns:a16="http://schemas.microsoft.com/office/drawing/2014/main" id="{EB21F779-9363-531E-2A98-BC682E8BAD6C}"/>
                </a:ext>
              </a:extLst>
            </p:cNvPr>
            <p:cNvSpPr/>
            <p:nvPr/>
          </p:nvSpPr>
          <p:spPr>
            <a:xfrm>
              <a:off x="5981548" y="438716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18" name="pt816">
              <a:extLst>
                <a:ext uri="{FF2B5EF4-FFF2-40B4-BE49-F238E27FC236}">
                  <a16:creationId xmlns:a16="http://schemas.microsoft.com/office/drawing/2014/main" id="{1120403A-3E6E-8EDF-8988-5B365413F2BF}"/>
                </a:ext>
              </a:extLst>
            </p:cNvPr>
            <p:cNvSpPr/>
            <p:nvPr/>
          </p:nvSpPr>
          <p:spPr>
            <a:xfrm>
              <a:off x="5981548" y="475926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19" name="pt817">
              <a:extLst>
                <a:ext uri="{FF2B5EF4-FFF2-40B4-BE49-F238E27FC236}">
                  <a16:creationId xmlns:a16="http://schemas.microsoft.com/office/drawing/2014/main" id="{4430D372-A030-4046-84BA-DA1DCBF6095B}"/>
                </a:ext>
              </a:extLst>
            </p:cNvPr>
            <p:cNvSpPr/>
            <p:nvPr/>
          </p:nvSpPr>
          <p:spPr>
            <a:xfrm>
              <a:off x="5981548" y="365610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20" name="pt818">
              <a:extLst>
                <a:ext uri="{FF2B5EF4-FFF2-40B4-BE49-F238E27FC236}">
                  <a16:creationId xmlns:a16="http://schemas.microsoft.com/office/drawing/2014/main" id="{53C0D336-81EA-123A-FDFA-2423ED21FE56}"/>
                </a:ext>
              </a:extLst>
            </p:cNvPr>
            <p:cNvSpPr/>
            <p:nvPr/>
          </p:nvSpPr>
          <p:spPr>
            <a:xfrm>
              <a:off x="5981548" y="352260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21" name="pt819">
              <a:extLst>
                <a:ext uri="{FF2B5EF4-FFF2-40B4-BE49-F238E27FC236}">
                  <a16:creationId xmlns:a16="http://schemas.microsoft.com/office/drawing/2014/main" id="{423609D7-503C-7D64-B19A-6ABD615678A5}"/>
                </a:ext>
              </a:extLst>
            </p:cNvPr>
            <p:cNvSpPr/>
            <p:nvPr/>
          </p:nvSpPr>
          <p:spPr>
            <a:xfrm>
              <a:off x="5981548" y="436658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22" name="pt820">
              <a:extLst>
                <a:ext uri="{FF2B5EF4-FFF2-40B4-BE49-F238E27FC236}">
                  <a16:creationId xmlns:a16="http://schemas.microsoft.com/office/drawing/2014/main" id="{82AD94DB-8792-97D9-756B-F4874E460490}"/>
                </a:ext>
              </a:extLst>
            </p:cNvPr>
            <p:cNvSpPr/>
            <p:nvPr/>
          </p:nvSpPr>
          <p:spPr>
            <a:xfrm>
              <a:off x="5981548" y="385492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23" name="pt821">
              <a:extLst>
                <a:ext uri="{FF2B5EF4-FFF2-40B4-BE49-F238E27FC236}">
                  <a16:creationId xmlns:a16="http://schemas.microsoft.com/office/drawing/2014/main" id="{F4E65118-FA63-7BEB-88E8-F184A5086041}"/>
                </a:ext>
              </a:extLst>
            </p:cNvPr>
            <p:cNvSpPr/>
            <p:nvPr/>
          </p:nvSpPr>
          <p:spPr>
            <a:xfrm>
              <a:off x="5981548" y="347403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24" name="pt822">
              <a:extLst>
                <a:ext uri="{FF2B5EF4-FFF2-40B4-BE49-F238E27FC236}">
                  <a16:creationId xmlns:a16="http://schemas.microsoft.com/office/drawing/2014/main" id="{2CB220FF-EDED-9023-4B76-EE197F5DF4D1}"/>
                </a:ext>
              </a:extLst>
            </p:cNvPr>
            <p:cNvSpPr/>
            <p:nvPr/>
          </p:nvSpPr>
          <p:spPr>
            <a:xfrm>
              <a:off x="5981548" y="507598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25" name="pt823">
              <a:extLst>
                <a:ext uri="{FF2B5EF4-FFF2-40B4-BE49-F238E27FC236}">
                  <a16:creationId xmlns:a16="http://schemas.microsoft.com/office/drawing/2014/main" id="{E34ADC04-E6F1-E3B5-D41D-8EB77BBDEF38}"/>
                </a:ext>
              </a:extLst>
            </p:cNvPr>
            <p:cNvSpPr/>
            <p:nvPr/>
          </p:nvSpPr>
          <p:spPr>
            <a:xfrm>
              <a:off x="5981548" y="506521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26" name="pt824">
              <a:extLst>
                <a:ext uri="{FF2B5EF4-FFF2-40B4-BE49-F238E27FC236}">
                  <a16:creationId xmlns:a16="http://schemas.microsoft.com/office/drawing/2014/main" id="{77D60C91-77EE-567F-1908-DE9976DE3D80}"/>
                </a:ext>
              </a:extLst>
            </p:cNvPr>
            <p:cNvSpPr/>
            <p:nvPr/>
          </p:nvSpPr>
          <p:spPr>
            <a:xfrm>
              <a:off x="5981548" y="343845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27" name="pt825">
              <a:extLst>
                <a:ext uri="{FF2B5EF4-FFF2-40B4-BE49-F238E27FC236}">
                  <a16:creationId xmlns:a16="http://schemas.microsoft.com/office/drawing/2014/main" id="{B888C365-A221-879D-4AED-47EA816BF2D0}"/>
                </a:ext>
              </a:extLst>
            </p:cNvPr>
            <p:cNvSpPr/>
            <p:nvPr/>
          </p:nvSpPr>
          <p:spPr>
            <a:xfrm>
              <a:off x="5981548" y="345355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28" name="pt826">
              <a:extLst>
                <a:ext uri="{FF2B5EF4-FFF2-40B4-BE49-F238E27FC236}">
                  <a16:creationId xmlns:a16="http://schemas.microsoft.com/office/drawing/2014/main" id="{EA4A4F9C-2662-F17E-DCDD-174762B8CEBD}"/>
                </a:ext>
              </a:extLst>
            </p:cNvPr>
            <p:cNvSpPr/>
            <p:nvPr/>
          </p:nvSpPr>
          <p:spPr>
            <a:xfrm>
              <a:off x="5981548" y="370358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29" name="pt827">
              <a:extLst>
                <a:ext uri="{FF2B5EF4-FFF2-40B4-BE49-F238E27FC236}">
                  <a16:creationId xmlns:a16="http://schemas.microsoft.com/office/drawing/2014/main" id="{3026AA66-D91A-D594-D598-0BC185783BED}"/>
                </a:ext>
              </a:extLst>
            </p:cNvPr>
            <p:cNvSpPr/>
            <p:nvPr/>
          </p:nvSpPr>
          <p:spPr>
            <a:xfrm>
              <a:off x="5981548" y="487932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30" name="pt828">
              <a:extLst>
                <a:ext uri="{FF2B5EF4-FFF2-40B4-BE49-F238E27FC236}">
                  <a16:creationId xmlns:a16="http://schemas.microsoft.com/office/drawing/2014/main" id="{69C80771-14F2-69DA-6A64-BF7F098CAF0E}"/>
                </a:ext>
              </a:extLst>
            </p:cNvPr>
            <p:cNvSpPr/>
            <p:nvPr/>
          </p:nvSpPr>
          <p:spPr>
            <a:xfrm>
              <a:off x="5981548" y="370922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31" name="pt829">
              <a:extLst>
                <a:ext uri="{FF2B5EF4-FFF2-40B4-BE49-F238E27FC236}">
                  <a16:creationId xmlns:a16="http://schemas.microsoft.com/office/drawing/2014/main" id="{D4D1477B-0D3F-0925-15B5-E8E2C5069732}"/>
                </a:ext>
              </a:extLst>
            </p:cNvPr>
            <p:cNvSpPr/>
            <p:nvPr/>
          </p:nvSpPr>
          <p:spPr>
            <a:xfrm>
              <a:off x="5981548" y="393888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32" name="pt830">
              <a:extLst>
                <a:ext uri="{FF2B5EF4-FFF2-40B4-BE49-F238E27FC236}">
                  <a16:creationId xmlns:a16="http://schemas.microsoft.com/office/drawing/2014/main" id="{E434AAA8-690A-27BE-8BCB-1469D5A4C40D}"/>
                </a:ext>
              </a:extLst>
            </p:cNvPr>
            <p:cNvSpPr/>
            <p:nvPr/>
          </p:nvSpPr>
          <p:spPr>
            <a:xfrm>
              <a:off x="5981548" y="443475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33" name="pt831">
              <a:extLst>
                <a:ext uri="{FF2B5EF4-FFF2-40B4-BE49-F238E27FC236}">
                  <a16:creationId xmlns:a16="http://schemas.microsoft.com/office/drawing/2014/main" id="{60DE0E9E-DE18-F7FB-0864-D1CF6EBD4629}"/>
                </a:ext>
              </a:extLst>
            </p:cNvPr>
            <p:cNvSpPr/>
            <p:nvPr/>
          </p:nvSpPr>
          <p:spPr>
            <a:xfrm>
              <a:off x="5981548" y="434262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34" name="pt832">
              <a:extLst>
                <a:ext uri="{FF2B5EF4-FFF2-40B4-BE49-F238E27FC236}">
                  <a16:creationId xmlns:a16="http://schemas.microsoft.com/office/drawing/2014/main" id="{A6641FD9-9BC9-1D4A-9795-7134104A37F6}"/>
                </a:ext>
              </a:extLst>
            </p:cNvPr>
            <p:cNvSpPr/>
            <p:nvPr/>
          </p:nvSpPr>
          <p:spPr>
            <a:xfrm>
              <a:off x="5981548" y="449766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35" name="pt833">
              <a:extLst>
                <a:ext uri="{FF2B5EF4-FFF2-40B4-BE49-F238E27FC236}">
                  <a16:creationId xmlns:a16="http://schemas.microsoft.com/office/drawing/2014/main" id="{E1B7263E-C290-29C1-EECD-6C344FE25105}"/>
                </a:ext>
              </a:extLst>
            </p:cNvPr>
            <p:cNvSpPr/>
            <p:nvPr/>
          </p:nvSpPr>
          <p:spPr>
            <a:xfrm>
              <a:off x="5981548" y="419798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36" name="pt834">
              <a:extLst>
                <a:ext uri="{FF2B5EF4-FFF2-40B4-BE49-F238E27FC236}">
                  <a16:creationId xmlns:a16="http://schemas.microsoft.com/office/drawing/2014/main" id="{A284C882-E4AE-25A8-E70F-AE826697C4A5}"/>
                </a:ext>
              </a:extLst>
            </p:cNvPr>
            <p:cNvSpPr/>
            <p:nvPr/>
          </p:nvSpPr>
          <p:spPr>
            <a:xfrm>
              <a:off x="5981548" y="344670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37" name="pt835">
              <a:extLst>
                <a:ext uri="{FF2B5EF4-FFF2-40B4-BE49-F238E27FC236}">
                  <a16:creationId xmlns:a16="http://schemas.microsoft.com/office/drawing/2014/main" id="{B113AB5D-D443-4A86-2A27-4C6E2A219E70}"/>
                </a:ext>
              </a:extLst>
            </p:cNvPr>
            <p:cNvSpPr/>
            <p:nvPr/>
          </p:nvSpPr>
          <p:spPr>
            <a:xfrm>
              <a:off x="5981548" y="508688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38" name="pt836">
              <a:extLst>
                <a:ext uri="{FF2B5EF4-FFF2-40B4-BE49-F238E27FC236}">
                  <a16:creationId xmlns:a16="http://schemas.microsoft.com/office/drawing/2014/main" id="{CA9E9C3F-4258-6F14-148C-D340FD0CD06D}"/>
                </a:ext>
              </a:extLst>
            </p:cNvPr>
            <p:cNvSpPr/>
            <p:nvPr/>
          </p:nvSpPr>
          <p:spPr>
            <a:xfrm>
              <a:off x="5981548" y="355160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39" name="pt837">
              <a:extLst>
                <a:ext uri="{FF2B5EF4-FFF2-40B4-BE49-F238E27FC236}">
                  <a16:creationId xmlns:a16="http://schemas.microsoft.com/office/drawing/2014/main" id="{250D0A3E-A559-B0CE-FB88-41218E020816}"/>
                </a:ext>
              </a:extLst>
            </p:cNvPr>
            <p:cNvSpPr/>
            <p:nvPr/>
          </p:nvSpPr>
          <p:spPr>
            <a:xfrm>
              <a:off x="5981548" y="350656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40" name="pt838">
              <a:extLst>
                <a:ext uri="{FF2B5EF4-FFF2-40B4-BE49-F238E27FC236}">
                  <a16:creationId xmlns:a16="http://schemas.microsoft.com/office/drawing/2014/main" id="{4F106E68-F719-2530-1C52-C8F4CD11ACC0}"/>
                </a:ext>
              </a:extLst>
            </p:cNvPr>
            <p:cNvSpPr/>
            <p:nvPr/>
          </p:nvSpPr>
          <p:spPr>
            <a:xfrm>
              <a:off x="5981548" y="401629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41" name="pt839">
              <a:extLst>
                <a:ext uri="{FF2B5EF4-FFF2-40B4-BE49-F238E27FC236}">
                  <a16:creationId xmlns:a16="http://schemas.microsoft.com/office/drawing/2014/main" id="{6D715546-3EA5-12A3-106B-71CE703208C3}"/>
                </a:ext>
              </a:extLst>
            </p:cNvPr>
            <p:cNvSpPr/>
            <p:nvPr/>
          </p:nvSpPr>
          <p:spPr>
            <a:xfrm>
              <a:off x="5981548" y="472326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42" name="pt840">
              <a:extLst>
                <a:ext uri="{FF2B5EF4-FFF2-40B4-BE49-F238E27FC236}">
                  <a16:creationId xmlns:a16="http://schemas.microsoft.com/office/drawing/2014/main" id="{5E07E858-4CEE-A3C7-34F0-9E5509F3E33A}"/>
                </a:ext>
              </a:extLst>
            </p:cNvPr>
            <p:cNvSpPr/>
            <p:nvPr/>
          </p:nvSpPr>
          <p:spPr>
            <a:xfrm>
              <a:off x="5981548" y="425297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43" name="pt841">
              <a:extLst>
                <a:ext uri="{FF2B5EF4-FFF2-40B4-BE49-F238E27FC236}">
                  <a16:creationId xmlns:a16="http://schemas.microsoft.com/office/drawing/2014/main" id="{F7300F91-75C9-72AD-E027-B157B9A204C7}"/>
                </a:ext>
              </a:extLst>
            </p:cNvPr>
            <p:cNvSpPr/>
            <p:nvPr/>
          </p:nvSpPr>
          <p:spPr>
            <a:xfrm>
              <a:off x="5981548" y="503741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44" name="pt842">
              <a:extLst>
                <a:ext uri="{FF2B5EF4-FFF2-40B4-BE49-F238E27FC236}">
                  <a16:creationId xmlns:a16="http://schemas.microsoft.com/office/drawing/2014/main" id="{2CE10054-7EF9-7BB4-68BC-FEEDC4EF9C75}"/>
                </a:ext>
              </a:extLst>
            </p:cNvPr>
            <p:cNvSpPr/>
            <p:nvPr/>
          </p:nvSpPr>
          <p:spPr>
            <a:xfrm>
              <a:off x="5981548" y="365627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45" name="pt843">
              <a:extLst>
                <a:ext uri="{FF2B5EF4-FFF2-40B4-BE49-F238E27FC236}">
                  <a16:creationId xmlns:a16="http://schemas.microsoft.com/office/drawing/2014/main" id="{9A7B6EA4-B245-956F-24EB-C93786C85AB7}"/>
                </a:ext>
              </a:extLst>
            </p:cNvPr>
            <p:cNvSpPr/>
            <p:nvPr/>
          </p:nvSpPr>
          <p:spPr>
            <a:xfrm>
              <a:off x="5981548" y="367554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46" name="pt844">
              <a:extLst>
                <a:ext uri="{FF2B5EF4-FFF2-40B4-BE49-F238E27FC236}">
                  <a16:creationId xmlns:a16="http://schemas.microsoft.com/office/drawing/2014/main" id="{887D5256-9CA2-7F93-FB63-180E57A630BF}"/>
                </a:ext>
              </a:extLst>
            </p:cNvPr>
            <p:cNvSpPr/>
            <p:nvPr/>
          </p:nvSpPr>
          <p:spPr>
            <a:xfrm>
              <a:off x="5981548" y="405076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47" name="pt845">
              <a:extLst>
                <a:ext uri="{FF2B5EF4-FFF2-40B4-BE49-F238E27FC236}">
                  <a16:creationId xmlns:a16="http://schemas.microsoft.com/office/drawing/2014/main" id="{1D2B9624-C2EB-64D0-800C-30EBE19732CA}"/>
                </a:ext>
              </a:extLst>
            </p:cNvPr>
            <p:cNvSpPr/>
            <p:nvPr/>
          </p:nvSpPr>
          <p:spPr>
            <a:xfrm>
              <a:off x="5981548" y="342150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48" name="pt846">
              <a:extLst>
                <a:ext uri="{FF2B5EF4-FFF2-40B4-BE49-F238E27FC236}">
                  <a16:creationId xmlns:a16="http://schemas.microsoft.com/office/drawing/2014/main" id="{F8E8422F-9C24-96B7-C787-17816811C6CA}"/>
                </a:ext>
              </a:extLst>
            </p:cNvPr>
            <p:cNvSpPr/>
            <p:nvPr/>
          </p:nvSpPr>
          <p:spPr>
            <a:xfrm>
              <a:off x="5981548" y="387865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49" name="pt847">
              <a:extLst>
                <a:ext uri="{FF2B5EF4-FFF2-40B4-BE49-F238E27FC236}">
                  <a16:creationId xmlns:a16="http://schemas.microsoft.com/office/drawing/2014/main" id="{4808A618-EE12-3CE7-626C-671D7F628D7F}"/>
                </a:ext>
              </a:extLst>
            </p:cNvPr>
            <p:cNvSpPr/>
            <p:nvPr/>
          </p:nvSpPr>
          <p:spPr>
            <a:xfrm>
              <a:off x="5981548" y="422249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50" name="pt848">
              <a:extLst>
                <a:ext uri="{FF2B5EF4-FFF2-40B4-BE49-F238E27FC236}">
                  <a16:creationId xmlns:a16="http://schemas.microsoft.com/office/drawing/2014/main" id="{F18C1F9E-C956-228E-30F1-54AF45357D2B}"/>
                </a:ext>
              </a:extLst>
            </p:cNvPr>
            <p:cNvSpPr/>
            <p:nvPr/>
          </p:nvSpPr>
          <p:spPr>
            <a:xfrm>
              <a:off x="5981548" y="386608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51" name="pt849">
              <a:extLst>
                <a:ext uri="{FF2B5EF4-FFF2-40B4-BE49-F238E27FC236}">
                  <a16:creationId xmlns:a16="http://schemas.microsoft.com/office/drawing/2014/main" id="{BE491EEC-AF92-1032-6E61-A702D628EB1C}"/>
                </a:ext>
              </a:extLst>
            </p:cNvPr>
            <p:cNvSpPr/>
            <p:nvPr/>
          </p:nvSpPr>
          <p:spPr>
            <a:xfrm>
              <a:off x="5981548" y="428692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52" name="pt850">
              <a:extLst>
                <a:ext uri="{FF2B5EF4-FFF2-40B4-BE49-F238E27FC236}">
                  <a16:creationId xmlns:a16="http://schemas.microsoft.com/office/drawing/2014/main" id="{9D0E6DF4-EB1E-2413-96ED-B43DDC2B7556}"/>
                </a:ext>
              </a:extLst>
            </p:cNvPr>
            <p:cNvSpPr/>
            <p:nvPr/>
          </p:nvSpPr>
          <p:spPr>
            <a:xfrm>
              <a:off x="5981548" y="355201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53" name="pt851">
              <a:extLst>
                <a:ext uri="{FF2B5EF4-FFF2-40B4-BE49-F238E27FC236}">
                  <a16:creationId xmlns:a16="http://schemas.microsoft.com/office/drawing/2014/main" id="{D3D71EAE-C618-E381-5E05-5199E6BBB8A6}"/>
                </a:ext>
              </a:extLst>
            </p:cNvPr>
            <p:cNvSpPr/>
            <p:nvPr/>
          </p:nvSpPr>
          <p:spPr>
            <a:xfrm>
              <a:off x="5981548" y="383022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54" name="pt852">
              <a:extLst>
                <a:ext uri="{FF2B5EF4-FFF2-40B4-BE49-F238E27FC236}">
                  <a16:creationId xmlns:a16="http://schemas.microsoft.com/office/drawing/2014/main" id="{68A9881C-90A4-6F6E-E229-3F80E5035B96}"/>
                </a:ext>
              </a:extLst>
            </p:cNvPr>
            <p:cNvSpPr/>
            <p:nvPr/>
          </p:nvSpPr>
          <p:spPr>
            <a:xfrm>
              <a:off x="5981548" y="345873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55" name="pt853">
              <a:extLst>
                <a:ext uri="{FF2B5EF4-FFF2-40B4-BE49-F238E27FC236}">
                  <a16:creationId xmlns:a16="http://schemas.microsoft.com/office/drawing/2014/main" id="{60B313BB-9E75-7E32-EB06-40FA2BD4085E}"/>
                </a:ext>
              </a:extLst>
            </p:cNvPr>
            <p:cNvSpPr/>
            <p:nvPr/>
          </p:nvSpPr>
          <p:spPr>
            <a:xfrm>
              <a:off x="5981548" y="497228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56" name="pt854">
              <a:extLst>
                <a:ext uri="{FF2B5EF4-FFF2-40B4-BE49-F238E27FC236}">
                  <a16:creationId xmlns:a16="http://schemas.microsoft.com/office/drawing/2014/main" id="{B57DBCD1-046F-3FAF-5AE9-26C4D9B033E1}"/>
                </a:ext>
              </a:extLst>
            </p:cNvPr>
            <p:cNvSpPr/>
            <p:nvPr/>
          </p:nvSpPr>
          <p:spPr>
            <a:xfrm>
              <a:off x="5981548" y="449820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57" name="pt855">
              <a:extLst>
                <a:ext uri="{FF2B5EF4-FFF2-40B4-BE49-F238E27FC236}">
                  <a16:creationId xmlns:a16="http://schemas.microsoft.com/office/drawing/2014/main" id="{C43E3CB5-7BD8-A2F0-3DEC-62BE2101C828}"/>
                </a:ext>
              </a:extLst>
            </p:cNvPr>
            <p:cNvSpPr/>
            <p:nvPr/>
          </p:nvSpPr>
          <p:spPr>
            <a:xfrm>
              <a:off x="5981548" y="354638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58" name="pt856">
              <a:extLst>
                <a:ext uri="{FF2B5EF4-FFF2-40B4-BE49-F238E27FC236}">
                  <a16:creationId xmlns:a16="http://schemas.microsoft.com/office/drawing/2014/main" id="{820DE365-27C5-D239-2C38-A59AAC37D85F}"/>
                </a:ext>
              </a:extLst>
            </p:cNvPr>
            <p:cNvSpPr/>
            <p:nvPr/>
          </p:nvSpPr>
          <p:spPr>
            <a:xfrm>
              <a:off x="5981548" y="495640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59" name="pt857">
              <a:extLst>
                <a:ext uri="{FF2B5EF4-FFF2-40B4-BE49-F238E27FC236}">
                  <a16:creationId xmlns:a16="http://schemas.microsoft.com/office/drawing/2014/main" id="{684A1B36-5246-DD77-D72F-06D43432916A}"/>
                </a:ext>
              </a:extLst>
            </p:cNvPr>
            <p:cNvSpPr/>
            <p:nvPr/>
          </p:nvSpPr>
          <p:spPr>
            <a:xfrm>
              <a:off x="5981548" y="347438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60" name="pt858">
              <a:extLst>
                <a:ext uri="{FF2B5EF4-FFF2-40B4-BE49-F238E27FC236}">
                  <a16:creationId xmlns:a16="http://schemas.microsoft.com/office/drawing/2014/main" id="{9E2D2578-3A87-3F15-E16C-FFA721F7698F}"/>
                </a:ext>
              </a:extLst>
            </p:cNvPr>
            <p:cNvSpPr/>
            <p:nvPr/>
          </p:nvSpPr>
          <p:spPr>
            <a:xfrm>
              <a:off x="5981548" y="397031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61" name="pt859">
              <a:extLst>
                <a:ext uri="{FF2B5EF4-FFF2-40B4-BE49-F238E27FC236}">
                  <a16:creationId xmlns:a16="http://schemas.microsoft.com/office/drawing/2014/main" id="{0320C531-0E09-FB94-5EBA-52215ACC2A5F}"/>
                </a:ext>
              </a:extLst>
            </p:cNvPr>
            <p:cNvSpPr/>
            <p:nvPr/>
          </p:nvSpPr>
          <p:spPr>
            <a:xfrm>
              <a:off x="5981548" y="368299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62" name="pt860">
              <a:extLst>
                <a:ext uri="{FF2B5EF4-FFF2-40B4-BE49-F238E27FC236}">
                  <a16:creationId xmlns:a16="http://schemas.microsoft.com/office/drawing/2014/main" id="{58AD6D7F-6EEF-8C4D-0884-995963C56717}"/>
                </a:ext>
              </a:extLst>
            </p:cNvPr>
            <p:cNvSpPr/>
            <p:nvPr/>
          </p:nvSpPr>
          <p:spPr>
            <a:xfrm>
              <a:off x="5981548" y="343869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63" name="pt861">
              <a:extLst>
                <a:ext uri="{FF2B5EF4-FFF2-40B4-BE49-F238E27FC236}">
                  <a16:creationId xmlns:a16="http://schemas.microsoft.com/office/drawing/2014/main" id="{E073B7EC-86DC-F1FD-5EAE-6AE58926174E}"/>
                </a:ext>
              </a:extLst>
            </p:cNvPr>
            <p:cNvSpPr/>
            <p:nvPr/>
          </p:nvSpPr>
          <p:spPr>
            <a:xfrm>
              <a:off x="5981548" y="452752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64" name="pt862">
              <a:extLst>
                <a:ext uri="{FF2B5EF4-FFF2-40B4-BE49-F238E27FC236}">
                  <a16:creationId xmlns:a16="http://schemas.microsoft.com/office/drawing/2014/main" id="{4D98F611-361B-B535-4A36-950FEBFE9AF2}"/>
                </a:ext>
              </a:extLst>
            </p:cNvPr>
            <p:cNvSpPr/>
            <p:nvPr/>
          </p:nvSpPr>
          <p:spPr>
            <a:xfrm>
              <a:off x="5981548" y="393101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65" name="pt863">
              <a:extLst>
                <a:ext uri="{FF2B5EF4-FFF2-40B4-BE49-F238E27FC236}">
                  <a16:creationId xmlns:a16="http://schemas.microsoft.com/office/drawing/2014/main" id="{75DB2297-B899-FC4D-F3CF-B54D5AD340BE}"/>
                </a:ext>
              </a:extLst>
            </p:cNvPr>
            <p:cNvSpPr/>
            <p:nvPr/>
          </p:nvSpPr>
          <p:spPr>
            <a:xfrm>
              <a:off x="5981548" y="376837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66" name="pt864">
              <a:extLst>
                <a:ext uri="{FF2B5EF4-FFF2-40B4-BE49-F238E27FC236}">
                  <a16:creationId xmlns:a16="http://schemas.microsoft.com/office/drawing/2014/main" id="{65FFA09D-28EB-EA5A-1A64-E7765E664878}"/>
                </a:ext>
              </a:extLst>
            </p:cNvPr>
            <p:cNvSpPr/>
            <p:nvPr/>
          </p:nvSpPr>
          <p:spPr>
            <a:xfrm>
              <a:off x="5981548" y="354436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67" name="pt865">
              <a:extLst>
                <a:ext uri="{FF2B5EF4-FFF2-40B4-BE49-F238E27FC236}">
                  <a16:creationId xmlns:a16="http://schemas.microsoft.com/office/drawing/2014/main" id="{5717B539-9323-217F-1321-A2E807FF04BB}"/>
                </a:ext>
              </a:extLst>
            </p:cNvPr>
            <p:cNvSpPr/>
            <p:nvPr/>
          </p:nvSpPr>
          <p:spPr>
            <a:xfrm>
              <a:off x="5981548" y="481283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68" name="pt866">
              <a:extLst>
                <a:ext uri="{FF2B5EF4-FFF2-40B4-BE49-F238E27FC236}">
                  <a16:creationId xmlns:a16="http://schemas.microsoft.com/office/drawing/2014/main" id="{2876A25A-7669-4CEA-ED54-44A70AE78FCF}"/>
                </a:ext>
              </a:extLst>
            </p:cNvPr>
            <p:cNvSpPr/>
            <p:nvPr/>
          </p:nvSpPr>
          <p:spPr>
            <a:xfrm>
              <a:off x="5981548" y="402105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69" name="pt867">
              <a:extLst>
                <a:ext uri="{FF2B5EF4-FFF2-40B4-BE49-F238E27FC236}">
                  <a16:creationId xmlns:a16="http://schemas.microsoft.com/office/drawing/2014/main" id="{5F5DC2CF-DEF0-2390-C394-DD06D1AD9A0F}"/>
                </a:ext>
              </a:extLst>
            </p:cNvPr>
            <p:cNvSpPr/>
            <p:nvPr/>
          </p:nvSpPr>
          <p:spPr>
            <a:xfrm>
              <a:off x="5981548" y="495769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70" name="pt868">
              <a:extLst>
                <a:ext uri="{FF2B5EF4-FFF2-40B4-BE49-F238E27FC236}">
                  <a16:creationId xmlns:a16="http://schemas.microsoft.com/office/drawing/2014/main" id="{173B133D-14B8-C1A5-08CB-AF4D15BE840C}"/>
                </a:ext>
              </a:extLst>
            </p:cNvPr>
            <p:cNvSpPr/>
            <p:nvPr/>
          </p:nvSpPr>
          <p:spPr>
            <a:xfrm>
              <a:off x="5981548" y="376488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71" name="pt869">
              <a:extLst>
                <a:ext uri="{FF2B5EF4-FFF2-40B4-BE49-F238E27FC236}">
                  <a16:creationId xmlns:a16="http://schemas.microsoft.com/office/drawing/2014/main" id="{0F891F06-15F9-DBBB-6647-BA9625367014}"/>
                </a:ext>
              </a:extLst>
            </p:cNvPr>
            <p:cNvSpPr/>
            <p:nvPr/>
          </p:nvSpPr>
          <p:spPr>
            <a:xfrm>
              <a:off x="5981548" y="380588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72" name="pt870">
              <a:extLst>
                <a:ext uri="{FF2B5EF4-FFF2-40B4-BE49-F238E27FC236}">
                  <a16:creationId xmlns:a16="http://schemas.microsoft.com/office/drawing/2014/main" id="{D11D33EA-BBA3-B5FF-1EC9-F3E680D3FF21}"/>
                </a:ext>
              </a:extLst>
            </p:cNvPr>
            <p:cNvSpPr/>
            <p:nvPr/>
          </p:nvSpPr>
          <p:spPr>
            <a:xfrm>
              <a:off x="5981548" y="345345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73" name="pt871">
              <a:extLst>
                <a:ext uri="{FF2B5EF4-FFF2-40B4-BE49-F238E27FC236}">
                  <a16:creationId xmlns:a16="http://schemas.microsoft.com/office/drawing/2014/main" id="{4EC8789E-4A3F-F0FC-996A-EC29265C26F6}"/>
                </a:ext>
              </a:extLst>
            </p:cNvPr>
            <p:cNvSpPr/>
            <p:nvPr/>
          </p:nvSpPr>
          <p:spPr>
            <a:xfrm>
              <a:off x="5981548" y="397100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74" name="pt872">
              <a:extLst>
                <a:ext uri="{FF2B5EF4-FFF2-40B4-BE49-F238E27FC236}">
                  <a16:creationId xmlns:a16="http://schemas.microsoft.com/office/drawing/2014/main" id="{64C91487-8F97-8304-93A6-C94BDB0AED2F}"/>
                </a:ext>
              </a:extLst>
            </p:cNvPr>
            <p:cNvSpPr/>
            <p:nvPr/>
          </p:nvSpPr>
          <p:spPr>
            <a:xfrm>
              <a:off x="5981548" y="443943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75" name="pt873">
              <a:extLst>
                <a:ext uri="{FF2B5EF4-FFF2-40B4-BE49-F238E27FC236}">
                  <a16:creationId xmlns:a16="http://schemas.microsoft.com/office/drawing/2014/main" id="{480DDE53-4050-A36B-E6BB-F0F6FDE96F2B}"/>
                </a:ext>
              </a:extLst>
            </p:cNvPr>
            <p:cNvSpPr/>
            <p:nvPr/>
          </p:nvSpPr>
          <p:spPr>
            <a:xfrm>
              <a:off x="5981548" y="377633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76" name="pt874">
              <a:extLst>
                <a:ext uri="{FF2B5EF4-FFF2-40B4-BE49-F238E27FC236}">
                  <a16:creationId xmlns:a16="http://schemas.microsoft.com/office/drawing/2014/main" id="{A56801D8-1EF6-C42D-BEBD-0E8780B71639}"/>
                </a:ext>
              </a:extLst>
            </p:cNvPr>
            <p:cNvSpPr/>
            <p:nvPr/>
          </p:nvSpPr>
          <p:spPr>
            <a:xfrm>
              <a:off x="5981548" y="504429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77" name="pt875">
              <a:extLst>
                <a:ext uri="{FF2B5EF4-FFF2-40B4-BE49-F238E27FC236}">
                  <a16:creationId xmlns:a16="http://schemas.microsoft.com/office/drawing/2014/main" id="{AFCEA9A9-6FFA-7561-E149-9EB6E0E3B9B7}"/>
                </a:ext>
              </a:extLst>
            </p:cNvPr>
            <p:cNvSpPr/>
            <p:nvPr/>
          </p:nvSpPr>
          <p:spPr>
            <a:xfrm>
              <a:off x="5981548" y="375539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78" name="pt876">
              <a:extLst>
                <a:ext uri="{FF2B5EF4-FFF2-40B4-BE49-F238E27FC236}">
                  <a16:creationId xmlns:a16="http://schemas.microsoft.com/office/drawing/2014/main" id="{E3EED559-6B25-2D83-89DB-F4B698A3F6CF}"/>
                </a:ext>
              </a:extLst>
            </p:cNvPr>
            <p:cNvSpPr/>
            <p:nvPr/>
          </p:nvSpPr>
          <p:spPr>
            <a:xfrm>
              <a:off x="5981548" y="351517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79" name="pt877">
              <a:extLst>
                <a:ext uri="{FF2B5EF4-FFF2-40B4-BE49-F238E27FC236}">
                  <a16:creationId xmlns:a16="http://schemas.microsoft.com/office/drawing/2014/main" id="{F7093160-E0EF-BBD1-5FCF-45E1DF724DAC}"/>
                </a:ext>
              </a:extLst>
            </p:cNvPr>
            <p:cNvSpPr/>
            <p:nvPr/>
          </p:nvSpPr>
          <p:spPr>
            <a:xfrm>
              <a:off x="5981548" y="373791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80" name="pt878">
              <a:extLst>
                <a:ext uri="{FF2B5EF4-FFF2-40B4-BE49-F238E27FC236}">
                  <a16:creationId xmlns:a16="http://schemas.microsoft.com/office/drawing/2014/main" id="{2F6376D0-B470-BC9B-11AD-36B932DD5B86}"/>
                </a:ext>
              </a:extLst>
            </p:cNvPr>
            <p:cNvSpPr/>
            <p:nvPr/>
          </p:nvSpPr>
          <p:spPr>
            <a:xfrm>
              <a:off x="5981548" y="506273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81" name="pt879">
              <a:extLst>
                <a:ext uri="{FF2B5EF4-FFF2-40B4-BE49-F238E27FC236}">
                  <a16:creationId xmlns:a16="http://schemas.microsoft.com/office/drawing/2014/main" id="{51949253-874F-1F67-CF9E-E297C3AF6FAE}"/>
                </a:ext>
              </a:extLst>
            </p:cNvPr>
            <p:cNvSpPr/>
            <p:nvPr/>
          </p:nvSpPr>
          <p:spPr>
            <a:xfrm>
              <a:off x="5981548" y="367408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82" name="pt880">
              <a:extLst>
                <a:ext uri="{FF2B5EF4-FFF2-40B4-BE49-F238E27FC236}">
                  <a16:creationId xmlns:a16="http://schemas.microsoft.com/office/drawing/2014/main" id="{A35B2A1B-DA08-4AB9-E54D-4468979B9261}"/>
                </a:ext>
              </a:extLst>
            </p:cNvPr>
            <p:cNvSpPr/>
            <p:nvPr/>
          </p:nvSpPr>
          <p:spPr>
            <a:xfrm>
              <a:off x="5981548" y="342082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83" name="pt881">
              <a:extLst>
                <a:ext uri="{FF2B5EF4-FFF2-40B4-BE49-F238E27FC236}">
                  <a16:creationId xmlns:a16="http://schemas.microsoft.com/office/drawing/2014/main" id="{1DE3918C-FCC1-7A2E-9783-EA15FB18E9F3}"/>
                </a:ext>
              </a:extLst>
            </p:cNvPr>
            <p:cNvSpPr/>
            <p:nvPr/>
          </p:nvSpPr>
          <p:spPr>
            <a:xfrm>
              <a:off x="5981548" y="465155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84" name="pt882">
              <a:extLst>
                <a:ext uri="{FF2B5EF4-FFF2-40B4-BE49-F238E27FC236}">
                  <a16:creationId xmlns:a16="http://schemas.microsoft.com/office/drawing/2014/main" id="{E4E8B6B6-AE30-2E69-7FCE-C0123E2A416F}"/>
                </a:ext>
              </a:extLst>
            </p:cNvPr>
            <p:cNvSpPr/>
            <p:nvPr/>
          </p:nvSpPr>
          <p:spPr>
            <a:xfrm>
              <a:off x="5981548" y="446631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85" name="pt883">
              <a:extLst>
                <a:ext uri="{FF2B5EF4-FFF2-40B4-BE49-F238E27FC236}">
                  <a16:creationId xmlns:a16="http://schemas.microsoft.com/office/drawing/2014/main" id="{C10B4B91-AAFB-5090-7CE0-CE8C8D71FA5A}"/>
                </a:ext>
              </a:extLst>
            </p:cNvPr>
            <p:cNvSpPr/>
            <p:nvPr/>
          </p:nvSpPr>
          <p:spPr>
            <a:xfrm>
              <a:off x="5981548" y="458249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86" name="pt884">
              <a:extLst>
                <a:ext uri="{FF2B5EF4-FFF2-40B4-BE49-F238E27FC236}">
                  <a16:creationId xmlns:a16="http://schemas.microsoft.com/office/drawing/2014/main" id="{04DE76CE-E9DE-E040-399B-439E640604E6}"/>
                </a:ext>
              </a:extLst>
            </p:cNvPr>
            <p:cNvSpPr/>
            <p:nvPr/>
          </p:nvSpPr>
          <p:spPr>
            <a:xfrm>
              <a:off x="5981548" y="343268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87" name="pt885">
              <a:extLst>
                <a:ext uri="{FF2B5EF4-FFF2-40B4-BE49-F238E27FC236}">
                  <a16:creationId xmlns:a16="http://schemas.microsoft.com/office/drawing/2014/main" id="{3258A47A-EB64-30F3-36E3-199BF112C47D}"/>
                </a:ext>
              </a:extLst>
            </p:cNvPr>
            <p:cNvSpPr/>
            <p:nvPr/>
          </p:nvSpPr>
          <p:spPr>
            <a:xfrm>
              <a:off x="5981548" y="376134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88" name="pt886">
              <a:extLst>
                <a:ext uri="{FF2B5EF4-FFF2-40B4-BE49-F238E27FC236}">
                  <a16:creationId xmlns:a16="http://schemas.microsoft.com/office/drawing/2014/main" id="{128B28F8-649A-AB06-E8BE-7656EE5F81E5}"/>
                </a:ext>
              </a:extLst>
            </p:cNvPr>
            <p:cNvSpPr/>
            <p:nvPr/>
          </p:nvSpPr>
          <p:spPr>
            <a:xfrm>
              <a:off x="5981548" y="362792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89" name="pt887">
              <a:extLst>
                <a:ext uri="{FF2B5EF4-FFF2-40B4-BE49-F238E27FC236}">
                  <a16:creationId xmlns:a16="http://schemas.microsoft.com/office/drawing/2014/main" id="{D0860411-7811-A8F9-775C-7FF15B95DBF1}"/>
                </a:ext>
              </a:extLst>
            </p:cNvPr>
            <p:cNvSpPr/>
            <p:nvPr/>
          </p:nvSpPr>
          <p:spPr>
            <a:xfrm>
              <a:off x="5981548" y="379473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90" name="pt888">
              <a:extLst>
                <a:ext uri="{FF2B5EF4-FFF2-40B4-BE49-F238E27FC236}">
                  <a16:creationId xmlns:a16="http://schemas.microsoft.com/office/drawing/2014/main" id="{32D8F8B2-ADAE-7E78-2F40-542CC2F49852}"/>
                </a:ext>
              </a:extLst>
            </p:cNvPr>
            <p:cNvSpPr/>
            <p:nvPr/>
          </p:nvSpPr>
          <p:spPr>
            <a:xfrm>
              <a:off x="5981548" y="402739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91" name="pt889">
              <a:extLst>
                <a:ext uri="{FF2B5EF4-FFF2-40B4-BE49-F238E27FC236}">
                  <a16:creationId xmlns:a16="http://schemas.microsoft.com/office/drawing/2014/main" id="{266ABD02-CC41-8F5F-142A-A39D5EFEE615}"/>
                </a:ext>
              </a:extLst>
            </p:cNvPr>
            <p:cNvSpPr/>
            <p:nvPr/>
          </p:nvSpPr>
          <p:spPr>
            <a:xfrm>
              <a:off x="5981548" y="375370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92" name="pt890">
              <a:extLst>
                <a:ext uri="{FF2B5EF4-FFF2-40B4-BE49-F238E27FC236}">
                  <a16:creationId xmlns:a16="http://schemas.microsoft.com/office/drawing/2014/main" id="{083C54F8-B1F1-6C0E-57AE-FE0F0184CDCB}"/>
                </a:ext>
              </a:extLst>
            </p:cNvPr>
            <p:cNvSpPr/>
            <p:nvPr/>
          </p:nvSpPr>
          <p:spPr>
            <a:xfrm>
              <a:off x="5981548" y="363345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93" name="pt891">
              <a:extLst>
                <a:ext uri="{FF2B5EF4-FFF2-40B4-BE49-F238E27FC236}">
                  <a16:creationId xmlns:a16="http://schemas.microsoft.com/office/drawing/2014/main" id="{F1A924C6-A6E3-1570-2786-00B966073FD2}"/>
                </a:ext>
              </a:extLst>
            </p:cNvPr>
            <p:cNvSpPr/>
            <p:nvPr/>
          </p:nvSpPr>
          <p:spPr>
            <a:xfrm>
              <a:off x="5981548" y="377790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94" name="pt892">
              <a:extLst>
                <a:ext uri="{FF2B5EF4-FFF2-40B4-BE49-F238E27FC236}">
                  <a16:creationId xmlns:a16="http://schemas.microsoft.com/office/drawing/2014/main" id="{9FC5AA1B-103A-149C-2799-E8653A6356E5}"/>
                </a:ext>
              </a:extLst>
            </p:cNvPr>
            <p:cNvSpPr/>
            <p:nvPr/>
          </p:nvSpPr>
          <p:spPr>
            <a:xfrm>
              <a:off x="5981548" y="492659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95" name="pt893">
              <a:extLst>
                <a:ext uri="{FF2B5EF4-FFF2-40B4-BE49-F238E27FC236}">
                  <a16:creationId xmlns:a16="http://schemas.microsoft.com/office/drawing/2014/main" id="{98F1C828-D408-5C70-4FA6-4E11E6CDE3F3}"/>
                </a:ext>
              </a:extLst>
            </p:cNvPr>
            <p:cNvSpPr/>
            <p:nvPr/>
          </p:nvSpPr>
          <p:spPr>
            <a:xfrm>
              <a:off x="5981548" y="477415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96" name="pt894">
              <a:extLst>
                <a:ext uri="{FF2B5EF4-FFF2-40B4-BE49-F238E27FC236}">
                  <a16:creationId xmlns:a16="http://schemas.microsoft.com/office/drawing/2014/main" id="{275D7168-E6B6-7282-A082-1B127AC202F3}"/>
                </a:ext>
              </a:extLst>
            </p:cNvPr>
            <p:cNvSpPr/>
            <p:nvPr/>
          </p:nvSpPr>
          <p:spPr>
            <a:xfrm>
              <a:off x="5981548" y="402823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97" name="pt895">
              <a:extLst>
                <a:ext uri="{FF2B5EF4-FFF2-40B4-BE49-F238E27FC236}">
                  <a16:creationId xmlns:a16="http://schemas.microsoft.com/office/drawing/2014/main" id="{1BA49558-C6A0-B505-B7C7-A983C28CC3CD}"/>
                </a:ext>
              </a:extLst>
            </p:cNvPr>
            <p:cNvSpPr/>
            <p:nvPr/>
          </p:nvSpPr>
          <p:spPr>
            <a:xfrm>
              <a:off x="5981548" y="361616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98" name="pt896">
              <a:extLst>
                <a:ext uri="{FF2B5EF4-FFF2-40B4-BE49-F238E27FC236}">
                  <a16:creationId xmlns:a16="http://schemas.microsoft.com/office/drawing/2014/main" id="{E9E1F70B-3A9D-7B8A-C0A1-05DA2A3293F5}"/>
                </a:ext>
              </a:extLst>
            </p:cNvPr>
            <p:cNvSpPr/>
            <p:nvPr/>
          </p:nvSpPr>
          <p:spPr>
            <a:xfrm>
              <a:off x="5981548" y="426434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899" name="pt897">
              <a:extLst>
                <a:ext uri="{FF2B5EF4-FFF2-40B4-BE49-F238E27FC236}">
                  <a16:creationId xmlns:a16="http://schemas.microsoft.com/office/drawing/2014/main" id="{1567284A-9D3E-894B-AAA2-08D37570F954}"/>
                </a:ext>
              </a:extLst>
            </p:cNvPr>
            <p:cNvSpPr/>
            <p:nvPr/>
          </p:nvSpPr>
          <p:spPr>
            <a:xfrm>
              <a:off x="5981548" y="375863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00" name="pt898">
              <a:extLst>
                <a:ext uri="{FF2B5EF4-FFF2-40B4-BE49-F238E27FC236}">
                  <a16:creationId xmlns:a16="http://schemas.microsoft.com/office/drawing/2014/main" id="{135E6833-2069-EFC4-EBF1-DCC4FF0C25D8}"/>
                </a:ext>
              </a:extLst>
            </p:cNvPr>
            <p:cNvSpPr/>
            <p:nvPr/>
          </p:nvSpPr>
          <p:spPr>
            <a:xfrm>
              <a:off x="5981548" y="336738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01" name="pt899">
              <a:extLst>
                <a:ext uri="{FF2B5EF4-FFF2-40B4-BE49-F238E27FC236}">
                  <a16:creationId xmlns:a16="http://schemas.microsoft.com/office/drawing/2014/main" id="{5D7AD43C-AFD3-AA94-27BC-F94212527270}"/>
                </a:ext>
              </a:extLst>
            </p:cNvPr>
            <p:cNvSpPr/>
            <p:nvPr/>
          </p:nvSpPr>
          <p:spPr>
            <a:xfrm>
              <a:off x="5981548" y="336356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02" name="pt900">
              <a:extLst>
                <a:ext uri="{FF2B5EF4-FFF2-40B4-BE49-F238E27FC236}">
                  <a16:creationId xmlns:a16="http://schemas.microsoft.com/office/drawing/2014/main" id="{9282E90C-80E1-4B44-26B9-F3DAB5374515}"/>
                </a:ext>
              </a:extLst>
            </p:cNvPr>
            <p:cNvSpPr/>
            <p:nvPr/>
          </p:nvSpPr>
          <p:spPr>
            <a:xfrm>
              <a:off x="5981548" y="380066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03" name="pt901">
              <a:extLst>
                <a:ext uri="{FF2B5EF4-FFF2-40B4-BE49-F238E27FC236}">
                  <a16:creationId xmlns:a16="http://schemas.microsoft.com/office/drawing/2014/main" id="{887EB6D0-7B99-7C96-DE24-E2946BB52D2A}"/>
                </a:ext>
              </a:extLst>
            </p:cNvPr>
            <p:cNvSpPr/>
            <p:nvPr/>
          </p:nvSpPr>
          <p:spPr>
            <a:xfrm>
              <a:off x="5981548" y="348602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04" name="pt902">
              <a:extLst>
                <a:ext uri="{FF2B5EF4-FFF2-40B4-BE49-F238E27FC236}">
                  <a16:creationId xmlns:a16="http://schemas.microsoft.com/office/drawing/2014/main" id="{48A21164-0DCA-66FC-1576-F2A9FDAE1D71}"/>
                </a:ext>
              </a:extLst>
            </p:cNvPr>
            <p:cNvSpPr/>
            <p:nvPr/>
          </p:nvSpPr>
          <p:spPr>
            <a:xfrm>
              <a:off x="5981548" y="338158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05" name="pt903">
              <a:extLst>
                <a:ext uri="{FF2B5EF4-FFF2-40B4-BE49-F238E27FC236}">
                  <a16:creationId xmlns:a16="http://schemas.microsoft.com/office/drawing/2014/main" id="{DB31AA5A-AD25-7E9F-99BA-796BFBF359EF}"/>
                </a:ext>
              </a:extLst>
            </p:cNvPr>
            <p:cNvSpPr/>
            <p:nvPr/>
          </p:nvSpPr>
          <p:spPr>
            <a:xfrm>
              <a:off x="5981548" y="437222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06" name="pt904">
              <a:extLst>
                <a:ext uri="{FF2B5EF4-FFF2-40B4-BE49-F238E27FC236}">
                  <a16:creationId xmlns:a16="http://schemas.microsoft.com/office/drawing/2014/main" id="{8C62DE3F-77A2-CF3E-6101-69251EB52AD8}"/>
                </a:ext>
              </a:extLst>
            </p:cNvPr>
            <p:cNvSpPr/>
            <p:nvPr/>
          </p:nvSpPr>
          <p:spPr>
            <a:xfrm>
              <a:off x="5981548" y="379423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07" name="pt905">
              <a:extLst>
                <a:ext uri="{FF2B5EF4-FFF2-40B4-BE49-F238E27FC236}">
                  <a16:creationId xmlns:a16="http://schemas.microsoft.com/office/drawing/2014/main" id="{E2559B50-9057-9CCC-451B-3FFFB9421391}"/>
                </a:ext>
              </a:extLst>
            </p:cNvPr>
            <p:cNvSpPr/>
            <p:nvPr/>
          </p:nvSpPr>
          <p:spPr>
            <a:xfrm>
              <a:off x="5981548" y="354207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08" name="pt906">
              <a:extLst>
                <a:ext uri="{FF2B5EF4-FFF2-40B4-BE49-F238E27FC236}">
                  <a16:creationId xmlns:a16="http://schemas.microsoft.com/office/drawing/2014/main" id="{F7DB4D0F-8B2A-B99A-94C6-418558519BC4}"/>
                </a:ext>
              </a:extLst>
            </p:cNvPr>
            <p:cNvSpPr/>
            <p:nvPr/>
          </p:nvSpPr>
          <p:spPr>
            <a:xfrm>
              <a:off x="5981548" y="345325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09" name="pt907">
              <a:extLst>
                <a:ext uri="{FF2B5EF4-FFF2-40B4-BE49-F238E27FC236}">
                  <a16:creationId xmlns:a16="http://schemas.microsoft.com/office/drawing/2014/main" id="{E860E350-8E25-1CC9-AC3B-BE636318EDC4}"/>
                </a:ext>
              </a:extLst>
            </p:cNvPr>
            <p:cNvSpPr/>
            <p:nvPr/>
          </p:nvSpPr>
          <p:spPr>
            <a:xfrm>
              <a:off x="5981548" y="369779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10" name="pt908">
              <a:extLst>
                <a:ext uri="{FF2B5EF4-FFF2-40B4-BE49-F238E27FC236}">
                  <a16:creationId xmlns:a16="http://schemas.microsoft.com/office/drawing/2014/main" id="{F739A360-DEFE-DD5B-3900-2B7126BF1F5B}"/>
                </a:ext>
              </a:extLst>
            </p:cNvPr>
            <p:cNvSpPr/>
            <p:nvPr/>
          </p:nvSpPr>
          <p:spPr>
            <a:xfrm>
              <a:off x="5981548" y="379003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11" name="pt909">
              <a:extLst>
                <a:ext uri="{FF2B5EF4-FFF2-40B4-BE49-F238E27FC236}">
                  <a16:creationId xmlns:a16="http://schemas.microsoft.com/office/drawing/2014/main" id="{D4C84C01-A3D9-2E45-A2DF-67090309A32F}"/>
                </a:ext>
              </a:extLst>
            </p:cNvPr>
            <p:cNvSpPr/>
            <p:nvPr/>
          </p:nvSpPr>
          <p:spPr>
            <a:xfrm>
              <a:off x="5981548" y="388698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12" name="pt910">
              <a:extLst>
                <a:ext uri="{FF2B5EF4-FFF2-40B4-BE49-F238E27FC236}">
                  <a16:creationId xmlns:a16="http://schemas.microsoft.com/office/drawing/2014/main" id="{85398FDE-A3C8-A2E1-D983-E202F219D6DE}"/>
                </a:ext>
              </a:extLst>
            </p:cNvPr>
            <p:cNvSpPr/>
            <p:nvPr/>
          </p:nvSpPr>
          <p:spPr>
            <a:xfrm>
              <a:off x="5981548" y="338105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13" name="pt911">
              <a:extLst>
                <a:ext uri="{FF2B5EF4-FFF2-40B4-BE49-F238E27FC236}">
                  <a16:creationId xmlns:a16="http://schemas.microsoft.com/office/drawing/2014/main" id="{77C19DF2-FA31-82DE-BC9B-933821ED4FCB}"/>
                </a:ext>
              </a:extLst>
            </p:cNvPr>
            <p:cNvSpPr/>
            <p:nvPr/>
          </p:nvSpPr>
          <p:spPr>
            <a:xfrm>
              <a:off x="5981548" y="348730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14" name="pt912">
              <a:extLst>
                <a:ext uri="{FF2B5EF4-FFF2-40B4-BE49-F238E27FC236}">
                  <a16:creationId xmlns:a16="http://schemas.microsoft.com/office/drawing/2014/main" id="{F8A7A821-E166-00D2-393F-7C8C2ACDB12C}"/>
                </a:ext>
              </a:extLst>
            </p:cNvPr>
            <p:cNvSpPr/>
            <p:nvPr/>
          </p:nvSpPr>
          <p:spPr>
            <a:xfrm>
              <a:off x="5981548" y="401630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15" name="pt913">
              <a:extLst>
                <a:ext uri="{FF2B5EF4-FFF2-40B4-BE49-F238E27FC236}">
                  <a16:creationId xmlns:a16="http://schemas.microsoft.com/office/drawing/2014/main" id="{B5CAA7AC-EB09-4695-7255-341C254A99EB}"/>
                </a:ext>
              </a:extLst>
            </p:cNvPr>
            <p:cNvSpPr/>
            <p:nvPr/>
          </p:nvSpPr>
          <p:spPr>
            <a:xfrm>
              <a:off x="5981548" y="348785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16" name="pt914">
              <a:extLst>
                <a:ext uri="{FF2B5EF4-FFF2-40B4-BE49-F238E27FC236}">
                  <a16:creationId xmlns:a16="http://schemas.microsoft.com/office/drawing/2014/main" id="{DECC8B44-B20F-C6E1-9674-AD59A6294B2D}"/>
                </a:ext>
              </a:extLst>
            </p:cNvPr>
            <p:cNvSpPr/>
            <p:nvPr/>
          </p:nvSpPr>
          <p:spPr>
            <a:xfrm>
              <a:off x="5981548" y="352471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17" name="pt915">
              <a:extLst>
                <a:ext uri="{FF2B5EF4-FFF2-40B4-BE49-F238E27FC236}">
                  <a16:creationId xmlns:a16="http://schemas.microsoft.com/office/drawing/2014/main" id="{0CF93962-5698-0CE0-535B-C198A4C49FBA}"/>
                </a:ext>
              </a:extLst>
            </p:cNvPr>
            <p:cNvSpPr/>
            <p:nvPr/>
          </p:nvSpPr>
          <p:spPr>
            <a:xfrm>
              <a:off x="5981548" y="360153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18" name="pt916">
              <a:extLst>
                <a:ext uri="{FF2B5EF4-FFF2-40B4-BE49-F238E27FC236}">
                  <a16:creationId xmlns:a16="http://schemas.microsoft.com/office/drawing/2014/main" id="{4110D027-23E6-E850-1842-3720E93CD2BC}"/>
                </a:ext>
              </a:extLst>
            </p:cNvPr>
            <p:cNvSpPr/>
            <p:nvPr/>
          </p:nvSpPr>
          <p:spPr>
            <a:xfrm>
              <a:off x="5981548" y="344662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19" name="pt917">
              <a:extLst>
                <a:ext uri="{FF2B5EF4-FFF2-40B4-BE49-F238E27FC236}">
                  <a16:creationId xmlns:a16="http://schemas.microsoft.com/office/drawing/2014/main" id="{0ACFA4AC-6AFF-453F-8F39-BC58809A9A05}"/>
                </a:ext>
              </a:extLst>
            </p:cNvPr>
            <p:cNvSpPr/>
            <p:nvPr/>
          </p:nvSpPr>
          <p:spPr>
            <a:xfrm>
              <a:off x="5981548" y="472929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20" name="pt918">
              <a:extLst>
                <a:ext uri="{FF2B5EF4-FFF2-40B4-BE49-F238E27FC236}">
                  <a16:creationId xmlns:a16="http://schemas.microsoft.com/office/drawing/2014/main" id="{9E93FDF6-B8EC-C4D0-3558-E71A5093C42C}"/>
                </a:ext>
              </a:extLst>
            </p:cNvPr>
            <p:cNvSpPr/>
            <p:nvPr/>
          </p:nvSpPr>
          <p:spPr>
            <a:xfrm>
              <a:off x="5981548" y="423414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21" name="pt919">
              <a:extLst>
                <a:ext uri="{FF2B5EF4-FFF2-40B4-BE49-F238E27FC236}">
                  <a16:creationId xmlns:a16="http://schemas.microsoft.com/office/drawing/2014/main" id="{ABB3E84D-8E25-82A8-91F0-C1F374BEA7B8}"/>
                </a:ext>
              </a:extLst>
            </p:cNvPr>
            <p:cNvSpPr/>
            <p:nvPr/>
          </p:nvSpPr>
          <p:spPr>
            <a:xfrm>
              <a:off x="5981548" y="494351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22" name="pt920">
              <a:extLst>
                <a:ext uri="{FF2B5EF4-FFF2-40B4-BE49-F238E27FC236}">
                  <a16:creationId xmlns:a16="http://schemas.microsoft.com/office/drawing/2014/main" id="{AC3B2B73-2F1D-C6C7-8D94-C45C632F608D}"/>
                </a:ext>
              </a:extLst>
            </p:cNvPr>
            <p:cNvSpPr/>
            <p:nvPr/>
          </p:nvSpPr>
          <p:spPr>
            <a:xfrm>
              <a:off x="5981548" y="397624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23" name="pt921">
              <a:extLst>
                <a:ext uri="{FF2B5EF4-FFF2-40B4-BE49-F238E27FC236}">
                  <a16:creationId xmlns:a16="http://schemas.microsoft.com/office/drawing/2014/main" id="{262B982D-A305-AC0A-64D2-0E09D514BDAE}"/>
                </a:ext>
              </a:extLst>
            </p:cNvPr>
            <p:cNvSpPr/>
            <p:nvPr/>
          </p:nvSpPr>
          <p:spPr>
            <a:xfrm>
              <a:off x="5981548" y="375330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24" name="pt922">
              <a:extLst>
                <a:ext uri="{FF2B5EF4-FFF2-40B4-BE49-F238E27FC236}">
                  <a16:creationId xmlns:a16="http://schemas.microsoft.com/office/drawing/2014/main" id="{26F0691B-4592-31B0-BB40-C867BE13CBDA}"/>
                </a:ext>
              </a:extLst>
            </p:cNvPr>
            <p:cNvSpPr/>
            <p:nvPr/>
          </p:nvSpPr>
          <p:spPr>
            <a:xfrm>
              <a:off x="5981548" y="425262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25" name="pt923">
              <a:extLst>
                <a:ext uri="{FF2B5EF4-FFF2-40B4-BE49-F238E27FC236}">
                  <a16:creationId xmlns:a16="http://schemas.microsoft.com/office/drawing/2014/main" id="{898A66D8-83F9-BDA3-B414-C73B03AF6615}"/>
                </a:ext>
              </a:extLst>
            </p:cNvPr>
            <p:cNvSpPr/>
            <p:nvPr/>
          </p:nvSpPr>
          <p:spPr>
            <a:xfrm>
              <a:off x="5981548" y="377181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26" name="pt924">
              <a:extLst>
                <a:ext uri="{FF2B5EF4-FFF2-40B4-BE49-F238E27FC236}">
                  <a16:creationId xmlns:a16="http://schemas.microsoft.com/office/drawing/2014/main" id="{5CD7473E-1BB4-1D61-1940-187615D5A86A}"/>
                </a:ext>
              </a:extLst>
            </p:cNvPr>
            <p:cNvSpPr/>
            <p:nvPr/>
          </p:nvSpPr>
          <p:spPr>
            <a:xfrm>
              <a:off x="5981548" y="336817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27" name="pt925">
              <a:extLst>
                <a:ext uri="{FF2B5EF4-FFF2-40B4-BE49-F238E27FC236}">
                  <a16:creationId xmlns:a16="http://schemas.microsoft.com/office/drawing/2014/main" id="{6C0AC214-163A-F2C5-7BF0-751FCA7D4ADA}"/>
                </a:ext>
              </a:extLst>
            </p:cNvPr>
            <p:cNvSpPr/>
            <p:nvPr/>
          </p:nvSpPr>
          <p:spPr>
            <a:xfrm>
              <a:off x="5981548" y="351618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28" name="pt926">
              <a:extLst>
                <a:ext uri="{FF2B5EF4-FFF2-40B4-BE49-F238E27FC236}">
                  <a16:creationId xmlns:a16="http://schemas.microsoft.com/office/drawing/2014/main" id="{A8BE4F45-783C-B386-E9E0-D46EC897C75D}"/>
                </a:ext>
              </a:extLst>
            </p:cNvPr>
            <p:cNvSpPr/>
            <p:nvPr/>
          </p:nvSpPr>
          <p:spPr>
            <a:xfrm>
              <a:off x="5981548" y="357288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29" name="pt927">
              <a:extLst>
                <a:ext uri="{FF2B5EF4-FFF2-40B4-BE49-F238E27FC236}">
                  <a16:creationId xmlns:a16="http://schemas.microsoft.com/office/drawing/2014/main" id="{B0AE2CDE-D2CB-1E13-D508-08010961EDEF}"/>
                </a:ext>
              </a:extLst>
            </p:cNvPr>
            <p:cNvSpPr/>
            <p:nvPr/>
          </p:nvSpPr>
          <p:spPr>
            <a:xfrm>
              <a:off x="5981548" y="375325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30" name="pt928">
              <a:extLst>
                <a:ext uri="{FF2B5EF4-FFF2-40B4-BE49-F238E27FC236}">
                  <a16:creationId xmlns:a16="http://schemas.microsoft.com/office/drawing/2014/main" id="{A8E938CD-F83E-5C0C-DF81-D7CF01925CA6}"/>
                </a:ext>
              </a:extLst>
            </p:cNvPr>
            <p:cNvSpPr/>
            <p:nvPr/>
          </p:nvSpPr>
          <p:spPr>
            <a:xfrm>
              <a:off x="5981548" y="383428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31" name="pt929">
              <a:extLst>
                <a:ext uri="{FF2B5EF4-FFF2-40B4-BE49-F238E27FC236}">
                  <a16:creationId xmlns:a16="http://schemas.microsoft.com/office/drawing/2014/main" id="{DD6BA5F5-CA66-0EA8-9201-1DD1527CF646}"/>
                </a:ext>
              </a:extLst>
            </p:cNvPr>
            <p:cNvSpPr/>
            <p:nvPr/>
          </p:nvSpPr>
          <p:spPr>
            <a:xfrm>
              <a:off x="5981548" y="353430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32" name="pt930">
              <a:extLst>
                <a:ext uri="{FF2B5EF4-FFF2-40B4-BE49-F238E27FC236}">
                  <a16:creationId xmlns:a16="http://schemas.microsoft.com/office/drawing/2014/main" id="{554E17F7-42C5-EB52-5FF1-B534A455294D}"/>
                </a:ext>
              </a:extLst>
            </p:cNvPr>
            <p:cNvSpPr/>
            <p:nvPr/>
          </p:nvSpPr>
          <p:spPr>
            <a:xfrm>
              <a:off x="5981548" y="481132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33" name="pt931">
              <a:extLst>
                <a:ext uri="{FF2B5EF4-FFF2-40B4-BE49-F238E27FC236}">
                  <a16:creationId xmlns:a16="http://schemas.microsoft.com/office/drawing/2014/main" id="{A54345E9-EDD6-335F-1D31-E4AB1650B4B6}"/>
                </a:ext>
              </a:extLst>
            </p:cNvPr>
            <p:cNvSpPr/>
            <p:nvPr/>
          </p:nvSpPr>
          <p:spPr>
            <a:xfrm>
              <a:off x="5981548" y="356452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34" name="pt932">
              <a:extLst>
                <a:ext uri="{FF2B5EF4-FFF2-40B4-BE49-F238E27FC236}">
                  <a16:creationId xmlns:a16="http://schemas.microsoft.com/office/drawing/2014/main" id="{5860B74E-2AA3-F4F7-A670-332E49045267}"/>
                </a:ext>
              </a:extLst>
            </p:cNvPr>
            <p:cNvSpPr/>
            <p:nvPr/>
          </p:nvSpPr>
          <p:spPr>
            <a:xfrm>
              <a:off x="5981548" y="363609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35" name="pt933">
              <a:extLst>
                <a:ext uri="{FF2B5EF4-FFF2-40B4-BE49-F238E27FC236}">
                  <a16:creationId xmlns:a16="http://schemas.microsoft.com/office/drawing/2014/main" id="{18D44A6F-BEF5-6484-FD3B-7FA1CA5614B0}"/>
                </a:ext>
              </a:extLst>
            </p:cNvPr>
            <p:cNvSpPr/>
            <p:nvPr/>
          </p:nvSpPr>
          <p:spPr>
            <a:xfrm>
              <a:off x="5981548" y="508171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36" name="pt934">
              <a:extLst>
                <a:ext uri="{FF2B5EF4-FFF2-40B4-BE49-F238E27FC236}">
                  <a16:creationId xmlns:a16="http://schemas.microsoft.com/office/drawing/2014/main" id="{CA32D59A-54F0-1B05-9B16-4FFEF735C0C7}"/>
                </a:ext>
              </a:extLst>
            </p:cNvPr>
            <p:cNvSpPr/>
            <p:nvPr/>
          </p:nvSpPr>
          <p:spPr>
            <a:xfrm>
              <a:off x="5981548" y="432763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37" name="pt935">
              <a:extLst>
                <a:ext uri="{FF2B5EF4-FFF2-40B4-BE49-F238E27FC236}">
                  <a16:creationId xmlns:a16="http://schemas.microsoft.com/office/drawing/2014/main" id="{34740E0E-8D56-43C6-AADD-0ACCEB1E09F2}"/>
                </a:ext>
              </a:extLst>
            </p:cNvPr>
            <p:cNvSpPr/>
            <p:nvPr/>
          </p:nvSpPr>
          <p:spPr>
            <a:xfrm>
              <a:off x="5981548" y="412442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38" name="pt936">
              <a:extLst>
                <a:ext uri="{FF2B5EF4-FFF2-40B4-BE49-F238E27FC236}">
                  <a16:creationId xmlns:a16="http://schemas.microsoft.com/office/drawing/2014/main" id="{5E47F1D0-1039-9ACB-1CDB-EC2F42339070}"/>
                </a:ext>
              </a:extLst>
            </p:cNvPr>
            <p:cNvSpPr/>
            <p:nvPr/>
          </p:nvSpPr>
          <p:spPr>
            <a:xfrm>
              <a:off x="5981548" y="357567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39" name="pt937">
              <a:extLst>
                <a:ext uri="{FF2B5EF4-FFF2-40B4-BE49-F238E27FC236}">
                  <a16:creationId xmlns:a16="http://schemas.microsoft.com/office/drawing/2014/main" id="{470813EC-0C8C-79E2-7BF6-1B392976A228}"/>
                </a:ext>
              </a:extLst>
            </p:cNvPr>
            <p:cNvSpPr/>
            <p:nvPr/>
          </p:nvSpPr>
          <p:spPr>
            <a:xfrm>
              <a:off x="5981548" y="434073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40" name="pt938">
              <a:extLst>
                <a:ext uri="{FF2B5EF4-FFF2-40B4-BE49-F238E27FC236}">
                  <a16:creationId xmlns:a16="http://schemas.microsoft.com/office/drawing/2014/main" id="{E647D5CB-A25E-3AB8-D46E-AD7ED32BF7E1}"/>
                </a:ext>
              </a:extLst>
            </p:cNvPr>
            <p:cNvSpPr/>
            <p:nvPr/>
          </p:nvSpPr>
          <p:spPr>
            <a:xfrm>
              <a:off x="5981548" y="412836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41" name="pt939">
              <a:extLst>
                <a:ext uri="{FF2B5EF4-FFF2-40B4-BE49-F238E27FC236}">
                  <a16:creationId xmlns:a16="http://schemas.microsoft.com/office/drawing/2014/main" id="{C2AED9C7-8573-BE79-09DC-67616B97CF5A}"/>
                </a:ext>
              </a:extLst>
            </p:cNvPr>
            <p:cNvSpPr/>
            <p:nvPr/>
          </p:nvSpPr>
          <p:spPr>
            <a:xfrm>
              <a:off x="5981548" y="420852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42" name="pt940">
              <a:extLst>
                <a:ext uri="{FF2B5EF4-FFF2-40B4-BE49-F238E27FC236}">
                  <a16:creationId xmlns:a16="http://schemas.microsoft.com/office/drawing/2014/main" id="{5EB59DA3-B9B4-70CD-7A13-F074A699DF7B}"/>
                </a:ext>
              </a:extLst>
            </p:cNvPr>
            <p:cNvSpPr/>
            <p:nvPr/>
          </p:nvSpPr>
          <p:spPr>
            <a:xfrm>
              <a:off x="5981548" y="462418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43" name="pt941">
              <a:extLst>
                <a:ext uri="{FF2B5EF4-FFF2-40B4-BE49-F238E27FC236}">
                  <a16:creationId xmlns:a16="http://schemas.microsoft.com/office/drawing/2014/main" id="{5ABA1166-DC43-7F38-C079-CEB907B3B744}"/>
                </a:ext>
              </a:extLst>
            </p:cNvPr>
            <p:cNvSpPr/>
            <p:nvPr/>
          </p:nvSpPr>
          <p:spPr>
            <a:xfrm>
              <a:off x="5981548" y="405964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44" name="pt942">
              <a:extLst>
                <a:ext uri="{FF2B5EF4-FFF2-40B4-BE49-F238E27FC236}">
                  <a16:creationId xmlns:a16="http://schemas.microsoft.com/office/drawing/2014/main" id="{68387F91-6CDC-1A51-5B9B-CD0416F554C0}"/>
                </a:ext>
              </a:extLst>
            </p:cNvPr>
            <p:cNvSpPr/>
            <p:nvPr/>
          </p:nvSpPr>
          <p:spPr>
            <a:xfrm>
              <a:off x="5981548" y="426488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45" name="pt943">
              <a:extLst>
                <a:ext uri="{FF2B5EF4-FFF2-40B4-BE49-F238E27FC236}">
                  <a16:creationId xmlns:a16="http://schemas.microsoft.com/office/drawing/2014/main" id="{69A86A2E-1942-925D-3B6E-6A0F200B8E03}"/>
                </a:ext>
              </a:extLst>
            </p:cNvPr>
            <p:cNvSpPr/>
            <p:nvPr/>
          </p:nvSpPr>
          <p:spPr>
            <a:xfrm>
              <a:off x="5981548" y="415572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46" name="pt944">
              <a:extLst>
                <a:ext uri="{FF2B5EF4-FFF2-40B4-BE49-F238E27FC236}">
                  <a16:creationId xmlns:a16="http://schemas.microsoft.com/office/drawing/2014/main" id="{3DA2387C-0B0A-FEDC-FCA1-AEDFB2446A98}"/>
                </a:ext>
              </a:extLst>
            </p:cNvPr>
            <p:cNvSpPr/>
            <p:nvPr/>
          </p:nvSpPr>
          <p:spPr>
            <a:xfrm>
              <a:off x="5981548" y="499088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47" name="pt945">
              <a:extLst>
                <a:ext uri="{FF2B5EF4-FFF2-40B4-BE49-F238E27FC236}">
                  <a16:creationId xmlns:a16="http://schemas.microsoft.com/office/drawing/2014/main" id="{4098B7A6-EB39-09A9-678C-743A5964C9EC}"/>
                </a:ext>
              </a:extLst>
            </p:cNvPr>
            <p:cNvSpPr/>
            <p:nvPr/>
          </p:nvSpPr>
          <p:spPr>
            <a:xfrm>
              <a:off x="5981548" y="376380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48" name="pt946">
              <a:extLst>
                <a:ext uri="{FF2B5EF4-FFF2-40B4-BE49-F238E27FC236}">
                  <a16:creationId xmlns:a16="http://schemas.microsoft.com/office/drawing/2014/main" id="{C0A55B31-E5DA-F49E-1FEE-DD5C1CBB0F73}"/>
                </a:ext>
              </a:extLst>
            </p:cNvPr>
            <p:cNvSpPr/>
            <p:nvPr/>
          </p:nvSpPr>
          <p:spPr>
            <a:xfrm>
              <a:off x="5981548" y="363443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49" name="pt947">
              <a:extLst>
                <a:ext uri="{FF2B5EF4-FFF2-40B4-BE49-F238E27FC236}">
                  <a16:creationId xmlns:a16="http://schemas.microsoft.com/office/drawing/2014/main" id="{2A3A24CC-007D-B7CC-1DDC-CB1E6D56AE0A}"/>
                </a:ext>
              </a:extLst>
            </p:cNvPr>
            <p:cNvSpPr/>
            <p:nvPr/>
          </p:nvSpPr>
          <p:spPr>
            <a:xfrm>
              <a:off x="5981548" y="374875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50" name="pt948">
              <a:extLst>
                <a:ext uri="{FF2B5EF4-FFF2-40B4-BE49-F238E27FC236}">
                  <a16:creationId xmlns:a16="http://schemas.microsoft.com/office/drawing/2014/main" id="{897E7513-0F74-0945-9579-070636930914}"/>
                </a:ext>
              </a:extLst>
            </p:cNvPr>
            <p:cNvSpPr/>
            <p:nvPr/>
          </p:nvSpPr>
          <p:spPr>
            <a:xfrm>
              <a:off x="5981548" y="402577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51" name="pt949">
              <a:extLst>
                <a:ext uri="{FF2B5EF4-FFF2-40B4-BE49-F238E27FC236}">
                  <a16:creationId xmlns:a16="http://schemas.microsoft.com/office/drawing/2014/main" id="{B5742BFD-9C31-1565-80BB-D28ECE579B2B}"/>
                </a:ext>
              </a:extLst>
            </p:cNvPr>
            <p:cNvSpPr/>
            <p:nvPr/>
          </p:nvSpPr>
          <p:spPr>
            <a:xfrm>
              <a:off x="5981548" y="518348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52" name="pt950">
              <a:extLst>
                <a:ext uri="{FF2B5EF4-FFF2-40B4-BE49-F238E27FC236}">
                  <a16:creationId xmlns:a16="http://schemas.microsoft.com/office/drawing/2014/main" id="{7410C68A-251D-6F82-2516-0C975469AEE5}"/>
                </a:ext>
              </a:extLst>
            </p:cNvPr>
            <p:cNvSpPr/>
            <p:nvPr/>
          </p:nvSpPr>
          <p:spPr>
            <a:xfrm>
              <a:off x="5981548" y="424571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53" name="pt951">
              <a:extLst>
                <a:ext uri="{FF2B5EF4-FFF2-40B4-BE49-F238E27FC236}">
                  <a16:creationId xmlns:a16="http://schemas.microsoft.com/office/drawing/2014/main" id="{D4D71346-B996-3B93-530F-0CC705AA6D08}"/>
                </a:ext>
              </a:extLst>
            </p:cNvPr>
            <p:cNvSpPr/>
            <p:nvPr/>
          </p:nvSpPr>
          <p:spPr>
            <a:xfrm>
              <a:off x="5981548" y="396628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54" name="pt952">
              <a:extLst>
                <a:ext uri="{FF2B5EF4-FFF2-40B4-BE49-F238E27FC236}">
                  <a16:creationId xmlns:a16="http://schemas.microsoft.com/office/drawing/2014/main" id="{341D2626-3831-948B-44F4-248E658F92D9}"/>
                </a:ext>
              </a:extLst>
            </p:cNvPr>
            <p:cNvSpPr/>
            <p:nvPr/>
          </p:nvSpPr>
          <p:spPr>
            <a:xfrm>
              <a:off x="5981548" y="349805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55" name="pt953">
              <a:extLst>
                <a:ext uri="{FF2B5EF4-FFF2-40B4-BE49-F238E27FC236}">
                  <a16:creationId xmlns:a16="http://schemas.microsoft.com/office/drawing/2014/main" id="{6A1DA802-2BDF-8B3E-35AF-4070393EE1F9}"/>
                </a:ext>
              </a:extLst>
            </p:cNvPr>
            <p:cNvSpPr/>
            <p:nvPr/>
          </p:nvSpPr>
          <p:spPr>
            <a:xfrm>
              <a:off x="5981548" y="504524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56" name="pt954">
              <a:extLst>
                <a:ext uri="{FF2B5EF4-FFF2-40B4-BE49-F238E27FC236}">
                  <a16:creationId xmlns:a16="http://schemas.microsoft.com/office/drawing/2014/main" id="{4BC72E9F-DAC6-1E51-240C-288937F8B58F}"/>
                </a:ext>
              </a:extLst>
            </p:cNvPr>
            <p:cNvSpPr/>
            <p:nvPr/>
          </p:nvSpPr>
          <p:spPr>
            <a:xfrm>
              <a:off x="5981548" y="414446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57" name="pt955">
              <a:extLst>
                <a:ext uri="{FF2B5EF4-FFF2-40B4-BE49-F238E27FC236}">
                  <a16:creationId xmlns:a16="http://schemas.microsoft.com/office/drawing/2014/main" id="{8DEAD268-6387-49B2-6833-AFFD76A8DBAB}"/>
                </a:ext>
              </a:extLst>
            </p:cNvPr>
            <p:cNvSpPr/>
            <p:nvPr/>
          </p:nvSpPr>
          <p:spPr>
            <a:xfrm>
              <a:off x="5981548" y="378731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58" name="pt956">
              <a:extLst>
                <a:ext uri="{FF2B5EF4-FFF2-40B4-BE49-F238E27FC236}">
                  <a16:creationId xmlns:a16="http://schemas.microsoft.com/office/drawing/2014/main" id="{3B427D2B-5F55-BBD8-FB57-3EBBC20BF9EF}"/>
                </a:ext>
              </a:extLst>
            </p:cNvPr>
            <p:cNvSpPr/>
            <p:nvPr/>
          </p:nvSpPr>
          <p:spPr>
            <a:xfrm>
              <a:off x="5981548" y="394507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59" name="pt957">
              <a:extLst>
                <a:ext uri="{FF2B5EF4-FFF2-40B4-BE49-F238E27FC236}">
                  <a16:creationId xmlns:a16="http://schemas.microsoft.com/office/drawing/2014/main" id="{E1FF2DA3-D5AE-DA93-63EF-38C61E7473AA}"/>
                </a:ext>
              </a:extLst>
            </p:cNvPr>
            <p:cNvSpPr/>
            <p:nvPr/>
          </p:nvSpPr>
          <p:spPr>
            <a:xfrm>
              <a:off x="5981548" y="394604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60" name="pt958">
              <a:extLst>
                <a:ext uri="{FF2B5EF4-FFF2-40B4-BE49-F238E27FC236}">
                  <a16:creationId xmlns:a16="http://schemas.microsoft.com/office/drawing/2014/main" id="{9F85ECD2-DE6A-ACD1-A49A-70421229B722}"/>
                </a:ext>
              </a:extLst>
            </p:cNvPr>
            <p:cNvSpPr/>
            <p:nvPr/>
          </p:nvSpPr>
          <p:spPr>
            <a:xfrm>
              <a:off x="5981548" y="449988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61" name="pt959">
              <a:extLst>
                <a:ext uri="{FF2B5EF4-FFF2-40B4-BE49-F238E27FC236}">
                  <a16:creationId xmlns:a16="http://schemas.microsoft.com/office/drawing/2014/main" id="{804BE6E3-83FC-244D-6AE8-11329A938137}"/>
                </a:ext>
              </a:extLst>
            </p:cNvPr>
            <p:cNvSpPr/>
            <p:nvPr/>
          </p:nvSpPr>
          <p:spPr>
            <a:xfrm>
              <a:off x="5981548" y="416875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62" name="pt960">
              <a:extLst>
                <a:ext uri="{FF2B5EF4-FFF2-40B4-BE49-F238E27FC236}">
                  <a16:creationId xmlns:a16="http://schemas.microsoft.com/office/drawing/2014/main" id="{9C1E0F7E-CFA3-BADA-904B-06F4BC6488BE}"/>
                </a:ext>
              </a:extLst>
            </p:cNvPr>
            <p:cNvSpPr/>
            <p:nvPr/>
          </p:nvSpPr>
          <p:spPr>
            <a:xfrm>
              <a:off x="5981548" y="484021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63" name="pt961">
              <a:extLst>
                <a:ext uri="{FF2B5EF4-FFF2-40B4-BE49-F238E27FC236}">
                  <a16:creationId xmlns:a16="http://schemas.microsoft.com/office/drawing/2014/main" id="{D380E0C7-6D31-EDF4-429E-FBD75FEC07D5}"/>
                </a:ext>
              </a:extLst>
            </p:cNvPr>
            <p:cNvSpPr/>
            <p:nvPr/>
          </p:nvSpPr>
          <p:spPr>
            <a:xfrm>
              <a:off x="5981548" y="432898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64" name="pt962">
              <a:extLst>
                <a:ext uri="{FF2B5EF4-FFF2-40B4-BE49-F238E27FC236}">
                  <a16:creationId xmlns:a16="http://schemas.microsoft.com/office/drawing/2014/main" id="{E832335E-F774-07CA-2066-5AD86EDADF02}"/>
                </a:ext>
              </a:extLst>
            </p:cNvPr>
            <p:cNvSpPr/>
            <p:nvPr/>
          </p:nvSpPr>
          <p:spPr>
            <a:xfrm>
              <a:off x="5981548" y="388939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65" name="pt963">
              <a:extLst>
                <a:ext uri="{FF2B5EF4-FFF2-40B4-BE49-F238E27FC236}">
                  <a16:creationId xmlns:a16="http://schemas.microsoft.com/office/drawing/2014/main" id="{789ADBF4-847F-45FB-5C4F-E20DC3F49E83}"/>
                </a:ext>
              </a:extLst>
            </p:cNvPr>
            <p:cNvSpPr/>
            <p:nvPr/>
          </p:nvSpPr>
          <p:spPr>
            <a:xfrm>
              <a:off x="5981548" y="453404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66" name="pt964">
              <a:extLst>
                <a:ext uri="{FF2B5EF4-FFF2-40B4-BE49-F238E27FC236}">
                  <a16:creationId xmlns:a16="http://schemas.microsoft.com/office/drawing/2014/main" id="{E72FC5F1-44A7-F75F-C03C-F0ABB367CD48}"/>
                </a:ext>
              </a:extLst>
            </p:cNvPr>
            <p:cNvSpPr/>
            <p:nvPr/>
          </p:nvSpPr>
          <p:spPr>
            <a:xfrm>
              <a:off x="5981548" y="484067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67" name="pt965">
              <a:extLst>
                <a:ext uri="{FF2B5EF4-FFF2-40B4-BE49-F238E27FC236}">
                  <a16:creationId xmlns:a16="http://schemas.microsoft.com/office/drawing/2014/main" id="{BBE87503-0E68-EDF8-488E-B91D3FEF8F7C}"/>
                </a:ext>
              </a:extLst>
            </p:cNvPr>
            <p:cNvSpPr/>
            <p:nvPr/>
          </p:nvSpPr>
          <p:spPr>
            <a:xfrm>
              <a:off x="5981548" y="435690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68" name="pt966">
              <a:extLst>
                <a:ext uri="{FF2B5EF4-FFF2-40B4-BE49-F238E27FC236}">
                  <a16:creationId xmlns:a16="http://schemas.microsoft.com/office/drawing/2014/main" id="{B2698806-4EEC-670F-E319-FD1C378544EF}"/>
                </a:ext>
              </a:extLst>
            </p:cNvPr>
            <p:cNvSpPr/>
            <p:nvPr/>
          </p:nvSpPr>
          <p:spPr>
            <a:xfrm>
              <a:off x="5981548" y="424264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69" name="pt967">
              <a:extLst>
                <a:ext uri="{FF2B5EF4-FFF2-40B4-BE49-F238E27FC236}">
                  <a16:creationId xmlns:a16="http://schemas.microsoft.com/office/drawing/2014/main" id="{ABBB8332-87CB-A57A-3A56-0E8380FA7757}"/>
                </a:ext>
              </a:extLst>
            </p:cNvPr>
            <p:cNvSpPr/>
            <p:nvPr/>
          </p:nvSpPr>
          <p:spPr>
            <a:xfrm>
              <a:off x="5981548" y="366330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70" name="pt968">
              <a:extLst>
                <a:ext uri="{FF2B5EF4-FFF2-40B4-BE49-F238E27FC236}">
                  <a16:creationId xmlns:a16="http://schemas.microsoft.com/office/drawing/2014/main" id="{AE24EF59-B8BB-3FEF-5DD8-7D2F073E188F}"/>
                </a:ext>
              </a:extLst>
            </p:cNvPr>
            <p:cNvSpPr/>
            <p:nvPr/>
          </p:nvSpPr>
          <p:spPr>
            <a:xfrm>
              <a:off x="5981548" y="348724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71" name="pt969">
              <a:extLst>
                <a:ext uri="{FF2B5EF4-FFF2-40B4-BE49-F238E27FC236}">
                  <a16:creationId xmlns:a16="http://schemas.microsoft.com/office/drawing/2014/main" id="{D9CF7778-7EDA-3AED-2330-92A0C7DBCADE}"/>
                </a:ext>
              </a:extLst>
            </p:cNvPr>
            <p:cNvSpPr/>
            <p:nvPr/>
          </p:nvSpPr>
          <p:spPr>
            <a:xfrm>
              <a:off x="5981548" y="396844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72" name="pt970">
              <a:extLst>
                <a:ext uri="{FF2B5EF4-FFF2-40B4-BE49-F238E27FC236}">
                  <a16:creationId xmlns:a16="http://schemas.microsoft.com/office/drawing/2014/main" id="{A3CA4081-20A2-6DCB-8A91-DDCC0AEFC8A4}"/>
                </a:ext>
              </a:extLst>
            </p:cNvPr>
            <p:cNvSpPr/>
            <p:nvPr/>
          </p:nvSpPr>
          <p:spPr>
            <a:xfrm>
              <a:off x="5981548" y="395634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73" name="pt971">
              <a:extLst>
                <a:ext uri="{FF2B5EF4-FFF2-40B4-BE49-F238E27FC236}">
                  <a16:creationId xmlns:a16="http://schemas.microsoft.com/office/drawing/2014/main" id="{97EE455D-8907-E9B0-A907-4B6E432B9017}"/>
                </a:ext>
              </a:extLst>
            </p:cNvPr>
            <p:cNvSpPr/>
            <p:nvPr/>
          </p:nvSpPr>
          <p:spPr>
            <a:xfrm>
              <a:off x="5981548" y="341127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74" name="pt972">
              <a:extLst>
                <a:ext uri="{FF2B5EF4-FFF2-40B4-BE49-F238E27FC236}">
                  <a16:creationId xmlns:a16="http://schemas.microsoft.com/office/drawing/2014/main" id="{6293B7BD-D9B9-2383-09A9-0BE52F8A2692}"/>
                </a:ext>
              </a:extLst>
            </p:cNvPr>
            <p:cNvSpPr/>
            <p:nvPr/>
          </p:nvSpPr>
          <p:spPr>
            <a:xfrm>
              <a:off x="5981548" y="502794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75" name="pt973">
              <a:extLst>
                <a:ext uri="{FF2B5EF4-FFF2-40B4-BE49-F238E27FC236}">
                  <a16:creationId xmlns:a16="http://schemas.microsoft.com/office/drawing/2014/main" id="{C1DC6E76-1078-91B7-80B3-3F5D238F297E}"/>
                </a:ext>
              </a:extLst>
            </p:cNvPr>
            <p:cNvSpPr/>
            <p:nvPr/>
          </p:nvSpPr>
          <p:spPr>
            <a:xfrm>
              <a:off x="5981548" y="389895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76" name="pt974">
              <a:extLst>
                <a:ext uri="{FF2B5EF4-FFF2-40B4-BE49-F238E27FC236}">
                  <a16:creationId xmlns:a16="http://schemas.microsoft.com/office/drawing/2014/main" id="{9618BDB8-81BE-132F-F7B5-163CC0884773}"/>
                </a:ext>
              </a:extLst>
            </p:cNvPr>
            <p:cNvSpPr/>
            <p:nvPr/>
          </p:nvSpPr>
          <p:spPr>
            <a:xfrm>
              <a:off x="5981548" y="376296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77" name="pt975">
              <a:extLst>
                <a:ext uri="{FF2B5EF4-FFF2-40B4-BE49-F238E27FC236}">
                  <a16:creationId xmlns:a16="http://schemas.microsoft.com/office/drawing/2014/main" id="{D7F472DD-4457-2C26-9B95-E99BA40C3279}"/>
                </a:ext>
              </a:extLst>
            </p:cNvPr>
            <p:cNvSpPr/>
            <p:nvPr/>
          </p:nvSpPr>
          <p:spPr>
            <a:xfrm>
              <a:off x="5981548" y="373821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78" name="pt976">
              <a:extLst>
                <a:ext uri="{FF2B5EF4-FFF2-40B4-BE49-F238E27FC236}">
                  <a16:creationId xmlns:a16="http://schemas.microsoft.com/office/drawing/2014/main" id="{518A2639-05D8-FD06-B5F5-8B78226B8418}"/>
                </a:ext>
              </a:extLst>
            </p:cNvPr>
            <p:cNvSpPr/>
            <p:nvPr/>
          </p:nvSpPr>
          <p:spPr>
            <a:xfrm>
              <a:off x="5981548" y="398394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79" name="pt977">
              <a:extLst>
                <a:ext uri="{FF2B5EF4-FFF2-40B4-BE49-F238E27FC236}">
                  <a16:creationId xmlns:a16="http://schemas.microsoft.com/office/drawing/2014/main" id="{D7A3AF8C-686C-DE8F-5CD7-C4B70EB04868}"/>
                </a:ext>
              </a:extLst>
            </p:cNvPr>
            <p:cNvSpPr/>
            <p:nvPr/>
          </p:nvSpPr>
          <p:spPr>
            <a:xfrm>
              <a:off x="5981548" y="371340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80" name="pt978">
              <a:extLst>
                <a:ext uri="{FF2B5EF4-FFF2-40B4-BE49-F238E27FC236}">
                  <a16:creationId xmlns:a16="http://schemas.microsoft.com/office/drawing/2014/main" id="{E737F019-F3A3-95C9-4FE7-8C0D383D1527}"/>
                </a:ext>
              </a:extLst>
            </p:cNvPr>
            <p:cNvSpPr/>
            <p:nvPr/>
          </p:nvSpPr>
          <p:spPr>
            <a:xfrm>
              <a:off x="5981548" y="345036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81" name="pt979">
              <a:extLst>
                <a:ext uri="{FF2B5EF4-FFF2-40B4-BE49-F238E27FC236}">
                  <a16:creationId xmlns:a16="http://schemas.microsoft.com/office/drawing/2014/main" id="{AEF0C8B3-2174-F82E-6A1C-BF96E29C5162}"/>
                </a:ext>
              </a:extLst>
            </p:cNvPr>
            <p:cNvSpPr/>
            <p:nvPr/>
          </p:nvSpPr>
          <p:spPr>
            <a:xfrm>
              <a:off x="5981548" y="381923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82" name="pt980">
              <a:extLst>
                <a:ext uri="{FF2B5EF4-FFF2-40B4-BE49-F238E27FC236}">
                  <a16:creationId xmlns:a16="http://schemas.microsoft.com/office/drawing/2014/main" id="{303E6893-0CB4-C901-7718-D57F1F765D3B}"/>
                </a:ext>
              </a:extLst>
            </p:cNvPr>
            <p:cNvSpPr/>
            <p:nvPr/>
          </p:nvSpPr>
          <p:spPr>
            <a:xfrm>
              <a:off x="5981548" y="390660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83" name="pt981">
              <a:extLst>
                <a:ext uri="{FF2B5EF4-FFF2-40B4-BE49-F238E27FC236}">
                  <a16:creationId xmlns:a16="http://schemas.microsoft.com/office/drawing/2014/main" id="{78B8E556-AEAB-38A8-E2A1-0A88F4DABEB1}"/>
                </a:ext>
              </a:extLst>
            </p:cNvPr>
            <p:cNvSpPr/>
            <p:nvPr/>
          </p:nvSpPr>
          <p:spPr>
            <a:xfrm>
              <a:off x="5981548" y="499068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84" name="pt982">
              <a:extLst>
                <a:ext uri="{FF2B5EF4-FFF2-40B4-BE49-F238E27FC236}">
                  <a16:creationId xmlns:a16="http://schemas.microsoft.com/office/drawing/2014/main" id="{77075045-6A5C-FFE0-E73D-09C24950D3BB}"/>
                </a:ext>
              </a:extLst>
            </p:cNvPr>
            <p:cNvSpPr/>
            <p:nvPr/>
          </p:nvSpPr>
          <p:spPr>
            <a:xfrm>
              <a:off x="5981548" y="349285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85" name="pt983">
              <a:extLst>
                <a:ext uri="{FF2B5EF4-FFF2-40B4-BE49-F238E27FC236}">
                  <a16:creationId xmlns:a16="http://schemas.microsoft.com/office/drawing/2014/main" id="{C1801CA5-30EE-BBF6-5CFB-583910188CAB}"/>
                </a:ext>
              </a:extLst>
            </p:cNvPr>
            <p:cNvSpPr/>
            <p:nvPr/>
          </p:nvSpPr>
          <p:spPr>
            <a:xfrm>
              <a:off x="5981548" y="365128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86" name="pt984">
              <a:extLst>
                <a:ext uri="{FF2B5EF4-FFF2-40B4-BE49-F238E27FC236}">
                  <a16:creationId xmlns:a16="http://schemas.microsoft.com/office/drawing/2014/main" id="{BDD1F389-7B43-8B4D-58C8-8EA84FA69AD0}"/>
                </a:ext>
              </a:extLst>
            </p:cNvPr>
            <p:cNvSpPr/>
            <p:nvPr/>
          </p:nvSpPr>
          <p:spPr>
            <a:xfrm>
              <a:off x="5981548" y="507462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87" name="pt985">
              <a:extLst>
                <a:ext uri="{FF2B5EF4-FFF2-40B4-BE49-F238E27FC236}">
                  <a16:creationId xmlns:a16="http://schemas.microsoft.com/office/drawing/2014/main" id="{C3A3FEB6-96FF-5DD7-3C61-DFC13A62933F}"/>
                </a:ext>
              </a:extLst>
            </p:cNvPr>
            <p:cNvSpPr/>
            <p:nvPr/>
          </p:nvSpPr>
          <p:spPr>
            <a:xfrm>
              <a:off x="5981548" y="496447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88" name="pt986">
              <a:extLst>
                <a:ext uri="{FF2B5EF4-FFF2-40B4-BE49-F238E27FC236}">
                  <a16:creationId xmlns:a16="http://schemas.microsoft.com/office/drawing/2014/main" id="{5B1734DB-D52E-CF0E-5E45-EEF874285E37}"/>
                </a:ext>
              </a:extLst>
            </p:cNvPr>
            <p:cNvSpPr/>
            <p:nvPr/>
          </p:nvSpPr>
          <p:spPr>
            <a:xfrm>
              <a:off x="5981548" y="342353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89" name="pt987">
              <a:extLst>
                <a:ext uri="{FF2B5EF4-FFF2-40B4-BE49-F238E27FC236}">
                  <a16:creationId xmlns:a16="http://schemas.microsoft.com/office/drawing/2014/main" id="{B1133E8A-F994-EF04-D5E3-368014ACC5D0}"/>
                </a:ext>
              </a:extLst>
            </p:cNvPr>
            <p:cNvSpPr/>
            <p:nvPr/>
          </p:nvSpPr>
          <p:spPr>
            <a:xfrm>
              <a:off x="5981548" y="411599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90" name="pt988">
              <a:extLst>
                <a:ext uri="{FF2B5EF4-FFF2-40B4-BE49-F238E27FC236}">
                  <a16:creationId xmlns:a16="http://schemas.microsoft.com/office/drawing/2014/main" id="{76D2B3DE-7377-DC41-C63B-6B723D4A2F08}"/>
                </a:ext>
              </a:extLst>
            </p:cNvPr>
            <p:cNvSpPr/>
            <p:nvPr/>
          </p:nvSpPr>
          <p:spPr>
            <a:xfrm>
              <a:off x="5981548" y="416708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91" name="pt989">
              <a:extLst>
                <a:ext uri="{FF2B5EF4-FFF2-40B4-BE49-F238E27FC236}">
                  <a16:creationId xmlns:a16="http://schemas.microsoft.com/office/drawing/2014/main" id="{7F518455-29BA-45D6-24F7-3803526745B0}"/>
                </a:ext>
              </a:extLst>
            </p:cNvPr>
            <p:cNvSpPr/>
            <p:nvPr/>
          </p:nvSpPr>
          <p:spPr>
            <a:xfrm>
              <a:off x="5981548" y="419523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92" name="pt990">
              <a:extLst>
                <a:ext uri="{FF2B5EF4-FFF2-40B4-BE49-F238E27FC236}">
                  <a16:creationId xmlns:a16="http://schemas.microsoft.com/office/drawing/2014/main" id="{CFB9400D-A2FD-6F7B-D547-159259D52BC3}"/>
                </a:ext>
              </a:extLst>
            </p:cNvPr>
            <p:cNvSpPr/>
            <p:nvPr/>
          </p:nvSpPr>
          <p:spPr>
            <a:xfrm>
              <a:off x="5981548" y="386192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93" name="pt991">
              <a:extLst>
                <a:ext uri="{FF2B5EF4-FFF2-40B4-BE49-F238E27FC236}">
                  <a16:creationId xmlns:a16="http://schemas.microsoft.com/office/drawing/2014/main" id="{29DF5540-3A55-989E-5A1D-FC07D37A9B79}"/>
                </a:ext>
              </a:extLst>
            </p:cNvPr>
            <p:cNvSpPr/>
            <p:nvPr/>
          </p:nvSpPr>
          <p:spPr>
            <a:xfrm>
              <a:off x="5981548" y="514731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94" name="pt992">
              <a:extLst>
                <a:ext uri="{FF2B5EF4-FFF2-40B4-BE49-F238E27FC236}">
                  <a16:creationId xmlns:a16="http://schemas.microsoft.com/office/drawing/2014/main" id="{58863F1F-E3BA-FEF6-0F86-1CF005C17B4C}"/>
                </a:ext>
              </a:extLst>
            </p:cNvPr>
            <p:cNvSpPr/>
            <p:nvPr/>
          </p:nvSpPr>
          <p:spPr>
            <a:xfrm>
              <a:off x="5981548" y="478761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95" name="pt993">
              <a:extLst>
                <a:ext uri="{FF2B5EF4-FFF2-40B4-BE49-F238E27FC236}">
                  <a16:creationId xmlns:a16="http://schemas.microsoft.com/office/drawing/2014/main" id="{0EC831D6-2872-75C6-8C00-78905BFD9AF6}"/>
                </a:ext>
              </a:extLst>
            </p:cNvPr>
            <p:cNvSpPr/>
            <p:nvPr/>
          </p:nvSpPr>
          <p:spPr>
            <a:xfrm>
              <a:off x="5981548" y="379956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96" name="pt994">
              <a:extLst>
                <a:ext uri="{FF2B5EF4-FFF2-40B4-BE49-F238E27FC236}">
                  <a16:creationId xmlns:a16="http://schemas.microsoft.com/office/drawing/2014/main" id="{063B84E2-3BD7-37FB-0D57-B15C38DF7BFD}"/>
                </a:ext>
              </a:extLst>
            </p:cNvPr>
            <p:cNvSpPr/>
            <p:nvPr/>
          </p:nvSpPr>
          <p:spPr>
            <a:xfrm>
              <a:off x="5981548" y="515863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97" name="pt995">
              <a:extLst>
                <a:ext uri="{FF2B5EF4-FFF2-40B4-BE49-F238E27FC236}">
                  <a16:creationId xmlns:a16="http://schemas.microsoft.com/office/drawing/2014/main" id="{FEE96F29-7E61-A039-41C8-91E5FDD1F767}"/>
                </a:ext>
              </a:extLst>
            </p:cNvPr>
            <p:cNvSpPr/>
            <p:nvPr/>
          </p:nvSpPr>
          <p:spPr>
            <a:xfrm>
              <a:off x="5981548" y="338604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98" name="pt996">
              <a:extLst>
                <a:ext uri="{FF2B5EF4-FFF2-40B4-BE49-F238E27FC236}">
                  <a16:creationId xmlns:a16="http://schemas.microsoft.com/office/drawing/2014/main" id="{BB4F812B-B50B-523C-A2B4-E378C6420B62}"/>
                </a:ext>
              </a:extLst>
            </p:cNvPr>
            <p:cNvSpPr/>
            <p:nvPr/>
          </p:nvSpPr>
          <p:spPr>
            <a:xfrm>
              <a:off x="5981548" y="432518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999" name="pt997">
              <a:extLst>
                <a:ext uri="{FF2B5EF4-FFF2-40B4-BE49-F238E27FC236}">
                  <a16:creationId xmlns:a16="http://schemas.microsoft.com/office/drawing/2014/main" id="{A6A3631F-8D38-1FEE-554C-B3276D87D67C}"/>
                </a:ext>
              </a:extLst>
            </p:cNvPr>
            <p:cNvSpPr/>
            <p:nvPr/>
          </p:nvSpPr>
          <p:spPr>
            <a:xfrm>
              <a:off x="5981548" y="408069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00" name="pt998">
              <a:extLst>
                <a:ext uri="{FF2B5EF4-FFF2-40B4-BE49-F238E27FC236}">
                  <a16:creationId xmlns:a16="http://schemas.microsoft.com/office/drawing/2014/main" id="{11ACE040-1CED-69E4-D240-2EE7866D1E01}"/>
                </a:ext>
              </a:extLst>
            </p:cNvPr>
            <p:cNvSpPr/>
            <p:nvPr/>
          </p:nvSpPr>
          <p:spPr>
            <a:xfrm>
              <a:off x="5981548" y="455387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01" name="pt999">
              <a:extLst>
                <a:ext uri="{FF2B5EF4-FFF2-40B4-BE49-F238E27FC236}">
                  <a16:creationId xmlns:a16="http://schemas.microsoft.com/office/drawing/2014/main" id="{178CDF40-D0FF-7E4A-0962-D70DE54A2251}"/>
                </a:ext>
              </a:extLst>
            </p:cNvPr>
            <p:cNvSpPr/>
            <p:nvPr/>
          </p:nvSpPr>
          <p:spPr>
            <a:xfrm>
              <a:off x="5981548" y="416474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02" name="pt1000">
              <a:extLst>
                <a:ext uri="{FF2B5EF4-FFF2-40B4-BE49-F238E27FC236}">
                  <a16:creationId xmlns:a16="http://schemas.microsoft.com/office/drawing/2014/main" id="{FF01115F-A83F-574C-1214-EC9DD09C8FA1}"/>
                </a:ext>
              </a:extLst>
            </p:cNvPr>
            <p:cNvSpPr/>
            <p:nvPr/>
          </p:nvSpPr>
          <p:spPr>
            <a:xfrm>
              <a:off x="5981548" y="398414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03" name="pt1001">
              <a:extLst>
                <a:ext uri="{FF2B5EF4-FFF2-40B4-BE49-F238E27FC236}">
                  <a16:creationId xmlns:a16="http://schemas.microsoft.com/office/drawing/2014/main" id="{48651124-01D8-7D65-8932-2CD891E95C6D}"/>
                </a:ext>
              </a:extLst>
            </p:cNvPr>
            <p:cNvSpPr/>
            <p:nvPr/>
          </p:nvSpPr>
          <p:spPr>
            <a:xfrm>
              <a:off x="5981548" y="472170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04" name="pt1002">
              <a:extLst>
                <a:ext uri="{FF2B5EF4-FFF2-40B4-BE49-F238E27FC236}">
                  <a16:creationId xmlns:a16="http://schemas.microsoft.com/office/drawing/2014/main" id="{27A7B5D0-2278-DC4E-1068-79369202BA62}"/>
                </a:ext>
              </a:extLst>
            </p:cNvPr>
            <p:cNvSpPr/>
            <p:nvPr/>
          </p:nvSpPr>
          <p:spPr>
            <a:xfrm>
              <a:off x="5981548" y="503656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05" name="pt1003">
              <a:extLst>
                <a:ext uri="{FF2B5EF4-FFF2-40B4-BE49-F238E27FC236}">
                  <a16:creationId xmlns:a16="http://schemas.microsoft.com/office/drawing/2014/main" id="{ABCFA123-0CFD-21C4-2B8F-76E8CC05A164}"/>
                </a:ext>
              </a:extLst>
            </p:cNvPr>
            <p:cNvSpPr/>
            <p:nvPr/>
          </p:nvSpPr>
          <p:spPr>
            <a:xfrm>
              <a:off x="5981548" y="343271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06" name="pt1004">
              <a:extLst>
                <a:ext uri="{FF2B5EF4-FFF2-40B4-BE49-F238E27FC236}">
                  <a16:creationId xmlns:a16="http://schemas.microsoft.com/office/drawing/2014/main" id="{0BBB1D2B-7378-5261-643B-DFABAFE41402}"/>
                </a:ext>
              </a:extLst>
            </p:cNvPr>
            <p:cNvSpPr/>
            <p:nvPr/>
          </p:nvSpPr>
          <p:spPr>
            <a:xfrm>
              <a:off x="5981548" y="450524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07" name="pt1005">
              <a:extLst>
                <a:ext uri="{FF2B5EF4-FFF2-40B4-BE49-F238E27FC236}">
                  <a16:creationId xmlns:a16="http://schemas.microsoft.com/office/drawing/2014/main" id="{051BCD59-F64E-5B74-4BA3-36A31BB31A6C}"/>
                </a:ext>
              </a:extLst>
            </p:cNvPr>
            <p:cNvSpPr/>
            <p:nvPr/>
          </p:nvSpPr>
          <p:spPr>
            <a:xfrm>
              <a:off x="5981548" y="489610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08" name="pt1006">
              <a:extLst>
                <a:ext uri="{FF2B5EF4-FFF2-40B4-BE49-F238E27FC236}">
                  <a16:creationId xmlns:a16="http://schemas.microsoft.com/office/drawing/2014/main" id="{F93DBBCF-3412-288A-9BD8-9A9673DD418F}"/>
                </a:ext>
              </a:extLst>
            </p:cNvPr>
            <p:cNvSpPr/>
            <p:nvPr/>
          </p:nvSpPr>
          <p:spPr>
            <a:xfrm>
              <a:off x="5981548" y="389971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09" name="pt1007">
              <a:extLst>
                <a:ext uri="{FF2B5EF4-FFF2-40B4-BE49-F238E27FC236}">
                  <a16:creationId xmlns:a16="http://schemas.microsoft.com/office/drawing/2014/main" id="{C904A288-1083-0C55-3B9F-C93552191180}"/>
                </a:ext>
              </a:extLst>
            </p:cNvPr>
            <p:cNvSpPr/>
            <p:nvPr/>
          </p:nvSpPr>
          <p:spPr>
            <a:xfrm>
              <a:off x="5981548" y="505090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10" name="pt1008">
              <a:extLst>
                <a:ext uri="{FF2B5EF4-FFF2-40B4-BE49-F238E27FC236}">
                  <a16:creationId xmlns:a16="http://schemas.microsoft.com/office/drawing/2014/main" id="{367966DA-09FB-863A-1211-944FE5E043DF}"/>
                </a:ext>
              </a:extLst>
            </p:cNvPr>
            <p:cNvSpPr/>
            <p:nvPr/>
          </p:nvSpPr>
          <p:spPr>
            <a:xfrm>
              <a:off x="5981548" y="413479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11" name="pt1009">
              <a:extLst>
                <a:ext uri="{FF2B5EF4-FFF2-40B4-BE49-F238E27FC236}">
                  <a16:creationId xmlns:a16="http://schemas.microsoft.com/office/drawing/2014/main" id="{5D043B53-083B-F1DF-1534-F2200D05D890}"/>
                </a:ext>
              </a:extLst>
            </p:cNvPr>
            <p:cNvSpPr/>
            <p:nvPr/>
          </p:nvSpPr>
          <p:spPr>
            <a:xfrm>
              <a:off x="5981548" y="388522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12" name="pt1010">
              <a:extLst>
                <a:ext uri="{FF2B5EF4-FFF2-40B4-BE49-F238E27FC236}">
                  <a16:creationId xmlns:a16="http://schemas.microsoft.com/office/drawing/2014/main" id="{F68B9231-B6D2-9C76-2BA9-9F03F5CA8E76}"/>
                </a:ext>
              </a:extLst>
            </p:cNvPr>
            <p:cNvSpPr/>
            <p:nvPr/>
          </p:nvSpPr>
          <p:spPr>
            <a:xfrm>
              <a:off x="5981548" y="436648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13" name="pt1011">
              <a:extLst>
                <a:ext uri="{FF2B5EF4-FFF2-40B4-BE49-F238E27FC236}">
                  <a16:creationId xmlns:a16="http://schemas.microsoft.com/office/drawing/2014/main" id="{38AD943E-E33D-BAF0-32A6-15534B52C11C}"/>
                </a:ext>
              </a:extLst>
            </p:cNvPr>
            <p:cNvSpPr/>
            <p:nvPr/>
          </p:nvSpPr>
          <p:spPr>
            <a:xfrm>
              <a:off x="5981548" y="372734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14" name="pt1012">
              <a:extLst>
                <a:ext uri="{FF2B5EF4-FFF2-40B4-BE49-F238E27FC236}">
                  <a16:creationId xmlns:a16="http://schemas.microsoft.com/office/drawing/2014/main" id="{360F53BC-73D8-3DA3-DEF2-D0DB3729BA38}"/>
                </a:ext>
              </a:extLst>
            </p:cNvPr>
            <p:cNvSpPr/>
            <p:nvPr/>
          </p:nvSpPr>
          <p:spPr>
            <a:xfrm>
              <a:off x="5981548" y="419793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15" name="pt1013">
              <a:extLst>
                <a:ext uri="{FF2B5EF4-FFF2-40B4-BE49-F238E27FC236}">
                  <a16:creationId xmlns:a16="http://schemas.microsoft.com/office/drawing/2014/main" id="{7AE65DB8-95CA-C580-0243-2E617C4BCB5B}"/>
                </a:ext>
              </a:extLst>
            </p:cNvPr>
            <p:cNvSpPr/>
            <p:nvPr/>
          </p:nvSpPr>
          <p:spPr>
            <a:xfrm>
              <a:off x="5981548" y="448924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16" name="pt1014">
              <a:extLst>
                <a:ext uri="{FF2B5EF4-FFF2-40B4-BE49-F238E27FC236}">
                  <a16:creationId xmlns:a16="http://schemas.microsoft.com/office/drawing/2014/main" id="{171286D8-A149-5D24-C864-8E11794F05D2}"/>
                </a:ext>
              </a:extLst>
            </p:cNvPr>
            <p:cNvSpPr/>
            <p:nvPr/>
          </p:nvSpPr>
          <p:spPr>
            <a:xfrm>
              <a:off x="5981548" y="419163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17" name="pt1015">
              <a:extLst>
                <a:ext uri="{FF2B5EF4-FFF2-40B4-BE49-F238E27FC236}">
                  <a16:creationId xmlns:a16="http://schemas.microsoft.com/office/drawing/2014/main" id="{E71E90BC-0B68-47E2-52A1-A8D0D5214675}"/>
                </a:ext>
              </a:extLst>
            </p:cNvPr>
            <p:cNvSpPr/>
            <p:nvPr/>
          </p:nvSpPr>
          <p:spPr>
            <a:xfrm>
              <a:off x="5981548" y="357730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18" name="pt1016">
              <a:extLst>
                <a:ext uri="{FF2B5EF4-FFF2-40B4-BE49-F238E27FC236}">
                  <a16:creationId xmlns:a16="http://schemas.microsoft.com/office/drawing/2014/main" id="{103006E0-947B-F4AF-9CC2-BC019ECB1FEC}"/>
                </a:ext>
              </a:extLst>
            </p:cNvPr>
            <p:cNvSpPr/>
            <p:nvPr/>
          </p:nvSpPr>
          <p:spPr>
            <a:xfrm>
              <a:off x="5981548" y="447055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19" name="pt1017">
              <a:extLst>
                <a:ext uri="{FF2B5EF4-FFF2-40B4-BE49-F238E27FC236}">
                  <a16:creationId xmlns:a16="http://schemas.microsoft.com/office/drawing/2014/main" id="{204B705C-0733-32CF-2B6A-19A72CAAF8C2}"/>
                </a:ext>
              </a:extLst>
            </p:cNvPr>
            <p:cNvSpPr/>
            <p:nvPr/>
          </p:nvSpPr>
          <p:spPr>
            <a:xfrm>
              <a:off x="5981548" y="408369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20" name="pt1018">
              <a:extLst>
                <a:ext uri="{FF2B5EF4-FFF2-40B4-BE49-F238E27FC236}">
                  <a16:creationId xmlns:a16="http://schemas.microsoft.com/office/drawing/2014/main" id="{3F168D59-31D2-2C09-75CF-FF31E36D96D0}"/>
                </a:ext>
              </a:extLst>
            </p:cNvPr>
            <p:cNvSpPr/>
            <p:nvPr/>
          </p:nvSpPr>
          <p:spPr>
            <a:xfrm>
              <a:off x="5981548" y="336132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21" name="pt1019">
              <a:extLst>
                <a:ext uri="{FF2B5EF4-FFF2-40B4-BE49-F238E27FC236}">
                  <a16:creationId xmlns:a16="http://schemas.microsoft.com/office/drawing/2014/main" id="{FDB17CD5-CF99-748E-C2FC-EC063113CABE}"/>
                </a:ext>
              </a:extLst>
            </p:cNvPr>
            <p:cNvSpPr/>
            <p:nvPr/>
          </p:nvSpPr>
          <p:spPr>
            <a:xfrm>
              <a:off x="5981548" y="344897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22" name="pt1020">
              <a:extLst>
                <a:ext uri="{FF2B5EF4-FFF2-40B4-BE49-F238E27FC236}">
                  <a16:creationId xmlns:a16="http://schemas.microsoft.com/office/drawing/2014/main" id="{499556DC-41D5-25D1-9B0D-FE8DDD40BE44}"/>
                </a:ext>
              </a:extLst>
            </p:cNvPr>
            <p:cNvSpPr/>
            <p:nvPr/>
          </p:nvSpPr>
          <p:spPr>
            <a:xfrm>
              <a:off x="5981548" y="441801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23" name="pt1021">
              <a:extLst>
                <a:ext uri="{FF2B5EF4-FFF2-40B4-BE49-F238E27FC236}">
                  <a16:creationId xmlns:a16="http://schemas.microsoft.com/office/drawing/2014/main" id="{FF0B68FE-5486-D924-C432-D3F11511332B}"/>
                </a:ext>
              </a:extLst>
            </p:cNvPr>
            <p:cNvSpPr/>
            <p:nvPr/>
          </p:nvSpPr>
          <p:spPr>
            <a:xfrm>
              <a:off x="5981548" y="403161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24" name="pt1022">
              <a:extLst>
                <a:ext uri="{FF2B5EF4-FFF2-40B4-BE49-F238E27FC236}">
                  <a16:creationId xmlns:a16="http://schemas.microsoft.com/office/drawing/2014/main" id="{4B303F7E-7E9E-D339-963B-2429ACCBA64E}"/>
                </a:ext>
              </a:extLst>
            </p:cNvPr>
            <p:cNvSpPr/>
            <p:nvPr/>
          </p:nvSpPr>
          <p:spPr>
            <a:xfrm>
              <a:off x="5981548" y="431323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25" name="pt1023">
              <a:extLst>
                <a:ext uri="{FF2B5EF4-FFF2-40B4-BE49-F238E27FC236}">
                  <a16:creationId xmlns:a16="http://schemas.microsoft.com/office/drawing/2014/main" id="{32796133-8FE9-A483-743E-C740D18A7E75}"/>
                </a:ext>
              </a:extLst>
            </p:cNvPr>
            <p:cNvSpPr/>
            <p:nvPr/>
          </p:nvSpPr>
          <p:spPr>
            <a:xfrm>
              <a:off x="5981548" y="353692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26" name="pt1024">
              <a:extLst>
                <a:ext uri="{FF2B5EF4-FFF2-40B4-BE49-F238E27FC236}">
                  <a16:creationId xmlns:a16="http://schemas.microsoft.com/office/drawing/2014/main" id="{47056A3A-84AD-AF1C-4EB0-9B22AD401F4A}"/>
                </a:ext>
              </a:extLst>
            </p:cNvPr>
            <p:cNvSpPr/>
            <p:nvPr/>
          </p:nvSpPr>
          <p:spPr>
            <a:xfrm>
              <a:off x="5981548" y="394915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27" name="pt1025">
              <a:extLst>
                <a:ext uri="{FF2B5EF4-FFF2-40B4-BE49-F238E27FC236}">
                  <a16:creationId xmlns:a16="http://schemas.microsoft.com/office/drawing/2014/main" id="{02F807D1-D9D0-ED51-DE53-30C2EAD21E70}"/>
                </a:ext>
              </a:extLst>
            </p:cNvPr>
            <p:cNvSpPr/>
            <p:nvPr/>
          </p:nvSpPr>
          <p:spPr>
            <a:xfrm>
              <a:off x="5981548" y="363882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28" name="pt1026">
              <a:extLst>
                <a:ext uri="{FF2B5EF4-FFF2-40B4-BE49-F238E27FC236}">
                  <a16:creationId xmlns:a16="http://schemas.microsoft.com/office/drawing/2014/main" id="{F2E8406C-BBBB-06B0-DD9C-970433245B5B}"/>
                </a:ext>
              </a:extLst>
            </p:cNvPr>
            <p:cNvSpPr/>
            <p:nvPr/>
          </p:nvSpPr>
          <p:spPr>
            <a:xfrm>
              <a:off x="5981548" y="354143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29" name="pt1027">
              <a:extLst>
                <a:ext uri="{FF2B5EF4-FFF2-40B4-BE49-F238E27FC236}">
                  <a16:creationId xmlns:a16="http://schemas.microsoft.com/office/drawing/2014/main" id="{56760D5B-FCCD-26B5-491A-6D04F53D2B0C}"/>
                </a:ext>
              </a:extLst>
            </p:cNvPr>
            <p:cNvSpPr/>
            <p:nvPr/>
          </p:nvSpPr>
          <p:spPr>
            <a:xfrm>
              <a:off x="5981548" y="350567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30" name="pt1028">
              <a:extLst>
                <a:ext uri="{FF2B5EF4-FFF2-40B4-BE49-F238E27FC236}">
                  <a16:creationId xmlns:a16="http://schemas.microsoft.com/office/drawing/2014/main" id="{A6603BFD-C24F-18ED-7549-96960F0ED499}"/>
                </a:ext>
              </a:extLst>
            </p:cNvPr>
            <p:cNvSpPr/>
            <p:nvPr/>
          </p:nvSpPr>
          <p:spPr>
            <a:xfrm>
              <a:off x="5981548" y="427551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31" name="pt1029">
              <a:extLst>
                <a:ext uri="{FF2B5EF4-FFF2-40B4-BE49-F238E27FC236}">
                  <a16:creationId xmlns:a16="http://schemas.microsoft.com/office/drawing/2014/main" id="{5E221F2F-0C58-082C-6F51-8D2E61C21512}"/>
                </a:ext>
              </a:extLst>
            </p:cNvPr>
            <p:cNvSpPr/>
            <p:nvPr/>
          </p:nvSpPr>
          <p:spPr>
            <a:xfrm>
              <a:off x="5981548" y="459708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32" name="pt1030">
              <a:extLst>
                <a:ext uri="{FF2B5EF4-FFF2-40B4-BE49-F238E27FC236}">
                  <a16:creationId xmlns:a16="http://schemas.microsoft.com/office/drawing/2014/main" id="{56E3D1D6-05A9-3D43-19D8-4A1607AE140E}"/>
                </a:ext>
              </a:extLst>
            </p:cNvPr>
            <p:cNvSpPr/>
            <p:nvPr/>
          </p:nvSpPr>
          <p:spPr>
            <a:xfrm>
              <a:off x="5981548" y="501594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33" name="pt1031">
              <a:extLst>
                <a:ext uri="{FF2B5EF4-FFF2-40B4-BE49-F238E27FC236}">
                  <a16:creationId xmlns:a16="http://schemas.microsoft.com/office/drawing/2014/main" id="{250D202A-DD94-C00D-A24A-911DC372F2BB}"/>
                </a:ext>
              </a:extLst>
            </p:cNvPr>
            <p:cNvSpPr/>
            <p:nvPr/>
          </p:nvSpPr>
          <p:spPr>
            <a:xfrm>
              <a:off x="5981548" y="525723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34" name="pt1032">
              <a:extLst>
                <a:ext uri="{FF2B5EF4-FFF2-40B4-BE49-F238E27FC236}">
                  <a16:creationId xmlns:a16="http://schemas.microsoft.com/office/drawing/2014/main" id="{CC8BB4D8-6EDF-5E86-805E-7EC1BB3F981B}"/>
                </a:ext>
              </a:extLst>
            </p:cNvPr>
            <p:cNvSpPr/>
            <p:nvPr/>
          </p:nvSpPr>
          <p:spPr>
            <a:xfrm>
              <a:off x="5981548" y="403195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35" name="pt1033">
              <a:extLst>
                <a:ext uri="{FF2B5EF4-FFF2-40B4-BE49-F238E27FC236}">
                  <a16:creationId xmlns:a16="http://schemas.microsoft.com/office/drawing/2014/main" id="{411DBDCF-0ED8-DE48-D0EF-A575AA001B37}"/>
                </a:ext>
              </a:extLst>
            </p:cNvPr>
            <p:cNvSpPr/>
            <p:nvPr/>
          </p:nvSpPr>
          <p:spPr>
            <a:xfrm>
              <a:off x="5981548" y="369910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36" name="pt1034">
              <a:extLst>
                <a:ext uri="{FF2B5EF4-FFF2-40B4-BE49-F238E27FC236}">
                  <a16:creationId xmlns:a16="http://schemas.microsoft.com/office/drawing/2014/main" id="{D74A9CD0-3AC3-A931-28B2-F787616E4BCC}"/>
                </a:ext>
              </a:extLst>
            </p:cNvPr>
            <p:cNvSpPr/>
            <p:nvPr/>
          </p:nvSpPr>
          <p:spPr>
            <a:xfrm>
              <a:off x="5981548" y="419470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37" name="pt1035">
              <a:extLst>
                <a:ext uri="{FF2B5EF4-FFF2-40B4-BE49-F238E27FC236}">
                  <a16:creationId xmlns:a16="http://schemas.microsoft.com/office/drawing/2014/main" id="{5C5D50D8-091F-67AC-D828-072BA901FC11}"/>
                </a:ext>
              </a:extLst>
            </p:cNvPr>
            <p:cNvSpPr/>
            <p:nvPr/>
          </p:nvSpPr>
          <p:spPr>
            <a:xfrm>
              <a:off x="5981548" y="382341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38" name="pt1036">
              <a:extLst>
                <a:ext uri="{FF2B5EF4-FFF2-40B4-BE49-F238E27FC236}">
                  <a16:creationId xmlns:a16="http://schemas.microsoft.com/office/drawing/2014/main" id="{F98C458D-63F5-525D-7245-A1D6244016CF}"/>
                </a:ext>
              </a:extLst>
            </p:cNvPr>
            <p:cNvSpPr/>
            <p:nvPr/>
          </p:nvSpPr>
          <p:spPr>
            <a:xfrm>
              <a:off x="5981548" y="336208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39" name="pt1037">
              <a:extLst>
                <a:ext uri="{FF2B5EF4-FFF2-40B4-BE49-F238E27FC236}">
                  <a16:creationId xmlns:a16="http://schemas.microsoft.com/office/drawing/2014/main" id="{E38BC80F-5CC7-4BB3-F914-7F40809B2DE3}"/>
                </a:ext>
              </a:extLst>
            </p:cNvPr>
            <p:cNvSpPr/>
            <p:nvPr/>
          </p:nvSpPr>
          <p:spPr>
            <a:xfrm>
              <a:off x="5981548" y="375791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40" name="pt1038">
              <a:extLst>
                <a:ext uri="{FF2B5EF4-FFF2-40B4-BE49-F238E27FC236}">
                  <a16:creationId xmlns:a16="http://schemas.microsoft.com/office/drawing/2014/main" id="{7BA2D541-83D9-C79A-07F2-154672BE9E3D}"/>
                </a:ext>
              </a:extLst>
            </p:cNvPr>
            <p:cNvSpPr/>
            <p:nvPr/>
          </p:nvSpPr>
          <p:spPr>
            <a:xfrm>
              <a:off x="5981548" y="389189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41" name="pt1039">
              <a:extLst>
                <a:ext uri="{FF2B5EF4-FFF2-40B4-BE49-F238E27FC236}">
                  <a16:creationId xmlns:a16="http://schemas.microsoft.com/office/drawing/2014/main" id="{767D8C3A-9373-8416-013B-1864A40DB44E}"/>
                </a:ext>
              </a:extLst>
            </p:cNvPr>
            <p:cNvSpPr/>
            <p:nvPr/>
          </p:nvSpPr>
          <p:spPr>
            <a:xfrm>
              <a:off x="5981548" y="491203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42" name="pt1040">
              <a:extLst>
                <a:ext uri="{FF2B5EF4-FFF2-40B4-BE49-F238E27FC236}">
                  <a16:creationId xmlns:a16="http://schemas.microsoft.com/office/drawing/2014/main" id="{168E8123-4B81-2189-8154-91B2E1F11C12}"/>
                </a:ext>
              </a:extLst>
            </p:cNvPr>
            <p:cNvSpPr/>
            <p:nvPr/>
          </p:nvSpPr>
          <p:spPr>
            <a:xfrm>
              <a:off x="5981548" y="373425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43" name="pt1041">
              <a:extLst>
                <a:ext uri="{FF2B5EF4-FFF2-40B4-BE49-F238E27FC236}">
                  <a16:creationId xmlns:a16="http://schemas.microsoft.com/office/drawing/2014/main" id="{220BE6D3-8491-631F-1BC1-F39D65F43271}"/>
                </a:ext>
              </a:extLst>
            </p:cNvPr>
            <p:cNvSpPr/>
            <p:nvPr/>
          </p:nvSpPr>
          <p:spPr>
            <a:xfrm>
              <a:off x="5981548" y="400820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44" name="pt1042">
              <a:extLst>
                <a:ext uri="{FF2B5EF4-FFF2-40B4-BE49-F238E27FC236}">
                  <a16:creationId xmlns:a16="http://schemas.microsoft.com/office/drawing/2014/main" id="{1EE07639-7352-5C73-5807-B8D1CE1A86A7}"/>
                </a:ext>
              </a:extLst>
            </p:cNvPr>
            <p:cNvSpPr/>
            <p:nvPr/>
          </p:nvSpPr>
          <p:spPr>
            <a:xfrm>
              <a:off x="5981548" y="398884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45" name="pt1043">
              <a:extLst>
                <a:ext uri="{FF2B5EF4-FFF2-40B4-BE49-F238E27FC236}">
                  <a16:creationId xmlns:a16="http://schemas.microsoft.com/office/drawing/2014/main" id="{A964B507-2C5C-E18D-EFBD-E580EB0427EA}"/>
                </a:ext>
              </a:extLst>
            </p:cNvPr>
            <p:cNvSpPr/>
            <p:nvPr/>
          </p:nvSpPr>
          <p:spPr>
            <a:xfrm>
              <a:off x="5981548" y="424272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46" name="pt1044">
              <a:extLst>
                <a:ext uri="{FF2B5EF4-FFF2-40B4-BE49-F238E27FC236}">
                  <a16:creationId xmlns:a16="http://schemas.microsoft.com/office/drawing/2014/main" id="{5E999C5C-276C-09B5-12D5-DCD5A9268A6A}"/>
                </a:ext>
              </a:extLst>
            </p:cNvPr>
            <p:cNvSpPr/>
            <p:nvPr/>
          </p:nvSpPr>
          <p:spPr>
            <a:xfrm>
              <a:off x="5981548" y="394472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47" name="pt1045">
              <a:extLst>
                <a:ext uri="{FF2B5EF4-FFF2-40B4-BE49-F238E27FC236}">
                  <a16:creationId xmlns:a16="http://schemas.microsoft.com/office/drawing/2014/main" id="{86DAC59D-49E0-D256-7C47-58CA1AAE0F2F}"/>
                </a:ext>
              </a:extLst>
            </p:cNvPr>
            <p:cNvSpPr/>
            <p:nvPr/>
          </p:nvSpPr>
          <p:spPr>
            <a:xfrm>
              <a:off x="5981548" y="480261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48" name="pt1046">
              <a:extLst>
                <a:ext uri="{FF2B5EF4-FFF2-40B4-BE49-F238E27FC236}">
                  <a16:creationId xmlns:a16="http://schemas.microsoft.com/office/drawing/2014/main" id="{7A1ABBF1-4B64-4ACA-16CF-980ACC647D26}"/>
                </a:ext>
              </a:extLst>
            </p:cNvPr>
            <p:cNvSpPr/>
            <p:nvPr/>
          </p:nvSpPr>
          <p:spPr>
            <a:xfrm>
              <a:off x="5981548" y="414495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49" name="pt1047">
              <a:extLst>
                <a:ext uri="{FF2B5EF4-FFF2-40B4-BE49-F238E27FC236}">
                  <a16:creationId xmlns:a16="http://schemas.microsoft.com/office/drawing/2014/main" id="{3B796403-F4A9-8609-856E-C916053C621F}"/>
                </a:ext>
              </a:extLst>
            </p:cNvPr>
            <p:cNvSpPr/>
            <p:nvPr/>
          </p:nvSpPr>
          <p:spPr>
            <a:xfrm>
              <a:off x="5981548" y="354251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50" name="pt1048">
              <a:extLst>
                <a:ext uri="{FF2B5EF4-FFF2-40B4-BE49-F238E27FC236}">
                  <a16:creationId xmlns:a16="http://schemas.microsoft.com/office/drawing/2014/main" id="{EEEE5E70-6682-B3D1-B56B-AFABCC0F7850}"/>
                </a:ext>
              </a:extLst>
            </p:cNvPr>
            <p:cNvSpPr/>
            <p:nvPr/>
          </p:nvSpPr>
          <p:spPr>
            <a:xfrm>
              <a:off x="5981548" y="376215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51" name="pt1049">
              <a:extLst>
                <a:ext uri="{FF2B5EF4-FFF2-40B4-BE49-F238E27FC236}">
                  <a16:creationId xmlns:a16="http://schemas.microsoft.com/office/drawing/2014/main" id="{5D1AA2CD-E11A-5992-B38A-85200A0F82E3}"/>
                </a:ext>
              </a:extLst>
            </p:cNvPr>
            <p:cNvSpPr/>
            <p:nvPr/>
          </p:nvSpPr>
          <p:spPr>
            <a:xfrm>
              <a:off x="5981548" y="499527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52" name="pt1050">
              <a:extLst>
                <a:ext uri="{FF2B5EF4-FFF2-40B4-BE49-F238E27FC236}">
                  <a16:creationId xmlns:a16="http://schemas.microsoft.com/office/drawing/2014/main" id="{46B6C1FE-A246-839C-5F1E-AFB4862FFCB6}"/>
                </a:ext>
              </a:extLst>
            </p:cNvPr>
            <p:cNvSpPr/>
            <p:nvPr/>
          </p:nvSpPr>
          <p:spPr>
            <a:xfrm>
              <a:off x="5981548" y="411186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53" name="pt1051">
              <a:extLst>
                <a:ext uri="{FF2B5EF4-FFF2-40B4-BE49-F238E27FC236}">
                  <a16:creationId xmlns:a16="http://schemas.microsoft.com/office/drawing/2014/main" id="{C255A422-29D2-202D-EA17-86E3A1EBEB4C}"/>
                </a:ext>
              </a:extLst>
            </p:cNvPr>
            <p:cNvSpPr/>
            <p:nvPr/>
          </p:nvSpPr>
          <p:spPr>
            <a:xfrm>
              <a:off x="5981548" y="358424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54" name="pt1052">
              <a:extLst>
                <a:ext uri="{FF2B5EF4-FFF2-40B4-BE49-F238E27FC236}">
                  <a16:creationId xmlns:a16="http://schemas.microsoft.com/office/drawing/2014/main" id="{ACCFDB35-0411-AF32-1B8E-3B0D2D598367}"/>
                </a:ext>
              </a:extLst>
            </p:cNvPr>
            <p:cNvSpPr/>
            <p:nvPr/>
          </p:nvSpPr>
          <p:spPr>
            <a:xfrm>
              <a:off x="5981548" y="409724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55" name="pt1053">
              <a:extLst>
                <a:ext uri="{FF2B5EF4-FFF2-40B4-BE49-F238E27FC236}">
                  <a16:creationId xmlns:a16="http://schemas.microsoft.com/office/drawing/2014/main" id="{640ED326-A523-7248-EC15-0EC119FC520D}"/>
                </a:ext>
              </a:extLst>
            </p:cNvPr>
            <p:cNvSpPr/>
            <p:nvPr/>
          </p:nvSpPr>
          <p:spPr>
            <a:xfrm>
              <a:off x="5981548" y="372207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56" name="pt1054">
              <a:extLst>
                <a:ext uri="{FF2B5EF4-FFF2-40B4-BE49-F238E27FC236}">
                  <a16:creationId xmlns:a16="http://schemas.microsoft.com/office/drawing/2014/main" id="{56C68B08-8207-DBE6-1B9A-40573EA0B09B}"/>
                </a:ext>
              </a:extLst>
            </p:cNvPr>
            <p:cNvSpPr/>
            <p:nvPr/>
          </p:nvSpPr>
          <p:spPr>
            <a:xfrm>
              <a:off x="5981548" y="396834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57" name="pt1055">
              <a:extLst>
                <a:ext uri="{FF2B5EF4-FFF2-40B4-BE49-F238E27FC236}">
                  <a16:creationId xmlns:a16="http://schemas.microsoft.com/office/drawing/2014/main" id="{CF96D82F-3BB2-79DA-F2C4-DF76432A2FD7}"/>
                </a:ext>
              </a:extLst>
            </p:cNvPr>
            <p:cNvSpPr/>
            <p:nvPr/>
          </p:nvSpPr>
          <p:spPr>
            <a:xfrm>
              <a:off x="5981548" y="400362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58" name="pt1056">
              <a:extLst>
                <a:ext uri="{FF2B5EF4-FFF2-40B4-BE49-F238E27FC236}">
                  <a16:creationId xmlns:a16="http://schemas.microsoft.com/office/drawing/2014/main" id="{B76452E9-8D2C-26DF-8A2E-9E119931FE4B}"/>
                </a:ext>
              </a:extLst>
            </p:cNvPr>
            <p:cNvSpPr/>
            <p:nvPr/>
          </p:nvSpPr>
          <p:spPr>
            <a:xfrm>
              <a:off x="5981548" y="344740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59" name="pt1057">
              <a:extLst>
                <a:ext uri="{FF2B5EF4-FFF2-40B4-BE49-F238E27FC236}">
                  <a16:creationId xmlns:a16="http://schemas.microsoft.com/office/drawing/2014/main" id="{B09DE9E2-3584-91E2-E6E5-1D0FA17B513E}"/>
                </a:ext>
              </a:extLst>
            </p:cNvPr>
            <p:cNvSpPr/>
            <p:nvPr/>
          </p:nvSpPr>
          <p:spPr>
            <a:xfrm>
              <a:off x="5981548" y="337942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60" name="pt1058">
              <a:extLst>
                <a:ext uri="{FF2B5EF4-FFF2-40B4-BE49-F238E27FC236}">
                  <a16:creationId xmlns:a16="http://schemas.microsoft.com/office/drawing/2014/main" id="{6AEDBB28-7B45-0AC6-1425-A91275E9D694}"/>
                </a:ext>
              </a:extLst>
            </p:cNvPr>
            <p:cNvSpPr/>
            <p:nvPr/>
          </p:nvSpPr>
          <p:spPr>
            <a:xfrm>
              <a:off x="5981548" y="486742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61" name="pt1059">
              <a:extLst>
                <a:ext uri="{FF2B5EF4-FFF2-40B4-BE49-F238E27FC236}">
                  <a16:creationId xmlns:a16="http://schemas.microsoft.com/office/drawing/2014/main" id="{E4A729A9-C616-F328-BC42-86D35B79BA16}"/>
                </a:ext>
              </a:extLst>
            </p:cNvPr>
            <p:cNvSpPr/>
            <p:nvPr/>
          </p:nvSpPr>
          <p:spPr>
            <a:xfrm>
              <a:off x="5981548" y="389680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62" name="pt1060">
              <a:extLst>
                <a:ext uri="{FF2B5EF4-FFF2-40B4-BE49-F238E27FC236}">
                  <a16:creationId xmlns:a16="http://schemas.microsoft.com/office/drawing/2014/main" id="{EE7DCB59-100D-AB9B-215B-F28D9ABED9D2}"/>
                </a:ext>
              </a:extLst>
            </p:cNvPr>
            <p:cNvSpPr/>
            <p:nvPr/>
          </p:nvSpPr>
          <p:spPr>
            <a:xfrm>
              <a:off x="5981548" y="427100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63" name="pt1061">
              <a:extLst>
                <a:ext uri="{FF2B5EF4-FFF2-40B4-BE49-F238E27FC236}">
                  <a16:creationId xmlns:a16="http://schemas.microsoft.com/office/drawing/2014/main" id="{0C29D8D4-02D2-8B55-0311-D0CB0E567414}"/>
                </a:ext>
              </a:extLst>
            </p:cNvPr>
            <p:cNvSpPr/>
            <p:nvPr/>
          </p:nvSpPr>
          <p:spPr>
            <a:xfrm>
              <a:off x="5981548" y="430340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64" name="pt1062">
              <a:extLst>
                <a:ext uri="{FF2B5EF4-FFF2-40B4-BE49-F238E27FC236}">
                  <a16:creationId xmlns:a16="http://schemas.microsoft.com/office/drawing/2014/main" id="{6F096CFC-05F4-5C24-C317-BAA2817A8E4A}"/>
                </a:ext>
              </a:extLst>
            </p:cNvPr>
            <p:cNvSpPr/>
            <p:nvPr/>
          </p:nvSpPr>
          <p:spPr>
            <a:xfrm>
              <a:off x="5981548" y="414764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65" name="pt1063">
              <a:extLst>
                <a:ext uri="{FF2B5EF4-FFF2-40B4-BE49-F238E27FC236}">
                  <a16:creationId xmlns:a16="http://schemas.microsoft.com/office/drawing/2014/main" id="{540F3409-64A6-8D6E-D50A-FA163DEA1A5A}"/>
                </a:ext>
              </a:extLst>
            </p:cNvPr>
            <p:cNvSpPr/>
            <p:nvPr/>
          </p:nvSpPr>
          <p:spPr>
            <a:xfrm>
              <a:off x="5981548" y="376165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66" name="pt1064">
              <a:extLst>
                <a:ext uri="{FF2B5EF4-FFF2-40B4-BE49-F238E27FC236}">
                  <a16:creationId xmlns:a16="http://schemas.microsoft.com/office/drawing/2014/main" id="{5D5D5FF3-5519-1252-9C62-42F8C2257E2A}"/>
                </a:ext>
              </a:extLst>
            </p:cNvPr>
            <p:cNvSpPr/>
            <p:nvPr/>
          </p:nvSpPr>
          <p:spPr>
            <a:xfrm>
              <a:off x="5981548" y="476850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67" name="pt1065">
              <a:extLst>
                <a:ext uri="{FF2B5EF4-FFF2-40B4-BE49-F238E27FC236}">
                  <a16:creationId xmlns:a16="http://schemas.microsoft.com/office/drawing/2014/main" id="{8CD6156C-C6EC-1D7A-327B-5AF061C6309A}"/>
                </a:ext>
              </a:extLst>
            </p:cNvPr>
            <p:cNvSpPr/>
            <p:nvPr/>
          </p:nvSpPr>
          <p:spPr>
            <a:xfrm>
              <a:off x="5981548" y="408809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68" name="pt1066">
              <a:extLst>
                <a:ext uri="{FF2B5EF4-FFF2-40B4-BE49-F238E27FC236}">
                  <a16:creationId xmlns:a16="http://schemas.microsoft.com/office/drawing/2014/main" id="{531D9421-A5D0-B8D8-3065-5135091BB466}"/>
                </a:ext>
              </a:extLst>
            </p:cNvPr>
            <p:cNvSpPr/>
            <p:nvPr/>
          </p:nvSpPr>
          <p:spPr>
            <a:xfrm>
              <a:off x="5981548" y="396317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69" name="pt1067">
              <a:extLst>
                <a:ext uri="{FF2B5EF4-FFF2-40B4-BE49-F238E27FC236}">
                  <a16:creationId xmlns:a16="http://schemas.microsoft.com/office/drawing/2014/main" id="{0224AF3B-76A9-128A-9081-45BEF757ED83}"/>
                </a:ext>
              </a:extLst>
            </p:cNvPr>
            <p:cNvSpPr/>
            <p:nvPr/>
          </p:nvSpPr>
          <p:spPr>
            <a:xfrm>
              <a:off x="5981548" y="402569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70" name="pt1068">
              <a:extLst>
                <a:ext uri="{FF2B5EF4-FFF2-40B4-BE49-F238E27FC236}">
                  <a16:creationId xmlns:a16="http://schemas.microsoft.com/office/drawing/2014/main" id="{D964AC9E-06A4-A389-B94E-FF7831181755}"/>
                </a:ext>
              </a:extLst>
            </p:cNvPr>
            <p:cNvSpPr/>
            <p:nvPr/>
          </p:nvSpPr>
          <p:spPr>
            <a:xfrm>
              <a:off x="5981548" y="502389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71" name="pt1069">
              <a:extLst>
                <a:ext uri="{FF2B5EF4-FFF2-40B4-BE49-F238E27FC236}">
                  <a16:creationId xmlns:a16="http://schemas.microsoft.com/office/drawing/2014/main" id="{5B97EF52-F6AD-86CA-122D-070BF484702D}"/>
                </a:ext>
              </a:extLst>
            </p:cNvPr>
            <p:cNvSpPr/>
            <p:nvPr/>
          </p:nvSpPr>
          <p:spPr>
            <a:xfrm>
              <a:off x="5981548" y="401030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72" name="pt1070">
              <a:extLst>
                <a:ext uri="{FF2B5EF4-FFF2-40B4-BE49-F238E27FC236}">
                  <a16:creationId xmlns:a16="http://schemas.microsoft.com/office/drawing/2014/main" id="{F02FBFF3-7701-448D-6966-ABB689CA2ED4}"/>
                </a:ext>
              </a:extLst>
            </p:cNvPr>
            <p:cNvSpPr/>
            <p:nvPr/>
          </p:nvSpPr>
          <p:spPr>
            <a:xfrm>
              <a:off x="5981548" y="393497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73" name="pt1071">
              <a:extLst>
                <a:ext uri="{FF2B5EF4-FFF2-40B4-BE49-F238E27FC236}">
                  <a16:creationId xmlns:a16="http://schemas.microsoft.com/office/drawing/2014/main" id="{4DD4AA15-BE80-5E11-9E42-1502E44FB496}"/>
                </a:ext>
              </a:extLst>
            </p:cNvPr>
            <p:cNvSpPr/>
            <p:nvPr/>
          </p:nvSpPr>
          <p:spPr>
            <a:xfrm>
              <a:off x="5981548" y="365988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74" name="pt1072">
              <a:extLst>
                <a:ext uri="{FF2B5EF4-FFF2-40B4-BE49-F238E27FC236}">
                  <a16:creationId xmlns:a16="http://schemas.microsoft.com/office/drawing/2014/main" id="{6F7234B4-EDC0-F1F9-9542-95CFEBE008D2}"/>
                </a:ext>
              </a:extLst>
            </p:cNvPr>
            <p:cNvSpPr/>
            <p:nvPr/>
          </p:nvSpPr>
          <p:spPr>
            <a:xfrm>
              <a:off x="5981548" y="499385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75" name="pt1073">
              <a:extLst>
                <a:ext uri="{FF2B5EF4-FFF2-40B4-BE49-F238E27FC236}">
                  <a16:creationId xmlns:a16="http://schemas.microsoft.com/office/drawing/2014/main" id="{07928210-9524-189E-AB9E-3F0DCFA26E45}"/>
                </a:ext>
              </a:extLst>
            </p:cNvPr>
            <p:cNvSpPr/>
            <p:nvPr/>
          </p:nvSpPr>
          <p:spPr>
            <a:xfrm>
              <a:off x="5981548" y="450788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76" name="pt1074">
              <a:extLst>
                <a:ext uri="{FF2B5EF4-FFF2-40B4-BE49-F238E27FC236}">
                  <a16:creationId xmlns:a16="http://schemas.microsoft.com/office/drawing/2014/main" id="{D87069DC-EE1E-C5E3-F2FB-D04A728EA529}"/>
                </a:ext>
              </a:extLst>
            </p:cNvPr>
            <p:cNvSpPr/>
            <p:nvPr/>
          </p:nvSpPr>
          <p:spPr>
            <a:xfrm>
              <a:off x="5981548" y="470955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77" name="pt1075">
              <a:extLst>
                <a:ext uri="{FF2B5EF4-FFF2-40B4-BE49-F238E27FC236}">
                  <a16:creationId xmlns:a16="http://schemas.microsoft.com/office/drawing/2014/main" id="{3A745A1E-4C09-346B-52CE-C76B83E7F5BE}"/>
                </a:ext>
              </a:extLst>
            </p:cNvPr>
            <p:cNvSpPr/>
            <p:nvPr/>
          </p:nvSpPr>
          <p:spPr>
            <a:xfrm>
              <a:off x="5981548" y="388895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78" name="pt1076">
              <a:extLst>
                <a:ext uri="{FF2B5EF4-FFF2-40B4-BE49-F238E27FC236}">
                  <a16:creationId xmlns:a16="http://schemas.microsoft.com/office/drawing/2014/main" id="{334B0BD2-3AF8-6B6C-1EA7-8AC15C2A0DCB}"/>
                </a:ext>
              </a:extLst>
            </p:cNvPr>
            <p:cNvSpPr/>
            <p:nvPr/>
          </p:nvSpPr>
          <p:spPr>
            <a:xfrm>
              <a:off x="5981548" y="505977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79" name="pt1077">
              <a:extLst>
                <a:ext uri="{FF2B5EF4-FFF2-40B4-BE49-F238E27FC236}">
                  <a16:creationId xmlns:a16="http://schemas.microsoft.com/office/drawing/2014/main" id="{954DB4D3-15E3-9834-D98B-C6BEA8C584D9}"/>
                </a:ext>
              </a:extLst>
            </p:cNvPr>
            <p:cNvSpPr/>
            <p:nvPr/>
          </p:nvSpPr>
          <p:spPr>
            <a:xfrm>
              <a:off x="5981548" y="367379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80" name="pt1078">
              <a:extLst>
                <a:ext uri="{FF2B5EF4-FFF2-40B4-BE49-F238E27FC236}">
                  <a16:creationId xmlns:a16="http://schemas.microsoft.com/office/drawing/2014/main" id="{1DBBF9FB-B76B-A3CB-132B-79EB4DE2FF2D}"/>
                </a:ext>
              </a:extLst>
            </p:cNvPr>
            <p:cNvSpPr/>
            <p:nvPr/>
          </p:nvSpPr>
          <p:spPr>
            <a:xfrm>
              <a:off x="5981548" y="489442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81" name="pt1079">
              <a:extLst>
                <a:ext uri="{FF2B5EF4-FFF2-40B4-BE49-F238E27FC236}">
                  <a16:creationId xmlns:a16="http://schemas.microsoft.com/office/drawing/2014/main" id="{363D83E4-9C7B-D0BE-BD18-5E22E7E0B0EE}"/>
                </a:ext>
              </a:extLst>
            </p:cNvPr>
            <p:cNvSpPr/>
            <p:nvPr/>
          </p:nvSpPr>
          <p:spPr>
            <a:xfrm>
              <a:off x="5981548" y="349356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82" name="pt1080">
              <a:extLst>
                <a:ext uri="{FF2B5EF4-FFF2-40B4-BE49-F238E27FC236}">
                  <a16:creationId xmlns:a16="http://schemas.microsoft.com/office/drawing/2014/main" id="{67422573-5D63-C31F-DC50-95A883222657}"/>
                </a:ext>
              </a:extLst>
            </p:cNvPr>
            <p:cNvSpPr/>
            <p:nvPr/>
          </p:nvSpPr>
          <p:spPr>
            <a:xfrm>
              <a:off x="5981548" y="464901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83" name="pt1081">
              <a:extLst>
                <a:ext uri="{FF2B5EF4-FFF2-40B4-BE49-F238E27FC236}">
                  <a16:creationId xmlns:a16="http://schemas.microsoft.com/office/drawing/2014/main" id="{DDEB100F-A675-8972-5F0F-D58585E946DC}"/>
                </a:ext>
              </a:extLst>
            </p:cNvPr>
            <p:cNvSpPr/>
            <p:nvPr/>
          </p:nvSpPr>
          <p:spPr>
            <a:xfrm>
              <a:off x="5981548" y="365546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84" name="pt1082">
              <a:extLst>
                <a:ext uri="{FF2B5EF4-FFF2-40B4-BE49-F238E27FC236}">
                  <a16:creationId xmlns:a16="http://schemas.microsoft.com/office/drawing/2014/main" id="{ADA92322-51E3-266E-E7F5-035D17A88F0B}"/>
                </a:ext>
              </a:extLst>
            </p:cNvPr>
            <p:cNvSpPr/>
            <p:nvPr/>
          </p:nvSpPr>
          <p:spPr>
            <a:xfrm>
              <a:off x="5981548" y="384201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85" name="pt1083">
              <a:extLst>
                <a:ext uri="{FF2B5EF4-FFF2-40B4-BE49-F238E27FC236}">
                  <a16:creationId xmlns:a16="http://schemas.microsoft.com/office/drawing/2014/main" id="{E66580B9-3B0D-119E-985F-2EDB9F069667}"/>
                </a:ext>
              </a:extLst>
            </p:cNvPr>
            <p:cNvSpPr/>
            <p:nvPr/>
          </p:nvSpPr>
          <p:spPr>
            <a:xfrm>
              <a:off x="5981548" y="420162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86" name="pt1084">
              <a:extLst>
                <a:ext uri="{FF2B5EF4-FFF2-40B4-BE49-F238E27FC236}">
                  <a16:creationId xmlns:a16="http://schemas.microsoft.com/office/drawing/2014/main" id="{113FCD3F-32CC-353C-E2A6-513FBC1C7367}"/>
                </a:ext>
              </a:extLst>
            </p:cNvPr>
            <p:cNvSpPr/>
            <p:nvPr/>
          </p:nvSpPr>
          <p:spPr>
            <a:xfrm>
              <a:off x="5981548" y="375395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87" name="pt1085">
              <a:extLst>
                <a:ext uri="{FF2B5EF4-FFF2-40B4-BE49-F238E27FC236}">
                  <a16:creationId xmlns:a16="http://schemas.microsoft.com/office/drawing/2014/main" id="{25AA4BA3-8EDE-F1F0-F4E8-DB2FFC4264AB}"/>
                </a:ext>
              </a:extLst>
            </p:cNvPr>
            <p:cNvSpPr/>
            <p:nvPr/>
          </p:nvSpPr>
          <p:spPr>
            <a:xfrm>
              <a:off x="5981548" y="464560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88" name="pt1086">
              <a:extLst>
                <a:ext uri="{FF2B5EF4-FFF2-40B4-BE49-F238E27FC236}">
                  <a16:creationId xmlns:a16="http://schemas.microsoft.com/office/drawing/2014/main" id="{CC50B549-D7FB-6321-AD09-8DE7866226D4}"/>
                </a:ext>
              </a:extLst>
            </p:cNvPr>
            <p:cNvSpPr/>
            <p:nvPr/>
          </p:nvSpPr>
          <p:spPr>
            <a:xfrm>
              <a:off x="5981548" y="407189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89" name="pt1087">
              <a:extLst>
                <a:ext uri="{FF2B5EF4-FFF2-40B4-BE49-F238E27FC236}">
                  <a16:creationId xmlns:a16="http://schemas.microsoft.com/office/drawing/2014/main" id="{EA1E1540-4A3B-2976-39F6-79B1E0AD5381}"/>
                </a:ext>
              </a:extLst>
            </p:cNvPr>
            <p:cNvSpPr/>
            <p:nvPr/>
          </p:nvSpPr>
          <p:spPr>
            <a:xfrm>
              <a:off x="5981548" y="484630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90" name="pt1088">
              <a:extLst>
                <a:ext uri="{FF2B5EF4-FFF2-40B4-BE49-F238E27FC236}">
                  <a16:creationId xmlns:a16="http://schemas.microsoft.com/office/drawing/2014/main" id="{AEA5A832-C50C-F7E4-2CE1-64158E539EF2}"/>
                </a:ext>
              </a:extLst>
            </p:cNvPr>
            <p:cNvSpPr/>
            <p:nvPr/>
          </p:nvSpPr>
          <p:spPr>
            <a:xfrm>
              <a:off x="5981548" y="398758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91" name="pt1089">
              <a:extLst>
                <a:ext uri="{FF2B5EF4-FFF2-40B4-BE49-F238E27FC236}">
                  <a16:creationId xmlns:a16="http://schemas.microsoft.com/office/drawing/2014/main" id="{91898D68-8FDD-B2DB-0F07-782E817CCD7A}"/>
                </a:ext>
              </a:extLst>
            </p:cNvPr>
            <p:cNvSpPr/>
            <p:nvPr/>
          </p:nvSpPr>
          <p:spPr>
            <a:xfrm>
              <a:off x="5981548" y="485547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92" name="pt1090">
              <a:extLst>
                <a:ext uri="{FF2B5EF4-FFF2-40B4-BE49-F238E27FC236}">
                  <a16:creationId xmlns:a16="http://schemas.microsoft.com/office/drawing/2014/main" id="{CEAEE5DC-AC74-9DF2-CAC9-9DA71E027217}"/>
                </a:ext>
              </a:extLst>
            </p:cNvPr>
            <p:cNvSpPr/>
            <p:nvPr/>
          </p:nvSpPr>
          <p:spPr>
            <a:xfrm>
              <a:off x="5981548" y="358287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93" name="pt1091">
              <a:extLst>
                <a:ext uri="{FF2B5EF4-FFF2-40B4-BE49-F238E27FC236}">
                  <a16:creationId xmlns:a16="http://schemas.microsoft.com/office/drawing/2014/main" id="{28CC8A8A-E31C-C3BA-9B6C-91151D155B6E}"/>
                </a:ext>
              </a:extLst>
            </p:cNvPr>
            <p:cNvSpPr/>
            <p:nvPr/>
          </p:nvSpPr>
          <p:spPr>
            <a:xfrm>
              <a:off x="5981548" y="354146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94" name="pt1092">
              <a:extLst>
                <a:ext uri="{FF2B5EF4-FFF2-40B4-BE49-F238E27FC236}">
                  <a16:creationId xmlns:a16="http://schemas.microsoft.com/office/drawing/2014/main" id="{DF5109B8-1EA6-859A-C919-89BBC47598B9}"/>
                </a:ext>
              </a:extLst>
            </p:cNvPr>
            <p:cNvSpPr/>
            <p:nvPr/>
          </p:nvSpPr>
          <p:spPr>
            <a:xfrm>
              <a:off x="5981548" y="396841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95" name="pt1093">
              <a:extLst>
                <a:ext uri="{FF2B5EF4-FFF2-40B4-BE49-F238E27FC236}">
                  <a16:creationId xmlns:a16="http://schemas.microsoft.com/office/drawing/2014/main" id="{28B2F78A-EE79-9217-0D60-E68FF32D57DE}"/>
                </a:ext>
              </a:extLst>
            </p:cNvPr>
            <p:cNvSpPr/>
            <p:nvPr/>
          </p:nvSpPr>
          <p:spPr>
            <a:xfrm>
              <a:off x="5981548" y="362110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96" name="pt1094">
              <a:extLst>
                <a:ext uri="{FF2B5EF4-FFF2-40B4-BE49-F238E27FC236}">
                  <a16:creationId xmlns:a16="http://schemas.microsoft.com/office/drawing/2014/main" id="{68FF47D3-2114-2C57-6D36-E70DEB3B7A8E}"/>
                </a:ext>
              </a:extLst>
            </p:cNvPr>
            <p:cNvSpPr/>
            <p:nvPr/>
          </p:nvSpPr>
          <p:spPr>
            <a:xfrm>
              <a:off x="5981548" y="346207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97" name="pt1095">
              <a:extLst>
                <a:ext uri="{FF2B5EF4-FFF2-40B4-BE49-F238E27FC236}">
                  <a16:creationId xmlns:a16="http://schemas.microsoft.com/office/drawing/2014/main" id="{36F6F587-6DB0-6A21-C52C-50E354EB4438}"/>
                </a:ext>
              </a:extLst>
            </p:cNvPr>
            <p:cNvSpPr/>
            <p:nvPr/>
          </p:nvSpPr>
          <p:spPr>
            <a:xfrm>
              <a:off x="5981548" y="385869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98" name="pt1096">
              <a:extLst>
                <a:ext uri="{FF2B5EF4-FFF2-40B4-BE49-F238E27FC236}">
                  <a16:creationId xmlns:a16="http://schemas.microsoft.com/office/drawing/2014/main" id="{721D9215-F625-8FFD-7D30-1180DE7CA8C2}"/>
                </a:ext>
              </a:extLst>
            </p:cNvPr>
            <p:cNvSpPr/>
            <p:nvPr/>
          </p:nvSpPr>
          <p:spPr>
            <a:xfrm>
              <a:off x="5981548" y="446413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099" name="pt1097">
              <a:extLst>
                <a:ext uri="{FF2B5EF4-FFF2-40B4-BE49-F238E27FC236}">
                  <a16:creationId xmlns:a16="http://schemas.microsoft.com/office/drawing/2014/main" id="{2FB1B1F2-1743-D3F6-9683-5240EE5EFB91}"/>
                </a:ext>
              </a:extLst>
            </p:cNvPr>
            <p:cNvSpPr/>
            <p:nvPr/>
          </p:nvSpPr>
          <p:spPr>
            <a:xfrm>
              <a:off x="5981548" y="381428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00" name="pt1098">
              <a:extLst>
                <a:ext uri="{FF2B5EF4-FFF2-40B4-BE49-F238E27FC236}">
                  <a16:creationId xmlns:a16="http://schemas.microsoft.com/office/drawing/2014/main" id="{231904DB-9155-21B4-77AA-5BA1E23F586C}"/>
                </a:ext>
              </a:extLst>
            </p:cNvPr>
            <p:cNvSpPr/>
            <p:nvPr/>
          </p:nvSpPr>
          <p:spPr>
            <a:xfrm>
              <a:off x="5981548" y="529571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01" name="pt1099">
              <a:extLst>
                <a:ext uri="{FF2B5EF4-FFF2-40B4-BE49-F238E27FC236}">
                  <a16:creationId xmlns:a16="http://schemas.microsoft.com/office/drawing/2014/main" id="{0B91352B-F812-7880-7D2B-FDD3E581355F}"/>
                </a:ext>
              </a:extLst>
            </p:cNvPr>
            <p:cNvSpPr/>
            <p:nvPr/>
          </p:nvSpPr>
          <p:spPr>
            <a:xfrm>
              <a:off x="5981548" y="424815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02" name="pt1100">
              <a:extLst>
                <a:ext uri="{FF2B5EF4-FFF2-40B4-BE49-F238E27FC236}">
                  <a16:creationId xmlns:a16="http://schemas.microsoft.com/office/drawing/2014/main" id="{871E7457-957A-2A97-1736-4969C835242D}"/>
                </a:ext>
              </a:extLst>
            </p:cNvPr>
            <p:cNvSpPr/>
            <p:nvPr/>
          </p:nvSpPr>
          <p:spPr>
            <a:xfrm>
              <a:off x="5981548" y="378006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03" name="pt1101">
              <a:extLst>
                <a:ext uri="{FF2B5EF4-FFF2-40B4-BE49-F238E27FC236}">
                  <a16:creationId xmlns:a16="http://schemas.microsoft.com/office/drawing/2014/main" id="{EC5CF64A-7E13-4761-C17B-B57DA51C1B96}"/>
                </a:ext>
              </a:extLst>
            </p:cNvPr>
            <p:cNvSpPr/>
            <p:nvPr/>
          </p:nvSpPr>
          <p:spPr>
            <a:xfrm>
              <a:off x="5981548" y="497801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04" name="pt1102">
              <a:extLst>
                <a:ext uri="{FF2B5EF4-FFF2-40B4-BE49-F238E27FC236}">
                  <a16:creationId xmlns:a16="http://schemas.microsoft.com/office/drawing/2014/main" id="{161D1F40-FC75-D787-FAC1-B3A2B8591DD5}"/>
                </a:ext>
              </a:extLst>
            </p:cNvPr>
            <p:cNvSpPr/>
            <p:nvPr/>
          </p:nvSpPr>
          <p:spPr>
            <a:xfrm>
              <a:off x="5981548" y="359423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05" name="pt1103">
              <a:extLst>
                <a:ext uri="{FF2B5EF4-FFF2-40B4-BE49-F238E27FC236}">
                  <a16:creationId xmlns:a16="http://schemas.microsoft.com/office/drawing/2014/main" id="{A8BAFF2A-78E1-79DA-E30C-B820CC2F413F}"/>
                </a:ext>
              </a:extLst>
            </p:cNvPr>
            <p:cNvSpPr/>
            <p:nvPr/>
          </p:nvSpPr>
          <p:spPr>
            <a:xfrm>
              <a:off x="5981548" y="451847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06" name="pt1104">
              <a:extLst>
                <a:ext uri="{FF2B5EF4-FFF2-40B4-BE49-F238E27FC236}">
                  <a16:creationId xmlns:a16="http://schemas.microsoft.com/office/drawing/2014/main" id="{5B0DA596-92F4-0B9C-27D2-02E1F0C58D3D}"/>
                </a:ext>
              </a:extLst>
            </p:cNvPr>
            <p:cNvSpPr/>
            <p:nvPr/>
          </p:nvSpPr>
          <p:spPr>
            <a:xfrm>
              <a:off x="5981548" y="345907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07" name="pt1105">
              <a:extLst>
                <a:ext uri="{FF2B5EF4-FFF2-40B4-BE49-F238E27FC236}">
                  <a16:creationId xmlns:a16="http://schemas.microsoft.com/office/drawing/2014/main" id="{0E74644D-E72B-F6A2-E05D-BA1CD7675005}"/>
                </a:ext>
              </a:extLst>
            </p:cNvPr>
            <p:cNvSpPr/>
            <p:nvPr/>
          </p:nvSpPr>
          <p:spPr>
            <a:xfrm>
              <a:off x="5981548" y="401727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08" name="pt1106">
              <a:extLst>
                <a:ext uri="{FF2B5EF4-FFF2-40B4-BE49-F238E27FC236}">
                  <a16:creationId xmlns:a16="http://schemas.microsoft.com/office/drawing/2014/main" id="{F3813852-1434-CF50-BACC-4A48BAEC4524}"/>
                </a:ext>
              </a:extLst>
            </p:cNvPr>
            <p:cNvSpPr/>
            <p:nvPr/>
          </p:nvSpPr>
          <p:spPr>
            <a:xfrm>
              <a:off x="5981548" y="398491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09" name="pt1107">
              <a:extLst>
                <a:ext uri="{FF2B5EF4-FFF2-40B4-BE49-F238E27FC236}">
                  <a16:creationId xmlns:a16="http://schemas.microsoft.com/office/drawing/2014/main" id="{2AFA149E-DBEA-FAF5-ECC9-097AE6239741}"/>
                </a:ext>
              </a:extLst>
            </p:cNvPr>
            <p:cNvSpPr/>
            <p:nvPr/>
          </p:nvSpPr>
          <p:spPr>
            <a:xfrm>
              <a:off x="5981548" y="408397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10" name="pt1108">
              <a:extLst>
                <a:ext uri="{FF2B5EF4-FFF2-40B4-BE49-F238E27FC236}">
                  <a16:creationId xmlns:a16="http://schemas.microsoft.com/office/drawing/2014/main" id="{3396836A-5A7F-849C-6E60-3EF7AB2C4450}"/>
                </a:ext>
              </a:extLst>
            </p:cNvPr>
            <p:cNvSpPr/>
            <p:nvPr/>
          </p:nvSpPr>
          <p:spPr>
            <a:xfrm>
              <a:off x="5981548" y="381526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11" name="pt1109">
              <a:extLst>
                <a:ext uri="{FF2B5EF4-FFF2-40B4-BE49-F238E27FC236}">
                  <a16:creationId xmlns:a16="http://schemas.microsoft.com/office/drawing/2014/main" id="{6253136B-E069-8014-2C65-0AD1AF4EC312}"/>
                </a:ext>
              </a:extLst>
            </p:cNvPr>
            <p:cNvSpPr/>
            <p:nvPr/>
          </p:nvSpPr>
          <p:spPr>
            <a:xfrm>
              <a:off x="5981548" y="405620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12" name="pt1110">
              <a:extLst>
                <a:ext uri="{FF2B5EF4-FFF2-40B4-BE49-F238E27FC236}">
                  <a16:creationId xmlns:a16="http://schemas.microsoft.com/office/drawing/2014/main" id="{A8CF4455-AA42-127E-D245-E97D548B15E5}"/>
                </a:ext>
              </a:extLst>
            </p:cNvPr>
            <p:cNvSpPr/>
            <p:nvPr/>
          </p:nvSpPr>
          <p:spPr>
            <a:xfrm>
              <a:off x="5981548" y="341965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13" name="pt1111">
              <a:extLst>
                <a:ext uri="{FF2B5EF4-FFF2-40B4-BE49-F238E27FC236}">
                  <a16:creationId xmlns:a16="http://schemas.microsoft.com/office/drawing/2014/main" id="{8A758B37-AA1E-AC05-6BED-8FA2513803AA}"/>
                </a:ext>
              </a:extLst>
            </p:cNvPr>
            <p:cNvSpPr/>
            <p:nvPr/>
          </p:nvSpPr>
          <p:spPr>
            <a:xfrm>
              <a:off x="5981548" y="384147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14" name="pt1112">
              <a:extLst>
                <a:ext uri="{FF2B5EF4-FFF2-40B4-BE49-F238E27FC236}">
                  <a16:creationId xmlns:a16="http://schemas.microsoft.com/office/drawing/2014/main" id="{D7977B14-B070-E342-F670-D85E2F96DE17}"/>
                </a:ext>
              </a:extLst>
            </p:cNvPr>
            <p:cNvSpPr/>
            <p:nvPr/>
          </p:nvSpPr>
          <p:spPr>
            <a:xfrm>
              <a:off x="5981548" y="400270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15" name="pt1113">
              <a:extLst>
                <a:ext uri="{FF2B5EF4-FFF2-40B4-BE49-F238E27FC236}">
                  <a16:creationId xmlns:a16="http://schemas.microsoft.com/office/drawing/2014/main" id="{1233AC72-9D73-796E-93CF-1BD9FD5708C2}"/>
                </a:ext>
              </a:extLst>
            </p:cNvPr>
            <p:cNvSpPr/>
            <p:nvPr/>
          </p:nvSpPr>
          <p:spPr>
            <a:xfrm>
              <a:off x="5981548" y="378422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16" name="pt1114">
              <a:extLst>
                <a:ext uri="{FF2B5EF4-FFF2-40B4-BE49-F238E27FC236}">
                  <a16:creationId xmlns:a16="http://schemas.microsoft.com/office/drawing/2014/main" id="{52869D96-EC31-4908-BAA6-5D32DCE3DC91}"/>
                </a:ext>
              </a:extLst>
            </p:cNvPr>
            <p:cNvSpPr/>
            <p:nvPr/>
          </p:nvSpPr>
          <p:spPr>
            <a:xfrm>
              <a:off x="5981548" y="368259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17" name="pt1115">
              <a:extLst>
                <a:ext uri="{FF2B5EF4-FFF2-40B4-BE49-F238E27FC236}">
                  <a16:creationId xmlns:a16="http://schemas.microsoft.com/office/drawing/2014/main" id="{D92AC1F8-894A-2713-1850-0FC344A76B97}"/>
                </a:ext>
              </a:extLst>
            </p:cNvPr>
            <p:cNvSpPr/>
            <p:nvPr/>
          </p:nvSpPr>
          <p:spPr>
            <a:xfrm>
              <a:off x="5981548" y="355745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18" name="pt1116">
              <a:extLst>
                <a:ext uri="{FF2B5EF4-FFF2-40B4-BE49-F238E27FC236}">
                  <a16:creationId xmlns:a16="http://schemas.microsoft.com/office/drawing/2014/main" id="{158FFD4D-CF93-8711-44A8-0F8D9888F14E}"/>
                </a:ext>
              </a:extLst>
            </p:cNvPr>
            <p:cNvSpPr/>
            <p:nvPr/>
          </p:nvSpPr>
          <p:spPr>
            <a:xfrm>
              <a:off x="5981548" y="419348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19" name="pt1117">
              <a:extLst>
                <a:ext uri="{FF2B5EF4-FFF2-40B4-BE49-F238E27FC236}">
                  <a16:creationId xmlns:a16="http://schemas.microsoft.com/office/drawing/2014/main" id="{582FF343-E6F0-5709-C65E-5BE210562C82}"/>
                </a:ext>
              </a:extLst>
            </p:cNvPr>
            <p:cNvSpPr/>
            <p:nvPr/>
          </p:nvSpPr>
          <p:spPr>
            <a:xfrm>
              <a:off x="5981548" y="369417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20" name="pt1118">
              <a:extLst>
                <a:ext uri="{FF2B5EF4-FFF2-40B4-BE49-F238E27FC236}">
                  <a16:creationId xmlns:a16="http://schemas.microsoft.com/office/drawing/2014/main" id="{AB0BEC10-107F-2405-A58A-15CADFA02175}"/>
                </a:ext>
              </a:extLst>
            </p:cNvPr>
            <p:cNvSpPr/>
            <p:nvPr/>
          </p:nvSpPr>
          <p:spPr>
            <a:xfrm>
              <a:off x="5981548" y="499806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21" name="pt1119">
              <a:extLst>
                <a:ext uri="{FF2B5EF4-FFF2-40B4-BE49-F238E27FC236}">
                  <a16:creationId xmlns:a16="http://schemas.microsoft.com/office/drawing/2014/main" id="{398C9840-2D84-013F-BA27-EE5D5493C4CE}"/>
                </a:ext>
              </a:extLst>
            </p:cNvPr>
            <p:cNvSpPr/>
            <p:nvPr/>
          </p:nvSpPr>
          <p:spPr>
            <a:xfrm>
              <a:off x="5981548" y="409032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22" name="pt1120">
              <a:extLst>
                <a:ext uri="{FF2B5EF4-FFF2-40B4-BE49-F238E27FC236}">
                  <a16:creationId xmlns:a16="http://schemas.microsoft.com/office/drawing/2014/main" id="{99133838-5FB0-FD59-471C-2AD867DC9082}"/>
                </a:ext>
              </a:extLst>
            </p:cNvPr>
            <p:cNvSpPr/>
            <p:nvPr/>
          </p:nvSpPr>
          <p:spPr>
            <a:xfrm>
              <a:off x="5981548" y="344037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23" name="pt1121">
              <a:extLst>
                <a:ext uri="{FF2B5EF4-FFF2-40B4-BE49-F238E27FC236}">
                  <a16:creationId xmlns:a16="http://schemas.microsoft.com/office/drawing/2014/main" id="{C9966909-2937-A384-F8DC-738A00B8DCC0}"/>
                </a:ext>
              </a:extLst>
            </p:cNvPr>
            <p:cNvSpPr/>
            <p:nvPr/>
          </p:nvSpPr>
          <p:spPr>
            <a:xfrm>
              <a:off x="5981548" y="422902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24" name="pt1122">
              <a:extLst>
                <a:ext uri="{FF2B5EF4-FFF2-40B4-BE49-F238E27FC236}">
                  <a16:creationId xmlns:a16="http://schemas.microsoft.com/office/drawing/2014/main" id="{27C236B7-C95C-7F08-9C4E-B608C099E57D}"/>
                </a:ext>
              </a:extLst>
            </p:cNvPr>
            <p:cNvSpPr/>
            <p:nvPr/>
          </p:nvSpPr>
          <p:spPr>
            <a:xfrm>
              <a:off x="5981548" y="357008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25" name="pt1123">
              <a:extLst>
                <a:ext uri="{FF2B5EF4-FFF2-40B4-BE49-F238E27FC236}">
                  <a16:creationId xmlns:a16="http://schemas.microsoft.com/office/drawing/2014/main" id="{6517CEBF-3BAC-F732-EC83-DF418E3CD018}"/>
                </a:ext>
              </a:extLst>
            </p:cNvPr>
            <p:cNvSpPr/>
            <p:nvPr/>
          </p:nvSpPr>
          <p:spPr>
            <a:xfrm>
              <a:off x="5981548" y="412752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26" name="pt1124">
              <a:extLst>
                <a:ext uri="{FF2B5EF4-FFF2-40B4-BE49-F238E27FC236}">
                  <a16:creationId xmlns:a16="http://schemas.microsoft.com/office/drawing/2014/main" id="{F51C1D10-B3E2-69DA-A566-96D410E21B9D}"/>
                </a:ext>
              </a:extLst>
            </p:cNvPr>
            <p:cNvSpPr/>
            <p:nvPr/>
          </p:nvSpPr>
          <p:spPr>
            <a:xfrm>
              <a:off x="5981548" y="413592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27" name="pt1125">
              <a:extLst>
                <a:ext uri="{FF2B5EF4-FFF2-40B4-BE49-F238E27FC236}">
                  <a16:creationId xmlns:a16="http://schemas.microsoft.com/office/drawing/2014/main" id="{7147CCC0-749C-AF77-5F8B-1EC219491685}"/>
                </a:ext>
              </a:extLst>
            </p:cNvPr>
            <p:cNvSpPr/>
            <p:nvPr/>
          </p:nvSpPr>
          <p:spPr>
            <a:xfrm>
              <a:off x="5981548" y="397146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28" name="pt1126">
              <a:extLst>
                <a:ext uri="{FF2B5EF4-FFF2-40B4-BE49-F238E27FC236}">
                  <a16:creationId xmlns:a16="http://schemas.microsoft.com/office/drawing/2014/main" id="{2053D987-E4F8-B063-C1FD-9FC864DF50BF}"/>
                </a:ext>
              </a:extLst>
            </p:cNvPr>
            <p:cNvSpPr/>
            <p:nvPr/>
          </p:nvSpPr>
          <p:spPr>
            <a:xfrm>
              <a:off x="5981548" y="481219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29" name="pt1127">
              <a:extLst>
                <a:ext uri="{FF2B5EF4-FFF2-40B4-BE49-F238E27FC236}">
                  <a16:creationId xmlns:a16="http://schemas.microsoft.com/office/drawing/2014/main" id="{BC406672-C0C2-0F19-1D61-C8CA75222118}"/>
                </a:ext>
              </a:extLst>
            </p:cNvPr>
            <p:cNvSpPr/>
            <p:nvPr/>
          </p:nvSpPr>
          <p:spPr>
            <a:xfrm>
              <a:off x="5981548" y="404888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30" name="pt1128">
              <a:extLst>
                <a:ext uri="{FF2B5EF4-FFF2-40B4-BE49-F238E27FC236}">
                  <a16:creationId xmlns:a16="http://schemas.microsoft.com/office/drawing/2014/main" id="{CC95F673-D168-C670-802B-4E8A356C52EC}"/>
                </a:ext>
              </a:extLst>
            </p:cNvPr>
            <p:cNvSpPr/>
            <p:nvPr/>
          </p:nvSpPr>
          <p:spPr>
            <a:xfrm>
              <a:off x="5981548" y="499239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31" name="pt1129">
              <a:extLst>
                <a:ext uri="{FF2B5EF4-FFF2-40B4-BE49-F238E27FC236}">
                  <a16:creationId xmlns:a16="http://schemas.microsoft.com/office/drawing/2014/main" id="{7ADE9E80-5BA7-99A6-B44B-9FE335C5D944}"/>
                </a:ext>
              </a:extLst>
            </p:cNvPr>
            <p:cNvSpPr/>
            <p:nvPr/>
          </p:nvSpPr>
          <p:spPr>
            <a:xfrm>
              <a:off x="5981548" y="437415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32" name="pt1130">
              <a:extLst>
                <a:ext uri="{FF2B5EF4-FFF2-40B4-BE49-F238E27FC236}">
                  <a16:creationId xmlns:a16="http://schemas.microsoft.com/office/drawing/2014/main" id="{3BFDEA11-A233-798E-7292-15833EAF8CDA}"/>
                </a:ext>
              </a:extLst>
            </p:cNvPr>
            <p:cNvSpPr/>
            <p:nvPr/>
          </p:nvSpPr>
          <p:spPr>
            <a:xfrm>
              <a:off x="5981548" y="450832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33" name="pt1131">
              <a:extLst>
                <a:ext uri="{FF2B5EF4-FFF2-40B4-BE49-F238E27FC236}">
                  <a16:creationId xmlns:a16="http://schemas.microsoft.com/office/drawing/2014/main" id="{4473D218-57A2-5F0C-7639-812AB8B19B64}"/>
                </a:ext>
              </a:extLst>
            </p:cNvPr>
            <p:cNvSpPr/>
            <p:nvPr/>
          </p:nvSpPr>
          <p:spPr>
            <a:xfrm>
              <a:off x="5981548" y="484225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34" name="pt1132">
              <a:extLst>
                <a:ext uri="{FF2B5EF4-FFF2-40B4-BE49-F238E27FC236}">
                  <a16:creationId xmlns:a16="http://schemas.microsoft.com/office/drawing/2014/main" id="{D5266DBF-DEF6-09E9-1619-C8DBE95593B8}"/>
                </a:ext>
              </a:extLst>
            </p:cNvPr>
            <p:cNvSpPr/>
            <p:nvPr/>
          </p:nvSpPr>
          <p:spPr>
            <a:xfrm>
              <a:off x="5981548" y="473767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35" name="pt1133">
              <a:extLst>
                <a:ext uri="{FF2B5EF4-FFF2-40B4-BE49-F238E27FC236}">
                  <a16:creationId xmlns:a16="http://schemas.microsoft.com/office/drawing/2014/main" id="{B2F911B6-9FCC-27CD-3FBC-6646D99C9D35}"/>
                </a:ext>
              </a:extLst>
            </p:cNvPr>
            <p:cNvSpPr/>
            <p:nvPr/>
          </p:nvSpPr>
          <p:spPr>
            <a:xfrm>
              <a:off x="5981548" y="411647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36" name="pt1134">
              <a:extLst>
                <a:ext uri="{FF2B5EF4-FFF2-40B4-BE49-F238E27FC236}">
                  <a16:creationId xmlns:a16="http://schemas.microsoft.com/office/drawing/2014/main" id="{C5B43C23-8793-6FC9-A052-CEDE9639F9B1}"/>
                </a:ext>
              </a:extLst>
            </p:cNvPr>
            <p:cNvSpPr/>
            <p:nvPr/>
          </p:nvSpPr>
          <p:spPr>
            <a:xfrm>
              <a:off x="5981548" y="500669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37" name="pt1135">
              <a:extLst>
                <a:ext uri="{FF2B5EF4-FFF2-40B4-BE49-F238E27FC236}">
                  <a16:creationId xmlns:a16="http://schemas.microsoft.com/office/drawing/2014/main" id="{4D22507B-64F3-6E6A-B4BD-BE98D76BEA02}"/>
                </a:ext>
              </a:extLst>
            </p:cNvPr>
            <p:cNvSpPr/>
            <p:nvPr/>
          </p:nvSpPr>
          <p:spPr>
            <a:xfrm>
              <a:off x="5981548" y="480576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38" name="pt1136">
              <a:extLst>
                <a:ext uri="{FF2B5EF4-FFF2-40B4-BE49-F238E27FC236}">
                  <a16:creationId xmlns:a16="http://schemas.microsoft.com/office/drawing/2014/main" id="{95F29733-AF92-B76B-8FFC-E50372EFECD0}"/>
                </a:ext>
              </a:extLst>
            </p:cNvPr>
            <p:cNvSpPr/>
            <p:nvPr/>
          </p:nvSpPr>
          <p:spPr>
            <a:xfrm>
              <a:off x="5981548" y="510508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39" name="pt1137">
              <a:extLst>
                <a:ext uri="{FF2B5EF4-FFF2-40B4-BE49-F238E27FC236}">
                  <a16:creationId xmlns:a16="http://schemas.microsoft.com/office/drawing/2014/main" id="{8EF5FA90-FCB2-EBB1-2D84-DBE7D1D5BFF0}"/>
                </a:ext>
              </a:extLst>
            </p:cNvPr>
            <p:cNvSpPr/>
            <p:nvPr/>
          </p:nvSpPr>
          <p:spPr>
            <a:xfrm>
              <a:off x="5981548" y="366538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40" name="pt1138">
              <a:extLst>
                <a:ext uri="{FF2B5EF4-FFF2-40B4-BE49-F238E27FC236}">
                  <a16:creationId xmlns:a16="http://schemas.microsoft.com/office/drawing/2014/main" id="{0A503D46-4011-B6C9-FE73-83203DA3B8BB}"/>
                </a:ext>
              </a:extLst>
            </p:cNvPr>
            <p:cNvSpPr/>
            <p:nvPr/>
          </p:nvSpPr>
          <p:spPr>
            <a:xfrm>
              <a:off x="5981548" y="477655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41" name="pt1139">
              <a:extLst>
                <a:ext uri="{FF2B5EF4-FFF2-40B4-BE49-F238E27FC236}">
                  <a16:creationId xmlns:a16="http://schemas.microsoft.com/office/drawing/2014/main" id="{4BEFCB4B-1754-192C-3275-584376CC3AC5}"/>
                </a:ext>
              </a:extLst>
            </p:cNvPr>
            <p:cNvSpPr/>
            <p:nvPr/>
          </p:nvSpPr>
          <p:spPr>
            <a:xfrm>
              <a:off x="5981548" y="347985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42" name="pt1140">
              <a:extLst>
                <a:ext uri="{FF2B5EF4-FFF2-40B4-BE49-F238E27FC236}">
                  <a16:creationId xmlns:a16="http://schemas.microsoft.com/office/drawing/2014/main" id="{A72F3675-AF5D-7FA1-4C90-548F9111D589}"/>
                </a:ext>
              </a:extLst>
            </p:cNvPr>
            <p:cNvSpPr/>
            <p:nvPr/>
          </p:nvSpPr>
          <p:spPr>
            <a:xfrm>
              <a:off x="5981548" y="355860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43" name="pt1141">
              <a:extLst>
                <a:ext uri="{FF2B5EF4-FFF2-40B4-BE49-F238E27FC236}">
                  <a16:creationId xmlns:a16="http://schemas.microsoft.com/office/drawing/2014/main" id="{85BCB28D-6101-2B45-EA63-ECCA8875A158}"/>
                </a:ext>
              </a:extLst>
            </p:cNvPr>
            <p:cNvSpPr/>
            <p:nvPr/>
          </p:nvSpPr>
          <p:spPr>
            <a:xfrm>
              <a:off x="5981548" y="350228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44" name="pt1142">
              <a:extLst>
                <a:ext uri="{FF2B5EF4-FFF2-40B4-BE49-F238E27FC236}">
                  <a16:creationId xmlns:a16="http://schemas.microsoft.com/office/drawing/2014/main" id="{E98BB1A8-5A08-5088-2B06-021ABC625098}"/>
                </a:ext>
              </a:extLst>
            </p:cNvPr>
            <p:cNvSpPr/>
            <p:nvPr/>
          </p:nvSpPr>
          <p:spPr>
            <a:xfrm>
              <a:off x="5981548" y="433530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45" name="pt1143">
              <a:extLst>
                <a:ext uri="{FF2B5EF4-FFF2-40B4-BE49-F238E27FC236}">
                  <a16:creationId xmlns:a16="http://schemas.microsoft.com/office/drawing/2014/main" id="{640034A8-4330-3B52-75E4-2EF4D61425FA}"/>
                </a:ext>
              </a:extLst>
            </p:cNvPr>
            <p:cNvSpPr/>
            <p:nvPr/>
          </p:nvSpPr>
          <p:spPr>
            <a:xfrm>
              <a:off x="5981548" y="451341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46" name="pt1144">
              <a:extLst>
                <a:ext uri="{FF2B5EF4-FFF2-40B4-BE49-F238E27FC236}">
                  <a16:creationId xmlns:a16="http://schemas.microsoft.com/office/drawing/2014/main" id="{95001E67-533D-582D-0E7E-16B97C698641}"/>
                </a:ext>
              </a:extLst>
            </p:cNvPr>
            <p:cNvSpPr/>
            <p:nvPr/>
          </p:nvSpPr>
          <p:spPr>
            <a:xfrm>
              <a:off x="5981548" y="367414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47" name="pt1145">
              <a:extLst>
                <a:ext uri="{FF2B5EF4-FFF2-40B4-BE49-F238E27FC236}">
                  <a16:creationId xmlns:a16="http://schemas.microsoft.com/office/drawing/2014/main" id="{45EBB4E0-7F6C-0528-9DD9-83F07EC397A5}"/>
                </a:ext>
              </a:extLst>
            </p:cNvPr>
            <p:cNvSpPr/>
            <p:nvPr/>
          </p:nvSpPr>
          <p:spPr>
            <a:xfrm>
              <a:off x="5981548" y="507766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48" name="pt1146">
              <a:extLst>
                <a:ext uri="{FF2B5EF4-FFF2-40B4-BE49-F238E27FC236}">
                  <a16:creationId xmlns:a16="http://schemas.microsoft.com/office/drawing/2014/main" id="{C754DBA2-42D3-D857-21DF-4D67723BDF5E}"/>
                </a:ext>
              </a:extLst>
            </p:cNvPr>
            <p:cNvSpPr/>
            <p:nvPr/>
          </p:nvSpPr>
          <p:spPr>
            <a:xfrm>
              <a:off x="5981548" y="506802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49" name="pt1147">
              <a:extLst>
                <a:ext uri="{FF2B5EF4-FFF2-40B4-BE49-F238E27FC236}">
                  <a16:creationId xmlns:a16="http://schemas.microsoft.com/office/drawing/2014/main" id="{78A7BF71-7C3C-3090-B706-6C74D560837F}"/>
                </a:ext>
              </a:extLst>
            </p:cNvPr>
            <p:cNvSpPr/>
            <p:nvPr/>
          </p:nvSpPr>
          <p:spPr>
            <a:xfrm>
              <a:off x="5981548" y="501545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50" name="pt1148">
              <a:extLst>
                <a:ext uri="{FF2B5EF4-FFF2-40B4-BE49-F238E27FC236}">
                  <a16:creationId xmlns:a16="http://schemas.microsoft.com/office/drawing/2014/main" id="{6873540A-F191-A929-2AA3-BA0312108695}"/>
                </a:ext>
              </a:extLst>
            </p:cNvPr>
            <p:cNvSpPr/>
            <p:nvPr/>
          </p:nvSpPr>
          <p:spPr>
            <a:xfrm>
              <a:off x="5981548" y="445420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51" name="pt1149">
              <a:extLst>
                <a:ext uri="{FF2B5EF4-FFF2-40B4-BE49-F238E27FC236}">
                  <a16:creationId xmlns:a16="http://schemas.microsoft.com/office/drawing/2014/main" id="{E1C846B9-EAFB-B9D7-0F3F-93070710147A}"/>
                </a:ext>
              </a:extLst>
            </p:cNvPr>
            <p:cNvSpPr/>
            <p:nvPr/>
          </p:nvSpPr>
          <p:spPr>
            <a:xfrm>
              <a:off x="5981548" y="343302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52" name="pt1150">
              <a:extLst>
                <a:ext uri="{FF2B5EF4-FFF2-40B4-BE49-F238E27FC236}">
                  <a16:creationId xmlns:a16="http://schemas.microsoft.com/office/drawing/2014/main" id="{D0E6A651-F52A-FF3B-9EDE-951D71A63537}"/>
                </a:ext>
              </a:extLst>
            </p:cNvPr>
            <p:cNvSpPr/>
            <p:nvPr/>
          </p:nvSpPr>
          <p:spPr>
            <a:xfrm>
              <a:off x="5981548" y="336992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53" name="pt1151">
              <a:extLst>
                <a:ext uri="{FF2B5EF4-FFF2-40B4-BE49-F238E27FC236}">
                  <a16:creationId xmlns:a16="http://schemas.microsoft.com/office/drawing/2014/main" id="{2180DC41-625A-6713-B78C-8E9A5339B130}"/>
                </a:ext>
              </a:extLst>
            </p:cNvPr>
            <p:cNvSpPr/>
            <p:nvPr/>
          </p:nvSpPr>
          <p:spPr>
            <a:xfrm>
              <a:off x="5981548" y="436930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54" name="pt1152">
              <a:extLst>
                <a:ext uri="{FF2B5EF4-FFF2-40B4-BE49-F238E27FC236}">
                  <a16:creationId xmlns:a16="http://schemas.microsoft.com/office/drawing/2014/main" id="{E9E8ACBE-317C-FCD5-7E50-78629D5512C8}"/>
                </a:ext>
              </a:extLst>
            </p:cNvPr>
            <p:cNvSpPr/>
            <p:nvPr/>
          </p:nvSpPr>
          <p:spPr>
            <a:xfrm>
              <a:off x="5981548" y="369685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55" name="pt1153">
              <a:extLst>
                <a:ext uri="{FF2B5EF4-FFF2-40B4-BE49-F238E27FC236}">
                  <a16:creationId xmlns:a16="http://schemas.microsoft.com/office/drawing/2014/main" id="{704D3BCD-9557-E8D9-3022-18C39F6D4BD6}"/>
                </a:ext>
              </a:extLst>
            </p:cNvPr>
            <p:cNvSpPr/>
            <p:nvPr/>
          </p:nvSpPr>
          <p:spPr>
            <a:xfrm>
              <a:off x="5981548" y="507912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56" name="pt1154">
              <a:extLst>
                <a:ext uri="{FF2B5EF4-FFF2-40B4-BE49-F238E27FC236}">
                  <a16:creationId xmlns:a16="http://schemas.microsoft.com/office/drawing/2014/main" id="{1ED21CA0-A1B3-3190-C3CB-FBF88F764832}"/>
                </a:ext>
              </a:extLst>
            </p:cNvPr>
            <p:cNvSpPr/>
            <p:nvPr/>
          </p:nvSpPr>
          <p:spPr>
            <a:xfrm>
              <a:off x="5981548" y="405022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57" name="pt1155">
              <a:extLst>
                <a:ext uri="{FF2B5EF4-FFF2-40B4-BE49-F238E27FC236}">
                  <a16:creationId xmlns:a16="http://schemas.microsoft.com/office/drawing/2014/main" id="{75062F98-DA5C-12FB-7908-0E3DAC4D4088}"/>
                </a:ext>
              </a:extLst>
            </p:cNvPr>
            <p:cNvSpPr/>
            <p:nvPr/>
          </p:nvSpPr>
          <p:spPr>
            <a:xfrm>
              <a:off x="5981548" y="375141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58" name="pt1156">
              <a:extLst>
                <a:ext uri="{FF2B5EF4-FFF2-40B4-BE49-F238E27FC236}">
                  <a16:creationId xmlns:a16="http://schemas.microsoft.com/office/drawing/2014/main" id="{3FC26F29-6F7A-3A7E-6520-BD9B42C94F96}"/>
                </a:ext>
              </a:extLst>
            </p:cNvPr>
            <p:cNvSpPr/>
            <p:nvPr/>
          </p:nvSpPr>
          <p:spPr>
            <a:xfrm>
              <a:off x="5981548" y="339743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59" name="pt1157">
              <a:extLst>
                <a:ext uri="{FF2B5EF4-FFF2-40B4-BE49-F238E27FC236}">
                  <a16:creationId xmlns:a16="http://schemas.microsoft.com/office/drawing/2014/main" id="{A2FF5204-6429-FA7E-0941-B9C507077172}"/>
                </a:ext>
              </a:extLst>
            </p:cNvPr>
            <p:cNvSpPr/>
            <p:nvPr/>
          </p:nvSpPr>
          <p:spPr>
            <a:xfrm>
              <a:off x="5981548" y="489562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60" name="pt1158">
              <a:extLst>
                <a:ext uri="{FF2B5EF4-FFF2-40B4-BE49-F238E27FC236}">
                  <a16:creationId xmlns:a16="http://schemas.microsoft.com/office/drawing/2014/main" id="{E1C23E58-C910-DAB2-C904-B3B9A8AC1B05}"/>
                </a:ext>
              </a:extLst>
            </p:cNvPr>
            <p:cNvSpPr/>
            <p:nvPr/>
          </p:nvSpPr>
          <p:spPr>
            <a:xfrm>
              <a:off x="5981548" y="389105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61" name="pt1159">
              <a:extLst>
                <a:ext uri="{FF2B5EF4-FFF2-40B4-BE49-F238E27FC236}">
                  <a16:creationId xmlns:a16="http://schemas.microsoft.com/office/drawing/2014/main" id="{224F7767-91D3-C716-67C0-D7F9F23D6821}"/>
                </a:ext>
              </a:extLst>
            </p:cNvPr>
            <p:cNvSpPr/>
            <p:nvPr/>
          </p:nvSpPr>
          <p:spPr>
            <a:xfrm>
              <a:off x="5981548" y="389426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62" name="pt1160">
              <a:extLst>
                <a:ext uri="{FF2B5EF4-FFF2-40B4-BE49-F238E27FC236}">
                  <a16:creationId xmlns:a16="http://schemas.microsoft.com/office/drawing/2014/main" id="{29FC817A-53C5-2580-141D-84E810BC5143}"/>
                </a:ext>
              </a:extLst>
            </p:cNvPr>
            <p:cNvSpPr/>
            <p:nvPr/>
          </p:nvSpPr>
          <p:spPr>
            <a:xfrm>
              <a:off x="5981548" y="339207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63" name="pt1161">
              <a:extLst>
                <a:ext uri="{FF2B5EF4-FFF2-40B4-BE49-F238E27FC236}">
                  <a16:creationId xmlns:a16="http://schemas.microsoft.com/office/drawing/2014/main" id="{B303FD2A-751E-3639-BC2F-E2336D48D405}"/>
                </a:ext>
              </a:extLst>
            </p:cNvPr>
            <p:cNvSpPr/>
            <p:nvPr/>
          </p:nvSpPr>
          <p:spPr>
            <a:xfrm>
              <a:off x="5981548" y="397215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64" name="pt1162">
              <a:extLst>
                <a:ext uri="{FF2B5EF4-FFF2-40B4-BE49-F238E27FC236}">
                  <a16:creationId xmlns:a16="http://schemas.microsoft.com/office/drawing/2014/main" id="{31E015BF-EC83-4396-975C-A19178835B07}"/>
                </a:ext>
              </a:extLst>
            </p:cNvPr>
            <p:cNvSpPr/>
            <p:nvPr/>
          </p:nvSpPr>
          <p:spPr>
            <a:xfrm>
              <a:off x="5981548" y="468874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65" name="pt1163">
              <a:extLst>
                <a:ext uri="{FF2B5EF4-FFF2-40B4-BE49-F238E27FC236}">
                  <a16:creationId xmlns:a16="http://schemas.microsoft.com/office/drawing/2014/main" id="{86423DFC-D495-E7B4-74CA-5186376076F3}"/>
                </a:ext>
              </a:extLst>
            </p:cNvPr>
            <p:cNvSpPr/>
            <p:nvPr/>
          </p:nvSpPr>
          <p:spPr>
            <a:xfrm>
              <a:off x="5981548" y="338707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66" name="pt1164">
              <a:extLst>
                <a:ext uri="{FF2B5EF4-FFF2-40B4-BE49-F238E27FC236}">
                  <a16:creationId xmlns:a16="http://schemas.microsoft.com/office/drawing/2014/main" id="{85293D9B-E644-9F57-25CA-796115027D3C}"/>
                </a:ext>
              </a:extLst>
            </p:cNvPr>
            <p:cNvSpPr/>
            <p:nvPr/>
          </p:nvSpPr>
          <p:spPr>
            <a:xfrm>
              <a:off x="5981548" y="485844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67" name="pt1165">
              <a:extLst>
                <a:ext uri="{FF2B5EF4-FFF2-40B4-BE49-F238E27FC236}">
                  <a16:creationId xmlns:a16="http://schemas.microsoft.com/office/drawing/2014/main" id="{F2775186-AA2A-7103-BD6C-62961B5CCEE2}"/>
                </a:ext>
              </a:extLst>
            </p:cNvPr>
            <p:cNvSpPr/>
            <p:nvPr/>
          </p:nvSpPr>
          <p:spPr>
            <a:xfrm>
              <a:off x="5981548" y="504772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68" name="pt1166">
              <a:extLst>
                <a:ext uri="{FF2B5EF4-FFF2-40B4-BE49-F238E27FC236}">
                  <a16:creationId xmlns:a16="http://schemas.microsoft.com/office/drawing/2014/main" id="{17D0AD31-2444-5E35-D134-445B452645BB}"/>
                </a:ext>
              </a:extLst>
            </p:cNvPr>
            <p:cNvSpPr/>
            <p:nvPr/>
          </p:nvSpPr>
          <p:spPr>
            <a:xfrm>
              <a:off x="5981548" y="353355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69" name="pt1167">
              <a:extLst>
                <a:ext uri="{FF2B5EF4-FFF2-40B4-BE49-F238E27FC236}">
                  <a16:creationId xmlns:a16="http://schemas.microsoft.com/office/drawing/2014/main" id="{D0231C4E-0190-39DF-D5B8-73D64D4B79FA}"/>
                </a:ext>
              </a:extLst>
            </p:cNvPr>
            <p:cNvSpPr/>
            <p:nvPr/>
          </p:nvSpPr>
          <p:spPr>
            <a:xfrm>
              <a:off x="5981548" y="480380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70" name="pt1168">
              <a:extLst>
                <a:ext uri="{FF2B5EF4-FFF2-40B4-BE49-F238E27FC236}">
                  <a16:creationId xmlns:a16="http://schemas.microsoft.com/office/drawing/2014/main" id="{DBEB715C-1FF2-76CB-47C1-26BDB590C276}"/>
                </a:ext>
              </a:extLst>
            </p:cNvPr>
            <p:cNvSpPr/>
            <p:nvPr/>
          </p:nvSpPr>
          <p:spPr>
            <a:xfrm>
              <a:off x="5981548" y="493285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71" name="pt1169">
              <a:extLst>
                <a:ext uri="{FF2B5EF4-FFF2-40B4-BE49-F238E27FC236}">
                  <a16:creationId xmlns:a16="http://schemas.microsoft.com/office/drawing/2014/main" id="{7FD27152-64C0-1D5C-1CF5-B9C84FF87BF0}"/>
                </a:ext>
              </a:extLst>
            </p:cNvPr>
            <p:cNvSpPr/>
            <p:nvPr/>
          </p:nvSpPr>
          <p:spPr>
            <a:xfrm>
              <a:off x="5981548" y="429896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72" name="pt1170">
              <a:extLst>
                <a:ext uri="{FF2B5EF4-FFF2-40B4-BE49-F238E27FC236}">
                  <a16:creationId xmlns:a16="http://schemas.microsoft.com/office/drawing/2014/main" id="{09490487-8746-9520-EB7A-2A6C544E7F13}"/>
                </a:ext>
              </a:extLst>
            </p:cNvPr>
            <p:cNvSpPr/>
            <p:nvPr/>
          </p:nvSpPr>
          <p:spPr>
            <a:xfrm>
              <a:off x="5981548" y="500195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73" name="pt1171">
              <a:extLst>
                <a:ext uri="{FF2B5EF4-FFF2-40B4-BE49-F238E27FC236}">
                  <a16:creationId xmlns:a16="http://schemas.microsoft.com/office/drawing/2014/main" id="{FDF88782-56CD-262B-3293-9D4EEE9F3C4D}"/>
                </a:ext>
              </a:extLst>
            </p:cNvPr>
            <p:cNvSpPr/>
            <p:nvPr/>
          </p:nvSpPr>
          <p:spPr>
            <a:xfrm>
              <a:off x="5981548" y="408111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74" name="pt1172">
              <a:extLst>
                <a:ext uri="{FF2B5EF4-FFF2-40B4-BE49-F238E27FC236}">
                  <a16:creationId xmlns:a16="http://schemas.microsoft.com/office/drawing/2014/main" id="{D4764CFD-BDB7-9EA9-72A6-842AD721DE71}"/>
                </a:ext>
              </a:extLst>
            </p:cNvPr>
            <p:cNvSpPr/>
            <p:nvPr/>
          </p:nvSpPr>
          <p:spPr>
            <a:xfrm>
              <a:off x="5981548" y="407318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75" name="pt1173">
              <a:extLst>
                <a:ext uri="{FF2B5EF4-FFF2-40B4-BE49-F238E27FC236}">
                  <a16:creationId xmlns:a16="http://schemas.microsoft.com/office/drawing/2014/main" id="{3BD4A314-E691-3951-0049-370B70A6379B}"/>
                </a:ext>
              </a:extLst>
            </p:cNvPr>
            <p:cNvSpPr/>
            <p:nvPr/>
          </p:nvSpPr>
          <p:spPr>
            <a:xfrm>
              <a:off x="5981548" y="399573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76" name="pt1174">
              <a:extLst>
                <a:ext uri="{FF2B5EF4-FFF2-40B4-BE49-F238E27FC236}">
                  <a16:creationId xmlns:a16="http://schemas.microsoft.com/office/drawing/2014/main" id="{3D592E13-0F98-4396-560F-40FFB51861EA}"/>
                </a:ext>
              </a:extLst>
            </p:cNvPr>
            <p:cNvSpPr/>
            <p:nvPr/>
          </p:nvSpPr>
          <p:spPr>
            <a:xfrm>
              <a:off x="5981548" y="380222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77" name="pt1175">
              <a:extLst>
                <a:ext uri="{FF2B5EF4-FFF2-40B4-BE49-F238E27FC236}">
                  <a16:creationId xmlns:a16="http://schemas.microsoft.com/office/drawing/2014/main" id="{3DE5D7C1-0B78-E98A-03DA-005B3AC38169}"/>
                </a:ext>
              </a:extLst>
            </p:cNvPr>
            <p:cNvSpPr/>
            <p:nvPr/>
          </p:nvSpPr>
          <p:spPr>
            <a:xfrm>
              <a:off x="5981548" y="481755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78" name="pt1176">
              <a:extLst>
                <a:ext uri="{FF2B5EF4-FFF2-40B4-BE49-F238E27FC236}">
                  <a16:creationId xmlns:a16="http://schemas.microsoft.com/office/drawing/2014/main" id="{6B916A7A-619F-64A3-6F41-AFB7E31DDE68}"/>
                </a:ext>
              </a:extLst>
            </p:cNvPr>
            <p:cNvSpPr/>
            <p:nvPr/>
          </p:nvSpPr>
          <p:spPr>
            <a:xfrm>
              <a:off x="5981548" y="358190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79" name="pt1177">
              <a:extLst>
                <a:ext uri="{FF2B5EF4-FFF2-40B4-BE49-F238E27FC236}">
                  <a16:creationId xmlns:a16="http://schemas.microsoft.com/office/drawing/2014/main" id="{AEFC2694-34B8-9FA8-1654-55C8FE265B04}"/>
                </a:ext>
              </a:extLst>
            </p:cNvPr>
            <p:cNvSpPr/>
            <p:nvPr/>
          </p:nvSpPr>
          <p:spPr>
            <a:xfrm>
              <a:off x="5981548" y="416339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80" name="pt1178">
              <a:extLst>
                <a:ext uri="{FF2B5EF4-FFF2-40B4-BE49-F238E27FC236}">
                  <a16:creationId xmlns:a16="http://schemas.microsoft.com/office/drawing/2014/main" id="{D5C5FC6E-FECC-A55E-DF53-475A29FAD16B}"/>
                </a:ext>
              </a:extLst>
            </p:cNvPr>
            <p:cNvSpPr/>
            <p:nvPr/>
          </p:nvSpPr>
          <p:spPr>
            <a:xfrm>
              <a:off x="5981548" y="373644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81" name="pt1179">
              <a:extLst>
                <a:ext uri="{FF2B5EF4-FFF2-40B4-BE49-F238E27FC236}">
                  <a16:creationId xmlns:a16="http://schemas.microsoft.com/office/drawing/2014/main" id="{DFFC91FE-A891-50E5-8987-7FF5BCFF7D18}"/>
                </a:ext>
              </a:extLst>
            </p:cNvPr>
            <p:cNvSpPr/>
            <p:nvPr/>
          </p:nvSpPr>
          <p:spPr>
            <a:xfrm>
              <a:off x="5981548" y="507832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82" name="pt1180">
              <a:extLst>
                <a:ext uri="{FF2B5EF4-FFF2-40B4-BE49-F238E27FC236}">
                  <a16:creationId xmlns:a16="http://schemas.microsoft.com/office/drawing/2014/main" id="{812DC193-ECAE-07BD-4100-D938295F4C78}"/>
                </a:ext>
              </a:extLst>
            </p:cNvPr>
            <p:cNvSpPr/>
            <p:nvPr/>
          </p:nvSpPr>
          <p:spPr>
            <a:xfrm>
              <a:off x="5981548" y="504052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83" name="pt1181">
              <a:extLst>
                <a:ext uri="{FF2B5EF4-FFF2-40B4-BE49-F238E27FC236}">
                  <a16:creationId xmlns:a16="http://schemas.microsoft.com/office/drawing/2014/main" id="{A4787F95-6C23-D5F1-4F86-CCA1D6B03CD4}"/>
                </a:ext>
              </a:extLst>
            </p:cNvPr>
            <p:cNvSpPr/>
            <p:nvPr/>
          </p:nvSpPr>
          <p:spPr>
            <a:xfrm>
              <a:off x="5981548" y="355994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84" name="pt1182">
              <a:extLst>
                <a:ext uri="{FF2B5EF4-FFF2-40B4-BE49-F238E27FC236}">
                  <a16:creationId xmlns:a16="http://schemas.microsoft.com/office/drawing/2014/main" id="{B3A16344-6B83-65FB-076B-EEF340323D73}"/>
                </a:ext>
              </a:extLst>
            </p:cNvPr>
            <p:cNvSpPr/>
            <p:nvPr/>
          </p:nvSpPr>
          <p:spPr>
            <a:xfrm>
              <a:off x="5981548" y="393909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85" name="pt1183">
              <a:extLst>
                <a:ext uri="{FF2B5EF4-FFF2-40B4-BE49-F238E27FC236}">
                  <a16:creationId xmlns:a16="http://schemas.microsoft.com/office/drawing/2014/main" id="{A7C72E5F-B904-F840-7A11-30DCC47F235D}"/>
                </a:ext>
              </a:extLst>
            </p:cNvPr>
            <p:cNvSpPr/>
            <p:nvPr/>
          </p:nvSpPr>
          <p:spPr>
            <a:xfrm>
              <a:off x="5981548" y="339121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86" name="pt1184">
              <a:extLst>
                <a:ext uri="{FF2B5EF4-FFF2-40B4-BE49-F238E27FC236}">
                  <a16:creationId xmlns:a16="http://schemas.microsoft.com/office/drawing/2014/main" id="{97B2BCC8-2C32-D788-B48F-CD36A1242277}"/>
                </a:ext>
              </a:extLst>
            </p:cNvPr>
            <p:cNvSpPr/>
            <p:nvPr/>
          </p:nvSpPr>
          <p:spPr>
            <a:xfrm>
              <a:off x="5981548" y="346270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87" name="pt1185">
              <a:extLst>
                <a:ext uri="{FF2B5EF4-FFF2-40B4-BE49-F238E27FC236}">
                  <a16:creationId xmlns:a16="http://schemas.microsoft.com/office/drawing/2014/main" id="{039E9FD5-47AD-AD0A-E874-928B1190137B}"/>
                </a:ext>
              </a:extLst>
            </p:cNvPr>
            <p:cNvSpPr/>
            <p:nvPr/>
          </p:nvSpPr>
          <p:spPr>
            <a:xfrm>
              <a:off x="5981548" y="409485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88" name="pt1186">
              <a:extLst>
                <a:ext uri="{FF2B5EF4-FFF2-40B4-BE49-F238E27FC236}">
                  <a16:creationId xmlns:a16="http://schemas.microsoft.com/office/drawing/2014/main" id="{4AB267D4-1275-415B-C879-0FDDC21067CD}"/>
                </a:ext>
              </a:extLst>
            </p:cNvPr>
            <p:cNvSpPr/>
            <p:nvPr/>
          </p:nvSpPr>
          <p:spPr>
            <a:xfrm>
              <a:off x="5981548" y="405766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89" name="pt1187">
              <a:extLst>
                <a:ext uri="{FF2B5EF4-FFF2-40B4-BE49-F238E27FC236}">
                  <a16:creationId xmlns:a16="http://schemas.microsoft.com/office/drawing/2014/main" id="{4CFB678C-933A-D54B-B32E-566B855E2C82}"/>
                </a:ext>
              </a:extLst>
            </p:cNvPr>
            <p:cNvSpPr/>
            <p:nvPr/>
          </p:nvSpPr>
          <p:spPr>
            <a:xfrm>
              <a:off x="5981548" y="439953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90" name="pt1188">
              <a:extLst>
                <a:ext uri="{FF2B5EF4-FFF2-40B4-BE49-F238E27FC236}">
                  <a16:creationId xmlns:a16="http://schemas.microsoft.com/office/drawing/2014/main" id="{572C0D44-BFCA-62E8-D119-B06E50979483}"/>
                </a:ext>
              </a:extLst>
            </p:cNvPr>
            <p:cNvSpPr/>
            <p:nvPr/>
          </p:nvSpPr>
          <p:spPr>
            <a:xfrm>
              <a:off x="5981548" y="415539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91" name="pt1189">
              <a:extLst>
                <a:ext uri="{FF2B5EF4-FFF2-40B4-BE49-F238E27FC236}">
                  <a16:creationId xmlns:a16="http://schemas.microsoft.com/office/drawing/2014/main" id="{84398733-6BC1-28D4-06D9-3B0FE59DCC57}"/>
                </a:ext>
              </a:extLst>
            </p:cNvPr>
            <p:cNvSpPr/>
            <p:nvPr/>
          </p:nvSpPr>
          <p:spPr>
            <a:xfrm>
              <a:off x="5981548" y="470202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92" name="pt1190">
              <a:extLst>
                <a:ext uri="{FF2B5EF4-FFF2-40B4-BE49-F238E27FC236}">
                  <a16:creationId xmlns:a16="http://schemas.microsoft.com/office/drawing/2014/main" id="{89321B45-A356-2612-9B83-395CBCA33FA0}"/>
                </a:ext>
              </a:extLst>
            </p:cNvPr>
            <p:cNvSpPr/>
            <p:nvPr/>
          </p:nvSpPr>
          <p:spPr>
            <a:xfrm>
              <a:off x="5981548" y="420459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93" name="pt1191">
              <a:extLst>
                <a:ext uri="{FF2B5EF4-FFF2-40B4-BE49-F238E27FC236}">
                  <a16:creationId xmlns:a16="http://schemas.microsoft.com/office/drawing/2014/main" id="{F309D829-D845-1D27-45C7-6DA932F14AB4}"/>
                </a:ext>
              </a:extLst>
            </p:cNvPr>
            <p:cNvSpPr/>
            <p:nvPr/>
          </p:nvSpPr>
          <p:spPr>
            <a:xfrm>
              <a:off x="5981548" y="493878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94" name="pt1192">
              <a:extLst>
                <a:ext uri="{FF2B5EF4-FFF2-40B4-BE49-F238E27FC236}">
                  <a16:creationId xmlns:a16="http://schemas.microsoft.com/office/drawing/2014/main" id="{47B76682-433F-D4B6-BDAB-FA4C2B58F7D7}"/>
                </a:ext>
              </a:extLst>
            </p:cNvPr>
            <p:cNvSpPr/>
            <p:nvPr/>
          </p:nvSpPr>
          <p:spPr>
            <a:xfrm>
              <a:off x="5981548" y="467114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95" name="pt1193">
              <a:extLst>
                <a:ext uri="{FF2B5EF4-FFF2-40B4-BE49-F238E27FC236}">
                  <a16:creationId xmlns:a16="http://schemas.microsoft.com/office/drawing/2014/main" id="{47DA3FE5-CE6A-B45D-9AAA-68877378BCA0}"/>
                </a:ext>
              </a:extLst>
            </p:cNvPr>
            <p:cNvSpPr/>
            <p:nvPr/>
          </p:nvSpPr>
          <p:spPr>
            <a:xfrm>
              <a:off x="5981548" y="496014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96" name="pt1194">
              <a:extLst>
                <a:ext uri="{FF2B5EF4-FFF2-40B4-BE49-F238E27FC236}">
                  <a16:creationId xmlns:a16="http://schemas.microsoft.com/office/drawing/2014/main" id="{72B12DB2-AD42-4EE2-A392-79A7432050D4}"/>
                </a:ext>
              </a:extLst>
            </p:cNvPr>
            <p:cNvSpPr/>
            <p:nvPr/>
          </p:nvSpPr>
          <p:spPr>
            <a:xfrm>
              <a:off x="5981548" y="470159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97" name="pt1195">
              <a:extLst>
                <a:ext uri="{FF2B5EF4-FFF2-40B4-BE49-F238E27FC236}">
                  <a16:creationId xmlns:a16="http://schemas.microsoft.com/office/drawing/2014/main" id="{C47ABF60-84EB-828F-A905-866AC4ED8D3C}"/>
                </a:ext>
              </a:extLst>
            </p:cNvPr>
            <p:cNvSpPr/>
            <p:nvPr/>
          </p:nvSpPr>
          <p:spPr>
            <a:xfrm>
              <a:off x="5981548" y="437824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98" name="pt1196">
              <a:extLst>
                <a:ext uri="{FF2B5EF4-FFF2-40B4-BE49-F238E27FC236}">
                  <a16:creationId xmlns:a16="http://schemas.microsoft.com/office/drawing/2014/main" id="{EF37AE6A-7600-44A9-0BF3-07E533DCE519}"/>
                </a:ext>
              </a:extLst>
            </p:cNvPr>
            <p:cNvSpPr/>
            <p:nvPr/>
          </p:nvSpPr>
          <p:spPr>
            <a:xfrm>
              <a:off x="5981548" y="386108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199" name="pt1197">
              <a:extLst>
                <a:ext uri="{FF2B5EF4-FFF2-40B4-BE49-F238E27FC236}">
                  <a16:creationId xmlns:a16="http://schemas.microsoft.com/office/drawing/2014/main" id="{29A4C773-F85B-80DE-E5CE-85B7F236A464}"/>
                </a:ext>
              </a:extLst>
            </p:cNvPr>
            <p:cNvSpPr/>
            <p:nvPr/>
          </p:nvSpPr>
          <p:spPr>
            <a:xfrm>
              <a:off x="5981548" y="340502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00" name="pt1198">
              <a:extLst>
                <a:ext uri="{FF2B5EF4-FFF2-40B4-BE49-F238E27FC236}">
                  <a16:creationId xmlns:a16="http://schemas.microsoft.com/office/drawing/2014/main" id="{C9F5B34B-4DEC-9B33-58C0-3B4365F1F3A1}"/>
                </a:ext>
              </a:extLst>
            </p:cNvPr>
            <p:cNvSpPr/>
            <p:nvPr/>
          </p:nvSpPr>
          <p:spPr>
            <a:xfrm>
              <a:off x="5981548" y="366091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01" name="pt1199">
              <a:extLst>
                <a:ext uri="{FF2B5EF4-FFF2-40B4-BE49-F238E27FC236}">
                  <a16:creationId xmlns:a16="http://schemas.microsoft.com/office/drawing/2014/main" id="{2A8B8847-2666-4D32-E74A-D567FB1C65E5}"/>
                </a:ext>
              </a:extLst>
            </p:cNvPr>
            <p:cNvSpPr/>
            <p:nvPr/>
          </p:nvSpPr>
          <p:spPr>
            <a:xfrm>
              <a:off x="5981548" y="491485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02" name="pt1200">
              <a:extLst>
                <a:ext uri="{FF2B5EF4-FFF2-40B4-BE49-F238E27FC236}">
                  <a16:creationId xmlns:a16="http://schemas.microsoft.com/office/drawing/2014/main" id="{E6514CA8-99FA-0299-ECA2-2A8A3E38FDF2}"/>
                </a:ext>
              </a:extLst>
            </p:cNvPr>
            <p:cNvSpPr/>
            <p:nvPr/>
          </p:nvSpPr>
          <p:spPr>
            <a:xfrm>
              <a:off x="5981548" y="354437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03" name="pt1201">
              <a:extLst>
                <a:ext uri="{FF2B5EF4-FFF2-40B4-BE49-F238E27FC236}">
                  <a16:creationId xmlns:a16="http://schemas.microsoft.com/office/drawing/2014/main" id="{33E01D3D-66D7-1AC5-39B5-13CD65051334}"/>
                </a:ext>
              </a:extLst>
            </p:cNvPr>
            <p:cNvSpPr/>
            <p:nvPr/>
          </p:nvSpPr>
          <p:spPr>
            <a:xfrm>
              <a:off x="5981548" y="433572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04" name="pt1202">
              <a:extLst>
                <a:ext uri="{FF2B5EF4-FFF2-40B4-BE49-F238E27FC236}">
                  <a16:creationId xmlns:a16="http://schemas.microsoft.com/office/drawing/2014/main" id="{B8AB8512-4F3C-D235-2E98-D4DFE8F87938}"/>
                </a:ext>
              </a:extLst>
            </p:cNvPr>
            <p:cNvSpPr/>
            <p:nvPr/>
          </p:nvSpPr>
          <p:spPr>
            <a:xfrm>
              <a:off x="5981548" y="379972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05" name="pt1203">
              <a:extLst>
                <a:ext uri="{FF2B5EF4-FFF2-40B4-BE49-F238E27FC236}">
                  <a16:creationId xmlns:a16="http://schemas.microsoft.com/office/drawing/2014/main" id="{390D5005-B0B7-E082-9C6A-D99A3374CDB8}"/>
                </a:ext>
              </a:extLst>
            </p:cNvPr>
            <p:cNvSpPr/>
            <p:nvPr/>
          </p:nvSpPr>
          <p:spPr>
            <a:xfrm>
              <a:off x="5981548" y="497733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06" name="pt1204">
              <a:extLst>
                <a:ext uri="{FF2B5EF4-FFF2-40B4-BE49-F238E27FC236}">
                  <a16:creationId xmlns:a16="http://schemas.microsoft.com/office/drawing/2014/main" id="{0DE35E31-E198-B39C-9BFA-079874ECCA93}"/>
                </a:ext>
              </a:extLst>
            </p:cNvPr>
            <p:cNvSpPr/>
            <p:nvPr/>
          </p:nvSpPr>
          <p:spPr>
            <a:xfrm>
              <a:off x="5981548" y="444518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07" name="pt1205">
              <a:extLst>
                <a:ext uri="{FF2B5EF4-FFF2-40B4-BE49-F238E27FC236}">
                  <a16:creationId xmlns:a16="http://schemas.microsoft.com/office/drawing/2014/main" id="{BA4F99B4-217B-28A9-D525-B0F0DA4E51B5}"/>
                </a:ext>
              </a:extLst>
            </p:cNvPr>
            <p:cNvSpPr/>
            <p:nvPr/>
          </p:nvSpPr>
          <p:spPr>
            <a:xfrm>
              <a:off x="5981548" y="341830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08" name="pt1206">
              <a:extLst>
                <a:ext uri="{FF2B5EF4-FFF2-40B4-BE49-F238E27FC236}">
                  <a16:creationId xmlns:a16="http://schemas.microsoft.com/office/drawing/2014/main" id="{02F815AE-D48B-C5A1-76E9-6C0C74283908}"/>
                </a:ext>
              </a:extLst>
            </p:cNvPr>
            <p:cNvSpPr/>
            <p:nvPr/>
          </p:nvSpPr>
          <p:spPr>
            <a:xfrm>
              <a:off x="5981548" y="237145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09" name="pt1207">
              <a:extLst>
                <a:ext uri="{FF2B5EF4-FFF2-40B4-BE49-F238E27FC236}">
                  <a16:creationId xmlns:a16="http://schemas.microsoft.com/office/drawing/2014/main" id="{03B2FE93-DBFD-4A0E-7287-A4DD9F675CB6}"/>
                </a:ext>
              </a:extLst>
            </p:cNvPr>
            <p:cNvSpPr/>
            <p:nvPr/>
          </p:nvSpPr>
          <p:spPr>
            <a:xfrm>
              <a:off x="5981548" y="241978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10" name="pt1208">
              <a:extLst>
                <a:ext uri="{FF2B5EF4-FFF2-40B4-BE49-F238E27FC236}">
                  <a16:creationId xmlns:a16="http://schemas.microsoft.com/office/drawing/2014/main" id="{1CC2C148-5D62-3D0E-A85F-392D02D0DD11}"/>
                </a:ext>
              </a:extLst>
            </p:cNvPr>
            <p:cNvSpPr/>
            <p:nvPr/>
          </p:nvSpPr>
          <p:spPr>
            <a:xfrm>
              <a:off x="5981548" y="240296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11" name="pt1209">
              <a:extLst>
                <a:ext uri="{FF2B5EF4-FFF2-40B4-BE49-F238E27FC236}">
                  <a16:creationId xmlns:a16="http://schemas.microsoft.com/office/drawing/2014/main" id="{A9D696BC-D892-D694-D79B-9223106DFAC4}"/>
                </a:ext>
              </a:extLst>
            </p:cNvPr>
            <p:cNvSpPr/>
            <p:nvPr/>
          </p:nvSpPr>
          <p:spPr>
            <a:xfrm>
              <a:off x="5981548" y="236560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12" name="pt1210">
              <a:extLst>
                <a:ext uri="{FF2B5EF4-FFF2-40B4-BE49-F238E27FC236}">
                  <a16:creationId xmlns:a16="http://schemas.microsoft.com/office/drawing/2014/main" id="{B57178BF-2E9E-65FB-010E-40B2D6CC9D79}"/>
                </a:ext>
              </a:extLst>
            </p:cNvPr>
            <p:cNvSpPr/>
            <p:nvPr/>
          </p:nvSpPr>
          <p:spPr>
            <a:xfrm>
              <a:off x="5981548" y="239893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13" name="pt1211">
              <a:extLst>
                <a:ext uri="{FF2B5EF4-FFF2-40B4-BE49-F238E27FC236}">
                  <a16:creationId xmlns:a16="http://schemas.microsoft.com/office/drawing/2014/main" id="{00CBAB44-D63A-8BDE-91E5-592D4EDD697F}"/>
                </a:ext>
              </a:extLst>
            </p:cNvPr>
            <p:cNvSpPr/>
            <p:nvPr/>
          </p:nvSpPr>
          <p:spPr>
            <a:xfrm>
              <a:off x="5981548" y="243070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14" name="pt1212">
              <a:extLst>
                <a:ext uri="{FF2B5EF4-FFF2-40B4-BE49-F238E27FC236}">
                  <a16:creationId xmlns:a16="http://schemas.microsoft.com/office/drawing/2014/main" id="{24BF1B03-18C6-AB88-C33F-E85D4DB18375}"/>
                </a:ext>
              </a:extLst>
            </p:cNvPr>
            <p:cNvSpPr/>
            <p:nvPr/>
          </p:nvSpPr>
          <p:spPr>
            <a:xfrm>
              <a:off x="5981548" y="242084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15" name="pt1213">
              <a:extLst>
                <a:ext uri="{FF2B5EF4-FFF2-40B4-BE49-F238E27FC236}">
                  <a16:creationId xmlns:a16="http://schemas.microsoft.com/office/drawing/2014/main" id="{8E36C8C1-0147-1972-6454-164711500012}"/>
                </a:ext>
              </a:extLst>
            </p:cNvPr>
            <p:cNvSpPr/>
            <p:nvPr/>
          </p:nvSpPr>
          <p:spPr>
            <a:xfrm>
              <a:off x="5981548" y="214048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16" name="pt1214">
              <a:extLst>
                <a:ext uri="{FF2B5EF4-FFF2-40B4-BE49-F238E27FC236}">
                  <a16:creationId xmlns:a16="http://schemas.microsoft.com/office/drawing/2014/main" id="{377DD9E1-78C4-D791-F7FC-1D41E5744B0F}"/>
                </a:ext>
              </a:extLst>
            </p:cNvPr>
            <p:cNvSpPr/>
            <p:nvPr/>
          </p:nvSpPr>
          <p:spPr>
            <a:xfrm>
              <a:off x="5981548" y="336858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17" name="pt1215">
              <a:extLst>
                <a:ext uri="{FF2B5EF4-FFF2-40B4-BE49-F238E27FC236}">
                  <a16:creationId xmlns:a16="http://schemas.microsoft.com/office/drawing/2014/main" id="{EC0CBE3A-1C58-CC0B-7664-C70EDAF23A64}"/>
                </a:ext>
              </a:extLst>
            </p:cNvPr>
            <p:cNvSpPr/>
            <p:nvPr/>
          </p:nvSpPr>
          <p:spPr>
            <a:xfrm>
              <a:off x="5981548" y="233163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18" name="pt1216">
              <a:extLst>
                <a:ext uri="{FF2B5EF4-FFF2-40B4-BE49-F238E27FC236}">
                  <a16:creationId xmlns:a16="http://schemas.microsoft.com/office/drawing/2014/main" id="{DE120DDF-93C5-906C-DFCE-28679089BA4A}"/>
                </a:ext>
              </a:extLst>
            </p:cNvPr>
            <p:cNvSpPr/>
            <p:nvPr/>
          </p:nvSpPr>
          <p:spPr>
            <a:xfrm>
              <a:off x="5981548" y="242597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19" name="pt1217">
              <a:extLst>
                <a:ext uri="{FF2B5EF4-FFF2-40B4-BE49-F238E27FC236}">
                  <a16:creationId xmlns:a16="http://schemas.microsoft.com/office/drawing/2014/main" id="{26634824-51DC-C2E7-26DC-3ABCDAD37270}"/>
                </a:ext>
              </a:extLst>
            </p:cNvPr>
            <p:cNvSpPr/>
            <p:nvPr/>
          </p:nvSpPr>
          <p:spPr>
            <a:xfrm>
              <a:off x="5981548" y="242491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20" name="pt1218">
              <a:extLst>
                <a:ext uri="{FF2B5EF4-FFF2-40B4-BE49-F238E27FC236}">
                  <a16:creationId xmlns:a16="http://schemas.microsoft.com/office/drawing/2014/main" id="{4F9FE754-6CEE-F5B7-0D54-5D6B898A1B5E}"/>
                </a:ext>
              </a:extLst>
            </p:cNvPr>
            <p:cNvSpPr/>
            <p:nvPr/>
          </p:nvSpPr>
          <p:spPr>
            <a:xfrm>
              <a:off x="5981548" y="237562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21" name="pt1219">
              <a:extLst>
                <a:ext uri="{FF2B5EF4-FFF2-40B4-BE49-F238E27FC236}">
                  <a16:creationId xmlns:a16="http://schemas.microsoft.com/office/drawing/2014/main" id="{8AEC096D-D62B-9783-D0EE-897B08642BEC}"/>
                </a:ext>
              </a:extLst>
            </p:cNvPr>
            <p:cNvSpPr/>
            <p:nvPr/>
          </p:nvSpPr>
          <p:spPr>
            <a:xfrm>
              <a:off x="5981548" y="234154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22" name="pt1220">
              <a:extLst>
                <a:ext uri="{FF2B5EF4-FFF2-40B4-BE49-F238E27FC236}">
                  <a16:creationId xmlns:a16="http://schemas.microsoft.com/office/drawing/2014/main" id="{3D6DABA3-F8D8-338D-4706-40F271E1FB29}"/>
                </a:ext>
              </a:extLst>
            </p:cNvPr>
            <p:cNvSpPr/>
            <p:nvPr/>
          </p:nvSpPr>
          <p:spPr>
            <a:xfrm>
              <a:off x="5981548" y="347958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23" name="pt1221">
              <a:extLst>
                <a:ext uri="{FF2B5EF4-FFF2-40B4-BE49-F238E27FC236}">
                  <a16:creationId xmlns:a16="http://schemas.microsoft.com/office/drawing/2014/main" id="{C0A6F580-C00E-F6E8-A328-3C38A4A013CC}"/>
                </a:ext>
              </a:extLst>
            </p:cNvPr>
            <p:cNvSpPr/>
            <p:nvPr/>
          </p:nvSpPr>
          <p:spPr>
            <a:xfrm>
              <a:off x="5981548" y="240564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24" name="pt1222">
              <a:extLst>
                <a:ext uri="{FF2B5EF4-FFF2-40B4-BE49-F238E27FC236}">
                  <a16:creationId xmlns:a16="http://schemas.microsoft.com/office/drawing/2014/main" id="{FA733249-349F-7D0B-B041-86EF8D136DC1}"/>
                </a:ext>
              </a:extLst>
            </p:cNvPr>
            <p:cNvSpPr/>
            <p:nvPr/>
          </p:nvSpPr>
          <p:spPr>
            <a:xfrm>
              <a:off x="5981548" y="342346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25" name="pt1223">
              <a:extLst>
                <a:ext uri="{FF2B5EF4-FFF2-40B4-BE49-F238E27FC236}">
                  <a16:creationId xmlns:a16="http://schemas.microsoft.com/office/drawing/2014/main" id="{4578168B-42C3-428B-4040-C3A99149F3E8}"/>
                </a:ext>
              </a:extLst>
            </p:cNvPr>
            <p:cNvSpPr/>
            <p:nvPr/>
          </p:nvSpPr>
          <p:spPr>
            <a:xfrm>
              <a:off x="5981548" y="237463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26" name="pt1224">
              <a:extLst>
                <a:ext uri="{FF2B5EF4-FFF2-40B4-BE49-F238E27FC236}">
                  <a16:creationId xmlns:a16="http://schemas.microsoft.com/office/drawing/2014/main" id="{9C1E6E13-2F2B-5EC5-BD64-0B5C45CFC224}"/>
                </a:ext>
              </a:extLst>
            </p:cNvPr>
            <p:cNvSpPr/>
            <p:nvPr/>
          </p:nvSpPr>
          <p:spPr>
            <a:xfrm>
              <a:off x="5981548" y="242480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27" name="pt1225">
              <a:extLst>
                <a:ext uri="{FF2B5EF4-FFF2-40B4-BE49-F238E27FC236}">
                  <a16:creationId xmlns:a16="http://schemas.microsoft.com/office/drawing/2014/main" id="{820BC59F-1EEF-BE06-E5E5-A992419C1634}"/>
                </a:ext>
              </a:extLst>
            </p:cNvPr>
            <p:cNvSpPr/>
            <p:nvPr/>
          </p:nvSpPr>
          <p:spPr>
            <a:xfrm>
              <a:off x="5981548" y="232477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28" name="pt1226">
              <a:extLst>
                <a:ext uri="{FF2B5EF4-FFF2-40B4-BE49-F238E27FC236}">
                  <a16:creationId xmlns:a16="http://schemas.microsoft.com/office/drawing/2014/main" id="{B0AA4176-2F08-20DA-7B31-6B1861195A86}"/>
                </a:ext>
              </a:extLst>
            </p:cNvPr>
            <p:cNvSpPr/>
            <p:nvPr/>
          </p:nvSpPr>
          <p:spPr>
            <a:xfrm>
              <a:off x="5981548" y="243603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29" name="pt1227">
              <a:extLst>
                <a:ext uri="{FF2B5EF4-FFF2-40B4-BE49-F238E27FC236}">
                  <a16:creationId xmlns:a16="http://schemas.microsoft.com/office/drawing/2014/main" id="{3BB95B51-35A2-1B54-725C-76CCC1C972EC}"/>
                </a:ext>
              </a:extLst>
            </p:cNvPr>
            <p:cNvSpPr/>
            <p:nvPr/>
          </p:nvSpPr>
          <p:spPr>
            <a:xfrm>
              <a:off x="5981548" y="243858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30" name="pt1228">
              <a:extLst>
                <a:ext uri="{FF2B5EF4-FFF2-40B4-BE49-F238E27FC236}">
                  <a16:creationId xmlns:a16="http://schemas.microsoft.com/office/drawing/2014/main" id="{B64CC17B-40C9-C4A3-B71D-ED8D27343598}"/>
                </a:ext>
              </a:extLst>
            </p:cNvPr>
            <p:cNvSpPr/>
            <p:nvPr/>
          </p:nvSpPr>
          <p:spPr>
            <a:xfrm>
              <a:off x="5981548" y="240831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31" name="pt1229">
              <a:extLst>
                <a:ext uri="{FF2B5EF4-FFF2-40B4-BE49-F238E27FC236}">
                  <a16:creationId xmlns:a16="http://schemas.microsoft.com/office/drawing/2014/main" id="{408788EF-5120-E544-1216-45825DECEE2B}"/>
                </a:ext>
              </a:extLst>
            </p:cNvPr>
            <p:cNvSpPr/>
            <p:nvPr/>
          </p:nvSpPr>
          <p:spPr>
            <a:xfrm>
              <a:off x="5981548" y="225427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32" name="pt1230">
              <a:extLst>
                <a:ext uri="{FF2B5EF4-FFF2-40B4-BE49-F238E27FC236}">
                  <a16:creationId xmlns:a16="http://schemas.microsoft.com/office/drawing/2014/main" id="{54DBB6C7-D614-9F7F-FE54-027679C8CCD0}"/>
                </a:ext>
              </a:extLst>
            </p:cNvPr>
            <p:cNvSpPr/>
            <p:nvPr/>
          </p:nvSpPr>
          <p:spPr>
            <a:xfrm>
              <a:off x="5981548" y="243078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33" name="pt1231">
              <a:extLst>
                <a:ext uri="{FF2B5EF4-FFF2-40B4-BE49-F238E27FC236}">
                  <a16:creationId xmlns:a16="http://schemas.microsoft.com/office/drawing/2014/main" id="{FD11C1B3-C29D-F47F-3839-F19ABE24BA58}"/>
                </a:ext>
              </a:extLst>
            </p:cNvPr>
            <p:cNvSpPr/>
            <p:nvPr/>
          </p:nvSpPr>
          <p:spPr>
            <a:xfrm>
              <a:off x="5981548" y="222876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34" name="pt1232">
              <a:extLst>
                <a:ext uri="{FF2B5EF4-FFF2-40B4-BE49-F238E27FC236}">
                  <a16:creationId xmlns:a16="http://schemas.microsoft.com/office/drawing/2014/main" id="{AF12CD0B-962D-CACB-E793-C0B1DD4A3D3A}"/>
                </a:ext>
              </a:extLst>
            </p:cNvPr>
            <p:cNvSpPr/>
            <p:nvPr/>
          </p:nvSpPr>
          <p:spPr>
            <a:xfrm>
              <a:off x="5981548" y="233234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35" name="pt1233">
              <a:extLst>
                <a:ext uri="{FF2B5EF4-FFF2-40B4-BE49-F238E27FC236}">
                  <a16:creationId xmlns:a16="http://schemas.microsoft.com/office/drawing/2014/main" id="{54F5F5F1-3A25-81B2-500C-0E1A1A12DCA1}"/>
                </a:ext>
              </a:extLst>
            </p:cNvPr>
            <p:cNvSpPr/>
            <p:nvPr/>
          </p:nvSpPr>
          <p:spPr>
            <a:xfrm>
              <a:off x="5981548" y="237524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36" name="pt1234">
              <a:extLst>
                <a:ext uri="{FF2B5EF4-FFF2-40B4-BE49-F238E27FC236}">
                  <a16:creationId xmlns:a16="http://schemas.microsoft.com/office/drawing/2014/main" id="{85D0C62E-2464-7F2D-E9B1-435CA68AB884}"/>
                </a:ext>
              </a:extLst>
            </p:cNvPr>
            <p:cNvSpPr/>
            <p:nvPr/>
          </p:nvSpPr>
          <p:spPr>
            <a:xfrm>
              <a:off x="5981548" y="234816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37" name="pt1235">
              <a:extLst>
                <a:ext uri="{FF2B5EF4-FFF2-40B4-BE49-F238E27FC236}">
                  <a16:creationId xmlns:a16="http://schemas.microsoft.com/office/drawing/2014/main" id="{1CE53103-86E0-5E74-776E-EDBD1433DCE0}"/>
                </a:ext>
              </a:extLst>
            </p:cNvPr>
            <p:cNvSpPr/>
            <p:nvPr/>
          </p:nvSpPr>
          <p:spPr>
            <a:xfrm>
              <a:off x="5981548" y="238291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38" name="pt1236">
              <a:extLst>
                <a:ext uri="{FF2B5EF4-FFF2-40B4-BE49-F238E27FC236}">
                  <a16:creationId xmlns:a16="http://schemas.microsoft.com/office/drawing/2014/main" id="{1FC70D2D-933A-F47A-7E59-9E6DC7BE70F8}"/>
                </a:ext>
              </a:extLst>
            </p:cNvPr>
            <p:cNvSpPr/>
            <p:nvPr/>
          </p:nvSpPr>
          <p:spPr>
            <a:xfrm>
              <a:off x="5981548" y="239363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39" name="pt1237">
              <a:extLst>
                <a:ext uri="{FF2B5EF4-FFF2-40B4-BE49-F238E27FC236}">
                  <a16:creationId xmlns:a16="http://schemas.microsoft.com/office/drawing/2014/main" id="{3C9368E7-EB09-7105-3ED1-6C109A32D48E}"/>
                </a:ext>
              </a:extLst>
            </p:cNvPr>
            <p:cNvSpPr/>
            <p:nvPr/>
          </p:nvSpPr>
          <p:spPr>
            <a:xfrm>
              <a:off x="5981548" y="229308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40" name="pt1238">
              <a:extLst>
                <a:ext uri="{FF2B5EF4-FFF2-40B4-BE49-F238E27FC236}">
                  <a16:creationId xmlns:a16="http://schemas.microsoft.com/office/drawing/2014/main" id="{7007F092-686E-F7B5-C186-27CE494418AA}"/>
                </a:ext>
              </a:extLst>
            </p:cNvPr>
            <p:cNvSpPr/>
            <p:nvPr/>
          </p:nvSpPr>
          <p:spPr>
            <a:xfrm>
              <a:off x="5981548" y="223948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41" name="pt1239">
              <a:extLst>
                <a:ext uri="{FF2B5EF4-FFF2-40B4-BE49-F238E27FC236}">
                  <a16:creationId xmlns:a16="http://schemas.microsoft.com/office/drawing/2014/main" id="{3C7CEA23-AE75-85D3-4695-76F562049268}"/>
                </a:ext>
              </a:extLst>
            </p:cNvPr>
            <p:cNvSpPr/>
            <p:nvPr/>
          </p:nvSpPr>
          <p:spPr>
            <a:xfrm>
              <a:off x="5981548" y="242722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42" name="pt1240">
              <a:extLst>
                <a:ext uri="{FF2B5EF4-FFF2-40B4-BE49-F238E27FC236}">
                  <a16:creationId xmlns:a16="http://schemas.microsoft.com/office/drawing/2014/main" id="{92EB28C1-1C35-F0F8-FAAB-416052AD0AB0}"/>
                </a:ext>
              </a:extLst>
            </p:cNvPr>
            <p:cNvSpPr/>
            <p:nvPr/>
          </p:nvSpPr>
          <p:spPr>
            <a:xfrm>
              <a:off x="5981548" y="220787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43" name="pt1241">
              <a:extLst>
                <a:ext uri="{FF2B5EF4-FFF2-40B4-BE49-F238E27FC236}">
                  <a16:creationId xmlns:a16="http://schemas.microsoft.com/office/drawing/2014/main" id="{201C1724-25F0-FFF9-4A68-BC1B29921941}"/>
                </a:ext>
              </a:extLst>
            </p:cNvPr>
            <p:cNvSpPr/>
            <p:nvPr/>
          </p:nvSpPr>
          <p:spPr>
            <a:xfrm>
              <a:off x="5981548" y="236006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44" name="pt1242">
              <a:extLst>
                <a:ext uri="{FF2B5EF4-FFF2-40B4-BE49-F238E27FC236}">
                  <a16:creationId xmlns:a16="http://schemas.microsoft.com/office/drawing/2014/main" id="{92D0BDBA-54C8-B75C-C46E-74550837243A}"/>
                </a:ext>
              </a:extLst>
            </p:cNvPr>
            <p:cNvSpPr/>
            <p:nvPr/>
          </p:nvSpPr>
          <p:spPr>
            <a:xfrm>
              <a:off x="5981548" y="343554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45" name="pt1243">
              <a:extLst>
                <a:ext uri="{FF2B5EF4-FFF2-40B4-BE49-F238E27FC236}">
                  <a16:creationId xmlns:a16="http://schemas.microsoft.com/office/drawing/2014/main" id="{C529B6B9-4839-0964-D2D2-7FCA949F7255}"/>
                </a:ext>
              </a:extLst>
            </p:cNvPr>
            <p:cNvSpPr/>
            <p:nvPr/>
          </p:nvSpPr>
          <p:spPr>
            <a:xfrm>
              <a:off x="5981548" y="242048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46" name="pt1244">
              <a:extLst>
                <a:ext uri="{FF2B5EF4-FFF2-40B4-BE49-F238E27FC236}">
                  <a16:creationId xmlns:a16="http://schemas.microsoft.com/office/drawing/2014/main" id="{E2DBD68C-205B-1E07-2F65-5968C601A91F}"/>
                </a:ext>
              </a:extLst>
            </p:cNvPr>
            <p:cNvSpPr/>
            <p:nvPr/>
          </p:nvSpPr>
          <p:spPr>
            <a:xfrm>
              <a:off x="5981548" y="230327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47" name="pt1245">
              <a:extLst>
                <a:ext uri="{FF2B5EF4-FFF2-40B4-BE49-F238E27FC236}">
                  <a16:creationId xmlns:a16="http://schemas.microsoft.com/office/drawing/2014/main" id="{6D28743C-074C-F0B8-A888-7AA7CD080511}"/>
                </a:ext>
              </a:extLst>
            </p:cNvPr>
            <p:cNvSpPr/>
            <p:nvPr/>
          </p:nvSpPr>
          <p:spPr>
            <a:xfrm>
              <a:off x="5981548" y="240632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48" name="pt1246">
              <a:extLst>
                <a:ext uri="{FF2B5EF4-FFF2-40B4-BE49-F238E27FC236}">
                  <a16:creationId xmlns:a16="http://schemas.microsoft.com/office/drawing/2014/main" id="{9160FCD3-D52B-2B5E-F7AA-9C84A2BF28CA}"/>
                </a:ext>
              </a:extLst>
            </p:cNvPr>
            <p:cNvSpPr/>
            <p:nvPr/>
          </p:nvSpPr>
          <p:spPr>
            <a:xfrm>
              <a:off x="5981548" y="243740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49" name="pt1247">
              <a:extLst>
                <a:ext uri="{FF2B5EF4-FFF2-40B4-BE49-F238E27FC236}">
                  <a16:creationId xmlns:a16="http://schemas.microsoft.com/office/drawing/2014/main" id="{9F99C9FE-F113-E2C6-5B8A-9EBC27A49A2C}"/>
                </a:ext>
              </a:extLst>
            </p:cNvPr>
            <p:cNvSpPr/>
            <p:nvPr/>
          </p:nvSpPr>
          <p:spPr>
            <a:xfrm>
              <a:off x="5981548" y="234230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50" name="pt1248">
              <a:extLst>
                <a:ext uri="{FF2B5EF4-FFF2-40B4-BE49-F238E27FC236}">
                  <a16:creationId xmlns:a16="http://schemas.microsoft.com/office/drawing/2014/main" id="{D261C42A-8741-2590-B1D8-04B67280F383}"/>
                </a:ext>
              </a:extLst>
            </p:cNvPr>
            <p:cNvSpPr/>
            <p:nvPr/>
          </p:nvSpPr>
          <p:spPr>
            <a:xfrm>
              <a:off x="5981548" y="242513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51" name="pt1249">
              <a:extLst>
                <a:ext uri="{FF2B5EF4-FFF2-40B4-BE49-F238E27FC236}">
                  <a16:creationId xmlns:a16="http://schemas.microsoft.com/office/drawing/2014/main" id="{42347138-7A2F-6BEB-C69F-5D190321BF6F}"/>
                </a:ext>
              </a:extLst>
            </p:cNvPr>
            <p:cNvSpPr/>
            <p:nvPr/>
          </p:nvSpPr>
          <p:spPr>
            <a:xfrm>
              <a:off x="5981548" y="243546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52" name="pt1250">
              <a:extLst>
                <a:ext uri="{FF2B5EF4-FFF2-40B4-BE49-F238E27FC236}">
                  <a16:creationId xmlns:a16="http://schemas.microsoft.com/office/drawing/2014/main" id="{E378D504-5D47-6862-B810-36A764BAD595}"/>
                </a:ext>
              </a:extLst>
            </p:cNvPr>
            <p:cNvSpPr/>
            <p:nvPr/>
          </p:nvSpPr>
          <p:spPr>
            <a:xfrm>
              <a:off x="5981548" y="224884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53" name="pt1251">
              <a:extLst>
                <a:ext uri="{FF2B5EF4-FFF2-40B4-BE49-F238E27FC236}">
                  <a16:creationId xmlns:a16="http://schemas.microsoft.com/office/drawing/2014/main" id="{B10B1B8B-AB5A-96E1-CE13-78F1FDAD0CE7}"/>
                </a:ext>
              </a:extLst>
            </p:cNvPr>
            <p:cNvSpPr/>
            <p:nvPr/>
          </p:nvSpPr>
          <p:spPr>
            <a:xfrm>
              <a:off x="5981548" y="243433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54" name="pt1252">
              <a:extLst>
                <a:ext uri="{FF2B5EF4-FFF2-40B4-BE49-F238E27FC236}">
                  <a16:creationId xmlns:a16="http://schemas.microsoft.com/office/drawing/2014/main" id="{EEA72DFF-A75D-AC18-878A-CE45D68F3A2E}"/>
                </a:ext>
              </a:extLst>
            </p:cNvPr>
            <p:cNvSpPr/>
            <p:nvPr/>
          </p:nvSpPr>
          <p:spPr>
            <a:xfrm>
              <a:off x="5981548" y="243189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55" name="pt1253">
              <a:extLst>
                <a:ext uri="{FF2B5EF4-FFF2-40B4-BE49-F238E27FC236}">
                  <a16:creationId xmlns:a16="http://schemas.microsoft.com/office/drawing/2014/main" id="{0B1EFCC8-E274-C98A-C11B-11E0E026FD0F}"/>
                </a:ext>
              </a:extLst>
            </p:cNvPr>
            <p:cNvSpPr/>
            <p:nvPr/>
          </p:nvSpPr>
          <p:spPr>
            <a:xfrm>
              <a:off x="5981548" y="240249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56" name="pt1254">
              <a:extLst>
                <a:ext uri="{FF2B5EF4-FFF2-40B4-BE49-F238E27FC236}">
                  <a16:creationId xmlns:a16="http://schemas.microsoft.com/office/drawing/2014/main" id="{E66931FE-8179-05E3-9EE4-32D3D6E814A5}"/>
                </a:ext>
              </a:extLst>
            </p:cNvPr>
            <p:cNvSpPr/>
            <p:nvPr/>
          </p:nvSpPr>
          <p:spPr>
            <a:xfrm>
              <a:off x="5981548" y="238607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57" name="pt1255">
              <a:extLst>
                <a:ext uri="{FF2B5EF4-FFF2-40B4-BE49-F238E27FC236}">
                  <a16:creationId xmlns:a16="http://schemas.microsoft.com/office/drawing/2014/main" id="{264CBF08-8B10-007A-AD4C-B8995CC6F3FA}"/>
                </a:ext>
              </a:extLst>
            </p:cNvPr>
            <p:cNvSpPr/>
            <p:nvPr/>
          </p:nvSpPr>
          <p:spPr>
            <a:xfrm>
              <a:off x="5981548" y="236248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58" name="pt1256">
              <a:extLst>
                <a:ext uri="{FF2B5EF4-FFF2-40B4-BE49-F238E27FC236}">
                  <a16:creationId xmlns:a16="http://schemas.microsoft.com/office/drawing/2014/main" id="{640CA4E9-4C2E-EBB8-AAFF-3ADD543B817C}"/>
                </a:ext>
              </a:extLst>
            </p:cNvPr>
            <p:cNvSpPr/>
            <p:nvPr/>
          </p:nvSpPr>
          <p:spPr>
            <a:xfrm>
              <a:off x="5981548" y="216920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59" name="pt1257">
              <a:extLst>
                <a:ext uri="{FF2B5EF4-FFF2-40B4-BE49-F238E27FC236}">
                  <a16:creationId xmlns:a16="http://schemas.microsoft.com/office/drawing/2014/main" id="{B85E7697-57C9-49E6-79DF-BC2FFE3B6800}"/>
                </a:ext>
              </a:extLst>
            </p:cNvPr>
            <p:cNvSpPr/>
            <p:nvPr/>
          </p:nvSpPr>
          <p:spPr>
            <a:xfrm>
              <a:off x="5981548" y="237736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60" name="pt1258">
              <a:extLst>
                <a:ext uri="{FF2B5EF4-FFF2-40B4-BE49-F238E27FC236}">
                  <a16:creationId xmlns:a16="http://schemas.microsoft.com/office/drawing/2014/main" id="{BF51C217-B74F-3E9D-27CB-DCF2E34D82F5}"/>
                </a:ext>
              </a:extLst>
            </p:cNvPr>
            <p:cNvSpPr/>
            <p:nvPr/>
          </p:nvSpPr>
          <p:spPr>
            <a:xfrm>
              <a:off x="5981548" y="243416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61" name="pt1259">
              <a:extLst>
                <a:ext uri="{FF2B5EF4-FFF2-40B4-BE49-F238E27FC236}">
                  <a16:creationId xmlns:a16="http://schemas.microsoft.com/office/drawing/2014/main" id="{145F5C5E-0AA2-40AF-B549-6B8DFA87A682}"/>
                </a:ext>
              </a:extLst>
            </p:cNvPr>
            <p:cNvSpPr/>
            <p:nvPr/>
          </p:nvSpPr>
          <p:spPr>
            <a:xfrm>
              <a:off x="5981548" y="239224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62" name="pt1260">
              <a:extLst>
                <a:ext uri="{FF2B5EF4-FFF2-40B4-BE49-F238E27FC236}">
                  <a16:creationId xmlns:a16="http://schemas.microsoft.com/office/drawing/2014/main" id="{47D154D7-D7DC-E724-3AAD-78CB8390C5DB}"/>
                </a:ext>
              </a:extLst>
            </p:cNvPr>
            <p:cNvSpPr/>
            <p:nvPr/>
          </p:nvSpPr>
          <p:spPr>
            <a:xfrm>
              <a:off x="5981548" y="238561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63" name="pt1261">
              <a:extLst>
                <a:ext uri="{FF2B5EF4-FFF2-40B4-BE49-F238E27FC236}">
                  <a16:creationId xmlns:a16="http://schemas.microsoft.com/office/drawing/2014/main" id="{146F7DAE-B794-E06A-2462-6E8B27A698D0}"/>
                </a:ext>
              </a:extLst>
            </p:cNvPr>
            <p:cNvSpPr/>
            <p:nvPr/>
          </p:nvSpPr>
          <p:spPr>
            <a:xfrm>
              <a:off x="5981548" y="241766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64" name="pt1262">
              <a:extLst>
                <a:ext uri="{FF2B5EF4-FFF2-40B4-BE49-F238E27FC236}">
                  <a16:creationId xmlns:a16="http://schemas.microsoft.com/office/drawing/2014/main" id="{2E288F37-3540-77DD-42E1-74216A32C1E2}"/>
                </a:ext>
              </a:extLst>
            </p:cNvPr>
            <p:cNvSpPr/>
            <p:nvPr/>
          </p:nvSpPr>
          <p:spPr>
            <a:xfrm>
              <a:off x="5981548" y="243319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65" name="pt1263">
              <a:extLst>
                <a:ext uri="{FF2B5EF4-FFF2-40B4-BE49-F238E27FC236}">
                  <a16:creationId xmlns:a16="http://schemas.microsoft.com/office/drawing/2014/main" id="{F3FCFE92-E837-E96F-A4AA-0FF97DA5F858}"/>
                </a:ext>
              </a:extLst>
            </p:cNvPr>
            <p:cNvSpPr/>
            <p:nvPr/>
          </p:nvSpPr>
          <p:spPr>
            <a:xfrm>
              <a:off x="5981548" y="238340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66" name="pt1264">
              <a:extLst>
                <a:ext uri="{FF2B5EF4-FFF2-40B4-BE49-F238E27FC236}">
                  <a16:creationId xmlns:a16="http://schemas.microsoft.com/office/drawing/2014/main" id="{AE1BAB1F-2284-6E00-E957-96FF78F04D20}"/>
                </a:ext>
              </a:extLst>
            </p:cNvPr>
            <p:cNvSpPr/>
            <p:nvPr/>
          </p:nvSpPr>
          <p:spPr>
            <a:xfrm>
              <a:off x="5981548" y="243651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67" name="pt1265">
              <a:extLst>
                <a:ext uri="{FF2B5EF4-FFF2-40B4-BE49-F238E27FC236}">
                  <a16:creationId xmlns:a16="http://schemas.microsoft.com/office/drawing/2014/main" id="{6968AE5C-F0E9-04D8-56EB-944BE5018242}"/>
                </a:ext>
              </a:extLst>
            </p:cNvPr>
            <p:cNvSpPr/>
            <p:nvPr/>
          </p:nvSpPr>
          <p:spPr>
            <a:xfrm>
              <a:off x="5981548" y="231237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68" name="pt1266">
              <a:extLst>
                <a:ext uri="{FF2B5EF4-FFF2-40B4-BE49-F238E27FC236}">
                  <a16:creationId xmlns:a16="http://schemas.microsoft.com/office/drawing/2014/main" id="{71EE683D-BEB8-26A0-CEB1-2823CFDFF252}"/>
                </a:ext>
              </a:extLst>
            </p:cNvPr>
            <p:cNvSpPr/>
            <p:nvPr/>
          </p:nvSpPr>
          <p:spPr>
            <a:xfrm>
              <a:off x="5981548" y="234779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69" name="pt1267">
              <a:extLst>
                <a:ext uri="{FF2B5EF4-FFF2-40B4-BE49-F238E27FC236}">
                  <a16:creationId xmlns:a16="http://schemas.microsoft.com/office/drawing/2014/main" id="{B4D0CBA0-EA82-C445-9587-931327A07DA9}"/>
                </a:ext>
              </a:extLst>
            </p:cNvPr>
            <p:cNvSpPr/>
            <p:nvPr/>
          </p:nvSpPr>
          <p:spPr>
            <a:xfrm>
              <a:off x="5981548" y="242085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70" name="pt1268">
              <a:extLst>
                <a:ext uri="{FF2B5EF4-FFF2-40B4-BE49-F238E27FC236}">
                  <a16:creationId xmlns:a16="http://schemas.microsoft.com/office/drawing/2014/main" id="{44571AE6-AC51-EDC8-74D7-77373846A143}"/>
                </a:ext>
              </a:extLst>
            </p:cNvPr>
            <p:cNvSpPr/>
            <p:nvPr/>
          </p:nvSpPr>
          <p:spPr>
            <a:xfrm>
              <a:off x="5981548" y="240841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71" name="pt1269">
              <a:extLst>
                <a:ext uri="{FF2B5EF4-FFF2-40B4-BE49-F238E27FC236}">
                  <a16:creationId xmlns:a16="http://schemas.microsoft.com/office/drawing/2014/main" id="{62FB58F4-3EB8-F83F-EB2B-78FCC0994AB7}"/>
                </a:ext>
              </a:extLst>
            </p:cNvPr>
            <p:cNvSpPr/>
            <p:nvPr/>
          </p:nvSpPr>
          <p:spPr>
            <a:xfrm>
              <a:off x="5981548" y="236926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72" name="pt1270">
              <a:extLst>
                <a:ext uri="{FF2B5EF4-FFF2-40B4-BE49-F238E27FC236}">
                  <a16:creationId xmlns:a16="http://schemas.microsoft.com/office/drawing/2014/main" id="{7B58BB7F-CCB2-317D-9573-97805537A387}"/>
                </a:ext>
              </a:extLst>
            </p:cNvPr>
            <p:cNvSpPr/>
            <p:nvPr/>
          </p:nvSpPr>
          <p:spPr>
            <a:xfrm>
              <a:off x="5981548" y="242211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73" name="pt1271">
              <a:extLst>
                <a:ext uri="{FF2B5EF4-FFF2-40B4-BE49-F238E27FC236}">
                  <a16:creationId xmlns:a16="http://schemas.microsoft.com/office/drawing/2014/main" id="{47D3F7D2-46F1-FC4F-76CE-E2093926C142}"/>
                </a:ext>
              </a:extLst>
            </p:cNvPr>
            <p:cNvSpPr/>
            <p:nvPr/>
          </p:nvSpPr>
          <p:spPr>
            <a:xfrm>
              <a:off x="5981548" y="221001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74" name="pt1272">
              <a:extLst>
                <a:ext uri="{FF2B5EF4-FFF2-40B4-BE49-F238E27FC236}">
                  <a16:creationId xmlns:a16="http://schemas.microsoft.com/office/drawing/2014/main" id="{E48A45A8-19BF-4844-F0D3-C6521F546F0E}"/>
                </a:ext>
              </a:extLst>
            </p:cNvPr>
            <p:cNvSpPr/>
            <p:nvPr/>
          </p:nvSpPr>
          <p:spPr>
            <a:xfrm>
              <a:off x="5981548" y="238647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75" name="pt1273">
              <a:extLst>
                <a:ext uri="{FF2B5EF4-FFF2-40B4-BE49-F238E27FC236}">
                  <a16:creationId xmlns:a16="http://schemas.microsoft.com/office/drawing/2014/main" id="{0111B9C3-DBF9-C0D3-550E-A94AB7F52976}"/>
                </a:ext>
              </a:extLst>
            </p:cNvPr>
            <p:cNvSpPr/>
            <p:nvPr/>
          </p:nvSpPr>
          <p:spPr>
            <a:xfrm>
              <a:off x="5981548" y="231319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76" name="pt1274">
              <a:extLst>
                <a:ext uri="{FF2B5EF4-FFF2-40B4-BE49-F238E27FC236}">
                  <a16:creationId xmlns:a16="http://schemas.microsoft.com/office/drawing/2014/main" id="{8E86B4B7-835E-FBE2-00E1-A13B5D64A830}"/>
                </a:ext>
              </a:extLst>
            </p:cNvPr>
            <p:cNvSpPr/>
            <p:nvPr/>
          </p:nvSpPr>
          <p:spPr>
            <a:xfrm>
              <a:off x="5981548" y="242601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77" name="pt1275">
              <a:extLst>
                <a:ext uri="{FF2B5EF4-FFF2-40B4-BE49-F238E27FC236}">
                  <a16:creationId xmlns:a16="http://schemas.microsoft.com/office/drawing/2014/main" id="{0945209D-7DE6-B5FB-1298-F1444C9C6D61}"/>
                </a:ext>
              </a:extLst>
            </p:cNvPr>
            <p:cNvSpPr/>
            <p:nvPr/>
          </p:nvSpPr>
          <p:spPr>
            <a:xfrm>
              <a:off x="5981548" y="240295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78" name="pt1276">
              <a:extLst>
                <a:ext uri="{FF2B5EF4-FFF2-40B4-BE49-F238E27FC236}">
                  <a16:creationId xmlns:a16="http://schemas.microsoft.com/office/drawing/2014/main" id="{CE17F0D0-0139-3B97-6F8F-BA9449602986}"/>
                </a:ext>
              </a:extLst>
            </p:cNvPr>
            <p:cNvSpPr/>
            <p:nvPr/>
          </p:nvSpPr>
          <p:spPr>
            <a:xfrm>
              <a:off x="5981548" y="231326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79" name="pt1277">
              <a:extLst>
                <a:ext uri="{FF2B5EF4-FFF2-40B4-BE49-F238E27FC236}">
                  <a16:creationId xmlns:a16="http://schemas.microsoft.com/office/drawing/2014/main" id="{BB8F3406-0A70-D458-4703-5797764432EC}"/>
                </a:ext>
              </a:extLst>
            </p:cNvPr>
            <p:cNvSpPr/>
            <p:nvPr/>
          </p:nvSpPr>
          <p:spPr>
            <a:xfrm>
              <a:off x="5981548" y="233680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80" name="pt1278">
              <a:extLst>
                <a:ext uri="{FF2B5EF4-FFF2-40B4-BE49-F238E27FC236}">
                  <a16:creationId xmlns:a16="http://schemas.microsoft.com/office/drawing/2014/main" id="{DEA88FAF-76D5-6BBB-18FE-DCC12E6ADF4F}"/>
                </a:ext>
              </a:extLst>
            </p:cNvPr>
            <p:cNvSpPr/>
            <p:nvPr/>
          </p:nvSpPr>
          <p:spPr>
            <a:xfrm>
              <a:off x="5981548" y="237505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81" name="pt1279">
              <a:extLst>
                <a:ext uri="{FF2B5EF4-FFF2-40B4-BE49-F238E27FC236}">
                  <a16:creationId xmlns:a16="http://schemas.microsoft.com/office/drawing/2014/main" id="{333741CD-372E-C4CC-3520-4400FBD653F9}"/>
                </a:ext>
              </a:extLst>
            </p:cNvPr>
            <p:cNvSpPr/>
            <p:nvPr/>
          </p:nvSpPr>
          <p:spPr>
            <a:xfrm>
              <a:off x="5981548" y="238438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82" name="pt1280">
              <a:extLst>
                <a:ext uri="{FF2B5EF4-FFF2-40B4-BE49-F238E27FC236}">
                  <a16:creationId xmlns:a16="http://schemas.microsoft.com/office/drawing/2014/main" id="{A4E3E5A0-F3D8-6825-7C60-CF90A7B79A5E}"/>
                </a:ext>
              </a:extLst>
            </p:cNvPr>
            <p:cNvSpPr/>
            <p:nvPr/>
          </p:nvSpPr>
          <p:spPr>
            <a:xfrm>
              <a:off x="5981548" y="242462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83" name="pt1281">
              <a:extLst>
                <a:ext uri="{FF2B5EF4-FFF2-40B4-BE49-F238E27FC236}">
                  <a16:creationId xmlns:a16="http://schemas.microsoft.com/office/drawing/2014/main" id="{BBCE329F-3161-B905-AD63-F08D429258D3}"/>
                </a:ext>
              </a:extLst>
            </p:cNvPr>
            <p:cNvSpPr/>
            <p:nvPr/>
          </p:nvSpPr>
          <p:spPr>
            <a:xfrm>
              <a:off x="5981548" y="225632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84" name="pt1282">
              <a:extLst>
                <a:ext uri="{FF2B5EF4-FFF2-40B4-BE49-F238E27FC236}">
                  <a16:creationId xmlns:a16="http://schemas.microsoft.com/office/drawing/2014/main" id="{3E247536-17FE-80C1-B6CE-E30A3032A6CF}"/>
                </a:ext>
              </a:extLst>
            </p:cNvPr>
            <p:cNvSpPr/>
            <p:nvPr/>
          </p:nvSpPr>
          <p:spPr>
            <a:xfrm>
              <a:off x="5981548" y="238811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85" name="pt1283">
              <a:extLst>
                <a:ext uri="{FF2B5EF4-FFF2-40B4-BE49-F238E27FC236}">
                  <a16:creationId xmlns:a16="http://schemas.microsoft.com/office/drawing/2014/main" id="{FFC6F6E3-E864-DB79-97E9-CEFDF123769A}"/>
                </a:ext>
              </a:extLst>
            </p:cNvPr>
            <p:cNvSpPr/>
            <p:nvPr/>
          </p:nvSpPr>
          <p:spPr>
            <a:xfrm>
              <a:off x="5981548" y="344445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86" name="pt1284">
              <a:extLst>
                <a:ext uri="{FF2B5EF4-FFF2-40B4-BE49-F238E27FC236}">
                  <a16:creationId xmlns:a16="http://schemas.microsoft.com/office/drawing/2014/main" id="{0E484E04-6000-4179-D0EC-BAF743F67A3E}"/>
                </a:ext>
              </a:extLst>
            </p:cNvPr>
            <p:cNvSpPr/>
            <p:nvPr/>
          </p:nvSpPr>
          <p:spPr>
            <a:xfrm>
              <a:off x="5981548" y="241278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87" name="pt1285">
              <a:extLst>
                <a:ext uri="{FF2B5EF4-FFF2-40B4-BE49-F238E27FC236}">
                  <a16:creationId xmlns:a16="http://schemas.microsoft.com/office/drawing/2014/main" id="{2238C311-EB5E-C2F9-B7B6-67D591553FB8}"/>
                </a:ext>
              </a:extLst>
            </p:cNvPr>
            <p:cNvSpPr/>
            <p:nvPr/>
          </p:nvSpPr>
          <p:spPr>
            <a:xfrm>
              <a:off x="5981548" y="235304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88" name="pt1286">
              <a:extLst>
                <a:ext uri="{FF2B5EF4-FFF2-40B4-BE49-F238E27FC236}">
                  <a16:creationId xmlns:a16="http://schemas.microsoft.com/office/drawing/2014/main" id="{B779E8B2-D619-3DF5-DC0A-C545A7404170}"/>
                </a:ext>
              </a:extLst>
            </p:cNvPr>
            <p:cNvSpPr/>
            <p:nvPr/>
          </p:nvSpPr>
          <p:spPr>
            <a:xfrm>
              <a:off x="5981548" y="238113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89" name="pt1287">
              <a:extLst>
                <a:ext uri="{FF2B5EF4-FFF2-40B4-BE49-F238E27FC236}">
                  <a16:creationId xmlns:a16="http://schemas.microsoft.com/office/drawing/2014/main" id="{A05B74D0-5FBD-F485-2170-E24472889467}"/>
                </a:ext>
              </a:extLst>
            </p:cNvPr>
            <p:cNvSpPr/>
            <p:nvPr/>
          </p:nvSpPr>
          <p:spPr>
            <a:xfrm>
              <a:off x="5981548" y="242737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90" name="pt1288">
              <a:extLst>
                <a:ext uri="{FF2B5EF4-FFF2-40B4-BE49-F238E27FC236}">
                  <a16:creationId xmlns:a16="http://schemas.microsoft.com/office/drawing/2014/main" id="{8BD639FD-8CE3-6650-5CD1-8824F4F49974}"/>
                </a:ext>
              </a:extLst>
            </p:cNvPr>
            <p:cNvSpPr/>
            <p:nvPr/>
          </p:nvSpPr>
          <p:spPr>
            <a:xfrm>
              <a:off x="5981548" y="242084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91" name="pt1289">
              <a:extLst>
                <a:ext uri="{FF2B5EF4-FFF2-40B4-BE49-F238E27FC236}">
                  <a16:creationId xmlns:a16="http://schemas.microsoft.com/office/drawing/2014/main" id="{2A929CF4-B427-B2B5-DB0E-8BC5A8845207}"/>
                </a:ext>
              </a:extLst>
            </p:cNvPr>
            <p:cNvSpPr/>
            <p:nvPr/>
          </p:nvSpPr>
          <p:spPr>
            <a:xfrm>
              <a:off x="5981548" y="242424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92" name="pt1290">
              <a:extLst>
                <a:ext uri="{FF2B5EF4-FFF2-40B4-BE49-F238E27FC236}">
                  <a16:creationId xmlns:a16="http://schemas.microsoft.com/office/drawing/2014/main" id="{45E3F4AD-B299-66C2-132A-5D153855BC4F}"/>
                </a:ext>
              </a:extLst>
            </p:cNvPr>
            <p:cNvSpPr/>
            <p:nvPr/>
          </p:nvSpPr>
          <p:spPr>
            <a:xfrm>
              <a:off x="5981548" y="241527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93" name="pt1291">
              <a:extLst>
                <a:ext uri="{FF2B5EF4-FFF2-40B4-BE49-F238E27FC236}">
                  <a16:creationId xmlns:a16="http://schemas.microsoft.com/office/drawing/2014/main" id="{99CCA0F5-987F-E625-A0B0-BEFBB5FDE547}"/>
                </a:ext>
              </a:extLst>
            </p:cNvPr>
            <p:cNvSpPr/>
            <p:nvPr/>
          </p:nvSpPr>
          <p:spPr>
            <a:xfrm>
              <a:off x="5981548" y="238927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94" name="pt1292">
              <a:extLst>
                <a:ext uri="{FF2B5EF4-FFF2-40B4-BE49-F238E27FC236}">
                  <a16:creationId xmlns:a16="http://schemas.microsoft.com/office/drawing/2014/main" id="{9E60B25D-7BD8-517F-27DB-65CC784C701C}"/>
                </a:ext>
              </a:extLst>
            </p:cNvPr>
            <p:cNvSpPr/>
            <p:nvPr/>
          </p:nvSpPr>
          <p:spPr>
            <a:xfrm>
              <a:off x="5981548" y="337697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95" name="pt1293">
              <a:extLst>
                <a:ext uri="{FF2B5EF4-FFF2-40B4-BE49-F238E27FC236}">
                  <a16:creationId xmlns:a16="http://schemas.microsoft.com/office/drawing/2014/main" id="{786F58BC-9EEC-C1A4-BFCC-F4D50DB57B3B}"/>
                </a:ext>
              </a:extLst>
            </p:cNvPr>
            <p:cNvSpPr/>
            <p:nvPr/>
          </p:nvSpPr>
          <p:spPr>
            <a:xfrm>
              <a:off x="5981548" y="339376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96" name="pt1294">
              <a:extLst>
                <a:ext uri="{FF2B5EF4-FFF2-40B4-BE49-F238E27FC236}">
                  <a16:creationId xmlns:a16="http://schemas.microsoft.com/office/drawing/2014/main" id="{016F5D68-F0C7-4580-CE00-B4E2BEF63FD9}"/>
                </a:ext>
              </a:extLst>
            </p:cNvPr>
            <p:cNvSpPr/>
            <p:nvPr/>
          </p:nvSpPr>
          <p:spPr>
            <a:xfrm>
              <a:off x="5981548" y="336515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97" name="pt1295">
              <a:extLst>
                <a:ext uri="{FF2B5EF4-FFF2-40B4-BE49-F238E27FC236}">
                  <a16:creationId xmlns:a16="http://schemas.microsoft.com/office/drawing/2014/main" id="{954BA011-BE92-CC6E-96E0-E536BA4D1BFF}"/>
                </a:ext>
              </a:extLst>
            </p:cNvPr>
            <p:cNvSpPr/>
            <p:nvPr/>
          </p:nvSpPr>
          <p:spPr>
            <a:xfrm>
              <a:off x="5981548" y="374950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98" name="pt1296">
              <a:extLst>
                <a:ext uri="{FF2B5EF4-FFF2-40B4-BE49-F238E27FC236}">
                  <a16:creationId xmlns:a16="http://schemas.microsoft.com/office/drawing/2014/main" id="{54B6A92E-B90A-7BD0-0FBC-6D07C11375B0}"/>
                </a:ext>
              </a:extLst>
            </p:cNvPr>
            <p:cNvSpPr/>
            <p:nvPr/>
          </p:nvSpPr>
          <p:spPr>
            <a:xfrm>
              <a:off x="5981548" y="239988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299" name="pt1297">
              <a:extLst>
                <a:ext uri="{FF2B5EF4-FFF2-40B4-BE49-F238E27FC236}">
                  <a16:creationId xmlns:a16="http://schemas.microsoft.com/office/drawing/2014/main" id="{D7D65F8F-2F7B-5C4B-1084-7AECF85F7FCF}"/>
                </a:ext>
              </a:extLst>
            </p:cNvPr>
            <p:cNvSpPr/>
            <p:nvPr/>
          </p:nvSpPr>
          <p:spPr>
            <a:xfrm>
              <a:off x="5981548" y="337844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00" name="pt1298">
              <a:extLst>
                <a:ext uri="{FF2B5EF4-FFF2-40B4-BE49-F238E27FC236}">
                  <a16:creationId xmlns:a16="http://schemas.microsoft.com/office/drawing/2014/main" id="{20F78F43-B66D-16DB-0BDF-3600878931FF}"/>
                </a:ext>
              </a:extLst>
            </p:cNvPr>
            <p:cNvSpPr/>
            <p:nvPr/>
          </p:nvSpPr>
          <p:spPr>
            <a:xfrm>
              <a:off x="5981548" y="353938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01" name="pt1299">
              <a:extLst>
                <a:ext uri="{FF2B5EF4-FFF2-40B4-BE49-F238E27FC236}">
                  <a16:creationId xmlns:a16="http://schemas.microsoft.com/office/drawing/2014/main" id="{73627F40-98C0-6742-7316-7ECCFB1B9C26}"/>
                </a:ext>
              </a:extLst>
            </p:cNvPr>
            <p:cNvSpPr/>
            <p:nvPr/>
          </p:nvSpPr>
          <p:spPr>
            <a:xfrm>
              <a:off x="5981548" y="427248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02" name="pt1300">
              <a:extLst>
                <a:ext uri="{FF2B5EF4-FFF2-40B4-BE49-F238E27FC236}">
                  <a16:creationId xmlns:a16="http://schemas.microsoft.com/office/drawing/2014/main" id="{BD48EA25-96C1-E086-BE3E-179A3D46CFEA}"/>
                </a:ext>
              </a:extLst>
            </p:cNvPr>
            <p:cNvSpPr/>
            <p:nvPr/>
          </p:nvSpPr>
          <p:spPr>
            <a:xfrm>
              <a:off x="5981548" y="242538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03" name="pt1301">
              <a:extLst>
                <a:ext uri="{FF2B5EF4-FFF2-40B4-BE49-F238E27FC236}">
                  <a16:creationId xmlns:a16="http://schemas.microsoft.com/office/drawing/2014/main" id="{85B47669-3BF3-D79D-3C1A-8E22CEC3609F}"/>
                </a:ext>
              </a:extLst>
            </p:cNvPr>
            <p:cNvSpPr/>
            <p:nvPr/>
          </p:nvSpPr>
          <p:spPr>
            <a:xfrm>
              <a:off x="5981548" y="242306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04" name="pt1302">
              <a:extLst>
                <a:ext uri="{FF2B5EF4-FFF2-40B4-BE49-F238E27FC236}">
                  <a16:creationId xmlns:a16="http://schemas.microsoft.com/office/drawing/2014/main" id="{406C401F-9872-C146-183E-63EA670C383C}"/>
                </a:ext>
              </a:extLst>
            </p:cNvPr>
            <p:cNvSpPr/>
            <p:nvPr/>
          </p:nvSpPr>
          <p:spPr>
            <a:xfrm>
              <a:off x="5981548" y="229447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05" name="pt1303">
              <a:extLst>
                <a:ext uri="{FF2B5EF4-FFF2-40B4-BE49-F238E27FC236}">
                  <a16:creationId xmlns:a16="http://schemas.microsoft.com/office/drawing/2014/main" id="{419231D0-3556-3E9C-98E1-6833BA99426E}"/>
                </a:ext>
              </a:extLst>
            </p:cNvPr>
            <p:cNvSpPr/>
            <p:nvPr/>
          </p:nvSpPr>
          <p:spPr>
            <a:xfrm>
              <a:off x="5981548" y="236894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06" name="pt1304">
              <a:extLst>
                <a:ext uri="{FF2B5EF4-FFF2-40B4-BE49-F238E27FC236}">
                  <a16:creationId xmlns:a16="http://schemas.microsoft.com/office/drawing/2014/main" id="{5C5B7EA2-AA52-3F40-2F36-19372B4F39C4}"/>
                </a:ext>
              </a:extLst>
            </p:cNvPr>
            <p:cNvSpPr/>
            <p:nvPr/>
          </p:nvSpPr>
          <p:spPr>
            <a:xfrm>
              <a:off x="5981548" y="236706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07" name="pt1305">
              <a:extLst>
                <a:ext uri="{FF2B5EF4-FFF2-40B4-BE49-F238E27FC236}">
                  <a16:creationId xmlns:a16="http://schemas.microsoft.com/office/drawing/2014/main" id="{7EE1E0AC-5FE3-1A27-B377-B2A3870B4A55}"/>
                </a:ext>
              </a:extLst>
            </p:cNvPr>
            <p:cNvSpPr/>
            <p:nvPr/>
          </p:nvSpPr>
          <p:spPr>
            <a:xfrm>
              <a:off x="5981548" y="235484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08" name="pt1306">
              <a:extLst>
                <a:ext uri="{FF2B5EF4-FFF2-40B4-BE49-F238E27FC236}">
                  <a16:creationId xmlns:a16="http://schemas.microsoft.com/office/drawing/2014/main" id="{117D1041-68B6-95C8-C325-FECAF3DF8F5D}"/>
                </a:ext>
              </a:extLst>
            </p:cNvPr>
            <p:cNvSpPr/>
            <p:nvPr/>
          </p:nvSpPr>
          <p:spPr>
            <a:xfrm>
              <a:off x="5981548" y="241339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09" name="pt1307">
              <a:extLst>
                <a:ext uri="{FF2B5EF4-FFF2-40B4-BE49-F238E27FC236}">
                  <a16:creationId xmlns:a16="http://schemas.microsoft.com/office/drawing/2014/main" id="{7A0C15A2-54B1-2F1E-7C18-220F472A0C6F}"/>
                </a:ext>
              </a:extLst>
            </p:cNvPr>
            <p:cNvSpPr/>
            <p:nvPr/>
          </p:nvSpPr>
          <p:spPr>
            <a:xfrm>
              <a:off x="5981548" y="232755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10" name="pt1308">
              <a:extLst>
                <a:ext uri="{FF2B5EF4-FFF2-40B4-BE49-F238E27FC236}">
                  <a16:creationId xmlns:a16="http://schemas.microsoft.com/office/drawing/2014/main" id="{5038299B-87A4-3FB6-C391-3A2B7DE23022}"/>
                </a:ext>
              </a:extLst>
            </p:cNvPr>
            <p:cNvSpPr/>
            <p:nvPr/>
          </p:nvSpPr>
          <p:spPr>
            <a:xfrm>
              <a:off x="5981548" y="240265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11" name="pt1309">
              <a:extLst>
                <a:ext uri="{FF2B5EF4-FFF2-40B4-BE49-F238E27FC236}">
                  <a16:creationId xmlns:a16="http://schemas.microsoft.com/office/drawing/2014/main" id="{8ED5B7F9-7703-8A4A-816D-57E2465FA9C3}"/>
                </a:ext>
              </a:extLst>
            </p:cNvPr>
            <p:cNvSpPr/>
            <p:nvPr/>
          </p:nvSpPr>
          <p:spPr>
            <a:xfrm>
              <a:off x="5981548" y="231856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12" name="pt1310">
              <a:extLst>
                <a:ext uri="{FF2B5EF4-FFF2-40B4-BE49-F238E27FC236}">
                  <a16:creationId xmlns:a16="http://schemas.microsoft.com/office/drawing/2014/main" id="{2D54F270-127A-759A-51A6-58CF2FBA4348}"/>
                </a:ext>
              </a:extLst>
            </p:cNvPr>
            <p:cNvSpPr/>
            <p:nvPr/>
          </p:nvSpPr>
          <p:spPr>
            <a:xfrm>
              <a:off x="5981548" y="226124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13" name="pt1311">
              <a:extLst>
                <a:ext uri="{FF2B5EF4-FFF2-40B4-BE49-F238E27FC236}">
                  <a16:creationId xmlns:a16="http://schemas.microsoft.com/office/drawing/2014/main" id="{E9FDD379-A850-54F0-68FD-4D1882C00D92}"/>
                </a:ext>
              </a:extLst>
            </p:cNvPr>
            <p:cNvSpPr/>
            <p:nvPr/>
          </p:nvSpPr>
          <p:spPr>
            <a:xfrm>
              <a:off x="5981548" y="236249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14" name="pt1312">
              <a:extLst>
                <a:ext uri="{FF2B5EF4-FFF2-40B4-BE49-F238E27FC236}">
                  <a16:creationId xmlns:a16="http://schemas.microsoft.com/office/drawing/2014/main" id="{8540AB2C-E330-42A1-897D-625650AB42CC}"/>
                </a:ext>
              </a:extLst>
            </p:cNvPr>
            <p:cNvSpPr/>
            <p:nvPr/>
          </p:nvSpPr>
          <p:spPr>
            <a:xfrm>
              <a:off x="5981548" y="242720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15" name="pt1313">
              <a:extLst>
                <a:ext uri="{FF2B5EF4-FFF2-40B4-BE49-F238E27FC236}">
                  <a16:creationId xmlns:a16="http://schemas.microsoft.com/office/drawing/2014/main" id="{8FDB06C9-8C40-AF29-9BB6-645110F83CE6}"/>
                </a:ext>
              </a:extLst>
            </p:cNvPr>
            <p:cNvSpPr/>
            <p:nvPr/>
          </p:nvSpPr>
          <p:spPr>
            <a:xfrm>
              <a:off x="5981548" y="237022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16" name="pt1314">
              <a:extLst>
                <a:ext uri="{FF2B5EF4-FFF2-40B4-BE49-F238E27FC236}">
                  <a16:creationId xmlns:a16="http://schemas.microsoft.com/office/drawing/2014/main" id="{280072FA-1FC2-C338-B4E5-DD24FAF32586}"/>
                </a:ext>
              </a:extLst>
            </p:cNvPr>
            <p:cNvSpPr/>
            <p:nvPr/>
          </p:nvSpPr>
          <p:spPr>
            <a:xfrm>
              <a:off x="5981548" y="372641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17" name="pt1315">
              <a:extLst>
                <a:ext uri="{FF2B5EF4-FFF2-40B4-BE49-F238E27FC236}">
                  <a16:creationId xmlns:a16="http://schemas.microsoft.com/office/drawing/2014/main" id="{73CEA482-03AE-76F3-4D3D-66C63650FC4D}"/>
                </a:ext>
              </a:extLst>
            </p:cNvPr>
            <p:cNvSpPr/>
            <p:nvPr/>
          </p:nvSpPr>
          <p:spPr>
            <a:xfrm>
              <a:off x="5981548" y="367070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18" name="pt1316">
              <a:extLst>
                <a:ext uri="{FF2B5EF4-FFF2-40B4-BE49-F238E27FC236}">
                  <a16:creationId xmlns:a16="http://schemas.microsoft.com/office/drawing/2014/main" id="{A9DC192C-760D-ADEC-DA04-CAAA3139572D}"/>
                </a:ext>
              </a:extLst>
            </p:cNvPr>
            <p:cNvSpPr/>
            <p:nvPr/>
          </p:nvSpPr>
          <p:spPr>
            <a:xfrm>
              <a:off x="5981548" y="339175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19" name="pt1317">
              <a:extLst>
                <a:ext uri="{FF2B5EF4-FFF2-40B4-BE49-F238E27FC236}">
                  <a16:creationId xmlns:a16="http://schemas.microsoft.com/office/drawing/2014/main" id="{C4102174-75FF-95BE-19BC-591118A5711B}"/>
                </a:ext>
              </a:extLst>
            </p:cNvPr>
            <p:cNvSpPr/>
            <p:nvPr/>
          </p:nvSpPr>
          <p:spPr>
            <a:xfrm>
              <a:off x="5981548" y="346023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20" name="pt1318">
              <a:extLst>
                <a:ext uri="{FF2B5EF4-FFF2-40B4-BE49-F238E27FC236}">
                  <a16:creationId xmlns:a16="http://schemas.microsoft.com/office/drawing/2014/main" id="{D3401060-2867-FAD4-59A7-66C4CAA64B37}"/>
                </a:ext>
              </a:extLst>
            </p:cNvPr>
            <p:cNvSpPr/>
            <p:nvPr/>
          </p:nvSpPr>
          <p:spPr>
            <a:xfrm>
              <a:off x="5981548" y="349149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21" name="pt1319">
              <a:extLst>
                <a:ext uri="{FF2B5EF4-FFF2-40B4-BE49-F238E27FC236}">
                  <a16:creationId xmlns:a16="http://schemas.microsoft.com/office/drawing/2014/main" id="{F13CD18C-37B4-2BED-6AC4-1194741B5BB5}"/>
                </a:ext>
              </a:extLst>
            </p:cNvPr>
            <p:cNvSpPr/>
            <p:nvPr/>
          </p:nvSpPr>
          <p:spPr>
            <a:xfrm>
              <a:off x="5981548" y="340866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22" name="pt1320">
              <a:extLst>
                <a:ext uri="{FF2B5EF4-FFF2-40B4-BE49-F238E27FC236}">
                  <a16:creationId xmlns:a16="http://schemas.microsoft.com/office/drawing/2014/main" id="{96D4E84D-3074-E975-2BCC-97B4ABD96439}"/>
                </a:ext>
              </a:extLst>
            </p:cNvPr>
            <p:cNvSpPr/>
            <p:nvPr/>
          </p:nvSpPr>
          <p:spPr>
            <a:xfrm>
              <a:off x="5981548" y="347363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23" name="pt1321">
              <a:extLst>
                <a:ext uri="{FF2B5EF4-FFF2-40B4-BE49-F238E27FC236}">
                  <a16:creationId xmlns:a16="http://schemas.microsoft.com/office/drawing/2014/main" id="{DFCF0E2D-EF8B-40D7-B091-82156ABE7480}"/>
                </a:ext>
              </a:extLst>
            </p:cNvPr>
            <p:cNvSpPr/>
            <p:nvPr/>
          </p:nvSpPr>
          <p:spPr>
            <a:xfrm>
              <a:off x="5981548" y="243223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24" name="pt1322">
              <a:extLst>
                <a:ext uri="{FF2B5EF4-FFF2-40B4-BE49-F238E27FC236}">
                  <a16:creationId xmlns:a16="http://schemas.microsoft.com/office/drawing/2014/main" id="{8A24180B-AC8C-9656-92B4-56A49A430D5B}"/>
                </a:ext>
              </a:extLst>
            </p:cNvPr>
            <p:cNvSpPr/>
            <p:nvPr/>
          </p:nvSpPr>
          <p:spPr>
            <a:xfrm>
              <a:off x="5981548" y="355822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25" name="pt1323">
              <a:extLst>
                <a:ext uri="{FF2B5EF4-FFF2-40B4-BE49-F238E27FC236}">
                  <a16:creationId xmlns:a16="http://schemas.microsoft.com/office/drawing/2014/main" id="{D1719BA9-E455-D468-3633-6CFB778CB7F5}"/>
                </a:ext>
              </a:extLst>
            </p:cNvPr>
            <p:cNvSpPr/>
            <p:nvPr/>
          </p:nvSpPr>
          <p:spPr>
            <a:xfrm>
              <a:off x="5981548" y="3380931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26" name="pt1324">
              <a:extLst>
                <a:ext uri="{FF2B5EF4-FFF2-40B4-BE49-F238E27FC236}">
                  <a16:creationId xmlns:a16="http://schemas.microsoft.com/office/drawing/2014/main" id="{05DA01AB-EB1C-E0CA-78E8-FEEA01A5DA4A}"/>
                </a:ext>
              </a:extLst>
            </p:cNvPr>
            <p:cNvSpPr/>
            <p:nvPr/>
          </p:nvSpPr>
          <p:spPr>
            <a:xfrm>
              <a:off x="5981548" y="375629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27" name="pt1325">
              <a:extLst>
                <a:ext uri="{FF2B5EF4-FFF2-40B4-BE49-F238E27FC236}">
                  <a16:creationId xmlns:a16="http://schemas.microsoft.com/office/drawing/2014/main" id="{3CCB9707-2522-5C55-3BE2-F7DDC341A6D4}"/>
                </a:ext>
              </a:extLst>
            </p:cNvPr>
            <p:cNvSpPr/>
            <p:nvPr/>
          </p:nvSpPr>
          <p:spPr>
            <a:xfrm>
              <a:off x="5981548" y="3354694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28" name="pt1326">
              <a:extLst>
                <a:ext uri="{FF2B5EF4-FFF2-40B4-BE49-F238E27FC236}">
                  <a16:creationId xmlns:a16="http://schemas.microsoft.com/office/drawing/2014/main" id="{3A97692D-D017-D9BB-33FE-1D34565D08BB}"/>
                </a:ext>
              </a:extLst>
            </p:cNvPr>
            <p:cNvSpPr/>
            <p:nvPr/>
          </p:nvSpPr>
          <p:spPr>
            <a:xfrm>
              <a:off x="5981548" y="242773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29" name="pt1327">
              <a:extLst>
                <a:ext uri="{FF2B5EF4-FFF2-40B4-BE49-F238E27FC236}">
                  <a16:creationId xmlns:a16="http://schemas.microsoft.com/office/drawing/2014/main" id="{08AB5E0E-7B2F-87DD-EF1E-9DA594902BC0}"/>
                </a:ext>
              </a:extLst>
            </p:cNvPr>
            <p:cNvSpPr/>
            <p:nvPr/>
          </p:nvSpPr>
          <p:spPr>
            <a:xfrm>
              <a:off x="5981548" y="336465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30" name="pt1328">
              <a:extLst>
                <a:ext uri="{FF2B5EF4-FFF2-40B4-BE49-F238E27FC236}">
                  <a16:creationId xmlns:a16="http://schemas.microsoft.com/office/drawing/2014/main" id="{7A07C1CE-37F9-05B4-B4C3-51AC9C525933}"/>
                </a:ext>
              </a:extLst>
            </p:cNvPr>
            <p:cNvSpPr/>
            <p:nvPr/>
          </p:nvSpPr>
          <p:spPr>
            <a:xfrm>
              <a:off x="5981548" y="243743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31" name="pt1329">
              <a:extLst>
                <a:ext uri="{FF2B5EF4-FFF2-40B4-BE49-F238E27FC236}">
                  <a16:creationId xmlns:a16="http://schemas.microsoft.com/office/drawing/2014/main" id="{CC117C54-21B4-CD3B-D4EC-65EBACD0EE2E}"/>
                </a:ext>
              </a:extLst>
            </p:cNvPr>
            <p:cNvSpPr/>
            <p:nvPr/>
          </p:nvSpPr>
          <p:spPr>
            <a:xfrm>
              <a:off x="5981548" y="335605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32" name="pt1330">
              <a:extLst>
                <a:ext uri="{FF2B5EF4-FFF2-40B4-BE49-F238E27FC236}">
                  <a16:creationId xmlns:a16="http://schemas.microsoft.com/office/drawing/2014/main" id="{95F3087D-F7AF-6222-A5C7-CDB42CE3B125}"/>
                </a:ext>
              </a:extLst>
            </p:cNvPr>
            <p:cNvSpPr/>
            <p:nvPr/>
          </p:nvSpPr>
          <p:spPr>
            <a:xfrm>
              <a:off x="5981548" y="2361343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33" name="pt1331">
              <a:extLst>
                <a:ext uri="{FF2B5EF4-FFF2-40B4-BE49-F238E27FC236}">
                  <a16:creationId xmlns:a16="http://schemas.microsoft.com/office/drawing/2014/main" id="{ACBD4C0E-084B-A6FD-F89C-2B537F32F0E2}"/>
                </a:ext>
              </a:extLst>
            </p:cNvPr>
            <p:cNvSpPr/>
            <p:nvPr/>
          </p:nvSpPr>
          <p:spPr>
            <a:xfrm>
              <a:off x="5981548" y="379648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34" name="pt1332">
              <a:extLst>
                <a:ext uri="{FF2B5EF4-FFF2-40B4-BE49-F238E27FC236}">
                  <a16:creationId xmlns:a16="http://schemas.microsoft.com/office/drawing/2014/main" id="{5C71D3F0-A467-1BE6-C207-9239A8911C35}"/>
                </a:ext>
              </a:extLst>
            </p:cNvPr>
            <p:cNvSpPr/>
            <p:nvPr/>
          </p:nvSpPr>
          <p:spPr>
            <a:xfrm>
              <a:off x="5981548" y="2438068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35" name="pt1333">
              <a:extLst>
                <a:ext uri="{FF2B5EF4-FFF2-40B4-BE49-F238E27FC236}">
                  <a16:creationId xmlns:a16="http://schemas.microsoft.com/office/drawing/2014/main" id="{9CB02C57-DFBA-6BA1-971A-1D734D6F348E}"/>
                </a:ext>
              </a:extLst>
            </p:cNvPr>
            <p:cNvSpPr/>
            <p:nvPr/>
          </p:nvSpPr>
          <p:spPr>
            <a:xfrm>
              <a:off x="5981548" y="3457677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36" name="pt1334">
              <a:extLst>
                <a:ext uri="{FF2B5EF4-FFF2-40B4-BE49-F238E27FC236}">
                  <a16:creationId xmlns:a16="http://schemas.microsoft.com/office/drawing/2014/main" id="{E8622B2C-714C-10CF-D439-B7BC6B081A8C}"/>
                </a:ext>
              </a:extLst>
            </p:cNvPr>
            <p:cNvSpPr/>
            <p:nvPr/>
          </p:nvSpPr>
          <p:spPr>
            <a:xfrm>
              <a:off x="5981548" y="3412040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37" name="pt1335">
              <a:extLst>
                <a:ext uri="{FF2B5EF4-FFF2-40B4-BE49-F238E27FC236}">
                  <a16:creationId xmlns:a16="http://schemas.microsoft.com/office/drawing/2014/main" id="{29A42BA9-985F-8807-AA12-DD37067E15BD}"/>
                </a:ext>
              </a:extLst>
            </p:cNvPr>
            <p:cNvSpPr/>
            <p:nvPr/>
          </p:nvSpPr>
          <p:spPr>
            <a:xfrm>
              <a:off x="5981548" y="3380869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38" name="pt1336">
              <a:extLst>
                <a:ext uri="{FF2B5EF4-FFF2-40B4-BE49-F238E27FC236}">
                  <a16:creationId xmlns:a16="http://schemas.microsoft.com/office/drawing/2014/main" id="{17B63903-B73B-7A89-2807-297A7297A801}"/>
                </a:ext>
              </a:extLst>
            </p:cNvPr>
            <p:cNvSpPr/>
            <p:nvPr/>
          </p:nvSpPr>
          <p:spPr>
            <a:xfrm>
              <a:off x="5981548" y="3490406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39" name="pt1337">
              <a:extLst>
                <a:ext uri="{FF2B5EF4-FFF2-40B4-BE49-F238E27FC236}">
                  <a16:creationId xmlns:a16="http://schemas.microsoft.com/office/drawing/2014/main" id="{6654B186-6D6A-99C8-BFD7-BBAE9AE6E58F}"/>
                </a:ext>
              </a:extLst>
            </p:cNvPr>
            <p:cNvSpPr/>
            <p:nvPr/>
          </p:nvSpPr>
          <p:spPr>
            <a:xfrm>
              <a:off x="5981548" y="3630452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40" name="pt1338">
              <a:extLst>
                <a:ext uri="{FF2B5EF4-FFF2-40B4-BE49-F238E27FC236}">
                  <a16:creationId xmlns:a16="http://schemas.microsoft.com/office/drawing/2014/main" id="{16EC3E11-8B6B-31A6-99E9-609BC759DB07}"/>
                </a:ext>
              </a:extLst>
            </p:cNvPr>
            <p:cNvSpPr/>
            <p:nvPr/>
          </p:nvSpPr>
          <p:spPr>
            <a:xfrm>
              <a:off x="5981548" y="2336005"/>
              <a:ext cx="49651" cy="49651"/>
            </a:xfrm>
            <a:prstGeom prst="ellipse">
              <a:avLst/>
            </a:prstGeom>
          </p:spPr>
          <p:txBody>
            <a:bodyPr/>
            <a:lstStyle/>
            <a:p>
              <a:endParaRPr/>
            </a:p>
          </p:txBody>
        </p:sp>
        <p:sp>
          <p:nvSpPr>
            <p:cNvPr id="1341" name="pl1339">
              <a:extLst>
                <a:ext uri="{FF2B5EF4-FFF2-40B4-BE49-F238E27FC236}">
                  <a16:creationId xmlns:a16="http://schemas.microsoft.com/office/drawing/2014/main" id="{46950AC6-EA54-0842-F6C1-173F49161EC5}"/>
                </a:ext>
              </a:extLst>
            </p:cNvPr>
            <p:cNvSpPr/>
            <p:nvPr/>
          </p:nvSpPr>
          <p:spPr>
            <a:xfrm>
              <a:off x="6006374" y="2463773"/>
              <a:ext cx="0" cy="343162"/>
            </a:xfrm>
            <a:custGeom>
              <a:avLst/>
              <a:gdLst/>
              <a:ahLst/>
              <a:cxnLst/>
              <a:rect l="0" t="0" r="0" b="0"/>
              <a:pathLst>
                <a:path h="343162">
                  <a:moveTo>
                    <a:pt x="0" y="343162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42" name="pl1340">
              <a:extLst>
                <a:ext uri="{FF2B5EF4-FFF2-40B4-BE49-F238E27FC236}">
                  <a16:creationId xmlns:a16="http://schemas.microsoft.com/office/drawing/2014/main" id="{6FE6A97A-C435-18D1-8BCE-447CD3F0543D}"/>
                </a:ext>
              </a:extLst>
            </p:cNvPr>
            <p:cNvSpPr/>
            <p:nvPr/>
          </p:nvSpPr>
          <p:spPr>
            <a:xfrm>
              <a:off x="6006374" y="3035728"/>
              <a:ext cx="0" cy="342062"/>
            </a:xfrm>
            <a:custGeom>
              <a:avLst/>
              <a:gdLst/>
              <a:ahLst/>
              <a:cxnLst/>
              <a:rect l="0" t="0" r="0" b="0"/>
              <a:pathLst>
                <a:path h="342062">
                  <a:moveTo>
                    <a:pt x="0" y="0"/>
                  </a:moveTo>
                  <a:lnTo>
                    <a:pt x="0" y="342062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43" name="pg1341">
              <a:extLst>
                <a:ext uri="{FF2B5EF4-FFF2-40B4-BE49-F238E27FC236}">
                  <a16:creationId xmlns:a16="http://schemas.microsoft.com/office/drawing/2014/main" id="{169CDFB1-30C0-74F8-9DBA-1C12BC50BB13}"/>
                </a:ext>
              </a:extLst>
            </p:cNvPr>
            <p:cNvSpPr/>
            <p:nvPr/>
          </p:nvSpPr>
          <p:spPr>
            <a:xfrm>
              <a:off x="5989215" y="2806936"/>
              <a:ext cx="34317" cy="228792"/>
            </a:xfrm>
            <a:custGeom>
              <a:avLst/>
              <a:gdLst/>
              <a:ahLst/>
              <a:cxnLst/>
              <a:rect l="0" t="0" r="0" b="0"/>
              <a:pathLst>
                <a:path w="34317" h="228792">
                  <a:moveTo>
                    <a:pt x="0" y="0"/>
                  </a:moveTo>
                  <a:lnTo>
                    <a:pt x="0" y="228792"/>
                  </a:lnTo>
                  <a:lnTo>
                    <a:pt x="34317" y="228792"/>
                  </a:lnTo>
                  <a:lnTo>
                    <a:pt x="34317" y="0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44" name="pl1342">
              <a:extLst>
                <a:ext uri="{FF2B5EF4-FFF2-40B4-BE49-F238E27FC236}">
                  <a16:creationId xmlns:a16="http://schemas.microsoft.com/office/drawing/2014/main" id="{C2CA9ED3-48BE-BDA9-C757-EE714A15A1A2}"/>
                </a:ext>
              </a:extLst>
            </p:cNvPr>
            <p:cNvSpPr/>
            <p:nvPr/>
          </p:nvSpPr>
          <p:spPr>
            <a:xfrm>
              <a:off x="5989215" y="2917362"/>
              <a:ext cx="34317" cy="0"/>
            </a:xfrm>
            <a:custGeom>
              <a:avLst/>
              <a:gdLst/>
              <a:ahLst/>
              <a:cxnLst/>
              <a:rect l="0" t="0" r="0" b="0"/>
              <a:pathLst>
                <a:path w="34317">
                  <a:moveTo>
                    <a:pt x="0" y="0"/>
                  </a:moveTo>
                  <a:lnTo>
                    <a:pt x="34317" y="0"/>
                  </a:lnTo>
                </a:path>
              </a:pathLst>
            </a:custGeom>
            <a:ln w="27101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45" name="tx1343">
              <a:extLst>
                <a:ext uri="{FF2B5EF4-FFF2-40B4-BE49-F238E27FC236}">
                  <a16:creationId xmlns:a16="http://schemas.microsoft.com/office/drawing/2014/main" id="{F78B3A7C-2DDE-DF0A-03D5-ADA21EDFA384}"/>
                </a:ext>
              </a:extLst>
            </p:cNvPr>
            <p:cNvSpPr/>
            <p:nvPr/>
          </p:nvSpPr>
          <p:spPr>
            <a:xfrm>
              <a:off x="2491177" y="4869331"/>
              <a:ext cx="158092" cy="12727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14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400">
                  <a:solidFill>
                    <a:srgbClr val="4D4D4D">
                      <a:alpha val="100000"/>
                    </a:srgbClr>
                  </a:solidFill>
                  <a:latin typeface="Arial"/>
                  <a:cs typeface="Arial"/>
                </a:rPr>
                <a:t>-4</a:t>
              </a:r>
            </a:p>
          </p:txBody>
        </p:sp>
        <p:sp>
          <p:nvSpPr>
            <p:cNvPr id="1346" name="tx1344">
              <a:extLst>
                <a:ext uri="{FF2B5EF4-FFF2-40B4-BE49-F238E27FC236}">
                  <a16:creationId xmlns:a16="http://schemas.microsoft.com/office/drawing/2014/main" id="{CEE8DA94-A5A0-77C8-ADAA-2DB6FB3EFAEB}"/>
                </a:ext>
              </a:extLst>
            </p:cNvPr>
            <p:cNvSpPr/>
            <p:nvPr/>
          </p:nvSpPr>
          <p:spPr>
            <a:xfrm>
              <a:off x="2491177" y="3848589"/>
              <a:ext cx="158092" cy="12779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14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400">
                  <a:solidFill>
                    <a:srgbClr val="4D4D4D">
                      <a:alpha val="100000"/>
                    </a:srgbClr>
                  </a:solidFill>
                  <a:latin typeface="Arial"/>
                  <a:cs typeface="Arial"/>
                </a:rPr>
                <a:t>-2</a:t>
              </a:r>
            </a:p>
          </p:txBody>
        </p:sp>
        <p:sp>
          <p:nvSpPr>
            <p:cNvPr id="1347" name="tx1345">
              <a:extLst>
                <a:ext uri="{FF2B5EF4-FFF2-40B4-BE49-F238E27FC236}">
                  <a16:creationId xmlns:a16="http://schemas.microsoft.com/office/drawing/2014/main" id="{A46F62A6-3EDE-8C06-DFE4-83DDEB18DF9A}"/>
                </a:ext>
              </a:extLst>
            </p:cNvPr>
            <p:cNvSpPr/>
            <p:nvPr/>
          </p:nvSpPr>
          <p:spPr>
            <a:xfrm>
              <a:off x="2550386" y="2826197"/>
              <a:ext cx="98883" cy="12996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14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400">
                  <a:solidFill>
                    <a:srgbClr val="4D4D4D">
                      <a:alpha val="100000"/>
                    </a:srgbClr>
                  </a:solidFill>
                  <a:latin typeface="Arial"/>
                  <a:cs typeface="Arial"/>
                </a:rPr>
                <a:t>0</a:t>
              </a:r>
            </a:p>
          </p:txBody>
        </p:sp>
        <p:sp>
          <p:nvSpPr>
            <p:cNvPr id="1348" name="pl1346">
              <a:extLst>
                <a:ext uri="{FF2B5EF4-FFF2-40B4-BE49-F238E27FC236}">
                  <a16:creationId xmlns:a16="http://schemas.microsoft.com/office/drawing/2014/main" id="{83E0971D-CAD2-6BB0-209C-4F5DC4BB9EB2}"/>
                </a:ext>
              </a:extLst>
            </p:cNvPr>
            <p:cNvSpPr/>
            <p:nvPr/>
          </p:nvSpPr>
          <p:spPr>
            <a:xfrm>
              <a:off x="2677105" y="4932968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49" name="pl1347">
              <a:extLst>
                <a:ext uri="{FF2B5EF4-FFF2-40B4-BE49-F238E27FC236}">
                  <a16:creationId xmlns:a16="http://schemas.microsoft.com/office/drawing/2014/main" id="{A0DA4CD4-FD5F-9620-6170-F557D8B3CCCD}"/>
                </a:ext>
              </a:extLst>
            </p:cNvPr>
            <p:cNvSpPr/>
            <p:nvPr/>
          </p:nvSpPr>
          <p:spPr>
            <a:xfrm>
              <a:off x="2677105" y="3912746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50" name="pl1348">
              <a:extLst>
                <a:ext uri="{FF2B5EF4-FFF2-40B4-BE49-F238E27FC236}">
                  <a16:creationId xmlns:a16="http://schemas.microsoft.com/office/drawing/2014/main" id="{682DE238-E32B-5CED-6EE3-91848EFB0A54}"/>
                </a:ext>
              </a:extLst>
            </p:cNvPr>
            <p:cNvSpPr/>
            <p:nvPr/>
          </p:nvSpPr>
          <p:spPr>
            <a:xfrm>
              <a:off x="2677105" y="2892525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51" name="pl1349">
              <a:extLst>
                <a:ext uri="{FF2B5EF4-FFF2-40B4-BE49-F238E27FC236}">
                  <a16:creationId xmlns:a16="http://schemas.microsoft.com/office/drawing/2014/main" id="{60B17734-69C2-EA21-3E05-ACDF54121257}"/>
                </a:ext>
              </a:extLst>
            </p:cNvPr>
            <p:cNvSpPr/>
            <p:nvPr/>
          </p:nvSpPr>
          <p:spPr>
            <a:xfrm>
              <a:off x="2917805" y="5482638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52" name="pl1350">
              <a:extLst>
                <a:ext uri="{FF2B5EF4-FFF2-40B4-BE49-F238E27FC236}">
                  <a16:creationId xmlns:a16="http://schemas.microsoft.com/office/drawing/2014/main" id="{D63D4EB1-8937-76C9-CFFD-7413230285C9}"/>
                </a:ext>
              </a:extLst>
            </p:cNvPr>
            <p:cNvSpPr/>
            <p:nvPr/>
          </p:nvSpPr>
          <p:spPr>
            <a:xfrm>
              <a:off x="3260979" y="5482638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53" name="pl1351">
              <a:extLst>
                <a:ext uri="{FF2B5EF4-FFF2-40B4-BE49-F238E27FC236}">
                  <a16:creationId xmlns:a16="http://schemas.microsoft.com/office/drawing/2014/main" id="{F8A84418-EFE1-30E7-4BA2-664006ACBD72}"/>
                </a:ext>
              </a:extLst>
            </p:cNvPr>
            <p:cNvSpPr/>
            <p:nvPr/>
          </p:nvSpPr>
          <p:spPr>
            <a:xfrm>
              <a:off x="3604153" y="5482638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54" name="pl1352">
              <a:extLst>
                <a:ext uri="{FF2B5EF4-FFF2-40B4-BE49-F238E27FC236}">
                  <a16:creationId xmlns:a16="http://schemas.microsoft.com/office/drawing/2014/main" id="{B30B41B4-BE0D-054A-DBBD-98143808994D}"/>
                </a:ext>
              </a:extLst>
            </p:cNvPr>
            <p:cNvSpPr/>
            <p:nvPr/>
          </p:nvSpPr>
          <p:spPr>
            <a:xfrm>
              <a:off x="3947328" y="5482638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55" name="pl1353">
              <a:extLst>
                <a:ext uri="{FF2B5EF4-FFF2-40B4-BE49-F238E27FC236}">
                  <a16:creationId xmlns:a16="http://schemas.microsoft.com/office/drawing/2014/main" id="{B33B9A40-6500-B41C-9AC8-7352429297AC}"/>
                </a:ext>
              </a:extLst>
            </p:cNvPr>
            <p:cNvSpPr/>
            <p:nvPr/>
          </p:nvSpPr>
          <p:spPr>
            <a:xfrm>
              <a:off x="4290502" y="5482638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56" name="pl1354">
              <a:extLst>
                <a:ext uri="{FF2B5EF4-FFF2-40B4-BE49-F238E27FC236}">
                  <a16:creationId xmlns:a16="http://schemas.microsoft.com/office/drawing/2014/main" id="{8A21CA95-7514-8EBD-04C4-CB1503C1CA61}"/>
                </a:ext>
              </a:extLst>
            </p:cNvPr>
            <p:cNvSpPr/>
            <p:nvPr/>
          </p:nvSpPr>
          <p:spPr>
            <a:xfrm>
              <a:off x="4633676" y="5482638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57" name="pl1355">
              <a:extLst>
                <a:ext uri="{FF2B5EF4-FFF2-40B4-BE49-F238E27FC236}">
                  <a16:creationId xmlns:a16="http://schemas.microsoft.com/office/drawing/2014/main" id="{12B98B81-0E69-6B87-ADA0-08818A8BFB60}"/>
                </a:ext>
              </a:extLst>
            </p:cNvPr>
            <p:cNvSpPr/>
            <p:nvPr/>
          </p:nvSpPr>
          <p:spPr>
            <a:xfrm>
              <a:off x="4976851" y="5482638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58" name="pl1356">
              <a:extLst>
                <a:ext uri="{FF2B5EF4-FFF2-40B4-BE49-F238E27FC236}">
                  <a16:creationId xmlns:a16="http://schemas.microsoft.com/office/drawing/2014/main" id="{E33C79E1-F9AE-89E2-4A32-39616F87F35D}"/>
                </a:ext>
              </a:extLst>
            </p:cNvPr>
            <p:cNvSpPr/>
            <p:nvPr/>
          </p:nvSpPr>
          <p:spPr>
            <a:xfrm>
              <a:off x="5320025" y="5482638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59" name="pl1357">
              <a:extLst>
                <a:ext uri="{FF2B5EF4-FFF2-40B4-BE49-F238E27FC236}">
                  <a16:creationId xmlns:a16="http://schemas.microsoft.com/office/drawing/2014/main" id="{53BAC6D2-EC87-839A-5830-BD546697C3D0}"/>
                </a:ext>
              </a:extLst>
            </p:cNvPr>
            <p:cNvSpPr/>
            <p:nvPr/>
          </p:nvSpPr>
          <p:spPr>
            <a:xfrm>
              <a:off x="5663199" y="5482638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60" name="pl1358">
              <a:extLst>
                <a:ext uri="{FF2B5EF4-FFF2-40B4-BE49-F238E27FC236}">
                  <a16:creationId xmlns:a16="http://schemas.microsoft.com/office/drawing/2014/main" id="{5D2BB387-C34A-5673-5682-25050F45D294}"/>
                </a:ext>
              </a:extLst>
            </p:cNvPr>
            <p:cNvSpPr/>
            <p:nvPr/>
          </p:nvSpPr>
          <p:spPr>
            <a:xfrm>
              <a:off x="6006374" y="5482638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70" name="tx1368">
              <a:extLst>
                <a:ext uri="{FF2B5EF4-FFF2-40B4-BE49-F238E27FC236}">
                  <a16:creationId xmlns:a16="http://schemas.microsoft.com/office/drawing/2014/main" id="{4A2018D5-6F02-CE07-3CEC-F3B979C9763B}"/>
                </a:ext>
              </a:extLst>
            </p:cNvPr>
            <p:cNvSpPr/>
            <p:nvPr/>
          </p:nvSpPr>
          <p:spPr>
            <a:xfrm>
              <a:off x="5882877" y="5545268"/>
              <a:ext cx="246992" cy="12727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14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400">
                  <a:solidFill>
                    <a:srgbClr val="4D4D4D">
                      <a:alpha val="100000"/>
                    </a:srgbClr>
                  </a:solidFill>
                  <a:latin typeface="Arial"/>
                  <a:cs typeface="Arial"/>
                </a:rPr>
                <a:t>NA</a:t>
              </a:r>
            </a:p>
          </p:txBody>
        </p:sp>
        <p:sp>
          <p:nvSpPr>
            <p:cNvPr id="1371" name="tx1369">
              <a:extLst>
                <a:ext uri="{FF2B5EF4-FFF2-40B4-BE49-F238E27FC236}">
                  <a16:creationId xmlns:a16="http://schemas.microsoft.com/office/drawing/2014/main" id="{76D76900-E63F-D3A5-F5DE-D1B163BDEDC7}"/>
                </a:ext>
              </a:extLst>
            </p:cNvPr>
            <p:cNvSpPr/>
            <p:nvPr/>
          </p:nvSpPr>
          <p:spPr>
            <a:xfrm>
              <a:off x="4287362" y="5769719"/>
              <a:ext cx="349454" cy="7571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11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100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rPr>
                <a:t>name</a:t>
              </a:r>
            </a:p>
          </p:txBody>
        </p:sp>
        <p:sp>
          <p:nvSpPr>
            <p:cNvPr id="1372" name="tx1370">
              <a:extLst>
                <a:ext uri="{FF2B5EF4-FFF2-40B4-BE49-F238E27FC236}">
                  <a16:creationId xmlns:a16="http://schemas.microsoft.com/office/drawing/2014/main" id="{D85A0CBF-C582-984E-BB99-5FCA5702CE08}"/>
                </a:ext>
              </a:extLst>
            </p:cNvPr>
            <p:cNvSpPr/>
            <p:nvPr/>
          </p:nvSpPr>
          <p:spPr>
            <a:xfrm rot="-5400000">
              <a:off x="2210004" y="3648764"/>
              <a:ext cx="333970" cy="10163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11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100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rPr>
                <a:t>value</a:t>
              </a:r>
            </a:p>
          </p:txBody>
        </p:sp>
        <p:sp>
          <p:nvSpPr>
            <p:cNvPr id="1373" name="rc1371">
              <a:extLst>
                <a:ext uri="{FF2B5EF4-FFF2-40B4-BE49-F238E27FC236}">
                  <a16:creationId xmlns:a16="http://schemas.microsoft.com/office/drawing/2014/main" id="{DF285F3B-AAE1-F40E-4ED8-0E847688521B}"/>
                </a:ext>
              </a:extLst>
            </p:cNvPr>
            <p:cNvSpPr/>
            <p:nvPr/>
          </p:nvSpPr>
          <p:spPr>
            <a:xfrm>
              <a:off x="6351456" y="2426482"/>
              <a:ext cx="2018898" cy="2546202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1374" name="tx1372">
              <a:extLst>
                <a:ext uri="{FF2B5EF4-FFF2-40B4-BE49-F238E27FC236}">
                  <a16:creationId xmlns:a16="http://schemas.microsoft.com/office/drawing/2014/main" id="{7AF879FB-AF9F-C71A-F316-A48A762B15B0}"/>
                </a:ext>
              </a:extLst>
            </p:cNvPr>
            <p:cNvSpPr/>
            <p:nvPr/>
          </p:nvSpPr>
          <p:spPr>
            <a:xfrm>
              <a:off x="6421045" y="2541792"/>
              <a:ext cx="349454" cy="7571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11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100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rPr>
                <a:t>name</a:t>
              </a:r>
            </a:p>
          </p:txBody>
        </p:sp>
        <p:sp>
          <p:nvSpPr>
            <p:cNvPr id="1375" name="rc1373">
              <a:extLst>
                <a:ext uri="{FF2B5EF4-FFF2-40B4-BE49-F238E27FC236}">
                  <a16:creationId xmlns:a16="http://schemas.microsoft.com/office/drawing/2014/main" id="{D106C03C-B065-24E4-7C8D-E7CF67E8D587}"/>
                </a:ext>
              </a:extLst>
            </p:cNvPr>
            <p:cNvSpPr/>
            <p:nvPr/>
          </p:nvSpPr>
          <p:spPr>
            <a:xfrm>
              <a:off x="6421045" y="2708535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1376" name="rc1374">
              <a:extLst>
                <a:ext uri="{FF2B5EF4-FFF2-40B4-BE49-F238E27FC236}">
                  <a16:creationId xmlns:a16="http://schemas.microsoft.com/office/drawing/2014/main" id="{BAA58921-BC5B-D9CF-0205-2F04C59372AA}"/>
                </a:ext>
              </a:extLst>
            </p:cNvPr>
            <p:cNvSpPr/>
            <p:nvPr/>
          </p:nvSpPr>
          <p:spPr>
            <a:xfrm>
              <a:off x="6430045" y="2717535"/>
              <a:ext cx="201456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77" name="pl1375">
              <a:extLst>
                <a:ext uri="{FF2B5EF4-FFF2-40B4-BE49-F238E27FC236}">
                  <a16:creationId xmlns:a16="http://schemas.microsoft.com/office/drawing/2014/main" id="{325CCA64-1D9C-1FB4-9F3D-E85904405C4F}"/>
                </a:ext>
              </a:extLst>
            </p:cNvPr>
            <p:cNvSpPr/>
            <p:nvPr/>
          </p:nvSpPr>
          <p:spPr>
            <a:xfrm>
              <a:off x="6530773" y="2873127"/>
              <a:ext cx="0" cy="32918"/>
            </a:xfrm>
            <a:custGeom>
              <a:avLst/>
              <a:gdLst/>
              <a:ahLst/>
              <a:cxnLst/>
              <a:rect l="0" t="0" r="0" b="0"/>
              <a:pathLst>
                <a:path h="32918">
                  <a:moveTo>
                    <a:pt x="0" y="3291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78" name="pl1376">
              <a:extLst>
                <a:ext uri="{FF2B5EF4-FFF2-40B4-BE49-F238E27FC236}">
                  <a16:creationId xmlns:a16="http://schemas.microsoft.com/office/drawing/2014/main" id="{97ED6ACD-40FF-F129-1CCA-285DA2E5C409}"/>
                </a:ext>
              </a:extLst>
            </p:cNvPr>
            <p:cNvSpPr/>
            <p:nvPr/>
          </p:nvSpPr>
          <p:spPr>
            <a:xfrm>
              <a:off x="6530773" y="2730480"/>
              <a:ext cx="0" cy="32918"/>
            </a:xfrm>
            <a:custGeom>
              <a:avLst/>
              <a:gdLst/>
              <a:ahLst/>
              <a:cxnLst/>
              <a:rect l="0" t="0" r="0" b="0"/>
              <a:pathLst>
                <a:path h="32918">
                  <a:moveTo>
                    <a:pt x="0" y="3291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79" name="rc1377">
              <a:extLst>
                <a:ext uri="{FF2B5EF4-FFF2-40B4-BE49-F238E27FC236}">
                  <a16:creationId xmlns:a16="http://schemas.microsoft.com/office/drawing/2014/main" id="{343D9E43-10EF-B8E3-DF48-FDF63E76BDAA}"/>
                </a:ext>
              </a:extLst>
            </p:cNvPr>
            <p:cNvSpPr/>
            <p:nvPr/>
          </p:nvSpPr>
          <p:spPr>
            <a:xfrm>
              <a:off x="6448477" y="2763399"/>
              <a:ext cx="164592" cy="109728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80" name="pl1378">
              <a:extLst>
                <a:ext uri="{FF2B5EF4-FFF2-40B4-BE49-F238E27FC236}">
                  <a16:creationId xmlns:a16="http://schemas.microsoft.com/office/drawing/2014/main" id="{9C66BB39-1BF6-0573-A6C0-870D8720D956}"/>
                </a:ext>
              </a:extLst>
            </p:cNvPr>
            <p:cNvSpPr/>
            <p:nvPr/>
          </p:nvSpPr>
          <p:spPr>
            <a:xfrm>
              <a:off x="6448477" y="2818263"/>
              <a:ext cx="164592" cy="0"/>
            </a:xfrm>
            <a:custGeom>
              <a:avLst/>
              <a:gdLst/>
              <a:ahLst/>
              <a:cxnLst/>
              <a:rect l="0" t="0" r="0" b="0"/>
              <a:pathLst>
                <a:path w="164592">
                  <a:moveTo>
                    <a:pt x="0" y="0"/>
                  </a:moveTo>
                  <a:lnTo>
                    <a:pt x="164592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81" name="rc1379">
              <a:extLst>
                <a:ext uri="{FF2B5EF4-FFF2-40B4-BE49-F238E27FC236}">
                  <a16:creationId xmlns:a16="http://schemas.microsoft.com/office/drawing/2014/main" id="{04C61101-CD40-FECA-461D-D8190A7DE441}"/>
                </a:ext>
              </a:extLst>
            </p:cNvPr>
            <p:cNvSpPr/>
            <p:nvPr/>
          </p:nvSpPr>
          <p:spPr>
            <a:xfrm>
              <a:off x="6421045" y="292799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1382" name="rc1380">
              <a:extLst>
                <a:ext uri="{FF2B5EF4-FFF2-40B4-BE49-F238E27FC236}">
                  <a16:creationId xmlns:a16="http://schemas.microsoft.com/office/drawing/2014/main" id="{8B167E5D-5544-FEAE-BE36-D88C4CA6052A}"/>
                </a:ext>
              </a:extLst>
            </p:cNvPr>
            <p:cNvSpPr/>
            <p:nvPr/>
          </p:nvSpPr>
          <p:spPr>
            <a:xfrm>
              <a:off x="6430045" y="2936991"/>
              <a:ext cx="201456" cy="201456"/>
            </a:xfrm>
            <a:prstGeom prst="rect">
              <a:avLst/>
            </a:prstGeom>
            <a:solidFill>
              <a:srgbClr val="F8766D"/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dirty="0"/>
            </a:p>
          </p:txBody>
        </p:sp>
        <p:sp>
          <p:nvSpPr>
            <p:cNvPr id="1383" name="pl1381">
              <a:extLst>
                <a:ext uri="{FF2B5EF4-FFF2-40B4-BE49-F238E27FC236}">
                  <a16:creationId xmlns:a16="http://schemas.microsoft.com/office/drawing/2014/main" id="{C7CF77C1-06B5-DF44-5649-36DAC7ADC2B1}"/>
                </a:ext>
              </a:extLst>
            </p:cNvPr>
            <p:cNvSpPr/>
            <p:nvPr/>
          </p:nvSpPr>
          <p:spPr>
            <a:xfrm>
              <a:off x="6530773" y="3092583"/>
              <a:ext cx="0" cy="32918"/>
            </a:xfrm>
            <a:custGeom>
              <a:avLst/>
              <a:gdLst/>
              <a:ahLst/>
              <a:cxnLst/>
              <a:rect l="0" t="0" r="0" b="0"/>
              <a:pathLst>
                <a:path h="32918">
                  <a:moveTo>
                    <a:pt x="0" y="3291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84" name="pl1382">
              <a:extLst>
                <a:ext uri="{FF2B5EF4-FFF2-40B4-BE49-F238E27FC236}">
                  <a16:creationId xmlns:a16="http://schemas.microsoft.com/office/drawing/2014/main" id="{33028381-1C7C-22FF-98F7-4902A605164D}"/>
                </a:ext>
              </a:extLst>
            </p:cNvPr>
            <p:cNvSpPr/>
            <p:nvPr/>
          </p:nvSpPr>
          <p:spPr>
            <a:xfrm>
              <a:off x="6530773" y="2949936"/>
              <a:ext cx="0" cy="32918"/>
            </a:xfrm>
            <a:custGeom>
              <a:avLst/>
              <a:gdLst/>
              <a:ahLst/>
              <a:cxnLst/>
              <a:rect l="0" t="0" r="0" b="0"/>
              <a:pathLst>
                <a:path h="32918">
                  <a:moveTo>
                    <a:pt x="0" y="3291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85" name="rc1383">
              <a:extLst>
                <a:ext uri="{FF2B5EF4-FFF2-40B4-BE49-F238E27FC236}">
                  <a16:creationId xmlns:a16="http://schemas.microsoft.com/office/drawing/2014/main" id="{CFE207F5-5BAE-9EF2-6280-E41EBC1DF32D}"/>
                </a:ext>
              </a:extLst>
            </p:cNvPr>
            <p:cNvSpPr/>
            <p:nvPr/>
          </p:nvSpPr>
          <p:spPr>
            <a:xfrm>
              <a:off x="6448477" y="2982855"/>
              <a:ext cx="164592" cy="109727"/>
            </a:xfrm>
            <a:prstGeom prst="rect">
              <a:avLst/>
            </a:prstGeom>
            <a:solidFill>
              <a:srgbClr val="F8766D"/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86" name="pl1384">
              <a:extLst>
                <a:ext uri="{FF2B5EF4-FFF2-40B4-BE49-F238E27FC236}">
                  <a16:creationId xmlns:a16="http://schemas.microsoft.com/office/drawing/2014/main" id="{48A8583E-F321-E8A5-0020-16F584E8D81B}"/>
                </a:ext>
              </a:extLst>
            </p:cNvPr>
            <p:cNvSpPr/>
            <p:nvPr/>
          </p:nvSpPr>
          <p:spPr>
            <a:xfrm>
              <a:off x="6448477" y="3037719"/>
              <a:ext cx="164592" cy="0"/>
            </a:xfrm>
            <a:custGeom>
              <a:avLst/>
              <a:gdLst/>
              <a:ahLst/>
              <a:cxnLst/>
              <a:rect l="0" t="0" r="0" b="0"/>
              <a:pathLst>
                <a:path w="164592">
                  <a:moveTo>
                    <a:pt x="0" y="0"/>
                  </a:moveTo>
                  <a:lnTo>
                    <a:pt x="164592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87" name="rc1385">
              <a:extLst>
                <a:ext uri="{FF2B5EF4-FFF2-40B4-BE49-F238E27FC236}">
                  <a16:creationId xmlns:a16="http://schemas.microsoft.com/office/drawing/2014/main" id="{BFE95981-8757-0086-A2C3-963B1310C8B8}"/>
                </a:ext>
              </a:extLst>
            </p:cNvPr>
            <p:cNvSpPr/>
            <p:nvPr/>
          </p:nvSpPr>
          <p:spPr>
            <a:xfrm>
              <a:off x="6421045" y="314744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1388" name="rc1386">
              <a:extLst>
                <a:ext uri="{FF2B5EF4-FFF2-40B4-BE49-F238E27FC236}">
                  <a16:creationId xmlns:a16="http://schemas.microsoft.com/office/drawing/2014/main" id="{3E537A5B-798F-F9D7-5CC6-6D45D6E5D28C}"/>
                </a:ext>
              </a:extLst>
            </p:cNvPr>
            <p:cNvSpPr/>
            <p:nvPr/>
          </p:nvSpPr>
          <p:spPr>
            <a:xfrm>
              <a:off x="6430045" y="3156447"/>
              <a:ext cx="201456" cy="201455"/>
            </a:xfrm>
            <a:prstGeom prst="rect">
              <a:avLst/>
            </a:prstGeom>
            <a:solidFill>
              <a:srgbClr val="00BA38"/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89" name="pl1387">
              <a:extLst>
                <a:ext uri="{FF2B5EF4-FFF2-40B4-BE49-F238E27FC236}">
                  <a16:creationId xmlns:a16="http://schemas.microsoft.com/office/drawing/2014/main" id="{3B645B37-9B63-D684-EA1A-77557BD57B9C}"/>
                </a:ext>
              </a:extLst>
            </p:cNvPr>
            <p:cNvSpPr/>
            <p:nvPr/>
          </p:nvSpPr>
          <p:spPr>
            <a:xfrm>
              <a:off x="6530773" y="3312039"/>
              <a:ext cx="0" cy="32918"/>
            </a:xfrm>
            <a:custGeom>
              <a:avLst/>
              <a:gdLst/>
              <a:ahLst/>
              <a:cxnLst/>
              <a:rect l="0" t="0" r="0" b="0"/>
              <a:pathLst>
                <a:path h="32918">
                  <a:moveTo>
                    <a:pt x="0" y="3291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90" name="pl1388">
              <a:extLst>
                <a:ext uri="{FF2B5EF4-FFF2-40B4-BE49-F238E27FC236}">
                  <a16:creationId xmlns:a16="http://schemas.microsoft.com/office/drawing/2014/main" id="{2A97DAD2-8D09-4CC9-CC17-2F75A4A518B1}"/>
                </a:ext>
              </a:extLst>
            </p:cNvPr>
            <p:cNvSpPr/>
            <p:nvPr/>
          </p:nvSpPr>
          <p:spPr>
            <a:xfrm>
              <a:off x="6530773" y="3169392"/>
              <a:ext cx="0" cy="32918"/>
            </a:xfrm>
            <a:custGeom>
              <a:avLst/>
              <a:gdLst/>
              <a:ahLst/>
              <a:cxnLst/>
              <a:rect l="0" t="0" r="0" b="0"/>
              <a:pathLst>
                <a:path h="32918">
                  <a:moveTo>
                    <a:pt x="0" y="3291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91" name="rc1389">
              <a:extLst>
                <a:ext uri="{FF2B5EF4-FFF2-40B4-BE49-F238E27FC236}">
                  <a16:creationId xmlns:a16="http://schemas.microsoft.com/office/drawing/2014/main" id="{DBBD0A97-BB52-E79F-7DA3-F31EBFF5E56B}"/>
                </a:ext>
              </a:extLst>
            </p:cNvPr>
            <p:cNvSpPr/>
            <p:nvPr/>
          </p:nvSpPr>
          <p:spPr>
            <a:xfrm>
              <a:off x="6448477" y="3202311"/>
              <a:ext cx="164592" cy="109727"/>
            </a:xfrm>
            <a:prstGeom prst="rect">
              <a:avLst/>
            </a:prstGeom>
            <a:solidFill>
              <a:srgbClr val="00BA38"/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92" name="pl1390">
              <a:extLst>
                <a:ext uri="{FF2B5EF4-FFF2-40B4-BE49-F238E27FC236}">
                  <a16:creationId xmlns:a16="http://schemas.microsoft.com/office/drawing/2014/main" id="{C23AD164-622C-D41D-D995-E6786587B952}"/>
                </a:ext>
              </a:extLst>
            </p:cNvPr>
            <p:cNvSpPr/>
            <p:nvPr/>
          </p:nvSpPr>
          <p:spPr>
            <a:xfrm>
              <a:off x="6448477" y="3257175"/>
              <a:ext cx="164592" cy="0"/>
            </a:xfrm>
            <a:custGeom>
              <a:avLst/>
              <a:gdLst/>
              <a:ahLst/>
              <a:cxnLst/>
              <a:rect l="0" t="0" r="0" b="0"/>
              <a:pathLst>
                <a:path w="164592">
                  <a:moveTo>
                    <a:pt x="0" y="0"/>
                  </a:moveTo>
                  <a:lnTo>
                    <a:pt x="164592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93" name="rc1391">
              <a:extLst>
                <a:ext uri="{FF2B5EF4-FFF2-40B4-BE49-F238E27FC236}">
                  <a16:creationId xmlns:a16="http://schemas.microsoft.com/office/drawing/2014/main" id="{D8960E2F-E4D7-D698-72B5-2019E99C0357}"/>
                </a:ext>
              </a:extLst>
            </p:cNvPr>
            <p:cNvSpPr/>
            <p:nvPr/>
          </p:nvSpPr>
          <p:spPr>
            <a:xfrm>
              <a:off x="6421045" y="3366903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1394" name="rc1392">
              <a:extLst>
                <a:ext uri="{FF2B5EF4-FFF2-40B4-BE49-F238E27FC236}">
                  <a16:creationId xmlns:a16="http://schemas.microsoft.com/office/drawing/2014/main" id="{791B6CBA-ECC0-169E-F95C-B9043FB0DC3F}"/>
                </a:ext>
              </a:extLst>
            </p:cNvPr>
            <p:cNvSpPr/>
            <p:nvPr/>
          </p:nvSpPr>
          <p:spPr>
            <a:xfrm>
              <a:off x="6430045" y="3375903"/>
              <a:ext cx="201456" cy="201456"/>
            </a:xfrm>
            <a:prstGeom prst="rect">
              <a:avLst/>
            </a:prstGeom>
            <a:solidFill>
              <a:srgbClr val="00BA38">
                <a:alpha val="100000"/>
              </a:srgbClr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95" name="pl1393">
              <a:extLst>
                <a:ext uri="{FF2B5EF4-FFF2-40B4-BE49-F238E27FC236}">
                  <a16:creationId xmlns:a16="http://schemas.microsoft.com/office/drawing/2014/main" id="{E9F823F2-B180-9D4C-AB16-DC198B76EAC0}"/>
                </a:ext>
              </a:extLst>
            </p:cNvPr>
            <p:cNvSpPr/>
            <p:nvPr/>
          </p:nvSpPr>
          <p:spPr>
            <a:xfrm>
              <a:off x="6530773" y="3531495"/>
              <a:ext cx="0" cy="32918"/>
            </a:xfrm>
            <a:custGeom>
              <a:avLst/>
              <a:gdLst/>
              <a:ahLst/>
              <a:cxnLst/>
              <a:rect l="0" t="0" r="0" b="0"/>
              <a:pathLst>
                <a:path h="32918">
                  <a:moveTo>
                    <a:pt x="0" y="3291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96" name="pl1394">
              <a:extLst>
                <a:ext uri="{FF2B5EF4-FFF2-40B4-BE49-F238E27FC236}">
                  <a16:creationId xmlns:a16="http://schemas.microsoft.com/office/drawing/2014/main" id="{4AF9E1BA-0487-82BA-6568-095A1974F45F}"/>
                </a:ext>
              </a:extLst>
            </p:cNvPr>
            <p:cNvSpPr/>
            <p:nvPr/>
          </p:nvSpPr>
          <p:spPr>
            <a:xfrm>
              <a:off x="6530773" y="3388848"/>
              <a:ext cx="0" cy="32918"/>
            </a:xfrm>
            <a:custGeom>
              <a:avLst/>
              <a:gdLst/>
              <a:ahLst/>
              <a:cxnLst/>
              <a:rect l="0" t="0" r="0" b="0"/>
              <a:pathLst>
                <a:path h="32918">
                  <a:moveTo>
                    <a:pt x="0" y="3291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97" name="rc1395">
              <a:extLst>
                <a:ext uri="{FF2B5EF4-FFF2-40B4-BE49-F238E27FC236}">
                  <a16:creationId xmlns:a16="http://schemas.microsoft.com/office/drawing/2014/main" id="{EDC79017-37D8-0AA5-DE25-FD63BAEFD771}"/>
                </a:ext>
              </a:extLst>
            </p:cNvPr>
            <p:cNvSpPr/>
            <p:nvPr/>
          </p:nvSpPr>
          <p:spPr>
            <a:xfrm>
              <a:off x="6448477" y="3421767"/>
              <a:ext cx="164592" cy="109727"/>
            </a:xfrm>
            <a:prstGeom prst="rect">
              <a:avLst/>
            </a:prstGeom>
            <a:solidFill>
              <a:srgbClr val="00BA38">
                <a:alpha val="100000"/>
              </a:srgbClr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98" name="pl1396">
              <a:extLst>
                <a:ext uri="{FF2B5EF4-FFF2-40B4-BE49-F238E27FC236}">
                  <a16:creationId xmlns:a16="http://schemas.microsoft.com/office/drawing/2014/main" id="{06470B7B-6153-BB5A-C43A-2998E7E2705F}"/>
                </a:ext>
              </a:extLst>
            </p:cNvPr>
            <p:cNvSpPr/>
            <p:nvPr/>
          </p:nvSpPr>
          <p:spPr>
            <a:xfrm>
              <a:off x="6448477" y="3476631"/>
              <a:ext cx="164592" cy="0"/>
            </a:xfrm>
            <a:custGeom>
              <a:avLst/>
              <a:gdLst/>
              <a:ahLst/>
              <a:cxnLst/>
              <a:rect l="0" t="0" r="0" b="0"/>
              <a:pathLst>
                <a:path w="164592">
                  <a:moveTo>
                    <a:pt x="0" y="0"/>
                  </a:moveTo>
                  <a:lnTo>
                    <a:pt x="164592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399" name="rc1397">
              <a:extLst>
                <a:ext uri="{FF2B5EF4-FFF2-40B4-BE49-F238E27FC236}">
                  <a16:creationId xmlns:a16="http://schemas.microsoft.com/office/drawing/2014/main" id="{EAC15E2C-E7F3-2527-F8A3-84BEA4BA0EA4}"/>
                </a:ext>
              </a:extLst>
            </p:cNvPr>
            <p:cNvSpPr/>
            <p:nvPr/>
          </p:nvSpPr>
          <p:spPr>
            <a:xfrm>
              <a:off x="6421045" y="358635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1400" name="rc1398">
              <a:extLst>
                <a:ext uri="{FF2B5EF4-FFF2-40B4-BE49-F238E27FC236}">
                  <a16:creationId xmlns:a16="http://schemas.microsoft.com/office/drawing/2014/main" id="{0CA3FA36-B8F5-9D96-C633-8205CAD902F0}"/>
                </a:ext>
              </a:extLst>
            </p:cNvPr>
            <p:cNvSpPr/>
            <p:nvPr/>
          </p:nvSpPr>
          <p:spPr>
            <a:xfrm>
              <a:off x="6430045" y="3595359"/>
              <a:ext cx="201456" cy="201456"/>
            </a:xfrm>
            <a:prstGeom prst="rect">
              <a:avLst/>
            </a:prstGeom>
            <a:solidFill>
              <a:srgbClr val="00C19F">
                <a:alpha val="100000"/>
              </a:srgbClr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01" name="pl1399">
              <a:extLst>
                <a:ext uri="{FF2B5EF4-FFF2-40B4-BE49-F238E27FC236}">
                  <a16:creationId xmlns:a16="http://schemas.microsoft.com/office/drawing/2014/main" id="{4D8D99C8-8D9E-19CA-2CD5-B79ABEB905BA}"/>
                </a:ext>
              </a:extLst>
            </p:cNvPr>
            <p:cNvSpPr/>
            <p:nvPr/>
          </p:nvSpPr>
          <p:spPr>
            <a:xfrm>
              <a:off x="6530773" y="3750951"/>
              <a:ext cx="0" cy="32918"/>
            </a:xfrm>
            <a:custGeom>
              <a:avLst/>
              <a:gdLst/>
              <a:ahLst/>
              <a:cxnLst/>
              <a:rect l="0" t="0" r="0" b="0"/>
              <a:pathLst>
                <a:path h="32918">
                  <a:moveTo>
                    <a:pt x="0" y="3291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02" name="pl1400">
              <a:extLst>
                <a:ext uri="{FF2B5EF4-FFF2-40B4-BE49-F238E27FC236}">
                  <a16:creationId xmlns:a16="http://schemas.microsoft.com/office/drawing/2014/main" id="{C01111F4-E712-AFC6-1BBF-F5E77ED18CDF}"/>
                </a:ext>
              </a:extLst>
            </p:cNvPr>
            <p:cNvSpPr/>
            <p:nvPr/>
          </p:nvSpPr>
          <p:spPr>
            <a:xfrm>
              <a:off x="6530773" y="3608304"/>
              <a:ext cx="0" cy="32918"/>
            </a:xfrm>
            <a:custGeom>
              <a:avLst/>
              <a:gdLst/>
              <a:ahLst/>
              <a:cxnLst/>
              <a:rect l="0" t="0" r="0" b="0"/>
              <a:pathLst>
                <a:path h="32918">
                  <a:moveTo>
                    <a:pt x="0" y="3291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03" name="rc1401">
              <a:extLst>
                <a:ext uri="{FF2B5EF4-FFF2-40B4-BE49-F238E27FC236}">
                  <a16:creationId xmlns:a16="http://schemas.microsoft.com/office/drawing/2014/main" id="{96FD7896-9677-BA75-E3B2-EA67E3665C40}"/>
                </a:ext>
              </a:extLst>
            </p:cNvPr>
            <p:cNvSpPr/>
            <p:nvPr/>
          </p:nvSpPr>
          <p:spPr>
            <a:xfrm>
              <a:off x="6448477" y="3641223"/>
              <a:ext cx="164592" cy="109727"/>
            </a:xfrm>
            <a:prstGeom prst="rect">
              <a:avLst/>
            </a:prstGeom>
            <a:solidFill>
              <a:srgbClr val="00C19F">
                <a:alpha val="100000"/>
              </a:srgbClr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04" name="pl1402">
              <a:extLst>
                <a:ext uri="{FF2B5EF4-FFF2-40B4-BE49-F238E27FC236}">
                  <a16:creationId xmlns:a16="http://schemas.microsoft.com/office/drawing/2014/main" id="{71D7C6CA-B0E2-DDBB-F30A-0A8CE5E2DAD5}"/>
                </a:ext>
              </a:extLst>
            </p:cNvPr>
            <p:cNvSpPr/>
            <p:nvPr/>
          </p:nvSpPr>
          <p:spPr>
            <a:xfrm>
              <a:off x="6448477" y="3696087"/>
              <a:ext cx="164592" cy="0"/>
            </a:xfrm>
            <a:custGeom>
              <a:avLst/>
              <a:gdLst/>
              <a:ahLst/>
              <a:cxnLst/>
              <a:rect l="0" t="0" r="0" b="0"/>
              <a:pathLst>
                <a:path w="164592">
                  <a:moveTo>
                    <a:pt x="0" y="0"/>
                  </a:moveTo>
                  <a:lnTo>
                    <a:pt x="164592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05" name="rc1403">
              <a:extLst>
                <a:ext uri="{FF2B5EF4-FFF2-40B4-BE49-F238E27FC236}">
                  <a16:creationId xmlns:a16="http://schemas.microsoft.com/office/drawing/2014/main" id="{44A25F2C-DA33-8F35-6E52-730594DE8CA0}"/>
                </a:ext>
              </a:extLst>
            </p:cNvPr>
            <p:cNvSpPr/>
            <p:nvPr/>
          </p:nvSpPr>
          <p:spPr>
            <a:xfrm>
              <a:off x="6421045" y="3805815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1406" name="rc1404">
              <a:extLst>
                <a:ext uri="{FF2B5EF4-FFF2-40B4-BE49-F238E27FC236}">
                  <a16:creationId xmlns:a16="http://schemas.microsoft.com/office/drawing/2014/main" id="{EF4B3084-784B-2400-A3B1-868DD7827D7E}"/>
                </a:ext>
              </a:extLst>
            </p:cNvPr>
            <p:cNvSpPr/>
            <p:nvPr/>
          </p:nvSpPr>
          <p:spPr>
            <a:xfrm>
              <a:off x="6430045" y="3814815"/>
              <a:ext cx="201456" cy="201456"/>
            </a:xfrm>
            <a:prstGeom prst="rect">
              <a:avLst/>
            </a:prstGeom>
            <a:solidFill>
              <a:srgbClr val="00B9E3">
                <a:alpha val="100000"/>
              </a:srgbClr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07" name="pl1405">
              <a:extLst>
                <a:ext uri="{FF2B5EF4-FFF2-40B4-BE49-F238E27FC236}">
                  <a16:creationId xmlns:a16="http://schemas.microsoft.com/office/drawing/2014/main" id="{D34A244E-CB2C-E01B-8FAC-A46EE291A404}"/>
                </a:ext>
              </a:extLst>
            </p:cNvPr>
            <p:cNvSpPr/>
            <p:nvPr/>
          </p:nvSpPr>
          <p:spPr>
            <a:xfrm>
              <a:off x="6530773" y="3970407"/>
              <a:ext cx="0" cy="32918"/>
            </a:xfrm>
            <a:custGeom>
              <a:avLst/>
              <a:gdLst/>
              <a:ahLst/>
              <a:cxnLst/>
              <a:rect l="0" t="0" r="0" b="0"/>
              <a:pathLst>
                <a:path h="32918">
                  <a:moveTo>
                    <a:pt x="0" y="3291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08" name="pl1406">
              <a:extLst>
                <a:ext uri="{FF2B5EF4-FFF2-40B4-BE49-F238E27FC236}">
                  <a16:creationId xmlns:a16="http://schemas.microsoft.com/office/drawing/2014/main" id="{4071D8A4-B131-2630-868B-BD2BA626F429}"/>
                </a:ext>
              </a:extLst>
            </p:cNvPr>
            <p:cNvSpPr/>
            <p:nvPr/>
          </p:nvSpPr>
          <p:spPr>
            <a:xfrm>
              <a:off x="6530773" y="3827760"/>
              <a:ext cx="0" cy="32918"/>
            </a:xfrm>
            <a:custGeom>
              <a:avLst/>
              <a:gdLst/>
              <a:ahLst/>
              <a:cxnLst/>
              <a:rect l="0" t="0" r="0" b="0"/>
              <a:pathLst>
                <a:path h="32918">
                  <a:moveTo>
                    <a:pt x="0" y="3291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09" name="rc1407">
              <a:extLst>
                <a:ext uri="{FF2B5EF4-FFF2-40B4-BE49-F238E27FC236}">
                  <a16:creationId xmlns:a16="http://schemas.microsoft.com/office/drawing/2014/main" id="{28A8B94E-DBDD-FE45-34DA-FEF0451BBCCC}"/>
                </a:ext>
              </a:extLst>
            </p:cNvPr>
            <p:cNvSpPr/>
            <p:nvPr/>
          </p:nvSpPr>
          <p:spPr>
            <a:xfrm>
              <a:off x="6448477" y="3860679"/>
              <a:ext cx="164592" cy="109727"/>
            </a:xfrm>
            <a:prstGeom prst="rect">
              <a:avLst/>
            </a:prstGeom>
            <a:solidFill>
              <a:srgbClr val="00B9E3">
                <a:alpha val="100000"/>
              </a:srgbClr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10" name="pl1408">
              <a:extLst>
                <a:ext uri="{FF2B5EF4-FFF2-40B4-BE49-F238E27FC236}">
                  <a16:creationId xmlns:a16="http://schemas.microsoft.com/office/drawing/2014/main" id="{402576A0-F91A-E9D8-9AFB-FAF54FF7BC99}"/>
                </a:ext>
              </a:extLst>
            </p:cNvPr>
            <p:cNvSpPr/>
            <p:nvPr/>
          </p:nvSpPr>
          <p:spPr>
            <a:xfrm>
              <a:off x="6448477" y="3915543"/>
              <a:ext cx="164592" cy="0"/>
            </a:xfrm>
            <a:custGeom>
              <a:avLst/>
              <a:gdLst/>
              <a:ahLst/>
              <a:cxnLst/>
              <a:rect l="0" t="0" r="0" b="0"/>
              <a:pathLst>
                <a:path w="164592">
                  <a:moveTo>
                    <a:pt x="0" y="0"/>
                  </a:moveTo>
                  <a:lnTo>
                    <a:pt x="164592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11" name="rc1409">
              <a:extLst>
                <a:ext uri="{FF2B5EF4-FFF2-40B4-BE49-F238E27FC236}">
                  <a16:creationId xmlns:a16="http://schemas.microsoft.com/office/drawing/2014/main" id="{1EA5605C-68C9-2508-6E16-0F01FBCF95D4}"/>
                </a:ext>
              </a:extLst>
            </p:cNvPr>
            <p:cNvSpPr/>
            <p:nvPr/>
          </p:nvSpPr>
          <p:spPr>
            <a:xfrm>
              <a:off x="6421045" y="402527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1412" name="rc1410">
              <a:extLst>
                <a:ext uri="{FF2B5EF4-FFF2-40B4-BE49-F238E27FC236}">
                  <a16:creationId xmlns:a16="http://schemas.microsoft.com/office/drawing/2014/main" id="{972A4044-BF95-63B4-F167-CA7D14488F3B}"/>
                </a:ext>
              </a:extLst>
            </p:cNvPr>
            <p:cNvSpPr/>
            <p:nvPr/>
          </p:nvSpPr>
          <p:spPr>
            <a:xfrm>
              <a:off x="6430045" y="4034271"/>
              <a:ext cx="201456" cy="201456"/>
            </a:xfrm>
            <a:prstGeom prst="rect">
              <a:avLst/>
            </a:prstGeom>
            <a:solidFill>
              <a:srgbClr val="00B9E3"/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13" name="pl1411">
              <a:extLst>
                <a:ext uri="{FF2B5EF4-FFF2-40B4-BE49-F238E27FC236}">
                  <a16:creationId xmlns:a16="http://schemas.microsoft.com/office/drawing/2014/main" id="{0F155AFD-FE3C-3A38-988A-6FDF670A660C}"/>
                </a:ext>
              </a:extLst>
            </p:cNvPr>
            <p:cNvSpPr/>
            <p:nvPr/>
          </p:nvSpPr>
          <p:spPr>
            <a:xfrm>
              <a:off x="6530773" y="4189863"/>
              <a:ext cx="0" cy="32918"/>
            </a:xfrm>
            <a:custGeom>
              <a:avLst/>
              <a:gdLst/>
              <a:ahLst/>
              <a:cxnLst/>
              <a:rect l="0" t="0" r="0" b="0"/>
              <a:pathLst>
                <a:path h="32918">
                  <a:moveTo>
                    <a:pt x="0" y="3291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14" name="pl1412">
              <a:extLst>
                <a:ext uri="{FF2B5EF4-FFF2-40B4-BE49-F238E27FC236}">
                  <a16:creationId xmlns:a16="http://schemas.microsoft.com/office/drawing/2014/main" id="{14B52F0F-D9D7-147C-75EC-5543D5511BC9}"/>
                </a:ext>
              </a:extLst>
            </p:cNvPr>
            <p:cNvSpPr/>
            <p:nvPr/>
          </p:nvSpPr>
          <p:spPr>
            <a:xfrm>
              <a:off x="6530773" y="4047216"/>
              <a:ext cx="0" cy="32918"/>
            </a:xfrm>
            <a:custGeom>
              <a:avLst/>
              <a:gdLst/>
              <a:ahLst/>
              <a:cxnLst/>
              <a:rect l="0" t="0" r="0" b="0"/>
              <a:pathLst>
                <a:path h="32918">
                  <a:moveTo>
                    <a:pt x="0" y="3291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15" name="rc1413">
              <a:extLst>
                <a:ext uri="{FF2B5EF4-FFF2-40B4-BE49-F238E27FC236}">
                  <a16:creationId xmlns:a16="http://schemas.microsoft.com/office/drawing/2014/main" id="{E9E69E8C-4CB2-10D0-2D6D-5F2E6D390896}"/>
                </a:ext>
              </a:extLst>
            </p:cNvPr>
            <p:cNvSpPr/>
            <p:nvPr/>
          </p:nvSpPr>
          <p:spPr>
            <a:xfrm>
              <a:off x="6448477" y="4080135"/>
              <a:ext cx="164592" cy="109727"/>
            </a:xfrm>
            <a:prstGeom prst="rect">
              <a:avLst/>
            </a:prstGeom>
            <a:solidFill>
              <a:srgbClr val="00B9E3"/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16" name="pl1414">
              <a:extLst>
                <a:ext uri="{FF2B5EF4-FFF2-40B4-BE49-F238E27FC236}">
                  <a16:creationId xmlns:a16="http://schemas.microsoft.com/office/drawing/2014/main" id="{404758E7-09D3-6AD2-2E46-9B605D151383}"/>
                </a:ext>
              </a:extLst>
            </p:cNvPr>
            <p:cNvSpPr/>
            <p:nvPr/>
          </p:nvSpPr>
          <p:spPr>
            <a:xfrm>
              <a:off x="6448477" y="4134999"/>
              <a:ext cx="164592" cy="0"/>
            </a:xfrm>
            <a:custGeom>
              <a:avLst/>
              <a:gdLst/>
              <a:ahLst/>
              <a:cxnLst/>
              <a:rect l="0" t="0" r="0" b="0"/>
              <a:pathLst>
                <a:path w="164592">
                  <a:moveTo>
                    <a:pt x="0" y="0"/>
                  </a:moveTo>
                  <a:lnTo>
                    <a:pt x="164592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17" name="rc1415">
              <a:extLst>
                <a:ext uri="{FF2B5EF4-FFF2-40B4-BE49-F238E27FC236}">
                  <a16:creationId xmlns:a16="http://schemas.microsoft.com/office/drawing/2014/main" id="{E9C4FA47-FA7B-D5F7-8753-00E08BA71E9F}"/>
                </a:ext>
              </a:extLst>
            </p:cNvPr>
            <p:cNvSpPr/>
            <p:nvPr/>
          </p:nvSpPr>
          <p:spPr>
            <a:xfrm>
              <a:off x="6421045" y="424472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1418" name="rc1416">
              <a:extLst>
                <a:ext uri="{FF2B5EF4-FFF2-40B4-BE49-F238E27FC236}">
                  <a16:creationId xmlns:a16="http://schemas.microsoft.com/office/drawing/2014/main" id="{E0F46D66-6606-583D-E576-7D0779D5D5FE}"/>
                </a:ext>
              </a:extLst>
            </p:cNvPr>
            <p:cNvSpPr/>
            <p:nvPr/>
          </p:nvSpPr>
          <p:spPr>
            <a:xfrm>
              <a:off x="6430045" y="4253727"/>
              <a:ext cx="201456" cy="201456"/>
            </a:xfrm>
            <a:prstGeom prst="rect">
              <a:avLst/>
            </a:prstGeom>
            <a:solidFill>
              <a:srgbClr val="00B9E3"/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19" name="pl1417">
              <a:extLst>
                <a:ext uri="{FF2B5EF4-FFF2-40B4-BE49-F238E27FC236}">
                  <a16:creationId xmlns:a16="http://schemas.microsoft.com/office/drawing/2014/main" id="{DF715667-147D-7DF8-F2B2-749F56262BFC}"/>
                </a:ext>
              </a:extLst>
            </p:cNvPr>
            <p:cNvSpPr/>
            <p:nvPr/>
          </p:nvSpPr>
          <p:spPr>
            <a:xfrm>
              <a:off x="6530773" y="4409319"/>
              <a:ext cx="0" cy="32918"/>
            </a:xfrm>
            <a:custGeom>
              <a:avLst/>
              <a:gdLst/>
              <a:ahLst/>
              <a:cxnLst/>
              <a:rect l="0" t="0" r="0" b="0"/>
              <a:pathLst>
                <a:path h="32918">
                  <a:moveTo>
                    <a:pt x="0" y="3291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20" name="pl1418">
              <a:extLst>
                <a:ext uri="{FF2B5EF4-FFF2-40B4-BE49-F238E27FC236}">
                  <a16:creationId xmlns:a16="http://schemas.microsoft.com/office/drawing/2014/main" id="{9AE28729-3ACD-694B-4B28-49CC553194FF}"/>
                </a:ext>
              </a:extLst>
            </p:cNvPr>
            <p:cNvSpPr/>
            <p:nvPr/>
          </p:nvSpPr>
          <p:spPr>
            <a:xfrm>
              <a:off x="6530773" y="4266672"/>
              <a:ext cx="0" cy="32918"/>
            </a:xfrm>
            <a:custGeom>
              <a:avLst/>
              <a:gdLst/>
              <a:ahLst/>
              <a:cxnLst/>
              <a:rect l="0" t="0" r="0" b="0"/>
              <a:pathLst>
                <a:path h="32918">
                  <a:moveTo>
                    <a:pt x="0" y="3291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21" name="rc1419">
              <a:extLst>
                <a:ext uri="{FF2B5EF4-FFF2-40B4-BE49-F238E27FC236}">
                  <a16:creationId xmlns:a16="http://schemas.microsoft.com/office/drawing/2014/main" id="{597B0FA2-9D1F-99A3-3638-2B2C62D5FE63}"/>
                </a:ext>
              </a:extLst>
            </p:cNvPr>
            <p:cNvSpPr/>
            <p:nvPr/>
          </p:nvSpPr>
          <p:spPr>
            <a:xfrm>
              <a:off x="6448477" y="4299591"/>
              <a:ext cx="164592" cy="109727"/>
            </a:xfrm>
            <a:prstGeom prst="rect">
              <a:avLst/>
            </a:prstGeom>
            <a:solidFill>
              <a:srgbClr val="00B9E3"/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22" name="pl1420">
              <a:extLst>
                <a:ext uri="{FF2B5EF4-FFF2-40B4-BE49-F238E27FC236}">
                  <a16:creationId xmlns:a16="http://schemas.microsoft.com/office/drawing/2014/main" id="{28A6336A-2D96-FADE-62A0-CCAE0E72A09F}"/>
                </a:ext>
              </a:extLst>
            </p:cNvPr>
            <p:cNvSpPr/>
            <p:nvPr/>
          </p:nvSpPr>
          <p:spPr>
            <a:xfrm>
              <a:off x="6448477" y="4354455"/>
              <a:ext cx="164592" cy="0"/>
            </a:xfrm>
            <a:custGeom>
              <a:avLst/>
              <a:gdLst/>
              <a:ahLst/>
              <a:cxnLst/>
              <a:rect l="0" t="0" r="0" b="0"/>
              <a:pathLst>
                <a:path w="164592">
                  <a:moveTo>
                    <a:pt x="0" y="0"/>
                  </a:moveTo>
                  <a:lnTo>
                    <a:pt x="164592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23" name="rc1421">
              <a:extLst>
                <a:ext uri="{FF2B5EF4-FFF2-40B4-BE49-F238E27FC236}">
                  <a16:creationId xmlns:a16="http://schemas.microsoft.com/office/drawing/2014/main" id="{39A5F2C1-D953-207F-6855-637823469280}"/>
                </a:ext>
              </a:extLst>
            </p:cNvPr>
            <p:cNvSpPr/>
            <p:nvPr/>
          </p:nvSpPr>
          <p:spPr>
            <a:xfrm>
              <a:off x="6421045" y="446418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1424" name="rc1422">
              <a:extLst>
                <a:ext uri="{FF2B5EF4-FFF2-40B4-BE49-F238E27FC236}">
                  <a16:creationId xmlns:a16="http://schemas.microsoft.com/office/drawing/2014/main" id="{ABF8F831-1864-0CAE-0245-3A9F5551C064}"/>
                </a:ext>
              </a:extLst>
            </p:cNvPr>
            <p:cNvSpPr/>
            <p:nvPr/>
          </p:nvSpPr>
          <p:spPr>
            <a:xfrm>
              <a:off x="6430045" y="4473183"/>
              <a:ext cx="201456" cy="201456"/>
            </a:xfrm>
            <a:prstGeom prst="rect">
              <a:avLst/>
            </a:prstGeom>
            <a:solidFill>
              <a:srgbClr val="00B9E3"/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25" name="pl1423">
              <a:extLst>
                <a:ext uri="{FF2B5EF4-FFF2-40B4-BE49-F238E27FC236}">
                  <a16:creationId xmlns:a16="http://schemas.microsoft.com/office/drawing/2014/main" id="{C0ABF1AE-4F08-A955-C99F-00B1016E48DF}"/>
                </a:ext>
              </a:extLst>
            </p:cNvPr>
            <p:cNvSpPr/>
            <p:nvPr/>
          </p:nvSpPr>
          <p:spPr>
            <a:xfrm>
              <a:off x="6530773" y="4628775"/>
              <a:ext cx="0" cy="32918"/>
            </a:xfrm>
            <a:custGeom>
              <a:avLst/>
              <a:gdLst/>
              <a:ahLst/>
              <a:cxnLst/>
              <a:rect l="0" t="0" r="0" b="0"/>
              <a:pathLst>
                <a:path h="32918">
                  <a:moveTo>
                    <a:pt x="0" y="3291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26" name="pl1424">
              <a:extLst>
                <a:ext uri="{FF2B5EF4-FFF2-40B4-BE49-F238E27FC236}">
                  <a16:creationId xmlns:a16="http://schemas.microsoft.com/office/drawing/2014/main" id="{52B876C8-8B54-4D4B-EB1D-85643CDA3496}"/>
                </a:ext>
              </a:extLst>
            </p:cNvPr>
            <p:cNvSpPr/>
            <p:nvPr/>
          </p:nvSpPr>
          <p:spPr>
            <a:xfrm>
              <a:off x="6530773" y="4486128"/>
              <a:ext cx="0" cy="32918"/>
            </a:xfrm>
            <a:custGeom>
              <a:avLst/>
              <a:gdLst/>
              <a:ahLst/>
              <a:cxnLst/>
              <a:rect l="0" t="0" r="0" b="0"/>
              <a:pathLst>
                <a:path h="32918">
                  <a:moveTo>
                    <a:pt x="0" y="3291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27" name="rc1425">
              <a:extLst>
                <a:ext uri="{FF2B5EF4-FFF2-40B4-BE49-F238E27FC236}">
                  <a16:creationId xmlns:a16="http://schemas.microsoft.com/office/drawing/2014/main" id="{922CA8C8-3D6A-D0F2-5FF9-99B97D4C4787}"/>
                </a:ext>
              </a:extLst>
            </p:cNvPr>
            <p:cNvSpPr/>
            <p:nvPr/>
          </p:nvSpPr>
          <p:spPr>
            <a:xfrm>
              <a:off x="6448477" y="4519047"/>
              <a:ext cx="164592" cy="109727"/>
            </a:xfrm>
            <a:prstGeom prst="rect">
              <a:avLst/>
            </a:prstGeom>
            <a:solidFill>
              <a:srgbClr val="00B9E3"/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28" name="pl1426">
              <a:extLst>
                <a:ext uri="{FF2B5EF4-FFF2-40B4-BE49-F238E27FC236}">
                  <a16:creationId xmlns:a16="http://schemas.microsoft.com/office/drawing/2014/main" id="{4B22D52B-F3B4-ACDB-C491-4CA57D121969}"/>
                </a:ext>
              </a:extLst>
            </p:cNvPr>
            <p:cNvSpPr/>
            <p:nvPr/>
          </p:nvSpPr>
          <p:spPr>
            <a:xfrm>
              <a:off x="6448477" y="4573911"/>
              <a:ext cx="164592" cy="0"/>
            </a:xfrm>
            <a:custGeom>
              <a:avLst/>
              <a:gdLst/>
              <a:ahLst/>
              <a:cxnLst/>
              <a:rect l="0" t="0" r="0" b="0"/>
              <a:pathLst>
                <a:path w="164592">
                  <a:moveTo>
                    <a:pt x="0" y="0"/>
                  </a:moveTo>
                  <a:lnTo>
                    <a:pt x="164592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29" name="rc1427">
              <a:extLst>
                <a:ext uri="{FF2B5EF4-FFF2-40B4-BE49-F238E27FC236}">
                  <a16:creationId xmlns:a16="http://schemas.microsoft.com/office/drawing/2014/main" id="{6403FD66-D678-C2B2-0335-6F40FCDDE7AB}"/>
                </a:ext>
              </a:extLst>
            </p:cNvPr>
            <p:cNvSpPr/>
            <p:nvPr/>
          </p:nvSpPr>
          <p:spPr>
            <a:xfrm>
              <a:off x="6421045" y="468363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/>
            </a:p>
          </p:txBody>
        </p:sp>
        <p:sp>
          <p:nvSpPr>
            <p:cNvPr id="1430" name="rc1428">
              <a:extLst>
                <a:ext uri="{FF2B5EF4-FFF2-40B4-BE49-F238E27FC236}">
                  <a16:creationId xmlns:a16="http://schemas.microsoft.com/office/drawing/2014/main" id="{49F47719-6CF1-6142-4389-8B39EC66A03F}"/>
                </a:ext>
              </a:extLst>
            </p:cNvPr>
            <p:cNvSpPr/>
            <p:nvPr/>
          </p:nvSpPr>
          <p:spPr>
            <a:xfrm>
              <a:off x="6430045" y="4692639"/>
              <a:ext cx="201456" cy="201456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31" name="pl1429">
              <a:extLst>
                <a:ext uri="{FF2B5EF4-FFF2-40B4-BE49-F238E27FC236}">
                  <a16:creationId xmlns:a16="http://schemas.microsoft.com/office/drawing/2014/main" id="{4E2D92D4-56E1-CD94-591B-4BEE2391BF49}"/>
                </a:ext>
              </a:extLst>
            </p:cNvPr>
            <p:cNvSpPr/>
            <p:nvPr/>
          </p:nvSpPr>
          <p:spPr>
            <a:xfrm>
              <a:off x="6530773" y="4848231"/>
              <a:ext cx="0" cy="32918"/>
            </a:xfrm>
            <a:custGeom>
              <a:avLst/>
              <a:gdLst/>
              <a:ahLst/>
              <a:cxnLst/>
              <a:rect l="0" t="0" r="0" b="0"/>
              <a:pathLst>
                <a:path h="32918">
                  <a:moveTo>
                    <a:pt x="0" y="3291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32" name="pl1430">
              <a:extLst>
                <a:ext uri="{FF2B5EF4-FFF2-40B4-BE49-F238E27FC236}">
                  <a16:creationId xmlns:a16="http://schemas.microsoft.com/office/drawing/2014/main" id="{9122C1A1-CF7F-945E-3A71-877337DDDB95}"/>
                </a:ext>
              </a:extLst>
            </p:cNvPr>
            <p:cNvSpPr/>
            <p:nvPr/>
          </p:nvSpPr>
          <p:spPr>
            <a:xfrm>
              <a:off x="6530773" y="4705584"/>
              <a:ext cx="0" cy="32918"/>
            </a:xfrm>
            <a:custGeom>
              <a:avLst/>
              <a:gdLst/>
              <a:ahLst/>
              <a:cxnLst/>
              <a:rect l="0" t="0" r="0" b="0"/>
              <a:pathLst>
                <a:path h="32918">
                  <a:moveTo>
                    <a:pt x="0" y="32918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33" name="rc1431">
              <a:extLst>
                <a:ext uri="{FF2B5EF4-FFF2-40B4-BE49-F238E27FC236}">
                  <a16:creationId xmlns:a16="http://schemas.microsoft.com/office/drawing/2014/main" id="{78FAF0ED-B8E3-A924-F97B-3438B1963210}"/>
                </a:ext>
              </a:extLst>
            </p:cNvPr>
            <p:cNvSpPr/>
            <p:nvPr/>
          </p:nvSpPr>
          <p:spPr>
            <a:xfrm>
              <a:off x="6448477" y="4738503"/>
              <a:ext cx="164592" cy="109727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34" name="pl1432">
              <a:extLst>
                <a:ext uri="{FF2B5EF4-FFF2-40B4-BE49-F238E27FC236}">
                  <a16:creationId xmlns:a16="http://schemas.microsoft.com/office/drawing/2014/main" id="{3A69EAF7-031E-24BB-288F-9345B7332A60}"/>
                </a:ext>
              </a:extLst>
            </p:cNvPr>
            <p:cNvSpPr/>
            <p:nvPr/>
          </p:nvSpPr>
          <p:spPr>
            <a:xfrm>
              <a:off x="6448477" y="4793367"/>
              <a:ext cx="164592" cy="0"/>
            </a:xfrm>
            <a:custGeom>
              <a:avLst/>
              <a:gdLst/>
              <a:ahLst/>
              <a:cxnLst/>
              <a:rect l="0" t="0" r="0" b="0"/>
              <a:pathLst>
                <a:path w="164592">
                  <a:moveTo>
                    <a:pt x="0" y="0"/>
                  </a:moveTo>
                  <a:lnTo>
                    <a:pt x="164592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/>
            </a:p>
          </p:txBody>
        </p:sp>
        <p:sp>
          <p:nvSpPr>
            <p:cNvPr id="1435" name="tx1433">
              <a:extLst>
                <a:ext uri="{FF2B5EF4-FFF2-40B4-BE49-F238E27FC236}">
                  <a16:creationId xmlns:a16="http://schemas.microsoft.com/office/drawing/2014/main" id="{F6A07C84-A23D-3A62-8695-3732C06359CD}"/>
                </a:ext>
              </a:extLst>
            </p:cNvPr>
            <p:cNvSpPr/>
            <p:nvPr/>
          </p:nvSpPr>
          <p:spPr>
            <a:xfrm>
              <a:off x="6710090" y="2754416"/>
              <a:ext cx="1493971" cy="1038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88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880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rPr>
                <a:t>H3K4me3.regress.H3+H4.c10</a:t>
              </a:r>
            </a:p>
          </p:txBody>
        </p:sp>
        <p:sp>
          <p:nvSpPr>
            <p:cNvPr id="1436" name="tx1434">
              <a:extLst>
                <a:ext uri="{FF2B5EF4-FFF2-40B4-BE49-F238E27FC236}">
                  <a16:creationId xmlns:a16="http://schemas.microsoft.com/office/drawing/2014/main" id="{8B30F924-E05F-5AE0-4574-A1575E3154CC}"/>
                </a:ext>
              </a:extLst>
            </p:cNvPr>
            <p:cNvSpPr/>
            <p:nvPr/>
          </p:nvSpPr>
          <p:spPr>
            <a:xfrm>
              <a:off x="6710090" y="2973872"/>
              <a:ext cx="1493971" cy="1038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88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880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rPr>
                <a:t>H3K4me3.regress.H3+H4.c13</a:t>
              </a:r>
            </a:p>
          </p:txBody>
        </p:sp>
        <p:sp>
          <p:nvSpPr>
            <p:cNvPr id="1437" name="tx1435">
              <a:extLst>
                <a:ext uri="{FF2B5EF4-FFF2-40B4-BE49-F238E27FC236}">
                  <a16:creationId xmlns:a16="http://schemas.microsoft.com/office/drawing/2014/main" id="{E8F0BEFB-68C9-28BE-01F0-B7C895741DB1}"/>
                </a:ext>
              </a:extLst>
            </p:cNvPr>
            <p:cNvSpPr/>
            <p:nvPr/>
          </p:nvSpPr>
          <p:spPr>
            <a:xfrm>
              <a:off x="6710090" y="3193328"/>
              <a:ext cx="1493971" cy="1038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88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880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rPr>
                <a:t>H3K4me3.regress.H3+H4.c17</a:t>
              </a:r>
            </a:p>
          </p:txBody>
        </p:sp>
        <p:sp>
          <p:nvSpPr>
            <p:cNvPr id="1438" name="tx1436">
              <a:extLst>
                <a:ext uri="{FF2B5EF4-FFF2-40B4-BE49-F238E27FC236}">
                  <a16:creationId xmlns:a16="http://schemas.microsoft.com/office/drawing/2014/main" id="{09301C87-4A27-91B3-3AB1-263C2DA30E72}"/>
                </a:ext>
              </a:extLst>
            </p:cNvPr>
            <p:cNvSpPr/>
            <p:nvPr/>
          </p:nvSpPr>
          <p:spPr>
            <a:xfrm>
              <a:off x="6710090" y="3412784"/>
              <a:ext cx="1493971" cy="1038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88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880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rPr>
                <a:t>H3K4me3.regress.H3+H4.c16</a:t>
              </a:r>
            </a:p>
          </p:txBody>
        </p:sp>
        <p:sp>
          <p:nvSpPr>
            <p:cNvPr id="1439" name="tx1437">
              <a:extLst>
                <a:ext uri="{FF2B5EF4-FFF2-40B4-BE49-F238E27FC236}">
                  <a16:creationId xmlns:a16="http://schemas.microsoft.com/office/drawing/2014/main" id="{0C40C182-DE3D-50C0-F32E-7F528FFCA8A2}"/>
                </a:ext>
              </a:extLst>
            </p:cNvPr>
            <p:cNvSpPr/>
            <p:nvPr/>
          </p:nvSpPr>
          <p:spPr>
            <a:xfrm>
              <a:off x="6710090" y="3632240"/>
              <a:ext cx="1431815" cy="1038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88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880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rPr>
                <a:t>H3K4me3.regress.H3+H4.c5</a:t>
              </a:r>
            </a:p>
          </p:txBody>
        </p:sp>
        <p:sp>
          <p:nvSpPr>
            <p:cNvPr id="1440" name="tx1438">
              <a:extLst>
                <a:ext uri="{FF2B5EF4-FFF2-40B4-BE49-F238E27FC236}">
                  <a16:creationId xmlns:a16="http://schemas.microsoft.com/office/drawing/2014/main" id="{2B8B5EA9-D664-5028-5474-4178489BB428}"/>
                </a:ext>
              </a:extLst>
            </p:cNvPr>
            <p:cNvSpPr/>
            <p:nvPr/>
          </p:nvSpPr>
          <p:spPr>
            <a:xfrm>
              <a:off x="6710090" y="3851696"/>
              <a:ext cx="1431815" cy="1038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88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880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rPr>
                <a:t>H3K4me3.regress.H3+H4.c6</a:t>
              </a:r>
            </a:p>
          </p:txBody>
        </p:sp>
        <p:sp>
          <p:nvSpPr>
            <p:cNvPr id="1441" name="tx1439">
              <a:extLst>
                <a:ext uri="{FF2B5EF4-FFF2-40B4-BE49-F238E27FC236}">
                  <a16:creationId xmlns:a16="http://schemas.microsoft.com/office/drawing/2014/main" id="{52216A1E-599A-8302-3593-4A2E9DD7628B}"/>
                </a:ext>
              </a:extLst>
            </p:cNvPr>
            <p:cNvSpPr/>
            <p:nvPr/>
          </p:nvSpPr>
          <p:spPr>
            <a:xfrm>
              <a:off x="6710090" y="4071152"/>
              <a:ext cx="1493971" cy="1038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88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880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rPr>
                <a:t>H3K4me3.regress.H3+H4.c12</a:t>
              </a:r>
            </a:p>
          </p:txBody>
        </p:sp>
        <p:sp>
          <p:nvSpPr>
            <p:cNvPr id="1442" name="tx1440">
              <a:extLst>
                <a:ext uri="{FF2B5EF4-FFF2-40B4-BE49-F238E27FC236}">
                  <a16:creationId xmlns:a16="http://schemas.microsoft.com/office/drawing/2014/main" id="{8D78132A-E7DA-1E4B-3126-DBC77A0782AC}"/>
                </a:ext>
              </a:extLst>
            </p:cNvPr>
            <p:cNvSpPr/>
            <p:nvPr/>
          </p:nvSpPr>
          <p:spPr>
            <a:xfrm>
              <a:off x="6710090" y="4290608"/>
              <a:ext cx="1431815" cy="1038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88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880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rPr>
                <a:t>H3K4me3.regress.H3+H4.c9</a:t>
              </a:r>
            </a:p>
          </p:txBody>
        </p:sp>
        <p:sp>
          <p:nvSpPr>
            <p:cNvPr id="1443" name="tx1441">
              <a:extLst>
                <a:ext uri="{FF2B5EF4-FFF2-40B4-BE49-F238E27FC236}">
                  <a16:creationId xmlns:a16="http://schemas.microsoft.com/office/drawing/2014/main" id="{E3CE9431-09A9-0703-4B65-A5F7BB4CF72F}"/>
                </a:ext>
              </a:extLst>
            </p:cNvPr>
            <p:cNvSpPr/>
            <p:nvPr/>
          </p:nvSpPr>
          <p:spPr>
            <a:xfrm>
              <a:off x="6710090" y="4510064"/>
              <a:ext cx="1493971" cy="103847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88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880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rPr>
                <a:t>H3K4me3.regress.H3+H4.c14</a:t>
              </a:r>
            </a:p>
          </p:txBody>
        </p:sp>
        <p:sp>
          <p:nvSpPr>
            <p:cNvPr id="1444" name="tx1442">
              <a:extLst>
                <a:ext uri="{FF2B5EF4-FFF2-40B4-BE49-F238E27FC236}">
                  <a16:creationId xmlns:a16="http://schemas.microsoft.com/office/drawing/2014/main" id="{B463948F-74AD-BC59-C4E4-8705812C454B}"/>
                </a:ext>
              </a:extLst>
            </p:cNvPr>
            <p:cNvSpPr/>
            <p:nvPr/>
          </p:nvSpPr>
          <p:spPr>
            <a:xfrm>
              <a:off x="6710090" y="4753367"/>
              <a:ext cx="155252" cy="8000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88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880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rPr>
                <a:t>NA</a:t>
              </a:r>
            </a:p>
          </p:txBody>
        </p:sp>
        <p:sp>
          <p:nvSpPr>
            <p:cNvPr id="1445" name="tx1443">
              <a:extLst>
                <a:ext uri="{FF2B5EF4-FFF2-40B4-BE49-F238E27FC236}">
                  <a16:creationId xmlns:a16="http://schemas.microsoft.com/office/drawing/2014/main" id="{6E2BBECC-5F37-F0D9-FF6B-C86803CCA824}"/>
                </a:ext>
              </a:extLst>
            </p:cNvPr>
            <p:cNvSpPr/>
            <p:nvPr/>
          </p:nvSpPr>
          <p:spPr>
            <a:xfrm>
              <a:off x="2711900" y="1653068"/>
              <a:ext cx="2864941" cy="15577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 marL="0" marR="0" indent="0" algn="l">
                <a:lnSpc>
                  <a:spcPts val="132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sz="1320">
                  <a:solidFill>
                    <a:srgbClr val="000000">
                      <a:alpha val="100000"/>
                    </a:srgbClr>
                  </a:solidFill>
                  <a:latin typeface="Arial"/>
                  <a:cs typeface="Arial"/>
                </a:rPr>
                <a:t>H3K4me3.regress.H3+H4 - all clusters</a:t>
              </a:r>
            </a:p>
          </p:txBody>
        </p:sp>
      </p:grpSp>
      <p:sp>
        <p:nvSpPr>
          <p:cNvPr id="1446" name="TextBox 1445">
            <a:extLst>
              <a:ext uri="{FF2B5EF4-FFF2-40B4-BE49-F238E27FC236}">
                <a16:creationId xmlns:a16="http://schemas.microsoft.com/office/drawing/2014/main" id="{9DF6A1CD-3D39-C9FE-A399-C6E733284B0C}"/>
              </a:ext>
            </a:extLst>
          </p:cNvPr>
          <p:cNvSpPr txBox="1"/>
          <p:nvPr/>
        </p:nvSpPr>
        <p:spPr>
          <a:xfrm>
            <a:off x="7378412" y="1829807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H3K4me3</a:t>
            </a:r>
          </a:p>
        </p:txBody>
      </p:sp>
      <p:sp>
        <p:nvSpPr>
          <p:cNvPr id="1447" name="TextBox 1446">
            <a:extLst>
              <a:ext uri="{FF2B5EF4-FFF2-40B4-BE49-F238E27FC236}">
                <a16:creationId xmlns:a16="http://schemas.microsoft.com/office/drawing/2014/main" id="{911B076A-0067-6F1B-AF59-60A514FA7190}"/>
              </a:ext>
            </a:extLst>
          </p:cNvPr>
          <p:cNvSpPr txBox="1"/>
          <p:nvPr/>
        </p:nvSpPr>
        <p:spPr>
          <a:xfrm>
            <a:off x="697468" y="1368142"/>
            <a:ext cx="30161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CA" dirty="0"/>
              <a:t>EOL1: cluster 10, 13</a:t>
            </a:r>
          </a:p>
          <a:p>
            <a:pPr marL="342900" indent="-342900">
              <a:buFontTx/>
              <a:buChar char="-"/>
            </a:pPr>
            <a:r>
              <a:rPr lang="en-CA" dirty="0"/>
              <a:t>Jurkat: cluster 16, 17</a:t>
            </a:r>
          </a:p>
          <a:p>
            <a:pPr marL="342900" indent="-342900">
              <a:buFontTx/>
              <a:buChar char="-"/>
            </a:pPr>
            <a:r>
              <a:rPr lang="en-CA" dirty="0"/>
              <a:t>Patient: 5, 6, 9, 12, 14</a:t>
            </a:r>
          </a:p>
        </p:txBody>
      </p:sp>
      <p:cxnSp>
        <p:nvCxnSpPr>
          <p:cNvPr id="1449" name="Straight Connector 1448">
            <a:extLst>
              <a:ext uri="{FF2B5EF4-FFF2-40B4-BE49-F238E27FC236}">
                <a16:creationId xmlns:a16="http://schemas.microsoft.com/office/drawing/2014/main" id="{947C8EFE-CF1E-56B2-93F4-416226E9669A}"/>
              </a:ext>
            </a:extLst>
          </p:cNvPr>
          <p:cNvCxnSpPr/>
          <p:nvPr/>
        </p:nvCxnSpPr>
        <p:spPr>
          <a:xfrm>
            <a:off x="6562180" y="5594125"/>
            <a:ext cx="5499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0" name="Straight Connector 1449">
            <a:extLst>
              <a:ext uri="{FF2B5EF4-FFF2-40B4-BE49-F238E27FC236}">
                <a16:creationId xmlns:a16="http://schemas.microsoft.com/office/drawing/2014/main" id="{F0FF340A-9BBF-75D3-D1A7-9DEEC3A27271}"/>
              </a:ext>
            </a:extLst>
          </p:cNvPr>
          <p:cNvCxnSpPr/>
          <p:nvPr/>
        </p:nvCxnSpPr>
        <p:spPr>
          <a:xfrm>
            <a:off x="7283747" y="5594125"/>
            <a:ext cx="54999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1" name="Straight Connector 1450">
            <a:extLst>
              <a:ext uri="{FF2B5EF4-FFF2-40B4-BE49-F238E27FC236}">
                <a16:creationId xmlns:a16="http://schemas.microsoft.com/office/drawing/2014/main" id="{ACE1A5F1-C986-7923-3F81-BF93176D12A7}"/>
              </a:ext>
            </a:extLst>
          </p:cNvPr>
          <p:cNvCxnSpPr>
            <a:cxnSpLocks/>
            <a:endCxn id="1140" idx="0"/>
          </p:cNvCxnSpPr>
          <p:nvPr/>
        </p:nvCxnSpPr>
        <p:spPr>
          <a:xfrm flipV="1">
            <a:off x="8061298" y="5588956"/>
            <a:ext cx="1697133" cy="516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3" name="TextBox 1452">
            <a:extLst>
              <a:ext uri="{FF2B5EF4-FFF2-40B4-BE49-F238E27FC236}">
                <a16:creationId xmlns:a16="http://schemas.microsoft.com/office/drawing/2014/main" id="{3684656E-A50C-F825-4D10-5464EEBF5996}"/>
              </a:ext>
            </a:extLst>
          </p:cNvPr>
          <p:cNvSpPr txBox="1"/>
          <p:nvPr/>
        </p:nvSpPr>
        <p:spPr>
          <a:xfrm>
            <a:off x="6585760" y="5742474"/>
            <a:ext cx="5028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/>
              <a:t>EOL1</a:t>
            </a:r>
          </a:p>
        </p:txBody>
      </p:sp>
      <p:sp>
        <p:nvSpPr>
          <p:cNvPr id="1454" name="TextBox 1453">
            <a:extLst>
              <a:ext uri="{FF2B5EF4-FFF2-40B4-BE49-F238E27FC236}">
                <a16:creationId xmlns:a16="http://schemas.microsoft.com/office/drawing/2014/main" id="{AF3923A3-C6AD-3A32-1C95-E0CD839CBCAE}"/>
              </a:ext>
            </a:extLst>
          </p:cNvPr>
          <p:cNvSpPr txBox="1"/>
          <p:nvPr/>
        </p:nvSpPr>
        <p:spPr>
          <a:xfrm>
            <a:off x="7283747" y="5742474"/>
            <a:ext cx="5589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/>
              <a:t>Jurkat</a:t>
            </a:r>
          </a:p>
        </p:txBody>
      </p:sp>
      <p:sp>
        <p:nvSpPr>
          <p:cNvPr id="1455" name="TextBox 1454">
            <a:extLst>
              <a:ext uri="{FF2B5EF4-FFF2-40B4-BE49-F238E27FC236}">
                <a16:creationId xmlns:a16="http://schemas.microsoft.com/office/drawing/2014/main" id="{7859E598-CA18-934C-F032-15A0634D944D}"/>
              </a:ext>
            </a:extLst>
          </p:cNvPr>
          <p:cNvSpPr txBox="1"/>
          <p:nvPr/>
        </p:nvSpPr>
        <p:spPr>
          <a:xfrm>
            <a:off x="8695780" y="5742473"/>
            <a:ext cx="627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/>
              <a:t>Patient</a:t>
            </a:r>
          </a:p>
        </p:txBody>
      </p:sp>
      <p:sp>
        <p:nvSpPr>
          <p:cNvPr id="1456" name="Left Brace 1455">
            <a:extLst>
              <a:ext uri="{FF2B5EF4-FFF2-40B4-BE49-F238E27FC236}">
                <a16:creationId xmlns:a16="http://schemas.microsoft.com/office/drawing/2014/main" id="{A9BF77E0-B952-6202-9B61-DDB76DBC6B71}"/>
              </a:ext>
            </a:extLst>
          </p:cNvPr>
          <p:cNvSpPr/>
          <p:nvPr/>
        </p:nvSpPr>
        <p:spPr>
          <a:xfrm>
            <a:off x="1005090" y="3577296"/>
            <a:ext cx="157578" cy="1688841"/>
          </a:xfrm>
          <a:prstGeom prst="leftBrac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457" name="TextBox 1456">
            <a:extLst>
              <a:ext uri="{FF2B5EF4-FFF2-40B4-BE49-F238E27FC236}">
                <a16:creationId xmlns:a16="http://schemas.microsoft.com/office/drawing/2014/main" id="{BC2C18AB-733B-21DE-F093-B0DEEFAE8815}"/>
              </a:ext>
            </a:extLst>
          </p:cNvPr>
          <p:cNvSpPr txBox="1"/>
          <p:nvPr/>
        </p:nvSpPr>
        <p:spPr>
          <a:xfrm>
            <a:off x="364321" y="3941875"/>
            <a:ext cx="55973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400" dirty="0"/>
              <a:t>Patient cells</a:t>
            </a:r>
          </a:p>
        </p:txBody>
      </p:sp>
      <p:sp>
        <p:nvSpPr>
          <p:cNvPr id="1458" name="Right Brace 1457">
            <a:extLst>
              <a:ext uri="{FF2B5EF4-FFF2-40B4-BE49-F238E27FC236}">
                <a16:creationId xmlns:a16="http://schemas.microsoft.com/office/drawing/2014/main" id="{5636815C-EDEE-C6BB-80B4-758638DA584C}"/>
              </a:ext>
            </a:extLst>
          </p:cNvPr>
          <p:cNvSpPr/>
          <p:nvPr/>
        </p:nvSpPr>
        <p:spPr>
          <a:xfrm>
            <a:off x="4660940" y="3512361"/>
            <a:ext cx="254242" cy="909355"/>
          </a:xfrm>
          <a:prstGeom prst="rightBrac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459" name="Right Brace 1458">
            <a:extLst>
              <a:ext uri="{FF2B5EF4-FFF2-40B4-BE49-F238E27FC236}">
                <a16:creationId xmlns:a16="http://schemas.microsoft.com/office/drawing/2014/main" id="{98C5B501-8F72-4C2E-1CC6-BCE06CD01E93}"/>
              </a:ext>
            </a:extLst>
          </p:cNvPr>
          <p:cNvSpPr/>
          <p:nvPr/>
        </p:nvSpPr>
        <p:spPr>
          <a:xfrm>
            <a:off x="3444740" y="5176527"/>
            <a:ext cx="266269" cy="888455"/>
          </a:xfrm>
          <a:prstGeom prst="rightBrac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460" name="TextBox 1459">
            <a:extLst>
              <a:ext uri="{FF2B5EF4-FFF2-40B4-BE49-F238E27FC236}">
                <a16:creationId xmlns:a16="http://schemas.microsoft.com/office/drawing/2014/main" id="{51FD20E0-5BB5-1F07-DC95-D9F7DE297C87}"/>
              </a:ext>
            </a:extLst>
          </p:cNvPr>
          <p:cNvSpPr txBox="1"/>
          <p:nvPr/>
        </p:nvSpPr>
        <p:spPr>
          <a:xfrm>
            <a:off x="3795708" y="5466865"/>
            <a:ext cx="1119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400" dirty="0"/>
              <a:t>EOL1 cells</a:t>
            </a:r>
          </a:p>
        </p:txBody>
      </p:sp>
      <p:sp>
        <p:nvSpPr>
          <p:cNvPr id="1461" name="TextBox 1460">
            <a:extLst>
              <a:ext uri="{FF2B5EF4-FFF2-40B4-BE49-F238E27FC236}">
                <a16:creationId xmlns:a16="http://schemas.microsoft.com/office/drawing/2014/main" id="{EE7B51AF-D0DD-8B60-C6D2-A5068C03FEEE}"/>
              </a:ext>
            </a:extLst>
          </p:cNvPr>
          <p:cNvSpPr txBox="1"/>
          <p:nvPr/>
        </p:nvSpPr>
        <p:spPr>
          <a:xfrm>
            <a:off x="4926494" y="3809529"/>
            <a:ext cx="1068908" cy="3150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400" dirty="0"/>
              <a:t>Jurkat cells</a:t>
            </a:r>
          </a:p>
        </p:txBody>
      </p:sp>
      <p:sp>
        <p:nvSpPr>
          <p:cNvPr id="1361" name="Content Placeholder 2">
            <a:extLst>
              <a:ext uri="{FF2B5EF4-FFF2-40B4-BE49-F238E27FC236}">
                <a16:creationId xmlns:a16="http://schemas.microsoft.com/office/drawing/2014/main" id="{4B2D3A38-37BF-BD50-FB2E-079A7B797C71}"/>
              </a:ext>
            </a:extLst>
          </p:cNvPr>
          <p:cNvSpPr txBox="1">
            <a:spLocks/>
          </p:cNvSpPr>
          <p:nvPr/>
        </p:nvSpPr>
        <p:spPr>
          <a:xfrm>
            <a:off x="367897" y="944403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5. merge clusters</a:t>
            </a:r>
            <a:endParaRPr lang="en-US" sz="2000" dirty="0"/>
          </a:p>
          <a:p>
            <a:endParaRPr lang="en-US" sz="2400" dirty="0"/>
          </a:p>
        </p:txBody>
      </p:sp>
      <p:sp>
        <p:nvSpPr>
          <p:cNvPr id="1362" name="Title 1">
            <a:extLst>
              <a:ext uri="{FF2B5EF4-FFF2-40B4-BE49-F238E27FC236}">
                <a16:creationId xmlns:a16="http://schemas.microsoft.com/office/drawing/2014/main" id="{008019E6-3E01-66BB-EDA6-E23A907128CA}"/>
              </a:ext>
            </a:extLst>
          </p:cNvPr>
          <p:cNvSpPr txBox="1">
            <a:spLocks/>
          </p:cNvSpPr>
          <p:nvPr/>
        </p:nvSpPr>
        <p:spPr>
          <a:xfrm>
            <a:off x="177800" y="240506"/>
            <a:ext cx="10515600" cy="68103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Additional requirements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947914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71647" y="966561"/>
            <a:ext cx="5172868" cy="2831481"/>
            <a:chOff x="2609850" y="3024982"/>
            <a:chExt cx="9867900" cy="4648200"/>
          </a:xfrm>
        </p:grpSpPr>
        <p:sp>
          <p:nvSpPr>
            <p:cNvPr id="3" name="rc3"/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" name="rc4"/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" name="rc5"/>
            <p:cNvSpPr/>
            <p:nvPr/>
          </p:nvSpPr>
          <p:spPr>
            <a:xfrm>
              <a:off x="3005352" y="3319684"/>
              <a:ext cx="8481300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6" name="pl6"/>
            <p:cNvSpPr/>
            <p:nvPr/>
          </p:nvSpPr>
          <p:spPr>
            <a:xfrm>
              <a:off x="3005352" y="6507956"/>
              <a:ext cx="8481300" cy="0"/>
            </a:xfrm>
            <a:custGeom>
              <a:avLst/>
              <a:gdLst/>
              <a:ahLst/>
              <a:cxnLst/>
              <a:rect l="0" t="0" r="0" b="0"/>
              <a:pathLst>
                <a:path w="8481300">
                  <a:moveTo>
                    <a:pt x="0" y="0"/>
                  </a:moveTo>
                  <a:lnTo>
                    <a:pt x="8481300" y="0"/>
                  </a:lnTo>
                  <a:lnTo>
                    <a:pt x="8481300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7" name="pl7"/>
            <p:cNvSpPr/>
            <p:nvPr/>
          </p:nvSpPr>
          <p:spPr>
            <a:xfrm>
              <a:off x="3005352" y="5461340"/>
              <a:ext cx="8481300" cy="0"/>
            </a:xfrm>
            <a:custGeom>
              <a:avLst/>
              <a:gdLst/>
              <a:ahLst/>
              <a:cxnLst/>
              <a:rect l="0" t="0" r="0" b="0"/>
              <a:pathLst>
                <a:path w="8481300">
                  <a:moveTo>
                    <a:pt x="0" y="0"/>
                  </a:moveTo>
                  <a:lnTo>
                    <a:pt x="8481300" y="0"/>
                  </a:lnTo>
                  <a:lnTo>
                    <a:pt x="8481300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" name="pl8"/>
            <p:cNvSpPr/>
            <p:nvPr/>
          </p:nvSpPr>
          <p:spPr>
            <a:xfrm>
              <a:off x="3005352" y="4414724"/>
              <a:ext cx="8481300" cy="0"/>
            </a:xfrm>
            <a:custGeom>
              <a:avLst/>
              <a:gdLst/>
              <a:ahLst/>
              <a:cxnLst/>
              <a:rect l="0" t="0" r="0" b="0"/>
              <a:pathLst>
                <a:path w="8481300">
                  <a:moveTo>
                    <a:pt x="0" y="0"/>
                  </a:moveTo>
                  <a:lnTo>
                    <a:pt x="8481300" y="0"/>
                  </a:lnTo>
                  <a:lnTo>
                    <a:pt x="8481300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" name="pl9"/>
            <p:cNvSpPr/>
            <p:nvPr/>
          </p:nvSpPr>
          <p:spPr>
            <a:xfrm>
              <a:off x="3005352" y="3368108"/>
              <a:ext cx="8481300" cy="0"/>
            </a:xfrm>
            <a:custGeom>
              <a:avLst/>
              <a:gdLst/>
              <a:ahLst/>
              <a:cxnLst/>
              <a:rect l="0" t="0" r="0" b="0"/>
              <a:pathLst>
                <a:path w="8481300">
                  <a:moveTo>
                    <a:pt x="0" y="0"/>
                  </a:moveTo>
                  <a:lnTo>
                    <a:pt x="8481300" y="0"/>
                  </a:lnTo>
                  <a:lnTo>
                    <a:pt x="8481300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" name="pl10"/>
            <p:cNvSpPr/>
            <p:nvPr/>
          </p:nvSpPr>
          <p:spPr>
            <a:xfrm>
              <a:off x="3005352" y="7031264"/>
              <a:ext cx="8481300" cy="0"/>
            </a:xfrm>
            <a:custGeom>
              <a:avLst/>
              <a:gdLst/>
              <a:ahLst/>
              <a:cxnLst/>
              <a:rect l="0" t="0" r="0" b="0"/>
              <a:pathLst>
                <a:path w="8481300">
                  <a:moveTo>
                    <a:pt x="0" y="0"/>
                  </a:moveTo>
                  <a:lnTo>
                    <a:pt x="8481300" y="0"/>
                  </a:lnTo>
                  <a:lnTo>
                    <a:pt x="848130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1" name="pl11"/>
            <p:cNvSpPr/>
            <p:nvPr/>
          </p:nvSpPr>
          <p:spPr>
            <a:xfrm>
              <a:off x="3005352" y="5984648"/>
              <a:ext cx="8481300" cy="0"/>
            </a:xfrm>
            <a:custGeom>
              <a:avLst/>
              <a:gdLst/>
              <a:ahLst/>
              <a:cxnLst/>
              <a:rect l="0" t="0" r="0" b="0"/>
              <a:pathLst>
                <a:path w="8481300">
                  <a:moveTo>
                    <a:pt x="0" y="0"/>
                  </a:moveTo>
                  <a:lnTo>
                    <a:pt x="8481300" y="0"/>
                  </a:lnTo>
                  <a:lnTo>
                    <a:pt x="848130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" name="pl12"/>
            <p:cNvSpPr/>
            <p:nvPr/>
          </p:nvSpPr>
          <p:spPr>
            <a:xfrm>
              <a:off x="3005352" y="4938032"/>
              <a:ext cx="8481300" cy="0"/>
            </a:xfrm>
            <a:custGeom>
              <a:avLst/>
              <a:gdLst/>
              <a:ahLst/>
              <a:cxnLst/>
              <a:rect l="0" t="0" r="0" b="0"/>
              <a:pathLst>
                <a:path w="8481300">
                  <a:moveTo>
                    <a:pt x="0" y="0"/>
                  </a:moveTo>
                  <a:lnTo>
                    <a:pt x="8481300" y="0"/>
                  </a:lnTo>
                  <a:lnTo>
                    <a:pt x="848130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" name="pl13"/>
            <p:cNvSpPr/>
            <p:nvPr/>
          </p:nvSpPr>
          <p:spPr>
            <a:xfrm>
              <a:off x="3005352" y="3891416"/>
              <a:ext cx="8481300" cy="0"/>
            </a:xfrm>
            <a:custGeom>
              <a:avLst/>
              <a:gdLst/>
              <a:ahLst/>
              <a:cxnLst/>
              <a:rect l="0" t="0" r="0" b="0"/>
              <a:pathLst>
                <a:path w="8481300">
                  <a:moveTo>
                    <a:pt x="0" y="0"/>
                  </a:moveTo>
                  <a:lnTo>
                    <a:pt x="8481300" y="0"/>
                  </a:lnTo>
                  <a:lnTo>
                    <a:pt x="848130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" name="pl14"/>
            <p:cNvSpPr/>
            <p:nvPr/>
          </p:nvSpPr>
          <p:spPr>
            <a:xfrm>
              <a:off x="3363716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" name="pl15"/>
            <p:cNvSpPr/>
            <p:nvPr/>
          </p:nvSpPr>
          <p:spPr>
            <a:xfrm>
              <a:off x="396099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" name="pl16"/>
            <p:cNvSpPr/>
            <p:nvPr/>
          </p:nvSpPr>
          <p:spPr>
            <a:xfrm>
              <a:off x="4558266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" name="pl17"/>
            <p:cNvSpPr/>
            <p:nvPr/>
          </p:nvSpPr>
          <p:spPr>
            <a:xfrm>
              <a:off x="515554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" name="pl18"/>
            <p:cNvSpPr/>
            <p:nvPr/>
          </p:nvSpPr>
          <p:spPr>
            <a:xfrm>
              <a:off x="575281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" name="pl19"/>
            <p:cNvSpPr/>
            <p:nvPr/>
          </p:nvSpPr>
          <p:spPr>
            <a:xfrm>
              <a:off x="635009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0" name="pl20"/>
            <p:cNvSpPr/>
            <p:nvPr/>
          </p:nvSpPr>
          <p:spPr>
            <a:xfrm>
              <a:off x="694736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" name="pl21"/>
            <p:cNvSpPr/>
            <p:nvPr/>
          </p:nvSpPr>
          <p:spPr>
            <a:xfrm>
              <a:off x="754463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" name="pl22"/>
            <p:cNvSpPr/>
            <p:nvPr/>
          </p:nvSpPr>
          <p:spPr>
            <a:xfrm>
              <a:off x="814191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" name="pl23"/>
            <p:cNvSpPr/>
            <p:nvPr/>
          </p:nvSpPr>
          <p:spPr>
            <a:xfrm>
              <a:off x="873918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4" name="pl24"/>
            <p:cNvSpPr/>
            <p:nvPr/>
          </p:nvSpPr>
          <p:spPr>
            <a:xfrm>
              <a:off x="933646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" name="pl25"/>
            <p:cNvSpPr/>
            <p:nvPr/>
          </p:nvSpPr>
          <p:spPr>
            <a:xfrm>
              <a:off x="993373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" name="pl26"/>
            <p:cNvSpPr/>
            <p:nvPr/>
          </p:nvSpPr>
          <p:spPr>
            <a:xfrm>
              <a:off x="1053101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" name="pl27"/>
            <p:cNvSpPr/>
            <p:nvPr/>
          </p:nvSpPr>
          <p:spPr>
            <a:xfrm>
              <a:off x="1112828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" name="pg28"/>
            <p:cNvSpPr/>
            <p:nvPr/>
          </p:nvSpPr>
          <p:spPr>
            <a:xfrm>
              <a:off x="3114284" y="4132093"/>
              <a:ext cx="498864" cy="2898493"/>
            </a:xfrm>
            <a:custGeom>
              <a:avLst/>
              <a:gdLst/>
              <a:ahLst/>
              <a:cxnLst/>
              <a:rect l="0" t="0" r="0" b="0"/>
              <a:pathLst>
                <a:path w="498864" h="2898493">
                  <a:moveTo>
                    <a:pt x="248969" y="2898493"/>
                  </a:moveTo>
                  <a:lnTo>
                    <a:pt x="248933" y="2892821"/>
                  </a:lnTo>
                  <a:lnTo>
                    <a:pt x="248896" y="2887149"/>
                  </a:lnTo>
                  <a:lnTo>
                    <a:pt x="248858" y="2881477"/>
                  </a:lnTo>
                  <a:lnTo>
                    <a:pt x="248819" y="2875804"/>
                  </a:lnTo>
                  <a:lnTo>
                    <a:pt x="248780" y="2870132"/>
                  </a:lnTo>
                  <a:lnTo>
                    <a:pt x="248739" y="2864460"/>
                  </a:lnTo>
                  <a:lnTo>
                    <a:pt x="248696" y="2858788"/>
                  </a:lnTo>
                  <a:lnTo>
                    <a:pt x="248652" y="2853116"/>
                  </a:lnTo>
                  <a:lnTo>
                    <a:pt x="248606" y="2847443"/>
                  </a:lnTo>
                  <a:lnTo>
                    <a:pt x="248557" y="2841771"/>
                  </a:lnTo>
                  <a:lnTo>
                    <a:pt x="248506" y="2836099"/>
                  </a:lnTo>
                  <a:lnTo>
                    <a:pt x="248451" y="2830427"/>
                  </a:lnTo>
                  <a:lnTo>
                    <a:pt x="248392" y="2824755"/>
                  </a:lnTo>
                  <a:lnTo>
                    <a:pt x="248328" y="2819082"/>
                  </a:lnTo>
                  <a:lnTo>
                    <a:pt x="248258" y="2813410"/>
                  </a:lnTo>
                  <a:lnTo>
                    <a:pt x="248182" y="2807738"/>
                  </a:lnTo>
                  <a:lnTo>
                    <a:pt x="248098" y="2802066"/>
                  </a:lnTo>
                  <a:lnTo>
                    <a:pt x="248007" y="2796394"/>
                  </a:lnTo>
                  <a:lnTo>
                    <a:pt x="247906" y="2790721"/>
                  </a:lnTo>
                  <a:lnTo>
                    <a:pt x="247795" y="2785049"/>
                  </a:lnTo>
                  <a:lnTo>
                    <a:pt x="247673" y="2779377"/>
                  </a:lnTo>
                  <a:lnTo>
                    <a:pt x="247538" y="2773705"/>
                  </a:lnTo>
                  <a:lnTo>
                    <a:pt x="247392" y="2768033"/>
                  </a:lnTo>
                  <a:lnTo>
                    <a:pt x="247233" y="2762360"/>
                  </a:lnTo>
                  <a:lnTo>
                    <a:pt x="247062" y="2756688"/>
                  </a:lnTo>
                  <a:lnTo>
                    <a:pt x="246880" y="2751016"/>
                  </a:lnTo>
                  <a:lnTo>
                    <a:pt x="246687" y="2745344"/>
                  </a:lnTo>
                  <a:lnTo>
                    <a:pt x="246484" y="2739672"/>
                  </a:lnTo>
                  <a:lnTo>
                    <a:pt x="246272" y="2733999"/>
                  </a:lnTo>
                  <a:lnTo>
                    <a:pt x="246052" y="2728327"/>
                  </a:lnTo>
                  <a:lnTo>
                    <a:pt x="245825" y="2722655"/>
                  </a:lnTo>
                  <a:lnTo>
                    <a:pt x="245593" y="2716983"/>
                  </a:lnTo>
                  <a:lnTo>
                    <a:pt x="245357" y="2711311"/>
                  </a:lnTo>
                  <a:lnTo>
                    <a:pt x="245118" y="2705638"/>
                  </a:lnTo>
                  <a:lnTo>
                    <a:pt x="244878" y="2699966"/>
                  </a:lnTo>
                  <a:lnTo>
                    <a:pt x="244637" y="2694294"/>
                  </a:lnTo>
                  <a:lnTo>
                    <a:pt x="244396" y="2688622"/>
                  </a:lnTo>
                  <a:lnTo>
                    <a:pt x="244156" y="2682950"/>
                  </a:lnTo>
                  <a:lnTo>
                    <a:pt x="243917" y="2677277"/>
                  </a:lnTo>
                  <a:lnTo>
                    <a:pt x="243682" y="2671605"/>
                  </a:lnTo>
                  <a:lnTo>
                    <a:pt x="243449" y="2665933"/>
                  </a:lnTo>
                  <a:lnTo>
                    <a:pt x="243220" y="2660261"/>
                  </a:lnTo>
                  <a:lnTo>
                    <a:pt x="242995" y="2654589"/>
                  </a:lnTo>
                  <a:lnTo>
                    <a:pt x="242774" y="2648916"/>
                  </a:lnTo>
                  <a:lnTo>
                    <a:pt x="242556" y="2643244"/>
                  </a:lnTo>
                  <a:lnTo>
                    <a:pt x="242343" y="2637572"/>
                  </a:lnTo>
                  <a:lnTo>
                    <a:pt x="242133" y="2631900"/>
                  </a:lnTo>
                  <a:lnTo>
                    <a:pt x="241927" y="2626228"/>
                  </a:lnTo>
                  <a:lnTo>
                    <a:pt x="241723" y="2620555"/>
                  </a:lnTo>
                  <a:lnTo>
                    <a:pt x="241520" y="2614883"/>
                  </a:lnTo>
                  <a:lnTo>
                    <a:pt x="241318" y="2609211"/>
                  </a:lnTo>
                  <a:lnTo>
                    <a:pt x="241115" y="2603539"/>
                  </a:lnTo>
                  <a:lnTo>
                    <a:pt x="240912" y="2597867"/>
                  </a:lnTo>
                  <a:lnTo>
                    <a:pt x="240706" y="2592194"/>
                  </a:lnTo>
                  <a:lnTo>
                    <a:pt x="240497" y="2586522"/>
                  </a:lnTo>
                  <a:lnTo>
                    <a:pt x="240285" y="2580850"/>
                  </a:lnTo>
                  <a:lnTo>
                    <a:pt x="240069" y="2575178"/>
                  </a:lnTo>
                  <a:lnTo>
                    <a:pt x="239848" y="2569506"/>
                  </a:lnTo>
                  <a:lnTo>
                    <a:pt x="239621" y="2563833"/>
                  </a:lnTo>
                  <a:lnTo>
                    <a:pt x="239389" y="2558161"/>
                  </a:lnTo>
                  <a:lnTo>
                    <a:pt x="239149" y="2552489"/>
                  </a:lnTo>
                  <a:lnTo>
                    <a:pt x="238900" y="2546817"/>
                  </a:lnTo>
                  <a:lnTo>
                    <a:pt x="238642" y="2541145"/>
                  </a:lnTo>
                  <a:lnTo>
                    <a:pt x="238373" y="2535473"/>
                  </a:lnTo>
                  <a:lnTo>
                    <a:pt x="238089" y="2529800"/>
                  </a:lnTo>
                  <a:lnTo>
                    <a:pt x="237788" y="2524128"/>
                  </a:lnTo>
                  <a:lnTo>
                    <a:pt x="237470" y="2518456"/>
                  </a:lnTo>
                  <a:lnTo>
                    <a:pt x="237133" y="2512784"/>
                  </a:lnTo>
                  <a:lnTo>
                    <a:pt x="236776" y="2507112"/>
                  </a:lnTo>
                  <a:lnTo>
                    <a:pt x="236399" y="2501439"/>
                  </a:lnTo>
                  <a:lnTo>
                    <a:pt x="236000" y="2495767"/>
                  </a:lnTo>
                  <a:lnTo>
                    <a:pt x="235581" y="2490095"/>
                  </a:lnTo>
                  <a:lnTo>
                    <a:pt x="235142" y="2484423"/>
                  </a:lnTo>
                  <a:lnTo>
                    <a:pt x="234682" y="2478751"/>
                  </a:lnTo>
                  <a:lnTo>
                    <a:pt x="234204" y="2473078"/>
                  </a:lnTo>
                  <a:lnTo>
                    <a:pt x="233711" y="2467406"/>
                  </a:lnTo>
                  <a:lnTo>
                    <a:pt x="233204" y="2461734"/>
                  </a:lnTo>
                  <a:lnTo>
                    <a:pt x="232686" y="2456062"/>
                  </a:lnTo>
                  <a:lnTo>
                    <a:pt x="232159" y="2450390"/>
                  </a:lnTo>
                  <a:lnTo>
                    <a:pt x="231624" y="2444717"/>
                  </a:lnTo>
                  <a:lnTo>
                    <a:pt x="231083" y="2439045"/>
                  </a:lnTo>
                  <a:lnTo>
                    <a:pt x="230537" y="2433373"/>
                  </a:lnTo>
                  <a:lnTo>
                    <a:pt x="229988" y="2427701"/>
                  </a:lnTo>
                  <a:lnTo>
                    <a:pt x="229438" y="2422029"/>
                  </a:lnTo>
                  <a:lnTo>
                    <a:pt x="228887" y="2416356"/>
                  </a:lnTo>
                  <a:lnTo>
                    <a:pt x="228336" y="2410684"/>
                  </a:lnTo>
                  <a:lnTo>
                    <a:pt x="227785" y="2405012"/>
                  </a:lnTo>
                  <a:lnTo>
                    <a:pt x="227233" y="2399340"/>
                  </a:lnTo>
                  <a:lnTo>
                    <a:pt x="226679" y="2393668"/>
                  </a:lnTo>
                  <a:lnTo>
                    <a:pt x="226120" y="2387995"/>
                  </a:lnTo>
                  <a:lnTo>
                    <a:pt x="225554" y="2382323"/>
                  </a:lnTo>
                  <a:lnTo>
                    <a:pt x="224975" y="2376651"/>
                  </a:lnTo>
                  <a:lnTo>
                    <a:pt x="224380" y="2370979"/>
                  </a:lnTo>
                  <a:lnTo>
                    <a:pt x="223763" y="2365307"/>
                  </a:lnTo>
                  <a:lnTo>
                    <a:pt x="223120" y="2359634"/>
                  </a:lnTo>
                  <a:lnTo>
                    <a:pt x="222445" y="2353962"/>
                  </a:lnTo>
                  <a:lnTo>
                    <a:pt x="221733" y="2348290"/>
                  </a:lnTo>
                  <a:lnTo>
                    <a:pt x="220981" y="2342618"/>
                  </a:lnTo>
                  <a:lnTo>
                    <a:pt x="220185" y="2336946"/>
                  </a:lnTo>
                  <a:lnTo>
                    <a:pt x="219337" y="2331273"/>
                  </a:lnTo>
                  <a:lnTo>
                    <a:pt x="218440" y="2325601"/>
                  </a:lnTo>
                  <a:lnTo>
                    <a:pt x="217496" y="2319929"/>
                  </a:lnTo>
                  <a:lnTo>
                    <a:pt x="216505" y="2314257"/>
                  </a:lnTo>
                  <a:lnTo>
                    <a:pt x="215471" y="2308585"/>
                  </a:lnTo>
                  <a:lnTo>
                    <a:pt x="214395" y="2302912"/>
                  </a:lnTo>
                  <a:lnTo>
                    <a:pt x="213280" y="2297240"/>
                  </a:lnTo>
                  <a:lnTo>
                    <a:pt x="212128" y="2291568"/>
                  </a:lnTo>
                  <a:lnTo>
                    <a:pt x="210941" y="2285896"/>
                  </a:lnTo>
                  <a:lnTo>
                    <a:pt x="209716" y="2280224"/>
                  </a:lnTo>
                  <a:lnTo>
                    <a:pt x="208459" y="2274551"/>
                  </a:lnTo>
                  <a:lnTo>
                    <a:pt x="207171" y="2268879"/>
                  </a:lnTo>
                  <a:lnTo>
                    <a:pt x="205849" y="2263207"/>
                  </a:lnTo>
                  <a:lnTo>
                    <a:pt x="204495" y="2257535"/>
                  </a:lnTo>
                  <a:lnTo>
                    <a:pt x="203106" y="2251863"/>
                  </a:lnTo>
                  <a:lnTo>
                    <a:pt x="201682" y="2246190"/>
                  </a:lnTo>
                  <a:lnTo>
                    <a:pt x="200222" y="2240518"/>
                  </a:lnTo>
                  <a:lnTo>
                    <a:pt x="198724" y="2234846"/>
                  </a:lnTo>
                  <a:lnTo>
                    <a:pt x="197184" y="2229174"/>
                  </a:lnTo>
                  <a:lnTo>
                    <a:pt x="195605" y="2223502"/>
                  </a:lnTo>
                  <a:lnTo>
                    <a:pt x="193987" y="2217829"/>
                  </a:lnTo>
                  <a:lnTo>
                    <a:pt x="192329" y="2212157"/>
                  </a:lnTo>
                  <a:lnTo>
                    <a:pt x="190628" y="2206485"/>
                  </a:lnTo>
                  <a:lnTo>
                    <a:pt x="188884" y="2200813"/>
                  </a:lnTo>
                  <a:lnTo>
                    <a:pt x="187093" y="2195141"/>
                  </a:lnTo>
                  <a:lnTo>
                    <a:pt x="185255" y="2189468"/>
                  </a:lnTo>
                  <a:lnTo>
                    <a:pt x="183361" y="2183796"/>
                  </a:lnTo>
                  <a:lnTo>
                    <a:pt x="181413" y="2178124"/>
                  </a:lnTo>
                  <a:lnTo>
                    <a:pt x="179414" y="2172452"/>
                  </a:lnTo>
                  <a:lnTo>
                    <a:pt x="177364" y="2166780"/>
                  </a:lnTo>
                  <a:lnTo>
                    <a:pt x="175267" y="2161107"/>
                  </a:lnTo>
                  <a:lnTo>
                    <a:pt x="173128" y="2155435"/>
                  </a:lnTo>
                  <a:lnTo>
                    <a:pt x="170952" y="2149763"/>
                  </a:lnTo>
                  <a:lnTo>
                    <a:pt x="168746" y="2144091"/>
                  </a:lnTo>
                  <a:lnTo>
                    <a:pt x="166520" y="2138419"/>
                  </a:lnTo>
                  <a:lnTo>
                    <a:pt x="164283" y="2132746"/>
                  </a:lnTo>
                  <a:lnTo>
                    <a:pt x="162047" y="2127074"/>
                  </a:lnTo>
                  <a:lnTo>
                    <a:pt x="159819" y="2121402"/>
                  </a:lnTo>
                  <a:lnTo>
                    <a:pt x="157607" y="2115730"/>
                  </a:lnTo>
                  <a:lnTo>
                    <a:pt x="155416" y="2110058"/>
                  </a:lnTo>
                  <a:lnTo>
                    <a:pt x="153249" y="2104385"/>
                  </a:lnTo>
                  <a:lnTo>
                    <a:pt x="151107" y="2098713"/>
                  </a:lnTo>
                  <a:lnTo>
                    <a:pt x="148989" y="2093041"/>
                  </a:lnTo>
                  <a:lnTo>
                    <a:pt x="146892" y="2087369"/>
                  </a:lnTo>
                  <a:lnTo>
                    <a:pt x="144812" y="2081697"/>
                  </a:lnTo>
                  <a:lnTo>
                    <a:pt x="142738" y="2076024"/>
                  </a:lnTo>
                  <a:lnTo>
                    <a:pt x="140664" y="2070352"/>
                  </a:lnTo>
                  <a:lnTo>
                    <a:pt x="138579" y="2064680"/>
                  </a:lnTo>
                  <a:lnTo>
                    <a:pt x="136476" y="2059008"/>
                  </a:lnTo>
                  <a:lnTo>
                    <a:pt x="134345" y="2053336"/>
                  </a:lnTo>
                  <a:lnTo>
                    <a:pt x="132178" y="2047663"/>
                  </a:lnTo>
                  <a:lnTo>
                    <a:pt x="129964" y="2041991"/>
                  </a:lnTo>
                  <a:lnTo>
                    <a:pt x="127691" y="2036319"/>
                  </a:lnTo>
                  <a:lnTo>
                    <a:pt x="125351" y="2030647"/>
                  </a:lnTo>
                  <a:lnTo>
                    <a:pt x="122942" y="2024975"/>
                  </a:lnTo>
                  <a:lnTo>
                    <a:pt x="120461" y="2019302"/>
                  </a:lnTo>
                  <a:lnTo>
                    <a:pt x="117905" y="2013630"/>
                  </a:lnTo>
                  <a:lnTo>
                    <a:pt x="115275" y="2007958"/>
                  </a:lnTo>
                  <a:lnTo>
                    <a:pt x="112574" y="2002286"/>
                  </a:lnTo>
                  <a:lnTo>
                    <a:pt x="109808" y="1996614"/>
                  </a:lnTo>
                  <a:lnTo>
                    <a:pt x="106985" y="1990941"/>
                  </a:lnTo>
                  <a:lnTo>
                    <a:pt x="104112" y="1985269"/>
                  </a:lnTo>
                  <a:lnTo>
                    <a:pt x="101212" y="1979597"/>
                  </a:lnTo>
                  <a:lnTo>
                    <a:pt x="98301" y="1973925"/>
                  </a:lnTo>
                  <a:lnTo>
                    <a:pt x="95394" y="1968253"/>
                  </a:lnTo>
                  <a:lnTo>
                    <a:pt x="92506" y="1962580"/>
                  </a:lnTo>
                  <a:lnTo>
                    <a:pt x="89651" y="1956908"/>
                  </a:lnTo>
                  <a:lnTo>
                    <a:pt x="86841" y="1951236"/>
                  </a:lnTo>
                  <a:lnTo>
                    <a:pt x="84083" y="1945564"/>
                  </a:lnTo>
                  <a:lnTo>
                    <a:pt x="81385" y="1939892"/>
                  </a:lnTo>
                  <a:lnTo>
                    <a:pt x="78750" y="1934219"/>
                  </a:lnTo>
                  <a:lnTo>
                    <a:pt x="76167" y="1928547"/>
                  </a:lnTo>
                  <a:lnTo>
                    <a:pt x="73626" y="1922875"/>
                  </a:lnTo>
                  <a:lnTo>
                    <a:pt x="71117" y="1917203"/>
                  </a:lnTo>
                  <a:lnTo>
                    <a:pt x="68627" y="1911531"/>
                  </a:lnTo>
                  <a:lnTo>
                    <a:pt x="66142" y="1905858"/>
                  </a:lnTo>
                  <a:lnTo>
                    <a:pt x="63649" y="1900186"/>
                  </a:lnTo>
                  <a:lnTo>
                    <a:pt x="61135" y="1894514"/>
                  </a:lnTo>
                  <a:lnTo>
                    <a:pt x="58586" y="1888842"/>
                  </a:lnTo>
                  <a:lnTo>
                    <a:pt x="55997" y="1883170"/>
                  </a:lnTo>
                  <a:lnTo>
                    <a:pt x="53366" y="1877497"/>
                  </a:lnTo>
                  <a:lnTo>
                    <a:pt x="50695" y="1871825"/>
                  </a:lnTo>
                  <a:lnTo>
                    <a:pt x="47990" y="1866153"/>
                  </a:lnTo>
                  <a:lnTo>
                    <a:pt x="45257" y="1860481"/>
                  </a:lnTo>
                  <a:lnTo>
                    <a:pt x="42509" y="1854809"/>
                  </a:lnTo>
                  <a:lnTo>
                    <a:pt x="39758" y="1849136"/>
                  </a:lnTo>
                  <a:lnTo>
                    <a:pt x="37019" y="1843464"/>
                  </a:lnTo>
                  <a:lnTo>
                    <a:pt x="34316" y="1837792"/>
                  </a:lnTo>
                  <a:lnTo>
                    <a:pt x="31665" y="1832120"/>
                  </a:lnTo>
                  <a:lnTo>
                    <a:pt x="29085" y="1826448"/>
                  </a:lnTo>
                  <a:lnTo>
                    <a:pt x="26593" y="1820775"/>
                  </a:lnTo>
                  <a:lnTo>
                    <a:pt x="24207" y="1815103"/>
                  </a:lnTo>
                  <a:lnTo>
                    <a:pt x="21944" y="1809431"/>
                  </a:lnTo>
                  <a:lnTo>
                    <a:pt x="19820" y="1803759"/>
                  </a:lnTo>
                  <a:lnTo>
                    <a:pt x="17851" y="1798087"/>
                  </a:lnTo>
                  <a:lnTo>
                    <a:pt x="16057" y="1792414"/>
                  </a:lnTo>
                  <a:lnTo>
                    <a:pt x="14467" y="1786742"/>
                  </a:lnTo>
                  <a:lnTo>
                    <a:pt x="13070" y="1781070"/>
                  </a:lnTo>
                  <a:lnTo>
                    <a:pt x="11871" y="1775398"/>
                  </a:lnTo>
                  <a:lnTo>
                    <a:pt x="10872" y="1769726"/>
                  </a:lnTo>
                  <a:lnTo>
                    <a:pt x="10073" y="1764053"/>
                  </a:lnTo>
                  <a:lnTo>
                    <a:pt x="9466" y="1758381"/>
                  </a:lnTo>
                  <a:lnTo>
                    <a:pt x="9040" y="1752709"/>
                  </a:lnTo>
                  <a:lnTo>
                    <a:pt x="8782" y="1747037"/>
                  </a:lnTo>
                  <a:lnTo>
                    <a:pt x="8681" y="1741365"/>
                  </a:lnTo>
                  <a:lnTo>
                    <a:pt x="8701" y="1735692"/>
                  </a:lnTo>
                  <a:lnTo>
                    <a:pt x="8803" y="1730020"/>
                  </a:lnTo>
                  <a:lnTo>
                    <a:pt x="8955" y="1724348"/>
                  </a:lnTo>
                  <a:lnTo>
                    <a:pt x="9121" y="1718676"/>
                  </a:lnTo>
                  <a:lnTo>
                    <a:pt x="9267" y="1713004"/>
                  </a:lnTo>
                  <a:lnTo>
                    <a:pt x="9360" y="1707331"/>
                  </a:lnTo>
                  <a:lnTo>
                    <a:pt x="9369" y="1701659"/>
                  </a:lnTo>
                  <a:lnTo>
                    <a:pt x="9268" y="1695987"/>
                  </a:lnTo>
                  <a:lnTo>
                    <a:pt x="9015" y="1690315"/>
                  </a:lnTo>
                  <a:lnTo>
                    <a:pt x="8614" y="1684643"/>
                  </a:lnTo>
                  <a:lnTo>
                    <a:pt x="8065" y="1678970"/>
                  </a:lnTo>
                  <a:lnTo>
                    <a:pt x="7378" y="1673298"/>
                  </a:lnTo>
                  <a:lnTo>
                    <a:pt x="6568" y="1667626"/>
                  </a:lnTo>
                  <a:lnTo>
                    <a:pt x="5662" y="1661954"/>
                  </a:lnTo>
                  <a:lnTo>
                    <a:pt x="4692" y="1656282"/>
                  </a:lnTo>
                  <a:lnTo>
                    <a:pt x="3699" y="1650609"/>
                  </a:lnTo>
                  <a:lnTo>
                    <a:pt x="2727" y="1644937"/>
                  </a:lnTo>
                  <a:lnTo>
                    <a:pt x="1840" y="1639265"/>
                  </a:lnTo>
                  <a:lnTo>
                    <a:pt x="1083" y="1633593"/>
                  </a:lnTo>
                  <a:lnTo>
                    <a:pt x="499" y="1627921"/>
                  </a:lnTo>
                  <a:lnTo>
                    <a:pt x="127" y="1622248"/>
                  </a:lnTo>
                  <a:lnTo>
                    <a:pt x="0" y="1616576"/>
                  </a:lnTo>
                  <a:lnTo>
                    <a:pt x="142" y="1610904"/>
                  </a:lnTo>
                  <a:lnTo>
                    <a:pt x="571" y="1605232"/>
                  </a:lnTo>
                  <a:lnTo>
                    <a:pt x="1297" y="1599560"/>
                  </a:lnTo>
                  <a:lnTo>
                    <a:pt x="2342" y="1593887"/>
                  </a:lnTo>
                  <a:lnTo>
                    <a:pt x="3691" y="1588215"/>
                  </a:lnTo>
                  <a:lnTo>
                    <a:pt x="5304" y="1582543"/>
                  </a:lnTo>
                  <a:lnTo>
                    <a:pt x="7158" y="1576871"/>
                  </a:lnTo>
                  <a:lnTo>
                    <a:pt x="9225" y="1571199"/>
                  </a:lnTo>
                  <a:lnTo>
                    <a:pt x="11475" y="1565526"/>
                  </a:lnTo>
                  <a:lnTo>
                    <a:pt x="13875" y="1559854"/>
                  </a:lnTo>
                  <a:lnTo>
                    <a:pt x="16394" y="1554182"/>
                  </a:lnTo>
                  <a:lnTo>
                    <a:pt x="19002" y="1548510"/>
                  </a:lnTo>
                  <a:lnTo>
                    <a:pt x="21672" y="1542838"/>
                  </a:lnTo>
                  <a:lnTo>
                    <a:pt x="24368" y="1537165"/>
                  </a:lnTo>
                  <a:lnTo>
                    <a:pt x="27068" y="1531493"/>
                  </a:lnTo>
                  <a:lnTo>
                    <a:pt x="29756" y="1525821"/>
                  </a:lnTo>
                  <a:lnTo>
                    <a:pt x="32417" y="1520149"/>
                  </a:lnTo>
                  <a:lnTo>
                    <a:pt x="35041" y="1514477"/>
                  </a:lnTo>
                  <a:lnTo>
                    <a:pt x="37623" y="1508804"/>
                  </a:lnTo>
                  <a:lnTo>
                    <a:pt x="40157" y="1503132"/>
                  </a:lnTo>
                  <a:lnTo>
                    <a:pt x="42642" y="1497460"/>
                  </a:lnTo>
                  <a:lnTo>
                    <a:pt x="45075" y="1491788"/>
                  </a:lnTo>
                  <a:lnTo>
                    <a:pt x="47465" y="1486116"/>
                  </a:lnTo>
                  <a:lnTo>
                    <a:pt x="49819" y="1480443"/>
                  </a:lnTo>
                  <a:lnTo>
                    <a:pt x="52142" y="1474771"/>
                  </a:lnTo>
                  <a:lnTo>
                    <a:pt x="54441" y="1469099"/>
                  </a:lnTo>
                  <a:lnTo>
                    <a:pt x="56725" y="1463427"/>
                  </a:lnTo>
                  <a:lnTo>
                    <a:pt x="59003" y="1457755"/>
                  </a:lnTo>
                  <a:lnTo>
                    <a:pt x="61283" y="1452082"/>
                  </a:lnTo>
                  <a:lnTo>
                    <a:pt x="63578" y="1446410"/>
                  </a:lnTo>
                  <a:lnTo>
                    <a:pt x="65901" y="1440738"/>
                  </a:lnTo>
                  <a:lnTo>
                    <a:pt x="68259" y="1435066"/>
                  </a:lnTo>
                  <a:lnTo>
                    <a:pt x="70663" y="1429394"/>
                  </a:lnTo>
                  <a:lnTo>
                    <a:pt x="73121" y="1423721"/>
                  </a:lnTo>
                  <a:lnTo>
                    <a:pt x="75639" y="1418049"/>
                  </a:lnTo>
                  <a:lnTo>
                    <a:pt x="78224" y="1412377"/>
                  </a:lnTo>
                  <a:lnTo>
                    <a:pt x="80878" y="1406705"/>
                  </a:lnTo>
                  <a:lnTo>
                    <a:pt x="83603" y="1401033"/>
                  </a:lnTo>
                  <a:lnTo>
                    <a:pt x="86404" y="1395360"/>
                  </a:lnTo>
                  <a:lnTo>
                    <a:pt x="89270" y="1389688"/>
                  </a:lnTo>
                  <a:lnTo>
                    <a:pt x="92191" y="1384016"/>
                  </a:lnTo>
                  <a:lnTo>
                    <a:pt x="95159" y="1378344"/>
                  </a:lnTo>
                  <a:lnTo>
                    <a:pt x="98164" y="1372672"/>
                  </a:lnTo>
                  <a:lnTo>
                    <a:pt x="101196" y="1366999"/>
                  </a:lnTo>
                  <a:lnTo>
                    <a:pt x="104247" y="1361327"/>
                  </a:lnTo>
                  <a:lnTo>
                    <a:pt x="107307" y="1355655"/>
                  </a:lnTo>
                  <a:lnTo>
                    <a:pt x="110371" y="1349983"/>
                  </a:lnTo>
                  <a:lnTo>
                    <a:pt x="113432" y="1344311"/>
                  </a:lnTo>
                  <a:lnTo>
                    <a:pt x="116490" y="1338638"/>
                  </a:lnTo>
                  <a:lnTo>
                    <a:pt x="119546" y="1332966"/>
                  </a:lnTo>
                  <a:lnTo>
                    <a:pt x="122606" y="1327294"/>
                  </a:lnTo>
                  <a:lnTo>
                    <a:pt x="125673" y="1321622"/>
                  </a:lnTo>
                  <a:lnTo>
                    <a:pt x="128754" y="1315950"/>
                  </a:lnTo>
                  <a:lnTo>
                    <a:pt x="131856" y="1310277"/>
                  </a:lnTo>
                  <a:lnTo>
                    <a:pt x="134985" y="1304605"/>
                  </a:lnTo>
                  <a:lnTo>
                    <a:pt x="138148" y="1298933"/>
                  </a:lnTo>
                  <a:lnTo>
                    <a:pt x="141348" y="1293261"/>
                  </a:lnTo>
                  <a:lnTo>
                    <a:pt x="144581" y="1287589"/>
                  </a:lnTo>
                  <a:lnTo>
                    <a:pt x="147843" y="1281916"/>
                  </a:lnTo>
                  <a:lnTo>
                    <a:pt x="151126" y="1276244"/>
                  </a:lnTo>
                  <a:lnTo>
                    <a:pt x="154423" y="1270572"/>
                  </a:lnTo>
                  <a:lnTo>
                    <a:pt x="157719" y="1264900"/>
                  </a:lnTo>
                  <a:lnTo>
                    <a:pt x="161003" y="1259228"/>
                  </a:lnTo>
                  <a:lnTo>
                    <a:pt x="164260" y="1253556"/>
                  </a:lnTo>
                  <a:lnTo>
                    <a:pt x="167468" y="1247883"/>
                  </a:lnTo>
                  <a:lnTo>
                    <a:pt x="170614" y="1242211"/>
                  </a:lnTo>
                  <a:lnTo>
                    <a:pt x="173690" y="1236539"/>
                  </a:lnTo>
                  <a:lnTo>
                    <a:pt x="176684" y="1230867"/>
                  </a:lnTo>
                  <a:lnTo>
                    <a:pt x="179591" y="1225195"/>
                  </a:lnTo>
                  <a:lnTo>
                    <a:pt x="182405" y="1219522"/>
                  </a:lnTo>
                  <a:lnTo>
                    <a:pt x="185124" y="1213850"/>
                  </a:lnTo>
                  <a:lnTo>
                    <a:pt x="187749" y="1208178"/>
                  </a:lnTo>
                  <a:lnTo>
                    <a:pt x="190279" y="1202506"/>
                  </a:lnTo>
                  <a:lnTo>
                    <a:pt x="192709" y="1196834"/>
                  </a:lnTo>
                  <a:lnTo>
                    <a:pt x="195055" y="1191161"/>
                  </a:lnTo>
                  <a:lnTo>
                    <a:pt x="197322" y="1185489"/>
                  </a:lnTo>
                  <a:lnTo>
                    <a:pt x="199514" y="1179817"/>
                  </a:lnTo>
                  <a:lnTo>
                    <a:pt x="201635" y="1174145"/>
                  </a:lnTo>
                  <a:lnTo>
                    <a:pt x="203688" y="1168473"/>
                  </a:lnTo>
                  <a:lnTo>
                    <a:pt x="205675" y="1162800"/>
                  </a:lnTo>
                  <a:lnTo>
                    <a:pt x="207598" y="1157128"/>
                  </a:lnTo>
                  <a:lnTo>
                    <a:pt x="209456" y="1151456"/>
                  </a:lnTo>
                  <a:lnTo>
                    <a:pt x="211247" y="1145784"/>
                  </a:lnTo>
                  <a:lnTo>
                    <a:pt x="212978" y="1140112"/>
                  </a:lnTo>
                  <a:lnTo>
                    <a:pt x="214651" y="1134439"/>
                  </a:lnTo>
                  <a:lnTo>
                    <a:pt x="216267" y="1128767"/>
                  </a:lnTo>
                  <a:lnTo>
                    <a:pt x="217829" y="1123095"/>
                  </a:lnTo>
                  <a:lnTo>
                    <a:pt x="219339" y="1117423"/>
                  </a:lnTo>
                  <a:lnTo>
                    <a:pt x="220801" y="1111751"/>
                  </a:lnTo>
                  <a:lnTo>
                    <a:pt x="222217" y="1106078"/>
                  </a:lnTo>
                  <a:lnTo>
                    <a:pt x="223585" y="1100406"/>
                  </a:lnTo>
                  <a:lnTo>
                    <a:pt x="224913" y="1094734"/>
                  </a:lnTo>
                  <a:lnTo>
                    <a:pt x="226203" y="1089062"/>
                  </a:lnTo>
                  <a:lnTo>
                    <a:pt x="227456" y="1083390"/>
                  </a:lnTo>
                  <a:lnTo>
                    <a:pt x="228674" y="1077717"/>
                  </a:lnTo>
                  <a:lnTo>
                    <a:pt x="229855" y="1072045"/>
                  </a:lnTo>
                  <a:lnTo>
                    <a:pt x="230998" y="1066373"/>
                  </a:lnTo>
                  <a:lnTo>
                    <a:pt x="232103" y="1060701"/>
                  </a:lnTo>
                  <a:lnTo>
                    <a:pt x="233167" y="1055029"/>
                  </a:lnTo>
                  <a:lnTo>
                    <a:pt x="234181" y="1049356"/>
                  </a:lnTo>
                  <a:lnTo>
                    <a:pt x="235150" y="1043684"/>
                  </a:lnTo>
                  <a:lnTo>
                    <a:pt x="236071" y="1038012"/>
                  </a:lnTo>
                  <a:lnTo>
                    <a:pt x="236944" y="1032340"/>
                  </a:lnTo>
                  <a:lnTo>
                    <a:pt x="237768" y="1026668"/>
                  </a:lnTo>
                  <a:lnTo>
                    <a:pt x="238542" y="1020995"/>
                  </a:lnTo>
                  <a:lnTo>
                    <a:pt x="239268" y="1015323"/>
                  </a:lnTo>
                  <a:lnTo>
                    <a:pt x="239945" y="1009651"/>
                  </a:lnTo>
                  <a:lnTo>
                    <a:pt x="240572" y="1003979"/>
                  </a:lnTo>
                  <a:lnTo>
                    <a:pt x="241152" y="998307"/>
                  </a:lnTo>
                  <a:lnTo>
                    <a:pt x="241690" y="992634"/>
                  </a:lnTo>
                  <a:lnTo>
                    <a:pt x="242190" y="986962"/>
                  </a:lnTo>
                  <a:lnTo>
                    <a:pt x="242653" y="981290"/>
                  </a:lnTo>
                  <a:lnTo>
                    <a:pt x="243085" y="975618"/>
                  </a:lnTo>
                  <a:lnTo>
                    <a:pt x="243487" y="969946"/>
                  </a:lnTo>
                  <a:lnTo>
                    <a:pt x="243864" y="964273"/>
                  </a:lnTo>
                  <a:lnTo>
                    <a:pt x="244217" y="958601"/>
                  </a:lnTo>
                  <a:lnTo>
                    <a:pt x="244549" y="952929"/>
                  </a:lnTo>
                  <a:lnTo>
                    <a:pt x="244862" y="947257"/>
                  </a:lnTo>
                  <a:lnTo>
                    <a:pt x="245160" y="941585"/>
                  </a:lnTo>
                  <a:lnTo>
                    <a:pt x="245445" y="935912"/>
                  </a:lnTo>
                  <a:lnTo>
                    <a:pt x="245716" y="930240"/>
                  </a:lnTo>
                  <a:lnTo>
                    <a:pt x="245975" y="924568"/>
                  </a:lnTo>
                  <a:lnTo>
                    <a:pt x="246221" y="918896"/>
                  </a:lnTo>
                  <a:lnTo>
                    <a:pt x="246455" y="913224"/>
                  </a:lnTo>
                  <a:lnTo>
                    <a:pt x="246675" y="907551"/>
                  </a:lnTo>
                  <a:lnTo>
                    <a:pt x="246880" y="901879"/>
                  </a:lnTo>
                  <a:lnTo>
                    <a:pt x="247070" y="896207"/>
                  </a:lnTo>
                  <a:lnTo>
                    <a:pt x="247247" y="890535"/>
                  </a:lnTo>
                  <a:lnTo>
                    <a:pt x="247408" y="884863"/>
                  </a:lnTo>
                  <a:lnTo>
                    <a:pt x="247556" y="879190"/>
                  </a:lnTo>
                  <a:lnTo>
                    <a:pt x="247690" y="873518"/>
                  </a:lnTo>
                  <a:lnTo>
                    <a:pt x="247811" y="867846"/>
                  </a:lnTo>
                  <a:lnTo>
                    <a:pt x="247921" y="862174"/>
                  </a:lnTo>
                  <a:lnTo>
                    <a:pt x="248020" y="856502"/>
                  </a:lnTo>
                  <a:lnTo>
                    <a:pt x="248110" y="850829"/>
                  </a:lnTo>
                  <a:lnTo>
                    <a:pt x="248193" y="845157"/>
                  </a:lnTo>
                  <a:lnTo>
                    <a:pt x="248271" y="839485"/>
                  </a:lnTo>
                  <a:lnTo>
                    <a:pt x="248344" y="833813"/>
                  </a:lnTo>
                  <a:lnTo>
                    <a:pt x="248414" y="828141"/>
                  </a:lnTo>
                  <a:lnTo>
                    <a:pt x="248481" y="822468"/>
                  </a:lnTo>
                  <a:lnTo>
                    <a:pt x="248546" y="816796"/>
                  </a:lnTo>
                  <a:lnTo>
                    <a:pt x="248609" y="811124"/>
                  </a:lnTo>
                  <a:lnTo>
                    <a:pt x="248670" y="805452"/>
                  </a:lnTo>
                  <a:lnTo>
                    <a:pt x="248728" y="799780"/>
                  </a:lnTo>
                  <a:lnTo>
                    <a:pt x="248783" y="794107"/>
                  </a:lnTo>
                  <a:lnTo>
                    <a:pt x="248835" y="788435"/>
                  </a:lnTo>
                  <a:lnTo>
                    <a:pt x="248882" y="782763"/>
                  </a:lnTo>
                  <a:lnTo>
                    <a:pt x="248926" y="777091"/>
                  </a:lnTo>
                  <a:lnTo>
                    <a:pt x="248965" y="771419"/>
                  </a:lnTo>
                  <a:lnTo>
                    <a:pt x="248999" y="765746"/>
                  </a:lnTo>
                  <a:lnTo>
                    <a:pt x="249028" y="760074"/>
                  </a:lnTo>
                  <a:lnTo>
                    <a:pt x="249051" y="754402"/>
                  </a:lnTo>
                  <a:lnTo>
                    <a:pt x="249070" y="748730"/>
                  </a:lnTo>
                  <a:lnTo>
                    <a:pt x="249085" y="743058"/>
                  </a:lnTo>
                  <a:lnTo>
                    <a:pt x="249097" y="737385"/>
                  </a:lnTo>
                  <a:lnTo>
                    <a:pt x="249106" y="731713"/>
                  </a:lnTo>
                  <a:lnTo>
                    <a:pt x="249113" y="726041"/>
                  </a:lnTo>
                  <a:lnTo>
                    <a:pt x="249120" y="720369"/>
                  </a:lnTo>
                  <a:lnTo>
                    <a:pt x="249126" y="714697"/>
                  </a:lnTo>
                  <a:lnTo>
                    <a:pt x="249133" y="709024"/>
                  </a:lnTo>
                  <a:lnTo>
                    <a:pt x="249141" y="703352"/>
                  </a:lnTo>
                  <a:lnTo>
                    <a:pt x="249152" y="697680"/>
                  </a:lnTo>
                  <a:lnTo>
                    <a:pt x="249163" y="692008"/>
                  </a:lnTo>
                  <a:lnTo>
                    <a:pt x="249177" y="686336"/>
                  </a:lnTo>
                  <a:lnTo>
                    <a:pt x="249193" y="680663"/>
                  </a:lnTo>
                  <a:lnTo>
                    <a:pt x="249210" y="674991"/>
                  </a:lnTo>
                  <a:lnTo>
                    <a:pt x="249228" y="669319"/>
                  </a:lnTo>
                  <a:lnTo>
                    <a:pt x="249248" y="663647"/>
                  </a:lnTo>
                  <a:lnTo>
                    <a:pt x="249267" y="657975"/>
                  </a:lnTo>
                  <a:lnTo>
                    <a:pt x="249287" y="652302"/>
                  </a:lnTo>
                  <a:lnTo>
                    <a:pt x="249306" y="646630"/>
                  </a:lnTo>
                  <a:lnTo>
                    <a:pt x="249324" y="640958"/>
                  </a:lnTo>
                  <a:lnTo>
                    <a:pt x="249340" y="635286"/>
                  </a:lnTo>
                  <a:lnTo>
                    <a:pt x="249355" y="629614"/>
                  </a:lnTo>
                  <a:lnTo>
                    <a:pt x="249369" y="623941"/>
                  </a:lnTo>
                  <a:lnTo>
                    <a:pt x="249381" y="618269"/>
                  </a:lnTo>
                  <a:lnTo>
                    <a:pt x="249391" y="612597"/>
                  </a:lnTo>
                  <a:lnTo>
                    <a:pt x="249400" y="606925"/>
                  </a:lnTo>
                  <a:lnTo>
                    <a:pt x="249407" y="601253"/>
                  </a:lnTo>
                  <a:lnTo>
                    <a:pt x="249412" y="595580"/>
                  </a:lnTo>
                  <a:lnTo>
                    <a:pt x="249417" y="589908"/>
                  </a:lnTo>
                  <a:lnTo>
                    <a:pt x="249421" y="584236"/>
                  </a:lnTo>
                  <a:lnTo>
                    <a:pt x="249424" y="578564"/>
                  </a:lnTo>
                  <a:lnTo>
                    <a:pt x="249426" y="572892"/>
                  </a:lnTo>
                  <a:lnTo>
                    <a:pt x="249428" y="567219"/>
                  </a:lnTo>
                  <a:lnTo>
                    <a:pt x="249429" y="561547"/>
                  </a:lnTo>
                  <a:lnTo>
                    <a:pt x="249430" y="555875"/>
                  </a:lnTo>
                  <a:lnTo>
                    <a:pt x="249430" y="550203"/>
                  </a:lnTo>
                  <a:lnTo>
                    <a:pt x="249431" y="544531"/>
                  </a:lnTo>
                  <a:lnTo>
                    <a:pt x="249431" y="538858"/>
                  </a:lnTo>
                  <a:lnTo>
                    <a:pt x="249431" y="533186"/>
                  </a:lnTo>
                  <a:lnTo>
                    <a:pt x="249431" y="527514"/>
                  </a:lnTo>
                  <a:lnTo>
                    <a:pt x="249431" y="521842"/>
                  </a:lnTo>
                  <a:lnTo>
                    <a:pt x="249431" y="516170"/>
                  </a:lnTo>
                  <a:lnTo>
                    <a:pt x="249432" y="510497"/>
                  </a:lnTo>
                  <a:lnTo>
                    <a:pt x="249432" y="504825"/>
                  </a:lnTo>
                  <a:lnTo>
                    <a:pt x="249432" y="499153"/>
                  </a:lnTo>
                  <a:lnTo>
                    <a:pt x="249432" y="493481"/>
                  </a:lnTo>
                  <a:lnTo>
                    <a:pt x="249432" y="487809"/>
                  </a:lnTo>
                  <a:lnTo>
                    <a:pt x="249432" y="482136"/>
                  </a:lnTo>
                  <a:lnTo>
                    <a:pt x="249432" y="476464"/>
                  </a:lnTo>
                  <a:lnTo>
                    <a:pt x="249432" y="470792"/>
                  </a:lnTo>
                  <a:lnTo>
                    <a:pt x="249432" y="465120"/>
                  </a:lnTo>
                  <a:lnTo>
                    <a:pt x="249432" y="459448"/>
                  </a:lnTo>
                  <a:lnTo>
                    <a:pt x="249432" y="453775"/>
                  </a:lnTo>
                  <a:lnTo>
                    <a:pt x="249432" y="448103"/>
                  </a:lnTo>
                  <a:lnTo>
                    <a:pt x="249432" y="442431"/>
                  </a:lnTo>
                  <a:lnTo>
                    <a:pt x="249432" y="436759"/>
                  </a:lnTo>
                  <a:lnTo>
                    <a:pt x="249432" y="431087"/>
                  </a:lnTo>
                  <a:lnTo>
                    <a:pt x="249432" y="425414"/>
                  </a:lnTo>
                  <a:lnTo>
                    <a:pt x="249432" y="419742"/>
                  </a:lnTo>
                  <a:lnTo>
                    <a:pt x="249432" y="414070"/>
                  </a:lnTo>
                  <a:lnTo>
                    <a:pt x="249432" y="408398"/>
                  </a:lnTo>
                  <a:lnTo>
                    <a:pt x="249432" y="402726"/>
                  </a:lnTo>
                  <a:lnTo>
                    <a:pt x="249432" y="397053"/>
                  </a:lnTo>
                  <a:lnTo>
                    <a:pt x="249432" y="391381"/>
                  </a:lnTo>
                  <a:lnTo>
                    <a:pt x="249432" y="385709"/>
                  </a:lnTo>
                  <a:lnTo>
                    <a:pt x="249432" y="380037"/>
                  </a:lnTo>
                  <a:lnTo>
                    <a:pt x="249432" y="374365"/>
                  </a:lnTo>
                  <a:lnTo>
                    <a:pt x="249432" y="368692"/>
                  </a:lnTo>
                  <a:lnTo>
                    <a:pt x="249432" y="363020"/>
                  </a:lnTo>
                  <a:lnTo>
                    <a:pt x="249432" y="357348"/>
                  </a:lnTo>
                  <a:lnTo>
                    <a:pt x="249432" y="351676"/>
                  </a:lnTo>
                  <a:lnTo>
                    <a:pt x="249432" y="346004"/>
                  </a:lnTo>
                  <a:lnTo>
                    <a:pt x="249432" y="340331"/>
                  </a:lnTo>
                  <a:lnTo>
                    <a:pt x="249432" y="334659"/>
                  </a:lnTo>
                  <a:lnTo>
                    <a:pt x="249432" y="328987"/>
                  </a:lnTo>
                  <a:lnTo>
                    <a:pt x="249432" y="323315"/>
                  </a:lnTo>
                  <a:lnTo>
                    <a:pt x="249432" y="317643"/>
                  </a:lnTo>
                  <a:lnTo>
                    <a:pt x="249432" y="311970"/>
                  </a:lnTo>
                  <a:lnTo>
                    <a:pt x="249432" y="306298"/>
                  </a:lnTo>
                  <a:lnTo>
                    <a:pt x="249432" y="300626"/>
                  </a:lnTo>
                  <a:lnTo>
                    <a:pt x="249432" y="294954"/>
                  </a:lnTo>
                  <a:lnTo>
                    <a:pt x="249432" y="289282"/>
                  </a:lnTo>
                  <a:lnTo>
                    <a:pt x="249432" y="283609"/>
                  </a:lnTo>
                  <a:lnTo>
                    <a:pt x="249432" y="277937"/>
                  </a:lnTo>
                  <a:lnTo>
                    <a:pt x="249432" y="272265"/>
                  </a:lnTo>
                  <a:lnTo>
                    <a:pt x="249432" y="266593"/>
                  </a:lnTo>
                  <a:lnTo>
                    <a:pt x="249432" y="260921"/>
                  </a:lnTo>
                  <a:lnTo>
                    <a:pt x="249432" y="255248"/>
                  </a:lnTo>
                  <a:lnTo>
                    <a:pt x="249432" y="249576"/>
                  </a:lnTo>
                  <a:lnTo>
                    <a:pt x="249432" y="243904"/>
                  </a:lnTo>
                  <a:lnTo>
                    <a:pt x="249432" y="238232"/>
                  </a:lnTo>
                  <a:lnTo>
                    <a:pt x="249432" y="232560"/>
                  </a:lnTo>
                  <a:lnTo>
                    <a:pt x="249432" y="226887"/>
                  </a:lnTo>
                  <a:lnTo>
                    <a:pt x="249432" y="221215"/>
                  </a:lnTo>
                  <a:lnTo>
                    <a:pt x="249432" y="215543"/>
                  </a:lnTo>
                  <a:lnTo>
                    <a:pt x="249432" y="209871"/>
                  </a:lnTo>
                  <a:lnTo>
                    <a:pt x="249432" y="204199"/>
                  </a:lnTo>
                  <a:lnTo>
                    <a:pt x="249432" y="198526"/>
                  </a:lnTo>
                  <a:lnTo>
                    <a:pt x="249432" y="192854"/>
                  </a:lnTo>
                  <a:lnTo>
                    <a:pt x="249431" y="187182"/>
                  </a:lnTo>
                  <a:lnTo>
                    <a:pt x="249431" y="181510"/>
                  </a:lnTo>
                  <a:lnTo>
                    <a:pt x="249431" y="175838"/>
                  </a:lnTo>
                  <a:lnTo>
                    <a:pt x="249431" y="170165"/>
                  </a:lnTo>
                  <a:lnTo>
                    <a:pt x="249431" y="164493"/>
                  </a:lnTo>
                  <a:lnTo>
                    <a:pt x="249431" y="158821"/>
                  </a:lnTo>
                  <a:lnTo>
                    <a:pt x="249430" y="153149"/>
                  </a:lnTo>
                  <a:lnTo>
                    <a:pt x="249430" y="147477"/>
                  </a:lnTo>
                  <a:lnTo>
                    <a:pt x="249429" y="141804"/>
                  </a:lnTo>
                  <a:lnTo>
                    <a:pt x="249427" y="136132"/>
                  </a:lnTo>
                  <a:lnTo>
                    <a:pt x="249426" y="130460"/>
                  </a:lnTo>
                  <a:lnTo>
                    <a:pt x="249424" y="124788"/>
                  </a:lnTo>
                  <a:lnTo>
                    <a:pt x="249421" y="119116"/>
                  </a:lnTo>
                  <a:lnTo>
                    <a:pt x="249417" y="113443"/>
                  </a:lnTo>
                  <a:lnTo>
                    <a:pt x="249412" y="107771"/>
                  </a:lnTo>
                  <a:lnTo>
                    <a:pt x="249406" y="102099"/>
                  </a:lnTo>
                  <a:lnTo>
                    <a:pt x="249399" y="96427"/>
                  </a:lnTo>
                  <a:lnTo>
                    <a:pt x="249390" y="90755"/>
                  </a:lnTo>
                  <a:lnTo>
                    <a:pt x="249380" y="85082"/>
                  </a:lnTo>
                  <a:lnTo>
                    <a:pt x="249368" y="79410"/>
                  </a:lnTo>
                  <a:lnTo>
                    <a:pt x="249355" y="73738"/>
                  </a:lnTo>
                  <a:lnTo>
                    <a:pt x="249340" y="68066"/>
                  </a:lnTo>
                  <a:lnTo>
                    <a:pt x="249323" y="62394"/>
                  </a:lnTo>
                  <a:lnTo>
                    <a:pt x="249306" y="56721"/>
                  </a:lnTo>
                  <a:lnTo>
                    <a:pt x="249287" y="51049"/>
                  </a:lnTo>
                  <a:lnTo>
                    <a:pt x="249269" y="45377"/>
                  </a:lnTo>
                  <a:lnTo>
                    <a:pt x="249250" y="39705"/>
                  </a:lnTo>
                  <a:lnTo>
                    <a:pt x="249232" y="34033"/>
                  </a:lnTo>
                  <a:lnTo>
                    <a:pt x="249216" y="28360"/>
                  </a:lnTo>
                  <a:lnTo>
                    <a:pt x="249202" y="22688"/>
                  </a:lnTo>
                  <a:lnTo>
                    <a:pt x="249190" y="17016"/>
                  </a:lnTo>
                  <a:lnTo>
                    <a:pt x="249181" y="11344"/>
                  </a:lnTo>
                  <a:lnTo>
                    <a:pt x="249176" y="5672"/>
                  </a:lnTo>
                  <a:lnTo>
                    <a:pt x="249174" y="0"/>
                  </a:lnTo>
                  <a:lnTo>
                    <a:pt x="249689" y="0"/>
                  </a:lnTo>
                  <a:lnTo>
                    <a:pt x="249687" y="5672"/>
                  </a:lnTo>
                  <a:lnTo>
                    <a:pt x="249682" y="11344"/>
                  </a:lnTo>
                  <a:lnTo>
                    <a:pt x="249673" y="17016"/>
                  </a:lnTo>
                  <a:lnTo>
                    <a:pt x="249662" y="22688"/>
                  </a:lnTo>
                  <a:lnTo>
                    <a:pt x="249647" y="28360"/>
                  </a:lnTo>
                  <a:lnTo>
                    <a:pt x="249631" y="34033"/>
                  </a:lnTo>
                  <a:lnTo>
                    <a:pt x="249613" y="39705"/>
                  </a:lnTo>
                  <a:lnTo>
                    <a:pt x="249595" y="45377"/>
                  </a:lnTo>
                  <a:lnTo>
                    <a:pt x="249576" y="51049"/>
                  </a:lnTo>
                  <a:lnTo>
                    <a:pt x="249558" y="56721"/>
                  </a:lnTo>
                  <a:lnTo>
                    <a:pt x="249540" y="62394"/>
                  </a:lnTo>
                  <a:lnTo>
                    <a:pt x="249523" y="68066"/>
                  </a:lnTo>
                  <a:lnTo>
                    <a:pt x="249508" y="73738"/>
                  </a:lnTo>
                  <a:lnTo>
                    <a:pt x="249495" y="79410"/>
                  </a:lnTo>
                  <a:lnTo>
                    <a:pt x="249483" y="85082"/>
                  </a:lnTo>
                  <a:lnTo>
                    <a:pt x="249473" y="90755"/>
                  </a:lnTo>
                  <a:lnTo>
                    <a:pt x="249464" y="96427"/>
                  </a:lnTo>
                  <a:lnTo>
                    <a:pt x="249457" y="102099"/>
                  </a:lnTo>
                  <a:lnTo>
                    <a:pt x="249451" y="107771"/>
                  </a:lnTo>
                  <a:lnTo>
                    <a:pt x="249446" y="113443"/>
                  </a:lnTo>
                  <a:lnTo>
                    <a:pt x="249442" y="119116"/>
                  </a:lnTo>
                  <a:lnTo>
                    <a:pt x="249440" y="124788"/>
                  </a:lnTo>
                  <a:lnTo>
                    <a:pt x="249437" y="130460"/>
                  </a:lnTo>
                  <a:lnTo>
                    <a:pt x="249436" y="136132"/>
                  </a:lnTo>
                  <a:lnTo>
                    <a:pt x="249435" y="141804"/>
                  </a:lnTo>
                  <a:lnTo>
                    <a:pt x="249434" y="147477"/>
                  </a:lnTo>
                  <a:lnTo>
                    <a:pt x="249433" y="153149"/>
                  </a:lnTo>
                  <a:lnTo>
                    <a:pt x="249433" y="158821"/>
                  </a:lnTo>
                  <a:lnTo>
                    <a:pt x="249432" y="164493"/>
                  </a:lnTo>
                  <a:lnTo>
                    <a:pt x="249432" y="170165"/>
                  </a:lnTo>
                  <a:lnTo>
                    <a:pt x="249432" y="175838"/>
                  </a:lnTo>
                  <a:lnTo>
                    <a:pt x="249432" y="181510"/>
                  </a:lnTo>
                  <a:lnTo>
                    <a:pt x="249432" y="187182"/>
                  </a:lnTo>
                  <a:lnTo>
                    <a:pt x="249432" y="192854"/>
                  </a:lnTo>
                  <a:lnTo>
                    <a:pt x="249432" y="198526"/>
                  </a:lnTo>
                  <a:lnTo>
                    <a:pt x="249432" y="204199"/>
                  </a:lnTo>
                  <a:lnTo>
                    <a:pt x="249432" y="209871"/>
                  </a:lnTo>
                  <a:lnTo>
                    <a:pt x="249432" y="215543"/>
                  </a:lnTo>
                  <a:lnTo>
                    <a:pt x="249432" y="221215"/>
                  </a:lnTo>
                  <a:lnTo>
                    <a:pt x="249432" y="226887"/>
                  </a:lnTo>
                  <a:lnTo>
                    <a:pt x="249432" y="232560"/>
                  </a:lnTo>
                  <a:lnTo>
                    <a:pt x="249432" y="238232"/>
                  </a:lnTo>
                  <a:lnTo>
                    <a:pt x="249432" y="243904"/>
                  </a:lnTo>
                  <a:lnTo>
                    <a:pt x="249432" y="249576"/>
                  </a:lnTo>
                  <a:lnTo>
                    <a:pt x="249432" y="255248"/>
                  </a:lnTo>
                  <a:lnTo>
                    <a:pt x="249432" y="260921"/>
                  </a:lnTo>
                  <a:lnTo>
                    <a:pt x="249432" y="266593"/>
                  </a:lnTo>
                  <a:lnTo>
                    <a:pt x="249432" y="272265"/>
                  </a:lnTo>
                  <a:lnTo>
                    <a:pt x="249432" y="277937"/>
                  </a:lnTo>
                  <a:lnTo>
                    <a:pt x="249432" y="283609"/>
                  </a:lnTo>
                  <a:lnTo>
                    <a:pt x="249432" y="289282"/>
                  </a:lnTo>
                  <a:lnTo>
                    <a:pt x="249432" y="294954"/>
                  </a:lnTo>
                  <a:lnTo>
                    <a:pt x="249432" y="300626"/>
                  </a:lnTo>
                  <a:lnTo>
                    <a:pt x="249432" y="306298"/>
                  </a:lnTo>
                  <a:lnTo>
                    <a:pt x="249432" y="311970"/>
                  </a:lnTo>
                  <a:lnTo>
                    <a:pt x="249432" y="317643"/>
                  </a:lnTo>
                  <a:lnTo>
                    <a:pt x="249432" y="323315"/>
                  </a:lnTo>
                  <a:lnTo>
                    <a:pt x="249432" y="328987"/>
                  </a:lnTo>
                  <a:lnTo>
                    <a:pt x="249432" y="334659"/>
                  </a:lnTo>
                  <a:lnTo>
                    <a:pt x="249432" y="340331"/>
                  </a:lnTo>
                  <a:lnTo>
                    <a:pt x="249432" y="346004"/>
                  </a:lnTo>
                  <a:lnTo>
                    <a:pt x="249432" y="351676"/>
                  </a:lnTo>
                  <a:lnTo>
                    <a:pt x="249432" y="357348"/>
                  </a:lnTo>
                  <a:lnTo>
                    <a:pt x="249432" y="363020"/>
                  </a:lnTo>
                  <a:lnTo>
                    <a:pt x="249432" y="368692"/>
                  </a:lnTo>
                  <a:lnTo>
                    <a:pt x="249432" y="374365"/>
                  </a:lnTo>
                  <a:lnTo>
                    <a:pt x="249432" y="380037"/>
                  </a:lnTo>
                  <a:lnTo>
                    <a:pt x="249432" y="385709"/>
                  </a:lnTo>
                  <a:lnTo>
                    <a:pt x="249432" y="391381"/>
                  </a:lnTo>
                  <a:lnTo>
                    <a:pt x="249432" y="397053"/>
                  </a:lnTo>
                  <a:lnTo>
                    <a:pt x="249432" y="402726"/>
                  </a:lnTo>
                  <a:lnTo>
                    <a:pt x="249432" y="408398"/>
                  </a:lnTo>
                  <a:lnTo>
                    <a:pt x="249432" y="414070"/>
                  </a:lnTo>
                  <a:lnTo>
                    <a:pt x="249432" y="419742"/>
                  </a:lnTo>
                  <a:lnTo>
                    <a:pt x="249432" y="425414"/>
                  </a:lnTo>
                  <a:lnTo>
                    <a:pt x="249432" y="431087"/>
                  </a:lnTo>
                  <a:lnTo>
                    <a:pt x="249432" y="436759"/>
                  </a:lnTo>
                  <a:lnTo>
                    <a:pt x="249432" y="442431"/>
                  </a:lnTo>
                  <a:lnTo>
                    <a:pt x="249432" y="448103"/>
                  </a:lnTo>
                  <a:lnTo>
                    <a:pt x="249432" y="453775"/>
                  </a:lnTo>
                  <a:lnTo>
                    <a:pt x="249432" y="459448"/>
                  </a:lnTo>
                  <a:lnTo>
                    <a:pt x="249432" y="465120"/>
                  </a:lnTo>
                  <a:lnTo>
                    <a:pt x="249432" y="470792"/>
                  </a:lnTo>
                  <a:lnTo>
                    <a:pt x="249432" y="476464"/>
                  </a:lnTo>
                  <a:lnTo>
                    <a:pt x="249432" y="482136"/>
                  </a:lnTo>
                  <a:lnTo>
                    <a:pt x="249432" y="487809"/>
                  </a:lnTo>
                  <a:lnTo>
                    <a:pt x="249432" y="493481"/>
                  </a:lnTo>
                  <a:lnTo>
                    <a:pt x="249432" y="499153"/>
                  </a:lnTo>
                  <a:lnTo>
                    <a:pt x="249432" y="504825"/>
                  </a:lnTo>
                  <a:lnTo>
                    <a:pt x="249432" y="510497"/>
                  </a:lnTo>
                  <a:lnTo>
                    <a:pt x="249432" y="516170"/>
                  </a:lnTo>
                  <a:lnTo>
                    <a:pt x="249432" y="521842"/>
                  </a:lnTo>
                  <a:lnTo>
                    <a:pt x="249432" y="527514"/>
                  </a:lnTo>
                  <a:lnTo>
                    <a:pt x="249432" y="533186"/>
                  </a:lnTo>
                  <a:lnTo>
                    <a:pt x="249432" y="538858"/>
                  </a:lnTo>
                  <a:lnTo>
                    <a:pt x="249432" y="544531"/>
                  </a:lnTo>
                  <a:lnTo>
                    <a:pt x="249433" y="550203"/>
                  </a:lnTo>
                  <a:lnTo>
                    <a:pt x="249434" y="555875"/>
                  </a:lnTo>
                  <a:lnTo>
                    <a:pt x="249434" y="561547"/>
                  </a:lnTo>
                  <a:lnTo>
                    <a:pt x="249436" y="567219"/>
                  </a:lnTo>
                  <a:lnTo>
                    <a:pt x="249437" y="572892"/>
                  </a:lnTo>
                  <a:lnTo>
                    <a:pt x="249439" y="578564"/>
                  </a:lnTo>
                  <a:lnTo>
                    <a:pt x="249442" y="584236"/>
                  </a:lnTo>
                  <a:lnTo>
                    <a:pt x="249446" y="589908"/>
                  </a:lnTo>
                  <a:lnTo>
                    <a:pt x="249451" y="595580"/>
                  </a:lnTo>
                  <a:lnTo>
                    <a:pt x="249456" y="601253"/>
                  </a:lnTo>
                  <a:lnTo>
                    <a:pt x="249464" y="606925"/>
                  </a:lnTo>
                  <a:lnTo>
                    <a:pt x="249472" y="612597"/>
                  </a:lnTo>
                  <a:lnTo>
                    <a:pt x="249482" y="618269"/>
                  </a:lnTo>
                  <a:lnTo>
                    <a:pt x="249494" y="623941"/>
                  </a:lnTo>
                  <a:lnTo>
                    <a:pt x="249508" y="629614"/>
                  </a:lnTo>
                  <a:lnTo>
                    <a:pt x="249523" y="635286"/>
                  </a:lnTo>
                  <a:lnTo>
                    <a:pt x="249540" y="640958"/>
                  </a:lnTo>
                  <a:lnTo>
                    <a:pt x="249557" y="646630"/>
                  </a:lnTo>
                  <a:lnTo>
                    <a:pt x="249576" y="652302"/>
                  </a:lnTo>
                  <a:lnTo>
                    <a:pt x="249596" y="657975"/>
                  </a:lnTo>
                  <a:lnTo>
                    <a:pt x="249615" y="663647"/>
                  </a:lnTo>
                  <a:lnTo>
                    <a:pt x="249635" y="669319"/>
                  </a:lnTo>
                  <a:lnTo>
                    <a:pt x="249653" y="674991"/>
                  </a:lnTo>
                  <a:lnTo>
                    <a:pt x="249670" y="680663"/>
                  </a:lnTo>
                  <a:lnTo>
                    <a:pt x="249686" y="686336"/>
                  </a:lnTo>
                  <a:lnTo>
                    <a:pt x="249700" y="692008"/>
                  </a:lnTo>
                  <a:lnTo>
                    <a:pt x="249712" y="697680"/>
                  </a:lnTo>
                  <a:lnTo>
                    <a:pt x="249722" y="703352"/>
                  </a:lnTo>
                  <a:lnTo>
                    <a:pt x="249730" y="709024"/>
                  </a:lnTo>
                  <a:lnTo>
                    <a:pt x="249737" y="714697"/>
                  </a:lnTo>
                  <a:lnTo>
                    <a:pt x="249743" y="720369"/>
                  </a:lnTo>
                  <a:lnTo>
                    <a:pt x="249750" y="726041"/>
                  </a:lnTo>
                  <a:lnTo>
                    <a:pt x="249757" y="731713"/>
                  </a:lnTo>
                  <a:lnTo>
                    <a:pt x="249767" y="737385"/>
                  </a:lnTo>
                  <a:lnTo>
                    <a:pt x="249778" y="743058"/>
                  </a:lnTo>
                  <a:lnTo>
                    <a:pt x="249793" y="748730"/>
                  </a:lnTo>
                  <a:lnTo>
                    <a:pt x="249812" y="754402"/>
                  </a:lnTo>
                  <a:lnTo>
                    <a:pt x="249835" y="760074"/>
                  </a:lnTo>
                  <a:lnTo>
                    <a:pt x="249864" y="765746"/>
                  </a:lnTo>
                  <a:lnTo>
                    <a:pt x="249898" y="771419"/>
                  </a:lnTo>
                  <a:lnTo>
                    <a:pt x="249937" y="777091"/>
                  </a:lnTo>
                  <a:lnTo>
                    <a:pt x="249981" y="782763"/>
                  </a:lnTo>
                  <a:lnTo>
                    <a:pt x="250029" y="788435"/>
                  </a:lnTo>
                  <a:lnTo>
                    <a:pt x="250080" y="794107"/>
                  </a:lnTo>
                  <a:lnTo>
                    <a:pt x="250136" y="799780"/>
                  </a:lnTo>
                  <a:lnTo>
                    <a:pt x="250194" y="805452"/>
                  </a:lnTo>
                  <a:lnTo>
                    <a:pt x="250254" y="811124"/>
                  </a:lnTo>
                  <a:lnTo>
                    <a:pt x="250317" y="816796"/>
                  </a:lnTo>
                  <a:lnTo>
                    <a:pt x="250382" y="822468"/>
                  </a:lnTo>
                  <a:lnTo>
                    <a:pt x="250449" y="828141"/>
                  </a:lnTo>
                  <a:lnTo>
                    <a:pt x="250519" y="833813"/>
                  </a:lnTo>
                  <a:lnTo>
                    <a:pt x="250592" y="839485"/>
                  </a:lnTo>
                  <a:lnTo>
                    <a:pt x="250670" y="845157"/>
                  </a:lnTo>
                  <a:lnTo>
                    <a:pt x="250753" y="850829"/>
                  </a:lnTo>
                  <a:lnTo>
                    <a:pt x="250843" y="856502"/>
                  </a:lnTo>
                  <a:lnTo>
                    <a:pt x="250942" y="862174"/>
                  </a:lnTo>
                  <a:lnTo>
                    <a:pt x="251052" y="867846"/>
                  </a:lnTo>
                  <a:lnTo>
                    <a:pt x="251173" y="873518"/>
                  </a:lnTo>
                  <a:lnTo>
                    <a:pt x="251307" y="879190"/>
                  </a:lnTo>
                  <a:lnTo>
                    <a:pt x="251455" y="884863"/>
                  </a:lnTo>
                  <a:lnTo>
                    <a:pt x="251617" y="890535"/>
                  </a:lnTo>
                  <a:lnTo>
                    <a:pt x="251793" y="896207"/>
                  </a:lnTo>
                  <a:lnTo>
                    <a:pt x="251983" y="901879"/>
                  </a:lnTo>
                  <a:lnTo>
                    <a:pt x="252188" y="907551"/>
                  </a:lnTo>
                  <a:lnTo>
                    <a:pt x="252409" y="913224"/>
                  </a:lnTo>
                  <a:lnTo>
                    <a:pt x="252642" y="918896"/>
                  </a:lnTo>
                  <a:lnTo>
                    <a:pt x="252888" y="924568"/>
                  </a:lnTo>
                  <a:lnTo>
                    <a:pt x="253147" y="930240"/>
                  </a:lnTo>
                  <a:lnTo>
                    <a:pt x="253419" y="935912"/>
                  </a:lnTo>
                  <a:lnTo>
                    <a:pt x="253703" y="941585"/>
                  </a:lnTo>
                  <a:lnTo>
                    <a:pt x="254001" y="947257"/>
                  </a:lnTo>
                  <a:lnTo>
                    <a:pt x="254315" y="952929"/>
                  </a:lnTo>
                  <a:lnTo>
                    <a:pt x="254646" y="958601"/>
                  </a:lnTo>
                  <a:lnTo>
                    <a:pt x="254999" y="964273"/>
                  </a:lnTo>
                  <a:lnTo>
                    <a:pt x="255376" y="969946"/>
                  </a:lnTo>
                  <a:lnTo>
                    <a:pt x="255778" y="975618"/>
                  </a:lnTo>
                  <a:lnTo>
                    <a:pt x="256210" y="981290"/>
                  </a:lnTo>
                  <a:lnTo>
                    <a:pt x="256674" y="986962"/>
                  </a:lnTo>
                  <a:lnTo>
                    <a:pt x="257173" y="992634"/>
                  </a:lnTo>
                  <a:lnTo>
                    <a:pt x="257711" y="998307"/>
                  </a:lnTo>
                  <a:lnTo>
                    <a:pt x="258291" y="1003979"/>
                  </a:lnTo>
                  <a:lnTo>
                    <a:pt x="258919" y="1009651"/>
                  </a:lnTo>
                  <a:lnTo>
                    <a:pt x="259596" y="1015323"/>
                  </a:lnTo>
                  <a:lnTo>
                    <a:pt x="260321" y="1020995"/>
                  </a:lnTo>
                  <a:lnTo>
                    <a:pt x="261095" y="1026668"/>
                  </a:lnTo>
                  <a:lnTo>
                    <a:pt x="261919" y="1032340"/>
                  </a:lnTo>
                  <a:lnTo>
                    <a:pt x="262792" y="1038012"/>
                  </a:lnTo>
                  <a:lnTo>
                    <a:pt x="263713" y="1043684"/>
                  </a:lnTo>
                  <a:lnTo>
                    <a:pt x="264682" y="1049356"/>
                  </a:lnTo>
                  <a:lnTo>
                    <a:pt x="265696" y="1055029"/>
                  </a:lnTo>
                  <a:lnTo>
                    <a:pt x="266760" y="1060701"/>
                  </a:lnTo>
                  <a:lnTo>
                    <a:pt x="267865" y="1066373"/>
                  </a:lnTo>
                  <a:lnTo>
                    <a:pt x="269008" y="1072045"/>
                  </a:lnTo>
                  <a:lnTo>
                    <a:pt x="270190" y="1077717"/>
                  </a:lnTo>
                  <a:lnTo>
                    <a:pt x="271407" y="1083390"/>
                  </a:lnTo>
                  <a:lnTo>
                    <a:pt x="272661" y="1089062"/>
                  </a:lnTo>
                  <a:lnTo>
                    <a:pt x="273950" y="1094734"/>
                  </a:lnTo>
                  <a:lnTo>
                    <a:pt x="275278" y="1100406"/>
                  </a:lnTo>
                  <a:lnTo>
                    <a:pt x="276646" y="1106078"/>
                  </a:lnTo>
                  <a:lnTo>
                    <a:pt x="278062" y="1111751"/>
                  </a:lnTo>
                  <a:lnTo>
                    <a:pt x="279524" y="1117423"/>
                  </a:lnTo>
                  <a:lnTo>
                    <a:pt x="281034" y="1123095"/>
                  </a:lnTo>
                  <a:lnTo>
                    <a:pt x="282596" y="1128767"/>
                  </a:lnTo>
                  <a:lnTo>
                    <a:pt x="284212" y="1134439"/>
                  </a:lnTo>
                  <a:lnTo>
                    <a:pt x="285885" y="1140112"/>
                  </a:lnTo>
                  <a:lnTo>
                    <a:pt x="287616" y="1145784"/>
                  </a:lnTo>
                  <a:lnTo>
                    <a:pt x="289408" y="1151456"/>
                  </a:lnTo>
                  <a:lnTo>
                    <a:pt x="291265" y="1157128"/>
                  </a:lnTo>
                  <a:lnTo>
                    <a:pt x="293188" y="1162800"/>
                  </a:lnTo>
                  <a:lnTo>
                    <a:pt x="295176" y="1168473"/>
                  </a:lnTo>
                  <a:lnTo>
                    <a:pt x="297228" y="1174145"/>
                  </a:lnTo>
                  <a:lnTo>
                    <a:pt x="299349" y="1179817"/>
                  </a:lnTo>
                  <a:lnTo>
                    <a:pt x="301541" y="1185489"/>
                  </a:lnTo>
                  <a:lnTo>
                    <a:pt x="303808" y="1191161"/>
                  </a:lnTo>
                  <a:lnTo>
                    <a:pt x="306154" y="1196834"/>
                  </a:lnTo>
                  <a:lnTo>
                    <a:pt x="308584" y="1202506"/>
                  </a:lnTo>
                  <a:lnTo>
                    <a:pt x="311114" y="1208178"/>
                  </a:lnTo>
                  <a:lnTo>
                    <a:pt x="313739" y="1213850"/>
                  </a:lnTo>
                  <a:lnTo>
                    <a:pt x="316459" y="1219522"/>
                  </a:lnTo>
                  <a:lnTo>
                    <a:pt x="319273" y="1225195"/>
                  </a:lnTo>
                  <a:lnTo>
                    <a:pt x="322179" y="1230867"/>
                  </a:lnTo>
                  <a:lnTo>
                    <a:pt x="325174" y="1236539"/>
                  </a:lnTo>
                  <a:lnTo>
                    <a:pt x="328249" y="1242211"/>
                  </a:lnTo>
                  <a:lnTo>
                    <a:pt x="331396" y="1247883"/>
                  </a:lnTo>
                  <a:lnTo>
                    <a:pt x="334604" y="1253556"/>
                  </a:lnTo>
                  <a:lnTo>
                    <a:pt x="337860" y="1259228"/>
                  </a:lnTo>
                  <a:lnTo>
                    <a:pt x="341144" y="1264900"/>
                  </a:lnTo>
                  <a:lnTo>
                    <a:pt x="344441" y="1270572"/>
                  </a:lnTo>
                  <a:lnTo>
                    <a:pt x="347737" y="1276244"/>
                  </a:lnTo>
                  <a:lnTo>
                    <a:pt x="351021" y="1281916"/>
                  </a:lnTo>
                  <a:lnTo>
                    <a:pt x="354283" y="1287589"/>
                  </a:lnTo>
                  <a:lnTo>
                    <a:pt x="357516" y="1293261"/>
                  </a:lnTo>
                  <a:lnTo>
                    <a:pt x="360715" y="1298933"/>
                  </a:lnTo>
                  <a:lnTo>
                    <a:pt x="363878" y="1304605"/>
                  </a:lnTo>
                  <a:lnTo>
                    <a:pt x="367007" y="1310277"/>
                  </a:lnTo>
                  <a:lnTo>
                    <a:pt x="370109" y="1315950"/>
                  </a:lnTo>
                  <a:lnTo>
                    <a:pt x="373190" y="1321622"/>
                  </a:lnTo>
                  <a:lnTo>
                    <a:pt x="376257" y="1327294"/>
                  </a:lnTo>
                  <a:lnTo>
                    <a:pt x="379317" y="1332966"/>
                  </a:lnTo>
                  <a:lnTo>
                    <a:pt x="382373" y="1338638"/>
                  </a:lnTo>
                  <a:lnTo>
                    <a:pt x="385432" y="1344311"/>
                  </a:lnTo>
                  <a:lnTo>
                    <a:pt x="388493" y="1349983"/>
                  </a:lnTo>
                  <a:lnTo>
                    <a:pt x="391556" y="1355655"/>
                  </a:lnTo>
                  <a:lnTo>
                    <a:pt x="394616" y="1361327"/>
                  </a:lnTo>
                  <a:lnTo>
                    <a:pt x="397667" y="1366999"/>
                  </a:lnTo>
                  <a:lnTo>
                    <a:pt x="400699" y="1372672"/>
                  </a:lnTo>
                  <a:lnTo>
                    <a:pt x="403704" y="1378344"/>
                  </a:lnTo>
                  <a:lnTo>
                    <a:pt x="406672" y="1384016"/>
                  </a:lnTo>
                  <a:lnTo>
                    <a:pt x="409594" y="1389688"/>
                  </a:lnTo>
                  <a:lnTo>
                    <a:pt x="412459" y="1395360"/>
                  </a:lnTo>
                  <a:lnTo>
                    <a:pt x="415261" y="1401033"/>
                  </a:lnTo>
                  <a:lnTo>
                    <a:pt x="417985" y="1406705"/>
                  </a:lnTo>
                  <a:lnTo>
                    <a:pt x="420639" y="1412377"/>
                  </a:lnTo>
                  <a:lnTo>
                    <a:pt x="423224" y="1418049"/>
                  </a:lnTo>
                  <a:lnTo>
                    <a:pt x="425743" y="1423721"/>
                  </a:lnTo>
                  <a:lnTo>
                    <a:pt x="428200" y="1429394"/>
                  </a:lnTo>
                  <a:lnTo>
                    <a:pt x="430604" y="1435066"/>
                  </a:lnTo>
                  <a:lnTo>
                    <a:pt x="432963" y="1440738"/>
                  </a:lnTo>
                  <a:lnTo>
                    <a:pt x="435285" y="1446410"/>
                  </a:lnTo>
                  <a:lnTo>
                    <a:pt x="437580" y="1452082"/>
                  </a:lnTo>
                  <a:lnTo>
                    <a:pt x="439860" y="1457755"/>
                  </a:lnTo>
                  <a:lnTo>
                    <a:pt x="442138" y="1463427"/>
                  </a:lnTo>
                  <a:lnTo>
                    <a:pt x="444422" y="1469099"/>
                  </a:lnTo>
                  <a:lnTo>
                    <a:pt x="446722" y="1474771"/>
                  </a:lnTo>
                  <a:lnTo>
                    <a:pt x="449045" y="1480443"/>
                  </a:lnTo>
                  <a:lnTo>
                    <a:pt x="451398" y="1486116"/>
                  </a:lnTo>
                  <a:lnTo>
                    <a:pt x="453789" y="1491788"/>
                  </a:lnTo>
                  <a:lnTo>
                    <a:pt x="456221" y="1497460"/>
                  </a:lnTo>
                  <a:lnTo>
                    <a:pt x="458706" y="1503132"/>
                  </a:lnTo>
                  <a:lnTo>
                    <a:pt x="461241" y="1508804"/>
                  </a:lnTo>
                  <a:lnTo>
                    <a:pt x="463822" y="1514477"/>
                  </a:lnTo>
                  <a:lnTo>
                    <a:pt x="466446" y="1520149"/>
                  </a:lnTo>
                  <a:lnTo>
                    <a:pt x="469108" y="1525821"/>
                  </a:lnTo>
                  <a:lnTo>
                    <a:pt x="471795" y="1531493"/>
                  </a:lnTo>
                  <a:lnTo>
                    <a:pt x="474495" y="1537165"/>
                  </a:lnTo>
                  <a:lnTo>
                    <a:pt x="477191" y="1542838"/>
                  </a:lnTo>
                  <a:lnTo>
                    <a:pt x="479861" y="1548510"/>
                  </a:lnTo>
                  <a:lnTo>
                    <a:pt x="482469" y="1554182"/>
                  </a:lnTo>
                  <a:lnTo>
                    <a:pt x="484988" y="1559854"/>
                  </a:lnTo>
                  <a:lnTo>
                    <a:pt x="487389" y="1565526"/>
                  </a:lnTo>
                  <a:lnTo>
                    <a:pt x="489638" y="1571199"/>
                  </a:lnTo>
                  <a:lnTo>
                    <a:pt x="491705" y="1576871"/>
                  </a:lnTo>
                  <a:lnTo>
                    <a:pt x="493559" y="1582543"/>
                  </a:lnTo>
                  <a:lnTo>
                    <a:pt x="495173" y="1588215"/>
                  </a:lnTo>
                  <a:lnTo>
                    <a:pt x="496521" y="1593887"/>
                  </a:lnTo>
                  <a:lnTo>
                    <a:pt x="497567" y="1599560"/>
                  </a:lnTo>
                  <a:lnTo>
                    <a:pt x="498292" y="1605232"/>
                  </a:lnTo>
                  <a:lnTo>
                    <a:pt x="498721" y="1610904"/>
                  </a:lnTo>
                  <a:lnTo>
                    <a:pt x="498864" y="1616576"/>
                  </a:lnTo>
                  <a:lnTo>
                    <a:pt x="498736" y="1622248"/>
                  </a:lnTo>
                  <a:lnTo>
                    <a:pt x="498364" y="1627921"/>
                  </a:lnTo>
                  <a:lnTo>
                    <a:pt x="497780" y="1633593"/>
                  </a:lnTo>
                  <a:lnTo>
                    <a:pt x="497023" y="1639265"/>
                  </a:lnTo>
                  <a:lnTo>
                    <a:pt x="496136" y="1644937"/>
                  </a:lnTo>
                  <a:lnTo>
                    <a:pt x="495165" y="1650609"/>
                  </a:lnTo>
                  <a:lnTo>
                    <a:pt x="494171" y="1656282"/>
                  </a:lnTo>
                  <a:lnTo>
                    <a:pt x="493201" y="1661954"/>
                  </a:lnTo>
                  <a:lnTo>
                    <a:pt x="492295" y="1667626"/>
                  </a:lnTo>
                  <a:lnTo>
                    <a:pt x="491486" y="1673298"/>
                  </a:lnTo>
                  <a:lnTo>
                    <a:pt x="490798" y="1678970"/>
                  </a:lnTo>
                  <a:lnTo>
                    <a:pt x="490249" y="1684643"/>
                  </a:lnTo>
                  <a:lnTo>
                    <a:pt x="489848" y="1690315"/>
                  </a:lnTo>
                  <a:lnTo>
                    <a:pt x="489595" y="1695987"/>
                  </a:lnTo>
                  <a:lnTo>
                    <a:pt x="489494" y="1701659"/>
                  </a:lnTo>
                  <a:lnTo>
                    <a:pt x="489503" y="1707331"/>
                  </a:lnTo>
                  <a:lnTo>
                    <a:pt x="489596" y="1713004"/>
                  </a:lnTo>
                  <a:lnTo>
                    <a:pt x="489743" y="1718676"/>
                  </a:lnTo>
                  <a:lnTo>
                    <a:pt x="489909" y="1724348"/>
                  </a:lnTo>
                  <a:lnTo>
                    <a:pt x="490060" y="1730020"/>
                  </a:lnTo>
                  <a:lnTo>
                    <a:pt x="490162" y="1735692"/>
                  </a:lnTo>
                  <a:lnTo>
                    <a:pt x="490182" y="1741365"/>
                  </a:lnTo>
                  <a:lnTo>
                    <a:pt x="490081" y="1747037"/>
                  </a:lnTo>
                  <a:lnTo>
                    <a:pt x="489823" y="1752709"/>
                  </a:lnTo>
                  <a:lnTo>
                    <a:pt x="489398" y="1758381"/>
                  </a:lnTo>
                  <a:lnTo>
                    <a:pt x="488791" y="1764053"/>
                  </a:lnTo>
                  <a:lnTo>
                    <a:pt x="487991" y="1769726"/>
                  </a:lnTo>
                  <a:lnTo>
                    <a:pt x="486993" y="1775398"/>
                  </a:lnTo>
                  <a:lnTo>
                    <a:pt x="485794" y="1781070"/>
                  </a:lnTo>
                  <a:lnTo>
                    <a:pt x="484396" y="1786742"/>
                  </a:lnTo>
                  <a:lnTo>
                    <a:pt x="482806" y="1792414"/>
                  </a:lnTo>
                  <a:lnTo>
                    <a:pt x="481012" y="1798087"/>
                  </a:lnTo>
                  <a:lnTo>
                    <a:pt x="479043" y="1803759"/>
                  </a:lnTo>
                  <a:lnTo>
                    <a:pt x="476919" y="1809431"/>
                  </a:lnTo>
                  <a:lnTo>
                    <a:pt x="474656" y="1815103"/>
                  </a:lnTo>
                  <a:lnTo>
                    <a:pt x="472270" y="1820775"/>
                  </a:lnTo>
                  <a:lnTo>
                    <a:pt x="469778" y="1826448"/>
                  </a:lnTo>
                  <a:lnTo>
                    <a:pt x="467198" y="1832120"/>
                  </a:lnTo>
                  <a:lnTo>
                    <a:pt x="464547" y="1837792"/>
                  </a:lnTo>
                  <a:lnTo>
                    <a:pt x="461844" y="1843464"/>
                  </a:lnTo>
                  <a:lnTo>
                    <a:pt x="459105" y="1849136"/>
                  </a:lnTo>
                  <a:lnTo>
                    <a:pt x="456354" y="1854809"/>
                  </a:lnTo>
                  <a:lnTo>
                    <a:pt x="453606" y="1860481"/>
                  </a:lnTo>
                  <a:lnTo>
                    <a:pt x="450874" y="1866153"/>
                  </a:lnTo>
                  <a:lnTo>
                    <a:pt x="448168" y="1871825"/>
                  </a:lnTo>
                  <a:lnTo>
                    <a:pt x="445497" y="1877497"/>
                  </a:lnTo>
                  <a:lnTo>
                    <a:pt x="442867" y="1883170"/>
                  </a:lnTo>
                  <a:lnTo>
                    <a:pt x="440277" y="1888842"/>
                  </a:lnTo>
                  <a:lnTo>
                    <a:pt x="437729" y="1894514"/>
                  </a:lnTo>
                  <a:lnTo>
                    <a:pt x="435215" y="1900186"/>
                  </a:lnTo>
                  <a:lnTo>
                    <a:pt x="432721" y="1905858"/>
                  </a:lnTo>
                  <a:lnTo>
                    <a:pt x="430236" y="1911531"/>
                  </a:lnTo>
                  <a:lnTo>
                    <a:pt x="427746" y="1917203"/>
                  </a:lnTo>
                  <a:lnTo>
                    <a:pt x="425237" y="1922875"/>
                  </a:lnTo>
                  <a:lnTo>
                    <a:pt x="422696" y="1928547"/>
                  </a:lnTo>
                  <a:lnTo>
                    <a:pt x="420113" y="1934219"/>
                  </a:lnTo>
                  <a:lnTo>
                    <a:pt x="417478" y="1939892"/>
                  </a:lnTo>
                  <a:lnTo>
                    <a:pt x="414780" y="1945564"/>
                  </a:lnTo>
                  <a:lnTo>
                    <a:pt x="412022" y="1951236"/>
                  </a:lnTo>
                  <a:lnTo>
                    <a:pt x="409212" y="1956908"/>
                  </a:lnTo>
                  <a:lnTo>
                    <a:pt x="406357" y="1962580"/>
                  </a:lnTo>
                  <a:lnTo>
                    <a:pt x="403469" y="1968253"/>
                  </a:lnTo>
                  <a:lnTo>
                    <a:pt x="400562" y="1973925"/>
                  </a:lnTo>
                  <a:lnTo>
                    <a:pt x="397651" y="1979597"/>
                  </a:lnTo>
                  <a:lnTo>
                    <a:pt x="394751" y="1985269"/>
                  </a:lnTo>
                  <a:lnTo>
                    <a:pt x="391878" y="1990941"/>
                  </a:lnTo>
                  <a:lnTo>
                    <a:pt x="389055" y="1996614"/>
                  </a:lnTo>
                  <a:lnTo>
                    <a:pt x="386289" y="2002286"/>
                  </a:lnTo>
                  <a:lnTo>
                    <a:pt x="383588" y="2007958"/>
                  </a:lnTo>
                  <a:lnTo>
                    <a:pt x="380958" y="2013630"/>
                  </a:lnTo>
                  <a:lnTo>
                    <a:pt x="378402" y="2019302"/>
                  </a:lnTo>
                  <a:lnTo>
                    <a:pt x="375921" y="2024975"/>
                  </a:lnTo>
                  <a:lnTo>
                    <a:pt x="373512" y="2030647"/>
                  </a:lnTo>
                  <a:lnTo>
                    <a:pt x="371172" y="2036319"/>
                  </a:lnTo>
                  <a:lnTo>
                    <a:pt x="368899" y="2041991"/>
                  </a:lnTo>
                  <a:lnTo>
                    <a:pt x="366686" y="2047663"/>
                  </a:lnTo>
                  <a:lnTo>
                    <a:pt x="364518" y="2053336"/>
                  </a:lnTo>
                  <a:lnTo>
                    <a:pt x="362387" y="2059008"/>
                  </a:lnTo>
                  <a:lnTo>
                    <a:pt x="360284" y="2064680"/>
                  </a:lnTo>
                  <a:lnTo>
                    <a:pt x="358199" y="2070352"/>
                  </a:lnTo>
                  <a:lnTo>
                    <a:pt x="356125" y="2076024"/>
                  </a:lnTo>
                  <a:lnTo>
                    <a:pt x="354051" y="2081697"/>
                  </a:lnTo>
                  <a:lnTo>
                    <a:pt x="351971" y="2087369"/>
                  </a:lnTo>
                  <a:lnTo>
                    <a:pt x="349874" y="2093041"/>
                  </a:lnTo>
                  <a:lnTo>
                    <a:pt x="347756" y="2098713"/>
                  </a:lnTo>
                  <a:lnTo>
                    <a:pt x="345614" y="2104385"/>
                  </a:lnTo>
                  <a:lnTo>
                    <a:pt x="343447" y="2110058"/>
                  </a:lnTo>
                  <a:lnTo>
                    <a:pt x="341256" y="2115730"/>
                  </a:lnTo>
                  <a:lnTo>
                    <a:pt x="339044" y="2121402"/>
                  </a:lnTo>
                  <a:lnTo>
                    <a:pt x="336816" y="2127074"/>
                  </a:lnTo>
                  <a:lnTo>
                    <a:pt x="334580" y="2132746"/>
                  </a:lnTo>
                  <a:lnTo>
                    <a:pt x="332343" y="2138419"/>
                  </a:lnTo>
                  <a:lnTo>
                    <a:pt x="330117" y="2144091"/>
                  </a:lnTo>
                  <a:lnTo>
                    <a:pt x="327911" y="2149763"/>
                  </a:lnTo>
                  <a:lnTo>
                    <a:pt x="325735" y="2155435"/>
                  </a:lnTo>
                  <a:lnTo>
                    <a:pt x="323596" y="2161107"/>
                  </a:lnTo>
                  <a:lnTo>
                    <a:pt x="321499" y="2166780"/>
                  </a:lnTo>
                  <a:lnTo>
                    <a:pt x="319449" y="2172452"/>
                  </a:lnTo>
                  <a:lnTo>
                    <a:pt x="317450" y="2178124"/>
                  </a:lnTo>
                  <a:lnTo>
                    <a:pt x="315502" y="2183796"/>
                  </a:lnTo>
                  <a:lnTo>
                    <a:pt x="313608" y="2189468"/>
                  </a:lnTo>
                  <a:lnTo>
                    <a:pt x="311770" y="2195141"/>
                  </a:lnTo>
                  <a:lnTo>
                    <a:pt x="309979" y="2200813"/>
                  </a:lnTo>
                  <a:lnTo>
                    <a:pt x="308235" y="2206485"/>
                  </a:lnTo>
                  <a:lnTo>
                    <a:pt x="306534" y="2212157"/>
                  </a:lnTo>
                  <a:lnTo>
                    <a:pt x="304876" y="2217829"/>
                  </a:lnTo>
                  <a:lnTo>
                    <a:pt x="303258" y="2223502"/>
                  </a:lnTo>
                  <a:lnTo>
                    <a:pt x="301679" y="2229174"/>
                  </a:lnTo>
                  <a:lnTo>
                    <a:pt x="300139" y="2234846"/>
                  </a:lnTo>
                  <a:lnTo>
                    <a:pt x="298641" y="2240518"/>
                  </a:lnTo>
                  <a:lnTo>
                    <a:pt x="297181" y="2246190"/>
                  </a:lnTo>
                  <a:lnTo>
                    <a:pt x="295757" y="2251863"/>
                  </a:lnTo>
                  <a:lnTo>
                    <a:pt x="294369" y="2257535"/>
                  </a:lnTo>
                  <a:lnTo>
                    <a:pt x="293014" y="2263207"/>
                  </a:lnTo>
                  <a:lnTo>
                    <a:pt x="291693" y="2268879"/>
                  </a:lnTo>
                  <a:lnTo>
                    <a:pt x="290404" y="2274551"/>
                  </a:lnTo>
                  <a:lnTo>
                    <a:pt x="289147" y="2280224"/>
                  </a:lnTo>
                  <a:lnTo>
                    <a:pt x="287922" y="2285896"/>
                  </a:lnTo>
                  <a:lnTo>
                    <a:pt x="286735" y="2291568"/>
                  </a:lnTo>
                  <a:lnTo>
                    <a:pt x="285583" y="2297240"/>
                  </a:lnTo>
                  <a:lnTo>
                    <a:pt x="284468" y="2302912"/>
                  </a:lnTo>
                  <a:lnTo>
                    <a:pt x="283392" y="2308585"/>
                  </a:lnTo>
                  <a:lnTo>
                    <a:pt x="282358" y="2314257"/>
                  </a:lnTo>
                  <a:lnTo>
                    <a:pt x="281368" y="2319929"/>
                  </a:lnTo>
                  <a:lnTo>
                    <a:pt x="280423" y="2325601"/>
                  </a:lnTo>
                  <a:lnTo>
                    <a:pt x="279526" y="2331273"/>
                  </a:lnTo>
                  <a:lnTo>
                    <a:pt x="278678" y="2336946"/>
                  </a:lnTo>
                  <a:lnTo>
                    <a:pt x="277882" y="2342618"/>
                  </a:lnTo>
                  <a:lnTo>
                    <a:pt x="277130" y="2348290"/>
                  </a:lnTo>
                  <a:lnTo>
                    <a:pt x="276418" y="2353962"/>
                  </a:lnTo>
                  <a:lnTo>
                    <a:pt x="275743" y="2359634"/>
                  </a:lnTo>
                  <a:lnTo>
                    <a:pt x="275100" y="2365307"/>
                  </a:lnTo>
                  <a:lnTo>
                    <a:pt x="274483" y="2370979"/>
                  </a:lnTo>
                  <a:lnTo>
                    <a:pt x="273888" y="2376651"/>
                  </a:lnTo>
                  <a:lnTo>
                    <a:pt x="273309" y="2382323"/>
                  </a:lnTo>
                  <a:lnTo>
                    <a:pt x="272743" y="2387995"/>
                  </a:lnTo>
                  <a:lnTo>
                    <a:pt x="272185" y="2393668"/>
                  </a:lnTo>
                  <a:lnTo>
                    <a:pt x="271630" y="2399340"/>
                  </a:lnTo>
                  <a:lnTo>
                    <a:pt x="271078" y="2405012"/>
                  </a:lnTo>
                  <a:lnTo>
                    <a:pt x="270527" y="2410684"/>
                  </a:lnTo>
                  <a:lnTo>
                    <a:pt x="269976" y="2416356"/>
                  </a:lnTo>
                  <a:lnTo>
                    <a:pt x="269425" y="2422029"/>
                  </a:lnTo>
                  <a:lnTo>
                    <a:pt x="268875" y="2427701"/>
                  </a:lnTo>
                  <a:lnTo>
                    <a:pt x="268326" y="2433373"/>
                  </a:lnTo>
                  <a:lnTo>
                    <a:pt x="267781" y="2439045"/>
                  </a:lnTo>
                  <a:lnTo>
                    <a:pt x="267239" y="2444717"/>
                  </a:lnTo>
                  <a:lnTo>
                    <a:pt x="266704" y="2450390"/>
                  </a:lnTo>
                  <a:lnTo>
                    <a:pt x="266177" y="2456062"/>
                  </a:lnTo>
                  <a:lnTo>
                    <a:pt x="265659" y="2461734"/>
                  </a:lnTo>
                  <a:lnTo>
                    <a:pt x="265152" y="2467406"/>
                  </a:lnTo>
                  <a:lnTo>
                    <a:pt x="264659" y="2473078"/>
                  </a:lnTo>
                  <a:lnTo>
                    <a:pt x="264181" y="2478751"/>
                  </a:lnTo>
                  <a:lnTo>
                    <a:pt x="263721" y="2484423"/>
                  </a:lnTo>
                  <a:lnTo>
                    <a:pt x="263282" y="2490095"/>
                  </a:lnTo>
                  <a:lnTo>
                    <a:pt x="262863" y="2495767"/>
                  </a:lnTo>
                  <a:lnTo>
                    <a:pt x="262464" y="2501439"/>
                  </a:lnTo>
                  <a:lnTo>
                    <a:pt x="262087" y="2507112"/>
                  </a:lnTo>
                  <a:lnTo>
                    <a:pt x="261730" y="2512784"/>
                  </a:lnTo>
                  <a:lnTo>
                    <a:pt x="261393" y="2518456"/>
                  </a:lnTo>
                  <a:lnTo>
                    <a:pt x="261075" y="2524128"/>
                  </a:lnTo>
                  <a:lnTo>
                    <a:pt x="260774" y="2529800"/>
                  </a:lnTo>
                  <a:lnTo>
                    <a:pt x="260490" y="2535473"/>
                  </a:lnTo>
                  <a:lnTo>
                    <a:pt x="260221" y="2541145"/>
                  </a:lnTo>
                  <a:lnTo>
                    <a:pt x="259963" y="2546817"/>
                  </a:lnTo>
                  <a:lnTo>
                    <a:pt x="259714" y="2552489"/>
                  </a:lnTo>
                  <a:lnTo>
                    <a:pt x="259475" y="2558161"/>
                  </a:lnTo>
                  <a:lnTo>
                    <a:pt x="259242" y="2563833"/>
                  </a:lnTo>
                  <a:lnTo>
                    <a:pt x="259015" y="2569506"/>
                  </a:lnTo>
                  <a:lnTo>
                    <a:pt x="258794" y="2575178"/>
                  </a:lnTo>
                  <a:lnTo>
                    <a:pt x="258578" y="2580850"/>
                  </a:lnTo>
                  <a:lnTo>
                    <a:pt x="258366" y="2586522"/>
                  </a:lnTo>
                  <a:lnTo>
                    <a:pt x="258157" y="2592194"/>
                  </a:lnTo>
                  <a:lnTo>
                    <a:pt x="257952" y="2597867"/>
                  </a:lnTo>
                  <a:lnTo>
                    <a:pt x="257748" y="2603539"/>
                  </a:lnTo>
                  <a:lnTo>
                    <a:pt x="257545" y="2609211"/>
                  </a:lnTo>
                  <a:lnTo>
                    <a:pt x="257343" y="2614883"/>
                  </a:lnTo>
                  <a:lnTo>
                    <a:pt x="257140" y="2620555"/>
                  </a:lnTo>
                  <a:lnTo>
                    <a:pt x="256936" y="2626228"/>
                  </a:lnTo>
                  <a:lnTo>
                    <a:pt x="256730" y="2631900"/>
                  </a:lnTo>
                  <a:lnTo>
                    <a:pt x="256520" y="2637572"/>
                  </a:lnTo>
                  <a:lnTo>
                    <a:pt x="256307" y="2643244"/>
                  </a:lnTo>
                  <a:lnTo>
                    <a:pt x="256090" y="2648916"/>
                  </a:lnTo>
                  <a:lnTo>
                    <a:pt x="255868" y="2654589"/>
                  </a:lnTo>
                  <a:lnTo>
                    <a:pt x="255643" y="2660261"/>
                  </a:lnTo>
                  <a:lnTo>
                    <a:pt x="255414" y="2665933"/>
                  </a:lnTo>
                  <a:lnTo>
                    <a:pt x="255181" y="2671605"/>
                  </a:lnTo>
                  <a:lnTo>
                    <a:pt x="254946" y="2677277"/>
                  </a:lnTo>
                  <a:lnTo>
                    <a:pt x="254708" y="2682950"/>
                  </a:lnTo>
                  <a:lnTo>
                    <a:pt x="254467" y="2688622"/>
                  </a:lnTo>
                  <a:lnTo>
                    <a:pt x="254226" y="2694294"/>
                  </a:lnTo>
                  <a:lnTo>
                    <a:pt x="253985" y="2699966"/>
                  </a:lnTo>
                  <a:lnTo>
                    <a:pt x="253745" y="2705638"/>
                  </a:lnTo>
                  <a:lnTo>
                    <a:pt x="253506" y="2711311"/>
                  </a:lnTo>
                  <a:lnTo>
                    <a:pt x="253270" y="2716983"/>
                  </a:lnTo>
                  <a:lnTo>
                    <a:pt x="253038" y="2722655"/>
                  </a:lnTo>
                  <a:lnTo>
                    <a:pt x="252811" y="2728327"/>
                  </a:lnTo>
                  <a:lnTo>
                    <a:pt x="252591" y="2733999"/>
                  </a:lnTo>
                  <a:lnTo>
                    <a:pt x="252379" y="2739672"/>
                  </a:lnTo>
                  <a:lnTo>
                    <a:pt x="252176" y="2745344"/>
                  </a:lnTo>
                  <a:lnTo>
                    <a:pt x="251983" y="2751016"/>
                  </a:lnTo>
                  <a:lnTo>
                    <a:pt x="251801" y="2756688"/>
                  </a:lnTo>
                  <a:lnTo>
                    <a:pt x="251630" y="2762360"/>
                  </a:lnTo>
                  <a:lnTo>
                    <a:pt x="251472" y="2768033"/>
                  </a:lnTo>
                  <a:lnTo>
                    <a:pt x="251325" y="2773705"/>
                  </a:lnTo>
                  <a:lnTo>
                    <a:pt x="251190" y="2779377"/>
                  </a:lnTo>
                  <a:lnTo>
                    <a:pt x="251068" y="2785049"/>
                  </a:lnTo>
                  <a:lnTo>
                    <a:pt x="250957" y="2790721"/>
                  </a:lnTo>
                  <a:lnTo>
                    <a:pt x="250856" y="2796394"/>
                  </a:lnTo>
                  <a:lnTo>
                    <a:pt x="250765" y="2802066"/>
                  </a:lnTo>
                  <a:lnTo>
                    <a:pt x="250681" y="2807738"/>
                  </a:lnTo>
                  <a:lnTo>
                    <a:pt x="250605" y="2813410"/>
                  </a:lnTo>
                  <a:lnTo>
                    <a:pt x="250536" y="2819082"/>
                  </a:lnTo>
                  <a:lnTo>
                    <a:pt x="250471" y="2824755"/>
                  </a:lnTo>
                  <a:lnTo>
                    <a:pt x="250412" y="2830427"/>
                  </a:lnTo>
                  <a:lnTo>
                    <a:pt x="250357" y="2836099"/>
                  </a:lnTo>
                  <a:lnTo>
                    <a:pt x="250306" y="2841771"/>
                  </a:lnTo>
                  <a:lnTo>
                    <a:pt x="250257" y="2847443"/>
                  </a:lnTo>
                  <a:lnTo>
                    <a:pt x="250211" y="2853116"/>
                  </a:lnTo>
                  <a:lnTo>
                    <a:pt x="250167" y="2858788"/>
                  </a:lnTo>
                  <a:lnTo>
                    <a:pt x="250124" y="2864460"/>
                  </a:lnTo>
                  <a:lnTo>
                    <a:pt x="250084" y="2870132"/>
                  </a:lnTo>
                  <a:lnTo>
                    <a:pt x="250044" y="2875804"/>
                  </a:lnTo>
                  <a:lnTo>
                    <a:pt x="250005" y="2881477"/>
                  </a:lnTo>
                  <a:lnTo>
                    <a:pt x="249968" y="2887149"/>
                  </a:lnTo>
                  <a:lnTo>
                    <a:pt x="249931" y="2892821"/>
                  </a:lnTo>
                  <a:lnTo>
                    <a:pt x="249894" y="2898493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" name="pg29"/>
            <p:cNvSpPr/>
            <p:nvPr/>
          </p:nvSpPr>
          <p:spPr>
            <a:xfrm>
              <a:off x="3693140" y="4739900"/>
              <a:ext cx="535701" cy="2292626"/>
            </a:xfrm>
            <a:custGeom>
              <a:avLst/>
              <a:gdLst/>
              <a:ahLst/>
              <a:cxnLst/>
              <a:rect l="0" t="0" r="0" b="0"/>
              <a:pathLst>
                <a:path w="535701" h="2292626">
                  <a:moveTo>
                    <a:pt x="267077" y="2292626"/>
                  </a:moveTo>
                  <a:lnTo>
                    <a:pt x="267072" y="2288140"/>
                  </a:lnTo>
                  <a:lnTo>
                    <a:pt x="267074" y="2283653"/>
                  </a:lnTo>
                  <a:lnTo>
                    <a:pt x="267087" y="2279167"/>
                  </a:lnTo>
                  <a:lnTo>
                    <a:pt x="267107" y="2274680"/>
                  </a:lnTo>
                  <a:lnTo>
                    <a:pt x="267132" y="2270194"/>
                  </a:lnTo>
                  <a:lnTo>
                    <a:pt x="267163" y="2265707"/>
                  </a:lnTo>
                  <a:lnTo>
                    <a:pt x="267195" y="2261221"/>
                  </a:lnTo>
                  <a:lnTo>
                    <a:pt x="267229" y="2256734"/>
                  </a:lnTo>
                  <a:lnTo>
                    <a:pt x="267262" y="2252247"/>
                  </a:lnTo>
                  <a:lnTo>
                    <a:pt x="267293" y="2247761"/>
                  </a:lnTo>
                  <a:lnTo>
                    <a:pt x="267319" y="2243274"/>
                  </a:lnTo>
                  <a:lnTo>
                    <a:pt x="267339" y="2238788"/>
                  </a:lnTo>
                  <a:lnTo>
                    <a:pt x="267352" y="2234301"/>
                  </a:lnTo>
                  <a:lnTo>
                    <a:pt x="267357" y="2229815"/>
                  </a:lnTo>
                  <a:lnTo>
                    <a:pt x="267353" y="2225328"/>
                  </a:lnTo>
                  <a:lnTo>
                    <a:pt x="267340" y="2220842"/>
                  </a:lnTo>
                  <a:lnTo>
                    <a:pt x="267318" y="2216355"/>
                  </a:lnTo>
                  <a:lnTo>
                    <a:pt x="267286" y="2211868"/>
                  </a:lnTo>
                  <a:lnTo>
                    <a:pt x="267245" y="2207382"/>
                  </a:lnTo>
                  <a:lnTo>
                    <a:pt x="267193" y="2202895"/>
                  </a:lnTo>
                  <a:lnTo>
                    <a:pt x="267132" y="2198409"/>
                  </a:lnTo>
                  <a:lnTo>
                    <a:pt x="267063" y="2193922"/>
                  </a:lnTo>
                  <a:lnTo>
                    <a:pt x="266987" y="2189436"/>
                  </a:lnTo>
                  <a:lnTo>
                    <a:pt x="266905" y="2184949"/>
                  </a:lnTo>
                  <a:lnTo>
                    <a:pt x="266817" y="2180463"/>
                  </a:lnTo>
                  <a:lnTo>
                    <a:pt x="266726" y="2175976"/>
                  </a:lnTo>
                  <a:lnTo>
                    <a:pt x="266632" y="2171490"/>
                  </a:lnTo>
                  <a:lnTo>
                    <a:pt x="266536" y="2167003"/>
                  </a:lnTo>
                  <a:lnTo>
                    <a:pt x="266442" y="2162516"/>
                  </a:lnTo>
                  <a:lnTo>
                    <a:pt x="266350" y="2158030"/>
                  </a:lnTo>
                  <a:lnTo>
                    <a:pt x="266263" y="2153543"/>
                  </a:lnTo>
                  <a:lnTo>
                    <a:pt x="266181" y="2149057"/>
                  </a:lnTo>
                  <a:lnTo>
                    <a:pt x="266107" y="2144570"/>
                  </a:lnTo>
                  <a:lnTo>
                    <a:pt x="266040" y="2140084"/>
                  </a:lnTo>
                  <a:lnTo>
                    <a:pt x="265981" y="2135597"/>
                  </a:lnTo>
                  <a:lnTo>
                    <a:pt x="265932" y="2131111"/>
                  </a:lnTo>
                  <a:lnTo>
                    <a:pt x="265893" y="2126624"/>
                  </a:lnTo>
                  <a:lnTo>
                    <a:pt x="265862" y="2122137"/>
                  </a:lnTo>
                  <a:lnTo>
                    <a:pt x="265839" y="2117651"/>
                  </a:lnTo>
                  <a:lnTo>
                    <a:pt x="265821" y="2113164"/>
                  </a:lnTo>
                  <a:lnTo>
                    <a:pt x="265809" y="2108678"/>
                  </a:lnTo>
                  <a:lnTo>
                    <a:pt x="265799" y="2104191"/>
                  </a:lnTo>
                  <a:lnTo>
                    <a:pt x="265791" y="2099705"/>
                  </a:lnTo>
                  <a:lnTo>
                    <a:pt x="265782" y="2095218"/>
                  </a:lnTo>
                  <a:lnTo>
                    <a:pt x="265771" y="2090732"/>
                  </a:lnTo>
                  <a:lnTo>
                    <a:pt x="265755" y="2086245"/>
                  </a:lnTo>
                  <a:lnTo>
                    <a:pt x="265735" y="2081759"/>
                  </a:lnTo>
                  <a:lnTo>
                    <a:pt x="265708" y="2077272"/>
                  </a:lnTo>
                  <a:lnTo>
                    <a:pt x="265675" y="2072785"/>
                  </a:lnTo>
                  <a:lnTo>
                    <a:pt x="265634" y="2068299"/>
                  </a:lnTo>
                  <a:lnTo>
                    <a:pt x="265587" y="2063812"/>
                  </a:lnTo>
                  <a:lnTo>
                    <a:pt x="265534" y="2059326"/>
                  </a:lnTo>
                  <a:lnTo>
                    <a:pt x="265474" y="2054839"/>
                  </a:lnTo>
                  <a:lnTo>
                    <a:pt x="265409" y="2050353"/>
                  </a:lnTo>
                  <a:lnTo>
                    <a:pt x="265341" y="2045866"/>
                  </a:lnTo>
                  <a:lnTo>
                    <a:pt x="265270" y="2041380"/>
                  </a:lnTo>
                  <a:lnTo>
                    <a:pt x="265197" y="2036893"/>
                  </a:lnTo>
                  <a:lnTo>
                    <a:pt x="265124" y="2032407"/>
                  </a:lnTo>
                  <a:lnTo>
                    <a:pt x="265050" y="2027920"/>
                  </a:lnTo>
                  <a:lnTo>
                    <a:pt x="264976" y="2023433"/>
                  </a:lnTo>
                  <a:lnTo>
                    <a:pt x="264903" y="2018947"/>
                  </a:lnTo>
                  <a:lnTo>
                    <a:pt x="264831" y="2014460"/>
                  </a:lnTo>
                  <a:lnTo>
                    <a:pt x="264758" y="2009974"/>
                  </a:lnTo>
                  <a:lnTo>
                    <a:pt x="264685" y="2005487"/>
                  </a:lnTo>
                  <a:lnTo>
                    <a:pt x="264612" y="2001001"/>
                  </a:lnTo>
                  <a:lnTo>
                    <a:pt x="264536" y="1996514"/>
                  </a:lnTo>
                  <a:lnTo>
                    <a:pt x="264458" y="1992028"/>
                  </a:lnTo>
                  <a:lnTo>
                    <a:pt x="264377" y="1987541"/>
                  </a:lnTo>
                  <a:lnTo>
                    <a:pt x="264291" y="1983054"/>
                  </a:lnTo>
                  <a:lnTo>
                    <a:pt x="264200" y="1978568"/>
                  </a:lnTo>
                  <a:lnTo>
                    <a:pt x="264102" y="1974081"/>
                  </a:lnTo>
                  <a:lnTo>
                    <a:pt x="263997" y="1969595"/>
                  </a:lnTo>
                  <a:lnTo>
                    <a:pt x="263884" y="1965108"/>
                  </a:lnTo>
                  <a:lnTo>
                    <a:pt x="263762" y="1960622"/>
                  </a:lnTo>
                  <a:lnTo>
                    <a:pt x="263631" y="1956135"/>
                  </a:lnTo>
                  <a:lnTo>
                    <a:pt x="263491" y="1951649"/>
                  </a:lnTo>
                  <a:lnTo>
                    <a:pt x="263340" y="1947162"/>
                  </a:lnTo>
                  <a:lnTo>
                    <a:pt x="263179" y="1942676"/>
                  </a:lnTo>
                  <a:lnTo>
                    <a:pt x="263007" y="1938189"/>
                  </a:lnTo>
                  <a:lnTo>
                    <a:pt x="262825" y="1933702"/>
                  </a:lnTo>
                  <a:lnTo>
                    <a:pt x="262633" y="1929216"/>
                  </a:lnTo>
                  <a:lnTo>
                    <a:pt x="262432" y="1924729"/>
                  </a:lnTo>
                  <a:lnTo>
                    <a:pt x="262223" y="1920243"/>
                  </a:lnTo>
                  <a:lnTo>
                    <a:pt x="262008" y="1915756"/>
                  </a:lnTo>
                  <a:lnTo>
                    <a:pt x="261786" y="1911270"/>
                  </a:lnTo>
                  <a:lnTo>
                    <a:pt x="261558" y="1906783"/>
                  </a:lnTo>
                  <a:lnTo>
                    <a:pt x="261326" y="1902297"/>
                  </a:lnTo>
                  <a:lnTo>
                    <a:pt x="261089" y="1897810"/>
                  </a:lnTo>
                  <a:lnTo>
                    <a:pt x="260849" y="1893323"/>
                  </a:lnTo>
                  <a:lnTo>
                    <a:pt x="260605" y="1888837"/>
                  </a:lnTo>
                  <a:lnTo>
                    <a:pt x="260356" y="1884350"/>
                  </a:lnTo>
                  <a:lnTo>
                    <a:pt x="260101" y="1879864"/>
                  </a:lnTo>
                  <a:lnTo>
                    <a:pt x="259840" y="1875377"/>
                  </a:lnTo>
                  <a:lnTo>
                    <a:pt x="259571" y="1870891"/>
                  </a:lnTo>
                  <a:lnTo>
                    <a:pt x="259292" y="1866404"/>
                  </a:lnTo>
                  <a:lnTo>
                    <a:pt x="258999" y="1861918"/>
                  </a:lnTo>
                  <a:lnTo>
                    <a:pt x="258692" y="1857431"/>
                  </a:lnTo>
                  <a:lnTo>
                    <a:pt x="258370" y="1852945"/>
                  </a:lnTo>
                  <a:lnTo>
                    <a:pt x="258032" y="1848458"/>
                  </a:lnTo>
                  <a:lnTo>
                    <a:pt x="257678" y="1843971"/>
                  </a:lnTo>
                  <a:lnTo>
                    <a:pt x="257308" y="1839485"/>
                  </a:lnTo>
                  <a:lnTo>
                    <a:pt x="256923" y="1834998"/>
                  </a:lnTo>
                  <a:lnTo>
                    <a:pt x="256523" y="1830512"/>
                  </a:lnTo>
                  <a:lnTo>
                    <a:pt x="256111" y="1826025"/>
                  </a:lnTo>
                  <a:lnTo>
                    <a:pt x="255690" y="1821539"/>
                  </a:lnTo>
                  <a:lnTo>
                    <a:pt x="255262" y="1817052"/>
                  </a:lnTo>
                  <a:lnTo>
                    <a:pt x="254830" y="1812566"/>
                  </a:lnTo>
                  <a:lnTo>
                    <a:pt x="254396" y="1808079"/>
                  </a:lnTo>
                  <a:lnTo>
                    <a:pt x="253962" y="1803592"/>
                  </a:lnTo>
                  <a:lnTo>
                    <a:pt x="253529" y="1799106"/>
                  </a:lnTo>
                  <a:lnTo>
                    <a:pt x="253098" y="1794619"/>
                  </a:lnTo>
                  <a:lnTo>
                    <a:pt x="252668" y="1790133"/>
                  </a:lnTo>
                  <a:lnTo>
                    <a:pt x="252240" y="1785646"/>
                  </a:lnTo>
                  <a:lnTo>
                    <a:pt x="251810" y="1781160"/>
                  </a:lnTo>
                  <a:lnTo>
                    <a:pt x="251376" y="1776673"/>
                  </a:lnTo>
                  <a:lnTo>
                    <a:pt x="250935" y="1772187"/>
                  </a:lnTo>
                  <a:lnTo>
                    <a:pt x="250485" y="1767700"/>
                  </a:lnTo>
                  <a:lnTo>
                    <a:pt x="250020" y="1763214"/>
                  </a:lnTo>
                  <a:lnTo>
                    <a:pt x="249539" y="1758727"/>
                  </a:lnTo>
                  <a:lnTo>
                    <a:pt x="249038" y="1754240"/>
                  </a:lnTo>
                  <a:lnTo>
                    <a:pt x="248510" y="1749754"/>
                  </a:lnTo>
                  <a:lnTo>
                    <a:pt x="247956" y="1745267"/>
                  </a:lnTo>
                  <a:lnTo>
                    <a:pt x="247372" y="1740781"/>
                  </a:lnTo>
                  <a:lnTo>
                    <a:pt x="246760" y="1736294"/>
                  </a:lnTo>
                  <a:lnTo>
                    <a:pt x="246118" y="1731808"/>
                  </a:lnTo>
                  <a:lnTo>
                    <a:pt x="245447" y="1727321"/>
                  </a:lnTo>
                  <a:lnTo>
                    <a:pt x="244748" y="1722835"/>
                  </a:lnTo>
                  <a:lnTo>
                    <a:pt x="244022" y="1718348"/>
                  </a:lnTo>
                  <a:lnTo>
                    <a:pt x="243270" y="1713861"/>
                  </a:lnTo>
                  <a:lnTo>
                    <a:pt x="242495" y="1709375"/>
                  </a:lnTo>
                  <a:lnTo>
                    <a:pt x="241701" y="1704888"/>
                  </a:lnTo>
                  <a:lnTo>
                    <a:pt x="240893" y="1700402"/>
                  </a:lnTo>
                  <a:lnTo>
                    <a:pt x="240074" y="1695915"/>
                  </a:lnTo>
                  <a:lnTo>
                    <a:pt x="239247" y="1691429"/>
                  </a:lnTo>
                  <a:lnTo>
                    <a:pt x="238414" y="1686942"/>
                  </a:lnTo>
                  <a:lnTo>
                    <a:pt x="237579" y="1682456"/>
                  </a:lnTo>
                  <a:lnTo>
                    <a:pt x="236743" y="1677969"/>
                  </a:lnTo>
                  <a:lnTo>
                    <a:pt x="235908" y="1673483"/>
                  </a:lnTo>
                  <a:lnTo>
                    <a:pt x="235076" y="1668996"/>
                  </a:lnTo>
                  <a:lnTo>
                    <a:pt x="234245" y="1664509"/>
                  </a:lnTo>
                  <a:lnTo>
                    <a:pt x="233415" y="1660023"/>
                  </a:lnTo>
                  <a:lnTo>
                    <a:pt x="232586" y="1655536"/>
                  </a:lnTo>
                  <a:lnTo>
                    <a:pt x="231756" y="1651050"/>
                  </a:lnTo>
                  <a:lnTo>
                    <a:pt x="230922" y="1646563"/>
                  </a:lnTo>
                  <a:lnTo>
                    <a:pt x="230085" y="1642077"/>
                  </a:lnTo>
                  <a:lnTo>
                    <a:pt x="229242" y="1637590"/>
                  </a:lnTo>
                  <a:lnTo>
                    <a:pt x="228392" y="1633104"/>
                  </a:lnTo>
                  <a:lnTo>
                    <a:pt x="227536" y="1628617"/>
                  </a:lnTo>
                  <a:lnTo>
                    <a:pt x="226676" y="1624130"/>
                  </a:lnTo>
                  <a:lnTo>
                    <a:pt x="225813" y="1619644"/>
                  </a:lnTo>
                  <a:lnTo>
                    <a:pt x="224949" y="1615157"/>
                  </a:lnTo>
                  <a:lnTo>
                    <a:pt x="224089" y="1610671"/>
                  </a:lnTo>
                  <a:lnTo>
                    <a:pt x="223236" y="1606184"/>
                  </a:lnTo>
                  <a:lnTo>
                    <a:pt x="222392" y="1601698"/>
                  </a:lnTo>
                  <a:lnTo>
                    <a:pt x="221563" y="1597211"/>
                  </a:lnTo>
                  <a:lnTo>
                    <a:pt x="220750" y="1592725"/>
                  </a:lnTo>
                  <a:lnTo>
                    <a:pt x="219953" y="1588238"/>
                  </a:lnTo>
                  <a:lnTo>
                    <a:pt x="219169" y="1583752"/>
                  </a:lnTo>
                  <a:lnTo>
                    <a:pt x="218397" y="1579265"/>
                  </a:lnTo>
                  <a:lnTo>
                    <a:pt x="217629" y="1574778"/>
                  </a:lnTo>
                  <a:lnTo>
                    <a:pt x="216860" y="1570292"/>
                  </a:lnTo>
                  <a:lnTo>
                    <a:pt x="216081" y="1565805"/>
                  </a:lnTo>
                  <a:lnTo>
                    <a:pt x="215280" y="1561319"/>
                  </a:lnTo>
                  <a:lnTo>
                    <a:pt x="214442" y="1556832"/>
                  </a:lnTo>
                  <a:lnTo>
                    <a:pt x="213558" y="1552346"/>
                  </a:lnTo>
                  <a:lnTo>
                    <a:pt x="212618" y="1547859"/>
                  </a:lnTo>
                  <a:lnTo>
                    <a:pt x="211614" y="1543373"/>
                  </a:lnTo>
                  <a:lnTo>
                    <a:pt x="210539" y="1538886"/>
                  </a:lnTo>
                  <a:lnTo>
                    <a:pt x="209388" y="1534399"/>
                  </a:lnTo>
                  <a:lnTo>
                    <a:pt x="208160" y="1529913"/>
                  </a:lnTo>
                  <a:lnTo>
                    <a:pt x="206854" y="1525426"/>
                  </a:lnTo>
                  <a:lnTo>
                    <a:pt x="205465" y="1520940"/>
                  </a:lnTo>
                  <a:lnTo>
                    <a:pt x="204012" y="1516453"/>
                  </a:lnTo>
                  <a:lnTo>
                    <a:pt x="202504" y="1511967"/>
                  </a:lnTo>
                  <a:lnTo>
                    <a:pt x="200951" y="1507480"/>
                  </a:lnTo>
                  <a:lnTo>
                    <a:pt x="199364" y="1502994"/>
                  </a:lnTo>
                  <a:lnTo>
                    <a:pt x="197753" y="1498507"/>
                  </a:lnTo>
                  <a:lnTo>
                    <a:pt x="196127" y="1494021"/>
                  </a:lnTo>
                  <a:lnTo>
                    <a:pt x="194494" y="1489534"/>
                  </a:lnTo>
                  <a:lnTo>
                    <a:pt x="192861" y="1485047"/>
                  </a:lnTo>
                  <a:lnTo>
                    <a:pt x="191230" y="1480561"/>
                  </a:lnTo>
                  <a:lnTo>
                    <a:pt x="189602" y="1476074"/>
                  </a:lnTo>
                  <a:lnTo>
                    <a:pt x="187972" y="1471588"/>
                  </a:lnTo>
                  <a:lnTo>
                    <a:pt x="186337" y="1467101"/>
                  </a:lnTo>
                  <a:lnTo>
                    <a:pt x="184688" y="1462615"/>
                  </a:lnTo>
                  <a:lnTo>
                    <a:pt x="183017" y="1458128"/>
                  </a:lnTo>
                  <a:lnTo>
                    <a:pt x="181315" y="1453642"/>
                  </a:lnTo>
                  <a:lnTo>
                    <a:pt x="179570" y="1449155"/>
                  </a:lnTo>
                  <a:lnTo>
                    <a:pt x="177766" y="1444668"/>
                  </a:lnTo>
                  <a:lnTo>
                    <a:pt x="175898" y="1440182"/>
                  </a:lnTo>
                  <a:lnTo>
                    <a:pt x="173961" y="1435695"/>
                  </a:lnTo>
                  <a:lnTo>
                    <a:pt x="171950" y="1431209"/>
                  </a:lnTo>
                  <a:lnTo>
                    <a:pt x="169859" y="1426722"/>
                  </a:lnTo>
                  <a:lnTo>
                    <a:pt x="167690" y="1422236"/>
                  </a:lnTo>
                  <a:lnTo>
                    <a:pt x="165441" y="1417749"/>
                  </a:lnTo>
                  <a:lnTo>
                    <a:pt x="163117" y="1413263"/>
                  </a:lnTo>
                  <a:lnTo>
                    <a:pt x="160715" y="1408776"/>
                  </a:lnTo>
                  <a:lnTo>
                    <a:pt x="158248" y="1404290"/>
                  </a:lnTo>
                  <a:lnTo>
                    <a:pt x="155729" y="1399803"/>
                  </a:lnTo>
                  <a:lnTo>
                    <a:pt x="153169" y="1395316"/>
                  </a:lnTo>
                  <a:lnTo>
                    <a:pt x="150578" y="1390830"/>
                  </a:lnTo>
                  <a:lnTo>
                    <a:pt x="147968" y="1386343"/>
                  </a:lnTo>
                  <a:lnTo>
                    <a:pt x="145351" y="1381857"/>
                  </a:lnTo>
                  <a:lnTo>
                    <a:pt x="142738" y="1377370"/>
                  </a:lnTo>
                  <a:lnTo>
                    <a:pt x="140139" y="1372884"/>
                  </a:lnTo>
                  <a:lnTo>
                    <a:pt x="137568" y="1368397"/>
                  </a:lnTo>
                  <a:lnTo>
                    <a:pt x="135029" y="1363911"/>
                  </a:lnTo>
                  <a:lnTo>
                    <a:pt x="132528" y="1359424"/>
                  </a:lnTo>
                  <a:lnTo>
                    <a:pt x="130066" y="1354938"/>
                  </a:lnTo>
                  <a:lnTo>
                    <a:pt x="127645" y="1350451"/>
                  </a:lnTo>
                  <a:lnTo>
                    <a:pt x="125262" y="1345964"/>
                  </a:lnTo>
                  <a:lnTo>
                    <a:pt x="122913" y="1341478"/>
                  </a:lnTo>
                  <a:lnTo>
                    <a:pt x="120593" y="1336991"/>
                  </a:lnTo>
                  <a:lnTo>
                    <a:pt x="118295" y="1332505"/>
                  </a:lnTo>
                  <a:lnTo>
                    <a:pt x="116007" y="1328018"/>
                  </a:lnTo>
                  <a:lnTo>
                    <a:pt x="113717" y="1323532"/>
                  </a:lnTo>
                  <a:lnTo>
                    <a:pt x="111416" y="1319045"/>
                  </a:lnTo>
                  <a:lnTo>
                    <a:pt x="109094" y="1314559"/>
                  </a:lnTo>
                  <a:lnTo>
                    <a:pt x="106743" y="1310072"/>
                  </a:lnTo>
                  <a:lnTo>
                    <a:pt x="104357" y="1305585"/>
                  </a:lnTo>
                  <a:lnTo>
                    <a:pt x="101931" y="1301099"/>
                  </a:lnTo>
                  <a:lnTo>
                    <a:pt x="99460" y="1296612"/>
                  </a:lnTo>
                  <a:lnTo>
                    <a:pt x="96944" y="1292126"/>
                  </a:lnTo>
                  <a:lnTo>
                    <a:pt x="94394" y="1287639"/>
                  </a:lnTo>
                  <a:lnTo>
                    <a:pt x="91816" y="1283153"/>
                  </a:lnTo>
                  <a:lnTo>
                    <a:pt x="89223" y="1278666"/>
                  </a:lnTo>
                  <a:lnTo>
                    <a:pt x="86628" y="1274180"/>
                  </a:lnTo>
                  <a:lnTo>
                    <a:pt x="84045" y="1269693"/>
                  </a:lnTo>
                  <a:lnTo>
                    <a:pt x="81491" y="1265207"/>
                  </a:lnTo>
                  <a:lnTo>
                    <a:pt x="78982" y="1260720"/>
                  </a:lnTo>
                  <a:lnTo>
                    <a:pt x="76547" y="1256233"/>
                  </a:lnTo>
                  <a:lnTo>
                    <a:pt x="74197" y="1251747"/>
                  </a:lnTo>
                  <a:lnTo>
                    <a:pt x="71943" y="1247260"/>
                  </a:lnTo>
                  <a:lnTo>
                    <a:pt x="69796" y="1242774"/>
                  </a:lnTo>
                  <a:lnTo>
                    <a:pt x="67764" y="1238287"/>
                  </a:lnTo>
                  <a:lnTo>
                    <a:pt x="65852" y="1233801"/>
                  </a:lnTo>
                  <a:lnTo>
                    <a:pt x="64061" y="1229314"/>
                  </a:lnTo>
                  <a:lnTo>
                    <a:pt x="62388" y="1224828"/>
                  </a:lnTo>
                  <a:lnTo>
                    <a:pt x="60835" y="1220341"/>
                  </a:lnTo>
                  <a:lnTo>
                    <a:pt x="59391" y="1215854"/>
                  </a:lnTo>
                  <a:lnTo>
                    <a:pt x="58033" y="1211368"/>
                  </a:lnTo>
                  <a:lnTo>
                    <a:pt x="56746" y="1206881"/>
                  </a:lnTo>
                  <a:lnTo>
                    <a:pt x="55510" y="1202395"/>
                  </a:lnTo>
                  <a:lnTo>
                    <a:pt x="54307" y="1197908"/>
                  </a:lnTo>
                  <a:lnTo>
                    <a:pt x="53117" y="1193422"/>
                  </a:lnTo>
                  <a:lnTo>
                    <a:pt x="51920" y="1188935"/>
                  </a:lnTo>
                  <a:lnTo>
                    <a:pt x="50698" y="1184449"/>
                  </a:lnTo>
                  <a:lnTo>
                    <a:pt x="49423" y="1179962"/>
                  </a:lnTo>
                  <a:lnTo>
                    <a:pt x="48083" y="1175476"/>
                  </a:lnTo>
                  <a:lnTo>
                    <a:pt x="46668" y="1170989"/>
                  </a:lnTo>
                  <a:lnTo>
                    <a:pt x="45169" y="1166502"/>
                  </a:lnTo>
                  <a:lnTo>
                    <a:pt x="43583" y="1162016"/>
                  </a:lnTo>
                  <a:lnTo>
                    <a:pt x="41907" y="1157529"/>
                  </a:lnTo>
                  <a:lnTo>
                    <a:pt x="40146" y="1153043"/>
                  </a:lnTo>
                  <a:lnTo>
                    <a:pt x="38307" y="1148556"/>
                  </a:lnTo>
                  <a:lnTo>
                    <a:pt x="36394" y="1144070"/>
                  </a:lnTo>
                  <a:lnTo>
                    <a:pt x="34427" y="1139583"/>
                  </a:lnTo>
                  <a:lnTo>
                    <a:pt x="32426" y="1135097"/>
                  </a:lnTo>
                  <a:lnTo>
                    <a:pt x="30409" y="1130610"/>
                  </a:lnTo>
                  <a:lnTo>
                    <a:pt x="28391" y="1126123"/>
                  </a:lnTo>
                  <a:lnTo>
                    <a:pt x="26390" y="1121637"/>
                  </a:lnTo>
                  <a:lnTo>
                    <a:pt x="24421" y="1117150"/>
                  </a:lnTo>
                  <a:lnTo>
                    <a:pt x="22495" y="1112664"/>
                  </a:lnTo>
                  <a:lnTo>
                    <a:pt x="20625" y="1108177"/>
                  </a:lnTo>
                  <a:lnTo>
                    <a:pt x="18829" y="1103691"/>
                  </a:lnTo>
                  <a:lnTo>
                    <a:pt x="17102" y="1099204"/>
                  </a:lnTo>
                  <a:lnTo>
                    <a:pt x="15447" y="1094718"/>
                  </a:lnTo>
                  <a:lnTo>
                    <a:pt x="13866" y="1090231"/>
                  </a:lnTo>
                  <a:lnTo>
                    <a:pt x="12357" y="1085745"/>
                  </a:lnTo>
                  <a:lnTo>
                    <a:pt x="10921" y="1081258"/>
                  </a:lnTo>
                  <a:lnTo>
                    <a:pt x="9558" y="1076771"/>
                  </a:lnTo>
                  <a:lnTo>
                    <a:pt x="8269" y="1072285"/>
                  </a:lnTo>
                  <a:lnTo>
                    <a:pt x="7063" y="1067798"/>
                  </a:lnTo>
                  <a:lnTo>
                    <a:pt x="5942" y="1063312"/>
                  </a:lnTo>
                  <a:lnTo>
                    <a:pt x="4907" y="1058825"/>
                  </a:lnTo>
                  <a:lnTo>
                    <a:pt x="3962" y="1054339"/>
                  </a:lnTo>
                  <a:lnTo>
                    <a:pt x="3112" y="1049852"/>
                  </a:lnTo>
                  <a:lnTo>
                    <a:pt x="2362" y="1045366"/>
                  </a:lnTo>
                  <a:lnTo>
                    <a:pt x="1715" y="1040879"/>
                  </a:lnTo>
                  <a:lnTo>
                    <a:pt x="1173" y="1036392"/>
                  </a:lnTo>
                  <a:lnTo>
                    <a:pt x="738" y="1031906"/>
                  </a:lnTo>
                  <a:lnTo>
                    <a:pt x="418" y="1027419"/>
                  </a:lnTo>
                  <a:lnTo>
                    <a:pt x="194" y="1022933"/>
                  </a:lnTo>
                  <a:lnTo>
                    <a:pt x="57" y="1018446"/>
                  </a:lnTo>
                  <a:lnTo>
                    <a:pt x="0" y="1013960"/>
                  </a:lnTo>
                  <a:lnTo>
                    <a:pt x="13" y="1009473"/>
                  </a:lnTo>
                  <a:lnTo>
                    <a:pt x="89" y="1004987"/>
                  </a:lnTo>
                  <a:lnTo>
                    <a:pt x="219" y="1000500"/>
                  </a:lnTo>
                  <a:lnTo>
                    <a:pt x="399" y="996014"/>
                  </a:lnTo>
                  <a:lnTo>
                    <a:pt x="629" y="991527"/>
                  </a:lnTo>
                  <a:lnTo>
                    <a:pt x="906" y="987040"/>
                  </a:lnTo>
                  <a:lnTo>
                    <a:pt x="1230" y="982554"/>
                  </a:lnTo>
                  <a:lnTo>
                    <a:pt x="1605" y="978067"/>
                  </a:lnTo>
                  <a:lnTo>
                    <a:pt x="2038" y="973581"/>
                  </a:lnTo>
                  <a:lnTo>
                    <a:pt x="2535" y="969094"/>
                  </a:lnTo>
                  <a:lnTo>
                    <a:pt x="3105" y="964608"/>
                  </a:lnTo>
                  <a:lnTo>
                    <a:pt x="3755" y="960121"/>
                  </a:lnTo>
                  <a:lnTo>
                    <a:pt x="4495" y="955635"/>
                  </a:lnTo>
                  <a:lnTo>
                    <a:pt x="5339" y="951148"/>
                  </a:lnTo>
                  <a:lnTo>
                    <a:pt x="6282" y="946661"/>
                  </a:lnTo>
                  <a:lnTo>
                    <a:pt x="7327" y="942175"/>
                  </a:lnTo>
                  <a:lnTo>
                    <a:pt x="8473" y="937688"/>
                  </a:lnTo>
                  <a:lnTo>
                    <a:pt x="9723" y="933202"/>
                  </a:lnTo>
                  <a:lnTo>
                    <a:pt x="11077" y="928715"/>
                  </a:lnTo>
                  <a:lnTo>
                    <a:pt x="12535" y="924229"/>
                  </a:lnTo>
                  <a:lnTo>
                    <a:pt x="14095" y="919742"/>
                  </a:lnTo>
                  <a:lnTo>
                    <a:pt x="15773" y="915256"/>
                  </a:lnTo>
                  <a:lnTo>
                    <a:pt x="17559" y="910769"/>
                  </a:lnTo>
                  <a:lnTo>
                    <a:pt x="19452" y="906283"/>
                  </a:lnTo>
                  <a:lnTo>
                    <a:pt x="21453" y="901796"/>
                  </a:lnTo>
                  <a:lnTo>
                    <a:pt x="23564" y="897309"/>
                  </a:lnTo>
                  <a:lnTo>
                    <a:pt x="25787" y="892823"/>
                  </a:lnTo>
                  <a:lnTo>
                    <a:pt x="28121" y="888336"/>
                  </a:lnTo>
                  <a:lnTo>
                    <a:pt x="30568" y="883850"/>
                  </a:lnTo>
                  <a:lnTo>
                    <a:pt x="33130" y="879363"/>
                  </a:lnTo>
                  <a:lnTo>
                    <a:pt x="35809" y="874877"/>
                  </a:lnTo>
                  <a:lnTo>
                    <a:pt x="38586" y="870390"/>
                  </a:lnTo>
                  <a:lnTo>
                    <a:pt x="41452" y="865904"/>
                  </a:lnTo>
                  <a:lnTo>
                    <a:pt x="44398" y="861417"/>
                  </a:lnTo>
                  <a:lnTo>
                    <a:pt x="47410" y="856930"/>
                  </a:lnTo>
                  <a:lnTo>
                    <a:pt x="50475" y="852444"/>
                  </a:lnTo>
                  <a:lnTo>
                    <a:pt x="53577" y="847957"/>
                  </a:lnTo>
                  <a:lnTo>
                    <a:pt x="56701" y="843471"/>
                  </a:lnTo>
                  <a:lnTo>
                    <a:pt x="59826" y="838984"/>
                  </a:lnTo>
                  <a:lnTo>
                    <a:pt x="62934" y="834498"/>
                  </a:lnTo>
                  <a:lnTo>
                    <a:pt x="66009" y="830011"/>
                  </a:lnTo>
                  <a:lnTo>
                    <a:pt x="69039" y="825525"/>
                  </a:lnTo>
                  <a:lnTo>
                    <a:pt x="72012" y="821038"/>
                  </a:lnTo>
                  <a:lnTo>
                    <a:pt x="74918" y="816552"/>
                  </a:lnTo>
                  <a:lnTo>
                    <a:pt x="77752" y="812065"/>
                  </a:lnTo>
                  <a:lnTo>
                    <a:pt x="80511" y="807578"/>
                  </a:lnTo>
                  <a:lnTo>
                    <a:pt x="83189" y="803092"/>
                  </a:lnTo>
                  <a:lnTo>
                    <a:pt x="85788" y="798605"/>
                  </a:lnTo>
                  <a:lnTo>
                    <a:pt x="88321" y="794119"/>
                  </a:lnTo>
                  <a:lnTo>
                    <a:pt x="90797" y="789632"/>
                  </a:lnTo>
                  <a:lnTo>
                    <a:pt x="93226" y="785146"/>
                  </a:lnTo>
                  <a:lnTo>
                    <a:pt x="95619" y="780659"/>
                  </a:lnTo>
                  <a:lnTo>
                    <a:pt x="97986" y="776173"/>
                  </a:lnTo>
                  <a:lnTo>
                    <a:pt x="100340" y="771686"/>
                  </a:lnTo>
                  <a:lnTo>
                    <a:pt x="102691" y="767199"/>
                  </a:lnTo>
                  <a:lnTo>
                    <a:pt x="105052" y="762713"/>
                  </a:lnTo>
                  <a:lnTo>
                    <a:pt x="107430" y="758226"/>
                  </a:lnTo>
                  <a:lnTo>
                    <a:pt x="109832" y="753740"/>
                  </a:lnTo>
                  <a:lnTo>
                    <a:pt x="112260" y="749253"/>
                  </a:lnTo>
                  <a:lnTo>
                    <a:pt x="114716" y="744767"/>
                  </a:lnTo>
                  <a:lnTo>
                    <a:pt x="117202" y="740280"/>
                  </a:lnTo>
                  <a:lnTo>
                    <a:pt x="119715" y="735794"/>
                  </a:lnTo>
                  <a:lnTo>
                    <a:pt x="122254" y="731307"/>
                  </a:lnTo>
                  <a:lnTo>
                    <a:pt x="124817" y="726821"/>
                  </a:lnTo>
                  <a:lnTo>
                    <a:pt x="127398" y="722334"/>
                  </a:lnTo>
                  <a:lnTo>
                    <a:pt x="129993" y="717847"/>
                  </a:lnTo>
                  <a:lnTo>
                    <a:pt x="132597" y="713361"/>
                  </a:lnTo>
                  <a:lnTo>
                    <a:pt x="135207" y="708874"/>
                  </a:lnTo>
                  <a:lnTo>
                    <a:pt x="137820" y="704388"/>
                  </a:lnTo>
                  <a:lnTo>
                    <a:pt x="140432" y="699901"/>
                  </a:lnTo>
                  <a:lnTo>
                    <a:pt x="143041" y="695415"/>
                  </a:lnTo>
                  <a:lnTo>
                    <a:pt x="145645" y="690928"/>
                  </a:lnTo>
                  <a:lnTo>
                    <a:pt x="148240" y="686442"/>
                  </a:lnTo>
                  <a:lnTo>
                    <a:pt x="150824" y="681955"/>
                  </a:lnTo>
                  <a:lnTo>
                    <a:pt x="153396" y="677469"/>
                  </a:lnTo>
                  <a:lnTo>
                    <a:pt x="155953" y="672982"/>
                  </a:lnTo>
                  <a:lnTo>
                    <a:pt x="158494" y="668495"/>
                  </a:lnTo>
                  <a:lnTo>
                    <a:pt x="161018" y="664009"/>
                  </a:lnTo>
                  <a:lnTo>
                    <a:pt x="163524" y="659522"/>
                  </a:lnTo>
                  <a:lnTo>
                    <a:pt x="166010" y="655036"/>
                  </a:lnTo>
                  <a:lnTo>
                    <a:pt x="168475" y="650549"/>
                  </a:lnTo>
                  <a:lnTo>
                    <a:pt x="170921" y="646063"/>
                  </a:lnTo>
                  <a:lnTo>
                    <a:pt x="173349" y="641576"/>
                  </a:lnTo>
                  <a:lnTo>
                    <a:pt x="175761" y="637090"/>
                  </a:lnTo>
                  <a:lnTo>
                    <a:pt x="178157" y="632603"/>
                  </a:lnTo>
                  <a:lnTo>
                    <a:pt x="180538" y="628116"/>
                  </a:lnTo>
                  <a:lnTo>
                    <a:pt x="182904" y="623630"/>
                  </a:lnTo>
                  <a:lnTo>
                    <a:pt x="185255" y="619143"/>
                  </a:lnTo>
                  <a:lnTo>
                    <a:pt x="187587" y="614657"/>
                  </a:lnTo>
                  <a:lnTo>
                    <a:pt x="189896" y="610170"/>
                  </a:lnTo>
                  <a:lnTo>
                    <a:pt x="192179" y="605684"/>
                  </a:lnTo>
                  <a:lnTo>
                    <a:pt x="194430" y="601197"/>
                  </a:lnTo>
                  <a:lnTo>
                    <a:pt x="196643" y="596711"/>
                  </a:lnTo>
                  <a:lnTo>
                    <a:pt x="198812" y="592224"/>
                  </a:lnTo>
                  <a:lnTo>
                    <a:pt x="200929" y="587738"/>
                  </a:lnTo>
                  <a:lnTo>
                    <a:pt x="202988" y="583251"/>
                  </a:lnTo>
                  <a:lnTo>
                    <a:pt x="204984" y="578764"/>
                  </a:lnTo>
                  <a:lnTo>
                    <a:pt x="206905" y="574278"/>
                  </a:lnTo>
                  <a:lnTo>
                    <a:pt x="208751" y="569791"/>
                  </a:lnTo>
                  <a:lnTo>
                    <a:pt x="210526" y="565305"/>
                  </a:lnTo>
                  <a:lnTo>
                    <a:pt x="212229" y="560818"/>
                  </a:lnTo>
                  <a:lnTo>
                    <a:pt x="213865" y="556332"/>
                  </a:lnTo>
                  <a:lnTo>
                    <a:pt x="215435" y="551845"/>
                  </a:lnTo>
                  <a:lnTo>
                    <a:pt x="216947" y="547359"/>
                  </a:lnTo>
                  <a:lnTo>
                    <a:pt x="218404" y="542872"/>
                  </a:lnTo>
                  <a:lnTo>
                    <a:pt x="219813" y="538385"/>
                  </a:lnTo>
                  <a:lnTo>
                    <a:pt x="221179" y="533899"/>
                  </a:lnTo>
                  <a:lnTo>
                    <a:pt x="222513" y="529412"/>
                  </a:lnTo>
                  <a:lnTo>
                    <a:pt x="223823" y="524926"/>
                  </a:lnTo>
                  <a:lnTo>
                    <a:pt x="225112" y="520439"/>
                  </a:lnTo>
                  <a:lnTo>
                    <a:pt x="226386" y="515953"/>
                  </a:lnTo>
                  <a:lnTo>
                    <a:pt x="227649" y="511466"/>
                  </a:lnTo>
                  <a:lnTo>
                    <a:pt x="228902" y="506980"/>
                  </a:lnTo>
                  <a:lnTo>
                    <a:pt x="230148" y="502493"/>
                  </a:lnTo>
                  <a:lnTo>
                    <a:pt x="231385" y="498007"/>
                  </a:lnTo>
                  <a:lnTo>
                    <a:pt x="232615" y="493520"/>
                  </a:lnTo>
                  <a:lnTo>
                    <a:pt x="233835" y="489033"/>
                  </a:lnTo>
                  <a:lnTo>
                    <a:pt x="235044" y="484547"/>
                  </a:lnTo>
                  <a:lnTo>
                    <a:pt x="236239" y="480060"/>
                  </a:lnTo>
                  <a:lnTo>
                    <a:pt x="237416" y="475574"/>
                  </a:lnTo>
                  <a:lnTo>
                    <a:pt x="238575" y="471087"/>
                  </a:lnTo>
                  <a:lnTo>
                    <a:pt x="239711" y="466601"/>
                  </a:lnTo>
                  <a:lnTo>
                    <a:pt x="240821" y="462114"/>
                  </a:lnTo>
                  <a:lnTo>
                    <a:pt x="241901" y="457628"/>
                  </a:lnTo>
                  <a:lnTo>
                    <a:pt x="242953" y="453141"/>
                  </a:lnTo>
                  <a:lnTo>
                    <a:pt x="243976" y="448654"/>
                  </a:lnTo>
                  <a:lnTo>
                    <a:pt x="244969" y="444168"/>
                  </a:lnTo>
                  <a:lnTo>
                    <a:pt x="245933" y="439681"/>
                  </a:lnTo>
                  <a:lnTo>
                    <a:pt x="246866" y="435195"/>
                  </a:lnTo>
                  <a:lnTo>
                    <a:pt x="247770" y="430708"/>
                  </a:lnTo>
                  <a:lnTo>
                    <a:pt x="248645" y="426222"/>
                  </a:lnTo>
                  <a:lnTo>
                    <a:pt x="249486" y="421735"/>
                  </a:lnTo>
                  <a:lnTo>
                    <a:pt x="250297" y="417249"/>
                  </a:lnTo>
                  <a:lnTo>
                    <a:pt x="251078" y="412762"/>
                  </a:lnTo>
                  <a:lnTo>
                    <a:pt x="251828" y="408276"/>
                  </a:lnTo>
                  <a:lnTo>
                    <a:pt x="252546" y="403789"/>
                  </a:lnTo>
                  <a:lnTo>
                    <a:pt x="253231" y="399302"/>
                  </a:lnTo>
                  <a:lnTo>
                    <a:pt x="253881" y="394816"/>
                  </a:lnTo>
                  <a:lnTo>
                    <a:pt x="254497" y="390329"/>
                  </a:lnTo>
                  <a:lnTo>
                    <a:pt x="255074" y="385843"/>
                  </a:lnTo>
                  <a:lnTo>
                    <a:pt x="255614" y="381356"/>
                  </a:lnTo>
                  <a:lnTo>
                    <a:pt x="256119" y="376870"/>
                  </a:lnTo>
                  <a:lnTo>
                    <a:pt x="256592" y="372383"/>
                  </a:lnTo>
                  <a:lnTo>
                    <a:pt x="257035" y="367897"/>
                  </a:lnTo>
                  <a:lnTo>
                    <a:pt x="257450" y="363410"/>
                  </a:lnTo>
                  <a:lnTo>
                    <a:pt x="257840" y="358923"/>
                  </a:lnTo>
                  <a:lnTo>
                    <a:pt x="258208" y="354437"/>
                  </a:lnTo>
                  <a:lnTo>
                    <a:pt x="258557" y="349950"/>
                  </a:lnTo>
                  <a:lnTo>
                    <a:pt x="258890" y="345464"/>
                  </a:lnTo>
                  <a:lnTo>
                    <a:pt x="259211" y="340977"/>
                  </a:lnTo>
                  <a:lnTo>
                    <a:pt x="259524" y="336491"/>
                  </a:lnTo>
                  <a:lnTo>
                    <a:pt x="259828" y="332004"/>
                  </a:lnTo>
                  <a:lnTo>
                    <a:pt x="260126" y="327518"/>
                  </a:lnTo>
                  <a:lnTo>
                    <a:pt x="260418" y="323031"/>
                  </a:lnTo>
                  <a:lnTo>
                    <a:pt x="260705" y="318545"/>
                  </a:lnTo>
                  <a:lnTo>
                    <a:pt x="260986" y="314058"/>
                  </a:lnTo>
                  <a:lnTo>
                    <a:pt x="261260" y="309571"/>
                  </a:lnTo>
                  <a:lnTo>
                    <a:pt x="261527" y="305085"/>
                  </a:lnTo>
                  <a:lnTo>
                    <a:pt x="261785" y="300598"/>
                  </a:lnTo>
                  <a:lnTo>
                    <a:pt x="262036" y="296112"/>
                  </a:lnTo>
                  <a:lnTo>
                    <a:pt x="262278" y="291625"/>
                  </a:lnTo>
                  <a:lnTo>
                    <a:pt x="262511" y="287139"/>
                  </a:lnTo>
                  <a:lnTo>
                    <a:pt x="262736" y="282652"/>
                  </a:lnTo>
                  <a:lnTo>
                    <a:pt x="262953" y="278166"/>
                  </a:lnTo>
                  <a:lnTo>
                    <a:pt x="263163" y="273679"/>
                  </a:lnTo>
                  <a:lnTo>
                    <a:pt x="263367" y="269192"/>
                  </a:lnTo>
                  <a:lnTo>
                    <a:pt x="263566" y="264706"/>
                  </a:lnTo>
                  <a:lnTo>
                    <a:pt x="263762" y="260219"/>
                  </a:lnTo>
                  <a:lnTo>
                    <a:pt x="263956" y="255733"/>
                  </a:lnTo>
                  <a:lnTo>
                    <a:pt x="264148" y="251246"/>
                  </a:lnTo>
                  <a:lnTo>
                    <a:pt x="264340" y="246760"/>
                  </a:lnTo>
                  <a:lnTo>
                    <a:pt x="264532" y="242273"/>
                  </a:lnTo>
                  <a:lnTo>
                    <a:pt x="264724" y="237787"/>
                  </a:lnTo>
                  <a:lnTo>
                    <a:pt x="264915" y="233300"/>
                  </a:lnTo>
                  <a:lnTo>
                    <a:pt x="265106" y="228814"/>
                  </a:lnTo>
                  <a:lnTo>
                    <a:pt x="265296" y="224327"/>
                  </a:lnTo>
                  <a:lnTo>
                    <a:pt x="265483" y="219840"/>
                  </a:lnTo>
                  <a:lnTo>
                    <a:pt x="265668" y="215354"/>
                  </a:lnTo>
                  <a:lnTo>
                    <a:pt x="265848" y="210867"/>
                  </a:lnTo>
                  <a:lnTo>
                    <a:pt x="266023" y="206381"/>
                  </a:lnTo>
                  <a:lnTo>
                    <a:pt x="266191" y="201894"/>
                  </a:lnTo>
                  <a:lnTo>
                    <a:pt x="266352" y="197408"/>
                  </a:lnTo>
                  <a:lnTo>
                    <a:pt x="266504" y="192921"/>
                  </a:lnTo>
                  <a:lnTo>
                    <a:pt x="266647" y="188435"/>
                  </a:lnTo>
                  <a:lnTo>
                    <a:pt x="266781" y="183948"/>
                  </a:lnTo>
                  <a:lnTo>
                    <a:pt x="266905" y="179461"/>
                  </a:lnTo>
                  <a:lnTo>
                    <a:pt x="267020" y="174975"/>
                  </a:lnTo>
                  <a:lnTo>
                    <a:pt x="267124" y="170488"/>
                  </a:lnTo>
                  <a:lnTo>
                    <a:pt x="267220" y="166002"/>
                  </a:lnTo>
                  <a:lnTo>
                    <a:pt x="267306" y="161515"/>
                  </a:lnTo>
                  <a:lnTo>
                    <a:pt x="267382" y="157029"/>
                  </a:lnTo>
                  <a:lnTo>
                    <a:pt x="267449" y="152542"/>
                  </a:lnTo>
                  <a:lnTo>
                    <a:pt x="267509" y="148056"/>
                  </a:lnTo>
                  <a:lnTo>
                    <a:pt x="267561" y="143569"/>
                  </a:lnTo>
                  <a:lnTo>
                    <a:pt x="267606" y="139083"/>
                  </a:lnTo>
                  <a:lnTo>
                    <a:pt x="267646" y="134596"/>
                  </a:lnTo>
                  <a:lnTo>
                    <a:pt x="267679" y="130109"/>
                  </a:lnTo>
                  <a:lnTo>
                    <a:pt x="267706" y="125623"/>
                  </a:lnTo>
                  <a:lnTo>
                    <a:pt x="267729" y="121136"/>
                  </a:lnTo>
                  <a:lnTo>
                    <a:pt x="267746" y="116650"/>
                  </a:lnTo>
                  <a:lnTo>
                    <a:pt x="267760" y="112163"/>
                  </a:lnTo>
                  <a:lnTo>
                    <a:pt x="267769" y="107677"/>
                  </a:lnTo>
                  <a:lnTo>
                    <a:pt x="267775" y="103190"/>
                  </a:lnTo>
                  <a:lnTo>
                    <a:pt x="267777" y="98704"/>
                  </a:lnTo>
                  <a:lnTo>
                    <a:pt x="267776" y="94217"/>
                  </a:lnTo>
                  <a:lnTo>
                    <a:pt x="267772" y="89730"/>
                  </a:lnTo>
                  <a:lnTo>
                    <a:pt x="267765" y="85244"/>
                  </a:lnTo>
                  <a:lnTo>
                    <a:pt x="267755" y="80757"/>
                  </a:lnTo>
                  <a:lnTo>
                    <a:pt x="267743" y="76271"/>
                  </a:lnTo>
                  <a:lnTo>
                    <a:pt x="267730" y="71784"/>
                  </a:lnTo>
                  <a:lnTo>
                    <a:pt x="267714" y="67298"/>
                  </a:lnTo>
                  <a:lnTo>
                    <a:pt x="267698" y="62811"/>
                  </a:lnTo>
                  <a:lnTo>
                    <a:pt x="267681" y="58325"/>
                  </a:lnTo>
                  <a:lnTo>
                    <a:pt x="267663" y="53838"/>
                  </a:lnTo>
                  <a:lnTo>
                    <a:pt x="267646" y="49352"/>
                  </a:lnTo>
                  <a:lnTo>
                    <a:pt x="267629" y="44865"/>
                  </a:lnTo>
                  <a:lnTo>
                    <a:pt x="267614" y="40378"/>
                  </a:lnTo>
                  <a:lnTo>
                    <a:pt x="267600" y="35892"/>
                  </a:lnTo>
                  <a:lnTo>
                    <a:pt x="267588" y="31405"/>
                  </a:lnTo>
                  <a:lnTo>
                    <a:pt x="267579" y="26919"/>
                  </a:lnTo>
                  <a:lnTo>
                    <a:pt x="267573" y="22432"/>
                  </a:lnTo>
                  <a:lnTo>
                    <a:pt x="267570" y="17946"/>
                  </a:lnTo>
                  <a:lnTo>
                    <a:pt x="267569" y="13459"/>
                  </a:lnTo>
                  <a:lnTo>
                    <a:pt x="267572" y="8973"/>
                  </a:lnTo>
                  <a:lnTo>
                    <a:pt x="267578" y="4486"/>
                  </a:lnTo>
                  <a:lnTo>
                    <a:pt x="267588" y="0"/>
                  </a:lnTo>
                  <a:lnTo>
                    <a:pt x="268113" y="0"/>
                  </a:lnTo>
                  <a:lnTo>
                    <a:pt x="268122" y="4486"/>
                  </a:lnTo>
                  <a:lnTo>
                    <a:pt x="268129" y="8973"/>
                  </a:lnTo>
                  <a:lnTo>
                    <a:pt x="268132" y="13459"/>
                  </a:lnTo>
                  <a:lnTo>
                    <a:pt x="268131" y="17946"/>
                  </a:lnTo>
                  <a:lnTo>
                    <a:pt x="268128" y="22432"/>
                  </a:lnTo>
                  <a:lnTo>
                    <a:pt x="268122" y="26919"/>
                  </a:lnTo>
                  <a:lnTo>
                    <a:pt x="268112" y="31405"/>
                  </a:lnTo>
                  <a:lnTo>
                    <a:pt x="268101" y="35892"/>
                  </a:lnTo>
                  <a:lnTo>
                    <a:pt x="268087" y="40378"/>
                  </a:lnTo>
                  <a:lnTo>
                    <a:pt x="268072" y="44865"/>
                  </a:lnTo>
                  <a:lnTo>
                    <a:pt x="268055" y="49352"/>
                  </a:lnTo>
                  <a:lnTo>
                    <a:pt x="268038" y="53838"/>
                  </a:lnTo>
                  <a:lnTo>
                    <a:pt x="268020" y="58325"/>
                  </a:lnTo>
                  <a:lnTo>
                    <a:pt x="268003" y="62811"/>
                  </a:lnTo>
                  <a:lnTo>
                    <a:pt x="267986" y="67298"/>
                  </a:lnTo>
                  <a:lnTo>
                    <a:pt x="267971" y="71784"/>
                  </a:lnTo>
                  <a:lnTo>
                    <a:pt x="267957" y="76271"/>
                  </a:lnTo>
                  <a:lnTo>
                    <a:pt x="267946" y="80757"/>
                  </a:lnTo>
                  <a:lnTo>
                    <a:pt x="267936" y="85244"/>
                  </a:lnTo>
                  <a:lnTo>
                    <a:pt x="267929" y="89730"/>
                  </a:lnTo>
                  <a:lnTo>
                    <a:pt x="267925" y="94217"/>
                  </a:lnTo>
                  <a:lnTo>
                    <a:pt x="267924" y="98704"/>
                  </a:lnTo>
                  <a:lnTo>
                    <a:pt x="267926" y="103190"/>
                  </a:lnTo>
                  <a:lnTo>
                    <a:pt x="267932" y="107677"/>
                  </a:lnTo>
                  <a:lnTo>
                    <a:pt x="267941" y="112163"/>
                  </a:lnTo>
                  <a:lnTo>
                    <a:pt x="267954" y="116650"/>
                  </a:lnTo>
                  <a:lnTo>
                    <a:pt x="267972" y="121136"/>
                  </a:lnTo>
                  <a:lnTo>
                    <a:pt x="267994" y="125623"/>
                  </a:lnTo>
                  <a:lnTo>
                    <a:pt x="268022" y="130109"/>
                  </a:lnTo>
                  <a:lnTo>
                    <a:pt x="268055" y="134596"/>
                  </a:lnTo>
                  <a:lnTo>
                    <a:pt x="268094" y="139083"/>
                  </a:lnTo>
                  <a:lnTo>
                    <a:pt x="268140" y="143569"/>
                  </a:lnTo>
                  <a:lnTo>
                    <a:pt x="268192" y="148056"/>
                  </a:lnTo>
                  <a:lnTo>
                    <a:pt x="268252" y="152542"/>
                  </a:lnTo>
                  <a:lnTo>
                    <a:pt x="268319" y="157029"/>
                  </a:lnTo>
                  <a:lnTo>
                    <a:pt x="268395" y="161515"/>
                  </a:lnTo>
                  <a:lnTo>
                    <a:pt x="268481" y="166002"/>
                  </a:lnTo>
                  <a:lnTo>
                    <a:pt x="268576" y="170488"/>
                  </a:lnTo>
                  <a:lnTo>
                    <a:pt x="268681" y="174975"/>
                  </a:lnTo>
                  <a:lnTo>
                    <a:pt x="268796" y="179461"/>
                  </a:lnTo>
                  <a:lnTo>
                    <a:pt x="268920" y="183948"/>
                  </a:lnTo>
                  <a:lnTo>
                    <a:pt x="269054" y="188435"/>
                  </a:lnTo>
                  <a:lnTo>
                    <a:pt x="269197" y="192921"/>
                  </a:lnTo>
                  <a:lnTo>
                    <a:pt x="269349" y="197408"/>
                  </a:lnTo>
                  <a:lnTo>
                    <a:pt x="269510" y="201894"/>
                  </a:lnTo>
                  <a:lnTo>
                    <a:pt x="269678" y="206381"/>
                  </a:lnTo>
                  <a:lnTo>
                    <a:pt x="269853" y="210867"/>
                  </a:lnTo>
                  <a:lnTo>
                    <a:pt x="270033" y="215354"/>
                  </a:lnTo>
                  <a:lnTo>
                    <a:pt x="270217" y="219840"/>
                  </a:lnTo>
                  <a:lnTo>
                    <a:pt x="270405" y="224327"/>
                  </a:lnTo>
                  <a:lnTo>
                    <a:pt x="270595" y="228814"/>
                  </a:lnTo>
                  <a:lnTo>
                    <a:pt x="270786" y="233300"/>
                  </a:lnTo>
                  <a:lnTo>
                    <a:pt x="270977" y="237787"/>
                  </a:lnTo>
                  <a:lnTo>
                    <a:pt x="271169" y="242273"/>
                  </a:lnTo>
                  <a:lnTo>
                    <a:pt x="271361" y="246760"/>
                  </a:lnTo>
                  <a:lnTo>
                    <a:pt x="271553" y="251246"/>
                  </a:lnTo>
                  <a:lnTo>
                    <a:pt x="271745" y="255733"/>
                  </a:lnTo>
                  <a:lnTo>
                    <a:pt x="271939" y="260219"/>
                  </a:lnTo>
                  <a:lnTo>
                    <a:pt x="272135" y="264706"/>
                  </a:lnTo>
                  <a:lnTo>
                    <a:pt x="272334" y="269192"/>
                  </a:lnTo>
                  <a:lnTo>
                    <a:pt x="272537" y="273679"/>
                  </a:lnTo>
                  <a:lnTo>
                    <a:pt x="272748" y="278166"/>
                  </a:lnTo>
                  <a:lnTo>
                    <a:pt x="272965" y="282652"/>
                  </a:lnTo>
                  <a:lnTo>
                    <a:pt x="273190" y="287139"/>
                  </a:lnTo>
                  <a:lnTo>
                    <a:pt x="273423" y="291625"/>
                  </a:lnTo>
                  <a:lnTo>
                    <a:pt x="273665" y="296112"/>
                  </a:lnTo>
                  <a:lnTo>
                    <a:pt x="273915" y="300598"/>
                  </a:lnTo>
                  <a:lnTo>
                    <a:pt x="274174" y="305085"/>
                  </a:lnTo>
                  <a:lnTo>
                    <a:pt x="274441" y="309571"/>
                  </a:lnTo>
                  <a:lnTo>
                    <a:pt x="274715" y="314058"/>
                  </a:lnTo>
                  <a:lnTo>
                    <a:pt x="274996" y="318545"/>
                  </a:lnTo>
                  <a:lnTo>
                    <a:pt x="275283" y="323031"/>
                  </a:lnTo>
                  <a:lnTo>
                    <a:pt x="275575" y="327518"/>
                  </a:lnTo>
                  <a:lnTo>
                    <a:pt x="275873" y="332004"/>
                  </a:lnTo>
                  <a:lnTo>
                    <a:pt x="276177" y="336491"/>
                  </a:lnTo>
                  <a:lnTo>
                    <a:pt x="276489" y="340977"/>
                  </a:lnTo>
                  <a:lnTo>
                    <a:pt x="276811" y="345464"/>
                  </a:lnTo>
                  <a:lnTo>
                    <a:pt x="277143" y="349950"/>
                  </a:lnTo>
                  <a:lnTo>
                    <a:pt x="277493" y="354437"/>
                  </a:lnTo>
                  <a:lnTo>
                    <a:pt x="277861" y="358923"/>
                  </a:lnTo>
                  <a:lnTo>
                    <a:pt x="278251" y="363410"/>
                  </a:lnTo>
                  <a:lnTo>
                    <a:pt x="278666" y="367897"/>
                  </a:lnTo>
                  <a:lnTo>
                    <a:pt x="279108" y="372383"/>
                  </a:lnTo>
                  <a:lnTo>
                    <a:pt x="279581" y="376870"/>
                  </a:lnTo>
                  <a:lnTo>
                    <a:pt x="280087" y="381356"/>
                  </a:lnTo>
                  <a:lnTo>
                    <a:pt x="280627" y="385843"/>
                  </a:lnTo>
                  <a:lnTo>
                    <a:pt x="281204" y="390329"/>
                  </a:lnTo>
                  <a:lnTo>
                    <a:pt x="281820" y="394816"/>
                  </a:lnTo>
                  <a:lnTo>
                    <a:pt x="282470" y="399302"/>
                  </a:lnTo>
                  <a:lnTo>
                    <a:pt x="283155" y="403789"/>
                  </a:lnTo>
                  <a:lnTo>
                    <a:pt x="283873" y="408276"/>
                  </a:lnTo>
                  <a:lnTo>
                    <a:pt x="284622" y="412762"/>
                  </a:lnTo>
                  <a:lnTo>
                    <a:pt x="285403" y="417249"/>
                  </a:lnTo>
                  <a:lnTo>
                    <a:pt x="286215" y="421735"/>
                  </a:lnTo>
                  <a:lnTo>
                    <a:pt x="287056" y="426222"/>
                  </a:lnTo>
                  <a:lnTo>
                    <a:pt x="287931" y="430708"/>
                  </a:lnTo>
                  <a:lnTo>
                    <a:pt x="288835" y="435195"/>
                  </a:lnTo>
                  <a:lnTo>
                    <a:pt x="289768" y="439681"/>
                  </a:lnTo>
                  <a:lnTo>
                    <a:pt x="290732" y="444168"/>
                  </a:lnTo>
                  <a:lnTo>
                    <a:pt x="291725" y="448654"/>
                  </a:lnTo>
                  <a:lnTo>
                    <a:pt x="292748" y="453141"/>
                  </a:lnTo>
                  <a:lnTo>
                    <a:pt x="293800" y="457628"/>
                  </a:lnTo>
                  <a:lnTo>
                    <a:pt x="294880" y="462114"/>
                  </a:lnTo>
                  <a:lnTo>
                    <a:pt x="295990" y="466601"/>
                  </a:lnTo>
                  <a:lnTo>
                    <a:pt x="297126" y="471087"/>
                  </a:lnTo>
                  <a:lnTo>
                    <a:pt x="298284" y="475574"/>
                  </a:lnTo>
                  <a:lnTo>
                    <a:pt x="299462" y="480060"/>
                  </a:lnTo>
                  <a:lnTo>
                    <a:pt x="300657" y="484547"/>
                  </a:lnTo>
                  <a:lnTo>
                    <a:pt x="301866" y="489033"/>
                  </a:lnTo>
                  <a:lnTo>
                    <a:pt x="303086" y="493520"/>
                  </a:lnTo>
                  <a:lnTo>
                    <a:pt x="304315" y="498007"/>
                  </a:lnTo>
                  <a:lnTo>
                    <a:pt x="305553" y="502493"/>
                  </a:lnTo>
                  <a:lnTo>
                    <a:pt x="306799" y="506980"/>
                  </a:lnTo>
                  <a:lnTo>
                    <a:pt x="308052" y="511466"/>
                  </a:lnTo>
                  <a:lnTo>
                    <a:pt x="309315" y="515953"/>
                  </a:lnTo>
                  <a:lnTo>
                    <a:pt x="310589" y="520439"/>
                  </a:lnTo>
                  <a:lnTo>
                    <a:pt x="311878" y="524926"/>
                  </a:lnTo>
                  <a:lnTo>
                    <a:pt x="313188" y="529412"/>
                  </a:lnTo>
                  <a:lnTo>
                    <a:pt x="314522" y="533899"/>
                  </a:lnTo>
                  <a:lnTo>
                    <a:pt x="315888" y="538385"/>
                  </a:lnTo>
                  <a:lnTo>
                    <a:pt x="317297" y="542872"/>
                  </a:lnTo>
                  <a:lnTo>
                    <a:pt x="318754" y="547359"/>
                  </a:lnTo>
                  <a:lnTo>
                    <a:pt x="320265" y="551845"/>
                  </a:lnTo>
                  <a:lnTo>
                    <a:pt x="321836" y="556332"/>
                  </a:lnTo>
                  <a:lnTo>
                    <a:pt x="323472" y="560818"/>
                  </a:lnTo>
                  <a:lnTo>
                    <a:pt x="325175" y="565305"/>
                  </a:lnTo>
                  <a:lnTo>
                    <a:pt x="326950" y="569791"/>
                  </a:lnTo>
                  <a:lnTo>
                    <a:pt x="328796" y="574278"/>
                  </a:lnTo>
                  <a:lnTo>
                    <a:pt x="330716" y="578764"/>
                  </a:lnTo>
                  <a:lnTo>
                    <a:pt x="332713" y="583251"/>
                  </a:lnTo>
                  <a:lnTo>
                    <a:pt x="334772" y="587738"/>
                  </a:lnTo>
                  <a:lnTo>
                    <a:pt x="336889" y="592224"/>
                  </a:lnTo>
                  <a:lnTo>
                    <a:pt x="339058" y="596711"/>
                  </a:lnTo>
                  <a:lnTo>
                    <a:pt x="341271" y="601197"/>
                  </a:lnTo>
                  <a:lnTo>
                    <a:pt x="343522" y="605684"/>
                  </a:lnTo>
                  <a:lnTo>
                    <a:pt x="345804" y="610170"/>
                  </a:lnTo>
                  <a:lnTo>
                    <a:pt x="348114" y="614657"/>
                  </a:lnTo>
                  <a:lnTo>
                    <a:pt x="350446" y="619143"/>
                  </a:lnTo>
                  <a:lnTo>
                    <a:pt x="352797" y="623630"/>
                  </a:lnTo>
                  <a:lnTo>
                    <a:pt x="355163" y="628116"/>
                  </a:lnTo>
                  <a:lnTo>
                    <a:pt x="357544" y="632603"/>
                  </a:lnTo>
                  <a:lnTo>
                    <a:pt x="359940" y="637090"/>
                  </a:lnTo>
                  <a:lnTo>
                    <a:pt x="362352" y="641576"/>
                  </a:lnTo>
                  <a:lnTo>
                    <a:pt x="364780" y="646063"/>
                  </a:lnTo>
                  <a:lnTo>
                    <a:pt x="367226" y="650549"/>
                  </a:lnTo>
                  <a:lnTo>
                    <a:pt x="369691" y="655036"/>
                  </a:lnTo>
                  <a:lnTo>
                    <a:pt x="372177" y="659522"/>
                  </a:lnTo>
                  <a:lnTo>
                    <a:pt x="374683" y="664009"/>
                  </a:lnTo>
                  <a:lnTo>
                    <a:pt x="377207" y="668495"/>
                  </a:lnTo>
                  <a:lnTo>
                    <a:pt x="379748" y="672982"/>
                  </a:lnTo>
                  <a:lnTo>
                    <a:pt x="382305" y="677469"/>
                  </a:lnTo>
                  <a:lnTo>
                    <a:pt x="384877" y="681955"/>
                  </a:lnTo>
                  <a:lnTo>
                    <a:pt x="387461" y="686442"/>
                  </a:lnTo>
                  <a:lnTo>
                    <a:pt x="390056" y="690928"/>
                  </a:lnTo>
                  <a:lnTo>
                    <a:pt x="392660" y="695415"/>
                  </a:lnTo>
                  <a:lnTo>
                    <a:pt x="395269" y="699901"/>
                  </a:lnTo>
                  <a:lnTo>
                    <a:pt x="397881" y="704388"/>
                  </a:lnTo>
                  <a:lnTo>
                    <a:pt x="400494" y="708874"/>
                  </a:lnTo>
                  <a:lnTo>
                    <a:pt x="403104" y="713361"/>
                  </a:lnTo>
                  <a:lnTo>
                    <a:pt x="405708" y="717847"/>
                  </a:lnTo>
                  <a:lnTo>
                    <a:pt x="408303" y="722334"/>
                  </a:lnTo>
                  <a:lnTo>
                    <a:pt x="410884" y="726821"/>
                  </a:lnTo>
                  <a:lnTo>
                    <a:pt x="413447" y="731307"/>
                  </a:lnTo>
                  <a:lnTo>
                    <a:pt x="415986" y="735794"/>
                  </a:lnTo>
                  <a:lnTo>
                    <a:pt x="418499" y="740280"/>
                  </a:lnTo>
                  <a:lnTo>
                    <a:pt x="420985" y="744767"/>
                  </a:lnTo>
                  <a:lnTo>
                    <a:pt x="423441" y="749253"/>
                  </a:lnTo>
                  <a:lnTo>
                    <a:pt x="425869" y="753740"/>
                  </a:lnTo>
                  <a:lnTo>
                    <a:pt x="428271" y="758226"/>
                  </a:lnTo>
                  <a:lnTo>
                    <a:pt x="430649" y="762713"/>
                  </a:lnTo>
                  <a:lnTo>
                    <a:pt x="433010" y="767199"/>
                  </a:lnTo>
                  <a:lnTo>
                    <a:pt x="435361" y="771686"/>
                  </a:lnTo>
                  <a:lnTo>
                    <a:pt x="437715" y="776173"/>
                  </a:lnTo>
                  <a:lnTo>
                    <a:pt x="440082" y="780659"/>
                  </a:lnTo>
                  <a:lnTo>
                    <a:pt x="442475" y="785146"/>
                  </a:lnTo>
                  <a:lnTo>
                    <a:pt x="444904" y="789632"/>
                  </a:lnTo>
                  <a:lnTo>
                    <a:pt x="447380" y="794119"/>
                  </a:lnTo>
                  <a:lnTo>
                    <a:pt x="449913" y="798605"/>
                  </a:lnTo>
                  <a:lnTo>
                    <a:pt x="452512" y="803092"/>
                  </a:lnTo>
                  <a:lnTo>
                    <a:pt x="455190" y="807578"/>
                  </a:lnTo>
                  <a:lnTo>
                    <a:pt x="457948" y="812065"/>
                  </a:lnTo>
                  <a:lnTo>
                    <a:pt x="460783" y="816552"/>
                  </a:lnTo>
                  <a:lnTo>
                    <a:pt x="463689" y="821038"/>
                  </a:lnTo>
                  <a:lnTo>
                    <a:pt x="466662" y="825525"/>
                  </a:lnTo>
                  <a:lnTo>
                    <a:pt x="469692" y="830011"/>
                  </a:lnTo>
                  <a:lnTo>
                    <a:pt x="472767" y="834498"/>
                  </a:lnTo>
                  <a:lnTo>
                    <a:pt x="475875" y="838984"/>
                  </a:lnTo>
                  <a:lnTo>
                    <a:pt x="479000" y="843471"/>
                  </a:lnTo>
                  <a:lnTo>
                    <a:pt x="482124" y="847957"/>
                  </a:lnTo>
                  <a:lnTo>
                    <a:pt x="485226" y="852444"/>
                  </a:lnTo>
                  <a:lnTo>
                    <a:pt x="488291" y="856930"/>
                  </a:lnTo>
                  <a:lnTo>
                    <a:pt x="491303" y="861417"/>
                  </a:lnTo>
                  <a:lnTo>
                    <a:pt x="494249" y="865904"/>
                  </a:lnTo>
                  <a:lnTo>
                    <a:pt x="497115" y="870390"/>
                  </a:lnTo>
                  <a:lnTo>
                    <a:pt x="499892" y="874877"/>
                  </a:lnTo>
                  <a:lnTo>
                    <a:pt x="502570" y="879363"/>
                  </a:lnTo>
                  <a:lnTo>
                    <a:pt x="505133" y="883850"/>
                  </a:lnTo>
                  <a:lnTo>
                    <a:pt x="507580" y="888336"/>
                  </a:lnTo>
                  <a:lnTo>
                    <a:pt x="509914" y="892823"/>
                  </a:lnTo>
                  <a:lnTo>
                    <a:pt x="512137" y="897309"/>
                  </a:lnTo>
                  <a:lnTo>
                    <a:pt x="514248" y="901796"/>
                  </a:lnTo>
                  <a:lnTo>
                    <a:pt x="516249" y="906283"/>
                  </a:lnTo>
                  <a:lnTo>
                    <a:pt x="518142" y="910769"/>
                  </a:lnTo>
                  <a:lnTo>
                    <a:pt x="519928" y="915256"/>
                  </a:lnTo>
                  <a:lnTo>
                    <a:pt x="521605" y="919742"/>
                  </a:lnTo>
                  <a:lnTo>
                    <a:pt x="523166" y="924229"/>
                  </a:lnTo>
                  <a:lnTo>
                    <a:pt x="524624" y="928715"/>
                  </a:lnTo>
                  <a:lnTo>
                    <a:pt x="525977" y="933202"/>
                  </a:lnTo>
                  <a:lnTo>
                    <a:pt x="527228" y="937688"/>
                  </a:lnTo>
                  <a:lnTo>
                    <a:pt x="528374" y="942175"/>
                  </a:lnTo>
                  <a:lnTo>
                    <a:pt x="529418" y="946661"/>
                  </a:lnTo>
                  <a:lnTo>
                    <a:pt x="530362" y="951148"/>
                  </a:lnTo>
                  <a:lnTo>
                    <a:pt x="531206" y="955635"/>
                  </a:lnTo>
                  <a:lnTo>
                    <a:pt x="531946" y="960121"/>
                  </a:lnTo>
                  <a:lnTo>
                    <a:pt x="532596" y="964608"/>
                  </a:lnTo>
                  <a:lnTo>
                    <a:pt x="533166" y="969094"/>
                  </a:lnTo>
                  <a:lnTo>
                    <a:pt x="533663" y="973581"/>
                  </a:lnTo>
                  <a:lnTo>
                    <a:pt x="534096" y="978067"/>
                  </a:lnTo>
                  <a:lnTo>
                    <a:pt x="534471" y="982554"/>
                  </a:lnTo>
                  <a:lnTo>
                    <a:pt x="534795" y="987040"/>
                  </a:lnTo>
                  <a:lnTo>
                    <a:pt x="535072" y="991527"/>
                  </a:lnTo>
                  <a:lnTo>
                    <a:pt x="535302" y="996014"/>
                  </a:lnTo>
                  <a:lnTo>
                    <a:pt x="535482" y="1000500"/>
                  </a:lnTo>
                  <a:lnTo>
                    <a:pt x="535612" y="1004987"/>
                  </a:lnTo>
                  <a:lnTo>
                    <a:pt x="535688" y="1009473"/>
                  </a:lnTo>
                  <a:lnTo>
                    <a:pt x="535701" y="1013960"/>
                  </a:lnTo>
                  <a:lnTo>
                    <a:pt x="535644" y="1018446"/>
                  </a:lnTo>
                  <a:lnTo>
                    <a:pt x="535507" y="1022933"/>
                  </a:lnTo>
                  <a:lnTo>
                    <a:pt x="535282" y="1027419"/>
                  </a:lnTo>
                  <a:lnTo>
                    <a:pt x="534963" y="1031906"/>
                  </a:lnTo>
                  <a:lnTo>
                    <a:pt x="534528" y="1036392"/>
                  </a:lnTo>
                  <a:lnTo>
                    <a:pt x="533986" y="1040879"/>
                  </a:lnTo>
                  <a:lnTo>
                    <a:pt x="533339" y="1045366"/>
                  </a:lnTo>
                  <a:lnTo>
                    <a:pt x="532589" y="1049852"/>
                  </a:lnTo>
                  <a:lnTo>
                    <a:pt x="531739" y="1054339"/>
                  </a:lnTo>
                  <a:lnTo>
                    <a:pt x="530794" y="1058825"/>
                  </a:lnTo>
                  <a:lnTo>
                    <a:pt x="529759" y="1063312"/>
                  </a:lnTo>
                  <a:lnTo>
                    <a:pt x="528638" y="1067798"/>
                  </a:lnTo>
                  <a:lnTo>
                    <a:pt x="527432" y="1072285"/>
                  </a:lnTo>
                  <a:lnTo>
                    <a:pt x="526143" y="1076771"/>
                  </a:lnTo>
                  <a:lnTo>
                    <a:pt x="524780" y="1081258"/>
                  </a:lnTo>
                  <a:lnTo>
                    <a:pt x="523344" y="1085745"/>
                  </a:lnTo>
                  <a:lnTo>
                    <a:pt x="521835" y="1090231"/>
                  </a:lnTo>
                  <a:lnTo>
                    <a:pt x="520253" y="1094718"/>
                  </a:lnTo>
                  <a:lnTo>
                    <a:pt x="518599" y="1099204"/>
                  </a:lnTo>
                  <a:lnTo>
                    <a:pt x="516872" y="1103691"/>
                  </a:lnTo>
                  <a:lnTo>
                    <a:pt x="515076" y="1108177"/>
                  </a:lnTo>
                  <a:lnTo>
                    <a:pt x="513206" y="1112664"/>
                  </a:lnTo>
                  <a:lnTo>
                    <a:pt x="511280" y="1117150"/>
                  </a:lnTo>
                  <a:lnTo>
                    <a:pt x="509311" y="1121637"/>
                  </a:lnTo>
                  <a:lnTo>
                    <a:pt x="507310" y="1126123"/>
                  </a:lnTo>
                  <a:lnTo>
                    <a:pt x="505292" y="1130610"/>
                  </a:lnTo>
                  <a:lnTo>
                    <a:pt x="503275" y="1135097"/>
                  </a:lnTo>
                  <a:lnTo>
                    <a:pt x="501274" y="1139583"/>
                  </a:lnTo>
                  <a:lnTo>
                    <a:pt x="499306" y="1144070"/>
                  </a:lnTo>
                  <a:lnTo>
                    <a:pt x="497394" y="1148556"/>
                  </a:lnTo>
                  <a:lnTo>
                    <a:pt x="495555" y="1153043"/>
                  </a:lnTo>
                  <a:lnTo>
                    <a:pt x="493794" y="1157529"/>
                  </a:lnTo>
                  <a:lnTo>
                    <a:pt x="492118" y="1162016"/>
                  </a:lnTo>
                  <a:lnTo>
                    <a:pt x="490532" y="1166502"/>
                  </a:lnTo>
                  <a:lnTo>
                    <a:pt x="489033" y="1170989"/>
                  </a:lnTo>
                  <a:lnTo>
                    <a:pt x="487618" y="1175476"/>
                  </a:lnTo>
                  <a:lnTo>
                    <a:pt x="486278" y="1179962"/>
                  </a:lnTo>
                  <a:lnTo>
                    <a:pt x="485003" y="1184449"/>
                  </a:lnTo>
                  <a:lnTo>
                    <a:pt x="483781" y="1188935"/>
                  </a:lnTo>
                  <a:lnTo>
                    <a:pt x="482584" y="1193422"/>
                  </a:lnTo>
                  <a:lnTo>
                    <a:pt x="481394" y="1197908"/>
                  </a:lnTo>
                  <a:lnTo>
                    <a:pt x="480191" y="1202395"/>
                  </a:lnTo>
                  <a:lnTo>
                    <a:pt x="478955" y="1206881"/>
                  </a:lnTo>
                  <a:lnTo>
                    <a:pt x="477667" y="1211368"/>
                  </a:lnTo>
                  <a:lnTo>
                    <a:pt x="476310" y="1215854"/>
                  </a:lnTo>
                  <a:lnTo>
                    <a:pt x="474866" y="1220341"/>
                  </a:lnTo>
                  <a:lnTo>
                    <a:pt x="473313" y="1224828"/>
                  </a:lnTo>
                  <a:lnTo>
                    <a:pt x="471640" y="1229314"/>
                  </a:lnTo>
                  <a:lnTo>
                    <a:pt x="469849" y="1233801"/>
                  </a:lnTo>
                  <a:lnTo>
                    <a:pt x="467936" y="1238287"/>
                  </a:lnTo>
                  <a:lnTo>
                    <a:pt x="465905" y="1242774"/>
                  </a:lnTo>
                  <a:lnTo>
                    <a:pt x="463758" y="1247260"/>
                  </a:lnTo>
                  <a:lnTo>
                    <a:pt x="461504" y="1251747"/>
                  </a:lnTo>
                  <a:lnTo>
                    <a:pt x="459154" y="1256233"/>
                  </a:lnTo>
                  <a:lnTo>
                    <a:pt x="456719" y="1260720"/>
                  </a:lnTo>
                  <a:lnTo>
                    <a:pt x="454210" y="1265207"/>
                  </a:lnTo>
                  <a:lnTo>
                    <a:pt x="451656" y="1269693"/>
                  </a:lnTo>
                  <a:lnTo>
                    <a:pt x="449073" y="1274180"/>
                  </a:lnTo>
                  <a:lnTo>
                    <a:pt x="446478" y="1278666"/>
                  </a:lnTo>
                  <a:lnTo>
                    <a:pt x="443885" y="1283153"/>
                  </a:lnTo>
                  <a:lnTo>
                    <a:pt x="441307" y="1287639"/>
                  </a:lnTo>
                  <a:lnTo>
                    <a:pt x="438756" y="1292126"/>
                  </a:lnTo>
                  <a:lnTo>
                    <a:pt x="436241" y="1296612"/>
                  </a:lnTo>
                  <a:lnTo>
                    <a:pt x="433770" y="1301099"/>
                  </a:lnTo>
                  <a:lnTo>
                    <a:pt x="431344" y="1305585"/>
                  </a:lnTo>
                  <a:lnTo>
                    <a:pt x="428957" y="1310072"/>
                  </a:lnTo>
                  <a:lnTo>
                    <a:pt x="426607" y="1314559"/>
                  </a:lnTo>
                  <a:lnTo>
                    <a:pt x="424285" y="1319045"/>
                  </a:lnTo>
                  <a:lnTo>
                    <a:pt x="421984" y="1323532"/>
                  </a:lnTo>
                  <a:lnTo>
                    <a:pt x="419694" y="1328018"/>
                  </a:lnTo>
                  <a:lnTo>
                    <a:pt x="417406" y="1332505"/>
                  </a:lnTo>
                  <a:lnTo>
                    <a:pt x="415108" y="1336991"/>
                  </a:lnTo>
                  <a:lnTo>
                    <a:pt x="412788" y="1341478"/>
                  </a:lnTo>
                  <a:lnTo>
                    <a:pt x="410439" y="1345964"/>
                  </a:lnTo>
                  <a:lnTo>
                    <a:pt x="408056" y="1350451"/>
                  </a:lnTo>
                  <a:lnTo>
                    <a:pt x="405635" y="1354938"/>
                  </a:lnTo>
                  <a:lnTo>
                    <a:pt x="403173" y="1359424"/>
                  </a:lnTo>
                  <a:lnTo>
                    <a:pt x="400672" y="1363911"/>
                  </a:lnTo>
                  <a:lnTo>
                    <a:pt x="398133" y="1368397"/>
                  </a:lnTo>
                  <a:lnTo>
                    <a:pt x="395562" y="1372884"/>
                  </a:lnTo>
                  <a:lnTo>
                    <a:pt x="392963" y="1377370"/>
                  </a:lnTo>
                  <a:lnTo>
                    <a:pt x="390350" y="1381857"/>
                  </a:lnTo>
                  <a:lnTo>
                    <a:pt x="387732" y="1386343"/>
                  </a:lnTo>
                  <a:lnTo>
                    <a:pt x="385123" y="1390830"/>
                  </a:lnTo>
                  <a:lnTo>
                    <a:pt x="382532" y="1395316"/>
                  </a:lnTo>
                  <a:lnTo>
                    <a:pt x="379972" y="1399803"/>
                  </a:lnTo>
                  <a:lnTo>
                    <a:pt x="377453" y="1404290"/>
                  </a:lnTo>
                  <a:lnTo>
                    <a:pt x="374986" y="1408776"/>
                  </a:lnTo>
                  <a:lnTo>
                    <a:pt x="372584" y="1413263"/>
                  </a:lnTo>
                  <a:lnTo>
                    <a:pt x="370260" y="1417749"/>
                  </a:lnTo>
                  <a:lnTo>
                    <a:pt x="368011" y="1422236"/>
                  </a:lnTo>
                  <a:lnTo>
                    <a:pt x="365841" y="1426722"/>
                  </a:lnTo>
                  <a:lnTo>
                    <a:pt x="363751" y="1431209"/>
                  </a:lnTo>
                  <a:lnTo>
                    <a:pt x="361739" y="1435695"/>
                  </a:lnTo>
                  <a:lnTo>
                    <a:pt x="359802" y="1440182"/>
                  </a:lnTo>
                  <a:lnTo>
                    <a:pt x="357935" y="1444668"/>
                  </a:lnTo>
                  <a:lnTo>
                    <a:pt x="356131" y="1449155"/>
                  </a:lnTo>
                  <a:lnTo>
                    <a:pt x="354386" y="1453642"/>
                  </a:lnTo>
                  <a:lnTo>
                    <a:pt x="352684" y="1458128"/>
                  </a:lnTo>
                  <a:lnTo>
                    <a:pt x="351013" y="1462615"/>
                  </a:lnTo>
                  <a:lnTo>
                    <a:pt x="349364" y="1467101"/>
                  </a:lnTo>
                  <a:lnTo>
                    <a:pt x="347729" y="1471588"/>
                  </a:lnTo>
                  <a:lnTo>
                    <a:pt x="346099" y="1476074"/>
                  </a:lnTo>
                  <a:lnTo>
                    <a:pt x="344471" y="1480561"/>
                  </a:lnTo>
                  <a:lnTo>
                    <a:pt x="342840" y="1485047"/>
                  </a:lnTo>
                  <a:lnTo>
                    <a:pt x="341207" y="1489534"/>
                  </a:lnTo>
                  <a:lnTo>
                    <a:pt x="339574" y="1494021"/>
                  </a:lnTo>
                  <a:lnTo>
                    <a:pt x="337948" y="1498507"/>
                  </a:lnTo>
                  <a:lnTo>
                    <a:pt x="336337" y="1502994"/>
                  </a:lnTo>
                  <a:lnTo>
                    <a:pt x="334750" y="1507480"/>
                  </a:lnTo>
                  <a:lnTo>
                    <a:pt x="333197" y="1511967"/>
                  </a:lnTo>
                  <a:lnTo>
                    <a:pt x="331689" y="1516453"/>
                  </a:lnTo>
                  <a:lnTo>
                    <a:pt x="330236" y="1520940"/>
                  </a:lnTo>
                  <a:lnTo>
                    <a:pt x="328847" y="1525426"/>
                  </a:lnTo>
                  <a:lnTo>
                    <a:pt x="327541" y="1529913"/>
                  </a:lnTo>
                  <a:lnTo>
                    <a:pt x="326313" y="1534399"/>
                  </a:lnTo>
                  <a:lnTo>
                    <a:pt x="325162" y="1538886"/>
                  </a:lnTo>
                  <a:lnTo>
                    <a:pt x="324087" y="1543373"/>
                  </a:lnTo>
                  <a:lnTo>
                    <a:pt x="323083" y="1547859"/>
                  </a:lnTo>
                  <a:lnTo>
                    <a:pt x="322143" y="1552346"/>
                  </a:lnTo>
                  <a:lnTo>
                    <a:pt x="321259" y="1556832"/>
                  </a:lnTo>
                  <a:lnTo>
                    <a:pt x="320421" y="1561319"/>
                  </a:lnTo>
                  <a:lnTo>
                    <a:pt x="319620" y="1565805"/>
                  </a:lnTo>
                  <a:lnTo>
                    <a:pt x="318841" y="1570292"/>
                  </a:lnTo>
                  <a:lnTo>
                    <a:pt x="318072" y="1574778"/>
                  </a:lnTo>
                  <a:lnTo>
                    <a:pt x="317304" y="1579265"/>
                  </a:lnTo>
                  <a:lnTo>
                    <a:pt x="316531" y="1583752"/>
                  </a:lnTo>
                  <a:lnTo>
                    <a:pt x="315748" y="1588238"/>
                  </a:lnTo>
                  <a:lnTo>
                    <a:pt x="314950" y="1592725"/>
                  </a:lnTo>
                  <a:lnTo>
                    <a:pt x="314137" y="1597211"/>
                  </a:lnTo>
                  <a:lnTo>
                    <a:pt x="313309" y="1601698"/>
                  </a:lnTo>
                  <a:lnTo>
                    <a:pt x="312465" y="1606184"/>
                  </a:lnTo>
                  <a:lnTo>
                    <a:pt x="311612" y="1610671"/>
                  </a:lnTo>
                  <a:lnTo>
                    <a:pt x="310751" y="1615157"/>
                  </a:lnTo>
                  <a:lnTo>
                    <a:pt x="309888" y="1619644"/>
                  </a:lnTo>
                  <a:lnTo>
                    <a:pt x="309025" y="1624130"/>
                  </a:lnTo>
                  <a:lnTo>
                    <a:pt x="308165" y="1628617"/>
                  </a:lnTo>
                  <a:lnTo>
                    <a:pt x="307309" y="1633104"/>
                  </a:lnTo>
                  <a:lnTo>
                    <a:pt x="306459" y="1637590"/>
                  </a:lnTo>
                  <a:lnTo>
                    <a:pt x="305616" y="1642077"/>
                  </a:lnTo>
                  <a:lnTo>
                    <a:pt x="304778" y="1646563"/>
                  </a:lnTo>
                  <a:lnTo>
                    <a:pt x="303945" y="1651050"/>
                  </a:lnTo>
                  <a:lnTo>
                    <a:pt x="303115" y="1655536"/>
                  </a:lnTo>
                  <a:lnTo>
                    <a:pt x="302285" y="1660023"/>
                  </a:lnTo>
                  <a:lnTo>
                    <a:pt x="301456" y="1664509"/>
                  </a:lnTo>
                  <a:lnTo>
                    <a:pt x="300625" y="1668996"/>
                  </a:lnTo>
                  <a:lnTo>
                    <a:pt x="299793" y="1673483"/>
                  </a:lnTo>
                  <a:lnTo>
                    <a:pt x="298958" y="1677969"/>
                  </a:lnTo>
                  <a:lnTo>
                    <a:pt x="298122" y="1682456"/>
                  </a:lnTo>
                  <a:lnTo>
                    <a:pt x="297287" y="1686942"/>
                  </a:lnTo>
                  <a:lnTo>
                    <a:pt x="296454" y="1691429"/>
                  </a:lnTo>
                  <a:lnTo>
                    <a:pt x="295627" y="1695915"/>
                  </a:lnTo>
                  <a:lnTo>
                    <a:pt x="294808" y="1700402"/>
                  </a:lnTo>
                  <a:lnTo>
                    <a:pt x="294000" y="1704888"/>
                  </a:lnTo>
                  <a:lnTo>
                    <a:pt x="293206" y="1709375"/>
                  </a:lnTo>
                  <a:lnTo>
                    <a:pt x="292431" y="1713861"/>
                  </a:lnTo>
                  <a:lnTo>
                    <a:pt x="291679" y="1718348"/>
                  </a:lnTo>
                  <a:lnTo>
                    <a:pt x="290953" y="1722835"/>
                  </a:lnTo>
                  <a:lnTo>
                    <a:pt x="290254" y="1727321"/>
                  </a:lnTo>
                  <a:lnTo>
                    <a:pt x="289583" y="1731808"/>
                  </a:lnTo>
                  <a:lnTo>
                    <a:pt x="288941" y="1736294"/>
                  </a:lnTo>
                  <a:lnTo>
                    <a:pt x="288329" y="1740781"/>
                  </a:lnTo>
                  <a:lnTo>
                    <a:pt x="287745" y="1745267"/>
                  </a:lnTo>
                  <a:lnTo>
                    <a:pt x="287190" y="1749754"/>
                  </a:lnTo>
                  <a:lnTo>
                    <a:pt x="286663" y="1754240"/>
                  </a:lnTo>
                  <a:lnTo>
                    <a:pt x="286162" y="1758727"/>
                  </a:lnTo>
                  <a:lnTo>
                    <a:pt x="285681" y="1763214"/>
                  </a:lnTo>
                  <a:lnTo>
                    <a:pt x="285216" y="1767700"/>
                  </a:lnTo>
                  <a:lnTo>
                    <a:pt x="284766" y="1772187"/>
                  </a:lnTo>
                  <a:lnTo>
                    <a:pt x="284325" y="1776673"/>
                  </a:lnTo>
                  <a:lnTo>
                    <a:pt x="283891" y="1781160"/>
                  </a:lnTo>
                  <a:lnTo>
                    <a:pt x="283461" y="1785646"/>
                  </a:lnTo>
                  <a:lnTo>
                    <a:pt x="283033" y="1790133"/>
                  </a:lnTo>
                  <a:lnTo>
                    <a:pt x="282603" y="1794619"/>
                  </a:lnTo>
                  <a:lnTo>
                    <a:pt x="282172" y="1799106"/>
                  </a:lnTo>
                  <a:lnTo>
                    <a:pt x="281739" y="1803592"/>
                  </a:lnTo>
                  <a:lnTo>
                    <a:pt x="281305" y="1808079"/>
                  </a:lnTo>
                  <a:lnTo>
                    <a:pt x="280871" y="1812566"/>
                  </a:lnTo>
                  <a:lnTo>
                    <a:pt x="280439" y="1817052"/>
                  </a:lnTo>
                  <a:lnTo>
                    <a:pt x="280011" y="1821539"/>
                  </a:lnTo>
                  <a:lnTo>
                    <a:pt x="279589" y="1826025"/>
                  </a:lnTo>
                  <a:lnTo>
                    <a:pt x="279177" y="1830512"/>
                  </a:lnTo>
                  <a:lnTo>
                    <a:pt x="278778" y="1834998"/>
                  </a:lnTo>
                  <a:lnTo>
                    <a:pt x="278393" y="1839485"/>
                  </a:lnTo>
                  <a:lnTo>
                    <a:pt x="278023" y="1843971"/>
                  </a:lnTo>
                  <a:lnTo>
                    <a:pt x="277669" y="1848458"/>
                  </a:lnTo>
                  <a:lnTo>
                    <a:pt x="277331" y="1852945"/>
                  </a:lnTo>
                  <a:lnTo>
                    <a:pt x="277009" y="1857431"/>
                  </a:lnTo>
                  <a:lnTo>
                    <a:pt x="276702" y="1861918"/>
                  </a:lnTo>
                  <a:lnTo>
                    <a:pt x="276409" y="1866404"/>
                  </a:lnTo>
                  <a:lnTo>
                    <a:pt x="276130" y="1870891"/>
                  </a:lnTo>
                  <a:lnTo>
                    <a:pt x="275861" y="1875377"/>
                  </a:lnTo>
                  <a:lnTo>
                    <a:pt x="275599" y="1879864"/>
                  </a:lnTo>
                  <a:lnTo>
                    <a:pt x="275345" y="1884350"/>
                  </a:lnTo>
                  <a:lnTo>
                    <a:pt x="275096" y="1888837"/>
                  </a:lnTo>
                  <a:lnTo>
                    <a:pt x="274852" y="1893323"/>
                  </a:lnTo>
                  <a:lnTo>
                    <a:pt x="274612" y="1897810"/>
                  </a:lnTo>
                  <a:lnTo>
                    <a:pt x="274375" y="1902297"/>
                  </a:lnTo>
                  <a:lnTo>
                    <a:pt x="274143" y="1906783"/>
                  </a:lnTo>
                  <a:lnTo>
                    <a:pt x="273915" y="1911270"/>
                  </a:lnTo>
                  <a:lnTo>
                    <a:pt x="273693" y="1915756"/>
                  </a:lnTo>
                  <a:lnTo>
                    <a:pt x="273477" y="1920243"/>
                  </a:lnTo>
                  <a:lnTo>
                    <a:pt x="273269" y="1924729"/>
                  </a:lnTo>
                  <a:lnTo>
                    <a:pt x="273068" y="1929216"/>
                  </a:lnTo>
                  <a:lnTo>
                    <a:pt x="272876" y="1933702"/>
                  </a:lnTo>
                  <a:lnTo>
                    <a:pt x="272694" y="1938189"/>
                  </a:lnTo>
                  <a:lnTo>
                    <a:pt x="272521" y="1942676"/>
                  </a:lnTo>
                  <a:lnTo>
                    <a:pt x="272361" y="1947162"/>
                  </a:lnTo>
                  <a:lnTo>
                    <a:pt x="272210" y="1951649"/>
                  </a:lnTo>
                  <a:lnTo>
                    <a:pt x="272069" y="1956135"/>
                  </a:lnTo>
                  <a:lnTo>
                    <a:pt x="271938" y="1960622"/>
                  </a:lnTo>
                  <a:lnTo>
                    <a:pt x="271817" y="1965108"/>
                  </a:lnTo>
                  <a:lnTo>
                    <a:pt x="271704" y="1969595"/>
                  </a:lnTo>
                  <a:lnTo>
                    <a:pt x="271599" y="1974081"/>
                  </a:lnTo>
                  <a:lnTo>
                    <a:pt x="271501" y="1978568"/>
                  </a:lnTo>
                  <a:lnTo>
                    <a:pt x="271409" y="1983054"/>
                  </a:lnTo>
                  <a:lnTo>
                    <a:pt x="271324" y="1987541"/>
                  </a:lnTo>
                  <a:lnTo>
                    <a:pt x="271243" y="1992028"/>
                  </a:lnTo>
                  <a:lnTo>
                    <a:pt x="271165" y="1996514"/>
                  </a:lnTo>
                  <a:lnTo>
                    <a:pt x="271089" y="2001001"/>
                  </a:lnTo>
                  <a:lnTo>
                    <a:pt x="271015" y="2005487"/>
                  </a:lnTo>
                  <a:lnTo>
                    <a:pt x="270943" y="2009974"/>
                  </a:lnTo>
                  <a:lnTo>
                    <a:pt x="270870" y="2014460"/>
                  </a:lnTo>
                  <a:lnTo>
                    <a:pt x="270798" y="2018947"/>
                  </a:lnTo>
                  <a:lnTo>
                    <a:pt x="270725" y="2023433"/>
                  </a:lnTo>
                  <a:lnTo>
                    <a:pt x="270651" y="2027920"/>
                  </a:lnTo>
                  <a:lnTo>
                    <a:pt x="270577" y="2032407"/>
                  </a:lnTo>
                  <a:lnTo>
                    <a:pt x="270504" y="2036893"/>
                  </a:lnTo>
                  <a:lnTo>
                    <a:pt x="270431" y="2041380"/>
                  </a:lnTo>
                  <a:lnTo>
                    <a:pt x="270360" y="2045866"/>
                  </a:lnTo>
                  <a:lnTo>
                    <a:pt x="270291" y="2050353"/>
                  </a:lnTo>
                  <a:lnTo>
                    <a:pt x="270227" y="2054839"/>
                  </a:lnTo>
                  <a:lnTo>
                    <a:pt x="270167" y="2059326"/>
                  </a:lnTo>
                  <a:lnTo>
                    <a:pt x="270114" y="2063812"/>
                  </a:lnTo>
                  <a:lnTo>
                    <a:pt x="270067" y="2068299"/>
                  </a:lnTo>
                  <a:lnTo>
                    <a:pt x="270026" y="2072785"/>
                  </a:lnTo>
                  <a:lnTo>
                    <a:pt x="269993" y="2077272"/>
                  </a:lnTo>
                  <a:lnTo>
                    <a:pt x="269966" y="2081759"/>
                  </a:lnTo>
                  <a:lnTo>
                    <a:pt x="269945" y="2086245"/>
                  </a:lnTo>
                  <a:lnTo>
                    <a:pt x="269930" y="2090732"/>
                  </a:lnTo>
                  <a:lnTo>
                    <a:pt x="269919" y="2095218"/>
                  </a:lnTo>
                  <a:lnTo>
                    <a:pt x="269910" y="2099705"/>
                  </a:lnTo>
                  <a:lnTo>
                    <a:pt x="269902" y="2104191"/>
                  </a:lnTo>
                  <a:lnTo>
                    <a:pt x="269892" y="2108678"/>
                  </a:lnTo>
                  <a:lnTo>
                    <a:pt x="269880" y="2113164"/>
                  </a:lnTo>
                  <a:lnTo>
                    <a:pt x="269862" y="2117651"/>
                  </a:lnTo>
                  <a:lnTo>
                    <a:pt x="269839" y="2122137"/>
                  </a:lnTo>
                  <a:lnTo>
                    <a:pt x="269808" y="2126624"/>
                  </a:lnTo>
                  <a:lnTo>
                    <a:pt x="269769" y="2131111"/>
                  </a:lnTo>
                  <a:lnTo>
                    <a:pt x="269720" y="2135597"/>
                  </a:lnTo>
                  <a:lnTo>
                    <a:pt x="269661" y="2140084"/>
                  </a:lnTo>
                  <a:lnTo>
                    <a:pt x="269594" y="2144570"/>
                  </a:lnTo>
                  <a:lnTo>
                    <a:pt x="269519" y="2149057"/>
                  </a:lnTo>
                  <a:lnTo>
                    <a:pt x="269438" y="2153543"/>
                  </a:lnTo>
                  <a:lnTo>
                    <a:pt x="269350" y="2158030"/>
                  </a:lnTo>
                  <a:lnTo>
                    <a:pt x="269259" y="2162516"/>
                  </a:lnTo>
                  <a:lnTo>
                    <a:pt x="269165" y="2167003"/>
                  </a:lnTo>
                  <a:lnTo>
                    <a:pt x="269069" y="2171490"/>
                  </a:lnTo>
                  <a:lnTo>
                    <a:pt x="268975" y="2175976"/>
                  </a:lnTo>
                  <a:lnTo>
                    <a:pt x="268884" y="2180463"/>
                  </a:lnTo>
                  <a:lnTo>
                    <a:pt x="268796" y="2184949"/>
                  </a:lnTo>
                  <a:lnTo>
                    <a:pt x="268714" y="2189436"/>
                  </a:lnTo>
                  <a:lnTo>
                    <a:pt x="268638" y="2193922"/>
                  </a:lnTo>
                  <a:lnTo>
                    <a:pt x="268569" y="2198409"/>
                  </a:lnTo>
                  <a:lnTo>
                    <a:pt x="268508" y="2202895"/>
                  </a:lnTo>
                  <a:lnTo>
                    <a:pt x="268456" y="2207382"/>
                  </a:lnTo>
                  <a:lnTo>
                    <a:pt x="268415" y="2211868"/>
                  </a:lnTo>
                  <a:lnTo>
                    <a:pt x="268383" y="2216355"/>
                  </a:lnTo>
                  <a:lnTo>
                    <a:pt x="268361" y="2220842"/>
                  </a:lnTo>
                  <a:lnTo>
                    <a:pt x="268348" y="2225328"/>
                  </a:lnTo>
                  <a:lnTo>
                    <a:pt x="268344" y="2229815"/>
                  </a:lnTo>
                  <a:lnTo>
                    <a:pt x="268349" y="2234301"/>
                  </a:lnTo>
                  <a:lnTo>
                    <a:pt x="268362" y="2238788"/>
                  </a:lnTo>
                  <a:lnTo>
                    <a:pt x="268382" y="2243274"/>
                  </a:lnTo>
                  <a:lnTo>
                    <a:pt x="268408" y="2247761"/>
                  </a:lnTo>
                  <a:lnTo>
                    <a:pt x="268438" y="2252247"/>
                  </a:lnTo>
                  <a:lnTo>
                    <a:pt x="268472" y="2256734"/>
                  </a:lnTo>
                  <a:lnTo>
                    <a:pt x="268505" y="2261221"/>
                  </a:lnTo>
                  <a:lnTo>
                    <a:pt x="268538" y="2265707"/>
                  </a:lnTo>
                  <a:lnTo>
                    <a:pt x="268568" y="2270194"/>
                  </a:lnTo>
                  <a:lnTo>
                    <a:pt x="268594" y="2274680"/>
                  </a:lnTo>
                  <a:lnTo>
                    <a:pt x="268614" y="2279167"/>
                  </a:lnTo>
                  <a:lnTo>
                    <a:pt x="268626" y="2283653"/>
                  </a:lnTo>
                  <a:lnTo>
                    <a:pt x="268629" y="2288140"/>
                  </a:lnTo>
                  <a:lnTo>
                    <a:pt x="268623" y="2292626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" name="pg30"/>
            <p:cNvSpPr/>
            <p:nvPr/>
          </p:nvSpPr>
          <p:spPr>
            <a:xfrm>
              <a:off x="4289492" y="4475555"/>
              <a:ext cx="537547" cy="2532340"/>
            </a:xfrm>
            <a:custGeom>
              <a:avLst/>
              <a:gdLst/>
              <a:ahLst/>
              <a:cxnLst/>
              <a:rect l="0" t="0" r="0" b="0"/>
              <a:pathLst>
                <a:path w="537547" h="2532340">
                  <a:moveTo>
                    <a:pt x="268291" y="2532340"/>
                  </a:moveTo>
                  <a:lnTo>
                    <a:pt x="268244" y="2527384"/>
                  </a:lnTo>
                  <a:lnTo>
                    <a:pt x="268195" y="2522429"/>
                  </a:lnTo>
                  <a:lnTo>
                    <a:pt x="268147" y="2517473"/>
                  </a:lnTo>
                  <a:lnTo>
                    <a:pt x="268098" y="2512517"/>
                  </a:lnTo>
                  <a:lnTo>
                    <a:pt x="268050" y="2507562"/>
                  </a:lnTo>
                  <a:lnTo>
                    <a:pt x="268004" y="2502606"/>
                  </a:lnTo>
                  <a:lnTo>
                    <a:pt x="267960" y="2497650"/>
                  </a:lnTo>
                  <a:lnTo>
                    <a:pt x="267918" y="2492695"/>
                  </a:lnTo>
                  <a:lnTo>
                    <a:pt x="267880" y="2487739"/>
                  </a:lnTo>
                  <a:lnTo>
                    <a:pt x="267847" y="2482783"/>
                  </a:lnTo>
                  <a:lnTo>
                    <a:pt x="267818" y="2477828"/>
                  </a:lnTo>
                  <a:lnTo>
                    <a:pt x="267796" y="2472872"/>
                  </a:lnTo>
                  <a:lnTo>
                    <a:pt x="267780" y="2467916"/>
                  </a:lnTo>
                  <a:lnTo>
                    <a:pt x="267771" y="2462961"/>
                  </a:lnTo>
                  <a:lnTo>
                    <a:pt x="267768" y="2458005"/>
                  </a:lnTo>
                  <a:lnTo>
                    <a:pt x="267771" y="2453049"/>
                  </a:lnTo>
                  <a:lnTo>
                    <a:pt x="267780" y="2448094"/>
                  </a:lnTo>
                  <a:lnTo>
                    <a:pt x="267793" y="2443138"/>
                  </a:lnTo>
                  <a:lnTo>
                    <a:pt x="267811" y="2438182"/>
                  </a:lnTo>
                  <a:lnTo>
                    <a:pt x="267833" y="2433227"/>
                  </a:lnTo>
                  <a:lnTo>
                    <a:pt x="267856" y="2428271"/>
                  </a:lnTo>
                  <a:lnTo>
                    <a:pt x="267880" y="2423315"/>
                  </a:lnTo>
                  <a:lnTo>
                    <a:pt x="267904" y="2418360"/>
                  </a:lnTo>
                  <a:lnTo>
                    <a:pt x="267925" y="2413404"/>
                  </a:lnTo>
                  <a:lnTo>
                    <a:pt x="267945" y="2408448"/>
                  </a:lnTo>
                  <a:lnTo>
                    <a:pt x="267960" y="2403493"/>
                  </a:lnTo>
                  <a:lnTo>
                    <a:pt x="267970" y="2398537"/>
                  </a:lnTo>
                  <a:lnTo>
                    <a:pt x="267974" y="2393582"/>
                  </a:lnTo>
                  <a:lnTo>
                    <a:pt x="267971" y="2388626"/>
                  </a:lnTo>
                  <a:lnTo>
                    <a:pt x="267959" y="2383670"/>
                  </a:lnTo>
                  <a:lnTo>
                    <a:pt x="267937" y="2378715"/>
                  </a:lnTo>
                  <a:lnTo>
                    <a:pt x="267904" y="2373759"/>
                  </a:lnTo>
                  <a:lnTo>
                    <a:pt x="267860" y="2368803"/>
                  </a:lnTo>
                  <a:lnTo>
                    <a:pt x="267804" y="2363848"/>
                  </a:lnTo>
                  <a:lnTo>
                    <a:pt x="267735" y="2358892"/>
                  </a:lnTo>
                  <a:lnTo>
                    <a:pt x="267652" y="2353936"/>
                  </a:lnTo>
                  <a:lnTo>
                    <a:pt x="267555" y="2348981"/>
                  </a:lnTo>
                  <a:lnTo>
                    <a:pt x="267444" y="2344025"/>
                  </a:lnTo>
                  <a:lnTo>
                    <a:pt x="267317" y="2339069"/>
                  </a:lnTo>
                  <a:lnTo>
                    <a:pt x="267176" y="2334114"/>
                  </a:lnTo>
                  <a:lnTo>
                    <a:pt x="267022" y="2329158"/>
                  </a:lnTo>
                  <a:lnTo>
                    <a:pt x="266855" y="2324202"/>
                  </a:lnTo>
                  <a:lnTo>
                    <a:pt x="266678" y="2319247"/>
                  </a:lnTo>
                  <a:lnTo>
                    <a:pt x="266491" y="2314291"/>
                  </a:lnTo>
                  <a:lnTo>
                    <a:pt x="266297" y="2309335"/>
                  </a:lnTo>
                  <a:lnTo>
                    <a:pt x="266099" y="2304380"/>
                  </a:lnTo>
                  <a:lnTo>
                    <a:pt x="265897" y="2299424"/>
                  </a:lnTo>
                  <a:lnTo>
                    <a:pt x="265696" y="2294468"/>
                  </a:lnTo>
                  <a:lnTo>
                    <a:pt x="265498" y="2289513"/>
                  </a:lnTo>
                  <a:lnTo>
                    <a:pt x="265307" y="2284557"/>
                  </a:lnTo>
                  <a:lnTo>
                    <a:pt x="265124" y="2279601"/>
                  </a:lnTo>
                  <a:lnTo>
                    <a:pt x="264953" y="2274646"/>
                  </a:lnTo>
                  <a:lnTo>
                    <a:pt x="264794" y="2269690"/>
                  </a:lnTo>
                  <a:lnTo>
                    <a:pt x="264650" y="2264734"/>
                  </a:lnTo>
                  <a:lnTo>
                    <a:pt x="264521" y="2259779"/>
                  </a:lnTo>
                  <a:lnTo>
                    <a:pt x="264407" y="2254823"/>
                  </a:lnTo>
                  <a:lnTo>
                    <a:pt x="264308" y="2249867"/>
                  </a:lnTo>
                  <a:lnTo>
                    <a:pt x="264222" y="2244912"/>
                  </a:lnTo>
                  <a:lnTo>
                    <a:pt x="264145" y="2239956"/>
                  </a:lnTo>
                  <a:lnTo>
                    <a:pt x="264074" y="2235001"/>
                  </a:lnTo>
                  <a:lnTo>
                    <a:pt x="264005" y="2230045"/>
                  </a:lnTo>
                  <a:lnTo>
                    <a:pt x="263936" y="2225089"/>
                  </a:lnTo>
                  <a:lnTo>
                    <a:pt x="263862" y="2220134"/>
                  </a:lnTo>
                  <a:lnTo>
                    <a:pt x="263780" y="2215178"/>
                  </a:lnTo>
                  <a:lnTo>
                    <a:pt x="263688" y="2210222"/>
                  </a:lnTo>
                  <a:lnTo>
                    <a:pt x="263582" y="2205267"/>
                  </a:lnTo>
                  <a:lnTo>
                    <a:pt x="263461" y="2200311"/>
                  </a:lnTo>
                  <a:lnTo>
                    <a:pt x="263325" y="2195355"/>
                  </a:lnTo>
                  <a:lnTo>
                    <a:pt x="263176" y="2190400"/>
                  </a:lnTo>
                  <a:lnTo>
                    <a:pt x="263015" y="2185444"/>
                  </a:lnTo>
                  <a:lnTo>
                    <a:pt x="262844" y="2180488"/>
                  </a:lnTo>
                  <a:lnTo>
                    <a:pt x="262666" y="2175533"/>
                  </a:lnTo>
                  <a:lnTo>
                    <a:pt x="262484" y="2170577"/>
                  </a:lnTo>
                  <a:lnTo>
                    <a:pt x="262300" y="2165621"/>
                  </a:lnTo>
                  <a:lnTo>
                    <a:pt x="262119" y="2160666"/>
                  </a:lnTo>
                  <a:lnTo>
                    <a:pt x="261945" y="2155710"/>
                  </a:lnTo>
                  <a:lnTo>
                    <a:pt x="261778" y="2150754"/>
                  </a:lnTo>
                  <a:lnTo>
                    <a:pt x="261622" y="2145799"/>
                  </a:lnTo>
                  <a:lnTo>
                    <a:pt x="261477" y="2140843"/>
                  </a:lnTo>
                  <a:lnTo>
                    <a:pt x="261344" y="2135887"/>
                  </a:lnTo>
                  <a:lnTo>
                    <a:pt x="261223" y="2130932"/>
                  </a:lnTo>
                  <a:lnTo>
                    <a:pt x="261112" y="2125976"/>
                  </a:lnTo>
                  <a:lnTo>
                    <a:pt x="261009" y="2121020"/>
                  </a:lnTo>
                  <a:lnTo>
                    <a:pt x="260913" y="2116065"/>
                  </a:lnTo>
                  <a:lnTo>
                    <a:pt x="260818" y="2111109"/>
                  </a:lnTo>
                  <a:lnTo>
                    <a:pt x="260721" y="2106153"/>
                  </a:lnTo>
                  <a:lnTo>
                    <a:pt x="260616" y="2101198"/>
                  </a:lnTo>
                  <a:lnTo>
                    <a:pt x="260500" y="2096242"/>
                  </a:lnTo>
                  <a:lnTo>
                    <a:pt x="260366" y="2091286"/>
                  </a:lnTo>
                  <a:lnTo>
                    <a:pt x="260211" y="2086331"/>
                  </a:lnTo>
                  <a:lnTo>
                    <a:pt x="260028" y="2081375"/>
                  </a:lnTo>
                  <a:lnTo>
                    <a:pt x="259815" y="2076420"/>
                  </a:lnTo>
                  <a:lnTo>
                    <a:pt x="259564" y="2071464"/>
                  </a:lnTo>
                  <a:lnTo>
                    <a:pt x="259274" y="2066508"/>
                  </a:lnTo>
                  <a:lnTo>
                    <a:pt x="258944" y="2061553"/>
                  </a:lnTo>
                  <a:lnTo>
                    <a:pt x="258576" y="2056597"/>
                  </a:lnTo>
                  <a:lnTo>
                    <a:pt x="258171" y="2051641"/>
                  </a:lnTo>
                  <a:lnTo>
                    <a:pt x="257732" y="2046686"/>
                  </a:lnTo>
                  <a:lnTo>
                    <a:pt x="257263" y="2041730"/>
                  </a:lnTo>
                  <a:lnTo>
                    <a:pt x="256769" y="2036774"/>
                  </a:lnTo>
                  <a:lnTo>
                    <a:pt x="256256" y="2031819"/>
                  </a:lnTo>
                  <a:lnTo>
                    <a:pt x="255730" y="2026863"/>
                  </a:lnTo>
                  <a:lnTo>
                    <a:pt x="255197" y="2021907"/>
                  </a:lnTo>
                  <a:lnTo>
                    <a:pt x="254664" y="2016952"/>
                  </a:lnTo>
                  <a:lnTo>
                    <a:pt x="254136" y="2011996"/>
                  </a:lnTo>
                  <a:lnTo>
                    <a:pt x="253614" y="2007040"/>
                  </a:lnTo>
                  <a:lnTo>
                    <a:pt x="253101" y="2002085"/>
                  </a:lnTo>
                  <a:lnTo>
                    <a:pt x="252595" y="1997129"/>
                  </a:lnTo>
                  <a:lnTo>
                    <a:pt x="252096" y="1992173"/>
                  </a:lnTo>
                  <a:lnTo>
                    <a:pt x="251600" y="1987218"/>
                  </a:lnTo>
                  <a:lnTo>
                    <a:pt x="251102" y="1982262"/>
                  </a:lnTo>
                  <a:lnTo>
                    <a:pt x="250596" y="1977306"/>
                  </a:lnTo>
                  <a:lnTo>
                    <a:pt x="250076" y="1972351"/>
                  </a:lnTo>
                  <a:lnTo>
                    <a:pt x="249536" y="1967395"/>
                  </a:lnTo>
                  <a:lnTo>
                    <a:pt x="248972" y="1962439"/>
                  </a:lnTo>
                  <a:lnTo>
                    <a:pt x="248377" y="1957484"/>
                  </a:lnTo>
                  <a:lnTo>
                    <a:pt x="247748" y="1952528"/>
                  </a:lnTo>
                  <a:lnTo>
                    <a:pt x="247083" y="1947572"/>
                  </a:lnTo>
                  <a:lnTo>
                    <a:pt x="246378" y="1942617"/>
                  </a:lnTo>
                  <a:lnTo>
                    <a:pt x="245632" y="1937661"/>
                  </a:lnTo>
                  <a:lnTo>
                    <a:pt x="244841" y="1932705"/>
                  </a:lnTo>
                  <a:lnTo>
                    <a:pt x="244012" y="1927750"/>
                  </a:lnTo>
                  <a:lnTo>
                    <a:pt x="243145" y="1922794"/>
                  </a:lnTo>
                  <a:lnTo>
                    <a:pt x="242244" y="1917839"/>
                  </a:lnTo>
                  <a:lnTo>
                    <a:pt x="241312" y="1912883"/>
                  </a:lnTo>
                  <a:lnTo>
                    <a:pt x="240354" y="1907927"/>
                  </a:lnTo>
                  <a:lnTo>
                    <a:pt x="239373" y="1902972"/>
                  </a:lnTo>
                  <a:lnTo>
                    <a:pt x="238377" y="1898016"/>
                  </a:lnTo>
                  <a:lnTo>
                    <a:pt x="237371" y="1893060"/>
                  </a:lnTo>
                  <a:lnTo>
                    <a:pt x="236362" y="1888105"/>
                  </a:lnTo>
                  <a:lnTo>
                    <a:pt x="235360" y="1883149"/>
                  </a:lnTo>
                  <a:lnTo>
                    <a:pt x="234371" y="1878193"/>
                  </a:lnTo>
                  <a:lnTo>
                    <a:pt x="233402" y="1873238"/>
                  </a:lnTo>
                  <a:lnTo>
                    <a:pt x="232458" y="1868282"/>
                  </a:lnTo>
                  <a:lnTo>
                    <a:pt x="231543" y="1863326"/>
                  </a:lnTo>
                  <a:lnTo>
                    <a:pt x="230662" y="1858371"/>
                  </a:lnTo>
                  <a:lnTo>
                    <a:pt x="229813" y="1853415"/>
                  </a:lnTo>
                  <a:lnTo>
                    <a:pt x="228997" y="1848459"/>
                  </a:lnTo>
                  <a:lnTo>
                    <a:pt x="228211" y="1843504"/>
                  </a:lnTo>
                  <a:lnTo>
                    <a:pt x="227444" y="1838548"/>
                  </a:lnTo>
                  <a:lnTo>
                    <a:pt x="226685" y="1833592"/>
                  </a:lnTo>
                  <a:lnTo>
                    <a:pt x="225923" y="1828637"/>
                  </a:lnTo>
                  <a:lnTo>
                    <a:pt x="225145" y="1823681"/>
                  </a:lnTo>
                  <a:lnTo>
                    <a:pt x="224337" y="1818725"/>
                  </a:lnTo>
                  <a:lnTo>
                    <a:pt x="223486" y="1813770"/>
                  </a:lnTo>
                  <a:lnTo>
                    <a:pt x="222576" y="1808814"/>
                  </a:lnTo>
                  <a:lnTo>
                    <a:pt x="221595" y="1803858"/>
                  </a:lnTo>
                  <a:lnTo>
                    <a:pt x="220521" y="1798903"/>
                  </a:lnTo>
                  <a:lnTo>
                    <a:pt x="219356" y="1793947"/>
                  </a:lnTo>
                  <a:lnTo>
                    <a:pt x="218096" y="1788991"/>
                  </a:lnTo>
                  <a:lnTo>
                    <a:pt x="216738" y="1784036"/>
                  </a:lnTo>
                  <a:lnTo>
                    <a:pt x="215285" y="1779080"/>
                  </a:lnTo>
                  <a:lnTo>
                    <a:pt x="213741" y="1774124"/>
                  </a:lnTo>
                  <a:lnTo>
                    <a:pt x="212112" y="1769169"/>
                  </a:lnTo>
                  <a:lnTo>
                    <a:pt x="210408" y="1764213"/>
                  </a:lnTo>
                  <a:lnTo>
                    <a:pt x="208638" y="1759258"/>
                  </a:lnTo>
                  <a:lnTo>
                    <a:pt x="206809" y="1754302"/>
                  </a:lnTo>
                  <a:lnTo>
                    <a:pt x="204941" y="1749346"/>
                  </a:lnTo>
                  <a:lnTo>
                    <a:pt x="203045" y="1744391"/>
                  </a:lnTo>
                  <a:lnTo>
                    <a:pt x="201129" y="1739435"/>
                  </a:lnTo>
                  <a:lnTo>
                    <a:pt x="199199" y="1734479"/>
                  </a:lnTo>
                  <a:lnTo>
                    <a:pt x="197260" y="1729524"/>
                  </a:lnTo>
                  <a:lnTo>
                    <a:pt x="195313" y="1724568"/>
                  </a:lnTo>
                  <a:lnTo>
                    <a:pt x="193355" y="1719612"/>
                  </a:lnTo>
                  <a:lnTo>
                    <a:pt x="191384" y="1714657"/>
                  </a:lnTo>
                  <a:lnTo>
                    <a:pt x="189387" y="1709701"/>
                  </a:lnTo>
                  <a:lnTo>
                    <a:pt x="187357" y="1704745"/>
                  </a:lnTo>
                  <a:lnTo>
                    <a:pt x="185285" y="1699790"/>
                  </a:lnTo>
                  <a:lnTo>
                    <a:pt x="183162" y="1694834"/>
                  </a:lnTo>
                  <a:lnTo>
                    <a:pt x="180979" y="1689878"/>
                  </a:lnTo>
                  <a:lnTo>
                    <a:pt x="178730" y="1684923"/>
                  </a:lnTo>
                  <a:lnTo>
                    <a:pt x="176411" y="1679967"/>
                  </a:lnTo>
                  <a:lnTo>
                    <a:pt x="174022" y="1675011"/>
                  </a:lnTo>
                  <a:lnTo>
                    <a:pt x="171564" y="1670056"/>
                  </a:lnTo>
                  <a:lnTo>
                    <a:pt x="169033" y="1665100"/>
                  </a:lnTo>
                  <a:lnTo>
                    <a:pt x="166450" y="1660144"/>
                  </a:lnTo>
                  <a:lnTo>
                    <a:pt x="163824" y="1655189"/>
                  </a:lnTo>
                  <a:lnTo>
                    <a:pt x="161166" y="1650233"/>
                  </a:lnTo>
                  <a:lnTo>
                    <a:pt x="158488" y="1645277"/>
                  </a:lnTo>
                  <a:lnTo>
                    <a:pt x="155802" y="1640322"/>
                  </a:lnTo>
                  <a:lnTo>
                    <a:pt x="153119" y="1635366"/>
                  </a:lnTo>
                  <a:lnTo>
                    <a:pt x="150446" y="1630410"/>
                  </a:lnTo>
                  <a:lnTo>
                    <a:pt x="147793" y="1625455"/>
                  </a:lnTo>
                  <a:lnTo>
                    <a:pt x="145168" y="1620499"/>
                  </a:lnTo>
                  <a:lnTo>
                    <a:pt x="142573" y="1615543"/>
                  </a:lnTo>
                  <a:lnTo>
                    <a:pt x="140007" y="1610588"/>
                  </a:lnTo>
                  <a:lnTo>
                    <a:pt x="137472" y="1605632"/>
                  </a:lnTo>
                  <a:lnTo>
                    <a:pt x="134965" y="1600677"/>
                  </a:lnTo>
                  <a:lnTo>
                    <a:pt x="132484" y="1595721"/>
                  </a:lnTo>
                  <a:lnTo>
                    <a:pt x="130029" y="1590765"/>
                  </a:lnTo>
                  <a:lnTo>
                    <a:pt x="127594" y="1585810"/>
                  </a:lnTo>
                  <a:lnTo>
                    <a:pt x="125179" y="1580854"/>
                  </a:lnTo>
                  <a:lnTo>
                    <a:pt x="122781" y="1575898"/>
                  </a:lnTo>
                  <a:lnTo>
                    <a:pt x="120396" y="1570943"/>
                  </a:lnTo>
                  <a:lnTo>
                    <a:pt x="118020" y="1565987"/>
                  </a:lnTo>
                  <a:lnTo>
                    <a:pt x="115652" y="1561031"/>
                  </a:lnTo>
                  <a:lnTo>
                    <a:pt x="113288" y="1556076"/>
                  </a:lnTo>
                  <a:lnTo>
                    <a:pt x="110925" y="1551120"/>
                  </a:lnTo>
                  <a:lnTo>
                    <a:pt x="108559" y="1546164"/>
                  </a:lnTo>
                  <a:lnTo>
                    <a:pt x="106185" y="1541209"/>
                  </a:lnTo>
                  <a:lnTo>
                    <a:pt x="103797" y="1536253"/>
                  </a:lnTo>
                  <a:lnTo>
                    <a:pt x="101385" y="1531297"/>
                  </a:lnTo>
                  <a:lnTo>
                    <a:pt x="98941" y="1526342"/>
                  </a:lnTo>
                  <a:lnTo>
                    <a:pt x="96457" y="1521386"/>
                  </a:lnTo>
                  <a:lnTo>
                    <a:pt x="93922" y="1516430"/>
                  </a:lnTo>
                  <a:lnTo>
                    <a:pt x="91327" y="1511475"/>
                  </a:lnTo>
                  <a:lnTo>
                    <a:pt x="88664" y="1506519"/>
                  </a:lnTo>
                  <a:lnTo>
                    <a:pt x="85925" y="1501563"/>
                  </a:lnTo>
                  <a:lnTo>
                    <a:pt x="83105" y="1496608"/>
                  </a:lnTo>
                  <a:lnTo>
                    <a:pt x="80199" y="1491652"/>
                  </a:lnTo>
                  <a:lnTo>
                    <a:pt x="77201" y="1486696"/>
                  </a:lnTo>
                  <a:lnTo>
                    <a:pt x="74120" y="1481741"/>
                  </a:lnTo>
                  <a:lnTo>
                    <a:pt x="70970" y="1476785"/>
                  </a:lnTo>
                  <a:lnTo>
                    <a:pt x="67760" y="1471829"/>
                  </a:lnTo>
                  <a:lnTo>
                    <a:pt x="64505" y="1466874"/>
                  </a:lnTo>
                  <a:lnTo>
                    <a:pt x="61222" y="1461918"/>
                  </a:lnTo>
                  <a:lnTo>
                    <a:pt x="57927" y="1456962"/>
                  </a:lnTo>
                  <a:lnTo>
                    <a:pt x="54637" y="1452007"/>
                  </a:lnTo>
                  <a:lnTo>
                    <a:pt x="51372" y="1447051"/>
                  </a:lnTo>
                  <a:lnTo>
                    <a:pt x="48152" y="1442096"/>
                  </a:lnTo>
                  <a:lnTo>
                    <a:pt x="44993" y="1437140"/>
                  </a:lnTo>
                  <a:lnTo>
                    <a:pt x="41906" y="1432184"/>
                  </a:lnTo>
                  <a:lnTo>
                    <a:pt x="38901" y="1427229"/>
                  </a:lnTo>
                  <a:lnTo>
                    <a:pt x="35986" y="1422273"/>
                  </a:lnTo>
                  <a:lnTo>
                    <a:pt x="33168" y="1417317"/>
                  </a:lnTo>
                  <a:lnTo>
                    <a:pt x="30454" y="1412362"/>
                  </a:lnTo>
                  <a:lnTo>
                    <a:pt x="27847" y="1407406"/>
                  </a:lnTo>
                  <a:lnTo>
                    <a:pt x="25353" y="1402450"/>
                  </a:lnTo>
                  <a:lnTo>
                    <a:pt x="22987" y="1397495"/>
                  </a:lnTo>
                  <a:lnTo>
                    <a:pt x="20747" y="1392539"/>
                  </a:lnTo>
                  <a:lnTo>
                    <a:pt x="18630" y="1387583"/>
                  </a:lnTo>
                  <a:lnTo>
                    <a:pt x="16640" y="1382628"/>
                  </a:lnTo>
                  <a:lnTo>
                    <a:pt x="14779" y="1377672"/>
                  </a:lnTo>
                  <a:lnTo>
                    <a:pt x="13049" y="1372716"/>
                  </a:lnTo>
                  <a:lnTo>
                    <a:pt x="11450" y="1367761"/>
                  </a:lnTo>
                  <a:lnTo>
                    <a:pt x="9981" y="1362805"/>
                  </a:lnTo>
                  <a:lnTo>
                    <a:pt x="8642" y="1357849"/>
                  </a:lnTo>
                  <a:lnTo>
                    <a:pt x="7440" y="1352894"/>
                  </a:lnTo>
                  <a:lnTo>
                    <a:pt x="6365" y="1347938"/>
                  </a:lnTo>
                  <a:lnTo>
                    <a:pt x="5404" y="1342982"/>
                  </a:lnTo>
                  <a:lnTo>
                    <a:pt x="4552" y="1338027"/>
                  </a:lnTo>
                  <a:lnTo>
                    <a:pt x="3800" y="1333071"/>
                  </a:lnTo>
                  <a:lnTo>
                    <a:pt x="3140" y="1328115"/>
                  </a:lnTo>
                  <a:lnTo>
                    <a:pt x="2566" y="1323160"/>
                  </a:lnTo>
                  <a:lnTo>
                    <a:pt x="2067" y="1318204"/>
                  </a:lnTo>
                  <a:lnTo>
                    <a:pt x="1636" y="1313248"/>
                  </a:lnTo>
                  <a:lnTo>
                    <a:pt x="1269" y="1308293"/>
                  </a:lnTo>
                  <a:lnTo>
                    <a:pt x="957" y="1303337"/>
                  </a:lnTo>
                  <a:lnTo>
                    <a:pt x="691" y="1298381"/>
                  </a:lnTo>
                  <a:lnTo>
                    <a:pt x="467" y="1293426"/>
                  </a:lnTo>
                  <a:lnTo>
                    <a:pt x="284" y="1288470"/>
                  </a:lnTo>
                  <a:lnTo>
                    <a:pt x="142" y="1283514"/>
                  </a:lnTo>
                  <a:lnTo>
                    <a:pt x="45" y="1278559"/>
                  </a:lnTo>
                  <a:lnTo>
                    <a:pt x="0" y="1273603"/>
                  </a:lnTo>
                  <a:lnTo>
                    <a:pt x="13" y="1268648"/>
                  </a:lnTo>
                  <a:lnTo>
                    <a:pt x="104" y="1263692"/>
                  </a:lnTo>
                  <a:lnTo>
                    <a:pt x="287" y="1258736"/>
                  </a:lnTo>
                  <a:lnTo>
                    <a:pt x="570" y="1253781"/>
                  </a:lnTo>
                  <a:lnTo>
                    <a:pt x="965" y="1248825"/>
                  </a:lnTo>
                  <a:lnTo>
                    <a:pt x="1484" y="1243869"/>
                  </a:lnTo>
                  <a:lnTo>
                    <a:pt x="2132" y="1238914"/>
                  </a:lnTo>
                  <a:lnTo>
                    <a:pt x="2916" y="1233958"/>
                  </a:lnTo>
                  <a:lnTo>
                    <a:pt x="3836" y="1229002"/>
                  </a:lnTo>
                  <a:lnTo>
                    <a:pt x="4889" y="1224047"/>
                  </a:lnTo>
                  <a:lnTo>
                    <a:pt x="6076" y="1219091"/>
                  </a:lnTo>
                  <a:lnTo>
                    <a:pt x="7386" y="1214135"/>
                  </a:lnTo>
                  <a:lnTo>
                    <a:pt x="8797" y="1209180"/>
                  </a:lnTo>
                  <a:lnTo>
                    <a:pt x="10296" y="1204224"/>
                  </a:lnTo>
                  <a:lnTo>
                    <a:pt x="11871" y="1199268"/>
                  </a:lnTo>
                  <a:lnTo>
                    <a:pt x="13510" y="1194313"/>
                  </a:lnTo>
                  <a:lnTo>
                    <a:pt x="15205" y="1189357"/>
                  </a:lnTo>
                  <a:lnTo>
                    <a:pt x="16950" y="1184401"/>
                  </a:lnTo>
                  <a:lnTo>
                    <a:pt x="18741" y="1179446"/>
                  </a:lnTo>
                  <a:lnTo>
                    <a:pt x="20582" y="1174490"/>
                  </a:lnTo>
                  <a:lnTo>
                    <a:pt x="22478" y="1169534"/>
                  </a:lnTo>
                  <a:lnTo>
                    <a:pt x="24431" y="1164579"/>
                  </a:lnTo>
                  <a:lnTo>
                    <a:pt x="26450" y="1159623"/>
                  </a:lnTo>
                  <a:lnTo>
                    <a:pt x="28541" y="1154667"/>
                  </a:lnTo>
                  <a:lnTo>
                    <a:pt x="30712" y="1149712"/>
                  </a:lnTo>
                  <a:lnTo>
                    <a:pt x="32967" y="1144756"/>
                  </a:lnTo>
                  <a:lnTo>
                    <a:pt x="35310" y="1139800"/>
                  </a:lnTo>
                  <a:lnTo>
                    <a:pt x="37742" y="1134845"/>
                  </a:lnTo>
                  <a:lnTo>
                    <a:pt x="40263" y="1129889"/>
                  </a:lnTo>
                  <a:lnTo>
                    <a:pt x="42869" y="1124933"/>
                  </a:lnTo>
                  <a:lnTo>
                    <a:pt x="45542" y="1119978"/>
                  </a:lnTo>
                  <a:lnTo>
                    <a:pt x="48267" y="1115022"/>
                  </a:lnTo>
                  <a:lnTo>
                    <a:pt x="51030" y="1110067"/>
                  </a:lnTo>
                  <a:lnTo>
                    <a:pt x="53816" y="1105111"/>
                  </a:lnTo>
                  <a:lnTo>
                    <a:pt x="56607" y="1100155"/>
                  </a:lnTo>
                  <a:lnTo>
                    <a:pt x="59388" y="1095200"/>
                  </a:lnTo>
                  <a:lnTo>
                    <a:pt x="62145" y="1090244"/>
                  </a:lnTo>
                  <a:lnTo>
                    <a:pt x="64863" y="1085288"/>
                  </a:lnTo>
                  <a:lnTo>
                    <a:pt x="67528" y="1080333"/>
                  </a:lnTo>
                  <a:lnTo>
                    <a:pt x="70140" y="1075377"/>
                  </a:lnTo>
                  <a:lnTo>
                    <a:pt x="72697" y="1070421"/>
                  </a:lnTo>
                  <a:lnTo>
                    <a:pt x="75201" y="1065466"/>
                  </a:lnTo>
                  <a:lnTo>
                    <a:pt x="77658" y="1060510"/>
                  </a:lnTo>
                  <a:lnTo>
                    <a:pt x="80074" y="1055554"/>
                  </a:lnTo>
                  <a:lnTo>
                    <a:pt x="82461" y="1050599"/>
                  </a:lnTo>
                  <a:lnTo>
                    <a:pt x="84831" y="1045643"/>
                  </a:lnTo>
                  <a:lnTo>
                    <a:pt x="87196" y="1040687"/>
                  </a:lnTo>
                  <a:lnTo>
                    <a:pt x="89572" y="1035732"/>
                  </a:lnTo>
                  <a:lnTo>
                    <a:pt x="91974" y="1030776"/>
                  </a:lnTo>
                  <a:lnTo>
                    <a:pt x="94410" y="1025820"/>
                  </a:lnTo>
                  <a:lnTo>
                    <a:pt x="96889" y="1020865"/>
                  </a:lnTo>
                  <a:lnTo>
                    <a:pt x="99417" y="1015909"/>
                  </a:lnTo>
                  <a:lnTo>
                    <a:pt x="101998" y="1010953"/>
                  </a:lnTo>
                  <a:lnTo>
                    <a:pt x="104632" y="1005998"/>
                  </a:lnTo>
                  <a:lnTo>
                    <a:pt x="107318" y="1001042"/>
                  </a:lnTo>
                  <a:lnTo>
                    <a:pt x="110052" y="996086"/>
                  </a:lnTo>
                  <a:lnTo>
                    <a:pt x="112829" y="991131"/>
                  </a:lnTo>
                  <a:lnTo>
                    <a:pt x="115636" y="986175"/>
                  </a:lnTo>
                  <a:lnTo>
                    <a:pt x="118463" y="981219"/>
                  </a:lnTo>
                  <a:lnTo>
                    <a:pt x="121298" y="976264"/>
                  </a:lnTo>
                  <a:lnTo>
                    <a:pt x="124132" y="971308"/>
                  </a:lnTo>
                  <a:lnTo>
                    <a:pt x="126956" y="966352"/>
                  </a:lnTo>
                  <a:lnTo>
                    <a:pt x="129759" y="961397"/>
                  </a:lnTo>
                  <a:lnTo>
                    <a:pt x="132536" y="956441"/>
                  </a:lnTo>
                  <a:lnTo>
                    <a:pt x="135279" y="951486"/>
                  </a:lnTo>
                  <a:lnTo>
                    <a:pt x="137980" y="946530"/>
                  </a:lnTo>
                  <a:lnTo>
                    <a:pt x="140644" y="941574"/>
                  </a:lnTo>
                  <a:lnTo>
                    <a:pt x="143272" y="936619"/>
                  </a:lnTo>
                  <a:lnTo>
                    <a:pt x="145867" y="931663"/>
                  </a:lnTo>
                  <a:lnTo>
                    <a:pt x="148434" y="926707"/>
                  </a:lnTo>
                  <a:lnTo>
                    <a:pt x="150980" y="921752"/>
                  </a:lnTo>
                  <a:lnTo>
                    <a:pt x="153511" y="916796"/>
                  </a:lnTo>
                  <a:lnTo>
                    <a:pt x="156034" y="911840"/>
                  </a:lnTo>
                  <a:lnTo>
                    <a:pt x="158555" y="906885"/>
                  </a:lnTo>
                  <a:lnTo>
                    <a:pt x="161081" y="901929"/>
                  </a:lnTo>
                  <a:lnTo>
                    <a:pt x="163615" y="896973"/>
                  </a:lnTo>
                  <a:lnTo>
                    <a:pt x="166156" y="892018"/>
                  </a:lnTo>
                  <a:lnTo>
                    <a:pt x="168704" y="887062"/>
                  </a:lnTo>
                  <a:lnTo>
                    <a:pt x="171256" y="882106"/>
                  </a:lnTo>
                  <a:lnTo>
                    <a:pt x="173806" y="877151"/>
                  </a:lnTo>
                  <a:lnTo>
                    <a:pt x="176346" y="872195"/>
                  </a:lnTo>
                  <a:lnTo>
                    <a:pt x="178870" y="867239"/>
                  </a:lnTo>
                  <a:lnTo>
                    <a:pt x="181368" y="862284"/>
                  </a:lnTo>
                  <a:lnTo>
                    <a:pt x="183825" y="857328"/>
                  </a:lnTo>
                  <a:lnTo>
                    <a:pt x="186239" y="852372"/>
                  </a:lnTo>
                  <a:lnTo>
                    <a:pt x="188602" y="847417"/>
                  </a:lnTo>
                  <a:lnTo>
                    <a:pt x="190911" y="842461"/>
                  </a:lnTo>
                  <a:lnTo>
                    <a:pt x="193164" y="837505"/>
                  </a:lnTo>
                  <a:lnTo>
                    <a:pt x="195358" y="832550"/>
                  </a:lnTo>
                  <a:lnTo>
                    <a:pt x="197495" y="827594"/>
                  </a:lnTo>
                  <a:lnTo>
                    <a:pt x="199578" y="822638"/>
                  </a:lnTo>
                  <a:lnTo>
                    <a:pt x="201610" y="817683"/>
                  </a:lnTo>
                  <a:lnTo>
                    <a:pt x="203590" y="812727"/>
                  </a:lnTo>
                  <a:lnTo>
                    <a:pt x="205529" y="807771"/>
                  </a:lnTo>
                  <a:lnTo>
                    <a:pt x="207433" y="802816"/>
                  </a:lnTo>
                  <a:lnTo>
                    <a:pt x="209305" y="797860"/>
                  </a:lnTo>
                  <a:lnTo>
                    <a:pt x="211149" y="792905"/>
                  </a:lnTo>
                  <a:lnTo>
                    <a:pt x="212969" y="787949"/>
                  </a:lnTo>
                  <a:lnTo>
                    <a:pt x="214767" y="782993"/>
                  </a:lnTo>
                  <a:lnTo>
                    <a:pt x="216544" y="778038"/>
                  </a:lnTo>
                  <a:lnTo>
                    <a:pt x="218300" y="773082"/>
                  </a:lnTo>
                  <a:lnTo>
                    <a:pt x="220034" y="768126"/>
                  </a:lnTo>
                  <a:lnTo>
                    <a:pt x="221745" y="763171"/>
                  </a:lnTo>
                  <a:lnTo>
                    <a:pt x="223432" y="758215"/>
                  </a:lnTo>
                  <a:lnTo>
                    <a:pt x="225090" y="753259"/>
                  </a:lnTo>
                  <a:lnTo>
                    <a:pt x="226718" y="748304"/>
                  </a:lnTo>
                  <a:lnTo>
                    <a:pt x="228310" y="743348"/>
                  </a:lnTo>
                  <a:lnTo>
                    <a:pt x="229863" y="738392"/>
                  </a:lnTo>
                  <a:lnTo>
                    <a:pt x="231372" y="733437"/>
                  </a:lnTo>
                  <a:lnTo>
                    <a:pt x="232833" y="728481"/>
                  </a:lnTo>
                  <a:lnTo>
                    <a:pt x="234236" y="723525"/>
                  </a:lnTo>
                  <a:lnTo>
                    <a:pt x="235585" y="718570"/>
                  </a:lnTo>
                  <a:lnTo>
                    <a:pt x="236879" y="713614"/>
                  </a:lnTo>
                  <a:lnTo>
                    <a:pt x="238120" y="708658"/>
                  </a:lnTo>
                  <a:lnTo>
                    <a:pt x="239308" y="703703"/>
                  </a:lnTo>
                  <a:lnTo>
                    <a:pt x="240446" y="698747"/>
                  </a:lnTo>
                  <a:lnTo>
                    <a:pt x="241539" y="693791"/>
                  </a:lnTo>
                  <a:lnTo>
                    <a:pt x="242591" y="688836"/>
                  </a:lnTo>
                  <a:lnTo>
                    <a:pt x="243608" y="683880"/>
                  </a:lnTo>
                  <a:lnTo>
                    <a:pt x="244593" y="678924"/>
                  </a:lnTo>
                  <a:lnTo>
                    <a:pt x="245554" y="673969"/>
                  </a:lnTo>
                  <a:lnTo>
                    <a:pt x="246496" y="669013"/>
                  </a:lnTo>
                  <a:lnTo>
                    <a:pt x="247425" y="664057"/>
                  </a:lnTo>
                  <a:lnTo>
                    <a:pt x="248342" y="659102"/>
                  </a:lnTo>
                  <a:lnTo>
                    <a:pt x="249251" y="654146"/>
                  </a:lnTo>
                  <a:lnTo>
                    <a:pt x="250150" y="649190"/>
                  </a:lnTo>
                  <a:lnTo>
                    <a:pt x="251042" y="644235"/>
                  </a:lnTo>
                  <a:lnTo>
                    <a:pt x="251923" y="639279"/>
                  </a:lnTo>
                  <a:lnTo>
                    <a:pt x="252790" y="634324"/>
                  </a:lnTo>
                  <a:lnTo>
                    <a:pt x="253641" y="629368"/>
                  </a:lnTo>
                  <a:lnTo>
                    <a:pt x="254471" y="624412"/>
                  </a:lnTo>
                  <a:lnTo>
                    <a:pt x="255278" y="619457"/>
                  </a:lnTo>
                  <a:lnTo>
                    <a:pt x="256058" y="614501"/>
                  </a:lnTo>
                  <a:lnTo>
                    <a:pt x="256807" y="609545"/>
                  </a:lnTo>
                  <a:lnTo>
                    <a:pt x="257522" y="604590"/>
                  </a:lnTo>
                  <a:lnTo>
                    <a:pt x="258201" y="599634"/>
                  </a:lnTo>
                  <a:lnTo>
                    <a:pt x="258843" y="594678"/>
                  </a:lnTo>
                  <a:lnTo>
                    <a:pt x="259443" y="589723"/>
                  </a:lnTo>
                  <a:lnTo>
                    <a:pt x="260002" y="584767"/>
                  </a:lnTo>
                  <a:lnTo>
                    <a:pt x="260525" y="579811"/>
                  </a:lnTo>
                  <a:lnTo>
                    <a:pt x="261012" y="574856"/>
                  </a:lnTo>
                  <a:lnTo>
                    <a:pt x="261466" y="569900"/>
                  </a:lnTo>
                  <a:lnTo>
                    <a:pt x="261890" y="564944"/>
                  </a:lnTo>
                  <a:lnTo>
                    <a:pt x="262286" y="559989"/>
                  </a:lnTo>
                  <a:lnTo>
                    <a:pt x="262657" y="555033"/>
                  </a:lnTo>
                  <a:lnTo>
                    <a:pt x="263006" y="550077"/>
                  </a:lnTo>
                  <a:lnTo>
                    <a:pt x="263335" y="545122"/>
                  </a:lnTo>
                  <a:lnTo>
                    <a:pt x="263644" y="540166"/>
                  </a:lnTo>
                  <a:lnTo>
                    <a:pt x="263937" y="535210"/>
                  </a:lnTo>
                  <a:lnTo>
                    <a:pt x="264214" y="530255"/>
                  </a:lnTo>
                  <a:lnTo>
                    <a:pt x="264475" y="525299"/>
                  </a:lnTo>
                  <a:lnTo>
                    <a:pt x="264719" y="520343"/>
                  </a:lnTo>
                  <a:lnTo>
                    <a:pt x="264945" y="515388"/>
                  </a:lnTo>
                  <a:lnTo>
                    <a:pt x="265153" y="510432"/>
                  </a:lnTo>
                  <a:lnTo>
                    <a:pt x="265341" y="505476"/>
                  </a:lnTo>
                  <a:lnTo>
                    <a:pt x="265507" y="500521"/>
                  </a:lnTo>
                  <a:lnTo>
                    <a:pt x="265652" y="495565"/>
                  </a:lnTo>
                  <a:lnTo>
                    <a:pt x="265778" y="490609"/>
                  </a:lnTo>
                  <a:lnTo>
                    <a:pt x="265886" y="485654"/>
                  </a:lnTo>
                  <a:lnTo>
                    <a:pt x="265980" y="480698"/>
                  </a:lnTo>
                  <a:lnTo>
                    <a:pt x="266062" y="475743"/>
                  </a:lnTo>
                  <a:lnTo>
                    <a:pt x="266136" y="470787"/>
                  </a:lnTo>
                  <a:lnTo>
                    <a:pt x="266205" y="465831"/>
                  </a:lnTo>
                  <a:lnTo>
                    <a:pt x="266273" y="460876"/>
                  </a:lnTo>
                  <a:lnTo>
                    <a:pt x="266345" y="455920"/>
                  </a:lnTo>
                  <a:lnTo>
                    <a:pt x="266423" y="450964"/>
                  </a:lnTo>
                  <a:lnTo>
                    <a:pt x="266509" y="446009"/>
                  </a:lnTo>
                  <a:lnTo>
                    <a:pt x="266605" y="441053"/>
                  </a:lnTo>
                  <a:lnTo>
                    <a:pt x="266711" y="436097"/>
                  </a:lnTo>
                  <a:lnTo>
                    <a:pt x="266827" y="431142"/>
                  </a:lnTo>
                  <a:lnTo>
                    <a:pt x="266951" y="426186"/>
                  </a:lnTo>
                  <a:lnTo>
                    <a:pt x="267081" y="421230"/>
                  </a:lnTo>
                  <a:lnTo>
                    <a:pt x="267216" y="416275"/>
                  </a:lnTo>
                  <a:lnTo>
                    <a:pt x="267352" y="411319"/>
                  </a:lnTo>
                  <a:lnTo>
                    <a:pt x="267486" y="406363"/>
                  </a:lnTo>
                  <a:lnTo>
                    <a:pt x="267616" y="401408"/>
                  </a:lnTo>
                  <a:lnTo>
                    <a:pt x="267740" y="396452"/>
                  </a:lnTo>
                  <a:lnTo>
                    <a:pt x="267855" y="391496"/>
                  </a:lnTo>
                  <a:lnTo>
                    <a:pt x="267961" y="386541"/>
                  </a:lnTo>
                  <a:lnTo>
                    <a:pt x="268057" y="381585"/>
                  </a:lnTo>
                  <a:lnTo>
                    <a:pt x="268142" y="376629"/>
                  </a:lnTo>
                  <a:lnTo>
                    <a:pt x="268216" y="371674"/>
                  </a:lnTo>
                  <a:lnTo>
                    <a:pt x="268279" y="366718"/>
                  </a:lnTo>
                  <a:lnTo>
                    <a:pt x="268332" y="361762"/>
                  </a:lnTo>
                  <a:lnTo>
                    <a:pt x="268375" y="356807"/>
                  </a:lnTo>
                  <a:lnTo>
                    <a:pt x="268411" y="351851"/>
                  </a:lnTo>
                  <a:lnTo>
                    <a:pt x="268440" y="346895"/>
                  </a:lnTo>
                  <a:lnTo>
                    <a:pt x="268463" y="341940"/>
                  </a:lnTo>
                  <a:lnTo>
                    <a:pt x="268482" y="336984"/>
                  </a:lnTo>
                  <a:lnTo>
                    <a:pt x="268497" y="332028"/>
                  </a:lnTo>
                  <a:lnTo>
                    <a:pt x="268509" y="327073"/>
                  </a:lnTo>
                  <a:lnTo>
                    <a:pt x="268520" y="322117"/>
                  </a:lnTo>
                  <a:lnTo>
                    <a:pt x="268530" y="317162"/>
                  </a:lnTo>
                  <a:lnTo>
                    <a:pt x="268540" y="312206"/>
                  </a:lnTo>
                  <a:lnTo>
                    <a:pt x="268551" y="307250"/>
                  </a:lnTo>
                  <a:lnTo>
                    <a:pt x="268562" y="302295"/>
                  </a:lnTo>
                  <a:lnTo>
                    <a:pt x="268575" y="297339"/>
                  </a:lnTo>
                  <a:lnTo>
                    <a:pt x="268588" y="292383"/>
                  </a:lnTo>
                  <a:lnTo>
                    <a:pt x="268603" y="287428"/>
                  </a:lnTo>
                  <a:lnTo>
                    <a:pt x="268618" y="282472"/>
                  </a:lnTo>
                  <a:lnTo>
                    <a:pt x="268634" y="277516"/>
                  </a:lnTo>
                  <a:lnTo>
                    <a:pt x="268649" y="272561"/>
                  </a:lnTo>
                  <a:lnTo>
                    <a:pt x="268665" y="267605"/>
                  </a:lnTo>
                  <a:lnTo>
                    <a:pt x="268680" y="262649"/>
                  </a:lnTo>
                  <a:lnTo>
                    <a:pt x="268694" y="257694"/>
                  </a:lnTo>
                  <a:lnTo>
                    <a:pt x="268707" y="252738"/>
                  </a:lnTo>
                  <a:lnTo>
                    <a:pt x="268718" y="247782"/>
                  </a:lnTo>
                  <a:lnTo>
                    <a:pt x="268729" y="242827"/>
                  </a:lnTo>
                  <a:lnTo>
                    <a:pt x="268738" y="237871"/>
                  </a:lnTo>
                  <a:lnTo>
                    <a:pt x="268745" y="232915"/>
                  </a:lnTo>
                  <a:lnTo>
                    <a:pt x="268751" y="227960"/>
                  </a:lnTo>
                  <a:lnTo>
                    <a:pt x="268756" y="223004"/>
                  </a:lnTo>
                  <a:lnTo>
                    <a:pt x="268760" y="218048"/>
                  </a:lnTo>
                  <a:lnTo>
                    <a:pt x="268764" y="213093"/>
                  </a:lnTo>
                  <a:lnTo>
                    <a:pt x="268766" y="208137"/>
                  </a:lnTo>
                  <a:lnTo>
                    <a:pt x="268768" y="203181"/>
                  </a:lnTo>
                  <a:lnTo>
                    <a:pt x="268769" y="198226"/>
                  </a:lnTo>
                  <a:lnTo>
                    <a:pt x="268770" y="193270"/>
                  </a:lnTo>
                  <a:lnTo>
                    <a:pt x="268770" y="188314"/>
                  </a:lnTo>
                  <a:lnTo>
                    <a:pt x="268770" y="183359"/>
                  </a:lnTo>
                  <a:lnTo>
                    <a:pt x="268770" y="178403"/>
                  </a:lnTo>
                  <a:lnTo>
                    <a:pt x="268769" y="173447"/>
                  </a:lnTo>
                  <a:lnTo>
                    <a:pt x="268768" y="168492"/>
                  </a:lnTo>
                  <a:lnTo>
                    <a:pt x="268765" y="163536"/>
                  </a:lnTo>
                  <a:lnTo>
                    <a:pt x="268763" y="158581"/>
                  </a:lnTo>
                  <a:lnTo>
                    <a:pt x="268759" y="153625"/>
                  </a:lnTo>
                  <a:lnTo>
                    <a:pt x="268754" y="148669"/>
                  </a:lnTo>
                  <a:lnTo>
                    <a:pt x="268748" y="143714"/>
                  </a:lnTo>
                  <a:lnTo>
                    <a:pt x="268739" y="138758"/>
                  </a:lnTo>
                  <a:lnTo>
                    <a:pt x="268729" y="133802"/>
                  </a:lnTo>
                  <a:lnTo>
                    <a:pt x="268717" y="128847"/>
                  </a:lnTo>
                  <a:lnTo>
                    <a:pt x="268703" y="123891"/>
                  </a:lnTo>
                  <a:lnTo>
                    <a:pt x="268686" y="118935"/>
                  </a:lnTo>
                  <a:lnTo>
                    <a:pt x="268666" y="113980"/>
                  </a:lnTo>
                  <a:lnTo>
                    <a:pt x="268644" y="109024"/>
                  </a:lnTo>
                  <a:lnTo>
                    <a:pt x="268620" y="104068"/>
                  </a:lnTo>
                  <a:lnTo>
                    <a:pt x="268593" y="99113"/>
                  </a:lnTo>
                  <a:lnTo>
                    <a:pt x="268564" y="94157"/>
                  </a:lnTo>
                  <a:lnTo>
                    <a:pt x="268534" y="89201"/>
                  </a:lnTo>
                  <a:lnTo>
                    <a:pt x="268504" y="84246"/>
                  </a:lnTo>
                  <a:lnTo>
                    <a:pt x="268473" y="79290"/>
                  </a:lnTo>
                  <a:lnTo>
                    <a:pt x="268443" y="74334"/>
                  </a:lnTo>
                  <a:lnTo>
                    <a:pt x="268415" y="69379"/>
                  </a:lnTo>
                  <a:lnTo>
                    <a:pt x="268389" y="64423"/>
                  </a:lnTo>
                  <a:lnTo>
                    <a:pt x="268365" y="59467"/>
                  </a:lnTo>
                  <a:lnTo>
                    <a:pt x="268345" y="54512"/>
                  </a:lnTo>
                  <a:lnTo>
                    <a:pt x="268330" y="49556"/>
                  </a:lnTo>
                  <a:lnTo>
                    <a:pt x="268319" y="44600"/>
                  </a:lnTo>
                  <a:lnTo>
                    <a:pt x="268312" y="39645"/>
                  </a:lnTo>
                  <a:lnTo>
                    <a:pt x="268311" y="34689"/>
                  </a:lnTo>
                  <a:lnTo>
                    <a:pt x="268313" y="29733"/>
                  </a:lnTo>
                  <a:lnTo>
                    <a:pt x="268321" y="24778"/>
                  </a:lnTo>
                  <a:lnTo>
                    <a:pt x="268332" y="19822"/>
                  </a:lnTo>
                  <a:lnTo>
                    <a:pt x="268348" y="14866"/>
                  </a:lnTo>
                  <a:lnTo>
                    <a:pt x="268366" y="9911"/>
                  </a:lnTo>
                  <a:lnTo>
                    <a:pt x="268388" y="4955"/>
                  </a:lnTo>
                  <a:lnTo>
                    <a:pt x="268413" y="0"/>
                  </a:lnTo>
                  <a:lnTo>
                    <a:pt x="269133" y="0"/>
                  </a:lnTo>
                  <a:lnTo>
                    <a:pt x="269158" y="4955"/>
                  </a:lnTo>
                  <a:lnTo>
                    <a:pt x="269180" y="9911"/>
                  </a:lnTo>
                  <a:lnTo>
                    <a:pt x="269199" y="14866"/>
                  </a:lnTo>
                  <a:lnTo>
                    <a:pt x="269214" y="19822"/>
                  </a:lnTo>
                  <a:lnTo>
                    <a:pt x="269226" y="24778"/>
                  </a:lnTo>
                  <a:lnTo>
                    <a:pt x="269233" y="29733"/>
                  </a:lnTo>
                  <a:lnTo>
                    <a:pt x="269236" y="34689"/>
                  </a:lnTo>
                  <a:lnTo>
                    <a:pt x="269234" y="39645"/>
                  </a:lnTo>
                  <a:lnTo>
                    <a:pt x="269227" y="44600"/>
                  </a:lnTo>
                  <a:lnTo>
                    <a:pt x="269216" y="49556"/>
                  </a:lnTo>
                  <a:lnTo>
                    <a:pt x="269201" y="54512"/>
                  </a:lnTo>
                  <a:lnTo>
                    <a:pt x="269181" y="59467"/>
                  </a:lnTo>
                  <a:lnTo>
                    <a:pt x="269157" y="64423"/>
                  </a:lnTo>
                  <a:lnTo>
                    <a:pt x="269131" y="69379"/>
                  </a:lnTo>
                  <a:lnTo>
                    <a:pt x="269103" y="74334"/>
                  </a:lnTo>
                  <a:lnTo>
                    <a:pt x="269073" y="79290"/>
                  </a:lnTo>
                  <a:lnTo>
                    <a:pt x="269042" y="84246"/>
                  </a:lnTo>
                  <a:lnTo>
                    <a:pt x="269012" y="89201"/>
                  </a:lnTo>
                  <a:lnTo>
                    <a:pt x="268982" y="94157"/>
                  </a:lnTo>
                  <a:lnTo>
                    <a:pt x="268953" y="99113"/>
                  </a:lnTo>
                  <a:lnTo>
                    <a:pt x="268927" y="104068"/>
                  </a:lnTo>
                  <a:lnTo>
                    <a:pt x="268902" y="109024"/>
                  </a:lnTo>
                  <a:lnTo>
                    <a:pt x="268880" y="113980"/>
                  </a:lnTo>
                  <a:lnTo>
                    <a:pt x="268861" y="118935"/>
                  </a:lnTo>
                  <a:lnTo>
                    <a:pt x="268844" y="123891"/>
                  </a:lnTo>
                  <a:lnTo>
                    <a:pt x="268829" y="128847"/>
                  </a:lnTo>
                  <a:lnTo>
                    <a:pt x="268817" y="133802"/>
                  </a:lnTo>
                  <a:lnTo>
                    <a:pt x="268807" y="138758"/>
                  </a:lnTo>
                  <a:lnTo>
                    <a:pt x="268799" y="143714"/>
                  </a:lnTo>
                  <a:lnTo>
                    <a:pt x="268792" y="148669"/>
                  </a:lnTo>
                  <a:lnTo>
                    <a:pt x="268787" y="153625"/>
                  </a:lnTo>
                  <a:lnTo>
                    <a:pt x="268784" y="158581"/>
                  </a:lnTo>
                  <a:lnTo>
                    <a:pt x="268781" y="163536"/>
                  </a:lnTo>
                  <a:lnTo>
                    <a:pt x="268779" y="168492"/>
                  </a:lnTo>
                  <a:lnTo>
                    <a:pt x="268777" y="173447"/>
                  </a:lnTo>
                  <a:lnTo>
                    <a:pt x="268776" y="178403"/>
                  </a:lnTo>
                  <a:lnTo>
                    <a:pt x="268776" y="183359"/>
                  </a:lnTo>
                  <a:lnTo>
                    <a:pt x="268776" y="188314"/>
                  </a:lnTo>
                  <a:lnTo>
                    <a:pt x="268776" y="193270"/>
                  </a:lnTo>
                  <a:lnTo>
                    <a:pt x="268777" y="198226"/>
                  </a:lnTo>
                  <a:lnTo>
                    <a:pt x="268778" y="203181"/>
                  </a:lnTo>
                  <a:lnTo>
                    <a:pt x="268780" y="208137"/>
                  </a:lnTo>
                  <a:lnTo>
                    <a:pt x="268783" y="213093"/>
                  </a:lnTo>
                  <a:lnTo>
                    <a:pt x="268786" y="218048"/>
                  </a:lnTo>
                  <a:lnTo>
                    <a:pt x="268790" y="223004"/>
                  </a:lnTo>
                  <a:lnTo>
                    <a:pt x="268795" y="227960"/>
                  </a:lnTo>
                  <a:lnTo>
                    <a:pt x="268801" y="232915"/>
                  </a:lnTo>
                  <a:lnTo>
                    <a:pt x="268809" y="237871"/>
                  </a:lnTo>
                  <a:lnTo>
                    <a:pt x="268818" y="242827"/>
                  </a:lnTo>
                  <a:lnTo>
                    <a:pt x="268828" y="247782"/>
                  </a:lnTo>
                  <a:lnTo>
                    <a:pt x="268840" y="252738"/>
                  </a:lnTo>
                  <a:lnTo>
                    <a:pt x="268853" y="257694"/>
                  </a:lnTo>
                  <a:lnTo>
                    <a:pt x="268866" y="262649"/>
                  </a:lnTo>
                  <a:lnTo>
                    <a:pt x="268881" y="267605"/>
                  </a:lnTo>
                  <a:lnTo>
                    <a:pt x="268897" y="272561"/>
                  </a:lnTo>
                  <a:lnTo>
                    <a:pt x="268913" y="277516"/>
                  </a:lnTo>
                  <a:lnTo>
                    <a:pt x="268928" y="282472"/>
                  </a:lnTo>
                  <a:lnTo>
                    <a:pt x="268943" y="287428"/>
                  </a:lnTo>
                  <a:lnTo>
                    <a:pt x="268958" y="292383"/>
                  </a:lnTo>
                  <a:lnTo>
                    <a:pt x="268972" y="297339"/>
                  </a:lnTo>
                  <a:lnTo>
                    <a:pt x="268984" y="302295"/>
                  </a:lnTo>
                  <a:lnTo>
                    <a:pt x="268996" y="307250"/>
                  </a:lnTo>
                  <a:lnTo>
                    <a:pt x="269006" y="312206"/>
                  </a:lnTo>
                  <a:lnTo>
                    <a:pt x="269016" y="317162"/>
                  </a:lnTo>
                  <a:lnTo>
                    <a:pt x="269027" y="322117"/>
                  </a:lnTo>
                  <a:lnTo>
                    <a:pt x="269037" y="327073"/>
                  </a:lnTo>
                  <a:lnTo>
                    <a:pt x="269050" y="332028"/>
                  </a:lnTo>
                  <a:lnTo>
                    <a:pt x="269065" y="336984"/>
                  </a:lnTo>
                  <a:lnTo>
                    <a:pt x="269083" y="341940"/>
                  </a:lnTo>
                  <a:lnTo>
                    <a:pt x="269106" y="346895"/>
                  </a:lnTo>
                  <a:lnTo>
                    <a:pt x="269135" y="351851"/>
                  </a:lnTo>
                  <a:lnTo>
                    <a:pt x="269171" y="356807"/>
                  </a:lnTo>
                  <a:lnTo>
                    <a:pt x="269215" y="361762"/>
                  </a:lnTo>
                  <a:lnTo>
                    <a:pt x="269267" y="366718"/>
                  </a:lnTo>
                  <a:lnTo>
                    <a:pt x="269330" y="371674"/>
                  </a:lnTo>
                  <a:lnTo>
                    <a:pt x="269404" y="376629"/>
                  </a:lnTo>
                  <a:lnTo>
                    <a:pt x="269489" y="381585"/>
                  </a:lnTo>
                  <a:lnTo>
                    <a:pt x="269585" y="386541"/>
                  </a:lnTo>
                  <a:lnTo>
                    <a:pt x="269691" y="391496"/>
                  </a:lnTo>
                  <a:lnTo>
                    <a:pt x="269807" y="396452"/>
                  </a:lnTo>
                  <a:lnTo>
                    <a:pt x="269930" y="401408"/>
                  </a:lnTo>
                  <a:lnTo>
                    <a:pt x="270060" y="406363"/>
                  </a:lnTo>
                  <a:lnTo>
                    <a:pt x="270195" y="411319"/>
                  </a:lnTo>
                  <a:lnTo>
                    <a:pt x="270331" y="416275"/>
                  </a:lnTo>
                  <a:lnTo>
                    <a:pt x="270465" y="421230"/>
                  </a:lnTo>
                  <a:lnTo>
                    <a:pt x="270595" y="426186"/>
                  </a:lnTo>
                  <a:lnTo>
                    <a:pt x="270719" y="431142"/>
                  </a:lnTo>
                  <a:lnTo>
                    <a:pt x="270835" y="436097"/>
                  </a:lnTo>
                  <a:lnTo>
                    <a:pt x="270941" y="441053"/>
                  </a:lnTo>
                  <a:lnTo>
                    <a:pt x="271037" y="446009"/>
                  </a:lnTo>
                  <a:lnTo>
                    <a:pt x="271124" y="450964"/>
                  </a:lnTo>
                  <a:lnTo>
                    <a:pt x="271202" y="455920"/>
                  </a:lnTo>
                  <a:lnTo>
                    <a:pt x="271273" y="460876"/>
                  </a:lnTo>
                  <a:lnTo>
                    <a:pt x="271341" y="465831"/>
                  </a:lnTo>
                  <a:lnTo>
                    <a:pt x="271410" y="470787"/>
                  </a:lnTo>
                  <a:lnTo>
                    <a:pt x="271484" y="475743"/>
                  </a:lnTo>
                  <a:lnTo>
                    <a:pt x="271566" y="480698"/>
                  </a:lnTo>
                  <a:lnTo>
                    <a:pt x="271660" y="485654"/>
                  </a:lnTo>
                  <a:lnTo>
                    <a:pt x="271769" y="490609"/>
                  </a:lnTo>
                  <a:lnTo>
                    <a:pt x="271895" y="495565"/>
                  </a:lnTo>
                  <a:lnTo>
                    <a:pt x="272039" y="500521"/>
                  </a:lnTo>
                  <a:lnTo>
                    <a:pt x="272206" y="505476"/>
                  </a:lnTo>
                  <a:lnTo>
                    <a:pt x="272394" y="510432"/>
                  </a:lnTo>
                  <a:lnTo>
                    <a:pt x="272601" y="515388"/>
                  </a:lnTo>
                  <a:lnTo>
                    <a:pt x="272827" y="520343"/>
                  </a:lnTo>
                  <a:lnTo>
                    <a:pt x="273071" y="525299"/>
                  </a:lnTo>
                  <a:lnTo>
                    <a:pt x="273332" y="530255"/>
                  </a:lnTo>
                  <a:lnTo>
                    <a:pt x="273609" y="535210"/>
                  </a:lnTo>
                  <a:lnTo>
                    <a:pt x="273902" y="540166"/>
                  </a:lnTo>
                  <a:lnTo>
                    <a:pt x="274212" y="545122"/>
                  </a:lnTo>
                  <a:lnTo>
                    <a:pt x="274540" y="550077"/>
                  </a:lnTo>
                  <a:lnTo>
                    <a:pt x="274889" y="555033"/>
                  </a:lnTo>
                  <a:lnTo>
                    <a:pt x="275261" y="559989"/>
                  </a:lnTo>
                  <a:lnTo>
                    <a:pt x="275657" y="564944"/>
                  </a:lnTo>
                  <a:lnTo>
                    <a:pt x="276080" y="569900"/>
                  </a:lnTo>
                  <a:lnTo>
                    <a:pt x="276535" y="574856"/>
                  </a:lnTo>
                  <a:lnTo>
                    <a:pt x="277022" y="579811"/>
                  </a:lnTo>
                  <a:lnTo>
                    <a:pt x="277544" y="584767"/>
                  </a:lnTo>
                  <a:lnTo>
                    <a:pt x="278104" y="589723"/>
                  </a:lnTo>
                  <a:lnTo>
                    <a:pt x="278703" y="594678"/>
                  </a:lnTo>
                  <a:lnTo>
                    <a:pt x="279345" y="599634"/>
                  </a:lnTo>
                  <a:lnTo>
                    <a:pt x="280024" y="604590"/>
                  </a:lnTo>
                  <a:lnTo>
                    <a:pt x="280739" y="609545"/>
                  </a:lnTo>
                  <a:lnTo>
                    <a:pt x="281488" y="614501"/>
                  </a:lnTo>
                  <a:lnTo>
                    <a:pt x="282268" y="619457"/>
                  </a:lnTo>
                  <a:lnTo>
                    <a:pt x="283075" y="624412"/>
                  </a:lnTo>
                  <a:lnTo>
                    <a:pt x="283906" y="629368"/>
                  </a:lnTo>
                  <a:lnTo>
                    <a:pt x="284756" y="634324"/>
                  </a:lnTo>
                  <a:lnTo>
                    <a:pt x="285623" y="639279"/>
                  </a:lnTo>
                  <a:lnTo>
                    <a:pt x="286505" y="644235"/>
                  </a:lnTo>
                  <a:lnTo>
                    <a:pt x="287396" y="649190"/>
                  </a:lnTo>
                  <a:lnTo>
                    <a:pt x="288296" y="654146"/>
                  </a:lnTo>
                  <a:lnTo>
                    <a:pt x="289204" y="659102"/>
                  </a:lnTo>
                  <a:lnTo>
                    <a:pt x="290121" y="664057"/>
                  </a:lnTo>
                  <a:lnTo>
                    <a:pt x="291050" y="669013"/>
                  </a:lnTo>
                  <a:lnTo>
                    <a:pt x="291993" y="673969"/>
                  </a:lnTo>
                  <a:lnTo>
                    <a:pt x="292953" y="678924"/>
                  </a:lnTo>
                  <a:lnTo>
                    <a:pt x="293938" y="683880"/>
                  </a:lnTo>
                  <a:lnTo>
                    <a:pt x="294955" y="688836"/>
                  </a:lnTo>
                  <a:lnTo>
                    <a:pt x="296007" y="693791"/>
                  </a:lnTo>
                  <a:lnTo>
                    <a:pt x="297100" y="698747"/>
                  </a:lnTo>
                  <a:lnTo>
                    <a:pt x="298239" y="703703"/>
                  </a:lnTo>
                  <a:lnTo>
                    <a:pt x="299427" y="708658"/>
                  </a:lnTo>
                  <a:lnTo>
                    <a:pt x="300667" y="713614"/>
                  </a:lnTo>
                  <a:lnTo>
                    <a:pt x="301961" y="718570"/>
                  </a:lnTo>
                  <a:lnTo>
                    <a:pt x="303310" y="723525"/>
                  </a:lnTo>
                  <a:lnTo>
                    <a:pt x="304714" y="728481"/>
                  </a:lnTo>
                  <a:lnTo>
                    <a:pt x="306175" y="733437"/>
                  </a:lnTo>
                  <a:lnTo>
                    <a:pt x="307683" y="738392"/>
                  </a:lnTo>
                  <a:lnTo>
                    <a:pt x="309236" y="743348"/>
                  </a:lnTo>
                  <a:lnTo>
                    <a:pt x="310828" y="748304"/>
                  </a:lnTo>
                  <a:lnTo>
                    <a:pt x="312456" y="753259"/>
                  </a:lnTo>
                  <a:lnTo>
                    <a:pt x="314115" y="758215"/>
                  </a:lnTo>
                  <a:lnTo>
                    <a:pt x="315801" y="763171"/>
                  </a:lnTo>
                  <a:lnTo>
                    <a:pt x="317512" y="768126"/>
                  </a:lnTo>
                  <a:lnTo>
                    <a:pt x="319246" y="773082"/>
                  </a:lnTo>
                  <a:lnTo>
                    <a:pt x="321003" y="778038"/>
                  </a:lnTo>
                  <a:lnTo>
                    <a:pt x="322779" y="782993"/>
                  </a:lnTo>
                  <a:lnTo>
                    <a:pt x="324577" y="787949"/>
                  </a:lnTo>
                  <a:lnTo>
                    <a:pt x="326397" y="792905"/>
                  </a:lnTo>
                  <a:lnTo>
                    <a:pt x="328241" y="797860"/>
                  </a:lnTo>
                  <a:lnTo>
                    <a:pt x="330113" y="802816"/>
                  </a:lnTo>
                  <a:lnTo>
                    <a:pt x="332017" y="807771"/>
                  </a:lnTo>
                  <a:lnTo>
                    <a:pt x="333956" y="812727"/>
                  </a:lnTo>
                  <a:lnTo>
                    <a:pt x="335936" y="817683"/>
                  </a:lnTo>
                  <a:lnTo>
                    <a:pt x="337968" y="822638"/>
                  </a:lnTo>
                  <a:lnTo>
                    <a:pt x="340051" y="827594"/>
                  </a:lnTo>
                  <a:lnTo>
                    <a:pt x="342188" y="832550"/>
                  </a:lnTo>
                  <a:lnTo>
                    <a:pt x="344383" y="837505"/>
                  </a:lnTo>
                  <a:lnTo>
                    <a:pt x="346635" y="842461"/>
                  </a:lnTo>
                  <a:lnTo>
                    <a:pt x="348944" y="847417"/>
                  </a:lnTo>
                  <a:lnTo>
                    <a:pt x="351307" y="852372"/>
                  </a:lnTo>
                  <a:lnTo>
                    <a:pt x="353721" y="857328"/>
                  </a:lnTo>
                  <a:lnTo>
                    <a:pt x="356179" y="862284"/>
                  </a:lnTo>
                  <a:lnTo>
                    <a:pt x="358677" y="867239"/>
                  </a:lnTo>
                  <a:lnTo>
                    <a:pt x="361200" y="872195"/>
                  </a:lnTo>
                  <a:lnTo>
                    <a:pt x="363741" y="877151"/>
                  </a:lnTo>
                  <a:lnTo>
                    <a:pt x="366290" y="882106"/>
                  </a:lnTo>
                  <a:lnTo>
                    <a:pt x="368842" y="887062"/>
                  </a:lnTo>
                  <a:lnTo>
                    <a:pt x="371390" y="892018"/>
                  </a:lnTo>
                  <a:lnTo>
                    <a:pt x="373932" y="896973"/>
                  </a:lnTo>
                  <a:lnTo>
                    <a:pt x="376465" y="901929"/>
                  </a:lnTo>
                  <a:lnTo>
                    <a:pt x="378991" y="906885"/>
                  </a:lnTo>
                  <a:lnTo>
                    <a:pt x="381512" y="911840"/>
                  </a:lnTo>
                  <a:lnTo>
                    <a:pt x="384035" y="916796"/>
                  </a:lnTo>
                  <a:lnTo>
                    <a:pt x="386566" y="921752"/>
                  </a:lnTo>
                  <a:lnTo>
                    <a:pt x="389112" y="926707"/>
                  </a:lnTo>
                  <a:lnTo>
                    <a:pt x="391679" y="931663"/>
                  </a:lnTo>
                  <a:lnTo>
                    <a:pt x="394274" y="936619"/>
                  </a:lnTo>
                  <a:lnTo>
                    <a:pt x="396902" y="941574"/>
                  </a:lnTo>
                  <a:lnTo>
                    <a:pt x="399566" y="946530"/>
                  </a:lnTo>
                  <a:lnTo>
                    <a:pt x="402267" y="951486"/>
                  </a:lnTo>
                  <a:lnTo>
                    <a:pt x="405010" y="956441"/>
                  </a:lnTo>
                  <a:lnTo>
                    <a:pt x="407787" y="961397"/>
                  </a:lnTo>
                  <a:lnTo>
                    <a:pt x="410590" y="966352"/>
                  </a:lnTo>
                  <a:lnTo>
                    <a:pt x="413414" y="971308"/>
                  </a:lnTo>
                  <a:lnTo>
                    <a:pt x="416248" y="976264"/>
                  </a:lnTo>
                  <a:lnTo>
                    <a:pt x="419084" y="981219"/>
                  </a:lnTo>
                  <a:lnTo>
                    <a:pt x="421910" y="986175"/>
                  </a:lnTo>
                  <a:lnTo>
                    <a:pt x="424717" y="991131"/>
                  </a:lnTo>
                  <a:lnTo>
                    <a:pt x="427495" y="996086"/>
                  </a:lnTo>
                  <a:lnTo>
                    <a:pt x="430229" y="1001042"/>
                  </a:lnTo>
                  <a:lnTo>
                    <a:pt x="432914" y="1005998"/>
                  </a:lnTo>
                  <a:lnTo>
                    <a:pt x="435548" y="1010953"/>
                  </a:lnTo>
                  <a:lnTo>
                    <a:pt x="438129" y="1015909"/>
                  </a:lnTo>
                  <a:lnTo>
                    <a:pt x="440658" y="1020865"/>
                  </a:lnTo>
                  <a:lnTo>
                    <a:pt x="443137" y="1025820"/>
                  </a:lnTo>
                  <a:lnTo>
                    <a:pt x="445573" y="1030776"/>
                  </a:lnTo>
                  <a:lnTo>
                    <a:pt x="447974" y="1035732"/>
                  </a:lnTo>
                  <a:lnTo>
                    <a:pt x="450351" y="1040687"/>
                  </a:lnTo>
                  <a:lnTo>
                    <a:pt x="452715" y="1045643"/>
                  </a:lnTo>
                  <a:lnTo>
                    <a:pt x="455085" y="1050599"/>
                  </a:lnTo>
                  <a:lnTo>
                    <a:pt x="457472" y="1055554"/>
                  </a:lnTo>
                  <a:lnTo>
                    <a:pt x="459889" y="1060510"/>
                  </a:lnTo>
                  <a:lnTo>
                    <a:pt x="462345" y="1065466"/>
                  </a:lnTo>
                  <a:lnTo>
                    <a:pt x="464849" y="1070421"/>
                  </a:lnTo>
                  <a:lnTo>
                    <a:pt x="467406" y="1075377"/>
                  </a:lnTo>
                  <a:lnTo>
                    <a:pt x="470018" y="1080333"/>
                  </a:lnTo>
                  <a:lnTo>
                    <a:pt x="472684" y="1085288"/>
                  </a:lnTo>
                  <a:lnTo>
                    <a:pt x="475402" y="1090244"/>
                  </a:lnTo>
                  <a:lnTo>
                    <a:pt x="478158" y="1095200"/>
                  </a:lnTo>
                  <a:lnTo>
                    <a:pt x="480939" y="1100155"/>
                  </a:lnTo>
                  <a:lnTo>
                    <a:pt x="483731" y="1105111"/>
                  </a:lnTo>
                  <a:lnTo>
                    <a:pt x="486516" y="1110067"/>
                  </a:lnTo>
                  <a:lnTo>
                    <a:pt x="489279" y="1115022"/>
                  </a:lnTo>
                  <a:lnTo>
                    <a:pt x="492005" y="1119978"/>
                  </a:lnTo>
                  <a:lnTo>
                    <a:pt x="494677" y="1124933"/>
                  </a:lnTo>
                  <a:lnTo>
                    <a:pt x="497283" y="1129889"/>
                  </a:lnTo>
                  <a:lnTo>
                    <a:pt x="499804" y="1134845"/>
                  </a:lnTo>
                  <a:lnTo>
                    <a:pt x="502236" y="1139800"/>
                  </a:lnTo>
                  <a:lnTo>
                    <a:pt x="504579" y="1144756"/>
                  </a:lnTo>
                  <a:lnTo>
                    <a:pt x="506835" y="1149712"/>
                  </a:lnTo>
                  <a:lnTo>
                    <a:pt x="509005" y="1154667"/>
                  </a:lnTo>
                  <a:lnTo>
                    <a:pt x="511096" y="1159623"/>
                  </a:lnTo>
                  <a:lnTo>
                    <a:pt x="513115" y="1164579"/>
                  </a:lnTo>
                  <a:lnTo>
                    <a:pt x="515068" y="1169534"/>
                  </a:lnTo>
                  <a:lnTo>
                    <a:pt x="516964" y="1174490"/>
                  </a:lnTo>
                  <a:lnTo>
                    <a:pt x="518805" y="1179446"/>
                  </a:lnTo>
                  <a:lnTo>
                    <a:pt x="520596" y="1184401"/>
                  </a:lnTo>
                  <a:lnTo>
                    <a:pt x="522341" y="1189357"/>
                  </a:lnTo>
                  <a:lnTo>
                    <a:pt x="524036" y="1194313"/>
                  </a:lnTo>
                  <a:lnTo>
                    <a:pt x="525676" y="1199268"/>
                  </a:lnTo>
                  <a:lnTo>
                    <a:pt x="527250" y="1204224"/>
                  </a:lnTo>
                  <a:lnTo>
                    <a:pt x="528749" y="1209180"/>
                  </a:lnTo>
                  <a:lnTo>
                    <a:pt x="530160" y="1214135"/>
                  </a:lnTo>
                  <a:lnTo>
                    <a:pt x="531471" y="1219091"/>
                  </a:lnTo>
                  <a:lnTo>
                    <a:pt x="532657" y="1224047"/>
                  </a:lnTo>
                  <a:lnTo>
                    <a:pt x="533710" y="1229002"/>
                  </a:lnTo>
                  <a:lnTo>
                    <a:pt x="534630" y="1233958"/>
                  </a:lnTo>
                  <a:lnTo>
                    <a:pt x="535414" y="1238914"/>
                  </a:lnTo>
                  <a:lnTo>
                    <a:pt x="536063" y="1243869"/>
                  </a:lnTo>
                  <a:lnTo>
                    <a:pt x="536581" y="1248825"/>
                  </a:lnTo>
                  <a:lnTo>
                    <a:pt x="536976" y="1253781"/>
                  </a:lnTo>
                  <a:lnTo>
                    <a:pt x="537260" y="1258736"/>
                  </a:lnTo>
                  <a:lnTo>
                    <a:pt x="537442" y="1263692"/>
                  </a:lnTo>
                  <a:lnTo>
                    <a:pt x="537533" y="1268648"/>
                  </a:lnTo>
                  <a:lnTo>
                    <a:pt x="537547" y="1273603"/>
                  </a:lnTo>
                  <a:lnTo>
                    <a:pt x="537501" y="1278559"/>
                  </a:lnTo>
                  <a:lnTo>
                    <a:pt x="537404" y="1283514"/>
                  </a:lnTo>
                  <a:lnTo>
                    <a:pt x="537262" y="1288470"/>
                  </a:lnTo>
                  <a:lnTo>
                    <a:pt x="537079" y="1293426"/>
                  </a:lnTo>
                  <a:lnTo>
                    <a:pt x="536855" y="1298381"/>
                  </a:lnTo>
                  <a:lnTo>
                    <a:pt x="536589" y="1303337"/>
                  </a:lnTo>
                  <a:lnTo>
                    <a:pt x="536277" y="1308293"/>
                  </a:lnTo>
                  <a:lnTo>
                    <a:pt x="535910" y="1313248"/>
                  </a:lnTo>
                  <a:lnTo>
                    <a:pt x="535479" y="1318204"/>
                  </a:lnTo>
                  <a:lnTo>
                    <a:pt x="534981" y="1323160"/>
                  </a:lnTo>
                  <a:lnTo>
                    <a:pt x="534406" y="1328115"/>
                  </a:lnTo>
                  <a:lnTo>
                    <a:pt x="533746" y="1333071"/>
                  </a:lnTo>
                  <a:lnTo>
                    <a:pt x="532995" y="1338027"/>
                  </a:lnTo>
                  <a:lnTo>
                    <a:pt x="532142" y="1342982"/>
                  </a:lnTo>
                  <a:lnTo>
                    <a:pt x="531182" y="1347938"/>
                  </a:lnTo>
                  <a:lnTo>
                    <a:pt x="530107" y="1352894"/>
                  </a:lnTo>
                  <a:lnTo>
                    <a:pt x="528904" y="1357849"/>
                  </a:lnTo>
                  <a:lnTo>
                    <a:pt x="527565" y="1362805"/>
                  </a:lnTo>
                  <a:lnTo>
                    <a:pt x="526097" y="1367761"/>
                  </a:lnTo>
                  <a:lnTo>
                    <a:pt x="524497" y="1372716"/>
                  </a:lnTo>
                  <a:lnTo>
                    <a:pt x="522767" y="1377672"/>
                  </a:lnTo>
                  <a:lnTo>
                    <a:pt x="520906" y="1382628"/>
                  </a:lnTo>
                  <a:lnTo>
                    <a:pt x="518916" y="1387583"/>
                  </a:lnTo>
                  <a:lnTo>
                    <a:pt x="516800" y="1392539"/>
                  </a:lnTo>
                  <a:lnTo>
                    <a:pt x="514559" y="1397495"/>
                  </a:lnTo>
                  <a:lnTo>
                    <a:pt x="512193" y="1402450"/>
                  </a:lnTo>
                  <a:lnTo>
                    <a:pt x="509699" y="1407406"/>
                  </a:lnTo>
                  <a:lnTo>
                    <a:pt x="507093" y="1412362"/>
                  </a:lnTo>
                  <a:lnTo>
                    <a:pt x="504378" y="1417317"/>
                  </a:lnTo>
                  <a:lnTo>
                    <a:pt x="501561" y="1422273"/>
                  </a:lnTo>
                  <a:lnTo>
                    <a:pt x="498646" y="1427229"/>
                  </a:lnTo>
                  <a:lnTo>
                    <a:pt x="495640" y="1432184"/>
                  </a:lnTo>
                  <a:lnTo>
                    <a:pt x="492553" y="1437140"/>
                  </a:lnTo>
                  <a:lnTo>
                    <a:pt x="489394" y="1442096"/>
                  </a:lnTo>
                  <a:lnTo>
                    <a:pt x="486175" y="1447051"/>
                  </a:lnTo>
                  <a:lnTo>
                    <a:pt x="482909" y="1452007"/>
                  </a:lnTo>
                  <a:lnTo>
                    <a:pt x="479620" y="1456962"/>
                  </a:lnTo>
                  <a:lnTo>
                    <a:pt x="476325" y="1461918"/>
                  </a:lnTo>
                  <a:lnTo>
                    <a:pt x="473041" y="1466874"/>
                  </a:lnTo>
                  <a:lnTo>
                    <a:pt x="469786" y="1471829"/>
                  </a:lnTo>
                  <a:lnTo>
                    <a:pt x="466577" y="1476785"/>
                  </a:lnTo>
                  <a:lnTo>
                    <a:pt x="463426" y="1481741"/>
                  </a:lnTo>
                  <a:lnTo>
                    <a:pt x="460345" y="1486696"/>
                  </a:lnTo>
                  <a:lnTo>
                    <a:pt x="457347" y="1491652"/>
                  </a:lnTo>
                  <a:lnTo>
                    <a:pt x="454442" y="1496608"/>
                  </a:lnTo>
                  <a:lnTo>
                    <a:pt x="451621" y="1501563"/>
                  </a:lnTo>
                  <a:lnTo>
                    <a:pt x="448882" y="1506519"/>
                  </a:lnTo>
                  <a:lnTo>
                    <a:pt x="446219" y="1511475"/>
                  </a:lnTo>
                  <a:lnTo>
                    <a:pt x="443625" y="1516430"/>
                  </a:lnTo>
                  <a:lnTo>
                    <a:pt x="441090" y="1521386"/>
                  </a:lnTo>
                  <a:lnTo>
                    <a:pt x="438605" y="1526342"/>
                  </a:lnTo>
                  <a:lnTo>
                    <a:pt x="436161" y="1531297"/>
                  </a:lnTo>
                  <a:lnTo>
                    <a:pt x="433749" y="1536253"/>
                  </a:lnTo>
                  <a:lnTo>
                    <a:pt x="431361" y="1541209"/>
                  </a:lnTo>
                  <a:lnTo>
                    <a:pt x="428987" y="1546164"/>
                  </a:lnTo>
                  <a:lnTo>
                    <a:pt x="426621" y="1551120"/>
                  </a:lnTo>
                  <a:lnTo>
                    <a:pt x="424258" y="1556076"/>
                  </a:lnTo>
                  <a:lnTo>
                    <a:pt x="421894" y="1561031"/>
                  </a:lnTo>
                  <a:lnTo>
                    <a:pt x="419526" y="1565987"/>
                  </a:lnTo>
                  <a:lnTo>
                    <a:pt x="417151" y="1570943"/>
                  </a:lnTo>
                  <a:lnTo>
                    <a:pt x="414765" y="1575898"/>
                  </a:lnTo>
                  <a:lnTo>
                    <a:pt x="412367" y="1580854"/>
                  </a:lnTo>
                  <a:lnTo>
                    <a:pt x="409952" y="1585810"/>
                  </a:lnTo>
                  <a:lnTo>
                    <a:pt x="407518" y="1590765"/>
                  </a:lnTo>
                  <a:lnTo>
                    <a:pt x="405062" y="1595721"/>
                  </a:lnTo>
                  <a:lnTo>
                    <a:pt x="402582" y="1600677"/>
                  </a:lnTo>
                  <a:lnTo>
                    <a:pt x="400075" y="1605632"/>
                  </a:lnTo>
                  <a:lnTo>
                    <a:pt x="397539" y="1610588"/>
                  </a:lnTo>
                  <a:lnTo>
                    <a:pt x="394974" y="1615543"/>
                  </a:lnTo>
                  <a:lnTo>
                    <a:pt x="392378" y="1620499"/>
                  </a:lnTo>
                  <a:lnTo>
                    <a:pt x="389753" y="1625455"/>
                  </a:lnTo>
                  <a:lnTo>
                    <a:pt x="387100" y="1630410"/>
                  </a:lnTo>
                  <a:lnTo>
                    <a:pt x="384428" y="1635366"/>
                  </a:lnTo>
                  <a:lnTo>
                    <a:pt x="381744" y="1640322"/>
                  </a:lnTo>
                  <a:lnTo>
                    <a:pt x="379058" y="1645277"/>
                  </a:lnTo>
                  <a:lnTo>
                    <a:pt x="376380" y="1650233"/>
                  </a:lnTo>
                  <a:lnTo>
                    <a:pt x="373723" y="1655189"/>
                  </a:lnTo>
                  <a:lnTo>
                    <a:pt x="371096" y="1660144"/>
                  </a:lnTo>
                  <a:lnTo>
                    <a:pt x="368513" y="1665100"/>
                  </a:lnTo>
                  <a:lnTo>
                    <a:pt x="365983" y="1670056"/>
                  </a:lnTo>
                  <a:lnTo>
                    <a:pt x="363524" y="1675011"/>
                  </a:lnTo>
                  <a:lnTo>
                    <a:pt x="361135" y="1679967"/>
                  </a:lnTo>
                  <a:lnTo>
                    <a:pt x="358816" y="1684923"/>
                  </a:lnTo>
                  <a:lnTo>
                    <a:pt x="356568" y="1689878"/>
                  </a:lnTo>
                  <a:lnTo>
                    <a:pt x="354385" y="1694834"/>
                  </a:lnTo>
                  <a:lnTo>
                    <a:pt x="352261" y="1699790"/>
                  </a:lnTo>
                  <a:lnTo>
                    <a:pt x="350189" y="1704745"/>
                  </a:lnTo>
                  <a:lnTo>
                    <a:pt x="348160" y="1709701"/>
                  </a:lnTo>
                  <a:lnTo>
                    <a:pt x="346163" y="1714657"/>
                  </a:lnTo>
                  <a:lnTo>
                    <a:pt x="344191" y="1719612"/>
                  </a:lnTo>
                  <a:lnTo>
                    <a:pt x="342234" y="1724568"/>
                  </a:lnTo>
                  <a:lnTo>
                    <a:pt x="340286" y="1729524"/>
                  </a:lnTo>
                  <a:lnTo>
                    <a:pt x="338347" y="1734479"/>
                  </a:lnTo>
                  <a:lnTo>
                    <a:pt x="336417" y="1739435"/>
                  </a:lnTo>
                  <a:lnTo>
                    <a:pt x="334501" y="1744391"/>
                  </a:lnTo>
                  <a:lnTo>
                    <a:pt x="332605" y="1749346"/>
                  </a:lnTo>
                  <a:lnTo>
                    <a:pt x="330737" y="1754302"/>
                  </a:lnTo>
                  <a:lnTo>
                    <a:pt x="328909" y="1759258"/>
                  </a:lnTo>
                  <a:lnTo>
                    <a:pt x="327138" y="1764213"/>
                  </a:lnTo>
                  <a:lnTo>
                    <a:pt x="325434" y="1769169"/>
                  </a:lnTo>
                  <a:lnTo>
                    <a:pt x="323805" y="1774124"/>
                  </a:lnTo>
                  <a:lnTo>
                    <a:pt x="322261" y="1779080"/>
                  </a:lnTo>
                  <a:lnTo>
                    <a:pt x="320808" y="1784036"/>
                  </a:lnTo>
                  <a:lnTo>
                    <a:pt x="319451" y="1788991"/>
                  </a:lnTo>
                  <a:lnTo>
                    <a:pt x="318190" y="1793947"/>
                  </a:lnTo>
                  <a:lnTo>
                    <a:pt x="317025" y="1798903"/>
                  </a:lnTo>
                  <a:lnTo>
                    <a:pt x="315951" y="1803858"/>
                  </a:lnTo>
                  <a:lnTo>
                    <a:pt x="314970" y="1808814"/>
                  </a:lnTo>
                  <a:lnTo>
                    <a:pt x="314061" y="1813770"/>
                  </a:lnTo>
                  <a:lnTo>
                    <a:pt x="313209" y="1818725"/>
                  </a:lnTo>
                  <a:lnTo>
                    <a:pt x="312401" y="1823681"/>
                  </a:lnTo>
                  <a:lnTo>
                    <a:pt x="311623" y="1828637"/>
                  </a:lnTo>
                  <a:lnTo>
                    <a:pt x="310861" y="1833592"/>
                  </a:lnTo>
                  <a:lnTo>
                    <a:pt x="310102" y="1838548"/>
                  </a:lnTo>
                  <a:lnTo>
                    <a:pt x="309335" y="1843504"/>
                  </a:lnTo>
                  <a:lnTo>
                    <a:pt x="308549" y="1848459"/>
                  </a:lnTo>
                  <a:lnTo>
                    <a:pt x="307733" y="1853415"/>
                  </a:lnTo>
                  <a:lnTo>
                    <a:pt x="306885" y="1858371"/>
                  </a:lnTo>
                  <a:lnTo>
                    <a:pt x="306003" y="1863326"/>
                  </a:lnTo>
                  <a:lnTo>
                    <a:pt x="305088" y="1868282"/>
                  </a:lnTo>
                  <a:lnTo>
                    <a:pt x="304144" y="1873238"/>
                  </a:lnTo>
                  <a:lnTo>
                    <a:pt x="303175" y="1878193"/>
                  </a:lnTo>
                  <a:lnTo>
                    <a:pt x="302186" y="1883149"/>
                  </a:lnTo>
                  <a:lnTo>
                    <a:pt x="301184" y="1888105"/>
                  </a:lnTo>
                  <a:lnTo>
                    <a:pt x="300176" y="1893060"/>
                  </a:lnTo>
                  <a:lnTo>
                    <a:pt x="299169" y="1898016"/>
                  </a:lnTo>
                  <a:lnTo>
                    <a:pt x="298173" y="1902972"/>
                  </a:lnTo>
                  <a:lnTo>
                    <a:pt x="297193" y="1907927"/>
                  </a:lnTo>
                  <a:lnTo>
                    <a:pt x="296234" y="1912883"/>
                  </a:lnTo>
                  <a:lnTo>
                    <a:pt x="295302" y="1917839"/>
                  </a:lnTo>
                  <a:lnTo>
                    <a:pt x="294401" y="1922794"/>
                  </a:lnTo>
                  <a:lnTo>
                    <a:pt x="293535" y="1927750"/>
                  </a:lnTo>
                  <a:lnTo>
                    <a:pt x="292705" y="1932705"/>
                  </a:lnTo>
                  <a:lnTo>
                    <a:pt x="291915" y="1937661"/>
                  </a:lnTo>
                  <a:lnTo>
                    <a:pt x="291168" y="1942617"/>
                  </a:lnTo>
                  <a:lnTo>
                    <a:pt x="290464" y="1947572"/>
                  </a:lnTo>
                  <a:lnTo>
                    <a:pt x="289798" y="1952528"/>
                  </a:lnTo>
                  <a:lnTo>
                    <a:pt x="289169" y="1957484"/>
                  </a:lnTo>
                  <a:lnTo>
                    <a:pt x="288575" y="1962439"/>
                  </a:lnTo>
                  <a:lnTo>
                    <a:pt x="288010" y="1967395"/>
                  </a:lnTo>
                  <a:lnTo>
                    <a:pt x="287470" y="1972351"/>
                  </a:lnTo>
                  <a:lnTo>
                    <a:pt x="286950" y="1977306"/>
                  </a:lnTo>
                  <a:lnTo>
                    <a:pt x="286444" y="1982262"/>
                  </a:lnTo>
                  <a:lnTo>
                    <a:pt x="285946" y="1987218"/>
                  </a:lnTo>
                  <a:lnTo>
                    <a:pt x="285450" y="1992173"/>
                  </a:lnTo>
                  <a:lnTo>
                    <a:pt x="284951" y="1997129"/>
                  </a:lnTo>
                  <a:lnTo>
                    <a:pt x="284445" y="2002085"/>
                  </a:lnTo>
                  <a:lnTo>
                    <a:pt x="283932" y="2007040"/>
                  </a:lnTo>
                  <a:lnTo>
                    <a:pt x="283410" y="2011996"/>
                  </a:lnTo>
                  <a:lnTo>
                    <a:pt x="282882" y="2016952"/>
                  </a:lnTo>
                  <a:lnTo>
                    <a:pt x="282349" y="2021907"/>
                  </a:lnTo>
                  <a:lnTo>
                    <a:pt x="281817" y="2026863"/>
                  </a:lnTo>
                  <a:lnTo>
                    <a:pt x="281290" y="2031819"/>
                  </a:lnTo>
                  <a:lnTo>
                    <a:pt x="280777" y="2036774"/>
                  </a:lnTo>
                  <a:lnTo>
                    <a:pt x="280283" y="2041730"/>
                  </a:lnTo>
                  <a:lnTo>
                    <a:pt x="279814" y="2046686"/>
                  </a:lnTo>
                  <a:lnTo>
                    <a:pt x="279375" y="2051641"/>
                  </a:lnTo>
                  <a:lnTo>
                    <a:pt x="278970" y="2056597"/>
                  </a:lnTo>
                  <a:lnTo>
                    <a:pt x="278602" y="2061553"/>
                  </a:lnTo>
                  <a:lnTo>
                    <a:pt x="278273" y="2066508"/>
                  </a:lnTo>
                  <a:lnTo>
                    <a:pt x="277982" y="2071464"/>
                  </a:lnTo>
                  <a:lnTo>
                    <a:pt x="277731" y="2076420"/>
                  </a:lnTo>
                  <a:lnTo>
                    <a:pt x="277518" y="2081375"/>
                  </a:lnTo>
                  <a:lnTo>
                    <a:pt x="277336" y="2086331"/>
                  </a:lnTo>
                  <a:lnTo>
                    <a:pt x="277180" y="2091286"/>
                  </a:lnTo>
                  <a:lnTo>
                    <a:pt x="277046" y="2096242"/>
                  </a:lnTo>
                  <a:lnTo>
                    <a:pt x="276930" y="2101198"/>
                  </a:lnTo>
                  <a:lnTo>
                    <a:pt x="276825" y="2106153"/>
                  </a:lnTo>
                  <a:lnTo>
                    <a:pt x="276728" y="2111109"/>
                  </a:lnTo>
                  <a:lnTo>
                    <a:pt x="276634" y="2116065"/>
                  </a:lnTo>
                  <a:lnTo>
                    <a:pt x="276537" y="2121020"/>
                  </a:lnTo>
                  <a:lnTo>
                    <a:pt x="276435" y="2125976"/>
                  </a:lnTo>
                  <a:lnTo>
                    <a:pt x="276323" y="2130932"/>
                  </a:lnTo>
                  <a:lnTo>
                    <a:pt x="276202" y="2135887"/>
                  </a:lnTo>
                  <a:lnTo>
                    <a:pt x="276069" y="2140843"/>
                  </a:lnTo>
                  <a:lnTo>
                    <a:pt x="275924" y="2145799"/>
                  </a:lnTo>
                  <a:lnTo>
                    <a:pt x="275768" y="2150754"/>
                  </a:lnTo>
                  <a:lnTo>
                    <a:pt x="275602" y="2155710"/>
                  </a:lnTo>
                  <a:lnTo>
                    <a:pt x="275427" y="2160666"/>
                  </a:lnTo>
                  <a:lnTo>
                    <a:pt x="275246" y="2165621"/>
                  </a:lnTo>
                  <a:lnTo>
                    <a:pt x="275063" y="2170577"/>
                  </a:lnTo>
                  <a:lnTo>
                    <a:pt x="274880" y="2175533"/>
                  </a:lnTo>
                  <a:lnTo>
                    <a:pt x="274702" y="2180488"/>
                  </a:lnTo>
                  <a:lnTo>
                    <a:pt x="274531" y="2185444"/>
                  </a:lnTo>
                  <a:lnTo>
                    <a:pt x="274370" y="2190400"/>
                  </a:lnTo>
                  <a:lnTo>
                    <a:pt x="274221" y="2195355"/>
                  </a:lnTo>
                  <a:lnTo>
                    <a:pt x="274086" y="2200311"/>
                  </a:lnTo>
                  <a:lnTo>
                    <a:pt x="273965" y="2205267"/>
                  </a:lnTo>
                  <a:lnTo>
                    <a:pt x="273858" y="2210222"/>
                  </a:lnTo>
                  <a:lnTo>
                    <a:pt x="273766" y="2215178"/>
                  </a:lnTo>
                  <a:lnTo>
                    <a:pt x="273684" y="2220134"/>
                  </a:lnTo>
                  <a:lnTo>
                    <a:pt x="273611" y="2225089"/>
                  </a:lnTo>
                  <a:lnTo>
                    <a:pt x="273541" y="2230045"/>
                  </a:lnTo>
                  <a:lnTo>
                    <a:pt x="273473" y="2235001"/>
                  </a:lnTo>
                  <a:lnTo>
                    <a:pt x="273402" y="2239956"/>
                  </a:lnTo>
                  <a:lnTo>
                    <a:pt x="273324" y="2244912"/>
                  </a:lnTo>
                  <a:lnTo>
                    <a:pt x="273238" y="2249867"/>
                  </a:lnTo>
                  <a:lnTo>
                    <a:pt x="273139" y="2254823"/>
                  </a:lnTo>
                  <a:lnTo>
                    <a:pt x="273025" y="2259779"/>
                  </a:lnTo>
                  <a:lnTo>
                    <a:pt x="272896" y="2264734"/>
                  </a:lnTo>
                  <a:lnTo>
                    <a:pt x="272752" y="2269690"/>
                  </a:lnTo>
                  <a:lnTo>
                    <a:pt x="272594" y="2274646"/>
                  </a:lnTo>
                  <a:lnTo>
                    <a:pt x="272422" y="2279601"/>
                  </a:lnTo>
                  <a:lnTo>
                    <a:pt x="272240" y="2284557"/>
                  </a:lnTo>
                  <a:lnTo>
                    <a:pt x="272048" y="2289513"/>
                  </a:lnTo>
                  <a:lnTo>
                    <a:pt x="271851" y="2294468"/>
                  </a:lnTo>
                  <a:lnTo>
                    <a:pt x="271649" y="2299424"/>
                  </a:lnTo>
                  <a:lnTo>
                    <a:pt x="271448" y="2304380"/>
                  </a:lnTo>
                  <a:lnTo>
                    <a:pt x="271249" y="2309335"/>
                  </a:lnTo>
                  <a:lnTo>
                    <a:pt x="271055" y="2314291"/>
                  </a:lnTo>
                  <a:lnTo>
                    <a:pt x="270868" y="2319247"/>
                  </a:lnTo>
                  <a:lnTo>
                    <a:pt x="270691" y="2324202"/>
                  </a:lnTo>
                  <a:lnTo>
                    <a:pt x="270525" y="2329158"/>
                  </a:lnTo>
                  <a:lnTo>
                    <a:pt x="270370" y="2334114"/>
                  </a:lnTo>
                  <a:lnTo>
                    <a:pt x="270229" y="2339069"/>
                  </a:lnTo>
                  <a:lnTo>
                    <a:pt x="270102" y="2344025"/>
                  </a:lnTo>
                  <a:lnTo>
                    <a:pt x="269991" y="2348981"/>
                  </a:lnTo>
                  <a:lnTo>
                    <a:pt x="269894" y="2353936"/>
                  </a:lnTo>
                  <a:lnTo>
                    <a:pt x="269811" y="2358892"/>
                  </a:lnTo>
                  <a:lnTo>
                    <a:pt x="269742" y="2363848"/>
                  </a:lnTo>
                  <a:lnTo>
                    <a:pt x="269686" y="2368803"/>
                  </a:lnTo>
                  <a:lnTo>
                    <a:pt x="269642" y="2373759"/>
                  </a:lnTo>
                  <a:lnTo>
                    <a:pt x="269610" y="2378715"/>
                  </a:lnTo>
                  <a:lnTo>
                    <a:pt x="269588" y="2383670"/>
                  </a:lnTo>
                  <a:lnTo>
                    <a:pt x="269575" y="2388626"/>
                  </a:lnTo>
                  <a:lnTo>
                    <a:pt x="269572" y="2393582"/>
                  </a:lnTo>
                  <a:lnTo>
                    <a:pt x="269576" y="2398537"/>
                  </a:lnTo>
                  <a:lnTo>
                    <a:pt x="269587" y="2403493"/>
                  </a:lnTo>
                  <a:lnTo>
                    <a:pt x="269602" y="2408448"/>
                  </a:lnTo>
                  <a:lnTo>
                    <a:pt x="269621" y="2413404"/>
                  </a:lnTo>
                  <a:lnTo>
                    <a:pt x="269643" y="2418360"/>
                  </a:lnTo>
                  <a:lnTo>
                    <a:pt x="269666" y="2423315"/>
                  </a:lnTo>
                  <a:lnTo>
                    <a:pt x="269690" y="2428271"/>
                  </a:lnTo>
                  <a:lnTo>
                    <a:pt x="269714" y="2433227"/>
                  </a:lnTo>
                  <a:lnTo>
                    <a:pt x="269735" y="2438182"/>
                  </a:lnTo>
                  <a:lnTo>
                    <a:pt x="269753" y="2443138"/>
                  </a:lnTo>
                  <a:lnTo>
                    <a:pt x="269767" y="2448094"/>
                  </a:lnTo>
                  <a:lnTo>
                    <a:pt x="269775" y="2453049"/>
                  </a:lnTo>
                  <a:lnTo>
                    <a:pt x="269778" y="2458005"/>
                  </a:lnTo>
                  <a:lnTo>
                    <a:pt x="269775" y="2462961"/>
                  </a:lnTo>
                  <a:lnTo>
                    <a:pt x="269766" y="2467916"/>
                  </a:lnTo>
                  <a:lnTo>
                    <a:pt x="269750" y="2472872"/>
                  </a:lnTo>
                  <a:lnTo>
                    <a:pt x="269728" y="2477828"/>
                  </a:lnTo>
                  <a:lnTo>
                    <a:pt x="269699" y="2482783"/>
                  </a:lnTo>
                  <a:lnTo>
                    <a:pt x="269666" y="2487739"/>
                  </a:lnTo>
                  <a:lnTo>
                    <a:pt x="269628" y="2492695"/>
                  </a:lnTo>
                  <a:lnTo>
                    <a:pt x="269586" y="2497650"/>
                  </a:lnTo>
                  <a:lnTo>
                    <a:pt x="269542" y="2502606"/>
                  </a:lnTo>
                  <a:lnTo>
                    <a:pt x="269496" y="2507562"/>
                  </a:lnTo>
                  <a:lnTo>
                    <a:pt x="269448" y="2512517"/>
                  </a:lnTo>
                  <a:lnTo>
                    <a:pt x="269400" y="2517473"/>
                  </a:lnTo>
                  <a:lnTo>
                    <a:pt x="269351" y="2522429"/>
                  </a:lnTo>
                  <a:lnTo>
                    <a:pt x="269303" y="2527384"/>
                  </a:lnTo>
                  <a:lnTo>
                    <a:pt x="269255" y="2532340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" name="pg31"/>
            <p:cNvSpPr/>
            <p:nvPr/>
          </p:nvSpPr>
          <p:spPr>
            <a:xfrm>
              <a:off x="4900825" y="4644672"/>
              <a:ext cx="509430" cy="2376159"/>
            </a:xfrm>
            <a:custGeom>
              <a:avLst/>
              <a:gdLst/>
              <a:ahLst/>
              <a:cxnLst/>
              <a:rect l="0" t="0" r="0" b="0"/>
              <a:pathLst>
                <a:path w="509430" h="2376159">
                  <a:moveTo>
                    <a:pt x="254186" y="2376159"/>
                  </a:moveTo>
                  <a:lnTo>
                    <a:pt x="254162" y="2371509"/>
                  </a:lnTo>
                  <a:lnTo>
                    <a:pt x="254138" y="2366859"/>
                  </a:lnTo>
                  <a:lnTo>
                    <a:pt x="254116" y="2362209"/>
                  </a:lnTo>
                  <a:lnTo>
                    <a:pt x="254095" y="2357559"/>
                  </a:lnTo>
                  <a:lnTo>
                    <a:pt x="254074" y="2352909"/>
                  </a:lnTo>
                  <a:lnTo>
                    <a:pt x="254054" y="2348259"/>
                  </a:lnTo>
                  <a:lnTo>
                    <a:pt x="254034" y="2343609"/>
                  </a:lnTo>
                  <a:lnTo>
                    <a:pt x="254015" y="2338959"/>
                  </a:lnTo>
                  <a:lnTo>
                    <a:pt x="253995" y="2334309"/>
                  </a:lnTo>
                  <a:lnTo>
                    <a:pt x="253974" y="2329659"/>
                  </a:lnTo>
                  <a:lnTo>
                    <a:pt x="253953" y="2325009"/>
                  </a:lnTo>
                  <a:lnTo>
                    <a:pt x="253931" y="2320359"/>
                  </a:lnTo>
                  <a:lnTo>
                    <a:pt x="253907" y="2315709"/>
                  </a:lnTo>
                  <a:lnTo>
                    <a:pt x="253881" y="2311059"/>
                  </a:lnTo>
                  <a:lnTo>
                    <a:pt x="253854" y="2306409"/>
                  </a:lnTo>
                  <a:lnTo>
                    <a:pt x="253825" y="2301759"/>
                  </a:lnTo>
                  <a:lnTo>
                    <a:pt x="253795" y="2297109"/>
                  </a:lnTo>
                  <a:lnTo>
                    <a:pt x="253763" y="2292459"/>
                  </a:lnTo>
                  <a:lnTo>
                    <a:pt x="253729" y="2287809"/>
                  </a:lnTo>
                  <a:lnTo>
                    <a:pt x="253695" y="2283159"/>
                  </a:lnTo>
                  <a:lnTo>
                    <a:pt x="253660" y="2278509"/>
                  </a:lnTo>
                  <a:lnTo>
                    <a:pt x="253624" y="2273859"/>
                  </a:lnTo>
                  <a:lnTo>
                    <a:pt x="253589" y="2269209"/>
                  </a:lnTo>
                  <a:lnTo>
                    <a:pt x="253553" y="2264559"/>
                  </a:lnTo>
                  <a:lnTo>
                    <a:pt x="253517" y="2259909"/>
                  </a:lnTo>
                  <a:lnTo>
                    <a:pt x="253482" y="2255258"/>
                  </a:lnTo>
                  <a:lnTo>
                    <a:pt x="253446" y="2250608"/>
                  </a:lnTo>
                  <a:lnTo>
                    <a:pt x="253411" y="2245958"/>
                  </a:lnTo>
                  <a:lnTo>
                    <a:pt x="253375" y="2241308"/>
                  </a:lnTo>
                  <a:lnTo>
                    <a:pt x="253338" y="2236658"/>
                  </a:lnTo>
                  <a:lnTo>
                    <a:pt x="253300" y="2232008"/>
                  </a:lnTo>
                  <a:lnTo>
                    <a:pt x="253259" y="2227358"/>
                  </a:lnTo>
                  <a:lnTo>
                    <a:pt x="253215" y="2222708"/>
                  </a:lnTo>
                  <a:lnTo>
                    <a:pt x="253167" y="2218058"/>
                  </a:lnTo>
                  <a:lnTo>
                    <a:pt x="253114" y="2213408"/>
                  </a:lnTo>
                  <a:lnTo>
                    <a:pt x="253055" y="2208758"/>
                  </a:lnTo>
                  <a:lnTo>
                    <a:pt x="252988" y="2204108"/>
                  </a:lnTo>
                  <a:lnTo>
                    <a:pt x="252914" y="2199458"/>
                  </a:lnTo>
                  <a:lnTo>
                    <a:pt x="252833" y="2194808"/>
                  </a:lnTo>
                  <a:lnTo>
                    <a:pt x="252743" y="2190158"/>
                  </a:lnTo>
                  <a:lnTo>
                    <a:pt x="252646" y="2185508"/>
                  </a:lnTo>
                  <a:lnTo>
                    <a:pt x="252540" y="2180858"/>
                  </a:lnTo>
                  <a:lnTo>
                    <a:pt x="252426" y="2176208"/>
                  </a:lnTo>
                  <a:lnTo>
                    <a:pt x="252303" y="2171558"/>
                  </a:lnTo>
                  <a:lnTo>
                    <a:pt x="252175" y="2166908"/>
                  </a:lnTo>
                  <a:lnTo>
                    <a:pt x="252041" y="2162258"/>
                  </a:lnTo>
                  <a:lnTo>
                    <a:pt x="251902" y="2157608"/>
                  </a:lnTo>
                  <a:lnTo>
                    <a:pt x="251760" y="2152958"/>
                  </a:lnTo>
                  <a:lnTo>
                    <a:pt x="251614" y="2148308"/>
                  </a:lnTo>
                  <a:lnTo>
                    <a:pt x="251468" y="2143658"/>
                  </a:lnTo>
                  <a:lnTo>
                    <a:pt x="251320" y="2139008"/>
                  </a:lnTo>
                  <a:lnTo>
                    <a:pt x="251174" y="2134358"/>
                  </a:lnTo>
                  <a:lnTo>
                    <a:pt x="251029" y="2129708"/>
                  </a:lnTo>
                  <a:lnTo>
                    <a:pt x="250886" y="2125058"/>
                  </a:lnTo>
                  <a:lnTo>
                    <a:pt x="250746" y="2120408"/>
                  </a:lnTo>
                  <a:lnTo>
                    <a:pt x="250609" y="2115758"/>
                  </a:lnTo>
                  <a:lnTo>
                    <a:pt x="250477" y="2111108"/>
                  </a:lnTo>
                  <a:lnTo>
                    <a:pt x="250348" y="2106458"/>
                  </a:lnTo>
                  <a:lnTo>
                    <a:pt x="250225" y="2101808"/>
                  </a:lnTo>
                  <a:lnTo>
                    <a:pt x="250105" y="2097158"/>
                  </a:lnTo>
                  <a:lnTo>
                    <a:pt x="249990" y="2092508"/>
                  </a:lnTo>
                  <a:lnTo>
                    <a:pt x="249880" y="2087858"/>
                  </a:lnTo>
                  <a:lnTo>
                    <a:pt x="249775" y="2083208"/>
                  </a:lnTo>
                  <a:lnTo>
                    <a:pt x="249674" y="2078558"/>
                  </a:lnTo>
                  <a:lnTo>
                    <a:pt x="249578" y="2073908"/>
                  </a:lnTo>
                  <a:lnTo>
                    <a:pt x="249487" y="2069258"/>
                  </a:lnTo>
                  <a:lnTo>
                    <a:pt x="249399" y="2064608"/>
                  </a:lnTo>
                  <a:lnTo>
                    <a:pt x="249316" y="2059958"/>
                  </a:lnTo>
                  <a:lnTo>
                    <a:pt x="249236" y="2055308"/>
                  </a:lnTo>
                  <a:lnTo>
                    <a:pt x="249159" y="2050658"/>
                  </a:lnTo>
                  <a:lnTo>
                    <a:pt x="249085" y="2046008"/>
                  </a:lnTo>
                  <a:lnTo>
                    <a:pt x="249014" y="2041358"/>
                  </a:lnTo>
                  <a:lnTo>
                    <a:pt x="248944" y="2036708"/>
                  </a:lnTo>
                  <a:lnTo>
                    <a:pt x="248875" y="2032058"/>
                  </a:lnTo>
                  <a:lnTo>
                    <a:pt x="248806" y="2027408"/>
                  </a:lnTo>
                  <a:lnTo>
                    <a:pt x="248736" y="2022758"/>
                  </a:lnTo>
                  <a:lnTo>
                    <a:pt x="248664" y="2018108"/>
                  </a:lnTo>
                  <a:lnTo>
                    <a:pt x="248590" y="2013458"/>
                  </a:lnTo>
                  <a:lnTo>
                    <a:pt x="248511" y="2008808"/>
                  </a:lnTo>
                  <a:lnTo>
                    <a:pt x="248427" y="2004157"/>
                  </a:lnTo>
                  <a:lnTo>
                    <a:pt x="248339" y="1999507"/>
                  </a:lnTo>
                  <a:lnTo>
                    <a:pt x="248244" y="1994857"/>
                  </a:lnTo>
                  <a:lnTo>
                    <a:pt x="248143" y="1990207"/>
                  </a:lnTo>
                  <a:lnTo>
                    <a:pt x="248035" y="1985557"/>
                  </a:lnTo>
                  <a:lnTo>
                    <a:pt x="247919" y="1980907"/>
                  </a:lnTo>
                  <a:lnTo>
                    <a:pt x="247795" y="1976257"/>
                  </a:lnTo>
                  <a:lnTo>
                    <a:pt x="247663" y="1971607"/>
                  </a:lnTo>
                  <a:lnTo>
                    <a:pt x="247523" y="1966957"/>
                  </a:lnTo>
                  <a:lnTo>
                    <a:pt x="247376" y="1962307"/>
                  </a:lnTo>
                  <a:lnTo>
                    <a:pt x="247222" y="1957657"/>
                  </a:lnTo>
                  <a:lnTo>
                    <a:pt x="247060" y="1953007"/>
                  </a:lnTo>
                  <a:lnTo>
                    <a:pt x="246891" y="1948357"/>
                  </a:lnTo>
                  <a:lnTo>
                    <a:pt x="246714" y="1943707"/>
                  </a:lnTo>
                  <a:lnTo>
                    <a:pt x="246530" y="1939057"/>
                  </a:lnTo>
                  <a:lnTo>
                    <a:pt x="246339" y="1934407"/>
                  </a:lnTo>
                  <a:lnTo>
                    <a:pt x="246141" y="1929757"/>
                  </a:lnTo>
                  <a:lnTo>
                    <a:pt x="245935" y="1925107"/>
                  </a:lnTo>
                  <a:lnTo>
                    <a:pt x="245721" y="1920457"/>
                  </a:lnTo>
                  <a:lnTo>
                    <a:pt x="245498" y="1915807"/>
                  </a:lnTo>
                  <a:lnTo>
                    <a:pt x="245265" y="1911157"/>
                  </a:lnTo>
                  <a:lnTo>
                    <a:pt x="245020" y="1906507"/>
                  </a:lnTo>
                  <a:lnTo>
                    <a:pt x="244764" y="1901857"/>
                  </a:lnTo>
                  <a:lnTo>
                    <a:pt x="244496" y="1897207"/>
                  </a:lnTo>
                  <a:lnTo>
                    <a:pt x="244216" y="1892557"/>
                  </a:lnTo>
                  <a:lnTo>
                    <a:pt x="243922" y="1887907"/>
                  </a:lnTo>
                  <a:lnTo>
                    <a:pt x="243615" y="1883257"/>
                  </a:lnTo>
                  <a:lnTo>
                    <a:pt x="243291" y="1878607"/>
                  </a:lnTo>
                  <a:lnTo>
                    <a:pt x="242953" y="1873957"/>
                  </a:lnTo>
                  <a:lnTo>
                    <a:pt x="242602" y="1869307"/>
                  </a:lnTo>
                  <a:lnTo>
                    <a:pt x="242237" y="1864657"/>
                  </a:lnTo>
                  <a:lnTo>
                    <a:pt x="241859" y="1860007"/>
                  </a:lnTo>
                  <a:lnTo>
                    <a:pt x="241470" y="1855357"/>
                  </a:lnTo>
                  <a:lnTo>
                    <a:pt x="241070" y="1850707"/>
                  </a:lnTo>
                  <a:lnTo>
                    <a:pt x="240658" y="1846057"/>
                  </a:lnTo>
                  <a:lnTo>
                    <a:pt x="240238" y="1841407"/>
                  </a:lnTo>
                  <a:lnTo>
                    <a:pt x="239810" y="1836757"/>
                  </a:lnTo>
                  <a:lnTo>
                    <a:pt x="239375" y="1832107"/>
                  </a:lnTo>
                  <a:lnTo>
                    <a:pt x="238934" y="1827457"/>
                  </a:lnTo>
                  <a:lnTo>
                    <a:pt x="238487" y="1822807"/>
                  </a:lnTo>
                  <a:lnTo>
                    <a:pt x="238034" y="1818157"/>
                  </a:lnTo>
                  <a:lnTo>
                    <a:pt x="237575" y="1813507"/>
                  </a:lnTo>
                  <a:lnTo>
                    <a:pt x="237109" y="1808857"/>
                  </a:lnTo>
                  <a:lnTo>
                    <a:pt x="236637" y="1804207"/>
                  </a:lnTo>
                  <a:lnTo>
                    <a:pt x="236157" y="1799557"/>
                  </a:lnTo>
                  <a:lnTo>
                    <a:pt x="235669" y="1794907"/>
                  </a:lnTo>
                  <a:lnTo>
                    <a:pt x="235171" y="1790257"/>
                  </a:lnTo>
                  <a:lnTo>
                    <a:pt x="234662" y="1785607"/>
                  </a:lnTo>
                  <a:lnTo>
                    <a:pt x="234140" y="1780957"/>
                  </a:lnTo>
                  <a:lnTo>
                    <a:pt x="233603" y="1776307"/>
                  </a:lnTo>
                  <a:lnTo>
                    <a:pt x="233051" y="1771657"/>
                  </a:lnTo>
                  <a:lnTo>
                    <a:pt x="232483" y="1767007"/>
                  </a:lnTo>
                  <a:lnTo>
                    <a:pt x="231897" y="1762357"/>
                  </a:lnTo>
                  <a:lnTo>
                    <a:pt x="231293" y="1757707"/>
                  </a:lnTo>
                  <a:lnTo>
                    <a:pt x="230668" y="1753056"/>
                  </a:lnTo>
                  <a:lnTo>
                    <a:pt x="230021" y="1748406"/>
                  </a:lnTo>
                  <a:lnTo>
                    <a:pt x="229347" y="1743756"/>
                  </a:lnTo>
                  <a:lnTo>
                    <a:pt x="228649" y="1739106"/>
                  </a:lnTo>
                  <a:lnTo>
                    <a:pt x="227925" y="1734456"/>
                  </a:lnTo>
                  <a:lnTo>
                    <a:pt x="227174" y="1729806"/>
                  </a:lnTo>
                  <a:lnTo>
                    <a:pt x="226394" y="1725156"/>
                  </a:lnTo>
                  <a:lnTo>
                    <a:pt x="225586" y="1720506"/>
                  </a:lnTo>
                  <a:lnTo>
                    <a:pt x="224746" y="1715856"/>
                  </a:lnTo>
                  <a:lnTo>
                    <a:pt x="223871" y="1711206"/>
                  </a:lnTo>
                  <a:lnTo>
                    <a:pt x="222965" y="1706556"/>
                  </a:lnTo>
                  <a:lnTo>
                    <a:pt x="222029" y="1701906"/>
                  </a:lnTo>
                  <a:lnTo>
                    <a:pt x="221064" y="1697256"/>
                  </a:lnTo>
                  <a:lnTo>
                    <a:pt x="220072" y="1692606"/>
                  </a:lnTo>
                  <a:lnTo>
                    <a:pt x="219054" y="1687956"/>
                  </a:lnTo>
                  <a:lnTo>
                    <a:pt x="218011" y="1683306"/>
                  </a:lnTo>
                  <a:lnTo>
                    <a:pt x="216945" y="1678656"/>
                  </a:lnTo>
                  <a:lnTo>
                    <a:pt x="215863" y="1674006"/>
                  </a:lnTo>
                  <a:lnTo>
                    <a:pt x="214769" y="1669356"/>
                  </a:lnTo>
                  <a:lnTo>
                    <a:pt x="213665" y="1664706"/>
                  </a:lnTo>
                  <a:lnTo>
                    <a:pt x="212555" y="1660056"/>
                  </a:lnTo>
                  <a:lnTo>
                    <a:pt x="211442" y="1655406"/>
                  </a:lnTo>
                  <a:lnTo>
                    <a:pt x="210330" y="1650756"/>
                  </a:lnTo>
                  <a:lnTo>
                    <a:pt x="209221" y="1646106"/>
                  </a:lnTo>
                  <a:lnTo>
                    <a:pt x="208117" y="1641456"/>
                  </a:lnTo>
                  <a:lnTo>
                    <a:pt x="207018" y="1636806"/>
                  </a:lnTo>
                  <a:lnTo>
                    <a:pt x="205924" y="1632156"/>
                  </a:lnTo>
                  <a:lnTo>
                    <a:pt x="204834" y="1627506"/>
                  </a:lnTo>
                  <a:lnTo>
                    <a:pt x="203746" y="1622856"/>
                  </a:lnTo>
                  <a:lnTo>
                    <a:pt x="202657" y="1618206"/>
                  </a:lnTo>
                  <a:lnTo>
                    <a:pt x="201562" y="1613556"/>
                  </a:lnTo>
                  <a:lnTo>
                    <a:pt x="200456" y="1608906"/>
                  </a:lnTo>
                  <a:lnTo>
                    <a:pt x="199333" y="1604256"/>
                  </a:lnTo>
                  <a:lnTo>
                    <a:pt x="198190" y="1599606"/>
                  </a:lnTo>
                  <a:lnTo>
                    <a:pt x="197019" y="1594956"/>
                  </a:lnTo>
                  <a:lnTo>
                    <a:pt x="195815" y="1590306"/>
                  </a:lnTo>
                  <a:lnTo>
                    <a:pt x="194574" y="1585656"/>
                  </a:lnTo>
                  <a:lnTo>
                    <a:pt x="193282" y="1581006"/>
                  </a:lnTo>
                  <a:lnTo>
                    <a:pt x="191939" y="1576356"/>
                  </a:lnTo>
                  <a:lnTo>
                    <a:pt x="190544" y="1571706"/>
                  </a:lnTo>
                  <a:lnTo>
                    <a:pt x="189095" y="1567056"/>
                  </a:lnTo>
                  <a:lnTo>
                    <a:pt x="187590" y="1562406"/>
                  </a:lnTo>
                  <a:lnTo>
                    <a:pt x="186030" y="1557756"/>
                  </a:lnTo>
                  <a:lnTo>
                    <a:pt x="184416" y="1553106"/>
                  </a:lnTo>
                  <a:lnTo>
                    <a:pt x="182742" y="1548456"/>
                  </a:lnTo>
                  <a:lnTo>
                    <a:pt x="181018" y="1543806"/>
                  </a:lnTo>
                  <a:lnTo>
                    <a:pt x="179249" y="1539156"/>
                  </a:lnTo>
                  <a:lnTo>
                    <a:pt x="177442" y="1534506"/>
                  </a:lnTo>
                  <a:lnTo>
                    <a:pt x="175602" y="1529856"/>
                  </a:lnTo>
                  <a:lnTo>
                    <a:pt x="173734" y="1525206"/>
                  </a:lnTo>
                  <a:lnTo>
                    <a:pt x="171845" y="1520556"/>
                  </a:lnTo>
                  <a:lnTo>
                    <a:pt x="169938" y="1515906"/>
                  </a:lnTo>
                  <a:lnTo>
                    <a:pt x="168022" y="1511256"/>
                  </a:lnTo>
                  <a:lnTo>
                    <a:pt x="166104" y="1506606"/>
                  </a:lnTo>
                  <a:lnTo>
                    <a:pt x="164186" y="1501955"/>
                  </a:lnTo>
                  <a:lnTo>
                    <a:pt x="162274" y="1497305"/>
                  </a:lnTo>
                  <a:lnTo>
                    <a:pt x="160371" y="1492655"/>
                  </a:lnTo>
                  <a:lnTo>
                    <a:pt x="158478" y="1488005"/>
                  </a:lnTo>
                  <a:lnTo>
                    <a:pt x="156599" y="1483355"/>
                  </a:lnTo>
                  <a:lnTo>
                    <a:pt x="154736" y="1478705"/>
                  </a:lnTo>
                  <a:lnTo>
                    <a:pt x="152886" y="1474055"/>
                  </a:lnTo>
                  <a:lnTo>
                    <a:pt x="151049" y="1469405"/>
                  </a:lnTo>
                  <a:lnTo>
                    <a:pt x="149223" y="1464755"/>
                  </a:lnTo>
                  <a:lnTo>
                    <a:pt x="147406" y="1460105"/>
                  </a:lnTo>
                  <a:lnTo>
                    <a:pt x="145596" y="1455455"/>
                  </a:lnTo>
                  <a:lnTo>
                    <a:pt x="143790" y="1450805"/>
                  </a:lnTo>
                  <a:lnTo>
                    <a:pt x="141984" y="1446155"/>
                  </a:lnTo>
                  <a:lnTo>
                    <a:pt x="140173" y="1441505"/>
                  </a:lnTo>
                  <a:lnTo>
                    <a:pt x="138353" y="1436855"/>
                  </a:lnTo>
                  <a:lnTo>
                    <a:pt x="136521" y="1432205"/>
                  </a:lnTo>
                  <a:lnTo>
                    <a:pt x="134674" y="1427555"/>
                  </a:lnTo>
                  <a:lnTo>
                    <a:pt x="132808" y="1422905"/>
                  </a:lnTo>
                  <a:lnTo>
                    <a:pt x="130918" y="1418255"/>
                  </a:lnTo>
                  <a:lnTo>
                    <a:pt x="128998" y="1413605"/>
                  </a:lnTo>
                  <a:lnTo>
                    <a:pt x="127050" y="1408955"/>
                  </a:lnTo>
                  <a:lnTo>
                    <a:pt x="125072" y="1404305"/>
                  </a:lnTo>
                  <a:lnTo>
                    <a:pt x="123063" y="1399655"/>
                  </a:lnTo>
                  <a:lnTo>
                    <a:pt x="121022" y="1395005"/>
                  </a:lnTo>
                  <a:lnTo>
                    <a:pt x="118948" y="1390355"/>
                  </a:lnTo>
                  <a:lnTo>
                    <a:pt x="116841" y="1385705"/>
                  </a:lnTo>
                  <a:lnTo>
                    <a:pt x="114697" y="1381055"/>
                  </a:lnTo>
                  <a:lnTo>
                    <a:pt x="112523" y="1376405"/>
                  </a:lnTo>
                  <a:lnTo>
                    <a:pt x="110319" y="1371755"/>
                  </a:lnTo>
                  <a:lnTo>
                    <a:pt x="108086" y="1367105"/>
                  </a:lnTo>
                  <a:lnTo>
                    <a:pt x="105825" y="1362455"/>
                  </a:lnTo>
                  <a:lnTo>
                    <a:pt x="103537" y="1357805"/>
                  </a:lnTo>
                  <a:lnTo>
                    <a:pt x="101223" y="1353155"/>
                  </a:lnTo>
                  <a:lnTo>
                    <a:pt x="98877" y="1348505"/>
                  </a:lnTo>
                  <a:lnTo>
                    <a:pt x="96504" y="1343855"/>
                  </a:lnTo>
                  <a:lnTo>
                    <a:pt x="94105" y="1339205"/>
                  </a:lnTo>
                  <a:lnTo>
                    <a:pt x="91678" y="1334555"/>
                  </a:lnTo>
                  <a:lnTo>
                    <a:pt x="89224" y="1329905"/>
                  </a:lnTo>
                  <a:lnTo>
                    <a:pt x="86741" y="1325255"/>
                  </a:lnTo>
                  <a:lnTo>
                    <a:pt x="84228" y="1320605"/>
                  </a:lnTo>
                  <a:lnTo>
                    <a:pt x="81681" y="1315955"/>
                  </a:lnTo>
                  <a:lnTo>
                    <a:pt x="79105" y="1311305"/>
                  </a:lnTo>
                  <a:lnTo>
                    <a:pt x="76501" y="1306655"/>
                  </a:lnTo>
                  <a:lnTo>
                    <a:pt x="73873" y="1302005"/>
                  </a:lnTo>
                  <a:lnTo>
                    <a:pt x="71221" y="1297355"/>
                  </a:lnTo>
                  <a:lnTo>
                    <a:pt x="68552" y="1292705"/>
                  </a:lnTo>
                  <a:lnTo>
                    <a:pt x="65869" y="1288055"/>
                  </a:lnTo>
                  <a:lnTo>
                    <a:pt x="63178" y="1283405"/>
                  </a:lnTo>
                  <a:lnTo>
                    <a:pt x="60491" y="1278755"/>
                  </a:lnTo>
                  <a:lnTo>
                    <a:pt x="57815" y="1274105"/>
                  </a:lnTo>
                  <a:lnTo>
                    <a:pt x="55160" y="1269455"/>
                  </a:lnTo>
                  <a:lnTo>
                    <a:pt x="52535" y="1264805"/>
                  </a:lnTo>
                  <a:lnTo>
                    <a:pt x="49950" y="1260155"/>
                  </a:lnTo>
                  <a:lnTo>
                    <a:pt x="47415" y="1255505"/>
                  </a:lnTo>
                  <a:lnTo>
                    <a:pt x="44949" y="1250854"/>
                  </a:lnTo>
                  <a:lnTo>
                    <a:pt x="42560" y="1246204"/>
                  </a:lnTo>
                  <a:lnTo>
                    <a:pt x="40253" y="1241554"/>
                  </a:lnTo>
                  <a:lnTo>
                    <a:pt x="38034" y="1236904"/>
                  </a:lnTo>
                  <a:lnTo>
                    <a:pt x="35909" y="1232254"/>
                  </a:lnTo>
                  <a:lnTo>
                    <a:pt x="33883" y="1227604"/>
                  </a:lnTo>
                  <a:lnTo>
                    <a:pt x="31959" y="1222954"/>
                  </a:lnTo>
                  <a:lnTo>
                    <a:pt x="30151" y="1218304"/>
                  </a:lnTo>
                  <a:lnTo>
                    <a:pt x="28453" y="1213654"/>
                  </a:lnTo>
                  <a:lnTo>
                    <a:pt x="26856" y="1209004"/>
                  </a:lnTo>
                  <a:lnTo>
                    <a:pt x="25354" y="1204354"/>
                  </a:lnTo>
                  <a:lnTo>
                    <a:pt x="23942" y="1199704"/>
                  </a:lnTo>
                  <a:lnTo>
                    <a:pt x="22613" y="1195054"/>
                  </a:lnTo>
                  <a:lnTo>
                    <a:pt x="21359" y="1190404"/>
                  </a:lnTo>
                  <a:lnTo>
                    <a:pt x="20177" y="1185754"/>
                  </a:lnTo>
                  <a:lnTo>
                    <a:pt x="19053" y="1181104"/>
                  </a:lnTo>
                  <a:lnTo>
                    <a:pt x="17973" y="1176454"/>
                  </a:lnTo>
                  <a:lnTo>
                    <a:pt x="16926" y="1171804"/>
                  </a:lnTo>
                  <a:lnTo>
                    <a:pt x="15904" y="1167154"/>
                  </a:lnTo>
                  <a:lnTo>
                    <a:pt x="14900" y="1162504"/>
                  </a:lnTo>
                  <a:lnTo>
                    <a:pt x="13905" y="1157854"/>
                  </a:lnTo>
                  <a:lnTo>
                    <a:pt x="12915" y="1153204"/>
                  </a:lnTo>
                  <a:lnTo>
                    <a:pt x="11925" y="1148554"/>
                  </a:lnTo>
                  <a:lnTo>
                    <a:pt x="10933" y="1143904"/>
                  </a:lnTo>
                  <a:lnTo>
                    <a:pt x="9939" y="1139254"/>
                  </a:lnTo>
                  <a:lnTo>
                    <a:pt x="8947" y="1134604"/>
                  </a:lnTo>
                  <a:lnTo>
                    <a:pt x="7961" y="1129954"/>
                  </a:lnTo>
                  <a:lnTo>
                    <a:pt x="6985" y="1125304"/>
                  </a:lnTo>
                  <a:lnTo>
                    <a:pt x="6030" y="1120654"/>
                  </a:lnTo>
                  <a:lnTo>
                    <a:pt x="5109" y="1116004"/>
                  </a:lnTo>
                  <a:lnTo>
                    <a:pt x="4229" y="1111354"/>
                  </a:lnTo>
                  <a:lnTo>
                    <a:pt x="3402" y="1106704"/>
                  </a:lnTo>
                  <a:lnTo>
                    <a:pt x="2638" y="1102054"/>
                  </a:lnTo>
                  <a:lnTo>
                    <a:pt x="1949" y="1097404"/>
                  </a:lnTo>
                  <a:lnTo>
                    <a:pt x="1343" y="1092754"/>
                  </a:lnTo>
                  <a:lnTo>
                    <a:pt x="836" y="1088104"/>
                  </a:lnTo>
                  <a:lnTo>
                    <a:pt x="452" y="1083454"/>
                  </a:lnTo>
                  <a:lnTo>
                    <a:pt x="181" y="1078804"/>
                  </a:lnTo>
                  <a:lnTo>
                    <a:pt x="29" y="1074154"/>
                  </a:lnTo>
                  <a:lnTo>
                    <a:pt x="0" y="1069504"/>
                  </a:lnTo>
                  <a:lnTo>
                    <a:pt x="95" y="1064854"/>
                  </a:lnTo>
                  <a:lnTo>
                    <a:pt x="316" y="1060204"/>
                  </a:lnTo>
                  <a:lnTo>
                    <a:pt x="663" y="1055554"/>
                  </a:lnTo>
                  <a:lnTo>
                    <a:pt x="1154" y="1050904"/>
                  </a:lnTo>
                  <a:lnTo>
                    <a:pt x="1759" y="1046254"/>
                  </a:lnTo>
                  <a:lnTo>
                    <a:pt x="2475" y="1041604"/>
                  </a:lnTo>
                  <a:lnTo>
                    <a:pt x="3293" y="1036954"/>
                  </a:lnTo>
                  <a:lnTo>
                    <a:pt x="4207" y="1032304"/>
                  </a:lnTo>
                  <a:lnTo>
                    <a:pt x="5208" y="1027654"/>
                  </a:lnTo>
                  <a:lnTo>
                    <a:pt x="6289" y="1023004"/>
                  </a:lnTo>
                  <a:lnTo>
                    <a:pt x="7450" y="1018354"/>
                  </a:lnTo>
                  <a:lnTo>
                    <a:pt x="8669" y="1013704"/>
                  </a:lnTo>
                  <a:lnTo>
                    <a:pt x="9937" y="1009054"/>
                  </a:lnTo>
                  <a:lnTo>
                    <a:pt x="11244" y="1004404"/>
                  </a:lnTo>
                  <a:lnTo>
                    <a:pt x="12584" y="999753"/>
                  </a:lnTo>
                  <a:lnTo>
                    <a:pt x="13948" y="995103"/>
                  </a:lnTo>
                  <a:lnTo>
                    <a:pt x="15328" y="990453"/>
                  </a:lnTo>
                  <a:lnTo>
                    <a:pt x="16718" y="985803"/>
                  </a:lnTo>
                  <a:lnTo>
                    <a:pt x="18109" y="981153"/>
                  </a:lnTo>
                  <a:lnTo>
                    <a:pt x="19495" y="976503"/>
                  </a:lnTo>
                  <a:lnTo>
                    <a:pt x="20871" y="971853"/>
                  </a:lnTo>
                  <a:lnTo>
                    <a:pt x="22233" y="967203"/>
                  </a:lnTo>
                  <a:lnTo>
                    <a:pt x="23579" y="962553"/>
                  </a:lnTo>
                  <a:lnTo>
                    <a:pt x="24905" y="957903"/>
                  </a:lnTo>
                  <a:lnTo>
                    <a:pt x="26208" y="953253"/>
                  </a:lnTo>
                  <a:lnTo>
                    <a:pt x="27489" y="948603"/>
                  </a:lnTo>
                  <a:lnTo>
                    <a:pt x="28751" y="943953"/>
                  </a:lnTo>
                  <a:lnTo>
                    <a:pt x="29997" y="939303"/>
                  </a:lnTo>
                  <a:lnTo>
                    <a:pt x="31230" y="934653"/>
                  </a:lnTo>
                  <a:lnTo>
                    <a:pt x="32456" y="930003"/>
                  </a:lnTo>
                  <a:lnTo>
                    <a:pt x="33678" y="925353"/>
                  </a:lnTo>
                  <a:lnTo>
                    <a:pt x="34906" y="920703"/>
                  </a:lnTo>
                  <a:lnTo>
                    <a:pt x="36148" y="916053"/>
                  </a:lnTo>
                  <a:lnTo>
                    <a:pt x="37411" y="911403"/>
                  </a:lnTo>
                  <a:lnTo>
                    <a:pt x="38702" y="906753"/>
                  </a:lnTo>
                  <a:lnTo>
                    <a:pt x="40027" y="902103"/>
                  </a:lnTo>
                  <a:lnTo>
                    <a:pt x="41392" y="897453"/>
                  </a:lnTo>
                  <a:lnTo>
                    <a:pt x="42803" y="892803"/>
                  </a:lnTo>
                  <a:lnTo>
                    <a:pt x="44270" y="888153"/>
                  </a:lnTo>
                  <a:lnTo>
                    <a:pt x="45796" y="883503"/>
                  </a:lnTo>
                  <a:lnTo>
                    <a:pt x="47378" y="878853"/>
                  </a:lnTo>
                  <a:lnTo>
                    <a:pt x="49016" y="874203"/>
                  </a:lnTo>
                  <a:lnTo>
                    <a:pt x="50709" y="869553"/>
                  </a:lnTo>
                  <a:lnTo>
                    <a:pt x="52457" y="864903"/>
                  </a:lnTo>
                  <a:lnTo>
                    <a:pt x="54257" y="860253"/>
                  </a:lnTo>
                  <a:lnTo>
                    <a:pt x="56111" y="855603"/>
                  </a:lnTo>
                  <a:lnTo>
                    <a:pt x="58018" y="850953"/>
                  </a:lnTo>
                  <a:lnTo>
                    <a:pt x="59970" y="846303"/>
                  </a:lnTo>
                  <a:lnTo>
                    <a:pt x="61966" y="841653"/>
                  </a:lnTo>
                  <a:lnTo>
                    <a:pt x="64005" y="837003"/>
                  </a:lnTo>
                  <a:lnTo>
                    <a:pt x="66089" y="832353"/>
                  </a:lnTo>
                  <a:lnTo>
                    <a:pt x="68218" y="827703"/>
                  </a:lnTo>
                  <a:lnTo>
                    <a:pt x="70397" y="823053"/>
                  </a:lnTo>
                  <a:lnTo>
                    <a:pt x="72633" y="818403"/>
                  </a:lnTo>
                  <a:lnTo>
                    <a:pt x="74923" y="813753"/>
                  </a:lnTo>
                  <a:lnTo>
                    <a:pt x="77272" y="809103"/>
                  </a:lnTo>
                  <a:lnTo>
                    <a:pt x="79682" y="804453"/>
                  </a:lnTo>
                  <a:lnTo>
                    <a:pt x="82156" y="799803"/>
                  </a:lnTo>
                  <a:lnTo>
                    <a:pt x="84696" y="795153"/>
                  </a:lnTo>
                  <a:lnTo>
                    <a:pt x="87307" y="790503"/>
                  </a:lnTo>
                  <a:lnTo>
                    <a:pt x="89995" y="785853"/>
                  </a:lnTo>
                  <a:lnTo>
                    <a:pt x="92747" y="781203"/>
                  </a:lnTo>
                  <a:lnTo>
                    <a:pt x="95558" y="776553"/>
                  </a:lnTo>
                  <a:lnTo>
                    <a:pt x="98425" y="771903"/>
                  </a:lnTo>
                  <a:lnTo>
                    <a:pt x="101338" y="767253"/>
                  </a:lnTo>
                  <a:lnTo>
                    <a:pt x="104291" y="762603"/>
                  </a:lnTo>
                  <a:lnTo>
                    <a:pt x="107275" y="757953"/>
                  </a:lnTo>
                  <a:lnTo>
                    <a:pt x="110278" y="753303"/>
                  </a:lnTo>
                  <a:lnTo>
                    <a:pt x="113285" y="748652"/>
                  </a:lnTo>
                  <a:lnTo>
                    <a:pt x="116286" y="744002"/>
                  </a:lnTo>
                  <a:lnTo>
                    <a:pt x="119269" y="739352"/>
                  </a:lnTo>
                  <a:lnTo>
                    <a:pt x="122227" y="734702"/>
                  </a:lnTo>
                  <a:lnTo>
                    <a:pt x="125148" y="730052"/>
                  </a:lnTo>
                  <a:lnTo>
                    <a:pt x="128028" y="725402"/>
                  </a:lnTo>
                  <a:lnTo>
                    <a:pt x="130848" y="720752"/>
                  </a:lnTo>
                  <a:lnTo>
                    <a:pt x="133614" y="716102"/>
                  </a:lnTo>
                  <a:lnTo>
                    <a:pt x="136324" y="711452"/>
                  </a:lnTo>
                  <a:lnTo>
                    <a:pt x="138978" y="706802"/>
                  </a:lnTo>
                  <a:lnTo>
                    <a:pt x="141577" y="702152"/>
                  </a:lnTo>
                  <a:lnTo>
                    <a:pt x="144124" y="697502"/>
                  </a:lnTo>
                  <a:lnTo>
                    <a:pt x="146621" y="692852"/>
                  </a:lnTo>
                  <a:lnTo>
                    <a:pt x="149068" y="688202"/>
                  </a:lnTo>
                  <a:lnTo>
                    <a:pt x="151476" y="683552"/>
                  </a:lnTo>
                  <a:lnTo>
                    <a:pt x="153853" y="678902"/>
                  </a:lnTo>
                  <a:lnTo>
                    <a:pt x="156203" y="674252"/>
                  </a:lnTo>
                  <a:lnTo>
                    <a:pt x="158532" y="669602"/>
                  </a:lnTo>
                  <a:lnTo>
                    <a:pt x="160845" y="664952"/>
                  </a:lnTo>
                  <a:lnTo>
                    <a:pt x="163144" y="660302"/>
                  </a:lnTo>
                  <a:lnTo>
                    <a:pt x="165434" y="655652"/>
                  </a:lnTo>
                  <a:lnTo>
                    <a:pt x="167717" y="651002"/>
                  </a:lnTo>
                  <a:lnTo>
                    <a:pt x="169995" y="646352"/>
                  </a:lnTo>
                  <a:lnTo>
                    <a:pt x="172269" y="641702"/>
                  </a:lnTo>
                  <a:lnTo>
                    <a:pt x="174538" y="637052"/>
                  </a:lnTo>
                  <a:lnTo>
                    <a:pt x="176800" y="632402"/>
                  </a:lnTo>
                  <a:lnTo>
                    <a:pt x="179055" y="627752"/>
                  </a:lnTo>
                  <a:lnTo>
                    <a:pt x="181298" y="623102"/>
                  </a:lnTo>
                  <a:lnTo>
                    <a:pt x="183525" y="618452"/>
                  </a:lnTo>
                  <a:lnTo>
                    <a:pt x="185736" y="613802"/>
                  </a:lnTo>
                  <a:lnTo>
                    <a:pt x="187924" y="609152"/>
                  </a:lnTo>
                  <a:lnTo>
                    <a:pt x="190088" y="604502"/>
                  </a:lnTo>
                  <a:lnTo>
                    <a:pt x="192223" y="599852"/>
                  </a:lnTo>
                  <a:lnTo>
                    <a:pt x="194325" y="595202"/>
                  </a:lnTo>
                  <a:lnTo>
                    <a:pt x="196386" y="590552"/>
                  </a:lnTo>
                  <a:lnTo>
                    <a:pt x="198401" y="585902"/>
                  </a:lnTo>
                  <a:lnTo>
                    <a:pt x="200370" y="581252"/>
                  </a:lnTo>
                  <a:lnTo>
                    <a:pt x="202290" y="576602"/>
                  </a:lnTo>
                  <a:lnTo>
                    <a:pt x="204157" y="571952"/>
                  </a:lnTo>
                  <a:lnTo>
                    <a:pt x="205969" y="567302"/>
                  </a:lnTo>
                  <a:lnTo>
                    <a:pt x="207724" y="562652"/>
                  </a:lnTo>
                  <a:lnTo>
                    <a:pt x="209413" y="558002"/>
                  </a:lnTo>
                  <a:lnTo>
                    <a:pt x="211035" y="553352"/>
                  </a:lnTo>
                  <a:lnTo>
                    <a:pt x="212594" y="548702"/>
                  </a:lnTo>
                  <a:lnTo>
                    <a:pt x="214092" y="544052"/>
                  </a:lnTo>
                  <a:lnTo>
                    <a:pt x="215528" y="539402"/>
                  </a:lnTo>
                  <a:lnTo>
                    <a:pt x="216904" y="534752"/>
                  </a:lnTo>
                  <a:lnTo>
                    <a:pt x="218221" y="530102"/>
                  </a:lnTo>
                  <a:lnTo>
                    <a:pt x="219478" y="525452"/>
                  </a:lnTo>
                  <a:lnTo>
                    <a:pt x="220676" y="520802"/>
                  </a:lnTo>
                  <a:lnTo>
                    <a:pt x="221825" y="516152"/>
                  </a:lnTo>
                  <a:lnTo>
                    <a:pt x="222929" y="511502"/>
                  </a:lnTo>
                  <a:lnTo>
                    <a:pt x="223990" y="506852"/>
                  </a:lnTo>
                  <a:lnTo>
                    <a:pt x="225014" y="502202"/>
                  </a:lnTo>
                  <a:lnTo>
                    <a:pt x="226003" y="497551"/>
                  </a:lnTo>
                  <a:lnTo>
                    <a:pt x="226959" y="492901"/>
                  </a:lnTo>
                  <a:lnTo>
                    <a:pt x="227886" y="488251"/>
                  </a:lnTo>
                  <a:lnTo>
                    <a:pt x="228789" y="483601"/>
                  </a:lnTo>
                  <a:lnTo>
                    <a:pt x="229672" y="478951"/>
                  </a:lnTo>
                  <a:lnTo>
                    <a:pt x="230537" y="474301"/>
                  </a:lnTo>
                  <a:lnTo>
                    <a:pt x="231385" y="469651"/>
                  </a:lnTo>
                  <a:lnTo>
                    <a:pt x="232220" y="465001"/>
                  </a:lnTo>
                  <a:lnTo>
                    <a:pt x="233041" y="460351"/>
                  </a:lnTo>
                  <a:lnTo>
                    <a:pt x="233848" y="455701"/>
                  </a:lnTo>
                  <a:lnTo>
                    <a:pt x="234644" y="451051"/>
                  </a:lnTo>
                  <a:lnTo>
                    <a:pt x="235430" y="446401"/>
                  </a:lnTo>
                  <a:lnTo>
                    <a:pt x="236205" y="441751"/>
                  </a:lnTo>
                  <a:lnTo>
                    <a:pt x="236969" y="437101"/>
                  </a:lnTo>
                  <a:lnTo>
                    <a:pt x="237722" y="432451"/>
                  </a:lnTo>
                  <a:lnTo>
                    <a:pt x="238465" y="427801"/>
                  </a:lnTo>
                  <a:lnTo>
                    <a:pt x="239193" y="423151"/>
                  </a:lnTo>
                  <a:lnTo>
                    <a:pt x="239910" y="418501"/>
                  </a:lnTo>
                  <a:lnTo>
                    <a:pt x="240614" y="413851"/>
                  </a:lnTo>
                  <a:lnTo>
                    <a:pt x="241304" y="409201"/>
                  </a:lnTo>
                  <a:lnTo>
                    <a:pt x="241981" y="404551"/>
                  </a:lnTo>
                  <a:lnTo>
                    <a:pt x="242644" y="399901"/>
                  </a:lnTo>
                  <a:lnTo>
                    <a:pt x="243291" y="395251"/>
                  </a:lnTo>
                  <a:lnTo>
                    <a:pt x="243920" y="390601"/>
                  </a:lnTo>
                  <a:lnTo>
                    <a:pt x="244531" y="385951"/>
                  </a:lnTo>
                  <a:lnTo>
                    <a:pt x="245125" y="381301"/>
                  </a:lnTo>
                  <a:lnTo>
                    <a:pt x="245701" y="376651"/>
                  </a:lnTo>
                  <a:lnTo>
                    <a:pt x="246257" y="372001"/>
                  </a:lnTo>
                  <a:lnTo>
                    <a:pt x="246793" y="367351"/>
                  </a:lnTo>
                  <a:lnTo>
                    <a:pt x="247308" y="362701"/>
                  </a:lnTo>
                  <a:lnTo>
                    <a:pt x="247799" y="358051"/>
                  </a:lnTo>
                  <a:lnTo>
                    <a:pt x="248266" y="353401"/>
                  </a:lnTo>
                  <a:lnTo>
                    <a:pt x="248711" y="348751"/>
                  </a:lnTo>
                  <a:lnTo>
                    <a:pt x="249133" y="344101"/>
                  </a:lnTo>
                  <a:lnTo>
                    <a:pt x="249531" y="339451"/>
                  </a:lnTo>
                  <a:lnTo>
                    <a:pt x="249906" y="334801"/>
                  </a:lnTo>
                  <a:lnTo>
                    <a:pt x="250257" y="330151"/>
                  </a:lnTo>
                  <a:lnTo>
                    <a:pt x="250582" y="325501"/>
                  </a:lnTo>
                  <a:lnTo>
                    <a:pt x="250883" y="320851"/>
                  </a:lnTo>
                  <a:lnTo>
                    <a:pt x="251161" y="316201"/>
                  </a:lnTo>
                  <a:lnTo>
                    <a:pt x="251418" y="311551"/>
                  </a:lnTo>
                  <a:lnTo>
                    <a:pt x="251655" y="306901"/>
                  </a:lnTo>
                  <a:lnTo>
                    <a:pt x="251871" y="302251"/>
                  </a:lnTo>
                  <a:lnTo>
                    <a:pt x="252070" y="297601"/>
                  </a:lnTo>
                  <a:lnTo>
                    <a:pt x="252249" y="292951"/>
                  </a:lnTo>
                  <a:lnTo>
                    <a:pt x="252412" y="288301"/>
                  </a:lnTo>
                  <a:lnTo>
                    <a:pt x="252561" y="283651"/>
                  </a:lnTo>
                  <a:lnTo>
                    <a:pt x="252697" y="279001"/>
                  </a:lnTo>
                  <a:lnTo>
                    <a:pt x="252823" y="274351"/>
                  </a:lnTo>
                  <a:lnTo>
                    <a:pt x="252940" y="269701"/>
                  </a:lnTo>
                  <a:lnTo>
                    <a:pt x="253048" y="265051"/>
                  </a:lnTo>
                  <a:lnTo>
                    <a:pt x="253149" y="260401"/>
                  </a:lnTo>
                  <a:lnTo>
                    <a:pt x="253245" y="255751"/>
                  </a:lnTo>
                  <a:lnTo>
                    <a:pt x="253336" y="251101"/>
                  </a:lnTo>
                  <a:lnTo>
                    <a:pt x="253423" y="246450"/>
                  </a:lnTo>
                  <a:lnTo>
                    <a:pt x="253508" y="241800"/>
                  </a:lnTo>
                  <a:lnTo>
                    <a:pt x="253591" y="237150"/>
                  </a:lnTo>
                  <a:lnTo>
                    <a:pt x="253671" y="232500"/>
                  </a:lnTo>
                  <a:lnTo>
                    <a:pt x="253749" y="227850"/>
                  </a:lnTo>
                  <a:lnTo>
                    <a:pt x="253825" y="223200"/>
                  </a:lnTo>
                  <a:lnTo>
                    <a:pt x="253899" y="218550"/>
                  </a:lnTo>
                  <a:lnTo>
                    <a:pt x="253971" y="213900"/>
                  </a:lnTo>
                  <a:lnTo>
                    <a:pt x="254040" y="209250"/>
                  </a:lnTo>
                  <a:lnTo>
                    <a:pt x="254107" y="204600"/>
                  </a:lnTo>
                  <a:lnTo>
                    <a:pt x="254170" y="199950"/>
                  </a:lnTo>
                  <a:lnTo>
                    <a:pt x="254230" y="195300"/>
                  </a:lnTo>
                  <a:lnTo>
                    <a:pt x="254286" y="190650"/>
                  </a:lnTo>
                  <a:lnTo>
                    <a:pt x="254338" y="186000"/>
                  </a:lnTo>
                  <a:lnTo>
                    <a:pt x="254386" y="181350"/>
                  </a:lnTo>
                  <a:lnTo>
                    <a:pt x="254430" y="176700"/>
                  </a:lnTo>
                  <a:lnTo>
                    <a:pt x="254470" y="172050"/>
                  </a:lnTo>
                  <a:lnTo>
                    <a:pt x="254506" y="167400"/>
                  </a:lnTo>
                  <a:lnTo>
                    <a:pt x="254538" y="162750"/>
                  </a:lnTo>
                  <a:lnTo>
                    <a:pt x="254565" y="158100"/>
                  </a:lnTo>
                  <a:lnTo>
                    <a:pt x="254589" y="153450"/>
                  </a:lnTo>
                  <a:lnTo>
                    <a:pt x="254610" y="148800"/>
                  </a:lnTo>
                  <a:lnTo>
                    <a:pt x="254627" y="144150"/>
                  </a:lnTo>
                  <a:lnTo>
                    <a:pt x="254641" y="139500"/>
                  </a:lnTo>
                  <a:lnTo>
                    <a:pt x="254653" y="134850"/>
                  </a:lnTo>
                  <a:lnTo>
                    <a:pt x="254662" y="130200"/>
                  </a:lnTo>
                  <a:lnTo>
                    <a:pt x="254668" y="125550"/>
                  </a:lnTo>
                  <a:lnTo>
                    <a:pt x="254672" y="120900"/>
                  </a:lnTo>
                  <a:lnTo>
                    <a:pt x="254674" y="116250"/>
                  </a:lnTo>
                  <a:lnTo>
                    <a:pt x="254674" y="111600"/>
                  </a:lnTo>
                  <a:lnTo>
                    <a:pt x="254672" y="106950"/>
                  </a:lnTo>
                  <a:lnTo>
                    <a:pt x="254668" y="102300"/>
                  </a:lnTo>
                  <a:lnTo>
                    <a:pt x="254663" y="97650"/>
                  </a:lnTo>
                  <a:lnTo>
                    <a:pt x="254655" y="93000"/>
                  </a:lnTo>
                  <a:lnTo>
                    <a:pt x="254646" y="88350"/>
                  </a:lnTo>
                  <a:lnTo>
                    <a:pt x="254635" y="83700"/>
                  </a:lnTo>
                  <a:lnTo>
                    <a:pt x="254623" y="79050"/>
                  </a:lnTo>
                  <a:lnTo>
                    <a:pt x="254609" y="74400"/>
                  </a:lnTo>
                  <a:lnTo>
                    <a:pt x="254594" y="69750"/>
                  </a:lnTo>
                  <a:lnTo>
                    <a:pt x="254578" y="65100"/>
                  </a:lnTo>
                  <a:lnTo>
                    <a:pt x="254560" y="60450"/>
                  </a:lnTo>
                  <a:lnTo>
                    <a:pt x="254541" y="55800"/>
                  </a:lnTo>
                  <a:lnTo>
                    <a:pt x="254522" y="51150"/>
                  </a:lnTo>
                  <a:lnTo>
                    <a:pt x="254503" y="46500"/>
                  </a:lnTo>
                  <a:lnTo>
                    <a:pt x="254484" y="41850"/>
                  </a:lnTo>
                  <a:lnTo>
                    <a:pt x="254466" y="37200"/>
                  </a:lnTo>
                  <a:lnTo>
                    <a:pt x="254448" y="32550"/>
                  </a:lnTo>
                  <a:lnTo>
                    <a:pt x="254432" y="27900"/>
                  </a:lnTo>
                  <a:lnTo>
                    <a:pt x="254418" y="23250"/>
                  </a:lnTo>
                  <a:lnTo>
                    <a:pt x="254405" y="18600"/>
                  </a:lnTo>
                  <a:lnTo>
                    <a:pt x="254395" y="13950"/>
                  </a:lnTo>
                  <a:lnTo>
                    <a:pt x="254388" y="9300"/>
                  </a:lnTo>
                  <a:lnTo>
                    <a:pt x="254383" y="4650"/>
                  </a:lnTo>
                  <a:lnTo>
                    <a:pt x="254381" y="0"/>
                  </a:lnTo>
                  <a:lnTo>
                    <a:pt x="255048" y="0"/>
                  </a:lnTo>
                  <a:lnTo>
                    <a:pt x="255046" y="4650"/>
                  </a:lnTo>
                  <a:lnTo>
                    <a:pt x="255042" y="9300"/>
                  </a:lnTo>
                  <a:lnTo>
                    <a:pt x="255034" y="13950"/>
                  </a:lnTo>
                  <a:lnTo>
                    <a:pt x="255024" y="18600"/>
                  </a:lnTo>
                  <a:lnTo>
                    <a:pt x="255012" y="23250"/>
                  </a:lnTo>
                  <a:lnTo>
                    <a:pt x="254998" y="27900"/>
                  </a:lnTo>
                  <a:lnTo>
                    <a:pt x="254982" y="32550"/>
                  </a:lnTo>
                  <a:lnTo>
                    <a:pt x="254964" y="37200"/>
                  </a:lnTo>
                  <a:lnTo>
                    <a:pt x="254945" y="41850"/>
                  </a:lnTo>
                  <a:lnTo>
                    <a:pt x="254926" y="46500"/>
                  </a:lnTo>
                  <a:lnTo>
                    <a:pt x="254907" y="51150"/>
                  </a:lnTo>
                  <a:lnTo>
                    <a:pt x="254888" y="55800"/>
                  </a:lnTo>
                  <a:lnTo>
                    <a:pt x="254870" y="60450"/>
                  </a:lnTo>
                  <a:lnTo>
                    <a:pt x="254852" y="65100"/>
                  </a:lnTo>
                  <a:lnTo>
                    <a:pt x="254836" y="69750"/>
                  </a:lnTo>
                  <a:lnTo>
                    <a:pt x="254820" y="74400"/>
                  </a:lnTo>
                  <a:lnTo>
                    <a:pt x="254807" y="79050"/>
                  </a:lnTo>
                  <a:lnTo>
                    <a:pt x="254794" y="83700"/>
                  </a:lnTo>
                  <a:lnTo>
                    <a:pt x="254783" y="88350"/>
                  </a:lnTo>
                  <a:lnTo>
                    <a:pt x="254774" y="93000"/>
                  </a:lnTo>
                  <a:lnTo>
                    <a:pt x="254767" y="97650"/>
                  </a:lnTo>
                  <a:lnTo>
                    <a:pt x="254761" y="102300"/>
                  </a:lnTo>
                  <a:lnTo>
                    <a:pt x="254758" y="106950"/>
                  </a:lnTo>
                  <a:lnTo>
                    <a:pt x="254756" y="111600"/>
                  </a:lnTo>
                  <a:lnTo>
                    <a:pt x="254756" y="116250"/>
                  </a:lnTo>
                  <a:lnTo>
                    <a:pt x="254758" y="120900"/>
                  </a:lnTo>
                  <a:lnTo>
                    <a:pt x="254762" y="125550"/>
                  </a:lnTo>
                  <a:lnTo>
                    <a:pt x="254768" y="130200"/>
                  </a:lnTo>
                  <a:lnTo>
                    <a:pt x="254777" y="134850"/>
                  </a:lnTo>
                  <a:lnTo>
                    <a:pt x="254788" y="139500"/>
                  </a:lnTo>
                  <a:lnTo>
                    <a:pt x="254803" y="144150"/>
                  </a:lnTo>
                  <a:lnTo>
                    <a:pt x="254820" y="148800"/>
                  </a:lnTo>
                  <a:lnTo>
                    <a:pt x="254841" y="153450"/>
                  </a:lnTo>
                  <a:lnTo>
                    <a:pt x="254864" y="158100"/>
                  </a:lnTo>
                  <a:lnTo>
                    <a:pt x="254892" y="162750"/>
                  </a:lnTo>
                  <a:lnTo>
                    <a:pt x="254924" y="167400"/>
                  </a:lnTo>
                  <a:lnTo>
                    <a:pt x="254960" y="172050"/>
                  </a:lnTo>
                  <a:lnTo>
                    <a:pt x="255000" y="176700"/>
                  </a:lnTo>
                  <a:lnTo>
                    <a:pt x="255044" y="181350"/>
                  </a:lnTo>
                  <a:lnTo>
                    <a:pt x="255092" y="186000"/>
                  </a:lnTo>
                  <a:lnTo>
                    <a:pt x="255144" y="190650"/>
                  </a:lnTo>
                  <a:lnTo>
                    <a:pt x="255200" y="195300"/>
                  </a:lnTo>
                  <a:lnTo>
                    <a:pt x="255259" y="199950"/>
                  </a:lnTo>
                  <a:lnTo>
                    <a:pt x="255323" y="204600"/>
                  </a:lnTo>
                  <a:lnTo>
                    <a:pt x="255389" y="209250"/>
                  </a:lnTo>
                  <a:lnTo>
                    <a:pt x="255459" y="213900"/>
                  </a:lnTo>
                  <a:lnTo>
                    <a:pt x="255531" y="218550"/>
                  </a:lnTo>
                  <a:lnTo>
                    <a:pt x="255605" y="223200"/>
                  </a:lnTo>
                  <a:lnTo>
                    <a:pt x="255681" y="227850"/>
                  </a:lnTo>
                  <a:lnTo>
                    <a:pt x="255759" y="232500"/>
                  </a:lnTo>
                  <a:lnTo>
                    <a:pt x="255839" y="237150"/>
                  </a:lnTo>
                  <a:lnTo>
                    <a:pt x="255921" y="241800"/>
                  </a:lnTo>
                  <a:lnTo>
                    <a:pt x="256006" y="246450"/>
                  </a:lnTo>
                  <a:lnTo>
                    <a:pt x="256094" y="251101"/>
                  </a:lnTo>
                  <a:lnTo>
                    <a:pt x="256185" y="255751"/>
                  </a:lnTo>
                  <a:lnTo>
                    <a:pt x="256280" y="260401"/>
                  </a:lnTo>
                  <a:lnTo>
                    <a:pt x="256382" y="265051"/>
                  </a:lnTo>
                  <a:lnTo>
                    <a:pt x="256490" y="269701"/>
                  </a:lnTo>
                  <a:lnTo>
                    <a:pt x="256607" y="274351"/>
                  </a:lnTo>
                  <a:lnTo>
                    <a:pt x="256732" y="279001"/>
                  </a:lnTo>
                  <a:lnTo>
                    <a:pt x="256869" y="283651"/>
                  </a:lnTo>
                  <a:lnTo>
                    <a:pt x="257018" y="288301"/>
                  </a:lnTo>
                  <a:lnTo>
                    <a:pt x="257181" y="292951"/>
                  </a:lnTo>
                  <a:lnTo>
                    <a:pt x="257360" y="297601"/>
                  </a:lnTo>
                  <a:lnTo>
                    <a:pt x="257558" y="302251"/>
                  </a:lnTo>
                  <a:lnTo>
                    <a:pt x="257775" y="306901"/>
                  </a:lnTo>
                  <a:lnTo>
                    <a:pt x="258011" y="311551"/>
                  </a:lnTo>
                  <a:lnTo>
                    <a:pt x="258268" y="316201"/>
                  </a:lnTo>
                  <a:lnTo>
                    <a:pt x="258547" y="320851"/>
                  </a:lnTo>
                  <a:lnTo>
                    <a:pt x="258848" y="325501"/>
                  </a:lnTo>
                  <a:lnTo>
                    <a:pt x="259172" y="330151"/>
                  </a:lnTo>
                  <a:lnTo>
                    <a:pt x="259524" y="334801"/>
                  </a:lnTo>
                  <a:lnTo>
                    <a:pt x="259898" y="339451"/>
                  </a:lnTo>
                  <a:lnTo>
                    <a:pt x="260297" y="344101"/>
                  </a:lnTo>
                  <a:lnTo>
                    <a:pt x="260719" y="348751"/>
                  </a:lnTo>
                  <a:lnTo>
                    <a:pt x="261163" y="353401"/>
                  </a:lnTo>
                  <a:lnTo>
                    <a:pt x="261631" y="358051"/>
                  </a:lnTo>
                  <a:lnTo>
                    <a:pt x="262121" y="362701"/>
                  </a:lnTo>
                  <a:lnTo>
                    <a:pt x="262637" y="367351"/>
                  </a:lnTo>
                  <a:lnTo>
                    <a:pt x="263173" y="372001"/>
                  </a:lnTo>
                  <a:lnTo>
                    <a:pt x="263729" y="376651"/>
                  </a:lnTo>
                  <a:lnTo>
                    <a:pt x="264304" y="381301"/>
                  </a:lnTo>
                  <a:lnTo>
                    <a:pt x="264898" y="385951"/>
                  </a:lnTo>
                  <a:lnTo>
                    <a:pt x="265510" y="390601"/>
                  </a:lnTo>
                  <a:lnTo>
                    <a:pt x="266138" y="395251"/>
                  </a:lnTo>
                  <a:lnTo>
                    <a:pt x="266786" y="399901"/>
                  </a:lnTo>
                  <a:lnTo>
                    <a:pt x="267448" y="404551"/>
                  </a:lnTo>
                  <a:lnTo>
                    <a:pt x="268125" y="409201"/>
                  </a:lnTo>
                  <a:lnTo>
                    <a:pt x="268816" y="413851"/>
                  </a:lnTo>
                  <a:lnTo>
                    <a:pt x="269520" y="418501"/>
                  </a:lnTo>
                  <a:lnTo>
                    <a:pt x="270236" y="423151"/>
                  </a:lnTo>
                  <a:lnTo>
                    <a:pt x="270965" y="427801"/>
                  </a:lnTo>
                  <a:lnTo>
                    <a:pt x="271707" y="432451"/>
                  </a:lnTo>
                  <a:lnTo>
                    <a:pt x="272461" y="437101"/>
                  </a:lnTo>
                  <a:lnTo>
                    <a:pt x="273225" y="441751"/>
                  </a:lnTo>
                  <a:lnTo>
                    <a:pt x="274000" y="446401"/>
                  </a:lnTo>
                  <a:lnTo>
                    <a:pt x="274785" y="451051"/>
                  </a:lnTo>
                  <a:lnTo>
                    <a:pt x="275582" y="455701"/>
                  </a:lnTo>
                  <a:lnTo>
                    <a:pt x="276389" y="460351"/>
                  </a:lnTo>
                  <a:lnTo>
                    <a:pt x="277210" y="465001"/>
                  </a:lnTo>
                  <a:lnTo>
                    <a:pt x="278044" y="469651"/>
                  </a:lnTo>
                  <a:lnTo>
                    <a:pt x="278893" y="474301"/>
                  </a:lnTo>
                  <a:lnTo>
                    <a:pt x="279758" y="478951"/>
                  </a:lnTo>
                  <a:lnTo>
                    <a:pt x="280641" y="483601"/>
                  </a:lnTo>
                  <a:lnTo>
                    <a:pt x="281544" y="488251"/>
                  </a:lnTo>
                  <a:lnTo>
                    <a:pt x="282470" y="492901"/>
                  </a:lnTo>
                  <a:lnTo>
                    <a:pt x="283427" y="497551"/>
                  </a:lnTo>
                  <a:lnTo>
                    <a:pt x="284416" y="502202"/>
                  </a:lnTo>
                  <a:lnTo>
                    <a:pt x="285439" y="506852"/>
                  </a:lnTo>
                  <a:lnTo>
                    <a:pt x="286501" y="511502"/>
                  </a:lnTo>
                  <a:lnTo>
                    <a:pt x="287604" y="516152"/>
                  </a:lnTo>
                  <a:lnTo>
                    <a:pt x="288753" y="520802"/>
                  </a:lnTo>
                  <a:lnTo>
                    <a:pt x="289951" y="525452"/>
                  </a:lnTo>
                  <a:lnTo>
                    <a:pt x="291209" y="530102"/>
                  </a:lnTo>
                  <a:lnTo>
                    <a:pt x="292526" y="534752"/>
                  </a:lnTo>
                  <a:lnTo>
                    <a:pt x="293902" y="539402"/>
                  </a:lnTo>
                  <a:lnTo>
                    <a:pt x="295338" y="544052"/>
                  </a:lnTo>
                  <a:lnTo>
                    <a:pt x="296836" y="548702"/>
                  </a:lnTo>
                  <a:lnTo>
                    <a:pt x="298395" y="553352"/>
                  </a:lnTo>
                  <a:lnTo>
                    <a:pt x="300017" y="558002"/>
                  </a:lnTo>
                  <a:lnTo>
                    <a:pt x="301706" y="562652"/>
                  </a:lnTo>
                  <a:lnTo>
                    <a:pt x="303460" y="567302"/>
                  </a:lnTo>
                  <a:lnTo>
                    <a:pt x="305272" y="571952"/>
                  </a:lnTo>
                  <a:lnTo>
                    <a:pt x="307140" y="576602"/>
                  </a:lnTo>
                  <a:lnTo>
                    <a:pt x="309060" y="581252"/>
                  </a:lnTo>
                  <a:lnTo>
                    <a:pt x="311029" y="585902"/>
                  </a:lnTo>
                  <a:lnTo>
                    <a:pt x="313044" y="590552"/>
                  </a:lnTo>
                  <a:lnTo>
                    <a:pt x="315105" y="595202"/>
                  </a:lnTo>
                  <a:lnTo>
                    <a:pt x="317207" y="599852"/>
                  </a:lnTo>
                  <a:lnTo>
                    <a:pt x="319342" y="604502"/>
                  </a:lnTo>
                  <a:lnTo>
                    <a:pt x="321505" y="609152"/>
                  </a:lnTo>
                  <a:lnTo>
                    <a:pt x="323694" y="613802"/>
                  </a:lnTo>
                  <a:lnTo>
                    <a:pt x="325904" y="618452"/>
                  </a:lnTo>
                  <a:lnTo>
                    <a:pt x="328132" y="623102"/>
                  </a:lnTo>
                  <a:lnTo>
                    <a:pt x="330375" y="627752"/>
                  </a:lnTo>
                  <a:lnTo>
                    <a:pt x="332629" y="632402"/>
                  </a:lnTo>
                  <a:lnTo>
                    <a:pt x="334892" y="637052"/>
                  </a:lnTo>
                  <a:lnTo>
                    <a:pt x="337161" y="641702"/>
                  </a:lnTo>
                  <a:lnTo>
                    <a:pt x="339434" y="646352"/>
                  </a:lnTo>
                  <a:lnTo>
                    <a:pt x="341712" y="651002"/>
                  </a:lnTo>
                  <a:lnTo>
                    <a:pt x="343996" y="655652"/>
                  </a:lnTo>
                  <a:lnTo>
                    <a:pt x="346285" y="660302"/>
                  </a:lnTo>
                  <a:lnTo>
                    <a:pt x="348585" y="664952"/>
                  </a:lnTo>
                  <a:lnTo>
                    <a:pt x="350897" y="669602"/>
                  </a:lnTo>
                  <a:lnTo>
                    <a:pt x="353226" y="674252"/>
                  </a:lnTo>
                  <a:lnTo>
                    <a:pt x="355577" y="678902"/>
                  </a:lnTo>
                  <a:lnTo>
                    <a:pt x="357953" y="683552"/>
                  </a:lnTo>
                  <a:lnTo>
                    <a:pt x="360362" y="688202"/>
                  </a:lnTo>
                  <a:lnTo>
                    <a:pt x="362808" y="692852"/>
                  </a:lnTo>
                  <a:lnTo>
                    <a:pt x="365306" y="697502"/>
                  </a:lnTo>
                  <a:lnTo>
                    <a:pt x="367853" y="702152"/>
                  </a:lnTo>
                  <a:lnTo>
                    <a:pt x="370452" y="706802"/>
                  </a:lnTo>
                  <a:lnTo>
                    <a:pt x="373106" y="711452"/>
                  </a:lnTo>
                  <a:lnTo>
                    <a:pt x="375816" y="716102"/>
                  </a:lnTo>
                  <a:lnTo>
                    <a:pt x="378582" y="720752"/>
                  </a:lnTo>
                  <a:lnTo>
                    <a:pt x="381402" y="725402"/>
                  </a:lnTo>
                  <a:lnTo>
                    <a:pt x="384281" y="730052"/>
                  </a:lnTo>
                  <a:lnTo>
                    <a:pt x="387203" y="734702"/>
                  </a:lnTo>
                  <a:lnTo>
                    <a:pt x="390160" y="739352"/>
                  </a:lnTo>
                  <a:lnTo>
                    <a:pt x="393144" y="744002"/>
                  </a:lnTo>
                  <a:lnTo>
                    <a:pt x="396144" y="748652"/>
                  </a:lnTo>
                  <a:lnTo>
                    <a:pt x="399151" y="753303"/>
                  </a:lnTo>
                  <a:lnTo>
                    <a:pt x="402155" y="757953"/>
                  </a:lnTo>
                  <a:lnTo>
                    <a:pt x="405138" y="762603"/>
                  </a:lnTo>
                  <a:lnTo>
                    <a:pt x="408091" y="767253"/>
                  </a:lnTo>
                  <a:lnTo>
                    <a:pt x="411005" y="771903"/>
                  </a:lnTo>
                  <a:lnTo>
                    <a:pt x="413871" y="776553"/>
                  </a:lnTo>
                  <a:lnTo>
                    <a:pt x="416683" y="781203"/>
                  </a:lnTo>
                  <a:lnTo>
                    <a:pt x="419435" y="785853"/>
                  </a:lnTo>
                  <a:lnTo>
                    <a:pt x="422123" y="790503"/>
                  </a:lnTo>
                  <a:lnTo>
                    <a:pt x="424733" y="795153"/>
                  </a:lnTo>
                  <a:lnTo>
                    <a:pt x="427273" y="799803"/>
                  </a:lnTo>
                  <a:lnTo>
                    <a:pt x="429747" y="804453"/>
                  </a:lnTo>
                  <a:lnTo>
                    <a:pt x="432157" y="809103"/>
                  </a:lnTo>
                  <a:lnTo>
                    <a:pt x="434506" y="813753"/>
                  </a:lnTo>
                  <a:lnTo>
                    <a:pt x="436797" y="818403"/>
                  </a:lnTo>
                  <a:lnTo>
                    <a:pt x="439033" y="823053"/>
                  </a:lnTo>
                  <a:lnTo>
                    <a:pt x="441212" y="827703"/>
                  </a:lnTo>
                  <a:lnTo>
                    <a:pt x="443341" y="832353"/>
                  </a:lnTo>
                  <a:lnTo>
                    <a:pt x="445424" y="837003"/>
                  </a:lnTo>
                  <a:lnTo>
                    <a:pt x="447464" y="841653"/>
                  </a:lnTo>
                  <a:lnTo>
                    <a:pt x="449460" y="846303"/>
                  </a:lnTo>
                  <a:lnTo>
                    <a:pt x="451412" y="850953"/>
                  </a:lnTo>
                  <a:lnTo>
                    <a:pt x="453319" y="855603"/>
                  </a:lnTo>
                  <a:lnTo>
                    <a:pt x="455173" y="860253"/>
                  </a:lnTo>
                  <a:lnTo>
                    <a:pt x="456973" y="864903"/>
                  </a:lnTo>
                  <a:lnTo>
                    <a:pt x="458720" y="869553"/>
                  </a:lnTo>
                  <a:lnTo>
                    <a:pt x="460414" y="874203"/>
                  </a:lnTo>
                  <a:lnTo>
                    <a:pt x="462051" y="878853"/>
                  </a:lnTo>
                  <a:lnTo>
                    <a:pt x="463633" y="883503"/>
                  </a:lnTo>
                  <a:lnTo>
                    <a:pt x="465159" y="888153"/>
                  </a:lnTo>
                  <a:lnTo>
                    <a:pt x="466626" y="892803"/>
                  </a:lnTo>
                  <a:lnTo>
                    <a:pt x="468038" y="897453"/>
                  </a:lnTo>
                  <a:lnTo>
                    <a:pt x="469403" y="902103"/>
                  </a:lnTo>
                  <a:lnTo>
                    <a:pt x="470728" y="906753"/>
                  </a:lnTo>
                  <a:lnTo>
                    <a:pt x="472019" y="911403"/>
                  </a:lnTo>
                  <a:lnTo>
                    <a:pt x="473282" y="916053"/>
                  </a:lnTo>
                  <a:lnTo>
                    <a:pt x="474523" y="920703"/>
                  </a:lnTo>
                  <a:lnTo>
                    <a:pt x="475751" y="925353"/>
                  </a:lnTo>
                  <a:lnTo>
                    <a:pt x="476974" y="930003"/>
                  </a:lnTo>
                  <a:lnTo>
                    <a:pt x="478199" y="934653"/>
                  </a:lnTo>
                  <a:lnTo>
                    <a:pt x="479432" y="939303"/>
                  </a:lnTo>
                  <a:lnTo>
                    <a:pt x="480678" y="943953"/>
                  </a:lnTo>
                  <a:lnTo>
                    <a:pt x="481941" y="948603"/>
                  </a:lnTo>
                  <a:lnTo>
                    <a:pt x="483222" y="953253"/>
                  </a:lnTo>
                  <a:lnTo>
                    <a:pt x="484524" y="957903"/>
                  </a:lnTo>
                  <a:lnTo>
                    <a:pt x="485851" y="962553"/>
                  </a:lnTo>
                  <a:lnTo>
                    <a:pt x="487196" y="967203"/>
                  </a:lnTo>
                  <a:lnTo>
                    <a:pt x="488559" y="971853"/>
                  </a:lnTo>
                  <a:lnTo>
                    <a:pt x="489935" y="976503"/>
                  </a:lnTo>
                  <a:lnTo>
                    <a:pt x="491321" y="981153"/>
                  </a:lnTo>
                  <a:lnTo>
                    <a:pt x="492711" y="985803"/>
                  </a:lnTo>
                  <a:lnTo>
                    <a:pt x="494102" y="990453"/>
                  </a:lnTo>
                  <a:lnTo>
                    <a:pt x="495482" y="995103"/>
                  </a:lnTo>
                  <a:lnTo>
                    <a:pt x="496846" y="999753"/>
                  </a:lnTo>
                  <a:lnTo>
                    <a:pt x="498185" y="1004404"/>
                  </a:lnTo>
                  <a:lnTo>
                    <a:pt x="499493" y="1009054"/>
                  </a:lnTo>
                  <a:lnTo>
                    <a:pt x="500760" y="1013704"/>
                  </a:lnTo>
                  <a:lnTo>
                    <a:pt x="501979" y="1018354"/>
                  </a:lnTo>
                  <a:lnTo>
                    <a:pt x="503141" y="1023004"/>
                  </a:lnTo>
                  <a:lnTo>
                    <a:pt x="504221" y="1027654"/>
                  </a:lnTo>
                  <a:lnTo>
                    <a:pt x="505222" y="1032304"/>
                  </a:lnTo>
                  <a:lnTo>
                    <a:pt x="506136" y="1036954"/>
                  </a:lnTo>
                  <a:lnTo>
                    <a:pt x="506955" y="1041604"/>
                  </a:lnTo>
                  <a:lnTo>
                    <a:pt x="507670" y="1046254"/>
                  </a:lnTo>
                  <a:lnTo>
                    <a:pt x="508276" y="1050904"/>
                  </a:lnTo>
                  <a:lnTo>
                    <a:pt x="508766" y="1055554"/>
                  </a:lnTo>
                  <a:lnTo>
                    <a:pt x="509114" y="1060204"/>
                  </a:lnTo>
                  <a:lnTo>
                    <a:pt x="509335" y="1064854"/>
                  </a:lnTo>
                  <a:lnTo>
                    <a:pt x="509430" y="1069504"/>
                  </a:lnTo>
                  <a:lnTo>
                    <a:pt x="509401" y="1074154"/>
                  </a:lnTo>
                  <a:lnTo>
                    <a:pt x="509249" y="1078804"/>
                  </a:lnTo>
                  <a:lnTo>
                    <a:pt x="508978" y="1083454"/>
                  </a:lnTo>
                  <a:lnTo>
                    <a:pt x="508593" y="1088104"/>
                  </a:lnTo>
                  <a:lnTo>
                    <a:pt x="508086" y="1092754"/>
                  </a:lnTo>
                  <a:lnTo>
                    <a:pt x="507481" y="1097404"/>
                  </a:lnTo>
                  <a:lnTo>
                    <a:pt x="506791" y="1102054"/>
                  </a:lnTo>
                  <a:lnTo>
                    <a:pt x="506028" y="1106704"/>
                  </a:lnTo>
                  <a:lnTo>
                    <a:pt x="505201" y="1111354"/>
                  </a:lnTo>
                  <a:lnTo>
                    <a:pt x="504321" y="1116004"/>
                  </a:lnTo>
                  <a:lnTo>
                    <a:pt x="503400" y="1120654"/>
                  </a:lnTo>
                  <a:lnTo>
                    <a:pt x="502444" y="1125304"/>
                  </a:lnTo>
                  <a:lnTo>
                    <a:pt x="501469" y="1129954"/>
                  </a:lnTo>
                  <a:lnTo>
                    <a:pt x="500482" y="1134604"/>
                  </a:lnTo>
                  <a:lnTo>
                    <a:pt x="499490" y="1139254"/>
                  </a:lnTo>
                  <a:lnTo>
                    <a:pt x="498497" y="1143904"/>
                  </a:lnTo>
                  <a:lnTo>
                    <a:pt x="497505" y="1148554"/>
                  </a:lnTo>
                  <a:lnTo>
                    <a:pt x="496515" y="1153204"/>
                  </a:lnTo>
                  <a:lnTo>
                    <a:pt x="495525" y="1157854"/>
                  </a:lnTo>
                  <a:lnTo>
                    <a:pt x="494530" y="1162504"/>
                  </a:lnTo>
                  <a:lnTo>
                    <a:pt x="493525" y="1167154"/>
                  </a:lnTo>
                  <a:lnTo>
                    <a:pt x="492504" y="1171804"/>
                  </a:lnTo>
                  <a:lnTo>
                    <a:pt x="491457" y="1176454"/>
                  </a:lnTo>
                  <a:lnTo>
                    <a:pt x="490376" y="1181104"/>
                  </a:lnTo>
                  <a:lnTo>
                    <a:pt x="489253" y="1185754"/>
                  </a:lnTo>
                  <a:lnTo>
                    <a:pt x="488071" y="1190404"/>
                  </a:lnTo>
                  <a:lnTo>
                    <a:pt x="486817" y="1195054"/>
                  </a:lnTo>
                  <a:lnTo>
                    <a:pt x="485488" y="1199704"/>
                  </a:lnTo>
                  <a:lnTo>
                    <a:pt x="484076" y="1204354"/>
                  </a:lnTo>
                  <a:lnTo>
                    <a:pt x="482574" y="1209004"/>
                  </a:lnTo>
                  <a:lnTo>
                    <a:pt x="480976" y="1213654"/>
                  </a:lnTo>
                  <a:lnTo>
                    <a:pt x="479279" y="1218304"/>
                  </a:lnTo>
                  <a:lnTo>
                    <a:pt x="477471" y="1222954"/>
                  </a:lnTo>
                  <a:lnTo>
                    <a:pt x="475547" y="1227604"/>
                  </a:lnTo>
                  <a:lnTo>
                    <a:pt x="473521" y="1232254"/>
                  </a:lnTo>
                  <a:lnTo>
                    <a:pt x="471396" y="1236904"/>
                  </a:lnTo>
                  <a:lnTo>
                    <a:pt x="469177" y="1241554"/>
                  </a:lnTo>
                  <a:lnTo>
                    <a:pt x="466869" y="1246204"/>
                  </a:lnTo>
                  <a:lnTo>
                    <a:pt x="464480" y="1250854"/>
                  </a:lnTo>
                  <a:lnTo>
                    <a:pt x="462015" y="1255505"/>
                  </a:lnTo>
                  <a:lnTo>
                    <a:pt x="459479" y="1260155"/>
                  </a:lnTo>
                  <a:lnTo>
                    <a:pt x="456894" y="1264805"/>
                  </a:lnTo>
                  <a:lnTo>
                    <a:pt x="454269" y="1269455"/>
                  </a:lnTo>
                  <a:lnTo>
                    <a:pt x="451614" y="1274105"/>
                  </a:lnTo>
                  <a:lnTo>
                    <a:pt x="448939" y="1278755"/>
                  </a:lnTo>
                  <a:lnTo>
                    <a:pt x="446251" y="1283405"/>
                  </a:lnTo>
                  <a:lnTo>
                    <a:pt x="443561" y="1288055"/>
                  </a:lnTo>
                  <a:lnTo>
                    <a:pt x="440878" y="1292705"/>
                  </a:lnTo>
                  <a:lnTo>
                    <a:pt x="438208" y="1297355"/>
                  </a:lnTo>
                  <a:lnTo>
                    <a:pt x="435557" y="1302005"/>
                  </a:lnTo>
                  <a:lnTo>
                    <a:pt x="432928" y="1306655"/>
                  </a:lnTo>
                  <a:lnTo>
                    <a:pt x="430325" y="1311305"/>
                  </a:lnTo>
                  <a:lnTo>
                    <a:pt x="427749" y="1315955"/>
                  </a:lnTo>
                  <a:lnTo>
                    <a:pt x="425202" y="1320605"/>
                  </a:lnTo>
                  <a:lnTo>
                    <a:pt x="422689" y="1325255"/>
                  </a:lnTo>
                  <a:lnTo>
                    <a:pt x="420206" y="1329905"/>
                  </a:lnTo>
                  <a:lnTo>
                    <a:pt x="417751" y="1334555"/>
                  </a:lnTo>
                  <a:lnTo>
                    <a:pt x="415325" y="1339205"/>
                  </a:lnTo>
                  <a:lnTo>
                    <a:pt x="412925" y="1343855"/>
                  </a:lnTo>
                  <a:lnTo>
                    <a:pt x="410553" y="1348505"/>
                  </a:lnTo>
                  <a:lnTo>
                    <a:pt x="408207" y="1353155"/>
                  </a:lnTo>
                  <a:lnTo>
                    <a:pt x="405892" y="1357805"/>
                  </a:lnTo>
                  <a:lnTo>
                    <a:pt x="403604" y="1362455"/>
                  </a:lnTo>
                  <a:lnTo>
                    <a:pt x="401344" y="1367105"/>
                  </a:lnTo>
                  <a:lnTo>
                    <a:pt x="399111" y="1371755"/>
                  </a:lnTo>
                  <a:lnTo>
                    <a:pt x="396907" y="1376405"/>
                  </a:lnTo>
                  <a:lnTo>
                    <a:pt x="394732" y="1381055"/>
                  </a:lnTo>
                  <a:lnTo>
                    <a:pt x="392588" y="1385705"/>
                  </a:lnTo>
                  <a:lnTo>
                    <a:pt x="390482" y="1390355"/>
                  </a:lnTo>
                  <a:lnTo>
                    <a:pt x="388408" y="1395005"/>
                  </a:lnTo>
                  <a:lnTo>
                    <a:pt x="386367" y="1399655"/>
                  </a:lnTo>
                  <a:lnTo>
                    <a:pt x="384357" y="1404305"/>
                  </a:lnTo>
                  <a:lnTo>
                    <a:pt x="382379" y="1408955"/>
                  </a:lnTo>
                  <a:lnTo>
                    <a:pt x="380431" y="1413605"/>
                  </a:lnTo>
                  <a:lnTo>
                    <a:pt x="378512" y="1418255"/>
                  </a:lnTo>
                  <a:lnTo>
                    <a:pt x="376622" y="1422905"/>
                  </a:lnTo>
                  <a:lnTo>
                    <a:pt x="374756" y="1427555"/>
                  </a:lnTo>
                  <a:lnTo>
                    <a:pt x="372908" y="1432205"/>
                  </a:lnTo>
                  <a:lnTo>
                    <a:pt x="371077" y="1436855"/>
                  </a:lnTo>
                  <a:lnTo>
                    <a:pt x="369257" y="1441505"/>
                  </a:lnTo>
                  <a:lnTo>
                    <a:pt x="367446" y="1446155"/>
                  </a:lnTo>
                  <a:lnTo>
                    <a:pt x="365639" y="1450805"/>
                  </a:lnTo>
                  <a:lnTo>
                    <a:pt x="363833" y="1455455"/>
                  </a:lnTo>
                  <a:lnTo>
                    <a:pt x="362023" y="1460105"/>
                  </a:lnTo>
                  <a:lnTo>
                    <a:pt x="360207" y="1464755"/>
                  </a:lnTo>
                  <a:lnTo>
                    <a:pt x="358381" y="1469405"/>
                  </a:lnTo>
                  <a:lnTo>
                    <a:pt x="356544" y="1474055"/>
                  </a:lnTo>
                  <a:lnTo>
                    <a:pt x="354694" y="1478705"/>
                  </a:lnTo>
                  <a:lnTo>
                    <a:pt x="352830" y="1483355"/>
                  </a:lnTo>
                  <a:lnTo>
                    <a:pt x="350952" y="1488005"/>
                  </a:lnTo>
                  <a:lnTo>
                    <a:pt x="349059" y="1492655"/>
                  </a:lnTo>
                  <a:lnTo>
                    <a:pt x="347155" y="1497305"/>
                  </a:lnTo>
                  <a:lnTo>
                    <a:pt x="345243" y="1501955"/>
                  </a:lnTo>
                  <a:lnTo>
                    <a:pt x="343326" y="1506606"/>
                  </a:lnTo>
                  <a:lnTo>
                    <a:pt x="341407" y="1511256"/>
                  </a:lnTo>
                  <a:lnTo>
                    <a:pt x="339491" y="1515906"/>
                  </a:lnTo>
                  <a:lnTo>
                    <a:pt x="337585" y="1520556"/>
                  </a:lnTo>
                  <a:lnTo>
                    <a:pt x="335695" y="1525206"/>
                  </a:lnTo>
                  <a:lnTo>
                    <a:pt x="333827" y="1529856"/>
                  </a:lnTo>
                  <a:lnTo>
                    <a:pt x="331987" y="1534506"/>
                  </a:lnTo>
                  <a:lnTo>
                    <a:pt x="330180" y="1539156"/>
                  </a:lnTo>
                  <a:lnTo>
                    <a:pt x="328412" y="1543806"/>
                  </a:lnTo>
                  <a:lnTo>
                    <a:pt x="326687" y="1548456"/>
                  </a:lnTo>
                  <a:lnTo>
                    <a:pt x="325014" y="1553106"/>
                  </a:lnTo>
                  <a:lnTo>
                    <a:pt x="323399" y="1557756"/>
                  </a:lnTo>
                  <a:lnTo>
                    <a:pt x="321839" y="1562406"/>
                  </a:lnTo>
                  <a:lnTo>
                    <a:pt x="320335" y="1567056"/>
                  </a:lnTo>
                  <a:lnTo>
                    <a:pt x="318885" y="1571706"/>
                  </a:lnTo>
                  <a:lnTo>
                    <a:pt x="317490" y="1576356"/>
                  </a:lnTo>
                  <a:lnTo>
                    <a:pt x="316148" y="1581006"/>
                  </a:lnTo>
                  <a:lnTo>
                    <a:pt x="314856" y="1585656"/>
                  </a:lnTo>
                  <a:lnTo>
                    <a:pt x="313614" y="1590306"/>
                  </a:lnTo>
                  <a:lnTo>
                    <a:pt x="312411" y="1594956"/>
                  </a:lnTo>
                  <a:lnTo>
                    <a:pt x="311240" y="1599606"/>
                  </a:lnTo>
                  <a:lnTo>
                    <a:pt x="310096" y="1604256"/>
                  </a:lnTo>
                  <a:lnTo>
                    <a:pt x="308974" y="1608906"/>
                  </a:lnTo>
                  <a:lnTo>
                    <a:pt x="307868" y="1613556"/>
                  </a:lnTo>
                  <a:lnTo>
                    <a:pt x="306773" y="1618206"/>
                  </a:lnTo>
                  <a:lnTo>
                    <a:pt x="305684" y="1622856"/>
                  </a:lnTo>
                  <a:lnTo>
                    <a:pt x="304596" y="1627506"/>
                  </a:lnTo>
                  <a:lnTo>
                    <a:pt x="303506" y="1632156"/>
                  </a:lnTo>
                  <a:lnTo>
                    <a:pt x="302412" y="1636806"/>
                  </a:lnTo>
                  <a:lnTo>
                    <a:pt x="301313" y="1641456"/>
                  </a:lnTo>
                  <a:lnTo>
                    <a:pt x="300209" y="1646106"/>
                  </a:lnTo>
                  <a:lnTo>
                    <a:pt x="299100" y="1650756"/>
                  </a:lnTo>
                  <a:lnTo>
                    <a:pt x="297987" y="1655406"/>
                  </a:lnTo>
                  <a:lnTo>
                    <a:pt x="296875" y="1660056"/>
                  </a:lnTo>
                  <a:lnTo>
                    <a:pt x="295765" y="1664706"/>
                  </a:lnTo>
                  <a:lnTo>
                    <a:pt x="294661" y="1669356"/>
                  </a:lnTo>
                  <a:lnTo>
                    <a:pt x="293566" y="1674006"/>
                  </a:lnTo>
                  <a:lnTo>
                    <a:pt x="292484" y="1678656"/>
                  </a:lnTo>
                  <a:lnTo>
                    <a:pt x="291418" y="1683306"/>
                  </a:lnTo>
                  <a:lnTo>
                    <a:pt x="290376" y="1687956"/>
                  </a:lnTo>
                  <a:lnTo>
                    <a:pt x="289358" y="1692606"/>
                  </a:lnTo>
                  <a:lnTo>
                    <a:pt x="288365" y="1697256"/>
                  </a:lnTo>
                  <a:lnTo>
                    <a:pt x="287400" y="1701906"/>
                  </a:lnTo>
                  <a:lnTo>
                    <a:pt x="286465" y="1706556"/>
                  </a:lnTo>
                  <a:lnTo>
                    <a:pt x="285559" y="1711206"/>
                  </a:lnTo>
                  <a:lnTo>
                    <a:pt x="284684" y="1715856"/>
                  </a:lnTo>
                  <a:lnTo>
                    <a:pt x="283844" y="1720506"/>
                  </a:lnTo>
                  <a:lnTo>
                    <a:pt x="283035" y="1725156"/>
                  </a:lnTo>
                  <a:lnTo>
                    <a:pt x="282256" y="1729806"/>
                  </a:lnTo>
                  <a:lnTo>
                    <a:pt x="281505" y="1734456"/>
                  </a:lnTo>
                  <a:lnTo>
                    <a:pt x="280781" y="1739106"/>
                  </a:lnTo>
                  <a:lnTo>
                    <a:pt x="280082" y="1743756"/>
                  </a:lnTo>
                  <a:lnTo>
                    <a:pt x="279409" y="1748406"/>
                  </a:lnTo>
                  <a:lnTo>
                    <a:pt x="278761" y="1753056"/>
                  </a:lnTo>
                  <a:lnTo>
                    <a:pt x="278137" y="1757707"/>
                  </a:lnTo>
                  <a:lnTo>
                    <a:pt x="277532" y="1762357"/>
                  </a:lnTo>
                  <a:lnTo>
                    <a:pt x="276946" y="1767007"/>
                  </a:lnTo>
                  <a:lnTo>
                    <a:pt x="276378" y="1771657"/>
                  </a:lnTo>
                  <a:lnTo>
                    <a:pt x="275826" y="1776307"/>
                  </a:lnTo>
                  <a:lnTo>
                    <a:pt x="275290" y="1780957"/>
                  </a:lnTo>
                  <a:lnTo>
                    <a:pt x="274768" y="1785607"/>
                  </a:lnTo>
                  <a:lnTo>
                    <a:pt x="274259" y="1790257"/>
                  </a:lnTo>
                  <a:lnTo>
                    <a:pt x="273761" y="1794907"/>
                  </a:lnTo>
                  <a:lnTo>
                    <a:pt x="273273" y="1799557"/>
                  </a:lnTo>
                  <a:lnTo>
                    <a:pt x="272793" y="1804207"/>
                  </a:lnTo>
                  <a:lnTo>
                    <a:pt x="272320" y="1808857"/>
                  </a:lnTo>
                  <a:lnTo>
                    <a:pt x="271855" y="1813507"/>
                  </a:lnTo>
                  <a:lnTo>
                    <a:pt x="271396" y="1818157"/>
                  </a:lnTo>
                  <a:lnTo>
                    <a:pt x="270943" y="1822807"/>
                  </a:lnTo>
                  <a:lnTo>
                    <a:pt x="270496" y="1827457"/>
                  </a:lnTo>
                  <a:lnTo>
                    <a:pt x="270055" y="1832107"/>
                  </a:lnTo>
                  <a:lnTo>
                    <a:pt x="269620" y="1836757"/>
                  </a:lnTo>
                  <a:lnTo>
                    <a:pt x="269192" y="1841407"/>
                  </a:lnTo>
                  <a:lnTo>
                    <a:pt x="268771" y="1846057"/>
                  </a:lnTo>
                  <a:lnTo>
                    <a:pt x="268360" y="1850707"/>
                  </a:lnTo>
                  <a:lnTo>
                    <a:pt x="267960" y="1855357"/>
                  </a:lnTo>
                  <a:lnTo>
                    <a:pt x="267570" y="1860007"/>
                  </a:lnTo>
                  <a:lnTo>
                    <a:pt x="267193" y="1864657"/>
                  </a:lnTo>
                  <a:lnTo>
                    <a:pt x="266828" y="1869307"/>
                  </a:lnTo>
                  <a:lnTo>
                    <a:pt x="266476" y="1873957"/>
                  </a:lnTo>
                  <a:lnTo>
                    <a:pt x="266138" y="1878607"/>
                  </a:lnTo>
                  <a:lnTo>
                    <a:pt x="265815" y="1883257"/>
                  </a:lnTo>
                  <a:lnTo>
                    <a:pt x="265508" y="1887907"/>
                  </a:lnTo>
                  <a:lnTo>
                    <a:pt x="265214" y="1892557"/>
                  </a:lnTo>
                  <a:lnTo>
                    <a:pt x="264933" y="1897207"/>
                  </a:lnTo>
                  <a:lnTo>
                    <a:pt x="264666" y="1901857"/>
                  </a:lnTo>
                  <a:lnTo>
                    <a:pt x="264410" y="1906507"/>
                  </a:lnTo>
                  <a:lnTo>
                    <a:pt x="264165" y="1911157"/>
                  </a:lnTo>
                  <a:lnTo>
                    <a:pt x="263931" y="1915807"/>
                  </a:lnTo>
                  <a:lnTo>
                    <a:pt x="263708" y="1920457"/>
                  </a:lnTo>
                  <a:lnTo>
                    <a:pt x="263494" y="1925107"/>
                  </a:lnTo>
                  <a:lnTo>
                    <a:pt x="263288" y="1929757"/>
                  </a:lnTo>
                  <a:lnTo>
                    <a:pt x="263090" y="1934407"/>
                  </a:lnTo>
                  <a:lnTo>
                    <a:pt x="262899" y="1939057"/>
                  </a:lnTo>
                  <a:lnTo>
                    <a:pt x="262715" y="1943707"/>
                  </a:lnTo>
                  <a:lnTo>
                    <a:pt x="262538" y="1948357"/>
                  </a:lnTo>
                  <a:lnTo>
                    <a:pt x="262370" y="1953007"/>
                  </a:lnTo>
                  <a:lnTo>
                    <a:pt x="262208" y="1957657"/>
                  </a:lnTo>
                  <a:lnTo>
                    <a:pt x="262054" y="1962307"/>
                  </a:lnTo>
                  <a:lnTo>
                    <a:pt x="261906" y="1966957"/>
                  </a:lnTo>
                  <a:lnTo>
                    <a:pt x="261767" y="1971607"/>
                  </a:lnTo>
                  <a:lnTo>
                    <a:pt x="261635" y="1976257"/>
                  </a:lnTo>
                  <a:lnTo>
                    <a:pt x="261510" y="1980907"/>
                  </a:lnTo>
                  <a:lnTo>
                    <a:pt x="261395" y="1985557"/>
                  </a:lnTo>
                  <a:lnTo>
                    <a:pt x="261287" y="1990207"/>
                  </a:lnTo>
                  <a:lnTo>
                    <a:pt x="261186" y="1994857"/>
                  </a:lnTo>
                  <a:lnTo>
                    <a:pt x="261091" y="1999507"/>
                  </a:lnTo>
                  <a:lnTo>
                    <a:pt x="261002" y="2004157"/>
                  </a:lnTo>
                  <a:lnTo>
                    <a:pt x="260919" y="2008808"/>
                  </a:lnTo>
                  <a:lnTo>
                    <a:pt x="260840" y="2013458"/>
                  </a:lnTo>
                  <a:lnTo>
                    <a:pt x="260766" y="2018108"/>
                  </a:lnTo>
                  <a:lnTo>
                    <a:pt x="260694" y="2022758"/>
                  </a:lnTo>
                  <a:lnTo>
                    <a:pt x="260624" y="2027408"/>
                  </a:lnTo>
                  <a:lnTo>
                    <a:pt x="260554" y="2032058"/>
                  </a:lnTo>
                  <a:lnTo>
                    <a:pt x="260485" y="2036708"/>
                  </a:lnTo>
                  <a:lnTo>
                    <a:pt x="260415" y="2041358"/>
                  </a:lnTo>
                  <a:lnTo>
                    <a:pt x="260344" y="2046008"/>
                  </a:lnTo>
                  <a:lnTo>
                    <a:pt x="260270" y="2050658"/>
                  </a:lnTo>
                  <a:lnTo>
                    <a:pt x="260194" y="2055308"/>
                  </a:lnTo>
                  <a:lnTo>
                    <a:pt x="260114" y="2059958"/>
                  </a:lnTo>
                  <a:lnTo>
                    <a:pt x="260030" y="2064608"/>
                  </a:lnTo>
                  <a:lnTo>
                    <a:pt x="259943" y="2069258"/>
                  </a:lnTo>
                  <a:lnTo>
                    <a:pt x="259852" y="2073908"/>
                  </a:lnTo>
                  <a:lnTo>
                    <a:pt x="259756" y="2078558"/>
                  </a:lnTo>
                  <a:lnTo>
                    <a:pt x="259655" y="2083208"/>
                  </a:lnTo>
                  <a:lnTo>
                    <a:pt x="259549" y="2087858"/>
                  </a:lnTo>
                  <a:lnTo>
                    <a:pt x="259439" y="2092508"/>
                  </a:lnTo>
                  <a:lnTo>
                    <a:pt x="259324" y="2097158"/>
                  </a:lnTo>
                  <a:lnTo>
                    <a:pt x="259205" y="2101808"/>
                  </a:lnTo>
                  <a:lnTo>
                    <a:pt x="259081" y="2106458"/>
                  </a:lnTo>
                  <a:lnTo>
                    <a:pt x="258953" y="2111108"/>
                  </a:lnTo>
                  <a:lnTo>
                    <a:pt x="258820" y="2115758"/>
                  </a:lnTo>
                  <a:lnTo>
                    <a:pt x="258684" y="2120408"/>
                  </a:lnTo>
                  <a:lnTo>
                    <a:pt x="258543" y="2125058"/>
                  </a:lnTo>
                  <a:lnTo>
                    <a:pt x="258401" y="2129708"/>
                  </a:lnTo>
                  <a:lnTo>
                    <a:pt x="258256" y="2134358"/>
                  </a:lnTo>
                  <a:lnTo>
                    <a:pt x="258109" y="2139008"/>
                  </a:lnTo>
                  <a:lnTo>
                    <a:pt x="257962" y="2143658"/>
                  </a:lnTo>
                  <a:lnTo>
                    <a:pt x="257815" y="2148308"/>
                  </a:lnTo>
                  <a:lnTo>
                    <a:pt x="257670" y="2152958"/>
                  </a:lnTo>
                  <a:lnTo>
                    <a:pt x="257528" y="2157608"/>
                  </a:lnTo>
                  <a:lnTo>
                    <a:pt x="257389" y="2162258"/>
                  </a:lnTo>
                  <a:lnTo>
                    <a:pt x="257255" y="2166908"/>
                  </a:lnTo>
                  <a:lnTo>
                    <a:pt x="257126" y="2171558"/>
                  </a:lnTo>
                  <a:lnTo>
                    <a:pt x="257004" y="2176208"/>
                  </a:lnTo>
                  <a:lnTo>
                    <a:pt x="256890" y="2180858"/>
                  </a:lnTo>
                  <a:lnTo>
                    <a:pt x="256784" y="2185508"/>
                  </a:lnTo>
                  <a:lnTo>
                    <a:pt x="256686" y="2190158"/>
                  </a:lnTo>
                  <a:lnTo>
                    <a:pt x="256597" y="2194808"/>
                  </a:lnTo>
                  <a:lnTo>
                    <a:pt x="256515" y="2199458"/>
                  </a:lnTo>
                  <a:lnTo>
                    <a:pt x="256441" y="2204108"/>
                  </a:lnTo>
                  <a:lnTo>
                    <a:pt x="256375" y="2208758"/>
                  </a:lnTo>
                  <a:lnTo>
                    <a:pt x="256315" y="2213408"/>
                  </a:lnTo>
                  <a:lnTo>
                    <a:pt x="256263" y="2218058"/>
                  </a:lnTo>
                  <a:lnTo>
                    <a:pt x="256215" y="2222708"/>
                  </a:lnTo>
                  <a:lnTo>
                    <a:pt x="256171" y="2227358"/>
                  </a:lnTo>
                  <a:lnTo>
                    <a:pt x="256130" y="2232008"/>
                  </a:lnTo>
                  <a:lnTo>
                    <a:pt x="256091" y="2236658"/>
                  </a:lnTo>
                  <a:lnTo>
                    <a:pt x="256054" y="2241308"/>
                  </a:lnTo>
                  <a:lnTo>
                    <a:pt x="256019" y="2245958"/>
                  </a:lnTo>
                  <a:lnTo>
                    <a:pt x="255983" y="2250608"/>
                  </a:lnTo>
                  <a:lnTo>
                    <a:pt x="255948" y="2255258"/>
                  </a:lnTo>
                  <a:lnTo>
                    <a:pt x="255912" y="2259909"/>
                  </a:lnTo>
                  <a:lnTo>
                    <a:pt x="255877" y="2264559"/>
                  </a:lnTo>
                  <a:lnTo>
                    <a:pt x="255841" y="2269209"/>
                  </a:lnTo>
                  <a:lnTo>
                    <a:pt x="255805" y="2273859"/>
                  </a:lnTo>
                  <a:lnTo>
                    <a:pt x="255770" y="2278509"/>
                  </a:lnTo>
                  <a:lnTo>
                    <a:pt x="255735" y="2283159"/>
                  </a:lnTo>
                  <a:lnTo>
                    <a:pt x="255700" y="2287809"/>
                  </a:lnTo>
                  <a:lnTo>
                    <a:pt x="255667" y="2292459"/>
                  </a:lnTo>
                  <a:lnTo>
                    <a:pt x="255635" y="2297109"/>
                  </a:lnTo>
                  <a:lnTo>
                    <a:pt x="255605" y="2301759"/>
                  </a:lnTo>
                  <a:lnTo>
                    <a:pt x="255576" y="2306409"/>
                  </a:lnTo>
                  <a:lnTo>
                    <a:pt x="255548" y="2311059"/>
                  </a:lnTo>
                  <a:lnTo>
                    <a:pt x="255523" y="2315709"/>
                  </a:lnTo>
                  <a:lnTo>
                    <a:pt x="255499" y="2320359"/>
                  </a:lnTo>
                  <a:lnTo>
                    <a:pt x="255477" y="2325009"/>
                  </a:lnTo>
                  <a:lnTo>
                    <a:pt x="255455" y="2329659"/>
                  </a:lnTo>
                  <a:lnTo>
                    <a:pt x="255435" y="2334309"/>
                  </a:lnTo>
                  <a:lnTo>
                    <a:pt x="255415" y="2338959"/>
                  </a:lnTo>
                  <a:lnTo>
                    <a:pt x="255395" y="2343609"/>
                  </a:lnTo>
                  <a:lnTo>
                    <a:pt x="255376" y="2348259"/>
                  </a:lnTo>
                  <a:lnTo>
                    <a:pt x="255356" y="2352909"/>
                  </a:lnTo>
                  <a:lnTo>
                    <a:pt x="255335" y="2357559"/>
                  </a:lnTo>
                  <a:lnTo>
                    <a:pt x="255314" y="2362209"/>
                  </a:lnTo>
                  <a:lnTo>
                    <a:pt x="255291" y="2366859"/>
                  </a:lnTo>
                  <a:lnTo>
                    <a:pt x="255268" y="2371509"/>
                  </a:lnTo>
                  <a:lnTo>
                    <a:pt x="255243" y="2376159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" name="pg32"/>
            <p:cNvSpPr/>
            <p:nvPr/>
          </p:nvSpPr>
          <p:spPr>
            <a:xfrm>
              <a:off x="5509490" y="4477391"/>
              <a:ext cx="486651" cy="2551693"/>
            </a:xfrm>
            <a:custGeom>
              <a:avLst/>
              <a:gdLst/>
              <a:ahLst/>
              <a:cxnLst/>
              <a:rect l="0" t="0" r="0" b="0"/>
              <a:pathLst>
                <a:path w="486651" h="2551693">
                  <a:moveTo>
                    <a:pt x="242677" y="2551693"/>
                  </a:moveTo>
                  <a:lnTo>
                    <a:pt x="242632" y="2546700"/>
                  </a:lnTo>
                  <a:lnTo>
                    <a:pt x="242587" y="2541706"/>
                  </a:lnTo>
                  <a:lnTo>
                    <a:pt x="242541" y="2536713"/>
                  </a:lnTo>
                  <a:lnTo>
                    <a:pt x="242495" y="2531719"/>
                  </a:lnTo>
                  <a:lnTo>
                    <a:pt x="242448" y="2526726"/>
                  </a:lnTo>
                  <a:lnTo>
                    <a:pt x="242401" y="2521732"/>
                  </a:lnTo>
                  <a:lnTo>
                    <a:pt x="242354" y="2516739"/>
                  </a:lnTo>
                  <a:lnTo>
                    <a:pt x="242306" y="2511745"/>
                  </a:lnTo>
                  <a:lnTo>
                    <a:pt x="242260" y="2506752"/>
                  </a:lnTo>
                  <a:lnTo>
                    <a:pt x="242214" y="2501758"/>
                  </a:lnTo>
                  <a:lnTo>
                    <a:pt x="242169" y="2496765"/>
                  </a:lnTo>
                  <a:lnTo>
                    <a:pt x="242126" y="2491771"/>
                  </a:lnTo>
                  <a:lnTo>
                    <a:pt x="242085" y="2486778"/>
                  </a:lnTo>
                  <a:lnTo>
                    <a:pt x="242045" y="2481784"/>
                  </a:lnTo>
                  <a:lnTo>
                    <a:pt x="242009" y="2476791"/>
                  </a:lnTo>
                  <a:lnTo>
                    <a:pt x="241974" y="2471797"/>
                  </a:lnTo>
                  <a:lnTo>
                    <a:pt x="241941" y="2466803"/>
                  </a:lnTo>
                  <a:lnTo>
                    <a:pt x="241910" y="2461810"/>
                  </a:lnTo>
                  <a:lnTo>
                    <a:pt x="241879" y="2456816"/>
                  </a:lnTo>
                  <a:lnTo>
                    <a:pt x="241848" y="2451823"/>
                  </a:lnTo>
                  <a:lnTo>
                    <a:pt x="241816" y="2446829"/>
                  </a:lnTo>
                  <a:lnTo>
                    <a:pt x="241782" y="2441836"/>
                  </a:lnTo>
                  <a:lnTo>
                    <a:pt x="241744" y="2436842"/>
                  </a:lnTo>
                  <a:lnTo>
                    <a:pt x="241702" y="2431849"/>
                  </a:lnTo>
                  <a:lnTo>
                    <a:pt x="241655" y="2426855"/>
                  </a:lnTo>
                  <a:lnTo>
                    <a:pt x="241601" y="2421862"/>
                  </a:lnTo>
                  <a:lnTo>
                    <a:pt x="241540" y="2416868"/>
                  </a:lnTo>
                  <a:lnTo>
                    <a:pt x="241472" y="2411875"/>
                  </a:lnTo>
                  <a:lnTo>
                    <a:pt x="241396" y="2406881"/>
                  </a:lnTo>
                  <a:lnTo>
                    <a:pt x="241311" y="2401888"/>
                  </a:lnTo>
                  <a:lnTo>
                    <a:pt x="241215" y="2396894"/>
                  </a:lnTo>
                  <a:lnTo>
                    <a:pt x="241110" y="2391900"/>
                  </a:lnTo>
                  <a:lnTo>
                    <a:pt x="240996" y="2386907"/>
                  </a:lnTo>
                  <a:lnTo>
                    <a:pt x="240871" y="2381913"/>
                  </a:lnTo>
                  <a:lnTo>
                    <a:pt x="240736" y="2376920"/>
                  </a:lnTo>
                  <a:lnTo>
                    <a:pt x="240591" y="2371926"/>
                  </a:lnTo>
                  <a:lnTo>
                    <a:pt x="240435" y="2366933"/>
                  </a:lnTo>
                  <a:lnTo>
                    <a:pt x="240268" y="2361939"/>
                  </a:lnTo>
                  <a:lnTo>
                    <a:pt x="240089" y="2356946"/>
                  </a:lnTo>
                  <a:lnTo>
                    <a:pt x="239900" y="2351952"/>
                  </a:lnTo>
                  <a:lnTo>
                    <a:pt x="239701" y="2346959"/>
                  </a:lnTo>
                  <a:lnTo>
                    <a:pt x="239493" y="2341965"/>
                  </a:lnTo>
                  <a:lnTo>
                    <a:pt x="239278" y="2336972"/>
                  </a:lnTo>
                  <a:lnTo>
                    <a:pt x="239056" y="2331978"/>
                  </a:lnTo>
                  <a:lnTo>
                    <a:pt x="238830" y="2326985"/>
                  </a:lnTo>
                  <a:lnTo>
                    <a:pt x="238601" y="2321991"/>
                  </a:lnTo>
                  <a:lnTo>
                    <a:pt x="238373" y="2316998"/>
                  </a:lnTo>
                  <a:lnTo>
                    <a:pt x="238150" y="2312004"/>
                  </a:lnTo>
                  <a:lnTo>
                    <a:pt x="237933" y="2307010"/>
                  </a:lnTo>
                  <a:lnTo>
                    <a:pt x="237727" y="2302017"/>
                  </a:lnTo>
                  <a:lnTo>
                    <a:pt x="237533" y="2297023"/>
                  </a:lnTo>
                  <a:lnTo>
                    <a:pt x="237356" y="2292030"/>
                  </a:lnTo>
                  <a:lnTo>
                    <a:pt x="237197" y="2287036"/>
                  </a:lnTo>
                  <a:lnTo>
                    <a:pt x="237061" y="2282043"/>
                  </a:lnTo>
                  <a:lnTo>
                    <a:pt x="236951" y="2277049"/>
                  </a:lnTo>
                  <a:lnTo>
                    <a:pt x="236865" y="2272056"/>
                  </a:lnTo>
                  <a:lnTo>
                    <a:pt x="236805" y="2267062"/>
                  </a:lnTo>
                  <a:lnTo>
                    <a:pt x="236769" y="2262069"/>
                  </a:lnTo>
                  <a:lnTo>
                    <a:pt x="236757" y="2257075"/>
                  </a:lnTo>
                  <a:lnTo>
                    <a:pt x="236766" y="2252082"/>
                  </a:lnTo>
                  <a:lnTo>
                    <a:pt x="236794" y="2247088"/>
                  </a:lnTo>
                  <a:lnTo>
                    <a:pt x="236837" y="2242095"/>
                  </a:lnTo>
                  <a:lnTo>
                    <a:pt x="236892" y="2237101"/>
                  </a:lnTo>
                  <a:lnTo>
                    <a:pt x="236951" y="2232108"/>
                  </a:lnTo>
                  <a:lnTo>
                    <a:pt x="237009" y="2227114"/>
                  </a:lnTo>
                  <a:lnTo>
                    <a:pt x="237060" y="2222120"/>
                  </a:lnTo>
                  <a:lnTo>
                    <a:pt x="237098" y="2217127"/>
                  </a:lnTo>
                  <a:lnTo>
                    <a:pt x="237118" y="2212133"/>
                  </a:lnTo>
                  <a:lnTo>
                    <a:pt x="237113" y="2207140"/>
                  </a:lnTo>
                  <a:lnTo>
                    <a:pt x="237080" y="2202146"/>
                  </a:lnTo>
                  <a:lnTo>
                    <a:pt x="237007" y="2197153"/>
                  </a:lnTo>
                  <a:lnTo>
                    <a:pt x="236895" y="2192159"/>
                  </a:lnTo>
                  <a:lnTo>
                    <a:pt x="236742" y="2187166"/>
                  </a:lnTo>
                  <a:lnTo>
                    <a:pt x="236547" y="2182172"/>
                  </a:lnTo>
                  <a:lnTo>
                    <a:pt x="236308" y="2177179"/>
                  </a:lnTo>
                  <a:lnTo>
                    <a:pt x="236027" y="2172185"/>
                  </a:lnTo>
                  <a:lnTo>
                    <a:pt x="235704" y="2167192"/>
                  </a:lnTo>
                  <a:lnTo>
                    <a:pt x="235343" y="2162198"/>
                  </a:lnTo>
                  <a:lnTo>
                    <a:pt x="234941" y="2157205"/>
                  </a:lnTo>
                  <a:lnTo>
                    <a:pt x="234509" y="2152211"/>
                  </a:lnTo>
                  <a:lnTo>
                    <a:pt x="234052" y="2147218"/>
                  </a:lnTo>
                  <a:lnTo>
                    <a:pt x="233574" y="2142224"/>
                  </a:lnTo>
                  <a:lnTo>
                    <a:pt x="233081" y="2137230"/>
                  </a:lnTo>
                  <a:lnTo>
                    <a:pt x="232578" y="2132237"/>
                  </a:lnTo>
                  <a:lnTo>
                    <a:pt x="232070" y="2127243"/>
                  </a:lnTo>
                  <a:lnTo>
                    <a:pt x="231560" y="2122250"/>
                  </a:lnTo>
                  <a:lnTo>
                    <a:pt x="231054" y="2117256"/>
                  </a:lnTo>
                  <a:lnTo>
                    <a:pt x="230556" y="2112263"/>
                  </a:lnTo>
                  <a:lnTo>
                    <a:pt x="230066" y="2107269"/>
                  </a:lnTo>
                  <a:lnTo>
                    <a:pt x="229587" y="2102276"/>
                  </a:lnTo>
                  <a:lnTo>
                    <a:pt x="229118" y="2097282"/>
                  </a:lnTo>
                  <a:lnTo>
                    <a:pt x="228660" y="2092289"/>
                  </a:lnTo>
                  <a:lnTo>
                    <a:pt x="228211" y="2087295"/>
                  </a:lnTo>
                  <a:lnTo>
                    <a:pt x="227769" y="2082302"/>
                  </a:lnTo>
                  <a:lnTo>
                    <a:pt x="227333" y="2077308"/>
                  </a:lnTo>
                  <a:lnTo>
                    <a:pt x="226897" y="2072315"/>
                  </a:lnTo>
                  <a:lnTo>
                    <a:pt x="226460" y="2067321"/>
                  </a:lnTo>
                  <a:lnTo>
                    <a:pt x="226017" y="2062327"/>
                  </a:lnTo>
                  <a:lnTo>
                    <a:pt x="225565" y="2057334"/>
                  </a:lnTo>
                  <a:lnTo>
                    <a:pt x="225100" y="2052340"/>
                  </a:lnTo>
                  <a:lnTo>
                    <a:pt x="224620" y="2047347"/>
                  </a:lnTo>
                  <a:lnTo>
                    <a:pt x="224122" y="2042353"/>
                  </a:lnTo>
                  <a:lnTo>
                    <a:pt x="223600" y="2037360"/>
                  </a:lnTo>
                  <a:lnTo>
                    <a:pt x="223055" y="2032366"/>
                  </a:lnTo>
                  <a:lnTo>
                    <a:pt x="222486" y="2027373"/>
                  </a:lnTo>
                  <a:lnTo>
                    <a:pt x="221893" y="2022379"/>
                  </a:lnTo>
                  <a:lnTo>
                    <a:pt x="221276" y="2017386"/>
                  </a:lnTo>
                  <a:lnTo>
                    <a:pt x="220636" y="2012392"/>
                  </a:lnTo>
                  <a:lnTo>
                    <a:pt x="219973" y="2007399"/>
                  </a:lnTo>
                  <a:lnTo>
                    <a:pt x="219289" y="2002405"/>
                  </a:lnTo>
                  <a:lnTo>
                    <a:pt x="218583" y="1997412"/>
                  </a:lnTo>
                  <a:lnTo>
                    <a:pt x="217858" y="1992418"/>
                  </a:lnTo>
                  <a:lnTo>
                    <a:pt x="217116" y="1987425"/>
                  </a:lnTo>
                  <a:lnTo>
                    <a:pt x="216357" y="1982431"/>
                  </a:lnTo>
                  <a:lnTo>
                    <a:pt x="215583" y="1977437"/>
                  </a:lnTo>
                  <a:lnTo>
                    <a:pt x="214793" y="1972444"/>
                  </a:lnTo>
                  <a:lnTo>
                    <a:pt x="213987" y="1967450"/>
                  </a:lnTo>
                  <a:lnTo>
                    <a:pt x="213163" y="1962457"/>
                  </a:lnTo>
                  <a:lnTo>
                    <a:pt x="212320" y="1957463"/>
                  </a:lnTo>
                  <a:lnTo>
                    <a:pt x="211455" y="1952470"/>
                  </a:lnTo>
                  <a:lnTo>
                    <a:pt x="210568" y="1947476"/>
                  </a:lnTo>
                  <a:lnTo>
                    <a:pt x="209659" y="1942483"/>
                  </a:lnTo>
                  <a:lnTo>
                    <a:pt x="208727" y="1937489"/>
                  </a:lnTo>
                  <a:lnTo>
                    <a:pt x="207770" y="1932496"/>
                  </a:lnTo>
                  <a:lnTo>
                    <a:pt x="206791" y="1927502"/>
                  </a:lnTo>
                  <a:lnTo>
                    <a:pt x="205789" y="1922509"/>
                  </a:lnTo>
                  <a:lnTo>
                    <a:pt x="204764" y="1917515"/>
                  </a:lnTo>
                  <a:lnTo>
                    <a:pt x="203719" y="1912522"/>
                  </a:lnTo>
                  <a:lnTo>
                    <a:pt x="202660" y="1907528"/>
                  </a:lnTo>
                  <a:lnTo>
                    <a:pt x="201590" y="1902535"/>
                  </a:lnTo>
                  <a:lnTo>
                    <a:pt x="200512" y="1897541"/>
                  </a:lnTo>
                  <a:lnTo>
                    <a:pt x="199430" y="1892547"/>
                  </a:lnTo>
                  <a:lnTo>
                    <a:pt x="198348" y="1887554"/>
                  </a:lnTo>
                  <a:lnTo>
                    <a:pt x="197271" y="1882560"/>
                  </a:lnTo>
                  <a:lnTo>
                    <a:pt x="196202" y="1877567"/>
                  </a:lnTo>
                  <a:lnTo>
                    <a:pt x="195146" y="1872573"/>
                  </a:lnTo>
                  <a:lnTo>
                    <a:pt x="194103" y="1867580"/>
                  </a:lnTo>
                  <a:lnTo>
                    <a:pt x="193078" y="1862586"/>
                  </a:lnTo>
                  <a:lnTo>
                    <a:pt x="192069" y="1857593"/>
                  </a:lnTo>
                  <a:lnTo>
                    <a:pt x="191080" y="1852599"/>
                  </a:lnTo>
                  <a:lnTo>
                    <a:pt x="190110" y="1847606"/>
                  </a:lnTo>
                  <a:lnTo>
                    <a:pt x="189159" y="1842612"/>
                  </a:lnTo>
                  <a:lnTo>
                    <a:pt x="188227" y="1837619"/>
                  </a:lnTo>
                  <a:lnTo>
                    <a:pt x="187312" y="1832625"/>
                  </a:lnTo>
                  <a:lnTo>
                    <a:pt x="186412" y="1827632"/>
                  </a:lnTo>
                  <a:lnTo>
                    <a:pt x="185521" y="1822638"/>
                  </a:lnTo>
                  <a:lnTo>
                    <a:pt x="184636" y="1817645"/>
                  </a:lnTo>
                  <a:lnTo>
                    <a:pt x="183752" y="1812651"/>
                  </a:lnTo>
                  <a:lnTo>
                    <a:pt x="182863" y="1807657"/>
                  </a:lnTo>
                  <a:lnTo>
                    <a:pt x="181962" y="1802664"/>
                  </a:lnTo>
                  <a:lnTo>
                    <a:pt x="181042" y="1797670"/>
                  </a:lnTo>
                  <a:lnTo>
                    <a:pt x="180090" y="1792677"/>
                  </a:lnTo>
                  <a:lnTo>
                    <a:pt x="179100" y="1787683"/>
                  </a:lnTo>
                  <a:lnTo>
                    <a:pt x="178063" y="1782690"/>
                  </a:lnTo>
                  <a:lnTo>
                    <a:pt x="176973" y="1777696"/>
                  </a:lnTo>
                  <a:lnTo>
                    <a:pt x="175820" y="1772703"/>
                  </a:lnTo>
                  <a:lnTo>
                    <a:pt x="174599" y="1767709"/>
                  </a:lnTo>
                  <a:lnTo>
                    <a:pt x="173303" y="1762716"/>
                  </a:lnTo>
                  <a:lnTo>
                    <a:pt x="171924" y="1757722"/>
                  </a:lnTo>
                  <a:lnTo>
                    <a:pt x="170452" y="1752729"/>
                  </a:lnTo>
                  <a:lnTo>
                    <a:pt x="168893" y="1747735"/>
                  </a:lnTo>
                  <a:lnTo>
                    <a:pt x="167248" y="1742742"/>
                  </a:lnTo>
                  <a:lnTo>
                    <a:pt x="165518" y="1737748"/>
                  </a:lnTo>
                  <a:lnTo>
                    <a:pt x="163702" y="1732754"/>
                  </a:lnTo>
                  <a:lnTo>
                    <a:pt x="161803" y="1727761"/>
                  </a:lnTo>
                  <a:lnTo>
                    <a:pt x="159824" y="1722767"/>
                  </a:lnTo>
                  <a:lnTo>
                    <a:pt x="157763" y="1717774"/>
                  </a:lnTo>
                  <a:lnTo>
                    <a:pt x="155616" y="1712780"/>
                  </a:lnTo>
                  <a:lnTo>
                    <a:pt x="153396" y="1707787"/>
                  </a:lnTo>
                  <a:lnTo>
                    <a:pt x="151106" y="1702793"/>
                  </a:lnTo>
                  <a:lnTo>
                    <a:pt x="148746" y="1697800"/>
                  </a:lnTo>
                  <a:lnTo>
                    <a:pt x="146319" y="1692806"/>
                  </a:lnTo>
                  <a:lnTo>
                    <a:pt x="143830" y="1687813"/>
                  </a:lnTo>
                  <a:lnTo>
                    <a:pt x="141280" y="1682819"/>
                  </a:lnTo>
                  <a:lnTo>
                    <a:pt x="138673" y="1677826"/>
                  </a:lnTo>
                  <a:lnTo>
                    <a:pt x="136012" y="1672832"/>
                  </a:lnTo>
                  <a:lnTo>
                    <a:pt x="133313" y="1667839"/>
                  </a:lnTo>
                  <a:lnTo>
                    <a:pt x="130584" y="1662845"/>
                  </a:lnTo>
                  <a:lnTo>
                    <a:pt x="127838" y="1657852"/>
                  </a:lnTo>
                  <a:lnTo>
                    <a:pt x="125086" y="1652858"/>
                  </a:lnTo>
                  <a:lnTo>
                    <a:pt x="122341" y="1647864"/>
                  </a:lnTo>
                  <a:lnTo>
                    <a:pt x="119617" y="1642871"/>
                  </a:lnTo>
                  <a:lnTo>
                    <a:pt x="116928" y="1637877"/>
                  </a:lnTo>
                  <a:lnTo>
                    <a:pt x="114294" y="1632884"/>
                  </a:lnTo>
                  <a:lnTo>
                    <a:pt x="111720" y="1627890"/>
                  </a:lnTo>
                  <a:lnTo>
                    <a:pt x="109214" y="1622897"/>
                  </a:lnTo>
                  <a:lnTo>
                    <a:pt x="106778" y="1617903"/>
                  </a:lnTo>
                  <a:lnTo>
                    <a:pt x="104415" y="1612910"/>
                  </a:lnTo>
                  <a:lnTo>
                    <a:pt x="102122" y="1607916"/>
                  </a:lnTo>
                  <a:lnTo>
                    <a:pt x="99895" y="1602923"/>
                  </a:lnTo>
                  <a:lnTo>
                    <a:pt x="97726" y="1597929"/>
                  </a:lnTo>
                  <a:lnTo>
                    <a:pt x="95608" y="1592936"/>
                  </a:lnTo>
                  <a:lnTo>
                    <a:pt x="93520" y="1587942"/>
                  </a:lnTo>
                  <a:lnTo>
                    <a:pt x="91449" y="1582949"/>
                  </a:lnTo>
                  <a:lnTo>
                    <a:pt x="89382" y="1577955"/>
                  </a:lnTo>
                  <a:lnTo>
                    <a:pt x="87307" y="1572962"/>
                  </a:lnTo>
                  <a:lnTo>
                    <a:pt x="85213" y="1567968"/>
                  </a:lnTo>
                  <a:lnTo>
                    <a:pt x="83093" y="1562974"/>
                  </a:lnTo>
                  <a:lnTo>
                    <a:pt x="80942" y="1557981"/>
                  </a:lnTo>
                  <a:lnTo>
                    <a:pt x="78750" y="1552987"/>
                  </a:lnTo>
                  <a:lnTo>
                    <a:pt x="76524" y="1547994"/>
                  </a:lnTo>
                  <a:lnTo>
                    <a:pt x="74269" y="1543000"/>
                  </a:lnTo>
                  <a:lnTo>
                    <a:pt x="71991" y="1538007"/>
                  </a:lnTo>
                  <a:lnTo>
                    <a:pt x="69696" y="1533013"/>
                  </a:lnTo>
                  <a:lnTo>
                    <a:pt x="67393" y="1528020"/>
                  </a:lnTo>
                  <a:lnTo>
                    <a:pt x="65091" y="1523026"/>
                  </a:lnTo>
                  <a:lnTo>
                    <a:pt x="62798" y="1518033"/>
                  </a:lnTo>
                  <a:lnTo>
                    <a:pt x="60526" y="1513039"/>
                  </a:lnTo>
                  <a:lnTo>
                    <a:pt x="58280" y="1508046"/>
                  </a:lnTo>
                  <a:lnTo>
                    <a:pt x="56064" y="1503052"/>
                  </a:lnTo>
                  <a:lnTo>
                    <a:pt x="53882" y="1498059"/>
                  </a:lnTo>
                  <a:lnTo>
                    <a:pt x="51735" y="1493065"/>
                  </a:lnTo>
                  <a:lnTo>
                    <a:pt x="49624" y="1488072"/>
                  </a:lnTo>
                  <a:lnTo>
                    <a:pt x="47548" y="1483078"/>
                  </a:lnTo>
                  <a:lnTo>
                    <a:pt x="45505" y="1478084"/>
                  </a:lnTo>
                  <a:lnTo>
                    <a:pt x="43496" y="1473091"/>
                  </a:lnTo>
                  <a:lnTo>
                    <a:pt x="41515" y="1468097"/>
                  </a:lnTo>
                  <a:lnTo>
                    <a:pt x="39558" y="1463104"/>
                  </a:lnTo>
                  <a:lnTo>
                    <a:pt x="37624" y="1458110"/>
                  </a:lnTo>
                  <a:lnTo>
                    <a:pt x="35709" y="1453117"/>
                  </a:lnTo>
                  <a:lnTo>
                    <a:pt x="33814" y="1448123"/>
                  </a:lnTo>
                  <a:lnTo>
                    <a:pt x="31939" y="1443130"/>
                  </a:lnTo>
                  <a:lnTo>
                    <a:pt x="30085" y="1438136"/>
                  </a:lnTo>
                  <a:lnTo>
                    <a:pt x="28256" y="1433143"/>
                  </a:lnTo>
                  <a:lnTo>
                    <a:pt x="26455" y="1428149"/>
                  </a:lnTo>
                  <a:lnTo>
                    <a:pt x="24685" y="1423156"/>
                  </a:lnTo>
                  <a:lnTo>
                    <a:pt x="22951" y="1418162"/>
                  </a:lnTo>
                  <a:lnTo>
                    <a:pt x="21258" y="1413169"/>
                  </a:lnTo>
                  <a:lnTo>
                    <a:pt x="19610" y="1408175"/>
                  </a:lnTo>
                  <a:lnTo>
                    <a:pt x="18013" y="1403181"/>
                  </a:lnTo>
                  <a:lnTo>
                    <a:pt x="16469" y="1398188"/>
                  </a:lnTo>
                  <a:lnTo>
                    <a:pt x="14991" y="1393194"/>
                  </a:lnTo>
                  <a:lnTo>
                    <a:pt x="13577" y="1388201"/>
                  </a:lnTo>
                  <a:lnTo>
                    <a:pt x="12226" y="1383207"/>
                  </a:lnTo>
                  <a:lnTo>
                    <a:pt x="10940" y="1378214"/>
                  </a:lnTo>
                  <a:lnTo>
                    <a:pt x="9718" y="1373220"/>
                  </a:lnTo>
                  <a:lnTo>
                    <a:pt x="8560" y="1368227"/>
                  </a:lnTo>
                  <a:lnTo>
                    <a:pt x="7466" y="1363233"/>
                  </a:lnTo>
                  <a:lnTo>
                    <a:pt x="6436" y="1358240"/>
                  </a:lnTo>
                  <a:lnTo>
                    <a:pt x="5476" y="1353246"/>
                  </a:lnTo>
                  <a:lnTo>
                    <a:pt x="4585" y="1348253"/>
                  </a:lnTo>
                  <a:lnTo>
                    <a:pt x="3760" y="1343259"/>
                  </a:lnTo>
                  <a:lnTo>
                    <a:pt x="3003" y="1338266"/>
                  </a:lnTo>
                  <a:lnTo>
                    <a:pt x="2319" y="1333272"/>
                  </a:lnTo>
                  <a:lnTo>
                    <a:pt x="1711" y="1328279"/>
                  </a:lnTo>
                  <a:lnTo>
                    <a:pt x="1183" y="1323285"/>
                  </a:lnTo>
                  <a:lnTo>
                    <a:pt x="741" y="1318291"/>
                  </a:lnTo>
                  <a:lnTo>
                    <a:pt x="400" y="1313298"/>
                  </a:lnTo>
                  <a:lnTo>
                    <a:pt x="163" y="1308304"/>
                  </a:lnTo>
                  <a:lnTo>
                    <a:pt x="28" y="1303311"/>
                  </a:lnTo>
                  <a:lnTo>
                    <a:pt x="0" y="1298317"/>
                  </a:lnTo>
                  <a:lnTo>
                    <a:pt x="79" y="1293324"/>
                  </a:lnTo>
                  <a:lnTo>
                    <a:pt x="268" y="1288330"/>
                  </a:lnTo>
                  <a:lnTo>
                    <a:pt x="565" y="1283337"/>
                  </a:lnTo>
                  <a:lnTo>
                    <a:pt x="968" y="1278343"/>
                  </a:lnTo>
                  <a:lnTo>
                    <a:pt x="1480" y="1273350"/>
                  </a:lnTo>
                  <a:lnTo>
                    <a:pt x="2092" y="1268356"/>
                  </a:lnTo>
                  <a:lnTo>
                    <a:pt x="2787" y="1263363"/>
                  </a:lnTo>
                  <a:lnTo>
                    <a:pt x="3553" y="1258369"/>
                  </a:lnTo>
                  <a:lnTo>
                    <a:pt x="4379" y="1253376"/>
                  </a:lnTo>
                  <a:lnTo>
                    <a:pt x="5249" y="1248382"/>
                  </a:lnTo>
                  <a:lnTo>
                    <a:pt x="6150" y="1243389"/>
                  </a:lnTo>
                  <a:lnTo>
                    <a:pt x="7066" y="1238395"/>
                  </a:lnTo>
                  <a:lnTo>
                    <a:pt x="7982" y="1233401"/>
                  </a:lnTo>
                  <a:lnTo>
                    <a:pt x="8878" y="1228408"/>
                  </a:lnTo>
                  <a:lnTo>
                    <a:pt x="9742" y="1223414"/>
                  </a:lnTo>
                  <a:lnTo>
                    <a:pt x="10563" y="1218421"/>
                  </a:lnTo>
                  <a:lnTo>
                    <a:pt x="11332" y="1213427"/>
                  </a:lnTo>
                  <a:lnTo>
                    <a:pt x="12044" y="1208434"/>
                  </a:lnTo>
                  <a:lnTo>
                    <a:pt x="12694" y="1203440"/>
                  </a:lnTo>
                  <a:lnTo>
                    <a:pt x="13283" y="1198447"/>
                  </a:lnTo>
                  <a:lnTo>
                    <a:pt x="13811" y="1193453"/>
                  </a:lnTo>
                  <a:lnTo>
                    <a:pt x="14283" y="1188460"/>
                  </a:lnTo>
                  <a:lnTo>
                    <a:pt x="14716" y="1183466"/>
                  </a:lnTo>
                  <a:lnTo>
                    <a:pt x="15125" y="1178473"/>
                  </a:lnTo>
                  <a:lnTo>
                    <a:pt x="15524" y="1173479"/>
                  </a:lnTo>
                  <a:lnTo>
                    <a:pt x="15930" y="1168486"/>
                  </a:lnTo>
                  <a:lnTo>
                    <a:pt x="16361" y="1163492"/>
                  </a:lnTo>
                  <a:lnTo>
                    <a:pt x="16836" y="1158499"/>
                  </a:lnTo>
                  <a:lnTo>
                    <a:pt x="17378" y="1153505"/>
                  </a:lnTo>
                  <a:lnTo>
                    <a:pt x="18016" y="1148511"/>
                  </a:lnTo>
                  <a:lnTo>
                    <a:pt x="18759" y="1143518"/>
                  </a:lnTo>
                  <a:lnTo>
                    <a:pt x="19620" y="1138524"/>
                  </a:lnTo>
                  <a:lnTo>
                    <a:pt x="20611" y="1133531"/>
                  </a:lnTo>
                  <a:lnTo>
                    <a:pt x="21743" y="1128537"/>
                  </a:lnTo>
                  <a:lnTo>
                    <a:pt x="23020" y="1123544"/>
                  </a:lnTo>
                  <a:lnTo>
                    <a:pt x="24446" y="1118550"/>
                  </a:lnTo>
                  <a:lnTo>
                    <a:pt x="26027" y="1113557"/>
                  </a:lnTo>
                  <a:lnTo>
                    <a:pt x="27772" y="1108563"/>
                  </a:lnTo>
                  <a:lnTo>
                    <a:pt x="29655" y="1103570"/>
                  </a:lnTo>
                  <a:lnTo>
                    <a:pt x="31666" y="1098576"/>
                  </a:lnTo>
                  <a:lnTo>
                    <a:pt x="33797" y="1093583"/>
                  </a:lnTo>
                  <a:lnTo>
                    <a:pt x="36036" y="1088589"/>
                  </a:lnTo>
                  <a:lnTo>
                    <a:pt x="38372" y="1083596"/>
                  </a:lnTo>
                  <a:lnTo>
                    <a:pt x="40793" y="1078602"/>
                  </a:lnTo>
                  <a:lnTo>
                    <a:pt x="43291" y="1073609"/>
                  </a:lnTo>
                  <a:lnTo>
                    <a:pt x="45861" y="1068615"/>
                  </a:lnTo>
                  <a:lnTo>
                    <a:pt x="48485" y="1063621"/>
                  </a:lnTo>
                  <a:lnTo>
                    <a:pt x="51155" y="1058628"/>
                  </a:lnTo>
                  <a:lnTo>
                    <a:pt x="53868" y="1053634"/>
                  </a:lnTo>
                  <a:lnTo>
                    <a:pt x="56618" y="1048641"/>
                  </a:lnTo>
                  <a:lnTo>
                    <a:pt x="59403" y="1043647"/>
                  </a:lnTo>
                  <a:lnTo>
                    <a:pt x="62220" y="1038654"/>
                  </a:lnTo>
                  <a:lnTo>
                    <a:pt x="65067" y="1033660"/>
                  </a:lnTo>
                  <a:lnTo>
                    <a:pt x="67947" y="1028667"/>
                  </a:lnTo>
                  <a:lnTo>
                    <a:pt x="70853" y="1023673"/>
                  </a:lnTo>
                  <a:lnTo>
                    <a:pt x="73782" y="1018680"/>
                  </a:lnTo>
                  <a:lnTo>
                    <a:pt x="76732" y="1013686"/>
                  </a:lnTo>
                  <a:lnTo>
                    <a:pt x="79701" y="1008693"/>
                  </a:lnTo>
                  <a:lnTo>
                    <a:pt x="82683" y="1003699"/>
                  </a:lnTo>
                  <a:lnTo>
                    <a:pt x="85676" y="998706"/>
                  </a:lnTo>
                  <a:lnTo>
                    <a:pt x="88676" y="993712"/>
                  </a:lnTo>
                  <a:lnTo>
                    <a:pt x="91676" y="988718"/>
                  </a:lnTo>
                  <a:lnTo>
                    <a:pt x="94671" y="983725"/>
                  </a:lnTo>
                  <a:lnTo>
                    <a:pt x="97657" y="978731"/>
                  </a:lnTo>
                  <a:lnTo>
                    <a:pt x="100629" y="973738"/>
                  </a:lnTo>
                  <a:lnTo>
                    <a:pt x="103585" y="968744"/>
                  </a:lnTo>
                  <a:lnTo>
                    <a:pt x="106519" y="963751"/>
                  </a:lnTo>
                  <a:lnTo>
                    <a:pt x="109430" y="958757"/>
                  </a:lnTo>
                  <a:lnTo>
                    <a:pt x="112313" y="953764"/>
                  </a:lnTo>
                  <a:lnTo>
                    <a:pt x="115162" y="948770"/>
                  </a:lnTo>
                  <a:lnTo>
                    <a:pt x="117979" y="943777"/>
                  </a:lnTo>
                  <a:lnTo>
                    <a:pt x="120761" y="938783"/>
                  </a:lnTo>
                  <a:lnTo>
                    <a:pt x="123509" y="933790"/>
                  </a:lnTo>
                  <a:lnTo>
                    <a:pt x="126219" y="928796"/>
                  </a:lnTo>
                  <a:lnTo>
                    <a:pt x="128892" y="923803"/>
                  </a:lnTo>
                  <a:lnTo>
                    <a:pt x="131527" y="918809"/>
                  </a:lnTo>
                  <a:lnTo>
                    <a:pt x="134122" y="913816"/>
                  </a:lnTo>
                  <a:lnTo>
                    <a:pt x="136670" y="908822"/>
                  </a:lnTo>
                  <a:lnTo>
                    <a:pt x="139178" y="903828"/>
                  </a:lnTo>
                  <a:lnTo>
                    <a:pt x="141644" y="898835"/>
                  </a:lnTo>
                  <a:lnTo>
                    <a:pt x="144069" y="893841"/>
                  </a:lnTo>
                  <a:lnTo>
                    <a:pt x="146452" y="888848"/>
                  </a:lnTo>
                  <a:lnTo>
                    <a:pt x="148792" y="883854"/>
                  </a:lnTo>
                  <a:lnTo>
                    <a:pt x="151090" y="878861"/>
                  </a:lnTo>
                  <a:lnTo>
                    <a:pt x="153344" y="873867"/>
                  </a:lnTo>
                  <a:lnTo>
                    <a:pt x="155548" y="868874"/>
                  </a:lnTo>
                  <a:lnTo>
                    <a:pt x="157706" y="863880"/>
                  </a:lnTo>
                  <a:lnTo>
                    <a:pt x="159819" y="858887"/>
                  </a:lnTo>
                  <a:lnTo>
                    <a:pt x="161887" y="853893"/>
                  </a:lnTo>
                  <a:lnTo>
                    <a:pt x="163910" y="848900"/>
                  </a:lnTo>
                  <a:lnTo>
                    <a:pt x="165888" y="843906"/>
                  </a:lnTo>
                  <a:lnTo>
                    <a:pt x="167823" y="838913"/>
                  </a:lnTo>
                  <a:lnTo>
                    <a:pt x="169716" y="833919"/>
                  </a:lnTo>
                  <a:lnTo>
                    <a:pt x="171564" y="828926"/>
                  </a:lnTo>
                  <a:lnTo>
                    <a:pt x="173374" y="823932"/>
                  </a:lnTo>
                  <a:lnTo>
                    <a:pt x="175151" y="818938"/>
                  </a:lnTo>
                  <a:lnTo>
                    <a:pt x="176897" y="813945"/>
                  </a:lnTo>
                  <a:lnTo>
                    <a:pt x="178617" y="808951"/>
                  </a:lnTo>
                  <a:lnTo>
                    <a:pt x="180312" y="803958"/>
                  </a:lnTo>
                  <a:lnTo>
                    <a:pt x="181987" y="798964"/>
                  </a:lnTo>
                  <a:lnTo>
                    <a:pt x="183643" y="793971"/>
                  </a:lnTo>
                  <a:lnTo>
                    <a:pt x="185282" y="788977"/>
                  </a:lnTo>
                  <a:lnTo>
                    <a:pt x="186905" y="783984"/>
                  </a:lnTo>
                  <a:lnTo>
                    <a:pt x="188515" y="778990"/>
                  </a:lnTo>
                  <a:lnTo>
                    <a:pt x="190111" y="773997"/>
                  </a:lnTo>
                  <a:lnTo>
                    <a:pt x="191692" y="769003"/>
                  </a:lnTo>
                  <a:lnTo>
                    <a:pt x="193258" y="764010"/>
                  </a:lnTo>
                  <a:lnTo>
                    <a:pt x="194807" y="759016"/>
                  </a:lnTo>
                  <a:lnTo>
                    <a:pt x="196339" y="754023"/>
                  </a:lnTo>
                  <a:lnTo>
                    <a:pt x="197849" y="749029"/>
                  </a:lnTo>
                  <a:lnTo>
                    <a:pt x="199337" y="744036"/>
                  </a:lnTo>
                  <a:lnTo>
                    <a:pt x="200803" y="739042"/>
                  </a:lnTo>
                  <a:lnTo>
                    <a:pt x="202247" y="734048"/>
                  </a:lnTo>
                  <a:lnTo>
                    <a:pt x="203669" y="729055"/>
                  </a:lnTo>
                  <a:lnTo>
                    <a:pt x="205069" y="724061"/>
                  </a:lnTo>
                  <a:lnTo>
                    <a:pt x="206447" y="719068"/>
                  </a:lnTo>
                  <a:lnTo>
                    <a:pt x="207803" y="714074"/>
                  </a:lnTo>
                  <a:lnTo>
                    <a:pt x="209137" y="709081"/>
                  </a:lnTo>
                  <a:lnTo>
                    <a:pt x="210450" y="704087"/>
                  </a:lnTo>
                  <a:lnTo>
                    <a:pt x="211743" y="699094"/>
                  </a:lnTo>
                  <a:lnTo>
                    <a:pt x="213015" y="694100"/>
                  </a:lnTo>
                  <a:lnTo>
                    <a:pt x="214267" y="689107"/>
                  </a:lnTo>
                  <a:lnTo>
                    <a:pt x="215497" y="684113"/>
                  </a:lnTo>
                  <a:lnTo>
                    <a:pt x="216704" y="679120"/>
                  </a:lnTo>
                  <a:lnTo>
                    <a:pt x="217885" y="674126"/>
                  </a:lnTo>
                  <a:lnTo>
                    <a:pt x="219036" y="669133"/>
                  </a:lnTo>
                  <a:lnTo>
                    <a:pt x="220154" y="664139"/>
                  </a:lnTo>
                  <a:lnTo>
                    <a:pt x="221237" y="659145"/>
                  </a:lnTo>
                  <a:lnTo>
                    <a:pt x="222284" y="654152"/>
                  </a:lnTo>
                  <a:lnTo>
                    <a:pt x="223292" y="649158"/>
                  </a:lnTo>
                  <a:lnTo>
                    <a:pt x="224259" y="644165"/>
                  </a:lnTo>
                  <a:lnTo>
                    <a:pt x="225183" y="639171"/>
                  </a:lnTo>
                  <a:lnTo>
                    <a:pt x="226063" y="634178"/>
                  </a:lnTo>
                  <a:lnTo>
                    <a:pt x="226895" y="629184"/>
                  </a:lnTo>
                  <a:lnTo>
                    <a:pt x="227680" y="624191"/>
                  </a:lnTo>
                  <a:lnTo>
                    <a:pt x="228423" y="619197"/>
                  </a:lnTo>
                  <a:lnTo>
                    <a:pt x="229125" y="614204"/>
                  </a:lnTo>
                  <a:lnTo>
                    <a:pt x="229790" y="609210"/>
                  </a:lnTo>
                  <a:lnTo>
                    <a:pt x="230420" y="604217"/>
                  </a:lnTo>
                  <a:lnTo>
                    <a:pt x="231019" y="599223"/>
                  </a:lnTo>
                  <a:lnTo>
                    <a:pt x="231589" y="594230"/>
                  </a:lnTo>
                  <a:lnTo>
                    <a:pt x="232134" y="589236"/>
                  </a:lnTo>
                  <a:lnTo>
                    <a:pt x="232657" y="584243"/>
                  </a:lnTo>
                  <a:lnTo>
                    <a:pt x="233163" y="579249"/>
                  </a:lnTo>
                  <a:lnTo>
                    <a:pt x="233655" y="574255"/>
                  </a:lnTo>
                  <a:lnTo>
                    <a:pt x="234136" y="569262"/>
                  </a:lnTo>
                  <a:lnTo>
                    <a:pt x="234606" y="564268"/>
                  </a:lnTo>
                  <a:lnTo>
                    <a:pt x="235067" y="559275"/>
                  </a:lnTo>
                  <a:lnTo>
                    <a:pt x="235520" y="554281"/>
                  </a:lnTo>
                  <a:lnTo>
                    <a:pt x="235963" y="549288"/>
                  </a:lnTo>
                  <a:lnTo>
                    <a:pt x="236397" y="544294"/>
                  </a:lnTo>
                  <a:lnTo>
                    <a:pt x="236820" y="539301"/>
                  </a:lnTo>
                  <a:lnTo>
                    <a:pt x="237232" y="534307"/>
                  </a:lnTo>
                  <a:lnTo>
                    <a:pt x="237630" y="529314"/>
                  </a:lnTo>
                  <a:lnTo>
                    <a:pt x="238013" y="524320"/>
                  </a:lnTo>
                  <a:lnTo>
                    <a:pt x="238380" y="519327"/>
                  </a:lnTo>
                  <a:lnTo>
                    <a:pt x="238729" y="514333"/>
                  </a:lnTo>
                  <a:lnTo>
                    <a:pt x="239058" y="509340"/>
                  </a:lnTo>
                  <a:lnTo>
                    <a:pt x="239363" y="504346"/>
                  </a:lnTo>
                  <a:lnTo>
                    <a:pt x="239647" y="499353"/>
                  </a:lnTo>
                  <a:lnTo>
                    <a:pt x="239909" y="494359"/>
                  </a:lnTo>
                  <a:lnTo>
                    <a:pt x="240150" y="489365"/>
                  </a:lnTo>
                  <a:lnTo>
                    <a:pt x="240369" y="484372"/>
                  </a:lnTo>
                  <a:lnTo>
                    <a:pt x="240568" y="479378"/>
                  </a:lnTo>
                  <a:lnTo>
                    <a:pt x="240749" y="474385"/>
                  </a:lnTo>
                  <a:lnTo>
                    <a:pt x="240911" y="469391"/>
                  </a:lnTo>
                  <a:lnTo>
                    <a:pt x="241056" y="464398"/>
                  </a:lnTo>
                  <a:lnTo>
                    <a:pt x="241188" y="459404"/>
                  </a:lnTo>
                  <a:lnTo>
                    <a:pt x="241309" y="454411"/>
                  </a:lnTo>
                  <a:lnTo>
                    <a:pt x="241419" y="449417"/>
                  </a:lnTo>
                  <a:lnTo>
                    <a:pt x="241523" y="444424"/>
                  </a:lnTo>
                  <a:lnTo>
                    <a:pt x="241619" y="439430"/>
                  </a:lnTo>
                  <a:lnTo>
                    <a:pt x="241711" y="434437"/>
                  </a:lnTo>
                  <a:lnTo>
                    <a:pt x="241799" y="429443"/>
                  </a:lnTo>
                  <a:lnTo>
                    <a:pt x="241884" y="424450"/>
                  </a:lnTo>
                  <a:lnTo>
                    <a:pt x="241966" y="419456"/>
                  </a:lnTo>
                  <a:lnTo>
                    <a:pt x="242045" y="414463"/>
                  </a:lnTo>
                  <a:lnTo>
                    <a:pt x="242123" y="409469"/>
                  </a:lnTo>
                  <a:lnTo>
                    <a:pt x="242198" y="404475"/>
                  </a:lnTo>
                  <a:lnTo>
                    <a:pt x="242270" y="399482"/>
                  </a:lnTo>
                  <a:lnTo>
                    <a:pt x="242339" y="394488"/>
                  </a:lnTo>
                  <a:lnTo>
                    <a:pt x="242405" y="389495"/>
                  </a:lnTo>
                  <a:lnTo>
                    <a:pt x="242467" y="384501"/>
                  </a:lnTo>
                  <a:lnTo>
                    <a:pt x="242525" y="379508"/>
                  </a:lnTo>
                  <a:lnTo>
                    <a:pt x="242578" y="374514"/>
                  </a:lnTo>
                  <a:lnTo>
                    <a:pt x="242628" y="369521"/>
                  </a:lnTo>
                  <a:lnTo>
                    <a:pt x="242673" y="364527"/>
                  </a:lnTo>
                  <a:lnTo>
                    <a:pt x="242715" y="359534"/>
                  </a:lnTo>
                  <a:lnTo>
                    <a:pt x="242753" y="354540"/>
                  </a:lnTo>
                  <a:lnTo>
                    <a:pt x="242787" y="349547"/>
                  </a:lnTo>
                  <a:lnTo>
                    <a:pt x="242817" y="344553"/>
                  </a:lnTo>
                  <a:lnTo>
                    <a:pt x="242845" y="339560"/>
                  </a:lnTo>
                  <a:lnTo>
                    <a:pt x="242870" y="334566"/>
                  </a:lnTo>
                  <a:lnTo>
                    <a:pt x="242892" y="329572"/>
                  </a:lnTo>
                  <a:lnTo>
                    <a:pt x="242912" y="324579"/>
                  </a:lnTo>
                  <a:lnTo>
                    <a:pt x="242931" y="319585"/>
                  </a:lnTo>
                  <a:lnTo>
                    <a:pt x="242947" y="314592"/>
                  </a:lnTo>
                  <a:lnTo>
                    <a:pt x="242962" y="309598"/>
                  </a:lnTo>
                  <a:lnTo>
                    <a:pt x="242975" y="304605"/>
                  </a:lnTo>
                  <a:lnTo>
                    <a:pt x="242987" y="299611"/>
                  </a:lnTo>
                  <a:lnTo>
                    <a:pt x="242997" y="294618"/>
                  </a:lnTo>
                  <a:lnTo>
                    <a:pt x="243007" y="289624"/>
                  </a:lnTo>
                  <a:lnTo>
                    <a:pt x="243016" y="284631"/>
                  </a:lnTo>
                  <a:lnTo>
                    <a:pt x="243024" y="279637"/>
                  </a:lnTo>
                  <a:lnTo>
                    <a:pt x="243032" y="274644"/>
                  </a:lnTo>
                  <a:lnTo>
                    <a:pt x="243040" y="269650"/>
                  </a:lnTo>
                  <a:lnTo>
                    <a:pt x="243048" y="264657"/>
                  </a:lnTo>
                  <a:lnTo>
                    <a:pt x="243057" y="259663"/>
                  </a:lnTo>
                  <a:lnTo>
                    <a:pt x="243066" y="254670"/>
                  </a:lnTo>
                  <a:lnTo>
                    <a:pt x="243076" y="249676"/>
                  </a:lnTo>
                  <a:lnTo>
                    <a:pt x="243086" y="244682"/>
                  </a:lnTo>
                  <a:lnTo>
                    <a:pt x="243098" y="239689"/>
                  </a:lnTo>
                  <a:lnTo>
                    <a:pt x="243111" y="234695"/>
                  </a:lnTo>
                  <a:lnTo>
                    <a:pt x="243124" y="229702"/>
                  </a:lnTo>
                  <a:lnTo>
                    <a:pt x="243139" y="224708"/>
                  </a:lnTo>
                  <a:lnTo>
                    <a:pt x="243153" y="219715"/>
                  </a:lnTo>
                  <a:lnTo>
                    <a:pt x="243169" y="214721"/>
                  </a:lnTo>
                  <a:lnTo>
                    <a:pt x="243184" y="209728"/>
                  </a:lnTo>
                  <a:lnTo>
                    <a:pt x="243199" y="204734"/>
                  </a:lnTo>
                  <a:lnTo>
                    <a:pt x="243213" y="199741"/>
                  </a:lnTo>
                  <a:lnTo>
                    <a:pt x="243227" y="194747"/>
                  </a:lnTo>
                  <a:lnTo>
                    <a:pt x="243241" y="189754"/>
                  </a:lnTo>
                  <a:lnTo>
                    <a:pt x="243253" y="184760"/>
                  </a:lnTo>
                  <a:lnTo>
                    <a:pt x="243264" y="179767"/>
                  </a:lnTo>
                  <a:lnTo>
                    <a:pt x="243274" y="174773"/>
                  </a:lnTo>
                  <a:lnTo>
                    <a:pt x="243283" y="169780"/>
                  </a:lnTo>
                  <a:lnTo>
                    <a:pt x="243290" y="164786"/>
                  </a:lnTo>
                  <a:lnTo>
                    <a:pt x="243297" y="159792"/>
                  </a:lnTo>
                  <a:lnTo>
                    <a:pt x="243302" y="154799"/>
                  </a:lnTo>
                  <a:lnTo>
                    <a:pt x="243307" y="149805"/>
                  </a:lnTo>
                  <a:lnTo>
                    <a:pt x="243310" y="144812"/>
                  </a:lnTo>
                  <a:lnTo>
                    <a:pt x="243313" y="139818"/>
                  </a:lnTo>
                  <a:lnTo>
                    <a:pt x="243315" y="134825"/>
                  </a:lnTo>
                  <a:lnTo>
                    <a:pt x="243316" y="129831"/>
                  </a:lnTo>
                  <a:lnTo>
                    <a:pt x="243316" y="124838"/>
                  </a:lnTo>
                  <a:lnTo>
                    <a:pt x="243316" y="119844"/>
                  </a:lnTo>
                  <a:lnTo>
                    <a:pt x="243315" y="114851"/>
                  </a:lnTo>
                  <a:lnTo>
                    <a:pt x="243313" y="109857"/>
                  </a:lnTo>
                  <a:lnTo>
                    <a:pt x="243310" y="104864"/>
                  </a:lnTo>
                  <a:lnTo>
                    <a:pt x="243307" y="99870"/>
                  </a:lnTo>
                  <a:lnTo>
                    <a:pt x="243302" y="94877"/>
                  </a:lnTo>
                  <a:lnTo>
                    <a:pt x="243297" y="89883"/>
                  </a:lnTo>
                  <a:lnTo>
                    <a:pt x="243291" y="84890"/>
                  </a:lnTo>
                  <a:lnTo>
                    <a:pt x="243283" y="79896"/>
                  </a:lnTo>
                  <a:lnTo>
                    <a:pt x="243274" y="74902"/>
                  </a:lnTo>
                  <a:lnTo>
                    <a:pt x="243265" y="69909"/>
                  </a:lnTo>
                  <a:lnTo>
                    <a:pt x="243254" y="64915"/>
                  </a:lnTo>
                  <a:lnTo>
                    <a:pt x="243242" y="59922"/>
                  </a:lnTo>
                  <a:lnTo>
                    <a:pt x="243230" y="54928"/>
                  </a:lnTo>
                  <a:lnTo>
                    <a:pt x="243217" y="49935"/>
                  </a:lnTo>
                  <a:lnTo>
                    <a:pt x="243204" y="44941"/>
                  </a:lnTo>
                  <a:lnTo>
                    <a:pt x="243191" y="39948"/>
                  </a:lnTo>
                  <a:lnTo>
                    <a:pt x="243178" y="34954"/>
                  </a:lnTo>
                  <a:lnTo>
                    <a:pt x="243166" y="29961"/>
                  </a:lnTo>
                  <a:lnTo>
                    <a:pt x="243155" y="24967"/>
                  </a:lnTo>
                  <a:lnTo>
                    <a:pt x="243145" y="19974"/>
                  </a:lnTo>
                  <a:lnTo>
                    <a:pt x="243138" y="14980"/>
                  </a:lnTo>
                  <a:lnTo>
                    <a:pt x="243132" y="9987"/>
                  </a:lnTo>
                  <a:lnTo>
                    <a:pt x="243128" y="4993"/>
                  </a:lnTo>
                  <a:lnTo>
                    <a:pt x="243127" y="0"/>
                  </a:lnTo>
                  <a:lnTo>
                    <a:pt x="243523" y="0"/>
                  </a:lnTo>
                  <a:lnTo>
                    <a:pt x="243522" y="4993"/>
                  </a:lnTo>
                  <a:lnTo>
                    <a:pt x="243518" y="9987"/>
                  </a:lnTo>
                  <a:lnTo>
                    <a:pt x="243513" y="14980"/>
                  </a:lnTo>
                  <a:lnTo>
                    <a:pt x="243505" y="19974"/>
                  </a:lnTo>
                  <a:lnTo>
                    <a:pt x="243495" y="24967"/>
                  </a:lnTo>
                  <a:lnTo>
                    <a:pt x="243484" y="29961"/>
                  </a:lnTo>
                  <a:lnTo>
                    <a:pt x="243472" y="34954"/>
                  </a:lnTo>
                  <a:lnTo>
                    <a:pt x="243459" y="39948"/>
                  </a:lnTo>
                  <a:lnTo>
                    <a:pt x="243446" y="44941"/>
                  </a:lnTo>
                  <a:lnTo>
                    <a:pt x="243433" y="49935"/>
                  </a:lnTo>
                  <a:lnTo>
                    <a:pt x="243420" y="54928"/>
                  </a:lnTo>
                  <a:lnTo>
                    <a:pt x="243408" y="59922"/>
                  </a:lnTo>
                  <a:lnTo>
                    <a:pt x="243396" y="64915"/>
                  </a:lnTo>
                  <a:lnTo>
                    <a:pt x="243385" y="69909"/>
                  </a:lnTo>
                  <a:lnTo>
                    <a:pt x="243376" y="74902"/>
                  </a:lnTo>
                  <a:lnTo>
                    <a:pt x="243367" y="79896"/>
                  </a:lnTo>
                  <a:lnTo>
                    <a:pt x="243360" y="84890"/>
                  </a:lnTo>
                  <a:lnTo>
                    <a:pt x="243353" y="89883"/>
                  </a:lnTo>
                  <a:lnTo>
                    <a:pt x="243348" y="94877"/>
                  </a:lnTo>
                  <a:lnTo>
                    <a:pt x="243343" y="99870"/>
                  </a:lnTo>
                  <a:lnTo>
                    <a:pt x="243340" y="104864"/>
                  </a:lnTo>
                  <a:lnTo>
                    <a:pt x="243337" y="109857"/>
                  </a:lnTo>
                  <a:lnTo>
                    <a:pt x="243335" y="114851"/>
                  </a:lnTo>
                  <a:lnTo>
                    <a:pt x="243334" y="119844"/>
                  </a:lnTo>
                  <a:lnTo>
                    <a:pt x="243334" y="124838"/>
                  </a:lnTo>
                  <a:lnTo>
                    <a:pt x="243334" y="129831"/>
                  </a:lnTo>
                  <a:lnTo>
                    <a:pt x="243336" y="134825"/>
                  </a:lnTo>
                  <a:lnTo>
                    <a:pt x="243337" y="139818"/>
                  </a:lnTo>
                  <a:lnTo>
                    <a:pt x="243340" y="144812"/>
                  </a:lnTo>
                  <a:lnTo>
                    <a:pt x="243343" y="149805"/>
                  </a:lnTo>
                  <a:lnTo>
                    <a:pt x="243348" y="154799"/>
                  </a:lnTo>
                  <a:lnTo>
                    <a:pt x="243353" y="159792"/>
                  </a:lnTo>
                  <a:lnTo>
                    <a:pt x="243360" y="164786"/>
                  </a:lnTo>
                  <a:lnTo>
                    <a:pt x="243368" y="169780"/>
                  </a:lnTo>
                  <a:lnTo>
                    <a:pt x="243376" y="174773"/>
                  </a:lnTo>
                  <a:lnTo>
                    <a:pt x="243386" y="179767"/>
                  </a:lnTo>
                  <a:lnTo>
                    <a:pt x="243397" y="184760"/>
                  </a:lnTo>
                  <a:lnTo>
                    <a:pt x="243410" y="189754"/>
                  </a:lnTo>
                  <a:lnTo>
                    <a:pt x="243423" y="194747"/>
                  </a:lnTo>
                  <a:lnTo>
                    <a:pt x="243437" y="199741"/>
                  </a:lnTo>
                  <a:lnTo>
                    <a:pt x="243451" y="204734"/>
                  </a:lnTo>
                  <a:lnTo>
                    <a:pt x="243466" y="209728"/>
                  </a:lnTo>
                  <a:lnTo>
                    <a:pt x="243482" y="214721"/>
                  </a:lnTo>
                  <a:lnTo>
                    <a:pt x="243497" y="219715"/>
                  </a:lnTo>
                  <a:lnTo>
                    <a:pt x="243512" y="224708"/>
                  </a:lnTo>
                  <a:lnTo>
                    <a:pt x="243526" y="229702"/>
                  </a:lnTo>
                  <a:lnTo>
                    <a:pt x="243539" y="234695"/>
                  </a:lnTo>
                  <a:lnTo>
                    <a:pt x="243552" y="239689"/>
                  </a:lnTo>
                  <a:lnTo>
                    <a:pt x="243564" y="244682"/>
                  </a:lnTo>
                  <a:lnTo>
                    <a:pt x="243575" y="249676"/>
                  </a:lnTo>
                  <a:lnTo>
                    <a:pt x="243584" y="254670"/>
                  </a:lnTo>
                  <a:lnTo>
                    <a:pt x="243594" y="259663"/>
                  </a:lnTo>
                  <a:lnTo>
                    <a:pt x="243602" y="264657"/>
                  </a:lnTo>
                  <a:lnTo>
                    <a:pt x="243610" y="269650"/>
                  </a:lnTo>
                  <a:lnTo>
                    <a:pt x="243618" y="274644"/>
                  </a:lnTo>
                  <a:lnTo>
                    <a:pt x="243626" y="279637"/>
                  </a:lnTo>
                  <a:lnTo>
                    <a:pt x="243634" y="284631"/>
                  </a:lnTo>
                  <a:lnTo>
                    <a:pt x="243643" y="289624"/>
                  </a:lnTo>
                  <a:lnTo>
                    <a:pt x="243653" y="294618"/>
                  </a:lnTo>
                  <a:lnTo>
                    <a:pt x="243664" y="299611"/>
                  </a:lnTo>
                  <a:lnTo>
                    <a:pt x="243675" y="304605"/>
                  </a:lnTo>
                  <a:lnTo>
                    <a:pt x="243688" y="309598"/>
                  </a:lnTo>
                  <a:lnTo>
                    <a:pt x="243703" y="314592"/>
                  </a:lnTo>
                  <a:lnTo>
                    <a:pt x="243720" y="319585"/>
                  </a:lnTo>
                  <a:lnTo>
                    <a:pt x="243738" y="324579"/>
                  </a:lnTo>
                  <a:lnTo>
                    <a:pt x="243758" y="329572"/>
                  </a:lnTo>
                  <a:lnTo>
                    <a:pt x="243781" y="334566"/>
                  </a:lnTo>
                  <a:lnTo>
                    <a:pt x="243806" y="339560"/>
                  </a:lnTo>
                  <a:lnTo>
                    <a:pt x="243833" y="344553"/>
                  </a:lnTo>
                  <a:lnTo>
                    <a:pt x="243863" y="349547"/>
                  </a:lnTo>
                  <a:lnTo>
                    <a:pt x="243898" y="354540"/>
                  </a:lnTo>
                  <a:lnTo>
                    <a:pt x="243935" y="359534"/>
                  </a:lnTo>
                  <a:lnTo>
                    <a:pt x="243977" y="364527"/>
                  </a:lnTo>
                  <a:lnTo>
                    <a:pt x="244022" y="369521"/>
                  </a:lnTo>
                  <a:lnTo>
                    <a:pt x="244072" y="374514"/>
                  </a:lnTo>
                  <a:lnTo>
                    <a:pt x="244126" y="379508"/>
                  </a:lnTo>
                  <a:lnTo>
                    <a:pt x="244183" y="384501"/>
                  </a:lnTo>
                  <a:lnTo>
                    <a:pt x="244245" y="389495"/>
                  </a:lnTo>
                  <a:lnTo>
                    <a:pt x="244311" y="394488"/>
                  </a:lnTo>
                  <a:lnTo>
                    <a:pt x="244380" y="399482"/>
                  </a:lnTo>
                  <a:lnTo>
                    <a:pt x="244453" y="404475"/>
                  </a:lnTo>
                  <a:lnTo>
                    <a:pt x="244528" y="409469"/>
                  </a:lnTo>
                  <a:lnTo>
                    <a:pt x="244605" y="414463"/>
                  </a:lnTo>
                  <a:lnTo>
                    <a:pt x="244685" y="419456"/>
                  </a:lnTo>
                  <a:lnTo>
                    <a:pt x="244767" y="424450"/>
                  </a:lnTo>
                  <a:lnTo>
                    <a:pt x="244851" y="429443"/>
                  </a:lnTo>
                  <a:lnTo>
                    <a:pt x="244939" y="434437"/>
                  </a:lnTo>
                  <a:lnTo>
                    <a:pt x="245031" y="439430"/>
                  </a:lnTo>
                  <a:lnTo>
                    <a:pt x="245128" y="444424"/>
                  </a:lnTo>
                  <a:lnTo>
                    <a:pt x="245231" y="449417"/>
                  </a:lnTo>
                  <a:lnTo>
                    <a:pt x="245342" y="454411"/>
                  </a:lnTo>
                  <a:lnTo>
                    <a:pt x="245462" y="459404"/>
                  </a:lnTo>
                  <a:lnTo>
                    <a:pt x="245594" y="464398"/>
                  </a:lnTo>
                  <a:lnTo>
                    <a:pt x="245739" y="469391"/>
                  </a:lnTo>
                  <a:lnTo>
                    <a:pt x="245901" y="474385"/>
                  </a:lnTo>
                  <a:lnTo>
                    <a:pt x="246082" y="479378"/>
                  </a:lnTo>
                  <a:lnTo>
                    <a:pt x="246281" y="484372"/>
                  </a:lnTo>
                  <a:lnTo>
                    <a:pt x="246501" y="489365"/>
                  </a:lnTo>
                  <a:lnTo>
                    <a:pt x="246741" y="494359"/>
                  </a:lnTo>
                  <a:lnTo>
                    <a:pt x="247003" y="499353"/>
                  </a:lnTo>
                  <a:lnTo>
                    <a:pt x="247287" y="504346"/>
                  </a:lnTo>
                  <a:lnTo>
                    <a:pt x="247593" y="509340"/>
                  </a:lnTo>
                  <a:lnTo>
                    <a:pt x="247921" y="514333"/>
                  </a:lnTo>
                  <a:lnTo>
                    <a:pt x="248270" y="519327"/>
                  </a:lnTo>
                  <a:lnTo>
                    <a:pt x="248637" y="524320"/>
                  </a:lnTo>
                  <a:lnTo>
                    <a:pt x="249020" y="529314"/>
                  </a:lnTo>
                  <a:lnTo>
                    <a:pt x="249419" y="534307"/>
                  </a:lnTo>
                  <a:lnTo>
                    <a:pt x="249830" y="539301"/>
                  </a:lnTo>
                  <a:lnTo>
                    <a:pt x="250253" y="544294"/>
                  </a:lnTo>
                  <a:lnTo>
                    <a:pt x="250687" y="549288"/>
                  </a:lnTo>
                  <a:lnTo>
                    <a:pt x="251131" y="554281"/>
                  </a:lnTo>
                  <a:lnTo>
                    <a:pt x="251583" y="559275"/>
                  </a:lnTo>
                  <a:lnTo>
                    <a:pt x="252045" y="564268"/>
                  </a:lnTo>
                  <a:lnTo>
                    <a:pt x="252515" y="569262"/>
                  </a:lnTo>
                  <a:lnTo>
                    <a:pt x="252995" y="574255"/>
                  </a:lnTo>
                  <a:lnTo>
                    <a:pt x="253487" y="579249"/>
                  </a:lnTo>
                  <a:lnTo>
                    <a:pt x="253993" y="584243"/>
                  </a:lnTo>
                  <a:lnTo>
                    <a:pt x="254516" y="589236"/>
                  </a:lnTo>
                  <a:lnTo>
                    <a:pt x="255061" y="594230"/>
                  </a:lnTo>
                  <a:lnTo>
                    <a:pt x="255632" y="599223"/>
                  </a:lnTo>
                  <a:lnTo>
                    <a:pt x="256230" y="604217"/>
                  </a:lnTo>
                  <a:lnTo>
                    <a:pt x="256860" y="609210"/>
                  </a:lnTo>
                  <a:lnTo>
                    <a:pt x="257525" y="614204"/>
                  </a:lnTo>
                  <a:lnTo>
                    <a:pt x="258227" y="619197"/>
                  </a:lnTo>
                  <a:lnTo>
                    <a:pt x="258970" y="624191"/>
                  </a:lnTo>
                  <a:lnTo>
                    <a:pt x="259755" y="629184"/>
                  </a:lnTo>
                  <a:lnTo>
                    <a:pt x="260587" y="634178"/>
                  </a:lnTo>
                  <a:lnTo>
                    <a:pt x="261468" y="639171"/>
                  </a:lnTo>
                  <a:lnTo>
                    <a:pt x="262391" y="644165"/>
                  </a:lnTo>
                  <a:lnTo>
                    <a:pt x="263358" y="649158"/>
                  </a:lnTo>
                  <a:lnTo>
                    <a:pt x="264366" y="654152"/>
                  </a:lnTo>
                  <a:lnTo>
                    <a:pt x="265413" y="659145"/>
                  </a:lnTo>
                  <a:lnTo>
                    <a:pt x="266496" y="664139"/>
                  </a:lnTo>
                  <a:lnTo>
                    <a:pt x="267614" y="669133"/>
                  </a:lnTo>
                  <a:lnTo>
                    <a:pt x="268765" y="674126"/>
                  </a:lnTo>
                  <a:lnTo>
                    <a:pt x="269947" y="679120"/>
                  </a:lnTo>
                  <a:lnTo>
                    <a:pt x="271153" y="684113"/>
                  </a:lnTo>
                  <a:lnTo>
                    <a:pt x="272383" y="689107"/>
                  </a:lnTo>
                  <a:lnTo>
                    <a:pt x="273635" y="694100"/>
                  </a:lnTo>
                  <a:lnTo>
                    <a:pt x="274908" y="699094"/>
                  </a:lnTo>
                  <a:lnTo>
                    <a:pt x="276200" y="704087"/>
                  </a:lnTo>
                  <a:lnTo>
                    <a:pt x="277513" y="709081"/>
                  </a:lnTo>
                  <a:lnTo>
                    <a:pt x="278847" y="714074"/>
                  </a:lnTo>
                  <a:lnTo>
                    <a:pt x="280204" y="719068"/>
                  </a:lnTo>
                  <a:lnTo>
                    <a:pt x="281581" y="724061"/>
                  </a:lnTo>
                  <a:lnTo>
                    <a:pt x="282981" y="729055"/>
                  </a:lnTo>
                  <a:lnTo>
                    <a:pt x="284403" y="734048"/>
                  </a:lnTo>
                  <a:lnTo>
                    <a:pt x="285847" y="739042"/>
                  </a:lnTo>
                  <a:lnTo>
                    <a:pt x="287313" y="744036"/>
                  </a:lnTo>
                  <a:lnTo>
                    <a:pt x="288801" y="749029"/>
                  </a:lnTo>
                  <a:lnTo>
                    <a:pt x="290311" y="754023"/>
                  </a:lnTo>
                  <a:lnTo>
                    <a:pt x="291843" y="759016"/>
                  </a:lnTo>
                  <a:lnTo>
                    <a:pt x="293392" y="764010"/>
                  </a:lnTo>
                  <a:lnTo>
                    <a:pt x="294958" y="769003"/>
                  </a:lnTo>
                  <a:lnTo>
                    <a:pt x="296540" y="773997"/>
                  </a:lnTo>
                  <a:lnTo>
                    <a:pt x="298135" y="778990"/>
                  </a:lnTo>
                  <a:lnTo>
                    <a:pt x="299745" y="783984"/>
                  </a:lnTo>
                  <a:lnTo>
                    <a:pt x="301369" y="788977"/>
                  </a:lnTo>
                  <a:lnTo>
                    <a:pt x="303007" y="793971"/>
                  </a:lnTo>
                  <a:lnTo>
                    <a:pt x="304664" y="798964"/>
                  </a:lnTo>
                  <a:lnTo>
                    <a:pt x="306338" y="803958"/>
                  </a:lnTo>
                  <a:lnTo>
                    <a:pt x="308034" y="808951"/>
                  </a:lnTo>
                  <a:lnTo>
                    <a:pt x="309753" y="813945"/>
                  </a:lnTo>
                  <a:lnTo>
                    <a:pt x="311499" y="818938"/>
                  </a:lnTo>
                  <a:lnTo>
                    <a:pt x="313276" y="823932"/>
                  </a:lnTo>
                  <a:lnTo>
                    <a:pt x="315086" y="828926"/>
                  </a:lnTo>
                  <a:lnTo>
                    <a:pt x="316934" y="833919"/>
                  </a:lnTo>
                  <a:lnTo>
                    <a:pt x="318827" y="838913"/>
                  </a:lnTo>
                  <a:lnTo>
                    <a:pt x="320762" y="843906"/>
                  </a:lnTo>
                  <a:lnTo>
                    <a:pt x="322740" y="848900"/>
                  </a:lnTo>
                  <a:lnTo>
                    <a:pt x="324763" y="853893"/>
                  </a:lnTo>
                  <a:lnTo>
                    <a:pt x="326831" y="858887"/>
                  </a:lnTo>
                  <a:lnTo>
                    <a:pt x="328944" y="863880"/>
                  </a:lnTo>
                  <a:lnTo>
                    <a:pt x="331102" y="868874"/>
                  </a:lnTo>
                  <a:lnTo>
                    <a:pt x="333306" y="873867"/>
                  </a:lnTo>
                  <a:lnTo>
                    <a:pt x="335561" y="878861"/>
                  </a:lnTo>
                  <a:lnTo>
                    <a:pt x="337858" y="883854"/>
                  </a:lnTo>
                  <a:lnTo>
                    <a:pt x="340199" y="888848"/>
                  </a:lnTo>
                  <a:lnTo>
                    <a:pt x="342581" y="893841"/>
                  </a:lnTo>
                  <a:lnTo>
                    <a:pt x="345006" y="898835"/>
                  </a:lnTo>
                  <a:lnTo>
                    <a:pt x="347472" y="903828"/>
                  </a:lnTo>
                  <a:lnTo>
                    <a:pt x="349980" y="908822"/>
                  </a:lnTo>
                  <a:lnTo>
                    <a:pt x="352529" y="913816"/>
                  </a:lnTo>
                  <a:lnTo>
                    <a:pt x="355124" y="918809"/>
                  </a:lnTo>
                  <a:lnTo>
                    <a:pt x="357758" y="923803"/>
                  </a:lnTo>
                  <a:lnTo>
                    <a:pt x="360431" y="928796"/>
                  </a:lnTo>
                  <a:lnTo>
                    <a:pt x="363141" y="933790"/>
                  </a:lnTo>
                  <a:lnTo>
                    <a:pt x="365889" y="938783"/>
                  </a:lnTo>
                  <a:lnTo>
                    <a:pt x="368672" y="943777"/>
                  </a:lnTo>
                  <a:lnTo>
                    <a:pt x="371488" y="948770"/>
                  </a:lnTo>
                  <a:lnTo>
                    <a:pt x="374337" y="953764"/>
                  </a:lnTo>
                  <a:lnTo>
                    <a:pt x="377221" y="958757"/>
                  </a:lnTo>
                  <a:lnTo>
                    <a:pt x="380131" y="963751"/>
                  </a:lnTo>
                  <a:lnTo>
                    <a:pt x="383066" y="968744"/>
                  </a:lnTo>
                  <a:lnTo>
                    <a:pt x="386021" y="973738"/>
                  </a:lnTo>
                  <a:lnTo>
                    <a:pt x="388993" y="978731"/>
                  </a:lnTo>
                  <a:lnTo>
                    <a:pt x="391979" y="983725"/>
                  </a:lnTo>
                  <a:lnTo>
                    <a:pt x="394975" y="988718"/>
                  </a:lnTo>
                  <a:lnTo>
                    <a:pt x="397975" y="993712"/>
                  </a:lnTo>
                  <a:lnTo>
                    <a:pt x="400974" y="998706"/>
                  </a:lnTo>
                  <a:lnTo>
                    <a:pt x="403967" y="1003699"/>
                  </a:lnTo>
                  <a:lnTo>
                    <a:pt x="406950" y="1008693"/>
                  </a:lnTo>
                  <a:lnTo>
                    <a:pt x="409918" y="1013686"/>
                  </a:lnTo>
                  <a:lnTo>
                    <a:pt x="412868" y="1018680"/>
                  </a:lnTo>
                  <a:lnTo>
                    <a:pt x="415798" y="1023673"/>
                  </a:lnTo>
                  <a:lnTo>
                    <a:pt x="418703" y="1028667"/>
                  </a:lnTo>
                  <a:lnTo>
                    <a:pt x="421583" y="1033660"/>
                  </a:lnTo>
                  <a:lnTo>
                    <a:pt x="424431" y="1038654"/>
                  </a:lnTo>
                  <a:lnTo>
                    <a:pt x="427247" y="1043647"/>
                  </a:lnTo>
                  <a:lnTo>
                    <a:pt x="430032" y="1048641"/>
                  </a:lnTo>
                  <a:lnTo>
                    <a:pt x="432782" y="1053634"/>
                  </a:lnTo>
                  <a:lnTo>
                    <a:pt x="435495" y="1058628"/>
                  </a:lnTo>
                  <a:lnTo>
                    <a:pt x="438166" y="1063621"/>
                  </a:lnTo>
                  <a:lnTo>
                    <a:pt x="440789" y="1068615"/>
                  </a:lnTo>
                  <a:lnTo>
                    <a:pt x="443359" y="1073609"/>
                  </a:lnTo>
                  <a:lnTo>
                    <a:pt x="445857" y="1078602"/>
                  </a:lnTo>
                  <a:lnTo>
                    <a:pt x="448278" y="1083596"/>
                  </a:lnTo>
                  <a:lnTo>
                    <a:pt x="450614" y="1088589"/>
                  </a:lnTo>
                  <a:lnTo>
                    <a:pt x="452853" y="1093583"/>
                  </a:lnTo>
                  <a:lnTo>
                    <a:pt x="454984" y="1098576"/>
                  </a:lnTo>
                  <a:lnTo>
                    <a:pt x="456996" y="1103570"/>
                  </a:lnTo>
                  <a:lnTo>
                    <a:pt x="458878" y="1108563"/>
                  </a:lnTo>
                  <a:lnTo>
                    <a:pt x="460623" y="1113557"/>
                  </a:lnTo>
                  <a:lnTo>
                    <a:pt x="462204" y="1118550"/>
                  </a:lnTo>
                  <a:lnTo>
                    <a:pt x="463631" y="1123544"/>
                  </a:lnTo>
                  <a:lnTo>
                    <a:pt x="464908" y="1128537"/>
                  </a:lnTo>
                  <a:lnTo>
                    <a:pt x="466039" y="1133531"/>
                  </a:lnTo>
                  <a:lnTo>
                    <a:pt x="467031" y="1138524"/>
                  </a:lnTo>
                  <a:lnTo>
                    <a:pt x="467892" y="1143518"/>
                  </a:lnTo>
                  <a:lnTo>
                    <a:pt x="468634" y="1148511"/>
                  </a:lnTo>
                  <a:lnTo>
                    <a:pt x="469272" y="1153505"/>
                  </a:lnTo>
                  <a:lnTo>
                    <a:pt x="469814" y="1158499"/>
                  </a:lnTo>
                  <a:lnTo>
                    <a:pt x="470289" y="1163492"/>
                  </a:lnTo>
                  <a:lnTo>
                    <a:pt x="470721" y="1168486"/>
                  </a:lnTo>
                  <a:lnTo>
                    <a:pt x="471126" y="1173479"/>
                  </a:lnTo>
                  <a:lnTo>
                    <a:pt x="471525" y="1178473"/>
                  </a:lnTo>
                  <a:lnTo>
                    <a:pt x="471934" y="1183466"/>
                  </a:lnTo>
                  <a:lnTo>
                    <a:pt x="472368" y="1188460"/>
                  </a:lnTo>
                  <a:lnTo>
                    <a:pt x="472840" y="1193453"/>
                  </a:lnTo>
                  <a:lnTo>
                    <a:pt x="473367" y="1198447"/>
                  </a:lnTo>
                  <a:lnTo>
                    <a:pt x="473956" y="1203440"/>
                  </a:lnTo>
                  <a:lnTo>
                    <a:pt x="474607" y="1208434"/>
                  </a:lnTo>
                  <a:lnTo>
                    <a:pt x="475318" y="1213427"/>
                  </a:lnTo>
                  <a:lnTo>
                    <a:pt x="476087" y="1218421"/>
                  </a:lnTo>
                  <a:lnTo>
                    <a:pt x="476908" y="1223414"/>
                  </a:lnTo>
                  <a:lnTo>
                    <a:pt x="477772" y="1228408"/>
                  </a:lnTo>
                  <a:lnTo>
                    <a:pt x="478668" y="1233401"/>
                  </a:lnTo>
                  <a:lnTo>
                    <a:pt x="479584" y="1238395"/>
                  </a:lnTo>
                  <a:lnTo>
                    <a:pt x="480500" y="1243389"/>
                  </a:lnTo>
                  <a:lnTo>
                    <a:pt x="481401" y="1248382"/>
                  </a:lnTo>
                  <a:lnTo>
                    <a:pt x="482272" y="1253376"/>
                  </a:lnTo>
                  <a:lnTo>
                    <a:pt x="483097" y="1258369"/>
                  </a:lnTo>
                  <a:lnTo>
                    <a:pt x="483863" y="1263363"/>
                  </a:lnTo>
                  <a:lnTo>
                    <a:pt x="484558" y="1268356"/>
                  </a:lnTo>
                  <a:lnTo>
                    <a:pt x="485171" y="1273350"/>
                  </a:lnTo>
                  <a:lnTo>
                    <a:pt x="485683" y="1278343"/>
                  </a:lnTo>
                  <a:lnTo>
                    <a:pt x="486086" y="1283337"/>
                  </a:lnTo>
                  <a:lnTo>
                    <a:pt x="486383" y="1288330"/>
                  </a:lnTo>
                  <a:lnTo>
                    <a:pt x="486571" y="1293324"/>
                  </a:lnTo>
                  <a:lnTo>
                    <a:pt x="486651" y="1298317"/>
                  </a:lnTo>
                  <a:lnTo>
                    <a:pt x="486622" y="1303311"/>
                  </a:lnTo>
                  <a:lnTo>
                    <a:pt x="486488" y="1308304"/>
                  </a:lnTo>
                  <a:lnTo>
                    <a:pt x="486251" y="1313298"/>
                  </a:lnTo>
                  <a:lnTo>
                    <a:pt x="485909" y="1318291"/>
                  </a:lnTo>
                  <a:lnTo>
                    <a:pt x="485467" y="1323285"/>
                  </a:lnTo>
                  <a:lnTo>
                    <a:pt x="484940" y="1328279"/>
                  </a:lnTo>
                  <a:lnTo>
                    <a:pt x="484331" y="1333272"/>
                  </a:lnTo>
                  <a:lnTo>
                    <a:pt x="483647" y="1338266"/>
                  </a:lnTo>
                  <a:lnTo>
                    <a:pt x="482890" y="1343259"/>
                  </a:lnTo>
                  <a:lnTo>
                    <a:pt x="482065" y="1348253"/>
                  </a:lnTo>
                  <a:lnTo>
                    <a:pt x="481174" y="1353246"/>
                  </a:lnTo>
                  <a:lnTo>
                    <a:pt x="480214" y="1358240"/>
                  </a:lnTo>
                  <a:lnTo>
                    <a:pt x="479184" y="1363233"/>
                  </a:lnTo>
                  <a:lnTo>
                    <a:pt x="478090" y="1368227"/>
                  </a:lnTo>
                  <a:lnTo>
                    <a:pt x="476932" y="1373220"/>
                  </a:lnTo>
                  <a:lnTo>
                    <a:pt x="475710" y="1378214"/>
                  </a:lnTo>
                  <a:lnTo>
                    <a:pt x="474424" y="1383207"/>
                  </a:lnTo>
                  <a:lnTo>
                    <a:pt x="473073" y="1388201"/>
                  </a:lnTo>
                  <a:lnTo>
                    <a:pt x="471660" y="1393194"/>
                  </a:lnTo>
                  <a:lnTo>
                    <a:pt x="470181" y="1398188"/>
                  </a:lnTo>
                  <a:lnTo>
                    <a:pt x="468638" y="1403181"/>
                  </a:lnTo>
                  <a:lnTo>
                    <a:pt x="467040" y="1408175"/>
                  </a:lnTo>
                  <a:lnTo>
                    <a:pt x="465392" y="1413169"/>
                  </a:lnTo>
                  <a:lnTo>
                    <a:pt x="463699" y="1418162"/>
                  </a:lnTo>
                  <a:lnTo>
                    <a:pt x="461965" y="1423156"/>
                  </a:lnTo>
                  <a:lnTo>
                    <a:pt x="460195" y="1428149"/>
                  </a:lnTo>
                  <a:lnTo>
                    <a:pt x="458394" y="1433143"/>
                  </a:lnTo>
                  <a:lnTo>
                    <a:pt x="456566" y="1438136"/>
                  </a:lnTo>
                  <a:lnTo>
                    <a:pt x="454711" y="1443130"/>
                  </a:lnTo>
                  <a:lnTo>
                    <a:pt x="452836" y="1448123"/>
                  </a:lnTo>
                  <a:lnTo>
                    <a:pt x="450941" y="1453117"/>
                  </a:lnTo>
                  <a:lnTo>
                    <a:pt x="449027" y="1458110"/>
                  </a:lnTo>
                  <a:lnTo>
                    <a:pt x="447092" y="1463104"/>
                  </a:lnTo>
                  <a:lnTo>
                    <a:pt x="445135" y="1468097"/>
                  </a:lnTo>
                  <a:lnTo>
                    <a:pt x="443154" y="1473091"/>
                  </a:lnTo>
                  <a:lnTo>
                    <a:pt x="441146" y="1478084"/>
                  </a:lnTo>
                  <a:lnTo>
                    <a:pt x="439102" y="1483078"/>
                  </a:lnTo>
                  <a:lnTo>
                    <a:pt x="437026" y="1488072"/>
                  </a:lnTo>
                  <a:lnTo>
                    <a:pt x="434915" y="1493065"/>
                  </a:lnTo>
                  <a:lnTo>
                    <a:pt x="432768" y="1498059"/>
                  </a:lnTo>
                  <a:lnTo>
                    <a:pt x="430586" y="1503052"/>
                  </a:lnTo>
                  <a:lnTo>
                    <a:pt x="428370" y="1508046"/>
                  </a:lnTo>
                  <a:lnTo>
                    <a:pt x="426124" y="1513039"/>
                  </a:lnTo>
                  <a:lnTo>
                    <a:pt x="423852" y="1518033"/>
                  </a:lnTo>
                  <a:lnTo>
                    <a:pt x="421559" y="1523026"/>
                  </a:lnTo>
                  <a:lnTo>
                    <a:pt x="419257" y="1528020"/>
                  </a:lnTo>
                  <a:lnTo>
                    <a:pt x="416954" y="1533013"/>
                  </a:lnTo>
                  <a:lnTo>
                    <a:pt x="414659" y="1538007"/>
                  </a:lnTo>
                  <a:lnTo>
                    <a:pt x="412381" y="1543000"/>
                  </a:lnTo>
                  <a:lnTo>
                    <a:pt x="410126" y="1547994"/>
                  </a:lnTo>
                  <a:lnTo>
                    <a:pt x="407901" y="1552987"/>
                  </a:lnTo>
                  <a:lnTo>
                    <a:pt x="405709" y="1557981"/>
                  </a:lnTo>
                  <a:lnTo>
                    <a:pt x="403557" y="1562974"/>
                  </a:lnTo>
                  <a:lnTo>
                    <a:pt x="401437" y="1567968"/>
                  </a:lnTo>
                  <a:lnTo>
                    <a:pt x="399344" y="1572962"/>
                  </a:lnTo>
                  <a:lnTo>
                    <a:pt x="397268" y="1577955"/>
                  </a:lnTo>
                  <a:lnTo>
                    <a:pt x="395201" y="1582949"/>
                  </a:lnTo>
                  <a:lnTo>
                    <a:pt x="393130" y="1587942"/>
                  </a:lnTo>
                  <a:lnTo>
                    <a:pt x="391042" y="1592936"/>
                  </a:lnTo>
                  <a:lnTo>
                    <a:pt x="388925" y="1597929"/>
                  </a:lnTo>
                  <a:lnTo>
                    <a:pt x="386755" y="1602923"/>
                  </a:lnTo>
                  <a:lnTo>
                    <a:pt x="384528" y="1607916"/>
                  </a:lnTo>
                  <a:lnTo>
                    <a:pt x="382235" y="1612910"/>
                  </a:lnTo>
                  <a:lnTo>
                    <a:pt x="379872" y="1617903"/>
                  </a:lnTo>
                  <a:lnTo>
                    <a:pt x="377437" y="1622897"/>
                  </a:lnTo>
                  <a:lnTo>
                    <a:pt x="374930" y="1627890"/>
                  </a:lnTo>
                  <a:lnTo>
                    <a:pt x="372356" y="1632884"/>
                  </a:lnTo>
                  <a:lnTo>
                    <a:pt x="369722" y="1637877"/>
                  </a:lnTo>
                  <a:lnTo>
                    <a:pt x="367033" y="1642871"/>
                  </a:lnTo>
                  <a:lnTo>
                    <a:pt x="364309" y="1647864"/>
                  </a:lnTo>
                  <a:lnTo>
                    <a:pt x="361565" y="1652858"/>
                  </a:lnTo>
                  <a:lnTo>
                    <a:pt x="358813" y="1657852"/>
                  </a:lnTo>
                  <a:lnTo>
                    <a:pt x="356066" y="1662845"/>
                  </a:lnTo>
                  <a:lnTo>
                    <a:pt x="353338" y="1667839"/>
                  </a:lnTo>
                  <a:lnTo>
                    <a:pt x="350638" y="1672832"/>
                  </a:lnTo>
                  <a:lnTo>
                    <a:pt x="347977" y="1677826"/>
                  </a:lnTo>
                  <a:lnTo>
                    <a:pt x="345371" y="1682819"/>
                  </a:lnTo>
                  <a:lnTo>
                    <a:pt x="342821" y="1687813"/>
                  </a:lnTo>
                  <a:lnTo>
                    <a:pt x="340331" y="1692806"/>
                  </a:lnTo>
                  <a:lnTo>
                    <a:pt x="337905" y="1697800"/>
                  </a:lnTo>
                  <a:lnTo>
                    <a:pt x="335545" y="1702793"/>
                  </a:lnTo>
                  <a:lnTo>
                    <a:pt x="333254" y="1707787"/>
                  </a:lnTo>
                  <a:lnTo>
                    <a:pt x="331034" y="1712780"/>
                  </a:lnTo>
                  <a:lnTo>
                    <a:pt x="328887" y="1717774"/>
                  </a:lnTo>
                  <a:lnTo>
                    <a:pt x="326827" y="1722767"/>
                  </a:lnTo>
                  <a:lnTo>
                    <a:pt x="324847" y="1727761"/>
                  </a:lnTo>
                  <a:lnTo>
                    <a:pt x="322948" y="1732754"/>
                  </a:lnTo>
                  <a:lnTo>
                    <a:pt x="321133" y="1737748"/>
                  </a:lnTo>
                  <a:lnTo>
                    <a:pt x="319402" y="1742742"/>
                  </a:lnTo>
                  <a:lnTo>
                    <a:pt x="317757" y="1747735"/>
                  </a:lnTo>
                  <a:lnTo>
                    <a:pt x="316199" y="1752729"/>
                  </a:lnTo>
                  <a:lnTo>
                    <a:pt x="314726" y="1757722"/>
                  </a:lnTo>
                  <a:lnTo>
                    <a:pt x="313347" y="1762716"/>
                  </a:lnTo>
                  <a:lnTo>
                    <a:pt x="312051" y="1767709"/>
                  </a:lnTo>
                  <a:lnTo>
                    <a:pt x="310830" y="1772703"/>
                  </a:lnTo>
                  <a:lnTo>
                    <a:pt x="309678" y="1777696"/>
                  </a:lnTo>
                  <a:lnTo>
                    <a:pt x="308587" y="1782690"/>
                  </a:lnTo>
                  <a:lnTo>
                    <a:pt x="307551" y="1787683"/>
                  </a:lnTo>
                  <a:lnTo>
                    <a:pt x="306560" y="1792677"/>
                  </a:lnTo>
                  <a:lnTo>
                    <a:pt x="305608" y="1797670"/>
                  </a:lnTo>
                  <a:lnTo>
                    <a:pt x="304688" y="1802664"/>
                  </a:lnTo>
                  <a:lnTo>
                    <a:pt x="303788" y="1807657"/>
                  </a:lnTo>
                  <a:lnTo>
                    <a:pt x="302899" y="1812651"/>
                  </a:lnTo>
                  <a:lnTo>
                    <a:pt x="302015" y="1817645"/>
                  </a:lnTo>
                  <a:lnTo>
                    <a:pt x="301130" y="1822638"/>
                  </a:lnTo>
                  <a:lnTo>
                    <a:pt x="300239" y="1827632"/>
                  </a:lnTo>
                  <a:lnTo>
                    <a:pt x="299338" y="1832625"/>
                  </a:lnTo>
                  <a:lnTo>
                    <a:pt x="298424" y="1837619"/>
                  </a:lnTo>
                  <a:lnTo>
                    <a:pt x="297492" y="1842612"/>
                  </a:lnTo>
                  <a:lnTo>
                    <a:pt x="296540" y="1847606"/>
                  </a:lnTo>
                  <a:lnTo>
                    <a:pt x="295570" y="1852599"/>
                  </a:lnTo>
                  <a:lnTo>
                    <a:pt x="294581" y="1857593"/>
                  </a:lnTo>
                  <a:lnTo>
                    <a:pt x="293573" y="1862586"/>
                  </a:lnTo>
                  <a:lnTo>
                    <a:pt x="292547" y="1867580"/>
                  </a:lnTo>
                  <a:lnTo>
                    <a:pt x="291505" y="1872573"/>
                  </a:lnTo>
                  <a:lnTo>
                    <a:pt x="290448" y="1877567"/>
                  </a:lnTo>
                  <a:lnTo>
                    <a:pt x="289379" y="1882560"/>
                  </a:lnTo>
                  <a:lnTo>
                    <a:pt x="288302" y="1887554"/>
                  </a:lnTo>
                  <a:lnTo>
                    <a:pt x="287220" y="1892547"/>
                  </a:lnTo>
                  <a:lnTo>
                    <a:pt x="286139" y="1897541"/>
                  </a:lnTo>
                  <a:lnTo>
                    <a:pt x="285061" y="1902535"/>
                  </a:lnTo>
                  <a:lnTo>
                    <a:pt x="283990" y="1907528"/>
                  </a:lnTo>
                  <a:lnTo>
                    <a:pt x="282931" y="1912522"/>
                  </a:lnTo>
                  <a:lnTo>
                    <a:pt x="281887" y="1917515"/>
                  </a:lnTo>
                  <a:lnTo>
                    <a:pt x="280862" y="1922509"/>
                  </a:lnTo>
                  <a:lnTo>
                    <a:pt x="279859" y="1927502"/>
                  </a:lnTo>
                  <a:lnTo>
                    <a:pt x="278880" y="1932496"/>
                  </a:lnTo>
                  <a:lnTo>
                    <a:pt x="277924" y="1937489"/>
                  </a:lnTo>
                  <a:lnTo>
                    <a:pt x="276991" y="1942483"/>
                  </a:lnTo>
                  <a:lnTo>
                    <a:pt x="276082" y="1947476"/>
                  </a:lnTo>
                  <a:lnTo>
                    <a:pt x="275196" y="1952470"/>
                  </a:lnTo>
                  <a:lnTo>
                    <a:pt x="274331" y="1957463"/>
                  </a:lnTo>
                  <a:lnTo>
                    <a:pt x="273487" y="1962457"/>
                  </a:lnTo>
                  <a:lnTo>
                    <a:pt x="272663" y="1967450"/>
                  </a:lnTo>
                  <a:lnTo>
                    <a:pt x="271857" y="1972444"/>
                  </a:lnTo>
                  <a:lnTo>
                    <a:pt x="271067" y="1977437"/>
                  </a:lnTo>
                  <a:lnTo>
                    <a:pt x="270293" y="1982431"/>
                  </a:lnTo>
                  <a:lnTo>
                    <a:pt x="269534" y="1987425"/>
                  </a:lnTo>
                  <a:lnTo>
                    <a:pt x="268792" y="1992418"/>
                  </a:lnTo>
                  <a:lnTo>
                    <a:pt x="268067" y="1997412"/>
                  </a:lnTo>
                  <a:lnTo>
                    <a:pt x="267361" y="2002405"/>
                  </a:lnTo>
                  <a:lnTo>
                    <a:pt x="266677" y="2007399"/>
                  </a:lnTo>
                  <a:lnTo>
                    <a:pt x="266015" y="2012392"/>
                  </a:lnTo>
                  <a:lnTo>
                    <a:pt x="265374" y="2017386"/>
                  </a:lnTo>
                  <a:lnTo>
                    <a:pt x="264757" y="2022379"/>
                  </a:lnTo>
                  <a:lnTo>
                    <a:pt x="264164" y="2027373"/>
                  </a:lnTo>
                  <a:lnTo>
                    <a:pt x="263595" y="2032366"/>
                  </a:lnTo>
                  <a:lnTo>
                    <a:pt x="263050" y="2037360"/>
                  </a:lnTo>
                  <a:lnTo>
                    <a:pt x="262529" y="2042353"/>
                  </a:lnTo>
                  <a:lnTo>
                    <a:pt x="262030" y="2047347"/>
                  </a:lnTo>
                  <a:lnTo>
                    <a:pt x="261550" y="2052340"/>
                  </a:lnTo>
                  <a:lnTo>
                    <a:pt x="261086" y="2057334"/>
                  </a:lnTo>
                  <a:lnTo>
                    <a:pt x="260633" y="2062327"/>
                  </a:lnTo>
                  <a:lnTo>
                    <a:pt x="260190" y="2067321"/>
                  </a:lnTo>
                  <a:lnTo>
                    <a:pt x="259753" y="2072315"/>
                  </a:lnTo>
                  <a:lnTo>
                    <a:pt x="259318" y="2077308"/>
                  </a:lnTo>
                  <a:lnTo>
                    <a:pt x="258881" y="2082302"/>
                  </a:lnTo>
                  <a:lnTo>
                    <a:pt x="258440" y="2087295"/>
                  </a:lnTo>
                  <a:lnTo>
                    <a:pt x="257990" y="2092289"/>
                  </a:lnTo>
                  <a:lnTo>
                    <a:pt x="257532" y="2097282"/>
                  </a:lnTo>
                  <a:lnTo>
                    <a:pt x="257063" y="2102276"/>
                  </a:lnTo>
                  <a:lnTo>
                    <a:pt x="256584" y="2107269"/>
                  </a:lnTo>
                  <a:lnTo>
                    <a:pt x="256094" y="2112263"/>
                  </a:lnTo>
                  <a:lnTo>
                    <a:pt x="255596" y="2117256"/>
                  </a:lnTo>
                  <a:lnTo>
                    <a:pt x="255090" y="2122250"/>
                  </a:lnTo>
                  <a:lnTo>
                    <a:pt x="254581" y="2127243"/>
                  </a:lnTo>
                  <a:lnTo>
                    <a:pt x="254072" y="2132237"/>
                  </a:lnTo>
                  <a:lnTo>
                    <a:pt x="253569" y="2137230"/>
                  </a:lnTo>
                  <a:lnTo>
                    <a:pt x="253076" y="2142224"/>
                  </a:lnTo>
                  <a:lnTo>
                    <a:pt x="252599" y="2147218"/>
                  </a:lnTo>
                  <a:lnTo>
                    <a:pt x="252141" y="2152211"/>
                  </a:lnTo>
                  <a:lnTo>
                    <a:pt x="251709" y="2157205"/>
                  </a:lnTo>
                  <a:lnTo>
                    <a:pt x="251307" y="2162198"/>
                  </a:lnTo>
                  <a:lnTo>
                    <a:pt x="250946" y="2167192"/>
                  </a:lnTo>
                  <a:lnTo>
                    <a:pt x="250624" y="2172185"/>
                  </a:lnTo>
                  <a:lnTo>
                    <a:pt x="250342" y="2177179"/>
                  </a:lnTo>
                  <a:lnTo>
                    <a:pt x="250104" y="2182172"/>
                  </a:lnTo>
                  <a:lnTo>
                    <a:pt x="249908" y="2187166"/>
                  </a:lnTo>
                  <a:lnTo>
                    <a:pt x="249755" y="2192159"/>
                  </a:lnTo>
                  <a:lnTo>
                    <a:pt x="249643" y="2197153"/>
                  </a:lnTo>
                  <a:lnTo>
                    <a:pt x="249570" y="2202146"/>
                  </a:lnTo>
                  <a:lnTo>
                    <a:pt x="249537" y="2207140"/>
                  </a:lnTo>
                  <a:lnTo>
                    <a:pt x="249533" y="2212133"/>
                  </a:lnTo>
                  <a:lnTo>
                    <a:pt x="249552" y="2217127"/>
                  </a:lnTo>
                  <a:lnTo>
                    <a:pt x="249591" y="2222120"/>
                  </a:lnTo>
                  <a:lnTo>
                    <a:pt x="249641" y="2227114"/>
                  </a:lnTo>
                  <a:lnTo>
                    <a:pt x="249699" y="2232108"/>
                  </a:lnTo>
                  <a:lnTo>
                    <a:pt x="249758" y="2237101"/>
                  </a:lnTo>
                  <a:lnTo>
                    <a:pt x="249813" y="2242095"/>
                  </a:lnTo>
                  <a:lnTo>
                    <a:pt x="249856" y="2247088"/>
                  </a:lnTo>
                  <a:lnTo>
                    <a:pt x="249884" y="2252082"/>
                  </a:lnTo>
                  <a:lnTo>
                    <a:pt x="249893" y="2257075"/>
                  </a:lnTo>
                  <a:lnTo>
                    <a:pt x="249881" y="2262069"/>
                  </a:lnTo>
                  <a:lnTo>
                    <a:pt x="249845" y="2267062"/>
                  </a:lnTo>
                  <a:lnTo>
                    <a:pt x="249785" y="2272056"/>
                  </a:lnTo>
                  <a:lnTo>
                    <a:pt x="249700" y="2277049"/>
                  </a:lnTo>
                  <a:lnTo>
                    <a:pt x="249590" y="2282043"/>
                  </a:lnTo>
                  <a:lnTo>
                    <a:pt x="249453" y="2287036"/>
                  </a:lnTo>
                  <a:lnTo>
                    <a:pt x="249294" y="2292030"/>
                  </a:lnTo>
                  <a:lnTo>
                    <a:pt x="249117" y="2297023"/>
                  </a:lnTo>
                  <a:lnTo>
                    <a:pt x="248924" y="2302017"/>
                  </a:lnTo>
                  <a:lnTo>
                    <a:pt x="248717" y="2307010"/>
                  </a:lnTo>
                  <a:lnTo>
                    <a:pt x="248501" y="2312004"/>
                  </a:lnTo>
                  <a:lnTo>
                    <a:pt x="248277" y="2316998"/>
                  </a:lnTo>
                  <a:lnTo>
                    <a:pt x="248049" y="2321991"/>
                  </a:lnTo>
                  <a:lnTo>
                    <a:pt x="247821" y="2326985"/>
                  </a:lnTo>
                  <a:lnTo>
                    <a:pt x="247594" y="2331978"/>
                  </a:lnTo>
                  <a:lnTo>
                    <a:pt x="247373" y="2336972"/>
                  </a:lnTo>
                  <a:lnTo>
                    <a:pt x="247157" y="2341965"/>
                  </a:lnTo>
                  <a:lnTo>
                    <a:pt x="246949" y="2346959"/>
                  </a:lnTo>
                  <a:lnTo>
                    <a:pt x="246750" y="2351952"/>
                  </a:lnTo>
                  <a:lnTo>
                    <a:pt x="246561" y="2356946"/>
                  </a:lnTo>
                  <a:lnTo>
                    <a:pt x="246382" y="2361939"/>
                  </a:lnTo>
                  <a:lnTo>
                    <a:pt x="246215" y="2366933"/>
                  </a:lnTo>
                  <a:lnTo>
                    <a:pt x="246060" y="2371926"/>
                  </a:lnTo>
                  <a:lnTo>
                    <a:pt x="245914" y="2376920"/>
                  </a:lnTo>
                  <a:lnTo>
                    <a:pt x="245779" y="2381913"/>
                  </a:lnTo>
                  <a:lnTo>
                    <a:pt x="245655" y="2386907"/>
                  </a:lnTo>
                  <a:lnTo>
                    <a:pt x="245540" y="2391900"/>
                  </a:lnTo>
                  <a:lnTo>
                    <a:pt x="245435" y="2396894"/>
                  </a:lnTo>
                  <a:lnTo>
                    <a:pt x="245340" y="2401888"/>
                  </a:lnTo>
                  <a:lnTo>
                    <a:pt x="245254" y="2406881"/>
                  </a:lnTo>
                  <a:lnTo>
                    <a:pt x="245178" y="2411875"/>
                  </a:lnTo>
                  <a:lnTo>
                    <a:pt x="245110" y="2416868"/>
                  </a:lnTo>
                  <a:lnTo>
                    <a:pt x="245049" y="2421862"/>
                  </a:lnTo>
                  <a:lnTo>
                    <a:pt x="244996" y="2426855"/>
                  </a:lnTo>
                  <a:lnTo>
                    <a:pt x="244948" y="2431849"/>
                  </a:lnTo>
                  <a:lnTo>
                    <a:pt x="244906" y="2436842"/>
                  </a:lnTo>
                  <a:lnTo>
                    <a:pt x="244868" y="2441836"/>
                  </a:lnTo>
                  <a:lnTo>
                    <a:pt x="244834" y="2446829"/>
                  </a:lnTo>
                  <a:lnTo>
                    <a:pt x="244802" y="2451823"/>
                  </a:lnTo>
                  <a:lnTo>
                    <a:pt x="244771" y="2456816"/>
                  </a:lnTo>
                  <a:lnTo>
                    <a:pt x="244740" y="2461810"/>
                  </a:lnTo>
                  <a:lnTo>
                    <a:pt x="244709" y="2466803"/>
                  </a:lnTo>
                  <a:lnTo>
                    <a:pt x="244676" y="2471797"/>
                  </a:lnTo>
                  <a:lnTo>
                    <a:pt x="244641" y="2476791"/>
                  </a:lnTo>
                  <a:lnTo>
                    <a:pt x="244605" y="2481784"/>
                  </a:lnTo>
                  <a:lnTo>
                    <a:pt x="244566" y="2486778"/>
                  </a:lnTo>
                  <a:lnTo>
                    <a:pt x="244524" y="2491771"/>
                  </a:lnTo>
                  <a:lnTo>
                    <a:pt x="244481" y="2496765"/>
                  </a:lnTo>
                  <a:lnTo>
                    <a:pt x="244436" y="2501758"/>
                  </a:lnTo>
                  <a:lnTo>
                    <a:pt x="244391" y="2506752"/>
                  </a:lnTo>
                  <a:lnTo>
                    <a:pt x="244344" y="2511745"/>
                  </a:lnTo>
                  <a:lnTo>
                    <a:pt x="244297" y="2516739"/>
                  </a:lnTo>
                  <a:lnTo>
                    <a:pt x="244249" y="2521732"/>
                  </a:lnTo>
                  <a:lnTo>
                    <a:pt x="244202" y="2526726"/>
                  </a:lnTo>
                  <a:lnTo>
                    <a:pt x="244156" y="2531719"/>
                  </a:lnTo>
                  <a:lnTo>
                    <a:pt x="244109" y="2536713"/>
                  </a:lnTo>
                  <a:lnTo>
                    <a:pt x="244063" y="2541706"/>
                  </a:lnTo>
                  <a:lnTo>
                    <a:pt x="244018" y="2546700"/>
                  </a:lnTo>
                  <a:lnTo>
                    <a:pt x="243973" y="2551693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" name="pg33"/>
            <p:cNvSpPr/>
            <p:nvPr/>
          </p:nvSpPr>
          <p:spPr>
            <a:xfrm>
              <a:off x="6111028" y="4417207"/>
              <a:ext cx="478124" cy="2615116"/>
            </a:xfrm>
            <a:custGeom>
              <a:avLst/>
              <a:gdLst/>
              <a:ahLst/>
              <a:cxnLst/>
              <a:rect l="0" t="0" r="0" b="0"/>
              <a:pathLst>
                <a:path w="478124" h="2615116">
                  <a:moveTo>
                    <a:pt x="237202" y="2615116"/>
                  </a:moveTo>
                  <a:lnTo>
                    <a:pt x="237119" y="2609998"/>
                  </a:lnTo>
                  <a:lnTo>
                    <a:pt x="237044" y="2604881"/>
                  </a:lnTo>
                  <a:lnTo>
                    <a:pt x="236979" y="2599763"/>
                  </a:lnTo>
                  <a:lnTo>
                    <a:pt x="236923" y="2594645"/>
                  </a:lnTo>
                  <a:lnTo>
                    <a:pt x="236875" y="2589528"/>
                  </a:lnTo>
                  <a:lnTo>
                    <a:pt x="236834" y="2584410"/>
                  </a:lnTo>
                  <a:lnTo>
                    <a:pt x="236800" y="2579292"/>
                  </a:lnTo>
                  <a:lnTo>
                    <a:pt x="236771" y="2574175"/>
                  </a:lnTo>
                  <a:lnTo>
                    <a:pt x="236748" y="2569057"/>
                  </a:lnTo>
                  <a:lnTo>
                    <a:pt x="236729" y="2563940"/>
                  </a:lnTo>
                  <a:lnTo>
                    <a:pt x="236712" y="2558822"/>
                  </a:lnTo>
                  <a:lnTo>
                    <a:pt x="236696" y="2553704"/>
                  </a:lnTo>
                  <a:lnTo>
                    <a:pt x="236680" y="2548587"/>
                  </a:lnTo>
                  <a:lnTo>
                    <a:pt x="236663" y="2543469"/>
                  </a:lnTo>
                  <a:lnTo>
                    <a:pt x="236644" y="2538351"/>
                  </a:lnTo>
                  <a:lnTo>
                    <a:pt x="236621" y="2533234"/>
                  </a:lnTo>
                  <a:lnTo>
                    <a:pt x="236594" y="2528116"/>
                  </a:lnTo>
                  <a:lnTo>
                    <a:pt x="236560" y="2522998"/>
                  </a:lnTo>
                  <a:lnTo>
                    <a:pt x="236519" y="2517881"/>
                  </a:lnTo>
                  <a:lnTo>
                    <a:pt x="236470" y="2512763"/>
                  </a:lnTo>
                  <a:lnTo>
                    <a:pt x="236412" y="2507645"/>
                  </a:lnTo>
                  <a:lnTo>
                    <a:pt x="236344" y="2502528"/>
                  </a:lnTo>
                  <a:lnTo>
                    <a:pt x="236267" y="2497410"/>
                  </a:lnTo>
                  <a:lnTo>
                    <a:pt x="236179" y="2492293"/>
                  </a:lnTo>
                  <a:lnTo>
                    <a:pt x="236081" y="2487175"/>
                  </a:lnTo>
                  <a:lnTo>
                    <a:pt x="235970" y="2482057"/>
                  </a:lnTo>
                  <a:lnTo>
                    <a:pt x="235847" y="2476940"/>
                  </a:lnTo>
                  <a:lnTo>
                    <a:pt x="235713" y="2471822"/>
                  </a:lnTo>
                  <a:lnTo>
                    <a:pt x="235568" y="2466704"/>
                  </a:lnTo>
                  <a:lnTo>
                    <a:pt x="235410" y="2461587"/>
                  </a:lnTo>
                  <a:lnTo>
                    <a:pt x="235239" y="2456469"/>
                  </a:lnTo>
                  <a:lnTo>
                    <a:pt x="235056" y="2451351"/>
                  </a:lnTo>
                  <a:lnTo>
                    <a:pt x="234860" y="2446234"/>
                  </a:lnTo>
                  <a:lnTo>
                    <a:pt x="234649" y="2441116"/>
                  </a:lnTo>
                  <a:lnTo>
                    <a:pt x="234423" y="2435998"/>
                  </a:lnTo>
                  <a:lnTo>
                    <a:pt x="234182" y="2430881"/>
                  </a:lnTo>
                  <a:lnTo>
                    <a:pt x="233928" y="2425763"/>
                  </a:lnTo>
                  <a:lnTo>
                    <a:pt x="233660" y="2420645"/>
                  </a:lnTo>
                  <a:lnTo>
                    <a:pt x="233379" y="2415528"/>
                  </a:lnTo>
                  <a:lnTo>
                    <a:pt x="233085" y="2410410"/>
                  </a:lnTo>
                  <a:lnTo>
                    <a:pt x="232781" y="2405293"/>
                  </a:lnTo>
                  <a:lnTo>
                    <a:pt x="232466" y="2400175"/>
                  </a:lnTo>
                  <a:lnTo>
                    <a:pt x="232145" y="2395057"/>
                  </a:lnTo>
                  <a:lnTo>
                    <a:pt x="231819" y="2389940"/>
                  </a:lnTo>
                  <a:lnTo>
                    <a:pt x="231491" y="2384822"/>
                  </a:lnTo>
                  <a:lnTo>
                    <a:pt x="231164" y="2379704"/>
                  </a:lnTo>
                  <a:lnTo>
                    <a:pt x="230841" y="2374587"/>
                  </a:lnTo>
                  <a:lnTo>
                    <a:pt x="230523" y="2369469"/>
                  </a:lnTo>
                  <a:lnTo>
                    <a:pt x="230213" y="2364351"/>
                  </a:lnTo>
                  <a:lnTo>
                    <a:pt x="229914" y="2359234"/>
                  </a:lnTo>
                  <a:lnTo>
                    <a:pt x="229629" y="2354116"/>
                  </a:lnTo>
                  <a:lnTo>
                    <a:pt x="229356" y="2348998"/>
                  </a:lnTo>
                  <a:lnTo>
                    <a:pt x="229097" y="2343881"/>
                  </a:lnTo>
                  <a:lnTo>
                    <a:pt x="228852" y="2338763"/>
                  </a:lnTo>
                  <a:lnTo>
                    <a:pt x="228622" y="2333646"/>
                  </a:lnTo>
                  <a:lnTo>
                    <a:pt x="228405" y="2328528"/>
                  </a:lnTo>
                  <a:lnTo>
                    <a:pt x="228201" y="2323410"/>
                  </a:lnTo>
                  <a:lnTo>
                    <a:pt x="228009" y="2318293"/>
                  </a:lnTo>
                  <a:lnTo>
                    <a:pt x="227827" y="2313175"/>
                  </a:lnTo>
                  <a:lnTo>
                    <a:pt x="227652" y="2308057"/>
                  </a:lnTo>
                  <a:lnTo>
                    <a:pt x="227481" y="2302940"/>
                  </a:lnTo>
                  <a:lnTo>
                    <a:pt x="227313" y="2297822"/>
                  </a:lnTo>
                  <a:lnTo>
                    <a:pt x="227145" y="2292704"/>
                  </a:lnTo>
                  <a:lnTo>
                    <a:pt x="226974" y="2287587"/>
                  </a:lnTo>
                  <a:lnTo>
                    <a:pt x="226798" y="2282469"/>
                  </a:lnTo>
                  <a:lnTo>
                    <a:pt x="226613" y="2277351"/>
                  </a:lnTo>
                  <a:lnTo>
                    <a:pt x="226416" y="2272234"/>
                  </a:lnTo>
                  <a:lnTo>
                    <a:pt x="226206" y="2267116"/>
                  </a:lnTo>
                  <a:lnTo>
                    <a:pt x="225981" y="2261998"/>
                  </a:lnTo>
                  <a:lnTo>
                    <a:pt x="225739" y="2256881"/>
                  </a:lnTo>
                  <a:lnTo>
                    <a:pt x="225479" y="2251763"/>
                  </a:lnTo>
                  <a:lnTo>
                    <a:pt x="225200" y="2246646"/>
                  </a:lnTo>
                  <a:lnTo>
                    <a:pt x="224902" y="2241528"/>
                  </a:lnTo>
                  <a:lnTo>
                    <a:pt x="224582" y="2236410"/>
                  </a:lnTo>
                  <a:lnTo>
                    <a:pt x="224243" y="2231293"/>
                  </a:lnTo>
                  <a:lnTo>
                    <a:pt x="223887" y="2226175"/>
                  </a:lnTo>
                  <a:lnTo>
                    <a:pt x="223514" y="2221057"/>
                  </a:lnTo>
                  <a:lnTo>
                    <a:pt x="223126" y="2215940"/>
                  </a:lnTo>
                  <a:lnTo>
                    <a:pt x="222726" y="2210822"/>
                  </a:lnTo>
                  <a:lnTo>
                    <a:pt x="222314" y="2205704"/>
                  </a:lnTo>
                  <a:lnTo>
                    <a:pt x="221894" y="2200587"/>
                  </a:lnTo>
                  <a:lnTo>
                    <a:pt x="221467" y="2195469"/>
                  </a:lnTo>
                  <a:lnTo>
                    <a:pt x="221038" y="2190351"/>
                  </a:lnTo>
                  <a:lnTo>
                    <a:pt x="220608" y="2185234"/>
                  </a:lnTo>
                  <a:lnTo>
                    <a:pt x="220180" y="2180116"/>
                  </a:lnTo>
                  <a:lnTo>
                    <a:pt x="219756" y="2174999"/>
                  </a:lnTo>
                  <a:lnTo>
                    <a:pt x="219338" y="2169881"/>
                  </a:lnTo>
                  <a:lnTo>
                    <a:pt x="218928" y="2164763"/>
                  </a:lnTo>
                  <a:lnTo>
                    <a:pt x="218526" y="2159646"/>
                  </a:lnTo>
                  <a:lnTo>
                    <a:pt x="218134" y="2154528"/>
                  </a:lnTo>
                  <a:lnTo>
                    <a:pt x="217750" y="2149410"/>
                  </a:lnTo>
                  <a:lnTo>
                    <a:pt x="217373" y="2144293"/>
                  </a:lnTo>
                  <a:lnTo>
                    <a:pt x="217000" y="2139175"/>
                  </a:lnTo>
                  <a:lnTo>
                    <a:pt x="216629" y="2134057"/>
                  </a:lnTo>
                  <a:lnTo>
                    <a:pt x="216256" y="2128940"/>
                  </a:lnTo>
                  <a:lnTo>
                    <a:pt x="215877" y="2123822"/>
                  </a:lnTo>
                  <a:lnTo>
                    <a:pt x="215488" y="2118704"/>
                  </a:lnTo>
                  <a:lnTo>
                    <a:pt x="215080" y="2113587"/>
                  </a:lnTo>
                  <a:lnTo>
                    <a:pt x="214650" y="2108469"/>
                  </a:lnTo>
                  <a:lnTo>
                    <a:pt x="214194" y="2103352"/>
                  </a:lnTo>
                  <a:lnTo>
                    <a:pt x="213707" y="2098234"/>
                  </a:lnTo>
                  <a:lnTo>
                    <a:pt x="213186" y="2093116"/>
                  </a:lnTo>
                  <a:lnTo>
                    <a:pt x="212627" y="2087999"/>
                  </a:lnTo>
                  <a:lnTo>
                    <a:pt x="212029" y="2082881"/>
                  </a:lnTo>
                  <a:lnTo>
                    <a:pt x="211387" y="2077763"/>
                  </a:lnTo>
                  <a:lnTo>
                    <a:pt x="210698" y="2072646"/>
                  </a:lnTo>
                  <a:lnTo>
                    <a:pt x="209967" y="2067528"/>
                  </a:lnTo>
                  <a:lnTo>
                    <a:pt x="209194" y="2062410"/>
                  </a:lnTo>
                  <a:lnTo>
                    <a:pt x="208382" y="2057293"/>
                  </a:lnTo>
                  <a:lnTo>
                    <a:pt x="207531" y="2052175"/>
                  </a:lnTo>
                  <a:lnTo>
                    <a:pt x="206644" y="2047057"/>
                  </a:lnTo>
                  <a:lnTo>
                    <a:pt x="205724" y="2041940"/>
                  </a:lnTo>
                  <a:lnTo>
                    <a:pt x="204771" y="2036822"/>
                  </a:lnTo>
                  <a:lnTo>
                    <a:pt x="203788" y="2031704"/>
                  </a:lnTo>
                  <a:lnTo>
                    <a:pt x="202780" y="2026587"/>
                  </a:lnTo>
                  <a:lnTo>
                    <a:pt x="201751" y="2021469"/>
                  </a:lnTo>
                  <a:lnTo>
                    <a:pt x="200704" y="2016352"/>
                  </a:lnTo>
                  <a:lnTo>
                    <a:pt x="199642" y="2011234"/>
                  </a:lnTo>
                  <a:lnTo>
                    <a:pt x="198568" y="2006116"/>
                  </a:lnTo>
                  <a:lnTo>
                    <a:pt x="197484" y="2000999"/>
                  </a:lnTo>
                  <a:lnTo>
                    <a:pt x="196394" y="1995881"/>
                  </a:lnTo>
                  <a:lnTo>
                    <a:pt x="195299" y="1990763"/>
                  </a:lnTo>
                  <a:lnTo>
                    <a:pt x="194202" y="1985646"/>
                  </a:lnTo>
                  <a:lnTo>
                    <a:pt x="193105" y="1980528"/>
                  </a:lnTo>
                  <a:lnTo>
                    <a:pt x="192008" y="1975410"/>
                  </a:lnTo>
                  <a:lnTo>
                    <a:pt x="190910" y="1970293"/>
                  </a:lnTo>
                  <a:lnTo>
                    <a:pt x="189810" y="1965175"/>
                  </a:lnTo>
                  <a:lnTo>
                    <a:pt x="188706" y="1960057"/>
                  </a:lnTo>
                  <a:lnTo>
                    <a:pt x="187594" y="1954940"/>
                  </a:lnTo>
                  <a:lnTo>
                    <a:pt x="186467" y="1949822"/>
                  </a:lnTo>
                  <a:lnTo>
                    <a:pt x="185323" y="1944705"/>
                  </a:lnTo>
                  <a:lnTo>
                    <a:pt x="184155" y="1939587"/>
                  </a:lnTo>
                  <a:lnTo>
                    <a:pt x="182958" y="1934469"/>
                  </a:lnTo>
                  <a:lnTo>
                    <a:pt x="181726" y="1929352"/>
                  </a:lnTo>
                  <a:lnTo>
                    <a:pt x="180454" y="1924234"/>
                  </a:lnTo>
                  <a:lnTo>
                    <a:pt x="179138" y="1919116"/>
                  </a:lnTo>
                  <a:lnTo>
                    <a:pt x="177770" y="1913999"/>
                  </a:lnTo>
                  <a:lnTo>
                    <a:pt x="176347" y="1908881"/>
                  </a:lnTo>
                  <a:lnTo>
                    <a:pt x="174873" y="1903763"/>
                  </a:lnTo>
                  <a:lnTo>
                    <a:pt x="173350" y="1898646"/>
                  </a:lnTo>
                  <a:lnTo>
                    <a:pt x="171779" y="1893528"/>
                  </a:lnTo>
                  <a:lnTo>
                    <a:pt x="170165" y="1888410"/>
                  </a:lnTo>
                  <a:lnTo>
                    <a:pt x="168511" y="1883293"/>
                  </a:lnTo>
                  <a:lnTo>
                    <a:pt x="166824" y="1878175"/>
                  </a:lnTo>
                  <a:lnTo>
                    <a:pt x="165106" y="1873057"/>
                  </a:lnTo>
                  <a:lnTo>
                    <a:pt x="163367" y="1867940"/>
                  </a:lnTo>
                  <a:lnTo>
                    <a:pt x="161614" y="1862822"/>
                  </a:lnTo>
                  <a:lnTo>
                    <a:pt x="159851" y="1857705"/>
                  </a:lnTo>
                  <a:lnTo>
                    <a:pt x="158082" y="1852587"/>
                  </a:lnTo>
                  <a:lnTo>
                    <a:pt x="156311" y="1847469"/>
                  </a:lnTo>
                  <a:lnTo>
                    <a:pt x="154537" y="1842352"/>
                  </a:lnTo>
                  <a:lnTo>
                    <a:pt x="152763" y="1837234"/>
                  </a:lnTo>
                  <a:lnTo>
                    <a:pt x="150985" y="1832116"/>
                  </a:lnTo>
                  <a:lnTo>
                    <a:pt x="149201" y="1826999"/>
                  </a:lnTo>
                  <a:lnTo>
                    <a:pt x="147406" y="1821881"/>
                  </a:lnTo>
                  <a:lnTo>
                    <a:pt x="145596" y="1816763"/>
                  </a:lnTo>
                  <a:lnTo>
                    <a:pt x="143764" y="1811646"/>
                  </a:lnTo>
                  <a:lnTo>
                    <a:pt x="141905" y="1806528"/>
                  </a:lnTo>
                  <a:lnTo>
                    <a:pt x="140010" y="1801410"/>
                  </a:lnTo>
                  <a:lnTo>
                    <a:pt x="138074" y="1796293"/>
                  </a:lnTo>
                  <a:lnTo>
                    <a:pt x="136081" y="1791175"/>
                  </a:lnTo>
                  <a:lnTo>
                    <a:pt x="134029" y="1786058"/>
                  </a:lnTo>
                  <a:lnTo>
                    <a:pt x="131913" y="1780940"/>
                  </a:lnTo>
                  <a:lnTo>
                    <a:pt x="129729" y="1775822"/>
                  </a:lnTo>
                  <a:lnTo>
                    <a:pt x="127474" y="1770705"/>
                  </a:lnTo>
                  <a:lnTo>
                    <a:pt x="125144" y="1765587"/>
                  </a:lnTo>
                  <a:lnTo>
                    <a:pt x="122741" y="1760469"/>
                  </a:lnTo>
                  <a:lnTo>
                    <a:pt x="120264" y="1755352"/>
                  </a:lnTo>
                  <a:lnTo>
                    <a:pt x="117711" y="1750234"/>
                  </a:lnTo>
                  <a:lnTo>
                    <a:pt x="115095" y="1745116"/>
                  </a:lnTo>
                  <a:lnTo>
                    <a:pt x="112431" y="1739999"/>
                  </a:lnTo>
                  <a:lnTo>
                    <a:pt x="109728" y="1734881"/>
                  </a:lnTo>
                  <a:lnTo>
                    <a:pt x="107002" y="1729763"/>
                  </a:lnTo>
                  <a:lnTo>
                    <a:pt x="104267" y="1724646"/>
                  </a:lnTo>
                  <a:lnTo>
                    <a:pt x="101540" y="1719528"/>
                  </a:lnTo>
                  <a:lnTo>
                    <a:pt x="98838" y="1714411"/>
                  </a:lnTo>
                  <a:lnTo>
                    <a:pt x="96188" y="1709293"/>
                  </a:lnTo>
                  <a:lnTo>
                    <a:pt x="93603" y="1704175"/>
                  </a:lnTo>
                  <a:lnTo>
                    <a:pt x="91096" y="1699058"/>
                  </a:lnTo>
                  <a:lnTo>
                    <a:pt x="88679" y="1693940"/>
                  </a:lnTo>
                  <a:lnTo>
                    <a:pt x="86358" y="1688822"/>
                  </a:lnTo>
                  <a:lnTo>
                    <a:pt x="84139" y="1683705"/>
                  </a:lnTo>
                  <a:lnTo>
                    <a:pt x="82024" y="1678587"/>
                  </a:lnTo>
                  <a:lnTo>
                    <a:pt x="80010" y="1673469"/>
                  </a:lnTo>
                  <a:lnTo>
                    <a:pt x="78104" y="1668352"/>
                  </a:lnTo>
                  <a:lnTo>
                    <a:pt x="76279" y="1663234"/>
                  </a:lnTo>
                  <a:lnTo>
                    <a:pt x="74522" y="1658116"/>
                  </a:lnTo>
                  <a:lnTo>
                    <a:pt x="72817" y="1652999"/>
                  </a:lnTo>
                  <a:lnTo>
                    <a:pt x="71149" y="1647881"/>
                  </a:lnTo>
                  <a:lnTo>
                    <a:pt x="69500" y="1642763"/>
                  </a:lnTo>
                  <a:lnTo>
                    <a:pt x="67855" y="1637646"/>
                  </a:lnTo>
                  <a:lnTo>
                    <a:pt x="66200" y="1632528"/>
                  </a:lnTo>
                  <a:lnTo>
                    <a:pt x="64513" y="1627411"/>
                  </a:lnTo>
                  <a:lnTo>
                    <a:pt x="62787" y="1622293"/>
                  </a:lnTo>
                  <a:lnTo>
                    <a:pt x="61017" y="1617175"/>
                  </a:lnTo>
                  <a:lnTo>
                    <a:pt x="59197" y="1612058"/>
                  </a:lnTo>
                  <a:lnTo>
                    <a:pt x="57326" y="1606940"/>
                  </a:lnTo>
                  <a:lnTo>
                    <a:pt x="55406" y="1601822"/>
                  </a:lnTo>
                  <a:lnTo>
                    <a:pt x="53438" y="1596705"/>
                  </a:lnTo>
                  <a:lnTo>
                    <a:pt x="51428" y="1591587"/>
                  </a:lnTo>
                  <a:lnTo>
                    <a:pt x="49376" y="1586469"/>
                  </a:lnTo>
                  <a:lnTo>
                    <a:pt x="47298" y="1581352"/>
                  </a:lnTo>
                  <a:lnTo>
                    <a:pt x="45198" y="1576234"/>
                  </a:lnTo>
                  <a:lnTo>
                    <a:pt x="43083" y="1571116"/>
                  </a:lnTo>
                  <a:lnTo>
                    <a:pt x="40957" y="1565999"/>
                  </a:lnTo>
                  <a:lnTo>
                    <a:pt x="38826" y="1560881"/>
                  </a:lnTo>
                  <a:lnTo>
                    <a:pt x="36692" y="1555764"/>
                  </a:lnTo>
                  <a:lnTo>
                    <a:pt x="34557" y="1550646"/>
                  </a:lnTo>
                  <a:lnTo>
                    <a:pt x="32425" y="1545528"/>
                  </a:lnTo>
                  <a:lnTo>
                    <a:pt x="30297" y="1540411"/>
                  </a:lnTo>
                  <a:lnTo>
                    <a:pt x="28175" y="1535293"/>
                  </a:lnTo>
                  <a:lnTo>
                    <a:pt x="26062" y="1530175"/>
                  </a:lnTo>
                  <a:lnTo>
                    <a:pt x="23961" y="1525058"/>
                  </a:lnTo>
                  <a:lnTo>
                    <a:pt x="21879" y="1519940"/>
                  </a:lnTo>
                  <a:lnTo>
                    <a:pt x="19823" y="1514822"/>
                  </a:lnTo>
                  <a:lnTo>
                    <a:pt x="17803" y="1509705"/>
                  </a:lnTo>
                  <a:lnTo>
                    <a:pt x="15837" y="1504587"/>
                  </a:lnTo>
                  <a:lnTo>
                    <a:pt x="13933" y="1499469"/>
                  </a:lnTo>
                  <a:lnTo>
                    <a:pt x="12106" y="1494352"/>
                  </a:lnTo>
                  <a:lnTo>
                    <a:pt x="10370" y="1489234"/>
                  </a:lnTo>
                  <a:lnTo>
                    <a:pt x="8737" y="1484116"/>
                  </a:lnTo>
                  <a:lnTo>
                    <a:pt x="7220" y="1478999"/>
                  </a:lnTo>
                  <a:lnTo>
                    <a:pt x="5833" y="1473881"/>
                  </a:lnTo>
                  <a:lnTo>
                    <a:pt x="4589" y="1468764"/>
                  </a:lnTo>
                  <a:lnTo>
                    <a:pt x="3511" y="1463646"/>
                  </a:lnTo>
                  <a:lnTo>
                    <a:pt x="2583" y="1458528"/>
                  </a:lnTo>
                  <a:lnTo>
                    <a:pt x="1806" y="1453411"/>
                  </a:lnTo>
                  <a:lnTo>
                    <a:pt x="1177" y="1448293"/>
                  </a:lnTo>
                  <a:lnTo>
                    <a:pt x="690" y="1443175"/>
                  </a:lnTo>
                  <a:lnTo>
                    <a:pt x="338" y="1438058"/>
                  </a:lnTo>
                  <a:lnTo>
                    <a:pt x="110" y="1432940"/>
                  </a:lnTo>
                  <a:lnTo>
                    <a:pt x="1" y="1427822"/>
                  </a:lnTo>
                  <a:lnTo>
                    <a:pt x="0" y="1422705"/>
                  </a:lnTo>
                  <a:lnTo>
                    <a:pt x="80" y="1417587"/>
                  </a:lnTo>
                  <a:lnTo>
                    <a:pt x="230" y="1412469"/>
                  </a:lnTo>
                  <a:lnTo>
                    <a:pt x="437" y="1407352"/>
                  </a:lnTo>
                  <a:lnTo>
                    <a:pt x="690" y="1402234"/>
                  </a:lnTo>
                  <a:lnTo>
                    <a:pt x="980" y="1397117"/>
                  </a:lnTo>
                  <a:lnTo>
                    <a:pt x="1297" y="1391999"/>
                  </a:lnTo>
                  <a:lnTo>
                    <a:pt x="1638" y="1386881"/>
                  </a:lnTo>
                  <a:lnTo>
                    <a:pt x="1997" y="1381764"/>
                  </a:lnTo>
                  <a:lnTo>
                    <a:pt x="2370" y="1376646"/>
                  </a:lnTo>
                  <a:lnTo>
                    <a:pt x="2756" y="1371528"/>
                  </a:lnTo>
                  <a:lnTo>
                    <a:pt x="3155" y="1366411"/>
                  </a:lnTo>
                  <a:lnTo>
                    <a:pt x="3569" y="1361293"/>
                  </a:lnTo>
                  <a:lnTo>
                    <a:pt x="3997" y="1356175"/>
                  </a:lnTo>
                  <a:lnTo>
                    <a:pt x="4442" y="1351058"/>
                  </a:lnTo>
                  <a:lnTo>
                    <a:pt x="4906" y="1345940"/>
                  </a:lnTo>
                  <a:lnTo>
                    <a:pt x="5390" y="1340822"/>
                  </a:lnTo>
                  <a:lnTo>
                    <a:pt x="5893" y="1335705"/>
                  </a:lnTo>
                  <a:lnTo>
                    <a:pt x="6414" y="1330587"/>
                  </a:lnTo>
                  <a:lnTo>
                    <a:pt x="6954" y="1325469"/>
                  </a:lnTo>
                  <a:lnTo>
                    <a:pt x="7510" y="1320352"/>
                  </a:lnTo>
                  <a:lnTo>
                    <a:pt x="8081" y="1315234"/>
                  </a:lnTo>
                  <a:lnTo>
                    <a:pt x="8667" y="1310117"/>
                  </a:lnTo>
                  <a:lnTo>
                    <a:pt x="9269" y="1304999"/>
                  </a:lnTo>
                  <a:lnTo>
                    <a:pt x="9888" y="1299881"/>
                  </a:lnTo>
                  <a:lnTo>
                    <a:pt x="10524" y="1294764"/>
                  </a:lnTo>
                  <a:lnTo>
                    <a:pt x="11182" y="1289646"/>
                  </a:lnTo>
                  <a:lnTo>
                    <a:pt x="11867" y="1284528"/>
                  </a:lnTo>
                  <a:lnTo>
                    <a:pt x="12584" y="1279411"/>
                  </a:lnTo>
                  <a:lnTo>
                    <a:pt x="13343" y="1274293"/>
                  </a:lnTo>
                  <a:lnTo>
                    <a:pt x="14152" y="1269175"/>
                  </a:lnTo>
                  <a:lnTo>
                    <a:pt x="15027" y="1264058"/>
                  </a:lnTo>
                  <a:lnTo>
                    <a:pt x="15980" y="1258940"/>
                  </a:lnTo>
                  <a:lnTo>
                    <a:pt x="17017" y="1253822"/>
                  </a:lnTo>
                  <a:lnTo>
                    <a:pt x="18146" y="1248705"/>
                  </a:lnTo>
                  <a:lnTo>
                    <a:pt x="19376" y="1243587"/>
                  </a:lnTo>
                  <a:lnTo>
                    <a:pt x="20711" y="1238470"/>
                  </a:lnTo>
                  <a:lnTo>
                    <a:pt x="22156" y="1233352"/>
                  </a:lnTo>
                  <a:lnTo>
                    <a:pt x="23714" y="1228234"/>
                  </a:lnTo>
                  <a:lnTo>
                    <a:pt x="25396" y="1223117"/>
                  </a:lnTo>
                  <a:lnTo>
                    <a:pt x="27194" y="1217999"/>
                  </a:lnTo>
                  <a:lnTo>
                    <a:pt x="29097" y="1212881"/>
                  </a:lnTo>
                  <a:lnTo>
                    <a:pt x="31098" y="1207764"/>
                  </a:lnTo>
                  <a:lnTo>
                    <a:pt x="33190" y="1202646"/>
                  </a:lnTo>
                  <a:lnTo>
                    <a:pt x="35365" y="1197528"/>
                  </a:lnTo>
                  <a:lnTo>
                    <a:pt x="37616" y="1192411"/>
                  </a:lnTo>
                  <a:lnTo>
                    <a:pt x="39936" y="1187293"/>
                  </a:lnTo>
                  <a:lnTo>
                    <a:pt x="42322" y="1182175"/>
                  </a:lnTo>
                  <a:lnTo>
                    <a:pt x="44766" y="1177058"/>
                  </a:lnTo>
                  <a:lnTo>
                    <a:pt x="47260" y="1171940"/>
                  </a:lnTo>
                  <a:lnTo>
                    <a:pt x="49801" y="1166823"/>
                  </a:lnTo>
                  <a:lnTo>
                    <a:pt x="52388" y="1161705"/>
                  </a:lnTo>
                  <a:lnTo>
                    <a:pt x="55021" y="1156587"/>
                  </a:lnTo>
                  <a:lnTo>
                    <a:pt x="57702" y="1151470"/>
                  </a:lnTo>
                  <a:lnTo>
                    <a:pt x="60430" y="1146352"/>
                  </a:lnTo>
                  <a:lnTo>
                    <a:pt x="63216" y="1141234"/>
                  </a:lnTo>
                  <a:lnTo>
                    <a:pt x="66055" y="1136117"/>
                  </a:lnTo>
                  <a:lnTo>
                    <a:pt x="68948" y="1130999"/>
                  </a:lnTo>
                  <a:lnTo>
                    <a:pt x="71892" y="1125881"/>
                  </a:lnTo>
                  <a:lnTo>
                    <a:pt x="74886" y="1120764"/>
                  </a:lnTo>
                  <a:lnTo>
                    <a:pt x="77927" y="1115646"/>
                  </a:lnTo>
                  <a:lnTo>
                    <a:pt x="81008" y="1110528"/>
                  </a:lnTo>
                  <a:lnTo>
                    <a:pt x="84124" y="1105411"/>
                  </a:lnTo>
                  <a:lnTo>
                    <a:pt x="87267" y="1100293"/>
                  </a:lnTo>
                  <a:lnTo>
                    <a:pt x="90421" y="1095175"/>
                  </a:lnTo>
                  <a:lnTo>
                    <a:pt x="93573" y="1090058"/>
                  </a:lnTo>
                  <a:lnTo>
                    <a:pt x="96711" y="1084940"/>
                  </a:lnTo>
                  <a:lnTo>
                    <a:pt x="99820" y="1079823"/>
                  </a:lnTo>
                  <a:lnTo>
                    <a:pt x="102888" y="1074705"/>
                  </a:lnTo>
                  <a:lnTo>
                    <a:pt x="105902" y="1069587"/>
                  </a:lnTo>
                  <a:lnTo>
                    <a:pt x="108851" y="1064470"/>
                  </a:lnTo>
                  <a:lnTo>
                    <a:pt x="111711" y="1059352"/>
                  </a:lnTo>
                  <a:lnTo>
                    <a:pt x="114481" y="1054234"/>
                  </a:lnTo>
                  <a:lnTo>
                    <a:pt x="117159" y="1049117"/>
                  </a:lnTo>
                  <a:lnTo>
                    <a:pt x="119739" y="1043999"/>
                  </a:lnTo>
                  <a:lnTo>
                    <a:pt x="122222" y="1038881"/>
                  </a:lnTo>
                  <a:lnTo>
                    <a:pt x="124606" y="1033764"/>
                  </a:lnTo>
                  <a:lnTo>
                    <a:pt x="126895" y="1028646"/>
                  </a:lnTo>
                  <a:lnTo>
                    <a:pt x="129092" y="1023528"/>
                  </a:lnTo>
                  <a:lnTo>
                    <a:pt x="131191" y="1018411"/>
                  </a:lnTo>
                  <a:lnTo>
                    <a:pt x="133213" y="1013293"/>
                  </a:lnTo>
                  <a:lnTo>
                    <a:pt x="135167" y="1008176"/>
                  </a:lnTo>
                  <a:lnTo>
                    <a:pt x="137063" y="1003058"/>
                  </a:lnTo>
                  <a:lnTo>
                    <a:pt x="138909" y="997940"/>
                  </a:lnTo>
                  <a:lnTo>
                    <a:pt x="140714" y="992823"/>
                  </a:lnTo>
                  <a:lnTo>
                    <a:pt x="142487" y="987705"/>
                  </a:lnTo>
                  <a:lnTo>
                    <a:pt x="144238" y="982587"/>
                  </a:lnTo>
                  <a:lnTo>
                    <a:pt x="145973" y="977470"/>
                  </a:lnTo>
                  <a:lnTo>
                    <a:pt x="147704" y="972352"/>
                  </a:lnTo>
                  <a:lnTo>
                    <a:pt x="149437" y="967234"/>
                  </a:lnTo>
                  <a:lnTo>
                    <a:pt x="151180" y="962117"/>
                  </a:lnTo>
                  <a:lnTo>
                    <a:pt x="152938" y="956999"/>
                  </a:lnTo>
                  <a:lnTo>
                    <a:pt x="154715" y="951881"/>
                  </a:lnTo>
                  <a:lnTo>
                    <a:pt x="156515" y="946764"/>
                  </a:lnTo>
                  <a:lnTo>
                    <a:pt x="158342" y="941646"/>
                  </a:lnTo>
                  <a:lnTo>
                    <a:pt x="160202" y="936528"/>
                  </a:lnTo>
                  <a:lnTo>
                    <a:pt x="162093" y="931411"/>
                  </a:lnTo>
                  <a:lnTo>
                    <a:pt x="164013" y="926293"/>
                  </a:lnTo>
                  <a:lnTo>
                    <a:pt x="165962" y="921176"/>
                  </a:lnTo>
                  <a:lnTo>
                    <a:pt x="167936" y="916058"/>
                  </a:lnTo>
                  <a:lnTo>
                    <a:pt x="169933" y="910940"/>
                  </a:lnTo>
                  <a:lnTo>
                    <a:pt x="171948" y="905823"/>
                  </a:lnTo>
                  <a:lnTo>
                    <a:pt x="173977" y="900705"/>
                  </a:lnTo>
                  <a:lnTo>
                    <a:pt x="176012" y="895587"/>
                  </a:lnTo>
                  <a:lnTo>
                    <a:pt x="178046" y="890470"/>
                  </a:lnTo>
                  <a:lnTo>
                    <a:pt x="180071" y="885352"/>
                  </a:lnTo>
                  <a:lnTo>
                    <a:pt x="182080" y="880234"/>
                  </a:lnTo>
                  <a:lnTo>
                    <a:pt x="184066" y="875117"/>
                  </a:lnTo>
                  <a:lnTo>
                    <a:pt x="186023" y="869999"/>
                  </a:lnTo>
                  <a:lnTo>
                    <a:pt x="187945" y="864881"/>
                  </a:lnTo>
                  <a:lnTo>
                    <a:pt x="189825" y="859764"/>
                  </a:lnTo>
                  <a:lnTo>
                    <a:pt x="191652" y="854646"/>
                  </a:lnTo>
                  <a:lnTo>
                    <a:pt x="193428" y="849529"/>
                  </a:lnTo>
                  <a:lnTo>
                    <a:pt x="195151" y="844411"/>
                  </a:lnTo>
                  <a:lnTo>
                    <a:pt x="196820" y="839293"/>
                  </a:lnTo>
                  <a:lnTo>
                    <a:pt x="198433" y="834176"/>
                  </a:lnTo>
                  <a:lnTo>
                    <a:pt x="199990" y="829058"/>
                  </a:lnTo>
                  <a:lnTo>
                    <a:pt x="201493" y="823940"/>
                  </a:lnTo>
                  <a:lnTo>
                    <a:pt x="202941" y="818823"/>
                  </a:lnTo>
                  <a:lnTo>
                    <a:pt x="204332" y="813705"/>
                  </a:lnTo>
                  <a:lnTo>
                    <a:pt x="205676" y="808587"/>
                  </a:lnTo>
                  <a:lnTo>
                    <a:pt x="206976" y="803470"/>
                  </a:lnTo>
                  <a:lnTo>
                    <a:pt x="208235" y="798352"/>
                  </a:lnTo>
                  <a:lnTo>
                    <a:pt x="209455" y="793234"/>
                  </a:lnTo>
                  <a:lnTo>
                    <a:pt x="210640" y="788117"/>
                  </a:lnTo>
                  <a:lnTo>
                    <a:pt x="211793" y="782999"/>
                  </a:lnTo>
                  <a:lnTo>
                    <a:pt x="212914" y="777882"/>
                  </a:lnTo>
                  <a:lnTo>
                    <a:pt x="214004" y="772764"/>
                  </a:lnTo>
                  <a:lnTo>
                    <a:pt x="215067" y="767646"/>
                  </a:lnTo>
                  <a:lnTo>
                    <a:pt x="216105" y="762529"/>
                  </a:lnTo>
                  <a:lnTo>
                    <a:pt x="217119" y="757411"/>
                  </a:lnTo>
                  <a:lnTo>
                    <a:pt x="218107" y="752293"/>
                  </a:lnTo>
                  <a:lnTo>
                    <a:pt x="219071" y="747176"/>
                  </a:lnTo>
                  <a:lnTo>
                    <a:pt x="220010" y="742058"/>
                  </a:lnTo>
                  <a:lnTo>
                    <a:pt x="220922" y="736940"/>
                  </a:lnTo>
                  <a:lnTo>
                    <a:pt x="221806" y="731823"/>
                  </a:lnTo>
                  <a:lnTo>
                    <a:pt x="222665" y="726705"/>
                  </a:lnTo>
                  <a:lnTo>
                    <a:pt x="223497" y="721587"/>
                  </a:lnTo>
                  <a:lnTo>
                    <a:pt x="224304" y="716470"/>
                  </a:lnTo>
                  <a:lnTo>
                    <a:pt x="225084" y="711352"/>
                  </a:lnTo>
                  <a:lnTo>
                    <a:pt x="225839" y="706234"/>
                  </a:lnTo>
                  <a:lnTo>
                    <a:pt x="226568" y="701117"/>
                  </a:lnTo>
                  <a:lnTo>
                    <a:pt x="227270" y="695999"/>
                  </a:lnTo>
                  <a:lnTo>
                    <a:pt x="227943" y="690882"/>
                  </a:lnTo>
                  <a:lnTo>
                    <a:pt x="228592" y="685764"/>
                  </a:lnTo>
                  <a:lnTo>
                    <a:pt x="229215" y="680646"/>
                  </a:lnTo>
                  <a:lnTo>
                    <a:pt x="229812" y="675529"/>
                  </a:lnTo>
                  <a:lnTo>
                    <a:pt x="230383" y="670411"/>
                  </a:lnTo>
                  <a:lnTo>
                    <a:pt x="230929" y="665293"/>
                  </a:lnTo>
                  <a:lnTo>
                    <a:pt x="231448" y="660176"/>
                  </a:lnTo>
                  <a:lnTo>
                    <a:pt x="231939" y="655058"/>
                  </a:lnTo>
                  <a:lnTo>
                    <a:pt x="232400" y="649940"/>
                  </a:lnTo>
                  <a:lnTo>
                    <a:pt x="232834" y="644823"/>
                  </a:lnTo>
                  <a:lnTo>
                    <a:pt x="233242" y="639705"/>
                  </a:lnTo>
                  <a:lnTo>
                    <a:pt x="233622" y="634587"/>
                  </a:lnTo>
                  <a:lnTo>
                    <a:pt x="233977" y="629470"/>
                  </a:lnTo>
                  <a:lnTo>
                    <a:pt x="234305" y="624352"/>
                  </a:lnTo>
                  <a:lnTo>
                    <a:pt x="234608" y="619235"/>
                  </a:lnTo>
                  <a:lnTo>
                    <a:pt x="234885" y="614117"/>
                  </a:lnTo>
                  <a:lnTo>
                    <a:pt x="235137" y="608999"/>
                  </a:lnTo>
                  <a:lnTo>
                    <a:pt x="235368" y="603882"/>
                  </a:lnTo>
                  <a:lnTo>
                    <a:pt x="235579" y="598764"/>
                  </a:lnTo>
                  <a:lnTo>
                    <a:pt x="235772" y="593646"/>
                  </a:lnTo>
                  <a:lnTo>
                    <a:pt x="235948" y="588529"/>
                  </a:lnTo>
                  <a:lnTo>
                    <a:pt x="236109" y="583411"/>
                  </a:lnTo>
                  <a:lnTo>
                    <a:pt x="236257" y="578293"/>
                  </a:lnTo>
                  <a:lnTo>
                    <a:pt x="236393" y="573176"/>
                  </a:lnTo>
                  <a:lnTo>
                    <a:pt x="236519" y="568058"/>
                  </a:lnTo>
                  <a:lnTo>
                    <a:pt x="236636" y="562940"/>
                  </a:lnTo>
                  <a:lnTo>
                    <a:pt x="236748" y="557823"/>
                  </a:lnTo>
                  <a:lnTo>
                    <a:pt x="236854" y="552705"/>
                  </a:lnTo>
                  <a:lnTo>
                    <a:pt x="236956" y="547587"/>
                  </a:lnTo>
                  <a:lnTo>
                    <a:pt x="237054" y="542470"/>
                  </a:lnTo>
                  <a:lnTo>
                    <a:pt x="237149" y="537352"/>
                  </a:lnTo>
                  <a:lnTo>
                    <a:pt x="237241" y="532235"/>
                  </a:lnTo>
                  <a:lnTo>
                    <a:pt x="237331" y="527117"/>
                  </a:lnTo>
                  <a:lnTo>
                    <a:pt x="237418" y="521999"/>
                  </a:lnTo>
                  <a:lnTo>
                    <a:pt x="237503" y="516882"/>
                  </a:lnTo>
                  <a:lnTo>
                    <a:pt x="237586" y="511764"/>
                  </a:lnTo>
                  <a:lnTo>
                    <a:pt x="237665" y="506646"/>
                  </a:lnTo>
                  <a:lnTo>
                    <a:pt x="237742" y="501529"/>
                  </a:lnTo>
                  <a:lnTo>
                    <a:pt x="237815" y="496411"/>
                  </a:lnTo>
                  <a:lnTo>
                    <a:pt x="237884" y="491293"/>
                  </a:lnTo>
                  <a:lnTo>
                    <a:pt x="237948" y="486176"/>
                  </a:lnTo>
                  <a:lnTo>
                    <a:pt x="238009" y="481058"/>
                  </a:lnTo>
                  <a:lnTo>
                    <a:pt x="238065" y="475940"/>
                  </a:lnTo>
                  <a:lnTo>
                    <a:pt x="238116" y="470823"/>
                  </a:lnTo>
                  <a:lnTo>
                    <a:pt x="238163" y="465705"/>
                  </a:lnTo>
                  <a:lnTo>
                    <a:pt x="238206" y="460588"/>
                  </a:lnTo>
                  <a:lnTo>
                    <a:pt x="238244" y="455470"/>
                  </a:lnTo>
                  <a:lnTo>
                    <a:pt x="238277" y="450352"/>
                  </a:lnTo>
                  <a:lnTo>
                    <a:pt x="238306" y="445235"/>
                  </a:lnTo>
                  <a:lnTo>
                    <a:pt x="238332" y="440117"/>
                  </a:lnTo>
                  <a:lnTo>
                    <a:pt x="238355" y="434999"/>
                  </a:lnTo>
                  <a:lnTo>
                    <a:pt x="238374" y="429882"/>
                  </a:lnTo>
                  <a:lnTo>
                    <a:pt x="238392" y="424764"/>
                  </a:lnTo>
                  <a:lnTo>
                    <a:pt x="238409" y="419646"/>
                  </a:lnTo>
                  <a:lnTo>
                    <a:pt x="238424" y="414529"/>
                  </a:lnTo>
                  <a:lnTo>
                    <a:pt x="238440" y="409411"/>
                  </a:lnTo>
                  <a:lnTo>
                    <a:pt x="238456" y="404293"/>
                  </a:lnTo>
                  <a:lnTo>
                    <a:pt x="238473" y="399176"/>
                  </a:lnTo>
                  <a:lnTo>
                    <a:pt x="238491" y="394058"/>
                  </a:lnTo>
                  <a:lnTo>
                    <a:pt x="238512" y="388941"/>
                  </a:lnTo>
                  <a:lnTo>
                    <a:pt x="238535" y="383823"/>
                  </a:lnTo>
                  <a:lnTo>
                    <a:pt x="238559" y="378705"/>
                  </a:lnTo>
                  <a:lnTo>
                    <a:pt x="238586" y="373588"/>
                  </a:lnTo>
                  <a:lnTo>
                    <a:pt x="238616" y="368470"/>
                  </a:lnTo>
                  <a:lnTo>
                    <a:pt x="238646" y="363352"/>
                  </a:lnTo>
                  <a:lnTo>
                    <a:pt x="238678" y="358235"/>
                  </a:lnTo>
                  <a:lnTo>
                    <a:pt x="238711" y="353117"/>
                  </a:lnTo>
                  <a:lnTo>
                    <a:pt x="238744" y="347999"/>
                  </a:lnTo>
                  <a:lnTo>
                    <a:pt x="238777" y="342882"/>
                  </a:lnTo>
                  <a:lnTo>
                    <a:pt x="238809" y="337764"/>
                  </a:lnTo>
                  <a:lnTo>
                    <a:pt x="238840" y="332646"/>
                  </a:lnTo>
                  <a:lnTo>
                    <a:pt x="238869" y="327529"/>
                  </a:lnTo>
                  <a:lnTo>
                    <a:pt x="238896" y="322411"/>
                  </a:lnTo>
                  <a:lnTo>
                    <a:pt x="238920" y="317293"/>
                  </a:lnTo>
                  <a:lnTo>
                    <a:pt x="238943" y="312176"/>
                  </a:lnTo>
                  <a:lnTo>
                    <a:pt x="238963" y="307058"/>
                  </a:lnTo>
                  <a:lnTo>
                    <a:pt x="238980" y="301941"/>
                  </a:lnTo>
                  <a:lnTo>
                    <a:pt x="238995" y="296823"/>
                  </a:lnTo>
                  <a:lnTo>
                    <a:pt x="239009" y="291705"/>
                  </a:lnTo>
                  <a:lnTo>
                    <a:pt x="239019" y="286588"/>
                  </a:lnTo>
                  <a:lnTo>
                    <a:pt x="239028" y="281470"/>
                  </a:lnTo>
                  <a:lnTo>
                    <a:pt x="239036" y="276352"/>
                  </a:lnTo>
                  <a:lnTo>
                    <a:pt x="239042" y="271235"/>
                  </a:lnTo>
                  <a:lnTo>
                    <a:pt x="239047" y="266117"/>
                  </a:lnTo>
                  <a:lnTo>
                    <a:pt x="239050" y="260999"/>
                  </a:lnTo>
                  <a:lnTo>
                    <a:pt x="239053" y="255882"/>
                  </a:lnTo>
                  <a:lnTo>
                    <a:pt x="239056" y="250764"/>
                  </a:lnTo>
                  <a:lnTo>
                    <a:pt x="239057" y="245646"/>
                  </a:lnTo>
                  <a:lnTo>
                    <a:pt x="239059" y="240529"/>
                  </a:lnTo>
                  <a:lnTo>
                    <a:pt x="239060" y="235411"/>
                  </a:lnTo>
                  <a:lnTo>
                    <a:pt x="239060" y="230294"/>
                  </a:lnTo>
                  <a:lnTo>
                    <a:pt x="239061" y="225176"/>
                  </a:lnTo>
                  <a:lnTo>
                    <a:pt x="239061" y="220058"/>
                  </a:lnTo>
                  <a:lnTo>
                    <a:pt x="239061" y="214941"/>
                  </a:lnTo>
                  <a:lnTo>
                    <a:pt x="239061" y="209823"/>
                  </a:lnTo>
                  <a:lnTo>
                    <a:pt x="239062" y="204705"/>
                  </a:lnTo>
                  <a:lnTo>
                    <a:pt x="239062" y="199588"/>
                  </a:lnTo>
                  <a:lnTo>
                    <a:pt x="239062" y="194470"/>
                  </a:lnTo>
                  <a:lnTo>
                    <a:pt x="239062" y="189352"/>
                  </a:lnTo>
                  <a:lnTo>
                    <a:pt x="239062" y="184235"/>
                  </a:lnTo>
                  <a:lnTo>
                    <a:pt x="239062" y="179117"/>
                  </a:lnTo>
                  <a:lnTo>
                    <a:pt x="239062" y="173999"/>
                  </a:lnTo>
                  <a:lnTo>
                    <a:pt x="239061" y="168882"/>
                  </a:lnTo>
                  <a:lnTo>
                    <a:pt x="239061" y="163764"/>
                  </a:lnTo>
                  <a:lnTo>
                    <a:pt x="239061" y="158646"/>
                  </a:lnTo>
                  <a:lnTo>
                    <a:pt x="239061" y="153529"/>
                  </a:lnTo>
                  <a:lnTo>
                    <a:pt x="239060" y="148411"/>
                  </a:lnTo>
                  <a:lnTo>
                    <a:pt x="239060" y="143294"/>
                  </a:lnTo>
                  <a:lnTo>
                    <a:pt x="239059" y="138176"/>
                  </a:lnTo>
                  <a:lnTo>
                    <a:pt x="239058" y="133058"/>
                  </a:lnTo>
                  <a:lnTo>
                    <a:pt x="239056" y="127941"/>
                  </a:lnTo>
                  <a:lnTo>
                    <a:pt x="239055" y="122823"/>
                  </a:lnTo>
                  <a:lnTo>
                    <a:pt x="239052" y="117705"/>
                  </a:lnTo>
                  <a:lnTo>
                    <a:pt x="239049" y="112588"/>
                  </a:lnTo>
                  <a:lnTo>
                    <a:pt x="239046" y="107470"/>
                  </a:lnTo>
                  <a:lnTo>
                    <a:pt x="239041" y="102352"/>
                  </a:lnTo>
                  <a:lnTo>
                    <a:pt x="239036" y="97235"/>
                  </a:lnTo>
                  <a:lnTo>
                    <a:pt x="239030" y="92117"/>
                  </a:lnTo>
                  <a:lnTo>
                    <a:pt x="239023" y="86999"/>
                  </a:lnTo>
                  <a:lnTo>
                    <a:pt x="239014" y="81882"/>
                  </a:lnTo>
                  <a:lnTo>
                    <a:pt x="239005" y="76764"/>
                  </a:lnTo>
                  <a:lnTo>
                    <a:pt x="238994" y="71647"/>
                  </a:lnTo>
                  <a:lnTo>
                    <a:pt x="238982" y="66529"/>
                  </a:lnTo>
                  <a:lnTo>
                    <a:pt x="238970" y="61411"/>
                  </a:lnTo>
                  <a:lnTo>
                    <a:pt x="238957" y="56294"/>
                  </a:lnTo>
                  <a:lnTo>
                    <a:pt x="238943" y="51176"/>
                  </a:lnTo>
                  <a:lnTo>
                    <a:pt x="238929" y="46058"/>
                  </a:lnTo>
                  <a:lnTo>
                    <a:pt x="238915" y="40941"/>
                  </a:lnTo>
                  <a:lnTo>
                    <a:pt x="238901" y="35823"/>
                  </a:lnTo>
                  <a:lnTo>
                    <a:pt x="238889" y="30705"/>
                  </a:lnTo>
                  <a:lnTo>
                    <a:pt x="238877" y="25588"/>
                  </a:lnTo>
                  <a:lnTo>
                    <a:pt x="238867" y="20470"/>
                  </a:lnTo>
                  <a:lnTo>
                    <a:pt x="238859" y="15352"/>
                  </a:lnTo>
                  <a:lnTo>
                    <a:pt x="238853" y="10235"/>
                  </a:lnTo>
                  <a:lnTo>
                    <a:pt x="238849" y="5117"/>
                  </a:lnTo>
                  <a:lnTo>
                    <a:pt x="238848" y="0"/>
                  </a:lnTo>
                  <a:lnTo>
                    <a:pt x="239276" y="0"/>
                  </a:lnTo>
                  <a:lnTo>
                    <a:pt x="239275" y="5117"/>
                  </a:lnTo>
                  <a:lnTo>
                    <a:pt x="239271" y="10235"/>
                  </a:lnTo>
                  <a:lnTo>
                    <a:pt x="239265" y="15352"/>
                  </a:lnTo>
                  <a:lnTo>
                    <a:pt x="239257" y="20470"/>
                  </a:lnTo>
                  <a:lnTo>
                    <a:pt x="239246" y="25588"/>
                  </a:lnTo>
                  <a:lnTo>
                    <a:pt x="239235" y="30705"/>
                  </a:lnTo>
                  <a:lnTo>
                    <a:pt x="239222" y="35823"/>
                  </a:lnTo>
                  <a:lnTo>
                    <a:pt x="239209" y="40941"/>
                  </a:lnTo>
                  <a:lnTo>
                    <a:pt x="239195" y="46058"/>
                  </a:lnTo>
                  <a:lnTo>
                    <a:pt x="239181" y="51176"/>
                  </a:lnTo>
                  <a:lnTo>
                    <a:pt x="239167" y="56294"/>
                  </a:lnTo>
                  <a:lnTo>
                    <a:pt x="239154" y="61411"/>
                  </a:lnTo>
                  <a:lnTo>
                    <a:pt x="239141" y="66529"/>
                  </a:lnTo>
                  <a:lnTo>
                    <a:pt x="239130" y="71647"/>
                  </a:lnTo>
                  <a:lnTo>
                    <a:pt x="239119" y="76764"/>
                  </a:lnTo>
                  <a:lnTo>
                    <a:pt x="239110" y="81882"/>
                  </a:lnTo>
                  <a:lnTo>
                    <a:pt x="239101" y="86999"/>
                  </a:lnTo>
                  <a:lnTo>
                    <a:pt x="239094" y="92117"/>
                  </a:lnTo>
                  <a:lnTo>
                    <a:pt x="239088" y="97235"/>
                  </a:lnTo>
                  <a:lnTo>
                    <a:pt x="239082" y="102352"/>
                  </a:lnTo>
                  <a:lnTo>
                    <a:pt x="239078" y="107470"/>
                  </a:lnTo>
                  <a:lnTo>
                    <a:pt x="239074" y="112588"/>
                  </a:lnTo>
                  <a:lnTo>
                    <a:pt x="239071" y="117705"/>
                  </a:lnTo>
                  <a:lnTo>
                    <a:pt x="239069" y="122823"/>
                  </a:lnTo>
                  <a:lnTo>
                    <a:pt x="239067" y="127941"/>
                  </a:lnTo>
                  <a:lnTo>
                    <a:pt x="239066" y="133058"/>
                  </a:lnTo>
                  <a:lnTo>
                    <a:pt x="239065" y="138176"/>
                  </a:lnTo>
                  <a:lnTo>
                    <a:pt x="239064" y="143294"/>
                  </a:lnTo>
                  <a:lnTo>
                    <a:pt x="239063" y="148411"/>
                  </a:lnTo>
                  <a:lnTo>
                    <a:pt x="239063" y="153529"/>
                  </a:lnTo>
                  <a:lnTo>
                    <a:pt x="239063" y="158646"/>
                  </a:lnTo>
                  <a:lnTo>
                    <a:pt x="239062" y="163764"/>
                  </a:lnTo>
                  <a:lnTo>
                    <a:pt x="239062" y="168882"/>
                  </a:lnTo>
                  <a:lnTo>
                    <a:pt x="239062" y="173999"/>
                  </a:lnTo>
                  <a:lnTo>
                    <a:pt x="239062" y="179117"/>
                  </a:lnTo>
                  <a:lnTo>
                    <a:pt x="239062" y="184235"/>
                  </a:lnTo>
                  <a:lnTo>
                    <a:pt x="239062" y="189352"/>
                  </a:lnTo>
                  <a:lnTo>
                    <a:pt x="239062" y="194470"/>
                  </a:lnTo>
                  <a:lnTo>
                    <a:pt x="239062" y="199588"/>
                  </a:lnTo>
                  <a:lnTo>
                    <a:pt x="239062" y="204705"/>
                  </a:lnTo>
                  <a:lnTo>
                    <a:pt x="239062" y="209823"/>
                  </a:lnTo>
                  <a:lnTo>
                    <a:pt x="239062" y="214941"/>
                  </a:lnTo>
                  <a:lnTo>
                    <a:pt x="239063" y="220058"/>
                  </a:lnTo>
                  <a:lnTo>
                    <a:pt x="239063" y="225176"/>
                  </a:lnTo>
                  <a:lnTo>
                    <a:pt x="239063" y="230294"/>
                  </a:lnTo>
                  <a:lnTo>
                    <a:pt x="239064" y="235411"/>
                  </a:lnTo>
                  <a:lnTo>
                    <a:pt x="239065" y="240529"/>
                  </a:lnTo>
                  <a:lnTo>
                    <a:pt x="239066" y="245646"/>
                  </a:lnTo>
                  <a:lnTo>
                    <a:pt x="239068" y="250764"/>
                  </a:lnTo>
                  <a:lnTo>
                    <a:pt x="239070" y="255882"/>
                  </a:lnTo>
                  <a:lnTo>
                    <a:pt x="239073" y="260999"/>
                  </a:lnTo>
                  <a:lnTo>
                    <a:pt x="239077" y="266117"/>
                  </a:lnTo>
                  <a:lnTo>
                    <a:pt x="239082" y="271235"/>
                  </a:lnTo>
                  <a:lnTo>
                    <a:pt x="239088" y="276352"/>
                  </a:lnTo>
                  <a:lnTo>
                    <a:pt x="239095" y="281470"/>
                  </a:lnTo>
                  <a:lnTo>
                    <a:pt x="239104" y="286588"/>
                  </a:lnTo>
                  <a:lnTo>
                    <a:pt x="239115" y="291705"/>
                  </a:lnTo>
                  <a:lnTo>
                    <a:pt x="239128" y="296823"/>
                  </a:lnTo>
                  <a:lnTo>
                    <a:pt x="239143" y="301941"/>
                  </a:lnTo>
                  <a:lnTo>
                    <a:pt x="239161" y="307058"/>
                  </a:lnTo>
                  <a:lnTo>
                    <a:pt x="239181" y="312176"/>
                  </a:lnTo>
                  <a:lnTo>
                    <a:pt x="239203" y="317293"/>
                  </a:lnTo>
                  <a:lnTo>
                    <a:pt x="239228" y="322411"/>
                  </a:lnTo>
                  <a:lnTo>
                    <a:pt x="239255" y="327529"/>
                  </a:lnTo>
                  <a:lnTo>
                    <a:pt x="239284" y="332646"/>
                  </a:lnTo>
                  <a:lnTo>
                    <a:pt x="239315" y="337764"/>
                  </a:lnTo>
                  <a:lnTo>
                    <a:pt x="239347" y="342882"/>
                  </a:lnTo>
                  <a:lnTo>
                    <a:pt x="239380" y="347999"/>
                  </a:lnTo>
                  <a:lnTo>
                    <a:pt x="239412" y="353117"/>
                  </a:lnTo>
                  <a:lnTo>
                    <a:pt x="239445" y="358235"/>
                  </a:lnTo>
                  <a:lnTo>
                    <a:pt x="239477" y="363352"/>
                  </a:lnTo>
                  <a:lnTo>
                    <a:pt x="239508" y="368470"/>
                  </a:lnTo>
                  <a:lnTo>
                    <a:pt x="239537" y="373588"/>
                  </a:lnTo>
                  <a:lnTo>
                    <a:pt x="239564" y="378705"/>
                  </a:lnTo>
                  <a:lnTo>
                    <a:pt x="239589" y="383823"/>
                  </a:lnTo>
                  <a:lnTo>
                    <a:pt x="239612" y="388941"/>
                  </a:lnTo>
                  <a:lnTo>
                    <a:pt x="239632" y="394058"/>
                  </a:lnTo>
                  <a:lnTo>
                    <a:pt x="239651" y="399176"/>
                  </a:lnTo>
                  <a:lnTo>
                    <a:pt x="239668" y="404293"/>
                  </a:lnTo>
                  <a:lnTo>
                    <a:pt x="239684" y="409411"/>
                  </a:lnTo>
                  <a:lnTo>
                    <a:pt x="239700" y="414529"/>
                  </a:lnTo>
                  <a:lnTo>
                    <a:pt x="239715" y="419646"/>
                  </a:lnTo>
                  <a:lnTo>
                    <a:pt x="239731" y="424764"/>
                  </a:lnTo>
                  <a:lnTo>
                    <a:pt x="239749" y="429882"/>
                  </a:lnTo>
                  <a:lnTo>
                    <a:pt x="239769" y="434999"/>
                  </a:lnTo>
                  <a:lnTo>
                    <a:pt x="239792" y="440117"/>
                  </a:lnTo>
                  <a:lnTo>
                    <a:pt x="239817" y="445235"/>
                  </a:lnTo>
                  <a:lnTo>
                    <a:pt x="239846" y="450352"/>
                  </a:lnTo>
                  <a:lnTo>
                    <a:pt x="239880" y="455470"/>
                  </a:lnTo>
                  <a:lnTo>
                    <a:pt x="239918" y="460588"/>
                  </a:lnTo>
                  <a:lnTo>
                    <a:pt x="239960" y="465705"/>
                  </a:lnTo>
                  <a:lnTo>
                    <a:pt x="240007" y="470823"/>
                  </a:lnTo>
                  <a:lnTo>
                    <a:pt x="240059" y="475940"/>
                  </a:lnTo>
                  <a:lnTo>
                    <a:pt x="240115" y="481058"/>
                  </a:lnTo>
                  <a:lnTo>
                    <a:pt x="240175" y="486176"/>
                  </a:lnTo>
                  <a:lnTo>
                    <a:pt x="240240" y="491293"/>
                  </a:lnTo>
                  <a:lnTo>
                    <a:pt x="240309" y="496411"/>
                  </a:lnTo>
                  <a:lnTo>
                    <a:pt x="240382" y="501529"/>
                  </a:lnTo>
                  <a:lnTo>
                    <a:pt x="240458" y="506646"/>
                  </a:lnTo>
                  <a:lnTo>
                    <a:pt x="240538" y="511764"/>
                  </a:lnTo>
                  <a:lnTo>
                    <a:pt x="240620" y="516882"/>
                  </a:lnTo>
                  <a:lnTo>
                    <a:pt x="240705" y="521999"/>
                  </a:lnTo>
                  <a:lnTo>
                    <a:pt x="240793" y="527117"/>
                  </a:lnTo>
                  <a:lnTo>
                    <a:pt x="240883" y="532235"/>
                  </a:lnTo>
                  <a:lnTo>
                    <a:pt x="240975" y="537352"/>
                  </a:lnTo>
                  <a:lnTo>
                    <a:pt x="241070" y="542470"/>
                  </a:lnTo>
                  <a:lnTo>
                    <a:pt x="241168" y="547587"/>
                  </a:lnTo>
                  <a:lnTo>
                    <a:pt x="241270" y="552705"/>
                  </a:lnTo>
                  <a:lnTo>
                    <a:pt x="241376" y="557823"/>
                  </a:lnTo>
                  <a:lnTo>
                    <a:pt x="241487" y="562940"/>
                  </a:lnTo>
                  <a:lnTo>
                    <a:pt x="241605" y="568058"/>
                  </a:lnTo>
                  <a:lnTo>
                    <a:pt x="241731" y="573176"/>
                  </a:lnTo>
                  <a:lnTo>
                    <a:pt x="241866" y="578293"/>
                  </a:lnTo>
                  <a:lnTo>
                    <a:pt x="242014" y="583411"/>
                  </a:lnTo>
                  <a:lnTo>
                    <a:pt x="242176" y="588529"/>
                  </a:lnTo>
                  <a:lnTo>
                    <a:pt x="242352" y="593646"/>
                  </a:lnTo>
                  <a:lnTo>
                    <a:pt x="242544" y="598764"/>
                  </a:lnTo>
                  <a:lnTo>
                    <a:pt x="242755" y="603882"/>
                  </a:lnTo>
                  <a:lnTo>
                    <a:pt x="242986" y="608999"/>
                  </a:lnTo>
                  <a:lnTo>
                    <a:pt x="243238" y="614117"/>
                  </a:lnTo>
                  <a:lnTo>
                    <a:pt x="243515" y="619235"/>
                  </a:lnTo>
                  <a:lnTo>
                    <a:pt x="243819" y="624352"/>
                  </a:lnTo>
                  <a:lnTo>
                    <a:pt x="244147" y="629470"/>
                  </a:lnTo>
                  <a:lnTo>
                    <a:pt x="244501" y="634587"/>
                  </a:lnTo>
                  <a:lnTo>
                    <a:pt x="244882" y="639705"/>
                  </a:lnTo>
                  <a:lnTo>
                    <a:pt x="245289" y="644823"/>
                  </a:lnTo>
                  <a:lnTo>
                    <a:pt x="245724" y="649940"/>
                  </a:lnTo>
                  <a:lnTo>
                    <a:pt x="246185" y="655058"/>
                  </a:lnTo>
                  <a:lnTo>
                    <a:pt x="246676" y="660176"/>
                  </a:lnTo>
                  <a:lnTo>
                    <a:pt x="247195" y="665293"/>
                  </a:lnTo>
                  <a:lnTo>
                    <a:pt x="247740" y="670411"/>
                  </a:lnTo>
                  <a:lnTo>
                    <a:pt x="248312" y="675529"/>
                  </a:lnTo>
                  <a:lnTo>
                    <a:pt x="248909" y="680646"/>
                  </a:lnTo>
                  <a:lnTo>
                    <a:pt x="249532" y="685764"/>
                  </a:lnTo>
                  <a:lnTo>
                    <a:pt x="250180" y="690882"/>
                  </a:lnTo>
                  <a:lnTo>
                    <a:pt x="250854" y="695999"/>
                  </a:lnTo>
                  <a:lnTo>
                    <a:pt x="251556" y="701117"/>
                  </a:lnTo>
                  <a:lnTo>
                    <a:pt x="252285" y="706234"/>
                  </a:lnTo>
                  <a:lnTo>
                    <a:pt x="253039" y="711352"/>
                  </a:lnTo>
                  <a:lnTo>
                    <a:pt x="253820" y="716470"/>
                  </a:lnTo>
                  <a:lnTo>
                    <a:pt x="254627" y="721587"/>
                  </a:lnTo>
                  <a:lnTo>
                    <a:pt x="255459" y="726705"/>
                  </a:lnTo>
                  <a:lnTo>
                    <a:pt x="256318" y="731823"/>
                  </a:lnTo>
                  <a:lnTo>
                    <a:pt x="257202" y="736940"/>
                  </a:lnTo>
                  <a:lnTo>
                    <a:pt x="258114" y="742058"/>
                  </a:lnTo>
                  <a:lnTo>
                    <a:pt x="259053" y="747176"/>
                  </a:lnTo>
                  <a:lnTo>
                    <a:pt x="260017" y="752293"/>
                  </a:lnTo>
                  <a:lnTo>
                    <a:pt x="261005" y="757411"/>
                  </a:lnTo>
                  <a:lnTo>
                    <a:pt x="262018" y="762529"/>
                  </a:lnTo>
                  <a:lnTo>
                    <a:pt x="263056" y="767646"/>
                  </a:lnTo>
                  <a:lnTo>
                    <a:pt x="264120" y="772764"/>
                  </a:lnTo>
                  <a:lnTo>
                    <a:pt x="265209" y="777882"/>
                  </a:lnTo>
                  <a:lnTo>
                    <a:pt x="266331" y="782999"/>
                  </a:lnTo>
                  <a:lnTo>
                    <a:pt x="267483" y="788117"/>
                  </a:lnTo>
                  <a:lnTo>
                    <a:pt x="268668" y="793234"/>
                  </a:lnTo>
                  <a:lnTo>
                    <a:pt x="269889" y="798352"/>
                  </a:lnTo>
                  <a:lnTo>
                    <a:pt x="271148" y="803470"/>
                  </a:lnTo>
                  <a:lnTo>
                    <a:pt x="272447" y="808587"/>
                  </a:lnTo>
                  <a:lnTo>
                    <a:pt x="273791" y="813705"/>
                  </a:lnTo>
                  <a:lnTo>
                    <a:pt x="275183" y="818823"/>
                  </a:lnTo>
                  <a:lnTo>
                    <a:pt x="276631" y="823940"/>
                  </a:lnTo>
                  <a:lnTo>
                    <a:pt x="278134" y="829058"/>
                  </a:lnTo>
                  <a:lnTo>
                    <a:pt x="279691" y="834176"/>
                  </a:lnTo>
                  <a:lnTo>
                    <a:pt x="281304" y="839293"/>
                  </a:lnTo>
                  <a:lnTo>
                    <a:pt x="282972" y="844411"/>
                  </a:lnTo>
                  <a:lnTo>
                    <a:pt x="284695" y="849529"/>
                  </a:lnTo>
                  <a:lnTo>
                    <a:pt x="286472" y="854646"/>
                  </a:lnTo>
                  <a:lnTo>
                    <a:pt x="288299" y="859764"/>
                  </a:lnTo>
                  <a:lnTo>
                    <a:pt x="290178" y="864881"/>
                  </a:lnTo>
                  <a:lnTo>
                    <a:pt x="292100" y="869999"/>
                  </a:lnTo>
                  <a:lnTo>
                    <a:pt x="294058" y="875117"/>
                  </a:lnTo>
                  <a:lnTo>
                    <a:pt x="296044" y="880234"/>
                  </a:lnTo>
                  <a:lnTo>
                    <a:pt x="298053" y="885352"/>
                  </a:lnTo>
                  <a:lnTo>
                    <a:pt x="300078" y="890470"/>
                  </a:lnTo>
                  <a:lnTo>
                    <a:pt x="302111" y="895587"/>
                  </a:lnTo>
                  <a:lnTo>
                    <a:pt x="304147" y="900705"/>
                  </a:lnTo>
                  <a:lnTo>
                    <a:pt x="306175" y="905823"/>
                  </a:lnTo>
                  <a:lnTo>
                    <a:pt x="308191" y="910940"/>
                  </a:lnTo>
                  <a:lnTo>
                    <a:pt x="310188" y="916058"/>
                  </a:lnTo>
                  <a:lnTo>
                    <a:pt x="312162" y="921176"/>
                  </a:lnTo>
                  <a:lnTo>
                    <a:pt x="314111" y="926293"/>
                  </a:lnTo>
                  <a:lnTo>
                    <a:pt x="316031" y="931411"/>
                  </a:lnTo>
                  <a:lnTo>
                    <a:pt x="317922" y="936528"/>
                  </a:lnTo>
                  <a:lnTo>
                    <a:pt x="319782" y="941646"/>
                  </a:lnTo>
                  <a:lnTo>
                    <a:pt x="321609" y="946764"/>
                  </a:lnTo>
                  <a:lnTo>
                    <a:pt x="323409" y="951881"/>
                  </a:lnTo>
                  <a:lnTo>
                    <a:pt x="325186" y="956999"/>
                  </a:lnTo>
                  <a:lnTo>
                    <a:pt x="326943" y="962117"/>
                  </a:lnTo>
                  <a:lnTo>
                    <a:pt x="328686" y="967234"/>
                  </a:lnTo>
                  <a:lnTo>
                    <a:pt x="330420" y="972352"/>
                  </a:lnTo>
                  <a:lnTo>
                    <a:pt x="332151" y="977470"/>
                  </a:lnTo>
                  <a:lnTo>
                    <a:pt x="333886" y="982587"/>
                  </a:lnTo>
                  <a:lnTo>
                    <a:pt x="335636" y="987705"/>
                  </a:lnTo>
                  <a:lnTo>
                    <a:pt x="337410" y="992823"/>
                  </a:lnTo>
                  <a:lnTo>
                    <a:pt x="339215" y="997940"/>
                  </a:lnTo>
                  <a:lnTo>
                    <a:pt x="341060" y="1003058"/>
                  </a:lnTo>
                  <a:lnTo>
                    <a:pt x="342956" y="1008176"/>
                  </a:lnTo>
                  <a:lnTo>
                    <a:pt x="344911" y="1013293"/>
                  </a:lnTo>
                  <a:lnTo>
                    <a:pt x="346933" y="1018411"/>
                  </a:lnTo>
                  <a:lnTo>
                    <a:pt x="349032" y="1023528"/>
                  </a:lnTo>
                  <a:lnTo>
                    <a:pt x="351229" y="1028646"/>
                  </a:lnTo>
                  <a:lnTo>
                    <a:pt x="353518" y="1033764"/>
                  </a:lnTo>
                  <a:lnTo>
                    <a:pt x="355902" y="1038881"/>
                  </a:lnTo>
                  <a:lnTo>
                    <a:pt x="358384" y="1043999"/>
                  </a:lnTo>
                  <a:lnTo>
                    <a:pt x="360965" y="1049117"/>
                  </a:lnTo>
                  <a:lnTo>
                    <a:pt x="363643" y="1054234"/>
                  </a:lnTo>
                  <a:lnTo>
                    <a:pt x="366413" y="1059352"/>
                  </a:lnTo>
                  <a:lnTo>
                    <a:pt x="369273" y="1064470"/>
                  </a:lnTo>
                  <a:lnTo>
                    <a:pt x="372222" y="1069587"/>
                  </a:lnTo>
                  <a:lnTo>
                    <a:pt x="375236" y="1074705"/>
                  </a:lnTo>
                  <a:lnTo>
                    <a:pt x="378304" y="1079823"/>
                  </a:lnTo>
                  <a:lnTo>
                    <a:pt x="381413" y="1084940"/>
                  </a:lnTo>
                  <a:lnTo>
                    <a:pt x="384550" y="1090058"/>
                  </a:lnTo>
                  <a:lnTo>
                    <a:pt x="387702" y="1095175"/>
                  </a:lnTo>
                  <a:lnTo>
                    <a:pt x="390856" y="1100293"/>
                  </a:lnTo>
                  <a:lnTo>
                    <a:pt x="393999" y="1105411"/>
                  </a:lnTo>
                  <a:lnTo>
                    <a:pt x="397115" y="1110528"/>
                  </a:lnTo>
                  <a:lnTo>
                    <a:pt x="400197" y="1115646"/>
                  </a:lnTo>
                  <a:lnTo>
                    <a:pt x="403238" y="1120764"/>
                  </a:lnTo>
                  <a:lnTo>
                    <a:pt x="406232" y="1125881"/>
                  </a:lnTo>
                  <a:lnTo>
                    <a:pt x="409176" y="1130999"/>
                  </a:lnTo>
                  <a:lnTo>
                    <a:pt x="412068" y="1136117"/>
                  </a:lnTo>
                  <a:lnTo>
                    <a:pt x="414908" y="1141234"/>
                  </a:lnTo>
                  <a:lnTo>
                    <a:pt x="417693" y="1146352"/>
                  </a:lnTo>
                  <a:lnTo>
                    <a:pt x="420422" y="1151470"/>
                  </a:lnTo>
                  <a:lnTo>
                    <a:pt x="423102" y="1156587"/>
                  </a:lnTo>
                  <a:lnTo>
                    <a:pt x="425736" y="1161705"/>
                  </a:lnTo>
                  <a:lnTo>
                    <a:pt x="428323" y="1166823"/>
                  </a:lnTo>
                  <a:lnTo>
                    <a:pt x="430864" y="1171940"/>
                  </a:lnTo>
                  <a:lnTo>
                    <a:pt x="433357" y="1177058"/>
                  </a:lnTo>
                  <a:lnTo>
                    <a:pt x="435801" y="1182175"/>
                  </a:lnTo>
                  <a:lnTo>
                    <a:pt x="438188" y="1187293"/>
                  </a:lnTo>
                  <a:lnTo>
                    <a:pt x="440507" y="1192411"/>
                  </a:lnTo>
                  <a:lnTo>
                    <a:pt x="442759" y="1197528"/>
                  </a:lnTo>
                  <a:lnTo>
                    <a:pt x="444934" y="1202646"/>
                  </a:lnTo>
                  <a:lnTo>
                    <a:pt x="447026" y="1207764"/>
                  </a:lnTo>
                  <a:lnTo>
                    <a:pt x="449027" y="1212881"/>
                  </a:lnTo>
                  <a:lnTo>
                    <a:pt x="450930" y="1217999"/>
                  </a:lnTo>
                  <a:lnTo>
                    <a:pt x="452728" y="1223117"/>
                  </a:lnTo>
                  <a:lnTo>
                    <a:pt x="454410" y="1228234"/>
                  </a:lnTo>
                  <a:lnTo>
                    <a:pt x="455968" y="1233352"/>
                  </a:lnTo>
                  <a:lnTo>
                    <a:pt x="457413" y="1238470"/>
                  </a:lnTo>
                  <a:lnTo>
                    <a:pt x="458748" y="1243587"/>
                  </a:lnTo>
                  <a:lnTo>
                    <a:pt x="459977" y="1248705"/>
                  </a:lnTo>
                  <a:lnTo>
                    <a:pt x="461106" y="1253822"/>
                  </a:lnTo>
                  <a:lnTo>
                    <a:pt x="462143" y="1258940"/>
                  </a:lnTo>
                  <a:lnTo>
                    <a:pt x="463097" y="1264058"/>
                  </a:lnTo>
                  <a:lnTo>
                    <a:pt x="463972" y="1269175"/>
                  </a:lnTo>
                  <a:lnTo>
                    <a:pt x="464780" y="1274293"/>
                  </a:lnTo>
                  <a:lnTo>
                    <a:pt x="465539" y="1279411"/>
                  </a:lnTo>
                  <a:lnTo>
                    <a:pt x="466257" y="1284528"/>
                  </a:lnTo>
                  <a:lnTo>
                    <a:pt x="466942" y="1289646"/>
                  </a:lnTo>
                  <a:lnTo>
                    <a:pt x="467600" y="1294764"/>
                  </a:lnTo>
                  <a:lnTo>
                    <a:pt x="468236" y="1299881"/>
                  </a:lnTo>
                  <a:lnTo>
                    <a:pt x="468854" y="1304999"/>
                  </a:lnTo>
                  <a:lnTo>
                    <a:pt x="469456" y="1310117"/>
                  </a:lnTo>
                  <a:lnTo>
                    <a:pt x="470043" y="1315234"/>
                  </a:lnTo>
                  <a:lnTo>
                    <a:pt x="470614" y="1320352"/>
                  </a:lnTo>
                  <a:lnTo>
                    <a:pt x="471170" y="1325469"/>
                  </a:lnTo>
                  <a:lnTo>
                    <a:pt x="471709" y="1330587"/>
                  </a:lnTo>
                  <a:lnTo>
                    <a:pt x="472231" y="1335705"/>
                  </a:lnTo>
                  <a:lnTo>
                    <a:pt x="472734" y="1340822"/>
                  </a:lnTo>
                  <a:lnTo>
                    <a:pt x="473218" y="1345940"/>
                  </a:lnTo>
                  <a:lnTo>
                    <a:pt x="473682" y="1351058"/>
                  </a:lnTo>
                  <a:lnTo>
                    <a:pt x="474127" y="1356175"/>
                  </a:lnTo>
                  <a:lnTo>
                    <a:pt x="474555" y="1361293"/>
                  </a:lnTo>
                  <a:lnTo>
                    <a:pt x="474968" y="1366411"/>
                  </a:lnTo>
                  <a:lnTo>
                    <a:pt x="475367" y="1371528"/>
                  </a:lnTo>
                  <a:lnTo>
                    <a:pt x="475753" y="1376646"/>
                  </a:lnTo>
                  <a:lnTo>
                    <a:pt x="476126" y="1381764"/>
                  </a:lnTo>
                  <a:lnTo>
                    <a:pt x="476485" y="1386881"/>
                  </a:lnTo>
                  <a:lnTo>
                    <a:pt x="476826" y="1391999"/>
                  </a:lnTo>
                  <a:lnTo>
                    <a:pt x="477144" y="1397117"/>
                  </a:lnTo>
                  <a:lnTo>
                    <a:pt x="477433" y="1402234"/>
                  </a:lnTo>
                  <a:lnTo>
                    <a:pt x="477686" y="1407352"/>
                  </a:lnTo>
                  <a:lnTo>
                    <a:pt x="477893" y="1412469"/>
                  </a:lnTo>
                  <a:lnTo>
                    <a:pt x="478043" y="1417587"/>
                  </a:lnTo>
                  <a:lnTo>
                    <a:pt x="478124" y="1422705"/>
                  </a:lnTo>
                  <a:lnTo>
                    <a:pt x="478123" y="1427822"/>
                  </a:lnTo>
                  <a:lnTo>
                    <a:pt x="478014" y="1432940"/>
                  </a:lnTo>
                  <a:lnTo>
                    <a:pt x="477786" y="1438058"/>
                  </a:lnTo>
                  <a:lnTo>
                    <a:pt x="477434" y="1443175"/>
                  </a:lnTo>
                  <a:lnTo>
                    <a:pt x="476947" y="1448293"/>
                  </a:lnTo>
                  <a:lnTo>
                    <a:pt x="476317" y="1453411"/>
                  </a:lnTo>
                  <a:lnTo>
                    <a:pt x="475540" y="1458528"/>
                  </a:lnTo>
                  <a:lnTo>
                    <a:pt x="474613" y="1463646"/>
                  </a:lnTo>
                  <a:lnTo>
                    <a:pt x="473534" y="1468764"/>
                  </a:lnTo>
                  <a:lnTo>
                    <a:pt x="472291" y="1473881"/>
                  </a:lnTo>
                  <a:lnTo>
                    <a:pt x="470903" y="1478999"/>
                  </a:lnTo>
                  <a:lnTo>
                    <a:pt x="469387" y="1484116"/>
                  </a:lnTo>
                  <a:lnTo>
                    <a:pt x="467754" y="1489234"/>
                  </a:lnTo>
                  <a:lnTo>
                    <a:pt x="466017" y="1494352"/>
                  </a:lnTo>
                  <a:lnTo>
                    <a:pt x="464190" y="1499469"/>
                  </a:lnTo>
                  <a:lnTo>
                    <a:pt x="462287" y="1504587"/>
                  </a:lnTo>
                  <a:lnTo>
                    <a:pt x="460321" y="1509705"/>
                  </a:lnTo>
                  <a:lnTo>
                    <a:pt x="458301" y="1514822"/>
                  </a:lnTo>
                  <a:lnTo>
                    <a:pt x="456244" y="1519940"/>
                  </a:lnTo>
                  <a:lnTo>
                    <a:pt x="454162" y="1525058"/>
                  </a:lnTo>
                  <a:lnTo>
                    <a:pt x="452062" y="1530175"/>
                  </a:lnTo>
                  <a:lnTo>
                    <a:pt x="449949" y="1535293"/>
                  </a:lnTo>
                  <a:lnTo>
                    <a:pt x="447827" y="1540411"/>
                  </a:lnTo>
                  <a:lnTo>
                    <a:pt x="445698" y="1545528"/>
                  </a:lnTo>
                  <a:lnTo>
                    <a:pt x="443566" y="1550646"/>
                  </a:lnTo>
                  <a:lnTo>
                    <a:pt x="441432" y="1555764"/>
                  </a:lnTo>
                  <a:lnTo>
                    <a:pt x="439298" y="1560881"/>
                  </a:lnTo>
                  <a:lnTo>
                    <a:pt x="437167" y="1565999"/>
                  </a:lnTo>
                  <a:lnTo>
                    <a:pt x="435041" y="1571116"/>
                  </a:lnTo>
                  <a:lnTo>
                    <a:pt x="432926" y="1576234"/>
                  </a:lnTo>
                  <a:lnTo>
                    <a:pt x="430826" y="1581352"/>
                  </a:lnTo>
                  <a:lnTo>
                    <a:pt x="428747" y="1586469"/>
                  </a:lnTo>
                  <a:lnTo>
                    <a:pt x="426696" y="1591587"/>
                  </a:lnTo>
                  <a:lnTo>
                    <a:pt x="424686" y="1596705"/>
                  </a:lnTo>
                  <a:lnTo>
                    <a:pt x="422718" y="1601822"/>
                  </a:lnTo>
                  <a:lnTo>
                    <a:pt x="420797" y="1606940"/>
                  </a:lnTo>
                  <a:lnTo>
                    <a:pt x="418927" y="1612058"/>
                  </a:lnTo>
                  <a:lnTo>
                    <a:pt x="417107" y="1617175"/>
                  </a:lnTo>
                  <a:lnTo>
                    <a:pt x="415336" y="1622293"/>
                  </a:lnTo>
                  <a:lnTo>
                    <a:pt x="413611" y="1627411"/>
                  </a:lnTo>
                  <a:lnTo>
                    <a:pt x="411924" y="1632528"/>
                  </a:lnTo>
                  <a:lnTo>
                    <a:pt x="410268" y="1637646"/>
                  </a:lnTo>
                  <a:lnTo>
                    <a:pt x="408623" y="1642763"/>
                  </a:lnTo>
                  <a:lnTo>
                    <a:pt x="406975" y="1647881"/>
                  </a:lnTo>
                  <a:lnTo>
                    <a:pt x="405306" y="1652999"/>
                  </a:lnTo>
                  <a:lnTo>
                    <a:pt x="403602" y="1658116"/>
                  </a:lnTo>
                  <a:lnTo>
                    <a:pt x="401844" y="1663234"/>
                  </a:lnTo>
                  <a:lnTo>
                    <a:pt x="400020" y="1668352"/>
                  </a:lnTo>
                  <a:lnTo>
                    <a:pt x="398114" y="1673469"/>
                  </a:lnTo>
                  <a:lnTo>
                    <a:pt x="396100" y="1678587"/>
                  </a:lnTo>
                  <a:lnTo>
                    <a:pt x="393984" y="1683705"/>
                  </a:lnTo>
                  <a:lnTo>
                    <a:pt x="391766" y="1688822"/>
                  </a:lnTo>
                  <a:lnTo>
                    <a:pt x="389445" y="1693940"/>
                  </a:lnTo>
                  <a:lnTo>
                    <a:pt x="387027" y="1699058"/>
                  </a:lnTo>
                  <a:lnTo>
                    <a:pt x="384520" y="1704175"/>
                  </a:lnTo>
                  <a:lnTo>
                    <a:pt x="381935" y="1709293"/>
                  </a:lnTo>
                  <a:lnTo>
                    <a:pt x="379285" y="1714411"/>
                  </a:lnTo>
                  <a:lnTo>
                    <a:pt x="376583" y="1719528"/>
                  </a:lnTo>
                  <a:lnTo>
                    <a:pt x="373857" y="1724646"/>
                  </a:lnTo>
                  <a:lnTo>
                    <a:pt x="371122" y="1729763"/>
                  </a:lnTo>
                  <a:lnTo>
                    <a:pt x="368395" y="1734881"/>
                  </a:lnTo>
                  <a:lnTo>
                    <a:pt x="365693" y="1739999"/>
                  </a:lnTo>
                  <a:lnTo>
                    <a:pt x="363028" y="1745116"/>
                  </a:lnTo>
                  <a:lnTo>
                    <a:pt x="360413" y="1750234"/>
                  </a:lnTo>
                  <a:lnTo>
                    <a:pt x="357859" y="1755352"/>
                  </a:lnTo>
                  <a:lnTo>
                    <a:pt x="355383" y="1760469"/>
                  </a:lnTo>
                  <a:lnTo>
                    <a:pt x="352979" y="1765587"/>
                  </a:lnTo>
                  <a:lnTo>
                    <a:pt x="350650" y="1770705"/>
                  </a:lnTo>
                  <a:lnTo>
                    <a:pt x="348394" y="1775822"/>
                  </a:lnTo>
                  <a:lnTo>
                    <a:pt x="346210" y="1780940"/>
                  </a:lnTo>
                  <a:lnTo>
                    <a:pt x="344094" y="1786058"/>
                  </a:lnTo>
                  <a:lnTo>
                    <a:pt x="342042" y="1791175"/>
                  </a:lnTo>
                  <a:lnTo>
                    <a:pt x="340050" y="1796293"/>
                  </a:lnTo>
                  <a:lnTo>
                    <a:pt x="338114" y="1801410"/>
                  </a:lnTo>
                  <a:lnTo>
                    <a:pt x="336219" y="1806528"/>
                  </a:lnTo>
                  <a:lnTo>
                    <a:pt x="334359" y="1811646"/>
                  </a:lnTo>
                  <a:lnTo>
                    <a:pt x="332528" y="1816763"/>
                  </a:lnTo>
                  <a:lnTo>
                    <a:pt x="330717" y="1821881"/>
                  </a:lnTo>
                  <a:lnTo>
                    <a:pt x="328923" y="1826999"/>
                  </a:lnTo>
                  <a:lnTo>
                    <a:pt x="327139" y="1832116"/>
                  </a:lnTo>
                  <a:lnTo>
                    <a:pt x="325361" y="1837234"/>
                  </a:lnTo>
                  <a:lnTo>
                    <a:pt x="323586" y="1842352"/>
                  </a:lnTo>
                  <a:lnTo>
                    <a:pt x="321813" y="1847469"/>
                  </a:lnTo>
                  <a:lnTo>
                    <a:pt x="320041" y="1852587"/>
                  </a:lnTo>
                  <a:lnTo>
                    <a:pt x="318273" y="1857705"/>
                  </a:lnTo>
                  <a:lnTo>
                    <a:pt x="316510" y="1862822"/>
                  </a:lnTo>
                  <a:lnTo>
                    <a:pt x="314757" y="1867940"/>
                  </a:lnTo>
                  <a:lnTo>
                    <a:pt x="313017" y="1873057"/>
                  </a:lnTo>
                  <a:lnTo>
                    <a:pt x="311300" y="1878175"/>
                  </a:lnTo>
                  <a:lnTo>
                    <a:pt x="309613" y="1883293"/>
                  </a:lnTo>
                  <a:lnTo>
                    <a:pt x="307959" y="1888410"/>
                  </a:lnTo>
                  <a:lnTo>
                    <a:pt x="306345" y="1893528"/>
                  </a:lnTo>
                  <a:lnTo>
                    <a:pt x="304774" y="1898646"/>
                  </a:lnTo>
                  <a:lnTo>
                    <a:pt x="303251" y="1903763"/>
                  </a:lnTo>
                  <a:lnTo>
                    <a:pt x="301777" y="1908881"/>
                  </a:lnTo>
                  <a:lnTo>
                    <a:pt x="300354" y="1913999"/>
                  </a:lnTo>
                  <a:lnTo>
                    <a:pt x="298985" y="1919116"/>
                  </a:lnTo>
                  <a:lnTo>
                    <a:pt x="297669" y="1924234"/>
                  </a:lnTo>
                  <a:lnTo>
                    <a:pt x="296398" y="1929352"/>
                  </a:lnTo>
                  <a:lnTo>
                    <a:pt x="295166" y="1934469"/>
                  </a:lnTo>
                  <a:lnTo>
                    <a:pt x="293969" y="1939587"/>
                  </a:lnTo>
                  <a:lnTo>
                    <a:pt x="292801" y="1944705"/>
                  </a:lnTo>
                  <a:lnTo>
                    <a:pt x="291656" y="1949822"/>
                  </a:lnTo>
                  <a:lnTo>
                    <a:pt x="290530" y="1954940"/>
                  </a:lnTo>
                  <a:lnTo>
                    <a:pt x="289418" y="1960057"/>
                  </a:lnTo>
                  <a:lnTo>
                    <a:pt x="288314" y="1965175"/>
                  </a:lnTo>
                  <a:lnTo>
                    <a:pt x="287214" y="1970293"/>
                  </a:lnTo>
                  <a:lnTo>
                    <a:pt x="286116" y="1975410"/>
                  </a:lnTo>
                  <a:lnTo>
                    <a:pt x="285018" y="1980528"/>
                  </a:lnTo>
                  <a:lnTo>
                    <a:pt x="283921" y="1985646"/>
                  </a:lnTo>
                  <a:lnTo>
                    <a:pt x="282825" y="1990763"/>
                  </a:lnTo>
                  <a:lnTo>
                    <a:pt x="281730" y="1995881"/>
                  </a:lnTo>
                  <a:lnTo>
                    <a:pt x="280639" y="2000999"/>
                  </a:lnTo>
                  <a:lnTo>
                    <a:pt x="279556" y="2006116"/>
                  </a:lnTo>
                  <a:lnTo>
                    <a:pt x="278481" y="2011234"/>
                  </a:lnTo>
                  <a:lnTo>
                    <a:pt x="277419" y="2016352"/>
                  </a:lnTo>
                  <a:lnTo>
                    <a:pt x="276372" y="2021469"/>
                  </a:lnTo>
                  <a:lnTo>
                    <a:pt x="275344" y="2026587"/>
                  </a:lnTo>
                  <a:lnTo>
                    <a:pt x="274336" y="2031704"/>
                  </a:lnTo>
                  <a:lnTo>
                    <a:pt x="273353" y="2036822"/>
                  </a:lnTo>
                  <a:lnTo>
                    <a:pt x="272400" y="2041940"/>
                  </a:lnTo>
                  <a:lnTo>
                    <a:pt x="271479" y="2047057"/>
                  </a:lnTo>
                  <a:lnTo>
                    <a:pt x="270593" y="2052175"/>
                  </a:lnTo>
                  <a:lnTo>
                    <a:pt x="269742" y="2057293"/>
                  </a:lnTo>
                  <a:lnTo>
                    <a:pt x="268930" y="2062410"/>
                  </a:lnTo>
                  <a:lnTo>
                    <a:pt x="268157" y="2067528"/>
                  </a:lnTo>
                  <a:lnTo>
                    <a:pt x="267426" y="2072646"/>
                  </a:lnTo>
                  <a:lnTo>
                    <a:pt x="266737" y="2077763"/>
                  </a:lnTo>
                  <a:lnTo>
                    <a:pt x="266095" y="2082881"/>
                  </a:lnTo>
                  <a:lnTo>
                    <a:pt x="265496" y="2087999"/>
                  </a:lnTo>
                  <a:lnTo>
                    <a:pt x="264938" y="2093116"/>
                  </a:lnTo>
                  <a:lnTo>
                    <a:pt x="264417" y="2098234"/>
                  </a:lnTo>
                  <a:lnTo>
                    <a:pt x="263930" y="2103352"/>
                  </a:lnTo>
                  <a:lnTo>
                    <a:pt x="263474" y="2108469"/>
                  </a:lnTo>
                  <a:lnTo>
                    <a:pt x="263044" y="2113587"/>
                  </a:lnTo>
                  <a:lnTo>
                    <a:pt x="262636" y="2118704"/>
                  </a:lnTo>
                  <a:lnTo>
                    <a:pt x="262246" y="2123822"/>
                  </a:lnTo>
                  <a:lnTo>
                    <a:pt x="261868" y="2128940"/>
                  </a:lnTo>
                  <a:lnTo>
                    <a:pt x="261495" y="2134057"/>
                  </a:lnTo>
                  <a:lnTo>
                    <a:pt x="261124" y="2139175"/>
                  </a:lnTo>
                  <a:lnTo>
                    <a:pt x="260751" y="2144293"/>
                  </a:lnTo>
                  <a:lnTo>
                    <a:pt x="260374" y="2149410"/>
                  </a:lnTo>
                  <a:lnTo>
                    <a:pt x="259990" y="2154528"/>
                  </a:lnTo>
                  <a:lnTo>
                    <a:pt x="259598" y="2159646"/>
                  </a:lnTo>
                  <a:lnTo>
                    <a:pt x="259196" y="2164763"/>
                  </a:lnTo>
                  <a:lnTo>
                    <a:pt x="258785" y="2169881"/>
                  </a:lnTo>
                  <a:lnTo>
                    <a:pt x="258368" y="2174999"/>
                  </a:lnTo>
                  <a:lnTo>
                    <a:pt x="257944" y="2180116"/>
                  </a:lnTo>
                  <a:lnTo>
                    <a:pt x="257516" y="2185234"/>
                  </a:lnTo>
                  <a:lnTo>
                    <a:pt x="257086" y="2190351"/>
                  </a:lnTo>
                  <a:lnTo>
                    <a:pt x="256656" y="2195469"/>
                  </a:lnTo>
                  <a:lnTo>
                    <a:pt x="256230" y="2200587"/>
                  </a:lnTo>
                  <a:lnTo>
                    <a:pt x="255809" y="2205704"/>
                  </a:lnTo>
                  <a:lnTo>
                    <a:pt x="255398" y="2210822"/>
                  </a:lnTo>
                  <a:lnTo>
                    <a:pt x="254997" y="2215940"/>
                  </a:lnTo>
                  <a:lnTo>
                    <a:pt x="254610" y="2221057"/>
                  </a:lnTo>
                  <a:lnTo>
                    <a:pt x="254237" y="2226175"/>
                  </a:lnTo>
                  <a:lnTo>
                    <a:pt x="253880" y="2231293"/>
                  </a:lnTo>
                  <a:lnTo>
                    <a:pt x="253542" y="2236410"/>
                  </a:lnTo>
                  <a:lnTo>
                    <a:pt x="253221" y="2241528"/>
                  </a:lnTo>
                  <a:lnTo>
                    <a:pt x="252923" y="2246646"/>
                  </a:lnTo>
                  <a:lnTo>
                    <a:pt x="252645" y="2251763"/>
                  </a:lnTo>
                  <a:lnTo>
                    <a:pt x="252385" y="2256881"/>
                  </a:lnTo>
                  <a:lnTo>
                    <a:pt x="252143" y="2261998"/>
                  </a:lnTo>
                  <a:lnTo>
                    <a:pt x="251918" y="2267116"/>
                  </a:lnTo>
                  <a:lnTo>
                    <a:pt x="251708" y="2272234"/>
                  </a:lnTo>
                  <a:lnTo>
                    <a:pt x="251511" y="2277351"/>
                  </a:lnTo>
                  <a:lnTo>
                    <a:pt x="251325" y="2282469"/>
                  </a:lnTo>
                  <a:lnTo>
                    <a:pt x="251149" y="2287587"/>
                  </a:lnTo>
                  <a:lnTo>
                    <a:pt x="250979" y="2292704"/>
                  </a:lnTo>
                  <a:lnTo>
                    <a:pt x="250811" y="2297822"/>
                  </a:lnTo>
                  <a:lnTo>
                    <a:pt x="250643" y="2302940"/>
                  </a:lnTo>
                  <a:lnTo>
                    <a:pt x="250472" y="2308057"/>
                  </a:lnTo>
                  <a:lnTo>
                    <a:pt x="250297" y="2313175"/>
                  </a:lnTo>
                  <a:lnTo>
                    <a:pt x="250115" y="2318293"/>
                  </a:lnTo>
                  <a:lnTo>
                    <a:pt x="249923" y="2323410"/>
                  </a:lnTo>
                  <a:lnTo>
                    <a:pt x="249719" y="2328528"/>
                  </a:lnTo>
                  <a:lnTo>
                    <a:pt x="249502" y="2333646"/>
                  </a:lnTo>
                  <a:lnTo>
                    <a:pt x="249271" y="2338763"/>
                  </a:lnTo>
                  <a:lnTo>
                    <a:pt x="249027" y="2343881"/>
                  </a:lnTo>
                  <a:lnTo>
                    <a:pt x="248768" y="2348998"/>
                  </a:lnTo>
                  <a:lnTo>
                    <a:pt x="248495" y="2354116"/>
                  </a:lnTo>
                  <a:lnTo>
                    <a:pt x="248209" y="2359234"/>
                  </a:lnTo>
                  <a:lnTo>
                    <a:pt x="247911" y="2364351"/>
                  </a:lnTo>
                  <a:lnTo>
                    <a:pt x="247601" y="2369469"/>
                  </a:lnTo>
                  <a:lnTo>
                    <a:pt x="247283" y="2374587"/>
                  </a:lnTo>
                  <a:lnTo>
                    <a:pt x="246959" y="2379704"/>
                  </a:lnTo>
                  <a:lnTo>
                    <a:pt x="246632" y="2384822"/>
                  </a:lnTo>
                  <a:lnTo>
                    <a:pt x="246305" y="2389940"/>
                  </a:lnTo>
                  <a:lnTo>
                    <a:pt x="245979" y="2395057"/>
                  </a:lnTo>
                  <a:lnTo>
                    <a:pt x="245657" y="2400175"/>
                  </a:lnTo>
                  <a:lnTo>
                    <a:pt x="245343" y="2405293"/>
                  </a:lnTo>
                  <a:lnTo>
                    <a:pt x="245038" y="2410410"/>
                  </a:lnTo>
                  <a:lnTo>
                    <a:pt x="244745" y="2415528"/>
                  </a:lnTo>
                  <a:lnTo>
                    <a:pt x="244464" y="2420645"/>
                  </a:lnTo>
                  <a:lnTo>
                    <a:pt x="244195" y="2425763"/>
                  </a:lnTo>
                  <a:lnTo>
                    <a:pt x="243941" y="2430881"/>
                  </a:lnTo>
                  <a:lnTo>
                    <a:pt x="243701" y="2435998"/>
                  </a:lnTo>
                  <a:lnTo>
                    <a:pt x="243475" y="2441116"/>
                  </a:lnTo>
                  <a:lnTo>
                    <a:pt x="243263" y="2446234"/>
                  </a:lnTo>
                  <a:lnTo>
                    <a:pt x="243067" y="2451351"/>
                  </a:lnTo>
                  <a:lnTo>
                    <a:pt x="242884" y="2456469"/>
                  </a:lnTo>
                  <a:lnTo>
                    <a:pt x="242714" y="2461587"/>
                  </a:lnTo>
                  <a:lnTo>
                    <a:pt x="242556" y="2466704"/>
                  </a:lnTo>
                  <a:lnTo>
                    <a:pt x="242410" y="2471822"/>
                  </a:lnTo>
                  <a:lnTo>
                    <a:pt x="242276" y="2476940"/>
                  </a:lnTo>
                  <a:lnTo>
                    <a:pt x="242154" y="2482057"/>
                  </a:lnTo>
                  <a:lnTo>
                    <a:pt x="242043" y="2487175"/>
                  </a:lnTo>
                  <a:lnTo>
                    <a:pt x="241945" y="2492293"/>
                  </a:lnTo>
                  <a:lnTo>
                    <a:pt x="241857" y="2497410"/>
                  </a:lnTo>
                  <a:lnTo>
                    <a:pt x="241780" y="2502528"/>
                  </a:lnTo>
                  <a:lnTo>
                    <a:pt x="241712" y="2507645"/>
                  </a:lnTo>
                  <a:lnTo>
                    <a:pt x="241654" y="2512763"/>
                  </a:lnTo>
                  <a:lnTo>
                    <a:pt x="241605" y="2517881"/>
                  </a:lnTo>
                  <a:lnTo>
                    <a:pt x="241564" y="2522998"/>
                  </a:lnTo>
                  <a:lnTo>
                    <a:pt x="241530" y="2528116"/>
                  </a:lnTo>
                  <a:lnTo>
                    <a:pt x="241502" y="2533234"/>
                  </a:lnTo>
                  <a:lnTo>
                    <a:pt x="241479" y="2538351"/>
                  </a:lnTo>
                  <a:lnTo>
                    <a:pt x="241460" y="2543469"/>
                  </a:lnTo>
                  <a:lnTo>
                    <a:pt x="241443" y="2548587"/>
                  </a:lnTo>
                  <a:lnTo>
                    <a:pt x="241428" y="2553704"/>
                  </a:lnTo>
                  <a:lnTo>
                    <a:pt x="241412" y="2558822"/>
                  </a:lnTo>
                  <a:lnTo>
                    <a:pt x="241395" y="2563940"/>
                  </a:lnTo>
                  <a:lnTo>
                    <a:pt x="241376" y="2569057"/>
                  </a:lnTo>
                  <a:lnTo>
                    <a:pt x="241352" y="2574175"/>
                  </a:lnTo>
                  <a:lnTo>
                    <a:pt x="241324" y="2579292"/>
                  </a:lnTo>
                  <a:lnTo>
                    <a:pt x="241290" y="2584410"/>
                  </a:lnTo>
                  <a:lnTo>
                    <a:pt x="241249" y="2589528"/>
                  </a:lnTo>
                  <a:lnTo>
                    <a:pt x="241201" y="2594645"/>
                  </a:lnTo>
                  <a:lnTo>
                    <a:pt x="241144" y="2599763"/>
                  </a:lnTo>
                  <a:lnTo>
                    <a:pt x="241079" y="2604881"/>
                  </a:lnTo>
                  <a:lnTo>
                    <a:pt x="241005" y="2609998"/>
                  </a:lnTo>
                  <a:lnTo>
                    <a:pt x="240921" y="2615116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" name="pg34"/>
            <p:cNvSpPr/>
            <p:nvPr/>
          </p:nvSpPr>
          <p:spPr>
            <a:xfrm>
              <a:off x="6718374" y="4684657"/>
              <a:ext cx="457981" cy="2348392"/>
            </a:xfrm>
            <a:custGeom>
              <a:avLst/>
              <a:gdLst/>
              <a:ahLst/>
              <a:cxnLst/>
              <a:rect l="0" t="0" r="0" b="0"/>
              <a:pathLst>
                <a:path w="457981" h="2348392">
                  <a:moveTo>
                    <a:pt x="227075" y="2348392"/>
                  </a:moveTo>
                  <a:lnTo>
                    <a:pt x="227026" y="2343796"/>
                  </a:lnTo>
                  <a:lnTo>
                    <a:pt x="226984" y="2339201"/>
                  </a:lnTo>
                  <a:lnTo>
                    <a:pt x="226949" y="2334605"/>
                  </a:lnTo>
                  <a:lnTo>
                    <a:pt x="226920" y="2330009"/>
                  </a:lnTo>
                  <a:lnTo>
                    <a:pt x="226896" y="2325414"/>
                  </a:lnTo>
                  <a:lnTo>
                    <a:pt x="226876" y="2320818"/>
                  </a:lnTo>
                  <a:lnTo>
                    <a:pt x="226860" y="2316222"/>
                  </a:lnTo>
                  <a:lnTo>
                    <a:pt x="226847" y="2311627"/>
                  </a:lnTo>
                  <a:lnTo>
                    <a:pt x="226836" y="2307031"/>
                  </a:lnTo>
                  <a:lnTo>
                    <a:pt x="226824" y="2302435"/>
                  </a:lnTo>
                  <a:lnTo>
                    <a:pt x="226812" y="2297840"/>
                  </a:lnTo>
                  <a:lnTo>
                    <a:pt x="226798" y="2293244"/>
                  </a:lnTo>
                  <a:lnTo>
                    <a:pt x="226782" y="2288648"/>
                  </a:lnTo>
                  <a:lnTo>
                    <a:pt x="226763" y="2284052"/>
                  </a:lnTo>
                  <a:lnTo>
                    <a:pt x="226739" y="2279457"/>
                  </a:lnTo>
                  <a:lnTo>
                    <a:pt x="226710" y="2274861"/>
                  </a:lnTo>
                  <a:lnTo>
                    <a:pt x="226678" y="2270265"/>
                  </a:lnTo>
                  <a:lnTo>
                    <a:pt x="226640" y="2265670"/>
                  </a:lnTo>
                  <a:lnTo>
                    <a:pt x="226598" y="2261074"/>
                  </a:lnTo>
                  <a:lnTo>
                    <a:pt x="226552" y="2256478"/>
                  </a:lnTo>
                  <a:lnTo>
                    <a:pt x="226502" y="2251883"/>
                  </a:lnTo>
                  <a:lnTo>
                    <a:pt x="226449" y="2247287"/>
                  </a:lnTo>
                  <a:lnTo>
                    <a:pt x="226393" y="2242691"/>
                  </a:lnTo>
                  <a:lnTo>
                    <a:pt x="226336" y="2238096"/>
                  </a:lnTo>
                  <a:lnTo>
                    <a:pt x="226277" y="2233500"/>
                  </a:lnTo>
                  <a:lnTo>
                    <a:pt x="226218" y="2228904"/>
                  </a:lnTo>
                  <a:lnTo>
                    <a:pt x="226159" y="2224309"/>
                  </a:lnTo>
                  <a:lnTo>
                    <a:pt x="226099" y="2219713"/>
                  </a:lnTo>
                  <a:lnTo>
                    <a:pt x="226040" y="2215117"/>
                  </a:lnTo>
                  <a:lnTo>
                    <a:pt x="225982" y="2210522"/>
                  </a:lnTo>
                  <a:lnTo>
                    <a:pt x="225923" y="2205926"/>
                  </a:lnTo>
                  <a:lnTo>
                    <a:pt x="225864" y="2201330"/>
                  </a:lnTo>
                  <a:lnTo>
                    <a:pt x="225804" y="2196735"/>
                  </a:lnTo>
                  <a:lnTo>
                    <a:pt x="225741" y="2192139"/>
                  </a:lnTo>
                  <a:lnTo>
                    <a:pt x="225675" y="2187543"/>
                  </a:lnTo>
                  <a:lnTo>
                    <a:pt x="225604" y="2182948"/>
                  </a:lnTo>
                  <a:lnTo>
                    <a:pt x="225527" y="2178352"/>
                  </a:lnTo>
                  <a:lnTo>
                    <a:pt x="225443" y="2173756"/>
                  </a:lnTo>
                  <a:lnTo>
                    <a:pt x="225350" y="2169160"/>
                  </a:lnTo>
                  <a:lnTo>
                    <a:pt x="225246" y="2164565"/>
                  </a:lnTo>
                  <a:lnTo>
                    <a:pt x="225128" y="2159969"/>
                  </a:lnTo>
                  <a:lnTo>
                    <a:pt x="224996" y="2155373"/>
                  </a:lnTo>
                  <a:lnTo>
                    <a:pt x="224849" y="2150778"/>
                  </a:lnTo>
                  <a:lnTo>
                    <a:pt x="224687" y="2146182"/>
                  </a:lnTo>
                  <a:lnTo>
                    <a:pt x="224508" y="2141586"/>
                  </a:lnTo>
                  <a:lnTo>
                    <a:pt x="224311" y="2136991"/>
                  </a:lnTo>
                  <a:lnTo>
                    <a:pt x="224092" y="2132395"/>
                  </a:lnTo>
                  <a:lnTo>
                    <a:pt x="223855" y="2127799"/>
                  </a:lnTo>
                  <a:lnTo>
                    <a:pt x="223600" y="2123204"/>
                  </a:lnTo>
                  <a:lnTo>
                    <a:pt x="223327" y="2118608"/>
                  </a:lnTo>
                  <a:lnTo>
                    <a:pt x="223038" y="2114012"/>
                  </a:lnTo>
                  <a:lnTo>
                    <a:pt x="222731" y="2109417"/>
                  </a:lnTo>
                  <a:lnTo>
                    <a:pt x="222408" y="2104821"/>
                  </a:lnTo>
                  <a:lnTo>
                    <a:pt x="222071" y="2100225"/>
                  </a:lnTo>
                  <a:lnTo>
                    <a:pt x="221723" y="2095630"/>
                  </a:lnTo>
                  <a:lnTo>
                    <a:pt x="221367" y="2091034"/>
                  </a:lnTo>
                  <a:lnTo>
                    <a:pt x="221004" y="2086438"/>
                  </a:lnTo>
                  <a:lnTo>
                    <a:pt x="220637" y="2081843"/>
                  </a:lnTo>
                  <a:lnTo>
                    <a:pt x="220268" y="2077247"/>
                  </a:lnTo>
                  <a:lnTo>
                    <a:pt x="219903" y="2072651"/>
                  </a:lnTo>
                  <a:lnTo>
                    <a:pt x="219543" y="2068056"/>
                  </a:lnTo>
                  <a:lnTo>
                    <a:pt x="219191" y="2063460"/>
                  </a:lnTo>
                  <a:lnTo>
                    <a:pt x="218851" y="2058864"/>
                  </a:lnTo>
                  <a:lnTo>
                    <a:pt x="218525" y="2054268"/>
                  </a:lnTo>
                  <a:lnTo>
                    <a:pt x="218215" y="2049673"/>
                  </a:lnTo>
                  <a:lnTo>
                    <a:pt x="217929" y="2045077"/>
                  </a:lnTo>
                  <a:lnTo>
                    <a:pt x="217664" y="2040481"/>
                  </a:lnTo>
                  <a:lnTo>
                    <a:pt x="217423" y="2035886"/>
                  </a:lnTo>
                  <a:lnTo>
                    <a:pt x="217206" y="2031290"/>
                  </a:lnTo>
                  <a:lnTo>
                    <a:pt x="217013" y="2026694"/>
                  </a:lnTo>
                  <a:lnTo>
                    <a:pt x="216846" y="2022099"/>
                  </a:lnTo>
                  <a:lnTo>
                    <a:pt x="216708" y="2017503"/>
                  </a:lnTo>
                  <a:lnTo>
                    <a:pt x="216596" y="2012907"/>
                  </a:lnTo>
                  <a:lnTo>
                    <a:pt x="216506" y="2008312"/>
                  </a:lnTo>
                  <a:lnTo>
                    <a:pt x="216438" y="2003716"/>
                  </a:lnTo>
                  <a:lnTo>
                    <a:pt x="216390" y="1999120"/>
                  </a:lnTo>
                  <a:lnTo>
                    <a:pt x="216359" y="1994525"/>
                  </a:lnTo>
                  <a:lnTo>
                    <a:pt x="216344" y="1989929"/>
                  </a:lnTo>
                  <a:lnTo>
                    <a:pt x="216343" y="1985333"/>
                  </a:lnTo>
                  <a:lnTo>
                    <a:pt x="216350" y="1980738"/>
                  </a:lnTo>
                  <a:lnTo>
                    <a:pt x="216363" y="1976142"/>
                  </a:lnTo>
                  <a:lnTo>
                    <a:pt x="216380" y="1971546"/>
                  </a:lnTo>
                  <a:lnTo>
                    <a:pt x="216399" y="1966951"/>
                  </a:lnTo>
                  <a:lnTo>
                    <a:pt x="216416" y="1962355"/>
                  </a:lnTo>
                  <a:lnTo>
                    <a:pt x="216430" y="1957759"/>
                  </a:lnTo>
                  <a:lnTo>
                    <a:pt x="216437" y="1953164"/>
                  </a:lnTo>
                  <a:lnTo>
                    <a:pt x="216438" y="1948568"/>
                  </a:lnTo>
                  <a:lnTo>
                    <a:pt x="216431" y="1943972"/>
                  </a:lnTo>
                  <a:lnTo>
                    <a:pt x="216415" y="1939376"/>
                  </a:lnTo>
                  <a:lnTo>
                    <a:pt x="216389" y="1934781"/>
                  </a:lnTo>
                  <a:lnTo>
                    <a:pt x="216353" y="1930185"/>
                  </a:lnTo>
                  <a:lnTo>
                    <a:pt x="216305" y="1925589"/>
                  </a:lnTo>
                  <a:lnTo>
                    <a:pt x="216248" y="1920994"/>
                  </a:lnTo>
                  <a:lnTo>
                    <a:pt x="216182" y="1916398"/>
                  </a:lnTo>
                  <a:lnTo>
                    <a:pt x="216106" y="1911802"/>
                  </a:lnTo>
                  <a:lnTo>
                    <a:pt x="216022" y="1907207"/>
                  </a:lnTo>
                  <a:lnTo>
                    <a:pt x="215929" y="1902611"/>
                  </a:lnTo>
                  <a:lnTo>
                    <a:pt x="215827" y="1898015"/>
                  </a:lnTo>
                  <a:lnTo>
                    <a:pt x="215716" y="1893420"/>
                  </a:lnTo>
                  <a:lnTo>
                    <a:pt x="215599" y="1888824"/>
                  </a:lnTo>
                  <a:lnTo>
                    <a:pt x="215473" y="1884228"/>
                  </a:lnTo>
                  <a:lnTo>
                    <a:pt x="215339" y="1879633"/>
                  </a:lnTo>
                  <a:lnTo>
                    <a:pt x="215197" y="1875037"/>
                  </a:lnTo>
                  <a:lnTo>
                    <a:pt x="215044" y="1870441"/>
                  </a:lnTo>
                  <a:lnTo>
                    <a:pt x="214881" y="1865846"/>
                  </a:lnTo>
                  <a:lnTo>
                    <a:pt x="214706" y="1861250"/>
                  </a:lnTo>
                  <a:lnTo>
                    <a:pt x="214519" y="1856654"/>
                  </a:lnTo>
                  <a:lnTo>
                    <a:pt x="214318" y="1852059"/>
                  </a:lnTo>
                  <a:lnTo>
                    <a:pt x="214103" y="1847463"/>
                  </a:lnTo>
                  <a:lnTo>
                    <a:pt x="213868" y="1842867"/>
                  </a:lnTo>
                  <a:lnTo>
                    <a:pt x="213614" y="1838272"/>
                  </a:lnTo>
                  <a:lnTo>
                    <a:pt x="213341" y="1833676"/>
                  </a:lnTo>
                  <a:lnTo>
                    <a:pt x="213047" y="1829080"/>
                  </a:lnTo>
                  <a:lnTo>
                    <a:pt x="212732" y="1824484"/>
                  </a:lnTo>
                  <a:lnTo>
                    <a:pt x="212395" y="1819889"/>
                  </a:lnTo>
                  <a:lnTo>
                    <a:pt x="212034" y="1815293"/>
                  </a:lnTo>
                  <a:lnTo>
                    <a:pt x="211647" y="1810697"/>
                  </a:lnTo>
                  <a:lnTo>
                    <a:pt x="211238" y="1806102"/>
                  </a:lnTo>
                  <a:lnTo>
                    <a:pt x="210808" y="1801506"/>
                  </a:lnTo>
                  <a:lnTo>
                    <a:pt x="210358" y="1796910"/>
                  </a:lnTo>
                  <a:lnTo>
                    <a:pt x="209890" y="1792315"/>
                  </a:lnTo>
                  <a:lnTo>
                    <a:pt x="209405" y="1787719"/>
                  </a:lnTo>
                  <a:lnTo>
                    <a:pt x="208904" y="1783123"/>
                  </a:lnTo>
                  <a:lnTo>
                    <a:pt x="208391" y="1778528"/>
                  </a:lnTo>
                  <a:lnTo>
                    <a:pt x="207871" y="1773932"/>
                  </a:lnTo>
                  <a:lnTo>
                    <a:pt x="207347" y="1769336"/>
                  </a:lnTo>
                  <a:lnTo>
                    <a:pt x="206821" y="1764741"/>
                  </a:lnTo>
                  <a:lnTo>
                    <a:pt x="206296" y="1760145"/>
                  </a:lnTo>
                  <a:lnTo>
                    <a:pt x="205776" y="1755549"/>
                  </a:lnTo>
                  <a:lnTo>
                    <a:pt x="205265" y="1750954"/>
                  </a:lnTo>
                  <a:lnTo>
                    <a:pt x="204765" y="1746358"/>
                  </a:lnTo>
                  <a:lnTo>
                    <a:pt x="204278" y="1741762"/>
                  </a:lnTo>
                  <a:lnTo>
                    <a:pt x="203806" y="1737167"/>
                  </a:lnTo>
                  <a:lnTo>
                    <a:pt x="203350" y="1732571"/>
                  </a:lnTo>
                  <a:lnTo>
                    <a:pt x="202911" y="1727975"/>
                  </a:lnTo>
                  <a:lnTo>
                    <a:pt x="202494" y="1723380"/>
                  </a:lnTo>
                  <a:lnTo>
                    <a:pt x="202094" y="1718784"/>
                  </a:lnTo>
                  <a:lnTo>
                    <a:pt x="201711" y="1714188"/>
                  </a:lnTo>
                  <a:lnTo>
                    <a:pt x="201344" y="1709592"/>
                  </a:lnTo>
                  <a:lnTo>
                    <a:pt x="200991" y="1704997"/>
                  </a:lnTo>
                  <a:lnTo>
                    <a:pt x="200651" y="1700401"/>
                  </a:lnTo>
                  <a:lnTo>
                    <a:pt x="200323" y="1695805"/>
                  </a:lnTo>
                  <a:lnTo>
                    <a:pt x="200003" y="1691210"/>
                  </a:lnTo>
                  <a:lnTo>
                    <a:pt x="199688" y="1686614"/>
                  </a:lnTo>
                  <a:lnTo>
                    <a:pt x="199376" y="1682018"/>
                  </a:lnTo>
                  <a:lnTo>
                    <a:pt x="199062" y="1677423"/>
                  </a:lnTo>
                  <a:lnTo>
                    <a:pt x="198747" y="1672827"/>
                  </a:lnTo>
                  <a:lnTo>
                    <a:pt x="198424" y="1668231"/>
                  </a:lnTo>
                  <a:lnTo>
                    <a:pt x="198091" y="1663636"/>
                  </a:lnTo>
                  <a:lnTo>
                    <a:pt x="197747" y="1659040"/>
                  </a:lnTo>
                  <a:lnTo>
                    <a:pt x="197388" y="1654444"/>
                  </a:lnTo>
                  <a:lnTo>
                    <a:pt x="197012" y="1649849"/>
                  </a:lnTo>
                  <a:lnTo>
                    <a:pt x="196618" y="1645253"/>
                  </a:lnTo>
                  <a:lnTo>
                    <a:pt x="196203" y="1640657"/>
                  </a:lnTo>
                  <a:lnTo>
                    <a:pt x="195760" y="1636062"/>
                  </a:lnTo>
                  <a:lnTo>
                    <a:pt x="195291" y="1631466"/>
                  </a:lnTo>
                  <a:lnTo>
                    <a:pt x="194796" y="1626870"/>
                  </a:lnTo>
                  <a:lnTo>
                    <a:pt x="194272" y="1622275"/>
                  </a:lnTo>
                  <a:lnTo>
                    <a:pt x="193720" y="1617679"/>
                  </a:lnTo>
                  <a:lnTo>
                    <a:pt x="193136" y="1613083"/>
                  </a:lnTo>
                  <a:lnTo>
                    <a:pt x="192515" y="1608488"/>
                  </a:lnTo>
                  <a:lnTo>
                    <a:pt x="191859" y="1603892"/>
                  </a:lnTo>
                  <a:lnTo>
                    <a:pt x="191170" y="1599296"/>
                  </a:lnTo>
                  <a:lnTo>
                    <a:pt x="190447" y="1594700"/>
                  </a:lnTo>
                  <a:lnTo>
                    <a:pt x="189689" y="1590105"/>
                  </a:lnTo>
                  <a:lnTo>
                    <a:pt x="188898" y="1585509"/>
                  </a:lnTo>
                  <a:lnTo>
                    <a:pt x="188071" y="1580913"/>
                  </a:lnTo>
                  <a:lnTo>
                    <a:pt x="187206" y="1576318"/>
                  </a:lnTo>
                  <a:lnTo>
                    <a:pt x="186309" y="1571722"/>
                  </a:lnTo>
                  <a:lnTo>
                    <a:pt x="185382" y="1567126"/>
                  </a:lnTo>
                  <a:lnTo>
                    <a:pt x="184425" y="1562531"/>
                  </a:lnTo>
                  <a:lnTo>
                    <a:pt x="183441" y="1557935"/>
                  </a:lnTo>
                  <a:lnTo>
                    <a:pt x="182430" y="1553339"/>
                  </a:lnTo>
                  <a:lnTo>
                    <a:pt x="181391" y="1548744"/>
                  </a:lnTo>
                  <a:lnTo>
                    <a:pt x="180331" y="1544148"/>
                  </a:lnTo>
                  <a:lnTo>
                    <a:pt x="179252" y="1539552"/>
                  </a:lnTo>
                  <a:lnTo>
                    <a:pt x="178157" y="1534957"/>
                  </a:lnTo>
                  <a:lnTo>
                    <a:pt x="177048" y="1530361"/>
                  </a:lnTo>
                  <a:lnTo>
                    <a:pt x="175926" y="1525765"/>
                  </a:lnTo>
                  <a:lnTo>
                    <a:pt x="174794" y="1521170"/>
                  </a:lnTo>
                  <a:lnTo>
                    <a:pt x="173656" y="1516574"/>
                  </a:lnTo>
                  <a:lnTo>
                    <a:pt x="172513" y="1511978"/>
                  </a:lnTo>
                  <a:lnTo>
                    <a:pt x="171368" y="1507383"/>
                  </a:lnTo>
                  <a:lnTo>
                    <a:pt x="170222" y="1502787"/>
                  </a:lnTo>
                  <a:lnTo>
                    <a:pt x="169079" y="1498191"/>
                  </a:lnTo>
                  <a:lnTo>
                    <a:pt x="167938" y="1493596"/>
                  </a:lnTo>
                  <a:lnTo>
                    <a:pt x="166804" y="1489000"/>
                  </a:lnTo>
                  <a:lnTo>
                    <a:pt x="165676" y="1484404"/>
                  </a:lnTo>
                  <a:lnTo>
                    <a:pt x="164554" y="1479808"/>
                  </a:lnTo>
                  <a:lnTo>
                    <a:pt x="163441" y="1475213"/>
                  </a:lnTo>
                  <a:lnTo>
                    <a:pt x="162336" y="1470617"/>
                  </a:lnTo>
                  <a:lnTo>
                    <a:pt x="161238" y="1466021"/>
                  </a:lnTo>
                  <a:lnTo>
                    <a:pt x="160150" y="1461426"/>
                  </a:lnTo>
                  <a:lnTo>
                    <a:pt x="159069" y="1456830"/>
                  </a:lnTo>
                  <a:lnTo>
                    <a:pt x="157994" y="1452234"/>
                  </a:lnTo>
                  <a:lnTo>
                    <a:pt x="156923" y="1447639"/>
                  </a:lnTo>
                  <a:lnTo>
                    <a:pt x="155855" y="1443043"/>
                  </a:lnTo>
                  <a:lnTo>
                    <a:pt x="154787" y="1438447"/>
                  </a:lnTo>
                  <a:lnTo>
                    <a:pt x="153718" y="1433852"/>
                  </a:lnTo>
                  <a:lnTo>
                    <a:pt x="152642" y="1429256"/>
                  </a:lnTo>
                  <a:lnTo>
                    <a:pt x="151559" y="1424660"/>
                  </a:lnTo>
                  <a:lnTo>
                    <a:pt x="150465" y="1420065"/>
                  </a:lnTo>
                  <a:lnTo>
                    <a:pt x="149358" y="1415469"/>
                  </a:lnTo>
                  <a:lnTo>
                    <a:pt x="148234" y="1410873"/>
                  </a:lnTo>
                  <a:lnTo>
                    <a:pt x="147089" y="1406278"/>
                  </a:lnTo>
                  <a:lnTo>
                    <a:pt x="145917" y="1401682"/>
                  </a:lnTo>
                  <a:lnTo>
                    <a:pt x="144720" y="1397086"/>
                  </a:lnTo>
                  <a:lnTo>
                    <a:pt x="143494" y="1392491"/>
                  </a:lnTo>
                  <a:lnTo>
                    <a:pt x="142239" y="1387895"/>
                  </a:lnTo>
                  <a:lnTo>
                    <a:pt x="140953" y="1383299"/>
                  </a:lnTo>
                  <a:lnTo>
                    <a:pt x="139635" y="1378704"/>
                  </a:lnTo>
                  <a:lnTo>
                    <a:pt x="138278" y="1374108"/>
                  </a:lnTo>
                  <a:lnTo>
                    <a:pt x="136887" y="1369512"/>
                  </a:lnTo>
                  <a:lnTo>
                    <a:pt x="135464" y="1364916"/>
                  </a:lnTo>
                  <a:lnTo>
                    <a:pt x="134009" y="1360321"/>
                  </a:lnTo>
                  <a:lnTo>
                    <a:pt x="132526" y="1355725"/>
                  </a:lnTo>
                  <a:lnTo>
                    <a:pt x="131014" y="1351129"/>
                  </a:lnTo>
                  <a:lnTo>
                    <a:pt x="129473" y="1346534"/>
                  </a:lnTo>
                  <a:lnTo>
                    <a:pt x="127909" y="1341938"/>
                  </a:lnTo>
                  <a:lnTo>
                    <a:pt x="126325" y="1337342"/>
                  </a:lnTo>
                  <a:lnTo>
                    <a:pt x="124726" y="1332747"/>
                  </a:lnTo>
                  <a:lnTo>
                    <a:pt x="123115" y="1328151"/>
                  </a:lnTo>
                  <a:lnTo>
                    <a:pt x="121494" y="1323555"/>
                  </a:lnTo>
                  <a:lnTo>
                    <a:pt x="119867" y="1318960"/>
                  </a:lnTo>
                  <a:lnTo>
                    <a:pt x="118238" y="1314364"/>
                  </a:lnTo>
                  <a:lnTo>
                    <a:pt x="116611" y="1309768"/>
                  </a:lnTo>
                  <a:lnTo>
                    <a:pt x="114988" y="1305173"/>
                  </a:lnTo>
                  <a:lnTo>
                    <a:pt x="113372" y="1300577"/>
                  </a:lnTo>
                  <a:lnTo>
                    <a:pt x="111764" y="1295981"/>
                  </a:lnTo>
                  <a:lnTo>
                    <a:pt x="110167" y="1291386"/>
                  </a:lnTo>
                  <a:lnTo>
                    <a:pt x="108583" y="1286790"/>
                  </a:lnTo>
                  <a:lnTo>
                    <a:pt x="107010" y="1282194"/>
                  </a:lnTo>
                  <a:lnTo>
                    <a:pt x="105448" y="1277599"/>
                  </a:lnTo>
                  <a:lnTo>
                    <a:pt x="103896" y="1273003"/>
                  </a:lnTo>
                  <a:lnTo>
                    <a:pt x="102352" y="1268407"/>
                  </a:lnTo>
                  <a:lnTo>
                    <a:pt x="100815" y="1263812"/>
                  </a:lnTo>
                  <a:lnTo>
                    <a:pt x="99281" y="1259216"/>
                  </a:lnTo>
                  <a:lnTo>
                    <a:pt x="97748" y="1254620"/>
                  </a:lnTo>
                  <a:lnTo>
                    <a:pt x="96210" y="1250024"/>
                  </a:lnTo>
                  <a:lnTo>
                    <a:pt x="94665" y="1245429"/>
                  </a:lnTo>
                  <a:lnTo>
                    <a:pt x="93110" y="1240833"/>
                  </a:lnTo>
                  <a:lnTo>
                    <a:pt x="91542" y="1236237"/>
                  </a:lnTo>
                  <a:lnTo>
                    <a:pt x="89956" y="1231642"/>
                  </a:lnTo>
                  <a:lnTo>
                    <a:pt x="88347" y="1227046"/>
                  </a:lnTo>
                  <a:lnTo>
                    <a:pt x="86715" y="1222450"/>
                  </a:lnTo>
                  <a:lnTo>
                    <a:pt x="85061" y="1217855"/>
                  </a:lnTo>
                  <a:lnTo>
                    <a:pt x="83382" y="1213259"/>
                  </a:lnTo>
                  <a:lnTo>
                    <a:pt x="81680" y="1208663"/>
                  </a:lnTo>
                  <a:lnTo>
                    <a:pt x="79955" y="1204068"/>
                  </a:lnTo>
                  <a:lnTo>
                    <a:pt x="78205" y="1199472"/>
                  </a:lnTo>
                  <a:lnTo>
                    <a:pt x="76437" y="1194876"/>
                  </a:lnTo>
                  <a:lnTo>
                    <a:pt x="74655" y="1190281"/>
                  </a:lnTo>
                  <a:lnTo>
                    <a:pt x="72862" y="1185685"/>
                  </a:lnTo>
                  <a:lnTo>
                    <a:pt x="71063" y="1181089"/>
                  </a:lnTo>
                  <a:lnTo>
                    <a:pt x="69261" y="1176494"/>
                  </a:lnTo>
                  <a:lnTo>
                    <a:pt x="67463" y="1171898"/>
                  </a:lnTo>
                  <a:lnTo>
                    <a:pt x="65674" y="1167302"/>
                  </a:lnTo>
                  <a:lnTo>
                    <a:pt x="63898" y="1162707"/>
                  </a:lnTo>
                  <a:lnTo>
                    <a:pt x="62139" y="1158111"/>
                  </a:lnTo>
                  <a:lnTo>
                    <a:pt x="60400" y="1153515"/>
                  </a:lnTo>
                  <a:lnTo>
                    <a:pt x="58684" y="1148920"/>
                  </a:lnTo>
                  <a:lnTo>
                    <a:pt x="56993" y="1144324"/>
                  </a:lnTo>
                  <a:lnTo>
                    <a:pt x="55333" y="1139728"/>
                  </a:lnTo>
                  <a:lnTo>
                    <a:pt x="53700" y="1135132"/>
                  </a:lnTo>
                  <a:lnTo>
                    <a:pt x="52094" y="1130537"/>
                  </a:lnTo>
                  <a:lnTo>
                    <a:pt x="50512" y="1125941"/>
                  </a:lnTo>
                  <a:lnTo>
                    <a:pt x="48953" y="1121345"/>
                  </a:lnTo>
                  <a:lnTo>
                    <a:pt x="47416" y="1116750"/>
                  </a:lnTo>
                  <a:lnTo>
                    <a:pt x="45900" y="1112154"/>
                  </a:lnTo>
                  <a:lnTo>
                    <a:pt x="44399" y="1107558"/>
                  </a:lnTo>
                  <a:lnTo>
                    <a:pt x="42910" y="1102963"/>
                  </a:lnTo>
                  <a:lnTo>
                    <a:pt x="41429" y="1098367"/>
                  </a:lnTo>
                  <a:lnTo>
                    <a:pt x="39953" y="1093771"/>
                  </a:lnTo>
                  <a:lnTo>
                    <a:pt x="38480" y="1089176"/>
                  </a:lnTo>
                  <a:lnTo>
                    <a:pt x="37008" y="1084580"/>
                  </a:lnTo>
                  <a:lnTo>
                    <a:pt x="35534" y="1079984"/>
                  </a:lnTo>
                  <a:lnTo>
                    <a:pt x="34056" y="1075389"/>
                  </a:lnTo>
                  <a:lnTo>
                    <a:pt x="32575" y="1070793"/>
                  </a:lnTo>
                  <a:lnTo>
                    <a:pt x="31090" y="1066197"/>
                  </a:lnTo>
                  <a:lnTo>
                    <a:pt x="29601" y="1061602"/>
                  </a:lnTo>
                  <a:lnTo>
                    <a:pt x="28110" y="1057006"/>
                  </a:lnTo>
                  <a:lnTo>
                    <a:pt x="26619" y="1052410"/>
                  </a:lnTo>
                  <a:lnTo>
                    <a:pt x="25131" y="1047815"/>
                  </a:lnTo>
                  <a:lnTo>
                    <a:pt x="23648" y="1043219"/>
                  </a:lnTo>
                  <a:lnTo>
                    <a:pt x="22173" y="1038623"/>
                  </a:lnTo>
                  <a:lnTo>
                    <a:pt x="20711" y="1034028"/>
                  </a:lnTo>
                  <a:lnTo>
                    <a:pt x="19265" y="1029432"/>
                  </a:lnTo>
                  <a:lnTo>
                    <a:pt x="17844" y="1024836"/>
                  </a:lnTo>
                  <a:lnTo>
                    <a:pt x="16452" y="1020240"/>
                  </a:lnTo>
                  <a:lnTo>
                    <a:pt x="15092" y="1015645"/>
                  </a:lnTo>
                  <a:lnTo>
                    <a:pt x="13770" y="1011049"/>
                  </a:lnTo>
                  <a:lnTo>
                    <a:pt x="12489" y="1006453"/>
                  </a:lnTo>
                  <a:lnTo>
                    <a:pt x="11254" y="1001858"/>
                  </a:lnTo>
                  <a:lnTo>
                    <a:pt x="10076" y="997262"/>
                  </a:lnTo>
                  <a:lnTo>
                    <a:pt x="8963" y="992666"/>
                  </a:lnTo>
                  <a:lnTo>
                    <a:pt x="7910" y="988071"/>
                  </a:lnTo>
                  <a:lnTo>
                    <a:pt x="6922" y="983475"/>
                  </a:lnTo>
                  <a:lnTo>
                    <a:pt x="6000" y="978879"/>
                  </a:lnTo>
                  <a:lnTo>
                    <a:pt x="5146" y="974284"/>
                  </a:lnTo>
                  <a:lnTo>
                    <a:pt x="4363" y="969688"/>
                  </a:lnTo>
                  <a:lnTo>
                    <a:pt x="3666" y="965092"/>
                  </a:lnTo>
                  <a:lnTo>
                    <a:pt x="3037" y="960497"/>
                  </a:lnTo>
                  <a:lnTo>
                    <a:pt x="2476" y="955901"/>
                  </a:lnTo>
                  <a:lnTo>
                    <a:pt x="1981" y="951305"/>
                  </a:lnTo>
                  <a:lnTo>
                    <a:pt x="1548" y="946710"/>
                  </a:lnTo>
                  <a:lnTo>
                    <a:pt x="1176" y="942114"/>
                  </a:lnTo>
                  <a:lnTo>
                    <a:pt x="868" y="937518"/>
                  </a:lnTo>
                  <a:lnTo>
                    <a:pt x="616" y="932923"/>
                  </a:lnTo>
                  <a:lnTo>
                    <a:pt x="410" y="928327"/>
                  </a:lnTo>
                  <a:lnTo>
                    <a:pt x="248" y="923731"/>
                  </a:lnTo>
                  <a:lnTo>
                    <a:pt x="128" y="919136"/>
                  </a:lnTo>
                  <a:lnTo>
                    <a:pt x="46" y="914540"/>
                  </a:lnTo>
                  <a:lnTo>
                    <a:pt x="3" y="909944"/>
                  </a:lnTo>
                  <a:lnTo>
                    <a:pt x="0" y="905348"/>
                  </a:lnTo>
                  <a:lnTo>
                    <a:pt x="31" y="900753"/>
                  </a:lnTo>
                  <a:lnTo>
                    <a:pt x="96" y="896157"/>
                  </a:lnTo>
                  <a:lnTo>
                    <a:pt x="197" y="891561"/>
                  </a:lnTo>
                  <a:lnTo>
                    <a:pt x="335" y="886966"/>
                  </a:lnTo>
                  <a:lnTo>
                    <a:pt x="512" y="882370"/>
                  </a:lnTo>
                  <a:lnTo>
                    <a:pt x="740" y="877774"/>
                  </a:lnTo>
                  <a:lnTo>
                    <a:pt x="1012" y="873179"/>
                  </a:lnTo>
                  <a:lnTo>
                    <a:pt x="1331" y="868583"/>
                  </a:lnTo>
                  <a:lnTo>
                    <a:pt x="1698" y="863987"/>
                  </a:lnTo>
                  <a:lnTo>
                    <a:pt x="2114" y="859392"/>
                  </a:lnTo>
                  <a:lnTo>
                    <a:pt x="2582" y="854796"/>
                  </a:lnTo>
                  <a:lnTo>
                    <a:pt x="3108" y="850200"/>
                  </a:lnTo>
                  <a:lnTo>
                    <a:pt x="3690" y="845605"/>
                  </a:lnTo>
                  <a:lnTo>
                    <a:pt x="4321" y="841009"/>
                  </a:lnTo>
                  <a:lnTo>
                    <a:pt x="5000" y="836413"/>
                  </a:lnTo>
                  <a:lnTo>
                    <a:pt x="5726" y="831818"/>
                  </a:lnTo>
                  <a:lnTo>
                    <a:pt x="6496" y="827222"/>
                  </a:lnTo>
                  <a:lnTo>
                    <a:pt x="7310" y="822626"/>
                  </a:lnTo>
                  <a:lnTo>
                    <a:pt x="8168" y="818031"/>
                  </a:lnTo>
                  <a:lnTo>
                    <a:pt x="9060" y="813435"/>
                  </a:lnTo>
                  <a:lnTo>
                    <a:pt x="9986" y="808839"/>
                  </a:lnTo>
                  <a:lnTo>
                    <a:pt x="10943" y="804244"/>
                  </a:lnTo>
                  <a:lnTo>
                    <a:pt x="11929" y="799648"/>
                  </a:lnTo>
                  <a:lnTo>
                    <a:pt x="12944" y="795052"/>
                  </a:lnTo>
                  <a:lnTo>
                    <a:pt x="13994" y="790456"/>
                  </a:lnTo>
                  <a:lnTo>
                    <a:pt x="15074" y="785861"/>
                  </a:lnTo>
                  <a:lnTo>
                    <a:pt x="16183" y="781265"/>
                  </a:lnTo>
                  <a:lnTo>
                    <a:pt x="17324" y="776669"/>
                  </a:lnTo>
                  <a:lnTo>
                    <a:pt x="18499" y="772074"/>
                  </a:lnTo>
                  <a:lnTo>
                    <a:pt x="19709" y="767478"/>
                  </a:lnTo>
                  <a:lnTo>
                    <a:pt x="20961" y="762882"/>
                  </a:lnTo>
                  <a:lnTo>
                    <a:pt x="22257" y="758287"/>
                  </a:lnTo>
                  <a:lnTo>
                    <a:pt x="23595" y="753691"/>
                  </a:lnTo>
                  <a:lnTo>
                    <a:pt x="24976" y="749095"/>
                  </a:lnTo>
                  <a:lnTo>
                    <a:pt x="26402" y="744500"/>
                  </a:lnTo>
                  <a:lnTo>
                    <a:pt x="27873" y="739904"/>
                  </a:lnTo>
                  <a:lnTo>
                    <a:pt x="29392" y="735308"/>
                  </a:lnTo>
                  <a:lnTo>
                    <a:pt x="30964" y="730713"/>
                  </a:lnTo>
                  <a:lnTo>
                    <a:pt x="32581" y="726117"/>
                  </a:lnTo>
                  <a:lnTo>
                    <a:pt x="34241" y="721521"/>
                  </a:lnTo>
                  <a:lnTo>
                    <a:pt x="35944" y="716926"/>
                  </a:lnTo>
                  <a:lnTo>
                    <a:pt x="37688" y="712330"/>
                  </a:lnTo>
                  <a:lnTo>
                    <a:pt x="39471" y="707734"/>
                  </a:lnTo>
                  <a:lnTo>
                    <a:pt x="41301" y="703139"/>
                  </a:lnTo>
                  <a:lnTo>
                    <a:pt x="43168" y="698543"/>
                  </a:lnTo>
                  <a:lnTo>
                    <a:pt x="45071" y="693947"/>
                  </a:lnTo>
                  <a:lnTo>
                    <a:pt x="47008" y="689352"/>
                  </a:lnTo>
                  <a:lnTo>
                    <a:pt x="48978" y="684756"/>
                  </a:lnTo>
                  <a:lnTo>
                    <a:pt x="50982" y="680160"/>
                  </a:lnTo>
                  <a:lnTo>
                    <a:pt x="53024" y="675564"/>
                  </a:lnTo>
                  <a:lnTo>
                    <a:pt x="55101" y="670969"/>
                  </a:lnTo>
                  <a:lnTo>
                    <a:pt x="57211" y="666373"/>
                  </a:lnTo>
                  <a:lnTo>
                    <a:pt x="59355" y="661777"/>
                  </a:lnTo>
                  <a:lnTo>
                    <a:pt x="61531" y="657182"/>
                  </a:lnTo>
                  <a:lnTo>
                    <a:pt x="63741" y="652586"/>
                  </a:lnTo>
                  <a:lnTo>
                    <a:pt x="65985" y="647990"/>
                  </a:lnTo>
                  <a:lnTo>
                    <a:pt x="68269" y="643395"/>
                  </a:lnTo>
                  <a:lnTo>
                    <a:pt x="70584" y="638799"/>
                  </a:lnTo>
                  <a:lnTo>
                    <a:pt x="72931" y="634203"/>
                  </a:lnTo>
                  <a:lnTo>
                    <a:pt x="75310" y="629608"/>
                  </a:lnTo>
                  <a:lnTo>
                    <a:pt x="77717" y="625012"/>
                  </a:lnTo>
                  <a:lnTo>
                    <a:pt x="80154" y="620416"/>
                  </a:lnTo>
                  <a:lnTo>
                    <a:pt x="82623" y="615821"/>
                  </a:lnTo>
                  <a:lnTo>
                    <a:pt x="85117" y="611225"/>
                  </a:lnTo>
                  <a:lnTo>
                    <a:pt x="87634" y="606629"/>
                  </a:lnTo>
                  <a:lnTo>
                    <a:pt x="90172" y="602034"/>
                  </a:lnTo>
                  <a:lnTo>
                    <a:pt x="92730" y="597438"/>
                  </a:lnTo>
                  <a:lnTo>
                    <a:pt x="95305" y="592842"/>
                  </a:lnTo>
                  <a:lnTo>
                    <a:pt x="97898" y="588247"/>
                  </a:lnTo>
                  <a:lnTo>
                    <a:pt x="100506" y="583651"/>
                  </a:lnTo>
                  <a:lnTo>
                    <a:pt x="103126" y="579055"/>
                  </a:lnTo>
                  <a:lnTo>
                    <a:pt x="105756" y="574460"/>
                  </a:lnTo>
                  <a:lnTo>
                    <a:pt x="108394" y="569864"/>
                  </a:lnTo>
                  <a:lnTo>
                    <a:pt x="111039" y="565268"/>
                  </a:lnTo>
                  <a:lnTo>
                    <a:pt x="113690" y="560672"/>
                  </a:lnTo>
                  <a:lnTo>
                    <a:pt x="116345" y="556077"/>
                  </a:lnTo>
                  <a:lnTo>
                    <a:pt x="119001" y="551481"/>
                  </a:lnTo>
                  <a:lnTo>
                    <a:pt x="121655" y="546885"/>
                  </a:lnTo>
                  <a:lnTo>
                    <a:pt x="124307" y="542290"/>
                  </a:lnTo>
                  <a:lnTo>
                    <a:pt x="126953" y="537694"/>
                  </a:lnTo>
                  <a:lnTo>
                    <a:pt x="129591" y="533098"/>
                  </a:lnTo>
                  <a:lnTo>
                    <a:pt x="132214" y="528503"/>
                  </a:lnTo>
                  <a:lnTo>
                    <a:pt x="134821" y="523907"/>
                  </a:lnTo>
                  <a:lnTo>
                    <a:pt x="137406" y="519311"/>
                  </a:lnTo>
                  <a:lnTo>
                    <a:pt x="139968" y="514716"/>
                  </a:lnTo>
                  <a:lnTo>
                    <a:pt x="142501" y="510120"/>
                  </a:lnTo>
                  <a:lnTo>
                    <a:pt x="145001" y="505524"/>
                  </a:lnTo>
                  <a:lnTo>
                    <a:pt x="147458" y="500929"/>
                  </a:lnTo>
                  <a:lnTo>
                    <a:pt x="149866" y="496333"/>
                  </a:lnTo>
                  <a:lnTo>
                    <a:pt x="152225" y="491737"/>
                  </a:lnTo>
                  <a:lnTo>
                    <a:pt x="154531" y="487142"/>
                  </a:lnTo>
                  <a:lnTo>
                    <a:pt x="156779" y="482546"/>
                  </a:lnTo>
                  <a:lnTo>
                    <a:pt x="158966" y="477950"/>
                  </a:lnTo>
                  <a:lnTo>
                    <a:pt x="161088" y="473355"/>
                  </a:lnTo>
                  <a:lnTo>
                    <a:pt x="163130" y="468759"/>
                  </a:lnTo>
                  <a:lnTo>
                    <a:pt x="165102" y="464163"/>
                  </a:lnTo>
                  <a:lnTo>
                    <a:pt x="167005" y="459568"/>
                  </a:lnTo>
                  <a:lnTo>
                    <a:pt x="168838" y="454972"/>
                  </a:lnTo>
                  <a:lnTo>
                    <a:pt x="170602" y="450376"/>
                  </a:lnTo>
                  <a:lnTo>
                    <a:pt x="172298" y="445780"/>
                  </a:lnTo>
                  <a:lnTo>
                    <a:pt x="173917" y="441185"/>
                  </a:lnTo>
                  <a:lnTo>
                    <a:pt x="175471" y="436589"/>
                  </a:lnTo>
                  <a:lnTo>
                    <a:pt x="176967" y="431993"/>
                  </a:lnTo>
                  <a:lnTo>
                    <a:pt x="178409" y="427398"/>
                  </a:lnTo>
                  <a:lnTo>
                    <a:pt x="179800" y="422802"/>
                  </a:lnTo>
                  <a:lnTo>
                    <a:pt x="181146" y="418206"/>
                  </a:lnTo>
                  <a:lnTo>
                    <a:pt x="182446" y="413611"/>
                  </a:lnTo>
                  <a:lnTo>
                    <a:pt x="183706" y="409015"/>
                  </a:lnTo>
                  <a:lnTo>
                    <a:pt x="184935" y="404419"/>
                  </a:lnTo>
                  <a:lnTo>
                    <a:pt x="186137" y="399824"/>
                  </a:lnTo>
                  <a:lnTo>
                    <a:pt x="187316" y="395228"/>
                  </a:lnTo>
                  <a:lnTo>
                    <a:pt x="188474" y="390632"/>
                  </a:lnTo>
                  <a:lnTo>
                    <a:pt x="189614" y="386037"/>
                  </a:lnTo>
                  <a:lnTo>
                    <a:pt x="190735" y="381441"/>
                  </a:lnTo>
                  <a:lnTo>
                    <a:pt x="191843" y="376845"/>
                  </a:lnTo>
                  <a:lnTo>
                    <a:pt x="192938" y="372250"/>
                  </a:lnTo>
                  <a:lnTo>
                    <a:pt x="194021" y="367654"/>
                  </a:lnTo>
                  <a:lnTo>
                    <a:pt x="195091" y="363058"/>
                  </a:lnTo>
                  <a:lnTo>
                    <a:pt x="196148" y="358463"/>
                  </a:lnTo>
                  <a:lnTo>
                    <a:pt x="197188" y="353867"/>
                  </a:lnTo>
                  <a:lnTo>
                    <a:pt x="198211" y="349271"/>
                  </a:lnTo>
                  <a:lnTo>
                    <a:pt x="199216" y="344676"/>
                  </a:lnTo>
                  <a:lnTo>
                    <a:pt x="200201" y="340080"/>
                  </a:lnTo>
                  <a:lnTo>
                    <a:pt x="201165" y="335484"/>
                  </a:lnTo>
                  <a:lnTo>
                    <a:pt x="202106" y="330888"/>
                  </a:lnTo>
                  <a:lnTo>
                    <a:pt x="203020" y="326293"/>
                  </a:lnTo>
                  <a:lnTo>
                    <a:pt x="203902" y="321697"/>
                  </a:lnTo>
                  <a:lnTo>
                    <a:pt x="204756" y="317101"/>
                  </a:lnTo>
                  <a:lnTo>
                    <a:pt x="205581" y="312506"/>
                  </a:lnTo>
                  <a:lnTo>
                    <a:pt x="206376" y="307910"/>
                  </a:lnTo>
                  <a:lnTo>
                    <a:pt x="207141" y="303314"/>
                  </a:lnTo>
                  <a:lnTo>
                    <a:pt x="207874" y="298719"/>
                  </a:lnTo>
                  <a:lnTo>
                    <a:pt x="208571" y="294123"/>
                  </a:lnTo>
                  <a:lnTo>
                    <a:pt x="209239" y="289527"/>
                  </a:lnTo>
                  <a:lnTo>
                    <a:pt x="209878" y="284932"/>
                  </a:lnTo>
                  <a:lnTo>
                    <a:pt x="210491" y="280336"/>
                  </a:lnTo>
                  <a:lnTo>
                    <a:pt x="211079" y="275740"/>
                  </a:lnTo>
                  <a:lnTo>
                    <a:pt x="211643" y="271145"/>
                  </a:lnTo>
                  <a:lnTo>
                    <a:pt x="212183" y="266549"/>
                  </a:lnTo>
                  <a:lnTo>
                    <a:pt x="212703" y="261953"/>
                  </a:lnTo>
                  <a:lnTo>
                    <a:pt x="213207" y="257358"/>
                  </a:lnTo>
                  <a:lnTo>
                    <a:pt x="213697" y="252762"/>
                  </a:lnTo>
                  <a:lnTo>
                    <a:pt x="214175" y="248166"/>
                  </a:lnTo>
                  <a:lnTo>
                    <a:pt x="214643" y="243571"/>
                  </a:lnTo>
                  <a:lnTo>
                    <a:pt x="215103" y="238975"/>
                  </a:lnTo>
                  <a:lnTo>
                    <a:pt x="215556" y="234379"/>
                  </a:lnTo>
                  <a:lnTo>
                    <a:pt x="216005" y="229784"/>
                  </a:lnTo>
                  <a:lnTo>
                    <a:pt x="216451" y="225188"/>
                  </a:lnTo>
                  <a:lnTo>
                    <a:pt x="216895" y="220592"/>
                  </a:lnTo>
                  <a:lnTo>
                    <a:pt x="217337" y="215996"/>
                  </a:lnTo>
                  <a:lnTo>
                    <a:pt x="217779" y="211401"/>
                  </a:lnTo>
                  <a:lnTo>
                    <a:pt x="218218" y="206805"/>
                  </a:lnTo>
                  <a:lnTo>
                    <a:pt x="218656" y="202209"/>
                  </a:lnTo>
                  <a:lnTo>
                    <a:pt x="219092" y="197614"/>
                  </a:lnTo>
                  <a:lnTo>
                    <a:pt x="219524" y="193018"/>
                  </a:lnTo>
                  <a:lnTo>
                    <a:pt x="219953" y="188422"/>
                  </a:lnTo>
                  <a:lnTo>
                    <a:pt x="220376" y="183827"/>
                  </a:lnTo>
                  <a:lnTo>
                    <a:pt x="220792" y="179231"/>
                  </a:lnTo>
                  <a:lnTo>
                    <a:pt x="221199" y="174635"/>
                  </a:lnTo>
                  <a:lnTo>
                    <a:pt x="221597" y="170040"/>
                  </a:lnTo>
                  <a:lnTo>
                    <a:pt x="221984" y="165444"/>
                  </a:lnTo>
                  <a:lnTo>
                    <a:pt x="222359" y="160848"/>
                  </a:lnTo>
                  <a:lnTo>
                    <a:pt x="222721" y="156253"/>
                  </a:lnTo>
                  <a:lnTo>
                    <a:pt x="223068" y="151657"/>
                  </a:lnTo>
                  <a:lnTo>
                    <a:pt x="223398" y="147061"/>
                  </a:lnTo>
                  <a:lnTo>
                    <a:pt x="223712" y="142466"/>
                  </a:lnTo>
                  <a:lnTo>
                    <a:pt x="224009" y="137870"/>
                  </a:lnTo>
                  <a:lnTo>
                    <a:pt x="224291" y="133274"/>
                  </a:lnTo>
                  <a:lnTo>
                    <a:pt x="224556" y="128679"/>
                  </a:lnTo>
                  <a:lnTo>
                    <a:pt x="224804" y="124083"/>
                  </a:lnTo>
                  <a:lnTo>
                    <a:pt x="225034" y="119487"/>
                  </a:lnTo>
                  <a:lnTo>
                    <a:pt x="225247" y="114892"/>
                  </a:lnTo>
                  <a:lnTo>
                    <a:pt x="225446" y="110296"/>
                  </a:lnTo>
                  <a:lnTo>
                    <a:pt x="225630" y="105700"/>
                  </a:lnTo>
                  <a:lnTo>
                    <a:pt x="225801" y="101104"/>
                  </a:lnTo>
                  <a:lnTo>
                    <a:pt x="225959" y="96509"/>
                  </a:lnTo>
                  <a:lnTo>
                    <a:pt x="226103" y="91913"/>
                  </a:lnTo>
                  <a:lnTo>
                    <a:pt x="226236" y="87317"/>
                  </a:lnTo>
                  <a:lnTo>
                    <a:pt x="226360" y="82722"/>
                  </a:lnTo>
                  <a:lnTo>
                    <a:pt x="226474" y="78126"/>
                  </a:lnTo>
                  <a:lnTo>
                    <a:pt x="226581" y="73530"/>
                  </a:lnTo>
                  <a:lnTo>
                    <a:pt x="226681" y="68935"/>
                  </a:lnTo>
                  <a:lnTo>
                    <a:pt x="226774" y="64339"/>
                  </a:lnTo>
                  <a:lnTo>
                    <a:pt x="226862" y="59743"/>
                  </a:lnTo>
                  <a:lnTo>
                    <a:pt x="226946" y="55148"/>
                  </a:lnTo>
                  <a:lnTo>
                    <a:pt x="227026" y="50552"/>
                  </a:lnTo>
                  <a:lnTo>
                    <a:pt x="227103" y="45956"/>
                  </a:lnTo>
                  <a:lnTo>
                    <a:pt x="227178" y="41361"/>
                  </a:lnTo>
                  <a:lnTo>
                    <a:pt x="227252" y="36765"/>
                  </a:lnTo>
                  <a:lnTo>
                    <a:pt x="227324" y="32169"/>
                  </a:lnTo>
                  <a:lnTo>
                    <a:pt x="227396" y="27574"/>
                  </a:lnTo>
                  <a:lnTo>
                    <a:pt x="227467" y="22978"/>
                  </a:lnTo>
                  <a:lnTo>
                    <a:pt x="227537" y="18382"/>
                  </a:lnTo>
                  <a:lnTo>
                    <a:pt x="227608" y="13787"/>
                  </a:lnTo>
                  <a:lnTo>
                    <a:pt x="227679" y="9191"/>
                  </a:lnTo>
                  <a:lnTo>
                    <a:pt x="227750" y="4595"/>
                  </a:lnTo>
                  <a:lnTo>
                    <a:pt x="227820" y="0"/>
                  </a:lnTo>
                  <a:lnTo>
                    <a:pt x="230160" y="0"/>
                  </a:lnTo>
                  <a:lnTo>
                    <a:pt x="230231" y="4595"/>
                  </a:lnTo>
                  <a:lnTo>
                    <a:pt x="230301" y="9191"/>
                  </a:lnTo>
                  <a:lnTo>
                    <a:pt x="230372" y="13787"/>
                  </a:lnTo>
                  <a:lnTo>
                    <a:pt x="230443" y="18382"/>
                  </a:lnTo>
                  <a:lnTo>
                    <a:pt x="230514" y="22978"/>
                  </a:lnTo>
                  <a:lnTo>
                    <a:pt x="230585" y="27574"/>
                  </a:lnTo>
                  <a:lnTo>
                    <a:pt x="230656" y="32169"/>
                  </a:lnTo>
                  <a:lnTo>
                    <a:pt x="230728" y="36765"/>
                  </a:lnTo>
                  <a:lnTo>
                    <a:pt x="230802" y="41361"/>
                  </a:lnTo>
                  <a:lnTo>
                    <a:pt x="230877" y="45956"/>
                  </a:lnTo>
                  <a:lnTo>
                    <a:pt x="230955" y="50552"/>
                  </a:lnTo>
                  <a:lnTo>
                    <a:pt x="231035" y="55148"/>
                  </a:lnTo>
                  <a:lnTo>
                    <a:pt x="231118" y="59743"/>
                  </a:lnTo>
                  <a:lnTo>
                    <a:pt x="231206" y="64339"/>
                  </a:lnTo>
                  <a:lnTo>
                    <a:pt x="231299" y="68935"/>
                  </a:lnTo>
                  <a:lnTo>
                    <a:pt x="231399" y="73530"/>
                  </a:lnTo>
                  <a:lnTo>
                    <a:pt x="231506" y="78126"/>
                  </a:lnTo>
                  <a:lnTo>
                    <a:pt x="231621" y="82722"/>
                  </a:lnTo>
                  <a:lnTo>
                    <a:pt x="231744" y="87317"/>
                  </a:lnTo>
                  <a:lnTo>
                    <a:pt x="231877" y="91913"/>
                  </a:lnTo>
                  <a:lnTo>
                    <a:pt x="232022" y="96509"/>
                  </a:lnTo>
                  <a:lnTo>
                    <a:pt x="232180" y="101104"/>
                  </a:lnTo>
                  <a:lnTo>
                    <a:pt x="232350" y="105700"/>
                  </a:lnTo>
                  <a:lnTo>
                    <a:pt x="232535" y="110296"/>
                  </a:lnTo>
                  <a:lnTo>
                    <a:pt x="232733" y="114892"/>
                  </a:lnTo>
                  <a:lnTo>
                    <a:pt x="232947" y="119487"/>
                  </a:lnTo>
                  <a:lnTo>
                    <a:pt x="233176" y="124083"/>
                  </a:lnTo>
                  <a:lnTo>
                    <a:pt x="233425" y="128679"/>
                  </a:lnTo>
                  <a:lnTo>
                    <a:pt x="233690" y="133274"/>
                  </a:lnTo>
                  <a:lnTo>
                    <a:pt x="233971" y="137870"/>
                  </a:lnTo>
                  <a:lnTo>
                    <a:pt x="234269" y="142466"/>
                  </a:lnTo>
                  <a:lnTo>
                    <a:pt x="234583" y="147061"/>
                  </a:lnTo>
                  <a:lnTo>
                    <a:pt x="234912" y="151657"/>
                  </a:lnTo>
                  <a:lnTo>
                    <a:pt x="235259" y="156253"/>
                  </a:lnTo>
                  <a:lnTo>
                    <a:pt x="235621" y="160848"/>
                  </a:lnTo>
                  <a:lnTo>
                    <a:pt x="235996" y="165444"/>
                  </a:lnTo>
                  <a:lnTo>
                    <a:pt x="236383" y="170040"/>
                  </a:lnTo>
                  <a:lnTo>
                    <a:pt x="236781" y="174635"/>
                  </a:lnTo>
                  <a:lnTo>
                    <a:pt x="237188" y="179231"/>
                  </a:lnTo>
                  <a:lnTo>
                    <a:pt x="237604" y="183827"/>
                  </a:lnTo>
                  <a:lnTo>
                    <a:pt x="238028" y="188422"/>
                  </a:lnTo>
                  <a:lnTo>
                    <a:pt x="238456" y="193018"/>
                  </a:lnTo>
                  <a:lnTo>
                    <a:pt x="238889" y="197614"/>
                  </a:lnTo>
                  <a:lnTo>
                    <a:pt x="239324" y="202209"/>
                  </a:lnTo>
                  <a:lnTo>
                    <a:pt x="239762" y="206805"/>
                  </a:lnTo>
                  <a:lnTo>
                    <a:pt x="240202" y="211401"/>
                  </a:lnTo>
                  <a:lnTo>
                    <a:pt x="240643" y="215996"/>
                  </a:lnTo>
                  <a:lnTo>
                    <a:pt x="241085" y="220592"/>
                  </a:lnTo>
                  <a:lnTo>
                    <a:pt x="241529" y="225188"/>
                  </a:lnTo>
                  <a:lnTo>
                    <a:pt x="241975" y="229784"/>
                  </a:lnTo>
                  <a:lnTo>
                    <a:pt x="242424" y="234379"/>
                  </a:lnTo>
                  <a:lnTo>
                    <a:pt x="242877" y="238975"/>
                  </a:lnTo>
                  <a:lnTo>
                    <a:pt x="243337" y="243571"/>
                  </a:lnTo>
                  <a:lnTo>
                    <a:pt x="243806" y="248166"/>
                  </a:lnTo>
                  <a:lnTo>
                    <a:pt x="244284" y="252762"/>
                  </a:lnTo>
                  <a:lnTo>
                    <a:pt x="244774" y="257358"/>
                  </a:lnTo>
                  <a:lnTo>
                    <a:pt x="245278" y="261953"/>
                  </a:lnTo>
                  <a:lnTo>
                    <a:pt x="245798" y="266549"/>
                  </a:lnTo>
                  <a:lnTo>
                    <a:pt x="246337" y="271145"/>
                  </a:lnTo>
                  <a:lnTo>
                    <a:pt x="246902" y="275740"/>
                  </a:lnTo>
                  <a:lnTo>
                    <a:pt x="247489" y="280336"/>
                  </a:lnTo>
                  <a:lnTo>
                    <a:pt x="248102" y="284932"/>
                  </a:lnTo>
                  <a:lnTo>
                    <a:pt x="248742" y="289527"/>
                  </a:lnTo>
                  <a:lnTo>
                    <a:pt x="249409" y="294123"/>
                  </a:lnTo>
                  <a:lnTo>
                    <a:pt x="250106" y="298719"/>
                  </a:lnTo>
                  <a:lnTo>
                    <a:pt x="250840" y="303314"/>
                  </a:lnTo>
                  <a:lnTo>
                    <a:pt x="251604" y="307910"/>
                  </a:lnTo>
                  <a:lnTo>
                    <a:pt x="252399" y="312506"/>
                  </a:lnTo>
                  <a:lnTo>
                    <a:pt x="253224" y="317101"/>
                  </a:lnTo>
                  <a:lnTo>
                    <a:pt x="254078" y="321697"/>
                  </a:lnTo>
                  <a:lnTo>
                    <a:pt x="254961" y="326293"/>
                  </a:lnTo>
                  <a:lnTo>
                    <a:pt x="255874" y="330888"/>
                  </a:lnTo>
                  <a:lnTo>
                    <a:pt x="256815" y="335484"/>
                  </a:lnTo>
                  <a:lnTo>
                    <a:pt x="257779" y="340080"/>
                  </a:lnTo>
                  <a:lnTo>
                    <a:pt x="258764" y="344676"/>
                  </a:lnTo>
                  <a:lnTo>
                    <a:pt x="259769" y="349271"/>
                  </a:lnTo>
                  <a:lnTo>
                    <a:pt x="260792" y="353867"/>
                  </a:lnTo>
                  <a:lnTo>
                    <a:pt x="261832" y="358463"/>
                  </a:lnTo>
                  <a:lnTo>
                    <a:pt x="262889" y="363058"/>
                  </a:lnTo>
                  <a:lnTo>
                    <a:pt x="263959" y="367654"/>
                  </a:lnTo>
                  <a:lnTo>
                    <a:pt x="265042" y="372250"/>
                  </a:lnTo>
                  <a:lnTo>
                    <a:pt x="266137" y="376845"/>
                  </a:lnTo>
                  <a:lnTo>
                    <a:pt x="267245" y="381441"/>
                  </a:lnTo>
                  <a:lnTo>
                    <a:pt x="268367" y="386037"/>
                  </a:lnTo>
                  <a:lnTo>
                    <a:pt x="269507" y="390632"/>
                  </a:lnTo>
                  <a:lnTo>
                    <a:pt x="270665" y="395228"/>
                  </a:lnTo>
                  <a:lnTo>
                    <a:pt x="271843" y="399824"/>
                  </a:lnTo>
                  <a:lnTo>
                    <a:pt x="273045" y="404419"/>
                  </a:lnTo>
                  <a:lnTo>
                    <a:pt x="274274" y="409015"/>
                  </a:lnTo>
                  <a:lnTo>
                    <a:pt x="275534" y="413611"/>
                  </a:lnTo>
                  <a:lnTo>
                    <a:pt x="276835" y="418206"/>
                  </a:lnTo>
                  <a:lnTo>
                    <a:pt x="278180" y="422802"/>
                  </a:lnTo>
                  <a:lnTo>
                    <a:pt x="279571" y="427398"/>
                  </a:lnTo>
                  <a:lnTo>
                    <a:pt x="281013" y="431993"/>
                  </a:lnTo>
                  <a:lnTo>
                    <a:pt x="282509" y="436589"/>
                  </a:lnTo>
                  <a:lnTo>
                    <a:pt x="284063" y="441185"/>
                  </a:lnTo>
                  <a:lnTo>
                    <a:pt x="285683" y="445780"/>
                  </a:lnTo>
                  <a:lnTo>
                    <a:pt x="287379" y="450376"/>
                  </a:lnTo>
                  <a:lnTo>
                    <a:pt x="289143" y="454972"/>
                  </a:lnTo>
                  <a:lnTo>
                    <a:pt x="290976" y="459568"/>
                  </a:lnTo>
                  <a:lnTo>
                    <a:pt x="292878" y="464163"/>
                  </a:lnTo>
                  <a:lnTo>
                    <a:pt x="294851" y="468759"/>
                  </a:lnTo>
                  <a:lnTo>
                    <a:pt x="296892" y="473355"/>
                  </a:lnTo>
                  <a:lnTo>
                    <a:pt x="299014" y="477950"/>
                  </a:lnTo>
                  <a:lnTo>
                    <a:pt x="301202" y="482546"/>
                  </a:lnTo>
                  <a:lnTo>
                    <a:pt x="303450" y="487142"/>
                  </a:lnTo>
                  <a:lnTo>
                    <a:pt x="305755" y="491737"/>
                  </a:lnTo>
                  <a:lnTo>
                    <a:pt x="308114" y="496333"/>
                  </a:lnTo>
                  <a:lnTo>
                    <a:pt x="310522" y="500929"/>
                  </a:lnTo>
                  <a:lnTo>
                    <a:pt x="312980" y="505524"/>
                  </a:lnTo>
                  <a:lnTo>
                    <a:pt x="315480" y="510120"/>
                  </a:lnTo>
                  <a:lnTo>
                    <a:pt x="318012" y="514716"/>
                  </a:lnTo>
                  <a:lnTo>
                    <a:pt x="320574" y="519311"/>
                  </a:lnTo>
                  <a:lnTo>
                    <a:pt x="323160" y="523907"/>
                  </a:lnTo>
                  <a:lnTo>
                    <a:pt x="325766" y="528503"/>
                  </a:lnTo>
                  <a:lnTo>
                    <a:pt x="328390" y="533098"/>
                  </a:lnTo>
                  <a:lnTo>
                    <a:pt x="331027" y="537694"/>
                  </a:lnTo>
                  <a:lnTo>
                    <a:pt x="333673" y="542290"/>
                  </a:lnTo>
                  <a:lnTo>
                    <a:pt x="336325" y="546885"/>
                  </a:lnTo>
                  <a:lnTo>
                    <a:pt x="338980" y="551481"/>
                  </a:lnTo>
                  <a:lnTo>
                    <a:pt x="341635" y="556077"/>
                  </a:lnTo>
                  <a:lnTo>
                    <a:pt x="344290" y="560672"/>
                  </a:lnTo>
                  <a:lnTo>
                    <a:pt x="346941" y="565268"/>
                  </a:lnTo>
                  <a:lnTo>
                    <a:pt x="349586" y="569864"/>
                  </a:lnTo>
                  <a:lnTo>
                    <a:pt x="352224" y="574460"/>
                  </a:lnTo>
                  <a:lnTo>
                    <a:pt x="354854" y="579055"/>
                  </a:lnTo>
                  <a:lnTo>
                    <a:pt x="357474" y="583651"/>
                  </a:lnTo>
                  <a:lnTo>
                    <a:pt x="360082" y="588247"/>
                  </a:lnTo>
                  <a:lnTo>
                    <a:pt x="362675" y="592842"/>
                  </a:lnTo>
                  <a:lnTo>
                    <a:pt x="365250" y="597438"/>
                  </a:lnTo>
                  <a:lnTo>
                    <a:pt x="367808" y="602034"/>
                  </a:lnTo>
                  <a:lnTo>
                    <a:pt x="370346" y="606629"/>
                  </a:lnTo>
                  <a:lnTo>
                    <a:pt x="372864" y="611225"/>
                  </a:lnTo>
                  <a:lnTo>
                    <a:pt x="375358" y="615821"/>
                  </a:lnTo>
                  <a:lnTo>
                    <a:pt x="377826" y="620416"/>
                  </a:lnTo>
                  <a:lnTo>
                    <a:pt x="380263" y="625012"/>
                  </a:lnTo>
                  <a:lnTo>
                    <a:pt x="382671" y="629608"/>
                  </a:lnTo>
                  <a:lnTo>
                    <a:pt x="385049" y="634203"/>
                  </a:lnTo>
                  <a:lnTo>
                    <a:pt x="387396" y="638799"/>
                  </a:lnTo>
                  <a:lnTo>
                    <a:pt x="389712" y="643395"/>
                  </a:lnTo>
                  <a:lnTo>
                    <a:pt x="391995" y="647990"/>
                  </a:lnTo>
                  <a:lnTo>
                    <a:pt x="394239" y="652586"/>
                  </a:lnTo>
                  <a:lnTo>
                    <a:pt x="396449" y="657182"/>
                  </a:lnTo>
                  <a:lnTo>
                    <a:pt x="398625" y="661777"/>
                  </a:lnTo>
                  <a:lnTo>
                    <a:pt x="400769" y="666373"/>
                  </a:lnTo>
                  <a:lnTo>
                    <a:pt x="402879" y="670969"/>
                  </a:lnTo>
                  <a:lnTo>
                    <a:pt x="404957" y="675564"/>
                  </a:lnTo>
                  <a:lnTo>
                    <a:pt x="406998" y="680160"/>
                  </a:lnTo>
                  <a:lnTo>
                    <a:pt x="409002" y="684756"/>
                  </a:lnTo>
                  <a:lnTo>
                    <a:pt x="410973" y="689352"/>
                  </a:lnTo>
                  <a:lnTo>
                    <a:pt x="412910" y="693947"/>
                  </a:lnTo>
                  <a:lnTo>
                    <a:pt x="414812" y="698543"/>
                  </a:lnTo>
                  <a:lnTo>
                    <a:pt x="416679" y="703139"/>
                  </a:lnTo>
                  <a:lnTo>
                    <a:pt x="418509" y="707734"/>
                  </a:lnTo>
                  <a:lnTo>
                    <a:pt x="420293" y="712330"/>
                  </a:lnTo>
                  <a:lnTo>
                    <a:pt x="422037" y="716926"/>
                  </a:lnTo>
                  <a:lnTo>
                    <a:pt x="423739" y="721521"/>
                  </a:lnTo>
                  <a:lnTo>
                    <a:pt x="425400" y="726117"/>
                  </a:lnTo>
                  <a:lnTo>
                    <a:pt x="427016" y="730713"/>
                  </a:lnTo>
                  <a:lnTo>
                    <a:pt x="428588" y="735308"/>
                  </a:lnTo>
                  <a:lnTo>
                    <a:pt x="430107" y="739904"/>
                  </a:lnTo>
                  <a:lnTo>
                    <a:pt x="431578" y="744500"/>
                  </a:lnTo>
                  <a:lnTo>
                    <a:pt x="433004" y="749095"/>
                  </a:lnTo>
                  <a:lnTo>
                    <a:pt x="434385" y="753691"/>
                  </a:lnTo>
                  <a:lnTo>
                    <a:pt x="435723" y="758287"/>
                  </a:lnTo>
                  <a:lnTo>
                    <a:pt x="437019" y="762882"/>
                  </a:lnTo>
                  <a:lnTo>
                    <a:pt x="438272" y="767478"/>
                  </a:lnTo>
                  <a:lnTo>
                    <a:pt x="439481" y="772074"/>
                  </a:lnTo>
                  <a:lnTo>
                    <a:pt x="440656" y="776669"/>
                  </a:lnTo>
                  <a:lnTo>
                    <a:pt x="441797" y="781265"/>
                  </a:lnTo>
                  <a:lnTo>
                    <a:pt x="442907" y="785861"/>
                  </a:lnTo>
                  <a:lnTo>
                    <a:pt x="443986" y="790456"/>
                  </a:lnTo>
                  <a:lnTo>
                    <a:pt x="445036" y="795052"/>
                  </a:lnTo>
                  <a:lnTo>
                    <a:pt x="446051" y="799648"/>
                  </a:lnTo>
                  <a:lnTo>
                    <a:pt x="447038" y="804244"/>
                  </a:lnTo>
                  <a:lnTo>
                    <a:pt x="447994" y="808839"/>
                  </a:lnTo>
                  <a:lnTo>
                    <a:pt x="448920" y="813435"/>
                  </a:lnTo>
                  <a:lnTo>
                    <a:pt x="449813" y="818031"/>
                  </a:lnTo>
                  <a:lnTo>
                    <a:pt x="450671" y="822626"/>
                  </a:lnTo>
                  <a:lnTo>
                    <a:pt x="451484" y="827222"/>
                  </a:lnTo>
                  <a:lnTo>
                    <a:pt x="452254" y="831818"/>
                  </a:lnTo>
                  <a:lnTo>
                    <a:pt x="452980" y="836413"/>
                  </a:lnTo>
                  <a:lnTo>
                    <a:pt x="453659" y="841009"/>
                  </a:lnTo>
                  <a:lnTo>
                    <a:pt x="454291" y="845605"/>
                  </a:lnTo>
                  <a:lnTo>
                    <a:pt x="454872" y="850200"/>
                  </a:lnTo>
                  <a:lnTo>
                    <a:pt x="455398" y="854796"/>
                  </a:lnTo>
                  <a:lnTo>
                    <a:pt x="455866" y="859392"/>
                  </a:lnTo>
                  <a:lnTo>
                    <a:pt x="456282" y="863987"/>
                  </a:lnTo>
                  <a:lnTo>
                    <a:pt x="456649" y="868583"/>
                  </a:lnTo>
                  <a:lnTo>
                    <a:pt x="456968" y="873179"/>
                  </a:lnTo>
                  <a:lnTo>
                    <a:pt x="457240" y="877774"/>
                  </a:lnTo>
                  <a:lnTo>
                    <a:pt x="457468" y="882370"/>
                  </a:lnTo>
                  <a:lnTo>
                    <a:pt x="457645" y="886966"/>
                  </a:lnTo>
                  <a:lnTo>
                    <a:pt x="457783" y="891561"/>
                  </a:lnTo>
                  <a:lnTo>
                    <a:pt x="457884" y="896157"/>
                  </a:lnTo>
                  <a:lnTo>
                    <a:pt x="457950" y="900753"/>
                  </a:lnTo>
                  <a:lnTo>
                    <a:pt x="457981" y="905348"/>
                  </a:lnTo>
                  <a:lnTo>
                    <a:pt x="457978" y="909944"/>
                  </a:lnTo>
                  <a:lnTo>
                    <a:pt x="457935" y="914540"/>
                  </a:lnTo>
                  <a:lnTo>
                    <a:pt x="457852" y="919136"/>
                  </a:lnTo>
                  <a:lnTo>
                    <a:pt x="457732" y="923731"/>
                  </a:lnTo>
                  <a:lnTo>
                    <a:pt x="457570" y="928327"/>
                  </a:lnTo>
                  <a:lnTo>
                    <a:pt x="457365" y="932923"/>
                  </a:lnTo>
                  <a:lnTo>
                    <a:pt x="457112" y="937518"/>
                  </a:lnTo>
                  <a:lnTo>
                    <a:pt x="456804" y="942114"/>
                  </a:lnTo>
                  <a:lnTo>
                    <a:pt x="456432" y="946710"/>
                  </a:lnTo>
                  <a:lnTo>
                    <a:pt x="455999" y="951305"/>
                  </a:lnTo>
                  <a:lnTo>
                    <a:pt x="455504" y="955901"/>
                  </a:lnTo>
                  <a:lnTo>
                    <a:pt x="454943" y="960497"/>
                  </a:lnTo>
                  <a:lnTo>
                    <a:pt x="454315" y="965092"/>
                  </a:lnTo>
                  <a:lnTo>
                    <a:pt x="453617" y="969688"/>
                  </a:lnTo>
                  <a:lnTo>
                    <a:pt x="452834" y="974284"/>
                  </a:lnTo>
                  <a:lnTo>
                    <a:pt x="451980" y="978879"/>
                  </a:lnTo>
                  <a:lnTo>
                    <a:pt x="451058" y="983475"/>
                  </a:lnTo>
                  <a:lnTo>
                    <a:pt x="450070" y="988071"/>
                  </a:lnTo>
                  <a:lnTo>
                    <a:pt x="449018" y="992666"/>
                  </a:lnTo>
                  <a:lnTo>
                    <a:pt x="447904" y="997262"/>
                  </a:lnTo>
                  <a:lnTo>
                    <a:pt x="446726" y="1001858"/>
                  </a:lnTo>
                  <a:lnTo>
                    <a:pt x="445491" y="1006453"/>
                  </a:lnTo>
                  <a:lnTo>
                    <a:pt x="444211" y="1011049"/>
                  </a:lnTo>
                  <a:lnTo>
                    <a:pt x="442888" y="1015645"/>
                  </a:lnTo>
                  <a:lnTo>
                    <a:pt x="441528" y="1020240"/>
                  </a:lnTo>
                  <a:lnTo>
                    <a:pt x="440136" y="1024836"/>
                  </a:lnTo>
                  <a:lnTo>
                    <a:pt x="438715" y="1029432"/>
                  </a:lnTo>
                  <a:lnTo>
                    <a:pt x="437269" y="1034028"/>
                  </a:lnTo>
                  <a:lnTo>
                    <a:pt x="435807" y="1038623"/>
                  </a:lnTo>
                  <a:lnTo>
                    <a:pt x="434333" y="1043219"/>
                  </a:lnTo>
                  <a:lnTo>
                    <a:pt x="432850" y="1047815"/>
                  </a:lnTo>
                  <a:lnTo>
                    <a:pt x="431361" y="1052410"/>
                  </a:lnTo>
                  <a:lnTo>
                    <a:pt x="429870" y="1057006"/>
                  </a:lnTo>
                  <a:lnTo>
                    <a:pt x="428379" y="1061602"/>
                  </a:lnTo>
                  <a:lnTo>
                    <a:pt x="426891" y="1066197"/>
                  </a:lnTo>
                  <a:lnTo>
                    <a:pt x="425406" y="1070793"/>
                  </a:lnTo>
                  <a:lnTo>
                    <a:pt x="423924" y="1075389"/>
                  </a:lnTo>
                  <a:lnTo>
                    <a:pt x="422447" y="1079984"/>
                  </a:lnTo>
                  <a:lnTo>
                    <a:pt x="420972" y="1084580"/>
                  </a:lnTo>
                  <a:lnTo>
                    <a:pt x="419500" y="1089176"/>
                  </a:lnTo>
                  <a:lnTo>
                    <a:pt x="418027" y="1093771"/>
                  </a:lnTo>
                  <a:lnTo>
                    <a:pt x="416552" y="1098367"/>
                  </a:lnTo>
                  <a:lnTo>
                    <a:pt x="415070" y="1102963"/>
                  </a:lnTo>
                  <a:lnTo>
                    <a:pt x="413581" y="1107558"/>
                  </a:lnTo>
                  <a:lnTo>
                    <a:pt x="412080" y="1112154"/>
                  </a:lnTo>
                  <a:lnTo>
                    <a:pt x="410564" y="1116750"/>
                  </a:lnTo>
                  <a:lnTo>
                    <a:pt x="409027" y="1121345"/>
                  </a:lnTo>
                  <a:lnTo>
                    <a:pt x="407469" y="1125941"/>
                  </a:lnTo>
                  <a:lnTo>
                    <a:pt x="405887" y="1130537"/>
                  </a:lnTo>
                  <a:lnTo>
                    <a:pt x="404280" y="1135132"/>
                  </a:lnTo>
                  <a:lnTo>
                    <a:pt x="402647" y="1139728"/>
                  </a:lnTo>
                  <a:lnTo>
                    <a:pt x="400988" y="1144324"/>
                  </a:lnTo>
                  <a:lnTo>
                    <a:pt x="399297" y="1148920"/>
                  </a:lnTo>
                  <a:lnTo>
                    <a:pt x="397580" y="1153515"/>
                  </a:lnTo>
                  <a:lnTo>
                    <a:pt x="395841" y="1158111"/>
                  </a:lnTo>
                  <a:lnTo>
                    <a:pt x="394082" y="1162707"/>
                  </a:lnTo>
                  <a:lnTo>
                    <a:pt x="392306" y="1167302"/>
                  </a:lnTo>
                  <a:lnTo>
                    <a:pt x="390517" y="1171898"/>
                  </a:lnTo>
                  <a:lnTo>
                    <a:pt x="388719" y="1176494"/>
                  </a:lnTo>
                  <a:lnTo>
                    <a:pt x="386918" y="1181089"/>
                  </a:lnTo>
                  <a:lnTo>
                    <a:pt x="385118" y="1185685"/>
                  </a:lnTo>
                  <a:lnTo>
                    <a:pt x="383325" y="1190281"/>
                  </a:lnTo>
                  <a:lnTo>
                    <a:pt x="381543" y="1194876"/>
                  </a:lnTo>
                  <a:lnTo>
                    <a:pt x="379775" y="1199472"/>
                  </a:lnTo>
                  <a:lnTo>
                    <a:pt x="378025" y="1204068"/>
                  </a:lnTo>
                  <a:lnTo>
                    <a:pt x="376300" y="1208663"/>
                  </a:lnTo>
                  <a:lnTo>
                    <a:pt x="374598" y="1213259"/>
                  </a:lnTo>
                  <a:lnTo>
                    <a:pt x="372920" y="1217855"/>
                  </a:lnTo>
                  <a:lnTo>
                    <a:pt x="371265" y="1222450"/>
                  </a:lnTo>
                  <a:lnTo>
                    <a:pt x="369633" y="1227046"/>
                  </a:lnTo>
                  <a:lnTo>
                    <a:pt x="368024" y="1231642"/>
                  </a:lnTo>
                  <a:lnTo>
                    <a:pt x="366438" y="1236237"/>
                  </a:lnTo>
                  <a:lnTo>
                    <a:pt x="364870" y="1240833"/>
                  </a:lnTo>
                  <a:lnTo>
                    <a:pt x="363315" y="1245429"/>
                  </a:lnTo>
                  <a:lnTo>
                    <a:pt x="361770" y="1250024"/>
                  </a:lnTo>
                  <a:lnTo>
                    <a:pt x="360233" y="1254620"/>
                  </a:lnTo>
                  <a:lnTo>
                    <a:pt x="358699" y="1259216"/>
                  </a:lnTo>
                  <a:lnTo>
                    <a:pt x="357166" y="1263812"/>
                  </a:lnTo>
                  <a:lnTo>
                    <a:pt x="355628" y="1268407"/>
                  </a:lnTo>
                  <a:lnTo>
                    <a:pt x="354084" y="1273003"/>
                  </a:lnTo>
                  <a:lnTo>
                    <a:pt x="352532" y="1277599"/>
                  </a:lnTo>
                  <a:lnTo>
                    <a:pt x="350970" y="1282194"/>
                  </a:lnTo>
                  <a:lnTo>
                    <a:pt x="349398" y="1286790"/>
                  </a:lnTo>
                  <a:lnTo>
                    <a:pt x="347813" y="1291386"/>
                  </a:lnTo>
                  <a:lnTo>
                    <a:pt x="346216" y="1295981"/>
                  </a:lnTo>
                  <a:lnTo>
                    <a:pt x="344608" y="1300577"/>
                  </a:lnTo>
                  <a:lnTo>
                    <a:pt x="342992" y="1305173"/>
                  </a:lnTo>
                  <a:lnTo>
                    <a:pt x="341369" y="1309768"/>
                  </a:lnTo>
                  <a:lnTo>
                    <a:pt x="339742" y="1314364"/>
                  </a:lnTo>
                  <a:lnTo>
                    <a:pt x="338113" y="1318960"/>
                  </a:lnTo>
                  <a:lnTo>
                    <a:pt x="336486" y="1323555"/>
                  </a:lnTo>
                  <a:lnTo>
                    <a:pt x="334866" y="1328151"/>
                  </a:lnTo>
                  <a:lnTo>
                    <a:pt x="333254" y="1332747"/>
                  </a:lnTo>
                  <a:lnTo>
                    <a:pt x="331655" y="1337342"/>
                  </a:lnTo>
                  <a:lnTo>
                    <a:pt x="330072" y="1341938"/>
                  </a:lnTo>
                  <a:lnTo>
                    <a:pt x="328507" y="1346534"/>
                  </a:lnTo>
                  <a:lnTo>
                    <a:pt x="326966" y="1351129"/>
                  </a:lnTo>
                  <a:lnTo>
                    <a:pt x="325455" y="1355725"/>
                  </a:lnTo>
                  <a:lnTo>
                    <a:pt x="323971" y="1360321"/>
                  </a:lnTo>
                  <a:lnTo>
                    <a:pt x="322517" y="1364916"/>
                  </a:lnTo>
                  <a:lnTo>
                    <a:pt x="321094" y="1369512"/>
                  </a:lnTo>
                  <a:lnTo>
                    <a:pt x="319703" y="1374108"/>
                  </a:lnTo>
                  <a:lnTo>
                    <a:pt x="318345" y="1378704"/>
                  </a:lnTo>
                  <a:lnTo>
                    <a:pt x="317027" y="1383299"/>
                  </a:lnTo>
                  <a:lnTo>
                    <a:pt x="315741" y="1387895"/>
                  </a:lnTo>
                  <a:lnTo>
                    <a:pt x="314486" y="1392491"/>
                  </a:lnTo>
                  <a:lnTo>
                    <a:pt x="313261" y="1397086"/>
                  </a:lnTo>
                  <a:lnTo>
                    <a:pt x="312063" y="1401682"/>
                  </a:lnTo>
                  <a:lnTo>
                    <a:pt x="310892" y="1406278"/>
                  </a:lnTo>
                  <a:lnTo>
                    <a:pt x="309747" y="1410873"/>
                  </a:lnTo>
                  <a:lnTo>
                    <a:pt x="308623" y="1415469"/>
                  </a:lnTo>
                  <a:lnTo>
                    <a:pt x="307515" y="1420065"/>
                  </a:lnTo>
                  <a:lnTo>
                    <a:pt x="306421" y="1424660"/>
                  </a:lnTo>
                  <a:lnTo>
                    <a:pt x="305338" y="1429256"/>
                  </a:lnTo>
                  <a:lnTo>
                    <a:pt x="304263" y="1433852"/>
                  </a:lnTo>
                  <a:lnTo>
                    <a:pt x="303193" y="1438447"/>
                  </a:lnTo>
                  <a:lnTo>
                    <a:pt x="302126" y="1443043"/>
                  </a:lnTo>
                  <a:lnTo>
                    <a:pt x="301057" y="1447639"/>
                  </a:lnTo>
                  <a:lnTo>
                    <a:pt x="299986" y="1452234"/>
                  </a:lnTo>
                  <a:lnTo>
                    <a:pt x="298911" y="1456830"/>
                  </a:lnTo>
                  <a:lnTo>
                    <a:pt x="297830" y="1461426"/>
                  </a:lnTo>
                  <a:lnTo>
                    <a:pt x="296742" y="1466021"/>
                  </a:lnTo>
                  <a:lnTo>
                    <a:pt x="295645" y="1470617"/>
                  </a:lnTo>
                  <a:lnTo>
                    <a:pt x="294539" y="1475213"/>
                  </a:lnTo>
                  <a:lnTo>
                    <a:pt x="293426" y="1479808"/>
                  </a:lnTo>
                  <a:lnTo>
                    <a:pt x="292305" y="1484404"/>
                  </a:lnTo>
                  <a:lnTo>
                    <a:pt x="291177" y="1489000"/>
                  </a:lnTo>
                  <a:lnTo>
                    <a:pt x="290042" y="1493596"/>
                  </a:lnTo>
                  <a:lnTo>
                    <a:pt x="288902" y="1498191"/>
                  </a:lnTo>
                  <a:lnTo>
                    <a:pt x="287758" y="1502787"/>
                  </a:lnTo>
                  <a:lnTo>
                    <a:pt x="286613" y="1507383"/>
                  </a:lnTo>
                  <a:lnTo>
                    <a:pt x="285468" y="1511978"/>
                  </a:lnTo>
                  <a:lnTo>
                    <a:pt x="284325" y="1516574"/>
                  </a:lnTo>
                  <a:lnTo>
                    <a:pt x="283186" y="1521170"/>
                  </a:lnTo>
                  <a:lnTo>
                    <a:pt x="282054" y="1525765"/>
                  </a:lnTo>
                  <a:lnTo>
                    <a:pt x="280932" y="1530361"/>
                  </a:lnTo>
                  <a:lnTo>
                    <a:pt x="279823" y="1534957"/>
                  </a:lnTo>
                  <a:lnTo>
                    <a:pt x="278728" y="1539552"/>
                  </a:lnTo>
                  <a:lnTo>
                    <a:pt x="277649" y="1544148"/>
                  </a:lnTo>
                  <a:lnTo>
                    <a:pt x="276589" y="1548744"/>
                  </a:lnTo>
                  <a:lnTo>
                    <a:pt x="275550" y="1553339"/>
                  </a:lnTo>
                  <a:lnTo>
                    <a:pt x="274539" y="1557935"/>
                  </a:lnTo>
                  <a:lnTo>
                    <a:pt x="273555" y="1562531"/>
                  </a:lnTo>
                  <a:lnTo>
                    <a:pt x="272598" y="1567126"/>
                  </a:lnTo>
                  <a:lnTo>
                    <a:pt x="271671" y="1571722"/>
                  </a:lnTo>
                  <a:lnTo>
                    <a:pt x="270774" y="1576318"/>
                  </a:lnTo>
                  <a:lnTo>
                    <a:pt x="269909" y="1580913"/>
                  </a:lnTo>
                  <a:lnTo>
                    <a:pt x="269082" y="1585509"/>
                  </a:lnTo>
                  <a:lnTo>
                    <a:pt x="268291" y="1590105"/>
                  </a:lnTo>
                  <a:lnTo>
                    <a:pt x="267534" y="1594700"/>
                  </a:lnTo>
                  <a:lnTo>
                    <a:pt x="266811" y="1599296"/>
                  </a:lnTo>
                  <a:lnTo>
                    <a:pt x="266121" y="1603892"/>
                  </a:lnTo>
                  <a:lnTo>
                    <a:pt x="265465" y="1608488"/>
                  </a:lnTo>
                  <a:lnTo>
                    <a:pt x="264844" y="1613083"/>
                  </a:lnTo>
                  <a:lnTo>
                    <a:pt x="264261" y="1617679"/>
                  </a:lnTo>
                  <a:lnTo>
                    <a:pt x="263708" y="1622275"/>
                  </a:lnTo>
                  <a:lnTo>
                    <a:pt x="263184" y="1626870"/>
                  </a:lnTo>
                  <a:lnTo>
                    <a:pt x="262689" y="1631466"/>
                  </a:lnTo>
                  <a:lnTo>
                    <a:pt x="262221" y="1636062"/>
                  </a:lnTo>
                  <a:lnTo>
                    <a:pt x="261777" y="1640657"/>
                  </a:lnTo>
                  <a:lnTo>
                    <a:pt x="261362" y="1645253"/>
                  </a:lnTo>
                  <a:lnTo>
                    <a:pt x="260968" y="1649849"/>
                  </a:lnTo>
                  <a:lnTo>
                    <a:pt x="260593" y="1654444"/>
                  </a:lnTo>
                  <a:lnTo>
                    <a:pt x="260234" y="1659040"/>
                  </a:lnTo>
                  <a:lnTo>
                    <a:pt x="259889" y="1663636"/>
                  </a:lnTo>
                  <a:lnTo>
                    <a:pt x="259556" y="1668231"/>
                  </a:lnTo>
                  <a:lnTo>
                    <a:pt x="259234" y="1672827"/>
                  </a:lnTo>
                  <a:lnTo>
                    <a:pt x="258918" y="1677423"/>
                  </a:lnTo>
                  <a:lnTo>
                    <a:pt x="258605" y="1682018"/>
                  </a:lnTo>
                  <a:lnTo>
                    <a:pt x="258292" y="1686614"/>
                  </a:lnTo>
                  <a:lnTo>
                    <a:pt x="257977" y="1691210"/>
                  </a:lnTo>
                  <a:lnTo>
                    <a:pt x="257657" y="1695805"/>
                  </a:lnTo>
                  <a:lnTo>
                    <a:pt x="257329" y="1700401"/>
                  </a:lnTo>
                  <a:lnTo>
                    <a:pt x="256989" y="1704997"/>
                  </a:lnTo>
                  <a:lnTo>
                    <a:pt x="256637" y="1709592"/>
                  </a:lnTo>
                  <a:lnTo>
                    <a:pt x="256269" y="1714188"/>
                  </a:lnTo>
                  <a:lnTo>
                    <a:pt x="255886" y="1718784"/>
                  </a:lnTo>
                  <a:lnTo>
                    <a:pt x="255486" y="1723380"/>
                  </a:lnTo>
                  <a:lnTo>
                    <a:pt x="255069" y="1727975"/>
                  </a:lnTo>
                  <a:lnTo>
                    <a:pt x="254630" y="1732571"/>
                  </a:lnTo>
                  <a:lnTo>
                    <a:pt x="254174" y="1737167"/>
                  </a:lnTo>
                  <a:lnTo>
                    <a:pt x="253702" y="1741762"/>
                  </a:lnTo>
                  <a:lnTo>
                    <a:pt x="253215" y="1746358"/>
                  </a:lnTo>
                  <a:lnTo>
                    <a:pt x="252715" y="1750954"/>
                  </a:lnTo>
                  <a:lnTo>
                    <a:pt x="252204" y="1755549"/>
                  </a:lnTo>
                  <a:lnTo>
                    <a:pt x="251685" y="1760145"/>
                  </a:lnTo>
                  <a:lnTo>
                    <a:pt x="251160" y="1764741"/>
                  </a:lnTo>
                  <a:lnTo>
                    <a:pt x="250633" y="1769336"/>
                  </a:lnTo>
                  <a:lnTo>
                    <a:pt x="250109" y="1773932"/>
                  </a:lnTo>
                  <a:lnTo>
                    <a:pt x="249589" y="1778528"/>
                  </a:lnTo>
                  <a:lnTo>
                    <a:pt x="249077" y="1783123"/>
                  </a:lnTo>
                  <a:lnTo>
                    <a:pt x="248575" y="1787719"/>
                  </a:lnTo>
                  <a:lnTo>
                    <a:pt x="248090" y="1792315"/>
                  </a:lnTo>
                  <a:lnTo>
                    <a:pt x="247622" y="1796910"/>
                  </a:lnTo>
                  <a:lnTo>
                    <a:pt x="247172" y="1801506"/>
                  </a:lnTo>
                  <a:lnTo>
                    <a:pt x="246742" y="1806102"/>
                  </a:lnTo>
                  <a:lnTo>
                    <a:pt x="246333" y="1810697"/>
                  </a:lnTo>
                  <a:lnTo>
                    <a:pt x="245946" y="1815293"/>
                  </a:lnTo>
                  <a:lnTo>
                    <a:pt x="245585" y="1819889"/>
                  </a:lnTo>
                  <a:lnTo>
                    <a:pt x="245248" y="1824484"/>
                  </a:lnTo>
                  <a:lnTo>
                    <a:pt x="244933" y="1829080"/>
                  </a:lnTo>
                  <a:lnTo>
                    <a:pt x="244639" y="1833676"/>
                  </a:lnTo>
                  <a:lnTo>
                    <a:pt x="244366" y="1838272"/>
                  </a:lnTo>
                  <a:lnTo>
                    <a:pt x="244112" y="1842867"/>
                  </a:lnTo>
                  <a:lnTo>
                    <a:pt x="243878" y="1847463"/>
                  </a:lnTo>
                  <a:lnTo>
                    <a:pt x="243662" y="1852059"/>
                  </a:lnTo>
                  <a:lnTo>
                    <a:pt x="243461" y="1856654"/>
                  </a:lnTo>
                  <a:lnTo>
                    <a:pt x="243274" y="1861250"/>
                  </a:lnTo>
                  <a:lnTo>
                    <a:pt x="243099" y="1865846"/>
                  </a:lnTo>
                  <a:lnTo>
                    <a:pt x="242936" y="1870441"/>
                  </a:lnTo>
                  <a:lnTo>
                    <a:pt x="242783" y="1875037"/>
                  </a:lnTo>
                  <a:lnTo>
                    <a:pt x="242641" y="1879633"/>
                  </a:lnTo>
                  <a:lnTo>
                    <a:pt x="242507" y="1884228"/>
                  </a:lnTo>
                  <a:lnTo>
                    <a:pt x="242382" y="1888824"/>
                  </a:lnTo>
                  <a:lnTo>
                    <a:pt x="242264" y="1893420"/>
                  </a:lnTo>
                  <a:lnTo>
                    <a:pt x="242154" y="1898015"/>
                  </a:lnTo>
                  <a:lnTo>
                    <a:pt x="242051" y="1902611"/>
                  </a:lnTo>
                  <a:lnTo>
                    <a:pt x="241958" y="1907207"/>
                  </a:lnTo>
                  <a:lnTo>
                    <a:pt x="241874" y="1911802"/>
                  </a:lnTo>
                  <a:lnTo>
                    <a:pt x="241798" y="1916398"/>
                  </a:lnTo>
                  <a:lnTo>
                    <a:pt x="241732" y="1920994"/>
                  </a:lnTo>
                  <a:lnTo>
                    <a:pt x="241675" y="1925589"/>
                  </a:lnTo>
                  <a:lnTo>
                    <a:pt x="241628" y="1930185"/>
                  </a:lnTo>
                  <a:lnTo>
                    <a:pt x="241591" y="1934781"/>
                  </a:lnTo>
                  <a:lnTo>
                    <a:pt x="241566" y="1939376"/>
                  </a:lnTo>
                  <a:lnTo>
                    <a:pt x="241549" y="1943972"/>
                  </a:lnTo>
                  <a:lnTo>
                    <a:pt x="241542" y="1948568"/>
                  </a:lnTo>
                  <a:lnTo>
                    <a:pt x="241543" y="1953164"/>
                  </a:lnTo>
                  <a:lnTo>
                    <a:pt x="241551" y="1957759"/>
                  </a:lnTo>
                  <a:lnTo>
                    <a:pt x="241564" y="1962355"/>
                  </a:lnTo>
                  <a:lnTo>
                    <a:pt x="241581" y="1966951"/>
                  </a:lnTo>
                  <a:lnTo>
                    <a:pt x="241600" y="1971546"/>
                  </a:lnTo>
                  <a:lnTo>
                    <a:pt x="241617" y="1976142"/>
                  </a:lnTo>
                  <a:lnTo>
                    <a:pt x="241630" y="1980738"/>
                  </a:lnTo>
                  <a:lnTo>
                    <a:pt x="241638" y="1985333"/>
                  </a:lnTo>
                  <a:lnTo>
                    <a:pt x="241636" y="1989929"/>
                  </a:lnTo>
                  <a:lnTo>
                    <a:pt x="241621" y="1994525"/>
                  </a:lnTo>
                  <a:lnTo>
                    <a:pt x="241590" y="1999120"/>
                  </a:lnTo>
                  <a:lnTo>
                    <a:pt x="241542" y="2003716"/>
                  </a:lnTo>
                  <a:lnTo>
                    <a:pt x="241474" y="2008312"/>
                  </a:lnTo>
                  <a:lnTo>
                    <a:pt x="241385" y="2012907"/>
                  </a:lnTo>
                  <a:lnTo>
                    <a:pt x="241272" y="2017503"/>
                  </a:lnTo>
                  <a:lnTo>
                    <a:pt x="241134" y="2022099"/>
                  </a:lnTo>
                  <a:lnTo>
                    <a:pt x="240967" y="2026694"/>
                  </a:lnTo>
                  <a:lnTo>
                    <a:pt x="240775" y="2031290"/>
                  </a:lnTo>
                  <a:lnTo>
                    <a:pt x="240557" y="2035886"/>
                  </a:lnTo>
                  <a:lnTo>
                    <a:pt x="240316" y="2040481"/>
                  </a:lnTo>
                  <a:lnTo>
                    <a:pt x="240051" y="2045077"/>
                  </a:lnTo>
                  <a:lnTo>
                    <a:pt x="239765" y="2049673"/>
                  </a:lnTo>
                  <a:lnTo>
                    <a:pt x="239455" y="2054268"/>
                  </a:lnTo>
                  <a:lnTo>
                    <a:pt x="239129" y="2058864"/>
                  </a:lnTo>
                  <a:lnTo>
                    <a:pt x="238789" y="2063460"/>
                  </a:lnTo>
                  <a:lnTo>
                    <a:pt x="238438" y="2068056"/>
                  </a:lnTo>
                  <a:lnTo>
                    <a:pt x="238078" y="2072651"/>
                  </a:lnTo>
                  <a:lnTo>
                    <a:pt x="237712" y="2077247"/>
                  </a:lnTo>
                  <a:lnTo>
                    <a:pt x="237344" y="2081843"/>
                  </a:lnTo>
                  <a:lnTo>
                    <a:pt x="236977" y="2086438"/>
                  </a:lnTo>
                  <a:lnTo>
                    <a:pt x="236614" y="2091034"/>
                  </a:lnTo>
                  <a:lnTo>
                    <a:pt x="236257" y="2095630"/>
                  </a:lnTo>
                  <a:lnTo>
                    <a:pt x="235909" y="2100225"/>
                  </a:lnTo>
                  <a:lnTo>
                    <a:pt x="235572" y="2104821"/>
                  </a:lnTo>
                  <a:lnTo>
                    <a:pt x="235249" y="2109417"/>
                  </a:lnTo>
                  <a:lnTo>
                    <a:pt x="234943" y="2114012"/>
                  </a:lnTo>
                  <a:lnTo>
                    <a:pt x="234653" y="2118608"/>
                  </a:lnTo>
                  <a:lnTo>
                    <a:pt x="234380" y="2123204"/>
                  </a:lnTo>
                  <a:lnTo>
                    <a:pt x="234125" y="2127799"/>
                  </a:lnTo>
                  <a:lnTo>
                    <a:pt x="233888" y="2132395"/>
                  </a:lnTo>
                  <a:lnTo>
                    <a:pt x="233669" y="2136991"/>
                  </a:lnTo>
                  <a:lnTo>
                    <a:pt x="233472" y="2141586"/>
                  </a:lnTo>
                  <a:lnTo>
                    <a:pt x="233293" y="2146182"/>
                  </a:lnTo>
                  <a:lnTo>
                    <a:pt x="233131" y="2150778"/>
                  </a:lnTo>
                  <a:lnTo>
                    <a:pt x="232984" y="2155373"/>
                  </a:lnTo>
                  <a:lnTo>
                    <a:pt x="232853" y="2159969"/>
                  </a:lnTo>
                  <a:lnTo>
                    <a:pt x="232735" y="2164565"/>
                  </a:lnTo>
                  <a:lnTo>
                    <a:pt x="232630" y="2169160"/>
                  </a:lnTo>
                  <a:lnTo>
                    <a:pt x="232537" y="2173756"/>
                  </a:lnTo>
                  <a:lnTo>
                    <a:pt x="232453" y="2178352"/>
                  </a:lnTo>
                  <a:lnTo>
                    <a:pt x="232376" y="2182948"/>
                  </a:lnTo>
                  <a:lnTo>
                    <a:pt x="232305" y="2187543"/>
                  </a:lnTo>
                  <a:lnTo>
                    <a:pt x="232239" y="2192139"/>
                  </a:lnTo>
                  <a:lnTo>
                    <a:pt x="232177" y="2196735"/>
                  </a:lnTo>
                  <a:lnTo>
                    <a:pt x="232116" y="2201330"/>
                  </a:lnTo>
                  <a:lnTo>
                    <a:pt x="232057" y="2205926"/>
                  </a:lnTo>
                  <a:lnTo>
                    <a:pt x="231999" y="2210522"/>
                  </a:lnTo>
                  <a:lnTo>
                    <a:pt x="231940" y="2215117"/>
                  </a:lnTo>
                  <a:lnTo>
                    <a:pt x="231881" y="2219713"/>
                  </a:lnTo>
                  <a:lnTo>
                    <a:pt x="231822" y="2224309"/>
                  </a:lnTo>
                  <a:lnTo>
                    <a:pt x="231762" y="2228904"/>
                  </a:lnTo>
                  <a:lnTo>
                    <a:pt x="231703" y="2233500"/>
                  </a:lnTo>
                  <a:lnTo>
                    <a:pt x="231644" y="2238096"/>
                  </a:lnTo>
                  <a:lnTo>
                    <a:pt x="231587" y="2242691"/>
                  </a:lnTo>
                  <a:lnTo>
                    <a:pt x="231531" y="2247287"/>
                  </a:lnTo>
                  <a:lnTo>
                    <a:pt x="231478" y="2251883"/>
                  </a:lnTo>
                  <a:lnTo>
                    <a:pt x="231428" y="2256478"/>
                  </a:lnTo>
                  <a:lnTo>
                    <a:pt x="231382" y="2261074"/>
                  </a:lnTo>
                  <a:lnTo>
                    <a:pt x="231340" y="2265670"/>
                  </a:lnTo>
                  <a:lnTo>
                    <a:pt x="231303" y="2270265"/>
                  </a:lnTo>
                  <a:lnTo>
                    <a:pt x="231270" y="2274861"/>
                  </a:lnTo>
                  <a:lnTo>
                    <a:pt x="231241" y="2279457"/>
                  </a:lnTo>
                  <a:lnTo>
                    <a:pt x="231217" y="2284052"/>
                  </a:lnTo>
                  <a:lnTo>
                    <a:pt x="231198" y="2288648"/>
                  </a:lnTo>
                  <a:lnTo>
                    <a:pt x="231182" y="2293244"/>
                  </a:lnTo>
                  <a:lnTo>
                    <a:pt x="231168" y="2297840"/>
                  </a:lnTo>
                  <a:lnTo>
                    <a:pt x="231156" y="2302435"/>
                  </a:lnTo>
                  <a:lnTo>
                    <a:pt x="231145" y="2307031"/>
                  </a:lnTo>
                  <a:lnTo>
                    <a:pt x="231133" y="2311627"/>
                  </a:lnTo>
                  <a:lnTo>
                    <a:pt x="231120" y="2316222"/>
                  </a:lnTo>
                  <a:lnTo>
                    <a:pt x="231104" y="2320818"/>
                  </a:lnTo>
                  <a:lnTo>
                    <a:pt x="231084" y="2325414"/>
                  </a:lnTo>
                  <a:lnTo>
                    <a:pt x="231060" y="2330009"/>
                  </a:lnTo>
                  <a:lnTo>
                    <a:pt x="231031" y="2334605"/>
                  </a:lnTo>
                  <a:lnTo>
                    <a:pt x="230996" y="2339201"/>
                  </a:lnTo>
                  <a:lnTo>
                    <a:pt x="230954" y="2343796"/>
                  </a:lnTo>
                  <a:lnTo>
                    <a:pt x="230905" y="2348392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" name="pg35"/>
            <p:cNvSpPr/>
            <p:nvPr/>
          </p:nvSpPr>
          <p:spPr>
            <a:xfrm>
              <a:off x="7397268" y="3527901"/>
              <a:ext cx="294743" cy="3504502"/>
            </a:xfrm>
            <a:custGeom>
              <a:avLst/>
              <a:gdLst/>
              <a:ahLst/>
              <a:cxnLst/>
              <a:rect l="0" t="0" r="0" b="0"/>
              <a:pathLst>
                <a:path w="294743" h="3504502">
                  <a:moveTo>
                    <a:pt x="139456" y="3504502"/>
                  </a:moveTo>
                  <a:lnTo>
                    <a:pt x="139035" y="3497644"/>
                  </a:lnTo>
                  <a:lnTo>
                    <a:pt x="138623" y="3490786"/>
                  </a:lnTo>
                  <a:lnTo>
                    <a:pt x="138220" y="3483928"/>
                  </a:lnTo>
                  <a:lnTo>
                    <a:pt x="137827" y="3477070"/>
                  </a:lnTo>
                  <a:lnTo>
                    <a:pt x="137443" y="3470211"/>
                  </a:lnTo>
                  <a:lnTo>
                    <a:pt x="137070" y="3463353"/>
                  </a:lnTo>
                  <a:lnTo>
                    <a:pt x="136703" y="3456495"/>
                  </a:lnTo>
                  <a:lnTo>
                    <a:pt x="136343" y="3449637"/>
                  </a:lnTo>
                  <a:lnTo>
                    <a:pt x="135987" y="3442779"/>
                  </a:lnTo>
                  <a:lnTo>
                    <a:pt x="135634" y="3435921"/>
                  </a:lnTo>
                  <a:lnTo>
                    <a:pt x="135281" y="3429063"/>
                  </a:lnTo>
                  <a:lnTo>
                    <a:pt x="134928" y="3422205"/>
                  </a:lnTo>
                  <a:lnTo>
                    <a:pt x="134572" y="3415346"/>
                  </a:lnTo>
                  <a:lnTo>
                    <a:pt x="134210" y="3408488"/>
                  </a:lnTo>
                  <a:lnTo>
                    <a:pt x="133843" y="3401630"/>
                  </a:lnTo>
                  <a:lnTo>
                    <a:pt x="133467" y="3394772"/>
                  </a:lnTo>
                  <a:lnTo>
                    <a:pt x="133084" y="3387914"/>
                  </a:lnTo>
                  <a:lnTo>
                    <a:pt x="132690" y="3381056"/>
                  </a:lnTo>
                  <a:lnTo>
                    <a:pt x="132284" y="3374198"/>
                  </a:lnTo>
                  <a:lnTo>
                    <a:pt x="131866" y="3367340"/>
                  </a:lnTo>
                  <a:lnTo>
                    <a:pt x="131437" y="3360481"/>
                  </a:lnTo>
                  <a:lnTo>
                    <a:pt x="130996" y="3353623"/>
                  </a:lnTo>
                  <a:lnTo>
                    <a:pt x="130543" y="3346765"/>
                  </a:lnTo>
                  <a:lnTo>
                    <a:pt x="130077" y="3339907"/>
                  </a:lnTo>
                  <a:lnTo>
                    <a:pt x="129598" y="3333049"/>
                  </a:lnTo>
                  <a:lnTo>
                    <a:pt x="129104" y="3326191"/>
                  </a:lnTo>
                  <a:lnTo>
                    <a:pt x="128599" y="3319333"/>
                  </a:lnTo>
                  <a:lnTo>
                    <a:pt x="128080" y="3312475"/>
                  </a:lnTo>
                  <a:lnTo>
                    <a:pt x="127549" y="3305616"/>
                  </a:lnTo>
                  <a:lnTo>
                    <a:pt x="127007" y="3298758"/>
                  </a:lnTo>
                  <a:lnTo>
                    <a:pt x="126452" y="3291900"/>
                  </a:lnTo>
                  <a:lnTo>
                    <a:pt x="125883" y="3285042"/>
                  </a:lnTo>
                  <a:lnTo>
                    <a:pt x="125302" y="3278184"/>
                  </a:lnTo>
                  <a:lnTo>
                    <a:pt x="124711" y="3271326"/>
                  </a:lnTo>
                  <a:lnTo>
                    <a:pt x="124110" y="3264468"/>
                  </a:lnTo>
                  <a:lnTo>
                    <a:pt x="123499" y="3257610"/>
                  </a:lnTo>
                  <a:lnTo>
                    <a:pt x="122880" y="3250751"/>
                  </a:lnTo>
                  <a:lnTo>
                    <a:pt x="122252" y="3243893"/>
                  </a:lnTo>
                  <a:lnTo>
                    <a:pt x="121617" y="3237035"/>
                  </a:lnTo>
                  <a:lnTo>
                    <a:pt x="120976" y="3230177"/>
                  </a:lnTo>
                  <a:lnTo>
                    <a:pt x="120331" y="3223319"/>
                  </a:lnTo>
                  <a:lnTo>
                    <a:pt x="119683" y="3216461"/>
                  </a:lnTo>
                  <a:lnTo>
                    <a:pt x="119032" y="3209603"/>
                  </a:lnTo>
                  <a:lnTo>
                    <a:pt x="118382" y="3202745"/>
                  </a:lnTo>
                  <a:lnTo>
                    <a:pt x="117732" y="3195886"/>
                  </a:lnTo>
                  <a:lnTo>
                    <a:pt x="117086" y="3189028"/>
                  </a:lnTo>
                  <a:lnTo>
                    <a:pt x="116443" y="3182170"/>
                  </a:lnTo>
                  <a:lnTo>
                    <a:pt x="115806" y="3175312"/>
                  </a:lnTo>
                  <a:lnTo>
                    <a:pt x="115175" y="3168454"/>
                  </a:lnTo>
                  <a:lnTo>
                    <a:pt x="114552" y="3161596"/>
                  </a:lnTo>
                  <a:lnTo>
                    <a:pt x="113938" y="3154738"/>
                  </a:lnTo>
                  <a:lnTo>
                    <a:pt x="113336" y="3147880"/>
                  </a:lnTo>
                  <a:lnTo>
                    <a:pt x="112745" y="3141021"/>
                  </a:lnTo>
                  <a:lnTo>
                    <a:pt x="112165" y="3134163"/>
                  </a:lnTo>
                  <a:lnTo>
                    <a:pt x="111597" y="3127305"/>
                  </a:lnTo>
                  <a:lnTo>
                    <a:pt x="111040" y="3120447"/>
                  </a:lnTo>
                  <a:lnTo>
                    <a:pt x="110494" y="3113589"/>
                  </a:lnTo>
                  <a:lnTo>
                    <a:pt x="109960" y="3106731"/>
                  </a:lnTo>
                  <a:lnTo>
                    <a:pt x="109437" y="3099873"/>
                  </a:lnTo>
                  <a:lnTo>
                    <a:pt x="108922" y="3093015"/>
                  </a:lnTo>
                  <a:lnTo>
                    <a:pt x="108414" y="3086156"/>
                  </a:lnTo>
                  <a:lnTo>
                    <a:pt x="107910" y="3079298"/>
                  </a:lnTo>
                  <a:lnTo>
                    <a:pt x="107409" y="3072440"/>
                  </a:lnTo>
                  <a:lnTo>
                    <a:pt x="106909" y="3065582"/>
                  </a:lnTo>
                  <a:lnTo>
                    <a:pt x="106405" y="3058724"/>
                  </a:lnTo>
                  <a:lnTo>
                    <a:pt x="105895" y="3051866"/>
                  </a:lnTo>
                  <a:lnTo>
                    <a:pt x="105376" y="3045008"/>
                  </a:lnTo>
                  <a:lnTo>
                    <a:pt x="104845" y="3038149"/>
                  </a:lnTo>
                  <a:lnTo>
                    <a:pt x="104299" y="3031291"/>
                  </a:lnTo>
                  <a:lnTo>
                    <a:pt x="103736" y="3024433"/>
                  </a:lnTo>
                  <a:lnTo>
                    <a:pt x="103151" y="3017575"/>
                  </a:lnTo>
                  <a:lnTo>
                    <a:pt x="102538" y="3010717"/>
                  </a:lnTo>
                  <a:lnTo>
                    <a:pt x="101900" y="3003859"/>
                  </a:lnTo>
                  <a:lnTo>
                    <a:pt x="101233" y="2997001"/>
                  </a:lnTo>
                  <a:lnTo>
                    <a:pt x="100537" y="2990143"/>
                  </a:lnTo>
                  <a:lnTo>
                    <a:pt x="99809" y="2983284"/>
                  </a:lnTo>
                  <a:lnTo>
                    <a:pt x="99049" y="2976426"/>
                  </a:lnTo>
                  <a:lnTo>
                    <a:pt x="98250" y="2969568"/>
                  </a:lnTo>
                  <a:lnTo>
                    <a:pt x="97415" y="2962710"/>
                  </a:lnTo>
                  <a:lnTo>
                    <a:pt x="96547" y="2955852"/>
                  </a:lnTo>
                  <a:lnTo>
                    <a:pt x="95645" y="2948994"/>
                  </a:lnTo>
                  <a:lnTo>
                    <a:pt x="94711" y="2942136"/>
                  </a:lnTo>
                  <a:lnTo>
                    <a:pt x="93744" y="2935278"/>
                  </a:lnTo>
                  <a:lnTo>
                    <a:pt x="92746" y="2928419"/>
                  </a:lnTo>
                  <a:lnTo>
                    <a:pt x="91713" y="2921561"/>
                  </a:lnTo>
                  <a:lnTo>
                    <a:pt x="90653" y="2914703"/>
                  </a:lnTo>
                  <a:lnTo>
                    <a:pt x="89568" y="2907845"/>
                  </a:lnTo>
                  <a:lnTo>
                    <a:pt x="88459" y="2900987"/>
                  </a:lnTo>
                  <a:lnTo>
                    <a:pt x="87328" y="2894129"/>
                  </a:lnTo>
                  <a:lnTo>
                    <a:pt x="86178" y="2887271"/>
                  </a:lnTo>
                  <a:lnTo>
                    <a:pt x="85009" y="2880413"/>
                  </a:lnTo>
                  <a:lnTo>
                    <a:pt x="83825" y="2873554"/>
                  </a:lnTo>
                  <a:lnTo>
                    <a:pt x="82629" y="2866696"/>
                  </a:lnTo>
                  <a:lnTo>
                    <a:pt x="81423" y="2859838"/>
                  </a:lnTo>
                  <a:lnTo>
                    <a:pt x="80211" y="2852980"/>
                  </a:lnTo>
                  <a:lnTo>
                    <a:pt x="78993" y="2846122"/>
                  </a:lnTo>
                  <a:lnTo>
                    <a:pt x="77771" y="2839264"/>
                  </a:lnTo>
                  <a:lnTo>
                    <a:pt x="76549" y="2832406"/>
                  </a:lnTo>
                  <a:lnTo>
                    <a:pt x="75328" y="2825548"/>
                  </a:lnTo>
                  <a:lnTo>
                    <a:pt x="74109" y="2818689"/>
                  </a:lnTo>
                  <a:lnTo>
                    <a:pt x="72895" y="2811831"/>
                  </a:lnTo>
                  <a:lnTo>
                    <a:pt x="71686" y="2804973"/>
                  </a:lnTo>
                  <a:lnTo>
                    <a:pt x="70483" y="2798115"/>
                  </a:lnTo>
                  <a:lnTo>
                    <a:pt x="69287" y="2791257"/>
                  </a:lnTo>
                  <a:lnTo>
                    <a:pt x="68101" y="2784399"/>
                  </a:lnTo>
                  <a:lnTo>
                    <a:pt x="66923" y="2777541"/>
                  </a:lnTo>
                  <a:lnTo>
                    <a:pt x="65753" y="2770683"/>
                  </a:lnTo>
                  <a:lnTo>
                    <a:pt x="64592" y="2763824"/>
                  </a:lnTo>
                  <a:lnTo>
                    <a:pt x="63440" y="2756966"/>
                  </a:lnTo>
                  <a:lnTo>
                    <a:pt x="62297" y="2750108"/>
                  </a:lnTo>
                  <a:lnTo>
                    <a:pt x="61164" y="2743250"/>
                  </a:lnTo>
                  <a:lnTo>
                    <a:pt x="60040" y="2736392"/>
                  </a:lnTo>
                  <a:lnTo>
                    <a:pt x="58925" y="2729534"/>
                  </a:lnTo>
                  <a:lnTo>
                    <a:pt x="57819" y="2722676"/>
                  </a:lnTo>
                  <a:lnTo>
                    <a:pt x="56722" y="2715818"/>
                  </a:lnTo>
                  <a:lnTo>
                    <a:pt x="55635" y="2708959"/>
                  </a:lnTo>
                  <a:lnTo>
                    <a:pt x="54558" y="2702101"/>
                  </a:lnTo>
                  <a:lnTo>
                    <a:pt x="53495" y="2695243"/>
                  </a:lnTo>
                  <a:lnTo>
                    <a:pt x="52444" y="2688385"/>
                  </a:lnTo>
                  <a:lnTo>
                    <a:pt x="51407" y="2681527"/>
                  </a:lnTo>
                  <a:lnTo>
                    <a:pt x="50386" y="2674669"/>
                  </a:lnTo>
                  <a:lnTo>
                    <a:pt x="49383" y="2667811"/>
                  </a:lnTo>
                  <a:lnTo>
                    <a:pt x="48400" y="2660953"/>
                  </a:lnTo>
                  <a:lnTo>
                    <a:pt x="47441" y="2654094"/>
                  </a:lnTo>
                  <a:lnTo>
                    <a:pt x="46511" y="2647236"/>
                  </a:lnTo>
                  <a:lnTo>
                    <a:pt x="45608" y="2640378"/>
                  </a:lnTo>
                  <a:lnTo>
                    <a:pt x="44735" y="2633520"/>
                  </a:lnTo>
                  <a:lnTo>
                    <a:pt x="43893" y="2626662"/>
                  </a:lnTo>
                  <a:lnTo>
                    <a:pt x="43084" y="2619804"/>
                  </a:lnTo>
                  <a:lnTo>
                    <a:pt x="42311" y="2612946"/>
                  </a:lnTo>
                  <a:lnTo>
                    <a:pt x="41579" y="2606088"/>
                  </a:lnTo>
                  <a:lnTo>
                    <a:pt x="40883" y="2599229"/>
                  </a:lnTo>
                  <a:lnTo>
                    <a:pt x="40221" y="2592371"/>
                  </a:lnTo>
                  <a:lnTo>
                    <a:pt x="39593" y="2585513"/>
                  </a:lnTo>
                  <a:lnTo>
                    <a:pt x="38994" y="2578655"/>
                  </a:lnTo>
                  <a:lnTo>
                    <a:pt x="38424" y="2571797"/>
                  </a:lnTo>
                  <a:lnTo>
                    <a:pt x="37880" y="2564939"/>
                  </a:lnTo>
                  <a:lnTo>
                    <a:pt x="37357" y="2558081"/>
                  </a:lnTo>
                  <a:lnTo>
                    <a:pt x="36848" y="2551223"/>
                  </a:lnTo>
                  <a:lnTo>
                    <a:pt x="36346" y="2544364"/>
                  </a:lnTo>
                  <a:lnTo>
                    <a:pt x="35848" y="2537506"/>
                  </a:lnTo>
                  <a:lnTo>
                    <a:pt x="35348" y="2530648"/>
                  </a:lnTo>
                  <a:lnTo>
                    <a:pt x="34840" y="2523790"/>
                  </a:lnTo>
                  <a:lnTo>
                    <a:pt x="34317" y="2516932"/>
                  </a:lnTo>
                  <a:lnTo>
                    <a:pt x="33774" y="2510074"/>
                  </a:lnTo>
                  <a:lnTo>
                    <a:pt x="33207" y="2503216"/>
                  </a:lnTo>
                  <a:lnTo>
                    <a:pt x="32614" y="2496358"/>
                  </a:lnTo>
                  <a:lnTo>
                    <a:pt x="31991" y="2489499"/>
                  </a:lnTo>
                  <a:lnTo>
                    <a:pt x="31338" y="2482641"/>
                  </a:lnTo>
                  <a:lnTo>
                    <a:pt x="30651" y="2475783"/>
                  </a:lnTo>
                  <a:lnTo>
                    <a:pt x="29925" y="2468925"/>
                  </a:lnTo>
                  <a:lnTo>
                    <a:pt x="29167" y="2462067"/>
                  </a:lnTo>
                  <a:lnTo>
                    <a:pt x="28378" y="2455209"/>
                  </a:lnTo>
                  <a:lnTo>
                    <a:pt x="27560" y="2448351"/>
                  </a:lnTo>
                  <a:lnTo>
                    <a:pt x="26714" y="2441493"/>
                  </a:lnTo>
                  <a:lnTo>
                    <a:pt x="25844" y="2434634"/>
                  </a:lnTo>
                  <a:lnTo>
                    <a:pt x="24950" y="2427776"/>
                  </a:lnTo>
                  <a:lnTo>
                    <a:pt x="24034" y="2420918"/>
                  </a:lnTo>
                  <a:lnTo>
                    <a:pt x="23104" y="2414060"/>
                  </a:lnTo>
                  <a:lnTo>
                    <a:pt x="22160" y="2407202"/>
                  </a:lnTo>
                  <a:lnTo>
                    <a:pt x="21206" y="2400344"/>
                  </a:lnTo>
                  <a:lnTo>
                    <a:pt x="20243" y="2393486"/>
                  </a:lnTo>
                  <a:lnTo>
                    <a:pt x="19274" y="2386627"/>
                  </a:lnTo>
                  <a:lnTo>
                    <a:pt x="18300" y="2379769"/>
                  </a:lnTo>
                  <a:lnTo>
                    <a:pt x="17324" y="2372911"/>
                  </a:lnTo>
                  <a:lnTo>
                    <a:pt x="16347" y="2366053"/>
                  </a:lnTo>
                  <a:lnTo>
                    <a:pt x="15372" y="2359195"/>
                  </a:lnTo>
                  <a:lnTo>
                    <a:pt x="14400" y="2352337"/>
                  </a:lnTo>
                  <a:lnTo>
                    <a:pt x="13432" y="2345479"/>
                  </a:lnTo>
                  <a:lnTo>
                    <a:pt x="12470" y="2338621"/>
                  </a:lnTo>
                  <a:lnTo>
                    <a:pt x="11520" y="2331762"/>
                  </a:lnTo>
                  <a:lnTo>
                    <a:pt x="10581" y="2324904"/>
                  </a:lnTo>
                  <a:lnTo>
                    <a:pt x="9658" y="2318046"/>
                  </a:lnTo>
                  <a:lnTo>
                    <a:pt x="8753" y="2311188"/>
                  </a:lnTo>
                  <a:lnTo>
                    <a:pt x="7871" y="2304330"/>
                  </a:lnTo>
                  <a:lnTo>
                    <a:pt x="7014" y="2297472"/>
                  </a:lnTo>
                  <a:lnTo>
                    <a:pt x="6192" y="2290614"/>
                  </a:lnTo>
                  <a:lnTo>
                    <a:pt x="5408" y="2283756"/>
                  </a:lnTo>
                  <a:lnTo>
                    <a:pt x="4664" y="2276897"/>
                  </a:lnTo>
                  <a:lnTo>
                    <a:pt x="3964" y="2270039"/>
                  </a:lnTo>
                  <a:lnTo>
                    <a:pt x="3313" y="2263181"/>
                  </a:lnTo>
                  <a:lnTo>
                    <a:pt x="2713" y="2256323"/>
                  </a:lnTo>
                  <a:lnTo>
                    <a:pt x="2169" y="2249465"/>
                  </a:lnTo>
                  <a:lnTo>
                    <a:pt x="1693" y="2242607"/>
                  </a:lnTo>
                  <a:lnTo>
                    <a:pt x="1277" y="2235749"/>
                  </a:lnTo>
                  <a:lnTo>
                    <a:pt x="921" y="2228891"/>
                  </a:lnTo>
                  <a:lnTo>
                    <a:pt x="624" y="2222032"/>
                  </a:lnTo>
                  <a:lnTo>
                    <a:pt x="387" y="2215174"/>
                  </a:lnTo>
                  <a:lnTo>
                    <a:pt x="206" y="2208316"/>
                  </a:lnTo>
                  <a:lnTo>
                    <a:pt x="86" y="2201458"/>
                  </a:lnTo>
                  <a:lnTo>
                    <a:pt x="20" y="2194600"/>
                  </a:lnTo>
                  <a:lnTo>
                    <a:pt x="0" y="2187742"/>
                  </a:lnTo>
                  <a:lnTo>
                    <a:pt x="19" y="2180884"/>
                  </a:lnTo>
                  <a:lnTo>
                    <a:pt x="73" y="2174026"/>
                  </a:lnTo>
                  <a:lnTo>
                    <a:pt x="155" y="2167167"/>
                  </a:lnTo>
                  <a:lnTo>
                    <a:pt x="262" y="2160309"/>
                  </a:lnTo>
                  <a:lnTo>
                    <a:pt x="387" y="2153451"/>
                  </a:lnTo>
                  <a:lnTo>
                    <a:pt x="521" y="2146593"/>
                  </a:lnTo>
                  <a:lnTo>
                    <a:pt x="659" y="2139735"/>
                  </a:lnTo>
                  <a:lnTo>
                    <a:pt x="795" y="2132877"/>
                  </a:lnTo>
                  <a:lnTo>
                    <a:pt x="925" y="2126019"/>
                  </a:lnTo>
                  <a:lnTo>
                    <a:pt x="1045" y="2119161"/>
                  </a:lnTo>
                  <a:lnTo>
                    <a:pt x="1152" y="2112302"/>
                  </a:lnTo>
                  <a:lnTo>
                    <a:pt x="1242" y="2105444"/>
                  </a:lnTo>
                  <a:lnTo>
                    <a:pt x="1315" y="2098586"/>
                  </a:lnTo>
                  <a:lnTo>
                    <a:pt x="1371" y="2091728"/>
                  </a:lnTo>
                  <a:lnTo>
                    <a:pt x="1413" y="2084870"/>
                  </a:lnTo>
                  <a:lnTo>
                    <a:pt x="1440" y="2078012"/>
                  </a:lnTo>
                  <a:lnTo>
                    <a:pt x="1457" y="2071154"/>
                  </a:lnTo>
                  <a:lnTo>
                    <a:pt x="1464" y="2064296"/>
                  </a:lnTo>
                  <a:lnTo>
                    <a:pt x="1468" y="2057437"/>
                  </a:lnTo>
                  <a:lnTo>
                    <a:pt x="1474" y="2050579"/>
                  </a:lnTo>
                  <a:lnTo>
                    <a:pt x="1486" y="2043721"/>
                  </a:lnTo>
                  <a:lnTo>
                    <a:pt x="1508" y="2036863"/>
                  </a:lnTo>
                  <a:lnTo>
                    <a:pt x="1545" y="2030005"/>
                  </a:lnTo>
                  <a:lnTo>
                    <a:pt x="1600" y="2023147"/>
                  </a:lnTo>
                  <a:lnTo>
                    <a:pt x="1682" y="2016289"/>
                  </a:lnTo>
                  <a:lnTo>
                    <a:pt x="1791" y="2009431"/>
                  </a:lnTo>
                  <a:lnTo>
                    <a:pt x="1929" y="2002572"/>
                  </a:lnTo>
                  <a:lnTo>
                    <a:pt x="2096" y="1995714"/>
                  </a:lnTo>
                  <a:lnTo>
                    <a:pt x="2294" y="1988856"/>
                  </a:lnTo>
                  <a:lnTo>
                    <a:pt x="2524" y="1981998"/>
                  </a:lnTo>
                  <a:lnTo>
                    <a:pt x="2788" y="1975140"/>
                  </a:lnTo>
                  <a:lnTo>
                    <a:pt x="3086" y="1968282"/>
                  </a:lnTo>
                  <a:lnTo>
                    <a:pt x="3413" y="1961424"/>
                  </a:lnTo>
                  <a:lnTo>
                    <a:pt x="3769" y="1954566"/>
                  </a:lnTo>
                  <a:lnTo>
                    <a:pt x="4152" y="1947707"/>
                  </a:lnTo>
                  <a:lnTo>
                    <a:pt x="4561" y="1940849"/>
                  </a:lnTo>
                  <a:lnTo>
                    <a:pt x="4995" y="1933991"/>
                  </a:lnTo>
                  <a:lnTo>
                    <a:pt x="5459" y="1927133"/>
                  </a:lnTo>
                  <a:lnTo>
                    <a:pt x="5948" y="1920275"/>
                  </a:lnTo>
                  <a:lnTo>
                    <a:pt x="6464" y="1913417"/>
                  </a:lnTo>
                  <a:lnTo>
                    <a:pt x="7006" y="1906559"/>
                  </a:lnTo>
                  <a:lnTo>
                    <a:pt x="7577" y="1899701"/>
                  </a:lnTo>
                  <a:lnTo>
                    <a:pt x="8178" y="1892842"/>
                  </a:lnTo>
                  <a:lnTo>
                    <a:pt x="8815" y="1885984"/>
                  </a:lnTo>
                  <a:lnTo>
                    <a:pt x="9494" y="1879126"/>
                  </a:lnTo>
                  <a:lnTo>
                    <a:pt x="10213" y="1872268"/>
                  </a:lnTo>
                  <a:lnTo>
                    <a:pt x="10977" y="1865410"/>
                  </a:lnTo>
                  <a:lnTo>
                    <a:pt x="11787" y="1858552"/>
                  </a:lnTo>
                  <a:lnTo>
                    <a:pt x="12649" y="1851694"/>
                  </a:lnTo>
                  <a:lnTo>
                    <a:pt x="13564" y="1844836"/>
                  </a:lnTo>
                  <a:lnTo>
                    <a:pt x="14545" y="1837977"/>
                  </a:lnTo>
                  <a:lnTo>
                    <a:pt x="15592" y="1831119"/>
                  </a:lnTo>
                  <a:lnTo>
                    <a:pt x="16702" y="1824261"/>
                  </a:lnTo>
                  <a:lnTo>
                    <a:pt x="17877" y="1817403"/>
                  </a:lnTo>
                  <a:lnTo>
                    <a:pt x="19120" y="1810545"/>
                  </a:lnTo>
                  <a:lnTo>
                    <a:pt x="20432" y="1803687"/>
                  </a:lnTo>
                  <a:lnTo>
                    <a:pt x="21814" y="1796829"/>
                  </a:lnTo>
                  <a:lnTo>
                    <a:pt x="23280" y="1789970"/>
                  </a:lnTo>
                  <a:lnTo>
                    <a:pt x="24814" y="1783112"/>
                  </a:lnTo>
                  <a:lnTo>
                    <a:pt x="26414" y="1776254"/>
                  </a:lnTo>
                  <a:lnTo>
                    <a:pt x="28080" y="1769396"/>
                  </a:lnTo>
                  <a:lnTo>
                    <a:pt x="29808" y="1762538"/>
                  </a:lnTo>
                  <a:lnTo>
                    <a:pt x="31596" y="1755680"/>
                  </a:lnTo>
                  <a:lnTo>
                    <a:pt x="33443" y="1748822"/>
                  </a:lnTo>
                  <a:lnTo>
                    <a:pt x="35345" y="1741964"/>
                  </a:lnTo>
                  <a:lnTo>
                    <a:pt x="37289" y="1735105"/>
                  </a:lnTo>
                  <a:lnTo>
                    <a:pt x="39269" y="1728247"/>
                  </a:lnTo>
                  <a:lnTo>
                    <a:pt x="41281" y="1721389"/>
                  </a:lnTo>
                  <a:lnTo>
                    <a:pt x="43316" y="1714531"/>
                  </a:lnTo>
                  <a:lnTo>
                    <a:pt x="45369" y="1707673"/>
                  </a:lnTo>
                  <a:lnTo>
                    <a:pt x="47434" y="1700815"/>
                  </a:lnTo>
                  <a:lnTo>
                    <a:pt x="49501" y="1693957"/>
                  </a:lnTo>
                  <a:lnTo>
                    <a:pt x="51565" y="1687099"/>
                  </a:lnTo>
                  <a:lnTo>
                    <a:pt x="53620" y="1680240"/>
                  </a:lnTo>
                  <a:lnTo>
                    <a:pt x="55662" y="1673382"/>
                  </a:lnTo>
                  <a:lnTo>
                    <a:pt x="57686" y="1666524"/>
                  </a:lnTo>
                  <a:lnTo>
                    <a:pt x="59689" y="1659666"/>
                  </a:lnTo>
                  <a:lnTo>
                    <a:pt x="61664" y="1652808"/>
                  </a:lnTo>
                  <a:lnTo>
                    <a:pt x="63615" y="1645950"/>
                  </a:lnTo>
                  <a:lnTo>
                    <a:pt x="65539" y="1639092"/>
                  </a:lnTo>
                  <a:lnTo>
                    <a:pt x="67437" y="1632234"/>
                  </a:lnTo>
                  <a:lnTo>
                    <a:pt x="69309" y="1625375"/>
                  </a:lnTo>
                  <a:lnTo>
                    <a:pt x="71156" y="1618517"/>
                  </a:lnTo>
                  <a:lnTo>
                    <a:pt x="72976" y="1611659"/>
                  </a:lnTo>
                  <a:lnTo>
                    <a:pt x="74773" y="1604801"/>
                  </a:lnTo>
                  <a:lnTo>
                    <a:pt x="76550" y="1597943"/>
                  </a:lnTo>
                  <a:lnTo>
                    <a:pt x="78309" y="1591085"/>
                  </a:lnTo>
                  <a:lnTo>
                    <a:pt x="80050" y="1584227"/>
                  </a:lnTo>
                  <a:lnTo>
                    <a:pt x="81776" y="1577369"/>
                  </a:lnTo>
                  <a:lnTo>
                    <a:pt x="83487" y="1570510"/>
                  </a:lnTo>
                  <a:lnTo>
                    <a:pt x="85182" y="1563652"/>
                  </a:lnTo>
                  <a:lnTo>
                    <a:pt x="86865" y="1556794"/>
                  </a:lnTo>
                  <a:lnTo>
                    <a:pt x="88535" y="1549936"/>
                  </a:lnTo>
                  <a:lnTo>
                    <a:pt x="90193" y="1543078"/>
                  </a:lnTo>
                  <a:lnTo>
                    <a:pt x="91838" y="1536220"/>
                  </a:lnTo>
                  <a:lnTo>
                    <a:pt x="93469" y="1529362"/>
                  </a:lnTo>
                  <a:lnTo>
                    <a:pt x="95084" y="1522504"/>
                  </a:lnTo>
                  <a:lnTo>
                    <a:pt x="96682" y="1515645"/>
                  </a:lnTo>
                  <a:lnTo>
                    <a:pt x="98261" y="1508787"/>
                  </a:lnTo>
                  <a:lnTo>
                    <a:pt x="99821" y="1501929"/>
                  </a:lnTo>
                  <a:lnTo>
                    <a:pt x="101360" y="1495071"/>
                  </a:lnTo>
                  <a:lnTo>
                    <a:pt x="102875" y="1488213"/>
                  </a:lnTo>
                  <a:lnTo>
                    <a:pt x="104365" y="1481355"/>
                  </a:lnTo>
                  <a:lnTo>
                    <a:pt x="105821" y="1474497"/>
                  </a:lnTo>
                  <a:lnTo>
                    <a:pt x="107246" y="1467639"/>
                  </a:lnTo>
                  <a:lnTo>
                    <a:pt x="108638" y="1460780"/>
                  </a:lnTo>
                  <a:lnTo>
                    <a:pt x="109996" y="1453922"/>
                  </a:lnTo>
                  <a:lnTo>
                    <a:pt x="111318" y="1447064"/>
                  </a:lnTo>
                  <a:lnTo>
                    <a:pt x="112601" y="1440206"/>
                  </a:lnTo>
                  <a:lnTo>
                    <a:pt x="113842" y="1433348"/>
                  </a:lnTo>
                  <a:lnTo>
                    <a:pt x="115037" y="1426490"/>
                  </a:lnTo>
                  <a:lnTo>
                    <a:pt x="116190" y="1419632"/>
                  </a:lnTo>
                  <a:lnTo>
                    <a:pt x="117301" y="1412774"/>
                  </a:lnTo>
                  <a:lnTo>
                    <a:pt x="118371" y="1405915"/>
                  </a:lnTo>
                  <a:lnTo>
                    <a:pt x="119399" y="1399057"/>
                  </a:lnTo>
                  <a:lnTo>
                    <a:pt x="120387" y="1392199"/>
                  </a:lnTo>
                  <a:lnTo>
                    <a:pt x="121329" y="1385341"/>
                  </a:lnTo>
                  <a:lnTo>
                    <a:pt x="122231" y="1378483"/>
                  </a:lnTo>
                  <a:lnTo>
                    <a:pt x="123097" y="1371625"/>
                  </a:lnTo>
                  <a:lnTo>
                    <a:pt x="123929" y="1364767"/>
                  </a:lnTo>
                  <a:lnTo>
                    <a:pt x="124729" y="1357909"/>
                  </a:lnTo>
                  <a:lnTo>
                    <a:pt x="125498" y="1351050"/>
                  </a:lnTo>
                  <a:lnTo>
                    <a:pt x="126240" y="1344192"/>
                  </a:lnTo>
                  <a:lnTo>
                    <a:pt x="126950" y="1337334"/>
                  </a:lnTo>
                  <a:lnTo>
                    <a:pt x="127637" y="1330476"/>
                  </a:lnTo>
                  <a:lnTo>
                    <a:pt x="128303" y="1323618"/>
                  </a:lnTo>
                  <a:lnTo>
                    <a:pt x="128949" y="1316760"/>
                  </a:lnTo>
                  <a:lnTo>
                    <a:pt x="129577" y="1309902"/>
                  </a:lnTo>
                  <a:lnTo>
                    <a:pt x="130187" y="1303044"/>
                  </a:lnTo>
                  <a:lnTo>
                    <a:pt x="130780" y="1296185"/>
                  </a:lnTo>
                  <a:lnTo>
                    <a:pt x="131356" y="1289327"/>
                  </a:lnTo>
                  <a:lnTo>
                    <a:pt x="131917" y="1282469"/>
                  </a:lnTo>
                  <a:lnTo>
                    <a:pt x="132465" y="1275611"/>
                  </a:lnTo>
                  <a:lnTo>
                    <a:pt x="132998" y="1268753"/>
                  </a:lnTo>
                  <a:lnTo>
                    <a:pt x="133518" y="1261895"/>
                  </a:lnTo>
                  <a:lnTo>
                    <a:pt x="134025" y="1255037"/>
                  </a:lnTo>
                  <a:lnTo>
                    <a:pt x="134515" y="1248179"/>
                  </a:lnTo>
                  <a:lnTo>
                    <a:pt x="134991" y="1241320"/>
                  </a:lnTo>
                  <a:lnTo>
                    <a:pt x="135453" y="1234462"/>
                  </a:lnTo>
                  <a:lnTo>
                    <a:pt x="135902" y="1227604"/>
                  </a:lnTo>
                  <a:lnTo>
                    <a:pt x="136337" y="1220746"/>
                  </a:lnTo>
                  <a:lnTo>
                    <a:pt x="136757" y="1213888"/>
                  </a:lnTo>
                  <a:lnTo>
                    <a:pt x="137164" y="1207030"/>
                  </a:lnTo>
                  <a:lnTo>
                    <a:pt x="137554" y="1200172"/>
                  </a:lnTo>
                  <a:lnTo>
                    <a:pt x="137931" y="1193313"/>
                  </a:lnTo>
                  <a:lnTo>
                    <a:pt x="138295" y="1186455"/>
                  </a:lnTo>
                  <a:lnTo>
                    <a:pt x="138646" y="1179597"/>
                  </a:lnTo>
                  <a:lnTo>
                    <a:pt x="138983" y="1172739"/>
                  </a:lnTo>
                  <a:lnTo>
                    <a:pt x="139309" y="1165881"/>
                  </a:lnTo>
                  <a:lnTo>
                    <a:pt x="139620" y="1159023"/>
                  </a:lnTo>
                  <a:lnTo>
                    <a:pt x="139918" y="1152165"/>
                  </a:lnTo>
                  <a:lnTo>
                    <a:pt x="140205" y="1145307"/>
                  </a:lnTo>
                  <a:lnTo>
                    <a:pt x="140481" y="1138448"/>
                  </a:lnTo>
                  <a:lnTo>
                    <a:pt x="140746" y="1131590"/>
                  </a:lnTo>
                  <a:lnTo>
                    <a:pt x="141000" y="1124732"/>
                  </a:lnTo>
                  <a:lnTo>
                    <a:pt x="141243" y="1117874"/>
                  </a:lnTo>
                  <a:lnTo>
                    <a:pt x="141474" y="1111016"/>
                  </a:lnTo>
                  <a:lnTo>
                    <a:pt x="141695" y="1104158"/>
                  </a:lnTo>
                  <a:lnTo>
                    <a:pt x="141907" y="1097300"/>
                  </a:lnTo>
                  <a:lnTo>
                    <a:pt x="142109" y="1090442"/>
                  </a:lnTo>
                  <a:lnTo>
                    <a:pt x="142303" y="1083583"/>
                  </a:lnTo>
                  <a:lnTo>
                    <a:pt x="142488" y="1076725"/>
                  </a:lnTo>
                  <a:lnTo>
                    <a:pt x="142664" y="1069867"/>
                  </a:lnTo>
                  <a:lnTo>
                    <a:pt x="142831" y="1063009"/>
                  </a:lnTo>
                  <a:lnTo>
                    <a:pt x="142991" y="1056151"/>
                  </a:lnTo>
                  <a:lnTo>
                    <a:pt x="143145" y="1049293"/>
                  </a:lnTo>
                  <a:lnTo>
                    <a:pt x="143292" y="1042435"/>
                  </a:lnTo>
                  <a:lnTo>
                    <a:pt x="143433" y="1035577"/>
                  </a:lnTo>
                  <a:lnTo>
                    <a:pt x="143568" y="1028718"/>
                  </a:lnTo>
                  <a:lnTo>
                    <a:pt x="143698" y="1021860"/>
                  </a:lnTo>
                  <a:lnTo>
                    <a:pt x="143822" y="1015002"/>
                  </a:lnTo>
                  <a:lnTo>
                    <a:pt x="143941" y="1008144"/>
                  </a:lnTo>
                  <a:lnTo>
                    <a:pt x="144056" y="1001286"/>
                  </a:lnTo>
                  <a:lnTo>
                    <a:pt x="144167" y="994428"/>
                  </a:lnTo>
                  <a:lnTo>
                    <a:pt x="144273" y="987570"/>
                  </a:lnTo>
                  <a:lnTo>
                    <a:pt x="144374" y="980712"/>
                  </a:lnTo>
                  <a:lnTo>
                    <a:pt x="144470" y="973853"/>
                  </a:lnTo>
                  <a:lnTo>
                    <a:pt x="144561" y="966995"/>
                  </a:lnTo>
                  <a:lnTo>
                    <a:pt x="144647" y="960137"/>
                  </a:lnTo>
                  <a:lnTo>
                    <a:pt x="144728" y="953279"/>
                  </a:lnTo>
                  <a:lnTo>
                    <a:pt x="144803" y="946421"/>
                  </a:lnTo>
                  <a:lnTo>
                    <a:pt x="144873" y="939563"/>
                  </a:lnTo>
                  <a:lnTo>
                    <a:pt x="144936" y="932705"/>
                  </a:lnTo>
                  <a:lnTo>
                    <a:pt x="144993" y="925847"/>
                  </a:lnTo>
                  <a:lnTo>
                    <a:pt x="145044" y="918988"/>
                  </a:lnTo>
                  <a:lnTo>
                    <a:pt x="145090" y="912130"/>
                  </a:lnTo>
                  <a:lnTo>
                    <a:pt x="145131" y="905272"/>
                  </a:lnTo>
                  <a:lnTo>
                    <a:pt x="145167" y="898414"/>
                  </a:lnTo>
                  <a:lnTo>
                    <a:pt x="145199" y="891556"/>
                  </a:lnTo>
                  <a:lnTo>
                    <a:pt x="145227" y="884698"/>
                  </a:lnTo>
                  <a:lnTo>
                    <a:pt x="145252" y="877840"/>
                  </a:lnTo>
                  <a:lnTo>
                    <a:pt x="145275" y="870982"/>
                  </a:lnTo>
                  <a:lnTo>
                    <a:pt x="145296" y="864123"/>
                  </a:lnTo>
                  <a:lnTo>
                    <a:pt x="145317" y="857265"/>
                  </a:lnTo>
                  <a:lnTo>
                    <a:pt x="145339" y="850407"/>
                  </a:lnTo>
                  <a:lnTo>
                    <a:pt x="145361" y="843549"/>
                  </a:lnTo>
                  <a:lnTo>
                    <a:pt x="145385" y="836691"/>
                  </a:lnTo>
                  <a:lnTo>
                    <a:pt x="145411" y="829833"/>
                  </a:lnTo>
                  <a:lnTo>
                    <a:pt x="145440" y="822975"/>
                  </a:lnTo>
                  <a:lnTo>
                    <a:pt x="145471" y="816117"/>
                  </a:lnTo>
                  <a:lnTo>
                    <a:pt x="145506" y="809258"/>
                  </a:lnTo>
                  <a:lnTo>
                    <a:pt x="145544" y="802400"/>
                  </a:lnTo>
                  <a:lnTo>
                    <a:pt x="145585" y="795542"/>
                  </a:lnTo>
                  <a:lnTo>
                    <a:pt x="145630" y="788684"/>
                  </a:lnTo>
                  <a:lnTo>
                    <a:pt x="145677" y="781826"/>
                  </a:lnTo>
                  <a:lnTo>
                    <a:pt x="145727" y="774968"/>
                  </a:lnTo>
                  <a:lnTo>
                    <a:pt x="145779" y="768110"/>
                  </a:lnTo>
                  <a:lnTo>
                    <a:pt x="145833" y="761252"/>
                  </a:lnTo>
                  <a:lnTo>
                    <a:pt x="145888" y="754393"/>
                  </a:lnTo>
                  <a:lnTo>
                    <a:pt x="145945" y="747535"/>
                  </a:lnTo>
                  <a:lnTo>
                    <a:pt x="146002" y="740677"/>
                  </a:lnTo>
                  <a:lnTo>
                    <a:pt x="146059" y="733819"/>
                  </a:lnTo>
                  <a:lnTo>
                    <a:pt x="146115" y="726961"/>
                  </a:lnTo>
                  <a:lnTo>
                    <a:pt x="146171" y="720103"/>
                  </a:lnTo>
                  <a:lnTo>
                    <a:pt x="146226" y="713245"/>
                  </a:lnTo>
                  <a:lnTo>
                    <a:pt x="146279" y="706387"/>
                  </a:lnTo>
                  <a:lnTo>
                    <a:pt x="146330" y="699528"/>
                  </a:lnTo>
                  <a:lnTo>
                    <a:pt x="146379" y="692670"/>
                  </a:lnTo>
                  <a:lnTo>
                    <a:pt x="146426" y="685812"/>
                  </a:lnTo>
                  <a:lnTo>
                    <a:pt x="146471" y="678954"/>
                  </a:lnTo>
                  <a:lnTo>
                    <a:pt x="146512" y="672096"/>
                  </a:lnTo>
                  <a:lnTo>
                    <a:pt x="146551" y="665238"/>
                  </a:lnTo>
                  <a:lnTo>
                    <a:pt x="146586" y="658380"/>
                  </a:lnTo>
                  <a:lnTo>
                    <a:pt x="146619" y="651522"/>
                  </a:lnTo>
                  <a:lnTo>
                    <a:pt x="146648" y="644663"/>
                  </a:lnTo>
                  <a:lnTo>
                    <a:pt x="146673" y="637805"/>
                  </a:lnTo>
                  <a:lnTo>
                    <a:pt x="146696" y="630947"/>
                  </a:lnTo>
                  <a:lnTo>
                    <a:pt x="146715" y="624089"/>
                  </a:lnTo>
                  <a:lnTo>
                    <a:pt x="146731" y="617231"/>
                  </a:lnTo>
                  <a:lnTo>
                    <a:pt x="146743" y="610373"/>
                  </a:lnTo>
                  <a:lnTo>
                    <a:pt x="146753" y="603515"/>
                  </a:lnTo>
                  <a:lnTo>
                    <a:pt x="146760" y="596656"/>
                  </a:lnTo>
                  <a:lnTo>
                    <a:pt x="146765" y="589798"/>
                  </a:lnTo>
                  <a:lnTo>
                    <a:pt x="146768" y="582940"/>
                  </a:lnTo>
                  <a:lnTo>
                    <a:pt x="146768" y="576082"/>
                  </a:lnTo>
                  <a:lnTo>
                    <a:pt x="146768" y="569224"/>
                  </a:lnTo>
                  <a:lnTo>
                    <a:pt x="146766" y="562366"/>
                  </a:lnTo>
                  <a:lnTo>
                    <a:pt x="146764" y="555508"/>
                  </a:lnTo>
                  <a:lnTo>
                    <a:pt x="146762" y="548650"/>
                  </a:lnTo>
                  <a:lnTo>
                    <a:pt x="146760" y="541791"/>
                  </a:lnTo>
                  <a:lnTo>
                    <a:pt x="146759" y="534933"/>
                  </a:lnTo>
                  <a:lnTo>
                    <a:pt x="146759" y="528075"/>
                  </a:lnTo>
                  <a:lnTo>
                    <a:pt x="146760" y="521217"/>
                  </a:lnTo>
                  <a:lnTo>
                    <a:pt x="146763" y="514359"/>
                  </a:lnTo>
                  <a:lnTo>
                    <a:pt x="146768" y="507501"/>
                  </a:lnTo>
                  <a:lnTo>
                    <a:pt x="146775" y="500643"/>
                  </a:lnTo>
                  <a:lnTo>
                    <a:pt x="146784" y="493785"/>
                  </a:lnTo>
                  <a:lnTo>
                    <a:pt x="146795" y="486926"/>
                  </a:lnTo>
                  <a:lnTo>
                    <a:pt x="146807" y="480068"/>
                  </a:lnTo>
                  <a:lnTo>
                    <a:pt x="146821" y="473210"/>
                  </a:lnTo>
                  <a:lnTo>
                    <a:pt x="146836" y="466352"/>
                  </a:lnTo>
                  <a:lnTo>
                    <a:pt x="146851" y="459494"/>
                  </a:lnTo>
                  <a:lnTo>
                    <a:pt x="146867" y="452636"/>
                  </a:lnTo>
                  <a:lnTo>
                    <a:pt x="146883" y="445778"/>
                  </a:lnTo>
                  <a:lnTo>
                    <a:pt x="146897" y="438920"/>
                  </a:lnTo>
                  <a:lnTo>
                    <a:pt x="146911" y="432061"/>
                  </a:lnTo>
                  <a:lnTo>
                    <a:pt x="146923" y="425203"/>
                  </a:lnTo>
                  <a:lnTo>
                    <a:pt x="146933" y="418345"/>
                  </a:lnTo>
                  <a:lnTo>
                    <a:pt x="146940" y="411487"/>
                  </a:lnTo>
                  <a:lnTo>
                    <a:pt x="146945" y="404629"/>
                  </a:lnTo>
                  <a:lnTo>
                    <a:pt x="146947" y="397771"/>
                  </a:lnTo>
                  <a:lnTo>
                    <a:pt x="146946" y="390913"/>
                  </a:lnTo>
                  <a:lnTo>
                    <a:pt x="146941" y="384055"/>
                  </a:lnTo>
                  <a:lnTo>
                    <a:pt x="146933" y="377196"/>
                  </a:lnTo>
                  <a:lnTo>
                    <a:pt x="146923" y="370338"/>
                  </a:lnTo>
                  <a:lnTo>
                    <a:pt x="146910" y="363480"/>
                  </a:lnTo>
                  <a:lnTo>
                    <a:pt x="146895" y="356622"/>
                  </a:lnTo>
                  <a:lnTo>
                    <a:pt x="146878" y="349764"/>
                  </a:lnTo>
                  <a:lnTo>
                    <a:pt x="146859" y="342906"/>
                  </a:lnTo>
                  <a:lnTo>
                    <a:pt x="146839" y="336048"/>
                  </a:lnTo>
                  <a:lnTo>
                    <a:pt x="146819" y="329190"/>
                  </a:lnTo>
                  <a:lnTo>
                    <a:pt x="146800" y="322331"/>
                  </a:lnTo>
                  <a:lnTo>
                    <a:pt x="146781" y="315473"/>
                  </a:lnTo>
                  <a:lnTo>
                    <a:pt x="146764" y="308615"/>
                  </a:lnTo>
                  <a:lnTo>
                    <a:pt x="146748" y="301757"/>
                  </a:lnTo>
                  <a:lnTo>
                    <a:pt x="146736" y="294899"/>
                  </a:lnTo>
                  <a:lnTo>
                    <a:pt x="146726" y="288041"/>
                  </a:lnTo>
                  <a:lnTo>
                    <a:pt x="146719" y="281183"/>
                  </a:lnTo>
                  <a:lnTo>
                    <a:pt x="146716" y="274325"/>
                  </a:lnTo>
                  <a:lnTo>
                    <a:pt x="146716" y="267466"/>
                  </a:lnTo>
                  <a:lnTo>
                    <a:pt x="146719" y="260608"/>
                  </a:lnTo>
                  <a:lnTo>
                    <a:pt x="146727" y="253750"/>
                  </a:lnTo>
                  <a:lnTo>
                    <a:pt x="146739" y="246892"/>
                  </a:lnTo>
                  <a:lnTo>
                    <a:pt x="146754" y="240034"/>
                  </a:lnTo>
                  <a:lnTo>
                    <a:pt x="146772" y="233176"/>
                  </a:lnTo>
                  <a:lnTo>
                    <a:pt x="146793" y="226318"/>
                  </a:lnTo>
                  <a:lnTo>
                    <a:pt x="146816" y="219460"/>
                  </a:lnTo>
                  <a:lnTo>
                    <a:pt x="146842" y="212601"/>
                  </a:lnTo>
                  <a:lnTo>
                    <a:pt x="146869" y="205743"/>
                  </a:lnTo>
                  <a:lnTo>
                    <a:pt x="146897" y="198885"/>
                  </a:lnTo>
                  <a:lnTo>
                    <a:pt x="146927" y="192027"/>
                  </a:lnTo>
                  <a:lnTo>
                    <a:pt x="146956" y="185169"/>
                  </a:lnTo>
                  <a:lnTo>
                    <a:pt x="146985" y="178311"/>
                  </a:lnTo>
                  <a:lnTo>
                    <a:pt x="147013" y="171453"/>
                  </a:lnTo>
                  <a:lnTo>
                    <a:pt x="147041" y="164595"/>
                  </a:lnTo>
                  <a:lnTo>
                    <a:pt x="147066" y="157736"/>
                  </a:lnTo>
                  <a:lnTo>
                    <a:pt x="147090" y="150878"/>
                  </a:lnTo>
                  <a:lnTo>
                    <a:pt x="147113" y="144020"/>
                  </a:lnTo>
                  <a:lnTo>
                    <a:pt x="147133" y="137162"/>
                  </a:lnTo>
                  <a:lnTo>
                    <a:pt x="147150" y="130304"/>
                  </a:lnTo>
                  <a:lnTo>
                    <a:pt x="147166" y="123446"/>
                  </a:lnTo>
                  <a:lnTo>
                    <a:pt x="147178" y="116588"/>
                  </a:lnTo>
                  <a:lnTo>
                    <a:pt x="147189" y="109730"/>
                  </a:lnTo>
                  <a:lnTo>
                    <a:pt x="147197" y="102871"/>
                  </a:lnTo>
                  <a:lnTo>
                    <a:pt x="147203" y="96013"/>
                  </a:lnTo>
                  <a:lnTo>
                    <a:pt x="147207" y="89155"/>
                  </a:lnTo>
                  <a:lnTo>
                    <a:pt x="147209" y="82297"/>
                  </a:lnTo>
                  <a:lnTo>
                    <a:pt x="147210" y="75439"/>
                  </a:lnTo>
                  <a:lnTo>
                    <a:pt x="147209" y="68581"/>
                  </a:lnTo>
                  <a:lnTo>
                    <a:pt x="147207" y="61723"/>
                  </a:lnTo>
                  <a:lnTo>
                    <a:pt x="147205" y="54865"/>
                  </a:lnTo>
                  <a:lnTo>
                    <a:pt x="147202" y="48006"/>
                  </a:lnTo>
                  <a:lnTo>
                    <a:pt x="147199" y="41148"/>
                  </a:lnTo>
                  <a:lnTo>
                    <a:pt x="147196" y="34290"/>
                  </a:lnTo>
                  <a:lnTo>
                    <a:pt x="147194" y="27432"/>
                  </a:lnTo>
                  <a:lnTo>
                    <a:pt x="147192" y="20574"/>
                  </a:lnTo>
                  <a:lnTo>
                    <a:pt x="147191" y="13716"/>
                  </a:lnTo>
                  <a:lnTo>
                    <a:pt x="147190" y="6858"/>
                  </a:lnTo>
                  <a:lnTo>
                    <a:pt x="147191" y="0"/>
                  </a:lnTo>
                  <a:lnTo>
                    <a:pt x="147552" y="0"/>
                  </a:lnTo>
                  <a:lnTo>
                    <a:pt x="147552" y="6858"/>
                  </a:lnTo>
                  <a:lnTo>
                    <a:pt x="147552" y="13716"/>
                  </a:lnTo>
                  <a:lnTo>
                    <a:pt x="147551" y="20574"/>
                  </a:lnTo>
                  <a:lnTo>
                    <a:pt x="147549" y="27432"/>
                  </a:lnTo>
                  <a:lnTo>
                    <a:pt x="147546" y="34290"/>
                  </a:lnTo>
                  <a:lnTo>
                    <a:pt x="147543" y="41148"/>
                  </a:lnTo>
                  <a:lnTo>
                    <a:pt x="147540" y="48006"/>
                  </a:lnTo>
                  <a:lnTo>
                    <a:pt x="147538" y="54865"/>
                  </a:lnTo>
                  <a:lnTo>
                    <a:pt x="147535" y="61723"/>
                  </a:lnTo>
                  <a:lnTo>
                    <a:pt x="147534" y="68581"/>
                  </a:lnTo>
                  <a:lnTo>
                    <a:pt x="147533" y="75439"/>
                  </a:lnTo>
                  <a:lnTo>
                    <a:pt x="147534" y="82297"/>
                  </a:lnTo>
                  <a:lnTo>
                    <a:pt x="147536" y="89155"/>
                  </a:lnTo>
                  <a:lnTo>
                    <a:pt x="147540" y="96013"/>
                  </a:lnTo>
                  <a:lnTo>
                    <a:pt x="147546" y="102871"/>
                  </a:lnTo>
                  <a:lnTo>
                    <a:pt x="147554" y="109730"/>
                  </a:lnTo>
                  <a:lnTo>
                    <a:pt x="147564" y="116588"/>
                  </a:lnTo>
                  <a:lnTo>
                    <a:pt x="147577" y="123446"/>
                  </a:lnTo>
                  <a:lnTo>
                    <a:pt x="147592" y="130304"/>
                  </a:lnTo>
                  <a:lnTo>
                    <a:pt x="147610" y="137162"/>
                  </a:lnTo>
                  <a:lnTo>
                    <a:pt x="147630" y="144020"/>
                  </a:lnTo>
                  <a:lnTo>
                    <a:pt x="147652" y="150878"/>
                  </a:lnTo>
                  <a:lnTo>
                    <a:pt x="147676" y="157736"/>
                  </a:lnTo>
                  <a:lnTo>
                    <a:pt x="147702" y="164595"/>
                  </a:lnTo>
                  <a:lnTo>
                    <a:pt x="147729" y="171453"/>
                  </a:lnTo>
                  <a:lnTo>
                    <a:pt x="147758" y="178311"/>
                  </a:lnTo>
                  <a:lnTo>
                    <a:pt x="147787" y="185169"/>
                  </a:lnTo>
                  <a:lnTo>
                    <a:pt x="147816" y="192027"/>
                  </a:lnTo>
                  <a:lnTo>
                    <a:pt x="147845" y="198885"/>
                  </a:lnTo>
                  <a:lnTo>
                    <a:pt x="147874" y="205743"/>
                  </a:lnTo>
                  <a:lnTo>
                    <a:pt x="147901" y="212601"/>
                  </a:lnTo>
                  <a:lnTo>
                    <a:pt x="147926" y="219460"/>
                  </a:lnTo>
                  <a:lnTo>
                    <a:pt x="147950" y="226318"/>
                  </a:lnTo>
                  <a:lnTo>
                    <a:pt x="147971" y="233176"/>
                  </a:lnTo>
                  <a:lnTo>
                    <a:pt x="147989" y="240034"/>
                  </a:lnTo>
                  <a:lnTo>
                    <a:pt x="148004" y="246892"/>
                  </a:lnTo>
                  <a:lnTo>
                    <a:pt x="148015" y="253750"/>
                  </a:lnTo>
                  <a:lnTo>
                    <a:pt x="148023" y="260608"/>
                  </a:lnTo>
                  <a:lnTo>
                    <a:pt x="148027" y="267466"/>
                  </a:lnTo>
                  <a:lnTo>
                    <a:pt x="148027" y="274325"/>
                  </a:lnTo>
                  <a:lnTo>
                    <a:pt x="148024" y="281183"/>
                  </a:lnTo>
                  <a:lnTo>
                    <a:pt x="148017" y="288041"/>
                  </a:lnTo>
                  <a:lnTo>
                    <a:pt x="148007" y="294899"/>
                  </a:lnTo>
                  <a:lnTo>
                    <a:pt x="147994" y="301757"/>
                  </a:lnTo>
                  <a:lnTo>
                    <a:pt x="147979" y="308615"/>
                  </a:lnTo>
                  <a:lnTo>
                    <a:pt x="147961" y="315473"/>
                  </a:lnTo>
                  <a:lnTo>
                    <a:pt x="147943" y="322331"/>
                  </a:lnTo>
                  <a:lnTo>
                    <a:pt x="147923" y="329190"/>
                  </a:lnTo>
                  <a:lnTo>
                    <a:pt x="147903" y="336048"/>
                  </a:lnTo>
                  <a:lnTo>
                    <a:pt x="147884" y="342906"/>
                  </a:lnTo>
                  <a:lnTo>
                    <a:pt x="147865" y="349764"/>
                  </a:lnTo>
                  <a:lnTo>
                    <a:pt x="147848" y="356622"/>
                  </a:lnTo>
                  <a:lnTo>
                    <a:pt x="147833" y="363480"/>
                  </a:lnTo>
                  <a:lnTo>
                    <a:pt x="147820" y="370338"/>
                  </a:lnTo>
                  <a:lnTo>
                    <a:pt x="147809" y="377196"/>
                  </a:lnTo>
                  <a:lnTo>
                    <a:pt x="147801" y="384055"/>
                  </a:lnTo>
                  <a:lnTo>
                    <a:pt x="147797" y="390913"/>
                  </a:lnTo>
                  <a:lnTo>
                    <a:pt x="147795" y="397771"/>
                  </a:lnTo>
                  <a:lnTo>
                    <a:pt x="147797" y="404629"/>
                  </a:lnTo>
                  <a:lnTo>
                    <a:pt x="147802" y="411487"/>
                  </a:lnTo>
                  <a:lnTo>
                    <a:pt x="147810" y="418345"/>
                  </a:lnTo>
                  <a:lnTo>
                    <a:pt x="147820" y="425203"/>
                  </a:lnTo>
                  <a:lnTo>
                    <a:pt x="147831" y="432061"/>
                  </a:lnTo>
                  <a:lnTo>
                    <a:pt x="147845" y="438920"/>
                  </a:lnTo>
                  <a:lnTo>
                    <a:pt x="147860" y="445778"/>
                  </a:lnTo>
                  <a:lnTo>
                    <a:pt x="147876" y="452636"/>
                  </a:lnTo>
                  <a:lnTo>
                    <a:pt x="147891" y="459494"/>
                  </a:lnTo>
                  <a:lnTo>
                    <a:pt x="147907" y="466352"/>
                  </a:lnTo>
                  <a:lnTo>
                    <a:pt x="147922" y="473210"/>
                  </a:lnTo>
                  <a:lnTo>
                    <a:pt x="147936" y="480068"/>
                  </a:lnTo>
                  <a:lnTo>
                    <a:pt x="147948" y="486926"/>
                  </a:lnTo>
                  <a:lnTo>
                    <a:pt x="147959" y="493785"/>
                  </a:lnTo>
                  <a:lnTo>
                    <a:pt x="147967" y="500643"/>
                  </a:lnTo>
                  <a:lnTo>
                    <a:pt x="147974" y="507501"/>
                  </a:lnTo>
                  <a:lnTo>
                    <a:pt x="147979" y="514359"/>
                  </a:lnTo>
                  <a:lnTo>
                    <a:pt x="147982" y="521217"/>
                  </a:lnTo>
                  <a:lnTo>
                    <a:pt x="147984" y="528075"/>
                  </a:lnTo>
                  <a:lnTo>
                    <a:pt x="147984" y="534933"/>
                  </a:lnTo>
                  <a:lnTo>
                    <a:pt x="147983" y="541791"/>
                  </a:lnTo>
                  <a:lnTo>
                    <a:pt x="147981" y="548650"/>
                  </a:lnTo>
                  <a:lnTo>
                    <a:pt x="147979" y="555508"/>
                  </a:lnTo>
                  <a:lnTo>
                    <a:pt x="147976" y="562366"/>
                  </a:lnTo>
                  <a:lnTo>
                    <a:pt x="147975" y="569224"/>
                  </a:lnTo>
                  <a:lnTo>
                    <a:pt x="147974" y="576082"/>
                  </a:lnTo>
                  <a:lnTo>
                    <a:pt x="147975" y="582940"/>
                  </a:lnTo>
                  <a:lnTo>
                    <a:pt x="147978" y="589798"/>
                  </a:lnTo>
                  <a:lnTo>
                    <a:pt x="147982" y="596656"/>
                  </a:lnTo>
                  <a:lnTo>
                    <a:pt x="147989" y="603515"/>
                  </a:lnTo>
                  <a:lnTo>
                    <a:pt x="147999" y="610373"/>
                  </a:lnTo>
                  <a:lnTo>
                    <a:pt x="148012" y="617231"/>
                  </a:lnTo>
                  <a:lnTo>
                    <a:pt x="148027" y="624089"/>
                  </a:lnTo>
                  <a:lnTo>
                    <a:pt x="148047" y="630947"/>
                  </a:lnTo>
                  <a:lnTo>
                    <a:pt x="148069" y="637805"/>
                  </a:lnTo>
                  <a:lnTo>
                    <a:pt x="148095" y="644663"/>
                  </a:lnTo>
                  <a:lnTo>
                    <a:pt x="148124" y="651522"/>
                  </a:lnTo>
                  <a:lnTo>
                    <a:pt x="148156" y="658380"/>
                  </a:lnTo>
                  <a:lnTo>
                    <a:pt x="148191" y="665238"/>
                  </a:lnTo>
                  <a:lnTo>
                    <a:pt x="148230" y="672096"/>
                  </a:lnTo>
                  <a:lnTo>
                    <a:pt x="148272" y="678954"/>
                  </a:lnTo>
                  <a:lnTo>
                    <a:pt x="148316" y="685812"/>
                  </a:lnTo>
                  <a:lnTo>
                    <a:pt x="148363" y="692670"/>
                  </a:lnTo>
                  <a:lnTo>
                    <a:pt x="148412" y="699528"/>
                  </a:lnTo>
                  <a:lnTo>
                    <a:pt x="148464" y="706387"/>
                  </a:lnTo>
                  <a:lnTo>
                    <a:pt x="148517" y="713245"/>
                  </a:lnTo>
                  <a:lnTo>
                    <a:pt x="148572" y="720103"/>
                  </a:lnTo>
                  <a:lnTo>
                    <a:pt x="148627" y="726961"/>
                  </a:lnTo>
                  <a:lnTo>
                    <a:pt x="148684" y="733819"/>
                  </a:lnTo>
                  <a:lnTo>
                    <a:pt x="148741" y="740677"/>
                  </a:lnTo>
                  <a:lnTo>
                    <a:pt x="148798" y="747535"/>
                  </a:lnTo>
                  <a:lnTo>
                    <a:pt x="148854" y="754393"/>
                  </a:lnTo>
                  <a:lnTo>
                    <a:pt x="148910" y="761252"/>
                  </a:lnTo>
                  <a:lnTo>
                    <a:pt x="148963" y="768110"/>
                  </a:lnTo>
                  <a:lnTo>
                    <a:pt x="149016" y="774968"/>
                  </a:lnTo>
                  <a:lnTo>
                    <a:pt x="149065" y="781826"/>
                  </a:lnTo>
                  <a:lnTo>
                    <a:pt x="149113" y="788684"/>
                  </a:lnTo>
                  <a:lnTo>
                    <a:pt x="149157" y="795542"/>
                  </a:lnTo>
                  <a:lnTo>
                    <a:pt x="149199" y="802400"/>
                  </a:lnTo>
                  <a:lnTo>
                    <a:pt x="149236" y="809258"/>
                  </a:lnTo>
                  <a:lnTo>
                    <a:pt x="149271" y="816117"/>
                  </a:lnTo>
                  <a:lnTo>
                    <a:pt x="149303" y="822975"/>
                  </a:lnTo>
                  <a:lnTo>
                    <a:pt x="149331" y="829833"/>
                  </a:lnTo>
                  <a:lnTo>
                    <a:pt x="149358" y="836691"/>
                  </a:lnTo>
                  <a:lnTo>
                    <a:pt x="149382" y="843549"/>
                  </a:lnTo>
                  <a:lnTo>
                    <a:pt x="149404" y="850407"/>
                  </a:lnTo>
                  <a:lnTo>
                    <a:pt x="149425" y="857265"/>
                  </a:lnTo>
                  <a:lnTo>
                    <a:pt x="149446" y="864123"/>
                  </a:lnTo>
                  <a:lnTo>
                    <a:pt x="149468" y="870982"/>
                  </a:lnTo>
                  <a:lnTo>
                    <a:pt x="149491" y="877840"/>
                  </a:lnTo>
                  <a:lnTo>
                    <a:pt x="149516" y="884698"/>
                  </a:lnTo>
                  <a:lnTo>
                    <a:pt x="149544" y="891556"/>
                  </a:lnTo>
                  <a:lnTo>
                    <a:pt x="149576" y="898414"/>
                  </a:lnTo>
                  <a:lnTo>
                    <a:pt x="149612" y="905272"/>
                  </a:lnTo>
                  <a:lnTo>
                    <a:pt x="149653" y="912130"/>
                  </a:lnTo>
                  <a:lnTo>
                    <a:pt x="149699" y="918988"/>
                  </a:lnTo>
                  <a:lnTo>
                    <a:pt x="149750" y="925847"/>
                  </a:lnTo>
                  <a:lnTo>
                    <a:pt x="149807" y="932705"/>
                  </a:lnTo>
                  <a:lnTo>
                    <a:pt x="149870" y="939563"/>
                  </a:lnTo>
                  <a:lnTo>
                    <a:pt x="149940" y="946421"/>
                  </a:lnTo>
                  <a:lnTo>
                    <a:pt x="150015" y="953279"/>
                  </a:lnTo>
                  <a:lnTo>
                    <a:pt x="150095" y="960137"/>
                  </a:lnTo>
                  <a:lnTo>
                    <a:pt x="150181" y="966995"/>
                  </a:lnTo>
                  <a:lnTo>
                    <a:pt x="150272" y="973853"/>
                  </a:lnTo>
                  <a:lnTo>
                    <a:pt x="150368" y="980712"/>
                  </a:lnTo>
                  <a:lnTo>
                    <a:pt x="150470" y="987570"/>
                  </a:lnTo>
                  <a:lnTo>
                    <a:pt x="150576" y="994428"/>
                  </a:lnTo>
                  <a:lnTo>
                    <a:pt x="150686" y="1001286"/>
                  </a:lnTo>
                  <a:lnTo>
                    <a:pt x="150801" y="1008144"/>
                  </a:lnTo>
                  <a:lnTo>
                    <a:pt x="150921" y="1015002"/>
                  </a:lnTo>
                  <a:lnTo>
                    <a:pt x="151045" y="1021860"/>
                  </a:lnTo>
                  <a:lnTo>
                    <a:pt x="151174" y="1028718"/>
                  </a:lnTo>
                  <a:lnTo>
                    <a:pt x="151310" y="1035577"/>
                  </a:lnTo>
                  <a:lnTo>
                    <a:pt x="151451" y="1042435"/>
                  </a:lnTo>
                  <a:lnTo>
                    <a:pt x="151598" y="1049293"/>
                  </a:lnTo>
                  <a:lnTo>
                    <a:pt x="151751" y="1056151"/>
                  </a:lnTo>
                  <a:lnTo>
                    <a:pt x="151911" y="1063009"/>
                  </a:lnTo>
                  <a:lnTo>
                    <a:pt x="152079" y="1069867"/>
                  </a:lnTo>
                  <a:lnTo>
                    <a:pt x="152255" y="1076725"/>
                  </a:lnTo>
                  <a:lnTo>
                    <a:pt x="152440" y="1083583"/>
                  </a:lnTo>
                  <a:lnTo>
                    <a:pt x="152633" y="1090442"/>
                  </a:lnTo>
                  <a:lnTo>
                    <a:pt x="152836" y="1097300"/>
                  </a:lnTo>
                  <a:lnTo>
                    <a:pt x="153047" y="1104158"/>
                  </a:lnTo>
                  <a:lnTo>
                    <a:pt x="153269" y="1111016"/>
                  </a:lnTo>
                  <a:lnTo>
                    <a:pt x="153500" y="1117874"/>
                  </a:lnTo>
                  <a:lnTo>
                    <a:pt x="153743" y="1124732"/>
                  </a:lnTo>
                  <a:lnTo>
                    <a:pt x="153997" y="1131590"/>
                  </a:lnTo>
                  <a:lnTo>
                    <a:pt x="154261" y="1138448"/>
                  </a:lnTo>
                  <a:lnTo>
                    <a:pt x="154537" y="1145307"/>
                  </a:lnTo>
                  <a:lnTo>
                    <a:pt x="154824" y="1152165"/>
                  </a:lnTo>
                  <a:lnTo>
                    <a:pt x="155123" y="1159023"/>
                  </a:lnTo>
                  <a:lnTo>
                    <a:pt x="155434" y="1165881"/>
                  </a:lnTo>
                  <a:lnTo>
                    <a:pt x="155759" y="1172739"/>
                  </a:lnTo>
                  <a:lnTo>
                    <a:pt x="156097" y="1179597"/>
                  </a:lnTo>
                  <a:lnTo>
                    <a:pt x="156448" y="1186455"/>
                  </a:lnTo>
                  <a:lnTo>
                    <a:pt x="156811" y="1193313"/>
                  </a:lnTo>
                  <a:lnTo>
                    <a:pt x="157188" y="1200172"/>
                  </a:lnTo>
                  <a:lnTo>
                    <a:pt x="157579" y="1207030"/>
                  </a:lnTo>
                  <a:lnTo>
                    <a:pt x="157985" y="1213888"/>
                  </a:lnTo>
                  <a:lnTo>
                    <a:pt x="158406" y="1220746"/>
                  </a:lnTo>
                  <a:lnTo>
                    <a:pt x="158841" y="1227604"/>
                  </a:lnTo>
                  <a:lnTo>
                    <a:pt x="159289" y="1234462"/>
                  </a:lnTo>
                  <a:lnTo>
                    <a:pt x="159752" y="1241320"/>
                  </a:lnTo>
                  <a:lnTo>
                    <a:pt x="160228" y="1248179"/>
                  </a:lnTo>
                  <a:lnTo>
                    <a:pt x="160718" y="1255037"/>
                  </a:lnTo>
                  <a:lnTo>
                    <a:pt x="161224" y="1261895"/>
                  </a:lnTo>
                  <a:lnTo>
                    <a:pt x="161744" y="1268753"/>
                  </a:lnTo>
                  <a:lnTo>
                    <a:pt x="162278" y="1275611"/>
                  </a:lnTo>
                  <a:lnTo>
                    <a:pt x="162825" y="1282469"/>
                  </a:lnTo>
                  <a:lnTo>
                    <a:pt x="163387" y="1289327"/>
                  </a:lnTo>
                  <a:lnTo>
                    <a:pt x="163963" y="1296185"/>
                  </a:lnTo>
                  <a:lnTo>
                    <a:pt x="164555" y="1303044"/>
                  </a:lnTo>
                  <a:lnTo>
                    <a:pt x="165166" y="1309902"/>
                  </a:lnTo>
                  <a:lnTo>
                    <a:pt x="165793" y="1316760"/>
                  </a:lnTo>
                  <a:lnTo>
                    <a:pt x="166439" y="1323618"/>
                  </a:lnTo>
                  <a:lnTo>
                    <a:pt x="167105" y="1330476"/>
                  </a:lnTo>
                  <a:lnTo>
                    <a:pt x="167793" y="1337334"/>
                  </a:lnTo>
                  <a:lnTo>
                    <a:pt x="168503" y="1344192"/>
                  </a:lnTo>
                  <a:lnTo>
                    <a:pt x="169244" y="1351050"/>
                  </a:lnTo>
                  <a:lnTo>
                    <a:pt x="170014" y="1357909"/>
                  </a:lnTo>
                  <a:lnTo>
                    <a:pt x="170814" y="1364767"/>
                  </a:lnTo>
                  <a:lnTo>
                    <a:pt x="171646" y="1371625"/>
                  </a:lnTo>
                  <a:lnTo>
                    <a:pt x="172512" y="1378483"/>
                  </a:lnTo>
                  <a:lnTo>
                    <a:pt x="173414" y="1385341"/>
                  </a:lnTo>
                  <a:lnTo>
                    <a:pt x="174356" y="1392199"/>
                  </a:lnTo>
                  <a:lnTo>
                    <a:pt x="175344" y="1399057"/>
                  </a:lnTo>
                  <a:lnTo>
                    <a:pt x="176372" y="1405915"/>
                  </a:lnTo>
                  <a:lnTo>
                    <a:pt x="177441" y="1412774"/>
                  </a:lnTo>
                  <a:lnTo>
                    <a:pt x="178553" y="1419632"/>
                  </a:lnTo>
                  <a:lnTo>
                    <a:pt x="179706" y="1426490"/>
                  </a:lnTo>
                  <a:lnTo>
                    <a:pt x="180900" y="1433348"/>
                  </a:lnTo>
                  <a:lnTo>
                    <a:pt x="182142" y="1440206"/>
                  </a:lnTo>
                  <a:lnTo>
                    <a:pt x="183425" y="1447064"/>
                  </a:lnTo>
                  <a:lnTo>
                    <a:pt x="184746" y="1453922"/>
                  </a:lnTo>
                  <a:lnTo>
                    <a:pt x="186104" y="1460780"/>
                  </a:lnTo>
                  <a:lnTo>
                    <a:pt x="187496" y="1467639"/>
                  </a:lnTo>
                  <a:lnTo>
                    <a:pt x="188921" y="1474497"/>
                  </a:lnTo>
                  <a:lnTo>
                    <a:pt x="190378" y="1481355"/>
                  </a:lnTo>
                  <a:lnTo>
                    <a:pt x="191868" y="1488213"/>
                  </a:lnTo>
                  <a:lnTo>
                    <a:pt x="193383" y="1495071"/>
                  </a:lnTo>
                  <a:lnTo>
                    <a:pt x="194921" y="1501929"/>
                  </a:lnTo>
                  <a:lnTo>
                    <a:pt x="196481" y="1508787"/>
                  </a:lnTo>
                  <a:lnTo>
                    <a:pt x="198061" y="1515645"/>
                  </a:lnTo>
                  <a:lnTo>
                    <a:pt x="199658" y="1522504"/>
                  </a:lnTo>
                  <a:lnTo>
                    <a:pt x="201273" y="1529362"/>
                  </a:lnTo>
                  <a:lnTo>
                    <a:pt x="202905" y="1536220"/>
                  </a:lnTo>
                  <a:lnTo>
                    <a:pt x="204550" y="1543078"/>
                  </a:lnTo>
                  <a:lnTo>
                    <a:pt x="206207" y="1549936"/>
                  </a:lnTo>
                  <a:lnTo>
                    <a:pt x="207878" y="1556794"/>
                  </a:lnTo>
                  <a:lnTo>
                    <a:pt x="209560" y="1563652"/>
                  </a:lnTo>
                  <a:lnTo>
                    <a:pt x="211256" y="1570510"/>
                  </a:lnTo>
                  <a:lnTo>
                    <a:pt x="212967" y="1577369"/>
                  </a:lnTo>
                  <a:lnTo>
                    <a:pt x="214693" y="1584227"/>
                  </a:lnTo>
                  <a:lnTo>
                    <a:pt x="216434" y="1591085"/>
                  </a:lnTo>
                  <a:lnTo>
                    <a:pt x="218192" y="1597943"/>
                  </a:lnTo>
                  <a:lnTo>
                    <a:pt x="219969" y="1604801"/>
                  </a:lnTo>
                  <a:lnTo>
                    <a:pt x="221766" y="1611659"/>
                  </a:lnTo>
                  <a:lnTo>
                    <a:pt x="223586" y="1618517"/>
                  </a:lnTo>
                  <a:lnTo>
                    <a:pt x="225433" y="1625375"/>
                  </a:lnTo>
                  <a:lnTo>
                    <a:pt x="227306" y="1632234"/>
                  </a:lnTo>
                  <a:lnTo>
                    <a:pt x="229204" y="1639092"/>
                  </a:lnTo>
                  <a:lnTo>
                    <a:pt x="231128" y="1645950"/>
                  </a:lnTo>
                  <a:lnTo>
                    <a:pt x="233078" y="1652808"/>
                  </a:lnTo>
                  <a:lnTo>
                    <a:pt x="235054" y="1659666"/>
                  </a:lnTo>
                  <a:lnTo>
                    <a:pt x="237056" y="1666524"/>
                  </a:lnTo>
                  <a:lnTo>
                    <a:pt x="239081" y="1673382"/>
                  </a:lnTo>
                  <a:lnTo>
                    <a:pt x="241123" y="1680240"/>
                  </a:lnTo>
                  <a:lnTo>
                    <a:pt x="243178" y="1687099"/>
                  </a:lnTo>
                  <a:lnTo>
                    <a:pt x="245241" y="1693957"/>
                  </a:lnTo>
                  <a:lnTo>
                    <a:pt x="247309" y="1700815"/>
                  </a:lnTo>
                  <a:lnTo>
                    <a:pt x="249374" y="1707673"/>
                  </a:lnTo>
                  <a:lnTo>
                    <a:pt x="251427" y="1714531"/>
                  </a:lnTo>
                  <a:lnTo>
                    <a:pt x="253462" y="1721389"/>
                  </a:lnTo>
                  <a:lnTo>
                    <a:pt x="255473" y="1728247"/>
                  </a:lnTo>
                  <a:lnTo>
                    <a:pt x="257454" y="1735105"/>
                  </a:lnTo>
                  <a:lnTo>
                    <a:pt x="259398" y="1741964"/>
                  </a:lnTo>
                  <a:lnTo>
                    <a:pt x="261299" y="1748822"/>
                  </a:lnTo>
                  <a:lnTo>
                    <a:pt x="263147" y="1755680"/>
                  </a:lnTo>
                  <a:lnTo>
                    <a:pt x="264934" y="1762538"/>
                  </a:lnTo>
                  <a:lnTo>
                    <a:pt x="266662" y="1769396"/>
                  </a:lnTo>
                  <a:lnTo>
                    <a:pt x="268328" y="1776254"/>
                  </a:lnTo>
                  <a:lnTo>
                    <a:pt x="269929" y="1783112"/>
                  </a:lnTo>
                  <a:lnTo>
                    <a:pt x="271463" y="1789970"/>
                  </a:lnTo>
                  <a:lnTo>
                    <a:pt x="272928" y="1796829"/>
                  </a:lnTo>
                  <a:lnTo>
                    <a:pt x="274310" y="1803687"/>
                  </a:lnTo>
                  <a:lnTo>
                    <a:pt x="275622" y="1810545"/>
                  </a:lnTo>
                  <a:lnTo>
                    <a:pt x="276865" y="1817403"/>
                  </a:lnTo>
                  <a:lnTo>
                    <a:pt x="278041" y="1824261"/>
                  </a:lnTo>
                  <a:lnTo>
                    <a:pt x="279151" y="1831119"/>
                  </a:lnTo>
                  <a:lnTo>
                    <a:pt x="280197" y="1837977"/>
                  </a:lnTo>
                  <a:lnTo>
                    <a:pt x="281179" y="1844836"/>
                  </a:lnTo>
                  <a:lnTo>
                    <a:pt x="282094" y="1851694"/>
                  </a:lnTo>
                  <a:lnTo>
                    <a:pt x="282955" y="1858552"/>
                  </a:lnTo>
                  <a:lnTo>
                    <a:pt x="283766" y="1865410"/>
                  </a:lnTo>
                  <a:lnTo>
                    <a:pt x="284529" y="1872268"/>
                  </a:lnTo>
                  <a:lnTo>
                    <a:pt x="285249" y="1879126"/>
                  </a:lnTo>
                  <a:lnTo>
                    <a:pt x="285928" y="1885984"/>
                  </a:lnTo>
                  <a:lnTo>
                    <a:pt x="286565" y="1892842"/>
                  </a:lnTo>
                  <a:lnTo>
                    <a:pt x="287166" y="1899701"/>
                  </a:lnTo>
                  <a:lnTo>
                    <a:pt x="287737" y="1906559"/>
                  </a:lnTo>
                  <a:lnTo>
                    <a:pt x="288279" y="1913417"/>
                  </a:lnTo>
                  <a:lnTo>
                    <a:pt x="288794" y="1920275"/>
                  </a:lnTo>
                  <a:lnTo>
                    <a:pt x="289284" y="1927133"/>
                  </a:lnTo>
                  <a:lnTo>
                    <a:pt x="289748" y="1933991"/>
                  </a:lnTo>
                  <a:lnTo>
                    <a:pt x="290182" y="1940849"/>
                  </a:lnTo>
                  <a:lnTo>
                    <a:pt x="290591" y="1947707"/>
                  </a:lnTo>
                  <a:lnTo>
                    <a:pt x="290974" y="1954566"/>
                  </a:lnTo>
                  <a:lnTo>
                    <a:pt x="291329" y="1961424"/>
                  </a:lnTo>
                  <a:lnTo>
                    <a:pt x="291657" y="1968282"/>
                  </a:lnTo>
                  <a:lnTo>
                    <a:pt x="291955" y="1975140"/>
                  </a:lnTo>
                  <a:lnTo>
                    <a:pt x="292219" y="1981998"/>
                  </a:lnTo>
                  <a:lnTo>
                    <a:pt x="292449" y="1988856"/>
                  </a:lnTo>
                  <a:lnTo>
                    <a:pt x="292647" y="1995714"/>
                  </a:lnTo>
                  <a:lnTo>
                    <a:pt x="292814" y="2002572"/>
                  </a:lnTo>
                  <a:lnTo>
                    <a:pt x="292951" y="2009431"/>
                  </a:lnTo>
                  <a:lnTo>
                    <a:pt x="293060" y="2016289"/>
                  </a:lnTo>
                  <a:lnTo>
                    <a:pt x="293143" y="2023147"/>
                  </a:lnTo>
                  <a:lnTo>
                    <a:pt x="293198" y="2030005"/>
                  </a:lnTo>
                  <a:lnTo>
                    <a:pt x="293234" y="2036863"/>
                  </a:lnTo>
                  <a:lnTo>
                    <a:pt x="293256" y="2043721"/>
                  </a:lnTo>
                  <a:lnTo>
                    <a:pt x="293268" y="2050579"/>
                  </a:lnTo>
                  <a:lnTo>
                    <a:pt x="293274" y="2057437"/>
                  </a:lnTo>
                  <a:lnTo>
                    <a:pt x="293278" y="2064296"/>
                  </a:lnTo>
                  <a:lnTo>
                    <a:pt x="293286" y="2071154"/>
                  </a:lnTo>
                  <a:lnTo>
                    <a:pt x="293302" y="2078012"/>
                  </a:lnTo>
                  <a:lnTo>
                    <a:pt x="293330" y="2084870"/>
                  </a:lnTo>
                  <a:lnTo>
                    <a:pt x="293371" y="2091728"/>
                  </a:lnTo>
                  <a:lnTo>
                    <a:pt x="293428" y="2098586"/>
                  </a:lnTo>
                  <a:lnTo>
                    <a:pt x="293501" y="2105444"/>
                  </a:lnTo>
                  <a:lnTo>
                    <a:pt x="293590" y="2112302"/>
                  </a:lnTo>
                  <a:lnTo>
                    <a:pt x="293697" y="2119161"/>
                  </a:lnTo>
                  <a:lnTo>
                    <a:pt x="293818" y="2126019"/>
                  </a:lnTo>
                  <a:lnTo>
                    <a:pt x="293948" y="2132877"/>
                  </a:lnTo>
                  <a:lnTo>
                    <a:pt x="294084" y="2139735"/>
                  </a:lnTo>
                  <a:lnTo>
                    <a:pt x="294222" y="2146593"/>
                  </a:lnTo>
                  <a:lnTo>
                    <a:pt x="294356" y="2153451"/>
                  </a:lnTo>
                  <a:lnTo>
                    <a:pt x="294481" y="2160309"/>
                  </a:lnTo>
                  <a:lnTo>
                    <a:pt x="294587" y="2167167"/>
                  </a:lnTo>
                  <a:lnTo>
                    <a:pt x="294670" y="2174026"/>
                  </a:lnTo>
                  <a:lnTo>
                    <a:pt x="294724" y="2180884"/>
                  </a:lnTo>
                  <a:lnTo>
                    <a:pt x="294743" y="2187742"/>
                  </a:lnTo>
                  <a:lnTo>
                    <a:pt x="294722" y="2194600"/>
                  </a:lnTo>
                  <a:lnTo>
                    <a:pt x="294657" y="2201458"/>
                  </a:lnTo>
                  <a:lnTo>
                    <a:pt x="294537" y="2208316"/>
                  </a:lnTo>
                  <a:lnTo>
                    <a:pt x="294356" y="2215174"/>
                  </a:lnTo>
                  <a:lnTo>
                    <a:pt x="294118" y="2222032"/>
                  </a:lnTo>
                  <a:lnTo>
                    <a:pt x="293822" y="2228891"/>
                  </a:lnTo>
                  <a:lnTo>
                    <a:pt x="293466" y="2235749"/>
                  </a:lnTo>
                  <a:lnTo>
                    <a:pt x="293050" y="2242607"/>
                  </a:lnTo>
                  <a:lnTo>
                    <a:pt x="292574" y="2249465"/>
                  </a:lnTo>
                  <a:lnTo>
                    <a:pt x="292030" y="2256323"/>
                  </a:lnTo>
                  <a:lnTo>
                    <a:pt x="291430" y="2263181"/>
                  </a:lnTo>
                  <a:lnTo>
                    <a:pt x="290778" y="2270039"/>
                  </a:lnTo>
                  <a:lnTo>
                    <a:pt x="290079" y="2276897"/>
                  </a:lnTo>
                  <a:lnTo>
                    <a:pt x="289335" y="2283756"/>
                  </a:lnTo>
                  <a:lnTo>
                    <a:pt x="288551" y="2290614"/>
                  </a:lnTo>
                  <a:lnTo>
                    <a:pt x="287729" y="2297472"/>
                  </a:lnTo>
                  <a:lnTo>
                    <a:pt x="286872" y="2304330"/>
                  </a:lnTo>
                  <a:lnTo>
                    <a:pt x="285989" y="2311188"/>
                  </a:lnTo>
                  <a:lnTo>
                    <a:pt x="285084" y="2318046"/>
                  </a:lnTo>
                  <a:lnTo>
                    <a:pt x="284161" y="2324904"/>
                  </a:lnTo>
                  <a:lnTo>
                    <a:pt x="283223" y="2331762"/>
                  </a:lnTo>
                  <a:lnTo>
                    <a:pt x="282272" y="2338621"/>
                  </a:lnTo>
                  <a:lnTo>
                    <a:pt x="281311" y="2345479"/>
                  </a:lnTo>
                  <a:lnTo>
                    <a:pt x="280343" y="2352337"/>
                  </a:lnTo>
                  <a:lnTo>
                    <a:pt x="279370" y="2359195"/>
                  </a:lnTo>
                  <a:lnTo>
                    <a:pt x="278395" y="2366053"/>
                  </a:lnTo>
                  <a:lnTo>
                    <a:pt x="277419" y="2372911"/>
                  </a:lnTo>
                  <a:lnTo>
                    <a:pt x="276443" y="2379769"/>
                  </a:lnTo>
                  <a:lnTo>
                    <a:pt x="275469" y="2386627"/>
                  </a:lnTo>
                  <a:lnTo>
                    <a:pt x="274500" y="2393486"/>
                  </a:lnTo>
                  <a:lnTo>
                    <a:pt x="273537" y="2400344"/>
                  </a:lnTo>
                  <a:lnTo>
                    <a:pt x="272582" y="2407202"/>
                  </a:lnTo>
                  <a:lnTo>
                    <a:pt x="271639" y="2414060"/>
                  </a:lnTo>
                  <a:lnTo>
                    <a:pt x="270708" y="2420918"/>
                  </a:lnTo>
                  <a:lnTo>
                    <a:pt x="269793" y="2427776"/>
                  </a:lnTo>
                  <a:lnTo>
                    <a:pt x="268898" y="2434634"/>
                  </a:lnTo>
                  <a:lnTo>
                    <a:pt x="268028" y="2441493"/>
                  </a:lnTo>
                  <a:lnTo>
                    <a:pt x="267183" y="2448351"/>
                  </a:lnTo>
                  <a:lnTo>
                    <a:pt x="266365" y="2455209"/>
                  </a:lnTo>
                  <a:lnTo>
                    <a:pt x="265576" y="2462067"/>
                  </a:lnTo>
                  <a:lnTo>
                    <a:pt x="264818" y="2468925"/>
                  </a:lnTo>
                  <a:lnTo>
                    <a:pt x="264092" y="2475783"/>
                  </a:lnTo>
                  <a:lnTo>
                    <a:pt x="263405" y="2482641"/>
                  </a:lnTo>
                  <a:lnTo>
                    <a:pt x="262751" y="2489499"/>
                  </a:lnTo>
                  <a:lnTo>
                    <a:pt x="262129" y="2496358"/>
                  </a:lnTo>
                  <a:lnTo>
                    <a:pt x="261536" y="2503216"/>
                  </a:lnTo>
                  <a:lnTo>
                    <a:pt x="260969" y="2510074"/>
                  </a:lnTo>
                  <a:lnTo>
                    <a:pt x="260425" y="2516932"/>
                  </a:lnTo>
                  <a:lnTo>
                    <a:pt x="259902" y="2523790"/>
                  </a:lnTo>
                  <a:lnTo>
                    <a:pt x="259394" y="2530648"/>
                  </a:lnTo>
                  <a:lnTo>
                    <a:pt x="258894" y="2537506"/>
                  </a:lnTo>
                  <a:lnTo>
                    <a:pt x="258396" y="2544364"/>
                  </a:lnTo>
                  <a:lnTo>
                    <a:pt x="257895" y="2551223"/>
                  </a:lnTo>
                  <a:lnTo>
                    <a:pt x="257386" y="2558081"/>
                  </a:lnTo>
                  <a:lnTo>
                    <a:pt x="256863" y="2564939"/>
                  </a:lnTo>
                  <a:lnTo>
                    <a:pt x="256318" y="2571797"/>
                  </a:lnTo>
                  <a:lnTo>
                    <a:pt x="255748" y="2578655"/>
                  </a:lnTo>
                  <a:lnTo>
                    <a:pt x="255150" y="2585513"/>
                  </a:lnTo>
                  <a:lnTo>
                    <a:pt x="254521" y="2592371"/>
                  </a:lnTo>
                  <a:lnTo>
                    <a:pt x="253860" y="2599229"/>
                  </a:lnTo>
                  <a:lnTo>
                    <a:pt x="253164" y="2606088"/>
                  </a:lnTo>
                  <a:lnTo>
                    <a:pt x="252432" y="2612946"/>
                  </a:lnTo>
                  <a:lnTo>
                    <a:pt x="251658" y="2619804"/>
                  </a:lnTo>
                  <a:lnTo>
                    <a:pt x="250850" y="2626662"/>
                  </a:lnTo>
                  <a:lnTo>
                    <a:pt x="250008" y="2633520"/>
                  </a:lnTo>
                  <a:lnTo>
                    <a:pt x="249135" y="2640378"/>
                  </a:lnTo>
                  <a:lnTo>
                    <a:pt x="248232" y="2647236"/>
                  </a:lnTo>
                  <a:lnTo>
                    <a:pt x="247301" y="2654094"/>
                  </a:lnTo>
                  <a:lnTo>
                    <a:pt x="246343" y="2660953"/>
                  </a:lnTo>
                  <a:lnTo>
                    <a:pt x="245359" y="2667811"/>
                  </a:lnTo>
                  <a:lnTo>
                    <a:pt x="244356" y="2674669"/>
                  </a:lnTo>
                  <a:lnTo>
                    <a:pt x="243335" y="2681527"/>
                  </a:lnTo>
                  <a:lnTo>
                    <a:pt x="242299" y="2688385"/>
                  </a:lnTo>
                  <a:lnTo>
                    <a:pt x="241248" y="2695243"/>
                  </a:lnTo>
                  <a:lnTo>
                    <a:pt x="240184" y="2702101"/>
                  </a:lnTo>
                  <a:lnTo>
                    <a:pt x="239108" y="2708959"/>
                  </a:lnTo>
                  <a:lnTo>
                    <a:pt x="238020" y="2715818"/>
                  </a:lnTo>
                  <a:lnTo>
                    <a:pt x="236923" y="2722676"/>
                  </a:lnTo>
                  <a:lnTo>
                    <a:pt x="235817" y="2729534"/>
                  </a:lnTo>
                  <a:lnTo>
                    <a:pt x="234702" y="2736392"/>
                  </a:lnTo>
                  <a:lnTo>
                    <a:pt x="233578" y="2743250"/>
                  </a:lnTo>
                  <a:lnTo>
                    <a:pt x="232445" y="2750108"/>
                  </a:lnTo>
                  <a:lnTo>
                    <a:pt x="231302" y="2756966"/>
                  </a:lnTo>
                  <a:lnTo>
                    <a:pt x="230150" y="2763824"/>
                  </a:lnTo>
                  <a:lnTo>
                    <a:pt x="228990" y="2770683"/>
                  </a:lnTo>
                  <a:lnTo>
                    <a:pt x="227820" y="2777541"/>
                  </a:lnTo>
                  <a:lnTo>
                    <a:pt x="226642" y="2784399"/>
                  </a:lnTo>
                  <a:lnTo>
                    <a:pt x="225455" y="2791257"/>
                  </a:lnTo>
                  <a:lnTo>
                    <a:pt x="224260" y="2798115"/>
                  </a:lnTo>
                  <a:lnTo>
                    <a:pt x="223057" y="2804973"/>
                  </a:lnTo>
                  <a:lnTo>
                    <a:pt x="221848" y="2811831"/>
                  </a:lnTo>
                  <a:lnTo>
                    <a:pt x="220633" y="2818689"/>
                  </a:lnTo>
                  <a:lnTo>
                    <a:pt x="219415" y="2825548"/>
                  </a:lnTo>
                  <a:lnTo>
                    <a:pt x="218194" y="2832406"/>
                  </a:lnTo>
                  <a:lnTo>
                    <a:pt x="216971" y="2839264"/>
                  </a:lnTo>
                  <a:lnTo>
                    <a:pt x="215750" y="2846122"/>
                  </a:lnTo>
                  <a:lnTo>
                    <a:pt x="214532" y="2852980"/>
                  </a:lnTo>
                  <a:lnTo>
                    <a:pt x="213319" y="2859838"/>
                  </a:lnTo>
                  <a:lnTo>
                    <a:pt x="212114" y="2866696"/>
                  </a:lnTo>
                  <a:lnTo>
                    <a:pt x="210918" y="2873554"/>
                  </a:lnTo>
                  <a:lnTo>
                    <a:pt x="209733" y="2880413"/>
                  </a:lnTo>
                  <a:lnTo>
                    <a:pt x="208564" y="2887271"/>
                  </a:lnTo>
                  <a:lnTo>
                    <a:pt x="207414" y="2894129"/>
                  </a:lnTo>
                  <a:lnTo>
                    <a:pt x="206284" y="2900987"/>
                  </a:lnTo>
                  <a:lnTo>
                    <a:pt x="205175" y="2907845"/>
                  </a:lnTo>
                  <a:lnTo>
                    <a:pt x="204089" y="2914703"/>
                  </a:lnTo>
                  <a:lnTo>
                    <a:pt x="203029" y="2921561"/>
                  </a:lnTo>
                  <a:lnTo>
                    <a:pt x="201996" y="2928419"/>
                  </a:lnTo>
                  <a:lnTo>
                    <a:pt x="200998" y="2935278"/>
                  </a:lnTo>
                  <a:lnTo>
                    <a:pt x="200032" y="2942136"/>
                  </a:lnTo>
                  <a:lnTo>
                    <a:pt x="199097" y="2948994"/>
                  </a:lnTo>
                  <a:lnTo>
                    <a:pt x="198196" y="2955852"/>
                  </a:lnTo>
                  <a:lnTo>
                    <a:pt x="197327" y="2962710"/>
                  </a:lnTo>
                  <a:lnTo>
                    <a:pt x="196493" y="2969568"/>
                  </a:lnTo>
                  <a:lnTo>
                    <a:pt x="195694" y="2976426"/>
                  </a:lnTo>
                  <a:lnTo>
                    <a:pt x="194934" y="2983284"/>
                  </a:lnTo>
                  <a:lnTo>
                    <a:pt x="194206" y="2990143"/>
                  </a:lnTo>
                  <a:lnTo>
                    <a:pt x="193509" y="2997001"/>
                  </a:lnTo>
                  <a:lnTo>
                    <a:pt x="192843" y="3003859"/>
                  </a:lnTo>
                  <a:lnTo>
                    <a:pt x="192204" y="3010717"/>
                  </a:lnTo>
                  <a:lnTo>
                    <a:pt x="191592" y="3017575"/>
                  </a:lnTo>
                  <a:lnTo>
                    <a:pt x="191007" y="3024433"/>
                  </a:lnTo>
                  <a:lnTo>
                    <a:pt x="190443" y="3031291"/>
                  </a:lnTo>
                  <a:lnTo>
                    <a:pt x="189898" y="3038149"/>
                  </a:lnTo>
                  <a:lnTo>
                    <a:pt x="189367" y="3045008"/>
                  </a:lnTo>
                  <a:lnTo>
                    <a:pt x="188848" y="3051866"/>
                  </a:lnTo>
                  <a:lnTo>
                    <a:pt x="188338" y="3058724"/>
                  </a:lnTo>
                  <a:lnTo>
                    <a:pt x="187834" y="3065582"/>
                  </a:lnTo>
                  <a:lnTo>
                    <a:pt x="187333" y="3072440"/>
                  </a:lnTo>
                  <a:lnTo>
                    <a:pt x="186833" y="3079298"/>
                  </a:lnTo>
                  <a:lnTo>
                    <a:pt x="186329" y="3086156"/>
                  </a:lnTo>
                  <a:lnTo>
                    <a:pt x="185821" y="3093015"/>
                  </a:lnTo>
                  <a:lnTo>
                    <a:pt x="185306" y="3099873"/>
                  </a:lnTo>
                  <a:lnTo>
                    <a:pt x="184782" y="3106731"/>
                  </a:lnTo>
                  <a:lnTo>
                    <a:pt x="184249" y="3113589"/>
                  </a:lnTo>
                  <a:lnTo>
                    <a:pt x="183703" y="3120447"/>
                  </a:lnTo>
                  <a:lnTo>
                    <a:pt x="183146" y="3127305"/>
                  </a:lnTo>
                  <a:lnTo>
                    <a:pt x="182577" y="3134163"/>
                  </a:lnTo>
                  <a:lnTo>
                    <a:pt x="181997" y="3141021"/>
                  </a:lnTo>
                  <a:lnTo>
                    <a:pt x="181406" y="3147880"/>
                  </a:lnTo>
                  <a:lnTo>
                    <a:pt x="180804" y="3154738"/>
                  </a:lnTo>
                  <a:lnTo>
                    <a:pt x="180190" y="3161596"/>
                  </a:lnTo>
                  <a:lnTo>
                    <a:pt x="179567" y="3168454"/>
                  </a:lnTo>
                  <a:lnTo>
                    <a:pt x="178937" y="3175312"/>
                  </a:lnTo>
                  <a:lnTo>
                    <a:pt x="178299" y="3182170"/>
                  </a:lnTo>
                  <a:lnTo>
                    <a:pt x="177657" y="3189028"/>
                  </a:lnTo>
                  <a:lnTo>
                    <a:pt x="177010" y="3195886"/>
                  </a:lnTo>
                  <a:lnTo>
                    <a:pt x="176361" y="3202745"/>
                  </a:lnTo>
                  <a:lnTo>
                    <a:pt x="175710" y="3209603"/>
                  </a:lnTo>
                  <a:lnTo>
                    <a:pt x="175060" y="3216461"/>
                  </a:lnTo>
                  <a:lnTo>
                    <a:pt x="174412" y="3223319"/>
                  </a:lnTo>
                  <a:lnTo>
                    <a:pt x="173767" y="3230177"/>
                  </a:lnTo>
                  <a:lnTo>
                    <a:pt x="173126" y="3237035"/>
                  </a:lnTo>
                  <a:lnTo>
                    <a:pt x="172490" y="3243893"/>
                  </a:lnTo>
                  <a:lnTo>
                    <a:pt x="171862" y="3250751"/>
                  </a:lnTo>
                  <a:lnTo>
                    <a:pt x="171243" y="3257610"/>
                  </a:lnTo>
                  <a:lnTo>
                    <a:pt x="170632" y="3264468"/>
                  </a:lnTo>
                  <a:lnTo>
                    <a:pt x="170031" y="3271326"/>
                  </a:lnTo>
                  <a:lnTo>
                    <a:pt x="169440" y="3278184"/>
                  </a:lnTo>
                  <a:lnTo>
                    <a:pt x="168860" y="3285042"/>
                  </a:lnTo>
                  <a:lnTo>
                    <a:pt x="168291" y="3291900"/>
                  </a:lnTo>
                  <a:lnTo>
                    <a:pt x="167736" y="3298758"/>
                  </a:lnTo>
                  <a:lnTo>
                    <a:pt x="167193" y="3305616"/>
                  </a:lnTo>
                  <a:lnTo>
                    <a:pt x="166662" y="3312475"/>
                  </a:lnTo>
                  <a:lnTo>
                    <a:pt x="166144" y="3319333"/>
                  </a:lnTo>
                  <a:lnTo>
                    <a:pt x="165638" y="3326191"/>
                  </a:lnTo>
                  <a:lnTo>
                    <a:pt x="165145" y="3333049"/>
                  </a:lnTo>
                  <a:lnTo>
                    <a:pt x="164665" y="3339907"/>
                  </a:lnTo>
                  <a:lnTo>
                    <a:pt x="164199" y="3346765"/>
                  </a:lnTo>
                  <a:lnTo>
                    <a:pt x="163746" y="3353623"/>
                  </a:lnTo>
                  <a:lnTo>
                    <a:pt x="163305" y="3360481"/>
                  </a:lnTo>
                  <a:lnTo>
                    <a:pt x="162876" y="3367340"/>
                  </a:lnTo>
                  <a:lnTo>
                    <a:pt x="162459" y="3374198"/>
                  </a:lnTo>
                  <a:lnTo>
                    <a:pt x="162052" y="3381056"/>
                  </a:lnTo>
                  <a:lnTo>
                    <a:pt x="161659" y="3387914"/>
                  </a:lnTo>
                  <a:lnTo>
                    <a:pt x="161275" y="3394772"/>
                  </a:lnTo>
                  <a:lnTo>
                    <a:pt x="160900" y="3401630"/>
                  </a:lnTo>
                  <a:lnTo>
                    <a:pt x="160532" y="3408488"/>
                  </a:lnTo>
                  <a:lnTo>
                    <a:pt x="160171" y="3415346"/>
                  </a:lnTo>
                  <a:lnTo>
                    <a:pt x="159814" y="3422205"/>
                  </a:lnTo>
                  <a:lnTo>
                    <a:pt x="159461" y="3429063"/>
                  </a:lnTo>
                  <a:lnTo>
                    <a:pt x="159109" y="3435921"/>
                  </a:lnTo>
                  <a:lnTo>
                    <a:pt x="158756" y="3442779"/>
                  </a:lnTo>
                  <a:lnTo>
                    <a:pt x="158400" y="3449637"/>
                  </a:lnTo>
                  <a:lnTo>
                    <a:pt x="158039" y="3456495"/>
                  </a:lnTo>
                  <a:lnTo>
                    <a:pt x="157673" y="3463353"/>
                  </a:lnTo>
                  <a:lnTo>
                    <a:pt x="157299" y="3470211"/>
                  </a:lnTo>
                  <a:lnTo>
                    <a:pt x="156916" y="3477070"/>
                  </a:lnTo>
                  <a:lnTo>
                    <a:pt x="156522" y="3483928"/>
                  </a:lnTo>
                  <a:lnTo>
                    <a:pt x="156119" y="3490786"/>
                  </a:lnTo>
                  <a:lnTo>
                    <a:pt x="155707" y="3497644"/>
                  </a:lnTo>
                  <a:lnTo>
                    <a:pt x="155286" y="3504502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6" name="pg36"/>
            <p:cNvSpPr/>
            <p:nvPr/>
          </p:nvSpPr>
          <p:spPr>
            <a:xfrm>
              <a:off x="8007763" y="3750746"/>
              <a:ext cx="268301" cy="3282509"/>
            </a:xfrm>
            <a:custGeom>
              <a:avLst/>
              <a:gdLst/>
              <a:ahLst/>
              <a:cxnLst/>
              <a:rect l="0" t="0" r="0" b="0"/>
              <a:pathLst>
                <a:path w="268301" h="3282509">
                  <a:moveTo>
                    <a:pt x="119662" y="3282509"/>
                  </a:moveTo>
                  <a:lnTo>
                    <a:pt x="119025" y="3276085"/>
                  </a:lnTo>
                  <a:lnTo>
                    <a:pt x="118414" y="3269661"/>
                  </a:lnTo>
                  <a:lnTo>
                    <a:pt x="117829" y="3263238"/>
                  </a:lnTo>
                  <a:lnTo>
                    <a:pt x="117272" y="3256814"/>
                  </a:lnTo>
                  <a:lnTo>
                    <a:pt x="116746" y="3250390"/>
                  </a:lnTo>
                  <a:lnTo>
                    <a:pt x="116255" y="3243966"/>
                  </a:lnTo>
                  <a:lnTo>
                    <a:pt x="115793" y="3237543"/>
                  </a:lnTo>
                  <a:lnTo>
                    <a:pt x="115358" y="3231119"/>
                  </a:lnTo>
                  <a:lnTo>
                    <a:pt x="114949" y="3224695"/>
                  </a:lnTo>
                  <a:lnTo>
                    <a:pt x="114564" y="3218272"/>
                  </a:lnTo>
                  <a:lnTo>
                    <a:pt x="114201" y="3211848"/>
                  </a:lnTo>
                  <a:lnTo>
                    <a:pt x="113862" y="3205424"/>
                  </a:lnTo>
                  <a:lnTo>
                    <a:pt x="113537" y="3199001"/>
                  </a:lnTo>
                  <a:lnTo>
                    <a:pt x="113224" y="3192577"/>
                  </a:lnTo>
                  <a:lnTo>
                    <a:pt x="112921" y="3186153"/>
                  </a:lnTo>
                  <a:lnTo>
                    <a:pt x="112624" y="3179729"/>
                  </a:lnTo>
                  <a:lnTo>
                    <a:pt x="112330" y="3173306"/>
                  </a:lnTo>
                  <a:lnTo>
                    <a:pt x="112036" y="3166882"/>
                  </a:lnTo>
                  <a:lnTo>
                    <a:pt x="111739" y="3160458"/>
                  </a:lnTo>
                  <a:lnTo>
                    <a:pt x="111434" y="3154035"/>
                  </a:lnTo>
                  <a:lnTo>
                    <a:pt x="111122" y="3147611"/>
                  </a:lnTo>
                  <a:lnTo>
                    <a:pt x="110798" y="3141187"/>
                  </a:lnTo>
                  <a:lnTo>
                    <a:pt x="110462" y="3134764"/>
                  </a:lnTo>
                  <a:lnTo>
                    <a:pt x="110107" y="3128340"/>
                  </a:lnTo>
                  <a:lnTo>
                    <a:pt x="109735" y="3121916"/>
                  </a:lnTo>
                  <a:lnTo>
                    <a:pt x="109344" y="3115492"/>
                  </a:lnTo>
                  <a:lnTo>
                    <a:pt x="108934" y="3109069"/>
                  </a:lnTo>
                  <a:lnTo>
                    <a:pt x="108504" y="3102645"/>
                  </a:lnTo>
                  <a:lnTo>
                    <a:pt x="108053" y="3096221"/>
                  </a:lnTo>
                  <a:lnTo>
                    <a:pt x="107576" y="3089798"/>
                  </a:lnTo>
                  <a:lnTo>
                    <a:pt x="107075" y="3083374"/>
                  </a:lnTo>
                  <a:lnTo>
                    <a:pt x="106552" y="3076950"/>
                  </a:lnTo>
                  <a:lnTo>
                    <a:pt x="106007" y="3070527"/>
                  </a:lnTo>
                  <a:lnTo>
                    <a:pt x="105439" y="3064103"/>
                  </a:lnTo>
                  <a:lnTo>
                    <a:pt x="104848" y="3057679"/>
                  </a:lnTo>
                  <a:lnTo>
                    <a:pt x="104232" y="3051256"/>
                  </a:lnTo>
                  <a:lnTo>
                    <a:pt x="103592" y="3044832"/>
                  </a:lnTo>
                  <a:lnTo>
                    <a:pt x="102929" y="3038408"/>
                  </a:lnTo>
                  <a:lnTo>
                    <a:pt x="102245" y="3031984"/>
                  </a:lnTo>
                  <a:lnTo>
                    <a:pt x="101540" y="3025561"/>
                  </a:lnTo>
                  <a:lnTo>
                    <a:pt x="100813" y="3019137"/>
                  </a:lnTo>
                  <a:lnTo>
                    <a:pt x="100062" y="3012713"/>
                  </a:lnTo>
                  <a:lnTo>
                    <a:pt x="99289" y="3006290"/>
                  </a:lnTo>
                  <a:lnTo>
                    <a:pt x="98495" y="2999866"/>
                  </a:lnTo>
                  <a:lnTo>
                    <a:pt x="97680" y="2993442"/>
                  </a:lnTo>
                  <a:lnTo>
                    <a:pt x="96845" y="2987019"/>
                  </a:lnTo>
                  <a:lnTo>
                    <a:pt x="95989" y="2980595"/>
                  </a:lnTo>
                  <a:lnTo>
                    <a:pt x="95112" y="2974171"/>
                  </a:lnTo>
                  <a:lnTo>
                    <a:pt x="94211" y="2967747"/>
                  </a:lnTo>
                  <a:lnTo>
                    <a:pt x="93291" y="2961324"/>
                  </a:lnTo>
                  <a:lnTo>
                    <a:pt x="92352" y="2954900"/>
                  </a:lnTo>
                  <a:lnTo>
                    <a:pt x="91394" y="2948476"/>
                  </a:lnTo>
                  <a:lnTo>
                    <a:pt x="90417" y="2942053"/>
                  </a:lnTo>
                  <a:lnTo>
                    <a:pt x="89422" y="2935629"/>
                  </a:lnTo>
                  <a:lnTo>
                    <a:pt x="88406" y="2929205"/>
                  </a:lnTo>
                  <a:lnTo>
                    <a:pt x="87375" y="2922782"/>
                  </a:lnTo>
                  <a:lnTo>
                    <a:pt x="86328" y="2916358"/>
                  </a:lnTo>
                  <a:lnTo>
                    <a:pt x="85268" y="2909934"/>
                  </a:lnTo>
                  <a:lnTo>
                    <a:pt x="84195" y="2903510"/>
                  </a:lnTo>
                  <a:lnTo>
                    <a:pt x="83110" y="2897087"/>
                  </a:lnTo>
                  <a:lnTo>
                    <a:pt x="82015" y="2890663"/>
                  </a:lnTo>
                  <a:lnTo>
                    <a:pt x="80911" y="2884239"/>
                  </a:lnTo>
                  <a:lnTo>
                    <a:pt x="79801" y="2877816"/>
                  </a:lnTo>
                  <a:lnTo>
                    <a:pt x="78687" y="2871392"/>
                  </a:lnTo>
                  <a:lnTo>
                    <a:pt x="77570" y="2864968"/>
                  </a:lnTo>
                  <a:lnTo>
                    <a:pt x="76451" y="2858545"/>
                  </a:lnTo>
                  <a:lnTo>
                    <a:pt x="75332" y="2852121"/>
                  </a:lnTo>
                  <a:lnTo>
                    <a:pt x="74215" y="2845697"/>
                  </a:lnTo>
                  <a:lnTo>
                    <a:pt x="73101" y="2839274"/>
                  </a:lnTo>
                  <a:lnTo>
                    <a:pt x="71990" y="2832850"/>
                  </a:lnTo>
                  <a:lnTo>
                    <a:pt x="70884" y="2826426"/>
                  </a:lnTo>
                  <a:lnTo>
                    <a:pt x="69784" y="2820002"/>
                  </a:lnTo>
                  <a:lnTo>
                    <a:pt x="68690" y="2813579"/>
                  </a:lnTo>
                  <a:lnTo>
                    <a:pt x="67603" y="2807155"/>
                  </a:lnTo>
                  <a:lnTo>
                    <a:pt x="66523" y="2800731"/>
                  </a:lnTo>
                  <a:lnTo>
                    <a:pt x="65449" y="2794308"/>
                  </a:lnTo>
                  <a:lnTo>
                    <a:pt x="64381" y="2787884"/>
                  </a:lnTo>
                  <a:lnTo>
                    <a:pt x="63320" y="2781460"/>
                  </a:lnTo>
                  <a:lnTo>
                    <a:pt x="62266" y="2775037"/>
                  </a:lnTo>
                  <a:lnTo>
                    <a:pt x="61219" y="2768613"/>
                  </a:lnTo>
                  <a:lnTo>
                    <a:pt x="60179" y="2762189"/>
                  </a:lnTo>
                  <a:lnTo>
                    <a:pt x="59145" y="2755765"/>
                  </a:lnTo>
                  <a:lnTo>
                    <a:pt x="58117" y="2749342"/>
                  </a:lnTo>
                  <a:lnTo>
                    <a:pt x="57097" y="2742918"/>
                  </a:lnTo>
                  <a:lnTo>
                    <a:pt x="56085" y="2736494"/>
                  </a:lnTo>
                  <a:lnTo>
                    <a:pt x="55083" y="2730071"/>
                  </a:lnTo>
                  <a:lnTo>
                    <a:pt x="54089" y="2723647"/>
                  </a:lnTo>
                  <a:lnTo>
                    <a:pt x="53105" y="2717223"/>
                  </a:lnTo>
                  <a:lnTo>
                    <a:pt x="52133" y="2710800"/>
                  </a:lnTo>
                  <a:lnTo>
                    <a:pt x="51172" y="2704376"/>
                  </a:lnTo>
                  <a:lnTo>
                    <a:pt x="50225" y="2697952"/>
                  </a:lnTo>
                  <a:lnTo>
                    <a:pt x="49295" y="2691528"/>
                  </a:lnTo>
                  <a:lnTo>
                    <a:pt x="48379" y="2685105"/>
                  </a:lnTo>
                  <a:lnTo>
                    <a:pt x="47479" y="2678681"/>
                  </a:lnTo>
                  <a:lnTo>
                    <a:pt x="46596" y="2672257"/>
                  </a:lnTo>
                  <a:lnTo>
                    <a:pt x="45729" y="2665834"/>
                  </a:lnTo>
                  <a:lnTo>
                    <a:pt x="44883" y="2659410"/>
                  </a:lnTo>
                  <a:lnTo>
                    <a:pt x="44055" y="2652986"/>
                  </a:lnTo>
                  <a:lnTo>
                    <a:pt x="43245" y="2646563"/>
                  </a:lnTo>
                  <a:lnTo>
                    <a:pt x="42452" y="2640139"/>
                  </a:lnTo>
                  <a:lnTo>
                    <a:pt x="41675" y="2633715"/>
                  </a:lnTo>
                  <a:lnTo>
                    <a:pt x="40913" y="2627292"/>
                  </a:lnTo>
                  <a:lnTo>
                    <a:pt x="40167" y="2620868"/>
                  </a:lnTo>
                  <a:lnTo>
                    <a:pt x="39434" y="2614444"/>
                  </a:lnTo>
                  <a:lnTo>
                    <a:pt x="38711" y="2608020"/>
                  </a:lnTo>
                  <a:lnTo>
                    <a:pt x="37997" y="2601597"/>
                  </a:lnTo>
                  <a:lnTo>
                    <a:pt x="37288" y="2595173"/>
                  </a:lnTo>
                  <a:lnTo>
                    <a:pt x="36583" y="2588749"/>
                  </a:lnTo>
                  <a:lnTo>
                    <a:pt x="35880" y="2582326"/>
                  </a:lnTo>
                  <a:lnTo>
                    <a:pt x="35173" y="2575902"/>
                  </a:lnTo>
                  <a:lnTo>
                    <a:pt x="34461" y="2569478"/>
                  </a:lnTo>
                  <a:lnTo>
                    <a:pt x="33741" y="2563055"/>
                  </a:lnTo>
                  <a:lnTo>
                    <a:pt x="33011" y="2556631"/>
                  </a:lnTo>
                  <a:lnTo>
                    <a:pt x="32267" y="2550207"/>
                  </a:lnTo>
                  <a:lnTo>
                    <a:pt x="31507" y="2543783"/>
                  </a:lnTo>
                  <a:lnTo>
                    <a:pt x="30725" y="2537360"/>
                  </a:lnTo>
                  <a:lnTo>
                    <a:pt x="29922" y="2530936"/>
                  </a:lnTo>
                  <a:lnTo>
                    <a:pt x="29098" y="2524512"/>
                  </a:lnTo>
                  <a:lnTo>
                    <a:pt x="28252" y="2518089"/>
                  </a:lnTo>
                  <a:lnTo>
                    <a:pt x="27383" y="2511665"/>
                  </a:lnTo>
                  <a:lnTo>
                    <a:pt x="26492" y="2505241"/>
                  </a:lnTo>
                  <a:lnTo>
                    <a:pt x="25574" y="2498818"/>
                  </a:lnTo>
                  <a:lnTo>
                    <a:pt x="24638" y="2492394"/>
                  </a:lnTo>
                  <a:lnTo>
                    <a:pt x="23686" y="2485970"/>
                  </a:lnTo>
                  <a:lnTo>
                    <a:pt x="22720" y="2479546"/>
                  </a:lnTo>
                  <a:lnTo>
                    <a:pt x="21745" y="2473123"/>
                  </a:lnTo>
                  <a:lnTo>
                    <a:pt x="20764" y="2466699"/>
                  </a:lnTo>
                  <a:lnTo>
                    <a:pt x="19784" y="2460275"/>
                  </a:lnTo>
                  <a:lnTo>
                    <a:pt x="18811" y="2453852"/>
                  </a:lnTo>
                  <a:lnTo>
                    <a:pt x="17850" y="2447428"/>
                  </a:lnTo>
                  <a:lnTo>
                    <a:pt x="16908" y="2441004"/>
                  </a:lnTo>
                  <a:lnTo>
                    <a:pt x="15988" y="2434581"/>
                  </a:lnTo>
                  <a:lnTo>
                    <a:pt x="15097" y="2428157"/>
                  </a:lnTo>
                  <a:lnTo>
                    <a:pt x="14246" y="2421733"/>
                  </a:lnTo>
                  <a:lnTo>
                    <a:pt x="13437" y="2415310"/>
                  </a:lnTo>
                  <a:lnTo>
                    <a:pt x="12670" y="2408886"/>
                  </a:lnTo>
                  <a:lnTo>
                    <a:pt x="11948" y="2402462"/>
                  </a:lnTo>
                  <a:lnTo>
                    <a:pt x="11274" y="2396038"/>
                  </a:lnTo>
                  <a:lnTo>
                    <a:pt x="10648" y="2389615"/>
                  </a:lnTo>
                  <a:lnTo>
                    <a:pt x="10078" y="2383191"/>
                  </a:lnTo>
                  <a:lnTo>
                    <a:pt x="9558" y="2376767"/>
                  </a:lnTo>
                  <a:lnTo>
                    <a:pt x="9082" y="2370344"/>
                  </a:lnTo>
                  <a:lnTo>
                    <a:pt x="8647" y="2363920"/>
                  </a:lnTo>
                  <a:lnTo>
                    <a:pt x="8250" y="2357496"/>
                  </a:lnTo>
                  <a:lnTo>
                    <a:pt x="7886" y="2351073"/>
                  </a:lnTo>
                  <a:lnTo>
                    <a:pt x="7553" y="2344649"/>
                  </a:lnTo>
                  <a:lnTo>
                    <a:pt x="7243" y="2338225"/>
                  </a:lnTo>
                  <a:lnTo>
                    <a:pt x="6949" y="2331801"/>
                  </a:lnTo>
                  <a:lnTo>
                    <a:pt x="6664" y="2325378"/>
                  </a:lnTo>
                  <a:lnTo>
                    <a:pt x="6383" y="2318954"/>
                  </a:lnTo>
                  <a:lnTo>
                    <a:pt x="6102" y="2312530"/>
                  </a:lnTo>
                  <a:lnTo>
                    <a:pt x="5816" y="2306107"/>
                  </a:lnTo>
                  <a:lnTo>
                    <a:pt x="5519" y="2299683"/>
                  </a:lnTo>
                  <a:lnTo>
                    <a:pt x="5210" y="2293259"/>
                  </a:lnTo>
                  <a:lnTo>
                    <a:pt x="4887" y="2286836"/>
                  </a:lnTo>
                  <a:lnTo>
                    <a:pt x="4549" y="2280412"/>
                  </a:lnTo>
                  <a:lnTo>
                    <a:pt x="4197" y="2273988"/>
                  </a:lnTo>
                  <a:lnTo>
                    <a:pt x="3831" y="2267565"/>
                  </a:lnTo>
                  <a:lnTo>
                    <a:pt x="3452" y="2261141"/>
                  </a:lnTo>
                  <a:lnTo>
                    <a:pt x="3067" y="2254717"/>
                  </a:lnTo>
                  <a:lnTo>
                    <a:pt x="2680" y="2248293"/>
                  </a:lnTo>
                  <a:lnTo>
                    <a:pt x="2294" y="2241870"/>
                  </a:lnTo>
                  <a:lnTo>
                    <a:pt x="1917" y="2235446"/>
                  </a:lnTo>
                  <a:lnTo>
                    <a:pt x="1553" y="2229022"/>
                  </a:lnTo>
                  <a:lnTo>
                    <a:pt x="1215" y="2222599"/>
                  </a:lnTo>
                  <a:lnTo>
                    <a:pt x="906" y="2216175"/>
                  </a:lnTo>
                  <a:lnTo>
                    <a:pt x="632" y="2209751"/>
                  </a:lnTo>
                  <a:lnTo>
                    <a:pt x="398" y="2203328"/>
                  </a:lnTo>
                  <a:lnTo>
                    <a:pt x="210" y="2196904"/>
                  </a:lnTo>
                  <a:lnTo>
                    <a:pt x="74" y="2190480"/>
                  </a:lnTo>
                  <a:lnTo>
                    <a:pt x="6" y="2184056"/>
                  </a:lnTo>
                  <a:lnTo>
                    <a:pt x="0" y="2177633"/>
                  </a:lnTo>
                  <a:lnTo>
                    <a:pt x="55" y="2171209"/>
                  </a:lnTo>
                  <a:lnTo>
                    <a:pt x="175" y="2164785"/>
                  </a:lnTo>
                  <a:lnTo>
                    <a:pt x="358" y="2158362"/>
                  </a:lnTo>
                  <a:lnTo>
                    <a:pt x="606" y="2151938"/>
                  </a:lnTo>
                  <a:lnTo>
                    <a:pt x="931" y="2145514"/>
                  </a:lnTo>
                  <a:lnTo>
                    <a:pt x="1316" y="2139091"/>
                  </a:lnTo>
                  <a:lnTo>
                    <a:pt x="1755" y="2132667"/>
                  </a:lnTo>
                  <a:lnTo>
                    <a:pt x="2245" y="2126243"/>
                  </a:lnTo>
                  <a:lnTo>
                    <a:pt x="2783" y="2119819"/>
                  </a:lnTo>
                  <a:lnTo>
                    <a:pt x="3361" y="2113396"/>
                  </a:lnTo>
                  <a:lnTo>
                    <a:pt x="3982" y="2106972"/>
                  </a:lnTo>
                  <a:lnTo>
                    <a:pt x="4630" y="2100548"/>
                  </a:lnTo>
                  <a:lnTo>
                    <a:pt x="5299" y="2094125"/>
                  </a:lnTo>
                  <a:lnTo>
                    <a:pt x="5982" y="2087701"/>
                  </a:lnTo>
                  <a:lnTo>
                    <a:pt x="6676" y="2081277"/>
                  </a:lnTo>
                  <a:lnTo>
                    <a:pt x="7373" y="2074854"/>
                  </a:lnTo>
                  <a:lnTo>
                    <a:pt x="8067" y="2068430"/>
                  </a:lnTo>
                  <a:lnTo>
                    <a:pt x="8753" y="2062006"/>
                  </a:lnTo>
                  <a:lnTo>
                    <a:pt x="9426" y="2055583"/>
                  </a:lnTo>
                  <a:lnTo>
                    <a:pt x="10084" y="2049159"/>
                  </a:lnTo>
                  <a:lnTo>
                    <a:pt x="10723" y="2042735"/>
                  </a:lnTo>
                  <a:lnTo>
                    <a:pt x="11340" y="2036311"/>
                  </a:lnTo>
                  <a:lnTo>
                    <a:pt x="11930" y="2029888"/>
                  </a:lnTo>
                  <a:lnTo>
                    <a:pt x="12492" y="2023464"/>
                  </a:lnTo>
                  <a:lnTo>
                    <a:pt x="13027" y="2017040"/>
                  </a:lnTo>
                  <a:lnTo>
                    <a:pt x="13534" y="2010617"/>
                  </a:lnTo>
                  <a:lnTo>
                    <a:pt x="14012" y="2004193"/>
                  </a:lnTo>
                  <a:lnTo>
                    <a:pt x="14462" y="1997769"/>
                  </a:lnTo>
                  <a:lnTo>
                    <a:pt x="14879" y="1991346"/>
                  </a:lnTo>
                  <a:lnTo>
                    <a:pt x="15264" y="1984922"/>
                  </a:lnTo>
                  <a:lnTo>
                    <a:pt x="15619" y="1978498"/>
                  </a:lnTo>
                  <a:lnTo>
                    <a:pt x="15944" y="1972074"/>
                  </a:lnTo>
                  <a:lnTo>
                    <a:pt x="16240" y="1965651"/>
                  </a:lnTo>
                  <a:lnTo>
                    <a:pt x="16506" y="1959227"/>
                  </a:lnTo>
                  <a:lnTo>
                    <a:pt x="16740" y="1952803"/>
                  </a:lnTo>
                  <a:lnTo>
                    <a:pt x="16939" y="1946380"/>
                  </a:lnTo>
                  <a:lnTo>
                    <a:pt x="17109" y="1939956"/>
                  </a:lnTo>
                  <a:lnTo>
                    <a:pt x="17249" y="1933532"/>
                  </a:lnTo>
                  <a:lnTo>
                    <a:pt x="17361" y="1927109"/>
                  </a:lnTo>
                  <a:lnTo>
                    <a:pt x="17444" y="1920685"/>
                  </a:lnTo>
                  <a:lnTo>
                    <a:pt x="17498" y="1914261"/>
                  </a:lnTo>
                  <a:lnTo>
                    <a:pt x="17521" y="1907837"/>
                  </a:lnTo>
                  <a:lnTo>
                    <a:pt x="17521" y="1901414"/>
                  </a:lnTo>
                  <a:lnTo>
                    <a:pt x="17499" y="1894990"/>
                  </a:lnTo>
                  <a:lnTo>
                    <a:pt x="17458" y="1888566"/>
                  </a:lnTo>
                  <a:lnTo>
                    <a:pt x="17400" y="1882143"/>
                  </a:lnTo>
                  <a:lnTo>
                    <a:pt x="17329" y="1875719"/>
                  </a:lnTo>
                  <a:lnTo>
                    <a:pt x="17248" y="1869295"/>
                  </a:lnTo>
                  <a:lnTo>
                    <a:pt x="17163" y="1862872"/>
                  </a:lnTo>
                  <a:lnTo>
                    <a:pt x="17078" y="1856448"/>
                  </a:lnTo>
                  <a:lnTo>
                    <a:pt x="16998" y="1850024"/>
                  </a:lnTo>
                  <a:lnTo>
                    <a:pt x="16927" y="1843601"/>
                  </a:lnTo>
                  <a:lnTo>
                    <a:pt x="16870" y="1837177"/>
                  </a:lnTo>
                  <a:lnTo>
                    <a:pt x="16836" y="1830753"/>
                  </a:lnTo>
                  <a:lnTo>
                    <a:pt x="16827" y="1824329"/>
                  </a:lnTo>
                  <a:lnTo>
                    <a:pt x="16845" y="1817906"/>
                  </a:lnTo>
                  <a:lnTo>
                    <a:pt x="16893" y="1811482"/>
                  </a:lnTo>
                  <a:lnTo>
                    <a:pt x="16976" y="1805058"/>
                  </a:lnTo>
                  <a:lnTo>
                    <a:pt x="17096" y="1798635"/>
                  </a:lnTo>
                  <a:lnTo>
                    <a:pt x="17263" y="1792211"/>
                  </a:lnTo>
                  <a:lnTo>
                    <a:pt x="17472" y="1785787"/>
                  </a:lnTo>
                  <a:lnTo>
                    <a:pt x="17722" y="1779364"/>
                  </a:lnTo>
                  <a:lnTo>
                    <a:pt x="18014" y="1772940"/>
                  </a:lnTo>
                  <a:lnTo>
                    <a:pt x="18347" y="1766516"/>
                  </a:lnTo>
                  <a:lnTo>
                    <a:pt x="18721" y="1760092"/>
                  </a:lnTo>
                  <a:lnTo>
                    <a:pt x="19143" y="1753669"/>
                  </a:lnTo>
                  <a:lnTo>
                    <a:pt x="19604" y="1747245"/>
                  </a:lnTo>
                  <a:lnTo>
                    <a:pt x="20102" y="1740821"/>
                  </a:lnTo>
                  <a:lnTo>
                    <a:pt x="20633" y="1734398"/>
                  </a:lnTo>
                  <a:lnTo>
                    <a:pt x="21196" y="1727974"/>
                  </a:lnTo>
                  <a:lnTo>
                    <a:pt x="21790" y="1721550"/>
                  </a:lnTo>
                  <a:lnTo>
                    <a:pt x="22417" y="1715127"/>
                  </a:lnTo>
                  <a:lnTo>
                    <a:pt x="23070" y="1708703"/>
                  </a:lnTo>
                  <a:lnTo>
                    <a:pt x="23748" y="1702279"/>
                  </a:lnTo>
                  <a:lnTo>
                    <a:pt x="24447" y="1695855"/>
                  </a:lnTo>
                  <a:lnTo>
                    <a:pt x="25168" y="1689432"/>
                  </a:lnTo>
                  <a:lnTo>
                    <a:pt x="25908" y="1683008"/>
                  </a:lnTo>
                  <a:lnTo>
                    <a:pt x="26670" y="1676584"/>
                  </a:lnTo>
                  <a:lnTo>
                    <a:pt x="27451" y="1670161"/>
                  </a:lnTo>
                  <a:lnTo>
                    <a:pt x="28249" y="1663737"/>
                  </a:lnTo>
                  <a:lnTo>
                    <a:pt x="29065" y="1657313"/>
                  </a:lnTo>
                  <a:lnTo>
                    <a:pt x="29897" y="1650890"/>
                  </a:lnTo>
                  <a:lnTo>
                    <a:pt x="30745" y="1644466"/>
                  </a:lnTo>
                  <a:lnTo>
                    <a:pt x="31613" y="1638042"/>
                  </a:lnTo>
                  <a:lnTo>
                    <a:pt x="32499" y="1631619"/>
                  </a:lnTo>
                  <a:lnTo>
                    <a:pt x="33401" y="1625195"/>
                  </a:lnTo>
                  <a:lnTo>
                    <a:pt x="34320" y="1618771"/>
                  </a:lnTo>
                  <a:lnTo>
                    <a:pt x="35256" y="1612347"/>
                  </a:lnTo>
                  <a:lnTo>
                    <a:pt x="36208" y="1605924"/>
                  </a:lnTo>
                  <a:lnTo>
                    <a:pt x="37178" y="1599500"/>
                  </a:lnTo>
                  <a:lnTo>
                    <a:pt x="38168" y="1593076"/>
                  </a:lnTo>
                  <a:lnTo>
                    <a:pt x="39173" y="1586653"/>
                  </a:lnTo>
                  <a:lnTo>
                    <a:pt x="40195" y="1580229"/>
                  </a:lnTo>
                  <a:lnTo>
                    <a:pt x="41233" y="1573805"/>
                  </a:lnTo>
                  <a:lnTo>
                    <a:pt x="42288" y="1567382"/>
                  </a:lnTo>
                  <a:lnTo>
                    <a:pt x="43359" y="1560958"/>
                  </a:lnTo>
                  <a:lnTo>
                    <a:pt x="44449" y="1554534"/>
                  </a:lnTo>
                  <a:lnTo>
                    <a:pt x="45554" y="1548110"/>
                  </a:lnTo>
                  <a:lnTo>
                    <a:pt x="46675" y="1541687"/>
                  </a:lnTo>
                  <a:lnTo>
                    <a:pt x="47811" y="1535263"/>
                  </a:lnTo>
                  <a:lnTo>
                    <a:pt x="48962" y="1528839"/>
                  </a:lnTo>
                  <a:lnTo>
                    <a:pt x="50128" y="1522416"/>
                  </a:lnTo>
                  <a:lnTo>
                    <a:pt x="51312" y="1515992"/>
                  </a:lnTo>
                  <a:lnTo>
                    <a:pt x="52508" y="1509568"/>
                  </a:lnTo>
                  <a:lnTo>
                    <a:pt x="53718" y="1503145"/>
                  </a:lnTo>
                  <a:lnTo>
                    <a:pt x="54939" y="1496721"/>
                  </a:lnTo>
                  <a:lnTo>
                    <a:pt x="56171" y="1490297"/>
                  </a:lnTo>
                  <a:lnTo>
                    <a:pt x="57412" y="1483873"/>
                  </a:lnTo>
                  <a:lnTo>
                    <a:pt x="58663" y="1477450"/>
                  </a:lnTo>
                  <a:lnTo>
                    <a:pt x="59918" y="1471026"/>
                  </a:lnTo>
                  <a:lnTo>
                    <a:pt x="61176" y="1464602"/>
                  </a:lnTo>
                  <a:lnTo>
                    <a:pt x="62435" y="1458179"/>
                  </a:lnTo>
                  <a:lnTo>
                    <a:pt x="63693" y="1451755"/>
                  </a:lnTo>
                  <a:lnTo>
                    <a:pt x="64946" y="1445331"/>
                  </a:lnTo>
                  <a:lnTo>
                    <a:pt x="66189" y="1438908"/>
                  </a:lnTo>
                  <a:lnTo>
                    <a:pt x="67422" y="1432484"/>
                  </a:lnTo>
                  <a:lnTo>
                    <a:pt x="68640" y="1426060"/>
                  </a:lnTo>
                  <a:lnTo>
                    <a:pt x="69841" y="1419637"/>
                  </a:lnTo>
                  <a:lnTo>
                    <a:pt x="71023" y="1413213"/>
                  </a:lnTo>
                  <a:lnTo>
                    <a:pt x="72184" y="1406789"/>
                  </a:lnTo>
                  <a:lnTo>
                    <a:pt x="73314" y="1400365"/>
                  </a:lnTo>
                  <a:lnTo>
                    <a:pt x="74417" y="1393942"/>
                  </a:lnTo>
                  <a:lnTo>
                    <a:pt x="75489" y="1387518"/>
                  </a:lnTo>
                  <a:lnTo>
                    <a:pt x="76532" y="1381094"/>
                  </a:lnTo>
                  <a:lnTo>
                    <a:pt x="77543" y="1374671"/>
                  </a:lnTo>
                  <a:lnTo>
                    <a:pt x="78521" y="1368247"/>
                  </a:lnTo>
                  <a:lnTo>
                    <a:pt x="79462" y="1361823"/>
                  </a:lnTo>
                  <a:lnTo>
                    <a:pt x="80368" y="1355400"/>
                  </a:lnTo>
                  <a:lnTo>
                    <a:pt x="81242" y="1348976"/>
                  </a:lnTo>
                  <a:lnTo>
                    <a:pt x="82086" y="1342552"/>
                  </a:lnTo>
                  <a:lnTo>
                    <a:pt x="82902" y="1336128"/>
                  </a:lnTo>
                  <a:lnTo>
                    <a:pt x="83690" y="1329705"/>
                  </a:lnTo>
                  <a:lnTo>
                    <a:pt x="84450" y="1323281"/>
                  </a:lnTo>
                  <a:lnTo>
                    <a:pt x="85187" y="1316857"/>
                  </a:lnTo>
                  <a:lnTo>
                    <a:pt x="85906" y="1310434"/>
                  </a:lnTo>
                  <a:lnTo>
                    <a:pt x="86609" y="1304010"/>
                  </a:lnTo>
                  <a:lnTo>
                    <a:pt x="87301" y="1297586"/>
                  </a:lnTo>
                  <a:lnTo>
                    <a:pt x="87984" y="1291163"/>
                  </a:lnTo>
                  <a:lnTo>
                    <a:pt x="88661" y="1284739"/>
                  </a:lnTo>
                  <a:lnTo>
                    <a:pt x="89337" y="1278315"/>
                  </a:lnTo>
                  <a:lnTo>
                    <a:pt x="90015" y="1271891"/>
                  </a:lnTo>
                  <a:lnTo>
                    <a:pt x="90698" y="1265468"/>
                  </a:lnTo>
                  <a:lnTo>
                    <a:pt x="91389" y="1259044"/>
                  </a:lnTo>
                  <a:lnTo>
                    <a:pt x="92089" y="1252620"/>
                  </a:lnTo>
                  <a:lnTo>
                    <a:pt x="92802" y="1246197"/>
                  </a:lnTo>
                  <a:lnTo>
                    <a:pt x="93531" y="1239773"/>
                  </a:lnTo>
                  <a:lnTo>
                    <a:pt x="94275" y="1233349"/>
                  </a:lnTo>
                  <a:lnTo>
                    <a:pt x="95034" y="1226926"/>
                  </a:lnTo>
                  <a:lnTo>
                    <a:pt x="95809" y="1220502"/>
                  </a:lnTo>
                  <a:lnTo>
                    <a:pt x="96598" y="1214078"/>
                  </a:lnTo>
                  <a:lnTo>
                    <a:pt x="97402" y="1207655"/>
                  </a:lnTo>
                  <a:lnTo>
                    <a:pt x="98222" y="1201231"/>
                  </a:lnTo>
                  <a:lnTo>
                    <a:pt x="99053" y="1194807"/>
                  </a:lnTo>
                  <a:lnTo>
                    <a:pt x="99892" y="1188383"/>
                  </a:lnTo>
                  <a:lnTo>
                    <a:pt x="100738" y="1181960"/>
                  </a:lnTo>
                  <a:lnTo>
                    <a:pt x="101589" y="1175536"/>
                  </a:lnTo>
                  <a:lnTo>
                    <a:pt x="102443" y="1169112"/>
                  </a:lnTo>
                  <a:lnTo>
                    <a:pt x="103295" y="1162689"/>
                  </a:lnTo>
                  <a:lnTo>
                    <a:pt x="104143" y="1156265"/>
                  </a:lnTo>
                  <a:lnTo>
                    <a:pt x="104985" y="1149841"/>
                  </a:lnTo>
                  <a:lnTo>
                    <a:pt x="105818" y="1143418"/>
                  </a:lnTo>
                  <a:lnTo>
                    <a:pt x="106641" y="1136994"/>
                  </a:lnTo>
                  <a:lnTo>
                    <a:pt x="107451" y="1130570"/>
                  </a:lnTo>
                  <a:lnTo>
                    <a:pt x="108244" y="1124146"/>
                  </a:lnTo>
                  <a:lnTo>
                    <a:pt x="109020" y="1117723"/>
                  </a:lnTo>
                  <a:lnTo>
                    <a:pt x="109779" y="1111299"/>
                  </a:lnTo>
                  <a:lnTo>
                    <a:pt x="110520" y="1104875"/>
                  </a:lnTo>
                  <a:lnTo>
                    <a:pt x="111243" y="1098452"/>
                  </a:lnTo>
                  <a:lnTo>
                    <a:pt x="111948" y="1092028"/>
                  </a:lnTo>
                  <a:lnTo>
                    <a:pt x="112630" y="1085604"/>
                  </a:lnTo>
                  <a:lnTo>
                    <a:pt x="113294" y="1079181"/>
                  </a:lnTo>
                  <a:lnTo>
                    <a:pt x="113940" y="1072757"/>
                  </a:lnTo>
                  <a:lnTo>
                    <a:pt x="114569" y="1066333"/>
                  </a:lnTo>
                  <a:lnTo>
                    <a:pt x="115182" y="1059909"/>
                  </a:lnTo>
                  <a:lnTo>
                    <a:pt x="115780" y="1053486"/>
                  </a:lnTo>
                  <a:lnTo>
                    <a:pt x="116360" y="1047062"/>
                  </a:lnTo>
                  <a:lnTo>
                    <a:pt x="116926" y="1040638"/>
                  </a:lnTo>
                  <a:lnTo>
                    <a:pt x="117478" y="1034215"/>
                  </a:lnTo>
                  <a:lnTo>
                    <a:pt x="118019" y="1027791"/>
                  </a:lnTo>
                  <a:lnTo>
                    <a:pt x="118547" y="1021367"/>
                  </a:lnTo>
                  <a:lnTo>
                    <a:pt x="119064" y="1014944"/>
                  </a:lnTo>
                  <a:lnTo>
                    <a:pt x="119567" y="1008520"/>
                  </a:lnTo>
                  <a:lnTo>
                    <a:pt x="120058" y="1002096"/>
                  </a:lnTo>
                  <a:lnTo>
                    <a:pt x="120537" y="995673"/>
                  </a:lnTo>
                  <a:lnTo>
                    <a:pt x="121005" y="989249"/>
                  </a:lnTo>
                  <a:lnTo>
                    <a:pt x="121460" y="982825"/>
                  </a:lnTo>
                  <a:lnTo>
                    <a:pt x="121903" y="976401"/>
                  </a:lnTo>
                  <a:lnTo>
                    <a:pt x="122331" y="969978"/>
                  </a:lnTo>
                  <a:lnTo>
                    <a:pt x="122743" y="963554"/>
                  </a:lnTo>
                  <a:lnTo>
                    <a:pt x="123141" y="957130"/>
                  </a:lnTo>
                  <a:lnTo>
                    <a:pt x="123523" y="950707"/>
                  </a:lnTo>
                  <a:lnTo>
                    <a:pt x="123891" y="944283"/>
                  </a:lnTo>
                  <a:lnTo>
                    <a:pt x="124242" y="937859"/>
                  </a:lnTo>
                  <a:lnTo>
                    <a:pt x="124576" y="931436"/>
                  </a:lnTo>
                  <a:lnTo>
                    <a:pt x="124891" y="925012"/>
                  </a:lnTo>
                  <a:lnTo>
                    <a:pt x="125190" y="918588"/>
                  </a:lnTo>
                  <a:lnTo>
                    <a:pt x="125473" y="912164"/>
                  </a:lnTo>
                  <a:lnTo>
                    <a:pt x="125740" y="905741"/>
                  </a:lnTo>
                  <a:lnTo>
                    <a:pt x="125991" y="899317"/>
                  </a:lnTo>
                  <a:lnTo>
                    <a:pt x="126227" y="892893"/>
                  </a:lnTo>
                  <a:lnTo>
                    <a:pt x="126446" y="886470"/>
                  </a:lnTo>
                  <a:lnTo>
                    <a:pt x="126653" y="880046"/>
                  </a:lnTo>
                  <a:lnTo>
                    <a:pt x="126848" y="873622"/>
                  </a:lnTo>
                  <a:lnTo>
                    <a:pt x="127031" y="867199"/>
                  </a:lnTo>
                  <a:lnTo>
                    <a:pt x="127205" y="860775"/>
                  </a:lnTo>
                  <a:lnTo>
                    <a:pt x="127369" y="854351"/>
                  </a:lnTo>
                  <a:lnTo>
                    <a:pt x="127525" y="847927"/>
                  </a:lnTo>
                  <a:lnTo>
                    <a:pt x="127675" y="841504"/>
                  </a:lnTo>
                  <a:lnTo>
                    <a:pt x="127819" y="835080"/>
                  </a:lnTo>
                  <a:lnTo>
                    <a:pt x="127960" y="828656"/>
                  </a:lnTo>
                  <a:lnTo>
                    <a:pt x="128098" y="822233"/>
                  </a:lnTo>
                  <a:lnTo>
                    <a:pt x="128233" y="815809"/>
                  </a:lnTo>
                  <a:lnTo>
                    <a:pt x="128367" y="809385"/>
                  </a:lnTo>
                  <a:lnTo>
                    <a:pt x="128500" y="802962"/>
                  </a:lnTo>
                  <a:lnTo>
                    <a:pt x="128634" y="796538"/>
                  </a:lnTo>
                  <a:lnTo>
                    <a:pt x="128769" y="790114"/>
                  </a:lnTo>
                  <a:lnTo>
                    <a:pt x="128904" y="783691"/>
                  </a:lnTo>
                  <a:lnTo>
                    <a:pt x="129041" y="777267"/>
                  </a:lnTo>
                  <a:lnTo>
                    <a:pt x="129179" y="770843"/>
                  </a:lnTo>
                  <a:lnTo>
                    <a:pt x="129319" y="764419"/>
                  </a:lnTo>
                  <a:lnTo>
                    <a:pt x="129460" y="757996"/>
                  </a:lnTo>
                  <a:lnTo>
                    <a:pt x="129603" y="751572"/>
                  </a:lnTo>
                  <a:lnTo>
                    <a:pt x="129745" y="745148"/>
                  </a:lnTo>
                  <a:lnTo>
                    <a:pt x="129889" y="738725"/>
                  </a:lnTo>
                  <a:lnTo>
                    <a:pt x="130032" y="732301"/>
                  </a:lnTo>
                  <a:lnTo>
                    <a:pt x="130175" y="725877"/>
                  </a:lnTo>
                  <a:lnTo>
                    <a:pt x="130316" y="719454"/>
                  </a:lnTo>
                  <a:lnTo>
                    <a:pt x="130455" y="713030"/>
                  </a:lnTo>
                  <a:lnTo>
                    <a:pt x="130592" y="706606"/>
                  </a:lnTo>
                  <a:lnTo>
                    <a:pt x="130727" y="700182"/>
                  </a:lnTo>
                  <a:lnTo>
                    <a:pt x="130857" y="693759"/>
                  </a:lnTo>
                  <a:lnTo>
                    <a:pt x="130983" y="687335"/>
                  </a:lnTo>
                  <a:lnTo>
                    <a:pt x="131104" y="680911"/>
                  </a:lnTo>
                  <a:lnTo>
                    <a:pt x="131221" y="674488"/>
                  </a:lnTo>
                  <a:lnTo>
                    <a:pt x="131331" y="668064"/>
                  </a:lnTo>
                  <a:lnTo>
                    <a:pt x="131437" y="661640"/>
                  </a:lnTo>
                  <a:lnTo>
                    <a:pt x="131535" y="655217"/>
                  </a:lnTo>
                  <a:lnTo>
                    <a:pt x="131626" y="648793"/>
                  </a:lnTo>
                  <a:lnTo>
                    <a:pt x="131711" y="642369"/>
                  </a:lnTo>
                  <a:lnTo>
                    <a:pt x="131789" y="635945"/>
                  </a:lnTo>
                  <a:lnTo>
                    <a:pt x="131861" y="629522"/>
                  </a:lnTo>
                  <a:lnTo>
                    <a:pt x="131926" y="623098"/>
                  </a:lnTo>
                  <a:lnTo>
                    <a:pt x="131985" y="616674"/>
                  </a:lnTo>
                  <a:lnTo>
                    <a:pt x="132036" y="610251"/>
                  </a:lnTo>
                  <a:lnTo>
                    <a:pt x="132082" y="603827"/>
                  </a:lnTo>
                  <a:lnTo>
                    <a:pt x="132121" y="597403"/>
                  </a:lnTo>
                  <a:lnTo>
                    <a:pt x="132156" y="590980"/>
                  </a:lnTo>
                  <a:lnTo>
                    <a:pt x="132185" y="584556"/>
                  </a:lnTo>
                  <a:lnTo>
                    <a:pt x="132210" y="578132"/>
                  </a:lnTo>
                  <a:lnTo>
                    <a:pt x="132229" y="571709"/>
                  </a:lnTo>
                  <a:lnTo>
                    <a:pt x="132245" y="565285"/>
                  </a:lnTo>
                  <a:lnTo>
                    <a:pt x="132258" y="558861"/>
                  </a:lnTo>
                  <a:lnTo>
                    <a:pt x="132267" y="552437"/>
                  </a:lnTo>
                  <a:lnTo>
                    <a:pt x="132274" y="546014"/>
                  </a:lnTo>
                  <a:lnTo>
                    <a:pt x="132279" y="539590"/>
                  </a:lnTo>
                  <a:lnTo>
                    <a:pt x="132282" y="533166"/>
                  </a:lnTo>
                  <a:lnTo>
                    <a:pt x="132283" y="526743"/>
                  </a:lnTo>
                  <a:lnTo>
                    <a:pt x="132284" y="520319"/>
                  </a:lnTo>
                  <a:lnTo>
                    <a:pt x="132283" y="513895"/>
                  </a:lnTo>
                  <a:lnTo>
                    <a:pt x="132283" y="507472"/>
                  </a:lnTo>
                  <a:lnTo>
                    <a:pt x="132282" y="501048"/>
                  </a:lnTo>
                  <a:lnTo>
                    <a:pt x="132281" y="494624"/>
                  </a:lnTo>
                  <a:lnTo>
                    <a:pt x="132280" y="488200"/>
                  </a:lnTo>
                  <a:lnTo>
                    <a:pt x="132279" y="481777"/>
                  </a:lnTo>
                  <a:lnTo>
                    <a:pt x="132279" y="475353"/>
                  </a:lnTo>
                  <a:lnTo>
                    <a:pt x="132278" y="468929"/>
                  </a:lnTo>
                  <a:lnTo>
                    <a:pt x="132278" y="462506"/>
                  </a:lnTo>
                  <a:lnTo>
                    <a:pt x="132279" y="456082"/>
                  </a:lnTo>
                  <a:lnTo>
                    <a:pt x="132279" y="449658"/>
                  </a:lnTo>
                  <a:lnTo>
                    <a:pt x="132280" y="443235"/>
                  </a:lnTo>
                  <a:lnTo>
                    <a:pt x="132280" y="436811"/>
                  </a:lnTo>
                  <a:lnTo>
                    <a:pt x="132280" y="430387"/>
                  </a:lnTo>
                  <a:lnTo>
                    <a:pt x="132281" y="423963"/>
                  </a:lnTo>
                  <a:lnTo>
                    <a:pt x="132281" y="417540"/>
                  </a:lnTo>
                  <a:lnTo>
                    <a:pt x="132281" y="411116"/>
                  </a:lnTo>
                  <a:lnTo>
                    <a:pt x="132280" y="404692"/>
                  </a:lnTo>
                  <a:lnTo>
                    <a:pt x="132280" y="398269"/>
                  </a:lnTo>
                  <a:lnTo>
                    <a:pt x="132280" y="391845"/>
                  </a:lnTo>
                  <a:lnTo>
                    <a:pt x="132279" y="385421"/>
                  </a:lnTo>
                  <a:lnTo>
                    <a:pt x="132279" y="378998"/>
                  </a:lnTo>
                  <a:lnTo>
                    <a:pt x="132279" y="372574"/>
                  </a:lnTo>
                  <a:lnTo>
                    <a:pt x="132280" y="366150"/>
                  </a:lnTo>
                  <a:lnTo>
                    <a:pt x="132281" y="359727"/>
                  </a:lnTo>
                  <a:lnTo>
                    <a:pt x="132282" y="353303"/>
                  </a:lnTo>
                  <a:lnTo>
                    <a:pt x="132285" y="346879"/>
                  </a:lnTo>
                  <a:lnTo>
                    <a:pt x="132288" y="340455"/>
                  </a:lnTo>
                  <a:lnTo>
                    <a:pt x="132293" y="334032"/>
                  </a:lnTo>
                  <a:lnTo>
                    <a:pt x="132298" y="327608"/>
                  </a:lnTo>
                  <a:lnTo>
                    <a:pt x="132305" y="321184"/>
                  </a:lnTo>
                  <a:lnTo>
                    <a:pt x="132313" y="314761"/>
                  </a:lnTo>
                  <a:lnTo>
                    <a:pt x="132322" y="308337"/>
                  </a:lnTo>
                  <a:lnTo>
                    <a:pt x="132332" y="301913"/>
                  </a:lnTo>
                  <a:lnTo>
                    <a:pt x="132343" y="295490"/>
                  </a:lnTo>
                  <a:lnTo>
                    <a:pt x="132354" y="289066"/>
                  </a:lnTo>
                  <a:lnTo>
                    <a:pt x="132367" y="282642"/>
                  </a:lnTo>
                  <a:lnTo>
                    <a:pt x="132380" y="276218"/>
                  </a:lnTo>
                  <a:lnTo>
                    <a:pt x="132394" y="269795"/>
                  </a:lnTo>
                  <a:lnTo>
                    <a:pt x="132408" y="263371"/>
                  </a:lnTo>
                  <a:lnTo>
                    <a:pt x="132423" y="256947"/>
                  </a:lnTo>
                  <a:lnTo>
                    <a:pt x="132438" y="250524"/>
                  </a:lnTo>
                  <a:lnTo>
                    <a:pt x="132454" y="244100"/>
                  </a:lnTo>
                  <a:lnTo>
                    <a:pt x="132470" y="237676"/>
                  </a:lnTo>
                  <a:lnTo>
                    <a:pt x="132486" y="231253"/>
                  </a:lnTo>
                  <a:lnTo>
                    <a:pt x="132502" y="224829"/>
                  </a:lnTo>
                  <a:lnTo>
                    <a:pt x="132519" y="218405"/>
                  </a:lnTo>
                  <a:lnTo>
                    <a:pt x="132536" y="211981"/>
                  </a:lnTo>
                  <a:lnTo>
                    <a:pt x="132554" y="205558"/>
                  </a:lnTo>
                  <a:lnTo>
                    <a:pt x="132572" y="199134"/>
                  </a:lnTo>
                  <a:lnTo>
                    <a:pt x="132591" y="192710"/>
                  </a:lnTo>
                  <a:lnTo>
                    <a:pt x="132611" y="186287"/>
                  </a:lnTo>
                  <a:lnTo>
                    <a:pt x="132632" y="179863"/>
                  </a:lnTo>
                  <a:lnTo>
                    <a:pt x="132654" y="173439"/>
                  </a:lnTo>
                  <a:lnTo>
                    <a:pt x="132677" y="167016"/>
                  </a:lnTo>
                  <a:lnTo>
                    <a:pt x="132702" y="160592"/>
                  </a:lnTo>
                  <a:lnTo>
                    <a:pt x="132727" y="154168"/>
                  </a:lnTo>
                  <a:lnTo>
                    <a:pt x="132755" y="147745"/>
                  </a:lnTo>
                  <a:lnTo>
                    <a:pt x="132784" y="141321"/>
                  </a:lnTo>
                  <a:lnTo>
                    <a:pt x="132814" y="134897"/>
                  </a:lnTo>
                  <a:lnTo>
                    <a:pt x="132846" y="128473"/>
                  </a:lnTo>
                  <a:lnTo>
                    <a:pt x="132880" y="122050"/>
                  </a:lnTo>
                  <a:lnTo>
                    <a:pt x="132914" y="115626"/>
                  </a:lnTo>
                  <a:lnTo>
                    <a:pt x="132951" y="109202"/>
                  </a:lnTo>
                  <a:lnTo>
                    <a:pt x="132988" y="102779"/>
                  </a:lnTo>
                  <a:lnTo>
                    <a:pt x="133027" y="96355"/>
                  </a:lnTo>
                  <a:lnTo>
                    <a:pt x="133067" y="89931"/>
                  </a:lnTo>
                  <a:lnTo>
                    <a:pt x="133108" y="83508"/>
                  </a:lnTo>
                  <a:lnTo>
                    <a:pt x="133150" y="77084"/>
                  </a:lnTo>
                  <a:lnTo>
                    <a:pt x="133192" y="70660"/>
                  </a:lnTo>
                  <a:lnTo>
                    <a:pt x="133235" y="64236"/>
                  </a:lnTo>
                  <a:lnTo>
                    <a:pt x="133278" y="57813"/>
                  </a:lnTo>
                  <a:lnTo>
                    <a:pt x="133321" y="51389"/>
                  </a:lnTo>
                  <a:lnTo>
                    <a:pt x="133364" y="44965"/>
                  </a:lnTo>
                  <a:lnTo>
                    <a:pt x="133407" y="38542"/>
                  </a:lnTo>
                  <a:lnTo>
                    <a:pt x="133450" y="32118"/>
                  </a:lnTo>
                  <a:lnTo>
                    <a:pt x="133492" y="25694"/>
                  </a:lnTo>
                  <a:lnTo>
                    <a:pt x="133533" y="19271"/>
                  </a:lnTo>
                  <a:lnTo>
                    <a:pt x="133573" y="12847"/>
                  </a:lnTo>
                  <a:lnTo>
                    <a:pt x="133612" y="6423"/>
                  </a:lnTo>
                  <a:lnTo>
                    <a:pt x="133650" y="0"/>
                  </a:lnTo>
                  <a:lnTo>
                    <a:pt x="134650" y="0"/>
                  </a:lnTo>
                  <a:lnTo>
                    <a:pt x="134689" y="6423"/>
                  </a:lnTo>
                  <a:lnTo>
                    <a:pt x="134728" y="12847"/>
                  </a:lnTo>
                  <a:lnTo>
                    <a:pt x="134768" y="19271"/>
                  </a:lnTo>
                  <a:lnTo>
                    <a:pt x="134809" y="25694"/>
                  </a:lnTo>
                  <a:lnTo>
                    <a:pt x="134851" y="32118"/>
                  </a:lnTo>
                  <a:lnTo>
                    <a:pt x="134893" y="38542"/>
                  </a:lnTo>
                  <a:lnTo>
                    <a:pt x="134936" y="44965"/>
                  </a:lnTo>
                  <a:lnTo>
                    <a:pt x="134979" y="51389"/>
                  </a:lnTo>
                  <a:lnTo>
                    <a:pt x="135022" y="57813"/>
                  </a:lnTo>
                  <a:lnTo>
                    <a:pt x="135065" y="64236"/>
                  </a:lnTo>
                  <a:lnTo>
                    <a:pt x="135108" y="70660"/>
                  </a:lnTo>
                  <a:lnTo>
                    <a:pt x="135151" y="77084"/>
                  </a:lnTo>
                  <a:lnTo>
                    <a:pt x="135192" y="83508"/>
                  </a:lnTo>
                  <a:lnTo>
                    <a:pt x="135233" y="89931"/>
                  </a:lnTo>
                  <a:lnTo>
                    <a:pt x="135273" y="96355"/>
                  </a:lnTo>
                  <a:lnTo>
                    <a:pt x="135312" y="102779"/>
                  </a:lnTo>
                  <a:lnTo>
                    <a:pt x="135350" y="109202"/>
                  </a:lnTo>
                  <a:lnTo>
                    <a:pt x="135386" y="115626"/>
                  </a:lnTo>
                  <a:lnTo>
                    <a:pt x="135421" y="122050"/>
                  </a:lnTo>
                  <a:lnTo>
                    <a:pt x="135454" y="128473"/>
                  </a:lnTo>
                  <a:lnTo>
                    <a:pt x="135486" y="134897"/>
                  </a:lnTo>
                  <a:lnTo>
                    <a:pt x="135517" y="141321"/>
                  </a:lnTo>
                  <a:lnTo>
                    <a:pt x="135546" y="147745"/>
                  </a:lnTo>
                  <a:lnTo>
                    <a:pt x="135573" y="154168"/>
                  </a:lnTo>
                  <a:lnTo>
                    <a:pt x="135599" y="160592"/>
                  </a:lnTo>
                  <a:lnTo>
                    <a:pt x="135624" y="167016"/>
                  </a:lnTo>
                  <a:lnTo>
                    <a:pt x="135647" y="173439"/>
                  </a:lnTo>
                  <a:lnTo>
                    <a:pt x="135669" y="179863"/>
                  </a:lnTo>
                  <a:lnTo>
                    <a:pt x="135690" y="186287"/>
                  </a:lnTo>
                  <a:lnTo>
                    <a:pt x="135710" y="192710"/>
                  </a:lnTo>
                  <a:lnTo>
                    <a:pt x="135729" y="199134"/>
                  </a:lnTo>
                  <a:lnTo>
                    <a:pt x="135747" y="205558"/>
                  </a:lnTo>
                  <a:lnTo>
                    <a:pt x="135765" y="211981"/>
                  </a:lnTo>
                  <a:lnTo>
                    <a:pt x="135782" y="218405"/>
                  </a:lnTo>
                  <a:lnTo>
                    <a:pt x="135799" y="224829"/>
                  </a:lnTo>
                  <a:lnTo>
                    <a:pt x="135815" y="231253"/>
                  </a:lnTo>
                  <a:lnTo>
                    <a:pt x="135831" y="237676"/>
                  </a:lnTo>
                  <a:lnTo>
                    <a:pt x="135847" y="244100"/>
                  </a:lnTo>
                  <a:lnTo>
                    <a:pt x="135862" y="250524"/>
                  </a:lnTo>
                  <a:lnTo>
                    <a:pt x="135877" y="256947"/>
                  </a:lnTo>
                  <a:lnTo>
                    <a:pt x="135892" y="263371"/>
                  </a:lnTo>
                  <a:lnTo>
                    <a:pt x="135907" y="269795"/>
                  </a:lnTo>
                  <a:lnTo>
                    <a:pt x="135920" y="276218"/>
                  </a:lnTo>
                  <a:lnTo>
                    <a:pt x="135934" y="282642"/>
                  </a:lnTo>
                  <a:lnTo>
                    <a:pt x="135946" y="289066"/>
                  </a:lnTo>
                  <a:lnTo>
                    <a:pt x="135958" y="295490"/>
                  </a:lnTo>
                  <a:lnTo>
                    <a:pt x="135969" y="301913"/>
                  </a:lnTo>
                  <a:lnTo>
                    <a:pt x="135979" y="308337"/>
                  </a:lnTo>
                  <a:lnTo>
                    <a:pt x="135988" y="314761"/>
                  </a:lnTo>
                  <a:lnTo>
                    <a:pt x="135996" y="321184"/>
                  </a:lnTo>
                  <a:lnTo>
                    <a:pt x="136002" y="327608"/>
                  </a:lnTo>
                  <a:lnTo>
                    <a:pt x="136008" y="334032"/>
                  </a:lnTo>
                  <a:lnTo>
                    <a:pt x="136012" y="340455"/>
                  </a:lnTo>
                  <a:lnTo>
                    <a:pt x="136016" y="346879"/>
                  </a:lnTo>
                  <a:lnTo>
                    <a:pt x="136018" y="353303"/>
                  </a:lnTo>
                  <a:lnTo>
                    <a:pt x="136020" y="359727"/>
                  </a:lnTo>
                  <a:lnTo>
                    <a:pt x="136021" y="366150"/>
                  </a:lnTo>
                  <a:lnTo>
                    <a:pt x="136021" y="372574"/>
                  </a:lnTo>
                  <a:lnTo>
                    <a:pt x="136021" y="378998"/>
                  </a:lnTo>
                  <a:lnTo>
                    <a:pt x="136021" y="385421"/>
                  </a:lnTo>
                  <a:lnTo>
                    <a:pt x="136021" y="391845"/>
                  </a:lnTo>
                  <a:lnTo>
                    <a:pt x="136020" y="398269"/>
                  </a:lnTo>
                  <a:lnTo>
                    <a:pt x="136020" y="404692"/>
                  </a:lnTo>
                  <a:lnTo>
                    <a:pt x="136020" y="411116"/>
                  </a:lnTo>
                  <a:lnTo>
                    <a:pt x="136020" y="417540"/>
                  </a:lnTo>
                  <a:lnTo>
                    <a:pt x="136020" y="423963"/>
                  </a:lnTo>
                  <a:lnTo>
                    <a:pt x="136020" y="430387"/>
                  </a:lnTo>
                  <a:lnTo>
                    <a:pt x="136021" y="436811"/>
                  </a:lnTo>
                  <a:lnTo>
                    <a:pt x="136021" y="443235"/>
                  </a:lnTo>
                  <a:lnTo>
                    <a:pt x="136021" y="449658"/>
                  </a:lnTo>
                  <a:lnTo>
                    <a:pt x="136022" y="456082"/>
                  </a:lnTo>
                  <a:lnTo>
                    <a:pt x="136022" y="462506"/>
                  </a:lnTo>
                  <a:lnTo>
                    <a:pt x="136022" y="468929"/>
                  </a:lnTo>
                  <a:lnTo>
                    <a:pt x="136022" y="475353"/>
                  </a:lnTo>
                  <a:lnTo>
                    <a:pt x="136021" y="481777"/>
                  </a:lnTo>
                  <a:lnTo>
                    <a:pt x="136021" y="488200"/>
                  </a:lnTo>
                  <a:lnTo>
                    <a:pt x="136020" y="494624"/>
                  </a:lnTo>
                  <a:lnTo>
                    <a:pt x="136019" y="501048"/>
                  </a:lnTo>
                  <a:lnTo>
                    <a:pt x="136018" y="507472"/>
                  </a:lnTo>
                  <a:lnTo>
                    <a:pt x="136017" y="513895"/>
                  </a:lnTo>
                  <a:lnTo>
                    <a:pt x="136017" y="520319"/>
                  </a:lnTo>
                  <a:lnTo>
                    <a:pt x="136017" y="526743"/>
                  </a:lnTo>
                  <a:lnTo>
                    <a:pt x="136019" y="533166"/>
                  </a:lnTo>
                  <a:lnTo>
                    <a:pt x="136022" y="539590"/>
                  </a:lnTo>
                  <a:lnTo>
                    <a:pt x="136026" y="546014"/>
                  </a:lnTo>
                  <a:lnTo>
                    <a:pt x="136033" y="552437"/>
                  </a:lnTo>
                  <a:lnTo>
                    <a:pt x="136043" y="558861"/>
                  </a:lnTo>
                  <a:lnTo>
                    <a:pt x="136055" y="565285"/>
                  </a:lnTo>
                  <a:lnTo>
                    <a:pt x="136071" y="571709"/>
                  </a:lnTo>
                  <a:lnTo>
                    <a:pt x="136091" y="578132"/>
                  </a:lnTo>
                  <a:lnTo>
                    <a:pt x="136115" y="584556"/>
                  </a:lnTo>
                  <a:lnTo>
                    <a:pt x="136145" y="590980"/>
                  </a:lnTo>
                  <a:lnTo>
                    <a:pt x="136179" y="597403"/>
                  </a:lnTo>
                  <a:lnTo>
                    <a:pt x="136219" y="603827"/>
                  </a:lnTo>
                  <a:lnTo>
                    <a:pt x="136265" y="610251"/>
                  </a:lnTo>
                  <a:lnTo>
                    <a:pt x="136316" y="616674"/>
                  </a:lnTo>
                  <a:lnTo>
                    <a:pt x="136374" y="623098"/>
                  </a:lnTo>
                  <a:lnTo>
                    <a:pt x="136440" y="629522"/>
                  </a:lnTo>
                  <a:lnTo>
                    <a:pt x="136511" y="635945"/>
                  </a:lnTo>
                  <a:lnTo>
                    <a:pt x="136590" y="642369"/>
                  </a:lnTo>
                  <a:lnTo>
                    <a:pt x="136675" y="648793"/>
                  </a:lnTo>
                  <a:lnTo>
                    <a:pt x="136766" y="655217"/>
                  </a:lnTo>
                  <a:lnTo>
                    <a:pt x="136864" y="661640"/>
                  </a:lnTo>
                  <a:lnTo>
                    <a:pt x="136969" y="668064"/>
                  </a:lnTo>
                  <a:lnTo>
                    <a:pt x="137080" y="674488"/>
                  </a:lnTo>
                  <a:lnTo>
                    <a:pt x="137196" y="680911"/>
                  </a:lnTo>
                  <a:lnTo>
                    <a:pt x="137318" y="687335"/>
                  </a:lnTo>
                  <a:lnTo>
                    <a:pt x="137443" y="693759"/>
                  </a:lnTo>
                  <a:lnTo>
                    <a:pt x="137574" y="700182"/>
                  </a:lnTo>
                  <a:lnTo>
                    <a:pt x="137708" y="706606"/>
                  </a:lnTo>
                  <a:lnTo>
                    <a:pt x="137845" y="713030"/>
                  </a:lnTo>
                  <a:lnTo>
                    <a:pt x="137985" y="719454"/>
                  </a:lnTo>
                  <a:lnTo>
                    <a:pt x="138126" y="725877"/>
                  </a:lnTo>
                  <a:lnTo>
                    <a:pt x="138269" y="732301"/>
                  </a:lnTo>
                  <a:lnTo>
                    <a:pt x="138412" y="738725"/>
                  </a:lnTo>
                  <a:lnTo>
                    <a:pt x="138555" y="745148"/>
                  </a:lnTo>
                  <a:lnTo>
                    <a:pt x="138698" y="751572"/>
                  </a:lnTo>
                  <a:lnTo>
                    <a:pt x="138840" y="757996"/>
                  </a:lnTo>
                  <a:lnTo>
                    <a:pt x="138981" y="764419"/>
                  </a:lnTo>
                  <a:lnTo>
                    <a:pt x="139121" y="770843"/>
                  </a:lnTo>
                  <a:lnTo>
                    <a:pt x="139260" y="777267"/>
                  </a:lnTo>
                  <a:lnTo>
                    <a:pt x="139396" y="783691"/>
                  </a:lnTo>
                  <a:lnTo>
                    <a:pt x="139532" y="790114"/>
                  </a:lnTo>
                  <a:lnTo>
                    <a:pt x="139666" y="796538"/>
                  </a:lnTo>
                  <a:lnTo>
                    <a:pt x="139800" y="802962"/>
                  </a:lnTo>
                  <a:lnTo>
                    <a:pt x="139934" y="809385"/>
                  </a:lnTo>
                  <a:lnTo>
                    <a:pt x="140068" y="815809"/>
                  </a:lnTo>
                  <a:lnTo>
                    <a:pt x="140203" y="822233"/>
                  </a:lnTo>
                  <a:lnTo>
                    <a:pt x="140341" y="828656"/>
                  </a:lnTo>
                  <a:lnTo>
                    <a:pt x="140481" y="835080"/>
                  </a:lnTo>
                  <a:lnTo>
                    <a:pt x="140626" y="841504"/>
                  </a:lnTo>
                  <a:lnTo>
                    <a:pt x="140775" y="847927"/>
                  </a:lnTo>
                  <a:lnTo>
                    <a:pt x="140931" y="854351"/>
                  </a:lnTo>
                  <a:lnTo>
                    <a:pt x="141096" y="860775"/>
                  </a:lnTo>
                  <a:lnTo>
                    <a:pt x="141269" y="867199"/>
                  </a:lnTo>
                  <a:lnTo>
                    <a:pt x="141453" y="873622"/>
                  </a:lnTo>
                  <a:lnTo>
                    <a:pt x="141648" y="880046"/>
                  </a:lnTo>
                  <a:lnTo>
                    <a:pt x="141854" y="886470"/>
                  </a:lnTo>
                  <a:lnTo>
                    <a:pt x="142074" y="892893"/>
                  </a:lnTo>
                  <a:lnTo>
                    <a:pt x="142309" y="899317"/>
                  </a:lnTo>
                  <a:lnTo>
                    <a:pt x="142561" y="905741"/>
                  </a:lnTo>
                  <a:lnTo>
                    <a:pt x="142828" y="912164"/>
                  </a:lnTo>
                  <a:lnTo>
                    <a:pt x="143111" y="918588"/>
                  </a:lnTo>
                  <a:lnTo>
                    <a:pt x="143409" y="925012"/>
                  </a:lnTo>
                  <a:lnTo>
                    <a:pt x="143725" y="931436"/>
                  </a:lnTo>
                  <a:lnTo>
                    <a:pt x="144058" y="937859"/>
                  </a:lnTo>
                  <a:lnTo>
                    <a:pt x="144410" y="944283"/>
                  </a:lnTo>
                  <a:lnTo>
                    <a:pt x="144777" y="950707"/>
                  </a:lnTo>
                  <a:lnTo>
                    <a:pt x="145160" y="957130"/>
                  </a:lnTo>
                  <a:lnTo>
                    <a:pt x="145558" y="963554"/>
                  </a:lnTo>
                  <a:lnTo>
                    <a:pt x="145970" y="969978"/>
                  </a:lnTo>
                  <a:lnTo>
                    <a:pt x="146398" y="976401"/>
                  </a:lnTo>
                  <a:lnTo>
                    <a:pt x="146840" y="982825"/>
                  </a:lnTo>
                  <a:lnTo>
                    <a:pt x="147296" y="989249"/>
                  </a:lnTo>
                  <a:lnTo>
                    <a:pt x="147763" y="995673"/>
                  </a:lnTo>
                  <a:lnTo>
                    <a:pt x="148242" y="1002096"/>
                  </a:lnTo>
                  <a:lnTo>
                    <a:pt x="148733" y="1008520"/>
                  </a:lnTo>
                  <a:lnTo>
                    <a:pt x="149237" y="1014944"/>
                  </a:lnTo>
                  <a:lnTo>
                    <a:pt x="149753" y="1021367"/>
                  </a:lnTo>
                  <a:lnTo>
                    <a:pt x="150282" y="1027791"/>
                  </a:lnTo>
                  <a:lnTo>
                    <a:pt x="150822" y="1034215"/>
                  </a:lnTo>
                  <a:lnTo>
                    <a:pt x="151375" y="1040638"/>
                  </a:lnTo>
                  <a:lnTo>
                    <a:pt x="151941" y="1047062"/>
                  </a:lnTo>
                  <a:lnTo>
                    <a:pt x="152521" y="1053486"/>
                  </a:lnTo>
                  <a:lnTo>
                    <a:pt x="153119" y="1059909"/>
                  </a:lnTo>
                  <a:lnTo>
                    <a:pt x="153732" y="1066333"/>
                  </a:lnTo>
                  <a:lnTo>
                    <a:pt x="154361" y="1072757"/>
                  </a:lnTo>
                  <a:lnTo>
                    <a:pt x="155007" y="1079181"/>
                  </a:lnTo>
                  <a:lnTo>
                    <a:pt x="155671" y="1085604"/>
                  </a:lnTo>
                  <a:lnTo>
                    <a:pt x="156353" y="1092028"/>
                  </a:lnTo>
                  <a:lnTo>
                    <a:pt x="157058" y="1098452"/>
                  </a:lnTo>
                  <a:lnTo>
                    <a:pt x="157781" y="1104875"/>
                  </a:lnTo>
                  <a:lnTo>
                    <a:pt x="158522" y="1111299"/>
                  </a:lnTo>
                  <a:lnTo>
                    <a:pt x="159281" y="1117723"/>
                  </a:lnTo>
                  <a:lnTo>
                    <a:pt x="160057" y="1124146"/>
                  </a:lnTo>
                  <a:lnTo>
                    <a:pt x="160849" y="1130570"/>
                  </a:lnTo>
                  <a:lnTo>
                    <a:pt x="161660" y="1136994"/>
                  </a:lnTo>
                  <a:lnTo>
                    <a:pt x="162482" y="1143418"/>
                  </a:lnTo>
                  <a:lnTo>
                    <a:pt x="163316" y="1149841"/>
                  </a:lnTo>
                  <a:lnTo>
                    <a:pt x="164158" y="1156265"/>
                  </a:lnTo>
                  <a:lnTo>
                    <a:pt x="165006" y="1162689"/>
                  </a:lnTo>
                  <a:lnTo>
                    <a:pt x="165858" y="1169112"/>
                  </a:lnTo>
                  <a:lnTo>
                    <a:pt x="166711" y="1175536"/>
                  </a:lnTo>
                  <a:lnTo>
                    <a:pt x="167562" y="1181960"/>
                  </a:lnTo>
                  <a:lnTo>
                    <a:pt x="168409" y="1188383"/>
                  </a:lnTo>
                  <a:lnTo>
                    <a:pt x="169248" y="1194807"/>
                  </a:lnTo>
                  <a:lnTo>
                    <a:pt x="170078" y="1201231"/>
                  </a:lnTo>
                  <a:lnTo>
                    <a:pt x="170898" y="1207655"/>
                  </a:lnTo>
                  <a:lnTo>
                    <a:pt x="171703" y="1214078"/>
                  </a:lnTo>
                  <a:lnTo>
                    <a:pt x="172492" y="1220502"/>
                  </a:lnTo>
                  <a:lnTo>
                    <a:pt x="173266" y="1226926"/>
                  </a:lnTo>
                  <a:lnTo>
                    <a:pt x="174025" y="1233349"/>
                  </a:lnTo>
                  <a:lnTo>
                    <a:pt x="174769" y="1239773"/>
                  </a:lnTo>
                  <a:lnTo>
                    <a:pt x="175498" y="1246197"/>
                  </a:lnTo>
                  <a:lnTo>
                    <a:pt x="176211" y="1252620"/>
                  </a:lnTo>
                  <a:lnTo>
                    <a:pt x="176912" y="1259044"/>
                  </a:lnTo>
                  <a:lnTo>
                    <a:pt x="177602" y="1265468"/>
                  </a:lnTo>
                  <a:lnTo>
                    <a:pt x="178285" y="1271891"/>
                  </a:lnTo>
                  <a:lnTo>
                    <a:pt x="178963" y="1278315"/>
                  </a:lnTo>
                  <a:lnTo>
                    <a:pt x="179639" y="1284739"/>
                  </a:lnTo>
                  <a:lnTo>
                    <a:pt x="180316" y="1291163"/>
                  </a:lnTo>
                  <a:lnTo>
                    <a:pt x="180999" y="1297586"/>
                  </a:lnTo>
                  <a:lnTo>
                    <a:pt x="181691" y="1304010"/>
                  </a:lnTo>
                  <a:lnTo>
                    <a:pt x="182395" y="1310434"/>
                  </a:lnTo>
                  <a:lnTo>
                    <a:pt x="183114" y="1316857"/>
                  </a:lnTo>
                  <a:lnTo>
                    <a:pt x="183851" y="1323281"/>
                  </a:lnTo>
                  <a:lnTo>
                    <a:pt x="184611" y="1329705"/>
                  </a:lnTo>
                  <a:lnTo>
                    <a:pt x="185399" y="1336128"/>
                  </a:lnTo>
                  <a:lnTo>
                    <a:pt x="186214" y="1342552"/>
                  </a:lnTo>
                  <a:lnTo>
                    <a:pt x="187058" y="1348976"/>
                  </a:lnTo>
                  <a:lnTo>
                    <a:pt x="187933" y="1355400"/>
                  </a:lnTo>
                  <a:lnTo>
                    <a:pt x="188839" y="1361823"/>
                  </a:lnTo>
                  <a:lnTo>
                    <a:pt x="189779" y="1368247"/>
                  </a:lnTo>
                  <a:lnTo>
                    <a:pt x="190758" y="1374671"/>
                  </a:lnTo>
                  <a:lnTo>
                    <a:pt x="191769" y="1381094"/>
                  </a:lnTo>
                  <a:lnTo>
                    <a:pt x="192811" y="1387518"/>
                  </a:lnTo>
                  <a:lnTo>
                    <a:pt x="193884" y="1393942"/>
                  </a:lnTo>
                  <a:lnTo>
                    <a:pt x="194986" y="1400365"/>
                  </a:lnTo>
                  <a:lnTo>
                    <a:pt x="196117" y="1406789"/>
                  </a:lnTo>
                  <a:lnTo>
                    <a:pt x="197277" y="1413213"/>
                  </a:lnTo>
                  <a:lnTo>
                    <a:pt x="198459" y="1419637"/>
                  </a:lnTo>
                  <a:lnTo>
                    <a:pt x="199661" y="1426060"/>
                  </a:lnTo>
                  <a:lnTo>
                    <a:pt x="200879" y="1432484"/>
                  </a:lnTo>
                  <a:lnTo>
                    <a:pt x="202111" y="1438908"/>
                  </a:lnTo>
                  <a:lnTo>
                    <a:pt x="203355" y="1445331"/>
                  </a:lnTo>
                  <a:lnTo>
                    <a:pt x="204608" y="1451755"/>
                  </a:lnTo>
                  <a:lnTo>
                    <a:pt x="205865" y="1458179"/>
                  </a:lnTo>
                  <a:lnTo>
                    <a:pt x="207124" y="1464602"/>
                  </a:lnTo>
                  <a:lnTo>
                    <a:pt x="208382" y="1471026"/>
                  </a:lnTo>
                  <a:lnTo>
                    <a:pt x="209638" y="1477450"/>
                  </a:lnTo>
                  <a:lnTo>
                    <a:pt x="210888" y="1483873"/>
                  </a:lnTo>
                  <a:lnTo>
                    <a:pt x="212130" y="1490297"/>
                  </a:lnTo>
                  <a:lnTo>
                    <a:pt x="213361" y="1496721"/>
                  </a:lnTo>
                  <a:lnTo>
                    <a:pt x="214583" y="1503145"/>
                  </a:lnTo>
                  <a:lnTo>
                    <a:pt x="215792" y="1509568"/>
                  </a:lnTo>
                  <a:lnTo>
                    <a:pt x="216989" y="1515992"/>
                  </a:lnTo>
                  <a:lnTo>
                    <a:pt x="218172" y="1522416"/>
                  </a:lnTo>
                  <a:lnTo>
                    <a:pt x="219339" y="1528839"/>
                  </a:lnTo>
                  <a:lnTo>
                    <a:pt x="220490" y="1535263"/>
                  </a:lnTo>
                  <a:lnTo>
                    <a:pt x="221626" y="1541687"/>
                  </a:lnTo>
                  <a:lnTo>
                    <a:pt x="222747" y="1548110"/>
                  </a:lnTo>
                  <a:lnTo>
                    <a:pt x="223852" y="1554534"/>
                  </a:lnTo>
                  <a:lnTo>
                    <a:pt x="224942" y="1560958"/>
                  </a:lnTo>
                  <a:lnTo>
                    <a:pt x="226013" y="1567382"/>
                  </a:lnTo>
                  <a:lnTo>
                    <a:pt x="227067" y="1573805"/>
                  </a:lnTo>
                  <a:lnTo>
                    <a:pt x="228105" y="1580229"/>
                  </a:lnTo>
                  <a:lnTo>
                    <a:pt x="229127" y="1586653"/>
                  </a:lnTo>
                  <a:lnTo>
                    <a:pt x="230133" y="1593076"/>
                  </a:lnTo>
                  <a:lnTo>
                    <a:pt x="231122" y="1599500"/>
                  </a:lnTo>
                  <a:lnTo>
                    <a:pt x="232093" y="1605924"/>
                  </a:lnTo>
                  <a:lnTo>
                    <a:pt x="233045" y="1612347"/>
                  </a:lnTo>
                  <a:lnTo>
                    <a:pt x="233981" y="1618771"/>
                  </a:lnTo>
                  <a:lnTo>
                    <a:pt x="234900" y="1625195"/>
                  </a:lnTo>
                  <a:lnTo>
                    <a:pt x="235802" y="1631619"/>
                  </a:lnTo>
                  <a:lnTo>
                    <a:pt x="236688" y="1638042"/>
                  </a:lnTo>
                  <a:lnTo>
                    <a:pt x="237555" y="1644466"/>
                  </a:lnTo>
                  <a:lnTo>
                    <a:pt x="238404" y="1650890"/>
                  </a:lnTo>
                  <a:lnTo>
                    <a:pt x="239236" y="1657313"/>
                  </a:lnTo>
                  <a:lnTo>
                    <a:pt x="240051" y="1663737"/>
                  </a:lnTo>
                  <a:lnTo>
                    <a:pt x="240850" y="1670161"/>
                  </a:lnTo>
                  <a:lnTo>
                    <a:pt x="241631" y="1676584"/>
                  </a:lnTo>
                  <a:lnTo>
                    <a:pt x="242392" y="1683008"/>
                  </a:lnTo>
                  <a:lnTo>
                    <a:pt x="243133" y="1689432"/>
                  </a:lnTo>
                  <a:lnTo>
                    <a:pt x="243853" y="1695855"/>
                  </a:lnTo>
                  <a:lnTo>
                    <a:pt x="244553" y="1702279"/>
                  </a:lnTo>
                  <a:lnTo>
                    <a:pt x="245230" y="1708703"/>
                  </a:lnTo>
                  <a:lnTo>
                    <a:pt x="245884" y="1715127"/>
                  </a:lnTo>
                  <a:lnTo>
                    <a:pt x="246511" y="1721550"/>
                  </a:lnTo>
                  <a:lnTo>
                    <a:pt x="247104" y="1727974"/>
                  </a:lnTo>
                  <a:lnTo>
                    <a:pt x="247668" y="1734398"/>
                  </a:lnTo>
                  <a:lnTo>
                    <a:pt x="248199" y="1740821"/>
                  </a:lnTo>
                  <a:lnTo>
                    <a:pt x="248696" y="1747245"/>
                  </a:lnTo>
                  <a:lnTo>
                    <a:pt x="249157" y="1753669"/>
                  </a:lnTo>
                  <a:lnTo>
                    <a:pt x="249579" y="1760092"/>
                  </a:lnTo>
                  <a:lnTo>
                    <a:pt x="249954" y="1766516"/>
                  </a:lnTo>
                  <a:lnTo>
                    <a:pt x="250287" y="1772940"/>
                  </a:lnTo>
                  <a:lnTo>
                    <a:pt x="250579" y="1779364"/>
                  </a:lnTo>
                  <a:lnTo>
                    <a:pt x="250829" y="1785787"/>
                  </a:lnTo>
                  <a:lnTo>
                    <a:pt x="251037" y="1792211"/>
                  </a:lnTo>
                  <a:lnTo>
                    <a:pt x="251205" y="1798635"/>
                  </a:lnTo>
                  <a:lnTo>
                    <a:pt x="251324" y="1805058"/>
                  </a:lnTo>
                  <a:lnTo>
                    <a:pt x="251407" y="1811482"/>
                  </a:lnTo>
                  <a:lnTo>
                    <a:pt x="251456" y="1817906"/>
                  </a:lnTo>
                  <a:lnTo>
                    <a:pt x="251474" y="1824329"/>
                  </a:lnTo>
                  <a:lnTo>
                    <a:pt x="251464" y="1830753"/>
                  </a:lnTo>
                  <a:lnTo>
                    <a:pt x="251430" y="1837177"/>
                  </a:lnTo>
                  <a:lnTo>
                    <a:pt x="251373" y="1843601"/>
                  </a:lnTo>
                  <a:lnTo>
                    <a:pt x="251302" y="1850024"/>
                  </a:lnTo>
                  <a:lnTo>
                    <a:pt x="251223" y="1856448"/>
                  </a:lnTo>
                  <a:lnTo>
                    <a:pt x="251138" y="1862872"/>
                  </a:lnTo>
                  <a:lnTo>
                    <a:pt x="251053" y="1869295"/>
                  </a:lnTo>
                  <a:lnTo>
                    <a:pt x="250972" y="1875719"/>
                  </a:lnTo>
                  <a:lnTo>
                    <a:pt x="250900" y="1882143"/>
                  </a:lnTo>
                  <a:lnTo>
                    <a:pt x="250843" y="1888566"/>
                  </a:lnTo>
                  <a:lnTo>
                    <a:pt x="250802" y="1894990"/>
                  </a:lnTo>
                  <a:lnTo>
                    <a:pt x="250780" y="1901414"/>
                  </a:lnTo>
                  <a:lnTo>
                    <a:pt x="250780" y="1907837"/>
                  </a:lnTo>
                  <a:lnTo>
                    <a:pt x="250803" y="1914261"/>
                  </a:lnTo>
                  <a:lnTo>
                    <a:pt x="250857" y="1920685"/>
                  </a:lnTo>
                  <a:lnTo>
                    <a:pt x="250940" y="1927109"/>
                  </a:lnTo>
                  <a:lnTo>
                    <a:pt x="251051" y="1933532"/>
                  </a:lnTo>
                  <a:lnTo>
                    <a:pt x="251192" y="1939956"/>
                  </a:lnTo>
                  <a:lnTo>
                    <a:pt x="251361" y="1946380"/>
                  </a:lnTo>
                  <a:lnTo>
                    <a:pt x="251561" y="1952803"/>
                  </a:lnTo>
                  <a:lnTo>
                    <a:pt x="251794" y="1959227"/>
                  </a:lnTo>
                  <a:lnTo>
                    <a:pt x="252060" y="1965651"/>
                  </a:lnTo>
                  <a:lnTo>
                    <a:pt x="252356" y="1972074"/>
                  </a:lnTo>
                  <a:lnTo>
                    <a:pt x="252682" y="1978498"/>
                  </a:lnTo>
                  <a:lnTo>
                    <a:pt x="253037" y="1984922"/>
                  </a:lnTo>
                  <a:lnTo>
                    <a:pt x="253421" y="1991346"/>
                  </a:lnTo>
                  <a:lnTo>
                    <a:pt x="253838" y="1997769"/>
                  </a:lnTo>
                  <a:lnTo>
                    <a:pt x="254288" y="2004193"/>
                  </a:lnTo>
                  <a:lnTo>
                    <a:pt x="254767" y="2010617"/>
                  </a:lnTo>
                  <a:lnTo>
                    <a:pt x="255274" y="2017040"/>
                  </a:lnTo>
                  <a:lnTo>
                    <a:pt x="255809" y="2023464"/>
                  </a:lnTo>
                  <a:lnTo>
                    <a:pt x="256371" y="2029888"/>
                  </a:lnTo>
                  <a:lnTo>
                    <a:pt x="256960" y="2036311"/>
                  </a:lnTo>
                  <a:lnTo>
                    <a:pt x="257578" y="2042735"/>
                  </a:lnTo>
                  <a:lnTo>
                    <a:pt x="258217" y="2049159"/>
                  </a:lnTo>
                  <a:lnTo>
                    <a:pt x="258874" y="2055583"/>
                  </a:lnTo>
                  <a:lnTo>
                    <a:pt x="259548" y="2062006"/>
                  </a:lnTo>
                  <a:lnTo>
                    <a:pt x="260233" y="2068430"/>
                  </a:lnTo>
                  <a:lnTo>
                    <a:pt x="260928" y="2074854"/>
                  </a:lnTo>
                  <a:lnTo>
                    <a:pt x="261625" y="2081277"/>
                  </a:lnTo>
                  <a:lnTo>
                    <a:pt x="262318" y="2087701"/>
                  </a:lnTo>
                  <a:lnTo>
                    <a:pt x="263002" y="2094125"/>
                  </a:lnTo>
                  <a:lnTo>
                    <a:pt x="263671" y="2100548"/>
                  </a:lnTo>
                  <a:lnTo>
                    <a:pt x="264319" y="2106972"/>
                  </a:lnTo>
                  <a:lnTo>
                    <a:pt x="264939" y="2113396"/>
                  </a:lnTo>
                  <a:lnTo>
                    <a:pt x="265518" y="2119819"/>
                  </a:lnTo>
                  <a:lnTo>
                    <a:pt x="266055" y="2126243"/>
                  </a:lnTo>
                  <a:lnTo>
                    <a:pt x="266546" y="2132667"/>
                  </a:lnTo>
                  <a:lnTo>
                    <a:pt x="266985" y="2139091"/>
                  </a:lnTo>
                  <a:lnTo>
                    <a:pt x="267369" y="2145514"/>
                  </a:lnTo>
                  <a:lnTo>
                    <a:pt x="267694" y="2151938"/>
                  </a:lnTo>
                  <a:lnTo>
                    <a:pt x="267942" y="2158362"/>
                  </a:lnTo>
                  <a:lnTo>
                    <a:pt x="268126" y="2164785"/>
                  </a:lnTo>
                  <a:lnTo>
                    <a:pt x="268246" y="2171209"/>
                  </a:lnTo>
                  <a:lnTo>
                    <a:pt x="268301" y="2177633"/>
                  </a:lnTo>
                  <a:lnTo>
                    <a:pt x="268294" y="2184056"/>
                  </a:lnTo>
                  <a:lnTo>
                    <a:pt x="268227" y="2190480"/>
                  </a:lnTo>
                  <a:lnTo>
                    <a:pt x="268091" y="2196904"/>
                  </a:lnTo>
                  <a:lnTo>
                    <a:pt x="267903" y="2203328"/>
                  </a:lnTo>
                  <a:lnTo>
                    <a:pt x="267669" y="2209751"/>
                  </a:lnTo>
                  <a:lnTo>
                    <a:pt x="267394" y="2216175"/>
                  </a:lnTo>
                  <a:lnTo>
                    <a:pt x="267085" y="2222599"/>
                  </a:lnTo>
                  <a:lnTo>
                    <a:pt x="266747" y="2229022"/>
                  </a:lnTo>
                  <a:lnTo>
                    <a:pt x="266384" y="2235446"/>
                  </a:lnTo>
                  <a:lnTo>
                    <a:pt x="266006" y="2241870"/>
                  </a:lnTo>
                  <a:lnTo>
                    <a:pt x="265621" y="2248293"/>
                  </a:lnTo>
                  <a:lnTo>
                    <a:pt x="265234" y="2254717"/>
                  </a:lnTo>
                  <a:lnTo>
                    <a:pt x="264848" y="2261141"/>
                  </a:lnTo>
                  <a:lnTo>
                    <a:pt x="264470" y="2267565"/>
                  </a:lnTo>
                  <a:lnTo>
                    <a:pt x="264103" y="2273988"/>
                  </a:lnTo>
                  <a:lnTo>
                    <a:pt x="263751" y="2280412"/>
                  </a:lnTo>
                  <a:lnTo>
                    <a:pt x="263413" y="2286836"/>
                  </a:lnTo>
                  <a:lnTo>
                    <a:pt x="263090" y="2293259"/>
                  </a:lnTo>
                  <a:lnTo>
                    <a:pt x="262781" y="2299683"/>
                  </a:lnTo>
                  <a:lnTo>
                    <a:pt x="262484" y="2306107"/>
                  </a:lnTo>
                  <a:lnTo>
                    <a:pt x="262198" y="2312530"/>
                  </a:lnTo>
                  <a:lnTo>
                    <a:pt x="261918" y="2318954"/>
                  </a:lnTo>
                  <a:lnTo>
                    <a:pt x="261637" y="2325378"/>
                  </a:lnTo>
                  <a:lnTo>
                    <a:pt x="261352" y="2331801"/>
                  </a:lnTo>
                  <a:lnTo>
                    <a:pt x="261057" y="2338225"/>
                  </a:lnTo>
                  <a:lnTo>
                    <a:pt x="260748" y="2344649"/>
                  </a:lnTo>
                  <a:lnTo>
                    <a:pt x="260415" y="2351073"/>
                  </a:lnTo>
                  <a:lnTo>
                    <a:pt x="260051" y="2357496"/>
                  </a:lnTo>
                  <a:lnTo>
                    <a:pt x="259653" y="2363920"/>
                  </a:lnTo>
                  <a:lnTo>
                    <a:pt x="259219" y="2370344"/>
                  </a:lnTo>
                  <a:lnTo>
                    <a:pt x="258743" y="2376767"/>
                  </a:lnTo>
                  <a:lnTo>
                    <a:pt x="258223" y="2383191"/>
                  </a:lnTo>
                  <a:lnTo>
                    <a:pt x="257653" y="2389615"/>
                  </a:lnTo>
                  <a:lnTo>
                    <a:pt x="257027" y="2396038"/>
                  </a:lnTo>
                  <a:lnTo>
                    <a:pt x="256352" y="2402462"/>
                  </a:lnTo>
                  <a:lnTo>
                    <a:pt x="255631" y="2408886"/>
                  </a:lnTo>
                  <a:lnTo>
                    <a:pt x="254864" y="2415310"/>
                  </a:lnTo>
                  <a:lnTo>
                    <a:pt x="254054" y="2421733"/>
                  </a:lnTo>
                  <a:lnTo>
                    <a:pt x="253204" y="2428157"/>
                  </a:lnTo>
                  <a:lnTo>
                    <a:pt x="252312" y="2434581"/>
                  </a:lnTo>
                  <a:lnTo>
                    <a:pt x="251393" y="2441004"/>
                  </a:lnTo>
                  <a:lnTo>
                    <a:pt x="250450" y="2447428"/>
                  </a:lnTo>
                  <a:lnTo>
                    <a:pt x="249490" y="2453852"/>
                  </a:lnTo>
                  <a:lnTo>
                    <a:pt x="248517" y="2460275"/>
                  </a:lnTo>
                  <a:lnTo>
                    <a:pt x="247537" y="2466699"/>
                  </a:lnTo>
                  <a:lnTo>
                    <a:pt x="246556" y="2473123"/>
                  </a:lnTo>
                  <a:lnTo>
                    <a:pt x="245581" y="2479546"/>
                  </a:lnTo>
                  <a:lnTo>
                    <a:pt x="244615" y="2485970"/>
                  </a:lnTo>
                  <a:lnTo>
                    <a:pt x="243663" y="2492394"/>
                  </a:lnTo>
                  <a:lnTo>
                    <a:pt x="242726" y="2498818"/>
                  </a:lnTo>
                  <a:lnTo>
                    <a:pt x="241809" y="2505241"/>
                  </a:lnTo>
                  <a:lnTo>
                    <a:pt x="240917" y="2511665"/>
                  </a:lnTo>
                  <a:lnTo>
                    <a:pt x="240048" y="2518089"/>
                  </a:lnTo>
                  <a:lnTo>
                    <a:pt x="239202" y="2524512"/>
                  </a:lnTo>
                  <a:lnTo>
                    <a:pt x="238378" y="2530936"/>
                  </a:lnTo>
                  <a:lnTo>
                    <a:pt x="237576" y="2537360"/>
                  </a:lnTo>
                  <a:lnTo>
                    <a:pt x="236794" y="2543783"/>
                  </a:lnTo>
                  <a:lnTo>
                    <a:pt x="236034" y="2550207"/>
                  </a:lnTo>
                  <a:lnTo>
                    <a:pt x="235290" y="2556631"/>
                  </a:lnTo>
                  <a:lnTo>
                    <a:pt x="234559" y="2563055"/>
                  </a:lnTo>
                  <a:lnTo>
                    <a:pt x="233839" y="2569478"/>
                  </a:lnTo>
                  <a:lnTo>
                    <a:pt x="233127" y="2575902"/>
                  </a:lnTo>
                  <a:lnTo>
                    <a:pt x="232421" y="2582326"/>
                  </a:lnTo>
                  <a:lnTo>
                    <a:pt x="231717" y="2588749"/>
                  </a:lnTo>
                  <a:lnTo>
                    <a:pt x="231012" y="2595173"/>
                  </a:lnTo>
                  <a:lnTo>
                    <a:pt x="230304" y="2601597"/>
                  </a:lnTo>
                  <a:lnTo>
                    <a:pt x="229589" y="2608020"/>
                  </a:lnTo>
                  <a:lnTo>
                    <a:pt x="228867" y="2614444"/>
                  </a:lnTo>
                  <a:lnTo>
                    <a:pt x="228134" y="2620868"/>
                  </a:lnTo>
                  <a:lnTo>
                    <a:pt x="227387" y="2627292"/>
                  </a:lnTo>
                  <a:lnTo>
                    <a:pt x="226626" y="2633715"/>
                  </a:lnTo>
                  <a:lnTo>
                    <a:pt x="225848" y="2640139"/>
                  </a:lnTo>
                  <a:lnTo>
                    <a:pt x="225055" y="2646563"/>
                  </a:lnTo>
                  <a:lnTo>
                    <a:pt x="224245" y="2652986"/>
                  </a:lnTo>
                  <a:lnTo>
                    <a:pt x="223418" y="2659410"/>
                  </a:lnTo>
                  <a:lnTo>
                    <a:pt x="222571" y="2665834"/>
                  </a:lnTo>
                  <a:lnTo>
                    <a:pt x="221705" y="2672257"/>
                  </a:lnTo>
                  <a:lnTo>
                    <a:pt x="220822" y="2678681"/>
                  </a:lnTo>
                  <a:lnTo>
                    <a:pt x="219922" y="2685105"/>
                  </a:lnTo>
                  <a:lnTo>
                    <a:pt x="219006" y="2691528"/>
                  </a:lnTo>
                  <a:lnTo>
                    <a:pt x="218075" y="2697952"/>
                  </a:lnTo>
                  <a:lnTo>
                    <a:pt x="217129" y="2704376"/>
                  </a:lnTo>
                  <a:lnTo>
                    <a:pt x="216168" y="2710800"/>
                  </a:lnTo>
                  <a:lnTo>
                    <a:pt x="215195" y="2717223"/>
                  </a:lnTo>
                  <a:lnTo>
                    <a:pt x="214211" y="2723647"/>
                  </a:lnTo>
                  <a:lnTo>
                    <a:pt x="213218" y="2730071"/>
                  </a:lnTo>
                  <a:lnTo>
                    <a:pt x="212215" y="2736494"/>
                  </a:lnTo>
                  <a:lnTo>
                    <a:pt x="211204" y="2742918"/>
                  </a:lnTo>
                  <a:lnTo>
                    <a:pt x="210183" y="2749342"/>
                  </a:lnTo>
                  <a:lnTo>
                    <a:pt x="209156" y="2755765"/>
                  </a:lnTo>
                  <a:lnTo>
                    <a:pt x="208122" y="2762189"/>
                  </a:lnTo>
                  <a:lnTo>
                    <a:pt x="207081" y="2768613"/>
                  </a:lnTo>
                  <a:lnTo>
                    <a:pt x="206034" y="2775037"/>
                  </a:lnTo>
                  <a:lnTo>
                    <a:pt x="204981" y="2781460"/>
                  </a:lnTo>
                  <a:lnTo>
                    <a:pt x="203920" y="2787884"/>
                  </a:lnTo>
                  <a:lnTo>
                    <a:pt x="202852" y="2794308"/>
                  </a:lnTo>
                  <a:lnTo>
                    <a:pt x="201778" y="2800731"/>
                  </a:lnTo>
                  <a:lnTo>
                    <a:pt x="200697" y="2807155"/>
                  </a:lnTo>
                  <a:lnTo>
                    <a:pt x="199610" y="2813579"/>
                  </a:lnTo>
                  <a:lnTo>
                    <a:pt x="198517" y="2820002"/>
                  </a:lnTo>
                  <a:lnTo>
                    <a:pt x="197416" y="2826426"/>
                  </a:lnTo>
                  <a:lnTo>
                    <a:pt x="196310" y="2832850"/>
                  </a:lnTo>
                  <a:lnTo>
                    <a:pt x="195200" y="2839274"/>
                  </a:lnTo>
                  <a:lnTo>
                    <a:pt x="194086" y="2845697"/>
                  </a:lnTo>
                  <a:lnTo>
                    <a:pt x="192969" y="2852121"/>
                  </a:lnTo>
                  <a:lnTo>
                    <a:pt x="191850" y="2858545"/>
                  </a:lnTo>
                  <a:lnTo>
                    <a:pt x="190731" y="2864968"/>
                  </a:lnTo>
                  <a:lnTo>
                    <a:pt x="189613" y="2871392"/>
                  </a:lnTo>
                  <a:lnTo>
                    <a:pt x="188499" y="2877816"/>
                  </a:lnTo>
                  <a:lnTo>
                    <a:pt x="187390" y="2884239"/>
                  </a:lnTo>
                  <a:lnTo>
                    <a:pt x="186286" y="2890663"/>
                  </a:lnTo>
                  <a:lnTo>
                    <a:pt x="185190" y="2897087"/>
                  </a:lnTo>
                  <a:lnTo>
                    <a:pt x="184105" y="2903510"/>
                  </a:lnTo>
                  <a:lnTo>
                    <a:pt x="183033" y="2909934"/>
                  </a:lnTo>
                  <a:lnTo>
                    <a:pt x="181972" y="2916358"/>
                  </a:lnTo>
                  <a:lnTo>
                    <a:pt x="180926" y="2922782"/>
                  </a:lnTo>
                  <a:lnTo>
                    <a:pt x="179895" y="2929205"/>
                  </a:lnTo>
                  <a:lnTo>
                    <a:pt x="178879" y="2935629"/>
                  </a:lnTo>
                  <a:lnTo>
                    <a:pt x="177883" y="2942053"/>
                  </a:lnTo>
                  <a:lnTo>
                    <a:pt x="176907" y="2948476"/>
                  </a:lnTo>
                  <a:lnTo>
                    <a:pt x="175948" y="2954900"/>
                  </a:lnTo>
                  <a:lnTo>
                    <a:pt x="175009" y="2961324"/>
                  </a:lnTo>
                  <a:lnTo>
                    <a:pt x="174089" y="2967747"/>
                  </a:lnTo>
                  <a:lnTo>
                    <a:pt x="173189" y="2974171"/>
                  </a:lnTo>
                  <a:lnTo>
                    <a:pt x="172311" y="2980595"/>
                  </a:lnTo>
                  <a:lnTo>
                    <a:pt x="171456" y="2987019"/>
                  </a:lnTo>
                  <a:lnTo>
                    <a:pt x="170621" y="2993442"/>
                  </a:lnTo>
                  <a:lnTo>
                    <a:pt x="169806" y="2999866"/>
                  </a:lnTo>
                  <a:lnTo>
                    <a:pt x="169012" y="3006290"/>
                  </a:lnTo>
                  <a:lnTo>
                    <a:pt x="168238" y="3012713"/>
                  </a:lnTo>
                  <a:lnTo>
                    <a:pt x="167488" y="3019137"/>
                  </a:lnTo>
                  <a:lnTo>
                    <a:pt x="166761" y="3025561"/>
                  </a:lnTo>
                  <a:lnTo>
                    <a:pt x="166055" y="3031984"/>
                  </a:lnTo>
                  <a:lnTo>
                    <a:pt x="165371" y="3038408"/>
                  </a:lnTo>
                  <a:lnTo>
                    <a:pt x="164709" y="3044832"/>
                  </a:lnTo>
                  <a:lnTo>
                    <a:pt x="164069" y="3051256"/>
                  </a:lnTo>
                  <a:lnTo>
                    <a:pt x="163452" y="3057679"/>
                  </a:lnTo>
                  <a:lnTo>
                    <a:pt x="162862" y="3064103"/>
                  </a:lnTo>
                  <a:lnTo>
                    <a:pt x="162294" y="3070527"/>
                  </a:lnTo>
                  <a:lnTo>
                    <a:pt x="161748" y="3076950"/>
                  </a:lnTo>
                  <a:lnTo>
                    <a:pt x="161225" y="3083374"/>
                  </a:lnTo>
                  <a:lnTo>
                    <a:pt x="160725" y="3089798"/>
                  </a:lnTo>
                  <a:lnTo>
                    <a:pt x="160248" y="3096221"/>
                  </a:lnTo>
                  <a:lnTo>
                    <a:pt x="159797" y="3102645"/>
                  </a:lnTo>
                  <a:lnTo>
                    <a:pt x="159366" y="3109069"/>
                  </a:lnTo>
                  <a:lnTo>
                    <a:pt x="158956" y="3115492"/>
                  </a:lnTo>
                  <a:lnTo>
                    <a:pt x="158566" y="3121916"/>
                  </a:lnTo>
                  <a:lnTo>
                    <a:pt x="158194" y="3128340"/>
                  </a:lnTo>
                  <a:lnTo>
                    <a:pt x="157839" y="3134764"/>
                  </a:lnTo>
                  <a:lnTo>
                    <a:pt x="157503" y="3141187"/>
                  </a:lnTo>
                  <a:lnTo>
                    <a:pt x="157179" y="3147611"/>
                  </a:lnTo>
                  <a:lnTo>
                    <a:pt x="156866" y="3154035"/>
                  </a:lnTo>
                  <a:lnTo>
                    <a:pt x="156562" y="3160458"/>
                  </a:lnTo>
                  <a:lnTo>
                    <a:pt x="156264" y="3166882"/>
                  </a:lnTo>
                  <a:lnTo>
                    <a:pt x="155970" y="3173306"/>
                  </a:lnTo>
                  <a:lnTo>
                    <a:pt x="155677" y="3179729"/>
                  </a:lnTo>
                  <a:lnTo>
                    <a:pt x="155380" y="3186153"/>
                  </a:lnTo>
                  <a:lnTo>
                    <a:pt x="155076" y="3192577"/>
                  </a:lnTo>
                  <a:lnTo>
                    <a:pt x="154764" y="3199001"/>
                  </a:lnTo>
                  <a:lnTo>
                    <a:pt x="154439" y="3205424"/>
                  </a:lnTo>
                  <a:lnTo>
                    <a:pt x="154099" y="3211848"/>
                  </a:lnTo>
                  <a:lnTo>
                    <a:pt x="153737" y="3218272"/>
                  </a:lnTo>
                  <a:lnTo>
                    <a:pt x="153352" y="3224695"/>
                  </a:lnTo>
                  <a:lnTo>
                    <a:pt x="152943" y="3231119"/>
                  </a:lnTo>
                  <a:lnTo>
                    <a:pt x="152508" y="3237543"/>
                  </a:lnTo>
                  <a:lnTo>
                    <a:pt x="152045" y="3243966"/>
                  </a:lnTo>
                  <a:lnTo>
                    <a:pt x="151554" y="3250390"/>
                  </a:lnTo>
                  <a:lnTo>
                    <a:pt x="151029" y="3256814"/>
                  </a:lnTo>
                  <a:lnTo>
                    <a:pt x="150472" y="3263238"/>
                  </a:lnTo>
                  <a:lnTo>
                    <a:pt x="149887" y="3269661"/>
                  </a:lnTo>
                  <a:lnTo>
                    <a:pt x="149275" y="3276085"/>
                  </a:lnTo>
                  <a:lnTo>
                    <a:pt x="148638" y="3282509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" name="pg37"/>
            <p:cNvSpPr/>
            <p:nvPr/>
          </p:nvSpPr>
          <p:spPr>
            <a:xfrm>
              <a:off x="8562859" y="4055138"/>
              <a:ext cx="352660" cy="2978832"/>
            </a:xfrm>
            <a:custGeom>
              <a:avLst/>
              <a:gdLst/>
              <a:ahLst/>
              <a:cxnLst/>
              <a:rect l="0" t="0" r="0" b="0"/>
              <a:pathLst>
                <a:path w="352660" h="2978832">
                  <a:moveTo>
                    <a:pt x="131535" y="2978832"/>
                  </a:moveTo>
                  <a:lnTo>
                    <a:pt x="129785" y="2973003"/>
                  </a:lnTo>
                  <a:lnTo>
                    <a:pt x="128135" y="2967173"/>
                  </a:lnTo>
                  <a:lnTo>
                    <a:pt x="126582" y="2961344"/>
                  </a:lnTo>
                  <a:lnTo>
                    <a:pt x="125129" y="2955514"/>
                  </a:lnTo>
                  <a:lnTo>
                    <a:pt x="123774" y="2949685"/>
                  </a:lnTo>
                  <a:lnTo>
                    <a:pt x="122514" y="2943856"/>
                  </a:lnTo>
                  <a:lnTo>
                    <a:pt x="121361" y="2938026"/>
                  </a:lnTo>
                  <a:lnTo>
                    <a:pt x="120295" y="2932197"/>
                  </a:lnTo>
                  <a:lnTo>
                    <a:pt x="119302" y="2926367"/>
                  </a:lnTo>
                  <a:lnTo>
                    <a:pt x="118373" y="2920538"/>
                  </a:lnTo>
                  <a:lnTo>
                    <a:pt x="117498" y="2914708"/>
                  </a:lnTo>
                  <a:lnTo>
                    <a:pt x="116666" y="2908879"/>
                  </a:lnTo>
                  <a:lnTo>
                    <a:pt x="115871" y="2903050"/>
                  </a:lnTo>
                  <a:lnTo>
                    <a:pt x="115096" y="2897220"/>
                  </a:lnTo>
                  <a:lnTo>
                    <a:pt x="114327" y="2891391"/>
                  </a:lnTo>
                  <a:lnTo>
                    <a:pt x="113557" y="2885561"/>
                  </a:lnTo>
                  <a:lnTo>
                    <a:pt x="112776" y="2879732"/>
                  </a:lnTo>
                  <a:lnTo>
                    <a:pt x="111979" y="2873903"/>
                  </a:lnTo>
                  <a:lnTo>
                    <a:pt x="111154" y="2868073"/>
                  </a:lnTo>
                  <a:lnTo>
                    <a:pt x="110295" y="2862244"/>
                  </a:lnTo>
                  <a:lnTo>
                    <a:pt x="109401" y="2856414"/>
                  </a:lnTo>
                  <a:lnTo>
                    <a:pt x="108472" y="2850585"/>
                  </a:lnTo>
                  <a:lnTo>
                    <a:pt x="107505" y="2844755"/>
                  </a:lnTo>
                  <a:lnTo>
                    <a:pt x="106499" y="2838926"/>
                  </a:lnTo>
                  <a:lnTo>
                    <a:pt x="105452" y="2833097"/>
                  </a:lnTo>
                  <a:lnTo>
                    <a:pt x="104365" y="2827267"/>
                  </a:lnTo>
                  <a:lnTo>
                    <a:pt x="103244" y="2821438"/>
                  </a:lnTo>
                  <a:lnTo>
                    <a:pt x="102093" y="2815608"/>
                  </a:lnTo>
                  <a:lnTo>
                    <a:pt x="100912" y="2809779"/>
                  </a:lnTo>
                  <a:lnTo>
                    <a:pt x="99706" y="2803950"/>
                  </a:lnTo>
                  <a:lnTo>
                    <a:pt x="98474" y="2798120"/>
                  </a:lnTo>
                  <a:lnTo>
                    <a:pt x="97219" y="2792291"/>
                  </a:lnTo>
                  <a:lnTo>
                    <a:pt x="95946" y="2786461"/>
                  </a:lnTo>
                  <a:lnTo>
                    <a:pt x="94657" y="2780632"/>
                  </a:lnTo>
                  <a:lnTo>
                    <a:pt x="93354" y="2774802"/>
                  </a:lnTo>
                  <a:lnTo>
                    <a:pt x="92039" y="2768973"/>
                  </a:lnTo>
                  <a:lnTo>
                    <a:pt x="90712" y="2763144"/>
                  </a:lnTo>
                  <a:lnTo>
                    <a:pt x="89372" y="2757314"/>
                  </a:lnTo>
                  <a:lnTo>
                    <a:pt x="88024" y="2751485"/>
                  </a:lnTo>
                  <a:lnTo>
                    <a:pt x="86668" y="2745655"/>
                  </a:lnTo>
                  <a:lnTo>
                    <a:pt x="85304" y="2739826"/>
                  </a:lnTo>
                  <a:lnTo>
                    <a:pt x="83933" y="2733996"/>
                  </a:lnTo>
                  <a:lnTo>
                    <a:pt x="82555" y="2728167"/>
                  </a:lnTo>
                  <a:lnTo>
                    <a:pt x="81172" y="2722338"/>
                  </a:lnTo>
                  <a:lnTo>
                    <a:pt x="79786" y="2716508"/>
                  </a:lnTo>
                  <a:lnTo>
                    <a:pt x="78397" y="2710679"/>
                  </a:lnTo>
                  <a:lnTo>
                    <a:pt x="77007" y="2704849"/>
                  </a:lnTo>
                  <a:lnTo>
                    <a:pt x="75618" y="2699020"/>
                  </a:lnTo>
                  <a:lnTo>
                    <a:pt x="74231" y="2693191"/>
                  </a:lnTo>
                  <a:lnTo>
                    <a:pt x="72849" y="2687361"/>
                  </a:lnTo>
                  <a:lnTo>
                    <a:pt x="71474" y="2681532"/>
                  </a:lnTo>
                  <a:lnTo>
                    <a:pt x="70106" y="2675702"/>
                  </a:lnTo>
                  <a:lnTo>
                    <a:pt x="68747" y="2669873"/>
                  </a:lnTo>
                  <a:lnTo>
                    <a:pt x="67400" y="2664043"/>
                  </a:lnTo>
                  <a:lnTo>
                    <a:pt x="66064" y="2658214"/>
                  </a:lnTo>
                  <a:lnTo>
                    <a:pt x="64744" y="2652385"/>
                  </a:lnTo>
                  <a:lnTo>
                    <a:pt x="63437" y="2646555"/>
                  </a:lnTo>
                  <a:lnTo>
                    <a:pt x="62144" y="2640726"/>
                  </a:lnTo>
                  <a:lnTo>
                    <a:pt x="60864" y="2634896"/>
                  </a:lnTo>
                  <a:lnTo>
                    <a:pt x="59598" y="2629067"/>
                  </a:lnTo>
                  <a:lnTo>
                    <a:pt x="58344" y="2623238"/>
                  </a:lnTo>
                  <a:lnTo>
                    <a:pt x="57104" y="2617408"/>
                  </a:lnTo>
                  <a:lnTo>
                    <a:pt x="55873" y="2611579"/>
                  </a:lnTo>
                  <a:lnTo>
                    <a:pt x="54650" y="2605749"/>
                  </a:lnTo>
                  <a:lnTo>
                    <a:pt x="53433" y="2599920"/>
                  </a:lnTo>
                  <a:lnTo>
                    <a:pt x="52220" y="2594090"/>
                  </a:lnTo>
                  <a:lnTo>
                    <a:pt x="51009" y="2588261"/>
                  </a:lnTo>
                  <a:lnTo>
                    <a:pt x="49798" y="2582432"/>
                  </a:lnTo>
                  <a:lnTo>
                    <a:pt x="48584" y="2576602"/>
                  </a:lnTo>
                  <a:lnTo>
                    <a:pt x="47366" y="2570773"/>
                  </a:lnTo>
                  <a:lnTo>
                    <a:pt x="46141" y="2564943"/>
                  </a:lnTo>
                  <a:lnTo>
                    <a:pt x="44908" y="2559114"/>
                  </a:lnTo>
                  <a:lnTo>
                    <a:pt x="43667" y="2553285"/>
                  </a:lnTo>
                  <a:lnTo>
                    <a:pt x="42412" y="2547455"/>
                  </a:lnTo>
                  <a:lnTo>
                    <a:pt x="41146" y="2541626"/>
                  </a:lnTo>
                  <a:lnTo>
                    <a:pt x="39869" y="2535796"/>
                  </a:lnTo>
                  <a:lnTo>
                    <a:pt x="38580" y="2529967"/>
                  </a:lnTo>
                  <a:lnTo>
                    <a:pt x="37281" y="2524137"/>
                  </a:lnTo>
                  <a:lnTo>
                    <a:pt x="35972" y="2518308"/>
                  </a:lnTo>
                  <a:lnTo>
                    <a:pt x="34653" y="2512479"/>
                  </a:lnTo>
                  <a:lnTo>
                    <a:pt x="33328" y="2506649"/>
                  </a:lnTo>
                  <a:lnTo>
                    <a:pt x="31999" y="2500820"/>
                  </a:lnTo>
                  <a:lnTo>
                    <a:pt x="30670" y="2494990"/>
                  </a:lnTo>
                  <a:lnTo>
                    <a:pt x="29343" y="2489161"/>
                  </a:lnTo>
                  <a:lnTo>
                    <a:pt x="28022" y="2483332"/>
                  </a:lnTo>
                  <a:lnTo>
                    <a:pt x="26711" y="2477502"/>
                  </a:lnTo>
                  <a:lnTo>
                    <a:pt x="25415" y="2471673"/>
                  </a:lnTo>
                  <a:lnTo>
                    <a:pt x="24137" y="2465843"/>
                  </a:lnTo>
                  <a:lnTo>
                    <a:pt x="22880" y="2460014"/>
                  </a:lnTo>
                  <a:lnTo>
                    <a:pt x="21648" y="2454184"/>
                  </a:lnTo>
                  <a:lnTo>
                    <a:pt x="20443" y="2448355"/>
                  </a:lnTo>
                  <a:lnTo>
                    <a:pt x="19274" y="2442526"/>
                  </a:lnTo>
                  <a:lnTo>
                    <a:pt x="18142" y="2436696"/>
                  </a:lnTo>
                  <a:lnTo>
                    <a:pt x="17046" y="2430867"/>
                  </a:lnTo>
                  <a:lnTo>
                    <a:pt x="15988" y="2425037"/>
                  </a:lnTo>
                  <a:lnTo>
                    <a:pt x="14969" y="2419208"/>
                  </a:lnTo>
                  <a:lnTo>
                    <a:pt x="13989" y="2413379"/>
                  </a:lnTo>
                  <a:lnTo>
                    <a:pt x="13055" y="2407549"/>
                  </a:lnTo>
                  <a:lnTo>
                    <a:pt x="12164" y="2401720"/>
                  </a:lnTo>
                  <a:lnTo>
                    <a:pt x="11311" y="2395890"/>
                  </a:lnTo>
                  <a:lnTo>
                    <a:pt x="10496" y="2390061"/>
                  </a:lnTo>
                  <a:lnTo>
                    <a:pt x="9717" y="2384231"/>
                  </a:lnTo>
                  <a:lnTo>
                    <a:pt x="8974" y="2378402"/>
                  </a:lnTo>
                  <a:lnTo>
                    <a:pt x="8267" y="2372573"/>
                  </a:lnTo>
                  <a:lnTo>
                    <a:pt x="7597" y="2366743"/>
                  </a:lnTo>
                  <a:lnTo>
                    <a:pt x="6956" y="2360914"/>
                  </a:lnTo>
                  <a:lnTo>
                    <a:pt x="6345" y="2355084"/>
                  </a:lnTo>
                  <a:lnTo>
                    <a:pt x="5761" y="2349255"/>
                  </a:lnTo>
                  <a:lnTo>
                    <a:pt x="5204" y="2343425"/>
                  </a:lnTo>
                  <a:lnTo>
                    <a:pt x="4677" y="2337596"/>
                  </a:lnTo>
                  <a:lnTo>
                    <a:pt x="4179" y="2331767"/>
                  </a:lnTo>
                  <a:lnTo>
                    <a:pt x="3707" y="2325937"/>
                  </a:lnTo>
                  <a:lnTo>
                    <a:pt x="3261" y="2320108"/>
                  </a:lnTo>
                  <a:lnTo>
                    <a:pt x="2841" y="2314278"/>
                  </a:lnTo>
                  <a:lnTo>
                    <a:pt x="2448" y="2308449"/>
                  </a:lnTo>
                  <a:lnTo>
                    <a:pt x="2084" y="2302620"/>
                  </a:lnTo>
                  <a:lnTo>
                    <a:pt x="1751" y="2296790"/>
                  </a:lnTo>
                  <a:lnTo>
                    <a:pt x="1447" y="2290961"/>
                  </a:lnTo>
                  <a:lnTo>
                    <a:pt x="1170" y="2285131"/>
                  </a:lnTo>
                  <a:lnTo>
                    <a:pt x="922" y="2279302"/>
                  </a:lnTo>
                  <a:lnTo>
                    <a:pt x="702" y="2273472"/>
                  </a:lnTo>
                  <a:lnTo>
                    <a:pt x="512" y="2267643"/>
                  </a:lnTo>
                  <a:lnTo>
                    <a:pt x="356" y="2261814"/>
                  </a:lnTo>
                  <a:lnTo>
                    <a:pt x="228" y="2255984"/>
                  </a:lnTo>
                  <a:lnTo>
                    <a:pt x="129" y="2250155"/>
                  </a:lnTo>
                  <a:lnTo>
                    <a:pt x="57" y="2244325"/>
                  </a:lnTo>
                  <a:lnTo>
                    <a:pt x="14" y="2238496"/>
                  </a:lnTo>
                  <a:lnTo>
                    <a:pt x="0" y="2232667"/>
                  </a:lnTo>
                  <a:lnTo>
                    <a:pt x="19" y="2226837"/>
                  </a:lnTo>
                  <a:lnTo>
                    <a:pt x="68" y="2221008"/>
                  </a:lnTo>
                  <a:lnTo>
                    <a:pt x="147" y="2215178"/>
                  </a:lnTo>
                  <a:lnTo>
                    <a:pt x="255" y="2209349"/>
                  </a:lnTo>
                  <a:lnTo>
                    <a:pt x="395" y="2203519"/>
                  </a:lnTo>
                  <a:lnTo>
                    <a:pt x="568" y="2197690"/>
                  </a:lnTo>
                  <a:lnTo>
                    <a:pt x="782" y="2191861"/>
                  </a:lnTo>
                  <a:lnTo>
                    <a:pt x="1033" y="2186031"/>
                  </a:lnTo>
                  <a:lnTo>
                    <a:pt x="1322" y="2180202"/>
                  </a:lnTo>
                  <a:lnTo>
                    <a:pt x="1650" y="2174372"/>
                  </a:lnTo>
                  <a:lnTo>
                    <a:pt x="2019" y="2168543"/>
                  </a:lnTo>
                  <a:lnTo>
                    <a:pt x="2431" y="2162714"/>
                  </a:lnTo>
                  <a:lnTo>
                    <a:pt x="2898" y="2156884"/>
                  </a:lnTo>
                  <a:lnTo>
                    <a:pt x="3413" y="2151055"/>
                  </a:lnTo>
                  <a:lnTo>
                    <a:pt x="3975" y="2145225"/>
                  </a:lnTo>
                  <a:lnTo>
                    <a:pt x="4586" y="2139396"/>
                  </a:lnTo>
                  <a:lnTo>
                    <a:pt x="5247" y="2133566"/>
                  </a:lnTo>
                  <a:lnTo>
                    <a:pt x="5957" y="2127737"/>
                  </a:lnTo>
                  <a:lnTo>
                    <a:pt x="6729" y="2121908"/>
                  </a:lnTo>
                  <a:lnTo>
                    <a:pt x="7552" y="2116078"/>
                  </a:lnTo>
                  <a:lnTo>
                    <a:pt x="8423" y="2110249"/>
                  </a:lnTo>
                  <a:lnTo>
                    <a:pt x="9342" y="2104419"/>
                  </a:lnTo>
                  <a:lnTo>
                    <a:pt x="10308" y="2098590"/>
                  </a:lnTo>
                  <a:lnTo>
                    <a:pt x="11319" y="2092761"/>
                  </a:lnTo>
                  <a:lnTo>
                    <a:pt x="12381" y="2086931"/>
                  </a:lnTo>
                  <a:lnTo>
                    <a:pt x="13484" y="2081102"/>
                  </a:lnTo>
                  <a:lnTo>
                    <a:pt x="14624" y="2075272"/>
                  </a:lnTo>
                  <a:lnTo>
                    <a:pt x="15796" y="2069443"/>
                  </a:lnTo>
                  <a:lnTo>
                    <a:pt x="17000" y="2063613"/>
                  </a:lnTo>
                  <a:lnTo>
                    <a:pt x="18230" y="2057784"/>
                  </a:lnTo>
                  <a:lnTo>
                    <a:pt x="19488" y="2051955"/>
                  </a:lnTo>
                  <a:lnTo>
                    <a:pt x="20765" y="2046125"/>
                  </a:lnTo>
                  <a:lnTo>
                    <a:pt x="22057" y="2040296"/>
                  </a:lnTo>
                  <a:lnTo>
                    <a:pt x="23359" y="2034466"/>
                  </a:lnTo>
                  <a:lnTo>
                    <a:pt x="24669" y="2028637"/>
                  </a:lnTo>
                  <a:lnTo>
                    <a:pt x="25983" y="2022808"/>
                  </a:lnTo>
                  <a:lnTo>
                    <a:pt x="27297" y="2016978"/>
                  </a:lnTo>
                  <a:lnTo>
                    <a:pt x="28607" y="2011149"/>
                  </a:lnTo>
                  <a:lnTo>
                    <a:pt x="29911" y="2005319"/>
                  </a:lnTo>
                  <a:lnTo>
                    <a:pt x="31206" y="1999490"/>
                  </a:lnTo>
                  <a:lnTo>
                    <a:pt x="32490" y="1993660"/>
                  </a:lnTo>
                  <a:lnTo>
                    <a:pt x="33762" y="1987831"/>
                  </a:lnTo>
                  <a:lnTo>
                    <a:pt x="35019" y="1982002"/>
                  </a:lnTo>
                  <a:lnTo>
                    <a:pt x="36260" y="1976172"/>
                  </a:lnTo>
                  <a:lnTo>
                    <a:pt x="37486" y="1970343"/>
                  </a:lnTo>
                  <a:lnTo>
                    <a:pt x="38699" y="1964513"/>
                  </a:lnTo>
                  <a:lnTo>
                    <a:pt x="39898" y="1958684"/>
                  </a:lnTo>
                  <a:lnTo>
                    <a:pt x="41084" y="1952854"/>
                  </a:lnTo>
                  <a:lnTo>
                    <a:pt x="42257" y="1947025"/>
                  </a:lnTo>
                  <a:lnTo>
                    <a:pt x="43420" y="1941196"/>
                  </a:lnTo>
                  <a:lnTo>
                    <a:pt x="44575" y="1935366"/>
                  </a:lnTo>
                  <a:lnTo>
                    <a:pt x="45724" y="1929537"/>
                  </a:lnTo>
                  <a:lnTo>
                    <a:pt x="46870" y="1923707"/>
                  </a:lnTo>
                  <a:lnTo>
                    <a:pt x="48015" y="1917878"/>
                  </a:lnTo>
                  <a:lnTo>
                    <a:pt x="49160" y="1912049"/>
                  </a:lnTo>
                  <a:lnTo>
                    <a:pt x="50309" y="1906219"/>
                  </a:lnTo>
                  <a:lnTo>
                    <a:pt x="51463" y="1900390"/>
                  </a:lnTo>
                  <a:lnTo>
                    <a:pt x="52625" y="1894560"/>
                  </a:lnTo>
                  <a:lnTo>
                    <a:pt x="53797" y="1888731"/>
                  </a:lnTo>
                  <a:lnTo>
                    <a:pt x="54980" y="1882901"/>
                  </a:lnTo>
                  <a:lnTo>
                    <a:pt x="56176" y="1877072"/>
                  </a:lnTo>
                  <a:lnTo>
                    <a:pt x="57389" y="1871243"/>
                  </a:lnTo>
                  <a:lnTo>
                    <a:pt x="58617" y="1865413"/>
                  </a:lnTo>
                  <a:lnTo>
                    <a:pt x="59863" y="1859584"/>
                  </a:lnTo>
                  <a:lnTo>
                    <a:pt x="61126" y="1853754"/>
                  </a:lnTo>
                  <a:lnTo>
                    <a:pt x="62407" y="1847925"/>
                  </a:lnTo>
                  <a:lnTo>
                    <a:pt x="63709" y="1842096"/>
                  </a:lnTo>
                  <a:lnTo>
                    <a:pt x="65033" y="1836266"/>
                  </a:lnTo>
                  <a:lnTo>
                    <a:pt x="66377" y="1830437"/>
                  </a:lnTo>
                  <a:lnTo>
                    <a:pt x="67740" y="1824607"/>
                  </a:lnTo>
                  <a:lnTo>
                    <a:pt x="69123" y="1818778"/>
                  </a:lnTo>
                  <a:lnTo>
                    <a:pt x="70526" y="1812948"/>
                  </a:lnTo>
                  <a:lnTo>
                    <a:pt x="71949" y="1807119"/>
                  </a:lnTo>
                  <a:lnTo>
                    <a:pt x="73395" y="1801290"/>
                  </a:lnTo>
                  <a:lnTo>
                    <a:pt x="74860" y="1795460"/>
                  </a:lnTo>
                  <a:lnTo>
                    <a:pt x="76343" y="1789631"/>
                  </a:lnTo>
                  <a:lnTo>
                    <a:pt x="77843" y="1783801"/>
                  </a:lnTo>
                  <a:lnTo>
                    <a:pt x="79361" y="1777972"/>
                  </a:lnTo>
                  <a:lnTo>
                    <a:pt x="80896" y="1772143"/>
                  </a:lnTo>
                  <a:lnTo>
                    <a:pt x="82451" y="1766313"/>
                  </a:lnTo>
                  <a:lnTo>
                    <a:pt x="84021" y="1760484"/>
                  </a:lnTo>
                  <a:lnTo>
                    <a:pt x="85605" y="1754654"/>
                  </a:lnTo>
                  <a:lnTo>
                    <a:pt x="87202" y="1748825"/>
                  </a:lnTo>
                  <a:lnTo>
                    <a:pt x="88813" y="1742995"/>
                  </a:lnTo>
                  <a:lnTo>
                    <a:pt x="90436" y="1737166"/>
                  </a:lnTo>
                  <a:lnTo>
                    <a:pt x="92071" y="1731337"/>
                  </a:lnTo>
                  <a:lnTo>
                    <a:pt x="93716" y="1725507"/>
                  </a:lnTo>
                  <a:lnTo>
                    <a:pt x="95368" y="1719678"/>
                  </a:lnTo>
                  <a:lnTo>
                    <a:pt x="97027" y="1713848"/>
                  </a:lnTo>
                  <a:lnTo>
                    <a:pt x="98690" y="1708019"/>
                  </a:lnTo>
                  <a:lnTo>
                    <a:pt x="100357" y="1702190"/>
                  </a:lnTo>
                  <a:lnTo>
                    <a:pt x="102024" y="1696360"/>
                  </a:lnTo>
                  <a:lnTo>
                    <a:pt x="103689" y="1690531"/>
                  </a:lnTo>
                  <a:lnTo>
                    <a:pt x="105350" y="1684701"/>
                  </a:lnTo>
                  <a:lnTo>
                    <a:pt x="107004" y="1678872"/>
                  </a:lnTo>
                  <a:lnTo>
                    <a:pt x="108648" y="1673042"/>
                  </a:lnTo>
                  <a:lnTo>
                    <a:pt x="110281" y="1667213"/>
                  </a:lnTo>
                  <a:lnTo>
                    <a:pt x="111894" y="1661384"/>
                  </a:lnTo>
                  <a:lnTo>
                    <a:pt x="113487" y="1655554"/>
                  </a:lnTo>
                  <a:lnTo>
                    <a:pt x="115058" y="1649725"/>
                  </a:lnTo>
                  <a:lnTo>
                    <a:pt x="116604" y="1643895"/>
                  </a:lnTo>
                  <a:lnTo>
                    <a:pt x="118120" y="1638066"/>
                  </a:lnTo>
                  <a:lnTo>
                    <a:pt x="119606" y="1632237"/>
                  </a:lnTo>
                  <a:lnTo>
                    <a:pt x="121050" y="1626407"/>
                  </a:lnTo>
                  <a:lnTo>
                    <a:pt x="122454" y="1620578"/>
                  </a:lnTo>
                  <a:lnTo>
                    <a:pt x="123817" y="1614748"/>
                  </a:lnTo>
                  <a:lnTo>
                    <a:pt x="125139" y="1608919"/>
                  </a:lnTo>
                  <a:lnTo>
                    <a:pt x="126416" y="1603089"/>
                  </a:lnTo>
                  <a:lnTo>
                    <a:pt x="127648" y="1597260"/>
                  </a:lnTo>
                  <a:lnTo>
                    <a:pt x="128826" y="1591431"/>
                  </a:lnTo>
                  <a:lnTo>
                    <a:pt x="129955" y="1585601"/>
                  </a:lnTo>
                  <a:lnTo>
                    <a:pt x="131037" y="1579772"/>
                  </a:lnTo>
                  <a:lnTo>
                    <a:pt x="132075" y="1573942"/>
                  </a:lnTo>
                  <a:lnTo>
                    <a:pt x="133068" y="1568113"/>
                  </a:lnTo>
                  <a:lnTo>
                    <a:pt x="134018" y="1562283"/>
                  </a:lnTo>
                  <a:lnTo>
                    <a:pt x="134922" y="1556454"/>
                  </a:lnTo>
                  <a:lnTo>
                    <a:pt x="135785" y="1550625"/>
                  </a:lnTo>
                  <a:lnTo>
                    <a:pt x="136614" y="1544795"/>
                  </a:lnTo>
                  <a:lnTo>
                    <a:pt x="137411" y="1538966"/>
                  </a:lnTo>
                  <a:lnTo>
                    <a:pt x="138179" y="1533136"/>
                  </a:lnTo>
                  <a:lnTo>
                    <a:pt x="138921" y="1527307"/>
                  </a:lnTo>
                  <a:lnTo>
                    <a:pt x="139637" y="1521478"/>
                  </a:lnTo>
                  <a:lnTo>
                    <a:pt x="140331" y="1515648"/>
                  </a:lnTo>
                  <a:lnTo>
                    <a:pt x="141008" y="1509819"/>
                  </a:lnTo>
                  <a:lnTo>
                    <a:pt x="141670" y="1503989"/>
                  </a:lnTo>
                  <a:lnTo>
                    <a:pt x="142320" y="1498160"/>
                  </a:lnTo>
                  <a:lnTo>
                    <a:pt x="142957" y="1492330"/>
                  </a:lnTo>
                  <a:lnTo>
                    <a:pt x="143583" y="1486501"/>
                  </a:lnTo>
                  <a:lnTo>
                    <a:pt x="144199" y="1480672"/>
                  </a:lnTo>
                  <a:lnTo>
                    <a:pt x="144806" y="1474842"/>
                  </a:lnTo>
                  <a:lnTo>
                    <a:pt x="145403" y="1469013"/>
                  </a:lnTo>
                  <a:lnTo>
                    <a:pt x="145992" y="1463183"/>
                  </a:lnTo>
                  <a:lnTo>
                    <a:pt x="146571" y="1457354"/>
                  </a:lnTo>
                  <a:lnTo>
                    <a:pt x="147140" y="1451525"/>
                  </a:lnTo>
                  <a:lnTo>
                    <a:pt x="147695" y="1445695"/>
                  </a:lnTo>
                  <a:lnTo>
                    <a:pt x="148239" y="1439866"/>
                  </a:lnTo>
                  <a:lnTo>
                    <a:pt x="148770" y="1434036"/>
                  </a:lnTo>
                  <a:lnTo>
                    <a:pt x="149288" y="1428207"/>
                  </a:lnTo>
                  <a:lnTo>
                    <a:pt x="149793" y="1422377"/>
                  </a:lnTo>
                  <a:lnTo>
                    <a:pt x="150282" y="1416548"/>
                  </a:lnTo>
                  <a:lnTo>
                    <a:pt x="150755" y="1410719"/>
                  </a:lnTo>
                  <a:lnTo>
                    <a:pt x="151215" y="1404889"/>
                  </a:lnTo>
                  <a:lnTo>
                    <a:pt x="151662" y="1399060"/>
                  </a:lnTo>
                  <a:lnTo>
                    <a:pt x="152096" y="1393230"/>
                  </a:lnTo>
                  <a:lnTo>
                    <a:pt x="152518" y="1387401"/>
                  </a:lnTo>
                  <a:lnTo>
                    <a:pt x="152930" y="1381572"/>
                  </a:lnTo>
                  <a:lnTo>
                    <a:pt x="153331" y="1375742"/>
                  </a:lnTo>
                  <a:lnTo>
                    <a:pt x="153725" y="1369913"/>
                  </a:lnTo>
                  <a:lnTo>
                    <a:pt x="154114" y="1364083"/>
                  </a:lnTo>
                  <a:lnTo>
                    <a:pt x="154498" y="1358254"/>
                  </a:lnTo>
                  <a:lnTo>
                    <a:pt x="154880" y="1352424"/>
                  </a:lnTo>
                  <a:lnTo>
                    <a:pt x="155261" y="1346595"/>
                  </a:lnTo>
                  <a:lnTo>
                    <a:pt x="155643" y="1340766"/>
                  </a:lnTo>
                  <a:lnTo>
                    <a:pt x="156025" y="1334936"/>
                  </a:lnTo>
                  <a:lnTo>
                    <a:pt x="156410" y="1329107"/>
                  </a:lnTo>
                  <a:lnTo>
                    <a:pt x="156797" y="1323277"/>
                  </a:lnTo>
                  <a:lnTo>
                    <a:pt x="157186" y="1317448"/>
                  </a:lnTo>
                  <a:lnTo>
                    <a:pt x="157577" y="1311619"/>
                  </a:lnTo>
                  <a:lnTo>
                    <a:pt x="157971" y="1305789"/>
                  </a:lnTo>
                  <a:lnTo>
                    <a:pt x="158364" y="1299960"/>
                  </a:lnTo>
                  <a:lnTo>
                    <a:pt x="158756" y="1294130"/>
                  </a:lnTo>
                  <a:lnTo>
                    <a:pt x="159146" y="1288301"/>
                  </a:lnTo>
                  <a:lnTo>
                    <a:pt x="159532" y="1282471"/>
                  </a:lnTo>
                  <a:lnTo>
                    <a:pt x="159912" y="1276642"/>
                  </a:lnTo>
                  <a:lnTo>
                    <a:pt x="160281" y="1270813"/>
                  </a:lnTo>
                  <a:lnTo>
                    <a:pt x="160640" y="1264983"/>
                  </a:lnTo>
                  <a:lnTo>
                    <a:pt x="160987" y="1259154"/>
                  </a:lnTo>
                  <a:lnTo>
                    <a:pt x="161319" y="1253324"/>
                  </a:lnTo>
                  <a:lnTo>
                    <a:pt x="161635" y="1247495"/>
                  </a:lnTo>
                  <a:lnTo>
                    <a:pt x="161934" y="1241666"/>
                  </a:lnTo>
                  <a:lnTo>
                    <a:pt x="162209" y="1235836"/>
                  </a:lnTo>
                  <a:lnTo>
                    <a:pt x="162465" y="1230007"/>
                  </a:lnTo>
                  <a:lnTo>
                    <a:pt x="162699" y="1224177"/>
                  </a:lnTo>
                  <a:lnTo>
                    <a:pt x="162914" y="1218348"/>
                  </a:lnTo>
                  <a:lnTo>
                    <a:pt x="163107" y="1212518"/>
                  </a:lnTo>
                  <a:lnTo>
                    <a:pt x="163281" y="1206689"/>
                  </a:lnTo>
                  <a:lnTo>
                    <a:pt x="163430" y="1200860"/>
                  </a:lnTo>
                  <a:lnTo>
                    <a:pt x="163561" y="1195030"/>
                  </a:lnTo>
                  <a:lnTo>
                    <a:pt x="163674" y="1189201"/>
                  </a:lnTo>
                  <a:lnTo>
                    <a:pt x="163772" y="1183371"/>
                  </a:lnTo>
                  <a:lnTo>
                    <a:pt x="163855" y="1177542"/>
                  </a:lnTo>
                  <a:lnTo>
                    <a:pt x="163926" y="1171712"/>
                  </a:lnTo>
                  <a:lnTo>
                    <a:pt x="163984" y="1165883"/>
                  </a:lnTo>
                  <a:lnTo>
                    <a:pt x="164034" y="1160054"/>
                  </a:lnTo>
                  <a:lnTo>
                    <a:pt x="164077" y="1154224"/>
                  </a:lnTo>
                  <a:lnTo>
                    <a:pt x="164116" y="1148395"/>
                  </a:lnTo>
                  <a:lnTo>
                    <a:pt x="164151" y="1142565"/>
                  </a:lnTo>
                  <a:lnTo>
                    <a:pt x="164185" y="1136736"/>
                  </a:lnTo>
                  <a:lnTo>
                    <a:pt x="164220" y="1130907"/>
                  </a:lnTo>
                  <a:lnTo>
                    <a:pt x="164258" y="1125077"/>
                  </a:lnTo>
                  <a:lnTo>
                    <a:pt x="164300" y="1119248"/>
                  </a:lnTo>
                  <a:lnTo>
                    <a:pt x="164347" y="1113418"/>
                  </a:lnTo>
                  <a:lnTo>
                    <a:pt x="164400" y="1107589"/>
                  </a:lnTo>
                  <a:lnTo>
                    <a:pt x="164460" y="1101759"/>
                  </a:lnTo>
                  <a:lnTo>
                    <a:pt x="164530" y="1095930"/>
                  </a:lnTo>
                  <a:lnTo>
                    <a:pt x="164608" y="1090101"/>
                  </a:lnTo>
                  <a:lnTo>
                    <a:pt x="164697" y="1084271"/>
                  </a:lnTo>
                  <a:lnTo>
                    <a:pt x="164794" y="1078442"/>
                  </a:lnTo>
                  <a:lnTo>
                    <a:pt x="164900" y="1072612"/>
                  </a:lnTo>
                  <a:lnTo>
                    <a:pt x="165016" y="1066783"/>
                  </a:lnTo>
                  <a:lnTo>
                    <a:pt x="165142" y="1060954"/>
                  </a:lnTo>
                  <a:lnTo>
                    <a:pt x="165277" y="1055124"/>
                  </a:lnTo>
                  <a:lnTo>
                    <a:pt x="165419" y="1049295"/>
                  </a:lnTo>
                  <a:lnTo>
                    <a:pt x="165567" y="1043465"/>
                  </a:lnTo>
                  <a:lnTo>
                    <a:pt x="165721" y="1037636"/>
                  </a:lnTo>
                  <a:lnTo>
                    <a:pt x="165878" y="1031806"/>
                  </a:lnTo>
                  <a:lnTo>
                    <a:pt x="166039" y="1025977"/>
                  </a:lnTo>
                  <a:lnTo>
                    <a:pt x="166200" y="1020148"/>
                  </a:lnTo>
                  <a:lnTo>
                    <a:pt x="166361" y="1014318"/>
                  </a:lnTo>
                  <a:lnTo>
                    <a:pt x="166519" y="1008489"/>
                  </a:lnTo>
                  <a:lnTo>
                    <a:pt x="166673" y="1002659"/>
                  </a:lnTo>
                  <a:lnTo>
                    <a:pt x="166822" y="996830"/>
                  </a:lnTo>
                  <a:lnTo>
                    <a:pt x="166964" y="991001"/>
                  </a:lnTo>
                  <a:lnTo>
                    <a:pt x="167096" y="985171"/>
                  </a:lnTo>
                  <a:lnTo>
                    <a:pt x="167218" y="979342"/>
                  </a:lnTo>
                  <a:lnTo>
                    <a:pt x="167330" y="973512"/>
                  </a:lnTo>
                  <a:lnTo>
                    <a:pt x="167432" y="967683"/>
                  </a:lnTo>
                  <a:lnTo>
                    <a:pt x="167522" y="961853"/>
                  </a:lnTo>
                  <a:lnTo>
                    <a:pt x="167600" y="956024"/>
                  </a:lnTo>
                  <a:lnTo>
                    <a:pt x="167664" y="950195"/>
                  </a:lnTo>
                  <a:lnTo>
                    <a:pt x="167719" y="944365"/>
                  </a:lnTo>
                  <a:lnTo>
                    <a:pt x="167763" y="938536"/>
                  </a:lnTo>
                  <a:lnTo>
                    <a:pt x="167799" y="932706"/>
                  </a:lnTo>
                  <a:lnTo>
                    <a:pt x="167827" y="926877"/>
                  </a:lnTo>
                  <a:lnTo>
                    <a:pt x="167848" y="921048"/>
                  </a:lnTo>
                  <a:lnTo>
                    <a:pt x="167865" y="915218"/>
                  </a:lnTo>
                  <a:lnTo>
                    <a:pt x="167879" y="909389"/>
                  </a:lnTo>
                  <a:lnTo>
                    <a:pt x="167893" y="903559"/>
                  </a:lnTo>
                  <a:lnTo>
                    <a:pt x="167908" y="897730"/>
                  </a:lnTo>
                  <a:lnTo>
                    <a:pt x="167925" y="891900"/>
                  </a:lnTo>
                  <a:lnTo>
                    <a:pt x="167948" y="886071"/>
                  </a:lnTo>
                  <a:lnTo>
                    <a:pt x="167978" y="880242"/>
                  </a:lnTo>
                  <a:lnTo>
                    <a:pt x="168016" y="874412"/>
                  </a:lnTo>
                  <a:lnTo>
                    <a:pt x="168064" y="868583"/>
                  </a:lnTo>
                  <a:lnTo>
                    <a:pt x="168121" y="862753"/>
                  </a:lnTo>
                  <a:lnTo>
                    <a:pt x="168189" y="856924"/>
                  </a:lnTo>
                  <a:lnTo>
                    <a:pt x="168269" y="851095"/>
                  </a:lnTo>
                  <a:lnTo>
                    <a:pt x="168362" y="845265"/>
                  </a:lnTo>
                  <a:lnTo>
                    <a:pt x="168467" y="839436"/>
                  </a:lnTo>
                  <a:lnTo>
                    <a:pt x="168583" y="833606"/>
                  </a:lnTo>
                  <a:lnTo>
                    <a:pt x="168710" y="827777"/>
                  </a:lnTo>
                  <a:lnTo>
                    <a:pt x="168847" y="821947"/>
                  </a:lnTo>
                  <a:lnTo>
                    <a:pt x="168994" y="816118"/>
                  </a:lnTo>
                  <a:lnTo>
                    <a:pt x="169150" y="810289"/>
                  </a:lnTo>
                  <a:lnTo>
                    <a:pt x="169314" y="804459"/>
                  </a:lnTo>
                  <a:lnTo>
                    <a:pt x="169484" y="798630"/>
                  </a:lnTo>
                  <a:lnTo>
                    <a:pt x="169660" y="792800"/>
                  </a:lnTo>
                  <a:lnTo>
                    <a:pt x="169840" y="786971"/>
                  </a:lnTo>
                  <a:lnTo>
                    <a:pt x="170023" y="781141"/>
                  </a:lnTo>
                  <a:lnTo>
                    <a:pt x="170208" y="775312"/>
                  </a:lnTo>
                  <a:lnTo>
                    <a:pt x="170395" y="769483"/>
                  </a:lnTo>
                  <a:lnTo>
                    <a:pt x="170581" y="763653"/>
                  </a:lnTo>
                  <a:lnTo>
                    <a:pt x="170767" y="757824"/>
                  </a:lnTo>
                  <a:lnTo>
                    <a:pt x="170952" y="751994"/>
                  </a:lnTo>
                  <a:lnTo>
                    <a:pt x="171135" y="746165"/>
                  </a:lnTo>
                  <a:lnTo>
                    <a:pt x="171315" y="740336"/>
                  </a:lnTo>
                  <a:lnTo>
                    <a:pt x="171491" y="734506"/>
                  </a:lnTo>
                  <a:lnTo>
                    <a:pt x="171664" y="728677"/>
                  </a:lnTo>
                  <a:lnTo>
                    <a:pt x="171832" y="722847"/>
                  </a:lnTo>
                  <a:lnTo>
                    <a:pt x="171997" y="717018"/>
                  </a:lnTo>
                  <a:lnTo>
                    <a:pt x="172156" y="711188"/>
                  </a:lnTo>
                  <a:lnTo>
                    <a:pt x="172310" y="705359"/>
                  </a:lnTo>
                  <a:lnTo>
                    <a:pt x="172458" y="699530"/>
                  </a:lnTo>
                  <a:lnTo>
                    <a:pt x="172600" y="693700"/>
                  </a:lnTo>
                  <a:lnTo>
                    <a:pt x="172737" y="687871"/>
                  </a:lnTo>
                  <a:lnTo>
                    <a:pt x="172869" y="682041"/>
                  </a:lnTo>
                  <a:lnTo>
                    <a:pt x="172994" y="676212"/>
                  </a:lnTo>
                  <a:lnTo>
                    <a:pt x="173113" y="670383"/>
                  </a:lnTo>
                  <a:lnTo>
                    <a:pt x="173225" y="664553"/>
                  </a:lnTo>
                  <a:lnTo>
                    <a:pt x="173332" y="658724"/>
                  </a:lnTo>
                  <a:lnTo>
                    <a:pt x="173433" y="652894"/>
                  </a:lnTo>
                  <a:lnTo>
                    <a:pt x="173528" y="647065"/>
                  </a:lnTo>
                  <a:lnTo>
                    <a:pt x="173618" y="641235"/>
                  </a:lnTo>
                  <a:lnTo>
                    <a:pt x="173701" y="635406"/>
                  </a:lnTo>
                  <a:lnTo>
                    <a:pt x="173778" y="629577"/>
                  </a:lnTo>
                  <a:lnTo>
                    <a:pt x="173850" y="623747"/>
                  </a:lnTo>
                  <a:lnTo>
                    <a:pt x="173917" y="617918"/>
                  </a:lnTo>
                  <a:lnTo>
                    <a:pt x="173978" y="612088"/>
                  </a:lnTo>
                  <a:lnTo>
                    <a:pt x="174035" y="606259"/>
                  </a:lnTo>
                  <a:lnTo>
                    <a:pt x="174086" y="600430"/>
                  </a:lnTo>
                  <a:lnTo>
                    <a:pt x="174132" y="594600"/>
                  </a:lnTo>
                  <a:lnTo>
                    <a:pt x="174173" y="588771"/>
                  </a:lnTo>
                  <a:lnTo>
                    <a:pt x="174209" y="582941"/>
                  </a:lnTo>
                  <a:lnTo>
                    <a:pt x="174241" y="577112"/>
                  </a:lnTo>
                  <a:lnTo>
                    <a:pt x="174268" y="571282"/>
                  </a:lnTo>
                  <a:lnTo>
                    <a:pt x="174291" y="565453"/>
                  </a:lnTo>
                  <a:lnTo>
                    <a:pt x="174308" y="559624"/>
                  </a:lnTo>
                  <a:lnTo>
                    <a:pt x="174322" y="553794"/>
                  </a:lnTo>
                  <a:lnTo>
                    <a:pt x="174333" y="547965"/>
                  </a:lnTo>
                  <a:lnTo>
                    <a:pt x="174340" y="542135"/>
                  </a:lnTo>
                  <a:lnTo>
                    <a:pt x="174344" y="536306"/>
                  </a:lnTo>
                  <a:lnTo>
                    <a:pt x="174345" y="530477"/>
                  </a:lnTo>
                  <a:lnTo>
                    <a:pt x="174343" y="524647"/>
                  </a:lnTo>
                  <a:lnTo>
                    <a:pt x="174341" y="518818"/>
                  </a:lnTo>
                  <a:lnTo>
                    <a:pt x="174337" y="512988"/>
                  </a:lnTo>
                  <a:lnTo>
                    <a:pt x="174333" y="507159"/>
                  </a:lnTo>
                  <a:lnTo>
                    <a:pt x="174329" y="501329"/>
                  </a:lnTo>
                  <a:lnTo>
                    <a:pt x="174326" y="495500"/>
                  </a:lnTo>
                  <a:lnTo>
                    <a:pt x="174324" y="489671"/>
                  </a:lnTo>
                  <a:lnTo>
                    <a:pt x="174325" y="483841"/>
                  </a:lnTo>
                  <a:lnTo>
                    <a:pt x="174328" y="478012"/>
                  </a:lnTo>
                  <a:lnTo>
                    <a:pt x="174334" y="472182"/>
                  </a:lnTo>
                  <a:lnTo>
                    <a:pt x="174344" y="466353"/>
                  </a:lnTo>
                  <a:lnTo>
                    <a:pt x="174357" y="460524"/>
                  </a:lnTo>
                  <a:lnTo>
                    <a:pt x="174375" y="454694"/>
                  </a:lnTo>
                  <a:lnTo>
                    <a:pt x="174398" y="448865"/>
                  </a:lnTo>
                  <a:lnTo>
                    <a:pt x="174425" y="443035"/>
                  </a:lnTo>
                  <a:lnTo>
                    <a:pt x="174456" y="437206"/>
                  </a:lnTo>
                  <a:lnTo>
                    <a:pt x="174491" y="431376"/>
                  </a:lnTo>
                  <a:lnTo>
                    <a:pt x="174530" y="425547"/>
                  </a:lnTo>
                  <a:lnTo>
                    <a:pt x="174574" y="419718"/>
                  </a:lnTo>
                  <a:lnTo>
                    <a:pt x="174620" y="413888"/>
                  </a:lnTo>
                  <a:lnTo>
                    <a:pt x="174669" y="408059"/>
                  </a:lnTo>
                  <a:lnTo>
                    <a:pt x="174719" y="402229"/>
                  </a:lnTo>
                  <a:lnTo>
                    <a:pt x="174771" y="396400"/>
                  </a:lnTo>
                  <a:lnTo>
                    <a:pt x="174824" y="390570"/>
                  </a:lnTo>
                  <a:lnTo>
                    <a:pt x="174877" y="384741"/>
                  </a:lnTo>
                  <a:lnTo>
                    <a:pt x="174930" y="378912"/>
                  </a:lnTo>
                  <a:lnTo>
                    <a:pt x="174981" y="373082"/>
                  </a:lnTo>
                  <a:lnTo>
                    <a:pt x="175031" y="367253"/>
                  </a:lnTo>
                  <a:lnTo>
                    <a:pt x="175079" y="361423"/>
                  </a:lnTo>
                  <a:lnTo>
                    <a:pt x="175124" y="355594"/>
                  </a:lnTo>
                  <a:lnTo>
                    <a:pt x="175165" y="349765"/>
                  </a:lnTo>
                  <a:lnTo>
                    <a:pt x="175203" y="343935"/>
                  </a:lnTo>
                  <a:lnTo>
                    <a:pt x="175237" y="338106"/>
                  </a:lnTo>
                  <a:lnTo>
                    <a:pt x="175268" y="332276"/>
                  </a:lnTo>
                  <a:lnTo>
                    <a:pt x="175295" y="326447"/>
                  </a:lnTo>
                  <a:lnTo>
                    <a:pt x="175318" y="320617"/>
                  </a:lnTo>
                  <a:lnTo>
                    <a:pt x="175336" y="314788"/>
                  </a:lnTo>
                  <a:lnTo>
                    <a:pt x="175352" y="308959"/>
                  </a:lnTo>
                  <a:lnTo>
                    <a:pt x="175363" y="303129"/>
                  </a:lnTo>
                  <a:lnTo>
                    <a:pt x="175372" y="297300"/>
                  </a:lnTo>
                  <a:lnTo>
                    <a:pt x="175379" y="291470"/>
                  </a:lnTo>
                  <a:lnTo>
                    <a:pt x="175383" y="285641"/>
                  </a:lnTo>
                  <a:lnTo>
                    <a:pt x="175385" y="279812"/>
                  </a:lnTo>
                  <a:lnTo>
                    <a:pt x="175386" y="273982"/>
                  </a:lnTo>
                  <a:lnTo>
                    <a:pt x="175386" y="268153"/>
                  </a:lnTo>
                  <a:lnTo>
                    <a:pt x="175385" y="262323"/>
                  </a:lnTo>
                  <a:lnTo>
                    <a:pt x="175385" y="256494"/>
                  </a:lnTo>
                  <a:lnTo>
                    <a:pt x="175386" y="250664"/>
                  </a:lnTo>
                  <a:lnTo>
                    <a:pt x="175387" y="244835"/>
                  </a:lnTo>
                  <a:lnTo>
                    <a:pt x="175391" y="239006"/>
                  </a:lnTo>
                  <a:lnTo>
                    <a:pt x="175396" y="233176"/>
                  </a:lnTo>
                  <a:lnTo>
                    <a:pt x="175403" y="227347"/>
                  </a:lnTo>
                  <a:lnTo>
                    <a:pt x="175413" y="221517"/>
                  </a:lnTo>
                  <a:lnTo>
                    <a:pt x="175425" y="215688"/>
                  </a:lnTo>
                  <a:lnTo>
                    <a:pt x="175440" y="209859"/>
                  </a:lnTo>
                  <a:lnTo>
                    <a:pt x="175458" y="204029"/>
                  </a:lnTo>
                  <a:lnTo>
                    <a:pt x="175478" y="198200"/>
                  </a:lnTo>
                  <a:lnTo>
                    <a:pt x="175501" y="192370"/>
                  </a:lnTo>
                  <a:lnTo>
                    <a:pt x="175526" y="186541"/>
                  </a:lnTo>
                  <a:lnTo>
                    <a:pt x="175554" y="180711"/>
                  </a:lnTo>
                  <a:lnTo>
                    <a:pt x="175583" y="174882"/>
                  </a:lnTo>
                  <a:lnTo>
                    <a:pt x="175614" y="169053"/>
                  </a:lnTo>
                  <a:lnTo>
                    <a:pt x="175646" y="163223"/>
                  </a:lnTo>
                  <a:lnTo>
                    <a:pt x="175679" y="157394"/>
                  </a:lnTo>
                  <a:lnTo>
                    <a:pt x="175712" y="151564"/>
                  </a:lnTo>
                  <a:lnTo>
                    <a:pt x="175744" y="145735"/>
                  </a:lnTo>
                  <a:lnTo>
                    <a:pt x="175777" y="139906"/>
                  </a:lnTo>
                  <a:lnTo>
                    <a:pt x="175808" y="134076"/>
                  </a:lnTo>
                  <a:lnTo>
                    <a:pt x="175838" y="128247"/>
                  </a:lnTo>
                  <a:lnTo>
                    <a:pt x="175866" y="122417"/>
                  </a:lnTo>
                  <a:lnTo>
                    <a:pt x="175892" y="116588"/>
                  </a:lnTo>
                  <a:lnTo>
                    <a:pt x="175916" y="110758"/>
                  </a:lnTo>
                  <a:lnTo>
                    <a:pt x="175938" y="104929"/>
                  </a:lnTo>
                  <a:lnTo>
                    <a:pt x="175957" y="99100"/>
                  </a:lnTo>
                  <a:lnTo>
                    <a:pt x="175974" y="93270"/>
                  </a:lnTo>
                  <a:lnTo>
                    <a:pt x="175988" y="87441"/>
                  </a:lnTo>
                  <a:lnTo>
                    <a:pt x="176000" y="81611"/>
                  </a:lnTo>
                  <a:lnTo>
                    <a:pt x="176009" y="75782"/>
                  </a:lnTo>
                  <a:lnTo>
                    <a:pt x="176017" y="69953"/>
                  </a:lnTo>
                  <a:lnTo>
                    <a:pt x="176022" y="64123"/>
                  </a:lnTo>
                  <a:lnTo>
                    <a:pt x="176026" y="58294"/>
                  </a:lnTo>
                  <a:lnTo>
                    <a:pt x="176028" y="52464"/>
                  </a:lnTo>
                  <a:lnTo>
                    <a:pt x="176030" y="46635"/>
                  </a:lnTo>
                  <a:lnTo>
                    <a:pt x="176030" y="40805"/>
                  </a:lnTo>
                  <a:lnTo>
                    <a:pt x="176030" y="34976"/>
                  </a:lnTo>
                  <a:lnTo>
                    <a:pt x="176030" y="29147"/>
                  </a:lnTo>
                  <a:lnTo>
                    <a:pt x="176030" y="23317"/>
                  </a:lnTo>
                  <a:lnTo>
                    <a:pt x="176031" y="17488"/>
                  </a:lnTo>
                  <a:lnTo>
                    <a:pt x="176032" y="11658"/>
                  </a:lnTo>
                  <a:lnTo>
                    <a:pt x="176034" y="5829"/>
                  </a:lnTo>
                  <a:lnTo>
                    <a:pt x="176037" y="0"/>
                  </a:lnTo>
                  <a:lnTo>
                    <a:pt x="176622" y="0"/>
                  </a:lnTo>
                  <a:lnTo>
                    <a:pt x="176625" y="5829"/>
                  </a:lnTo>
                  <a:lnTo>
                    <a:pt x="176627" y="11658"/>
                  </a:lnTo>
                  <a:lnTo>
                    <a:pt x="176628" y="17488"/>
                  </a:lnTo>
                  <a:lnTo>
                    <a:pt x="176629" y="23317"/>
                  </a:lnTo>
                  <a:lnTo>
                    <a:pt x="176629" y="29147"/>
                  </a:lnTo>
                  <a:lnTo>
                    <a:pt x="176629" y="34976"/>
                  </a:lnTo>
                  <a:lnTo>
                    <a:pt x="176629" y="40805"/>
                  </a:lnTo>
                  <a:lnTo>
                    <a:pt x="176630" y="46635"/>
                  </a:lnTo>
                  <a:lnTo>
                    <a:pt x="176631" y="52464"/>
                  </a:lnTo>
                  <a:lnTo>
                    <a:pt x="176634" y="58294"/>
                  </a:lnTo>
                  <a:lnTo>
                    <a:pt x="176637" y="64123"/>
                  </a:lnTo>
                  <a:lnTo>
                    <a:pt x="176643" y="69953"/>
                  </a:lnTo>
                  <a:lnTo>
                    <a:pt x="176650" y="75782"/>
                  </a:lnTo>
                  <a:lnTo>
                    <a:pt x="176660" y="81611"/>
                  </a:lnTo>
                  <a:lnTo>
                    <a:pt x="176672" y="87441"/>
                  </a:lnTo>
                  <a:lnTo>
                    <a:pt x="176686" y="93270"/>
                  </a:lnTo>
                  <a:lnTo>
                    <a:pt x="176702" y="99100"/>
                  </a:lnTo>
                  <a:lnTo>
                    <a:pt x="176721" y="104929"/>
                  </a:lnTo>
                  <a:lnTo>
                    <a:pt x="176743" y="110758"/>
                  </a:lnTo>
                  <a:lnTo>
                    <a:pt x="176767" y="116588"/>
                  </a:lnTo>
                  <a:lnTo>
                    <a:pt x="176794" y="122417"/>
                  </a:lnTo>
                  <a:lnTo>
                    <a:pt x="176822" y="128247"/>
                  </a:lnTo>
                  <a:lnTo>
                    <a:pt x="176852" y="134076"/>
                  </a:lnTo>
                  <a:lnTo>
                    <a:pt x="176883" y="139906"/>
                  </a:lnTo>
                  <a:lnTo>
                    <a:pt x="176915" y="145735"/>
                  </a:lnTo>
                  <a:lnTo>
                    <a:pt x="176948" y="151564"/>
                  </a:lnTo>
                  <a:lnTo>
                    <a:pt x="176981" y="157394"/>
                  </a:lnTo>
                  <a:lnTo>
                    <a:pt x="177013" y="163223"/>
                  </a:lnTo>
                  <a:lnTo>
                    <a:pt x="177045" y="169053"/>
                  </a:lnTo>
                  <a:lnTo>
                    <a:pt x="177076" y="174882"/>
                  </a:lnTo>
                  <a:lnTo>
                    <a:pt x="177106" y="180711"/>
                  </a:lnTo>
                  <a:lnTo>
                    <a:pt x="177133" y="186541"/>
                  </a:lnTo>
                  <a:lnTo>
                    <a:pt x="177158" y="192370"/>
                  </a:lnTo>
                  <a:lnTo>
                    <a:pt x="177181" y="198200"/>
                  </a:lnTo>
                  <a:lnTo>
                    <a:pt x="177202" y="204029"/>
                  </a:lnTo>
                  <a:lnTo>
                    <a:pt x="177220" y="209859"/>
                  </a:lnTo>
                  <a:lnTo>
                    <a:pt x="177235" y="215688"/>
                  </a:lnTo>
                  <a:lnTo>
                    <a:pt x="177247" y="221517"/>
                  </a:lnTo>
                  <a:lnTo>
                    <a:pt x="177256" y="227347"/>
                  </a:lnTo>
                  <a:lnTo>
                    <a:pt x="177264" y="233176"/>
                  </a:lnTo>
                  <a:lnTo>
                    <a:pt x="177269" y="239006"/>
                  </a:lnTo>
                  <a:lnTo>
                    <a:pt x="177272" y="244835"/>
                  </a:lnTo>
                  <a:lnTo>
                    <a:pt x="177274" y="250664"/>
                  </a:lnTo>
                  <a:lnTo>
                    <a:pt x="177274" y="256494"/>
                  </a:lnTo>
                  <a:lnTo>
                    <a:pt x="177274" y="262323"/>
                  </a:lnTo>
                  <a:lnTo>
                    <a:pt x="177274" y="268153"/>
                  </a:lnTo>
                  <a:lnTo>
                    <a:pt x="177274" y="273982"/>
                  </a:lnTo>
                  <a:lnTo>
                    <a:pt x="177275" y="279812"/>
                  </a:lnTo>
                  <a:lnTo>
                    <a:pt x="177277" y="285641"/>
                  </a:lnTo>
                  <a:lnTo>
                    <a:pt x="177281" y="291470"/>
                  </a:lnTo>
                  <a:lnTo>
                    <a:pt x="177287" y="297300"/>
                  </a:lnTo>
                  <a:lnTo>
                    <a:pt x="177296" y="303129"/>
                  </a:lnTo>
                  <a:lnTo>
                    <a:pt x="177308" y="308959"/>
                  </a:lnTo>
                  <a:lnTo>
                    <a:pt x="177323" y="314788"/>
                  </a:lnTo>
                  <a:lnTo>
                    <a:pt x="177342" y="320617"/>
                  </a:lnTo>
                  <a:lnTo>
                    <a:pt x="177365" y="326447"/>
                  </a:lnTo>
                  <a:lnTo>
                    <a:pt x="177391" y="332276"/>
                  </a:lnTo>
                  <a:lnTo>
                    <a:pt x="177422" y="338106"/>
                  </a:lnTo>
                  <a:lnTo>
                    <a:pt x="177456" y="343935"/>
                  </a:lnTo>
                  <a:lnTo>
                    <a:pt x="177494" y="349765"/>
                  </a:lnTo>
                  <a:lnTo>
                    <a:pt x="177536" y="355594"/>
                  </a:lnTo>
                  <a:lnTo>
                    <a:pt x="177581" y="361423"/>
                  </a:lnTo>
                  <a:lnTo>
                    <a:pt x="177628" y="367253"/>
                  </a:lnTo>
                  <a:lnTo>
                    <a:pt x="177678" y="373082"/>
                  </a:lnTo>
                  <a:lnTo>
                    <a:pt x="177729" y="378912"/>
                  </a:lnTo>
                  <a:lnTo>
                    <a:pt x="177782" y="384741"/>
                  </a:lnTo>
                  <a:lnTo>
                    <a:pt x="177835" y="390570"/>
                  </a:lnTo>
                  <a:lnTo>
                    <a:pt x="177888" y="396400"/>
                  </a:lnTo>
                  <a:lnTo>
                    <a:pt x="177940" y="402229"/>
                  </a:lnTo>
                  <a:lnTo>
                    <a:pt x="177991" y="408059"/>
                  </a:lnTo>
                  <a:lnTo>
                    <a:pt x="178039" y="413888"/>
                  </a:lnTo>
                  <a:lnTo>
                    <a:pt x="178086" y="419718"/>
                  </a:lnTo>
                  <a:lnTo>
                    <a:pt x="178129" y="425547"/>
                  </a:lnTo>
                  <a:lnTo>
                    <a:pt x="178168" y="431376"/>
                  </a:lnTo>
                  <a:lnTo>
                    <a:pt x="178203" y="437206"/>
                  </a:lnTo>
                  <a:lnTo>
                    <a:pt x="178234" y="443035"/>
                  </a:lnTo>
                  <a:lnTo>
                    <a:pt x="178261" y="448865"/>
                  </a:lnTo>
                  <a:lnTo>
                    <a:pt x="178284" y="454694"/>
                  </a:lnTo>
                  <a:lnTo>
                    <a:pt x="178302" y="460524"/>
                  </a:lnTo>
                  <a:lnTo>
                    <a:pt x="178316" y="466353"/>
                  </a:lnTo>
                  <a:lnTo>
                    <a:pt x="178325" y="472182"/>
                  </a:lnTo>
                  <a:lnTo>
                    <a:pt x="178332" y="478012"/>
                  </a:lnTo>
                  <a:lnTo>
                    <a:pt x="178335" y="483841"/>
                  </a:lnTo>
                  <a:lnTo>
                    <a:pt x="178335" y="489671"/>
                  </a:lnTo>
                  <a:lnTo>
                    <a:pt x="178334" y="495500"/>
                  </a:lnTo>
                  <a:lnTo>
                    <a:pt x="178331" y="501329"/>
                  </a:lnTo>
                  <a:lnTo>
                    <a:pt x="178327" y="507159"/>
                  </a:lnTo>
                  <a:lnTo>
                    <a:pt x="178322" y="512988"/>
                  </a:lnTo>
                  <a:lnTo>
                    <a:pt x="178319" y="518818"/>
                  </a:lnTo>
                  <a:lnTo>
                    <a:pt x="178316" y="524647"/>
                  </a:lnTo>
                  <a:lnTo>
                    <a:pt x="178315" y="530477"/>
                  </a:lnTo>
                  <a:lnTo>
                    <a:pt x="178316" y="536306"/>
                  </a:lnTo>
                  <a:lnTo>
                    <a:pt x="178320" y="542135"/>
                  </a:lnTo>
                  <a:lnTo>
                    <a:pt x="178327" y="547965"/>
                  </a:lnTo>
                  <a:lnTo>
                    <a:pt x="178337" y="553794"/>
                  </a:lnTo>
                  <a:lnTo>
                    <a:pt x="178351" y="559624"/>
                  </a:lnTo>
                  <a:lnTo>
                    <a:pt x="178369" y="565453"/>
                  </a:lnTo>
                  <a:lnTo>
                    <a:pt x="178391" y="571282"/>
                  </a:lnTo>
                  <a:lnTo>
                    <a:pt x="178418" y="577112"/>
                  </a:lnTo>
                  <a:lnTo>
                    <a:pt x="178450" y="582941"/>
                  </a:lnTo>
                  <a:lnTo>
                    <a:pt x="178487" y="588771"/>
                  </a:lnTo>
                  <a:lnTo>
                    <a:pt x="178528" y="594600"/>
                  </a:lnTo>
                  <a:lnTo>
                    <a:pt x="178573" y="600430"/>
                  </a:lnTo>
                  <a:lnTo>
                    <a:pt x="178624" y="606259"/>
                  </a:lnTo>
                  <a:lnTo>
                    <a:pt x="178681" y="612088"/>
                  </a:lnTo>
                  <a:lnTo>
                    <a:pt x="178743" y="617918"/>
                  </a:lnTo>
                  <a:lnTo>
                    <a:pt x="178809" y="623747"/>
                  </a:lnTo>
                  <a:lnTo>
                    <a:pt x="178881" y="629577"/>
                  </a:lnTo>
                  <a:lnTo>
                    <a:pt x="178959" y="635406"/>
                  </a:lnTo>
                  <a:lnTo>
                    <a:pt x="179042" y="641235"/>
                  </a:lnTo>
                  <a:lnTo>
                    <a:pt x="179131" y="647065"/>
                  </a:lnTo>
                  <a:lnTo>
                    <a:pt x="179227" y="652894"/>
                  </a:lnTo>
                  <a:lnTo>
                    <a:pt x="179327" y="658724"/>
                  </a:lnTo>
                  <a:lnTo>
                    <a:pt x="179434" y="664553"/>
                  </a:lnTo>
                  <a:lnTo>
                    <a:pt x="179546" y="670383"/>
                  </a:lnTo>
                  <a:lnTo>
                    <a:pt x="179665" y="676212"/>
                  </a:lnTo>
                  <a:lnTo>
                    <a:pt x="179791" y="682041"/>
                  </a:lnTo>
                  <a:lnTo>
                    <a:pt x="179922" y="687871"/>
                  </a:lnTo>
                  <a:lnTo>
                    <a:pt x="180059" y="693700"/>
                  </a:lnTo>
                  <a:lnTo>
                    <a:pt x="180201" y="699530"/>
                  </a:lnTo>
                  <a:lnTo>
                    <a:pt x="180349" y="705359"/>
                  </a:lnTo>
                  <a:lnTo>
                    <a:pt x="180503" y="711188"/>
                  </a:lnTo>
                  <a:lnTo>
                    <a:pt x="180663" y="717018"/>
                  </a:lnTo>
                  <a:lnTo>
                    <a:pt x="180827" y="722847"/>
                  </a:lnTo>
                  <a:lnTo>
                    <a:pt x="180996" y="728677"/>
                  </a:lnTo>
                  <a:lnTo>
                    <a:pt x="181168" y="734506"/>
                  </a:lnTo>
                  <a:lnTo>
                    <a:pt x="181345" y="740336"/>
                  </a:lnTo>
                  <a:lnTo>
                    <a:pt x="181524" y="746165"/>
                  </a:lnTo>
                  <a:lnTo>
                    <a:pt x="181707" y="751994"/>
                  </a:lnTo>
                  <a:lnTo>
                    <a:pt x="181892" y="757824"/>
                  </a:lnTo>
                  <a:lnTo>
                    <a:pt x="182078" y="763653"/>
                  </a:lnTo>
                  <a:lnTo>
                    <a:pt x="182265" y="769483"/>
                  </a:lnTo>
                  <a:lnTo>
                    <a:pt x="182451" y="775312"/>
                  </a:lnTo>
                  <a:lnTo>
                    <a:pt x="182637" y="781141"/>
                  </a:lnTo>
                  <a:lnTo>
                    <a:pt x="182820" y="786971"/>
                  </a:lnTo>
                  <a:lnTo>
                    <a:pt x="182999" y="792800"/>
                  </a:lnTo>
                  <a:lnTo>
                    <a:pt x="183175" y="798630"/>
                  </a:lnTo>
                  <a:lnTo>
                    <a:pt x="183345" y="804459"/>
                  </a:lnTo>
                  <a:lnTo>
                    <a:pt x="183509" y="810289"/>
                  </a:lnTo>
                  <a:lnTo>
                    <a:pt x="183666" y="816118"/>
                  </a:lnTo>
                  <a:lnTo>
                    <a:pt x="183812" y="821947"/>
                  </a:lnTo>
                  <a:lnTo>
                    <a:pt x="183949" y="827777"/>
                  </a:lnTo>
                  <a:lnTo>
                    <a:pt x="184076" y="833606"/>
                  </a:lnTo>
                  <a:lnTo>
                    <a:pt x="184192" y="839436"/>
                  </a:lnTo>
                  <a:lnTo>
                    <a:pt x="184297" y="845265"/>
                  </a:lnTo>
                  <a:lnTo>
                    <a:pt x="184391" y="851095"/>
                  </a:lnTo>
                  <a:lnTo>
                    <a:pt x="184470" y="856924"/>
                  </a:lnTo>
                  <a:lnTo>
                    <a:pt x="184538" y="862753"/>
                  </a:lnTo>
                  <a:lnTo>
                    <a:pt x="184596" y="868583"/>
                  </a:lnTo>
                  <a:lnTo>
                    <a:pt x="184643" y="874412"/>
                  </a:lnTo>
                  <a:lnTo>
                    <a:pt x="184681" y="880242"/>
                  </a:lnTo>
                  <a:lnTo>
                    <a:pt x="184712" y="886071"/>
                  </a:lnTo>
                  <a:lnTo>
                    <a:pt x="184734" y="891900"/>
                  </a:lnTo>
                  <a:lnTo>
                    <a:pt x="184752" y="897730"/>
                  </a:lnTo>
                  <a:lnTo>
                    <a:pt x="184767" y="903559"/>
                  </a:lnTo>
                  <a:lnTo>
                    <a:pt x="184780" y="909389"/>
                  </a:lnTo>
                  <a:lnTo>
                    <a:pt x="184795" y="915218"/>
                  </a:lnTo>
                  <a:lnTo>
                    <a:pt x="184811" y="921048"/>
                  </a:lnTo>
                  <a:lnTo>
                    <a:pt x="184833" y="926877"/>
                  </a:lnTo>
                  <a:lnTo>
                    <a:pt x="184861" y="932706"/>
                  </a:lnTo>
                  <a:lnTo>
                    <a:pt x="184896" y="938536"/>
                  </a:lnTo>
                  <a:lnTo>
                    <a:pt x="184941" y="944365"/>
                  </a:lnTo>
                  <a:lnTo>
                    <a:pt x="184995" y="950195"/>
                  </a:lnTo>
                  <a:lnTo>
                    <a:pt x="185060" y="956024"/>
                  </a:lnTo>
                  <a:lnTo>
                    <a:pt x="185138" y="961853"/>
                  </a:lnTo>
                  <a:lnTo>
                    <a:pt x="185228" y="967683"/>
                  </a:lnTo>
                  <a:lnTo>
                    <a:pt x="185329" y="973512"/>
                  </a:lnTo>
                  <a:lnTo>
                    <a:pt x="185441" y="979342"/>
                  </a:lnTo>
                  <a:lnTo>
                    <a:pt x="185564" y="985171"/>
                  </a:lnTo>
                  <a:lnTo>
                    <a:pt x="185696" y="991001"/>
                  </a:lnTo>
                  <a:lnTo>
                    <a:pt x="185837" y="996830"/>
                  </a:lnTo>
                  <a:lnTo>
                    <a:pt x="185986" y="1002659"/>
                  </a:lnTo>
                  <a:lnTo>
                    <a:pt x="186141" y="1008489"/>
                  </a:lnTo>
                  <a:lnTo>
                    <a:pt x="186299" y="1014318"/>
                  </a:lnTo>
                  <a:lnTo>
                    <a:pt x="186459" y="1020148"/>
                  </a:lnTo>
                  <a:lnTo>
                    <a:pt x="186621" y="1025977"/>
                  </a:lnTo>
                  <a:lnTo>
                    <a:pt x="186781" y="1031806"/>
                  </a:lnTo>
                  <a:lnTo>
                    <a:pt x="186939" y="1037636"/>
                  </a:lnTo>
                  <a:lnTo>
                    <a:pt x="187092" y="1043465"/>
                  </a:lnTo>
                  <a:lnTo>
                    <a:pt x="187241" y="1049295"/>
                  </a:lnTo>
                  <a:lnTo>
                    <a:pt x="187382" y="1055124"/>
                  </a:lnTo>
                  <a:lnTo>
                    <a:pt x="187517" y="1060954"/>
                  </a:lnTo>
                  <a:lnTo>
                    <a:pt x="187643" y="1066783"/>
                  </a:lnTo>
                  <a:lnTo>
                    <a:pt x="187759" y="1072612"/>
                  </a:lnTo>
                  <a:lnTo>
                    <a:pt x="187866" y="1078442"/>
                  </a:lnTo>
                  <a:lnTo>
                    <a:pt x="187963" y="1084271"/>
                  </a:lnTo>
                  <a:lnTo>
                    <a:pt x="188051" y="1090101"/>
                  </a:lnTo>
                  <a:lnTo>
                    <a:pt x="188130" y="1095930"/>
                  </a:lnTo>
                  <a:lnTo>
                    <a:pt x="188199" y="1101759"/>
                  </a:lnTo>
                  <a:lnTo>
                    <a:pt x="188259" y="1107589"/>
                  </a:lnTo>
                  <a:lnTo>
                    <a:pt x="188312" y="1113418"/>
                  </a:lnTo>
                  <a:lnTo>
                    <a:pt x="188359" y="1119248"/>
                  </a:lnTo>
                  <a:lnTo>
                    <a:pt x="188401" y="1125077"/>
                  </a:lnTo>
                  <a:lnTo>
                    <a:pt x="188439" y="1130907"/>
                  </a:lnTo>
                  <a:lnTo>
                    <a:pt x="188474" y="1136736"/>
                  </a:lnTo>
                  <a:lnTo>
                    <a:pt x="188508" y="1142565"/>
                  </a:lnTo>
                  <a:lnTo>
                    <a:pt x="188544" y="1148395"/>
                  </a:lnTo>
                  <a:lnTo>
                    <a:pt x="188582" y="1154224"/>
                  </a:lnTo>
                  <a:lnTo>
                    <a:pt x="188625" y="1160054"/>
                  </a:lnTo>
                  <a:lnTo>
                    <a:pt x="188675" y="1165883"/>
                  </a:lnTo>
                  <a:lnTo>
                    <a:pt x="188733" y="1171712"/>
                  </a:lnTo>
                  <a:lnTo>
                    <a:pt x="188804" y="1177542"/>
                  </a:lnTo>
                  <a:lnTo>
                    <a:pt x="188887" y="1183371"/>
                  </a:lnTo>
                  <a:lnTo>
                    <a:pt x="188985" y="1189201"/>
                  </a:lnTo>
                  <a:lnTo>
                    <a:pt x="189099" y="1195030"/>
                  </a:lnTo>
                  <a:lnTo>
                    <a:pt x="189229" y="1200860"/>
                  </a:lnTo>
                  <a:lnTo>
                    <a:pt x="189379" y="1206689"/>
                  </a:lnTo>
                  <a:lnTo>
                    <a:pt x="189552" y="1212518"/>
                  </a:lnTo>
                  <a:lnTo>
                    <a:pt x="189746" y="1218348"/>
                  </a:lnTo>
                  <a:lnTo>
                    <a:pt x="189960" y="1224177"/>
                  </a:lnTo>
                  <a:lnTo>
                    <a:pt x="190195" y="1230007"/>
                  </a:lnTo>
                  <a:lnTo>
                    <a:pt x="190450" y="1235836"/>
                  </a:lnTo>
                  <a:lnTo>
                    <a:pt x="190726" y="1241666"/>
                  </a:lnTo>
                  <a:lnTo>
                    <a:pt x="191025" y="1247495"/>
                  </a:lnTo>
                  <a:lnTo>
                    <a:pt x="191341" y="1253324"/>
                  </a:lnTo>
                  <a:lnTo>
                    <a:pt x="191673" y="1259154"/>
                  </a:lnTo>
                  <a:lnTo>
                    <a:pt x="192019" y="1264983"/>
                  </a:lnTo>
                  <a:lnTo>
                    <a:pt x="192378" y="1270813"/>
                  </a:lnTo>
                  <a:lnTo>
                    <a:pt x="192748" y="1276642"/>
                  </a:lnTo>
                  <a:lnTo>
                    <a:pt x="193127" y="1282471"/>
                  </a:lnTo>
                  <a:lnTo>
                    <a:pt x="193513" y="1288301"/>
                  </a:lnTo>
                  <a:lnTo>
                    <a:pt x="193903" y="1294130"/>
                  </a:lnTo>
                  <a:lnTo>
                    <a:pt x="194295" y="1299960"/>
                  </a:lnTo>
                  <a:lnTo>
                    <a:pt x="194689" y="1305789"/>
                  </a:lnTo>
                  <a:lnTo>
                    <a:pt x="195082" y="1311619"/>
                  </a:lnTo>
                  <a:lnTo>
                    <a:pt x="195474" y="1317448"/>
                  </a:lnTo>
                  <a:lnTo>
                    <a:pt x="195863" y="1323277"/>
                  </a:lnTo>
                  <a:lnTo>
                    <a:pt x="196250" y="1329107"/>
                  </a:lnTo>
                  <a:lnTo>
                    <a:pt x="196634" y="1334936"/>
                  </a:lnTo>
                  <a:lnTo>
                    <a:pt x="197017" y="1340766"/>
                  </a:lnTo>
                  <a:lnTo>
                    <a:pt x="197398" y="1346595"/>
                  </a:lnTo>
                  <a:lnTo>
                    <a:pt x="197779" y="1352424"/>
                  </a:lnTo>
                  <a:lnTo>
                    <a:pt x="198161" y="1358254"/>
                  </a:lnTo>
                  <a:lnTo>
                    <a:pt x="198546" y="1364083"/>
                  </a:lnTo>
                  <a:lnTo>
                    <a:pt x="198934" y="1369913"/>
                  </a:lnTo>
                  <a:lnTo>
                    <a:pt x="199329" y="1375742"/>
                  </a:lnTo>
                  <a:lnTo>
                    <a:pt x="199730" y="1381572"/>
                  </a:lnTo>
                  <a:lnTo>
                    <a:pt x="200141" y="1387401"/>
                  </a:lnTo>
                  <a:lnTo>
                    <a:pt x="200564" y="1393230"/>
                  </a:lnTo>
                  <a:lnTo>
                    <a:pt x="200998" y="1399060"/>
                  </a:lnTo>
                  <a:lnTo>
                    <a:pt x="201444" y="1404889"/>
                  </a:lnTo>
                  <a:lnTo>
                    <a:pt x="201904" y="1410719"/>
                  </a:lnTo>
                  <a:lnTo>
                    <a:pt x="202377" y="1416548"/>
                  </a:lnTo>
                  <a:lnTo>
                    <a:pt x="202867" y="1422377"/>
                  </a:lnTo>
                  <a:lnTo>
                    <a:pt x="203371" y="1428207"/>
                  </a:lnTo>
                  <a:lnTo>
                    <a:pt x="203889" y="1434036"/>
                  </a:lnTo>
                  <a:lnTo>
                    <a:pt x="204421" y="1439866"/>
                  </a:lnTo>
                  <a:lnTo>
                    <a:pt x="204964" y="1445695"/>
                  </a:lnTo>
                  <a:lnTo>
                    <a:pt x="205520" y="1451525"/>
                  </a:lnTo>
                  <a:lnTo>
                    <a:pt x="206088" y="1457354"/>
                  </a:lnTo>
                  <a:lnTo>
                    <a:pt x="206667" y="1463183"/>
                  </a:lnTo>
                  <a:lnTo>
                    <a:pt x="207256" y="1469013"/>
                  </a:lnTo>
                  <a:lnTo>
                    <a:pt x="207854" y="1474842"/>
                  </a:lnTo>
                  <a:lnTo>
                    <a:pt x="208460" y="1480672"/>
                  </a:lnTo>
                  <a:lnTo>
                    <a:pt x="209076" y="1486501"/>
                  </a:lnTo>
                  <a:lnTo>
                    <a:pt x="209702" y="1492330"/>
                  </a:lnTo>
                  <a:lnTo>
                    <a:pt x="210340" y="1498160"/>
                  </a:lnTo>
                  <a:lnTo>
                    <a:pt x="210989" y="1503989"/>
                  </a:lnTo>
                  <a:lnTo>
                    <a:pt x="211651" y="1509819"/>
                  </a:lnTo>
                  <a:lnTo>
                    <a:pt x="212328" y="1515648"/>
                  </a:lnTo>
                  <a:lnTo>
                    <a:pt x="213022" y="1521478"/>
                  </a:lnTo>
                  <a:lnTo>
                    <a:pt x="213738" y="1527307"/>
                  </a:lnTo>
                  <a:lnTo>
                    <a:pt x="214480" y="1533136"/>
                  </a:lnTo>
                  <a:lnTo>
                    <a:pt x="215248" y="1538966"/>
                  </a:lnTo>
                  <a:lnTo>
                    <a:pt x="216045" y="1544795"/>
                  </a:lnTo>
                  <a:lnTo>
                    <a:pt x="216874" y="1550625"/>
                  </a:lnTo>
                  <a:lnTo>
                    <a:pt x="217737" y="1556454"/>
                  </a:lnTo>
                  <a:lnTo>
                    <a:pt x="218641" y="1562283"/>
                  </a:lnTo>
                  <a:lnTo>
                    <a:pt x="219592" y="1568113"/>
                  </a:lnTo>
                  <a:lnTo>
                    <a:pt x="220585" y="1573942"/>
                  </a:lnTo>
                  <a:lnTo>
                    <a:pt x="221622" y="1579772"/>
                  </a:lnTo>
                  <a:lnTo>
                    <a:pt x="222705" y="1585601"/>
                  </a:lnTo>
                  <a:lnTo>
                    <a:pt x="223833" y="1591431"/>
                  </a:lnTo>
                  <a:lnTo>
                    <a:pt x="225011" y="1597260"/>
                  </a:lnTo>
                  <a:lnTo>
                    <a:pt x="226243" y="1603089"/>
                  </a:lnTo>
                  <a:lnTo>
                    <a:pt x="227521" y="1608919"/>
                  </a:lnTo>
                  <a:lnTo>
                    <a:pt x="228842" y="1614748"/>
                  </a:lnTo>
                  <a:lnTo>
                    <a:pt x="230206" y="1620578"/>
                  </a:lnTo>
                  <a:lnTo>
                    <a:pt x="231610" y="1626407"/>
                  </a:lnTo>
                  <a:lnTo>
                    <a:pt x="233053" y="1632237"/>
                  </a:lnTo>
                  <a:lnTo>
                    <a:pt x="234539" y="1638066"/>
                  </a:lnTo>
                  <a:lnTo>
                    <a:pt x="236056" y="1643895"/>
                  </a:lnTo>
                  <a:lnTo>
                    <a:pt x="237601" y="1649725"/>
                  </a:lnTo>
                  <a:lnTo>
                    <a:pt x="239172" y="1655554"/>
                  </a:lnTo>
                  <a:lnTo>
                    <a:pt x="240765" y="1661384"/>
                  </a:lnTo>
                  <a:lnTo>
                    <a:pt x="242379" y="1667213"/>
                  </a:lnTo>
                  <a:lnTo>
                    <a:pt x="244011" y="1673042"/>
                  </a:lnTo>
                  <a:lnTo>
                    <a:pt x="245656" y="1678872"/>
                  </a:lnTo>
                  <a:lnTo>
                    <a:pt x="247310" y="1684701"/>
                  </a:lnTo>
                  <a:lnTo>
                    <a:pt x="248970" y="1690531"/>
                  </a:lnTo>
                  <a:lnTo>
                    <a:pt x="250635" y="1696360"/>
                  </a:lnTo>
                  <a:lnTo>
                    <a:pt x="252303" y="1702190"/>
                  </a:lnTo>
                  <a:lnTo>
                    <a:pt x="253969" y="1708019"/>
                  </a:lnTo>
                  <a:lnTo>
                    <a:pt x="255632" y="1713848"/>
                  </a:lnTo>
                  <a:lnTo>
                    <a:pt x="257291" y="1719678"/>
                  </a:lnTo>
                  <a:lnTo>
                    <a:pt x="258943" y="1725507"/>
                  </a:lnTo>
                  <a:lnTo>
                    <a:pt x="260588" y="1731337"/>
                  </a:lnTo>
                  <a:lnTo>
                    <a:pt x="262224" y="1737166"/>
                  </a:lnTo>
                  <a:lnTo>
                    <a:pt x="263846" y="1742995"/>
                  </a:lnTo>
                  <a:lnTo>
                    <a:pt x="265457" y="1748825"/>
                  </a:lnTo>
                  <a:lnTo>
                    <a:pt x="267055" y="1754654"/>
                  </a:lnTo>
                  <a:lnTo>
                    <a:pt x="268639" y="1760484"/>
                  </a:lnTo>
                  <a:lnTo>
                    <a:pt x="270209" y="1766313"/>
                  </a:lnTo>
                  <a:lnTo>
                    <a:pt x="271763" y="1772143"/>
                  </a:lnTo>
                  <a:lnTo>
                    <a:pt x="273298" y="1777972"/>
                  </a:lnTo>
                  <a:lnTo>
                    <a:pt x="274816" y="1783801"/>
                  </a:lnTo>
                  <a:lnTo>
                    <a:pt x="276317" y="1789631"/>
                  </a:lnTo>
                  <a:lnTo>
                    <a:pt x="277800" y="1795460"/>
                  </a:lnTo>
                  <a:lnTo>
                    <a:pt x="279264" y="1801290"/>
                  </a:lnTo>
                  <a:lnTo>
                    <a:pt x="280710" y="1807119"/>
                  </a:lnTo>
                  <a:lnTo>
                    <a:pt x="282133" y="1812948"/>
                  </a:lnTo>
                  <a:lnTo>
                    <a:pt x="283536" y="1818778"/>
                  </a:lnTo>
                  <a:lnTo>
                    <a:pt x="284919" y="1824607"/>
                  </a:lnTo>
                  <a:lnTo>
                    <a:pt x="286283" y="1830437"/>
                  </a:lnTo>
                  <a:lnTo>
                    <a:pt x="287626" y="1836266"/>
                  </a:lnTo>
                  <a:lnTo>
                    <a:pt x="288951" y="1842096"/>
                  </a:lnTo>
                  <a:lnTo>
                    <a:pt x="290252" y="1847925"/>
                  </a:lnTo>
                  <a:lnTo>
                    <a:pt x="291533" y="1853754"/>
                  </a:lnTo>
                  <a:lnTo>
                    <a:pt x="292796" y="1859584"/>
                  </a:lnTo>
                  <a:lnTo>
                    <a:pt x="294042" y="1865413"/>
                  </a:lnTo>
                  <a:lnTo>
                    <a:pt x="295271" y="1871243"/>
                  </a:lnTo>
                  <a:lnTo>
                    <a:pt x="296484" y="1877072"/>
                  </a:lnTo>
                  <a:lnTo>
                    <a:pt x="297680" y="1882901"/>
                  </a:lnTo>
                  <a:lnTo>
                    <a:pt x="298862" y="1888731"/>
                  </a:lnTo>
                  <a:lnTo>
                    <a:pt x="300034" y="1894560"/>
                  </a:lnTo>
                  <a:lnTo>
                    <a:pt x="301196" y="1900390"/>
                  </a:lnTo>
                  <a:lnTo>
                    <a:pt x="302351" y="1906219"/>
                  </a:lnTo>
                  <a:lnTo>
                    <a:pt x="303500" y="1912049"/>
                  </a:lnTo>
                  <a:lnTo>
                    <a:pt x="304645" y="1917878"/>
                  </a:lnTo>
                  <a:lnTo>
                    <a:pt x="305789" y="1923707"/>
                  </a:lnTo>
                  <a:lnTo>
                    <a:pt x="306935" y="1929537"/>
                  </a:lnTo>
                  <a:lnTo>
                    <a:pt x="308085" y="1935366"/>
                  </a:lnTo>
                  <a:lnTo>
                    <a:pt x="309240" y="1941196"/>
                  </a:lnTo>
                  <a:lnTo>
                    <a:pt x="310402" y="1947025"/>
                  </a:lnTo>
                  <a:lnTo>
                    <a:pt x="311576" y="1952854"/>
                  </a:lnTo>
                  <a:lnTo>
                    <a:pt x="312762" y="1958684"/>
                  </a:lnTo>
                  <a:lnTo>
                    <a:pt x="313960" y="1964513"/>
                  </a:lnTo>
                  <a:lnTo>
                    <a:pt x="315173" y="1970343"/>
                  </a:lnTo>
                  <a:lnTo>
                    <a:pt x="316399" y="1976172"/>
                  </a:lnTo>
                  <a:lnTo>
                    <a:pt x="317641" y="1982002"/>
                  </a:lnTo>
                  <a:lnTo>
                    <a:pt x="318897" y="1987831"/>
                  </a:lnTo>
                  <a:lnTo>
                    <a:pt x="320169" y="1993660"/>
                  </a:lnTo>
                  <a:lnTo>
                    <a:pt x="321454" y="1999490"/>
                  </a:lnTo>
                  <a:lnTo>
                    <a:pt x="322749" y="2005319"/>
                  </a:lnTo>
                  <a:lnTo>
                    <a:pt x="324052" y="2011149"/>
                  </a:lnTo>
                  <a:lnTo>
                    <a:pt x="325362" y="2016978"/>
                  </a:lnTo>
                  <a:lnTo>
                    <a:pt x="326676" y="2022808"/>
                  </a:lnTo>
                  <a:lnTo>
                    <a:pt x="327990" y="2028637"/>
                  </a:lnTo>
                  <a:lnTo>
                    <a:pt x="329300" y="2034466"/>
                  </a:lnTo>
                  <a:lnTo>
                    <a:pt x="330602" y="2040296"/>
                  </a:lnTo>
                  <a:lnTo>
                    <a:pt x="331894" y="2046125"/>
                  </a:lnTo>
                  <a:lnTo>
                    <a:pt x="333171" y="2051955"/>
                  </a:lnTo>
                  <a:lnTo>
                    <a:pt x="334429" y="2057784"/>
                  </a:lnTo>
                  <a:lnTo>
                    <a:pt x="335660" y="2063613"/>
                  </a:lnTo>
                  <a:lnTo>
                    <a:pt x="336863" y="2069443"/>
                  </a:lnTo>
                  <a:lnTo>
                    <a:pt x="338036" y="2075272"/>
                  </a:lnTo>
                  <a:lnTo>
                    <a:pt x="339175" y="2081102"/>
                  </a:lnTo>
                  <a:lnTo>
                    <a:pt x="340278" y="2086931"/>
                  </a:lnTo>
                  <a:lnTo>
                    <a:pt x="341340" y="2092761"/>
                  </a:lnTo>
                  <a:lnTo>
                    <a:pt x="342351" y="2098590"/>
                  </a:lnTo>
                  <a:lnTo>
                    <a:pt x="343317" y="2104419"/>
                  </a:lnTo>
                  <a:lnTo>
                    <a:pt x="344236" y="2110249"/>
                  </a:lnTo>
                  <a:lnTo>
                    <a:pt x="345108" y="2116078"/>
                  </a:lnTo>
                  <a:lnTo>
                    <a:pt x="345930" y="2121908"/>
                  </a:lnTo>
                  <a:lnTo>
                    <a:pt x="346702" y="2127737"/>
                  </a:lnTo>
                  <a:lnTo>
                    <a:pt x="347413" y="2133566"/>
                  </a:lnTo>
                  <a:lnTo>
                    <a:pt x="348073" y="2139396"/>
                  </a:lnTo>
                  <a:lnTo>
                    <a:pt x="348684" y="2145225"/>
                  </a:lnTo>
                  <a:lnTo>
                    <a:pt x="349247" y="2151055"/>
                  </a:lnTo>
                  <a:lnTo>
                    <a:pt x="349761" y="2156884"/>
                  </a:lnTo>
                  <a:lnTo>
                    <a:pt x="350229" y="2162714"/>
                  </a:lnTo>
                  <a:lnTo>
                    <a:pt x="350640" y="2168543"/>
                  </a:lnTo>
                  <a:lnTo>
                    <a:pt x="351010" y="2174372"/>
                  </a:lnTo>
                  <a:lnTo>
                    <a:pt x="351338" y="2180202"/>
                  </a:lnTo>
                  <a:lnTo>
                    <a:pt x="351626" y="2186031"/>
                  </a:lnTo>
                  <a:lnTo>
                    <a:pt x="351877" y="2191861"/>
                  </a:lnTo>
                  <a:lnTo>
                    <a:pt x="352092" y="2197690"/>
                  </a:lnTo>
                  <a:lnTo>
                    <a:pt x="352264" y="2203519"/>
                  </a:lnTo>
                  <a:lnTo>
                    <a:pt x="352404" y="2209349"/>
                  </a:lnTo>
                  <a:lnTo>
                    <a:pt x="352513" y="2215178"/>
                  </a:lnTo>
                  <a:lnTo>
                    <a:pt x="352591" y="2221008"/>
                  </a:lnTo>
                  <a:lnTo>
                    <a:pt x="352640" y="2226837"/>
                  </a:lnTo>
                  <a:lnTo>
                    <a:pt x="352660" y="2232667"/>
                  </a:lnTo>
                  <a:lnTo>
                    <a:pt x="352646" y="2238496"/>
                  </a:lnTo>
                  <a:lnTo>
                    <a:pt x="352602" y="2244325"/>
                  </a:lnTo>
                  <a:lnTo>
                    <a:pt x="352531" y="2250155"/>
                  </a:lnTo>
                  <a:lnTo>
                    <a:pt x="352431" y="2255984"/>
                  </a:lnTo>
                  <a:lnTo>
                    <a:pt x="352303" y="2261814"/>
                  </a:lnTo>
                  <a:lnTo>
                    <a:pt x="352147" y="2267643"/>
                  </a:lnTo>
                  <a:lnTo>
                    <a:pt x="351957" y="2273472"/>
                  </a:lnTo>
                  <a:lnTo>
                    <a:pt x="351737" y="2279302"/>
                  </a:lnTo>
                  <a:lnTo>
                    <a:pt x="351489" y="2285131"/>
                  </a:lnTo>
                  <a:lnTo>
                    <a:pt x="351213" y="2290961"/>
                  </a:lnTo>
                  <a:lnTo>
                    <a:pt x="350908" y="2296790"/>
                  </a:lnTo>
                  <a:lnTo>
                    <a:pt x="350576" y="2302620"/>
                  </a:lnTo>
                  <a:lnTo>
                    <a:pt x="350211" y="2308449"/>
                  </a:lnTo>
                  <a:lnTo>
                    <a:pt x="349818" y="2314278"/>
                  </a:lnTo>
                  <a:lnTo>
                    <a:pt x="349398" y="2320108"/>
                  </a:lnTo>
                  <a:lnTo>
                    <a:pt x="348952" y="2325937"/>
                  </a:lnTo>
                  <a:lnTo>
                    <a:pt x="348480" y="2331767"/>
                  </a:lnTo>
                  <a:lnTo>
                    <a:pt x="347983" y="2337596"/>
                  </a:lnTo>
                  <a:lnTo>
                    <a:pt x="347455" y="2343425"/>
                  </a:lnTo>
                  <a:lnTo>
                    <a:pt x="346899" y="2349255"/>
                  </a:lnTo>
                  <a:lnTo>
                    <a:pt x="346315" y="2355084"/>
                  </a:lnTo>
                  <a:lnTo>
                    <a:pt x="345703" y="2360914"/>
                  </a:lnTo>
                  <a:lnTo>
                    <a:pt x="345063" y="2366743"/>
                  </a:lnTo>
                  <a:lnTo>
                    <a:pt x="344392" y="2372573"/>
                  </a:lnTo>
                  <a:lnTo>
                    <a:pt x="343686" y="2378402"/>
                  </a:lnTo>
                  <a:lnTo>
                    <a:pt x="342942" y="2384231"/>
                  </a:lnTo>
                  <a:lnTo>
                    <a:pt x="342163" y="2390061"/>
                  </a:lnTo>
                  <a:lnTo>
                    <a:pt x="341348" y="2395890"/>
                  </a:lnTo>
                  <a:lnTo>
                    <a:pt x="340496" y="2401720"/>
                  </a:lnTo>
                  <a:lnTo>
                    <a:pt x="339605" y="2407549"/>
                  </a:lnTo>
                  <a:lnTo>
                    <a:pt x="338670" y="2413379"/>
                  </a:lnTo>
                  <a:lnTo>
                    <a:pt x="337690" y="2419208"/>
                  </a:lnTo>
                  <a:lnTo>
                    <a:pt x="336671" y="2425037"/>
                  </a:lnTo>
                  <a:lnTo>
                    <a:pt x="335613" y="2430867"/>
                  </a:lnTo>
                  <a:lnTo>
                    <a:pt x="334518" y="2436696"/>
                  </a:lnTo>
                  <a:lnTo>
                    <a:pt x="333386" y="2442526"/>
                  </a:lnTo>
                  <a:lnTo>
                    <a:pt x="332217" y="2448355"/>
                  </a:lnTo>
                  <a:lnTo>
                    <a:pt x="331012" y="2454184"/>
                  </a:lnTo>
                  <a:lnTo>
                    <a:pt x="329779" y="2460014"/>
                  </a:lnTo>
                  <a:lnTo>
                    <a:pt x="328522" y="2465843"/>
                  </a:lnTo>
                  <a:lnTo>
                    <a:pt x="327244" y="2471673"/>
                  </a:lnTo>
                  <a:lnTo>
                    <a:pt x="325949" y="2477502"/>
                  </a:lnTo>
                  <a:lnTo>
                    <a:pt x="324638" y="2483332"/>
                  </a:lnTo>
                  <a:lnTo>
                    <a:pt x="323316" y="2489161"/>
                  </a:lnTo>
                  <a:lnTo>
                    <a:pt x="321989" y="2494990"/>
                  </a:lnTo>
                  <a:lnTo>
                    <a:pt x="320660" y="2500820"/>
                  </a:lnTo>
                  <a:lnTo>
                    <a:pt x="319332" y="2506649"/>
                  </a:lnTo>
                  <a:lnTo>
                    <a:pt x="318006" y="2512479"/>
                  </a:lnTo>
                  <a:lnTo>
                    <a:pt x="316687" y="2518308"/>
                  </a:lnTo>
                  <a:lnTo>
                    <a:pt x="315378" y="2524137"/>
                  </a:lnTo>
                  <a:lnTo>
                    <a:pt x="314079" y="2529967"/>
                  </a:lnTo>
                  <a:lnTo>
                    <a:pt x="312790" y="2535796"/>
                  </a:lnTo>
                  <a:lnTo>
                    <a:pt x="311513" y="2541626"/>
                  </a:lnTo>
                  <a:lnTo>
                    <a:pt x="310247" y="2547455"/>
                  </a:lnTo>
                  <a:lnTo>
                    <a:pt x="308993" y="2553285"/>
                  </a:lnTo>
                  <a:lnTo>
                    <a:pt x="307751" y="2559114"/>
                  </a:lnTo>
                  <a:lnTo>
                    <a:pt x="306518" y="2564943"/>
                  </a:lnTo>
                  <a:lnTo>
                    <a:pt x="305294" y="2570773"/>
                  </a:lnTo>
                  <a:lnTo>
                    <a:pt x="304075" y="2576602"/>
                  </a:lnTo>
                  <a:lnTo>
                    <a:pt x="302861" y="2582432"/>
                  </a:lnTo>
                  <a:lnTo>
                    <a:pt x="301650" y="2588261"/>
                  </a:lnTo>
                  <a:lnTo>
                    <a:pt x="300440" y="2594090"/>
                  </a:lnTo>
                  <a:lnTo>
                    <a:pt x="299227" y="2599920"/>
                  </a:lnTo>
                  <a:lnTo>
                    <a:pt x="298010" y="2605749"/>
                  </a:lnTo>
                  <a:lnTo>
                    <a:pt x="296786" y="2611579"/>
                  </a:lnTo>
                  <a:lnTo>
                    <a:pt x="295556" y="2617408"/>
                  </a:lnTo>
                  <a:lnTo>
                    <a:pt x="294315" y="2623238"/>
                  </a:lnTo>
                  <a:lnTo>
                    <a:pt x="293061" y="2629067"/>
                  </a:lnTo>
                  <a:lnTo>
                    <a:pt x="291795" y="2634896"/>
                  </a:lnTo>
                  <a:lnTo>
                    <a:pt x="290515" y="2640726"/>
                  </a:lnTo>
                  <a:lnTo>
                    <a:pt x="289222" y="2646555"/>
                  </a:lnTo>
                  <a:lnTo>
                    <a:pt x="287916" y="2652385"/>
                  </a:lnTo>
                  <a:lnTo>
                    <a:pt x="286596" y="2658214"/>
                  </a:lnTo>
                  <a:lnTo>
                    <a:pt x="285260" y="2664043"/>
                  </a:lnTo>
                  <a:lnTo>
                    <a:pt x="283912" y="2669873"/>
                  </a:lnTo>
                  <a:lnTo>
                    <a:pt x="282553" y="2675702"/>
                  </a:lnTo>
                  <a:lnTo>
                    <a:pt x="281186" y="2681532"/>
                  </a:lnTo>
                  <a:lnTo>
                    <a:pt x="279810" y="2687361"/>
                  </a:lnTo>
                  <a:lnTo>
                    <a:pt x="278428" y="2693191"/>
                  </a:lnTo>
                  <a:lnTo>
                    <a:pt x="277041" y="2699020"/>
                  </a:lnTo>
                  <a:lnTo>
                    <a:pt x="275652" y="2704849"/>
                  </a:lnTo>
                  <a:lnTo>
                    <a:pt x="274262" y="2710679"/>
                  </a:lnTo>
                  <a:lnTo>
                    <a:pt x="272874" y="2716508"/>
                  </a:lnTo>
                  <a:lnTo>
                    <a:pt x="271487" y="2722338"/>
                  </a:lnTo>
                  <a:lnTo>
                    <a:pt x="270104" y="2728167"/>
                  </a:lnTo>
                  <a:lnTo>
                    <a:pt x="268727" y="2733996"/>
                  </a:lnTo>
                  <a:lnTo>
                    <a:pt x="267356" y="2739826"/>
                  </a:lnTo>
                  <a:lnTo>
                    <a:pt x="265992" y="2745655"/>
                  </a:lnTo>
                  <a:lnTo>
                    <a:pt x="264635" y="2751485"/>
                  </a:lnTo>
                  <a:lnTo>
                    <a:pt x="263287" y="2757314"/>
                  </a:lnTo>
                  <a:lnTo>
                    <a:pt x="261948" y="2763144"/>
                  </a:lnTo>
                  <a:lnTo>
                    <a:pt x="260620" y="2768973"/>
                  </a:lnTo>
                  <a:lnTo>
                    <a:pt x="259305" y="2774802"/>
                  </a:lnTo>
                  <a:lnTo>
                    <a:pt x="258002" y="2780632"/>
                  </a:lnTo>
                  <a:lnTo>
                    <a:pt x="256714" y="2786461"/>
                  </a:lnTo>
                  <a:lnTo>
                    <a:pt x="255441" y="2792291"/>
                  </a:lnTo>
                  <a:lnTo>
                    <a:pt x="254186" y="2798120"/>
                  </a:lnTo>
                  <a:lnTo>
                    <a:pt x="252953" y="2803950"/>
                  </a:lnTo>
                  <a:lnTo>
                    <a:pt x="251747" y="2809779"/>
                  </a:lnTo>
                  <a:lnTo>
                    <a:pt x="250567" y="2815608"/>
                  </a:lnTo>
                  <a:lnTo>
                    <a:pt x="249415" y="2821438"/>
                  </a:lnTo>
                  <a:lnTo>
                    <a:pt x="248294" y="2827267"/>
                  </a:lnTo>
                  <a:lnTo>
                    <a:pt x="247207" y="2833097"/>
                  </a:lnTo>
                  <a:lnTo>
                    <a:pt x="246160" y="2838926"/>
                  </a:lnTo>
                  <a:lnTo>
                    <a:pt x="245155" y="2844755"/>
                  </a:lnTo>
                  <a:lnTo>
                    <a:pt x="244188" y="2850585"/>
                  </a:lnTo>
                  <a:lnTo>
                    <a:pt x="243258" y="2856414"/>
                  </a:lnTo>
                  <a:lnTo>
                    <a:pt x="242365" y="2862244"/>
                  </a:lnTo>
                  <a:lnTo>
                    <a:pt x="241505" y="2868073"/>
                  </a:lnTo>
                  <a:lnTo>
                    <a:pt x="240680" y="2873903"/>
                  </a:lnTo>
                  <a:lnTo>
                    <a:pt x="239883" y="2879732"/>
                  </a:lnTo>
                  <a:lnTo>
                    <a:pt x="239103" y="2885561"/>
                  </a:lnTo>
                  <a:lnTo>
                    <a:pt x="238332" y="2891391"/>
                  </a:lnTo>
                  <a:lnTo>
                    <a:pt x="237564" y="2897220"/>
                  </a:lnTo>
                  <a:lnTo>
                    <a:pt x="236788" y="2903050"/>
                  </a:lnTo>
                  <a:lnTo>
                    <a:pt x="235993" y="2908879"/>
                  </a:lnTo>
                  <a:lnTo>
                    <a:pt x="235162" y="2914708"/>
                  </a:lnTo>
                  <a:lnTo>
                    <a:pt x="234287" y="2920538"/>
                  </a:lnTo>
                  <a:lnTo>
                    <a:pt x="233357" y="2926367"/>
                  </a:lnTo>
                  <a:lnTo>
                    <a:pt x="232364" y="2932197"/>
                  </a:lnTo>
                  <a:lnTo>
                    <a:pt x="231298" y="2938026"/>
                  </a:lnTo>
                  <a:lnTo>
                    <a:pt x="230145" y="2943856"/>
                  </a:lnTo>
                  <a:lnTo>
                    <a:pt x="228886" y="2949685"/>
                  </a:lnTo>
                  <a:lnTo>
                    <a:pt x="227530" y="2955514"/>
                  </a:lnTo>
                  <a:lnTo>
                    <a:pt x="226077" y="2961344"/>
                  </a:lnTo>
                  <a:lnTo>
                    <a:pt x="224524" y="2967173"/>
                  </a:lnTo>
                  <a:lnTo>
                    <a:pt x="222874" y="2973003"/>
                  </a:lnTo>
                  <a:lnTo>
                    <a:pt x="221125" y="2978832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" name="pg38"/>
            <p:cNvSpPr/>
            <p:nvPr/>
          </p:nvSpPr>
          <p:spPr>
            <a:xfrm>
              <a:off x="9162007" y="3965740"/>
              <a:ext cx="348913" cy="3068965"/>
            </a:xfrm>
            <a:custGeom>
              <a:avLst/>
              <a:gdLst/>
              <a:ahLst/>
              <a:cxnLst/>
              <a:rect l="0" t="0" r="0" b="0"/>
              <a:pathLst>
                <a:path w="348913" h="3068965">
                  <a:moveTo>
                    <a:pt x="131517" y="3068965"/>
                  </a:moveTo>
                  <a:lnTo>
                    <a:pt x="130038" y="3062959"/>
                  </a:lnTo>
                  <a:lnTo>
                    <a:pt x="128677" y="3056953"/>
                  </a:lnTo>
                  <a:lnTo>
                    <a:pt x="127428" y="3050948"/>
                  </a:lnTo>
                  <a:lnTo>
                    <a:pt x="126290" y="3044942"/>
                  </a:lnTo>
                  <a:lnTo>
                    <a:pt x="125264" y="3038936"/>
                  </a:lnTo>
                  <a:lnTo>
                    <a:pt x="124346" y="3032930"/>
                  </a:lnTo>
                  <a:lnTo>
                    <a:pt x="123549" y="3026924"/>
                  </a:lnTo>
                  <a:lnTo>
                    <a:pt x="122856" y="3020918"/>
                  </a:lnTo>
                  <a:lnTo>
                    <a:pt x="122249" y="3014913"/>
                  </a:lnTo>
                  <a:lnTo>
                    <a:pt x="121718" y="3008907"/>
                  </a:lnTo>
                  <a:lnTo>
                    <a:pt x="121255" y="3002901"/>
                  </a:lnTo>
                  <a:lnTo>
                    <a:pt x="120846" y="2996895"/>
                  </a:lnTo>
                  <a:lnTo>
                    <a:pt x="120487" y="2990889"/>
                  </a:lnTo>
                  <a:lnTo>
                    <a:pt x="120155" y="2984884"/>
                  </a:lnTo>
                  <a:lnTo>
                    <a:pt x="119836" y="2978878"/>
                  </a:lnTo>
                  <a:lnTo>
                    <a:pt x="119518" y="2972872"/>
                  </a:lnTo>
                  <a:lnTo>
                    <a:pt x="119190" y="2966866"/>
                  </a:lnTo>
                  <a:lnTo>
                    <a:pt x="118843" y="2960860"/>
                  </a:lnTo>
                  <a:lnTo>
                    <a:pt x="118457" y="2954855"/>
                  </a:lnTo>
                  <a:lnTo>
                    <a:pt x="118025" y="2948849"/>
                  </a:lnTo>
                  <a:lnTo>
                    <a:pt x="117543" y="2942843"/>
                  </a:lnTo>
                  <a:lnTo>
                    <a:pt x="117003" y="2936837"/>
                  </a:lnTo>
                  <a:lnTo>
                    <a:pt x="116402" y="2930831"/>
                  </a:lnTo>
                  <a:lnTo>
                    <a:pt x="115733" y="2924826"/>
                  </a:lnTo>
                  <a:lnTo>
                    <a:pt x="114980" y="2918820"/>
                  </a:lnTo>
                  <a:lnTo>
                    <a:pt x="114152" y="2912814"/>
                  </a:lnTo>
                  <a:lnTo>
                    <a:pt x="113250" y="2906808"/>
                  </a:lnTo>
                  <a:lnTo>
                    <a:pt x="112277" y="2900802"/>
                  </a:lnTo>
                  <a:lnTo>
                    <a:pt x="111232" y="2894797"/>
                  </a:lnTo>
                  <a:lnTo>
                    <a:pt x="110119" y="2888791"/>
                  </a:lnTo>
                  <a:lnTo>
                    <a:pt x="108924" y="2882785"/>
                  </a:lnTo>
                  <a:lnTo>
                    <a:pt x="107668" y="2876779"/>
                  </a:lnTo>
                  <a:lnTo>
                    <a:pt x="106356" y="2870773"/>
                  </a:lnTo>
                  <a:lnTo>
                    <a:pt x="104991" y="2864768"/>
                  </a:lnTo>
                  <a:lnTo>
                    <a:pt x="103580" y="2858762"/>
                  </a:lnTo>
                  <a:lnTo>
                    <a:pt x="102126" y="2852756"/>
                  </a:lnTo>
                  <a:lnTo>
                    <a:pt x="100629" y="2846750"/>
                  </a:lnTo>
                  <a:lnTo>
                    <a:pt x="99104" y="2840744"/>
                  </a:lnTo>
                  <a:lnTo>
                    <a:pt x="97556" y="2834739"/>
                  </a:lnTo>
                  <a:lnTo>
                    <a:pt x="95989" y="2828733"/>
                  </a:lnTo>
                  <a:lnTo>
                    <a:pt x="94410" y="2822727"/>
                  </a:lnTo>
                  <a:lnTo>
                    <a:pt x="92822" y="2816721"/>
                  </a:lnTo>
                  <a:lnTo>
                    <a:pt x="91229" y="2810715"/>
                  </a:lnTo>
                  <a:lnTo>
                    <a:pt x="89637" y="2804710"/>
                  </a:lnTo>
                  <a:lnTo>
                    <a:pt x="88050" y="2798704"/>
                  </a:lnTo>
                  <a:lnTo>
                    <a:pt x="86468" y="2792698"/>
                  </a:lnTo>
                  <a:lnTo>
                    <a:pt x="84894" y="2786692"/>
                  </a:lnTo>
                  <a:lnTo>
                    <a:pt x="83329" y="2780686"/>
                  </a:lnTo>
                  <a:lnTo>
                    <a:pt x="81777" y="2774681"/>
                  </a:lnTo>
                  <a:lnTo>
                    <a:pt x="80235" y="2768675"/>
                  </a:lnTo>
                  <a:lnTo>
                    <a:pt x="78702" y="2762669"/>
                  </a:lnTo>
                  <a:lnTo>
                    <a:pt x="77178" y="2756663"/>
                  </a:lnTo>
                  <a:lnTo>
                    <a:pt x="75662" y="2750657"/>
                  </a:lnTo>
                  <a:lnTo>
                    <a:pt x="74151" y="2744652"/>
                  </a:lnTo>
                  <a:lnTo>
                    <a:pt x="72646" y="2738646"/>
                  </a:lnTo>
                  <a:lnTo>
                    <a:pt x="71141" y="2732640"/>
                  </a:lnTo>
                  <a:lnTo>
                    <a:pt x="69636" y="2726634"/>
                  </a:lnTo>
                  <a:lnTo>
                    <a:pt x="68130" y="2720628"/>
                  </a:lnTo>
                  <a:lnTo>
                    <a:pt x="66619" y="2714623"/>
                  </a:lnTo>
                  <a:lnTo>
                    <a:pt x="65103" y="2708617"/>
                  </a:lnTo>
                  <a:lnTo>
                    <a:pt x="63578" y="2702611"/>
                  </a:lnTo>
                  <a:lnTo>
                    <a:pt x="62046" y="2696605"/>
                  </a:lnTo>
                  <a:lnTo>
                    <a:pt x="60505" y="2690599"/>
                  </a:lnTo>
                  <a:lnTo>
                    <a:pt x="58957" y="2684594"/>
                  </a:lnTo>
                  <a:lnTo>
                    <a:pt x="57400" y="2678588"/>
                  </a:lnTo>
                  <a:lnTo>
                    <a:pt x="55836" y="2672582"/>
                  </a:lnTo>
                  <a:lnTo>
                    <a:pt x="54264" y="2666576"/>
                  </a:lnTo>
                  <a:lnTo>
                    <a:pt x="52688" y="2660570"/>
                  </a:lnTo>
                  <a:lnTo>
                    <a:pt x="51109" y="2654565"/>
                  </a:lnTo>
                  <a:lnTo>
                    <a:pt x="49530" y="2648559"/>
                  </a:lnTo>
                  <a:lnTo>
                    <a:pt x="47951" y="2642553"/>
                  </a:lnTo>
                  <a:lnTo>
                    <a:pt x="46377" y="2636547"/>
                  </a:lnTo>
                  <a:lnTo>
                    <a:pt x="44809" y="2630541"/>
                  </a:lnTo>
                  <a:lnTo>
                    <a:pt x="43251" y="2624535"/>
                  </a:lnTo>
                  <a:lnTo>
                    <a:pt x="41703" y="2618530"/>
                  </a:lnTo>
                  <a:lnTo>
                    <a:pt x="40168" y="2612524"/>
                  </a:lnTo>
                  <a:lnTo>
                    <a:pt x="38649" y="2606518"/>
                  </a:lnTo>
                  <a:lnTo>
                    <a:pt x="37148" y="2600512"/>
                  </a:lnTo>
                  <a:lnTo>
                    <a:pt x="35670" y="2594506"/>
                  </a:lnTo>
                  <a:lnTo>
                    <a:pt x="34212" y="2588501"/>
                  </a:lnTo>
                  <a:lnTo>
                    <a:pt x="32778" y="2582495"/>
                  </a:lnTo>
                  <a:lnTo>
                    <a:pt x="31367" y="2576489"/>
                  </a:lnTo>
                  <a:lnTo>
                    <a:pt x="29982" y="2570483"/>
                  </a:lnTo>
                  <a:lnTo>
                    <a:pt x="28627" y="2564477"/>
                  </a:lnTo>
                  <a:lnTo>
                    <a:pt x="27305" y="2558472"/>
                  </a:lnTo>
                  <a:lnTo>
                    <a:pt x="26012" y="2552466"/>
                  </a:lnTo>
                  <a:lnTo>
                    <a:pt x="24752" y="2546460"/>
                  </a:lnTo>
                  <a:lnTo>
                    <a:pt x="23525" y="2540454"/>
                  </a:lnTo>
                  <a:lnTo>
                    <a:pt x="22333" y="2534448"/>
                  </a:lnTo>
                  <a:lnTo>
                    <a:pt x="21184" y="2528443"/>
                  </a:lnTo>
                  <a:lnTo>
                    <a:pt x="20078" y="2522437"/>
                  </a:lnTo>
                  <a:lnTo>
                    <a:pt x="19014" y="2516431"/>
                  </a:lnTo>
                  <a:lnTo>
                    <a:pt x="17993" y="2510425"/>
                  </a:lnTo>
                  <a:lnTo>
                    <a:pt x="17017" y="2504419"/>
                  </a:lnTo>
                  <a:lnTo>
                    <a:pt x="16087" y="2498414"/>
                  </a:lnTo>
                  <a:lnTo>
                    <a:pt x="15214" y="2492408"/>
                  </a:lnTo>
                  <a:lnTo>
                    <a:pt x="14394" y="2486402"/>
                  </a:lnTo>
                  <a:lnTo>
                    <a:pt x="13626" y="2480396"/>
                  </a:lnTo>
                  <a:lnTo>
                    <a:pt x="12907" y="2474390"/>
                  </a:lnTo>
                  <a:lnTo>
                    <a:pt x="12240" y="2468385"/>
                  </a:lnTo>
                  <a:lnTo>
                    <a:pt x="11622" y="2462379"/>
                  </a:lnTo>
                  <a:lnTo>
                    <a:pt x="11061" y="2456373"/>
                  </a:lnTo>
                  <a:lnTo>
                    <a:pt x="10550" y="2450367"/>
                  </a:lnTo>
                  <a:lnTo>
                    <a:pt x="10081" y="2444361"/>
                  </a:lnTo>
                  <a:lnTo>
                    <a:pt x="9652" y="2438356"/>
                  </a:lnTo>
                  <a:lnTo>
                    <a:pt x="9260" y="2432350"/>
                  </a:lnTo>
                  <a:lnTo>
                    <a:pt x="8901" y="2426344"/>
                  </a:lnTo>
                  <a:lnTo>
                    <a:pt x="8575" y="2420338"/>
                  </a:lnTo>
                  <a:lnTo>
                    <a:pt x="8272" y="2414332"/>
                  </a:lnTo>
                  <a:lnTo>
                    <a:pt x="7986" y="2408327"/>
                  </a:lnTo>
                  <a:lnTo>
                    <a:pt x="7713" y="2402321"/>
                  </a:lnTo>
                  <a:lnTo>
                    <a:pt x="7448" y="2396315"/>
                  </a:lnTo>
                  <a:lnTo>
                    <a:pt x="7188" y="2390309"/>
                  </a:lnTo>
                  <a:lnTo>
                    <a:pt x="6928" y="2384303"/>
                  </a:lnTo>
                  <a:lnTo>
                    <a:pt x="6663" y="2378298"/>
                  </a:lnTo>
                  <a:lnTo>
                    <a:pt x="6392" y="2372292"/>
                  </a:lnTo>
                  <a:lnTo>
                    <a:pt x="6112" y="2366286"/>
                  </a:lnTo>
                  <a:lnTo>
                    <a:pt x="5822" y="2360280"/>
                  </a:lnTo>
                  <a:lnTo>
                    <a:pt x="5521" y="2354274"/>
                  </a:lnTo>
                  <a:lnTo>
                    <a:pt x="5206" y="2348269"/>
                  </a:lnTo>
                  <a:lnTo>
                    <a:pt x="4881" y="2342263"/>
                  </a:lnTo>
                  <a:lnTo>
                    <a:pt x="4547" y="2336257"/>
                  </a:lnTo>
                  <a:lnTo>
                    <a:pt x="4206" y="2330251"/>
                  </a:lnTo>
                  <a:lnTo>
                    <a:pt x="3859" y="2324245"/>
                  </a:lnTo>
                  <a:lnTo>
                    <a:pt x="3508" y="2318240"/>
                  </a:lnTo>
                  <a:lnTo>
                    <a:pt x="3157" y="2312234"/>
                  </a:lnTo>
                  <a:lnTo>
                    <a:pt x="2810" y="2306228"/>
                  </a:lnTo>
                  <a:lnTo>
                    <a:pt x="2469" y="2300222"/>
                  </a:lnTo>
                  <a:lnTo>
                    <a:pt x="2136" y="2294216"/>
                  </a:lnTo>
                  <a:lnTo>
                    <a:pt x="1816" y="2288211"/>
                  </a:lnTo>
                  <a:lnTo>
                    <a:pt x="1510" y="2282205"/>
                  </a:lnTo>
                  <a:lnTo>
                    <a:pt x="1226" y="2276199"/>
                  </a:lnTo>
                  <a:lnTo>
                    <a:pt x="964" y="2270193"/>
                  </a:lnTo>
                  <a:lnTo>
                    <a:pt x="727" y="2264187"/>
                  </a:lnTo>
                  <a:lnTo>
                    <a:pt x="516" y="2258181"/>
                  </a:lnTo>
                  <a:lnTo>
                    <a:pt x="335" y="2252176"/>
                  </a:lnTo>
                  <a:lnTo>
                    <a:pt x="187" y="2246170"/>
                  </a:lnTo>
                  <a:lnTo>
                    <a:pt x="84" y="2240164"/>
                  </a:lnTo>
                  <a:lnTo>
                    <a:pt x="20" y="2234158"/>
                  </a:lnTo>
                  <a:lnTo>
                    <a:pt x="0" y="2228152"/>
                  </a:lnTo>
                  <a:lnTo>
                    <a:pt x="25" y="2222147"/>
                  </a:lnTo>
                  <a:lnTo>
                    <a:pt x="99" y="2216141"/>
                  </a:lnTo>
                  <a:lnTo>
                    <a:pt x="229" y="2210135"/>
                  </a:lnTo>
                  <a:lnTo>
                    <a:pt x="428" y="2204129"/>
                  </a:lnTo>
                  <a:lnTo>
                    <a:pt x="688" y="2198123"/>
                  </a:lnTo>
                  <a:lnTo>
                    <a:pt x="1013" y="2192118"/>
                  </a:lnTo>
                  <a:lnTo>
                    <a:pt x="1404" y="2186112"/>
                  </a:lnTo>
                  <a:lnTo>
                    <a:pt x="1865" y="2180106"/>
                  </a:lnTo>
                  <a:lnTo>
                    <a:pt x="2404" y="2174100"/>
                  </a:lnTo>
                  <a:lnTo>
                    <a:pt x="3031" y="2168094"/>
                  </a:lnTo>
                  <a:lnTo>
                    <a:pt x="3735" y="2162089"/>
                  </a:lnTo>
                  <a:lnTo>
                    <a:pt x="4515" y="2156083"/>
                  </a:lnTo>
                  <a:lnTo>
                    <a:pt x="5370" y="2150077"/>
                  </a:lnTo>
                  <a:lnTo>
                    <a:pt x="6302" y="2144071"/>
                  </a:lnTo>
                  <a:lnTo>
                    <a:pt x="7313" y="2138065"/>
                  </a:lnTo>
                  <a:lnTo>
                    <a:pt x="8406" y="2132060"/>
                  </a:lnTo>
                  <a:lnTo>
                    <a:pt x="9565" y="2126054"/>
                  </a:lnTo>
                  <a:lnTo>
                    <a:pt x="10787" y="2120048"/>
                  </a:lnTo>
                  <a:lnTo>
                    <a:pt x="12066" y="2114042"/>
                  </a:lnTo>
                  <a:lnTo>
                    <a:pt x="13398" y="2108036"/>
                  </a:lnTo>
                  <a:lnTo>
                    <a:pt x="14782" y="2102031"/>
                  </a:lnTo>
                  <a:lnTo>
                    <a:pt x="16212" y="2096025"/>
                  </a:lnTo>
                  <a:lnTo>
                    <a:pt x="17674" y="2090019"/>
                  </a:lnTo>
                  <a:lnTo>
                    <a:pt x="19164" y="2084013"/>
                  </a:lnTo>
                  <a:lnTo>
                    <a:pt x="20676" y="2078007"/>
                  </a:lnTo>
                  <a:lnTo>
                    <a:pt x="22204" y="2072002"/>
                  </a:lnTo>
                  <a:lnTo>
                    <a:pt x="23746" y="2065996"/>
                  </a:lnTo>
                  <a:lnTo>
                    <a:pt x="25296" y="2059990"/>
                  </a:lnTo>
                  <a:lnTo>
                    <a:pt x="26849" y="2053984"/>
                  </a:lnTo>
                  <a:lnTo>
                    <a:pt x="28402" y="2047978"/>
                  </a:lnTo>
                  <a:lnTo>
                    <a:pt x="29955" y="2041973"/>
                  </a:lnTo>
                  <a:lnTo>
                    <a:pt x="31507" y="2035967"/>
                  </a:lnTo>
                  <a:lnTo>
                    <a:pt x="33056" y="2029961"/>
                  </a:lnTo>
                  <a:lnTo>
                    <a:pt x="34605" y="2023955"/>
                  </a:lnTo>
                  <a:lnTo>
                    <a:pt x="36154" y="2017949"/>
                  </a:lnTo>
                  <a:lnTo>
                    <a:pt x="37707" y="2011944"/>
                  </a:lnTo>
                  <a:lnTo>
                    <a:pt x="39265" y="2005938"/>
                  </a:lnTo>
                  <a:lnTo>
                    <a:pt x="40830" y="1999932"/>
                  </a:lnTo>
                  <a:lnTo>
                    <a:pt x="42408" y="1993926"/>
                  </a:lnTo>
                  <a:lnTo>
                    <a:pt x="44003" y="1987920"/>
                  </a:lnTo>
                  <a:lnTo>
                    <a:pt x="45614" y="1981915"/>
                  </a:lnTo>
                  <a:lnTo>
                    <a:pt x="47246" y="1975909"/>
                  </a:lnTo>
                  <a:lnTo>
                    <a:pt x="48899" y="1969903"/>
                  </a:lnTo>
                  <a:lnTo>
                    <a:pt x="50575" y="1963897"/>
                  </a:lnTo>
                  <a:lnTo>
                    <a:pt x="52279" y="1957891"/>
                  </a:lnTo>
                  <a:lnTo>
                    <a:pt x="54009" y="1951886"/>
                  </a:lnTo>
                  <a:lnTo>
                    <a:pt x="55762" y="1945880"/>
                  </a:lnTo>
                  <a:lnTo>
                    <a:pt x="57538" y="1939874"/>
                  </a:lnTo>
                  <a:lnTo>
                    <a:pt x="59335" y="1933868"/>
                  </a:lnTo>
                  <a:lnTo>
                    <a:pt x="61149" y="1927862"/>
                  </a:lnTo>
                  <a:lnTo>
                    <a:pt x="62982" y="1921857"/>
                  </a:lnTo>
                  <a:lnTo>
                    <a:pt x="64825" y="1915851"/>
                  </a:lnTo>
                  <a:lnTo>
                    <a:pt x="66675" y="1909845"/>
                  </a:lnTo>
                  <a:lnTo>
                    <a:pt x="68528" y="1903839"/>
                  </a:lnTo>
                  <a:lnTo>
                    <a:pt x="70379" y="1897833"/>
                  </a:lnTo>
                  <a:lnTo>
                    <a:pt x="72226" y="1891828"/>
                  </a:lnTo>
                  <a:lnTo>
                    <a:pt x="74062" y="1885822"/>
                  </a:lnTo>
                  <a:lnTo>
                    <a:pt x="75883" y="1879816"/>
                  </a:lnTo>
                  <a:lnTo>
                    <a:pt x="77686" y="1873810"/>
                  </a:lnTo>
                  <a:lnTo>
                    <a:pt x="79470" y="1867804"/>
                  </a:lnTo>
                  <a:lnTo>
                    <a:pt x="81232" y="1861798"/>
                  </a:lnTo>
                  <a:lnTo>
                    <a:pt x="82970" y="1855793"/>
                  </a:lnTo>
                  <a:lnTo>
                    <a:pt x="84676" y="1849787"/>
                  </a:lnTo>
                  <a:lnTo>
                    <a:pt x="86356" y="1843781"/>
                  </a:lnTo>
                  <a:lnTo>
                    <a:pt x="88009" y="1837775"/>
                  </a:lnTo>
                  <a:lnTo>
                    <a:pt x="89636" y="1831769"/>
                  </a:lnTo>
                  <a:lnTo>
                    <a:pt x="91237" y="1825764"/>
                  </a:lnTo>
                  <a:lnTo>
                    <a:pt x="92814" y="1819758"/>
                  </a:lnTo>
                  <a:lnTo>
                    <a:pt x="94363" y="1813752"/>
                  </a:lnTo>
                  <a:lnTo>
                    <a:pt x="95891" y="1807746"/>
                  </a:lnTo>
                  <a:lnTo>
                    <a:pt x="97400" y="1801740"/>
                  </a:lnTo>
                  <a:lnTo>
                    <a:pt x="98893" y="1795735"/>
                  </a:lnTo>
                  <a:lnTo>
                    <a:pt x="100371" y="1789729"/>
                  </a:lnTo>
                  <a:lnTo>
                    <a:pt x="101836" y="1783723"/>
                  </a:lnTo>
                  <a:lnTo>
                    <a:pt x="103288" y="1777717"/>
                  </a:lnTo>
                  <a:lnTo>
                    <a:pt x="104731" y="1771711"/>
                  </a:lnTo>
                  <a:lnTo>
                    <a:pt x="106168" y="1765706"/>
                  </a:lnTo>
                  <a:lnTo>
                    <a:pt x="107597" y="1759700"/>
                  </a:lnTo>
                  <a:lnTo>
                    <a:pt x="109022" y="1753694"/>
                  </a:lnTo>
                  <a:lnTo>
                    <a:pt x="110442" y="1747688"/>
                  </a:lnTo>
                  <a:lnTo>
                    <a:pt x="111856" y="1741682"/>
                  </a:lnTo>
                  <a:lnTo>
                    <a:pt x="113266" y="1735677"/>
                  </a:lnTo>
                  <a:lnTo>
                    <a:pt x="114670" y="1729671"/>
                  </a:lnTo>
                  <a:lnTo>
                    <a:pt x="116068" y="1723665"/>
                  </a:lnTo>
                  <a:lnTo>
                    <a:pt x="117459" y="1717659"/>
                  </a:lnTo>
                  <a:lnTo>
                    <a:pt x="118842" y="1711653"/>
                  </a:lnTo>
                  <a:lnTo>
                    <a:pt x="120212" y="1705648"/>
                  </a:lnTo>
                  <a:lnTo>
                    <a:pt x="121569" y="1699642"/>
                  </a:lnTo>
                  <a:lnTo>
                    <a:pt x="122911" y="1693636"/>
                  </a:lnTo>
                  <a:lnTo>
                    <a:pt x="124237" y="1687630"/>
                  </a:lnTo>
                  <a:lnTo>
                    <a:pt x="125545" y="1681624"/>
                  </a:lnTo>
                  <a:lnTo>
                    <a:pt x="126830" y="1675619"/>
                  </a:lnTo>
                  <a:lnTo>
                    <a:pt x="128086" y="1669613"/>
                  </a:lnTo>
                  <a:lnTo>
                    <a:pt x="129315" y="1663607"/>
                  </a:lnTo>
                  <a:lnTo>
                    <a:pt x="130516" y="1657601"/>
                  </a:lnTo>
                  <a:lnTo>
                    <a:pt x="131685" y="1651595"/>
                  </a:lnTo>
                  <a:lnTo>
                    <a:pt x="132821" y="1645590"/>
                  </a:lnTo>
                  <a:lnTo>
                    <a:pt x="133920" y="1639584"/>
                  </a:lnTo>
                  <a:lnTo>
                    <a:pt x="134974" y="1633578"/>
                  </a:lnTo>
                  <a:lnTo>
                    <a:pt x="135989" y="1627572"/>
                  </a:lnTo>
                  <a:lnTo>
                    <a:pt x="136963" y="1621566"/>
                  </a:lnTo>
                  <a:lnTo>
                    <a:pt x="137895" y="1615561"/>
                  </a:lnTo>
                  <a:lnTo>
                    <a:pt x="138784" y="1609555"/>
                  </a:lnTo>
                  <a:lnTo>
                    <a:pt x="139626" y="1603549"/>
                  </a:lnTo>
                  <a:lnTo>
                    <a:pt x="140416" y="1597543"/>
                  </a:lnTo>
                  <a:lnTo>
                    <a:pt x="141163" y="1591537"/>
                  </a:lnTo>
                  <a:lnTo>
                    <a:pt x="141865" y="1585532"/>
                  </a:lnTo>
                  <a:lnTo>
                    <a:pt x="142524" y="1579526"/>
                  </a:lnTo>
                  <a:lnTo>
                    <a:pt x="143141" y="1573520"/>
                  </a:lnTo>
                  <a:lnTo>
                    <a:pt x="143712" y="1567514"/>
                  </a:lnTo>
                  <a:lnTo>
                    <a:pt x="144238" y="1561508"/>
                  </a:lnTo>
                  <a:lnTo>
                    <a:pt x="144728" y="1555503"/>
                  </a:lnTo>
                  <a:lnTo>
                    <a:pt x="145182" y="1549497"/>
                  </a:lnTo>
                  <a:lnTo>
                    <a:pt x="145604" y="1543491"/>
                  </a:lnTo>
                  <a:lnTo>
                    <a:pt x="145996" y="1537485"/>
                  </a:lnTo>
                  <a:lnTo>
                    <a:pt x="146357" y="1531479"/>
                  </a:lnTo>
                  <a:lnTo>
                    <a:pt x="146692" y="1525474"/>
                  </a:lnTo>
                  <a:lnTo>
                    <a:pt x="147007" y="1519468"/>
                  </a:lnTo>
                  <a:lnTo>
                    <a:pt x="147304" y="1513462"/>
                  </a:lnTo>
                  <a:lnTo>
                    <a:pt x="147586" y="1507456"/>
                  </a:lnTo>
                  <a:lnTo>
                    <a:pt x="147856" y="1501450"/>
                  </a:lnTo>
                  <a:lnTo>
                    <a:pt x="148116" y="1495444"/>
                  </a:lnTo>
                  <a:lnTo>
                    <a:pt x="148369" y="1489439"/>
                  </a:lnTo>
                  <a:lnTo>
                    <a:pt x="148617" y="1483433"/>
                  </a:lnTo>
                  <a:lnTo>
                    <a:pt x="148863" y="1477427"/>
                  </a:lnTo>
                  <a:lnTo>
                    <a:pt x="149108" y="1471421"/>
                  </a:lnTo>
                  <a:lnTo>
                    <a:pt x="149353" y="1465415"/>
                  </a:lnTo>
                  <a:lnTo>
                    <a:pt x="149599" y="1459410"/>
                  </a:lnTo>
                  <a:lnTo>
                    <a:pt x="149847" y="1453404"/>
                  </a:lnTo>
                  <a:lnTo>
                    <a:pt x="150095" y="1447398"/>
                  </a:lnTo>
                  <a:lnTo>
                    <a:pt x="150345" y="1441392"/>
                  </a:lnTo>
                  <a:lnTo>
                    <a:pt x="150595" y="1435386"/>
                  </a:lnTo>
                  <a:lnTo>
                    <a:pt x="150845" y="1429381"/>
                  </a:lnTo>
                  <a:lnTo>
                    <a:pt x="151093" y="1423375"/>
                  </a:lnTo>
                  <a:lnTo>
                    <a:pt x="151338" y="1417369"/>
                  </a:lnTo>
                  <a:lnTo>
                    <a:pt x="151580" y="1411363"/>
                  </a:lnTo>
                  <a:lnTo>
                    <a:pt x="151817" y="1405357"/>
                  </a:lnTo>
                  <a:lnTo>
                    <a:pt x="152047" y="1399352"/>
                  </a:lnTo>
                  <a:lnTo>
                    <a:pt x="152271" y="1393346"/>
                  </a:lnTo>
                  <a:lnTo>
                    <a:pt x="152486" y="1387340"/>
                  </a:lnTo>
                  <a:lnTo>
                    <a:pt x="152692" y="1381334"/>
                  </a:lnTo>
                  <a:lnTo>
                    <a:pt x="152889" y="1375328"/>
                  </a:lnTo>
                  <a:lnTo>
                    <a:pt x="153078" y="1369323"/>
                  </a:lnTo>
                  <a:lnTo>
                    <a:pt x="153257" y="1363317"/>
                  </a:lnTo>
                  <a:lnTo>
                    <a:pt x="153429" y="1357311"/>
                  </a:lnTo>
                  <a:lnTo>
                    <a:pt x="153592" y="1351305"/>
                  </a:lnTo>
                  <a:lnTo>
                    <a:pt x="153748" y="1345299"/>
                  </a:lnTo>
                  <a:lnTo>
                    <a:pt x="153899" y="1339294"/>
                  </a:lnTo>
                  <a:lnTo>
                    <a:pt x="154047" y="1333288"/>
                  </a:lnTo>
                  <a:lnTo>
                    <a:pt x="154192" y="1327282"/>
                  </a:lnTo>
                  <a:lnTo>
                    <a:pt x="154336" y="1321276"/>
                  </a:lnTo>
                  <a:lnTo>
                    <a:pt x="154482" y="1315270"/>
                  </a:lnTo>
                  <a:lnTo>
                    <a:pt x="154630" y="1309265"/>
                  </a:lnTo>
                  <a:lnTo>
                    <a:pt x="154782" y="1303259"/>
                  </a:lnTo>
                  <a:lnTo>
                    <a:pt x="154940" y="1297253"/>
                  </a:lnTo>
                  <a:lnTo>
                    <a:pt x="155104" y="1291247"/>
                  </a:lnTo>
                  <a:lnTo>
                    <a:pt x="155275" y="1285241"/>
                  </a:lnTo>
                  <a:lnTo>
                    <a:pt x="155457" y="1279236"/>
                  </a:lnTo>
                  <a:lnTo>
                    <a:pt x="155646" y="1273230"/>
                  </a:lnTo>
                  <a:lnTo>
                    <a:pt x="155845" y="1267224"/>
                  </a:lnTo>
                  <a:lnTo>
                    <a:pt x="156051" y="1261218"/>
                  </a:lnTo>
                  <a:lnTo>
                    <a:pt x="156266" y="1255212"/>
                  </a:lnTo>
                  <a:lnTo>
                    <a:pt x="156488" y="1249207"/>
                  </a:lnTo>
                  <a:lnTo>
                    <a:pt x="156718" y="1243201"/>
                  </a:lnTo>
                  <a:lnTo>
                    <a:pt x="156953" y="1237195"/>
                  </a:lnTo>
                  <a:lnTo>
                    <a:pt x="157193" y="1231189"/>
                  </a:lnTo>
                  <a:lnTo>
                    <a:pt x="157435" y="1225183"/>
                  </a:lnTo>
                  <a:lnTo>
                    <a:pt x="157679" y="1219178"/>
                  </a:lnTo>
                  <a:lnTo>
                    <a:pt x="157924" y="1213172"/>
                  </a:lnTo>
                  <a:lnTo>
                    <a:pt x="158168" y="1207166"/>
                  </a:lnTo>
                  <a:lnTo>
                    <a:pt x="158410" y="1201160"/>
                  </a:lnTo>
                  <a:lnTo>
                    <a:pt x="158649" y="1195154"/>
                  </a:lnTo>
                  <a:lnTo>
                    <a:pt x="158884" y="1189149"/>
                  </a:lnTo>
                  <a:lnTo>
                    <a:pt x="159115" y="1183143"/>
                  </a:lnTo>
                  <a:lnTo>
                    <a:pt x="159341" y="1177137"/>
                  </a:lnTo>
                  <a:lnTo>
                    <a:pt x="159561" y="1171131"/>
                  </a:lnTo>
                  <a:lnTo>
                    <a:pt x="159775" y="1165125"/>
                  </a:lnTo>
                  <a:lnTo>
                    <a:pt x="159984" y="1159120"/>
                  </a:lnTo>
                  <a:lnTo>
                    <a:pt x="160187" y="1153114"/>
                  </a:lnTo>
                  <a:lnTo>
                    <a:pt x="160386" y="1147108"/>
                  </a:lnTo>
                  <a:lnTo>
                    <a:pt x="160579" y="1141102"/>
                  </a:lnTo>
                  <a:lnTo>
                    <a:pt x="160767" y="1135096"/>
                  </a:lnTo>
                  <a:lnTo>
                    <a:pt x="160951" y="1129090"/>
                  </a:lnTo>
                  <a:lnTo>
                    <a:pt x="161130" y="1123085"/>
                  </a:lnTo>
                  <a:lnTo>
                    <a:pt x="161306" y="1117079"/>
                  </a:lnTo>
                  <a:lnTo>
                    <a:pt x="161477" y="1111073"/>
                  </a:lnTo>
                  <a:lnTo>
                    <a:pt x="161645" y="1105067"/>
                  </a:lnTo>
                  <a:lnTo>
                    <a:pt x="161807" y="1099061"/>
                  </a:lnTo>
                  <a:lnTo>
                    <a:pt x="161966" y="1093056"/>
                  </a:lnTo>
                  <a:lnTo>
                    <a:pt x="162120" y="1087050"/>
                  </a:lnTo>
                  <a:lnTo>
                    <a:pt x="162268" y="1081044"/>
                  </a:lnTo>
                  <a:lnTo>
                    <a:pt x="162412" y="1075038"/>
                  </a:lnTo>
                  <a:lnTo>
                    <a:pt x="162548" y="1069032"/>
                  </a:lnTo>
                  <a:lnTo>
                    <a:pt x="162677" y="1063027"/>
                  </a:lnTo>
                  <a:lnTo>
                    <a:pt x="162798" y="1057021"/>
                  </a:lnTo>
                  <a:lnTo>
                    <a:pt x="162911" y="1051015"/>
                  </a:lnTo>
                  <a:lnTo>
                    <a:pt x="163016" y="1045009"/>
                  </a:lnTo>
                  <a:lnTo>
                    <a:pt x="163112" y="1039003"/>
                  </a:lnTo>
                  <a:lnTo>
                    <a:pt x="163199" y="1032998"/>
                  </a:lnTo>
                  <a:lnTo>
                    <a:pt x="163275" y="1026992"/>
                  </a:lnTo>
                  <a:lnTo>
                    <a:pt x="163342" y="1020986"/>
                  </a:lnTo>
                  <a:lnTo>
                    <a:pt x="163401" y="1014980"/>
                  </a:lnTo>
                  <a:lnTo>
                    <a:pt x="163451" y="1008974"/>
                  </a:lnTo>
                  <a:lnTo>
                    <a:pt x="163495" y="1002969"/>
                  </a:lnTo>
                  <a:lnTo>
                    <a:pt x="163531" y="996963"/>
                  </a:lnTo>
                  <a:lnTo>
                    <a:pt x="163561" y="990957"/>
                  </a:lnTo>
                  <a:lnTo>
                    <a:pt x="163588" y="984951"/>
                  </a:lnTo>
                  <a:lnTo>
                    <a:pt x="163612" y="978945"/>
                  </a:lnTo>
                  <a:lnTo>
                    <a:pt x="163636" y="972940"/>
                  </a:lnTo>
                  <a:lnTo>
                    <a:pt x="163659" y="966934"/>
                  </a:lnTo>
                  <a:lnTo>
                    <a:pt x="163685" y="960928"/>
                  </a:lnTo>
                  <a:lnTo>
                    <a:pt x="163715" y="954922"/>
                  </a:lnTo>
                  <a:lnTo>
                    <a:pt x="163751" y="948916"/>
                  </a:lnTo>
                  <a:lnTo>
                    <a:pt x="163793" y="942911"/>
                  </a:lnTo>
                  <a:lnTo>
                    <a:pt x="163842" y="936905"/>
                  </a:lnTo>
                  <a:lnTo>
                    <a:pt x="163900" y="930899"/>
                  </a:lnTo>
                  <a:lnTo>
                    <a:pt x="163968" y="924893"/>
                  </a:lnTo>
                  <a:lnTo>
                    <a:pt x="164048" y="918887"/>
                  </a:lnTo>
                  <a:lnTo>
                    <a:pt x="164138" y="912882"/>
                  </a:lnTo>
                  <a:lnTo>
                    <a:pt x="164238" y="906876"/>
                  </a:lnTo>
                  <a:lnTo>
                    <a:pt x="164347" y="900870"/>
                  </a:lnTo>
                  <a:lnTo>
                    <a:pt x="164467" y="894864"/>
                  </a:lnTo>
                  <a:lnTo>
                    <a:pt x="164597" y="888858"/>
                  </a:lnTo>
                  <a:lnTo>
                    <a:pt x="164736" y="882853"/>
                  </a:lnTo>
                  <a:lnTo>
                    <a:pt x="164882" y="876847"/>
                  </a:lnTo>
                  <a:lnTo>
                    <a:pt x="165034" y="870841"/>
                  </a:lnTo>
                  <a:lnTo>
                    <a:pt x="165190" y="864835"/>
                  </a:lnTo>
                  <a:lnTo>
                    <a:pt x="165351" y="858829"/>
                  </a:lnTo>
                  <a:lnTo>
                    <a:pt x="165514" y="852824"/>
                  </a:lnTo>
                  <a:lnTo>
                    <a:pt x="165679" y="846818"/>
                  </a:lnTo>
                  <a:lnTo>
                    <a:pt x="165843" y="840812"/>
                  </a:lnTo>
                  <a:lnTo>
                    <a:pt x="166007" y="834806"/>
                  </a:lnTo>
                  <a:lnTo>
                    <a:pt x="166169" y="828800"/>
                  </a:lnTo>
                  <a:lnTo>
                    <a:pt x="166328" y="822795"/>
                  </a:lnTo>
                  <a:lnTo>
                    <a:pt x="166484" y="816789"/>
                  </a:lnTo>
                  <a:lnTo>
                    <a:pt x="166636" y="810783"/>
                  </a:lnTo>
                  <a:lnTo>
                    <a:pt x="166785" y="804777"/>
                  </a:lnTo>
                  <a:lnTo>
                    <a:pt x="166930" y="798771"/>
                  </a:lnTo>
                  <a:lnTo>
                    <a:pt x="167072" y="792766"/>
                  </a:lnTo>
                  <a:lnTo>
                    <a:pt x="167211" y="786760"/>
                  </a:lnTo>
                  <a:lnTo>
                    <a:pt x="167346" y="780754"/>
                  </a:lnTo>
                  <a:lnTo>
                    <a:pt x="167480" y="774748"/>
                  </a:lnTo>
                  <a:lnTo>
                    <a:pt x="167612" y="768742"/>
                  </a:lnTo>
                  <a:lnTo>
                    <a:pt x="167743" y="762737"/>
                  </a:lnTo>
                  <a:lnTo>
                    <a:pt x="167874" y="756731"/>
                  </a:lnTo>
                  <a:lnTo>
                    <a:pt x="168005" y="750725"/>
                  </a:lnTo>
                  <a:lnTo>
                    <a:pt x="168137" y="744719"/>
                  </a:lnTo>
                  <a:lnTo>
                    <a:pt x="168270" y="738713"/>
                  </a:lnTo>
                  <a:lnTo>
                    <a:pt x="168404" y="732707"/>
                  </a:lnTo>
                  <a:lnTo>
                    <a:pt x="168541" y="726702"/>
                  </a:lnTo>
                  <a:lnTo>
                    <a:pt x="168679" y="720696"/>
                  </a:lnTo>
                  <a:lnTo>
                    <a:pt x="168819" y="714690"/>
                  </a:lnTo>
                  <a:lnTo>
                    <a:pt x="168961" y="708684"/>
                  </a:lnTo>
                  <a:lnTo>
                    <a:pt x="169104" y="702678"/>
                  </a:lnTo>
                  <a:lnTo>
                    <a:pt x="169249" y="696673"/>
                  </a:lnTo>
                  <a:lnTo>
                    <a:pt x="169393" y="690667"/>
                  </a:lnTo>
                  <a:lnTo>
                    <a:pt x="169538" y="684661"/>
                  </a:lnTo>
                  <a:lnTo>
                    <a:pt x="169682" y="678655"/>
                  </a:lnTo>
                  <a:lnTo>
                    <a:pt x="169825" y="672649"/>
                  </a:lnTo>
                  <a:lnTo>
                    <a:pt x="169965" y="666644"/>
                  </a:lnTo>
                  <a:lnTo>
                    <a:pt x="170102" y="660638"/>
                  </a:lnTo>
                  <a:lnTo>
                    <a:pt x="170237" y="654632"/>
                  </a:lnTo>
                  <a:lnTo>
                    <a:pt x="170367" y="648626"/>
                  </a:lnTo>
                  <a:lnTo>
                    <a:pt x="170493" y="642620"/>
                  </a:lnTo>
                  <a:lnTo>
                    <a:pt x="170613" y="636615"/>
                  </a:lnTo>
                  <a:lnTo>
                    <a:pt x="170728" y="630609"/>
                  </a:lnTo>
                  <a:lnTo>
                    <a:pt x="170836" y="624603"/>
                  </a:lnTo>
                  <a:lnTo>
                    <a:pt x="170939" y="618597"/>
                  </a:lnTo>
                  <a:lnTo>
                    <a:pt x="171036" y="612591"/>
                  </a:lnTo>
                  <a:lnTo>
                    <a:pt x="171127" y="606586"/>
                  </a:lnTo>
                  <a:lnTo>
                    <a:pt x="171210" y="600580"/>
                  </a:lnTo>
                  <a:lnTo>
                    <a:pt x="171287" y="594574"/>
                  </a:lnTo>
                  <a:lnTo>
                    <a:pt x="171358" y="588568"/>
                  </a:lnTo>
                  <a:lnTo>
                    <a:pt x="171423" y="582562"/>
                  </a:lnTo>
                  <a:lnTo>
                    <a:pt x="171483" y="576557"/>
                  </a:lnTo>
                  <a:lnTo>
                    <a:pt x="171537" y="570551"/>
                  </a:lnTo>
                  <a:lnTo>
                    <a:pt x="171585" y="564545"/>
                  </a:lnTo>
                  <a:lnTo>
                    <a:pt x="171628" y="558539"/>
                  </a:lnTo>
                  <a:lnTo>
                    <a:pt x="171668" y="552533"/>
                  </a:lnTo>
                  <a:lnTo>
                    <a:pt x="171703" y="546528"/>
                  </a:lnTo>
                  <a:lnTo>
                    <a:pt x="171735" y="540522"/>
                  </a:lnTo>
                  <a:lnTo>
                    <a:pt x="171763" y="534516"/>
                  </a:lnTo>
                  <a:lnTo>
                    <a:pt x="171788" y="528510"/>
                  </a:lnTo>
                  <a:lnTo>
                    <a:pt x="171811" y="522504"/>
                  </a:lnTo>
                  <a:lnTo>
                    <a:pt x="171832" y="516499"/>
                  </a:lnTo>
                  <a:lnTo>
                    <a:pt x="171851" y="510493"/>
                  </a:lnTo>
                  <a:lnTo>
                    <a:pt x="171869" y="504487"/>
                  </a:lnTo>
                  <a:lnTo>
                    <a:pt x="171886" y="498481"/>
                  </a:lnTo>
                  <a:lnTo>
                    <a:pt x="171903" y="492475"/>
                  </a:lnTo>
                  <a:lnTo>
                    <a:pt x="171919" y="486470"/>
                  </a:lnTo>
                  <a:lnTo>
                    <a:pt x="171936" y="480464"/>
                  </a:lnTo>
                  <a:lnTo>
                    <a:pt x="171953" y="474458"/>
                  </a:lnTo>
                  <a:lnTo>
                    <a:pt x="171971" y="468452"/>
                  </a:lnTo>
                  <a:lnTo>
                    <a:pt x="171990" y="462446"/>
                  </a:lnTo>
                  <a:lnTo>
                    <a:pt x="172010" y="456441"/>
                  </a:lnTo>
                  <a:lnTo>
                    <a:pt x="172033" y="450435"/>
                  </a:lnTo>
                  <a:lnTo>
                    <a:pt x="172057" y="444429"/>
                  </a:lnTo>
                  <a:lnTo>
                    <a:pt x="172083" y="438423"/>
                  </a:lnTo>
                  <a:lnTo>
                    <a:pt x="172112" y="432417"/>
                  </a:lnTo>
                  <a:lnTo>
                    <a:pt x="172143" y="426412"/>
                  </a:lnTo>
                  <a:lnTo>
                    <a:pt x="172178" y="420406"/>
                  </a:lnTo>
                  <a:lnTo>
                    <a:pt x="172215" y="414400"/>
                  </a:lnTo>
                  <a:lnTo>
                    <a:pt x="172255" y="408394"/>
                  </a:lnTo>
                  <a:lnTo>
                    <a:pt x="172297" y="402388"/>
                  </a:lnTo>
                  <a:lnTo>
                    <a:pt x="172342" y="396383"/>
                  </a:lnTo>
                  <a:lnTo>
                    <a:pt x="172390" y="390377"/>
                  </a:lnTo>
                  <a:lnTo>
                    <a:pt x="172440" y="384371"/>
                  </a:lnTo>
                  <a:lnTo>
                    <a:pt x="172492" y="378365"/>
                  </a:lnTo>
                  <a:lnTo>
                    <a:pt x="172545" y="372359"/>
                  </a:lnTo>
                  <a:lnTo>
                    <a:pt x="172599" y="366353"/>
                  </a:lnTo>
                  <a:lnTo>
                    <a:pt x="172654" y="360348"/>
                  </a:lnTo>
                  <a:lnTo>
                    <a:pt x="172710" y="354342"/>
                  </a:lnTo>
                  <a:lnTo>
                    <a:pt x="172765" y="348336"/>
                  </a:lnTo>
                  <a:lnTo>
                    <a:pt x="172818" y="342330"/>
                  </a:lnTo>
                  <a:lnTo>
                    <a:pt x="172871" y="336324"/>
                  </a:lnTo>
                  <a:lnTo>
                    <a:pt x="172921" y="330319"/>
                  </a:lnTo>
                  <a:lnTo>
                    <a:pt x="172968" y="324313"/>
                  </a:lnTo>
                  <a:lnTo>
                    <a:pt x="173012" y="318307"/>
                  </a:lnTo>
                  <a:lnTo>
                    <a:pt x="173052" y="312301"/>
                  </a:lnTo>
                  <a:lnTo>
                    <a:pt x="173088" y="306295"/>
                  </a:lnTo>
                  <a:lnTo>
                    <a:pt x="173120" y="300290"/>
                  </a:lnTo>
                  <a:lnTo>
                    <a:pt x="173147" y="294284"/>
                  </a:lnTo>
                  <a:lnTo>
                    <a:pt x="173169" y="288278"/>
                  </a:lnTo>
                  <a:lnTo>
                    <a:pt x="173185" y="282272"/>
                  </a:lnTo>
                  <a:lnTo>
                    <a:pt x="173195" y="276266"/>
                  </a:lnTo>
                  <a:lnTo>
                    <a:pt x="173201" y="270261"/>
                  </a:lnTo>
                  <a:lnTo>
                    <a:pt x="173202" y="264255"/>
                  </a:lnTo>
                  <a:lnTo>
                    <a:pt x="173198" y="258249"/>
                  </a:lnTo>
                  <a:lnTo>
                    <a:pt x="173190" y="252243"/>
                  </a:lnTo>
                  <a:lnTo>
                    <a:pt x="173177" y="246237"/>
                  </a:lnTo>
                  <a:lnTo>
                    <a:pt x="173160" y="240232"/>
                  </a:lnTo>
                  <a:lnTo>
                    <a:pt x="173141" y="234226"/>
                  </a:lnTo>
                  <a:lnTo>
                    <a:pt x="173119" y="228220"/>
                  </a:lnTo>
                  <a:lnTo>
                    <a:pt x="173095" y="222214"/>
                  </a:lnTo>
                  <a:lnTo>
                    <a:pt x="173069" y="216208"/>
                  </a:lnTo>
                  <a:lnTo>
                    <a:pt x="173043" y="210203"/>
                  </a:lnTo>
                  <a:lnTo>
                    <a:pt x="173017" y="204197"/>
                  </a:lnTo>
                  <a:lnTo>
                    <a:pt x="172991" y="198191"/>
                  </a:lnTo>
                  <a:lnTo>
                    <a:pt x="172966" y="192185"/>
                  </a:lnTo>
                  <a:lnTo>
                    <a:pt x="172943" y="186179"/>
                  </a:lnTo>
                  <a:lnTo>
                    <a:pt x="172922" y="180174"/>
                  </a:lnTo>
                  <a:lnTo>
                    <a:pt x="172904" y="174168"/>
                  </a:lnTo>
                  <a:lnTo>
                    <a:pt x="172889" y="168162"/>
                  </a:lnTo>
                  <a:lnTo>
                    <a:pt x="172878" y="162156"/>
                  </a:lnTo>
                  <a:lnTo>
                    <a:pt x="172870" y="156150"/>
                  </a:lnTo>
                  <a:lnTo>
                    <a:pt x="172865" y="150145"/>
                  </a:lnTo>
                  <a:lnTo>
                    <a:pt x="172864" y="144139"/>
                  </a:lnTo>
                  <a:lnTo>
                    <a:pt x="172868" y="138133"/>
                  </a:lnTo>
                  <a:lnTo>
                    <a:pt x="172876" y="132127"/>
                  </a:lnTo>
                  <a:lnTo>
                    <a:pt x="172887" y="126121"/>
                  </a:lnTo>
                  <a:lnTo>
                    <a:pt x="172902" y="120116"/>
                  </a:lnTo>
                  <a:lnTo>
                    <a:pt x="172920" y="114110"/>
                  </a:lnTo>
                  <a:lnTo>
                    <a:pt x="172941" y="108104"/>
                  </a:lnTo>
                  <a:lnTo>
                    <a:pt x="172965" y="102098"/>
                  </a:lnTo>
                  <a:lnTo>
                    <a:pt x="172992" y="96092"/>
                  </a:lnTo>
                  <a:lnTo>
                    <a:pt x="173021" y="90087"/>
                  </a:lnTo>
                  <a:lnTo>
                    <a:pt x="173052" y="84081"/>
                  </a:lnTo>
                  <a:lnTo>
                    <a:pt x="173085" y="78075"/>
                  </a:lnTo>
                  <a:lnTo>
                    <a:pt x="173120" y="72069"/>
                  </a:lnTo>
                  <a:lnTo>
                    <a:pt x="173156" y="66063"/>
                  </a:lnTo>
                  <a:lnTo>
                    <a:pt x="173193" y="60058"/>
                  </a:lnTo>
                  <a:lnTo>
                    <a:pt x="173231" y="54052"/>
                  </a:lnTo>
                  <a:lnTo>
                    <a:pt x="173269" y="48046"/>
                  </a:lnTo>
                  <a:lnTo>
                    <a:pt x="173309" y="42040"/>
                  </a:lnTo>
                  <a:lnTo>
                    <a:pt x="173349" y="36034"/>
                  </a:lnTo>
                  <a:lnTo>
                    <a:pt x="173390" y="30029"/>
                  </a:lnTo>
                  <a:lnTo>
                    <a:pt x="173431" y="24023"/>
                  </a:lnTo>
                  <a:lnTo>
                    <a:pt x="173473" y="18017"/>
                  </a:lnTo>
                  <a:lnTo>
                    <a:pt x="173515" y="12011"/>
                  </a:lnTo>
                  <a:lnTo>
                    <a:pt x="173558" y="6005"/>
                  </a:lnTo>
                  <a:lnTo>
                    <a:pt x="173600" y="0"/>
                  </a:lnTo>
                  <a:lnTo>
                    <a:pt x="175312" y="0"/>
                  </a:lnTo>
                  <a:lnTo>
                    <a:pt x="175355" y="6005"/>
                  </a:lnTo>
                  <a:lnTo>
                    <a:pt x="175397" y="12011"/>
                  </a:lnTo>
                  <a:lnTo>
                    <a:pt x="175439" y="18017"/>
                  </a:lnTo>
                  <a:lnTo>
                    <a:pt x="175481" y="24023"/>
                  </a:lnTo>
                  <a:lnTo>
                    <a:pt x="175522" y="30029"/>
                  </a:lnTo>
                  <a:lnTo>
                    <a:pt x="175563" y="36034"/>
                  </a:lnTo>
                  <a:lnTo>
                    <a:pt x="175603" y="42040"/>
                  </a:lnTo>
                  <a:lnTo>
                    <a:pt x="175643" y="48046"/>
                  </a:lnTo>
                  <a:lnTo>
                    <a:pt x="175682" y="54052"/>
                  </a:lnTo>
                  <a:lnTo>
                    <a:pt x="175720" y="60058"/>
                  </a:lnTo>
                  <a:lnTo>
                    <a:pt x="175757" y="66063"/>
                  </a:lnTo>
                  <a:lnTo>
                    <a:pt x="175793" y="72069"/>
                  </a:lnTo>
                  <a:lnTo>
                    <a:pt x="175827" y="78075"/>
                  </a:lnTo>
                  <a:lnTo>
                    <a:pt x="175860" y="84081"/>
                  </a:lnTo>
                  <a:lnTo>
                    <a:pt x="175891" y="90087"/>
                  </a:lnTo>
                  <a:lnTo>
                    <a:pt x="175920" y="96092"/>
                  </a:lnTo>
                  <a:lnTo>
                    <a:pt x="175947" y="102098"/>
                  </a:lnTo>
                  <a:lnTo>
                    <a:pt x="175972" y="108104"/>
                  </a:lnTo>
                  <a:lnTo>
                    <a:pt x="175993" y="114110"/>
                  </a:lnTo>
                  <a:lnTo>
                    <a:pt x="176011" y="120116"/>
                  </a:lnTo>
                  <a:lnTo>
                    <a:pt x="176025" y="126121"/>
                  </a:lnTo>
                  <a:lnTo>
                    <a:pt x="176036" y="132127"/>
                  </a:lnTo>
                  <a:lnTo>
                    <a:pt x="176044" y="138133"/>
                  </a:lnTo>
                  <a:lnTo>
                    <a:pt x="176048" y="144139"/>
                  </a:lnTo>
                  <a:lnTo>
                    <a:pt x="176047" y="150145"/>
                  </a:lnTo>
                  <a:lnTo>
                    <a:pt x="176043" y="156150"/>
                  </a:lnTo>
                  <a:lnTo>
                    <a:pt x="176035" y="162156"/>
                  </a:lnTo>
                  <a:lnTo>
                    <a:pt x="176023" y="168162"/>
                  </a:lnTo>
                  <a:lnTo>
                    <a:pt x="176008" y="174168"/>
                  </a:lnTo>
                  <a:lnTo>
                    <a:pt x="175990" y="180174"/>
                  </a:lnTo>
                  <a:lnTo>
                    <a:pt x="175969" y="186179"/>
                  </a:lnTo>
                  <a:lnTo>
                    <a:pt x="175946" y="192185"/>
                  </a:lnTo>
                  <a:lnTo>
                    <a:pt x="175922" y="198191"/>
                  </a:lnTo>
                  <a:lnTo>
                    <a:pt x="175896" y="204197"/>
                  </a:lnTo>
                  <a:lnTo>
                    <a:pt x="175869" y="210203"/>
                  </a:lnTo>
                  <a:lnTo>
                    <a:pt x="175843" y="216208"/>
                  </a:lnTo>
                  <a:lnTo>
                    <a:pt x="175818" y="222214"/>
                  </a:lnTo>
                  <a:lnTo>
                    <a:pt x="175794" y="228220"/>
                  </a:lnTo>
                  <a:lnTo>
                    <a:pt x="175772" y="234226"/>
                  </a:lnTo>
                  <a:lnTo>
                    <a:pt x="175752" y="240232"/>
                  </a:lnTo>
                  <a:lnTo>
                    <a:pt x="175735" y="246237"/>
                  </a:lnTo>
                  <a:lnTo>
                    <a:pt x="175722" y="252243"/>
                  </a:lnTo>
                  <a:lnTo>
                    <a:pt x="175714" y="258249"/>
                  </a:lnTo>
                  <a:lnTo>
                    <a:pt x="175711" y="264255"/>
                  </a:lnTo>
                  <a:lnTo>
                    <a:pt x="175711" y="270261"/>
                  </a:lnTo>
                  <a:lnTo>
                    <a:pt x="175717" y="276266"/>
                  </a:lnTo>
                  <a:lnTo>
                    <a:pt x="175728" y="282272"/>
                  </a:lnTo>
                  <a:lnTo>
                    <a:pt x="175744" y="288278"/>
                  </a:lnTo>
                  <a:lnTo>
                    <a:pt x="175766" y="294284"/>
                  </a:lnTo>
                  <a:lnTo>
                    <a:pt x="175793" y="300290"/>
                  </a:lnTo>
                  <a:lnTo>
                    <a:pt x="175824" y="306295"/>
                  </a:lnTo>
                  <a:lnTo>
                    <a:pt x="175860" y="312301"/>
                  </a:lnTo>
                  <a:lnTo>
                    <a:pt x="175900" y="318307"/>
                  </a:lnTo>
                  <a:lnTo>
                    <a:pt x="175944" y="324313"/>
                  </a:lnTo>
                  <a:lnTo>
                    <a:pt x="175992" y="330319"/>
                  </a:lnTo>
                  <a:lnTo>
                    <a:pt x="176042" y="336324"/>
                  </a:lnTo>
                  <a:lnTo>
                    <a:pt x="176094" y="342330"/>
                  </a:lnTo>
                  <a:lnTo>
                    <a:pt x="176148" y="348336"/>
                  </a:lnTo>
                  <a:lnTo>
                    <a:pt x="176203" y="354342"/>
                  </a:lnTo>
                  <a:lnTo>
                    <a:pt x="176258" y="360348"/>
                  </a:lnTo>
                  <a:lnTo>
                    <a:pt x="176313" y="366353"/>
                  </a:lnTo>
                  <a:lnTo>
                    <a:pt x="176368" y="372359"/>
                  </a:lnTo>
                  <a:lnTo>
                    <a:pt x="176421" y="378365"/>
                  </a:lnTo>
                  <a:lnTo>
                    <a:pt x="176473" y="384371"/>
                  </a:lnTo>
                  <a:lnTo>
                    <a:pt x="176523" y="390377"/>
                  </a:lnTo>
                  <a:lnTo>
                    <a:pt x="176570" y="396383"/>
                  </a:lnTo>
                  <a:lnTo>
                    <a:pt x="176615" y="402388"/>
                  </a:lnTo>
                  <a:lnTo>
                    <a:pt x="176658" y="408394"/>
                  </a:lnTo>
                  <a:lnTo>
                    <a:pt x="176698" y="414400"/>
                  </a:lnTo>
                  <a:lnTo>
                    <a:pt x="176735" y="420406"/>
                  </a:lnTo>
                  <a:lnTo>
                    <a:pt x="176769" y="426412"/>
                  </a:lnTo>
                  <a:lnTo>
                    <a:pt x="176801" y="432417"/>
                  </a:lnTo>
                  <a:lnTo>
                    <a:pt x="176829" y="438423"/>
                  </a:lnTo>
                  <a:lnTo>
                    <a:pt x="176856" y="444429"/>
                  </a:lnTo>
                  <a:lnTo>
                    <a:pt x="176880" y="450435"/>
                  </a:lnTo>
                  <a:lnTo>
                    <a:pt x="176902" y="456441"/>
                  </a:lnTo>
                  <a:lnTo>
                    <a:pt x="176923" y="462446"/>
                  </a:lnTo>
                  <a:lnTo>
                    <a:pt x="176942" y="468452"/>
                  </a:lnTo>
                  <a:lnTo>
                    <a:pt x="176960" y="474458"/>
                  </a:lnTo>
                  <a:lnTo>
                    <a:pt x="176977" y="480464"/>
                  </a:lnTo>
                  <a:lnTo>
                    <a:pt x="176993" y="486470"/>
                  </a:lnTo>
                  <a:lnTo>
                    <a:pt x="177010" y="492475"/>
                  </a:lnTo>
                  <a:lnTo>
                    <a:pt x="177026" y="498481"/>
                  </a:lnTo>
                  <a:lnTo>
                    <a:pt x="177043" y="504487"/>
                  </a:lnTo>
                  <a:lnTo>
                    <a:pt x="177061" y="510493"/>
                  </a:lnTo>
                  <a:lnTo>
                    <a:pt x="177080" y="516499"/>
                  </a:lnTo>
                  <a:lnTo>
                    <a:pt x="177101" y="522504"/>
                  </a:lnTo>
                  <a:lnTo>
                    <a:pt x="177124" y="528510"/>
                  </a:lnTo>
                  <a:lnTo>
                    <a:pt x="177149" y="534516"/>
                  </a:lnTo>
                  <a:lnTo>
                    <a:pt x="177178" y="540522"/>
                  </a:lnTo>
                  <a:lnTo>
                    <a:pt x="177209" y="546528"/>
                  </a:lnTo>
                  <a:lnTo>
                    <a:pt x="177245" y="552533"/>
                  </a:lnTo>
                  <a:lnTo>
                    <a:pt x="177284" y="558539"/>
                  </a:lnTo>
                  <a:lnTo>
                    <a:pt x="177328" y="564545"/>
                  </a:lnTo>
                  <a:lnTo>
                    <a:pt x="177376" y="570551"/>
                  </a:lnTo>
                  <a:lnTo>
                    <a:pt x="177430" y="576557"/>
                  </a:lnTo>
                  <a:lnTo>
                    <a:pt x="177489" y="582562"/>
                  </a:lnTo>
                  <a:lnTo>
                    <a:pt x="177554" y="588568"/>
                  </a:lnTo>
                  <a:lnTo>
                    <a:pt x="177626" y="594574"/>
                  </a:lnTo>
                  <a:lnTo>
                    <a:pt x="177703" y="600580"/>
                  </a:lnTo>
                  <a:lnTo>
                    <a:pt x="177786" y="606586"/>
                  </a:lnTo>
                  <a:lnTo>
                    <a:pt x="177876" y="612591"/>
                  </a:lnTo>
                  <a:lnTo>
                    <a:pt x="177973" y="618597"/>
                  </a:lnTo>
                  <a:lnTo>
                    <a:pt x="178076" y="624603"/>
                  </a:lnTo>
                  <a:lnTo>
                    <a:pt x="178185" y="630609"/>
                  </a:lnTo>
                  <a:lnTo>
                    <a:pt x="178299" y="636615"/>
                  </a:lnTo>
                  <a:lnTo>
                    <a:pt x="178419" y="642620"/>
                  </a:lnTo>
                  <a:lnTo>
                    <a:pt x="178545" y="648626"/>
                  </a:lnTo>
                  <a:lnTo>
                    <a:pt x="178676" y="654632"/>
                  </a:lnTo>
                  <a:lnTo>
                    <a:pt x="178810" y="660638"/>
                  </a:lnTo>
                  <a:lnTo>
                    <a:pt x="178948" y="666644"/>
                  </a:lnTo>
                  <a:lnTo>
                    <a:pt x="179088" y="672649"/>
                  </a:lnTo>
                  <a:lnTo>
                    <a:pt x="179230" y="678655"/>
                  </a:lnTo>
                  <a:lnTo>
                    <a:pt x="179374" y="684661"/>
                  </a:lnTo>
                  <a:lnTo>
                    <a:pt x="179519" y="690667"/>
                  </a:lnTo>
                  <a:lnTo>
                    <a:pt x="179664" y="696673"/>
                  </a:lnTo>
                  <a:lnTo>
                    <a:pt x="179808" y="702678"/>
                  </a:lnTo>
                  <a:lnTo>
                    <a:pt x="179951" y="708684"/>
                  </a:lnTo>
                  <a:lnTo>
                    <a:pt x="180093" y="714690"/>
                  </a:lnTo>
                  <a:lnTo>
                    <a:pt x="180233" y="720696"/>
                  </a:lnTo>
                  <a:lnTo>
                    <a:pt x="180372" y="726702"/>
                  </a:lnTo>
                  <a:lnTo>
                    <a:pt x="180508" y="732707"/>
                  </a:lnTo>
                  <a:lnTo>
                    <a:pt x="180643" y="738713"/>
                  </a:lnTo>
                  <a:lnTo>
                    <a:pt x="180776" y="744719"/>
                  </a:lnTo>
                  <a:lnTo>
                    <a:pt x="180908" y="750725"/>
                  </a:lnTo>
                  <a:lnTo>
                    <a:pt x="181039" y="756731"/>
                  </a:lnTo>
                  <a:lnTo>
                    <a:pt x="181169" y="762737"/>
                  </a:lnTo>
                  <a:lnTo>
                    <a:pt x="181300" y="768742"/>
                  </a:lnTo>
                  <a:lnTo>
                    <a:pt x="181432" y="774748"/>
                  </a:lnTo>
                  <a:lnTo>
                    <a:pt x="181566" y="780754"/>
                  </a:lnTo>
                  <a:lnTo>
                    <a:pt x="181702" y="786760"/>
                  </a:lnTo>
                  <a:lnTo>
                    <a:pt x="181840" y="792766"/>
                  </a:lnTo>
                  <a:lnTo>
                    <a:pt x="181982" y="798771"/>
                  </a:lnTo>
                  <a:lnTo>
                    <a:pt x="182127" y="804777"/>
                  </a:lnTo>
                  <a:lnTo>
                    <a:pt x="182276" y="810783"/>
                  </a:lnTo>
                  <a:lnTo>
                    <a:pt x="182428" y="816789"/>
                  </a:lnTo>
                  <a:lnTo>
                    <a:pt x="182584" y="822795"/>
                  </a:lnTo>
                  <a:lnTo>
                    <a:pt x="182744" y="828800"/>
                  </a:lnTo>
                  <a:lnTo>
                    <a:pt x="182906" y="834806"/>
                  </a:lnTo>
                  <a:lnTo>
                    <a:pt x="183069" y="840812"/>
                  </a:lnTo>
                  <a:lnTo>
                    <a:pt x="183234" y="846818"/>
                  </a:lnTo>
                  <a:lnTo>
                    <a:pt x="183398" y="852824"/>
                  </a:lnTo>
                  <a:lnTo>
                    <a:pt x="183562" y="858829"/>
                  </a:lnTo>
                  <a:lnTo>
                    <a:pt x="183722" y="864835"/>
                  </a:lnTo>
                  <a:lnTo>
                    <a:pt x="183879" y="870841"/>
                  </a:lnTo>
                  <a:lnTo>
                    <a:pt x="184031" y="876847"/>
                  </a:lnTo>
                  <a:lnTo>
                    <a:pt x="184176" y="882853"/>
                  </a:lnTo>
                  <a:lnTo>
                    <a:pt x="184315" y="888858"/>
                  </a:lnTo>
                  <a:lnTo>
                    <a:pt x="184445" y="894864"/>
                  </a:lnTo>
                  <a:lnTo>
                    <a:pt x="184565" y="900870"/>
                  </a:lnTo>
                  <a:lnTo>
                    <a:pt x="184675" y="906876"/>
                  </a:lnTo>
                  <a:lnTo>
                    <a:pt x="184775" y="912882"/>
                  </a:lnTo>
                  <a:lnTo>
                    <a:pt x="184864" y="918887"/>
                  </a:lnTo>
                  <a:lnTo>
                    <a:pt x="184944" y="924893"/>
                  </a:lnTo>
                  <a:lnTo>
                    <a:pt x="185013" y="930899"/>
                  </a:lnTo>
                  <a:lnTo>
                    <a:pt x="185070" y="936905"/>
                  </a:lnTo>
                  <a:lnTo>
                    <a:pt x="185120" y="942911"/>
                  </a:lnTo>
                  <a:lnTo>
                    <a:pt x="185162" y="948916"/>
                  </a:lnTo>
                  <a:lnTo>
                    <a:pt x="185197" y="954922"/>
                  </a:lnTo>
                  <a:lnTo>
                    <a:pt x="185227" y="960928"/>
                  </a:lnTo>
                  <a:lnTo>
                    <a:pt x="185253" y="966934"/>
                  </a:lnTo>
                  <a:lnTo>
                    <a:pt x="185277" y="972940"/>
                  </a:lnTo>
                  <a:lnTo>
                    <a:pt x="185300" y="978945"/>
                  </a:lnTo>
                  <a:lnTo>
                    <a:pt x="185324" y="984951"/>
                  </a:lnTo>
                  <a:lnTo>
                    <a:pt x="185351" y="990957"/>
                  </a:lnTo>
                  <a:lnTo>
                    <a:pt x="185382" y="996963"/>
                  </a:lnTo>
                  <a:lnTo>
                    <a:pt x="185418" y="1002969"/>
                  </a:lnTo>
                  <a:lnTo>
                    <a:pt x="185461" y="1008974"/>
                  </a:lnTo>
                  <a:lnTo>
                    <a:pt x="185512" y="1014980"/>
                  </a:lnTo>
                  <a:lnTo>
                    <a:pt x="185571" y="1020986"/>
                  </a:lnTo>
                  <a:lnTo>
                    <a:pt x="185638" y="1026992"/>
                  </a:lnTo>
                  <a:lnTo>
                    <a:pt x="185714" y="1032998"/>
                  </a:lnTo>
                  <a:lnTo>
                    <a:pt x="185800" y="1039003"/>
                  </a:lnTo>
                  <a:lnTo>
                    <a:pt x="185896" y="1045009"/>
                  </a:lnTo>
                  <a:lnTo>
                    <a:pt x="186001" y="1051015"/>
                  </a:lnTo>
                  <a:lnTo>
                    <a:pt x="186114" y="1057021"/>
                  </a:lnTo>
                  <a:lnTo>
                    <a:pt x="186236" y="1063027"/>
                  </a:lnTo>
                  <a:lnTo>
                    <a:pt x="186364" y="1069032"/>
                  </a:lnTo>
                  <a:lnTo>
                    <a:pt x="186501" y="1075038"/>
                  </a:lnTo>
                  <a:lnTo>
                    <a:pt x="186644" y="1081044"/>
                  </a:lnTo>
                  <a:lnTo>
                    <a:pt x="186793" y="1087050"/>
                  </a:lnTo>
                  <a:lnTo>
                    <a:pt x="186947" y="1093056"/>
                  </a:lnTo>
                  <a:lnTo>
                    <a:pt x="187105" y="1099061"/>
                  </a:lnTo>
                  <a:lnTo>
                    <a:pt x="187268" y="1105067"/>
                  </a:lnTo>
                  <a:lnTo>
                    <a:pt x="187435" y="1111073"/>
                  </a:lnTo>
                  <a:lnTo>
                    <a:pt x="187607" y="1117079"/>
                  </a:lnTo>
                  <a:lnTo>
                    <a:pt x="187782" y="1123085"/>
                  </a:lnTo>
                  <a:lnTo>
                    <a:pt x="187962" y="1129090"/>
                  </a:lnTo>
                  <a:lnTo>
                    <a:pt x="188145" y="1135096"/>
                  </a:lnTo>
                  <a:lnTo>
                    <a:pt x="188333" y="1141102"/>
                  </a:lnTo>
                  <a:lnTo>
                    <a:pt x="188527" y="1147108"/>
                  </a:lnTo>
                  <a:lnTo>
                    <a:pt x="188725" y="1153114"/>
                  </a:lnTo>
                  <a:lnTo>
                    <a:pt x="188929" y="1159120"/>
                  </a:lnTo>
                  <a:lnTo>
                    <a:pt x="189138" y="1165125"/>
                  </a:lnTo>
                  <a:lnTo>
                    <a:pt x="189352" y="1171131"/>
                  </a:lnTo>
                  <a:lnTo>
                    <a:pt x="189572" y="1177137"/>
                  </a:lnTo>
                  <a:lnTo>
                    <a:pt x="189798" y="1183143"/>
                  </a:lnTo>
                  <a:lnTo>
                    <a:pt x="190028" y="1189149"/>
                  </a:lnTo>
                  <a:lnTo>
                    <a:pt x="190264" y="1195154"/>
                  </a:lnTo>
                  <a:lnTo>
                    <a:pt x="190503" y="1201160"/>
                  </a:lnTo>
                  <a:lnTo>
                    <a:pt x="190744" y="1207166"/>
                  </a:lnTo>
                  <a:lnTo>
                    <a:pt x="190988" y="1213172"/>
                  </a:lnTo>
                  <a:lnTo>
                    <a:pt x="191233" y="1219178"/>
                  </a:lnTo>
                  <a:lnTo>
                    <a:pt x="191477" y="1225183"/>
                  </a:lnTo>
                  <a:lnTo>
                    <a:pt x="191720" y="1231189"/>
                  </a:lnTo>
                  <a:lnTo>
                    <a:pt x="191959" y="1237195"/>
                  </a:lnTo>
                  <a:lnTo>
                    <a:pt x="192194" y="1243201"/>
                  </a:lnTo>
                  <a:lnTo>
                    <a:pt x="192424" y="1249207"/>
                  </a:lnTo>
                  <a:lnTo>
                    <a:pt x="192647" y="1255212"/>
                  </a:lnTo>
                  <a:lnTo>
                    <a:pt x="192861" y="1261218"/>
                  </a:lnTo>
                  <a:lnTo>
                    <a:pt x="193068" y="1267224"/>
                  </a:lnTo>
                  <a:lnTo>
                    <a:pt x="193266" y="1273230"/>
                  </a:lnTo>
                  <a:lnTo>
                    <a:pt x="193456" y="1279236"/>
                  </a:lnTo>
                  <a:lnTo>
                    <a:pt x="193637" y="1285241"/>
                  </a:lnTo>
                  <a:lnTo>
                    <a:pt x="193808" y="1291247"/>
                  </a:lnTo>
                  <a:lnTo>
                    <a:pt x="193972" y="1297253"/>
                  </a:lnTo>
                  <a:lnTo>
                    <a:pt x="194130" y="1303259"/>
                  </a:lnTo>
                  <a:lnTo>
                    <a:pt x="194283" y="1309265"/>
                  </a:lnTo>
                  <a:lnTo>
                    <a:pt x="194431" y="1315270"/>
                  </a:lnTo>
                  <a:lnTo>
                    <a:pt x="194576" y="1321276"/>
                  </a:lnTo>
                  <a:lnTo>
                    <a:pt x="194720" y="1327282"/>
                  </a:lnTo>
                  <a:lnTo>
                    <a:pt x="194866" y="1333288"/>
                  </a:lnTo>
                  <a:lnTo>
                    <a:pt x="195013" y="1339294"/>
                  </a:lnTo>
                  <a:lnTo>
                    <a:pt x="195165" y="1345299"/>
                  </a:lnTo>
                  <a:lnTo>
                    <a:pt x="195321" y="1351305"/>
                  </a:lnTo>
                  <a:lnTo>
                    <a:pt x="195483" y="1357311"/>
                  </a:lnTo>
                  <a:lnTo>
                    <a:pt x="195655" y="1363317"/>
                  </a:lnTo>
                  <a:lnTo>
                    <a:pt x="195835" y="1369323"/>
                  </a:lnTo>
                  <a:lnTo>
                    <a:pt x="196023" y="1375328"/>
                  </a:lnTo>
                  <a:lnTo>
                    <a:pt x="196220" y="1381334"/>
                  </a:lnTo>
                  <a:lnTo>
                    <a:pt x="196426" y="1387340"/>
                  </a:lnTo>
                  <a:lnTo>
                    <a:pt x="196641" y="1393346"/>
                  </a:lnTo>
                  <a:lnTo>
                    <a:pt x="196865" y="1399352"/>
                  </a:lnTo>
                  <a:lnTo>
                    <a:pt x="197096" y="1405357"/>
                  </a:lnTo>
                  <a:lnTo>
                    <a:pt x="197333" y="1411363"/>
                  </a:lnTo>
                  <a:lnTo>
                    <a:pt x="197574" y="1417369"/>
                  </a:lnTo>
                  <a:lnTo>
                    <a:pt x="197819" y="1423375"/>
                  </a:lnTo>
                  <a:lnTo>
                    <a:pt x="198068" y="1429381"/>
                  </a:lnTo>
                  <a:lnTo>
                    <a:pt x="198318" y="1435386"/>
                  </a:lnTo>
                  <a:lnTo>
                    <a:pt x="198568" y="1441392"/>
                  </a:lnTo>
                  <a:lnTo>
                    <a:pt x="198817" y="1447398"/>
                  </a:lnTo>
                  <a:lnTo>
                    <a:pt x="199066" y="1453404"/>
                  </a:lnTo>
                  <a:lnTo>
                    <a:pt x="199313" y="1459410"/>
                  </a:lnTo>
                  <a:lnTo>
                    <a:pt x="199559" y="1465415"/>
                  </a:lnTo>
                  <a:lnTo>
                    <a:pt x="199804" y="1471421"/>
                  </a:lnTo>
                  <a:lnTo>
                    <a:pt x="200049" y="1477427"/>
                  </a:lnTo>
                  <a:lnTo>
                    <a:pt x="200295" y="1483433"/>
                  </a:lnTo>
                  <a:lnTo>
                    <a:pt x="200544" y="1489439"/>
                  </a:lnTo>
                  <a:lnTo>
                    <a:pt x="200797" y="1495444"/>
                  </a:lnTo>
                  <a:lnTo>
                    <a:pt x="201056" y="1501450"/>
                  </a:lnTo>
                  <a:lnTo>
                    <a:pt x="201326" y="1507456"/>
                  </a:lnTo>
                  <a:lnTo>
                    <a:pt x="201609" y="1513462"/>
                  </a:lnTo>
                  <a:lnTo>
                    <a:pt x="201906" y="1519468"/>
                  </a:lnTo>
                  <a:lnTo>
                    <a:pt x="202220" y="1525474"/>
                  </a:lnTo>
                  <a:lnTo>
                    <a:pt x="202555" y="1531479"/>
                  </a:lnTo>
                  <a:lnTo>
                    <a:pt x="202916" y="1537485"/>
                  </a:lnTo>
                  <a:lnTo>
                    <a:pt x="203308" y="1543491"/>
                  </a:lnTo>
                  <a:lnTo>
                    <a:pt x="203730" y="1549497"/>
                  </a:lnTo>
                  <a:lnTo>
                    <a:pt x="204185" y="1555503"/>
                  </a:lnTo>
                  <a:lnTo>
                    <a:pt x="204674" y="1561508"/>
                  </a:lnTo>
                  <a:lnTo>
                    <a:pt x="205200" y="1567514"/>
                  </a:lnTo>
                  <a:lnTo>
                    <a:pt x="205772" y="1573520"/>
                  </a:lnTo>
                  <a:lnTo>
                    <a:pt x="206388" y="1579526"/>
                  </a:lnTo>
                  <a:lnTo>
                    <a:pt x="207047" y="1585532"/>
                  </a:lnTo>
                  <a:lnTo>
                    <a:pt x="207750" y="1591537"/>
                  </a:lnTo>
                  <a:lnTo>
                    <a:pt x="208496" y="1597543"/>
                  </a:lnTo>
                  <a:lnTo>
                    <a:pt x="209286" y="1603549"/>
                  </a:lnTo>
                  <a:lnTo>
                    <a:pt x="210128" y="1609555"/>
                  </a:lnTo>
                  <a:lnTo>
                    <a:pt x="211017" y="1615561"/>
                  </a:lnTo>
                  <a:lnTo>
                    <a:pt x="211950" y="1621566"/>
                  </a:lnTo>
                  <a:lnTo>
                    <a:pt x="212924" y="1627572"/>
                  </a:lnTo>
                  <a:lnTo>
                    <a:pt x="213938" y="1633578"/>
                  </a:lnTo>
                  <a:lnTo>
                    <a:pt x="214993" y="1639584"/>
                  </a:lnTo>
                  <a:lnTo>
                    <a:pt x="216091" y="1645590"/>
                  </a:lnTo>
                  <a:lnTo>
                    <a:pt x="217227" y="1651595"/>
                  </a:lnTo>
                  <a:lnTo>
                    <a:pt x="218397" y="1657601"/>
                  </a:lnTo>
                  <a:lnTo>
                    <a:pt x="219597" y="1663607"/>
                  </a:lnTo>
                  <a:lnTo>
                    <a:pt x="220827" y="1669613"/>
                  </a:lnTo>
                  <a:lnTo>
                    <a:pt x="222083" y="1675619"/>
                  </a:lnTo>
                  <a:lnTo>
                    <a:pt x="223368" y="1681624"/>
                  </a:lnTo>
                  <a:lnTo>
                    <a:pt x="224675" y="1687630"/>
                  </a:lnTo>
                  <a:lnTo>
                    <a:pt x="226001" y="1693636"/>
                  </a:lnTo>
                  <a:lnTo>
                    <a:pt x="227344" y="1699642"/>
                  </a:lnTo>
                  <a:lnTo>
                    <a:pt x="228701" y="1705648"/>
                  </a:lnTo>
                  <a:lnTo>
                    <a:pt x="230071" y="1711653"/>
                  </a:lnTo>
                  <a:lnTo>
                    <a:pt x="231453" y="1717659"/>
                  </a:lnTo>
                  <a:lnTo>
                    <a:pt x="232844" y="1723665"/>
                  </a:lnTo>
                  <a:lnTo>
                    <a:pt x="234242" y="1729671"/>
                  </a:lnTo>
                  <a:lnTo>
                    <a:pt x="235647" y="1735677"/>
                  </a:lnTo>
                  <a:lnTo>
                    <a:pt x="237056" y="1741682"/>
                  </a:lnTo>
                  <a:lnTo>
                    <a:pt x="238471" y="1747688"/>
                  </a:lnTo>
                  <a:lnTo>
                    <a:pt x="239890" y="1753694"/>
                  </a:lnTo>
                  <a:lnTo>
                    <a:pt x="241315" y="1759700"/>
                  </a:lnTo>
                  <a:lnTo>
                    <a:pt x="242745" y="1765706"/>
                  </a:lnTo>
                  <a:lnTo>
                    <a:pt x="244181" y="1771711"/>
                  </a:lnTo>
                  <a:lnTo>
                    <a:pt x="245624" y="1777717"/>
                  </a:lnTo>
                  <a:lnTo>
                    <a:pt x="247076" y="1783723"/>
                  </a:lnTo>
                  <a:lnTo>
                    <a:pt x="248541" y="1789729"/>
                  </a:lnTo>
                  <a:lnTo>
                    <a:pt x="250019" y="1795735"/>
                  </a:lnTo>
                  <a:lnTo>
                    <a:pt x="251512" y="1801740"/>
                  </a:lnTo>
                  <a:lnTo>
                    <a:pt x="253022" y="1807746"/>
                  </a:lnTo>
                  <a:lnTo>
                    <a:pt x="254550" y="1813752"/>
                  </a:lnTo>
                  <a:lnTo>
                    <a:pt x="256099" y="1819758"/>
                  </a:lnTo>
                  <a:lnTo>
                    <a:pt x="257675" y="1825764"/>
                  </a:lnTo>
                  <a:lnTo>
                    <a:pt x="259277" y="1831769"/>
                  </a:lnTo>
                  <a:lnTo>
                    <a:pt x="260904" y="1837775"/>
                  </a:lnTo>
                  <a:lnTo>
                    <a:pt x="262557" y="1843781"/>
                  </a:lnTo>
                  <a:lnTo>
                    <a:pt x="264236" y="1849787"/>
                  </a:lnTo>
                  <a:lnTo>
                    <a:pt x="265943" y="1855793"/>
                  </a:lnTo>
                  <a:lnTo>
                    <a:pt x="267681" y="1861798"/>
                  </a:lnTo>
                  <a:lnTo>
                    <a:pt x="269442" y="1867804"/>
                  </a:lnTo>
                  <a:lnTo>
                    <a:pt x="271226" y="1873810"/>
                  </a:lnTo>
                  <a:lnTo>
                    <a:pt x="273030" y="1879816"/>
                  </a:lnTo>
                  <a:lnTo>
                    <a:pt x="274851" y="1885822"/>
                  </a:lnTo>
                  <a:lnTo>
                    <a:pt x="276686" y="1891828"/>
                  </a:lnTo>
                  <a:lnTo>
                    <a:pt x="278533" y="1897833"/>
                  </a:lnTo>
                  <a:lnTo>
                    <a:pt x="280385" y="1903839"/>
                  </a:lnTo>
                  <a:lnTo>
                    <a:pt x="282237" y="1909845"/>
                  </a:lnTo>
                  <a:lnTo>
                    <a:pt x="284087" y="1915851"/>
                  </a:lnTo>
                  <a:lnTo>
                    <a:pt x="285931" y="1921857"/>
                  </a:lnTo>
                  <a:lnTo>
                    <a:pt x="287763" y="1927862"/>
                  </a:lnTo>
                  <a:lnTo>
                    <a:pt x="289578" y="1933868"/>
                  </a:lnTo>
                  <a:lnTo>
                    <a:pt x="291374" y="1939874"/>
                  </a:lnTo>
                  <a:lnTo>
                    <a:pt x="293150" y="1945880"/>
                  </a:lnTo>
                  <a:lnTo>
                    <a:pt x="294904" y="1951886"/>
                  </a:lnTo>
                  <a:lnTo>
                    <a:pt x="296634" y="1957891"/>
                  </a:lnTo>
                  <a:lnTo>
                    <a:pt x="298338" y="1963897"/>
                  </a:lnTo>
                  <a:lnTo>
                    <a:pt x="300014" y="1969903"/>
                  </a:lnTo>
                  <a:lnTo>
                    <a:pt x="301667" y="1975909"/>
                  </a:lnTo>
                  <a:lnTo>
                    <a:pt x="303298" y="1981915"/>
                  </a:lnTo>
                  <a:lnTo>
                    <a:pt x="304910" y="1987920"/>
                  </a:lnTo>
                  <a:lnTo>
                    <a:pt x="306504" y="1993926"/>
                  </a:lnTo>
                  <a:lnTo>
                    <a:pt x="308082" y="1999932"/>
                  </a:lnTo>
                  <a:lnTo>
                    <a:pt x="309648" y="2005938"/>
                  </a:lnTo>
                  <a:lnTo>
                    <a:pt x="311206" y="2011944"/>
                  </a:lnTo>
                  <a:lnTo>
                    <a:pt x="312758" y="2017949"/>
                  </a:lnTo>
                  <a:lnTo>
                    <a:pt x="314308" y="2023955"/>
                  </a:lnTo>
                  <a:lnTo>
                    <a:pt x="315856" y="2029961"/>
                  </a:lnTo>
                  <a:lnTo>
                    <a:pt x="317406" y="2035967"/>
                  </a:lnTo>
                  <a:lnTo>
                    <a:pt x="318957" y="2041973"/>
                  </a:lnTo>
                  <a:lnTo>
                    <a:pt x="320510" y="2047978"/>
                  </a:lnTo>
                  <a:lnTo>
                    <a:pt x="322064" y="2053984"/>
                  </a:lnTo>
                  <a:lnTo>
                    <a:pt x="323617" y="2059990"/>
                  </a:lnTo>
                  <a:lnTo>
                    <a:pt x="325166" y="2065996"/>
                  </a:lnTo>
                  <a:lnTo>
                    <a:pt x="326708" y="2072002"/>
                  </a:lnTo>
                  <a:lnTo>
                    <a:pt x="328237" y="2078007"/>
                  </a:lnTo>
                  <a:lnTo>
                    <a:pt x="329749" y="2084013"/>
                  </a:lnTo>
                  <a:lnTo>
                    <a:pt x="331238" y="2090019"/>
                  </a:lnTo>
                  <a:lnTo>
                    <a:pt x="332700" y="2096025"/>
                  </a:lnTo>
                  <a:lnTo>
                    <a:pt x="334130" y="2102031"/>
                  </a:lnTo>
                  <a:lnTo>
                    <a:pt x="335514" y="2108036"/>
                  </a:lnTo>
                  <a:lnTo>
                    <a:pt x="336846" y="2114042"/>
                  </a:lnTo>
                  <a:lnTo>
                    <a:pt x="338126" y="2120048"/>
                  </a:lnTo>
                  <a:lnTo>
                    <a:pt x="339347" y="2126054"/>
                  </a:lnTo>
                  <a:lnTo>
                    <a:pt x="340507" y="2132060"/>
                  </a:lnTo>
                  <a:lnTo>
                    <a:pt x="341600" y="2138065"/>
                  </a:lnTo>
                  <a:lnTo>
                    <a:pt x="342611" y="2144071"/>
                  </a:lnTo>
                  <a:lnTo>
                    <a:pt x="343542" y="2150077"/>
                  </a:lnTo>
                  <a:lnTo>
                    <a:pt x="344398" y="2156083"/>
                  </a:lnTo>
                  <a:lnTo>
                    <a:pt x="345178" y="2162089"/>
                  </a:lnTo>
                  <a:lnTo>
                    <a:pt x="345881" y="2168094"/>
                  </a:lnTo>
                  <a:lnTo>
                    <a:pt x="346508" y="2174100"/>
                  </a:lnTo>
                  <a:lnTo>
                    <a:pt x="347047" y="2180106"/>
                  </a:lnTo>
                  <a:lnTo>
                    <a:pt x="347508" y="2186112"/>
                  </a:lnTo>
                  <a:lnTo>
                    <a:pt x="347900" y="2192118"/>
                  </a:lnTo>
                  <a:lnTo>
                    <a:pt x="348224" y="2198123"/>
                  </a:lnTo>
                  <a:lnTo>
                    <a:pt x="348484" y="2204129"/>
                  </a:lnTo>
                  <a:lnTo>
                    <a:pt x="348683" y="2210135"/>
                  </a:lnTo>
                  <a:lnTo>
                    <a:pt x="348813" y="2216141"/>
                  </a:lnTo>
                  <a:lnTo>
                    <a:pt x="348888" y="2222147"/>
                  </a:lnTo>
                  <a:lnTo>
                    <a:pt x="348913" y="2228152"/>
                  </a:lnTo>
                  <a:lnTo>
                    <a:pt x="348892" y="2234158"/>
                  </a:lnTo>
                  <a:lnTo>
                    <a:pt x="348829" y="2240164"/>
                  </a:lnTo>
                  <a:lnTo>
                    <a:pt x="348725" y="2246170"/>
                  </a:lnTo>
                  <a:lnTo>
                    <a:pt x="348577" y="2252176"/>
                  </a:lnTo>
                  <a:lnTo>
                    <a:pt x="348396" y="2258181"/>
                  </a:lnTo>
                  <a:lnTo>
                    <a:pt x="348186" y="2264187"/>
                  </a:lnTo>
                  <a:lnTo>
                    <a:pt x="347948" y="2270193"/>
                  </a:lnTo>
                  <a:lnTo>
                    <a:pt x="347686" y="2276199"/>
                  </a:lnTo>
                  <a:lnTo>
                    <a:pt x="347403" y="2282205"/>
                  </a:lnTo>
                  <a:lnTo>
                    <a:pt x="347097" y="2288211"/>
                  </a:lnTo>
                  <a:lnTo>
                    <a:pt x="346776" y="2294216"/>
                  </a:lnTo>
                  <a:lnTo>
                    <a:pt x="346444" y="2300222"/>
                  </a:lnTo>
                  <a:lnTo>
                    <a:pt x="346102" y="2306228"/>
                  </a:lnTo>
                  <a:lnTo>
                    <a:pt x="345755" y="2312234"/>
                  </a:lnTo>
                  <a:lnTo>
                    <a:pt x="345404" y="2318240"/>
                  </a:lnTo>
                  <a:lnTo>
                    <a:pt x="345054" y="2324245"/>
                  </a:lnTo>
                  <a:lnTo>
                    <a:pt x="344707" y="2330251"/>
                  </a:lnTo>
                  <a:lnTo>
                    <a:pt x="344365" y="2336257"/>
                  </a:lnTo>
                  <a:lnTo>
                    <a:pt x="344031" y="2342263"/>
                  </a:lnTo>
                  <a:lnTo>
                    <a:pt x="343706" y="2348269"/>
                  </a:lnTo>
                  <a:lnTo>
                    <a:pt x="343392" y="2354274"/>
                  </a:lnTo>
                  <a:lnTo>
                    <a:pt x="343091" y="2360280"/>
                  </a:lnTo>
                  <a:lnTo>
                    <a:pt x="342801" y="2366286"/>
                  </a:lnTo>
                  <a:lnTo>
                    <a:pt x="342521" y="2372292"/>
                  </a:lnTo>
                  <a:lnTo>
                    <a:pt x="342249" y="2378298"/>
                  </a:lnTo>
                  <a:lnTo>
                    <a:pt x="341984" y="2384303"/>
                  </a:lnTo>
                  <a:lnTo>
                    <a:pt x="341724" y="2390309"/>
                  </a:lnTo>
                  <a:lnTo>
                    <a:pt x="341464" y="2396315"/>
                  </a:lnTo>
                  <a:lnTo>
                    <a:pt x="341199" y="2402321"/>
                  </a:lnTo>
                  <a:lnTo>
                    <a:pt x="340926" y="2408327"/>
                  </a:lnTo>
                  <a:lnTo>
                    <a:pt x="340640" y="2414332"/>
                  </a:lnTo>
                  <a:lnTo>
                    <a:pt x="340337" y="2420338"/>
                  </a:lnTo>
                  <a:lnTo>
                    <a:pt x="340011" y="2426344"/>
                  </a:lnTo>
                  <a:lnTo>
                    <a:pt x="339652" y="2432350"/>
                  </a:lnTo>
                  <a:lnTo>
                    <a:pt x="339260" y="2438356"/>
                  </a:lnTo>
                  <a:lnTo>
                    <a:pt x="338832" y="2444361"/>
                  </a:lnTo>
                  <a:lnTo>
                    <a:pt x="338363" y="2450367"/>
                  </a:lnTo>
                  <a:lnTo>
                    <a:pt x="337851" y="2456373"/>
                  </a:lnTo>
                  <a:lnTo>
                    <a:pt x="337291" y="2462379"/>
                  </a:lnTo>
                  <a:lnTo>
                    <a:pt x="336673" y="2468385"/>
                  </a:lnTo>
                  <a:lnTo>
                    <a:pt x="336005" y="2474390"/>
                  </a:lnTo>
                  <a:lnTo>
                    <a:pt x="335287" y="2480396"/>
                  </a:lnTo>
                  <a:lnTo>
                    <a:pt x="334518" y="2486402"/>
                  </a:lnTo>
                  <a:lnTo>
                    <a:pt x="333699" y="2492408"/>
                  </a:lnTo>
                  <a:lnTo>
                    <a:pt x="332826" y="2498414"/>
                  </a:lnTo>
                  <a:lnTo>
                    <a:pt x="331896" y="2504419"/>
                  </a:lnTo>
                  <a:lnTo>
                    <a:pt x="330920" y="2510425"/>
                  </a:lnTo>
                  <a:lnTo>
                    <a:pt x="329899" y="2516431"/>
                  </a:lnTo>
                  <a:lnTo>
                    <a:pt x="328834" y="2522437"/>
                  </a:lnTo>
                  <a:lnTo>
                    <a:pt x="327728" y="2528443"/>
                  </a:lnTo>
                  <a:lnTo>
                    <a:pt x="326579" y="2534448"/>
                  </a:lnTo>
                  <a:lnTo>
                    <a:pt x="325387" y="2540454"/>
                  </a:lnTo>
                  <a:lnTo>
                    <a:pt x="324160" y="2546460"/>
                  </a:lnTo>
                  <a:lnTo>
                    <a:pt x="322900" y="2552466"/>
                  </a:lnTo>
                  <a:lnTo>
                    <a:pt x="321608" y="2558472"/>
                  </a:lnTo>
                  <a:lnTo>
                    <a:pt x="320285" y="2564477"/>
                  </a:lnTo>
                  <a:lnTo>
                    <a:pt x="318931" y="2570483"/>
                  </a:lnTo>
                  <a:lnTo>
                    <a:pt x="317545" y="2576489"/>
                  </a:lnTo>
                  <a:lnTo>
                    <a:pt x="316135" y="2582495"/>
                  </a:lnTo>
                  <a:lnTo>
                    <a:pt x="314700" y="2588501"/>
                  </a:lnTo>
                  <a:lnTo>
                    <a:pt x="313243" y="2594506"/>
                  </a:lnTo>
                  <a:lnTo>
                    <a:pt x="311764" y="2600512"/>
                  </a:lnTo>
                  <a:lnTo>
                    <a:pt x="310264" y="2606518"/>
                  </a:lnTo>
                  <a:lnTo>
                    <a:pt x="308744" y="2612524"/>
                  </a:lnTo>
                  <a:lnTo>
                    <a:pt x="307209" y="2618530"/>
                  </a:lnTo>
                  <a:lnTo>
                    <a:pt x="305662" y="2624535"/>
                  </a:lnTo>
                  <a:lnTo>
                    <a:pt x="304103" y="2630541"/>
                  </a:lnTo>
                  <a:lnTo>
                    <a:pt x="302536" y="2636547"/>
                  </a:lnTo>
                  <a:lnTo>
                    <a:pt x="300961" y="2642553"/>
                  </a:lnTo>
                  <a:lnTo>
                    <a:pt x="299383" y="2648559"/>
                  </a:lnTo>
                  <a:lnTo>
                    <a:pt x="297803" y="2654565"/>
                  </a:lnTo>
                  <a:lnTo>
                    <a:pt x="296224" y="2660570"/>
                  </a:lnTo>
                  <a:lnTo>
                    <a:pt x="294648" y="2666576"/>
                  </a:lnTo>
                  <a:lnTo>
                    <a:pt x="293077" y="2672582"/>
                  </a:lnTo>
                  <a:lnTo>
                    <a:pt x="291512" y="2678588"/>
                  </a:lnTo>
                  <a:lnTo>
                    <a:pt x="289956" y="2684594"/>
                  </a:lnTo>
                  <a:lnTo>
                    <a:pt x="288407" y="2690599"/>
                  </a:lnTo>
                  <a:lnTo>
                    <a:pt x="286867" y="2696605"/>
                  </a:lnTo>
                  <a:lnTo>
                    <a:pt x="285334" y="2702611"/>
                  </a:lnTo>
                  <a:lnTo>
                    <a:pt x="283810" y="2708617"/>
                  </a:lnTo>
                  <a:lnTo>
                    <a:pt x="282294" y="2714623"/>
                  </a:lnTo>
                  <a:lnTo>
                    <a:pt x="280783" y="2720628"/>
                  </a:lnTo>
                  <a:lnTo>
                    <a:pt x="279276" y="2726634"/>
                  </a:lnTo>
                  <a:lnTo>
                    <a:pt x="277771" y="2732640"/>
                  </a:lnTo>
                  <a:lnTo>
                    <a:pt x="276267" y="2738646"/>
                  </a:lnTo>
                  <a:lnTo>
                    <a:pt x="274761" y="2744652"/>
                  </a:lnTo>
                  <a:lnTo>
                    <a:pt x="273251" y="2750657"/>
                  </a:lnTo>
                  <a:lnTo>
                    <a:pt x="271734" y="2756663"/>
                  </a:lnTo>
                  <a:lnTo>
                    <a:pt x="270210" y="2762669"/>
                  </a:lnTo>
                  <a:lnTo>
                    <a:pt x="268678" y="2768675"/>
                  </a:lnTo>
                  <a:lnTo>
                    <a:pt x="267135" y="2774681"/>
                  </a:lnTo>
                  <a:lnTo>
                    <a:pt x="265583" y="2780686"/>
                  </a:lnTo>
                  <a:lnTo>
                    <a:pt x="264019" y="2786692"/>
                  </a:lnTo>
                  <a:lnTo>
                    <a:pt x="262445" y="2792698"/>
                  </a:lnTo>
                  <a:lnTo>
                    <a:pt x="260863" y="2798704"/>
                  </a:lnTo>
                  <a:lnTo>
                    <a:pt x="259275" y="2804710"/>
                  </a:lnTo>
                  <a:lnTo>
                    <a:pt x="257683" y="2810715"/>
                  </a:lnTo>
                  <a:lnTo>
                    <a:pt x="256091" y="2816721"/>
                  </a:lnTo>
                  <a:lnTo>
                    <a:pt x="254503" y="2822727"/>
                  </a:lnTo>
                  <a:lnTo>
                    <a:pt x="252923" y="2828733"/>
                  </a:lnTo>
                  <a:lnTo>
                    <a:pt x="251357" y="2834739"/>
                  </a:lnTo>
                  <a:lnTo>
                    <a:pt x="249809" y="2840744"/>
                  </a:lnTo>
                  <a:lnTo>
                    <a:pt x="248283" y="2846750"/>
                  </a:lnTo>
                  <a:lnTo>
                    <a:pt x="246786" y="2852756"/>
                  </a:lnTo>
                  <a:lnTo>
                    <a:pt x="245333" y="2858762"/>
                  </a:lnTo>
                  <a:lnTo>
                    <a:pt x="243921" y="2864768"/>
                  </a:lnTo>
                  <a:lnTo>
                    <a:pt x="242557" y="2870773"/>
                  </a:lnTo>
                  <a:lnTo>
                    <a:pt x="241244" y="2876779"/>
                  </a:lnTo>
                  <a:lnTo>
                    <a:pt x="239988" y="2882785"/>
                  </a:lnTo>
                  <a:lnTo>
                    <a:pt x="238794" y="2888791"/>
                  </a:lnTo>
                  <a:lnTo>
                    <a:pt x="237680" y="2894797"/>
                  </a:lnTo>
                  <a:lnTo>
                    <a:pt x="236636" y="2900802"/>
                  </a:lnTo>
                  <a:lnTo>
                    <a:pt x="235662" y="2906808"/>
                  </a:lnTo>
                  <a:lnTo>
                    <a:pt x="234761" y="2912814"/>
                  </a:lnTo>
                  <a:lnTo>
                    <a:pt x="233932" y="2918820"/>
                  </a:lnTo>
                  <a:lnTo>
                    <a:pt x="233179" y="2924826"/>
                  </a:lnTo>
                  <a:lnTo>
                    <a:pt x="232511" y="2930831"/>
                  </a:lnTo>
                  <a:lnTo>
                    <a:pt x="231909" y="2936837"/>
                  </a:lnTo>
                  <a:lnTo>
                    <a:pt x="231370" y="2942843"/>
                  </a:lnTo>
                  <a:lnTo>
                    <a:pt x="230887" y="2948849"/>
                  </a:lnTo>
                  <a:lnTo>
                    <a:pt x="230455" y="2954855"/>
                  </a:lnTo>
                  <a:lnTo>
                    <a:pt x="230070" y="2960860"/>
                  </a:lnTo>
                  <a:lnTo>
                    <a:pt x="229722" y="2966866"/>
                  </a:lnTo>
                  <a:lnTo>
                    <a:pt x="229395" y="2972872"/>
                  </a:lnTo>
                  <a:lnTo>
                    <a:pt x="229077" y="2978878"/>
                  </a:lnTo>
                  <a:lnTo>
                    <a:pt x="228758" y="2984884"/>
                  </a:lnTo>
                  <a:lnTo>
                    <a:pt x="228426" y="2990889"/>
                  </a:lnTo>
                  <a:lnTo>
                    <a:pt x="228066" y="2996895"/>
                  </a:lnTo>
                  <a:lnTo>
                    <a:pt x="227658" y="3002901"/>
                  </a:lnTo>
                  <a:lnTo>
                    <a:pt x="227194" y="3008907"/>
                  </a:lnTo>
                  <a:lnTo>
                    <a:pt x="226664" y="3014913"/>
                  </a:lnTo>
                  <a:lnTo>
                    <a:pt x="226057" y="3020918"/>
                  </a:lnTo>
                  <a:lnTo>
                    <a:pt x="225364" y="3026924"/>
                  </a:lnTo>
                  <a:lnTo>
                    <a:pt x="224567" y="3032930"/>
                  </a:lnTo>
                  <a:lnTo>
                    <a:pt x="223649" y="3038936"/>
                  </a:lnTo>
                  <a:lnTo>
                    <a:pt x="222622" y="3044942"/>
                  </a:lnTo>
                  <a:lnTo>
                    <a:pt x="221484" y="3050948"/>
                  </a:lnTo>
                  <a:lnTo>
                    <a:pt x="220235" y="3056953"/>
                  </a:lnTo>
                  <a:lnTo>
                    <a:pt x="218875" y="3062959"/>
                  </a:lnTo>
                  <a:lnTo>
                    <a:pt x="217396" y="3068965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" name="pg39"/>
            <p:cNvSpPr/>
            <p:nvPr/>
          </p:nvSpPr>
          <p:spPr>
            <a:xfrm>
              <a:off x="9719479" y="3915450"/>
              <a:ext cx="428519" cy="3118461"/>
            </a:xfrm>
            <a:custGeom>
              <a:avLst/>
              <a:gdLst/>
              <a:ahLst/>
              <a:cxnLst/>
              <a:rect l="0" t="0" r="0" b="0"/>
              <a:pathLst>
                <a:path w="428519" h="3118461">
                  <a:moveTo>
                    <a:pt x="20309" y="3118461"/>
                  </a:moveTo>
                  <a:lnTo>
                    <a:pt x="15203" y="3112358"/>
                  </a:lnTo>
                  <a:lnTo>
                    <a:pt x="10814" y="3106256"/>
                  </a:lnTo>
                  <a:lnTo>
                    <a:pt x="7157" y="3100153"/>
                  </a:lnTo>
                  <a:lnTo>
                    <a:pt x="4235" y="3094050"/>
                  </a:lnTo>
                  <a:lnTo>
                    <a:pt x="2103" y="3087948"/>
                  </a:lnTo>
                  <a:lnTo>
                    <a:pt x="769" y="3081845"/>
                  </a:lnTo>
                  <a:lnTo>
                    <a:pt x="83" y="3075742"/>
                  </a:lnTo>
                  <a:lnTo>
                    <a:pt x="0" y="3069640"/>
                  </a:lnTo>
                  <a:lnTo>
                    <a:pt x="465" y="3063537"/>
                  </a:lnTo>
                  <a:lnTo>
                    <a:pt x="1420" y="3057434"/>
                  </a:lnTo>
                  <a:lnTo>
                    <a:pt x="2825" y="3051332"/>
                  </a:lnTo>
                  <a:lnTo>
                    <a:pt x="4623" y="3045229"/>
                  </a:lnTo>
                  <a:lnTo>
                    <a:pt x="6672" y="3039126"/>
                  </a:lnTo>
                  <a:lnTo>
                    <a:pt x="8906" y="3033024"/>
                  </a:lnTo>
                  <a:lnTo>
                    <a:pt x="11260" y="3026921"/>
                  </a:lnTo>
                  <a:lnTo>
                    <a:pt x="13675" y="3020818"/>
                  </a:lnTo>
                  <a:lnTo>
                    <a:pt x="16091" y="3014716"/>
                  </a:lnTo>
                  <a:lnTo>
                    <a:pt x="18431" y="3008613"/>
                  </a:lnTo>
                  <a:lnTo>
                    <a:pt x="20654" y="3002510"/>
                  </a:lnTo>
                  <a:lnTo>
                    <a:pt x="22729" y="2996408"/>
                  </a:lnTo>
                  <a:lnTo>
                    <a:pt x="24628" y="2990305"/>
                  </a:lnTo>
                  <a:lnTo>
                    <a:pt x="26330" y="2984202"/>
                  </a:lnTo>
                  <a:lnTo>
                    <a:pt x="27819" y="2978100"/>
                  </a:lnTo>
                  <a:lnTo>
                    <a:pt x="29035" y="2971997"/>
                  </a:lnTo>
                  <a:lnTo>
                    <a:pt x="30029" y="2965894"/>
                  </a:lnTo>
                  <a:lnTo>
                    <a:pt x="30807" y="2959792"/>
                  </a:lnTo>
                  <a:lnTo>
                    <a:pt x="31380" y="2953689"/>
                  </a:lnTo>
                  <a:lnTo>
                    <a:pt x="31760" y="2947586"/>
                  </a:lnTo>
                  <a:lnTo>
                    <a:pt x="31961" y="2941484"/>
                  </a:lnTo>
                  <a:lnTo>
                    <a:pt x="31973" y="2935381"/>
                  </a:lnTo>
                  <a:lnTo>
                    <a:pt x="31853" y="2929278"/>
                  </a:lnTo>
                  <a:lnTo>
                    <a:pt x="31624" y="2923176"/>
                  </a:lnTo>
                  <a:lnTo>
                    <a:pt x="31306" y="2917073"/>
                  </a:lnTo>
                  <a:lnTo>
                    <a:pt x="30920" y="2910970"/>
                  </a:lnTo>
                  <a:lnTo>
                    <a:pt x="30483" y="2904868"/>
                  </a:lnTo>
                  <a:lnTo>
                    <a:pt x="30013" y="2898765"/>
                  </a:lnTo>
                  <a:lnTo>
                    <a:pt x="29536" y="2892662"/>
                  </a:lnTo>
                  <a:lnTo>
                    <a:pt x="29066" y="2886560"/>
                  </a:lnTo>
                  <a:lnTo>
                    <a:pt x="28615" y="2880457"/>
                  </a:lnTo>
                  <a:lnTo>
                    <a:pt x="28194" y="2874354"/>
                  </a:lnTo>
                  <a:lnTo>
                    <a:pt x="27810" y="2868252"/>
                  </a:lnTo>
                  <a:lnTo>
                    <a:pt x="27481" y="2862149"/>
                  </a:lnTo>
                  <a:lnTo>
                    <a:pt x="27208" y="2856046"/>
                  </a:lnTo>
                  <a:lnTo>
                    <a:pt x="26990" y="2849944"/>
                  </a:lnTo>
                  <a:lnTo>
                    <a:pt x="26830" y="2843841"/>
                  </a:lnTo>
                  <a:lnTo>
                    <a:pt x="26727" y="2837738"/>
                  </a:lnTo>
                  <a:lnTo>
                    <a:pt x="26683" y="2831636"/>
                  </a:lnTo>
                  <a:lnTo>
                    <a:pt x="26703" y="2825533"/>
                  </a:lnTo>
                  <a:lnTo>
                    <a:pt x="26786" y="2819430"/>
                  </a:lnTo>
                  <a:lnTo>
                    <a:pt x="26923" y="2813328"/>
                  </a:lnTo>
                  <a:lnTo>
                    <a:pt x="27112" y="2807225"/>
                  </a:lnTo>
                  <a:lnTo>
                    <a:pt x="27353" y="2801122"/>
                  </a:lnTo>
                  <a:lnTo>
                    <a:pt x="27645" y="2795020"/>
                  </a:lnTo>
                  <a:lnTo>
                    <a:pt x="27990" y="2788917"/>
                  </a:lnTo>
                  <a:lnTo>
                    <a:pt x="28391" y="2782814"/>
                  </a:lnTo>
                  <a:lnTo>
                    <a:pt x="28838" y="2776712"/>
                  </a:lnTo>
                  <a:lnTo>
                    <a:pt x="29332" y="2770609"/>
                  </a:lnTo>
                  <a:lnTo>
                    <a:pt x="29872" y="2764506"/>
                  </a:lnTo>
                  <a:lnTo>
                    <a:pt x="30458" y="2758404"/>
                  </a:lnTo>
                  <a:lnTo>
                    <a:pt x="31092" y="2752301"/>
                  </a:lnTo>
                  <a:lnTo>
                    <a:pt x="31776" y="2746198"/>
                  </a:lnTo>
                  <a:lnTo>
                    <a:pt x="32501" y="2740096"/>
                  </a:lnTo>
                  <a:lnTo>
                    <a:pt x="33265" y="2733993"/>
                  </a:lnTo>
                  <a:lnTo>
                    <a:pt x="34066" y="2727890"/>
                  </a:lnTo>
                  <a:lnTo>
                    <a:pt x="34899" y="2721788"/>
                  </a:lnTo>
                  <a:lnTo>
                    <a:pt x="35764" y="2715685"/>
                  </a:lnTo>
                  <a:lnTo>
                    <a:pt x="36657" y="2709582"/>
                  </a:lnTo>
                  <a:lnTo>
                    <a:pt x="37568" y="2703480"/>
                  </a:lnTo>
                  <a:lnTo>
                    <a:pt x="38492" y="2697377"/>
                  </a:lnTo>
                  <a:lnTo>
                    <a:pt x="39423" y="2691274"/>
                  </a:lnTo>
                  <a:lnTo>
                    <a:pt x="40356" y="2685172"/>
                  </a:lnTo>
                  <a:lnTo>
                    <a:pt x="41286" y="2679069"/>
                  </a:lnTo>
                  <a:lnTo>
                    <a:pt x="42204" y="2672966"/>
                  </a:lnTo>
                  <a:lnTo>
                    <a:pt x="43106" y="2666864"/>
                  </a:lnTo>
                  <a:lnTo>
                    <a:pt x="43989" y="2660761"/>
                  </a:lnTo>
                  <a:lnTo>
                    <a:pt x="44850" y="2654658"/>
                  </a:lnTo>
                  <a:lnTo>
                    <a:pt x="45686" y="2648556"/>
                  </a:lnTo>
                  <a:lnTo>
                    <a:pt x="46496" y="2642453"/>
                  </a:lnTo>
                  <a:lnTo>
                    <a:pt x="47274" y="2636350"/>
                  </a:lnTo>
                  <a:lnTo>
                    <a:pt x="48026" y="2630248"/>
                  </a:lnTo>
                  <a:lnTo>
                    <a:pt x="48756" y="2624145"/>
                  </a:lnTo>
                  <a:lnTo>
                    <a:pt x="49466" y="2618042"/>
                  </a:lnTo>
                  <a:lnTo>
                    <a:pt x="50160" y="2611940"/>
                  </a:lnTo>
                  <a:lnTo>
                    <a:pt x="50842" y="2605837"/>
                  </a:lnTo>
                  <a:lnTo>
                    <a:pt x="51520" y="2599735"/>
                  </a:lnTo>
                  <a:lnTo>
                    <a:pt x="52201" y="2593632"/>
                  </a:lnTo>
                  <a:lnTo>
                    <a:pt x="52891" y="2587529"/>
                  </a:lnTo>
                  <a:lnTo>
                    <a:pt x="53598" y="2581427"/>
                  </a:lnTo>
                  <a:lnTo>
                    <a:pt x="54327" y="2575324"/>
                  </a:lnTo>
                  <a:lnTo>
                    <a:pt x="55085" y="2569221"/>
                  </a:lnTo>
                  <a:lnTo>
                    <a:pt x="55884" y="2563119"/>
                  </a:lnTo>
                  <a:lnTo>
                    <a:pt x="56728" y="2557016"/>
                  </a:lnTo>
                  <a:lnTo>
                    <a:pt x="57616" y="2550913"/>
                  </a:lnTo>
                  <a:lnTo>
                    <a:pt x="58554" y="2544811"/>
                  </a:lnTo>
                  <a:lnTo>
                    <a:pt x="59542" y="2538708"/>
                  </a:lnTo>
                  <a:lnTo>
                    <a:pt x="60582" y="2532605"/>
                  </a:lnTo>
                  <a:lnTo>
                    <a:pt x="61682" y="2526503"/>
                  </a:lnTo>
                  <a:lnTo>
                    <a:pt x="62838" y="2520400"/>
                  </a:lnTo>
                  <a:lnTo>
                    <a:pt x="64043" y="2514297"/>
                  </a:lnTo>
                  <a:lnTo>
                    <a:pt x="65293" y="2508195"/>
                  </a:lnTo>
                  <a:lnTo>
                    <a:pt x="66587" y="2502092"/>
                  </a:lnTo>
                  <a:lnTo>
                    <a:pt x="67919" y="2495989"/>
                  </a:lnTo>
                  <a:lnTo>
                    <a:pt x="69289" y="2489887"/>
                  </a:lnTo>
                  <a:lnTo>
                    <a:pt x="70690" y="2483784"/>
                  </a:lnTo>
                  <a:lnTo>
                    <a:pt x="72113" y="2477681"/>
                  </a:lnTo>
                  <a:lnTo>
                    <a:pt x="73554" y="2471579"/>
                  </a:lnTo>
                  <a:lnTo>
                    <a:pt x="75007" y="2465476"/>
                  </a:lnTo>
                  <a:lnTo>
                    <a:pt x="76470" y="2459373"/>
                  </a:lnTo>
                  <a:lnTo>
                    <a:pt x="77936" y="2453271"/>
                  </a:lnTo>
                  <a:lnTo>
                    <a:pt x="79402" y="2447168"/>
                  </a:lnTo>
                  <a:lnTo>
                    <a:pt x="80863" y="2441065"/>
                  </a:lnTo>
                  <a:lnTo>
                    <a:pt x="82317" y="2434963"/>
                  </a:lnTo>
                  <a:lnTo>
                    <a:pt x="83761" y="2428860"/>
                  </a:lnTo>
                  <a:lnTo>
                    <a:pt x="85195" y="2422757"/>
                  </a:lnTo>
                  <a:lnTo>
                    <a:pt x="86614" y="2416655"/>
                  </a:lnTo>
                  <a:lnTo>
                    <a:pt x="88017" y="2410552"/>
                  </a:lnTo>
                  <a:lnTo>
                    <a:pt x="89404" y="2404449"/>
                  </a:lnTo>
                  <a:lnTo>
                    <a:pt x="90775" y="2398347"/>
                  </a:lnTo>
                  <a:lnTo>
                    <a:pt x="92129" y="2392244"/>
                  </a:lnTo>
                  <a:lnTo>
                    <a:pt x="93466" y="2386141"/>
                  </a:lnTo>
                  <a:lnTo>
                    <a:pt x="94786" y="2380039"/>
                  </a:lnTo>
                  <a:lnTo>
                    <a:pt x="96084" y="2373936"/>
                  </a:lnTo>
                  <a:lnTo>
                    <a:pt x="97364" y="2367833"/>
                  </a:lnTo>
                  <a:lnTo>
                    <a:pt x="98627" y="2361731"/>
                  </a:lnTo>
                  <a:lnTo>
                    <a:pt x="99872" y="2355628"/>
                  </a:lnTo>
                  <a:lnTo>
                    <a:pt x="101100" y="2349525"/>
                  </a:lnTo>
                  <a:lnTo>
                    <a:pt x="102311" y="2343423"/>
                  </a:lnTo>
                  <a:lnTo>
                    <a:pt x="103503" y="2337320"/>
                  </a:lnTo>
                  <a:lnTo>
                    <a:pt x="104679" y="2331217"/>
                  </a:lnTo>
                  <a:lnTo>
                    <a:pt x="105843" y="2325115"/>
                  </a:lnTo>
                  <a:lnTo>
                    <a:pt x="106994" y="2319012"/>
                  </a:lnTo>
                  <a:lnTo>
                    <a:pt x="108137" y="2312909"/>
                  </a:lnTo>
                  <a:lnTo>
                    <a:pt x="109271" y="2306807"/>
                  </a:lnTo>
                  <a:lnTo>
                    <a:pt x="110401" y="2300704"/>
                  </a:lnTo>
                  <a:lnTo>
                    <a:pt x="111531" y="2294601"/>
                  </a:lnTo>
                  <a:lnTo>
                    <a:pt x="112664" y="2288499"/>
                  </a:lnTo>
                  <a:lnTo>
                    <a:pt x="113804" y="2282396"/>
                  </a:lnTo>
                  <a:lnTo>
                    <a:pt x="114953" y="2276293"/>
                  </a:lnTo>
                  <a:lnTo>
                    <a:pt x="116116" y="2270191"/>
                  </a:lnTo>
                  <a:lnTo>
                    <a:pt x="117299" y="2264088"/>
                  </a:lnTo>
                  <a:lnTo>
                    <a:pt x="118505" y="2257985"/>
                  </a:lnTo>
                  <a:lnTo>
                    <a:pt x="119734" y="2251883"/>
                  </a:lnTo>
                  <a:lnTo>
                    <a:pt x="120990" y="2245780"/>
                  </a:lnTo>
                  <a:lnTo>
                    <a:pt x="122273" y="2239677"/>
                  </a:lnTo>
                  <a:lnTo>
                    <a:pt x="123585" y="2233575"/>
                  </a:lnTo>
                  <a:lnTo>
                    <a:pt x="124932" y="2227472"/>
                  </a:lnTo>
                  <a:lnTo>
                    <a:pt x="126311" y="2221369"/>
                  </a:lnTo>
                  <a:lnTo>
                    <a:pt x="127719" y="2215267"/>
                  </a:lnTo>
                  <a:lnTo>
                    <a:pt x="129154" y="2209164"/>
                  </a:lnTo>
                  <a:lnTo>
                    <a:pt x="130614" y="2203061"/>
                  </a:lnTo>
                  <a:lnTo>
                    <a:pt x="132098" y="2196959"/>
                  </a:lnTo>
                  <a:lnTo>
                    <a:pt x="133602" y="2190856"/>
                  </a:lnTo>
                  <a:lnTo>
                    <a:pt x="135124" y="2184753"/>
                  </a:lnTo>
                  <a:lnTo>
                    <a:pt x="136656" y="2178651"/>
                  </a:lnTo>
                  <a:lnTo>
                    <a:pt x="138193" y="2172548"/>
                  </a:lnTo>
                  <a:lnTo>
                    <a:pt x="139733" y="2166445"/>
                  </a:lnTo>
                  <a:lnTo>
                    <a:pt x="141271" y="2160343"/>
                  </a:lnTo>
                  <a:lnTo>
                    <a:pt x="142801" y="2154240"/>
                  </a:lnTo>
                  <a:lnTo>
                    <a:pt x="144316" y="2148137"/>
                  </a:lnTo>
                  <a:lnTo>
                    <a:pt x="145813" y="2142035"/>
                  </a:lnTo>
                  <a:lnTo>
                    <a:pt x="147290" y="2135932"/>
                  </a:lnTo>
                  <a:lnTo>
                    <a:pt x="148741" y="2129829"/>
                  </a:lnTo>
                  <a:lnTo>
                    <a:pt x="150164" y="2123727"/>
                  </a:lnTo>
                  <a:lnTo>
                    <a:pt x="151554" y="2117624"/>
                  </a:lnTo>
                  <a:lnTo>
                    <a:pt x="152903" y="2111521"/>
                  </a:lnTo>
                  <a:lnTo>
                    <a:pt x="154215" y="2105419"/>
                  </a:lnTo>
                  <a:lnTo>
                    <a:pt x="155488" y="2099316"/>
                  </a:lnTo>
                  <a:lnTo>
                    <a:pt x="156722" y="2093213"/>
                  </a:lnTo>
                  <a:lnTo>
                    <a:pt x="157916" y="2087111"/>
                  </a:lnTo>
                  <a:lnTo>
                    <a:pt x="159067" y="2081008"/>
                  </a:lnTo>
                  <a:lnTo>
                    <a:pt x="160171" y="2074905"/>
                  </a:lnTo>
                  <a:lnTo>
                    <a:pt x="161234" y="2068803"/>
                  </a:lnTo>
                  <a:lnTo>
                    <a:pt x="162259" y="2062700"/>
                  </a:lnTo>
                  <a:lnTo>
                    <a:pt x="163248" y="2056597"/>
                  </a:lnTo>
                  <a:lnTo>
                    <a:pt x="164201" y="2050495"/>
                  </a:lnTo>
                  <a:lnTo>
                    <a:pt x="165120" y="2044392"/>
                  </a:lnTo>
                  <a:lnTo>
                    <a:pt x="166001" y="2038289"/>
                  </a:lnTo>
                  <a:lnTo>
                    <a:pt x="166855" y="2032187"/>
                  </a:lnTo>
                  <a:lnTo>
                    <a:pt x="167685" y="2026084"/>
                  </a:lnTo>
                  <a:lnTo>
                    <a:pt x="168492" y="2019981"/>
                  </a:lnTo>
                  <a:lnTo>
                    <a:pt x="169280" y="2013879"/>
                  </a:lnTo>
                  <a:lnTo>
                    <a:pt x="170051" y="2007776"/>
                  </a:lnTo>
                  <a:lnTo>
                    <a:pt x="170806" y="2001673"/>
                  </a:lnTo>
                  <a:lnTo>
                    <a:pt x="171550" y="1995571"/>
                  </a:lnTo>
                  <a:lnTo>
                    <a:pt x="172287" y="1989468"/>
                  </a:lnTo>
                  <a:lnTo>
                    <a:pt x="173018" y="1983365"/>
                  </a:lnTo>
                  <a:lnTo>
                    <a:pt x="173745" y="1977263"/>
                  </a:lnTo>
                  <a:lnTo>
                    <a:pt x="174470" y="1971160"/>
                  </a:lnTo>
                  <a:lnTo>
                    <a:pt x="175195" y="1965057"/>
                  </a:lnTo>
                  <a:lnTo>
                    <a:pt x="175919" y="1958955"/>
                  </a:lnTo>
                  <a:lnTo>
                    <a:pt x="176645" y="1952852"/>
                  </a:lnTo>
                  <a:lnTo>
                    <a:pt x="177371" y="1946749"/>
                  </a:lnTo>
                  <a:lnTo>
                    <a:pt x="178098" y="1940647"/>
                  </a:lnTo>
                  <a:lnTo>
                    <a:pt x="178826" y="1934544"/>
                  </a:lnTo>
                  <a:lnTo>
                    <a:pt x="179552" y="1928441"/>
                  </a:lnTo>
                  <a:lnTo>
                    <a:pt x="180277" y="1922339"/>
                  </a:lnTo>
                  <a:lnTo>
                    <a:pt x="180998" y="1916236"/>
                  </a:lnTo>
                  <a:lnTo>
                    <a:pt x="181714" y="1910133"/>
                  </a:lnTo>
                  <a:lnTo>
                    <a:pt x="182424" y="1904031"/>
                  </a:lnTo>
                  <a:lnTo>
                    <a:pt x="183125" y="1897928"/>
                  </a:lnTo>
                  <a:lnTo>
                    <a:pt x="183817" y="1891825"/>
                  </a:lnTo>
                  <a:lnTo>
                    <a:pt x="184495" y="1885723"/>
                  </a:lnTo>
                  <a:lnTo>
                    <a:pt x="185162" y="1879620"/>
                  </a:lnTo>
                  <a:lnTo>
                    <a:pt x="185815" y="1873517"/>
                  </a:lnTo>
                  <a:lnTo>
                    <a:pt x="186454" y="1867415"/>
                  </a:lnTo>
                  <a:lnTo>
                    <a:pt x="187078" y="1861312"/>
                  </a:lnTo>
                  <a:lnTo>
                    <a:pt x="187686" y="1855209"/>
                  </a:lnTo>
                  <a:lnTo>
                    <a:pt x="188278" y="1849107"/>
                  </a:lnTo>
                  <a:lnTo>
                    <a:pt x="188855" y="1843004"/>
                  </a:lnTo>
                  <a:lnTo>
                    <a:pt x="189419" y="1836901"/>
                  </a:lnTo>
                  <a:lnTo>
                    <a:pt x="189971" y="1830799"/>
                  </a:lnTo>
                  <a:lnTo>
                    <a:pt x="190512" y="1824696"/>
                  </a:lnTo>
                  <a:lnTo>
                    <a:pt x="191042" y="1818593"/>
                  </a:lnTo>
                  <a:lnTo>
                    <a:pt x="191562" y="1812491"/>
                  </a:lnTo>
                  <a:lnTo>
                    <a:pt x="192075" y="1806388"/>
                  </a:lnTo>
                  <a:lnTo>
                    <a:pt x="192583" y="1800285"/>
                  </a:lnTo>
                  <a:lnTo>
                    <a:pt x="193087" y="1794183"/>
                  </a:lnTo>
                  <a:lnTo>
                    <a:pt x="193587" y="1788080"/>
                  </a:lnTo>
                  <a:lnTo>
                    <a:pt x="194085" y="1781977"/>
                  </a:lnTo>
                  <a:lnTo>
                    <a:pt x="194582" y="1775875"/>
                  </a:lnTo>
                  <a:lnTo>
                    <a:pt x="195077" y="1769772"/>
                  </a:lnTo>
                  <a:lnTo>
                    <a:pt x="195571" y="1763669"/>
                  </a:lnTo>
                  <a:lnTo>
                    <a:pt x="196064" y="1757567"/>
                  </a:lnTo>
                  <a:lnTo>
                    <a:pt x="196556" y="1751464"/>
                  </a:lnTo>
                  <a:lnTo>
                    <a:pt x="197045" y="1745361"/>
                  </a:lnTo>
                  <a:lnTo>
                    <a:pt x="197529" y="1739259"/>
                  </a:lnTo>
                  <a:lnTo>
                    <a:pt x="198008" y="1733156"/>
                  </a:lnTo>
                  <a:lnTo>
                    <a:pt x="198481" y="1727054"/>
                  </a:lnTo>
                  <a:lnTo>
                    <a:pt x="198944" y="1720951"/>
                  </a:lnTo>
                  <a:lnTo>
                    <a:pt x="199398" y="1714848"/>
                  </a:lnTo>
                  <a:lnTo>
                    <a:pt x="199839" y="1708746"/>
                  </a:lnTo>
                  <a:lnTo>
                    <a:pt x="200263" y="1702643"/>
                  </a:lnTo>
                  <a:lnTo>
                    <a:pt x="200670" y="1696540"/>
                  </a:lnTo>
                  <a:lnTo>
                    <a:pt x="201058" y="1690438"/>
                  </a:lnTo>
                  <a:lnTo>
                    <a:pt x="201427" y="1684335"/>
                  </a:lnTo>
                  <a:lnTo>
                    <a:pt x="201775" y="1678232"/>
                  </a:lnTo>
                  <a:lnTo>
                    <a:pt x="202100" y="1672130"/>
                  </a:lnTo>
                  <a:lnTo>
                    <a:pt x="202398" y="1666027"/>
                  </a:lnTo>
                  <a:lnTo>
                    <a:pt x="202671" y="1659924"/>
                  </a:lnTo>
                  <a:lnTo>
                    <a:pt x="202921" y="1653822"/>
                  </a:lnTo>
                  <a:lnTo>
                    <a:pt x="203149" y="1647719"/>
                  </a:lnTo>
                  <a:lnTo>
                    <a:pt x="203353" y="1641616"/>
                  </a:lnTo>
                  <a:lnTo>
                    <a:pt x="203537" y="1635514"/>
                  </a:lnTo>
                  <a:lnTo>
                    <a:pt x="203697" y="1629411"/>
                  </a:lnTo>
                  <a:lnTo>
                    <a:pt x="203839" y="1623308"/>
                  </a:lnTo>
                  <a:lnTo>
                    <a:pt x="203965" y="1617206"/>
                  </a:lnTo>
                  <a:lnTo>
                    <a:pt x="204079" y="1611103"/>
                  </a:lnTo>
                  <a:lnTo>
                    <a:pt x="204181" y="1605000"/>
                  </a:lnTo>
                  <a:lnTo>
                    <a:pt x="204275" y="1598898"/>
                  </a:lnTo>
                  <a:lnTo>
                    <a:pt x="204363" y="1592795"/>
                  </a:lnTo>
                  <a:lnTo>
                    <a:pt x="204448" y="1586692"/>
                  </a:lnTo>
                  <a:lnTo>
                    <a:pt x="204533" y="1580590"/>
                  </a:lnTo>
                  <a:lnTo>
                    <a:pt x="204621" y="1574487"/>
                  </a:lnTo>
                  <a:lnTo>
                    <a:pt x="204712" y="1568384"/>
                  </a:lnTo>
                  <a:lnTo>
                    <a:pt x="204810" y="1562282"/>
                  </a:lnTo>
                  <a:lnTo>
                    <a:pt x="204916" y="1556179"/>
                  </a:lnTo>
                  <a:lnTo>
                    <a:pt x="205032" y="1550076"/>
                  </a:lnTo>
                  <a:lnTo>
                    <a:pt x="205157" y="1543974"/>
                  </a:lnTo>
                  <a:lnTo>
                    <a:pt x="205293" y="1537871"/>
                  </a:lnTo>
                  <a:lnTo>
                    <a:pt x="205439" y="1531768"/>
                  </a:lnTo>
                  <a:lnTo>
                    <a:pt x="205596" y="1525666"/>
                  </a:lnTo>
                  <a:lnTo>
                    <a:pt x="205763" y="1519563"/>
                  </a:lnTo>
                  <a:lnTo>
                    <a:pt x="205940" y="1513460"/>
                  </a:lnTo>
                  <a:lnTo>
                    <a:pt x="206124" y="1507358"/>
                  </a:lnTo>
                  <a:lnTo>
                    <a:pt x="206315" y="1501255"/>
                  </a:lnTo>
                  <a:lnTo>
                    <a:pt x="206511" y="1495152"/>
                  </a:lnTo>
                  <a:lnTo>
                    <a:pt x="206710" y="1489050"/>
                  </a:lnTo>
                  <a:lnTo>
                    <a:pt x="206912" y="1482947"/>
                  </a:lnTo>
                  <a:lnTo>
                    <a:pt x="207115" y="1476844"/>
                  </a:lnTo>
                  <a:lnTo>
                    <a:pt x="207316" y="1470742"/>
                  </a:lnTo>
                  <a:lnTo>
                    <a:pt x="207515" y="1464639"/>
                  </a:lnTo>
                  <a:lnTo>
                    <a:pt x="207710" y="1458536"/>
                  </a:lnTo>
                  <a:lnTo>
                    <a:pt x="207900" y="1452434"/>
                  </a:lnTo>
                  <a:lnTo>
                    <a:pt x="208085" y="1446331"/>
                  </a:lnTo>
                  <a:lnTo>
                    <a:pt x="208262" y="1440228"/>
                  </a:lnTo>
                  <a:lnTo>
                    <a:pt x="208431" y="1434126"/>
                  </a:lnTo>
                  <a:lnTo>
                    <a:pt x="208593" y="1428023"/>
                  </a:lnTo>
                  <a:lnTo>
                    <a:pt x="208748" y="1421920"/>
                  </a:lnTo>
                  <a:lnTo>
                    <a:pt x="208894" y="1415818"/>
                  </a:lnTo>
                  <a:lnTo>
                    <a:pt x="209033" y="1409715"/>
                  </a:lnTo>
                  <a:lnTo>
                    <a:pt x="209163" y="1403612"/>
                  </a:lnTo>
                  <a:lnTo>
                    <a:pt x="209287" y="1397510"/>
                  </a:lnTo>
                  <a:lnTo>
                    <a:pt x="209404" y="1391407"/>
                  </a:lnTo>
                  <a:lnTo>
                    <a:pt x="209516" y="1385304"/>
                  </a:lnTo>
                  <a:lnTo>
                    <a:pt x="209622" y="1379202"/>
                  </a:lnTo>
                  <a:lnTo>
                    <a:pt x="209725" y="1373099"/>
                  </a:lnTo>
                  <a:lnTo>
                    <a:pt x="209823" y="1366996"/>
                  </a:lnTo>
                  <a:lnTo>
                    <a:pt x="209918" y="1360894"/>
                  </a:lnTo>
                  <a:lnTo>
                    <a:pt x="210011" y="1354791"/>
                  </a:lnTo>
                  <a:lnTo>
                    <a:pt x="210103" y="1348688"/>
                  </a:lnTo>
                  <a:lnTo>
                    <a:pt x="210194" y="1342586"/>
                  </a:lnTo>
                  <a:lnTo>
                    <a:pt x="210285" y="1336483"/>
                  </a:lnTo>
                  <a:lnTo>
                    <a:pt x="210375" y="1330380"/>
                  </a:lnTo>
                  <a:lnTo>
                    <a:pt x="210467" y="1324278"/>
                  </a:lnTo>
                  <a:lnTo>
                    <a:pt x="210559" y="1318175"/>
                  </a:lnTo>
                  <a:lnTo>
                    <a:pt x="210652" y="1312072"/>
                  </a:lnTo>
                  <a:lnTo>
                    <a:pt x="210747" y="1305970"/>
                  </a:lnTo>
                  <a:lnTo>
                    <a:pt x="210842" y="1299867"/>
                  </a:lnTo>
                  <a:lnTo>
                    <a:pt x="210939" y="1293764"/>
                  </a:lnTo>
                  <a:lnTo>
                    <a:pt x="211037" y="1287662"/>
                  </a:lnTo>
                  <a:lnTo>
                    <a:pt x="211135" y="1281559"/>
                  </a:lnTo>
                  <a:lnTo>
                    <a:pt x="211233" y="1275456"/>
                  </a:lnTo>
                  <a:lnTo>
                    <a:pt x="211332" y="1269354"/>
                  </a:lnTo>
                  <a:lnTo>
                    <a:pt x="211429" y="1263251"/>
                  </a:lnTo>
                  <a:lnTo>
                    <a:pt x="211526" y="1257148"/>
                  </a:lnTo>
                  <a:lnTo>
                    <a:pt x="211620" y="1251046"/>
                  </a:lnTo>
                  <a:lnTo>
                    <a:pt x="211712" y="1244943"/>
                  </a:lnTo>
                  <a:lnTo>
                    <a:pt x="211801" y="1238840"/>
                  </a:lnTo>
                  <a:lnTo>
                    <a:pt x="211887" y="1232738"/>
                  </a:lnTo>
                  <a:lnTo>
                    <a:pt x="211969" y="1226635"/>
                  </a:lnTo>
                  <a:lnTo>
                    <a:pt x="212046" y="1220532"/>
                  </a:lnTo>
                  <a:lnTo>
                    <a:pt x="212117" y="1214430"/>
                  </a:lnTo>
                  <a:lnTo>
                    <a:pt x="212183" y="1208327"/>
                  </a:lnTo>
                  <a:lnTo>
                    <a:pt x="212244" y="1202224"/>
                  </a:lnTo>
                  <a:lnTo>
                    <a:pt x="212300" y="1196122"/>
                  </a:lnTo>
                  <a:lnTo>
                    <a:pt x="212349" y="1190019"/>
                  </a:lnTo>
                  <a:lnTo>
                    <a:pt x="212394" y="1183916"/>
                  </a:lnTo>
                  <a:lnTo>
                    <a:pt x="212432" y="1177814"/>
                  </a:lnTo>
                  <a:lnTo>
                    <a:pt x="212465" y="1171711"/>
                  </a:lnTo>
                  <a:lnTo>
                    <a:pt x="212494" y="1165608"/>
                  </a:lnTo>
                  <a:lnTo>
                    <a:pt x="212519" y="1159506"/>
                  </a:lnTo>
                  <a:lnTo>
                    <a:pt x="212541" y="1153403"/>
                  </a:lnTo>
                  <a:lnTo>
                    <a:pt x="212560" y="1147300"/>
                  </a:lnTo>
                  <a:lnTo>
                    <a:pt x="212576" y="1141198"/>
                  </a:lnTo>
                  <a:lnTo>
                    <a:pt x="212592" y="1135095"/>
                  </a:lnTo>
                  <a:lnTo>
                    <a:pt x="212607" y="1128992"/>
                  </a:lnTo>
                  <a:lnTo>
                    <a:pt x="212622" y="1122890"/>
                  </a:lnTo>
                  <a:lnTo>
                    <a:pt x="212638" y="1116787"/>
                  </a:lnTo>
                  <a:lnTo>
                    <a:pt x="212656" y="1110684"/>
                  </a:lnTo>
                  <a:lnTo>
                    <a:pt x="212676" y="1104582"/>
                  </a:lnTo>
                  <a:lnTo>
                    <a:pt x="212699" y="1098479"/>
                  </a:lnTo>
                  <a:lnTo>
                    <a:pt x="212725" y="1092376"/>
                  </a:lnTo>
                  <a:lnTo>
                    <a:pt x="212754" y="1086274"/>
                  </a:lnTo>
                  <a:lnTo>
                    <a:pt x="212786" y="1080171"/>
                  </a:lnTo>
                  <a:lnTo>
                    <a:pt x="212821" y="1074068"/>
                  </a:lnTo>
                  <a:lnTo>
                    <a:pt x="212860" y="1067966"/>
                  </a:lnTo>
                  <a:lnTo>
                    <a:pt x="212903" y="1061863"/>
                  </a:lnTo>
                  <a:lnTo>
                    <a:pt x="212948" y="1055760"/>
                  </a:lnTo>
                  <a:lnTo>
                    <a:pt x="212995" y="1049658"/>
                  </a:lnTo>
                  <a:lnTo>
                    <a:pt x="213044" y="1043555"/>
                  </a:lnTo>
                  <a:lnTo>
                    <a:pt x="213094" y="1037452"/>
                  </a:lnTo>
                  <a:lnTo>
                    <a:pt x="213145" y="1031350"/>
                  </a:lnTo>
                  <a:lnTo>
                    <a:pt x="213196" y="1025247"/>
                  </a:lnTo>
                  <a:lnTo>
                    <a:pt x="213247" y="1019144"/>
                  </a:lnTo>
                  <a:lnTo>
                    <a:pt x="213296" y="1013042"/>
                  </a:lnTo>
                  <a:lnTo>
                    <a:pt x="213344" y="1006939"/>
                  </a:lnTo>
                  <a:lnTo>
                    <a:pt x="213389" y="1000836"/>
                  </a:lnTo>
                  <a:lnTo>
                    <a:pt x="213431" y="994734"/>
                  </a:lnTo>
                  <a:lnTo>
                    <a:pt x="213470" y="988631"/>
                  </a:lnTo>
                  <a:lnTo>
                    <a:pt x="213505" y="982528"/>
                  </a:lnTo>
                  <a:lnTo>
                    <a:pt x="213536" y="976426"/>
                  </a:lnTo>
                  <a:lnTo>
                    <a:pt x="213563" y="970323"/>
                  </a:lnTo>
                  <a:lnTo>
                    <a:pt x="213586" y="964220"/>
                  </a:lnTo>
                  <a:lnTo>
                    <a:pt x="213604" y="958118"/>
                  </a:lnTo>
                  <a:lnTo>
                    <a:pt x="213617" y="952015"/>
                  </a:lnTo>
                  <a:lnTo>
                    <a:pt x="213627" y="945912"/>
                  </a:lnTo>
                  <a:lnTo>
                    <a:pt x="213632" y="939810"/>
                  </a:lnTo>
                  <a:lnTo>
                    <a:pt x="213634" y="933707"/>
                  </a:lnTo>
                  <a:lnTo>
                    <a:pt x="213633" y="927604"/>
                  </a:lnTo>
                  <a:lnTo>
                    <a:pt x="213628" y="921502"/>
                  </a:lnTo>
                  <a:lnTo>
                    <a:pt x="213620" y="915399"/>
                  </a:lnTo>
                  <a:lnTo>
                    <a:pt x="213610" y="909296"/>
                  </a:lnTo>
                  <a:lnTo>
                    <a:pt x="213597" y="903194"/>
                  </a:lnTo>
                  <a:lnTo>
                    <a:pt x="213583" y="897091"/>
                  </a:lnTo>
                  <a:lnTo>
                    <a:pt x="213568" y="890988"/>
                  </a:lnTo>
                  <a:lnTo>
                    <a:pt x="213551" y="884886"/>
                  </a:lnTo>
                  <a:lnTo>
                    <a:pt x="213533" y="878783"/>
                  </a:lnTo>
                  <a:lnTo>
                    <a:pt x="213516" y="872680"/>
                  </a:lnTo>
                  <a:lnTo>
                    <a:pt x="213498" y="866578"/>
                  </a:lnTo>
                  <a:lnTo>
                    <a:pt x="213480" y="860475"/>
                  </a:lnTo>
                  <a:lnTo>
                    <a:pt x="213462" y="854373"/>
                  </a:lnTo>
                  <a:lnTo>
                    <a:pt x="213445" y="848270"/>
                  </a:lnTo>
                  <a:lnTo>
                    <a:pt x="213430" y="842167"/>
                  </a:lnTo>
                  <a:lnTo>
                    <a:pt x="213415" y="836065"/>
                  </a:lnTo>
                  <a:lnTo>
                    <a:pt x="213401" y="829962"/>
                  </a:lnTo>
                  <a:lnTo>
                    <a:pt x="213389" y="823859"/>
                  </a:lnTo>
                  <a:lnTo>
                    <a:pt x="213378" y="817757"/>
                  </a:lnTo>
                  <a:lnTo>
                    <a:pt x="213369" y="811654"/>
                  </a:lnTo>
                  <a:lnTo>
                    <a:pt x="213362" y="805551"/>
                  </a:lnTo>
                  <a:lnTo>
                    <a:pt x="213357" y="799449"/>
                  </a:lnTo>
                  <a:lnTo>
                    <a:pt x="213353" y="793346"/>
                  </a:lnTo>
                  <a:lnTo>
                    <a:pt x="213351" y="787243"/>
                  </a:lnTo>
                  <a:lnTo>
                    <a:pt x="213351" y="781141"/>
                  </a:lnTo>
                  <a:lnTo>
                    <a:pt x="213352" y="775038"/>
                  </a:lnTo>
                  <a:lnTo>
                    <a:pt x="213355" y="768935"/>
                  </a:lnTo>
                  <a:lnTo>
                    <a:pt x="213359" y="762833"/>
                  </a:lnTo>
                  <a:lnTo>
                    <a:pt x="213365" y="756730"/>
                  </a:lnTo>
                  <a:lnTo>
                    <a:pt x="213370" y="750627"/>
                  </a:lnTo>
                  <a:lnTo>
                    <a:pt x="213377" y="744525"/>
                  </a:lnTo>
                  <a:lnTo>
                    <a:pt x="213383" y="738422"/>
                  </a:lnTo>
                  <a:lnTo>
                    <a:pt x="213389" y="732319"/>
                  </a:lnTo>
                  <a:lnTo>
                    <a:pt x="213394" y="726217"/>
                  </a:lnTo>
                  <a:lnTo>
                    <a:pt x="213398" y="720114"/>
                  </a:lnTo>
                  <a:lnTo>
                    <a:pt x="213401" y="714011"/>
                  </a:lnTo>
                  <a:lnTo>
                    <a:pt x="213402" y="707909"/>
                  </a:lnTo>
                  <a:lnTo>
                    <a:pt x="213401" y="701806"/>
                  </a:lnTo>
                  <a:lnTo>
                    <a:pt x="213398" y="695703"/>
                  </a:lnTo>
                  <a:lnTo>
                    <a:pt x="213392" y="689601"/>
                  </a:lnTo>
                  <a:lnTo>
                    <a:pt x="213383" y="683498"/>
                  </a:lnTo>
                  <a:lnTo>
                    <a:pt x="213373" y="677395"/>
                  </a:lnTo>
                  <a:lnTo>
                    <a:pt x="213360" y="671293"/>
                  </a:lnTo>
                  <a:lnTo>
                    <a:pt x="213345" y="665190"/>
                  </a:lnTo>
                  <a:lnTo>
                    <a:pt x="213327" y="659087"/>
                  </a:lnTo>
                  <a:lnTo>
                    <a:pt x="213308" y="652985"/>
                  </a:lnTo>
                  <a:lnTo>
                    <a:pt x="213288" y="646882"/>
                  </a:lnTo>
                  <a:lnTo>
                    <a:pt x="213267" y="640779"/>
                  </a:lnTo>
                  <a:lnTo>
                    <a:pt x="213247" y="634677"/>
                  </a:lnTo>
                  <a:lnTo>
                    <a:pt x="213226" y="628574"/>
                  </a:lnTo>
                  <a:lnTo>
                    <a:pt x="213206" y="622471"/>
                  </a:lnTo>
                  <a:lnTo>
                    <a:pt x="213189" y="616369"/>
                  </a:lnTo>
                  <a:lnTo>
                    <a:pt x="213173" y="610266"/>
                  </a:lnTo>
                  <a:lnTo>
                    <a:pt x="213160" y="604163"/>
                  </a:lnTo>
                  <a:lnTo>
                    <a:pt x="213150" y="598061"/>
                  </a:lnTo>
                  <a:lnTo>
                    <a:pt x="213144" y="591958"/>
                  </a:lnTo>
                  <a:lnTo>
                    <a:pt x="213142" y="585855"/>
                  </a:lnTo>
                  <a:lnTo>
                    <a:pt x="213144" y="579753"/>
                  </a:lnTo>
                  <a:lnTo>
                    <a:pt x="213151" y="573650"/>
                  </a:lnTo>
                  <a:lnTo>
                    <a:pt x="213162" y="567547"/>
                  </a:lnTo>
                  <a:lnTo>
                    <a:pt x="213178" y="561445"/>
                  </a:lnTo>
                  <a:lnTo>
                    <a:pt x="213198" y="555342"/>
                  </a:lnTo>
                  <a:lnTo>
                    <a:pt x="213223" y="549239"/>
                  </a:lnTo>
                  <a:lnTo>
                    <a:pt x="213252" y="543137"/>
                  </a:lnTo>
                  <a:lnTo>
                    <a:pt x="213285" y="537034"/>
                  </a:lnTo>
                  <a:lnTo>
                    <a:pt x="213321" y="530931"/>
                  </a:lnTo>
                  <a:lnTo>
                    <a:pt x="213360" y="524829"/>
                  </a:lnTo>
                  <a:lnTo>
                    <a:pt x="213401" y="518726"/>
                  </a:lnTo>
                  <a:lnTo>
                    <a:pt x="213444" y="512623"/>
                  </a:lnTo>
                  <a:lnTo>
                    <a:pt x="213488" y="506521"/>
                  </a:lnTo>
                  <a:lnTo>
                    <a:pt x="213533" y="500418"/>
                  </a:lnTo>
                  <a:lnTo>
                    <a:pt x="213577" y="494315"/>
                  </a:lnTo>
                  <a:lnTo>
                    <a:pt x="213621" y="488213"/>
                  </a:lnTo>
                  <a:lnTo>
                    <a:pt x="213664" y="482110"/>
                  </a:lnTo>
                  <a:lnTo>
                    <a:pt x="213706" y="476007"/>
                  </a:lnTo>
                  <a:lnTo>
                    <a:pt x="213745" y="469905"/>
                  </a:lnTo>
                  <a:lnTo>
                    <a:pt x="213781" y="463802"/>
                  </a:lnTo>
                  <a:lnTo>
                    <a:pt x="213815" y="457699"/>
                  </a:lnTo>
                  <a:lnTo>
                    <a:pt x="213845" y="451597"/>
                  </a:lnTo>
                  <a:lnTo>
                    <a:pt x="213872" y="445494"/>
                  </a:lnTo>
                  <a:lnTo>
                    <a:pt x="213895" y="439391"/>
                  </a:lnTo>
                  <a:lnTo>
                    <a:pt x="213913" y="433289"/>
                  </a:lnTo>
                  <a:lnTo>
                    <a:pt x="213927" y="427186"/>
                  </a:lnTo>
                  <a:lnTo>
                    <a:pt x="213937" y="421083"/>
                  </a:lnTo>
                  <a:lnTo>
                    <a:pt x="213942" y="414981"/>
                  </a:lnTo>
                  <a:lnTo>
                    <a:pt x="213944" y="408878"/>
                  </a:lnTo>
                  <a:lnTo>
                    <a:pt x="213941" y="402775"/>
                  </a:lnTo>
                  <a:lnTo>
                    <a:pt x="213933" y="396673"/>
                  </a:lnTo>
                  <a:lnTo>
                    <a:pt x="213921" y="390570"/>
                  </a:lnTo>
                  <a:lnTo>
                    <a:pt x="213906" y="384467"/>
                  </a:lnTo>
                  <a:lnTo>
                    <a:pt x="213887" y="378365"/>
                  </a:lnTo>
                  <a:lnTo>
                    <a:pt x="213865" y="372262"/>
                  </a:lnTo>
                  <a:lnTo>
                    <a:pt x="213841" y="366159"/>
                  </a:lnTo>
                  <a:lnTo>
                    <a:pt x="213813" y="360057"/>
                  </a:lnTo>
                  <a:lnTo>
                    <a:pt x="213783" y="353954"/>
                  </a:lnTo>
                  <a:lnTo>
                    <a:pt x="213752" y="347851"/>
                  </a:lnTo>
                  <a:lnTo>
                    <a:pt x="213719" y="341749"/>
                  </a:lnTo>
                  <a:lnTo>
                    <a:pt x="213685" y="335646"/>
                  </a:lnTo>
                  <a:lnTo>
                    <a:pt x="213652" y="329543"/>
                  </a:lnTo>
                  <a:lnTo>
                    <a:pt x="213618" y="323441"/>
                  </a:lnTo>
                  <a:lnTo>
                    <a:pt x="213584" y="317338"/>
                  </a:lnTo>
                  <a:lnTo>
                    <a:pt x="213552" y="311235"/>
                  </a:lnTo>
                  <a:lnTo>
                    <a:pt x="213521" y="305133"/>
                  </a:lnTo>
                  <a:lnTo>
                    <a:pt x="213491" y="299030"/>
                  </a:lnTo>
                  <a:lnTo>
                    <a:pt x="213463" y="292927"/>
                  </a:lnTo>
                  <a:lnTo>
                    <a:pt x="213438" y="286825"/>
                  </a:lnTo>
                  <a:lnTo>
                    <a:pt x="213416" y="280722"/>
                  </a:lnTo>
                  <a:lnTo>
                    <a:pt x="213396" y="274619"/>
                  </a:lnTo>
                  <a:lnTo>
                    <a:pt x="213378" y="268517"/>
                  </a:lnTo>
                  <a:lnTo>
                    <a:pt x="213364" y="262414"/>
                  </a:lnTo>
                  <a:lnTo>
                    <a:pt x="213352" y="256311"/>
                  </a:lnTo>
                  <a:lnTo>
                    <a:pt x="213344" y="250209"/>
                  </a:lnTo>
                  <a:lnTo>
                    <a:pt x="213338" y="244106"/>
                  </a:lnTo>
                  <a:lnTo>
                    <a:pt x="213336" y="238003"/>
                  </a:lnTo>
                  <a:lnTo>
                    <a:pt x="213335" y="231901"/>
                  </a:lnTo>
                  <a:lnTo>
                    <a:pt x="213337" y="225798"/>
                  </a:lnTo>
                  <a:lnTo>
                    <a:pt x="213341" y="219695"/>
                  </a:lnTo>
                  <a:lnTo>
                    <a:pt x="213347" y="213593"/>
                  </a:lnTo>
                  <a:lnTo>
                    <a:pt x="213355" y="207490"/>
                  </a:lnTo>
                  <a:lnTo>
                    <a:pt x="213363" y="201387"/>
                  </a:lnTo>
                  <a:lnTo>
                    <a:pt x="213372" y="195285"/>
                  </a:lnTo>
                  <a:lnTo>
                    <a:pt x="213382" y="189182"/>
                  </a:lnTo>
                  <a:lnTo>
                    <a:pt x="213392" y="183079"/>
                  </a:lnTo>
                  <a:lnTo>
                    <a:pt x="213401" y="176977"/>
                  </a:lnTo>
                  <a:lnTo>
                    <a:pt x="213410" y="170874"/>
                  </a:lnTo>
                  <a:lnTo>
                    <a:pt x="213417" y="164771"/>
                  </a:lnTo>
                  <a:lnTo>
                    <a:pt x="213422" y="158669"/>
                  </a:lnTo>
                  <a:lnTo>
                    <a:pt x="213426" y="152566"/>
                  </a:lnTo>
                  <a:lnTo>
                    <a:pt x="213427" y="146463"/>
                  </a:lnTo>
                  <a:lnTo>
                    <a:pt x="213426" y="140361"/>
                  </a:lnTo>
                  <a:lnTo>
                    <a:pt x="213422" y="134258"/>
                  </a:lnTo>
                  <a:lnTo>
                    <a:pt x="213415" y="128155"/>
                  </a:lnTo>
                  <a:lnTo>
                    <a:pt x="213405" y="122053"/>
                  </a:lnTo>
                  <a:lnTo>
                    <a:pt x="213391" y="115950"/>
                  </a:lnTo>
                  <a:lnTo>
                    <a:pt x="213375" y="109847"/>
                  </a:lnTo>
                  <a:lnTo>
                    <a:pt x="213356" y="103745"/>
                  </a:lnTo>
                  <a:lnTo>
                    <a:pt x="213333" y="97642"/>
                  </a:lnTo>
                  <a:lnTo>
                    <a:pt x="213309" y="91539"/>
                  </a:lnTo>
                  <a:lnTo>
                    <a:pt x="213282" y="85437"/>
                  </a:lnTo>
                  <a:lnTo>
                    <a:pt x="213255" y="79334"/>
                  </a:lnTo>
                  <a:lnTo>
                    <a:pt x="213226" y="73231"/>
                  </a:lnTo>
                  <a:lnTo>
                    <a:pt x="213197" y="67129"/>
                  </a:lnTo>
                  <a:lnTo>
                    <a:pt x="213169" y="61026"/>
                  </a:lnTo>
                  <a:lnTo>
                    <a:pt x="213143" y="54923"/>
                  </a:lnTo>
                  <a:lnTo>
                    <a:pt x="213118" y="48821"/>
                  </a:lnTo>
                  <a:lnTo>
                    <a:pt x="213097" y="42718"/>
                  </a:lnTo>
                  <a:lnTo>
                    <a:pt x="213078" y="36615"/>
                  </a:lnTo>
                  <a:lnTo>
                    <a:pt x="213064" y="30513"/>
                  </a:lnTo>
                  <a:lnTo>
                    <a:pt x="213055" y="24410"/>
                  </a:lnTo>
                  <a:lnTo>
                    <a:pt x="213051" y="18307"/>
                  </a:lnTo>
                  <a:lnTo>
                    <a:pt x="213053" y="12205"/>
                  </a:lnTo>
                  <a:lnTo>
                    <a:pt x="213060" y="6102"/>
                  </a:lnTo>
                  <a:lnTo>
                    <a:pt x="213074" y="0"/>
                  </a:lnTo>
                  <a:lnTo>
                    <a:pt x="215444" y="0"/>
                  </a:lnTo>
                  <a:lnTo>
                    <a:pt x="215458" y="6102"/>
                  </a:lnTo>
                  <a:lnTo>
                    <a:pt x="215465" y="12205"/>
                  </a:lnTo>
                  <a:lnTo>
                    <a:pt x="215467" y="18307"/>
                  </a:lnTo>
                  <a:lnTo>
                    <a:pt x="215464" y="24410"/>
                  </a:lnTo>
                  <a:lnTo>
                    <a:pt x="215454" y="30513"/>
                  </a:lnTo>
                  <a:lnTo>
                    <a:pt x="215440" y="36615"/>
                  </a:lnTo>
                  <a:lnTo>
                    <a:pt x="215422" y="42718"/>
                  </a:lnTo>
                  <a:lnTo>
                    <a:pt x="215400" y="48821"/>
                  </a:lnTo>
                  <a:lnTo>
                    <a:pt x="215375" y="54923"/>
                  </a:lnTo>
                  <a:lnTo>
                    <a:pt x="215349" y="61026"/>
                  </a:lnTo>
                  <a:lnTo>
                    <a:pt x="215321" y="67129"/>
                  </a:lnTo>
                  <a:lnTo>
                    <a:pt x="215292" y="73231"/>
                  </a:lnTo>
                  <a:lnTo>
                    <a:pt x="215263" y="79334"/>
                  </a:lnTo>
                  <a:lnTo>
                    <a:pt x="215236" y="85437"/>
                  </a:lnTo>
                  <a:lnTo>
                    <a:pt x="215209" y="91539"/>
                  </a:lnTo>
                  <a:lnTo>
                    <a:pt x="215185" y="97642"/>
                  </a:lnTo>
                  <a:lnTo>
                    <a:pt x="215162" y="103745"/>
                  </a:lnTo>
                  <a:lnTo>
                    <a:pt x="215143" y="109847"/>
                  </a:lnTo>
                  <a:lnTo>
                    <a:pt x="215127" y="115950"/>
                  </a:lnTo>
                  <a:lnTo>
                    <a:pt x="215114" y="122053"/>
                  </a:lnTo>
                  <a:lnTo>
                    <a:pt x="215103" y="128155"/>
                  </a:lnTo>
                  <a:lnTo>
                    <a:pt x="215096" y="134258"/>
                  </a:lnTo>
                  <a:lnTo>
                    <a:pt x="215092" y="140361"/>
                  </a:lnTo>
                  <a:lnTo>
                    <a:pt x="215091" y="146463"/>
                  </a:lnTo>
                  <a:lnTo>
                    <a:pt x="215092" y="152566"/>
                  </a:lnTo>
                  <a:lnTo>
                    <a:pt x="215096" y="158669"/>
                  </a:lnTo>
                  <a:lnTo>
                    <a:pt x="215101" y="164771"/>
                  </a:lnTo>
                  <a:lnTo>
                    <a:pt x="215109" y="170874"/>
                  </a:lnTo>
                  <a:lnTo>
                    <a:pt x="215117" y="176977"/>
                  </a:lnTo>
                  <a:lnTo>
                    <a:pt x="215126" y="183079"/>
                  </a:lnTo>
                  <a:lnTo>
                    <a:pt x="215136" y="189182"/>
                  </a:lnTo>
                  <a:lnTo>
                    <a:pt x="215146" y="195285"/>
                  </a:lnTo>
                  <a:lnTo>
                    <a:pt x="215155" y="201387"/>
                  </a:lnTo>
                  <a:lnTo>
                    <a:pt x="215163" y="207490"/>
                  </a:lnTo>
                  <a:lnTo>
                    <a:pt x="215171" y="213593"/>
                  </a:lnTo>
                  <a:lnTo>
                    <a:pt x="215177" y="219695"/>
                  </a:lnTo>
                  <a:lnTo>
                    <a:pt x="215181" y="225798"/>
                  </a:lnTo>
                  <a:lnTo>
                    <a:pt x="215183" y="231901"/>
                  </a:lnTo>
                  <a:lnTo>
                    <a:pt x="215182" y="238003"/>
                  </a:lnTo>
                  <a:lnTo>
                    <a:pt x="215180" y="244106"/>
                  </a:lnTo>
                  <a:lnTo>
                    <a:pt x="215174" y="250209"/>
                  </a:lnTo>
                  <a:lnTo>
                    <a:pt x="215166" y="256311"/>
                  </a:lnTo>
                  <a:lnTo>
                    <a:pt x="215154" y="262414"/>
                  </a:lnTo>
                  <a:lnTo>
                    <a:pt x="215140" y="268517"/>
                  </a:lnTo>
                  <a:lnTo>
                    <a:pt x="215123" y="274619"/>
                  </a:lnTo>
                  <a:lnTo>
                    <a:pt x="215103" y="280722"/>
                  </a:lnTo>
                  <a:lnTo>
                    <a:pt x="215080" y="286825"/>
                  </a:lnTo>
                  <a:lnTo>
                    <a:pt x="215055" y="292927"/>
                  </a:lnTo>
                  <a:lnTo>
                    <a:pt x="215027" y="299030"/>
                  </a:lnTo>
                  <a:lnTo>
                    <a:pt x="214997" y="305133"/>
                  </a:lnTo>
                  <a:lnTo>
                    <a:pt x="214966" y="311235"/>
                  </a:lnTo>
                  <a:lnTo>
                    <a:pt x="214934" y="317338"/>
                  </a:lnTo>
                  <a:lnTo>
                    <a:pt x="214901" y="323441"/>
                  </a:lnTo>
                  <a:lnTo>
                    <a:pt x="214867" y="329543"/>
                  </a:lnTo>
                  <a:lnTo>
                    <a:pt x="214833" y="335646"/>
                  </a:lnTo>
                  <a:lnTo>
                    <a:pt x="214799" y="341749"/>
                  </a:lnTo>
                  <a:lnTo>
                    <a:pt x="214766" y="347851"/>
                  </a:lnTo>
                  <a:lnTo>
                    <a:pt x="214735" y="353954"/>
                  </a:lnTo>
                  <a:lnTo>
                    <a:pt x="214705" y="360057"/>
                  </a:lnTo>
                  <a:lnTo>
                    <a:pt x="214678" y="366159"/>
                  </a:lnTo>
                  <a:lnTo>
                    <a:pt x="214653" y="372262"/>
                  </a:lnTo>
                  <a:lnTo>
                    <a:pt x="214631" y="378365"/>
                  </a:lnTo>
                  <a:lnTo>
                    <a:pt x="214612" y="384467"/>
                  </a:lnTo>
                  <a:lnTo>
                    <a:pt x="214597" y="390570"/>
                  </a:lnTo>
                  <a:lnTo>
                    <a:pt x="214585" y="396673"/>
                  </a:lnTo>
                  <a:lnTo>
                    <a:pt x="214577" y="402775"/>
                  </a:lnTo>
                  <a:lnTo>
                    <a:pt x="214575" y="408878"/>
                  </a:lnTo>
                  <a:lnTo>
                    <a:pt x="214576" y="414981"/>
                  </a:lnTo>
                  <a:lnTo>
                    <a:pt x="214581" y="421083"/>
                  </a:lnTo>
                  <a:lnTo>
                    <a:pt x="214591" y="427186"/>
                  </a:lnTo>
                  <a:lnTo>
                    <a:pt x="214605" y="433289"/>
                  </a:lnTo>
                  <a:lnTo>
                    <a:pt x="214623" y="439391"/>
                  </a:lnTo>
                  <a:lnTo>
                    <a:pt x="214646" y="445494"/>
                  </a:lnTo>
                  <a:lnTo>
                    <a:pt x="214673" y="451597"/>
                  </a:lnTo>
                  <a:lnTo>
                    <a:pt x="214703" y="457699"/>
                  </a:lnTo>
                  <a:lnTo>
                    <a:pt x="214737" y="463802"/>
                  </a:lnTo>
                  <a:lnTo>
                    <a:pt x="214773" y="469905"/>
                  </a:lnTo>
                  <a:lnTo>
                    <a:pt x="214812" y="476007"/>
                  </a:lnTo>
                  <a:lnTo>
                    <a:pt x="214854" y="482110"/>
                  </a:lnTo>
                  <a:lnTo>
                    <a:pt x="214897" y="488213"/>
                  </a:lnTo>
                  <a:lnTo>
                    <a:pt x="214941" y="494315"/>
                  </a:lnTo>
                  <a:lnTo>
                    <a:pt x="214985" y="500418"/>
                  </a:lnTo>
                  <a:lnTo>
                    <a:pt x="215030" y="506521"/>
                  </a:lnTo>
                  <a:lnTo>
                    <a:pt x="215074" y="512623"/>
                  </a:lnTo>
                  <a:lnTo>
                    <a:pt x="215117" y="518726"/>
                  </a:lnTo>
                  <a:lnTo>
                    <a:pt x="215158" y="524829"/>
                  </a:lnTo>
                  <a:lnTo>
                    <a:pt x="215197" y="530931"/>
                  </a:lnTo>
                  <a:lnTo>
                    <a:pt x="215233" y="537034"/>
                  </a:lnTo>
                  <a:lnTo>
                    <a:pt x="215266" y="543137"/>
                  </a:lnTo>
                  <a:lnTo>
                    <a:pt x="215295" y="549239"/>
                  </a:lnTo>
                  <a:lnTo>
                    <a:pt x="215320" y="555342"/>
                  </a:lnTo>
                  <a:lnTo>
                    <a:pt x="215340" y="561445"/>
                  </a:lnTo>
                  <a:lnTo>
                    <a:pt x="215356" y="567547"/>
                  </a:lnTo>
                  <a:lnTo>
                    <a:pt x="215367" y="573650"/>
                  </a:lnTo>
                  <a:lnTo>
                    <a:pt x="215374" y="579753"/>
                  </a:lnTo>
                  <a:lnTo>
                    <a:pt x="215377" y="585855"/>
                  </a:lnTo>
                  <a:lnTo>
                    <a:pt x="215374" y="591958"/>
                  </a:lnTo>
                  <a:lnTo>
                    <a:pt x="215368" y="598061"/>
                  </a:lnTo>
                  <a:lnTo>
                    <a:pt x="215358" y="604163"/>
                  </a:lnTo>
                  <a:lnTo>
                    <a:pt x="215345" y="610266"/>
                  </a:lnTo>
                  <a:lnTo>
                    <a:pt x="215329" y="616369"/>
                  </a:lnTo>
                  <a:lnTo>
                    <a:pt x="215312" y="622471"/>
                  </a:lnTo>
                  <a:lnTo>
                    <a:pt x="215292" y="628574"/>
                  </a:lnTo>
                  <a:lnTo>
                    <a:pt x="215272" y="634677"/>
                  </a:lnTo>
                  <a:lnTo>
                    <a:pt x="215251" y="640779"/>
                  </a:lnTo>
                  <a:lnTo>
                    <a:pt x="215230" y="646882"/>
                  </a:lnTo>
                  <a:lnTo>
                    <a:pt x="215210" y="652985"/>
                  </a:lnTo>
                  <a:lnTo>
                    <a:pt x="215191" y="659087"/>
                  </a:lnTo>
                  <a:lnTo>
                    <a:pt x="215174" y="665190"/>
                  </a:lnTo>
                  <a:lnTo>
                    <a:pt x="215158" y="671293"/>
                  </a:lnTo>
                  <a:lnTo>
                    <a:pt x="215145" y="677395"/>
                  </a:lnTo>
                  <a:lnTo>
                    <a:pt x="215135" y="683498"/>
                  </a:lnTo>
                  <a:lnTo>
                    <a:pt x="215126" y="689601"/>
                  </a:lnTo>
                  <a:lnTo>
                    <a:pt x="215121" y="695703"/>
                  </a:lnTo>
                  <a:lnTo>
                    <a:pt x="215117" y="701806"/>
                  </a:lnTo>
                  <a:lnTo>
                    <a:pt x="215116" y="707909"/>
                  </a:lnTo>
                  <a:lnTo>
                    <a:pt x="215117" y="714011"/>
                  </a:lnTo>
                  <a:lnTo>
                    <a:pt x="215120" y="720114"/>
                  </a:lnTo>
                  <a:lnTo>
                    <a:pt x="215124" y="726217"/>
                  </a:lnTo>
                  <a:lnTo>
                    <a:pt x="215129" y="732319"/>
                  </a:lnTo>
                  <a:lnTo>
                    <a:pt x="215135" y="738422"/>
                  </a:lnTo>
                  <a:lnTo>
                    <a:pt x="215141" y="744525"/>
                  </a:lnTo>
                  <a:lnTo>
                    <a:pt x="215148" y="750627"/>
                  </a:lnTo>
                  <a:lnTo>
                    <a:pt x="215154" y="756730"/>
                  </a:lnTo>
                  <a:lnTo>
                    <a:pt x="215159" y="762833"/>
                  </a:lnTo>
                  <a:lnTo>
                    <a:pt x="215163" y="768935"/>
                  </a:lnTo>
                  <a:lnTo>
                    <a:pt x="215166" y="775038"/>
                  </a:lnTo>
                  <a:lnTo>
                    <a:pt x="215167" y="781141"/>
                  </a:lnTo>
                  <a:lnTo>
                    <a:pt x="215167" y="787243"/>
                  </a:lnTo>
                  <a:lnTo>
                    <a:pt x="215165" y="793346"/>
                  </a:lnTo>
                  <a:lnTo>
                    <a:pt x="215162" y="799449"/>
                  </a:lnTo>
                  <a:lnTo>
                    <a:pt x="215156" y="805551"/>
                  </a:lnTo>
                  <a:lnTo>
                    <a:pt x="215149" y="811654"/>
                  </a:lnTo>
                  <a:lnTo>
                    <a:pt x="215140" y="817757"/>
                  </a:lnTo>
                  <a:lnTo>
                    <a:pt x="215129" y="823859"/>
                  </a:lnTo>
                  <a:lnTo>
                    <a:pt x="215117" y="829962"/>
                  </a:lnTo>
                  <a:lnTo>
                    <a:pt x="215103" y="836065"/>
                  </a:lnTo>
                  <a:lnTo>
                    <a:pt x="215089" y="842167"/>
                  </a:lnTo>
                  <a:lnTo>
                    <a:pt x="215073" y="848270"/>
                  </a:lnTo>
                  <a:lnTo>
                    <a:pt x="215056" y="854373"/>
                  </a:lnTo>
                  <a:lnTo>
                    <a:pt x="215038" y="860475"/>
                  </a:lnTo>
                  <a:lnTo>
                    <a:pt x="215021" y="866578"/>
                  </a:lnTo>
                  <a:lnTo>
                    <a:pt x="215003" y="872680"/>
                  </a:lnTo>
                  <a:lnTo>
                    <a:pt x="214985" y="878783"/>
                  </a:lnTo>
                  <a:lnTo>
                    <a:pt x="214967" y="884886"/>
                  </a:lnTo>
                  <a:lnTo>
                    <a:pt x="214951" y="890988"/>
                  </a:lnTo>
                  <a:lnTo>
                    <a:pt x="214935" y="897091"/>
                  </a:lnTo>
                  <a:lnTo>
                    <a:pt x="214921" y="903194"/>
                  </a:lnTo>
                  <a:lnTo>
                    <a:pt x="214909" y="909296"/>
                  </a:lnTo>
                  <a:lnTo>
                    <a:pt x="214898" y="915399"/>
                  </a:lnTo>
                  <a:lnTo>
                    <a:pt x="214890" y="921502"/>
                  </a:lnTo>
                  <a:lnTo>
                    <a:pt x="214885" y="927604"/>
                  </a:lnTo>
                  <a:lnTo>
                    <a:pt x="214884" y="933707"/>
                  </a:lnTo>
                  <a:lnTo>
                    <a:pt x="214886" y="939810"/>
                  </a:lnTo>
                  <a:lnTo>
                    <a:pt x="214891" y="945912"/>
                  </a:lnTo>
                  <a:lnTo>
                    <a:pt x="214901" y="952015"/>
                  </a:lnTo>
                  <a:lnTo>
                    <a:pt x="214914" y="958118"/>
                  </a:lnTo>
                  <a:lnTo>
                    <a:pt x="214933" y="964220"/>
                  </a:lnTo>
                  <a:lnTo>
                    <a:pt x="214955" y="970323"/>
                  </a:lnTo>
                  <a:lnTo>
                    <a:pt x="214983" y="976426"/>
                  </a:lnTo>
                  <a:lnTo>
                    <a:pt x="215014" y="982528"/>
                  </a:lnTo>
                  <a:lnTo>
                    <a:pt x="215049" y="988631"/>
                  </a:lnTo>
                  <a:lnTo>
                    <a:pt x="215087" y="994734"/>
                  </a:lnTo>
                  <a:lnTo>
                    <a:pt x="215129" y="1000836"/>
                  </a:lnTo>
                  <a:lnTo>
                    <a:pt x="215175" y="1006939"/>
                  </a:lnTo>
                  <a:lnTo>
                    <a:pt x="215222" y="1013042"/>
                  </a:lnTo>
                  <a:lnTo>
                    <a:pt x="215271" y="1019144"/>
                  </a:lnTo>
                  <a:lnTo>
                    <a:pt x="215322" y="1025247"/>
                  </a:lnTo>
                  <a:lnTo>
                    <a:pt x="215373" y="1031350"/>
                  </a:lnTo>
                  <a:lnTo>
                    <a:pt x="215424" y="1037452"/>
                  </a:lnTo>
                  <a:lnTo>
                    <a:pt x="215474" y="1043555"/>
                  </a:lnTo>
                  <a:lnTo>
                    <a:pt x="215523" y="1049658"/>
                  </a:lnTo>
                  <a:lnTo>
                    <a:pt x="215571" y="1055760"/>
                  </a:lnTo>
                  <a:lnTo>
                    <a:pt x="215615" y="1061863"/>
                  </a:lnTo>
                  <a:lnTo>
                    <a:pt x="215658" y="1067966"/>
                  </a:lnTo>
                  <a:lnTo>
                    <a:pt x="215697" y="1074068"/>
                  </a:lnTo>
                  <a:lnTo>
                    <a:pt x="215732" y="1080171"/>
                  </a:lnTo>
                  <a:lnTo>
                    <a:pt x="215765" y="1086274"/>
                  </a:lnTo>
                  <a:lnTo>
                    <a:pt x="215793" y="1092376"/>
                  </a:lnTo>
                  <a:lnTo>
                    <a:pt x="215819" y="1098479"/>
                  </a:lnTo>
                  <a:lnTo>
                    <a:pt x="215842" y="1104582"/>
                  </a:lnTo>
                  <a:lnTo>
                    <a:pt x="215862" y="1110684"/>
                  </a:lnTo>
                  <a:lnTo>
                    <a:pt x="215880" y="1116787"/>
                  </a:lnTo>
                  <a:lnTo>
                    <a:pt x="215896" y="1122890"/>
                  </a:lnTo>
                  <a:lnTo>
                    <a:pt x="215911" y="1128992"/>
                  </a:lnTo>
                  <a:lnTo>
                    <a:pt x="215926" y="1135095"/>
                  </a:lnTo>
                  <a:lnTo>
                    <a:pt x="215942" y="1141198"/>
                  </a:lnTo>
                  <a:lnTo>
                    <a:pt x="215959" y="1147300"/>
                  </a:lnTo>
                  <a:lnTo>
                    <a:pt x="215977" y="1153403"/>
                  </a:lnTo>
                  <a:lnTo>
                    <a:pt x="215999" y="1159506"/>
                  </a:lnTo>
                  <a:lnTo>
                    <a:pt x="216024" y="1165608"/>
                  </a:lnTo>
                  <a:lnTo>
                    <a:pt x="216053" y="1171711"/>
                  </a:lnTo>
                  <a:lnTo>
                    <a:pt x="216086" y="1177814"/>
                  </a:lnTo>
                  <a:lnTo>
                    <a:pt x="216125" y="1183916"/>
                  </a:lnTo>
                  <a:lnTo>
                    <a:pt x="216169" y="1190019"/>
                  </a:lnTo>
                  <a:lnTo>
                    <a:pt x="216219" y="1196122"/>
                  </a:lnTo>
                  <a:lnTo>
                    <a:pt x="216274" y="1202224"/>
                  </a:lnTo>
                  <a:lnTo>
                    <a:pt x="216335" y="1208327"/>
                  </a:lnTo>
                  <a:lnTo>
                    <a:pt x="216401" y="1214430"/>
                  </a:lnTo>
                  <a:lnTo>
                    <a:pt x="216473" y="1220532"/>
                  </a:lnTo>
                  <a:lnTo>
                    <a:pt x="216549" y="1226635"/>
                  </a:lnTo>
                  <a:lnTo>
                    <a:pt x="216631" y="1232738"/>
                  </a:lnTo>
                  <a:lnTo>
                    <a:pt x="216717" y="1238840"/>
                  </a:lnTo>
                  <a:lnTo>
                    <a:pt x="216806" y="1244943"/>
                  </a:lnTo>
                  <a:lnTo>
                    <a:pt x="216898" y="1251046"/>
                  </a:lnTo>
                  <a:lnTo>
                    <a:pt x="216992" y="1257148"/>
                  </a:lnTo>
                  <a:lnTo>
                    <a:pt x="217089" y="1263251"/>
                  </a:lnTo>
                  <a:lnTo>
                    <a:pt x="217186" y="1269354"/>
                  </a:lnTo>
                  <a:lnTo>
                    <a:pt x="217285" y="1275456"/>
                  </a:lnTo>
                  <a:lnTo>
                    <a:pt x="217383" y="1281559"/>
                  </a:lnTo>
                  <a:lnTo>
                    <a:pt x="217481" y="1287662"/>
                  </a:lnTo>
                  <a:lnTo>
                    <a:pt x="217579" y="1293764"/>
                  </a:lnTo>
                  <a:lnTo>
                    <a:pt x="217676" y="1299867"/>
                  </a:lnTo>
                  <a:lnTo>
                    <a:pt x="217771" y="1305970"/>
                  </a:lnTo>
                  <a:lnTo>
                    <a:pt x="217866" y="1312072"/>
                  </a:lnTo>
                  <a:lnTo>
                    <a:pt x="217959" y="1318175"/>
                  </a:lnTo>
                  <a:lnTo>
                    <a:pt x="218051" y="1324278"/>
                  </a:lnTo>
                  <a:lnTo>
                    <a:pt x="218143" y="1330380"/>
                  </a:lnTo>
                  <a:lnTo>
                    <a:pt x="218234" y="1336483"/>
                  </a:lnTo>
                  <a:lnTo>
                    <a:pt x="218324" y="1342586"/>
                  </a:lnTo>
                  <a:lnTo>
                    <a:pt x="218415" y="1348688"/>
                  </a:lnTo>
                  <a:lnTo>
                    <a:pt x="218507" y="1354791"/>
                  </a:lnTo>
                  <a:lnTo>
                    <a:pt x="218600" y="1360894"/>
                  </a:lnTo>
                  <a:lnTo>
                    <a:pt x="218696" y="1366996"/>
                  </a:lnTo>
                  <a:lnTo>
                    <a:pt x="218794" y="1373099"/>
                  </a:lnTo>
                  <a:lnTo>
                    <a:pt x="218896" y="1379202"/>
                  </a:lnTo>
                  <a:lnTo>
                    <a:pt x="219002" y="1385304"/>
                  </a:lnTo>
                  <a:lnTo>
                    <a:pt x="219114" y="1391407"/>
                  </a:lnTo>
                  <a:lnTo>
                    <a:pt x="219231" y="1397510"/>
                  </a:lnTo>
                  <a:lnTo>
                    <a:pt x="219355" y="1403612"/>
                  </a:lnTo>
                  <a:lnTo>
                    <a:pt x="219485" y="1409715"/>
                  </a:lnTo>
                  <a:lnTo>
                    <a:pt x="219624" y="1415818"/>
                  </a:lnTo>
                  <a:lnTo>
                    <a:pt x="219771" y="1421920"/>
                  </a:lnTo>
                  <a:lnTo>
                    <a:pt x="219925" y="1428023"/>
                  </a:lnTo>
                  <a:lnTo>
                    <a:pt x="220087" y="1434126"/>
                  </a:lnTo>
                  <a:lnTo>
                    <a:pt x="220256" y="1440228"/>
                  </a:lnTo>
                  <a:lnTo>
                    <a:pt x="220433" y="1446331"/>
                  </a:lnTo>
                  <a:lnTo>
                    <a:pt x="220618" y="1452434"/>
                  </a:lnTo>
                  <a:lnTo>
                    <a:pt x="220808" y="1458536"/>
                  </a:lnTo>
                  <a:lnTo>
                    <a:pt x="221003" y="1464639"/>
                  </a:lnTo>
                  <a:lnTo>
                    <a:pt x="221202" y="1470742"/>
                  </a:lnTo>
                  <a:lnTo>
                    <a:pt x="221403" y="1476844"/>
                  </a:lnTo>
                  <a:lnTo>
                    <a:pt x="221606" y="1482947"/>
                  </a:lnTo>
                  <a:lnTo>
                    <a:pt x="221808" y="1489050"/>
                  </a:lnTo>
                  <a:lnTo>
                    <a:pt x="222008" y="1495152"/>
                  </a:lnTo>
                  <a:lnTo>
                    <a:pt x="222203" y="1501255"/>
                  </a:lnTo>
                  <a:lnTo>
                    <a:pt x="222394" y="1507358"/>
                  </a:lnTo>
                  <a:lnTo>
                    <a:pt x="222579" y="1513460"/>
                  </a:lnTo>
                  <a:lnTo>
                    <a:pt x="222755" y="1519563"/>
                  </a:lnTo>
                  <a:lnTo>
                    <a:pt x="222922" y="1525666"/>
                  </a:lnTo>
                  <a:lnTo>
                    <a:pt x="223079" y="1531768"/>
                  </a:lnTo>
                  <a:lnTo>
                    <a:pt x="223225" y="1537871"/>
                  </a:lnTo>
                  <a:lnTo>
                    <a:pt x="223361" y="1543974"/>
                  </a:lnTo>
                  <a:lnTo>
                    <a:pt x="223486" y="1550076"/>
                  </a:lnTo>
                  <a:lnTo>
                    <a:pt x="223602" y="1556179"/>
                  </a:lnTo>
                  <a:lnTo>
                    <a:pt x="223708" y="1562282"/>
                  </a:lnTo>
                  <a:lnTo>
                    <a:pt x="223806" y="1568384"/>
                  </a:lnTo>
                  <a:lnTo>
                    <a:pt x="223897" y="1574487"/>
                  </a:lnTo>
                  <a:lnTo>
                    <a:pt x="223985" y="1580590"/>
                  </a:lnTo>
                  <a:lnTo>
                    <a:pt x="224070" y="1586692"/>
                  </a:lnTo>
                  <a:lnTo>
                    <a:pt x="224155" y="1592795"/>
                  </a:lnTo>
                  <a:lnTo>
                    <a:pt x="224243" y="1598898"/>
                  </a:lnTo>
                  <a:lnTo>
                    <a:pt x="224337" y="1605000"/>
                  </a:lnTo>
                  <a:lnTo>
                    <a:pt x="224440" y="1611103"/>
                  </a:lnTo>
                  <a:lnTo>
                    <a:pt x="224553" y="1617206"/>
                  </a:lnTo>
                  <a:lnTo>
                    <a:pt x="224679" y="1623308"/>
                  </a:lnTo>
                  <a:lnTo>
                    <a:pt x="224821" y="1629411"/>
                  </a:lnTo>
                  <a:lnTo>
                    <a:pt x="224981" y="1635514"/>
                  </a:lnTo>
                  <a:lnTo>
                    <a:pt x="225165" y="1641616"/>
                  </a:lnTo>
                  <a:lnTo>
                    <a:pt x="225370" y="1647719"/>
                  </a:lnTo>
                  <a:lnTo>
                    <a:pt x="225597" y="1653822"/>
                  </a:lnTo>
                  <a:lnTo>
                    <a:pt x="225847" y="1659924"/>
                  </a:lnTo>
                  <a:lnTo>
                    <a:pt x="226120" y="1666027"/>
                  </a:lnTo>
                  <a:lnTo>
                    <a:pt x="226418" y="1672130"/>
                  </a:lnTo>
                  <a:lnTo>
                    <a:pt x="226743" y="1678232"/>
                  </a:lnTo>
                  <a:lnTo>
                    <a:pt x="227091" y="1684335"/>
                  </a:lnTo>
                  <a:lnTo>
                    <a:pt x="227460" y="1690438"/>
                  </a:lnTo>
                  <a:lnTo>
                    <a:pt x="227848" y="1696540"/>
                  </a:lnTo>
                  <a:lnTo>
                    <a:pt x="228255" y="1702643"/>
                  </a:lnTo>
                  <a:lnTo>
                    <a:pt x="228679" y="1708746"/>
                  </a:lnTo>
                  <a:lnTo>
                    <a:pt x="229120" y="1714848"/>
                  </a:lnTo>
                  <a:lnTo>
                    <a:pt x="229574" y="1720951"/>
                  </a:lnTo>
                  <a:lnTo>
                    <a:pt x="230037" y="1727054"/>
                  </a:lnTo>
                  <a:lnTo>
                    <a:pt x="230510" y="1733156"/>
                  </a:lnTo>
                  <a:lnTo>
                    <a:pt x="230989" y="1739259"/>
                  </a:lnTo>
                  <a:lnTo>
                    <a:pt x="231473" y="1745361"/>
                  </a:lnTo>
                  <a:lnTo>
                    <a:pt x="231963" y="1751464"/>
                  </a:lnTo>
                  <a:lnTo>
                    <a:pt x="232454" y="1757567"/>
                  </a:lnTo>
                  <a:lnTo>
                    <a:pt x="232947" y="1763669"/>
                  </a:lnTo>
                  <a:lnTo>
                    <a:pt x="233441" y="1769772"/>
                  </a:lnTo>
                  <a:lnTo>
                    <a:pt x="233937" y="1775875"/>
                  </a:lnTo>
                  <a:lnTo>
                    <a:pt x="234433" y="1781977"/>
                  </a:lnTo>
                  <a:lnTo>
                    <a:pt x="234931" y="1788080"/>
                  </a:lnTo>
                  <a:lnTo>
                    <a:pt x="235431" y="1794183"/>
                  </a:lnTo>
                  <a:lnTo>
                    <a:pt x="235935" y="1800285"/>
                  </a:lnTo>
                  <a:lnTo>
                    <a:pt x="236443" y="1806388"/>
                  </a:lnTo>
                  <a:lnTo>
                    <a:pt x="236956" y="1812491"/>
                  </a:lnTo>
                  <a:lnTo>
                    <a:pt x="237476" y="1818593"/>
                  </a:lnTo>
                  <a:lnTo>
                    <a:pt x="238006" y="1824696"/>
                  </a:lnTo>
                  <a:lnTo>
                    <a:pt x="238547" y="1830799"/>
                  </a:lnTo>
                  <a:lnTo>
                    <a:pt x="239099" y="1836901"/>
                  </a:lnTo>
                  <a:lnTo>
                    <a:pt x="239663" y="1843004"/>
                  </a:lnTo>
                  <a:lnTo>
                    <a:pt x="240241" y="1849107"/>
                  </a:lnTo>
                  <a:lnTo>
                    <a:pt x="240832" y="1855209"/>
                  </a:lnTo>
                  <a:lnTo>
                    <a:pt x="241440" y="1861312"/>
                  </a:lnTo>
                  <a:lnTo>
                    <a:pt x="242065" y="1867415"/>
                  </a:lnTo>
                  <a:lnTo>
                    <a:pt x="242703" y="1873517"/>
                  </a:lnTo>
                  <a:lnTo>
                    <a:pt x="243356" y="1879620"/>
                  </a:lnTo>
                  <a:lnTo>
                    <a:pt x="244023" y="1885723"/>
                  </a:lnTo>
                  <a:lnTo>
                    <a:pt x="244701" y="1891825"/>
                  </a:lnTo>
                  <a:lnTo>
                    <a:pt x="245393" y="1897928"/>
                  </a:lnTo>
                  <a:lnTo>
                    <a:pt x="246095" y="1904031"/>
                  </a:lnTo>
                  <a:lnTo>
                    <a:pt x="246804" y="1910133"/>
                  </a:lnTo>
                  <a:lnTo>
                    <a:pt x="247520" y="1916236"/>
                  </a:lnTo>
                  <a:lnTo>
                    <a:pt x="248241" y="1922339"/>
                  </a:lnTo>
                  <a:lnTo>
                    <a:pt x="248966" y="1928441"/>
                  </a:lnTo>
                  <a:lnTo>
                    <a:pt x="249693" y="1934544"/>
                  </a:lnTo>
                  <a:lnTo>
                    <a:pt x="250420" y="1940647"/>
                  </a:lnTo>
                  <a:lnTo>
                    <a:pt x="251147" y="1946749"/>
                  </a:lnTo>
                  <a:lnTo>
                    <a:pt x="251873" y="1952852"/>
                  </a:lnTo>
                  <a:lnTo>
                    <a:pt x="252599" y="1958955"/>
                  </a:lnTo>
                  <a:lnTo>
                    <a:pt x="253324" y="1965057"/>
                  </a:lnTo>
                  <a:lnTo>
                    <a:pt x="254048" y="1971160"/>
                  </a:lnTo>
                  <a:lnTo>
                    <a:pt x="254773" y="1977263"/>
                  </a:lnTo>
                  <a:lnTo>
                    <a:pt x="255500" y="1983365"/>
                  </a:lnTo>
                  <a:lnTo>
                    <a:pt x="256231" y="1989468"/>
                  </a:lnTo>
                  <a:lnTo>
                    <a:pt x="256968" y="1995571"/>
                  </a:lnTo>
                  <a:lnTo>
                    <a:pt x="257712" y="2001673"/>
                  </a:lnTo>
                  <a:lnTo>
                    <a:pt x="258467" y="2007776"/>
                  </a:lnTo>
                  <a:lnTo>
                    <a:pt x="259238" y="2013879"/>
                  </a:lnTo>
                  <a:lnTo>
                    <a:pt x="260026" y="2019981"/>
                  </a:lnTo>
                  <a:lnTo>
                    <a:pt x="260833" y="2026084"/>
                  </a:lnTo>
                  <a:lnTo>
                    <a:pt x="261663" y="2032187"/>
                  </a:lnTo>
                  <a:lnTo>
                    <a:pt x="262517" y="2038289"/>
                  </a:lnTo>
                  <a:lnTo>
                    <a:pt x="263398" y="2044392"/>
                  </a:lnTo>
                  <a:lnTo>
                    <a:pt x="264318" y="2050495"/>
                  </a:lnTo>
                  <a:lnTo>
                    <a:pt x="265270" y="2056597"/>
                  </a:lnTo>
                  <a:lnTo>
                    <a:pt x="266259" y="2062700"/>
                  </a:lnTo>
                  <a:lnTo>
                    <a:pt x="267284" y="2068803"/>
                  </a:lnTo>
                  <a:lnTo>
                    <a:pt x="268348" y="2074905"/>
                  </a:lnTo>
                  <a:lnTo>
                    <a:pt x="269451" y="2081008"/>
                  </a:lnTo>
                  <a:lnTo>
                    <a:pt x="270602" y="2087111"/>
                  </a:lnTo>
                  <a:lnTo>
                    <a:pt x="271796" y="2093213"/>
                  </a:lnTo>
                  <a:lnTo>
                    <a:pt x="273030" y="2099316"/>
                  </a:lnTo>
                  <a:lnTo>
                    <a:pt x="274304" y="2105419"/>
                  </a:lnTo>
                  <a:lnTo>
                    <a:pt x="275616" y="2111521"/>
                  </a:lnTo>
                  <a:lnTo>
                    <a:pt x="276965" y="2117624"/>
                  </a:lnTo>
                  <a:lnTo>
                    <a:pt x="278354" y="2123727"/>
                  </a:lnTo>
                  <a:lnTo>
                    <a:pt x="279777" y="2129829"/>
                  </a:lnTo>
                  <a:lnTo>
                    <a:pt x="281228" y="2135932"/>
                  </a:lnTo>
                  <a:lnTo>
                    <a:pt x="282705" y="2142035"/>
                  </a:lnTo>
                  <a:lnTo>
                    <a:pt x="284202" y="2148137"/>
                  </a:lnTo>
                  <a:lnTo>
                    <a:pt x="285717" y="2154240"/>
                  </a:lnTo>
                  <a:lnTo>
                    <a:pt x="287247" y="2160343"/>
                  </a:lnTo>
                  <a:lnTo>
                    <a:pt x="288785" y="2166445"/>
                  </a:lnTo>
                  <a:lnTo>
                    <a:pt x="290325" y="2172548"/>
                  </a:lnTo>
                  <a:lnTo>
                    <a:pt x="291863" y="2178651"/>
                  </a:lnTo>
                  <a:lnTo>
                    <a:pt x="293394" y="2184753"/>
                  </a:lnTo>
                  <a:lnTo>
                    <a:pt x="294916" y="2190856"/>
                  </a:lnTo>
                  <a:lnTo>
                    <a:pt x="296421" y="2196959"/>
                  </a:lnTo>
                  <a:lnTo>
                    <a:pt x="297904" y="2203061"/>
                  </a:lnTo>
                  <a:lnTo>
                    <a:pt x="299364" y="2209164"/>
                  </a:lnTo>
                  <a:lnTo>
                    <a:pt x="300799" y="2215267"/>
                  </a:lnTo>
                  <a:lnTo>
                    <a:pt x="302207" y="2221369"/>
                  </a:lnTo>
                  <a:lnTo>
                    <a:pt x="303586" y="2227472"/>
                  </a:lnTo>
                  <a:lnTo>
                    <a:pt x="304933" y="2233575"/>
                  </a:lnTo>
                  <a:lnTo>
                    <a:pt x="306245" y="2239677"/>
                  </a:lnTo>
                  <a:lnTo>
                    <a:pt x="307528" y="2245780"/>
                  </a:lnTo>
                  <a:lnTo>
                    <a:pt x="308784" y="2251883"/>
                  </a:lnTo>
                  <a:lnTo>
                    <a:pt x="310013" y="2257985"/>
                  </a:lnTo>
                  <a:lnTo>
                    <a:pt x="311219" y="2264088"/>
                  </a:lnTo>
                  <a:lnTo>
                    <a:pt x="312402" y="2270191"/>
                  </a:lnTo>
                  <a:lnTo>
                    <a:pt x="313565" y="2276293"/>
                  </a:lnTo>
                  <a:lnTo>
                    <a:pt x="314714" y="2282396"/>
                  </a:lnTo>
                  <a:lnTo>
                    <a:pt x="315854" y="2288499"/>
                  </a:lnTo>
                  <a:lnTo>
                    <a:pt x="316987" y="2294601"/>
                  </a:lnTo>
                  <a:lnTo>
                    <a:pt x="318117" y="2300704"/>
                  </a:lnTo>
                  <a:lnTo>
                    <a:pt x="319247" y="2306807"/>
                  </a:lnTo>
                  <a:lnTo>
                    <a:pt x="320382" y="2312909"/>
                  </a:lnTo>
                  <a:lnTo>
                    <a:pt x="321524" y="2319012"/>
                  </a:lnTo>
                  <a:lnTo>
                    <a:pt x="322676" y="2325115"/>
                  </a:lnTo>
                  <a:lnTo>
                    <a:pt x="323839" y="2331217"/>
                  </a:lnTo>
                  <a:lnTo>
                    <a:pt x="325016" y="2337320"/>
                  </a:lnTo>
                  <a:lnTo>
                    <a:pt x="326207" y="2343423"/>
                  </a:lnTo>
                  <a:lnTo>
                    <a:pt x="327418" y="2349525"/>
                  </a:lnTo>
                  <a:lnTo>
                    <a:pt x="328646" y="2355628"/>
                  </a:lnTo>
                  <a:lnTo>
                    <a:pt x="329891" y="2361731"/>
                  </a:lnTo>
                  <a:lnTo>
                    <a:pt x="331154" y="2367833"/>
                  </a:lnTo>
                  <a:lnTo>
                    <a:pt x="332434" y="2373936"/>
                  </a:lnTo>
                  <a:lnTo>
                    <a:pt x="333733" y="2380039"/>
                  </a:lnTo>
                  <a:lnTo>
                    <a:pt x="335052" y="2386141"/>
                  </a:lnTo>
                  <a:lnTo>
                    <a:pt x="336389" y="2392244"/>
                  </a:lnTo>
                  <a:lnTo>
                    <a:pt x="337744" y="2398347"/>
                  </a:lnTo>
                  <a:lnTo>
                    <a:pt x="339114" y="2404449"/>
                  </a:lnTo>
                  <a:lnTo>
                    <a:pt x="340501" y="2410552"/>
                  </a:lnTo>
                  <a:lnTo>
                    <a:pt x="341904" y="2416655"/>
                  </a:lnTo>
                  <a:lnTo>
                    <a:pt x="343324" y="2422757"/>
                  </a:lnTo>
                  <a:lnTo>
                    <a:pt x="344757" y="2428860"/>
                  </a:lnTo>
                  <a:lnTo>
                    <a:pt x="346202" y="2434963"/>
                  </a:lnTo>
                  <a:lnTo>
                    <a:pt x="347655" y="2441065"/>
                  </a:lnTo>
                  <a:lnTo>
                    <a:pt x="349117" y="2447168"/>
                  </a:lnTo>
                  <a:lnTo>
                    <a:pt x="350582" y="2453271"/>
                  </a:lnTo>
                  <a:lnTo>
                    <a:pt x="352049" y="2459373"/>
                  </a:lnTo>
                  <a:lnTo>
                    <a:pt x="353511" y="2465476"/>
                  </a:lnTo>
                  <a:lnTo>
                    <a:pt x="354964" y="2471579"/>
                  </a:lnTo>
                  <a:lnTo>
                    <a:pt x="356405" y="2477681"/>
                  </a:lnTo>
                  <a:lnTo>
                    <a:pt x="357828" y="2483784"/>
                  </a:lnTo>
                  <a:lnTo>
                    <a:pt x="359230" y="2489887"/>
                  </a:lnTo>
                  <a:lnTo>
                    <a:pt x="360599" y="2495989"/>
                  </a:lnTo>
                  <a:lnTo>
                    <a:pt x="361932" y="2502092"/>
                  </a:lnTo>
                  <a:lnTo>
                    <a:pt x="363225" y="2508195"/>
                  </a:lnTo>
                  <a:lnTo>
                    <a:pt x="364476" y="2514297"/>
                  </a:lnTo>
                  <a:lnTo>
                    <a:pt x="365680" y="2520400"/>
                  </a:lnTo>
                  <a:lnTo>
                    <a:pt x="366836" y="2526503"/>
                  </a:lnTo>
                  <a:lnTo>
                    <a:pt x="367936" y="2532605"/>
                  </a:lnTo>
                  <a:lnTo>
                    <a:pt x="368976" y="2538708"/>
                  </a:lnTo>
                  <a:lnTo>
                    <a:pt x="369964" y="2544811"/>
                  </a:lnTo>
                  <a:lnTo>
                    <a:pt x="370902" y="2550913"/>
                  </a:lnTo>
                  <a:lnTo>
                    <a:pt x="371791" y="2557016"/>
                  </a:lnTo>
                  <a:lnTo>
                    <a:pt x="372634" y="2563119"/>
                  </a:lnTo>
                  <a:lnTo>
                    <a:pt x="373433" y="2569221"/>
                  </a:lnTo>
                  <a:lnTo>
                    <a:pt x="374191" y="2575324"/>
                  </a:lnTo>
                  <a:lnTo>
                    <a:pt x="374920" y="2581427"/>
                  </a:lnTo>
                  <a:lnTo>
                    <a:pt x="375627" y="2587529"/>
                  </a:lnTo>
                  <a:lnTo>
                    <a:pt x="376318" y="2593632"/>
                  </a:lnTo>
                  <a:lnTo>
                    <a:pt x="376998" y="2599735"/>
                  </a:lnTo>
                  <a:lnTo>
                    <a:pt x="377676" y="2605837"/>
                  </a:lnTo>
                  <a:lnTo>
                    <a:pt x="378359" y="2611940"/>
                  </a:lnTo>
                  <a:lnTo>
                    <a:pt x="379053" y="2618042"/>
                  </a:lnTo>
                  <a:lnTo>
                    <a:pt x="379762" y="2624145"/>
                  </a:lnTo>
                  <a:lnTo>
                    <a:pt x="380492" y="2630248"/>
                  </a:lnTo>
                  <a:lnTo>
                    <a:pt x="381244" y="2636350"/>
                  </a:lnTo>
                  <a:lnTo>
                    <a:pt x="382022" y="2642453"/>
                  </a:lnTo>
                  <a:lnTo>
                    <a:pt x="382832" y="2648556"/>
                  </a:lnTo>
                  <a:lnTo>
                    <a:pt x="383668" y="2654658"/>
                  </a:lnTo>
                  <a:lnTo>
                    <a:pt x="384529" y="2660761"/>
                  </a:lnTo>
                  <a:lnTo>
                    <a:pt x="385412" y="2666864"/>
                  </a:lnTo>
                  <a:lnTo>
                    <a:pt x="386314" y="2672966"/>
                  </a:lnTo>
                  <a:lnTo>
                    <a:pt x="387232" y="2679069"/>
                  </a:lnTo>
                  <a:lnTo>
                    <a:pt x="388162" y="2685172"/>
                  </a:lnTo>
                  <a:lnTo>
                    <a:pt x="389095" y="2691274"/>
                  </a:lnTo>
                  <a:lnTo>
                    <a:pt x="390027" y="2697377"/>
                  </a:lnTo>
                  <a:lnTo>
                    <a:pt x="390950" y="2703480"/>
                  </a:lnTo>
                  <a:lnTo>
                    <a:pt x="391861" y="2709582"/>
                  </a:lnTo>
                  <a:lnTo>
                    <a:pt x="392754" y="2715685"/>
                  </a:lnTo>
                  <a:lnTo>
                    <a:pt x="393619" y="2721788"/>
                  </a:lnTo>
                  <a:lnTo>
                    <a:pt x="394452" y="2727890"/>
                  </a:lnTo>
                  <a:lnTo>
                    <a:pt x="395253" y="2733993"/>
                  </a:lnTo>
                  <a:lnTo>
                    <a:pt x="396017" y="2740096"/>
                  </a:lnTo>
                  <a:lnTo>
                    <a:pt x="396742" y="2746198"/>
                  </a:lnTo>
                  <a:lnTo>
                    <a:pt x="397426" y="2752301"/>
                  </a:lnTo>
                  <a:lnTo>
                    <a:pt x="398060" y="2758404"/>
                  </a:lnTo>
                  <a:lnTo>
                    <a:pt x="398646" y="2764506"/>
                  </a:lnTo>
                  <a:lnTo>
                    <a:pt x="399186" y="2770609"/>
                  </a:lnTo>
                  <a:lnTo>
                    <a:pt x="399680" y="2776712"/>
                  </a:lnTo>
                  <a:lnTo>
                    <a:pt x="400128" y="2782814"/>
                  </a:lnTo>
                  <a:lnTo>
                    <a:pt x="400528" y="2788917"/>
                  </a:lnTo>
                  <a:lnTo>
                    <a:pt x="400873" y="2795020"/>
                  </a:lnTo>
                  <a:lnTo>
                    <a:pt x="401165" y="2801122"/>
                  </a:lnTo>
                  <a:lnTo>
                    <a:pt x="401406" y="2807225"/>
                  </a:lnTo>
                  <a:lnTo>
                    <a:pt x="401595" y="2813328"/>
                  </a:lnTo>
                  <a:lnTo>
                    <a:pt x="401732" y="2819430"/>
                  </a:lnTo>
                  <a:lnTo>
                    <a:pt x="401815" y="2825533"/>
                  </a:lnTo>
                  <a:lnTo>
                    <a:pt x="401835" y="2831636"/>
                  </a:lnTo>
                  <a:lnTo>
                    <a:pt x="401791" y="2837738"/>
                  </a:lnTo>
                  <a:lnTo>
                    <a:pt x="401688" y="2843841"/>
                  </a:lnTo>
                  <a:lnTo>
                    <a:pt x="401528" y="2849944"/>
                  </a:lnTo>
                  <a:lnTo>
                    <a:pt x="401310" y="2856046"/>
                  </a:lnTo>
                  <a:lnTo>
                    <a:pt x="401037" y="2862149"/>
                  </a:lnTo>
                  <a:lnTo>
                    <a:pt x="400708" y="2868252"/>
                  </a:lnTo>
                  <a:lnTo>
                    <a:pt x="400325" y="2874354"/>
                  </a:lnTo>
                  <a:lnTo>
                    <a:pt x="399903" y="2880457"/>
                  </a:lnTo>
                  <a:lnTo>
                    <a:pt x="399452" y="2886560"/>
                  </a:lnTo>
                  <a:lnTo>
                    <a:pt x="398982" y="2892662"/>
                  </a:lnTo>
                  <a:lnTo>
                    <a:pt x="398505" y="2898765"/>
                  </a:lnTo>
                  <a:lnTo>
                    <a:pt x="398035" y="2904868"/>
                  </a:lnTo>
                  <a:lnTo>
                    <a:pt x="397599" y="2910970"/>
                  </a:lnTo>
                  <a:lnTo>
                    <a:pt x="397212" y="2917073"/>
                  </a:lnTo>
                  <a:lnTo>
                    <a:pt x="396894" y="2923176"/>
                  </a:lnTo>
                  <a:lnTo>
                    <a:pt x="396665" y="2929278"/>
                  </a:lnTo>
                  <a:lnTo>
                    <a:pt x="396545" y="2935381"/>
                  </a:lnTo>
                  <a:lnTo>
                    <a:pt x="396557" y="2941484"/>
                  </a:lnTo>
                  <a:lnTo>
                    <a:pt x="396758" y="2947586"/>
                  </a:lnTo>
                  <a:lnTo>
                    <a:pt x="397138" y="2953689"/>
                  </a:lnTo>
                  <a:lnTo>
                    <a:pt x="397711" y="2959792"/>
                  </a:lnTo>
                  <a:lnTo>
                    <a:pt x="398489" y="2965894"/>
                  </a:lnTo>
                  <a:lnTo>
                    <a:pt x="399483" y="2971997"/>
                  </a:lnTo>
                  <a:lnTo>
                    <a:pt x="400699" y="2978100"/>
                  </a:lnTo>
                  <a:lnTo>
                    <a:pt x="402188" y="2984202"/>
                  </a:lnTo>
                  <a:lnTo>
                    <a:pt x="403890" y="2990305"/>
                  </a:lnTo>
                  <a:lnTo>
                    <a:pt x="405789" y="2996408"/>
                  </a:lnTo>
                  <a:lnTo>
                    <a:pt x="407864" y="3002510"/>
                  </a:lnTo>
                  <a:lnTo>
                    <a:pt x="410087" y="3008613"/>
                  </a:lnTo>
                  <a:lnTo>
                    <a:pt x="412427" y="3014716"/>
                  </a:lnTo>
                  <a:lnTo>
                    <a:pt x="414843" y="3020818"/>
                  </a:lnTo>
                  <a:lnTo>
                    <a:pt x="417258" y="3026921"/>
                  </a:lnTo>
                  <a:lnTo>
                    <a:pt x="419612" y="3033024"/>
                  </a:lnTo>
                  <a:lnTo>
                    <a:pt x="421846" y="3039126"/>
                  </a:lnTo>
                  <a:lnTo>
                    <a:pt x="423895" y="3045229"/>
                  </a:lnTo>
                  <a:lnTo>
                    <a:pt x="425693" y="3051332"/>
                  </a:lnTo>
                  <a:lnTo>
                    <a:pt x="427098" y="3057434"/>
                  </a:lnTo>
                  <a:lnTo>
                    <a:pt x="428053" y="3063537"/>
                  </a:lnTo>
                  <a:lnTo>
                    <a:pt x="428519" y="3069640"/>
                  </a:lnTo>
                  <a:lnTo>
                    <a:pt x="428435" y="3075742"/>
                  </a:lnTo>
                  <a:lnTo>
                    <a:pt x="427749" y="3081845"/>
                  </a:lnTo>
                  <a:lnTo>
                    <a:pt x="426415" y="3087948"/>
                  </a:lnTo>
                  <a:lnTo>
                    <a:pt x="424283" y="3094050"/>
                  </a:lnTo>
                  <a:lnTo>
                    <a:pt x="421361" y="3100153"/>
                  </a:lnTo>
                  <a:lnTo>
                    <a:pt x="417704" y="3106256"/>
                  </a:lnTo>
                  <a:lnTo>
                    <a:pt x="413316" y="3112358"/>
                  </a:lnTo>
                  <a:lnTo>
                    <a:pt x="408209" y="3118461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" name="pg40"/>
            <p:cNvSpPr/>
            <p:nvPr/>
          </p:nvSpPr>
          <p:spPr>
            <a:xfrm>
              <a:off x="10342022" y="3984182"/>
              <a:ext cx="377981" cy="3049550"/>
            </a:xfrm>
            <a:custGeom>
              <a:avLst/>
              <a:gdLst/>
              <a:ahLst/>
              <a:cxnLst/>
              <a:rect l="0" t="0" r="0" b="0"/>
              <a:pathLst>
                <a:path w="377981" h="3049550">
                  <a:moveTo>
                    <a:pt x="25518" y="3049550"/>
                  </a:moveTo>
                  <a:lnTo>
                    <a:pt x="21120" y="3043582"/>
                  </a:lnTo>
                  <a:lnTo>
                    <a:pt x="17184" y="3037614"/>
                  </a:lnTo>
                  <a:lnTo>
                    <a:pt x="13720" y="3031646"/>
                  </a:lnTo>
                  <a:lnTo>
                    <a:pt x="10763" y="3025678"/>
                  </a:lnTo>
                  <a:lnTo>
                    <a:pt x="8378" y="3019711"/>
                  </a:lnTo>
                  <a:lnTo>
                    <a:pt x="6451" y="3013743"/>
                  </a:lnTo>
                  <a:lnTo>
                    <a:pt x="4961" y="3007775"/>
                  </a:lnTo>
                  <a:lnTo>
                    <a:pt x="3886" y="3001807"/>
                  </a:lnTo>
                  <a:lnTo>
                    <a:pt x="3200" y="2995839"/>
                  </a:lnTo>
                  <a:lnTo>
                    <a:pt x="2911" y="2989872"/>
                  </a:lnTo>
                  <a:lnTo>
                    <a:pt x="2965" y="2983904"/>
                  </a:lnTo>
                  <a:lnTo>
                    <a:pt x="3276" y="2977936"/>
                  </a:lnTo>
                  <a:lnTo>
                    <a:pt x="3806" y="2971968"/>
                  </a:lnTo>
                  <a:lnTo>
                    <a:pt x="4516" y="2966000"/>
                  </a:lnTo>
                  <a:lnTo>
                    <a:pt x="5366" y="2960033"/>
                  </a:lnTo>
                  <a:lnTo>
                    <a:pt x="6329" y="2954065"/>
                  </a:lnTo>
                  <a:lnTo>
                    <a:pt x="7339" y="2948097"/>
                  </a:lnTo>
                  <a:lnTo>
                    <a:pt x="8360" y="2942129"/>
                  </a:lnTo>
                  <a:lnTo>
                    <a:pt x="9364" y="2936161"/>
                  </a:lnTo>
                  <a:lnTo>
                    <a:pt x="10324" y="2930193"/>
                  </a:lnTo>
                  <a:lnTo>
                    <a:pt x="11217" y="2924226"/>
                  </a:lnTo>
                  <a:lnTo>
                    <a:pt x="11996" y="2918258"/>
                  </a:lnTo>
                  <a:lnTo>
                    <a:pt x="12665" y="2912290"/>
                  </a:lnTo>
                  <a:lnTo>
                    <a:pt x="13217" y="2906322"/>
                  </a:lnTo>
                  <a:lnTo>
                    <a:pt x="13645" y="2900354"/>
                  </a:lnTo>
                  <a:lnTo>
                    <a:pt x="13945" y="2894387"/>
                  </a:lnTo>
                  <a:lnTo>
                    <a:pt x="14105" y="2888419"/>
                  </a:lnTo>
                  <a:lnTo>
                    <a:pt x="14118" y="2882451"/>
                  </a:lnTo>
                  <a:lnTo>
                    <a:pt x="14014" y="2876483"/>
                  </a:lnTo>
                  <a:lnTo>
                    <a:pt x="13798" y="2870515"/>
                  </a:lnTo>
                  <a:lnTo>
                    <a:pt x="13480" y="2864548"/>
                  </a:lnTo>
                  <a:lnTo>
                    <a:pt x="13068" y="2858580"/>
                  </a:lnTo>
                  <a:lnTo>
                    <a:pt x="12562" y="2852612"/>
                  </a:lnTo>
                  <a:lnTo>
                    <a:pt x="11982" y="2846644"/>
                  </a:lnTo>
                  <a:lnTo>
                    <a:pt x="11347" y="2840676"/>
                  </a:lnTo>
                  <a:lnTo>
                    <a:pt x="10668" y="2834709"/>
                  </a:lnTo>
                  <a:lnTo>
                    <a:pt x="9954" y="2828741"/>
                  </a:lnTo>
                  <a:lnTo>
                    <a:pt x="9216" y="2822773"/>
                  </a:lnTo>
                  <a:lnTo>
                    <a:pt x="8461" y="2816805"/>
                  </a:lnTo>
                  <a:lnTo>
                    <a:pt x="7706" y="2810837"/>
                  </a:lnTo>
                  <a:lnTo>
                    <a:pt x="6956" y="2804869"/>
                  </a:lnTo>
                  <a:lnTo>
                    <a:pt x="6220" y="2798902"/>
                  </a:lnTo>
                  <a:lnTo>
                    <a:pt x="5502" y="2792934"/>
                  </a:lnTo>
                  <a:lnTo>
                    <a:pt x="4810" y="2786966"/>
                  </a:lnTo>
                  <a:lnTo>
                    <a:pt x="4156" y="2780998"/>
                  </a:lnTo>
                  <a:lnTo>
                    <a:pt x="3539" y="2775030"/>
                  </a:lnTo>
                  <a:lnTo>
                    <a:pt x="2961" y="2769063"/>
                  </a:lnTo>
                  <a:lnTo>
                    <a:pt x="2425" y="2763095"/>
                  </a:lnTo>
                  <a:lnTo>
                    <a:pt x="1934" y="2757127"/>
                  </a:lnTo>
                  <a:lnTo>
                    <a:pt x="1497" y="2751159"/>
                  </a:lnTo>
                  <a:lnTo>
                    <a:pt x="1118" y="2745191"/>
                  </a:lnTo>
                  <a:lnTo>
                    <a:pt x="791" y="2739224"/>
                  </a:lnTo>
                  <a:lnTo>
                    <a:pt x="517" y="2733256"/>
                  </a:lnTo>
                  <a:lnTo>
                    <a:pt x="298" y="2727288"/>
                  </a:lnTo>
                  <a:lnTo>
                    <a:pt x="134" y="2721320"/>
                  </a:lnTo>
                  <a:lnTo>
                    <a:pt x="37" y="2715352"/>
                  </a:lnTo>
                  <a:lnTo>
                    <a:pt x="0" y="2709385"/>
                  </a:lnTo>
                  <a:lnTo>
                    <a:pt x="18" y="2703417"/>
                  </a:lnTo>
                  <a:lnTo>
                    <a:pt x="92" y="2697449"/>
                  </a:lnTo>
                  <a:lnTo>
                    <a:pt x="221" y="2691481"/>
                  </a:lnTo>
                  <a:lnTo>
                    <a:pt x="403" y="2685513"/>
                  </a:lnTo>
                  <a:lnTo>
                    <a:pt x="650" y="2679546"/>
                  </a:lnTo>
                  <a:lnTo>
                    <a:pt x="946" y="2673578"/>
                  </a:lnTo>
                  <a:lnTo>
                    <a:pt x="1286" y="2667610"/>
                  </a:lnTo>
                  <a:lnTo>
                    <a:pt x="1670" y="2661642"/>
                  </a:lnTo>
                  <a:lnTo>
                    <a:pt x="2093" y="2655674"/>
                  </a:lnTo>
                  <a:lnTo>
                    <a:pt x="2554" y="2649706"/>
                  </a:lnTo>
                  <a:lnTo>
                    <a:pt x="3051" y="2643739"/>
                  </a:lnTo>
                  <a:lnTo>
                    <a:pt x="3572" y="2637771"/>
                  </a:lnTo>
                  <a:lnTo>
                    <a:pt x="4112" y="2631803"/>
                  </a:lnTo>
                  <a:lnTo>
                    <a:pt x="4668" y="2625835"/>
                  </a:lnTo>
                  <a:lnTo>
                    <a:pt x="5235" y="2619867"/>
                  </a:lnTo>
                  <a:lnTo>
                    <a:pt x="5808" y="2613900"/>
                  </a:lnTo>
                  <a:lnTo>
                    <a:pt x="6380" y="2607932"/>
                  </a:lnTo>
                  <a:lnTo>
                    <a:pt x="6947" y="2601964"/>
                  </a:lnTo>
                  <a:lnTo>
                    <a:pt x="7505" y="2595996"/>
                  </a:lnTo>
                  <a:lnTo>
                    <a:pt x="8050" y="2590028"/>
                  </a:lnTo>
                  <a:lnTo>
                    <a:pt x="8581" y="2584061"/>
                  </a:lnTo>
                  <a:lnTo>
                    <a:pt x="9090" y="2578093"/>
                  </a:lnTo>
                  <a:lnTo>
                    <a:pt x="9578" y="2572125"/>
                  </a:lnTo>
                  <a:lnTo>
                    <a:pt x="10046" y="2566157"/>
                  </a:lnTo>
                  <a:lnTo>
                    <a:pt x="10494" y="2560189"/>
                  </a:lnTo>
                  <a:lnTo>
                    <a:pt x="10922" y="2554222"/>
                  </a:lnTo>
                  <a:lnTo>
                    <a:pt x="11332" y="2548254"/>
                  </a:lnTo>
                  <a:lnTo>
                    <a:pt x="11723" y="2542286"/>
                  </a:lnTo>
                  <a:lnTo>
                    <a:pt x="12103" y="2536318"/>
                  </a:lnTo>
                  <a:lnTo>
                    <a:pt x="12475" y="2530350"/>
                  </a:lnTo>
                  <a:lnTo>
                    <a:pt x="12843" y="2524382"/>
                  </a:lnTo>
                  <a:lnTo>
                    <a:pt x="13212" y="2518415"/>
                  </a:lnTo>
                  <a:lnTo>
                    <a:pt x="13588" y="2512447"/>
                  </a:lnTo>
                  <a:lnTo>
                    <a:pt x="13978" y="2506479"/>
                  </a:lnTo>
                  <a:lnTo>
                    <a:pt x="14387" y="2500511"/>
                  </a:lnTo>
                  <a:lnTo>
                    <a:pt x="14819" y="2494543"/>
                  </a:lnTo>
                  <a:lnTo>
                    <a:pt x="15281" y="2488576"/>
                  </a:lnTo>
                  <a:lnTo>
                    <a:pt x="15776" y="2482608"/>
                  </a:lnTo>
                  <a:lnTo>
                    <a:pt x="16318" y="2476640"/>
                  </a:lnTo>
                  <a:lnTo>
                    <a:pt x="16910" y="2470672"/>
                  </a:lnTo>
                  <a:lnTo>
                    <a:pt x="17551" y="2464704"/>
                  </a:lnTo>
                  <a:lnTo>
                    <a:pt x="18245" y="2458737"/>
                  </a:lnTo>
                  <a:lnTo>
                    <a:pt x="18995" y="2452769"/>
                  </a:lnTo>
                  <a:lnTo>
                    <a:pt x="19804" y="2446801"/>
                  </a:lnTo>
                  <a:lnTo>
                    <a:pt x="20691" y="2440833"/>
                  </a:lnTo>
                  <a:lnTo>
                    <a:pt x="21642" y="2434865"/>
                  </a:lnTo>
                  <a:lnTo>
                    <a:pt x="22658" y="2428898"/>
                  </a:lnTo>
                  <a:lnTo>
                    <a:pt x="23741" y="2422930"/>
                  </a:lnTo>
                  <a:lnTo>
                    <a:pt x="24889" y="2416962"/>
                  </a:lnTo>
                  <a:lnTo>
                    <a:pt x="26109" y="2410994"/>
                  </a:lnTo>
                  <a:lnTo>
                    <a:pt x="27408" y="2405026"/>
                  </a:lnTo>
                  <a:lnTo>
                    <a:pt x="28772" y="2399059"/>
                  </a:lnTo>
                  <a:lnTo>
                    <a:pt x="30202" y="2393091"/>
                  </a:lnTo>
                  <a:lnTo>
                    <a:pt x="31695" y="2387123"/>
                  </a:lnTo>
                  <a:lnTo>
                    <a:pt x="33252" y="2381155"/>
                  </a:lnTo>
                  <a:lnTo>
                    <a:pt x="34878" y="2375187"/>
                  </a:lnTo>
                  <a:lnTo>
                    <a:pt x="36572" y="2369219"/>
                  </a:lnTo>
                  <a:lnTo>
                    <a:pt x="38323" y="2363252"/>
                  </a:lnTo>
                  <a:lnTo>
                    <a:pt x="40130" y="2357284"/>
                  </a:lnTo>
                  <a:lnTo>
                    <a:pt x="41990" y="2351316"/>
                  </a:lnTo>
                  <a:lnTo>
                    <a:pt x="43903" y="2345348"/>
                  </a:lnTo>
                  <a:lnTo>
                    <a:pt x="45874" y="2339380"/>
                  </a:lnTo>
                  <a:lnTo>
                    <a:pt x="47892" y="2333413"/>
                  </a:lnTo>
                  <a:lnTo>
                    <a:pt x="49952" y="2327445"/>
                  </a:lnTo>
                  <a:lnTo>
                    <a:pt x="52050" y="2321477"/>
                  </a:lnTo>
                  <a:lnTo>
                    <a:pt x="54182" y="2315509"/>
                  </a:lnTo>
                  <a:lnTo>
                    <a:pt x="56345" y="2309541"/>
                  </a:lnTo>
                  <a:lnTo>
                    <a:pt x="58539" y="2303574"/>
                  </a:lnTo>
                  <a:lnTo>
                    <a:pt x="60751" y="2297606"/>
                  </a:lnTo>
                  <a:lnTo>
                    <a:pt x="62977" y="2291638"/>
                  </a:lnTo>
                  <a:lnTo>
                    <a:pt x="65211" y="2285670"/>
                  </a:lnTo>
                  <a:lnTo>
                    <a:pt x="67449" y="2279702"/>
                  </a:lnTo>
                  <a:lnTo>
                    <a:pt x="69685" y="2273735"/>
                  </a:lnTo>
                  <a:lnTo>
                    <a:pt x="71909" y="2267767"/>
                  </a:lnTo>
                  <a:lnTo>
                    <a:pt x="74116" y="2261799"/>
                  </a:lnTo>
                  <a:lnTo>
                    <a:pt x="76303" y="2255831"/>
                  </a:lnTo>
                  <a:lnTo>
                    <a:pt x="78464" y="2249863"/>
                  </a:lnTo>
                  <a:lnTo>
                    <a:pt x="80595" y="2243895"/>
                  </a:lnTo>
                  <a:lnTo>
                    <a:pt x="82684" y="2237928"/>
                  </a:lnTo>
                  <a:lnTo>
                    <a:pt x="84728" y="2231960"/>
                  </a:lnTo>
                  <a:lnTo>
                    <a:pt x="86729" y="2225992"/>
                  </a:lnTo>
                  <a:lnTo>
                    <a:pt x="88685" y="2220024"/>
                  </a:lnTo>
                  <a:lnTo>
                    <a:pt x="90592" y="2214056"/>
                  </a:lnTo>
                  <a:lnTo>
                    <a:pt x="92451" y="2208089"/>
                  </a:lnTo>
                  <a:lnTo>
                    <a:pt x="94247" y="2202121"/>
                  </a:lnTo>
                  <a:lnTo>
                    <a:pt x="95993" y="2196153"/>
                  </a:lnTo>
                  <a:lnTo>
                    <a:pt x="97691" y="2190185"/>
                  </a:lnTo>
                  <a:lnTo>
                    <a:pt x="99342" y="2184217"/>
                  </a:lnTo>
                  <a:lnTo>
                    <a:pt x="100947" y="2178250"/>
                  </a:lnTo>
                  <a:lnTo>
                    <a:pt x="102508" y="2172282"/>
                  </a:lnTo>
                  <a:lnTo>
                    <a:pt x="104021" y="2166314"/>
                  </a:lnTo>
                  <a:lnTo>
                    <a:pt x="105498" y="2160346"/>
                  </a:lnTo>
                  <a:lnTo>
                    <a:pt x="106943" y="2154378"/>
                  </a:lnTo>
                  <a:lnTo>
                    <a:pt x="108360" y="2148411"/>
                  </a:lnTo>
                  <a:lnTo>
                    <a:pt x="109750" y="2142443"/>
                  </a:lnTo>
                  <a:lnTo>
                    <a:pt x="111115" y="2136475"/>
                  </a:lnTo>
                  <a:lnTo>
                    <a:pt x="112459" y="2130507"/>
                  </a:lnTo>
                  <a:lnTo>
                    <a:pt x="113787" y="2124539"/>
                  </a:lnTo>
                  <a:lnTo>
                    <a:pt x="115102" y="2118572"/>
                  </a:lnTo>
                  <a:lnTo>
                    <a:pt x="116405" y="2112604"/>
                  </a:lnTo>
                  <a:lnTo>
                    <a:pt x="117698" y="2106636"/>
                  </a:lnTo>
                  <a:lnTo>
                    <a:pt x="118980" y="2100668"/>
                  </a:lnTo>
                  <a:lnTo>
                    <a:pt x="120254" y="2094700"/>
                  </a:lnTo>
                  <a:lnTo>
                    <a:pt x="121520" y="2088732"/>
                  </a:lnTo>
                  <a:lnTo>
                    <a:pt x="122778" y="2082765"/>
                  </a:lnTo>
                  <a:lnTo>
                    <a:pt x="124026" y="2076797"/>
                  </a:lnTo>
                  <a:lnTo>
                    <a:pt x="125265" y="2070829"/>
                  </a:lnTo>
                  <a:lnTo>
                    <a:pt x="126490" y="2064861"/>
                  </a:lnTo>
                  <a:lnTo>
                    <a:pt x="127701" y="2058893"/>
                  </a:lnTo>
                  <a:lnTo>
                    <a:pt x="128897" y="2052926"/>
                  </a:lnTo>
                  <a:lnTo>
                    <a:pt x="130076" y="2046958"/>
                  </a:lnTo>
                  <a:lnTo>
                    <a:pt x="131237" y="2040990"/>
                  </a:lnTo>
                  <a:lnTo>
                    <a:pt x="132375" y="2035022"/>
                  </a:lnTo>
                  <a:lnTo>
                    <a:pt x="133485" y="2029054"/>
                  </a:lnTo>
                  <a:lnTo>
                    <a:pt x="134570" y="2023087"/>
                  </a:lnTo>
                  <a:lnTo>
                    <a:pt x="135627" y="2017119"/>
                  </a:lnTo>
                  <a:lnTo>
                    <a:pt x="136655" y="2011151"/>
                  </a:lnTo>
                  <a:lnTo>
                    <a:pt x="137652" y="2005183"/>
                  </a:lnTo>
                  <a:lnTo>
                    <a:pt x="138612" y="1999215"/>
                  </a:lnTo>
                  <a:lnTo>
                    <a:pt x="139534" y="1993248"/>
                  </a:lnTo>
                  <a:lnTo>
                    <a:pt x="140421" y="1987280"/>
                  </a:lnTo>
                  <a:lnTo>
                    <a:pt x="141274" y="1981312"/>
                  </a:lnTo>
                  <a:lnTo>
                    <a:pt x="142090" y="1975344"/>
                  </a:lnTo>
                  <a:lnTo>
                    <a:pt x="142871" y="1969376"/>
                  </a:lnTo>
                  <a:lnTo>
                    <a:pt x="143607" y="1963408"/>
                  </a:lnTo>
                  <a:lnTo>
                    <a:pt x="144308" y="1957441"/>
                  </a:lnTo>
                  <a:lnTo>
                    <a:pt x="144975" y="1951473"/>
                  </a:lnTo>
                  <a:lnTo>
                    <a:pt x="145609" y="1945505"/>
                  </a:lnTo>
                  <a:lnTo>
                    <a:pt x="146213" y="1939537"/>
                  </a:lnTo>
                  <a:lnTo>
                    <a:pt x="146785" y="1933569"/>
                  </a:lnTo>
                  <a:lnTo>
                    <a:pt x="147325" y="1927602"/>
                  </a:lnTo>
                  <a:lnTo>
                    <a:pt x="147841" y="1921634"/>
                  </a:lnTo>
                  <a:lnTo>
                    <a:pt x="148336" y="1915666"/>
                  </a:lnTo>
                  <a:lnTo>
                    <a:pt x="148813" y="1909698"/>
                  </a:lnTo>
                  <a:lnTo>
                    <a:pt x="149273" y="1903730"/>
                  </a:lnTo>
                  <a:lnTo>
                    <a:pt x="149720" y="1897763"/>
                  </a:lnTo>
                  <a:lnTo>
                    <a:pt x="150157" y="1891795"/>
                  </a:lnTo>
                  <a:lnTo>
                    <a:pt x="150590" y="1885827"/>
                  </a:lnTo>
                  <a:lnTo>
                    <a:pt x="151020" y="1879859"/>
                  </a:lnTo>
                  <a:lnTo>
                    <a:pt x="151451" y="1873891"/>
                  </a:lnTo>
                  <a:lnTo>
                    <a:pt x="151885" y="1867924"/>
                  </a:lnTo>
                  <a:lnTo>
                    <a:pt x="152327" y="1861956"/>
                  </a:lnTo>
                  <a:lnTo>
                    <a:pt x="152780" y="1855988"/>
                  </a:lnTo>
                  <a:lnTo>
                    <a:pt x="153243" y="1850020"/>
                  </a:lnTo>
                  <a:lnTo>
                    <a:pt x="153719" y="1844052"/>
                  </a:lnTo>
                  <a:lnTo>
                    <a:pt x="154210" y="1838085"/>
                  </a:lnTo>
                  <a:lnTo>
                    <a:pt x="154715" y="1832117"/>
                  </a:lnTo>
                  <a:lnTo>
                    <a:pt x="155240" y="1826149"/>
                  </a:lnTo>
                  <a:lnTo>
                    <a:pt x="155781" y="1820181"/>
                  </a:lnTo>
                  <a:lnTo>
                    <a:pt x="156338" y="1814213"/>
                  </a:lnTo>
                  <a:lnTo>
                    <a:pt x="156910" y="1808245"/>
                  </a:lnTo>
                  <a:lnTo>
                    <a:pt x="157495" y="1802278"/>
                  </a:lnTo>
                  <a:lnTo>
                    <a:pt x="158095" y="1796310"/>
                  </a:lnTo>
                  <a:lnTo>
                    <a:pt x="158708" y="1790342"/>
                  </a:lnTo>
                  <a:lnTo>
                    <a:pt x="159330" y="1784374"/>
                  </a:lnTo>
                  <a:lnTo>
                    <a:pt x="159959" y="1778406"/>
                  </a:lnTo>
                  <a:lnTo>
                    <a:pt x="160594" y="1772439"/>
                  </a:lnTo>
                  <a:lnTo>
                    <a:pt x="161232" y="1766471"/>
                  </a:lnTo>
                  <a:lnTo>
                    <a:pt x="161871" y="1760503"/>
                  </a:lnTo>
                  <a:lnTo>
                    <a:pt x="162509" y="1754535"/>
                  </a:lnTo>
                  <a:lnTo>
                    <a:pt x="163143" y="1748567"/>
                  </a:lnTo>
                  <a:lnTo>
                    <a:pt x="163771" y="1742600"/>
                  </a:lnTo>
                  <a:lnTo>
                    <a:pt x="164392" y="1736632"/>
                  </a:lnTo>
                  <a:lnTo>
                    <a:pt x="165004" y="1730664"/>
                  </a:lnTo>
                  <a:lnTo>
                    <a:pt x="165604" y="1724696"/>
                  </a:lnTo>
                  <a:lnTo>
                    <a:pt x="166192" y="1718728"/>
                  </a:lnTo>
                  <a:lnTo>
                    <a:pt x="166767" y="1712761"/>
                  </a:lnTo>
                  <a:lnTo>
                    <a:pt x="167328" y="1706793"/>
                  </a:lnTo>
                  <a:lnTo>
                    <a:pt x="167876" y="1700825"/>
                  </a:lnTo>
                  <a:lnTo>
                    <a:pt x="168410" y="1694857"/>
                  </a:lnTo>
                  <a:lnTo>
                    <a:pt x="168927" y="1688889"/>
                  </a:lnTo>
                  <a:lnTo>
                    <a:pt x="169429" y="1682921"/>
                  </a:lnTo>
                  <a:lnTo>
                    <a:pt x="169919" y="1676954"/>
                  </a:lnTo>
                  <a:lnTo>
                    <a:pt x="170395" y="1670986"/>
                  </a:lnTo>
                  <a:lnTo>
                    <a:pt x="170860" y="1665018"/>
                  </a:lnTo>
                  <a:lnTo>
                    <a:pt x="171311" y="1659050"/>
                  </a:lnTo>
                  <a:lnTo>
                    <a:pt x="171750" y="1653082"/>
                  </a:lnTo>
                  <a:lnTo>
                    <a:pt x="172179" y="1647115"/>
                  </a:lnTo>
                  <a:lnTo>
                    <a:pt x="172598" y="1641147"/>
                  </a:lnTo>
                  <a:lnTo>
                    <a:pt x="173009" y="1635179"/>
                  </a:lnTo>
                  <a:lnTo>
                    <a:pt x="173411" y="1629211"/>
                  </a:lnTo>
                  <a:lnTo>
                    <a:pt x="173803" y="1623243"/>
                  </a:lnTo>
                  <a:lnTo>
                    <a:pt x="174187" y="1617276"/>
                  </a:lnTo>
                  <a:lnTo>
                    <a:pt x="174564" y="1611308"/>
                  </a:lnTo>
                  <a:lnTo>
                    <a:pt x="174933" y="1605340"/>
                  </a:lnTo>
                  <a:lnTo>
                    <a:pt x="175294" y="1599372"/>
                  </a:lnTo>
                  <a:lnTo>
                    <a:pt x="175648" y="1593404"/>
                  </a:lnTo>
                  <a:lnTo>
                    <a:pt x="175992" y="1587437"/>
                  </a:lnTo>
                  <a:lnTo>
                    <a:pt x="176326" y="1581469"/>
                  </a:lnTo>
                  <a:lnTo>
                    <a:pt x="176652" y="1575501"/>
                  </a:lnTo>
                  <a:lnTo>
                    <a:pt x="176968" y="1569533"/>
                  </a:lnTo>
                  <a:lnTo>
                    <a:pt x="177275" y="1563565"/>
                  </a:lnTo>
                  <a:lnTo>
                    <a:pt x="177571" y="1557598"/>
                  </a:lnTo>
                  <a:lnTo>
                    <a:pt x="177854" y="1551630"/>
                  </a:lnTo>
                  <a:lnTo>
                    <a:pt x="178126" y="1545662"/>
                  </a:lnTo>
                  <a:lnTo>
                    <a:pt x="178387" y="1539694"/>
                  </a:lnTo>
                  <a:lnTo>
                    <a:pt x="178637" y="1533726"/>
                  </a:lnTo>
                  <a:lnTo>
                    <a:pt x="178877" y="1527758"/>
                  </a:lnTo>
                  <a:lnTo>
                    <a:pt x="179104" y="1521791"/>
                  </a:lnTo>
                  <a:lnTo>
                    <a:pt x="179320" y="1515823"/>
                  </a:lnTo>
                  <a:lnTo>
                    <a:pt x="179525" y="1509855"/>
                  </a:lnTo>
                  <a:lnTo>
                    <a:pt x="179722" y="1503887"/>
                  </a:lnTo>
                  <a:lnTo>
                    <a:pt x="179909" y="1497919"/>
                  </a:lnTo>
                  <a:lnTo>
                    <a:pt x="180089" y="1491952"/>
                  </a:lnTo>
                  <a:lnTo>
                    <a:pt x="180260" y="1485984"/>
                  </a:lnTo>
                  <a:lnTo>
                    <a:pt x="180425" y="1480016"/>
                  </a:lnTo>
                  <a:lnTo>
                    <a:pt x="180585" y="1474048"/>
                  </a:lnTo>
                  <a:lnTo>
                    <a:pt x="180740" y="1468080"/>
                  </a:lnTo>
                  <a:lnTo>
                    <a:pt x="180891" y="1462113"/>
                  </a:lnTo>
                  <a:lnTo>
                    <a:pt x="181040" y="1456145"/>
                  </a:lnTo>
                  <a:lnTo>
                    <a:pt x="181186" y="1450177"/>
                  </a:lnTo>
                  <a:lnTo>
                    <a:pt x="181332" y="1444209"/>
                  </a:lnTo>
                  <a:lnTo>
                    <a:pt x="181477" y="1438241"/>
                  </a:lnTo>
                  <a:lnTo>
                    <a:pt x="181622" y="1432274"/>
                  </a:lnTo>
                  <a:lnTo>
                    <a:pt x="181767" y="1426306"/>
                  </a:lnTo>
                  <a:lnTo>
                    <a:pt x="181913" y="1420338"/>
                  </a:lnTo>
                  <a:lnTo>
                    <a:pt x="182061" y="1414370"/>
                  </a:lnTo>
                  <a:lnTo>
                    <a:pt x="182211" y="1408402"/>
                  </a:lnTo>
                  <a:lnTo>
                    <a:pt x="182362" y="1402434"/>
                  </a:lnTo>
                  <a:lnTo>
                    <a:pt x="182514" y="1396467"/>
                  </a:lnTo>
                  <a:lnTo>
                    <a:pt x="182668" y="1390499"/>
                  </a:lnTo>
                  <a:lnTo>
                    <a:pt x="182824" y="1384531"/>
                  </a:lnTo>
                  <a:lnTo>
                    <a:pt x="182980" y="1378563"/>
                  </a:lnTo>
                  <a:lnTo>
                    <a:pt x="183137" y="1372595"/>
                  </a:lnTo>
                  <a:lnTo>
                    <a:pt x="183295" y="1366628"/>
                  </a:lnTo>
                  <a:lnTo>
                    <a:pt x="183453" y="1360660"/>
                  </a:lnTo>
                  <a:lnTo>
                    <a:pt x="183610" y="1354692"/>
                  </a:lnTo>
                  <a:lnTo>
                    <a:pt x="183766" y="1348724"/>
                  </a:lnTo>
                  <a:lnTo>
                    <a:pt x="183920" y="1342756"/>
                  </a:lnTo>
                  <a:lnTo>
                    <a:pt x="184072" y="1336789"/>
                  </a:lnTo>
                  <a:lnTo>
                    <a:pt x="184222" y="1330821"/>
                  </a:lnTo>
                  <a:lnTo>
                    <a:pt x="184368" y="1324853"/>
                  </a:lnTo>
                  <a:lnTo>
                    <a:pt x="184511" y="1318885"/>
                  </a:lnTo>
                  <a:lnTo>
                    <a:pt x="184648" y="1312917"/>
                  </a:lnTo>
                  <a:lnTo>
                    <a:pt x="184780" y="1306950"/>
                  </a:lnTo>
                  <a:lnTo>
                    <a:pt x="184907" y="1300982"/>
                  </a:lnTo>
                  <a:lnTo>
                    <a:pt x="185028" y="1295014"/>
                  </a:lnTo>
                  <a:lnTo>
                    <a:pt x="185143" y="1289046"/>
                  </a:lnTo>
                  <a:lnTo>
                    <a:pt x="185249" y="1283078"/>
                  </a:lnTo>
                  <a:lnTo>
                    <a:pt x="185348" y="1277111"/>
                  </a:lnTo>
                  <a:lnTo>
                    <a:pt x="185438" y="1271143"/>
                  </a:lnTo>
                  <a:lnTo>
                    <a:pt x="185520" y="1265175"/>
                  </a:lnTo>
                  <a:lnTo>
                    <a:pt x="185593" y="1259207"/>
                  </a:lnTo>
                  <a:lnTo>
                    <a:pt x="185658" y="1253239"/>
                  </a:lnTo>
                  <a:lnTo>
                    <a:pt x="185713" y="1247271"/>
                  </a:lnTo>
                  <a:lnTo>
                    <a:pt x="185757" y="1241304"/>
                  </a:lnTo>
                  <a:lnTo>
                    <a:pt x="185793" y="1235336"/>
                  </a:lnTo>
                  <a:lnTo>
                    <a:pt x="185819" y="1229368"/>
                  </a:lnTo>
                  <a:lnTo>
                    <a:pt x="185837" y="1223400"/>
                  </a:lnTo>
                  <a:lnTo>
                    <a:pt x="185847" y="1217432"/>
                  </a:lnTo>
                  <a:lnTo>
                    <a:pt x="185846" y="1211465"/>
                  </a:lnTo>
                  <a:lnTo>
                    <a:pt x="185838" y="1205497"/>
                  </a:lnTo>
                  <a:lnTo>
                    <a:pt x="185823" y="1199529"/>
                  </a:lnTo>
                  <a:lnTo>
                    <a:pt x="185801" y="1193561"/>
                  </a:lnTo>
                  <a:lnTo>
                    <a:pt x="185775" y="1187593"/>
                  </a:lnTo>
                  <a:lnTo>
                    <a:pt x="185743" y="1181626"/>
                  </a:lnTo>
                  <a:lnTo>
                    <a:pt x="185706" y="1175658"/>
                  </a:lnTo>
                  <a:lnTo>
                    <a:pt x="185667" y="1169690"/>
                  </a:lnTo>
                  <a:lnTo>
                    <a:pt x="185627" y="1163722"/>
                  </a:lnTo>
                  <a:lnTo>
                    <a:pt x="185585" y="1157754"/>
                  </a:lnTo>
                  <a:lnTo>
                    <a:pt x="185544" y="1151787"/>
                  </a:lnTo>
                  <a:lnTo>
                    <a:pt x="185504" y="1145819"/>
                  </a:lnTo>
                  <a:lnTo>
                    <a:pt x="185466" y="1139851"/>
                  </a:lnTo>
                  <a:lnTo>
                    <a:pt x="185432" y="1133883"/>
                  </a:lnTo>
                  <a:lnTo>
                    <a:pt x="185401" y="1127915"/>
                  </a:lnTo>
                  <a:lnTo>
                    <a:pt x="185375" y="1121947"/>
                  </a:lnTo>
                  <a:lnTo>
                    <a:pt x="185354" y="1115980"/>
                  </a:lnTo>
                  <a:lnTo>
                    <a:pt x="185340" y="1110012"/>
                  </a:lnTo>
                  <a:lnTo>
                    <a:pt x="185333" y="1104044"/>
                  </a:lnTo>
                  <a:lnTo>
                    <a:pt x="185332" y="1098076"/>
                  </a:lnTo>
                  <a:lnTo>
                    <a:pt x="185337" y="1092108"/>
                  </a:lnTo>
                  <a:lnTo>
                    <a:pt x="185349" y="1086141"/>
                  </a:lnTo>
                  <a:lnTo>
                    <a:pt x="185367" y="1080173"/>
                  </a:lnTo>
                  <a:lnTo>
                    <a:pt x="185394" y="1074205"/>
                  </a:lnTo>
                  <a:lnTo>
                    <a:pt x="185426" y="1068237"/>
                  </a:lnTo>
                  <a:lnTo>
                    <a:pt x="185464" y="1062269"/>
                  </a:lnTo>
                  <a:lnTo>
                    <a:pt x="185508" y="1056302"/>
                  </a:lnTo>
                  <a:lnTo>
                    <a:pt x="185556" y="1050334"/>
                  </a:lnTo>
                  <a:lnTo>
                    <a:pt x="185609" y="1044366"/>
                  </a:lnTo>
                  <a:lnTo>
                    <a:pt x="185666" y="1038398"/>
                  </a:lnTo>
                  <a:lnTo>
                    <a:pt x="185726" y="1032430"/>
                  </a:lnTo>
                  <a:lnTo>
                    <a:pt x="185788" y="1026463"/>
                  </a:lnTo>
                  <a:lnTo>
                    <a:pt x="185852" y="1020495"/>
                  </a:lnTo>
                  <a:lnTo>
                    <a:pt x="185918" y="1014527"/>
                  </a:lnTo>
                  <a:lnTo>
                    <a:pt x="185984" y="1008559"/>
                  </a:lnTo>
                  <a:lnTo>
                    <a:pt x="186051" y="1002591"/>
                  </a:lnTo>
                  <a:lnTo>
                    <a:pt x="186117" y="996624"/>
                  </a:lnTo>
                  <a:lnTo>
                    <a:pt x="186183" y="990656"/>
                  </a:lnTo>
                  <a:lnTo>
                    <a:pt x="186247" y="984688"/>
                  </a:lnTo>
                  <a:lnTo>
                    <a:pt x="186310" y="978720"/>
                  </a:lnTo>
                  <a:lnTo>
                    <a:pt x="186371" y="972752"/>
                  </a:lnTo>
                  <a:lnTo>
                    <a:pt x="186430" y="966784"/>
                  </a:lnTo>
                  <a:lnTo>
                    <a:pt x="186487" y="960817"/>
                  </a:lnTo>
                  <a:lnTo>
                    <a:pt x="186542" y="954849"/>
                  </a:lnTo>
                  <a:lnTo>
                    <a:pt x="186594" y="948881"/>
                  </a:lnTo>
                  <a:lnTo>
                    <a:pt x="186645" y="942913"/>
                  </a:lnTo>
                  <a:lnTo>
                    <a:pt x="186692" y="936945"/>
                  </a:lnTo>
                  <a:lnTo>
                    <a:pt x="186738" y="930978"/>
                  </a:lnTo>
                  <a:lnTo>
                    <a:pt x="186782" y="925010"/>
                  </a:lnTo>
                  <a:lnTo>
                    <a:pt x="186823" y="919042"/>
                  </a:lnTo>
                  <a:lnTo>
                    <a:pt x="186863" y="913074"/>
                  </a:lnTo>
                  <a:lnTo>
                    <a:pt x="186900" y="907106"/>
                  </a:lnTo>
                  <a:lnTo>
                    <a:pt x="186936" y="901139"/>
                  </a:lnTo>
                  <a:lnTo>
                    <a:pt x="186970" y="895171"/>
                  </a:lnTo>
                  <a:lnTo>
                    <a:pt x="187002" y="889203"/>
                  </a:lnTo>
                  <a:lnTo>
                    <a:pt x="187033" y="883235"/>
                  </a:lnTo>
                  <a:lnTo>
                    <a:pt x="187062" y="877267"/>
                  </a:lnTo>
                  <a:lnTo>
                    <a:pt x="187089" y="871300"/>
                  </a:lnTo>
                  <a:lnTo>
                    <a:pt x="187115" y="865332"/>
                  </a:lnTo>
                  <a:lnTo>
                    <a:pt x="187139" y="859364"/>
                  </a:lnTo>
                  <a:lnTo>
                    <a:pt x="187162" y="853396"/>
                  </a:lnTo>
                  <a:lnTo>
                    <a:pt x="187184" y="847428"/>
                  </a:lnTo>
                  <a:lnTo>
                    <a:pt x="187204" y="841460"/>
                  </a:lnTo>
                  <a:lnTo>
                    <a:pt x="187224" y="835493"/>
                  </a:lnTo>
                  <a:lnTo>
                    <a:pt x="187242" y="829525"/>
                  </a:lnTo>
                  <a:lnTo>
                    <a:pt x="187260" y="823557"/>
                  </a:lnTo>
                  <a:lnTo>
                    <a:pt x="187277" y="817589"/>
                  </a:lnTo>
                  <a:lnTo>
                    <a:pt x="187295" y="811621"/>
                  </a:lnTo>
                  <a:lnTo>
                    <a:pt x="187312" y="805654"/>
                  </a:lnTo>
                  <a:lnTo>
                    <a:pt x="187330" y="799686"/>
                  </a:lnTo>
                  <a:lnTo>
                    <a:pt x="187349" y="793718"/>
                  </a:lnTo>
                  <a:lnTo>
                    <a:pt x="187369" y="787750"/>
                  </a:lnTo>
                  <a:lnTo>
                    <a:pt x="187391" y="781782"/>
                  </a:lnTo>
                  <a:lnTo>
                    <a:pt x="187414" y="775815"/>
                  </a:lnTo>
                  <a:lnTo>
                    <a:pt x="187440" y="769847"/>
                  </a:lnTo>
                  <a:lnTo>
                    <a:pt x="187469" y="763879"/>
                  </a:lnTo>
                  <a:lnTo>
                    <a:pt x="187500" y="757911"/>
                  </a:lnTo>
                  <a:lnTo>
                    <a:pt x="187533" y="751943"/>
                  </a:lnTo>
                  <a:lnTo>
                    <a:pt x="187570" y="745976"/>
                  </a:lnTo>
                  <a:lnTo>
                    <a:pt x="187610" y="740008"/>
                  </a:lnTo>
                  <a:lnTo>
                    <a:pt x="187653" y="734040"/>
                  </a:lnTo>
                  <a:lnTo>
                    <a:pt x="187699" y="728072"/>
                  </a:lnTo>
                  <a:lnTo>
                    <a:pt x="187748" y="722104"/>
                  </a:lnTo>
                  <a:lnTo>
                    <a:pt x="187799" y="716137"/>
                  </a:lnTo>
                  <a:lnTo>
                    <a:pt x="187853" y="710169"/>
                  </a:lnTo>
                  <a:lnTo>
                    <a:pt x="187908" y="704201"/>
                  </a:lnTo>
                  <a:lnTo>
                    <a:pt x="187965" y="698233"/>
                  </a:lnTo>
                  <a:lnTo>
                    <a:pt x="188023" y="692265"/>
                  </a:lnTo>
                  <a:lnTo>
                    <a:pt x="188082" y="686297"/>
                  </a:lnTo>
                  <a:lnTo>
                    <a:pt x="188141" y="680330"/>
                  </a:lnTo>
                  <a:lnTo>
                    <a:pt x="188200" y="674362"/>
                  </a:lnTo>
                  <a:lnTo>
                    <a:pt x="188258" y="668394"/>
                  </a:lnTo>
                  <a:lnTo>
                    <a:pt x="188315" y="662426"/>
                  </a:lnTo>
                  <a:lnTo>
                    <a:pt x="188370" y="656458"/>
                  </a:lnTo>
                  <a:lnTo>
                    <a:pt x="188424" y="650491"/>
                  </a:lnTo>
                  <a:lnTo>
                    <a:pt x="188475" y="644523"/>
                  </a:lnTo>
                  <a:lnTo>
                    <a:pt x="188525" y="638555"/>
                  </a:lnTo>
                  <a:lnTo>
                    <a:pt x="188571" y="632587"/>
                  </a:lnTo>
                  <a:lnTo>
                    <a:pt x="188615" y="626619"/>
                  </a:lnTo>
                  <a:lnTo>
                    <a:pt x="188656" y="620652"/>
                  </a:lnTo>
                  <a:lnTo>
                    <a:pt x="188694" y="614684"/>
                  </a:lnTo>
                  <a:lnTo>
                    <a:pt x="188729" y="608716"/>
                  </a:lnTo>
                  <a:lnTo>
                    <a:pt x="188761" y="602748"/>
                  </a:lnTo>
                  <a:lnTo>
                    <a:pt x="188790" y="596780"/>
                  </a:lnTo>
                  <a:lnTo>
                    <a:pt x="188816" y="590813"/>
                  </a:lnTo>
                  <a:lnTo>
                    <a:pt x="188840" y="584845"/>
                  </a:lnTo>
                  <a:lnTo>
                    <a:pt x="188861" y="578877"/>
                  </a:lnTo>
                  <a:lnTo>
                    <a:pt x="188880" y="572909"/>
                  </a:lnTo>
                  <a:lnTo>
                    <a:pt x="188896" y="566941"/>
                  </a:lnTo>
                  <a:lnTo>
                    <a:pt x="188911" y="560973"/>
                  </a:lnTo>
                  <a:lnTo>
                    <a:pt x="188923" y="555006"/>
                  </a:lnTo>
                  <a:lnTo>
                    <a:pt x="188934" y="549038"/>
                  </a:lnTo>
                  <a:lnTo>
                    <a:pt x="188943" y="543070"/>
                  </a:lnTo>
                  <a:lnTo>
                    <a:pt x="188951" y="537102"/>
                  </a:lnTo>
                  <a:lnTo>
                    <a:pt x="188958" y="531134"/>
                  </a:lnTo>
                  <a:lnTo>
                    <a:pt x="188964" y="525167"/>
                  </a:lnTo>
                  <a:lnTo>
                    <a:pt x="188969" y="519199"/>
                  </a:lnTo>
                  <a:lnTo>
                    <a:pt x="188973" y="513231"/>
                  </a:lnTo>
                  <a:lnTo>
                    <a:pt x="188976" y="507263"/>
                  </a:lnTo>
                  <a:lnTo>
                    <a:pt x="188979" y="501295"/>
                  </a:lnTo>
                  <a:lnTo>
                    <a:pt x="188981" y="495328"/>
                  </a:lnTo>
                  <a:lnTo>
                    <a:pt x="188983" y="489360"/>
                  </a:lnTo>
                  <a:lnTo>
                    <a:pt x="188984" y="483392"/>
                  </a:lnTo>
                  <a:lnTo>
                    <a:pt x="188986" y="477424"/>
                  </a:lnTo>
                  <a:lnTo>
                    <a:pt x="188987" y="471456"/>
                  </a:lnTo>
                  <a:lnTo>
                    <a:pt x="188987" y="465489"/>
                  </a:lnTo>
                  <a:lnTo>
                    <a:pt x="188988" y="459521"/>
                  </a:lnTo>
                  <a:lnTo>
                    <a:pt x="188988" y="453553"/>
                  </a:lnTo>
                  <a:lnTo>
                    <a:pt x="188989" y="447585"/>
                  </a:lnTo>
                  <a:lnTo>
                    <a:pt x="188989" y="441617"/>
                  </a:lnTo>
                  <a:lnTo>
                    <a:pt x="188989" y="435650"/>
                  </a:lnTo>
                  <a:lnTo>
                    <a:pt x="188990" y="429682"/>
                  </a:lnTo>
                  <a:lnTo>
                    <a:pt x="188990" y="423714"/>
                  </a:lnTo>
                  <a:lnTo>
                    <a:pt x="188990" y="417746"/>
                  </a:lnTo>
                  <a:lnTo>
                    <a:pt x="188990" y="411778"/>
                  </a:lnTo>
                  <a:lnTo>
                    <a:pt x="188990" y="405810"/>
                  </a:lnTo>
                  <a:lnTo>
                    <a:pt x="188990" y="399843"/>
                  </a:lnTo>
                  <a:lnTo>
                    <a:pt x="188990" y="393875"/>
                  </a:lnTo>
                  <a:lnTo>
                    <a:pt x="188990" y="387907"/>
                  </a:lnTo>
                  <a:lnTo>
                    <a:pt x="188990" y="381939"/>
                  </a:lnTo>
                  <a:lnTo>
                    <a:pt x="188990" y="375971"/>
                  </a:lnTo>
                  <a:lnTo>
                    <a:pt x="188989" y="370004"/>
                  </a:lnTo>
                  <a:lnTo>
                    <a:pt x="188989" y="364036"/>
                  </a:lnTo>
                  <a:lnTo>
                    <a:pt x="188989" y="358068"/>
                  </a:lnTo>
                  <a:lnTo>
                    <a:pt x="188989" y="352100"/>
                  </a:lnTo>
                  <a:lnTo>
                    <a:pt x="188988" y="346132"/>
                  </a:lnTo>
                  <a:lnTo>
                    <a:pt x="188988" y="340165"/>
                  </a:lnTo>
                  <a:lnTo>
                    <a:pt x="188987" y="334197"/>
                  </a:lnTo>
                  <a:lnTo>
                    <a:pt x="188986" y="328229"/>
                  </a:lnTo>
                  <a:lnTo>
                    <a:pt x="188985" y="322261"/>
                  </a:lnTo>
                  <a:lnTo>
                    <a:pt x="188984" y="316293"/>
                  </a:lnTo>
                  <a:lnTo>
                    <a:pt x="188982" y="310326"/>
                  </a:lnTo>
                  <a:lnTo>
                    <a:pt x="188980" y="304358"/>
                  </a:lnTo>
                  <a:lnTo>
                    <a:pt x="188978" y="298390"/>
                  </a:lnTo>
                  <a:lnTo>
                    <a:pt x="188975" y="292422"/>
                  </a:lnTo>
                  <a:lnTo>
                    <a:pt x="188971" y="286454"/>
                  </a:lnTo>
                  <a:lnTo>
                    <a:pt x="188966" y="280486"/>
                  </a:lnTo>
                  <a:lnTo>
                    <a:pt x="188961" y="274519"/>
                  </a:lnTo>
                  <a:lnTo>
                    <a:pt x="188955" y="268551"/>
                  </a:lnTo>
                  <a:lnTo>
                    <a:pt x="188947" y="262583"/>
                  </a:lnTo>
                  <a:lnTo>
                    <a:pt x="188938" y="256615"/>
                  </a:lnTo>
                  <a:lnTo>
                    <a:pt x="188928" y="250647"/>
                  </a:lnTo>
                  <a:lnTo>
                    <a:pt x="188916" y="244680"/>
                  </a:lnTo>
                  <a:lnTo>
                    <a:pt x="188902" y="238712"/>
                  </a:lnTo>
                  <a:lnTo>
                    <a:pt x="188886" y="232744"/>
                  </a:lnTo>
                  <a:lnTo>
                    <a:pt x="188868" y="226776"/>
                  </a:lnTo>
                  <a:lnTo>
                    <a:pt x="188847" y="220808"/>
                  </a:lnTo>
                  <a:lnTo>
                    <a:pt x="188823" y="214841"/>
                  </a:lnTo>
                  <a:lnTo>
                    <a:pt x="188797" y="208873"/>
                  </a:lnTo>
                  <a:lnTo>
                    <a:pt x="188767" y="202905"/>
                  </a:lnTo>
                  <a:lnTo>
                    <a:pt x="188734" y="196937"/>
                  </a:lnTo>
                  <a:lnTo>
                    <a:pt x="188698" y="190969"/>
                  </a:lnTo>
                  <a:lnTo>
                    <a:pt x="188658" y="185002"/>
                  </a:lnTo>
                  <a:lnTo>
                    <a:pt x="188615" y="179034"/>
                  </a:lnTo>
                  <a:lnTo>
                    <a:pt x="188567" y="173066"/>
                  </a:lnTo>
                  <a:lnTo>
                    <a:pt x="188517" y="167098"/>
                  </a:lnTo>
                  <a:lnTo>
                    <a:pt x="188463" y="161130"/>
                  </a:lnTo>
                  <a:lnTo>
                    <a:pt x="188405" y="155163"/>
                  </a:lnTo>
                  <a:lnTo>
                    <a:pt x="188344" y="149195"/>
                  </a:lnTo>
                  <a:lnTo>
                    <a:pt x="188281" y="143227"/>
                  </a:lnTo>
                  <a:lnTo>
                    <a:pt x="188215" y="137259"/>
                  </a:lnTo>
                  <a:lnTo>
                    <a:pt x="188146" y="131291"/>
                  </a:lnTo>
                  <a:lnTo>
                    <a:pt x="188077" y="125323"/>
                  </a:lnTo>
                  <a:lnTo>
                    <a:pt x="188005" y="119356"/>
                  </a:lnTo>
                  <a:lnTo>
                    <a:pt x="187934" y="113388"/>
                  </a:lnTo>
                  <a:lnTo>
                    <a:pt x="187863" y="107420"/>
                  </a:lnTo>
                  <a:lnTo>
                    <a:pt x="187793" y="101452"/>
                  </a:lnTo>
                  <a:lnTo>
                    <a:pt x="187724" y="95484"/>
                  </a:lnTo>
                  <a:lnTo>
                    <a:pt x="187658" y="89517"/>
                  </a:lnTo>
                  <a:lnTo>
                    <a:pt x="187595" y="83549"/>
                  </a:lnTo>
                  <a:lnTo>
                    <a:pt x="187537" y="77581"/>
                  </a:lnTo>
                  <a:lnTo>
                    <a:pt x="187483" y="71613"/>
                  </a:lnTo>
                  <a:lnTo>
                    <a:pt x="187434" y="65645"/>
                  </a:lnTo>
                  <a:lnTo>
                    <a:pt x="187391" y="59678"/>
                  </a:lnTo>
                  <a:lnTo>
                    <a:pt x="187355" y="53710"/>
                  </a:lnTo>
                  <a:lnTo>
                    <a:pt x="187326" y="47742"/>
                  </a:lnTo>
                  <a:lnTo>
                    <a:pt x="187306" y="41774"/>
                  </a:lnTo>
                  <a:lnTo>
                    <a:pt x="187292" y="35806"/>
                  </a:lnTo>
                  <a:lnTo>
                    <a:pt x="187287" y="29839"/>
                  </a:lnTo>
                  <a:lnTo>
                    <a:pt x="187289" y="23871"/>
                  </a:lnTo>
                  <a:lnTo>
                    <a:pt x="187301" y="17903"/>
                  </a:lnTo>
                  <a:lnTo>
                    <a:pt x="187321" y="11935"/>
                  </a:lnTo>
                  <a:lnTo>
                    <a:pt x="187348" y="5967"/>
                  </a:lnTo>
                  <a:lnTo>
                    <a:pt x="187382" y="0"/>
                  </a:lnTo>
                  <a:lnTo>
                    <a:pt x="190598" y="0"/>
                  </a:lnTo>
                  <a:lnTo>
                    <a:pt x="190632" y="5967"/>
                  </a:lnTo>
                  <a:lnTo>
                    <a:pt x="190660" y="11935"/>
                  </a:lnTo>
                  <a:lnTo>
                    <a:pt x="190679" y="17903"/>
                  </a:lnTo>
                  <a:lnTo>
                    <a:pt x="190691" y="23871"/>
                  </a:lnTo>
                  <a:lnTo>
                    <a:pt x="190693" y="29839"/>
                  </a:lnTo>
                  <a:lnTo>
                    <a:pt x="190688" y="35806"/>
                  </a:lnTo>
                  <a:lnTo>
                    <a:pt x="190674" y="41774"/>
                  </a:lnTo>
                  <a:lnTo>
                    <a:pt x="190654" y="47742"/>
                  </a:lnTo>
                  <a:lnTo>
                    <a:pt x="190626" y="53710"/>
                  </a:lnTo>
                  <a:lnTo>
                    <a:pt x="190590" y="59678"/>
                  </a:lnTo>
                  <a:lnTo>
                    <a:pt x="190546" y="65645"/>
                  </a:lnTo>
                  <a:lnTo>
                    <a:pt x="190498" y="71613"/>
                  </a:lnTo>
                  <a:lnTo>
                    <a:pt x="190444" y="77581"/>
                  </a:lnTo>
                  <a:lnTo>
                    <a:pt x="190385" y="83549"/>
                  </a:lnTo>
                  <a:lnTo>
                    <a:pt x="190322" y="89517"/>
                  </a:lnTo>
                  <a:lnTo>
                    <a:pt x="190256" y="95484"/>
                  </a:lnTo>
                  <a:lnTo>
                    <a:pt x="190187" y="101452"/>
                  </a:lnTo>
                  <a:lnTo>
                    <a:pt x="190117" y="107420"/>
                  </a:lnTo>
                  <a:lnTo>
                    <a:pt x="190046" y="113388"/>
                  </a:lnTo>
                  <a:lnTo>
                    <a:pt x="189975" y="119356"/>
                  </a:lnTo>
                  <a:lnTo>
                    <a:pt x="189904" y="125323"/>
                  </a:lnTo>
                  <a:lnTo>
                    <a:pt x="189834" y="131291"/>
                  </a:lnTo>
                  <a:lnTo>
                    <a:pt x="189766" y="137259"/>
                  </a:lnTo>
                  <a:lnTo>
                    <a:pt x="189700" y="143227"/>
                  </a:lnTo>
                  <a:lnTo>
                    <a:pt x="189636" y="149195"/>
                  </a:lnTo>
                  <a:lnTo>
                    <a:pt x="189575" y="155163"/>
                  </a:lnTo>
                  <a:lnTo>
                    <a:pt x="189517" y="161130"/>
                  </a:lnTo>
                  <a:lnTo>
                    <a:pt x="189463" y="167098"/>
                  </a:lnTo>
                  <a:lnTo>
                    <a:pt x="189413" y="173066"/>
                  </a:lnTo>
                  <a:lnTo>
                    <a:pt x="189366" y="179034"/>
                  </a:lnTo>
                  <a:lnTo>
                    <a:pt x="189322" y="185002"/>
                  </a:lnTo>
                  <a:lnTo>
                    <a:pt x="189282" y="190969"/>
                  </a:lnTo>
                  <a:lnTo>
                    <a:pt x="189246" y="196937"/>
                  </a:lnTo>
                  <a:lnTo>
                    <a:pt x="189213" y="202905"/>
                  </a:lnTo>
                  <a:lnTo>
                    <a:pt x="189184" y="208873"/>
                  </a:lnTo>
                  <a:lnTo>
                    <a:pt x="189157" y="214841"/>
                  </a:lnTo>
                  <a:lnTo>
                    <a:pt x="189133" y="220808"/>
                  </a:lnTo>
                  <a:lnTo>
                    <a:pt x="189112" y="226776"/>
                  </a:lnTo>
                  <a:lnTo>
                    <a:pt x="189094" y="232744"/>
                  </a:lnTo>
                  <a:lnTo>
                    <a:pt x="189078" y="238712"/>
                  </a:lnTo>
                  <a:lnTo>
                    <a:pt x="189064" y="244680"/>
                  </a:lnTo>
                  <a:lnTo>
                    <a:pt x="189052" y="250647"/>
                  </a:lnTo>
                  <a:lnTo>
                    <a:pt x="189042" y="256615"/>
                  </a:lnTo>
                  <a:lnTo>
                    <a:pt x="189033" y="262583"/>
                  </a:lnTo>
                  <a:lnTo>
                    <a:pt x="189025" y="268551"/>
                  </a:lnTo>
                  <a:lnTo>
                    <a:pt x="189019" y="274519"/>
                  </a:lnTo>
                  <a:lnTo>
                    <a:pt x="189014" y="280486"/>
                  </a:lnTo>
                  <a:lnTo>
                    <a:pt x="189009" y="286454"/>
                  </a:lnTo>
                  <a:lnTo>
                    <a:pt x="189006" y="292422"/>
                  </a:lnTo>
                  <a:lnTo>
                    <a:pt x="189003" y="298390"/>
                  </a:lnTo>
                  <a:lnTo>
                    <a:pt x="189000" y="304358"/>
                  </a:lnTo>
                  <a:lnTo>
                    <a:pt x="188998" y="310326"/>
                  </a:lnTo>
                  <a:lnTo>
                    <a:pt x="188996" y="316293"/>
                  </a:lnTo>
                  <a:lnTo>
                    <a:pt x="188995" y="322261"/>
                  </a:lnTo>
                  <a:lnTo>
                    <a:pt x="188994" y="328229"/>
                  </a:lnTo>
                  <a:lnTo>
                    <a:pt x="188993" y="334197"/>
                  </a:lnTo>
                  <a:lnTo>
                    <a:pt x="188992" y="340165"/>
                  </a:lnTo>
                  <a:lnTo>
                    <a:pt x="188992" y="346132"/>
                  </a:lnTo>
                  <a:lnTo>
                    <a:pt x="188991" y="352100"/>
                  </a:lnTo>
                  <a:lnTo>
                    <a:pt x="188991" y="358068"/>
                  </a:lnTo>
                  <a:lnTo>
                    <a:pt x="188991" y="364036"/>
                  </a:lnTo>
                  <a:lnTo>
                    <a:pt x="188991" y="370004"/>
                  </a:lnTo>
                  <a:lnTo>
                    <a:pt x="188991" y="375971"/>
                  </a:lnTo>
                  <a:lnTo>
                    <a:pt x="188990" y="381939"/>
                  </a:lnTo>
                  <a:lnTo>
                    <a:pt x="188990" y="387907"/>
                  </a:lnTo>
                  <a:lnTo>
                    <a:pt x="188990" y="393875"/>
                  </a:lnTo>
                  <a:lnTo>
                    <a:pt x="188990" y="399843"/>
                  </a:lnTo>
                  <a:lnTo>
                    <a:pt x="188990" y="405810"/>
                  </a:lnTo>
                  <a:lnTo>
                    <a:pt x="188990" y="411778"/>
                  </a:lnTo>
                  <a:lnTo>
                    <a:pt x="188990" y="417746"/>
                  </a:lnTo>
                  <a:lnTo>
                    <a:pt x="188991" y="423714"/>
                  </a:lnTo>
                  <a:lnTo>
                    <a:pt x="188991" y="429682"/>
                  </a:lnTo>
                  <a:lnTo>
                    <a:pt x="188991" y="435650"/>
                  </a:lnTo>
                  <a:lnTo>
                    <a:pt x="188991" y="441617"/>
                  </a:lnTo>
                  <a:lnTo>
                    <a:pt x="188991" y="447585"/>
                  </a:lnTo>
                  <a:lnTo>
                    <a:pt x="188992" y="453553"/>
                  </a:lnTo>
                  <a:lnTo>
                    <a:pt x="188992" y="459521"/>
                  </a:lnTo>
                  <a:lnTo>
                    <a:pt x="188993" y="465489"/>
                  </a:lnTo>
                  <a:lnTo>
                    <a:pt x="188994" y="471456"/>
                  </a:lnTo>
                  <a:lnTo>
                    <a:pt x="188995" y="477424"/>
                  </a:lnTo>
                  <a:lnTo>
                    <a:pt x="188996" y="483392"/>
                  </a:lnTo>
                  <a:lnTo>
                    <a:pt x="188997" y="489360"/>
                  </a:lnTo>
                  <a:lnTo>
                    <a:pt x="188999" y="495328"/>
                  </a:lnTo>
                  <a:lnTo>
                    <a:pt x="189001" y="501295"/>
                  </a:lnTo>
                  <a:lnTo>
                    <a:pt x="189004" y="507263"/>
                  </a:lnTo>
                  <a:lnTo>
                    <a:pt x="189007" y="513231"/>
                  </a:lnTo>
                  <a:lnTo>
                    <a:pt x="189011" y="519199"/>
                  </a:lnTo>
                  <a:lnTo>
                    <a:pt x="189016" y="525167"/>
                  </a:lnTo>
                  <a:lnTo>
                    <a:pt x="189022" y="531134"/>
                  </a:lnTo>
                  <a:lnTo>
                    <a:pt x="189029" y="537102"/>
                  </a:lnTo>
                  <a:lnTo>
                    <a:pt x="189037" y="543070"/>
                  </a:lnTo>
                  <a:lnTo>
                    <a:pt x="189046" y="549038"/>
                  </a:lnTo>
                  <a:lnTo>
                    <a:pt x="189057" y="555006"/>
                  </a:lnTo>
                  <a:lnTo>
                    <a:pt x="189070" y="560973"/>
                  </a:lnTo>
                  <a:lnTo>
                    <a:pt x="189084" y="566941"/>
                  </a:lnTo>
                  <a:lnTo>
                    <a:pt x="189100" y="572909"/>
                  </a:lnTo>
                  <a:lnTo>
                    <a:pt x="189119" y="578877"/>
                  </a:lnTo>
                  <a:lnTo>
                    <a:pt x="189140" y="584845"/>
                  </a:lnTo>
                  <a:lnTo>
                    <a:pt x="189164" y="590813"/>
                  </a:lnTo>
                  <a:lnTo>
                    <a:pt x="189190" y="596780"/>
                  </a:lnTo>
                  <a:lnTo>
                    <a:pt x="189219" y="602748"/>
                  </a:lnTo>
                  <a:lnTo>
                    <a:pt x="189251" y="608716"/>
                  </a:lnTo>
                  <a:lnTo>
                    <a:pt x="189287" y="614684"/>
                  </a:lnTo>
                  <a:lnTo>
                    <a:pt x="189325" y="620652"/>
                  </a:lnTo>
                  <a:lnTo>
                    <a:pt x="189365" y="626619"/>
                  </a:lnTo>
                  <a:lnTo>
                    <a:pt x="189409" y="632587"/>
                  </a:lnTo>
                  <a:lnTo>
                    <a:pt x="189455" y="638555"/>
                  </a:lnTo>
                  <a:lnTo>
                    <a:pt x="189505" y="644523"/>
                  </a:lnTo>
                  <a:lnTo>
                    <a:pt x="189556" y="650491"/>
                  </a:lnTo>
                  <a:lnTo>
                    <a:pt x="189610" y="656458"/>
                  </a:lnTo>
                  <a:lnTo>
                    <a:pt x="189665" y="662426"/>
                  </a:lnTo>
                  <a:lnTo>
                    <a:pt x="189722" y="668394"/>
                  </a:lnTo>
                  <a:lnTo>
                    <a:pt x="189780" y="674362"/>
                  </a:lnTo>
                  <a:lnTo>
                    <a:pt x="189839" y="680330"/>
                  </a:lnTo>
                  <a:lnTo>
                    <a:pt x="189898" y="686297"/>
                  </a:lnTo>
                  <a:lnTo>
                    <a:pt x="189957" y="692265"/>
                  </a:lnTo>
                  <a:lnTo>
                    <a:pt x="190015" y="698233"/>
                  </a:lnTo>
                  <a:lnTo>
                    <a:pt x="190072" y="704201"/>
                  </a:lnTo>
                  <a:lnTo>
                    <a:pt x="190128" y="710169"/>
                  </a:lnTo>
                  <a:lnTo>
                    <a:pt x="190181" y="716137"/>
                  </a:lnTo>
                  <a:lnTo>
                    <a:pt x="190232" y="722104"/>
                  </a:lnTo>
                  <a:lnTo>
                    <a:pt x="190281" y="728072"/>
                  </a:lnTo>
                  <a:lnTo>
                    <a:pt x="190327" y="734040"/>
                  </a:lnTo>
                  <a:lnTo>
                    <a:pt x="190370" y="740008"/>
                  </a:lnTo>
                  <a:lnTo>
                    <a:pt x="190410" y="745976"/>
                  </a:lnTo>
                  <a:lnTo>
                    <a:pt x="190447" y="751943"/>
                  </a:lnTo>
                  <a:lnTo>
                    <a:pt x="190481" y="757911"/>
                  </a:lnTo>
                  <a:lnTo>
                    <a:pt x="190512" y="763879"/>
                  </a:lnTo>
                  <a:lnTo>
                    <a:pt x="190540" y="769847"/>
                  </a:lnTo>
                  <a:lnTo>
                    <a:pt x="190566" y="775815"/>
                  </a:lnTo>
                  <a:lnTo>
                    <a:pt x="190589" y="781782"/>
                  </a:lnTo>
                  <a:lnTo>
                    <a:pt x="190611" y="787750"/>
                  </a:lnTo>
                  <a:lnTo>
                    <a:pt x="190631" y="793718"/>
                  </a:lnTo>
                  <a:lnTo>
                    <a:pt x="190650" y="799686"/>
                  </a:lnTo>
                  <a:lnTo>
                    <a:pt x="190668" y="805654"/>
                  </a:lnTo>
                  <a:lnTo>
                    <a:pt x="190685" y="811621"/>
                  </a:lnTo>
                  <a:lnTo>
                    <a:pt x="190703" y="817589"/>
                  </a:lnTo>
                  <a:lnTo>
                    <a:pt x="190720" y="823557"/>
                  </a:lnTo>
                  <a:lnTo>
                    <a:pt x="190738" y="829525"/>
                  </a:lnTo>
                  <a:lnTo>
                    <a:pt x="190757" y="835493"/>
                  </a:lnTo>
                  <a:lnTo>
                    <a:pt x="190776" y="841460"/>
                  </a:lnTo>
                  <a:lnTo>
                    <a:pt x="190796" y="847428"/>
                  </a:lnTo>
                  <a:lnTo>
                    <a:pt x="190818" y="853396"/>
                  </a:lnTo>
                  <a:lnTo>
                    <a:pt x="190841" y="859364"/>
                  </a:lnTo>
                  <a:lnTo>
                    <a:pt x="190865" y="865332"/>
                  </a:lnTo>
                  <a:lnTo>
                    <a:pt x="190891" y="871300"/>
                  </a:lnTo>
                  <a:lnTo>
                    <a:pt x="190918" y="877267"/>
                  </a:lnTo>
                  <a:lnTo>
                    <a:pt x="190947" y="883235"/>
                  </a:lnTo>
                  <a:lnTo>
                    <a:pt x="190978" y="889203"/>
                  </a:lnTo>
                  <a:lnTo>
                    <a:pt x="191010" y="895171"/>
                  </a:lnTo>
                  <a:lnTo>
                    <a:pt x="191044" y="901139"/>
                  </a:lnTo>
                  <a:lnTo>
                    <a:pt x="191080" y="907106"/>
                  </a:lnTo>
                  <a:lnTo>
                    <a:pt x="191117" y="913074"/>
                  </a:lnTo>
                  <a:lnTo>
                    <a:pt x="191157" y="919042"/>
                  </a:lnTo>
                  <a:lnTo>
                    <a:pt x="191199" y="925010"/>
                  </a:lnTo>
                  <a:lnTo>
                    <a:pt x="191242" y="930978"/>
                  </a:lnTo>
                  <a:lnTo>
                    <a:pt x="191288" y="936945"/>
                  </a:lnTo>
                  <a:lnTo>
                    <a:pt x="191336" y="942913"/>
                  </a:lnTo>
                  <a:lnTo>
                    <a:pt x="191386" y="948881"/>
                  </a:lnTo>
                  <a:lnTo>
                    <a:pt x="191439" y="954849"/>
                  </a:lnTo>
                  <a:lnTo>
                    <a:pt x="191493" y="960817"/>
                  </a:lnTo>
                  <a:lnTo>
                    <a:pt x="191550" y="966784"/>
                  </a:lnTo>
                  <a:lnTo>
                    <a:pt x="191609" y="972752"/>
                  </a:lnTo>
                  <a:lnTo>
                    <a:pt x="191670" y="978720"/>
                  </a:lnTo>
                  <a:lnTo>
                    <a:pt x="191733" y="984688"/>
                  </a:lnTo>
                  <a:lnTo>
                    <a:pt x="191798" y="990656"/>
                  </a:lnTo>
                  <a:lnTo>
                    <a:pt x="191863" y="996624"/>
                  </a:lnTo>
                  <a:lnTo>
                    <a:pt x="191929" y="1002591"/>
                  </a:lnTo>
                  <a:lnTo>
                    <a:pt x="191996" y="1008559"/>
                  </a:lnTo>
                  <a:lnTo>
                    <a:pt x="192062" y="1014527"/>
                  </a:lnTo>
                  <a:lnTo>
                    <a:pt x="192128" y="1020495"/>
                  </a:lnTo>
                  <a:lnTo>
                    <a:pt x="192192" y="1026463"/>
                  </a:lnTo>
                  <a:lnTo>
                    <a:pt x="192254" y="1032430"/>
                  </a:lnTo>
                  <a:lnTo>
                    <a:pt x="192314" y="1038398"/>
                  </a:lnTo>
                  <a:lnTo>
                    <a:pt x="192371" y="1044366"/>
                  </a:lnTo>
                  <a:lnTo>
                    <a:pt x="192424" y="1050334"/>
                  </a:lnTo>
                  <a:lnTo>
                    <a:pt x="192472" y="1056302"/>
                  </a:lnTo>
                  <a:lnTo>
                    <a:pt x="192516" y="1062269"/>
                  </a:lnTo>
                  <a:lnTo>
                    <a:pt x="192554" y="1068237"/>
                  </a:lnTo>
                  <a:lnTo>
                    <a:pt x="192586" y="1074205"/>
                  </a:lnTo>
                  <a:lnTo>
                    <a:pt x="192613" y="1080173"/>
                  </a:lnTo>
                  <a:lnTo>
                    <a:pt x="192631" y="1086141"/>
                  </a:lnTo>
                  <a:lnTo>
                    <a:pt x="192643" y="1092108"/>
                  </a:lnTo>
                  <a:lnTo>
                    <a:pt x="192649" y="1098076"/>
                  </a:lnTo>
                  <a:lnTo>
                    <a:pt x="192647" y="1104044"/>
                  </a:lnTo>
                  <a:lnTo>
                    <a:pt x="192640" y="1110012"/>
                  </a:lnTo>
                  <a:lnTo>
                    <a:pt x="192626" y="1115980"/>
                  </a:lnTo>
                  <a:lnTo>
                    <a:pt x="192605" y="1121947"/>
                  </a:lnTo>
                  <a:lnTo>
                    <a:pt x="192579" y="1127915"/>
                  </a:lnTo>
                  <a:lnTo>
                    <a:pt x="192548" y="1133883"/>
                  </a:lnTo>
                  <a:lnTo>
                    <a:pt x="192514" y="1139851"/>
                  </a:lnTo>
                  <a:lnTo>
                    <a:pt x="192477" y="1145819"/>
                  </a:lnTo>
                  <a:lnTo>
                    <a:pt x="192436" y="1151787"/>
                  </a:lnTo>
                  <a:lnTo>
                    <a:pt x="192395" y="1157754"/>
                  </a:lnTo>
                  <a:lnTo>
                    <a:pt x="192354" y="1163722"/>
                  </a:lnTo>
                  <a:lnTo>
                    <a:pt x="192313" y="1169690"/>
                  </a:lnTo>
                  <a:lnTo>
                    <a:pt x="192274" y="1175658"/>
                  </a:lnTo>
                  <a:lnTo>
                    <a:pt x="192238" y="1181626"/>
                  </a:lnTo>
                  <a:lnTo>
                    <a:pt x="192206" y="1187593"/>
                  </a:lnTo>
                  <a:lnTo>
                    <a:pt x="192179" y="1193561"/>
                  </a:lnTo>
                  <a:lnTo>
                    <a:pt x="192157" y="1199529"/>
                  </a:lnTo>
                  <a:lnTo>
                    <a:pt x="192142" y="1205497"/>
                  </a:lnTo>
                  <a:lnTo>
                    <a:pt x="192134" y="1211465"/>
                  </a:lnTo>
                  <a:lnTo>
                    <a:pt x="192133" y="1217432"/>
                  </a:lnTo>
                  <a:lnTo>
                    <a:pt x="192143" y="1223400"/>
                  </a:lnTo>
                  <a:lnTo>
                    <a:pt x="192161" y="1229368"/>
                  </a:lnTo>
                  <a:lnTo>
                    <a:pt x="192187" y="1235336"/>
                  </a:lnTo>
                  <a:lnTo>
                    <a:pt x="192223" y="1241304"/>
                  </a:lnTo>
                  <a:lnTo>
                    <a:pt x="192268" y="1247271"/>
                  </a:lnTo>
                  <a:lnTo>
                    <a:pt x="192322" y="1253239"/>
                  </a:lnTo>
                  <a:lnTo>
                    <a:pt x="192387" y="1259207"/>
                  </a:lnTo>
                  <a:lnTo>
                    <a:pt x="192460" y="1265175"/>
                  </a:lnTo>
                  <a:lnTo>
                    <a:pt x="192542" y="1271143"/>
                  </a:lnTo>
                  <a:lnTo>
                    <a:pt x="192633" y="1277111"/>
                  </a:lnTo>
                  <a:lnTo>
                    <a:pt x="192731" y="1283078"/>
                  </a:lnTo>
                  <a:lnTo>
                    <a:pt x="192837" y="1289046"/>
                  </a:lnTo>
                  <a:lnTo>
                    <a:pt x="192952" y="1295014"/>
                  </a:lnTo>
                  <a:lnTo>
                    <a:pt x="193073" y="1300982"/>
                  </a:lnTo>
                  <a:lnTo>
                    <a:pt x="193200" y="1306950"/>
                  </a:lnTo>
                  <a:lnTo>
                    <a:pt x="193332" y="1312917"/>
                  </a:lnTo>
                  <a:lnTo>
                    <a:pt x="193469" y="1318885"/>
                  </a:lnTo>
                  <a:lnTo>
                    <a:pt x="193612" y="1324853"/>
                  </a:lnTo>
                  <a:lnTo>
                    <a:pt x="193758" y="1330821"/>
                  </a:lnTo>
                  <a:lnTo>
                    <a:pt x="193908" y="1336789"/>
                  </a:lnTo>
                  <a:lnTo>
                    <a:pt x="194060" y="1342756"/>
                  </a:lnTo>
                  <a:lnTo>
                    <a:pt x="194214" y="1348724"/>
                  </a:lnTo>
                  <a:lnTo>
                    <a:pt x="194370" y="1354692"/>
                  </a:lnTo>
                  <a:lnTo>
                    <a:pt x="194528" y="1360660"/>
                  </a:lnTo>
                  <a:lnTo>
                    <a:pt x="194685" y="1366628"/>
                  </a:lnTo>
                  <a:lnTo>
                    <a:pt x="194843" y="1372595"/>
                  </a:lnTo>
                  <a:lnTo>
                    <a:pt x="195000" y="1378563"/>
                  </a:lnTo>
                  <a:lnTo>
                    <a:pt x="195157" y="1384531"/>
                  </a:lnTo>
                  <a:lnTo>
                    <a:pt x="195312" y="1390499"/>
                  </a:lnTo>
                  <a:lnTo>
                    <a:pt x="195466" y="1396467"/>
                  </a:lnTo>
                  <a:lnTo>
                    <a:pt x="195618" y="1402434"/>
                  </a:lnTo>
                  <a:lnTo>
                    <a:pt x="195769" y="1408402"/>
                  </a:lnTo>
                  <a:lnTo>
                    <a:pt x="195919" y="1414370"/>
                  </a:lnTo>
                  <a:lnTo>
                    <a:pt x="196067" y="1420338"/>
                  </a:lnTo>
                  <a:lnTo>
                    <a:pt x="196213" y="1426306"/>
                  </a:lnTo>
                  <a:lnTo>
                    <a:pt x="196359" y="1432274"/>
                  </a:lnTo>
                  <a:lnTo>
                    <a:pt x="196504" y="1438241"/>
                  </a:lnTo>
                  <a:lnTo>
                    <a:pt x="196648" y="1444209"/>
                  </a:lnTo>
                  <a:lnTo>
                    <a:pt x="196794" y="1450177"/>
                  </a:lnTo>
                  <a:lnTo>
                    <a:pt x="196940" y="1456145"/>
                  </a:lnTo>
                  <a:lnTo>
                    <a:pt x="197089" y="1462113"/>
                  </a:lnTo>
                  <a:lnTo>
                    <a:pt x="197240" y="1468080"/>
                  </a:lnTo>
                  <a:lnTo>
                    <a:pt x="197395" y="1474048"/>
                  </a:lnTo>
                  <a:lnTo>
                    <a:pt x="197555" y="1480016"/>
                  </a:lnTo>
                  <a:lnTo>
                    <a:pt x="197720" y="1485984"/>
                  </a:lnTo>
                  <a:lnTo>
                    <a:pt x="197891" y="1491952"/>
                  </a:lnTo>
                  <a:lnTo>
                    <a:pt x="198071" y="1497919"/>
                  </a:lnTo>
                  <a:lnTo>
                    <a:pt x="198258" y="1503887"/>
                  </a:lnTo>
                  <a:lnTo>
                    <a:pt x="198455" y="1509855"/>
                  </a:lnTo>
                  <a:lnTo>
                    <a:pt x="198661" y="1515823"/>
                  </a:lnTo>
                  <a:lnTo>
                    <a:pt x="198876" y="1521791"/>
                  </a:lnTo>
                  <a:lnTo>
                    <a:pt x="199103" y="1527758"/>
                  </a:lnTo>
                  <a:lnTo>
                    <a:pt x="199343" y="1533726"/>
                  </a:lnTo>
                  <a:lnTo>
                    <a:pt x="199593" y="1539694"/>
                  </a:lnTo>
                  <a:lnTo>
                    <a:pt x="199854" y="1545662"/>
                  </a:lnTo>
                  <a:lnTo>
                    <a:pt x="200127" y="1551630"/>
                  </a:lnTo>
                  <a:lnTo>
                    <a:pt x="200410" y="1557598"/>
                  </a:lnTo>
                  <a:lnTo>
                    <a:pt x="200705" y="1563565"/>
                  </a:lnTo>
                  <a:lnTo>
                    <a:pt x="201012" y="1569533"/>
                  </a:lnTo>
                  <a:lnTo>
                    <a:pt x="201328" y="1575501"/>
                  </a:lnTo>
                  <a:lnTo>
                    <a:pt x="201654" y="1581469"/>
                  </a:lnTo>
                  <a:lnTo>
                    <a:pt x="201989" y="1587437"/>
                  </a:lnTo>
                  <a:lnTo>
                    <a:pt x="202332" y="1593404"/>
                  </a:lnTo>
                  <a:lnTo>
                    <a:pt x="202686" y="1599372"/>
                  </a:lnTo>
                  <a:lnTo>
                    <a:pt x="203047" y="1605340"/>
                  </a:lnTo>
                  <a:lnTo>
                    <a:pt x="203416" y="1611308"/>
                  </a:lnTo>
                  <a:lnTo>
                    <a:pt x="203793" y="1617276"/>
                  </a:lnTo>
                  <a:lnTo>
                    <a:pt x="204177" y="1623243"/>
                  </a:lnTo>
                  <a:lnTo>
                    <a:pt x="204570" y="1629211"/>
                  </a:lnTo>
                  <a:lnTo>
                    <a:pt x="204972" y="1635179"/>
                  </a:lnTo>
                  <a:lnTo>
                    <a:pt x="205382" y="1641147"/>
                  </a:lnTo>
                  <a:lnTo>
                    <a:pt x="205801" y="1647115"/>
                  </a:lnTo>
                  <a:lnTo>
                    <a:pt x="206230" y="1653082"/>
                  </a:lnTo>
                  <a:lnTo>
                    <a:pt x="206669" y="1659050"/>
                  </a:lnTo>
                  <a:lnTo>
                    <a:pt x="207120" y="1665018"/>
                  </a:lnTo>
                  <a:lnTo>
                    <a:pt x="207585" y="1670986"/>
                  </a:lnTo>
                  <a:lnTo>
                    <a:pt x="208061" y="1676954"/>
                  </a:lnTo>
                  <a:lnTo>
                    <a:pt x="208551" y="1682921"/>
                  </a:lnTo>
                  <a:lnTo>
                    <a:pt x="209054" y="1688889"/>
                  </a:lnTo>
                  <a:lnTo>
                    <a:pt x="209570" y="1694857"/>
                  </a:lnTo>
                  <a:lnTo>
                    <a:pt x="210104" y="1700825"/>
                  </a:lnTo>
                  <a:lnTo>
                    <a:pt x="210652" y="1706793"/>
                  </a:lnTo>
                  <a:lnTo>
                    <a:pt x="211213" y="1712761"/>
                  </a:lnTo>
                  <a:lnTo>
                    <a:pt x="211788" y="1718728"/>
                  </a:lnTo>
                  <a:lnTo>
                    <a:pt x="212376" y="1724696"/>
                  </a:lnTo>
                  <a:lnTo>
                    <a:pt x="212976" y="1730664"/>
                  </a:lnTo>
                  <a:lnTo>
                    <a:pt x="213588" y="1736632"/>
                  </a:lnTo>
                  <a:lnTo>
                    <a:pt x="214209" y="1742600"/>
                  </a:lnTo>
                  <a:lnTo>
                    <a:pt x="214838" y="1748567"/>
                  </a:lnTo>
                  <a:lnTo>
                    <a:pt x="215471" y="1754535"/>
                  </a:lnTo>
                  <a:lnTo>
                    <a:pt x="216109" y="1760503"/>
                  </a:lnTo>
                  <a:lnTo>
                    <a:pt x="216748" y="1766471"/>
                  </a:lnTo>
                  <a:lnTo>
                    <a:pt x="217386" y="1772439"/>
                  </a:lnTo>
                  <a:lnTo>
                    <a:pt x="218021" y="1778406"/>
                  </a:lnTo>
                  <a:lnTo>
                    <a:pt x="218650" y="1784374"/>
                  </a:lnTo>
                  <a:lnTo>
                    <a:pt x="219272" y="1790342"/>
                  </a:lnTo>
                  <a:lnTo>
                    <a:pt x="219885" y="1796310"/>
                  </a:lnTo>
                  <a:lnTo>
                    <a:pt x="220485" y="1802278"/>
                  </a:lnTo>
                  <a:lnTo>
                    <a:pt x="221071" y="1808245"/>
                  </a:lnTo>
                  <a:lnTo>
                    <a:pt x="221642" y="1814213"/>
                  </a:lnTo>
                  <a:lnTo>
                    <a:pt x="222199" y="1820181"/>
                  </a:lnTo>
                  <a:lnTo>
                    <a:pt x="222740" y="1826149"/>
                  </a:lnTo>
                  <a:lnTo>
                    <a:pt x="223265" y="1832117"/>
                  </a:lnTo>
                  <a:lnTo>
                    <a:pt x="223771" y="1838085"/>
                  </a:lnTo>
                  <a:lnTo>
                    <a:pt x="224261" y="1844052"/>
                  </a:lnTo>
                  <a:lnTo>
                    <a:pt x="224737" y="1850020"/>
                  </a:lnTo>
                  <a:lnTo>
                    <a:pt x="225201" y="1855988"/>
                  </a:lnTo>
                  <a:lnTo>
                    <a:pt x="225653" y="1861956"/>
                  </a:lnTo>
                  <a:lnTo>
                    <a:pt x="226095" y="1867924"/>
                  </a:lnTo>
                  <a:lnTo>
                    <a:pt x="226529" y="1873891"/>
                  </a:lnTo>
                  <a:lnTo>
                    <a:pt x="226960" y="1879859"/>
                  </a:lnTo>
                  <a:lnTo>
                    <a:pt x="227390" y="1885827"/>
                  </a:lnTo>
                  <a:lnTo>
                    <a:pt x="227823" y="1891795"/>
                  </a:lnTo>
                  <a:lnTo>
                    <a:pt x="228260" y="1897763"/>
                  </a:lnTo>
                  <a:lnTo>
                    <a:pt x="228707" y="1903730"/>
                  </a:lnTo>
                  <a:lnTo>
                    <a:pt x="229168" y="1909698"/>
                  </a:lnTo>
                  <a:lnTo>
                    <a:pt x="229644" y="1915666"/>
                  </a:lnTo>
                  <a:lnTo>
                    <a:pt x="230139" y="1921634"/>
                  </a:lnTo>
                  <a:lnTo>
                    <a:pt x="230655" y="1927602"/>
                  </a:lnTo>
                  <a:lnTo>
                    <a:pt x="231195" y="1933569"/>
                  </a:lnTo>
                  <a:lnTo>
                    <a:pt x="231768" y="1939537"/>
                  </a:lnTo>
                  <a:lnTo>
                    <a:pt x="232371" y="1945505"/>
                  </a:lnTo>
                  <a:lnTo>
                    <a:pt x="233005" y="1951473"/>
                  </a:lnTo>
                  <a:lnTo>
                    <a:pt x="233672" y="1957441"/>
                  </a:lnTo>
                  <a:lnTo>
                    <a:pt x="234373" y="1963408"/>
                  </a:lnTo>
                  <a:lnTo>
                    <a:pt x="235110" y="1969376"/>
                  </a:lnTo>
                  <a:lnTo>
                    <a:pt x="235890" y="1975344"/>
                  </a:lnTo>
                  <a:lnTo>
                    <a:pt x="236707" y="1981312"/>
                  </a:lnTo>
                  <a:lnTo>
                    <a:pt x="237559" y="1987280"/>
                  </a:lnTo>
                  <a:lnTo>
                    <a:pt x="238446" y="1993248"/>
                  </a:lnTo>
                  <a:lnTo>
                    <a:pt x="239368" y="1999215"/>
                  </a:lnTo>
                  <a:lnTo>
                    <a:pt x="240328" y="2005183"/>
                  </a:lnTo>
                  <a:lnTo>
                    <a:pt x="241325" y="2011151"/>
                  </a:lnTo>
                  <a:lnTo>
                    <a:pt x="242353" y="2017119"/>
                  </a:lnTo>
                  <a:lnTo>
                    <a:pt x="243410" y="2023087"/>
                  </a:lnTo>
                  <a:lnTo>
                    <a:pt x="244495" y="2029054"/>
                  </a:lnTo>
                  <a:lnTo>
                    <a:pt x="245605" y="2035022"/>
                  </a:lnTo>
                  <a:lnTo>
                    <a:pt x="246743" y="2040990"/>
                  </a:lnTo>
                  <a:lnTo>
                    <a:pt x="247904" y="2046958"/>
                  </a:lnTo>
                  <a:lnTo>
                    <a:pt x="249083" y="2052926"/>
                  </a:lnTo>
                  <a:lnTo>
                    <a:pt x="250279" y="2058893"/>
                  </a:lnTo>
                  <a:lnTo>
                    <a:pt x="251490" y="2064861"/>
                  </a:lnTo>
                  <a:lnTo>
                    <a:pt x="252715" y="2070829"/>
                  </a:lnTo>
                  <a:lnTo>
                    <a:pt x="253954" y="2076797"/>
                  </a:lnTo>
                  <a:lnTo>
                    <a:pt x="255203" y="2082765"/>
                  </a:lnTo>
                  <a:lnTo>
                    <a:pt x="256460" y="2088732"/>
                  </a:lnTo>
                  <a:lnTo>
                    <a:pt x="257726" y="2094700"/>
                  </a:lnTo>
                  <a:lnTo>
                    <a:pt x="259000" y="2100668"/>
                  </a:lnTo>
                  <a:lnTo>
                    <a:pt x="260282" y="2106636"/>
                  </a:lnTo>
                  <a:lnTo>
                    <a:pt x="261575" y="2112604"/>
                  </a:lnTo>
                  <a:lnTo>
                    <a:pt x="262878" y="2118572"/>
                  </a:lnTo>
                  <a:lnTo>
                    <a:pt x="264193" y="2124539"/>
                  </a:lnTo>
                  <a:lnTo>
                    <a:pt x="265521" y="2130507"/>
                  </a:lnTo>
                  <a:lnTo>
                    <a:pt x="266865" y="2136475"/>
                  </a:lnTo>
                  <a:lnTo>
                    <a:pt x="268230" y="2142443"/>
                  </a:lnTo>
                  <a:lnTo>
                    <a:pt x="269620" y="2148411"/>
                  </a:lnTo>
                  <a:lnTo>
                    <a:pt x="271037" y="2154378"/>
                  </a:lnTo>
                  <a:lnTo>
                    <a:pt x="272482" y="2160346"/>
                  </a:lnTo>
                  <a:lnTo>
                    <a:pt x="273960" y="2166314"/>
                  </a:lnTo>
                  <a:lnTo>
                    <a:pt x="275472" y="2172282"/>
                  </a:lnTo>
                  <a:lnTo>
                    <a:pt x="277033" y="2178250"/>
                  </a:lnTo>
                  <a:lnTo>
                    <a:pt x="278638" y="2184217"/>
                  </a:lnTo>
                  <a:lnTo>
                    <a:pt x="280289" y="2190185"/>
                  </a:lnTo>
                  <a:lnTo>
                    <a:pt x="281987" y="2196153"/>
                  </a:lnTo>
                  <a:lnTo>
                    <a:pt x="283733" y="2202121"/>
                  </a:lnTo>
                  <a:lnTo>
                    <a:pt x="285529" y="2208089"/>
                  </a:lnTo>
                  <a:lnTo>
                    <a:pt x="287388" y="2214056"/>
                  </a:lnTo>
                  <a:lnTo>
                    <a:pt x="289295" y="2220024"/>
                  </a:lnTo>
                  <a:lnTo>
                    <a:pt x="291251" y="2225992"/>
                  </a:lnTo>
                  <a:lnTo>
                    <a:pt x="293252" y="2231960"/>
                  </a:lnTo>
                  <a:lnTo>
                    <a:pt x="295297" y="2237928"/>
                  </a:lnTo>
                  <a:lnTo>
                    <a:pt x="297386" y="2243895"/>
                  </a:lnTo>
                  <a:lnTo>
                    <a:pt x="299516" y="2249863"/>
                  </a:lnTo>
                  <a:lnTo>
                    <a:pt x="301677" y="2255831"/>
                  </a:lnTo>
                  <a:lnTo>
                    <a:pt x="303864" y="2261799"/>
                  </a:lnTo>
                  <a:lnTo>
                    <a:pt x="306072" y="2267767"/>
                  </a:lnTo>
                  <a:lnTo>
                    <a:pt x="308295" y="2273735"/>
                  </a:lnTo>
                  <a:lnTo>
                    <a:pt x="310531" y="2279702"/>
                  </a:lnTo>
                  <a:lnTo>
                    <a:pt x="312769" y="2285670"/>
                  </a:lnTo>
                  <a:lnTo>
                    <a:pt x="315003" y="2291638"/>
                  </a:lnTo>
                  <a:lnTo>
                    <a:pt x="317229" y="2297606"/>
                  </a:lnTo>
                  <a:lnTo>
                    <a:pt x="319441" y="2303574"/>
                  </a:lnTo>
                  <a:lnTo>
                    <a:pt x="321635" y="2309541"/>
                  </a:lnTo>
                  <a:lnTo>
                    <a:pt x="323798" y="2315509"/>
                  </a:lnTo>
                  <a:lnTo>
                    <a:pt x="325931" y="2321477"/>
                  </a:lnTo>
                  <a:lnTo>
                    <a:pt x="328028" y="2327445"/>
                  </a:lnTo>
                  <a:lnTo>
                    <a:pt x="330088" y="2333413"/>
                  </a:lnTo>
                  <a:lnTo>
                    <a:pt x="332106" y="2339380"/>
                  </a:lnTo>
                  <a:lnTo>
                    <a:pt x="334077" y="2345348"/>
                  </a:lnTo>
                  <a:lnTo>
                    <a:pt x="335990" y="2351316"/>
                  </a:lnTo>
                  <a:lnTo>
                    <a:pt x="337850" y="2357284"/>
                  </a:lnTo>
                  <a:lnTo>
                    <a:pt x="339657" y="2363252"/>
                  </a:lnTo>
                  <a:lnTo>
                    <a:pt x="341408" y="2369219"/>
                  </a:lnTo>
                  <a:lnTo>
                    <a:pt x="343102" y="2375187"/>
                  </a:lnTo>
                  <a:lnTo>
                    <a:pt x="344728" y="2381155"/>
                  </a:lnTo>
                  <a:lnTo>
                    <a:pt x="346285" y="2387123"/>
                  </a:lnTo>
                  <a:lnTo>
                    <a:pt x="347778" y="2393091"/>
                  </a:lnTo>
                  <a:lnTo>
                    <a:pt x="349208" y="2399059"/>
                  </a:lnTo>
                  <a:lnTo>
                    <a:pt x="350572" y="2405026"/>
                  </a:lnTo>
                  <a:lnTo>
                    <a:pt x="351872" y="2410994"/>
                  </a:lnTo>
                  <a:lnTo>
                    <a:pt x="353091" y="2416962"/>
                  </a:lnTo>
                  <a:lnTo>
                    <a:pt x="354239" y="2422930"/>
                  </a:lnTo>
                  <a:lnTo>
                    <a:pt x="355322" y="2428898"/>
                  </a:lnTo>
                  <a:lnTo>
                    <a:pt x="356338" y="2434865"/>
                  </a:lnTo>
                  <a:lnTo>
                    <a:pt x="357289" y="2440833"/>
                  </a:lnTo>
                  <a:lnTo>
                    <a:pt x="358176" y="2446801"/>
                  </a:lnTo>
                  <a:lnTo>
                    <a:pt x="358985" y="2452769"/>
                  </a:lnTo>
                  <a:lnTo>
                    <a:pt x="359735" y="2458737"/>
                  </a:lnTo>
                  <a:lnTo>
                    <a:pt x="360430" y="2464704"/>
                  </a:lnTo>
                  <a:lnTo>
                    <a:pt x="361071" y="2470672"/>
                  </a:lnTo>
                  <a:lnTo>
                    <a:pt x="361662" y="2476640"/>
                  </a:lnTo>
                  <a:lnTo>
                    <a:pt x="362204" y="2482608"/>
                  </a:lnTo>
                  <a:lnTo>
                    <a:pt x="362699" y="2488576"/>
                  </a:lnTo>
                  <a:lnTo>
                    <a:pt x="363161" y="2494543"/>
                  </a:lnTo>
                  <a:lnTo>
                    <a:pt x="363594" y="2500511"/>
                  </a:lnTo>
                  <a:lnTo>
                    <a:pt x="364002" y="2506479"/>
                  </a:lnTo>
                  <a:lnTo>
                    <a:pt x="364392" y="2512447"/>
                  </a:lnTo>
                  <a:lnTo>
                    <a:pt x="364768" y="2518415"/>
                  </a:lnTo>
                  <a:lnTo>
                    <a:pt x="365137" y="2524382"/>
                  </a:lnTo>
                  <a:lnTo>
                    <a:pt x="365505" y="2530350"/>
                  </a:lnTo>
                  <a:lnTo>
                    <a:pt x="365877" y="2536318"/>
                  </a:lnTo>
                  <a:lnTo>
                    <a:pt x="366257" y="2542286"/>
                  </a:lnTo>
                  <a:lnTo>
                    <a:pt x="366648" y="2548254"/>
                  </a:lnTo>
                  <a:lnTo>
                    <a:pt x="367058" y="2554222"/>
                  </a:lnTo>
                  <a:lnTo>
                    <a:pt x="367486" y="2560189"/>
                  </a:lnTo>
                  <a:lnTo>
                    <a:pt x="367934" y="2566157"/>
                  </a:lnTo>
                  <a:lnTo>
                    <a:pt x="368402" y="2572125"/>
                  </a:lnTo>
                  <a:lnTo>
                    <a:pt x="368890" y="2578093"/>
                  </a:lnTo>
                  <a:lnTo>
                    <a:pt x="369399" y="2584061"/>
                  </a:lnTo>
                  <a:lnTo>
                    <a:pt x="369930" y="2590028"/>
                  </a:lnTo>
                  <a:lnTo>
                    <a:pt x="370475" y="2595996"/>
                  </a:lnTo>
                  <a:lnTo>
                    <a:pt x="371033" y="2601964"/>
                  </a:lnTo>
                  <a:lnTo>
                    <a:pt x="371600" y="2607932"/>
                  </a:lnTo>
                  <a:lnTo>
                    <a:pt x="372172" y="2613900"/>
                  </a:lnTo>
                  <a:lnTo>
                    <a:pt x="372745" y="2619867"/>
                  </a:lnTo>
                  <a:lnTo>
                    <a:pt x="373312" y="2625835"/>
                  </a:lnTo>
                  <a:lnTo>
                    <a:pt x="373868" y="2631803"/>
                  </a:lnTo>
                  <a:lnTo>
                    <a:pt x="374409" y="2637771"/>
                  </a:lnTo>
                  <a:lnTo>
                    <a:pt x="374930" y="2643739"/>
                  </a:lnTo>
                  <a:lnTo>
                    <a:pt x="375426" y="2649706"/>
                  </a:lnTo>
                  <a:lnTo>
                    <a:pt x="375887" y="2655674"/>
                  </a:lnTo>
                  <a:lnTo>
                    <a:pt x="376310" y="2661642"/>
                  </a:lnTo>
                  <a:lnTo>
                    <a:pt x="376694" y="2667610"/>
                  </a:lnTo>
                  <a:lnTo>
                    <a:pt x="377035" y="2673578"/>
                  </a:lnTo>
                  <a:lnTo>
                    <a:pt x="377330" y="2679546"/>
                  </a:lnTo>
                  <a:lnTo>
                    <a:pt x="377577" y="2685513"/>
                  </a:lnTo>
                  <a:lnTo>
                    <a:pt x="377759" y="2691481"/>
                  </a:lnTo>
                  <a:lnTo>
                    <a:pt x="377888" y="2697449"/>
                  </a:lnTo>
                  <a:lnTo>
                    <a:pt x="377962" y="2703417"/>
                  </a:lnTo>
                  <a:lnTo>
                    <a:pt x="377981" y="2709385"/>
                  </a:lnTo>
                  <a:lnTo>
                    <a:pt x="377944" y="2715352"/>
                  </a:lnTo>
                  <a:lnTo>
                    <a:pt x="377846" y="2721320"/>
                  </a:lnTo>
                  <a:lnTo>
                    <a:pt x="377682" y="2727288"/>
                  </a:lnTo>
                  <a:lnTo>
                    <a:pt x="377463" y="2733256"/>
                  </a:lnTo>
                  <a:lnTo>
                    <a:pt x="377189" y="2739224"/>
                  </a:lnTo>
                  <a:lnTo>
                    <a:pt x="376862" y="2745191"/>
                  </a:lnTo>
                  <a:lnTo>
                    <a:pt x="376483" y="2751159"/>
                  </a:lnTo>
                  <a:lnTo>
                    <a:pt x="376046" y="2757127"/>
                  </a:lnTo>
                  <a:lnTo>
                    <a:pt x="375555" y="2763095"/>
                  </a:lnTo>
                  <a:lnTo>
                    <a:pt x="375020" y="2769063"/>
                  </a:lnTo>
                  <a:lnTo>
                    <a:pt x="374441" y="2775030"/>
                  </a:lnTo>
                  <a:lnTo>
                    <a:pt x="373824" y="2780998"/>
                  </a:lnTo>
                  <a:lnTo>
                    <a:pt x="373170" y="2786966"/>
                  </a:lnTo>
                  <a:lnTo>
                    <a:pt x="372478" y="2792934"/>
                  </a:lnTo>
                  <a:lnTo>
                    <a:pt x="371760" y="2798902"/>
                  </a:lnTo>
                  <a:lnTo>
                    <a:pt x="371024" y="2804869"/>
                  </a:lnTo>
                  <a:lnTo>
                    <a:pt x="370274" y="2810837"/>
                  </a:lnTo>
                  <a:lnTo>
                    <a:pt x="369519" y="2816805"/>
                  </a:lnTo>
                  <a:lnTo>
                    <a:pt x="368765" y="2822773"/>
                  </a:lnTo>
                  <a:lnTo>
                    <a:pt x="368026" y="2828741"/>
                  </a:lnTo>
                  <a:lnTo>
                    <a:pt x="367312" y="2834709"/>
                  </a:lnTo>
                  <a:lnTo>
                    <a:pt x="366633" y="2840676"/>
                  </a:lnTo>
                  <a:lnTo>
                    <a:pt x="365998" y="2846644"/>
                  </a:lnTo>
                  <a:lnTo>
                    <a:pt x="365418" y="2852612"/>
                  </a:lnTo>
                  <a:lnTo>
                    <a:pt x="364912" y="2858580"/>
                  </a:lnTo>
                  <a:lnTo>
                    <a:pt x="364500" y="2864548"/>
                  </a:lnTo>
                  <a:lnTo>
                    <a:pt x="364182" y="2870515"/>
                  </a:lnTo>
                  <a:lnTo>
                    <a:pt x="363966" y="2876483"/>
                  </a:lnTo>
                  <a:lnTo>
                    <a:pt x="363862" y="2882451"/>
                  </a:lnTo>
                  <a:lnTo>
                    <a:pt x="363875" y="2888419"/>
                  </a:lnTo>
                  <a:lnTo>
                    <a:pt x="364035" y="2894387"/>
                  </a:lnTo>
                  <a:lnTo>
                    <a:pt x="364335" y="2900354"/>
                  </a:lnTo>
                  <a:lnTo>
                    <a:pt x="364763" y="2906322"/>
                  </a:lnTo>
                  <a:lnTo>
                    <a:pt x="365315" y="2912290"/>
                  </a:lnTo>
                  <a:lnTo>
                    <a:pt x="365984" y="2918258"/>
                  </a:lnTo>
                  <a:lnTo>
                    <a:pt x="366763" y="2924226"/>
                  </a:lnTo>
                  <a:lnTo>
                    <a:pt x="367656" y="2930193"/>
                  </a:lnTo>
                  <a:lnTo>
                    <a:pt x="368616" y="2936161"/>
                  </a:lnTo>
                  <a:lnTo>
                    <a:pt x="369620" y="2942129"/>
                  </a:lnTo>
                  <a:lnTo>
                    <a:pt x="370641" y="2948097"/>
                  </a:lnTo>
                  <a:lnTo>
                    <a:pt x="371651" y="2954065"/>
                  </a:lnTo>
                  <a:lnTo>
                    <a:pt x="372614" y="2960033"/>
                  </a:lnTo>
                  <a:lnTo>
                    <a:pt x="373464" y="2966000"/>
                  </a:lnTo>
                  <a:lnTo>
                    <a:pt x="374174" y="2971968"/>
                  </a:lnTo>
                  <a:lnTo>
                    <a:pt x="374704" y="2977936"/>
                  </a:lnTo>
                  <a:lnTo>
                    <a:pt x="375015" y="2983904"/>
                  </a:lnTo>
                  <a:lnTo>
                    <a:pt x="375070" y="2989872"/>
                  </a:lnTo>
                  <a:lnTo>
                    <a:pt x="374780" y="2995839"/>
                  </a:lnTo>
                  <a:lnTo>
                    <a:pt x="374094" y="3001807"/>
                  </a:lnTo>
                  <a:lnTo>
                    <a:pt x="373019" y="3007775"/>
                  </a:lnTo>
                  <a:lnTo>
                    <a:pt x="371530" y="3013743"/>
                  </a:lnTo>
                  <a:lnTo>
                    <a:pt x="369602" y="3019711"/>
                  </a:lnTo>
                  <a:lnTo>
                    <a:pt x="367217" y="3025678"/>
                  </a:lnTo>
                  <a:lnTo>
                    <a:pt x="364260" y="3031646"/>
                  </a:lnTo>
                  <a:lnTo>
                    <a:pt x="360797" y="3037614"/>
                  </a:lnTo>
                  <a:lnTo>
                    <a:pt x="356861" y="3043582"/>
                  </a:lnTo>
                  <a:lnTo>
                    <a:pt x="352462" y="3049550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" name="pg41"/>
            <p:cNvSpPr/>
            <p:nvPr/>
          </p:nvSpPr>
          <p:spPr>
            <a:xfrm>
              <a:off x="10919783" y="3496590"/>
              <a:ext cx="417010" cy="3536768"/>
            </a:xfrm>
            <a:custGeom>
              <a:avLst/>
              <a:gdLst/>
              <a:ahLst/>
              <a:cxnLst/>
              <a:rect l="0" t="0" r="0" b="0"/>
              <a:pathLst>
                <a:path w="417010" h="3536768">
                  <a:moveTo>
                    <a:pt x="192102" y="3536768"/>
                  </a:moveTo>
                  <a:lnTo>
                    <a:pt x="191450" y="3529847"/>
                  </a:lnTo>
                  <a:lnTo>
                    <a:pt x="191049" y="3522926"/>
                  </a:lnTo>
                  <a:lnTo>
                    <a:pt x="190882" y="3516004"/>
                  </a:lnTo>
                  <a:lnTo>
                    <a:pt x="190912" y="3509083"/>
                  </a:lnTo>
                  <a:lnTo>
                    <a:pt x="191103" y="3502162"/>
                  </a:lnTo>
                  <a:lnTo>
                    <a:pt x="191413" y="3495241"/>
                  </a:lnTo>
                  <a:lnTo>
                    <a:pt x="191794" y="3488319"/>
                  </a:lnTo>
                  <a:lnTo>
                    <a:pt x="192205" y="3481398"/>
                  </a:lnTo>
                  <a:lnTo>
                    <a:pt x="192605" y="3474477"/>
                  </a:lnTo>
                  <a:lnTo>
                    <a:pt x="192962" y="3467555"/>
                  </a:lnTo>
                  <a:lnTo>
                    <a:pt x="193253" y="3460634"/>
                  </a:lnTo>
                  <a:lnTo>
                    <a:pt x="193465" y="3453713"/>
                  </a:lnTo>
                  <a:lnTo>
                    <a:pt x="193582" y="3446792"/>
                  </a:lnTo>
                  <a:lnTo>
                    <a:pt x="193620" y="3439870"/>
                  </a:lnTo>
                  <a:lnTo>
                    <a:pt x="193587" y="3432949"/>
                  </a:lnTo>
                  <a:lnTo>
                    <a:pt x="193494" y="3426028"/>
                  </a:lnTo>
                  <a:lnTo>
                    <a:pt x="193352" y="3419107"/>
                  </a:lnTo>
                  <a:lnTo>
                    <a:pt x="193172" y="3412185"/>
                  </a:lnTo>
                  <a:lnTo>
                    <a:pt x="192961" y="3405264"/>
                  </a:lnTo>
                  <a:lnTo>
                    <a:pt x="192725" y="3398343"/>
                  </a:lnTo>
                  <a:lnTo>
                    <a:pt x="192467" y="3391421"/>
                  </a:lnTo>
                  <a:lnTo>
                    <a:pt x="192187" y="3384500"/>
                  </a:lnTo>
                  <a:lnTo>
                    <a:pt x="191881" y="3377579"/>
                  </a:lnTo>
                  <a:lnTo>
                    <a:pt x="191547" y="3370658"/>
                  </a:lnTo>
                  <a:lnTo>
                    <a:pt x="191182" y="3363736"/>
                  </a:lnTo>
                  <a:lnTo>
                    <a:pt x="190784" y="3356815"/>
                  </a:lnTo>
                  <a:lnTo>
                    <a:pt x="190354" y="3349894"/>
                  </a:lnTo>
                  <a:lnTo>
                    <a:pt x="189891" y="3342973"/>
                  </a:lnTo>
                  <a:lnTo>
                    <a:pt x="189400" y="3336051"/>
                  </a:lnTo>
                  <a:lnTo>
                    <a:pt x="188885" y="3329130"/>
                  </a:lnTo>
                  <a:lnTo>
                    <a:pt x="188350" y="3322209"/>
                  </a:lnTo>
                  <a:lnTo>
                    <a:pt x="187803" y="3315288"/>
                  </a:lnTo>
                  <a:lnTo>
                    <a:pt x="187250" y="3308366"/>
                  </a:lnTo>
                  <a:lnTo>
                    <a:pt x="186696" y="3301445"/>
                  </a:lnTo>
                  <a:lnTo>
                    <a:pt x="186147" y="3294524"/>
                  </a:lnTo>
                  <a:lnTo>
                    <a:pt x="185606" y="3287602"/>
                  </a:lnTo>
                  <a:lnTo>
                    <a:pt x="185072" y="3280681"/>
                  </a:lnTo>
                  <a:lnTo>
                    <a:pt x="184545" y="3273760"/>
                  </a:lnTo>
                  <a:lnTo>
                    <a:pt x="184022" y="3266839"/>
                  </a:lnTo>
                  <a:lnTo>
                    <a:pt x="183499" y="3259917"/>
                  </a:lnTo>
                  <a:lnTo>
                    <a:pt x="182973" y="3252996"/>
                  </a:lnTo>
                  <a:lnTo>
                    <a:pt x="182438" y="3246075"/>
                  </a:lnTo>
                  <a:lnTo>
                    <a:pt x="181889" y="3239154"/>
                  </a:lnTo>
                  <a:lnTo>
                    <a:pt x="181322" y="3232232"/>
                  </a:lnTo>
                  <a:lnTo>
                    <a:pt x="180733" y="3225311"/>
                  </a:lnTo>
                  <a:lnTo>
                    <a:pt x="180119" y="3218390"/>
                  </a:lnTo>
                  <a:lnTo>
                    <a:pt x="179480" y="3211468"/>
                  </a:lnTo>
                  <a:lnTo>
                    <a:pt x="178817" y="3204547"/>
                  </a:lnTo>
                  <a:lnTo>
                    <a:pt x="178132" y="3197626"/>
                  </a:lnTo>
                  <a:lnTo>
                    <a:pt x="177426" y="3190705"/>
                  </a:lnTo>
                  <a:lnTo>
                    <a:pt x="176704" y="3183783"/>
                  </a:lnTo>
                  <a:lnTo>
                    <a:pt x="175972" y="3176862"/>
                  </a:lnTo>
                  <a:lnTo>
                    <a:pt x="175234" y="3169941"/>
                  </a:lnTo>
                  <a:lnTo>
                    <a:pt x="174496" y="3163020"/>
                  </a:lnTo>
                  <a:lnTo>
                    <a:pt x="173764" y="3156098"/>
                  </a:lnTo>
                  <a:lnTo>
                    <a:pt x="173042" y="3149177"/>
                  </a:lnTo>
                  <a:lnTo>
                    <a:pt x="172332" y="3142256"/>
                  </a:lnTo>
                  <a:lnTo>
                    <a:pt x="171632" y="3135335"/>
                  </a:lnTo>
                  <a:lnTo>
                    <a:pt x="170939" y="3128413"/>
                  </a:lnTo>
                  <a:lnTo>
                    <a:pt x="170245" y="3121492"/>
                  </a:lnTo>
                  <a:lnTo>
                    <a:pt x="169542" y="3114571"/>
                  </a:lnTo>
                  <a:lnTo>
                    <a:pt x="168822" y="3107649"/>
                  </a:lnTo>
                  <a:lnTo>
                    <a:pt x="168073" y="3100728"/>
                  </a:lnTo>
                  <a:lnTo>
                    <a:pt x="167288" y="3093807"/>
                  </a:lnTo>
                  <a:lnTo>
                    <a:pt x="166460" y="3086886"/>
                  </a:lnTo>
                  <a:lnTo>
                    <a:pt x="165579" y="3079964"/>
                  </a:lnTo>
                  <a:lnTo>
                    <a:pt x="164653" y="3073043"/>
                  </a:lnTo>
                  <a:lnTo>
                    <a:pt x="163687" y="3066122"/>
                  </a:lnTo>
                  <a:lnTo>
                    <a:pt x="162687" y="3059201"/>
                  </a:lnTo>
                  <a:lnTo>
                    <a:pt x="161662" y="3052279"/>
                  </a:lnTo>
                  <a:lnTo>
                    <a:pt x="160621" y="3045358"/>
                  </a:lnTo>
                  <a:lnTo>
                    <a:pt x="159571" y="3038437"/>
                  </a:lnTo>
                  <a:lnTo>
                    <a:pt x="158515" y="3031515"/>
                  </a:lnTo>
                  <a:lnTo>
                    <a:pt x="157455" y="3024594"/>
                  </a:lnTo>
                  <a:lnTo>
                    <a:pt x="156386" y="3017673"/>
                  </a:lnTo>
                  <a:lnTo>
                    <a:pt x="155301" y="3010752"/>
                  </a:lnTo>
                  <a:lnTo>
                    <a:pt x="154185" y="3003830"/>
                  </a:lnTo>
                  <a:lnTo>
                    <a:pt x="153028" y="2996909"/>
                  </a:lnTo>
                  <a:lnTo>
                    <a:pt x="151817" y="2989988"/>
                  </a:lnTo>
                  <a:lnTo>
                    <a:pt x="150543" y="2983067"/>
                  </a:lnTo>
                  <a:lnTo>
                    <a:pt x="149199" y="2976145"/>
                  </a:lnTo>
                  <a:lnTo>
                    <a:pt x="147784" y="2969224"/>
                  </a:lnTo>
                  <a:lnTo>
                    <a:pt x="146300" y="2962303"/>
                  </a:lnTo>
                  <a:lnTo>
                    <a:pt x="144756" y="2955382"/>
                  </a:lnTo>
                  <a:lnTo>
                    <a:pt x="143165" y="2948460"/>
                  </a:lnTo>
                  <a:lnTo>
                    <a:pt x="141541" y="2941539"/>
                  </a:lnTo>
                  <a:lnTo>
                    <a:pt x="139903" y="2934618"/>
                  </a:lnTo>
                  <a:lnTo>
                    <a:pt x="138272" y="2927696"/>
                  </a:lnTo>
                  <a:lnTo>
                    <a:pt x="136662" y="2920775"/>
                  </a:lnTo>
                  <a:lnTo>
                    <a:pt x="135085" y="2913854"/>
                  </a:lnTo>
                  <a:lnTo>
                    <a:pt x="133547" y="2906933"/>
                  </a:lnTo>
                  <a:lnTo>
                    <a:pt x="132049" y="2900011"/>
                  </a:lnTo>
                  <a:lnTo>
                    <a:pt x="130589" y="2893090"/>
                  </a:lnTo>
                  <a:lnTo>
                    <a:pt x="129160" y="2886169"/>
                  </a:lnTo>
                  <a:lnTo>
                    <a:pt x="127751" y="2879248"/>
                  </a:lnTo>
                  <a:lnTo>
                    <a:pt x="126348" y="2872326"/>
                  </a:lnTo>
                  <a:lnTo>
                    <a:pt x="124939" y="2865405"/>
                  </a:lnTo>
                  <a:lnTo>
                    <a:pt x="123505" y="2858484"/>
                  </a:lnTo>
                  <a:lnTo>
                    <a:pt x="122038" y="2851562"/>
                  </a:lnTo>
                  <a:lnTo>
                    <a:pt x="120530" y="2844641"/>
                  </a:lnTo>
                  <a:lnTo>
                    <a:pt x="118974" y="2837720"/>
                  </a:lnTo>
                  <a:lnTo>
                    <a:pt x="117368" y="2830799"/>
                  </a:lnTo>
                  <a:lnTo>
                    <a:pt x="115713" y="2823877"/>
                  </a:lnTo>
                  <a:lnTo>
                    <a:pt x="114010" y="2816956"/>
                  </a:lnTo>
                  <a:lnTo>
                    <a:pt x="112262" y="2810035"/>
                  </a:lnTo>
                  <a:lnTo>
                    <a:pt x="110472" y="2803114"/>
                  </a:lnTo>
                  <a:lnTo>
                    <a:pt x="108642" y="2796192"/>
                  </a:lnTo>
                  <a:lnTo>
                    <a:pt x="106774" y="2789271"/>
                  </a:lnTo>
                  <a:lnTo>
                    <a:pt x="104870" y="2782350"/>
                  </a:lnTo>
                  <a:lnTo>
                    <a:pt x="102933" y="2775429"/>
                  </a:lnTo>
                  <a:lnTo>
                    <a:pt x="100965" y="2768507"/>
                  </a:lnTo>
                  <a:lnTo>
                    <a:pt x="98968" y="2761586"/>
                  </a:lnTo>
                  <a:lnTo>
                    <a:pt x="96946" y="2754665"/>
                  </a:lnTo>
                  <a:lnTo>
                    <a:pt x="94905" y="2747743"/>
                  </a:lnTo>
                  <a:lnTo>
                    <a:pt x="92853" y="2740822"/>
                  </a:lnTo>
                  <a:lnTo>
                    <a:pt x="90797" y="2733901"/>
                  </a:lnTo>
                  <a:lnTo>
                    <a:pt x="88748" y="2726980"/>
                  </a:lnTo>
                  <a:lnTo>
                    <a:pt x="86718" y="2720058"/>
                  </a:lnTo>
                  <a:lnTo>
                    <a:pt x="84719" y="2713137"/>
                  </a:lnTo>
                  <a:lnTo>
                    <a:pt x="82759" y="2706216"/>
                  </a:lnTo>
                  <a:lnTo>
                    <a:pt x="80842" y="2699295"/>
                  </a:lnTo>
                  <a:lnTo>
                    <a:pt x="78969" y="2692373"/>
                  </a:lnTo>
                  <a:lnTo>
                    <a:pt x="77141" y="2685452"/>
                  </a:lnTo>
                  <a:lnTo>
                    <a:pt x="75352" y="2678531"/>
                  </a:lnTo>
                  <a:lnTo>
                    <a:pt x="73596" y="2671609"/>
                  </a:lnTo>
                  <a:lnTo>
                    <a:pt x="71864" y="2664688"/>
                  </a:lnTo>
                  <a:lnTo>
                    <a:pt x="70147" y="2657767"/>
                  </a:lnTo>
                  <a:lnTo>
                    <a:pt x="68434" y="2650846"/>
                  </a:lnTo>
                  <a:lnTo>
                    <a:pt x="66714" y="2643924"/>
                  </a:lnTo>
                  <a:lnTo>
                    <a:pt x="64977" y="2637003"/>
                  </a:lnTo>
                  <a:lnTo>
                    <a:pt x="63216" y="2630082"/>
                  </a:lnTo>
                  <a:lnTo>
                    <a:pt x="61427" y="2623161"/>
                  </a:lnTo>
                  <a:lnTo>
                    <a:pt x="59605" y="2616239"/>
                  </a:lnTo>
                  <a:lnTo>
                    <a:pt x="57751" y="2609318"/>
                  </a:lnTo>
                  <a:lnTo>
                    <a:pt x="55867" y="2602397"/>
                  </a:lnTo>
                  <a:lnTo>
                    <a:pt x="53956" y="2595476"/>
                  </a:lnTo>
                  <a:lnTo>
                    <a:pt x="52025" y="2588554"/>
                  </a:lnTo>
                  <a:lnTo>
                    <a:pt x="50084" y="2581633"/>
                  </a:lnTo>
                  <a:lnTo>
                    <a:pt x="48142" y="2574712"/>
                  </a:lnTo>
                  <a:lnTo>
                    <a:pt x="46215" y="2567790"/>
                  </a:lnTo>
                  <a:lnTo>
                    <a:pt x="44315" y="2560869"/>
                  </a:lnTo>
                  <a:lnTo>
                    <a:pt x="42453" y="2553948"/>
                  </a:lnTo>
                  <a:lnTo>
                    <a:pt x="40640" y="2547027"/>
                  </a:lnTo>
                  <a:lnTo>
                    <a:pt x="38884" y="2540105"/>
                  </a:lnTo>
                  <a:lnTo>
                    <a:pt x="37188" y="2533184"/>
                  </a:lnTo>
                  <a:lnTo>
                    <a:pt x="35556" y="2526263"/>
                  </a:lnTo>
                  <a:lnTo>
                    <a:pt x="33985" y="2519342"/>
                  </a:lnTo>
                  <a:lnTo>
                    <a:pt x="32470" y="2512420"/>
                  </a:lnTo>
                  <a:lnTo>
                    <a:pt x="31002" y="2505499"/>
                  </a:lnTo>
                  <a:lnTo>
                    <a:pt x="29572" y="2498578"/>
                  </a:lnTo>
                  <a:lnTo>
                    <a:pt x="28166" y="2491656"/>
                  </a:lnTo>
                  <a:lnTo>
                    <a:pt x="26767" y="2484735"/>
                  </a:lnTo>
                  <a:lnTo>
                    <a:pt x="25364" y="2477814"/>
                  </a:lnTo>
                  <a:lnTo>
                    <a:pt x="23946" y="2470893"/>
                  </a:lnTo>
                  <a:lnTo>
                    <a:pt x="22502" y="2463971"/>
                  </a:lnTo>
                  <a:lnTo>
                    <a:pt x="21028" y="2457050"/>
                  </a:lnTo>
                  <a:lnTo>
                    <a:pt x="19521" y="2450129"/>
                  </a:lnTo>
                  <a:lnTo>
                    <a:pt x="17980" y="2443208"/>
                  </a:lnTo>
                  <a:lnTo>
                    <a:pt x="16410" y="2436286"/>
                  </a:lnTo>
                  <a:lnTo>
                    <a:pt x="14819" y="2429365"/>
                  </a:lnTo>
                  <a:lnTo>
                    <a:pt x="13222" y="2422444"/>
                  </a:lnTo>
                  <a:lnTo>
                    <a:pt x="11637" y="2415523"/>
                  </a:lnTo>
                  <a:lnTo>
                    <a:pt x="10085" y="2408601"/>
                  </a:lnTo>
                  <a:lnTo>
                    <a:pt x="8588" y="2401680"/>
                  </a:lnTo>
                  <a:lnTo>
                    <a:pt x="7167" y="2394759"/>
                  </a:lnTo>
                  <a:lnTo>
                    <a:pt x="5844" y="2387837"/>
                  </a:lnTo>
                  <a:lnTo>
                    <a:pt x="4638" y="2380916"/>
                  </a:lnTo>
                  <a:lnTo>
                    <a:pt x="3564" y="2373995"/>
                  </a:lnTo>
                  <a:lnTo>
                    <a:pt x="2632" y="2367074"/>
                  </a:lnTo>
                  <a:lnTo>
                    <a:pt x="1849" y="2360152"/>
                  </a:lnTo>
                  <a:lnTo>
                    <a:pt x="1217" y="2353231"/>
                  </a:lnTo>
                  <a:lnTo>
                    <a:pt x="741" y="2346310"/>
                  </a:lnTo>
                  <a:lnTo>
                    <a:pt x="395" y="2339389"/>
                  </a:lnTo>
                  <a:lnTo>
                    <a:pt x="165" y="2332467"/>
                  </a:lnTo>
                  <a:lnTo>
                    <a:pt x="38" y="2325546"/>
                  </a:lnTo>
                  <a:lnTo>
                    <a:pt x="0" y="2318625"/>
                  </a:lnTo>
                  <a:lnTo>
                    <a:pt x="39" y="2311703"/>
                  </a:lnTo>
                  <a:lnTo>
                    <a:pt x="147" y="2304782"/>
                  </a:lnTo>
                  <a:lnTo>
                    <a:pt x="322" y="2297861"/>
                  </a:lnTo>
                  <a:lnTo>
                    <a:pt x="564" y="2290940"/>
                  </a:lnTo>
                  <a:lnTo>
                    <a:pt x="880" y="2284018"/>
                  </a:lnTo>
                  <a:lnTo>
                    <a:pt x="1287" y="2277097"/>
                  </a:lnTo>
                  <a:lnTo>
                    <a:pt x="1799" y="2270176"/>
                  </a:lnTo>
                  <a:lnTo>
                    <a:pt x="2431" y="2263255"/>
                  </a:lnTo>
                  <a:lnTo>
                    <a:pt x="3195" y="2256333"/>
                  </a:lnTo>
                  <a:lnTo>
                    <a:pt x="4108" y="2249412"/>
                  </a:lnTo>
                  <a:lnTo>
                    <a:pt x="5177" y="2242491"/>
                  </a:lnTo>
                  <a:lnTo>
                    <a:pt x="6408" y="2235569"/>
                  </a:lnTo>
                  <a:lnTo>
                    <a:pt x="7802" y="2228648"/>
                  </a:lnTo>
                  <a:lnTo>
                    <a:pt x="9352" y="2221727"/>
                  </a:lnTo>
                  <a:lnTo>
                    <a:pt x="11049" y="2214806"/>
                  </a:lnTo>
                  <a:lnTo>
                    <a:pt x="12878" y="2207884"/>
                  </a:lnTo>
                  <a:lnTo>
                    <a:pt x="14830" y="2200963"/>
                  </a:lnTo>
                  <a:lnTo>
                    <a:pt x="16871" y="2194042"/>
                  </a:lnTo>
                  <a:lnTo>
                    <a:pt x="18981" y="2187121"/>
                  </a:lnTo>
                  <a:lnTo>
                    <a:pt x="21145" y="2180199"/>
                  </a:lnTo>
                  <a:lnTo>
                    <a:pt x="23349" y="2173278"/>
                  </a:lnTo>
                  <a:lnTo>
                    <a:pt x="25584" y="2166357"/>
                  </a:lnTo>
                  <a:lnTo>
                    <a:pt x="27846" y="2159436"/>
                  </a:lnTo>
                  <a:lnTo>
                    <a:pt x="30136" y="2152514"/>
                  </a:lnTo>
                  <a:lnTo>
                    <a:pt x="32460" y="2145593"/>
                  </a:lnTo>
                  <a:lnTo>
                    <a:pt x="34825" y="2138672"/>
                  </a:lnTo>
                  <a:lnTo>
                    <a:pt x="37247" y="2131750"/>
                  </a:lnTo>
                  <a:lnTo>
                    <a:pt x="39739" y="2124829"/>
                  </a:lnTo>
                  <a:lnTo>
                    <a:pt x="42309" y="2117908"/>
                  </a:lnTo>
                  <a:lnTo>
                    <a:pt x="44965" y="2110987"/>
                  </a:lnTo>
                  <a:lnTo>
                    <a:pt x="47711" y="2104065"/>
                  </a:lnTo>
                  <a:lnTo>
                    <a:pt x="50546" y="2097144"/>
                  </a:lnTo>
                  <a:lnTo>
                    <a:pt x="53466" y="2090223"/>
                  </a:lnTo>
                  <a:lnTo>
                    <a:pt x="56462" y="2083302"/>
                  </a:lnTo>
                  <a:lnTo>
                    <a:pt x="59522" y="2076380"/>
                  </a:lnTo>
                  <a:lnTo>
                    <a:pt x="62632" y="2069459"/>
                  </a:lnTo>
                  <a:lnTo>
                    <a:pt x="65776" y="2062538"/>
                  </a:lnTo>
                  <a:lnTo>
                    <a:pt x="68940" y="2055616"/>
                  </a:lnTo>
                  <a:lnTo>
                    <a:pt x="72105" y="2048695"/>
                  </a:lnTo>
                  <a:lnTo>
                    <a:pt x="75262" y="2041774"/>
                  </a:lnTo>
                  <a:lnTo>
                    <a:pt x="78400" y="2034853"/>
                  </a:lnTo>
                  <a:lnTo>
                    <a:pt x="81515" y="2027931"/>
                  </a:lnTo>
                  <a:lnTo>
                    <a:pt x="84601" y="2021010"/>
                  </a:lnTo>
                  <a:lnTo>
                    <a:pt x="87658" y="2014089"/>
                  </a:lnTo>
                  <a:lnTo>
                    <a:pt x="90683" y="2007168"/>
                  </a:lnTo>
                  <a:lnTo>
                    <a:pt x="93676" y="2000246"/>
                  </a:lnTo>
                  <a:lnTo>
                    <a:pt x="96636" y="1993325"/>
                  </a:lnTo>
                  <a:lnTo>
                    <a:pt x="99562" y="1986404"/>
                  </a:lnTo>
                  <a:lnTo>
                    <a:pt x="102450" y="1979483"/>
                  </a:lnTo>
                  <a:lnTo>
                    <a:pt x="105301" y="1972561"/>
                  </a:lnTo>
                  <a:lnTo>
                    <a:pt x="108114" y="1965640"/>
                  </a:lnTo>
                  <a:lnTo>
                    <a:pt x="110885" y="1958719"/>
                  </a:lnTo>
                  <a:lnTo>
                    <a:pt x="113613" y="1951797"/>
                  </a:lnTo>
                  <a:lnTo>
                    <a:pt x="116295" y="1944876"/>
                  </a:lnTo>
                  <a:lnTo>
                    <a:pt x="118928" y="1937955"/>
                  </a:lnTo>
                  <a:lnTo>
                    <a:pt x="121510" y="1931034"/>
                  </a:lnTo>
                  <a:lnTo>
                    <a:pt x="124038" y="1924112"/>
                  </a:lnTo>
                  <a:lnTo>
                    <a:pt x="126511" y="1917191"/>
                  </a:lnTo>
                  <a:lnTo>
                    <a:pt x="128923" y="1910270"/>
                  </a:lnTo>
                  <a:lnTo>
                    <a:pt x="131273" y="1903349"/>
                  </a:lnTo>
                  <a:lnTo>
                    <a:pt x="133564" y="1896427"/>
                  </a:lnTo>
                  <a:lnTo>
                    <a:pt x="135797" y="1889506"/>
                  </a:lnTo>
                  <a:lnTo>
                    <a:pt x="137974" y="1882585"/>
                  </a:lnTo>
                  <a:lnTo>
                    <a:pt x="140099" y="1875663"/>
                  </a:lnTo>
                  <a:lnTo>
                    <a:pt x="142175" y="1868742"/>
                  </a:lnTo>
                  <a:lnTo>
                    <a:pt x="144209" y="1861821"/>
                  </a:lnTo>
                  <a:lnTo>
                    <a:pt x="146206" y="1854900"/>
                  </a:lnTo>
                  <a:lnTo>
                    <a:pt x="148172" y="1847978"/>
                  </a:lnTo>
                  <a:lnTo>
                    <a:pt x="150113" y="1841057"/>
                  </a:lnTo>
                  <a:lnTo>
                    <a:pt x="152032" y="1834136"/>
                  </a:lnTo>
                  <a:lnTo>
                    <a:pt x="153935" y="1827215"/>
                  </a:lnTo>
                  <a:lnTo>
                    <a:pt x="155824" y="1820293"/>
                  </a:lnTo>
                  <a:lnTo>
                    <a:pt x="157699" y="1813372"/>
                  </a:lnTo>
                  <a:lnTo>
                    <a:pt x="159558" y="1806451"/>
                  </a:lnTo>
                  <a:lnTo>
                    <a:pt x="161398" y="1799530"/>
                  </a:lnTo>
                  <a:lnTo>
                    <a:pt x="163216" y="1792608"/>
                  </a:lnTo>
                  <a:lnTo>
                    <a:pt x="165006" y="1785687"/>
                  </a:lnTo>
                  <a:lnTo>
                    <a:pt x="166764" y="1778766"/>
                  </a:lnTo>
                  <a:lnTo>
                    <a:pt x="168484" y="1771844"/>
                  </a:lnTo>
                  <a:lnTo>
                    <a:pt x="170159" y="1764923"/>
                  </a:lnTo>
                  <a:lnTo>
                    <a:pt x="171784" y="1758002"/>
                  </a:lnTo>
                  <a:lnTo>
                    <a:pt x="173361" y="1751081"/>
                  </a:lnTo>
                  <a:lnTo>
                    <a:pt x="174886" y="1744159"/>
                  </a:lnTo>
                  <a:lnTo>
                    <a:pt x="176361" y="1737238"/>
                  </a:lnTo>
                  <a:lnTo>
                    <a:pt x="177785" y="1730317"/>
                  </a:lnTo>
                  <a:lnTo>
                    <a:pt x="179161" y="1723396"/>
                  </a:lnTo>
                  <a:lnTo>
                    <a:pt x="180490" y="1716474"/>
                  </a:lnTo>
                  <a:lnTo>
                    <a:pt x="181775" y="1709553"/>
                  </a:lnTo>
                  <a:lnTo>
                    <a:pt x="183017" y="1702632"/>
                  </a:lnTo>
                  <a:lnTo>
                    <a:pt x="184219" y="1695710"/>
                  </a:lnTo>
                  <a:lnTo>
                    <a:pt x="185377" y="1688789"/>
                  </a:lnTo>
                  <a:lnTo>
                    <a:pt x="186498" y="1681868"/>
                  </a:lnTo>
                  <a:lnTo>
                    <a:pt x="187580" y="1674947"/>
                  </a:lnTo>
                  <a:lnTo>
                    <a:pt x="188623" y="1668025"/>
                  </a:lnTo>
                  <a:lnTo>
                    <a:pt x="189627" y="1661104"/>
                  </a:lnTo>
                  <a:lnTo>
                    <a:pt x="190590" y="1654183"/>
                  </a:lnTo>
                  <a:lnTo>
                    <a:pt x="191512" y="1647262"/>
                  </a:lnTo>
                  <a:lnTo>
                    <a:pt x="192392" y="1640340"/>
                  </a:lnTo>
                  <a:lnTo>
                    <a:pt x="193230" y="1633419"/>
                  </a:lnTo>
                  <a:lnTo>
                    <a:pt x="194026" y="1626498"/>
                  </a:lnTo>
                  <a:lnTo>
                    <a:pt x="194780" y="1619577"/>
                  </a:lnTo>
                  <a:lnTo>
                    <a:pt x="195491" y="1612655"/>
                  </a:lnTo>
                  <a:lnTo>
                    <a:pt x="196165" y="1605734"/>
                  </a:lnTo>
                  <a:lnTo>
                    <a:pt x="196804" y="1598813"/>
                  </a:lnTo>
                  <a:lnTo>
                    <a:pt x="197411" y="1591891"/>
                  </a:lnTo>
                  <a:lnTo>
                    <a:pt x="197989" y="1584970"/>
                  </a:lnTo>
                  <a:lnTo>
                    <a:pt x="198541" y="1578049"/>
                  </a:lnTo>
                  <a:lnTo>
                    <a:pt x="199069" y="1571128"/>
                  </a:lnTo>
                  <a:lnTo>
                    <a:pt x="199575" y="1564206"/>
                  </a:lnTo>
                  <a:lnTo>
                    <a:pt x="200062" y="1557285"/>
                  </a:lnTo>
                  <a:lnTo>
                    <a:pt x="200531" y="1550364"/>
                  </a:lnTo>
                  <a:lnTo>
                    <a:pt x="200982" y="1543443"/>
                  </a:lnTo>
                  <a:lnTo>
                    <a:pt x="201417" y="1536521"/>
                  </a:lnTo>
                  <a:lnTo>
                    <a:pt x="201837" y="1529600"/>
                  </a:lnTo>
                  <a:lnTo>
                    <a:pt x="202241" y="1522679"/>
                  </a:lnTo>
                  <a:lnTo>
                    <a:pt x="202628" y="1515757"/>
                  </a:lnTo>
                  <a:lnTo>
                    <a:pt x="202998" y="1508836"/>
                  </a:lnTo>
                  <a:lnTo>
                    <a:pt x="203351" y="1501915"/>
                  </a:lnTo>
                  <a:lnTo>
                    <a:pt x="203685" y="1494994"/>
                  </a:lnTo>
                  <a:lnTo>
                    <a:pt x="204000" y="1488072"/>
                  </a:lnTo>
                  <a:lnTo>
                    <a:pt x="204297" y="1481151"/>
                  </a:lnTo>
                  <a:lnTo>
                    <a:pt x="204575" y="1474230"/>
                  </a:lnTo>
                  <a:lnTo>
                    <a:pt x="204833" y="1467309"/>
                  </a:lnTo>
                  <a:lnTo>
                    <a:pt x="205073" y="1460387"/>
                  </a:lnTo>
                  <a:lnTo>
                    <a:pt x="205296" y="1453466"/>
                  </a:lnTo>
                  <a:lnTo>
                    <a:pt x="205500" y="1446545"/>
                  </a:lnTo>
                  <a:lnTo>
                    <a:pt x="205687" y="1439624"/>
                  </a:lnTo>
                  <a:lnTo>
                    <a:pt x="205856" y="1432702"/>
                  </a:lnTo>
                  <a:lnTo>
                    <a:pt x="206006" y="1425781"/>
                  </a:lnTo>
                  <a:lnTo>
                    <a:pt x="206137" y="1418860"/>
                  </a:lnTo>
                  <a:lnTo>
                    <a:pt x="206250" y="1411938"/>
                  </a:lnTo>
                  <a:lnTo>
                    <a:pt x="206344" y="1405017"/>
                  </a:lnTo>
                  <a:lnTo>
                    <a:pt x="206420" y="1398096"/>
                  </a:lnTo>
                  <a:lnTo>
                    <a:pt x="206479" y="1391175"/>
                  </a:lnTo>
                  <a:lnTo>
                    <a:pt x="206526" y="1384253"/>
                  </a:lnTo>
                  <a:lnTo>
                    <a:pt x="206563" y="1377332"/>
                  </a:lnTo>
                  <a:lnTo>
                    <a:pt x="206593" y="1370411"/>
                  </a:lnTo>
                  <a:lnTo>
                    <a:pt x="206621" y="1363490"/>
                  </a:lnTo>
                  <a:lnTo>
                    <a:pt x="206649" y="1356568"/>
                  </a:lnTo>
                  <a:lnTo>
                    <a:pt x="206681" y="1349647"/>
                  </a:lnTo>
                  <a:lnTo>
                    <a:pt x="206719" y="1342726"/>
                  </a:lnTo>
                  <a:lnTo>
                    <a:pt x="206764" y="1335804"/>
                  </a:lnTo>
                  <a:lnTo>
                    <a:pt x="206817" y="1328883"/>
                  </a:lnTo>
                  <a:lnTo>
                    <a:pt x="206879" y="1321962"/>
                  </a:lnTo>
                  <a:lnTo>
                    <a:pt x="206948" y="1315041"/>
                  </a:lnTo>
                  <a:lnTo>
                    <a:pt x="207021" y="1308119"/>
                  </a:lnTo>
                  <a:lnTo>
                    <a:pt x="207096" y="1301198"/>
                  </a:lnTo>
                  <a:lnTo>
                    <a:pt x="207170" y="1294277"/>
                  </a:lnTo>
                  <a:lnTo>
                    <a:pt x="207242" y="1287356"/>
                  </a:lnTo>
                  <a:lnTo>
                    <a:pt x="207309" y="1280434"/>
                  </a:lnTo>
                  <a:lnTo>
                    <a:pt x="207369" y="1273513"/>
                  </a:lnTo>
                  <a:lnTo>
                    <a:pt x="207423" y="1266592"/>
                  </a:lnTo>
                  <a:lnTo>
                    <a:pt x="207468" y="1259671"/>
                  </a:lnTo>
                  <a:lnTo>
                    <a:pt x="207507" y="1252749"/>
                  </a:lnTo>
                  <a:lnTo>
                    <a:pt x="207538" y="1245828"/>
                  </a:lnTo>
                  <a:lnTo>
                    <a:pt x="207565" y="1238907"/>
                  </a:lnTo>
                  <a:lnTo>
                    <a:pt x="207590" y="1231985"/>
                  </a:lnTo>
                  <a:lnTo>
                    <a:pt x="207614" y="1225064"/>
                  </a:lnTo>
                  <a:lnTo>
                    <a:pt x="207638" y="1218143"/>
                  </a:lnTo>
                  <a:lnTo>
                    <a:pt x="207665" y="1211222"/>
                  </a:lnTo>
                  <a:lnTo>
                    <a:pt x="207696" y="1204300"/>
                  </a:lnTo>
                  <a:lnTo>
                    <a:pt x="207730" y="1197379"/>
                  </a:lnTo>
                  <a:lnTo>
                    <a:pt x="207769" y="1190458"/>
                  </a:lnTo>
                  <a:lnTo>
                    <a:pt x="207812" y="1183537"/>
                  </a:lnTo>
                  <a:lnTo>
                    <a:pt x="207858" y="1176615"/>
                  </a:lnTo>
                  <a:lnTo>
                    <a:pt x="207904" y="1169694"/>
                  </a:lnTo>
                  <a:lnTo>
                    <a:pt x="207951" y="1162773"/>
                  </a:lnTo>
                  <a:lnTo>
                    <a:pt x="207995" y="1155851"/>
                  </a:lnTo>
                  <a:lnTo>
                    <a:pt x="208036" y="1148930"/>
                  </a:lnTo>
                  <a:lnTo>
                    <a:pt x="208072" y="1142009"/>
                  </a:lnTo>
                  <a:lnTo>
                    <a:pt x="208101" y="1135088"/>
                  </a:lnTo>
                  <a:lnTo>
                    <a:pt x="208125" y="1128166"/>
                  </a:lnTo>
                  <a:lnTo>
                    <a:pt x="208142" y="1121245"/>
                  </a:lnTo>
                  <a:lnTo>
                    <a:pt x="208153" y="1114324"/>
                  </a:lnTo>
                  <a:lnTo>
                    <a:pt x="208158" y="1107403"/>
                  </a:lnTo>
                  <a:lnTo>
                    <a:pt x="208159" y="1100481"/>
                  </a:lnTo>
                  <a:lnTo>
                    <a:pt x="208156" y="1093560"/>
                  </a:lnTo>
                  <a:lnTo>
                    <a:pt x="208150" y="1086639"/>
                  </a:lnTo>
                  <a:lnTo>
                    <a:pt x="208143" y="1079718"/>
                  </a:lnTo>
                  <a:lnTo>
                    <a:pt x="208134" y="1072796"/>
                  </a:lnTo>
                  <a:lnTo>
                    <a:pt x="208125" y="1065875"/>
                  </a:lnTo>
                  <a:lnTo>
                    <a:pt x="208116" y="1058954"/>
                  </a:lnTo>
                  <a:lnTo>
                    <a:pt x="208107" y="1052032"/>
                  </a:lnTo>
                  <a:lnTo>
                    <a:pt x="208098" y="1045111"/>
                  </a:lnTo>
                  <a:lnTo>
                    <a:pt x="208091" y="1038190"/>
                  </a:lnTo>
                  <a:lnTo>
                    <a:pt x="208084" y="1031269"/>
                  </a:lnTo>
                  <a:lnTo>
                    <a:pt x="208078" y="1024347"/>
                  </a:lnTo>
                  <a:lnTo>
                    <a:pt x="208075" y="1017426"/>
                  </a:lnTo>
                  <a:lnTo>
                    <a:pt x="208073" y="1010505"/>
                  </a:lnTo>
                  <a:lnTo>
                    <a:pt x="208073" y="1003584"/>
                  </a:lnTo>
                  <a:lnTo>
                    <a:pt x="208075" y="996662"/>
                  </a:lnTo>
                  <a:lnTo>
                    <a:pt x="208079" y="989741"/>
                  </a:lnTo>
                  <a:lnTo>
                    <a:pt x="208085" y="982820"/>
                  </a:lnTo>
                  <a:lnTo>
                    <a:pt x="208093" y="975898"/>
                  </a:lnTo>
                  <a:lnTo>
                    <a:pt x="208102" y="968977"/>
                  </a:lnTo>
                  <a:lnTo>
                    <a:pt x="208112" y="962056"/>
                  </a:lnTo>
                  <a:lnTo>
                    <a:pt x="208123" y="955135"/>
                  </a:lnTo>
                  <a:lnTo>
                    <a:pt x="208135" y="948213"/>
                  </a:lnTo>
                  <a:lnTo>
                    <a:pt x="208147" y="941292"/>
                  </a:lnTo>
                  <a:lnTo>
                    <a:pt x="208160" y="934371"/>
                  </a:lnTo>
                  <a:lnTo>
                    <a:pt x="208172" y="927450"/>
                  </a:lnTo>
                  <a:lnTo>
                    <a:pt x="208186" y="920528"/>
                  </a:lnTo>
                  <a:lnTo>
                    <a:pt x="208199" y="913607"/>
                  </a:lnTo>
                  <a:lnTo>
                    <a:pt x="208213" y="906686"/>
                  </a:lnTo>
                  <a:lnTo>
                    <a:pt x="208226" y="899765"/>
                  </a:lnTo>
                  <a:lnTo>
                    <a:pt x="208239" y="892843"/>
                  </a:lnTo>
                  <a:lnTo>
                    <a:pt x="208251" y="885922"/>
                  </a:lnTo>
                  <a:lnTo>
                    <a:pt x="208262" y="879001"/>
                  </a:lnTo>
                  <a:lnTo>
                    <a:pt x="208270" y="872079"/>
                  </a:lnTo>
                  <a:lnTo>
                    <a:pt x="208276" y="865158"/>
                  </a:lnTo>
                  <a:lnTo>
                    <a:pt x="208279" y="858237"/>
                  </a:lnTo>
                  <a:lnTo>
                    <a:pt x="208278" y="851316"/>
                  </a:lnTo>
                  <a:lnTo>
                    <a:pt x="208273" y="844394"/>
                  </a:lnTo>
                  <a:lnTo>
                    <a:pt x="208265" y="837473"/>
                  </a:lnTo>
                  <a:lnTo>
                    <a:pt x="208252" y="830552"/>
                  </a:lnTo>
                  <a:lnTo>
                    <a:pt x="208236" y="823631"/>
                  </a:lnTo>
                  <a:lnTo>
                    <a:pt x="208217" y="816709"/>
                  </a:lnTo>
                  <a:lnTo>
                    <a:pt x="208195" y="809788"/>
                  </a:lnTo>
                  <a:lnTo>
                    <a:pt x="208172" y="802867"/>
                  </a:lnTo>
                  <a:lnTo>
                    <a:pt x="208148" y="795945"/>
                  </a:lnTo>
                  <a:lnTo>
                    <a:pt x="208126" y="789024"/>
                  </a:lnTo>
                  <a:lnTo>
                    <a:pt x="208105" y="782103"/>
                  </a:lnTo>
                  <a:lnTo>
                    <a:pt x="208087" y="775182"/>
                  </a:lnTo>
                  <a:lnTo>
                    <a:pt x="208073" y="768260"/>
                  </a:lnTo>
                  <a:lnTo>
                    <a:pt x="208062" y="761339"/>
                  </a:lnTo>
                  <a:lnTo>
                    <a:pt x="208056" y="754418"/>
                  </a:lnTo>
                  <a:lnTo>
                    <a:pt x="208054" y="747497"/>
                  </a:lnTo>
                  <a:lnTo>
                    <a:pt x="208057" y="740575"/>
                  </a:lnTo>
                  <a:lnTo>
                    <a:pt x="208063" y="733654"/>
                  </a:lnTo>
                  <a:lnTo>
                    <a:pt x="208071" y="726733"/>
                  </a:lnTo>
                  <a:lnTo>
                    <a:pt x="208082" y="719812"/>
                  </a:lnTo>
                  <a:lnTo>
                    <a:pt x="208094" y="712890"/>
                  </a:lnTo>
                  <a:lnTo>
                    <a:pt x="208107" y="705969"/>
                  </a:lnTo>
                  <a:lnTo>
                    <a:pt x="208120" y="699048"/>
                  </a:lnTo>
                  <a:lnTo>
                    <a:pt x="208135" y="692126"/>
                  </a:lnTo>
                  <a:lnTo>
                    <a:pt x="208149" y="685205"/>
                  </a:lnTo>
                  <a:lnTo>
                    <a:pt x="208164" y="678284"/>
                  </a:lnTo>
                  <a:lnTo>
                    <a:pt x="208179" y="671363"/>
                  </a:lnTo>
                  <a:lnTo>
                    <a:pt x="208194" y="664441"/>
                  </a:lnTo>
                  <a:lnTo>
                    <a:pt x="208210" y="657520"/>
                  </a:lnTo>
                  <a:lnTo>
                    <a:pt x="208226" y="650599"/>
                  </a:lnTo>
                  <a:lnTo>
                    <a:pt x="208243" y="643678"/>
                  </a:lnTo>
                  <a:lnTo>
                    <a:pt x="208260" y="636756"/>
                  </a:lnTo>
                  <a:lnTo>
                    <a:pt x="208276" y="629835"/>
                  </a:lnTo>
                  <a:lnTo>
                    <a:pt x="208293" y="622914"/>
                  </a:lnTo>
                  <a:lnTo>
                    <a:pt x="208309" y="615992"/>
                  </a:lnTo>
                  <a:lnTo>
                    <a:pt x="208325" y="609071"/>
                  </a:lnTo>
                  <a:lnTo>
                    <a:pt x="208339" y="602150"/>
                  </a:lnTo>
                  <a:lnTo>
                    <a:pt x="208353" y="595229"/>
                  </a:lnTo>
                  <a:lnTo>
                    <a:pt x="208364" y="588307"/>
                  </a:lnTo>
                  <a:lnTo>
                    <a:pt x="208374" y="581386"/>
                  </a:lnTo>
                  <a:lnTo>
                    <a:pt x="208383" y="574465"/>
                  </a:lnTo>
                  <a:lnTo>
                    <a:pt x="208389" y="567544"/>
                  </a:lnTo>
                  <a:lnTo>
                    <a:pt x="208393" y="560622"/>
                  </a:lnTo>
                  <a:lnTo>
                    <a:pt x="208395" y="553701"/>
                  </a:lnTo>
                  <a:lnTo>
                    <a:pt x="208396" y="546780"/>
                  </a:lnTo>
                  <a:lnTo>
                    <a:pt x="208395" y="539859"/>
                  </a:lnTo>
                  <a:lnTo>
                    <a:pt x="208392" y="532937"/>
                  </a:lnTo>
                  <a:lnTo>
                    <a:pt x="208388" y="526016"/>
                  </a:lnTo>
                  <a:lnTo>
                    <a:pt x="208383" y="519095"/>
                  </a:lnTo>
                  <a:lnTo>
                    <a:pt x="208378" y="512173"/>
                  </a:lnTo>
                  <a:lnTo>
                    <a:pt x="208372" y="505252"/>
                  </a:lnTo>
                  <a:lnTo>
                    <a:pt x="208367" y="498331"/>
                  </a:lnTo>
                  <a:lnTo>
                    <a:pt x="208361" y="491410"/>
                  </a:lnTo>
                  <a:lnTo>
                    <a:pt x="208356" y="484488"/>
                  </a:lnTo>
                  <a:lnTo>
                    <a:pt x="208351" y="477567"/>
                  </a:lnTo>
                  <a:lnTo>
                    <a:pt x="208346" y="470646"/>
                  </a:lnTo>
                  <a:lnTo>
                    <a:pt x="208342" y="463725"/>
                  </a:lnTo>
                  <a:lnTo>
                    <a:pt x="208337" y="456803"/>
                  </a:lnTo>
                  <a:lnTo>
                    <a:pt x="208333" y="449882"/>
                  </a:lnTo>
                  <a:lnTo>
                    <a:pt x="208328" y="442961"/>
                  </a:lnTo>
                  <a:lnTo>
                    <a:pt x="208324" y="436039"/>
                  </a:lnTo>
                  <a:lnTo>
                    <a:pt x="208319" y="429118"/>
                  </a:lnTo>
                  <a:lnTo>
                    <a:pt x="208314" y="422197"/>
                  </a:lnTo>
                  <a:lnTo>
                    <a:pt x="208309" y="415276"/>
                  </a:lnTo>
                  <a:lnTo>
                    <a:pt x="208305" y="408354"/>
                  </a:lnTo>
                  <a:lnTo>
                    <a:pt x="208301" y="401433"/>
                  </a:lnTo>
                  <a:lnTo>
                    <a:pt x="208299" y="394512"/>
                  </a:lnTo>
                  <a:lnTo>
                    <a:pt x="208297" y="387591"/>
                  </a:lnTo>
                  <a:lnTo>
                    <a:pt x="208297" y="380669"/>
                  </a:lnTo>
                  <a:lnTo>
                    <a:pt x="208298" y="373748"/>
                  </a:lnTo>
                  <a:lnTo>
                    <a:pt x="208301" y="366827"/>
                  </a:lnTo>
                  <a:lnTo>
                    <a:pt x="208307" y="359906"/>
                  </a:lnTo>
                  <a:lnTo>
                    <a:pt x="208313" y="352984"/>
                  </a:lnTo>
                  <a:lnTo>
                    <a:pt x="208322" y="346063"/>
                  </a:lnTo>
                  <a:lnTo>
                    <a:pt x="208332" y="339142"/>
                  </a:lnTo>
                  <a:lnTo>
                    <a:pt x="208343" y="332220"/>
                  </a:lnTo>
                  <a:lnTo>
                    <a:pt x="208355" y="325299"/>
                  </a:lnTo>
                  <a:lnTo>
                    <a:pt x="208369" y="318378"/>
                  </a:lnTo>
                  <a:lnTo>
                    <a:pt x="208382" y="311457"/>
                  </a:lnTo>
                  <a:lnTo>
                    <a:pt x="208396" y="304535"/>
                  </a:lnTo>
                  <a:lnTo>
                    <a:pt x="208409" y="297614"/>
                  </a:lnTo>
                  <a:lnTo>
                    <a:pt x="208423" y="290693"/>
                  </a:lnTo>
                  <a:lnTo>
                    <a:pt x="208435" y="283772"/>
                  </a:lnTo>
                  <a:lnTo>
                    <a:pt x="208447" y="276850"/>
                  </a:lnTo>
                  <a:lnTo>
                    <a:pt x="208457" y="269929"/>
                  </a:lnTo>
                  <a:lnTo>
                    <a:pt x="208466" y="263008"/>
                  </a:lnTo>
                  <a:lnTo>
                    <a:pt x="208474" y="256086"/>
                  </a:lnTo>
                  <a:lnTo>
                    <a:pt x="208481" y="249165"/>
                  </a:lnTo>
                  <a:lnTo>
                    <a:pt x="208487" y="242244"/>
                  </a:lnTo>
                  <a:lnTo>
                    <a:pt x="208491" y="235323"/>
                  </a:lnTo>
                  <a:lnTo>
                    <a:pt x="208495" y="228401"/>
                  </a:lnTo>
                  <a:lnTo>
                    <a:pt x="208498" y="221480"/>
                  </a:lnTo>
                  <a:lnTo>
                    <a:pt x="208500" y="214559"/>
                  </a:lnTo>
                  <a:lnTo>
                    <a:pt x="208501" y="207638"/>
                  </a:lnTo>
                  <a:lnTo>
                    <a:pt x="208502" y="200716"/>
                  </a:lnTo>
                  <a:lnTo>
                    <a:pt x="208503" y="193795"/>
                  </a:lnTo>
                  <a:lnTo>
                    <a:pt x="208503" y="186874"/>
                  </a:lnTo>
                  <a:lnTo>
                    <a:pt x="208503" y="179953"/>
                  </a:lnTo>
                  <a:lnTo>
                    <a:pt x="208503" y="173031"/>
                  </a:lnTo>
                  <a:lnTo>
                    <a:pt x="208503" y="166110"/>
                  </a:lnTo>
                  <a:lnTo>
                    <a:pt x="208502" y="159189"/>
                  </a:lnTo>
                  <a:lnTo>
                    <a:pt x="208501" y="152267"/>
                  </a:lnTo>
                  <a:lnTo>
                    <a:pt x="208500" y="145346"/>
                  </a:lnTo>
                  <a:lnTo>
                    <a:pt x="208497" y="138425"/>
                  </a:lnTo>
                  <a:lnTo>
                    <a:pt x="208494" y="131504"/>
                  </a:lnTo>
                  <a:lnTo>
                    <a:pt x="208490" y="124582"/>
                  </a:lnTo>
                  <a:lnTo>
                    <a:pt x="208484" y="117661"/>
                  </a:lnTo>
                  <a:lnTo>
                    <a:pt x="208477" y="110740"/>
                  </a:lnTo>
                  <a:lnTo>
                    <a:pt x="208469" y="103819"/>
                  </a:lnTo>
                  <a:lnTo>
                    <a:pt x="208458" y="96897"/>
                  </a:lnTo>
                  <a:lnTo>
                    <a:pt x="208446" y="89976"/>
                  </a:lnTo>
                  <a:lnTo>
                    <a:pt x="208432" y="83055"/>
                  </a:lnTo>
                  <a:lnTo>
                    <a:pt x="208416" y="76133"/>
                  </a:lnTo>
                  <a:lnTo>
                    <a:pt x="208398" y="69212"/>
                  </a:lnTo>
                  <a:lnTo>
                    <a:pt x="208380" y="62291"/>
                  </a:lnTo>
                  <a:lnTo>
                    <a:pt x="208361" y="55370"/>
                  </a:lnTo>
                  <a:lnTo>
                    <a:pt x="208343" y="48448"/>
                  </a:lnTo>
                  <a:lnTo>
                    <a:pt x="208327" y="41527"/>
                  </a:lnTo>
                  <a:lnTo>
                    <a:pt x="208312" y="34606"/>
                  </a:lnTo>
                  <a:lnTo>
                    <a:pt x="208300" y="27685"/>
                  </a:lnTo>
                  <a:lnTo>
                    <a:pt x="208291" y="20763"/>
                  </a:lnTo>
                  <a:lnTo>
                    <a:pt x="208287" y="13842"/>
                  </a:lnTo>
                  <a:lnTo>
                    <a:pt x="208287" y="6921"/>
                  </a:lnTo>
                  <a:lnTo>
                    <a:pt x="208291" y="0"/>
                  </a:lnTo>
                  <a:lnTo>
                    <a:pt x="208718" y="0"/>
                  </a:lnTo>
                  <a:lnTo>
                    <a:pt x="208723" y="6921"/>
                  </a:lnTo>
                  <a:lnTo>
                    <a:pt x="208722" y="13842"/>
                  </a:lnTo>
                  <a:lnTo>
                    <a:pt x="208718" y="20763"/>
                  </a:lnTo>
                  <a:lnTo>
                    <a:pt x="208709" y="27685"/>
                  </a:lnTo>
                  <a:lnTo>
                    <a:pt x="208697" y="34606"/>
                  </a:lnTo>
                  <a:lnTo>
                    <a:pt x="208683" y="41527"/>
                  </a:lnTo>
                  <a:lnTo>
                    <a:pt x="208666" y="48448"/>
                  </a:lnTo>
                  <a:lnTo>
                    <a:pt x="208648" y="55370"/>
                  </a:lnTo>
                  <a:lnTo>
                    <a:pt x="208629" y="62291"/>
                  </a:lnTo>
                  <a:lnTo>
                    <a:pt x="208611" y="69212"/>
                  </a:lnTo>
                  <a:lnTo>
                    <a:pt x="208593" y="76133"/>
                  </a:lnTo>
                  <a:lnTo>
                    <a:pt x="208577" y="83055"/>
                  </a:lnTo>
                  <a:lnTo>
                    <a:pt x="208563" y="89976"/>
                  </a:lnTo>
                  <a:lnTo>
                    <a:pt x="208551" y="96897"/>
                  </a:lnTo>
                  <a:lnTo>
                    <a:pt x="208540" y="103819"/>
                  </a:lnTo>
                  <a:lnTo>
                    <a:pt x="208532" y="110740"/>
                  </a:lnTo>
                  <a:lnTo>
                    <a:pt x="208525" y="117661"/>
                  </a:lnTo>
                  <a:lnTo>
                    <a:pt x="208519" y="124582"/>
                  </a:lnTo>
                  <a:lnTo>
                    <a:pt x="208515" y="131504"/>
                  </a:lnTo>
                  <a:lnTo>
                    <a:pt x="208512" y="138425"/>
                  </a:lnTo>
                  <a:lnTo>
                    <a:pt x="208510" y="145346"/>
                  </a:lnTo>
                  <a:lnTo>
                    <a:pt x="208508" y="152267"/>
                  </a:lnTo>
                  <a:lnTo>
                    <a:pt x="208507" y="159189"/>
                  </a:lnTo>
                  <a:lnTo>
                    <a:pt x="208506" y="166110"/>
                  </a:lnTo>
                  <a:lnTo>
                    <a:pt x="208506" y="173031"/>
                  </a:lnTo>
                  <a:lnTo>
                    <a:pt x="208506" y="179953"/>
                  </a:lnTo>
                  <a:lnTo>
                    <a:pt x="208506" y="186874"/>
                  </a:lnTo>
                  <a:lnTo>
                    <a:pt x="208506" y="193795"/>
                  </a:lnTo>
                  <a:lnTo>
                    <a:pt x="208507" y="200716"/>
                  </a:lnTo>
                  <a:lnTo>
                    <a:pt x="208508" y="207638"/>
                  </a:lnTo>
                  <a:lnTo>
                    <a:pt x="208510" y="214559"/>
                  </a:lnTo>
                  <a:lnTo>
                    <a:pt x="208512" y="221480"/>
                  </a:lnTo>
                  <a:lnTo>
                    <a:pt x="208514" y="228401"/>
                  </a:lnTo>
                  <a:lnTo>
                    <a:pt x="208518" y="235323"/>
                  </a:lnTo>
                  <a:lnTo>
                    <a:pt x="208523" y="242244"/>
                  </a:lnTo>
                  <a:lnTo>
                    <a:pt x="208528" y="249165"/>
                  </a:lnTo>
                  <a:lnTo>
                    <a:pt x="208535" y="256086"/>
                  </a:lnTo>
                  <a:lnTo>
                    <a:pt x="208543" y="263008"/>
                  </a:lnTo>
                  <a:lnTo>
                    <a:pt x="208552" y="269929"/>
                  </a:lnTo>
                  <a:lnTo>
                    <a:pt x="208563" y="276850"/>
                  </a:lnTo>
                  <a:lnTo>
                    <a:pt x="208574" y="283772"/>
                  </a:lnTo>
                  <a:lnTo>
                    <a:pt x="208587" y="290693"/>
                  </a:lnTo>
                  <a:lnTo>
                    <a:pt x="208600" y="297614"/>
                  </a:lnTo>
                  <a:lnTo>
                    <a:pt x="208613" y="304535"/>
                  </a:lnTo>
                  <a:lnTo>
                    <a:pt x="208627" y="311457"/>
                  </a:lnTo>
                  <a:lnTo>
                    <a:pt x="208641" y="318378"/>
                  </a:lnTo>
                  <a:lnTo>
                    <a:pt x="208654" y="325299"/>
                  </a:lnTo>
                  <a:lnTo>
                    <a:pt x="208666" y="332220"/>
                  </a:lnTo>
                  <a:lnTo>
                    <a:pt x="208677" y="339142"/>
                  </a:lnTo>
                  <a:lnTo>
                    <a:pt x="208687" y="346063"/>
                  </a:lnTo>
                  <a:lnTo>
                    <a:pt x="208696" y="352984"/>
                  </a:lnTo>
                  <a:lnTo>
                    <a:pt x="208703" y="359906"/>
                  </a:lnTo>
                  <a:lnTo>
                    <a:pt x="208708" y="366827"/>
                  </a:lnTo>
                  <a:lnTo>
                    <a:pt x="208711" y="373748"/>
                  </a:lnTo>
                  <a:lnTo>
                    <a:pt x="208712" y="380669"/>
                  </a:lnTo>
                  <a:lnTo>
                    <a:pt x="208712" y="387591"/>
                  </a:lnTo>
                  <a:lnTo>
                    <a:pt x="208711" y="394512"/>
                  </a:lnTo>
                  <a:lnTo>
                    <a:pt x="208708" y="401433"/>
                  </a:lnTo>
                  <a:lnTo>
                    <a:pt x="208704" y="408354"/>
                  </a:lnTo>
                  <a:lnTo>
                    <a:pt x="208700" y="415276"/>
                  </a:lnTo>
                  <a:lnTo>
                    <a:pt x="208695" y="422197"/>
                  </a:lnTo>
                  <a:lnTo>
                    <a:pt x="208690" y="429118"/>
                  </a:lnTo>
                  <a:lnTo>
                    <a:pt x="208686" y="436039"/>
                  </a:lnTo>
                  <a:lnTo>
                    <a:pt x="208681" y="442961"/>
                  </a:lnTo>
                  <a:lnTo>
                    <a:pt x="208676" y="449882"/>
                  </a:lnTo>
                  <a:lnTo>
                    <a:pt x="208672" y="456803"/>
                  </a:lnTo>
                  <a:lnTo>
                    <a:pt x="208667" y="463725"/>
                  </a:lnTo>
                  <a:lnTo>
                    <a:pt x="208663" y="470646"/>
                  </a:lnTo>
                  <a:lnTo>
                    <a:pt x="208658" y="477567"/>
                  </a:lnTo>
                  <a:lnTo>
                    <a:pt x="208653" y="484488"/>
                  </a:lnTo>
                  <a:lnTo>
                    <a:pt x="208648" y="491410"/>
                  </a:lnTo>
                  <a:lnTo>
                    <a:pt x="208643" y="498331"/>
                  </a:lnTo>
                  <a:lnTo>
                    <a:pt x="208637" y="505252"/>
                  </a:lnTo>
                  <a:lnTo>
                    <a:pt x="208631" y="512173"/>
                  </a:lnTo>
                  <a:lnTo>
                    <a:pt x="208626" y="519095"/>
                  </a:lnTo>
                  <a:lnTo>
                    <a:pt x="208621" y="526016"/>
                  </a:lnTo>
                  <a:lnTo>
                    <a:pt x="208617" y="532937"/>
                  </a:lnTo>
                  <a:lnTo>
                    <a:pt x="208615" y="539859"/>
                  </a:lnTo>
                  <a:lnTo>
                    <a:pt x="208613" y="546780"/>
                  </a:lnTo>
                  <a:lnTo>
                    <a:pt x="208614" y="553701"/>
                  </a:lnTo>
                  <a:lnTo>
                    <a:pt x="208616" y="560622"/>
                  </a:lnTo>
                  <a:lnTo>
                    <a:pt x="208620" y="567544"/>
                  </a:lnTo>
                  <a:lnTo>
                    <a:pt x="208627" y="574465"/>
                  </a:lnTo>
                  <a:lnTo>
                    <a:pt x="208635" y="581386"/>
                  </a:lnTo>
                  <a:lnTo>
                    <a:pt x="208645" y="588307"/>
                  </a:lnTo>
                  <a:lnTo>
                    <a:pt x="208657" y="595229"/>
                  </a:lnTo>
                  <a:lnTo>
                    <a:pt x="208670" y="602150"/>
                  </a:lnTo>
                  <a:lnTo>
                    <a:pt x="208684" y="609071"/>
                  </a:lnTo>
                  <a:lnTo>
                    <a:pt x="208700" y="615992"/>
                  </a:lnTo>
                  <a:lnTo>
                    <a:pt x="208716" y="622914"/>
                  </a:lnTo>
                  <a:lnTo>
                    <a:pt x="208733" y="629835"/>
                  </a:lnTo>
                  <a:lnTo>
                    <a:pt x="208750" y="636756"/>
                  </a:lnTo>
                  <a:lnTo>
                    <a:pt x="208766" y="643678"/>
                  </a:lnTo>
                  <a:lnTo>
                    <a:pt x="208783" y="650599"/>
                  </a:lnTo>
                  <a:lnTo>
                    <a:pt x="208799" y="657520"/>
                  </a:lnTo>
                  <a:lnTo>
                    <a:pt x="208815" y="664441"/>
                  </a:lnTo>
                  <a:lnTo>
                    <a:pt x="208831" y="671363"/>
                  </a:lnTo>
                  <a:lnTo>
                    <a:pt x="208846" y="678284"/>
                  </a:lnTo>
                  <a:lnTo>
                    <a:pt x="208860" y="685205"/>
                  </a:lnTo>
                  <a:lnTo>
                    <a:pt x="208875" y="692126"/>
                  </a:lnTo>
                  <a:lnTo>
                    <a:pt x="208889" y="699048"/>
                  </a:lnTo>
                  <a:lnTo>
                    <a:pt x="208902" y="705969"/>
                  </a:lnTo>
                  <a:lnTo>
                    <a:pt x="208915" y="712890"/>
                  </a:lnTo>
                  <a:lnTo>
                    <a:pt x="208927" y="719812"/>
                  </a:lnTo>
                  <a:lnTo>
                    <a:pt x="208938" y="726733"/>
                  </a:lnTo>
                  <a:lnTo>
                    <a:pt x="208947" y="733654"/>
                  </a:lnTo>
                  <a:lnTo>
                    <a:pt x="208953" y="740575"/>
                  </a:lnTo>
                  <a:lnTo>
                    <a:pt x="208955" y="747497"/>
                  </a:lnTo>
                  <a:lnTo>
                    <a:pt x="208953" y="754418"/>
                  </a:lnTo>
                  <a:lnTo>
                    <a:pt x="208947" y="761339"/>
                  </a:lnTo>
                  <a:lnTo>
                    <a:pt x="208936" y="768260"/>
                  </a:lnTo>
                  <a:lnTo>
                    <a:pt x="208922" y="775182"/>
                  </a:lnTo>
                  <a:lnTo>
                    <a:pt x="208904" y="782103"/>
                  </a:lnTo>
                  <a:lnTo>
                    <a:pt x="208884" y="789024"/>
                  </a:lnTo>
                  <a:lnTo>
                    <a:pt x="208861" y="795945"/>
                  </a:lnTo>
                  <a:lnTo>
                    <a:pt x="208838" y="802867"/>
                  </a:lnTo>
                  <a:lnTo>
                    <a:pt x="208815" y="809788"/>
                  </a:lnTo>
                  <a:lnTo>
                    <a:pt x="208793" y="816709"/>
                  </a:lnTo>
                  <a:lnTo>
                    <a:pt x="208773" y="823631"/>
                  </a:lnTo>
                  <a:lnTo>
                    <a:pt x="208757" y="830552"/>
                  </a:lnTo>
                  <a:lnTo>
                    <a:pt x="208744" y="837473"/>
                  </a:lnTo>
                  <a:lnTo>
                    <a:pt x="208736" y="844394"/>
                  </a:lnTo>
                  <a:lnTo>
                    <a:pt x="208731" y="851316"/>
                  </a:lnTo>
                  <a:lnTo>
                    <a:pt x="208730" y="858237"/>
                  </a:lnTo>
                  <a:lnTo>
                    <a:pt x="208733" y="865158"/>
                  </a:lnTo>
                  <a:lnTo>
                    <a:pt x="208739" y="872079"/>
                  </a:lnTo>
                  <a:lnTo>
                    <a:pt x="208747" y="879001"/>
                  </a:lnTo>
                  <a:lnTo>
                    <a:pt x="208758" y="885922"/>
                  </a:lnTo>
                  <a:lnTo>
                    <a:pt x="208770" y="892843"/>
                  </a:lnTo>
                  <a:lnTo>
                    <a:pt x="208783" y="899765"/>
                  </a:lnTo>
                  <a:lnTo>
                    <a:pt x="208796" y="906686"/>
                  </a:lnTo>
                  <a:lnTo>
                    <a:pt x="208810" y="913607"/>
                  </a:lnTo>
                  <a:lnTo>
                    <a:pt x="208823" y="920528"/>
                  </a:lnTo>
                  <a:lnTo>
                    <a:pt x="208837" y="927450"/>
                  </a:lnTo>
                  <a:lnTo>
                    <a:pt x="208850" y="934371"/>
                  </a:lnTo>
                  <a:lnTo>
                    <a:pt x="208862" y="941292"/>
                  </a:lnTo>
                  <a:lnTo>
                    <a:pt x="208874" y="948213"/>
                  </a:lnTo>
                  <a:lnTo>
                    <a:pt x="208886" y="955135"/>
                  </a:lnTo>
                  <a:lnTo>
                    <a:pt x="208897" y="962056"/>
                  </a:lnTo>
                  <a:lnTo>
                    <a:pt x="208907" y="968977"/>
                  </a:lnTo>
                  <a:lnTo>
                    <a:pt x="208916" y="975898"/>
                  </a:lnTo>
                  <a:lnTo>
                    <a:pt x="208924" y="982820"/>
                  </a:lnTo>
                  <a:lnTo>
                    <a:pt x="208930" y="989741"/>
                  </a:lnTo>
                  <a:lnTo>
                    <a:pt x="208934" y="996662"/>
                  </a:lnTo>
                  <a:lnTo>
                    <a:pt x="208936" y="1003584"/>
                  </a:lnTo>
                  <a:lnTo>
                    <a:pt x="208936" y="1010505"/>
                  </a:lnTo>
                  <a:lnTo>
                    <a:pt x="208934" y="1017426"/>
                  </a:lnTo>
                  <a:lnTo>
                    <a:pt x="208931" y="1024347"/>
                  </a:lnTo>
                  <a:lnTo>
                    <a:pt x="208925" y="1031269"/>
                  </a:lnTo>
                  <a:lnTo>
                    <a:pt x="208919" y="1038190"/>
                  </a:lnTo>
                  <a:lnTo>
                    <a:pt x="208911" y="1045111"/>
                  </a:lnTo>
                  <a:lnTo>
                    <a:pt x="208902" y="1052032"/>
                  </a:lnTo>
                  <a:lnTo>
                    <a:pt x="208893" y="1058954"/>
                  </a:lnTo>
                  <a:lnTo>
                    <a:pt x="208884" y="1065875"/>
                  </a:lnTo>
                  <a:lnTo>
                    <a:pt x="208875" y="1072796"/>
                  </a:lnTo>
                  <a:lnTo>
                    <a:pt x="208867" y="1079718"/>
                  </a:lnTo>
                  <a:lnTo>
                    <a:pt x="208859" y="1086639"/>
                  </a:lnTo>
                  <a:lnTo>
                    <a:pt x="208853" y="1093560"/>
                  </a:lnTo>
                  <a:lnTo>
                    <a:pt x="208850" y="1100481"/>
                  </a:lnTo>
                  <a:lnTo>
                    <a:pt x="208851" y="1107403"/>
                  </a:lnTo>
                  <a:lnTo>
                    <a:pt x="208856" y="1114324"/>
                  </a:lnTo>
                  <a:lnTo>
                    <a:pt x="208867" y="1121245"/>
                  </a:lnTo>
                  <a:lnTo>
                    <a:pt x="208884" y="1128166"/>
                  </a:lnTo>
                  <a:lnTo>
                    <a:pt x="208908" y="1135088"/>
                  </a:lnTo>
                  <a:lnTo>
                    <a:pt x="208938" y="1142009"/>
                  </a:lnTo>
                  <a:lnTo>
                    <a:pt x="208973" y="1148930"/>
                  </a:lnTo>
                  <a:lnTo>
                    <a:pt x="209014" y="1155851"/>
                  </a:lnTo>
                  <a:lnTo>
                    <a:pt x="209058" y="1162773"/>
                  </a:lnTo>
                  <a:lnTo>
                    <a:pt x="209105" y="1169694"/>
                  </a:lnTo>
                  <a:lnTo>
                    <a:pt x="209152" y="1176615"/>
                  </a:lnTo>
                  <a:lnTo>
                    <a:pt x="209197" y="1183537"/>
                  </a:lnTo>
                  <a:lnTo>
                    <a:pt x="209240" y="1190458"/>
                  </a:lnTo>
                  <a:lnTo>
                    <a:pt x="209279" y="1197379"/>
                  </a:lnTo>
                  <a:lnTo>
                    <a:pt x="209313" y="1204300"/>
                  </a:lnTo>
                  <a:lnTo>
                    <a:pt x="209344" y="1211222"/>
                  </a:lnTo>
                  <a:lnTo>
                    <a:pt x="209371" y="1218143"/>
                  </a:lnTo>
                  <a:lnTo>
                    <a:pt x="209396" y="1225064"/>
                  </a:lnTo>
                  <a:lnTo>
                    <a:pt x="209419" y="1231985"/>
                  </a:lnTo>
                  <a:lnTo>
                    <a:pt x="209444" y="1238907"/>
                  </a:lnTo>
                  <a:lnTo>
                    <a:pt x="209471" y="1245828"/>
                  </a:lnTo>
                  <a:lnTo>
                    <a:pt x="209503" y="1252749"/>
                  </a:lnTo>
                  <a:lnTo>
                    <a:pt x="209541" y="1259671"/>
                  </a:lnTo>
                  <a:lnTo>
                    <a:pt x="209586" y="1266592"/>
                  </a:lnTo>
                  <a:lnTo>
                    <a:pt x="209640" y="1273513"/>
                  </a:lnTo>
                  <a:lnTo>
                    <a:pt x="209700" y="1280434"/>
                  </a:lnTo>
                  <a:lnTo>
                    <a:pt x="209767" y="1287356"/>
                  </a:lnTo>
                  <a:lnTo>
                    <a:pt x="209839" y="1294277"/>
                  </a:lnTo>
                  <a:lnTo>
                    <a:pt x="209914" y="1301198"/>
                  </a:lnTo>
                  <a:lnTo>
                    <a:pt x="209989" y="1308119"/>
                  </a:lnTo>
                  <a:lnTo>
                    <a:pt x="210061" y="1315041"/>
                  </a:lnTo>
                  <a:lnTo>
                    <a:pt x="210130" y="1321962"/>
                  </a:lnTo>
                  <a:lnTo>
                    <a:pt x="210192" y="1328883"/>
                  </a:lnTo>
                  <a:lnTo>
                    <a:pt x="210245" y="1335804"/>
                  </a:lnTo>
                  <a:lnTo>
                    <a:pt x="210290" y="1342726"/>
                  </a:lnTo>
                  <a:lnTo>
                    <a:pt x="210328" y="1349647"/>
                  </a:lnTo>
                  <a:lnTo>
                    <a:pt x="210360" y="1356568"/>
                  </a:lnTo>
                  <a:lnTo>
                    <a:pt x="210388" y="1363490"/>
                  </a:lnTo>
                  <a:lnTo>
                    <a:pt x="210416" y="1370411"/>
                  </a:lnTo>
                  <a:lnTo>
                    <a:pt x="210446" y="1377332"/>
                  </a:lnTo>
                  <a:lnTo>
                    <a:pt x="210483" y="1384253"/>
                  </a:lnTo>
                  <a:lnTo>
                    <a:pt x="210530" y="1391175"/>
                  </a:lnTo>
                  <a:lnTo>
                    <a:pt x="210590" y="1398096"/>
                  </a:lnTo>
                  <a:lnTo>
                    <a:pt x="210665" y="1405017"/>
                  </a:lnTo>
                  <a:lnTo>
                    <a:pt x="210760" y="1411938"/>
                  </a:lnTo>
                  <a:lnTo>
                    <a:pt x="210872" y="1418860"/>
                  </a:lnTo>
                  <a:lnTo>
                    <a:pt x="211003" y="1425781"/>
                  </a:lnTo>
                  <a:lnTo>
                    <a:pt x="211153" y="1432702"/>
                  </a:lnTo>
                  <a:lnTo>
                    <a:pt x="211322" y="1439624"/>
                  </a:lnTo>
                  <a:lnTo>
                    <a:pt x="211509" y="1446545"/>
                  </a:lnTo>
                  <a:lnTo>
                    <a:pt x="211713" y="1453466"/>
                  </a:lnTo>
                  <a:lnTo>
                    <a:pt x="211936" y="1460387"/>
                  </a:lnTo>
                  <a:lnTo>
                    <a:pt x="212176" y="1467309"/>
                  </a:lnTo>
                  <a:lnTo>
                    <a:pt x="212434" y="1474230"/>
                  </a:lnTo>
                  <a:lnTo>
                    <a:pt x="212712" y="1481151"/>
                  </a:lnTo>
                  <a:lnTo>
                    <a:pt x="213009" y="1488072"/>
                  </a:lnTo>
                  <a:lnTo>
                    <a:pt x="213324" y="1494994"/>
                  </a:lnTo>
                  <a:lnTo>
                    <a:pt x="213659" y="1501915"/>
                  </a:lnTo>
                  <a:lnTo>
                    <a:pt x="214011" y="1508836"/>
                  </a:lnTo>
                  <a:lnTo>
                    <a:pt x="214381" y="1515757"/>
                  </a:lnTo>
                  <a:lnTo>
                    <a:pt x="214768" y="1522679"/>
                  </a:lnTo>
                  <a:lnTo>
                    <a:pt x="215172" y="1529600"/>
                  </a:lnTo>
                  <a:lnTo>
                    <a:pt x="215592" y="1536521"/>
                  </a:lnTo>
                  <a:lnTo>
                    <a:pt x="216027" y="1543443"/>
                  </a:lnTo>
                  <a:lnTo>
                    <a:pt x="216478" y="1550364"/>
                  </a:lnTo>
                  <a:lnTo>
                    <a:pt x="216948" y="1557285"/>
                  </a:lnTo>
                  <a:lnTo>
                    <a:pt x="217434" y="1564206"/>
                  </a:lnTo>
                  <a:lnTo>
                    <a:pt x="217941" y="1571128"/>
                  </a:lnTo>
                  <a:lnTo>
                    <a:pt x="218468" y="1578049"/>
                  </a:lnTo>
                  <a:lnTo>
                    <a:pt x="219020" y="1584970"/>
                  </a:lnTo>
                  <a:lnTo>
                    <a:pt x="219598" y="1591891"/>
                  </a:lnTo>
                  <a:lnTo>
                    <a:pt x="220205" y="1598813"/>
                  </a:lnTo>
                  <a:lnTo>
                    <a:pt x="220845" y="1605734"/>
                  </a:lnTo>
                  <a:lnTo>
                    <a:pt x="221519" y="1612655"/>
                  </a:lnTo>
                  <a:lnTo>
                    <a:pt x="222230" y="1619577"/>
                  </a:lnTo>
                  <a:lnTo>
                    <a:pt x="222983" y="1626498"/>
                  </a:lnTo>
                  <a:lnTo>
                    <a:pt x="223779" y="1633419"/>
                  </a:lnTo>
                  <a:lnTo>
                    <a:pt x="224617" y="1640340"/>
                  </a:lnTo>
                  <a:lnTo>
                    <a:pt x="225497" y="1647262"/>
                  </a:lnTo>
                  <a:lnTo>
                    <a:pt x="226419" y="1654183"/>
                  </a:lnTo>
                  <a:lnTo>
                    <a:pt x="227382" y="1661104"/>
                  </a:lnTo>
                  <a:lnTo>
                    <a:pt x="228386" y="1668025"/>
                  </a:lnTo>
                  <a:lnTo>
                    <a:pt x="229429" y="1674947"/>
                  </a:lnTo>
                  <a:lnTo>
                    <a:pt x="230511" y="1681868"/>
                  </a:lnTo>
                  <a:lnTo>
                    <a:pt x="231632" y="1688789"/>
                  </a:lnTo>
                  <a:lnTo>
                    <a:pt x="232791" y="1695710"/>
                  </a:lnTo>
                  <a:lnTo>
                    <a:pt x="233992" y="1702632"/>
                  </a:lnTo>
                  <a:lnTo>
                    <a:pt x="235235" y="1709553"/>
                  </a:lnTo>
                  <a:lnTo>
                    <a:pt x="236519" y="1716474"/>
                  </a:lnTo>
                  <a:lnTo>
                    <a:pt x="237848" y="1723396"/>
                  </a:lnTo>
                  <a:lnTo>
                    <a:pt x="239224" y="1730317"/>
                  </a:lnTo>
                  <a:lnTo>
                    <a:pt x="240648" y="1737238"/>
                  </a:lnTo>
                  <a:lnTo>
                    <a:pt x="242123" y="1744159"/>
                  </a:lnTo>
                  <a:lnTo>
                    <a:pt x="243648" y="1751081"/>
                  </a:lnTo>
                  <a:lnTo>
                    <a:pt x="245225" y="1758002"/>
                  </a:lnTo>
                  <a:lnTo>
                    <a:pt x="246850" y="1764923"/>
                  </a:lnTo>
                  <a:lnTo>
                    <a:pt x="248525" y="1771844"/>
                  </a:lnTo>
                  <a:lnTo>
                    <a:pt x="250245" y="1778766"/>
                  </a:lnTo>
                  <a:lnTo>
                    <a:pt x="252003" y="1785687"/>
                  </a:lnTo>
                  <a:lnTo>
                    <a:pt x="253793" y="1792608"/>
                  </a:lnTo>
                  <a:lnTo>
                    <a:pt x="255611" y="1799530"/>
                  </a:lnTo>
                  <a:lnTo>
                    <a:pt x="257451" y="1806451"/>
                  </a:lnTo>
                  <a:lnTo>
                    <a:pt x="259310" y="1813372"/>
                  </a:lnTo>
                  <a:lnTo>
                    <a:pt x="261185" y="1820293"/>
                  </a:lnTo>
                  <a:lnTo>
                    <a:pt x="263074" y="1827215"/>
                  </a:lnTo>
                  <a:lnTo>
                    <a:pt x="264977" y="1834136"/>
                  </a:lnTo>
                  <a:lnTo>
                    <a:pt x="266896" y="1841057"/>
                  </a:lnTo>
                  <a:lnTo>
                    <a:pt x="268837" y="1847978"/>
                  </a:lnTo>
                  <a:lnTo>
                    <a:pt x="270803" y="1854900"/>
                  </a:lnTo>
                  <a:lnTo>
                    <a:pt x="272800" y="1861821"/>
                  </a:lnTo>
                  <a:lnTo>
                    <a:pt x="274834" y="1868742"/>
                  </a:lnTo>
                  <a:lnTo>
                    <a:pt x="276910" y="1875663"/>
                  </a:lnTo>
                  <a:lnTo>
                    <a:pt x="279035" y="1882585"/>
                  </a:lnTo>
                  <a:lnTo>
                    <a:pt x="281212" y="1889506"/>
                  </a:lnTo>
                  <a:lnTo>
                    <a:pt x="283445" y="1896427"/>
                  </a:lnTo>
                  <a:lnTo>
                    <a:pt x="285737" y="1903349"/>
                  </a:lnTo>
                  <a:lnTo>
                    <a:pt x="288087" y="1910270"/>
                  </a:lnTo>
                  <a:lnTo>
                    <a:pt x="290498" y="1917191"/>
                  </a:lnTo>
                  <a:lnTo>
                    <a:pt x="292971" y="1924112"/>
                  </a:lnTo>
                  <a:lnTo>
                    <a:pt x="295499" y="1931034"/>
                  </a:lnTo>
                  <a:lnTo>
                    <a:pt x="298081" y="1937955"/>
                  </a:lnTo>
                  <a:lnTo>
                    <a:pt x="300715" y="1944876"/>
                  </a:lnTo>
                  <a:lnTo>
                    <a:pt x="303396" y="1951797"/>
                  </a:lnTo>
                  <a:lnTo>
                    <a:pt x="306124" y="1958719"/>
                  </a:lnTo>
                  <a:lnTo>
                    <a:pt x="308896" y="1965640"/>
                  </a:lnTo>
                  <a:lnTo>
                    <a:pt x="311708" y="1972561"/>
                  </a:lnTo>
                  <a:lnTo>
                    <a:pt x="314559" y="1979483"/>
                  </a:lnTo>
                  <a:lnTo>
                    <a:pt x="317447" y="1986404"/>
                  </a:lnTo>
                  <a:lnTo>
                    <a:pt x="320373" y="1993325"/>
                  </a:lnTo>
                  <a:lnTo>
                    <a:pt x="323334" y="2000246"/>
                  </a:lnTo>
                  <a:lnTo>
                    <a:pt x="326326" y="2007168"/>
                  </a:lnTo>
                  <a:lnTo>
                    <a:pt x="329351" y="2014089"/>
                  </a:lnTo>
                  <a:lnTo>
                    <a:pt x="332408" y="2021010"/>
                  </a:lnTo>
                  <a:lnTo>
                    <a:pt x="335494" y="2027931"/>
                  </a:lnTo>
                  <a:lnTo>
                    <a:pt x="338609" y="2034853"/>
                  </a:lnTo>
                  <a:lnTo>
                    <a:pt x="341747" y="2041774"/>
                  </a:lnTo>
                  <a:lnTo>
                    <a:pt x="344904" y="2048695"/>
                  </a:lnTo>
                  <a:lnTo>
                    <a:pt x="348069" y="2055616"/>
                  </a:lnTo>
                  <a:lnTo>
                    <a:pt x="351233" y="2062538"/>
                  </a:lnTo>
                  <a:lnTo>
                    <a:pt x="354377" y="2069459"/>
                  </a:lnTo>
                  <a:lnTo>
                    <a:pt x="357487" y="2076380"/>
                  </a:lnTo>
                  <a:lnTo>
                    <a:pt x="360547" y="2083302"/>
                  </a:lnTo>
                  <a:lnTo>
                    <a:pt x="363543" y="2090223"/>
                  </a:lnTo>
                  <a:lnTo>
                    <a:pt x="366463" y="2097144"/>
                  </a:lnTo>
                  <a:lnTo>
                    <a:pt x="369298" y="2104065"/>
                  </a:lnTo>
                  <a:lnTo>
                    <a:pt x="372044" y="2110987"/>
                  </a:lnTo>
                  <a:lnTo>
                    <a:pt x="374700" y="2117908"/>
                  </a:lnTo>
                  <a:lnTo>
                    <a:pt x="377270" y="2124829"/>
                  </a:lnTo>
                  <a:lnTo>
                    <a:pt x="379763" y="2131750"/>
                  </a:lnTo>
                  <a:lnTo>
                    <a:pt x="382184" y="2138672"/>
                  </a:lnTo>
                  <a:lnTo>
                    <a:pt x="384549" y="2145593"/>
                  </a:lnTo>
                  <a:lnTo>
                    <a:pt x="386873" y="2152514"/>
                  </a:lnTo>
                  <a:lnTo>
                    <a:pt x="389163" y="2159436"/>
                  </a:lnTo>
                  <a:lnTo>
                    <a:pt x="391426" y="2166357"/>
                  </a:lnTo>
                  <a:lnTo>
                    <a:pt x="393661" y="2173278"/>
                  </a:lnTo>
                  <a:lnTo>
                    <a:pt x="395864" y="2180199"/>
                  </a:lnTo>
                  <a:lnTo>
                    <a:pt x="398028" y="2187121"/>
                  </a:lnTo>
                  <a:lnTo>
                    <a:pt x="400139" y="2194042"/>
                  </a:lnTo>
                  <a:lnTo>
                    <a:pt x="402179" y="2200963"/>
                  </a:lnTo>
                  <a:lnTo>
                    <a:pt x="404131" y="2207884"/>
                  </a:lnTo>
                  <a:lnTo>
                    <a:pt x="405960" y="2214806"/>
                  </a:lnTo>
                  <a:lnTo>
                    <a:pt x="407657" y="2221727"/>
                  </a:lnTo>
                  <a:lnTo>
                    <a:pt x="409207" y="2228648"/>
                  </a:lnTo>
                  <a:lnTo>
                    <a:pt x="410601" y="2235569"/>
                  </a:lnTo>
                  <a:lnTo>
                    <a:pt x="411832" y="2242491"/>
                  </a:lnTo>
                  <a:lnTo>
                    <a:pt x="412902" y="2249412"/>
                  </a:lnTo>
                  <a:lnTo>
                    <a:pt x="413814" y="2256333"/>
                  </a:lnTo>
                  <a:lnTo>
                    <a:pt x="414579" y="2263255"/>
                  </a:lnTo>
                  <a:lnTo>
                    <a:pt x="415210" y="2270176"/>
                  </a:lnTo>
                  <a:lnTo>
                    <a:pt x="415723" y="2277097"/>
                  </a:lnTo>
                  <a:lnTo>
                    <a:pt x="416129" y="2284018"/>
                  </a:lnTo>
                  <a:lnTo>
                    <a:pt x="416445" y="2290940"/>
                  </a:lnTo>
                  <a:lnTo>
                    <a:pt x="416687" y="2297861"/>
                  </a:lnTo>
                  <a:lnTo>
                    <a:pt x="416862" y="2304782"/>
                  </a:lnTo>
                  <a:lnTo>
                    <a:pt x="416971" y="2311703"/>
                  </a:lnTo>
                  <a:lnTo>
                    <a:pt x="417010" y="2318625"/>
                  </a:lnTo>
                  <a:lnTo>
                    <a:pt x="416971" y="2325546"/>
                  </a:lnTo>
                  <a:lnTo>
                    <a:pt x="416844" y="2332467"/>
                  </a:lnTo>
                  <a:lnTo>
                    <a:pt x="416614" y="2339389"/>
                  </a:lnTo>
                  <a:lnTo>
                    <a:pt x="416268" y="2346310"/>
                  </a:lnTo>
                  <a:lnTo>
                    <a:pt x="415792" y="2353231"/>
                  </a:lnTo>
                  <a:lnTo>
                    <a:pt x="415160" y="2360152"/>
                  </a:lnTo>
                  <a:lnTo>
                    <a:pt x="414377" y="2367074"/>
                  </a:lnTo>
                  <a:lnTo>
                    <a:pt x="413445" y="2373995"/>
                  </a:lnTo>
                  <a:lnTo>
                    <a:pt x="412371" y="2380916"/>
                  </a:lnTo>
                  <a:lnTo>
                    <a:pt x="411165" y="2387837"/>
                  </a:lnTo>
                  <a:lnTo>
                    <a:pt x="409842" y="2394759"/>
                  </a:lnTo>
                  <a:lnTo>
                    <a:pt x="408421" y="2401680"/>
                  </a:lnTo>
                  <a:lnTo>
                    <a:pt x="406924" y="2408601"/>
                  </a:lnTo>
                  <a:lnTo>
                    <a:pt x="405372" y="2415523"/>
                  </a:lnTo>
                  <a:lnTo>
                    <a:pt x="403787" y="2422444"/>
                  </a:lnTo>
                  <a:lnTo>
                    <a:pt x="402190" y="2429365"/>
                  </a:lnTo>
                  <a:lnTo>
                    <a:pt x="400599" y="2436286"/>
                  </a:lnTo>
                  <a:lnTo>
                    <a:pt x="399029" y="2443208"/>
                  </a:lnTo>
                  <a:lnTo>
                    <a:pt x="397489" y="2450129"/>
                  </a:lnTo>
                  <a:lnTo>
                    <a:pt x="395981" y="2457050"/>
                  </a:lnTo>
                  <a:lnTo>
                    <a:pt x="394507" y="2463971"/>
                  </a:lnTo>
                  <a:lnTo>
                    <a:pt x="393064" y="2470893"/>
                  </a:lnTo>
                  <a:lnTo>
                    <a:pt x="391645" y="2477814"/>
                  </a:lnTo>
                  <a:lnTo>
                    <a:pt x="390242" y="2484735"/>
                  </a:lnTo>
                  <a:lnTo>
                    <a:pt x="388844" y="2491656"/>
                  </a:lnTo>
                  <a:lnTo>
                    <a:pt x="387437" y="2498578"/>
                  </a:lnTo>
                  <a:lnTo>
                    <a:pt x="386007" y="2505499"/>
                  </a:lnTo>
                  <a:lnTo>
                    <a:pt x="384540" y="2512420"/>
                  </a:lnTo>
                  <a:lnTo>
                    <a:pt x="383024" y="2519342"/>
                  </a:lnTo>
                  <a:lnTo>
                    <a:pt x="381453" y="2526263"/>
                  </a:lnTo>
                  <a:lnTo>
                    <a:pt x="379821" y="2533184"/>
                  </a:lnTo>
                  <a:lnTo>
                    <a:pt x="378126" y="2540105"/>
                  </a:lnTo>
                  <a:lnTo>
                    <a:pt x="376369" y="2547027"/>
                  </a:lnTo>
                  <a:lnTo>
                    <a:pt x="374556" y="2553948"/>
                  </a:lnTo>
                  <a:lnTo>
                    <a:pt x="372694" y="2560869"/>
                  </a:lnTo>
                  <a:lnTo>
                    <a:pt x="370794" y="2567790"/>
                  </a:lnTo>
                  <a:lnTo>
                    <a:pt x="368867" y="2574712"/>
                  </a:lnTo>
                  <a:lnTo>
                    <a:pt x="366925" y="2581633"/>
                  </a:lnTo>
                  <a:lnTo>
                    <a:pt x="364984" y="2588554"/>
                  </a:lnTo>
                  <a:lnTo>
                    <a:pt x="363053" y="2595476"/>
                  </a:lnTo>
                  <a:lnTo>
                    <a:pt x="361143" y="2602397"/>
                  </a:lnTo>
                  <a:lnTo>
                    <a:pt x="359258" y="2609318"/>
                  </a:lnTo>
                  <a:lnTo>
                    <a:pt x="357404" y="2616239"/>
                  </a:lnTo>
                  <a:lnTo>
                    <a:pt x="355582" y="2623161"/>
                  </a:lnTo>
                  <a:lnTo>
                    <a:pt x="353793" y="2630082"/>
                  </a:lnTo>
                  <a:lnTo>
                    <a:pt x="352032" y="2637003"/>
                  </a:lnTo>
                  <a:lnTo>
                    <a:pt x="350295" y="2643924"/>
                  </a:lnTo>
                  <a:lnTo>
                    <a:pt x="348575" y="2650846"/>
                  </a:lnTo>
                  <a:lnTo>
                    <a:pt x="346863" y="2657767"/>
                  </a:lnTo>
                  <a:lnTo>
                    <a:pt x="345145" y="2664688"/>
                  </a:lnTo>
                  <a:lnTo>
                    <a:pt x="343414" y="2671609"/>
                  </a:lnTo>
                  <a:lnTo>
                    <a:pt x="341657" y="2678531"/>
                  </a:lnTo>
                  <a:lnTo>
                    <a:pt x="339868" y="2685452"/>
                  </a:lnTo>
                  <a:lnTo>
                    <a:pt x="338040" y="2692373"/>
                  </a:lnTo>
                  <a:lnTo>
                    <a:pt x="336167" y="2699295"/>
                  </a:lnTo>
                  <a:lnTo>
                    <a:pt x="334250" y="2706216"/>
                  </a:lnTo>
                  <a:lnTo>
                    <a:pt x="332290" y="2713137"/>
                  </a:lnTo>
                  <a:lnTo>
                    <a:pt x="330292" y="2720058"/>
                  </a:lnTo>
                  <a:lnTo>
                    <a:pt x="328261" y="2726980"/>
                  </a:lnTo>
                  <a:lnTo>
                    <a:pt x="326213" y="2733901"/>
                  </a:lnTo>
                  <a:lnTo>
                    <a:pt x="324157" y="2740822"/>
                  </a:lnTo>
                  <a:lnTo>
                    <a:pt x="322104" y="2747743"/>
                  </a:lnTo>
                  <a:lnTo>
                    <a:pt x="320063" y="2754665"/>
                  </a:lnTo>
                  <a:lnTo>
                    <a:pt x="318041" y="2761586"/>
                  </a:lnTo>
                  <a:lnTo>
                    <a:pt x="316044" y="2768507"/>
                  </a:lnTo>
                  <a:lnTo>
                    <a:pt x="314076" y="2775429"/>
                  </a:lnTo>
                  <a:lnTo>
                    <a:pt x="312139" y="2782350"/>
                  </a:lnTo>
                  <a:lnTo>
                    <a:pt x="310235" y="2789271"/>
                  </a:lnTo>
                  <a:lnTo>
                    <a:pt x="308367" y="2796192"/>
                  </a:lnTo>
                  <a:lnTo>
                    <a:pt x="306538" y="2803114"/>
                  </a:lnTo>
                  <a:lnTo>
                    <a:pt x="304747" y="2810035"/>
                  </a:lnTo>
                  <a:lnTo>
                    <a:pt x="302999" y="2816956"/>
                  </a:lnTo>
                  <a:lnTo>
                    <a:pt x="301296" y="2823877"/>
                  </a:lnTo>
                  <a:lnTo>
                    <a:pt x="299641" y="2830799"/>
                  </a:lnTo>
                  <a:lnTo>
                    <a:pt x="298035" y="2837720"/>
                  </a:lnTo>
                  <a:lnTo>
                    <a:pt x="296480" y="2844641"/>
                  </a:lnTo>
                  <a:lnTo>
                    <a:pt x="294971" y="2851562"/>
                  </a:lnTo>
                  <a:lnTo>
                    <a:pt x="293504" y="2858484"/>
                  </a:lnTo>
                  <a:lnTo>
                    <a:pt x="292071" y="2865405"/>
                  </a:lnTo>
                  <a:lnTo>
                    <a:pt x="290661" y="2872326"/>
                  </a:lnTo>
                  <a:lnTo>
                    <a:pt x="289259" y="2879248"/>
                  </a:lnTo>
                  <a:lnTo>
                    <a:pt x="287849" y="2886169"/>
                  </a:lnTo>
                  <a:lnTo>
                    <a:pt x="286420" y="2893090"/>
                  </a:lnTo>
                  <a:lnTo>
                    <a:pt x="284960" y="2900011"/>
                  </a:lnTo>
                  <a:lnTo>
                    <a:pt x="283462" y="2906933"/>
                  </a:lnTo>
                  <a:lnTo>
                    <a:pt x="281924" y="2913854"/>
                  </a:lnTo>
                  <a:lnTo>
                    <a:pt x="280347" y="2920775"/>
                  </a:lnTo>
                  <a:lnTo>
                    <a:pt x="278737" y="2927696"/>
                  </a:lnTo>
                  <a:lnTo>
                    <a:pt x="277106" y="2934618"/>
                  </a:lnTo>
                  <a:lnTo>
                    <a:pt x="275468" y="2941539"/>
                  </a:lnTo>
                  <a:lnTo>
                    <a:pt x="273844" y="2948460"/>
                  </a:lnTo>
                  <a:lnTo>
                    <a:pt x="272253" y="2955382"/>
                  </a:lnTo>
                  <a:lnTo>
                    <a:pt x="270709" y="2962303"/>
                  </a:lnTo>
                  <a:lnTo>
                    <a:pt x="269225" y="2969224"/>
                  </a:lnTo>
                  <a:lnTo>
                    <a:pt x="267810" y="2976145"/>
                  </a:lnTo>
                  <a:lnTo>
                    <a:pt x="266466" y="2983067"/>
                  </a:lnTo>
                  <a:lnTo>
                    <a:pt x="265192" y="2989988"/>
                  </a:lnTo>
                  <a:lnTo>
                    <a:pt x="263981" y="2996909"/>
                  </a:lnTo>
                  <a:lnTo>
                    <a:pt x="262824" y="3003830"/>
                  </a:lnTo>
                  <a:lnTo>
                    <a:pt x="261708" y="3010752"/>
                  </a:lnTo>
                  <a:lnTo>
                    <a:pt x="260623" y="3017673"/>
                  </a:lnTo>
                  <a:lnTo>
                    <a:pt x="259555" y="3024594"/>
                  </a:lnTo>
                  <a:lnTo>
                    <a:pt x="258494" y="3031515"/>
                  </a:lnTo>
                  <a:lnTo>
                    <a:pt x="257438" y="3038437"/>
                  </a:lnTo>
                  <a:lnTo>
                    <a:pt x="256388" y="3045358"/>
                  </a:lnTo>
                  <a:lnTo>
                    <a:pt x="255347" y="3052279"/>
                  </a:lnTo>
                  <a:lnTo>
                    <a:pt x="254322" y="3059201"/>
                  </a:lnTo>
                  <a:lnTo>
                    <a:pt x="253322" y="3066122"/>
                  </a:lnTo>
                  <a:lnTo>
                    <a:pt x="252356" y="3073043"/>
                  </a:lnTo>
                  <a:lnTo>
                    <a:pt x="251430" y="3079964"/>
                  </a:lnTo>
                  <a:lnTo>
                    <a:pt x="250550" y="3086886"/>
                  </a:lnTo>
                  <a:lnTo>
                    <a:pt x="249721" y="3093807"/>
                  </a:lnTo>
                  <a:lnTo>
                    <a:pt x="248936" y="3100728"/>
                  </a:lnTo>
                  <a:lnTo>
                    <a:pt x="248187" y="3107649"/>
                  </a:lnTo>
                  <a:lnTo>
                    <a:pt x="247467" y="3114571"/>
                  </a:lnTo>
                  <a:lnTo>
                    <a:pt x="246764" y="3121492"/>
                  </a:lnTo>
                  <a:lnTo>
                    <a:pt x="246070" y="3128413"/>
                  </a:lnTo>
                  <a:lnTo>
                    <a:pt x="245377" y="3135335"/>
                  </a:lnTo>
                  <a:lnTo>
                    <a:pt x="244677" y="3142256"/>
                  </a:lnTo>
                  <a:lnTo>
                    <a:pt x="243967" y="3149177"/>
                  </a:lnTo>
                  <a:lnTo>
                    <a:pt x="243245" y="3156098"/>
                  </a:lnTo>
                  <a:lnTo>
                    <a:pt x="242513" y="3163020"/>
                  </a:lnTo>
                  <a:lnTo>
                    <a:pt x="241775" y="3169941"/>
                  </a:lnTo>
                  <a:lnTo>
                    <a:pt x="241037" y="3176862"/>
                  </a:lnTo>
                  <a:lnTo>
                    <a:pt x="240305" y="3183783"/>
                  </a:lnTo>
                  <a:lnTo>
                    <a:pt x="239583" y="3190705"/>
                  </a:lnTo>
                  <a:lnTo>
                    <a:pt x="238878" y="3197626"/>
                  </a:lnTo>
                  <a:lnTo>
                    <a:pt x="238192" y="3204547"/>
                  </a:lnTo>
                  <a:lnTo>
                    <a:pt x="237529" y="3211468"/>
                  </a:lnTo>
                  <a:lnTo>
                    <a:pt x="236890" y="3218390"/>
                  </a:lnTo>
                  <a:lnTo>
                    <a:pt x="236277" y="3225311"/>
                  </a:lnTo>
                  <a:lnTo>
                    <a:pt x="235687" y="3232232"/>
                  </a:lnTo>
                  <a:lnTo>
                    <a:pt x="235120" y="3239154"/>
                  </a:lnTo>
                  <a:lnTo>
                    <a:pt x="234572" y="3246075"/>
                  </a:lnTo>
                  <a:lnTo>
                    <a:pt x="234036" y="3252996"/>
                  </a:lnTo>
                  <a:lnTo>
                    <a:pt x="233510" y="3259917"/>
                  </a:lnTo>
                  <a:lnTo>
                    <a:pt x="232987" y="3266839"/>
                  </a:lnTo>
                  <a:lnTo>
                    <a:pt x="232464" y="3273760"/>
                  </a:lnTo>
                  <a:lnTo>
                    <a:pt x="231937" y="3280681"/>
                  </a:lnTo>
                  <a:lnTo>
                    <a:pt x="231403" y="3287602"/>
                  </a:lnTo>
                  <a:lnTo>
                    <a:pt x="230862" y="3294524"/>
                  </a:lnTo>
                  <a:lnTo>
                    <a:pt x="230313" y="3301445"/>
                  </a:lnTo>
                  <a:lnTo>
                    <a:pt x="229760" y="3308366"/>
                  </a:lnTo>
                  <a:lnTo>
                    <a:pt x="229206" y="3315288"/>
                  </a:lnTo>
                  <a:lnTo>
                    <a:pt x="228659" y="3322209"/>
                  </a:lnTo>
                  <a:lnTo>
                    <a:pt x="228125" y="3329130"/>
                  </a:lnTo>
                  <a:lnTo>
                    <a:pt x="227609" y="3336051"/>
                  </a:lnTo>
                  <a:lnTo>
                    <a:pt x="227118" y="3342973"/>
                  </a:lnTo>
                  <a:lnTo>
                    <a:pt x="226656" y="3349894"/>
                  </a:lnTo>
                  <a:lnTo>
                    <a:pt x="226225" y="3356815"/>
                  </a:lnTo>
                  <a:lnTo>
                    <a:pt x="225827" y="3363736"/>
                  </a:lnTo>
                  <a:lnTo>
                    <a:pt x="225462" y="3370658"/>
                  </a:lnTo>
                  <a:lnTo>
                    <a:pt x="225128" y="3377579"/>
                  </a:lnTo>
                  <a:lnTo>
                    <a:pt x="224822" y="3384500"/>
                  </a:lnTo>
                  <a:lnTo>
                    <a:pt x="224542" y="3391421"/>
                  </a:lnTo>
                  <a:lnTo>
                    <a:pt x="224284" y="3398343"/>
                  </a:lnTo>
                  <a:lnTo>
                    <a:pt x="224048" y="3405264"/>
                  </a:lnTo>
                  <a:lnTo>
                    <a:pt x="223837" y="3412185"/>
                  </a:lnTo>
                  <a:lnTo>
                    <a:pt x="223657" y="3419107"/>
                  </a:lnTo>
                  <a:lnTo>
                    <a:pt x="223515" y="3426028"/>
                  </a:lnTo>
                  <a:lnTo>
                    <a:pt x="223422" y="3432949"/>
                  </a:lnTo>
                  <a:lnTo>
                    <a:pt x="223389" y="3439870"/>
                  </a:lnTo>
                  <a:lnTo>
                    <a:pt x="223427" y="3446792"/>
                  </a:lnTo>
                  <a:lnTo>
                    <a:pt x="223544" y="3453713"/>
                  </a:lnTo>
                  <a:lnTo>
                    <a:pt x="223756" y="3460634"/>
                  </a:lnTo>
                  <a:lnTo>
                    <a:pt x="224048" y="3467555"/>
                  </a:lnTo>
                  <a:lnTo>
                    <a:pt x="224405" y="3474477"/>
                  </a:lnTo>
                  <a:lnTo>
                    <a:pt x="224804" y="3481398"/>
                  </a:lnTo>
                  <a:lnTo>
                    <a:pt x="225215" y="3488319"/>
                  </a:lnTo>
                  <a:lnTo>
                    <a:pt x="225597" y="3495241"/>
                  </a:lnTo>
                  <a:lnTo>
                    <a:pt x="225906" y="3502162"/>
                  </a:lnTo>
                  <a:lnTo>
                    <a:pt x="226097" y="3509083"/>
                  </a:lnTo>
                  <a:lnTo>
                    <a:pt x="226127" y="3516004"/>
                  </a:lnTo>
                  <a:lnTo>
                    <a:pt x="225960" y="3522926"/>
                  </a:lnTo>
                  <a:lnTo>
                    <a:pt x="225559" y="3529847"/>
                  </a:lnTo>
                  <a:lnTo>
                    <a:pt x="224908" y="3536768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" name="tx42"/>
            <p:cNvSpPr/>
            <p:nvPr/>
          </p:nvSpPr>
          <p:spPr>
            <a:xfrm>
              <a:off x="2843838" y="6967324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43" name="tx43"/>
            <p:cNvSpPr/>
            <p:nvPr/>
          </p:nvSpPr>
          <p:spPr>
            <a:xfrm>
              <a:off x="2843838" y="5923659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44" name="tx44"/>
            <p:cNvSpPr/>
            <p:nvPr/>
          </p:nvSpPr>
          <p:spPr>
            <a:xfrm>
              <a:off x="2843838" y="4877130"/>
              <a:ext cx="98883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4</a:t>
              </a:r>
            </a:p>
          </p:txBody>
        </p:sp>
        <p:sp>
          <p:nvSpPr>
            <p:cNvPr id="45" name="tx45"/>
            <p:cNvSpPr/>
            <p:nvPr/>
          </p:nvSpPr>
          <p:spPr>
            <a:xfrm>
              <a:off x="2843838" y="3827128"/>
              <a:ext cx="98883" cy="12805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6</a:t>
              </a:r>
            </a:p>
          </p:txBody>
        </p:sp>
        <p:sp>
          <p:nvSpPr>
            <p:cNvPr id="46" name="pl46"/>
            <p:cNvSpPr/>
            <p:nvPr/>
          </p:nvSpPr>
          <p:spPr>
            <a:xfrm>
              <a:off x="2970557" y="7031264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" name="pl47"/>
            <p:cNvSpPr/>
            <p:nvPr/>
          </p:nvSpPr>
          <p:spPr>
            <a:xfrm>
              <a:off x="2970557" y="5984648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" name="pl48"/>
            <p:cNvSpPr/>
            <p:nvPr/>
          </p:nvSpPr>
          <p:spPr>
            <a:xfrm>
              <a:off x="2970557" y="4938032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9" name="pl49"/>
            <p:cNvSpPr/>
            <p:nvPr/>
          </p:nvSpPr>
          <p:spPr>
            <a:xfrm>
              <a:off x="2970557" y="3891416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0" name="pl50"/>
            <p:cNvSpPr/>
            <p:nvPr/>
          </p:nvSpPr>
          <p:spPr>
            <a:xfrm>
              <a:off x="3363716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1" name="pl51"/>
            <p:cNvSpPr/>
            <p:nvPr/>
          </p:nvSpPr>
          <p:spPr>
            <a:xfrm>
              <a:off x="396099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2" name="pl52"/>
            <p:cNvSpPr/>
            <p:nvPr/>
          </p:nvSpPr>
          <p:spPr>
            <a:xfrm>
              <a:off x="4558266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3" name="pl53"/>
            <p:cNvSpPr/>
            <p:nvPr/>
          </p:nvSpPr>
          <p:spPr>
            <a:xfrm>
              <a:off x="515554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4" name="pl54"/>
            <p:cNvSpPr/>
            <p:nvPr/>
          </p:nvSpPr>
          <p:spPr>
            <a:xfrm>
              <a:off x="575281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5" name="pl55"/>
            <p:cNvSpPr/>
            <p:nvPr/>
          </p:nvSpPr>
          <p:spPr>
            <a:xfrm>
              <a:off x="635009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6" name="pl56"/>
            <p:cNvSpPr/>
            <p:nvPr/>
          </p:nvSpPr>
          <p:spPr>
            <a:xfrm>
              <a:off x="694736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7" name="pl57"/>
            <p:cNvSpPr/>
            <p:nvPr/>
          </p:nvSpPr>
          <p:spPr>
            <a:xfrm>
              <a:off x="754463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8" name="pl58"/>
            <p:cNvSpPr/>
            <p:nvPr/>
          </p:nvSpPr>
          <p:spPr>
            <a:xfrm>
              <a:off x="814191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9" name="pl59"/>
            <p:cNvSpPr/>
            <p:nvPr/>
          </p:nvSpPr>
          <p:spPr>
            <a:xfrm>
              <a:off x="873918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0" name="pl60"/>
            <p:cNvSpPr/>
            <p:nvPr/>
          </p:nvSpPr>
          <p:spPr>
            <a:xfrm>
              <a:off x="933646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1" name="pl61"/>
            <p:cNvSpPr/>
            <p:nvPr/>
          </p:nvSpPr>
          <p:spPr>
            <a:xfrm>
              <a:off x="993373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2" name="pl62"/>
            <p:cNvSpPr/>
            <p:nvPr/>
          </p:nvSpPr>
          <p:spPr>
            <a:xfrm>
              <a:off x="1053101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3" name="pl63"/>
            <p:cNvSpPr/>
            <p:nvPr/>
          </p:nvSpPr>
          <p:spPr>
            <a:xfrm>
              <a:off x="1112828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4" name="tx64"/>
            <p:cNvSpPr/>
            <p:nvPr/>
          </p:nvSpPr>
          <p:spPr>
            <a:xfrm>
              <a:off x="3131483" y="7270856"/>
              <a:ext cx="46446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H3.c1</a:t>
              </a:r>
            </a:p>
          </p:txBody>
        </p:sp>
        <p:sp>
          <p:nvSpPr>
            <p:cNvPr id="65" name="tx65"/>
            <p:cNvSpPr/>
            <p:nvPr/>
          </p:nvSpPr>
          <p:spPr>
            <a:xfrm>
              <a:off x="3728757" y="7270856"/>
              <a:ext cx="46446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H3.c7</a:t>
              </a:r>
            </a:p>
          </p:txBody>
        </p:sp>
        <p:sp>
          <p:nvSpPr>
            <p:cNvPr id="66" name="tx66"/>
            <p:cNvSpPr/>
            <p:nvPr/>
          </p:nvSpPr>
          <p:spPr>
            <a:xfrm>
              <a:off x="4326032" y="7270856"/>
              <a:ext cx="46446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H3.c3</a:t>
              </a:r>
            </a:p>
          </p:txBody>
        </p:sp>
        <p:sp>
          <p:nvSpPr>
            <p:cNvPr id="67" name="tx67"/>
            <p:cNvSpPr/>
            <p:nvPr/>
          </p:nvSpPr>
          <p:spPr>
            <a:xfrm>
              <a:off x="4923307" y="7270682"/>
              <a:ext cx="464467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H3.c8</a:t>
              </a:r>
            </a:p>
          </p:txBody>
        </p:sp>
        <p:sp>
          <p:nvSpPr>
            <p:cNvPr id="68" name="tx68"/>
            <p:cNvSpPr/>
            <p:nvPr/>
          </p:nvSpPr>
          <p:spPr>
            <a:xfrm>
              <a:off x="5520581" y="7270856"/>
              <a:ext cx="46446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H3.c5</a:t>
              </a:r>
            </a:p>
          </p:txBody>
        </p:sp>
        <p:sp>
          <p:nvSpPr>
            <p:cNvPr id="69" name="tx69"/>
            <p:cNvSpPr/>
            <p:nvPr/>
          </p:nvSpPr>
          <p:spPr>
            <a:xfrm>
              <a:off x="6117856" y="7270856"/>
              <a:ext cx="46446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H3.c6</a:t>
              </a:r>
            </a:p>
          </p:txBody>
        </p:sp>
        <p:sp>
          <p:nvSpPr>
            <p:cNvPr id="70" name="tx70"/>
            <p:cNvSpPr/>
            <p:nvPr/>
          </p:nvSpPr>
          <p:spPr>
            <a:xfrm>
              <a:off x="6665689" y="7270856"/>
              <a:ext cx="563351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H3.c12</a:t>
              </a:r>
            </a:p>
          </p:txBody>
        </p:sp>
        <p:sp>
          <p:nvSpPr>
            <p:cNvPr id="71" name="tx71"/>
            <p:cNvSpPr/>
            <p:nvPr/>
          </p:nvSpPr>
          <p:spPr>
            <a:xfrm>
              <a:off x="7262964" y="7270856"/>
              <a:ext cx="563351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H3.c15</a:t>
              </a:r>
            </a:p>
          </p:txBody>
        </p:sp>
        <p:sp>
          <p:nvSpPr>
            <p:cNvPr id="72" name="tx72"/>
            <p:cNvSpPr/>
            <p:nvPr/>
          </p:nvSpPr>
          <p:spPr>
            <a:xfrm>
              <a:off x="7860238" y="7270856"/>
              <a:ext cx="563351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H3.c14</a:t>
              </a:r>
            </a:p>
          </p:txBody>
        </p:sp>
        <p:sp>
          <p:nvSpPr>
            <p:cNvPr id="73" name="tx73"/>
            <p:cNvSpPr/>
            <p:nvPr/>
          </p:nvSpPr>
          <p:spPr>
            <a:xfrm>
              <a:off x="8457513" y="7270856"/>
              <a:ext cx="563351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H3.c16</a:t>
              </a:r>
            </a:p>
          </p:txBody>
        </p:sp>
        <p:sp>
          <p:nvSpPr>
            <p:cNvPr id="74" name="tx74"/>
            <p:cNvSpPr/>
            <p:nvPr/>
          </p:nvSpPr>
          <p:spPr>
            <a:xfrm>
              <a:off x="9054788" y="7270856"/>
              <a:ext cx="563351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H3.c13</a:t>
              </a:r>
            </a:p>
          </p:txBody>
        </p:sp>
        <p:sp>
          <p:nvSpPr>
            <p:cNvPr id="75" name="tx75"/>
            <p:cNvSpPr/>
            <p:nvPr/>
          </p:nvSpPr>
          <p:spPr>
            <a:xfrm>
              <a:off x="9652062" y="7270856"/>
              <a:ext cx="563351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H3.c17</a:t>
              </a:r>
            </a:p>
          </p:txBody>
        </p:sp>
        <p:sp>
          <p:nvSpPr>
            <p:cNvPr id="76" name="tx76"/>
            <p:cNvSpPr/>
            <p:nvPr/>
          </p:nvSpPr>
          <p:spPr>
            <a:xfrm>
              <a:off x="10249337" y="7270682"/>
              <a:ext cx="563351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H3.c18</a:t>
              </a:r>
            </a:p>
          </p:txBody>
        </p:sp>
        <p:sp>
          <p:nvSpPr>
            <p:cNvPr id="77" name="tx77"/>
            <p:cNvSpPr/>
            <p:nvPr/>
          </p:nvSpPr>
          <p:spPr>
            <a:xfrm>
              <a:off x="11004791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78" name="tx78"/>
            <p:cNvSpPr/>
            <p:nvPr/>
          </p:nvSpPr>
          <p:spPr>
            <a:xfrm>
              <a:off x="7071275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 dirty="0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79" name="tx79"/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80" name="rc80"/>
            <p:cNvSpPr/>
            <p:nvPr/>
          </p:nvSpPr>
          <p:spPr>
            <a:xfrm>
              <a:off x="11625831" y="3560373"/>
              <a:ext cx="782329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1" name="tx81"/>
            <p:cNvSpPr/>
            <p:nvPr/>
          </p:nvSpPr>
          <p:spPr>
            <a:xfrm>
              <a:off x="11695420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82" name="rc82"/>
            <p:cNvSpPr/>
            <p:nvPr/>
          </p:nvSpPr>
          <p:spPr>
            <a:xfrm>
              <a:off x="11695420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3" name="rc83"/>
            <p:cNvSpPr/>
            <p:nvPr/>
          </p:nvSpPr>
          <p:spPr>
            <a:xfrm>
              <a:off x="11704420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4" name="rc84"/>
            <p:cNvSpPr/>
            <p:nvPr/>
          </p:nvSpPr>
          <p:spPr>
            <a:xfrm>
              <a:off x="11695420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5" name="rc85"/>
            <p:cNvSpPr/>
            <p:nvPr/>
          </p:nvSpPr>
          <p:spPr>
            <a:xfrm>
              <a:off x="11704420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6" name="rc86"/>
            <p:cNvSpPr/>
            <p:nvPr/>
          </p:nvSpPr>
          <p:spPr>
            <a:xfrm>
              <a:off x="11695420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7" name="rc87"/>
            <p:cNvSpPr/>
            <p:nvPr/>
          </p:nvSpPr>
          <p:spPr>
            <a:xfrm>
              <a:off x="11704420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8" name="rc88"/>
            <p:cNvSpPr/>
            <p:nvPr/>
          </p:nvSpPr>
          <p:spPr>
            <a:xfrm>
              <a:off x="11695420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9" name="rc89"/>
            <p:cNvSpPr/>
            <p:nvPr/>
          </p:nvSpPr>
          <p:spPr>
            <a:xfrm>
              <a:off x="11704420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0" name="rc90"/>
            <p:cNvSpPr/>
            <p:nvPr/>
          </p:nvSpPr>
          <p:spPr>
            <a:xfrm>
              <a:off x="11695420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1" name="rc91"/>
            <p:cNvSpPr/>
            <p:nvPr/>
          </p:nvSpPr>
          <p:spPr>
            <a:xfrm>
              <a:off x="11704420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2" name="rc92"/>
            <p:cNvSpPr/>
            <p:nvPr/>
          </p:nvSpPr>
          <p:spPr>
            <a:xfrm>
              <a:off x="11695420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3" name="rc93"/>
            <p:cNvSpPr/>
            <p:nvPr/>
          </p:nvSpPr>
          <p:spPr>
            <a:xfrm>
              <a:off x="11704420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4" name="rc94"/>
            <p:cNvSpPr/>
            <p:nvPr/>
          </p:nvSpPr>
          <p:spPr>
            <a:xfrm>
              <a:off x="11695420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5" name="rc95"/>
            <p:cNvSpPr/>
            <p:nvPr/>
          </p:nvSpPr>
          <p:spPr>
            <a:xfrm>
              <a:off x="11704420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6" name="rc96"/>
            <p:cNvSpPr/>
            <p:nvPr/>
          </p:nvSpPr>
          <p:spPr>
            <a:xfrm>
              <a:off x="11695420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7" name="rc97"/>
            <p:cNvSpPr/>
            <p:nvPr/>
          </p:nvSpPr>
          <p:spPr>
            <a:xfrm>
              <a:off x="11704420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8" name="rc98"/>
            <p:cNvSpPr/>
            <p:nvPr/>
          </p:nvSpPr>
          <p:spPr>
            <a:xfrm>
              <a:off x="11695420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9" name="rc99"/>
            <p:cNvSpPr/>
            <p:nvPr/>
          </p:nvSpPr>
          <p:spPr>
            <a:xfrm>
              <a:off x="11704420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0" name="rc100"/>
            <p:cNvSpPr/>
            <p:nvPr/>
          </p:nvSpPr>
          <p:spPr>
            <a:xfrm>
              <a:off x="11695420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1" name="rc101"/>
            <p:cNvSpPr/>
            <p:nvPr/>
          </p:nvSpPr>
          <p:spPr>
            <a:xfrm>
              <a:off x="11704420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2" name="rc102"/>
            <p:cNvSpPr/>
            <p:nvPr/>
          </p:nvSpPr>
          <p:spPr>
            <a:xfrm>
              <a:off x="11695420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3" name="rc103"/>
            <p:cNvSpPr/>
            <p:nvPr/>
          </p:nvSpPr>
          <p:spPr>
            <a:xfrm>
              <a:off x="11704420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4" name="rc104"/>
            <p:cNvSpPr/>
            <p:nvPr/>
          </p:nvSpPr>
          <p:spPr>
            <a:xfrm>
              <a:off x="11695420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5" name="rc105"/>
            <p:cNvSpPr/>
            <p:nvPr/>
          </p:nvSpPr>
          <p:spPr>
            <a:xfrm>
              <a:off x="11704420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6" name="rc106"/>
            <p:cNvSpPr/>
            <p:nvPr/>
          </p:nvSpPr>
          <p:spPr>
            <a:xfrm>
              <a:off x="11695420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7" name="rc107"/>
            <p:cNvSpPr/>
            <p:nvPr/>
          </p:nvSpPr>
          <p:spPr>
            <a:xfrm>
              <a:off x="11704420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8" name="rc108"/>
            <p:cNvSpPr/>
            <p:nvPr/>
          </p:nvSpPr>
          <p:spPr>
            <a:xfrm>
              <a:off x="11695420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9" name="rc109"/>
            <p:cNvSpPr/>
            <p:nvPr/>
          </p:nvSpPr>
          <p:spPr>
            <a:xfrm>
              <a:off x="11704420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10" name="tx110"/>
            <p:cNvSpPr/>
            <p:nvPr/>
          </p:nvSpPr>
          <p:spPr>
            <a:xfrm>
              <a:off x="11984465" y="3896468"/>
              <a:ext cx="291951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H3.c1</a:t>
              </a:r>
            </a:p>
          </p:txBody>
        </p:sp>
        <p:sp>
          <p:nvSpPr>
            <p:cNvPr id="111" name="tx111"/>
            <p:cNvSpPr/>
            <p:nvPr/>
          </p:nvSpPr>
          <p:spPr>
            <a:xfrm>
              <a:off x="11984465" y="4115924"/>
              <a:ext cx="291951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H3.c7</a:t>
              </a:r>
            </a:p>
          </p:txBody>
        </p:sp>
        <p:sp>
          <p:nvSpPr>
            <p:cNvPr id="112" name="tx112"/>
            <p:cNvSpPr/>
            <p:nvPr/>
          </p:nvSpPr>
          <p:spPr>
            <a:xfrm>
              <a:off x="11984465" y="4335380"/>
              <a:ext cx="291951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H3.c3</a:t>
              </a:r>
            </a:p>
          </p:txBody>
        </p:sp>
        <p:sp>
          <p:nvSpPr>
            <p:cNvPr id="113" name="tx113"/>
            <p:cNvSpPr/>
            <p:nvPr/>
          </p:nvSpPr>
          <p:spPr>
            <a:xfrm>
              <a:off x="11984465" y="4554727"/>
              <a:ext cx="291951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H3.c8</a:t>
              </a:r>
            </a:p>
          </p:txBody>
        </p:sp>
        <p:sp>
          <p:nvSpPr>
            <p:cNvPr id="114" name="tx114"/>
            <p:cNvSpPr/>
            <p:nvPr/>
          </p:nvSpPr>
          <p:spPr>
            <a:xfrm>
              <a:off x="11984465" y="4774292"/>
              <a:ext cx="291951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H3.c5</a:t>
              </a:r>
            </a:p>
          </p:txBody>
        </p:sp>
        <p:sp>
          <p:nvSpPr>
            <p:cNvPr id="115" name="tx115"/>
            <p:cNvSpPr/>
            <p:nvPr/>
          </p:nvSpPr>
          <p:spPr>
            <a:xfrm>
              <a:off x="11984465" y="4993748"/>
              <a:ext cx="291951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H3.c6</a:t>
              </a:r>
            </a:p>
          </p:txBody>
        </p:sp>
        <p:sp>
          <p:nvSpPr>
            <p:cNvPr id="116" name="tx116"/>
            <p:cNvSpPr/>
            <p:nvPr/>
          </p:nvSpPr>
          <p:spPr>
            <a:xfrm>
              <a:off x="11984465" y="5213204"/>
              <a:ext cx="354106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H3.c12</a:t>
              </a:r>
            </a:p>
          </p:txBody>
        </p:sp>
        <p:sp>
          <p:nvSpPr>
            <p:cNvPr id="117" name="tx117"/>
            <p:cNvSpPr/>
            <p:nvPr/>
          </p:nvSpPr>
          <p:spPr>
            <a:xfrm>
              <a:off x="11984465" y="5432660"/>
              <a:ext cx="354106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H3.c15</a:t>
              </a:r>
            </a:p>
          </p:txBody>
        </p:sp>
        <p:sp>
          <p:nvSpPr>
            <p:cNvPr id="118" name="tx118"/>
            <p:cNvSpPr/>
            <p:nvPr/>
          </p:nvSpPr>
          <p:spPr>
            <a:xfrm>
              <a:off x="11984465" y="5652116"/>
              <a:ext cx="354106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H3.c14</a:t>
              </a:r>
            </a:p>
          </p:txBody>
        </p:sp>
        <p:sp>
          <p:nvSpPr>
            <p:cNvPr id="119" name="tx119"/>
            <p:cNvSpPr/>
            <p:nvPr/>
          </p:nvSpPr>
          <p:spPr>
            <a:xfrm>
              <a:off x="11984465" y="5871572"/>
              <a:ext cx="354106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H3.c16</a:t>
              </a:r>
            </a:p>
          </p:txBody>
        </p:sp>
        <p:sp>
          <p:nvSpPr>
            <p:cNvPr id="120" name="tx120"/>
            <p:cNvSpPr/>
            <p:nvPr/>
          </p:nvSpPr>
          <p:spPr>
            <a:xfrm>
              <a:off x="11984465" y="6091028"/>
              <a:ext cx="354106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H3.c13</a:t>
              </a:r>
            </a:p>
          </p:txBody>
        </p:sp>
        <p:sp>
          <p:nvSpPr>
            <p:cNvPr id="121" name="tx121"/>
            <p:cNvSpPr/>
            <p:nvPr/>
          </p:nvSpPr>
          <p:spPr>
            <a:xfrm>
              <a:off x="11984465" y="6310484"/>
              <a:ext cx="354106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H3.c17</a:t>
              </a:r>
            </a:p>
          </p:txBody>
        </p:sp>
        <p:sp>
          <p:nvSpPr>
            <p:cNvPr id="122" name="tx122"/>
            <p:cNvSpPr/>
            <p:nvPr/>
          </p:nvSpPr>
          <p:spPr>
            <a:xfrm>
              <a:off x="11984465" y="6529831"/>
              <a:ext cx="354106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H3.c18</a:t>
              </a:r>
            </a:p>
          </p:txBody>
        </p:sp>
        <p:sp>
          <p:nvSpPr>
            <p:cNvPr id="123" name="tx123"/>
            <p:cNvSpPr/>
            <p:nvPr/>
          </p:nvSpPr>
          <p:spPr>
            <a:xfrm>
              <a:off x="11984465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124" name="tx124"/>
            <p:cNvSpPr/>
            <p:nvPr/>
          </p:nvSpPr>
          <p:spPr>
            <a:xfrm>
              <a:off x="3005352" y="3058226"/>
              <a:ext cx="3158311" cy="15658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 dirty="0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H3 - erythroid trajectory - No normalization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AA32E995-8B1B-BEE3-54A6-D9AAB973171B}"/>
              </a:ext>
            </a:extLst>
          </p:cNvPr>
          <p:cNvGrpSpPr/>
          <p:nvPr/>
        </p:nvGrpSpPr>
        <p:grpSpPr>
          <a:xfrm>
            <a:off x="6579856" y="1017457"/>
            <a:ext cx="5172868" cy="2831481"/>
            <a:chOff x="2609850" y="3024982"/>
            <a:chExt cx="9867900" cy="4648200"/>
          </a:xfrm>
        </p:grpSpPr>
        <p:sp>
          <p:nvSpPr>
            <p:cNvPr id="126" name="rc3">
              <a:extLst>
                <a:ext uri="{FF2B5EF4-FFF2-40B4-BE49-F238E27FC236}">
                  <a16:creationId xmlns:a16="http://schemas.microsoft.com/office/drawing/2014/main" id="{84A2AA46-9180-2DC4-5ADE-D2BFEF493242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7" name="rc4">
              <a:extLst>
                <a:ext uri="{FF2B5EF4-FFF2-40B4-BE49-F238E27FC236}">
                  <a16:creationId xmlns:a16="http://schemas.microsoft.com/office/drawing/2014/main" id="{8F75257F-846A-1107-BCB9-43F43C962A3B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8" name="rc5">
              <a:extLst>
                <a:ext uri="{FF2B5EF4-FFF2-40B4-BE49-F238E27FC236}">
                  <a16:creationId xmlns:a16="http://schemas.microsoft.com/office/drawing/2014/main" id="{3B472B8B-552D-5B98-3B84-0BF07DC8001D}"/>
                </a:ext>
              </a:extLst>
            </p:cNvPr>
            <p:cNvSpPr/>
            <p:nvPr/>
          </p:nvSpPr>
          <p:spPr>
            <a:xfrm>
              <a:off x="3005352" y="3319684"/>
              <a:ext cx="8481300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29" name="pl6">
              <a:extLst>
                <a:ext uri="{FF2B5EF4-FFF2-40B4-BE49-F238E27FC236}">
                  <a16:creationId xmlns:a16="http://schemas.microsoft.com/office/drawing/2014/main" id="{C751673D-FFFD-DF1E-DBD0-3ADB14081CCC}"/>
                </a:ext>
              </a:extLst>
            </p:cNvPr>
            <p:cNvSpPr/>
            <p:nvPr/>
          </p:nvSpPr>
          <p:spPr>
            <a:xfrm>
              <a:off x="3005352" y="6614413"/>
              <a:ext cx="8481300" cy="0"/>
            </a:xfrm>
            <a:custGeom>
              <a:avLst/>
              <a:gdLst/>
              <a:ahLst/>
              <a:cxnLst/>
              <a:rect l="0" t="0" r="0" b="0"/>
              <a:pathLst>
                <a:path w="8481300">
                  <a:moveTo>
                    <a:pt x="0" y="0"/>
                  </a:moveTo>
                  <a:lnTo>
                    <a:pt x="8481300" y="0"/>
                  </a:lnTo>
                  <a:lnTo>
                    <a:pt x="8481300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0" name="pl7">
              <a:extLst>
                <a:ext uri="{FF2B5EF4-FFF2-40B4-BE49-F238E27FC236}">
                  <a16:creationId xmlns:a16="http://schemas.microsoft.com/office/drawing/2014/main" id="{7198F26F-2CBA-4E12-D8DD-D9D913C64D07}"/>
                </a:ext>
              </a:extLst>
            </p:cNvPr>
            <p:cNvSpPr/>
            <p:nvPr/>
          </p:nvSpPr>
          <p:spPr>
            <a:xfrm>
              <a:off x="3005352" y="5784012"/>
              <a:ext cx="8481300" cy="0"/>
            </a:xfrm>
            <a:custGeom>
              <a:avLst/>
              <a:gdLst/>
              <a:ahLst/>
              <a:cxnLst/>
              <a:rect l="0" t="0" r="0" b="0"/>
              <a:pathLst>
                <a:path w="8481300">
                  <a:moveTo>
                    <a:pt x="0" y="0"/>
                  </a:moveTo>
                  <a:lnTo>
                    <a:pt x="8481300" y="0"/>
                  </a:lnTo>
                  <a:lnTo>
                    <a:pt x="8481300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1" name="pl8">
              <a:extLst>
                <a:ext uri="{FF2B5EF4-FFF2-40B4-BE49-F238E27FC236}">
                  <a16:creationId xmlns:a16="http://schemas.microsoft.com/office/drawing/2014/main" id="{0CC2951F-A283-33EA-097C-93A6E8A5B4A3}"/>
                </a:ext>
              </a:extLst>
            </p:cNvPr>
            <p:cNvSpPr/>
            <p:nvPr/>
          </p:nvSpPr>
          <p:spPr>
            <a:xfrm>
              <a:off x="3005352" y="4953612"/>
              <a:ext cx="8481300" cy="0"/>
            </a:xfrm>
            <a:custGeom>
              <a:avLst/>
              <a:gdLst/>
              <a:ahLst/>
              <a:cxnLst/>
              <a:rect l="0" t="0" r="0" b="0"/>
              <a:pathLst>
                <a:path w="8481300">
                  <a:moveTo>
                    <a:pt x="0" y="0"/>
                  </a:moveTo>
                  <a:lnTo>
                    <a:pt x="8481300" y="0"/>
                  </a:lnTo>
                  <a:lnTo>
                    <a:pt x="8481300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2" name="pl9">
              <a:extLst>
                <a:ext uri="{FF2B5EF4-FFF2-40B4-BE49-F238E27FC236}">
                  <a16:creationId xmlns:a16="http://schemas.microsoft.com/office/drawing/2014/main" id="{D90BA9D3-63AA-1ACB-3A19-DC0475D4905E}"/>
                </a:ext>
              </a:extLst>
            </p:cNvPr>
            <p:cNvSpPr/>
            <p:nvPr/>
          </p:nvSpPr>
          <p:spPr>
            <a:xfrm>
              <a:off x="3005352" y="4123212"/>
              <a:ext cx="8481300" cy="0"/>
            </a:xfrm>
            <a:custGeom>
              <a:avLst/>
              <a:gdLst/>
              <a:ahLst/>
              <a:cxnLst/>
              <a:rect l="0" t="0" r="0" b="0"/>
              <a:pathLst>
                <a:path w="8481300">
                  <a:moveTo>
                    <a:pt x="0" y="0"/>
                  </a:moveTo>
                  <a:lnTo>
                    <a:pt x="8481300" y="0"/>
                  </a:lnTo>
                  <a:lnTo>
                    <a:pt x="8481300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3" name="pl10">
              <a:extLst>
                <a:ext uri="{FF2B5EF4-FFF2-40B4-BE49-F238E27FC236}">
                  <a16:creationId xmlns:a16="http://schemas.microsoft.com/office/drawing/2014/main" id="{6552D9A9-3452-1B34-E98C-34F5DB8174BA}"/>
                </a:ext>
              </a:extLst>
            </p:cNvPr>
            <p:cNvSpPr/>
            <p:nvPr/>
          </p:nvSpPr>
          <p:spPr>
            <a:xfrm>
              <a:off x="3005352" y="7029613"/>
              <a:ext cx="8481300" cy="0"/>
            </a:xfrm>
            <a:custGeom>
              <a:avLst/>
              <a:gdLst/>
              <a:ahLst/>
              <a:cxnLst/>
              <a:rect l="0" t="0" r="0" b="0"/>
              <a:pathLst>
                <a:path w="8481300">
                  <a:moveTo>
                    <a:pt x="0" y="0"/>
                  </a:moveTo>
                  <a:lnTo>
                    <a:pt x="8481300" y="0"/>
                  </a:lnTo>
                  <a:lnTo>
                    <a:pt x="848130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4" name="pl11">
              <a:extLst>
                <a:ext uri="{FF2B5EF4-FFF2-40B4-BE49-F238E27FC236}">
                  <a16:creationId xmlns:a16="http://schemas.microsoft.com/office/drawing/2014/main" id="{60A5AF35-F667-886A-DC0A-76E3C531B0B3}"/>
                </a:ext>
              </a:extLst>
            </p:cNvPr>
            <p:cNvSpPr/>
            <p:nvPr/>
          </p:nvSpPr>
          <p:spPr>
            <a:xfrm>
              <a:off x="3005352" y="6199213"/>
              <a:ext cx="8481300" cy="0"/>
            </a:xfrm>
            <a:custGeom>
              <a:avLst/>
              <a:gdLst/>
              <a:ahLst/>
              <a:cxnLst/>
              <a:rect l="0" t="0" r="0" b="0"/>
              <a:pathLst>
                <a:path w="8481300">
                  <a:moveTo>
                    <a:pt x="0" y="0"/>
                  </a:moveTo>
                  <a:lnTo>
                    <a:pt x="8481300" y="0"/>
                  </a:lnTo>
                  <a:lnTo>
                    <a:pt x="848130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5" name="pl12">
              <a:extLst>
                <a:ext uri="{FF2B5EF4-FFF2-40B4-BE49-F238E27FC236}">
                  <a16:creationId xmlns:a16="http://schemas.microsoft.com/office/drawing/2014/main" id="{EC3CE09F-5B17-6E45-6D97-66D0A80D830E}"/>
                </a:ext>
              </a:extLst>
            </p:cNvPr>
            <p:cNvSpPr/>
            <p:nvPr/>
          </p:nvSpPr>
          <p:spPr>
            <a:xfrm>
              <a:off x="3005352" y="5368812"/>
              <a:ext cx="8481300" cy="0"/>
            </a:xfrm>
            <a:custGeom>
              <a:avLst/>
              <a:gdLst/>
              <a:ahLst/>
              <a:cxnLst/>
              <a:rect l="0" t="0" r="0" b="0"/>
              <a:pathLst>
                <a:path w="8481300">
                  <a:moveTo>
                    <a:pt x="0" y="0"/>
                  </a:moveTo>
                  <a:lnTo>
                    <a:pt x="8481300" y="0"/>
                  </a:lnTo>
                  <a:lnTo>
                    <a:pt x="848130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6" name="pl13">
              <a:extLst>
                <a:ext uri="{FF2B5EF4-FFF2-40B4-BE49-F238E27FC236}">
                  <a16:creationId xmlns:a16="http://schemas.microsoft.com/office/drawing/2014/main" id="{50FB8322-12CC-10FC-A6A9-D30CFD5483C4}"/>
                </a:ext>
              </a:extLst>
            </p:cNvPr>
            <p:cNvSpPr/>
            <p:nvPr/>
          </p:nvSpPr>
          <p:spPr>
            <a:xfrm>
              <a:off x="3005352" y="4538412"/>
              <a:ext cx="8481300" cy="0"/>
            </a:xfrm>
            <a:custGeom>
              <a:avLst/>
              <a:gdLst/>
              <a:ahLst/>
              <a:cxnLst/>
              <a:rect l="0" t="0" r="0" b="0"/>
              <a:pathLst>
                <a:path w="8481300">
                  <a:moveTo>
                    <a:pt x="0" y="0"/>
                  </a:moveTo>
                  <a:lnTo>
                    <a:pt x="8481300" y="0"/>
                  </a:lnTo>
                  <a:lnTo>
                    <a:pt x="848130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7" name="pl14">
              <a:extLst>
                <a:ext uri="{FF2B5EF4-FFF2-40B4-BE49-F238E27FC236}">
                  <a16:creationId xmlns:a16="http://schemas.microsoft.com/office/drawing/2014/main" id="{ECB6E109-BD55-B14C-4771-8F588462BBF0}"/>
                </a:ext>
              </a:extLst>
            </p:cNvPr>
            <p:cNvSpPr/>
            <p:nvPr/>
          </p:nvSpPr>
          <p:spPr>
            <a:xfrm>
              <a:off x="3005352" y="3708012"/>
              <a:ext cx="8481300" cy="0"/>
            </a:xfrm>
            <a:custGeom>
              <a:avLst/>
              <a:gdLst/>
              <a:ahLst/>
              <a:cxnLst/>
              <a:rect l="0" t="0" r="0" b="0"/>
              <a:pathLst>
                <a:path w="8481300">
                  <a:moveTo>
                    <a:pt x="0" y="0"/>
                  </a:moveTo>
                  <a:lnTo>
                    <a:pt x="8481300" y="0"/>
                  </a:lnTo>
                  <a:lnTo>
                    <a:pt x="848130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8" name="pl15">
              <a:extLst>
                <a:ext uri="{FF2B5EF4-FFF2-40B4-BE49-F238E27FC236}">
                  <a16:creationId xmlns:a16="http://schemas.microsoft.com/office/drawing/2014/main" id="{9BB7B327-06ED-D7EA-03B3-6A01DC79A9BE}"/>
                </a:ext>
              </a:extLst>
            </p:cNvPr>
            <p:cNvSpPr/>
            <p:nvPr/>
          </p:nvSpPr>
          <p:spPr>
            <a:xfrm>
              <a:off x="3363716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9" name="pl16">
              <a:extLst>
                <a:ext uri="{FF2B5EF4-FFF2-40B4-BE49-F238E27FC236}">
                  <a16:creationId xmlns:a16="http://schemas.microsoft.com/office/drawing/2014/main" id="{493ACC63-6FF9-6353-9C24-E9BF14E64266}"/>
                </a:ext>
              </a:extLst>
            </p:cNvPr>
            <p:cNvSpPr/>
            <p:nvPr/>
          </p:nvSpPr>
          <p:spPr>
            <a:xfrm>
              <a:off x="396099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0" name="pl17">
              <a:extLst>
                <a:ext uri="{FF2B5EF4-FFF2-40B4-BE49-F238E27FC236}">
                  <a16:creationId xmlns:a16="http://schemas.microsoft.com/office/drawing/2014/main" id="{788B8BEA-2BD4-BFF7-8713-C632A4801C74}"/>
                </a:ext>
              </a:extLst>
            </p:cNvPr>
            <p:cNvSpPr/>
            <p:nvPr/>
          </p:nvSpPr>
          <p:spPr>
            <a:xfrm>
              <a:off x="4558266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1" name="pl18">
              <a:extLst>
                <a:ext uri="{FF2B5EF4-FFF2-40B4-BE49-F238E27FC236}">
                  <a16:creationId xmlns:a16="http://schemas.microsoft.com/office/drawing/2014/main" id="{CF5672D9-19A8-76DC-78F6-A72C9AAF04FD}"/>
                </a:ext>
              </a:extLst>
            </p:cNvPr>
            <p:cNvSpPr/>
            <p:nvPr/>
          </p:nvSpPr>
          <p:spPr>
            <a:xfrm>
              <a:off x="515554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2" name="pl19">
              <a:extLst>
                <a:ext uri="{FF2B5EF4-FFF2-40B4-BE49-F238E27FC236}">
                  <a16:creationId xmlns:a16="http://schemas.microsoft.com/office/drawing/2014/main" id="{6B60CAB6-513B-9DBC-EA40-D065F30D6A2E}"/>
                </a:ext>
              </a:extLst>
            </p:cNvPr>
            <p:cNvSpPr/>
            <p:nvPr/>
          </p:nvSpPr>
          <p:spPr>
            <a:xfrm>
              <a:off x="575281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3" name="pl20">
              <a:extLst>
                <a:ext uri="{FF2B5EF4-FFF2-40B4-BE49-F238E27FC236}">
                  <a16:creationId xmlns:a16="http://schemas.microsoft.com/office/drawing/2014/main" id="{AB436F98-D948-2E15-96EC-4B9131028853}"/>
                </a:ext>
              </a:extLst>
            </p:cNvPr>
            <p:cNvSpPr/>
            <p:nvPr/>
          </p:nvSpPr>
          <p:spPr>
            <a:xfrm>
              <a:off x="635009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4" name="pl21">
              <a:extLst>
                <a:ext uri="{FF2B5EF4-FFF2-40B4-BE49-F238E27FC236}">
                  <a16:creationId xmlns:a16="http://schemas.microsoft.com/office/drawing/2014/main" id="{246D5F4A-4A76-0C29-B724-F78FA2545DC9}"/>
                </a:ext>
              </a:extLst>
            </p:cNvPr>
            <p:cNvSpPr/>
            <p:nvPr/>
          </p:nvSpPr>
          <p:spPr>
            <a:xfrm>
              <a:off x="694736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5" name="pl22">
              <a:extLst>
                <a:ext uri="{FF2B5EF4-FFF2-40B4-BE49-F238E27FC236}">
                  <a16:creationId xmlns:a16="http://schemas.microsoft.com/office/drawing/2014/main" id="{F3CC3537-84A0-D294-1758-F24491AEA525}"/>
                </a:ext>
              </a:extLst>
            </p:cNvPr>
            <p:cNvSpPr/>
            <p:nvPr/>
          </p:nvSpPr>
          <p:spPr>
            <a:xfrm>
              <a:off x="754463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6" name="pl23">
              <a:extLst>
                <a:ext uri="{FF2B5EF4-FFF2-40B4-BE49-F238E27FC236}">
                  <a16:creationId xmlns:a16="http://schemas.microsoft.com/office/drawing/2014/main" id="{ABE0272D-C9E0-E07E-D5AF-E50D1F561466}"/>
                </a:ext>
              </a:extLst>
            </p:cNvPr>
            <p:cNvSpPr/>
            <p:nvPr/>
          </p:nvSpPr>
          <p:spPr>
            <a:xfrm>
              <a:off x="814191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7" name="pl24">
              <a:extLst>
                <a:ext uri="{FF2B5EF4-FFF2-40B4-BE49-F238E27FC236}">
                  <a16:creationId xmlns:a16="http://schemas.microsoft.com/office/drawing/2014/main" id="{3DA2467C-9F4D-2714-64EA-5D85B85DD2A7}"/>
                </a:ext>
              </a:extLst>
            </p:cNvPr>
            <p:cNvSpPr/>
            <p:nvPr/>
          </p:nvSpPr>
          <p:spPr>
            <a:xfrm>
              <a:off x="873918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8" name="pl25">
              <a:extLst>
                <a:ext uri="{FF2B5EF4-FFF2-40B4-BE49-F238E27FC236}">
                  <a16:creationId xmlns:a16="http://schemas.microsoft.com/office/drawing/2014/main" id="{16E0DB83-BBF1-B352-6789-AC93A980A811}"/>
                </a:ext>
              </a:extLst>
            </p:cNvPr>
            <p:cNvSpPr/>
            <p:nvPr/>
          </p:nvSpPr>
          <p:spPr>
            <a:xfrm>
              <a:off x="933646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9" name="pl26">
              <a:extLst>
                <a:ext uri="{FF2B5EF4-FFF2-40B4-BE49-F238E27FC236}">
                  <a16:creationId xmlns:a16="http://schemas.microsoft.com/office/drawing/2014/main" id="{BEE1A37D-8E31-F364-3A3E-3A4ABCFE3827}"/>
                </a:ext>
              </a:extLst>
            </p:cNvPr>
            <p:cNvSpPr/>
            <p:nvPr/>
          </p:nvSpPr>
          <p:spPr>
            <a:xfrm>
              <a:off x="993373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0" name="pl27">
              <a:extLst>
                <a:ext uri="{FF2B5EF4-FFF2-40B4-BE49-F238E27FC236}">
                  <a16:creationId xmlns:a16="http://schemas.microsoft.com/office/drawing/2014/main" id="{A3EA34AC-8B84-1877-3AAF-1F91EDCB9945}"/>
                </a:ext>
              </a:extLst>
            </p:cNvPr>
            <p:cNvSpPr/>
            <p:nvPr/>
          </p:nvSpPr>
          <p:spPr>
            <a:xfrm>
              <a:off x="1053101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1" name="pl28">
              <a:extLst>
                <a:ext uri="{FF2B5EF4-FFF2-40B4-BE49-F238E27FC236}">
                  <a16:creationId xmlns:a16="http://schemas.microsoft.com/office/drawing/2014/main" id="{45B507D3-12B4-D9C3-DCF1-44523B863DF6}"/>
                </a:ext>
              </a:extLst>
            </p:cNvPr>
            <p:cNvSpPr/>
            <p:nvPr/>
          </p:nvSpPr>
          <p:spPr>
            <a:xfrm>
              <a:off x="1112828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2" name="pg29">
              <a:extLst>
                <a:ext uri="{FF2B5EF4-FFF2-40B4-BE49-F238E27FC236}">
                  <a16:creationId xmlns:a16="http://schemas.microsoft.com/office/drawing/2014/main" id="{CD893786-F50D-EDF3-52A9-BCE233C1D761}"/>
                </a:ext>
              </a:extLst>
            </p:cNvPr>
            <p:cNvSpPr/>
            <p:nvPr/>
          </p:nvSpPr>
          <p:spPr>
            <a:xfrm>
              <a:off x="3226597" y="4079041"/>
              <a:ext cx="274238" cy="2953121"/>
            </a:xfrm>
            <a:custGeom>
              <a:avLst/>
              <a:gdLst/>
              <a:ahLst/>
              <a:cxnLst/>
              <a:rect l="0" t="0" r="0" b="0"/>
              <a:pathLst>
                <a:path w="274238" h="2953121">
                  <a:moveTo>
                    <a:pt x="135312" y="2953121"/>
                  </a:moveTo>
                  <a:lnTo>
                    <a:pt x="135247" y="2947342"/>
                  </a:lnTo>
                  <a:lnTo>
                    <a:pt x="135187" y="2941562"/>
                  </a:lnTo>
                  <a:lnTo>
                    <a:pt x="135133" y="2935783"/>
                  </a:lnTo>
                  <a:lnTo>
                    <a:pt x="135084" y="2930004"/>
                  </a:lnTo>
                  <a:lnTo>
                    <a:pt x="135040" y="2924225"/>
                  </a:lnTo>
                  <a:lnTo>
                    <a:pt x="135001" y="2918446"/>
                  </a:lnTo>
                  <a:lnTo>
                    <a:pt x="134967" y="2912667"/>
                  </a:lnTo>
                  <a:lnTo>
                    <a:pt x="134938" y="2906888"/>
                  </a:lnTo>
                  <a:lnTo>
                    <a:pt x="134914" y="2901109"/>
                  </a:lnTo>
                  <a:lnTo>
                    <a:pt x="134895" y="2895330"/>
                  </a:lnTo>
                  <a:lnTo>
                    <a:pt x="134880" y="2889551"/>
                  </a:lnTo>
                  <a:lnTo>
                    <a:pt x="134869" y="2883771"/>
                  </a:lnTo>
                  <a:lnTo>
                    <a:pt x="134860" y="2877992"/>
                  </a:lnTo>
                  <a:lnTo>
                    <a:pt x="134855" y="2872213"/>
                  </a:lnTo>
                  <a:lnTo>
                    <a:pt x="134852" y="2866434"/>
                  </a:lnTo>
                  <a:lnTo>
                    <a:pt x="134850" y="2860655"/>
                  </a:lnTo>
                  <a:lnTo>
                    <a:pt x="134850" y="2854876"/>
                  </a:lnTo>
                  <a:lnTo>
                    <a:pt x="134849" y="2849097"/>
                  </a:lnTo>
                  <a:lnTo>
                    <a:pt x="134849" y="2843318"/>
                  </a:lnTo>
                  <a:lnTo>
                    <a:pt x="134848" y="2837539"/>
                  </a:lnTo>
                  <a:lnTo>
                    <a:pt x="134846" y="2831760"/>
                  </a:lnTo>
                  <a:lnTo>
                    <a:pt x="134842" y="2825980"/>
                  </a:lnTo>
                  <a:lnTo>
                    <a:pt x="134836" y="2820201"/>
                  </a:lnTo>
                  <a:lnTo>
                    <a:pt x="134827" y="2814422"/>
                  </a:lnTo>
                  <a:lnTo>
                    <a:pt x="134815" y="2808643"/>
                  </a:lnTo>
                  <a:lnTo>
                    <a:pt x="134801" y="2802864"/>
                  </a:lnTo>
                  <a:lnTo>
                    <a:pt x="134781" y="2797085"/>
                  </a:lnTo>
                  <a:lnTo>
                    <a:pt x="134758" y="2791306"/>
                  </a:lnTo>
                  <a:lnTo>
                    <a:pt x="134730" y="2785527"/>
                  </a:lnTo>
                  <a:lnTo>
                    <a:pt x="134698" y="2779748"/>
                  </a:lnTo>
                  <a:lnTo>
                    <a:pt x="134662" y="2773968"/>
                  </a:lnTo>
                  <a:lnTo>
                    <a:pt x="134620" y="2768189"/>
                  </a:lnTo>
                  <a:lnTo>
                    <a:pt x="134573" y="2762410"/>
                  </a:lnTo>
                  <a:lnTo>
                    <a:pt x="134521" y="2756631"/>
                  </a:lnTo>
                  <a:lnTo>
                    <a:pt x="134464" y="2750852"/>
                  </a:lnTo>
                  <a:lnTo>
                    <a:pt x="134402" y="2745073"/>
                  </a:lnTo>
                  <a:lnTo>
                    <a:pt x="134334" y="2739294"/>
                  </a:lnTo>
                  <a:lnTo>
                    <a:pt x="134262" y="2733515"/>
                  </a:lnTo>
                  <a:lnTo>
                    <a:pt x="134183" y="2727736"/>
                  </a:lnTo>
                  <a:lnTo>
                    <a:pt x="134099" y="2721957"/>
                  </a:lnTo>
                  <a:lnTo>
                    <a:pt x="134009" y="2716177"/>
                  </a:lnTo>
                  <a:lnTo>
                    <a:pt x="133915" y="2710398"/>
                  </a:lnTo>
                  <a:lnTo>
                    <a:pt x="133816" y="2704619"/>
                  </a:lnTo>
                  <a:lnTo>
                    <a:pt x="133710" y="2698840"/>
                  </a:lnTo>
                  <a:lnTo>
                    <a:pt x="133599" y="2693061"/>
                  </a:lnTo>
                  <a:lnTo>
                    <a:pt x="133483" y="2687282"/>
                  </a:lnTo>
                  <a:lnTo>
                    <a:pt x="133362" y="2681503"/>
                  </a:lnTo>
                  <a:lnTo>
                    <a:pt x="133236" y="2675724"/>
                  </a:lnTo>
                  <a:lnTo>
                    <a:pt x="133104" y="2669945"/>
                  </a:lnTo>
                  <a:lnTo>
                    <a:pt x="132968" y="2664166"/>
                  </a:lnTo>
                  <a:lnTo>
                    <a:pt x="132825" y="2658386"/>
                  </a:lnTo>
                  <a:lnTo>
                    <a:pt x="132679" y="2652607"/>
                  </a:lnTo>
                  <a:lnTo>
                    <a:pt x="132527" y="2646828"/>
                  </a:lnTo>
                  <a:lnTo>
                    <a:pt x="132372" y="2641049"/>
                  </a:lnTo>
                  <a:lnTo>
                    <a:pt x="132212" y="2635270"/>
                  </a:lnTo>
                  <a:lnTo>
                    <a:pt x="132047" y="2629491"/>
                  </a:lnTo>
                  <a:lnTo>
                    <a:pt x="131879" y="2623712"/>
                  </a:lnTo>
                  <a:lnTo>
                    <a:pt x="131707" y="2617933"/>
                  </a:lnTo>
                  <a:lnTo>
                    <a:pt x="131533" y="2612154"/>
                  </a:lnTo>
                  <a:lnTo>
                    <a:pt x="131355" y="2606375"/>
                  </a:lnTo>
                  <a:lnTo>
                    <a:pt x="131175" y="2600595"/>
                  </a:lnTo>
                  <a:lnTo>
                    <a:pt x="130993" y="2594816"/>
                  </a:lnTo>
                  <a:lnTo>
                    <a:pt x="130809" y="2589037"/>
                  </a:lnTo>
                  <a:lnTo>
                    <a:pt x="130624" y="2583258"/>
                  </a:lnTo>
                  <a:lnTo>
                    <a:pt x="130438" y="2577479"/>
                  </a:lnTo>
                  <a:lnTo>
                    <a:pt x="130252" y="2571700"/>
                  </a:lnTo>
                  <a:lnTo>
                    <a:pt x="130065" y="2565921"/>
                  </a:lnTo>
                  <a:lnTo>
                    <a:pt x="129878" y="2560142"/>
                  </a:lnTo>
                  <a:lnTo>
                    <a:pt x="129692" y="2554363"/>
                  </a:lnTo>
                  <a:lnTo>
                    <a:pt x="129506" y="2548584"/>
                  </a:lnTo>
                  <a:lnTo>
                    <a:pt x="129321" y="2542804"/>
                  </a:lnTo>
                  <a:lnTo>
                    <a:pt x="129137" y="2537025"/>
                  </a:lnTo>
                  <a:lnTo>
                    <a:pt x="128954" y="2531246"/>
                  </a:lnTo>
                  <a:lnTo>
                    <a:pt x="128773" y="2525467"/>
                  </a:lnTo>
                  <a:lnTo>
                    <a:pt x="128592" y="2519688"/>
                  </a:lnTo>
                  <a:lnTo>
                    <a:pt x="128412" y="2513909"/>
                  </a:lnTo>
                  <a:lnTo>
                    <a:pt x="128233" y="2508130"/>
                  </a:lnTo>
                  <a:lnTo>
                    <a:pt x="128055" y="2502351"/>
                  </a:lnTo>
                  <a:lnTo>
                    <a:pt x="127877" y="2496572"/>
                  </a:lnTo>
                  <a:lnTo>
                    <a:pt x="127699" y="2490792"/>
                  </a:lnTo>
                  <a:lnTo>
                    <a:pt x="127522" y="2485013"/>
                  </a:lnTo>
                  <a:lnTo>
                    <a:pt x="127344" y="2479234"/>
                  </a:lnTo>
                  <a:lnTo>
                    <a:pt x="127166" y="2473455"/>
                  </a:lnTo>
                  <a:lnTo>
                    <a:pt x="126988" y="2467676"/>
                  </a:lnTo>
                  <a:lnTo>
                    <a:pt x="126808" y="2461897"/>
                  </a:lnTo>
                  <a:lnTo>
                    <a:pt x="126628" y="2456118"/>
                  </a:lnTo>
                  <a:lnTo>
                    <a:pt x="126445" y="2450339"/>
                  </a:lnTo>
                  <a:lnTo>
                    <a:pt x="126262" y="2444560"/>
                  </a:lnTo>
                  <a:lnTo>
                    <a:pt x="126076" y="2438781"/>
                  </a:lnTo>
                  <a:lnTo>
                    <a:pt x="125889" y="2433001"/>
                  </a:lnTo>
                  <a:lnTo>
                    <a:pt x="125699" y="2427222"/>
                  </a:lnTo>
                  <a:lnTo>
                    <a:pt x="125506" y="2421443"/>
                  </a:lnTo>
                  <a:lnTo>
                    <a:pt x="125311" y="2415664"/>
                  </a:lnTo>
                  <a:lnTo>
                    <a:pt x="125113" y="2409885"/>
                  </a:lnTo>
                  <a:lnTo>
                    <a:pt x="124913" y="2404106"/>
                  </a:lnTo>
                  <a:lnTo>
                    <a:pt x="124709" y="2398327"/>
                  </a:lnTo>
                  <a:lnTo>
                    <a:pt x="124501" y="2392548"/>
                  </a:lnTo>
                  <a:lnTo>
                    <a:pt x="124289" y="2386769"/>
                  </a:lnTo>
                  <a:lnTo>
                    <a:pt x="124074" y="2380990"/>
                  </a:lnTo>
                  <a:lnTo>
                    <a:pt x="123854" y="2375210"/>
                  </a:lnTo>
                  <a:lnTo>
                    <a:pt x="123629" y="2369431"/>
                  </a:lnTo>
                  <a:lnTo>
                    <a:pt x="123399" y="2363652"/>
                  </a:lnTo>
                  <a:lnTo>
                    <a:pt x="123162" y="2357873"/>
                  </a:lnTo>
                  <a:lnTo>
                    <a:pt x="122919" y="2352094"/>
                  </a:lnTo>
                  <a:lnTo>
                    <a:pt x="122668" y="2346315"/>
                  </a:lnTo>
                  <a:lnTo>
                    <a:pt x="122411" y="2340536"/>
                  </a:lnTo>
                  <a:lnTo>
                    <a:pt x="122145" y="2334757"/>
                  </a:lnTo>
                  <a:lnTo>
                    <a:pt x="121871" y="2328978"/>
                  </a:lnTo>
                  <a:lnTo>
                    <a:pt x="121586" y="2323199"/>
                  </a:lnTo>
                  <a:lnTo>
                    <a:pt x="121291" y="2317419"/>
                  </a:lnTo>
                  <a:lnTo>
                    <a:pt x="120986" y="2311640"/>
                  </a:lnTo>
                  <a:lnTo>
                    <a:pt x="120670" y="2305861"/>
                  </a:lnTo>
                  <a:lnTo>
                    <a:pt x="120344" y="2300082"/>
                  </a:lnTo>
                  <a:lnTo>
                    <a:pt x="120006" y="2294303"/>
                  </a:lnTo>
                  <a:lnTo>
                    <a:pt x="119655" y="2288524"/>
                  </a:lnTo>
                  <a:lnTo>
                    <a:pt x="119293" y="2282745"/>
                  </a:lnTo>
                  <a:lnTo>
                    <a:pt x="118920" y="2276966"/>
                  </a:lnTo>
                  <a:lnTo>
                    <a:pt x="118536" y="2271187"/>
                  </a:lnTo>
                  <a:lnTo>
                    <a:pt x="118142" y="2265408"/>
                  </a:lnTo>
                  <a:lnTo>
                    <a:pt x="117738" y="2259628"/>
                  </a:lnTo>
                  <a:lnTo>
                    <a:pt x="117323" y="2253849"/>
                  </a:lnTo>
                  <a:lnTo>
                    <a:pt x="116899" y="2248070"/>
                  </a:lnTo>
                  <a:lnTo>
                    <a:pt x="116468" y="2242291"/>
                  </a:lnTo>
                  <a:lnTo>
                    <a:pt x="116031" y="2236512"/>
                  </a:lnTo>
                  <a:lnTo>
                    <a:pt x="115588" y="2230733"/>
                  </a:lnTo>
                  <a:lnTo>
                    <a:pt x="115141" y="2224954"/>
                  </a:lnTo>
                  <a:lnTo>
                    <a:pt x="114689" y="2219175"/>
                  </a:lnTo>
                  <a:lnTo>
                    <a:pt x="114236" y="2213396"/>
                  </a:lnTo>
                  <a:lnTo>
                    <a:pt x="113781" y="2207616"/>
                  </a:lnTo>
                  <a:lnTo>
                    <a:pt x="113326" y="2201837"/>
                  </a:lnTo>
                  <a:lnTo>
                    <a:pt x="112873" y="2196058"/>
                  </a:lnTo>
                  <a:lnTo>
                    <a:pt x="112421" y="2190279"/>
                  </a:lnTo>
                  <a:lnTo>
                    <a:pt x="111974" y="2184500"/>
                  </a:lnTo>
                  <a:lnTo>
                    <a:pt x="111531" y="2178721"/>
                  </a:lnTo>
                  <a:lnTo>
                    <a:pt x="111094" y="2172942"/>
                  </a:lnTo>
                  <a:lnTo>
                    <a:pt x="110664" y="2167163"/>
                  </a:lnTo>
                  <a:lnTo>
                    <a:pt x="110240" y="2161384"/>
                  </a:lnTo>
                  <a:lnTo>
                    <a:pt x="109825" y="2155605"/>
                  </a:lnTo>
                  <a:lnTo>
                    <a:pt x="109421" y="2149825"/>
                  </a:lnTo>
                  <a:lnTo>
                    <a:pt x="109027" y="2144046"/>
                  </a:lnTo>
                  <a:lnTo>
                    <a:pt x="108643" y="2138267"/>
                  </a:lnTo>
                  <a:lnTo>
                    <a:pt x="108270" y="2132488"/>
                  </a:lnTo>
                  <a:lnTo>
                    <a:pt x="107907" y="2126709"/>
                  </a:lnTo>
                  <a:lnTo>
                    <a:pt x="107557" y="2120930"/>
                  </a:lnTo>
                  <a:lnTo>
                    <a:pt x="107219" y="2115151"/>
                  </a:lnTo>
                  <a:lnTo>
                    <a:pt x="106892" y="2109372"/>
                  </a:lnTo>
                  <a:lnTo>
                    <a:pt x="106575" y="2103593"/>
                  </a:lnTo>
                  <a:lnTo>
                    <a:pt x="106267" y="2097814"/>
                  </a:lnTo>
                  <a:lnTo>
                    <a:pt x="105967" y="2092034"/>
                  </a:lnTo>
                  <a:lnTo>
                    <a:pt x="105676" y="2086255"/>
                  </a:lnTo>
                  <a:lnTo>
                    <a:pt x="105390" y="2080476"/>
                  </a:lnTo>
                  <a:lnTo>
                    <a:pt x="105106" y="2074697"/>
                  </a:lnTo>
                  <a:lnTo>
                    <a:pt x="104824" y="2068918"/>
                  </a:lnTo>
                  <a:lnTo>
                    <a:pt x="104541" y="2063139"/>
                  </a:lnTo>
                  <a:lnTo>
                    <a:pt x="104253" y="2057360"/>
                  </a:lnTo>
                  <a:lnTo>
                    <a:pt x="103958" y="2051581"/>
                  </a:lnTo>
                  <a:lnTo>
                    <a:pt x="103652" y="2045802"/>
                  </a:lnTo>
                  <a:lnTo>
                    <a:pt x="103332" y="2040023"/>
                  </a:lnTo>
                  <a:lnTo>
                    <a:pt x="102995" y="2034243"/>
                  </a:lnTo>
                  <a:lnTo>
                    <a:pt x="102639" y="2028464"/>
                  </a:lnTo>
                  <a:lnTo>
                    <a:pt x="102261" y="2022685"/>
                  </a:lnTo>
                  <a:lnTo>
                    <a:pt x="101852" y="2016906"/>
                  </a:lnTo>
                  <a:lnTo>
                    <a:pt x="101413" y="2011127"/>
                  </a:lnTo>
                  <a:lnTo>
                    <a:pt x="100942" y="2005348"/>
                  </a:lnTo>
                  <a:lnTo>
                    <a:pt x="100439" y="1999569"/>
                  </a:lnTo>
                  <a:lnTo>
                    <a:pt x="99901" y="1993790"/>
                  </a:lnTo>
                  <a:lnTo>
                    <a:pt x="99327" y="1988011"/>
                  </a:lnTo>
                  <a:lnTo>
                    <a:pt x="98710" y="1982232"/>
                  </a:lnTo>
                  <a:lnTo>
                    <a:pt x="98053" y="1976452"/>
                  </a:lnTo>
                  <a:lnTo>
                    <a:pt x="97361" y="1970673"/>
                  </a:lnTo>
                  <a:lnTo>
                    <a:pt x="96633" y="1964894"/>
                  </a:lnTo>
                  <a:lnTo>
                    <a:pt x="95871" y="1959115"/>
                  </a:lnTo>
                  <a:lnTo>
                    <a:pt x="95077" y="1953336"/>
                  </a:lnTo>
                  <a:lnTo>
                    <a:pt x="94247" y="1947557"/>
                  </a:lnTo>
                  <a:lnTo>
                    <a:pt x="93390" y="1941778"/>
                  </a:lnTo>
                  <a:lnTo>
                    <a:pt x="92512" y="1935999"/>
                  </a:lnTo>
                  <a:lnTo>
                    <a:pt x="91614" y="1930220"/>
                  </a:lnTo>
                  <a:lnTo>
                    <a:pt x="90702" y="1924440"/>
                  </a:lnTo>
                  <a:lnTo>
                    <a:pt x="89777" y="1918661"/>
                  </a:lnTo>
                  <a:lnTo>
                    <a:pt x="88844" y="1912882"/>
                  </a:lnTo>
                  <a:lnTo>
                    <a:pt x="87910" y="1907103"/>
                  </a:lnTo>
                  <a:lnTo>
                    <a:pt x="86977" y="1901324"/>
                  </a:lnTo>
                  <a:lnTo>
                    <a:pt x="86050" y="1895545"/>
                  </a:lnTo>
                  <a:lnTo>
                    <a:pt x="85131" y="1889766"/>
                  </a:lnTo>
                  <a:lnTo>
                    <a:pt x="84224" y="1883987"/>
                  </a:lnTo>
                  <a:lnTo>
                    <a:pt x="83335" y="1878208"/>
                  </a:lnTo>
                  <a:lnTo>
                    <a:pt x="82463" y="1872429"/>
                  </a:lnTo>
                  <a:lnTo>
                    <a:pt x="81610" y="1866649"/>
                  </a:lnTo>
                  <a:lnTo>
                    <a:pt x="80776" y="1860870"/>
                  </a:lnTo>
                  <a:lnTo>
                    <a:pt x="79964" y="1855091"/>
                  </a:lnTo>
                  <a:lnTo>
                    <a:pt x="79173" y="1849312"/>
                  </a:lnTo>
                  <a:lnTo>
                    <a:pt x="78407" y="1843533"/>
                  </a:lnTo>
                  <a:lnTo>
                    <a:pt x="77660" y="1837754"/>
                  </a:lnTo>
                  <a:lnTo>
                    <a:pt x="76933" y="1831975"/>
                  </a:lnTo>
                  <a:lnTo>
                    <a:pt x="76223" y="1826196"/>
                  </a:lnTo>
                  <a:lnTo>
                    <a:pt x="75530" y="1820417"/>
                  </a:lnTo>
                  <a:lnTo>
                    <a:pt x="74852" y="1814638"/>
                  </a:lnTo>
                  <a:lnTo>
                    <a:pt x="74189" y="1808858"/>
                  </a:lnTo>
                  <a:lnTo>
                    <a:pt x="73537" y="1803079"/>
                  </a:lnTo>
                  <a:lnTo>
                    <a:pt x="72893" y="1797300"/>
                  </a:lnTo>
                  <a:lnTo>
                    <a:pt x="72256" y="1791521"/>
                  </a:lnTo>
                  <a:lnTo>
                    <a:pt x="71624" y="1785742"/>
                  </a:lnTo>
                  <a:lnTo>
                    <a:pt x="70996" y="1779963"/>
                  </a:lnTo>
                  <a:lnTo>
                    <a:pt x="70370" y="1774184"/>
                  </a:lnTo>
                  <a:lnTo>
                    <a:pt x="69744" y="1768405"/>
                  </a:lnTo>
                  <a:lnTo>
                    <a:pt x="69116" y="1762626"/>
                  </a:lnTo>
                  <a:lnTo>
                    <a:pt x="68486" y="1756847"/>
                  </a:lnTo>
                  <a:lnTo>
                    <a:pt x="67852" y="1751067"/>
                  </a:lnTo>
                  <a:lnTo>
                    <a:pt x="67212" y="1745288"/>
                  </a:lnTo>
                  <a:lnTo>
                    <a:pt x="66565" y="1739509"/>
                  </a:lnTo>
                  <a:lnTo>
                    <a:pt x="65911" y="1733730"/>
                  </a:lnTo>
                  <a:lnTo>
                    <a:pt x="65249" y="1727951"/>
                  </a:lnTo>
                  <a:lnTo>
                    <a:pt x="64577" y="1722172"/>
                  </a:lnTo>
                  <a:lnTo>
                    <a:pt x="63895" y="1716393"/>
                  </a:lnTo>
                  <a:lnTo>
                    <a:pt x="63199" y="1710614"/>
                  </a:lnTo>
                  <a:lnTo>
                    <a:pt x="62490" y="1704835"/>
                  </a:lnTo>
                  <a:lnTo>
                    <a:pt x="61768" y="1699056"/>
                  </a:lnTo>
                  <a:lnTo>
                    <a:pt x="61032" y="1693276"/>
                  </a:lnTo>
                  <a:lnTo>
                    <a:pt x="60281" y="1687497"/>
                  </a:lnTo>
                  <a:lnTo>
                    <a:pt x="59514" y="1681718"/>
                  </a:lnTo>
                  <a:lnTo>
                    <a:pt x="58727" y="1675939"/>
                  </a:lnTo>
                  <a:lnTo>
                    <a:pt x="57922" y="1670160"/>
                  </a:lnTo>
                  <a:lnTo>
                    <a:pt x="57100" y="1664381"/>
                  </a:lnTo>
                  <a:lnTo>
                    <a:pt x="56260" y="1658602"/>
                  </a:lnTo>
                  <a:lnTo>
                    <a:pt x="55402" y="1652823"/>
                  </a:lnTo>
                  <a:lnTo>
                    <a:pt x="54527" y="1647044"/>
                  </a:lnTo>
                  <a:lnTo>
                    <a:pt x="53630" y="1641264"/>
                  </a:lnTo>
                  <a:lnTo>
                    <a:pt x="52715" y="1635485"/>
                  </a:lnTo>
                  <a:lnTo>
                    <a:pt x="51785" y="1629706"/>
                  </a:lnTo>
                  <a:lnTo>
                    <a:pt x="50838" y="1623927"/>
                  </a:lnTo>
                  <a:lnTo>
                    <a:pt x="49877" y="1618148"/>
                  </a:lnTo>
                  <a:lnTo>
                    <a:pt x="48902" y="1612369"/>
                  </a:lnTo>
                  <a:lnTo>
                    <a:pt x="47911" y="1606590"/>
                  </a:lnTo>
                  <a:lnTo>
                    <a:pt x="46909" y="1600811"/>
                  </a:lnTo>
                  <a:lnTo>
                    <a:pt x="45897" y="1595032"/>
                  </a:lnTo>
                  <a:lnTo>
                    <a:pt x="44877" y="1589253"/>
                  </a:lnTo>
                  <a:lnTo>
                    <a:pt x="43850" y="1583473"/>
                  </a:lnTo>
                  <a:lnTo>
                    <a:pt x="42817" y="1577694"/>
                  </a:lnTo>
                  <a:lnTo>
                    <a:pt x="41780" y="1571915"/>
                  </a:lnTo>
                  <a:lnTo>
                    <a:pt x="40742" y="1566136"/>
                  </a:lnTo>
                  <a:lnTo>
                    <a:pt x="39704" y="1560357"/>
                  </a:lnTo>
                  <a:lnTo>
                    <a:pt x="38667" y="1554578"/>
                  </a:lnTo>
                  <a:lnTo>
                    <a:pt x="37634" y="1548799"/>
                  </a:lnTo>
                  <a:lnTo>
                    <a:pt x="36607" y="1543020"/>
                  </a:lnTo>
                  <a:lnTo>
                    <a:pt x="35588" y="1537241"/>
                  </a:lnTo>
                  <a:lnTo>
                    <a:pt x="34580" y="1531462"/>
                  </a:lnTo>
                  <a:lnTo>
                    <a:pt x="33582" y="1525682"/>
                  </a:lnTo>
                  <a:lnTo>
                    <a:pt x="32598" y="1519903"/>
                  </a:lnTo>
                  <a:lnTo>
                    <a:pt x="31629" y="1514124"/>
                  </a:lnTo>
                  <a:lnTo>
                    <a:pt x="30677" y="1508345"/>
                  </a:lnTo>
                  <a:lnTo>
                    <a:pt x="29747" y="1502566"/>
                  </a:lnTo>
                  <a:lnTo>
                    <a:pt x="28837" y="1496787"/>
                  </a:lnTo>
                  <a:lnTo>
                    <a:pt x="27949" y="1491008"/>
                  </a:lnTo>
                  <a:lnTo>
                    <a:pt x="27082" y="1485229"/>
                  </a:lnTo>
                  <a:lnTo>
                    <a:pt x="26240" y="1479450"/>
                  </a:lnTo>
                  <a:lnTo>
                    <a:pt x="25425" y="1473671"/>
                  </a:lnTo>
                  <a:lnTo>
                    <a:pt x="24638" y="1467891"/>
                  </a:lnTo>
                  <a:lnTo>
                    <a:pt x="23877" y="1462112"/>
                  </a:lnTo>
                  <a:lnTo>
                    <a:pt x="23142" y="1456333"/>
                  </a:lnTo>
                  <a:lnTo>
                    <a:pt x="22433" y="1450554"/>
                  </a:lnTo>
                  <a:lnTo>
                    <a:pt x="21749" y="1444775"/>
                  </a:lnTo>
                  <a:lnTo>
                    <a:pt x="21095" y="1438996"/>
                  </a:lnTo>
                  <a:lnTo>
                    <a:pt x="20469" y="1433217"/>
                  </a:lnTo>
                  <a:lnTo>
                    <a:pt x="19866" y="1427438"/>
                  </a:lnTo>
                  <a:lnTo>
                    <a:pt x="19287" y="1421659"/>
                  </a:lnTo>
                  <a:lnTo>
                    <a:pt x="18731" y="1415880"/>
                  </a:lnTo>
                  <a:lnTo>
                    <a:pt x="18196" y="1410100"/>
                  </a:lnTo>
                  <a:lnTo>
                    <a:pt x="17685" y="1404321"/>
                  </a:lnTo>
                  <a:lnTo>
                    <a:pt x="17195" y="1398542"/>
                  </a:lnTo>
                  <a:lnTo>
                    <a:pt x="16723" y="1392763"/>
                  </a:lnTo>
                  <a:lnTo>
                    <a:pt x="16268" y="1386984"/>
                  </a:lnTo>
                  <a:lnTo>
                    <a:pt x="15829" y="1381205"/>
                  </a:lnTo>
                  <a:lnTo>
                    <a:pt x="15405" y="1375426"/>
                  </a:lnTo>
                  <a:lnTo>
                    <a:pt x="14997" y="1369647"/>
                  </a:lnTo>
                  <a:lnTo>
                    <a:pt x="14603" y="1363868"/>
                  </a:lnTo>
                  <a:lnTo>
                    <a:pt x="14219" y="1358088"/>
                  </a:lnTo>
                  <a:lnTo>
                    <a:pt x="13846" y="1352309"/>
                  </a:lnTo>
                  <a:lnTo>
                    <a:pt x="13482" y="1346530"/>
                  </a:lnTo>
                  <a:lnTo>
                    <a:pt x="13127" y="1340751"/>
                  </a:lnTo>
                  <a:lnTo>
                    <a:pt x="12780" y="1334972"/>
                  </a:lnTo>
                  <a:lnTo>
                    <a:pt x="12440" y="1329193"/>
                  </a:lnTo>
                  <a:lnTo>
                    <a:pt x="12104" y="1323414"/>
                  </a:lnTo>
                  <a:lnTo>
                    <a:pt x="11772" y="1317635"/>
                  </a:lnTo>
                  <a:lnTo>
                    <a:pt x="11442" y="1311856"/>
                  </a:lnTo>
                  <a:lnTo>
                    <a:pt x="11114" y="1306077"/>
                  </a:lnTo>
                  <a:lnTo>
                    <a:pt x="10786" y="1300297"/>
                  </a:lnTo>
                  <a:lnTo>
                    <a:pt x="10455" y="1294518"/>
                  </a:lnTo>
                  <a:lnTo>
                    <a:pt x="10122" y="1288739"/>
                  </a:lnTo>
                  <a:lnTo>
                    <a:pt x="9784" y="1282960"/>
                  </a:lnTo>
                  <a:lnTo>
                    <a:pt x="9441" y="1277181"/>
                  </a:lnTo>
                  <a:lnTo>
                    <a:pt x="9090" y="1271402"/>
                  </a:lnTo>
                  <a:lnTo>
                    <a:pt x="8730" y="1265623"/>
                  </a:lnTo>
                  <a:lnTo>
                    <a:pt x="8359" y="1259844"/>
                  </a:lnTo>
                  <a:lnTo>
                    <a:pt x="7978" y="1254065"/>
                  </a:lnTo>
                  <a:lnTo>
                    <a:pt x="7587" y="1248286"/>
                  </a:lnTo>
                  <a:lnTo>
                    <a:pt x="7184" y="1242506"/>
                  </a:lnTo>
                  <a:lnTo>
                    <a:pt x="6769" y="1236727"/>
                  </a:lnTo>
                  <a:lnTo>
                    <a:pt x="6340" y="1230948"/>
                  </a:lnTo>
                  <a:lnTo>
                    <a:pt x="5903" y="1225169"/>
                  </a:lnTo>
                  <a:lnTo>
                    <a:pt x="5456" y="1219390"/>
                  </a:lnTo>
                  <a:lnTo>
                    <a:pt x="5003" y="1213611"/>
                  </a:lnTo>
                  <a:lnTo>
                    <a:pt x="4544" y="1207832"/>
                  </a:lnTo>
                  <a:lnTo>
                    <a:pt x="4083" y="1202053"/>
                  </a:lnTo>
                  <a:lnTo>
                    <a:pt x="3625" y="1196274"/>
                  </a:lnTo>
                  <a:lnTo>
                    <a:pt x="3173" y="1190495"/>
                  </a:lnTo>
                  <a:lnTo>
                    <a:pt x="2730" y="1184715"/>
                  </a:lnTo>
                  <a:lnTo>
                    <a:pt x="2302" y="1178936"/>
                  </a:lnTo>
                  <a:lnTo>
                    <a:pt x="1892" y="1173157"/>
                  </a:lnTo>
                  <a:lnTo>
                    <a:pt x="1510" y="1167378"/>
                  </a:lnTo>
                  <a:lnTo>
                    <a:pt x="1161" y="1161599"/>
                  </a:lnTo>
                  <a:lnTo>
                    <a:pt x="848" y="1155820"/>
                  </a:lnTo>
                  <a:lnTo>
                    <a:pt x="575" y="1150041"/>
                  </a:lnTo>
                  <a:lnTo>
                    <a:pt x="347" y="1144262"/>
                  </a:lnTo>
                  <a:lnTo>
                    <a:pt x="169" y="1138483"/>
                  </a:lnTo>
                  <a:lnTo>
                    <a:pt x="52" y="1132704"/>
                  </a:lnTo>
                  <a:lnTo>
                    <a:pt x="0" y="1126924"/>
                  </a:lnTo>
                  <a:lnTo>
                    <a:pt x="8" y="1121145"/>
                  </a:lnTo>
                  <a:lnTo>
                    <a:pt x="81" y="1115366"/>
                  </a:lnTo>
                  <a:lnTo>
                    <a:pt x="219" y="1109587"/>
                  </a:lnTo>
                  <a:lnTo>
                    <a:pt x="423" y="1103808"/>
                  </a:lnTo>
                  <a:lnTo>
                    <a:pt x="708" y="1098029"/>
                  </a:lnTo>
                  <a:lnTo>
                    <a:pt x="1064" y="1092250"/>
                  </a:lnTo>
                  <a:lnTo>
                    <a:pt x="1485" y="1086471"/>
                  </a:lnTo>
                  <a:lnTo>
                    <a:pt x="1971" y="1080692"/>
                  </a:lnTo>
                  <a:lnTo>
                    <a:pt x="2518" y="1074912"/>
                  </a:lnTo>
                  <a:lnTo>
                    <a:pt x="3125" y="1069133"/>
                  </a:lnTo>
                  <a:lnTo>
                    <a:pt x="3799" y="1063354"/>
                  </a:lnTo>
                  <a:lnTo>
                    <a:pt x="4526" y="1057575"/>
                  </a:lnTo>
                  <a:lnTo>
                    <a:pt x="5299" y="1051796"/>
                  </a:lnTo>
                  <a:lnTo>
                    <a:pt x="6114" y="1046017"/>
                  </a:lnTo>
                  <a:lnTo>
                    <a:pt x="6968" y="1040238"/>
                  </a:lnTo>
                  <a:lnTo>
                    <a:pt x="7856" y="1034459"/>
                  </a:lnTo>
                  <a:lnTo>
                    <a:pt x="8779" y="1028680"/>
                  </a:lnTo>
                  <a:lnTo>
                    <a:pt x="9726" y="1022901"/>
                  </a:lnTo>
                  <a:lnTo>
                    <a:pt x="10691" y="1017121"/>
                  </a:lnTo>
                  <a:lnTo>
                    <a:pt x="11671" y="1011342"/>
                  </a:lnTo>
                  <a:lnTo>
                    <a:pt x="12664" y="1005563"/>
                  </a:lnTo>
                  <a:lnTo>
                    <a:pt x="13665" y="999784"/>
                  </a:lnTo>
                  <a:lnTo>
                    <a:pt x="14671" y="994005"/>
                  </a:lnTo>
                  <a:lnTo>
                    <a:pt x="15680" y="988226"/>
                  </a:lnTo>
                  <a:lnTo>
                    <a:pt x="16688" y="982447"/>
                  </a:lnTo>
                  <a:lnTo>
                    <a:pt x="17695" y="976668"/>
                  </a:lnTo>
                  <a:lnTo>
                    <a:pt x="18699" y="970889"/>
                  </a:lnTo>
                  <a:lnTo>
                    <a:pt x="19698" y="965110"/>
                  </a:lnTo>
                  <a:lnTo>
                    <a:pt x="20691" y="959330"/>
                  </a:lnTo>
                  <a:lnTo>
                    <a:pt x="21678" y="953551"/>
                  </a:lnTo>
                  <a:lnTo>
                    <a:pt x="22660" y="947772"/>
                  </a:lnTo>
                  <a:lnTo>
                    <a:pt x="23635" y="941993"/>
                  </a:lnTo>
                  <a:lnTo>
                    <a:pt x="24605" y="936214"/>
                  </a:lnTo>
                  <a:lnTo>
                    <a:pt x="25568" y="930435"/>
                  </a:lnTo>
                  <a:lnTo>
                    <a:pt x="26524" y="924656"/>
                  </a:lnTo>
                  <a:lnTo>
                    <a:pt x="27475" y="918877"/>
                  </a:lnTo>
                  <a:lnTo>
                    <a:pt x="28419" y="913098"/>
                  </a:lnTo>
                  <a:lnTo>
                    <a:pt x="29357" y="907319"/>
                  </a:lnTo>
                  <a:lnTo>
                    <a:pt x="30288" y="901539"/>
                  </a:lnTo>
                  <a:lnTo>
                    <a:pt x="31211" y="895760"/>
                  </a:lnTo>
                  <a:lnTo>
                    <a:pt x="32125" y="889981"/>
                  </a:lnTo>
                  <a:lnTo>
                    <a:pt x="33031" y="884202"/>
                  </a:lnTo>
                  <a:lnTo>
                    <a:pt x="33926" y="878423"/>
                  </a:lnTo>
                  <a:lnTo>
                    <a:pt x="34811" y="872644"/>
                  </a:lnTo>
                  <a:lnTo>
                    <a:pt x="35685" y="866865"/>
                  </a:lnTo>
                  <a:lnTo>
                    <a:pt x="36545" y="861086"/>
                  </a:lnTo>
                  <a:lnTo>
                    <a:pt x="37389" y="855307"/>
                  </a:lnTo>
                  <a:lnTo>
                    <a:pt x="38219" y="849528"/>
                  </a:lnTo>
                  <a:lnTo>
                    <a:pt x="39034" y="843748"/>
                  </a:lnTo>
                  <a:lnTo>
                    <a:pt x="39835" y="837969"/>
                  </a:lnTo>
                  <a:lnTo>
                    <a:pt x="40620" y="832190"/>
                  </a:lnTo>
                  <a:lnTo>
                    <a:pt x="41387" y="826411"/>
                  </a:lnTo>
                  <a:lnTo>
                    <a:pt x="42140" y="820632"/>
                  </a:lnTo>
                  <a:lnTo>
                    <a:pt x="42879" y="814853"/>
                  </a:lnTo>
                  <a:lnTo>
                    <a:pt x="43607" y="809074"/>
                  </a:lnTo>
                  <a:lnTo>
                    <a:pt x="44325" y="803295"/>
                  </a:lnTo>
                  <a:lnTo>
                    <a:pt x="45035" y="797516"/>
                  </a:lnTo>
                  <a:lnTo>
                    <a:pt x="45739" y="791736"/>
                  </a:lnTo>
                  <a:lnTo>
                    <a:pt x="46441" y="785957"/>
                  </a:lnTo>
                  <a:lnTo>
                    <a:pt x="47145" y="780178"/>
                  </a:lnTo>
                  <a:lnTo>
                    <a:pt x="47854" y="774399"/>
                  </a:lnTo>
                  <a:lnTo>
                    <a:pt x="48571" y="768620"/>
                  </a:lnTo>
                  <a:lnTo>
                    <a:pt x="49299" y="762841"/>
                  </a:lnTo>
                  <a:lnTo>
                    <a:pt x="50047" y="757062"/>
                  </a:lnTo>
                  <a:lnTo>
                    <a:pt x="50815" y="751283"/>
                  </a:lnTo>
                  <a:lnTo>
                    <a:pt x="51606" y="745504"/>
                  </a:lnTo>
                  <a:lnTo>
                    <a:pt x="52423" y="739725"/>
                  </a:lnTo>
                  <a:lnTo>
                    <a:pt x="53269" y="733945"/>
                  </a:lnTo>
                  <a:lnTo>
                    <a:pt x="54146" y="728166"/>
                  </a:lnTo>
                  <a:lnTo>
                    <a:pt x="55064" y="722387"/>
                  </a:lnTo>
                  <a:lnTo>
                    <a:pt x="56017" y="716608"/>
                  </a:lnTo>
                  <a:lnTo>
                    <a:pt x="57007" y="710829"/>
                  </a:lnTo>
                  <a:lnTo>
                    <a:pt x="58032" y="705050"/>
                  </a:lnTo>
                  <a:lnTo>
                    <a:pt x="59093" y="699271"/>
                  </a:lnTo>
                  <a:lnTo>
                    <a:pt x="60190" y="693492"/>
                  </a:lnTo>
                  <a:lnTo>
                    <a:pt x="61328" y="687713"/>
                  </a:lnTo>
                  <a:lnTo>
                    <a:pt x="62498" y="681934"/>
                  </a:lnTo>
                  <a:lnTo>
                    <a:pt x="63697" y="676154"/>
                  </a:lnTo>
                  <a:lnTo>
                    <a:pt x="64923" y="670375"/>
                  </a:lnTo>
                  <a:lnTo>
                    <a:pt x="66173" y="664596"/>
                  </a:lnTo>
                  <a:lnTo>
                    <a:pt x="67444" y="658817"/>
                  </a:lnTo>
                  <a:lnTo>
                    <a:pt x="68734" y="653038"/>
                  </a:lnTo>
                  <a:lnTo>
                    <a:pt x="70036" y="647259"/>
                  </a:lnTo>
                  <a:lnTo>
                    <a:pt x="71347" y="641480"/>
                  </a:lnTo>
                  <a:lnTo>
                    <a:pt x="72661" y="635701"/>
                  </a:lnTo>
                  <a:lnTo>
                    <a:pt x="73977" y="629922"/>
                  </a:lnTo>
                  <a:lnTo>
                    <a:pt x="75291" y="624143"/>
                  </a:lnTo>
                  <a:lnTo>
                    <a:pt x="76596" y="618363"/>
                  </a:lnTo>
                  <a:lnTo>
                    <a:pt x="77892" y="612584"/>
                  </a:lnTo>
                  <a:lnTo>
                    <a:pt x="79175" y="606805"/>
                  </a:lnTo>
                  <a:lnTo>
                    <a:pt x="80443" y="601026"/>
                  </a:lnTo>
                  <a:lnTo>
                    <a:pt x="81695" y="595247"/>
                  </a:lnTo>
                  <a:lnTo>
                    <a:pt x="82926" y="589468"/>
                  </a:lnTo>
                  <a:lnTo>
                    <a:pt x="84133" y="583689"/>
                  </a:lnTo>
                  <a:lnTo>
                    <a:pt x="85320" y="577910"/>
                  </a:lnTo>
                  <a:lnTo>
                    <a:pt x="86485" y="572131"/>
                  </a:lnTo>
                  <a:lnTo>
                    <a:pt x="87627" y="566352"/>
                  </a:lnTo>
                  <a:lnTo>
                    <a:pt x="88748" y="560572"/>
                  </a:lnTo>
                  <a:lnTo>
                    <a:pt x="89844" y="554793"/>
                  </a:lnTo>
                  <a:lnTo>
                    <a:pt x="90916" y="549014"/>
                  </a:lnTo>
                  <a:lnTo>
                    <a:pt x="91967" y="543235"/>
                  </a:lnTo>
                  <a:lnTo>
                    <a:pt x="92999" y="537456"/>
                  </a:lnTo>
                  <a:lnTo>
                    <a:pt x="94012" y="531677"/>
                  </a:lnTo>
                  <a:lnTo>
                    <a:pt x="95006" y="525898"/>
                  </a:lnTo>
                  <a:lnTo>
                    <a:pt x="95981" y="520119"/>
                  </a:lnTo>
                  <a:lnTo>
                    <a:pt x="96938" y="514340"/>
                  </a:lnTo>
                  <a:lnTo>
                    <a:pt x="97881" y="508560"/>
                  </a:lnTo>
                  <a:lnTo>
                    <a:pt x="98810" y="502781"/>
                  </a:lnTo>
                  <a:lnTo>
                    <a:pt x="99725" y="497002"/>
                  </a:lnTo>
                  <a:lnTo>
                    <a:pt x="100628" y="491223"/>
                  </a:lnTo>
                  <a:lnTo>
                    <a:pt x="101516" y="485444"/>
                  </a:lnTo>
                  <a:lnTo>
                    <a:pt x="102393" y="479665"/>
                  </a:lnTo>
                  <a:lnTo>
                    <a:pt x="103259" y="473886"/>
                  </a:lnTo>
                  <a:lnTo>
                    <a:pt x="104114" y="468107"/>
                  </a:lnTo>
                  <a:lnTo>
                    <a:pt x="104959" y="462328"/>
                  </a:lnTo>
                  <a:lnTo>
                    <a:pt x="105794" y="456549"/>
                  </a:lnTo>
                  <a:lnTo>
                    <a:pt x="106616" y="450769"/>
                  </a:lnTo>
                  <a:lnTo>
                    <a:pt x="107427" y="444990"/>
                  </a:lnTo>
                  <a:lnTo>
                    <a:pt x="108227" y="439211"/>
                  </a:lnTo>
                  <a:lnTo>
                    <a:pt x="109016" y="433432"/>
                  </a:lnTo>
                  <a:lnTo>
                    <a:pt x="109794" y="427653"/>
                  </a:lnTo>
                  <a:lnTo>
                    <a:pt x="110560" y="421874"/>
                  </a:lnTo>
                  <a:lnTo>
                    <a:pt x="111311" y="416095"/>
                  </a:lnTo>
                  <a:lnTo>
                    <a:pt x="112049" y="410316"/>
                  </a:lnTo>
                  <a:lnTo>
                    <a:pt x="112774" y="404537"/>
                  </a:lnTo>
                  <a:lnTo>
                    <a:pt x="113485" y="398758"/>
                  </a:lnTo>
                  <a:lnTo>
                    <a:pt x="114182" y="392978"/>
                  </a:lnTo>
                  <a:lnTo>
                    <a:pt x="114864" y="387199"/>
                  </a:lnTo>
                  <a:lnTo>
                    <a:pt x="115526" y="381420"/>
                  </a:lnTo>
                  <a:lnTo>
                    <a:pt x="116173" y="375641"/>
                  </a:lnTo>
                  <a:lnTo>
                    <a:pt x="116804" y="369862"/>
                  </a:lnTo>
                  <a:lnTo>
                    <a:pt x="117418" y="364083"/>
                  </a:lnTo>
                  <a:lnTo>
                    <a:pt x="118016" y="358304"/>
                  </a:lnTo>
                  <a:lnTo>
                    <a:pt x="118595" y="352525"/>
                  </a:lnTo>
                  <a:lnTo>
                    <a:pt x="119153" y="346746"/>
                  </a:lnTo>
                  <a:lnTo>
                    <a:pt x="119694" y="340967"/>
                  </a:lnTo>
                  <a:lnTo>
                    <a:pt x="120218" y="335187"/>
                  </a:lnTo>
                  <a:lnTo>
                    <a:pt x="120724" y="329408"/>
                  </a:lnTo>
                  <a:lnTo>
                    <a:pt x="121212" y="323629"/>
                  </a:lnTo>
                  <a:lnTo>
                    <a:pt x="121683" y="317850"/>
                  </a:lnTo>
                  <a:lnTo>
                    <a:pt x="122133" y="312071"/>
                  </a:lnTo>
                  <a:lnTo>
                    <a:pt x="122567" y="306292"/>
                  </a:lnTo>
                  <a:lnTo>
                    <a:pt x="122986" y="300513"/>
                  </a:lnTo>
                  <a:lnTo>
                    <a:pt x="123389" y="294734"/>
                  </a:lnTo>
                  <a:lnTo>
                    <a:pt x="123778" y="288955"/>
                  </a:lnTo>
                  <a:lnTo>
                    <a:pt x="124151" y="283176"/>
                  </a:lnTo>
                  <a:lnTo>
                    <a:pt x="124510" y="277396"/>
                  </a:lnTo>
                  <a:lnTo>
                    <a:pt x="124857" y="271617"/>
                  </a:lnTo>
                  <a:lnTo>
                    <a:pt x="125193" y="265838"/>
                  </a:lnTo>
                  <a:lnTo>
                    <a:pt x="125520" y="260059"/>
                  </a:lnTo>
                  <a:lnTo>
                    <a:pt x="125837" y="254280"/>
                  </a:lnTo>
                  <a:lnTo>
                    <a:pt x="126144" y="248501"/>
                  </a:lnTo>
                  <a:lnTo>
                    <a:pt x="126445" y="242722"/>
                  </a:lnTo>
                  <a:lnTo>
                    <a:pt x="126739" y="236943"/>
                  </a:lnTo>
                  <a:lnTo>
                    <a:pt x="127028" y="231164"/>
                  </a:lnTo>
                  <a:lnTo>
                    <a:pt x="127313" y="225384"/>
                  </a:lnTo>
                  <a:lnTo>
                    <a:pt x="127593" y="219605"/>
                  </a:lnTo>
                  <a:lnTo>
                    <a:pt x="127871" y="213826"/>
                  </a:lnTo>
                  <a:lnTo>
                    <a:pt x="128146" y="208047"/>
                  </a:lnTo>
                  <a:lnTo>
                    <a:pt x="128418" y="202268"/>
                  </a:lnTo>
                  <a:lnTo>
                    <a:pt x="128689" y="196489"/>
                  </a:lnTo>
                  <a:lnTo>
                    <a:pt x="128959" y="190710"/>
                  </a:lnTo>
                  <a:lnTo>
                    <a:pt x="129227" y="184931"/>
                  </a:lnTo>
                  <a:lnTo>
                    <a:pt x="129493" y="179152"/>
                  </a:lnTo>
                  <a:lnTo>
                    <a:pt x="129757" y="173373"/>
                  </a:lnTo>
                  <a:lnTo>
                    <a:pt x="130019" y="167593"/>
                  </a:lnTo>
                  <a:lnTo>
                    <a:pt x="130279" y="161814"/>
                  </a:lnTo>
                  <a:lnTo>
                    <a:pt x="130536" y="156035"/>
                  </a:lnTo>
                  <a:lnTo>
                    <a:pt x="130791" y="150256"/>
                  </a:lnTo>
                  <a:lnTo>
                    <a:pt x="131041" y="144477"/>
                  </a:lnTo>
                  <a:lnTo>
                    <a:pt x="131287" y="138698"/>
                  </a:lnTo>
                  <a:lnTo>
                    <a:pt x="131529" y="132919"/>
                  </a:lnTo>
                  <a:lnTo>
                    <a:pt x="131766" y="127140"/>
                  </a:lnTo>
                  <a:lnTo>
                    <a:pt x="131998" y="121361"/>
                  </a:lnTo>
                  <a:lnTo>
                    <a:pt x="132224" y="115582"/>
                  </a:lnTo>
                  <a:lnTo>
                    <a:pt x="132444" y="109802"/>
                  </a:lnTo>
                  <a:lnTo>
                    <a:pt x="132657" y="104023"/>
                  </a:lnTo>
                  <a:lnTo>
                    <a:pt x="132864" y="98244"/>
                  </a:lnTo>
                  <a:lnTo>
                    <a:pt x="133064" y="92465"/>
                  </a:lnTo>
                  <a:lnTo>
                    <a:pt x="133259" y="86686"/>
                  </a:lnTo>
                  <a:lnTo>
                    <a:pt x="133447" y="80907"/>
                  </a:lnTo>
                  <a:lnTo>
                    <a:pt x="133627" y="75128"/>
                  </a:lnTo>
                  <a:lnTo>
                    <a:pt x="133801" y="69349"/>
                  </a:lnTo>
                  <a:lnTo>
                    <a:pt x="133969" y="63570"/>
                  </a:lnTo>
                  <a:lnTo>
                    <a:pt x="134131" y="57791"/>
                  </a:lnTo>
                  <a:lnTo>
                    <a:pt x="134287" y="52011"/>
                  </a:lnTo>
                  <a:lnTo>
                    <a:pt x="134438" y="46232"/>
                  </a:lnTo>
                  <a:lnTo>
                    <a:pt x="134582" y="40453"/>
                  </a:lnTo>
                  <a:lnTo>
                    <a:pt x="134722" y="34674"/>
                  </a:lnTo>
                  <a:lnTo>
                    <a:pt x="134857" y="28895"/>
                  </a:lnTo>
                  <a:lnTo>
                    <a:pt x="134988" y="23116"/>
                  </a:lnTo>
                  <a:lnTo>
                    <a:pt x="135114" y="17337"/>
                  </a:lnTo>
                  <a:lnTo>
                    <a:pt x="135236" y="11558"/>
                  </a:lnTo>
                  <a:lnTo>
                    <a:pt x="135353" y="5779"/>
                  </a:lnTo>
                  <a:lnTo>
                    <a:pt x="135466" y="0"/>
                  </a:lnTo>
                  <a:lnTo>
                    <a:pt x="138771" y="0"/>
                  </a:lnTo>
                  <a:lnTo>
                    <a:pt x="138884" y="5779"/>
                  </a:lnTo>
                  <a:lnTo>
                    <a:pt x="139001" y="11558"/>
                  </a:lnTo>
                  <a:lnTo>
                    <a:pt x="139123" y="17337"/>
                  </a:lnTo>
                  <a:lnTo>
                    <a:pt x="139249" y="23116"/>
                  </a:lnTo>
                  <a:lnTo>
                    <a:pt x="139380" y="28895"/>
                  </a:lnTo>
                  <a:lnTo>
                    <a:pt x="139515" y="34674"/>
                  </a:lnTo>
                  <a:lnTo>
                    <a:pt x="139655" y="40453"/>
                  </a:lnTo>
                  <a:lnTo>
                    <a:pt x="139799" y="46232"/>
                  </a:lnTo>
                  <a:lnTo>
                    <a:pt x="139950" y="52011"/>
                  </a:lnTo>
                  <a:lnTo>
                    <a:pt x="140106" y="57791"/>
                  </a:lnTo>
                  <a:lnTo>
                    <a:pt x="140269" y="63570"/>
                  </a:lnTo>
                  <a:lnTo>
                    <a:pt x="140436" y="69349"/>
                  </a:lnTo>
                  <a:lnTo>
                    <a:pt x="140610" y="75128"/>
                  </a:lnTo>
                  <a:lnTo>
                    <a:pt x="140791" y="80907"/>
                  </a:lnTo>
                  <a:lnTo>
                    <a:pt x="140978" y="86686"/>
                  </a:lnTo>
                  <a:lnTo>
                    <a:pt x="141173" y="92465"/>
                  </a:lnTo>
                  <a:lnTo>
                    <a:pt x="141373" y="98244"/>
                  </a:lnTo>
                  <a:lnTo>
                    <a:pt x="141580" y="104023"/>
                  </a:lnTo>
                  <a:lnTo>
                    <a:pt x="141794" y="109802"/>
                  </a:lnTo>
                  <a:lnTo>
                    <a:pt x="142013" y="115582"/>
                  </a:lnTo>
                  <a:lnTo>
                    <a:pt x="142239" y="121361"/>
                  </a:lnTo>
                  <a:lnTo>
                    <a:pt x="142471" y="127140"/>
                  </a:lnTo>
                  <a:lnTo>
                    <a:pt x="142708" y="132919"/>
                  </a:lnTo>
                  <a:lnTo>
                    <a:pt x="142950" y="138698"/>
                  </a:lnTo>
                  <a:lnTo>
                    <a:pt x="143196" y="144477"/>
                  </a:lnTo>
                  <a:lnTo>
                    <a:pt x="143446" y="150256"/>
                  </a:lnTo>
                  <a:lnTo>
                    <a:pt x="143701" y="156035"/>
                  </a:lnTo>
                  <a:lnTo>
                    <a:pt x="143958" y="161814"/>
                  </a:lnTo>
                  <a:lnTo>
                    <a:pt x="144218" y="167593"/>
                  </a:lnTo>
                  <a:lnTo>
                    <a:pt x="144480" y="173373"/>
                  </a:lnTo>
                  <a:lnTo>
                    <a:pt x="144745" y="179152"/>
                  </a:lnTo>
                  <a:lnTo>
                    <a:pt x="145011" y="184931"/>
                  </a:lnTo>
                  <a:lnTo>
                    <a:pt x="145278" y="190710"/>
                  </a:lnTo>
                  <a:lnTo>
                    <a:pt x="145548" y="196489"/>
                  </a:lnTo>
                  <a:lnTo>
                    <a:pt x="145819" y="202268"/>
                  </a:lnTo>
                  <a:lnTo>
                    <a:pt x="146092" y="208047"/>
                  </a:lnTo>
                  <a:lnTo>
                    <a:pt x="146366" y="213826"/>
                  </a:lnTo>
                  <a:lnTo>
                    <a:pt x="146644" y="219605"/>
                  </a:lnTo>
                  <a:lnTo>
                    <a:pt x="146925" y="225384"/>
                  </a:lnTo>
                  <a:lnTo>
                    <a:pt x="147209" y="231164"/>
                  </a:lnTo>
                  <a:lnTo>
                    <a:pt x="147498" y="236943"/>
                  </a:lnTo>
                  <a:lnTo>
                    <a:pt x="147793" y="242722"/>
                  </a:lnTo>
                  <a:lnTo>
                    <a:pt x="148093" y="248501"/>
                  </a:lnTo>
                  <a:lnTo>
                    <a:pt x="148401" y="254280"/>
                  </a:lnTo>
                  <a:lnTo>
                    <a:pt x="148718" y="260059"/>
                  </a:lnTo>
                  <a:lnTo>
                    <a:pt x="149044" y="265838"/>
                  </a:lnTo>
                  <a:lnTo>
                    <a:pt x="149380" y="271617"/>
                  </a:lnTo>
                  <a:lnTo>
                    <a:pt x="149727" y="277396"/>
                  </a:lnTo>
                  <a:lnTo>
                    <a:pt x="150086" y="283176"/>
                  </a:lnTo>
                  <a:lnTo>
                    <a:pt x="150459" y="288955"/>
                  </a:lnTo>
                  <a:lnTo>
                    <a:pt x="150848" y="294734"/>
                  </a:lnTo>
                  <a:lnTo>
                    <a:pt x="151251" y="300513"/>
                  </a:lnTo>
                  <a:lnTo>
                    <a:pt x="151670" y="306292"/>
                  </a:lnTo>
                  <a:lnTo>
                    <a:pt x="152104" y="312071"/>
                  </a:lnTo>
                  <a:lnTo>
                    <a:pt x="152555" y="317850"/>
                  </a:lnTo>
                  <a:lnTo>
                    <a:pt x="153025" y="323629"/>
                  </a:lnTo>
                  <a:lnTo>
                    <a:pt x="153513" y="329408"/>
                  </a:lnTo>
                  <a:lnTo>
                    <a:pt x="154019" y="335187"/>
                  </a:lnTo>
                  <a:lnTo>
                    <a:pt x="154543" y="340967"/>
                  </a:lnTo>
                  <a:lnTo>
                    <a:pt x="155084" y="346746"/>
                  </a:lnTo>
                  <a:lnTo>
                    <a:pt x="155642" y="352525"/>
                  </a:lnTo>
                  <a:lnTo>
                    <a:pt x="156221" y="358304"/>
                  </a:lnTo>
                  <a:lnTo>
                    <a:pt x="156819" y="364083"/>
                  </a:lnTo>
                  <a:lnTo>
                    <a:pt x="157433" y="369862"/>
                  </a:lnTo>
                  <a:lnTo>
                    <a:pt x="158064" y="375641"/>
                  </a:lnTo>
                  <a:lnTo>
                    <a:pt x="158711" y="381420"/>
                  </a:lnTo>
                  <a:lnTo>
                    <a:pt x="159374" y="387199"/>
                  </a:lnTo>
                  <a:lnTo>
                    <a:pt x="160055" y="392978"/>
                  </a:lnTo>
                  <a:lnTo>
                    <a:pt x="160752" y="398758"/>
                  </a:lnTo>
                  <a:lnTo>
                    <a:pt x="161463" y="404537"/>
                  </a:lnTo>
                  <a:lnTo>
                    <a:pt x="162188" y="410316"/>
                  </a:lnTo>
                  <a:lnTo>
                    <a:pt x="162926" y="416095"/>
                  </a:lnTo>
                  <a:lnTo>
                    <a:pt x="163677" y="421874"/>
                  </a:lnTo>
                  <a:lnTo>
                    <a:pt x="164443" y="427653"/>
                  </a:lnTo>
                  <a:lnTo>
                    <a:pt x="165221" y="433432"/>
                  </a:lnTo>
                  <a:lnTo>
                    <a:pt x="166010" y="439211"/>
                  </a:lnTo>
                  <a:lnTo>
                    <a:pt x="166811" y="444990"/>
                  </a:lnTo>
                  <a:lnTo>
                    <a:pt x="167622" y="450769"/>
                  </a:lnTo>
                  <a:lnTo>
                    <a:pt x="168443" y="456549"/>
                  </a:lnTo>
                  <a:lnTo>
                    <a:pt x="169278" y="462328"/>
                  </a:lnTo>
                  <a:lnTo>
                    <a:pt x="170123" y="468107"/>
                  </a:lnTo>
                  <a:lnTo>
                    <a:pt x="170978" y="473886"/>
                  </a:lnTo>
                  <a:lnTo>
                    <a:pt x="171844" y="479665"/>
                  </a:lnTo>
                  <a:lnTo>
                    <a:pt x="172721" y="485444"/>
                  </a:lnTo>
                  <a:lnTo>
                    <a:pt x="173609" y="491223"/>
                  </a:lnTo>
                  <a:lnTo>
                    <a:pt x="174512" y="497002"/>
                  </a:lnTo>
                  <a:lnTo>
                    <a:pt x="175427" y="502781"/>
                  </a:lnTo>
                  <a:lnTo>
                    <a:pt x="176356" y="508560"/>
                  </a:lnTo>
                  <a:lnTo>
                    <a:pt x="177299" y="514340"/>
                  </a:lnTo>
                  <a:lnTo>
                    <a:pt x="178256" y="520119"/>
                  </a:lnTo>
                  <a:lnTo>
                    <a:pt x="179231" y="525898"/>
                  </a:lnTo>
                  <a:lnTo>
                    <a:pt x="180225" y="531677"/>
                  </a:lnTo>
                  <a:lnTo>
                    <a:pt x="181238" y="537456"/>
                  </a:lnTo>
                  <a:lnTo>
                    <a:pt x="182270" y="543235"/>
                  </a:lnTo>
                  <a:lnTo>
                    <a:pt x="183321" y="549014"/>
                  </a:lnTo>
                  <a:lnTo>
                    <a:pt x="184393" y="554793"/>
                  </a:lnTo>
                  <a:lnTo>
                    <a:pt x="185489" y="560572"/>
                  </a:lnTo>
                  <a:lnTo>
                    <a:pt x="186610" y="566352"/>
                  </a:lnTo>
                  <a:lnTo>
                    <a:pt x="187752" y="572131"/>
                  </a:lnTo>
                  <a:lnTo>
                    <a:pt x="188917" y="577910"/>
                  </a:lnTo>
                  <a:lnTo>
                    <a:pt x="190104" y="583689"/>
                  </a:lnTo>
                  <a:lnTo>
                    <a:pt x="191311" y="589468"/>
                  </a:lnTo>
                  <a:lnTo>
                    <a:pt x="192542" y="595247"/>
                  </a:lnTo>
                  <a:lnTo>
                    <a:pt x="193794" y="601026"/>
                  </a:lnTo>
                  <a:lnTo>
                    <a:pt x="195062" y="606805"/>
                  </a:lnTo>
                  <a:lnTo>
                    <a:pt x="196345" y="612584"/>
                  </a:lnTo>
                  <a:lnTo>
                    <a:pt x="197641" y="618363"/>
                  </a:lnTo>
                  <a:lnTo>
                    <a:pt x="198946" y="624143"/>
                  </a:lnTo>
                  <a:lnTo>
                    <a:pt x="200260" y="629922"/>
                  </a:lnTo>
                  <a:lnTo>
                    <a:pt x="201576" y="635701"/>
                  </a:lnTo>
                  <a:lnTo>
                    <a:pt x="202891" y="641480"/>
                  </a:lnTo>
                  <a:lnTo>
                    <a:pt x="204201" y="647259"/>
                  </a:lnTo>
                  <a:lnTo>
                    <a:pt x="205503" y="653038"/>
                  </a:lnTo>
                  <a:lnTo>
                    <a:pt x="206793" y="658817"/>
                  </a:lnTo>
                  <a:lnTo>
                    <a:pt x="208064" y="664596"/>
                  </a:lnTo>
                  <a:lnTo>
                    <a:pt x="209314" y="670375"/>
                  </a:lnTo>
                  <a:lnTo>
                    <a:pt x="210540" y="676154"/>
                  </a:lnTo>
                  <a:lnTo>
                    <a:pt x="211739" y="681934"/>
                  </a:lnTo>
                  <a:lnTo>
                    <a:pt x="212909" y="687713"/>
                  </a:lnTo>
                  <a:lnTo>
                    <a:pt x="214047" y="693492"/>
                  </a:lnTo>
                  <a:lnTo>
                    <a:pt x="215145" y="699271"/>
                  </a:lnTo>
                  <a:lnTo>
                    <a:pt x="216205" y="705050"/>
                  </a:lnTo>
                  <a:lnTo>
                    <a:pt x="217231" y="710829"/>
                  </a:lnTo>
                  <a:lnTo>
                    <a:pt x="218220" y="716608"/>
                  </a:lnTo>
                  <a:lnTo>
                    <a:pt x="219173" y="722387"/>
                  </a:lnTo>
                  <a:lnTo>
                    <a:pt x="220091" y="728166"/>
                  </a:lnTo>
                  <a:lnTo>
                    <a:pt x="220968" y="733945"/>
                  </a:lnTo>
                  <a:lnTo>
                    <a:pt x="221814" y="739725"/>
                  </a:lnTo>
                  <a:lnTo>
                    <a:pt x="222631" y="745504"/>
                  </a:lnTo>
                  <a:lnTo>
                    <a:pt x="223422" y="751283"/>
                  </a:lnTo>
                  <a:lnTo>
                    <a:pt x="224190" y="757062"/>
                  </a:lnTo>
                  <a:lnTo>
                    <a:pt x="224938" y="762841"/>
                  </a:lnTo>
                  <a:lnTo>
                    <a:pt x="225666" y="768620"/>
                  </a:lnTo>
                  <a:lnTo>
                    <a:pt x="226383" y="774399"/>
                  </a:lnTo>
                  <a:lnTo>
                    <a:pt x="227092" y="780178"/>
                  </a:lnTo>
                  <a:lnTo>
                    <a:pt x="227796" y="785957"/>
                  </a:lnTo>
                  <a:lnTo>
                    <a:pt x="228499" y="791736"/>
                  </a:lnTo>
                  <a:lnTo>
                    <a:pt x="229202" y="797516"/>
                  </a:lnTo>
                  <a:lnTo>
                    <a:pt x="229912" y="803295"/>
                  </a:lnTo>
                  <a:lnTo>
                    <a:pt x="230630" y="809074"/>
                  </a:lnTo>
                  <a:lnTo>
                    <a:pt x="231358" y="814853"/>
                  </a:lnTo>
                  <a:lnTo>
                    <a:pt x="232098" y="820632"/>
                  </a:lnTo>
                  <a:lnTo>
                    <a:pt x="232850" y="826411"/>
                  </a:lnTo>
                  <a:lnTo>
                    <a:pt x="233618" y="832190"/>
                  </a:lnTo>
                  <a:lnTo>
                    <a:pt x="234403" y="837969"/>
                  </a:lnTo>
                  <a:lnTo>
                    <a:pt x="235203" y="843748"/>
                  </a:lnTo>
                  <a:lnTo>
                    <a:pt x="236018" y="849528"/>
                  </a:lnTo>
                  <a:lnTo>
                    <a:pt x="236848" y="855307"/>
                  </a:lnTo>
                  <a:lnTo>
                    <a:pt x="237693" y="861086"/>
                  </a:lnTo>
                  <a:lnTo>
                    <a:pt x="238552" y="866865"/>
                  </a:lnTo>
                  <a:lnTo>
                    <a:pt x="239426" y="872644"/>
                  </a:lnTo>
                  <a:lnTo>
                    <a:pt x="240311" y="878423"/>
                  </a:lnTo>
                  <a:lnTo>
                    <a:pt x="241207" y="884202"/>
                  </a:lnTo>
                  <a:lnTo>
                    <a:pt x="242112" y="889981"/>
                  </a:lnTo>
                  <a:lnTo>
                    <a:pt x="243026" y="895760"/>
                  </a:lnTo>
                  <a:lnTo>
                    <a:pt x="243949" y="901539"/>
                  </a:lnTo>
                  <a:lnTo>
                    <a:pt x="244880" y="907319"/>
                  </a:lnTo>
                  <a:lnTo>
                    <a:pt x="245818" y="913098"/>
                  </a:lnTo>
                  <a:lnTo>
                    <a:pt x="246762" y="918877"/>
                  </a:lnTo>
                  <a:lnTo>
                    <a:pt x="247713" y="924656"/>
                  </a:lnTo>
                  <a:lnTo>
                    <a:pt x="248669" y="930435"/>
                  </a:lnTo>
                  <a:lnTo>
                    <a:pt x="249632" y="936214"/>
                  </a:lnTo>
                  <a:lnTo>
                    <a:pt x="250602" y="941993"/>
                  </a:lnTo>
                  <a:lnTo>
                    <a:pt x="251577" y="947772"/>
                  </a:lnTo>
                  <a:lnTo>
                    <a:pt x="252559" y="953551"/>
                  </a:lnTo>
                  <a:lnTo>
                    <a:pt x="253546" y="959330"/>
                  </a:lnTo>
                  <a:lnTo>
                    <a:pt x="254539" y="965110"/>
                  </a:lnTo>
                  <a:lnTo>
                    <a:pt x="255538" y="970889"/>
                  </a:lnTo>
                  <a:lnTo>
                    <a:pt x="256542" y="976668"/>
                  </a:lnTo>
                  <a:lnTo>
                    <a:pt x="257549" y="982447"/>
                  </a:lnTo>
                  <a:lnTo>
                    <a:pt x="258557" y="988226"/>
                  </a:lnTo>
                  <a:lnTo>
                    <a:pt x="259566" y="994005"/>
                  </a:lnTo>
                  <a:lnTo>
                    <a:pt x="260573" y="999784"/>
                  </a:lnTo>
                  <a:lnTo>
                    <a:pt x="261574" y="1005563"/>
                  </a:lnTo>
                  <a:lnTo>
                    <a:pt x="262566" y="1011342"/>
                  </a:lnTo>
                  <a:lnTo>
                    <a:pt x="263546" y="1017121"/>
                  </a:lnTo>
                  <a:lnTo>
                    <a:pt x="264512" y="1022901"/>
                  </a:lnTo>
                  <a:lnTo>
                    <a:pt x="265458" y="1028680"/>
                  </a:lnTo>
                  <a:lnTo>
                    <a:pt x="266381" y="1034459"/>
                  </a:lnTo>
                  <a:lnTo>
                    <a:pt x="267269" y="1040238"/>
                  </a:lnTo>
                  <a:lnTo>
                    <a:pt x="268123" y="1046017"/>
                  </a:lnTo>
                  <a:lnTo>
                    <a:pt x="268938" y="1051796"/>
                  </a:lnTo>
                  <a:lnTo>
                    <a:pt x="269712" y="1057575"/>
                  </a:lnTo>
                  <a:lnTo>
                    <a:pt x="270438" y="1063354"/>
                  </a:lnTo>
                  <a:lnTo>
                    <a:pt x="271113" y="1069133"/>
                  </a:lnTo>
                  <a:lnTo>
                    <a:pt x="271719" y="1074912"/>
                  </a:lnTo>
                  <a:lnTo>
                    <a:pt x="272267" y="1080692"/>
                  </a:lnTo>
                  <a:lnTo>
                    <a:pt x="272752" y="1086471"/>
                  </a:lnTo>
                  <a:lnTo>
                    <a:pt x="273173" y="1092250"/>
                  </a:lnTo>
                  <a:lnTo>
                    <a:pt x="273529" y="1098029"/>
                  </a:lnTo>
                  <a:lnTo>
                    <a:pt x="273814" y="1103808"/>
                  </a:lnTo>
                  <a:lnTo>
                    <a:pt x="274018" y="1109587"/>
                  </a:lnTo>
                  <a:lnTo>
                    <a:pt x="274156" y="1115366"/>
                  </a:lnTo>
                  <a:lnTo>
                    <a:pt x="274229" y="1121145"/>
                  </a:lnTo>
                  <a:lnTo>
                    <a:pt x="274238" y="1126924"/>
                  </a:lnTo>
                  <a:lnTo>
                    <a:pt x="274185" y="1132704"/>
                  </a:lnTo>
                  <a:lnTo>
                    <a:pt x="274069" y="1138483"/>
                  </a:lnTo>
                  <a:lnTo>
                    <a:pt x="273890" y="1144262"/>
                  </a:lnTo>
                  <a:lnTo>
                    <a:pt x="273662" y="1150041"/>
                  </a:lnTo>
                  <a:lnTo>
                    <a:pt x="273389" y="1155820"/>
                  </a:lnTo>
                  <a:lnTo>
                    <a:pt x="273076" y="1161599"/>
                  </a:lnTo>
                  <a:lnTo>
                    <a:pt x="272727" y="1167378"/>
                  </a:lnTo>
                  <a:lnTo>
                    <a:pt x="272345" y="1173157"/>
                  </a:lnTo>
                  <a:lnTo>
                    <a:pt x="271935" y="1178936"/>
                  </a:lnTo>
                  <a:lnTo>
                    <a:pt x="271507" y="1184715"/>
                  </a:lnTo>
                  <a:lnTo>
                    <a:pt x="271065" y="1190495"/>
                  </a:lnTo>
                  <a:lnTo>
                    <a:pt x="270612" y="1196274"/>
                  </a:lnTo>
                  <a:lnTo>
                    <a:pt x="270154" y="1202053"/>
                  </a:lnTo>
                  <a:lnTo>
                    <a:pt x="269693" y="1207832"/>
                  </a:lnTo>
                  <a:lnTo>
                    <a:pt x="269235" y="1213611"/>
                  </a:lnTo>
                  <a:lnTo>
                    <a:pt x="268781" y="1219390"/>
                  </a:lnTo>
                  <a:lnTo>
                    <a:pt x="268335" y="1225169"/>
                  </a:lnTo>
                  <a:lnTo>
                    <a:pt x="267897" y="1230948"/>
                  </a:lnTo>
                  <a:lnTo>
                    <a:pt x="267469" y="1236727"/>
                  </a:lnTo>
                  <a:lnTo>
                    <a:pt x="267053" y="1242506"/>
                  </a:lnTo>
                  <a:lnTo>
                    <a:pt x="266650" y="1248286"/>
                  </a:lnTo>
                  <a:lnTo>
                    <a:pt x="266259" y="1254065"/>
                  </a:lnTo>
                  <a:lnTo>
                    <a:pt x="265878" y="1259844"/>
                  </a:lnTo>
                  <a:lnTo>
                    <a:pt x="265508" y="1265623"/>
                  </a:lnTo>
                  <a:lnTo>
                    <a:pt x="265147" y="1271402"/>
                  </a:lnTo>
                  <a:lnTo>
                    <a:pt x="264796" y="1277181"/>
                  </a:lnTo>
                  <a:lnTo>
                    <a:pt x="264453" y="1282960"/>
                  </a:lnTo>
                  <a:lnTo>
                    <a:pt x="264115" y="1288739"/>
                  </a:lnTo>
                  <a:lnTo>
                    <a:pt x="263782" y="1294518"/>
                  </a:lnTo>
                  <a:lnTo>
                    <a:pt x="263452" y="1300297"/>
                  </a:lnTo>
                  <a:lnTo>
                    <a:pt x="263123" y="1306077"/>
                  </a:lnTo>
                  <a:lnTo>
                    <a:pt x="262795" y="1311856"/>
                  </a:lnTo>
                  <a:lnTo>
                    <a:pt x="262465" y="1317635"/>
                  </a:lnTo>
                  <a:lnTo>
                    <a:pt x="262133" y="1323414"/>
                  </a:lnTo>
                  <a:lnTo>
                    <a:pt x="261797" y="1329193"/>
                  </a:lnTo>
                  <a:lnTo>
                    <a:pt x="261457" y="1334972"/>
                  </a:lnTo>
                  <a:lnTo>
                    <a:pt x="261110" y="1340751"/>
                  </a:lnTo>
                  <a:lnTo>
                    <a:pt x="260755" y="1346530"/>
                  </a:lnTo>
                  <a:lnTo>
                    <a:pt x="260391" y="1352309"/>
                  </a:lnTo>
                  <a:lnTo>
                    <a:pt x="260018" y="1358088"/>
                  </a:lnTo>
                  <a:lnTo>
                    <a:pt x="259634" y="1363868"/>
                  </a:lnTo>
                  <a:lnTo>
                    <a:pt x="259240" y="1369647"/>
                  </a:lnTo>
                  <a:lnTo>
                    <a:pt x="258832" y="1375426"/>
                  </a:lnTo>
                  <a:lnTo>
                    <a:pt x="258408" y="1381205"/>
                  </a:lnTo>
                  <a:lnTo>
                    <a:pt x="257969" y="1386984"/>
                  </a:lnTo>
                  <a:lnTo>
                    <a:pt x="257514" y="1392763"/>
                  </a:lnTo>
                  <a:lnTo>
                    <a:pt x="257042" y="1398542"/>
                  </a:lnTo>
                  <a:lnTo>
                    <a:pt x="256552" y="1404321"/>
                  </a:lnTo>
                  <a:lnTo>
                    <a:pt x="256041" y="1410100"/>
                  </a:lnTo>
                  <a:lnTo>
                    <a:pt x="255506" y="1415880"/>
                  </a:lnTo>
                  <a:lnTo>
                    <a:pt x="254950" y="1421659"/>
                  </a:lnTo>
                  <a:lnTo>
                    <a:pt x="254371" y="1427438"/>
                  </a:lnTo>
                  <a:lnTo>
                    <a:pt x="253768" y="1433217"/>
                  </a:lnTo>
                  <a:lnTo>
                    <a:pt x="253142" y="1438996"/>
                  </a:lnTo>
                  <a:lnTo>
                    <a:pt x="252488" y="1444775"/>
                  </a:lnTo>
                  <a:lnTo>
                    <a:pt x="251805" y="1450554"/>
                  </a:lnTo>
                  <a:lnTo>
                    <a:pt x="251095" y="1456333"/>
                  </a:lnTo>
                  <a:lnTo>
                    <a:pt x="250360" y="1462112"/>
                  </a:lnTo>
                  <a:lnTo>
                    <a:pt x="249599" y="1467891"/>
                  </a:lnTo>
                  <a:lnTo>
                    <a:pt x="248812" y="1473671"/>
                  </a:lnTo>
                  <a:lnTo>
                    <a:pt x="247997" y="1479450"/>
                  </a:lnTo>
                  <a:lnTo>
                    <a:pt x="247155" y="1485229"/>
                  </a:lnTo>
                  <a:lnTo>
                    <a:pt x="246289" y="1491008"/>
                  </a:lnTo>
                  <a:lnTo>
                    <a:pt x="245400" y="1496787"/>
                  </a:lnTo>
                  <a:lnTo>
                    <a:pt x="244490" y="1502566"/>
                  </a:lnTo>
                  <a:lnTo>
                    <a:pt x="243560" y="1508345"/>
                  </a:lnTo>
                  <a:lnTo>
                    <a:pt x="242609" y="1514124"/>
                  </a:lnTo>
                  <a:lnTo>
                    <a:pt x="241639" y="1519903"/>
                  </a:lnTo>
                  <a:lnTo>
                    <a:pt x="240655" y="1525682"/>
                  </a:lnTo>
                  <a:lnTo>
                    <a:pt x="239657" y="1531462"/>
                  </a:lnTo>
                  <a:lnTo>
                    <a:pt x="238649" y="1537241"/>
                  </a:lnTo>
                  <a:lnTo>
                    <a:pt x="237630" y="1543020"/>
                  </a:lnTo>
                  <a:lnTo>
                    <a:pt x="236603" y="1548799"/>
                  </a:lnTo>
                  <a:lnTo>
                    <a:pt x="235570" y="1554578"/>
                  </a:lnTo>
                  <a:lnTo>
                    <a:pt x="234533" y="1560357"/>
                  </a:lnTo>
                  <a:lnTo>
                    <a:pt x="233495" y="1566136"/>
                  </a:lnTo>
                  <a:lnTo>
                    <a:pt x="232457" y="1571915"/>
                  </a:lnTo>
                  <a:lnTo>
                    <a:pt x="231420" y="1577694"/>
                  </a:lnTo>
                  <a:lnTo>
                    <a:pt x="230387" y="1583473"/>
                  </a:lnTo>
                  <a:lnTo>
                    <a:pt x="229360" y="1589253"/>
                  </a:lnTo>
                  <a:lnTo>
                    <a:pt x="228340" y="1595032"/>
                  </a:lnTo>
                  <a:lnTo>
                    <a:pt x="227328" y="1600811"/>
                  </a:lnTo>
                  <a:lnTo>
                    <a:pt x="226326" y="1606590"/>
                  </a:lnTo>
                  <a:lnTo>
                    <a:pt x="225335" y="1612369"/>
                  </a:lnTo>
                  <a:lnTo>
                    <a:pt x="224360" y="1618148"/>
                  </a:lnTo>
                  <a:lnTo>
                    <a:pt x="223399" y="1623927"/>
                  </a:lnTo>
                  <a:lnTo>
                    <a:pt x="222452" y="1629706"/>
                  </a:lnTo>
                  <a:lnTo>
                    <a:pt x="221522" y="1635485"/>
                  </a:lnTo>
                  <a:lnTo>
                    <a:pt x="220607" y="1641264"/>
                  </a:lnTo>
                  <a:lnTo>
                    <a:pt x="219710" y="1647044"/>
                  </a:lnTo>
                  <a:lnTo>
                    <a:pt x="218835" y="1652823"/>
                  </a:lnTo>
                  <a:lnTo>
                    <a:pt x="217977" y="1658602"/>
                  </a:lnTo>
                  <a:lnTo>
                    <a:pt x="217137" y="1664381"/>
                  </a:lnTo>
                  <a:lnTo>
                    <a:pt x="216315" y="1670160"/>
                  </a:lnTo>
                  <a:lnTo>
                    <a:pt x="215510" y="1675939"/>
                  </a:lnTo>
                  <a:lnTo>
                    <a:pt x="214724" y="1681718"/>
                  </a:lnTo>
                  <a:lnTo>
                    <a:pt x="213957" y="1687497"/>
                  </a:lnTo>
                  <a:lnTo>
                    <a:pt x="213205" y="1693276"/>
                  </a:lnTo>
                  <a:lnTo>
                    <a:pt x="212469" y="1699056"/>
                  </a:lnTo>
                  <a:lnTo>
                    <a:pt x="211747" y="1704835"/>
                  </a:lnTo>
                  <a:lnTo>
                    <a:pt x="211038" y="1710614"/>
                  </a:lnTo>
                  <a:lnTo>
                    <a:pt x="210343" y="1716393"/>
                  </a:lnTo>
                  <a:lnTo>
                    <a:pt x="209660" y="1722172"/>
                  </a:lnTo>
                  <a:lnTo>
                    <a:pt x="208989" y="1727951"/>
                  </a:lnTo>
                  <a:lnTo>
                    <a:pt x="208326" y="1733730"/>
                  </a:lnTo>
                  <a:lnTo>
                    <a:pt x="207672" y="1739509"/>
                  </a:lnTo>
                  <a:lnTo>
                    <a:pt x="207025" y="1745288"/>
                  </a:lnTo>
                  <a:lnTo>
                    <a:pt x="206385" y="1751067"/>
                  </a:lnTo>
                  <a:lnTo>
                    <a:pt x="205751" y="1756847"/>
                  </a:lnTo>
                  <a:lnTo>
                    <a:pt x="205121" y="1762626"/>
                  </a:lnTo>
                  <a:lnTo>
                    <a:pt x="204493" y="1768405"/>
                  </a:lnTo>
                  <a:lnTo>
                    <a:pt x="203867" y="1774184"/>
                  </a:lnTo>
                  <a:lnTo>
                    <a:pt x="203241" y="1779963"/>
                  </a:lnTo>
                  <a:lnTo>
                    <a:pt x="202613" y="1785742"/>
                  </a:lnTo>
                  <a:lnTo>
                    <a:pt x="201981" y="1791521"/>
                  </a:lnTo>
                  <a:lnTo>
                    <a:pt x="201344" y="1797300"/>
                  </a:lnTo>
                  <a:lnTo>
                    <a:pt x="200700" y="1803079"/>
                  </a:lnTo>
                  <a:lnTo>
                    <a:pt x="200048" y="1808858"/>
                  </a:lnTo>
                  <a:lnTo>
                    <a:pt x="199385" y="1814638"/>
                  </a:lnTo>
                  <a:lnTo>
                    <a:pt x="198708" y="1820417"/>
                  </a:lnTo>
                  <a:lnTo>
                    <a:pt x="198014" y="1826196"/>
                  </a:lnTo>
                  <a:lnTo>
                    <a:pt x="197304" y="1831975"/>
                  </a:lnTo>
                  <a:lnTo>
                    <a:pt x="196577" y="1837754"/>
                  </a:lnTo>
                  <a:lnTo>
                    <a:pt x="195830" y="1843533"/>
                  </a:lnTo>
                  <a:lnTo>
                    <a:pt x="195064" y="1849312"/>
                  </a:lnTo>
                  <a:lnTo>
                    <a:pt x="194274" y="1855091"/>
                  </a:lnTo>
                  <a:lnTo>
                    <a:pt x="193461" y="1860870"/>
                  </a:lnTo>
                  <a:lnTo>
                    <a:pt x="192627" y="1866649"/>
                  </a:lnTo>
                  <a:lnTo>
                    <a:pt x="191774" y="1872429"/>
                  </a:lnTo>
                  <a:lnTo>
                    <a:pt x="190902" y="1878208"/>
                  </a:lnTo>
                  <a:lnTo>
                    <a:pt x="190013" y="1883987"/>
                  </a:lnTo>
                  <a:lnTo>
                    <a:pt x="189106" y="1889766"/>
                  </a:lnTo>
                  <a:lnTo>
                    <a:pt x="188187" y="1895545"/>
                  </a:lnTo>
                  <a:lnTo>
                    <a:pt x="187260" y="1901324"/>
                  </a:lnTo>
                  <a:lnTo>
                    <a:pt x="186327" y="1907103"/>
                  </a:lnTo>
                  <a:lnTo>
                    <a:pt x="185393" y="1912882"/>
                  </a:lnTo>
                  <a:lnTo>
                    <a:pt x="184460" y="1918661"/>
                  </a:lnTo>
                  <a:lnTo>
                    <a:pt x="183536" y="1924440"/>
                  </a:lnTo>
                  <a:lnTo>
                    <a:pt x="182623" y="1930220"/>
                  </a:lnTo>
                  <a:lnTo>
                    <a:pt x="181725" y="1935999"/>
                  </a:lnTo>
                  <a:lnTo>
                    <a:pt x="180847" y="1941778"/>
                  </a:lnTo>
                  <a:lnTo>
                    <a:pt x="179990" y="1947557"/>
                  </a:lnTo>
                  <a:lnTo>
                    <a:pt x="179160" y="1953336"/>
                  </a:lnTo>
                  <a:lnTo>
                    <a:pt x="178366" y="1959115"/>
                  </a:lnTo>
                  <a:lnTo>
                    <a:pt x="177604" y="1964894"/>
                  </a:lnTo>
                  <a:lnTo>
                    <a:pt x="176876" y="1970673"/>
                  </a:lnTo>
                  <a:lnTo>
                    <a:pt x="176184" y="1976452"/>
                  </a:lnTo>
                  <a:lnTo>
                    <a:pt x="175527" y="1982232"/>
                  </a:lnTo>
                  <a:lnTo>
                    <a:pt x="174910" y="1988011"/>
                  </a:lnTo>
                  <a:lnTo>
                    <a:pt x="174336" y="1993790"/>
                  </a:lnTo>
                  <a:lnTo>
                    <a:pt x="173798" y="1999569"/>
                  </a:lnTo>
                  <a:lnTo>
                    <a:pt x="173295" y="2005348"/>
                  </a:lnTo>
                  <a:lnTo>
                    <a:pt x="172824" y="2011127"/>
                  </a:lnTo>
                  <a:lnTo>
                    <a:pt x="172385" y="2016906"/>
                  </a:lnTo>
                  <a:lnTo>
                    <a:pt x="171977" y="2022685"/>
                  </a:lnTo>
                  <a:lnTo>
                    <a:pt x="171598" y="2028464"/>
                  </a:lnTo>
                  <a:lnTo>
                    <a:pt x="171242" y="2034243"/>
                  </a:lnTo>
                  <a:lnTo>
                    <a:pt x="170905" y="2040023"/>
                  </a:lnTo>
                  <a:lnTo>
                    <a:pt x="170585" y="2045802"/>
                  </a:lnTo>
                  <a:lnTo>
                    <a:pt x="170279" y="2051581"/>
                  </a:lnTo>
                  <a:lnTo>
                    <a:pt x="169984" y="2057360"/>
                  </a:lnTo>
                  <a:lnTo>
                    <a:pt x="169697" y="2063139"/>
                  </a:lnTo>
                  <a:lnTo>
                    <a:pt x="169413" y="2068918"/>
                  </a:lnTo>
                  <a:lnTo>
                    <a:pt x="169131" y="2074697"/>
                  </a:lnTo>
                  <a:lnTo>
                    <a:pt x="168848" y="2080476"/>
                  </a:lnTo>
                  <a:lnTo>
                    <a:pt x="168562" y="2086255"/>
                  </a:lnTo>
                  <a:lnTo>
                    <a:pt x="168270" y="2092034"/>
                  </a:lnTo>
                  <a:lnTo>
                    <a:pt x="167970" y="2097814"/>
                  </a:lnTo>
                  <a:lnTo>
                    <a:pt x="167662" y="2103593"/>
                  </a:lnTo>
                  <a:lnTo>
                    <a:pt x="167345" y="2109372"/>
                  </a:lnTo>
                  <a:lnTo>
                    <a:pt x="167018" y="2115151"/>
                  </a:lnTo>
                  <a:lnTo>
                    <a:pt x="166680" y="2120930"/>
                  </a:lnTo>
                  <a:lnTo>
                    <a:pt x="166330" y="2126709"/>
                  </a:lnTo>
                  <a:lnTo>
                    <a:pt x="165967" y="2132488"/>
                  </a:lnTo>
                  <a:lnTo>
                    <a:pt x="165594" y="2138267"/>
                  </a:lnTo>
                  <a:lnTo>
                    <a:pt x="165210" y="2144046"/>
                  </a:lnTo>
                  <a:lnTo>
                    <a:pt x="164816" y="2149825"/>
                  </a:lnTo>
                  <a:lnTo>
                    <a:pt x="164412" y="2155605"/>
                  </a:lnTo>
                  <a:lnTo>
                    <a:pt x="163997" y="2161384"/>
                  </a:lnTo>
                  <a:lnTo>
                    <a:pt x="163573" y="2167163"/>
                  </a:lnTo>
                  <a:lnTo>
                    <a:pt x="163143" y="2172942"/>
                  </a:lnTo>
                  <a:lnTo>
                    <a:pt x="162706" y="2178721"/>
                  </a:lnTo>
                  <a:lnTo>
                    <a:pt x="162263" y="2184500"/>
                  </a:lnTo>
                  <a:lnTo>
                    <a:pt x="161816" y="2190279"/>
                  </a:lnTo>
                  <a:lnTo>
                    <a:pt x="161364" y="2196058"/>
                  </a:lnTo>
                  <a:lnTo>
                    <a:pt x="160911" y="2201837"/>
                  </a:lnTo>
                  <a:lnTo>
                    <a:pt x="160456" y="2207616"/>
                  </a:lnTo>
                  <a:lnTo>
                    <a:pt x="160001" y="2213396"/>
                  </a:lnTo>
                  <a:lnTo>
                    <a:pt x="159548" y="2219175"/>
                  </a:lnTo>
                  <a:lnTo>
                    <a:pt x="159096" y="2224954"/>
                  </a:lnTo>
                  <a:lnTo>
                    <a:pt x="158649" y="2230733"/>
                  </a:lnTo>
                  <a:lnTo>
                    <a:pt x="158206" y="2236512"/>
                  </a:lnTo>
                  <a:lnTo>
                    <a:pt x="157769" y="2242291"/>
                  </a:lnTo>
                  <a:lnTo>
                    <a:pt x="157338" y="2248070"/>
                  </a:lnTo>
                  <a:lnTo>
                    <a:pt x="156915" y="2253849"/>
                  </a:lnTo>
                  <a:lnTo>
                    <a:pt x="156499" y="2259628"/>
                  </a:lnTo>
                  <a:lnTo>
                    <a:pt x="156096" y="2265408"/>
                  </a:lnTo>
                  <a:lnTo>
                    <a:pt x="155701" y="2271187"/>
                  </a:lnTo>
                  <a:lnTo>
                    <a:pt x="155318" y="2276966"/>
                  </a:lnTo>
                  <a:lnTo>
                    <a:pt x="154944" y="2282745"/>
                  </a:lnTo>
                  <a:lnTo>
                    <a:pt x="154582" y="2288524"/>
                  </a:lnTo>
                  <a:lnTo>
                    <a:pt x="154231" y="2294303"/>
                  </a:lnTo>
                  <a:lnTo>
                    <a:pt x="153894" y="2300082"/>
                  </a:lnTo>
                  <a:lnTo>
                    <a:pt x="153567" y="2305861"/>
                  </a:lnTo>
                  <a:lnTo>
                    <a:pt x="153251" y="2311640"/>
                  </a:lnTo>
                  <a:lnTo>
                    <a:pt x="152946" y="2317419"/>
                  </a:lnTo>
                  <a:lnTo>
                    <a:pt x="152651" y="2323199"/>
                  </a:lnTo>
                  <a:lnTo>
                    <a:pt x="152366" y="2328978"/>
                  </a:lnTo>
                  <a:lnTo>
                    <a:pt x="152092" y="2334757"/>
                  </a:lnTo>
                  <a:lnTo>
                    <a:pt x="151826" y="2340536"/>
                  </a:lnTo>
                  <a:lnTo>
                    <a:pt x="151569" y="2346315"/>
                  </a:lnTo>
                  <a:lnTo>
                    <a:pt x="151318" y="2352094"/>
                  </a:lnTo>
                  <a:lnTo>
                    <a:pt x="151075" y="2357873"/>
                  </a:lnTo>
                  <a:lnTo>
                    <a:pt x="150838" y="2363652"/>
                  </a:lnTo>
                  <a:lnTo>
                    <a:pt x="150608" y="2369431"/>
                  </a:lnTo>
                  <a:lnTo>
                    <a:pt x="150384" y="2375210"/>
                  </a:lnTo>
                  <a:lnTo>
                    <a:pt x="150163" y="2380990"/>
                  </a:lnTo>
                  <a:lnTo>
                    <a:pt x="149948" y="2386769"/>
                  </a:lnTo>
                  <a:lnTo>
                    <a:pt x="149736" y="2392548"/>
                  </a:lnTo>
                  <a:lnTo>
                    <a:pt x="149528" y="2398327"/>
                  </a:lnTo>
                  <a:lnTo>
                    <a:pt x="149325" y="2404106"/>
                  </a:lnTo>
                  <a:lnTo>
                    <a:pt x="149124" y="2409885"/>
                  </a:lnTo>
                  <a:lnTo>
                    <a:pt x="148926" y="2415664"/>
                  </a:lnTo>
                  <a:lnTo>
                    <a:pt x="148731" y="2421443"/>
                  </a:lnTo>
                  <a:lnTo>
                    <a:pt x="148538" y="2427222"/>
                  </a:lnTo>
                  <a:lnTo>
                    <a:pt x="148349" y="2433001"/>
                  </a:lnTo>
                  <a:lnTo>
                    <a:pt x="148161" y="2438781"/>
                  </a:lnTo>
                  <a:lnTo>
                    <a:pt x="147976" y="2444560"/>
                  </a:lnTo>
                  <a:lnTo>
                    <a:pt x="147792" y="2450339"/>
                  </a:lnTo>
                  <a:lnTo>
                    <a:pt x="147610" y="2456118"/>
                  </a:lnTo>
                  <a:lnTo>
                    <a:pt x="147429" y="2461897"/>
                  </a:lnTo>
                  <a:lnTo>
                    <a:pt x="147249" y="2467676"/>
                  </a:lnTo>
                  <a:lnTo>
                    <a:pt x="147071" y="2473455"/>
                  </a:lnTo>
                  <a:lnTo>
                    <a:pt x="146893" y="2479234"/>
                  </a:lnTo>
                  <a:lnTo>
                    <a:pt x="146715" y="2485013"/>
                  </a:lnTo>
                  <a:lnTo>
                    <a:pt x="146538" y="2490792"/>
                  </a:lnTo>
                  <a:lnTo>
                    <a:pt x="146360" y="2496572"/>
                  </a:lnTo>
                  <a:lnTo>
                    <a:pt x="146183" y="2502351"/>
                  </a:lnTo>
                  <a:lnTo>
                    <a:pt x="146004" y="2508130"/>
                  </a:lnTo>
                  <a:lnTo>
                    <a:pt x="145825" y="2513909"/>
                  </a:lnTo>
                  <a:lnTo>
                    <a:pt x="145645" y="2519688"/>
                  </a:lnTo>
                  <a:lnTo>
                    <a:pt x="145464" y="2525467"/>
                  </a:lnTo>
                  <a:lnTo>
                    <a:pt x="145283" y="2531246"/>
                  </a:lnTo>
                  <a:lnTo>
                    <a:pt x="145100" y="2537025"/>
                  </a:lnTo>
                  <a:lnTo>
                    <a:pt x="144916" y="2542804"/>
                  </a:lnTo>
                  <a:lnTo>
                    <a:pt x="144731" y="2548584"/>
                  </a:lnTo>
                  <a:lnTo>
                    <a:pt x="144545" y="2554363"/>
                  </a:lnTo>
                  <a:lnTo>
                    <a:pt x="144359" y="2560142"/>
                  </a:lnTo>
                  <a:lnTo>
                    <a:pt x="144172" y="2565921"/>
                  </a:lnTo>
                  <a:lnTo>
                    <a:pt x="143986" y="2571700"/>
                  </a:lnTo>
                  <a:lnTo>
                    <a:pt x="143799" y="2577479"/>
                  </a:lnTo>
                  <a:lnTo>
                    <a:pt x="143613" y="2583258"/>
                  </a:lnTo>
                  <a:lnTo>
                    <a:pt x="143428" y="2589037"/>
                  </a:lnTo>
                  <a:lnTo>
                    <a:pt x="143244" y="2594816"/>
                  </a:lnTo>
                  <a:lnTo>
                    <a:pt x="143062" y="2600595"/>
                  </a:lnTo>
                  <a:lnTo>
                    <a:pt x="142882" y="2606375"/>
                  </a:lnTo>
                  <a:lnTo>
                    <a:pt x="142704" y="2612154"/>
                  </a:lnTo>
                  <a:lnTo>
                    <a:pt x="142530" y="2617933"/>
                  </a:lnTo>
                  <a:lnTo>
                    <a:pt x="142358" y="2623712"/>
                  </a:lnTo>
                  <a:lnTo>
                    <a:pt x="142190" y="2629491"/>
                  </a:lnTo>
                  <a:lnTo>
                    <a:pt x="142025" y="2635270"/>
                  </a:lnTo>
                  <a:lnTo>
                    <a:pt x="141865" y="2641049"/>
                  </a:lnTo>
                  <a:lnTo>
                    <a:pt x="141710" y="2646828"/>
                  </a:lnTo>
                  <a:lnTo>
                    <a:pt x="141558" y="2652607"/>
                  </a:lnTo>
                  <a:lnTo>
                    <a:pt x="141412" y="2658386"/>
                  </a:lnTo>
                  <a:lnTo>
                    <a:pt x="141269" y="2664166"/>
                  </a:lnTo>
                  <a:lnTo>
                    <a:pt x="141133" y="2669945"/>
                  </a:lnTo>
                  <a:lnTo>
                    <a:pt x="141002" y="2675724"/>
                  </a:lnTo>
                  <a:lnTo>
                    <a:pt x="140875" y="2681503"/>
                  </a:lnTo>
                  <a:lnTo>
                    <a:pt x="140754" y="2687282"/>
                  </a:lnTo>
                  <a:lnTo>
                    <a:pt x="140638" y="2693061"/>
                  </a:lnTo>
                  <a:lnTo>
                    <a:pt x="140527" y="2698840"/>
                  </a:lnTo>
                  <a:lnTo>
                    <a:pt x="140422" y="2704619"/>
                  </a:lnTo>
                  <a:lnTo>
                    <a:pt x="140322" y="2710398"/>
                  </a:lnTo>
                  <a:lnTo>
                    <a:pt x="140228" y="2716177"/>
                  </a:lnTo>
                  <a:lnTo>
                    <a:pt x="140139" y="2721957"/>
                  </a:lnTo>
                  <a:lnTo>
                    <a:pt x="140054" y="2727736"/>
                  </a:lnTo>
                  <a:lnTo>
                    <a:pt x="139976" y="2733515"/>
                  </a:lnTo>
                  <a:lnTo>
                    <a:pt x="139903" y="2739294"/>
                  </a:lnTo>
                  <a:lnTo>
                    <a:pt x="139835" y="2745073"/>
                  </a:lnTo>
                  <a:lnTo>
                    <a:pt x="139773" y="2750852"/>
                  </a:lnTo>
                  <a:lnTo>
                    <a:pt x="139716" y="2756631"/>
                  </a:lnTo>
                  <a:lnTo>
                    <a:pt x="139664" y="2762410"/>
                  </a:lnTo>
                  <a:lnTo>
                    <a:pt x="139617" y="2768189"/>
                  </a:lnTo>
                  <a:lnTo>
                    <a:pt x="139575" y="2773968"/>
                  </a:lnTo>
                  <a:lnTo>
                    <a:pt x="139539" y="2779748"/>
                  </a:lnTo>
                  <a:lnTo>
                    <a:pt x="139507" y="2785527"/>
                  </a:lnTo>
                  <a:lnTo>
                    <a:pt x="139479" y="2791306"/>
                  </a:lnTo>
                  <a:lnTo>
                    <a:pt x="139456" y="2797085"/>
                  </a:lnTo>
                  <a:lnTo>
                    <a:pt x="139437" y="2802864"/>
                  </a:lnTo>
                  <a:lnTo>
                    <a:pt x="139422" y="2808643"/>
                  </a:lnTo>
                  <a:lnTo>
                    <a:pt x="139410" y="2814422"/>
                  </a:lnTo>
                  <a:lnTo>
                    <a:pt x="139401" y="2820201"/>
                  </a:lnTo>
                  <a:lnTo>
                    <a:pt x="139395" y="2825980"/>
                  </a:lnTo>
                  <a:lnTo>
                    <a:pt x="139391" y="2831760"/>
                  </a:lnTo>
                  <a:lnTo>
                    <a:pt x="139389" y="2837539"/>
                  </a:lnTo>
                  <a:lnTo>
                    <a:pt x="139388" y="2843318"/>
                  </a:lnTo>
                  <a:lnTo>
                    <a:pt x="139388" y="2849097"/>
                  </a:lnTo>
                  <a:lnTo>
                    <a:pt x="139388" y="2854876"/>
                  </a:lnTo>
                  <a:lnTo>
                    <a:pt x="139387" y="2860655"/>
                  </a:lnTo>
                  <a:lnTo>
                    <a:pt x="139385" y="2866434"/>
                  </a:lnTo>
                  <a:lnTo>
                    <a:pt x="139382" y="2872213"/>
                  </a:lnTo>
                  <a:lnTo>
                    <a:pt x="139377" y="2877992"/>
                  </a:lnTo>
                  <a:lnTo>
                    <a:pt x="139368" y="2883771"/>
                  </a:lnTo>
                  <a:lnTo>
                    <a:pt x="139357" y="2889551"/>
                  </a:lnTo>
                  <a:lnTo>
                    <a:pt x="139342" y="2895330"/>
                  </a:lnTo>
                  <a:lnTo>
                    <a:pt x="139323" y="2901109"/>
                  </a:lnTo>
                  <a:lnTo>
                    <a:pt x="139300" y="2906888"/>
                  </a:lnTo>
                  <a:lnTo>
                    <a:pt x="139271" y="2912667"/>
                  </a:lnTo>
                  <a:lnTo>
                    <a:pt x="139237" y="2918446"/>
                  </a:lnTo>
                  <a:lnTo>
                    <a:pt x="139198" y="2924225"/>
                  </a:lnTo>
                  <a:lnTo>
                    <a:pt x="139154" y="2930004"/>
                  </a:lnTo>
                  <a:lnTo>
                    <a:pt x="139104" y="2935783"/>
                  </a:lnTo>
                  <a:lnTo>
                    <a:pt x="139050" y="2941562"/>
                  </a:lnTo>
                  <a:lnTo>
                    <a:pt x="138990" y="2947342"/>
                  </a:lnTo>
                  <a:lnTo>
                    <a:pt x="138925" y="2953121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3" name="pg30">
              <a:extLst>
                <a:ext uri="{FF2B5EF4-FFF2-40B4-BE49-F238E27FC236}">
                  <a16:creationId xmlns:a16="http://schemas.microsoft.com/office/drawing/2014/main" id="{368E8E67-19FD-7124-FFD3-476832931878}"/>
                </a:ext>
              </a:extLst>
            </p:cNvPr>
            <p:cNvSpPr/>
            <p:nvPr/>
          </p:nvSpPr>
          <p:spPr>
            <a:xfrm>
              <a:off x="3827346" y="3925245"/>
              <a:ext cx="267290" cy="3106461"/>
            </a:xfrm>
            <a:custGeom>
              <a:avLst/>
              <a:gdLst/>
              <a:ahLst/>
              <a:cxnLst/>
              <a:rect l="0" t="0" r="0" b="0"/>
              <a:pathLst>
                <a:path w="267290" h="3106461">
                  <a:moveTo>
                    <a:pt x="132276" y="3106461"/>
                  </a:moveTo>
                  <a:lnTo>
                    <a:pt x="132241" y="3100382"/>
                  </a:lnTo>
                  <a:lnTo>
                    <a:pt x="132214" y="3094302"/>
                  </a:lnTo>
                  <a:lnTo>
                    <a:pt x="132194" y="3088223"/>
                  </a:lnTo>
                  <a:lnTo>
                    <a:pt x="132180" y="3082144"/>
                  </a:lnTo>
                  <a:lnTo>
                    <a:pt x="132174" y="3076065"/>
                  </a:lnTo>
                  <a:lnTo>
                    <a:pt x="132174" y="3069986"/>
                  </a:lnTo>
                  <a:lnTo>
                    <a:pt x="132177" y="3063907"/>
                  </a:lnTo>
                  <a:lnTo>
                    <a:pt x="132184" y="3057827"/>
                  </a:lnTo>
                  <a:lnTo>
                    <a:pt x="132192" y="3051748"/>
                  </a:lnTo>
                  <a:lnTo>
                    <a:pt x="132201" y="3045669"/>
                  </a:lnTo>
                  <a:lnTo>
                    <a:pt x="132209" y="3039590"/>
                  </a:lnTo>
                  <a:lnTo>
                    <a:pt x="132215" y="3033511"/>
                  </a:lnTo>
                  <a:lnTo>
                    <a:pt x="132217" y="3027431"/>
                  </a:lnTo>
                  <a:lnTo>
                    <a:pt x="132215" y="3021352"/>
                  </a:lnTo>
                  <a:lnTo>
                    <a:pt x="132207" y="3015273"/>
                  </a:lnTo>
                  <a:lnTo>
                    <a:pt x="132193" y="3009194"/>
                  </a:lnTo>
                  <a:lnTo>
                    <a:pt x="132171" y="3003115"/>
                  </a:lnTo>
                  <a:lnTo>
                    <a:pt x="132142" y="2997036"/>
                  </a:lnTo>
                  <a:lnTo>
                    <a:pt x="132103" y="2990956"/>
                  </a:lnTo>
                  <a:lnTo>
                    <a:pt x="132057" y="2984877"/>
                  </a:lnTo>
                  <a:lnTo>
                    <a:pt x="132003" y="2978798"/>
                  </a:lnTo>
                  <a:lnTo>
                    <a:pt x="131941" y="2972719"/>
                  </a:lnTo>
                  <a:lnTo>
                    <a:pt x="131871" y="2966640"/>
                  </a:lnTo>
                  <a:lnTo>
                    <a:pt x="131795" y="2960561"/>
                  </a:lnTo>
                  <a:lnTo>
                    <a:pt x="131713" y="2954481"/>
                  </a:lnTo>
                  <a:lnTo>
                    <a:pt x="131625" y="2948402"/>
                  </a:lnTo>
                  <a:lnTo>
                    <a:pt x="131532" y="2942323"/>
                  </a:lnTo>
                  <a:lnTo>
                    <a:pt x="131435" y="2936244"/>
                  </a:lnTo>
                  <a:lnTo>
                    <a:pt x="131336" y="2930165"/>
                  </a:lnTo>
                  <a:lnTo>
                    <a:pt x="131235" y="2924085"/>
                  </a:lnTo>
                  <a:lnTo>
                    <a:pt x="131133" y="2918006"/>
                  </a:lnTo>
                  <a:lnTo>
                    <a:pt x="131029" y="2911927"/>
                  </a:lnTo>
                  <a:lnTo>
                    <a:pt x="130926" y="2905848"/>
                  </a:lnTo>
                  <a:lnTo>
                    <a:pt x="130823" y="2899769"/>
                  </a:lnTo>
                  <a:lnTo>
                    <a:pt x="130721" y="2893690"/>
                  </a:lnTo>
                  <a:lnTo>
                    <a:pt x="130620" y="2887610"/>
                  </a:lnTo>
                  <a:lnTo>
                    <a:pt x="130520" y="2881531"/>
                  </a:lnTo>
                  <a:lnTo>
                    <a:pt x="130420" y="2875452"/>
                  </a:lnTo>
                  <a:lnTo>
                    <a:pt x="130322" y="2869373"/>
                  </a:lnTo>
                  <a:lnTo>
                    <a:pt x="130224" y="2863294"/>
                  </a:lnTo>
                  <a:lnTo>
                    <a:pt x="130125" y="2857214"/>
                  </a:lnTo>
                  <a:lnTo>
                    <a:pt x="130027" y="2851135"/>
                  </a:lnTo>
                  <a:lnTo>
                    <a:pt x="129928" y="2845056"/>
                  </a:lnTo>
                  <a:lnTo>
                    <a:pt x="129827" y="2838977"/>
                  </a:lnTo>
                  <a:lnTo>
                    <a:pt x="129725" y="2832898"/>
                  </a:lnTo>
                  <a:lnTo>
                    <a:pt x="129622" y="2826819"/>
                  </a:lnTo>
                  <a:lnTo>
                    <a:pt x="129515" y="2820739"/>
                  </a:lnTo>
                  <a:lnTo>
                    <a:pt x="129406" y="2814660"/>
                  </a:lnTo>
                  <a:lnTo>
                    <a:pt x="129294" y="2808581"/>
                  </a:lnTo>
                  <a:lnTo>
                    <a:pt x="129180" y="2802502"/>
                  </a:lnTo>
                  <a:lnTo>
                    <a:pt x="129063" y="2796423"/>
                  </a:lnTo>
                  <a:lnTo>
                    <a:pt x="128944" y="2790343"/>
                  </a:lnTo>
                  <a:lnTo>
                    <a:pt x="128823" y="2784264"/>
                  </a:lnTo>
                  <a:lnTo>
                    <a:pt x="128700" y="2778185"/>
                  </a:lnTo>
                  <a:lnTo>
                    <a:pt x="128576" y="2772106"/>
                  </a:lnTo>
                  <a:lnTo>
                    <a:pt x="128452" y="2766027"/>
                  </a:lnTo>
                  <a:lnTo>
                    <a:pt x="128327" y="2759948"/>
                  </a:lnTo>
                  <a:lnTo>
                    <a:pt x="128202" y="2753868"/>
                  </a:lnTo>
                  <a:lnTo>
                    <a:pt x="128078" y="2747789"/>
                  </a:lnTo>
                  <a:lnTo>
                    <a:pt x="127955" y="2741710"/>
                  </a:lnTo>
                  <a:lnTo>
                    <a:pt x="127834" y="2735631"/>
                  </a:lnTo>
                  <a:lnTo>
                    <a:pt x="127715" y="2729552"/>
                  </a:lnTo>
                  <a:lnTo>
                    <a:pt x="127598" y="2723472"/>
                  </a:lnTo>
                  <a:lnTo>
                    <a:pt x="127483" y="2717393"/>
                  </a:lnTo>
                  <a:lnTo>
                    <a:pt x="127371" y="2711314"/>
                  </a:lnTo>
                  <a:lnTo>
                    <a:pt x="127262" y="2705235"/>
                  </a:lnTo>
                  <a:lnTo>
                    <a:pt x="127156" y="2699156"/>
                  </a:lnTo>
                  <a:lnTo>
                    <a:pt x="127053" y="2693077"/>
                  </a:lnTo>
                  <a:lnTo>
                    <a:pt x="126953" y="2686997"/>
                  </a:lnTo>
                  <a:lnTo>
                    <a:pt x="126855" y="2680918"/>
                  </a:lnTo>
                  <a:lnTo>
                    <a:pt x="126759" y="2674839"/>
                  </a:lnTo>
                  <a:lnTo>
                    <a:pt x="126665" y="2668760"/>
                  </a:lnTo>
                  <a:lnTo>
                    <a:pt x="126573" y="2662681"/>
                  </a:lnTo>
                  <a:lnTo>
                    <a:pt x="126482" y="2656601"/>
                  </a:lnTo>
                  <a:lnTo>
                    <a:pt x="126392" y="2650522"/>
                  </a:lnTo>
                  <a:lnTo>
                    <a:pt x="126301" y="2644443"/>
                  </a:lnTo>
                  <a:lnTo>
                    <a:pt x="126208" y="2638364"/>
                  </a:lnTo>
                  <a:lnTo>
                    <a:pt x="126113" y="2632285"/>
                  </a:lnTo>
                  <a:lnTo>
                    <a:pt x="126015" y="2626206"/>
                  </a:lnTo>
                  <a:lnTo>
                    <a:pt x="125913" y="2620126"/>
                  </a:lnTo>
                  <a:lnTo>
                    <a:pt x="125806" y="2614047"/>
                  </a:lnTo>
                  <a:lnTo>
                    <a:pt x="125692" y="2607968"/>
                  </a:lnTo>
                  <a:lnTo>
                    <a:pt x="125571" y="2601889"/>
                  </a:lnTo>
                  <a:lnTo>
                    <a:pt x="125441" y="2595810"/>
                  </a:lnTo>
                  <a:lnTo>
                    <a:pt x="125303" y="2589730"/>
                  </a:lnTo>
                  <a:lnTo>
                    <a:pt x="125155" y="2583651"/>
                  </a:lnTo>
                  <a:lnTo>
                    <a:pt x="124998" y="2577572"/>
                  </a:lnTo>
                  <a:lnTo>
                    <a:pt x="124830" y="2571493"/>
                  </a:lnTo>
                  <a:lnTo>
                    <a:pt x="124651" y="2565414"/>
                  </a:lnTo>
                  <a:lnTo>
                    <a:pt x="124462" y="2559335"/>
                  </a:lnTo>
                  <a:lnTo>
                    <a:pt x="124263" y="2553255"/>
                  </a:lnTo>
                  <a:lnTo>
                    <a:pt x="124055" y="2547176"/>
                  </a:lnTo>
                  <a:lnTo>
                    <a:pt x="123839" y="2541097"/>
                  </a:lnTo>
                  <a:lnTo>
                    <a:pt x="123616" y="2535018"/>
                  </a:lnTo>
                  <a:lnTo>
                    <a:pt x="123385" y="2528939"/>
                  </a:lnTo>
                  <a:lnTo>
                    <a:pt x="123148" y="2522859"/>
                  </a:lnTo>
                  <a:lnTo>
                    <a:pt x="122907" y="2516780"/>
                  </a:lnTo>
                  <a:lnTo>
                    <a:pt x="122662" y="2510701"/>
                  </a:lnTo>
                  <a:lnTo>
                    <a:pt x="122414" y="2504622"/>
                  </a:lnTo>
                  <a:lnTo>
                    <a:pt x="122164" y="2498543"/>
                  </a:lnTo>
                  <a:lnTo>
                    <a:pt x="121912" y="2492464"/>
                  </a:lnTo>
                  <a:lnTo>
                    <a:pt x="121659" y="2486384"/>
                  </a:lnTo>
                  <a:lnTo>
                    <a:pt x="121405" y="2480305"/>
                  </a:lnTo>
                  <a:lnTo>
                    <a:pt x="121149" y="2474226"/>
                  </a:lnTo>
                  <a:lnTo>
                    <a:pt x="120891" y="2468147"/>
                  </a:lnTo>
                  <a:lnTo>
                    <a:pt x="120630" y="2462068"/>
                  </a:lnTo>
                  <a:lnTo>
                    <a:pt x="120365" y="2455989"/>
                  </a:lnTo>
                  <a:lnTo>
                    <a:pt x="120095" y="2449909"/>
                  </a:lnTo>
                  <a:lnTo>
                    <a:pt x="119819" y="2443830"/>
                  </a:lnTo>
                  <a:lnTo>
                    <a:pt x="119532" y="2437751"/>
                  </a:lnTo>
                  <a:lnTo>
                    <a:pt x="119235" y="2431672"/>
                  </a:lnTo>
                  <a:lnTo>
                    <a:pt x="118926" y="2425593"/>
                  </a:lnTo>
                  <a:lnTo>
                    <a:pt x="118604" y="2419513"/>
                  </a:lnTo>
                  <a:lnTo>
                    <a:pt x="118266" y="2413434"/>
                  </a:lnTo>
                  <a:lnTo>
                    <a:pt x="117912" y="2407355"/>
                  </a:lnTo>
                  <a:lnTo>
                    <a:pt x="117540" y="2401276"/>
                  </a:lnTo>
                  <a:lnTo>
                    <a:pt x="117146" y="2395197"/>
                  </a:lnTo>
                  <a:lnTo>
                    <a:pt x="116734" y="2389118"/>
                  </a:lnTo>
                  <a:lnTo>
                    <a:pt x="116304" y="2383038"/>
                  </a:lnTo>
                  <a:lnTo>
                    <a:pt x="115856" y="2376959"/>
                  </a:lnTo>
                  <a:lnTo>
                    <a:pt x="115391" y="2370880"/>
                  </a:lnTo>
                  <a:lnTo>
                    <a:pt x="114910" y="2364801"/>
                  </a:lnTo>
                  <a:lnTo>
                    <a:pt x="114415" y="2358722"/>
                  </a:lnTo>
                  <a:lnTo>
                    <a:pt x="113907" y="2352642"/>
                  </a:lnTo>
                  <a:lnTo>
                    <a:pt x="113391" y="2346563"/>
                  </a:lnTo>
                  <a:lnTo>
                    <a:pt x="112870" y="2340484"/>
                  </a:lnTo>
                  <a:lnTo>
                    <a:pt x="112345" y="2334405"/>
                  </a:lnTo>
                  <a:lnTo>
                    <a:pt x="111820" y="2328326"/>
                  </a:lnTo>
                  <a:lnTo>
                    <a:pt x="111298" y="2322247"/>
                  </a:lnTo>
                  <a:lnTo>
                    <a:pt x="110781" y="2316167"/>
                  </a:lnTo>
                  <a:lnTo>
                    <a:pt x="110274" y="2310088"/>
                  </a:lnTo>
                  <a:lnTo>
                    <a:pt x="109777" y="2304009"/>
                  </a:lnTo>
                  <a:lnTo>
                    <a:pt x="109293" y="2297930"/>
                  </a:lnTo>
                  <a:lnTo>
                    <a:pt x="108822" y="2291851"/>
                  </a:lnTo>
                  <a:lnTo>
                    <a:pt x="108365" y="2285771"/>
                  </a:lnTo>
                  <a:lnTo>
                    <a:pt x="107924" y="2279692"/>
                  </a:lnTo>
                  <a:lnTo>
                    <a:pt x="107498" y="2273613"/>
                  </a:lnTo>
                  <a:lnTo>
                    <a:pt x="107088" y="2267534"/>
                  </a:lnTo>
                  <a:lnTo>
                    <a:pt x="106692" y="2261455"/>
                  </a:lnTo>
                  <a:lnTo>
                    <a:pt x="106306" y="2255376"/>
                  </a:lnTo>
                  <a:lnTo>
                    <a:pt x="105931" y="2249296"/>
                  </a:lnTo>
                  <a:lnTo>
                    <a:pt x="105563" y="2243217"/>
                  </a:lnTo>
                  <a:lnTo>
                    <a:pt x="105200" y="2237138"/>
                  </a:lnTo>
                  <a:lnTo>
                    <a:pt x="104839" y="2231059"/>
                  </a:lnTo>
                  <a:lnTo>
                    <a:pt x="104478" y="2224980"/>
                  </a:lnTo>
                  <a:lnTo>
                    <a:pt x="104112" y="2218900"/>
                  </a:lnTo>
                  <a:lnTo>
                    <a:pt x="103740" y="2212821"/>
                  </a:lnTo>
                  <a:lnTo>
                    <a:pt x="103358" y="2206742"/>
                  </a:lnTo>
                  <a:lnTo>
                    <a:pt x="102963" y="2200663"/>
                  </a:lnTo>
                  <a:lnTo>
                    <a:pt x="102554" y="2194584"/>
                  </a:lnTo>
                  <a:lnTo>
                    <a:pt x="102126" y="2188505"/>
                  </a:lnTo>
                  <a:lnTo>
                    <a:pt x="101676" y="2182425"/>
                  </a:lnTo>
                  <a:lnTo>
                    <a:pt x="101203" y="2176346"/>
                  </a:lnTo>
                  <a:lnTo>
                    <a:pt x="100708" y="2170267"/>
                  </a:lnTo>
                  <a:lnTo>
                    <a:pt x="100188" y="2164188"/>
                  </a:lnTo>
                  <a:lnTo>
                    <a:pt x="99642" y="2158109"/>
                  </a:lnTo>
                  <a:lnTo>
                    <a:pt x="99071" y="2152029"/>
                  </a:lnTo>
                  <a:lnTo>
                    <a:pt x="98472" y="2145950"/>
                  </a:lnTo>
                  <a:lnTo>
                    <a:pt x="97844" y="2139871"/>
                  </a:lnTo>
                  <a:lnTo>
                    <a:pt x="97191" y="2133792"/>
                  </a:lnTo>
                  <a:lnTo>
                    <a:pt x="96514" y="2127713"/>
                  </a:lnTo>
                  <a:lnTo>
                    <a:pt x="95814" y="2121634"/>
                  </a:lnTo>
                  <a:lnTo>
                    <a:pt x="95092" y="2115554"/>
                  </a:lnTo>
                  <a:lnTo>
                    <a:pt x="94351" y="2109475"/>
                  </a:lnTo>
                  <a:lnTo>
                    <a:pt x="93591" y="2103396"/>
                  </a:lnTo>
                  <a:lnTo>
                    <a:pt x="92813" y="2097317"/>
                  </a:lnTo>
                  <a:lnTo>
                    <a:pt x="92023" y="2091238"/>
                  </a:lnTo>
                  <a:lnTo>
                    <a:pt x="91221" y="2085158"/>
                  </a:lnTo>
                  <a:lnTo>
                    <a:pt x="90411" y="2079079"/>
                  </a:lnTo>
                  <a:lnTo>
                    <a:pt x="89595" y="2073000"/>
                  </a:lnTo>
                  <a:lnTo>
                    <a:pt x="88773" y="2066921"/>
                  </a:lnTo>
                  <a:lnTo>
                    <a:pt x="87948" y="2060842"/>
                  </a:lnTo>
                  <a:lnTo>
                    <a:pt x="87122" y="2054763"/>
                  </a:lnTo>
                  <a:lnTo>
                    <a:pt x="86296" y="2048683"/>
                  </a:lnTo>
                  <a:lnTo>
                    <a:pt x="85470" y="2042604"/>
                  </a:lnTo>
                  <a:lnTo>
                    <a:pt x="84646" y="2036525"/>
                  </a:lnTo>
                  <a:lnTo>
                    <a:pt x="83823" y="2030446"/>
                  </a:lnTo>
                  <a:lnTo>
                    <a:pt x="83002" y="2024367"/>
                  </a:lnTo>
                  <a:lnTo>
                    <a:pt x="82182" y="2018287"/>
                  </a:lnTo>
                  <a:lnTo>
                    <a:pt x="81363" y="2012208"/>
                  </a:lnTo>
                  <a:lnTo>
                    <a:pt x="80542" y="2006129"/>
                  </a:lnTo>
                  <a:lnTo>
                    <a:pt x="79720" y="2000050"/>
                  </a:lnTo>
                  <a:lnTo>
                    <a:pt x="78894" y="1993971"/>
                  </a:lnTo>
                  <a:lnTo>
                    <a:pt x="78064" y="1987892"/>
                  </a:lnTo>
                  <a:lnTo>
                    <a:pt x="77228" y="1981812"/>
                  </a:lnTo>
                  <a:lnTo>
                    <a:pt x="76384" y="1975733"/>
                  </a:lnTo>
                  <a:lnTo>
                    <a:pt x="75531" y="1969654"/>
                  </a:lnTo>
                  <a:lnTo>
                    <a:pt x="74667" y="1963575"/>
                  </a:lnTo>
                  <a:lnTo>
                    <a:pt x="73793" y="1957496"/>
                  </a:lnTo>
                  <a:lnTo>
                    <a:pt x="72908" y="1951417"/>
                  </a:lnTo>
                  <a:lnTo>
                    <a:pt x="72011" y="1945337"/>
                  </a:lnTo>
                  <a:lnTo>
                    <a:pt x="71102" y="1939258"/>
                  </a:lnTo>
                  <a:lnTo>
                    <a:pt x="70182" y="1933179"/>
                  </a:lnTo>
                  <a:lnTo>
                    <a:pt x="69249" y="1927100"/>
                  </a:lnTo>
                  <a:lnTo>
                    <a:pt x="68307" y="1921021"/>
                  </a:lnTo>
                  <a:lnTo>
                    <a:pt x="67356" y="1914941"/>
                  </a:lnTo>
                  <a:lnTo>
                    <a:pt x="66398" y="1908862"/>
                  </a:lnTo>
                  <a:lnTo>
                    <a:pt x="65435" y="1902783"/>
                  </a:lnTo>
                  <a:lnTo>
                    <a:pt x="64467" y="1896704"/>
                  </a:lnTo>
                  <a:lnTo>
                    <a:pt x="63497" y="1890625"/>
                  </a:lnTo>
                  <a:lnTo>
                    <a:pt x="62526" y="1884546"/>
                  </a:lnTo>
                  <a:lnTo>
                    <a:pt x="61555" y="1878466"/>
                  </a:lnTo>
                  <a:lnTo>
                    <a:pt x="60587" y="1872387"/>
                  </a:lnTo>
                  <a:lnTo>
                    <a:pt x="59621" y="1866308"/>
                  </a:lnTo>
                  <a:lnTo>
                    <a:pt x="58660" y="1860229"/>
                  </a:lnTo>
                  <a:lnTo>
                    <a:pt x="57702" y="1854150"/>
                  </a:lnTo>
                  <a:lnTo>
                    <a:pt x="56750" y="1848070"/>
                  </a:lnTo>
                  <a:lnTo>
                    <a:pt x="55802" y="1841991"/>
                  </a:lnTo>
                  <a:lnTo>
                    <a:pt x="54860" y="1835912"/>
                  </a:lnTo>
                  <a:lnTo>
                    <a:pt x="53922" y="1829833"/>
                  </a:lnTo>
                  <a:lnTo>
                    <a:pt x="52988" y="1823754"/>
                  </a:lnTo>
                  <a:lnTo>
                    <a:pt x="52057" y="1817675"/>
                  </a:lnTo>
                  <a:lnTo>
                    <a:pt x="51131" y="1811595"/>
                  </a:lnTo>
                  <a:lnTo>
                    <a:pt x="50208" y="1805516"/>
                  </a:lnTo>
                  <a:lnTo>
                    <a:pt x="49290" y="1799437"/>
                  </a:lnTo>
                  <a:lnTo>
                    <a:pt x="48375" y="1793358"/>
                  </a:lnTo>
                  <a:lnTo>
                    <a:pt x="47464" y="1787279"/>
                  </a:lnTo>
                  <a:lnTo>
                    <a:pt x="46559" y="1781199"/>
                  </a:lnTo>
                  <a:lnTo>
                    <a:pt x="45659" y="1775120"/>
                  </a:lnTo>
                  <a:lnTo>
                    <a:pt x="44766" y="1769041"/>
                  </a:lnTo>
                  <a:lnTo>
                    <a:pt x="43881" y="1762962"/>
                  </a:lnTo>
                  <a:lnTo>
                    <a:pt x="43007" y="1756883"/>
                  </a:lnTo>
                  <a:lnTo>
                    <a:pt x="42142" y="1750804"/>
                  </a:lnTo>
                  <a:lnTo>
                    <a:pt x="41287" y="1744724"/>
                  </a:lnTo>
                  <a:lnTo>
                    <a:pt x="40443" y="1738645"/>
                  </a:lnTo>
                  <a:lnTo>
                    <a:pt x="39610" y="1732566"/>
                  </a:lnTo>
                  <a:lnTo>
                    <a:pt x="38787" y="1726487"/>
                  </a:lnTo>
                  <a:lnTo>
                    <a:pt x="37975" y="1720408"/>
                  </a:lnTo>
                  <a:lnTo>
                    <a:pt x="37172" y="1714328"/>
                  </a:lnTo>
                  <a:lnTo>
                    <a:pt x="36374" y="1708249"/>
                  </a:lnTo>
                  <a:lnTo>
                    <a:pt x="35580" y="1702170"/>
                  </a:lnTo>
                  <a:lnTo>
                    <a:pt x="34787" y="1696091"/>
                  </a:lnTo>
                  <a:lnTo>
                    <a:pt x="33992" y="1690012"/>
                  </a:lnTo>
                  <a:lnTo>
                    <a:pt x="33193" y="1683933"/>
                  </a:lnTo>
                  <a:lnTo>
                    <a:pt x="32386" y="1677853"/>
                  </a:lnTo>
                  <a:lnTo>
                    <a:pt x="31566" y="1671774"/>
                  </a:lnTo>
                  <a:lnTo>
                    <a:pt x="30733" y="1665695"/>
                  </a:lnTo>
                  <a:lnTo>
                    <a:pt x="29885" y="1659616"/>
                  </a:lnTo>
                  <a:lnTo>
                    <a:pt x="29019" y="1653537"/>
                  </a:lnTo>
                  <a:lnTo>
                    <a:pt x="28136" y="1647457"/>
                  </a:lnTo>
                  <a:lnTo>
                    <a:pt x="27236" y="1641378"/>
                  </a:lnTo>
                  <a:lnTo>
                    <a:pt x="26316" y="1635299"/>
                  </a:lnTo>
                  <a:lnTo>
                    <a:pt x="25379" y="1629220"/>
                  </a:lnTo>
                  <a:lnTo>
                    <a:pt x="24429" y="1623141"/>
                  </a:lnTo>
                  <a:lnTo>
                    <a:pt x="23469" y="1617062"/>
                  </a:lnTo>
                  <a:lnTo>
                    <a:pt x="22502" y="1610982"/>
                  </a:lnTo>
                  <a:lnTo>
                    <a:pt x="21532" y="1604903"/>
                  </a:lnTo>
                  <a:lnTo>
                    <a:pt x="20562" y="1598824"/>
                  </a:lnTo>
                  <a:lnTo>
                    <a:pt x="19599" y="1592745"/>
                  </a:lnTo>
                  <a:lnTo>
                    <a:pt x="18649" y="1586666"/>
                  </a:lnTo>
                  <a:lnTo>
                    <a:pt x="17716" y="1580586"/>
                  </a:lnTo>
                  <a:lnTo>
                    <a:pt x="16803" y="1574507"/>
                  </a:lnTo>
                  <a:lnTo>
                    <a:pt x="15916" y="1568428"/>
                  </a:lnTo>
                  <a:lnTo>
                    <a:pt x="15057" y="1562349"/>
                  </a:lnTo>
                  <a:lnTo>
                    <a:pt x="14231" y="1556270"/>
                  </a:lnTo>
                  <a:lnTo>
                    <a:pt x="13443" y="1550191"/>
                  </a:lnTo>
                  <a:lnTo>
                    <a:pt x="12697" y="1544111"/>
                  </a:lnTo>
                  <a:lnTo>
                    <a:pt x="11991" y="1538032"/>
                  </a:lnTo>
                  <a:lnTo>
                    <a:pt x="11324" y="1531953"/>
                  </a:lnTo>
                  <a:lnTo>
                    <a:pt x="10698" y="1525874"/>
                  </a:lnTo>
                  <a:lnTo>
                    <a:pt x="10112" y="1519795"/>
                  </a:lnTo>
                  <a:lnTo>
                    <a:pt x="9564" y="1513715"/>
                  </a:lnTo>
                  <a:lnTo>
                    <a:pt x="9056" y="1507636"/>
                  </a:lnTo>
                  <a:lnTo>
                    <a:pt x="8585" y="1501557"/>
                  </a:lnTo>
                  <a:lnTo>
                    <a:pt x="8144" y="1495478"/>
                  </a:lnTo>
                  <a:lnTo>
                    <a:pt x="7731" y="1489399"/>
                  </a:lnTo>
                  <a:lnTo>
                    <a:pt x="7341" y="1483320"/>
                  </a:lnTo>
                  <a:lnTo>
                    <a:pt x="6971" y="1477240"/>
                  </a:lnTo>
                  <a:lnTo>
                    <a:pt x="6618" y="1471161"/>
                  </a:lnTo>
                  <a:lnTo>
                    <a:pt x="6279" y="1465082"/>
                  </a:lnTo>
                  <a:lnTo>
                    <a:pt x="5948" y="1459003"/>
                  </a:lnTo>
                  <a:lnTo>
                    <a:pt x="5623" y="1452924"/>
                  </a:lnTo>
                  <a:lnTo>
                    <a:pt x="5301" y="1446845"/>
                  </a:lnTo>
                  <a:lnTo>
                    <a:pt x="4979" y="1440765"/>
                  </a:lnTo>
                  <a:lnTo>
                    <a:pt x="4658" y="1434686"/>
                  </a:lnTo>
                  <a:lnTo>
                    <a:pt x="4334" y="1428607"/>
                  </a:lnTo>
                  <a:lnTo>
                    <a:pt x="4009" y="1422528"/>
                  </a:lnTo>
                  <a:lnTo>
                    <a:pt x="3683" y="1416449"/>
                  </a:lnTo>
                  <a:lnTo>
                    <a:pt x="3358" y="1410369"/>
                  </a:lnTo>
                  <a:lnTo>
                    <a:pt x="3034" y="1404290"/>
                  </a:lnTo>
                  <a:lnTo>
                    <a:pt x="2715" y="1398211"/>
                  </a:lnTo>
                  <a:lnTo>
                    <a:pt x="2403" y="1392132"/>
                  </a:lnTo>
                  <a:lnTo>
                    <a:pt x="2100" y="1386053"/>
                  </a:lnTo>
                  <a:lnTo>
                    <a:pt x="1811" y="1379974"/>
                  </a:lnTo>
                  <a:lnTo>
                    <a:pt x="1538" y="1373894"/>
                  </a:lnTo>
                  <a:lnTo>
                    <a:pt x="1285" y="1367815"/>
                  </a:lnTo>
                  <a:lnTo>
                    <a:pt x="1051" y="1361736"/>
                  </a:lnTo>
                  <a:lnTo>
                    <a:pt x="840" y="1355657"/>
                  </a:lnTo>
                  <a:lnTo>
                    <a:pt x="652" y="1349578"/>
                  </a:lnTo>
                  <a:lnTo>
                    <a:pt x="489" y="1343498"/>
                  </a:lnTo>
                  <a:lnTo>
                    <a:pt x="352" y="1337419"/>
                  </a:lnTo>
                  <a:lnTo>
                    <a:pt x="241" y="1331340"/>
                  </a:lnTo>
                  <a:lnTo>
                    <a:pt x="153" y="1325261"/>
                  </a:lnTo>
                  <a:lnTo>
                    <a:pt x="87" y="1319182"/>
                  </a:lnTo>
                  <a:lnTo>
                    <a:pt x="40" y="1313103"/>
                  </a:lnTo>
                  <a:lnTo>
                    <a:pt x="12" y="1307023"/>
                  </a:lnTo>
                  <a:lnTo>
                    <a:pt x="0" y="1300944"/>
                  </a:lnTo>
                  <a:lnTo>
                    <a:pt x="4" y="1294865"/>
                  </a:lnTo>
                  <a:lnTo>
                    <a:pt x="22" y="1288786"/>
                  </a:lnTo>
                  <a:lnTo>
                    <a:pt x="52" y="1282707"/>
                  </a:lnTo>
                  <a:lnTo>
                    <a:pt x="94" y="1276627"/>
                  </a:lnTo>
                  <a:lnTo>
                    <a:pt x="148" y="1270548"/>
                  </a:lnTo>
                  <a:lnTo>
                    <a:pt x="215" y="1264469"/>
                  </a:lnTo>
                  <a:lnTo>
                    <a:pt x="296" y="1258390"/>
                  </a:lnTo>
                  <a:lnTo>
                    <a:pt x="395" y="1252311"/>
                  </a:lnTo>
                  <a:lnTo>
                    <a:pt x="515" y="1246232"/>
                  </a:lnTo>
                  <a:lnTo>
                    <a:pt x="658" y="1240152"/>
                  </a:lnTo>
                  <a:lnTo>
                    <a:pt x="827" y="1234073"/>
                  </a:lnTo>
                  <a:lnTo>
                    <a:pt x="1024" y="1227994"/>
                  </a:lnTo>
                  <a:lnTo>
                    <a:pt x="1252" y="1221915"/>
                  </a:lnTo>
                  <a:lnTo>
                    <a:pt x="1515" y="1215836"/>
                  </a:lnTo>
                  <a:lnTo>
                    <a:pt x="1819" y="1209756"/>
                  </a:lnTo>
                  <a:lnTo>
                    <a:pt x="2164" y="1203677"/>
                  </a:lnTo>
                  <a:lnTo>
                    <a:pt x="2547" y="1197598"/>
                  </a:lnTo>
                  <a:lnTo>
                    <a:pt x="2968" y="1191519"/>
                  </a:lnTo>
                  <a:lnTo>
                    <a:pt x="3426" y="1185440"/>
                  </a:lnTo>
                  <a:lnTo>
                    <a:pt x="3919" y="1179361"/>
                  </a:lnTo>
                  <a:lnTo>
                    <a:pt x="4443" y="1173281"/>
                  </a:lnTo>
                  <a:lnTo>
                    <a:pt x="4998" y="1167202"/>
                  </a:lnTo>
                  <a:lnTo>
                    <a:pt x="5577" y="1161123"/>
                  </a:lnTo>
                  <a:lnTo>
                    <a:pt x="6172" y="1155044"/>
                  </a:lnTo>
                  <a:lnTo>
                    <a:pt x="6779" y="1148965"/>
                  </a:lnTo>
                  <a:lnTo>
                    <a:pt x="7392" y="1142885"/>
                  </a:lnTo>
                  <a:lnTo>
                    <a:pt x="8008" y="1136806"/>
                  </a:lnTo>
                  <a:lnTo>
                    <a:pt x="8621" y="1130727"/>
                  </a:lnTo>
                  <a:lnTo>
                    <a:pt x="9228" y="1124648"/>
                  </a:lnTo>
                  <a:lnTo>
                    <a:pt x="9824" y="1118569"/>
                  </a:lnTo>
                  <a:lnTo>
                    <a:pt x="10410" y="1112490"/>
                  </a:lnTo>
                  <a:lnTo>
                    <a:pt x="10985" y="1106410"/>
                  </a:lnTo>
                  <a:lnTo>
                    <a:pt x="11551" y="1100331"/>
                  </a:lnTo>
                  <a:lnTo>
                    <a:pt x="12108" y="1094252"/>
                  </a:lnTo>
                  <a:lnTo>
                    <a:pt x="12661" y="1088173"/>
                  </a:lnTo>
                  <a:lnTo>
                    <a:pt x="13213" y="1082094"/>
                  </a:lnTo>
                  <a:lnTo>
                    <a:pt x="13773" y="1076014"/>
                  </a:lnTo>
                  <a:lnTo>
                    <a:pt x="14345" y="1069935"/>
                  </a:lnTo>
                  <a:lnTo>
                    <a:pt x="14936" y="1063856"/>
                  </a:lnTo>
                  <a:lnTo>
                    <a:pt x="15553" y="1057777"/>
                  </a:lnTo>
                  <a:lnTo>
                    <a:pt x="16202" y="1051698"/>
                  </a:lnTo>
                  <a:lnTo>
                    <a:pt x="16889" y="1045619"/>
                  </a:lnTo>
                  <a:lnTo>
                    <a:pt x="17627" y="1039539"/>
                  </a:lnTo>
                  <a:lnTo>
                    <a:pt x="18420" y="1033460"/>
                  </a:lnTo>
                  <a:lnTo>
                    <a:pt x="19267" y="1027381"/>
                  </a:lnTo>
                  <a:lnTo>
                    <a:pt x="20173" y="1021302"/>
                  </a:lnTo>
                  <a:lnTo>
                    <a:pt x="21139" y="1015223"/>
                  </a:lnTo>
                  <a:lnTo>
                    <a:pt x="22165" y="1009143"/>
                  </a:lnTo>
                  <a:lnTo>
                    <a:pt x="23252" y="1003064"/>
                  </a:lnTo>
                  <a:lnTo>
                    <a:pt x="24406" y="996985"/>
                  </a:lnTo>
                  <a:lnTo>
                    <a:pt x="25620" y="990906"/>
                  </a:lnTo>
                  <a:lnTo>
                    <a:pt x="26887" y="984827"/>
                  </a:lnTo>
                  <a:lnTo>
                    <a:pt x="28202" y="978748"/>
                  </a:lnTo>
                  <a:lnTo>
                    <a:pt x="29560" y="972668"/>
                  </a:lnTo>
                  <a:lnTo>
                    <a:pt x="30956" y="966589"/>
                  </a:lnTo>
                  <a:lnTo>
                    <a:pt x="32385" y="960510"/>
                  </a:lnTo>
                  <a:lnTo>
                    <a:pt x="33844" y="954431"/>
                  </a:lnTo>
                  <a:lnTo>
                    <a:pt x="35324" y="948352"/>
                  </a:lnTo>
                  <a:lnTo>
                    <a:pt x="36816" y="942273"/>
                  </a:lnTo>
                  <a:lnTo>
                    <a:pt x="38317" y="936193"/>
                  </a:lnTo>
                  <a:lnTo>
                    <a:pt x="39820" y="930114"/>
                  </a:lnTo>
                  <a:lnTo>
                    <a:pt x="41322" y="924035"/>
                  </a:lnTo>
                  <a:lnTo>
                    <a:pt x="42817" y="917956"/>
                  </a:lnTo>
                  <a:lnTo>
                    <a:pt x="44301" y="911877"/>
                  </a:lnTo>
                  <a:lnTo>
                    <a:pt x="45769" y="905797"/>
                  </a:lnTo>
                  <a:lnTo>
                    <a:pt x="47220" y="899718"/>
                  </a:lnTo>
                  <a:lnTo>
                    <a:pt x="48652" y="893639"/>
                  </a:lnTo>
                  <a:lnTo>
                    <a:pt x="50064" y="887560"/>
                  </a:lnTo>
                  <a:lnTo>
                    <a:pt x="51454" y="881481"/>
                  </a:lnTo>
                  <a:lnTo>
                    <a:pt x="52823" y="875402"/>
                  </a:lnTo>
                  <a:lnTo>
                    <a:pt x="54168" y="869322"/>
                  </a:lnTo>
                  <a:lnTo>
                    <a:pt x="55491" y="863243"/>
                  </a:lnTo>
                  <a:lnTo>
                    <a:pt x="56795" y="857164"/>
                  </a:lnTo>
                  <a:lnTo>
                    <a:pt x="58080" y="851085"/>
                  </a:lnTo>
                  <a:lnTo>
                    <a:pt x="59350" y="845006"/>
                  </a:lnTo>
                  <a:lnTo>
                    <a:pt x="60604" y="838926"/>
                  </a:lnTo>
                  <a:lnTo>
                    <a:pt x="61846" y="832847"/>
                  </a:lnTo>
                  <a:lnTo>
                    <a:pt x="63074" y="826768"/>
                  </a:lnTo>
                  <a:lnTo>
                    <a:pt x="64291" y="820689"/>
                  </a:lnTo>
                  <a:lnTo>
                    <a:pt x="65499" y="814610"/>
                  </a:lnTo>
                  <a:lnTo>
                    <a:pt x="66697" y="808531"/>
                  </a:lnTo>
                  <a:lnTo>
                    <a:pt x="67887" y="802451"/>
                  </a:lnTo>
                  <a:lnTo>
                    <a:pt x="69068" y="796372"/>
                  </a:lnTo>
                  <a:lnTo>
                    <a:pt x="70239" y="790293"/>
                  </a:lnTo>
                  <a:lnTo>
                    <a:pt x="71398" y="784214"/>
                  </a:lnTo>
                  <a:lnTo>
                    <a:pt x="72544" y="778135"/>
                  </a:lnTo>
                  <a:lnTo>
                    <a:pt x="73676" y="772055"/>
                  </a:lnTo>
                  <a:lnTo>
                    <a:pt x="74793" y="765976"/>
                  </a:lnTo>
                  <a:lnTo>
                    <a:pt x="75893" y="759897"/>
                  </a:lnTo>
                  <a:lnTo>
                    <a:pt x="76974" y="753818"/>
                  </a:lnTo>
                  <a:lnTo>
                    <a:pt x="78037" y="747739"/>
                  </a:lnTo>
                  <a:lnTo>
                    <a:pt x="79076" y="741660"/>
                  </a:lnTo>
                  <a:lnTo>
                    <a:pt x="80093" y="735580"/>
                  </a:lnTo>
                  <a:lnTo>
                    <a:pt x="81089" y="729501"/>
                  </a:lnTo>
                  <a:lnTo>
                    <a:pt x="82065" y="723422"/>
                  </a:lnTo>
                  <a:lnTo>
                    <a:pt x="83020" y="717343"/>
                  </a:lnTo>
                  <a:lnTo>
                    <a:pt x="83956" y="711264"/>
                  </a:lnTo>
                  <a:lnTo>
                    <a:pt x="84874" y="705184"/>
                  </a:lnTo>
                  <a:lnTo>
                    <a:pt x="85774" y="699105"/>
                  </a:lnTo>
                  <a:lnTo>
                    <a:pt x="86659" y="693026"/>
                  </a:lnTo>
                  <a:lnTo>
                    <a:pt x="87532" y="686947"/>
                  </a:lnTo>
                  <a:lnTo>
                    <a:pt x="88396" y="680868"/>
                  </a:lnTo>
                  <a:lnTo>
                    <a:pt x="89252" y="674789"/>
                  </a:lnTo>
                  <a:lnTo>
                    <a:pt x="90103" y="668709"/>
                  </a:lnTo>
                  <a:lnTo>
                    <a:pt x="90950" y="662630"/>
                  </a:lnTo>
                  <a:lnTo>
                    <a:pt x="91794" y="656551"/>
                  </a:lnTo>
                  <a:lnTo>
                    <a:pt x="92638" y="650472"/>
                  </a:lnTo>
                  <a:lnTo>
                    <a:pt x="93483" y="644393"/>
                  </a:lnTo>
                  <a:lnTo>
                    <a:pt x="94329" y="638313"/>
                  </a:lnTo>
                  <a:lnTo>
                    <a:pt x="95178" y="632234"/>
                  </a:lnTo>
                  <a:lnTo>
                    <a:pt x="96029" y="626155"/>
                  </a:lnTo>
                  <a:lnTo>
                    <a:pt x="96882" y="620076"/>
                  </a:lnTo>
                  <a:lnTo>
                    <a:pt x="97738" y="613997"/>
                  </a:lnTo>
                  <a:lnTo>
                    <a:pt x="98595" y="607918"/>
                  </a:lnTo>
                  <a:lnTo>
                    <a:pt x="99453" y="601838"/>
                  </a:lnTo>
                  <a:lnTo>
                    <a:pt x="100310" y="595759"/>
                  </a:lnTo>
                  <a:lnTo>
                    <a:pt x="101167" y="589680"/>
                  </a:lnTo>
                  <a:lnTo>
                    <a:pt x="102022" y="583601"/>
                  </a:lnTo>
                  <a:lnTo>
                    <a:pt x="102874" y="577522"/>
                  </a:lnTo>
                  <a:lnTo>
                    <a:pt x="103721" y="571442"/>
                  </a:lnTo>
                  <a:lnTo>
                    <a:pt x="104563" y="565363"/>
                  </a:lnTo>
                  <a:lnTo>
                    <a:pt x="105399" y="559284"/>
                  </a:lnTo>
                  <a:lnTo>
                    <a:pt x="106227" y="553205"/>
                  </a:lnTo>
                  <a:lnTo>
                    <a:pt x="107046" y="547126"/>
                  </a:lnTo>
                  <a:lnTo>
                    <a:pt x="107856" y="541047"/>
                  </a:lnTo>
                  <a:lnTo>
                    <a:pt x="108656" y="534967"/>
                  </a:lnTo>
                  <a:lnTo>
                    <a:pt x="109442" y="528888"/>
                  </a:lnTo>
                  <a:lnTo>
                    <a:pt x="110214" y="522809"/>
                  </a:lnTo>
                  <a:lnTo>
                    <a:pt x="110972" y="516730"/>
                  </a:lnTo>
                  <a:lnTo>
                    <a:pt x="111714" y="510651"/>
                  </a:lnTo>
                  <a:lnTo>
                    <a:pt x="112440" y="504571"/>
                  </a:lnTo>
                  <a:lnTo>
                    <a:pt x="113147" y="498492"/>
                  </a:lnTo>
                  <a:lnTo>
                    <a:pt x="113836" y="492413"/>
                  </a:lnTo>
                  <a:lnTo>
                    <a:pt x="114501" y="486334"/>
                  </a:lnTo>
                  <a:lnTo>
                    <a:pt x="115143" y="480255"/>
                  </a:lnTo>
                  <a:lnTo>
                    <a:pt x="115764" y="474176"/>
                  </a:lnTo>
                  <a:lnTo>
                    <a:pt x="116362" y="468096"/>
                  </a:lnTo>
                  <a:lnTo>
                    <a:pt x="116937" y="462017"/>
                  </a:lnTo>
                  <a:lnTo>
                    <a:pt x="117489" y="455938"/>
                  </a:lnTo>
                  <a:lnTo>
                    <a:pt x="118018" y="449859"/>
                  </a:lnTo>
                  <a:lnTo>
                    <a:pt x="118521" y="443780"/>
                  </a:lnTo>
                  <a:lnTo>
                    <a:pt x="119002" y="437701"/>
                  </a:lnTo>
                  <a:lnTo>
                    <a:pt x="119463" y="431621"/>
                  </a:lnTo>
                  <a:lnTo>
                    <a:pt x="119906" y="425542"/>
                  </a:lnTo>
                  <a:lnTo>
                    <a:pt x="120332" y="419463"/>
                  </a:lnTo>
                  <a:lnTo>
                    <a:pt x="120742" y="413384"/>
                  </a:lnTo>
                  <a:lnTo>
                    <a:pt x="121138" y="407305"/>
                  </a:lnTo>
                  <a:lnTo>
                    <a:pt x="121522" y="401225"/>
                  </a:lnTo>
                  <a:lnTo>
                    <a:pt x="121895" y="395146"/>
                  </a:lnTo>
                  <a:lnTo>
                    <a:pt x="122262" y="389067"/>
                  </a:lnTo>
                  <a:lnTo>
                    <a:pt x="122623" y="382988"/>
                  </a:lnTo>
                  <a:lnTo>
                    <a:pt x="122980" y="376909"/>
                  </a:lnTo>
                  <a:lnTo>
                    <a:pt x="123334" y="370830"/>
                  </a:lnTo>
                  <a:lnTo>
                    <a:pt x="123687" y="364750"/>
                  </a:lnTo>
                  <a:lnTo>
                    <a:pt x="124038" y="358671"/>
                  </a:lnTo>
                  <a:lnTo>
                    <a:pt x="124390" y="352592"/>
                  </a:lnTo>
                  <a:lnTo>
                    <a:pt x="124741" y="346513"/>
                  </a:lnTo>
                  <a:lnTo>
                    <a:pt x="125091" y="340434"/>
                  </a:lnTo>
                  <a:lnTo>
                    <a:pt x="125441" y="334354"/>
                  </a:lnTo>
                  <a:lnTo>
                    <a:pt x="125790" y="328275"/>
                  </a:lnTo>
                  <a:lnTo>
                    <a:pt x="126137" y="322196"/>
                  </a:lnTo>
                  <a:lnTo>
                    <a:pt x="126480" y="316117"/>
                  </a:lnTo>
                  <a:lnTo>
                    <a:pt x="126818" y="310038"/>
                  </a:lnTo>
                  <a:lnTo>
                    <a:pt x="127150" y="303959"/>
                  </a:lnTo>
                  <a:lnTo>
                    <a:pt x="127475" y="297879"/>
                  </a:lnTo>
                  <a:lnTo>
                    <a:pt x="127792" y="291800"/>
                  </a:lnTo>
                  <a:lnTo>
                    <a:pt x="128098" y="285721"/>
                  </a:lnTo>
                  <a:lnTo>
                    <a:pt x="128394" y="279642"/>
                  </a:lnTo>
                  <a:lnTo>
                    <a:pt x="128675" y="273563"/>
                  </a:lnTo>
                  <a:lnTo>
                    <a:pt x="128942" y="267483"/>
                  </a:lnTo>
                  <a:lnTo>
                    <a:pt x="129195" y="261404"/>
                  </a:lnTo>
                  <a:lnTo>
                    <a:pt x="129433" y="255325"/>
                  </a:lnTo>
                  <a:lnTo>
                    <a:pt x="129657" y="249246"/>
                  </a:lnTo>
                  <a:lnTo>
                    <a:pt x="129865" y="243167"/>
                  </a:lnTo>
                  <a:lnTo>
                    <a:pt x="130059" y="237088"/>
                  </a:lnTo>
                  <a:lnTo>
                    <a:pt x="130235" y="231008"/>
                  </a:lnTo>
                  <a:lnTo>
                    <a:pt x="130397" y="224929"/>
                  </a:lnTo>
                  <a:lnTo>
                    <a:pt x="130546" y="218850"/>
                  </a:lnTo>
                  <a:lnTo>
                    <a:pt x="130683" y="212771"/>
                  </a:lnTo>
                  <a:lnTo>
                    <a:pt x="130809" y="206692"/>
                  </a:lnTo>
                  <a:lnTo>
                    <a:pt x="130925" y="200612"/>
                  </a:lnTo>
                  <a:lnTo>
                    <a:pt x="131032" y="194533"/>
                  </a:lnTo>
                  <a:lnTo>
                    <a:pt x="131131" y="188454"/>
                  </a:lnTo>
                  <a:lnTo>
                    <a:pt x="131224" y="182375"/>
                  </a:lnTo>
                  <a:lnTo>
                    <a:pt x="131313" y="176296"/>
                  </a:lnTo>
                  <a:lnTo>
                    <a:pt x="131398" y="170217"/>
                  </a:lnTo>
                  <a:lnTo>
                    <a:pt x="131481" y="164137"/>
                  </a:lnTo>
                  <a:lnTo>
                    <a:pt x="131563" y="158058"/>
                  </a:lnTo>
                  <a:lnTo>
                    <a:pt x="131645" y="151979"/>
                  </a:lnTo>
                  <a:lnTo>
                    <a:pt x="131727" y="145900"/>
                  </a:lnTo>
                  <a:lnTo>
                    <a:pt x="131810" y="139821"/>
                  </a:lnTo>
                  <a:lnTo>
                    <a:pt x="131894" y="133741"/>
                  </a:lnTo>
                  <a:lnTo>
                    <a:pt x="131979" y="127662"/>
                  </a:lnTo>
                  <a:lnTo>
                    <a:pt x="132066" y="121583"/>
                  </a:lnTo>
                  <a:lnTo>
                    <a:pt x="132153" y="115504"/>
                  </a:lnTo>
                  <a:lnTo>
                    <a:pt x="132241" y="109425"/>
                  </a:lnTo>
                  <a:lnTo>
                    <a:pt x="132330" y="103346"/>
                  </a:lnTo>
                  <a:lnTo>
                    <a:pt x="132418" y="97266"/>
                  </a:lnTo>
                  <a:lnTo>
                    <a:pt x="132505" y="91187"/>
                  </a:lnTo>
                  <a:lnTo>
                    <a:pt x="132591" y="85108"/>
                  </a:lnTo>
                  <a:lnTo>
                    <a:pt x="132674" y="79029"/>
                  </a:lnTo>
                  <a:lnTo>
                    <a:pt x="132755" y="72950"/>
                  </a:lnTo>
                  <a:lnTo>
                    <a:pt x="132833" y="66870"/>
                  </a:lnTo>
                  <a:lnTo>
                    <a:pt x="132907" y="60791"/>
                  </a:lnTo>
                  <a:lnTo>
                    <a:pt x="132976" y="54712"/>
                  </a:lnTo>
                  <a:lnTo>
                    <a:pt x="133042" y="48633"/>
                  </a:lnTo>
                  <a:lnTo>
                    <a:pt x="133103" y="42554"/>
                  </a:lnTo>
                  <a:lnTo>
                    <a:pt x="133159" y="36475"/>
                  </a:lnTo>
                  <a:lnTo>
                    <a:pt x="133211" y="30395"/>
                  </a:lnTo>
                  <a:lnTo>
                    <a:pt x="133259" y="24316"/>
                  </a:lnTo>
                  <a:lnTo>
                    <a:pt x="133301" y="18237"/>
                  </a:lnTo>
                  <a:lnTo>
                    <a:pt x="133339" y="12158"/>
                  </a:lnTo>
                  <a:lnTo>
                    <a:pt x="133374" y="6079"/>
                  </a:lnTo>
                  <a:lnTo>
                    <a:pt x="133405" y="0"/>
                  </a:lnTo>
                  <a:lnTo>
                    <a:pt x="133885" y="0"/>
                  </a:lnTo>
                  <a:lnTo>
                    <a:pt x="133915" y="6079"/>
                  </a:lnTo>
                  <a:lnTo>
                    <a:pt x="133950" y="12158"/>
                  </a:lnTo>
                  <a:lnTo>
                    <a:pt x="133988" y="18237"/>
                  </a:lnTo>
                  <a:lnTo>
                    <a:pt x="134030" y="24316"/>
                  </a:lnTo>
                  <a:lnTo>
                    <a:pt x="134078" y="30395"/>
                  </a:lnTo>
                  <a:lnTo>
                    <a:pt x="134130" y="36475"/>
                  </a:lnTo>
                  <a:lnTo>
                    <a:pt x="134186" y="42554"/>
                  </a:lnTo>
                  <a:lnTo>
                    <a:pt x="134247" y="48633"/>
                  </a:lnTo>
                  <a:lnTo>
                    <a:pt x="134313" y="54712"/>
                  </a:lnTo>
                  <a:lnTo>
                    <a:pt x="134382" y="60791"/>
                  </a:lnTo>
                  <a:lnTo>
                    <a:pt x="134456" y="66870"/>
                  </a:lnTo>
                  <a:lnTo>
                    <a:pt x="134534" y="72950"/>
                  </a:lnTo>
                  <a:lnTo>
                    <a:pt x="134615" y="79029"/>
                  </a:lnTo>
                  <a:lnTo>
                    <a:pt x="134699" y="85108"/>
                  </a:lnTo>
                  <a:lnTo>
                    <a:pt x="134784" y="91187"/>
                  </a:lnTo>
                  <a:lnTo>
                    <a:pt x="134871" y="97266"/>
                  </a:lnTo>
                  <a:lnTo>
                    <a:pt x="134959" y="103346"/>
                  </a:lnTo>
                  <a:lnTo>
                    <a:pt x="135048" y="109425"/>
                  </a:lnTo>
                  <a:lnTo>
                    <a:pt x="135136" y="115504"/>
                  </a:lnTo>
                  <a:lnTo>
                    <a:pt x="135223" y="121583"/>
                  </a:lnTo>
                  <a:lnTo>
                    <a:pt x="135310" y="127662"/>
                  </a:lnTo>
                  <a:lnTo>
                    <a:pt x="135395" y="133741"/>
                  </a:lnTo>
                  <a:lnTo>
                    <a:pt x="135479" y="139821"/>
                  </a:lnTo>
                  <a:lnTo>
                    <a:pt x="135562" y="145900"/>
                  </a:lnTo>
                  <a:lnTo>
                    <a:pt x="135644" y="151979"/>
                  </a:lnTo>
                  <a:lnTo>
                    <a:pt x="135726" y="158058"/>
                  </a:lnTo>
                  <a:lnTo>
                    <a:pt x="135808" y="164137"/>
                  </a:lnTo>
                  <a:lnTo>
                    <a:pt x="135891" y="170217"/>
                  </a:lnTo>
                  <a:lnTo>
                    <a:pt x="135977" y="176296"/>
                  </a:lnTo>
                  <a:lnTo>
                    <a:pt x="136065" y="182375"/>
                  </a:lnTo>
                  <a:lnTo>
                    <a:pt x="136158" y="188454"/>
                  </a:lnTo>
                  <a:lnTo>
                    <a:pt x="136257" y="194533"/>
                  </a:lnTo>
                  <a:lnTo>
                    <a:pt x="136364" y="200612"/>
                  </a:lnTo>
                  <a:lnTo>
                    <a:pt x="136480" y="206692"/>
                  </a:lnTo>
                  <a:lnTo>
                    <a:pt x="136606" y="212771"/>
                  </a:lnTo>
                  <a:lnTo>
                    <a:pt x="136743" y="218850"/>
                  </a:lnTo>
                  <a:lnTo>
                    <a:pt x="136892" y="224929"/>
                  </a:lnTo>
                  <a:lnTo>
                    <a:pt x="137054" y="231008"/>
                  </a:lnTo>
                  <a:lnTo>
                    <a:pt x="137230" y="237088"/>
                  </a:lnTo>
                  <a:lnTo>
                    <a:pt x="137424" y="243167"/>
                  </a:lnTo>
                  <a:lnTo>
                    <a:pt x="137632" y="249246"/>
                  </a:lnTo>
                  <a:lnTo>
                    <a:pt x="137856" y="255325"/>
                  </a:lnTo>
                  <a:lnTo>
                    <a:pt x="138094" y="261404"/>
                  </a:lnTo>
                  <a:lnTo>
                    <a:pt x="138347" y="267483"/>
                  </a:lnTo>
                  <a:lnTo>
                    <a:pt x="138615" y="273563"/>
                  </a:lnTo>
                  <a:lnTo>
                    <a:pt x="138896" y="279642"/>
                  </a:lnTo>
                  <a:lnTo>
                    <a:pt x="139191" y="285721"/>
                  </a:lnTo>
                  <a:lnTo>
                    <a:pt x="139498" y="291800"/>
                  </a:lnTo>
                  <a:lnTo>
                    <a:pt x="139814" y="297879"/>
                  </a:lnTo>
                  <a:lnTo>
                    <a:pt x="140139" y="303959"/>
                  </a:lnTo>
                  <a:lnTo>
                    <a:pt x="140471" y="310038"/>
                  </a:lnTo>
                  <a:lnTo>
                    <a:pt x="140809" y="316117"/>
                  </a:lnTo>
                  <a:lnTo>
                    <a:pt x="141152" y="322196"/>
                  </a:lnTo>
                  <a:lnTo>
                    <a:pt x="141499" y="328275"/>
                  </a:lnTo>
                  <a:lnTo>
                    <a:pt x="141848" y="334354"/>
                  </a:lnTo>
                  <a:lnTo>
                    <a:pt x="142198" y="340434"/>
                  </a:lnTo>
                  <a:lnTo>
                    <a:pt x="142549" y="346513"/>
                  </a:lnTo>
                  <a:lnTo>
                    <a:pt x="142900" y="352592"/>
                  </a:lnTo>
                  <a:lnTo>
                    <a:pt x="143251" y="358671"/>
                  </a:lnTo>
                  <a:lnTo>
                    <a:pt x="143602" y="364750"/>
                  </a:lnTo>
                  <a:lnTo>
                    <a:pt x="143955" y="370830"/>
                  </a:lnTo>
                  <a:lnTo>
                    <a:pt x="144309" y="376909"/>
                  </a:lnTo>
                  <a:lnTo>
                    <a:pt x="144666" y="382988"/>
                  </a:lnTo>
                  <a:lnTo>
                    <a:pt x="145027" y="389067"/>
                  </a:lnTo>
                  <a:lnTo>
                    <a:pt x="145394" y="395146"/>
                  </a:lnTo>
                  <a:lnTo>
                    <a:pt x="145768" y="401225"/>
                  </a:lnTo>
                  <a:lnTo>
                    <a:pt x="146151" y="407305"/>
                  </a:lnTo>
                  <a:lnTo>
                    <a:pt x="146547" y="413384"/>
                  </a:lnTo>
                  <a:lnTo>
                    <a:pt x="146958" y="419463"/>
                  </a:lnTo>
                  <a:lnTo>
                    <a:pt x="147383" y="425542"/>
                  </a:lnTo>
                  <a:lnTo>
                    <a:pt x="147826" y="431621"/>
                  </a:lnTo>
                  <a:lnTo>
                    <a:pt x="148287" y="437701"/>
                  </a:lnTo>
                  <a:lnTo>
                    <a:pt x="148768" y="443780"/>
                  </a:lnTo>
                  <a:lnTo>
                    <a:pt x="149272" y="449859"/>
                  </a:lnTo>
                  <a:lnTo>
                    <a:pt x="149801" y="455938"/>
                  </a:lnTo>
                  <a:lnTo>
                    <a:pt x="150353" y="462017"/>
                  </a:lnTo>
                  <a:lnTo>
                    <a:pt x="150927" y="468096"/>
                  </a:lnTo>
                  <a:lnTo>
                    <a:pt x="151525" y="474176"/>
                  </a:lnTo>
                  <a:lnTo>
                    <a:pt x="152146" y="480255"/>
                  </a:lnTo>
                  <a:lnTo>
                    <a:pt x="152789" y="486334"/>
                  </a:lnTo>
                  <a:lnTo>
                    <a:pt x="153454" y="492413"/>
                  </a:lnTo>
                  <a:lnTo>
                    <a:pt x="154142" y="498492"/>
                  </a:lnTo>
                  <a:lnTo>
                    <a:pt x="154850" y="504571"/>
                  </a:lnTo>
                  <a:lnTo>
                    <a:pt x="155575" y="510651"/>
                  </a:lnTo>
                  <a:lnTo>
                    <a:pt x="156317" y="516730"/>
                  </a:lnTo>
                  <a:lnTo>
                    <a:pt x="157075" y="522809"/>
                  </a:lnTo>
                  <a:lnTo>
                    <a:pt x="157847" y="528888"/>
                  </a:lnTo>
                  <a:lnTo>
                    <a:pt x="158633" y="534967"/>
                  </a:lnTo>
                  <a:lnTo>
                    <a:pt x="159433" y="541047"/>
                  </a:lnTo>
                  <a:lnTo>
                    <a:pt x="160243" y="547126"/>
                  </a:lnTo>
                  <a:lnTo>
                    <a:pt x="161063" y="553205"/>
                  </a:lnTo>
                  <a:lnTo>
                    <a:pt x="161891" y="559284"/>
                  </a:lnTo>
                  <a:lnTo>
                    <a:pt x="162726" y="565363"/>
                  </a:lnTo>
                  <a:lnTo>
                    <a:pt x="163568" y="571442"/>
                  </a:lnTo>
                  <a:lnTo>
                    <a:pt x="164415" y="577522"/>
                  </a:lnTo>
                  <a:lnTo>
                    <a:pt x="165267" y="583601"/>
                  </a:lnTo>
                  <a:lnTo>
                    <a:pt x="166122" y="589680"/>
                  </a:lnTo>
                  <a:lnTo>
                    <a:pt x="166979" y="595759"/>
                  </a:lnTo>
                  <a:lnTo>
                    <a:pt x="167837" y="601838"/>
                  </a:lnTo>
                  <a:lnTo>
                    <a:pt x="168694" y="607918"/>
                  </a:lnTo>
                  <a:lnTo>
                    <a:pt x="169552" y="613997"/>
                  </a:lnTo>
                  <a:lnTo>
                    <a:pt x="170407" y="620076"/>
                  </a:lnTo>
                  <a:lnTo>
                    <a:pt x="171260" y="626155"/>
                  </a:lnTo>
                  <a:lnTo>
                    <a:pt x="172111" y="632234"/>
                  </a:lnTo>
                  <a:lnTo>
                    <a:pt x="172960" y="638313"/>
                  </a:lnTo>
                  <a:lnTo>
                    <a:pt x="173806" y="644393"/>
                  </a:lnTo>
                  <a:lnTo>
                    <a:pt x="174651" y="650472"/>
                  </a:lnTo>
                  <a:lnTo>
                    <a:pt x="175495" y="656551"/>
                  </a:lnTo>
                  <a:lnTo>
                    <a:pt x="176340" y="662630"/>
                  </a:lnTo>
                  <a:lnTo>
                    <a:pt x="177186" y="668709"/>
                  </a:lnTo>
                  <a:lnTo>
                    <a:pt x="178037" y="674789"/>
                  </a:lnTo>
                  <a:lnTo>
                    <a:pt x="178893" y="680868"/>
                  </a:lnTo>
                  <a:lnTo>
                    <a:pt x="179757" y="686947"/>
                  </a:lnTo>
                  <a:lnTo>
                    <a:pt x="180630" y="693026"/>
                  </a:lnTo>
                  <a:lnTo>
                    <a:pt x="181516" y="699105"/>
                  </a:lnTo>
                  <a:lnTo>
                    <a:pt x="182415" y="705184"/>
                  </a:lnTo>
                  <a:lnTo>
                    <a:pt x="183333" y="711264"/>
                  </a:lnTo>
                  <a:lnTo>
                    <a:pt x="184269" y="717343"/>
                  </a:lnTo>
                  <a:lnTo>
                    <a:pt x="185224" y="723422"/>
                  </a:lnTo>
                  <a:lnTo>
                    <a:pt x="186200" y="729501"/>
                  </a:lnTo>
                  <a:lnTo>
                    <a:pt x="187196" y="735580"/>
                  </a:lnTo>
                  <a:lnTo>
                    <a:pt x="188213" y="741660"/>
                  </a:lnTo>
                  <a:lnTo>
                    <a:pt x="189252" y="747739"/>
                  </a:lnTo>
                  <a:lnTo>
                    <a:pt x="190315" y="753818"/>
                  </a:lnTo>
                  <a:lnTo>
                    <a:pt x="191397" y="759897"/>
                  </a:lnTo>
                  <a:lnTo>
                    <a:pt x="192496" y="765976"/>
                  </a:lnTo>
                  <a:lnTo>
                    <a:pt x="193613" y="772055"/>
                  </a:lnTo>
                  <a:lnTo>
                    <a:pt x="194745" y="778135"/>
                  </a:lnTo>
                  <a:lnTo>
                    <a:pt x="195891" y="784214"/>
                  </a:lnTo>
                  <a:lnTo>
                    <a:pt x="197050" y="790293"/>
                  </a:lnTo>
                  <a:lnTo>
                    <a:pt x="198221" y="796372"/>
                  </a:lnTo>
                  <a:lnTo>
                    <a:pt x="199402" y="802451"/>
                  </a:lnTo>
                  <a:lnTo>
                    <a:pt x="200592" y="808531"/>
                  </a:lnTo>
                  <a:lnTo>
                    <a:pt x="201791" y="814610"/>
                  </a:lnTo>
                  <a:lnTo>
                    <a:pt x="202998" y="820689"/>
                  </a:lnTo>
                  <a:lnTo>
                    <a:pt x="204215" y="826768"/>
                  </a:lnTo>
                  <a:lnTo>
                    <a:pt x="205443" y="832847"/>
                  </a:lnTo>
                  <a:lnTo>
                    <a:pt x="206685" y="838926"/>
                  </a:lnTo>
                  <a:lnTo>
                    <a:pt x="207939" y="845006"/>
                  </a:lnTo>
                  <a:lnTo>
                    <a:pt x="209209" y="851085"/>
                  </a:lnTo>
                  <a:lnTo>
                    <a:pt x="210495" y="857164"/>
                  </a:lnTo>
                  <a:lnTo>
                    <a:pt x="211798" y="863243"/>
                  </a:lnTo>
                  <a:lnTo>
                    <a:pt x="213121" y="869322"/>
                  </a:lnTo>
                  <a:lnTo>
                    <a:pt x="214466" y="875402"/>
                  </a:lnTo>
                  <a:lnTo>
                    <a:pt x="215835" y="881481"/>
                  </a:lnTo>
                  <a:lnTo>
                    <a:pt x="217225" y="887560"/>
                  </a:lnTo>
                  <a:lnTo>
                    <a:pt x="218637" y="893639"/>
                  </a:lnTo>
                  <a:lnTo>
                    <a:pt x="220069" y="899718"/>
                  </a:lnTo>
                  <a:lnTo>
                    <a:pt x="221520" y="905797"/>
                  </a:lnTo>
                  <a:lnTo>
                    <a:pt x="222988" y="911877"/>
                  </a:lnTo>
                  <a:lnTo>
                    <a:pt x="224472" y="917956"/>
                  </a:lnTo>
                  <a:lnTo>
                    <a:pt x="225967" y="924035"/>
                  </a:lnTo>
                  <a:lnTo>
                    <a:pt x="227469" y="930114"/>
                  </a:lnTo>
                  <a:lnTo>
                    <a:pt x="228972" y="936193"/>
                  </a:lnTo>
                  <a:lnTo>
                    <a:pt x="230473" y="942273"/>
                  </a:lnTo>
                  <a:lnTo>
                    <a:pt x="231966" y="948352"/>
                  </a:lnTo>
                  <a:lnTo>
                    <a:pt x="233445" y="954431"/>
                  </a:lnTo>
                  <a:lnTo>
                    <a:pt x="234904" y="960510"/>
                  </a:lnTo>
                  <a:lnTo>
                    <a:pt x="236333" y="966589"/>
                  </a:lnTo>
                  <a:lnTo>
                    <a:pt x="237730" y="972668"/>
                  </a:lnTo>
                  <a:lnTo>
                    <a:pt x="239088" y="978748"/>
                  </a:lnTo>
                  <a:lnTo>
                    <a:pt x="240402" y="984827"/>
                  </a:lnTo>
                  <a:lnTo>
                    <a:pt x="241669" y="990906"/>
                  </a:lnTo>
                  <a:lnTo>
                    <a:pt x="242883" y="996985"/>
                  </a:lnTo>
                  <a:lnTo>
                    <a:pt x="244037" y="1003064"/>
                  </a:lnTo>
                  <a:lnTo>
                    <a:pt x="245124" y="1009143"/>
                  </a:lnTo>
                  <a:lnTo>
                    <a:pt x="246151" y="1015223"/>
                  </a:lnTo>
                  <a:lnTo>
                    <a:pt x="247116" y="1021302"/>
                  </a:lnTo>
                  <a:lnTo>
                    <a:pt x="248022" y="1027381"/>
                  </a:lnTo>
                  <a:lnTo>
                    <a:pt x="248870" y="1033460"/>
                  </a:lnTo>
                  <a:lnTo>
                    <a:pt x="249662" y="1039539"/>
                  </a:lnTo>
                  <a:lnTo>
                    <a:pt x="250400" y="1045619"/>
                  </a:lnTo>
                  <a:lnTo>
                    <a:pt x="251087" y="1051698"/>
                  </a:lnTo>
                  <a:lnTo>
                    <a:pt x="251736" y="1057777"/>
                  </a:lnTo>
                  <a:lnTo>
                    <a:pt x="252353" y="1063856"/>
                  </a:lnTo>
                  <a:lnTo>
                    <a:pt x="252944" y="1069935"/>
                  </a:lnTo>
                  <a:lnTo>
                    <a:pt x="253516" y="1076014"/>
                  </a:lnTo>
                  <a:lnTo>
                    <a:pt x="254076" y="1082094"/>
                  </a:lnTo>
                  <a:lnTo>
                    <a:pt x="254628" y="1088173"/>
                  </a:lnTo>
                  <a:lnTo>
                    <a:pt x="255181" y="1094252"/>
                  </a:lnTo>
                  <a:lnTo>
                    <a:pt x="255738" y="1100331"/>
                  </a:lnTo>
                  <a:lnTo>
                    <a:pt x="256304" y="1106410"/>
                  </a:lnTo>
                  <a:lnTo>
                    <a:pt x="256879" y="1112490"/>
                  </a:lnTo>
                  <a:lnTo>
                    <a:pt x="257465" y="1118569"/>
                  </a:lnTo>
                  <a:lnTo>
                    <a:pt x="258061" y="1124648"/>
                  </a:lnTo>
                  <a:lnTo>
                    <a:pt x="258668" y="1130727"/>
                  </a:lnTo>
                  <a:lnTo>
                    <a:pt x="259281" y="1136806"/>
                  </a:lnTo>
                  <a:lnTo>
                    <a:pt x="259897" y="1142885"/>
                  </a:lnTo>
                  <a:lnTo>
                    <a:pt x="260511" y="1148965"/>
                  </a:lnTo>
                  <a:lnTo>
                    <a:pt x="261117" y="1155044"/>
                  </a:lnTo>
                  <a:lnTo>
                    <a:pt x="261713" y="1161123"/>
                  </a:lnTo>
                  <a:lnTo>
                    <a:pt x="262291" y="1167202"/>
                  </a:lnTo>
                  <a:lnTo>
                    <a:pt x="262846" y="1173281"/>
                  </a:lnTo>
                  <a:lnTo>
                    <a:pt x="263370" y="1179361"/>
                  </a:lnTo>
                  <a:lnTo>
                    <a:pt x="263863" y="1185440"/>
                  </a:lnTo>
                  <a:lnTo>
                    <a:pt x="264321" y="1191519"/>
                  </a:lnTo>
                  <a:lnTo>
                    <a:pt x="264742" y="1197598"/>
                  </a:lnTo>
                  <a:lnTo>
                    <a:pt x="265125" y="1203677"/>
                  </a:lnTo>
                  <a:lnTo>
                    <a:pt x="265470" y="1209756"/>
                  </a:lnTo>
                  <a:lnTo>
                    <a:pt x="265774" y="1215836"/>
                  </a:lnTo>
                  <a:lnTo>
                    <a:pt x="266037" y="1221915"/>
                  </a:lnTo>
                  <a:lnTo>
                    <a:pt x="266265" y="1227994"/>
                  </a:lnTo>
                  <a:lnTo>
                    <a:pt x="266462" y="1234073"/>
                  </a:lnTo>
                  <a:lnTo>
                    <a:pt x="266631" y="1240152"/>
                  </a:lnTo>
                  <a:lnTo>
                    <a:pt x="266774" y="1246232"/>
                  </a:lnTo>
                  <a:lnTo>
                    <a:pt x="266894" y="1252311"/>
                  </a:lnTo>
                  <a:lnTo>
                    <a:pt x="266993" y="1258390"/>
                  </a:lnTo>
                  <a:lnTo>
                    <a:pt x="267074" y="1264469"/>
                  </a:lnTo>
                  <a:lnTo>
                    <a:pt x="267141" y="1270548"/>
                  </a:lnTo>
                  <a:lnTo>
                    <a:pt x="267195" y="1276627"/>
                  </a:lnTo>
                  <a:lnTo>
                    <a:pt x="267237" y="1282707"/>
                  </a:lnTo>
                  <a:lnTo>
                    <a:pt x="267267" y="1288786"/>
                  </a:lnTo>
                  <a:lnTo>
                    <a:pt x="267286" y="1294865"/>
                  </a:lnTo>
                  <a:lnTo>
                    <a:pt x="267290" y="1300944"/>
                  </a:lnTo>
                  <a:lnTo>
                    <a:pt x="267278" y="1307023"/>
                  </a:lnTo>
                  <a:lnTo>
                    <a:pt x="267249" y="1313103"/>
                  </a:lnTo>
                  <a:lnTo>
                    <a:pt x="267202" y="1319182"/>
                  </a:lnTo>
                  <a:lnTo>
                    <a:pt x="267136" y="1325261"/>
                  </a:lnTo>
                  <a:lnTo>
                    <a:pt x="267048" y="1331340"/>
                  </a:lnTo>
                  <a:lnTo>
                    <a:pt x="266937" y="1337419"/>
                  </a:lnTo>
                  <a:lnTo>
                    <a:pt x="266800" y="1343498"/>
                  </a:lnTo>
                  <a:lnTo>
                    <a:pt x="266637" y="1349578"/>
                  </a:lnTo>
                  <a:lnTo>
                    <a:pt x="266449" y="1355657"/>
                  </a:lnTo>
                  <a:lnTo>
                    <a:pt x="266238" y="1361736"/>
                  </a:lnTo>
                  <a:lnTo>
                    <a:pt x="266004" y="1367815"/>
                  </a:lnTo>
                  <a:lnTo>
                    <a:pt x="265751" y="1373894"/>
                  </a:lnTo>
                  <a:lnTo>
                    <a:pt x="265479" y="1379974"/>
                  </a:lnTo>
                  <a:lnTo>
                    <a:pt x="265189" y="1386053"/>
                  </a:lnTo>
                  <a:lnTo>
                    <a:pt x="264886" y="1392132"/>
                  </a:lnTo>
                  <a:lnTo>
                    <a:pt x="264574" y="1398211"/>
                  </a:lnTo>
                  <a:lnTo>
                    <a:pt x="264255" y="1404290"/>
                  </a:lnTo>
                  <a:lnTo>
                    <a:pt x="263932" y="1410369"/>
                  </a:lnTo>
                  <a:lnTo>
                    <a:pt x="263606" y="1416449"/>
                  </a:lnTo>
                  <a:lnTo>
                    <a:pt x="263280" y="1422528"/>
                  </a:lnTo>
                  <a:lnTo>
                    <a:pt x="262955" y="1428607"/>
                  </a:lnTo>
                  <a:lnTo>
                    <a:pt x="262632" y="1434686"/>
                  </a:lnTo>
                  <a:lnTo>
                    <a:pt x="262310" y="1440765"/>
                  </a:lnTo>
                  <a:lnTo>
                    <a:pt x="261988" y="1446845"/>
                  </a:lnTo>
                  <a:lnTo>
                    <a:pt x="261666" y="1452924"/>
                  </a:lnTo>
                  <a:lnTo>
                    <a:pt x="261341" y="1459003"/>
                  </a:lnTo>
                  <a:lnTo>
                    <a:pt x="261011" y="1465082"/>
                  </a:lnTo>
                  <a:lnTo>
                    <a:pt x="260671" y="1471161"/>
                  </a:lnTo>
                  <a:lnTo>
                    <a:pt x="260318" y="1477240"/>
                  </a:lnTo>
                  <a:lnTo>
                    <a:pt x="259948" y="1483320"/>
                  </a:lnTo>
                  <a:lnTo>
                    <a:pt x="259558" y="1489399"/>
                  </a:lnTo>
                  <a:lnTo>
                    <a:pt x="259145" y="1495478"/>
                  </a:lnTo>
                  <a:lnTo>
                    <a:pt x="258704" y="1501557"/>
                  </a:lnTo>
                  <a:lnTo>
                    <a:pt x="258233" y="1507636"/>
                  </a:lnTo>
                  <a:lnTo>
                    <a:pt x="257726" y="1513715"/>
                  </a:lnTo>
                  <a:lnTo>
                    <a:pt x="257178" y="1519795"/>
                  </a:lnTo>
                  <a:lnTo>
                    <a:pt x="256591" y="1525874"/>
                  </a:lnTo>
                  <a:lnTo>
                    <a:pt x="255965" y="1531953"/>
                  </a:lnTo>
                  <a:lnTo>
                    <a:pt x="255298" y="1538032"/>
                  </a:lnTo>
                  <a:lnTo>
                    <a:pt x="254592" y="1544111"/>
                  </a:lnTo>
                  <a:lnTo>
                    <a:pt x="253846" y="1550191"/>
                  </a:lnTo>
                  <a:lnTo>
                    <a:pt x="253058" y="1556270"/>
                  </a:lnTo>
                  <a:lnTo>
                    <a:pt x="252232" y="1562349"/>
                  </a:lnTo>
                  <a:lnTo>
                    <a:pt x="251373" y="1568428"/>
                  </a:lnTo>
                  <a:lnTo>
                    <a:pt x="250486" y="1574507"/>
                  </a:lnTo>
                  <a:lnTo>
                    <a:pt x="249573" y="1580586"/>
                  </a:lnTo>
                  <a:lnTo>
                    <a:pt x="248640" y="1586666"/>
                  </a:lnTo>
                  <a:lnTo>
                    <a:pt x="247690" y="1592745"/>
                  </a:lnTo>
                  <a:lnTo>
                    <a:pt x="246727" y="1598824"/>
                  </a:lnTo>
                  <a:lnTo>
                    <a:pt x="245758" y="1604903"/>
                  </a:lnTo>
                  <a:lnTo>
                    <a:pt x="244787" y="1610982"/>
                  </a:lnTo>
                  <a:lnTo>
                    <a:pt x="243820" y="1617062"/>
                  </a:lnTo>
                  <a:lnTo>
                    <a:pt x="242860" y="1623141"/>
                  </a:lnTo>
                  <a:lnTo>
                    <a:pt x="241910" y="1629220"/>
                  </a:lnTo>
                  <a:lnTo>
                    <a:pt x="240973" y="1635299"/>
                  </a:lnTo>
                  <a:lnTo>
                    <a:pt x="240054" y="1641378"/>
                  </a:lnTo>
                  <a:lnTo>
                    <a:pt x="239153" y="1647457"/>
                  </a:lnTo>
                  <a:lnTo>
                    <a:pt x="238270" y="1653537"/>
                  </a:lnTo>
                  <a:lnTo>
                    <a:pt x="237405" y="1659616"/>
                  </a:lnTo>
                  <a:lnTo>
                    <a:pt x="236556" y="1665695"/>
                  </a:lnTo>
                  <a:lnTo>
                    <a:pt x="235723" y="1671774"/>
                  </a:lnTo>
                  <a:lnTo>
                    <a:pt x="234904" y="1677853"/>
                  </a:lnTo>
                  <a:lnTo>
                    <a:pt x="234096" y="1683933"/>
                  </a:lnTo>
                  <a:lnTo>
                    <a:pt x="233297" y="1690012"/>
                  </a:lnTo>
                  <a:lnTo>
                    <a:pt x="232502" y="1696091"/>
                  </a:lnTo>
                  <a:lnTo>
                    <a:pt x="231709" y="1702170"/>
                  </a:lnTo>
                  <a:lnTo>
                    <a:pt x="230915" y="1708249"/>
                  </a:lnTo>
                  <a:lnTo>
                    <a:pt x="230118" y="1714328"/>
                  </a:lnTo>
                  <a:lnTo>
                    <a:pt x="229314" y="1720408"/>
                  </a:lnTo>
                  <a:lnTo>
                    <a:pt x="228502" y="1726487"/>
                  </a:lnTo>
                  <a:lnTo>
                    <a:pt x="227679" y="1732566"/>
                  </a:lnTo>
                  <a:lnTo>
                    <a:pt x="226846" y="1738645"/>
                  </a:lnTo>
                  <a:lnTo>
                    <a:pt x="226002" y="1744724"/>
                  </a:lnTo>
                  <a:lnTo>
                    <a:pt x="225148" y="1750804"/>
                  </a:lnTo>
                  <a:lnTo>
                    <a:pt x="224283" y="1756883"/>
                  </a:lnTo>
                  <a:lnTo>
                    <a:pt x="223408" y="1762962"/>
                  </a:lnTo>
                  <a:lnTo>
                    <a:pt x="222523" y="1769041"/>
                  </a:lnTo>
                  <a:lnTo>
                    <a:pt x="221630" y="1775120"/>
                  </a:lnTo>
                  <a:lnTo>
                    <a:pt x="220730" y="1781199"/>
                  </a:lnTo>
                  <a:lnTo>
                    <a:pt x="219825" y="1787279"/>
                  </a:lnTo>
                  <a:lnTo>
                    <a:pt x="218914" y="1793358"/>
                  </a:lnTo>
                  <a:lnTo>
                    <a:pt x="218000" y="1799437"/>
                  </a:lnTo>
                  <a:lnTo>
                    <a:pt x="217081" y="1805516"/>
                  </a:lnTo>
                  <a:lnTo>
                    <a:pt x="216158" y="1811595"/>
                  </a:lnTo>
                  <a:lnTo>
                    <a:pt x="215232" y="1817675"/>
                  </a:lnTo>
                  <a:lnTo>
                    <a:pt x="214302" y="1823754"/>
                  </a:lnTo>
                  <a:lnTo>
                    <a:pt x="213368" y="1829833"/>
                  </a:lnTo>
                  <a:lnTo>
                    <a:pt x="212429" y="1835912"/>
                  </a:lnTo>
                  <a:lnTo>
                    <a:pt x="211487" y="1841991"/>
                  </a:lnTo>
                  <a:lnTo>
                    <a:pt x="210540" y="1848070"/>
                  </a:lnTo>
                  <a:lnTo>
                    <a:pt x="209587" y="1854150"/>
                  </a:lnTo>
                  <a:lnTo>
                    <a:pt x="208630" y="1860229"/>
                  </a:lnTo>
                  <a:lnTo>
                    <a:pt x="207668" y="1866308"/>
                  </a:lnTo>
                  <a:lnTo>
                    <a:pt x="206702" y="1872387"/>
                  </a:lnTo>
                  <a:lnTo>
                    <a:pt x="205734" y="1878466"/>
                  </a:lnTo>
                  <a:lnTo>
                    <a:pt x="204763" y="1884546"/>
                  </a:lnTo>
                  <a:lnTo>
                    <a:pt x="203792" y="1890625"/>
                  </a:lnTo>
                  <a:lnTo>
                    <a:pt x="202822" y="1896704"/>
                  </a:lnTo>
                  <a:lnTo>
                    <a:pt x="201854" y="1902783"/>
                  </a:lnTo>
                  <a:lnTo>
                    <a:pt x="200891" y="1908862"/>
                  </a:lnTo>
                  <a:lnTo>
                    <a:pt x="199933" y="1914941"/>
                  </a:lnTo>
                  <a:lnTo>
                    <a:pt x="198982" y="1921021"/>
                  </a:lnTo>
                  <a:lnTo>
                    <a:pt x="198040" y="1927100"/>
                  </a:lnTo>
                  <a:lnTo>
                    <a:pt x="197108" y="1933179"/>
                  </a:lnTo>
                  <a:lnTo>
                    <a:pt x="196187" y="1939258"/>
                  </a:lnTo>
                  <a:lnTo>
                    <a:pt x="195278" y="1945337"/>
                  </a:lnTo>
                  <a:lnTo>
                    <a:pt x="194381" y="1951417"/>
                  </a:lnTo>
                  <a:lnTo>
                    <a:pt x="193496" y="1957496"/>
                  </a:lnTo>
                  <a:lnTo>
                    <a:pt x="192622" y="1963575"/>
                  </a:lnTo>
                  <a:lnTo>
                    <a:pt x="191758" y="1969654"/>
                  </a:lnTo>
                  <a:lnTo>
                    <a:pt x="190905" y="1975733"/>
                  </a:lnTo>
                  <a:lnTo>
                    <a:pt x="190061" y="1981812"/>
                  </a:lnTo>
                  <a:lnTo>
                    <a:pt x="189225" y="1987892"/>
                  </a:lnTo>
                  <a:lnTo>
                    <a:pt x="188395" y="1993971"/>
                  </a:lnTo>
                  <a:lnTo>
                    <a:pt x="187569" y="2000050"/>
                  </a:lnTo>
                  <a:lnTo>
                    <a:pt x="186747" y="2006129"/>
                  </a:lnTo>
                  <a:lnTo>
                    <a:pt x="185927" y="2012208"/>
                  </a:lnTo>
                  <a:lnTo>
                    <a:pt x="185107" y="2018287"/>
                  </a:lnTo>
                  <a:lnTo>
                    <a:pt x="184287" y="2024367"/>
                  </a:lnTo>
                  <a:lnTo>
                    <a:pt x="183466" y="2030446"/>
                  </a:lnTo>
                  <a:lnTo>
                    <a:pt x="182643" y="2036525"/>
                  </a:lnTo>
                  <a:lnTo>
                    <a:pt x="181819" y="2042604"/>
                  </a:lnTo>
                  <a:lnTo>
                    <a:pt x="180994" y="2048683"/>
                  </a:lnTo>
                  <a:lnTo>
                    <a:pt x="180167" y="2054763"/>
                  </a:lnTo>
                  <a:lnTo>
                    <a:pt x="179341" y="2060842"/>
                  </a:lnTo>
                  <a:lnTo>
                    <a:pt x="178516" y="2066921"/>
                  </a:lnTo>
                  <a:lnTo>
                    <a:pt x="177694" y="2073000"/>
                  </a:lnTo>
                  <a:lnTo>
                    <a:pt x="176878" y="2079079"/>
                  </a:lnTo>
                  <a:lnTo>
                    <a:pt x="176068" y="2085158"/>
                  </a:lnTo>
                  <a:lnTo>
                    <a:pt x="175267" y="2091238"/>
                  </a:lnTo>
                  <a:lnTo>
                    <a:pt x="174476" y="2097317"/>
                  </a:lnTo>
                  <a:lnTo>
                    <a:pt x="173699" y="2103396"/>
                  </a:lnTo>
                  <a:lnTo>
                    <a:pt x="172938" y="2109475"/>
                  </a:lnTo>
                  <a:lnTo>
                    <a:pt x="172197" y="2115554"/>
                  </a:lnTo>
                  <a:lnTo>
                    <a:pt x="171476" y="2121634"/>
                  </a:lnTo>
                  <a:lnTo>
                    <a:pt x="170776" y="2127713"/>
                  </a:lnTo>
                  <a:lnTo>
                    <a:pt x="170098" y="2133792"/>
                  </a:lnTo>
                  <a:lnTo>
                    <a:pt x="169445" y="2139871"/>
                  </a:lnTo>
                  <a:lnTo>
                    <a:pt x="168817" y="2145950"/>
                  </a:lnTo>
                  <a:lnTo>
                    <a:pt x="168218" y="2152029"/>
                  </a:lnTo>
                  <a:lnTo>
                    <a:pt x="167647" y="2158109"/>
                  </a:lnTo>
                  <a:lnTo>
                    <a:pt x="167102" y="2164188"/>
                  </a:lnTo>
                  <a:lnTo>
                    <a:pt x="166581" y="2170267"/>
                  </a:lnTo>
                  <a:lnTo>
                    <a:pt x="166086" y="2176346"/>
                  </a:lnTo>
                  <a:lnTo>
                    <a:pt x="165613" y="2182425"/>
                  </a:lnTo>
                  <a:lnTo>
                    <a:pt x="165163" y="2188505"/>
                  </a:lnTo>
                  <a:lnTo>
                    <a:pt x="164735" y="2194584"/>
                  </a:lnTo>
                  <a:lnTo>
                    <a:pt x="164326" y="2200663"/>
                  </a:lnTo>
                  <a:lnTo>
                    <a:pt x="163931" y="2206742"/>
                  </a:lnTo>
                  <a:lnTo>
                    <a:pt x="163549" y="2212821"/>
                  </a:lnTo>
                  <a:lnTo>
                    <a:pt x="163177" y="2218900"/>
                  </a:lnTo>
                  <a:lnTo>
                    <a:pt x="162811" y="2224980"/>
                  </a:lnTo>
                  <a:lnTo>
                    <a:pt x="162450" y="2231059"/>
                  </a:lnTo>
                  <a:lnTo>
                    <a:pt x="162090" y="2237138"/>
                  </a:lnTo>
                  <a:lnTo>
                    <a:pt x="161727" y="2243217"/>
                  </a:lnTo>
                  <a:lnTo>
                    <a:pt x="161358" y="2249296"/>
                  </a:lnTo>
                  <a:lnTo>
                    <a:pt x="160983" y="2255376"/>
                  </a:lnTo>
                  <a:lnTo>
                    <a:pt x="160598" y="2261455"/>
                  </a:lnTo>
                  <a:lnTo>
                    <a:pt x="160201" y="2267534"/>
                  </a:lnTo>
                  <a:lnTo>
                    <a:pt x="159791" y="2273613"/>
                  </a:lnTo>
                  <a:lnTo>
                    <a:pt x="159365" y="2279692"/>
                  </a:lnTo>
                  <a:lnTo>
                    <a:pt x="158924" y="2285771"/>
                  </a:lnTo>
                  <a:lnTo>
                    <a:pt x="158467" y="2291851"/>
                  </a:lnTo>
                  <a:lnTo>
                    <a:pt x="157996" y="2297930"/>
                  </a:lnTo>
                  <a:lnTo>
                    <a:pt x="157512" y="2304009"/>
                  </a:lnTo>
                  <a:lnTo>
                    <a:pt x="157015" y="2310088"/>
                  </a:lnTo>
                  <a:lnTo>
                    <a:pt x="156508" y="2316167"/>
                  </a:lnTo>
                  <a:lnTo>
                    <a:pt x="155991" y="2322247"/>
                  </a:lnTo>
                  <a:lnTo>
                    <a:pt x="155469" y="2328326"/>
                  </a:lnTo>
                  <a:lnTo>
                    <a:pt x="154944" y="2334405"/>
                  </a:lnTo>
                  <a:lnTo>
                    <a:pt x="154420" y="2340484"/>
                  </a:lnTo>
                  <a:lnTo>
                    <a:pt x="153898" y="2346563"/>
                  </a:lnTo>
                  <a:lnTo>
                    <a:pt x="153382" y="2352642"/>
                  </a:lnTo>
                  <a:lnTo>
                    <a:pt x="152874" y="2358722"/>
                  </a:lnTo>
                  <a:lnTo>
                    <a:pt x="152379" y="2364801"/>
                  </a:lnTo>
                  <a:lnTo>
                    <a:pt x="151898" y="2370880"/>
                  </a:lnTo>
                  <a:lnTo>
                    <a:pt x="151433" y="2376959"/>
                  </a:lnTo>
                  <a:lnTo>
                    <a:pt x="150985" y="2383038"/>
                  </a:lnTo>
                  <a:lnTo>
                    <a:pt x="150555" y="2389118"/>
                  </a:lnTo>
                  <a:lnTo>
                    <a:pt x="150143" y="2395197"/>
                  </a:lnTo>
                  <a:lnTo>
                    <a:pt x="149750" y="2401276"/>
                  </a:lnTo>
                  <a:lnTo>
                    <a:pt x="149377" y="2407355"/>
                  </a:lnTo>
                  <a:lnTo>
                    <a:pt x="149023" y="2413434"/>
                  </a:lnTo>
                  <a:lnTo>
                    <a:pt x="148685" y="2419513"/>
                  </a:lnTo>
                  <a:lnTo>
                    <a:pt x="148363" y="2425593"/>
                  </a:lnTo>
                  <a:lnTo>
                    <a:pt x="148054" y="2431672"/>
                  </a:lnTo>
                  <a:lnTo>
                    <a:pt x="147757" y="2437751"/>
                  </a:lnTo>
                  <a:lnTo>
                    <a:pt x="147470" y="2443830"/>
                  </a:lnTo>
                  <a:lnTo>
                    <a:pt x="147194" y="2449909"/>
                  </a:lnTo>
                  <a:lnTo>
                    <a:pt x="146924" y="2455989"/>
                  </a:lnTo>
                  <a:lnTo>
                    <a:pt x="146659" y="2462068"/>
                  </a:lnTo>
                  <a:lnTo>
                    <a:pt x="146398" y="2468147"/>
                  </a:lnTo>
                  <a:lnTo>
                    <a:pt x="146140" y="2474226"/>
                  </a:lnTo>
                  <a:lnTo>
                    <a:pt x="145884" y="2480305"/>
                  </a:lnTo>
                  <a:lnTo>
                    <a:pt x="145630" y="2486384"/>
                  </a:lnTo>
                  <a:lnTo>
                    <a:pt x="145377" y="2492464"/>
                  </a:lnTo>
                  <a:lnTo>
                    <a:pt x="145125" y="2498543"/>
                  </a:lnTo>
                  <a:lnTo>
                    <a:pt x="144875" y="2504622"/>
                  </a:lnTo>
                  <a:lnTo>
                    <a:pt x="144628" y="2510701"/>
                  </a:lnTo>
                  <a:lnTo>
                    <a:pt x="144383" y="2516780"/>
                  </a:lnTo>
                  <a:lnTo>
                    <a:pt x="144141" y="2522859"/>
                  </a:lnTo>
                  <a:lnTo>
                    <a:pt x="143904" y="2528939"/>
                  </a:lnTo>
                  <a:lnTo>
                    <a:pt x="143673" y="2535018"/>
                  </a:lnTo>
                  <a:lnTo>
                    <a:pt x="143450" y="2541097"/>
                  </a:lnTo>
                  <a:lnTo>
                    <a:pt x="143234" y="2547176"/>
                  </a:lnTo>
                  <a:lnTo>
                    <a:pt x="143026" y="2553255"/>
                  </a:lnTo>
                  <a:lnTo>
                    <a:pt x="142827" y="2559335"/>
                  </a:lnTo>
                  <a:lnTo>
                    <a:pt x="142638" y="2565414"/>
                  </a:lnTo>
                  <a:lnTo>
                    <a:pt x="142459" y="2571493"/>
                  </a:lnTo>
                  <a:lnTo>
                    <a:pt x="142291" y="2577572"/>
                  </a:lnTo>
                  <a:lnTo>
                    <a:pt x="142134" y="2583651"/>
                  </a:lnTo>
                  <a:lnTo>
                    <a:pt x="141986" y="2589730"/>
                  </a:lnTo>
                  <a:lnTo>
                    <a:pt x="141848" y="2595810"/>
                  </a:lnTo>
                  <a:lnTo>
                    <a:pt x="141719" y="2601889"/>
                  </a:lnTo>
                  <a:lnTo>
                    <a:pt x="141597" y="2607968"/>
                  </a:lnTo>
                  <a:lnTo>
                    <a:pt x="141483" y="2614047"/>
                  </a:lnTo>
                  <a:lnTo>
                    <a:pt x="141376" y="2620126"/>
                  </a:lnTo>
                  <a:lnTo>
                    <a:pt x="141274" y="2626206"/>
                  </a:lnTo>
                  <a:lnTo>
                    <a:pt x="141176" y="2632285"/>
                  </a:lnTo>
                  <a:lnTo>
                    <a:pt x="141081" y="2638364"/>
                  </a:lnTo>
                  <a:lnTo>
                    <a:pt x="140989" y="2644443"/>
                  </a:lnTo>
                  <a:lnTo>
                    <a:pt x="140897" y="2650522"/>
                  </a:lnTo>
                  <a:lnTo>
                    <a:pt x="140807" y="2656601"/>
                  </a:lnTo>
                  <a:lnTo>
                    <a:pt x="140716" y="2662681"/>
                  </a:lnTo>
                  <a:lnTo>
                    <a:pt x="140624" y="2668760"/>
                  </a:lnTo>
                  <a:lnTo>
                    <a:pt x="140530" y="2674839"/>
                  </a:lnTo>
                  <a:lnTo>
                    <a:pt x="140434" y="2680918"/>
                  </a:lnTo>
                  <a:lnTo>
                    <a:pt x="140337" y="2686997"/>
                  </a:lnTo>
                  <a:lnTo>
                    <a:pt x="140236" y="2693077"/>
                  </a:lnTo>
                  <a:lnTo>
                    <a:pt x="140133" y="2699156"/>
                  </a:lnTo>
                  <a:lnTo>
                    <a:pt x="140027" y="2705235"/>
                  </a:lnTo>
                  <a:lnTo>
                    <a:pt x="139918" y="2711314"/>
                  </a:lnTo>
                  <a:lnTo>
                    <a:pt x="139806" y="2717393"/>
                  </a:lnTo>
                  <a:lnTo>
                    <a:pt x="139691" y="2723472"/>
                  </a:lnTo>
                  <a:lnTo>
                    <a:pt x="139574" y="2729552"/>
                  </a:lnTo>
                  <a:lnTo>
                    <a:pt x="139455" y="2735631"/>
                  </a:lnTo>
                  <a:lnTo>
                    <a:pt x="139334" y="2741710"/>
                  </a:lnTo>
                  <a:lnTo>
                    <a:pt x="139211" y="2747789"/>
                  </a:lnTo>
                  <a:lnTo>
                    <a:pt x="139087" y="2753868"/>
                  </a:lnTo>
                  <a:lnTo>
                    <a:pt x="138962" y="2759948"/>
                  </a:lnTo>
                  <a:lnTo>
                    <a:pt x="138837" y="2766027"/>
                  </a:lnTo>
                  <a:lnTo>
                    <a:pt x="138713" y="2772106"/>
                  </a:lnTo>
                  <a:lnTo>
                    <a:pt x="138589" y="2778185"/>
                  </a:lnTo>
                  <a:lnTo>
                    <a:pt x="138466" y="2784264"/>
                  </a:lnTo>
                  <a:lnTo>
                    <a:pt x="138345" y="2790343"/>
                  </a:lnTo>
                  <a:lnTo>
                    <a:pt x="138226" y="2796423"/>
                  </a:lnTo>
                  <a:lnTo>
                    <a:pt x="138109" y="2802502"/>
                  </a:lnTo>
                  <a:lnTo>
                    <a:pt x="137995" y="2808581"/>
                  </a:lnTo>
                  <a:lnTo>
                    <a:pt x="137883" y="2814660"/>
                  </a:lnTo>
                  <a:lnTo>
                    <a:pt x="137774" y="2820739"/>
                  </a:lnTo>
                  <a:lnTo>
                    <a:pt x="137668" y="2826819"/>
                  </a:lnTo>
                  <a:lnTo>
                    <a:pt x="137564" y="2832898"/>
                  </a:lnTo>
                  <a:lnTo>
                    <a:pt x="137462" y="2838977"/>
                  </a:lnTo>
                  <a:lnTo>
                    <a:pt x="137361" y="2845056"/>
                  </a:lnTo>
                  <a:lnTo>
                    <a:pt x="137262" y="2851135"/>
                  </a:lnTo>
                  <a:lnTo>
                    <a:pt x="137164" y="2857214"/>
                  </a:lnTo>
                  <a:lnTo>
                    <a:pt x="137066" y="2863294"/>
                  </a:lnTo>
                  <a:lnTo>
                    <a:pt x="136968" y="2869373"/>
                  </a:lnTo>
                  <a:lnTo>
                    <a:pt x="136869" y="2875452"/>
                  </a:lnTo>
                  <a:lnTo>
                    <a:pt x="136770" y="2881531"/>
                  </a:lnTo>
                  <a:lnTo>
                    <a:pt x="136669" y="2887610"/>
                  </a:lnTo>
                  <a:lnTo>
                    <a:pt x="136568" y="2893690"/>
                  </a:lnTo>
                  <a:lnTo>
                    <a:pt x="136466" y="2899769"/>
                  </a:lnTo>
                  <a:lnTo>
                    <a:pt x="136363" y="2905848"/>
                  </a:lnTo>
                  <a:lnTo>
                    <a:pt x="136260" y="2911927"/>
                  </a:lnTo>
                  <a:lnTo>
                    <a:pt x="136157" y="2918006"/>
                  </a:lnTo>
                  <a:lnTo>
                    <a:pt x="136054" y="2924085"/>
                  </a:lnTo>
                  <a:lnTo>
                    <a:pt x="135953" y="2930165"/>
                  </a:lnTo>
                  <a:lnTo>
                    <a:pt x="135854" y="2936244"/>
                  </a:lnTo>
                  <a:lnTo>
                    <a:pt x="135757" y="2942323"/>
                  </a:lnTo>
                  <a:lnTo>
                    <a:pt x="135665" y="2948402"/>
                  </a:lnTo>
                  <a:lnTo>
                    <a:pt x="135576" y="2954481"/>
                  </a:lnTo>
                  <a:lnTo>
                    <a:pt x="135494" y="2960561"/>
                  </a:lnTo>
                  <a:lnTo>
                    <a:pt x="135418" y="2966640"/>
                  </a:lnTo>
                  <a:lnTo>
                    <a:pt x="135349" y="2972719"/>
                  </a:lnTo>
                  <a:lnTo>
                    <a:pt x="135287" y="2978798"/>
                  </a:lnTo>
                  <a:lnTo>
                    <a:pt x="135232" y="2984877"/>
                  </a:lnTo>
                  <a:lnTo>
                    <a:pt x="135186" y="2990956"/>
                  </a:lnTo>
                  <a:lnTo>
                    <a:pt x="135147" y="2997036"/>
                  </a:lnTo>
                  <a:lnTo>
                    <a:pt x="135118" y="3003115"/>
                  </a:lnTo>
                  <a:lnTo>
                    <a:pt x="135097" y="3009194"/>
                  </a:lnTo>
                  <a:lnTo>
                    <a:pt x="135082" y="3015273"/>
                  </a:lnTo>
                  <a:lnTo>
                    <a:pt x="135074" y="3021352"/>
                  </a:lnTo>
                  <a:lnTo>
                    <a:pt x="135072" y="3027431"/>
                  </a:lnTo>
                  <a:lnTo>
                    <a:pt x="135074" y="3033511"/>
                  </a:lnTo>
                  <a:lnTo>
                    <a:pt x="135080" y="3039590"/>
                  </a:lnTo>
                  <a:lnTo>
                    <a:pt x="135088" y="3045669"/>
                  </a:lnTo>
                  <a:lnTo>
                    <a:pt x="135097" y="3051748"/>
                  </a:lnTo>
                  <a:lnTo>
                    <a:pt x="135106" y="3057827"/>
                  </a:lnTo>
                  <a:lnTo>
                    <a:pt x="135112" y="3063907"/>
                  </a:lnTo>
                  <a:lnTo>
                    <a:pt x="135115" y="3069986"/>
                  </a:lnTo>
                  <a:lnTo>
                    <a:pt x="135115" y="3076065"/>
                  </a:lnTo>
                  <a:lnTo>
                    <a:pt x="135109" y="3082144"/>
                  </a:lnTo>
                  <a:lnTo>
                    <a:pt x="135095" y="3088223"/>
                  </a:lnTo>
                  <a:lnTo>
                    <a:pt x="135075" y="3094302"/>
                  </a:lnTo>
                  <a:lnTo>
                    <a:pt x="135048" y="3100382"/>
                  </a:lnTo>
                  <a:lnTo>
                    <a:pt x="135013" y="3106461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4" name="pg31">
              <a:extLst>
                <a:ext uri="{FF2B5EF4-FFF2-40B4-BE49-F238E27FC236}">
                  <a16:creationId xmlns:a16="http://schemas.microsoft.com/office/drawing/2014/main" id="{BEC929A3-7167-4B5C-DF01-697333C67971}"/>
                </a:ext>
              </a:extLst>
            </p:cNvPr>
            <p:cNvSpPr/>
            <p:nvPr/>
          </p:nvSpPr>
          <p:spPr>
            <a:xfrm>
              <a:off x="4418688" y="3902070"/>
              <a:ext cx="279154" cy="3131326"/>
            </a:xfrm>
            <a:custGeom>
              <a:avLst/>
              <a:gdLst/>
              <a:ahLst/>
              <a:cxnLst/>
              <a:rect l="0" t="0" r="0" b="0"/>
              <a:pathLst>
                <a:path w="279154" h="3131326">
                  <a:moveTo>
                    <a:pt x="137915" y="3131326"/>
                  </a:moveTo>
                  <a:lnTo>
                    <a:pt x="137820" y="3125198"/>
                  </a:lnTo>
                  <a:lnTo>
                    <a:pt x="137727" y="3119071"/>
                  </a:lnTo>
                  <a:lnTo>
                    <a:pt x="137638" y="3112943"/>
                  </a:lnTo>
                  <a:lnTo>
                    <a:pt x="137553" y="3106815"/>
                  </a:lnTo>
                  <a:lnTo>
                    <a:pt x="137472" y="3100687"/>
                  </a:lnTo>
                  <a:lnTo>
                    <a:pt x="137394" y="3094559"/>
                  </a:lnTo>
                  <a:lnTo>
                    <a:pt x="137319" y="3088431"/>
                  </a:lnTo>
                  <a:lnTo>
                    <a:pt x="137247" y="3082304"/>
                  </a:lnTo>
                  <a:lnTo>
                    <a:pt x="137177" y="3076176"/>
                  </a:lnTo>
                  <a:lnTo>
                    <a:pt x="137110" y="3070048"/>
                  </a:lnTo>
                  <a:lnTo>
                    <a:pt x="137045" y="3063920"/>
                  </a:lnTo>
                  <a:lnTo>
                    <a:pt x="136981" y="3057792"/>
                  </a:lnTo>
                  <a:lnTo>
                    <a:pt x="136917" y="3051664"/>
                  </a:lnTo>
                  <a:lnTo>
                    <a:pt x="136854" y="3045537"/>
                  </a:lnTo>
                  <a:lnTo>
                    <a:pt x="136792" y="3039409"/>
                  </a:lnTo>
                  <a:lnTo>
                    <a:pt x="136729" y="3033281"/>
                  </a:lnTo>
                  <a:lnTo>
                    <a:pt x="136666" y="3027153"/>
                  </a:lnTo>
                  <a:lnTo>
                    <a:pt x="136604" y="3021025"/>
                  </a:lnTo>
                  <a:lnTo>
                    <a:pt x="136542" y="3014897"/>
                  </a:lnTo>
                  <a:lnTo>
                    <a:pt x="136481" y="3008769"/>
                  </a:lnTo>
                  <a:lnTo>
                    <a:pt x="136421" y="3002642"/>
                  </a:lnTo>
                  <a:lnTo>
                    <a:pt x="136363" y="2996514"/>
                  </a:lnTo>
                  <a:lnTo>
                    <a:pt x="136307" y="2990386"/>
                  </a:lnTo>
                  <a:lnTo>
                    <a:pt x="136254" y="2984258"/>
                  </a:lnTo>
                  <a:lnTo>
                    <a:pt x="136205" y="2978130"/>
                  </a:lnTo>
                  <a:lnTo>
                    <a:pt x="136161" y="2972002"/>
                  </a:lnTo>
                  <a:lnTo>
                    <a:pt x="136121" y="2965875"/>
                  </a:lnTo>
                  <a:lnTo>
                    <a:pt x="136087" y="2959747"/>
                  </a:lnTo>
                  <a:lnTo>
                    <a:pt x="136057" y="2953619"/>
                  </a:lnTo>
                  <a:lnTo>
                    <a:pt x="136034" y="2947491"/>
                  </a:lnTo>
                  <a:lnTo>
                    <a:pt x="136016" y="2941363"/>
                  </a:lnTo>
                  <a:lnTo>
                    <a:pt x="136005" y="2935235"/>
                  </a:lnTo>
                  <a:lnTo>
                    <a:pt x="135999" y="2929108"/>
                  </a:lnTo>
                  <a:lnTo>
                    <a:pt x="135997" y="2922980"/>
                  </a:lnTo>
                  <a:lnTo>
                    <a:pt x="135999" y="2916852"/>
                  </a:lnTo>
                  <a:lnTo>
                    <a:pt x="136005" y="2910724"/>
                  </a:lnTo>
                  <a:lnTo>
                    <a:pt x="136013" y="2904596"/>
                  </a:lnTo>
                  <a:lnTo>
                    <a:pt x="136022" y="2898468"/>
                  </a:lnTo>
                  <a:lnTo>
                    <a:pt x="136030" y="2892340"/>
                  </a:lnTo>
                  <a:lnTo>
                    <a:pt x="136037" y="2886213"/>
                  </a:lnTo>
                  <a:lnTo>
                    <a:pt x="136040" y="2880085"/>
                  </a:lnTo>
                  <a:lnTo>
                    <a:pt x="136039" y="2873957"/>
                  </a:lnTo>
                  <a:lnTo>
                    <a:pt x="136032" y="2867829"/>
                  </a:lnTo>
                  <a:lnTo>
                    <a:pt x="136017" y="2861701"/>
                  </a:lnTo>
                  <a:lnTo>
                    <a:pt x="135992" y="2855573"/>
                  </a:lnTo>
                  <a:lnTo>
                    <a:pt x="135955" y="2849446"/>
                  </a:lnTo>
                  <a:lnTo>
                    <a:pt x="135905" y="2843318"/>
                  </a:lnTo>
                  <a:lnTo>
                    <a:pt x="135843" y="2837190"/>
                  </a:lnTo>
                  <a:lnTo>
                    <a:pt x="135766" y="2831062"/>
                  </a:lnTo>
                  <a:lnTo>
                    <a:pt x="135674" y="2824934"/>
                  </a:lnTo>
                  <a:lnTo>
                    <a:pt x="135567" y="2818806"/>
                  </a:lnTo>
                  <a:lnTo>
                    <a:pt x="135443" y="2812679"/>
                  </a:lnTo>
                  <a:lnTo>
                    <a:pt x="135302" y="2806551"/>
                  </a:lnTo>
                  <a:lnTo>
                    <a:pt x="135146" y="2800423"/>
                  </a:lnTo>
                  <a:lnTo>
                    <a:pt x="134976" y="2794295"/>
                  </a:lnTo>
                  <a:lnTo>
                    <a:pt x="134793" y="2788167"/>
                  </a:lnTo>
                  <a:lnTo>
                    <a:pt x="134598" y="2782039"/>
                  </a:lnTo>
                  <a:lnTo>
                    <a:pt x="134392" y="2775912"/>
                  </a:lnTo>
                  <a:lnTo>
                    <a:pt x="134178" y="2769784"/>
                  </a:lnTo>
                  <a:lnTo>
                    <a:pt x="133957" y="2763656"/>
                  </a:lnTo>
                  <a:lnTo>
                    <a:pt x="133732" y="2757528"/>
                  </a:lnTo>
                  <a:lnTo>
                    <a:pt x="133507" y="2751400"/>
                  </a:lnTo>
                  <a:lnTo>
                    <a:pt x="133282" y="2745272"/>
                  </a:lnTo>
                  <a:lnTo>
                    <a:pt x="133061" y="2739144"/>
                  </a:lnTo>
                  <a:lnTo>
                    <a:pt x="132846" y="2733017"/>
                  </a:lnTo>
                  <a:lnTo>
                    <a:pt x="132639" y="2726889"/>
                  </a:lnTo>
                  <a:lnTo>
                    <a:pt x="132444" y="2720761"/>
                  </a:lnTo>
                  <a:lnTo>
                    <a:pt x="132261" y="2714633"/>
                  </a:lnTo>
                  <a:lnTo>
                    <a:pt x="132092" y="2708505"/>
                  </a:lnTo>
                  <a:lnTo>
                    <a:pt x="131937" y="2702377"/>
                  </a:lnTo>
                  <a:lnTo>
                    <a:pt x="131798" y="2696250"/>
                  </a:lnTo>
                  <a:lnTo>
                    <a:pt x="131675" y="2690122"/>
                  </a:lnTo>
                  <a:lnTo>
                    <a:pt x="131569" y="2683994"/>
                  </a:lnTo>
                  <a:lnTo>
                    <a:pt x="131480" y="2677866"/>
                  </a:lnTo>
                  <a:lnTo>
                    <a:pt x="131407" y="2671738"/>
                  </a:lnTo>
                  <a:lnTo>
                    <a:pt x="131348" y="2665610"/>
                  </a:lnTo>
                  <a:lnTo>
                    <a:pt x="131301" y="2659483"/>
                  </a:lnTo>
                  <a:lnTo>
                    <a:pt x="131266" y="2653355"/>
                  </a:lnTo>
                  <a:lnTo>
                    <a:pt x="131240" y="2647227"/>
                  </a:lnTo>
                  <a:lnTo>
                    <a:pt x="131222" y="2641099"/>
                  </a:lnTo>
                  <a:lnTo>
                    <a:pt x="131210" y="2634971"/>
                  </a:lnTo>
                  <a:lnTo>
                    <a:pt x="131200" y="2628843"/>
                  </a:lnTo>
                  <a:lnTo>
                    <a:pt x="131192" y="2622715"/>
                  </a:lnTo>
                  <a:lnTo>
                    <a:pt x="131181" y="2616588"/>
                  </a:lnTo>
                  <a:lnTo>
                    <a:pt x="131167" y="2610460"/>
                  </a:lnTo>
                  <a:lnTo>
                    <a:pt x="131147" y="2604332"/>
                  </a:lnTo>
                  <a:lnTo>
                    <a:pt x="131119" y="2598204"/>
                  </a:lnTo>
                  <a:lnTo>
                    <a:pt x="131080" y="2592076"/>
                  </a:lnTo>
                  <a:lnTo>
                    <a:pt x="131028" y="2585948"/>
                  </a:lnTo>
                  <a:lnTo>
                    <a:pt x="130961" y="2579821"/>
                  </a:lnTo>
                  <a:lnTo>
                    <a:pt x="130880" y="2573693"/>
                  </a:lnTo>
                  <a:lnTo>
                    <a:pt x="130781" y="2567565"/>
                  </a:lnTo>
                  <a:lnTo>
                    <a:pt x="130663" y="2561437"/>
                  </a:lnTo>
                  <a:lnTo>
                    <a:pt x="130525" y="2555309"/>
                  </a:lnTo>
                  <a:lnTo>
                    <a:pt x="130363" y="2549181"/>
                  </a:lnTo>
                  <a:lnTo>
                    <a:pt x="130178" y="2543054"/>
                  </a:lnTo>
                  <a:lnTo>
                    <a:pt x="129972" y="2536926"/>
                  </a:lnTo>
                  <a:lnTo>
                    <a:pt x="129743" y="2530798"/>
                  </a:lnTo>
                  <a:lnTo>
                    <a:pt x="129491" y="2524670"/>
                  </a:lnTo>
                  <a:lnTo>
                    <a:pt x="129216" y="2518542"/>
                  </a:lnTo>
                  <a:lnTo>
                    <a:pt x="128919" y="2512414"/>
                  </a:lnTo>
                  <a:lnTo>
                    <a:pt x="128597" y="2506287"/>
                  </a:lnTo>
                  <a:lnTo>
                    <a:pt x="128256" y="2500159"/>
                  </a:lnTo>
                  <a:lnTo>
                    <a:pt x="127897" y="2494031"/>
                  </a:lnTo>
                  <a:lnTo>
                    <a:pt x="127522" y="2487903"/>
                  </a:lnTo>
                  <a:lnTo>
                    <a:pt x="127131" y="2481775"/>
                  </a:lnTo>
                  <a:lnTo>
                    <a:pt x="126729" y="2475647"/>
                  </a:lnTo>
                  <a:lnTo>
                    <a:pt x="126315" y="2469519"/>
                  </a:lnTo>
                  <a:lnTo>
                    <a:pt x="125893" y="2463392"/>
                  </a:lnTo>
                  <a:lnTo>
                    <a:pt x="125466" y="2457264"/>
                  </a:lnTo>
                  <a:lnTo>
                    <a:pt x="125036" y="2451136"/>
                  </a:lnTo>
                  <a:lnTo>
                    <a:pt x="124606" y="2445008"/>
                  </a:lnTo>
                  <a:lnTo>
                    <a:pt x="124177" y="2438880"/>
                  </a:lnTo>
                  <a:lnTo>
                    <a:pt x="123751" y="2432752"/>
                  </a:lnTo>
                  <a:lnTo>
                    <a:pt x="123331" y="2426625"/>
                  </a:lnTo>
                  <a:lnTo>
                    <a:pt x="122920" y="2420497"/>
                  </a:lnTo>
                  <a:lnTo>
                    <a:pt x="122517" y="2414369"/>
                  </a:lnTo>
                  <a:lnTo>
                    <a:pt x="122124" y="2408241"/>
                  </a:lnTo>
                  <a:lnTo>
                    <a:pt x="121741" y="2402113"/>
                  </a:lnTo>
                  <a:lnTo>
                    <a:pt x="121370" y="2395985"/>
                  </a:lnTo>
                  <a:lnTo>
                    <a:pt x="121010" y="2389858"/>
                  </a:lnTo>
                  <a:lnTo>
                    <a:pt x="120664" y="2383730"/>
                  </a:lnTo>
                  <a:lnTo>
                    <a:pt x="120331" y="2377602"/>
                  </a:lnTo>
                  <a:lnTo>
                    <a:pt x="120011" y="2371474"/>
                  </a:lnTo>
                  <a:lnTo>
                    <a:pt x="119702" y="2365346"/>
                  </a:lnTo>
                  <a:lnTo>
                    <a:pt x="119405" y="2359218"/>
                  </a:lnTo>
                  <a:lnTo>
                    <a:pt x="119118" y="2353090"/>
                  </a:lnTo>
                  <a:lnTo>
                    <a:pt x="118841" y="2346963"/>
                  </a:lnTo>
                  <a:lnTo>
                    <a:pt x="118572" y="2340835"/>
                  </a:lnTo>
                  <a:lnTo>
                    <a:pt x="118310" y="2334707"/>
                  </a:lnTo>
                  <a:lnTo>
                    <a:pt x="118052" y="2328579"/>
                  </a:lnTo>
                  <a:lnTo>
                    <a:pt x="117795" y="2322451"/>
                  </a:lnTo>
                  <a:lnTo>
                    <a:pt x="117537" y="2316323"/>
                  </a:lnTo>
                  <a:lnTo>
                    <a:pt x="117276" y="2310196"/>
                  </a:lnTo>
                  <a:lnTo>
                    <a:pt x="117009" y="2304068"/>
                  </a:lnTo>
                  <a:lnTo>
                    <a:pt x="116731" y="2297940"/>
                  </a:lnTo>
                  <a:lnTo>
                    <a:pt x="116438" y="2291812"/>
                  </a:lnTo>
                  <a:lnTo>
                    <a:pt x="116128" y="2285684"/>
                  </a:lnTo>
                  <a:lnTo>
                    <a:pt x="115797" y="2279556"/>
                  </a:lnTo>
                  <a:lnTo>
                    <a:pt x="115443" y="2273429"/>
                  </a:lnTo>
                  <a:lnTo>
                    <a:pt x="115064" y="2267301"/>
                  </a:lnTo>
                  <a:lnTo>
                    <a:pt x="114656" y="2261173"/>
                  </a:lnTo>
                  <a:lnTo>
                    <a:pt x="114217" y="2255045"/>
                  </a:lnTo>
                  <a:lnTo>
                    <a:pt x="113740" y="2248917"/>
                  </a:lnTo>
                  <a:lnTo>
                    <a:pt x="113230" y="2242789"/>
                  </a:lnTo>
                  <a:lnTo>
                    <a:pt x="112685" y="2236661"/>
                  </a:lnTo>
                  <a:lnTo>
                    <a:pt x="112105" y="2230534"/>
                  </a:lnTo>
                  <a:lnTo>
                    <a:pt x="111492" y="2224406"/>
                  </a:lnTo>
                  <a:lnTo>
                    <a:pt x="110844" y="2218278"/>
                  </a:lnTo>
                  <a:lnTo>
                    <a:pt x="110165" y="2212150"/>
                  </a:lnTo>
                  <a:lnTo>
                    <a:pt x="109448" y="2206022"/>
                  </a:lnTo>
                  <a:lnTo>
                    <a:pt x="108702" y="2199894"/>
                  </a:lnTo>
                  <a:lnTo>
                    <a:pt x="107929" y="2193767"/>
                  </a:lnTo>
                  <a:lnTo>
                    <a:pt x="107131" y="2187639"/>
                  </a:lnTo>
                  <a:lnTo>
                    <a:pt x="106310" y="2181511"/>
                  </a:lnTo>
                  <a:lnTo>
                    <a:pt x="105467" y="2175383"/>
                  </a:lnTo>
                  <a:lnTo>
                    <a:pt x="104606" y="2169255"/>
                  </a:lnTo>
                  <a:lnTo>
                    <a:pt x="103725" y="2163127"/>
                  </a:lnTo>
                  <a:lnTo>
                    <a:pt x="102829" y="2157000"/>
                  </a:lnTo>
                  <a:lnTo>
                    <a:pt x="101921" y="2150872"/>
                  </a:lnTo>
                  <a:lnTo>
                    <a:pt x="101001" y="2144744"/>
                  </a:lnTo>
                  <a:lnTo>
                    <a:pt x="100073" y="2138616"/>
                  </a:lnTo>
                  <a:lnTo>
                    <a:pt x="99138" y="2132488"/>
                  </a:lnTo>
                  <a:lnTo>
                    <a:pt x="98197" y="2126360"/>
                  </a:lnTo>
                  <a:lnTo>
                    <a:pt x="97251" y="2120233"/>
                  </a:lnTo>
                  <a:lnTo>
                    <a:pt x="96304" y="2114105"/>
                  </a:lnTo>
                  <a:lnTo>
                    <a:pt x="95357" y="2107977"/>
                  </a:lnTo>
                  <a:lnTo>
                    <a:pt x="94412" y="2101849"/>
                  </a:lnTo>
                  <a:lnTo>
                    <a:pt x="93469" y="2095721"/>
                  </a:lnTo>
                  <a:lnTo>
                    <a:pt x="92531" y="2089593"/>
                  </a:lnTo>
                  <a:lnTo>
                    <a:pt x="91599" y="2083465"/>
                  </a:lnTo>
                  <a:lnTo>
                    <a:pt x="90675" y="2077338"/>
                  </a:lnTo>
                  <a:lnTo>
                    <a:pt x="89761" y="2071210"/>
                  </a:lnTo>
                  <a:lnTo>
                    <a:pt x="88856" y="2065082"/>
                  </a:lnTo>
                  <a:lnTo>
                    <a:pt x="87961" y="2058954"/>
                  </a:lnTo>
                  <a:lnTo>
                    <a:pt x="87076" y="2052826"/>
                  </a:lnTo>
                  <a:lnTo>
                    <a:pt x="86202" y="2046698"/>
                  </a:lnTo>
                  <a:lnTo>
                    <a:pt x="85338" y="2040571"/>
                  </a:lnTo>
                  <a:lnTo>
                    <a:pt x="84486" y="2034443"/>
                  </a:lnTo>
                  <a:lnTo>
                    <a:pt x="83643" y="2028315"/>
                  </a:lnTo>
                  <a:lnTo>
                    <a:pt x="82807" y="2022187"/>
                  </a:lnTo>
                  <a:lnTo>
                    <a:pt x="81978" y="2016059"/>
                  </a:lnTo>
                  <a:lnTo>
                    <a:pt x="81153" y="2009931"/>
                  </a:lnTo>
                  <a:lnTo>
                    <a:pt x="80332" y="2003804"/>
                  </a:lnTo>
                  <a:lnTo>
                    <a:pt x="79513" y="1997676"/>
                  </a:lnTo>
                  <a:lnTo>
                    <a:pt x="78693" y="1991548"/>
                  </a:lnTo>
                  <a:lnTo>
                    <a:pt x="77870" y="1985420"/>
                  </a:lnTo>
                  <a:lnTo>
                    <a:pt x="77043" y="1979292"/>
                  </a:lnTo>
                  <a:lnTo>
                    <a:pt x="76210" y="1973164"/>
                  </a:lnTo>
                  <a:lnTo>
                    <a:pt x="75368" y="1967036"/>
                  </a:lnTo>
                  <a:lnTo>
                    <a:pt x="74516" y="1960909"/>
                  </a:lnTo>
                  <a:lnTo>
                    <a:pt x="73653" y="1954781"/>
                  </a:lnTo>
                  <a:lnTo>
                    <a:pt x="72774" y="1948653"/>
                  </a:lnTo>
                  <a:lnTo>
                    <a:pt x="71880" y="1942525"/>
                  </a:lnTo>
                  <a:lnTo>
                    <a:pt x="70970" y="1936397"/>
                  </a:lnTo>
                  <a:lnTo>
                    <a:pt x="70043" y="1930269"/>
                  </a:lnTo>
                  <a:lnTo>
                    <a:pt x="69099" y="1924142"/>
                  </a:lnTo>
                  <a:lnTo>
                    <a:pt x="68137" y="1918014"/>
                  </a:lnTo>
                  <a:lnTo>
                    <a:pt x="67157" y="1911886"/>
                  </a:lnTo>
                  <a:lnTo>
                    <a:pt x="66158" y="1905758"/>
                  </a:lnTo>
                  <a:lnTo>
                    <a:pt x="65142" y="1899630"/>
                  </a:lnTo>
                  <a:lnTo>
                    <a:pt x="64112" y="1893502"/>
                  </a:lnTo>
                  <a:lnTo>
                    <a:pt x="63070" y="1887375"/>
                  </a:lnTo>
                  <a:lnTo>
                    <a:pt x="62018" y="1881247"/>
                  </a:lnTo>
                  <a:lnTo>
                    <a:pt x="60959" y="1875119"/>
                  </a:lnTo>
                  <a:lnTo>
                    <a:pt x="59895" y="1868991"/>
                  </a:lnTo>
                  <a:lnTo>
                    <a:pt x="58830" y="1862863"/>
                  </a:lnTo>
                  <a:lnTo>
                    <a:pt x="57768" y="1856735"/>
                  </a:lnTo>
                  <a:lnTo>
                    <a:pt x="56713" y="1850608"/>
                  </a:lnTo>
                  <a:lnTo>
                    <a:pt x="55668" y="1844480"/>
                  </a:lnTo>
                  <a:lnTo>
                    <a:pt x="54635" y="1838352"/>
                  </a:lnTo>
                  <a:lnTo>
                    <a:pt x="53617" y="1832224"/>
                  </a:lnTo>
                  <a:lnTo>
                    <a:pt x="52616" y="1826096"/>
                  </a:lnTo>
                  <a:lnTo>
                    <a:pt x="51636" y="1819968"/>
                  </a:lnTo>
                  <a:lnTo>
                    <a:pt x="50677" y="1813840"/>
                  </a:lnTo>
                  <a:lnTo>
                    <a:pt x="49736" y="1807713"/>
                  </a:lnTo>
                  <a:lnTo>
                    <a:pt x="48814" y="1801585"/>
                  </a:lnTo>
                  <a:lnTo>
                    <a:pt x="47909" y="1795457"/>
                  </a:lnTo>
                  <a:lnTo>
                    <a:pt x="47018" y="1789329"/>
                  </a:lnTo>
                  <a:lnTo>
                    <a:pt x="46139" y="1783201"/>
                  </a:lnTo>
                  <a:lnTo>
                    <a:pt x="45269" y="1777073"/>
                  </a:lnTo>
                  <a:lnTo>
                    <a:pt x="44402" y="1770946"/>
                  </a:lnTo>
                  <a:lnTo>
                    <a:pt x="43534" y="1764818"/>
                  </a:lnTo>
                  <a:lnTo>
                    <a:pt x="42660" y="1758690"/>
                  </a:lnTo>
                  <a:lnTo>
                    <a:pt x="41777" y="1752562"/>
                  </a:lnTo>
                  <a:lnTo>
                    <a:pt x="40879" y="1746434"/>
                  </a:lnTo>
                  <a:lnTo>
                    <a:pt x="39965" y="1740306"/>
                  </a:lnTo>
                  <a:lnTo>
                    <a:pt x="39026" y="1734179"/>
                  </a:lnTo>
                  <a:lnTo>
                    <a:pt x="38060" y="1728051"/>
                  </a:lnTo>
                  <a:lnTo>
                    <a:pt x="37067" y="1721923"/>
                  </a:lnTo>
                  <a:lnTo>
                    <a:pt x="36046" y="1715795"/>
                  </a:lnTo>
                  <a:lnTo>
                    <a:pt x="34996" y="1709667"/>
                  </a:lnTo>
                  <a:lnTo>
                    <a:pt x="33917" y="1703539"/>
                  </a:lnTo>
                  <a:lnTo>
                    <a:pt x="32810" y="1697411"/>
                  </a:lnTo>
                  <a:lnTo>
                    <a:pt x="31673" y="1691284"/>
                  </a:lnTo>
                  <a:lnTo>
                    <a:pt x="30510" y="1685156"/>
                  </a:lnTo>
                  <a:lnTo>
                    <a:pt x="29327" y="1679028"/>
                  </a:lnTo>
                  <a:lnTo>
                    <a:pt x="28128" y="1672900"/>
                  </a:lnTo>
                  <a:lnTo>
                    <a:pt x="26915" y="1666772"/>
                  </a:lnTo>
                  <a:lnTo>
                    <a:pt x="25693" y="1660644"/>
                  </a:lnTo>
                  <a:lnTo>
                    <a:pt x="24467" y="1654517"/>
                  </a:lnTo>
                  <a:lnTo>
                    <a:pt x="23243" y="1648389"/>
                  </a:lnTo>
                  <a:lnTo>
                    <a:pt x="22025" y="1642261"/>
                  </a:lnTo>
                  <a:lnTo>
                    <a:pt x="20819" y="1636133"/>
                  </a:lnTo>
                  <a:lnTo>
                    <a:pt x="19628" y="1630005"/>
                  </a:lnTo>
                  <a:lnTo>
                    <a:pt x="18458" y="1623877"/>
                  </a:lnTo>
                  <a:lnTo>
                    <a:pt x="17311" y="1617750"/>
                  </a:lnTo>
                  <a:lnTo>
                    <a:pt x="16192" y="1611622"/>
                  </a:lnTo>
                  <a:lnTo>
                    <a:pt x="15107" y="1605494"/>
                  </a:lnTo>
                  <a:lnTo>
                    <a:pt x="14059" y="1599366"/>
                  </a:lnTo>
                  <a:lnTo>
                    <a:pt x="13048" y="1593238"/>
                  </a:lnTo>
                  <a:lnTo>
                    <a:pt x="12076" y="1587110"/>
                  </a:lnTo>
                  <a:lnTo>
                    <a:pt x="11144" y="1580983"/>
                  </a:lnTo>
                  <a:lnTo>
                    <a:pt x="10255" y="1574855"/>
                  </a:lnTo>
                  <a:lnTo>
                    <a:pt x="9409" y="1568727"/>
                  </a:lnTo>
                  <a:lnTo>
                    <a:pt x="8613" y="1562599"/>
                  </a:lnTo>
                  <a:lnTo>
                    <a:pt x="7866" y="1556471"/>
                  </a:lnTo>
                  <a:lnTo>
                    <a:pt x="7167" y="1550343"/>
                  </a:lnTo>
                  <a:lnTo>
                    <a:pt x="6514" y="1544215"/>
                  </a:lnTo>
                  <a:lnTo>
                    <a:pt x="5908" y="1538088"/>
                  </a:lnTo>
                  <a:lnTo>
                    <a:pt x="5349" y="1531960"/>
                  </a:lnTo>
                  <a:lnTo>
                    <a:pt x="4837" y="1525832"/>
                  </a:lnTo>
                  <a:lnTo>
                    <a:pt x="4375" y="1519704"/>
                  </a:lnTo>
                  <a:lnTo>
                    <a:pt x="3963" y="1513576"/>
                  </a:lnTo>
                  <a:lnTo>
                    <a:pt x="3593" y="1507448"/>
                  </a:lnTo>
                  <a:lnTo>
                    <a:pt x="3264" y="1501321"/>
                  </a:lnTo>
                  <a:lnTo>
                    <a:pt x="2974" y="1495193"/>
                  </a:lnTo>
                  <a:lnTo>
                    <a:pt x="2719" y="1489065"/>
                  </a:lnTo>
                  <a:lnTo>
                    <a:pt x="2497" y="1482937"/>
                  </a:lnTo>
                  <a:lnTo>
                    <a:pt x="2307" y="1476809"/>
                  </a:lnTo>
                  <a:lnTo>
                    <a:pt x="2143" y="1470681"/>
                  </a:lnTo>
                  <a:lnTo>
                    <a:pt x="1998" y="1464554"/>
                  </a:lnTo>
                  <a:lnTo>
                    <a:pt x="1869" y="1458426"/>
                  </a:lnTo>
                  <a:lnTo>
                    <a:pt x="1752" y="1452298"/>
                  </a:lnTo>
                  <a:lnTo>
                    <a:pt x="1643" y="1446170"/>
                  </a:lnTo>
                  <a:lnTo>
                    <a:pt x="1539" y="1440042"/>
                  </a:lnTo>
                  <a:lnTo>
                    <a:pt x="1436" y="1433914"/>
                  </a:lnTo>
                  <a:lnTo>
                    <a:pt x="1332" y="1427786"/>
                  </a:lnTo>
                  <a:lnTo>
                    <a:pt x="1224" y="1421659"/>
                  </a:lnTo>
                  <a:lnTo>
                    <a:pt x="1112" y="1415531"/>
                  </a:lnTo>
                  <a:lnTo>
                    <a:pt x="996" y="1409403"/>
                  </a:lnTo>
                  <a:lnTo>
                    <a:pt x="876" y="1403275"/>
                  </a:lnTo>
                  <a:lnTo>
                    <a:pt x="753" y="1397147"/>
                  </a:lnTo>
                  <a:lnTo>
                    <a:pt x="629" y="1391019"/>
                  </a:lnTo>
                  <a:lnTo>
                    <a:pt x="506" y="1384892"/>
                  </a:lnTo>
                  <a:lnTo>
                    <a:pt x="390" y="1378764"/>
                  </a:lnTo>
                  <a:lnTo>
                    <a:pt x="281" y="1372636"/>
                  </a:lnTo>
                  <a:lnTo>
                    <a:pt x="185" y="1366508"/>
                  </a:lnTo>
                  <a:lnTo>
                    <a:pt x="105" y="1360380"/>
                  </a:lnTo>
                  <a:lnTo>
                    <a:pt x="43" y="1354252"/>
                  </a:lnTo>
                  <a:lnTo>
                    <a:pt x="6" y="1348125"/>
                  </a:lnTo>
                  <a:lnTo>
                    <a:pt x="0" y="1341997"/>
                  </a:lnTo>
                  <a:lnTo>
                    <a:pt x="23" y="1335869"/>
                  </a:lnTo>
                  <a:lnTo>
                    <a:pt x="78" y="1329741"/>
                  </a:lnTo>
                  <a:lnTo>
                    <a:pt x="168" y="1323613"/>
                  </a:lnTo>
                  <a:lnTo>
                    <a:pt x="294" y="1317485"/>
                  </a:lnTo>
                  <a:lnTo>
                    <a:pt x="456" y="1311357"/>
                  </a:lnTo>
                  <a:lnTo>
                    <a:pt x="660" y="1305230"/>
                  </a:lnTo>
                  <a:lnTo>
                    <a:pt x="907" y="1299102"/>
                  </a:lnTo>
                  <a:lnTo>
                    <a:pt x="1194" y="1292974"/>
                  </a:lnTo>
                  <a:lnTo>
                    <a:pt x="1520" y="1286846"/>
                  </a:lnTo>
                  <a:lnTo>
                    <a:pt x="1886" y="1280718"/>
                  </a:lnTo>
                  <a:lnTo>
                    <a:pt x="2292" y="1274590"/>
                  </a:lnTo>
                  <a:lnTo>
                    <a:pt x="2737" y="1268463"/>
                  </a:lnTo>
                  <a:lnTo>
                    <a:pt x="3225" y="1262335"/>
                  </a:lnTo>
                  <a:lnTo>
                    <a:pt x="3758" y="1256207"/>
                  </a:lnTo>
                  <a:lnTo>
                    <a:pt x="4333" y="1250079"/>
                  </a:lnTo>
                  <a:lnTo>
                    <a:pt x="4948" y="1243951"/>
                  </a:lnTo>
                  <a:lnTo>
                    <a:pt x="5604" y="1237823"/>
                  </a:lnTo>
                  <a:lnTo>
                    <a:pt x="6302" y="1231696"/>
                  </a:lnTo>
                  <a:lnTo>
                    <a:pt x="7041" y="1225568"/>
                  </a:lnTo>
                  <a:lnTo>
                    <a:pt x="7824" y="1219440"/>
                  </a:lnTo>
                  <a:lnTo>
                    <a:pt x="8653" y="1213312"/>
                  </a:lnTo>
                  <a:lnTo>
                    <a:pt x="9523" y="1207184"/>
                  </a:lnTo>
                  <a:lnTo>
                    <a:pt x="10431" y="1201056"/>
                  </a:lnTo>
                  <a:lnTo>
                    <a:pt x="11377" y="1194929"/>
                  </a:lnTo>
                  <a:lnTo>
                    <a:pt x="12358" y="1188801"/>
                  </a:lnTo>
                  <a:lnTo>
                    <a:pt x="13372" y="1182673"/>
                  </a:lnTo>
                  <a:lnTo>
                    <a:pt x="14418" y="1176545"/>
                  </a:lnTo>
                  <a:lnTo>
                    <a:pt x="15496" y="1170417"/>
                  </a:lnTo>
                  <a:lnTo>
                    <a:pt x="16597" y="1164289"/>
                  </a:lnTo>
                  <a:lnTo>
                    <a:pt x="17719" y="1158161"/>
                  </a:lnTo>
                  <a:lnTo>
                    <a:pt x="18857" y="1152034"/>
                  </a:lnTo>
                  <a:lnTo>
                    <a:pt x="20008" y="1145906"/>
                  </a:lnTo>
                  <a:lnTo>
                    <a:pt x="21169" y="1139778"/>
                  </a:lnTo>
                  <a:lnTo>
                    <a:pt x="22336" y="1133650"/>
                  </a:lnTo>
                  <a:lnTo>
                    <a:pt x="23507" y="1127522"/>
                  </a:lnTo>
                  <a:lnTo>
                    <a:pt x="24676" y="1121394"/>
                  </a:lnTo>
                  <a:lnTo>
                    <a:pt x="25844" y="1115267"/>
                  </a:lnTo>
                  <a:lnTo>
                    <a:pt x="27006" y="1109139"/>
                  </a:lnTo>
                  <a:lnTo>
                    <a:pt x="28162" y="1103011"/>
                  </a:lnTo>
                  <a:lnTo>
                    <a:pt x="29310" y="1096883"/>
                  </a:lnTo>
                  <a:lnTo>
                    <a:pt x="30451" y="1090755"/>
                  </a:lnTo>
                  <a:lnTo>
                    <a:pt x="31581" y="1084627"/>
                  </a:lnTo>
                  <a:lnTo>
                    <a:pt x="32704" y="1078500"/>
                  </a:lnTo>
                  <a:lnTo>
                    <a:pt x="33819" y="1072372"/>
                  </a:lnTo>
                  <a:lnTo>
                    <a:pt x="34927" y="1066244"/>
                  </a:lnTo>
                  <a:lnTo>
                    <a:pt x="36030" y="1060116"/>
                  </a:lnTo>
                  <a:lnTo>
                    <a:pt x="37129" y="1053988"/>
                  </a:lnTo>
                  <a:lnTo>
                    <a:pt x="38226" y="1047860"/>
                  </a:lnTo>
                  <a:lnTo>
                    <a:pt x="39320" y="1041732"/>
                  </a:lnTo>
                  <a:lnTo>
                    <a:pt x="40415" y="1035605"/>
                  </a:lnTo>
                  <a:lnTo>
                    <a:pt x="41511" y="1029477"/>
                  </a:lnTo>
                  <a:lnTo>
                    <a:pt x="42609" y="1023349"/>
                  </a:lnTo>
                  <a:lnTo>
                    <a:pt x="43710" y="1017221"/>
                  </a:lnTo>
                  <a:lnTo>
                    <a:pt x="44815" y="1011093"/>
                  </a:lnTo>
                  <a:lnTo>
                    <a:pt x="45924" y="1004965"/>
                  </a:lnTo>
                  <a:lnTo>
                    <a:pt x="47038" y="998838"/>
                  </a:lnTo>
                  <a:lnTo>
                    <a:pt x="48157" y="992710"/>
                  </a:lnTo>
                  <a:lnTo>
                    <a:pt x="49280" y="986582"/>
                  </a:lnTo>
                  <a:lnTo>
                    <a:pt x="50409" y="980454"/>
                  </a:lnTo>
                  <a:lnTo>
                    <a:pt x="51543" y="974326"/>
                  </a:lnTo>
                  <a:lnTo>
                    <a:pt x="52682" y="968198"/>
                  </a:lnTo>
                  <a:lnTo>
                    <a:pt x="53828" y="962071"/>
                  </a:lnTo>
                  <a:lnTo>
                    <a:pt x="54981" y="955943"/>
                  </a:lnTo>
                  <a:lnTo>
                    <a:pt x="56140" y="949815"/>
                  </a:lnTo>
                  <a:lnTo>
                    <a:pt x="57308" y="943687"/>
                  </a:lnTo>
                  <a:lnTo>
                    <a:pt x="58482" y="937559"/>
                  </a:lnTo>
                  <a:lnTo>
                    <a:pt x="59665" y="931431"/>
                  </a:lnTo>
                  <a:lnTo>
                    <a:pt x="60857" y="925304"/>
                  </a:lnTo>
                  <a:lnTo>
                    <a:pt x="62057" y="919176"/>
                  </a:lnTo>
                  <a:lnTo>
                    <a:pt x="63267" y="913048"/>
                  </a:lnTo>
                  <a:lnTo>
                    <a:pt x="64485" y="906920"/>
                  </a:lnTo>
                  <a:lnTo>
                    <a:pt x="65710" y="900792"/>
                  </a:lnTo>
                  <a:lnTo>
                    <a:pt x="66942" y="894664"/>
                  </a:lnTo>
                  <a:lnTo>
                    <a:pt x="68179" y="888536"/>
                  </a:lnTo>
                  <a:lnTo>
                    <a:pt x="69419" y="882409"/>
                  </a:lnTo>
                  <a:lnTo>
                    <a:pt x="70660" y="876281"/>
                  </a:lnTo>
                  <a:lnTo>
                    <a:pt x="71900" y="870153"/>
                  </a:lnTo>
                  <a:lnTo>
                    <a:pt x="73137" y="864025"/>
                  </a:lnTo>
                  <a:lnTo>
                    <a:pt x="74366" y="857897"/>
                  </a:lnTo>
                  <a:lnTo>
                    <a:pt x="75587" y="851769"/>
                  </a:lnTo>
                  <a:lnTo>
                    <a:pt x="76796" y="845642"/>
                  </a:lnTo>
                  <a:lnTo>
                    <a:pt x="77991" y="839514"/>
                  </a:lnTo>
                  <a:lnTo>
                    <a:pt x="79169" y="833386"/>
                  </a:lnTo>
                  <a:lnTo>
                    <a:pt x="80324" y="827258"/>
                  </a:lnTo>
                  <a:lnTo>
                    <a:pt x="81458" y="821130"/>
                  </a:lnTo>
                  <a:lnTo>
                    <a:pt x="82569" y="815002"/>
                  </a:lnTo>
                  <a:lnTo>
                    <a:pt x="83657" y="808875"/>
                  </a:lnTo>
                  <a:lnTo>
                    <a:pt x="84720" y="802747"/>
                  </a:lnTo>
                  <a:lnTo>
                    <a:pt x="85758" y="796619"/>
                  </a:lnTo>
                  <a:lnTo>
                    <a:pt x="86771" y="790491"/>
                  </a:lnTo>
                  <a:lnTo>
                    <a:pt x="87756" y="784363"/>
                  </a:lnTo>
                  <a:lnTo>
                    <a:pt x="88718" y="778235"/>
                  </a:lnTo>
                  <a:lnTo>
                    <a:pt x="89659" y="772107"/>
                  </a:lnTo>
                  <a:lnTo>
                    <a:pt x="90580" y="765980"/>
                  </a:lnTo>
                  <a:lnTo>
                    <a:pt x="91482" y="759852"/>
                  </a:lnTo>
                  <a:lnTo>
                    <a:pt x="92369" y="753724"/>
                  </a:lnTo>
                  <a:lnTo>
                    <a:pt x="93241" y="747596"/>
                  </a:lnTo>
                  <a:lnTo>
                    <a:pt x="94100" y="741468"/>
                  </a:lnTo>
                  <a:lnTo>
                    <a:pt x="94949" y="735340"/>
                  </a:lnTo>
                  <a:lnTo>
                    <a:pt x="95790" y="729213"/>
                  </a:lnTo>
                  <a:lnTo>
                    <a:pt x="96626" y="723085"/>
                  </a:lnTo>
                  <a:lnTo>
                    <a:pt x="97458" y="716957"/>
                  </a:lnTo>
                  <a:lnTo>
                    <a:pt x="98286" y="710829"/>
                  </a:lnTo>
                  <a:lnTo>
                    <a:pt x="99113" y="704701"/>
                  </a:lnTo>
                  <a:lnTo>
                    <a:pt x="99939" y="698573"/>
                  </a:lnTo>
                  <a:lnTo>
                    <a:pt x="100763" y="692446"/>
                  </a:lnTo>
                  <a:lnTo>
                    <a:pt x="101588" y="686318"/>
                  </a:lnTo>
                  <a:lnTo>
                    <a:pt x="102412" y="680190"/>
                  </a:lnTo>
                  <a:lnTo>
                    <a:pt x="103235" y="674062"/>
                  </a:lnTo>
                  <a:lnTo>
                    <a:pt x="104056" y="667934"/>
                  </a:lnTo>
                  <a:lnTo>
                    <a:pt x="104875" y="661806"/>
                  </a:lnTo>
                  <a:lnTo>
                    <a:pt x="105690" y="655678"/>
                  </a:lnTo>
                  <a:lnTo>
                    <a:pt x="106500" y="649551"/>
                  </a:lnTo>
                  <a:lnTo>
                    <a:pt x="107304" y="643423"/>
                  </a:lnTo>
                  <a:lnTo>
                    <a:pt x="108100" y="637295"/>
                  </a:lnTo>
                  <a:lnTo>
                    <a:pt x="108889" y="631167"/>
                  </a:lnTo>
                  <a:lnTo>
                    <a:pt x="109667" y="625039"/>
                  </a:lnTo>
                  <a:lnTo>
                    <a:pt x="110435" y="618911"/>
                  </a:lnTo>
                  <a:lnTo>
                    <a:pt x="111188" y="612784"/>
                  </a:lnTo>
                  <a:lnTo>
                    <a:pt x="111928" y="606656"/>
                  </a:lnTo>
                  <a:lnTo>
                    <a:pt x="112654" y="600528"/>
                  </a:lnTo>
                  <a:lnTo>
                    <a:pt x="113365" y="594400"/>
                  </a:lnTo>
                  <a:lnTo>
                    <a:pt x="114061" y="588272"/>
                  </a:lnTo>
                  <a:lnTo>
                    <a:pt x="114742" y="582144"/>
                  </a:lnTo>
                  <a:lnTo>
                    <a:pt x="115407" y="576017"/>
                  </a:lnTo>
                  <a:lnTo>
                    <a:pt x="116053" y="569889"/>
                  </a:lnTo>
                  <a:lnTo>
                    <a:pt x="116682" y="563761"/>
                  </a:lnTo>
                  <a:lnTo>
                    <a:pt x="117296" y="557633"/>
                  </a:lnTo>
                  <a:lnTo>
                    <a:pt x="117893" y="551505"/>
                  </a:lnTo>
                  <a:lnTo>
                    <a:pt x="118474" y="545377"/>
                  </a:lnTo>
                  <a:lnTo>
                    <a:pt x="119039" y="539250"/>
                  </a:lnTo>
                  <a:lnTo>
                    <a:pt x="119588" y="533122"/>
                  </a:lnTo>
                  <a:lnTo>
                    <a:pt x="120119" y="526994"/>
                  </a:lnTo>
                  <a:lnTo>
                    <a:pt x="120633" y="520866"/>
                  </a:lnTo>
                  <a:lnTo>
                    <a:pt x="121131" y="514738"/>
                  </a:lnTo>
                  <a:lnTo>
                    <a:pt x="121614" y="508610"/>
                  </a:lnTo>
                  <a:lnTo>
                    <a:pt x="122081" y="502482"/>
                  </a:lnTo>
                  <a:lnTo>
                    <a:pt x="122533" y="496355"/>
                  </a:lnTo>
                  <a:lnTo>
                    <a:pt x="122969" y="490227"/>
                  </a:lnTo>
                  <a:lnTo>
                    <a:pt x="123389" y="484099"/>
                  </a:lnTo>
                  <a:lnTo>
                    <a:pt x="123793" y="477971"/>
                  </a:lnTo>
                  <a:lnTo>
                    <a:pt x="124183" y="471843"/>
                  </a:lnTo>
                  <a:lnTo>
                    <a:pt x="124560" y="465715"/>
                  </a:lnTo>
                  <a:lnTo>
                    <a:pt x="124924" y="459588"/>
                  </a:lnTo>
                  <a:lnTo>
                    <a:pt x="125276" y="453460"/>
                  </a:lnTo>
                  <a:lnTo>
                    <a:pt x="125617" y="447332"/>
                  </a:lnTo>
                  <a:lnTo>
                    <a:pt x="125947" y="441204"/>
                  </a:lnTo>
                  <a:lnTo>
                    <a:pt x="126267" y="435076"/>
                  </a:lnTo>
                  <a:lnTo>
                    <a:pt x="126580" y="428948"/>
                  </a:lnTo>
                  <a:lnTo>
                    <a:pt x="126886" y="422821"/>
                  </a:lnTo>
                  <a:lnTo>
                    <a:pt x="127187" y="416693"/>
                  </a:lnTo>
                  <a:lnTo>
                    <a:pt x="127484" y="410565"/>
                  </a:lnTo>
                  <a:lnTo>
                    <a:pt x="127778" y="404437"/>
                  </a:lnTo>
                  <a:lnTo>
                    <a:pt x="128069" y="398309"/>
                  </a:lnTo>
                  <a:lnTo>
                    <a:pt x="128359" y="392181"/>
                  </a:lnTo>
                  <a:lnTo>
                    <a:pt x="128649" y="386053"/>
                  </a:lnTo>
                  <a:lnTo>
                    <a:pt x="128940" y="379926"/>
                  </a:lnTo>
                  <a:lnTo>
                    <a:pt x="129231" y="373798"/>
                  </a:lnTo>
                  <a:lnTo>
                    <a:pt x="129524" y="367670"/>
                  </a:lnTo>
                  <a:lnTo>
                    <a:pt x="129819" y="361542"/>
                  </a:lnTo>
                  <a:lnTo>
                    <a:pt x="130115" y="355414"/>
                  </a:lnTo>
                  <a:lnTo>
                    <a:pt x="130413" y="349286"/>
                  </a:lnTo>
                  <a:lnTo>
                    <a:pt x="130712" y="343159"/>
                  </a:lnTo>
                  <a:lnTo>
                    <a:pt x="131013" y="337031"/>
                  </a:lnTo>
                  <a:lnTo>
                    <a:pt x="131313" y="330903"/>
                  </a:lnTo>
                  <a:lnTo>
                    <a:pt x="131614" y="324775"/>
                  </a:lnTo>
                  <a:lnTo>
                    <a:pt x="131914" y="318647"/>
                  </a:lnTo>
                  <a:lnTo>
                    <a:pt x="132212" y="312519"/>
                  </a:lnTo>
                  <a:lnTo>
                    <a:pt x="132507" y="306392"/>
                  </a:lnTo>
                  <a:lnTo>
                    <a:pt x="132800" y="300264"/>
                  </a:lnTo>
                  <a:lnTo>
                    <a:pt x="133089" y="294136"/>
                  </a:lnTo>
                  <a:lnTo>
                    <a:pt x="133373" y="288008"/>
                  </a:lnTo>
                  <a:lnTo>
                    <a:pt x="133653" y="281880"/>
                  </a:lnTo>
                  <a:lnTo>
                    <a:pt x="133928" y="275752"/>
                  </a:lnTo>
                  <a:lnTo>
                    <a:pt x="134196" y="269625"/>
                  </a:lnTo>
                  <a:lnTo>
                    <a:pt x="134457" y="263497"/>
                  </a:lnTo>
                  <a:lnTo>
                    <a:pt x="134711" y="257369"/>
                  </a:lnTo>
                  <a:lnTo>
                    <a:pt x="134959" y="251241"/>
                  </a:lnTo>
                  <a:lnTo>
                    <a:pt x="135200" y="245113"/>
                  </a:lnTo>
                  <a:lnTo>
                    <a:pt x="135434" y="238985"/>
                  </a:lnTo>
                  <a:lnTo>
                    <a:pt x="135662" y="232857"/>
                  </a:lnTo>
                  <a:lnTo>
                    <a:pt x="135881" y="226730"/>
                  </a:lnTo>
                  <a:lnTo>
                    <a:pt x="136093" y="220602"/>
                  </a:lnTo>
                  <a:lnTo>
                    <a:pt x="136298" y="214474"/>
                  </a:lnTo>
                  <a:lnTo>
                    <a:pt x="136496" y="208346"/>
                  </a:lnTo>
                  <a:lnTo>
                    <a:pt x="136688" y="202218"/>
                  </a:lnTo>
                  <a:lnTo>
                    <a:pt x="136872" y="196090"/>
                  </a:lnTo>
                  <a:lnTo>
                    <a:pt x="137050" y="189963"/>
                  </a:lnTo>
                  <a:lnTo>
                    <a:pt x="137220" y="183835"/>
                  </a:lnTo>
                  <a:lnTo>
                    <a:pt x="137382" y="177707"/>
                  </a:lnTo>
                  <a:lnTo>
                    <a:pt x="137537" y="171579"/>
                  </a:lnTo>
                  <a:lnTo>
                    <a:pt x="137685" y="165451"/>
                  </a:lnTo>
                  <a:lnTo>
                    <a:pt x="137826" y="159323"/>
                  </a:lnTo>
                  <a:lnTo>
                    <a:pt x="137959" y="153196"/>
                  </a:lnTo>
                  <a:lnTo>
                    <a:pt x="138085" y="147068"/>
                  </a:lnTo>
                  <a:lnTo>
                    <a:pt x="138203" y="140940"/>
                  </a:lnTo>
                  <a:lnTo>
                    <a:pt x="138312" y="134812"/>
                  </a:lnTo>
                  <a:lnTo>
                    <a:pt x="138414" y="128684"/>
                  </a:lnTo>
                  <a:lnTo>
                    <a:pt x="138509" y="122556"/>
                  </a:lnTo>
                  <a:lnTo>
                    <a:pt x="138596" y="116428"/>
                  </a:lnTo>
                  <a:lnTo>
                    <a:pt x="138676" y="110301"/>
                  </a:lnTo>
                  <a:lnTo>
                    <a:pt x="138750" y="104173"/>
                  </a:lnTo>
                  <a:lnTo>
                    <a:pt x="138817" y="98045"/>
                  </a:lnTo>
                  <a:lnTo>
                    <a:pt x="138877" y="91917"/>
                  </a:lnTo>
                  <a:lnTo>
                    <a:pt x="138931" y="85789"/>
                  </a:lnTo>
                  <a:lnTo>
                    <a:pt x="138981" y="79661"/>
                  </a:lnTo>
                  <a:lnTo>
                    <a:pt x="139025" y="73534"/>
                  </a:lnTo>
                  <a:lnTo>
                    <a:pt x="139065" y="67406"/>
                  </a:lnTo>
                  <a:lnTo>
                    <a:pt x="139102" y="61278"/>
                  </a:lnTo>
                  <a:lnTo>
                    <a:pt x="139134" y="55150"/>
                  </a:lnTo>
                  <a:lnTo>
                    <a:pt x="139164" y="49022"/>
                  </a:lnTo>
                  <a:lnTo>
                    <a:pt x="139191" y="42894"/>
                  </a:lnTo>
                  <a:lnTo>
                    <a:pt x="139216" y="36767"/>
                  </a:lnTo>
                  <a:lnTo>
                    <a:pt x="139239" y="30639"/>
                  </a:lnTo>
                  <a:lnTo>
                    <a:pt x="139261" y="24511"/>
                  </a:lnTo>
                  <a:lnTo>
                    <a:pt x="139281" y="18383"/>
                  </a:lnTo>
                  <a:lnTo>
                    <a:pt x="139300" y="12255"/>
                  </a:lnTo>
                  <a:lnTo>
                    <a:pt x="139319" y="6127"/>
                  </a:lnTo>
                  <a:lnTo>
                    <a:pt x="139337" y="0"/>
                  </a:lnTo>
                  <a:lnTo>
                    <a:pt x="139817" y="0"/>
                  </a:lnTo>
                  <a:lnTo>
                    <a:pt x="139835" y="6127"/>
                  </a:lnTo>
                  <a:lnTo>
                    <a:pt x="139853" y="12255"/>
                  </a:lnTo>
                  <a:lnTo>
                    <a:pt x="139873" y="18383"/>
                  </a:lnTo>
                  <a:lnTo>
                    <a:pt x="139893" y="24511"/>
                  </a:lnTo>
                  <a:lnTo>
                    <a:pt x="139915" y="30639"/>
                  </a:lnTo>
                  <a:lnTo>
                    <a:pt x="139938" y="36767"/>
                  </a:lnTo>
                  <a:lnTo>
                    <a:pt x="139963" y="42894"/>
                  </a:lnTo>
                  <a:lnTo>
                    <a:pt x="139990" y="49022"/>
                  </a:lnTo>
                  <a:lnTo>
                    <a:pt x="140019" y="55150"/>
                  </a:lnTo>
                  <a:lnTo>
                    <a:pt x="140052" y="61278"/>
                  </a:lnTo>
                  <a:lnTo>
                    <a:pt x="140088" y="67406"/>
                  </a:lnTo>
                  <a:lnTo>
                    <a:pt x="140129" y="73534"/>
                  </a:lnTo>
                  <a:lnTo>
                    <a:pt x="140173" y="79661"/>
                  </a:lnTo>
                  <a:lnTo>
                    <a:pt x="140222" y="85789"/>
                  </a:lnTo>
                  <a:lnTo>
                    <a:pt x="140277" y="91917"/>
                  </a:lnTo>
                  <a:lnTo>
                    <a:pt x="140337" y="98045"/>
                  </a:lnTo>
                  <a:lnTo>
                    <a:pt x="140404" y="104173"/>
                  </a:lnTo>
                  <a:lnTo>
                    <a:pt x="140477" y="110301"/>
                  </a:lnTo>
                  <a:lnTo>
                    <a:pt x="140558" y="116428"/>
                  </a:lnTo>
                  <a:lnTo>
                    <a:pt x="140645" y="122556"/>
                  </a:lnTo>
                  <a:lnTo>
                    <a:pt x="140740" y="128684"/>
                  </a:lnTo>
                  <a:lnTo>
                    <a:pt x="140842" y="134812"/>
                  </a:lnTo>
                  <a:lnTo>
                    <a:pt x="140951" y="140940"/>
                  </a:lnTo>
                  <a:lnTo>
                    <a:pt x="141069" y="147068"/>
                  </a:lnTo>
                  <a:lnTo>
                    <a:pt x="141195" y="153196"/>
                  </a:lnTo>
                  <a:lnTo>
                    <a:pt x="141328" y="159323"/>
                  </a:lnTo>
                  <a:lnTo>
                    <a:pt x="141469" y="165451"/>
                  </a:lnTo>
                  <a:lnTo>
                    <a:pt x="141617" y="171579"/>
                  </a:lnTo>
                  <a:lnTo>
                    <a:pt x="141772" y="177707"/>
                  </a:lnTo>
                  <a:lnTo>
                    <a:pt x="141934" y="183835"/>
                  </a:lnTo>
                  <a:lnTo>
                    <a:pt x="142104" y="189963"/>
                  </a:lnTo>
                  <a:lnTo>
                    <a:pt x="142282" y="196090"/>
                  </a:lnTo>
                  <a:lnTo>
                    <a:pt x="142466" y="202218"/>
                  </a:lnTo>
                  <a:lnTo>
                    <a:pt x="142657" y="208346"/>
                  </a:lnTo>
                  <a:lnTo>
                    <a:pt x="142856" y="214474"/>
                  </a:lnTo>
                  <a:lnTo>
                    <a:pt x="143061" y="220602"/>
                  </a:lnTo>
                  <a:lnTo>
                    <a:pt x="143273" y="226730"/>
                  </a:lnTo>
                  <a:lnTo>
                    <a:pt x="143492" y="232857"/>
                  </a:lnTo>
                  <a:lnTo>
                    <a:pt x="143719" y="238985"/>
                  </a:lnTo>
                  <a:lnTo>
                    <a:pt x="143953" y="245113"/>
                  </a:lnTo>
                  <a:lnTo>
                    <a:pt x="144194" y="251241"/>
                  </a:lnTo>
                  <a:lnTo>
                    <a:pt x="144442" y="257369"/>
                  </a:lnTo>
                  <a:lnTo>
                    <a:pt x="144697" y="263497"/>
                  </a:lnTo>
                  <a:lnTo>
                    <a:pt x="144958" y="269625"/>
                  </a:lnTo>
                  <a:lnTo>
                    <a:pt x="145226" y="275752"/>
                  </a:lnTo>
                  <a:lnTo>
                    <a:pt x="145500" y="281880"/>
                  </a:lnTo>
                  <a:lnTo>
                    <a:pt x="145780" y="288008"/>
                  </a:lnTo>
                  <a:lnTo>
                    <a:pt x="146065" y="294136"/>
                  </a:lnTo>
                  <a:lnTo>
                    <a:pt x="146354" y="300264"/>
                  </a:lnTo>
                  <a:lnTo>
                    <a:pt x="146646" y="306392"/>
                  </a:lnTo>
                  <a:lnTo>
                    <a:pt x="146942" y="312519"/>
                  </a:lnTo>
                  <a:lnTo>
                    <a:pt x="147240" y="318647"/>
                  </a:lnTo>
                  <a:lnTo>
                    <a:pt x="147540" y="324775"/>
                  </a:lnTo>
                  <a:lnTo>
                    <a:pt x="147840" y="330903"/>
                  </a:lnTo>
                  <a:lnTo>
                    <a:pt x="148141" y="337031"/>
                  </a:lnTo>
                  <a:lnTo>
                    <a:pt x="148441" y="343159"/>
                  </a:lnTo>
                  <a:lnTo>
                    <a:pt x="148741" y="349286"/>
                  </a:lnTo>
                  <a:lnTo>
                    <a:pt x="149039" y="355414"/>
                  </a:lnTo>
                  <a:lnTo>
                    <a:pt x="149335" y="361542"/>
                  </a:lnTo>
                  <a:lnTo>
                    <a:pt x="149629" y="367670"/>
                  </a:lnTo>
                  <a:lnTo>
                    <a:pt x="149922" y="373798"/>
                  </a:lnTo>
                  <a:lnTo>
                    <a:pt x="150214" y="379926"/>
                  </a:lnTo>
                  <a:lnTo>
                    <a:pt x="150505" y="386053"/>
                  </a:lnTo>
                  <a:lnTo>
                    <a:pt x="150795" y="392181"/>
                  </a:lnTo>
                  <a:lnTo>
                    <a:pt x="151085" y="398309"/>
                  </a:lnTo>
                  <a:lnTo>
                    <a:pt x="151376" y="404437"/>
                  </a:lnTo>
                  <a:lnTo>
                    <a:pt x="151670" y="410565"/>
                  </a:lnTo>
                  <a:lnTo>
                    <a:pt x="151966" y="416693"/>
                  </a:lnTo>
                  <a:lnTo>
                    <a:pt x="152267" y="422821"/>
                  </a:lnTo>
                  <a:lnTo>
                    <a:pt x="152574" y="428948"/>
                  </a:lnTo>
                  <a:lnTo>
                    <a:pt x="152886" y="435076"/>
                  </a:lnTo>
                  <a:lnTo>
                    <a:pt x="153207" y="441204"/>
                  </a:lnTo>
                  <a:lnTo>
                    <a:pt x="153537" y="447332"/>
                  </a:lnTo>
                  <a:lnTo>
                    <a:pt x="153878" y="453460"/>
                  </a:lnTo>
                  <a:lnTo>
                    <a:pt x="154230" y="459588"/>
                  </a:lnTo>
                  <a:lnTo>
                    <a:pt x="154594" y="465715"/>
                  </a:lnTo>
                  <a:lnTo>
                    <a:pt x="154971" y="471843"/>
                  </a:lnTo>
                  <a:lnTo>
                    <a:pt x="155361" y="477971"/>
                  </a:lnTo>
                  <a:lnTo>
                    <a:pt x="155765" y="484099"/>
                  </a:lnTo>
                  <a:lnTo>
                    <a:pt x="156184" y="490227"/>
                  </a:lnTo>
                  <a:lnTo>
                    <a:pt x="156621" y="496355"/>
                  </a:lnTo>
                  <a:lnTo>
                    <a:pt x="157073" y="502482"/>
                  </a:lnTo>
                  <a:lnTo>
                    <a:pt x="157540" y="508610"/>
                  </a:lnTo>
                  <a:lnTo>
                    <a:pt x="158023" y="514738"/>
                  </a:lnTo>
                  <a:lnTo>
                    <a:pt x="158521" y="520866"/>
                  </a:lnTo>
                  <a:lnTo>
                    <a:pt x="159035" y="526994"/>
                  </a:lnTo>
                  <a:lnTo>
                    <a:pt x="159566" y="533122"/>
                  </a:lnTo>
                  <a:lnTo>
                    <a:pt x="160115" y="539250"/>
                  </a:lnTo>
                  <a:lnTo>
                    <a:pt x="160680" y="545377"/>
                  </a:lnTo>
                  <a:lnTo>
                    <a:pt x="161261" y="551505"/>
                  </a:lnTo>
                  <a:lnTo>
                    <a:pt x="161858" y="557633"/>
                  </a:lnTo>
                  <a:lnTo>
                    <a:pt x="162471" y="563761"/>
                  </a:lnTo>
                  <a:lnTo>
                    <a:pt x="163101" y="569889"/>
                  </a:lnTo>
                  <a:lnTo>
                    <a:pt x="163747" y="576017"/>
                  </a:lnTo>
                  <a:lnTo>
                    <a:pt x="164412" y="582144"/>
                  </a:lnTo>
                  <a:lnTo>
                    <a:pt x="165092" y="588272"/>
                  </a:lnTo>
                  <a:lnTo>
                    <a:pt x="165788" y="594400"/>
                  </a:lnTo>
                  <a:lnTo>
                    <a:pt x="166500" y="600528"/>
                  </a:lnTo>
                  <a:lnTo>
                    <a:pt x="167226" y="606656"/>
                  </a:lnTo>
                  <a:lnTo>
                    <a:pt x="167965" y="612784"/>
                  </a:lnTo>
                  <a:lnTo>
                    <a:pt x="168719" y="618911"/>
                  </a:lnTo>
                  <a:lnTo>
                    <a:pt x="169487" y="625039"/>
                  </a:lnTo>
                  <a:lnTo>
                    <a:pt x="170265" y="631167"/>
                  </a:lnTo>
                  <a:lnTo>
                    <a:pt x="171053" y="637295"/>
                  </a:lnTo>
                  <a:lnTo>
                    <a:pt x="171850" y="643423"/>
                  </a:lnTo>
                  <a:lnTo>
                    <a:pt x="172654" y="649551"/>
                  </a:lnTo>
                  <a:lnTo>
                    <a:pt x="173464" y="655678"/>
                  </a:lnTo>
                  <a:lnTo>
                    <a:pt x="174279" y="661806"/>
                  </a:lnTo>
                  <a:lnTo>
                    <a:pt x="175098" y="667934"/>
                  </a:lnTo>
                  <a:lnTo>
                    <a:pt x="175919" y="674062"/>
                  </a:lnTo>
                  <a:lnTo>
                    <a:pt x="176742" y="680190"/>
                  </a:lnTo>
                  <a:lnTo>
                    <a:pt x="177566" y="686318"/>
                  </a:lnTo>
                  <a:lnTo>
                    <a:pt x="178390" y="692446"/>
                  </a:lnTo>
                  <a:lnTo>
                    <a:pt x="179215" y="698573"/>
                  </a:lnTo>
                  <a:lnTo>
                    <a:pt x="180041" y="704701"/>
                  </a:lnTo>
                  <a:lnTo>
                    <a:pt x="180867" y="710829"/>
                  </a:lnTo>
                  <a:lnTo>
                    <a:pt x="181696" y="716957"/>
                  </a:lnTo>
                  <a:lnTo>
                    <a:pt x="182528" y="723085"/>
                  </a:lnTo>
                  <a:lnTo>
                    <a:pt x="183363" y="729213"/>
                  </a:lnTo>
                  <a:lnTo>
                    <a:pt x="184205" y="735340"/>
                  </a:lnTo>
                  <a:lnTo>
                    <a:pt x="185054" y="741468"/>
                  </a:lnTo>
                  <a:lnTo>
                    <a:pt x="185913" y="747596"/>
                  </a:lnTo>
                  <a:lnTo>
                    <a:pt x="186785" y="753724"/>
                  </a:lnTo>
                  <a:lnTo>
                    <a:pt x="187672" y="759852"/>
                  </a:lnTo>
                  <a:lnTo>
                    <a:pt x="188574" y="765980"/>
                  </a:lnTo>
                  <a:lnTo>
                    <a:pt x="189495" y="772107"/>
                  </a:lnTo>
                  <a:lnTo>
                    <a:pt x="190435" y="778235"/>
                  </a:lnTo>
                  <a:lnTo>
                    <a:pt x="191397" y="784363"/>
                  </a:lnTo>
                  <a:lnTo>
                    <a:pt x="192382" y="790491"/>
                  </a:lnTo>
                  <a:lnTo>
                    <a:pt x="193396" y="796619"/>
                  </a:lnTo>
                  <a:lnTo>
                    <a:pt x="194434" y="802747"/>
                  </a:lnTo>
                  <a:lnTo>
                    <a:pt x="195497" y="808875"/>
                  </a:lnTo>
                  <a:lnTo>
                    <a:pt x="196584" y="815002"/>
                  </a:lnTo>
                  <a:lnTo>
                    <a:pt x="197695" y="821130"/>
                  </a:lnTo>
                  <a:lnTo>
                    <a:pt x="198829" y="827258"/>
                  </a:lnTo>
                  <a:lnTo>
                    <a:pt x="199985" y="833386"/>
                  </a:lnTo>
                  <a:lnTo>
                    <a:pt x="201163" y="839514"/>
                  </a:lnTo>
                  <a:lnTo>
                    <a:pt x="202358" y="845642"/>
                  </a:lnTo>
                  <a:lnTo>
                    <a:pt x="203567" y="851769"/>
                  </a:lnTo>
                  <a:lnTo>
                    <a:pt x="204787" y="857897"/>
                  </a:lnTo>
                  <a:lnTo>
                    <a:pt x="206017" y="864025"/>
                  </a:lnTo>
                  <a:lnTo>
                    <a:pt x="207253" y="870153"/>
                  </a:lnTo>
                  <a:lnTo>
                    <a:pt x="208493" y="876281"/>
                  </a:lnTo>
                  <a:lnTo>
                    <a:pt x="209735" y="882409"/>
                  </a:lnTo>
                  <a:lnTo>
                    <a:pt x="210975" y="888536"/>
                  </a:lnTo>
                  <a:lnTo>
                    <a:pt x="212212" y="894664"/>
                  </a:lnTo>
                  <a:lnTo>
                    <a:pt x="213443" y="900792"/>
                  </a:lnTo>
                  <a:lnTo>
                    <a:pt x="214669" y="906920"/>
                  </a:lnTo>
                  <a:lnTo>
                    <a:pt x="215887" y="913048"/>
                  </a:lnTo>
                  <a:lnTo>
                    <a:pt x="217097" y="919176"/>
                  </a:lnTo>
                  <a:lnTo>
                    <a:pt x="218297" y="925304"/>
                  </a:lnTo>
                  <a:lnTo>
                    <a:pt x="219488" y="931431"/>
                  </a:lnTo>
                  <a:lnTo>
                    <a:pt x="220671" y="937559"/>
                  </a:lnTo>
                  <a:lnTo>
                    <a:pt x="221846" y="943687"/>
                  </a:lnTo>
                  <a:lnTo>
                    <a:pt x="223013" y="949815"/>
                  </a:lnTo>
                  <a:lnTo>
                    <a:pt x="224173" y="955943"/>
                  </a:lnTo>
                  <a:lnTo>
                    <a:pt x="225326" y="962071"/>
                  </a:lnTo>
                  <a:lnTo>
                    <a:pt x="226471" y="968198"/>
                  </a:lnTo>
                  <a:lnTo>
                    <a:pt x="227611" y="974326"/>
                  </a:lnTo>
                  <a:lnTo>
                    <a:pt x="228745" y="980454"/>
                  </a:lnTo>
                  <a:lnTo>
                    <a:pt x="229874" y="986582"/>
                  </a:lnTo>
                  <a:lnTo>
                    <a:pt x="230997" y="992710"/>
                  </a:lnTo>
                  <a:lnTo>
                    <a:pt x="232116" y="998838"/>
                  </a:lnTo>
                  <a:lnTo>
                    <a:pt x="233230" y="1004965"/>
                  </a:lnTo>
                  <a:lnTo>
                    <a:pt x="234339" y="1011093"/>
                  </a:lnTo>
                  <a:lnTo>
                    <a:pt x="235443" y="1017221"/>
                  </a:lnTo>
                  <a:lnTo>
                    <a:pt x="236544" y="1023349"/>
                  </a:lnTo>
                  <a:lnTo>
                    <a:pt x="237643" y="1029477"/>
                  </a:lnTo>
                  <a:lnTo>
                    <a:pt x="238739" y="1035605"/>
                  </a:lnTo>
                  <a:lnTo>
                    <a:pt x="239833" y="1041732"/>
                  </a:lnTo>
                  <a:lnTo>
                    <a:pt x="240928" y="1047860"/>
                  </a:lnTo>
                  <a:lnTo>
                    <a:pt x="242024" y="1053988"/>
                  </a:lnTo>
                  <a:lnTo>
                    <a:pt x="243123" y="1060116"/>
                  </a:lnTo>
                  <a:lnTo>
                    <a:pt x="244226" y="1066244"/>
                  </a:lnTo>
                  <a:lnTo>
                    <a:pt x="245335" y="1072372"/>
                  </a:lnTo>
                  <a:lnTo>
                    <a:pt x="246450" y="1078500"/>
                  </a:lnTo>
                  <a:lnTo>
                    <a:pt x="247573" y="1084627"/>
                  </a:lnTo>
                  <a:lnTo>
                    <a:pt x="248703" y="1090755"/>
                  </a:lnTo>
                  <a:lnTo>
                    <a:pt x="249843" y="1096883"/>
                  </a:lnTo>
                  <a:lnTo>
                    <a:pt x="250992" y="1103011"/>
                  </a:lnTo>
                  <a:lnTo>
                    <a:pt x="252148" y="1109139"/>
                  </a:lnTo>
                  <a:lnTo>
                    <a:pt x="253310" y="1115267"/>
                  </a:lnTo>
                  <a:lnTo>
                    <a:pt x="254477" y="1121394"/>
                  </a:lnTo>
                  <a:lnTo>
                    <a:pt x="255647" y="1127522"/>
                  </a:lnTo>
                  <a:lnTo>
                    <a:pt x="256818" y="1133650"/>
                  </a:lnTo>
                  <a:lnTo>
                    <a:pt x="257985" y="1139778"/>
                  </a:lnTo>
                  <a:lnTo>
                    <a:pt x="259146" y="1145906"/>
                  </a:lnTo>
                  <a:lnTo>
                    <a:pt x="260297" y="1152034"/>
                  </a:lnTo>
                  <a:lnTo>
                    <a:pt x="261435" y="1158161"/>
                  </a:lnTo>
                  <a:lnTo>
                    <a:pt x="262556" y="1164289"/>
                  </a:lnTo>
                  <a:lnTo>
                    <a:pt x="263657" y="1170417"/>
                  </a:lnTo>
                  <a:lnTo>
                    <a:pt x="264735" y="1176545"/>
                  </a:lnTo>
                  <a:lnTo>
                    <a:pt x="265782" y="1182673"/>
                  </a:lnTo>
                  <a:lnTo>
                    <a:pt x="266796" y="1188801"/>
                  </a:lnTo>
                  <a:lnTo>
                    <a:pt x="267777" y="1194929"/>
                  </a:lnTo>
                  <a:lnTo>
                    <a:pt x="268723" y="1201056"/>
                  </a:lnTo>
                  <a:lnTo>
                    <a:pt x="269631" y="1207184"/>
                  </a:lnTo>
                  <a:lnTo>
                    <a:pt x="270501" y="1213312"/>
                  </a:lnTo>
                  <a:lnTo>
                    <a:pt x="271330" y="1219440"/>
                  </a:lnTo>
                  <a:lnTo>
                    <a:pt x="272112" y="1225568"/>
                  </a:lnTo>
                  <a:lnTo>
                    <a:pt x="272852" y="1231696"/>
                  </a:lnTo>
                  <a:lnTo>
                    <a:pt x="273549" y="1237823"/>
                  </a:lnTo>
                  <a:lnTo>
                    <a:pt x="274206" y="1243951"/>
                  </a:lnTo>
                  <a:lnTo>
                    <a:pt x="274821" y="1250079"/>
                  </a:lnTo>
                  <a:lnTo>
                    <a:pt x="275395" y="1256207"/>
                  </a:lnTo>
                  <a:lnTo>
                    <a:pt x="275929" y="1262335"/>
                  </a:lnTo>
                  <a:lnTo>
                    <a:pt x="276416" y="1268463"/>
                  </a:lnTo>
                  <a:lnTo>
                    <a:pt x="276862" y="1274590"/>
                  </a:lnTo>
                  <a:lnTo>
                    <a:pt x="277267" y="1280718"/>
                  </a:lnTo>
                  <a:lnTo>
                    <a:pt x="277633" y="1286846"/>
                  </a:lnTo>
                  <a:lnTo>
                    <a:pt x="277960" y="1292974"/>
                  </a:lnTo>
                  <a:lnTo>
                    <a:pt x="278247" y="1299102"/>
                  </a:lnTo>
                  <a:lnTo>
                    <a:pt x="278494" y="1305230"/>
                  </a:lnTo>
                  <a:lnTo>
                    <a:pt x="278697" y="1311357"/>
                  </a:lnTo>
                  <a:lnTo>
                    <a:pt x="278860" y="1317485"/>
                  </a:lnTo>
                  <a:lnTo>
                    <a:pt x="278986" y="1323613"/>
                  </a:lnTo>
                  <a:lnTo>
                    <a:pt x="279076" y="1329741"/>
                  </a:lnTo>
                  <a:lnTo>
                    <a:pt x="279131" y="1335869"/>
                  </a:lnTo>
                  <a:lnTo>
                    <a:pt x="279154" y="1341997"/>
                  </a:lnTo>
                  <a:lnTo>
                    <a:pt x="279147" y="1348125"/>
                  </a:lnTo>
                  <a:lnTo>
                    <a:pt x="279110" y="1354252"/>
                  </a:lnTo>
                  <a:lnTo>
                    <a:pt x="279049" y="1360380"/>
                  </a:lnTo>
                  <a:lnTo>
                    <a:pt x="278968" y="1366508"/>
                  </a:lnTo>
                  <a:lnTo>
                    <a:pt x="278872" y="1372636"/>
                  </a:lnTo>
                  <a:lnTo>
                    <a:pt x="278764" y="1378764"/>
                  </a:lnTo>
                  <a:lnTo>
                    <a:pt x="278647" y="1384892"/>
                  </a:lnTo>
                  <a:lnTo>
                    <a:pt x="278525" y="1391019"/>
                  </a:lnTo>
                  <a:lnTo>
                    <a:pt x="278401" y="1397147"/>
                  </a:lnTo>
                  <a:lnTo>
                    <a:pt x="278278" y="1403275"/>
                  </a:lnTo>
                  <a:lnTo>
                    <a:pt x="278157" y="1409403"/>
                  </a:lnTo>
                  <a:lnTo>
                    <a:pt x="278041" y="1415531"/>
                  </a:lnTo>
                  <a:lnTo>
                    <a:pt x="277929" y="1421659"/>
                  </a:lnTo>
                  <a:lnTo>
                    <a:pt x="277822" y="1427786"/>
                  </a:lnTo>
                  <a:lnTo>
                    <a:pt x="277717" y="1433914"/>
                  </a:lnTo>
                  <a:lnTo>
                    <a:pt x="277615" y="1440042"/>
                  </a:lnTo>
                  <a:lnTo>
                    <a:pt x="277510" y="1446170"/>
                  </a:lnTo>
                  <a:lnTo>
                    <a:pt x="277401" y="1452298"/>
                  </a:lnTo>
                  <a:lnTo>
                    <a:pt x="277284" y="1458426"/>
                  </a:lnTo>
                  <a:lnTo>
                    <a:pt x="277156" y="1464554"/>
                  </a:lnTo>
                  <a:lnTo>
                    <a:pt x="277011" y="1470681"/>
                  </a:lnTo>
                  <a:lnTo>
                    <a:pt x="276847" y="1476809"/>
                  </a:lnTo>
                  <a:lnTo>
                    <a:pt x="276656" y="1482937"/>
                  </a:lnTo>
                  <a:lnTo>
                    <a:pt x="276434" y="1489065"/>
                  </a:lnTo>
                  <a:lnTo>
                    <a:pt x="276180" y="1495193"/>
                  </a:lnTo>
                  <a:lnTo>
                    <a:pt x="275889" y="1501321"/>
                  </a:lnTo>
                  <a:lnTo>
                    <a:pt x="275561" y="1507448"/>
                  </a:lnTo>
                  <a:lnTo>
                    <a:pt x="275191" y="1513576"/>
                  </a:lnTo>
                  <a:lnTo>
                    <a:pt x="274779" y="1519704"/>
                  </a:lnTo>
                  <a:lnTo>
                    <a:pt x="274317" y="1525832"/>
                  </a:lnTo>
                  <a:lnTo>
                    <a:pt x="273805" y="1531960"/>
                  </a:lnTo>
                  <a:lnTo>
                    <a:pt x="273246" y="1538088"/>
                  </a:lnTo>
                  <a:lnTo>
                    <a:pt x="272640" y="1544215"/>
                  </a:lnTo>
                  <a:lnTo>
                    <a:pt x="271987" y="1550343"/>
                  </a:lnTo>
                  <a:lnTo>
                    <a:pt x="271287" y="1556471"/>
                  </a:lnTo>
                  <a:lnTo>
                    <a:pt x="270541" y="1562599"/>
                  </a:lnTo>
                  <a:lnTo>
                    <a:pt x="269744" y="1568727"/>
                  </a:lnTo>
                  <a:lnTo>
                    <a:pt x="268899" y="1574855"/>
                  </a:lnTo>
                  <a:lnTo>
                    <a:pt x="268009" y="1580983"/>
                  </a:lnTo>
                  <a:lnTo>
                    <a:pt x="267078" y="1587110"/>
                  </a:lnTo>
                  <a:lnTo>
                    <a:pt x="266106" y="1593238"/>
                  </a:lnTo>
                  <a:lnTo>
                    <a:pt x="265095" y="1599366"/>
                  </a:lnTo>
                  <a:lnTo>
                    <a:pt x="264047" y="1605494"/>
                  </a:lnTo>
                  <a:lnTo>
                    <a:pt x="262962" y="1611622"/>
                  </a:lnTo>
                  <a:lnTo>
                    <a:pt x="261842" y="1617750"/>
                  </a:lnTo>
                  <a:lnTo>
                    <a:pt x="260696" y="1623877"/>
                  </a:lnTo>
                  <a:lnTo>
                    <a:pt x="259525" y="1630005"/>
                  </a:lnTo>
                  <a:lnTo>
                    <a:pt x="258335" y="1636133"/>
                  </a:lnTo>
                  <a:lnTo>
                    <a:pt x="257129" y="1642261"/>
                  </a:lnTo>
                  <a:lnTo>
                    <a:pt x="255911" y="1648389"/>
                  </a:lnTo>
                  <a:lnTo>
                    <a:pt x="254686" y="1654517"/>
                  </a:lnTo>
                  <a:lnTo>
                    <a:pt x="253460" y="1660644"/>
                  </a:lnTo>
                  <a:lnTo>
                    <a:pt x="252239" y="1666772"/>
                  </a:lnTo>
                  <a:lnTo>
                    <a:pt x="251026" y="1672900"/>
                  </a:lnTo>
                  <a:lnTo>
                    <a:pt x="249826" y="1679028"/>
                  </a:lnTo>
                  <a:lnTo>
                    <a:pt x="248643" y="1685156"/>
                  </a:lnTo>
                  <a:lnTo>
                    <a:pt x="247481" y="1691284"/>
                  </a:lnTo>
                  <a:lnTo>
                    <a:pt x="246344" y="1697411"/>
                  </a:lnTo>
                  <a:lnTo>
                    <a:pt x="245236" y="1703539"/>
                  </a:lnTo>
                  <a:lnTo>
                    <a:pt x="244157" y="1709667"/>
                  </a:lnTo>
                  <a:lnTo>
                    <a:pt x="243107" y="1715795"/>
                  </a:lnTo>
                  <a:lnTo>
                    <a:pt x="242086" y="1721923"/>
                  </a:lnTo>
                  <a:lnTo>
                    <a:pt x="241094" y="1728051"/>
                  </a:lnTo>
                  <a:lnTo>
                    <a:pt x="240128" y="1734179"/>
                  </a:lnTo>
                  <a:lnTo>
                    <a:pt x="239189" y="1740306"/>
                  </a:lnTo>
                  <a:lnTo>
                    <a:pt x="238274" y="1746434"/>
                  </a:lnTo>
                  <a:lnTo>
                    <a:pt x="237377" y="1752562"/>
                  </a:lnTo>
                  <a:lnTo>
                    <a:pt x="236494" y="1758690"/>
                  </a:lnTo>
                  <a:lnTo>
                    <a:pt x="235620" y="1764818"/>
                  </a:lnTo>
                  <a:lnTo>
                    <a:pt x="234752" y="1770946"/>
                  </a:lnTo>
                  <a:lnTo>
                    <a:pt x="233885" y="1777073"/>
                  </a:lnTo>
                  <a:lnTo>
                    <a:pt x="233014" y="1783201"/>
                  </a:lnTo>
                  <a:lnTo>
                    <a:pt x="232135" y="1789329"/>
                  </a:lnTo>
                  <a:lnTo>
                    <a:pt x="231245" y="1795457"/>
                  </a:lnTo>
                  <a:lnTo>
                    <a:pt x="230339" y="1801585"/>
                  </a:lnTo>
                  <a:lnTo>
                    <a:pt x="229417" y="1807713"/>
                  </a:lnTo>
                  <a:lnTo>
                    <a:pt x="228477" y="1813840"/>
                  </a:lnTo>
                  <a:lnTo>
                    <a:pt x="227518" y="1819968"/>
                  </a:lnTo>
                  <a:lnTo>
                    <a:pt x="226538" y="1826096"/>
                  </a:lnTo>
                  <a:lnTo>
                    <a:pt x="225537" y="1832224"/>
                  </a:lnTo>
                  <a:lnTo>
                    <a:pt x="224519" y="1838352"/>
                  </a:lnTo>
                  <a:lnTo>
                    <a:pt x="223486" y="1844480"/>
                  </a:lnTo>
                  <a:lnTo>
                    <a:pt x="222440" y="1850608"/>
                  </a:lnTo>
                  <a:lnTo>
                    <a:pt x="221385" y="1856735"/>
                  </a:lnTo>
                  <a:lnTo>
                    <a:pt x="220324" y="1862863"/>
                  </a:lnTo>
                  <a:lnTo>
                    <a:pt x="219259" y="1868991"/>
                  </a:lnTo>
                  <a:lnTo>
                    <a:pt x="218195" y="1875119"/>
                  </a:lnTo>
                  <a:lnTo>
                    <a:pt x="217135" y="1881247"/>
                  </a:lnTo>
                  <a:lnTo>
                    <a:pt x="216083" y="1887375"/>
                  </a:lnTo>
                  <a:lnTo>
                    <a:pt x="215041" y="1893502"/>
                  </a:lnTo>
                  <a:lnTo>
                    <a:pt x="214011" y="1899630"/>
                  </a:lnTo>
                  <a:lnTo>
                    <a:pt x="212996" y="1905758"/>
                  </a:lnTo>
                  <a:lnTo>
                    <a:pt x="211997" y="1911886"/>
                  </a:lnTo>
                  <a:lnTo>
                    <a:pt x="211017" y="1918014"/>
                  </a:lnTo>
                  <a:lnTo>
                    <a:pt x="210055" y="1924142"/>
                  </a:lnTo>
                  <a:lnTo>
                    <a:pt x="209111" y="1930269"/>
                  </a:lnTo>
                  <a:lnTo>
                    <a:pt x="208184" y="1936397"/>
                  </a:lnTo>
                  <a:lnTo>
                    <a:pt x="207274" y="1942525"/>
                  </a:lnTo>
                  <a:lnTo>
                    <a:pt x="206380" y="1948653"/>
                  </a:lnTo>
                  <a:lnTo>
                    <a:pt x="205501" y="1954781"/>
                  </a:lnTo>
                  <a:lnTo>
                    <a:pt x="204638" y="1960909"/>
                  </a:lnTo>
                  <a:lnTo>
                    <a:pt x="203786" y="1967036"/>
                  </a:lnTo>
                  <a:lnTo>
                    <a:pt x="202944" y="1973164"/>
                  </a:lnTo>
                  <a:lnTo>
                    <a:pt x="202111" y="1979292"/>
                  </a:lnTo>
                  <a:lnTo>
                    <a:pt x="201283" y="1985420"/>
                  </a:lnTo>
                  <a:lnTo>
                    <a:pt x="200461" y="1991548"/>
                  </a:lnTo>
                  <a:lnTo>
                    <a:pt x="199641" y="1997676"/>
                  </a:lnTo>
                  <a:lnTo>
                    <a:pt x="198822" y="2003804"/>
                  </a:lnTo>
                  <a:lnTo>
                    <a:pt x="198001" y="2009931"/>
                  </a:lnTo>
                  <a:lnTo>
                    <a:pt x="197176" y="2016059"/>
                  </a:lnTo>
                  <a:lnTo>
                    <a:pt x="196347" y="2022187"/>
                  </a:lnTo>
                  <a:lnTo>
                    <a:pt x="195511" y="2028315"/>
                  </a:lnTo>
                  <a:lnTo>
                    <a:pt x="194668" y="2034443"/>
                  </a:lnTo>
                  <a:lnTo>
                    <a:pt x="193815" y="2040571"/>
                  </a:lnTo>
                  <a:lnTo>
                    <a:pt x="192952" y="2046698"/>
                  </a:lnTo>
                  <a:lnTo>
                    <a:pt x="192077" y="2052826"/>
                  </a:lnTo>
                  <a:lnTo>
                    <a:pt x="191193" y="2058954"/>
                  </a:lnTo>
                  <a:lnTo>
                    <a:pt x="190298" y="2065082"/>
                  </a:lnTo>
                  <a:lnTo>
                    <a:pt x="189393" y="2071210"/>
                  </a:lnTo>
                  <a:lnTo>
                    <a:pt x="188478" y="2077338"/>
                  </a:lnTo>
                  <a:lnTo>
                    <a:pt x="187555" y="2083465"/>
                  </a:lnTo>
                  <a:lnTo>
                    <a:pt x="186623" y="2089593"/>
                  </a:lnTo>
                  <a:lnTo>
                    <a:pt x="185685" y="2095721"/>
                  </a:lnTo>
                  <a:lnTo>
                    <a:pt x="184742" y="2101849"/>
                  </a:lnTo>
                  <a:lnTo>
                    <a:pt x="183797" y="2107977"/>
                  </a:lnTo>
                  <a:lnTo>
                    <a:pt x="182849" y="2114105"/>
                  </a:lnTo>
                  <a:lnTo>
                    <a:pt x="181902" y="2120233"/>
                  </a:lnTo>
                  <a:lnTo>
                    <a:pt x="180957" y="2126360"/>
                  </a:lnTo>
                  <a:lnTo>
                    <a:pt x="180016" y="2132488"/>
                  </a:lnTo>
                  <a:lnTo>
                    <a:pt x="179080" y="2138616"/>
                  </a:lnTo>
                  <a:lnTo>
                    <a:pt x="178152" y="2144744"/>
                  </a:lnTo>
                  <a:lnTo>
                    <a:pt x="177233" y="2150872"/>
                  </a:lnTo>
                  <a:lnTo>
                    <a:pt x="176325" y="2157000"/>
                  </a:lnTo>
                  <a:lnTo>
                    <a:pt x="175429" y="2163127"/>
                  </a:lnTo>
                  <a:lnTo>
                    <a:pt x="174548" y="2169255"/>
                  </a:lnTo>
                  <a:lnTo>
                    <a:pt x="173686" y="2175383"/>
                  </a:lnTo>
                  <a:lnTo>
                    <a:pt x="172844" y="2181511"/>
                  </a:lnTo>
                  <a:lnTo>
                    <a:pt x="172023" y="2187639"/>
                  </a:lnTo>
                  <a:lnTo>
                    <a:pt x="171225" y="2193767"/>
                  </a:lnTo>
                  <a:lnTo>
                    <a:pt x="170452" y="2199894"/>
                  </a:lnTo>
                  <a:lnTo>
                    <a:pt x="169706" y="2206022"/>
                  </a:lnTo>
                  <a:lnTo>
                    <a:pt x="168989" y="2212150"/>
                  </a:lnTo>
                  <a:lnTo>
                    <a:pt x="168309" y="2218278"/>
                  </a:lnTo>
                  <a:lnTo>
                    <a:pt x="167662" y="2224406"/>
                  </a:lnTo>
                  <a:lnTo>
                    <a:pt x="167049" y="2230534"/>
                  </a:lnTo>
                  <a:lnTo>
                    <a:pt x="166469" y="2236661"/>
                  </a:lnTo>
                  <a:lnTo>
                    <a:pt x="165924" y="2242789"/>
                  </a:lnTo>
                  <a:lnTo>
                    <a:pt x="165413" y="2248917"/>
                  </a:lnTo>
                  <a:lnTo>
                    <a:pt x="164936" y="2255045"/>
                  </a:lnTo>
                  <a:lnTo>
                    <a:pt x="164498" y="2261173"/>
                  </a:lnTo>
                  <a:lnTo>
                    <a:pt x="164090" y="2267301"/>
                  </a:lnTo>
                  <a:lnTo>
                    <a:pt x="163711" y="2273429"/>
                  </a:lnTo>
                  <a:lnTo>
                    <a:pt x="163357" y="2279556"/>
                  </a:lnTo>
                  <a:lnTo>
                    <a:pt x="163026" y="2285684"/>
                  </a:lnTo>
                  <a:lnTo>
                    <a:pt x="162716" y="2291812"/>
                  </a:lnTo>
                  <a:lnTo>
                    <a:pt x="162422" y="2297940"/>
                  </a:lnTo>
                  <a:lnTo>
                    <a:pt x="162145" y="2304068"/>
                  </a:lnTo>
                  <a:lnTo>
                    <a:pt x="161877" y="2310196"/>
                  </a:lnTo>
                  <a:lnTo>
                    <a:pt x="161616" y="2316323"/>
                  </a:lnTo>
                  <a:lnTo>
                    <a:pt x="161359" y="2322451"/>
                  </a:lnTo>
                  <a:lnTo>
                    <a:pt x="161102" y="2328579"/>
                  </a:lnTo>
                  <a:lnTo>
                    <a:pt x="160844" y="2334707"/>
                  </a:lnTo>
                  <a:lnTo>
                    <a:pt x="160582" y="2340835"/>
                  </a:lnTo>
                  <a:lnTo>
                    <a:pt x="160313" y="2346963"/>
                  </a:lnTo>
                  <a:lnTo>
                    <a:pt x="160035" y="2353090"/>
                  </a:lnTo>
                  <a:lnTo>
                    <a:pt x="159749" y="2359218"/>
                  </a:lnTo>
                  <a:lnTo>
                    <a:pt x="159451" y="2365346"/>
                  </a:lnTo>
                  <a:lnTo>
                    <a:pt x="159143" y="2371474"/>
                  </a:lnTo>
                  <a:lnTo>
                    <a:pt x="158823" y="2377602"/>
                  </a:lnTo>
                  <a:lnTo>
                    <a:pt x="158490" y="2383730"/>
                  </a:lnTo>
                  <a:lnTo>
                    <a:pt x="158143" y="2389858"/>
                  </a:lnTo>
                  <a:lnTo>
                    <a:pt x="157784" y="2395985"/>
                  </a:lnTo>
                  <a:lnTo>
                    <a:pt x="157413" y="2402113"/>
                  </a:lnTo>
                  <a:lnTo>
                    <a:pt x="157030" y="2408241"/>
                  </a:lnTo>
                  <a:lnTo>
                    <a:pt x="156637" y="2414369"/>
                  </a:lnTo>
                  <a:lnTo>
                    <a:pt x="156234" y="2420497"/>
                  </a:lnTo>
                  <a:lnTo>
                    <a:pt x="155822" y="2426625"/>
                  </a:lnTo>
                  <a:lnTo>
                    <a:pt x="155402" y="2432752"/>
                  </a:lnTo>
                  <a:lnTo>
                    <a:pt x="154977" y="2438880"/>
                  </a:lnTo>
                  <a:lnTo>
                    <a:pt x="154548" y="2445008"/>
                  </a:lnTo>
                  <a:lnTo>
                    <a:pt x="154118" y="2451136"/>
                  </a:lnTo>
                  <a:lnTo>
                    <a:pt x="153688" y="2457264"/>
                  </a:lnTo>
                  <a:lnTo>
                    <a:pt x="153261" y="2463392"/>
                  </a:lnTo>
                  <a:lnTo>
                    <a:pt x="152839" y="2469519"/>
                  </a:lnTo>
                  <a:lnTo>
                    <a:pt x="152425" y="2475647"/>
                  </a:lnTo>
                  <a:lnTo>
                    <a:pt x="152022" y="2481775"/>
                  </a:lnTo>
                  <a:lnTo>
                    <a:pt x="151632" y="2487903"/>
                  </a:lnTo>
                  <a:lnTo>
                    <a:pt x="151257" y="2494031"/>
                  </a:lnTo>
                  <a:lnTo>
                    <a:pt x="150897" y="2500159"/>
                  </a:lnTo>
                  <a:lnTo>
                    <a:pt x="150556" y="2506287"/>
                  </a:lnTo>
                  <a:lnTo>
                    <a:pt x="150235" y="2512414"/>
                  </a:lnTo>
                  <a:lnTo>
                    <a:pt x="149938" y="2518542"/>
                  </a:lnTo>
                  <a:lnTo>
                    <a:pt x="149663" y="2524670"/>
                  </a:lnTo>
                  <a:lnTo>
                    <a:pt x="149411" y="2530798"/>
                  </a:lnTo>
                  <a:lnTo>
                    <a:pt x="149182" y="2536926"/>
                  </a:lnTo>
                  <a:lnTo>
                    <a:pt x="148975" y="2543054"/>
                  </a:lnTo>
                  <a:lnTo>
                    <a:pt x="148791" y="2549181"/>
                  </a:lnTo>
                  <a:lnTo>
                    <a:pt x="148629" y="2555309"/>
                  </a:lnTo>
                  <a:lnTo>
                    <a:pt x="148491" y="2561437"/>
                  </a:lnTo>
                  <a:lnTo>
                    <a:pt x="148373" y="2567565"/>
                  </a:lnTo>
                  <a:lnTo>
                    <a:pt x="148274" y="2573693"/>
                  </a:lnTo>
                  <a:lnTo>
                    <a:pt x="148192" y="2579821"/>
                  </a:lnTo>
                  <a:lnTo>
                    <a:pt x="148126" y="2585948"/>
                  </a:lnTo>
                  <a:lnTo>
                    <a:pt x="148074" y="2592076"/>
                  </a:lnTo>
                  <a:lnTo>
                    <a:pt x="148034" y="2598204"/>
                  </a:lnTo>
                  <a:lnTo>
                    <a:pt x="148006" y="2604332"/>
                  </a:lnTo>
                  <a:lnTo>
                    <a:pt x="147987" y="2610460"/>
                  </a:lnTo>
                  <a:lnTo>
                    <a:pt x="147972" y="2616588"/>
                  </a:lnTo>
                  <a:lnTo>
                    <a:pt x="147962" y="2622715"/>
                  </a:lnTo>
                  <a:lnTo>
                    <a:pt x="147953" y="2628843"/>
                  </a:lnTo>
                  <a:lnTo>
                    <a:pt x="147944" y="2634971"/>
                  </a:lnTo>
                  <a:lnTo>
                    <a:pt x="147932" y="2641099"/>
                  </a:lnTo>
                  <a:lnTo>
                    <a:pt x="147914" y="2647227"/>
                  </a:lnTo>
                  <a:lnTo>
                    <a:pt x="147888" y="2653355"/>
                  </a:lnTo>
                  <a:lnTo>
                    <a:pt x="147852" y="2659483"/>
                  </a:lnTo>
                  <a:lnTo>
                    <a:pt x="147806" y="2665610"/>
                  </a:lnTo>
                  <a:lnTo>
                    <a:pt x="147746" y="2671738"/>
                  </a:lnTo>
                  <a:lnTo>
                    <a:pt x="147673" y="2677866"/>
                  </a:lnTo>
                  <a:lnTo>
                    <a:pt x="147585" y="2683994"/>
                  </a:lnTo>
                  <a:lnTo>
                    <a:pt x="147479" y="2690122"/>
                  </a:lnTo>
                  <a:lnTo>
                    <a:pt x="147356" y="2696250"/>
                  </a:lnTo>
                  <a:lnTo>
                    <a:pt x="147217" y="2702377"/>
                  </a:lnTo>
                  <a:lnTo>
                    <a:pt x="147062" y="2708505"/>
                  </a:lnTo>
                  <a:lnTo>
                    <a:pt x="146893" y="2714633"/>
                  </a:lnTo>
                  <a:lnTo>
                    <a:pt x="146710" y="2720761"/>
                  </a:lnTo>
                  <a:lnTo>
                    <a:pt x="146515" y="2726889"/>
                  </a:lnTo>
                  <a:lnTo>
                    <a:pt x="146308" y="2733017"/>
                  </a:lnTo>
                  <a:lnTo>
                    <a:pt x="146092" y="2739144"/>
                  </a:lnTo>
                  <a:lnTo>
                    <a:pt x="145871" y="2745272"/>
                  </a:lnTo>
                  <a:lnTo>
                    <a:pt x="145647" y="2751400"/>
                  </a:lnTo>
                  <a:lnTo>
                    <a:pt x="145421" y="2757528"/>
                  </a:lnTo>
                  <a:lnTo>
                    <a:pt x="145197" y="2763656"/>
                  </a:lnTo>
                  <a:lnTo>
                    <a:pt x="144976" y="2769784"/>
                  </a:lnTo>
                  <a:lnTo>
                    <a:pt x="144761" y="2775912"/>
                  </a:lnTo>
                  <a:lnTo>
                    <a:pt x="144556" y="2782039"/>
                  </a:lnTo>
                  <a:lnTo>
                    <a:pt x="144361" y="2788167"/>
                  </a:lnTo>
                  <a:lnTo>
                    <a:pt x="144178" y="2794295"/>
                  </a:lnTo>
                  <a:lnTo>
                    <a:pt x="144008" y="2800423"/>
                  </a:lnTo>
                  <a:lnTo>
                    <a:pt x="143852" y="2806551"/>
                  </a:lnTo>
                  <a:lnTo>
                    <a:pt x="143711" y="2812679"/>
                  </a:lnTo>
                  <a:lnTo>
                    <a:pt x="143587" y="2818806"/>
                  </a:lnTo>
                  <a:lnTo>
                    <a:pt x="143480" y="2824934"/>
                  </a:lnTo>
                  <a:lnTo>
                    <a:pt x="143388" y="2831062"/>
                  </a:lnTo>
                  <a:lnTo>
                    <a:pt x="143311" y="2837190"/>
                  </a:lnTo>
                  <a:lnTo>
                    <a:pt x="143248" y="2843318"/>
                  </a:lnTo>
                  <a:lnTo>
                    <a:pt x="143199" y="2849446"/>
                  </a:lnTo>
                  <a:lnTo>
                    <a:pt x="143162" y="2855573"/>
                  </a:lnTo>
                  <a:lnTo>
                    <a:pt x="143137" y="2861701"/>
                  </a:lnTo>
                  <a:lnTo>
                    <a:pt x="143122" y="2867829"/>
                  </a:lnTo>
                  <a:lnTo>
                    <a:pt x="143114" y="2873957"/>
                  </a:lnTo>
                  <a:lnTo>
                    <a:pt x="143113" y="2880085"/>
                  </a:lnTo>
                  <a:lnTo>
                    <a:pt x="143117" y="2886213"/>
                  </a:lnTo>
                  <a:lnTo>
                    <a:pt x="143123" y="2892340"/>
                  </a:lnTo>
                  <a:lnTo>
                    <a:pt x="143132" y="2898468"/>
                  </a:lnTo>
                  <a:lnTo>
                    <a:pt x="143141" y="2904596"/>
                  </a:lnTo>
                  <a:lnTo>
                    <a:pt x="143149" y="2910724"/>
                  </a:lnTo>
                  <a:lnTo>
                    <a:pt x="143154" y="2916852"/>
                  </a:lnTo>
                  <a:lnTo>
                    <a:pt x="143157" y="2922980"/>
                  </a:lnTo>
                  <a:lnTo>
                    <a:pt x="143155" y="2929108"/>
                  </a:lnTo>
                  <a:lnTo>
                    <a:pt x="143149" y="2935235"/>
                  </a:lnTo>
                  <a:lnTo>
                    <a:pt x="143137" y="2941363"/>
                  </a:lnTo>
                  <a:lnTo>
                    <a:pt x="143120" y="2947491"/>
                  </a:lnTo>
                  <a:lnTo>
                    <a:pt x="143096" y="2953619"/>
                  </a:lnTo>
                  <a:lnTo>
                    <a:pt x="143067" y="2959747"/>
                  </a:lnTo>
                  <a:lnTo>
                    <a:pt x="143032" y="2965875"/>
                  </a:lnTo>
                  <a:lnTo>
                    <a:pt x="142993" y="2972002"/>
                  </a:lnTo>
                  <a:lnTo>
                    <a:pt x="142948" y="2978130"/>
                  </a:lnTo>
                  <a:lnTo>
                    <a:pt x="142900" y="2984258"/>
                  </a:lnTo>
                  <a:lnTo>
                    <a:pt x="142847" y="2990386"/>
                  </a:lnTo>
                  <a:lnTo>
                    <a:pt x="142791" y="2996514"/>
                  </a:lnTo>
                  <a:lnTo>
                    <a:pt x="142733" y="3002642"/>
                  </a:lnTo>
                  <a:lnTo>
                    <a:pt x="142673" y="3008769"/>
                  </a:lnTo>
                  <a:lnTo>
                    <a:pt x="142612" y="3014897"/>
                  </a:lnTo>
                  <a:lnTo>
                    <a:pt x="142550" y="3021025"/>
                  </a:lnTo>
                  <a:lnTo>
                    <a:pt x="142487" y="3027153"/>
                  </a:lnTo>
                  <a:lnTo>
                    <a:pt x="142425" y="3033281"/>
                  </a:lnTo>
                  <a:lnTo>
                    <a:pt x="142362" y="3039409"/>
                  </a:lnTo>
                  <a:lnTo>
                    <a:pt x="142299" y="3045537"/>
                  </a:lnTo>
                  <a:lnTo>
                    <a:pt x="142236" y="3051664"/>
                  </a:lnTo>
                  <a:lnTo>
                    <a:pt x="142173" y="3057792"/>
                  </a:lnTo>
                  <a:lnTo>
                    <a:pt x="142109" y="3063920"/>
                  </a:lnTo>
                  <a:lnTo>
                    <a:pt x="142043" y="3070048"/>
                  </a:lnTo>
                  <a:lnTo>
                    <a:pt x="141976" y="3076176"/>
                  </a:lnTo>
                  <a:lnTo>
                    <a:pt x="141907" y="3082304"/>
                  </a:lnTo>
                  <a:lnTo>
                    <a:pt x="141835" y="3088431"/>
                  </a:lnTo>
                  <a:lnTo>
                    <a:pt x="141760" y="3094559"/>
                  </a:lnTo>
                  <a:lnTo>
                    <a:pt x="141682" y="3100687"/>
                  </a:lnTo>
                  <a:lnTo>
                    <a:pt x="141600" y="3106815"/>
                  </a:lnTo>
                  <a:lnTo>
                    <a:pt x="141515" y="3112943"/>
                  </a:lnTo>
                  <a:lnTo>
                    <a:pt x="141426" y="3119071"/>
                  </a:lnTo>
                  <a:lnTo>
                    <a:pt x="141334" y="3125198"/>
                  </a:lnTo>
                  <a:lnTo>
                    <a:pt x="141239" y="3131326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5" name="pg32">
              <a:extLst>
                <a:ext uri="{FF2B5EF4-FFF2-40B4-BE49-F238E27FC236}">
                  <a16:creationId xmlns:a16="http://schemas.microsoft.com/office/drawing/2014/main" id="{733F362C-6954-7F9A-3EF7-EA2FD750C9EC}"/>
                </a:ext>
              </a:extLst>
            </p:cNvPr>
            <p:cNvSpPr/>
            <p:nvPr/>
          </p:nvSpPr>
          <p:spPr>
            <a:xfrm>
              <a:off x="5024000" y="3946353"/>
              <a:ext cx="263081" cy="3084841"/>
            </a:xfrm>
            <a:custGeom>
              <a:avLst/>
              <a:gdLst/>
              <a:ahLst/>
              <a:cxnLst/>
              <a:rect l="0" t="0" r="0" b="0"/>
              <a:pathLst>
                <a:path w="263081" h="3084841">
                  <a:moveTo>
                    <a:pt x="129187" y="3084841"/>
                  </a:moveTo>
                  <a:lnTo>
                    <a:pt x="129090" y="3078804"/>
                  </a:lnTo>
                  <a:lnTo>
                    <a:pt x="128996" y="3072767"/>
                  </a:lnTo>
                  <a:lnTo>
                    <a:pt x="128906" y="3066731"/>
                  </a:lnTo>
                  <a:lnTo>
                    <a:pt x="128819" y="3060694"/>
                  </a:lnTo>
                  <a:lnTo>
                    <a:pt x="128736" y="3054657"/>
                  </a:lnTo>
                  <a:lnTo>
                    <a:pt x="128658" y="3048620"/>
                  </a:lnTo>
                  <a:lnTo>
                    <a:pt x="128583" y="3042583"/>
                  </a:lnTo>
                  <a:lnTo>
                    <a:pt x="128511" y="3036546"/>
                  </a:lnTo>
                  <a:lnTo>
                    <a:pt x="128443" y="3030509"/>
                  </a:lnTo>
                  <a:lnTo>
                    <a:pt x="128377" y="3024472"/>
                  </a:lnTo>
                  <a:lnTo>
                    <a:pt x="128313" y="3018436"/>
                  </a:lnTo>
                  <a:lnTo>
                    <a:pt x="128252" y="3012399"/>
                  </a:lnTo>
                  <a:lnTo>
                    <a:pt x="128192" y="3006362"/>
                  </a:lnTo>
                  <a:lnTo>
                    <a:pt x="128133" y="3000325"/>
                  </a:lnTo>
                  <a:lnTo>
                    <a:pt x="128075" y="2994288"/>
                  </a:lnTo>
                  <a:lnTo>
                    <a:pt x="128016" y="2988251"/>
                  </a:lnTo>
                  <a:lnTo>
                    <a:pt x="127957" y="2982214"/>
                  </a:lnTo>
                  <a:lnTo>
                    <a:pt x="127897" y="2976178"/>
                  </a:lnTo>
                  <a:lnTo>
                    <a:pt x="127835" y="2970141"/>
                  </a:lnTo>
                  <a:lnTo>
                    <a:pt x="127770" y="2964104"/>
                  </a:lnTo>
                  <a:lnTo>
                    <a:pt x="127703" y="2958067"/>
                  </a:lnTo>
                  <a:lnTo>
                    <a:pt x="127633" y="2952030"/>
                  </a:lnTo>
                  <a:lnTo>
                    <a:pt x="127560" y="2945993"/>
                  </a:lnTo>
                  <a:lnTo>
                    <a:pt x="127482" y="2939956"/>
                  </a:lnTo>
                  <a:lnTo>
                    <a:pt x="127400" y="2933919"/>
                  </a:lnTo>
                  <a:lnTo>
                    <a:pt x="127313" y="2927883"/>
                  </a:lnTo>
                  <a:lnTo>
                    <a:pt x="127221" y="2921846"/>
                  </a:lnTo>
                  <a:lnTo>
                    <a:pt x="127125" y="2915809"/>
                  </a:lnTo>
                  <a:lnTo>
                    <a:pt x="127023" y="2909772"/>
                  </a:lnTo>
                  <a:lnTo>
                    <a:pt x="126915" y="2903735"/>
                  </a:lnTo>
                  <a:lnTo>
                    <a:pt x="126802" y="2897698"/>
                  </a:lnTo>
                  <a:lnTo>
                    <a:pt x="126684" y="2891661"/>
                  </a:lnTo>
                  <a:lnTo>
                    <a:pt x="126561" y="2885624"/>
                  </a:lnTo>
                  <a:lnTo>
                    <a:pt x="126433" y="2879588"/>
                  </a:lnTo>
                  <a:lnTo>
                    <a:pt x="126299" y="2873551"/>
                  </a:lnTo>
                  <a:lnTo>
                    <a:pt x="126159" y="2867514"/>
                  </a:lnTo>
                  <a:lnTo>
                    <a:pt x="126016" y="2861477"/>
                  </a:lnTo>
                  <a:lnTo>
                    <a:pt x="125869" y="2855440"/>
                  </a:lnTo>
                  <a:lnTo>
                    <a:pt x="125717" y="2849403"/>
                  </a:lnTo>
                  <a:lnTo>
                    <a:pt x="125563" y="2843366"/>
                  </a:lnTo>
                  <a:lnTo>
                    <a:pt x="125405" y="2837329"/>
                  </a:lnTo>
                  <a:lnTo>
                    <a:pt x="125245" y="2831293"/>
                  </a:lnTo>
                  <a:lnTo>
                    <a:pt x="125082" y="2825256"/>
                  </a:lnTo>
                  <a:lnTo>
                    <a:pt x="124919" y="2819219"/>
                  </a:lnTo>
                  <a:lnTo>
                    <a:pt x="124754" y="2813182"/>
                  </a:lnTo>
                  <a:lnTo>
                    <a:pt x="124590" y="2807145"/>
                  </a:lnTo>
                  <a:lnTo>
                    <a:pt x="124425" y="2801108"/>
                  </a:lnTo>
                  <a:lnTo>
                    <a:pt x="124261" y="2795071"/>
                  </a:lnTo>
                  <a:lnTo>
                    <a:pt x="124099" y="2789034"/>
                  </a:lnTo>
                  <a:lnTo>
                    <a:pt x="123938" y="2782998"/>
                  </a:lnTo>
                  <a:lnTo>
                    <a:pt x="123779" y="2776961"/>
                  </a:lnTo>
                  <a:lnTo>
                    <a:pt x="123623" y="2770924"/>
                  </a:lnTo>
                  <a:lnTo>
                    <a:pt x="123471" y="2764887"/>
                  </a:lnTo>
                  <a:lnTo>
                    <a:pt x="123322" y="2758850"/>
                  </a:lnTo>
                  <a:lnTo>
                    <a:pt x="123176" y="2752813"/>
                  </a:lnTo>
                  <a:lnTo>
                    <a:pt x="123034" y="2746776"/>
                  </a:lnTo>
                  <a:lnTo>
                    <a:pt x="122897" y="2740740"/>
                  </a:lnTo>
                  <a:lnTo>
                    <a:pt x="122764" y="2734703"/>
                  </a:lnTo>
                  <a:lnTo>
                    <a:pt x="122636" y="2728666"/>
                  </a:lnTo>
                  <a:lnTo>
                    <a:pt x="122512" y="2722629"/>
                  </a:lnTo>
                  <a:lnTo>
                    <a:pt x="122392" y="2716592"/>
                  </a:lnTo>
                  <a:lnTo>
                    <a:pt x="122277" y="2710555"/>
                  </a:lnTo>
                  <a:lnTo>
                    <a:pt x="122166" y="2704518"/>
                  </a:lnTo>
                  <a:lnTo>
                    <a:pt x="122059" y="2698481"/>
                  </a:lnTo>
                  <a:lnTo>
                    <a:pt x="121955" y="2692445"/>
                  </a:lnTo>
                  <a:lnTo>
                    <a:pt x="121855" y="2686408"/>
                  </a:lnTo>
                  <a:lnTo>
                    <a:pt x="121758" y="2680371"/>
                  </a:lnTo>
                  <a:lnTo>
                    <a:pt x="121663" y="2674334"/>
                  </a:lnTo>
                  <a:lnTo>
                    <a:pt x="121570" y="2668297"/>
                  </a:lnTo>
                  <a:lnTo>
                    <a:pt x="121478" y="2662260"/>
                  </a:lnTo>
                  <a:lnTo>
                    <a:pt x="121386" y="2656223"/>
                  </a:lnTo>
                  <a:lnTo>
                    <a:pt x="121294" y="2650186"/>
                  </a:lnTo>
                  <a:lnTo>
                    <a:pt x="121201" y="2644150"/>
                  </a:lnTo>
                  <a:lnTo>
                    <a:pt x="121106" y="2638113"/>
                  </a:lnTo>
                  <a:lnTo>
                    <a:pt x="121009" y="2632076"/>
                  </a:lnTo>
                  <a:lnTo>
                    <a:pt x="120908" y="2626039"/>
                  </a:lnTo>
                  <a:lnTo>
                    <a:pt x="120802" y="2620002"/>
                  </a:lnTo>
                  <a:lnTo>
                    <a:pt x="120691" y="2613965"/>
                  </a:lnTo>
                  <a:lnTo>
                    <a:pt x="120574" y="2607928"/>
                  </a:lnTo>
                  <a:lnTo>
                    <a:pt x="120451" y="2601891"/>
                  </a:lnTo>
                  <a:lnTo>
                    <a:pt x="120320" y="2595855"/>
                  </a:lnTo>
                  <a:lnTo>
                    <a:pt x="120178" y="2589818"/>
                  </a:lnTo>
                  <a:lnTo>
                    <a:pt x="120027" y="2583781"/>
                  </a:lnTo>
                  <a:lnTo>
                    <a:pt x="119866" y="2577744"/>
                  </a:lnTo>
                  <a:lnTo>
                    <a:pt x="119695" y="2571707"/>
                  </a:lnTo>
                  <a:lnTo>
                    <a:pt x="119513" y="2565670"/>
                  </a:lnTo>
                  <a:lnTo>
                    <a:pt x="119319" y="2559633"/>
                  </a:lnTo>
                  <a:lnTo>
                    <a:pt x="119111" y="2553596"/>
                  </a:lnTo>
                  <a:lnTo>
                    <a:pt x="118891" y="2547560"/>
                  </a:lnTo>
                  <a:lnTo>
                    <a:pt x="118659" y="2541523"/>
                  </a:lnTo>
                  <a:lnTo>
                    <a:pt x="118415" y="2535486"/>
                  </a:lnTo>
                  <a:lnTo>
                    <a:pt x="118160" y="2529449"/>
                  </a:lnTo>
                  <a:lnTo>
                    <a:pt x="117891" y="2523412"/>
                  </a:lnTo>
                  <a:lnTo>
                    <a:pt x="117610" y="2517375"/>
                  </a:lnTo>
                  <a:lnTo>
                    <a:pt x="117318" y="2511338"/>
                  </a:lnTo>
                  <a:lnTo>
                    <a:pt x="117017" y="2505301"/>
                  </a:lnTo>
                  <a:lnTo>
                    <a:pt x="116707" y="2499265"/>
                  </a:lnTo>
                  <a:lnTo>
                    <a:pt x="116388" y="2493228"/>
                  </a:lnTo>
                  <a:lnTo>
                    <a:pt x="116061" y="2487191"/>
                  </a:lnTo>
                  <a:lnTo>
                    <a:pt x="115727" y="2481154"/>
                  </a:lnTo>
                  <a:lnTo>
                    <a:pt x="115388" y="2475117"/>
                  </a:lnTo>
                  <a:lnTo>
                    <a:pt x="115045" y="2469080"/>
                  </a:lnTo>
                  <a:lnTo>
                    <a:pt x="114700" y="2463043"/>
                  </a:lnTo>
                  <a:lnTo>
                    <a:pt x="114352" y="2457007"/>
                  </a:lnTo>
                  <a:lnTo>
                    <a:pt x="114004" y="2450970"/>
                  </a:lnTo>
                  <a:lnTo>
                    <a:pt x="113657" y="2444933"/>
                  </a:lnTo>
                  <a:lnTo>
                    <a:pt x="113311" y="2438896"/>
                  </a:lnTo>
                  <a:lnTo>
                    <a:pt x="112967" y="2432859"/>
                  </a:lnTo>
                  <a:lnTo>
                    <a:pt x="112627" y="2426822"/>
                  </a:lnTo>
                  <a:lnTo>
                    <a:pt x="112291" y="2420785"/>
                  </a:lnTo>
                  <a:lnTo>
                    <a:pt x="111961" y="2414748"/>
                  </a:lnTo>
                  <a:lnTo>
                    <a:pt x="111636" y="2408712"/>
                  </a:lnTo>
                  <a:lnTo>
                    <a:pt x="111317" y="2402675"/>
                  </a:lnTo>
                  <a:lnTo>
                    <a:pt x="111004" y="2396638"/>
                  </a:lnTo>
                  <a:lnTo>
                    <a:pt x="110697" y="2390601"/>
                  </a:lnTo>
                  <a:lnTo>
                    <a:pt x="110396" y="2384564"/>
                  </a:lnTo>
                  <a:lnTo>
                    <a:pt x="110102" y="2378527"/>
                  </a:lnTo>
                  <a:lnTo>
                    <a:pt x="109814" y="2372490"/>
                  </a:lnTo>
                  <a:lnTo>
                    <a:pt x="109531" y="2366453"/>
                  </a:lnTo>
                  <a:lnTo>
                    <a:pt x="109251" y="2360417"/>
                  </a:lnTo>
                  <a:lnTo>
                    <a:pt x="108975" y="2354380"/>
                  </a:lnTo>
                  <a:lnTo>
                    <a:pt x="108701" y="2348343"/>
                  </a:lnTo>
                  <a:lnTo>
                    <a:pt x="108429" y="2342306"/>
                  </a:lnTo>
                  <a:lnTo>
                    <a:pt x="108156" y="2336269"/>
                  </a:lnTo>
                  <a:lnTo>
                    <a:pt x="107880" y="2330232"/>
                  </a:lnTo>
                  <a:lnTo>
                    <a:pt x="107602" y="2324195"/>
                  </a:lnTo>
                  <a:lnTo>
                    <a:pt x="107319" y="2318158"/>
                  </a:lnTo>
                  <a:lnTo>
                    <a:pt x="107028" y="2312122"/>
                  </a:lnTo>
                  <a:lnTo>
                    <a:pt x="106727" y="2306085"/>
                  </a:lnTo>
                  <a:lnTo>
                    <a:pt x="106416" y="2300048"/>
                  </a:lnTo>
                  <a:lnTo>
                    <a:pt x="106092" y="2294011"/>
                  </a:lnTo>
                  <a:lnTo>
                    <a:pt x="105755" y="2287974"/>
                  </a:lnTo>
                  <a:lnTo>
                    <a:pt x="105403" y="2281937"/>
                  </a:lnTo>
                  <a:lnTo>
                    <a:pt x="105030" y="2275900"/>
                  </a:lnTo>
                  <a:lnTo>
                    <a:pt x="104638" y="2269863"/>
                  </a:lnTo>
                  <a:lnTo>
                    <a:pt x="104226" y="2263827"/>
                  </a:lnTo>
                  <a:lnTo>
                    <a:pt x="103793" y="2257790"/>
                  </a:lnTo>
                  <a:lnTo>
                    <a:pt x="103339" y="2251753"/>
                  </a:lnTo>
                  <a:lnTo>
                    <a:pt x="102862" y="2245716"/>
                  </a:lnTo>
                  <a:lnTo>
                    <a:pt x="102357" y="2239679"/>
                  </a:lnTo>
                  <a:lnTo>
                    <a:pt x="101828" y="2233642"/>
                  </a:lnTo>
                  <a:lnTo>
                    <a:pt x="101275" y="2227605"/>
                  </a:lnTo>
                  <a:lnTo>
                    <a:pt x="100699" y="2221568"/>
                  </a:lnTo>
                  <a:lnTo>
                    <a:pt x="100101" y="2215532"/>
                  </a:lnTo>
                  <a:lnTo>
                    <a:pt x="99479" y="2209495"/>
                  </a:lnTo>
                  <a:lnTo>
                    <a:pt x="98831" y="2203458"/>
                  </a:lnTo>
                  <a:lnTo>
                    <a:pt x="98163" y="2197421"/>
                  </a:lnTo>
                  <a:lnTo>
                    <a:pt x="97475" y="2191384"/>
                  </a:lnTo>
                  <a:lnTo>
                    <a:pt x="96770" y="2185347"/>
                  </a:lnTo>
                  <a:lnTo>
                    <a:pt x="96048" y="2179310"/>
                  </a:lnTo>
                  <a:lnTo>
                    <a:pt x="95310" y="2173274"/>
                  </a:lnTo>
                  <a:lnTo>
                    <a:pt x="94556" y="2167237"/>
                  </a:lnTo>
                  <a:lnTo>
                    <a:pt x="93792" y="2161200"/>
                  </a:lnTo>
                  <a:lnTo>
                    <a:pt x="93019" y="2155163"/>
                  </a:lnTo>
                  <a:lnTo>
                    <a:pt x="92239" y="2149126"/>
                  </a:lnTo>
                  <a:lnTo>
                    <a:pt x="91454" y="2143089"/>
                  </a:lnTo>
                  <a:lnTo>
                    <a:pt x="90665" y="2137052"/>
                  </a:lnTo>
                  <a:lnTo>
                    <a:pt x="89875" y="2131015"/>
                  </a:lnTo>
                  <a:lnTo>
                    <a:pt x="89087" y="2124979"/>
                  </a:lnTo>
                  <a:lnTo>
                    <a:pt x="88300" y="2118942"/>
                  </a:lnTo>
                  <a:lnTo>
                    <a:pt x="87518" y="2112905"/>
                  </a:lnTo>
                  <a:lnTo>
                    <a:pt x="86740" y="2106868"/>
                  </a:lnTo>
                  <a:lnTo>
                    <a:pt x="85970" y="2100831"/>
                  </a:lnTo>
                  <a:lnTo>
                    <a:pt x="85208" y="2094794"/>
                  </a:lnTo>
                  <a:lnTo>
                    <a:pt x="84454" y="2088757"/>
                  </a:lnTo>
                  <a:lnTo>
                    <a:pt x="83708" y="2082720"/>
                  </a:lnTo>
                  <a:lnTo>
                    <a:pt x="82970" y="2076684"/>
                  </a:lnTo>
                  <a:lnTo>
                    <a:pt x="82240" y="2070647"/>
                  </a:lnTo>
                  <a:lnTo>
                    <a:pt x="81518" y="2064610"/>
                  </a:lnTo>
                  <a:lnTo>
                    <a:pt x="80803" y="2058573"/>
                  </a:lnTo>
                  <a:lnTo>
                    <a:pt x="80093" y="2052536"/>
                  </a:lnTo>
                  <a:lnTo>
                    <a:pt x="79387" y="2046499"/>
                  </a:lnTo>
                  <a:lnTo>
                    <a:pt x="78684" y="2040462"/>
                  </a:lnTo>
                  <a:lnTo>
                    <a:pt x="77981" y="2034425"/>
                  </a:lnTo>
                  <a:lnTo>
                    <a:pt x="77278" y="2028389"/>
                  </a:lnTo>
                  <a:lnTo>
                    <a:pt x="76571" y="2022352"/>
                  </a:lnTo>
                  <a:lnTo>
                    <a:pt x="75860" y="2016315"/>
                  </a:lnTo>
                  <a:lnTo>
                    <a:pt x="75142" y="2010278"/>
                  </a:lnTo>
                  <a:lnTo>
                    <a:pt x="74418" y="2004241"/>
                  </a:lnTo>
                  <a:lnTo>
                    <a:pt x="73684" y="1998204"/>
                  </a:lnTo>
                  <a:lnTo>
                    <a:pt x="72938" y="1992167"/>
                  </a:lnTo>
                  <a:lnTo>
                    <a:pt x="72180" y="1986130"/>
                  </a:lnTo>
                  <a:lnTo>
                    <a:pt x="71410" y="1980094"/>
                  </a:lnTo>
                  <a:lnTo>
                    <a:pt x="70628" y="1974057"/>
                  </a:lnTo>
                  <a:lnTo>
                    <a:pt x="69833" y="1968020"/>
                  </a:lnTo>
                  <a:lnTo>
                    <a:pt x="69024" y="1961983"/>
                  </a:lnTo>
                  <a:lnTo>
                    <a:pt x="68200" y="1955946"/>
                  </a:lnTo>
                  <a:lnTo>
                    <a:pt x="67363" y="1949909"/>
                  </a:lnTo>
                  <a:lnTo>
                    <a:pt x="66514" y="1943872"/>
                  </a:lnTo>
                  <a:lnTo>
                    <a:pt x="65654" y="1937835"/>
                  </a:lnTo>
                  <a:lnTo>
                    <a:pt x="64782" y="1931799"/>
                  </a:lnTo>
                  <a:lnTo>
                    <a:pt x="63898" y="1925762"/>
                  </a:lnTo>
                  <a:lnTo>
                    <a:pt x="63002" y="1919725"/>
                  </a:lnTo>
                  <a:lnTo>
                    <a:pt x="62097" y="1913688"/>
                  </a:lnTo>
                  <a:lnTo>
                    <a:pt x="61181" y="1907651"/>
                  </a:lnTo>
                  <a:lnTo>
                    <a:pt x="60256" y="1901614"/>
                  </a:lnTo>
                  <a:lnTo>
                    <a:pt x="59321" y="1895577"/>
                  </a:lnTo>
                  <a:lnTo>
                    <a:pt x="58374" y="1889541"/>
                  </a:lnTo>
                  <a:lnTo>
                    <a:pt x="57415" y="1883504"/>
                  </a:lnTo>
                  <a:lnTo>
                    <a:pt x="56445" y="1877467"/>
                  </a:lnTo>
                  <a:lnTo>
                    <a:pt x="55463" y="1871430"/>
                  </a:lnTo>
                  <a:lnTo>
                    <a:pt x="54468" y="1865393"/>
                  </a:lnTo>
                  <a:lnTo>
                    <a:pt x="53460" y="1859356"/>
                  </a:lnTo>
                  <a:lnTo>
                    <a:pt x="52434" y="1853319"/>
                  </a:lnTo>
                  <a:lnTo>
                    <a:pt x="51392" y="1847282"/>
                  </a:lnTo>
                  <a:lnTo>
                    <a:pt x="50335" y="1841246"/>
                  </a:lnTo>
                  <a:lnTo>
                    <a:pt x="49263" y="1835209"/>
                  </a:lnTo>
                  <a:lnTo>
                    <a:pt x="48174" y="1829172"/>
                  </a:lnTo>
                  <a:lnTo>
                    <a:pt x="47071" y="1823135"/>
                  </a:lnTo>
                  <a:lnTo>
                    <a:pt x="45950" y="1817098"/>
                  </a:lnTo>
                  <a:lnTo>
                    <a:pt x="44816" y="1811061"/>
                  </a:lnTo>
                  <a:lnTo>
                    <a:pt x="43671" y="1805024"/>
                  </a:lnTo>
                  <a:lnTo>
                    <a:pt x="42518" y="1798987"/>
                  </a:lnTo>
                  <a:lnTo>
                    <a:pt x="41359" y="1792951"/>
                  </a:lnTo>
                  <a:lnTo>
                    <a:pt x="40195" y="1786914"/>
                  </a:lnTo>
                  <a:lnTo>
                    <a:pt x="39033" y="1780877"/>
                  </a:lnTo>
                  <a:lnTo>
                    <a:pt x="37875" y="1774840"/>
                  </a:lnTo>
                  <a:lnTo>
                    <a:pt x="36727" y="1768803"/>
                  </a:lnTo>
                  <a:lnTo>
                    <a:pt x="35590" y="1762766"/>
                  </a:lnTo>
                  <a:lnTo>
                    <a:pt x="34469" y="1756729"/>
                  </a:lnTo>
                  <a:lnTo>
                    <a:pt x="33370" y="1750692"/>
                  </a:lnTo>
                  <a:lnTo>
                    <a:pt x="32300" y="1744656"/>
                  </a:lnTo>
                  <a:lnTo>
                    <a:pt x="31257" y="1738619"/>
                  </a:lnTo>
                  <a:lnTo>
                    <a:pt x="30246" y="1732582"/>
                  </a:lnTo>
                  <a:lnTo>
                    <a:pt x="29267" y="1726545"/>
                  </a:lnTo>
                  <a:lnTo>
                    <a:pt x="28324" y="1720508"/>
                  </a:lnTo>
                  <a:lnTo>
                    <a:pt x="27423" y="1714471"/>
                  </a:lnTo>
                  <a:lnTo>
                    <a:pt x="26563" y="1708434"/>
                  </a:lnTo>
                  <a:lnTo>
                    <a:pt x="25741" y="1702397"/>
                  </a:lnTo>
                  <a:lnTo>
                    <a:pt x="24955" y="1696361"/>
                  </a:lnTo>
                  <a:lnTo>
                    <a:pt x="24204" y="1690324"/>
                  </a:lnTo>
                  <a:lnTo>
                    <a:pt x="23487" y="1684287"/>
                  </a:lnTo>
                  <a:lnTo>
                    <a:pt x="22806" y="1678250"/>
                  </a:lnTo>
                  <a:lnTo>
                    <a:pt x="22155" y="1672213"/>
                  </a:lnTo>
                  <a:lnTo>
                    <a:pt x="21526" y="1666176"/>
                  </a:lnTo>
                  <a:lnTo>
                    <a:pt x="20917" y="1660139"/>
                  </a:lnTo>
                  <a:lnTo>
                    <a:pt x="20325" y="1654102"/>
                  </a:lnTo>
                  <a:lnTo>
                    <a:pt x="19744" y="1648066"/>
                  </a:lnTo>
                  <a:lnTo>
                    <a:pt x="19173" y="1642029"/>
                  </a:lnTo>
                  <a:lnTo>
                    <a:pt x="18605" y="1635992"/>
                  </a:lnTo>
                  <a:lnTo>
                    <a:pt x="18035" y="1629955"/>
                  </a:lnTo>
                  <a:lnTo>
                    <a:pt x="17462" y="1623918"/>
                  </a:lnTo>
                  <a:lnTo>
                    <a:pt x="16882" y="1617881"/>
                  </a:lnTo>
                  <a:lnTo>
                    <a:pt x="16292" y="1611844"/>
                  </a:lnTo>
                  <a:lnTo>
                    <a:pt x="15688" y="1605808"/>
                  </a:lnTo>
                  <a:lnTo>
                    <a:pt x="15071" y="1599771"/>
                  </a:lnTo>
                  <a:lnTo>
                    <a:pt x="14441" y="1593734"/>
                  </a:lnTo>
                  <a:lnTo>
                    <a:pt x="13797" y="1587697"/>
                  </a:lnTo>
                  <a:lnTo>
                    <a:pt x="13140" y="1581660"/>
                  </a:lnTo>
                  <a:lnTo>
                    <a:pt x="12470" y="1575623"/>
                  </a:lnTo>
                  <a:lnTo>
                    <a:pt x="11788" y="1569586"/>
                  </a:lnTo>
                  <a:lnTo>
                    <a:pt x="11098" y="1563549"/>
                  </a:lnTo>
                  <a:lnTo>
                    <a:pt x="10404" y="1557513"/>
                  </a:lnTo>
                  <a:lnTo>
                    <a:pt x="9707" y="1551476"/>
                  </a:lnTo>
                  <a:lnTo>
                    <a:pt x="9011" y="1545439"/>
                  </a:lnTo>
                  <a:lnTo>
                    <a:pt x="8319" y="1539402"/>
                  </a:lnTo>
                  <a:lnTo>
                    <a:pt x="7637" y="1533365"/>
                  </a:lnTo>
                  <a:lnTo>
                    <a:pt x="6967" y="1527328"/>
                  </a:lnTo>
                  <a:lnTo>
                    <a:pt x="6312" y="1521291"/>
                  </a:lnTo>
                  <a:lnTo>
                    <a:pt x="5675" y="1515254"/>
                  </a:lnTo>
                  <a:lnTo>
                    <a:pt x="5060" y="1509218"/>
                  </a:lnTo>
                  <a:lnTo>
                    <a:pt x="4474" y="1503181"/>
                  </a:lnTo>
                  <a:lnTo>
                    <a:pt x="3918" y="1497144"/>
                  </a:lnTo>
                  <a:lnTo>
                    <a:pt x="3392" y="1491107"/>
                  </a:lnTo>
                  <a:lnTo>
                    <a:pt x="2899" y="1485070"/>
                  </a:lnTo>
                  <a:lnTo>
                    <a:pt x="2440" y="1479033"/>
                  </a:lnTo>
                  <a:lnTo>
                    <a:pt x="2017" y="1472996"/>
                  </a:lnTo>
                  <a:lnTo>
                    <a:pt x="1638" y="1466959"/>
                  </a:lnTo>
                  <a:lnTo>
                    <a:pt x="1299" y="1460923"/>
                  </a:lnTo>
                  <a:lnTo>
                    <a:pt x="999" y="1454886"/>
                  </a:lnTo>
                  <a:lnTo>
                    <a:pt x="737" y="1448849"/>
                  </a:lnTo>
                  <a:lnTo>
                    <a:pt x="514" y="1442812"/>
                  </a:lnTo>
                  <a:lnTo>
                    <a:pt x="330" y="1436775"/>
                  </a:lnTo>
                  <a:lnTo>
                    <a:pt x="193" y="1430738"/>
                  </a:lnTo>
                  <a:lnTo>
                    <a:pt x="93" y="1424701"/>
                  </a:lnTo>
                  <a:lnTo>
                    <a:pt x="29" y="1418664"/>
                  </a:lnTo>
                  <a:lnTo>
                    <a:pt x="0" y="1412628"/>
                  </a:lnTo>
                  <a:lnTo>
                    <a:pt x="3" y="1406591"/>
                  </a:lnTo>
                  <a:lnTo>
                    <a:pt x="41" y="1400554"/>
                  </a:lnTo>
                  <a:lnTo>
                    <a:pt x="115" y="1394517"/>
                  </a:lnTo>
                  <a:lnTo>
                    <a:pt x="216" y="1388480"/>
                  </a:lnTo>
                  <a:lnTo>
                    <a:pt x="342" y="1382443"/>
                  </a:lnTo>
                  <a:lnTo>
                    <a:pt x="493" y="1376406"/>
                  </a:lnTo>
                  <a:lnTo>
                    <a:pt x="666" y="1370370"/>
                  </a:lnTo>
                  <a:lnTo>
                    <a:pt x="861" y="1364333"/>
                  </a:lnTo>
                  <a:lnTo>
                    <a:pt x="1076" y="1358296"/>
                  </a:lnTo>
                  <a:lnTo>
                    <a:pt x="1307" y="1352259"/>
                  </a:lnTo>
                  <a:lnTo>
                    <a:pt x="1553" y="1346222"/>
                  </a:lnTo>
                  <a:lnTo>
                    <a:pt x="1811" y="1340185"/>
                  </a:lnTo>
                  <a:lnTo>
                    <a:pt x="2081" y="1334148"/>
                  </a:lnTo>
                  <a:lnTo>
                    <a:pt x="2363" y="1328111"/>
                  </a:lnTo>
                  <a:lnTo>
                    <a:pt x="2655" y="1322075"/>
                  </a:lnTo>
                  <a:lnTo>
                    <a:pt x="2956" y="1316038"/>
                  </a:lnTo>
                  <a:lnTo>
                    <a:pt x="3265" y="1310001"/>
                  </a:lnTo>
                  <a:lnTo>
                    <a:pt x="3583" y="1303964"/>
                  </a:lnTo>
                  <a:lnTo>
                    <a:pt x="3908" y="1297927"/>
                  </a:lnTo>
                  <a:lnTo>
                    <a:pt x="4244" y="1291890"/>
                  </a:lnTo>
                  <a:lnTo>
                    <a:pt x="4590" y="1285853"/>
                  </a:lnTo>
                  <a:lnTo>
                    <a:pt x="4945" y="1279816"/>
                  </a:lnTo>
                  <a:lnTo>
                    <a:pt x="5311" y="1273780"/>
                  </a:lnTo>
                  <a:lnTo>
                    <a:pt x="5687" y="1267743"/>
                  </a:lnTo>
                  <a:lnTo>
                    <a:pt x="6076" y="1261706"/>
                  </a:lnTo>
                  <a:lnTo>
                    <a:pt x="6481" y="1255669"/>
                  </a:lnTo>
                  <a:lnTo>
                    <a:pt x="6901" y="1249632"/>
                  </a:lnTo>
                  <a:lnTo>
                    <a:pt x="7337" y="1243595"/>
                  </a:lnTo>
                  <a:lnTo>
                    <a:pt x="7789" y="1237558"/>
                  </a:lnTo>
                  <a:lnTo>
                    <a:pt x="8260" y="1231521"/>
                  </a:lnTo>
                  <a:lnTo>
                    <a:pt x="8749" y="1225485"/>
                  </a:lnTo>
                  <a:lnTo>
                    <a:pt x="9265" y="1219448"/>
                  </a:lnTo>
                  <a:lnTo>
                    <a:pt x="9802" y="1213411"/>
                  </a:lnTo>
                  <a:lnTo>
                    <a:pt x="10362" y="1207374"/>
                  </a:lnTo>
                  <a:lnTo>
                    <a:pt x="10946" y="1201337"/>
                  </a:lnTo>
                  <a:lnTo>
                    <a:pt x="11555" y="1195300"/>
                  </a:lnTo>
                  <a:lnTo>
                    <a:pt x="12191" y="1189263"/>
                  </a:lnTo>
                  <a:lnTo>
                    <a:pt x="12859" y="1183226"/>
                  </a:lnTo>
                  <a:lnTo>
                    <a:pt x="13553" y="1177190"/>
                  </a:lnTo>
                  <a:lnTo>
                    <a:pt x="14274" y="1171153"/>
                  </a:lnTo>
                  <a:lnTo>
                    <a:pt x="15022" y="1165116"/>
                  </a:lnTo>
                  <a:lnTo>
                    <a:pt x="15796" y="1159079"/>
                  </a:lnTo>
                  <a:lnTo>
                    <a:pt x="16598" y="1153042"/>
                  </a:lnTo>
                  <a:lnTo>
                    <a:pt x="17427" y="1147005"/>
                  </a:lnTo>
                  <a:lnTo>
                    <a:pt x="18277" y="1140968"/>
                  </a:lnTo>
                  <a:lnTo>
                    <a:pt x="19146" y="1134931"/>
                  </a:lnTo>
                  <a:lnTo>
                    <a:pt x="20032" y="1128895"/>
                  </a:lnTo>
                  <a:lnTo>
                    <a:pt x="20931" y="1122858"/>
                  </a:lnTo>
                  <a:lnTo>
                    <a:pt x="21843" y="1116821"/>
                  </a:lnTo>
                  <a:lnTo>
                    <a:pt x="22760" y="1110784"/>
                  </a:lnTo>
                  <a:lnTo>
                    <a:pt x="23679" y="1104747"/>
                  </a:lnTo>
                  <a:lnTo>
                    <a:pt x="24596" y="1098710"/>
                  </a:lnTo>
                  <a:lnTo>
                    <a:pt x="25508" y="1092673"/>
                  </a:lnTo>
                  <a:lnTo>
                    <a:pt x="26411" y="1086637"/>
                  </a:lnTo>
                  <a:lnTo>
                    <a:pt x="27297" y="1080600"/>
                  </a:lnTo>
                  <a:lnTo>
                    <a:pt x="28167" y="1074563"/>
                  </a:lnTo>
                  <a:lnTo>
                    <a:pt x="29017" y="1068526"/>
                  </a:lnTo>
                  <a:lnTo>
                    <a:pt x="29846" y="1062489"/>
                  </a:lnTo>
                  <a:lnTo>
                    <a:pt x="30654" y="1056452"/>
                  </a:lnTo>
                  <a:lnTo>
                    <a:pt x="31439" y="1050415"/>
                  </a:lnTo>
                  <a:lnTo>
                    <a:pt x="32195" y="1044378"/>
                  </a:lnTo>
                  <a:lnTo>
                    <a:pt x="32931" y="1038342"/>
                  </a:lnTo>
                  <a:lnTo>
                    <a:pt x="33647" y="1032305"/>
                  </a:lnTo>
                  <a:lnTo>
                    <a:pt x="34346" y="1026268"/>
                  </a:lnTo>
                  <a:lnTo>
                    <a:pt x="35031" y="1020231"/>
                  </a:lnTo>
                  <a:lnTo>
                    <a:pt x="35703" y="1014194"/>
                  </a:lnTo>
                  <a:lnTo>
                    <a:pt x="36368" y="1008157"/>
                  </a:lnTo>
                  <a:lnTo>
                    <a:pt x="37031" y="1002120"/>
                  </a:lnTo>
                  <a:lnTo>
                    <a:pt x="37696" y="996083"/>
                  </a:lnTo>
                  <a:lnTo>
                    <a:pt x="38368" y="990047"/>
                  </a:lnTo>
                  <a:lnTo>
                    <a:pt x="39049" y="984010"/>
                  </a:lnTo>
                  <a:lnTo>
                    <a:pt x="39745" y="977973"/>
                  </a:lnTo>
                  <a:lnTo>
                    <a:pt x="40462" y="971936"/>
                  </a:lnTo>
                  <a:lnTo>
                    <a:pt x="41201" y="965899"/>
                  </a:lnTo>
                  <a:lnTo>
                    <a:pt x="41963" y="959862"/>
                  </a:lnTo>
                  <a:lnTo>
                    <a:pt x="42750" y="953825"/>
                  </a:lnTo>
                  <a:lnTo>
                    <a:pt x="43563" y="947788"/>
                  </a:lnTo>
                  <a:lnTo>
                    <a:pt x="44406" y="941752"/>
                  </a:lnTo>
                  <a:lnTo>
                    <a:pt x="45280" y="935715"/>
                  </a:lnTo>
                  <a:lnTo>
                    <a:pt x="46180" y="929678"/>
                  </a:lnTo>
                  <a:lnTo>
                    <a:pt x="47106" y="923641"/>
                  </a:lnTo>
                  <a:lnTo>
                    <a:pt x="48055" y="917604"/>
                  </a:lnTo>
                  <a:lnTo>
                    <a:pt x="49026" y="911567"/>
                  </a:lnTo>
                  <a:lnTo>
                    <a:pt x="50021" y="905530"/>
                  </a:lnTo>
                  <a:lnTo>
                    <a:pt x="51035" y="899493"/>
                  </a:lnTo>
                  <a:lnTo>
                    <a:pt x="52064" y="893457"/>
                  </a:lnTo>
                  <a:lnTo>
                    <a:pt x="53106" y="887420"/>
                  </a:lnTo>
                  <a:lnTo>
                    <a:pt x="54159" y="881383"/>
                  </a:lnTo>
                  <a:lnTo>
                    <a:pt x="55221" y="875346"/>
                  </a:lnTo>
                  <a:lnTo>
                    <a:pt x="56292" y="869309"/>
                  </a:lnTo>
                  <a:lnTo>
                    <a:pt x="57368" y="863272"/>
                  </a:lnTo>
                  <a:lnTo>
                    <a:pt x="58447" y="857235"/>
                  </a:lnTo>
                  <a:lnTo>
                    <a:pt x="59529" y="851198"/>
                  </a:lnTo>
                  <a:lnTo>
                    <a:pt x="60613" y="845162"/>
                  </a:lnTo>
                  <a:lnTo>
                    <a:pt x="61698" y="839125"/>
                  </a:lnTo>
                  <a:lnTo>
                    <a:pt x="62783" y="833088"/>
                  </a:lnTo>
                  <a:lnTo>
                    <a:pt x="63867" y="827051"/>
                  </a:lnTo>
                  <a:lnTo>
                    <a:pt x="64951" y="821014"/>
                  </a:lnTo>
                  <a:lnTo>
                    <a:pt x="66033" y="814977"/>
                  </a:lnTo>
                  <a:lnTo>
                    <a:pt x="67114" y="808940"/>
                  </a:lnTo>
                  <a:lnTo>
                    <a:pt x="68192" y="802904"/>
                  </a:lnTo>
                  <a:lnTo>
                    <a:pt x="69268" y="796867"/>
                  </a:lnTo>
                  <a:lnTo>
                    <a:pt x="70341" y="790830"/>
                  </a:lnTo>
                  <a:lnTo>
                    <a:pt x="71410" y="784793"/>
                  </a:lnTo>
                  <a:lnTo>
                    <a:pt x="72476" y="778756"/>
                  </a:lnTo>
                  <a:lnTo>
                    <a:pt x="73537" y="772719"/>
                  </a:lnTo>
                  <a:lnTo>
                    <a:pt x="74591" y="766682"/>
                  </a:lnTo>
                  <a:lnTo>
                    <a:pt x="75639" y="760645"/>
                  </a:lnTo>
                  <a:lnTo>
                    <a:pt x="76680" y="754609"/>
                  </a:lnTo>
                  <a:lnTo>
                    <a:pt x="77712" y="748572"/>
                  </a:lnTo>
                  <a:lnTo>
                    <a:pt x="78736" y="742535"/>
                  </a:lnTo>
                  <a:lnTo>
                    <a:pt x="79751" y="736498"/>
                  </a:lnTo>
                  <a:lnTo>
                    <a:pt x="80754" y="730461"/>
                  </a:lnTo>
                  <a:lnTo>
                    <a:pt x="81746" y="724424"/>
                  </a:lnTo>
                  <a:lnTo>
                    <a:pt x="82726" y="718387"/>
                  </a:lnTo>
                  <a:lnTo>
                    <a:pt x="83695" y="712350"/>
                  </a:lnTo>
                  <a:lnTo>
                    <a:pt x="84651" y="706314"/>
                  </a:lnTo>
                  <a:lnTo>
                    <a:pt x="85596" y="700277"/>
                  </a:lnTo>
                  <a:lnTo>
                    <a:pt x="86525" y="694240"/>
                  </a:lnTo>
                  <a:lnTo>
                    <a:pt x="87442" y="688203"/>
                  </a:lnTo>
                  <a:lnTo>
                    <a:pt x="88345" y="682166"/>
                  </a:lnTo>
                  <a:lnTo>
                    <a:pt x="89236" y="676129"/>
                  </a:lnTo>
                  <a:lnTo>
                    <a:pt x="90115" y="670092"/>
                  </a:lnTo>
                  <a:lnTo>
                    <a:pt x="90981" y="664055"/>
                  </a:lnTo>
                  <a:lnTo>
                    <a:pt x="91832" y="658019"/>
                  </a:lnTo>
                  <a:lnTo>
                    <a:pt x="92670" y="651982"/>
                  </a:lnTo>
                  <a:lnTo>
                    <a:pt x="93496" y="645945"/>
                  </a:lnTo>
                  <a:lnTo>
                    <a:pt x="94310" y="639908"/>
                  </a:lnTo>
                  <a:lnTo>
                    <a:pt x="95111" y="633871"/>
                  </a:lnTo>
                  <a:lnTo>
                    <a:pt x="95901" y="627834"/>
                  </a:lnTo>
                  <a:lnTo>
                    <a:pt x="96676" y="621797"/>
                  </a:lnTo>
                  <a:lnTo>
                    <a:pt x="97439" y="615760"/>
                  </a:lnTo>
                  <a:lnTo>
                    <a:pt x="98190" y="609724"/>
                  </a:lnTo>
                  <a:lnTo>
                    <a:pt x="98929" y="603687"/>
                  </a:lnTo>
                  <a:lnTo>
                    <a:pt x="99658" y="597650"/>
                  </a:lnTo>
                  <a:lnTo>
                    <a:pt x="100373" y="591613"/>
                  </a:lnTo>
                  <a:lnTo>
                    <a:pt x="101076" y="585576"/>
                  </a:lnTo>
                  <a:lnTo>
                    <a:pt x="101768" y="579539"/>
                  </a:lnTo>
                  <a:lnTo>
                    <a:pt x="102449" y="573502"/>
                  </a:lnTo>
                  <a:lnTo>
                    <a:pt x="103120" y="567465"/>
                  </a:lnTo>
                  <a:lnTo>
                    <a:pt x="103781" y="561429"/>
                  </a:lnTo>
                  <a:lnTo>
                    <a:pt x="104431" y="555392"/>
                  </a:lnTo>
                  <a:lnTo>
                    <a:pt x="105071" y="549355"/>
                  </a:lnTo>
                  <a:lnTo>
                    <a:pt x="105702" y="543318"/>
                  </a:lnTo>
                  <a:lnTo>
                    <a:pt x="106324" y="537281"/>
                  </a:lnTo>
                  <a:lnTo>
                    <a:pt x="106939" y="531244"/>
                  </a:lnTo>
                  <a:lnTo>
                    <a:pt x="107547" y="525207"/>
                  </a:lnTo>
                  <a:lnTo>
                    <a:pt x="108145" y="519171"/>
                  </a:lnTo>
                  <a:lnTo>
                    <a:pt x="108737" y="513134"/>
                  </a:lnTo>
                  <a:lnTo>
                    <a:pt x="109321" y="507097"/>
                  </a:lnTo>
                  <a:lnTo>
                    <a:pt x="109900" y="501060"/>
                  </a:lnTo>
                  <a:lnTo>
                    <a:pt x="110472" y="495023"/>
                  </a:lnTo>
                  <a:lnTo>
                    <a:pt x="111038" y="488986"/>
                  </a:lnTo>
                  <a:lnTo>
                    <a:pt x="111596" y="482949"/>
                  </a:lnTo>
                  <a:lnTo>
                    <a:pt x="112148" y="476912"/>
                  </a:lnTo>
                  <a:lnTo>
                    <a:pt x="112694" y="470876"/>
                  </a:lnTo>
                  <a:lnTo>
                    <a:pt x="113234" y="464839"/>
                  </a:lnTo>
                  <a:lnTo>
                    <a:pt x="113767" y="458802"/>
                  </a:lnTo>
                  <a:lnTo>
                    <a:pt x="114294" y="452765"/>
                  </a:lnTo>
                  <a:lnTo>
                    <a:pt x="114813" y="446728"/>
                  </a:lnTo>
                  <a:lnTo>
                    <a:pt x="115324" y="440691"/>
                  </a:lnTo>
                  <a:lnTo>
                    <a:pt x="115828" y="434654"/>
                  </a:lnTo>
                  <a:lnTo>
                    <a:pt x="116325" y="428617"/>
                  </a:lnTo>
                  <a:lnTo>
                    <a:pt x="116815" y="422581"/>
                  </a:lnTo>
                  <a:lnTo>
                    <a:pt x="117296" y="416544"/>
                  </a:lnTo>
                  <a:lnTo>
                    <a:pt x="117768" y="410507"/>
                  </a:lnTo>
                  <a:lnTo>
                    <a:pt x="118232" y="404470"/>
                  </a:lnTo>
                  <a:lnTo>
                    <a:pt x="118688" y="398433"/>
                  </a:lnTo>
                  <a:lnTo>
                    <a:pt x="119135" y="392396"/>
                  </a:lnTo>
                  <a:lnTo>
                    <a:pt x="119573" y="386359"/>
                  </a:lnTo>
                  <a:lnTo>
                    <a:pt x="120002" y="380322"/>
                  </a:lnTo>
                  <a:lnTo>
                    <a:pt x="120420" y="374286"/>
                  </a:lnTo>
                  <a:lnTo>
                    <a:pt x="120829" y="368249"/>
                  </a:lnTo>
                  <a:lnTo>
                    <a:pt x="121229" y="362212"/>
                  </a:lnTo>
                  <a:lnTo>
                    <a:pt x="121619" y="356175"/>
                  </a:lnTo>
                  <a:lnTo>
                    <a:pt x="121999" y="350138"/>
                  </a:lnTo>
                  <a:lnTo>
                    <a:pt x="122368" y="344101"/>
                  </a:lnTo>
                  <a:lnTo>
                    <a:pt x="122725" y="338064"/>
                  </a:lnTo>
                  <a:lnTo>
                    <a:pt x="123072" y="332027"/>
                  </a:lnTo>
                  <a:lnTo>
                    <a:pt x="123409" y="325991"/>
                  </a:lnTo>
                  <a:lnTo>
                    <a:pt x="123735" y="319954"/>
                  </a:lnTo>
                  <a:lnTo>
                    <a:pt x="124051" y="313917"/>
                  </a:lnTo>
                  <a:lnTo>
                    <a:pt x="124354" y="307880"/>
                  </a:lnTo>
                  <a:lnTo>
                    <a:pt x="124645" y="301843"/>
                  </a:lnTo>
                  <a:lnTo>
                    <a:pt x="124926" y="295806"/>
                  </a:lnTo>
                  <a:lnTo>
                    <a:pt x="125197" y="289769"/>
                  </a:lnTo>
                  <a:lnTo>
                    <a:pt x="125458" y="283732"/>
                  </a:lnTo>
                  <a:lnTo>
                    <a:pt x="125708" y="277696"/>
                  </a:lnTo>
                  <a:lnTo>
                    <a:pt x="125947" y="271659"/>
                  </a:lnTo>
                  <a:lnTo>
                    <a:pt x="126175" y="265622"/>
                  </a:lnTo>
                  <a:lnTo>
                    <a:pt x="126395" y="259585"/>
                  </a:lnTo>
                  <a:lnTo>
                    <a:pt x="126605" y="253548"/>
                  </a:lnTo>
                  <a:lnTo>
                    <a:pt x="126807" y="247511"/>
                  </a:lnTo>
                  <a:lnTo>
                    <a:pt x="127001" y="241474"/>
                  </a:lnTo>
                  <a:lnTo>
                    <a:pt x="127184" y="235438"/>
                  </a:lnTo>
                  <a:lnTo>
                    <a:pt x="127360" y="229401"/>
                  </a:lnTo>
                  <a:lnTo>
                    <a:pt x="127528" y="223364"/>
                  </a:lnTo>
                  <a:lnTo>
                    <a:pt x="127690" y="217327"/>
                  </a:lnTo>
                  <a:lnTo>
                    <a:pt x="127844" y="211290"/>
                  </a:lnTo>
                  <a:lnTo>
                    <a:pt x="127991" y="205253"/>
                  </a:lnTo>
                  <a:lnTo>
                    <a:pt x="128130" y="199216"/>
                  </a:lnTo>
                  <a:lnTo>
                    <a:pt x="128262" y="193179"/>
                  </a:lnTo>
                  <a:lnTo>
                    <a:pt x="128389" y="187143"/>
                  </a:lnTo>
                  <a:lnTo>
                    <a:pt x="128509" y="181106"/>
                  </a:lnTo>
                  <a:lnTo>
                    <a:pt x="128624" y="175069"/>
                  </a:lnTo>
                  <a:lnTo>
                    <a:pt x="128731" y="169032"/>
                  </a:lnTo>
                  <a:lnTo>
                    <a:pt x="128833" y="162995"/>
                  </a:lnTo>
                  <a:lnTo>
                    <a:pt x="128929" y="156958"/>
                  </a:lnTo>
                  <a:lnTo>
                    <a:pt x="129020" y="150921"/>
                  </a:lnTo>
                  <a:lnTo>
                    <a:pt x="129105" y="144884"/>
                  </a:lnTo>
                  <a:lnTo>
                    <a:pt x="129186" y="138848"/>
                  </a:lnTo>
                  <a:lnTo>
                    <a:pt x="129262" y="132811"/>
                  </a:lnTo>
                  <a:lnTo>
                    <a:pt x="129333" y="126774"/>
                  </a:lnTo>
                  <a:lnTo>
                    <a:pt x="129401" y="120737"/>
                  </a:lnTo>
                  <a:lnTo>
                    <a:pt x="129465" y="114700"/>
                  </a:lnTo>
                  <a:lnTo>
                    <a:pt x="129526" y="108663"/>
                  </a:lnTo>
                  <a:lnTo>
                    <a:pt x="129584" y="102626"/>
                  </a:lnTo>
                  <a:lnTo>
                    <a:pt x="129640" y="96589"/>
                  </a:lnTo>
                  <a:lnTo>
                    <a:pt x="129694" y="90553"/>
                  </a:lnTo>
                  <a:lnTo>
                    <a:pt x="129747" y="84516"/>
                  </a:lnTo>
                  <a:lnTo>
                    <a:pt x="129799" y="78479"/>
                  </a:lnTo>
                  <a:lnTo>
                    <a:pt x="129850" y="72442"/>
                  </a:lnTo>
                  <a:lnTo>
                    <a:pt x="129901" y="66405"/>
                  </a:lnTo>
                  <a:lnTo>
                    <a:pt x="129952" y="60368"/>
                  </a:lnTo>
                  <a:lnTo>
                    <a:pt x="130003" y="54331"/>
                  </a:lnTo>
                  <a:lnTo>
                    <a:pt x="130055" y="48294"/>
                  </a:lnTo>
                  <a:lnTo>
                    <a:pt x="130108" y="42258"/>
                  </a:lnTo>
                  <a:lnTo>
                    <a:pt x="130161" y="36221"/>
                  </a:lnTo>
                  <a:lnTo>
                    <a:pt x="130215" y="30184"/>
                  </a:lnTo>
                  <a:lnTo>
                    <a:pt x="130271" y="24147"/>
                  </a:lnTo>
                  <a:lnTo>
                    <a:pt x="130327" y="18110"/>
                  </a:lnTo>
                  <a:lnTo>
                    <a:pt x="130383" y="12073"/>
                  </a:lnTo>
                  <a:lnTo>
                    <a:pt x="130441" y="6036"/>
                  </a:lnTo>
                  <a:lnTo>
                    <a:pt x="130498" y="0"/>
                  </a:lnTo>
                  <a:lnTo>
                    <a:pt x="132582" y="0"/>
                  </a:lnTo>
                  <a:lnTo>
                    <a:pt x="132640" y="6036"/>
                  </a:lnTo>
                  <a:lnTo>
                    <a:pt x="132697" y="12073"/>
                  </a:lnTo>
                  <a:lnTo>
                    <a:pt x="132753" y="18110"/>
                  </a:lnTo>
                  <a:lnTo>
                    <a:pt x="132810" y="24147"/>
                  </a:lnTo>
                  <a:lnTo>
                    <a:pt x="132865" y="30184"/>
                  </a:lnTo>
                  <a:lnTo>
                    <a:pt x="132919" y="36221"/>
                  </a:lnTo>
                  <a:lnTo>
                    <a:pt x="132972" y="42258"/>
                  </a:lnTo>
                  <a:lnTo>
                    <a:pt x="133025" y="48294"/>
                  </a:lnTo>
                  <a:lnTo>
                    <a:pt x="133077" y="54331"/>
                  </a:lnTo>
                  <a:lnTo>
                    <a:pt x="133128" y="60368"/>
                  </a:lnTo>
                  <a:lnTo>
                    <a:pt x="133179" y="66405"/>
                  </a:lnTo>
                  <a:lnTo>
                    <a:pt x="133230" y="72442"/>
                  </a:lnTo>
                  <a:lnTo>
                    <a:pt x="133282" y="78479"/>
                  </a:lnTo>
                  <a:lnTo>
                    <a:pt x="133333" y="84516"/>
                  </a:lnTo>
                  <a:lnTo>
                    <a:pt x="133386" y="90553"/>
                  </a:lnTo>
                  <a:lnTo>
                    <a:pt x="133440" y="96589"/>
                  </a:lnTo>
                  <a:lnTo>
                    <a:pt x="133496" y="102626"/>
                  </a:lnTo>
                  <a:lnTo>
                    <a:pt x="133554" y="108663"/>
                  </a:lnTo>
                  <a:lnTo>
                    <a:pt x="133615" y="114700"/>
                  </a:lnTo>
                  <a:lnTo>
                    <a:pt x="133680" y="120737"/>
                  </a:lnTo>
                  <a:lnTo>
                    <a:pt x="133747" y="126774"/>
                  </a:lnTo>
                  <a:lnTo>
                    <a:pt x="133818" y="132811"/>
                  </a:lnTo>
                  <a:lnTo>
                    <a:pt x="133894" y="138848"/>
                  </a:lnTo>
                  <a:lnTo>
                    <a:pt x="133975" y="144884"/>
                  </a:lnTo>
                  <a:lnTo>
                    <a:pt x="134061" y="150921"/>
                  </a:lnTo>
                  <a:lnTo>
                    <a:pt x="134151" y="156958"/>
                  </a:lnTo>
                  <a:lnTo>
                    <a:pt x="134247" y="162995"/>
                  </a:lnTo>
                  <a:lnTo>
                    <a:pt x="134349" y="169032"/>
                  </a:lnTo>
                  <a:lnTo>
                    <a:pt x="134456" y="175069"/>
                  </a:lnTo>
                  <a:lnTo>
                    <a:pt x="134571" y="181106"/>
                  </a:lnTo>
                  <a:lnTo>
                    <a:pt x="134691" y="187143"/>
                  </a:lnTo>
                  <a:lnTo>
                    <a:pt x="134818" y="193179"/>
                  </a:lnTo>
                  <a:lnTo>
                    <a:pt x="134950" y="199216"/>
                  </a:lnTo>
                  <a:lnTo>
                    <a:pt x="135089" y="205253"/>
                  </a:lnTo>
                  <a:lnTo>
                    <a:pt x="135236" y="211290"/>
                  </a:lnTo>
                  <a:lnTo>
                    <a:pt x="135390" y="217327"/>
                  </a:lnTo>
                  <a:lnTo>
                    <a:pt x="135552" y="223364"/>
                  </a:lnTo>
                  <a:lnTo>
                    <a:pt x="135720" y="229401"/>
                  </a:lnTo>
                  <a:lnTo>
                    <a:pt x="135896" y="235438"/>
                  </a:lnTo>
                  <a:lnTo>
                    <a:pt x="136079" y="241474"/>
                  </a:lnTo>
                  <a:lnTo>
                    <a:pt x="136273" y="247511"/>
                  </a:lnTo>
                  <a:lnTo>
                    <a:pt x="136475" y="253548"/>
                  </a:lnTo>
                  <a:lnTo>
                    <a:pt x="136685" y="259585"/>
                  </a:lnTo>
                  <a:lnTo>
                    <a:pt x="136905" y="265622"/>
                  </a:lnTo>
                  <a:lnTo>
                    <a:pt x="137133" y="271659"/>
                  </a:lnTo>
                  <a:lnTo>
                    <a:pt x="137372" y="277696"/>
                  </a:lnTo>
                  <a:lnTo>
                    <a:pt x="137622" y="283732"/>
                  </a:lnTo>
                  <a:lnTo>
                    <a:pt x="137883" y="289769"/>
                  </a:lnTo>
                  <a:lnTo>
                    <a:pt x="138154" y="295806"/>
                  </a:lnTo>
                  <a:lnTo>
                    <a:pt x="138435" y="301843"/>
                  </a:lnTo>
                  <a:lnTo>
                    <a:pt x="138726" y="307880"/>
                  </a:lnTo>
                  <a:lnTo>
                    <a:pt x="139029" y="313917"/>
                  </a:lnTo>
                  <a:lnTo>
                    <a:pt x="139345" y="319954"/>
                  </a:lnTo>
                  <a:lnTo>
                    <a:pt x="139671" y="325991"/>
                  </a:lnTo>
                  <a:lnTo>
                    <a:pt x="140008" y="332027"/>
                  </a:lnTo>
                  <a:lnTo>
                    <a:pt x="140355" y="338064"/>
                  </a:lnTo>
                  <a:lnTo>
                    <a:pt x="140712" y="344101"/>
                  </a:lnTo>
                  <a:lnTo>
                    <a:pt x="141081" y="350138"/>
                  </a:lnTo>
                  <a:lnTo>
                    <a:pt x="141461" y="356175"/>
                  </a:lnTo>
                  <a:lnTo>
                    <a:pt x="141851" y="362212"/>
                  </a:lnTo>
                  <a:lnTo>
                    <a:pt x="142251" y="368249"/>
                  </a:lnTo>
                  <a:lnTo>
                    <a:pt x="142660" y="374286"/>
                  </a:lnTo>
                  <a:lnTo>
                    <a:pt x="143078" y="380322"/>
                  </a:lnTo>
                  <a:lnTo>
                    <a:pt x="143507" y="386359"/>
                  </a:lnTo>
                  <a:lnTo>
                    <a:pt x="143945" y="392396"/>
                  </a:lnTo>
                  <a:lnTo>
                    <a:pt x="144392" y="398433"/>
                  </a:lnTo>
                  <a:lnTo>
                    <a:pt x="144848" y="404470"/>
                  </a:lnTo>
                  <a:lnTo>
                    <a:pt x="145312" y="410507"/>
                  </a:lnTo>
                  <a:lnTo>
                    <a:pt x="145784" y="416544"/>
                  </a:lnTo>
                  <a:lnTo>
                    <a:pt x="146265" y="422581"/>
                  </a:lnTo>
                  <a:lnTo>
                    <a:pt x="146755" y="428617"/>
                  </a:lnTo>
                  <a:lnTo>
                    <a:pt x="147252" y="434654"/>
                  </a:lnTo>
                  <a:lnTo>
                    <a:pt x="147756" y="440691"/>
                  </a:lnTo>
                  <a:lnTo>
                    <a:pt x="148268" y="446728"/>
                  </a:lnTo>
                  <a:lnTo>
                    <a:pt x="148786" y="452765"/>
                  </a:lnTo>
                  <a:lnTo>
                    <a:pt x="149313" y="458802"/>
                  </a:lnTo>
                  <a:lnTo>
                    <a:pt x="149846" y="464839"/>
                  </a:lnTo>
                  <a:lnTo>
                    <a:pt x="150386" y="470876"/>
                  </a:lnTo>
                  <a:lnTo>
                    <a:pt x="150932" y="476912"/>
                  </a:lnTo>
                  <a:lnTo>
                    <a:pt x="151484" y="482949"/>
                  </a:lnTo>
                  <a:lnTo>
                    <a:pt x="152042" y="488986"/>
                  </a:lnTo>
                  <a:lnTo>
                    <a:pt x="152608" y="495023"/>
                  </a:lnTo>
                  <a:lnTo>
                    <a:pt x="153180" y="501060"/>
                  </a:lnTo>
                  <a:lnTo>
                    <a:pt x="153759" y="507097"/>
                  </a:lnTo>
                  <a:lnTo>
                    <a:pt x="154343" y="513134"/>
                  </a:lnTo>
                  <a:lnTo>
                    <a:pt x="154935" y="519171"/>
                  </a:lnTo>
                  <a:lnTo>
                    <a:pt x="155533" y="525207"/>
                  </a:lnTo>
                  <a:lnTo>
                    <a:pt x="156141" y="531244"/>
                  </a:lnTo>
                  <a:lnTo>
                    <a:pt x="156756" y="537281"/>
                  </a:lnTo>
                  <a:lnTo>
                    <a:pt x="157378" y="543318"/>
                  </a:lnTo>
                  <a:lnTo>
                    <a:pt x="158009" y="549355"/>
                  </a:lnTo>
                  <a:lnTo>
                    <a:pt x="158649" y="555392"/>
                  </a:lnTo>
                  <a:lnTo>
                    <a:pt x="159299" y="561429"/>
                  </a:lnTo>
                  <a:lnTo>
                    <a:pt x="159960" y="567465"/>
                  </a:lnTo>
                  <a:lnTo>
                    <a:pt x="160631" y="573502"/>
                  </a:lnTo>
                  <a:lnTo>
                    <a:pt x="161312" y="579539"/>
                  </a:lnTo>
                  <a:lnTo>
                    <a:pt x="162004" y="585576"/>
                  </a:lnTo>
                  <a:lnTo>
                    <a:pt x="162707" y="591613"/>
                  </a:lnTo>
                  <a:lnTo>
                    <a:pt x="163422" y="597650"/>
                  </a:lnTo>
                  <a:lnTo>
                    <a:pt x="164151" y="603687"/>
                  </a:lnTo>
                  <a:lnTo>
                    <a:pt x="164890" y="609724"/>
                  </a:lnTo>
                  <a:lnTo>
                    <a:pt x="165641" y="615760"/>
                  </a:lnTo>
                  <a:lnTo>
                    <a:pt x="166404" y="621797"/>
                  </a:lnTo>
                  <a:lnTo>
                    <a:pt x="167179" y="627834"/>
                  </a:lnTo>
                  <a:lnTo>
                    <a:pt x="167969" y="633871"/>
                  </a:lnTo>
                  <a:lnTo>
                    <a:pt x="168770" y="639908"/>
                  </a:lnTo>
                  <a:lnTo>
                    <a:pt x="169584" y="645945"/>
                  </a:lnTo>
                  <a:lnTo>
                    <a:pt x="170410" y="651982"/>
                  </a:lnTo>
                  <a:lnTo>
                    <a:pt x="171249" y="658019"/>
                  </a:lnTo>
                  <a:lnTo>
                    <a:pt x="172099" y="664055"/>
                  </a:lnTo>
                  <a:lnTo>
                    <a:pt x="172965" y="670092"/>
                  </a:lnTo>
                  <a:lnTo>
                    <a:pt x="173844" y="676129"/>
                  </a:lnTo>
                  <a:lnTo>
                    <a:pt x="174735" y="682166"/>
                  </a:lnTo>
                  <a:lnTo>
                    <a:pt x="175638" y="688203"/>
                  </a:lnTo>
                  <a:lnTo>
                    <a:pt x="176555" y="694240"/>
                  </a:lnTo>
                  <a:lnTo>
                    <a:pt x="177484" y="700277"/>
                  </a:lnTo>
                  <a:lnTo>
                    <a:pt x="178429" y="706314"/>
                  </a:lnTo>
                  <a:lnTo>
                    <a:pt x="179385" y="712350"/>
                  </a:lnTo>
                  <a:lnTo>
                    <a:pt x="180354" y="718387"/>
                  </a:lnTo>
                  <a:lnTo>
                    <a:pt x="181334" y="724424"/>
                  </a:lnTo>
                  <a:lnTo>
                    <a:pt x="182326" y="730461"/>
                  </a:lnTo>
                  <a:lnTo>
                    <a:pt x="183329" y="736498"/>
                  </a:lnTo>
                  <a:lnTo>
                    <a:pt x="184344" y="742535"/>
                  </a:lnTo>
                  <a:lnTo>
                    <a:pt x="185368" y="748572"/>
                  </a:lnTo>
                  <a:lnTo>
                    <a:pt x="186401" y="754609"/>
                  </a:lnTo>
                  <a:lnTo>
                    <a:pt x="187441" y="760645"/>
                  </a:lnTo>
                  <a:lnTo>
                    <a:pt x="188489" y="766682"/>
                  </a:lnTo>
                  <a:lnTo>
                    <a:pt x="189543" y="772719"/>
                  </a:lnTo>
                  <a:lnTo>
                    <a:pt x="190604" y="778756"/>
                  </a:lnTo>
                  <a:lnTo>
                    <a:pt x="191670" y="784793"/>
                  </a:lnTo>
                  <a:lnTo>
                    <a:pt x="192739" y="790830"/>
                  </a:lnTo>
                  <a:lnTo>
                    <a:pt x="193812" y="796867"/>
                  </a:lnTo>
                  <a:lnTo>
                    <a:pt x="194888" y="802904"/>
                  </a:lnTo>
                  <a:lnTo>
                    <a:pt x="195966" y="808940"/>
                  </a:lnTo>
                  <a:lnTo>
                    <a:pt x="197047" y="814977"/>
                  </a:lnTo>
                  <a:lnTo>
                    <a:pt x="198129" y="821014"/>
                  </a:lnTo>
                  <a:lnTo>
                    <a:pt x="199213" y="827051"/>
                  </a:lnTo>
                  <a:lnTo>
                    <a:pt x="200297" y="833088"/>
                  </a:lnTo>
                  <a:lnTo>
                    <a:pt x="201382" y="839125"/>
                  </a:lnTo>
                  <a:lnTo>
                    <a:pt x="202467" y="845162"/>
                  </a:lnTo>
                  <a:lnTo>
                    <a:pt x="203551" y="851198"/>
                  </a:lnTo>
                  <a:lnTo>
                    <a:pt x="204633" y="857235"/>
                  </a:lnTo>
                  <a:lnTo>
                    <a:pt x="205712" y="863272"/>
                  </a:lnTo>
                  <a:lnTo>
                    <a:pt x="206788" y="869309"/>
                  </a:lnTo>
                  <a:lnTo>
                    <a:pt x="207859" y="875346"/>
                  </a:lnTo>
                  <a:lnTo>
                    <a:pt x="208921" y="881383"/>
                  </a:lnTo>
                  <a:lnTo>
                    <a:pt x="209974" y="887420"/>
                  </a:lnTo>
                  <a:lnTo>
                    <a:pt x="211016" y="893457"/>
                  </a:lnTo>
                  <a:lnTo>
                    <a:pt x="212045" y="899493"/>
                  </a:lnTo>
                  <a:lnTo>
                    <a:pt x="213059" y="905530"/>
                  </a:lnTo>
                  <a:lnTo>
                    <a:pt x="214054" y="911567"/>
                  </a:lnTo>
                  <a:lnTo>
                    <a:pt x="215025" y="917604"/>
                  </a:lnTo>
                  <a:lnTo>
                    <a:pt x="215974" y="923641"/>
                  </a:lnTo>
                  <a:lnTo>
                    <a:pt x="216900" y="929678"/>
                  </a:lnTo>
                  <a:lnTo>
                    <a:pt x="217800" y="935715"/>
                  </a:lnTo>
                  <a:lnTo>
                    <a:pt x="218674" y="941752"/>
                  </a:lnTo>
                  <a:lnTo>
                    <a:pt x="219517" y="947788"/>
                  </a:lnTo>
                  <a:lnTo>
                    <a:pt x="220330" y="953825"/>
                  </a:lnTo>
                  <a:lnTo>
                    <a:pt x="221117" y="959862"/>
                  </a:lnTo>
                  <a:lnTo>
                    <a:pt x="221879" y="965899"/>
                  </a:lnTo>
                  <a:lnTo>
                    <a:pt x="222618" y="971936"/>
                  </a:lnTo>
                  <a:lnTo>
                    <a:pt x="223335" y="977973"/>
                  </a:lnTo>
                  <a:lnTo>
                    <a:pt x="224031" y="984010"/>
                  </a:lnTo>
                  <a:lnTo>
                    <a:pt x="224712" y="990047"/>
                  </a:lnTo>
                  <a:lnTo>
                    <a:pt x="225384" y="996083"/>
                  </a:lnTo>
                  <a:lnTo>
                    <a:pt x="226049" y="1002120"/>
                  </a:lnTo>
                  <a:lnTo>
                    <a:pt x="226712" y="1008157"/>
                  </a:lnTo>
                  <a:lnTo>
                    <a:pt x="227377" y="1014194"/>
                  </a:lnTo>
                  <a:lnTo>
                    <a:pt x="228049" y="1020231"/>
                  </a:lnTo>
                  <a:lnTo>
                    <a:pt x="228734" y="1026268"/>
                  </a:lnTo>
                  <a:lnTo>
                    <a:pt x="229433" y="1032305"/>
                  </a:lnTo>
                  <a:lnTo>
                    <a:pt x="230149" y="1038342"/>
                  </a:lnTo>
                  <a:lnTo>
                    <a:pt x="230885" y="1044378"/>
                  </a:lnTo>
                  <a:lnTo>
                    <a:pt x="231641" y="1050415"/>
                  </a:lnTo>
                  <a:lnTo>
                    <a:pt x="232426" y="1056452"/>
                  </a:lnTo>
                  <a:lnTo>
                    <a:pt x="233234" y="1062489"/>
                  </a:lnTo>
                  <a:lnTo>
                    <a:pt x="234063" y="1068526"/>
                  </a:lnTo>
                  <a:lnTo>
                    <a:pt x="234913" y="1074563"/>
                  </a:lnTo>
                  <a:lnTo>
                    <a:pt x="235783" y="1080600"/>
                  </a:lnTo>
                  <a:lnTo>
                    <a:pt x="236669" y="1086637"/>
                  </a:lnTo>
                  <a:lnTo>
                    <a:pt x="237572" y="1092673"/>
                  </a:lnTo>
                  <a:lnTo>
                    <a:pt x="238484" y="1098710"/>
                  </a:lnTo>
                  <a:lnTo>
                    <a:pt x="239401" y="1104747"/>
                  </a:lnTo>
                  <a:lnTo>
                    <a:pt x="240320" y="1110784"/>
                  </a:lnTo>
                  <a:lnTo>
                    <a:pt x="241237" y="1116821"/>
                  </a:lnTo>
                  <a:lnTo>
                    <a:pt x="242149" y="1122858"/>
                  </a:lnTo>
                  <a:lnTo>
                    <a:pt x="243048" y="1128895"/>
                  </a:lnTo>
                  <a:lnTo>
                    <a:pt x="243934" y="1134931"/>
                  </a:lnTo>
                  <a:lnTo>
                    <a:pt x="244803" y="1140968"/>
                  </a:lnTo>
                  <a:lnTo>
                    <a:pt x="245653" y="1147005"/>
                  </a:lnTo>
                  <a:lnTo>
                    <a:pt x="246482" y="1153042"/>
                  </a:lnTo>
                  <a:lnTo>
                    <a:pt x="247284" y="1159079"/>
                  </a:lnTo>
                  <a:lnTo>
                    <a:pt x="248058" y="1165116"/>
                  </a:lnTo>
                  <a:lnTo>
                    <a:pt x="248806" y="1171153"/>
                  </a:lnTo>
                  <a:lnTo>
                    <a:pt x="249527" y="1177190"/>
                  </a:lnTo>
                  <a:lnTo>
                    <a:pt x="250221" y="1183226"/>
                  </a:lnTo>
                  <a:lnTo>
                    <a:pt x="250889" y="1189263"/>
                  </a:lnTo>
                  <a:lnTo>
                    <a:pt x="251525" y="1195300"/>
                  </a:lnTo>
                  <a:lnTo>
                    <a:pt x="252134" y="1201337"/>
                  </a:lnTo>
                  <a:lnTo>
                    <a:pt x="252718" y="1207374"/>
                  </a:lnTo>
                  <a:lnTo>
                    <a:pt x="253278" y="1213411"/>
                  </a:lnTo>
                  <a:lnTo>
                    <a:pt x="253815" y="1219448"/>
                  </a:lnTo>
                  <a:lnTo>
                    <a:pt x="254331" y="1225485"/>
                  </a:lnTo>
                  <a:lnTo>
                    <a:pt x="254820" y="1231521"/>
                  </a:lnTo>
                  <a:lnTo>
                    <a:pt x="255291" y="1237558"/>
                  </a:lnTo>
                  <a:lnTo>
                    <a:pt x="255743" y="1243595"/>
                  </a:lnTo>
                  <a:lnTo>
                    <a:pt x="256179" y="1249632"/>
                  </a:lnTo>
                  <a:lnTo>
                    <a:pt x="256599" y="1255669"/>
                  </a:lnTo>
                  <a:lnTo>
                    <a:pt x="257004" y="1261706"/>
                  </a:lnTo>
                  <a:lnTo>
                    <a:pt x="257393" y="1267743"/>
                  </a:lnTo>
                  <a:lnTo>
                    <a:pt x="257769" y="1273780"/>
                  </a:lnTo>
                  <a:lnTo>
                    <a:pt x="258135" y="1279816"/>
                  </a:lnTo>
                  <a:lnTo>
                    <a:pt x="258490" y="1285853"/>
                  </a:lnTo>
                  <a:lnTo>
                    <a:pt x="258836" y="1291890"/>
                  </a:lnTo>
                  <a:lnTo>
                    <a:pt x="259172" y="1297927"/>
                  </a:lnTo>
                  <a:lnTo>
                    <a:pt x="259497" y="1303964"/>
                  </a:lnTo>
                  <a:lnTo>
                    <a:pt x="259815" y="1310001"/>
                  </a:lnTo>
                  <a:lnTo>
                    <a:pt x="260124" y="1316038"/>
                  </a:lnTo>
                  <a:lnTo>
                    <a:pt x="260425" y="1322075"/>
                  </a:lnTo>
                  <a:lnTo>
                    <a:pt x="260717" y="1328111"/>
                  </a:lnTo>
                  <a:lnTo>
                    <a:pt x="260999" y="1334148"/>
                  </a:lnTo>
                  <a:lnTo>
                    <a:pt x="261269" y="1340185"/>
                  </a:lnTo>
                  <a:lnTo>
                    <a:pt x="261527" y="1346222"/>
                  </a:lnTo>
                  <a:lnTo>
                    <a:pt x="261773" y="1352259"/>
                  </a:lnTo>
                  <a:lnTo>
                    <a:pt x="262004" y="1358296"/>
                  </a:lnTo>
                  <a:lnTo>
                    <a:pt x="262219" y="1364333"/>
                  </a:lnTo>
                  <a:lnTo>
                    <a:pt x="262414" y="1370370"/>
                  </a:lnTo>
                  <a:lnTo>
                    <a:pt x="262587" y="1376406"/>
                  </a:lnTo>
                  <a:lnTo>
                    <a:pt x="262738" y="1382443"/>
                  </a:lnTo>
                  <a:lnTo>
                    <a:pt x="262864" y="1388480"/>
                  </a:lnTo>
                  <a:lnTo>
                    <a:pt x="262965" y="1394517"/>
                  </a:lnTo>
                  <a:lnTo>
                    <a:pt x="263039" y="1400554"/>
                  </a:lnTo>
                  <a:lnTo>
                    <a:pt x="263077" y="1406591"/>
                  </a:lnTo>
                  <a:lnTo>
                    <a:pt x="263081" y="1412628"/>
                  </a:lnTo>
                  <a:lnTo>
                    <a:pt x="263051" y="1418664"/>
                  </a:lnTo>
                  <a:lnTo>
                    <a:pt x="262987" y="1424701"/>
                  </a:lnTo>
                  <a:lnTo>
                    <a:pt x="262887" y="1430738"/>
                  </a:lnTo>
                  <a:lnTo>
                    <a:pt x="262750" y="1436775"/>
                  </a:lnTo>
                  <a:lnTo>
                    <a:pt x="262566" y="1442812"/>
                  </a:lnTo>
                  <a:lnTo>
                    <a:pt x="262343" y="1448849"/>
                  </a:lnTo>
                  <a:lnTo>
                    <a:pt x="262081" y="1454886"/>
                  </a:lnTo>
                  <a:lnTo>
                    <a:pt x="261781" y="1460923"/>
                  </a:lnTo>
                  <a:lnTo>
                    <a:pt x="261442" y="1466959"/>
                  </a:lnTo>
                  <a:lnTo>
                    <a:pt x="261063" y="1472996"/>
                  </a:lnTo>
                  <a:lnTo>
                    <a:pt x="260640" y="1479033"/>
                  </a:lnTo>
                  <a:lnTo>
                    <a:pt x="260181" y="1485070"/>
                  </a:lnTo>
                  <a:lnTo>
                    <a:pt x="259688" y="1491107"/>
                  </a:lnTo>
                  <a:lnTo>
                    <a:pt x="259162" y="1497144"/>
                  </a:lnTo>
                  <a:lnTo>
                    <a:pt x="258606" y="1503181"/>
                  </a:lnTo>
                  <a:lnTo>
                    <a:pt x="258020" y="1509218"/>
                  </a:lnTo>
                  <a:lnTo>
                    <a:pt x="257405" y="1515254"/>
                  </a:lnTo>
                  <a:lnTo>
                    <a:pt x="256768" y="1521291"/>
                  </a:lnTo>
                  <a:lnTo>
                    <a:pt x="256113" y="1527328"/>
                  </a:lnTo>
                  <a:lnTo>
                    <a:pt x="255443" y="1533365"/>
                  </a:lnTo>
                  <a:lnTo>
                    <a:pt x="254761" y="1539402"/>
                  </a:lnTo>
                  <a:lnTo>
                    <a:pt x="254069" y="1545439"/>
                  </a:lnTo>
                  <a:lnTo>
                    <a:pt x="253373" y="1551476"/>
                  </a:lnTo>
                  <a:lnTo>
                    <a:pt x="252676" y="1557513"/>
                  </a:lnTo>
                  <a:lnTo>
                    <a:pt x="251982" y="1563549"/>
                  </a:lnTo>
                  <a:lnTo>
                    <a:pt x="251292" y="1569586"/>
                  </a:lnTo>
                  <a:lnTo>
                    <a:pt x="250610" y="1575623"/>
                  </a:lnTo>
                  <a:lnTo>
                    <a:pt x="249940" y="1581660"/>
                  </a:lnTo>
                  <a:lnTo>
                    <a:pt x="249283" y="1587697"/>
                  </a:lnTo>
                  <a:lnTo>
                    <a:pt x="248639" y="1593734"/>
                  </a:lnTo>
                  <a:lnTo>
                    <a:pt x="248009" y="1599771"/>
                  </a:lnTo>
                  <a:lnTo>
                    <a:pt x="247392" y="1605808"/>
                  </a:lnTo>
                  <a:lnTo>
                    <a:pt x="246788" y="1611844"/>
                  </a:lnTo>
                  <a:lnTo>
                    <a:pt x="246198" y="1617881"/>
                  </a:lnTo>
                  <a:lnTo>
                    <a:pt x="245618" y="1623918"/>
                  </a:lnTo>
                  <a:lnTo>
                    <a:pt x="245045" y="1629955"/>
                  </a:lnTo>
                  <a:lnTo>
                    <a:pt x="244475" y="1635992"/>
                  </a:lnTo>
                  <a:lnTo>
                    <a:pt x="243907" y="1642029"/>
                  </a:lnTo>
                  <a:lnTo>
                    <a:pt x="243336" y="1648066"/>
                  </a:lnTo>
                  <a:lnTo>
                    <a:pt x="242755" y="1654102"/>
                  </a:lnTo>
                  <a:lnTo>
                    <a:pt x="242163" y="1660139"/>
                  </a:lnTo>
                  <a:lnTo>
                    <a:pt x="241554" y="1666176"/>
                  </a:lnTo>
                  <a:lnTo>
                    <a:pt x="240925" y="1672213"/>
                  </a:lnTo>
                  <a:lnTo>
                    <a:pt x="240274" y="1678250"/>
                  </a:lnTo>
                  <a:lnTo>
                    <a:pt x="239593" y="1684287"/>
                  </a:lnTo>
                  <a:lnTo>
                    <a:pt x="238876" y="1690324"/>
                  </a:lnTo>
                  <a:lnTo>
                    <a:pt x="238125" y="1696361"/>
                  </a:lnTo>
                  <a:lnTo>
                    <a:pt x="237339" y="1702397"/>
                  </a:lnTo>
                  <a:lnTo>
                    <a:pt x="236517" y="1708434"/>
                  </a:lnTo>
                  <a:lnTo>
                    <a:pt x="235657" y="1714471"/>
                  </a:lnTo>
                  <a:lnTo>
                    <a:pt x="234756" y="1720508"/>
                  </a:lnTo>
                  <a:lnTo>
                    <a:pt x="233813" y="1726545"/>
                  </a:lnTo>
                  <a:lnTo>
                    <a:pt x="232834" y="1732582"/>
                  </a:lnTo>
                  <a:lnTo>
                    <a:pt x="231823" y="1738619"/>
                  </a:lnTo>
                  <a:lnTo>
                    <a:pt x="230780" y="1744656"/>
                  </a:lnTo>
                  <a:lnTo>
                    <a:pt x="229710" y="1750692"/>
                  </a:lnTo>
                  <a:lnTo>
                    <a:pt x="228611" y="1756729"/>
                  </a:lnTo>
                  <a:lnTo>
                    <a:pt x="227490" y="1762766"/>
                  </a:lnTo>
                  <a:lnTo>
                    <a:pt x="226354" y="1768803"/>
                  </a:lnTo>
                  <a:lnTo>
                    <a:pt x="225205" y="1774840"/>
                  </a:lnTo>
                  <a:lnTo>
                    <a:pt x="224047" y="1780877"/>
                  </a:lnTo>
                  <a:lnTo>
                    <a:pt x="222885" y="1786914"/>
                  </a:lnTo>
                  <a:lnTo>
                    <a:pt x="221721" y="1792951"/>
                  </a:lnTo>
                  <a:lnTo>
                    <a:pt x="220562" y="1798987"/>
                  </a:lnTo>
                  <a:lnTo>
                    <a:pt x="219409" y="1805024"/>
                  </a:lnTo>
                  <a:lnTo>
                    <a:pt x="218264" y="1811061"/>
                  </a:lnTo>
                  <a:lnTo>
                    <a:pt x="217130" y="1817098"/>
                  </a:lnTo>
                  <a:lnTo>
                    <a:pt x="216009" y="1823135"/>
                  </a:lnTo>
                  <a:lnTo>
                    <a:pt x="214906" y="1829172"/>
                  </a:lnTo>
                  <a:lnTo>
                    <a:pt x="213817" y="1835209"/>
                  </a:lnTo>
                  <a:lnTo>
                    <a:pt x="212745" y="1841246"/>
                  </a:lnTo>
                  <a:lnTo>
                    <a:pt x="211688" y="1847282"/>
                  </a:lnTo>
                  <a:lnTo>
                    <a:pt x="210646" y="1853319"/>
                  </a:lnTo>
                  <a:lnTo>
                    <a:pt x="209620" y="1859356"/>
                  </a:lnTo>
                  <a:lnTo>
                    <a:pt x="208612" y="1865393"/>
                  </a:lnTo>
                  <a:lnTo>
                    <a:pt x="207617" y="1871430"/>
                  </a:lnTo>
                  <a:lnTo>
                    <a:pt x="206635" y="1877467"/>
                  </a:lnTo>
                  <a:lnTo>
                    <a:pt x="205665" y="1883504"/>
                  </a:lnTo>
                  <a:lnTo>
                    <a:pt x="204706" y="1889541"/>
                  </a:lnTo>
                  <a:lnTo>
                    <a:pt x="203759" y="1895577"/>
                  </a:lnTo>
                  <a:lnTo>
                    <a:pt x="202824" y="1901614"/>
                  </a:lnTo>
                  <a:lnTo>
                    <a:pt x="201899" y="1907651"/>
                  </a:lnTo>
                  <a:lnTo>
                    <a:pt x="200983" y="1913688"/>
                  </a:lnTo>
                  <a:lnTo>
                    <a:pt x="200078" y="1919725"/>
                  </a:lnTo>
                  <a:lnTo>
                    <a:pt x="199182" y="1925762"/>
                  </a:lnTo>
                  <a:lnTo>
                    <a:pt x="198298" y="1931799"/>
                  </a:lnTo>
                  <a:lnTo>
                    <a:pt x="197426" y="1937835"/>
                  </a:lnTo>
                  <a:lnTo>
                    <a:pt x="196566" y="1943872"/>
                  </a:lnTo>
                  <a:lnTo>
                    <a:pt x="195717" y="1949909"/>
                  </a:lnTo>
                  <a:lnTo>
                    <a:pt x="194880" y="1955946"/>
                  </a:lnTo>
                  <a:lnTo>
                    <a:pt x="194056" y="1961983"/>
                  </a:lnTo>
                  <a:lnTo>
                    <a:pt x="193247" y="1968020"/>
                  </a:lnTo>
                  <a:lnTo>
                    <a:pt x="192452" y="1974057"/>
                  </a:lnTo>
                  <a:lnTo>
                    <a:pt x="191670" y="1980094"/>
                  </a:lnTo>
                  <a:lnTo>
                    <a:pt x="190900" y="1986130"/>
                  </a:lnTo>
                  <a:lnTo>
                    <a:pt x="190142" y="1992167"/>
                  </a:lnTo>
                  <a:lnTo>
                    <a:pt x="189396" y="1998204"/>
                  </a:lnTo>
                  <a:lnTo>
                    <a:pt x="188662" y="2004241"/>
                  </a:lnTo>
                  <a:lnTo>
                    <a:pt x="187938" y="2010278"/>
                  </a:lnTo>
                  <a:lnTo>
                    <a:pt x="187220" y="2016315"/>
                  </a:lnTo>
                  <a:lnTo>
                    <a:pt x="186509" y="2022352"/>
                  </a:lnTo>
                  <a:lnTo>
                    <a:pt x="185802" y="2028389"/>
                  </a:lnTo>
                  <a:lnTo>
                    <a:pt x="185099" y="2034425"/>
                  </a:lnTo>
                  <a:lnTo>
                    <a:pt x="184396" y="2040462"/>
                  </a:lnTo>
                  <a:lnTo>
                    <a:pt x="183693" y="2046499"/>
                  </a:lnTo>
                  <a:lnTo>
                    <a:pt x="182987" y="2052536"/>
                  </a:lnTo>
                  <a:lnTo>
                    <a:pt x="182277" y="2058573"/>
                  </a:lnTo>
                  <a:lnTo>
                    <a:pt x="181562" y="2064610"/>
                  </a:lnTo>
                  <a:lnTo>
                    <a:pt x="180840" y="2070647"/>
                  </a:lnTo>
                  <a:lnTo>
                    <a:pt x="180110" y="2076684"/>
                  </a:lnTo>
                  <a:lnTo>
                    <a:pt x="179372" y="2082720"/>
                  </a:lnTo>
                  <a:lnTo>
                    <a:pt x="178626" y="2088757"/>
                  </a:lnTo>
                  <a:lnTo>
                    <a:pt x="177872" y="2094794"/>
                  </a:lnTo>
                  <a:lnTo>
                    <a:pt x="177110" y="2100831"/>
                  </a:lnTo>
                  <a:lnTo>
                    <a:pt x="176340" y="2106868"/>
                  </a:lnTo>
                  <a:lnTo>
                    <a:pt x="175562" y="2112905"/>
                  </a:lnTo>
                  <a:lnTo>
                    <a:pt x="174780" y="2118942"/>
                  </a:lnTo>
                  <a:lnTo>
                    <a:pt x="173994" y="2124979"/>
                  </a:lnTo>
                  <a:lnTo>
                    <a:pt x="173205" y="2131015"/>
                  </a:lnTo>
                  <a:lnTo>
                    <a:pt x="172415" y="2137052"/>
                  </a:lnTo>
                  <a:lnTo>
                    <a:pt x="171626" y="2143089"/>
                  </a:lnTo>
                  <a:lnTo>
                    <a:pt x="170841" y="2149126"/>
                  </a:lnTo>
                  <a:lnTo>
                    <a:pt x="170061" y="2155163"/>
                  </a:lnTo>
                  <a:lnTo>
                    <a:pt x="169288" y="2161200"/>
                  </a:lnTo>
                  <a:lnTo>
                    <a:pt x="168524" y="2167237"/>
                  </a:lnTo>
                  <a:lnTo>
                    <a:pt x="167771" y="2173274"/>
                  </a:lnTo>
                  <a:lnTo>
                    <a:pt x="167032" y="2179310"/>
                  </a:lnTo>
                  <a:lnTo>
                    <a:pt x="166310" y="2185347"/>
                  </a:lnTo>
                  <a:lnTo>
                    <a:pt x="165605" y="2191384"/>
                  </a:lnTo>
                  <a:lnTo>
                    <a:pt x="164917" y="2197421"/>
                  </a:lnTo>
                  <a:lnTo>
                    <a:pt x="164249" y="2203458"/>
                  </a:lnTo>
                  <a:lnTo>
                    <a:pt x="163601" y="2209495"/>
                  </a:lnTo>
                  <a:lnTo>
                    <a:pt x="162979" y="2215532"/>
                  </a:lnTo>
                  <a:lnTo>
                    <a:pt x="162381" y="2221568"/>
                  </a:lnTo>
                  <a:lnTo>
                    <a:pt x="161805" y="2227605"/>
                  </a:lnTo>
                  <a:lnTo>
                    <a:pt x="161253" y="2233642"/>
                  </a:lnTo>
                  <a:lnTo>
                    <a:pt x="160723" y="2239679"/>
                  </a:lnTo>
                  <a:lnTo>
                    <a:pt x="160218" y="2245716"/>
                  </a:lnTo>
                  <a:lnTo>
                    <a:pt x="159741" y="2251753"/>
                  </a:lnTo>
                  <a:lnTo>
                    <a:pt x="159287" y="2257790"/>
                  </a:lnTo>
                  <a:lnTo>
                    <a:pt x="158854" y="2263827"/>
                  </a:lnTo>
                  <a:lnTo>
                    <a:pt x="158442" y="2269863"/>
                  </a:lnTo>
                  <a:lnTo>
                    <a:pt x="158050" y="2275900"/>
                  </a:lnTo>
                  <a:lnTo>
                    <a:pt x="157677" y="2281937"/>
                  </a:lnTo>
                  <a:lnTo>
                    <a:pt x="157325" y="2287974"/>
                  </a:lnTo>
                  <a:lnTo>
                    <a:pt x="156988" y="2294011"/>
                  </a:lnTo>
                  <a:lnTo>
                    <a:pt x="156664" y="2300048"/>
                  </a:lnTo>
                  <a:lnTo>
                    <a:pt x="156353" y="2306085"/>
                  </a:lnTo>
                  <a:lnTo>
                    <a:pt x="156052" y="2312122"/>
                  </a:lnTo>
                  <a:lnTo>
                    <a:pt x="155761" y="2318158"/>
                  </a:lnTo>
                  <a:lnTo>
                    <a:pt x="155478" y="2324195"/>
                  </a:lnTo>
                  <a:lnTo>
                    <a:pt x="155200" y="2330232"/>
                  </a:lnTo>
                  <a:lnTo>
                    <a:pt x="154924" y="2336269"/>
                  </a:lnTo>
                  <a:lnTo>
                    <a:pt x="154651" y="2342306"/>
                  </a:lnTo>
                  <a:lnTo>
                    <a:pt x="154379" y="2348343"/>
                  </a:lnTo>
                  <a:lnTo>
                    <a:pt x="154105" y="2354380"/>
                  </a:lnTo>
                  <a:lnTo>
                    <a:pt x="153829" y="2360417"/>
                  </a:lnTo>
                  <a:lnTo>
                    <a:pt x="153550" y="2366453"/>
                  </a:lnTo>
                  <a:lnTo>
                    <a:pt x="153266" y="2372490"/>
                  </a:lnTo>
                  <a:lnTo>
                    <a:pt x="152978" y="2378527"/>
                  </a:lnTo>
                  <a:lnTo>
                    <a:pt x="152684" y="2384564"/>
                  </a:lnTo>
                  <a:lnTo>
                    <a:pt x="152383" y="2390601"/>
                  </a:lnTo>
                  <a:lnTo>
                    <a:pt x="152076" y="2396638"/>
                  </a:lnTo>
                  <a:lnTo>
                    <a:pt x="151763" y="2402675"/>
                  </a:lnTo>
                  <a:lnTo>
                    <a:pt x="151444" y="2408712"/>
                  </a:lnTo>
                  <a:lnTo>
                    <a:pt x="151119" y="2414748"/>
                  </a:lnTo>
                  <a:lnTo>
                    <a:pt x="150789" y="2420785"/>
                  </a:lnTo>
                  <a:lnTo>
                    <a:pt x="150453" y="2426822"/>
                  </a:lnTo>
                  <a:lnTo>
                    <a:pt x="150113" y="2432859"/>
                  </a:lnTo>
                  <a:lnTo>
                    <a:pt x="149769" y="2438896"/>
                  </a:lnTo>
                  <a:lnTo>
                    <a:pt x="149423" y="2444933"/>
                  </a:lnTo>
                  <a:lnTo>
                    <a:pt x="149076" y="2450970"/>
                  </a:lnTo>
                  <a:lnTo>
                    <a:pt x="148728" y="2457007"/>
                  </a:lnTo>
                  <a:lnTo>
                    <a:pt x="148380" y="2463043"/>
                  </a:lnTo>
                  <a:lnTo>
                    <a:pt x="148035" y="2469080"/>
                  </a:lnTo>
                  <a:lnTo>
                    <a:pt x="147692" y="2475117"/>
                  </a:lnTo>
                  <a:lnTo>
                    <a:pt x="147353" y="2481154"/>
                  </a:lnTo>
                  <a:lnTo>
                    <a:pt x="147019" y="2487191"/>
                  </a:lnTo>
                  <a:lnTo>
                    <a:pt x="146692" y="2493228"/>
                  </a:lnTo>
                  <a:lnTo>
                    <a:pt x="146373" y="2499265"/>
                  </a:lnTo>
                  <a:lnTo>
                    <a:pt x="146063" y="2505301"/>
                  </a:lnTo>
                  <a:lnTo>
                    <a:pt x="145762" y="2511338"/>
                  </a:lnTo>
                  <a:lnTo>
                    <a:pt x="145470" y="2517375"/>
                  </a:lnTo>
                  <a:lnTo>
                    <a:pt x="145189" y="2523412"/>
                  </a:lnTo>
                  <a:lnTo>
                    <a:pt x="144921" y="2529449"/>
                  </a:lnTo>
                  <a:lnTo>
                    <a:pt x="144665" y="2535486"/>
                  </a:lnTo>
                  <a:lnTo>
                    <a:pt x="144421" y="2541523"/>
                  </a:lnTo>
                  <a:lnTo>
                    <a:pt x="144189" y="2547560"/>
                  </a:lnTo>
                  <a:lnTo>
                    <a:pt x="143969" y="2553596"/>
                  </a:lnTo>
                  <a:lnTo>
                    <a:pt x="143761" y="2559633"/>
                  </a:lnTo>
                  <a:lnTo>
                    <a:pt x="143567" y="2565670"/>
                  </a:lnTo>
                  <a:lnTo>
                    <a:pt x="143385" y="2571707"/>
                  </a:lnTo>
                  <a:lnTo>
                    <a:pt x="143214" y="2577744"/>
                  </a:lnTo>
                  <a:lnTo>
                    <a:pt x="143053" y="2583781"/>
                  </a:lnTo>
                  <a:lnTo>
                    <a:pt x="142902" y="2589818"/>
                  </a:lnTo>
                  <a:lnTo>
                    <a:pt x="142761" y="2595855"/>
                  </a:lnTo>
                  <a:lnTo>
                    <a:pt x="142629" y="2601891"/>
                  </a:lnTo>
                  <a:lnTo>
                    <a:pt x="142506" y="2607928"/>
                  </a:lnTo>
                  <a:lnTo>
                    <a:pt x="142389" y="2613965"/>
                  </a:lnTo>
                  <a:lnTo>
                    <a:pt x="142278" y="2620002"/>
                  </a:lnTo>
                  <a:lnTo>
                    <a:pt x="142172" y="2626039"/>
                  </a:lnTo>
                  <a:lnTo>
                    <a:pt x="142071" y="2632076"/>
                  </a:lnTo>
                  <a:lnTo>
                    <a:pt x="141974" y="2638113"/>
                  </a:lnTo>
                  <a:lnTo>
                    <a:pt x="141879" y="2644150"/>
                  </a:lnTo>
                  <a:lnTo>
                    <a:pt x="141786" y="2650186"/>
                  </a:lnTo>
                  <a:lnTo>
                    <a:pt x="141694" y="2656223"/>
                  </a:lnTo>
                  <a:lnTo>
                    <a:pt x="141602" y="2662260"/>
                  </a:lnTo>
                  <a:lnTo>
                    <a:pt x="141510" y="2668297"/>
                  </a:lnTo>
                  <a:lnTo>
                    <a:pt x="141417" y="2674334"/>
                  </a:lnTo>
                  <a:lnTo>
                    <a:pt x="141322" y="2680371"/>
                  </a:lnTo>
                  <a:lnTo>
                    <a:pt x="141225" y="2686408"/>
                  </a:lnTo>
                  <a:lnTo>
                    <a:pt x="141125" y="2692445"/>
                  </a:lnTo>
                  <a:lnTo>
                    <a:pt x="141021" y="2698481"/>
                  </a:lnTo>
                  <a:lnTo>
                    <a:pt x="140914" y="2704518"/>
                  </a:lnTo>
                  <a:lnTo>
                    <a:pt x="140803" y="2710555"/>
                  </a:lnTo>
                  <a:lnTo>
                    <a:pt x="140688" y="2716592"/>
                  </a:lnTo>
                  <a:lnTo>
                    <a:pt x="140568" y="2722629"/>
                  </a:lnTo>
                  <a:lnTo>
                    <a:pt x="140444" y="2728666"/>
                  </a:lnTo>
                  <a:lnTo>
                    <a:pt x="140316" y="2734703"/>
                  </a:lnTo>
                  <a:lnTo>
                    <a:pt x="140183" y="2740740"/>
                  </a:lnTo>
                  <a:lnTo>
                    <a:pt x="140046" y="2746776"/>
                  </a:lnTo>
                  <a:lnTo>
                    <a:pt x="139904" y="2752813"/>
                  </a:lnTo>
                  <a:lnTo>
                    <a:pt x="139758" y="2758850"/>
                  </a:lnTo>
                  <a:lnTo>
                    <a:pt x="139609" y="2764887"/>
                  </a:lnTo>
                  <a:lnTo>
                    <a:pt x="139457" y="2770924"/>
                  </a:lnTo>
                  <a:lnTo>
                    <a:pt x="139301" y="2776961"/>
                  </a:lnTo>
                  <a:lnTo>
                    <a:pt x="139142" y="2782998"/>
                  </a:lnTo>
                  <a:lnTo>
                    <a:pt x="138981" y="2789034"/>
                  </a:lnTo>
                  <a:lnTo>
                    <a:pt x="138819" y="2795071"/>
                  </a:lnTo>
                  <a:lnTo>
                    <a:pt x="138655" y="2801108"/>
                  </a:lnTo>
                  <a:lnTo>
                    <a:pt x="138490" y="2807145"/>
                  </a:lnTo>
                  <a:lnTo>
                    <a:pt x="138326" y="2813182"/>
                  </a:lnTo>
                  <a:lnTo>
                    <a:pt x="138161" y="2819219"/>
                  </a:lnTo>
                  <a:lnTo>
                    <a:pt x="137998" y="2825256"/>
                  </a:lnTo>
                  <a:lnTo>
                    <a:pt x="137836" y="2831293"/>
                  </a:lnTo>
                  <a:lnTo>
                    <a:pt x="137675" y="2837329"/>
                  </a:lnTo>
                  <a:lnTo>
                    <a:pt x="137517" y="2843366"/>
                  </a:lnTo>
                  <a:lnTo>
                    <a:pt x="137363" y="2849403"/>
                  </a:lnTo>
                  <a:lnTo>
                    <a:pt x="137212" y="2855440"/>
                  </a:lnTo>
                  <a:lnTo>
                    <a:pt x="137064" y="2861477"/>
                  </a:lnTo>
                  <a:lnTo>
                    <a:pt x="136921" y="2867514"/>
                  </a:lnTo>
                  <a:lnTo>
                    <a:pt x="136782" y="2873551"/>
                  </a:lnTo>
                  <a:lnTo>
                    <a:pt x="136647" y="2879588"/>
                  </a:lnTo>
                  <a:lnTo>
                    <a:pt x="136519" y="2885624"/>
                  </a:lnTo>
                  <a:lnTo>
                    <a:pt x="136396" y="2891661"/>
                  </a:lnTo>
                  <a:lnTo>
                    <a:pt x="136278" y="2897698"/>
                  </a:lnTo>
                  <a:lnTo>
                    <a:pt x="136165" y="2903735"/>
                  </a:lnTo>
                  <a:lnTo>
                    <a:pt x="136057" y="2909772"/>
                  </a:lnTo>
                  <a:lnTo>
                    <a:pt x="135955" y="2915809"/>
                  </a:lnTo>
                  <a:lnTo>
                    <a:pt x="135859" y="2921846"/>
                  </a:lnTo>
                  <a:lnTo>
                    <a:pt x="135767" y="2927883"/>
                  </a:lnTo>
                  <a:lnTo>
                    <a:pt x="135680" y="2933919"/>
                  </a:lnTo>
                  <a:lnTo>
                    <a:pt x="135598" y="2939956"/>
                  </a:lnTo>
                  <a:lnTo>
                    <a:pt x="135520" y="2945993"/>
                  </a:lnTo>
                  <a:lnTo>
                    <a:pt x="135447" y="2952030"/>
                  </a:lnTo>
                  <a:lnTo>
                    <a:pt x="135377" y="2958067"/>
                  </a:lnTo>
                  <a:lnTo>
                    <a:pt x="135310" y="2964104"/>
                  </a:lnTo>
                  <a:lnTo>
                    <a:pt x="135245" y="2970141"/>
                  </a:lnTo>
                  <a:lnTo>
                    <a:pt x="135183" y="2976178"/>
                  </a:lnTo>
                  <a:lnTo>
                    <a:pt x="135123" y="2982214"/>
                  </a:lnTo>
                  <a:lnTo>
                    <a:pt x="135064" y="2988251"/>
                  </a:lnTo>
                  <a:lnTo>
                    <a:pt x="135005" y="2994288"/>
                  </a:lnTo>
                  <a:lnTo>
                    <a:pt x="134947" y="3000325"/>
                  </a:lnTo>
                  <a:lnTo>
                    <a:pt x="134888" y="3006362"/>
                  </a:lnTo>
                  <a:lnTo>
                    <a:pt x="134828" y="3012399"/>
                  </a:lnTo>
                  <a:lnTo>
                    <a:pt x="134767" y="3018436"/>
                  </a:lnTo>
                  <a:lnTo>
                    <a:pt x="134703" y="3024472"/>
                  </a:lnTo>
                  <a:lnTo>
                    <a:pt x="134637" y="3030509"/>
                  </a:lnTo>
                  <a:lnTo>
                    <a:pt x="134569" y="3036546"/>
                  </a:lnTo>
                  <a:lnTo>
                    <a:pt x="134497" y="3042583"/>
                  </a:lnTo>
                  <a:lnTo>
                    <a:pt x="134422" y="3048620"/>
                  </a:lnTo>
                  <a:lnTo>
                    <a:pt x="134344" y="3054657"/>
                  </a:lnTo>
                  <a:lnTo>
                    <a:pt x="134261" y="3060694"/>
                  </a:lnTo>
                  <a:lnTo>
                    <a:pt x="134174" y="3066731"/>
                  </a:lnTo>
                  <a:lnTo>
                    <a:pt x="134084" y="3072767"/>
                  </a:lnTo>
                  <a:lnTo>
                    <a:pt x="133990" y="3078804"/>
                  </a:lnTo>
                  <a:lnTo>
                    <a:pt x="133893" y="3084841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6" name="pg33">
              <a:extLst>
                <a:ext uri="{FF2B5EF4-FFF2-40B4-BE49-F238E27FC236}">
                  <a16:creationId xmlns:a16="http://schemas.microsoft.com/office/drawing/2014/main" id="{2CD72898-2773-BCDF-F467-B2837E56DFE0}"/>
                </a:ext>
              </a:extLst>
            </p:cNvPr>
            <p:cNvSpPr/>
            <p:nvPr/>
          </p:nvSpPr>
          <p:spPr>
            <a:xfrm>
              <a:off x="5624126" y="3980000"/>
              <a:ext cx="257377" cy="3053700"/>
            </a:xfrm>
            <a:custGeom>
              <a:avLst/>
              <a:gdLst/>
              <a:ahLst/>
              <a:cxnLst/>
              <a:rect l="0" t="0" r="0" b="0"/>
              <a:pathLst>
                <a:path w="257377" h="3053700">
                  <a:moveTo>
                    <a:pt x="125134" y="3053700"/>
                  </a:moveTo>
                  <a:lnTo>
                    <a:pt x="125032" y="3047724"/>
                  </a:lnTo>
                  <a:lnTo>
                    <a:pt x="124943" y="3041748"/>
                  </a:lnTo>
                  <a:lnTo>
                    <a:pt x="124866" y="3035772"/>
                  </a:lnTo>
                  <a:lnTo>
                    <a:pt x="124801" y="3029796"/>
                  </a:lnTo>
                  <a:lnTo>
                    <a:pt x="124748" y="3023820"/>
                  </a:lnTo>
                  <a:lnTo>
                    <a:pt x="124705" y="3017844"/>
                  </a:lnTo>
                  <a:lnTo>
                    <a:pt x="124672" y="3011869"/>
                  </a:lnTo>
                  <a:lnTo>
                    <a:pt x="124649" y="3005893"/>
                  </a:lnTo>
                  <a:lnTo>
                    <a:pt x="124633" y="2999917"/>
                  </a:lnTo>
                  <a:lnTo>
                    <a:pt x="124621" y="2993941"/>
                  </a:lnTo>
                  <a:lnTo>
                    <a:pt x="124613" y="2987965"/>
                  </a:lnTo>
                  <a:lnTo>
                    <a:pt x="124608" y="2981989"/>
                  </a:lnTo>
                  <a:lnTo>
                    <a:pt x="124603" y="2976013"/>
                  </a:lnTo>
                  <a:lnTo>
                    <a:pt x="124597" y="2970037"/>
                  </a:lnTo>
                  <a:lnTo>
                    <a:pt x="124589" y="2964061"/>
                  </a:lnTo>
                  <a:lnTo>
                    <a:pt x="124577" y="2958085"/>
                  </a:lnTo>
                  <a:lnTo>
                    <a:pt x="124560" y="2952109"/>
                  </a:lnTo>
                  <a:lnTo>
                    <a:pt x="124539" y="2946133"/>
                  </a:lnTo>
                  <a:lnTo>
                    <a:pt x="124512" y="2940157"/>
                  </a:lnTo>
                  <a:lnTo>
                    <a:pt x="124477" y="2934181"/>
                  </a:lnTo>
                  <a:lnTo>
                    <a:pt x="124437" y="2928205"/>
                  </a:lnTo>
                  <a:lnTo>
                    <a:pt x="124390" y="2922230"/>
                  </a:lnTo>
                  <a:lnTo>
                    <a:pt x="124338" y="2916254"/>
                  </a:lnTo>
                  <a:lnTo>
                    <a:pt x="124280" y="2910278"/>
                  </a:lnTo>
                  <a:lnTo>
                    <a:pt x="124217" y="2904302"/>
                  </a:lnTo>
                  <a:lnTo>
                    <a:pt x="124149" y="2898326"/>
                  </a:lnTo>
                  <a:lnTo>
                    <a:pt x="124078" y="2892350"/>
                  </a:lnTo>
                  <a:lnTo>
                    <a:pt x="124004" y="2886374"/>
                  </a:lnTo>
                  <a:lnTo>
                    <a:pt x="123927" y="2880398"/>
                  </a:lnTo>
                  <a:lnTo>
                    <a:pt x="123849" y="2874422"/>
                  </a:lnTo>
                  <a:lnTo>
                    <a:pt x="123770" y="2868446"/>
                  </a:lnTo>
                  <a:lnTo>
                    <a:pt x="123691" y="2862470"/>
                  </a:lnTo>
                  <a:lnTo>
                    <a:pt x="123611" y="2856494"/>
                  </a:lnTo>
                  <a:lnTo>
                    <a:pt x="123531" y="2850518"/>
                  </a:lnTo>
                  <a:lnTo>
                    <a:pt x="123451" y="2844542"/>
                  </a:lnTo>
                  <a:lnTo>
                    <a:pt x="123371" y="2838567"/>
                  </a:lnTo>
                  <a:lnTo>
                    <a:pt x="123291" y="2832591"/>
                  </a:lnTo>
                  <a:lnTo>
                    <a:pt x="123211" y="2826615"/>
                  </a:lnTo>
                  <a:lnTo>
                    <a:pt x="123129" y="2820639"/>
                  </a:lnTo>
                  <a:lnTo>
                    <a:pt x="123047" y="2814663"/>
                  </a:lnTo>
                  <a:lnTo>
                    <a:pt x="122963" y="2808687"/>
                  </a:lnTo>
                  <a:lnTo>
                    <a:pt x="122877" y="2802711"/>
                  </a:lnTo>
                  <a:lnTo>
                    <a:pt x="122789" y="2796735"/>
                  </a:lnTo>
                  <a:lnTo>
                    <a:pt x="122698" y="2790759"/>
                  </a:lnTo>
                  <a:lnTo>
                    <a:pt x="122603" y="2784783"/>
                  </a:lnTo>
                  <a:lnTo>
                    <a:pt x="122504" y="2778807"/>
                  </a:lnTo>
                  <a:lnTo>
                    <a:pt x="122402" y="2772831"/>
                  </a:lnTo>
                  <a:lnTo>
                    <a:pt x="122295" y="2766855"/>
                  </a:lnTo>
                  <a:lnTo>
                    <a:pt x="122185" y="2760879"/>
                  </a:lnTo>
                  <a:lnTo>
                    <a:pt x="122072" y="2754904"/>
                  </a:lnTo>
                  <a:lnTo>
                    <a:pt x="121953" y="2748928"/>
                  </a:lnTo>
                  <a:lnTo>
                    <a:pt x="121831" y="2742952"/>
                  </a:lnTo>
                  <a:lnTo>
                    <a:pt x="121705" y="2736976"/>
                  </a:lnTo>
                  <a:lnTo>
                    <a:pt x="121576" y="2731000"/>
                  </a:lnTo>
                  <a:lnTo>
                    <a:pt x="121444" y="2725024"/>
                  </a:lnTo>
                  <a:lnTo>
                    <a:pt x="121309" y="2719048"/>
                  </a:lnTo>
                  <a:lnTo>
                    <a:pt x="121171" y="2713072"/>
                  </a:lnTo>
                  <a:lnTo>
                    <a:pt x="121029" y="2707096"/>
                  </a:lnTo>
                  <a:lnTo>
                    <a:pt x="120884" y="2701120"/>
                  </a:lnTo>
                  <a:lnTo>
                    <a:pt x="120736" y="2695144"/>
                  </a:lnTo>
                  <a:lnTo>
                    <a:pt x="120584" y="2689168"/>
                  </a:lnTo>
                  <a:lnTo>
                    <a:pt x="120428" y="2683192"/>
                  </a:lnTo>
                  <a:lnTo>
                    <a:pt x="120267" y="2677216"/>
                  </a:lnTo>
                  <a:lnTo>
                    <a:pt x="120100" y="2671240"/>
                  </a:lnTo>
                  <a:lnTo>
                    <a:pt x="119927" y="2665265"/>
                  </a:lnTo>
                  <a:lnTo>
                    <a:pt x="119747" y="2659289"/>
                  </a:lnTo>
                  <a:lnTo>
                    <a:pt x="119561" y="2653313"/>
                  </a:lnTo>
                  <a:lnTo>
                    <a:pt x="119366" y="2647337"/>
                  </a:lnTo>
                  <a:lnTo>
                    <a:pt x="119163" y="2641361"/>
                  </a:lnTo>
                  <a:lnTo>
                    <a:pt x="118949" y="2635385"/>
                  </a:lnTo>
                  <a:lnTo>
                    <a:pt x="118725" y="2629409"/>
                  </a:lnTo>
                  <a:lnTo>
                    <a:pt x="118491" y="2623433"/>
                  </a:lnTo>
                  <a:lnTo>
                    <a:pt x="118247" y="2617457"/>
                  </a:lnTo>
                  <a:lnTo>
                    <a:pt x="117993" y="2611481"/>
                  </a:lnTo>
                  <a:lnTo>
                    <a:pt x="117728" y="2605505"/>
                  </a:lnTo>
                  <a:lnTo>
                    <a:pt x="117450" y="2599529"/>
                  </a:lnTo>
                  <a:lnTo>
                    <a:pt x="117162" y="2593553"/>
                  </a:lnTo>
                  <a:lnTo>
                    <a:pt x="116865" y="2587577"/>
                  </a:lnTo>
                  <a:lnTo>
                    <a:pt x="116558" y="2581602"/>
                  </a:lnTo>
                  <a:lnTo>
                    <a:pt x="116242" y="2575626"/>
                  </a:lnTo>
                  <a:lnTo>
                    <a:pt x="115918" y="2569650"/>
                  </a:lnTo>
                  <a:lnTo>
                    <a:pt x="115586" y="2563674"/>
                  </a:lnTo>
                  <a:lnTo>
                    <a:pt x="115247" y="2557698"/>
                  </a:lnTo>
                  <a:lnTo>
                    <a:pt x="114902" y="2551722"/>
                  </a:lnTo>
                  <a:lnTo>
                    <a:pt x="114552" y="2545746"/>
                  </a:lnTo>
                  <a:lnTo>
                    <a:pt x="114199" y="2539770"/>
                  </a:lnTo>
                  <a:lnTo>
                    <a:pt x="113842" y="2533794"/>
                  </a:lnTo>
                  <a:lnTo>
                    <a:pt x="113484" y="2527818"/>
                  </a:lnTo>
                  <a:lnTo>
                    <a:pt x="113125" y="2521842"/>
                  </a:lnTo>
                  <a:lnTo>
                    <a:pt x="112766" y="2515866"/>
                  </a:lnTo>
                  <a:lnTo>
                    <a:pt x="112409" y="2509890"/>
                  </a:lnTo>
                  <a:lnTo>
                    <a:pt x="112053" y="2503914"/>
                  </a:lnTo>
                  <a:lnTo>
                    <a:pt x="111701" y="2497938"/>
                  </a:lnTo>
                  <a:lnTo>
                    <a:pt x="111352" y="2491963"/>
                  </a:lnTo>
                  <a:lnTo>
                    <a:pt x="111009" y="2485987"/>
                  </a:lnTo>
                  <a:lnTo>
                    <a:pt x="110670" y="2480011"/>
                  </a:lnTo>
                  <a:lnTo>
                    <a:pt x="110337" y="2474035"/>
                  </a:lnTo>
                  <a:lnTo>
                    <a:pt x="110009" y="2468059"/>
                  </a:lnTo>
                  <a:lnTo>
                    <a:pt x="109687" y="2462083"/>
                  </a:lnTo>
                  <a:lnTo>
                    <a:pt x="109371" y="2456107"/>
                  </a:lnTo>
                  <a:lnTo>
                    <a:pt x="109061" y="2450131"/>
                  </a:lnTo>
                  <a:lnTo>
                    <a:pt x="108755" y="2444155"/>
                  </a:lnTo>
                  <a:lnTo>
                    <a:pt x="108453" y="2438179"/>
                  </a:lnTo>
                  <a:lnTo>
                    <a:pt x="108154" y="2432203"/>
                  </a:lnTo>
                  <a:lnTo>
                    <a:pt x="107856" y="2426227"/>
                  </a:lnTo>
                  <a:lnTo>
                    <a:pt x="107560" y="2420251"/>
                  </a:lnTo>
                  <a:lnTo>
                    <a:pt x="107264" y="2414275"/>
                  </a:lnTo>
                  <a:lnTo>
                    <a:pt x="106965" y="2408300"/>
                  </a:lnTo>
                  <a:lnTo>
                    <a:pt x="106663" y="2402324"/>
                  </a:lnTo>
                  <a:lnTo>
                    <a:pt x="106357" y="2396348"/>
                  </a:lnTo>
                  <a:lnTo>
                    <a:pt x="106044" y="2390372"/>
                  </a:lnTo>
                  <a:lnTo>
                    <a:pt x="105726" y="2384396"/>
                  </a:lnTo>
                  <a:lnTo>
                    <a:pt x="105398" y="2378420"/>
                  </a:lnTo>
                  <a:lnTo>
                    <a:pt x="105061" y="2372444"/>
                  </a:lnTo>
                  <a:lnTo>
                    <a:pt x="104714" y="2366468"/>
                  </a:lnTo>
                  <a:lnTo>
                    <a:pt x="104356" y="2360492"/>
                  </a:lnTo>
                  <a:lnTo>
                    <a:pt x="103989" y="2354516"/>
                  </a:lnTo>
                  <a:lnTo>
                    <a:pt x="103610" y="2348540"/>
                  </a:lnTo>
                  <a:lnTo>
                    <a:pt x="103220" y="2342564"/>
                  </a:lnTo>
                  <a:lnTo>
                    <a:pt x="102818" y="2336588"/>
                  </a:lnTo>
                  <a:lnTo>
                    <a:pt x="102405" y="2330612"/>
                  </a:lnTo>
                  <a:lnTo>
                    <a:pt x="101982" y="2324637"/>
                  </a:lnTo>
                  <a:lnTo>
                    <a:pt x="101549" y="2318661"/>
                  </a:lnTo>
                  <a:lnTo>
                    <a:pt x="101108" y="2312685"/>
                  </a:lnTo>
                  <a:lnTo>
                    <a:pt x="100656" y="2306709"/>
                  </a:lnTo>
                  <a:lnTo>
                    <a:pt x="100195" y="2300733"/>
                  </a:lnTo>
                  <a:lnTo>
                    <a:pt x="99727" y="2294757"/>
                  </a:lnTo>
                  <a:lnTo>
                    <a:pt x="99251" y="2288781"/>
                  </a:lnTo>
                  <a:lnTo>
                    <a:pt x="98768" y="2282805"/>
                  </a:lnTo>
                  <a:lnTo>
                    <a:pt x="98278" y="2276829"/>
                  </a:lnTo>
                  <a:lnTo>
                    <a:pt x="97782" y="2270853"/>
                  </a:lnTo>
                  <a:lnTo>
                    <a:pt x="97277" y="2264877"/>
                  </a:lnTo>
                  <a:lnTo>
                    <a:pt x="96767" y="2258901"/>
                  </a:lnTo>
                  <a:lnTo>
                    <a:pt x="96250" y="2252925"/>
                  </a:lnTo>
                  <a:lnTo>
                    <a:pt x="95726" y="2246949"/>
                  </a:lnTo>
                  <a:lnTo>
                    <a:pt x="95196" y="2240973"/>
                  </a:lnTo>
                  <a:lnTo>
                    <a:pt x="94660" y="2234998"/>
                  </a:lnTo>
                  <a:lnTo>
                    <a:pt x="94114" y="2229022"/>
                  </a:lnTo>
                  <a:lnTo>
                    <a:pt x="93562" y="2223046"/>
                  </a:lnTo>
                  <a:lnTo>
                    <a:pt x="93002" y="2217070"/>
                  </a:lnTo>
                  <a:lnTo>
                    <a:pt x="92434" y="2211094"/>
                  </a:lnTo>
                  <a:lnTo>
                    <a:pt x="91858" y="2205118"/>
                  </a:lnTo>
                  <a:lnTo>
                    <a:pt x="91275" y="2199142"/>
                  </a:lnTo>
                  <a:lnTo>
                    <a:pt x="90683" y="2193166"/>
                  </a:lnTo>
                  <a:lnTo>
                    <a:pt x="90082" y="2187190"/>
                  </a:lnTo>
                  <a:lnTo>
                    <a:pt x="89474" y="2181214"/>
                  </a:lnTo>
                  <a:lnTo>
                    <a:pt x="88858" y="2175238"/>
                  </a:lnTo>
                  <a:lnTo>
                    <a:pt x="88236" y="2169262"/>
                  </a:lnTo>
                  <a:lnTo>
                    <a:pt x="87606" y="2163286"/>
                  </a:lnTo>
                  <a:lnTo>
                    <a:pt x="86970" y="2157310"/>
                  </a:lnTo>
                  <a:lnTo>
                    <a:pt x="86326" y="2151335"/>
                  </a:lnTo>
                  <a:lnTo>
                    <a:pt x="85678" y="2145359"/>
                  </a:lnTo>
                  <a:lnTo>
                    <a:pt x="85024" y="2139383"/>
                  </a:lnTo>
                  <a:lnTo>
                    <a:pt x="84367" y="2133407"/>
                  </a:lnTo>
                  <a:lnTo>
                    <a:pt x="83705" y="2127431"/>
                  </a:lnTo>
                  <a:lnTo>
                    <a:pt x="83040" y="2121455"/>
                  </a:lnTo>
                  <a:lnTo>
                    <a:pt x="82371" y="2115479"/>
                  </a:lnTo>
                  <a:lnTo>
                    <a:pt x="81700" y="2109503"/>
                  </a:lnTo>
                  <a:lnTo>
                    <a:pt x="81027" y="2103527"/>
                  </a:lnTo>
                  <a:lnTo>
                    <a:pt x="80353" y="2097551"/>
                  </a:lnTo>
                  <a:lnTo>
                    <a:pt x="79677" y="2091575"/>
                  </a:lnTo>
                  <a:lnTo>
                    <a:pt x="79000" y="2085599"/>
                  </a:lnTo>
                  <a:lnTo>
                    <a:pt x="78322" y="2079623"/>
                  </a:lnTo>
                  <a:lnTo>
                    <a:pt x="77642" y="2073647"/>
                  </a:lnTo>
                  <a:lnTo>
                    <a:pt x="76962" y="2067671"/>
                  </a:lnTo>
                  <a:lnTo>
                    <a:pt x="76281" y="2061696"/>
                  </a:lnTo>
                  <a:lnTo>
                    <a:pt x="75599" y="2055720"/>
                  </a:lnTo>
                  <a:lnTo>
                    <a:pt x="74916" y="2049744"/>
                  </a:lnTo>
                  <a:lnTo>
                    <a:pt x="74232" y="2043768"/>
                  </a:lnTo>
                  <a:lnTo>
                    <a:pt x="73547" y="2037792"/>
                  </a:lnTo>
                  <a:lnTo>
                    <a:pt x="72859" y="2031816"/>
                  </a:lnTo>
                  <a:lnTo>
                    <a:pt x="72170" y="2025840"/>
                  </a:lnTo>
                  <a:lnTo>
                    <a:pt x="71479" y="2019864"/>
                  </a:lnTo>
                  <a:lnTo>
                    <a:pt x="70785" y="2013888"/>
                  </a:lnTo>
                  <a:lnTo>
                    <a:pt x="70088" y="2007912"/>
                  </a:lnTo>
                  <a:lnTo>
                    <a:pt x="69387" y="2001936"/>
                  </a:lnTo>
                  <a:lnTo>
                    <a:pt x="68680" y="1995960"/>
                  </a:lnTo>
                  <a:lnTo>
                    <a:pt x="67969" y="1989984"/>
                  </a:lnTo>
                  <a:lnTo>
                    <a:pt x="67251" y="1984008"/>
                  </a:lnTo>
                  <a:lnTo>
                    <a:pt x="66527" y="1978033"/>
                  </a:lnTo>
                  <a:lnTo>
                    <a:pt x="65793" y="1972057"/>
                  </a:lnTo>
                  <a:lnTo>
                    <a:pt x="65048" y="1966081"/>
                  </a:lnTo>
                  <a:lnTo>
                    <a:pt x="64291" y="1960105"/>
                  </a:lnTo>
                  <a:lnTo>
                    <a:pt x="63521" y="1954129"/>
                  </a:lnTo>
                  <a:lnTo>
                    <a:pt x="62737" y="1948153"/>
                  </a:lnTo>
                  <a:lnTo>
                    <a:pt x="61937" y="1942177"/>
                  </a:lnTo>
                  <a:lnTo>
                    <a:pt x="61121" y="1936201"/>
                  </a:lnTo>
                  <a:lnTo>
                    <a:pt x="60281" y="1930225"/>
                  </a:lnTo>
                  <a:lnTo>
                    <a:pt x="59422" y="1924249"/>
                  </a:lnTo>
                  <a:lnTo>
                    <a:pt x="58542" y="1918273"/>
                  </a:lnTo>
                  <a:lnTo>
                    <a:pt x="57641" y="1912297"/>
                  </a:lnTo>
                  <a:lnTo>
                    <a:pt x="56719" y="1906321"/>
                  </a:lnTo>
                  <a:lnTo>
                    <a:pt x="55775" y="1900345"/>
                  </a:lnTo>
                  <a:lnTo>
                    <a:pt x="54806" y="1894369"/>
                  </a:lnTo>
                  <a:lnTo>
                    <a:pt x="53816" y="1888394"/>
                  </a:lnTo>
                  <a:lnTo>
                    <a:pt x="52806" y="1882418"/>
                  </a:lnTo>
                  <a:lnTo>
                    <a:pt x="51779" y="1876442"/>
                  </a:lnTo>
                  <a:lnTo>
                    <a:pt x="50735" y="1870466"/>
                  </a:lnTo>
                  <a:lnTo>
                    <a:pt x="49678" y="1864490"/>
                  </a:lnTo>
                  <a:lnTo>
                    <a:pt x="48606" y="1858514"/>
                  </a:lnTo>
                  <a:lnTo>
                    <a:pt x="47525" y="1852538"/>
                  </a:lnTo>
                  <a:lnTo>
                    <a:pt x="46437" y="1846562"/>
                  </a:lnTo>
                  <a:lnTo>
                    <a:pt x="45345" y="1840586"/>
                  </a:lnTo>
                  <a:lnTo>
                    <a:pt x="44251" y="1834610"/>
                  </a:lnTo>
                  <a:lnTo>
                    <a:pt x="43158" y="1828634"/>
                  </a:lnTo>
                  <a:lnTo>
                    <a:pt x="42067" y="1822658"/>
                  </a:lnTo>
                  <a:lnTo>
                    <a:pt x="40984" y="1816682"/>
                  </a:lnTo>
                  <a:lnTo>
                    <a:pt x="39908" y="1810706"/>
                  </a:lnTo>
                  <a:lnTo>
                    <a:pt x="38841" y="1804731"/>
                  </a:lnTo>
                  <a:lnTo>
                    <a:pt x="37784" y="1798755"/>
                  </a:lnTo>
                  <a:lnTo>
                    <a:pt x="36740" y="1792779"/>
                  </a:lnTo>
                  <a:lnTo>
                    <a:pt x="35707" y="1786803"/>
                  </a:lnTo>
                  <a:lnTo>
                    <a:pt x="34692" y="1780827"/>
                  </a:lnTo>
                  <a:lnTo>
                    <a:pt x="33691" y="1774851"/>
                  </a:lnTo>
                  <a:lnTo>
                    <a:pt x="32704" y="1768875"/>
                  </a:lnTo>
                  <a:lnTo>
                    <a:pt x="31731" y="1762899"/>
                  </a:lnTo>
                  <a:lnTo>
                    <a:pt x="30774" y="1756923"/>
                  </a:lnTo>
                  <a:lnTo>
                    <a:pt x="29832" y="1750947"/>
                  </a:lnTo>
                  <a:lnTo>
                    <a:pt x="28908" y="1744971"/>
                  </a:lnTo>
                  <a:lnTo>
                    <a:pt x="28000" y="1738995"/>
                  </a:lnTo>
                  <a:lnTo>
                    <a:pt x="27107" y="1733019"/>
                  </a:lnTo>
                  <a:lnTo>
                    <a:pt x="26231" y="1727043"/>
                  </a:lnTo>
                  <a:lnTo>
                    <a:pt x="25370" y="1721068"/>
                  </a:lnTo>
                  <a:lnTo>
                    <a:pt x="24525" y="1715092"/>
                  </a:lnTo>
                  <a:lnTo>
                    <a:pt x="23700" y="1709116"/>
                  </a:lnTo>
                  <a:lnTo>
                    <a:pt x="22893" y="1703140"/>
                  </a:lnTo>
                  <a:lnTo>
                    <a:pt x="22104" y="1697164"/>
                  </a:lnTo>
                  <a:lnTo>
                    <a:pt x="21332" y="1691188"/>
                  </a:lnTo>
                  <a:lnTo>
                    <a:pt x="20579" y="1685212"/>
                  </a:lnTo>
                  <a:lnTo>
                    <a:pt x="19844" y="1679236"/>
                  </a:lnTo>
                  <a:lnTo>
                    <a:pt x="19130" y="1673260"/>
                  </a:lnTo>
                  <a:lnTo>
                    <a:pt x="18437" y="1667284"/>
                  </a:lnTo>
                  <a:lnTo>
                    <a:pt x="17764" y="1661308"/>
                  </a:lnTo>
                  <a:lnTo>
                    <a:pt x="17109" y="1655332"/>
                  </a:lnTo>
                  <a:lnTo>
                    <a:pt x="16473" y="1649356"/>
                  </a:lnTo>
                  <a:lnTo>
                    <a:pt x="15855" y="1643380"/>
                  </a:lnTo>
                  <a:lnTo>
                    <a:pt x="15255" y="1637404"/>
                  </a:lnTo>
                  <a:lnTo>
                    <a:pt x="14676" y="1631429"/>
                  </a:lnTo>
                  <a:lnTo>
                    <a:pt x="14113" y="1625453"/>
                  </a:lnTo>
                  <a:lnTo>
                    <a:pt x="13565" y="1619477"/>
                  </a:lnTo>
                  <a:lnTo>
                    <a:pt x="13032" y="1613501"/>
                  </a:lnTo>
                  <a:lnTo>
                    <a:pt x="12513" y="1607525"/>
                  </a:lnTo>
                  <a:lnTo>
                    <a:pt x="12007" y="1601549"/>
                  </a:lnTo>
                  <a:lnTo>
                    <a:pt x="11516" y="1595573"/>
                  </a:lnTo>
                  <a:lnTo>
                    <a:pt x="11037" y="1589597"/>
                  </a:lnTo>
                  <a:lnTo>
                    <a:pt x="10569" y="1583621"/>
                  </a:lnTo>
                  <a:lnTo>
                    <a:pt x="10111" y="1577645"/>
                  </a:lnTo>
                  <a:lnTo>
                    <a:pt x="9663" y="1571669"/>
                  </a:lnTo>
                  <a:lnTo>
                    <a:pt x="9225" y="1565693"/>
                  </a:lnTo>
                  <a:lnTo>
                    <a:pt x="8799" y="1559717"/>
                  </a:lnTo>
                  <a:lnTo>
                    <a:pt x="8384" y="1553741"/>
                  </a:lnTo>
                  <a:lnTo>
                    <a:pt x="7978" y="1547766"/>
                  </a:lnTo>
                  <a:lnTo>
                    <a:pt x="7584" y="1541790"/>
                  </a:lnTo>
                  <a:lnTo>
                    <a:pt x="7201" y="1535814"/>
                  </a:lnTo>
                  <a:lnTo>
                    <a:pt x="6829" y="1529838"/>
                  </a:lnTo>
                  <a:lnTo>
                    <a:pt x="6470" y="1523862"/>
                  </a:lnTo>
                  <a:lnTo>
                    <a:pt x="6124" y="1517886"/>
                  </a:lnTo>
                  <a:lnTo>
                    <a:pt x="5792" y="1511910"/>
                  </a:lnTo>
                  <a:lnTo>
                    <a:pt x="5472" y="1505934"/>
                  </a:lnTo>
                  <a:lnTo>
                    <a:pt x="5164" y="1499958"/>
                  </a:lnTo>
                  <a:lnTo>
                    <a:pt x="4870" y="1493982"/>
                  </a:lnTo>
                  <a:lnTo>
                    <a:pt x="4589" y="1488006"/>
                  </a:lnTo>
                  <a:lnTo>
                    <a:pt x="4322" y="1482030"/>
                  </a:lnTo>
                  <a:lnTo>
                    <a:pt x="4066" y="1476054"/>
                  </a:lnTo>
                  <a:lnTo>
                    <a:pt x="3822" y="1470078"/>
                  </a:lnTo>
                  <a:lnTo>
                    <a:pt x="3587" y="1464102"/>
                  </a:lnTo>
                  <a:lnTo>
                    <a:pt x="3362" y="1458127"/>
                  </a:lnTo>
                  <a:lnTo>
                    <a:pt x="3145" y="1452151"/>
                  </a:lnTo>
                  <a:lnTo>
                    <a:pt x="2937" y="1446175"/>
                  </a:lnTo>
                  <a:lnTo>
                    <a:pt x="2735" y="1440199"/>
                  </a:lnTo>
                  <a:lnTo>
                    <a:pt x="2538" y="1434223"/>
                  </a:lnTo>
                  <a:lnTo>
                    <a:pt x="2346" y="1428247"/>
                  </a:lnTo>
                  <a:lnTo>
                    <a:pt x="2157" y="1422271"/>
                  </a:lnTo>
                  <a:lnTo>
                    <a:pt x="1972" y="1416295"/>
                  </a:lnTo>
                  <a:lnTo>
                    <a:pt x="1790" y="1410319"/>
                  </a:lnTo>
                  <a:lnTo>
                    <a:pt x="1610" y="1404343"/>
                  </a:lnTo>
                  <a:lnTo>
                    <a:pt x="1434" y="1398367"/>
                  </a:lnTo>
                  <a:lnTo>
                    <a:pt x="1260" y="1392391"/>
                  </a:lnTo>
                  <a:lnTo>
                    <a:pt x="1091" y="1386415"/>
                  </a:lnTo>
                  <a:lnTo>
                    <a:pt x="926" y="1380439"/>
                  </a:lnTo>
                  <a:lnTo>
                    <a:pt x="769" y="1374464"/>
                  </a:lnTo>
                  <a:lnTo>
                    <a:pt x="620" y="1368488"/>
                  </a:lnTo>
                  <a:lnTo>
                    <a:pt x="482" y="1362512"/>
                  </a:lnTo>
                  <a:lnTo>
                    <a:pt x="355" y="1356536"/>
                  </a:lnTo>
                  <a:lnTo>
                    <a:pt x="243" y="1350560"/>
                  </a:lnTo>
                  <a:lnTo>
                    <a:pt x="148" y="1344584"/>
                  </a:lnTo>
                  <a:lnTo>
                    <a:pt x="73" y="1338608"/>
                  </a:lnTo>
                  <a:lnTo>
                    <a:pt x="24" y="1332632"/>
                  </a:lnTo>
                  <a:lnTo>
                    <a:pt x="0" y="1326656"/>
                  </a:lnTo>
                  <a:lnTo>
                    <a:pt x="3" y="1320680"/>
                  </a:lnTo>
                  <a:lnTo>
                    <a:pt x="35" y="1314704"/>
                  </a:lnTo>
                  <a:lnTo>
                    <a:pt x="99" y="1308728"/>
                  </a:lnTo>
                  <a:lnTo>
                    <a:pt x="198" y="1302752"/>
                  </a:lnTo>
                  <a:lnTo>
                    <a:pt x="339" y="1296776"/>
                  </a:lnTo>
                  <a:lnTo>
                    <a:pt x="516" y="1290801"/>
                  </a:lnTo>
                  <a:lnTo>
                    <a:pt x="729" y="1284825"/>
                  </a:lnTo>
                  <a:lnTo>
                    <a:pt x="980" y="1278849"/>
                  </a:lnTo>
                  <a:lnTo>
                    <a:pt x="1268" y="1272873"/>
                  </a:lnTo>
                  <a:lnTo>
                    <a:pt x="1593" y="1266897"/>
                  </a:lnTo>
                  <a:lnTo>
                    <a:pt x="1961" y="1260921"/>
                  </a:lnTo>
                  <a:lnTo>
                    <a:pt x="2364" y="1254945"/>
                  </a:lnTo>
                  <a:lnTo>
                    <a:pt x="2800" y="1248969"/>
                  </a:lnTo>
                  <a:lnTo>
                    <a:pt x="3266" y="1242993"/>
                  </a:lnTo>
                  <a:lnTo>
                    <a:pt x="3762" y="1237017"/>
                  </a:lnTo>
                  <a:lnTo>
                    <a:pt x="4285" y="1231041"/>
                  </a:lnTo>
                  <a:lnTo>
                    <a:pt x="4837" y="1225065"/>
                  </a:lnTo>
                  <a:lnTo>
                    <a:pt x="5414" y="1219089"/>
                  </a:lnTo>
                  <a:lnTo>
                    <a:pt x="6011" y="1213113"/>
                  </a:lnTo>
                  <a:lnTo>
                    <a:pt x="6627" y="1207137"/>
                  </a:lnTo>
                  <a:lnTo>
                    <a:pt x="7260" y="1201162"/>
                  </a:lnTo>
                  <a:lnTo>
                    <a:pt x="7909" y="1195186"/>
                  </a:lnTo>
                  <a:lnTo>
                    <a:pt x="8574" y="1189210"/>
                  </a:lnTo>
                  <a:lnTo>
                    <a:pt x="9254" y="1183234"/>
                  </a:lnTo>
                  <a:lnTo>
                    <a:pt x="9946" y="1177258"/>
                  </a:lnTo>
                  <a:lnTo>
                    <a:pt x="10649" y="1171282"/>
                  </a:lnTo>
                  <a:lnTo>
                    <a:pt x="11363" y="1165306"/>
                  </a:lnTo>
                  <a:lnTo>
                    <a:pt x="12086" y="1159330"/>
                  </a:lnTo>
                  <a:lnTo>
                    <a:pt x="12820" y="1153354"/>
                  </a:lnTo>
                  <a:lnTo>
                    <a:pt x="13564" y="1147378"/>
                  </a:lnTo>
                  <a:lnTo>
                    <a:pt x="14316" y="1141402"/>
                  </a:lnTo>
                  <a:lnTo>
                    <a:pt x="15076" y="1135426"/>
                  </a:lnTo>
                  <a:lnTo>
                    <a:pt x="15843" y="1129450"/>
                  </a:lnTo>
                  <a:lnTo>
                    <a:pt x="16617" y="1123474"/>
                  </a:lnTo>
                  <a:lnTo>
                    <a:pt x="17397" y="1117499"/>
                  </a:lnTo>
                  <a:lnTo>
                    <a:pt x="18185" y="1111523"/>
                  </a:lnTo>
                  <a:lnTo>
                    <a:pt x="18978" y="1105547"/>
                  </a:lnTo>
                  <a:lnTo>
                    <a:pt x="19776" y="1099571"/>
                  </a:lnTo>
                  <a:lnTo>
                    <a:pt x="20579" y="1093595"/>
                  </a:lnTo>
                  <a:lnTo>
                    <a:pt x="21387" y="1087619"/>
                  </a:lnTo>
                  <a:lnTo>
                    <a:pt x="22200" y="1081643"/>
                  </a:lnTo>
                  <a:lnTo>
                    <a:pt x="23018" y="1075667"/>
                  </a:lnTo>
                  <a:lnTo>
                    <a:pt x="23841" y="1069691"/>
                  </a:lnTo>
                  <a:lnTo>
                    <a:pt x="24670" y="1063715"/>
                  </a:lnTo>
                  <a:lnTo>
                    <a:pt x="25506" y="1057739"/>
                  </a:lnTo>
                  <a:lnTo>
                    <a:pt x="26348" y="1051763"/>
                  </a:lnTo>
                  <a:lnTo>
                    <a:pt x="27198" y="1045787"/>
                  </a:lnTo>
                  <a:lnTo>
                    <a:pt x="28058" y="1039811"/>
                  </a:lnTo>
                  <a:lnTo>
                    <a:pt x="28928" y="1033835"/>
                  </a:lnTo>
                  <a:lnTo>
                    <a:pt x="29809" y="1027860"/>
                  </a:lnTo>
                  <a:lnTo>
                    <a:pt x="30701" y="1021884"/>
                  </a:lnTo>
                  <a:lnTo>
                    <a:pt x="31606" y="1015908"/>
                  </a:lnTo>
                  <a:lnTo>
                    <a:pt x="32523" y="1009932"/>
                  </a:lnTo>
                  <a:lnTo>
                    <a:pt x="33455" y="1003956"/>
                  </a:lnTo>
                  <a:lnTo>
                    <a:pt x="34404" y="997980"/>
                  </a:lnTo>
                  <a:lnTo>
                    <a:pt x="35367" y="992004"/>
                  </a:lnTo>
                  <a:lnTo>
                    <a:pt x="36344" y="986028"/>
                  </a:lnTo>
                  <a:lnTo>
                    <a:pt x="37336" y="980052"/>
                  </a:lnTo>
                  <a:lnTo>
                    <a:pt x="38342" y="974076"/>
                  </a:lnTo>
                  <a:lnTo>
                    <a:pt x="39362" y="968100"/>
                  </a:lnTo>
                  <a:lnTo>
                    <a:pt x="40398" y="962124"/>
                  </a:lnTo>
                  <a:lnTo>
                    <a:pt x="41445" y="956148"/>
                  </a:lnTo>
                  <a:lnTo>
                    <a:pt x="42504" y="950172"/>
                  </a:lnTo>
                  <a:lnTo>
                    <a:pt x="43574" y="944197"/>
                  </a:lnTo>
                  <a:lnTo>
                    <a:pt x="44652" y="938221"/>
                  </a:lnTo>
                  <a:lnTo>
                    <a:pt x="45739" y="932245"/>
                  </a:lnTo>
                  <a:lnTo>
                    <a:pt x="46834" y="926269"/>
                  </a:lnTo>
                  <a:lnTo>
                    <a:pt x="47934" y="920293"/>
                  </a:lnTo>
                  <a:lnTo>
                    <a:pt x="49038" y="914317"/>
                  </a:lnTo>
                  <a:lnTo>
                    <a:pt x="50145" y="908341"/>
                  </a:lnTo>
                  <a:lnTo>
                    <a:pt x="51252" y="902365"/>
                  </a:lnTo>
                  <a:lnTo>
                    <a:pt x="52360" y="896389"/>
                  </a:lnTo>
                  <a:lnTo>
                    <a:pt x="53465" y="890413"/>
                  </a:lnTo>
                  <a:lnTo>
                    <a:pt x="54566" y="884437"/>
                  </a:lnTo>
                  <a:lnTo>
                    <a:pt x="55662" y="878461"/>
                  </a:lnTo>
                  <a:lnTo>
                    <a:pt x="56751" y="872485"/>
                  </a:lnTo>
                  <a:lnTo>
                    <a:pt x="57832" y="866509"/>
                  </a:lnTo>
                  <a:lnTo>
                    <a:pt x="58903" y="860534"/>
                  </a:lnTo>
                  <a:lnTo>
                    <a:pt x="59961" y="854558"/>
                  </a:lnTo>
                  <a:lnTo>
                    <a:pt x="61004" y="848582"/>
                  </a:lnTo>
                  <a:lnTo>
                    <a:pt x="62033" y="842606"/>
                  </a:lnTo>
                  <a:lnTo>
                    <a:pt x="63046" y="836630"/>
                  </a:lnTo>
                  <a:lnTo>
                    <a:pt x="64041" y="830654"/>
                  </a:lnTo>
                  <a:lnTo>
                    <a:pt x="65018" y="824678"/>
                  </a:lnTo>
                  <a:lnTo>
                    <a:pt x="65975" y="818702"/>
                  </a:lnTo>
                  <a:lnTo>
                    <a:pt x="66909" y="812726"/>
                  </a:lnTo>
                  <a:lnTo>
                    <a:pt x="67822" y="806750"/>
                  </a:lnTo>
                  <a:lnTo>
                    <a:pt x="68715" y="800774"/>
                  </a:lnTo>
                  <a:lnTo>
                    <a:pt x="69587" y="794798"/>
                  </a:lnTo>
                  <a:lnTo>
                    <a:pt x="70440" y="788822"/>
                  </a:lnTo>
                  <a:lnTo>
                    <a:pt x="71273" y="782846"/>
                  </a:lnTo>
                  <a:lnTo>
                    <a:pt x="72084" y="776870"/>
                  </a:lnTo>
                  <a:lnTo>
                    <a:pt x="72879" y="770895"/>
                  </a:lnTo>
                  <a:lnTo>
                    <a:pt x="73660" y="764919"/>
                  </a:lnTo>
                  <a:lnTo>
                    <a:pt x="74429" y="758943"/>
                  </a:lnTo>
                  <a:lnTo>
                    <a:pt x="75187" y="752967"/>
                  </a:lnTo>
                  <a:lnTo>
                    <a:pt x="75937" y="746991"/>
                  </a:lnTo>
                  <a:lnTo>
                    <a:pt x="76682" y="741015"/>
                  </a:lnTo>
                  <a:lnTo>
                    <a:pt x="77425" y="735039"/>
                  </a:lnTo>
                  <a:lnTo>
                    <a:pt x="78169" y="729063"/>
                  </a:lnTo>
                  <a:lnTo>
                    <a:pt x="78918" y="723087"/>
                  </a:lnTo>
                  <a:lnTo>
                    <a:pt x="79673" y="717111"/>
                  </a:lnTo>
                  <a:lnTo>
                    <a:pt x="80436" y="711135"/>
                  </a:lnTo>
                  <a:lnTo>
                    <a:pt x="81213" y="705159"/>
                  </a:lnTo>
                  <a:lnTo>
                    <a:pt x="82005" y="699183"/>
                  </a:lnTo>
                  <a:lnTo>
                    <a:pt x="82812" y="693207"/>
                  </a:lnTo>
                  <a:lnTo>
                    <a:pt x="83635" y="687232"/>
                  </a:lnTo>
                  <a:lnTo>
                    <a:pt x="84475" y="681256"/>
                  </a:lnTo>
                  <a:lnTo>
                    <a:pt x="85333" y="675280"/>
                  </a:lnTo>
                  <a:lnTo>
                    <a:pt x="86209" y="669304"/>
                  </a:lnTo>
                  <a:lnTo>
                    <a:pt x="87104" y="663328"/>
                  </a:lnTo>
                  <a:lnTo>
                    <a:pt x="88013" y="657352"/>
                  </a:lnTo>
                  <a:lnTo>
                    <a:pt x="88936" y="651376"/>
                  </a:lnTo>
                  <a:lnTo>
                    <a:pt x="89871" y="645400"/>
                  </a:lnTo>
                  <a:lnTo>
                    <a:pt x="90815" y="639424"/>
                  </a:lnTo>
                  <a:lnTo>
                    <a:pt x="91766" y="633448"/>
                  </a:lnTo>
                  <a:lnTo>
                    <a:pt x="92721" y="627472"/>
                  </a:lnTo>
                  <a:lnTo>
                    <a:pt x="93677" y="621496"/>
                  </a:lnTo>
                  <a:lnTo>
                    <a:pt x="94629" y="615520"/>
                  </a:lnTo>
                  <a:lnTo>
                    <a:pt x="95576" y="609544"/>
                  </a:lnTo>
                  <a:lnTo>
                    <a:pt x="96515" y="603568"/>
                  </a:lnTo>
                  <a:lnTo>
                    <a:pt x="97443" y="597593"/>
                  </a:lnTo>
                  <a:lnTo>
                    <a:pt x="98353" y="591617"/>
                  </a:lnTo>
                  <a:lnTo>
                    <a:pt x="99246" y="585641"/>
                  </a:lnTo>
                  <a:lnTo>
                    <a:pt x="100120" y="579665"/>
                  </a:lnTo>
                  <a:lnTo>
                    <a:pt x="100974" y="573689"/>
                  </a:lnTo>
                  <a:lnTo>
                    <a:pt x="101806" y="567713"/>
                  </a:lnTo>
                  <a:lnTo>
                    <a:pt x="102614" y="561737"/>
                  </a:lnTo>
                  <a:lnTo>
                    <a:pt x="103395" y="555761"/>
                  </a:lnTo>
                  <a:lnTo>
                    <a:pt x="104149" y="549785"/>
                  </a:lnTo>
                  <a:lnTo>
                    <a:pt x="104879" y="543809"/>
                  </a:lnTo>
                  <a:lnTo>
                    <a:pt x="105585" y="537833"/>
                  </a:lnTo>
                  <a:lnTo>
                    <a:pt x="106268" y="531857"/>
                  </a:lnTo>
                  <a:lnTo>
                    <a:pt x="106927" y="525881"/>
                  </a:lnTo>
                  <a:lnTo>
                    <a:pt x="107561" y="519905"/>
                  </a:lnTo>
                  <a:lnTo>
                    <a:pt x="108173" y="513930"/>
                  </a:lnTo>
                  <a:lnTo>
                    <a:pt x="108765" y="507954"/>
                  </a:lnTo>
                  <a:lnTo>
                    <a:pt x="109339" y="501978"/>
                  </a:lnTo>
                  <a:lnTo>
                    <a:pt x="109896" y="496002"/>
                  </a:lnTo>
                  <a:lnTo>
                    <a:pt x="110438" y="490026"/>
                  </a:lnTo>
                  <a:lnTo>
                    <a:pt x="110965" y="484050"/>
                  </a:lnTo>
                  <a:lnTo>
                    <a:pt x="111477" y="478074"/>
                  </a:lnTo>
                  <a:lnTo>
                    <a:pt x="111979" y="472098"/>
                  </a:lnTo>
                  <a:lnTo>
                    <a:pt x="112470" y="466122"/>
                  </a:lnTo>
                  <a:lnTo>
                    <a:pt x="112953" y="460146"/>
                  </a:lnTo>
                  <a:lnTo>
                    <a:pt x="113427" y="454170"/>
                  </a:lnTo>
                  <a:lnTo>
                    <a:pt x="113894" y="448194"/>
                  </a:lnTo>
                  <a:lnTo>
                    <a:pt x="114352" y="442218"/>
                  </a:lnTo>
                  <a:lnTo>
                    <a:pt x="114804" y="436242"/>
                  </a:lnTo>
                  <a:lnTo>
                    <a:pt x="115250" y="430267"/>
                  </a:lnTo>
                  <a:lnTo>
                    <a:pt x="115691" y="424291"/>
                  </a:lnTo>
                  <a:lnTo>
                    <a:pt x="116125" y="418315"/>
                  </a:lnTo>
                  <a:lnTo>
                    <a:pt x="116554" y="412339"/>
                  </a:lnTo>
                  <a:lnTo>
                    <a:pt x="116976" y="406363"/>
                  </a:lnTo>
                  <a:lnTo>
                    <a:pt x="117391" y="400387"/>
                  </a:lnTo>
                  <a:lnTo>
                    <a:pt x="117800" y="394411"/>
                  </a:lnTo>
                  <a:lnTo>
                    <a:pt x="118202" y="388435"/>
                  </a:lnTo>
                  <a:lnTo>
                    <a:pt x="118596" y="382459"/>
                  </a:lnTo>
                  <a:lnTo>
                    <a:pt x="118983" y="376483"/>
                  </a:lnTo>
                  <a:lnTo>
                    <a:pt x="119360" y="370507"/>
                  </a:lnTo>
                  <a:lnTo>
                    <a:pt x="119728" y="364531"/>
                  </a:lnTo>
                  <a:lnTo>
                    <a:pt x="120086" y="358555"/>
                  </a:lnTo>
                  <a:lnTo>
                    <a:pt x="120434" y="352579"/>
                  </a:lnTo>
                  <a:lnTo>
                    <a:pt x="120772" y="346603"/>
                  </a:lnTo>
                  <a:lnTo>
                    <a:pt x="121100" y="340628"/>
                  </a:lnTo>
                  <a:lnTo>
                    <a:pt x="121416" y="334652"/>
                  </a:lnTo>
                  <a:lnTo>
                    <a:pt x="121718" y="328676"/>
                  </a:lnTo>
                  <a:lnTo>
                    <a:pt x="122009" y="322700"/>
                  </a:lnTo>
                  <a:lnTo>
                    <a:pt x="122288" y="316724"/>
                  </a:lnTo>
                  <a:lnTo>
                    <a:pt x="122556" y="310748"/>
                  </a:lnTo>
                  <a:lnTo>
                    <a:pt x="122811" y="304772"/>
                  </a:lnTo>
                  <a:lnTo>
                    <a:pt x="123054" y="298796"/>
                  </a:lnTo>
                  <a:lnTo>
                    <a:pt x="123284" y="292820"/>
                  </a:lnTo>
                  <a:lnTo>
                    <a:pt x="123502" y="286844"/>
                  </a:lnTo>
                  <a:lnTo>
                    <a:pt x="123709" y="280868"/>
                  </a:lnTo>
                  <a:lnTo>
                    <a:pt x="123905" y="274892"/>
                  </a:lnTo>
                  <a:lnTo>
                    <a:pt x="124091" y="268916"/>
                  </a:lnTo>
                  <a:lnTo>
                    <a:pt x="124268" y="262940"/>
                  </a:lnTo>
                  <a:lnTo>
                    <a:pt x="124433" y="256965"/>
                  </a:lnTo>
                  <a:lnTo>
                    <a:pt x="124590" y="250989"/>
                  </a:lnTo>
                  <a:lnTo>
                    <a:pt x="124740" y="245013"/>
                  </a:lnTo>
                  <a:lnTo>
                    <a:pt x="124882" y="239037"/>
                  </a:lnTo>
                  <a:lnTo>
                    <a:pt x="125018" y="233061"/>
                  </a:lnTo>
                  <a:lnTo>
                    <a:pt x="125148" y="227085"/>
                  </a:lnTo>
                  <a:lnTo>
                    <a:pt x="125271" y="221109"/>
                  </a:lnTo>
                  <a:lnTo>
                    <a:pt x="125389" y="215133"/>
                  </a:lnTo>
                  <a:lnTo>
                    <a:pt x="125504" y="209157"/>
                  </a:lnTo>
                  <a:lnTo>
                    <a:pt x="125614" y="203181"/>
                  </a:lnTo>
                  <a:lnTo>
                    <a:pt x="125721" y="197205"/>
                  </a:lnTo>
                  <a:lnTo>
                    <a:pt x="125824" y="191229"/>
                  </a:lnTo>
                  <a:lnTo>
                    <a:pt x="125925" y="185253"/>
                  </a:lnTo>
                  <a:lnTo>
                    <a:pt x="126022" y="179277"/>
                  </a:lnTo>
                  <a:lnTo>
                    <a:pt x="126118" y="173301"/>
                  </a:lnTo>
                  <a:lnTo>
                    <a:pt x="126211" y="167326"/>
                  </a:lnTo>
                  <a:lnTo>
                    <a:pt x="126301" y="161350"/>
                  </a:lnTo>
                  <a:lnTo>
                    <a:pt x="126390" y="155374"/>
                  </a:lnTo>
                  <a:lnTo>
                    <a:pt x="126477" y="149398"/>
                  </a:lnTo>
                  <a:lnTo>
                    <a:pt x="126562" y="143422"/>
                  </a:lnTo>
                  <a:lnTo>
                    <a:pt x="126645" y="137446"/>
                  </a:lnTo>
                  <a:lnTo>
                    <a:pt x="126727" y="131470"/>
                  </a:lnTo>
                  <a:lnTo>
                    <a:pt x="126806" y="125494"/>
                  </a:lnTo>
                  <a:lnTo>
                    <a:pt x="126885" y="119518"/>
                  </a:lnTo>
                  <a:lnTo>
                    <a:pt x="126961" y="113542"/>
                  </a:lnTo>
                  <a:lnTo>
                    <a:pt x="127036" y="107566"/>
                  </a:lnTo>
                  <a:lnTo>
                    <a:pt x="127110" y="101590"/>
                  </a:lnTo>
                  <a:lnTo>
                    <a:pt x="127182" y="95614"/>
                  </a:lnTo>
                  <a:lnTo>
                    <a:pt x="127252" y="89638"/>
                  </a:lnTo>
                  <a:lnTo>
                    <a:pt x="127322" y="83663"/>
                  </a:lnTo>
                  <a:lnTo>
                    <a:pt x="127390" y="77687"/>
                  </a:lnTo>
                  <a:lnTo>
                    <a:pt x="127456" y="71711"/>
                  </a:lnTo>
                  <a:lnTo>
                    <a:pt x="127521" y="65735"/>
                  </a:lnTo>
                  <a:lnTo>
                    <a:pt x="127584" y="59759"/>
                  </a:lnTo>
                  <a:lnTo>
                    <a:pt x="127646" y="53783"/>
                  </a:lnTo>
                  <a:lnTo>
                    <a:pt x="127707" y="47807"/>
                  </a:lnTo>
                  <a:lnTo>
                    <a:pt x="127766" y="41831"/>
                  </a:lnTo>
                  <a:lnTo>
                    <a:pt x="127823" y="35855"/>
                  </a:lnTo>
                  <a:lnTo>
                    <a:pt x="127878" y="29879"/>
                  </a:lnTo>
                  <a:lnTo>
                    <a:pt x="127932" y="23903"/>
                  </a:lnTo>
                  <a:lnTo>
                    <a:pt x="127984" y="17927"/>
                  </a:lnTo>
                  <a:lnTo>
                    <a:pt x="128034" y="11951"/>
                  </a:lnTo>
                  <a:lnTo>
                    <a:pt x="128082" y="5975"/>
                  </a:lnTo>
                  <a:lnTo>
                    <a:pt x="128128" y="0"/>
                  </a:lnTo>
                  <a:lnTo>
                    <a:pt x="129249" y="0"/>
                  </a:lnTo>
                  <a:lnTo>
                    <a:pt x="129295" y="5975"/>
                  </a:lnTo>
                  <a:lnTo>
                    <a:pt x="129343" y="11951"/>
                  </a:lnTo>
                  <a:lnTo>
                    <a:pt x="129393" y="17927"/>
                  </a:lnTo>
                  <a:lnTo>
                    <a:pt x="129445" y="23903"/>
                  </a:lnTo>
                  <a:lnTo>
                    <a:pt x="129499" y="29879"/>
                  </a:lnTo>
                  <a:lnTo>
                    <a:pt x="129554" y="35855"/>
                  </a:lnTo>
                  <a:lnTo>
                    <a:pt x="129611" y="41831"/>
                  </a:lnTo>
                  <a:lnTo>
                    <a:pt x="129670" y="47807"/>
                  </a:lnTo>
                  <a:lnTo>
                    <a:pt x="129731" y="53783"/>
                  </a:lnTo>
                  <a:lnTo>
                    <a:pt x="129793" y="59759"/>
                  </a:lnTo>
                  <a:lnTo>
                    <a:pt x="129856" y="65735"/>
                  </a:lnTo>
                  <a:lnTo>
                    <a:pt x="129921" y="71711"/>
                  </a:lnTo>
                  <a:lnTo>
                    <a:pt x="129987" y="77687"/>
                  </a:lnTo>
                  <a:lnTo>
                    <a:pt x="130055" y="83663"/>
                  </a:lnTo>
                  <a:lnTo>
                    <a:pt x="130124" y="89638"/>
                  </a:lnTo>
                  <a:lnTo>
                    <a:pt x="130195" y="95614"/>
                  </a:lnTo>
                  <a:lnTo>
                    <a:pt x="130267" y="101590"/>
                  </a:lnTo>
                  <a:lnTo>
                    <a:pt x="130341" y="107566"/>
                  </a:lnTo>
                  <a:lnTo>
                    <a:pt x="130415" y="113542"/>
                  </a:lnTo>
                  <a:lnTo>
                    <a:pt x="130492" y="119518"/>
                  </a:lnTo>
                  <a:lnTo>
                    <a:pt x="130570" y="125494"/>
                  </a:lnTo>
                  <a:lnTo>
                    <a:pt x="130650" y="131470"/>
                  </a:lnTo>
                  <a:lnTo>
                    <a:pt x="130732" y="137446"/>
                  </a:lnTo>
                  <a:lnTo>
                    <a:pt x="130815" y="143422"/>
                  </a:lnTo>
                  <a:lnTo>
                    <a:pt x="130899" y="149398"/>
                  </a:lnTo>
                  <a:lnTo>
                    <a:pt x="130986" y="155374"/>
                  </a:lnTo>
                  <a:lnTo>
                    <a:pt x="131075" y="161350"/>
                  </a:lnTo>
                  <a:lnTo>
                    <a:pt x="131166" y="167326"/>
                  </a:lnTo>
                  <a:lnTo>
                    <a:pt x="131259" y="173301"/>
                  </a:lnTo>
                  <a:lnTo>
                    <a:pt x="131354" y="179277"/>
                  </a:lnTo>
                  <a:lnTo>
                    <a:pt x="131452" y="185253"/>
                  </a:lnTo>
                  <a:lnTo>
                    <a:pt x="131552" y="191229"/>
                  </a:lnTo>
                  <a:lnTo>
                    <a:pt x="131656" y="197205"/>
                  </a:lnTo>
                  <a:lnTo>
                    <a:pt x="131763" y="203181"/>
                  </a:lnTo>
                  <a:lnTo>
                    <a:pt x="131873" y="209157"/>
                  </a:lnTo>
                  <a:lnTo>
                    <a:pt x="131987" y="215133"/>
                  </a:lnTo>
                  <a:lnTo>
                    <a:pt x="132106" y="221109"/>
                  </a:lnTo>
                  <a:lnTo>
                    <a:pt x="132229" y="227085"/>
                  </a:lnTo>
                  <a:lnTo>
                    <a:pt x="132359" y="233061"/>
                  </a:lnTo>
                  <a:lnTo>
                    <a:pt x="132495" y="239037"/>
                  </a:lnTo>
                  <a:lnTo>
                    <a:pt x="132637" y="245013"/>
                  </a:lnTo>
                  <a:lnTo>
                    <a:pt x="132786" y="250989"/>
                  </a:lnTo>
                  <a:lnTo>
                    <a:pt x="132943" y="256965"/>
                  </a:lnTo>
                  <a:lnTo>
                    <a:pt x="133109" y="262940"/>
                  </a:lnTo>
                  <a:lnTo>
                    <a:pt x="133285" y="268916"/>
                  </a:lnTo>
                  <a:lnTo>
                    <a:pt x="133472" y="274892"/>
                  </a:lnTo>
                  <a:lnTo>
                    <a:pt x="133668" y="280868"/>
                  </a:lnTo>
                  <a:lnTo>
                    <a:pt x="133875" y="286844"/>
                  </a:lnTo>
                  <a:lnTo>
                    <a:pt x="134093" y="292820"/>
                  </a:lnTo>
                  <a:lnTo>
                    <a:pt x="134322" y="298796"/>
                  </a:lnTo>
                  <a:lnTo>
                    <a:pt x="134566" y="304772"/>
                  </a:lnTo>
                  <a:lnTo>
                    <a:pt x="134821" y="310748"/>
                  </a:lnTo>
                  <a:lnTo>
                    <a:pt x="135088" y="316724"/>
                  </a:lnTo>
                  <a:lnTo>
                    <a:pt x="135368" y="322700"/>
                  </a:lnTo>
                  <a:lnTo>
                    <a:pt x="135659" y="328676"/>
                  </a:lnTo>
                  <a:lnTo>
                    <a:pt x="135961" y="334652"/>
                  </a:lnTo>
                  <a:lnTo>
                    <a:pt x="136277" y="340628"/>
                  </a:lnTo>
                  <a:lnTo>
                    <a:pt x="136604" y="346603"/>
                  </a:lnTo>
                  <a:lnTo>
                    <a:pt x="136943" y="352579"/>
                  </a:lnTo>
                  <a:lnTo>
                    <a:pt x="137291" y="358555"/>
                  </a:lnTo>
                  <a:lnTo>
                    <a:pt x="137649" y="364531"/>
                  </a:lnTo>
                  <a:lnTo>
                    <a:pt x="138017" y="370507"/>
                  </a:lnTo>
                  <a:lnTo>
                    <a:pt x="138394" y="376483"/>
                  </a:lnTo>
                  <a:lnTo>
                    <a:pt x="138781" y="382459"/>
                  </a:lnTo>
                  <a:lnTo>
                    <a:pt x="139175" y="388435"/>
                  </a:lnTo>
                  <a:lnTo>
                    <a:pt x="139577" y="394411"/>
                  </a:lnTo>
                  <a:lnTo>
                    <a:pt x="139986" y="400387"/>
                  </a:lnTo>
                  <a:lnTo>
                    <a:pt x="140401" y="406363"/>
                  </a:lnTo>
                  <a:lnTo>
                    <a:pt x="140823" y="412339"/>
                  </a:lnTo>
                  <a:lnTo>
                    <a:pt x="141251" y="418315"/>
                  </a:lnTo>
                  <a:lnTo>
                    <a:pt x="141686" y="424291"/>
                  </a:lnTo>
                  <a:lnTo>
                    <a:pt x="142126" y="430267"/>
                  </a:lnTo>
                  <a:lnTo>
                    <a:pt x="142573" y="436242"/>
                  </a:lnTo>
                  <a:lnTo>
                    <a:pt x="143025" y="442218"/>
                  </a:lnTo>
                  <a:lnTo>
                    <a:pt x="143483" y="448194"/>
                  </a:lnTo>
                  <a:lnTo>
                    <a:pt x="143950" y="454170"/>
                  </a:lnTo>
                  <a:lnTo>
                    <a:pt x="144424" y="460146"/>
                  </a:lnTo>
                  <a:lnTo>
                    <a:pt x="144906" y="466122"/>
                  </a:lnTo>
                  <a:lnTo>
                    <a:pt x="145398" y="472098"/>
                  </a:lnTo>
                  <a:lnTo>
                    <a:pt x="145899" y="478074"/>
                  </a:lnTo>
                  <a:lnTo>
                    <a:pt x="146412" y="484050"/>
                  </a:lnTo>
                  <a:lnTo>
                    <a:pt x="146939" y="490026"/>
                  </a:lnTo>
                  <a:lnTo>
                    <a:pt x="147481" y="496002"/>
                  </a:lnTo>
                  <a:lnTo>
                    <a:pt x="148038" y="501978"/>
                  </a:lnTo>
                  <a:lnTo>
                    <a:pt x="148612" y="507954"/>
                  </a:lnTo>
                  <a:lnTo>
                    <a:pt x="149204" y="513930"/>
                  </a:lnTo>
                  <a:lnTo>
                    <a:pt x="149815" y="519905"/>
                  </a:lnTo>
                  <a:lnTo>
                    <a:pt x="150450" y="525881"/>
                  </a:lnTo>
                  <a:lnTo>
                    <a:pt x="151109" y="531857"/>
                  </a:lnTo>
                  <a:lnTo>
                    <a:pt x="151791" y="537833"/>
                  </a:lnTo>
                  <a:lnTo>
                    <a:pt x="152497" y="543809"/>
                  </a:lnTo>
                  <a:lnTo>
                    <a:pt x="153227" y="549785"/>
                  </a:lnTo>
                  <a:lnTo>
                    <a:pt x="153982" y="555761"/>
                  </a:lnTo>
                  <a:lnTo>
                    <a:pt x="154763" y="561737"/>
                  </a:lnTo>
                  <a:lnTo>
                    <a:pt x="155571" y="567713"/>
                  </a:lnTo>
                  <a:lnTo>
                    <a:pt x="156403" y="573689"/>
                  </a:lnTo>
                  <a:lnTo>
                    <a:pt x="157256" y="579665"/>
                  </a:lnTo>
                  <a:lnTo>
                    <a:pt x="158131" y="585641"/>
                  </a:lnTo>
                  <a:lnTo>
                    <a:pt x="159024" y="591617"/>
                  </a:lnTo>
                  <a:lnTo>
                    <a:pt x="159934" y="597593"/>
                  </a:lnTo>
                  <a:lnTo>
                    <a:pt x="160862" y="603568"/>
                  </a:lnTo>
                  <a:lnTo>
                    <a:pt x="161801" y="609544"/>
                  </a:lnTo>
                  <a:lnTo>
                    <a:pt x="162748" y="615520"/>
                  </a:lnTo>
                  <a:lnTo>
                    <a:pt x="163700" y="621496"/>
                  </a:lnTo>
                  <a:lnTo>
                    <a:pt x="164655" y="627472"/>
                  </a:lnTo>
                  <a:lnTo>
                    <a:pt x="165611" y="633448"/>
                  </a:lnTo>
                  <a:lnTo>
                    <a:pt x="166562" y="639424"/>
                  </a:lnTo>
                  <a:lnTo>
                    <a:pt x="167506" y="645400"/>
                  </a:lnTo>
                  <a:lnTo>
                    <a:pt x="168440" y="651376"/>
                  </a:lnTo>
                  <a:lnTo>
                    <a:pt x="169363" y="657352"/>
                  </a:lnTo>
                  <a:lnTo>
                    <a:pt x="170273" y="663328"/>
                  </a:lnTo>
                  <a:lnTo>
                    <a:pt x="171168" y="669304"/>
                  </a:lnTo>
                  <a:lnTo>
                    <a:pt x="172044" y="675280"/>
                  </a:lnTo>
                  <a:lnTo>
                    <a:pt x="172901" y="681256"/>
                  </a:lnTo>
                  <a:lnTo>
                    <a:pt x="173742" y="687232"/>
                  </a:lnTo>
                  <a:lnTo>
                    <a:pt x="174565" y="693207"/>
                  </a:lnTo>
                  <a:lnTo>
                    <a:pt x="175372" y="699183"/>
                  </a:lnTo>
                  <a:lnTo>
                    <a:pt x="176164" y="705159"/>
                  </a:lnTo>
                  <a:lnTo>
                    <a:pt x="176940" y="711135"/>
                  </a:lnTo>
                  <a:lnTo>
                    <a:pt x="177704" y="717111"/>
                  </a:lnTo>
                  <a:lnTo>
                    <a:pt x="178459" y="723087"/>
                  </a:lnTo>
                  <a:lnTo>
                    <a:pt x="179207" y="729063"/>
                  </a:lnTo>
                  <a:lnTo>
                    <a:pt x="179952" y="735039"/>
                  </a:lnTo>
                  <a:lnTo>
                    <a:pt x="180695" y="741015"/>
                  </a:lnTo>
                  <a:lnTo>
                    <a:pt x="181439" y="746991"/>
                  </a:lnTo>
                  <a:lnTo>
                    <a:pt x="182190" y="752967"/>
                  </a:lnTo>
                  <a:lnTo>
                    <a:pt x="182948" y="758943"/>
                  </a:lnTo>
                  <a:lnTo>
                    <a:pt x="183716" y="764919"/>
                  </a:lnTo>
                  <a:lnTo>
                    <a:pt x="184497" y="770895"/>
                  </a:lnTo>
                  <a:lnTo>
                    <a:pt x="185293" y="776870"/>
                  </a:lnTo>
                  <a:lnTo>
                    <a:pt x="186104" y="782846"/>
                  </a:lnTo>
                  <a:lnTo>
                    <a:pt x="186937" y="788822"/>
                  </a:lnTo>
                  <a:lnTo>
                    <a:pt x="187789" y="794798"/>
                  </a:lnTo>
                  <a:lnTo>
                    <a:pt x="188662" y="800774"/>
                  </a:lnTo>
                  <a:lnTo>
                    <a:pt x="189555" y="806750"/>
                  </a:lnTo>
                  <a:lnTo>
                    <a:pt x="190468" y="812726"/>
                  </a:lnTo>
                  <a:lnTo>
                    <a:pt x="191401" y="818702"/>
                  </a:lnTo>
                  <a:lnTo>
                    <a:pt x="192358" y="824678"/>
                  </a:lnTo>
                  <a:lnTo>
                    <a:pt x="193336" y="830654"/>
                  </a:lnTo>
                  <a:lnTo>
                    <a:pt x="194331" y="836630"/>
                  </a:lnTo>
                  <a:lnTo>
                    <a:pt x="195344" y="842606"/>
                  </a:lnTo>
                  <a:lnTo>
                    <a:pt x="196372" y="848582"/>
                  </a:lnTo>
                  <a:lnTo>
                    <a:pt x="197416" y="854558"/>
                  </a:lnTo>
                  <a:lnTo>
                    <a:pt x="198474" y="860534"/>
                  </a:lnTo>
                  <a:lnTo>
                    <a:pt x="199545" y="866509"/>
                  </a:lnTo>
                  <a:lnTo>
                    <a:pt x="200626" y="872485"/>
                  </a:lnTo>
                  <a:lnTo>
                    <a:pt x="201715" y="878461"/>
                  </a:lnTo>
                  <a:lnTo>
                    <a:pt x="202811" y="884437"/>
                  </a:lnTo>
                  <a:lnTo>
                    <a:pt x="203912" y="890413"/>
                  </a:lnTo>
                  <a:lnTo>
                    <a:pt x="205017" y="896389"/>
                  </a:lnTo>
                  <a:lnTo>
                    <a:pt x="206125" y="902365"/>
                  </a:lnTo>
                  <a:lnTo>
                    <a:pt x="207232" y="908341"/>
                  </a:lnTo>
                  <a:lnTo>
                    <a:pt x="208339" y="914317"/>
                  </a:lnTo>
                  <a:lnTo>
                    <a:pt x="209443" y="920293"/>
                  </a:lnTo>
                  <a:lnTo>
                    <a:pt x="210543" y="926269"/>
                  </a:lnTo>
                  <a:lnTo>
                    <a:pt x="211638" y="932245"/>
                  </a:lnTo>
                  <a:lnTo>
                    <a:pt x="212725" y="938221"/>
                  </a:lnTo>
                  <a:lnTo>
                    <a:pt x="213803" y="944197"/>
                  </a:lnTo>
                  <a:lnTo>
                    <a:pt x="214872" y="950172"/>
                  </a:lnTo>
                  <a:lnTo>
                    <a:pt x="215931" y="956148"/>
                  </a:lnTo>
                  <a:lnTo>
                    <a:pt x="216979" y="962124"/>
                  </a:lnTo>
                  <a:lnTo>
                    <a:pt x="218015" y="968100"/>
                  </a:lnTo>
                  <a:lnTo>
                    <a:pt x="219035" y="974076"/>
                  </a:lnTo>
                  <a:lnTo>
                    <a:pt x="220041" y="980052"/>
                  </a:lnTo>
                  <a:lnTo>
                    <a:pt x="221033" y="986028"/>
                  </a:lnTo>
                  <a:lnTo>
                    <a:pt x="222010" y="992004"/>
                  </a:lnTo>
                  <a:lnTo>
                    <a:pt x="222973" y="997980"/>
                  </a:lnTo>
                  <a:lnTo>
                    <a:pt x="223921" y="1003956"/>
                  </a:lnTo>
                  <a:lnTo>
                    <a:pt x="224854" y="1009932"/>
                  </a:lnTo>
                  <a:lnTo>
                    <a:pt x="225771" y="1015908"/>
                  </a:lnTo>
                  <a:lnTo>
                    <a:pt x="226676" y="1021884"/>
                  </a:lnTo>
                  <a:lnTo>
                    <a:pt x="227568" y="1027860"/>
                  </a:lnTo>
                  <a:lnTo>
                    <a:pt x="228449" y="1033835"/>
                  </a:lnTo>
                  <a:lnTo>
                    <a:pt x="229319" y="1039811"/>
                  </a:lnTo>
                  <a:lnTo>
                    <a:pt x="230179" y="1045787"/>
                  </a:lnTo>
                  <a:lnTo>
                    <a:pt x="231029" y="1051763"/>
                  </a:lnTo>
                  <a:lnTo>
                    <a:pt x="231871" y="1057739"/>
                  </a:lnTo>
                  <a:lnTo>
                    <a:pt x="232706" y="1063715"/>
                  </a:lnTo>
                  <a:lnTo>
                    <a:pt x="233535" y="1069691"/>
                  </a:lnTo>
                  <a:lnTo>
                    <a:pt x="234359" y="1075667"/>
                  </a:lnTo>
                  <a:lnTo>
                    <a:pt x="235177" y="1081643"/>
                  </a:lnTo>
                  <a:lnTo>
                    <a:pt x="235990" y="1087619"/>
                  </a:lnTo>
                  <a:lnTo>
                    <a:pt x="236797" y="1093595"/>
                  </a:lnTo>
                  <a:lnTo>
                    <a:pt x="237600" y="1099571"/>
                  </a:lnTo>
                  <a:lnTo>
                    <a:pt x="238399" y="1105547"/>
                  </a:lnTo>
                  <a:lnTo>
                    <a:pt x="239192" y="1111523"/>
                  </a:lnTo>
                  <a:lnTo>
                    <a:pt x="239979" y="1117499"/>
                  </a:lnTo>
                  <a:lnTo>
                    <a:pt x="240760" y="1123474"/>
                  </a:lnTo>
                  <a:lnTo>
                    <a:pt x="241534" y="1129450"/>
                  </a:lnTo>
                  <a:lnTo>
                    <a:pt x="242301" y="1135426"/>
                  </a:lnTo>
                  <a:lnTo>
                    <a:pt x="243061" y="1141402"/>
                  </a:lnTo>
                  <a:lnTo>
                    <a:pt x="243813" y="1147378"/>
                  </a:lnTo>
                  <a:lnTo>
                    <a:pt x="244557" y="1153354"/>
                  </a:lnTo>
                  <a:lnTo>
                    <a:pt x="245290" y="1159330"/>
                  </a:lnTo>
                  <a:lnTo>
                    <a:pt x="246014" y="1165306"/>
                  </a:lnTo>
                  <a:lnTo>
                    <a:pt x="246728" y="1171282"/>
                  </a:lnTo>
                  <a:lnTo>
                    <a:pt x="247431" y="1177258"/>
                  </a:lnTo>
                  <a:lnTo>
                    <a:pt x="248122" y="1183234"/>
                  </a:lnTo>
                  <a:lnTo>
                    <a:pt x="248802" y="1189210"/>
                  </a:lnTo>
                  <a:lnTo>
                    <a:pt x="249468" y="1195186"/>
                  </a:lnTo>
                  <a:lnTo>
                    <a:pt x="250117" y="1201162"/>
                  </a:lnTo>
                  <a:lnTo>
                    <a:pt x="250750" y="1207137"/>
                  </a:lnTo>
                  <a:lnTo>
                    <a:pt x="251366" y="1213113"/>
                  </a:lnTo>
                  <a:lnTo>
                    <a:pt x="251963" y="1219089"/>
                  </a:lnTo>
                  <a:lnTo>
                    <a:pt x="252540" y="1225065"/>
                  </a:lnTo>
                  <a:lnTo>
                    <a:pt x="253092" y="1231041"/>
                  </a:lnTo>
                  <a:lnTo>
                    <a:pt x="253615" y="1237017"/>
                  </a:lnTo>
                  <a:lnTo>
                    <a:pt x="254111" y="1242993"/>
                  </a:lnTo>
                  <a:lnTo>
                    <a:pt x="254577" y="1248969"/>
                  </a:lnTo>
                  <a:lnTo>
                    <a:pt x="255013" y="1254945"/>
                  </a:lnTo>
                  <a:lnTo>
                    <a:pt x="255415" y="1260921"/>
                  </a:lnTo>
                  <a:lnTo>
                    <a:pt x="255784" y="1266897"/>
                  </a:lnTo>
                  <a:lnTo>
                    <a:pt x="256108" y="1272873"/>
                  </a:lnTo>
                  <a:lnTo>
                    <a:pt x="256396" y="1278849"/>
                  </a:lnTo>
                  <a:lnTo>
                    <a:pt x="256647" y="1284825"/>
                  </a:lnTo>
                  <a:lnTo>
                    <a:pt x="256861" y="1290801"/>
                  </a:lnTo>
                  <a:lnTo>
                    <a:pt x="257038" y="1296776"/>
                  </a:lnTo>
                  <a:lnTo>
                    <a:pt x="257179" y="1302752"/>
                  </a:lnTo>
                  <a:lnTo>
                    <a:pt x="257277" y="1308728"/>
                  </a:lnTo>
                  <a:lnTo>
                    <a:pt x="257341" y="1314704"/>
                  </a:lnTo>
                  <a:lnTo>
                    <a:pt x="257374" y="1320680"/>
                  </a:lnTo>
                  <a:lnTo>
                    <a:pt x="257377" y="1326656"/>
                  </a:lnTo>
                  <a:lnTo>
                    <a:pt x="257353" y="1332632"/>
                  </a:lnTo>
                  <a:lnTo>
                    <a:pt x="257304" y="1338608"/>
                  </a:lnTo>
                  <a:lnTo>
                    <a:pt x="257229" y="1344584"/>
                  </a:lnTo>
                  <a:lnTo>
                    <a:pt x="257134" y="1350560"/>
                  </a:lnTo>
                  <a:lnTo>
                    <a:pt x="257021" y="1356536"/>
                  </a:lnTo>
                  <a:lnTo>
                    <a:pt x="256895" y="1362512"/>
                  </a:lnTo>
                  <a:lnTo>
                    <a:pt x="256757" y="1368488"/>
                  </a:lnTo>
                  <a:lnTo>
                    <a:pt x="256608" y="1374464"/>
                  </a:lnTo>
                  <a:lnTo>
                    <a:pt x="256450" y="1380439"/>
                  </a:lnTo>
                  <a:lnTo>
                    <a:pt x="256286" y="1386415"/>
                  </a:lnTo>
                  <a:lnTo>
                    <a:pt x="256116" y="1392391"/>
                  </a:lnTo>
                  <a:lnTo>
                    <a:pt x="255943" y="1398367"/>
                  </a:lnTo>
                  <a:lnTo>
                    <a:pt x="255766" y="1404343"/>
                  </a:lnTo>
                  <a:lnTo>
                    <a:pt x="255587" y="1410319"/>
                  </a:lnTo>
                  <a:lnTo>
                    <a:pt x="255405" y="1416295"/>
                  </a:lnTo>
                  <a:lnTo>
                    <a:pt x="255219" y="1422271"/>
                  </a:lnTo>
                  <a:lnTo>
                    <a:pt x="255031" y="1428247"/>
                  </a:lnTo>
                  <a:lnTo>
                    <a:pt x="254838" y="1434223"/>
                  </a:lnTo>
                  <a:lnTo>
                    <a:pt x="254642" y="1440199"/>
                  </a:lnTo>
                  <a:lnTo>
                    <a:pt x="254440" y="1446175"/>
                  </a:lnTo>
                  <a:lnTo>
                    <a:pt x="254232" y="1452151"/>
                  </a:lnTo>
                  <a:lnTo>
                    <a:pt x="254015" y="1458127"/>
                  </a:lnTo>
                  <a:lnTo>
                    <a:pt x="253790" y="1464102"/>
                  </a:lnTo>
                  <a:lnTo>
                    <a:pt x="253555" y="1470078"/>
                  </a:lnTo>
                  <a:lnTo>
                    <a:pt x="253310" y="1476054"/>
                  </a:lnTo>
                  <a:lnTo>
                    <a:pt x="253055" y="1482030"/>
                  </a:lnTo>
                  <a:lnTo>
                    <a:pt x="252788" y="1488006"/>
                  </a:lnTo>
                  <a:lnTo>
                    <a:pt x="252507" y="1493982"/>
                  </a:lnTo>
                  <a:lnTo>
                    <a:pt x="252212" y="1499958"/>
                  </a:lnTo>
                  <a:lnTo>
                    <a:pt x="251905" y="1505934"/>
                  </a:lnTo>
                  <a:lnTo>
                    <a:pt x="251585" y="1511910"/>
                  </a:lnTo>
                  <a:lnTo>
                    <a:pt x="251252" y="1517886"/>
                  </a:lnTo>
                  <a:lnTo>
                    <a:pt x="250907" y="1523862"/>
                  </a:lnTo>
                  <a:lnTo>
                    <a:pt x="250548" y="1529838"/>
                  </a:lnTo>
                  <a:lnTo>
                    <a:pt x="250176" y="1535814"/>
                  </a:lnTo>
                  <a:lnTo>
                    <a:pt x="249793" y="1541790"/>
                  </a:lnTo>
                  <a:lnTo>
                    <a:pt x="249398" y="1547766"/>
                  </a:lnTo>
                  <a:lnTo>
                    <a:pt x="248993" y="1553741"/>
                  </a:lnTo>
                  <a:lnTo>
                    <a:pt x="248578" y="1559717"/>
                  </a:lnTo>
                  <a:lnTo>
                    <a:pt x="248152" y="1565693"/>
                  </a:lnTo>
                  <a:lnTo>
                    <a:pt x="247714" y="1571669"/>
                  </a:lnTo>
                  <a:lnTo>
                    <a:pt x="247266" y="1577645"/>
                  </a:lnTo>
                  <a:lnTo>
                    <a:pt x="246808" y="1583621"/>
                  </a:lnTo>
                  <a:lnTo>
                    <a:pt x="246340" y="1589597"/>
                  </a:lnTo>
                  <a:lnTo>
                    <a:pt x="245860" y="1595573"/>
                  </a:lnTo>
                  <a:lnTo>
                    <a:pt x="245369" y="1601549"/>
                  </a:lnTo>
                  <a:lnTo>
                    <a:pt x="244864" y="1607525"/>
                  </a:lnTo>
                  <a:lnTo>
                    <a:pt x="244345" y="1613501"/>
                  </a:lnTo>
                  <a:lnTo>
                    <a:pt x="243812" y="1619477"/>
                  </a:lnTo>
                  <a:lnTo>
                    <a:pt x="243264" y="1625453"/>
                  </a:lnTo>
                  <a:lnTo>
                    <a:pt x="242701" y="1631429"/>
                  </a:lnTo>
                  <a:lnTo>
                    <a:pt x="242122" y="1637404"/>
                  </a:lnTo>
                  <a:lnTo>
                    <a:pt x="241522" y="1643380"/>
                  </a:lnTo>
                  <a:lnTo>
                    <a:pt x="240904" y="1649356"/>
                  </a:lnTo>
                  <a:lnTo>
                    <a:pt x="240268" y="1655332"/>
                  </a:lnTo>
                  <a:lnTo>
                    <a:pt x="239613" y="1661308"/>
                  </a:lnTo>
                  <a:lnTo>
                    <a:pt x="238939" y="1667284"/>
                  </a:lnTo>
                  <a:lnTo>
                    <a:pt x="238247" y="1673260"/>
                  </a:lnTo>
                  <a:lnTo>
                    <a:pt x="237532" y="1679236"/>
                  </a:lnTo>
                  <a:lnTo>
                    <a:pt x="236798" y="1685212"/>
                  </a:lnTo>
                  <a:lnTo>
                    <a:pt x="236044" y="1691188"/>
                  </a:lnTo>
                  <a:lnTo>
                    <a:pt x="235273" y="1697164"/>
                  </a:lnTo>
                  <a:lnTo>
                    <a:pt x="234484" y="1703140"/>
                  </a:lnTo>
                  <a:lnTo>
                    <a:pt x="233677" y="1709116"/>
                  </a:lnTo>
                  <a:lnTo>
                    <a:pt x="232851" y="1715092"/>
                  </a:lnTo>
                  <a:lnTo>
                    <a:pt x="232007" y="1721068"/>
                  </a:lnTo>
                  <a:lnTo>
                    <a:pt x="231146" y="1727043"/>
                  </a:lnTo>
                  <a:lnTo>
                    <a:pt x="230269" y="1733019"/>
                  </a:lnTo>
                  <a:lnTo>
                    <a:pt x="229377" y="1738995"/>
                  </a:lnTo>
                  <a:lnTo>
                    <a:pt x="228469" y="1744971"/>
                  </a:lnTo>
                  <a:lnTo>
                    <a:pt x="227545" y="1750947"/>
                  </a:lnTo>
                  <a:lnTo>
                    <a:pt x="226603" y="1756923"/>
                  </a:lnTo>
                  <a:lnTo>
                    <a:pt x="225645" y="1762899"/>
                  </a:lnTo>
                  <a:lnTo>
                    <a:pt x="224673" y="1768875"/>
                  </a:lnTo>
                  <a:lnTo>
                    <a:pt x="223686" y="1774851"/>
                  </a:lnTo>
                  <a:lnTo>
                    <a:pt x="222685" y="1780827"/>
                  </a:lnTo>
                  <a:lnTo>
                    <a:pt x="221669" y="1786803"/>
                  </a:lnTo>
                  <a:lnTo>
                    <a:pt x="220637" y="1792779"/>
                  </a:lnTo>
                  <a:lnTo>
                    <a:pt x="219592" y="1798755"/>
                  </a:lnTo>
                  <a:lnTo>
                    <a:pt x="218536" y="1804731"/>
                  </a:lnTo>
                  <a:lnTo>
                    <a:pt x="217469" y="1810706"/>
                  </a:lnTo>
                  <a:lnTo>
                    <a:pt x="216393" y="1816682"/>
                  </a:lnTo>
                  <a:lnTo>
                    <a:pt x="215309" y="1822658"/>
                  </a:lnTo>
                  <a:lnTo>
                    <a:pt x="214219" y="1828634"/>
                  </a:lnTo>
                  <a:lnTo>
                    <a:pt x="213126" y="1834610"/>
                  </a:lnTo>
                  <a:lnTo>
                    <a:pt x="212032" y="1840586"/>
                  </a:lnTo>
                  <a:lnTo>
                    <a:pt x="210940" y="1846562"/>
                  </a:lnTo>
                  <a:lnTo>
                    <a:pt x="209852" y="1852538"/>
                  </a:lnTo>
                  <a:lnTo>
                    <a:pt x="208771" y="1858514"/>
                  </a:lnTo>
                  <a:lnTo>
                    <a:pt x="207699" y="1864490"/>
                  </a:lnTo>
                  <a:lnTo>
                    <a:pt x="206641" y="1870466"/>
                  </a:lnTo>
                  <a:lnTo>
                    <a:pt x="205598" y="1876442"/>
                  </a:lnTo>
                  <a:lnTo>
                    <a:pt x="204570" y="1882418"/>
                  </a:lnTo>
                  <a:lnTo>
                    <a:pt x="203561" y="1888394"/>
                  </a:lnTo>
                  <a:lnTo>
                    <a:pt x="202570" y="1894369"/>
                  </a:lnTo>
                  <a:lnTo>
                    <a:pt x="201602" y="1900345"/>
                  </a:lnTo>
                  <a:lnTo>
                    <a:pt x="200658" y="1906321"/>
                  </a:lnTo>
                  <a:lnTo>
                    <a:pt x="199735" y="1912297"/>
                  </a:lnTo>
                  <a:lnTo>
                    <a:pt x="198834" y="1918273"/>
                  </a:lnTo>
                  <a:lnTo>
                    <a:pt x="197955" y="1924249"/>
                  </a:lnTo>
                  <a:lnTo>
                    <a:pt x="197095" y="1930225"/>
                  </a:lnTo>
                  <a:lnTo>
                    <a:pt x="196256" y="1936201"/>
                  </a:lnTo>
                  <a:lnTo>
                    <a:pt x="195439" y="1942177"/>
                  </a:lnTo>
                  <a:lnTo>
                    <a:pt x="194640" y="1948153"/>
                  </a:lnTo>
                  <a:lnTo>
                    <a:pt x="193856" y="1954129"/>
                  </a:lnTo>
                  <a:lnTo>
                    <a:pt x="193086" y="1960105"/>
                  </a:lnTo>
                  <a:lnTo>
                    <a:pt x="192329" y="1966081"/>
                  </a:lnTo>
                  <a:lnTo>
                    <a:pt x="191584" y="1972057"/>
                  </a:lnTo>
                  <a:lnTo>
                    <a:pt x="190850" y="1978033"/>
                  </a:lnTo>
                  <a:lnTo>
                    <a:pt x="190125" y="1984008"/>
                  </a:lnTo>
                  <a:lnTo>
                    <a:pt x="189408" y="1989984"/>
                  </a:lnTo>
                  <a:lnTo>
                    <a:pt x="188696" y="1995960"/>
                  </a:lnTo>
                  <a:lnTo>
                    <a:pt x="187990" y="2001936"/>
                  </a:lnTo>
                  <a:lnTo>
                    <a:pt x="187289" y="2007912"/>
                  </a:lnTo>
                  <a:lnTo>
                    <a:pt x="186592" y="2013888"/>
                  </a:lnTo>
                  <a:lnTo>
                    <a:pt x="185898" y="2019864"/>
                  </a:lnTo>
                  <a:lnTo>
                    <a:pt x="185206" y="2025840"/>
                  </a:lnTo>
                  <a:lnTo>
                    <a:pt x="184517" y="2031816"/>
                  </a:lnTo>
                  <a:lnTo>
                    <a:pt x="183830" y="2037792"/>
                  </a:lnTo>
                  <a:lnTo>
                    <a:pt x="183144" y="2043768"/>
                  </a:lnTo>
                  <a:lnTo>
                    <a:pt x="182460" y="2049744"/>
                  </a:lnTo>
                  <a:lnTo>
                    <a:pt x="181777" y="2055720"/>
                  </a:lnTo>
                  <a:lnTo>
                    <a:pt x="181095" y="2061696"/>
                  </a:lnTo>
                  <a:lnTo>
                    <a:pt x="180414" y="2067671"/>
                  </a:lnTo>
                  <a:lnTo>
                    <a:pt x="179734" y="2073647"/>
                  </a:lnTo>
                  <a:lnTo>
                    <a:pt x="179055" y="2079623"/>
                  </a:lnTo>
                  <a:lnTo>
                    <a:pt x="178377" y="2085599"/>
                  </a:lnTo>
                  <a:lnTo>
                    <a:pt x="177700" y="2091575"/>
                  </a:lnTo>
                  <a:lnTo>
                    <a:pt x="177024" y="2097551"/>
                  </a:lnTo>
                  <a:lnTo>
                    <a:pt x="176349" y="2103527"/>
                  </a:lnTo>
                  <a:lnTo>
                    <a:pt x="175676" y="2109503"/>
                  </a:lnTo>
                  <a:lnTo>
                    <a:pt x="175006" y="2115479"/>
                  </a:lnTo>
                  <a:lnTo>
                    <a:pt x="174337" y="2121455"/>
                  </a:lnTo>
                  <a:lnTo>
                    <a:pt x="173672" y="2127431"/>
                  </a:lnTo>
                  <a:lnTo>
                    <a:pt x="173010" y="2133407"/>
                  </a:lnTo>
                  <a:lnTo>
                    <a:pt x="172352" y="2139383"/>
                  </a:lnTo>
                  <a:lnTo>
                    <a:pt x="171699" y="2145359"/>
                  </a:lnTo>
                  <a:lnTo>
                    <a:pt x="171050" y="2151335"/>
                  </a:lnTo>
                  <a:lnTo>
                    <a:pt x="170407" y="2157310"/>
                  </a:lnTo>
                  <a:lnTo>
                    <a:pt x="169771" y="2163286"/>
                  </a:lnTo>
                  <a:lnTo>
                    <a:pt x="169141" y="2169262"/>
                  </a:lnTo>
                  <a:lnTo>
                    <a:pt x="168518" y="2175238"/>
                  </a:lnTo>
                  <a:lnTo>
                    <a:pt x="167903" y="2181214"/>
                  </a:lnTo>
                  <a:lnTo>
                    <a:pt x="167294" y="2187190"/>
                  </a:lnTo>
                  <a:lnTo>
                    <a:pt x="166694" y="2193166"/>
                  </a:lnTo>
                  <a:lnTo>
                    <a:pt x="166102" y="2199142"/>
                  </a:lnTo>
                  <a:lnTo>
                    <a:pt x="165518" y="2205118"/>
                  </a:lnTo>
                  <a:lnTo>
                    <a:pt x="164943" y="2211094"/>
                  </a:lnTo>
                  <a:lnTo>
                    <a:pt x="164375" y="2217070"/>
                  </a:lnTo>
                  <a:lnTo>
                    <a:pt x="163815" y="2223046"/>
                  </a:lnTo>
                  <a:lnTo>
                    <a:pt x="163262" y="2229022"/>
                  </a:lnTo>
                  <a:lnTo>
                    <a:pt x="162717" y="2234998"/>
                  </a:lnTo>
                  <a:lnTo>
                    <a:pt x="162180" y="2240973"/>
                  </a:lnTo>
                  <a:lnTo>
                    <a:pt x="161650" y="2246949"/>
                  </a:lnTo>
                  <a:lnTo>
                    <a:pt x="161127" y="2252925"/>
                  </a:lnTo>
                  <a:lnTo>
                    <a:pt x="160610" y="2258901"/>
                  </a:lnTo>
                  <a:lnTo>
                    <a:pt x="160099" y="2264877"/>
                  </a:lnTo>
                  <a:lnTo>
                    <a:pt x="159595" y="2270853"/>
                  </a:lnTo>
                  <a:lnTo>
                    <a:pt x="159099" y="2276829"/>
                  </a:lnTo>
                  <a:lnTo>
                    <a:pt x="158609" y="2282805"/>
                  </a:lnTo>
                  <a:lnTo>
                    <a:pt x="158126" y="2288781"/>
                  </a:lnTo>
                  <a:lnTo>
                    <a:pt x="157650" y="2294757"/>
                  </a:lnTo>
                  <a:lnTo>
                    <a:pt x="157181" y="2300733"/>
                  </a:lnTo>
                  <a:lnTo>
                    <a:pt x="156720" y="2306709"/>
                  </a:lnTo>
                  <a:lnTo>
                    <a:pt x="156269" y="2312685"/>
                  </a:lnTo>
                  <a:lnTo>
                    <a:pt x="155827" y="2318661"/>
                  </a:lnTo>
                  <a:lnTo>
                    <a:pt x="155395" y="2324637"/>
                  </a:lnTo>
                  <a:lnTo>
                    <a:pt x="154972" y="2330612"/>
                  </a:lnTo>
                  <a:lnTo>
                    <a:pt x="154559" y="2336588"/>
                  </a:lnTo>
                  <a:lnTo>
                    <a:pt x="154157" y="2342564"/>
                  </a:lnTo>
                  <a:lnTo>
                    <a:pt x="153766" y="2348540"/>
                  </a:lnTo>
                  <a:lnTo>
                    <a:pt x="153388" y="2354516"/>
                  </a:lnTo>
                  <a:lnTo>
                    <a:pt x="153020" y="2360492"/>
                  </a:lnTo>
                  <a:lnTo>
                    <a:pt x="152663" y="2366468"/>
                  </a:lnTo>
                  <a:lnTo>
                    <a:pt x="152316" y="2372444"/>
                  </a:lnTo>
                  <a:lnTo>
                    <a:pt x="151979" y="2378420"/>
                  </a:lnTo>
                  <a:lnTo>
                    <a:pt x="151651" y="2384396"/>
                  </a:lnTo>
                  <a:lnTo>
                    <a:pt x="151332" y="2390372"/>
                  </a:lnTo>
                  <a:lnTo>
                    <a:pt x="151020" y="2396348"/>
                  </a:lnTo>
                  <a:lnTo>
                    <a:pt x="150714" y="2402324"/>
                  </a:lnTo>
                  <a:lnTo>
                    <a:pt x="150412" y="2408300"/>
                  </a:lnTo>
                  <a:lnTo>
                    <a:pt x="150113" y="2414275"/>
                  </a:lnTo>
                  <a:lnTo>
                    <a:pt x="149816" y="2420251"/>
                  </a:lnTo>
                  <a:lnTo>
                    <a:pt x="149520" y="2426227"/>
                  </a:lnTo>
                  <a:lnTo>
                    <a:pt x="149223" y="2432203"/>
                  </a:lnTo>
                  <a:lnTo>
                    <a:pt x="148924" y="2438179"/>
                  </a:lnTo>
                  <a:lnTo>
                    <a:pt x="148622" y="2444155"/>
                  </a:lnTo>
                  <a:lnTo>
                    <a:pt x="148316" y="2450131"/>
                  </a:lnTo>
                  <a:lnTo>
                    <a:pt x="148006" y="2456107"/>
                  </a:lnTo>
                  <a:lnTo>
                    <a:pt x="147689" y="2462083"/>
                  </a:lnTo>
                  <a:lnTo>
                    <a:pt x="147367" y="2468059"/>
                  </a:lnTo>
                  <a:lnTo>
                    <a:pt x="147040" y="2474035"/>
                  </a:lnTo>
                  <a:lnTo>
                    <a:pt x="146707" y="2480011"/>
                  </a:lnTo>
                  <a:lnTo>
                    <a:pt x="146368" y="2485987"/>
                  </a:lnTo>
                  <a:lnTo>
                    <a:pt x="146025" y="2491963"/>
                  </a:lnTo>
                  <a:lnTo>
                    <a:pt x="145676" y="2497938"/>
                  </a:lnTo>
                  <a:lnTo>
                    <a:pt x="145323" y="2503914"/>
                  </a:lnTo>
                  <a:lnTo>
                    <a:pt x="144968" y="2509890"/>
                  </a:lnTo>
                  <a:lnTo>
                    <a:pt x="144611" y="2515866"/>
                  </a:lnTo>
                  <a:lnTo>
                    <a:pt x="144252" y="2521842"/>
                  </a:lnTo>
                  <a:lnTo>
                    <a:pt x="143893" y="2527818"/>
                  </a:lnTo>
                  <a:lnTo>
                    <a:pt x="143534" y="2533794"/>
                  </a:lnTo>
                  <a:lnTo>
                    <a:pt x="143178" y="2539770"/>
                  </a:lnTo>
                  <a:lnTo>
                    <a:pt x="142825" y="2545746"/>
                  </a:lnTo>
                  <a:lnTo>
                    <a:pt x="142475" y="2551722"/>
                  </a:lnTo>
                  <a:lnTo>
                    <a:pt x="142130" y="2557698"/>
                  </a:lnTo>
                  <a:lnTo>
                    <a:pt x="141791" y="2563674"/>
                  </a:lnTo>
                  <a:lnTo>
                    <a:pt x="141458" y="2569650"/>
                  </a:lnTo>
                  <a:lnTo>
                    <a:pt x="141134" y="2575626"/>
                  </a:lnTo>
                  <a:lnTo>
                    <a:pt x="140819" y="2581602"/>
                  </a:lnTo>
                  <a:lnTo>
                    <a:pt x="140512" y="2587577"/>
                  </a:lnTo>
                  <a:lnTo>
                    <a:pt x="140214" y="2593553"/>
                  </a:lnTo>
                  <a:lnTo>
                    <a:pt x="139926" y="2599529"/>
                  </a:lnTo>
                  <a:lnTo>
                    <a:pt x="139649" y="2605505"/>
                  </a:lnTo>
                  <a:lnTo>
                    <a:pt x="139384" y="2611481"/>
                  </a:lnTo>
                  <a:lnTo>
                    <a:pt x="139129" y="2617457"/>
                  </a:lnTo>
                  <a:lnTo>
                    <a:pt x="138885" y="2623433"/>
                  </a:lnTo>
                  <a:lnTo>
                    <a:pt x="138652" y="2629409"/>
                  </a:lnTo>
                  <a:lnTo>
                    <a:pt x="138428" y="2635385"/>
                  </a:lnTo>
                  <a:lnTo>
                    <a:pt x="138214" y="2641361"/>
                  </a:lnTo>
                  <a:lnTo>
                    <a:pt x="138011" y="2647337"/>
                  </a:lnTo>
                  <a:lnTo>
                    <a:pt x="137816" y="2653313"/>
                  </a:lnTo>
                  <a:lnTo>
                    <a:pt x="137629" y="2659289"/>
                  </a:lnTo>
                  <a:lnTo>
                    <a:pt x="137450" y="2665265"/>
                  </a:lnTo>
                  <a:lnTo>
                    <a:pt x="137277" y="2671240"/>
                  </a:lnTo>
                  <a:lnTo>
                    <a:pt x="137110" y="2677216"/>
                  </a:lnTo>
                  <a:lnTo>
                    <a:pt x="136949" y="2683192"/>
                  </a:lnTo>
                  <a:lnTo>
                    <a:pt x="136793" y="2689168"/>
                  </a:lnTo>
                  <a:lnTo>
                    <a:pt x="136641" y="2695144"/>
                  </a:lnTo>
                  <a:lnTo>
                    <a:pt x="136493" y="2701120"/>
                  </a:lnTo>
                  <a:lnTo>
                    <a:pt x="136348" y="2707096"/>
                  </a:lnTo>
                  <a:lnTo>
                    <a:pt x="136206" y="2713072"/>
                  </a:lnTo>
                  <a:lnTo>
                    <a:pt x="136067" y="2719048"/>
                  </a:lnTo>
                  <a:lnTo>
                    <a:pt x="135932" y="2725024"/>
                  </a:lnTo>
                  <a:lnTo>
                    <a:pt x="135800" y="2731000"/>
                  </a:lnTo>
                  <a:lnTo>
                    <a:pt x="135671" y="2736976"/>
                  </a:lnTo>
                  <a:lnTo>
                    <a:pt x="135546" y="2742952"/>
                  </a:lnTo>
                  <a:lnTo>
                    <a:pt x="135424" y="2748928"/>
                  </a:lnTo>
                  <a:lnTo>
                    <a:pt x="135305" y="2754904"/>
                  </a:lnTo>
                  <a:lnTo>
                    <a:pt x="135191" y="2760879"/>
                  </a:lnTo>
                  <a:lnTo>
                    <a:pt x="135081" y="2766855"/>
                  </a:lnTo>
                  <a:lnTo>
                    <a:pt x="134975" y="2772831"/>
                  </a:lnTo>
                  <a:lnTo>
                    <a:pt x="134873" y="2778807"/>
                  </a:lnTo>
                  <a:lnTo>
                    <a:pt x="134774" y="2784783"/>
                  </a:lnTo>
                  <a:lnTo>
                    <a:pt x="134679" y="2790759"/>
                  </a:lnTo>
                  <a:lnTo>
                    <a:pt x="134588" y="2796735"/>
                  </a:lnTo>
                  <a:lnTo>
                    <a:pt x="134500" y="2802711"/>
                  </a:lnTo>
                  <a:lnTo>
                    <a:pt x="134414" y="2808687"/>
                  </a:lnTo>
                  <a:lnTo>
                    <a:pt x="134330" y="2814663"/>
                  </a:lnTo>
                  <a:lnTo>
                    <a:pt x="134247" y="2820639"/>
                  </a:lnTo>
                  <a:lnTo>
                    <a:pt x="134166" y="2826615"/>
                  </a:lnTo>
                  <a:lnTo>
                    <a:pt x="134086" y="2832591"/>
                  </a:lnTo>
                  <a:lnTo>
                    <a:pt x="134006" y="2838567"/>
                  </a:lnTo>
                  <a:lnTo>
                    <a:pt x="133926" y="2844542"/>
                  </a:lnTo>
                  <a:lnTo>
                    <a:pt x="133846" y="2850518"/>
                  </a:lnTo>
                  <a:lnTo>
                    <a:pt x="133766" y="2856494"/>
                  </a:lnTo>
                  <a:lnTo>
                    <a:pt x="133686" y="2862470"/>
                  </a:lnTo>
                  <a:lnTo>
                    <a:pt x="133606" y="2868446"/>
                  </a:lnTo>
                  <a:lnTo>
                    <a:pt x="133527" y="2874422"/>
                  </a:lnTo>
                  <a:lnTo>
                    <a:pt x="133450" y="2880398"/>
                  </a:lnTo>
                  <a:lnTo>
                    <a:pt x="133373" y="2886374"/>
                  </a:lnTo>
                  <a:lnTo>
                    <a:pt x="133299" y="2892350"/>
                  </a:lnTo>
                  <a:lnTo>
                    <a:pt x="133228" y="2898326"/>
                  </a:lnTo>
                  <a:lnTo>
                    <a:pt x="133160" y="2904302"/>
                  </a:lnTo>
                  <a:lnTo>
                    <a:pt x="133097" y="2910278"/>
                  </a:lnTo>
                  <a:lnTo>
                    <a:pt x="133039" y="2916254"/>
                  </a:lnTo>
                  <a:lnTo>
                    <a:pt x="132987" y="2922230"/>
                  </a:lnTo>
                  <a:lnTo>
                    <a:pt x="132940" y="2928205"/>
                  </a:lnTo>
                  <a:lnTo>
                    <a:pt x="132899" y="2934181"/>
                  </a:lnTo>
                  <a:lnTo>
                    <a:pt x="132865" y="2940157"/>
                  </a:lnTo>
                  <a:lnTo>
                    <a:pt x="132838" y="2946133"/>
                  </a:lnTo>
                  <a:lnTo>
                    <a:pt x="132816" y="2952109"/>
                  </a:lnTo>
                  <a:lnTo>
                    <a:pt x="132800" y="2958085"/>
                  </a:lnTo>
                  <a:lnTo>
                    <a:pt x="132788" y="2964061"/>
                  </a:lnTo>
                  <a:lnTo>
                    <a:pt x="132780" y="2970037"/>
                  </a:lnTo>
                  <a:lnTo>
                    <a:pt x="132774" y="2976013"/>
                  </a:lnTo>
                  <a:lnTo>
                    <a:pt x="132769" y="2981989"/>
                  </a:lnTo>
                  <a:lnTo>
                    <a:pt x="132763" y="2987965"/>
                  </a:lnTo>
                  <a:lnTo>
                    <a:pt x="132756" y="2993941"/>
                  </a:lnTo>
                  <a:lnTo>
                    <a:pt x="132744" y="2999917"/>
                  </a:lnTo>
                  <a:lnTo>
                    <a:pt x="132728" y="3005893"/>
                  </a:lnTo>
                  <a:lnTo>
                    <a:pt x="132704" y="3011869"/>
                  </a:lnTo>
                  <a:lnTo>
                    <a:pt x="132672" y="3017844"/>
                  </a:lnTo>
                  <a:lnTo>
                    <a:pt x="132629" y="3023820"/>
                  </a:lnTo>
                  <a:lnTo>
                    <a:pt x="132575" y="3029796"/>
                  </a:lnTo>
                  <a:lnTo>
                    <a:pt x="132510" y="3035772"/>
                  </a:lnTo>
                  <a:lnTo>
                    <a:pt x="132434" y="3041748"/>
                  </a:lnTo>
                  <a:lnTo>
                    <a:pt x="132345" y="3047724"/>
                  </a:lnTo>
                  <a:lnTo>
                    <a:pt x="132242" y="3053700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7" name="pg34">
              <a:extLst>
                <a:ext uri="{FF2B5EF4-FFF2-40B4-BE49-F238E27FC236}">
                  <a16:creationId xmlns:a16="http://schemas.microsoft.com/office/drawing/2014/main" id="{DDB83AEF-F6FE-88DD-11F5-A768C83DA39D}"/>
                </a:ext>
              </a:extLst>
            </p:cNvPr>
            <p:cNvSpPr/>
            <p:nvPr/>
          </p:nvSpPr>
          <p:spPr>
            <a:xfrm>
              <a:off x="6227830" y="4036226"/>
              <a:ext cx="244519" cy="2997495"/>
            </a:xfrm>
            <a:custGeom>
              <a:avLst/>
              <a:gdLst/>
              <a:ahLst/>
              <a:cxnLst/>
              <a:rect l="0" t="0" r="0" b="0"/>
              <a:pathLst>
                <a:path w="244519" h="2997495">
                  <a:moveTo>
                    <a:pt x="115514" y="2997495"/>
                  </a:moveTo>
                  <a:lnTo>
                    <a:pt x="115304" y="2991629"/>
                  </a:lnTo>
                  <a:lnTo>
                    <a:pt x="115109" y="2985763"/>
                  </a:lnTo>
                  <a:lnTo>
                    <a:pt x="114930" y="2979897"/>
                  </a:lnTo>
                  <a:lnTo>
                    <a:pt x="114768" y="2974032"/>
                  </a:lnTo>
                  <a:lnTo>
                    <a:pt x="114625" y="2968166"/>
                  </a:lnTo>
                  <a:lnTo>
                    <a:pt x="114497" y="2962300"/>
                  </a:lnTo>
                  <a:lnTo>
                    <a:pt x="114383" y="2956434"/>
                  </a:lnTo>
                  <a:lnTo>
                    <a:pt x="114282" y="2950568"/>
                  </a:lnTo>
                  <a:lnTo>
                    <a:pt x="114193" y="2944702"/>
                  </a:lnTo>
                  <a:lnTo>
                    <a:pt x="114115" y="2938836"/>
                  </a:lnTo>
                  <a:lnTo>
                    <a:pt x="114047" y="2932970"/>
                  </a:lnTo>
                  <a:lnTo>
                    <a:pt x="113986" y="2927104"/>
                  </a:lnTo>
                  <a:lnTo>
                    <a:pt x="113929" y="2921238"/>
                  </a:lnTo>
                  <a:lnTo>
                    <a:pt x="113875" y="2915372"/>
                  </a:lnTo>
                  <a:lnTo>
                    <a:pt x="113822" y="2909506"/>
                  </a:lnTo>
                  <a:lnTo>
                    <a:pt x="113769" y="2903640"/>
                  </a:lnTo>
                  <a:lnTo>
                    <a:pt x="113713" y="2897774"/>
                  </a:lnTo>
                  <a:lnTo>
                    <a:pt x="113654" y="2891908"/>
                  </a:lnTo>
                  <a:lnTo>
                    <a:pt x="113590" y="2886042"/>
                  </a:lnTo>
                  <a:lnTo>
                    <a:pt x="113520" y="2880176"/>
                  </a:lnTo>
                  <a:lnTo>
                    <a:pt x="113444" y="2874311"/>
                  </a:lnTo>
                  <a:lnTo>
                    <a:pt x="113359" y="2868445"/>
                  </a:lnTo>
                  <a:lnTo>
                    <a:pt x="113266" y="2862579"/>
                  </a:lnTo>
                  <a:lnTo>
                    <a:pt x="113165" y="2856713"/>
                  </a:lnTo>
                  <a:lnTo>
                    <a:pt x="113057" y="2850847"/>
                  </a:lnTo>
                  <a:lnTo>
                    <a:pt x="112940" y="2844981"/>
                  </a:lnTo>
                  <a:lnTo>
                    <a:pt x="112816" y="2839115"/>
                  </a:lnTo>
                  <a:lnTo>
                    <a:pt x="112683" y="2833249"/>
                  </a:lnTo>
                  <a:lnTo>
                    <a:pt x="112543" y="2827383"/>
                  </a:lnTo>
                  <a:lnTo>
                    <a:pt x="112397" y="2821517"/>
                  </a:lnTo>
                  <a:lnTo>
                    <a:pt x="112246" y="2815651"/>
                  </a:lnTo>
                  <a:lnTo>
                    <a:pt x="112089" y="2809785"/>
                  </a:lnTo>
                  <a:lnTo>
                    <a:pt x="111928" y="2803919"/>
                  </a:lnTo>
                  <a:lnTo>
                    <a:pt x="111762" y="2798053"/>
                  </a:lnTo>
                  <a:lnTo>
                    <a:pt x="111593" y="2792187"/>
                  </a:lnTo>
                  <a:lnTo>
                    <a:pt x="111421" y="2786321"/>
                  </a:lnTo>
                  <a:lnTo>
                    <a:pt x="111247" y="2780456"/>
                  </a:lnTo>
                  <a:lnTo>
                    <a:pt x="111070" y="2774590"/>
                  </a:lnTo>
                  <a:lnTo>
                    <a:pt x="110891" y="2768724"/>
                  </a:lnTo>
                  <a:lnTo>
                    <a:pt x="110710" y="2762858"/>
                  </a:lnTo>
                  <a:lnTo>
                    <a:pt x="110528" y="2756992"/>
                  </a:lnTo>
                  <a:lnTo>
                    <a:pt x="110344" y="2751126"/>
                  </a:lnTo>
                  <a:lnTo>
                    <a:pt x="110158" y="2745260"/>
                  </a:lnTo>
                  <a:lnTo>
                    <a:pt x="109971" y="2739394"/>
                  </a:lnTo>
                  <a:lnTo>
                    <a:pt x="109782" y="2733528"/>
                  </a:lnTo>
                  <a:lnTo>
                    <a:pt x="109592" y="2727662"/>
                  </a:lnTo>
                  <a:lnTo>
                    <a:pt x="109399" y="2721796"/>
                  </a:lnTo>
                  <a:lnTo>
                    <a:pt x="109205" y="2715930"/>
                  </a:lnTo>
                  <a:lnTo>
                    <a:pt x="109008" y="2710064"/>
                  </a:lnTo>
                  <a:lnTo>
                    <a:pt x="108810" y="2704198"/>
                  </a:lnTo>
                  <a:lnTo>
                    <a:pt x="108609" y="2698332"/>
                  </a:lnTo>
                  <a:lnTo>
                    <a:pt x="108406" y="2692466"/>
                  </a:lnTo>
                  <a:lnTo>
                    <a:pt x="108201" y="2686600"/>
                  </a:lnTo>
                  <a:lnTo>
                    <a:pt x="107995" y="2680735"/>
                  </a:lnTo>
                  <a:lnTo>
                    <a:pt x="107787" y="2674869"/>
                  </a:lnTo>
                  <a:lnTo>
                    <a:pt x="107578" y="2669003"/>
                  </a:lnTo>
                  <a:lnTo>
                    <a:pt x="107368" y="2663137"/>
                  </a:lnTo>
                  <a:lnTo>
                    <a:pt x="107157" y="2657271"/>
                  </a:lnTo>
                  <a:lnTo>
                    <a:pt x="106946" y="2651405"/>
                  </a:lnTo>
                  <a:lnTo>
                    <a:pt x="106736" y="2645539"/>
                  </a:lnTo>
                  <a:lnTo>
                    <a:pt x="106527" y="2639673"/>
                  </a:lnTo>
                  <a:lnTo>
                    <a:pt x="106319" y="2633807"/>
                  </a:lnTo>
                  <a:lnTo>
                    <a:pt x="106113" y="2627941"/>
                  </a:lnTo>
                  <a:lnTo>
                    <a:pt x="105910" y="2622075"/>
                  </a:lnTo>
                  <a:lnTo>
                    <a:pt x="105710" y="2616209"/>
                  </a:lnTo>
                  <a:lnTo>
                    <a:pt x="105514" y="2610343"/>
                  </a:lnTo>
                  <a:lnTo>
                    <a:pt x="105321" y="2604477"/>
                  </a:lnTo>
                  <a:lnTo>
                    <a:pt x="105133" y="2598611"/>
                  </a:lnTo>
                  <a:lnTo>
                    <a:pt x="104949" y="2592745"/>
                  </a:lnTo>
                  <a:lnTo>
                    <a:pt x="104770" y="2586879"/>
                  </a:lnTo>
                  <a:lnTo>
                    <a:pt x="104595" y="2581014"/>
                  </a:lnTo>
                  <a:lnTo>
                    <a:pt x="104424" y="2575148"/>
                  </a:lnTo>
                  <a:lnTo>
                    <a:pt x="104257" y="2569282"/>
                  </a:lnTo>
                  <a:lnTo>
                    <a:pt x="104094" y="2563416"/>
                  </a:lnTo>
                  <a:lnTo>
                    <a:pt x="103934" y="2557550"/>
                  </a:lnTo>
                  <a:lnTo>
                    <a:pt x="103775" y="2551684"/>
                  </a:lnTo>
                  <a:lnTo>
                    <a:pt x="103618" y="2545818"/>
                  </a:lnTo>
                  <a:lnTo>
                    <a:pt x="103461" y="2539952"/>
                  </a:lnTo>
                  <a:lnTo>
                    <a:pt x="103302" y="2534086"/>
                  </a:lnTo>
                  <a:lnTo>
                    <a:pt x="103141" y="2528220"/>
                  </a:lnTo>
                  <a:lnTo>
                    <a:pt x="102977" y="2522354"/>
                  </a:lnTo>
                  <a:lnTo>
                    <a:pt x="102807" y="2516488"/>
                  </a:lnTo>
                  <a:lnTo>
                    <a:pt x="102632" y="2510622"/>
                  </a:lnTo>
                  <a:lnTo>
                    <a:pt x="102449" y="2504756"/>
                  </a:lnTo>
                  <a:lnTo>
                    <a:pt x="102256" y="2498890"/>
                  </a:lnTo>
                  <a:lnTo>
                    <a:pt x="102052" y="2493024"/>
                  </a:lnTo>
                  <a:lnTo>
                    <a:pt x="101838" y="2487158"/>
                  </a:lnTo>
                  <a:lnTo>
                    <a:pt x="101612" y="2481293"/>
                  </a:lnTo>
                  <a:lnTo>
                    <a:pt x="101374" y="2475427"/>
                  </a:lnTo>
                  <a:lnTo>
                    <a:pt x="101121" y="2469561"/>
                  </a:lnTo>
                  <a:lnTo>
                    <a:pt x="100852" y="2463695"/>
                  </a:lnTo>
                  <a:lnTo>
                    <a:pt x="100569" y="2457829"/>
                  </a:lnTo>
                  <a:lnTo>
                    <a:pt x="100272" y="2451963"/>
                  </a:lnTo>
                  <a:lnTo>
                    <a:pt x="99962" y="2446097"/>
                  </a:lnTo>
                  <a:lnTo>
                    <a:pt x="99637" y="2440231"/>
                  </a:lnTo>
                  <a:lnTo>
                    <a:pt x="99297" y="2434365"/>
                  </a:lnTo>
                  <a:lnTo>
                    <a:pt x="98942" y="2428499"/>
                  </a:lnTo>
                  <a:lnTo>
                    <a:pt x="98575" y="2422633"/>
                  </a:lnTo>
                  <a:lnTo>
                    <a:pt x="98197" y="2416767"/>
                  </a:lnTo>
                  <a:lnTo>
                    <a:pt x="97807" y="2410901"/>
                  </a:lnTo>
                  <a:lnTo>
                    <a:pt x="97408" y="2405035"/>
                  </a:lnTo>
                  <a:lnTo>
                    <a:pt x="96997" y="2399169"/>
                  </a:lnTo>
                  <a:lnTo>
                    <a:pt x="96577" y="2393303"/>
                  </a:lnTo>
                  <a:lnTo>
                    <a:pt x="96149" y="2387437"/>
                  </a:lnTo>
                  <a:lnTo>
                    <a:pt x="95714" y="2381572"/>
                  </a:lnTo>
                  <a:lnTo>
                    <a:pt x="95272" y="2375706"/>
                  </a:lnTo>
                  <a:lnTo>
                    <a:pt x="94823" y="2369840"/>
                  </a:lnTo>
                  <a:lnTo>
                    <a:pt x="94367" y="2363974"/>
                  </a:lnTo>
                  <a:lnTo>
                    <a:pt x="93904" y="2358108"/>
                  </a:lnTo>
                  <a:lnTo>
                    <a:pt x="93436" y="2352242"/>
                  </a:lnTo>
                  <a:lnTo>
                    <a:pt x="92961" y="2346376"/>
                  </a:lnTo>
                  <a:lnTo>
                    <a:pt x="92479" y="2340510"/>
                  </a:lnTo>
                  <a:lnTo>
                    <a:pt x="91990" y="2334644"/>
                  </a:lnTo>
                  <a:lnTo>
                    <a:pt x="91492" y="2328778"/>
                  </a:lnTo>
                  <a:lnTo>
                    <a:pt x="90986" y="2322912"/>
                  </a:lnTo>
                  <a:lnTo>
                    <a:pt x="90471" y="2317046"/>
                  </a:lnTo>
                  <a:lnTo>
                    <a:pt x="89947" y="2311180"/>
                  </a:lnTo>
                  <a:lnTo>
                    <a:pt x="89414" y="2305314"/>
                  </a:lnTo>
                  <a:lnTo>
                    <a:pt x="88869" y="2299448"/>
                  </a:lnTo>
                  <a:lnTo>
                    <a:pt x="88313" y="2293582"/>
                  </a:lnTo>
                  <a:lnTo>
                    <a:pt x="87745" y="2287716"/>
                  </a:lnTo>
                  <a:lnTo>
                    <a:pt x="87168" y="2281851"/>
                  </a:lnTo>
                  <a:lnTo>
                    <a:pt x="86579" y="2275985"/>
                  </a:lnTo>
                  <a:lnTo>
                    <a:pt x="85980" y="2270119"/>
                  </a:lnTo>
                  <a:lnTo>
                    <a:pt x="85369" y="2264253"/>
                  </a:lnTo>
                  <a:lnTo>
                    <a:pt x="84748" y="2258387"/>
                  </a:lnTo>
                  <a:lnTo>
                    <a:pt x="84119" y="2252521"/>
                  </a:lnTo>
                  <a:lnTo>
                    <a:pt x="83482" y="2246655"/>
                  </a:lnTo>
                  <a:lnTo>
                    <a:pt x="82839" y="2240789"/>
                  </a:lnTo>
                  <a:lnTo>
                    <a:pt x="82190" y="2234923"/>
                  </a:lnTo>
                  <a:lnTo>
                    <a:pt x="81536" y="2229057"/>
                  </a:lnTo>
                  <a:lnTo>
                    <a:pt x="80880" y="2223191"/>
                  </a:lnTo>
                  <a:lnTo>
                    <a:pt x="80223" y="2217325"/>
                  </a:lnTo>
                  <a:lnTo>
                    <a:pt x="79567" y="2211459"/>
                  </a:lnTo>
                  <a:lnTo>
                    <a:pt x="78912" y="2205593"/>
                  </a:lnTo>
                  <a:lnTo>
                    <a:pt x="78260" y="2199727"/>
                  </a:lnTo>
                  <a:lnTo>
                    <a:pt x="77614" y="2193861"/>
                  </a:lnTo>
                  <a:lnTo>
                    <a:pt x="76972" y="2187995"/>
                  </a:lnTo>
                  <a:lnTo>
                    <a:pt x="76338" y="2182130"/>
                  </a:lnTo>
                  <a:lnTo>
                    <a:pt x="75709" y="2176264"/>
                  </a:lnTo>
                  <a:lnTo>
                    <a:pt x="75088" y="2170398"/>
                  </a:lnTo>
                  <a:lnTo>
                    <a:pt x="74476" y="2164532"/>
                  </a:lnTo>
                  <a:lnTo>
                    <a:pt x="73871" y="2158666"/>
                  </a:lnTo>
                  <a:lnTo>
                    <a:pt x="73273" y="2152800"/>
                  </a:lnTo>
                  <a:lnTo>
                    <a:pt x="72681" y="2146934"/>
                  </a:lnTo>
                  <a:lnTo>
                    <a:pt x="72094" y="2141068"/>
                  </a:lnTo>
                  <a:lnTo>
                    <a:pt x="71511" y="2135202"/>
                  </a:lnTo>
                  <a:lnTo>
                    <a:pt x="70930" y="2129336"/>
                  </a:lnTo>
                  <a:lnTo>
                    <a:pt x="70351" y="2123470"/>
                  </a:lnTo>
                  <a:lnTo>
                    <a:pt x="69770" y="2117604"/>
                  </a:lnTo>
                  <a:lnTo>
                    <a:pt x="69186" y="2111738"/>
                  </a:lnTo>
                  <a:lnTo>
                    <a:pt x="68598" y="2105872"/>
                  </a:lnTo>
                  <a:lnTo>
                    <a:pt x="68002" y="2100006"/>
                  </a:lnTo>
                  <a:lnTo>
                    <a:pt x="67396" y="2094140"/>
                  </a:lnTo>
                  <a:lnTo>
                    <a:pt x="66780" y="2088274"/>
                  </a:lnTo>
                  <a:lnTo>
                    <a:pt x="66152" y="2082409"/>
                  </a:lnTo>
                  <a:lnTo>
                    <a:pt x="65510" y="2076543"/>
                  </a:lnTo>
                  <a:lnTo>
                    <a:pt x="64854" y="2070677"/>
                  </a:lnTo>
                  <a:lnTo>
                    <a:pt x="64181" y="2064811"/>
                  </a:lnTo>
                  <a:lnTo>
                    <a:pt x="63489" y="2058945"/>
                  </a:lnTo>
                  <a:lnTo>
                    <a:pt x="62782" y="2053079"/>
                  </a:lnTo>
                  <a:lnTo>
                    <a:pt x="62059" y="2047213"/>
                  </a:lnTo>
                  <a:lnTo>
                    <a:pt x="61321" y="2041347"/>
                  </a:lnTo>
                  <a:lnTo>
                    <a:pt x="60568" y="2035481"/>
                  </a:lnTo>
                  <a:lnTo>
                    <a:pt x="59799" y="2029615"/>
                  </a:lnTo>
                  <a:lnTo>
                    <a:pt x="59019" y="2023749"/>
                  </a:lnTo>
                  <a:lnTo>
                    <a:pt x="58230" y="2017883"/>
                  </a:lnTo>
                  <a:lnTo>
                    <a:pt x="57433" y="2012017"/>
                  </a:lnTo>
                  <a:lnTo>
                    <a:pt x="56631" y="2006151"/>
                  </a:lnTo>
                  <a:lnTo>
                    <a:pt x="55826" y="2000285"/>
                  </a:lnTo>
                  <a:lnTo>
                    <a:pt x="55022" y="1994419"/>
                  </a:lnTo>
                  <a:lnTo>
                    <a:pt x="54221" y="1988553"/>
                  </a:lnTo>
                  <a:lnTo>
                    <a:pt x="53425" y="1982688"/>
                  </a:lnTo>
                  <a:lnTo>
                    <a:pt x="52638" y="1976822"/>
                  </a:lnTo>
                  <a:lnTo>
                    <a:pt x="51859" y="1970956"/>
                  </a:lnTo>
                  <a:lnTo>
                    <a:pt x="51095" y="1965090"/>
                  </a:lnTo>
                  <a:lnTo>
                    <a:pt x="50346" y="1959224"/>
                  </a:lnTo>
                  <a:lnTo>
                    <a:pt x="49612" y="1953358"/>
                  </a:lnTo>
                  <a:lnTo>
                    <a:pt x="48895" y="1947492"/>
                  </a:lnTo>
                  <a:lnTo>
                    <a:pt x="48194" y="1941626"/>
                  </a:lnTo>
                  <a:lnTo>
                    <a:pt x="47509" y="1935760"/>
                  </a:lnTo>
                  <a:lnTo>
                    <a:pt x="46844" y="1929894"/>
                  </a:lnTo>
                  <a:lnTo>
                    <a:pt x="46196" y="1924028"/>
                  </a:lnTo>
                  <a:lnTo>
                    <a:pt x="45561" y="1918162"/>
                  </a:lnTo>
                  <a:lnTo>
                    <a:pt x="44939" y="1912296"/>
                  </a:lnTo>
                  <a:lnTo>
                    <a:pt x="44327" y="1906430"/>
                  </a:lnTo>
                  <a:lnTo>
                    <a:pt x="43725" y="1900564"/>
                  </a:lnTo>
                  <a:lnTo>
                    <a:pt x="43130" y="1894698"/>
                  </a:lnTo>
                  <a:lnTo>
                    <a:pt x="42537" y="1888832"/>
                  </a:lnTo>
                  <a:lnTo>
                    <a:pt x="41945" y="1882967"/>
                  </a:lnTo>
                  <a:lnTo>
                    <a:pt x="41350" y="1877101"/>
                  </a:lnTo>
                  <a:lnTo>
                    <a:pt x="40750" y="1871235"/>
                  </a:lnTo>
                  <a:lnTo>
                    <a:pt x="40141" y="1865369"/>
                  </a:lnTo>
                  <a:lnTo>
                    <a:pt x="39520" y="1859503"/>
                  </a:lnTo>
                  <a:lnTo>
                    <a:pt x="38884" y="1853637"/>
                  </a:lnTo>
                  <a:lnTo>
                    <a:pt x="38234" y="1847771"/>
                  </a:lnTo>
                  <a:lnTo>
                    <a:pt x="37566" y="1841905"/>
                  </a:lnTo>
                  <a:lnTo>
                    <a:pt x="36879" y="1836039"/>
                  </a:lnTo>
                  <a:lnTo>
                    <a:pt x="36170" y="1830173"/>
                  </a:lnTo>
                  <a:lnTo>
                    <a:pt x="35437" y="1824307"/>
                  </a:lnTo>
                  <a:lnTo>
                    <a:pt x="34683" y="1818441"/>
                  </a:lnTo>
                  <a:lnTo>
                    <a:pt x="33908" y="1812575"/>
                  </a:lnTo>
                  <a:lnTo>
                    <a:pt x="33112" y="1806709"/>
                  </a:lnTo>
                  <a:lnTo>
                    <a:pt x="32296" y="1800843"/>
                  </a:lnTo>
                  <a:lnTo>
                    <a:pt x="31456" y="1794977"/>
                  </a:lnTo>
                  <a:lnTo>
                    <a:pt x="30599" y="1789111"/>
                  </a:lnTo>
                  <a:lnTo>
                    <a:pt x="29726" y="1783246"/>
                  </a:lnTo>
                  <a:lnTo>
                    <a:pt x="28839" y="1777380"/>
                  </a:lnTo>
                  <a:lnTo>
                    <a:pt x="27940" y="1771514"/>
                  </a:lnTo>
                  <a:lnTo>
                    <a:pt x="27031" y="1765648"/>
                  </a:lnTo>
                  <a:lnTo>
                    <a:pt x="26114" y="1759782"/>
                  </a:lnTo>
                  <a:lnTo>
                    <a:pt x="25194" y="1753916"/>
                  </a:lnTo>
                  <a:lnTo>
                    <a:pt x="24273" y="1748050"/>
                  </a:lnTo>
                  <a:lnTo>
                    <a:pt x="23353" y="1742184"/>
                  </a:lnTo>
                  <a:lnTo>
                    <a:pt x="22437" y="1736318"/>
                  </a:lnTo>
                  <a:lnTo>
                    <a:pt x="21528" y="1730452"/>
                  </a:lnTo>
                  <a:lnTo>
                    <a:pt x="20631" y="1724586"/>
                  </a:lnTo>
                  <a:lnTo>
                    <a:pt x="19746" y="1718720"/>
                  </a:lnTo>
                  <a:lnTo>
                    <a:pt x="18875" y="1712854"/>
                  </a:lnTo>
                  <a:lnTo>
                    <a:pt x="18021" y="1706988"/>
                  </a:lnTo>
                  <a:lnTo>
                    <a:pt x="17184" y="1701122"/>
                  </a:lnTo>
                  <a:lnTo>
                    <a:pt x="16373" y="1695256"/>
                  </a:lnTo>
                  <a:lnTo>
                    <a:pt x="15585" y="1689390"/>
                  </a:lnTo>
                  <a:lnTo>
                    <a:pt x="14821" y="1683525"/>
                  </a:lnTo>
                  <a:lnTo>
                    <a:pt x="14081" y="1677659"/>
                  </a:lnTo>
                  <a:lnTo>
                    <a:pt x="13367" y="1671793"/>
                  </a:lnTo>
                  <a:lnTo>
                    <a:pt x="12679" y="1665927"/>
                  </a:lnTo>
                  <a:lnTo>
                    <a:pt x="12023" y="1660061"/>
                  </a:lnTo>
                  <a:lnTo>
                    <a:pt x="11394" y="1654195"/>
                  </a:lnTo>
                  <a:lnTo>
                    <a:pt x="10791" y="1648329"/>
                  </a:lnTo>
                  <a:lnTo>
                    <a:pt x="10214" y="1642463"/>
                  </a:lnTo>
                  <a:lnTo>
                    <a:pt x="9661" y="1636597"/>
                  </a:lnTo>
                  <a:lnTo>
                    <a:pt x="9135" y="1630731"/>
                  </a:lnTo>
                  <a:lnTo>
                    <a:pt x="8636" y="1624865"/>
                  </a:lnTo>
                  <a:lnTo>
                    <a:pt x="8157" y="1618999"/>
                  </a:lnTo>
                  <a:lnTo>
                    <a:pt x="7698" y="1613133"/>
                  </a:lnTo>
                  <a:lnTo>
                    <a:pt x="7258" y="1607267"/>
                  </a:lnTo>
                  <a:lnTo>
                    <a:pt x="6834" y="1601401"/>
                  </a:lnTo>
                  <a:lnTo>
                    <a:pt x="6428" y="1595535"/>
                  </a:lnTo>
                  <a:lnTo>
                    <a:pt x="6036" y="1589669"/>
                  </a:lnTo>
                  <a:lnTo>
                    <a:pt x="5655" y="1583804"/>
                  </a:lnTo>
                  <a:lnTo>
                    <a:pt x="5284" y="1577938"/>
                  </a:lnTo>
                  <a:lnTo>
                    <a:pt x="4922" y="1572072"/>
                  </a:lnTo>
                  <a:lnTo>
                    <a:pt x="4568" y="1566206"/>
                  </a:lnTo>
                  <a:lnTo>
                    <a:pt x="4223" y="1560340"/>
                  </a:lnTo>
                  <a:lnTo>
                    <a:pt x="3884" y="1554474"/>
                  </a:lnTo>
                  <a:lnTo>
                    <a:pt x="3551" y="1548608"/>
                  </a:lnTo>
                  <a:lnTo>
                    <a:pt x="3224" y="1542742"/>
                  </a:lnTo>
                  <a:lnTo>
                    <a:pt x="2904" y="1536876"/>
                  </a:lnTo>
                  <a:lnTo>
                    <a:pt x="2591" y="1531010"/>
                  </a:lnTo>
                  <a:lnTo>
                    <a:pt x="2289" y="1525144"/>
                  </a:lnTo>
                  <a:lnTo>
                    <a:pt x="1997" y="1519278"/>
                  </a:lnTo>
                  <a:lnTo>
                    <a:pt x="1717" y="1513412"/>
                  </a:lnTo>
                  <a:lnTo>
                    <a:pt x="1450" y="1507546"/>
                  </a:lnTo>
                  <a:lnTo>
                    <a:pt x="1198" y="1501680"/>
                  </a:lnTo>
                  <a:lnTo>
                    <a:pt x="965" y="1495814"/>
                  </a:lnTo>
                  <a:lnTo>
                    <a:pt x="755" y="1489948"/>
                  </a:lnTo>
                  <a:lnTo>
                    <a:pt x="566" y="1484083"/>
                  </a:lnTo>
                  <a:lnTo>
                    <a:pt x="401" y="1478217"/>
                  </a:lnTo>
                  <a:lnTo>
                    <a:pt x="261" y="1472351"/>
                  </a:lnTo>
                  <a:lnTo>
                    <a:pt x="147" y="1466485"/>
                  </a:lnTo>
                  <a:lnTo>
                    <a:pt x="68" y="1460619"/>
                  </a:lnTo>
                  <a:lnTo>
                    <a:pt x="19" y="1454753"/>
                  </a:lnTo>
                  <a:lnTo>
                    <a:pt x="0" y="1448887"/>
                  </a:lnTo>
                  <a:lnTo>
                    <a:pt x="10" y="1443021"/>
                  </a:lnTo>
                  <a:lnTo>
                    <a:pt x="51" y="1437155"/>
                  </a:lnTo>
                  <a:lnTo>
                    <a:pt x="121" y="1431289"/>
                  </a:lnTo>
                  <a:lnTo>
                    <a:pt x="228" y="1425423"/>
                  </a:lnTo>
                  <a:lnTo>
                    <a:pt x="362" y="1419557"/>
                  </a:lnTo>
                  <a:lnTo>
                    <a:pt x="522" y="1413691"/>
                  </a:lnTo>
                  <a:lnTo>
                    <a:pt x="706" y="1407825"/>
                  </a:lnTo>
                  <a:lnTo>
                    <a:pt x="913" y="1401959"/>
                  </a:lnTo>
                  <a:lnTo>
                    <a:pt x="1142" y="1396093"/>
                  </a:lnTo>
                  <a:lnTo>
                    <a:pt x="1393" y="1390228"/>
                  </a:lnTo>
                  <a:lnTo>
                    <a:pt x="1659" y="1384362"/>
                  </a:lnTo>
                  <a:lnTo>
                    <a:pt x="1938" y="1378496"/>
                  </a:lnTo>
                  <a:lnTo>
                    <a:pt x="2228" y="1372630"/>
                  </a:lnTo>
                  <a:lnTo>
                    <a:pt x="2527" y="1366764"/>
                  </a:lnTo>
                  <a:lnTo>
                    <a:pt x="2834" y="1360898"/>
                  </a:lnTo>
                  <a:lnTo>
                    <a:pt x="3144" y="1355032"/>
                  </a:lnTo>
                  <a:lnTo>
                    <a:pt x="3457" y="1349166"/>
                  </a:lnTo>
                  <a:lnTo>
                    <a:pt x="3770" y="1343300"/>
                  </a:lnTo>
                  <a:lnTo>
                    <a:pt x="4082" y="1337434"/>
                  </a:lnTo>
                  <a:lnTo>
                    <a:pt x="4392" y="1331568"/>
                  </a:lnTo>
                  <a:lnTo>
                    <a:pt x="4697" y="1325702"/>
                  </a:lnTo>
                  <a:lnTo>
                    <a:pt x="4997" y="1319836"/>
                  </a:lnTo>
                  <a:lnTo>
                    <a:pt x="5293" y="1313970"/>
                  </a:lnTo>
                  <a:lnTo>
                    <a:pt x="5584" y="1308104"/>
                  </a:lnTo>
                  <a:lnTo>
                    <a:pt x="5871" y="1302238"/>
                  </a:lnTo>
                  <a:lnTo>
                    <a:pt x="6152" y="1296372"/>
                  </a:lnTo>
                  <a:lnTo>
                    <a:pt x="6430" y="1290507"/>
                  </a:lnTo>
                  <a:lnTo>
                    <a:pt x="6706" y="1284641"/>
                  </a:lnTo>
                  <a:lnTo>
                    <a:pt x="6982" y="1278775"/>
                  </a:lnTo>
                  <a:lnTo>
                    <a:pt x="7258" y="1272909"/>
                  </a:lnTo>
                  <a:lnTo>
                    <a:pt x="7538" y="1267043"/>
                  </a:lnTo>
                  <a:lnTo>
                    <a:pt x="7824" y="1261177"/>
                  </a:lnTo>
                  <a:lnTo>
                    <a:pt x="8119" y="1255311"/>
                  </a:lnTo>
                  <a:lnTo>
                    <a:pt x="8426" y="1249445"/>
                  </a:lnTo>
                  <a:lnTo>
                    <a:pt x="8747" y="1243579"/>
                  </a:lnTo>
                  <a:lnTo>
                    <a:pt x="9084" y="1237713"/>
                  </a:lnTo>
                  <a:lnTo>
                    <a:pt x="9441" y="1231847"/>
                  </a:lnTo>
                  <a:lnTo>
                    <a:pt x="9825" y="1225981"/>
                  </a:lnTo>
                  <a:lnTo>
                    <a:pt x="10237" y="1220115"/>
                  </a:lnTo>
                  <a:lnTo>
                    <a:pt x="10678" y="1214249"/>
                  </a:lnTo>
                  <a:lnTo>
                    <a:pt x="11149" y="1208383"/>
                  </a:lnTo>
                  <a:lnTo>
                    <a:pt x="11653" y="1202517"/>
                  </a:lnTo>
                  <a:lnTo>
                    <a:pt x="12192" y="1196651"/>
                  </a:lnTo>
                  <a:lnTo>
                    <a:pt x="12777" y="1190786"/>
                  </a:lnTo>
                  <a:lnTo>
                    <a:pt x="13398" y="1184920"/>
                  </a:lnTo>
                  <a:lnTo>
                    <a:pt x="14057" y="1179054"/>
                  </a:lnTo>
                  <a:lnTo>
                    <a:pt x="14752" y="1173188"/>
                  </a:lnTo>
                  <a:lnTo>
                    <a:pt x="15484" y="1167322"/>
                  </a:lnTo>
                  <a:lnTo>
                    <a:pt x="16254" y="1161456"/>
                  </a:lnTo>
                  <a:lnTo>
                    <a:pt x="17063" y="1155590"/>
                  </a:lnTo>
                  <a:lnTo>
                    <a:pt x="17901" y="1149724"/>
                  </a:lnTo>
                  <a:lnTo>
                    <a:pt x="18765" y="1143858"/>
                  </a:lnTo>
                  <a:lnTo>
                    <a:pt x="19653" y="1137992"/>
                  </a:lnTo>
                  <a:lnTo>
                    <a:pt x="20560" y="1132126"/>
                  </a:lnTo>
                  <a:lnTo>
                    <a:pt x="21485" y="1126260"/>
                  </a:lnTo>
                  <a:lnTo>
                    <a:pt x="22419" y="1120394"/>
                  </a:lnTo>
                  <a:lnTo>
                    <a:pt x="23357" y="1114528"/>
                  </a:lnTo>
                  <a:lnTo>
                    <a:pt x="24295" y="1108662"/>
                  </a:lnTo>
                  <a:lnTo>
                    <a:pt x="25228" y="1102796"/>
                  </a:lnTo>
                  <a:lnTo>
                    <a:pt x="26152" y="1096930"/>
                  </a:lnTo>
                  <a:lnTo>
                    <a:pt x="27058" y="1091065"/>
                  </a:lnTo>
                  <a:lnTo>
                    <a:pt x="27944" y="1085199"/>
                  </a:lnTo>
                  <a:lnTo>
                    <a:pt x="28807" y="1079333"/>
                  </a:lnTo>
                  <a:lnTo>
                    <a:pt x="29645" y="1073467"/>
                  </a:lnTo>
                  <a:lnTo>
                    <a:pt x="30455" y="1067601"/>
                  </a:lnTo>
                  <a:lnTo>
                    <a:pt x="31234" y="1061735"/>
                  </a:lnTo>
                  <a:lnTo>
                    <a:pt x="31976" y="1055869"/>
                  </a:lnTo>
                  <a:lnTo>
                    <a:pt x="32687" y="1050003"/>
                  </a:lnTo>
                  <a:lnTo>
                    <a:pt x="33367" y="1044137"/>
                  </a:lnTo>
                  <a:lnTo>
                    <a:pt x="34017" y="1038271"/>
                  </a:lnTo>
                  <a:lnTo>
                    <a:pt x="34640" y="1032405"/>
                  </a:lnTo>
                  <a:lnTo>
                    <a:pt x="35234" y="1026539"/>
                  </a:lnTo>
                  <a:lnTo>
                    <a:pt x="35804" y="1020673"/>
                  </a:lnTo>
                  <a:lnTo>
                    <a:pt x="36355" y="1014807"/>
                  </a:lnTo>
                  <a:lnTo>
                    <a:pt x="36892" y="1008941"/>
                  </a:lnTo>
                  <a:lnTo>
                    <a:pt x="37418" y="1003075"/>
                  </a:lnTo>
                  <a:lnTo>
                    <a:pt x="37937" y="997209"/>
                  </a:lnTo>
                  <a:lnTo>
                    <a:pt x="38453" y="991344"/>
                  </a:lnTo>
                  <a:lnTo>
                    <a:pt x="38973" y="985478"/>
                  </a:lnTo>
                  <a:lnTo>
                    <a:pt x="39501" y="979612"/>
                  </a:lnTo>
                  <a:lnTo>
                    <a:pt x="40039" y="973746"/>
                  </a:lnTo>
                  <a:lnTo>
                    <a:pt x="40592" y="967880"/>
                  </a:lnTo>
                  <a:lnTo>
                    <a:pt x="41161" y="962014"/>
                  </a:lnTo>
                  <a:lnTo>
                    <a:pt x="41756" y="956148"/>
                  </a:lnTo>
                  <a:lnTo>
                    <a:pt x="42375" y="950282"/>
                  </a:lnTo>
                  <a:lnTo>
                    <a:pt x="43018" y="944416"/>
                  </a:lnTo>
                  <a:lnTo>
                    <a:pt x="43686" y="938550"/>
                  </a:lnTo>
                  <a:lnTo>
                    <a:pt x="44380" y="932684"/>
                  </a:lnTo>
                  <a:lnTo>
                    <a:pt x="45102" y="926818"/>
                  </a:lnTo>
                  <a:lnTo>
                    <a:pt x="45855" y="920952"/>
                  </a:lnTo>
                  <a:lnTo>
                    <a:pt x="46631" y="915086"/>
                  </a:lnTo>
                  <a:lnTo>
                    <a:pt x="47430" y="909220"/>
                  </a:lnTo>
                  <a:lnTo>
                    <a:pt x="48251" y="903354"/>
                  </a:lnTo>
                  <a:lnTo>
                    <a:pt x="49090" y="897488"/>
                  </a:lnTo>
                  <a:lnTo>
                    <a:pt x="49949" y="891623"/>
                  </a:lnTo>
                  <a:lnTo>
                    <a:pt x="50823" y="885757"/>
                  </a:lnTo>
                  <a:lnTo>
                    <a:pt x="51707" y="879891"/>
                  </a:lnTo>
                  <a:lnTo>
                    <a:pt x="52599" y="874025"/>
                  </a:lnTo>
                  <a:lnTo>
                    <a:pt x="53497" y="868159"/>
                  </a:lnTo>
                  <a:lnTo>
                    <a:pt x="54398" y="862293"/>
                  </a:lnTo>
                  <a:lnTo>
                    <a:pt x="55300" y="856427"/>
                  </a:lnTo>
                  <a:lnTo>
                    <a:pt x="56200" y="850561"/>
                  </a:lnTo>
                  <a:lnTo>
                    <a:pt x="57096" y="844695"/>
                  </a:lnTo>
                  <a:lnTo>
                    <a:pt x="57988" y="838829"/>
                  </a:lnTo>
                  <a:lnTo>
                    <a:pt x="58874" y="832963"/>
                  </a:lnTo>
                  <a:lnTo>
                    <a:pt x="59752" y="827097"/>
                  </a:lnTo>
                  <a:lnTo>
                    <a:pt x="60621" y="821231"/>
                  </a:lnTo>
                  <a:lnTo>
                    <a:pt x="61483" y="815365"/>
                  </a:lnTo>
                  <a:lnTo>
                    <a:pt x="62337" y="809499"/>
                  </a:lnTo>
                  <a:lnTo>
                    <a:pt x="63185" y="803633"/>
                  </a:lnTo>
                  <a:lnTo>
                    <a:pt x="64027" y="797767"/>
                  </a:lnTo>
                  <a:lnTo>
                    <a:pt x="64863" y="791902"/>
                  </a:lnTo>
                  <a:lnTo>
                    <a:pt x="65695" y="786036"/>
                  </a:lnTo>
                  <a:lnTo>
                    <a:pt x="66526" y="780170"/>
                  </a:lnTo>
                  <a:lnTo>
                    <a:pt x="67355" y="774304"/>
                  </a:lnTo>
                  <a:lnTo>
                    <a:pt x="68185" y="768438"/>
                  </a:lnTo>
                  <a:lnTo>
                    <a:pt x="69018" y="762572"/>
                  </a:lnTo>
                  <a:lnTo>
                    <a:pt x="69854" y="756706"/>
                  </a:lnTo>
                  <a:lnTo>
                    <a:pt x="70696" y="750840"/>
                  </a:lnTo>
                  <a:lnTo>
                    <a:pt x="71544" y="744974"/>
                  </a:lnTo>
                  <a:lnTo>
                    <a:pt x="72398" y="739108"/>
                  </a:lnTo>
                  <a:lnTo>
                    <a:pt x="73260" y="733242"/>
                  </a:lnTo>
                  <a:lnTo>
                    <a:pt x="74130" y="727376"/>
                  </a:lnTo>
                  <a:lnTo>
                    <a:pt x="75010" y="721510"/>
                  </a:lnTo>
                  <a:lnTo>
                    <a:pt x="75898" y="715644"/>
                  </a:lnTo>
                  <a:lnTo>
                    <a:pt x="76793" y="709778"/>
                  </a:lnTo>
                  <a:lnTo>
                    <a:pt x="77694" y="703912"/>
                  </a:lnTo>
                  <a:lnTo>
                    <a:pt x="78602" y="698046"/>
                  </a:lnTo>
                  <a:lnTo>
                    <a:pt x="79515" y="692181"/>
                  </a:lnTo>
                  <a:lnTo>
                    <a:pt x="80432" y="686315"/>
                  </a:lnTo>
                  <a:lnTo>
                    <a:pt x="81351" y="680449"/>
                  </a:lnTo>
                  <a:lnTo>
                    <a:pt x="82270" y="674583"/>
                  </a:lnTo>
                  <a:lnTo>
                    <a:pt x="83188" y="668717"/>
                  </a:lnTo>
                  <a:lnTo>
                    <a:pt x="84103" y="662851"/>
                  </a:lnTo>
                  <a:lnTo>
                    <a:pt x="85013" y="656985"/>
                  </a:lnTo>
                  <a:lnTo>
                    <a:pt x="85914" y="651119"/>
                  </a:lnTo>
                  <a:lnTo>
                    <a:pt x="86807" y="645253"/>
                  </a:lnTo>
                  <a:lnTo>
                    <a:pt x="87690" y="639387"/>
                  </a:lnTo>
                  <a:lnTo>
                    <a:pt x="88561" y="633521"/>
                  </a:lnTo>
                  <a:lnTo>
                    <a:pt x="89419" y="627655"/>
                  </a:lnTo>
                  <a:lnTo>
                    <a:pt x="90258" y="621789"/>
                  </a:lnTo>
                  <a:lnTo>
                    <a:pt x="91080" y="615923"/>
                  </a:lnTo>
                  <a:lnTo>
                    <a:pt x="91885" y="610057"/>
                  </a:lnTo>
                  <a:lnTo>
                    <a:pt x="92671" y="604191"/>
                  </a:lnTo>
                  <a:lnTo>
                    <a:pt x="93437" y="598325"/>
                  </a:lnTo>
                  <a:lnTo>
                    <a:pt x="94183" y="592460"/>
                  </a:lnTo>
                  <a:lnTo>
                    <a:pt x="94903" y="586594"/>
                  </a:lnTo>
                  <a:lnTo>
                    <a:pt x="95601" y="580728"/>
                  </a:lnTo>
                  <a:lnTo>
                    <a:pt x="96278" y="574862"/>
                  </a:lnTo>
                  <a:lnTo>
                    <a:pt x="96934" y="568996"/>
                  </a:lnTo>
                  <a:lnTo>
                    <a:pt x="97567" y="563130"/>
                  </a:lnTo>
                  <a:lnTo>
                    <a:pt x="98177" y="557264"/>
                  </a:lnTo>
                  <a:lnTo>
                    <a:pt x="98762" y="551398"/>
                  </a:lnTo>
                  <a:lnTo>
                    <a:pt x="99326" y="545532"/>
                  </a:lnTo>
                  <a:lnTo>
                    <a:pt x="99870" y="539666"/>
                  </a:lnTo>
                  <a:lnTo>
                    <a:pt x="100394" y="533800"/>
                  </a:lnTo>
                  <a:lnTo>
                    <a:pt x="100899" y="527934"/>
                  </a:lnTo>
                  <a:lnTo>
                    <a:pt x="101381" y="522068"/>
                  </a:lnTo>
                  <a:lnTo>
                    <a:pt x="101845" y="516202"/>
                  </a:lnTo>
                  <a:lnTo>
                    <a:pt x="102292" y="510336"/>
                  </a:lnTo>
                  <a:lnTo>
                    <a:pt x="102723" y="504470"/>
                  </a:lnTo>
                  <a:lnTo>
                    <a:pt x="103139" y="498604"/>
                  </a:lnTo>
                  <a:lnTo>
                    <a:pt x="103540" y="492739"/>
                  </a:lnTo>
                  <a:lnTo>
                    <a:pt x="103925" y="486873"/>
                  </a:lnTo>
                  <a:lnTo>
                    <a:pt x="104298" y="481007"/>
                  </a:lnTo>
                  <a:lnTo>
                    <a:pt x="104659" y="475141"/>
                  </a:lnTo>
                  <a:lnTo>
                    <a:pt x="105011" y="469275"/>
                  </a:lnTo>
                  <a:lnTo>
                    <a:pt x="105352" y="463409"/>
                  </a:lnTo>
                  <a:lnTo>
                    <a:pt x="105685" y="457543"/>
                  </a:lnTo>
                  <a:lnTo>
                    <a:pt x="106008" y="451677"/>
                  </a:lnTo>
                  <a:lnTo>
                    <a:pt x="106325" y="445811"/>
                  </a:lnTo>
                  <a:lnTo>
                    <a:pt x="106635" y="439945"/>
                  </a:lnTo>
                  <a:lnTo>
                    <a:pt x="106940" y="434079"/>
                  </a:lnTo>
                  <a:lnTo>
                    <a:pt x="107241" y="428213"/>
                  </a:lnTo>
                  <a:lnTo>
                    <a:pt x="107537" y="422347"/>
                  </a:lnTo>
                  <a:lnTo>
                    <a:pt x="107830" y="416481"/>
                  </a:lnTo>
                  <a:lnTo>
                    <a:pt x="108120" y="410615"/>
                  </a:lnTo>
                  <a:lnTo>
                    <a:pt x="108407" y="404749"/>
                  </a:lnTo>
                  <a:lnTo>
                    <a:pt x="108694" y="398883"/>
                  </a:lnTo>
                  <a:lnTo>
                    <a:pt x="108978" y="393018"/>
                  </a:lnTo>
                  <a:lnTo>
                    <a:pt x="109262" y="387152"/>
                  </a:lnTo>
                  <a:lnTo>
                    <a:pt x="109545" y="381286"/>
                  </a:lnTo>
                  <a:lnTo>
                    <a:pt x="109827" y="375420"/>
                  </a:lnTo>
                  <a:lnTo>
                    <a:pt x="110110" y="369554"/>
                  </a:lnTo>
                  <a:lnTo>
                    <a:pt x="110392" y="363688"/>
                  </a:lnTo>
                  <a:lnTo>
                    <a:pt x="110675" y="357822"/>
                  </a:lnTo>
                  <a:lnTo>
                    <a:pt x="110957" y="351956"/>
                  </a:lnTo>
                  <a:lnTo>
                    <a:pt x="111240" y="346090"/>
                  </a:lnTo>
                  <a:lnTo>
                    <a:pt x="111522" y="340224"/>
                  </a:lnTo>
                  <a:lnTo>
                    <a:pt x="111804" y="334358"/>
                  </a:lnTo>
                  <a:lnTo>
                    <a:pt x="112086" y="328492"/>
                  </a:lnTo>
                  <a:lnTo>
                    <a:pt x="112367" y="322626"/>
                  </a:lnTo>
                  <a:lnTo>
                    <a:pt x="112648" y="316760"/>
                  </a:lnTo>
                  <a:lnTo>
                    <a:pt x="112927" y="310894"/>
                  </a:lnTo>
                  <a:lnTo>
                    <a:pt x="113204" y="305028"/>
                  </a:lnTo>
                  <a:lnTo>
                    <a:pt x="113480" y="299162"/>
                  </a:lnTo>
                  <a:lnTo>
                    <a:pt x="113754" y="293297"/>
                  </a:lnTo>
                  <a:lnTo>
                    <a:pt x="114025" y="287431"/>
                  </a:lnTo>
                  <a:lnTo>
                    <a:pt x="114292" y="281565"/>
                  </a:lnTo>
                  <a:lnTo>
                    <a:pt x="114557" y="275699"/>
                  </a:lnTo>
                  <a:lnTo>
                    <a:pt x="114818" y="269833"/>
                  </a:lnTo>
                  <a:lnTo>
                    <a:pt x="115075" y="263967"/>
                  </a:lnTo>
                  <a:lnTo>
                    <a:pt x="115328" y="258101"/>
                  </a:lnTo>
                  <a:lnTo>
                    <a:pt x="115576" y="252235"/>
                  </a:lnTo>
                  <a:lnTo>
                    <a:pt x="115818" y="246369"/>
                  </a:lnTo>
                  <a:lnTo>
                    <a:pt x="116056" y="240503"/>
                  </a:lnTo>
                  <a:lnTo>
                    <a:pt x="116289" y="234637"/>
                  </a:lnTo>
                  <a:lnTo>
                    <a:pt x="116517" y="228771"/>
                  </a:lnTo>
                  <a:lnTo>
                    <a:pt x="116739" y="222905"/>
                  </a:lnTo>
                  <a:lnTo>
                    <a:pt x="116954" y="217039"/>
                  </a:lnTo>
                  <a:lnTo>
                    <a:pt x="117163" y="211173"/>
                  </a:lnTo>
                  <a:lnTo>
                    <a:pt x="117367" y="205307"/>
                  </a:lnTo>
                  <a:lnTo>
                    <a:pt x="117565" y="199441"/>
                  </a:lnTo>
                  <a:lnTo>
                    <a:pt x="117757" y="193576"/>
                  </a:lnTo>
                  <a:lnTo>
                    <a:pt x="117943" y="187710"/>
                  </a:lnTo>
                  <a:lnTo>
                    <a:pt x="118122" y="181844"/>
                  </a:lnTo>
                  <a:lnTo>
                    <a:pt x="118296" y="175978"/>
                  </a:lnTo>
                  <a:lnTo>
                    <a:pt x="118464" y="170112"/>
                  </a:lnTo>
                  <a:lnTo>
                    <a:pt x="118626" y="164246"/>
                  </a:lnTo>
                  <a:lnTo>
                    <a:pt x="118782" y="158380"/>
                  </a:lnTo>
                  <a:lnTo>
                    <a:pt x="118932" y="152514"/>
                  </a:lnTo>
                  <a:lnTo>
                    <a:pt x="119077" y="146648"/>
                  </a:lnTo>
                  <a:lnTo>
                    <a:pt x="119216" y="140782"/>
                  </a:lnTo>
                  <a:lnTo>
                    <a:pt x="119351" y="134916"/>
                  </a:lnTo>
                  <a:lnTo>
                    <a:pt x="119480" y="129050"/>
                  </a:lnTo>
                  <a:lnTo>
                    <a:pt x="119605" y="123184"/>
                  </a:lnTo>
                  <a:lnTo>
                    <a:pt x="119724" y="117318"/>
                  </a:lnTo>
                  <a:lnTo>
                    <a:pt x="119839" y="111452"/>
                  </a:lnTo>
                  <a:lnTo>
                    <a:pt x="119950" y="105586"/>
                  </a:lnTo>
                  <a:lnTo>
                    <a:pt x="120057" y="99720"/>
                  </a:lnTo>
                  <a:lnTo>
                    <a:pt x="120160" y="93855"/>
                  </a:lnTo>
                  <a:lnTo>
                    <a:pt x="120259" y="87989"/>
                  </a:lnTo>
                  <a:lnTo>
                    <a:pt x="120355" y="82123"/>
                  </a:lnTo>
                  <a:lnTo>
                    <a:pt x="120447" y="76257"/>
                  </a:lnTo>
                  <a:lnTo>
                    <a:pt x="120537" y="70391"/>
                  </a:lnTo>
                  <a:lnTo>
                    <a:pt x="120623" y="64525"/>
                  </a:lnTo>
                  <a:lnTo>
                    <a:pt x="120707" y="58659"/>
                  </a:lnTo>
                  <a:lnTo>
                    <a:pt x="120788" y="52793"/>
                  </a:lnTo>
                  <a:lnTo>
                    <a:pt x="120867" y="46927"/>
                  </a:lnTo>
                  <a:lnTo>
                    <a:pt x="120943" y="41061"/>
                  </a:lnTo>
                  <a:lnTo>
                    <a:pt x="121017" y="35195"/>
                  </a:lnTo>
                  <a:lnTo>
                    <a:pt x="121089" y="29329"/>
                  </a:lnTo>
                  <a:lnTo>
                    <a:pt x="121158" y="23463"/>
                  </a:lnTo>
                  <a:lnTo>
                    <a:pt x="121225" y="17597"/>
                  </a:lnTo>
                  <a:lnTo>
                    <a:pt x="121290" y="11731"/>
                  </a:lnTo>
                  <a:lnTo>
                    <a:pt x="121353" y="5865"/>
                  </a:lnTo>
                  <a:lnTo>
                    <a:pt x="121414" y="0"/>
                  </a:lnTo>
                  <a:lnTo>
                    <a:pt x="123104" y="0"/>
                  </a:lnTo>
                  <a:lnTo>
                    <a:pt x="123165" y="5865"/>
                  </a:lnTo>
                  <a:lnTo>
                    <a:pt x="123228" y="11731"/>
                  </a:lnTo>
                  <a:lnTo>
                    <a:pt x="123293" y="17597"/>
                  </a:lnTo>
                  <a:lnTo>
                    <a:pt x="123360" y="23463"/>
                  </a:lnTo>
                  <a:lnTo>
                    <a:pt x="123430" y="29329"/>
                  </a:lnTo>
                  <a:lnTo>
                    <a:pt x="123502" y="35195"/>
                  </a:lnTo>
                  <a:lnTo>
                    <a:pt x="123576" y="41061"/>
                  </a:lnTo>
                  <a:lnTo>
                    <a:pt x="123652" y="46927"/>
                  </a:lnTo>
                  <a:lnTo>
                    <a:pt x="123730" y="52793"/>
                  </a:lnTo>
                  <a:lnTo>
                    <a:pt x="123811" y="58659"/>
                  </a:lnTo>
                  <a:lnTo>
                    <a:pt x="123895" y="64525"/>
                  </a:lnTo>
                  <a:lnTo>
                    <a:pt x="123982" y="70391"/>
                  </a:lnTo>
                  <a:lnTo>
                    <a:pt x="124072" y="76257"/>
                  </a:lnTo>
                  <a:lnTo>
                    <a:pt x="124164" y="82123"/>
                  </a:lnTo>
                  <a:lnTo>
                    <a:pt x="124259" y="87989"/>
                  </a:lnTo>
                  <a:lnTo>
                    <a:pt x="124359" y="93855"/>
                  </a:lnTo>
                  <a:lnTo>
                    <a:pt x="124462" y="99720"/>
                  </a:lnTo>
                  <a:lnTo>
                    <a:pt x="124569" y="105586"/>
                  </a:lnTo>
                  <a:lnTo>
                    <a:pt x="124680" y="111452"/>
                  </a:lnTo>
                  <a:lnTo>
                    <a:pt x="124795" y="117318"/>
                  </a:lnTo>
                  <a:lnTo>
                    <a:pt x="124914" y="123184"/>
                  </a:lnTo>
                  <a:lnTo>
                    <a:pt x="125038" y="129050"/>
                  </a:lnTo>
                  <a:lnTo>
                    <a:pt x="125168" y="134916"/>
                  </a:lnTo>
                  <a:lnTo>
                    <a:pt x="125302" y="140782"/>
                  </a:lnTo>
                  <a:lnTo>
                    <a:pt x="125442" y="146648"/>
                  </a:lnTo>
                  <a:lnTo>
                    <a:pt x="125586" y="152514"/>
                  </a:lnTo>
                  <a:lnTo>
                    <a:pt x="125736" y="158380"/>
                  </a:lnTo>
                  <a:lnTo>
                    <a:pt x="125893" y="164246"/>
                  </a:lnTo>
                  <a:lnTo>
                    <a:pt x="126055" y="170112"/>
                  </a:lnTo>
                  <a:lnTo>
                    <a:pt x="126223" y="175978"/>
                  </a:lnTo>
                  <a:lnTo>
                    <a:pt x="126396" y="181844"/>
                  </a:lnTo>
                  <a:lnTo>
                    <a:pt x="126576" y="187710"/>
                  </a:lnTo>
                  <a:lnTo>
                    <a:pt x="126761" y="193576"/>
                  </a:lnTo>
                  <a:lnTo>
                    <a:pt x="126954" y="199441"/>
                  </a:lnTo>
                  <a:lnTo>
                    <a:pt x="127152" y="205307"/>
                  </a:lnTo>
                  <a:lnTo>
                    <a:pt x="127355" y="211173"/>
                  </a:lnTo>
                  <a:lnTo>
                    <a:pt x="127565" y="217039"/>
                  </a:lnTo>
                  <a:lnTo>
                    <a:pt x="127780" y="222905"/>
                  </a:lnTo>
                  <a:lnTo>
                    <a:pt x="128002" y="228771"/>
                  </a:lnTo>
                  <a:lnTo>
                    <a:pt x="128229" y="234637"/>
                  </a:lnTo>
                  <a:lnTo>
                    <a:pt x="128462" y="240503"/>
                  </a:lnTo>
                  <a:lnTo>
                    <a:pt x="128700" y="246369"/>
                  </a:lnTo>
                  <a:lnTo>
                    <a:pt x="128943" y="252235"/>
                  </a:lnTo>
                  <a:lnTo>
                    <a:pt x="129191" y="258101"/>
                  </a:lnTo>
                  <a:lnTo>
                    <a:pt x="129444" y="263967"/>
                  </a:lnTo>
                  <a:lnTo>
                    <a:pt x="129701" y="269833"/>
                  </a:lnTo>
                  <a:lnTo>
                    <a:pt x="129962" y="275699"/>
                  </a:lnTo>
                  <a:lnTo>
                    <a:pt x="130226" y="281565"/>
                  </a:lnTo>
                  <a:lnTo>
                    <a:pt x="130494" y="287431"/>
                  </a:lnTo>
                  <a:lnTo>
                    <a:pt x="130765" y="293297"/>
                  </a:lnTo>
                  <a:lnTo>
                    <a:pt x="131039" y="299162"/>
                  </a:lnTo>
                  <a:lnTo>
                    <a:pt x="131314" y="305028"/>
                  </a:lnTo>
                  <a:lnTo>
                    <a:pt x="131592" y="310894"/>
                  </a:lnTo>
                  <a:lnTo>
                    <a:pt x="131871" y="316760"/>
                  </a:lnTo>
                  <a:lnTo>
                    <a:pt x="132151" y="322626"/>
                  </a:lnTo>
                  <a:lnTo>
                    <a:pt x="132433" y="328492"/>
                  </a:lnTo>
                  <a:lnTo>
                    <a:pt x="132714" y="334358"/>
                  </a:lnTo>
                  <a:lnTo>
                    <a:pt x="132997" y="340224"/>
                  </a:lnTo>
                  <a:lnTo>
                    <a:pt x="133279" y="346090"/>
                  </a:lnTo>
                  <a:lnTo>
                    <a:pt x="133562" y="351956"/>
                  </a:lnTo>
                  <a:lnTo>
                    <a:pt x="133844" y="357822"/>
                  </a:lnTo>
                  <a:lnTo>
                    <a:pt x="134126" y="363688"/>
                  </a:lnTo>
                  <a:lnTo>
                    <a:pt x="134409" y="369554"/>
                  </a:lnTo>
                  <a:lnTo>
                    <a:pt x="134691" y="375420"/>
                  </a:lnTo>
                  <a:lnTo>
                    <a:pt x="134974" y="381286"/>
                  </a:lnTo>
                  <a:lnTo>
                    <a:pt x="135257" y="387152"/>
                  </a:lnTo>
                  <a:lnTo>
                    <a:pt x="135540" y="393018"/>
                  </a:lnTo>
                  <a:lnTo>
                    <a:pt x="135825" y="398883"/>
                  </a:lnTo>
                  <a:lnTo>
                    <a:pt x="136111" y="404749"/>
                  </a:lnTo>
                  <a:lnTo>
                    <a:pt x="136399" y="410615"/>
                  </a:lnTo>
                  <a:lnTo>
                    <a:pt x="136689" y="416481"/>
                  </a:lnTo>
                  <a:lnTo>
                    <a:pt x="136982" y="422347"/>
                  </a:lnTo>
                  <a:lnTo>
                    <a:pt x="137278" y="428213"/>
                  </a:lnTo>
                  <a:lnTo>
                    <a:pt x="137578" y="434079"/>
                  </a:lnTo>
                  <a:lnTo>
                    <a:pt x="137884" y="439945"/>
                  </a:lnTo>
                  <a:lnTo>
                    <a:pt x="138194" y="445811"/>
                  </a:lnTo>
                  <a:lnTo>
                    <a:pt x="138511" y="451677"/>
                  </a:lnTo>
                  <a:lnTo>
                    <a:pt x="138834" y="457543"/>
                  </a:lnTo>
                  <a:lnTo>
                    <a:pt x="139166" y="463409"/>
                  </a:lnTo>
                  <a:lnTo>
                    <a:pt x="139508" y="469275"/>
                  </a:lnTo>
                  <a:lnTo>
                    <a:pt x="139859" y="475141"/>
                  </a:lnTo>
                  <a:lnTo>
                    <a:pt x="140221" y="481007"/>
                  </a:lnTo>
                  <a:lnTo>
                    <a:pt x="140594" y="486873"/>
                  </a:lnTo>
                  <a:lnTo>
                    <a:pt x="140979" y="492739"/>
                  </a:lnTo>
                  <a:lnTo>
                    <a:pt x="141380" y="498604"/>
                  </a:lnTo>
                  <a:lnTo>
                    <a:pt x="141796" y="504470"/>
                  </a:lnTo>
                  <a:lnTo>
                    <a:pt x="142227" y="510336"/>
                  </a:lnTo>
                  <a:lnTo>
                    <a:pt x="142674" y="516202"/>
                  </a:lnTo>
                  <a:lnTo>
                    <a:pt x="143137" y="522068"/>
                  </a:lnTo>
                  <a:lnTo>
                    <a:pt x="143620" y="527934"/>
                  </a:lnTo>
                  <a:lnTo>
                    <a:pt x="144125" y="533800"/>
                  </a:lnTo>
                  <a:lnTo>
                    <a:pt x="144649" y="539666"/>
                  </a:lnTo>
                  <a:lnTo>
                    <a:pt x="145192" y="545532"/>
                  </a:lnTo>
                  <a:lnTo>
                    <a:pt x="145757" y="551398"/>
                  </a:lnTo>
                  <a:lnTo>
                    <a:pt x="146342" y="557264"/>
                  </a:lnTo>
                  <a:lnTo>
                    <a:pt x="146951" y="563130"/>
                  </a:lnTo>
                  <a:lnTo>
                    <a:pt x="147585" y="568996"/>
                  </a:lnTo>
                  <a:lnTo>
                    <a:pt x="148240" y="574862"/>
                  </a:lnTo>
                  <a:lnTo>
                    <a:pt x="148918" y="580728"/>
                  </a:lnTo>
                  <a:lnTo>
                    <a:pt x="149616" y="586594"/>
                  </a:lnTo>
                  <a:lnTo>
                    <a:pt x="150336" y="592460"/>
                  </a:lnTo>
                  <a:lnTo>
                    <a:pt x="151082" y="598325"/>
                  </a:lnTo>
                  <a:lnTo>
                    <a:pt x="151848" y="604191"/>
                  </a:lnTo>
                  <a:lnTo>
                    <a:pt x="152634" y="610057"/>
                  </a:lnTo>
                  <a:lnTo>
                    <a:pt x="153439" y="615923"/>
                  </a:lnTo>
                  <a:lnTo>
                    <a:pt x="154261" y="621789"/>
                  </a:lnTo>
                  <a:lnTo>
                    <a:pt x="155100" y="627655"/>
                  </a:lnTo>
                  <a:lnTo>
                    <a:pt x="155958" y="633521"/>
                  </a:lnTo>
                  <a:lnTo>
                    <a:pt x="156829" y="639387"/>
                  </a:lnTo>
                  <a:lnTo>
                    <a:pt x="157711" y="645253"/>
                  </a:lnTo>
                  <a:lnTo>
                    <a:pt x="158604" y="651119"/>
                  </a:lnTo>
                  <a:lnTo>
                    <a:pt x="159506" y="656985"/>
                  </a:lnTo>
                  <a:lnTo>
                    <a:pt x="160416" y="662851"/>
                  </a:lnTo>
                  <a:lnTo>
                    <a:pt x="161331" y="668717"/>
                  </a:lnTo>
                  <a:lnTo>
                    <a:pt x="162249" y="674583"/>
                  </a:lnTo>
                  <a:lnTo>
                    <a:pt x="163168" y="680449"/>
                  </a:lnTo>
                  <a:lnTo>
                    <a:pt x="164086" y="686315"/>
                  </a:lnTo>
                  <a:lnTo>
                    <a:pt x="165004" y="692181"/>
                  </a:lnTo>
                  <a:lnTo>
                    <a:pt x="165917" y="698046"/>
                  </a:lnTo>
                  <a:lnTo>
                    <a:pt x="166824" y="703912"/>
                  </a:lnTo>
                  <a:lnTo>
                    <a:pt x="167726" y="709778"/>
                  </a:lnTo>
                  <a:lnTo>
                    <a:pt x="168621" y="715644"/>
                  </a:lnTo>
                  <a:lnTo>
                    <a:pt x="169509" y="721510"/>
                  </a:lnTo>
                  <a:lnTo>
                    <a:pt x="170389" y="727376"/>
                  </a:lnTo>
                  <a:lnTo>
                    <a:pt x="171258" y="733242"/>
                  </a:lnTo>
                  <a:lnTo>
                    <a:pt x="172120" y="739108"/>
                  </a:lnTo>
                  <a:lnTo>
                    <a:pt x="172975" y="744974"/>
                  </a:lnTo>
                  <a:lnTo>
                    <a:pt x="173823" y="750840"/>
                  </a:lnTo>
                  <a:lnTo>
                    <a:pt x="174665" y="756706"/>
                  </a:lnTo>
                  <a:lnTo>
                    <a:pt x="175501" y="762572"/>
                  </a:lnTo>
                  <a:lnTo>
                    <a:pt x="176333" y="768438"/>
                  </a:lnTo>
                  <a:lnTo>
                    <a:pt x="177163" y="774304"/>
                  </a:lnTo>
                  <a:lnTo>
                    <a:pt x="177993" y="780170"/>
                  </a:lnTo>
                  <a:lnTo>
                    <a:pt x="178823" y="786036"/>
                  </a:lnTo>
                  <a:lnTo>
                    <a:pt x="179656" y="791902"/>
                  </a:lnTo>
                  <a:lnTo>
                    <a:pt x="180492" y="797767"/>
                  </a:lnTo>
                  <a:lnTo>
                    <a:pt x="181334" y="803633"/>
                  </a:lnTo>
                  <a:lnTo>
                    <a:pt x="182181" y="809499"/>
                  </a:lnTo>
                  <a:lnTo>
                    <a:pt x="183036" y="815365"/>
                  </a:lnTo>
                  <a:lnTo>
                    <a:pt x="183898" y="821231"/>
                  </a:lnTo>
                  <a:lnTo>
                    <a:pt x="184767" y="827097"/>
                  </a:lnTo>
                  <a:lnTo>
                    <a:pt x="185645" y="832963"/>
                  </a:lnTo>
                  <a:lnTo>
                    <a:pt x="186531" y="838829"/>
                  </a:lnTo>
                  <a:lnTo>
                    <a:pt x="187422" y="844695"/>
                  </a:lnTo>
                  <a:lnTo>
                    <a:pt x="188319" y="850561"/>
                  </a:lnTo>
                  <a:lnTo>
                    <a:pt x="189219" y="856427"/>
                  </a:lnTo>
                  <a:lnTo>
                    <a:pt x="190121" y="862293"/>
                  </a:lnTo>
                  <a:lnTo>
                    <a:pt x="191022" y="868159"/>
                  </a:lnTo>
                  <a:lnTo>
                    <a:pt x="191920" y="874025"/>
                  </a:lnTo>
                  <a:lnTo>
                    <a:pt x="192812" y="879891"/>
                  </a:lnTo>
                  <a:lnTo>
                    <a:pt x="193696" y="885757"/>
                  </a:lnTo>
                  <a:lnTo>
                    <a:pt x="194570" y="891623"/>
                  </a:lnTo>
                  <a:lnTo>
                    <a:pt x="195428" y="897488"/>
                  </a:lnTo>
                  <a:lnTo>
                    <a:pt x="196268" y="903354"/>
                  </a:lnTo>
                  <a:lnTo>
                    <a:pt x="197088" y="909220"/>
                  </a:lnTo>
                  <a:lnTo>
                    <a:pt x="197887" y="915086"/>
                  </a:lnTo>
                  <a:lnTo>
                    <a:pt x="198664" y="920952"/>
                  </a:lnTo>
                  <a:lnTo>
                    <a:pt x="199416" y="926818"/>
                  </a:lnTo>
                  <a:lnTo>
                    <a:pt x="200139" y="932684"/>
                  </a:lnTo>
                  <a:lnTo>
                    <a:pt x="200833" y="938550"/>
                  </a:lnTo>
                  <a:lnTo>
                    <a:pt x="201501" y="944416"/>
                  </a:lnTo>
                  <a:lnTo>
                    <a:pt x="202144" y="950282"/>
                  </a:lnTo>
                  <a:lnTo>
                    <a:pt x="202762" y="956148"/>
                  </a:lnTo>
                  <a:lnTo>
                    <a:pt x="203358" y="962014"/>
                  </a:lnTo>
                  <a:lnTo>
                    <a:pt x="203927" y="967880"/>
                  </a:lnTo>
                  <a:lnTo>
                    <a:pt x="204479" y="973746"/>
                  </a:lnTo>
                  <a:lnTo>
                    <a:pt x="205018" y="979612"/>
                  </a:lnTo>
                  <a:lnTo>
                    <a:pt x="205545" y="985478"/>
                  </a:lnTo>
                  <a:lnTo>
                    <a:pt x="206065" y="991344"/>
                  </a:lnTo>
                  <a:lnTo>
                    <a:pt x="206582" y="997209"/>
                  </a:lnTo>
                  <a:lnTo>
                    <a:pt x="207101" y="1003075"/>
                  </a:lnTo>
                  <a:lnTo>
                    <a:pt x="207627" y="1008941"/>
                  </a:lnTo>
                  <a:lnTo>
                    <a:pt x="208164" y="1014807"/>
                  </a:lnTo>
                  <a:lnTo>
                    <a:pt x="208715" y="1020673"/>
                  </a:lnTo>
                  <a:lnTo>
                    <a:pt x="209284" y="1026539"/>
                  </a:lnTo>
                  <a:lnTo>
                    <a:pt x="209879" y="1032405"/>
                  </a:lnTo>
                  <a:lnTo>
                    <a:pt x="210501" y="1038271"/>
                  </a:lnTo>
                  <a:lnTo>
                    <a:pt x="211152" y="1044137"/>
                  </a:lnTo>
                  <a:lnTo>
                    <a:pt x="211832" y="1050003"/>
                  </a:lnTo>
                  <a:lnTo>
                    <a:pt x="212543" y="1055869"/>
                  </a:lnTo>
                  <a:lnTo>
                    <a:pt x="213284" y="1061735"/>
                  </a:lnTo>
                  <a:lnTo>
                    <a:pt x="214064" y="1067601"/>
                  </a:lnTo>
                  <a:lnTo>
                    <a:pt x="214874" y="1073467"/>
                  </a:lnTo>
                  <a:lnTo>
                    <a:pt x="215712" y="1079333"/>
                  </a:lnTo>
                  <a:lnTo>
                    <a:pt x="216575" y="1085199"/>
                  </a:lnTo>
                  <a:lnTo>
                    <a:pt x="217461" y="1091065"/>
                  </a:lnTo>
                  <a:lnTo>
                    <a:pt x="218367" y="1096930"/>
                  </a:lnTo>
                  <a:lnTo>
                    <a:pt x="219290" y="1102796"/>
                  </a:lnTo>
                  <a:lnTo>
                    <a:pt x="220224" y="1108662"/>
                  </a:lnTo>
                  <a:lnTo>
                    <a:pt x="221161" y="1114528"/>
                  </a:lnTo>
                  <a:lnTo>
                    <a:pt x="222100" y="1120394"/>
                  </a:lnTo>
                  <a:lnTo>
                    <a:pt x="223034" y="1126260"/>
                  </a:lnTo>
                  <a:lnTo>
                    <a:pt x="223959" y="1132126"/>
                  </a:lnTo>
                  <a:lnTo>
                    <a:pt x="224866" y="1137992"/>
                  </a:lnTo>
                  <a:lnTo>
                    <a:pt x="225754" y="1143858"/>
                  </a:lnTo>
                  <a:lnTo>
                    <a:pt x="226618" y="1149724"/>
                  </a:lnTo>
                  <a:lnTo>
                    <a:pt x="227456" y="1155590"/>
                  </a:lnTo>
                  <a:lnTo>
                    <a:pt x="228264" y="1161456"/>
                  </a:lnTo>
                  <a:lnTo>
                    <a:pt x="229034" y="1167322"/>
                  </a:lnTo>
                  <a:lnTo>
                    <a:pt x="229766" y="1173188"/>
                  </a:lnTo>
                  <a:lnTo>
                    <a:pt x="230462" y="1179054"/>
                  </a:lnTo>
                  <a:lnTo>
                    <a:pt x="231121" y="1184920"/>
                  </a:lnTo>
                  <a:lnTo>
                    <a:pt x="231742" y="1190786"/>
                  </a:lnTo>
                  <a:lnTo>
                    <a:pt x="232327" y="1196651"/>
                  </a:lnTo>
                  <a:lnTo>
                    <a:pt x="232866" y="1202517"/>
                  </a:lnTo>
                  <a:lnTo>
                    <a:pt x="233370" y="1208383"/>
                  </a:lnTo>
                  <a:lnTo>
                    <a:pt x="233841" y="1214249"/>
                  </a:lnTo>
                  <a:lnTo>
                    <a:pt x="234282" y="1220115"/>
                  </a:lnTo>
                  <a:lnTo>
                    <a:pt x="234693" y="1225981"/>
                  </a:lnTo>
                  <a:lnTo>
                    <a:pt x="235077" y="1231847"/>
                  </a:lnTo>
                  <a:lnTo>
                    <a:pt x="235434" y="1237713"/>
                  </a:lnTo>
                  <a:lnTo>
                    <a:pt x="235772" y="1243579"/>
                  </a:lnTo>
                  <a:lnTo>
                    <a:pt x="236093" y="1249445"/>
                  </a:lnTo>
                  <a:lnTo>
                    <a:pt x="236399" y="1255311"/>
                  </a:lnTo>
                  <a:lnTo>
                    <a:pt x="236695" y="1261177"/>
                  </a:lnTo>
                  <a:lnTo>
                    <a:pt x="236981" y="1267043"/>
                  </a:lnTo>
                  <a:lnTo>
                    <a:pt x="237260" y="1272909"/>
                  </a:lnTo>
                  <a:lnTo>
                    <a:pt x="237537" y="1278775"/>
                  </a:lnTo>
                  <a:lnTo>
                    <a:pt x="237813" y="1284641"/>
                  </a:lnTo>
                  <a:lnTo>
                    <a:pt x="238089" y="1290507"/>
                  </a:lnTo>
                  <a:lnTo>
                    <a:pt x="238366" y="1296372"/>
                  </a:lnTo>
                  <a:lnTo>
                    <a:pt x="238648" y="1302238"/>
                  </a:lnTo>
                  <a:lnTo>
                    <a:pt x="238934" y="1308104"/>
                  </a:lnTo>
                  <a:lnTo>
                    <a:pt x="239225" y="1313970"/>
                  </a:lnTo>
                  <a:lnTo>
                    <a:pt x="239521" y="1319836"/>
                  </a:lnTo>
                  <a:lnTo>
                    <a:pt x="239822" y="1325702"/>
                  </a:lnTo>
                  <a:lnTo>
                    <a:pt x="240127" y="1331568"/>
                  </a:lnTo>
                  <a:lnTo>
                    <a:pt x="240437" y="1337434"/>
                  </a:lnTo>
                  <a:lnTo>
                    <a:pt x="240749" y="1343300"/>
                  </a:lnTo>
                  <a:lnTo>
                    <a:pt x="241062" y="1349166"/>
                  </a:lnTo>
                  <a:lnTo>
                    <a:pt x="241374" y="1355032"/>
                  </a:lnTo>
                  <a:lnTo>
                    <a:pt x="241685" y="1360898"/>
                  </a:lnTo>
                  <a:lnTo>
                    <a:pt x="241992" y="1366764"/>
                  </a:lnTo>
                  <a:lnTo>
                    <a:pt x="242291" y="1372630"/>
                  </a:lnTo>
                  <a:lnTo>
                    <a:pt x="242581" y="1378496"/>
                  </a:lnTo>
                  <a:lnTo>
                    <a:pt x="242860" y="1384362"/>
                  </a:lnTo>
                  <a:lnTo>
                    <a:pt x="243126" y="1390228"/>
                  </a:lnTo>
                  <a:lnTo>
                    <a:pt x="243376" y="1396093"/>
                  </a:lnTo>
                  <a:lnTo>
                    <a:pt x="243606" y="1401959"/>
                  </a:lnTo>
                  <a:lnTo>
                    <a:pt x="243813" y="1407825"/>
                  </a:lnTo>
                  <a:lnTo>
                    <a:pt x="243997" y="1413691"/>
                  </a:lnTo>
                  <a:lnTo>
                    <a:pt x="244157" y="1419557"/>
                  </a:lnTo>
                  <a:lnTo>
                    <a:pt x="244291" y="1425423"/>
                  </a:lnTo>
                  <a:lnTo>
                    <a:pt x="244397" y="1431289"/>
                  </a:lnTo>
                  <a:lnTo>
                    <a:pt x="244468" y="1437155"/>
                  </a:lnTo>
                  <a:lnTo>
                    <a:pt x="244508" y="1443021"/>
                  </a:lnTo>
                  <a:lnTo>
                    <a:pt x="244519" y="1448887"/>
                  </a:lnTo>
                  <a:lnTo>
                    <a:pt x="244500" y="1454753"/>
                  </a:lnTo>
                  <a:lnTo>
                    <a:pt x="244451" y="1460619"/>
                  </a:lnTo>
                  <a:lnTo>
                    <a:pt x="244371" y="1466485"/>
                  </a:lnTo>
                  <a:lnTo>
                    <a:pt x="244258" y="1472351"/>
                  </a:lnTo>
                  <a:lnTo>
                    <a:pt x="244118" y="1478217"/>
                  </a:lnTo>
                  <a:lnTo>
                    <a:pt x="243953" y="1484083"/>
                  </a:lnTo>
                  <a:lnTo>
                    <a:pt x="243764" y="1489948"/>
                  </a:lnTo>
                  <a:lnTo>
                    <a:pt x="243554" y="1495814"/>
                  </a:lnTo>
                  <a:lnTo>
                    <a:pt x="243321" y="1501680"/>
                  </a:lnTo>
                  <a:lnTo>
                    <a:pt x="243069" y="1507546"/>
                  </a:lnTo>
                  <a:lnTo>
                    <a:pt x="242802" y="1513412"/>
                  </a:lnTo>
                  <a:lnTo>
                    <a:pt x="242522" y="1519278"/>
                  </a:lnTo>
                  <a:lnTo>
                    <a:pt x="242230" y="1525144"/>
                  </a:lnTo>
                  <a:lnTo>
                    <a:pt x="241928" y="1531010"/>
                  </a:lnTo>
                  <a:lnTo>
                    <a:pt x="241615" y="1536876"/>
                  </a:lnTo>
                  <a:lnTo>
                    <a:pt x="241295" y="1542742"/>
                  </a:lnTo>
                  <a:lnTo>
                    <a:pt x="240968" y="1548608"/>
                  </a:lnTo>
                  <a:lnTo>
                    <a:pt x="240635" y="1554474"/>
                  </a:lnTo>
                  <a:lnTo>
                    <a:pt x="240296" y="1560340"/>
                  </a:lnTo>
                  <a:lnTo>
                    <a:pt x="239950" y="1566206"/>
                  </a:lnTo>
                  <a:lnTo>
                    <a:pt x="239596" y="1572072"/>
                  </a:lnTo>
                  <a:lnTo>
                    <a:pt x="239234" y="1577938"/>
                  </a:lnTo>
                  <a:lnTo>
                    <a:pt x="238864" y="1583804"/>
                  </a:lnTo>
                  <a:lnTo>
                    <a:pt x="238483" y="1589669"/>
                  </a:lnTo>
                  <a:lnTo>
                    <a:pt x="238091" y="1595535"/>
                  </a:lnTo>
                  <a:lnTo>
                    <a:pt x="237685" y="1601401"/>
                  </a:lnTo>
                  <a:lnTo>
                    <a:pt x="237261" y="1607267"/>
                  </a:lnTo>
                  <a:lnTo>
                    <a:pt x="236820" y="1613133"/>
                  </a:lnTo>
                  <a:lnTo>
                    <a:pt x="236362" y="1618999"/>
                  </a:lnTo>
                  <a:lnTo>
                    <a:pt x="235883" y="1624865"/>
                  </a:lnTo>
                  <a:lnTo>
                    <a:pt x="235384" y="1630731"/>
                  </a:lnTo>
                  <a:lnTo>
                    <a:pt x="234857" y="1636597"/>
                  </a:lnTo>
                  <a:lnTo>
                    <a:pt x="234305" y="1642463"/>
                  </a:lnTo>
                  <a:lnTo>
                    <a:pt x="233728" y="1648329"/>
                  </a:lnTo>
                  <a:lnTo>
                    <a:pt x="233125" y="1654195"/>
                  </a:lnTo>
                  <a:lnTo>
                    <a:pt x="232496" y="1660061"/>
                  </a:lnTo>
                  <a:lnTo>
                    <a:pt x="231840" y="1665927"/>
                  </a:lnTo>
                  <a:lnTo>
                    <a:pt x="231152" y="1671793"/>
                  </a:lnTo>
                  <a:lnTo>
                    <a:pt x="230438" y="1677659"/>
                  </a:lnTo>
                  <a:lnTo>
                    <a:pt x="229698" y="1683525"/>
                  </a:lnTo>
                  <a:lnTo>
                    <a:pt x="228933" y="1689390"/>
                  </a:lnTo>
                  <a:lnTo>
                    <a:pt x="228146" y="1695256"/>
                  </a:lnTo>
                  <a:lnTo>
                    <a:pt x="227334" y="1701122"/>
                  </a:lnTo>
                  <a:lnTo>
                    <a:pt x="226498" y="1706988"/>
                  </a:lnTo>
                  <a:lnTo>
                    <a:pt x="225644" y="1712854"/>
                  </a:lnTo>
                  <a:lnTo>
                    <a:pt x="224773" y="1718720"/>
                  </a:lnTo>
                  <a:lnTo>
                    <a:pt x="223888" y="1724586"/>
                  </a:lnTo>
                  <a:lnTo>
                    <a:pt x="222990" y="1730452"/>
                  </a:lnTo>
                  <a:lnTo>
                    <a:pt x="222082" y="1736318"/>
                  </a:lnTo>
                  <a:lnTo>
                    <a:pt x="221166" y="1742184"/>
                  </a:lnTo>
                  <a:lnTo>
                    <a:pt x="220246" y="1748050"/>
                  </a:lnTo>
                  <a:lnTo>
                    <a:pt x="219324" y="1753916"/>
                  </a:lnTo>
                  <a:lnTo>
                    <a:pt x="218404" y="1759782"/>
                  </a:lnTo>
                  <a:lnTo>
                    <a:pt x="217488" y="1765648"/>
                  </a:lnTo>
                  <a:lnTo>
                    <a:pt x="216579" y="1771514"/>
                  </a:lnTo>
                  <a:lnTo>
                    <a:pt x="215680" y="1777380"/>
                  </a:lnTo>
                  <a:lnTo>
                    <a:pt x="214793" y="1783246"/>
                  </a:lnTo>
                  <a:lnTo>
                    <a:pt x="213920" y="1789111"/>
                  </a:lnTo>
                  <a:lnTo>
                    <a:pt x="213063" y="1794977"/>
                  </a:lnTo>
                  <a:lnTo>
                    <a:pt x="212223" y="1800843"/>
                  </a:lnTo>
                  <a:lnTo>
                    <a:pt x="211407" y="1806709"/>
                  </a:lnTo>
                  <a:lnTo>
                    <a:pt x="210611" y="1812575"/>
                  </a:lnTo>
                  <a:lnTo>
                    <a:pt x="209836" y="1818441"/>
                  </a:lnTo>
                  <a:lnTo>
                    <a:pt x="209082" y="1824307"/>
                  </a:lnTo>
                  <a:lnTo>
                    <a:pt x="208349" y="1830173"/>
                  </a:lnTo>
                  <a:lnTo>
                    <a:pt x="207639" y="1836039"/>
                  </a:lnTo>
                  <a:lnTo>
                    <a:pt x="206953" y="1841905"/>
                  </a:lnTo>
                  <a:lnTo>
                    <a:pt x="206285" y="1847771"/>
                  </a:lnTo>
                  <a:lnTo>
                    <a:pt x="205634" y="1853637"/>
                  </a:lnTo>
                  <a:lnTo>
                    <a:pt x="204999" y="1859503"/>
                  </a:lnTo>
                  <a:lnTo>
                    <a:pt x="204378" y="1865369"/>
                  </a:lnTo>
                  <a:lnTo>
                    <a:pt x="203769" y="1871235"/>
                  </a:lnTo>
                  <a:lnTo>
                    <a:pt x="203169" y="1877101"/>
                  </a:lnTo>
                  <a:lnTo>
                    <a:pt x="202574" y="1882967"/>
                  </a:lnTo>
                  <a:lnTo>
                    <a:pt x="201981" y="1888832"/>
                  </a:lnTo>
                  <a:lnTo>
                    <a:pt x="201389" y="1894698"/>
                  </a:lnTo>
                  <a:lnTo>
                    <a:pt x="200794" y="1900564"/>
                  </a:lnTo>
                  <a:lnTo>
                    <a:pt x="200191" y="1906430"/>
                  </a:lnTo>
                  <a:lnTo>
                    <a:pt x="199580" y="1912296"/>
                  </a:lnTo>
                  <a:lnTo>
                    <a:pt x="198958" y="1918162"/>
                  </a:lnTo>
                  <a:lnTo>
                    <a:pt x="198323" y="1924028"/>
                  </a:lnTo>
                  <a:lnTo>
                    <a:pt x="197674" y="1929894"/>
                  </a:lnTo>
                  <a:lnTo>
                    <a:pt x="197010" y="1935760"/>
                  </a:lnTo>
                  <a:lnTo>
                    <a:pt x="196325" y="1941626"/>
                  </a:lnTo>
                  <a:lnTo>
                    <a:pt x="195624" y="1947492"/>
                  </a:lnTo>
                  <a:lnTo>
                    <a:pt x="194906" y="1953358"/>
                  </a:lnTo>
                  <a:lnTo>
                    <a:pt x="194173" y="1959224"/>
                  </a:lnTo>
                  <a:lnTo>
                    <a:pt x="193424" y="1965090"/>
                  </a:lnTo>
                  <a:lnTo>
                    <a:pt x="192659" y="1970956"/>
                  </a:lnTo>
                  <a:lnTo>
                    <a:pt x="191881" y="1976822"/>
                  </a:lnTo>
                  <a:lnTo>
                    <a:pt x="191093" y="1982688"/>
                  </a:lnTo>
                  <a:lnTo>
                    <a:pt x="190298" y="1988553"/>
                  </a:lnTo>
                  <a:lnTo>
                    <a:pt x="189497" y="1994419"/>
                  </a:lnTo>
                  <a:lnTo>
                    <a:pt x="188692" y="2000285"/>
                  </a:lnTo>
                  <a:lnTo>
                    <a:pt x="187887" y="2006151"/>
                  </a:lnTo>
                  <a:lnTo>
                    <a:pt x="187086" y="2012017"/>
                  </a:lnTo>
                  <a:lnTo>
                    <a:pt x="186289" y="2017883"/>
                  </a:lnTo>
                  <a:lnTo>
                    <a:pt x="185499" y="2023749"/>
                  </a:lnTo>
                  <a:lnTo>
                    <a:pt x="184719" y="2029615"/>
                  </a:lnTo>
                  <a:lnTo>
                    <a:pt x="183950" y="2035481"/>
                  </a:lnTo>
                  <a:lnTo>
                    <a:pt x="183198" y="2041347"/>
                  </a:lnTo>
                  <a:lnTo>
                    <a:pt x="182459" y="2047213"/>
                  </a:lnTo>
                  <a:lnTo>
                    <a:pt x="181736" y="2053079"/>
                  </a:lnTo>
                  <a:lnTo>
                    <a:pt x="181029" y="2058945"/>
                  </a:lnTo>
                  <a:lnTo>
                    <a:pt x="180338" y="2064811"/>
                  </a:lnTo>
                  <a:lnTo>
                    <a:pt x="179664" y="2070677"/>
                  </a:lnTo>
                  <a:lnTo>
                    <a:pt x="179008" y="2076543"/>
                  </a:lnTo>
                  <a:lnTo>
                    <a:pt x="178367" y="2082409"/>
                  </a:lnTo>
                  <a:lnTo>
                    <a:pt x="177739" y="2088274"/>
                  </a:lnTo>
                  <a:lnTo>
                    <a:pt x="177122" y="2094140"/>
                  </a:lnTo>
                  <a:lnTo>
                    <a:pt x="176517" y="2100006"/>
                  </a:lnTo>
                  <a:lnTo>
                    <a:pt x="175921" y="2105872"/>
                  </a:lnTo>
                  <a:lnTo>
                    <a:pt x="175333" y="2111738"/>
                  </a:lnTo>
                  <a:lnTo>
                    <a:pt x="174749" y="2117604"/>
                  </a:lnTo>
                  <a:lnTo>
                    <a:pt x="174168" y="2123470"/>
                  </a:lnTo>
                  <a:lnTo>
                    <a:pt x="173588" y="2129336"/>
                  </a:lnTo>
                  <a:lnTo>
                    <a:pt x="173008" y="2135202"/>
                  </a:lnTo>
                  <a:lnTo>
                    <a:pt x="172425" y="2141068"/>
                  </a:lnTo>
                  <a:lnTo>
                    <a:pt x="171838" y="2146934"/>
                  </a:lnTo>
                  <a:lnTo>
                    <a:pt x="171246" y="2152800"/>
                  </a:lnTo>
                  <a:lnTo>
                    <a:pt x="170647" y="2158666"/>
                  </a:lnTo>
                  <a:lnTo>
                    <a:pt x="170043" y="2164532"/>
                  </a:lnTo>
                  <a:lnTo>
                    <a:pt x="169431" y="2170398"/>
                  </a:lnTo>
                  <a:lnTo>
                    <a:pt x="168809" y="2176264"/>
                  </a:lnTo>
                  <a:lnTo>
                    <a:pt x="168181" y="2182130"/>
                  </a:lnTo>
                  <a:lnTo>
                    <a:pt x="167546" y="2187995"/>
                  </a:lnTo>
                  <a:lnTo>
                    <a:pt x="166905" y="2193861"/>
                  </a:lnTo>
                  <a:lnTo>
                    <a:pt x="166259" y="2199727"/>
                  </a:lnTo>
                  <a:lnTo>
                    <a:pt x="165607" y="2205593"/>
                  </a:lnTo>
                  <a:lnTo>
                    <a:pt x="164952" y="2211459"/>
                  </a:lnTo>
                  <a:lnTo>
                    <a:pt x="164295" y="2217325"/>
                  </a:lnTo>
                  <a:lnTo>
                    <a:pt x="163639" y="2223191"/>
                  </a:lnTo>
                  <a:lnTo>
                    <a:pt x="162983" y="2229057"/>
                  </a:lnTo>
                  <a:lnTo>
                    <a:pt x="162329" y="2234923"/>
                  </a:lnTo>
                  <a:lnTo>
                    <a:pt x="161680" y="2240789"/>
                  </a:lnTo>
                  <a:lnTo>
                    <a:pt x="161036" y="2246655"/>
                  </a:lnTo>
                  <a:lnTo>
                    <a:pt x="160400" y="2252521"/>
                  </a:lnTo>
                  <a:lnTo>
                    <a:pt x="159770" y="2258387"/>
                  </a:lnTo>
                  <a:lnTo>
                    <a:pt x="159150" y="2264253"/>
                  </a:lnTo>
                  <a:lnTo>
                    <a:pt x="158538" y="2270119"/>
                  </a:lnTo>
                  <a:lnTo>
                    <a:pt x="157939" y="2275985"/>
                  </a:lnTo>
                  <a:lnTo>
                    <a:pt x="157351" y="2281851"/>
                  </a:lnTo>
                  <a:lnTo>
                    <a:pt x="156773" y="2287716"/>
                  </a:lnTo>
                  <a:lnTo>
                    <a:pt x="156206" y="2293582"/>
                  </a:lnTo>
                  <a:lnTo>
                    <a:pt x="155650" y="2299448"/>
                  </a:lnTo>
                  <a:lnTo>
                    <a:pt x="155105" y="2305314"/>
                  </a:lnTo>
                  <a:lnTo>
                    <a:pt x="154571" y="2311180"/>
                  </a:lnTo>
                  <a:lnTo>
                    <a:pt x="154048" y="2317046"/>
                  </a:lnTo>
                  <a:lnTo>
                    <a:pt x="153533" y="2322912"/>
                  </a:lnTo>
                  <a:lnTo>
                    <a:pt x="153027" y="2328778"/>
                  </a:lnTo>
                  <a:lnTo>
                    <a:pt x="152529" y="2334644"/>
                  </a:lnTo>
                  <a:lnTo>
                    <a:pt x="152040" y="2340510"/>
                  </a:lnTo>
                  <a:lnTo>
                    <a:pt x="151558" y="2346376"/>
                  </a:lnTo>
                  <a:lnTo>
                    <a:pt x="151083" y="2352242"/>
                  </a:lnTo>
                  <a:lnTo>
                    <a:pt x="150614" y="2358108"/>
                  </a:lnTo>
                  <a:lnTo>
                    <a:pt x="150152" y="2363974"/>
                  </a:lnTo>
                  <a:lnTo>
                    <a:pt x="149695" y="2369840"/>
                  </a:lnTo>
                  <a:lnTo>
                    <a:pt x="149247" y="2375706"/>
                  </a:lnTo>
                  <a:lnTo>
                    <a:pt x="148805" y="2381572"/>
                  </a:lnTo>
                  <a:lnTo>
                    <a:pt x="148370" y="2387437"/>
                  </a:lnTo>
                  <a:lnTo>
                    <a:pt x="147942" y="2393303"/>
                  </a:lnTo>
                  <a:lnTo>
                    <a:pt x="147522" y="2399169"/>
                  </a:lnTo>
                  <a:lnTo>
                    <a:pt x="147111" y="2405035"/>
                  </a:lnTo>
                  <a:lnTo>
                    <a:pt x="146711" y="2410901"/>
                  </a:lnTo>
                  <a:lnTo>
                    <a:pt x="146322" y="2416767"/>
                  </a:lnTo>
                  <a:lnTo>
                    <a:pt x="145943" y="2422633"/>
                  </a:lnTo>
                  <a:lnTo>
                    <a:pt x="145577" y="2428499"/>
                  </a:lnTo>
                  <a:lnTo>
                    <a:pt x="145222" y="2434365"/>
                  </a:lnTo>
                  <a:lnTo>
                    <a:pt x="144882" y="2440231"/>
                  </a:lnTo>
                  <a:lnTo>
                    <a:pt x="144557" y="2446097"/>
                  </a:lnTo>
                  <a:lnTo>
                    <a:pt x="144246" y="2451963"/>
                  </a:lnTo>
                  <a:lnTo>
                    <a:pt x="143949" y="2457829"/>
                  </a:lnTo>
                  <a:lnTo>
                    <a:pt x="143667" y="2463695"/>
                  </a:lnTo>
                  <a:lnTo>
                    <a:pt x="143398" y="2469561"/>
                  </a:lnTo>
                  <a:lnTo>
                    <a:pt x="143145" y="2475427"/>
                  </a:lnTo>
                  <a:lnTo>
                    <a:pt x="142907" y="2481293"/>
                  </a:lnTo>
                  <a:lnTo>
                    <a:pt x="142681" y="2487158"/>
                  </a:lnTo>
                  <a:lnTo>
                    <a:pt x="142466" y="2493024"/>
                  </a:lnTo>
                  <a:lnTo>
                    <a:pt x="142263" y="2498890"/>
                  </a:lnTo>
                  <a:lnTo>
                    <a:pt x="142069" y="2504756"/>
                  </a:lnTo>
                  <a:lnTo>
                    <a:pt x="141887" y="2510622"/>
                  </a:lnTo>
                  <a:lnTo>
                    <a:pt x="141711" y="2516488"/>
                  </a:lnTo>
                  <a:lnTo>
                    <a:pt x="141542" y="2522354"/>
                  </a:lnTo>
                  <a:lnTo>
                    <a:pt x="141377" y="2528220"/>
                  </a:lnTo>
                  <a:lnTo>
                    <a:pt x="141216" y="2534086"/>
                  </a:lnTo>
                  <a:lnTo>
                    <a:pt x="141058" y="2539952"/>
                  </a:lnTo>
                  <a:lnTo>
                    <a:pt x="140901" y="2545818"/>
                  </a:lnTo>
                  <a:lnTo>
                    <a:pt x="140743" y="2551684"/>
                  </a:lnTo>
                  <a:lnTo>
                    <a:pt x="140585" y="2557550"/>
                  </a:lnTo>
                  <a:lnTo>
                    <a:pt x="140424" y="2563416"/>
                  </a:lnTo>
                  <a:lnTo>
                    <a:pt x="140261" y="2569282"/>
                  </a:lnTo>
                  <a:lnTo>
                    <a:pt x="140095" y="2575148"/>
                  </a:lnTo>
                  <a:lnTo>
                    <a:pt x="139924" y="2581014"/>
                  </a:lnTo>
                  <a:lnTo>
                    <a:pt x="139749" y="2586879"/>
                  </a:lnTo>
                  <a:lnTo>
                    <a:pt x="139569" y="2592745"/>
                  </a:lnTo>
                  <a:lnTo>
                    <a:pt x="139386" y="2598611"/>
                  </a:lnTo>
                  <a:lnTo>
                    <a:pt x="139198" y="2604477"/>
                  </a:lnTo>
                  <a:lnTo>
                    <a:pt x="139005" y="2610343"/>
                  </a:lnTo>
                  <a:lnTo>
                    <a:pt x="138808" y="2616209"/>
                  </a:lnTo>
                  <a:lnTo>
                    <a:pt x="138608" y="2622075"/>
                  </a:lnTo>
                  <a:lnTo>
                    <a:pt x="138405" y="2627941"/>
                  </a:lnTo>
                  <a:lnTo>
                    <a:pt x="138200" y="2633807"/>
                  </a:lnTo>
                  <a:lnTo>
                    <a:pt x="137992" y="2639673"/>
                  </a:lnTo>
                  <a:lnTo>
                    <a:pt x="137783" y="2645539"/>
                  </a:lnTo>
                  <a:lnTo>
                    <a:pt x="137572" y="2651405"/>
                  </a:lnTo>
                  <a:lnTo>
                    <a:pt x="137362" y="2657271"/>
                  </a:lnTo>
                  <a:lnTo>
                    <a:pt x="137151" y="2663137"/>
                  </a:lnTo>
                  <a:lnTo>
                    <a:pt x="136941" y="2669003"/>
                  </a:lnTo>
                  <a:lnTo>
                    <a:pt x="136732" y="2674869"/>
                  </a:lnTo>
                  <a:lnTo>
                    <a:pt x="136524" y="2680735"/>
                  </a:lnTo>
                  <a:lnTo>
                    <a:pt x="136317" y="2686600"/>
                  </a:lnTo>
                  <a:lnTo>
                    <a:pt x="136113" y="2692466"/>
                  </a:lnTo>
                  <a:lnTo>
                    <a:pt x="135910" y="2698332"/>
                  </a:lnTo>
                  <a:lnTo>
                    <a:pt x="135709" y="2704198"/>
                  </a:lnTo>
                  <a:lnTo>
                    <a:pt x="135510" y="2710064"/>
                  </a:lnTo>
                  <a:lnTo>
                    <a:pt x="135314" y="2715930"/>
                  </a:lnTo>
                  <a:lnTo>
                    <a:pt x="135120" y="2721796"/>
                  </a:lnTo>
                  <a:lnTo>
                    <a:pt x="134927" y="2727662"/>
                  </a:lnTo>
                  <a:lnTo>
                    <a:pt x="134736" y="2733528"/>
                  </a:lnTo>
                  <a:lnTo>
                    <a:pt x="134547" y="2739394"/>
                  </a:lnTo>
                  <a:lnTo>
                    <a:pt x="134360" y="2745260"/>
                  </a:lnTo>
                  <a:lnTo>
                    <a:pt x="134175" y="2751126"/>
                  </a:lnTo>
                  <a:lnTo>
                    <a:pt x="133991" y="2756992"/>
                  </a:lnTo>
                  <a:lnTo>
                    <a:pt x="133809" y="2762858"/>
                  </a:lnTo>
                  <a:lnTo>
                    <a:pt x="133628" y="2768724"/>
                  </a:lnTo>
                  <a:lnTo>
                    <a:pt x="133449" y="2774590"/>
                  </a:lnTo>
                  <a:lnTo>
                    <a:pt x="133272" y="2780456"/>
                  </a:lnTo>
                  <a:lnTo>
                    <a:pt x="133098" y="2786321"/>
                  </a:lnTo>
                  <a:lnTo>
                    <a:pt x="132926" y="2792187"/>
                  </a:lnTo>
                  <a:lnTo>
                    <a:pt x="132757" y="2798053"/>
                  </a:lnTo>
                  <a:lnTo>
                    <a:pt x="132591" y="2803919"/>
                  </a:lnTo>
                  <a:lnTo>
                    <a:pt x="132429" y="2809785"/>
                  </a:lnTo>
                  <a:lnTo>
                    <a:pt x="132273" y="2815651"/>
                  </a:lnTo>
                  <a:lnTo>
                    <a:pt x="132122" y="2821517"/>
                  </a:lnTo>
                  <a:lnTo>
                    <a:pt x="131976" y="2827383"/>
                  </a:lnTo>
                  <a:lnTo>
                    <a:pt x="131836" y="2833249"/>
                  </a:lnTo>
                  <a:lnTo>
                    <a:pt x="131703" y="2839115"/>
                  </a:lnTo>
                  <a:lnTo>
                    <a:pt x="131578" y="2844981"/>
                  </a:lnTo>
                  <a:lnTo>
                    <a:pt x="131462" y="2850847"/>
                  </a:lnTo>
                  <a:lnTo>
                    <a:pt x="131353" y="2856713"/>
                  </a:lnTo>
                  <a:lnTo>
                    <a:pt x="131252" y="2862579"/>
                  </a:lnTo>
                  <a:lnTo>
                    <a:pt x="131159" y="2868445"/>
                  </a:lnTo>
                  <a:lnTo>
                    <a:pt x="131074" y="2874311"/>
                  </a:lnTo>
                  <a:lnTo>
                    <a:pt x="130998" y="2880176"/>
                  </a:lnTo>
                  <a:lnTo>
                    <a:pt x="130929" y="2886042"/>
                  </a:lnTo>
                  <a:lnTo>
                    <a:pt x="130865" y="2891908"/>
                  </a:lnTo>
                  <a:lnTo>
                    <a:pt x="130805" y="2897774"/>
                  </a:lnTo>
                  <a:lnTo>
                    <a:pt x="130750" y="2903640"/>
                  </a:lnTo>
                  <a:lnTo>
                    <a:pt x="130697" y="2909506"/>
                  </a:lnTo>
                  <a:lnTo>
                    <a:pt x="130644" y="2915372"/>
                  </a:lnTo>
                  <a:lnTo>
                    <a:pt x="130590" y="2921238"/>
                  </a:lnTo>
                  <a:lnTo>
                    <a:pt x="130533" y="2927104"/>
                  </a:lnTo>
                  <a:lnTo>
                    <a:pt x="130471" y="2932970"/>
                  </a:lnTo>
                  <a:lnTo>
                    <a:pt x="130403" y="2938836"/>
                  </a:lnTo>
                  <a:lnTo>
                    <a:pt x="130325" y="2944702"/>
                  </a:lnTo>
                  <a:lnTo>
                    <a:pt x="130236" y="2950568"/>
                  </a:lnTo>
                  <a:lnTo>
                    <a:pt x="130136" y="2956434"/>
                  </a:lnTo>
                  <a:lnTo>
                    <a:pt x="130022" y="2962300"/>
                  </a:lnTo>
                  <a:lnTo>
                    <a:pt x="129894" y="2968166"/>
                  </a:lnTo>
                  <a:lnTo>
                    <a:pt x="129751" y="2974032"/>
                  </a:lnTo>
                  <a:lnTo>
                    <a:pt x="129588" y="2979897"/>
                  </a:lnTo>
                  <a:lnTo>
                    <a:pt x="129409" y="2985763"/>
                  </a:lnTo>
                  <a:lnTo>
                    <a:pt x="129215" y="2991629"/>
                  </a:lnTo>
                  <a:lnTo>
                    <a:pt x="129004" y="2997495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8" name="pg35">
              <a:extLst>
                <a:ext uri="{FF2B5EF4-FFF2-40B4-BE49-F238E27FC236}">
                  <a16:creationId xmlns:a16="http://schemas.microsoft.com/office/drawing/2014/main" id="{8370F7CF-1FFD-7545-6A3C-693807FD38C8}"/>
                </a:ext>
              </a:extLst>
            </p:cNvPr>
            <p:cNvSpPr/>
            <p:nvPr/>
          </p:nvSpPr>
          <p:spPr>
            <a:xfrm>
              <a:off x="6832321" y="3954536"/>
              <a:ext cx="230087" cy="3078483"/>
            </a:xfrm>
            <a:custGeom>
              <a:avLst/>
              <a:gdLst/>
              <a:ahLst/>
              <a:cxnLst/>
              <a:rect l="0" t="0" r="0" b="0"/>
              <a:pathLst>
                <a:path w="230087" h="3078483">
                  <a:moveTo>
                    <a:pt x="109263" y="3078483"/>
                  </a:moveTo>
                  <a:lnTo>
                    <a:pt x="109100" y="3072458"/>
                  </a:lnTo>
                  <a:lnTo>
                    <a:pt x="108946" y="3066434"/>
                  </a:lnTo>
                  <a:lnTo>
                    <a:pt x="108803" y="3060409"/>
                  </a:lnTo>
                  <a:lnTo>
                    <a:pt x="108673" y="3054385"/>
                  </a:lnTo>
                  <a:lnTo>
                    <a:pt x="108555" y="3048360"/>
                  </a:lnTo>
                  <a:lnTo>
                    <a:pt x="108446" y="3042336"/>
                  </a:lnTo>
                  <a:lnTo>
                    <a:pt x="108347" y="3036312"/>
                  </a:lnTo>
                  <a:lnTo>
                    <a:pt x="108258" y="3030287"/>
                  </a:lnTo>
                  <a:lnTo>
                    <a:pt x="108179" y="3024263"/>
                  </a:lnTo>
                  <a:lnTo>
                    <a:pt x="108109" y="3018238"/>
                  </a:lnTo>
                  <a:lnTo>
                    <a:pt x="108045" y="3012214"/>
                  </a:lnTo>
                  <a:lnTo>
                    <a:pt x="107987" y="3006189"/>
                  </a:lnTo>
                  <a:lnTo>
                    <a:pt x="107934" y="3000165"/>
                  </a:lnTo>
                  <a:lnTo>
                    <a:pt x="107885" y="2994141"/>
                  </a:lnTo>
                  <a:lnTo>
                    <a:pt x="107839" y="2988116"/>
                  </a:lnTo>
                  <a:lnTo>
                    <a:pt x="107795" y="2982092"/>
                  </a:lnTo>
                  <a:lnTo>
                    <a:pt x="107750" y="2976067"/>
                  </a:lnTo>
                  <a:lnTo>
                    <a:pt x="107705" y="2970043"/>
                  </a:lnTo>
                  <a:lnTo>
                    <a:pt x="107658" y="2964018"/>
                  </a:lnTo>
                  <a:lnTo>
                    <a:pt x="107608" y="2957994"/>
                  </a:lnTo>
                  <a:lnTo>
                    <a:pt x="107554" y="2951970"/>
                  </a:lnTo>
                  <a:lnTo>
                    <a:pt x="107495" y="2945945"/>
                  </a:lnTo>
                  <a:lnTo>
                    <a:pt x="107432" y="2939921"/>
                  </a:lnTo>
                  <a:lnTo>
                    <a:pt x="107362" y="2933896"/>
                  </a:lnTo>
                  <a:lnTo>
                    <a:pt x="107286" y="2927872"/>
                  </a:lnTo>
                  <a:lnTo>
                    <a:pt x="107202" y="2921847"/>
                  </a:lnTo>
                  <a:lnTo>
                    <a:pt x="107113" y="2915823"/>
                  </a:lnTo>
                  <a:lnTo>
                    <a:pt x="107017" y="2909799"/>
                  </a:lnTo>
                  <a:lnTo>
                    <a:pt x="106914" y="2903774"/>
                  </a:lnTo>
                  <a:lnTo>
                    <a:pt x="106803" y="2897750"/>
                  </a:lnTo>
                  <a:lnTo>
                    <a:pt x="106685" y="2891725"/>
                  </a:lnTo>
                  <a:lnTo>
                    <a:pt x="106562" y="2885701"/>
                  </a:lnTo>
                  <a:lnTo>
                    <a:pt x="106433" y="2879676"/>
                  </a:lnTo>
                  <a:lnTo>
                    <a:pt x="106299" y="2873652"/>
                  </a:lnTo>
                  <a:lnTo>
                    <a:pt x="106159" y="2867628"/>
                  </a:lnTo>
                  <a:lnTo>
                    <a:pt x="106014" y="2861603"/>
                  </a:lnTo>
                  <a:lnTo>
                    <a:pt x="105866" y="2855579"/>
                  </a:lnTo>
                  <a:lnTo>
                    <a:pt x="105715" y="2849554"/>
                  </a:lnTo>
                  <a:lnTo>
                    <a:pt x="105562" y="2843530"/>
                  </a:lnTo>
                  <a:lnTo>
                    <a:pt x="105406" y="2837505"/>
                  </a:lnTo>
                  <a:lnTo>
                    <a:pt x="105248" y="2831481"/>
                  </a:lnTo>
                  <a:lnTo>
                    <a:pt x="105090" y="2825457"/>
                  </a:lnTo>
                  <a:lnTo>
                    <a:pt x="104931" y="2819432"/>
                  </a:lnTo>
                  <a:lnTo>
                    <a:pt x="104772" y="2813408"/>
                  </a:lnTo>
                  <a:lnTo>
                    <a:pt x="104614" y="2807383"/>
                  </a:lnTo>
                  <a:lnTo>
                    <a:pt x="104457" y="2801359"/>
                  </a:lnTo>
                  <a:lnTo>
                    <a:pt x="104300" y="2795334"/>
                  </a:lnTo>
                  <a:lnTo>
                    <a:pt x="104146" y="2789310"/>
                  </a:lnTo>
                  <a:lnTo>
                    <a:pt x="103992" y="2783286"/>
                  </a:lnTo>
                  <a:lnTo>
                    <a:pt x="103841" y="2777261"/>
                  </a:lnTo>
                  <a:lnTo>
                    <a:pt x="103692" y="2771237"/>
                  </a:lnTo>
                  <a:lnTo>
                    <a:pt x="103544" y="2765212"/>
                  </a:lnTo>
                  <a:lnTo>
                    <a:pt x="103398" y="2759188"/>
                  </a:lnTo>
                  <a:lnTo>
                    <a:pt x="103254" y="2753163"/>
                  </a:lnTo>
                  <a:lnTo>
                    <a:pt x="103111" y="2747139"/>
                  </a:lnTo>
                  <a:lnTo>
                    <a:pt x="102969" y="2741115"/>
                  </a:lnTo>
                  <a:lnTo>
                    <a:pt x="102828" y="2735090"/>
                  </a:lnTo>
                  <a:lnTo>
                    <a:pt x="102688" y="2729066"/>
                  </a:lnTo>
                  <a:lnTo>
                    <a:pt x="102548" y="2723041"/>
                  </a:lnTo>
                  <a:lnTo>
                    <a:pt x="102408" y="2717017"/>
                  </a:lnTo>
                  <a:lnTo>
                    <a:pt x="102267" y="2710992"/>
                  </a:lnTo>
                  <a:lnTo>
                    <a:pt x="102125" y="2704968"/>
                  </a:lnTo>
                  <a:lnTo>
                    <a:pt x="101982" y="2698944"/>
                  </a:lnTo>
                  <a:lnTo>
                    <a:pt x="101838" y="2692919"/>
                  </a:lnTo>
                  <a:lnTo>
                    <a:pt x="101691" y="2686895"/>
                  </a:lnTo>
                  <a:lnTo>
                    <a:pt x="101542" y="2680870"/>
                  </a:lnTo>
                  <a:lnTo>
                    <a:pt x="101389" y="2674846"/>
                  </a:lnTo>
                  <a:lnTo>
                    <a:pt x="101234" y="2668821"/>
                  </a:lnTo>
                  <a:lnTo>
                    <a:pt x="101076" y="2662797"/>
                  </a:lnTo>
                  <a:lnTo>
                    <a:pt x="100914" y="2656773"/>
                  </a:lnTo>
                  <a:lnTo>
                    <a:pt x="100748" y="2650748"/>
                  </a:lnTo>
                  <a:lnTo>
                    <a:pt x="100578" y="2644724"/>
                  </a:lnTo>
                  <a:lnTo>
                    <a:pt x="100404" y="2638699"/>
                  </a:lnTo>
                  <a:lnTo>
                    <a:pt x="100226" y="2632675"/>
                  </a:lnTo>
                  <a:lnTo>
                    <a:pt x="100045" y="2626650"/>
                  </a:lnTo>
                  <a:lnTo>
                    <a:pt x="99859" y="2620626"/>
                  </a:lnTo>
                  <a:lnTo>
                    <a:pt x="99668" y="2614602"/>
                  </a:lnTo>
                  <a:lnTo>
                    <a:pt x="99474" y="2608577"/>
                  </a:lnTo>
                  <a:lnTo>
                    <a:pt x="99275" y="2602553"/>
                  </a:lnTo>
                  <a:lnTo>
                    <a:pt x="99073" y="2596528"/>
                  </a:lnTo>
                  <a:lnTo>
                    <a:pt x="98867" y="2590504"/>
                  </a:lnTo>
                  <a:lnTo>
                    <a:pt x="98657" y="2584479"/>
                  </a:lnTo>
                  <a:lnTo>
                    <a:pt x="98443" y="2578455"/>
                  </a:lnTo>
                  <a:lnTo>
                    <a:pt x="98226" y="2572431"/>
                  </a:lnTo>
                  <a:lnTo>
                    <a:pt x="98005" y="2566406"/>
                  </a:lnTo>
                  <a:lnTo>
                    <a:pt x="97781" y="2560382"/>
                  </a:lnTo>
                  <a:lnTo>
                    <a:pt x="97552" y="2554357"/>
                  </a:lnTo>
                  <a:lnTo>
                    <a:pt x="97321" y="2548333"/>
                  </a:lnTo>
                  <a:lnTo>
                    <a:pt x="97086" y="2542308"/>
                  </a:lnTo>
                  <a:lnTo>
                    <a:pt x="96848" y="2536284"/>
                  </a:lnTo>
                  <a:lnTo>
                    <a:pt x="96607" y="2530260"/>
                  </a:lnTo>
                  <a:lnTo>
                    <a:pt x="96361" y="2524235"/>
                  </a:lnTo>
                  <a:lnTo>
                    <a:pt x="96112" y="2518211"/>
                  </a:lnTo>
                  <a:lnTo>
                    <a:pt x="95860" y="2512186"/>
                  </a:lnTo>
                  <a:lnTo>
                    <a:pt x="95604" y="2506162"/>
                  </a:lnTo>
                  <a:lnTo>
                    <a:pt x="95343" y="2500137"/>
                  </a:lnTo>
                  <a:lnTo>
                    <a:pt x="95078" y="2494113"/>
                  </a:lnTo>
                  <a:lnTo>
                    <a:pt x="94808" y="2488089"/>
                  </a:lnTo>
                  <a:lnTo>
                    <a:pt x="94533" y="2482064"/>
                  </a:lnTo>
                  <a:lnTo>
                    <a:pt x="94254" y="2476040"/>
                  </a:lnTo>
                  <a:lnTo>
                    <a:pt x="93969" y="2470015"/>
                  </a:lnTo>
                  <a:lnTo>
                    <a:pt x="93676" y="2463991"/>
                  </a:lnTo>
                  <a:lnTo>
                    <a:pt x="93377" y="2457966"/>
                  </a:lnTo>
                  <a:lnTo>
                    <a:pt x="93072" y="2451942"/>
                  </a:lnTo>
                  <a:lnTo>
                    <a:pt x="92759" y="2445918"/>
                  </a:lnTo>
                  <a:lnTo>
                    <a:pt x="92438" y="2439893"/>
                  </a:lnTo>
                  <a:lnTo>
                    <a:pt x="92107" y="2433869"/>
                  </a:lnTo>
                  <a:lnTo>
                    <a:pt x="91767" y="2427844"/>
                  </a:lnTo>
                  <a:lnTo>
                    <a:pt x="91417" y="2421820"/>
                  </a:lnTo>
                  <a:lnTo>
                    <a:pt x="91057" y="2415795"/>
                  </a:lnTo>
                  <a:lnTo>
                    <a:pt x="90687" y="2409771"/>
                  </a:lnTo>
                  <a:lnTo>
                    <a:pt x="90304" y="2403747"/>
                  </a:lnTo>
                  <a:lnTo>
                    <a:pt x="89909" y="2397722"/>
                  </a:lnTo>
                  <a:lnTo>
                    <a:pt x="89501" y="2391698"/>
                  </a:lnTo>
                  <a:lnTo>
                    <a:pt x="89081" y="2385673"/>
                  </a:lnTo>
                  <a:lnTo>
                    <a:pt x="88650" y="2379649"/>
                  </a:lnTo>
                  <a:lnTo>
                    <a:pt x="88203" y="2373624"/>
                  </a:lnTo>
                  <a:lnTo>
                    <a:pt x="87743" y="2367600"/>
                  </a:lnTo>
                  <a:lnTo>
                    <a:pt x="87270" y="2361576"/>
                  </a:lnTo>
                  <a:lnTo>
                    <a:pt x="86784" y="2355551"/>
                  </a:lnTo>
                  <a:lnTo>
                    <a:pt x="86287" y="2349527"/>
                  </a:lnTo>
                  <a:lnTo>
                    <a:pt x="85777" y="2343502"/>
                  </a:lnTo>
                  <a:lnTo>
                    <a:pt x="85253" y="2337478"/>
                  </a:lnTo>
                  <a:lnTo>
                    <a:pt x="84720" y="2331453"/>
                  </a:lnTo>
                  <a:lnTo>
                    <a:pt x="84177" y="2325429"/>
                  </a:lnTo>
                  <a:lnTo>
                    <a:pt x="83625" y="2319405"/>
                  </a:lnTo>
                  <a:lnTo>
                    <a:pt x="83064" y="2313380"/>
                  </a:lnTo>
                  <a:lnTo>
                    <a:pt x="82495" y="2307356"/>
                  </a:lnTo>
                  <a:lnTo>
                    <a:pt x="81921" y="2301331"/>
                  </a:lnTo>
                  <a:lnTo>
                    <a:pt x="81343" y="2295307"/>
                  </a:lnTo>
                  <a:lnTo>
                    <a:pt x="80761" y="2289282"/>
                  </a:lnTo>
                  <a:lnTo>
                    <a:pt x="80177" y="2283258"/>
                  </a:lnTo>
                  <a:lnTo>
                    <a:pt x="79593" y="2277234"/>
                  </a:lnTo>
                  <a:lnTo>
                    <a:pt x="79009" y="2271209"/>
                  </a:lnTo>
                  <a:lnTo>
                    <a:pt x="78427" y="2265185"/>
                  </a:lnTo>
                  <a:lnTo>
                    <a:pt x="77848" y="2259160"/>
                  </a:lnTo>
                  <a:lnTo>
                    <a:pt x="77272" y="2253136"/>
                  </a:lnTo>
                  <a:lnTo>
                    <a:pt x="76702" y="2247111"/>
                  </a:lnTo>
                  <a:lnTo>
                    <a:pt x="76139" y="2241087"/>
                  </a:lnTo>
                  <a:lnTo>
                    <a:pt x="75581" y="2235063"/>
                  </a:lnTo>
                  <a:lnTo>
                    <a:pt x="75031" y="2229038"/>
                  </a:lnTo>
                  <a:lnTo>
                    <a:pt x="74487" y="2223014"/>
                  </a:lnTo>
                  <a:lnTo>
                    <a:pt x="73953" y="2216989"/>
                  </a:lnTo>
                  <a:lnTo>
                    <a:pt x="73427" y="2210965"/>
                  </a:lnTo>
                  <a:lnTo>
                    <a:pt x="72908" y="2204940"/>
                  </a:lnTo>
                  <a:lnTo>
                    <a:pt x="72397" y="2198916"/>
                  </a:lnTo>
                  <a:lnTo>
                    <a:pt x="71893" y="2192892"/>
                  </a:lnTo>
                  <a:lnTo>
                    <a:pt x="71396" y="2186867"/>
                  </a:lnTo>
                  <a:lnTo>
                    <a:pt x="70906" y="2180843"/>
                  </a:lnTo>
                  <a:lnTo>
                    <a:pt x="70421" y="2174818"/>
                  </a:lnTo>
                  <a:lnTo>
                    <a:pt x="69941" y="2168794"/>
                  </a:lnTo>
                  <a:lnTo>
                    <a:pt x="69464" y="2162769"/>
                  </a:lnTo>
                  <a:lnTo>
                    <a:pt x="68991" y="2156745"/>
                  </a:lnTo>
                  <a:lnTo>
                    <a:pt x="68519" y="2150721"/>
                  </a:lnTo>
                  <a:lnTo>
                    <a:pt x="68049" y="2144696"/>
                  </a:lnTo>
                  <a:lnTo>
                    <a:pt x="67578" y="2138672"/>
                  </a:lnTo>
                  <a:lnTo>
                    <a:pt x="67107" y="2132647"/>
                  </a:lnTo>
                  <a:lnTo>
                    <a:pt x="66635" y="2126623"/>
                  </a:lnTo>
                  <a:lnTo>
                    <a:pt x="66159" y="2120598"/>
                  </a:lnTo>
                  <a:lnTo>
                    <a:pt x="65680" y="2114574"/>
                  </a:lnTo>
                  <a:lnTo>
                    <a:pt x="65197" y="2108550"/>
                  </a:lnTo>
                  <a:lnTo>
                    <a:pt x="64710" y="2102525"/>
                  </a:lnTo>
                  <a:lnTo>
                    <a:pt x="64218" y="2096501"/>
                  </a:lnTo>
                  <a:lnTo>
                    <a:pt x="63719" y="2090476"/>
                  </a:lnTo>
                  <a:lnTo>
                    <a:pt x="63215" y="2084452"/>
                  </a:lnTo>
                  <a:lnTo>
                    <a:pt x="62704" y="2078427"/>
                  </a:lnTo>
                  <a:lnTo>
                    <a:pt x="62187" y="2072403"/>
                  </a:lnTo>
                  <a:lnTo>
                    <a:pt x="61664" y="2066379"/>
                  </a:lnTo>
                  <a:lnTo>
                    <a:pt x="61132" y="2060354"/>
                  </a:lnTo>
                  <a:lnTo>
                    <a:pt x="60593" y="2054330"/>
                  </a:lnTo>
                  <a:lnTo>
                    <a:pt x="60048" y="2048305"/>
                  </a:lnTo>
                  <a:lnTo>
                    <a:pt x="59496" y="2042281"/>
                  </a:lnTo>
                  <a:lnTo>
                    <a:pt x="58938" y="2036256"/>
                  </a:lnTo>
                  <a:lnTo>
                    <a:pt x="58371" y="2030232"/>
                  </a:lnTo>
                  <a:lnTo>
                    <a:pt x="57798" y="2024208"/>
                  </a:lnTo>
                  <a:lnTo>
                    <a:pt x="57218" y="2018183"/>
                  </a:lnTo>
                  <a:lnTo>
                    <a:pt x="56631" y="2012159"/>
                  </a:lnTo>
                  <a:lnTo>
                    <a:pt x="56039" y="2006134"/>
                  </a:lnTo>
                  <a:lnTo>
                    <a:pt x="55439" y="2000110"/>
                  </a:lnTo>
                  <a:lnTo>
                    <a:pt x="54832" y="1994085"/>
                  </a:lnTo>
                  <a:lnTo>
                    <a:pt x="54219" y="1988061"/>
                  </a:lnTo>
                  <a:lnTo>
                    <a:pt x="53601" y="1982037"/>
                  </a:lnTo>
                  <a:lnTo>
                    <a:pt x="52977" y="1976012"/>
                  </a:lnTo>
                  <a:lnTo>
                    <a:pt x="52347" y="1969988"/>
                  </a:lnTo>
                  <a:lnTo>
                    <a:pt x="51711" y="1963963"/>
                  </a:lnTo>
                  <a:lnTo>
                    <a:pt x="51070" y="1957939"/>
                  </a:lnTo>
                  <a:lnTo>
                    <a:pt x="50425" y="1951914"/>
                  </a:lnTo>
                  <a:lnTo>
                    <a:pt x="49776" y="1945890"/>
                  </a:lnTo>
                  <a:lnTo>
                    <a:pt x="49122" y="1939866"/>
                  </a:lnTo>
                  <a:lnTo>
                    <a:pt x="48464" y="1933841"/>
                  </a:lnTo>
                  <a:lnTo>
                    <a:pt x="47804" y="1927817"/>
                  </a:lnTo>
                  <a:lnTo>
                    <a:pt x="47142" y="1921792"/>
                  </a:lnTo>
                  <a:lnTo>
                    <a:pt x="46477" y="1915768"/>
                  </a:lnTo>
                  <a:lnTo>
                    <a:pt x="45811" y="1909743"/>
                  </a:lnTo>
                  <a:lnTo>
                    <a:pt x="45145" y="1903719"/>
                  </a:lnTo>
                  <a:lnTo>
                    <a:pt x="44479" y="1897695"/>
                  </a:lnTo>
                  <a:lnTo>
                    <a:pt x="43814" y="1891670"/>
                  </a:lnTo>
                  <a:lnTo>
                    <a:pt x="43151" y="1885646"/>
                  </a:lnTo>
                  <a:lnTo>
                    <a:pt x="42490" y="1879621"/>
                  </a:lnTo>
                  <a:lnTo>
                    <a:pt x="41833" y="1873597"/>
                  </a:lnTo>
                  <a:lnTo>
                    <a:pt x="41180" y="1867572"/>
                  </a:lnTo>
                  <a:lnTo>
                    <a:pt x="40532" y="1861548"/>
                  </a:lnTo>
                  <a:lnTo>
                    <a:pt x="39889" y="1855524"/>
                  </a:lnTo>
                  <a:lnTo>
                    <a:pt x="39252" y="1849499"/>
                  </a:lnTo>
                  <a:lnTo>
                    <a:pt x="38624" y="1843475"/>
                  </a:lnTo>
                  <a:lnTo>
                    <a:pt x="38004" y="1837450"/>
                  </a:lnTo>
                  <a:lnTo>
                    <a:pt x="37391" y="1831426"/>
                  </a:lnTo>
                  <a:lnTo>
                    <a:pt x="36787" y="1825401"/>
                  </a:lnTo>
                  <a:lnTo>
                    <a:pt x="36191" y="1819377"/>
                  </a:lnTo>
                  <a:lnTo>
                    <a:pt x="35608" y="1813353"/>
                  </a:lnTo>
                  <a:lnTo>
                    <a:pt x="35034" y="1807328"/>
                  </a:lnTo>
                  <a:lnTo>
                    <a:pt x="34471" y="1801304"/>
                  </a:lnTo>
                  <a:lnTo>
                    <a:pt x="33917" y="1795279"/>
                  </a:lnTo>
                  <a:lnTo>
                    <a:pt x="33373" y="1789255"/>
                  </a:lnTo>
                  <a:lnTo>
                    <a:pt x="32841" y="1783230"/>
                  </a:lnTo>
                  <a:lnTo>
                    <a:pt x="32320" y="1777206"/>
                  </a:lnTo>
                  <a:lnTo>
                    <a:pt x="31808" y="1771182"/>
                  </a:lnTo>
                  <a:lnTo>
                    <a:pt x="31304" y="1765157"/>
                  </a:lnTo>
                  <a:lnTo>
                    <a:pt x="30809" y="1759133"/>
                  </a:lnTo>
                  <a:lnTo>
                    <a:pt x="30323" y="1753108"/>
                  </a:lnTo>
                  <a:lnTo>
                    <a:pt x="29844" y="1747084"/>
                  </a:lnTo>
                  <a:lnTo>
                    <a:pt x="29371" y="1741059"/>
                  </a:lnTo>
                  <a:lnTo>
                    <a:pt x="28902" y="1735035"/>
                  </a:lnTo>
                  <a:lnTo>
                    <a:pt x="28436" y="1729011"/>
                  </a:lnTo>
                  <a:lnTo>
                    <a:pt x="27974" y="1722986"/>
                  </a:lnTo>
                  <a:lnTo>
                    <a:pt x="27511" y="1716962"/>
                  </a:lnTo>
                  <a:lnTo>
                    <a:pt x="27048" y="1710937"/>
                  </a:lnTo>
                  <a:lnTo>
                    <a:pt x="26582" y="1704913"/>
                  </a:lnTo>
                  <a:lnTo>
                    <a:pt x="26112" y="1698888"/>
                  </a:lnTo>
                  <a:lnTo>
                    <a:pt x="25637" y="1692864"/>
                  </a:lnTo>
                  <a:lnTo>
                    <a:pt x="25153" y="1686840"/>
                  </a:lnTo>
                  <a:lnTo>
                    <a:pt x="24660" y="1680815"/>
                  </a:lnTo>
                  <a:lnTo>
                    <a:pt x="24158" y="1674791"/>
                  </a:lnTo>
                  <a:lnTo>
                    <a:pt x="23644" y="1668766"/>
                  </a:lnTo>
                  <a:lnTo>
                    <a:pt x="23117" y="1662742"/>
                  </a:lnTo>
                  <a:lnTo>
                    <a:pt x="22573" y="1656717"/>
                  </a:lnTo>
                  <a:lnTo>
                    <a:pt x="22015" y="1650693"/>
                  </a:lnTo>
                  <a:lnTo>
                    <a:pt x="21441" y="1644669"/>
                  </a:lnTo>
                  <a:lnTo>
                    <a:pt x="20851" y="1638644"/>
                  </a:lnTo>
                  <a:lnTo>
                    <a:pt x="20246" y="1632620"/>
                  </a:lnTo>
                  <a:lnTo>
                    <a:pt x="19619" y="1626595"/>
                  </a:lnTo>
                  <a:lnTo>
                    <a:pt x="18976" y="1620571"/>
                  </a:lnTo>
                  <a:lnTo>
                    <a:pt x="18318" y="1614546"/>
                  </a:lnTo>
                  <a:lnTo>
                    <a:pt x="17645" y="1608522"/>
                  </a:lnTo>
                  <a:lnTo>
                    <a:pt x="16957" y="1602498"/>
                  </a:lnTo>
                  <a:lnTo>
                    <a:pt x="16254" y="1596473"/>
                  </a:lnTo>
                  <a:lnTo>
                    <a:pt x="15539" y="1590449"/>
                  </a:lnTo>
                  <a:lnTo>
                    <a:pt x="14814" y="1584424"/>
                  </a:lnTo>
                  <a:lnTo>
                    <a:pt x="14082" y="1578400"/>
                  </a:lnTo>
                  <a:lnTo>
                    <a:pt x="13343" y="1572375"/>
                  </a:lnTo>
                  <a:lnTo>
                    <a:pt x="12600" y="1566351"/>
                  </a:lnTo>
                  <a:lnTo>
                    <a:pt x="11857" y="1560327"/>
                  </a:lnTo>
                  <a:lnTo>
                    <a:pt x="11115" y="1554302"/>
                  </a:lnTo>
                  <a:lnTo>
                    <a:pt x="10378" y="1548278"/>
                  </a:lnTo>
                  <a:lnTo>
                    <a:pt x="9648" y="1542253"/>
                  </a:lnTo>
                  <a:lnTo>
                    <a:pt x="8928" y="1536229"/>
                  </a:lnTo>
                  <a:lnTo>
                    <a:pt x="8223" y="1530204"/>
                  </a:lnTo>
                  <a:lnTo>
                    <a:pt x="7533" y="1524180"/>
                  </a:lnTo>
                  <a:lnTo>
                    <a:pt x="6862" y="1518156"/>
                  </a:lnTo>
                  <a:lnTo>
                    <a:pt x="6210" y="1512131"/>
                  </a:lnTo>
                  <a:lnTo>
                    <a:pt x="5584" y="1506107"/>
                  </a:lnTo>
                  <a:lnTo>
                    <a:pt x="4988" y="1500082"/>
                  </a:lnTo>
                  <a:lnTo>
                    <a:pt x="4419" y="1494058"/>
                  </a:lnTo>
                  <a:lnTo>
                    <a:pt x="3880" y="1488033"/>
                  </a:lnTo>
                  <a:lnTo>
                    <a:pt x="3371" y="1482009"/>
                  </a:lnTo>
                  <a:lnTo>
                    <a:pt x="2896" y="1475985"/>
                  </a:lnTo>
                  <a:lnTo>
                    <a:pt x="2463" y="1469960"/>
                  </a:lnTo>
                  <a:lnTo>
                    <a:pt x="2065" y="1463936"/>
                  </a:lnTo>
                  <a:lnTo>
                    <a:pt x="1701" y="1457911"/>
                  </a:lnTo>
                  <a:lnTo>
                    <a:pt x="1372" y="1451887"/>
                  </a:lnTo>
                  <a:lnTo>
                    <a:pt x="1079" y="1445862"/>
                  </a:lnTo>
                  <a:lnTo>
                    <a:pt x="831" y="1439838"/>
                  </a:lnTo>
                  <a:lnTo>
                    <a:pt x="617" y="1433814"/>
                  </a:lnTo>
                  <a:lnTo>
                    <a:pt x="436" y="1427789"/>
                  </a:lnTo>
                  <a:lnTo>
                    <a:pt x="287" y="1421765"/>
                  </a:lnTo>
                  <a:lnTo>
                    <a:pt x="169" y="1415740"/>
                  </a:lnTo>
                  <a:lnTo>
                    <a:pt x="88" y="1409716"/>
                  </a:lnTo>
                  <a:lnTo>
                    <a:pt x="34" y="1403691"/>
                  </a:lnTo>
                  <a:lnTo>
                    <a:pt x="5" y="1397667"/>
                  </a:lnTo>
                  <a:lnTo>
                    <a:pt x="0" y="1391643"/>
                  </a:lnTo>
                  <a:lnTo>
                    <a:pt x="15" y="1385618"/>
                  </a:lnTo>
                  <a:lnTo>
                    <a:pt x="53" y="1379594"/>
                  </a:lnTo>
                  <a:lnTo>
                    <a:pt x="108" y="1373569"/>
                  </a:lnTo>
                  <a:lnTo>
                    <a:pt x="177" y="1367545"/>
                  </a:lnTo>
                  <a:lnTo>
                    <a:pt x="258" y="1361520"/>
                  </a:lnTo>
                  <a:lnTo>
                    <a:pt x="348" y="1355496"/>
                  </a:lnTo>
                  <a:lnTo>
                    <a:pt x="448" y="1349472"/>
                  </a:lnTo>
                  <a:lnTo>
                    <a:pt x="554" y="1343447"/>
                  </a:lnTo>
                  <a:lnTo>
                    <a:pt x="664" y="1337423"/>
                  </a:lnTo>
                  <a:lnTo>
                    <a:pt x="777" y="1331398"/>
                  </a:lnTo>
                  <a:lnTo>
                    <a:pt x="892" y="1325374"/>
                  </a:lnTo>
                  <a:lnTo>
                    <a:pt x="1008" y="1319349"/>
                  </a:lnTo>
                  <a:lnTo>
                    <a:pt x="1125" y="1313325"/>
                  </a:lnTo>
                  <a:lnTo>
                    <a:pt x="1241" y="1307301"/>
                  </a:lnTo>
                  <a:lnTo>
                    <a:pt x="1357" y="1301276"/>
                  </a:lnTo>
                  <a:lnTo>
                    <a:pt x="1474" y="1295252"/>
                  </a:lnTo>
                  <a:lnTo>
                    <a:pt x="1590" y="1289227"/>
                  </a:lnTo>
                  <a:lnTo>
                    <a:pt x="1708" y="1283203"/>
                  </a:lnTo>
                  <a:lnTo>
                    <a:pt x="1828" y="1277178"/>
                  </a:lnTo>
                  <a:lnTo>
                    <a:pt x="1950" y="1271154"/>
                  </a:lnTo>
                  <a:lnTo>
                    <a:pt x="2075" y="1265130"/>
                  </a:lnTo>
                  <a:lnTo>
                    <a:pt x="2205" y="1259105"/>
                  </a:lnTo>
                  <a:lnTo>
                    <a:pt x="2343" y="1253081"/>
                  </a:lnTo>
                  <a:lnTo>
                    <a:pt x="2487" y="1247056"/>
                  </a:lnTo>
                  <a:lnTo>
                    <a:pt x="2640" y="1241032"/>
                  </a:lnTo>
                  <a:lnTo>
                    <a:pt x="2802" y="1235007"/>
                  </a:lnTo>
                  <a:lnTo>
                    <a:pt x="2974" y="1228983"/>
                  </a:lnTo>
                  <a:lnTo>
                    <a:pt x="3161" y="1222959"/>
                  </a:lnTo>
                  <a:lnTo>
                    <a:pt x="3360" y="1216934"/>
                  </a:lnTo>
                  <a:lnTo>
                    <a:pt x="3573" y="1210910"/>
                  </a:lnTo>
                  <a:lnTo>
                    <a:pt x="3799" y="1204885"/>
                  </a:lnTo>
                  <a:lnTo>
                    <a:pt x="4040" y="1198861"/>
                  </a:lnTo>
                  <a:lnTo>
                    <a:pt x="4300" y="1192836"/>
                  </a:lnTo>
                  <a:lnTo>
                    <a:pt x="4576" y="1186812"/>
                  </a:lnTo>
                  <a:lnTo>
                    <a:pt x="4867" y="1180788"/>
                  </a:lnTo>
                  <a:lnTo>
                    <a:pt x="5174" y="1174763"/>
                  </a:lnTo>
                  <a:lnTo>
                    <a:pt x="5497" y="1168739"/>
                  </a:lnTo>
                  <a:lnTo>
                    <a:pt x="5839" y="1162714"/>
                  </a:lnTo>
                  <a:lnTo>
                    <a:pt x="6197" y="1156690"/>
                  </a:lnTo>
                  <a:lnTo>
                    <a:pt x="6570" y="1150665"/>
                  </a:lnTo>
                  <a:lnTo>
                    <a:pt x="6957" y="1144641"/>
                  </a:lnTo>
                  <a:lnTo>
                    <a:pt x="7359" y="1138617"/>
                  </a:lnTo>
                  <a:lnTo>
                    <a:pt x="7777" y="1132592"/>
                  </a:lnTo>
                  <a:lnTo>
                    <a:pt x="8209" y="1126568"/>
                  </a:lnTo>
                  <a:lnTo>
                    <a:pt x="8655" y="1120543"/>
                  </a:lnTo>
                  <a:lnTo>
                    <a:pt x="9112" y="1114519"/>
                  </a:lnTo>
                  <a:lnTo>
                    <a:pt x="9582" y="1108494"/>
                  </a:lnTo>
                  <a:lnTo>
                    <a:pt x="10065" y="1102470"/>
                  </a:lnTo>
                  <a:lnTo>
                    <a:pt x="10560" y="1096446"/>
                  </a:lnTo>
                  <a:lnTo>
                    <a:pt x="11066" y="1090421"/>
                  </a:lnTo>
                  <a:lnTo>
                    <a:pt x="11583" y="1084397"/>
                  </a:lnTo>
                  <a:lnTo>
                    <a:pt x="12110" y="1078372"/>
                  </a:lnTo>
                  <a:lnTo>
                    <a:pt x="12648" y="1072348"/>
                  </a:lnTo>
                  <a:lnTo>
                    <a:pt x="13199" y="1066323"/>
                  </a:lnTo>
                  <a:lnTo>
                    <a:pt x="13759" y="1060299"/>
                  </a:lnTo>
                  <a:lnTo>
                    <a:pt x="14330" y="1054275"/>
                  </a:lnTo>
                  <a:lnTo>
                    <a:pt x="14912" y="1048250"/>
                  </a:lnTo>
                  <a:lnTo>
                    <a:pt x="15504" y="1042226"/>
                  </a:lnTo>
                  <a:lnTo>
                    <a:pt x="16110" y="1036201"/>
                  </a:lnTo>
                  <a:lnTo>
                    <a:pt x="16726" y="1030177"/>
                  </a:lnTo>
                  <a:lnTo>
                    <a:pt x="17354" y="1024152"/>
                  </a:lnTo>
                  <a:lnTo>
                    <a:pt x="17993" y="1018128"/>
                  </a:lnTo>
                  <a:lnTo>
                    <a:pt x="18644" y="1012104"/>
                  </a:lnTo>
                  <a:lnTo>
                    <a:pt x="19309" y="1006079"/>
                  </a:lnTo>
                  <a:lnTo>
                    <a:pt x="19986" y="1000055"/>
                  </a:lnTo>
                  <a:lnTo>
                    <a:pt x="20673" y="994030"/>
                  </a:lnTo>
                  <a:lnTo>
                    <a:pt x="21372" y="988006"/>
                  </a:lnTo>
                  <a:lnTo>
                    <a:pt x="22082" y="981981"/>
                  </a:lnTo>
                  <a:lnTo>
                    <a:pt x="22805" y="975957"/>
                  </a:lnTo>
                  <a:lnTo>
                    <a:pt x="23538" y="969933"/>
                  </a:lnTo>
                  <a:lnTo>
                    <a:pt x="24280" y="963908"/>
                  </a:lnTo>
                  <a:lnTo>
                    <a:pt x="25030" y="957884"/>
                  </a:lnTo>
                  <a:lnTo>
                    <a:pt x="25788" y="951859"/>
                  </a:lnTo>
                  <a:lnTo>
                    <a:pt x="26554" y="945835"/>
                  </a:lnTo>
                  <a:lnTo>
                    <a:pt x="27325" y="939810"/>
                  </a:lnTo>
                  <a:lnTo>
                    <a:pt x="28100" y="933786"/>
                  </a:lnTo>
                  <a:lnTo>
                    <a:pt x="28878" y="927762"/>
                  </a:lnTo>
                  <a:lnTo>
                    <a:pt x="29658" y="921737"/>
                  </a:lnTo>
                  <a:lnTo>
                    <a:pt x="30439" y="915713"/>
                  </a:lnTo>
                  <a:lnTo>
                    <a:pt x="31220" y="909688"/>
                  </a:lnTo>
                  <a:lnTo>
                    <a:pt x="31998" y="903664"/>
                  </a:lnTo>
                  <a:lnTo>
                    <a:pt x="32774" y="897639"/>
                  </a:lnTo>
                  <a:lnTo>
                    <a:pt x="33546" y="891615"/>
                  </a:lnTo>
                  <a:lnTo>
                    <a:pt x="34314" y="885591"/>
                  </a:lnTo>
                  <a:lnTo>
                    <a:pt x="35077" y="879566"/>
                  </a:lnTo>
                  <a:lnTo>
                    <a:pt x="35834" y="873542"/>
                  </a:lnTo>
                  <a:lnTo>
                    <a:pt x="36586" y="867517"/>
                  </a:lnTo>
                  <a:lnTo>
                    <a:pt x="37333" y="861493"/>
                  </a:lnTo>
                  <a:lnTo>
                    <a:pt x="38075" y="855468"/>
                  </a:lnTo>
                  <a:lnTo>
                    <a:pt x="38811" y="849444"/>
                  </a:lnTo>
                  <a:lnTo>
                    <a:pt x="39544" y="843420"/>
                  </a:lnTo>
                  <a:lnTo>
                    <a:pt x="40274" y="837395"/>
                  </a:lnTo>
                  <a:lnTo>
                    <a:pt x="41002" y="831371"/>
                  </a:lnTo>
                  <a:lnTo>
                    <a:pt x="41729" y="825346"/>
                  </a:lnTo>
                  <a:lnTo>
                    <a:pt x="42458" y="819322"/>
                  </a:lnTo>
                  <a:lnTo>
                    <a:pt x="43188" y="813297"/>
                  </a:lnTo>
                  <a:lnTo>
                    <a:pt x="43922" y="807273"/>
                  </a:lnTo>
                  <a:lnTo>
                    <a:pt x="44662" y="801249"/>
                  </a:lnTo>
                  <a:lnTo>
                    <a:pt x="45407" y="795224"/>
                  </a:lnTo>
                  <a:lnTo>
                    <a:pt x="46163" y="789200"/>
                  </a:lnTo>
                  <a:lnTo>
                    <a:pt x="46929" y="783175"/>
                  </a:lnTo>
                  <a:lnTo>
                    <a:pt x="47706" y="777151"/>
                  </a:lnTo>
                  <a:lnTo>
                    <a:pt x="48494" y="771126"/>
                  </a:lnTo>
                  <a:lnTo>
                    <a:pt x="49295" y="765102"/>
                  </a:lnTo>
                  <a:lnTo>
                    <a:pt x="50114" y="759078"/>
                  </a:lnTo>
                  <a:lnTo>
                    <a:pt x="50948" y="753053"/>
                  </a:lnTo>
                  <a:lnTo>
                    <a:pt x="51796" y="747029"/>
                  </a:lnTo>
                  <a:lnTo>
                    <a:pt x="52660" y="741004"/>
                  </a:lnTo>
                  <a:lnTo>
                    <a:pt x="53538" y="734980"/>
                  </a:lnTo>
                  <a:lnTo>
                    <a:pt x="54434" y="728955"/>
                  </a:lnTo>
                  <a:lnTo>
                    <a:pt x="55346" y="722931"/>
                  </a:lnTo>
                  <a:lnTo>
                    <a:pt x="56272" y="716907"/>
                  </a:lnTo>
                  <a:lnTo>
                    <a:pt x="57210" y="710882"/>
                  </a:lnTo>
                  <a:lnTo>
                    <a:pt x="58160" y="704858"/>
                  </a:lnTo>
                  <a:lnTo>
                    <a:pt x="59122" y="698833"/>
                  </a:lnTo>
                  <a:lnTo>
                    <a:pt x="60095" y="692809"/>
                  </a:lnTo>
                  <a:lnTo>
                    <a:pt x="61075" y="686784"/>
                  </a:lnTo>
                  <a:lnTo>
                    <a:pt x="62062" y="680760"/>
                  </a:lnTo>
                  <a:lnTo>
                    <a:pt x="63053" y="674736"/>
                  </a:lnTo>
                  <a:lnTo>
                    <a:pt x="64047" y="668711"/>
                  </a:lnTo>
                  <a:lnTo>
                    <a:pt x="65043" y="662687"/>
                  </a:lnTo>
                  <a:lnTo>
                    <a:pt x="66039" y="656662"/>
                  </a:lnTo>
                  <a:lnTo>
                    <a:pt x="67032" y="650638"/>
                  </a:lnTo>
                  <a:lnTo>
                    <a:pt x="68021" y="644613"/>
                  </a:lnTo>
                  <a:lnTo>
                    <a:pt x="69006" y="638589"/>
                  </a:lnTo>
                  <a:lnTo>
                    <a:pt x="69982" y="632565"/>
                  </a:lnTo>
                  <a:lnTo>
                    <a:pt x="70949" y="626540"/>
                  </a:lnTo>
                  <a:lnTo>
                    <a:pt x="71907" y="620516"/>
                  </a:lnTo>
                  <a:lnTo>
                    <a:pt x="72855" y="614491"/>
                  </a:lnTo>
                  <a:lnTo>
                    <a:pt x="73791" y="608467"/>
                  </a:lnTo>
                  <a:lnTo>
                    <a:pt x="74711" y="602442"/>
                  </a:lnTo>
                  <a:lnTo>
                    <a:pt x="75617" y="596418"/>
                  </a:lnTo>
                  <a:lnTo>
                    <a:pt x="76510" y="590394"/>
                  </a:lnTo>
                  <a:lnTo>
                    <a:pt x="77388" y="584369"/>
                  </a:lnTo>
                  <a:lnTo>
                    <a:pt x="78251" y="578345"/>
                  </a:lnTo>
                  <a:lnTo>
                    <a:pt x="79094" y="572320"/>
                  </a:lnTo>
                  <a:lnTo>
                    <a:pt x="79921" y="566296"/>
                  </a:lnTo>
                  <a:lnTo>
                    <a:pt x="80733" y="560271"/>
                  </a:lnTo>
                  <a:lnTo>
                    <a:pt x="81529" y="554247"/>
                  </a:lnTo>
                  <a:lnTo>
                    <a:pt x="82310" y="548223"/>
                  </a:lnTo>
                  <a:lnTo>
                    <a:pt x="83072" y="542198"/>
                  </a:lnTo>
                  <a:lnTo>
                    <a:pt x="83817" y="536174"/>
                  </a:lnTo>
                  <a:lnTo>
                    <a:pt x="84548" y="530149"/>
                  </a:lnTo>
                  <a:lnTo>
                    <a:pt x="85264" y="524125"/>
                  </a:lnTo>
                  <a:lnTo>
                    <a:pt x="85966" y="518100"/>
                  </a:lnTo>
                  <a:lnTo>
                    <a:pt x="86652" y="512076"/>
                  </a:lnTo>
                  <a:lnTo>
                    <a:pt x="87324" y="506052"/>
                  </a:lnTo>
                  <a:lnTo>
                    <a:pt x="87982" y="500027"/>
                  </a:lnTo>
                  <a:lnTo>
                    <a:pt x="88629" y="494003"/>
                  </a:lnTo>
                  <a:lnTo>
                    <a:pt x="89264" y="487978"/>
                  </a:lnTo>
                  <a:lnTo>
                    <a:pt x="89886" y="481954"/>
                  </a:lnTo>
                  <a:lnTo>
                    <a:pt x="90495" y="475929"/>
                  </a:lnTo>
                  <a:lnTo>
                    <a:pt x="91095" y="469905"/>
                  </a:lnTo>
                  <a:lnTo>
                    <a:pt x="91684" y="463881"/>
                  </a:lnTo>
                  <a:lnTo>
                    <a:pt x="92264" y="457856"/>
                  </a:lnTo>
                  <a:lnTo>
                    <a:pt x="92833" y="451832"/>
                  </a:lnTo>
                  <a:lnTo>
                    <a:pt x="93392" y="445807"/>
                  </a:lnTo>
                  <a:lnTo>
                    <a:pt x="93942" y="439783"/>
                  </a:lnTo>
                  <a:lnTo>
                    <a:pt x="94484" y="433758"/>
                  </a:lnTo>
                  <a:lnTo>
                    <a:pt x="95017" y="427734"/>
                  </a:lnTo>
                  <a:lnTo>
                    <a:pt x="95542" y="421710"/>
                  </a:lnTo>
                  <a:lnTo>
                    <a:pt x="96057" y="415685"/>
                  </a:lnTo>
                  <a:lnTo>
                    <a:pt x="96563" y="409661"/>
                  </a:lnTo>
                  <a:lnTo>
                    <a:pt x="97062" y="403636"/>
                  </a:lnTo>
                  <a:lnTo>
                    <a:pt x="97552" y="397612"/>
                  </a:lnTo>
                  <a:lnTo>
                    <a:pt x="98034" y="391587"/>
                  </a:lnTo>
                  <a:lnTo>
                    <a:pt x="98505" y="385563"/>
                  </a:lnTo>
                  <a:lnTo>
                    <a:pt x="98968" y="379539"/>
                  </a:lnTo>
                  <a:lnTo>
                    <a:pt x="99422" y="373514"/>
                  </a:lnTo>
                  <a:lnTo>
                    <a:pt x="99867" y="367490"/>
                  </a:lnTo>
                  <a:lnTo>
                    <a:pt x="100303" y="361465"/>
                  </a:lnTo>
                  <a:lnTo>
                    <a:pt x="100728" y="355441"/>
                  </a:lnTo>
                  <a:lnTo>
                    <a:pt x="101142" y="349416"/>
                  </a:lnTo>
                  <a:lnTo>
                    <a:pt x="101548" y="343392"/>
                  </a:lnTo>
                  <a:lnTo>
                    <a:pt x="101943" y="337368"/>
                  </a:lnTo>
                  <a:lnTo>
                    <a:pt x="102329" y="331343"/>
                  </a:lnTo>
                  <a:lnTo>
                    <a:pt x="102703" y="325319"/>
                  </a:lnTo>
                  <a:lnTo>
                    <a:pt x="103066" y="319294"/>
                  </a:lnTo>
                  <a:lnTo>
                    <a:pt x="103419" y="313270"/>
                  </a:lnTo>
                  <a:lnTo>
                    <a:pt x="103763" y="307245"/>
                  </a:lnTo>
                  <a:lnTo>
                    <a:pt x="104097" y="301221"/>
                  </a:lnTo>
                  <a:lnTo>
                    <a:pt x="104419" y="295197"/>
                  </a:lnTo>
                  <a:lnTo>
                    <a:pt x="104731" y="289172"/>
                  </a:lnTo>
                  <a:lnTo>
                    <a:pt x="105034" y="283148"/>
                  </a:lnTo>
                  <a:lnTo>
                    <a:pt x="105328" y="277123"/>
                  </a:lnTo>
                  <a:lnTo>
                    <a:pt x="105614" y="271099"/>
                  </a:lnTo>
                  <a:lnTo>
                    <a:pt x="105891" y="265074"/>
                  </a:lnTo>
                  <a:lnTo>
                    <a:pt x="106158" y="259050"/>
                  </a:lnTo>
                  <a:lnTo>
                    <a:pt x="106419" y="253026"/>
                  </a:lnTo>
                  <a:lnTo>
                    <a:pt x="106673" y="247001"/>
                  </a:lnTo>
                  <a:lnTo>
                    <a:pt x="106921" y="240977"/>
                  </a:lnTo>
                  <a:lnTo>
                    <a:pt x="107163" y="234952"/>
                  </a:lnTo>
                  <a:lnTo>
                    <a:pt x="107398" y="228928"/>
                  </a:lnTo>
                  <a:lnTo>
                    <a:pt x="107629" y="222903"/>
                  </a:lnTo>
                  <a:lnTo>
                    <a:pt x="107856" y="216879"/>
                  </a:lnTo>
                  <a:lnTo>
                    <a:pt x="108080" y="210855"/>
                  </a:lnTo>
                  <a:lnTo>
                    <a:pt x="108299" y="204830"/>
                  </a:lnTo>
                  <a:lnTo>
                    <a:pt x="108516" y="198806"/>
                  </a:lnTo>
                  <a:lnTo>
                    <a:pt x="108729" y="192781"/>
                  </a:lnTo>
                  <a:lnTo>
                    <a:pt x="108941" y="186757"/>
                  </a:lnTo>
                  <a:lnTo>
                    <a:pt x="109151" y="180732"/>
                  </a:lnTo>
                  <a:lnTo>
                    <a:pt x="109358" y="174708"/>
                  </a:lnTo>
                  <a:lnTo>
                    <a:pt x="109564" y="168684"/>
                  </a:lnTo>
                  <a:lnTo>
                    <a:pt x="109768" y="162659"/>
                  </a:lnTo>
                  <a:lnTo>
                    <a:pt x="109970" y="156635"/>
                  </a:lnTo>
                  <a:lnTo>
                    <a:pt x="110171" y="150610"/>
                  </a:lnTo>
                  <a:lnTo>
                    <a:pt x="110369" y="144586"/>
                  </a:lnTo>
                  <a:lnTo>
                    <a:pt x="110566" y="138561"/>
                  </a:lnTo>
                  <a:lnTo>
                    <a:pt x="110759" y="132537"/>
                  </a:lnTo>
                  <a:lnTo>
                    <a:pt x="110951" y="126513"/>
                  </a:lnTo>
                  <a:lnTo>
                    <a:pt x="111140" y="120488"/>
                  </a:lnTo>
                  <a:lnTo>
                    <a:pt x="111326" y="114464"/>
                  </a:lnTo>
                  <a:lnTo>
                    <a:pt x="111508" y="108439"/>
                  </a:lnTo>
                  <a:lnTo>
                    <a:pt x="111687" y="102415"/>
                  </a:lnTo>
                  <a:lnTo>
                    <a:pt x="111861" y="96390"/>
                  </a:lnTo>
                  <a:lnTo>
                    <a:pt x="112032" y="90366"/>
                  </a:lnTo>
                  <a:lnTo>
                    <a:pt x="112198" y="84342"/>
                  </a:lnTo>
                  <a:lnTo>
                    <a:pt x="112359" y="78317"/>
                  </a:lnTo>
                  <a:lnTo>
                    <a:pt x="112514" y="72293"/>
                  </a:lnTo>
                  <a:lnTo>
                    <a:pt x="112665" y="66268"/>
                  </a:lnTo>
                  <a:lnTo>
                    <a:pt x="112810" y="60244"/>
                  </a:lnTo>
                  <a:lnTo>
                    <a:pt x="112950" y="54219"/>
                  </a:lnTo>
                  <a:lnTo>
                    <a:pt x="113084" y="48195"/>
                  </a:lnTo>
                  <a:lnTo>
                    <a:pt x="113212" y="42171"/>
                  </a:lnTo>
                  <a:lnTo>
                    <a:pt x="113334" y="36146"/>
                  </a:lnTo>
                  <a:lnTo>
                    <a:pt x="113451" y="30122"/>
                  </a:lnTo>
                  <a:lnTo>
                    <a:pt x="113562" y="24097"/>
                  </a:lnTo>
                  <a:lnTo>
                    <a:pt x="113667" y="18073"/>
                  </a:lnTo>
                  <a:lnTo>
                    <a:pt x="113766" y="12048"/>
                  </a:lnTo>
                  <a:lnTo>
                    <a:pt x="113860" y="6024"/>
                  </a:lnTo>
                  <a:lnTo>
                    <a:pt x="113948" y="0"/>
                  </a:lnTo>
                  <a:lnTo>
                    <a:pt x="116138" y="0"/>
                  </a:lnTo>
                  <a:lnTo>
                    <a:pt x="116226" y="6024"/>
                  </a:lnTo>
                  <a:lnTo>
                    <a:pt x="116320" y="12048"/>
                  </a:lnTo>
                  <a:lnTo>
                    <a:pt x="116419" y="18073"/>
                  </a:lnTo>
                  <a:lnTo>
                    <a:pt x="116524" y="24097"/>
                  </a:lnTo>
                  <a:lnTo>
                    <a:pt x="116636" y="30122"/>
                  </a:lnTo>
                  <a:lnTo>
                    <a:pt x="116752" y="36146"/>
                  </a:lnTo>
                  <a:lnTo>
                    <a:pt x="116874" y="42171"/>
                  </a:lnTo>
                  <a:lnTo>
                    <a:pt x="117002" y="48195"/>
                  </a:lnTo>
                  <a:lnTo>
                    <a:pt x="117136" y="54219"/>
                  </a:lnTo>
                  <a:lnTo>
                    <a:pt x="117276" y="60244"/>
                  </a:lnTo>
                  <a:lnTo>
                    <a:pt x="117421" y="66268"/>
                  </a:lnTo>
                  <a:lnTo>
                    <a:pt x="117572" y="72293"/>
                  </a:lnTo>
                  <a:lnTo>
                    <a:pt x="117727" y="78317"/>
                  </a:lnTo>
                  <a:lnTo>
                    <a:pt x="117888" y="84342"/>
                  </a:lnTo>
                  <a:lnTo>
                    <a:pt x="118055" y="90366"/>
                  </a:lnTo>
                  <a:lnTo>
                    <a:pt x="118225" y="96390"/>
                  </a:lnTo>
                  <a:lnTo>
                    <a:pt x="118400" y="102415"/>
                  </a:lnTo>
                  <a:lnTo>
                    <a:pt x="118578" y="108439"/>
                  </a:lnTo>
                  <a:lnTo>
                    <a:pt x="118760" y="114464"/>
                  </a:lnTo>
                  <a:lnTo>
                    <a:pt x="118946" y="120488"/>
                  </a:lnTo>
                  <a:lnTo>
                    <a:pt x="119135" y="126513"/>
                  </a:lnTo>
                  <a:lnTo>
                    <a:pt x="119327" y="132537"/>
                  </a:lnTo>
                  <a:lnTo>
                    <a:pt x="119521" y="138561"/>
                  </a:lnTo>
                  <a:lnTo>
                    <a:pt x="119717" y="144586"/>
                  </a:lnTo>
                  <a:lnTo>
                    <a:pt x="119916" y="150610"/>
                  </a:lnTo>
                  <a:lnTo>
                    <a:pt x="120116" y="156635"/>
                  </a:lnTo>
                  <a:lnTo>
                    <a:pt x="120318" y="162659"/>
                  </a:lnTo>
                  <a:lnTo>
                    <a:pt x="120522" y="168684"/>
                  </a:lnTo>
                  <a:lnTo>
                    <a:pt x="120728" y="174708"/>
                  </a:lnTo>
                  <a:lnTo>
                    <a:pt x="120936" y="180732"/>
                  </a:lnTo>
                  <a:lnTo>
                    <a:pt x="121145" y="186757"/>
                  </a:lnTo>
                  <a:lnTo>
                    <a:pt x="121357" y="192781"/>
                  </a:lnTo>
                  <a:lnTo>
                    <a:pt x="121571" y="198806"/>
                  </a:lnTo>
                  <a:lnTo>
                    <a:pt x="121787" y="204830"/>
                  </a:lnTo>
                  <a:lnTo>
                    <a:pt x="122007" y="210855"/>
                  </a:lnTo>
                  <a:lnTo>
                    <a:pt x="122230" y="216879"/>
                  </a:lnTo>
                  <a:lnTo>
                    <a:pt x="122457" y="222903"/>
                  </a:lnTo>
                  <a:lnTo>
                    <a:pt x="122688" y="228928"/>
                  </a:lnTo>
                  <a:lnTo>
                    <a:pt x="122923" y="234952"/>
                  </a:lnTo>
                  <a:lnTo>
                    <a:pt x="123165" y="240977"/>
                  </a:lnTo>
                  <a:lnTo>
                    <a:pt x="123413" y="247001"/>
                  </a:lnTo>
                  <a:lnTo>
                    <a:pt x="123667" y="253026"/>
                  </a:lnTo>
                  <a:lnTo>
                    <a:pt x="123928" y="259050"/>
                  </a:lnTo>
                  <a:lnTo>
                    <a:pt x="124196" y="265074"/>
                  </a:lnTo>
                  <a:lnTo>
                    <a:pt x="124472" y="271099"/>
                  </a:lnTo>
                  <a:lnTo>
                    <a:pt x="124758" y="277123"/>
                  </a:lnTo>
                  <a:lnTo>
                    <a:pt x="125052" y="283148"/>
                  </a:lnTo>
                  <a:lnTo>
                    <a:pt x="125355" y="289172"/>
                  </a:lnTo>
                  <a:lnTo>
                    <a:pt x="125667" y="295197"/>
                  </a:lnTo>
                  <a:lnTo>
                    <a:pt x="125989" y="301221"/>
                  </a:lnTo>
                  <a:lnTo>
                    <a:pt x="126323" y="307245"/>
                  </a:lnTo>
                  <a:lnTo>
                    <a:pt x="126667" y="313270"/>
                  </a:lnTo>
                  <a:lnTo>
                    <a:pt x="127020" y="319294"/>
                  </a:lnTo>
                  <a:lnTo>
                    <a:pt x="127383" y="325319"/>
                  </a:lnTo>
                  <a:lnTo>
                    <a:pt x="127757" y="331343"/>
                  </a:lnTo>
                  <a:lnTo>
                    <a:pt x="128143" y="337368"/>
                  </a:lnTo>
                  <a:lnTo>
                    <a:pt x="128538" y="343392"/>
                  </a:lnTo>
                  <a:lnTo>
                    <a:pt x="128944" y="349416"/>
                  </a:lnTo>
                  <a:lnTo>
                    <a:pt x="129359" y="355441"/>
                  </a:lnTo>
                  <a:lnTo>
                    <a:pt x="129783" y="361465"/>
                  </a:lnTo>
                  <a:lnTo>
                    <a:pt x="130219" y="367490"/>
                  </a:lnTo>
                  <a:lnTo>
                    <a:pt x="130664" y="373514"/>
                  </a:lnTo>
                  <a:lnTo>
                    <a:pt x="131118" y="379539"/>
                  </a:lnTo>
                  <a:lnTo>
                    <a:pt x="131581" y="385563"/>
                  </a:lnTo>
                  <a:lnTo>
                    <a:pt x="132052" y="391587"/>
                  </a:lnTo>
                  <a:lnTo>
                    <a:pt x="132534" y="397612"/>
                  </a:lnTo>
                  <a:lnTo>
                    <a:pt x="133024" y="403636"/>
                  </a:lnTo>
                  <a:lnTo>
                    <a:pt x="133523" y="409661"/>
                  </a:lnTo>
                  <a:lnTo>
                    <a:pt x="134029" y="415685"/>
                  </a:lnTo>
                  <a:lnTo>
                    <a:pt x="134544" y="421710"/>
                  </a:lnTo>
                  <a:lnTo>
                    <a:pt x="135069" y="427734"/>
                  </a:lnTo>
                  <a:lnTo>
                    <a:pt x="135602" y="433758"/>
                  </a:lnTo>
                  <a:lnTo>
                    <a:pt x="136144" y="439783"/>
                  </a:lnTo>
                  <a:lnTo>
                    <a:pt x="136694" y="445807"/>
                  </a:lnTo>
                  <a:lnTo>
                    <a:pt x="137253" y="451832"/>
                  </a:lnTo>
                  <a:lnTo>
                    <a:pt x="137823" y="457856"/>
                  </a:lnTo>
                  <a:lnTo>
                    <a:pt x="138402" y="463881"/>
                  </a:lnTo>
                  <a:lnTo>
                    <a:pt x="138992" y="469905"/>
                  </a:lnTo>
                  <a:lnTo>
                    <a:pt x="139591" y="475929"/>
                  </a:lnTo>
                  <a:lnTo>
                    <a:pt x="140200" y="481954"/>
                  </a:lnTo>
                  <a:lnTo>
                    <a:pt x="140822" y="487978"/>
                  </a:lnTo>
                  <a:lnTo>
                    <a:pt x="141457" y="494003"/>
                  </a:lnTo>
                  <a:lnTo>
                    <a:pt x="142104" y="500027"/>
                  </a:lnTo>
                  <a:lnTo>
                    <a:pt x="142763" y="506052"/>
                  </a:lnTo>
                  <a:lnTo>
                    <a:pt x="143434" y="512076"/>
                  </a:lnTo>
                  <a:lnTo>
                    <a:pt x="144120" y="518100"/>
                  </a:lnTo>
                  <a:lnTo>
                    <a:pt x="144822" y="524125"/>
                  </a:lnTo>
                  <a:lnTo>
                    <a:pt x="145538" y="530149"/>
                  </a:lnTo>
                  <a:lnTo>
                    <a:pt x="146269" y="536174"/>
                  </a:lnTo>
                  <a:lnTo>
                    <a:pt x="147015" y="542198"/>
                  </a:lnTo>
                  <a:lnTo>
                    <a:pt x="147776" y="548223"/>
                  </a:lnTo>
                  <a:lnTo>
                    <a:pt x="148557" y="554247"/>
                  </a:lnTo>
                  <a:lnTo>
                    <a:pt x="149353" y="560271"/>
                  </a:lnTo>
                  <a:lnTo>
                    <a:pt x="150165" y="566296"/>
                  </a:lnTo>
                  <a:lnTo>
                    <a:pt x="150992" y="572320"/>
                  </a:lnTo>
                  <a:lnTo>
                    <a:pt x="151836" y="578345"/>
                  </a:lnTo>
                  <a:lnTo>
                    <a:pt x="152699" y="584369"/>
                  </a:lnTo>
                  <a:lnTo>
                    <a:pt x="153577" y="590394"/>
                  </a:lnTo>
                  <a:lnTo>
                    <a:pt x="154469" y="596418"/>
                  </a:lnTo>
                  <a:lnTo>
                    <a:pt x="155375" y="602442"/>
                  </a:lnTo>
                  <a:lnTo>
                    <a:pt x="156295" y="608467"/>
                  </a:lnTo>
                  <a:lnTo>
                    <a:pt x="157231" y="614491"/>
                  </a:lnTo>
                  <a:lnTo>
                    <a:pt x="158179" y="620516"/>
                  </a:lnTo>
                  <a:lnTo>
                    <a:pt x="159137" y="626540"/>
                  </a:lnTo>
                  <a:lnTo>
                    <a:pt x="160105" y="632565"/>
                  </a:lnTo>
                  <a:lnTo>
                    <a:pt x="161080" y="638589"/>
                  </a:lnTo>
                  <a:lnTo>
                    <a:pt x="162065" y="644613"/>
                  </a:lnTo>
                  <a:lnTo>
                    <a:pt x="163054" y="650638"/>
                  </a:lnTo>
                  <a:lnTo>
                    <a:pt x="164047" y="656662"/>
                  </a:lnTo>
                  <a:lnTo>
                    <a:pt x="165043" y="662687"/>
                  </a:lnTo>
                  <a:lnTo>
                    <a:pt x="166039" y="668711"/>
                  </a:lnTo>
                  <a:lnTo>
                    <a:pt x="167033" y="674736"/>
                  </a:lnTo>
                  <a:lnTo>
                    <a:pt x="168025" y="680760"/>
                  </a:lnTo>
                  <a:lnTo>
                    <a:pt x="169011" y="686784"/>
                  </a:lnTo>
                  <a:lnTo>
                    <a:pt x="169991" y="692809"/>
                  </a:lnTo>
                  <a:lnTo>
                    <a:pt x="170964" y="698833"/>
                  </a:lnTo>
                  <a:lnTo>
                    <a:pt x="171926" y="704858"/>
                  </a:lnTo>
                  <a:lnTo>
                    <a:pt x="172876" y="710882"/>
                  </a:lnTo>
                  <a:lnTo>
                    <a:pt x="173815" y="716907"/>
                  </a:lnTo>
                  <a:lnTo>
                    <a:pt x="174740" y="722931"/>
                  </a:lnTo>
                  <a:lnTo>
                    <a:pt x="175652" y="728955"/>
                  </a:lnTo>
                  <a:lnTo>
                    <a:pt x="176548" y="734980"/>
                  </a:lnTo>
                  <a:lnTo>
                    <a:pt x="177427" y="741004"/>
                  </a:lnTo>
                  <a:lnTo>
                    <a:pt x="178290" y="747029"/>
                  </a:lnTo>
                  <a:lnTo>
                    <a:pt x="179139" y="753053"/>
                  </a:lnTo>
                  <a:lnTo>
                    <a:pt x="179972" y="759078"/>
                  </a:lnTo>
                  <a:lnTo>
                    <a:pt x="180791" y="765102"/>
                  </a:lnTo>
                  <a:lnTo>
                    <a:pt x="181592" y="771126"/>
                  </a:lnTo>
                  <a:lnTo>
                    <a:pt x="182380" y="777151"/>
                  </a:lnTo>
                  <a:lnTo>
                    <a:pt x="183157" y="783175"/>
                  </a:lnTo>
                  <a:lnTo>
                    <a:pt x="183923" y="789200"/>
                  </a:lnTo>
                  <a:lnTo>
                    <a:pt x="184679" y="795224"/>
                  </a:lnTo>
                  <a:lnTo>
                    <a:pt x="185424" y="801249"/>
                  </a:lnTo>
                  <a:lnTo>
                    <a:pt x="186164" y="807273"/>
                  </a:lnTo>
                  <a:lnTo>
                    <a:pt x="186898" y="813297"/>
                  </a:lnTo>
                  <a:lnTo>
                    <a:pt x="187629" y="819322"/>
                  </a:lnTo>
                  <a:lnTo>
                    <a:pt x="188357" y="825346"/>
                  </a:lnTo>
                  <a:lnTo>
                    <a:pt x="189084" y="831371"/>
                  </a:lnTo>
                  <a:lnTo>
                    <a:pt x="189812" y="837395"/>
                  </a:lnTo>
                  <a:lnTo>
                    <a:pt x="190542" y="843420"/>
                  </a:lnTo>
                  <a:lnTo>
                    <a:pt x="191275" y="849444"/>
                  </a:lnTo>
                  <a:lnTo>
                    <a:pt x="192011" y="855468"/>
                  </a:lnTo>
                  <a:lnTo>
                    <a:pt x="192753" y="861493"/>
                  </a:lnTo>
                  <a:lnTo>
                    <a:pt x="193500" y="867517"/>
                  </a:lnTo>
                  <a:lnTo>
                    <a:pt x="194252" y="873542"/>
                  </a:lnTo>
                  <a:lnTo>
                    <a:pt x="195009" y="879566"/>
                  </a:lnTo>
                  <a:lnTo>
                    <a:pt x="195772" y="885591"/>
                  </a:lnTo>
                  <a:lnTo>
                    <a:pt x="196540" y="891615"/>
                  </a:lnTo>
                  <a:lnTo>
                    <a:pt x="197312" y="897639"/>
                  </a:lnTo>
                  <a:lnTo>
                    <a:pt x="198088" y="903664"/>
                  </a:lnTo>
                  <a:lnTo>
                    <a:pt x="198867" y="909688"/>
                  </a:lnTo>
                  <a:lnTo>
                    <a:pt x="199647" y="915713"/>
                  </a:lnTo>
                  <a:lnTo>
                    <a:pt x="200428" y="921737"/>
                  </a:lnTo>
                  <a:lnTo>
                    <a:pt x="201208" y="927762"/>
                  </a:lnTo>
                  <a:lnTo>
                    <a:pt x="201986" y="933786"/>
                  </a:lnTo>
                  <a:lnTo>
                    <a:pt x="202761" y="939810"/>
                  </a:lnTo>
                  <a:lnTo>
                    <a:pt x="203533" y="945835"/>
                  </a:lnTo>
                  <a:lnTo>
                    <a:pt x="204298" y="951859"/>
                  </a:lnTo>
                  <a:lnTo>
                    <a:pt x="205056" y="957884"/>
                  </a:lnTo>
                  <a:lnTo>
                    <a:pt x="205806" y="963908"/>
                  </a:lnTo>
                  <a:lnTo>
                    <a:pt x="206548" y="969933"/>
                  </a:lnTo>
                  <a:lnTo>
                    <a:pt x="207281" y="975957"/>
                  </a:lnTo>
                  <a:lnTo>
                    <a:pt x="208004" y="981981"/>
                  </a:lnTo>
                  <a:lnTo>
                    <a:pt x="208714" y="988006"/>
                  </a:lnTo>
                  <a:lnTo>
                    <a:pt x="209413" y="994030"/>
                  </a:lnTo>
                  <a:lnTo>
                    <a:pt x="210101" y="1000055"/>
                  </a:lnTo>
                  <a:lnTo>
                    <a:pt x="210777" y="1006079"/>
                  </a:lnTo>
                  <a:lnTo>
                    <a:pt x="211443" y="1012104"/>
                  </a:lnTo>
                  <a:lnTo>
                    <a:pt x="212093" y="1018128"/>
                  </a:lnTo>
                  <a:lnTo>
                    <a:pt x="212732" y="1024152"/>
                  </a:lnTo>
                  <a:lnTo>
                    <a:pt x="213360" y="1030177"/>
                  </a:lnTo>
                  <a:lnTo>
                    <a:pt x="213977" y="1036201"/>
                  </a:lnTo>
                  <a:lnTo>
                    <a:pt x="214582" y="1042226"/>
                  </a:lnTo>
                  <a:lnTo>
                    <a:pt x="215175" y="1048250"/>
                  </a:lnTo>
                  <a:lnTo>
                    <a:pt x="215756" y="1054275"/>
                  </a:lnTo>
                  <a:lnTo>
                    <a:pt x="216327" y="1060299"/>
                  </a:lnTo>
                  <a:lnTo>
                    <a:pt x="216888" y="1066323"/>
                  </a:lnTo>
                  <a:lnTo>
                    <a:pt x="217438" y="1072348"/>
                  </a:lnTo>
                  <a:lnTo>
                    <a:pt x="217976" y="1078372"/>
                  </a:lnTo>
                  <a:lnTo>
                    <a:pt x="218503" y="1084397"/>
                  </a:lnTo>
                  <a:lnTo>
                    <a:pt x="219020" y="1090421"/>
                  </a:lnTo>
                  <a:lnTo>
                    <a:pt x="219526" y="1096446"/>
                  </a:lnTo>
                  <a:lnTo>
                    <a:pt x="220022" y="1102470"/>
                  </a:lnTo>
                  <a:lnTo>
                    <a:pt x="220504" y="1108494"/>
                  </a:lnTo>
                  <a:lnTo>
                    <a:pt x="220974" y="1114519"/>
                  </a:lnTo>
                  <a:lnTo>
                    <a:pt x="221431" y="1120543"/>
                  </a:lnTo>
                  <a:lnTo>
                    <a:pt x="221877" y="1126568"/>
                  </a:lnTo>
                  <a:lnTo>
                    <a:pt x="222310" y="1132592"/>
                  </a:lnTo>
                  <a:lnTo>
                    <a:pt x="222728" y="1138617"/>
                  </a:lnTo>
                  <a:lnTo>
                    <a:pt x="223129" y="1144641"/>
                  </a:lnTo>
                  <a:lnTo>
                    <a:pt x="223517" y="1150665"/>
                  </a:lnTo>
                  <a:lnTo>
                    <a:pt x="223890" y="1156690"/>
                  </a:lnTo>
                  <a:lnTo>
                    <a:pt x="224248" y="1162714"/>
                  </a:lnTo>
                  <a:lnTo>
                    <a:pt x="224589" y="1168739"/>
                  </a:lnTo>
                  <a:lnTo>
                    <a:pt x="224912" y="1174763"/>
                  </a:lnTo>
                  <a:lnTo>
                    <a:pt x="225219" y="1180788"/>
                  </a:lnTo>
                  <a:lnTo>
                    <a:pt x="225510" y="1186812"/>
                  </a:lnTo>
                  <a:lnTo>
                    <a:pt x="225786" y="1192836"/>
                  </a:lnTo>
                  <a:lnTo>
                    <a:pt x="226046" y="1198861"/>
                  </a:lnTo>
                  <a:lnTo>
                    <a:pt x="226287" y="1204885"/>
                  </a:lnTo>
                  <a:lnTo>
                    <a:pt x="226513" y="1210910"/>
                  </a:lnTo>
                  <a:lnTo>
                    <a:pt x="226726" y="1216934"/>
                  </a:lnTo>
                  <a:lnTo>
                    <a:pt x="226925" y="1222959"/>
                  </a:lnTo>
                  <a:lnTo>
                    <a:pt x="227112" y="1228983"/>
                  </a:lnTo>
                  <a:lnTo>
                    <a:pt x="227284" y="1235007"/>
                  </a:lnTo>
                  <a:lnTo>
                    <a:pt x="227446" y="1241032"/>
                  </a:lnTo>
                  <a:lnTo>
                    <a:pt x="227599" y="1247056"/>
                  </a:lnTo>
                  <a:lnTo>
                    <a:pt x="227743" y="1253081"/>
                  </a:lnTo>
                  <a:lnTo>
                    <a:pt x="227881" y="1259105"/>
                  </a:lnTo>
                  <a:lnTo>
                    <a:pt x="228011" y="1265130"/>
                  </a:lnTo>
                  <a:lnTo>
                    <a:pt x="228136" y="1271154"/>
                  </a:lnTo>
                  <a:lnTo>
                    <a:pt x="228259" y="1277178"/>
                  </a:lnTo>
                  <a:lnTo>
                    <a:pt x="228378" y="1283203"/>
                  </a:lnTo>
                  <a:lnTo>
                    <a:pt x="228496" y="1289227"/>
                  </a:lnTo>
                  <a:lnTo>
                    <a:pt x="228612" y="1295252"/>
                  </a:lnTo>
                  <a:lnTo>
                    <a:pt x="228729" y="1301276"/>
                  </a:lnTo>
                  <a:lnTo>
                    <a:pt x="228845" y="1307301"/>
                  </a:lnTo>
                  <a:lnTo>
                    <a:pt x="228962" y="1313325"/>
                  </a:lnTo>
                  <a:lnTo>
                    <a:pt x="229078" y="1319349"/>
                  </a:lnTo>
                  <a:lnTo>
                    <a:pt x="229194" y="1325374"/>
                  </a:lnTo>
                  <a:lnTo>
                    <a:pt x="229309" y="1331398"/>
                  </a:lnTo>
                  <a:lnTo>
                    <a:pt x="229422" y="1337423"/>
                  </a:lnTo>
                  <a:lnTo>
                    <a:pt x="229532" y="1343447"/>
                  </a:lnTo>
                  <a:lnTo>
                    <a:pt x="229638" y="1349472"/>
                  </a:lnTo>
                  <a:lnTo>
                    <a:pt x="229738" y="1355496"/>
                  </a:lnTo>
                  <a:lnTo>
                    <a:pt x="229829" y="1361520"/>
                  </a:lnTo>
                  <a:lnTo>
                    <a:pt x="229909" y="1367545"/>
                  </a:lnTo>
                  <a:lnTo>
                    <a:pt x="229978" y="1373569"/>
                  </a:lnTo>
                  <a:lnTo>
                    <a:pt x="230033" y="1379594"/>
                  </a:lnTo>
                  <a:lnTo>
                    <a:pt x="230071" y="1385618"/>
                  </a:lnTo>
                  <a:lnTo>
                    <a:pt x="230087" y="1391643"/>
                  </a:lnTo>
                  <a:lnTo>
                    <a:pt x="230081" y="1397667"/>
                  </a:lnTo>
                  <a:lnTo>
                    <a:pt x="230052" y="1403691"/>
                  </a:lnTo>
                  <a:lnTo>
                    <a:pt x="229999" y="1409716"/>
                  </a:lnTo>
                  <a:lnTo>
                    <a:pt x="229918" y="1415740"/>
                  </a:lnTo>
                  <a:lnTo>
                    <a:pt x="229799" y="1421765"/>
                  </a:lnTo>
                  <a:lnTo>
                    <a:pt x="229650" y="1427789"/>
                  </a:lnTo>
                  <a:lnTo>
                    <a:pt x="229469" y="1433814"/>
                  </a:lnTo>
                  <a:lnTo>
                    <a:pt x="229255" y="1439838"/>
                  </a:lnTo>
                  <a:lnTo>
                    <a:pt x="229007" y="1445862"/>
                  </a:lnTo>
                  <a:lnTo>
                    <a:pt x="228714" y="1451887"/>
                  </a:lnTo>
                  <a:lnTo>
                    <a:pt x="228385" y="1457911"/>
                  </a:lnTo>
                  <a:lnTo>
                    <a:pt x="228021" y="1463936"/>
                  </a:lnTo>
                  <a:lnTo>
                    <a:pt x="227623" y="1469960"/>
                  </a:lnTo>
                  <a:lnTo>
                    <a:pt x="227190" y="1475985"/>
                  </a:lnTo>
                  <a:lnTo>
                    <a:pt x="226715" y="1482009"/>
                  </a:lnTo>
                  <a:lnTo>
                    <a:pt x="226206" y="1488033"/>
                  </a:lnTo>
                  <a:lnTo>
                    <a:pt x="225667" y="1494058"/>
                  </a:lnTo>
                  <a:lnTo>
                    <a:pt x="225099" y="1500082"/>
                  </a:lnTo>
                  <a:lnTo>
                    <a:pt x="224503" y="1506107"/>
                  </a:lnTo>
                  <a:lnTo>
                    <a:pt x="223876" y="1512131"/>
                  </a:lnTo>
                  <a:lnTo>
                    <a:pt x="223224" y="1518156"/>
                  </a:lnTo>
                  <a:lnTo>
                    <a:pt x="222553" y="1524180"/>
                  </a:lnTo>
                  <a:lnTo>
                    <a:pt x="221863" y="1530204"/>
                  </a:lnTo>
                  <a:lnTo>
                    <a:pt x="221158" y="1536229"/>
                  </a:lnTo>
                  <a:lnTo>
                    <a:pt x="220439" y="1542253"/>
                  </a:lnTo>
                  <a:lnTo>
                    <a:pt x="219708" y="1548278"/>
                  </a:lnTo>
                  <a:lnTo>
                    <a:pt x="218971" y="1554302"/>
                  </a:lnTo>
                  <a:lnTo>
                    <a:pt x="218229" y="1560327"/>
                  </a:lnTo>
                  <a:lnTo>
                    <a:pt x="217486" y="1566351"/>
                  </a:lnTo>
                  <a:lnTo>
                    <a:pt x="216743" y="1572375"/>
                  </a:lnTo>
                  <a:lnTo>
                    <a:pt x="216005" y="1578400"/>
                  </a:lnTo>
                  <a:lnTo>
                    <a:pt x="215272" y="1584424"/>
                  </a:lnTo>
                  <a:lnTo>
                    <a:pt x="214548" y="1590449"/>
                  </a:lnTo>
                  <a:lnTo>
                    <a:pt x="213832" y="1596473"/>
                  </a:lnTo>
                  <a:lnTo>
                    <a:pt x="213129" y="1602498"/>
                  </a:lnTo>
                  <a:lnTo>
                    <a:pt x="212441" y="1608522"/>
                  </a:lnTo>
                  <a:lnTo>
                    <a:pt x="211768" y="1614546"/>
                  </a:lnTo>
                  <a:lnTo>
                    <a:pt x="211110" y="1620571"/>
                  </a:lnTo>
                  <a:lnTo>
                    <a:pt x="210467" y="1626595"/>
                  </a:lnTo>
                  <a:lnTo>
                    <a:pt x="209840" y="1632620"/>
                  </a:lnTo>
                  <a:lnTo>
                    <a:pt x="209235" y="1638644"/>
                  </a:lnTo>
                  <a:lnTo>
                    <a:pt x="208645" y="1644669"/>
                  </a:lnTo>
                  <a:lnTo>
                    <a:pt x="208071" y="1650693"/>
                  </a:lnTo>
                  <a:lnTo>
                    <a:pt x="207513" y="1656717"/>
                  </a:lnTo>
                  <a:lnTo>
                    <a:pt x="206969" y="1662742"/>
                  </a:lnTo>
                  <a:lnTo>
                    <a:pt x="206442" y="1668766"/>
                  </a:lnTo>
                  <a:lnTo>
                    <a:pt x="205929" y="1674791"/>
                  </a:lnTo>
                  <a:lnTo>
                    <a:pt x="205426" y="1680815"/>
                  </a:lnTo>
                  <a:lnTo>
                    <a:pt x="204933" y="1686840"/>
                  </a:lnTo>
                  <a:lnTo>
                    <a:pt x="204449" y="1692864"/>
                  </a:lnTo>
                  <a:lnTo>
                    <a:pt x="203974" y="1698888"/>
                  </a:lnTo>
                  <a:lnTo>
                    <a:pt x="203504" y="1704913"/>
                  </a:lnTo>
                  <a:lnTo>
                    <a:pt x="203039" y="1710937"/>
                  </a:lnTo>
                  <a:lnTo>
                    <a:pt x="202575" y="1716962"/>
                  </a:lnTo>
                  <a:lnTo>
                    <a:pt x="202113" y="1722986"/>
                  </a:lnTo>
                  <a:lnTo>
                    <a:pt x="201650" y="1729011"/>
                  </a:lnTo>
                  <a:lnTo>
                    <a:pt x="201184" y="1735035"/>
                  </a:lnTo>
                  <a:lnTo>
                    <a:pt x="200715" y="1741059"/>
                  </a:lnTo>
                  <a:lnTo>
                    <a:pt x="200242" y="1747084"/>
                  </a:lnTo>
                  <a:lnTo>
                    <a:pt x="199763" y="1753108"/>
                  </a:lnTo>
                  <a:lnTo>
                    <a:pt x="199277" y="1759133"/>
                  </a:lnTo>
                  <a:lnTo>
                    <a:pt x="198782" y="1765157"/>
                  </a:lnTo>
                  <a:lnTo>
                    <a:pt x="198278" y="1771182"/>
                  </a:lnTo>
                  <a:lnTo>
                    <a:pt x="197766" y="1777206"/>
                  </a:lnTo>
                  <a:lnTo>
                    <a:pt x="197245" y="1783230"/>
                  </a:lnTo>
                  <a:lnTo>
                    <a:pt x="196713" y="1789255"/>
                  </a:lnTo>
                  <a:lnTo>
                    <a:pt x="196169" y="1795279"/>
                  </a:lnTo>
                  <a:lnTo>
                    <a:pt x="195616" y="1801304"/>
                  </a:lnTo>
                  <a:lnTo>
                    <a:pt x="195052" y="1807328"/>
                  </a:lnTo>
                  <a:lnTo>
                    <a:pt x="194478" y="1813353"/>
                  </a:lnTo>
                  <a:lnTo>
                    <a:pt x="193895" y="1819377"/>
                  </a:lnTo>
                  <a:lnTo>
                    <a:pt x="193299" y="1825401"/>
                  </a:lnTo>
                  <a:lnTo>
                    <a:pt x="192695" y="1831426"/>
                  </a:lnTo>
                  <a:lnTo>
                    <a:pt x="192083" y="1837450"/>
                  </a:lnTo>
                  <a:lnTo>
                    <a:pt x="191462" y="1843475"/>
                  </a:lnTo>
                  <a:lnTo>
                    <a:pt x="190834" y="1849499"/>
                  </a:lnTo>
                  <a:lnTo>
                    <a:pt x="190197" y="1855524"/>
                  </a:lnTo>
                  <a:lnTo>
                    <a:pt x="189554" y="1861548"/>
                  </a:lnTo>
                  <a:lnTo>
                    <a:pt x="188906" y="1867572"/>
                  </a:lnTo>
                  <a:lnTo>
                    <a:pt x="188253" y="1873597"/>
                  </a:lnTo>
                  <a:lnTo>
                    <a:pt x="187596" y="1879621"/>
                  </a:lnTo>
                  <a:lnTo>
                    <a:pt x="186935" y="1885646"/>
                  </a:lnTo>
                  <a:lnTo>
                    <a:pt x="186272" y="1891670"/>
                  </a:lnTo>
                  <a:lnTo>
                    <a:pt x="185607" y="1897695"/>
                  </a:lnTo>
                  <a:lnTo>
                    <a:pt x="184941" y="1903719"/>
                  </a:lnTo>
                  <a:lnTo>
                    <a:pt x="184275" y="1909743"/>
                  </a:lnTo>
                  <a:lnTo>
                    <a:pt x="183609" y="1915768"/>
                  </a:lnTo>
                  <a:lnTo>
                    <a:pt x="182945" y="1921792"/>
                  </a:lnTo>
                  <a:lnTo>
                    <a:pt x="182282" y="1927817"/>
                  </a:lnTo>
                  <a:lnTo>
                    <a:pt x="181622" y="1933841"/>
                  </a:lnTo>
                  <a:lnTo>
                    <a:pt x="180964" y="1939866"/>
                  </a:lnTo>
                  <a:lnTo>
                    <a:pt x="180310" y="1945890"/>
                  </a:lnTo>
                  <a:lnTo>
                    <a:pt x="179661" y="1951914"/>
                  </a:lnTo>
                  <a:lnTo>
                    <a:pt x="179016" y="1957939"/>
                  </a:lnTo>
                  <a:lnTo>
                    <a:pt x="178375" y="1963963"/>
                  </a:lnTo>
                  <a:lnTo>
                    <a:pt x="177739" y="1969988"/>
                  </a:lnTo>
                  <a:lnTo>
                    <a:pt x="177109" y="1976012"/>
                  </a:lnTo>
                  <a:lnTo>
                    <a:pt x="176485" y="1982037"/>
                  </a:lnTo>
                  <a:lnTo>
                    <a:pt x="175867" y="1988061"/>
                  </a:lnTo>
                  <a:lnTo>
                    <a:pt x="175254" y="1994085"/>
                  </a:lnTo>
                  <a:lnTo>
                    <a:pt x="174648" y="2000110"/>
                  </a:lnTo>
                  <a:lnTo>
                    <a:pt x="174048" y="2006134"/>
                  </a:lnTo>
                  <a:lnTo>
                    <a:pt x="173455" y="2012159"/>
                  </a:lnTo>
                  <a:lnTo>
                    <a:pt x="172869" y="2018183"/>
                  </a:lnTo>
                  <a:lnTo>
                    <a:pt x="172289" y="2024208"/>
                  </a:lnTo>
                  <a:lnTo>
                    <a:pt x="171715" y="2030232"/>
                  </a:lnTo>
                  <a:lnTo>
                    <a:pt x="171148" y="2036256"/>
                  </a:lnTo>
                  <a:lnTo>
                    <a:pt x="170590" y="2042281"/>
                  </a:lnTo>
                  <a:lnTo>
                    <a:pt x="170038" y="2048305"/>
                  </a:lnTo>
                  <a:lnTo>
                    <a:pt x="169493" y="2054330"/>
                  </a:lnTo>
                  <a:lnTo>
                    <a:pt x="168955" y="2060354"/>
                  </a:lnTo>
                  <a:lnTo>
                    <a:pt x="168423" y="2066379"/>
                  </a:lnTo>
                  <a:lnTo>
                    <a:pt x="167899" y="2072403"/>
                  </a:lnTo>
                  <a:lnTo>
                    <a:pt x="167382" y="2078427"/>
                  </a:lnTo>
                  <a:lnTo>
                    <a:pt x="166872" y="2084452"/>
                  </a:lnTo>
                  <a:lnTo>
                    <a:pt x="166367" y="2090476"/>
                  </a:lnTo>
                  <a:lnTo>
                    <a:pt x="165868" y="2096501"/>
                  </a:lnTo>
                  <a:lnTo>
                    <a:pt x="165376" y="2102525"/>
                  </a:lnTo>
                  <a:lnTo>
                    <a:pt x="164889" y="2108550"/>
                  </a:lnTo>
                  <a:lnTo>
                    <a:pt x="164406" y="2114574"/>
                  </a:lnTo>
                  <a:lnTo>
                    <a:pt x="163927" y="2120598"/>
                  </a:lnTo>
                  <a:lnTo>
                    <a:pt x="163451" y="2126623"/>
                  </a:lnTo>
                  <a:lnTo>
                    <a:pt x="162979" y="2132647"/>
                  </a:lnTo>
                  <a:lnTo>
                    <a:pt x="162508" y="2138672"/>
                  </a:lnTo>
                  <a:lnTo>
                    <a:pt x="162037" y="2144696"/>
                  </a:lnTo>
                  <a:lnTo>
                    <a:pt x="161567" y="2150721"/>
                  </a:lnTo>
                  <a:lnTo>
                    <a:pt x="161096" y="2156745"/>
                  </a:lnTo>
                  <a:lnTo>
                    <a:pt x="160622" y="2162769"/>
                  </a:lnTo>
                  <a:lnTo>
                    <a:pt x="160146" y="2168794"/>
                  </a:lnTo>
                  <a:lnTo>
                    <a:pt x="159665" y="2174818"/>
                  </a:lnTo>
                  <a:lnTo>
                    <a:pt x="159180" y="2180843"/>
                  </a:lnTo>
                  <a:lnTo>
                    <a:pt x="158690" y="2186867"/>
                  </a:lnTo>
                  <a:lnTo>
                    <a:pt x="158193" y="2192892"/>
                  </a:lnTo>
                  <a:lnTo>
                    <a:pt x="157689" y="2198916"/>
                  </a:lnTo>
                  <a:lnTo>
                    <a:pt x="157178" y="2204940"/>
                  </a:lnTo>
                  <a:lnTo>
                    <a:pt x="156659" y="2210965"/>
                  </a:lnTo>
                  <a:lnTo>
                    <a:pt x="156133" y="2216989"/>
                  </a:lnTo>
                  <a:lnTo>
                    <a:pt x="155599" y="2223014"/>
                  </a:lnTo>
                  <a:lnTo>
                    <a:pt x="155055" y="2229038"/>
                  </a:lnTo>
                  <a:lnTo>
                    <a:pt x="154505" y="2235063"/>
                  </a:lnTo>
                  <a:lnTo>
                    <a:pt x="153947" y="2241087"/>
                  </a:lnTo>
                  <a:lnTo>
                    <a:pt x="153384" y="2247111"/>
                  </a:lnTo>
                  <a:lnTo>
                    <a:pt x="152814" y="2253136"/>
                  </a:lnTo>
                  <a:lnTo>
                    <a:pt x="152239" y="2259160"/>
                  </a:lnTo>
                  <a:lnTo>
                    <a:pt x="151659" y="2265185"/>
                  </a:lnTo>
                  <a:lnTo>
                    <a:pt x="151077" y="2271209"/>
                  </a:lnTo>
                  <a:lnTo>
                    <a:pt x="150493" y="2277234"/>
                  </a:lnTo>
                  <a:lnTo>
                    <a:pt x="149909" y="2283258"/>
                  </a:lnTo>
                  <a:lnTo>
                    <a:pt x="149325" y="2289282"/>
                  </a:lnTo>
                  <a:lnTo>
                    <a:pt x="148743" y="2295307"/>
                  </a:lnTo>
                  <a:lnTo>
                    <a:pt x="148165" y="2301331"/>
                  </a:lnTo>
                  <a:lnTo>
                    <a:pt x="147591" y="2307356"/>
                  </a:lnTo>
                  <a:lnTo>
                    <a:pt x="147022" y="2313380"/>
                  </a:lnTo>
                  <a:lnTo>
                    <a:pt x="146462" y="2319405"/>
                  </a:lnTo>
                  <a:lnTo>
                    <a:pt x="145910" y="2325429"/>
                  </a:lnTo>
                  <a:lnTo>
                    <a:pt x="145366" y="2331453"/>
                  </a:lnTo>
                  <a:lnTo>
                    <a:pt x="144833" y="2337478"/>
                  </a:lnTo>
                  <a:lnTo>
                    <a:pt x="144309" y="2343502"/>
                  </a:lnTo>
                  <a:lnTo>
                    <a:pt x="143799" y="2349527"/>
                  </a:lnTo>
                  <a:lnTo>
                    <a:pt x="143302" y="2355551"/>
                  </a:lnTo>
                  <a:lnTo>
                    <a:pt x="142816" y="2361576"/>
                  </a:lnTo>
                  <a:lnTo>
                    <a:pt x="142343" y="2367600"/>
                  </a:lnTo>
                  <a:lnTo>
                    <a:pt x="141883" y="2373624"/>
                  </a:lnTo>
                  <a:lnTo>
                    <a:pt x="141437" y="2379649"/>
                  </a:lnTo>
                  <a:lnTo>
                    <a:pt x="141005" y="2385673"/>
                  </a:lnTo>
                  <a:lnTo>
                    <a:pt x="140585" y="2391698"/>
                  </a:lnTo>
                  <a:lnTo>
                    <a:pt x="140178" y="2397722"/>
                  </a:lnTo>
                  <a:lnTo>
                    <a:pt x="139782" y="2403747"/>
                  </a:lnTo>
                  <a:lnTo>
                    <a:pt x="139399" y="2409771"/>
                  </a:lnTo>
                  <a:lnTo>
                    <a:pt x="139029" y="2415795"/>
                  </a:lnTo>
                  <a:lnTo>
                    <a:pt x="138669" y="2421820"/>
                  </a:lnTo>
                  <a:lnTo>
                    <a:pt x="138319" y="2427844"/>
                  </a:lnTo>
                  <a:lnTo>
                    <a:pt x="137979" y="2433869"/>
                  </a:lnTo>
                  <a:lnTo>
                    <a:pt x="137648" y="2439893"/>
                  </a:lnTo>
                  <a:lnTo>
                    <a:pt x="137328" y="2445918"/>
                  </a:lnTo>
                  <a:lnTo>
                    <a:pt x="137015" y="2451942"/>
                  </a:lnTo>
                  <a:lnTo>
                    <a:pt x="136709" y="2457966"/>
                  </a:lnTo>
                  <a:lnTo>
                    <a:pt x="136410" y="2463991"/>
                  </a:lnTo>
                  <a:lnTo>
                    <a:pt x="136118" y="2470015"/>
                  </a:lnTo>
                  <a:lnTo>
                    <a:pt x="135833" y="2476040"/>
                  </a:lnTo>
                  <a:lnTo>
                    <a:pt x="135553" y="2482064"/>
                  </a:lnTo>
                  <a:lnTo>
                    <a:pt x="135278" y="2488089"/>
                  </a:lnTo>
                  <a:lnTo>
                    <a:pt x="135008" y="2494113"/>
                  </a:lnTo>
                  <a:lnTo>
                    <a:pt x="134743" y="2500137"/>
                  </a:lnTo>
                  <a:lnTo>
                    <a:pt x="134483" y="2506162"/>
                  </a:lnTo>
                  <a:lnTo>
                    <a:pt x="134226" y="2512186"/>
                  </a:lnTo>
                  <a:lnTo>
                    <a:pt x="133974" y="2518211"/>
                  </a:lnTo>
                  <a:lnTo>
                    <a:pt x="133725" y="2524235"/>
                  </a:lnTo>
                  <a:lnTo>
                    <a:pt x="133479" y="2530260"/>
                  </a:lnTo>
                  <a:lnTo>
                    <a:pt x="133238" y="2536284"/>
                  </a:lnTo>
                  <a:lnTo>
                    <a:pt x="133000" y="2542308"/>
                  </a:lnTo>
                  <a:lnTo>
                    <a:pt x="132765" y="2548333"/>
                  </a:lnTo>
                  <a:lnTo>
                    <a:pt x="132534" y="2554357"/>
                  </a:lnTo>
                  <a:lnTo>
                    <a:pt x="132306" y="2560382"/>
                  </a:lnTo>
                  <a:lnTo>
                    <a:pt x="132081" y="2566406"/>
                  </a:lnTo>
                  <a:lnTo>
                    <a:pt x="131861" y="2572431"/>
                  </a:lnTo>
                  <a:lnTo>
                    <a:pt x="131643" y="2578455"/>
                  </a:lnTo>
                  <a:lnTo>
                    <a:pt x="131430" y="2584479"/>
                  </a:lnTo>
                  <a:lnTo>
                    <a:pt x="131219" y="2590504"/>
                  </a:lnTo>
                  <a:lnTo>
                    <a:pt x="131013" y="2596528"/>
                  </a:lnTo>
                  <a:lnTo>
                    <a:pt x="130811" y="2602553"/>
                  </a:lnTo>
                  <a:lnTo>
                    <a:pt x="130613" y="2608577"/>
                  </a:lnTo>
                  <a:lnTo>
                    <a:pt x="130418" y="2614602"/>
                  </a:lnTo>
                  <a:lnTo>
                    <a:pt x="130228" y="2620626"/>
                  </a:lnTo>
                  <a:lnTo>
                    <a:pt x="130041" y="2626650"/>
                  </a:lnTo>
                  <a:lnTo>
                    <a:pt x="129860" y="2632675"/>
                  </a:lnTo>
                  <a:lnTo>
                    <a:pt x="129682" y="2638699"/>
                  </a:lnTo>
                  <a:lnTo>
                    <a:pt x="129508" y="2644724"/>
                  </a:lnTo>
                  <a:lnTo>
                    <a:pt x="129338" y="2650748"/>
                  </a:lnTo>
                  <a:lnTo>
                    <a:pt x="129172" y="2656773"/>
                  </a:lnTo>
                  <a:lnTo>
                    <a:pt x="129010" y="2662797"/>
                  </a:lnTo>
                  <a:lnTo>
                    <a:pt x="128852" y="2668821"/>
                  </a:lnTo>
                  <a:lnTo>
                    <a:pt x="128697" y="2674846"/>
                  </a:lnTo>
                  <a:lnTo>
                    <a:pt x="128544" y="2680870"/>
                  </a:lnTo>
                  <a:lnTo>
                    <a:pt x="128395" y="2686895"/>
                  </a:lnTo>
                  <a:lnTo>
                    <a:pt x="128248" y="2692919"/>
                  </a:lnTo>
                  <a:lnTo>
                    <a:pt x="128104" y="2698944"/>
                  </a:lnTo>
                  <a:lnTo>
                    <a:pt x="127961" y="2704968"/>
                  </a:lnTo>
                  <a:lnTo>
                    <a:pt x="127819" y="2710992"/>
                  </a:lnTo>
                  <a:lnTo>
                    <a:pt x="127678" y="2717017"/>
                  </a:lnTo>
                  <a:lnTo>
                    <a:pt x="127538" y="2723041"/>
                  </a:lnTo>
                  <a:lnTo>
                    <a:pt x="127398" y="2729066"/>
                  </a:lnTo>
                  <a:lnTo>
                    <a:pt x="127258" y="2735090"/>
                  </a:lnTo>
                  <a:lnTo>
                    <a:pt x="127117" y="2741115"/>
                  </a:lnTo>
                  <a:lnTo>
                    <a:pt x="126975" y="2747139"/>
                  </a:lnTo>
                  <a:lnTo>
                    <a:pt x="126832" y="2753163"/>
                  </a:lnTo>
                  <a:lnTo>
                    <a:pt x="126688" y="2759188"/>
                  </a:lnTo>
                  <a:lnTo>
                    <a:pt x="126542" y="2765212"/>
                  </a:lnTo>
                  <a:lnTo>
                    <a:pt x="126394" y="2771237"/>
                  </a:lnTo>
                  <a:lnTo>
                    <a:pt x="126245" y="2777261"/>
                  </a:lnTo>
                  <a:lnTo>
                    <a:pt x="126094" y="2783286"/>
                  </a:lnTo>
                  <a:lnTo>
                    <a:pt x="125940" y="2789310"/>
                  </a:lnTo>
                  <a:lnTo>
                    <a:pt x="125786" y="2795334"/>
                  </a:lnTo>
                  <a:lnTo>
                    <a:pt x="125630" y="2801359"/>
                  </a:lnTo>
                  <a:lnTo>
                    <a:pt x="125472" y="2807383"/>
                  </a:lnTo>
                  <a:lnTo>
                    <a:pt x="125314" y="2813408"/>
                  </a:lnTo>
                  <a:lnTo>
                    <a:pt x="125155" y="2819432"/>
                  </a:lnTo>
                  <a:lnTo>
                    <a:pt x="124997" y="2825457"/>
                  </a:lnTo>
                  <a:lnTo>
                    <a:pt x="124838" y="2831481"/>
                  </a:lnTo>
                  <a:lnTo>
                    <a:pt x="124681" y="2837505"/>
                  </a:lnTo>
                  <a:lnTo>
                    <a:pt x="124525" y="2843530"/>
                  </a:lnTo>
                  <a:lnTo>
                    <a:pt x="124371" y="2849554"/>
                  </a:lnTo>
                  <a:lnTo>
                    <a:pt x="124220" y="2855579"/>
                  </a:lnTo>
                  <a:lnTo>
                    <a:pt x="124072" y="2861603"/>
                  </a:lnTo>
                  <a:lnTo>
                    <a:pt x="123928" y="2867628"/>
                  </a:lnTo>
                  <a:lnTo>
                    <a:pt x="123787" y="2873652"/>
                  </a:lnTo>
                  <a:lnTo>
                    <a:pt x="123653" y="2879676"/>
                  </a:lnTo>
                  <a:lnTo>
                    <a:pt x="123524" y="2885701"/>
                  </a:lnTo>
                  <a:lnTo>
                    <a:pt x="123401" y="2891725"/>
                  </a:lnTo>
                  <a:lnTo>
                    <a:pt x="123284" y="2897750"/>
                  </a:lnTo>
                  <a:lnTo>
                    <a:pt x="123172" y="2903774"/>
                  </a:lnTo>
                  <a:lnTo>
                    <a:pt x="123070" y="2909799"/>
                  </a:lnTo>
                  <a:lnTo>
                    <a:pt x="122973" y="2915823"/>
                  </a:lnTo>
                  <a:lnTo>
                    <a:pt x="122884" y="2921847"/>
                  </a:lnTo>
                  <a:lnTo>
                    <a:pt x="122801" y="2927872"/>
                  </a:lnTo>
                  <a:lnTo>
                    <a:pt x="122724" y="2933896"/>
                  </a:lnTo>
                  <a:lnTo>
                    <a:pt x="122655" y="2939921"/>
                  </a:lnTo>
                  <a:lnTo>
                    <a:pt x="122591" y="2945945"/>
                  </a:lnTo>
                  <a:lnTo>
                    <a:pt x="122533" y="2951970"/>
                  </a:lnTo>
                  <a:lnTo>
                    <a:pt x="122478" y="2957994"/>
                  </a:lnTo>
                  <a:lnTo>
                    <a:pt x="122428" y="2964018"/>
                  </a:lnTo>
                  <a:lnTo>
                    <a:pt x="122381" y="2970043"/>
                  </a:lnTo>
                  <a:lnTo>
                    <a:pt x="122336" y="2976067"/>
                  </a:lnTo>
                  <a:lnTo>
                    <a:pt x="122292" y="2982092"/>
                  </a:lnTo>
                  <a:lnTo>
                    <a:pt x="122247" y="2988116"/>
                  </a:lnTo>
                  <a:lnTo>
                    <a:pt x="122201" y="2994141"/>
                  </a:lnTo>
                  <a:lnTo>
                    <a:pt x="122152" y="3000165"/>
                  </a:lnTo>
                  <a:lnTo>
                    <a:pt x="122099" y="3006189"/>
                  </a:lnTo>
                  <a:lnTo>
                    <a:pt x="122041" y="3012214"/>
                  </a:lnTo>
                  <a:lnTo>
                    <a:pt x="121978" y="3018238"/>
                  </a:lnTo>
                  <a:lnTo>
                    <a:pt x="121907" y="3024263"/>
                  </a:lnTo>
                  <a:lnTo>
                    <a:pt x="121828" y="3030287"/>
                  </a:lnTo>
                  <a:lnTo>
                    <a:pt x="121739" y="3036312"/>
                  </a:lnTo>
                  <a:lnTo>
                    <a:pt x="121640" y="3042336"/>
                  </a:lnTo>
                  <a:lnTo>
                    <a:pt x="121532" y="3048360"/>
                  </a:lnTo>
                  <a:lnTo>
                    <a:pt x="121413" y="3054385"/>
                  </a:lnTo>
                  <a:lnTo>
                    <a:pt x="121283" y="3060409"/>
                  </a:lnTo>
                  <a:lnTo>
                    <a:pt x="121140" y="3066434"/>
                  </a:lnTo>
                  <a:lnTo>
                    <a:pt x="120987" y="3072458"/>
                  </a:lnTo>
                  <a:lnTo>
                    <a:pt x="120823" y="3078483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9" name="pg36">
              <a:extLst>
                <a:ext uri="{FF2B5EF4-FFF2-40B4-BE49-F238E27FC236}">
                  <a16:creationId xmlns:a16="http://schemas.microsoft.com/office/drawing/2014/main" id="{B4462A08-1412-58F9-4ECC-B1A60225F924}"/>
                </a:ext>
              </a:extLst>
            </p:cNvPr>
            <p:cNvSpPr/>
            <p:nvPr/>
          </p:nvSpPr>
          <p:spPr>
            <a:xfrm>
              <a:off x="7463273" y="3812222"/>
              <a:ext cx="162732" cy="3221469"/>
            </a:xfrm>
            <a:custGeom>
              <a:avLst/>
              <a:gdLst/>
              <a:ahLst/>
              <a:cxnLst/>
              <a:rect l="0" t="0" r="0" b="0"/>
              <a:pathLst>
                <a:path w="162732" h="3221469">
                  <a:moveTo>
                    <a:pt x="64036" y="3221469"/>
                  </a:moveTo>
                  <a:lnTo>
                    <a:pt x="63584" y="3215165"/>
                  </a:lnTo>
                  <a:lnTo>
                    <a:pt x="63152" y="3208861"/>
                  </a:lnTo>
                  <a:lnTo>
                    <a:pt x="62743" y="3202556"/>
                  </a:lnTo>
                  <a:lnTo>
                    <a:pt x="62362" y="3196252"/>
                  </a:lnTo>
                  <a:lnTo>
                    <a:pt x="62002" y="3189948"/>
                  </a:lnTo>
                  <a:lnTo>
                    <a:pt x="61664" y="3183644"/>
                  </a:lnTo>
                  <a:lnTo>
                    <a:pt x="61346" y="3177339"/>
                  </a:lnTo>
                  <a:lnTo>
                    <a:pt x="61050" y="3171035"/>
                  </a:lnTo>
                  <a:lnTo>
                    <a:pt x="60777" y="3164731"/>
                  </a:lnTo>
                  <a:lnTo>
                    <a:pt x="60521" y="3158427"/>
                  </a:lnTo>
                  <a:lnTo>
                    <a:pt x="60280" y="3152123"/>
                  </a:lnTo>
                  <a:lnTo>
                    <a:pt x="60053" y="3145818"/>
                  </a:lnTo>
                  <a:lnTo>
                    <a:pt x="59841" y="3139514"/>
                  </a:lnTo>
                  <a:lnTo>
                    <a:pt x="59640" y="3133210"/>
                  </a:lnTo>
                  <a:lnTo>
                    <a:pt x="59447" y="3126906"/>
                  </a:lnTo>
                  <a:lnTo>
                    <a:pt x="59260" y="3120601"/>
                  </a:lnTo>
                  <a:lnTo>
                    <a:pt x="59077" y="3114297"/>
                  </a:lnTo>
                  <a:lnTo>
                    <a:pt x="58897" y="3107993"/>
                  </a:lnTo>
                  <a:lnTo>
                    <a:pt x="58717" y="3101689"/>
                  </a:lnTo>
                  <a:lnTo>
                    <a:pt x="58534" y="3095384"/>
                  </a:lnTo>
                  <a:lnTo>
                    <a:pt x="58349" y="3089080"/>
                  </a:lnTo>
                  <a:lnTo>
                    <a:pt x="58157" y="3082776"/>
                  </a:lnTo>
                  <a:lnTo>
                    <a:pt x="57958" y="3076472"/>
                  </a:lnTo>
                  <a:lnTo>
                    <a:pt x="57750" y="3070167"/>
                  </a:lnTo>
                  <a:lnTo>
                    <a:pt x="57533" y="3063863"/>
                  </a:lnTo>
                  <a:lnTo>
                    <a:pt x="57307" y="3057559"/>
                  </a:lnTo>
                  <a:lnTo>
                    <a:pt x="57067" y="3051255"/>
                  </a:lnTo>
                  <a:lnTo>
                    <a:pt x="56814" y="3044950"/>
                  </a:lnTo>
                  <a:lnTo>
                    <a:pt x="56551" y="3038646"/>
                  </a:lnTo>
                  <a:lnTo>
                    <a:pt x="56275" y="3032342"/>
                  </a:lnTo>
                  <a:lnTo>
                    <a:pt x="55988" y="3026038"/>
                  </a:lnTo>
                  <a:lnTo>
                    <a:pt x="55685" y="3019733"/>
                  </a:lnTo>
                  <a:lnTo>
                    <a:pt x="55372" y="3013429"/>
                  </a:lnTo>
                  <a:lnTo>
                    <a:pt x="55047" y="3007125"/>
                  </a:lnTo>
                  <a:lnTo>
                    <a:pt x="54712" y="3000821"/>
                  </a:lnTo>
                  <a:lnTo>
                    <a:pt x="54367" y="2994516"/>
                  </a:lnTo>
                  <a:lnTo>
                    <a:pt x="54010" y="2988212"/>
                  </a:lnTo>
                  <a:lnTo>
                    <a:pt x="53645" y="2981908"/>
                  </a:lnTo>
                  <a:lnTo>
                    <a:pt x="53274" y="2975604"/>
                  </a:lnTo>
                  <a:lnTo>
                    <a:pt x="52896" y="2969299"/>
                  </a:lnTo>
                  <a:lnTo>
                    <a:pt x="52510" y="2962995"/>
                  </a:lnTo>
                  <a:lnTo>
                    <a:pt x="52120" y="2956691"/>
                  </a:lnTo>
                  <a:lnTo>
                    <a:pt x="51726" y="2950387"/>
                  </a:lnTo>
                  <a:lnTo>
                    <a:pt x="51329" y="2944082"/>
                  </a:lnTo>
                  <a:lnTo>
                    <a:pt x="50929" y="2937778"/>
                  </a:lnTo>
                  <a:lnTo>
                    <a:pt x="50527" y="2931474"/>
                  </a:lnTo>
                  <a:lnTo>
                    <a:pt x="50124" y="2925170"/>
                  </a:lnTo>
                  <a:lnTo>
                    <a:pt x="49721" y="2918865"/>
                  </a:lnTo>
                  <a:lnTo>
                    <a:pt x="49318" y="2912561"/>
                  </a:lnTo>
                  <a:lnTo>
                    <a:pt x="48916" y="2906257"/>
                  </a:lnTo>
                  <a:lnTo>
                    <a:pt x="48514" y="2899953"/>
                  </a:lnTo>
                  <a:lnTo>
                    <a:pt x="48114" y="2893648"/>
                  </a:lnTo>
                  <a:lnTo>
                    <a:pt x="47716" y="2887344"/>
                  </a:lnTo>
                  <a:lnTo>
                    <a:pt x="47319" y="2881040"/>
                  </a:lnTo>
                  <a:lnTo>
                    <a:pt x="46924" y="2874736"/>
                  </a:lnTo>
                  <a:lnTo>
                    <a:pt x="46531" y="2868431"/>
                  </a:lnTo>
                  <a:lnTo>
                    <a:pt x="46140" y="2862127"/>
                  </a:lnTo>
                  <a:lnTo>
                    <a:pt x="45751" y="2855823"/>
                  </a:lnTo>
                  <a:lnTo>
                    <a:pt x="45363" y="2849519"/>
                  </a:lnTo>
                  <a:lnTo>
                    <a:pt x="44978" y="2843214"/>
                  </a:lnTo>
                  <a:lnTo>
                    <a:pt x="44594" y="2836910"/>
                  </a:lnTo>
                  <a:lnTo>
                    <a:pt x="44211" y="2830606"/>
                  </a:lnTo>
                  <a:lnTo>
                    <a:pt x="43830" y="2824302"/>
                  </a:lnTo>
                  <a:lnTo>
                    <a:pt x="43449" y="2817997"/>
                  </a:lnTo>
                  <a:lnTo>
                    <a:pt x="43070" y="2811693"/>
                  </a:lnTo>
                  <a:lnTo>
                    <a:pt x="42691" y="2805389"/>
                  </a:lnTo>
                  <a:lnTo>
                    <a:pt x="42313" y="2799085"/>
                  </a:lnTo>
                  <a:lnTo>
                    <a:pt x="41935" y="2792780"/>
                  </a:lnTo>
                  <a:lnTo>
                    <a:pt x="41557" y="2786476"/>
                  </a:lnTo>
                  <a:lnTo>
                    <a:pt x="41180" y="2780172"/>
                  </a:lnTo>
                  <a:lnTo>
                    <a:pt x="40803" y="2773868"/>
                  </a:lnTo>
                  <a:lnTo>
                    <a:pt x="40425" y="2767564"/>
                  </a:lnTo>
                  <a:lnTo>
                    <a:pt x="40048" y="2761259"/>
                  </a:lnTo>
                  <a:lnTo>
                    <a:pt x="39670" y="2754955"/>
                  </a:lnTo>
                  <a:lnTo>
                    <a:pt x="39293" y="2748651"/>
                  </a:lnTo>
                  <a:lnTo>
                    <a:pt x="38916" y="2742347"/>
                  </a:lnTo>
                  <a:lnTo>
                    <a:pt x="38539" y="2736042"/>
                  </a:lnTo>
                  <a:lnTo>
                    <a:pt x="38163" y="2729738"/>
                  </a:lnTo>
                  <a:lnTo>
                    <a:pt x="37787" y="2723434"/>
                  </a:lnTo>
                  <a:lnTo>
                    <a:pt x="37413" y="2717130"/>
                  </a:lnTo>
                  <a:lnTo>
                    <a:pt x="37039" y="2710825"/>
                  </a:lnTo>
                  <a:lnTo>
                    <a:pt x="36667" y="2704521"/>
                  </a:lnTo>
                  <a:lnTo>
                    <a:pt x="36296" y="2698217"/>
                  </a:lnTo>
                  <a:lnTo>
                    <a:pt x="35928" y="2691913"/>
                  </a:lnTo>
                  <a:lnTo>
                    <a:pt x="35562" y="2685608"/>
                  </a:lnTo>
                  <a:lnTo>
                    <a:pt x="35199" y="2679304"/>
                  </a:lnTo>
                  <a:lnTo>
                    <a:pt x="34838" y="2673000"/>
                  </a:lnTo>
                  <a:lnTo>
                    <a:pt x="34482" y="2666696"/>
                  </a:lnTo>
                  <a:lnTo>
                    <a:pt x="34130" y="2660391"/>
                  </a:lnTo>
                  <a:lnTo>
                    <a:pt x="33781" y="2654087"/>
                  </a:lnTo>
                  <a:lnTo>
                    <a:pt x="33437" y="2647783"/>
                  </a:lnTo>
                  <a:lnTo>
                    <a:pt x="33097" y="2641479"/>
                  </a:lnTo>
                  <a:lnTo>
                    <a:pt x="32763" y="2635174"/>
                  </a:lnTo>
                  <a:lnTo>
                    <a:pt x="32435" y="2628870"/>
                  </a:lnTo>
                  <a:lnTo>
                    <a:pt x="32111" y="2622566"/>
                  </a:lnTo>
                  <a:lnTo>
                    <a:pt x="31793" y="2616262"/>
                  </a:lnTo>
                  <a:lnTo>
                    <a:pt x="31481" y="2609957"/>
                  </a:lnTo>
                  <a:lnTo>
                    <a:pt x="31175" y="2603653"/>
                  </a:lnTo>
                  <a:lnTo>
                    <a:pt x="30875" y="2597349"/>
                  </a:lnTo>
                  <a:lnTo>
                    <a:pt x="30580" y="2591045"/>
                  </a:lnTo>
                  <a:lnTo>
                    <a:pt x="30290" y="2584740"/>
                  </a:lnTo>
                  <a:lnTo>
                    <a:pt x="30008" y="2578436"/>
                  </a:lnTo>
                  <a:lnTo>
                    <a:pt x="29730" y="2572132"/>
                  </a:lnTo>
                  <a:lnTo>
                    <a:pt x="29457" y="2565828"/>
                  </a:lnTo>
                  <a:lnTo>
                    <a:pt x="29189" y="2559523"/>
                  </a:lnTo>
                  <a:lnTo>
                    <a:pt x="28925" y="2553219"/>
                  </a:lnTo>
                  <a:lnTo>
                    <a:pt x="28666" y="2546915"/>
                  </a:lnTo>
                  <a:lnTo>
                    <a:pt x="28411" y="2540611"/>
                  </a:lnTo>
                  <a:lnTo>
                    <a:pt x="28158" y="2534306"/>
                  </a:lnTo>
                  <a:lnTo>
                    <a:pt x="27909" y="2528002"/>
                  </a:lnTo>
                  <a:lnTo>
                    <a:pt x="27662" y="2521698"/>
                  </a:lnTo>
                  <a:lnTo>
                    <a:pt x="27417" y="2515394"/>
                  </a:lnTo>
                  <a:lnTo>
                    <a:pt x="27174" y="2509089"/>
                  </a:lnTo>
                  <a:lnTo>
                    <a:pt x="26933" y="2502785"/>
                  </a:lnTo>
                  <a:lnTo>
                    <a:pt x="26692" y="2496481"/>
                  </a:lnTo>
                  <a:lnTo>
                    <a:pt x="26452" y="2490177"/>
                  </a:lnTo>
                  <a:lnTo>
                    <a:pt x="26212" y="2483872"/>
                  </a:lnTo>
                  <a:lnTo>
                    <a:pt x="25972" y="2477568"/>
                  </a:lnTo>
                  <a:lnTo>
                    <a:pt x="25732" y="2471264"/>
                  </a:lnTo>
                  <a:lnTo>
                    <a:pt x="25491" y="2464960"/>
                  </a:lnTo>
                  <a:lnTo>
                    <a:pt x="25250" y="2458655"/>
                  </a:lnTo>
                  <a:lnTo>
                    <a:pt x="25008" y="2452351"/>
                  </a:lnTo>
                  <a:lnTo>
                    <a:pt x="24765" y="2446047"/>
                  </a:lnTo>
                  <a:lnTo>
                    <a:pt x="24522" y="2439743"/>
                  </a:lnTo>
                  <a:lnTo>
                    <a:pt x="24277" y="2433438"/>
                  </a:lnTo>
                  <a:lnTo>
                    <a:pt x="24032" y="2427134"/>
                  </a:lnTo>
                  <a:lnTo>
                    <a:pt x="23786" y="2420830"/>
                  </a:lnTo>
                  <a:lnTo>
                    <a:pt x="23539" y="2414526"/>
                  </a:lnTo>
                  <a:lnTo>
                    <a:pt x="23292" y="2408221"/>
                  </a:lnTo>
                  <a:lnTo>
                    <a:pt x="23043" y="2401917"/>
                  </a:lnTo>
                  <a:lnTo>
                    <a:pt x="22794" y="2395613"/>
                  </a:lnTo>
                  <a:lnTo>
                    <a:pt x="22544" y="2389309"/>
                  </a:lnTo>
                  <a:lnTo>
                    <a:pt x="22293" y="2383004"/>
                  </a:lnTo>
                  <a:lnTo>
                    <a:pt x="22042" y="2376700"/>
                  </a:lnTo>
                  <a:lnTo>
                    <a:pt x="21790" y="2370396"/>
                  </a:lnTo>
                  <a:lnTo>
                    <a:pt x="21537" y="2364092"/>
                  </a:lnTo>
                  <a:lnTo>
                    <a:pt x="21282" y="2357788"/>
                  </a:lnTo>
                  <a:lnTo>
                    <a:pt x="21027" y="2351483"/>
                  </a:lnTo>
                  <a:lnTo>
                    <a:pt x="20770" y="2345179"/>
                  </a:lnTo>
                  <a:lnTo>
                    <a:pt x="20511" y="2338875"/>
                  </a:lnTo>
                  <a:lnTo>
                    <a:pt x="20250" y="2332571"/>
                  </a:lnTo>
                  <a:lnTo>
                    <a:pt x="19987" y="2326266"/>
                  </a:lnTo>
                  <a:lnTo>
                    <a:pt x="19721" y="2319962"/>
                  </a:lnTo>
                  <a:lnTo>
                    <a:pt x="19452" y="2313658"/>
                  </a:lnTo>
                  <a:lnTo>
                    <a:pt x="19180" y="2307354"/>
                  </a:lnTo>
                  <a:lnTo>
                    <a:pt x="18904" y="2301049"/>
                  </a:lnTo>
                  <a:lnTo>
                    <a:pt x="18624" y="2294745"/>
                  </a:lnTo>
                  <a:lnTo>
                    <a:pt x="18341" y="2288441"/>
                  </a:lnTo>
                  <a:lnTo>
                    <a:pt x="18052" y="2282137"/>
                  </a:lnTo>
                  <a:lnTo>
                    <a:pt x="17758" y="2275832"/>
                  </a:lnTo>
                  <a:lnTo>
                    <a:pt x="17460" y="2269528"/>
                  </a:lnTo>
                  <a:lnTo>
                    <a:pt x="17157" y="2263224"/>
                  </a:lnTo>
                  <a:lnTo>
                    <a:pt x="16848" y="2256920"/>
                  </a:lnTo>
                  <a:lnTo>
                    <a:pt x="16533" y="2250615"/>
                  </a:lnTo>
                  <a:lnTo>
                    <a:pt x="16214" y="2244311"/>
                  </a:lnTo>
                  <a:lnTo>
                    <a:pt x="15889" y="2238007"/>
                  </a:lnTo>
                  <a:lnTo>
                    <a:pt x="15560" y="2231703"/>
                  </a:lnTo>
                  <a:lnTo>
                    <a:pt x="15225" y="2225398"/>
                  </a:lnTo>
                  <a:lnTo>
                    <a:pt x="14885" y="2219094"/>
                  </a:lnTo>
                  <a:lnTo>
                    <a:pt x="14541" y="2212790"/>
                  </a:lnTo>
                  <a:lnTo>
                    <a:pt x="14194" y="2206486"/>
                  </a:lnTo>
                  <a:lnTo>
                    <a:pt x="13843" y="2200181"/>
                  </a:lnTo>
                  <a:lnTo>
                    <a:pt x="13488" y="2193877"/>
                  </a:lnTo>
                  <a:lnTo>
                    <a:pt x="13131" y="2187573"/>
                  </a:lnTo>
                  <a:lnTo>
                    <a:pt x="12773" y="2181269"/>
                  </a:lnTo>
                  <a:lnTo>
                    <a:pt x="12413" y="2174964"/>
                  </a:lnTo>
                  <a:lnTo>
                    <a:pt x="12052" y="2168660"/>
                  </a:lnTo>
                  <a:lnTo>
                    <a:pt x="11692" y="2162356"/>
                  </a:lnTo>
                  <a:lnTo>
                    <a:pt x="11333" y="2156052"/>
                  </a:lnTo>
                  <a:lnTo>
                    <a:pt x="10976" y="2149747"/>
                  </a:lnTo>
                  <a:lnTo>
                    <a:pt x="10620" y="2143443"/>
                  </a:lnTo>
                  <a:lnTo>
                    <a:pt x="10268" y="2137139"/>
                  </a:lnTo>
                  <a:lnTo>
                    <a:pt x="9920" y="2130835"/>
                  </a:lnTo>
                  <a:lnTo>
                    <a:pt x="9576" y="2124530"/>
                  </a:lnTo>
                  <a:lnTo>
                    <a:pt x="9237" y="2118226"/>
                  </a:lnTo>
                  <a:lnTo>
                    <a:pt x="8904" y="2111922"/>
                  </a:lnTo>
                  <a:lnTo>
                    <a:pt x="8578" y="2105618"/>
                  </a:lnTo>
                  <a:lnTo>
                    <a:pt x="8259" y="2099313"/>
                  </a:lnTo>
                  <a:lnTo>
                    <a:pt x="7947" y="2093009"/>
                  </a:lnTo>
                  <a:lnTo>
                    <a:pt x="7642" y="2086705"/>
                  </a:lnTo>
                  <a:lnTo>
                    <a:pt x="7345" y="2080401"/>
                  </a:lnTo>
                  <a:lnTo>
                    <a:pt x="7058" y="2074096"/>
                  </a:lnTo>
                  <a:lnTo>
                    <a:pt x="6778" y="2067792"/>
                  </a:lnTo>
                  <a:lnTo>
                    <a:pt x="6507" y="2061488"/>
                  </a:lnTo>
                  <a:lnTo>
                    <a:pt x="6244" y="2055184"/>
                  </a:lnTo>
                  <a:lnTo>
                    <a:pt x="5990" y="2048879"/>
                  </a:lnTo>
                  <a:lnTo>
                    <a:pt x="5745" y="2042575"/>
                  </a:lnTo>
                  <a:lnTo>
                    <a:pt x="5507" y="2036271"/>
                  </a:lnTo>
                  <a:lnTo>
                    <a:pt x="5276" y="2029967"/>
                  </a:lnTo>
                  <a:lnTo>
                    <a:pt x="5053" y="2023662"/>
                  </a:lnTo>
                  <a:lnTo>
                    <a:pt x="4838" y="2017358"/>
                  </a:lnTo>
                  <a:lnTo>
                    <a:pt x="4629" y="2011054"/>
                  </a:lnTo>
                  <a:lnTo>
                    <a:pt x="4425" y="2004750"/>
                  </a:lnTo>
                  <a:lnTo>
                    <a:pt x="4226" y="1998445"/>
                  </a:lnTo>
                  <a:lnTo>
                    <a:pt x="4032" y="1992141"/>
                  </a:lnTo>
                  <a:lnTo>
                    <a:pt x="3844" y="1985837"/>
                  </a:lnTo>
                  <a:lnTo>
                    <a:pt x="3658" y="1979533"/>
                  </a:lnTo>
                  <a:lnTo>
                    <a:pt x="3476" y="1973229"/>
                  </a:lnTo>
                  <a:lnTo>
                    <a:pt x="3297" y="1966924"/>
                  </a:lnTo>
                  <a:lnTo>
                    <a:pt x="3120" y="1960620"/>
                  </a:lnTo>
                  <a:lnTo>
                    <a:pt x="2946" y="1954316"/>
                  </a:lnTo>
                  <a:lnTo>
                    <a:pt x="2773" y="1948012"/>
                  </a:lnTo>
                  <a:lnTo>
                    <a:pt x="2602" y="1941707"/>
                  </a:lnTo>
                  <a:lnTo>
                    <a:pt x="2433" y="1935403"/>
                  </a:lnTo>
                  <a:lnTo>
                    <a:pt x="2266" y="1929099"/>
                  </a:lnTo>
                  <a:lnTo>
                    <a:pt x="2101" y="1922795"/>
                  </a:lnTo>
                  <a:lnTo>
                    <a:pt x="1938" y="1916490"/>
                  </a:lnTo>
                  <a:lnTo>
                    <a:pt x="1777" y="1910186"/>
                  </a:lnTo>
                  <a:lnTo>
                    <a:pt x="1620" y="1903882"/>
                  </a:lnTo>
                  <a:lnTo>
                    <a:pt x="1466" y="1897578"/>
                  </a:lnTo>
                  <a:lnTo>
                    <a:pt x="1316" y="1891273"/>
                  </a:lnTo>
                  <a:lnTo>
                    <a:pt x="1171" y="1884969"/>
                  </a:lnTo>
                  <a:lnTo>
                    <a:pt x="1030" y="1878665"/>
                  </a:lnTo>
                  <a:lnTo>
                    <a:pt x="896" y="1872361"/>
                  </a:lnTo>
                  <a:lnTo>
                    <a:pt x="769" y="1866056"/>
                  </a:lnTo>
                  <a:lnTo>
                    <a:pt x="650" y="1859752"/>
                  </a:lnTo>
                  <a:lnTo>
                    <a:pt x="538" y="1853448"/>
                  </a:lnTo>
                  <a:lnTo>
                    <a:pt x="434" y="1847144"/>
                  </a:lnTo>
                  <a:lnTo>
                    <a:pt x="342" y="1840839"/>
                  </a:lnTo>
                  <a:lnTo>
                    <a:pt x="260" y="1834535"/>
                  </a:lnTo>
                  <a:lnTo>
                    <a:pt x="187" y="1828231"/>
                  </a:lnTo>
                  <a:lnTo>
                    <a:pt x="126" y="1821927"/>
                  </a:lnTo>
                  <a:lnTo>
                    <a:pt x="76" y="1815622"/>
                  </a:lnTo>
                  <a:lnTo>
                    <a:pt x="40" y="1809318"/>
                  </a:lnTo>
                  <a:lnTo>
                    <a:pt x="15" y="1803014"/>
                  </a:lnTo>
                  <a:lnTo>
                    <a:pt x="2" y="1796710"/>
                  </a:lnTo>
                  <a:lnTo>
                    <a:pt x="0" y="1790405"/>
                  </a:lnTo>
                  <a:lnTo>
                    <a:pt x="11" y="1784101"/>
                  </a:lnTo>
                  <a:lnTo>
                    <a:pt x="35" y="1777797"/>
                  </a:lnTo>
                  <a:lnTo>
                    <a:pt x="69" y="1771493"/>
                  </a:lnTo>
                  <a:lnTo>
                    <a:pt x="114" y="1765188"/>
                  </a:lnTo>
                  <a:lnTo>
                    <a:pt x="168" y="1758884"/>
                  </a:lnTo>
                  <a:lnTo>
                    <a:pt x="234" y="1752580"/>
                  </a:lnTo>
                  <a:lnTo>
                    <a:pt x="308" y="1746276"/>
                  </a:lnTo>
                  <a:lnTo>
                    <a:pt x="389" y="1739971"/>
                  </a:lnTo>
                  <a:lnTo>
                    <a:pt x="477" y="1733667"/>
                  </a:lnTo>
                  <a:lnTo>
                    <a:pt x="572" y="1727363"/>
                  </a:lnTo>
                  <a:lnTo>
                    <a:pt x="672" y="1721059"/>
                  </a:lnTo>
                  <a:lnTo>
                    <a:pt x="775" y="1714754"/>
                  </a:lnTo>
                  <a:lnTo>
                    <a:pt x="881" y="1708450"/>
                  </a:lnTo>
                  <a:lnTo>
                    <a:pt x="988" y="1702146"/>
                  </a:lnTo>
                  <a:lnTo>
                    <a:pt x="1097" y="1695842"/>
                  </a:lnTo>
                  <a:lnTo>
                    <a:pt x="1204" y="1689537"/>
                  </a:lnTo>
                  <a:lnTo>
                    <a:pt x="1310" y="1683233"/>
                  </a:lnTo>
                  <a:lnTo>
                    <a:pt x="1413" y="1676929"/>
                  </a:lnTo>
                  <a:lnTo>
                    <a:pt x="1514" y="1670625"/>
                  </a:lnTo>
                  <a:lnTo>
                    <a:pt x="1608" y="1664320"/>
                  </a:lnTo>
                  <a:lnTo>
                    <a:pt x="1697" y="1658016"/>
                  </a:lnTo>
                  <a:lnTo>
                    <a:pt x="1781" y="1651712"/>
                  </a:lnTo>
                  <a:lnTo>
                    <a:pt x="1858" y="1645408"/>
                  </a:lnTo>
                  <a:lnTo>
                    <a:pt x="1927" y="1639103"/>
                  </a:lnTo>
                  <a:lnTo>
                    <a:pt x="1987" y="1632799"/>
                  </a:lnTo>
                  <a:lnTo>
                    <a:pt x="2039" y="1626495"/>
                  </a:lnTo>
                  <a:lnTo>
                    <a:pt x="2082" y="1620191"/>
                  </a:lnTo>
                  <a:lnTo>
                    <a:pt x="2117" y="1613886"/>
                  </a:lnTo>
                  <a:lnTo>
                    <a:pt x="2143" y="1607582"/>
                  </a:lnTo>
                  <a:lnTo>
                    <a:pt x="2158" y="1601278"/>
                  </a:lnTo>
                  <a:lnTo>
                    <a:pt x="2164" y="1594974"/>
                  </a:lnTo>
                  <a:lnTo>
                    <a:pt x="2162" y="1588669"/>
                  </a:lnTo>
                  <a:lnTo>
                    <a:pt x="2152" y="1582365"/>
                  </a:lnTo>
                  <a:lnTo>
                    <a:pt x="2132" y="1576061"/>
                  </a:lnTo>
                  <a:lnTo>
                    <a:pt x="2104" y="1569757"/>
                  </a:lnTo>
                  <a:lnTo>
                    <a:pt x="2068" y="1563453"/>
                  </a:lnTo>
                  <a:lnTo>
                    <a:pt x="2026" y="1557148"/>
                  </a:lnTo>
                  <a:lnTo>
                    <a:pt x="1978" y="1550844"/>
                  </a:lnTo>
                  <a:lnTo>
                    <a:pt x="1922" y="1544540"/>
                  </a:lnTo>
                  <a:lnTo>
                    <a:pt x="1861" y="1538236"/>
                  </a:lnTo>
                  <a:lnTo>
                    <a:pt x="1796" y="1531931"/>
                  </a:lnTo>
                  <a:lnTo>
                    <a:pt x="1727" y="1525627"/>
                  </a:lnTo>
                  <a:lnTo>
                    <a:pt x="1655" y="1519323"/>
                  </a:lnTo>
                  <a:lnTo>
                    <a:pt x="1580" y="1513019"/>
                  </a:lnTo>
                  <a:lnTo>
                    <a:pt x="1504" y="1506714"/>
                  </a:lnTo>
                  <a:lnTo>
                    <a:pt x="1427" y="1500410"/>
                  </a:lnTo>
                  <a:lnTo>
                    <a:pt x="1350" y="1494106"/>
                  </a:lnTo>
                  <a:lnTo>
                    <a:pt x="1274" y="1487802"/>
                  </a:lnTo>
                  <a:lnTo>
                    <a:pt x="1199" y="1481497"/>
                  </a:lnTo>
                  <a:lnTo>
                    <a:pt x="1127" y="1475193"/>
                  </a:lnTo>
                  <a:lnTo>
                    <a:pt x="1058" y="1468889"/>
                  </a:lnTo>
                  <a:lnTo>
                    <a:pt x="992" y="1462585"/>
                  </a:lnTo>
                  <a:lnTo>
                    <a:pt x="932" y="1456280"/>
                  </a:lnTo>
                  <a:lnTo>
                    <a:pt x="878" y="1449976"/>
                  </a:lnTo>
                  <a:lnTo>
                    <a:pt x="829" y="1443672"/>
                  </a:lnTo>
                  <a:lnTo>
                    <a:pt x="786" y="1437368"/>
                  </a:lnTo>
                  <a:lnTo>
                    <a:pt x="752" y="1431063"/>
                  </a:lnTo>
                  <a:lnTo>
                    <a:pt x="728" y="1424759"/>
                  </a:lnTo>
                  <a:lnTo>
                    <a:pt x="712" y="1418455"/>
                  </a:lnTo>
                  <a:lnTo>
                    <a:pt x="705" y="1412151"/>
                  </a:lnTo>
                  <a:lnTo>
                    <a:pt x="708" y="1405846"/>
                  </a:lnTo>
                  <a:lnTo>
                    <a:pt x="723" y="1399542"/>
                  </a:lnTo>
                  <a:lnTo>
                    <a:pt x="751" y="1393238"/>
                  </a:lnTo>
                  <a:lnTo>
                    <a:pt x="790" y="1386934"/>
                  </a:lnTo>
                  <a:lnTo>
                    <a:pt x="840" y="1380629"/>
                  </a:lnTo>
                  <a:lnTo>
                    <a:pt x="903" y="1374325"/>
                  </a:lnTo>
                  <a:lnTo>
                    <a:pt x="982" y="1368021"/>
                  </a:lnTo>
                  <a:lnTo>
                    <a:pt x="1074" y="1361717"/>
                  </a:lnTo>
                  <a:lnTo>
                    <a:pt x="1178" y="1355412"/>
                  </a:lnTo>
                  <a:lnTo>
                    <a:pt x="1295" y="1349108"/>
                  </a:lnTo>
                  <a:lnTo>
                    <a:pt x="1427" y="1342804"/>
                  </a:lnTo>
                  <a:lnTo>
                    <a:pt x="1575" y="1336500"/>
                  </a:lnTo>
                  <a:lnTo>
                    <a:pt x="1735" y="1330195"/>
                  </a:lnTo>
                  <a:lnTo>
                    <a:pt x="1907" y="1323891"/>
                  </a:lnTo>
                  <a:lnTo>
                    <a:pt x="2092" y="1317587"/>
                  </a:lnTo>
                  <a:lnTo>
                    <a:pt x="2291" y="1311283"/>
                  </a:lnTo>
                  <a:lnTo>
                    <a:pt x="2503" y="1304978"/>
                  </a:lnTo>
                  <a:lnTo>
                    <a:pt x="2726" y="1298674"/>
                  </a:lnTo>
                  <a:lnTo>
                    <a:pt x="2959" y="1292370"/>
                  </a:lnTo>
                  <a:lnTo>
                    <a:pt x="3202" y="1286066"/>
                  </a:lnTo>
                  <a:lnTo>
                    <a:pt x="3458" y="1279761"/>
                  </a:lnTo>
                  <a:lnTo>
                    <a:pt x="3721" y="1273457"/>
                  </a:lnTo>
                  <a:lnTo>
                    <a:pt x="3992" y="1267153"/>
                  </a:lnTo>
                  <a:lnTo>
                    <a:pt x="4271" y="1260849"/>
                  </a:lnTo>
                  <a:lnTo>
                    <a:pt x="4557" y="1254544"/>
                  </a:lnTo>
                  <a:lnTo>
                    <a:pt x="4850" y="1248240"/>
                  </a:lnTo>
                  <a:lnTo>
                    <a:pt x="5147" y="1241936"/>
                  </a:lnTo>
                  <a:lnTo>
                    <a:pt x="5450" y="1235632"/>
                  </a:lnTo>
                  <a:lnTo>
                    <a:pt x="5757" y="1229327"/>
                  </a:lnTo>
                  <a:lnTo>
                    <a:pt x="6069" y="1223023"/>
                  </a:lnTo>
                  <a:lnTo>
                    <a:pt x="6384" y="1216719"/>
                  </a:lnTo>
                  <a:lnTo>
                    <a:pt x="6702" y="1210415"/>
                  </a:lnTo>
                  <a:lnTo>
                    <a:pt x="7023" y="1204110"/>
                  </a:lnTo>
                  <a:lnTo>
                    <a:pt x="7347" y="1197806"/>
                  </a:lnTo>
                  <a:lnTo>
                    <a:pt x="7675" y="1191502"/>
                  </a:lnTo>
                  <a:lnTo>
                    <a:pt x="8005" y="1185198"/>
                  </a:lnTo>
                  <a:lnTo>
                    <a:pt x="8338" y="1178894"/>
                  </a:lnTo>
                  <a:lnTo>
                    <a:pt x="8675" y="1172589"/>
                  </a:lnTo>
                  <a:lnTo>
                    <a:pt x="9014" y="1166285"/>
                  </a:lnTo>
                  <a:lnTo>
                    <a:pt x="9359" y="1159981"/>
                  </a:lnTo>
                  <a:lnTo>
                    <a:pt x="9707" y="1153677"/>
                  </a:lnTo>
                  <a:lnTo>
                    <a:pt x="10060" y="1147372"/>
                  </a:lnTo>
                  <a:lnTo>
                    <a:pt x="10417" y="1141068"/>
                  </a:lnTo>
                  <a:lnTo>
                    <a:pt x="10780" y="1134764"/>
                  </a:lnTo>
                  <a:lnTo>
                    <a:pt x="11150" y="1128460"/>
                  </a:lnTo>
                  <a:lnTo>
                    <a:pt x="11525" y="1122155"/>
                  </a:lnTo>
                  <a:lnTo>
                    <a:pt x="11906" y="1115851"/>
                  </a:lnTo>
                  <a:lnTo>
                    <a:pt x="12294" y="1109547"/>
                  </a:lnTo>
                  <a:lnTo>
                    <a:pt x="12691" y="1103243"/>
                  </a:lnTo>
                  <a:lnTo>
                    <a:pt x="13095" y="1096938"/>
                  </a:lnTo>
                  <a:lnTo>
                    <a:pt x="13506" y="1090634"/>
                  </a:lnTo>
                  <a:lnTo>
                    <a:pt x="13925" y="1084330"/>
                  </a:lnTo>
                  <a:lnTo>
                    <a:pt x="14351" y="1078026"/>
                  </a:lnTo>
                  <a:lnTo>
                    <a:pt x="14786" y="1071721"/>
                  </a:lnTo>
                  <a:lnTo>
                    <a:pt x="15228" y="1065417"/>
                  </a:lnTo>
                  <a:lnTo>
                    <a:pt x="15676" y="1059113"/>
                  </a:lnTo>
                  <a:lnTo>
                    <a:pt x="16131" y="1052809"/>
                  </a:lnTo>
                  <a:lnTo>
                    <a:pt x="16594" y="1046504"/>
                  </a:lnTo>
                  <a:lnTo>
                    <a:pt x="17064" y="1040200"/>
                  </a:lnTo>
                  <a:lnTo>
                    <a:pt x="17539" y="1033896"/>
                  </a:lnTo>
                  <a:lnTo>
                    <a:pt x="18019" y="1027592"/>
                  </a:lnTo>
                  <a:lnTo>
                    <a:pt x="18503" y="1021287"/>
                  </a:lnTo>
                  <a:lnTo>
                    <a:pt x="18994" y="1014983"/>
                  </a:lnTo>
                  <a:lnTo>
                    <a:pt x="19488" y="1008679"/>
                  </a:lnTo>
                  <a:lnTo>
                    <a:pt x="19985" y="1002375"/>
                  </a:lnTo>
                  <a:lnTo>
                    <a:pt x="20485" y="996070"/>
                  </a:lnTo>
                  <a:lnTo>
                    <a:pt x="20987" y="989766"/>
                  </a:lnTo>
                  <a:lnTo>
                    <a:pt x="21493" y="983462"/>
                  </a:lnTo>
                  <a:lnTo>
                    <a:pt x="21999" y="977158"/>
                  </a:lnTo>
                  <a:lnTo>
                    <a:pt x="22507" y="970853"/>
                  </a:lnTo>
                  <a:lnTo>
                    <a:pt x="23017" y="964549"/>
                  </a:lnTo>
                  <a:lnTo>
                    <a:pt x="23527" y="958245"/>
                  </a:lnTo>
                  <a:lnTo>
                    <a:pt x="24039" y="951941"/>
                  </a:lnTo>
                  <a:lnTo>
                    <a:pt x="24551" y="945636"/>
                  </a:lnTo>
                  <a:lnTo>
                    <a:pt x="25064" y="939332"/>
                  </a:lnTo>
                  <a:lnTo>
                    <a:pt x="25578" y="933028"/>
                  </a:lnTo>
                  <a:lnTo>
                    <a:pt x="26094" y="926724"/>
                  </a:lnTo>
                  <a:lnTo>
                    <a:pt x="26611" y="920419"/>
                  </a:lnTo>
                  <a:lnTo>
                    <a:pt x="27129" y="914115"/>
                  </a:lnTo>
                  <a:lnTo>
                    <a:pt x="27649" y="907811"/>
                  </a:lnTo>
                  <a:lnTo>
                    <a:pt x="28171" y="901507"/>
                  </a:lnTo>
                  <a:lnTo>
                    <a:pt x="28697" y="895202"/>
                  </a:lnTo>
                  <a:lnTo>
                    <a:pt x="29225" y="888898"/>
                  </a:lnTo>
                  <a:lnTo>
                    <a:pt x="29757" y="882594"/>
                  </a:lnTo>
                  <a:lnTo>
                    <a:pt x="30292" y="876290"/>
                  </a:lnTo>
                  <a:lnTo>
                    <a:pt x="30832" y="869985"/>
                  </a:lnTo>
                  <a:lnTo>
                    <a:pt x="31377" y="863681"/>
                  </a:lnTo>
                  <a:lnTo>
                    <a:pt x="31928" y="857377"/>
                  </a:lnTo>
                  <a:lnTo>
                    <a:pt x="32483" y="851073"/>
                  </a:lnTo>
                  <a:lnTo>
                    <a:pt x="33045" y="844768"/>
                  </a:lnTo>
                  <a:lnTo>
                    <a:pt x="33614" y="838464"/>
                  </a:lnTo>
                  <a:lnTo>
                    <a:pt x="34189" y="832160"/>
                  </a:lnTo>
                  <a:lnTo>
                    <a:pt x="34771" y="825856"/>
                  </a:lnTo>
                  <a:lnTo>
                    <a:pt x="35360" y="819551"/>
                  </a:lnTo>
                  <a:lnTo>
                    <a:pt x="35956" y="813247"/>
                  </a:lnTo>
                  <a:lnTo>
                    <a:pt x="36561" y="806943"/>
                  </a:lnTo>
                  <a:lnTo>
                    <a:pt x="37172" y="800639"/>
                  </a:lnTo>
                  <a:lnTo>
                    <a:pt x="37791" y="794334"/>
                  </a:lnTo>
                  <a:lnTo>
                    <a:pt x="38416" y="788030"/>
                  </a:lnTo>
                  <a:lnTo>
                    <a:pt x="39049" y="781726"/>
                  </a:lnTo>
                  <a:lnTo>
                    <a:pt x="39689" y="775422"/>
                  </a:lnTo>
                  <a:lnTo>
                    <a:pt x="40335" y="769118"/>
                  </a:lnTo>
                  <a:lnTo>
                    <a:pt x="40987" y="762813"/>
                  </a:lnTo>
                  <a:lnTo>
                    <a:pt x="41645" y="756509"/>
                  </a:lnTo>
                  <a:lnTo>
                    <a:pt x="42309" y="750205"/>
                  </a:lnTo>
                  <a:lnTo>
                    <a:pt x="42977" y="743901"/>
                  </a:lnTo>
                  <a:lnTo>
                    <a:pt x="43649" y="737596"/>
                  </a:lnTo>
                  <a:lnTo>
                    <a:pt x="44325" y="731292"/>
                  </a:lnTo>
                  <a:lnTo>
                    <a:pt x="45004" y="724988"/>
                  </a:lnTo>
                  <a:lnTo>
                    <a:pt x="45685" y="718684"/>
                  </a:lnTo>
                  <a:lnTo>
                    <a:pt x="46368" y="712379"/>
                  </a:lnTo>
                  <a:lnTo>
                    <a:pt x="47052" y="706075"/>
                  </a:lnTo>
                  <a:lnTo>
                    <a:pt x="47736" y="699771"/>
                  </a:lnTo>
                  <a:lnTo>
                    <a:pt x="48420" y="693467"/>
                  </a:lnTo>
                  <a:lnTo>
                    <a:pt x="49103" y="687162"/>
                  </a:lnTo>
                  <a:lnTo>
                    <a:pt x="49783" y="680858"/>
                  </a:lnTo>
                  <a:lnTo>
                    <a:pt x="50462" y="674554"/>
                  </a:lnTo>
                  <a:lnTo>
                    <a:pt x="51137" y="668250"/>
                  </a:lnTo>
                  <a:lnTo>
                    <a:pt x="51808" y="661945"/>
                  </a:lnTo>
                  <a:lnTo>
                    <a:pt x="52474" y="655641"/>
                  </a:lnTo>
                  <a:lnTo>
                    <a:pt x="53136" y="649337"/>
                  </a:lnTo>
                  <a:lnTo>
                    <a:pt x="53792" y="643033"/>
                  </a:lnTo>
                  <a:lnTo>
                    <a:pt x="54442" y="636728"/>
                  </a:lnTo>
                  <a:lnTo>
                    <a:pt x="55083" y="630424"/>
                  </a:lnTo>
                  <a:lnTo>
                    <a:pt x="55718" y="624120"/>
                  </a:lnTo>
                  <a:lnTo>
                    <a:pt x="56345" y="617816"/>
                  </a:lnTo>
                  <a:lnTo>
                    <a:pt x="56964" y="611511"/>
                  </a:lnTo>
                  <a:lnTo>
                    <a:pt x="57574" y="605207"/>
                  </a:lnTo>
                  <a:lnTo>
                    <a:pt x="58174" y="598903"/>
                  </a:lnTo>
                  <a:lnTo>
                    <a:pt x="58764" y="592599"/>
                  </a:lnTo>
                  <a:lnTo>
                    <a:pt x="59346" y="586294"/>
                  </a:lnTo>
                  <a:lnTo>
                    <a:pt x="59919" y="579990"/>
                  </a:lnTo>
                  <a:lnTo>
                    <a:pt x="60479" y="573686"/>
                  </a:lnTo>
                  <a:lnTo>
                    <a:pt x="61028" y="567382"/>
                  </a:lnTo>
                  <a:lnTo>
                    <a:pt x="61568" y="561077"/>
                  </a:lnTo>
                  <a:lnTo>
                    <a:pt x="62097" y="554773"/>
                  </a:lnTo>
                  <a:lnTo>
                    <a:pt x="62616" y="548469"/>
                  </a:lnTo>
                  <a:lnTo>
                    <a:pt x="63122" y="542165"/>
                  </a:lnTo>
                  <a:lnTo>
                    <a:pt x="63617" y="535860"/>
                  </a:lnTo>
                  <a:lnTo>
                    <a:pt x="64102" y="529556"/>
                  </a:lnTo>
                  <a:lnTo>
                    <a:pt x="64577" y="523252"/>
                  </a:lnTo>
                  <a:lnTo>
                    <a:pt x="65039" y="516948"/>
                  </a:lnTo>
                  <a:lnTo>
                    <a:pt x="65490" y="510643"/>
                  </a:lnTo>
                  <a:lnTo>
                    <a:pt x="65931" y="504339"/>
                  </a:lnTo>
                  <a:lnTo>
                    <a:pt x="66362" y="498035"/>
                  </a:lnTo>
                  <a:lnTo>
                    <a:pt x="66783" y="491731"/>
                  </a:lnTo>
                  <a:lnTo>
                    <a:pt x="67191" y="485426"/>
                  </a:lnTo>
                  <a:lnTo>
                    <a:pt x="67589" y="479122"/>
                  </a:lnTo>
                  <a:lnTo>
                    <a:pt x="67978" y="472818"/>
                  </a:lnTo>
                  <a:lnTo>
                    <a:pt x="68358" y="466514"/>
                  </a:lnTo>
                  <a:lnTo>
                    <a:pt x="68729" y="460209"/>
                  </a:lnTo>
                  <a:lnTo>
                    <a:pt x="69088" y="453905"/>
                  </a:lnTo>
                  <a:lnTo>
                    <a:pt x="69439" y="447601"/>
                  </a:lnTo>
                  <a:lnTo>
                    <a:pt x="69782" y="441297"/>
                  </a:lnTo>
                  <a:lnTo>
                    <a:pt x="70116" y="434992"/>
                  </a:lnTo>
                  <a:lnTo>
                    <a:pt x="70442" y="428688"/>
                  </a:lnTo>
                  <a:lnTo>
                    <a:pt x="70759" y="422384"/>
                  </a:lnTo>
                  <a:lnTo>
                    <a:pt x="71069" y="416080"/>
                  </a:lnTo>
                  <a:lnTo>
                    <a:pt x="71371" y="409775"/>
                  </a:lnTo>
                  <a:lnTo>
                    <a:pt x="71667" y="403471"/>
                  </a:lnTo>
                  <a:lnTo>
                    <a:pt x="71955" y="397167"/>
                  </a:lnTo>
                  <a:lnTo>
                    <a:pt x="72236" y="390863"/>
                  </a:lnTo>
                  <a:lnTo>
                    <a:pt x="72511" y="384559"/>
                  </a:lnTo>
                  <a:lnTo>
                    <a:pt x="72780" y="378254"/>
                  </a:lnTo>
                  <a:lnTo>
                    <a:pt x="73044" y="371950"/>
                  </a:lnTo>
                  <a:lnTo>
                    <a:pt x="73300" y="365646"/>
                  </a:lnTo>
                  <a:lnTo>
                    <a:pt x="73551" y="359342"/>
                  </a:lnTo>
                  <a:lnTo>
                    <a:pt x="73797" y="353037"/>
                  </a:lnTo>
                  <a:lnTo>
                    <a:pt x="74038" y="346733"/>
                  </a:lnTo>
                  <a:lnTo>
                    <a:pt x="74273" y="340429"/>
                  </a:lnTo>
                  <a:lnTo>
                    <a:pt x="74503" y="334125"/>
                  </a:lnTo>
                  <a:lnTo>
                    <a:pt x="74728" y="327820"/>
                  </a:lnTo>
                  <a:lnTo>
                    <a:pt x="74948" y="321516"/>
                  </a:lnTo>
                  <a:lnTo>
                    <a:pt x="75164" y="315212"/>
                  </a:lnTo>
                  <a:lnTo>
                    <a:pt x="75375" y="308908"/>
                  </a:lnTo>
                  <a:lnTo>
                    <a:pt x="75581" y="302603"/>
                  </a:lnTo>
                  <a:lnTo>
                    <a:pt x="75782" y="296299"/>
                  </a:lnTo>
                  <a:lnTo>
                    <a:pt x="75979" y="289995"/>
                  </a:lnTo>
                  <a:lnTo>
                    <a:pt x="76172" y="283691"/>
                  </a:lnTo>
                  <a:lnTo>
                    <a:pt x="76359" y="277386"/>
                  </a:lnTo>
                  <a:lnTo>
                    <a:pt x="76542" y="271082"/>
                  </a:lnTo>
                  <a:lnTo>
                    <a:pt x="76720" y="264778"/>
                  </a:lnTo>
                  <a:lnTo>
                    <a:pt x="76895" y="258474"/>
                  </a:lnTo>
                  <a:lnTo>
                    <a:pt x="77064" y="252169"/>
                  </a:lnTo>
                  <a:lnTo>
                    <a:pt x="77229" y="245865"/>
                  </a:lnTo>
                  <a:lnTo>
                    <a:pt x="77389" y="239561"/>
                  </a:lnTo>
                  <a:lnTo>
                    <a:pt x="77545" y="233257"/>
                  </a:lnTo>
                  <a:lnTo>
                    <a:pt x="77697" y="226952"/>
                  </a:lnTo>
                  <a:lnTo>
                    <a:pt x="77844" y="220648"/>
                  </a:lnTo>
                  <a:lnTo>
                    <a:pt x="77987" y="214344"/>
                  </a:lnTo>
                  <a:lnTo>
                    <a:pt x="78125" y="208040"/>
                  </a:lnTo>
                  <a:lnTo>
                    <a:pt x="78259" y="201735"/>
                  </a:lnTo>
                  <a:lnTo>
                    <a:pt x="78390" y="195431"/>
                  </a:lnTo>
                  <a:lnTo>
                    <a:pt x="78515" y="189127"/>
                  </a:lnTo>
                  <a:lnTo>
                    <a:pt x="78637" y="182823"/>
                  </a:lnTo>
                  <a:lnTo>
                    <a:pt x="78754" y="176518"/>
                  </a:lnTo>
                  <a:lnTo>
                    <a:pt x="78869" y="170214"/>
                  </a:lnTo>
                  <a:lnTo>
                    <a:pt x="78979" y="163910"/>
                  </a:lnTo>
                  <a:lnTo>
                    <a:pt x="79084" y="157606"/>
                  </a:lnTo>
                  <a:lnTo>
                    <a:pt x="79187" y="151301"/>
                  </a:lnTo>
                  <a:lnTo>
                    <a:pt x="79286" y="144997"/>
                  </a:lnTo>
                  <a:lnTo>
                    <a:pt x="79381" y="138693"/>
                  </a:lnTo>
                  <a:lnTo>
                    <a:pt x="79473" y="132389"/>
                  </a:lnTo>
                  <a:lnTo>
                    <a:pt x="79561" y="126084"/>
                  </a:lnTo>
                  <a:lnTo>
                    <a:pt x="79647" y="119780"/>
                  </a:lnTo>
                  <a:lnTo>
                    <a:pt x="79729" y="113476"/>
                  </a:lnTo>
                  <a:lnTo>
                    <a:pt x="79809" y="107172"/>
                  </a:lnTo>
                  <a:lnTo>
                    <a:pt x="79885" y="100867"/>
                  </a:lnTo>
                  <a:lnTo>
                    <a:pt x="79958" y="94563"/>
                  </a:lnTo>
                  <a:lnTo>
                    <a:pt x="80028" y="88259"/>
                  </a:lnTo>
                  <a:lnTo>
                    <a:pt x="80097" y="81955"/>
                  </a:lnTo>
                  <a:lnTo>
                    <a:pt x="80162" y="75650"/>
                  </a:lnTo>
                  <a:lnTo>
                    <a:pt x="80224" y="69346"/>
                  </a:lnTo>
                  <a:lnTo>
                    <a:pt x="80285" y="63042"/>
                  </a:lnTo>
                  <a:lnTo>
                    <a:pt x="80342" y="56738"/>
                  </a:lnTo>
                  <a:lnTo>
                    <a:pt x="80398" y="50433"/>
                  </a:lnTo>
                  <a:lnTo>
                    <a:pt x="80451" y="44129"/>
                  </a:lnTo>
                  <a:lnTo>
                    <a:pt x="80502" y="37825"/>
                  </a:lnTo>
                  <a:lnTo>
                    <a:pt x="80551" y="31521"/>
                  </a:lnTo>
                  <a:lnTo>
                    <a:pt x="80598" y="25216"/>
                  </a:lnTo>
                  <a:lnTo>
                    <a:pt x="80644" y="18912"/>
                  </a:lnTo>
                  <a:lnTo>
                    <a:pt x="80686" y="12608"/>
                  </a:lnTo>
                  <a:lnTo>
                    <a:pt x="80727" y="6304"/>
                  </a:lnTo>
                  <a:lnTo>
                    <a:pt x="80767" y="0"/>
                  </a:lnTo>
                  <a:lnTo>
                    <a:pt x="81965" y="0"/>
                  </a:lnTo>
                  <a:lnTo>
                    <a:pt x="82004" y="6304"/>
                  </a:lnTo>
                  <a:lnTo>
                    <a:pt x="82045" y="12608"/>
                  </a:lnTo>
                  <a:lnTo>
                    <a:pt x="82088" y="18912"/>
                  </a:lnTo>
                  <a:lnTo>
                    <a:pt x="82133" y="25216"/>
                  </a:lnTo>
                  <a:lnTo>
                    <a:pt x="82180" y="31521"/>
                  </a:lnTo>
                  <a:lnTo>
                    <a:pt x="82229" y="37825"/>
                  </a:lnTo>
                  <a:lnTo>
                    <a:pt x="82280" y="44129"/>
                  </a:lnTo>
                  <a:lnTo>
                    <a:pt x="82334" y="50433"/>
                  </a:lnTo>
                  <a:lnTo>
                    <a:pt x="82389" y="56738"/>
                  </a:lnTo>
                  <a:lnTo>
                    <a:pt x="82447" y="63042"/>
                  </a:lnTo>
                  <a:lnTo>
                    <a:pt x="82507" y="69346"/>
                  </a:lnTo>
                  <a:lnTo>
                    <a:pt x="82570" y="75650"/>
                  </a:lnTo>
                  <a:lnTo>
                    <a:pt x="82635" y="81955"/>
                  </a:lnTo>
                  <a:lnTo>
                    <a:pt x="82703" y="88259"/>
                  </a:lnTo>
                  <a:lnTo>
                    <a:pt x="82774" y="94563"/>
                  </a:lnTo>
                  <a:lnTo>
                    <a:pt x="82847" y="100867"/>
                  </a:lnTo>
                  <a:lnTo>
                    <a:pt x="82923" y="107172"/>
                  </a:lnTo>
                  <a:lnTo>
                    <a:pt x="83003" y="113476"/>
                  </a:lnTo>
                  <a:lnTo>
                    <a:pt x="83085" y="119780"/>
                  </a:lnTo>
                  <a:lnTo>
                    <a:pt x="83170" y="126084"/>
                  </a:lnTo>
                  <a:lnTo>
                    <a:pt x="83259" y="132389"/>
                  </a:lnTo>
                  <a:lnTo>
                    <a:pt x="83350" y="138693"/>
                  </a:lnTo>
                  <a:lnTo>
                    <a:pt x="83446" y="144997"/>
                  </a:lnTo>
                  <a:lnTo>
                    <a:pt x="83545" y="151301"/>
                  </a:lnTo>
                  <a:lnTo>
                    <a:pt x="83647" y="157606"/>
                  </a:lnTo>
                  <a:lnTo>
                    <a:pt x="83753" y="163910"/>
                  </a:lnTo>
                  <a:lnTo>
                    <a:pt x="83863" y="170214"/>
                  </a:lnTo>
                  <a:lnTo>
                    <a:pt x="83977" y="176518"/>
                  </a:lnTo>
                  <a:lnTo>
                    <a:pt x="84095" y="182823"/>
                  </a:lnTo>
                  <a:lnTo>
                    <a:pt x="84217" y="189127"/>
                  </a:lnTo>
                  <a:lnTo>
                    <a:pt x="84342" y="195431"/>
                  </a:lnTo>
                  <a:lnTo>
                    <a:pt x="84472" y="201735"/>
                  </a:lnTo>
                  <a:lnTo>
                    <a:pt x="84607" y="208040"/>
                  </a:lnTo>
                  <a:lnTo>
                    <a:pt x="84745" y="214344"/>
                  </a:lnTo>
                  <a:lnTo>
                    <a:pt x="84888" y="220648"/>
                  </a:lnTo>
                  <a:lnTo>
                    <a:pt x="85035" y="226952"/>
                  </a:lnTo>
                  <a:lnTo>
                    <a:pt x="85187" y="233257"/>
                  </a:lnTo>
                  <a:lnTo>
                    <a:pt x="85343" y="239561"/>
                  </a:lnTo>
                  <a:lnTo>
                    <a:pt x="85503" y="245865"/>
                  </a:lnTo>
                  <a:lnTo>
                    <a:pt x="85667" y="252169"/>
                  </a:lnTo>
                  <a:lnTo>
                    <a:pt x="85837" y="258474"/>
                  </a:lnTo>
                  <a:lnTo>
                    <a:pt x="86011" y="264778"/>
                  </a:lnTo>
                  <a:lnTo>
                    <a:pt x="86190" y="271082"/>
                  </a:lnTo>
                  <a:lnTo>
                    <a:pt x="86373" y="277386"/>
                  </a:lnTo>
                  <a:lnTo>
                    <a:pt x="86560" y="283691"/>
                  </a:lnTo>
                  <a:lnTo>
                    <a:pt x="86753" y="289995"/>
                  </a:lnTo>
                  <a:lnTo>
                    <a:pt x="86950" y="296299"/>
                  </a:lnTo>
                  <a:lnTo>
                    <a:pt x="87151" y="302603"/>
                  </a:lnTo>
                  <a:lnTo>
                    <a:pt x="87357" y="308908"/>
                  </a:lnTo>
                  <a:lnTo>
                    <a:pt x="87567" y="315212"/>
                  </a:lnTo>
                  <a:lnTo>
                    <a:pt x="87783" y="321516"/>
                  </a:lnTo>
                  <a:lnTo>
                    <a:pt x="88004" y="327820"/>
                  </a:lnTo>
                  <a:lnTo>
                    <a:pt x="88229" y="334125"/>
                  </a:lnTo>
                  <a:lnTo>
                    <a:pt x="88459" y="340429"/>
                  </a:lnTo>
                  <a:lnTo>
                    <a:pt x="88694" y="346733"/>
                  </a:lnTo>
                  <a:lnTo>
                    <a:pt x="88935" y="353037"/>
                  </a:lnTo>
                  <a:lnTo>
                    <a:pt x="89181" y="359342"/>
                  </a:lnTo>
                  <a:lnTo>
                    <a:pt x="89432" y="365646"/>
                  </a:lnTo>
                  <a:lnTo>
                    <a:pt x="89688" y="371950"/>
                  </a:lnTo>
                  <a:lnTo>
                    <a:pt x="89952" y="378254"/>
                  </a:lnTo>
                  <a:lnTo>
                    <a:pt x="90221" y="384559"/>
                  </a:lnTo>
                  <a:lnTo>
                    <a:pt x="90496" y="390863"/>
                  </a:lnTo>
                  <a:lnTo>
                    <a:pt x="90777" y="397167"/>
                  </a:lnTo>
                  <a:lnTo>
                    <a:pt x="91065" y="403471"/>
                  </a:lnTo>
                  <a:lnTo>
                    <a:pt x="91360" y="409775"/>
                  </a:lnTo>
                  <a:lnTo>
                    <a:pt x="91663" y="416080"/>
                  </a:lnTo>
                  <a:lnTo>
                    <a:pt x="91973" y="422384"/>
                  </a:lnTo>
                  <a:lnTo>
                    <a:pt x="92290" y="428688"/>
                  </a:lnTo>
                  <a:lnTo>
                    <a:pt x="92615" y="434992"/>
                  </a:lnTo>
                  <a:lnTo>
                    <a:pt x="92950" y="441297"/>
                  </a:lnTo>
                  <a:lnTo>
                    <a:pt x="93293" y="447601"/>
                  </a:lnTo>
                  <a:lnTo>
                    <a:pt x="93643" y="453905"/>
                  </a:lnTo>
                  <a:lnTo>
                    <a:pt x="94003" y="460209"/>
                  </a:lnTo>
                  <a:lnTo>
                    <a:pt x="94373" y="466514"/>
                  </a:lnTo>
                  <a:lnTo>
                    <a:pt x="94753" y="472818"/>
                  </a:lnTo>
                  <a:lnTo>
                    <a:pt x="95142" y="479122"/>
                  </a:lnTo>
                  <a:lnTo>
                    <a:pt x="95541" y="485426"/>
                  </a:lnTo>
                  <a:lnTo>
                    <a:pt x="95949" y="491731"/>
                  </a:lnTo>
                  <a:lnTo>
                    <a:pt x="96370" y="498035"/>
                  </a:lnTo>
                  <a:lnTo>
                    <a:pt x="96801" y="504339"/>
                  </a:lnTo>
                  <a:lnTo>
                    <a:pt x="97242" y="510643"/>
                  </a:lnTo>
                  <a:lnTo>
                    <a:pt x="97692" y="516948"/>
                  </a:lnTo>
                  <a:lnTo>
                    <a:pt x="98155" y="523252"/>
                  </a:lnTo>
                  <a:lnTo>
                    <a:pt x="98630" y="529556"/>
                  </a:lnTo>
                  <a:lnTo>
                    <a:pt x="99115" y="535860"/>
                  </a:lnTo>
                  <a:lnTo>
                    <a:pt x="99610" y="542165"/>
                  </a:lnTo>
                  <a:lnTo>
                    <a:pt x="100116" y="548469"/>
                  </a:lnTo>
                  <a:lnTo>
                    <a:pt x="100635" y="554773"/>
                  </a:lnTo>
                  <a:lnTo>
                    <a:pt x="101164" y="561077"/>
                  </a:lnTo>
                  <a:lnTo>
                    <a:pt x="101704" y="567382"/>
                  </a:lnTo>
                  <a:lnTo>
                    <a:pt x="102253" y="573686"/>
                  </a:lnTo>
                  <a:lnTo>
                    <a:pt x="102813" y="579990"/>
                  </a:lnTo>
                  <a:lnTo>
                    <a:pt x="103386" y="586294"/>
                  </a:lnTo>
                  <a:lnTo>
                    <a:pt x="103967" y="592599"/>
                  </a:lnTo>
                  <a:lnTo>
                    <a:pt x="104558" y="598903"/>
                  </a:lnTo>
                  <a:lnTo>
                    <a:pt x="105158" y="605207"/>
                  </a:lnTo>
                  <a:lnTo>
                    <a:pt x="105768" y="611511"/>
                  </a:lnTo>
                  <a:lnTo>
                    <a:pt x="106387" y="617816"/>
                  </a:lnTo>
                  <a:lnTo>
                    <a:pt x="107014" y="624120"/>
                  </a:lnTo>
                  <a:lnTo>
                    <a:pt x="107649" y="630424"/>
                  </a:lnTo>
                  <a:lnTo>
                    <a:pt x="108290" y="636728"/>
                  </a:lnTo>
                  <a:lnTo>
                    <a:pt x="108940" y="643033"/>
                  </a:lnTo>
                  <a:lnTo>
                    <a:pt x="109596" y="649337"/>
                  </a:lnTo>
                  <a:lnTo>
                    <a:pt x="110257" y="655641"/>
                  </a:lnTo>
                  <a:lnTo>
                    <a:pt x="110924" y="661945"/>
                  </a:lnTo>
                  <a:lnTo>
                    <a:pt x="111595" y="668250"/>
                  </a:lnTo>
                  <a:lnTo>
                    <a:pt x="112270" y="674554"/>
                  </a:lnTo>
                  <a:lnTo>
                    <a:pt x="112948" y="680858"/>
                  </a:lnTo>
                  <a:lnTo>
                    <a:pt x="113629" y="687162"/>
                  </a:lnTo>
                  <a:lnTo>
                    <a:pt x="114312" y="693467"/>
                  </a:lnTo>
                  <a:lnTo>
                    <a:pt x="114996" y="699771"/>
                  </a:lnTo>
                  <a:lnTo>
                    <a:pt x="115680" y="706075"/>
                  </a:lnTo>
                  <a:lnTo>
                    <a:pt x="116364" y="712379"/>
                  </a:lnTo>
                  <a:lnTo>
                    <a:pt x="117047" y="718684"/>
                  </a:lnTo>
                  <a:lnTo>
                    <a:pt x="117728" y="724988"/>
                  </a:lnTo>
                  <a:lnTo>
                    <a:pt x="118407" y="731292"/>
                  </a:lnTo>
                  <a:lnTo>
                    <a:pt x="119083" y="737596"/>
                  </a:lnTo>
                  <a:lnTo>
                    <a:pt x="119755" y="743901"/>
                  </a:lnTo>
                  <a:lnTo>
                    <a:pt x="120423" y="750205"/>
                  </a:lnTo>
                  <a:lnTo>
                    <a:pt x="121087" y="756509"/>
                  </a:lnTo>
                  <a:lnTo>
                    <a:pt x="121744" y="762813"/>
                  </a:lnTo>
                  <a:lnTo>
                    <a:pt x="122396" y="769118"/>
                  </a:lnTo>
                  <a:lnTo>
                    <a:pt x="123043" y="775422"/>
                  </a:lnTo>
                  <a:lnTo>
                    <a:pt x="123683" y="781726"/>
                  </a:lnTo>
                  <a:lnTo>
                    <a:pt x="124316" y="788030"/>
                  </a:lnTo>
                  <a:lnTo>
                    <a:pt x="124941" y="794334"/>
                  </a:lnTo>
                  <a:lnTo>
                    <a:pt x="125559" y="800639"/>
                  </a:lnTo>
                  <a:lnTo>
                    <a:pt x="126171" y="806943"/>
                  </a:lnTo>
                  <a:lnTo>
                    <a:pt x="126776" y="813247"/>
                  </a:lnTo>
                  <a:lnTo>
                    <a:pt x="127372" y="819551"/>
                  </a:lnTo>
                  <a:lnTo>
                    <a:pt x="127960" y="825856"/>
                  </a:lnTo>
                  <a:lnTo>
                    <a:pt x="128542" y="832160"/>
                  </a:lnTo>
                  <a:lnTo>
                    <a:pt x="129118" y="838464"/>
                  </a:lnTo>
                  <a:lnTo>
                    <a:pt x="129687" y="844768"/>
                  </a:lnTo>
                  <a:lnTo>
                    <a:pt x="130248" y="851073"/>
                  </a:lnTo>
                  <a:lnTo>
                    <a:pt x="130804" y="857377"/>
                  </a:lnTo>
                  <a:lnTo>
                    <a:pt x="131354" y="863681"/>
                  </a:lnTo>
                  <a:lnTo>
                    <a:pt x="131900" y="869985"/>
                  </a:lnTo>
                  <a:lnTo>
                    <a:pt x="132440" y="876290"/>
                  </a:lnTo>
                  <a:lnTo>
                    <a:pt x="132975" y="882594"/>
                  </a:lnTo>
                  <a:lnTo>
                    <a:pt x="133507" y="888898"/>
                  </a:lnTo>
                  <a:lnTo>
                    <a:pt x="134035" y="895202"/>
                  </a:lnTo>
                  <a:lnTo>
                    <a:pt x="134561" y="901507"/>
                  </a:lnTo>
                  <a:lnTo>
                    <a:pt x="135083" y="907811"/>
                  </a:lnTo>
                  <a:lnTo>
                    <a:pt x="135603" y="914115"/>
                  </a:lnTo>
                  <a:lnTo>
                    <a:pt x="136121" y="920419"/>
                  </a:lnTo>
                  <a:lnTo>
                    <a:pt x="136638" y="926724"/>
                  </a:lnTo>
                  <a:lnTo>
                    <a:pt x="137153" y="933028"/>
                  </a:lnTo>
                  <a:lnTo>
                    <a:pt x="137667" y="939332"/>
                  </a:lnTo>
                  <a:lnTo>
                    <a:pt x="138181" y="945636"/>
                  </a:lnTo>
                  <a:lnTo>
                    <a:pt x="138693" y="951941"/>
                  </a:lnTo>
                  <a:lnTo>
                    <a:pt x="139204" y="958245"/>
                  </a:lnTo>
                  <a:lnTo>
                    <a:pt x="139715" y="964549"/>
                  </a:lnTo>
                  <a:lnTo>
                    <a:pt x="140224" y="970853"/>
                  </a:lnTo>
                  <a:lnTo>
                    <a:pt x="140732" y="977158"/>
                  </a:lnTo>
                  <a:lnTo>
                    <a:pt x="141239" y="983462"/>
                  </a:lnTo>
                  <a:lnTo>
                    <a:pt x="141744" y="989766"/>
                  </a:lnTo>
                  <a:lnTo>
                    <a:pt x="142247" y="996070"/>
                  </a:lnTo>
                  <a:lnTo>
                    <a:pt x="142747" y="1002375"/>
                  </a:lnTo>
                  <a:lnTo>
                    <a:pt x="143244" y="1008679"/>
                  </a:lnTo>
                  <a:lnTo>
                    <a:pt x="143738" y="1014983"/>
                  </a:lnTo>
                  <a:lnTo>
                    <a:pt x="144228" y="1021287"/>
                  </a:lnTo>
                  <a:lnTo>
                    <a:pt x="144713" y="1027592"/>
                  </a:lnTo>
                  <a:lnTo>
                    <a:pt x="145193" y="1033896"/>
                  </a:lnTo>
                  <a:lnTo>
                    <a:pt x="145668" y="1040200"/>
                  </a:lnTo>
                  <a:lnTo>
                    <a:pt x="146137" y="1046504"/>
                  </a:lnTo>
                  <a:lnTo>
                    <a:pt x="146600" y="1052809"/>
                  </a:lnTo>
                  <a:lnTo>
                    <a:pt x="147056" y="1059113"/>
                  </a:lnTo>
                  <a:lnTo>
                    <a:pt x="147504" y="1065417"/>
                  </a:lnTo>
                  <a:lnTo>
                    <a:pt x="147946" y="1071721"/>
                  </a:lnTo>
                  <a:lnTo>
                    <a:pt x="148381" y="1078026"/>
                  </a:lnTo>
                  <a:lnTo>
                    <a:pt x="148807" y="1084330"/>
                  </a:lnTo>
                  <a:lnTo>
                    <a:pt x="149225" y="1090634"/>
                  </a:lnTo>
                  <a:lnTo>
                    <a:pt x="149636" y="1096938"/>
                  </a:lnTo>
                  <a:lnTo>
                    <a:pt x="150040" y="1103243"/>
                  </a:lnTo>
                  <a:lnTo>
                    <a:pt x="150437" y="1109547"/>
                  </a:lnTo>
                  <a:lnTo>
                    <a:pt x="150825" y="1115851"/>
                  </a:lnTo>
                  <a:lnTo>
                    <a:pt x="151207" y="1122155"/>
                  </a:lnTo>
                  <a:lnTo>
                    <a:pt x="151582" y="1128460"/>
                  </a:lnTo>
                  <a:lnTo>
                    <a:pt x="151952" y="1134764"/>
                  </a:lnTo>
                  <a:lnTo>
                    <a:pt x="152315" y="1141068"/>
                  </a:lnTo>
                  <a:lnTo>
                    <a:pt x="152672" y="1147372"/>
                  </a:lnTo>
                  <a:lnTo>
                    <a:pt x="153025" y="1153677"/>
                  </a:lnTo>
                  <a:lnTo>
                    <a:pt x="153373" y="1159981"/>
                  </a:lnTo>
                  <a:lnTo>
                    <a:pt x="153717" y="1166285"/>
                  </a:lnTo>
                  <a:lnTo>
                    <a:pt x="154057" y="1172589"/>
                  </a:lnTo>
                  <a:lnTo>
                    <a:pt x="154393" y="1178894"/>
                  </a:lnTo>
                  <a:lnTo>
                    <a:pt x="154727" y="1185198"/>
                  </a:lnTo>
                  <a:lnTo>
                    <a:pt x="155057" y="1191502"/>
                  </a:lnTo>
                  <a:lnTo>
                    <a:pt x="155385" y="1197806"/>
                  </a:lnTo>
                  <a:lnTo>
                    <a:pt x="155709" y="1204110"/>
                  </a:lnTo>
                  <a:lnTo>
                    <a:pt x="156030" y="1210415"/>
                  </a:lnTo>
                  <a:lnTo>
                    <a:pt x="156348" y="1216719"/>
                  </a:lnTo>
                  <a:lnTo>
                    <a:pt x="156663" y="1223023"/>
                  </a:lnTo>
                  <a:lnTo>
                    <a:pt x="156975" y="1229327"/>
                  </a:lnTo>
                  <a:lnTo>
                    <a:pt x="157282" y="1235632"/>
                  </a:lnTo>
                  <a:lnTo>
                    <a:pt x="157584" y="1241936"/>
                  </a:lnTo>
                  <a:lnTo>
                    <a:pt x="157882" y="1248240"/>
                  </a:lnTo>
                  <a:lnTo>
                    <a:pt x="158175" y="1254544"/>
                  </a:lnTo>
                  <a:lnTo>
                    <a:pt x="158461" y="1260849"/>
                  </a:lnTo>
                  <a:lnTo>
                    <a:pt x="158739" y="1267153"/>
                  </a:lnTo>
                  <a:lnTo>
                    <a:pt x="159011" y="1273457"/>
                  </a:lnTo>
                  <a:lnTo>
                    <a:pt x="159274" y="1279761"/>
                  </a:lnTo>
                  <a:lnTo>
                    <a:pt x="159529" y="1286066"/>
                  </a:lnTo>
                  <a:lnTo>
                    <a:pt x="159773" y="1292370"/>
                  </a:lnTo>
                  <a:lnTo>
                    <a:pt x="160006" y="1298674"/>
                  </a:lnTo>
                  <a:lnTo>
                    <a:pt x="160228" y="1304978"/>
                  </a:lnTo>
                  <a:lnTo>
                    <a:pt x="160440" y="1311283"/>
                  </a:lnTo>
                  <a:lnTo>
                    <a:pt x="160640" y="1317587"/>
                  </a:lnTo>
                  <a:lnTo>
                    <a:pt x="160825" y="1323891"/>
                  </a:lnTo>
                  <a:lnTo>
                    <a:pt x="160997" y="1330195"/>
                  </a:lnTo>
                  <a:lnTo>
                    <a:pt x="161157" y="1336500"/>
                  </a:lnTo>
                  <a:lnTo>
                    <a:pt x="161305" y="1342804"/>
                  </a:lnTo>
                  <a:lnTo>
                    <a:pt x="161437" y="1349108"/>
                  </a:lnTo>
                  <a:lnTo>
                    <a:pt x="161554" y="1355412"/>
                  </a:lnTo>
                  <a:lnTo>
                    <a:pt x="161658" y="1361717"/>
                  </a:lnTo>
                  <a:lnTo>
                    <a:pt x="161750" y="1368021"/>
                  </a:lnTo>
                  <a:lnTo>
                    <a:pt x="161829" y="1374325"/>
                  </a:lnTo>
                  <a:lnTo>
                    <a:pt x="161892" y="1380629"/>
                  </a:lnTo>
                  <a:lnTo>
                    <a:pt x="161942" y="1386934"/>
                  </a:lnTo>
                  <a:lnTo>
                    <a:pt x="161981" y="1393238"/>
                  </a:lnTo>
                  <a:lnTo>
                    <a:pt x="162008" y="1399542"/>
                  </a:lnTo>
                  <a:lnTo>
                    <a:pt x="162024" y="1405846"/>
                  </a:lnTo>
                  <a:lnTo>
                    <a:pt x="162027" y="1412151"/>
                  </a:lnTo>
                  <a:lnTo>
                    <a:pt x="162020" y="1418455"/>
                  </a:lnTo>
                  <a:lnTo>
                    <a:pt x="162004" y="1424759"/>
                  </a:lnTo>
                  <a:lnTo>
                    <a:pt x="161979" y="1431063"/>
                  </a:lnTo>
                  <a:lnTo>
                    <a:pt x="161945" y="1437368"/>
                  </a:lnTo>
                  <a:lnTo>
                    <a:pt x="161903" y="1443672"/>
                  </a:lnTo>
                  <a:lnTo>
                    <a:pt x="161854" y="1449976"/>
                  </a:lnTo>
                  <a:lnTo>
                    <a:pt x="161800" y="1456280"/>
                  </a:lnTo>
                  <a:lnTo>
                    <a:pt x="161740" y="1462585"/>
                  </a:lnTo>
                  <a:lnTo>
                    <a:pt x="161674" y="1468889"/>
                  </a:lnTo>
                  <a:lnTo>
                    <a:pt x="161605" y="1475193"/>
                  </a:lnTo>
                  <a:lnTo>
                    <a:pt x="161532" y="1481497"/>
                  </a:lnTo>
                  <a:lnTo>
                    <a:pt x="161458" y="1487802"/>
                  </a:lnTo>
                  <a:lnTo>
                    <a:pt x="161382" y="1494106"/>
                  </a:lnTo>
                  <a:lnTo>
                    <a:pt x="161304" y="1500410"/>
                  </a:lnTo>
                  <a:lnTo>
                    <a:pt x="161227" y="1506714"/>
                  </a:lnTo>
                  <a:lnTo>
                    <a:pt x="161151" y="1513019"/>
                  </a:lnTo>
                  <a:lnTo>
                    <a:pt x="161077" y="1519323"/>
                  </a:lnTo>
                  <a:lnTo>
                    <a:pt x="161004" y="1525627"/>
                  </a:lnTo>
                  <a:lnTo>
                    <a:pt x="160936" y="1531931"/>
                  </a:lnTo>
                  <a:lnTo>
                    <a:pt x="160871" y="1538236"/>
                  </a:lnTo>
                  <a:lnTo>
                    <a:pt x="160810" y="1544540"/>
                  </a:lnTo>
                  <a:lnTo>
                    <a:pt x="160754" y="1550844"/>
                  </a:lnTo>
                  <a:lnTo>
                    <a:pt x="160706" y="1557148"/>
                  </a:lnTo>
                  <a:lnTo>
                    <a:pt x="160664" y="1563453"/>
                  </a:lnTo>
                  <a:lnTo>
                    <a:pt x="160628" y="1569757"/>
                  </a:lnTo>
                  <a:lnTo>
                    <a:pt x="160600" y="1576061"/>
                  </a:lnTo>
                  <a:lnTo>
                    <a:pt x="160580" y="1582365"/>
                  </a:lnTo>
                  <a:lnTo>
                    <a:pt x="160569" y="1588669"/>
                  </a:lnTo>
                  <a:lnTo>
                    <a:pt x="160568" y="1594974"/>
                  </a:lnTo>
                  <a:lnTo>
                    <a:pt x="160574" y="1601278"/>
                  </a:lnTo>
                  <a:lnTo>
                    <a:pt x="160589" y="1607582"/>
                  </a:lnTo>
                  <a:lnTo>
                    <a:pt x="160614" y="1613886"/>
                  </a:lnTo>
                  <a:lnTo>
                    <a:pt x="160650" y="1620191"/>
                  </a:lnTo>
                  <a:lnTo>
                    <a:pt x="160693" y="1626495"/>
                  </a:lnTo>
                  <a:lnTo>
                    <a:pt x="160745" y="1632799"/>
                  </a:lnTo>
                  <a:lnTo>
                    <a:pt x="160805" y="1639103"/>
                  </a:lnTo>
                  <a:lnTo>
                    <a:pt x="160874" y="1645408"/>
                  </a:lnTo>
                  <a:lnTo>
                    <a:pt x="160951" y="1651712"/>
                  </a:lnTo>
                  <a:lnTo>
                    <a:pt x="161034" y="1658016"/>
                  </a:lnTo>
                  <a:lnTo>
                    <a:pt x="161123" y="1664320"/>
                  </a:lnTo>
                  <a:lnTo>
                    <a:pt x="161218" y="1670625"/>
                  </a:lnTo>
                  <a:lnTo>
                    <a:pt x="161318" y="1676929"/>
                  </a:lnTo>
                  <a:lnTo>
                    <a:pt x="161422" y="1683233"/>
                  </a:lnTo>
                  <a:lnTo>
                    <a:pt x="161527" y="1689537"/>
                  </a:lnTo>
                  <a:lnTo>
                    <a:pt x="161635" y="1695842"/>
                  </a:lnTo>
                  <a:lnTo>
                    <a:pt x="161743" y="1702146"/>
                  </a:lnTo>
                  <a:lnTo>
                    <a:pt x="161851" y="1708450"/>
                  </a:lnTo>
                  <a:lnTo>
                    <a:pt x="161957" y="1714754"/>
                  </a:lnTo>
                  <a:lnTo>
                    <a:pt x="162060" y="1721059"/>
                  </a:lnTo>
                  <a:lnTo>
                    <a:pt x="162160" y="1727363"/>
                  </a:lnTo>
                  <a:lnTo>
                    <a:pt x="162254" y="1733667"/>
                  </a:lnTo>
                  <a:lnTo>
                    <a:pt x="162342" y="1739971"/>
                  </a:lnTo>
                  <a:lnTo>
                    <a:pt x="162424" y="1746276"/>
                  </a:lnTo>
                  <a:lnTo>
                    <a:pt x="162498" y="1752580"/>
                  </a:lnTo>
                  <a:lnTo>
                    <a:pt x="162564" y="1758884"/>
                  </a:lnTo>
                  <a:lnTo>
                    <a:pt x="162618" y="1765188"/>
                  </a:lnTo>
                  <a:lnTo>
                    <a:pt x="162663" y="1771493"/>
                  </a:lnTo>
                  <a:lnTo>
                    <a:pt x="162697" y="1777797"/>
                  </a:lnTo>
                  <a:lnTo>
                    <a:pt x="162721" y="1784101"/>
                  </a:lnTo>
                  <a:lnTo>
                    <a:pt x="162732" y="1790405"/>
                  </a:lnTo>
                  <a:lnTo>
                    <a:pt x="162730" y="1796710"/>
                  </a:lnTo>
                  <a:lnTo>
                    <a:pt x="162717" y="1803014"/>
                  </a:lnTo>
                  <a:lnTo>
                    <a:pt x="162692" y="1809318"/>
                  </a:lnTo>
                  <a:lnTo>
                    <a:pt x="162656" y="1815622"/>
                  </a:lnTo>
                  <a:lnTo>
                    <a:pt x="162606" y="1821927"/>
                  </a:lnTo>
                  <a:lnTo>
                    <a:pt x="162544" y="1828231"/>
                  </a:lnTo>
                  <a:lnTo>
                    <a:pt x="162472" y="1834535"/>
                  </a:lnTo>
                  <a:lnTo>
                    <a:pt x="162390" y="1840839"/>
                  </a:lnTo>
                  <a:lnTo>
                    <a:pt x="162298" y="1847144"/>
                  </a:lnTo>
                  <a:lnTo>
                    <a:pt x="162194" y="1853448"/>
                  </a:lnTo>
                  <a:lnTo>
                    <a:pt x="162082" y="1859752"/>
                  </a:lnTo>
                  <a:lnTo>
                    <a:pt x="161963" y="1866056"/>
                  </a:lnTo>
                  <a:lnTo>
                    <a:pt x="161836" y="1872361"/>
                  </a:lnTo>
                  <a:lnTo>
                    <a:pt x="161702" y="1878665"/>
                  </a:lnTo>
                  <a:lnTo>
                    <a:pt x="161561" y="1884969"/>
                  </a:lnTo>
                  <a:lnTo>
                    <a:pt x="161416" y="1891273"/>
                  </a:lnTo>
                  <a:lnTo>
                    <a:pt x="161266" y="1897578"/>
                  </a:lnTo>
                  <a:lnTo>
                    <a:pt x="161112" y="1903882"/>
                  </a:lnTo>
                  <a:lnTo>
                    <a:pt x="160954" y="1910186"/>
                  </a:lnTo>
                  <a:lnTo>
                    <a:pt x="160794" y="1916490"/>
                  </a:lnTo>
                  <a:lnTo>
                    <a:pt x="160631" y="1922795"/>
                  </a:lnTo>
                  <a:lnTo>
                    <a:pt x="160466" y="1929099"/>
                  </a:lnTo>
                  <a:lnTo>
                    <a:pt x="160299" y="1935403"/>
                  </a:lnTo>
                  <a:lnTo>
                    <a:pt x="160130" y="1941707"/>
                  </a:lnTo>
                  <a:lnTo>
                    <a:pt x="159959" y="1948012"/>
                  </a:lnTo>
                  <a:lnTo>
                    <a:pt x="159786" y="1954316"/>
                  </a:lnTo>
                  <a:lnTo>
                    <a:pt x="159612" y="1960620"/>
                  </a:lnTo>
                  <a:lnTo>
                    <a:pt x="159435" y="1966924"/>
                  </a:lnTo>
                  <a:lnTo>
                    <a:pt x="159256" y="1973229"/>
                  </a:lnTo>
                  <a:lnTo>
                    <a:pt x="159073" y="1979533"/>
                  </a:lnTo>
                  <a:lnTo>
                    <a:pt x="158888" y="1985837"/>
                  </a:lnTo>
                  <a:lnTo>
                    <a:pt x="158699" y="1992141"/>
                  </a:lnTo>
                  <a:lnTo>
                    <a:pt x="158506" y="1998445"/>
                  </a:lnTo>
                  <a:lnTo>
                    <a:pt x="158307" y="2004750"/>
                  </a:lnTo>
                  <a:lnTo>
                    <a:pt x="158103" y="2011054"/>
                  </a:lnTo>
                  <a:lnTo>
                    <a:pt x="157894" y="2017358"/>
                  </a:lnTo>
                  <a:lnTo>
                    <a:pt x="157679" y="2023662"/>
                  </a:lnTo>
                  <a:lnTo>
                    <a:pt x="157455" y="2029967"/>
                  </a:lnTo>
                  <a:lnTo>
                    <a:pt x="157225" y="2036271"/>
                  </a:lnTo>
                  <a:lnTo>
                    <a:pt x="156987" y="2042575"/>
                  </a:lnTo>
                  <a:lnTo>
                    <a:pt x="156742" y="2048879"/>
                  </a:lnTo>
                  <a:lnTo>
                    <a:pt x="156488" y="2055184"/>
                  </a:lnTo>
                  <a:lnTo>
                    <a:pt x="156225" y="2061488"/>
                  </a:lnTo>
                  <a:lnTo>
                    <a:pt x="155953" y="2067792"/>
                  </a:lnTo>
                  <a:lnTo>
                    <a:pt x="155674" y="2074096"/>
                  </a:lnTo>
                  <a:lnTo>
                    <a:pt x="155387" y="2080401"/>
                  </a:lnTo>
                  <a:lnTo>
                    <a:pt x="155090" y="2086705"/>
                  </a:lnTo>
                  <a:lnTo>
                    <a:pt x="154785" y="2093009"/>
                  </a:lnTo>
                  <a:lnTo>
                    <a:pt x="154473" y="2099313"/>
                  </a:lnTo>
                  <a:lnTo>
                    <a:pt x="154154" y="2105618"/>
                  </a:lnTo>
                  <a:lnTo>
                    <a:pt x="153828" y="2111922"/>
                  </a:lnTo>
                  <a:lnTo>
                    <a:pt x="153494" y="2118226"/>
                  </a:lnTo>
                  <a:lnTo>
                    <a:pt x="153155" y="2124530"/>
                  </a:lnTo>
                  <a:lnTo>
                    <a:pt x="152812" y="2130835"/>
                  </a:lnTo>
                  <a:lnTo>
                    <a:pt x="152464" y="2137139"/>
                  </a:lnTo>
                  <a:lnTo>
                    <a:pt x="152112" y="2143443"/>
                  </a:lnTo>
                  <a:lnTo>
                    <a:pt x="151756" y="2149747"/>
                  </a:lnTo>
                  <a:lnTo>
                    <a:pt x="151399" y="2156052"/>
                  </a:lnTo>
                  <a:lnTo>
                    <a:pt x="151039" y="2162356"/>
                  </a:lnTo>
                  <a:lnTo>
                    <a:pt x="150679" y="2168660"/>
                  </a:lnTo>
                  <a:lnTo>
                    <a:pt x="150319" y="2174964"/>
                  </a:lnTo>
                  <a:lnTo>
                    <a:pt x="149959" y="2181269"/>
                  </a:lnTo>
                  <a:lnTo>
                    <a:pt x="149601" y="2187573"/>
                  </a:lnTo>
                  <a:lnTo>
                    <a:pt x="149244" y="2193877"/>
                  </a:lnTo>
                  <a:lnTo>
                    <a:pt x="148889" y="2200181"/>
                  </a:lnTo>
                  <a:lnTo>
                    <a:pt x="148538" y="2206486"/>
                  </a:lnTo>
                  <a:lnTo>
                    <a:pt x="148191" y="2212790"/>
                  </a:lnTo>
                  <a:lnTo>
                    <a:pt x="147847" y="2219094"/>
                  </a:lnTo>
                  <a:lnTo>
                    <a:pt x="147507" y="2225398"/>
                  </a:lnTo>
                  <a:lnTo>
                    <a:pt x="147172" y="2231703"/>
                  </a:lnTo>
                  <a:lnTo>
                    <a:pt x="146842" y="2238007"/>
                  </a:lnTo>
                  <a:lnTo>
                    <a:pt x="146518" y="2244311"/>
                  </a:lnTo>
                  <a:lnTo>
                    <a:pt x="146198" y="2250615"/>
                  </a:lnTo>
                  <a:lnTo>
                    <a:pt x="145884" y="2256920"/>
                  </a:lnTo>
                  <a:lnTo>
                    <a:pt x="145575" y="2263224"/>
                  </a:lnTo>
                  <a:lnTo>
                    <a:pt x="145272" y="2269528"/>
                  </a:lnTo>
                  <a:lnTo>
                    <a:pt x="144974" y="2275832"/>
                  </a:lnTo>
                  <a:lnTo>
                    <a:pt x="144680" y="2282137"/>
                  </a:lnTo>
                  <a:lnTo>
                    <a:pt x="144391" y="2288441"/>
                  </a:lnTo>
                  <a:lnTo>
                    <a:pt x="144107" y="2294745"/>
                  </a:lnTo>
                  <a:lnTo>
                    <a:pt x="143828" y="2301049"/>
                  </a:lnTo>
                  <a:lnTo>
                    <a:pt x="143552" y="2307354"/>
                  </a:lnTo>
                  <a:lnTo>
                    <a:pt x="143280" y="2313658"/>
                  </a:lnTo>
                  <a:lnTo>
                    <a:pt x="143011" y="2319962"/>
                  </a:lnTo>
                  <a:lnTo>
                    <a:pt x="142745" y="2326266"/>
                  </a:lnTo>
                  <a:lnTo>
                    <a:pt x="142482" y="2332571"/>
                  </a:lnTo>
                  <a:lnTo>
                    <a:pt x="142221" y="2338875"/>
                  </a:lnTo>
                  <a:lnTo>
                    <a:pt x="141962" y="2345179"/>
                  </a:lnTo>
                  <a:lnTo>
                    <a:pt x="141705" y="2351483"/>
                  </a:lnTo>
                  <a:lnTo>
                    <a:pt x="141450" y="2357788"/>
                  </a:lnTo>
                  <a:lnTo>
                    <a:pt x="141195" y="2364092"/>
                  </a:lnTo>
                  <a:lnTo>
                    <a:pt x="140942" y="2370396"/>
                  </a:lnTo>
                  <a:lnTo>
                    <a:pt x="140690" y="2376700"/>
                  </a:lnTo>
                  <a:lnTo>
                    <a:pt x="140438" y="2383004"/>
                  </a:lnTo>
                  <a:lnTo>
                    <a:pt x="140188" y="2389309"/>
                  </a:lnTo>
                  <a:lnTo>
                    <a:pt x="139938" y="2395613"/>
                  </a:lnTo>
                  <a:lnTo>
                    <a:pt x="139689" y="2401917"/>
                  </a:lnTo>
                  <a:lnTo>
                    <a:pt x="139440" y="2408221"/>
                  </a:lnTo>
                  <a:lnTo>
                    <a:pt x="139193" y="2414526"/>
                  </a:lnTo>
                  <a:lnTo>
                    <a:pt x="138946" y="2420830"/>
                  </a:lnTo>
                  <a:lnTo>
                    <a:pt x="138700" y="2427134"/>
                  </a:lnTo>
                  <a:lnTo>
                    <a:pt x="138454" y="2433438"/>
                  </a:lnTo>
                  <a:lnTo>
                    <a:pt x="138210" y="2439743"/>
                  </a:lnTo>
                  <a:lnTo>
                    <a:pt x="137967" y="2446047"/>
                  </a:lnTo>
                  <a:lnTo>
                    <a:pt x="137724" y="2452351"/>
                  </a:lnTo>
                  <a:lnTo>
                    <a:pt x="137482" y="2458655"/>
                  </a:lnTo>
                  <a:lnTo>
                    <a:pt x="137241" y="2464960"/>
                  </a:lnTo>
                  <a:lnTo>
                    <a:pt x="137000" y="2471264"/>
                  </a:lnTo>
                  <a:lnTo>
                    <a:pt x="136760" y="2477568"/>
                  </a:lnTo>
                  <a:lnTo>
                    <a:pt x="136520" y="2483872"/>
                  </a:lnTo>
                  <a:lnTo>
                    <a:pt x="136280" y="2490177"/>
                  </a:lnTo>
                  <a:lnTo>
                    <a:pt x="136040" y="2496481"/>
                  </a:lnTo>
                  <a:lnTo>
                    <a:pt x="135799" y="2502785"/>
                  </a:lnTo>
                  <a:lnTo>
                    <a:pt x="135557" y="2509089"/>
                  </a:lnTo>
                  <a:lnTo>
                    <a:pt x="135314" y="2515394"/>
                  </a:lnTo>
                  <a:lnTo>
                    <a:pt x="135070" y="2521698"/>
                  </a:lnTo>
                  <a:lnTo>
                    <a:pt x="134823" y="2528002"/>
                  </a:lnTo>
                  <a:lnTo>
                    <a:pt x="134574" y="2534306"/>
                  </a:lnTo>
                  <a:lnTo>
                    <a:pt x="134321" y="2540611"/>
                  </a:lnTo>
                  <a:lnTo>
                    <a:pt x="134066" y="2546915"/>
                  </a:lnTo>
                  <a:lnTo>
                    <a:pt x="133807" y="2553219"/>
                  </a:lnTo>
                  <a:lnTo>
                    <a:pt x="133543" y="2559523"/>
                  </a:lnTo>
                  <a:lnTo>
                    <a:pt x="133275" y="2565828"/>
                  </a:lnTo>
                  <a:lnTo>
                    <a:pt x="133002" y="2572132"/>
                  </a:lnTo>
                  <a:lnTo>
                    <a:pt x="132724" y="2578436"/>
                  </a:lnTo>
                  <a:lnTo>
                    <a:pt x="132441" y="2584740"/>
                  </a:lnTo>
                  <a:lnTo>
                    <a:pt x="132152" y="2591045"/>
                  </a:lnTo>
                  <a:lnTo>
                    <a:pt x="131857" y="2597349"/>
                  </a:lnTo>
                  <a:lnTo>
                    <a:pt x="131557" y="2603653"/>
                  </a:lnTo>
                  <a:lnTo>
                    <a:pt x="131251" y="2609957"/>
                  </a:lnTo>
                  <a:lnTo>
                    <a:pt x="130939" y="2616262"/>
                  </a:lnTo>
                  <a:lnTo>
                    <a:pt x="130621" y="2622566"/>
                  </a:lnTo>
                  <a:lnTo>
                    <a:pt x="130297" y="2628870"/>
                  </a:lnTo>
                  <a:lnTo>
                    <a:pt x="129968" y="2635174"/>
                  </a:lnTo>
                  <a:lnTo>
                    <a:pt x="129635" y="2641479"/>
                  </a:lnTo>
                  <a:lnTo>
                    <a:pt x="129295" y="2647783"/>
                  </a:lnTo>
                  <a:lnTo>
                    <a:pt x="128951" y="2654087"/>
                  </a:lnTo>
                  <a:lnTo>
                    <a:pt x="128602" y="2660391"/>
                  </a:lnTo>
                  <a:lnTo>
                    <a:pt x="128250" y="2666696"/>
                  </a:lnTo>
                  <a:lnTo>
                    <a:pt x="127893" y="2673000"/>
                  </a:lnTo>
                  <a:lnTo>
                    <a:pt x="127533" y="2679304"/>
                  </a:lnTo>
                  <a:lnTo>
                    <a:pt x="127169" y="2685608"/>
                  </a:lnTo>
                  <a:lnTo>
                    <a:pt x="126804" y="2691913"/>
                  </a:lnTo>
                  <a:lnTo>
                    <a:pt x="126435" y="2698217"/>
                  </a:lnTo>
                  <a:lnTo>
                    <a:pt x="126065" y="2704521"/>
                  </a:lnTo>
                  <a:lnTo>
                    <a:pt x="125693" y="2710825"/>
                  </a:lnTo>
                  <a:lnTo>
                    <a:pt x="125319" y="2717130"/>
                  </a:lnTo>
                  <a:lnTo>
                    <a:pt x="124944" y="2723434"/>
                  </a:lnTo>
                  <a:lnTo>
                    <a:pt x="124569" y="2729738"/>
                  </a:lnTo>
                  <a:lnTo>
                    <a:pt x="124192" y="2736042"/>
                  </a:lnTo>
                  <a:lnTo>
                    <a:pt x="123816" y="2742347"/>
                  </a:lnTo>
                  <a:lnTo>
                    <a:pt x="123439" y="2748651"/>
                  </a:lnTo>
                  <a:lnTo>
                    <a:pt x="123061" y="2754955"/>
                  </a:lnTo>
                  <a:lnTo>
                    <a:pt x="122684" y="2761259"/>
                  </a:lnTo>
                  <a:lnTo>
                    <a:pt x="122307" y="2767564"/>
                  </a:lnTo>
                  <a:lnTo>
                    <a:pt x="121929" y="2773868"/>
                  </a:lnTo>
                  <a:lnTo>
                    <a:pt x="121552" y="2780172"/>
                  </a:lnTo>
                  <a:lnTo>
                    <a:pt x="121174" y="2786476"/>
                  </a:lnTo>
                  <a:lnTo>
                    <a:pt x="120797" y="2792780"/>
                  </a:lnTo>
                  <a:lnTo>
                    <a:pt x="120419" y="2799085"/>
                  </a:lnTo>
                  <a:lnTo>
                    <a:pt x="120041" y="2805389"/>
                  </a:lnTo>
                  <a:lnTo>
                    <a:pt x="119662" y="2811693"/>
                  </a:lnTo>
                  <a:lnTo>
                    <a:pt x="119283" y="2817997"/>
                  </a:lnTo>
                  <a:lnTo>
                    <a:pt x="118902" y="2824302"/>
                  </a:lnTo>
                  <a:lnTo>
                    <a:pt x="118521" y="2830606"/>
                  </a:lnTo>
                  <a:lnTo>
                    <a:pt x="118138" y="2836910"/>
                  </a:lnTo>
                  <a:lnTo>
                    <a:pt x="117754" y="2843214"/>
                  </a:lnTo>
                  <a:lnTo>
                    <a:pt x="117369" y="2849519"/>
                  </a:lnTo>
                  <a:lnTo>
                    <a:pt x="116981" y="2855823"/>
                  </a:lnTo>
                  <a:lnTo>
                    <a:pt x="116592" y="2862127"/>
                  </a:lnTo>
                  <a:lnTo>
                    <a:pt x="116201" y="2868431"/>
                  </a:lnTo>
                  <a:lnTo>
                    <a:pt x="115808" y="2874736"/>
                  </a:lnTo>
                  <a:lnTo>
                    <a:pt x="115413" y="2881040"/>
                  </a:lnTo>
                  <a:lnTo>
                    <a:pt x="115016" y="2887344"/>
                  </a:lnTo>
                  <a:lnTo>
                    <a:pt x="114618" y="2893648"/>
                  </a:lnTo>
                  <a:lnTo>
                    <a:pt x="114218" y="2899953"/>
                  </a:lnTo>
                  <a:lnTo>
                    <a:pt x="113816" y="2906257"/>
                  </a:lnTo>
                  <a:lnTo>
                    <a:pt x="113414" y="2912561"/>
                  </a:lnTo>
                  <a:lnTo>
                    <a:pt x="113011" y="2918865"/>
                  </a:lnTo>
                  <a:lnTo>
                    <a:pt x="112607" y="2925170"/>
                  </a:lnTo>
                  <a:lnTo>
                    <a:pt x="112205" y="2931474"/>
                  </a:lnTo>
                  <a:lnTo>
                    <a:pt x="111803" y="2937778"/>
                  </a:lnTo>
                  <a:lnTo>
                    <a:pt x="111403" y="2944082"/>
                  </a:lnTo>
                  <a:lnTo>
                    <a:pt x="111006" y="2950387"/>
                  </a:lnTo>
                  <a:lnTo>
                    <a:pt x="110612" y="2956691"/>
                  </a:lnTo>
                  <a:lnTo>
                    <a:pt x="110221" y="2962995"/>
                  </a:lnTo>
                  <a:lnTo>
                    <a:pt x="109836" y="2969299"/>
                  </a:lnTo>
                  <a:lnTo>
                    <a:pt x="109458" y="2975604"/>
                  </a:lnTo>
                  <a:lnTo>
                    <a:pt x="109086" y="2981908"/>
                  </a:lnTo>
                  <a:lnTo>
                    <a:pt x="108722" y="2988212"/>
                  </a:lnTo>
                  <a:lnTo>
                    <a:pt x="108365" y="2994516"/>
                  </a:lnTo>
                  <a:lnTo>
                    <a:pt x="108020" y="3000821"/>
                  </a:lnTo>
                  <a:lnTo>
                    <a:pt x="107685" y="3007125"/>
                  </a:lnTo>
                  <a:lnTo>
                    <a:pt x="107360" y="3013429"/>
                  </a:lnTo>
                  <a:lnTo>
                    <a:pt x="107046" y="3019733"/>
                  </a:lnTo>
                  <a:lnTo>
                    <a:pt x="106744" y="3026038"/>
                  </a:lnTo>
                  <a:lnTo>
                    <a:pt x="106456" y="3032342"/>
                  </a:lnTo>
                  <a:lnTo>
                    <a:pt x="106181" y="3038646"/>
                  </a:lnTo>
                  <a:lnTo>
                    <a:pt x="105917" y="3044950"/>
                  </a:lnTo>
                  <a:lnTo>
                    <a:pt x="105665" y="3051255"/>
                  </a:lnTo>
                  <a:lnTo>
                    <a:pt x="105425" y="3057559"/>
                  </a:lnTo>
                  <a:lnTo>
                    <a:pt x="105199" y="3063863"/>
                  </a:lnTo>
                  <a:lnTo>
                    <a:pt x="104982" y="3070167"/>
                  </a:lnTo>
                  <a:lnTo>
                    <a:pt x="104774" y="3076472"/>
                  </a:lnTo>
                  <a:lnTo>
                    <a:pt x="104574" y="3082776"/>
                  </a:lnTo>
                  <a:lnTo>
                    <a:pt x="104383" y="3089080"/>
                  </a:lnTo>
                  <a:lnTo>
                    <a:pt x="104197" y="3095384"/>
                  </a:lnTo>
                  <a:lnTo>
                    <a:pt x="104015" y="3101689"/>
                  </a:lnTo>
                  <a:lnTo>
                    <a:pt x="103834" y="3107993"/>
                  </a:lnTo>
                  <a:lnTo>
                    <a:pt x="103654" y="3114297"/>
                  </a:lnTo>
                  <a:lnTo>
                    <a:pt x="103472" y="3120601"/>
                  </a:lnTo>
                  <a:lnTo>
                    <a:pt x="103285" y="3126906"/>
                  </a:lnTo>
                  <a:lnTo>
                    <a:pt x="103091" y="3133210"/>
                  </a:lnTo>
                  <a:lnTo>
                    <a:pt x="102890" y="3139514"/>
                  </a:lnTo>
                  <a:lnTo>
                    <a:pt x="102679" y="3145818"/>
                  </a:lnTo>
                  <a:lnTo>
                    <a:pt x="102452" y="3152123"/>
                  </a:lnTo>
                  <a:lnTo>
                    <a:pt x="102211" y="3158427"/>
                  </a:lnTo>
                  <a:lnTo>
                    <a:pt x="101955" y="3164731"/>
                  </a:lnTo>
                  <a:lnTo>
                    <a:pt x="101682" y="3171035"/>
                  </a:lnTo>
                  <a:lnTo>
                    <a:pt x="101386" y="3177339"/>
                  </a:lnTo>
                  <a:lnTo>
                    <a:pt x="101068" y="3183644"/>
                  </a:lnTo>
                  <a:lnTo>
                    <a:pt x="100730" y="3189948"/>
                  </a:lnTo>
                  <a:lnTo>
                    <a:pt x="100370" y="3196252"/>
                  </a:lnTo>
                  <a:lnTo>
                    <a:pt x="99989" y="3202556"/>
                  </a:lnTo>
                  <a:lnTo>
                    <a:pt x="99579" y="3208861"/>
                  </a:lnTo>
                  <a:lnTo>
                    <a:pt x="99148" y="3215165"/>
                  </a:lnTo>
                  <a:lnTo>
                    <a:pt x="98695" y="3221469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0" name="pg37">
              <a:extLst>
                <a:ext uri="{FF2B5EF4-FFF2-40B4-BE49-F238E27FC236}">
                  <a16:creationId xmlns:a16="http://schemas.microsoft.com/office/drawing/2014/main" id="{A6989524-916E-1897-9896-9DC9AFFACDCB}"/>
                </a:ext>
              </a:extLst>
            </p:cNvPr>
            <p:cNvSpPr/>
            <p:nvPr/>
          </p:nvSpPr>
          <p:spPr>
            <a:xfrm>
              <a:off x="8063644" y="3700914"/>
              <a:ext cx="156539" cy="3333792"/>
            </a:xfrm>
            <a:custGeom>
              <a:avLst/>
              <a:gdLst/>
              <a:ahLst/>
              <a:cxnLst/>
              <a:rect l="0" t="0" r="0" b="0"/>
              <a:pathLst>
                <a:path w="156539" h="3333792">
                  <a:moveTo>
                    <a:pt x="46331" y="3333792"/>
                  </a:moveTo>
                  <a:lnTo>
                    <a:pt x="45414" y="3327268"/>
                  </a:lnTo>
                  <a:lnTo>
                    <a:pt x="44544" y="3320744"/>
                  </a:lnTo>
                  <a:lnTo>
                    <a:pt x="43721" y="3314220"/>
                  </a:lnTo>
                  <a:lnTo>
                    <a:pt x="42952" y="3307696"/>
                  </a:lnTo>
                  <a:lnTo>
                    <a:pt x="42247" y="3301172"/>
                  </a:lnTo>
                  <a:lnTo>
                    <a:pt x="41591" y="3294647"/>
                  </a:lnTo>
                  <a:lnTo>
                    <a:pt x="40985" y="3288123"/>
                  </a:lnTo>
                  <a:lnTo>
                    <a:pt x="40427" y="3281599"/>
                  </a:lnTo>
                  <a:lnTo>
                    <a:pt x="39920" y="3275075"/>
                  </a:lnTo>
                  <a:lnTo>
                    <a:pt x="39468" y="3268551"/>
                  </a:lnTo>
                  <a:lnTo>
                    <a:pt x="39055" y="3262027"/>
                  </a:lnTo>
                  <a:lnTo>
                    <a:pt x="38680" y="3255503"/>
                  </a:lnTo>
                  <a:lnTo>
                    <a:pt x="38338" y="3248979"/>
                  </a:lnTo>
                  <a:lnTo>
                    <a:pt x="38030" y="3242455"/>
                  </a:lnTo>
                  <a:lnTo>
                    <a:pt x="37753" y="3235931"/>
                  </a:lnTo>
                  <a:lnTo>
                    <a:pt x="37496" y="3229407"/>
                  </a:lnTo>
                  <a:lnTo>
                    <a:pt x="37255" y="3222883"/>
                  </a:lnTo>
                  <a:lnTo>
                    <a:pt x="37027" y="3216359"/>
                  </a:lnTo>
                  <a:lnTo>
                    <a:pt x="36808" y="3209835"/>
                  </a:lnTo>
                  <a:lnTo>
                    <a:pt x="36593" y="3203311"/>
                  </a:lnTo>
                  <a:lnTo>
                    <a:pt x="36376" y="3196787"/>
                  </a:lnTo>
                  <a:lnTo>
                    <a:pt x="36155" y="3190263"/>
                  </a:lnTo>
                  <a:lnTo>
                    <a:pt x="35926" y="3183739"/>
                  </a:lnTo>
                  <a:lnTo>
                    <a:pt x="35684" y="3177214"/>
                  </a:lnTo>
                  <a:lnTo>
                    <a:pt x="35425" y="3170690"/>
                  </a:lnTo>
                  <a:lnTo>
                    <a:pt x="35149" y="3164166"/>
                  </a:lnTo>
                  <a:lnTo>
                    <a:pt x="34853" y="3157642"/>
                  </a:lnTo>
                  <a:lnTo>
                    <a:pt x="34537" y="3151118"/>
                  </a:lnTo>
                  <a:lnTo>
                    <a:pt x="34195" y="3144594"/>
                  </a:lnTo>
                  <a:lnTo>
                    <a:pt x="33826" y="3138070"/>
                  </a:lnTo>
                  <a:lnTo>
                    <a:pt x="33432" y="3131546"/>
                  </a:lnTo>
                  <a:lnTo>
                    <a:pt x="33015" y="3125022"/>
                  </a:lnTo>
                  <a:lnTo>
                    <a:pt x="32573" y="3118498"/>
                  </a:lnTo>
                  <a:lnTo>
                    <a:pt x="32102" y="3111974"/>
                  </a:lnTo>
                  <a:lnTo>
                    <a:pt x="31605" y="3105450"/>
                  </a:lnTo>
                  <a:lnTo>
                    <a:pt x="31086" y="3098926"/>
                  </a:lnTo>
                  <a:lnTo>
                    <a:pt x="30546" y="3092402"/>
                  </a:lnTo>
                  <a:lnTo>
                    <a:pt x="29986" y="3085878"/>
                  </a:lnTo>
                  <a:lnTo>
                    <a:pt x="29403" y="3079354"/>
                  </a:lnTo>
                  <a:lnTo>
                    <a:pt x="28802" y="3072830"/>
                  </a:lnTo>
                  <a:lnTo>
                    <a:pt x="28187" y="3066306"/>
                  </a:lnTo>
                  <a:lnTo>
                    <a:pt x="27559" y="3059781"/>
                  </a:lnTo>
                  <a:lnTo>
                    <a:pt x="26920" y="3053257"/>
                  </a:lnTo>
                  <a:lnTo>
                    <a:pt x="26269" y="3046733"/>
                  </a:lnTo>
                  <a:lnTo>
                    <a:pt x="25612" y="3040209"/>
                  </a:lnTo>
                  <a:lnTo>
                    <a:pt x="24950" y="3033685"/>
                  </a:lnTo>
                  <a:lnTo>
                    <a:pt x="24286" y="3027161"/>
                  </a:lnTo>
                  <a:lnTo>
                    <a:pt x="23621" y="3020637"/>
                  </a:lnTo>
                  <a:lnTo>
                    <a:pt x="22957" y="3014113"/>
                  </a:lnTo>
                  <a:lnTo>
                    <a:pt x="22297" y="3007589"/>
                  </a:lnTo>
                  <a:lnTo>
                    <a:pt x="21643" y="3001065"/>
                  </a:lnTo>
                  <a:lnTo>
                    <a:pt x="20994" y="2994541"/>
                  </a:lnTo>
                  <a:lnTo>
                    <a:pt x="20353" y="2988017"/>
                  </a:lnTo>
                  <a:lnTo>
                    <a:pt x="19725" y="2981493"/>
                  </a:lnTo>
                  <a:lnTo>
                    <a:pt x="19107" y="2974969"/>
                  </a:lnTo>
                  <a:lnTo>
                    <a:pt x="18502" y="2968445"/>
                  </a:lnTo>
                  <a:lnTo>
                    <a:pt x="17909" y="2961921"/>
                  </a:lnTo>
                  <a:lnTo>
                    <a:pt x="17329" y="2955397"/>
                  </a:lnTo>
                  <a:lnTo>
                    <a:pt x="16768" y="2948873"/>
                  </a:lnTo>
                  <a:lnTo>
                    <a:pt x="16221" y="2942348"/>
                  </a:lnTo>
                  <a:lnTo>
                    <a:pt x="15690" y="2935824"/>
                  </a:lnTo>
                  <a:lnTo>
                    <a:pt x="15173" y="2929300"/>
                  </a:lnTo>
                  <a:lnTo>
                    <a:pt x="14672" y="2922776"/>
                  </a:lnTo>
                  <a:lnTo>
                    <a:pt x="14191" y="2916252"/>
                  </a:lnTo>
                  <a:lnTo>
                    <a:pt x="13726" y="2909728"/>
                  </a:lnTo>
                  <a:lnTo>
                    <a:pt x="13275" y="2903204"/>
                  </a:lnTo>
                  <a:lnTo>
                    <a:pt x="12838" y="2896680"/>
                  </a:lnTo>
                  <a:lnTo>
                    <a:pt x="12417" y="2890156"/>
                  </a:lnTo>
                  <a:lnTo>
                    <a:pt x="12013" y="2883632"/>
                  </a:lnTo>
                  <a:lnTo>
                    <a:pt x="11622" y="2877108"/>
                  </a:lnTo>
                  <a:lnTo>
                    <a:pt x="11244" y="2870584"/>
                  </a:lnTo>
                  <a:lnTo>
                    <a:pt x="10878" y="2864060"/>
                  </a:lnTo>
                  <a:lnTo>
                    <a:pt x="10524" y="2857536"/>
                  </a:lnTo>
                  <a:lnTo>
                    <a:pt x="10183" y="2851012"/>
                  </a:lnTo>
                  <a:lnTo>
                    <a:pt x="9853" y="2844488"/>
                  </a:lnTo>
                  <a:lnTo>
                    <a:pt x="9533" y="2837964"/>
                  </a:lnTo>
                  <a:lnTo>
                    <a:pt x="9221" y="2831440"/>
                  </a:lnTo>
                  <a:lnTo>
                    <a:pt x="8919" y="2824915"/>
                  </a:lnTo>
                  <a:lnTo>
                    <a:pt x="8627" y="2818391"/>
                  </a:lnTo>
                  <a:lnTo>
                    <a:pt x="8342" y="2811867"/>
                  </a:lnTo>
                  <a:lnTo>
                    <a:pt x="8064" y="2805343"/>
                  </a:lnTo>
                  <a:lnTo>
                    <a:pt x="7793" y="2798819"/>
                  </a:lnTo>
                  <a:lnTo>
                    <a:pt x="7529" y="2792295"/>
                  </a:lnTo>
                  <a:lnTo>
                    <a:pt x="7273" y="2785771"/>
                  </a:lnTo>
                  <a:lnTo>
                    <a:pt x="7023" y="2779247"/>
                  </a:lnTo>
                  <a:lnTo>
                    <a:pt x="6778" y="2772723"/>
                  </a:lnTo>
                  <a:lnTo>
                    <a:pt x="6540" y="2766199"/>
                  </a:lnTo>
                  <a:lnTo>
                    <a:pt x="6308" y="2759675"/>
                  </a:lnTo>
                  <a:lnTo>
                    <a:pt x="6084" y="2753151"/>
                  </a:lnTo>
                  <a:lnTo>
                    <a:pt x="5866" y="2746627"/>
                  </a:lnTo>
                  <a:lnTo>
                    <a:pt x="5653" y="2740103"/>
                  </a:lnTo>
                  <a:lnTo>
                    <a:pt x="5448" y="2733579"/>
                  </a:lnTo>
                  <a:lnTo>
                    <a:pt x="5249" y="2727055"/>
                  </a:lnTo>
                  <a:lnTo>
                    <a:pt x="5059" y="2720531"/>
                  </a:lnTo>
                  <a:lnTo>
                    <a:pt x="4875" y="2714007"/>
                  </a:lnTo>
                  <a:lnTo>
                    <a:pt x="4699" y="2707482"/>
                  </a:lnTo>
                  <a:lnTo>
                    <a:pt x="4530" y="2700958"/>
                  </a:lnTo>
                  <a:lnTo>
                    <a:pt x="4370" y="2694434"/>
                  </a:lnTo>
                  <a:lnTo>
                    <a:pt x="4219" y="2687910"/>
                  </a:lnTo>
                  <a:lnTo>
                    <a:pt x="4075" y="2681386"/>
                  </a:lnTo>
                  <a:lnTo>
                    <a:pt x="3940" y="2674862"/>
                  </a:lnTo>
                  <a:lnTo>
                    <a:pt x="3812" y="2668338"/>
                  </a:lnTo>
                  <a:lnTo>
                    <a:pt x="3693" y="2661814"/>
                  </a:lnTo>
                  <a:lnTo>
                    <a:pt x="3584" y="2655290"/>
                  </a:lnTo>
                  <a:lnTo>
                    <a:pt x="3483" y="2648766"/>
                  </a:lnTo>
                  <a:lnTo>
                    <a:pt x="3389" y="2642242"/>
                  </a:lnTo>
                  <a:lnTo>
                    <a:pt x="3303" y="2635718"/>
                  </a:lnTo>
                  <a:lnTo>
                    <a:pt x="3225" y="2629194"/>
                  </a:lnTo>
                  <a:lnTo>
                    <a:pt x="3156" y="2622670"/>
                  </a:lnTo>
                  <a:lnTo>
                    <a:pt x="3093" y="2616146"/>
                  </a:lnTo>
                  <a:lnTo>
                    <a:pt x="3038" y="2609622"/>
                  </a:lnTo>
                  <a:lnTo>
                    <a:pt x="2988" y="2603098"/>
                  </a:lnTo>
                  <a:lnTo>
                    <a:pt x="2945" y="2596574"/>
                  </a:lnTo>
                  <a:lnTo>
                    <a:pt x="2909" y="2590049"/>
                  </a:lnTo>
                  <a:lnTo>
                    <a:pt x="2877" y="2583525"/>
                  </a:lnTo>
                  <a:lnTo>
                    <a:pt x="2850" y="2577001"/>
                  </a:lnTo>
                  <a:lnTo>
                    <a:pt x="2827" y="2570477"/>
                  </a:lnTo>
                  <a:lnTo>
                    <a:pt x="2808" y="2563953"/>
                  </a:lnTo>
                  <a:lnTo>
                    <a:pt x="2793" y="2557429"/>
                  </a:lnTo>
                  <a:lnTo>
                    <a:pt x="2780" y="2550905"/>
                  </a:lnTo>
                  <a:lnTo>
                    <a:pt x="2769" y="2544381"/>
                  </a:lnTo>
                  <a:lnTo>
                    <a:pt x="2760" y="2537857"/>
                  </a:lnTo>
                  <a:lnTo>
                    <a:pt x="2751" y="2531333"/>
                  </a:lnTo>
                  <a:lnTo>
                    <a:pt x="2743" y="2524809"/>
                  </a:lnTo>
                  <a:lnTo>
                    <a:pt x="2734" y="2518285"/>
                  </a:lnTo>
                  <a:lnTo>
                    <a:pt x="2724" y="2511761"/>
                  </a:lnTo>
                  <a:lnTo>
                    <a:pt x="2714" y="2505237"/>
                  </a:lnTo>
                  <a:lnTo>
                    <a:pt x="2700" y="2498713"/>
                  </a:lnTo>
                  <a:lnTo>
                    <a:pt x="2684" y="2492189"/>
                  </a:lnTo>
                  <a:lnTo>
                    <a:pt x="2665" y="2485665"/>
                  </a:lnTo>
                  <a:lnTo>
                    <a:pt x="2642" y="2479141"/>
                  </a:lnTo>
                  <a:lnTo>
                    <a:pt x="2615" y="2472616"/>
                  </a:lnTo>
                  <a:lnTo>
                    <a:pt x="2583" y="2466092"/>
                  </a:lnTo>
                  <a:lnTo>
                    <a:pt x="2547" y="2459568"/>
                  </a:lnTo>
                  <a:lnTo>
                    <a:pt x="2505" y="2453044"/>
                  </a:lnTo>
                  <a:lnTo>
                    <a:pt x="2458" y="2446520"/>
                  </a:lnTo>
                  <a:lnTo>
                    <a:pt x="2406" y="2439996"/>
                  </a:lnTo>
                  <a:lnTo>
                    <a:pt x="2347" y="2433472"/>
                  </a:lnTo>
                  <a:lnTo>
                    <a:pt x="2283" y="2426948"/>
                  </a:lnTo>
                  <a:lnTo>
                    <a:pt x="2213" y="2420424"/>
                  </a:lnTo>
                  <a:lnTo>
                    <a:pt x="2139" y="2413900"/>
                  </a:lnTo>
                  <a:lnTo>
                    <a:pt x="2059" y="2407376"/>
                  </a:lnTo>
                  <a:lnTo>
                    <a:pt x="1974" y="2400852"/>
                  </a:lnTo>
                  <a:lnTo>
                    <a:pt x="1884" y="2394328"/>
                  </a:lnTo>
                  <a:lnTo>
                    <a:pt x="1791" y="2387804"/>
                  </a:lnTo>
                  <a:lnTo>
                    <a:pt x="1694" y="2381280"/>
                  </a:lnTo>
                  <a:lnTo>
                    <a:pt x="1594" y="2374756"/>
                  </a:lnTo>
                  <a:lnTo>
                    <a:pt x="1492" y="2368232"/>
                  </a:lnTo>
                  <a:lnTo>
                    <a:pt x="1388" y="2361708"/>
                  </a:lnTo>
                  <a:lnTo>
                    <a:pt x="1283" y="2355183"/>
                  </a:lnTo>
                  <a:lnTo>
                    <a:pt x="1178" y="2348659"/>
                  </a:lnTo>
                  <a:lnTo>
                    <a:pt x="1073" y="2342135"/>
                  </a:lnTo>
                  <a:lnTo>
                    <a:pt x="970" y="2335611"/>
                  </a:lnTo>
                  <a:lnTo>
                    <a:pt x="869" y="2329087"/>
                  </a:lnTo>
                  <a:lnTo>
                    <a:pt x="771" y="2322563"/>
                  </a:lnTo>
                  <a:lnTo>
                    <a:pt x="676" y="2316039"/>
                  </a:lnTo>
                  <a:lnTo>
                    <a:pt x="585" y="2309515"/>
                  </a:lnTo>
                  <a:lnTo>
                    <a:pt x="499" y="2302991"/>
                  </a:lnTo>
                  <a:lnTo>
                    <a:pt x="419" y="2296467"/>
                  </a:lnTo>
                  <a:lnTo>
                    <a:pt x="345" y="2289943"/>
                  </a:lnTo>
                  <a:lnTo>
                    <a:pt x="276" y="2283419"/>
                  </a:lnTo>
                  <a:lnTo>
                    <a:pt x="214" y="2276895"/>
                  </a:lnTo>
                  <a:lnTo>
                    <a:pt x="161" y="2270371"/>
                  </a:lnTo>
                  <a:lnTo>
                    <a:pt x="115" y="2263847"/>
                  </a:lnTo>
                  <a:lnTo>
                    <a:pt x="76" y="2257323"/>
                  </a:lnTo>
                  <a:lnTo>
                    <a:pt x="44" y="2250799"/>
                  </a:lnTo>
                  <a:lnTo>
                    <a:pt x="20" y="2244275"/>
                  </a:lnTo>
                  <a:lnTo>
                    <a:pt x="6" y="2237750"/>
                  </a:lnTo>
                  <a:lnTo>
                    <a:pt x="0" y="2231226"/>
                  </a:lnTo>
                  <a:lnTo>
                    <a:pt x="0" y="2224702"/>
                  </a:lnTo>
                  <a:lnTo>
                    <a:pt x="9" y="2218178"/>
                  </a:lnTo>
                  <a:lnTo>
                    <a:pt x="25" y="2211654"/>
                  </a:lnTo>
                  <a:lnTo>
                    <a:pt x="51" y="2205130"/>
                  </a:lnTo>
                  <a:lnTo>
                    <a:pt x="83" y="2198606"/>
                  </a:lnTo>
                  <a:lnTo>
                    <a:pt x="123" y="2192082"/>
                  </a:lnTo>
                  <a:lnTo>
                    <a:pt x="170" y="2185558"/>
                  </a:lnTo>
                  <a:lnTo>
                    <a:pt x="225" y="2179034"/>
                  </a:lnTo>
                  <a:lnTo>
                    <a:pt x="289" y="2172510"/>
                  </a:lnTo>
                  <a:lnTo>
                    <a:pt x="359" y="2165986"/>
                  </a:lnTo>
                  <a:lnTo>
                    <a:pt x="436" y="2159462"/>
                  </a:lnTo>
                  <a:lnTo>
                    <a:pt x="520" y="2152938"/>
                  </a:lnTo>
                  <a:lnTo>
                    <a:pt x="613" y="2146414"/>
                  </a:lnTo>
                  <a:lnTo>
                    <a:pt x="714" y="2139890"/>
                  </a:lnTo>
                  <a:lnTo>
                    <a:pt x="822" y="2133366"/>
                  </a:lnTo>
                  <a:lnTo>
                    <a:pt x="938" y="2126842"/>
                  </a:lnTo>
                  <a:lnTo>
                    <a:pt x="1061" y="2120317"/>
                  </a:lnTo>
                  <a:lnTo>
                    <a:pt x="1193" y="2113793"/>
                  </a:lnTo>
                  <a:lnTo>
                    <a:pt x="1334" y="2107269"/>
                  </a:lnTo>
                  <a:lnTo>
                    <a:pt x="1482" y="2100745"/>
                  </a:lnTo>
                  <a:lnTo>
                    <a:pt x="1639" y="2094221"/>
                  </a:lnTo>
                  <a:lnTo>
                    <a:pt x="1804" y="2087697"/>
                  </a:lnTo>
                  <a:lnTo>
                    <a:pt x="1978" y="2081173"/>
                  </a:lnTo>
                  <a:lnTo>
                    <a:pt x="2160" y="2074649"/>
                  </a:lnTo>
                  <a:lnTo>
                    <a:pt x="2351" y="2068125"/>
                  </a:lnTo>
                  <a:lnTo>
                    <a:pt x="2549" y="2061601"/>
                  </a:lnTo>
                  <a:lnTo>
                    <a:pt x="2754" y="2055077"/>
                  </a:lnTo>
                  <a:lnTo>
                    <a:pt x="2968" y="2048553"/>
                  </a:lnTo>
                  <a:lnTo>
                    <a:pt x="3190" y="2042029"/>
                  </a:lnTo>
                  <a:lnTo>
                    <a:pt x="3417" y="2035505"/>
                  </a:lnTo>
                  <a:lnTo>
                    <a:pt x="3650" y="2028981"/>
                  </a:lnTo>
                  <a:lnTo>
                    <a:pt x="3889" y="2022457"/>
                  </a:lnTo>
                  <a:lnTo>
                    <a:pt x="4133" y="2015933"/>
                  </a:lnTo>
                  <a:lnTo>
                    <a:pt x="4382" y="2009409"/>
                  </a:lnTo>
                  <a:lnTo>
                    <a:pt x="4634" y="2002884"/>
                  </a:lnTo>
                  <a:lnTo>
                    <a:pt x="4888" y="1996360"/>
                  </a:lnTo>
                  <a:lnTo>
                    <a:pt x="5145" y="1989836"/>
                  </a:lnTo>
                  <a:lnTo>
                    <a:pt x="5404" y="1983312"/>
                  </a:lnTo>
                  <a:lnTo>
                    <a:pt x="5663" y="1976788"/>
                  </a:lnTo>
                  <a:lnTo>
                    <a:pt x="5923" y="1970264"/>
                  </a:lnTo>
                  <a:lnTo>
                    <a:pt x="6182" y="1963740"/>
                  </a:lnTo>
                  <a:lnTo>
                    <a:pt x="6440" y="1957216"/>
                  </a:lnTo>
                  <a:lnTo>
                    <a:pt x="6697" y="1950692"/>
                  </a:lnTo>
                  <a:lnTo>
                    <a:pt x="6952" y="1944168"/>
                  </a:lnTo>
                  <a:lnTo>
                    <a:pt x="7204" y="1937644"/>
                  </a:lnTo>
                  <a:lnTo>
                    <a:pt x="7454" y="1931120"/>
                  </a:lnTo>
                  <a:lnTo>
                    <a:pt x="7702" y="1924596"/>
                  </a:lnTo>
                  <a:lnTo>
                    <a:pt x="7946" y="1918072"/>
                  </a:lnTo>
                  <a:lnTo>
                    <a:pt x="8188" y="1911548"/>
                  </a:lnTo>
                  <a:lnTo>
                    <a:pt x="8427" y="1905024"/>
                  </a:lnTo>
                  <a:lnTo>
                    <a:pt x="8663" y="1898500"/>
                  </a:lnTo>
                  <a:lnTo>
                    <a:pt x="8896" y="1891976"/>
                  </a:lnTo>
                  <a:lnTo>
                    <a:pt x="9127" y="1885452"/>
                  </a:lnTo>
                  <a:lnTo>
                    <a:pt x="9356" y="1878927"/>
                  </a:lnTo>
                  <a:lnTo>
                    <a:pt x="9583" y="1872403"/>
                  </a:lnTo>
                  <a:lnTo>
                    <a:pt x="9809" y="1865879"/>
                  </a:lnTo>
                  <a:lnTo>
                    <a:pt x="10033" y="1859355"/>
                  </a:lnTo>
                  <a:lnTo>
                    <a:pt x="10256" y="1852831"/>
                  </a:lnTo>
                  <a:lnTo>
                    <a:pt x="10479" y="1846307"/>
                  </a:lnTo>
                  <a:lnTo>
                    <a:pt x="10701" y="1839783"/>
                  </a:lnTo>
                  <a:lnTo>
                    <a:pt x="10924" y="1833259"/>
                  </a:lnTo>
                  <a:lnTo>
                    <a:pt x="11146" y="1826735"/>
                  </a:lnTo>
                  <a:lnTo>
                    <a:pt x="11368" y="1820211"/>
                  </a:lnTo>
                  <a:lnTo>
                    <a:pt x="11591" y="1813687"/>
                  </a:lnTo>
                  <a:lnTo>
                    <a:pt x="11815" y="1807163"/>
                  </a:lnTo>
                  <a:lnTo>
                    <a:pt x="12039" y="1800639"/>
                  </a:lnTo>
                  <a:lnTo>
                    <a:pt x="12263" y="1794115"/>
                  </a:lnTo>
                  <a:lnTo>
                    <a:pt x="12487" y="1787591"/>
                  </a:lnTo>
                  <a:lnTo>
                    <a:pt x="12712" y="1781067"/>
                  </a:lnTo>
                  <a:lnTo>
                    <a:pt x="12937" y="1774543"/>
                  </a:lnTo>
                  <a:lnTo>
                    <a:pt x="13161" y="1768019"/>
                  </a:lnTo>
                  <a:lnTo>
                    <a:pt x="13384" y="1761494"/>
                  </a:lnTo>
                  <a:lnTo>
                    <a:pt x="13607" y="1754970"/>
                  </a:lnTo>
                  <a:lnTo>
                    <a:pt x="13828" y="1748446"/>
                  </a:lnTo>
                  <a:lnTo>
                    <a:pt x="14048" y="1741922"/>
                  </a:lnTo>
                  <a:lnTo>
                    <a:pt x="14265" y="1735398"/>
                  </a:lnTo>
                  <a:lnTo>
                    <a:pt x="14480" y="1728874"/>
                  </a:lnTo>
                  <a:lnTo>
                    <a:pt x="14692" y="1722350"/>
                  </a:lnTo>
                  <a:lnTo>
                    <a:pt x="14901" y="1715826"/>
                  </a:lnTo>
                  <a:lnTo>
                    <a:pt x="15106" y="1709302"/>
                  </a:lnTo>
                  <a:lnTo>
                    <a:pt x="15308" y="1702778"/>
                  </a:lnTo>
                  <a:lnTo>
                    <a:pt x="15505" y="1696254"/>
                  </a:lnTo>
                  <a:lnTo>
                    <a:pt x="15696" y="1689730"/>
                  </a:lnTo>
                  <a:lnTo>
                    <a:pt x="15884" y="1683206"/>
                  </a:lnTo>
                  <a:lnTo>
                    <a:pt x="16067" y="1676682"/>
                  </a:lnTo>
                  <a:lnTo>
                    <a:pt x="16245" y="1670158"/>
                  </a:lnTo>
                  <a:lnTo>
                    <a:pt x="16417" y="1663634"/>
                  </a:lnTo>
                  <a:lnTo>
                    <a:pt x="16584" y="1657110"/>
                  </a:lnTo>
                  <a:lnTo>
                    <a:pt x="16745" y="1650586"/>
                  </a:lnTo>
                  <a:lnTo>
                    <a:pt x="16903" y="1644061"/>
                  </a:lnTo>
                  <a:lnTo>
                    <a:pt x="17055" y="1637537"/>
                  </a:lnTo>
                  <a:lnTo>
                    <a:pt x="17202" y="1631013"/>
                  </a:lnTo>
                  <a:lnTo>
                    <a:pt x="17344" y="1624489"/>
                  </a:lnTo>
                  <a:lnTo>
                    <a:pt x="17482" y="1617965"/>
                  </a:lnTo>
                  <a:lnTo>
                    <a:pt x="17617" y="1611441"/>
                  </a:lnTo>
                  <a:lnTo>
                    <a:pt x="17748" y="1604917"/>
                  </a:lnTo>
                  <a:lnTo>
                    <a:pt x="17875" y="1598393"/>
                  </a:lnTo>
                  <a:lnTo>
                    <a:pt x="18000" y="1591869"/>
                  </a:lnTo>
                  <a:lnTo>
                    <a:pt x="18122" y="1585345"/>
                  </a:lnTo>
                  <a:lnTo>
                    <a:pt x="18242" y="1578821"/>
                  </a:lnTo>
                  <a:lnTo>
                    <a:pt x="18361" y="1572297"/>
                  </a:lnTo>
                  <a:lnTo>
                    <a:pt x="18478" y="1565773"/>
                  </a:lnTo>
                  <a:lnTo>
                    <a:pt x="18594" y="1559249"/>
                  </a:lnTo>
                  <a:lnTo>
                    <a:pt x="18710" y="1552725"/>
                  </a:lnTo>
                  <a:lnTo>
                    <a:pt x="18826" y="1546201"/>
                  </a:lnTo>
                  <a:lnTo>
                    <a:pt x="18942" y="1539677"/>
                  </a:lnTo>
                  <a:lnTo>
                    <a:pt x="19059" y="1533153"/>
                  </a:lnTo>
                  <a:lnTo>
                    <a:pt x="19176" y="1526628"/>
                  </a:lnTo>
                  <a:lnTo>
                    <a:pt x="19295" y="1520104"/>
                  </a:lnTo>
                  <a:lnTo>
                    <a:pt x="19415" y="1513580"/>
                  </a:lnTo>
                  <a:lnTo>
                    <a:pt x="19536" y="1507056"/>
                  </a:lnTo>
                  <a:lnTo>
                    <a:pt x="19659" y="1500532"/>
                  </a:lnTo>
                  <a:lnTo>
                    <a:pt x="19784" y="1494008"/>
                  </a:lnTo>
                  <a:lnTo>
                    <a:pt x="19910" y="1487484"/>
                  </a:lnTo>
                  <a:lnTo>
                    <a:pt x="20037" y="1480960"/>
                  </a:lnTo>
                  <a:lnTo>
                    <a:pt x="20166" y="1474436"/>
                  </a:lnTo>
                  <a:lnTo>
                    <a:pt x="20296" y="1467912"/>
                  </a:lnTo>
                  <a:lnTo>
                    <a:pt x="20428" y="1461388"/>
                  </a:lnTo>
                  <a:lnTo>
                    <a:pt x="20560" y="1454864"/>
                  </a:lnTo>
                  <a:lnTo>
                    <a:pt x="20694" y="1448340"/>
                  </a:lnTo>
                  <a:lnTo>
                    <a:pt x="20828" y="1441816"/>
                  </a:lnTo>
                  <a:lnTo>
                    <a:pt x="20964" y="1435292"/>
                  </a:lnTo>
                  <a:lnTo>
                    <a:pt x="21099" y="1428768"/>
                  </a:lnTo>
                  <a:lnTo>
                    <a:pt x="21235" y="1422244"/>
                  </a:lnTo>
                  <a:lnTo>
                    <a:pt x="21371" y="1415720"/>
                  </a:lnTo>
                  <a:lnTo>
                    <a:pt x="21508" y="1409195"/>
                  </a:lnTo>
                  <a:lnTo>
                    <a:pt x="21644" y="1402671"/>
                  </a:lnTo>
                  <a:lnTo>
                    <a:pt x="21780" y="1396147"/>
                  </a:lnTo>
                  <a:lnTo>
                    <a:pt x="21916" y="1389623"/>
                  </a:lnTo>
                  <a:lnTo>
                    <a:pt x="22052" y="1383099"/>
                  </a:lnTo>
                  <a:lnTo>
                    <a:pt x="22188" y="1376575"/>
                  </a:lnTo>
                  <a:lnTo>
                    <a:pt x="22324" y="1370051"/>
                  </a:lnTo>
                  <a:lnTo>
                    <a:pt x="22460" y="1363527"/>
                  </a:lnTo>
                  <a:lnTo>
                    <a:pt x="22596" y="1357003"/>
                  </a:lnTo>
                  <a:lnTo>
                    <a:pt x="22733" y="1350479"/>
                  </a:lnTo>
                  <a:lnTo>
                    <a:pt x="22871" y="1343955"/>
                  </a:lnTo>
                  <a:lnTo>
                    <a:pt x="23010" y="1337431"/>
                  </a:lnTo>
                  <a:lnTo>
                    <a:pt x="23151" y="1330907"/>
                  </a:lnTo>
                  <a:lnTo>
                    <a:pt x="23293" y="1324383"/>
                  </a:lnTo>
                  <a:lnTo>
                    <a:pt x="23438" y="1317859"/>
                  </a:lnTo>
                  <a:lnTo>
                    <a:pt x="23585" y="1311335"/>
                  </a:lnTo>
                  <a:lnTo>
                    <a:pt x="23737" y="1304811"/>
                  </a:lnTo>
                  <a:lnTo>
                    <a:pt x="23893" y="1298287"/>
                  </a:lnTo>
                  <a:lnTo>
                    <a:pt x="24053" y="1291762"/>
                  </a:lnTo>
                  <a:lnTo>
                    <a:pt x="24219" y="1285238"/>
                  </a:lnTo>
                  <a:lnTo>
                    <a:pt x="24391" y="1278714"/>
                  </a:lnTo>
                  <a:lnTo>
                    <a:pt x="24571" y="1272190"/>
                  </a:lnTo>
                  <a:lnTo>
                    <a:pt x="24759" y="1265666"/>
                  </a:lnTo>
                  <a:lnTo>
                    <a:pt x="24955" y="1259142"/>
                  </a:lnTo>
                  <a:lnTo>
                    <a:pt x="25161" y="1252618"/>
                  </a:lnTo>
                  <a:lnTo>
                    <a:pt x="25377" y="1246094"/>
                  </a:lnTo>
                  <a:lnTo>
                    <a:pt x="25607" y="1239570"/>
                  </a:lnTo>
                  <a:lnTo>
                    <a:pt x="25848" y="1233046"/>
                  </a:lnTo>
                  <a:lnTo>
                    <a:pt x="26103" y="1226522"/>
                  </a:lnTo>
                  <a:lnTo>
                    <a:pt x="26370" y="1219998"/>
                  </a:lnTo>
                  <a:lnTo>
                    <a:pt x="26653" y="1213474"/>
                  </a:lnTo>
                  <a:lnTo>
                    <a:pt x="26954" y="1206950"/>
                  </a:lnTo>
                  <a:lnTo>
                    <a:pt x="27271" y="1200426"/>
                  </a:lnTo>
                  <a:lnTo>
                    <a:pt x="27603" y="1193902"/>
                  </a:lnTo>
                  <a:lnTo>
                    <a:pt x="27953" y="1187378"/>
                  </a:lnTo>
                  <a:lnTo>
                    <a:pt x="28321" y="1180854"/>
                  </a:lnTo>
                  <a:lnTo>
                    <a:pt x="28710" y="1174329"/>
                  </a:lnTo>
                  <a:lnTo>
                    <a:pt x="29117" y="1167805"/>
                  </a:lnTo>
                  <a:lnTo>
                    <a:pt x="29540" y="1161281"/>
                  </a:lnTo>
                  <a:lnTo>
                    <a:pt x="29982" y="1154757"/>
                  </a:lnTo>
                  <a:lnTo>
                    <a:pt x="30443" y="1148233"/>
                  </a:lnTo>
                  <a:lnTo>
                    <a:pt x="30923" y="1141709"/>
                  </a:lnTo>
                  <a:lnTo>
                    <a:pt x="31420" y="1135185"/>
                  </a:lnTo>
                  <a:lnTo>
                    <a:pt x="31932" y="1128661"/>
                  </a:lnTo>
                  <a:lnTo>
                    <a:pt x="32459" y="1122137"/>
                  </a:lnTo>
                  <a:lnTo>
                    <a:pt x="33003" y="1115613"/>
                  </a:lnTo>
                  <a:lnTo>
                    <a:pt x="33562" y="1109089"/>
                  </a:lnTo>
                  <a:lnTo>
                    <a:pt x="34131" y="1102565"/>
                  </a:lnTo>
                  <a:lnTo>
                    <a:pt x="34712" y="1096041"/>
                  </a:lnTo>
                  <a:lnTo>
                    <a:pt x="35301" y="1089517"/>
                  </a:lnTo>
                  <a:lnTo>
                    <a:pt x="35901" y="1082993"/>
                  </a:lnTo>
                  <a:lnTo>
                    <a:pt x="36507" y="1076469"/>
                  </a:lnTo>
                  <a:lnTo>
                    <a:pt x="37117" y="1069945"/>
                  </a:lnTo>
                  <a:lnTo>
                    <a:pt x="37731" y="1063421"/>
                  </a:lnTo>
                  <a:lnTo>
                    <a:pt x="38348" y="1056896"/>
                  </a:lnTo>
                  <a:lnTo>
                    <a:pt x="38965" y="1050372"/>
                  </a:lnTo>
                  <a:lnTo>
                    <a:pt x="39580" y="1043848"/>
                  </a:lnTo>
                  <a:lnTo>
                    <a:pt x="40193" y="1037324"/>
                  </a:lnTo>
                  <a:lnTo>
                    <a:pt x="40802" y="1030800"/>
                  </a:lnTo>
                  <a:lnTo>
                    <a:pt x="41407" y="1024276"/>
                  </a:lnTo>
                  <a:lnTo>
                    <a:pt x="42004" y="1017752"/>
                  </a:lnTo>
                  <a:lnTo>
                    <a:pt x="42593" y="1011228"/>
                  </a:lnTo>
                  <a:lnTo>
                    <a:pt x="43175" y="1004704"/>
                  </a:lnTo>
                  <a:lnTo>
                    <a:pt x="43748" y="998180"/>
                  </a:lnTo>
                  <a:lnTo>
                    <a:pt x="44312" y="991656"/>
                  </a:lnTo>
                  <a:lnTo>
                    <a:pt x="44863" y="985132"/>
                  </a:lnTo>
                  <a:lnTo>
                    <a:pt x="45404" y="978608"/>
                  </a:lnTo>
                  <a:lnTo>
                    <a:pt x="45934" y="972084"/>
                  </a:lnTo>
                  <a:lnTo>
                    <a:pt x="46454" y="965560"/>
                  </a:lnTo>
                  <a:lnTo>
                    <a:pt x="46964" y="959036"/>
                  </a:lnTo>
                  <a:lnTo>
                    <a:pt x="47461" y="952512"/>
                  </a:lnTo>
                  <a:lnTo>
                    <a:pt x="47947" y="945988"/>
                  </a:lnTo>
                  <a:lnTo>
                    <a:pt x="48425" y="939463"/>
                  </a:lnTo>
                  <a:lnTo>
                    <a:pt x="48893" y="932939"/>
                  </a:lnTo>
                  <a:lnTo>
                    <a:pt x="49353" y="926415"/>
                  </a:lnTo>
                  <a:lnTo>
                    <a:pt x="49802" y="919891"/>
                  </a:lnTo>
                  <a:lnTo>
                    <a:pt x="50244" y="913367"/>
                  </a:lnTo>
                  <a:lnTo>
                    <a:pt x="50680" y="906843"/>
                  </a:lnTo>
                  <a:lnTo>
                    <a:pt x="51110" y="900319"/>
                  </a:lnTo>
                  <a:lnTo>
                    <a:pt x="51534" y="893795"/>
                  </a:lnTo>
                  <a:lnTo>
                    <a:pt x="51953" y="887271"/>
                  </a:lnTo>
                  <a:lnTo>
                    <a:pt x="52368" y="880747"/>
                  </a:lnTo>
                  <a:lnTo>
                    <a:pt x="52781" y="874223"/>
                  </a:lnTo>
                  <a:lnTo>
                    <a:pt x="53190" y="867699"/>
                  </a:lnTo>
                  <a:lnTo>
                    <a:pt x="53598" y="861175"/>
                  </a:lnTo>
                  <a:lnTo>
                    <a:pt x="54004" y="854651"/>
                  </a:lnTo>
                  <a:lnTo>
                    <a:pt x="54409" y="848127"/>
                  </a:lnTo>
                  <a:lnTo>
                    <a:pt x="54813" y="841603"/>
                  </a:lnTo>
                  <a:lnTo>
                    <a:pt x="55217" y="835079"/>
                  </a:lnTo>
                  <a:lnTo>
                    <a:pt x="55621" y="828555"/>
                  </a:lnTo>
                  <a:lnTo>
                    <a:pt x="56026" y="822030"/>
                  </a:lnTo>
                  <a:lnTo>
                    <a:pt x="56430" y="815506"/>
                  </a:lnTo>
                  <a:lnTo>
                    <a:pt x="56835" y="808982"/>
                  </a:lnTo>
                  <a:lnTo>
                    <a:pt x="57240" y="802458"/>
                  </a:lnTo>
                  <a:lnTo>
                    <a:pt x="57646" y="795934"/>
                  </a:lnTo>
                  <a:lnTo>
                    <a:pt x="58051" y="789410"/>
                  </a:lnTo>
                  <a:lnTo>
                    <a:pt x="58456" y="782886"/>
                  </a:lnTo>
                  <a:lnTo>
                    <a:pt x="58861" y="776362"/>
                  </a:lnTo>
                  <a:lnTo>
                    <a:pt x="59265" y="769838"/>
                  </a:lnTo>
                  <a:lnTo>
                    <a:pt x="59668" y="763314"/>
                  </a:lnTo>
                  <a:lnTo>
                    <a:pt x="60069" y="756790"/>
                  </a:lnTo>
                  <a:lnTo>
                    <a:pt x="60468" y="750266"/>
                  </a:lnTo>
                  <a:lnTo>
                    <a:pt x="60866" y="743742"/>
                  </a:lnTo>
                  <a:lnTo>
                    <a:pt x="61261" y="737218"/>
                  </a:lnTo>
                  <a:lnTo>
                    <a:pt x="61652" y="730694"/>
                  </a:lnTo>
                  <a:lnTo>
                    <a:pt x="62040" y="724170"/>
                  </a:lnTo>
                  <a:lnTo>
                    <a:pt x="62424" y="717646"/>
                  </a:lnTo>
                  <a:lnTo>
                    <a:pt x="62805" y="711122"/>
                  </a:lnTo>
                  <a:lnTo>
                    <a:pt x="63181" y="704597"/>
                  </a:lnTo>
                  <a:lnTo>
                    <a:pt x="63552" y="698073"/>
                  </a:lnTo>
                  <a:lnTo>
                    <a:pt x="63917" y="691549"/>
                  </a:lnTo>
                  <a:lnTo>
                    <a:pt x="64277" y="685025"/>
                  </a:lnTo>
                  <a:lnTo>
                    <a:pt x="64632" y="678501"/>
                  </a:lnTo>
                  <a:lnTo>
                    <a:pt x="64982" y="671977"/>
                  </a:lnTo>
                  <a:lnTo>
                    <a:pt x="65325" y="665453"/>
                  </a:lnTo>
                  <a:lnTo>
                    <a:pt x="65662" y="658929"/>
                  </a:lnTo>
                  <a:lnTo>
                    <a:pt x="65993" y="652405"/>
                  </a:lnTo>
                  <a:lnTo>
                    <a:pt x="66318" y="645881"/>
                  </a:lnTo>
                  <a:lnTo>
                    <a:pt x="66638" y="639357"/>
                  </a:lnTo>
                  <a:lnTo>
                    <a:pt x="66951" y="632833"/>
                  </a:lnTo>
                  <a:lnTo>
                    <a:pt x="67257" y="626309"/>
                  </a:lnTo>
                  <a:lnTo>
                    <a:pt x="67558" y="619785"/>
                  </a:lnTo>
                  <a:lnTo>
                    <a:pt x="67853" y="613261"/>
                  </a:lnTo>
                  <a:lnTo>
                    <a:pt x="68143" y="606737"/>
                  </a:lnTo>
                  <a:lnTo>
                    <a:pt x="68426" y="600213"/>
                  </a:lnTo>
                  <a:lnTo>
                    <a:pt x="68703" y="593689"/>
                  </a:lnTo>
                  <a:lnTo>
                    <a:pt x="68975" y="587164"/>
                  </a:lnTo>
                  <a:lnTo>
                    <a:pt x="69242" y="580640"/>
                  </a:lnTo>
                  <a:lnTo>
                    <a:pt x="69505" y="574116"/>
                  </a:lnTo>
                  <a:lnTo>
                    <a:pt x="69761" y="567592"/>
                  </a:lnTo>
                  <a:lnTo>
                    <a:pt x="70013" y="561068"/>
                  </a:lnTo>
                  <a:lnTo>
                    <a:pt x="70260" y="554544"/>
                  </a:lnTo>
                  <a:lnTo>
                    <a:pt x="70502" y="548020"/>
                  </a:lnTo>
                  <a:lnTo>
                    <a:pt x="70740" y="541496"/>
                  </a:lnTo>
                  <a:lnTo>
                    <a:pt x="70973" y="534972"/>
                  </a:lnTo>
                  <a:lnTo>
                    <a:pt x="71202" y="528448"/>
                  </a:lnTo>
                  <a:lnTo>
                    <a:pt x="71426" y="521924"/>
                  </a:lnTo>
                  <a:lnTo>
                    <a:pt x="71646" y="515400"/>
                  </a:lnTo>
                  <a:lnTo>
                    <a:pt x="71863" y="508876"/>
                  </a:lnTo>
                  <a:lnTo>
                    <a:pt x="72074" y="502352"/>
                  </a:lnTo>
                  <a:lnTo>
                    <a:pt x="72282" y="495828"/>
                  </a:lnTo>
                  <a:lnTo>
                    <a:pt x="72485" y="489304"/>
                  </a:lnTo>
                  <a:lnTo>
                    <a:pt x="72685" y="482780"/>
                  </a:lnTo>
                  <a:lnTo>
                    <a:pt x="72881" y="476256"/>
                  </a:lnTo>
                  <a:lnTo>
                    <a:pt x="73072" y="469731"/>
                  </a:lnTo>
                  <a:lnTo>
                    <a:pt x="73259" y="463207"/>
                  </a:lnTo>
                  <a:lnTo>
                    <a:pt x="73442" y="456683"/>
                  </a:lnTo>
                  <a:lnTo>
                    <a:pt x="73622" y="450159"/>
                  </a:lnTo>
                  <a:lnTo>
                    <a:pt x="73797" y="443635"/>
                  </a:lnTo>
                  <a:lnTo>
                    <a:pt x="73967" y="437111"/>
                  </a:lnTo>
                  <a:lnTo>
                    <a:pt x="74133" y="430587"/>
                  </a:lnTo>
                  <a:lnTo>
                    <a:pt x="74295" y="424063"/>
                  </a:lnTo>
                  <a:lnTo>
                    <a:pt x="74453" y="417539"/>
                  </a:lnTo>
                  <a:lnTo>
                    <a:pt x="74607" y="411015"/>
                  </a:lnTo>
                  <a:lnTo>
                    <a:pt x="74755" y="404491"/>
                  </a:lnTo>
                  <a:lnTo>
                    <a:pt x="74899" y="397967"/>
                  </a:lnTo>
                  <a:lnTo>
                    <a:pt x="75039" y="391443"/>
                  </a:lnTo>
                  <a:lnTo>
                    <a:pt x="75175" y="384919"/>
                  </a:lnTo>
                  <a:lnTo>
                    <a:pt x="75306" y="378395"/>
                  </a:lnTo>
                  <a:lnTo>
                    <a:pt x="75431" y="371871"/>
                  </a:lnTo>
                  <a:lnTo>
                    <a:pt x="75552" y="365347"/>
                  </a:lnTo>
                  <a:lnTo>
                    <a:pt x="75669" y="358823"/>
                  </a:lnTo>
                  <a:lnTo>
                    <a:pt x="75781" y="352298"/>
                  </a:lnTo>
                  <a:lnTo>
                    <a:pt x="75889" y="345774"/>
                  </a:lnTo>
                  <a:lnTo>
                    <a:pt x="75992" y="339250"/>
                  </a:lnTo>
                  <a:lnTo>
                    <a:pt x="76090" y="332726"/>
                  </a:lnTo>
                  <a:lnTo>
                    <a:pt x="76184" y="326202"/>
                  </a:lnTo>
                  <a:lnTo>
                    <a:pt x="76274" y="319678"/>
                  </a:lnTo>
                  <a:lnTo>
                    <a:pt x="76360" y="313154"/>
                  </a:lnTo>
                  <a:lnTo>
                    <a:pt x="76441" y="306630"/>
                  </a:lnTo>
                  <a:lnTo>
                    <a:pt x="76519" y="300106"/>
                  </a:lnTo>
                  <a:lnTo>
                    <a:pt x="76593" y="293582"/>
                  </a:lnTo>
                  <a:lnTo>
                    <a:pt x="76663" y="287058"/>
                  </a:lnTo>
                  <a:lnTo>
                    <a:pt x="76730" y="280534"/>
                  </a:lnTo>
                  <a:lnTo>
                    <a:pt x="76793" y="274010"/>
                  </a:lnTo>
                  <a:lnTo>
                    <a:pt x="76853" y="267486"/>
                  </a:lnTo>
                  <a:lnTo>
                    <a:pt x="76910" y="260962"/>
                  </a:lnTo>
                  <a:lnTo>
                    <a:pt x="76965" y="254438"/>
                  </a:lnTo>
                  <a:lnTo>
                    <a:pt x="77017" y="247914"/>
                  </a:lnTo>
                  <a:lnTo>
                    <a:pt x="77066" y="241390"/>
                  </a:lnTo>
                  <a:lnTo>
                    <a:pt x="77113" y="234865"/>
                  </a:lnTo>
                  <a:lnTo>
                    <a:pt x="77158" y="228341"/>
                  </a:lnTo>
                  <a:lnTo>
                    <a:pt x="77201" y="221817"/>
                  </a:lnTo>
                  <a:lnTo>
                    <a:pt x="77243" y="215293"/>
                  </a:lnTo>
                  <a:lnTo>
                    <a:pt x="77283" y="208769"/>
                  </a:lnTo>
                  <a:lnTo>
                    <a:pt x="77321" y="202245"/>
                  </a:lnTo>
                  <a:lnTo>
                    <a:pt x="77358" y="195721"/>
                  </a:lnTo>
                  <a:lnTo>
                    <a:pt x="77394" y="189197"/>
                  </a:lnTo>
                  <a:lnTo>
                    <a:pt x="77429" y="182673"/>
                  </a:lnTo>
                  <a:lnTo>
                    <a:pt x="77462" y="176149"/>
                  </a:lnTo>
                  <a:lnTo>
                    <a:pt x="77495" y="169625"/>
                  </a:lnTo>
                  <a:lnTo>
                    <a:pt x="77527" y="163101"/>
                  </a:lnTo>
                  <a:lnTo>
                    <a:pt x="77557" y="156577"/>
                  </a:lnTo>
                  <a:lnTo>
                    <a:pt x="77587" y="150053"/>
                  </a:lnTo>
                  <a:lnTo>
                    <a:pt x="77616" y="143529"/>
                  </a:lnTo>
                  <a:lnTo>
                    <a:pt x="77645" y="137005"/>
                  </a:lnTo>
                  <a:lnTo>
                    <a:pt x="77672" y="130481"/>
                  </a:lnTo>
                  <a:lnTo>
                    <a:pt x="77699" y="123957"/>
                  </a:lnTo>
                  <a:lnTo>
                    <a:pt x="77725" y="117432"/>
                  </a:lnTo>
                  <a:lnTo>
                    <a:pt x="77750" y="110908"/>
                  </a:lnTo>
                  <a:lnTo>
                    <a:pt x="77775" y="104384"/>
                  </a:lnTo>
                  <a:lnTo>
                    <a:pt x="77799" y="97860"/>
                  </a:lnTo>
                  <a:lnTo>
                    <a:pt x="77822" y="91336"/>
                  </a:lnTo>
                  <a:lnTo>
                    <a:pt x="77844" y="84812"/>
                  </a:lnTo>
                  <a:lnTo>
                    <a:pt x="77865" y="78288"/>
                  </a:lnTo>
                  <a:lnTo>
                    <a:pt x="77886" y="71764"/>
                  </a:lnTo>
                  <a:lnTo>
                    <a:pt x="77905" y="65240"/>
                  </a:lnTo>
                  <a:lnTo>
                    <a:pt x="77925" y="58716"/>
                  </a:lnTo>
                  <a:lnTo>
                    <a:pt x="77943" y="52192"/>
                  </a:lnTo>
                  <a:lnTo>
                    <a:pt x="77960" y="45668"/>
                  </a:lnTo>
                  <a:lnTo>
                    <a:pt x="77977" y="39144"/>
                  </a:lnTo>
                  <a:lnTo>
                    <a:pt x="77993" y="32620"/>
                  </a:lnTo>
                  <a:lnTo>
                    <a:pt x="78009" y="26096"/>
                  </a:lnTo>
                  <a:lnTo>
                    <a:pt x="78023" y="19572"/>
                  </a:lnTo>
                  <a:lnTo>
                    <a:pt x="78037" y="13048"/>
                  </a:lnTo>
                  <a:lnTo>
                    <a:pt x="78051" y="6524"/>
                  </a:lnTo>
                  <a:lnTo>
                    <a:pt x="78063" y="0"/>
                  </a:lnTo>
                  <a:lnTo>
                    <a:pt x="78475" y="0"/>
                  </a:lnTo>
                  <a:lnTo>
                    <a:pt x="78488" y="6524"/>
                  </a:lnTo>
                  <a:lnTo>
                    <a:pt x="78501" y="13048"/>
                  </a:lnTo>
                  <a:lnTo>
                    <a:pt x="78515" y="19572"/>
                  </a:lnTo>
                  <a:lnTo>
                    <a:pt x="78530" y="26096"/>
                  </a:lnTo>
                  <a:lnTo>
                    <a:pt x="78545" y="32620"/>
                  </a:lnTo>
                  <a:lnTo>
                    <a:pt x="78561" y="39144"/>
                  </a:lnTo>
                  <a:lnTo>
                    <a:pt x="78578" y="45668"/>
                  </a:lnTo>
                  <a:lnTo>
                    <a:pt x="78595" y="52192"/>
                  </a:lnTo>
                  <a:lnTo>
                    <a:pt x="78614" y="58716"/>
                  </a:lnTo>
                  <a:lnTo>
                    <a:pt x="78633" y="65240"/>
                  </a:lnTo>
                  <a:lnTo>
                    <a:pt x="78653" y="71764"/>
                  </a:lnTo>
                  <a:lnTo>
                    <a:pt x="78673" y="78288"/>
                  </a:lnTo>
                  <a:lnTo>
                    <a:pt x="78695" y="84812"/>
                  </a:lnTo>
                  <a:lnTo>
                    <a:pt x="78717" y="91336"/>
                  </a:lnTo>
                  <a:lnTo>
                    <a:pt x="78740" y="97860"/>
                  </a:lnTo>
                  <a:lnTo>
                    <a:pt x="78763" y="104384"/>
                  </a:lnTo>
                  <a:lnTo>
                    <a:pt x="78788" y="110908"/>
                  </a:lnTo>
                  <a:lnTo>
                    <a:pt x="78813" y="117432"/>
                  </a:lnTo>
                  <a:lnTo>
                    <a:pt x="78839" y="123957"/>
                  </a:lnTo>
                  <a:lnTo>
                    <a:pt x="78866" y="130481"/>
                  </a:lnTo>
                  <a:lnTo>
                    <a:pt x="78894" y="137005"/>
                  </a:lnTo>
                  <a:lnTo>
                    <a:pt x="78922" y="143529"/>
                  </a:lnTo>
                  <a:lnTo>
                    <a:pt x="78951" y="150053"/>
                  </a:lnTo>
                  <a:lnTo>
                    <a:pt x="78981" y="156577"/>
                  </a:lnTo>
                  <a:lnTo>
                    <a:pt x="79012" y="163101"/>
                  </a:lnTo>
                  <a:lnTo>
                    <a:pt x="79043" y="169625"/>
                  </a:lnTo>
                  <a:lnTo>
                    <a:pt x="79076" y="176149"/>
                  </a:lnTo>
                  <a:lnTo>
                    <a:pt x="79110" y="182673"/>
                  </a:lnTo>
                  <a:lnTo>
                    <a:pt x="79144" y="189197"/>
                  </a:lnTo>
                  <a:lnTo>
                    <a:pt x="79180" y="195721"/>
                  </a:lnTo>
                  <a:lnTo>
                    <a:pt x="79217" y="202245"/>
                  </a:lnTo>
                  <a:lnTo>
                    <a:pt x="79256" y="208769"/>
                  </a:lnTo>
                  <a:lnTo>
                    <a:pt x="79295" y="215293"/>
                  </a:lnTo>
                  <a:lnTo>
                    <a:pt x="79337" y="221817"/>
                  </a:lnTo>
                  <a:lnTo>
                    <a:pt x="79380" y="228341"/>
                  </a:lnTo>
                  <a:lnTo>
                    <a:pt x="79425" y="234865"/>
                  </a:lnTo>
                  <a:lnTo>
                    <a:pt x="79473" y="241390"/>
                  </a:lnTo>
                  <a:lnTo>
                    <a:pt x="79522" y="247914"/>
                  </a:lnTo>
                  <a:lnTo>
                    <a:pt x="79574" y="254438"/>
                  </a:lnTo>
                  <a:lnTo>
                    <a:pt x="79628" y="260962"/>
                  </a:lnTo>
                  <a:lnTo>
                    <a:pt x="79686" y="267486"/>
                  </a:lnTo>
                  <a:lnTo>
                    <a:pt x="79746" y="274010"/>
                  </a:lnTo>
                  <a:lnTo>
                    <a:pt x="79809" y="280534"/>
                  </a:lnTo>
                  <a:lnTo>
                    <a:pt x="79875" y="287058"/>
                  </a:lnTo>
                  <a:lnTo>
                    <a:pt x="79946" y="293582"/>
                  </a:lnTo>
                  <a:lnTo>
                    <a:pt x="80020" y="300106"/>
                  </a:lnTo>
                  <a:lnTo>
                    <a:pt x="80097" y="306630"/>
                  </a:lnTo>
                  <a:lnTo>
                    <a:pt x="80178" y="313154"/>
                  </a:lnTo>
                  <a:lnTo>
                    <a:pt x="80264" y="319678"/>
                  </a:lnTo>
                  <a:lnTo>
                    <a:pt x="80354" y="326202"/>
                  </a:lnTo>
                  <a:lnTo>
                    <a:pt x="80448" y="332726"/>
                  </a:lnTo>
                  <a:lnTo>
                    <a:pt x="80547" y="339250"/>
                  </a:lnTo>
                  <a:lnTo>
                    <a:pt x="80649" y="345774"/>
                  </a:lnTo>
                  <a:lnTo>
                    <a:pt x="80757" y="352298"/>
                  </a:lnTo>
                  <a:lnTo>
                    <a:pt x="80869" y="358823"/>
                  </a:lnTo>
                  <a:lnTo>
                    <a:pt x="80986" y="365347"/>
                  </a:lnTo>
                  <a:lnTo>
                    <a:pt x="81107" y="371871"/>
                  </a:lnTo>
                  <a:lnTo>
                    <a:pt x="81233" y="378395"/>
                  </a:lnTo>
                  <a:lnTo>
                    <a:pt x="81364" y="384919"/>
                  </a:lnTo>
                  <a:lnTo>
                    <a:pt x="81499" y="391443"/>
                  </a:lnTo>
                  <a:lnTo>
                    <a:pt x="81639" y="397967"/>
                  </a:lnTo>
                  <a:lnTo>
                    <a:pt x="81783" y="404491"/>
                  </a:lnTo>
                  <a:lnTo>
                    <a:pt x="81931" y="411015"/>
                  </a:lnTo>
                  <a:lnTo>
                    <a:pt x="82085" y="417539"/>
                  </a:lnTo>
                  <a:lnTo>
                    <a:pt x="82243" y="424063"/>
                  </a:lnTo>
                  <a:lnTo>
                    <a:pt x="82405" y="430587"/>
                  </a:lnTo>
                  <a:lnTo>
                    <a:pt x="82571" y="437111"/>
                  </a:lnTo>
                  <a:lnTo>
                    <a:pt x="82741" y="443635"/>
                  </a:lnTo>
                  <a:lnTo>
                    <a:pt x="82917" y="450159"/>
                  </a:lnTo>
                  <a:lnTo>
                    <a:pt x="83096" y="456683"/>
                  </a:lnTo>
                  <a:lnTo>
                    <a:pt x="83279" y="463207"/>
                  </a:lnTo>
                  <a:lnTo>
                    <a:pt x="83466" y="469731"/>
                  </a:lnTo>
                  <a:lnTo>
                    <a:pt x="83657" y="476256"/>
                  </a:lnTo>
                  <a:lnTo>
                    <a:pt x="83853" y="482780"/>
                  </a:lnTo>
                  <a:lnTo>
                    <a:pt x="84053" y="489304"/>
                  </a:lnTo>
                  <a:lnTo>
                    <a:pt x="84256" y="495828"/>
                  </a:lnTo>
                  <a:lnTo>
                    <a:pt x="84464" y="502352"/>
                  </a:lnTo>
                  <a:lnTo>
                    <a:pt x="84675" y="508876"/>
                  </a:lnTo>
                  <a:lnTo>
                    <a:pt x="84892" y="515400"/>
                  </a:lnTo>
                  <a:lnTo>
                    <a:pt x="85112" y="521924"/>
                  </a:lnTo>
                  <a:lnTo>
                    <a:pt x="85337" y="528448"/>
                  </a:lnTo>
                  <a:lnTo>
                    <a:pt x="85565" y="534972"/>
                  </a:lnTo>
                  <a:lnTo>
                    <a:pt x="85798" y="541496"/>
                  </a:lnTo>
                  <a:lnTo>
                    <a:pt x="86036" y="548020"/>
                  </a:lnTo>
                  <a:lnTo>
                    <a:pt x="86279" y="554544"/>
                  </a:lnTo>
                  <a:lnTo>
                    <a:pt x="86526" y="561068"/>
                  </a:lnTo>
                  <a:lnTo>
                    <a:pt x="86777" y="567592"/>
                  </a:lnTo>
                  <a:lnTo>
                    <a:pt x="87033" y="574116"/>
                  </a:lnTo>
                  <a:lnTo>
                    <a:pt x="87296" y="580640"/>
                  </a:lnTo>
                  <a:lnTo>
                    <a:pt x="87563" y="587164"/>
                  </a:lnTo>
                  <a:lnTo>
                    <a:pt x="87835" y="593689"/>
                  </a:lnTo>
                  <a:lnTo>
                    <a:pt x="88113" y="600213"/>
                  </a:lnTo>
                  <a:lnTo>
                    <a:pt x="88396" y="606737"/>
                  </a:lnTo>
                  <a:lnTo>
                    <a:pt x="88685" y="613261"/>
                  </a:lnTo>
                  <a:lnTo>
                    <a:pt x="88980" y="619785"/>
                  </a:lnTo>
                  <a:lnTo>
                    <a:pt x="89281" y="626309"/>
                  </a:lnTo>
                  <a:lnTo>
                    <a:pt x="89587" y="632833"/>
                  </a:lnTo>
                  <a:lnTo>
                    <a:pt x="89900" y="639357"/>
                  </a:lnTo>
                  <a:lnTo>
                    <a:pt x="90220" y="645881"/>
                  </a:lnTo>
                  <a:lnTo>
                    <a:pt x="90545" y="652405"/>
                  </a:lnTo>
                  <a:lnTo>
                    <a:pt x="90876" y="658929"/>
                  </a:lnTo>
                  <a:lnTo>
                    <a:pt x="91213" y="665453"/>
                  </a:lnTo>
                  <a:lnTo>
                    <a:pt x="91556" y="671977"/>
                  </a:lnTo>
                  <a:lnTo>
                    <a:pt x="91906" y="678501"/>
                  </a:lnTo>
                  <a:lnTo>
                    <a:pt x="92261" y="685025"/>
                  </a:lnTo>
                  <a:lnTo>
                    <a:pt x="92621" y="691549"/>
                  </a:lnTo>
                  <a:lnTo>
                    <a:pt x="92987" y="698073"/>
                  </a:lnTo>
                  <a:lnTo>
                    <a:pt x="93358" y="704597"/>
                  </a:lnTo>
                  <a:lnTo>
                    <a:pt x="93734" y="711122"/>
                  </a:lnTo>
                  <a:lnTo>
                    <a:pt x="94114" y="717646"/>
                  </a:lnTo>
                  <a:lnTo>
                    <a:pt x="94498" y="724170"/>
                  </a:lnTo>
                  <a:lnTo>
                    <a:pt x="94886" y="730694"/>
                  </a:lnTo>
                  <a:lnTo>
                    <a:pt x="95278" y="737218"/>
                  </a:lnTo>
                  <a:lnTo>
                    <a:pt x="95673" y="743742"/>
                  </a:lnTo>
                  <a:lnTo>
                    <a:pt x="96070" y="750266"/>
                  </a:lnTo>
                  <a:lnTo>
                    <a:pt x="96469" y="756790"/>
                  </a:lnTo>
                  <a:lnTo>
                    <a:pt x="96871" y="763314"/>
                  </a:lnTo>
                  <a:lnTo>
                    <a:pt x="97274" y="769838"/>
                  </a:lnTo>
                  <a:lnTo>
                    <a:pt x="97678" y="776362"/>
                  </a:lnTo>
                  <a:lnTo>
                    <a:pt x="98082" y="782886"/>
                  </a:lnTo>
                  <a:lnTo>
                    <a:pt x="98487" y="789410"/>
                  </a:lnTo>
                  <a:lnTo>
                    <a:pt x="98893" y="795934"/>
                  </a:lnTo>
                  <a:lnTo>
                    <a:pt x="99298" y="802458"/>
                  </a:lnTo>
                  <a:lnTo>
                    <a:pt x="99703" y="808982"/>
                  </a:lnTo>
                  <a:lnTo>
                    <a:pt x="100108" y="815506"/>
                  </a:lnTo>
                  <a:lnTo>
                    <a:pt x="100513" y="822030"/>
                  </a:lnTo>
                  <a:lnTo>
                    <a:pt x="100917" y="828555"/>
                  </a:lnTo>
                  <a:lnTo>
                    <a:pt x="101321" y="835079"/>
                  </a:lnTo>
                  <a:lnTo>
                    <a:pt x="101725" y="841603"/>
                  </a:lnTo>
                  <a:lnTo>
                    <a:pt x="102130" y="848127"/>
                  </a:lnTo>
                  <a:lnTo>
                    <a:pt x="102535" y="854651"/>
                  </a:lnTo>
                  <a:lnTo>
                    <a:pt x="102940" y="861175"/>
                  </a:lnTo>
                  <a:lnTo>
                    <a:pt x="103348" y="867699"/>
                  </a:lnTo>
                  <a:lnTo>
                    <a:pt x="103758" y="874223"/>
                  </a:lnTo>
                  <a:lnTo>
                    <a:pt x="104170" y="880747"/>
                  </a:lnTo>
                  <a:lnTo>
                    <a:pt x="104585" y="887271"/>
                  </a:lnTo>
                  <a:lnTo>
                    <a:pt x="105004" y="893795"/>
                  </a:lnTo>
                  <a:lnTo>
                    <a:pt x="105429" y="900319"/>
                  </a:lnTo>
                  <a:lnTo>
                    <a:pt x="105858" y="906843"/>
                  </a:lnTo>
                  <a:lnTo>
                    <a:pt x="106294" y="913367"/>
                  </a:lnTo>
                  <a:lnTo>
                    <a:pt x="106736" y="919891"/>
                  </a:lnTo>
                  <a:lnTo>
                    <a:pt x="107186" y="926415"/>
                  </a:lnTo>
                  <a:lnTo>
                    <a:pt x="107645" y="932939"/>
                  </a:lnTo>
                  <a:lnTo>
                    <a:pt x="108114" y="939463"/>
                  </a:lnTo>
                  <a:lnTo>
                    <a:pt x="108591" y="945988"/>
                  </a:lnTo>
                  <a:lnTo>
                    <a:pt x="109078" y="952512"/>
                  </a:lnTo>
                  <a:lnTo>
                    <a:pt x="109574" y="959036"/>
                  </a:lnTo>
                  <a:lnTo>
                    <a:pt x="110084" y="965560"/>
                  </a:lnTo>
                  <a:lnTo>
                    <a:pt x="110604" y="972084"/>
                  </a:lnTo>
                  <a:lnTo>
                    <a:pt x="111135" y="978608"/>
                  </a:lnTo>
                  <a:lnTo>
                    <a:pt x="111675" y="985132"/>
                  </a:lnTo>
                  <a:lnTo>
                    <a:pt x="112227" y="991656"/>
                  </a:lnTo>
                  <a:lnTo>
                    <a:pt x="112790" y="998180"/>
                  </a:lnTo>
                  <a:lnTo>
                    <a:pt x="113363" y="1004704"/>
                  </a:lnTo>
                  <a:lnTo>
                    <a:pt x="113945" y="1011228"/>
                  </a:lnTo>
                  <a:lnTo>
                    <a:pt x="114534" y="1017752"/>
                  </a:lnTo>
                  <a:lnTo>
                    <a:pt x="115131" y="1024276"/>
                  </a:lnTo>
                  <a:lnTo>
                    <a:pt x="115736" y="1030800"/>
                  </a:lnTo>
                  <a:lnTo>
                    <a:pt x="116345" y="1037324"/>
                  </a:lnTo>
                  <a:lnTo>
                    <a:pt x="116958" y="1043848"/>
                  </a:lnTo>
                  <a:lnTo>
                    <a:pt x="117574" y="1050372"/>
                  </a:lnTo>
                  <a:lnTo>
                    <a:pt x="118191" y="1056896"/>
                  </a:lnTo>
                  <a:lnTo>
                    <a:pt x="118807" y="1063421"/>
                  </a:lnTo>
                  <a:lnTo>
                    <a:pt x="119421" y="1069945"/>
                  </a:lnTo>
                  <a:lnTo>
                    <a:pt x="120032" y="1076469"/>
                  </a:lnTo>
                  <a:lnTo>
                    <a:pt x="120638" y="1082993"/>
                  </a:lnTo>
                  <a:lnTo>
                    <a:pt x="121237" y="1089517"/>
                  </a:lnTo>
                  <a:lnTo>
                    <a:pt x="121827" y="1096041"/>
                  </a:lnTo>
                  <a:lnTo>
                    <a:pt x="122407" y="1102565"/>
                  </a:lnTo>
                  <a:lnTo>
                    <a:pt x="122977" y="1109089"/>
                  </a:lnTo>
                  <a:lnTo>
                    <a:pt x="123535" y="1115613"/>
                  </a:lnTo>
                  <a:lnTo>
                    <a:pt x="124079" y="1122137"/>
                  </a:lnTo>
                  <a:lnTo>
                    <a:pt x="124606" y="1128661"/>
                  </a:lnTo>
                  <a:lnTo>
                    <a:pt x="125118" y="1135185"/>
                  </a:lnTo>
                  <a:lnTo>
                    <a:pt x="125615" y="1141709"/>
                  </a:lnTo>
                  <a:lnTo>
                    <a:pt x="126095" y="1148233"/>
                  </a:lnTo>
                  <a:lnTo>
                    <a:pt x="126557" y="1154757"/>
                  </a:lnTo>
                  <a:lnTo>
                    <a:pt x="126998" y="1161281"/>
                  </a:lnTo>
                  <a:lnTo>
                    <a:pt x="127422" y="1167805"/>
                  </a:lnTo>
                  <a:lnTo>
                    <a:pt x="127828" y="1174329"/>
                  </a:lnTo>
                  <a:lnTo>
                    <a:pt x="128217" y="1180854"/>
                  </a:lnTo>
                  <a:lnTo>
                    <a:pt x="128586" y="1187378"/>
                  </a:lnTo>
                  <a:lnTo>
                    <a:pt x="128935" y="1193902"/>
                  </a:lnTo>
                  <a:lnTo>
                    <a:pt x="129267" y="1200426"/>
                  </a:lnTo>
                  <a:lnTo>
                    <a:pt x="129584" y="1206950"/>
                  </a:lnTo>
                  <a:lnTo>
                    <a:pt x="129885" y="1213474"/>
                  </a:lnTo>
                  <a:lnTo>
                    <a:pt x="130168" y="1219998"/>
                  </a:lnTo>
                  <a:lnTo>
                    <a:pt x="130436" y="1226522"/>
                  </a:lnTo>
                  <a:lnTo>
                    <a:pt x="130690" y="1233046"/>
                  </a:lnTo>
                  <a:lnTo>
                    <a:pt x="130931" y="1239570"/>
                  </a:lnTo>
                  <a:lnTo>
                    <a:pt x="131161" y="1246094"/>
                  </a:lnTo>
                  <a:lnTo>
                    <a:pt x="131377" y="1252618"/>
                  </a:lnTo>
                  <a:lnTo>
                    <a:pt x="131583" y="1259142"/>
                  </a:lnTo>
                  <a:lnTo>
                    <a:pt x="131779" y="1265666"/>
                  </a:lnTo>
                  <a:lnTo>
                    <a:pt x="131967" y="1272190"/>
                  </a:lnTo>
                  <a:lnTo>
                    <a:pt x="132147" y="1278714"/>
                  </a:lnTo>
                  <a:lnTo>
                    <a:pt x="132319" y="1285238"/>
                  </a:lnTo>
                  <a:lnTo>
                    <a:pt x="132485" y="1291762"/>
                  </a:lnTo>
                  <a:lnTo>
                    <a:pt x="132645" y="1298287"/>
                  </a:lnTo>
                  <a:lnTo>
                    <a:pt x="132801" y="1304811"/>
                  </a:lnTo>
                  <a:lnTo>
                    <a:pt x="132953" y="1311335"/>
                  </a:lnTo>
                  <a:lnTo>
                    <a:pt x="133100" y="1317859"/>
                  </a:lnTo>
                  <a:lnTo>
                    <a:pt x="133245" y="1324383"/>
                  </a:lnTo>
                  <a:lnTo>
                    <a:pt x="133388" y="1330907"/>
                  </a:lnTo>
                  <a:lnTo>
                    <a:pt x="133528" y="1337431"/>
                  </a:lnTo>
                  <a:lnTo>
                    <a:pt x="133667" y="1343955"/>
                  </a:lnTo>
                  <a:lnTo>
                    <a:pt x="133805" y="1350479"/>
                  </a:lnTo>
                  <a:lnTo>
                    <a:pt x="133942" y="1357003"/>
                  </a:lnTo>
                  <a:lnTo>
                    <a:pt x="134078" y="1363527"/>
                  </a:lnTo>
                  <a:lnTo>
                    <a:pt x="134214" y="1370051"/>
                  </a:lnTo>
                  <a:lnTo>
                    <a:pt x="134350" y="1376575"/>
                  </a:lnTo>
                  <a:lnTo>
                    <a:pt x="134486" y="1383099"/>
                  </a:lnTo>
                  <a:lnTo>
                    <a:pt x="134622" y="1389623"/>
                  </a:lnTo>
                  <a:lnTo>
                    <a:pt x="134758" y="1396147"/>
                  </a:lnTo>
                  <a:lnTo>
                    <a:pt x="134894" y="1402671"/>
                  </a:lnTo>
                  <a:lnTo>
                    <a:pt x="135031" y="1409195"/>
                  </a:lnTo>
                  <a:lnTo>
                    <a:pt x="135167" y="1415720"/>
                  </a:lnTo>
                  <a:lnTo>
                    <a:pt x="135303" y="1422244"/>
                  </a:lnTo>
                  <a:lnTo>
                    <a:pt x="135439" y="1428768"/>
                  </a:lnTo>
                  <a:lnTo>
                    <a:pt x="135575" y="1435292"/>
                  </a:lnTo>
                  <a:lnTo>
                    <a:pt x="135710" y="1441816"/>
                  </a:lnTo>
                  <a:lnTo>
                    <a:pt x="135844" y="1448340"/>
                  </a:lnTo>
                  <a:lnTo>
                    <a:pt x="135978" y="1454864"/>
                  </a:lnTo>
                  <a:lnTo>
                    <a:pt x="136111" y="1461388"/>
                  </a:lnTo>
                  <a:lnTo>
                    <a:pt x="136242" y="1467912"/>
                  </a:lnTo>
                  <a:lnTo>
                    <a:pt x="136373" y="1474436"/>
                  </a:lnTo>
                  <a:lnTo>
                    <a:pt x="136501" y="1480960"/>
                  </a:lnTo>
                  <a:lnTo>
                    <a:pt x="136629" y="1487484"/>
                  </a:lnTo>
                  <a:lnTo>
                    <a:pt x="136755" y="1494008"/>
                  </a:lnTo>
                  <a:lnTo>
                    <a:pt x="136879" y="1500532"/>
                  </a:lnTo>
                  <a:lnTo>
                    <a:pt x="137002" y="1507056"/>
                  </a:lnTo>
                  <a:lnTo>
                    <a:pt x="137123" y="1513580"/>
                  </a:lnTo>
                  <a:lnTo>
                    <a:pt x="137243" y="1520104"/>
                  </a:lnTo>
                  <a:lnTo>
                    <a:pt x="137362" y="1526628"/>
                  </a:lnTo>
                  <a:lnTo>
                    <a:pt x="137479" y="1533153"/>
                  </a:lnTo>
                  <a:lnTo>
                    <a:pt x="137596" y="1539677"/>
                  </a:lnTo>
                  <a:lnTo>
                    <a:pt x="137712" y="1546201"/>
                  </a:lnTo>
                  <a:lnTo>
                    <a:pt x="137828" y="1552725"/>
                  </a:lnTo>
                  <a:lnTo>
                    <a:pt x="137944" y="1559249"/>
                  </a:lnTo>
                  <a:lnTo>
                    <a:pt x="138061" y="1565773"/>
                  </a:lnTo>
                  <a:lnTo>
                    <a:pt x="138178" y="1572297"/>
                  </a:lnTo>
                  <a:lnTo>
                    <a:pt x="138296" y="1578821"/>
                  </a:lnTo>
                  <a:lnTo>
                    <a:pt x="138416" y="1585345"/>
                  </a:lnTo>
                  <a:lnTo>
                    <a:pt x="138539" y="1591869"/>
                  </a:lnTo>
                  <a:lnTo>
                    <a:pt x="138663" y="1598393"/>
                  </a:lnTo>
                  <a:lnTo>
                    <a:pt x="138790" y="1604917"/>
                  </a:lnTo>
                  <a:lnTo>
                    <a:pt x="138921" y="1611441"/>
                  </a:lnTo>
                  <a:lnTo>
                    <a:pt x="139056" y="1617965"/>
                  </a:lnTo>
                  <a:lnTo>
                    <a:pt x="139194" y="1624489"/>
                  </a:lnTo>
                  <a:lnTo>
                    <a:pt x="139336" y="1631013"/>
                  </a:lnTo>
                  <a:lnTo>
                    <a:pt x="139483" y="1637537"/>
                  </a:lnTo>
                  <a:lnTo>
                    <a:pt x="139636" y="1644061"/>
                  </a:lnTo>
                  <a:lnTo>
                    <a:pt x="139793" y="1650586"/>
                  </a:lnTo>
                  <a:lnTo>
                    <a:pt x="139955" y="1657110"/>
                  </a:lnTo>
                  <a:lnTo>
                    <a:pt x="140121" y="1663634"/>
                  </a:lnTo>
                  <a:lnTo>
                    <a:pt x="140294" y="1670158"/>
                  </a:lnTo>
                  <a:lnTo>
                    <a:pt x="140472" y="1676682"/>
                  </a:lnTo>
                  <a:lnTo>
                    <a:pt x="140654" y="1683206"/>
                  </a:lnTo>
                  <a:lnTo>
                    <a:pt x="140842" y="1689730"/>
                  </a:lnTo>
                  <a:lnTo>
                    <a:pt x="141034" y="1696254"/>
                  </a:lnTo>
                  <a:lnTo>
                    <a:pt x="141231" y="1702778"/>
                  </a:lnTo>
                  <a:lnTo>
                    <a:pt x="141432" y="1709302"/>
                  </a:lnTo>
                  <a:lnTo>
                    <a:pt x="141638" y="1715826"/>
                  </a:lnTo>
                  <a:lnTo>
                    <a:pt x="141846" y="1722350"/>
                  </a:lnTo>
                  <a:lnTo>
                    <a:pt x="142058" y="1728874"/>
                  </a:lnTo>
                  <a:lnTo>
                    <a:pt x="142273" y="1735398"/>
                  </a:lnTo>
                  <a:lnTo>
                    <a:pt x="142491" y="1741922"/>
                  </a:lnTo>
                  <a:lnTo>
                    <a:pt x="142710" y="1748446"/>
                  </a:lnTo>
                  <a:lnTo>
                    <a:pt x="142931" y="1754970"/>
                  </a:lnTo>
                  <a:lnTo>
                    <a:pt x="143154" y="1761494"/>
                  </a:lnTo>
                  <a:lnTo>
                    <a:pt x="143377" y="1768019"/>
                  </a:lnTo>
                  <a:lnTo>
                    <a:pt x="143602" y="1774543"/>
                  </a:lnTo>
                  <a:lnTo>
                    <a:pt x="143826" y="1781067"/>
                  </a:lnTo>
                  <a:lnTo>
                    <a:pt x="144051" y="1787591"/>
                  </a:lnTo>
                  <a:lnTo>
                    <a:pt x="144275" y="1794115"/>
                  </a:lnTo>
                  <a:lnTo>
                    <a:pt x="144500" y="1800639"/>
                  </a:lnTo>
                  <a:lnTo>
                    <a:pt x="144723" y="1807163"/>
                  </a:lnTo>
                  <a:lnTo>
                    <a:pt x="144947" y="1813687"/>
                  </a:lnTo>
                  <a:lnTo>
                    <a:pt x="145170" y="1820211"/>
                  </a:lnTo>
                  <a:lnTo>
                    <a:pt x="145392" y="1826735"/>
                  </a:lnTo>
                  <a:lnTo>
                    <a:pt x="145615" y="1833259"/>
                  </a:lnTo>
                  <a:lnTo>
                    <a:pt x="145837" y="1839783"/>
                  </a:lnTo>
                  <a:lnTo>
                    <a:pt x="146059" y="1846307"/>
                  </a:lnTo>
                  <a:lnTo>
                    <a:pt x="146282" y="1852831"/>
                  </a:lnTo>
                  <a:lnTo>
                    <a:pt x="146505" y="1859355"/>
                  </a:lnTo>
                  <a:lnTo>
                    <a:pt x="146729" y="1865879"/>
                  </a:lnTo>
                  <a:lnTo>
                    <a:pt x="146955" y="1872403"/>
                  </a:lnTo>
                  <a:lnTo>
                    <a:pt x="147182" y="1878927"/>
                  </a:lnTo>
                  <a:lnTo>
                    <a:pt x="147411" y="1885452"/>
                  </a:lnTo>
                  <a:lnTo>
                    <a:pt x="147642" y="1891976"/>
                  </a:lnTo>
                  <a:lnTo>
                    <a:pt x="147875" y="1898500"/>
                  </a:lnTo>
                  <a:lnTo>
                    <a:pt x="148112" y="1905024"/>
                  </a:lnTo>
                  <a:lnTo>
                    <a:pt x="148351" y="1911548"/>
                  </a:lnTo>
                  <a:lnTo>
                    <a:pt x="148592" y="1918072"/>
                  </a:lnTo>
                  <a:lnTo>
                    <a:pt x="148836" y="1924596"/>
                  </a:lnTo>
                  <a:lnTo>
                    <a:pt x="149084" y="1931120"/>
                  </a:lnTo>
                  <a:lnTo>
                    <a:pt x="149334" y="1937644"/>
                  </a:lnTo>
                  <a:lnTo>
                    <a:pt x="149587" y="1944168"/>
                  </a:lnTo>
                  <a:lnTo>
                    <a:pt x="149841" y="1950692"/>
                  </a:lnTo>
                  <a:lnTo>
                    <a:pt x="150098" y="1957216"/>
                  </a:lnTo>
                  <a:lnTo>
                    <a:pt x="150356" y="1963740"/>
                  </a:lnTo>
                  <a:lnTo>
                    <a:pt x="150615" y="1970264"/>
                  </a:lnTo>
                  <a:lnTo>
                    <a:pt x="150875" y="1976788"/>
                  </a:lnTo>
                  <a:lnTo>
                    <a:pt x="151134" y="1983312"/>
                  </a:lnTo>
                  <a:lnTo>
                    <a:pt x="151393" y="1989836"/>
                  </a:lnTo>
                  <a:lnTo>
                    <a:pt x="151650" y="1996360"/>
                  </a:lnTo>
                  <a:lnTo>
                    <a:pt x="151905" y="2002884"/>
                  </a:lnTo>
                  <a:lnTo>
                    <a:pt x="152156" y="2009409"/>
                  </a:lnTo>
                  <a:lnTo>
                    <a:pt x="152405" y="2015933"/>
                  </a:lnTo>
                  <a:lnTo>
                    <a:pt x="152649" y="2022457"/>
                  </a:lnTo>
                  <a:lnTo>
                    <a:pt x="152888" y="2028981"/>
                  </a:lnTo>
                  <a:lnTo>
                    <a:pt x="153121" y="2035505"/>
                  </a:lnTo>
                  <a:lnTo>
                    <a:pt x="153348" y="2042029"/>
                  </a:lnTo>
                  <a:lnTo>
                    <a:pt x="153570" y="2048553"/>
                  </a:lnTo>
                  <a:lnTo>
                    <a:pt x="153784" y="2055077"/>
                  </a:lnTo>
                  <a:lnTo>
                    <a:pt x="153989" y="2061601"/>
                  </a:lnTo>
                  <a:lnTo>
                    <a:pt x="154187" y="2068125"/>
                  </a:lnTo>
                  <a:lnTo>
                    <a:pt x="154378" y="2074649"/>
                  </a:lnTo>
                  <a:lnTo>
                    <a:pt x="154561" y="2081173"/>
                  </a:lnTo>
                  <a:lnTo>
                    <a:pt x="154735" y="2087697"/>
                  </a:lnTo>
                  <a:lnTo>
                    <a:pt x="154899" y="2094221"/>
                  </a:lnTo>
                  <a:lnTo>
                    <a:pt x="155056" y="2100745"/>
                  </a:lnTo>
                  <a:lnTo>
                    <a:pt x="155205" y="2107269"/>
                  </a:lnTo>
                  <a:lnTo>
                    <a:pt x="155345" y="2113793"/>
                  </a:lnTo>
                  <a:lnTo>
                    <a:pt x="155478" y="2120317"/>
                  </a:lnTo>
                  <a:lnTo>
                    <a:pt x="155601" y="2126842"/>
                  </a:lnTo>
                  <a:lnTo>
                    <a:pt x="155716" y="2133366"/>
                  </a:lnTo>
                  <a:lnTo>
                    <a:pt x="155824" y="2139890"/>
                  </a:lnTo>
                  <a:lnTo>
                    <a:pt x="155925" y="2146414"/>
                  </a:lnTo>
                  <a:lnTo>
                    <a:pt x="156018" y="2152938"/>
                  </a:lnTo>
                  <a:lnTo>
                    <a:pt x="156102" y="2159462"/>
                  </a:lnTo>
                  <a:lnTo>
                    <a:pt x="156179" y="2165986"/>
                  </a:lnTo>
                  <a:lnTo>
                    <a:pt x="156250" y="2172510"/>
                  </a:lnTo>
                  <a:lnTo>
                    <a:pt x="156313" y="2179034"/>
                  </a:lnTo>
                  <a:lnTo>
                    <a:pt x="156368" y="2185558"/>
                  </a:lnTo>
                  <a:lnTo>
                    <a:pt x="156415" y="2192082"/>
                  </a:lnTo>
                  <a:lnTo>
                    <a:pt x="156455" y="2198606"/>
                  </a:lnTo>
                  <a:lnTo>
                    <a:pt x="156488" y="2205130"/>
                  </a:lnTo>
                  <a:lnTo>
                    <a:pt x="156513" y="2211654"/>
                  </a:lnTo>
                  <a:lnTo>
                    <a:pt x="156530" y="2218178"/>
                  </a:lnTo>
                  <a:lnTo>
                    <a:pt x="156538" y="2224702"/>
                  </a:lnTo>
                  <a:lnTo>
                    <a:pt x="156539" y="2231226"/>
                  </a:lnTo>
                  <a:lnTo>
                    <a:pt x="156532" y="2237750"/>
                  </a:lnTo>
                  <a:lnTo>
                    <a:pt x="156518" y="2244275"/>
                  </a:lnTo>
                  <a:lnTo>
                    <a:pt x="156494" y="2250799"/>
                  </a:lnTo>
                  <a:lnTo>
                    <a:pt x="156463" y="2257323"/>
                  </a:lnTo>
                  <a:lnTo>
                    <a:pt x="156424" y="2263847"/>
                  </a:lnTo>
                  <a:lnTo>
                    <a:pt x="156377" y="2270371"/>
                  </a:lnTo>
                  <a:lnTo>
                    <a:pt x="156324" y="2276895"/>
                  </a:lnTo>
                  <a:lnTo>
                    <a:pt x="156262" y="2283419"/>
                  </a:lnTo>
                  <a:lnTo>
                    <a:pt x="156194" y="2289943"/>
                  </a:lnTo>
                  <a:lnTo>
                    <a:pt x="156119" y="2296467"/>
                  </a:lnTo>
                  <a:lnTo>
                    <a:pt x="156039" y="2302991"/>
                  </a:lnTo>
                  <a:lnTo>
                    <a:pt x="155954" y="2309515"/>
                  </a:lnTo>
                  <a:lnTo>
                    <a:pt x="155863" y="2316039"/>
                  </a:lnTo>
                  <a:lnTo>
                    <a:pt x="155768" y="2322563"/>
                  </a:lnTo>
                  <a:lnTo>
                    <a:pt x="155669" y="2329087"/>
                  </a:lnTo>
                  <a:lnTo>
                    <a:pt x="155568" y="2335611"/>
                  </a:lnTo>
                  <a:lnTo>
                    <a:pt x="155465" y="2342135"/>
                  </a:lnTo>
                  <a:lnTo>
                    <a:pt x="155361" y="2348659"/>
                  </a:lnTo>
                  <a:lnTo>
                    <a:pt x="155255" y="2355183"/>
                  </a:lnTo>
                  <a:lnTo>
                    <a:pt x="155151" y="2361708"/>
                  </a:lnTo>
                  <a:lnTo>
                    <a:pt x="155047" y="2368232"/>
                  </a:lnTo>
                  <a:lnTo>
                    <a:pt x="154944" y="2374756"/>
                  </a:lnTo>
                  <a:lnTo>
                    <a:pt x="154844" y="2381280"/>
                  </a:lnTo>
                  <a:lnTo>
                    <a:pt x="154748" y="2387804"/>
                  </a:lnTo>
                  <a:lnTo>
                    <a:pt x="154654" y="2394328"/>
                  </a:lnTo>
                  <a:lnTo>
                    <a:pt x="154564" y="2400852"/>
                  </a:lnTo>
                  <a:lnTo>
                    <a:pt x="154479" y="2407376"/>
                  </a:lnTo>
                  <a:lnTo>
                    <a:pt x="154399" y="2413900"/>
                  </a:lnTo>
                  <a:lnTo>
                    <a:pt x="154325" y="2420424"/>
                  </a:lnTo>
                  <a:lnTo>
                    <a:pt x="154255" y="2426948"/>
                  </a:lnTo>
                  <a:lnTo>
                    <a:pt x="154191" y="2433472"/>
                  </a:lnTo>
                  <a:lnTo>
                    <a:pt x="154132" y="2439996"/>
                  </a:lnTo>
                  <a:lnTo>
                    <a:pt x="154080" y="2446520"/>
                  </a:lnTo>
                  <a:lnTo>
                    <a:pt x="154033" y="2453044"/>
                  </a:lnTo>
                  <a:lnTo>
                    <a:pt x="153992" y="2459568"/>
                  </a:lnTo>
                  <a:lnTo>
                    <a:pt x="153955" y="2466092"/>
                  </a:lnTo>
                  <a:lnTo>
                    <a:pt x="153923" y="2472616"/>
                  </a:lnTo>
                  <a:lnTo>
                    <a:pt x="153896" y="2479141"/>
                  </a:lnTo>
                  <a:lnTo>
                    <a:pt x="153874" y="2485665"/>
                  </a:lnTo>
                  <a:lnTo>
                    <a:pt x="153854" y="2492189"/>
                  </a:lnTo>
                  <a:lnTo>
                    <a:pt x="153838" y="2498713"/>
                  </a:lnTo>
                  <a:lnTo>
                    <a:pt x="153825" y="2505237"/>
                  </a:lnTo>
                  <a:lnTo>
                    <a:pt x="153814" y="2511761"/>
                  </a:lnTo>
                  <a:lnTo>
                    <a:pt x="153804" y="2518285"/>
                  </a:lnTo>
                  <a:lnTo>
                    <a:pt x="153795" y="2524809"/>
                  </a:lnTo>
                  <a:lnTo>
                    <a:pt x="153787" y="2531333"/>
                  </a:lnTo>
                  <a:lnTo>
                    <a:pt x="153779" y="2537857"/>
                  </a:lnTo>
                  <a:lnTo>
                    <a:pt x="153769" y="2544381"/>
                  </a:lnTo>
                  <a:lnTo>
                    <a:pt x="153758" y="2550905"/>
                  </a:lnTo>
                  <a:lnTo>
                    <a:pt x="153745" y="2557429"/>
                  </a:lnTo>
                  <a:lnTo>
                    <a:pt x="153730" y="2563953"/>
                  </a:lnTo>
                  <a:lnTo>
                    <a:pt x="153711" y="2570477"/>
                  </a:lnTo>
                  <a:lnTo>
                    <a:pt x="153688" y="2577001"/>
                  </a:lnTo>
                  <a:lnTo>
                    <a:pt x="153661" y="2583525"/>
                  </a:lnTo>
                  <a:lnTo>
                    <a:pt x="153630" y="2590049"/>
                  </a:lnTo>
                  <a:lnTo>
                    <a:pt x="153593" y="2596574"/>
                  </a:lnTo>
                  <a:lnTo>
                    <a:pt x="153550" y="2603098"/>
                  </a:lnTo>
                  <a:lnTo>
                    <a:pt x="153501" y="2609622"/>
                  </a:lnTo>
                  <a:lnTo>
                    <a:pt x="153445" y="2616146"/>
                  </a:lnTo>
                  <a:lnTo>
                    <a:pt x="153382" y="2622670"/>
                  </a:lnTo>
                  <a:lnTo>
                    <a:pt x="153313" y="2629194"/>
                  </a:lnTo>
                  <a:lnTo>
                    <a:pt x="153236" y="2635718"/>
                  </a:lnTo>
                  <a:lnTo>
                    <a:pt x="153149" y="2642242"/>
                  </a:lnTo>
                  <a:lnTo>
                    <a:pt x="153056" y="2648766"/>
                  </a:lnTo>
                  <a:lnTo>
                    <a:pt x="152954" y="2655290"/>
                  </a:lnTo>
                  <a:lnTo>
                    <a:pt x="152845" y="2661814"/>
                  </a:lnTo>
                  <a:lnTo>
                    <a:pt x="152726" y="2668338"/>
                  </a:lnTo>
                  <a:lnTo>
                    <a:pt x="152599" y="2674862"/>
                  </a:lnTo>
                  <a:lnTo>
                    <a:pt x="152463" y="2681386"/>
                  </a:lnTo>
                  <a:lnTo>
                    <a:pt x="152320" y="2687910"/>
                  </a:lnTo>
                  <a:lnTo>
                    <a:pt x="152168" y="2694434"/>
                  </a:lnTo>
                  <a:lnTo>
                    <a:pt x="152008" y="2700958"/>
                  </a:lnTo>
                  <a:lnTo>
                    <a:pt x="151839" y="2707482"/>
                  </a:lnTo>
                  <a:lnTo>
                    <a:pt x="151663" y="2714007"/>
                  </a:lnTo>
                  <a:lnTo>
                    <a:pt x="151479" y="2720531"/>
                  </a:lnTo>
                  <a:lnTo>
                    <a:pt x="151289" y="2727055"/>
                  </a:lnTo>
                  <a:lnTo>
                    <a:pt x="151091" y="2733579"/>
                  </a:lnTo>
                  <a:lnTo>
                    <a:pt x="150885" y="2740103"/>
                  </a:lnTo>
                  <a:lnTo>
                    <a:pt x="150673" y="2746627"/>
                  </a:lnTo>
                  <a:lnTo>
                    <a:pt x="150454" y="2753151"/>
                  </a:lnTo>
                  <a:lnTo>
                    <a:pt x="150230" y="2759675"/>
                  </a:lnTo>
                  <a:lnTo>
                    <a:pt x="149998" y="2766199"/>
                  </a:lnTo>
                  <a:lnTo>
                    <a:pt x="149760" y="2772723"/>
                  </a:lnTo>
                  <a:lnTo>
                    <a:pt x="149516" y="2779247"/>
                  </a:lnTo>
                  <a:lnTo>
                    <a:pt x="149266" y="2785771"/>
                  </a:lnTo>
                  <a:lnTo>
                    <a:pt x="149009" y="2792295"/>
                  </a:lnTo>
                  <a:lnTo>
                    <a:pt x="148745" y="2798819"/>
                  </a:lnTo>
                  <a:lnTo>
                    <a:pt x="148474" y="2805343"/>
                  </a:lnTo>
                  <a:lnTo>
                    <a:pt x="148197" y="2811867"/>
                  </a:lnTo>
                  <a:lnTo>
                    <a:pt x="147912" y="2818391"/>
                  </a:lnTo>
                  <a:lnTo>
                    <a:pt x="147619" y="2824915"/>
                  </a:lnTo>
                  <a:lnTo>
                    <a:pt x="147317" y="2831440"/>
                  </a:lnTo>
                  <a:lnTo>
                    <a:pt x="147005" y="2837964"/>
                  </a:lnTo>
                  <a:lnTo>
                    <a:pt x="146685" y="2844488"/>
                  </a:lnTo>
                  <a:lnTo>
                    <a:pt x="146355" y="2851012"/>
                  </a:lnTo>
                  <a:lnTo>
                    <a:pt x="146015" y="2857536"/>
                  </a:lnTo>
                  <a:lnTo>
                    <a:pt x="145661" y="2864060"/>
                  </a:lnTo>
                  <a:lnTo>
                    <a:pt x="145294" y="2870584"/>
                  </a:lnTo>
                  <a:lnTo>
                    <a:pt x="144916" y="2877108"/>
                  </a:lnTo>
                  <a:lnTo>
                    <a:pt x="144525" y="2883632"/>
                  </a:lnTo>
                  <a:lnTo>
                    <a:pt x="144122" y="2890156"/>
                  </a:lnTo>
                  <a:lnTo>
                    <a:pt x="143700" y="2896680"/>
                  </a:lnTo>
                  <a:lnTo>
                    <a:pt x="143263" y="2903204"/>
                  </a:lnTo>
                  <a:lnTo>
                    <a:pt x="142813" y="2909728"/>
                  </a:lnTo>
                  <a:lnTo>
                    <a:pt x="142347" y="2916252"/>
                  </a:lnTo>
                  <a:lnTo>
                    <a:pt x="141866" y="2922776"/>
                  </a:lnTo>
                  <a:lnTo>
                    <a:pt x="141365" y="2929300"/>
                  </a:lnTo>
                  <a:lnTo>
                    <a:pt x="140849" y="2935824"/>
                  </a:lnTo>
                  <a:lnTo>
                    <a:pt x="140317" y="2942348"/>
                  </a:lnTo>
                  <a:lnTo>
                    <a:pt x="139771" y="2948873"/>
                  </a:lnTo>
                  <a:lnTo>
                    <a:pt x="139209" y="2955397"/>
                  </a:lnTo>
                  <a:lnTo>
                    <a:pt x="138629" y="2961921"/>
                  </a:lnTo>
                  <a:lnTo>
                    <a:pt x="138036" y="2968445"/>
                  </a:lnTo>
                  <a:lnTo>
                    <a:pt x="137431" y="2974969"/>
                  </a:lnTo>
                  <a:lnTo>
                    <a:pt x="136814" y="2981493"/>
                  </a:lnTo>
                  <a:lnTo>
                    <a:pt x="136185" y="2988017"/>
                  </a:lnTo>
                  <a:lnTo>
                    <a:pt x="135544" y="2994541"/>
                  </a:lnTo>
                  <a:lnTo>
                    <a:pt x="134896" y="3001065"/>
                  </a:lnTo>
                  <a:lnTo>
                    <a:pt x="134241" y="3007589"/>
                  </a:lnTo>
                  <a:lnTo>
                    <a:pt x="133581" y="3014113"/>
                  </a:lnTo>
                  <a:lnTo>
                    <a:pt x="132917" y="3020637"/>
                  </a:lnTo>
                  <a:lnTo>
                    <a:pt x="132252" y="3027161"/>
                  </a:lnTo>
                  <a:lnTo>
                    <a:pt x="131588" y="3033685"/>
                  </a:lnTo>
                  <a:lnTo>
                    <a:pt x="130926" y="3040209"/>
                  </a:lnTo>
                  <a:lnTo>
                    <a:pt x="130269" y="3046733"/>
                  </a:lnTo>
                  <a:lnTo>
                    <a:pt x="129619" y="3053257"/>
                  </a:lnTo>
                  <a:lnTo>
                    <a:pt x="128979" y="3059781"/>
                  </a:lnTo>
                  <a:lnTo>
                    <a:pt x="128351" y="3066306"/>
                  </a:lnTo>
                  <a:lnTo>
                    <a:pt x="127736" y="3072830"/>
                  </a:lnTo>
                  <a:lnTo>
                    <a:pt x="127135" y="3079354"/>
                  </a:lnTo>
                  <a:lnTo>
                    <a:pt x="126552" y="3085878"/>
                  </a:lnTo>
                  <a:lnTo>
                    <a:pt x="125992" y="3092402"/>
                  </a:lnTo>
                  <a:lnTo>
                    <a:pt x="125452" y="3098926"/>
                  </a:lnTo>
                  <a:lnTo>
                    <a:pt x="124933" y="3105450"/>
                  </a:lnTo>
                  <a:lnTo>
                    <a:pt x="124436" y="3111974"/>
                  </a:lnTo>
                  <a:lnTo>
                    <a:pt x="123965" y="3118498"/>
                  </a:lnTo>
                  <a:lnTo>
                    <a:pt x="123524" y="3125022"/>
                  </a:lnTo>
                  <a:lnTo>
                    <a:pt x="123106" y="3131546"/>
                  </a:lnTo>
                  <a:lnTo>
                    <a:pt x="122713" y="3138070"/>
                  </a:lnTo>
                  <a:lnTo>
                    <a:pt x="122343" y="3144594"/>
                  </a:lnTo>
                  <a:lnTo>
                    <a:pt x="122001" y="3151118"/>
                  </a:lnTo>
                  <a:lnTo>
                    <a:pt x="121685" y="3157642"/>
                  </a:lnTo>
                  <a:lnTo>
                    <a:pt x="121390" y="3164166"/>
                  </a:lnTo>
                  <a:lnTo>
                    <a:pt x="121113" y="3170690"/>
                  </a:lnTo>
                  <a:lnTo>
                    <a:pt x="120854" y="3177214"/>
                  </a:lnTo>
                  <a:lnTo>
                    <a:pt x="120612" y="3183739"/>
                  </a:lnTo>
                  <a:lnTo>
                    <a:pt x="120383" y="3190263"/>
                  </a:lnTo>
                  <a:lnTo>
                    <a:pt x="120162" y="3196787"/>
                  </a:lnTo>
                  <a:lnTo>
                    <a:pt x="119945" y="3203311"/>
                  </a:lnTo>
                  <a:lnTo>
                    <a:pt x="119730" y="3209835"/>
                  </a:lnTo>
                  <a:lnTo>
                    <a:pt x="119511" y="3216359"/>
                  </a:lnTo>
                  <a:lnTo>
                    <a:pt x="119283" y="3222883"/>
                  </a:lnTo>
                  <a:lnTo>
                    <a:pt x="119042" y="3229407"/>
                  </a:lnTo>
                  <a:lnTo>
                    <a:pt x="118785" y="3235931"/>
                  </a:lnTo>
                  <a:lnTo>
                    <a:pt x="118508" y="3242455"/>
                  </a:lnTo>
                  <a:lnTo>
                    <a:pt x="118200" y="3248979"/>
                  </a:lnTo>
                  <a:lnTo>
                    <a:pt x="117859" y="3255503"/>
                  </a:lnTo>
                  <a:lnTo>
                    <a:pt x="117483" y="3262027"/>
                  </a:lnTo>
                  <a:lnTo>
                    <a:pt x="117071" y="3268551"/>
                  </a:lnTo>
                  <a:lnTo>
                    <a:pt x="116618" y="3275075"/>
                  </a:lnTo>
                  <a:lnTo>
                    <a:pt x="116111" y="3281599"/>
                  </a:lnTo>
                  <a:lnTo>
                    <a:pt x="115553" y="3288123"/>
                  </a:lnTo>
                  <a:lnTo>
                    <a:pt x="114947" y="3294647"/>
                  </a:lnTo>
                  <a:lnTo>
                    <a:pt x="114292" y="3301172"/>
                  </a:lnTo>
                  <a:lnTo>
                    <a:pt x="113586" y="3307696"/>
                  </a:lnTo>
                  <a:lnTo>
                    <a:pt x="112817" y="3314220"/>
                  </a:lnTo>
                  <a:lnTo>
                    <a:pt x="111995" y="3320744"/>
                  </a:lnTo>
                  <a:lnTo>
                    <a:pt x="111124" y="3327268"/>
                  </a:lnTo>
                  <a:lnTo>
                    <a:pt x="110207" y="3333792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1" name="pg38">
              <a:extLst>
                <a:ext uri="{FF2B5EF4-FFF2-40B4-BE49-F238E27FC236}">
                  <a16:creationId xmlns:a16="http://schemas.microsoft.com/office/drawing/2014/main" id="{29A91194-A1C1-3EAD-1215-74F1117B8207}"/>
                </a:ext>
              </a:extLst>
            </p:cNvPr>
            <p:cNvSpPr/>
            <p:nvPr/>
          </p:nvSpPr>
          <p:spPr>
            <a:xfrm>
              <a:off x="8593157" y="4109146"/>
              <a:ext cx="292063" cy="2924931"/>
            </a:xfrm>
            <a:custGeom>
              <a:avLst/>
              <a:gdLst/>
              <a:ahLst/>
              <a:cxnLst/>
              <a:rect l="0" t="0" r="0" b="0"/>
              <a:pathLst>
                <a:path w="292063" h="2924931">
                  <a:moveTo>
                    <a:pt x="14127" y="2924931"/>
                  </a:moveTo>
                  <a:lnTo>
                    <a:pt x="11030" y="2919207"/>
                  </a:lnTo>
                  <a:lnTo>
                    <a:pt x="8300" y="2913483"/>
                  </a:lnTo>
                  <a:lnTo>
                    <a:pt x="5944" y="2907759"/>
                  </a:lnTo>
                  <a:lnTo>
                    <a:pt x="3967" y="2902035"/>
                  </a:lnTo>
                  <a:lnTo>
                    <a:pt x="2464" y="2896311"/>
                  </a:lnTo>
                  <a:lnTo>
                    <a:pt x="1336" y="2890587"/>
                  </a:lnTo>
                  <a:lnTo>
                    <a:pt x="560" y="2884863"/>
                  </a:lnTo>
                  <a:lnTo>
                    <a:pt x="121" y="2879139"/>
                  </a:lnTo>
                  <a:lnTo>
                    <a:pt x="0" y="2873416"/>
                  </a:lnTo>
                  <a:lnTo>
                    <a:pt x="209" y="2867692"/>
                  </a:lnTo>
                  <a:lnTo>
                    <a:pt x="719" y="2861968"/>
                  </a:lnTo>
                  <a:lnTo>
                    <a:pt x="1456" y="2856244"/>
                  </a:lnTo>
                  <a:lnTo>
                    <a:pt x="2391" y="2850520"/>
                  </a:lnTo>
                  <a:lnTo>
                    <a:pt x="3498" y="2844796"/>
                  </a:lnTo>
                  <a:lnTo>
                    <a:pt x="4748" y="2839072"/>
                  </a:lnTo>
                  <a:lnTo>
                    <a:pt x="6133" y="2833348"/>
                  </a:lnTo>
                  <a:lnTo>
                    <a:pt x="7587" y="2827624"/>
                  </a:lnTo>
                  <a:lnTo>
                    <a:pt x="9086" y="2821900"/>
                  </a:lnTo>
                  <a:lnTo>
                    <a:pt x="10606" y="2816176"/>
                  </a:lnTo>
                  <a:lnTo>
                    <a:pt x="12128" y="2810452"/>
                  </a:lnTo>
                  <a:lnTo>
                    <a:pt x="13625" y="2804728"/>
                  </a:lnTo>
                  <a:lnTo>
                    <a:pt x="15072" y="2799004"/>
                  </a:lnTo>
                  <a:lnTo>
                    <a:pt x="16461" y="2793280"/>
                  </a:lnTo>
                  <a:lnTo>
                    <a:pt x="17782" y="2787556"/>
                  </a:lnTo>
                  <a:lnTo>
                    <a:pt x="19026" y="2781833"/>
                  </a:lnTo>
                  <a:lnTo>
                    <a:pt x="20186" y="2776109"/>
                  </a:lnTo>
                  <a:lnTo>
                    <a:pt x="21233" y="2770385"/>
                  </a:lnTo>
                  <a:lnTo>
                    <a:pt x="22189" y="2764661"/>
                  </a:lnTo>
                  <a:lnTo>
                    <a:pt x="23055" y="2758937"/>
                  </a:lnTo>
                  <a:lnTo>
                    <a:pt x="23832" y="2753213"/>
                  </a:lnTo>
                  <a:lnTo>
                    <a:pt x="24522" y="2747489"/>
                  </a:lnTo>
                  <a:lnTo>
                    <a:pt x="25116" y="2741765"/>
                  </a:lnTo>
                  <a:lnTo>
                    <a:pt x="25623" y="2736041"/>
                  </a:lnTo>
                  <a:lnTo>
                    <a:pt x="26057" y="2730317"/>
                  </a:lnTo>
                  <a:lnTo>
                    <a:pt x="26425" y="2724593"/>
                  </a:lnTo>
                  <a:lnTo>
                    <a:pt x="26729" y="2718869"/>
                  </a:lnTo>
                  <a:lnTo>
                    <a:pt x="26974" y="2713145"/>
                  </a:lnTo>
                  <a:lnTo>
                    <a:pt x="27152" y="2707421"/>
                  </a:lnTo>
                  <a:lnTo>
                    <a:pt x="27284" y="2701697"/>
                  </a:lnTo>
                  <a:lnTo>
                    <a:pt x="27372" y="2695973"/>
                  </a:lnTo>
                  <a:lnTo>
                    <a:pt x="27419" y="2690250"/>
                  </a:lnTo>
                  <a:lnTo>
                    <a:pt x="27427" y="2684526"/>
                  </a:lnTo>
                  <a:lnTo>
                    <a:pt x="27394" y="2678802"/>
                  </a:lnTo>
                  <a:lnTo>
                    <a:pt x="27324" y="2673078"/>
                  </a:lnTo>
                  <a:lnTo>
                    <a:pt x="27222" y="2667354"/>
                  </a:lnTo>
                  <a:lnTo>
                    <a:pt x="27090" y="2661630"/>
                  </a:lnTo>
                  <a:lnTo>
                    <a:pt x="26926" y="2655906"/>
                  </a:lnTo>
                  <a:lnTo>
                    <a:pt x="26731" y="2650182"/>
                  </a:lnTo>
                  <a:lnTo>
                    <a:pt x="26499" y="2644458"/>
                  </a:lnTo>
                  <a:lnTo>
                    <a:pt x="26237" y="2638734"/>
                  </a:lnTo>
                  <a:lnTo>
                    <a:pt x="25945" y="2633010"/>
                  </a:lnTo>
                  <a:lnTo>
                    <a:pt x="25622" y="2627286"/>
                  </a:lnTo>
                  <a:lnTo>
                    <a:pt x="25270" y="2621562"/>
                  </a:lnTo>
                  <a:lnTo>
                    <a:pt x="24880" y="2615838"/>
                  </a:lnTo>
                  <a:lnTo>
                    <a:pt x="24458" y="2610114"/>
                  </a:lnTo>
                  <a:lnTo>
                    <a:pt x="24007" y="2604391"/>
                  </a:lnTo>
                  <a:lnTo>
                    <a:pt x="23526" y="2598667"/>
                  </a:lnTo>
                  <a:lnTo>
                    <a:pt x="23017" y="2592943"/>
                  </a:lnTo>
                  <a:lnTo>
                    <a:pt x="22478" y="2587219"/>
                  </a:lnTo>
                  <a:lnTo>
                    <a:pt x="21909" y="2581495"/>
                  </a:lnTo>
                  <a:lnTo>
                    <a:pt x="21316" y="2575771"/>
                  </a:lnTo>
                  <a:lnTo>
                    <a:pt x="20702" y="2570047"/>
                  </a:lnTo>
                  <a:lnTo>
                    <a:pt x="20068" y="2564323"/>
                  </a:lnTo>
                  <a:lnTo>
                    <a:pt x="19417" y="2558599"/>
                  </a:lnTo>
                  <a:lnTo>
                    <a:pt x="18749" y="2552875"/>
                  </a:lnTo>
                  <a:lnTo>
                    <a:pt x="18072" y="2547151"/>
                  </a:lnTo>
                  <a:lnTo>
                    <a:pt x="17389" y="2541427"/>
                  </a:lnTo>
                  <a:lnTo>
                    <a:pt x="16703" y="2535703"/>
                  </a:lnTo>
                  <a:lnTo>
                    <a:pt x="16019" y="2529979"/>
                  </a:lnTo>
                  <a:lnTo>
                    <a:pt x="15341" y="2524255"/>
                  </a:lnTo>
                  <a:lnTo>
                    <a:pt x="14675" y="2518531"/>
                  </a:lnTo>
                  <a:lnTo>
                    <a:pt x="14026" y="2512808"/>
                  </a:lnTo>
                  <a:lnTo>
                    <a:pt x="13397" y="2507084"/>
                  </a:lnTo>
                  <a:lnTo>
                    <a:pt x="12792" y="2501360"/>
                  </a:lnTo>
                  <a:lnTo>
                    <a:pt x="12216" y="2495636"/>
                  </a:lnTo>
                  <a:lnTo>
                    <a:pt x="11681" y="2489912"/>
                  </a:lnTo>
                  <a:lnTo>
                    <a:pt x="11186" y="2484188"/>
                  </a:lnTo>
                  <a:lnTo>
                    <a:pt x="10733" y="2478464"/>
                  </a:lnTo>
                  <a:lnTo>
                    <a:pt x="10326" y="2472740"/>
                  </a:lnTo>
                  <a:lnTo>
                    <a:pt x="9968" y="2467016"/>
                  </a:lnTo>
                  <a:lnTo>
                    <a:pt x="9667" y="2461292"/>
                  </a:lnTo>
                  <a:lnTo>
                    <a:pt x="9431" y="2455568"/>
                  </a:lnTo>
                  <a:lnTo>
                    <a:pt x="9252" y="2449844"/>
                  </a:lnTo>
                  <a:lnTo>
                    <a:pt x="9132" y="2444120"/>
                  </a:lnTo>
                  <a:lnTo>
                    <a:pt x="9072" y="2438396"/>
                  </a:lnTo>
                  <a:lnTo>
                    <a:pt x="9073" y="2432672"/>
                  </a:lnTo>
                  <a:lnTo>
                    <a:pt x="9150" y="2426948"/>
                  </a:lnTo>
                  <a:lnTo>
                    <a:pt x="9289" y="2421225"/>
                  </a:lnTo>
                  <a:lnTo>
                    <a:pt x="9488" y="2415501"/>
                  </a:lnTo>
                  <a:lnTo>
                    <a:pt x="9745" y="2409777"/>
                  </a:lnTo>
                  <a:lnTo>
                    <a:pt x="10059" y="2404053"/>
                  </a:lnTo>
                  <a:lnTo>
                    <a:pt x="10436" y="2398329"/>
                  </a:lnTo>
                  <a:lnTo>
                    <a:pt x="10872" y="2392605"/>
                  </a:lnTo>
                  <a:lnTo>
                    <a:pt x="11357" y="2386881"/>
                  </a:lnTo>
                  <a:lnTo>
                    <a:pt x="11888" y="2381157"/>
                  </a:lnTo>
                  <a:lnTo>
                    <a:pt x="12463" y="2375433"/>
                  </a:lnTo>
                  <a:lnTo>
                    <a:pt x="13078" y="2369709"/>
                  </a:lnTo>
                  <a:lnTo>
                    <a:pt x="13741" y="2363985"/>
                  </a:lnTo>
                  <a:lnTo>
                    <a:pt x="14435" y="2358261"/>
                  </a:lnTo>
                  <a:lnTo>
                    <a:pt x="15158" y="2352537"/>
                  </a:lnTo>
                  <a:lnTo>
                    <a:pt x="15907" y="2346813"/>
                  </a:lnTo>
                  <a:lnTo>
                    <a:pt x="16679" y="2341089"/>
                  </a:lnTo>
                  <a:lnTo>
                    <a:pt x="17473" y="2335366"/>
                  </a:lnTo>
                  <a:lnTo>
                    <a:pt x="18286" y="2329642"/>
                  </a:lnTo>
                  <a:lnTo>
                    <a:pt x="19111" y="2323918"/>
                  </a:lnTo>
                  <a:lnTo>
                    <a:pt x="19946" y="2318194"/>
                  </a:lnTo>
                  <a:lnTo>
                    <a:pt x="20789" y="2312470"/>
                  </a:lnTo>
                  <a:lnTo>
                    <a:pt x="21639" y="2306746"/>
                  </a:lnTo>
                  <a:lnTo>
                    <a:pt x="22492" y="2301022"/>
                  </a:lnTo>
                  <a:lnTo>
                    <a:pt x="23347" y="2295298"/>
                  </a:lnTo>
                  <a:lnTo>
                    <a:pt x="24201" y="2289574"/>
                  </a:lnTo>
                  <a:lnTo>
                    <a:pt x="25053" y="2283850"/>
                  </a:lnTo>
                  <a:lnTo>
                    <a:pt x="25902" y="2278126"/>
                  </a:lnTo>
                  <a:lnTo>
                    <a:pt x="26747" y="2272402"/>
                  </a:lnTo>
                  <a:lnTo>
                    <a:pt x="27586" y="2266678"/>
                  </a:lnTo>
                  <a:lnTo>
                    <a:pt x="28418" y="2260954"/>
                  </a:lnTo>
                  <a:lnTo>
                    <a:pt x="29244" y="2255230"/>
                  </a:lnTo>
                  <a:lnTo>
                    <a:pt x="30062" y="2249506"/>
                  </a:lnTo>
                  <a:lnTo>
                    <a:pt x="30873" y="2243783"/>
                  </a:lnTo>
                  <a:lnTo>
                    <a:pt x="31673" y="2238059"/>
                  </a:lnTo>
                  <a:lnTo>
                    <a:pt x="32465" y="2232335"/>
                  </a:lnTo>
                  <a:lnTo>
                    <a:pt x="33249" y="2226611"/>
                  </a:lnTo>
                  <a:lnTo>
                    <a:pt x="34023" y="2220887"/>
                  </a:lnTo>
                  <a:lnTo>
                    <a:pt x="34789" y="2215163"/>
                  </a:lnTo>
                  <a:lnTo>
                    <a:pt x="35544" y="2209439"/>
                  </a:lnTo>
                  <a:lnTo>
                    <a:pt x="36290" y="2203715"/>
                  </a:lnTo>
                  <a:lnTo>
                    <a:pt x="37026" y="2197991"/>
                  </a:lnTo>
                  <a:lnTo>
                    <a:pt x="37752" y="2192267"/>
                  </a:lnTo>
                  <a:lnTo>
                    <a:pt x="38470" y="2186543"/>
                  </a:lnTo>
                  <a:lnTo>
                    <a:pt x="39177" y="2180819"/>
                  </a:lnTo>
                  <a:lnTo>
                    <a:pt x="39873" y="2175095"/>
                  </a:lnTo>
                  <a:lnTo>
                    <a:pt x="40559" y="2169371"/>
                  </a:lnTo>
                  <a:lnTo>
                    <a:pt x="41235" y="2163647"/>
                  </a:lnTo>
                  <a:lnTo>
                    <a:pt x="41901" y="2157923"/>
                  </a:lnTo>
                  <a:lnTo>
                    <a:pt x="42557" y="2152200"/>
                  </a:lnTo>
                  <a:lnTo>
                    <a:pt x="43201" y="2146476"/>
                  </a:lnTo>
                  <a:lnTo>
                    <a:pt x="43833" y="2140752"/>
                  </a:lnTo>
                  <a:lnTo>
                    <a:pt x="44455" y="2135028"/>
                  </a:lnTo>
                  <a:lnTo>
                    <a:pt x="45067" y="2129304"/>
                  </a:lnTo>
                  <a:lnTo>
                    <a:pt x="45668" y="2123580"/>
                  </a:lnTo>
                  <a:lnTo>
                    <a:pt x="46257" y="2117856"/>
                  </a:lnTo>
                  <a:lnTo>
                    <a:pt x="46834" y="2112132"/>
                  </a:lnTo>
                  <a:lnTo>
                    <a:pt x="47400" y="2106408"/>
                  </a:lnTo>
                  <a:lnTo>
                    <a:pt x="47957" y="2100684"/>
                  </a:lnTo>
                  <a:lnTo>
                    <a:pt x="48503" y="2094960"/>
                  </a:lnTo>
                  <a:lnTo>
                    <a:pt x="49041" y="2089236"/>
                  </a:lnTo>
                  <a:lnTo>
                    <a:pt x="49568" y="2083512"/>
                  </a:lnTo>
                  <a:lnTo>
                    <a:pt x="50087" y="2077788"/>
                  </a:lnTo>
                  <a:lnTo>
                    <a:pt x="50600" y="2072064"/>
                  </a:lnTo>
                  <a:lnTo>
                    <a:pt x="51107" y="2066341"/>
                  </a:lnTo>
                  <a:lnTo>
                    <a:pt x="51609" y="2060617"/>
                  </a:lnTo>
                  <a:lnTo>
                    <a:pt x="52108" y="2054893"/>
                  </a:lnTo>
                  <a:lnTo>
                    <a:pt x="52604" y="2049169"/>
                  </a:lnTo>
                  <a:lnTo>
                    <a:pt x="53101" y="2043445"/>
                  </a:lnTo>
                  <a:lnTo>
                    <a:pt x="53598" y="2037721"/>
                  </a:lnTo>
                  <a:lnTo>
                    <a:pt x="54098" y="2031997"/>
                  </a:lnTo>
                  <a:lnTo>
                    <a:pt x="54602" y="2026273"/>
                  </a:lnTo>
                  <a:lnTo>
                    <a:pt x="55113" y="2020549"/>
                  </a:lnTo>
                  <a:lnTo>
                    <a:pt x="55632" y="2014825"/>
                  </a:lnTo>
                  <a:lnTo>
                    <a:pt x="56160" y="2009101"/>
                  </a:lnTo>
                  <a:lnTo>
                    <a:pt x="56698" y="2003377"/>
                  </a:lnTo>
                  <a:lnTo>
                    <a:pt x="57247" y="1997653"/>
                  </a:lnTo>
                  <a:lnTo>
                    <a:pt x="57810" y="1991929"/>
                  </a:lnTo>
                  <a:lnTo>
                    <a:pt x="58388" y="1986205"/>
                  </a:lnTo>
                  <a:lnTo>
                    <a:pt x="58981" y="1980481"/>
                  </a:lnTo>
                  <a:lnTo>
                    <a:pt x="59589" y="1974758"/>
                  </a:lnTo>
                  <a:lnTo>
                    <a:pt x="60212" y="1969034"/>
                  </a:lnTo>
                  <a:lnTo>
                    <a:pt x="60851" y="1963310"/>
                  </a:lnTo>
                  <a:lnTo>
                    <a:pt x="61510" y="1957586"/>
                  </a:lnTo>
                  <a:lnTo>
                    <a:pt x="62186" y="1951862"/>
                  </a:lnTo>
                  <a:lnTo>
                    <a:pt x="62878" y="1946138"/>
                  </a:lnTo>
                  <a:lnTo>
                    <a:pt x="63585" y="1940414"/>
                  </a:lnTo>
                  <a:lnTo>
                    <a:pt x="64309" y="1934690"/>
                  </a:lnTo>
                  <a:lnTo>
                    <a:pt x="65050" y="1928966"/>
                  </a:lnTo>
                  <a:lnTo>
                    <a:pt x="65808" y="1923242"/>
                  </a:lnTo>
                  <a:lnTo>
                    <a:pt x="66581" y="1917518"/>
                  </a:lnTo>
                  <a:lnTo>
                    <a:pt x="67367" y="1911794"/>
                  </a:lnTo>
                  <a:lnTo>
                    <a:pt x="68168" y="1906070"/>
                  </a:lnTo>
                  <a:lnTo>
                    <a:pt x="68982" y="1900346"/>
                  </a:lnTo>
                  <a:lnTo>
                    <a:pt x="69812" y="1894622"/>
                  </a:lnTo>
                  <a:lnTo>
                    <a:pt x="70654" y="1888898"/>
                  </a:lnTo>
                  <a:lnTo>
                    <a:pt x="71507" y="1883175"/>
                  </a:lnTo>
                  <a:lnTo>
                    <a:pt x="72372" y="1877451"/>
                  </a:lnTo>
                  <a:lnTo>
                    <a:pt x="73246" y="1871727"/>
                  </a:lnTo>
                  <a:lnTo>
                    <a:pt x="74132" y="1866003"/>
                  </a:lnTo>
                  <a:lnTo>
                    <a:pt x="75028" y="1860279"/>
                  </a:lnTo>
                  <a:lnTo>
                    <a:pt x="75932" y="1854555"/>
                  </a:lnTo>
                  <a:lnTo>
                    <a:pt x="76844" y="1848831"/>
                  </a:lnTo>
                  <a:lnTo>
                    <a:pt x="77762" y="1843107"/>
                  </a:lnTo>
                  <a:lnTo>
                    <a:pt x="78687" y="1837383"/>
                  </a:lnTo>
                  <a:lnTo>
                    <a:pt x="79618" y="1831659"/>
                  </a:lnTo>
                  <a:lnTo>
                    <a:pt x="80553" y="1825935"/>
                  </a:lnTo>
                  <a:lnTo>
                    <a:pt x="81492" y="1820211"/>
                  </a:lnTo>
                  <a:lnTo>
                    <a:pt x="82432" y="1814487"/>
                  </a:lnTo>
                  <a:lnTo>
                    <a:pt x="83375" y="1808763"/>
                  </a:lnTo>
                  <a:lnTo>
                    <a:pt x="84318" y="1803039"/>
                  </a:lnTo>
                  <a:lnTo>
                    <a:pt x="85261" y="1797315"/>
                  </a:lnTo>
                  <a:lnTo>
                    <a:pt x="86203" y="1791592"/>
                  </a:lnTo>
                  <a:lnTo>
                    <a:pt x="87142" y="1785868"/>
                  </a:lnTo>
                  <a:lnTo>
                    <a:pt x="88079" y="1780144"/>
                  </a:lnTo>
                  <a:lnTo>
                    <a:pt x="89013" y="1774420"/>
                  </a:lnTo>
                  <a:lnTo>
                    <a:pt x="89941" y="1768696"/>
                  </a:lnTo>
                  <a:lnTo>
                    <a:pt x="90865" y="1762972"/>
                  </a:lnTo>
                  <a:lnTo>
                    <a:pt x="91784" y="1757248"/>
                  </a:lnTo>
                  <a:lnTo>
                    <a:pt x="92697" y="1751524"/>
                  </a:lnTo>
                  <a:lnTo>
                    <a:pt x="93604" y="1745800"/>
                  </a:lnTo>
                  <a:lnTo>
                    <a:pt x="94504" y="1740076"/>
                  </a:lnTo>
                  <a:lnTo>
                    <a:pt x="95396" y="1734352"/>
                  </a:lnTo>
                  <a:lnTo>
                    <a:pt x="96283" y="1728628"/>
                  </a:lnTo>
                  <a:lnTo>
                    <a:pt x="97162" y="1722904"/>
                  </a:lnTo>
                  <a:lnTo>
                    <a:pt x="98034" y="1717180"/>
                  </a:lnTo>
                  <a:lnTo>
                    <a:pt x="98899" y="1711456"/>
                  </a:lnTo>
                  <a:lnTo>
                    <a:pt x="99754" y="1705733"/>
                  </a:lnTo>
                  <a:lnTo>
                    <a:pt x="100602" y="1700009"/>
                  </a:lnTo>
                  <a:lnTo>
                    <a:pt x="101443" y="1694285"/>
                  </a:lnTo>
                  <a:lnTo>
                    <a:pt x="102275" y="1688561"/>
                  </a:lnTo>
                  <a:lnTo>
                    <a:pt x="103099" y="1682837"/>
                  </a:lnTo>
                  <a:lnTo>
                    <a:pt x="103912" y="1677113"/>
                  </a:lnTo>
                  <a:lnTo>
                    <a:pt x="104715" y="1671389"/>
                  </a:lnTo>
                  <a:lnTo>
                    <a:pt x="105508" y="1665665"/>
                  </a:lnTo>
                  <a:lnTo>
                    <a:pt x="106292" y="1659941"/>
                  </a:lnTo>
                  <a:lnTo>
                    <a:pt x="107064" y="1654217"/>
                  </a:lnTo>
                  <a:lnTo>
                    <a:pt x="107824" y="1648493"/>
                  </a:lnTo>
                  <a:lnTo>
                    <a:pt x="108570" y="1642769"/>
                  </a:lnTo>
                  <a:lnTo>
                    <a:pt x="109302" y="1637045"/>
                  </a:lnTo>
                  <a:lnTo>
                    <a:pt x="110022" y="1631321"/>
                  </a:lnTo>
                  <a:lnTo>
                    <a:pt x="110727" y="1625597"/>
                  </a:lnTo>
                  <a:lnTo>
                    <a:pt x="111418" y="1619873"/>
                  </a:lnTo>
                  <a:lnTo>
                    <a:pt x="112090" y="1614150"/>
                  </a:lnTo>
                  <a:lnTo>
                    <a:pt x="112745" y="1608426"/>
                  </a:lnTo>
                  <a:lnTo>
                    <a:pt x="113384" y="1602702"/>
                  </a:lnTo>
                  <a:lnTo>
                    <a:pt x="114007" y="1596978"/>
                  </a:lnTo>
                  <a:lnTo>
                    <a:pt x="114612" y="1591254"/>
                  </a:lnTo>
                  <a:lnTo>
                    <a:pt x="115199" y="1585530"/>
                  </a:lnTo>
                  <a:lnTo>
                    <a:pt x="115766" y="1579806"/>
                  </a:lnTo>
                  <a:lnTo>
                    <a:pt x="116315" y="1574082"/>
                  </a:lnTo>
                  <a:lnTo>
                    <a:pt x="116847" y="1568358"/>
                  </a:lnTo>
                  <a:lnTo>
                    <a:pt x="117362" y="1562634"/>
                  </a:lnTo>
                  <a:lnTo>
                    <a:pt x="117861" y="1556910"/>
                  </a:lnTo>
                  <a:lnTo>
                    <a:pt x="118339" y="1551186"/>
                  </a:lnTo>
                  <a:lnTo>
                    <a:pt x="118801" y="1545462"/>
                  </a:lnTo>
                  <a:lnTo>
                    <a:pt x="119249" y="1539738"/>
                  </a:lnTo>
                  <a:lnTo>
                    <a:pt x="119682" y="1534014"/>
                  </a:lnTo>
                  <a:lnTo>
                    <a:pt x="120101" y="1528290"/>
                  </a:lnTo>
                  <a:lnTo>
                    <a:pt x="120506" y="1522567"/>
                  </a:lnTo>
                  <a:lnTo>
                    <a:pt x="120898" y="1516843"/>
                  </a:lnTo>
                  <a:lnTo>
                    <a:pt x="121279" y="1511119"/>
                  </a:lnTo>
                  <a:lnTo>
                    <a:pt x="121651" y="1505395"/>
                  </a:lnTo>
                  <a:lnTo>
                    <a:pt x="122013" y="1499671"/>
                  </a:lnTo>
                  <a:lnTo>
                    <a:pt x="122369" y="1493947"/>
                  </a:lnTo>
                  <a:lnTo>
                    <a:pt x="122715" y="1488223"/>
                  </a:lnTo>
                  <a:lnTo>
                    <a:pt x="123057" y="1482499"/>
                  </a:lnTo>
                  <a:lnTo>
                    <a:pt x="123395" y="1476775"/>
                  </a:lnTo>
                  <a:lnTo>
                    <a:pt x="123729" y="1471051"/>
                  </a:lnTo>
                  <a:lnTo>
                    <a:pt x="124060" y="1465327"/>
                  </a:lnTo>
                  <a:lnTo>
                    <a:pt x="124389" y="1459603"/>
                  </a:lnTo>
                  <a:lnTo>
                    <a:pt x="124718" y="1453879"/>
                  </a:lnTo>
                  <a:lnTo>
                    <a:pt x="125046" y="1448155"/>
                  </a:lnTo>
                  <a:lnTo>
                    <a:pt x="125374" y="1442431"/>
                  </a:lnTo>
                  <a:lnTo>
                    <a:pt x="125703" y="1436708"/>
                  </a:lnTo>
                  <a:lnTo>
                    <a:pt x="126033" y="1430984"/>
                  </a:lnTo>
                  <a:lnTo>
                    <a:pt x="126364" y="1425260"/>
                  </a:lnTo>
                  <a:lnTo>
                    <a:pt x="126697" y="1419536"/>
                  </a:lnTo>
                  <a:lnTo>
                    <a:pt x="127030" y="1413812"/>
                  </a:lnTo>
                  <a:lnTo>
                    <a:pt x="127364" y="1408088"/>
                  </a:lnTo>
                  <a:lnTo>
                    <a:pt x="127698" y="1402364"/>
                  </a:lnTo>
                  <a:lnTo>
                    <a:pt x="128032" y="1396640"/>
                  </a:lnTo>
                  <a:lnTo>
                    <a:pt x="128366" y="1390916"/>
                  </a:lnTo>
                  <a:lnTo>
                    <a:pt x="128699" y="1385192"/>
                  </a:lnTo>
                  <a:lnTo>
                    <a:pt x="129031" y="1379468"/>
                  </a:lnTo>
                  <a:lnTo>
                    <a:pt x="129360" y="1373744"/>
                  </a:lnTo>
                  <a:lnTo>
                    <a:pt x="129687" y="1368020"/>
                  </a:lnTo>
                  <a:lnTo>
                    <a:pt x="130009" y="1362296"/>
                  </a:lnTo>
                  <a:lnTo>
                    <a:pt x="130327" y="1356572"/>
                  </a:lnTo>
                  <a:lnTo>
                    <a:pt x="130641" y="1350848"/>
                  </a:lnTo>
                  <a:lnTo>
                    <a:pt x="130949" y="1345125"/>
                  </a:lnTo>
                  <a:lnTo>
                    <a:pt x="131253" y="1339401"/>
                  </a:lnTo>
                  <a:lnTo>
                    <a:pt x="131549" y="1333677"/>
                  </a:lnTo>
                  <a:lnTo>
                    <a:pt x="131839" y="1327953"/>
                  </a:lnTo>
                  <a:lnTo>
                    <a:pt x="132122" y="1322229"/>
                  </a:lnTo>
                  <a:lnTo>
                    <a:pt x="132399" y="1316505"/>
                  </a:lnTo>
                  <a:lnTo>
                    <a:pt x="132669" y="1310781"/>
                  </a:lnTo>
                  <a:lnTo>
                    <a:pt x="132933" y="1305057"/>
                  </a:lnTo>
                  <a:lnTo>
                    <a:pt x="133189" y="1299333"/>
                  </a:lnTo>
                  <a:lnTo>
                    <a:pt x="133439" y="1293609"/>
                  </a:lnTo>
                  <a:lnTo>
                    <a:pt x="133684" y="1287885"/>
                  </a:lnTo>
                  <a:lnTo>
                    <a:pt x="133922" y="1282161"/>
                  </a:lnTo>
                  <a:lnTo>
                    <a:pt x="134156" y="1276437"/>
                  </a:lnTo>
                  <a:lnTo>
                    <a:pt x="134383" y="1270713"/>
                  </a:lnTo>
                  <a:lnTo>
                    <a:pt x="134606" y="1264989"/>
                  </a:lnTo>
                  <a:lnTo>
                    <a:pt x="134825" y="1259265"/>
                  </a:lnTo>
                  <a:lnTo>
                    <a:pt x="135040" y="1253542"/>
                  </a:lnTo>
                  <a:lnTo>
                    <a:pt x="135251" y="1247818"/>
                  </a:lnTo>
                  <a:lnTo>
                    <a:pt x="135460" y="1242094"/>
                  </a:lnTo>
                  <a:lnTo>
                    <a:pt x="135664" y="1236370"/>
                  </a:lnTo>
                  <a:lnTo>
                    <a:pt x="135867" y="1230646"/>
                  </a:lnTo>
                  <a:lnTo>
                    <a:pt x="136067" y="1224922"/>
                  </a:lnTo>
                  <a:lnTo>
                    <a:pt x="136264" y="1219198"/>
                  </a:lnTo>
                  <a:lnTo>
                    <a:pt x="136460" y="1213474"/>
                  </a:lnTo>
                  <a:lnTo>
                    <a:pt x="136652" y="1207750"/>
                  </a:lnTo>
                  <a:lnTo>
                    <a:pt x="136842" y="1202026"/>
                  </a:lnTo>
                  <a:lnTo>
                    <a:pt x="137030" y="1196302"/>
                  </a:lnTo>
                  <a:lnTo>
                    <a:pt x="137214" y="1190578"/>
                  </a:lnTo>
                  <a:lnTo>
                    <a:pt x="137396" y="1184854"/>
                  </a:lnTo>
                  <a:lnTo>
                    <a:pt x="137575" y="1179130"/>
                  </a:lnTo>
                  <a:lnTo>
                    <a:pt x="137749" y="1173406"/>
                  </a:lnTo>
                  <a:lnTo>
                    <a:pt x="137919" y="1167683"/>
                  </a:lnTo>
                  <a:lnTo>
                    <a:pt x="138085" y="1161959"/>
                  </a:lnTo>
                  <a:lnTo>
                    <a:pt x="138245" y="1156235"/>
                  </a:lnTo>
                  <a:lnTo>
                    <a:pt x="138401" y="1150511"/>
                  </a:lnTo>
                  <a:lnTo>
                    <a:pt x="138550" y="1144787"/>
                  </a:lnTo>
                  <a:lnTo>
                    <a:pt x="138692" y="1139063"/>
                  </a:lnTo>
                  <a:lnTo>
                    <a:pt x="138828" y="1133339"/>
                  </a:lnTo>
                  <a:lnTo>
                    <a:pt x="138957" y="1127615"/>
                  </a:lnTo>
                  <a:lnTo>
                    <a:pt x="139079" y="1121891"/>
                  </a:lnTo>
                  <a:lnTo>
                    <a:pt x="139193" y="1116167"/>
                  </a:lnTo>
                  <a:lnTo>
                    <a:pt x="139298" y="1110443"/>
                  </a:lnTo>
                  <a:lnTo>
                    <a:pt x="139395" y="1104719"/>
                  </a:lnTo>
                  <a:lnTo>
                    <a:pt x="139485" y="1098995"/>
                  </a:lnTo>
                  <a:lnTo>
                    <a:pt x="139567" y="1093271"/>
                  </a:lnTo>
                  <a:lnTo>
                    <a:pt x="139642" y="1087547"/>
                  </a:lnTo>
                  <a:lnTo>
                    <a:pt x="139707" y="1081823"/>
                  </a:lnTo>
                  <a:lnTo>
                    <a:pt x="139766" y="1076100"/>
                  </a:lnTo>
                  <a:lnTo>
                    <a:pt x="139817" y="1070376"/>
                  </a:lnTo>
                  <a:lnTo>
                    <a:pt x="139862" y="1064652"/>
                  </a:lnTo>
                  <a:lnTo>
                    <a:pt x="139901" y="1058928"/>
                  </a:lnTo>
                  <a:lnTo>
                    <a:pt x="139933" y="1053204"/>
                  </a:lnTo>
                  <a:lnTo>
                    <a:pt x="139960" y="1047480"/>
                  </a:lnTo>
                  <a:lnTo>
                    <a:pt x="139982" y="1041756"/>
                  </a:lnTo>
                  <a:lnTo>
                    <a:pt x="140000" y="1036032"/>
                  </a:lnTo>
                  <a:lnTo>
                    <a:pt x="140014" y="1030308"/>
                  </a:lnTo>
                  <a:lnTo>
                    <a:pt x="140026" y="1024584"/>
                  </a:lnTo>
                  <a:lnTo>
                    <a:pt x="140035" y="1018860"/>
                  </a:lnTo>
                  <a:lnTo>
                    <a:pt x="140042" y="1013136"/>
                  </a:lnTo>
                  <a:lnTo>
                    <a:pt x="140048" y="1007412"/>
                  </a:lnTo>
                  <a:lnTo>
                    <a:pt x="140054" y="1001688"/>
                  </a:lnTo>
                  <a:lnTo>
                    <a:pt x="140060" y="995964"/>
                  </a:lnTo>
                  <a:lnTo>
                    <a:pt x="140066" y="990240"/>
                  </a:lnTo>
                  <a:lnTo>
                    <a:pt x="140074" y="984517"/>
                  </a:lnTo>
                  <a:lnTo>
                    <a:pt x="140084" y="978793"/>
                  </a:lnTo>
                  <a:lnTo>
                    <a:pt x="140095" y="973069"/>
                  </a:lnTo>
                  <a:lnTo>
                    <a:pt x="140109" y="967345"/>
                  </a:lnTo>
                  <a:lnTo>
                    <a:pt x="140126" y="961621"/>
                  </a:lnTo>
                  <a:lnTo>
                    <a:pt x="140146" y="955897"/>
                  </a:lnTo>
                  <a:lnTo>
                    <a:pt x="140169" y="950173"/>
                  </a:lnTo>
                  <a:lnTo>
                    <a:pt x="140196" y="944449"/>
                  </a:lnTo>
                  <a:lnTo>
                    <a:pt x="140226" y="938725"/>
                  </a:lnTo>
                  <a:lnTo>
                    <a:pt x="140260" y="933001"/>
                  </a:lnTo>
                  <a:lnTo>
                    <a:pt x="140297" y="927277"/>
                  </a:lnTo>
                  <a:lnTo>
                    <a:pt x="140338" y="921553"/>
                  </a:lnTo>
                  <a:lnTo>
                    <a:pt x="140382" y="915829"/>
                  </a:lnTo>
                  <a:lnTo>
                    <a:pt x="140429" y="910105"/>
                  </a:lnTo>
                  <a:lnTo>
                    <a:pt x="140478" y="904381"/>
                  </a:lnTo>
                  <a:lnTo>
                    <a:pt x="140529" y="898657"/>
                  </a:lnTo>
                  <a:lnTo>
                    <a:pt x="140583" y="892934"/>
                  </a:lnTo>
                  <a:lnTo>
                    <a:pt x="140637" y="887210"/>
                  </a:lnTo>
                  <a:lnTo>
                    <a:pt x="140693" y="881486"/>
                  </a:lnTo>
                  <a:lnTo>
                    <a:pt x="140748" y="875762"/>
                  </a:lnTo>
                  <a:lnTo>
                    <a:pt x="140804" y="870038"/>
                  </a:lnTo>
                  <a:lnTo>
                    <a:pt x="140859" y="864314"/>
                  </a:lnTo>
                  <a:lnTo>
                    <a:pt x="140913" y="858590"/>
                  </a:lnTo>
                  <a:lnTo>
                    <a:pt x="140965" y="852866"/>
                  </a:lnTo>
                  <a:lnTo>
                    <a:pt x="141015" y="847142"/>
                  </a:lnTo>
                  <a:lnTo>
                    <a:pt x="141063" y="841418"/>
                  </a:lnTo>
                  <a:lnTo>
                    <a:pt x="141108" y="835694"/>
                  </a:lnTo>
                  <a:lnTo>
                    <a:pt x="141149" y="829970"/>
                  </a:lnTo>
                  <a:lnTo>
                    <a:pt x="141187" y="824246"/>
                  </a:lnTo>
                  <a:lnTo>
                    <a:pt x="141222" y="818522"/>
                  </a:lnTo>
                  <a:lnTo>
                    <a:pt x="141254" y="812798"/>
                  </a:lnTo>
                  <a:lnTo>
                    <a:pt x="141282" y="807075"/>
                  </a:lnTo>
                  <a:lnTo>
                    <a:pt x="141307" y="801351"/>
                  </a:lnTo>
                  <a:lnTo>
                    <a:pt x="141328" y="795627"/>
                  </a:lnTo>
                  <a:lnTo>
                    <a:pt x="141346" y="789903"/>
                  </a:lnTo>
                  <a:lnTo>
                    <a:pt x="141362" y="784179"/>
                  </a:lnTo>
                  <a:lnTo>
                    <a:pt x="141376" y="778455"/>
                  </a:lnTo>
                  <a:lnTo>
                    <a:pt x="141388" y="772731"/>
                  </a:lnTo>
                  <a:lnTo>
                    <a:pt x="141398" y="767007"/>
                  </a:lnTo>
                  <a:lnTo>
                    <a:pt x="141407" y="761283"/>
                  </a:lnTo>
                  <a:lnTo>
                    <a:pt x="141416" y="755559"/>
                  </a:lnTo>
                  <a:lnTo>
                    <a:pt x="141425" y="749835"/>
                  </a:lnTo>
                  <a:lnTo>
                    <a:pt x="141435" y="744111"/>
                  </a:lnTo>
                  <a:lnTo>
                    <a:pt x="141447" y="738387"/>
                  </a:lnTo>
                  <a:lnTo>
                    <a:pt x="141460" y="732663"/>
                  </a:lnTo>
                  <a:lnTo>
                    <a:pt x="141475" y="726939"/>
                  </a:lnTo>
                  <a:lnTo>
                    <a:pt x="141493" y="721215"/>
                  </a:lnTo>
                  <a:lnTo>
                    <a:pt x="141514" y="715492"/>
                  </a:lnTo>
                  <a:lnTo>
                    <a:pt x="141538" y="709768"/>
                  </a:lnTo>
                  <a:lnTo>
                    <a:pt x="141567" y="704044"/>
                  </a:lnTo>
                  <a:lnTo>
                    <a:pt x="141599" y="698320"/>
                  </a:lnTo>
                  <a:lnTo>
                    <a:pt x="141636" y="692596"/>
                  </a:lnTo>
                  <a:lnTo>
                    <a:pt x="141676" y="686872"/>
                  </a:lnTo>
                  <a:lnTo>
                    <a:pt x="141721" y="681148"/>
                  </a:lnTo>
                  <a:lnTo>
                    <a:pt x="141770" y="675424"/>
                  </a:lnTo>
                  <a:lnTo>
                    <a:pt x="141824" y="669700"/>
                  </a:lnTo>
                  <a:lnTo>
                    <a:pt x="141882" y="663976"/>
                  </a:lnTo>
                  <a:lnTo>
                    <a:pt x="141944" y="658252"/>
                  </a:lnTo>
                  <a:lnTo>
                    <a:pt x="142010" y="652528"/>
                  </a:lnTo>
                  <a:lnTo>
                    <a:pt x="142079" y="646804"/>
                  </a:lnTo>
                  <a:lnTo>
                    <a:pt x="142153" y="641080"/>
                  </a:lnTo>
                  <a:lnTo>
                    <a:pt x="142230" y="635356"/>
                  </a:lnTo>
                  <a:lnTo>
                    <a:pt x="142309" y="629632"/>
                  </a:lnTo>
                  <a:lnTo>
                    <a:pt x="142391" y="623909"/>
                  </a:lnTo>
                  <a:lnTo>
                    <a:pt x="142476" y="618185"/>
                  </a:lnTo>
                  <a:lnTo>
                    <a:pt x="142563" y="612461"/>
                  </a:lnTo>
                  <a:lnTo>
                    <a:pt x="142653" y="606737"/>
                  </a:lnTo>
                  <a:lnTo>
                    <a:pt x="142744" y="601013"/>
                  </a:lnTo>
                  <a:lnTo>
                    <a:pt x="142837" y="595289"/>
                  </a:lnTo>
                  <a:lnTo>
                    <a:pt x="142931" y="589565"/>
                  </a:lnTo>
                  <a:lnTo>
                    <a:pt x="143026" y="583841"/>
                  </a:lnTo>
                  <a:lnTo>
                    <a:pt x="143122" y="578117"/>
                  </a:lnTo>
                  <a:lnTo>
                    <a:pt x="143218" y="572393"/>
                  </a:lnTo>
                  <a:lnTo>
                    <a:pt x="143315" y="566669"/>
                  </a:lnTo>
                  <a:lnTo>
                    <a:pt x="143412" y="560945"/>
                  </a:lnTo>
                  <a:lnTo>
                    <a:pt x="143508" y="555221"/>
                  </a:lnTo>
                  <a:lnTo>
                    <a:pt x="143604" y="549497"/>
                  </a:lnTo>
                  <a:lnTo>
                    <a:pt x="143700" y="543773"/>
                  </a:lnTo>
                  <a:lnTo>
                    <a:pt x="143794" y="538050"/>
                  </a:lnTo>
                  <a:lnTo>
                    <a:pt x="143887" y="532326"/>
                  </a:lnTo>
                  <a:lnTo>
                    <a:pt x="143978" y="526602"/>
                  </a:lnTo>
                  <a:lnTo>
                    <a:pt x="144068" y="520878"/>
                  </a:lnTo>
                  <a:lnTo>
                    <a:pt x="144155" y="515154"/>
                  </a:lnTo>
                  <a:lnTo>
                    <a:pt x="144240" y="509430"/>
                  </a:lnTo>
                  <a:lnTo>
                    <a:pt x="144323" y="503706"/>
                  </a:lnTo>
                  <a:lnTo>
                    <a:pt x="144403" y="497982"/>
                  </a:lnTo>
                  <a:lnTo>
                    <a:pt x="144480" y="492258"/>
                  </a:lnTo>
                  <a:lnTo>
                    <a:pt x="144553" y="486534"/>
                  </a:lnTo>
                  <a:lnTo>
                    <a:pt x="144623" y="480810"/>
                  </a:lnTo>
                  <a:lnTo>
                    <a:pt x="144690" y="475086"/>
                  </a:lnTo>
                  <a:lnTo>
                    <a:pt x="144753" y="469362"/>
                  </a:lnTo>
                  <a:lnTo>
                    <a:pt x="144813" y="463638"/>
                  </a:lnTo>
                  <a:lnTo>
                    <a:pt x="144869" y="457914"/>
                  </a:lnTo>
                  <a:lnTo>
                    <a:pt x="144920" y="452190"/>
                  </a:lnTo>
                  <a:lnTo>
                    <a:pt x="144968" y="446467"/>
                  </a:lnTo>
                  <a:lnTo>
                    <a:pt x="145012" y="440743"/>
                  </a:lnTo>
                  <a:lnTo>
                    <a:pt x="145053" y="435019"/>
                  </a:lnTo>
                  <a:lnTo>
                    <a:pt x="145090" y="429295"/>
                  </a:lnTo>
                  <a:lnTo>
                    <a:pt x="145122" y="423571"/>
                  </a:lnTo>
                  <a:lnTo>
                    <a:pt x="145151" y="417847"/>
                  </a:lnTo>
                  <a:lnTo>
                    <a:pt x="145177" y="412123"/>
                  </a:lnTo>
                  <a:lnTo>
                    <a:pt x="145199" y="406399"/>
                  </a:lnTo>
                  <a:lnTo>
                    <a:pt x="145219" y="400675"/>
                  </a:lnTo>
                  <a:lnTo>
                    <a:pt x="145235" y="394951"/>
                  </a:lnTo>
                  <a:lnTo>
                    <a:pt x="145248" y="389227"/>
                  </a:lnTo>
                  <a:lnTo>
                    <a:pt x="145258" y="383503"/>
                  </a:lnTo>
                  <a:lnTo>
                    <a:pt x="145266" y="377779"/>
                  </a:lnTo>
                  <a:lnTo>
                    <a:pt x="145272" y="372055"/>
                  </a:lnTo>
                  <a:lnTo>
                    <a:pt x="145276" y="366331"/>
                  </a:lnTo>
                  <a:lnTo>
                    <a:pt x="145278" y="360607"/>
                  </a:lnTo>
                  <a:lnTo>
                    <a:pt x="145280" y="354884"/>
                  </a:lnTo>
                  <a:lnTo>
                    <a:pt x="145280" y="349160"/>
                  </a:lnTo>
                  <a:lnTo>
                    <a:pt x="145279" y="343436"/>
                  </a:lnTo>
                  <a:lnTo>
                    <a:pt x="145278" y="337712"/>
                  </a:lnTo>
                  <a:lnTo>
                    <a:pt x="145278" y="331988"/>
                  </a:lnTo>
                  <a:lnTo>
                    <a:pt x="145277" y="326264"/>
                  </a:lnTo>
                  <a:lnTo>
                    <a:pt x="145277" y="320540"/>
                  </a:lnTo>
                  <a:lnTo>
                    <a:pt x="145278" y="314816"/>
                  </a:lnTo>
                  <a:lnTo>
                    <a:pt x="145280" y="309092"/>
                  </a:lnTo>
                  <a:lnTo>
                    <a:pt x="145283" y="303368"/>
                  </a:lnTo>
                  <a:lnTo>
                    <a:pt x="145288" y="297644"/>
                  </a:lnTo>
                  <a:lnTo>
                    <a:pt x="145295" y="291920"/>
                  </a:lnTo>
                  <a:lnTo>
                    <a:pt x="145303" y="286196"/>
                  </a:lnTo>
                  <a:lnTo>
                    <a:pt x="145314" y="280472"/>
                  </a:lnTo>
                  <a:lnTo>
                    <a:pt x="145326" y="274748"/>
                  </a:lnTo>
                  <a:lnTo>
                    <a:pt x="145341" y="269025"/>
                  </a:lnTo>
                  <a:lnTo>
                    <a:pt x="145358" y="263301"/>
                  </a:lnTo>
                  <a:lnTo>
                    <a:pt x="145376" y="257577"/>
                  </a:lnTo>
                  <a:lnTo>
                    <a:pt x="145396" y="251853"/>
                  </a:lnTo>
                  <a:lnTo>
                    <a:pt x="145418" y="246129"/>
                  </a:lnTo>
                  <a:lnTo>
                    <a:pt x="145441" y="240405"/>
                  </a:lnTo>
                  <a:lnTo>
                    <a:pt x="145466" y="234681"/>
                  </a:lnTo>
                  <a:lnTo>
                    <a:pt x="145492" y="228957"/>
                  </a:lnTo>
                  <a:lnTo>
                    <a:pt x="145518" y="223233"/>
                  </a:lnTo>
                  <a:lnTo>
                    <a:pt x="145545" y="217509"/>
                  </a:lnTo>
                  <a:lnTo>
                    <a:pt x="145572" y="211785"/>
                  </a:lnTo>
                  <a:lnTo>
                    <a:pt x="145599" y="206061"/>
                  </a:lnTo>
                  <a:lnTo>
                    <a:pt x="145626" y="200337"/>
                  </a:lnTo>
                  <a:lnTo>
                    <a:pt x="145653" y="194613"/>
                  </a:lnTo>
                  <a:lnTo>
                    <a:pt x="145678" y="188889"/>
                  </a:lnTo>
                  <a:lnTo>
                    <a:pt x="145703" y="183165"/>
                  </a:lnTo>
                  <a:lnTo>
                    <a:pt x="145726" y="177442"/>
                  </a:lnTo>
                  <a:lnTo>
                    <a:pt x="145748" y="171718"/>
                  </a:lnTo>
                  <a:lnTo>
                    <a:pt x="145769" y="165994"/>
                  </a:lnTo>
                  <a:lnTo>
                    <a:pt x="145787" y="160270"/>
                  </a:lnTo>
                  <a:lnTo>
                    <a:pt x="145805" y="154546"/>
                  </a:lnTo>
                  <a:lnTo>
                    <a:pt x="145820" y="148822"/>
                  </a:lnTo>
                  <a:lnTo>
                    <a:pt x="145833" y="143098"/>
                  </a:lnTo>
                  <a:lnTo>
                    <a:pt x="145845" y="137374"/>
                  </a:lnTo>
                  <a:lnTo>
                    <a:pt x="145854" y="131650"/>
                  </a:lnTo>
                  <a:lnTo>
                    <a:pt x="145862" y="125926"/>
                  </a:lnTo>
                  <a:lnTo>
                    <a:pt x="145868" y="120202"/>
                  </a:lnTo>
                  <a:lnTo>
                    <a:pt x="145872" y="114478"/>
                  </a:lnTo>
                  <a:lnTo>
                    <a:pt x="145875" y="108754"/>
                  </a:lnTo>
                  <a:lnTo>
                    <a:pt x="145876" y="103030"/>
                  </a:lnTo>
                  <a:lnTo>
                    <a:pt x="145876" y="97306"/>
                  </a:lnTo>
                  <a:lnTo>
                    <a:pt x="145875" y="91582"/>
                  </a:lnTo>
                  <a:lnTo>
                    <a:pt x="145873" y="85859"/>
                  </a:lnTo>
                  <a:lnTo>
                    <a:pt x="145869" y="80135"/>
                  </a:lnTo>
                  <a:lnTo>
                    <a:pt x="145865" y="74411"/>
                  </a:lnTo>
                  <a:lnTo>
                    <a:pt x="145861" y="68687"/>
                  </a:lnTo>
                  <a:lnTo>
                    <a:pt x="145856" y="62963"/>
                  </a:lnTo>
                  <a:lnTo>
                    <a:pt x="145851" y="57239"/>
                  </a:lnTo>
                  <a:lnTo>
                    <a:pt x="145845" y="51515"/>
                  </a:lnTo>
                  <a:lnTo>
                    <a:pt x="145840" y="45791"/>
                  </a:lnTo>
                  <a:lnTo>
                    <a:pt x="145835" y="40067"/>
                  </a:lnTo>
                  <a:lnTo>
                    <a:pt x="145831" y="34343"/>
                  </a:lnTo>
                  <a:lnTo>
                    <a:pt x="145827" y="28619"/>
                  </a:lnTo>
                  <a:lnTo>
                    <a:pt x="145824" y="22895"/>
                  </a:lnTo>
                  <a:lnTo>
                    <a:pt x="145821" y="17171"/>
                  </a:lnTo>
                  <a:lnTo>
                    <a:pt x="145819" y="11447"/>
                  </a:lnTo>
                  <a:lnTo>
                    <a:pt x="145818" y="5723"/>
                  </a:lnTo>
                  <a:lnTo>
                    <a:pt x="145818" y="0"/>
                  </a:lnTo>
                  <a:lnTo>
                    <a:pt x="146245" y="0"/>
                  </a:lnTo>
                  <a:lnTo>
                    <a:pt x="146244" y="5723"/>
                  </a:lnTo>
                  <a:lnTo>
                    <a:pt x="146243" y="11447"/>
                  </a:lnTo>
                  <a:lnTo>
                    <a:pt x="146242" y="17171"/>
                  </a:lnTo>
                  <a:lnTo>
                    <a:pt x="146239" y="22895"/>
                  </a:lnTo>
                  <a:lnTo>
                    <a:pt x="146236" y="28619"/>
                  </a:lnTo>
                  <a:lnTo>
                    <a:pt x="146232" y="34343"/>
                  </a:lnTo>
                  <a:lnTo>
                    <a:pt x="146227" y="40067"/>
                  </a:lnTo>
                  <a:lnTo>
                    <a:pt x="146222" y="45791"/>
                  </a:lnTo>
                  <a:lnTo>
                    <a:pt x="146217" y="51515"/>
                  </a:lnTo>
                  <a:lnTo>
                    <a:pt x="146212" y="57239"/>
                  </a:lnTo>
                  <a:lnTo>
                    <a:pt x="146207" y="62963"/>
                  </a:lnTo>
                  <a:lnTo>
                    <a:pt x="146202" y="68687"/>
                  </a:lnTo>
                  <a:lnTo>
                    <a:pt x="146197" y="74411"/>
                  </a:lnTo>
                  <a:lnTo>
                    <a:pt x="146193" y="80135"/>
                  </a:lnTo>
                  <a:lnTo>
                    <a:pt x="146190" y="85859"/>
                  </a:lnTo>
                  <a:lnTo>
                    <a:pt x="146188" y="91582"/>
                  </a:lnTo>
                  <a:lnTo>
                    <a:pt x="146187" y="97306"/>
                  </a:lnTo>
                  <a:lnTo>
                    <a:pt x="146186" y="103030"/>
                  </a:lnTo>
                  <a:lnTo>
                    <a:pt x="146188" y="108754"/>
                  </a:lnTo>
                  <a:lnTo>
                    <a:pt x="146190" y="114478"/>
                  </a:lnTo>
                  <a:lnTo>
                    <a:pt x="146195" y="120202"/>
                  </a:lnTo>
                  <a:lnTo>
                    <a:pt x="146201" y="125926"/>
                  </a:lnTo>
                  <a:lnTo>
                    <a:pt x="146209" y="131650"/>
                  </a:lnTo>
                  <a:lnTo>
                    <a:pt x="146218" y="137374"/>
                  </a:lnTo>
                  <a:lnTo>
                    <a:pt x="146230" y="143098"/>
                  </a:lnTo>
                  <a:lnTo>
                    <a:pt x="146243" y="148822"/>
                  </a:lnTo>
                  <a:lnTo>
                    <a:pt x="146258" y="154546"/>
                  </a:lnTo>
                  <a:lnTo>
                    <a:pt x="146275" y="160270"/>
                  </a:lnTo>
                  <a:lnTo>
                    <a:pt x="146294" y="165994"/>
                  </a:lnTo>
                  <a:lnTo>
                    <a:pt x="146315" y="171718"/>
                  </a:lnTo>
                  <a:lnTo>
                    <a:pt x="146336" y="177442"/>
                  </a:lnTo>
                  <a:lnTo>
                    <a:pt x="146360" y="183165"/>
                  </a:lnTo>
                  <a:lnTo>
                    <a:pt x="146384" y="188889"/>
                  </a:lnTo>
                  <a:lnTo>
                    <a:pt x="146410" y="194613"/>
                  </a:lnTo>
                  <a:lnTo>
                    <a:pt x="146436" y="200337"/>
                  </a:lnTo>
                  <a:lnTo>
                    <a:pt x="146463" y="206061"/>
                  </a:lnTo>
                  <a:lnTo>
                    <a:pt x="146490" y="211785"/>
                  </a:lnTo>
                  <a:lnTo>
                    <a:pt x="146518" y="217509"/>
                  </a:lnTo>
                  <a:lnTo>
                    <a:pt x="146545" y="223233"/>
                  </a:lnTo>
                  <a:lnTo>
                    <a:pt x="146571" y="228957"/>
                  </a:lnTo>
                  <a:lnTo>
                    <a:pt x="146597" y="234681"/>
                  </a:lnTo>
                  <a:lnTo>
                    <a:pt x="146621" y="240405"/>
                  </a:lnTo>
                  <a:lnTo>
                    <a:pt x="146645" y="246129"/>
                  </a:lnTo>
                  <a:lnTo>
                    <a:pt x="146666" y="251853"/>
                  </a:lnTo>
                  <a:lnTo>
                    <a:pt x="146687" y="257577"/>
                  </a:lnTo>
                  <a:lnTo>
                    <a:pt x="146705" y="263301"/>
                  </a:lnTo>
                  <a:lnTo>
                    <a:pt x="146722" y="269025"/>
                  </a:lnTo>
                  <a:lnTo>
                    <a:pt x="146737" y="274748"/>
                  </a:lnTo>
                  <a:lnTo>
                    <a:pt x="146749" y="280472"/>
                  </a:lnTo>
                  <a:lnTo>
                    <a:pt x="146759" y="286196"/>
                  </a:lnTo>
                  <a:lnTo>
                    <a:pt x="146768" y="291920"/>
                  </a:lnTo>
                  <a:lnTo>
                    <a:pt x="146775" y="297644"/>
                  </a:lnTo>
                  <a:lnTo>
                    <a:pt x="146780" y="303368"/>
                  </a:lnTo>
                  <a:lnTo>
                    <a:pt x="146783" y="309092"/>
                  </a:lnTo>
                  <a:lnTo>
                    <a:pt x="146785" y="314816"/>
                  </a:lnTo>
                  <a:lnTo>
                    <a:pt x="146786" y="320540"/>
                  </a:lnTo>
                  <a:lnTo>
                    <a:pt x="146786" y="326264"/>
                  </a:lnTo>
                  <a:lnTo>
                    <a:pt x="146785" y="331988"/>
                  </a:lnTo>
                  <a:lnTo>
                    <a:pt x="146784" y="337712"/>
                  </a:lnTo>
                  <a:lnTo>
                    <a:pt x="146783" y="343436"/>
                  </a:lnTo>
                  <a:lnTo>
                    <a:pt x="146783" y="349160"/>
                  </a:lnTo>
                  <a:lnTo>
                    <a:pt x="146783" y="354884"/>
                  </a:lnTo>
                  <a:lnTo>
                    <a:pt x="146784" y="360607"/>
                  </a:lnTo>
                  <a:lnTo>
                    <a:pt x="146786" y="366331"/>
                  </a:lnTo>
                  <a:lnTo>
                    <a:pt x="146791" y="372055"/>
                  </a:lnTo>
                  <a:lnTo>
                    <a:pt x="146797" y="377779"/>
                  </a:lnTo>
                  <a:lnTo>
                    <a:pt x="146805" y="383503"/>
                  </a:lnTo>
                  <a:lnTo>
                    <a:pt x="146815" y="389227"/>
                  </a:lnTo>
                  <a:lnTo>
                    <a:pt x="146828" y="394951"/>
                  </a:lnTo>
                  <a:lnTo>
                    <a:pt x="146844" y="400675"/>
                  </a:lnTo>
                  <a:lnTo>
                    <a:pt x="146863" y="406399"/>
                  </a:lnTo>
                  <a:lnTo>
                    <a:pt x="146886" y="412123"/>
                  </a:lnTo>
                  <a:lnTo>
                    <a:pt x="146911" y="417847"/>
                  </a:lnTo>
                  <a:lnTo>
                    <a:pt x="146940" y="423571"/>
                  </a:lnTo>
                  <a:lnTo>
                    <a:pt x="146973" y="429295"/>
                  </a:lnTo>
                  <a:lnTo>
                    <a:pt x="147010" y="435019"/>
                  </a:lnTo>
                  <a:lnTo>
                    <a:pt x="147050" y="440743"/>
                  </a:lnTo>
                  <a:lnTo>
                    <a:pt x="147094" y="446467"/>
                  </a:lnTo>
                  <a:lnTo>
                    <a:pt x="147142" y="452190"/>
                  </a:lnTo>
                  <a:lnTo>
                    <a:pt x="147194" y="457914"/>
                  </a:lnTo>
                  <a:lnTo>
                    <a:pt x="147250" y="463638"/>
                  </a:lnTo>
                  <a:lnTo>
                    <a:pt x="147309" y="469362"/>
                  </a:lnTo>
                  <a:lnTo>
                    <a:pt x="147373" y="475086"/>
                  </a:lnTo>
                  <a:lnTo>
                    <a:pt x="147439" y="480810"/>
                  </a:lnTo>
                  <a:lnTo>
                    <a:pt x="147510" y="486534"/>
                  </a:lnTo>
                  <a:lnTo>
                    <a:pt x="147583" y="492258"/>
                  </a:lnTo>
                  <a:lnTo>
                    <a:pt x="147660" y="497982"/>
                  </a:lnTo>
                  <a:lnTo>
                    <a:pt x="147740" y="503706"/>
                  </a:lnTo>
                  <a:lnTo>
                    <a:pt x="147822" y="509430"/>
                  </a:lnTo>
                  <a:lnTo>
                    <a:pt x="147908" y="515154"/>
                  </a:lnTo>
                  <a:lnTo>
                    <a:pt x="147995" y="520878"/>
                  </a:lnTo>
                  <a:lnTo>
                    <a:pt x="148084" y="526602"/>
                  </a:lnTo>
                  <a:lnTo>
                    <a:pt x="148176" y="532326"/>
                  </a:lnTo>
                  <a:lnTo>
                    <a:pt x="148269" y="538050"/>
                  </a:lnTo>
                  <a:lnTo>
                    <a:pt x="148363" y="543773"/>
                  </a:lnTo>
                  <a:lnTo>
                    <a:pt x="148458" y="549497"/>
                  </a:lnTo>
                  <a:lnTo>
                    <a:pt x="148554" y="555221"/>
                  </a:lnTo>
                  <a:lnTo>
                    <a:pt x="148651" y="560945"/>
                  </a:lnTo>
                  <a:lnTo>
                    <a:pt x="148748" y="566669"/>
                  </a:lnTo>
                  <a:lnTo>
                    <a:pt x="148845" y="572393"/>
                  </a:lnTo>
                  <a:lnTo>
                    <a:pt x="148941" y="578117"/>
                  </a:lnTo>
                  <a:lnTo>
                    <a:pt x="149037" y="583841"/>
                  </a:lnTo>
                  <a:lnTo>
                    <a:pt x="149132" y="589565"/>
                  </a:lnTo>
                  <a:lnTo>
                    <a:pt x="149226" y="595289"/>
                  </a:lnTo>
                  <a:lnTo>
                    <a:pt x="149319" y="601013"/>
                  </a:lnTo>
                  <a:lnTo>
                    <a:pt x="149410" y="606737"/>
                  </a:lnTo>
                  <a:lnTo>
                    <a:pt x="149499" y="612461"/>
                  </a:lnTo>
                  <a:lnTo>
                    <a:pt x="149587" y="618185"/>
                  </a:lnTo>
                  <a:lnTo>
                    <a:pt x="149671" y="623909"/>
                  </a:lnTo>
                  <a:lnTo>
                    <a:pt x="149754" y="629632"/>
                  </a:lnTo>
                  <a:lnTo>
                    <a:pt x="149833" y="635356"/>
                  </a:lnTo>
                  <a:lnTo>
                    <a:pt x="149910" y="641080"/>
                  </a:lnTo>
                  <a:lnTo>
                    <a:pt x="149983" y="646804"/>
                  </a:lnTo>
                  <a:lnTo>
                    <a:pt x="150053" y="652528"/>
                  </a:lnTo>
                  <a:lnTo>
                    <a:pt x="150118" y="658252"/>
                  </a:lnTo>
                  <a:lnTo>
                    <a:pt x="150180" y="663976"/>
                  </a:lnTo>
                  <a:lnTo>
                    <a:pt x="150238" y="669700"/>
                  </a:lnTo>
                  <a:lnTo>
                    <a:pt x="150292" y="675424"/>
                  </a:lnTo>
                  <a:lnTo>
                    <a:pt x="150342" y="681148"/>
                  </a:lnTo>
                  <a:lnTo>
                    <a:pt x="150387" y="686872"/>
                  </a:lnTo>
                  <a:lnTo>
                    <a:pt x="150427" y="692596"/>
                  </a:lnTo>
                  <a:lnTo>
                    <a:pt x="150463" y="698320"/>
                  </a:lnTo>
                  <a:lnTo>
                    <a:pt x="150496" y="704044"/>
                  </a:lnTo>
                  <a:lnTo>
                    <a:pt x="150524" y="709768"/>
                  </a:lnTo>
                  <a:lnTo>
                    <a:pt x="150549" y="715492"/>
                  </a:lnTo>
                  <a:lnTo>
                    <a:pt x="150570" y="721215"/>
                  </a:lnTo>
                  <a:lnTo>
                    <a:pt x="150588" y="726939"/>
                  </a:lnTo>
                  <a:lnTo>
                    <a:pt x="150603" y="732663"/>
                  </a:lnTo>
                  <a:lnTo>
                    <a:pt x="150616" y="738387"/>
                  </a:lnTo>
                  <a:lnTo>
                    <a:pt x="150627" y="744111"/>
                  </a:lnTo>
                  <a:lnTo>
                    <a:pt x="150637" y="749835"/>
                  </a:lnTo>
                  <a:lnTo>
                    <a:pt x="150646" y="755559"/>
                  </a:lnTo>
                  <a:lnTo>
                    <a:pt x="150656" y="761283"/>
                  </a:lnTo>
                  <a:lnTo>
                    <a:pt x="150665" y="767007"/>
                  </a:lnTo>
                  <a:lnTo>
                    <a:pt x="150675" y="772731"/>
                  </a:lnTo>
                  <a:lnTo>
                    <a:pt x="150687" y="778455"/>
                  </a:lnTo>
                  <a:lnTo>
                    <a:pt x="150701" y="784179"/>
                  </a:lnTo>
                  <a:lnTo>
                    <a:pt x="150716" y="789903"/>
                  </a:lnTo>
                  <a:lnTo>
                    <a:pt x="150735" y="795627"/>
                  </a:lnTo>
                  <a:lnTo>
                    <a:pt x="150756" y="801351"/>
                  </a:lnTo>
                  <a:lnTo>
                    <a:pt x="150780" y="807075"/>
                  </a:lnTo>
                  <a:lnTo>
                    <a:pt x="150809" y="812798"/>
                  </a:lnTo>
                  <a:lnTo>
                    <a:pt x="150841" y="818522"/>
                  </a:lnTo>
                  <a:lnTo>
                    <a:pt x="150876" y="824246"/>
                  </a:lnTo>
                  <a:lnTo>
                    <a:pt x="150914" y="829970"/>
                  </a:lnTo>
                  <a:lnTo>
                    <a:pt x="150955" y="835694"/>
                  </a:lnTo>
                  <a:lnTo>
                    <a:pt x="151000" y="841418"/>
                  </a:lnTo>
                  <a:lnTo>
                    <a:pt x="151048" y="847142"/>
                  </a:lnTo>
                  <a:lnTo>
                    <a:pt x="151098" y="852866"/>
                  </a:lnTo>
                  <a:lnTo>
                    <a:pt x="151150" y="858590"/>
                  </a:lnTo>
                  <a:lnTo>
                    <a:pt x="151204" y="864314"/>
                  </a:lnTo>
                  <a:lnTo>
                    <a:pt x="151259" y="870038"/>
                  </a:lnTo>
                  <a:lnTo>
                    <a:pt x="151314" y="875762"/>
                  </a:lnTo>
                  <a:lnTo>
                    <a:pt x="151370" y="881486"/>
                  </a:lnTo>
                  <a:lnTo>
                    <a:pt x="151425" y="887210"/>
                  </a:lnTo>
                  <a:lnTo>
                    <a:pt x="151480" y="892934"/>
                  </a:lnTo>
                  <a:lnTo>
                    <a:pt x="151533" y="898657"/>
                  </a:lnTo>
                  <a:lnTo>
                    <a:pt x="151585" y="904381"/>
                  </a:lnTo>
                  <a:lnTo>
                    <a:pt x="151634" y="910105"/>
                  </a:lnTo>
                  <a:lnTo>
                    <a:pt x="151681" y="915829"/>
                  </a:lnTo>
                  <a:lnTo>
                    <a:pt x="151724" y="921553"/>
                  </a:lnTo>
                  <a:lnTo>
                    <a:pt x="151765" y="927277"/>
                  </a:lnTo>
                  <a:lnTo>
                    <a:pt x="151803" y="933001"/>
                  </a:lnTo>
                  <a:lnTo>
                    <a:pt x="151836" y="938725"/>
                  </a:lnTo>
                  <a:lnTo>
                    <a:pt x="151866" y="944449"/>
                  </a:lnTo>
                  <a:lnTo>
                    <a:pt x="151893" y="950173"/>
                  </a:lnTo>
                  <a:lnTo>
                    <a:pt x="151917" y="955897"/>
                  </a:lnTo>
                  <a:lnTo>
                    <a:pt x="151937" y="961621"/>
                  </a:lnTo>
                  <a:lnTo>
                    <a:pt x="151954" y="967345"/>
                  </a:lnTo>
                  <a:lnTo>
                    <a:pt x="151968" y="973069"/>
                  </a:lnTo>
                  <a:lnTo>
                    <a:pt x="151979" y="978793"/>
                  </a:lnTo>
                  <a:lnTo>
                    <a:pt x="151989" y="984517"/>
                  </a:lnTo>
                  <a:lnTo>
                    <a:pt x="151996" y="990240"/>
                  </a:lnTo>
                  <a:lnTo>
                    <a:pt x="152003" y="995964"/>
                  </a:lnTo>
                  <a:lnTo>
                    <a:pt x="152009" y="1001688"/>
                  </a:lnTo>
                  <a:lnTo>
                    <a:pt x="152015" y="1007412"/>
                  </a:lnTo>
                  <a:lnTo>
                    <a:pt x="152021" y="1013136"/>
                  </a:lnTo>
                  <a:lnTo>
                    <a:pt x="152028" y="1018860"/>
                  </a:lnTo>
                  <a:lnTo>
                    <a:pt x="152037" y="1024584"/>
                  </a:lnTo>
                  <a:lnTo>
                    <a:pt x="152048" y="1030308"/>
                  </a:lnTo>
                  <a:lnTo>
                    <a:pt x="152063" y="1036032"/>
                  </a:lnTo>
                  <a:lnTo>
                    <a:pt x="152081" y="1041756"/>
                  </a:lnTo>
                  <a:lnTo>
                    <a:pt x="152103" y="1047480"/>
                  </a:lnTo>
                  <a:lnTo>
                    <a:pt x="152130" y="1053204"/>
                  </a:lnTo>
                  <a:lnTo>
                    <a:pt x="152162" y="1058928"/>
                  </a:lnTo>
                  <a:lnTo>
                    <a:pt x="152201" y="1064652"/>
                  </a:lnTo>
                  <a:lnTo>
                    <a:pt x="152246" y="1070376"/>
                  </a:lnTo>
                  <a:lnTo>
                    <a:pt x="152297" y="1076100"/>
                  </a:lnTo>
                  <a:lnTo>
                    <a:pt x="152355" y="1081823"/>
                  </a:lnTo>
                  <a:lnTo>
                    <a:pt x="152421" y="1087547"/>
                  </a:lnTo>
                  <a:lnTo>
                    <a:pt x="152495" y="1093271"/>
                  </a:lnTo>
                  <a:lnTo>
                    <a:pt x="152578" y="1098995"/>
                  </a:lnTo>
                  <a:lnTo>
                    <a:pt x="152667" y="1104719"/>
                  </a:lnTo>
                  <a:lnTo>
                    <a:pt x="152765" y="1110443"/>
                  </a:lnTo>
                  <a:lnTo>
                    <a:pt x="152870" y="1116167"/>
                  </a:lnTo>
                  <a:lnTo>
                    <a:pt x="152984" y="1121891"/>
                  </a:lnTo>
                  <a:lnTo>
                    <a:pt x="153106" y="1127615"/>
                  </a:lnTo>
                  <a:lnTo>
                    <a:pt x="153235" y="1133339"/>
                  </a:lnTo>
                  <a:lnTo>
                    <a:pt x="153371" y="1139063"/>
                  </a:lnTo>
                  <a:lnTo>
                    <a:pt x="153513" y="1144787"/>
                  </a:lnTo>
                  <a:lnTo>
                    <a:pt x="153662" y="1150511"/>
                  </a:lnTo>
                  <a:lnTo>
                    <a:pt x="153817" y="1156235"/>
                  </a:lnTo>
                  <a:lnTo>
                    <a:pt x="153978" y="1161959"/>
                  </a:lnTo>
                  <a:lnTo>
                    <a:pt x="154144" y="1167683"/>
                  </a:lnTo>
                  <a:lnTo>
                    <a:pt x="154314" y="1173406"/>
                  </a:lnTo>
                  <a:lnTo>
                    <a:pt x="154488" y="1179130"/>
                  </a:lnTo>
                  <a:lnTo>
                    <a:pt x="154666" y="1184854"/>
                  </a:lnTo>
                  <a:lnTo>
                    <a:pt x="154848" y="1190578"/>
                  </a:lnTo>
                  <a:lnTo>
                    <a:pt x="155033" y="1196302"/>
                  </a:lnTo>
                  <a:lnTo>
                    <a:pt x="155221" y="1202026"/>
                  </a:lnTo>
                  <a:lnTo>
                    <a:pt x="155411" y="1207750"/>
                  </a:lnTo>
                  <a:lnTo>
                    <a:pt x="155603" y="1213474"/>
                  </a:lnTo>
                  <a:lnTo>
                    <a:pt x="155799" y="1219198"/>
                  </a:lnTo>
                  <a:lnTo>
                    <a:pt x="155996" y="1224922"/>
                  </a:lnTo>
                  <a:lnTo>
                    <a:pt x="156196" y="1230646"/>
                  </a:lnTo>
                  <a:lnTo>
                    <a:pt x="156398" y="1236370"/>
                  </a:lnTo>
                  <a:lnTo>
                    <a:pt x="156603" y="1242094"/>
                  </a:lnTo>
                  <a:lnTo>
                    <a:pt x="156811" y="1247818"/>
                  </a:lnTo>
                  <a:lnTo>
                    <a:pt x="157023" y="1253542"/>
                  </a:lnTo>
                  <a:lnTo>
                    <a:pt x="157238" y="1259265"/>
                  </a:lnTo>
                  <a:lnTo>
                    <a:pt x="157457" y="1264989"/>
                  </a:lnTo>
                  <a:lnTo>
                    <a:pt x="157679" y="1270713"/>
                  </a:lnTo>
                  <a:lnTo>
                    <a:pt x="157907" y="1276437"/>
                  </a:lnTo>
                  <a:lnTo>
                    <a:pt x="158140" y="1282161"/>
                  </a:lnTo>
                  <a:lnTo>
                    <a:pt x="158379" y="1287885"/>
                  </a:lnTo>
                  <a:lnTo>
                    <a:pt x="158623" y="1293609"/>
                  </a:lnTo>
                  <a:lnTo>
                    <a:pt x="158873" y="1299333"/>
                  </a:lnTo>
                  <a:lnTo>
                    <a:pt x="159129" y="1305057"/>
                  </a:lnTo>
                  <a:lnTo>
                    <a:pt x="159393" y="1310781"/>
                  </a:lnTo>
                  <a:lnTo>
                    <a:pt x="159664" y="1316505"/>
                  </a:lnTo>
                  <a:lnTo>
                    <a:pt x="159941" y="1322229"/>
                  </a:lnTo>
                  <a:lnTo>
                    <a:pt x="160224" y="1327953"/>
                  </a:lnTo>
                  <a:lnTo>
                    <a:pt x="160514" y="1333677"/>
                  </a:lnTo>
                  <a:lnTo>
                    <a:pt x="160810" y="1339401"/>
                  </a:lnTo>
                  <a:lnTo>
                    <a:pt x="161113" y="1345125"/>
                  </a:lnTo>
                  <a:lnTo>
                    <a:pt x="161422" y="1350848"/>
                  </a:lnTo>
                  <a:lnTo>
                    <a:pt x="161736" y="1356572"/>
                  </a:lnTo>
                  <a:lnTo>
                    <a:pt x="162054" y="1362296"/>
                  </a:lnTo>
                  <a:lnTo>
                    <a:pt x="162376" y="1368020"/>
                  </a:lnTo>
                  <a:lnTo>
                    <a:pt x="162703" y="1373744"/>
                  </a:lnTo>
                  <a:lnTo>
                    <a:pt x="163032" y="1379468"/>
                  </a:lnTo>
                  <a:lnTo>
                    <a:pt x="163363" y="1385192"/>
                  </a:lnTo>
                  <a:lnTo>
                    <a:pt x="163696" y="1390916"/>
                  </a:lnTo>
                  <a:lnTo>
                    <a:pt x="164030" y="1396640"/>
                  </a:lnTo>
                  <a:lnTo>
                    <a:pt x="164365" y="1402364"/>
                  </a:lnTo>
                  <a:lnTo>
                    <a:pt x="164699" y="1408088"/>
                  </a:lnTo>
                  <a:lnTo>
                    <a:pt x="165033" y="1413812"/>
                  </a:lnTo>
                  <a:lnTo>
                    <a:pt x="165366" y="1419536"/>
                  </a:lnTo>
                  <a:lnTo>
                    <a:pt x="165698" y="1425260"/>
                  </a:lnTo>
                  <a:lnTo>
                    <a:pt x="166030" y="1430984"/>
                  </a:lnTo>
                  <a:lnTo>
                    <a:pt x="166359" y="1436708"/>
                  </a:lnTo>
                  <a:lnTo>
                    <a:pt x="166688" y="1442431"/>
                  </a:lnTo>
                  <a:lnTo>
                    <a:pt x="167017" y="1448155"/>
                  </a:lnTo>
                  <a:lnTo>
                    <a:pt x="167345" y="1453879"/>
                  </a:lnTo>
                  <a:lnTo>
                    <a:pt x="167673" y="1459603"/>
                  </a:lnTo>
                  <a:lnTo>
                    <a:pt x="168003" y="1465327"/>
                  </a:lnTo>
                  <a:lnTo>
                    <a:pt x="168334" y="1471051"/>
                  </a:lnTo>
                  <a:lnTo>
                    <a:pt x="168668" y="1476775"/>
                  </a:lnTo>
                  <a:lnTo>
                    <a:pt x="169006" y="1482499"/>
                  </a:lnTo>
                  <a:lnTo>
                    <a:pt x="169347" y="1488223"/>
                  </a:lnTo>
                  <a:lnTo>
                    <a:pt x="169694" y="1493947"/>
                  </a:lnTo>
                  <a:lnTo>
                    <a:pt x="170049" y="1499671"/>
                  </a:lnTo>
                  <a:lnTo>
                    <a:pt x="170412" y="1505395"/>
                  </a:lnTo>
                  <a:lnTo>
                    <a:pt x="170784" y="1511119"/>
                  </a:lnTo>
                  <a:lnTo>
                    <a:pt x="171165" y="1516843"/>
                  </a:lnTo>
                  <a:lnTo>
                    <a:pt x="171556" y="1522567"/>
                  </a:lnTo>
                  <a:lnTo>
                    <a:pt x="171962" y="1528290"/>
                  </a:lnTo>
                  <a:lnTo>
                    <a:pt x="172381" y="1534014"/>
                  </a:lnTo>
                  <a:lnTo>
                    <a:pt x="172814" y="1539738"/>
                  </a:lnTo>
                  <a:lnTo>
                    <a:pt x="173261" y="1545462"/>
                  </a:lnTo>
                  <a:lnTo>
                    <a:pt x="173724" y="1551186"/>
                  </a:lnTo>
                  <a:lnTo>
                    <a:pt x="174202" y="1556910"/>
                  </a:lnTo>
                  <a:lnTo>
                    <a:pt x="174700" y="1562634"/>
                  </a:lnTo>
                  <a:lnTo>
                    <a:pt x="175216" y="1568358"/>
                  </a:lnTo>
                  <a:lnTo>
                    <a:pt x="175748" y="1574082"/>
                  </a:lnTo>
                  <a:lnTo>
                    <a:pt x="176297" y="1579806"/>
                  </a:lnTo>
                  <a:lnTo>
                    <a:pt x="176864" y="1585530"/>
                  </a:lnTo>
                  <a:lnTo>
                    <a:pt x="177450" y="1591254"/>
                  </a:lnTo>
                  <a:lnTo>
                    <a:pt x="178056" y="1596978"/>
                  </a:lnTo>
                  <a:lnTo>
                    <a:pt x="178679" y="1602702"/>
                  </a:lnTo>
                  <a:lnTo>
                    <a:pt x="179318" y="1608426"/>
                  </a:lnTo>
                  <a:lnTo>
                    <a:pt x="179973" y="1614150"/>
                  </a:lnTo>
                  <a:lnTo>
                    <a:pt x="180645" y="1619873"/>
                  </a:lnTo>
                  <a:lnTo>
                    <a:pt x="181336" y="1625597"/>
                  </a:lnTo>
                  <a:lnTo>
                    <a:pt x="182041" y="1631321"/>
                  </a:lnTo>
                  <a:lnTo>
                    <a:pt x="182760" y="1637045"/>
                  </a:lnTo>
                  <a:lnTo>
                    <a:pt x="183493" y="1642769"/>
                  </a:lnTo>
                  <a:lnTo>
                    <a:pt x="184239" y="1648493"/>
                  </a:lnTo>
                  <a:lnTo>
                    <a:pt x="184999" y="1654217"/>
                  </a:lnTo>
                  <a:lnTo>
                    <a:pt x="185771" y="1659941"/>
                  </a:lnTo>
                  <a:lnTo>
                    <a:pt x="186554" y="1665665"/>
                  </a:lnTo>
                  <a:lnTo>
                    <a:pt x="187348" y="1671389"/>
                  </a:lnTo>
                  <a:lnTo>
                    <a:pt x="188151" y="1677113"/>
                  </a:lnTo>
                  <a:lnTo>
                    <a:pt x="188964" y="1682837"/>
                  </a:lnTo>
                  <a:lnTo>
                    <a:pt x="189788" y="1688561"/>
                  </a:lnTo>
                  <a:lnTo>
                    <a:pt x="190620" y="1694285"/>
                  </a:lnTo>
                  <a:lnTo>
                    <a:pt x="191460" y="1700009"/>
                  </a:lnTo>
                  <a:lnTo>
                    <a:pt x="192308" y="1705733"/>
                  </a:lnTo>
                  <a:lnTo>
                    <a:pt x="193164" y="1711456"/>
                  </a:lnTo>
                  <a:lnTo>
                    <a:pt x="194029" y="1717180"/>
                  </a:lnTo>
                  <a:lnTo>
                    <a:pt x="194901" y="1722904"/>
                  </a:lnTo>
                  <a:lnTo>
                    <a:pt x="195780" y="1728628"/>
                  </a:lnTo>
                  <a:lnTo>
                    <a:pt x="196666" y="1734352"/>
                  </a:lnTo>
                  <a:lnTo>
                    <a:pt x="197559" y="1740076"/>
                  </a:lnTo>
                  <a:lnTo>
                    <a:pt x="198459" y="1745800"/>
                  </a:lnTo>
                  <a:lnTo>
                    <a:pt x="199366" y="1751524"/>
                  </a:lnTo>
                  <a:lnTo>
                    <a:pt x="200279" y="1757248"/>
                  </a:lnTo>
                  <a:lnTo>
                    <a:pt x="201198" y="1762972"/>
                  </a:lnTo>
                  <a:lnTo>
                    <a:pt x="202121" y="1768696"/>
                  </a:lnTo>
                  <a:lnTo>
                    <a:pt x="203050" y="1774420"/>
                  </a:lnTo>
                  <a:lnTo>
                    <a:pt x="203983" y="1780144"/>
                  </a:lnTo>
                  <a:lnTo>
                    <a:pt x="204920" y="1785868"/>
                  </a:lnTo>
                  <a:lnTo>
                    <a:pt x="205860" y="1791592"/>
                  </a:lnTo>
                  <a:lnTo>
                    <a:pt x="206802" y="1797315"/>
                  </a:lnTo>
                  <a:lnTo>
                    <a:pt x="207744" y="1803039"/>
                  </a:lnTo>
                  <a:lnTo>
                    <a:pt x="208688" y="1808763"/>
                  </a:lnTo>
                  <a:lnTo>
                    <a:pt x="209630" y="1814487"/>
                  </a:lnTo>
                  <a:lnTo>
                    <a:pt x="210571" y="1820211"/>
                  </a:lnTo>
                  <a:lnTo>
                    <a:pt x="211510" y="1825935"/>
                  </a:lnTo>
                  <a:lnTo>
                    <a:pt x="212445" y="1831659"/>
                  </a:lnTo>
                  <a:lnTo>
                    <a:pt x="213376" y="1837383"/>
                  </a:lnTo>
                  <a:lnTo>
                    <a:pt x="214301" y="1843107"/>
                  </a:lnTo>
                  <a:lnTo>
                    <a:pt x="215219" y="1848831"/>
                  </a:lnTo>
                  <a:lnTo>
                    <a:pt x="216131" y="1854555"/>
                  </a:lnTo>
                  <a:lnTo>
                    <a:pt x="217035" y="1860279"/>
                  </a:lnTo>
                  <a:lnTo>
                    <a:pt x="217931" y="1866003"/>
                  </a:lnTo>
                  <a:lnTo>
                    <a:pt x="218817" y="1871727"/>
                  </a:lnTo>
                  <a:lnTo>
                    <a:pt x="219691" y="1877451"/>
                  </a:lnTo>
                  <a:lnTo>
                    <a:pt x="220555" y="1883175"/>
                  </a:lnTo>
                  <a:lnTo>
                    <a:pt x="221409" y="1888898"/>
                  </a:lnTo>
                  <a:lnTo>
                    <a:pt x="222251" y="1894622"/>
                  </a:lnTo>
                  <a:lnTo>
                    <a:pt x="223081" y="1900346"/>
                  </a:lnTo>
                  <a:lnTo>
                    <a:pt x="223895" y="1906070"/>
                  </a:lnTo>
                  <a:lnTo>
                    <a:pt x="224695" y="1911794"/>
                  </a:lnTo>
                  <a:lnTo>
                    <a:pt x="225482" y="1917518"/>
                  </a:lnTo>
                  <a:lnTo>
                    <a:pt x="226255" y="1923242"/>
                  </a:lnTo>
                  <a:lnTo>
                    <a:pt x="227013" y="1928966"/>
                  </a:lnTo>
                  <a:lnTo>
                    <a:pt x="227754" y="1934690"/>
                  </a:lnTo>
                  <a:lnTo>
                    <a:pt x="228478" y="1940414"/>
                  </a:lnTo>
                  <a:lnTo>
                    <a:pt x="229185" y="1946138"/>
                  </a:lnTo>
                  <a:lnTo>
                    <a:pt x="229877" y="1951862"/>
                  </a:lnTo>
                  <a:lnTo>
                    <a:pt x="230553" y="1957586"/>
                  </a:lnTo>
                  <a:lnTo>
                    <a:pt x="231212" y="1963310"/>
                  </a:lnTo>
                  <a:lnTo>
                    <a:pt x="231851" y="1969034"/>
                  </a:lnTo>
                  <a:lnTo>
                    <a:pt x="232474" y="1974758"/>
                  </a:lnTo>
                  <a:lnTo>
                    <a:pt x="233082" y="1980481"/>
                  </a:lnTo>
                  <a:lnTo>
                    <a:pt x="233675" y="1986205"/>
                  </a:lnTo>
                  <a:lnTo>
                    <a:pt x="234253" y="1991929"/>
                  </a:lnTo>
                  <a:lnTo>
                    <a:pt x="234816" y="1997653"/>
                  </a:lnTo>
                  <a:lnTo>
                    <a:pt x="235365" y="2003377"/>
                  </a:lnTo>
                  <a:lnTo>
                    <a:pt x="235903" y="2009101"/>
                  </a:lnTo>
                  <a:lnTo>
                    <a:pt x="236431" y="2014825"/>
                  </a:lnTo>
                  <a:lnTo>
                    <a:pt x="236949" y="2020549"/>
                  </a:lnTo>
                  <a:lnTo>
                    <a:pt x="237461" y="2026273"/>
                  </a:lnTo>
                  <a:lnTo>
                    <a:pt x="237964" y="2031997"/>
                  </a:lnTo>
                  <a:lnTo>
                    <a:pt x="238465" y="2037721"/>
                  </a:lnTo>
                  <a:lnTo>
                    <a:pt x="238962" y="2043445"/>
                  </a:lnTo>
                  <a:lnTo>
                    <a:pt x="239458" y="2049169"/>
                  </a:lnTo>
                  <a:lnTo>
                    <a:pt x="239955" y="2054893"/>
                  </a:lnTo>
                  <a:lnTo>
                    <a:pt x="240453" y="2060617"/>
                  </a:lnTo>
                  <a:lnTo>
                    <a:pt x="240956" y="2066341"/>
                  </a:lnTo>
                  <a:lnTo>
                    <a:pt x="241463" y="2072064"/>
                  </a:lnTo>
                  <a:lnTo>
                    <a:pt x="241975" y="2077788"/>
                  </a:lnTo>
                  <a:lnTo>
                    <a:pt x="242495" y="2083512"/>
                  </a:lnTo>
                  <a:lnTo>
                    <a:pt x="243022" y="2089236"/>
                  </a:lnTo>
                  <a:lnTo>
                    <a:pt x="243559" y="2094960"/>
                  </a:lnTo>
                  <a:lnTo>
                    <a:pt x="244106" y="2100684"/>
                  </a:lnTo>
                  <a:lnTo>
                    <a:pt x="244663" y="2106408"/>
                  </a:lnTo>
                  <a:lnTo>
                    <a:pt x="245229" y="2112132"/>
                  </a:lnTo>
                  <a:lnTo>
                    <a:pt x="245806" y="2117856"/>
                  </a:lnTo>
                  <a:lnTo>
                    <a:pt x="246395" y="2123580"/>
                  </a:lnTo>
                  <a:lnTo>
                    <a:pt x="246996" y="2129304"/>
                  </a:lnTo>
                  <a:lnTo>
                    <a:pt x="247607" y="2135028"/>
                  </a:lnTo>
                  <a:lnTo>
                    <a:pt x="248229" y="2140752"/>
                  </a:lnTo>
                  <a:lnTo>
                    <a:pt x="248862" y="2146476"/>
                  </a:lnTo>
                  <a:lnTo>
                    <a:pt x="249505" y="2152200"/>
                  </a:lnTo>
                  <a:lnTo>
                    <a:pt x="250162" y="2157923"/>
                  </a:lnTo>
                  <a:lnTo>
                    <a:pt x="250828" y="2163647"/>
                  </a:lnTo>
                  <a:lnTo>
                    <a:pt x="251504" y="2169371"/>
                  </a:lnTo>
                  <a:lnTo>
                    <a:pt x="252190" y="2175095"/>
                  </a:lnTo>
                  <a:lnTo>
                    <a:pt x="252886" y="2180819"/>
                  </a:lnTo>
                  <a:lnTo>
                    <a:pt x="253593" y="2186543"/>
                  </a:lnTo>
                  <a:lnTo>
                    <a:pt x="254310" y="2192267"/>
                  </a:lnTo>
                  <a:lnTo>
                    <a:pt x="255037" y="2197991"/>
                  </a:lnTo>
                  <a:lnTo>
                    <a:pt x="255773" y="2203715"/>
                  </a:lnTo>
                  <a:lnTo>
                    <a:pt x="256518" y="2209439"/>
                  </a:lnTo>
                  <a:lnTo>
                    <a:pt x="257273" y="2215163"/>
                  </a:lnTo>
                  <a:lnTo>
                    <a:pt x="258039" y="2220887"/>
                  </a:lnTo>
                  <a:lnTo>
                    <a:pt x="258814" y="2226611"/>
                  </a:lnTo>
                  <a:lnTo>
                    <a:pt x="259597" y="2232335"/>
                  </a:lnTo>
                  <a:lnTo>
                    <a:pt x="260390" y="2238059"/>
                  </a:lnTo>
                  <a:lnTo>
                    <a:pt x="261190" y="2243783"/>
                  </a:lnTo>
                  <a:lnTo>
                    <a:pt x="262001" y="2249506"/>
                  </a:lnTo>
                  <a:lnTo>
                    <a:pt x="262819" y="2255230"/>
                  </a:lnTo>
                  <a:lnTo>
                    <a:pt x="263645" y="2260954"/>
                  </a:lnTo>
                  <a:lnTo>
                    <a:pt x="264477" y="2266678"/>
                  </a:lnTo>
                  <a:lnTo>
                    <a:pt x="265316" y="2272402"/>
                  </a:lnTo>
                  <a:lnTo>
                    <a:pt x="266160" y="2278126"/>
                  </a:lnTo>
                  <a:lnTo>
                    <a:pt x="267010" y="2283850"/>
                  </a:lnTo>
                  <a:lnTo>
                    <a:pt x="267862" y="2289574"/>
                  </a:lnTo>
                  <a:lnTo>
                    <a:pt x="268716" y="2295298"/>
                  </a:lnTo>
                  <a:lnTo>
                    <a:pt x="269571" y="2301022"/>
                  </a:lnTo>
                  <a:lnTo>
                    <a:pt x="270424" y="2306746"/>
                  </a:lnTo>
                  <a:lnTo>
                    <a:pt x="271273" y="2312470"/>
                  </a:lnTo>
                  <a:lnTo>
                    <a:pt x="272117" y="2318194"/>
                  </a:lnTo>
                  <a:lnTo>
                    <a:pt x="272952" y="2323918"/>
                  </a:lnTo>
                  <a:lnTo>
                    <a:pt x="273777" y="2329642"/>
                  </a:lnTo>
                  <a:lnTo>
                    <a:pt x="274589" y="2335366"/>
                  </a:lnTo>
                  <a:lnTo>
                    <a:pt x="275384" y="2341089"/>
                  </a:lnTo>
                  <a:lnTo>
                    <a:pt x="276156" y="2346813"/>
                  </a:lnTo>
                  <a:lnTo>
                    <a:pt x="276905" y="2352537"/>
                  </a:lnTo>
                  <a:lnTo>
                    <a:pt x="277628" y="2358261"/>
                  </a:lnTo>
                  <a:lnTo>
                    <a:pt x="278322" y="2363985"/>
                  </a:lnTo>
                  <a:lnTo>
                    <a:pt x="278984" y="2369709"/>
                  </a:lnTo>
                  <a:lnTo>
                    <a:pt x="279600" y="2375433"/>
                  </a:lnTo>
                  <a:lnTo>
                    <a:pt x="280174" y="2381157"/>
                  </a:lnTo>
                  <a:lnTo>
                    <a:pt x="280706" y="2386881"/>
                  </a:lnTo>
                  <a:lnTo>
                    <a:pt x="281191" y="2392605"/>
                  </a:lnTo>
                  <a:lnTo>
                    <a:pt x="281627" y="2398329"/>
                  </a:lnTo>
                  <a:lnTo>
                    <a:pt x="282003" y="2404053"/>
                  </a:lnTo>
                  <a:lnTo>
                    <a:pt x="282317" y="2409777"/>
                  </a:lnTo>
                  <a:lnTo>
                    <a:pt x="282575" y="2415501"/>
                  </a:lnTo>
                  <a:lnTo>
                    <a:pt x="282773" y="2421225"/>
                  </a:lnTo>
                  <a:lnTo>
                    <a:pt x="282912" y="2426948"/>
                  </a:lnTo>
                  <a:lnTo>
                    <a:pt x="282990" y="2432672"/>
                  </a:lnTo>
                  <a:lnTo>
                    <a:pt x="282990" y="2438396"/>
                  </a:lnTo>
                  <a:lnTo>
                    <a:pt x="282930" y="2444120"/>
                  </a:lnTo>
                  <a:lnTo>
                    <a:pt x="282810" y="2449844"/>
                  </a:lnTo>
                  <a:lnTo>
                    <a:pt x="282632" y="2455568"/>
                  </a:lnTo>
                  <a:lnTo>
                    <a:pt x="282396" y="2461292"/>
                  </a:lnTo>
                  <a:lnTo>
                    <a:pt x="282095" y="2467016"/>
                  </a:lnTo>
                  <a:lnTo>
                    <a:pt x="281737" y="2472740"/>
                  </a:lnTo>
                  <a:lnTo>
                    <a:pt x="281330" y="2478464"/>
                  </a:lnTo>
                  <a:lnTo>
                    <a:pt x="280877" y="2484188"/>
                  </a:lnTo>
                  <a:lnTo>
                    <a:pt x="280382" y="2489912"/>
                  </a:lnTo>
                  <a:lnTo>
                    <a:pt x="279847" y="2495636"/>
                  </a:lnTo>
                  <a:lnTo>
                    <a:pt x="279270" y="2501360"/>
                  </a:lnTo>
                  <a:lnTo>
                    <a:pt x="278665" y="2507084"/>
                  </a:lnTo>
                  <a:lnTo>
                    <a:pt x="278036" y="2512808"/>
                  </a:lnTo>
                  <a:lnTo>
                    <a:pt x="277387" y="2518531"/>
                  </a:lnTo>
                  <a:lnTo>
                    <a:pt x="276722" y="2524255"/>
                  </a:lnTo>
                  <a:lnTo>
                    <a:pt x="276044" y="2529979"/>
                  </a:lnTo>
                  <a:lnTo>
                    <a:pt x="275359" y="2535703"/>
                  </a:lnTo>
                  <a:lnTo>
                    <a:pt x="274674" y="2541427"/>
                  </a:lnTo>
                  <a:lnTo>
                    <a:pt x="273991" y="2547151"/>
                  </a:lnTo>
                  <a:lnTo>
                    <a:pt x="273313" y="2552875"/>
                  </a:lnTo>
                  <a:lnTo>
                    <a:pt x="272646" y="2558599"/>
                  </a:lnTo>
                  <a:lnTo>
                    <a:pt x="271995" y="2564323"/>
                  </a:lnTo>
                  <a:lnTo>
                    <a:pt x="271361" y="2570047"/>
                  </a:lnTo>
                  <a:lnTo>
                    <a:pt x="270747" y="2575771"/>
                  </a:lnTo>
                  <a:lnTo>
                    <a:pt x="270154" y="2581495"/>
                  </a:lnTo>
                  <a:lnTo>
                    <a:pt x="269584" y="2587219"/>
                  </a:lnTo>
                  <a:lnTo>
                    <a:pt x="269046" y="2592943"/>
                  </a:lnTo>
                  <a:lnTo>
                    <a:pt x="268537" y="2598667"/>
                  </a:lnTo>
                  <a:lnTo>
                    <a:pt x="268056" y="2604391"/>
                  </a:lnTo>
                  <a:lnTo>
                    <a:pt x="267604" y="2610114"/>
                  </a:lnTo>
                  <a:lnTo>
                    <a:pt x="267183" y="2615838"/>
                  </a:lnTo>
                  <a:lnTo>
                    <a:pt x="266793" y="2621562"/>
                  </a:lnTo>
                  <a:lnTo>
                    <a:pt x="266440" y="2627286"/>
                  </a:lnTo>
                  <a:lnTo>
                    <a:pt x="266118" y="2633010"/>
                  </a:lnTo>
                  <a:lnTo>
                    <a:pt x="265826" y="2638734"/>
                  </a:lnTo>
                  <a:lnTo>
                    <a:pt x="265564" y="2644458"/>
                  </a:lnTo>
                  <a:lnTo>
                    <a:pt x="265332" y="2650182"/>
                  </a:lnTo>
                  <a:lnTo>
                    <a:pt x="265136" y="2655906"/>
                  </a:lnTo>
                  <a:lnTo>
                    <a:pt x="264973" y="2661630"/>
                  </a:lnTo>
                  <a:lnTo>
                    <a:pt x="264840" y="2667354"/>
                  </a:lnTo>
                  <a:lnTo>
                    <a:pt x="264739" y="2673078"/>
                  </a:lnTo>
                  <a:lnTo>
                    <a:pt x="264669" y="2678802"/>
                  </a:lnTo>
                  <a:lnTo>
                    <a:pt x="264635" y="2684526"/>
                  </a:lnTo>
                  <a:lnTo>
                    <a:pt x="264644" y="2690250"/>
                  </a:lnTo>
                  <a:lnTo>
                    <a:pt x="264691" y="2695973"/>
                  </a:lnTo>
                  <a:lnTo>
                    <a:pt x="264779" y="2701697"/>
                  </a:lnTo>
                  <a:lnTo>
                    <a:pt x="264910" y="2707421"/>
                  </a:lnTo>
                  <a:lnTo>
                    <a:pt x="265089" y="2713145"/>
                  </a:lnTo>
                  <a:lnTo>
                    <a:pt x="265333" y="2718869"/>
                  </a:lnTo>
                  <a:lnTo>
                    <a:pt x="265638" y="2724593"/>
                  </a:lnTo>
                  <a:lnTo>
                    <a:pt x="266005" y="2730317"/>
                  </a:lnTo>
                  <a:lnTo>
                    <a:pt x="266440" y="2736041"/>
                  </a:lnTo>
                  <a:lnTo>
                    <a:pt x="266947" y="2741765"/>
                  </a:lnTo>
                  <a:lnTo>
                    <a:pt x="267541" y="2747489"/>
                  </a:lnTo>
                  <a:lnTo>
                    <a:pt x="268231" y="2753213"/>
                  </a:lnTo>
                  <a:lnTo>
                    <a:pt x="269008" y="2758937"/>
                  </a:lnTo>
                  <a:lnTo>
                    <a:pt x="269874" y="2764661"/>
                  </a:lnTo>
                  <a:lnTo>
                    <a:pt x="270830" y="2770385"/>
                  </a:lnTo>
                  <a:lnTo>
                    <a:pt x="271877" y="2776109"/>
                  </a:lnTo>
                  <a:lnTo>
                    <a:pt x="273037" y="2781833"/>
                  </a:lnTo>
                  <a:lnTo>
                    <a:pt x="274281" y="2787556"/>
                  </a:lnTo>
                  <a:lnTo>
                    <a:pt x="275602" y="2793280"/>
                  </a:lnTo>
                  <a:lnTo>
                    <a:pt x="276991" y="2799004"/>
                  </a:lnTo>
                  <a:lnTo>
                    <a:pt x="278438" y="2804728"/>
                  </a:lnTo>
                  <a:lnTo>
                    <a:pt x="279935" y="2810452"/>
                  </a:lnTo>
                  <a:lnTo>
                    <a:pt x="281457" y="2816176"/>
                  </a:lnTo>
                  <a:lnTo>
                    <a:pt x="282977" y="2821900"/>
                  </a:lnTo>
                  <a:lnTo>
                    <a:pt x="284476" y="2827624"/>
                  </a:lnTo>
                  <a:lnTo>
                    <a:pt x="285930" y="2833348"/>
                  </a:lnTo>
                  <a:lnTo>
                    <a:pt x="287315" y="2839072"/>
                  </a:lnTo>
                  <a:lnTo>
                    <a:pt x="288565" y="2844796"/>
                  </a:lnTo>
                  <a:lnTo>
                    <a:pt x="289672" y="2850520"/>
                  </a:lnTo>
                  <a:lnTo>
                    <a:pt x="290607" y="2856244"/>
                  </a:lnTo>
                  <a:lnTo>
                    <a:pt x="291344" y="2861968"/>
                  </a:lnTo>
                  <a:lnTo>
                    <a:pt x="291853" y="2867692"/>
                  </a:lnTo>
                  <a:lnTo>
                    <a:pt x="292063" y="2873416"/>
                  </a:lnTo>
                  <a:lnTo>
                    <a:pt x="291942" y="2879139"/>
                  </a:lnTo>
                  <a:lnTo>
                    <a:pt x="291502" y="2884863"/>
                  </a:lnTo>
                  <a:lnTo>
                    <a:pt x="290726" y="2890587"/>
                  </a:lnTo>
                  <a:lnTo>
                    <a:pt x="289598" y="2896311"/>
                  </a:lnTo>
                  <a:lnTo>
                    <a:pt x="288096" y="2902035"/>
                  </a:lnTo>
                  <a:lnTo>
                    <a:pt x="286118" y="2907759"/>
                  </a:lnTo>
                  <a:lnTo>
                    <a:pt x="283763" y="2913483"/>
                  </a:lnTo>
                  <a:lnTo>
                    <a:pt x="281033" y="2919207"/>
                  </a:lnTo>
                  <a:lnTo>
                    <a:pt x="277936" y="2924931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2" name="pg39">
              <a:extLst>
                <a:ext uri="{FF2B5EF4-FFF2-40B4-BE49-F238E27FC236}">
                  <a16:creationId xmlns:a16="http://schemas.microsoft.com/office/drawing/2014/main" id="{4BC6D214-761C-83A0-E5DA-D86421F485ED}"/>
                </a:ext>
              </a:extLst>
            </p:cNvPr>
            <p:cNvSpPr/>
            <p:nvPr/>
          </p:nvSpPr>
          <p:spPr>
            <a:xfrm>
              <a:off x="9213567" y="4285347"/>
              <a:ext cx="245793" cy="2748342"/>
            </a:xfrm>
            <a:custGeom>
              <a:avLst/>
              <a:gdLst/>
              <a:ahLst/>
              <a:cxnLst/>
              <a:rect l="0" t="0" r="0" b="0"/>
              <a:pathLst>
                <a:path w="245793" h="2748342">
                  <a:moveTo>
                    <a:pt x="16652" y="2748342"/>
                  </a:moveTo>
                  <a:lnTo>
                    <a:pt x="14335" y="2742964"/>
                  </a:lnTo>
                  <a:lnTo>
                    <a:pt x="12219" y="2737586"/>
                  </a:lnTo>
                  <a:lnTo>
                    <a:pt x="10272" y="2732207"/>
                  </a:lnTo>
                  <a:lnTo>
                    <a:pt x="8493" y="2726829"/>
                  </a:lnTo>
                  <a:lnTo>
                    <a:pt x="6883" y="2721451"/>
                  </a:lnTo>
                  <a:lnTo>
                    <a:pt x="5490" y="2716072"/>
                  </a:lnTo>
                  <a:lnTo>
                    <a:pt x="4277" y="2710694"/>
                  </a:lnTo>
                  <a:lnTo>
                    <a:pt x="3223" y="2705315"/>
                  </a:lnTo>
                  <a:lnTo>
                    <a:pt x="2324" y="2699937"/>
                  </a:lnTo>
                  <a:lnTo>
                    <a:pt x="1581" y="2694559"/>
                  </a:lnTo>
                  <a:lnTo>
                    <a:pt x="1024" y="2689180"/>
                  </a:lnTo>
                  <a:lnTo>
                    <a:pt x="594" y="2683802"/>
                  </a:lnTo>
                  <a:lnTo>
                    <a:pt x="282" y="2678424"/>
                  </a:lnTo>
                  <a:lnTo>
                    <a:pt x="82" y="2673045"/>
                  </a:lnTo>
                  <a:lnTo>
                    <a:pt x="0" y="2667667"/>
                  </a:lnTo>
                  <a:lnTo>
                    <a:pt x="19" y="2662289"/>
                  </a:lnTo>
                  <a:lnTo>
                    <a:pt x="111" y="2656910"/>
                  </a:lnTo>
                  <a:lnTo>
                    <a:pt x="267" y="2651532"/>
                  </a:lnTo>
                  <a:lnTo>
                    <a:pt x="479" y="2646154"/>
                  </a:lnTo>
                  <a:lnTo>
                    <a:pt x="747" y="2640775"/>
                  </a:lnTo>
                  <a:lnTo>
                    <a:pt x="1046" y="2635397"/>
                  </a:lnTo>
                  <a:lnTo>
                    <a:pt x="1366" y="2630018"/>
                  </a:lnTo>
                  <a:lnTo>
                    <a:pt x="1702" y="2624640"/>
                  </a:lnTo>
                  <a:lnTo>
                    <a:pt x="2045" y="2619262"/>
                  </a:lnTo>
                  <a:lnTo>
                    <a:pt x="2385" y="2613883"/>
                  </a:lnTo>
                  <a:lnTo>
                    <a:pt x="2717" y="2608505"/>
                  </a:lnTo>
                  <a:lnTo>
                    <a:pt x="3035" y="2603127"/>
                  </a:lnTo>
                  <a:lnTo>
                    <a:pt x="3337" y="2597748"/>
                  </a:lnTo>
                  <a:lnTo>
                    <a:pt x="3612" y="2592370"/>
                  </a:lnTo>
                  <a:lnTo>
                    <a:pt x="3860" y="2586992"/>
                  </a:lnTo>
                  <a:lnTo>
                    <a:pt x="4081" y="2581613"/>
                  </a:lnTo>
                  <a:lnTo>
                    <a:pt x="4275" y="2576235"/>
                  </a:lnTo>
                  <a:lnTo>
                    <a:pt x="4441" y="2570856"/>
                  </a:lnTo>
                  <a:lnTo>
                    <a:pt x="4570" y="2565478"/>
                  </a:lnTo>
                  <a:lnTo>
                    <a:pt x="4670" y="2560100"/>
                  </a:lnTo>
                  <a:lnTo>
                    <a:pt x="4745" y="2554721"/>
                  </a:lnTo>
                  <a:lnTo>
                    <a:pt x="4795" y="2549343"/>
                  </a:lnTo>
                  <a:lnTo>
                    <a:pt x="4818" y="2543965"/>
                  </a:lnTo>
                  <a:lnTo>
                    <a:pt x="4815" y="2538586"/>
                  </a:lnTo>
                  <a:lnTo>
                    <a:pt x="4794" y="2533208"/>
                  </a:lnTo>
                  <a:lnTo>
                    <a:pt x="4756" y="2527830"/>
                  </a:lnTo>
                  <a:lnTo>
                    <a:pt x="4703" y="2522451"/>
                  </a:lnTo>
                  <a:lnTo>
                    <a:pt x="4636" y="2517073"/>
                  </a:lnTo>
                  <a:lnTo>
                    <a:pt x="4558" y="2511694"/>
                  </a:lnTo>
                  <a:lnTo>
                    <a:pt x="4473" y="2506316"/>
                  </a:lnTo>
                  <a:lnTo>
                    <a:pt x="4383" y="2500938"/>
                  </a:lnTo>
                  <a:lnTo>
                    <a:pt x="4290" y="2495559"/>
                  </a:lnTo>
                  <a:lnTo>
                    <a:pt x="4195" y="2490181"/>
                  </a:lnTo>
                  <a:lnTo>
                    <a:pt x="4102" y="2484803"/>
                  </a:lnTo>
                  <a:lnTo>
                    <a:pt x="4011" y="2479424"/>
                  </a:lnTo>
                  <a:lnTo>
                    <a:pt x="3923" y="2474046"/>
                  </a:lnTo>
                  <a:lnTo>
                    <a:pt x="3841" y="2468668"/>
                  </a:lnTo>
                  <a:lnTo>
                    <a:pt x="3767" y="2463289"/>
                  </a:lnTo>
                  <a:lnTo>
                    <a:pt x="3701" y="2457911"/>
                  </a:lnTo>
                  <a:lnTo>
                    <a:pt x="3642" y="2452532"/>
                  </a:lnTo>
                  <a:lnTo>
                    <a:pt x="3592" y="2447154"/>
                  </a:lnTo>
                  <a:lnTo>
                    <a:pt x="3554" y="2441776"/>
                  </a:lnTo>
                  <a:lnTo>
                    <a:pt x="3527" y="2436397"/>
                  </a:lnTo>
                  <a:lnTo>
                    <a:pt x="3510" y="2431019"/>
                  </a:lnTo>
                  <a:lnTo>
                    <a:pt x="3503" y="2425641"/>
                  </a:lnTo>
                  <a:lnTo>
                    <a:pt x="3507" y="2420262"/>
                  </a:lnTo>
                  <a:lnTo>
                    <a:pt x="3525" y="2414884"/>
                  </a:lnTo>
                  <a:lnTo>
                    <a:pt x="3554" y="2409506"/>
                  </a:lnTo>
                  <a:lnTo>
                    <a:pt x="3593" y="2404127"/>
                  </a:lnTo>
                  <a:lnTo>
                    <a:pt x="3642" y="2398749"/>
                  </a:lnTo>
                  <a:lnTo>
                    <a:pt x="3704" y="2393370"/>
                  </a:lnTo>
                  <a:lnTo>
                    <a:pt x="3777" y="2387992"/>
                  </a:lnTo>
                  <a:lnTo>
                    <a:pt x="3860" y="2382614"/>
                  </a:lnTo>
                  <a:lnTo>
                    <a:pt x="3953" y="2377235"/>
                  </a:lnTo>
                  <a:lnTo>
                    <a:pt x="4055" y="2371857"/>
                  </a:lnTo>
                  <a:lnTo>
                    <a:pt x="4168" y="2366479"/>
                  </a:lnTo>
                  <a:lnTo>
                    <a:pt x="4291" y="2361100"/>
                  </a:lnTo>
                  <a:lnTo>
                    <a:pt x="4421" y="2355722"/>
                  </a:lnTo>
                  <a:lnTo>
                    <a:pt x="4558" y="2350344"/>
                  </a:lnTo>
                  <a:lnTo>
                    <a:pt x="4703" y="2344965"/>
                  </a:lnTo>
                  <a:lnTo>
                    <a:pt x="4855" y="2339587"/>
                  </a:lnTo>
                  <a:lnTo>
                    <a:pt x="5013" y="2334209"/>
                  </a:lnTo>
                  <a:lnTo>
                    <a:pt x="5176" y="2328830"/>
                  </a:lnTo>
                  <a:lnTo>
                    <a:pt x="5342" y="2323452"/>
                  </a:lnTo>
                  <a:lnTo>
                    <a:pt x="5513" y="2318073"/>
                  </a:lnTo>
                  <a:lnTo>
                    <a:pt x="5685" y="2312695"/>
                  </a:lnTo>
                  <a:lnTo>
                    <a:pt x="5859" y="2307317"/>
                  </a:lnTo>
                  <a:lnTo>
                    <a:pt x="6033" y="2301938"/>
                  </a:lnTo>
                  <a:lnTo>
                    <a:pt x="6206" y="2296560"/>
                  </a:lnTo>
                  <a:lnTo>
                    <a:pt x="6376" y="2291182"/>
                  </a:lnTo>
                  <a:lnTo>
                    <a:pt x="6542" y="2285803"/>
                  </a:lnTo>
                  <a:lnTo>
                    <a:pt x="6705" y="2280425"/>
                  </a:lnTo>
                  <a:lnTo>
                    <a:pt x="6861" y="2275047"/>
                  </a:lnTo>
                  <a:lnTo>
                    <a:pt x="7011" y="2269668"/>
                  </a:lnTo>
                  <a:lnTo>
                    <a:pt x="7151" y="2264290"/>
                  </a:lnTo>
                  <a:lnTo>
                    <a:pt x="7282" y="2258911"/>
                  </a:lnTo>
                  <a:lnTo>
                    <a:pt x="7404" y="2253533"/>
                  </a:lnTo>
                  <a:lnTo>
                    <a:pt x="7515" y="2248155"/>
                  </a:lnTo>
                  <a:lnTo>
                    <a:pt x="7612" y="2242776"/>
                  </a:lnTo>
                  <a:lnTo>
                    <a:pt x="7696" y="2237398"/>
                  </a:lnTo>
                  <a:lnTo>
                    <a:pt x="7767" y="2232020"/>
                  </a:lnTo>
                  <a:lnTo>
                    <a:pt x="7826" y="2226641"/>
                  </a:lnTo>
                  <a:lnTo>
                    <a:pt x="7871" y="2221263"/>
                  </a:lnTo>
                  <a:lnTo>
                    <a:pt x="7899" y="2215885"/>
                  </a:lnTo>
                  <a:lnTo>
                    <a:pt x="7915" y="2210506"/>
                  </a:lnTo>
                  <a:lnTo>
                    <a:pt x="7918" y="2205128"/>
                  </a:lnTo>
                  <a:lnTo>
                    <a:pt x="7910" y="2199749"/>
                  </a:lnTo>
                  <a:lnTo>
                    <a:pt x="7889" y="2194371"/>
                  </a:lnTo>
                  <a:lnTo>
                    <a:pt x="7857" y="2188993"/>
                  </a:lnTo>
                  <a:lnTo>
                    <a:pt x="7816" y="2183614"/>
                  </a:lnTo>
                  <a:lnTo>
                    <a:pt x="7768" y="2178236"/>
                  </a:lnTo>
                  <a:lnTo>
                    <a:pt x="7715" y="2172858"/>
                  </a:lnTo>
                  <a:lnTo>
                    <a:pt x="7657" y="2167479"/>
                  </a:lnTo>
                  <a:lnTo>
                    <a:pt x="7597" y="2162101"/>
                  </a:lnTo>
                  <a:lnTo>
                    <a:pt x="7538" y="2156723"/>
                  </a:lnTo>
                  <a:lnTo>
                    <a:pt x="7481" y="2151344"/>
                  </a:lnTo>
                  <a:lnTo>
                    <a:pt x="7429" y="2145966"/>
                  </a:lnTo>
                  <a:lnTo>
                    <a:pt x="7385" y="2140587"/>
                  </a:lnTo>
                  <a:lnTo>
                    <a:pt x="7351" y="2135209"/>
                  </a:lnTo>
                  <a:lnTo>
                    <a:pt x="7329" y="2129831"/>
                  </a:lnTo>
                  <a:lnTo>
                    <a:pt x="7320" y="2124452"/>
                  </a:lnTo>
                  <a:lnTo>
                    <a:pt x="7328" y="2119074"/>
                  </a:lnTo>
                  <a:lnTo>
                    <a:pt x="7358" y="2113696"/>
                  </a:lnTo>
                  <a:lnTo>
                    <a:pt x="7407" y="2108317"/>
                  </a:lnTo>
                  <a:lnTo>
                    <a:pt x="7477" y="2102939"/>
                  </a:lnTo>
                  <a:lnTo>
                    <a:pt x="7568" y="2097561"/>
                  </a:lnTo>
                  <a:lnTo>
                    <a:pt x="7691" y="2092182"/>
                  </a:lnTo>
                  <a:lnTo>
                    <a:pt x="7839" y="2086804"/>
                  </a:lnTo>
                  <a:lnTo>
                    <a:pt x="8013" y="2081426"/>
                  </a:lnTo>
                  <a:lnTo>
                    <a:pt x="8212" y="2076047"/>
                  </a:lnTo>
                  <a:lnTo>
                    <a:pt x="8439" y="2070669"/>
                  </a:lnTo>
                  <a:lnTo>
                    <a:pt x="8699" y="2065290"/>
                  </a:lnTo>
                  <a:lnTo>
                    <a:pt x="8984" y="2059912"/>
                  </a:lnTo>
                  <a:lnTo>
                    <a:pt x="9294" y="2054534"/>
                  </a:lnTo>
                  <a:lnTo>
                    <a:pt x="9628" y="2049155"/>
                  </a:lnTo>
                  <a:lnTo>
                    <a:pt x="9991" y="2043777"/>
                  </a:lnTo>
                  <a:lnTo>
                    <a:pt x="10378" y="2038399"/>
                  </a:lnTo>
                  <a:lnTo>
                    <a:pt x="10785" y="2033020"/>
                  </a:lnTo>
                  <a:lnTo>
                    <a:pt x="11211" y="2027642"/>
                  </a:lnTo>
                  <a:lnTo>
                    <a:pt x="11654" y="2022264"/>
                  </a:lnTo>
                  <a:lnTo>
                    <a:pt x="12119" y="2016885"/>
                  </a:lnTo>
                  <a:lnTo>
                    <a:pt x="12596" y="2011507"/>
                  </a:lnTo>
                  <a:lnTo>
                    <a:pt x="13085" y="2006128"/>
                  </a:lnTo>
                  <a:lnTo>
                    <a:pt x="13584" y="2000750"/>
                  </a:lnTo>
                  <a:lnTo>
                    <a:pt x="14092" y="1995372"/>
                  </a:lnTo>
                  <a:lnTo>
                    <a:pt x="14608" y="1989993"/>
                  </a:lnTo>
                  <a:lnTo>
                    <a:pt x="15127" y="1984615"/>
                  </a:lnTo>
                  <a:lnTo>
                    <a:pt x="15649" y="1979237"/>
                  </a:lnTo>
                  <a:lnTo>
                    <a:pt x="16173" y="1973858"/>
                  </a:lnTo>
                  <a:lnTo>
                    <a:pt x="16697" y="1968480"/>
                  </a:lnTo>
                  <a:lnTo>
                    <a:pt x="17219" y="1963102"/>
                  </a:lnTo>
                  <a:lnTo>
                    <a:pt x="17739" y="1957723"/>
                  </a:lnTo>
                  <a:lnTo>
                    <a:pt x="18256" y="1952345"/>
                  </a:lnTo>
                  <a:lnTo>
                    <a:pt x="18770" y="1946966"/>
                  </a:lnTo>
                  <a:lnTo>
                    <a:pt x="19278" y="1941588"/>
                  </a:lnTo>
                  <a:lnTo>
                    <a:pt x="19783" y="1936210"/>
                  </a:lnTo>
                  <a:lnTo>
                    <a:pt x="20284" y="1930831"/>
                  </a:lnTo>
                  <a:lnTo>
                    <a:pt x="20781" y="1925453"/>
                  </a:lnTo>
                  <a:lnTo>
                    <a:pt x="21273" y="1920075"/>
                  </a:lnTo>
                  <a:lnTo>
                    <a:pt x="21763" y="1914696"/>
                  </a:lnTo>
                  <a:lnTo>
                    <a:pt x="22251" y="1909318"/>
                  </a:lnTo>
                  <a:lnTo>
                    <a:pt x="22737" y="1903940"/>
                  </a:lnTo>
                  <a:lnTo>
                    <a:pt x="23223" y="1898561"/>
                  </a:lnTo>
                  <a:lnTo>
                    <a:pt x="23710" y="1893183"/>
                  </a:lnTo>
                  <a:lnTo>
                    <a:pt x="24199" y="1887804"/>
                  </a:lnTo>
                  <a:lnTo>
                    <a:pt x="24692" y="1882426"/>
                  </a:lnTo>
                  <a:lnTo>
                    <a:pt x="25188" y="1877048"/>
                  </a:lnTo>
                  <a:lnTo>
                    <a:pt x="25690" y="1871669"/>
                  </a:lnTo>
                  <a:lnTo>
                    <a:pt x="26201" y="1866291"/>
                  </a:lnTo>
                  <a:lnTo>
                    <a:pt x="26720" y="1860913"/>
                  </a:lnTo>
                  <a:lnTo>
                    <a:pt x="27247" y="1855534"/>
                  </a:lnTo>
                  <a:lnTo>
                    <a:pt x="27784" y="1850156"/>
                  </a:lnTo>
                  <a:lnTo>
                    <a:pt x="28334" y="1844778"/>
                  </a:lnTo>
                  <a:lnTo>
                    <a:pt x="28898" y="1839399"/>
                  </a:lnTo>
                  <a:lnTo>
                    <a:pt x="29474" y="1834021"/>
                  </a:lnTo>
                  <a:lnTo>
                    <a:pt x="30063" y="1828643"/>
                  </a:lnTo>
                  <a:lnTo>
                    <a:pt x="30665" y="1823264"/>
                  </a:lnTo>
                  <a:lnTo>
                    <a:pt x="31286" y="1817886"/>
                  </a:lnTo>
                  <a:lnTo>
                    <a:pt x="31921" y="1812507"/>
                  </a:lnTo>
                  <a:lnTo>
                    <a:pt x="32571" y="1807129"/>
                  </a:lnTo>
                  <a:lnTo>
                    <a:pt x="33235" y="1801751"/>
                  </a:lnTo>
                  <a:lnTo>
                    <a:pt x="33914" y="1796372"/>
                  </a:lnTo>
                  <a:lnTo>
                    <a:pt x="34611" y="1790994"/>
                  </a:lnTo>
                  <a:lnTo>
                    <a:pt x="35321" y="1785616"/>
                  </a:lnTo>
                  <a:lnTo>
                    <a:pt x="36044" y="1780237"/>
                  </a:lnTo>
                  <a:lnTo>
                    <a:pt x="36780" y="1774859"/>
                  </a:lnTo>
                  <a:lnTo>
                    <a:pt x="37531" y="1769481"/>
                  </a:lnTo>
                  <a:lnTo>
                    <a:pt x="38294" y="1764102"/>
                  </a:lnTo>
                  <a:lnTo>
                    <a:pt x="39066" y="1758724"/>
                  </a:lnTo>
                  <a:lnTo>
                    <a:pt x="39849" y="1753345"/>
                  </a:lnTo>
                  <a:lnTo>
                    <a:pt x="40640" y="1747967"/>
                  </a:lnTo>
                  <a:lnTo>
                    <a:pt x="41441" y="1742589"/>
                  </a:lnTo>
                  <a:lnTo>
                    <a:pt x="42249" y="1737210"/>
                  </a:lnTo>
                  <a:lnTo>
                    <a:pt x="43062" y="1731832"/>
                  </a:lnTo>
                  <a:lnTo>
                    <a:pt x="43879" y="1726454"/>
                  </a:lnTo>
                  <a:lnTo>
                    <a:pt x="44700" y="1721075"/>
                  </a:lnTo>
                  <a:lnTo>
                    <a:pt x="45524" y="1715697"/>
                  </a:lnTo>
                  <a:lnTo>
                    <a:pt x="46349" y="1710319"/>
                  </a:lnTo>
                  <a:lnTo>
                    <a:pt x="47174" y="1704940"/>
                  </a:lnTo>
                  <a:lnTo>
                    <a:pt x="47998" y="1699562"/>
                  </a:lnTo>
                  <a:lnTo>
                    <a:pt x="48819" y="1694183"/>
                  </a:lnTo>
                  <a:lnTo>
                    <a:pt x="49638" y="1688805"/>
                  </a:lnTo>
                  <a:lnTo>
                    <a:pt x="50452" y="1683427"/>
                  </a:lnTo>
                  <a:lnTo>
                    <a:pt x="51261" y="1678048"/>
                  </a:lnTo>
                  <a:lnTo>
                    <a:pt x="52065" y="1672670"/>
                  </a:lnTo>
                  <a:lnTo>
                    <a:pt x="52861" y="1667292"/>
                  </a:lnTo>
                  <a:lnTo>
                    <a:pt x="53649" y="1661913"/>
                  </a:lnTo>
                  <a:lnTo>
                    <a:pt x="54428" y="1656535"/>
                  </a:lnTo>
                  <a:lnTo>
                    <a:pt x="55200" y="1651157"/>
                  </a:lnTo>
                  <a:lnTo>
                    <a:pt x="55961" y="1645778"/>
                  </a:lnTo>
                  <a:lnTo>
                    <a:pt x="56711" y="1640400"/>
                  </a:lnTo>
                  <a:lnTo>
                    <a:pt x="57450" y="1635021"/>
                  </a:lnTo>
                  <a:lnTo>
                    <a:pt x="58179" y="1629643"/>
                  </a:lnTo>
                  <a:lnTo>
                    <a:pt x="58898" y="1624265"/>
                  </a:lnTo>
                  <a:lnTo>
                    <a:pt x="59602" y="1618886"/>
                  </a:lnTo>
                  <a:lnTo>
                    <a:pt x="60295" y="1613508"/>
                  </a:lnTo>
                  <a:lnTo>
                    <a:pt x="60977" y="1608130"/>
                  </a:lnTo>
                  <a:lnTo>
                    <a:pt x="61648" y="1602751"/>
                  </a:lnTo>
                  <a:lnTo>
                    <a:pt x="62307" y="1597373"/>
                  </a:lnTo>
                  <a:lnTo>
                    <a:pt x="62952" y="1591995"/>
                  </a:lnTo>
                  <a:lnTo>
                    <a:pt x="63587" y="1586616"/>
                  </a:lnTo>
                  <a:lnTo>
                    <a:pt x="64212" y="1581238"/>
                  </a:lnTo>
                  <a:lnTo>
                    <a:pt x="64828" y="1575860"/>
                  </a:lnTo>
                  <a:lnTo>
                    <a:pt x="65432" y="1570481"/>
                  </a:lnTo>
                  <a:lnTo>
                    <a:pt x="66026" y="1565103"/>
                  </a:lnTo>
                  <a:lnTo>
                    <a:pt x="66611" y="1559724"/>
                  </a:lnTo>
                  <a:lnTo>
                    <a:pt x="67190" y="1554346"/>
                  </a:lnTo>
                  <a:lnTo>
                    <a:pt x="67760" y="1548968"/>
                  </a:lnTo>
                  <a:lnTo>
                    <a:pt x="68323" y="1543589"/>
                  </a:lnTo>
                  <a:lnTo>
                    <a:pt x="68879" y="1538211"/>
                  </a:lnTo>
                  <a:lnTo>
                    <a:pt x="69430" y="1532833"/>
                  </a:lnTo>
                  <a:lnTo>
                    <a:pt x="69977" y="1527454"/>
                  </a:lnTo>
                  <a:lnTo>
                    <a:pt x="70519" y="1522076"/>
                  </a:lnTo>
                  <a:lnTo>
                    <a:pt x="71057" y="1516698"/>
                  </a:lnTo>
                  <a:lnTo>
                    <a:pt x="71592" y="1511319"/>
                  </a:lnTo>
                  <a:lnTo>
                    <a:pt x="72125" y="1505941"/>
                  </a:lnTo>
                  <a:lnTo>
                    <a:pt x="72657" y="1500562"/>
                  </a:lnTo>
                  <a:lnTo>
                    <a:pt x="73186" y="1495184"/>
                  </a:lnTo>
                  <a:lnTo>
                    <a:pt x="73715" y="1489806"/>
                  </a:lnTo>
                  <a:lnTo>
                    <a:pt x="74243" y="1484427"/>
                  </a:lnTo>
                  <a:lnTo>
                    <a:pt x="74771" y="1479049"/>
                  </a:lnTo>
                  <a:lnTo>
                    <a:pt x="75299" y="1473671"/>
                  </a:lnTo>
                  <a:lnTo>
                    <a:pt x="75826" y="1468292"/>
                  </a:lnTo>
                  <a:lnTo>
                    <a:pt x="76354" y="1462914"/>
                  </a:lnTo>
                  <a:lnTo>
                    <a:pt x="76881" y="1457536"/>
                  </a:lnTo>
                  <a:lnTo>
                    <a:pt x="77409" y="1452157"/>
                  </a:lnTo>
                  <a:lnTo>
                    <a:pt x="77936" y="1446779"/>
                  </a:lnTo>
                  <a:lnTo>
                    <a:pt x="78463" y="1441400"/>
                  </a:lnTo>
                  <a:lnTo>
                    <a:pt x="78989" y="1436022"/>
                  </a:lnTo>
                  <a:lnTo>
                    <a:pt x="79514" y="1430644"/>
                  </a:lnTo>
                  <a:lnTo>
                    <a:pt x="80038" y="1425265"/>
                  </a:lnTo>
                  <a:lnTo>
                    <a:pt x="80559" y="1419887"/>
                  </a:lnTo>
                  <a:lnTo>
                    <a:pt x="81079" y="1414509"/>
                  </a:lnTo>
                  <a:lnTo>
                    <a:pt x="81596" y="1409130"/>
                  </a:lnTo>
                  <a:lnTo>
                    <a:pt x="82110" y="1403752"/>
                  </a:lnTo>
                  <a:lnTo>
                    <a:pt x="82621" y="1398374"/>
                  </a:lnTo>
                  <a:lnTo>
                    <a:pt x="83127" y="1392995"/>
                  </a:lnTo>
                  <a:lnTo>
                    <a:pt x="83630" y="1387617"/>
                  </a:lnTo>
                  <a:lnTo>
                    <a:pt x="84129" y="1382238"/>
                  </a:lnTo>
                  <a:lnTo>
                    <a:pt x="84623" y="1376860"/>
                  </a:lnTo>
                  <a:lnTo>
                    <a:pt x="85112" y="1371482"/>
                  </a:lnTo>
                  <a:lnTo>
                    <a:pt x="85595" y="1366103"/>
                  </a:lnTo>
                  <a:lnTo>
                    <a:pt x="86074" y="1360725"/>
                  </a:lnTo>
                  <a:lnTo>
                    <a:pt x="86548" y="1355347"/>
                  </a:lnTo>
                  <a:lnTo>
                    <a:pt x="87017" y="1349968"/>
                  </a:lnTo>
                  <a:lnTo>
                    <a:pt x="87479" y="1344590"/>
                  </a:lnTo>
                  <a:lnTo>
                    <a:pt x="87937" y="1339212"/>
                  </a:lnTo>
                  <a:lnTo>
                    <a:pt x="88390" y="1333833"/>
                  </a:lnTo>
                  <a:lnTo>
                    <a:pt x="88838" y="1328455"/>
                  </a:lnTo>
                  <a:lnTo>
                    <a:pt x="89281" y="1323077"/>
                  </a:lnTo>
                  <a:lnTo>
                    <a:pt x="89719" y="1317698"/>
                  </a:lnTo>
                  <a:lnTo>
                    <a:pt x="90153" y="1312320"/>
                  </a:lnTo>
                  <a:lnTo>
                    <a:pt x="90583" y="1306941"/>
                  </a:lnTo>
                  <a:lnTo>
                    <a:pt x="91009" y="1301563"/>
                  </a:lnTo>
                  <a:lnTo>
                    <a:pt x="91431" y="1296185"/>
                  </a:lnTo>
                  <a:lnTo>
                    <a:pt x="91848" y="1290806"/>
                  </a:lnTo>
                  <a:lnTo>
                    <a:pt x="92263" y="1285428"/>
                  </a:lnTo>
                  <a:lnTo>
                    <a:pt x="92674" y="1280050"/>
                  </a:lnTo>
                  <a:lnTo>
                    <a:pt x="93083" y="1274671"/>
                  </a:lnTo>
                  <a:lnTo>
                    <a:pt x="93487" y="1269293"/>
                  </a:lnTo>
                  <a:lnTo>
                    <a:pt x="93888" y="1263915"/>
                  </a:lnTo>
                  <a:lnTo>
                    <a:pt x="94286" y="1258536"/>
                  </a:lnTo>
                  <a:lnTo>
                    <a:pt x="94682" y="1253158"/>
                  </a:lnTo>
                  <a:lnTo>
                    <a:pt x="95073" y="1247779"/>
                  </a:lnTo>
                  <a:lnTo>
                    <a:pt x="95461" y="1242401"/>
                  </a:lnTo>
                  <a:lnTo>
                    <a:pt x="95845" y="1237023"/>
                  </a:lnTo>
                  <a:lnTo>
                    <a:pt x="96226" y="1231644"/>
                  </a:lnTo>
                  <a:lnTo>
                    <a:pt x="96603" y="1226266"/>
                  </a:lnTo>
                  <a:lnTo>
                    <a:pt x="96975" y="1220888"/>
                  </a:lnTo>
                  <a:lnTo>
                    <a:pt x="97343" y="1215509"/>
                  </a:lnTo>
                  <a:lnTo>
                    <a:pt x="97707" y="1210131"/>
                  </a:lnTo>
                  <a:lnTo>
                    <a:pt x="98067" y="1204753"/>
                  </a:lnTo>
                  <a:lnTo>
                    <a:pt x="98422" y="1199374"/>
                  </a:lnTo>
                  <a:lnTo>
                    <a:pt x="98771" y="1193996"/>
                  </a:lnTo>
                  <a:lnTo>
                    <a:pt x="99115" y="1188617"/>
                  </a:lnTo>
                  <a:lnTo>
                    <a:pt x="99455" y="1183239"/>
                  </a:lnTo>
                  <a:lnTo>
                    <a:pt x="99790" y="1177861"/>
                  </a:lnTo>
                  <a:lnTo>
                    <a:pt x="100120" y="1172482"/>
                  </a:lnTo>
                  <a:lnTo>
                    <a:pt x="100444" y="1167104"/>
                  </a:lnTo>
                  <a:lnTo>
                    <a:pt x="100763" y="1161726"/>
                  </a:lnTo>
                  <a:lnTo>
                    <a:pt x="101078" y="1156347"/>
                  </a:lnTo>
                  <a:lnTo>
                    <a:pt x="101388" y="1150969"/>
                  </a:lnTo>
                  <a:lnTo>
                    <a:pt x="101693" y="1145591"/>
                  </a:lnTo>
                  <a:lnTo>
                    <a:pt x="101992" y="1140212"/>
                  </a:lnTo>
                  <a:lnTo>
                    <a:pt x="102288" y="1134834"/>
                  </a:lnTo>
                  <a:lnTo>
                    <a:pt x="102579" y="1129455"/>
                  </a:lnTo>
                  <a:lnTo>
                    <a:pt x="102867" y="1124077"/>
                  </a:lnTo>
                  <a:lnTo>
                    <a:pt x="103149" y="1118699"/>
                  </a:lnTo>
                  <a:lnTo>
                    <a:pt x="103428" y="1113320"/>
                  </a:lnTo>
                  <a:lnTo>
                    <a:pt x="103703" y="1107942"/>
                  </a:lnTo>
                  <a:lnTo>
                    <a:pt x="103975" y="1102564"/>
                  </a:lnTo>
                  <a:lnTo>
                    <a:pt x="104243" y="1097185"/>
                  </a:lnTo>
                  <a:lnTo>
                    <a:pt x="104507" y="1091807"/>
                  </a:lnTo>
                  <a:lnTo>
                    <a:pt x="104768" y="1086429"/>
                  </a:lnTo>
                  <a:lnTo>
                    <a:pt x="105025" y="1081050"/>
                  </a:lnTo>
                  <a:lnTo>
                    <a:pt x="105279" y="1075672"/>
                  </a:lnTo>
                  <a:lnTo>
                    <a:pt x="105529" y="1070293"/>
                  </a:lnTo>
                  <a:lnTo>
                    <a:pt x="105775" y="1064915"/>
                  </a:lnTo>
                  <a:lnTo>
                    <a:pt x="106018" y="1059537"/>
                  </a:lnTo>
                  <a:lnTo>
                    <a:pt x="106256" y="1054158"/>
                  </a:lnTo>
                  <a:lnTo>
                    <a:pt x="106491" y="1048780"/>
                  </a:lnTo>
                  <a:lnTo>
                    <a:pt x="106721" y="1043402"/>
                  </a:lnTo>
                  <a:lnTo>
                    <a:pt x="106947" y="1038023"/>
                  </a:lnTo>
                  <a:lnTo>
                    <a:pt x="107168" y="1032645"/>
                  </a:lnTo>
                  <a:lnTo>
                    <a:pt x="107385" y="1027267"/>
                  </a:lnTo>
                  <a:lnTo>
                    <a:pt x="107596" y="1021888"/>
                  </a:lnTo>
                  <a:lnTo>
                    <a:pt x="107802" y="1016510"/>
                  </a:lnTo>
                  <a:lnTo>
                    <a:pt x="108002" y="1011132"/>
                  </a:lnTo>
                  <a:lnTo>
                    <a:pt x="108198" y="1005753"/>
                  </a:lnTo>
                  <a:lnTo>
                    <a:pt x="108388" y="1000375"/>
                  </a:lnTo>
                  <a:lnTo>
                    <a:pt x="108571" y="994996"/>
                  </a:lnTo>
                  <a:lnTo>
                    <a:pt x="108748" y="989618"/>
                  </a:lnTo>
                  <a:lnTo>
                    <a:pt x="108919" y="984240"/>
                  </a:lnTo>
                  <a:lnTo>
                    <a:pt x="109085" y="978861"/>
                  </a:lnTo>
                  <a:lnTo>
                    <a:pt x="109245" y="973483"/>
                  </a:lnTo>
                  <a:lnTo>
                    <a:pt x="109397" y="968105"/>
                  </a:lnTo>
                  <a:lnTo>
                    <a:pt x="109544" y="962726"/>
                  </a:lnTo>
                  <a:lnTo>
                    <a:pt x="109686" y="957348"/>
                  </a:lnTo>
                  <a:lnTo>
                    <a:pt x="109823" y="951970"/>
                  </a:lnTo>
                  <a:lnTo>
                    <a:pt x="109952" y="946591"/>
                  </a:lnTo>
                  <a:lnTo>
                    <a:pt x="110077" y="941213"/>
                  </a:lnTo>
                  <a:lnTo>
                    <a:pt x="110196" y="935834"/>
                  </a:lnTo>
                  <a:lnTo>
                    <a:pt x="110312" y="930456"/>
                  </a:lnTo>
                  <a:lnTo>
                    <a:pt x="110423" y="925078"/>
                  </a:lnTo>
                  <a:lnTo>
                    <a:pt x="110528" y="919699"/>
                  </a:lnTo>
                  <a:lnTo>
                    <a:pt x="110630" y="914321"/>
                  </a:lnTo>
                  <a:lnTo>
                    <a:pt x="110729" y="908943"/>
                  </a:lnTo>
                  <a:lnTo>
                    <a:pt x="110824" y="903564"/>
                  </a:lnTo>
                  <a:lnTo>
                    <a:pt x="110917" y="898186"/>
                  </a:lnTo>
                  <a:lnTo>
                    <a:pt x="111007" y="892808"/>
                  </a:lnTo>
                  <a:lnTo>
                    <a:pt x="111094" y="887429"/>
                  </a:lnTo>
                  <a:lnTo>
                    <a:pt x="111180" y="882051"/>
                  </a:lnTo>
                  <a:lnTo>
                    <a:pt x="111264" y="876672"/>
                  </a:lnTo>
                  <a:lnTo>
                    <a:pt x="111347" y="871294"/>
                  </a:lnTo>
                  <a:lnTo>
                    <a:pt x="111428" y="865916"/>
                  </a:lnTo>
                  <a:lnTo>
                    <a:pt x="111509" y="860537"/>
                  </a:lnTo>
                  <a:lnTo>
                    <a:pt x="111589" y="855159"/>
                  </a:lnTo>
                  <a:lnTo>
                    <a:pt x="111669" y="849781"/>
                  </a:lnTo>
                  <a:lnTo>
                    <a:pt x="111748" y="844402"/>
                  </a:lnTo>
                  <a:lnTo>
                    <a:pt x="111827" y="839024"/>
                  </a:lnTo>
                  <a:lnTo>
                    <a:pt x="111906" y="833646"/>
                  </a:lnTo>
                  <a:lnTo>
                    <a:pt x="111985" y="828267"/>
                  </a:lnTo>
                  <a:lnTo>
                    <a:pt x="112064" y="822889"/>
                  </a:lnTo>
                  <a:lnTo>
                    <a:pt x="112142" y="817510"/>
                  </a:lnTo>
                  <a:lnTo>
                    <a:pt x="112221" y="812132"/>
                  </a:lnTo>
                  <a:lnTo>
                    <a:pt x="112300" y="806754"/>
                  </a:lnTo>
                  <a:lnTo>
                    <a:pt x="112379" y="801375"/>
                  </a:lnTo>
                  <a:lnTo>
                    <a:pt x="112457" y="795997"/>
                  </a:lnTo>
                  <a:lnTo>
                    <a:pt x="112535" y="790619"/>
                  </a:lnTo>
                  <a:lnTo>
                    <a:pt x="112613" y="785240"/>
                  </a:lnTo>
                  <a:lnTo>
                    <a:pt x="112691" y="779862"/>
                  </a:lnTo>
                  <a:lnTo>
                    <a:pt x="112767" y="774484"/>
                  </a:lnTo>
                  <a:lnTo>
                    <a:pt x="112843" y="769105"/>
                  </a:lnTo>
                  <a:lnTo>
                    <a:pt x="112919" y="763727"/>
                  </a:lnTo>
                  <a:lnTo>
                    <a:pt x="112993" y="758349"/>
                  </a:lnTo>
                  <a:lnTo>
                    <a:pt x="113067" y="752970"/>
                  </a:lnTo>
                  <a:lnTo>
                    <a:pt x="113139" y="747592"/>
                  </a:lnTo>
                  <a:lnTo>
                    <a:pt x="113210" y="742213"/>
                  </a:lnTo>
                  <a:lnTo>
                    <a:pt x="113280" y="736835"/>
                  </a:lnTo>
                  <a:lnTo>
                    <a:pt x="113349" y="731457"/>
                  </a:lnTo>
                  <a:lnTo>
                    <a:pt x="113416" y="726078"/>
                  </a:lnTo>
                  <a:lnTo>
                    <a:pt x="113482" y="720700"/>
                  </a:lnTo>
                  <a:lnTo>
                    <a:pt x="113546" y="715322"/>
                  </a:lnTo>
                  <a:lnTo>
                    <a:pt x="113609" y="709943"/>
                  </a:lnTo>
                  <a:lnTo>
                    <a:pt x="113671" y="704565"/>
                  </a:lnTo>
                  <a:lnTo>
                    <a:pt x="113732" y="699187"/>
                  </a:lnTo>
                  <a:lnTo>
                    <a:pt x="113790" y="693808"/>
                  </a:lnTo>
                  <a:lnTo>
                    <a:pt x="113848" y="688430"/>
                  </a:lnTo>
                  <a:lnTo>
                    <a:pt x="113904" y="683051"/>
                  </a:lnTo>
                  <a:lnTo>
                    <a:pt x="113959" y="677673"/>
                  </a:lnTo>
                  <a:lnTo>
                    <a:pt x="114012" y="672295"/>
                  </a:lnTo>
                  <a:lnTo>
                    <a:pt x="114064" y="666916"/>
                  </a:lnTo>
                  <a:lnTo>
                    <a:pt x="114116" y="661538"/>
                  </a:lnTo>
                  <a:lnTo>
                    <a:pt x="114166" y="656160"/>
                  </a:lnTo>
                  <a:lnTo>
                    <a:pt x="114215" y="650781"/>
                  </a:lnTo>
                  <a:lnTo>
                    <a:pt x="114262" y="645403"/>
                  </a:lnTo>
                  <a:lnTo>
                    <a:pt x="114309" y="640025"/>
                  </a:lnTo>
                  <a:lnTo>
                    <a:pt x="114356" y="634646"/>
                  </a:lnTo>
                  <a:lnTo>
                    <a:pt x="114401" y="629268"/>
                  </a:lnTo>
                  <a:lnTo>
                    <a:pt x="114446" y="623889"/>
                  </a:lnTo>
                  <a:lnTo>
                    <a:pt x="114490" y="618511"/>
                  </a:lnTo>
                  <a:lnTo>
                    <a:pt x="114535" y="613133"/>
                  </a:lnTo>
                  <a:lnTo>
                    <a:pt x="114578" y="607754"/>
                  </a:lnTo>
                  <a:lnTo>
                    <a:pt x="114622" y="602376"/>
                  </a:lnTo>
                  <a:lnTo>
                    <a:pt x="114666" y="596998"/>
                  </a:lnTo>
                  <a:lnTo>
                    <a:pt x="114710" y="591619"/>
                  </a:lnTo>
                  <a:lnTo>
                    <a:pt x="114755" y="586241"/>
                  </a:lnTo>
                  <a:lnTo>
                    <a:pt x="114801" y="580863"/>
                  </a:lnTo>
                  <a:lnTo>
                    <a:pt x="114847" y="575484"/>
                  </a:lnTo>
                  <a:lnTo>
                    <a:pt x="114895" y="570106"/>
                  </a:lnTo>
                  <a:lnTo>
                    <a:pt x="114944" y="564727"/>
                  </a:lnTo>
                  <a:lnTo>
                    <a:pt x="114994" y="559349"/>
                  </a:lnTo>
                  <a:lnTo>
                    <a:pt x="115047" y="553971"/>
                  </a:lnTo>
                  <a:lnTo>
                    <a:pt x="115102" y="548592"/>
                  </a:lnTo>
                  <a:lnTo>
                    <a:pt x="115159" y="543214"/>
                  </a:lnTo>
                  <a:lnTo>
                    <a:pt x="115219" y="537836"/>
                  </a:lnTo>
                  <a:lnTo>
                    <a:pt x="115282" y="532457"/>
                  </a:lnTo>
                  <a:lnTo>
                    <a:pt x="115348" y="527079"/>
                  </a:lnTo>
                  <a:lnTo>
                    <a:pt x="115418" y="521701"/>
                  </a:lnTo>
                  <a:lnTo>
                    <a:pt x="115492" y="516322"/>
                  </a:lnTo>
                  <a:lnTo>
                    <a:pt x="115569" y="510944"/>
                  </a:lnTo>
                  <a:lnTo>
                    <a:pt x="115650" y="505566"/>
                  </a:lnTo>
                  <a:lnTo>
                    <a:pt x="115735" y="500187"/>
                  </a:lnTo>
                  <a:lnTo>
                    <a:pt x="115825" y="494809"/>
                  </a:lnTo>
                  <a:lnTo>
                    <a:pt x="115919" y="489430"/>
                  </a:lnTo>
                  <a:lnTo>
                    <a:pt x="116018" y="484052"/>
                  </a:lnTo>
                  <a:lnTo>
                    <a:pt x="116120" y="478674"/>
                  </a:lnTo>
                  <a:lnTo>
                    <a:pt x="116228" y="473295"/>
                  </a:lnTo>
                  <a:lnTo>
                    <a:pt x="116339" y="467917"/>
                  </a:lnTo>
                  <a:lnTo>
                    <a:pt x="116455" y="462539"/>
                  </a:lnTo>
                  <a:lnTo>
                    <a:pt x="116574" y="457160"/>
                  </a:lnTo>
                  <a:lnTo>
                    <a:pt x="116698" y="451782"/>
                  </a:lnTo>
                  <a:lnTo>
                    <a:pt x="116825" y="446404"/>
                  </a:lnTo>
                  <a:lnTo>
                    <a:pt x="116956" y="441025"/>
                  </a:lnTo>
                  <a:lnTo>
                    <a:pt x="117089" y="435647"/>
                  </a:lnTo>
                  <a:lnTo>
                    <a:pt x="117225" y="430268"/>
                  </a:lnTo>
                  <a:lnTo>
                    <a:pt x="117364" y="424890"/>
                  </a:lnTo>
                  <a:lnTo>
                    <a:pt x="117505" y="419512"/>
                  </a:lnTo>
                  <a:lnTo>
                    <a:pt x="117648" y="414133"/>
                  </a:lnTo>
                  <a:lnTo>
                    <a:pt x="117791" y="408755"/>
                  </a:lnTo>
                  <a:lnTo>
                    <a:pt x="117936" y="403377"/>
                  </a:lnTo>
                  <a:lnTo>
                    <a:pt x="118082" y="397998"/>
                  </a:lnTo>
                  <a:lnTo>
                    <a:pt x="118227" y="392620"/>
                  </a:lnTo>
                  <a:lnTo>
                    <a:pt x="118373" y="387242"/>
                  </a:lnTo>
                  <a:lnTo>
                    <a:pt x="118518" y="381863"/>
                  </a:lnTo>
                  <a:lnTo>
                    <a:pt x="118663" y="376485"/>
                  </a:lnTo>
                  <a:lnTo>
                    <a:pt x="118806" y="371106"/>
                  </a:lnTo>
                  <a:lnTo>
                    <a:pt x="118947" y="365728"/>
                  </a:lnTo>
                  <a:lnTo>
                    <a:pt x="119087" y="360350"/>
                  </a:lnTo>
                  <a:lnTo>
                    <a:pt x="119225" y="354971"/>
                  </a:lnTo>
                  <a:lnTo>
                    <a:pt x="119361" y="349593"/>
                  </a:lnTo>
                  <a:lnTo>
                    <a:pt x="119493" y="344215"/>
                  </a:lnTo>
                  <a:lnTo>
                    <a:pt x="119624" y="338836"/>
                  </a:lnTo>
                  <a:lnTo>
                    <a:pt x="119752" y="333458"/>
                  </a:lnTo>
                  <a:lnTo>
                    <a:pt x="119876" y="328080"/>
                  </a:lnTo>
                  <a:lnTo>
                    <a:pt x="119998" y="322701"/>
                  </a:lnTo>
                  <a:lnTo>
                    <a:pt x="120115" y="317323"/>
                  </a:lnTo>
                  <a:lnTo>
                    <a:pt x="120230" y="311944"/>
                  </a:lnTo>
                  <a:lnTo>
                    <a:pt x="120342" y="306566"/>
                  </a:lnTo>
                  <a:lnTo>
                    <a:pt x="120450" y="301188"/>
                  </a:lnTo>
                  <a:lnTo>
                    <a:pt x="120554" y="295809"/>
                  </a:lnTo>
                  <a:lnTo>
                    <a:pt x="120655" y="290431"/>
                  </a:lnTo>
                  <a:lnTo>
                    <a:pt x="120752" y="285053"/>
                  </a:lnTo>
                  <a:lnTo>
                    <a:pt x="120846" y="279674"/>
                  </a:lnTo>
                  <a:lnTo>
                    <a:pt x="120936" y="274296"/>
                  </a:lnTo>
                  <a:lnTo>
                    <a:pt x="121022" y="268918"/>
                  </a:lnTo>
                  <a:lnTo>
                    <a:pt x="121105" y="263539"/>
                  </a:lnTo>
                  <a:lnTo>
                    <a:pt x="121185" y="258161"/>
                  </a:lnTo>
                  <a:lnTo>
                    <a:pt x="121261" y="252783"/>
                  </a:lnTo>
                  <a:lnTo>
                    <a:pt x="121333" y="247404"/>
                  </a:lnTo>
                  <a:lnTo>
                    <a:pt x="121402" y="242026"/>
                  </a:lnTo>
                  <a:lnTo>
                    <a:pt x="121468" y="236647"/>
                  </a:lnTo>
                  <a:lnTo>
                    <a:pt x="121530" y="231269"/>
                  </a:lnTo>
                  <a:lnTo>
                    <a:pt x="121589" y="225891"/>
                  </a:lnTo>
                  <a:lnTo>
                    <a:pt x="121644" y="220512"/>
                  </a:lnTo>
                  <a:lnTo>
                    <a:pt x="121696" y="215134"/>
                  </a:lnTo>
                  <a:lnTo>
                    <a:pt x="121745" y="209756"/>
                  </a:lnTo>
                  <a:lnTo>
                    <a:pt x="121791" y="204377"/>
                  </a:lnTo>
                  <a:lnTo>
                    <a:pt x="121834" y="198999"/>
                  </a:lnTo>
                  <a:lnTo>
                    <a:pt x="121873" y="193621"/>
                  </a:lnTo>
                  <a:lnTo>
                    <a:pt x="121909" y="188242"/>
                  </a:lnTo>
                  <a:lnTo>
                    <a:pt x="121943" y="182864"/>
                  </a:lnTo>
                  <a:lnTo>
                    <a:pt x="121974" y="177485"/>
                  </a:lnTo>
                  <a:lnTo>
                    <a:pt x="122002" y="172107"/>
                  </a:lnTo>
                  <a:lnTo>
                    <a:pt x="122027" y="166729"/>
                  </a:lnTo>
                  <a:lnTo>
                    <a:pt x="122050" y="161350"/>
                  </a:lnTo>
                  <a:lnTo>
                    <a:pt x="122071" y="155972"/>
                  </a:lnTo>
                  <a:lnTo>
                    <a:pt x="122089" y="150594"/>
                  </a:lnTo>
                  <a:lnTo>
                    <a:pt x="122105" y="145215"/>
                  </a:lnTo>
                  <a:lnTo>
                    <a:pt x="122119" y="139837"/>
                  </a:lnTo>
                  <a:lnTo>
                    <a:pt x="122132" y="134459"/>
                  </a:lnTo>
                  <a:lnTo>
                    <a:pt x="122142" y="129080"/>
                  </a:lnTo>
                  <a:lnTo>
                    <a:pt x="122151" y="123702"/>
                  </a:lnTo>
                  <a:lnTo>
                    <a:pt x="122159" y="118323"/>
                  </a:lnTo>
                  <a:lnTo>
                    <a:pt x="122165" y="112945"/>
                  </a:lnTo>
                  <a:lnTo>
                    <a:pt x="122171" y="107567"/>
                  </a:lnTo>
                  <a:lnTo>
                    <a:pt x="122176" y="102188"/>
                  </a:lnTo>
                  <a:lnTo>
                    <a:pt x="122179" y="96810"/>
                  </a:lnTo>
                  <a:lnTo>
                    <a:pt x="122183" y="91432"/>
                  </a:lnTo>
                  <a:lnTo>
                    <a:pt x="122186" y="86053"/>
                  </a:lnTo>
                  <a:lnTo>
                    <a:pt x="122189" y="80675"/>
                  </a:lnTo>
                  <a:lnTo>
                    <a:pt x="122192" y="75297"/>
                  </a:lnTo>
                  <a:lnTo>
                    <a:pt x="122195" y="69918"/>
                  </a:lnTo>
                  <a:lnTo>
                    <a:pt x="122198" y="64540"/>
                  </a:lnTo>
                  <a:lnTo>
                    <a:pt x="122202" y="59161"/>
                  </a:lnTo>
                  <a:lnTo>
                    <a:pt x="122206" y="53783"/>
                  </a:lnTo>
                  <a:lnTo>
                    <a:pt x="122211" y="48405"/>
                  </a:lnTo>
                  <a:lnTo>
                    <a:pt x="122217" y="43026"/>
                  </a:lnTo>
                  <a:lnTo>
                    <a:pt x="122223" y="37648"/>
                  </a:lnTo>
                  <a:lnTo>
                    <a:pt x="122230" y="32270"/>
                  </a:lnTo>
                  <a:lnTo>
                    <a:pt x="122239" y="26891"/>
                  </a:lnTo>
                  <a:lnTo>
                    <a:pt x="122248" y="21513"/>
                  </a:lnTo>
                  <a:lnTo>
                    <a:pt x="122259" y="16135"/>
                  </a:lnTo>
                  <a:lnTo>
                    <a:pt x="122270" y="10756"/>
                  </a:lnTo>
                  <a:lnTo>
                    <a:pt x="122282" y="5378"/>
                  </a:lnTo>
                  <a:lnTo>
                    <a:pt x="122296" y="0"/>
                  </a:lnTo>
                  <a:lnTo>
                    <a:pt x="123497" y="0"/>
                  </a:lnTo>
                  <a:lnTo>
                    <a:pt x="123510" y="5378"/>
                  </a:lnTo>
                  <a:lnTo>
                    <a:pt x="123523" y="10756"/>
                  </a:lnTo>
                  <a:lnTo>
                    <a:pt x="123534" y="16135"/>
                  </a:lnTo>
                  <a:lnTo>
                    <a:pt x="123544" y="21513"/>
                  </a:lnTo>
                  <a:lnTo>
                    <a:pt x="123554" y="26891"/>
                  </a:lnTo>
                  <a:lnTo>
                    <a:pt x="123562" y="32270"/>
                  </a:lnTo>
                  <a:lnTo>
                    <a:pt x="123569" y="37648"/>
                  </a:lnTo>
                  <a:lnTo>
                    <a:pt x="123576" y="43026"/>
                  </a:lnTo>
                  <a:lnTo>
                    <a:pt x="123582" y="48405"/>
                  </a:lnTo>
                  <a:lnTo>
                    <a:pt x="123587" y="53783"/>
                  </a:lnTo>
                  <a:lnTo>
                    <a:pt x="123591" y="59161"/>
                  </a:lnTo>
                  <a:lnTo>
                    <a:pt x="123594" y="64540"/>
                  </a:lnTo>
                  <a:lnTo>
                    <a:pt x="123598" y="69918"/>
                  </a:lnTo>
                  <a:lnTo>
                    <a:pt x="123601" y="75297"/>
                  </a:lnTo>
                  <a:lnTo>
                    <a:pt x="123604" y="80675"/>
                  </a:lnTo>
                  <a:lnTo>
                    <a:pt x="123607" y="86053"/>
                  </a:lnTo>
                  <a:lnTo>
                    <a:pt x="123610" y="91432"/>
                  </a:lnTo>
                  <a:lnTo>
                    <a:pt x="123613" y="96810"/>
                  </a:lnTo>
                  <a:lnTo>
                    <a:pt x="123617" y="102188"/>
                  </a:lnTo>
                  <a:lnTo>
                    <a:pt x="123622" y="107567"/>
                  </a:lnTo>
                  <a:lnTo>
                    <a:pt x="123627" y="112945"/>
                  </a:lnTo>
                  <a:lnTo>
                    <a:pt x="123634" y="118323"/>
                  </a:lnTo>
                  <a:lnTo>
                    <a:pt x="123641" y="123702"/>
                  </a:lnTo>
                  <a:lnTo>
                    <a:pt x="123650" y="129080"/>
                  </a:lnTo>
                  <a:lnTo>
                    <a:pt x="123661" y="134459"/>
                  </a:lnTo>
                  <a:lnTo>
                    <a:pt x="123673" y="139837"/>
                  </a:lnTo>
                  <a:lnTo>
                    <a:pt x="123687" y="145215"/>
                  </a:lnTo>
                  <a:lnTo>
                    <a:pt x="123703" y="150594"/>
                  </a:lnTo>
                  <a:lnTo>
                    <a:pt x="123721" y="155972"/>
                  </a:lnTo>
                  <a:lnTo>
                    <a:pt x="123742" y="161350"/>
                  </a:lnTo>
                  <a:lnTo>
                    <a:pt x="123765" y="166729"/>
                  </a:lnTo>
                  <a:lnTo>
                    <a:pt x="123790" y="172107"/>
                  </a:lnTo>
                  <a:lnTo>
                    <a:pt x="123818" y="177485"/>
                  </a:lnTo>
                  <a:lnTo>
                    <a:pt x="123849" y="182864"/>
                  </a:lnTo>
                  <a:lnTo>
                    <a:pt x="123883" y="188242"/>
                  </a:lnTo>
                  <a:lnTo>
                    <a:pt x="123920" y="193621"/>
                  </a:lnTo>
                  <a:lnTo>
                    <a:pt x="123959" y="198999"/>
                  </a:lnTo>
                  <a:lnTo>
                    <a:pt x="124001" y="204377"/>
                  </a:lnTo>
                  <a:lnTo>
                    <a:pt x="124047" y="209756"/>
                  </a:lnTo>
                  <a:lnTo>
                    <a:pt x="124096" y="215134"/>
                  </a:lnTo>
                  <a:lnTo>
                    <a:pt x="124148" y="220512"/>
                  </a:lnTo>
                  <a:lnTo>
                    <a:pt x="124204" y="225891"/>
                  </a:lnTo>
                  <a:lnTo>
                    <a:pt x="124262" y="231269"/>
                  </a:lnTo>
                  <a:lnTo>
                    <a:pt x="124325" y="236647"/>
                  </a:lnTo>
                  <a:lnTo>
                    <a:pt x="124390" y="242026"/>
                  </a:lnTo>
                  <a:lnTo>
                    <a:pt x="124459" y="247404"/>
                  </a:lnTo>
                  <a:lnTo>
                    <a:pt x="124531" y="252783"/>
                  </a:lnTo>
                  <a:lnTo>
                    <a:pt x="124608" y="258161"/>
                  </a:lnTo>
                  <a:lnTo>
                    <a:pt x="124687" y="263539"/>
                  </a:lnTo>
                  <a:lnTo>
                    <a:pt x="124770" y="268918"/>
                  </a:lnTo>
                  <a:lnTo>
                    <a:pt x="124856" y="274296"/>
                  </a:lnTo>
                  <a:lnTo>
                    <a:pt x="124946" y="279674"/>
                  </a:lnTo>
                  <a:lnTo>
                    <a:pt x="125041" y="285053"/>
                  </a:lnTo>
                  <a:lnTo>
                    <a:pt x="125138" y="290431"/>
                  </a:lnTo>
                  <a:lnTo>
                    <a:pt x="125239" y="295809"/>
                  </a:lnTo>
                  <a:lnTo>
                    <a:pt x="125342" y="301188"/>
                  </a:lnTo>
                  <a:lnTo>
                    <a:pt x="125451" y="306566"/>
                  </a:lnTo>
                  <a:lnTo>
                    <a:pt x="125562" y="311944"/>
                  </a:lnTo>
                  <a:lnTo>
                    <a:pt x="125677" y="317323"/>
                  </a:lnTo>
                  <a:lnTo>
                    <a:pt x="125795" y="322701"/>
                  </a:lnTo>
                  <a:lnTo>
                    <a:pt x="125916" y="328080"/>
                  </a:lnTo>
                  <a:lnTo>
                    <a:pt x="126041" y="333458"/>
                  </a:lnTo>
                  <a:lnTo>
                    <a:pt x="126169" y="338836"/>
                  </a:lnTo>
                  <a:lnTo>
                    <a:pt x="126299" y="344215"/>
                  </a:lnTo>
                  <a:lnTo>
                    <a:pt x="126432" y="349593"/>
                  </a:lnTo>
                  <a:lnTo>
                    <a:pt x="126567" y="354971"/>
                  </a:lnTo>
                  <a:lnTo>
                    <a:pt x="126705" y="360350"/>
                  </a:lnTo>
                  <a:lnTo>
                    <a:pt x="126845" y="365728"/>
                  </a:lnTo>
                  <a:lnTo>
                    <a:pt x="126987" y="371106"/>
                  </a:lnTo>
                  <a:lnTo>
                    <a:pt x="127130" y="376485"/>
                  </a:lnTo>
                  <a:lnTo>
                    <a:pt x="127274" y="381863"/>
                  </a:lnTo>
                  <a:lnTo>
                    <a:pt x="127419" y="387242"/>
                  </a:lnTo>
                  <a:lnTo>
                    <a:pt x="127565" y="392620"/>
                  </a:lnTo>
                  <a:lnTo>
                    <a:pt x="127711" y="397998"/>
                  </a:lnTo>
                  <a:lnTo>
                    <a:pt x="127856" y="403377"/>
                  </a:lnTo>
                  <a:lnTo>
                    <a:pt x="128001" y="408755"/>
                  </a:lnTo>
                  <a:lnTo>
                    <a:pt x="128145" y="414133"/>
                  </a:lnTo>
                  <a:lnTo>
                    <a:pt x="128287" y="419512"/>
                  </a:lnTo>
                  <a:lnTo>
                    <a:pt x="128428" y="424890"/>
                  </a:lnTo>
                  <a:lnTo>
                    <a:pt x="128567" y="430268"/>
                  </a:lnTo>
                  <a:lnTo>
                    <a:pt x="128703" y="435647"/>
                  </a:lnTo>
                  <a:lnTo>
                    <a:pt x="128837" y="441025"/>
                  </a:lnTo>
                  <a:lnTo>
                    <a:pt x="128967" y="446404"/>
                  </a:lnTo>
                  <a:lnTo>
                    <a:pt x="129095" y="451782"/>
                  </a:lnTo>
                  <a:lnTo>
                    <a:pt x="129218" y="457160"/>
                  </a:lnTo>
                  <a:lnTo>
                    <a:pt x="129337" y="462539"/>
                  </a:lnTo>
                  <a:lnTo>
                    <a:pt x="129453" y="467917"/>
                  </a:lnTo>
                  <a:lnTo>
                    <a:pt x="129565" y="473295"/>
                  </a:lnTo>
                  <a:lnTo>
                    <a:pt x="129672" y="478674"/>
                  </a:lnTo>
                  <a:lnTo>
                    <a:pt x="129775" y="484052"/>
                  </a:lnTo>
                  <a:lnTo>
                    <a:pt x="129873" y="489430"/>
                  </a:lnTo>
                  <a:lnTo>
                    <a:pt x="129967" y="494809"/>
                  </a:lnTo>
                  <a:lnTo>
                    <a:pt x="130058" y="500187"/>
                  </a:lnTo>
                  <a:lnTo>
                    <a:pt x="130143" y="505566"/>
                  </a:lnTo>
                  <a:lnTo>
                    <a:pt x="130224" y="510944"/>
                  </a:lnTo>
                  <a:lnTo>
                    <a:pt x="130301" y="516322"/>
                  </a:lnTo>
                  <a:lnTo>
                    <a:pt x="130375" y="521701"/>
                  </a:lnTo>
                  <a:lnTo>
                    <a:pt x="130445" y="527079"/>
                  </a:lnTo>
                  <a:lnTo>
                    <a:pt x="130510" y="532457"/>
                  </a:lnTo>
                  <a:lnTo>
                    <a:pt x="130573" y="537836"/>
                  </a:lnTo>
                  <a:lnTo>
                    <a:pt x="130633" y="543214"/>
                  </a:lnTo>
                  <a:lnTo>
                    <a:pt x="130691" y="548592"/>
                  </a:lnTo>
                  <a:lnTo>
                    <a:pt x="130746" y="553971"/>
                  </a:lnTo>
                  <a:lnTo>
                    <a:pt x="130798" y="559349"/>
                  </a:lnTo>
                  <a:lnTo>
                    <a:pt x="130849" y="564727"/>
                  </a:lnTo>
                  <a:lnTo>
                    <a:pt x="130898" y="570106"/>
                  </a:lnTo>
                  <a:lnTo>
                    <a:pt x="130946" y="575484"/>
                  </a:lnTo>
                  <a:lnTo>
                    <a:pt x="130992" y="580863"/>
                  </a:lnTo>
                  <a:lnTo>
                    <a:pt x="131037" y="586241"/>
                  </a:lnTo>
                  <a:lnTo>
                    <a:pt x="131082" y="591619"/>
                  </a:lnTo>
                  <a:lnTo>
                    <a:pt x="131126" y="596998"/>
                  </a:lnTo>
                  <a:lnTo>
                    <a:pt x="131170" y="602376"/>
                  </a:lnTo>
                  <a:lnTo>
                    <a:pt x="131214" y="607754"/>
                  </a:lnTo>
                  <a:lnTo>
                    <a:pt x="131258" y="613133"/>
                  </a:lnTo>
                  <a:lnTo>
                    <a:pt x="131302" y="618511"/>
                  </a:lnTo>
                  <a:lnTo>
                    <a:pt x="131346" y="623889"/>
                  </a:lnTo>
                  <a:lnTo>
                    <a:pt x="131391" y="629268"/>
                  </a:lnTo>
                  <a:lnTo>
                    <a:pt x="131437" y="634646"/>
                  </a:lnTo>
                  <a:lnTo>
                    <a:pt x="131483" y="640025"/>
                  </a:lnTo>
                  <a:lnTo>
                    <a:pt x="131530" y="645403"/>
                  </a:lnTo>
                  <a:lnTo>
                    <a:pt x="131578" y="650781"/>
                  </a:lnTo>
                  <a:lnTo>
                    <a:pt x="131627" y="656160"/>
                  </a:lnTo>
                  <a:lnTo>
                    <a:pt x="131677" y="661538"/>
                  </a:lnTo>
                  <a:lnTo>
                    <a:pt x="131728" y="666916"/>
                  </a:lnTo>
                  <a:lnTo>
                    <a:pt x="131780" y="672295"/>
                  </a:lnTo>
                  <a:lnTo>
                    <a:pt x="131834" y="677673"/>
                  </a:lnTo>
                  <a:lnTo>
                    <a:pt x="131889" y="683051"/>
                  </a:lnTo>
                  <a:lnTo>
                    <a:pt x="131945" y="688430"/>
                  </a:lnTo>
                  <a:lnTo>
                    <a:pt x="132002" y="693808"/>
                  </a:lnTo>
                  <a:lnTo>
                    <a:pt x="132061" y="699187"/>
                  </a:lnTo>
                  <a:lnTo>
                    <a:pt x="132121" y="704565"/>
                  </a:lnTo>
                  <a:lnTo>
                    <a:pt x="132183" y="709943"/>
                  </a:lnTo>
                  <a:lnTo>
                    <a:pt x="132246" y="715322"/>
                  </a:lnTo>
                  <a:lnTo>
                    <a:pt x="132311" y="720700"/>
                  </a:lnTo>
                  <a:lnTo>
                    <a:pt x="132376" y="726078"/>
                  </a:lnTo>
                  <a:lnTo>
                    <a:pt x="132444" y="731457"/>
                  </a:lnTo>
                  <a:lnTo>
                    <a:pt x="132513" y="736835"/>
                  </a:lnTo>
                  <a:lnTo>
                    <a:pt x="132583" y="742213"/>
                  </a:lnTo>
                  <a:lnTo>
                    <a:pt x="132654" y="747592"/>
                  </a:lnTo>
                  <a:lnTo>
                    <a:pt x="132726" y="752970"/>
                  </a:lnTo>
                  <a:lnTo>
                    <a:pt x="132799" y="758349"/>
                  </a:lnTo>
                  <a:lnTo>
                    <a:pt x="132874" y="763727"/>
                  </a:lnTo>
                  <a:lnTo>
                    <a:pt x="132949" y="769105"/>
                  </a:lnTo>
                  <a:lnTo>
                    <a:pt x="133025" y="774484"/>
                  </a:lnTo>
                  <a:lnTo>
                    <a:pt x="133102" y="779862"/>
                  </a:lnTo>
                  <a:lnTo>
                    <a:pt x="133179" y="785240"/>
                  </a:lnTo>
                  <a:lnTo>
                    <a:pt x="133257" y="790619"/>
                  </a:lnTo>
                  <a:lnTo>
                    <a:pt x="133335" y="795997"/>
                  </a:lnTo>
                  <a:lnTo>
                    <a:pt x="133414" y="801375"/>
                  </a:lnTo>
                  <a:lnTo>
                    <a:pt x="133492" y="806754"/>
                  </a:lnTo>
                  <a:lnTo>
                    <a:pt x="133571" y="812132"/>
                  </a:lnTo>
                  <a:lnTo>
                    <a:pt x="133650" y="817510"/>
                  </a:lnTo>
                  <a:lnTo>
                    <a:pt x="133729" y="822889"/>
                  </a:lnTo>
                  <a:lnTo>
                    <a:pt x="133808" y="828267"/>
                  </a:lnTo>
                  <a:lnTo>
                    <a:pt x="133887" y="833646"/>
                  </a:lnTo>
                  <a:lnTo>
                    <a:pt x="133966" y="839024"/>
                  </a:lnTo>
                  <a:lnTo>
                    <a:pt x="134045" y="844402"/>
                  </a:lnTo>
                  <a:lnTo>
                    <a:pt x="134124" y="849781"/>
                  </a:lnTo>
                  <a:lnTo>
                    <a:pt x="134203" y="855159"/>
                  </a:lnTo>
                  <a:lnTo>
                    <a:pt x="134284" y="860537"/>
                  </a:lnTo>
                  <a:lnTo>
                    <a:pt x="134364" y="865916"/>
                  </a:lnTo>
                  <a:lnTo>
                    <a:pt x="134446" y="871294"/>
                  </a:lnTo>
                  <a:lnTo>
                    <a:pt x="134528" y="876672"/>
                  </a:lnTo>
                  <a:lnTo>
                    <a:pt x="134613" y="882051"/>
                  </a:lnTo>
                  <a:lnTo>
                    <a:pt x="134698" y="887429"/>
                  </a:lnTo>
                  <a:lnTo>
                    <a:pt x="134786" y="892808"/>
                  </a:lnTo>
                  <a:lnTo>
                    <a:pt x="134876" y="898186"/>
                  </a:lnTo>
                  <a:lnTo>
                    <a:pt x="134968" y="903564"/>
                  </a:lnTo>
                  <a:lnTo>
                    <a:pt x="135064" y="908943"/>
                  </a:lnTo>
                  <a:lnTo>
                    <a:pt x="135162" y="914321"/>
                  </a:lnTo>
                  <a:lnTo>
                    <a:pt x="135264" y="919699"/>
                  </a:lnTo>
                  <a:lnTo>
                    <a:pt x="135370" y="925078"/>
                  </a:lnTo>
                  <a:lnTo>
                    <a:pt x="135481" y="930456"/>
                  </a:lnTo>
                  <a:lnTo>
                    <a:pt x="135596" y="935834"/>
                  </a:lnTo>
                  <a:lnTo>
                    <a:pt x="135716" y="941213"/>
                  </a:lnTo>
                  <a:lnTo>
                    <a:pt x="135840" y="946591"/>
                  </a:lnTo>
                  <a:lnTo>
                    <a:pt x="135970" y="951970"/>
                  </a:lnTo>
                  <a:lnTo>
                    <a:pt x="136106" y="957348"/>
                  </a:lnTo>
                  <a:lnTo>
                    <a:pt x="136248" y="962726"/>
                  </a:lnTo>
                  <a:lnTo>
                    <a:pt x="136395" y="968105"/>
                  </a:lnTo>
                  <a:lnTo>
                    <a:pt x="136548" y="973483"/>
                  </a:lnTo>
                  <a:lnTo>
                    <a:pt x="136707" y="978861"/>
                  </a:lnTo>
                  <a:lnTo>
                    <a:pt x="136873" y="984240"/>
                  </a:lnTo>
                  <a:lnTo>
                    <a:pt x="137045" y="989618"/>
                  </a:lnTo>
                  <a:lnTo>
                    <a:pt x="137222" y="994996"/>
                  </a:lnTo>
                  <a:lnTo>
                    <a:pt x="137404" y="1000375"/>
                  </a:lnTo>
                  <a:lnTo>
                    <a:pt x="137595" y="1005753"/>
                  </a:lnTo>
                  <a:lnTo>
                    <a:pt x="137790" y="1011132"/>
                  </a:lnTo>
                  <a:lnTo>
                    <a:pt x="137991" y="1016510"/>
                  </a:lnTo>
                  <a:lnTo>
                    <a:pt x="138196" y="1021888"/>
                  </a:lnTo>
                  <a:lnTo>
                    <a:pt x="138407" y="1027267"/>
                  </a:lnTo>
                  <a:lnTo>
                    <a:pt x="138624" y="1032645"/>
                  </a:lnTo>
                  <a:lnTo>
                    <a:pt x="138846" y="1038023"/>
                  </a:lnTo>
                  <a:lnTo>
                    <a:pt x="139071" y="1043402"/>
                  </a:lnTo>
                  <a:lnTo>
                    <a:pt x="139301" y="1048780"/>
                  </a:lnTo>
                  <a:lnTo>
                    <a:pt x="139536" y="1054158"/>
                  </a:lnTo>
                  <a:lnTo>
                    <a:pt x="139775" y="1059537"/>
                  </a:lnTo>
                  <a:lnTo>
                    <a:pt x="140018" y="1064915"/>
                  </a:lnTo>
                  <a:lnTo>
                    <a:pt x="140264" y="1070293"/>
                  </a:lnTo>
                  <a:lnTo>
                    <a:pt x="140513" y="1075672"/>
                  </a:lnTo>
                  <a:lnTo>
                    <a:pt x="140767" y="1081050"/>
                  </a:lnTo>
                  <a:lnTo>
                    <a:pt x="141025" y="1086429"/>
                  </a:lnTo>
                  <a:lnTo>
                    <a:pt x="141286" y="1091807"/>
                  </a:lnTo>
                  <a:lnTo>
                    <a:pt x="141549" y="1097185"/>
                  </a:lnTo>
                  <a:lnTo>
                    <a:pt x="141817" y="1102564"/>
                  </a:lnTo>
                  <a:lnTo>
                    <a:pt x="142089" y="1107942"/>
                  </a:lnTo>
                  <a:lnTo>
                    <a:pt x="142364" y="1113320"/>
                  </a:lnTo>
                  <a:lnTo>
                    <a:pt x="142643" y="1118699"/>
                  </a:lnTo>
                  <a:lnTo>
                    <a:pt x="142926" y="1124077"/>
                  </a:lnTo>
                  <a:lnTo>
                    <a:pt x="143213" y="1129455"/>
                  </a:lnTo>
                  <a:lnTo>
                    <a:pt x="143505" y="1134834"/>
                  </a:lnTo>
                  <a:lnTo>
                    <a:pt x="143800" y="1140212"/>
                  </a:lnTo>
                  <a:lnTo>
                    <a:pt x="144100" y="1145591"/>
                  </a:lnTo>
                  <a:lnTo>
                    <a:pt x="144404" y="1150969"/>
                  </a:lnTo>
                  <a:lnTo>
                    <a:pt x="144714" y="1156347"/>
                  </a:lnTo>
                  <a:lnTo>
                    <a:pt x="145029" y="1161726"/>
                  </a:lnTo>
                  <a:lnTo>
                    <a:pt x="145348" y="1167104"/>
                  </a:lnTo>
                  <a:lnTo>
                    <a:pt x="145672" y="1172482"/>
                  </a:lnTo>
                  <a:lnTo>
                    <a:pt x="146002" y="1177861"/>
                  </a:lnTo>
                  <a:lnTo>
                    <a:pt x="146337" y="1183239"/>
                  </a:lnTo>
                  <a:lnTo>
                    <a:pt x="146677" y="1188617"/>
                  </a:lnTo>
                  <a:lnTo>
                    <a:pt x="147022" y="1193996"/>
                  </a:lnTo>
                  <a:lnTo>
                    <a:pt x="147371" y="1199374"/>
                  </a:lnTo>
                  <a:lnTo>
                    <a:pt x="147726" y="1204753"/>
                  </a:lnTo>
                  <a:lnTo>
                    <a:pt x="148086" y="1210131"/>
                  </a:lnTo>
                  <a:lnTo>
                    <a:pt x="148449" y="1215509"/>
                  </a:lnTo>
                  <a:lnTo>
                    <a:pt x="148817" y="1220888"/>
                  </a:lnTo>
                  <a:lnTo>
                    <a:pt x="149190" y="1226266"/>
                  </a:lnTo>
                  <a:lnTo>
                    <a:pt x="149567" y="1231644"/>
                  </a:lnTo>
                  <a:lnTo>
                    <a:pt x="149948" y="1237023"/>
                  </a:lnTo>
                  <a:lnTo>
                    <a:pt x="150332" y="1242401"/>
                  </a:lnTo>
                  <a:lnTo>
                    <a:pt x="150719" y="1247779"/>
                  </a:lnTo>
                  <a:lnTo>
                    <a:pt x="151111" y="1253158"/>
                  </a:lnTo>
                  <a:lnTo>
                    <a:pt x="151506" y="1258536"/>
                  </a:lnTo>
                  <a:lnTo>
                    <a:pt x="151904" y="1263915"/>
                  </a:lnTo>
                  <a:lnTo>
                    <a:pt x="152305" y="1269293"/>
                  </a:lnTo>
                  <a:lnTo>
                    <a:pt x="152710" y="1274671"/>
                  </a:lnTo>
                  <a:lnTo>
                    <a:pt x="153118" y="1280050"/>
                  </a:lnTo>
                  <a:lnTo>
                    <a:pt x="153529" y="1285428"/>
                  </a:lnTo>
                  <a:lnTo>
                    <a:pt x="153944" y="1290806"/>
                  </a:lnTo>
                  <a:lnTo>
                    <a:pt x="154362" y="1296185"/>
                  </a:lnTo>
                  <a:lnTo>
                    <a:pt x="154784" y="1301563"/>
                  </a:lnTo>
                  <a:lnTo>
                    <a:pt x="155210" y="1306941"/>
                  </a:lnTo>
                  <a:lnTo>
                    <a:pt x="155640" y="1312320"/>
                  </a:lnTo>
                  <a:lnTo>
                    <a:pt x="156074" y="1317698"/>
                  </a:lnTo>
                  <a:lnTo>
                    <a:pt x="156511" y="1323077"/>
                  </a:lnTo>
                  <a:lnTo>
                    <a:pt x="156955" y="1328455"/>
                  </a:lnTo>
                  <a:lnTo>
                    <a:pt x="157403" y="1333833"/>
                  </a:lnTo>
                  <a:lnTo>
                    <a:pt x="157856" y="1339212"/>
                  </a:lnTo>
                  <a:lnTo>
                    <a:pt x="158313" y="1344590"/>
                  </a:lnTo>
                  <a:lnTo>
                    <a:pt x="158776" y="1349968"/>
                  </a:lnTo>
                  <a:lnTo>
                    <a:pt x="159245" y="1355347"/>
                  </a:lnTo>
                  <a:lnTo>
                    <a:pt x="159718" y="1360725"/>
                  </a:lnTo>
                  <a:lnTo>
                    <a:pt x="160197" y="1366103"/>
                  </a:lnTo>
                  <a:lnTo>
                    <a:pt x="160680" y="1371482"/>
                  </a:lnTo>
                  <a:lnTo>
                    <a:pt x="161169" y="1376860"/>
                  </a:lnTo>
                  <a:lnTo>
                    <a:pt x="161664" y="1382238"/>
                  </a:lnTo>
                  <a:lnTo>
                    <a:pt x="162162" y="1387617"/>
                  </a:lnTo>
                  <a:lnTo>
                    <a:pt x="162665" y="1392995"/>
                  </a:lnTo>
                  <a:lnTo>
                    <a:pt x="163171" y="1398374"/>
                  </a:lnTo>
                  <a:lnTo>
                    <a:pt x="163683" y="1403752"/>
                  </a:lnTo>
                  <a:lnTo>
                    <a:pt x="164197" y="1409130"/>
                  </a:lnTo>
                  <a:lnTo>
                    <a:pt x="164714" y="1414509"/>
                  </a:lnTo>
                  <a:lnTo>
                    <a:pt x="165233" y="1419887"/>
                  </a:lnTo>
                  <a:lnTo>
                    <a:pt x="165755" y="1425265"/>
                  </a:lnTo>
                  <a:lnTo>
                    <a:pt x="166279" y="1430644"/>
                  </a:lnTo>
                  <a:lnTo>
                    <a:pt x="166804" y="1436022"/>
                  </a:lnTo>
                  <a:lnTo>
                    <a:pt x="167330" y="1441400"/>
                  </a:lnTo>
                  <a:lnTo>
                    <a:pt x="167856" y="1446779"/>
                  </a:lnTo>
                  <a:lnTo>
                    <a:pt x="168384" y="1452157"/>
                  </a:lnTo>
                  <a:lnTo>
                    <a:pt x="168911" y="1457536"/>
                  </a:lnTo>
                  <a:lnTo>
                    <a:pt x="169439" y="1462914"/>
                  </a:lnTo>
                  <a:lnTo>
                    <a:pt x="169966" y="1468292"/>
                  </a:lnTo>
                  <a:lnTo>
                    <a:pt x="170494" y="1473671"/>
                  </a:lnTo>
                  <a:lnTo>
                    <a:pt x="171021" y="1479049"/>
                  </a:lnTo>
                  <a:lnTo>
                    <a:pt x="171549" y="1484427"/>
                  </a:lnTo>
                  <a:lnTo>
                    <a:pt x="172077" y="1489806"/>
                  </a:lnTo>
                  <a:lnTo>
                    <a:pt x="172606" y="1495184"/>
                  </a:lnTo>
                  <a:lnTo>
                    <a:pt x="173136" y="1500562"/>
                  </a:lnTo>
                  <a:lnTo>
                    <a:pt x="173667" y="1505941"/>
                  </a:lnTo>
                  <a:lnTo>
                    <a:pt x="174200" y="1511319"/>
                  </a:lnTo>
                  <a:lnTo>
                    <a:pt x="174736" y="1516698"/>
                  </a:lnTo>
                  <a:lnTo>
                    <a:pt x="175274" y="1522076"/>
                  </a:lnTo>
                  <a:lnTo>
                    <a:pt x="175816" y="1527454"/>
                  </a:lnTo>
                  <a:lnTo>
                    <a:pt x="176362" y="1532833"/>
                  </a:lnTo>
                  <a:lnTo>
                    <a:pt x="176914" y="1538211"/>
                  </a:lnTo>
                  <a:lnTo>
                    <a:pt x="177470" y="1543589"/>
                  </a:lnTo>
                  <a:lnTo>
                    <a:pt x="178032" y="1548968"/>
                  </a:lnTo>
                  <a:lnTo>
                    <a:pt x="178603" y="1554346"/>
                  </a:lnTo>
                  <a:lnTo>
                    <a:pt x="179181" y="1559724"/>
                  </a:lnTo>
                  <a:lnTo>
                    <a:pt x="179767" y="1565103"/>
                  </a:lnTo>
                  <a:lnTo>
                    <a:pt x="180361" y="1570481"/>
                  </a:lnTo>
                  <a:lnTo>
                    <a:pt x="180965" y="1575860"/>
                  </a:lnTo>
                  <a:lnTo>
                    <a:pt x="181580" y="1581238"/>
                  </a:lnTo>
                  <a:lnTo>
                    <a:pt x="182205" y="1586616"/>
                  </a:lnTo>
                  <a:lnTo>
                    <a:pt x="182840" y="1591995"/>
                  </a:lnTo>
                  <a:lnTo>
                    <a:pt x="183486" y="1597373"/>
                  </a:lnTo>
                  <a:lnTo>
                    <a:pt x="184145" y="1602751"/>
                  </a:lnTo>
                  <a:lnTo>
                    <a:pt x="184816" y="1608130"/>
                  </a:lnTo>
                  <a:lnTo>
                    <a:pt x="185498" y="1613508"/>
                  </a:lnTo>
                  <a:lnTo>
                    <a:pt x="186190" y="1618886"/>
                  </a:lnTo>
                  <a:lnTo>
                    <a:pt x="186895" y="1624265"/>
                  </a:lnTo>
                  <a:lnTo>
                    <a:pt x="187613" y="1629643"/>
                  </a:lnTo>
                  <a:lnTo>
                    <a:pt x="188343" y="1635021"/>
                  </a:lnTo>
                  <a:lnTo>
                    <a:pt x="189082" y="1640400"/>
                  </a:lnTo>
                  <a:lnTo>
                    <a:pt x="189831" y="1645778"/>
                  </a:lnTo>
                  <a:lnTo>
                    <a:pt x="190592" y="1651157"/>
                  </a:lnTo>
                  <a:lnTo>
                    <a:pt x="191364" y="1656535"/>
                  </a:lnTo>
                  <a:lnTo>
                    <a:pt x="192144" y="1661913"/>
                  </a:lnTo>
                  <a:lnTo>
                    <a:pt x="192932" y="1667292"/>
                  </a:lnTo>
                  <a:lnTo>
                    <a:pt x="193727" y="1672670"/>
                  </a:lnTo>
                  <a:lnTo>
                    <a:pt x="194531" y="1678048"/>
                  </a:lnTo>
                  <a:lnTo>
                    <a:pt x="195341" y="1683427"/>
                  </a:lnTo>
                  <a:lnTo>
                    <a:pt x="196155" y="1688805"/>
                  </a:lnTo>
                  <a:lnTo>
                    <a:pt x="196973" y="1694183"/>
                  </a:lnTo>
                  <a:lnTo>
                    <a:pt x="197795" y="1699562"/>
                  </a:lnTo>
                  <a:lnTo>
                    <a:pt x="198619" y="1704940"/>
                  </a:lnTo>
                  <a:lnTo>
                    <a:pt x="199444" y="1710319"/>
                  </a:lnTo>
                  <a:lnTo>
                    <a:pt x="200269" y="1715697"/>
                  </a:lnTo>
                  <a:lnTo>
                    <a:pt x="201092" y="1721075"/>
                  </a:lnTo>
                  <a:lnTo>
                    <a:pt x="201914" y="1726454"/>
                  </a:lnTo>
                  <a:lnTo>
                    <a:pt x="202731" y="1731832"/>
                  </a:lnTo>
                  <a:lnTo>
                    <a:pt x="203544" y="1737210"/>
                  </a:lnTo>
                  <a:lnTo>
                    <a:pt x="204351" y="1742589"/>
                  </a:lnTo>
                  <a:lnTo>
                    <a:pt x="205153" y="1747967"/>
                  </a:lnTo>
                  <a:lnTo>
                    <a:pt x="205944" y="1753345"/>
                  </a:lnTo>
                  <a:lnTo>
                    <a:pt x="206726" y="1758724"/>
                  </a:lnTo>
                  <a:lnTo>
                    <a:pt x="207499" y="1764102"/>
                  </a:lnTo>
                  <a:lnTo>
                    <a:pt x="208262" y="1769481"/>
                  </a:lnTo>
                  <a:lnTo>
                    <a:pt x="209012" y="1774859"/>
                  </a:lnTo>
                  <a:lnTo>
                    <a:pt x="209748" y="1780237"/>
                  </a:lnTo>
                  <a:lnTo>
                    <a:pt x="210471" y="1785616"/>
                  </a:lnTo>
                  <a:lnTo>
                    <a:pt x="211182" y="1790994"/>
                  </a:lnTo>
                  <a:lnTo>
                    <a:pt x="211878" y="1796372"/>
                  </a:lnTo>
                  <a:lnTo>
                    <a:pt x="212558" y="1801751"/>
                  </a:lnTo>
                  <a:lnTo>
                    <a:pt x="213222" y="1807129"/>
                  </a:lnTo>
                  <a:lnTo>
                    <a:pt x="213871" y="1812507"/>
                  </a:lnTo>
                  <a:lnTo>
                    <a:pt x="214507" y="1817886"/>
                  </a:lnTo>
                  <a:lnTo>
                    <a:pt x="215127" y="1823264"/>
                  </a:lnTo>
                  <a:lnTo>
                    <a:pt x="215730" y="1828643"/>
                  </a:lnTo>
                  <a:lnTo>
                    <a:pt x="216319" y="1834021"/>
                  </a:lnTo>
                  <a:lnTo>
                    <a:pt x="216895" y="1839399"/>
                  </a:lnTo>
                  <a:lnTo>
                    <a:pt x="217458" y="1844778"/>
                  </a:lnTo>
                  <a:lnTo>
                    <a:pt x="218008" y="1850156"/>
                  </a:lnTo>
                  <a:lnTo>
                    <a:pt x="218545" y="1855534"/>
                  </a:lnTo>
                  <a:lnTo>
                    <a:pt x="219073" y="1860913"/>
                  </a:lnTo>
                  <a:lnTo>
                    <a:pt x="219592" y="1866291"/>
                  </a:lnTo>
                  <a:lnTo>
                    <a:pt x="220102" y="1871669"/>
                  </a:lnTo>
                  <a:lnTo>
                    <a:pt x="220604" y="1877048"/>
                  </a:lnTo>
                  <a:lnTo>
                    <a:pt x="221101" y="1882426"/>
                  </a:lnTo>
                  <a:lnTo>
                    <a:pt x="221593" y="1887804"/>
                  </a:lnTo>
                  <a:lnTo>
                    <a:pt x="222082" y="1893183"/>
                  </a:lnTo>
                  <a:lnTo>
                    <a:pt x="222569" y="1898561"/>
                  </a:lnTo>
                  <a:lnTo>
                    <a:pt x="223055" y="1903940"/>
                  </a:lnTo>
                  <a:lnTo>
                    <a:pt x="223542" y="1909318"/>
                  </a:lnTo>
                  <a:lnTo>
                    <a:pt x="224029" y="1914696"/>
                  </a:lnTo>
                  <a:lnTo>
                    <a:pt x="224519" y="1920075"/>
                  </a:lnTo>
                  <a:lnTo>
                    <a:pt x="225012" y="1925453"/>
                  </a:lnTo>
                  <a:lnTo>
                    <a:pt x="225509" y="1930831"/>
                  </a:lnTo>
                  <a:lnTo>
                    <a:pt x="226009" y="1936210"/>
                  </a:lnTo>
                  <a:lnTo>
                    <a:pt x="226514" y="1941588"/>
                  </a:lnTo>
                  <a:lnTo>
                    <a:pt x="227023" y="1946966"/>
                  </a:lnTo>
                  <a:lnTo>
                    <a:pt x="227536" y="1952345"/>
                  </a:lnTo>
                  <a:lnTo>
                    <a:pt x="228054" y="1957723"/>
                  </a:lnTo>
                  <a:lnTo>
                    <a:pt x="228574" y="1963102"/>
                  </a:lnTo>
                  <a:lnTo>
                    <a:pt x="229096" y="1968480"/>
                  </a:lnTo>
                  <a:lnTo>
                    <a:pt x="229620" y="1973858"/>
                  </a:lnTo>
                  <a:lnTo>
                    <a:pt x="230143" y="1979237"/>
                  </a:lnTo>
                  <a:lnTo>
                    <a:pt x="230666" y="1984615"/>
                  </a:lnTo>
                  <a:lnTo>
                    <a:pt x="231185" y="1989993"/>
                  </a:lnTo>
                  <a:lnTo>
                    <a:pt x="231700" y="1995372"/>
                  </a:lnTo>
                  <a:lnTo>
                    <a:pt x="232208" y="2000750"/>
                  </a:lnTo>
                  <a:lnTo>
                    <a:pt x="232707" y="2006128"/>
                  </a:lnTo>
                  <a:lnTo>
                    <a:pt x="233196" y="2011507"/>
                  </a:lnTo>
                  <a:lnTo>
                    <a:pt x="233674" y="2016885"/>
                  </a:lnTo>
                  <a:lnTo>
                    <a:pt x="234138" y="2022264"/>
                  </a:lnTo>
                  <a:lnTo>
                    <a:pt x="234582" y="2027642"/>
                  </a:lnTo>
                  <a:lnTo>
                    <a:pt x="235008" y="2033020"/>
                  </a:lnTo>
                  <a:lnTo>
                    <a:pt x="235415" y="2038399"/>
                  </a:lnTo>
                  <a:lnTo>
                    <a:pt x="235802" y="2043777"/>
                  </a:lnTo>
                  <a:lnTo>
                    <a:pt x="236164" y="2049155"/>
                  </a:lnTo>
                  <a:lnTo>
                    <a:pt x="236499" y="2054534"/>
                  </a:lnTo>
                  <a:lnTo>
                    <a:pt x="236808" y="2059912"/>
                  </a:lnTo>
                  <a:lnTo>
                    <a:pt x="237094" y="2065290"/>
                  </a:lnTo>
                  <a:lnTo>
                    <a:pt x="237354" y="2070669"/>
                  </a:lnTo>
                  <a:lnTo>
                    <a:pt x="237581" y="2076047"/>
                  </a:lnTo>
                  <a:lnTo>
                    <a:pt x="237780" y="2081426"/>
                  </a:lnTo>
                  <a:lnTo>
                    <a:pt x="237953" y="2086804"/>
                  </a:lnTo>
                  <a:lnTo>
                    <a:pt x="238101" y="2092182"/>
                  </a:lnTo>
                  <a:lnTo>
                    <a:pt x="238224" y="2097561"/>
                  </a:lnTo>
                  <a:lnTo>
                    <a:pt x="238316" y="2102939"/>
                  </a:lnTo>
                  <a:lnTo>
                    <a:pt x="238385" y="2108317"/>
                  </a:lnTo>
                  <a:lnTo>
                    <a:pt x="238434" y="2113696"/>
                  </a:lnTo>
                  <a:lnTo>
                    <a:pt x="238464" y="2119074"/>
                  </a:lnTo>
                  <a:lnTo>
                    <a:pt x="238473" y="2124452"/>
                  </a:lnTo>
                  <a:lnTo>
                    <a:pt x="238463" y="2129831"/>
                  </a:lnTo>
                  <a:lnTo>
                    <a:pt x="238441" y="2135209"/>
                  </a:lnTo>
                  <a:lnTo>
                    <a:pt x="238407" y="2140587"/>
                  </a:lnTo>
                  <a:lnTo>
                    <a:pt x="238364" y="2145966"/>
                  </a:lnTo>
                  <a:lnTo>
                    <a:pt x="238311" y="2151344"/>
                  </a:lnTo>
                  <a:lnTo>
                    <a:pt x="238254" y="2156723"/>
                  </a:lnTo>
                  <a:lnTo>
                    <a:pt x="238195" y="2162101"/>
                  </a:lnTo>
                  <a:lnTo>
                    <a:pt x="238136" y="2167479"/>
                  </a:lnTo>
                  <a:lnTo>
                    <a:pt x="238077" y="2172858"/>
                  </a:lnTo>
                  <a:lnTo>
                    <a:pt x="238024" y="2178236"/>
                  </a:lnTo>
                  <a:lnTo>
                    <a:pt x="237976" y="2183614"/>
                  </a:lnTo>
                  <a:lnTo>
                    <a:pt x="237936" y="2188993"/>
                  </a:lnTo>
                  <a:lnTo>
                    <a:pt x="237903" y="2194371"/>
                  </a:lnTo>
                  <a:lnTo>
                    <a:pt x="237882" y="2199749"/>
                  </a:lnTo>
                  <a:lnTo>
                    <a:pt x="237874" y="2205128"/>
                  </a:lnTo>
                  <a:lnTo>
                    <a:pt x="237878" y="2210506"/>
                  </a:lnTo>
                  <a:lnTo>
                    <a:pt x="237893" y="2215885"/>
                  </a:lnTo>
                  <a:lnTo>
                    <a:pt x="237921" y="2221263"/>
                  </a:lnTo>
                  <a:lnTo>
                    <a:pt x="237967" y="2226641"/>
                  </a:lnTo>
                  <a:lnTo>
                    <a:pt x="238026" y="2232020"/>
                  </a:lnTo>
                  <a:lnTo>
                    <a:pt x="238097" y="2237398"/>
                  </a:lnTo>
                  <a:lnTo>
                    <a:pt x="238181" y="2242776"/>
                  </a:lnTo>
                  <a:lnTo>
                    <a:pt x="238278" y="2248155"/>
                  </a:lnTo>
                  <a:lnTo>
                    <a:pt x="238389" y="2253533"/>
                  </a:lnTo>
                  <a:lnTo>
                    <a:pt x="238510" y="2258911"/>
                  </a:lnTo>
                  <a:lnTo>
                    <a:pt x="238641" y="2264290"/>
                  </a:lnTo>
                  <a:lnTo>
                    <a:pt x="238781" y="2269668"/>
                  </a:lnTo>
                  <a:lnTo>
                    <a:pt x="238931" y="2275047"/>
                  </a:lnTo>
                  <a:lnTo>
                    <a:pt x="239088" y="2280425"/>
                  </a:lnTo>
                  <a:lnTo>
                    <a:pt x="239250" y="2285803"/>
                  </a:lnTo>
                  <a:lnTo>
                    <a:pt x="239417" y="2291182"/>
                  </a:lnTo>
                  <a:lnTo>
                    <a:pt x="239587" y="2296560"/>
                  </a:lnTo>
                  <a:lnTo>
                    <a:pt x="239760" y="2301938"/>
                  </a:lnTo>
                  <a:lnTo>
                    <a:pt x="239933" y="2307317"/>
                  </a:lnTo>
                  <a:lnTo>
                    <a:pt x="240107" y="2312695"/>
                  </a:lnTo>
                  <a:lnTo>
                    <a:pt x="240280" y="2318073"/>
                  </a:lnTo>
                  <a:lnTo>
                    <a:pt x="240450" y="2323452"/>
                  </a:lnTo>
                  <a:lnTo>
                    <a:pt x="240617" y="2328830"/>
                  </a:lnTo>
                  <a:lnTo>
                    <a:pt x="240779" y="2334209"/>
                  </a:lnTo>
                  <a:lnTo>
                    <a:pt x="240937" y="2339587"/>
                  </a:lnTo>
                  <a:lnTo>
                    <a:pt x="241090" y="2344965"/>
                  </a:lnTo>
                  <a:lnTo>
                    <a:pt x="241235" y="2350344"/>
                  </a:lnTo>
                  <a:lnTo>
                    <a:pt x="241372" y="2355722"/>
                  </a:lnTo>
                  <a:lnTo>
                    <a:pt x="241502" y="2361100"/>
                  </a:lnTo>
                  <a:lnTo>
                    <a:pt x="241624" y="2366479"/>
                  </a:lnTo>
                  <a:lnTo>
                    <a:pt x="241738" y="2371857"/>
                  </a:lnTo>
                  <a:lnTo>
                    <a:pt x="241839" y="2377235"/>
                  </a:lnTo>
                  <a:lnTo>
                    <a:pt x="241932" y="2382614"/>
                  </a:lnTo>
                  <a:lnTo>
                    <a:pt x="242015" y="2387992"/>
                  </a:lnTo>
                  <a:lnTo>
                    <a:pt x="242089" y="2393370"/>
                  </a:lnTo>
                  <a:lnTo>
                    <a:pt x="242150" y="2398749"/>
                  </a:lnTo>
                  <a:lnTo>
                    <a:pt x="242200" y="2404127"/>
                  </a:lnTo>
                  <a:lnTo>
                    <a:pt x="242239" y="2409506"/>
                  </a:lnTo>
                  <a:lnTo>
                    <a:pt x="242267" y="2414884"/>
                  </a:lnTo>
                  <a:lnTo>
                    <a:pt x="242285" y="2420262"/>
                  </a:lnTo>
                  <a:lnTo>
                    <a:pt x="242289" y="2425641"/>
                  </a:lnTo>
                  <a:lnTo>
                    <a:pt x="242283" y="2431019"/>
                  </a:lnTo>
                  <a:lnTo>
                    <a:pt x="242265" y="2436397"/>
                  </a:lnTo>
                  <a:lnTo>
                    <a:pt x="242238" y="2441776"/>
                  </a:lnTo>
                  <a:lnTo>
                    <a:pt x="242200" y="2447154"/>
                  </a:lnTo>
                  <a:lnTo>
                    <a:pt x="242150" y="2452532"/>
                  </a:lnTo>
                  <a:lnTo>
                    <a:pt x="242092" y="2457911"/>
                  </a:lnTo>
                  <a:lnTo>
                    <a:pt x="242025" y="2463289"/>
                  </a:lnTo>
                  <a:lnTo>
                    <a:pt x="241951" y="2468668"/>
                  </a:lnTo>
                  <a:lnTo>
                    <a:pt x="241869" y="2474046"/>
                  </a:lnTo>
                  <a:lnTo>
                    <a:pt x="241782" y="2479424"/>
                  </a:lnTo>
                  <a:lnTo>
                    <a:pt x="241691" y="2484803"/>
                  </a:lnTo>
                  <a:lnTo>
                    <a:pt x="241597" y="2490181"/>
                  </a:lnTo>
                  <a:lnTo>
                    <a:pt x="241503" y="2495559"/>
                  </a:lnTo>
                  <a:lnTo>
                    <a:pt x="241409" y="2500938"/>
                  </a:lnTo>
                  <a:lnTo>
                    <a:pt x="241319" y="2506316"/>
                  </a:lnTo>
                  <a:lnTo>
                    <a:pt x="241234" y="2511694"/>
                  </a:lnTo>
                  <a:lnTo>
                    <a:pt x="241157" y="2517073"/>
                  </a:lnTo>
                  <a:lnTo>
                    <a:pt x="241089" y="2522451"/>
                  </a:lnTo>
                  <a:lnTo>
                    <a:pt x="241036" y="2527830"/>
                  </a:lnTo>
                  <a:lnTo>
                    <a:pt x="240999" y="2533208"/>
                  </a:lnTo>
                  <a:lnTo>
                    <a:pt x="240977" y="2538586"/>
                  </a:lnTo>
                  <a:lnTo>
                    <a:pt x="240974" y="2543965"/>
                  </a:lnTo>
                  <a:lnTo>
                    <a:pt x="240998" y="2549343"/>
                  </a:lnTo>
                  <a:lnTo>
                    <a:pt x="241047" y="2554721"/>
                  </a:lnTo>
                  <a:lnTo>
                    <a:pt x="241122" y="2560100"/>
                  </a:lnTo>
                  <a:lnTo>
                    <a:pt x="241223" y="2565478"/>
                  </a:lnTo>
                  <a:lnTo>
                    <a:pt x="241351" y="2570856"/>
                  </a:lnTo>
                  <a:lnTo>
                    <a:pt x="241517" y="2576235"/>
                  </a:lnTo>
                  <a:lnTo>
                    <a:pt x="241711" y="2581613"/>
                  </a:lnTo>
                  <a:lnTo>
                    <a:pt x="241933" y="2586992"/>
                  </a:lnTo>
                  <a:lnTo>
                    <a:pt x="242180" y="2592370"/>
                  </a:lnTo>
                  <a:lnTo>
                    <a:pt x="242456" y="2597748"/>
                  </a:lnTo>
                  <a:lnTo>
                    <a:pt x="242757" y="2603127"/>
                  </a:lnTo>
                  <a:lnTo>
                    <a:pt x="243076" y="2608505"/>
                  </a:lnTo>
                  <a:lnTo>
                    <a:pt x="243407" y="2613883"/>
                  </a:lnTo>
                  <a:lnTo>
                    <a:pt x="243748" y="2619262"/>
                  </a:lnTo>
                  <a:lnTo>
                    <a:pt x="244091" y="2624640"/>
                  </a:lnTo>
                  <a:lnTo>
                    <a:pt x="244426" y="2630018"/>
                  </a:lnTo>
                  <a:lnTo>
                    <a:pt x="244747" y="2635397"/>
                  </a:lnTo>
                  <a:lnTo>
                    <a:pt x="245046" y="2640775"/>
                  </a:lnTo>
                  <a:lnTo>
                    <a:pt x="245314" y="2646154"/>
                  </a:lnTo>
                  <a:lnTo>
                    <a:pt x="245525" y="2651532"/>
                  </a:lnTo>
                  <a:lnTo>
                    <a:pt x="245682" y="2656910"/>
                  </a:lnTo>
                  <a:lnTo>
                    <a:pt x="245774" y="2662289"/>
                  </a:lnTo>
                  <a:lnTo>
                    <a:pt x="245793" y="2667667"/>
                  </a:lnTo>
                  <a:lnTo>
                    <a:pt x="245710" y="2673045"/>
                  </a:lnTo>
                  <a:lnTo>
                    <a:pt x="245510" y="2678424"/>
                  </a:lnTo>
                  <a:lnTo>
                    <a:pt x="245199" y="2683802"/>
                  </a:lnTo>
                  <a:lnTo>
                    <a:pt x="244769" y="2689180"/>
                  </a:lnTo>
                  <a:lnTo>
                    <a:pt x="244211" y="2694559"/>
                  </a:lnTo>
                  <a:lnTo>
                    <a:pt x="243468" y="2699937"/>
                  </a:lnTo>
                  <a:lnTo>
                    <a:pt x="242570" y="2705315"/>
                  </a:lnTo>
                  <a:lnTo>
                    <a:pt x="241516" y="2710694"/>
                  </a:lnTo>
                  <a:lnTo>
                    <a:pt x="240302" y="2716072"/>
                  </a:lnTo>
                  <a:lnTo>
                    <a:pt x="238909" y="2721451"/>
                  </a:lnTo>
                  <a:lnTo>
                    <a:pt x="237300" y="2726829"/>
                  </a:lnTo>
                  <a:lnTo>
                    <a:pt x="235521" y="2732207"/>
                  </a:lnTo>
                  <a:lnTo>
                    <a:pt x="233573" y="2737586"/>
                  </a:lnTo>
                  <a:lnTo>
                    <a:pt x="231458" y="2742964"/>
                  </a:lnTo>
                  <a:lnTo>
                    <a:pt x="229141" y="2748342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3" name="pg40">
              <a:extLst>
                <a:ext uri="{FF2B5EF4-FFF2-40B4-BE49-F238E27FC236}">
                  <a16:creationId xmlns:a16="http://schemas.microsoft.com/office/drawing/2014/main" id="{D410D93F-A702-46B7-598B-C8B98F5BF3BB}"/>
                </a:ext>
              </a:extLst>
            </p:cNvPr>
            <p:cNvSpPr/>
            <p:nvPr/>
          </p:nvSpPr>
          <p:spPr>
            <a:xfrm>
              <a:off x="9718482" y="4365519"/>
              <a:ext cx="430512" cy="2668668"/>
            </a:xfrm>
            <a:custGeom>
              <a:avLst/>
              <a:gdLst/>
              <a:ahLst/>
              <a:cxnLst/>
              <a:rect l="0" t="0" r="0" b="0"/>
              <a:pathLst>
                <a:path w="430512" h="2668668">
                  <a:moveTo>
                    <a:pt x="12413" y="2668668"/>
                  </a:moveTo>
                  <a:lnTo>
                    <a:pt x="8882" y="2663445"/>
                  </a:lnTo>
                  <a:lnTo>
                    <a:pt x="5906" y="2658223"/>
                  </a:lnTo>
                  <a:lnTo>
                    <a:pt x="3490" y="2653000"/>
                  </a:lnTo>
                  <a:lnTo>
                    <a:pt x="1765" y="2647778"/>
                  </a:lnTo>
                  <a:lnTo>
                    <a:pt x="644" y="2642555"/>
                  </a:lnTo>
                  <a:lnTo>
                    <a:pt x="62" y="2637333"/>
                  </a:lnTo>
                  <a:lnTo>
                    <a:pt x="0" y="2632110"/>
                  </a:lnTo>
                  <a:lnTo>
                    <a:pt x="436" y="2626888"/>
                  </a:lnTo>
                  <a:lnTo>
                    <a:pt x="1423" y="2621666"/>
                  </a:lnTo>
                  <a:lnTo>
                    <a:pt x="2888" y="2616443"/>
                  </a:lnTo>
                  <a:lnTo>
                    <a:pt x="4732" y="2611221"/>
                  </a:lnTo>
                  <a:lnTo>
                    <a:pt x="6916" y="2605998"/>
                  </a:lnTo>
                  <a:lnTo>
                    <a:pt x="9403" y="2600776"/>
                  </a:lnTo>
                  <a:lnTo>
                    <a:pt x="12179" y="2595553"/>
                  </a:lnTo>
                  <a:lnTo>
                    <a:pt x="15188" y="2590331"/>
                  </a:lnTo>
                  <a:lnTo>
                    <a:pt x="18341" y="2585108"/>
                  </a:lnTo>
                  <a:lnTo>
                    <a:pt x="21601" y="2579886"/>
                  </a:lnTo>
                  <a:lnTo>
                    <a:pt x="24930" y="2574664"/>
                  </a:lnTo>
                  <a:lnTo>
                    <a:pt x="28289" y="2569441"/>
                  </a:lnTo>
                  <a:lnTo>
                    <a:pt x="31623" y="2564219"/>
                  </a:lnTo>
                  <a:lnTo>
                    <a:pt x="34896" y="2558996"/>
                  </a:lnTo>
                  <a:lnTo>
                    <a:pt x="38084" y="2553774"/>
                  </a:lnTo>
                  <a:lnTo>
                    <a:pt x="41163" y="2548551"/>
                  </a:lnTo>
                  <a:lnTo>
                    <a:pt x="44104" y="2543329"/>
                  </a:lnTo>
                  <a:lnTo>
                    <a:pt x="46844" y="2538106"/>
                  </a:lnTo>
                  <a:lnTo>
                    <a:pt x="49411" y="2532884"/>
                  </a:lnTo>
                  <a:lnTo>
                    <a:pt x="51796" y="2527662"/>
                  </a:lnTo>
                  <a:lnTo>
                    <a:pt x="53992" y="2522439"/>
                  </a:lnTo>
                  <a:lnTo>
                    <a:pt x="55995" y="2517217"/>
                  </a:lnTo>
                  <a:lnTo>
                    <a:pt x="57744" y="2511994"/>
                  </a:lnTo>
                  <a:lnTo>
                    <a:pt x="59301" y="2506772"/>
                  </a:lnTo>
                  <a:lnTo>
                    <a:pt x="60675" y="2501549"/>
                  </a:lnTo>
                  <a:lnTo>
                    <a:pt x="61870" y="2496327"/>
                  </a:lnTo>
                  <a:lnTo>
                    <a:pt x="62895" y="2491105"/>
                  </a:lnTo>
                  <a:lnTo>
                    <a:pt x="63721" y="2485882"/>
                  </a:lnTo>
                  <a:lnTo>
                    <a:pt x="64399" y="2480660"/>
                  </a:lnTo>
                  <a:lnTo>
                    <a:pt x="64948" y="2475437"/>
                  </a:lnTo>
                  <a:lnTo>
                    <a:pt x="65381" y="2470215"/>
                  </a:lnTo>
                  <a:lnTo>
                    <a:pt x="65710" y="2464992"/>
                  </a:lnTo>
                  <a:lnTo>
                    <a:pt x="65933" y="2459770"/>
                  </a:lnTo>
                  <a:lnTo>
                    <a:pt x="66079" y="2454547"/>
                  </a:lnTo>
                  <a:lnTo>
                    <a:pt x="66171" y="2449325"/>
                  </a:lnTo>
                  <a:lnTo>
                    <a:pt x="66218" y="2444103"/>
                  </a:lnTo>
                  <a:lnTo>
                    <a:pt x="66233" y="2438880"/>
                  </a:lnTo>
                  <a:lnTo>
                    <a:pt x="66226" y="2433658"/>
                  </a:lnTo>
                  <a:lnTo>
                    <a:pt x="66214" y="2428435"/>
                  </a:lnTo>
                  <a:lnTo>
                    <a:pt x="66207" y="2423213"/>
                  </a:lnTo>
                  <a:lnTo>
                    <a:pt x="66214" y="2417990"/>
                  </a:lnTo>
                  <a:lnTo>
                    <a:pt x="66243" y="2412768"/>
                  </a:lnTo>
                  <a:lnTo>
                    <a:pt x="66303" y="2407545"/>
                  </a:lnTo>
                  <a:lnTo>
                    <a:pt x="66406" y="2402323"/>
                  </a:lnTo>
                  <a:lnTo>
                    <a:pt x="66551" y="2397101"/>
                  </a:lnTo>
                  <a:lnTo>
                    <a:pt x="66741" y="2391878"/>
                  </a:lnTo>
                  <a:lnTo>
                    <a:pt x="66978" y="2386656"/>
                  </a:lnTo>
                  <a:lnTo>
                    <a:pt x="67267" y="2381433"/>
                  </a:lnTo>
                  <a:lnTo>
                    <a:pt x="67619" y="2376211"/>
                  </a:lnTo>
                  <a:lnTo>
                    <a:pt x="68021" y="2370988"/>
                  </a:lnTo>
                  <a:lnTo>
                    <a:pt x="68472" y="2365766"/>
                  </a:lnTo>
                  <a:lnTo>
                    <a:pt x="68972" y="2360543"/>
                  </a:lnTo>
                  <a:lnTo>
                    <a:pt x="69518" y="2355321"/>
                  </a:lnTo>
                  <a:lnTo>
                    <a:pt x="70120" y="2350099"/>
                  </a:lnTo>
                  <a:lnTo>
                    <a:pt x="70760" y="2344876"/>
                  </a:lnTo>
                  <a:lnTo>
                    <a:pt x="71435" y="2339654"/>
                  </a:lnTo>
                  <a:lnTo>
                    <a:pt x="72143" y="2334431"/>
                  </a:lnTo>
                  <a:lnTo>
                    <a:pt x="72880" y="2329209"/>
                  </a:lnTo>
                  <a:lnTo>
                    <a:pt x="73647" y="2323986"/>
                  </a:lnTo>
                  <a:lnTo>
                    <a:pt x="74432" y="2318764"/>
                  </a:lnTo>
                  <a:lnTo>
                    <a:pt x="75233" y="2313541"/>
                  </a:lnTo>
                  <a:lnTo>
                    <a:pt x="76044" y="2308319"/>
                  </a:lnTo>
                  <a:lnTo>
                    <a:pt x="76864" y="2303097"/>
                  </a:lnTo>
                  <a:lnTo>
                    <a:pt x="77688" y="2297874"/>
                  </a:lnTo>
                  <a:lnTo>
                    <a:pt x="78512" y="2292652"/>
                  </a:lnTo>
                  <a:lnTo>
                    <a:pt x="79332" y="2287429"/>
                  </a:lnTo>
                  <a:lnTo>
                    <a:pt x="80147" y="2282207"/>
                  </a:lnTo>
                  <a:lnTo>
                    <a:pt x="80955" y="2276984"/>
                  </a:lnTo>
                  <a:lnTo>
                    <a:pt x="81752" y="2271762"/>
                  </a:lnTo>
                  <a:lnTo>
                    <a:pt x="82535" y="2266539"/>
                  </a:lnTo>
                  <a:lnTo>
                    <a:pt x="83306" y="2261317"/>
                  </a:lnTo>
                  <a:lnTo>
                    <a:pt x="84063" y="2256095"/>
                  </a:lnTo>
                  <a:lnTo>
                    <a:pt x="84806" y="2250872"/>
                  </a:lnTo>
                  <a:lnTo>
                    <a:pt x="85532" y="2245650"/>
                  </a:lnTo>
                  <a:lnTo>
                    <a:pt x="86241" y="2240427"/>
                  </a:lnTo>
                  <a:lnTo>
                    <a:pt x="86936" y="2235205"/>
                  </a:lnTo>
                  <a:lnTo>
                    <a:pt x="87616" y="2229982"/>
                  </a:lnTo>
                  <a:lnTo>
                    <a:pt x="88281" y="2224760"/>
                  </a:lnTo>
                  <a:lnTo>
                    <a:pt x="88931" y="2219538"/>
                  </a:lnTo>
                  <a:lnTo>
                    <a:pt x="89565" y="2214315"/>
                  </a:lnTo>
                  <a:lnTo>
                    <a:pt x="90186" y="2209093"/>
                  </a:lnTo>
                  <a:lnTo>
                    <a:pt x="90795" y="2203870"/>
                  </a:lnTo>
                  <a:lnTo>
                    <a:pt x="91392" y="2198648"/>
                  </a:lnTo>
                  <a:lnTo>
                    <a:pt x="91977" y="2193425"/>
                  </a:lnTo>
                  <a:lnTo>
                    <a:pt x="92548" y="2188203"/>
                  </a:lnTo>
                  <a:lnTo>
                    <a:pt x="93109" y="2182980"/>
                  </a:lnTo>
                  <a:lnTo>
                    <a:pt x="93660" y="2177758"/>
                  </a:lnTo>
                  <a:lnTo>
                    <a:pt x="94202" y="2172536"/>
                  </a:lnTo>
                  <a:lnTo>
                    <a:pt x="94735" y="2167313"/>
                  </a:lnTo>
                  <a:lnTo>
                    <a:pt x="95257" y="2162091"/>
                  </a:lnTo>
                  <a:lnTo>
                    <a:pt x="95771" y="2156868"/>
                  </a:lnTo>
                  <a:lnTo>
                    <a:pt x="96279" y="2151646"/>
                  </a:lnTo>
                  <a:lnTo>
                    <a:pt x="96781" y="2146423"/>
                  </a:lnTo>
                  <a:lnTo>
                    <a:pt x="97277" y="2141201"/>
                  </a:lnTo>
                  <a:lnTo>
                    <a:pt x="97768" y="2135978"/>
                  </a:lnTo>
                  <a:lnTo>
                    <a:pt x="98256" y="2130756"/>
                  </a:lnTo>
                  <a:lnTo>
                    <a:pt x="98742" y="2125534"/>
                  </a:lnTo>
                  <a:lnTo>
                    <a:pt x="99228" y="2120311"/>
                  </a:lnTo>
                  <a:lnTo>
                    <a:pt x="99715" y="2115089"/>
                  </a:lnTo>
                  <a:lnTo>
                    <a:pt x="100205" y="2109866"/>
                  </a:lnTo>
                  <a:lnTo>
                    <a:pt x="100701" y="2104644"/>
                  </a:lnTo>
                  <a:lnTo>
                    <a:pt x="101204" y="2099421"/>
                  </a:lnTo>
                  <a:lnTo>
                    <a:pt x="101716" y="2094199"/>
                  </a:lnTo>
                  <a:lnTo>
                    <a:pt x="102237" y="2088976"/>
                  </a:lnTo>
                  <a:lnTo>
                    <a:pt x="102774" y="2083754"/>
                  </a:lnTo>
                  <a:lnTo>
                    <a:pt x="103327" y="2078532"/>
                  </a:lnTo>
                  <a:lnTo>
                    <a:pt x="103897" y="2073309"/>
                  </a:lnTo>
                  <a:lnTo>
                    <a:pt x="104485" y="2068087"/>
                  </a:lnTo>
                  <a:lnTo>
                    <a:pt x="105093" y="2062864"/>
                  </a:lnTo>
                  <a:lnTo>
                    <a:pt x="105725" y="2057642"/>
                  </a:lnTo>
                  <a:lnTo>
                    <a:pt x="106383" y="2052419"/>
                  </a:lnTo>
                  <a:lnTo>
                    <a:pt x="107065" y="2047197"/>
                  </a:lnTo>
                  <a:lnTo>
                    <a:pt x="107771" y="2041974"/>
                  </a:lnTo>
                  <a:lnTo>
                    <a:pt x="108501" y="2036752"/>
                  </a:lnTo>
                  <a:lnTo>
                    <a:pt x="109258" y="2031530"/>
                  </a:lnTo>
                  <a:lnTo>
                    <a:pt x="110044" y="2026307"/>
                  </a:lnTo>
                  <a:lnTo>
                    <a:pt x="110853" y="2021085"/>
                  </a:lnTo>
                  <a:lnTo>
                    <a:pt x="111684" y="2015862"/>
                  </a:lnTo>
                  <a:lnTo>
                    <a:pt x="112536" y="2010640"/>
                  </a:lnTo>
                  <a:lnTo>
                    <a:pt x="113408" y="2005417"/>
                  </a:lnTo>
                  <a:lnTo>
                    <a:pt x="114302" y="2000195"/>
                  </a:lnTo>
                  <a:lnTo>
                    <a:pt x="115211" y="1994972"/>
                  </a:lnTo>
                  <a:lnTo>
                    <a:pt x="116131" y="1989750"/>
                  </a:lnTo>
                  <a:lnTo>
                    <a:pt x="117061" y="1984528"/>
                  </a:lnTo>
                  <a:lnTo>
                    <a:pt x="117999" y="1979305"/>
                  </a:lnTo>
                  <a:lnTo>
                    <a:pt x="118942" y="1974083"/>
                  </a:lnTo>
                  <a:lnTo>
                    <a:pt x="119886" y="1968860"/>
                  </a:lnTo>
                  <a:lnTo>
                    <a:pt x="120827" y="1963638"/>
                  </a:lnTo>
                  <a:lnTo>
                    <a:pt x="121764" y="1958415"/>
                  </a:lnTo>
                  <a:lnTo>
                    <a:pt x="122693" y="1953193"/>
                  </a:lnTo>
                  <a:lnTo>
                    <a:pt x="123610" y="1947970"/>
                  </a:lnTo>
                  <a:lnTo>
                    <a:pt x="124513" y="1942748"/>
                  </a:lnTo>
                  <a:lnTo>
                    <a:pt x="125401" y="1937526"/>
                  </a:lnTo>
                  <a:lnTo>
                    <a:pt x="126272" y="1932303"/>
                  </a:lnTo>
                  <a:lnTo>
                    <a:pt x="127125" y="1927081"/>
                  </a:lnTo>
                  <a:lnTo>
                    <a:pt x="127953" y="1921858"/>
                  </a:lnTo>
                  <a:lnTo>
                    <a:pt x="128758" y="1916636"/>
                  </a:lnTo>
                  <a:lnTo>
                    <a:pt x="129540" y="1911413"/>
                  </a:lnTo>
                  <a:lnTo>
                    <a:pt x="130301" y="1906191"/>
                  </a:lnTo>
                  <a:lnTo>
                    <a:pt x="131038" y="1900969"/>
                  </a:lnTo>
                  <a:lnTo>
                    <a:pt x="131748" y="1895746"/>
                  </a:lnTo>
                  <a:lnTo>
                    <a:pt x="132432" y="1890524"/>
                  </a:lnTo>
                  <a:lnTo>
                    <a:pt x="133095" y="1885301"/>
                  </a:lnTo>
                  <a:lnTo>
                    <a:pt x="133736" y="1880079"/>
                  </a:lnTo>
                  <a:lnTo>
                    <a:pt x="134357" y="1874856"/>
                  </a:lnTo>
                  <a:lnTo>
                    <a:pt x="134957" y="1869634"/>
                  </a:lnTo>
                  <a:lnTo>
                    <a:pt x="135536" y="1864411"/>
                  </a:lnTo>
                  <a:lnTo>
                    <a:pt x="136099" y="1859189"/>
                  </a:lnTo>
                  <a:lnTo>
                    <a:pt x="136648" y="1853967"/>
                  </a:lnTo>
                  <a:lnTo>
                    <a:pt x="137184" y="1848744"/>
                  </a:lnTo>
                  <a:lnTo>
                    <a:pt x="137709" y="1843522"/>
                  </a:lnTo>
                  <a:lnTo>
                    <a:pt x="138223" y="1838299"/>
                  </a:lnTo>
                  <a:lnTo>
                    <a:pt x="138731" y="1833077"/>
                  </a:lnTo>
                  <a:lnTo>
                    <a:pt x="139234" y="1827854"/>
                  </a:lnTo>
                  <a:lnTo>
                    <a:pt x="139734" y="1822632"/>
                  </a:lnTo>
                  <a:lnTo>
                    <a:pt x="140234" y="1817409"/>
                  </a:lnTo>
                  <a:lnTo>
                    <a:pt x="140735" y="1812187"/>
                  </a:lnTo>
                  <a:lnTo>
                    <a:pt x="141239" y="1806965"/>
                  </a:lnTo>
                  <a:lnTo>
                    <a:pt x="141749" y="1801742"/>
                  </a:lnTo>
                  <a:lnTo>
                    <a:pt x="142264" y="1796520"/>
                  </a:lnTo>
                  <a:lnTo>
                    <a:pt x="142788" y="1791297"/>
                  </a:lnTo>
                  <a:lnTo>
                    <a:pt x="143325" y="1786075"/>
                  </a:lnTo>
                  <a:lnTo>
                    <a:pt x="143873" y="1780852"/>
                  </a:lnTo>
                  <a:lnTo>
                    <a:pt x="144433" y="1775630"/>
                  </a:lnTo>
                  <a:lnTo>
                    <a:pt x="145006" y="1770407"/>
                  </a:lnTo>
                  <a:lnTo>
                    <a:pt x="145594" y="1765185"/>
                  </a:lnTo>
                  <a:lnTo>
                    <a:pt x="146201" y="1759963"/>
                  </a:lnTo>
                  <a:lnTo>
                    <a:pt x="146824" y="1754740"/>
                  </a:lnTo>
                  <a:lnTo>
                    <a:pt x="147463" y="1749518"/>
                  </a:lnTo>
                  <a:lnTo>
                    <a:pt x="148119" y="1744295"/>
                  </a:lnTo>
                  <a:lnTo>
                    <a:pt x="148791" y="1739073"/>
                  </a:lnTo>
                  <a:lnTo>
                    <a:pt x="149482" y="1733850"/>
                  </a:lnTo>
                  <a:lnTo>
                    <a:pt x="150191" y="1728628"/>
                  </a:lnTo>
                  <a:lnTo>
                    <a:pt x="150916" y="1723405"/>
                  </a:lnTo>
                  <a:lnTo>
                    <a:pt x="151655" y="1718183"/>
                  </a:lnTo>
                  <a:lnTo>
                    <a:pt x="152409" y="1712961"/>
                  </a:lnTo>
                  <a:lnTo>
                    <a:pt x="153178" y="1707738"/>
                  </a:lnTo>
                  <a:lnTo>
                    <a:pt x="153961" y="1702516"/>
                  </a:lnTo>
                  <a:lnTo>
                    <a:pt x="154755" y="1697293"/>
                  </a:lnTo>
                  <a:lnTo>
                    <a:pt x="155559" y="1692071"/>
                  </a:lnTo>
                  <a:lnTo>
                    <a:pt x="156371" y="1686848"/>
                  </a:lnTo>
                  <a:lnTo>
                    <a:pt x="157191" y="1681626"/>
                  </a:lnTo>
                  <a:lnTo>
                    <a:pt x="158018" y="1676403"/>
                  </a:lnTo>
                  <a:lnTo>
                    <a:pt x="158848" y="1671181"/>
                  </a:lnTo>
                  <a:lnTo>
                    <a:pt x="159680" y="1665959"/>
                  </a:lnTo>
                  <a:lnTo>
                    <a:pt x="160514" y="1660736"/>
                  </a:lnTo>
                  <a:lnTo>
                    <a:pt x="161346" y="1655514"/>
                  </a:lnTo>
                  <a:lnTo>
                    <a:pt x="162175" y="1650291"/>
                  </a:lnTo>
                  <a:lnTo>
                    <a:pt x="163000" y="1645069"/>
                  </a:lnTo>
                  <a:lnTo>
                    <a:pt x="163818" y="1639846"/>
                  </a:lnTo>
                  <a:lnTo>
                    <a:pt x="164629" y="1634624"/>
                  </a:lnTo>
                  <a:lnTo>
                    <a:pt x="165432" y="1629402"/>
                  </a:lnTo>
                  <a:lnTo>
                    <a:pt x="166220" y="1624179"/>
                  </a:lnTo>
                  <a:lnTo>
                    <a:pt x="166997" y="1618957"/>
                  </a:lnTo>
                  <a:lnTo>
                    <a:pt x="167761" y="1613734"/>
                  </a:lnTo>
                  <a:lnTo>
                    <a:pt x="168510" y="1608512"/>
                  </a:lnTo>
                  <a:lnTo>
                    <a:pt x="169244" y="1603289"/>
                  </a:lnTo>
                  <a:lnTo>
                    <a:pt x="169956" y="1598067"/>
                  </a:lnTo>
                  <a:lnTo>
                    <a:pt x="170650" y="1592844"/>
                  </a:lnTo>
                  <a:lnTo>
                    <a:pt x="171326" y="1587622"/>
                  </a:lnTo>
                  <a:lnTo>
                    <a:pt x="171983" y="1582400"/>
                  </a:lnTo>
                  <a:lnTo>
                    <a:pt x="172621" y="1577177"/>
                  </a:lnTo>
                  <a:lnTo>
                    <a:pt x="173234" y="1571955"/>
                  </a:lnTo>
                  <a:lnTo>
                    <a:pt x="173825" y="1566732"/>
                  </a:lnTo>
                  <a:lnTo>
                    <a:pt x="174396" y="1561510"/>
                  </a:lnTo>
                  <a:lnTo>
                    <a:pt x="174947" y="1556287"/>
                  </a:lnTo>
                  <a:lnTo>
                    <a:pt x="175477" y="1551065"/>
                  </a:lnTo>
                  <a:lnTo>
                    <a:pt x="175984" y="1545842"/>
                  </a:lnTo>
                  <a:lnTo>
                    <a:pt x="176470" y="1540620"/>
                  </a:lnTo>
                  <a:lnTo>
                    <a:pt x="176937" y="1535398"/>
                  </a:lnTo>
                  <a:lnTo>
                    <a:pt x="177386" y="1530175"/>
                  </a:lnTo>
                  <a:lnTo>
                    <a:pt x="177818" y="1524953"/>
                  </a:lnTo>
                  <a:lnTo>
                    <a:pt x="178232" y="1519730"/>
                  </a:lnTo>
                  <a:lnTo>
                    <a:pt x="178628" y="1514508"/>
                  </a:lnTo>
                  <a:lnTo>
                    <a:pt x="179012" y="1509285"/>
                  </a:lnTo>
                  <a:lnTo>
                    <a:pt x="179382" y="1504063"/>
                  </a:lnTo>
                  <a:lnTo>
                    <a:pt x="179742" y="1498840"/>
                  </a:lnTo>
                  <a:lnTo>
                    <a:pt x="180091" y="1493618"/>
                  </a:lnTo>
                  <a:lnTo>
                    <a:pt x="180431" y="1488396"/>
                  </a:lnTo>
                  <a:lnTo>
                    <a:pt x="180764" y="1483173"/>
                  </a:lnTo>
                  <a:lnTo>
                    <a:pt x="181092" y="1477951"/>
                  </a:lnTo>
                  <a:lnTo>
                    <a:pt x="181417" y="1472728"/>
                  </a:lnTo>
                  <a:lnTo>
                    <a:pt x="181739" y="1467506"/>
                  </a:lnTo>
                  <a:lnTo>
                    <a:pt x="182060" y="1462283"/>
                  </a:lnTo>
                  <a:lnTo>
                    <a:pt x="182382" y="1457061"/>
                  </a:lnTo>
                  <a:lnTo>
                    <a:pt x="182706" y="1451838"/>
                  </a:lnTo>
                  <a:lnTo>
                    <a:pt x="183033" y="1446616"/>
                  </a:lnTo>
                  <a:lnTo>
                    <a:pt x="183365" y="1441394"/>
                  </a:lnTo>
                  <a:lnTo>
                    <a:pt x="183703" y="1436171"/>
                  </a:lnTo>
                  <a:lnTo>
                    <a:pt x="184048" y="1430949"/>
                  </a:lnTo>
                  <a:lnTo>
                    <a:pt x="184400" y="1425726"/>
                  </a:lnTo>
                  <a:lnTo>
                    <a:pt x="184759" y="1420504"/>
                  </a:lnTo>
                  <a:lnTo>
                    <a:pt x="185127" y="1415281"/>
                  </a:lnTo>
                  <a:lnTo>
                    <a:pt x="185507" y="1410059"/>
                  </a:lnTo>
                  <a:lnTo>
                    <a:pt x="185896" y="1404836"/>
                  </a:lnTo>
                  <a:lnTo>
                    <a:pt x="186295" y="1399614"/>
                  </a:lnTo>
                  <a:lnTo>
                    <a:pt x="186703" y="1394392"/>
                  </a:lnTo>
                  <a:lnTo>
                    <a:pt x="187122" y="1389169"/>
                  </a:lnTo>
                  <a:lnTo>
                    <a:pt x="187552" y="1383947"/>
                  </a:lnTo>
                  <a:lnTo>
                    <a:pt x="187993" y="1378724"/>
                  </a:lnTo>
                  <a:lnTo>
                    <a:pt x="188442" y="1373502"/>
                  </a:lnTo>
                  <a:lnTo>
                    <a:pt x="188900" y="1368279"/>
                  </a:lnTo>
                  <a:lnTo>
                    <a:pt x="189366" y="1363057"/>
                  </a:lnTo>
                  <a:lnTo>
                    <a:pt x="189842" y="1357835"/>
                  </a:lnTo>
                  <a:lnTo>
                    <a:pt x="190324" y="1352612"/>
                  </a:lnTo>
                  <a:lnTo>
                    <a:pt x="190812" y="1347390"/>
                  </a:lnTo>
                  <a:lnTo>
                    <a:pt x="191305" y="1342167"/>
                  </a:lnTo>
                  <a:lnTo>
                    <a:pt x="191802" y="1336945"/>
                  </a:lnTo>
                  <a:lnTo>
                    <a:pt x="192302" y="1331722"/>
                  </a:lnTo>
                  <a:lnTo>
                    <a:pt x="192803" y="1326500"/>
                  </a:lnTo>
                  <a:lnTo>
                    <a:pt x="193304" y="1321277"/>
                  </a:lnTo>
                  <a:lnTo>
                    <a:pt x="193805" y="1316055"/>
                  </a:lnTo>
                  <a:lnTo>
                    <a:pt x="194302" y="1310833"/>
                  </a:lnTo>
                  <a:lnTo>
                    <a:pt x="194797" y="1305610"/>
                  </a:lnTo>
                  <a:lnTo>
                    <a:pt x="195285" y="1300388"/>
                  </a:lnTo>
                  <a:lnTo>
                    <a:pt x="195766" y="1295165"/>
                  </a:lnTo>
                  <a:lnTo>
                    <a:pt x="196240" y="1289943"/>
                  </a:lnTo>
                  <a:lnTo>
                    <a:pt x="196706" y="1284720"/>
                  </a:lnTo>
                  <a:lnTo>
                    <a:pt x="197162" y="1279498"/>
                  </a:lnTo>
                  <a:lnTo>
                    <a:pt x="197604" y="1274275"/>
                  </a:lnTo>
                  <a:lnTo>
                    <a:pt x="198035" y="1269053"/>
                  </a:lnTo>
                  <a:lnTo>
                    <a:pt x="198454" y="1263831"/>
                  </a:lnTo>
                  <a:lnTo>
                    <a:pt x="198861" y="1258608"/>
                  </a:lnTo>
                  <a:lnTo>
                    <a:pt x="199254" y="1253386"/>
                  </a:lnTo>
                  <a:lnTo>
                    <a:pt x="199630" y="1248163"/>
                  </a:lnTo>
                  <a:lnTo>
                    <a:pt x="199992" y="1242941"/>
                  </a:lnTo>
                  <a:lnTo>
                    <a:pt x="200340" y="1237718"/>
                  </a:lnTo>
                  <a:lnTo>
                    <a:pt x="200675" y="1232496"/>
                  </a:lnTo>
                  <a:lnTo>
                    <a:pt x="200997" y="1227273"/>
                  </a:lnTo>
                  <a:lnTo>
                    <a:pt x="201302" y="1222051"/>
                  </a:lnTo>
                  <a:lnTo>
                    <a:pt x="201594" y="1216829"/>
                  </a:lnTo>
                  <a:lnTo>
                    <a:pt x="201874" y="1211606"/>
                  </a:lnTo>
                  <a:lnTo>
                    <a:pt x="202142" y="1206384"/>
                  </a:lnTo>
                  <a:lnTo>
                    <a:pt x="202399" y="1201161"/>
                  </a:lnTo>
                  <a:lnTo>
                    <a:pt x="202643" y="1195939"/>
                  </a:lnTo>
                  <a:lnTo>
                    <a:pt x="202877" y="1190716"/>
                  </a:lnTo>
                  <a:lnTo>
                    <a:pt x="203101" y="1185494"/>
                  </a:lnTo>
                  <a:lnTo>
                    <a:pt x="203317" y="1180271"/>
                  </a:lnTo>
                  <a:lnTo>
                    <a:pt x="203526" y="1175049"/>
                  </a:lnTo>
                  <a:lnTo>
                    <a:pt x="203725" y="1169827"/>
                  </a:lnTo>
                  <a:lnTo>
                    <a:pt x="203918" y="1164604"/>
                  </a:lnTo>
                  <a:lnTo>
                    <a:pt x="204104" y="1159382"/>
                  </a:lnTo>
                  <a:lnTo>
                    <a:pt x="204285" y="1154159"/>
                  </a:lnTo>
                  <a:lnTo>
                    <a:pt x="204461" y="1148937"/>
                  </a:lnTo>
                  <a:lnTo>
                    <a:pt x="204631" y="1143714"/>
                  </a:lnTo>
                  <a:lnTo>
                    <a:pt x="204796" y="1138492"/>
                  </a:lnTo>
                  <a:lnTo>
                    <a:pt x="204957" y="1133269"/>
                  </a:lnTo>
                  <a:lnTo>
                    <a:pt x="205115" y="1128047"/>
                  </a:lnTo>
                  <a:lnTo>
                    <a:pt x="205269" y="1122825"/>
                  </a:lnTo>
                  <a:lnTo>
                    <a:pt x="205420" y="1117602"/>
                  </a:lnTo>
                  <a:lnTo>
                    <a:pt x="205567" y="1112380"/>
                  </a:lnTo>
                  <a:lnTo>
                    <a:pt x="205711" y="1107157"/>
                  </a:lnTo>
                  <a:lnTo>
                    <a:pt x="205854" y="1101935"/>
                  </a:lnTo>
                  <a:lnTo>
                    <a:pt x="205994" y="1096712"/>
                  </a:lnTo>
                  <a:lnTo>
                    <a:pt x="206131" y="1091490"/>
                  </a:lnTo>
                  <a:lnTo>
                    <a:pt x="206267" y="1086268"/>
                  </a:lnTo>
                  <a:lnTo>
                    <a:pt x="206400" y="1081045"/>
                  </a:lnTo>
                  <a:lnTo>
                    <a:pt x="206532" y="1075823"/>
                  </a:lnTo>
                  <a:lnTo>
                    <a:pt x="206663" y="1070600"/>
                  </a:lnTo>
                  <a:lnTo>
                    <a:pt x="206793" y="1065378"/>
                  </a:lnTo>
                  <a:lnTo>
                    <a:pt x="206921" y="1060155"/>
                  </a:lnTo>
                  <a:lnTo>
                    <a:pt x="207049" y="1054933"/>
                  </a:lnTo>
                  <a:lnTo>
                    <a:pt x="207176" y="1049710"/>
                  </a:lnTo>
                  <a:lnTo>
                    <a:pt x="207302" y="1044488"/>
                  </a:lnTo>
                  <a:lnTo>
                    <a:pt x="207428" y="1039266"/>
                  </a:lnTo>
                  <a:lnTo>
                    <a:pt x="207553" y="1034043"/>
                  </a:lnTo>
                  <a:lnTo>
                    <a:pt x="207677" y="1028821"/>
                  </a:lnTo>
                  <a:lnTo>
                    <a:pt x="207802" y="1023598"/>
                  </a:lnTo>
                  <a:lnTo>
                    <a:pt x="207926" y="1018376"/>
                  </a:lnTo>
                  <a:lnTo>
                    <a:pt x="208049" y="1013153"/>
                  </a:lnTo>
                  <a:lnTo>
                    <a:pt x="208171" y="1007931"/>
                  </a:lnTo>
                  <a:lnTo>
                    <a:pt x="208293" y="1002708"/>
                  </a:lnTo>
                  <a:lnTo>
                    <a:pt x="208413" y="997486"/>
                  </a:lnTo>
                  <a:lnTo>
                    <a:pt x="208533" y="992264"/>
                  </a:lnTo>
                  <a:lnTo>
                    <a:pt x="208651" y="987041"/>
                  </a:lnTo>
                  <a:lnTo>
                    <a:pt x="208766" y="981819"/>
                  </a:lnTo>
                  <a:lnTo>
                    <a:pt x="208880" y="976596"/>
                  </a:lnTo>
                  <a:lnTo>
                    <a:pt x="208991" y="971374"/>
                  </a:lnTo>
                  <a:lnTo>
                    <a:pt x="209099" y="966151"/>
                  </a:lnTo>
                  <a:lnTo>
                    <a:pt x="209205" y="960929"/>
                  </a:lnTo>
                  <a:lnTo>
                    <a:pt x="209306" y="955706"/>
                  </a:lnTo>
                  <a:lnTo>
                    <a:pt x="209403" y="950484"/>
                  </a:lnTo>
                  <a:lnTo>
                    <a:pt x="209497" y="945262"/>
                  </a:lnTo>
                  <a:lnTo>
                    <a:pt x="209586" y="940039"/>
                  </a:lnTo>
                  <a:lnTo>
                    <a:pt x="209670" y="934817"/>
                  </a:lnTo>
                  <a:lnTo>
                    <a:pt x="209750" y="929594"/>
                  </a:lnTo>
                  <a:lnTo>
                    <a:pt x="209823" y="924372"/>
                  </a:lnTo>
                  <a:lnTo>
                    <a:pt x="209892" y="919149"/>
                  </a:lnTo>
                  <a:lnTo>
                    <a:pt x="209956" y="913927"/>
                  </a:lnTo>
                  <a:lnTo>
                    <a:pt x="210015" y="908704"/>
                  </a:lnTo>
                  <a:lnTo>
                    <a:pt x="210070" y="903482"/>
                  </a:lnTo>
                  <a:lnTo>
                    <a:pt x="210118" y="898260"/>
                  </a:lnTo>
                  <a:lnTo>
                    <a:pt x="210162" y="893037"/>
                  </a:lnTo>
                  <a:lnTo>
                    <a:pt x="210203" y="887815"/>
                  </a:lnTo>
                  <a:lnTo>
                    <a:pt x="210239" y="882592"/>
                  </a:lnTo>
                  <a:lnTo>
                    <a:pt x="210273" y="877370"/>
                  </a:lnTo>
                  <a:lnTo>
                    <a:pt x="210302" y="872147"/>
                  </a:lnTo>
                  <a:lnTo>
                    <a:pt x="210330" y="866925"/>
                  </a:lnTo>
                  <a:lnTo>
                    <a:pt x="210356" y="861702"/>
                  </a:lnTo>
                  <a:lnTo>
                    <a:pt x="210381" y="856480"/>
                  </a:lnTo>
                  <a:lnTo>
                    <a:pt x="210405" y="851258"/>
                  </a:lnTo>
                  <a:lnTo>
                    <a:pt x="210430" y="846035"/>
                  </a:lnTo>
                  <a:lnTo>
                    <a:pt x="210455" y="840813"/>
                  </a:lnTo>
                  <a:lnTo>
                    <a:pt x="210482" y="835590"/>
                  </a:lnTo>
                  <a:lnTo>
                    <a:pt x="210510" y="830368"/>
                  </a:lnTo>
                  <a:lnTo>
                    <a:pt x="210541" y="825145"/>
                  </a:lnTo>
                  <a:lnTo>
                    <a:pt x="210575" y="819923"/>
                  </a:lnTo>
                  <a:lnTo>
                    <a:pt x="210612" y="814701"/>
                  </a:lnTo>
                  <a:lnTo>
                    <a:pt x="210654" y="809478"/>
                  </a:lnTo>
                  <a:lnTo>
                    <a:pt x="210699" y="804256"/>
                  </a:lnTo>
                  <a:lnTo>
                    <a:pt x="210748" y="799033"/>
                  </a:lnTo>
                  <a:lnTo>
                    <a:pt x="210803" y="793811"/>
                  </a:lnTo>
                  <a:lnTo>
                    <a:pt x="210862" y="788588"/>
                  </a:lnTo>
                  <a:lnTo>
                    <a:pt x="210926" y="783366"/>
                  </a:lnTo>
                  <a:lnTo>
                    <a:pt x="210994" y="778143"/>
                  </a:lnTo>
                  <a:lnTo>
                    <a:pt x="211066" y="772921"/>
                  </a:lnTo>
                  <a:lnTo>
                    <a:pt x="211143" y="767699"/>
                  </a:lnTo>
                  <a:lnTo>
                    <a:pt x="211223" y="762476"/>
                  </a:lnTo>
                  <a:lnTo>
                    <a:pt x="211308" y="757254"/>
                  </a:lnTo>
                  <a:lnTo>
                    <a:pt x="211395" y="752031"/>
                  </a:lnTo>
                  <a:lnTo>
                    <a:pt x="211484" y="746809"/>
                  </a:lnTo>
                  <a:lnTo>
                    <a:pt x="211576" y="741586"/>
                  </a:lnTo>
                  <a:lnTo>
                    <a:pt x="211670" y="736364"/>
                  </a:lnTo>
                  <a:lnTo>
                    <a:pt x="211764" y="731141"/>
                  </a:lnTo>
                  <a:lnTo>
                    <a:pt x="211859" y="725919"/>
                  </a:lnTo>
                  <a:lnTo>
                    <a:pt x="211955" y="720697"/>
                  </a:lnTo>
                  <a:lnTo>
                    <a:pt x="212049" y="715474"/>
                  </a:lnTo>
                  <a:lnTo>
                    <a:pt x="212142" y="710252"/>
                  </a:lnTo>
                  <a:lnTo>
                    <a:pt x="212234" y="705029"/>
                  </a:lnTo>
                  <a:lnTo>
                    <a:pt x="212323" y="699807"/>
                  </a:lnTo>
                  <a:lnTo>
                    <a:pt x="212410" y="694584"/>
                  </a:lnTo>
                  <a:lnTo>
                    <a:pt x="212494" y="689362"/>
                  </a:lnTo>
                  <a:lnTo>
                    <a:pt x="212573" y="684139"/>
                  </a:lnTo>
                  <a:lnTo>
                    <a:pt x="212649" y="678917"/>
                  </a:lnTo>
                  <a:lnTo>
                    <a:pt x="212721" y="673695"/>
                  </a:lnTo>
                  <a:lnTo>
                    <a:pt x="212788" y="668472"/>
                  </a:lnTo>
                  <a:lnTo>
                    <a:pt x="212852" y="663250"/>
                  </a:lnTo>
                  <a:lnTo>
                    <a:pt x="212909" y="658027"/>
                  </a:lnTo>
                  <a:lnTo>
                    <a:pt x="212961" y="652805"/>
                  </a:lnTo>
                  <a:lnTo>
                    <a:pt x="213009" y="647582"/>
                  </a:lnTo>
                  <a:lnTo>
                    <a:pt x="213051" y="642360"/>
                  </a:lnTo>
                  <a:lnTo>
                    <a:pt x="213089" y="637137"/>
                  </a:lnTo>
                  <a:lnTo>
                    <a:pt x="213121" y="631915"/>
                  </a:lnTo>
                  <a:lnTo>
                    <a:pt x="213149" y="626693"/>
                  </a:lnTo>
                  <a:lnTo>
                    <a:pt x="213172" y="621470"/>
                  </a:lnTo>
                  <a:lnTo>
                    <a:pt x="213191" y="616248"/>
                  </a:lnTo>
                  <a:lnTo>
                    <a:pt x="213206" y="611025"/>
                  </a:lnTo>
                  <a:lnTo>
                    <a:pt x="213217" y="605803"/>
                  </a:lnTo>
                  <a:lnTo>
                    <a:pt x="213224" y="600580"/>
                  </a:lnTo>
                  <a:lnTo>
                    <a:pt x="213229" y="595358"/>
                  </a:lnTo>
                  <a:lnTo>
                    <a:pt x="213231" y="590135"/>
                  </a:lnTo>
                  <a:lnTo>
                    <a:pt x="213231" y="584913"/>
                  </a:lnTo>
                  <a:lnTo>
                    <a:pt x="213229" y="579691"/>
                  </a:lnTo>
                  <a:lnTo>
                    <a:pt x="213226" y="574468"/>
                  </a:lnTo>
                  <a:lnTo>
                    <a:pt x="213222" y="569246"/>
                  </a:lnTo>
                  <a:lnTo>
                    <a:pt x="213217" y="564023"/>
                  </a:lnTo>
                  <a:lnTo>
                    <a:pt x="213213" y="558801"/>
                  </a:lnTo>
                  <a:lnTo>
                    <a:pt x="213209" y="553578"/>
                  </a:lnTo>
                  <a:lnTo>
                    <a:pt x="213206" y="548356"/>
                  </a:lnTo>
                  <a:lnTo>
                    <a:pt x="213205" y="543134"/>
                  </a:lnTo>
                  <a:lnTo>
                    <a:pt x="213205" y="537911"/>
                  </a:lnTo>
                  <a:lnTo>
                    <a:pt x="213206" y="532689"/>
                  </a:lnTo>
                  <a:lnTo>
                    <a:pt x="213210" y="527466"/>
                  </a:lnTo>
                  <a:lnTo>
                    <a:pt x="213217" y="522244"/>
                  </a:lnTo>
                  <a:lnTo>
                    <a:pt x="213227" y="517021"/>
                  </a:lnTo>
                  <a:lnTo>
                    <a:pt x="213239" y="511799"/>
                  </a:lnTo>
                  <a:lnTo>
                    <a:pt x="213254" y="506576"/>
                  </a:lnTo>
                  <a:lnTo>
                    <a:pt x="213272" y="501354"/>
                  </a:lnTo>
                  <a:lnTo>
                    <a:pt x="213294" y="496132"/>
                  </a:lnTo>
                  <a:lnTo>
                    <a:pt x="213318" y="490909"/>
                  </a:lnTo>
                  <a:lnTo>
                    <a:pt x="213345" y="485687"/>
                  </a:lnTo>
                  <a:lnTo>
                    <a:pt x="213375" y="480464"/>
                  </a:lnTo>
                  <a:lnTo>
                    <a:pt x="213407" y="475242"/>
                  </a:lnTo>
                  <a:lnTo>
                    <a:pt x="213442" y="470019"/>
                  </a:lnTo>
                  <a:lnTo>
                    <a:pt x="213479" y="464797"/>
                  </a:lnTo>
                  <a:lnTo>
                    <a:pt x="213517" y="459574"/>
                  </a:lnTo>
                  <a:lnTo>
                    <a:pt x="213557" y="454352"/>
                  </a:lnTo>
                  <a:lnTo>
                    <a:pt x="213599" y="449130"/>
                  </a:lnTo>
                  <a:lnTo>
                    <a:pt x="213641" y="443907"/>
                  </a:lnTo>
                  <a:lnTo>
                    <a:pt x="213684" y="438685"/>
                  </a:lnTo>
                  <a:lnTo>
                    <a:pt x="213727" y="433462"/>
                  </a:lnTo>
                  <a:lnTo>
                    <a:pt x="213770" y="428240"/>
                  </a:lnTo>
                  <a:lnTo>
                    <a:pt x="213813" y="423017"/>
                  </a:lnTo>
                  <a:lnTo>
                    <a:pt x="213855" y="417795"/>
                  </a:lnTo>
                  <a:lnTo>
                    <a:pt x="213897" y="412572"/>
                  </a:lnTo>
                  <a:lnTo>
                    <a:pt x="213937" y="407350"/>
                  </a:lnTo>
                  <a:lnTo>
                    <a:pt x="213976" y="402128"/>
                  </a:lnTo>
                  <a:lnTo>
                    <a:pt x="214014" y="396905"/>
                  </a:lnTo>
                  <a:lnTo>
                    <a:pt x="214050" y="391683"/>
                  </a:lnTo>
                  <a:lnTo>
                    <a:pt x="214085" y="386460"/>
                  </a:lnTo>
                  <a:lnTo>
                    <a:pt x="214118" y="381238"/>
                  </a:lnTo>
                  <a:lnTo>
                    <a:pt x="214149" y="376015"/>
                  </a:lnTo>
                  <a:lnTo>
                    <a:pt x="214180" y="370793"/>
                  </a:lnTo>
                  <a:lnTo>
                    <a:pt x="214208" y="365570"/>
                  </a:lnTo>
                  <a:lnTo>
                    <a:pt x="214236" y="360348"/>
                  </a:lnTo>
                  <a:lnTo>
                    <a:pt x="214262" y="355126"/>
                  </a:lnTo>
                  <a:lnTo>
                    <a:pt x="214287" y="349903"/>
                  </a:lnTo>
                  <a:lnTo>
                    <a:pt x="214311" y="344681"/>
                  </a:lnTo>
                  <a:lnTo>
                    <a:pt x="214334" y="339458"/>
                  </a:lnTo>
                  <a:lnTo>
                    <a:pt x="214357" y="334236"/>
                  </a:lnTo>
                  <a:lnTo>
                    <a:pt x="214379" y="329013"/>
                  </a:lnTo>
                  <a:lnTo>
                    <a:pt x="214400" y="323791"/>
                  </a:lnTo>
                  <a:lnTo>
                    <a:pt x="214422" y="318568"/>
                  </a:lnTo>
                  <a:lnTo>
                    <a:pt x="214443" y="313346"/>
                  </a:lnTo>
                  <a:lnTo>
                    <a:pt x="214464" y="308124"/>
                  </a:lnTo>
                  <a:lnTo>
                    <a:pt x="214485" y="302901"/>
                  </a:lnTo>
                  <a:lnTo>
                    <a:pt x="214505" y="297679"/>
                  </a:lnTo>
                  <a:lnTo>
                    <a:pt x="214526" y="292456"/>
                  </a:lnTo>
                  <a:lnTo>
                    <a:pt x="214547" y="287234"/>
                  </a:lnTo>
                  <a:lnTo>
                    <a:pt x="214567" y="282011"/>
                  </a:lnTo>
                  <a:lnTo>
                    <a:pt x="214588" y="276789"/>
                  </a:lnTo>
                  <a:lnTo>
                    <a:pt x="214608" y="271567"/>
                  </a:lnTo>
                  <a:lnTo>
                    <a:pt x="214627" y="266344"/>
                  </a:lnTo>
                  <a:lnTo>
                    <a:pt x="214646" y="261122"/>
                  </a:lnTo>
                  <a:lnTo>
                    <a:pt x="214665" y="255899"/>
                  </a:lnTo>
                  <a:lnTo>
                    <a:pt x="214683" y="250677"/>
                  </a:lnTo>
                  <a:lnTo>
                    <a:pt x="214700" y="245454"/>
                  </a:lnTo>
                  <a:lnTo>
                    <a:pt x="214716" y="240232"/>
                  </a:lnTo>
                  <a:lnTo>
                    <a:pt x="214731" y="235009"/>
                  </a:lnTo>
                  <a:lnTo>
                    <a:pt x="214745" y="229787"/>
                  </a:lnTo>
                  <a:lnTo>
                    <a:pt x="214758" y="224565"/>
                  </a:lnTo>
                  <a:lnTo>
                    <a:pt x="214769" y="219342"/>
                  </a:lnTo>
                  <a:lnTo>
                    <a:pt x="214780" y="214120"/>
                  </a:lnTo>
                  <a:lnTo>
                    <a:pt x="214789" y="208897"/>
                  </a:lnTo>
                  <a:lnTo>
                    <a:pt x="214797" y="203675"/>
                  </a:lnTo>
                  <a:lnTo>
                    <a:pt x="214804" y="198452"/>
                  </a:lnTo>
                  <a:lnTo>
                    <a:pt x="214810" y="193230"/>
                  </a:lnTo>
                  <a:lnTo>
                    <a:pt x="214814" y="188007"/>
                  </a:lnTo>
                  <a:lnTo>
                    <a:pt x="214818" y="182785"/>
                  </a:lnTo>
                  <a:lnTo>
                    <a:pt x="214821" y="177563"/>
                  </a:lnTo>
                  <a:lnTo>
                    <a:pt x="214822" y="172340"/>
                  </a:lnTo>
                  <a:lnTo>
                    <a:pt x="214823" y="167118"/>
                  </a:lnTo>
                  <a:lnTo>
                    <a:pt x="214824" y="161895"/>
                  </a:lnTo>
                  <a:lnTo>
                    <a:pt x="214824" y="156673"/>
                  </a:lnTo>
                  <a:lnTo>
                    <a:pt x="214823" y="151450"/>
                  </a:lnTo>
                  <a:lnTo>
                    <a:pt x="214822" y="146228"/>
                  </a:lnTo>
                  <a:lnTo>
                    <a:pt x="214821" y="141005"/>
                  </a:lnTo>
                  <a:lnTo>
                    <a:pt x="214819" y="135783"/>
                  </a:lnTo>
                  <a:lnTo>
                    <a:pt x="214818" y="130561"/>
                  </a:lnTo>
                  <a:lnTo>
                    <a:pt x="214816" y="125338"/>
                  </a:lnTo>
                  <a:lnTo>
                    <a:pt x="214815" y="120116"/>
                  </a:lnTo>
                  <a:lnTo>
                    <a:pt x="214814" y="114893"/>
                  </a:lnTo>
                  <a:lnTo>
                    <a:pt x="214812" y="109671"/>
                  </a:lnTo>
                  <a:lnTo>
                    <a:pt x="214811" y="104448"/>
                  </a:lnTo>
                  <a:lnTo>
                    <a:pt x="214810" y="99226"/>
                  </a:lnTo>
                  <a:lnTo>
                    <a:pt x="214810" y="94003"/>
                  </a:lnTo>
                  <a:lnTo>
                    <a:pt x="214809" y="88781"/>
                  </a:lnTo>
                  <a:lnTo>
                    <a:pt x="214809" y="83559"/>
                  </a:lnTo>
                  <a:lnTo>
                    <a:pt x="214809" y="78336"/>
                  </a:lnTo>
                  <a:lnTo>
                    <a:pt x="214809" y="73114"/>
                  </a:lnTo>
                  <a:lnTo>
                    <a:pt x="214810" y="67891"/>
                  </a:lnTo>
                  <a:lnTo>
                    <a:pt x="214811" y="62669"/>
                  </a:lnTo>
                  <a:lnTo>
                    <a:pt x="214813" y="57446"/>
                  </a:lnTo>
                  <a:lnTo>
                    <a:pt x="214815" y="52224"/>
                  </a:lnTo>
                  <a:lnTo>
                    <a:pt x="214817" y="47001"/>
                  </a:lnTo>
                  <a:lnTo>
                    <a:pt x="214820" y="41779"/>
                  </a:lnTo>
                  <a:lnTo>
                    <a:pt x="214824" y="36557"/>
                  </a:lnTo>
                  <a:lnTo>
                    <a:pt x="214828" y="31334"/>
                  </a:lnTo>
                  <a:lnTo>
                    <a:pt x="214833" y="26112"/>
                  </a:lnTo>
                  <a:lnTo>
                    <a:pt x="214838" y="20889"/>
                  </a:lnTo>
                  <a:lnTo>
                    <a:pt x="214844" y="15667"/>
                  </a:lnTo>
                  <a:lnTo>
                    <a:pt x="214850" y="10444"/>
                  </a:lnTo>
                  <a:lnTo>
                    <a:pt x="214858" y="5222"/>
                  </a:lnTo>
                  <a:lnTo>
                    <a:pt x="214866" y="0"/>
                  </a:lnTo>
                  <a:lnTo>
                    <a:pt x="215645" y="0"/>
                  </a:lnTo>
                  <a:lnTo>
                    <a:pt x="215653" y="5222"/>
                  </a:lnTo>
                  <a:lnTo>
                    <a:pt x="215661" y="10444"/>
                  </a:lnTo>
                  <a:lnTo>
                    <a:pt x="215668" y="15667"/>
                  </a:lnTo>
                  <a:lnTo>
                    <a:pt x="215673" y="20889"/>
                  </a:lnTo>
                  <a:lnTo>
                    <a:pt x="215679" y="26112"/>
                  </a:lnTo>
                  <a:lnTo>
                    <a:pt x="215683" y="31334"/>
                  </a:lnTo>
                  <a:lnTo>
                    <a:pt x="215687" y="36557"/>
                  </a:lnTo>
                  <a:lnTo>
                    <a:pt x="215691" y="41779"/>
                  </a:lnTo>
                  <a:lnTo>
                    <a:pt x="215694" y="47001"/>
                  </a:lnTo>
                  <a:lnTo>
                    <a:pt x="215696" y="52224"/>
                  </a:lnTo>
                  <a:lnTo>
                    <a:pt x="215698" y="57446"/>
                  </a:lnTo>
                  <a:lnTo>
                    <a:pt x="215700" y="62669"/>
                  </a:lnTo>
                  <a:lnTo>
                    <a:pt x="215701" y="67891"/>
                  </a:lnTo>
                  <a:lnTo>
                    <a:pt x="215702" y="73114"/>
                  </a:lnTo>
                  <a:lnTo>
                    <a:pt x="215702" y="78336"/>
                  </a:lnTo>
                  <a:lnTo>
                    <a:pt x="215702" y="83559"/>
                  </a:lnTo>
                  <a:lnTo>
                    <a:pt x="215702" y="88781"/>
                  </a:lnTo>
                  <a:lnTo>
                    <a:pt x="215702" y="94003"/>
                  </a:lnTo>
                  <a:lnTo>
                    <a:pt x="215701" y="99226"/>
                  </a:lnTo>
                  <a:lnTo>
                    <a:pt x="215700" y="104448"/>
                  </a:lnTo>
                  <a:lnTo>
                    <a:pt x="215699" y="109671"/>
                  </a:lnTo>
                  <a:lnTo>
                    <a:pt x="215698" y="114893"/>
                  </a:lnTo>
                  <a:lnTo>
                    <a:pt x="215696" y="120116"/>
                  </a:lnTo>
                  <a:lnTo>
                    <a:pt x="215695" y="125338"/>
                  </a:lnTo>
                  <a:lnTo>
                    <a:pt x="215693" y="130561"/>
                  </a:lnTo>
                  <a:lnTo>
                    <a:pt x="215692" y="135783"/>
                  </a:lnTo>
                  <a:lnTo>
                    <a:pt x="215690" y="141005"/>
                  </a:lnTo>
                  <a:lnTo>
                    <a:pt x="215689" y="146228"/>
                  </a:lnTo>
                  <a:lnTo>
                    <a:pt x="215688" y="151450"/>
                  </a:lnTo>
                  <a:lnTo>
                    <a:pt x="215688" y="156673"/>
                  </a:lnTo>
                  <a:lnTo>
                    <a:pt x="215688" y="161895"/>
                  </a:lnTo>
                  <a:lnTo>
                    <a:pt x="215688" y="167118"/>
                  </a:lnTo>
                  <a:lnTo>
                    <a:pt x="215689" y="172340"/>
                  </a:lnTo>
                  <a:lnTo>
                    <a:pt x="215691" y="177563"/>
                  </a:lnTo>
                  <a:lnTo>
                    <a:pt x="215694" y="182785"/>
                  </a:lnTo>
                  <a:lnTo>
                    <a:pt x="215697" y="188007"/>
                  </a:lnTo>
                  <a:lnTo>
                    <a:pt x="215702" y="193230"/>
                  </a:lnTo>
                  <a:lnTo>
                    <a:pt x="215707" y="198452"/>
                  </a:lnTo>
                  <a:lnTo>
                    <a:pt x="215714" y="203675"/>
                  </a:lnTo>
                  <a:lnTo>
                    <a:pt x="215722" y="208897"/>
                  </a:lnTo>
                  <a:lnTo>
                    <a:pt x="215732" y="214120"/>
                  </a:lnTo>
                  <a:lnTo>
                    <a:pt x="215742" y="219342"/>
                  </a:lnTo>
                  <a:lnTo>
                    <a:pt x="215754" y="224565"/>
                  </a:lnTo>
                  <a:lnTo>
                    <a:pt x="215767" y="229787"/>
                  </a:lnTo>
                  <a:lnTo>
                    <a:pt x="215781" y="235009"/>
                  </a:lnTo>
                  <a:lnTo>
                    <a:pt x="215796" y="240232"/>
                  </a:lnTo>
                  <a:lnTo>
                    <a:pt x="215812" y="245454"/>
                  </a:lnTo>
                  <a:lnTo>
                    <a:pt x="215829" y="250677"/>
                  </a:lnTo>
                  <a:lnTo>
                    <a:pt x="215847" y="255899"/>
                  </a:lnTo>
                  <a:lnTo>
                    <a:pt x="215865" y="261122"/>
                  </a:lnTo>
                  <a:lnTo>
                    <a:pt x="215884" y="266344"/>
                  </a:lnTo>
                  <a:lnTo>
                    <a:pt x="215904" y="271567"/>
                  </a:lnTo>
                  <a:lnTo>
                    <a:pt x="215924" y="276789"/>
                  </a:lnTo>
                  <a:lnTo>
                    <a:pt x="215944" y="282011"/>
                  </a:lnTo>
                  <a:lnTo>
                    <a:pt x="215964" y="287234"/>
                  </a:lnTo>
                  <a:lnTo>
                    <a:pt x="215985" y="292456"/>
                  </a:lnTo>
                  <a:lnTo>
                    <a:pt x="216006" y="297679"/>
                  </a:lnTo>
                  <a:lnTo>
                    <a:pt x="216027" y="302901"/>
                  </a:lnTo>
                  <a:lnTo>
                    <a:pt x="216048" y="308124"/>
                  </a:lnTo>
                  <a:lnTo>
                    <a:pt x="216069" y="313346"/>
                  </a:lnTo>
                  <a:lnTo>
                    <a:pt x="216090" y="318568"/>
                  </a:lnTo>
                  <a:lnTo>
                    <a:pt x="216111" y="323791"/>
                  </a:lnTo>
                  <a:lnTo>
                    <a:pt x="216133" y="329013"/>
                  </a:lnTo>
                  <a:lnTo>
                    <a:pt x="216155" y="334236"/>
                  </a:lnTo>
                  <a:lnTo>
                    <a:pt x="216177" y="339458"/>
                  </a:lnTo>
                  <a:lnTo>
                    <a:pt x="216201" y="344681"/>
                  </a:lnTo>
                  <a:lnTo>
                    <a:pt x="216225" y="349903"/>
                  </a:lnTo>
                  <a:lnTo>
                    <a:pt x="216250" y="355126"/>
                  </a:lnTo>
                  <a:lnTo>
                    <a:pt x="216276" y="360348"/>
                  </a:lnTo>
                  <a:lnTo>
                    <a:pt x="216303" y="365570"/>
                  </a:lnTo>
                  <a:lnTo>
                    <a:pt x="216332" y="370793"/>
                  </a:lnTo>
                  <a:lnTo>
                    <a:pt x="216362" y="376015"/>
                  </a:lnTo>
                  <a:lnTo>
                    <a:pt x="216394" y="381238"/>
                  </a:lnTo>
                  <a:lnTo>
                    <a:pt x="216427" y="386460"/>
                  </a:lnTo>
                  <a:lnTo>
                    <a:pt x="216461" y="391683"/>
                  </a:lnTo>
                  <a:lnTo>
                    <a:pt x="216498" y="396905"/>
                  </a:lnTo>
                  <a:lnTo>
                    <a:pt x="216535" y="402128"/>
                  </a:lnTo>
                  <a:lnTo>
                    <a:pt x="216575" y="407350"/>
                  </a:lnTo>
                  <a:lnTo>
                    <a:pt x="216615" y="412572"/>
                  </a:lnTo>
                  <a:lnTo>
                    <a:pt x="216656" y="417795"/>
                  </a:lnTo>
                  <a:lnTo>
                    <a:pt x="216698" y="423017"/>
                  </a:lnTo>
                  <a:lnTo>
                    <a:pt x="216741" y="428240"/>
                  </a:lnTo>
                  <a:lnTo>
                    <a:pt x="216784" y="433462"/>
                  </a:lnTo>
                  <a:lnTo>
                    <a:pt x="216827" y="438685"/>
                  </a:lnTo>
                  <a:lnTo>
                    <a:pt x="216870" y="443907"/>
                  </a:lnTo>
                  <a:lnTo>
                    <a:pt x="216913" y="449130"/>
                  </a:lnTo>
                  <a:lnTo>
                    <a:pt x="216954" y="454352"/>
                  </a:lnTo>
                  <a:lnTo>
                    <a:pt x="216994" y="459574"/>
                  </a:lnTo>
                  <a:lnTo>
                    <a:pt x="217033" y="464797"/>
                  </a:lnTo>
                  <a:lnTo>
                    <a:pt x="217070" y="470019"/>
                  </a:lnTo>
                  <a:lnTo>
                    <a:pt x="217105" y="475242"/>
                  </a:lnTo>
                  <a:lnTo>
                    <a:pt x="217137" y="480464"/>
                  </a:lnTo>
                  <a:lnTo>
                    <a:pt x="217166" y="485687"/>
                  </a:lnTo>
                  <a:lnTo>
                    <a:pt x="217193" y="490909"/>
                  </a:lnTo>
                  <a:lnTo>
                    <a:pt x="217218" y="496132"/>
                  </a:lnTo>
                  <a:lnTo>
                    <a:pt x="217239" y="501354"/>
                  </a:lnTo>
                  <a:lnTo>
                    <a:pt x="217257" y="506576"/>
                  </a:lnTo>
                  <a:lnTo>
                    <a:pt x="217272" y="511799"/>
                  </a:lnTo>
                  <a:lnTo>
                    <a:pt x="217284" y="517021"/>
                  </a:lnTo>
                  <a:lnTo>
                    <a:pt x="217294" y="522244"/>
                  </a:lnTo>
                  <a:lnTo>
                    <a:pt x="217301" y="527466"/>
                  </a:lnTo>
                  <a:lnTo>
                    <a:pt x="217305" y="532689"/>
                  </a:lnTo>
                  <a:lnTo>
                    <a:pt x="217307" y="537911"/>
                  </a:lnTo>
                  <a:lnTo>
                    <a:pt x="217307" y="543134"/>
                  </a:lnTo>
                  <a:lnTo>
                    <a:pt x="217305" y="548356"/>
                  </a:lnTo>
                  <a:lnTo>
                    <a:pt x="217302" y="553578"/>
                  </a:lnTo>
                  <a:lnTo>
                    <a:pt x="217298" y="558801"/>
                  </a:lnTo>
                  <a:lnTo>
                    <a:pt x="217294" y="564023"/>
                  </a:lnTo>
                  <a:lnTo>
                    <a:pt x="217290" y="569246"/>
                  </a:lnTo>
                  <a:lnTo>
                    <a:pt x="217286" y="574468"/>
                  </a:lnTo>
                  <a:lnTo>
                    <a:pt x="217282" y="579691"/>
                  </a:lnTo>
                  <a:lnTo>
                    <a:pt x="217280" y="584913"/>
                  </a:lnTo>
                  <a:lnTo>
                    <a:pt x="217280" y="590135"/>
                  </a:lnTo>
                  <a:lnTo>
                    <a:pt x="217283" y="595358"/>
                  </a:lnTo>
                  <a:lnTo>
                    <a:pt x="217287" y="600580"/>
                  </a:lnTo>
                  <a:lnTo>
                    <a:pt x="217294" y="605803"/>
                  </a:lnTo>
                  <a:lnTo>
                    <a:pt x="217305" y="611025"/>
                  </a:lnTo>
                  <a:lnTo>
                    <a:pt x="217320" y="616248"/>
                  </a:lnTo>
                  <a:lnTo>
                    <a:pt x="217339" y="621470"/>
                  </a:lnTo>
                  <a:lnTo>
                    <a:pt x="217362" y="626693"/>
                  </a:lnTo>
                  <a:lnTo>
                    <a:pt x="217390" y="631915"/>
                  </a:lnTo>
                  <a:lnTo>
                    <a:pt x="217422" y="637137"/>
                  </a:lnTo>
                  <a:lnTo>
                    <a:pt x="217460" y="642360"/>
                  </a:lnTo>
                  <a:lnTo>
                    <a:pt x="217503" y="647582"/>
                  </a:lnTo>
                  <a:lnTo>
                    <a:pt x="217550" y="652805"/>
                  </a:lnTo>
                  <a:lnTo>
                    <a:pt x="217603" y="658027"/>
                  </a:lnTo>
                  <a:lnTo>
                    <a:pt x="217660" y="663250"/>
                  </a:lnTo>
                  <a:lnTo>
                    <a:pt x="217723" y="668472"/>
                  </a:lnTo>
                  <a:lnTo>
                    <a:pt x="217790" y="673695"/>
                  </a:lnTo>
                  <a:lnTo>
                    <a:pt x="217862" y="678917"/>
                  </a:lnTo>
                  <a:lnTo>
                    <a:pt x="217938" y="684139"/>
                  </a:lnTo>
                  <a:lnTo>
                    <a:pt x="218017" y="689362"/>
                  </a:lnTo>
                  <a:lnTo>
                    <a:pt x="218101" y="694584"/>
                  </a:lnTo>
                  <a:lnTo>
                    <a:pt x="218188" y="699807"/>
                  </a:lnTo>
                  <a:lnTo>
                    <a:pt x="218278" y="705029"/>
                  </a:lnTo>
                  <a:lnTo>
                    <a:pt x="218369" y="710252"/>
                  </a:lnTo>
                  <a:lnTo>
                    <a:pt x="218462" y="715474"/>
                  </a:lnTo>
                  <a:lnTo>
                    <a:pt x="218557" y="720697"/>
                  </a:lnTo>
                  <a:lnTo>
                    <a:pt x="218652" y="725919"/>
                  </a:lnTo>
                  <a:lnTo>
                    <a:pt x="218747" y="731141"/>
                  </a:lnTo>
                  <a:lnTo>
                    <a:pt x="218842" y="736364"/>
                  </a:lnTo>
                  <a:lnTo>
                    <a:pt x="218935" y="741586"/>
                  </a:lnTo>
                  <a:lnTo>
                    <a:pt x="219027" y="746809"/>
                  </a:lnTo>
                  <a:lnTo>
                    <a:pt x="219117" y="752031"/>
                  </a:lnTo>
                  <a:lnTo>
                    <a:pt x="219204" y="757254"/>
                  </a:lnTo>
                  <a:lnTo>
                    <a:pt x="219288" y="762476"/>
                  </a:lnTo>
                  <a:lnTo>
                    <a:pt x="219369" y="767699"/>
                  </a:lnTo>
                  <a:lnTo>
                    <a:pt x="219445" y="772921"/>
                  </a:lnTo>
                  <a:lnTo>
                    <a:pt x="219517" y="778143"/>
                  </a:lnTo>
                  <a:lnTo>
                    <a:pt x="219585" y="783366"/>
                  </a:lnTo>
                  <a:lnTo>
                    <a:pt x="219649" y="788588"/>
                  </a:lnTo>
                  <a:lnTo>
                    <a:pt x="219708" y="793811"/>
                  </a:lnTo>
                  <a:lnTo>
                    <a:pt x="219763" y="799033"/>
                  </a:lnTo>
                  <a:lnTo>
                    <a:pt x="219812" y="804256"/>
                  </a:lnTo>
                  <a:lnTo>
                    <a:pt x="219857" y="809478"/>
                  </a:lnTo>
                  <a:lnTo>
                    <a:pt x="219899" y="814701"/>
                  </a:lnTo>
                  <a:lnTo>
                    <a:pt x="219937" y="819923"/>
                  </a:lnTo>
                  <a:lnTo>
                    <a:pt x="219971" y="825145"/>
                  </a:lnTo>
                  <a:lnTo>
                    <a:pt x="220001" y="830368"/>
                  </a:lnTo>
                  <a:lnTo>
                    <a:pt x="220030" y="835590"/>
                  </a:lnTo>
                  <a:lnTo>
                    <a:pt x="220056" y="840813"/>
                  </a:lnTo>
                  <a:lnTo>
                    <a:pt x="220082" y="846035"/>
                  </a:lnTo>
                  <a:lnTo>
                    <a:pt x="220106" y="851258"/>
                  </a:lnTo>
                  <a:lnTo>
                    <a:pt x="220130" y="856480"/>
                  </a:lnTo>
                  <a:lnTo>
                    <a:pt x="220155" y="861702"/>
                  </a:lnTo>
                  <a:lnTo>
                    <a:pt x="220181" y="866925"/>
                  </a:lnTo>
                  <a:lnTo>
                    <a:pt x="220209" y="872147"/>
                  </a:lnTo>
                  <a:lnTo>
                    <a:pt x="220239" y="877370"/>
                  </a:lnTo>
                  <a:lnTo>
                    <a:pt x="220272" y="882592"/>
                  </a:lnTo>
                  <a:lnTo>
                    <a:pt x="220309" y="887815"/>
                  </a:lnTo>
                  <a:lnTo>
                    <a:pt x="220349" y="893037"/>
                  </a:lnTo>
                  <a:lnTo>
                    <a:pt x="220393" y="898260"/>
                  </a:lnTo>
                  <a:lnTo>
                    <a:pt x="220442" y="903482"/>
                  </a:lnTo>
                  <a:lnTo>
                    <a:pt x="220496" y="908704"/>
                  </a:lnTo>
                  <a:lnTo>
                    <a:pt x="220555" y="913927"/>
                  </a:lnTo>
                  <a:lnTo>
                    <a:pt x="220619" y="919149"/>
                  </a:lnTo>
                  <a:lnTo>
                    <a:pt x="220688" y="924372"/>
                  </a:lnTo>
                  <a:lnTo>
                    <a:pt x="220762" y="929594"/>
                  </a:lnTo>
                  <a:lnTo>
                    <a:pt x="220841" y="934817"/>
                  </a:lnTo>
                  <a:lnTo>
                    <a:pt x="220926" y="940039"/>
                  </a:lnTo>
                  <a:lnTo>
                    <a:pt x="221015" y="945262"/>
                  </a:lnTo>
                  <a:lnTo>
                    <a:pt x="221108" y="950484"/>
                  </a:lnTo>
                  <a:lnTo>
                    <a:pt x="221205" y="955706"/>
                  </a:lnTo>
                  <a:lnTo>
                    <a:pt x="221307" y="960929"/>
                  </a:lnTo>
                  <a:lnTo>
                    <a:pt x="221412" y="966151"/>
                  </a:lnTo>
                  <a:lnTo>
                    <a:pt x="221520" y="971374"/>
                  </a:lnTo>
                  <a:lnTo>
                    <a:pt x="221631" y="976596"/>
                  </a:lnTo>
                  <a:lnTo>
                    <a:pt x="221745" y="981819"/>
                  </a:lnTo>
                  <a:lnTo>
                    <a:pt x="221861" y="987041"/>
                  </a:lnTo>
                  <a:lnTo>
                    <a:pt x="221979" y="992264"/>
                  </a:lnTo>
                  <a:lnTo>
                    <a:pt x="222098" y="997486"/>
                  </a:lnTo>
                  <a:lnTo>
                    <a:pt x="222219" y="1002708"/>
                  </a:lnTo>
                  <a:lnTo>
                    <a:pt x="222340" y="1007931"/>
                  </a:lnTo>
                  <a:lnTo>
                    <a:pt x="222463" y="1013153"/>
                  </a:lnTo>
                  <a:lnTo>
                    <a:pt x="222586" y="1018376"/>
                  </a:lnTo>
                  <a:lnTo>
                    <a:pt x="222710" y="1023598"/>
                  </a:lnTo>
                  <a:lnTo>
                    <a:pt x="222834" y="1028821"/>
                  </a:lnTo>
                  <a:lnTo>
                    <a:pt x="222959" y="1034043"/>
                  </a:lnTo>
                  <a:lnTo>
                    <a:pt x="223084" y="1039266"/>
                  </a:lnTo>
                  <a:lnTo>
                    <a:pt x="223209" y="1044488"/>
                  </a:lnTo>
                  <a:lnTo>
                    <a:pt x="223336" y="1049710"/>
                  </a:lnTo>
                  <a:lnTo>
                    <a:pt x="223463" y="1054933"/>
                  </a:lnTo>
                  <a:lnTo>
                    <a:pt x="223590" y="1060155"/>
                  </a:lnTo>
                  <a:lnTo>
                    <a:pt x="223718" y="1065378"/>
                  </a:lnTo>
                  <a:lnTo>
                    <a:pt x="223848" y="1070600"/>
                  </a:lnTo>
                  <a:lnTo>
                    <a:pt x="223979" y="1075823"/>
                  </a:lnTo>
                  <a:lnTo>
                    <a:pt x="224111" y="1081045"/>
                  </a:lnTo>
                  <a:lnTo>
                    <a:pt x="224245" y="1086268"/>
                  </a:lnTo>
                  <a:lnTo>
                    <a:pt x="224380" y="1091490"/>
                  </a:lnTo>
                  <a:lnTo>
                    <a:pt x="224518" y="1096712"/>
                  </a:lnTo>
                  <a:lnTo>
                    <a:pt x="224658" y="1101935"/>
                  </a:lnTo>
                  <a:lnTo>
                    <a:pt x="224800" y="1107157"/>
                  </a:lnTo>
                  <a:lnTo>
                    <a:pt x="224944" y="1112380"/>
                  </a:lnTo>
                  <a:lnTo>
                    <a:pt x="225092" y="1117602"/>
                  </a:lnTo>
                  <a:lnTo>
                    <a:pt x="225242" y="1122825"/>
                  </a:lnTo>
                  <a:lnTo>
                    <a:pt x="225397" y="1128047"/>
                  </a:lnTo>
                  <a:lnTo>
                    <a:pt x="225554" y="1133269"/>
                  </a:lnTo>
                  <a:lnTo>
                    <a:pt x="225716" y="1138492"/>
                  </a:lnTo>
                  <a:lnTo>
                    <a:pt x="225881" y="1143714"/>
                  </a:lnTo>
                  <a:lnTo>
                    <a:pt x="226051" y="1148937"/>
                  </a:lnTo>
                  <a:lnTo>
                    <a:pt x="226226" y="1154159"/>
                  </a:lnTo>
                  <a:lnTo>
                    <a:pt x="226407" y="1159382"/>
                  </a:lnTo>
                  <a:lnTo>
                    <a:pt x="226594" y="1164604"/>
                  </a:lnTo>
                  <a:lnTo>
                    <a:pt x="226786" y="1169827"/>
                  </a:lnTo>
                  <a:lnTo>
                    <a:pt x="226986" y="1175049"/>
                  </a:lnTo>
                  <a:lnTo>
                    <a:pt x="227194" y="1180271"/>
                  </a:lnTo>
                  <a:lnTo>
                    <a:pt x="227410" y="1185494"/>
                  </a:lnTo>
                  <a:lnTo>
                    <a:pt x="227635" y="1190716"/>
                  </a:lnTo>
                  <a:lnTo>
                    <a:pt x="227869" y="1195939"/>
                  </a:lnTo>
                  <a:lnTo>
                    <a:pt x="228113" y="1201161"/>
                  </a:lnTo>
                  <a:lnTo>
                    <a:pt x="228370" y="1206384"/>
                  </a:lnTo>
                  <a:lnTo>
                    <a:pt x="228638" y="1211606"/>
                  </a:lnTo>
                  <a:lnTo>
                    <a:pt x="228918" y="1216829"/>
                  </a:lnTo>
                  <a:lnTo>
                    <a:pt x="229209" y="1222051"/>
                  </a:lnTo>
                  <a:lnTo>
                    <a:pt x="229514" y="1227273"/>
                  </a:lnTo>
                  <a:lnTo>
                    <a:pt x="229836" y="1232496"/>
                  </a:lnTo>
                  <a:lnTo>
                    <a:pt x="230171" y="1237718"/>
                  </a:lnTo>
                  <a:lnTo>
                    <a:pt x="230520" y="1242941"/>
                  </a:lnTo>
                  <a:lnTo>
                    <a:pt x="230882" y="1248163"/>
                  </a:lnTo>
                  <a:lnTo>
                    <a:pt x="231257" y="1253386"/>
                  </a:lnTo>
                  <a:lnTo>
                    <a:pt x="231651" y="1258608"/>
                  </a:lnTo>
                  <a:lnTo>
                    <a:pt x="232057" y="1263831"/>
                  </a:lnTo>
                  <a:lnTo>
                    <a:pt x="232476" y="1269053"/>
                  </a:lnTo>
                  <a:lnTo>
                    <a:pt x="232907" y="1274275"/>
                  </a:lnTo>
                  <a:lnTo>
                    <a:pt x="233350" y="1279498"/>
                  </a:lnTo>
                  <a:lnTo>
                    <a:pt x="233805" y="1284720"/>
                  </a:lnTo>
                  <a:lnTo>
                    <a:pt x="234271" y="1289943"/>
                  </a:lnTo>
                  <a:lnTo>
                    <a:pt x="234745" y="1295165"/>
                  </a:lnTo>
                  <a:lnTo>
                    <a:pt x="235227" y="1300388"/>
                  </a:lnTo>
                  <a:lnTo>
                    <a:pt x="235715" y="1305610"/>
                  </a:lnTo>
                  <a:lnTo>
                    <a:pt x="236209" y="1310833"/>
                  </a:lnTo>
                  <a:lnTo>
                    <a:pt x="236707" y="1316055"/>
                  </a:lnTo>
                  <a:lnTo>
                    <a:pt x="237207" y="1321277"/>
                  </a:lnTo>
                  <a:lnTo>
                    <a:pt x="237708" y="1326500"/>
                  </a:lnTo>
                  <a:lnTo>
                    <a:pt x="238210" y="1331722"/>
                  </a:lnTo>
                  <a:lnTo>
                    <a:pt x="238710" y="1336945"/>
                  </a:lnTo>
                  <a:lnTo>
                    <a:pt x="239206" y="1342167"/>
                  </a:lnTo>
                  <a:lnTo>
                    <a:pt x="239699" y="1347390"/>
                  </a:lnTo>
                  <a:lnTo>
                    <a:pt x="240187" y="1352612"/>
                  </a:lnTo>
                  <a:lnTo>
                    <a:pt x="240670" y="1357835"/>
                  </a:lnTo>
                  <a:lnTo>
                    <a:pt x="241145" y="1363057"/>
                  </a:lnTo>
                  <a:lnTo>
                    <a:pt x="241611" y="1368279"/>
                  </a:lnTo>
                  <a:lnTo>
                    <a:pt x="242069" y="1373502"/>
                  </a:lnTo>
                  <a:lnTo>
                    <a:pt x="242519" y="1378724"/>
                  </a:lnTo>
                  <a:lnTo>
                    <a:pt x="242959" y="1383947"/>
                  </a:lnTo>
                  <a:lnTo>
                    <a:pt x="243390" y="1389169"/>
                  </a:lnTo>
                  <a:lnTo>
                    <a:pt x="243808" y="1394392"/>
                  </a:lnTo>
                  <a:lnTo>
                    <a:pt x="244216" y="1399614"/>
                  </a:lnTo>
                  <a:lnTo>
                    <a:pt x="244615" y="1404836"/>
                  </a:lnTo>
                  <a:lnTo>
                    <a:pt x="245004" y="1410059"/>
                  </a:lnTo>
                  <a:lnTo>
                    <a:pt x="245384" y="1415281"/>
                  </a:lnTo>
                  <a:lnTo>
                    <a:pt x="245752" y="1420504"/>
                  </a:lnTo>
                  <a:lnTo>
                    <a:pt x="246112" y="1425726"/>
                  </a:lnTo>
                  <a:lnTo>
                    <a:pt x="246464" y="1430949"/>
                  </a:lnTo>
                  <a:lnTo>
                    <a:pt x="246808" y="1436171"/>
                  </a:lnTo>
                  <a:lnTo>
                    <a:pt x="247147" y="1441394"/>
                  </a:lnTo>
                  <a:lnTo>
                    <a:pt x="247478" y="1446616"/>
                  </a:lnTo>
                  <a:lnTo>
                    <a:pt x="247805" y="1451838"/>
                  </a:lnTo>
                  <a:lnTo>
                    <a:pt x="248129" y="1457061"/>
                  </a:lnTo>
                  <a:lnTo>
                    <a:pt x="248451" y="1462283"/>
                  </a:lnTo>
                  <a:lnTo>
                    <a:pt x="248773" y="1467506"/>
                  </a:lnTo>
                  <a:lnTo>
                    <a:pt x="249095" y="1472728"/>
                  </a:lnTo>
                  <a:lnTo>
                    <a:pt x="249419" y="1477951"/>
                  </a:lnTo>
                  <a:lnTo>
                    <a:pt x="249747" y="1483173"/>
                  </a:lnTo>
                  <a:lnTo>
                    <a:pt x="250081" y="1488396"/>
                  </a:lnTo>
                  <a:lnTo>
                    <a:pt x="250420" y="1493618"/>
                  </a:lnTo>
                  <a:lnTo>
                    <a:pt x="250769" y="1498840"/>
                  </a:lnTo>
                  <a:lnTo>
                    <a:pt x="251129" y="1504063"/>
                  </a:lnTo>
                  <a:lnTo>
                    <a:pt x="251500" y="1509285"/>
                  </a:lnTo>
                  <a:lnTo>
                    <a:pt x="251883" y="1514508"/>
                  </a:lnTo>
                  <a:lnTo>
                    <a:pt x="252280" y="1519730"/>
                  </a:lnTo>
                  <a:lnTo>
                    <a:pt x="252693" y="1524953"/>
                  </a:lnTo>
                  <a:lnTo>
                    <a:pt x="253125" y="1530175"/>
                  </a:lnTo>
                  <a:lnTo>
                    <a:pt x="253575" y="1535398"/>
                  </a:lnTo>
                  <a:lnTo>
                    <a:pt x="254042" y="1540620"/>
                  </a:lnTo>
                  <a:lnTo>
                    <a:pt x="254527" y="1545842"/>
                  </a:lnTo>
                  <a:lnTo>
                    <a:pt x="255034" y="1551065"/>
                  </a:lnTo>
                  <a:lnTo>
                    <a:pt x="255565" y="1556287"/>
                  </a:lnTo>
                  <a:lnTo>
                    <a:pt x="256116" y="1561510"/>
                  </a:lnTo>
                  <a:lnTo>
                    <a:pt x="256687" y="1566732"/>
                  </a:lnTo>
                  <a:lnTo>
                    <a:pt x="257278" y="1571955"/>
                  </a:lnTo>
                  <a:lnTo>
                    <a:pt x="257890" y="1577177"/>
                  </a:lnTo>
                  <a:lnTo>
                    <a:pt x="258528" y="1582400"/>
                  </a:lnTo>
                  <a:lnTo>
                    <a:pt x="259185" y="1587622"/>
                  </a:lnTo>
                  <a:lnTo>
                    <a:pt x="259861" y="1592844"/>
                  </a:lnTo>
                  <a:lnTo>
                    <a:pt x="260556" y="1598067"/>
                  </a:lnTo>
                  <a:lnTo>
                    <a:pt x="261268" y="1603289"/>
                  </a:lnTo>
                  <a:lnTo>
                    <a:pt x="262002" y="1608512"/>
                  </a:lnTo>
                  <a:lnTo>
                    <a:pt x="262751" y="1613734"/>
                  </a:lnTo>
                  <a:lnTo>
                    <a:pt x="263514" y="1618957"/>
                  </a:lnTo>
                  <a:lnTo>
                    <a:pt x="264291" y="1624179"/>
                  </a:lnTo>
                  <a:lnTo>
                    <a:pt x="265080" y="1629402"/>
                  </a:lnTo>
                  <a:lnTo>
                    <a:pt x="265882" y="1634624"/>
                  </a:lnTo>
                  <a:lnTo>
                    <a:pt x="266693" y="1639846"/>
                  </a:lnTo>
                  <a:lnTo>
                    <a:pt x="267512" y="1645069"/>
                  </a:lnTo>
                  <a:lnTo>
                    <a:pt x="268336" y="1650291"/>
                  </a:lnTo>
                  <a:lnTo>
                    <a:pt x="269165" y="1655514"/>
                  </a:lnTo>
                  <a:lnTo>
                    <a:pt x="269998" y="1660736"/>
                  </a:lnTo>
                  <a:lnTo>
                    <a:pt x="270831" y="1665959"/>
                  </a:lnTo>
                  <a:lnTo>
                    <a:pt x="271663" y="1671181"/>
                  </a:lnTo>
                  <a:lnTo>
                    <a:pt x="272493" y="1676403"/>
                  </a:lnTo>
                  <a:lnTo>
                    <a:pt x="273320" y="1681626"/>
                  </a:lnTo>
                  <a:lnTo>
                    <a:pt x="274140" y="1686848"/>
                  </a:lnTo>
                  <a:lnTo>
                    <a:pt x="274953" y="1692071"/>
                  </a:lnTo>
                  <a:lnTo>
                    <a:pt x="275756" y="1697293"/>
                  </a:lnTo>
                  <a:lnTo>
                    <a:pt x="276550" y="1702516"/>
                  </a:lnTo>
                  <a:lnTo>
                    <a:pt x="277333" y="1707738"/>
                  </a:lnTo>
                  <a:lnTo>
                    <a:pt x="278102" y="1712961"/>
                  </a:lnTo>
                  <a:lnTo>
                    <a:pt x="278856" y="1718183"/>
                  </a:lnTo>
                  <a:lnTo>
                    <a:pt x="279595" y="1723405"/>
                  </a:lnTo>
                  <a:lnTo>
                    <a:pt x="280320" y="1728628"/>
                  </a:lnTo>
                  <a:lnTo>
                    <a:pt x="281029" y="1733850"/>
                  </a:lnTo>
                  <a:lnTo>
                    <a:pt x="281721" y="1739073"/>
                  </a:lnTo>
                  <a:lnTo>
                    <a:pt x="282393" y="1744295"/>
                  </a:lnTo>
                  <a:lnTo>
                    <a:pt x="283048" y="1749518"/>
                  </a:lnTo>
                  <a:lnTo>
                    <a:pt x="283687" y="1754740"/>
                  </a:lnTo>
                  <a:lnTo>
                    <a:pt x="284311" y="1759963"/>
                  </a:lnTo>
                  <a:lnTo>
                    <a:pt x="284917" y="1765185"/>
                  </a:lnTo>
                  <a:lnTo>
                    <a:pt x="285505" y="1770407"/>
                  </a:lnTo>
                  <a:lnTo>
                    <a:pt x="286078" y="1775630"/>
                  </a:lnTo>
                  <a:lnTo>
                    <a:pt x="286639" y="1780852"/>
                  </a:lnTo>
                  <a:lnTo>
                    <a:pt x="287187" y="1786075"/>
                  </a:lnTo>
                  <a:lnTo>
                    <a:pt x="287723" y="1791297"/>
                  </a:lnTo>
                  <a:lnTo>
                    <a:pt x="288247" y="1796520"/>
                  </a:lnTo>
                  <a:lnTo>
                    <a:pt x="288763" y="1801742"/>
                  </a:lnTo>
                  <a:lnTo>
                    <a:pt x="289272" y="1806965"/>
                  </a:lnTo>
                  <a:lnTo>
                    <a:pt x="289777" y="1812187"/>
                  </a:lnTo>
                  <a:lnTo>
                    <a:pt x="290278" y="1817409"/>
                  </a:lnTo>
                  <a:lnTo>
                    <a:pt x="290777" y="1822632"/>
                  </a:lnTo>
                  <a:lnTo>
                    <a:pt x="291277" y="1827854"/>
                  </a:lnTo>
                  <a:lnTo>
                    <a:pt x="291781" y="1833077"/>
                  </a:lnTo>
                  <a:lnTo>
                    <a:pt x="292289" y="1838299"/>
                  </a:lnTo>
                  <a:lnTo>
                    <a:pt x="292803" y="1843522"/>
                  </a:lnTo>
                  <a:lnTo>
                    <a:pt x="293327" y="1848744"/>
                  </a:lnTo>
                  <a:lnTo>
                    <a:pt x="293863" y="1853967"/>
                  </a:lnTo>
                  <a:lnTo>
                    <a:pt x="294413" y="1859189"/>
                  </a:lnTo>
                  <a:lnTo>
                    <a:pt x="294976" y="1864411"/>
                  </a:lnTo>
                  <a:lnTo>
                    <a:pt x="295555" y="1869634"/>
                  </a:lnTo>
                  <a:lnTo>
                    <a:pt x="296154" y="1874856"/>
                  </a:lnTo>
                  <a:lnTo>
                    <a:pt x="296775" y="1880079"/>
                  </a:lnTo>
                  <a:lnTo>
                    <a:pt x="297417" y="1885301"/>
                  </a:lnTo>
                  <a:lnTo>
                    <a:pt x="298079" y="1890524"/>
                  </a:lnTo>
                  <a:lnTo>
                    <a:pt x="298764" y="1895746"/>
                  </a:lnTo>
                  <a:lnTo>
                    <a:pt x="299474" y="1900969"/>
                  </a:lnTo>
                  <a:lnTo>
                    <a:pt x="300211" y="1906191"/>
                  </a:lnTo>
                  <a:lnTo>
                    <a:pt x="300971" y="1911413"/>
                  </a:lnTo>
                  <a:lnTo>
                    <a:pt x="301754" y="1916636"/>
                  </a:lnTo>
                  <a:lnTo>
                    <a:pt x="302558" y="1921858"/>
                  </a:lnTo>
                  <a:lnTo>
                    <a:pt x="303387" y="1927081"/>
                  </a:lnTo>
                  <a:lnTo>
                    <a:pt x="304239" y="1932303"/>
                  </a:lnTo>
                  <a:lnTo>
                    <a:pt x="305111" y="1937526"/>
                  </a:lnTo>
                  <a:lnTo>
                    <a:pt x="305998" y="1942748"/>
                  </a:lnTo>
                  <a:lnTo>
                    <a:pt x="306901" y="1947970"/>
                  </a:lnTo>
                  <a:lnTo>
                    <a:pt x="307818" y="1953193"/>
                  </a:lnTo>
                  <a:lnTo>
                    <a:pt x="308748" y="1958415"/>
                  </a:lnTo>
                  <a:lnTo>
                    <a:pt x="309684" y="1963638"/>
                  </a:lnTo>
                  <a:lnTo>
                    <a:pt x="310626" y="1968860"/>
                  </a:lnTo>
                  <a:lnTo>
                    <a:pt x="311569" y="1974083"/>
                  </a:lnTo>
                  <a:lnTo>
                    <a:pt x="312512" y="1979305"/>
                  </a:lnTo>
                  <a:lnTo>
                    <a:pt x="313450" y="1984528"/>
                  </a:lnTo>
                  <a:lnTo>
                    <a:pt x="314380" y="1989750"/>
                  </a:lnTo>
                  <a:lnTo>
                    <a:pt x="315301" y="1994972"/>
                  </a:lnTo>
                  <a:lnTo>
                    <a:pt x="316209" y="2000195"/>
                  </a:lnTo>
                  <a:lnTo>
                    <a:pt x="317103" y="2005417"/>
                  </a:lnTo>
                  <a:lnTo>
                    <a:pt x="317976" y="2010640"/>
                  </a:lnTo>
                  <a:lnTo>
                    <a:pt x="318828" y="2015862"/>
                  </a:lnTo>
                  <a:lnTo>
                    <a:pt x="319659" y="2021085"/>
                  </a:lnTo>
                  <a:lnTo>
                    <a:pt x="320468" y="2026307"/>
                  </a:lnTo>
                  <a:lnTo>
                    <a:pt x="321254" y="2031530"/>
                  </a:lnTo>
                  <a:lnTo>
                    <a:pt x="322011" y="2036752"/>
                  </a:lnTo>
                  <a:lnTo>
                    <a:pt x="322741" y="2041974"/>
                  </a:lnTo>
                  <a:lnTo>
                    <a:pt x="323447" y="2047197"/>
                  </a:lnTo>
                  <a:lnTo>
                    <a:pt x="324128" y="2052419"/>
                  </a:lnTo>
                  <a:lnTo>
                    <a:pt x="324787" y="2057642"/>
                  </a:lnTo>
                  <a:lnTo>
                    <a:pt x="325419" y="2062864"/>
                  </a:lnTo>
                  <a:lnTo>
                    <a:pt x="326026" y="2068087"/>
                  </a:lnTo>
                  <a:lnTo>
                    <a:pt x="326614" y="2073309"/>
                  </a:lnTo>
                  <a:lnTo>
                    <a:pt x="327184" y="2078532"/>
                  </a:lnTo>
                  <a:lnTo>
                    <a:pt x="327737" y="2083754"/>
                  </a:lnTo>
                  <a:lnTo>
                    <a:pt x="328274" y="2088976"/>
                  </a:lnTo>
                  <a:lnTo>
                    <a:pt x="328796" y="2094199"/>
                  </a:lnTo>
                  <a:lnTo>
                    <a:pt x="329307" y="2099421"/>
                  </a:lnTo>
                  <a:lnTo>
                    <a:pt x="329810" y="2104644"/>
                  </a:lnTo>
                  <a:lnTo>
                    <a:pt x="330306" y="2109866"/>
                  </a:lnTo>
                  <a:lnTo>
                    <a:pt x="330796" y="2115089"/>
                  </a:lnTo>
                  <a:lnTo>
                    <a:pt x="331283" y="2120311"/>
                  </a:lnTo>
                  <a:lnTo>
                    <a:pt x="331769" y="2125534"/>
                  </a:lnTo>
                  <a:lnTo>
                    <a:pt x="332256" y="2130756"/>
                  </a:lnTo>
                  <a:lnTo>
                    <a:pt x="332744" y="2135978"/>
                  </a:lnTo>
                  <a:lnTo>
                    <a:pt x="333235" y="2141201"/>
                  </a:lnTo>
                  <a:lnTo>
                    <a:pt x="333731" y="2146423"/>
                  </a:lnTo>
                  <a:lnTo>
                    <a:pt x="334232" y="2151646"/>
                  </a:lnTo>
                  <a:lnTo>
                    <a:pt x="334740" y="2156868"/>
                  </a:lnTo>
                  <a:lnTo>
                    <a:pt x="335255" y="2162091"/>
                  </a:lnTo>
                  <a:lnTo>
                    <a:pt x="335777" y="2167313"/>
                  </a:lnTo>
                  <a:lnTo>
                    <a:pt x="336309" y="2172536"/>
                  </a:lnTo>
                  <a:lnTo>
                    <a:pt x="336851" y="2177758"/>
                  </a:lnTo>
                  <a:lnTo>
                    <a:pt x="337402" y="2182980"/>
                  </a:lnTo>
                  <a:lnTo>
                    <a:pt x="337963" y="2188203"/>
                  </a:lnTo>
                  <a:lnTo>
                    <a:pt x="338534" y="2193425"/>
                  </a:lnTo>
                  <a:lnTo>
                    <a:pt x="339119" y="2198648"/>
                  </a:lnTo>
                  <a:lnTo>
                    <a:pt x="339716" y="2203870"/>
                  </a:lnTo>
                  <a:lnTo>
                    <a:pt x="340325" y="2209093"/>
                  </a:lnTo>
                  <a:lnTo>
                    <a:pt x="340946" y="2214315"/>
                  </a:lnTo>
                  <a:lnTo>
                    <a:pt x="341580" y="2219538"/>
                  </a:lnTo>
                  <a:lnTo>
                    <a:pt x="342230" y="2224760"/>
                  </a:lnTo>
                  <a:lnTo>
                    <a:pt x="342896" y="2229982"/>
                  </a:lnTo>
                  <a:lnTo>
                    <a:pt x="343576" y="2235205"/>
                  </a:lnTo>
                  <a:lnTo>
                    <a:pt x="344270" y="2240427"/>
                  </a:lnTo>
                  <a:lnTo>
                    <a:pt x="344979" y="2245650"/>
                  </a:lnTo>
                  <a:lnTo>
                    <a:pt x="345705" y="2250872"/>
                  </a:lnTo>
                  <a:lnTo>
                    <a:pt x="346449" y="2256095"/>
                  </a:lnTo>
                  <a:lnTo>
                    <a:pt x="347206" y="2261317"/>
                  </a:lnTo>
                  <a:lnTo>
                    <a:pt x="347976" y="2266539"/>
                  </a:lnTo>
                  <a:lnTo>
                    <a:pt x="348760" y="2271762"/>
                  </a:lnTo>
                  <a:lnTo>
                    <a:pt x="349556" y="2276984"/>
                  </a:lnTo>
                  <a:lnTo>
                    <a:pt x="350364" y="2282207"/>
                  </a:lnTo>
                  <a:lnTo>
                    <a:pt x="351179" y="2287429"/>
                  </a:lnTo>
                  <a:lnTo>
                    <a:pt x="352000" y="2292652"/>
                  </a:lnTo>
                  <a:lnTo>
                    <a:pt x="352823" y="2297874"/>
                  </a:lnTo>
                  <a:lnTo>
                    <a:pt x="353647" y="2303097"/>
                  </a:lnTo>
                  <a:lnTo>
                    <a:pt x="354467" y="2308319"/>
                  </a:lnTo>
                  <a:lnTo>
                    <a:pt x="355279" y="2313541"/>
                  </a:lnTo>
                  <a:lnTo>
                    <a:pt x="356079" y="2318764"/>
                  </a:lnTo>
                  <a:lnTo>
                    <a:pt x="356865" y="2323986"/>
                  </a:lnTo>
                  <a:lnTo>
                    <a:pt x="357632" y="2329209"/>
                  </a:lnTo>
                  <a:lnTo>
                    <a:pt x="358368" y="2334431"/>
                  </a:lnTo>
                  <a:lnTo>
                    <a:pt x="359076" y="2339654"/>
                  </a:lnTo>
                  <a:lnTo>
                    <a:pt x="359752" y="2344876"/>
                  </a:lnTo>
                  <a:lnTo>
                    <a:pt x="360392" y="2350099"/>
                  </a:lnTo>
                  <a:lnTo>
                    <a:pt x="360993" y="2355321"/>
                  </a:lnTo>
                  <a:lnTo>
                    <a:pt x="361540" y="2360543"/>
                  </a:lnTo>
                  <a:lnTo>
                    <a:pt x="362039" y="2365766"/>
                  </a:lnTo>
                  <a:lnTo>
                    <a:pt x="362490" y="2370988"/>
                  </a:lnTo>
                  <a:lnTo>
                    <a:pt x="362892" y="2376211"/>
                  </a:lnTo>
                  <a:lnTo>
                    <a:pt x="363244" y="2381433"/>
                  </a:lnTo>
                  <a:lnTo>
                    <a:pt x="363534" y="2386656"/>
                  </a:lnTo>
                  <a:lnTo>
                    <a:pt x="363770" y="2391878"/>
                  </a:lnTo>
                  <a:lnTo>
                    <a:pt x="363960" y="2397101"/>
                  </a:lnTo>
                  <a:lnTo>
                    <a:pt x="364105" y="2402323"/>
                  </a:lnTo>
                  <a:lnTo>
                    <a:pt x="364208" y="2407545"/>
                  </a:lnTo>
                  <a:lnTo>
                    <a:pt x="364269" y="2412768"/>
                  </a:lnTo>
                  <a:lnTo>
                    <a:pt x="364297" y="2417990"/>
                  </a:lnTo>
                  <a:lnTo>
                    <a:pt x="364304" y="2423213"/>
                  </a:lnTo>
                  <a:lnTo>
                    <a:pt x="364298" y="2428435"/>
                  </a:lnTo>
                  <a:lnTo>
                    <a:pt x="364285" y="2433658"/>
                  </a:lnTo>
                  <a:lnTo>
                    <a:pt x="364278" y="2438880"/>
                  </a:lnTo>
                  <a:lnTo>
                    <a:pt x="364293" y="2444103"/>
                  </a:lnTo>
                  <a:lnTo>
                    <a:pt x="364341" y="2449325"/>
                  </a:lnTo>
                  <a:lnTo>
                    <a:pt x="364432" y="2454547"/>
                  </a:lnTo>
                  <a:lnTo>
                    <a:pt x="364579" y="2459770"/>
                  </a:lnTo>
                  <a:lnTo>
                    <a:pt x="364801" y="2464992"/>
                  </a:lnTo>
                  <a:lnTo>
                    <a:pt x="365130" y="2470215"/>
                  </a:lnTo>
                  <a:lnTo>
                    <a:pt x="365563" y="2475437"/>
                  </a:lnTo>
                  <a:lnTo>
                    <a:pt x="366112" y="2480660"/>
                  </a:lnTo>
                  <a:lnTo>
                    <a:pt x="366790" y="2485882"/>
                  </a:lnTo>
                  <a:lnTo>
                    <a:pt x="367617" y="2491105"/>
                  </a:lnTo>
                  <a:lnTo>
                    <a:pt x="368642" y="2496327"/>
                  </a:lnTo>
                  <a:lnTo>
                    <a:pt x="369837" y="2501549"/>
                  </a:lnTo>
                  <a:lnTo>
                    <a:pt x="371210" y="2506772"/>
                  </a:lnTo>
                  <a:lnTo>
                    <a:pt x="372768" y="2511994"/>
                  </a:lnTo>
                  <a:lnTo>
                    <a:pt x="374517" y="2517217"/>
                  </a:lnTo>
                  <a:lnTo>
                    <a:pt x="376520" y="2522439"/>
                  </a:lnTo>
                  <a:lnTo>
                    <a:pt x="378716" y="2527662"/>
                  </a:lnTo>
                  <a:lnTo>
                    <a:pt x="381100" y="2532884"/>
                  </a:lnTo>
                  <a:lnTo>
                    <a:pt x="383667" y="2538106"/>
                  </a:lnTo>
                  <a:lnTo>
                    <a:pt x="386408" y="2543329"/>
                  </a:lnTo>
                  <a:lnTo>
                    <a:pt x="389349" y="2548551"/>
                  </a:lnTo>
                  <a:lnTo>
                    <a:pt x="392427" y="2553774"/>
                  </a:lnTo>
                  <a:lnTo>
                    <a:pt x="395615" y="2558996"/>
                  </a:lnTo>
                  <a:lnTo>
                    <a:pt x="398889" y="2564219"/>
                  </a:lnTo>
                  <a:lnTo>
                    <a:pt x="402223" y="2569441"/>
                  </a:lnTo>
                  <a:lnTo>
                    <a:pt x="405582" y="2574664"/>
                  </a:lnTo>
                  <a:lnTo>
                    <a:pt x="408910" y="2579886"/>
                  </a:lnTo>
                  <a:lnTo>
                    <a:pt x="412170" y="2585108"/>
                  </a:lnTo>
                  <a:lnTo>
                    <a:pt x="415324" y="2590331"/>
                  </a:lnTo>
                  <a:lnTo>
                    <a:pt x="418332" y="2595553"/>
                  </a:lnTo>
                  <a:lnTo>
                    <a:pt x="421108" y="2600776"/>
                  </a:lnTo>
                  <a:lnTo>
                    <a:pt x="423595" y="2605998"/>
                  </a:lnTo>
                  <a:lnTo>
                    <a:pt x="425780" y="2611221"/>
                  </a:lnTo>
                  <a:lnTo>
                    <a:pt x="427623" y="2616443"/>
                  </a:lnTo>
                  <a:lnTo>
                    <a:pt x="429088" y="2621666"/>
                  </a:lnTo>
                  <a:lnTo>
                    <a:pt x="430075" y="2626888"/>
                  </a:lnTo>
                  <a:lnTo>
                    <a:pt x="430512" y="2632110"/>
                  </a:lnTo>
                  <a:lnTo>
                    <a:pt x="430450" y="2637333"/>
                  </a:lnTo>
                  <a:lnTo>
                    <a:pt x="429867" y="2642555"/>
                  </a:lnTo>
                  <a:lnTo>
                    <a:pt x="428747" y="2647778"/>
                  </a:lnTo>
                  <a:lnTo>
                    <a:pt x="427021" y="2653000"/>
                  </a:lnTo>
                  <a:lnTo>
                    <a:pt x="424606" y="2658223"/>
                  </a:lnTo>
                  <a:lnTo>
                    <a:pt x="421629" y="2663445"/>
                  </a:lnTo>
                  <a:lnTo>
                    <a:pt x="418098" y="2668668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4" name="pg41">
              <a:extLst>
                <a:ext uri="{FF2B5EF4-FFF2-40B4-BE49-F238E27FC236}">
                  <a16:creationId xmlns:a16="http://schemas.microsoft.com/office/drawing/2014/main" id="{DAE7D317-BC07-6702-16ED-D612637FA93E}"/>
                </a:ext>
              </a:extLst>
            </p:cNvPr>
            <p:cNvSpPr/>
            <p:nvPr/>
          </p:nvSpPr>
          <p:spPr>
            <a:xfrm>
              <a:off x="10262239" y="4333549"/>
              <a:ext cx="537547" cy="2701056"/>
            </a:xfrm>
            <a:custGeom>
              <a:avLst/>
              <a:gdLst/>
              <a:ahLst/>
              <a:cxnLst/>
              <a:rect l="0" t="0" r="0" b="0"/>
              <a:pathLst>
                <a:path w="537547" h="2701056">
                  <a:moveTo>
                    <a:pt x="12722" y="2701056"/>
                  </a:moveTo>
                  <a:lnTo>
                    <a:pt x="8306" y="2695770"/>
                  </a:lnTo>
                  <a:lnTo>
                    <a:pt x="4814" y="2690485"/>
                  </a:lnTo>
                  <a:lnTo>
                    <a:pt x="2357" y="2685199"/>
                  </a:lnTo>
                  <a:lnTo>
                    <a:pt x="756" y="2679913"/>
                  </a:lnTo>
                  <a:lnTo>
                    <a:pt x="0" y="2674627"/>
                  </a:lnTo>
                  <a:lnTo>
                    <a:pt x="65" y="2669341"/>
                  </a:lnTo>
                  <a:lnTo>
                    <a:pt x="925" y="2664055"/>
                  </a:lnTo>
                  <a:lnTo>
                    <a:pt x="2725" y="2658770"/>
                  </a:lnTo>
                  <a:lnTo>
                    <a:pt x="5216" y="2653484"/>
                  </a:lnTo>
                  <a:lnTo>
                    <a:pt x="8323" y="2648198"/>
                  </a:lnTo>
                  <a:lnTo>
                    <a:pt x="11987" y="2642912"/>
                  </a:lnTo>
                  <a:lnTo>
                    <a:pt x="16144" y="2637626"/>
                  </a:lnTo>
                  <a:lnTo>
                    <a:pt x="20778" y="2632340"/>
                  </a:lnTo>
                  <a:lnTo>
                    <a:pt x="25777" y="2627055"/>
                  </a:lnTo>
                  <a:lnTo>
                    <a:pt x="31014" y="2621769"/>
                  </a:lnTo>
                  <a:lnTo>
                    <a:pt x="36422" y="2616483"/>
                  </a:lnTo>
                  <a:lnTo>
                    <a:pt x="41937" y="2611197"/>
                  </a:lnTo>
                  <a:lnTo>
                    <a:pt x="47496" y="2605911"/>
                  </a:lnTo>
                  <a:lnTo>
                    <a:pt x="53007" y="2600626"/>
                  </a:lnTo>
                  <a:lnTo>
                    <a:pt x="58408" y="2595340"/>
                  </a:lnTo>
                  <a:lnTo>
                    <a:pt x="63656" y="2590054"/>
                  </a:lnTo>
                  <a:lnTo>
                    <a:pt x="68710" y="2584768"/>
                  </a:lnTo>
                  <a:lnTo>
                    <a:pt x="73533" y="2579482"/>
                  </a:lnTo>
                  <a:lnTo>
                    <a:pt x="78031" y="2574196"/>
                  </a:lnTo>
                  <a:lnTo>
                    <a:pt x="82204" y="2568911"/>
                  </a:lnTo>
                  <a:lnTo>
                    <a:pt x="86060" y="2563625"/>
                  </a:lnTo>
                  <a:lnTo>
                    <a:pt x="89590" y="2558339"/>
                  </a:lnTo>
                  <a:lnTo>
                    <a:pt x="92787" y="2553053"/>
                  </a:lnTo>
                  <a:lnTo>
                    <a:pt x="95619" y="2547767"/>
                  </a:lnTo>
                  <a:lnTo>
                    <a:pt x="98056" y="2542481"/>
                  </a:lnTo>
                  <a:lnTo>
                    <a:pt x="100174" y="2537196"/>
                  </a:lnTo>
                  <a:lnTo>
                    <a:pt x="101988" y="2531910"/>
                  </a:lnTo>
                  <a:lnTo>
                    <a:pt x="103510" y="2526624"/>
                  </a:lnTo>
                  <a:lnTo>
                    <a:pt x="104757" y="2521338"/>
                  </a:lnTo>
                  <a:lnTo>
                    <a:pt x="105689" y="2516052"/>
                  </a:lnTo>
                  <a:lnTo>
                    <a:pt x="106393" y="2510767"/>
                  </a:lnTo>
                  <a:lnTo>
                    <a:pt x="106899" y="2505481"/>
                  </a:lnTo>
                  <a:lnTo>
                    <a:pt x="107227" y="2500195"/>
                  </a:lnTo>
                  <a:lnTo>
                    <a:pt x="107399" y="2494909"/>
                  </a:lnTo>
                  <a:lnTo>
                    <a:pt x="107423" y="2489623"/>
                  </a:lnTo>
                  <a:lnTo>
                    <a:pt x="107332" y="2484337"/>
                  </a:lnTo>
                  <a:lnTo>
                    <a:pt x="107166" y="2479052"/>
                  </a:lnTo>
                  <a:lnTo>
                    <a:pt x="106943" y="2473766"/>
                  </a:lnTo>
                  <a:lnTo>
                    <a:pt x="106681" y="2468480"/>
                  </a:lnTo>
                  <a:lnTo>
                    <a:pt x="106398" y="2463194"/>
                  </a:lnTo>
                  <a:lnTo>
                    <a:pt x="106117" y="2457908"/>
                  </a:lnTo>
                  <a:lnTo>
                    <a:pt x="105855" y="2452622"/>
                  </a:lnTo>
                  <a:lnTo>
                    <a:pt x="105624" y="2447337"/>
                  </a:lnTo>
                  <a:lnTo>
                    <a:pt x="105436" y="2442051"/>
                  </a:lnTo>
                  <a:lnTo>
                    <a:pt x="105298" y="2436765"/>
                  </a:lnTo>
                  <a:lnTo>
                    <a:pt x="105235" y="2431479"/>
                  </a:lnTo>
                  <a:lnTo>
                    <a:pt x="105245" y="2426193"/>
                  </a:lnTo>
                  <a:lnTo>
                    <a:pt x="105330" y="2420907"/>
                  </a:lnTo>
                  <a:lnTo>
                    <a:pt x="105489" y="2415622"/>
                  </a:lnTo>
                  <a:lnTo>
                    <a:pt x="105726" y="2410336"/>
                  </a:lnTo>
                  <a:lnTo>
                    <a:pt x="106048" y="2405050"/>
                  </a:lnTo>
                  <a:lnTo>
                    <a:pt x="106461" y="2399764"/>
                  </a:lnTo>
                  <a:lnTo>
                    <a:pt x="106948" y="2394478"/>
                  </a:lnTo>
                  <a:lnTo>
                    <a:pt x="107506" y="2389193"/>
                  </a:lnTo>
                  <a:lnTo>
                    <a:pt x="108131" y="2383907"/>
                  </a:lnTo>
                  <a:lnTo>
                    <a:pt x="108819" y="2378621"/>
                  </a:lnTo>
                  <a:lnTo>
                    <a:pt x="109579" y="2373335"/>
                  </a:lnTo>
                  <a:lnTo>
                    <a:pt x="110392" y="2368049"/>
                  </a:lnTo>
                  <a:lnTo>
                    <a:pt x="111249" y="2362763"/>
                  </a:lnTo>
                  <a:lnTo>
                    <a:pt x="112147" y="2357478"/>
                  </a:lnTo>
                  <a:lnTo>
                    <a:pt x="113081" y="2352192"/>
                  </a:lnTo>
                  <a:lnTo>
                    <a:pt x="114050" y="2346906"/>
                  </a:lnTo>
                  <a:lnTo>
                    <a:pt x="115047" y="2341620"/>
                  </a:lnTo>
                  <a:lnTo>
                    <a:pt x="116063" y="2336334"/>
                  </a:lnTo>
                  <a:lnTo>
                    <a:pt x="117097" y="2331048"/>
                  </a:lnTo>
                  <a:lnTo>
                    <a:pt x="118144" y="2325763"/>
                  </a:lnTo>
                  <a:lnTo>
                    <a:pt x="119203" y="2320477"/>
                  </a:lnTo>
                  <a:lnTo>
                    <a:pt x="120273" y="2315191"/>
                  </a:lnTo>
                  <a:lnTo>
                    <a:pt x="121350" y="2309905"/>
                  </a:lnTo>
                  <a:lnTo>
                    <a:pt x="122433" y="2304619"/>
                  </a:lnTo>
                  <a:lnTo>
                    <a:pt x="123522" y="2299333"/>
                  </a:lnTo>
                  <a:lnTo>
                    <a:pt x="124617" y="2294048"/>
                  </a:lnTo>
                  <a:lnTo>
                    <a:pt x="125719" y="2288762"/>
                  </a:lnTo>
                  <a:lnTo>
                    <a:pt x="126828" y="2283476"/>
                  </a:lnTo>
                  <a:lnTo>
                    <a:pt x="127944" y="2278190"/>
                  </a:lnTo>
                  <a:lnTo>
                    <a:pt x="129067" y="2272904"/>
                  </a:lnTo>
                  <a:lnTo>
                    <a:pt x="130199" y="2267619"/>
                  </a:lnTo>
                  <a:lnTo>
                    <a:pt x="131340" y="2262333"/>
                  </a:lnTo>
                  <a:lnTo>
                    <a:pt x="132493" y="2257047"/>
                  </a:lnTo>
                  <a:lnTo>
                    <a:pt x="133655" y="2251761"/>
                  </a:lnTo>
                  <a:lnTo>
                    <a:pt x="134826" y="2246475"/>
                  </a:lnTo>
                  <a:lnTo>
                    <a:pt x="136006" y="2241189"/>
                  </a:lnTo>
                  <a:lnTo>
                    <a:pt x="137195" y="2235904"/>
                  </a:lnTo>
                  <a:lnTo>
                    <a:pt x="138391" y="2230618"/>
                  </a:lnTo>
                  <a:lnTo>
                    <a:pt x="139592" y="2225332"/>
                  </a:lnTo>
                  <a:lnTo>
                    <a:pt x="140796" y="2220046"/>
                  </a:lnTo>
                  <a:lnTo>
                    <a:pt x="142000" y="2214760"/>
                  </a:lnTo>
                  <a:lnTo>
                    <a:pt x="143203" y="2209474"/>
                  </a:lnTo>
                  <a:lnTo>
                    <a:pt x="144399" y="2204189"/>
                  </a:lnTo>
                  <a:lnTo>
                    <a:pt x="145585" y="2198903"/>
                  </a:lnTo>
                  <a:lnTo>
                    <a:pt x="146759" y="2193617"/>
                  </a:lnTo>
                  <a:lnTo>
                    <a:pt x="147917" y="2188331"/>
                  </a:lnTo>
                  <a:lnTo>
                    <a:pt x="149057" y="2183045"/>
                  </a:lnTo>
                  <a:lnTo>
                    <a:pt x="150175" y="2177760"/>
                  </a:lnTo>
                  <a:lnTo>
                    <a:pt x="151260" y="2172474"/>
                  </a:lnTo>
                  <a:lnTo>
                    <a:pt x="152317" y="2167188"/>
                  </a:lnTo>
                  <a:lnTo>
                    <a:pt x="153342" y="2161902"/>
                  </a:lnTo>
                  <a:lnTo>
                    <a:pt x="154334" y="2156616"/>
                  </a:lnTo>
                  <a:lnTo>
                    <a:pt x="155291" y="2151330"/>
                  </a:lnTo>
                  <a:lnTo>
                    <a:pt x="156205" y="2146045"/>
                  </a:lnTo>
                  <a:lnTo>
                    <a:pt x="157077" y="2140759"/>
                  </a:lnTo>
                  <a:lnTo>
                    <a:pt x="157912" y="2135473"/>
                  </a:lnTo>
                  <a:lnTo>
                    <a:pt x="158710" y="2130187"/>
                  </a:lnTo>
                  <a:lnTo>
                    <a:pt x="159471" y="2124901"/>
                  </a:lnTo>
                  <a:lnTo>
                    <a:pt x="160194" y="2119615"/>
                  </a:lnTo>
                  <a:lnTo>
                    <a:pt x="160878" y="2114330"/>
                  </a:lnTo>
                  <a:lnTo>
                    <a:pt x="161532" y="2109044"/>
                  </a:lnTo>
                  <a:lnTo>
                    <a:pt x="162159" y="2103758"/>
                  </a:lnTo>
                  <a:lnTo>
                    <a:pt x="162763" y="2098472"/>
                  </a:lnTo>
                  <a:lnTo>
                    <a:pt x="163347" y="2093186"/>
                  </a:lnTo>
                  <a:lnTo>
                    <a:pt x="163912" y="2087900"/>
                  </a:lnTo>
                  <a:lnTo>
                    <a:pt x="164468" y="2082615"/>
                  </a:lnTo>
                  <a:lnTo>
                    <a:pt x="165019" y="2077329"/>
                  </a:lnTo>
                  <a:lnTo>
                    <a:pt x="165570" y="2072043"/>
                  </a:lnTo>
                  <a:lnTo>
                    <a:pt x="166125" y="2066757"/>
                  </a:lnTo>
                  <a:lnTo>
                    <a:pt x="166691" y="2061471"/>
                  </a:lnTo>
                  <a:lnTo>
                    <a:pt x="167275" y="2056186"/>
                  </a:lnTo>
                  <a:lnTo>
                    <a:pt x="167879" y="2050900"/>
                  </a:lnTo>
                  <a:lnTo>
                    <a:pt x="168508" y="2045614"/>
                  </a:lnTo>
                  <a:lnTo>
                    <a:pt x="169164" y="2040328"/>
                  </a:lnTo>
                  <a:lnTo>
                    <a:pt x="169853" y="2035042"/>
                  </a:lnTo>
                  <a:lnTo>
                    <a:pt x="170586" y="2029756"/>
                  </a:lnTo>
                  <a:lnTo>
                    <a:pt x="171358" y="2024471"/>
                  </a:lnTo>
                  <a:lnTo>
                    <a:pt x="172171" y="2019185"/>
                  </a:lnTo>
                  <a:lnTo>
                    <a:pt x="173026" y="2013899"/>
                  </a:lnTo>
                  <a:lnTo>
                    <a:pt x="173924" y="2008613"/>
                  </a:lnTo>
                  <a:lnTo>
                    <a:pt x="174876" y="2003327"/>
                  </a:lnTo>
                  <a:lnTo>
                    <a:pt x="175877" y="1998041"/>
                  </a:lnTo>
                  <a:lnTo>
                    <a:pt x="176922" y="1992756"/>
                  </a:lnTo>
                  <a:lnTo>
                    <a:pt x="178011" y="1987470"/>
                  </a:lnTo>
                  <a:lnTo>
                    <a:pt x="179143" y="1982184"/>
                  </a:lnTo>
                  <a:lnTo>
                    <a:pt x="180320" y="1976898"/>
                  </a:lnTo>
                  <a:lnTo>
                    <a:pt x="181544" y="1971612"/>
                  </a:lnTo>
                  <a:lnTo>
                    <a:pt x="182804" y="1966327"/>
                  </a:lnTo>
                  <a:lnTo>
                    <a:pt x="184097" y="1961041"/>
                  </a:lnTo>
                  <a:lnTo>
                    <a:pt x="185422" y="1955755"/>
                  </a:lnTo>
                  <a:lnTo>
                    <a:pt x="186776" y="1950469"/>
                  </a:lnTo>
                  <a:lnTo>
                    <a:pt x="188160" y="1945183"/>
                  </a:lnTo>
                  <a:lnTo>
                    <a:pt x="189564" y="1939897"/>
                  </a:lnTo>
                  <a:lnTo>
                    <a:pt x="190984" y="1934612"/>
                  </a:lnTo>
                  <a:lnTo>
                    <a:pt x="192417" y="1929326"/>
                  </a:lnTo>
                  <a:lnTo>
                    <a:pt x="193859" y="1924040"/>
                  </a:lnTo>
                  <a:lnTo>
                    <a:pt x="195307" y="1918754"/>
                  </a:lnTo>
                  <a:lnTo>
                    <a:pt x="196754" y="1913468"/>
                  </a:lnTo>
                  <a:lnTo>
                    <a:pt x="198196" y="1908182"/>
                  </a:lnTo>
                  <a:lnTo>
                    <a:pt x="199629" y="1902897"/>
                  </a:lnTo>
                  <a:lnTo>
                    <a:pt x="201050" y="1897611"/>
                  </a:lnTo>
                  <a:lnTo>
                    <a:pt x="202455" y="1892325"/>
                  </a:lnTo>
                  <a:lnTo>
                    <a:pt x="203833" y="1887039"/>
                  </a:lnTo>
                  <a:lnTo>
                    <a:pt x="205187" y="1881753"/>
                  </a:lnTo>
                  <a:lnTo>
                    <a:pt x="206514" y="1876467"/>
                  </a:lnTo>
                  <a:lnTo>
                    <a:pt x="207810" y="1871182"/>
                  </a:lnTo>
                  <a:lnTo>
                    <a:pt x="209072" y="1865896"/>
                  </a:lnTo>
                  <a:lnTo>
                    <a:pt x="210292" y="1860610"/>
                  </a:lnTo>
                  <a:lnTo>
                    <a:pt x="211470" y="1855324"/>
                  </a:lnTo>
                  <a:lnTo>
                    <a:pt x="212608" y="1850038"/>
                  </a:lnTo>
                  <a:lnTo>
                    <a:pt x="213705" y="1844753"/>
                  </a:lnTo>
                  <a:lnTo>
                    <a:pt x="214761" y="1839467"/>
                  </a:lnTo>
                  <a:lnTo>
                    <a:pt x="215770" y="1834181"/>
                  </a:lnTo>
                  <a:lnTo>
                    <a:pt x="216727" y="1828895"/>
                  </a:lnTo>
                  <a:lnTo>
                    <a:pt x="217643" y="1823609"/>
                  </a:lnTo>
                  <a:lnTo>
                    <a:pt x="218517" y="1818323"/>
                  </a:lnTo>
                  <a:lnTo>
                    <a:pt x="219351" y="1813038"/>
                  </a:lnTo>
                  <a:lnTo>
                    <a:pt x="220145" y="1807752"/>
                  </a:lnTo>
                  <a:lnTo>
                    <a:pt x="220891" y="1802466"/>
                  </a:lnTo>
                  <a:lnTo>
                    <a:pt x="221602" y="1797180"/>
                  </a:lnTo>
                  <a:lnTo>
                    <a:pt x="222278" y="1791894"/>
                  </a:lnTo>
                  <a:lnTo>
                    <a:pt x="222924" y="1786608"/>
                  </a:lnTo>
                  <a:lnTo>
                    <a:pt x="223540" y="1781323"/>
                  </a:lnTo>
                  <a:lnTo>
                    <a:pt x="224125" y="1776037"/>
                  </a:lnTo>
                  <a:lnTo>
                    <a:pt x="224683" y="1770751"/>
                  </a:lnTo>
                  <a:lnTo>
                    <a:pt x="225219" y="1765465"/>
                  </a:lnTo>
                  <a:lnTo>
                    <a:pt x="225737" y="1760179"/>
                  </a:lnTo>
                  <a:lnTo>
                    <a:pt x="226236" y="1754893"/>
                  </a:lnTo>
                  <a:lnTo>
                    <a:pt x="226720" y="1749608"/>
                  </a:lnTo>
                  <a:lnTo>
                    <a:pt x="227189" y="1744322"/>
                  </a:lnTo>
                  <a:lnTo>
                    <a:pt x="227647" y="1739036"/>
                  </a:lnTo>
                  <a:lnTo>
                    <a:pt x="228096" y="1733750"/>
                  </a:lnTo>
                  <a:lnTo>
                    <a:pt x="228539" y="1728464"/>
                  </a:lnTo>
                  <a:lnTo>
                    <a:pt x="228976" y="1723179"/>
                  </a:lnTo>
                  <a:lnTo>
                    <a:pt x="229408" y="1717893"/>
                  </a:lnTo>
                  <a:lnTo>
                    <a:pt x="229839" y="1712607"/>
                  </a:lnTo>
                  <a:lnTo>
                    <a:pt x="230269" y="1707321"/>
                  </a:lnTo>
                  <a:lnTo>
                    <a:pt x="230700" y="1702035"/>
                  </a:lnTo>
                  <a:lnTo>
                    <a:pt x="231132" y="1696749"/>
                  </a:lnTo>
                  <a:lnTo>
                    <a:pt x="231567" y="1691464"/>
                  </a:lnTo>
                  <a:lnTo>
                    <a:pt x="232007" y="1686178"/>
                  </a:lnTo>
                  <a:lnTo>
                    <a:pt x="232451" y="1680892"/>
                  </a:lnTo>
                  <a:lnTo>
                    <a:pt x="232902" y="1675606"/>
                  </a:lnTo>
                  <a:lnTo>
                    <a:pt x="233359" y="1670320"/>
                  </a:lnTo>
                  <a:lnTo>
                    <a:pt x="233823" y="1665034"/>
                  </a:lnTo>
                  <a:lnTo>
                    <a:pt x="234297" y="1659749"/>
                  </a:lnTo>
                  <a:lnTo>
                    <a:pt x="234779" y="1654463"/>
                  </a:lnTo>
                  <a:lnTo>
                    <a:pt x="235270" y="1649177"/>
                  </a:lnTo>
                  <a:lnTo>
                    <a:pt x="235770" y="1643891"/>
                  </a:lnTo>
                  <a:lnTo>
                    <a:pt x="236278" y="1638605"/>
                  </a:lnTo>
                  <a:lnTo>
                    <a:pt x="236797" y="1633320"/>
                  </a:lnTo>
                  <a:lnTo>
                    <a:pt x="237327" y="1628034"/>
                  </a:lnTo>
                  <a:lnTo>
                    <a:pt x="237865" y="1622748"/>
                  </a:lnTo>
                  <a:lnTo>
                    <a:pt x="238412" y="1617462"/>
                  </a:lnTo>
                  <a:lnTo>
                    <a:pt x="238966" y="1612176"/>
                  </a:lnTo>
                  <a:lnTo>
                    <a:pt x="239529" y="1606890"/>
                  </a:lnTo>
                  <a:lnTo>
                    <a:pt x="240101" y="1601605"/>
                  </a:lnTo>
                  <a:lnTo>
                    <a:pt x="240678" y="1596319"/>
                  </a:lnTo>
                  <a:lnTo>
                    <a:pt x="241262" y="1591033"/>
                  </a:lnTo>
                  <a:lnTo>
                    <a:pt x="241850" y="1585747"/>
                  </a:lnTo>
                  <a:lnTo>
                    <a:pt x="242442" y="1580461"/>
                  </a:lnTo>
                  <a:lnTo>
                    <a:pt x="243038" y="1575175"/>
                  </a:lnTo>
                  <a:lnTo>
                    <a:pt x="243635" y="1569890"/>
                  </a:lnTo>
                  <a:lnTo>
                    <a:pt x="244234" y="1564604"/>
                  </a:lnTo>
                  <a:lnTo>
                    <a:pt x="244832" y="1559318"/>
                  </a:lnTo>
                  <a:lnTo>
                    <a:pt x="245430" y="1554032"/>
                  </a:lnTo>
                  <a:lnTo>
                    <a:pt x="246025" y="1548746"/>
                  </a:lnTo>
                  <a:lnTo>
                    <a:pt x="246615" y="1543460"/>
                  </a:lnTo>
                  <a:lnTo>
                    <a:pt x="247202" y="1538175"/>
                  </a:lnTo>
                  <a:lnTo>
                    <a:pt x="247782" y="1532889"/>
                  </a:lnTo>
                  <a:lnTo>
                    <a:pt x="248356" y="1527603"/>
                  </a:lnTo>
                  <a:lnTo>
                    <a:pt x="248921" y="1522317"/>
                  </a:lnTo>
                  <a:lnTo>
                    <a:pt x="249476" y="1517031"/>
                  </a:lnTo>
                  <a:lnTo>
                    <a:pt x="250019" y="1511746"/>
                  </a:lnTo>
                  <a:lnTo>
                    <a:pt x="250551" y="1506460"/>
                  </a:lnTo>
                  <a:lnTo>
                    <a:pt x="251071" y="1501174"/>
                  </a:lnTo>
                  <a:lnTo>
                    <a:pt x="251577" y="1495888"/>
                  </a:lnTo>
                  <a:lnTo>
                    <a:pt x="252068" y="1490602"/>
                  </a:lnTo>
                  <a:lnTo>
                    <a:pt x="252540" y="1485316"/>
                  </a:lnTo>
                  <a:lnTo>
                    <a:pt x="252997" y="1480031"/>
                  </a:lnTo>
                  <a:lnTo>
                    <a:pt x="253438" y="1474745"/>
                  </a:lnTo>
                  <a:lnTo>
                    <a:pt x="253862" y="1469459"/>
                  </a:lnTo>
                  <a:lnTo>
                    <a:pt x="254269" y="1464173"/>
                  </a:lnTo>
                  <a:lnTo>
                    <a:pt x="254654" y="1458887"/>
                  </a:lnTo>
                  <a:lnTo>
                    <a:pt x="255022" y="1453601"/>
                  </a:lnTo>
                  <a:lnTo>
                    <a:pt x="255374" y="1448316"/>
                  </a:lnTo>
                  <a:lnTo>
                    <a:pt x="255709" y="1443030"/>
                  </a:lnTo>
                  <a:lnTo>
                    <a:pt x="256029" y="1437744"/>
                  </a:lnTo>
                  <a:lnTo>
                    <a:pt x="256332" y="1432458"/>
                  </a:lnTo>
                  <a:lnTo>
                    <a:pt x="256620" y="1427172"/>
                  </a:lnTo>
                  <a:lnTo>
                    <a:pt x="256895" y="1421886"/>
                  </a:lnTo>
                  <a:lnTo>
                    <a:pt x="257160" y="1416601"/>
                  </a:lnTo>
                  <a:lnTo>
                    <a:pt x="257414" y="1411315"/>
                  </a:lnTo>
                  <a:lnTo>
                    <a:pt x="257659" y="1406029"/>
                  </a:lnTo>
                  <a:lnTo>
                    <a:pt x="257895" y="1400743"/>
                  </a:lnTo>
                  <a:lnTo>
                    <a:pt x="258126" y="1395457"/>
                  </a:lnTo>
                  <a:lnTo>
                    <a:pt x="258353" y="1390172"/>
                  </a:lnTo>
                  <a:lnTo>
                    <a:pt x="258576" y="1384886"/>
                  </a:lnTo>
                  <a:lnTo>
                    <a:pt x="258797" y="1379600"/>
                  </a:lnTo>
                  <a:lnTo>
                    <a:pt x="259016" y="1374314"/>
                  </a:lnTo>
                  <a:lnTo>
                    <a:pt x="259236" y="1369028"/>
                  </a:lnTo>
                  <a:lnTo>
                    <a:pt x="259456" y="1363742"/>
                  </a:lnTo>
                  <a:lnTo>
                    <a:pt x="259678" y="1358457"/>
                  </a:lnTo>
                  <a:lnTo>
                    <a:pt x="259900" y="1353171"/>
                  </a:lnTo>
                  <a:lnTo>
                    <a:pt x="260124" y="1347885"/>
                  </a:lnTo>
                  <a:lnTo>
                    <a:pt x="260350" y="1342599"/>
                  </a:lnTo>
                  <a:lnTo>
                    <a:pt x="260576" y="1337313"/>
                  </a:lnTo>
                  <a:lnTo>
                    <a:pt x="260802" y="1332027"/>
                  </a:lnTo>
                  <a:lnTo>
                    <a:pt x="261028" y="1326742"/>
                  </a:lnTo>
                  <a:lnTo>
                    <a:pt x="261254" y="1321456"/>
                  </a:lnTo>
                  <a:lnTo>
                    <a:pt x="261476" y="1316170"/>
                  </a:lnTo>
                  <a:lnTo>
                    <a:pt x="261695" y="1310884"/>
                  </a:lnTo>
                  <a:lnTo>
                    <a:pt x="261909" y="1305598"/>
                  </a:lnTo>
                  <a:lnTo>
                    <a:pt x="262118" y="1300313"/>
                  </a:lnTo>
                  <a:lnTo>
                    <a:pt x="262320" y="1295027"/>
                  </a:lnTo>
                  <a:lnTo>
                    <a:pt x="262512" y="1289741"/>
                  </a:lnTo>
                  <a:lnTo>
                    <a:pt x="262694" y="1284455"/>
                  </a:lnTo>
                  <a:lnTo>
                    <a:pt x="262865" y="1279169"/>
                  </a:lnTo>
                  <a:lnTo>
                    <a:pt x="263025" y="1273883"/>
                  </a:lnTo>
                  <a:lnTo>
                    <a:pt x="263172" y="1268598"/>
                  </a:lnTo>
                  <a:lnTo>
                    <a:pt x="263306" y="1263312"/>
                  </a:lnTo>
                  <a:lnTo>
                    <a:pt x="263423" y="1258026"/>
                  </a:lnTo>
                  <a:lnTo>
                    <a:pt x="263525" y="1252740"/>
                  </a:lnTo>
                  <a:lnTo>
                    <a:pt x="263613" y="1247454"/>
                  </a:lnTo>
                  <a:lnTo>
                    <a:pt x="263687" y="1242168"/>
                  </a:lnTo>
                  <a:lnTo>
                    <a:pt x="263746" y="1236883"/>
                  </a:lnTo>
                  <a:lnTo>
                    <a:pt x="263788" y="1231597"/>
                  </a:lnTo>
                  <a:lnTo>
                    <a:pt x="263815" y="1226311"/>
                  </a:lnTo>
                  <a:lnTo>
                    <a:pt x="263830" y="1221025"/>
                  </a:lnTo>
                  <a:lnTo>
                    <a:pt x="263832" y="1215739"/>
                  </a:lnTo>
                  <a:lnTo>
                    <a:pt x="263824" y="1210453"/>
                  </a:lnTo>
                  <a:lnTo>
                    <a:pt x="263804" y="1205168"/>
                  </a:lnTo>
                  <a:lnTo>
                    <a:pt x="263774" y="1199882"/>
                  </a:lnTo>
                  <a:lnTo>
                    <a:pt x="263737" y="1194596"/>
                  </a:lnTo>
                  <a:lnTo>
                    <a:pt x="263695" y="1189310"/>
                  </a:lnTo>
                  <a:lnTo>
                    <a:pt x="263649" y="1184024"/>
                  </a:lnTo>
                  <a:lnTo>
                    <a:pt x="263600" y="1178739"/>
                  </a:lnTo>
                  <a:lnTo>
                    <a:pt x="263551" y="1173453"/>
                  </a:lnTo>
                  <a:lnTo>
                    <a:pt x="263502" y="1168167"/>
                  </a:lnTo>
                  <a:lnTo>
                    <a:pt x="263457" y="1162881"/>
                  </a:lnTo>
                  <a:lnTo>
                    <a:pt x="263416" y="1157595"/>
                  </a:lnTo>
                  <a:lnTo>
                    <a:pt x="263380" y="1152309"/>
                  </a:lnTo>
                  <a:lnTo>
                    <a:pt x="263353" y="1147024"/>
                  </a:lnTo>
                  <a:lnTo>
                    <a:pt x="263336" y="1141738"/>
                  </a:lnTo>
                  <a:lnTo>
                    <a:pt x="263328" y="1136452"/>
                  </a:lnTo>
                  <a:lnTo>
                    <a:pt x="263331" y="1131166"/>
                  </a:lnTo>
                  <a:lnTo>
                    <a:pt x="263345" y="1125880"/>
                  </a:lnTo>
                  <a:lnTo>
                    <a:pt x="263373" y="1120594"/>
                  </a:lnTo>
                  <a:lnTo>
                    <a:pt x="263415" y="1115309"/>
                  </a:lnTo>
                  <a:lnTo>
                    <a:pt x="263470" y="1110023"/>
                  </a:lnTo>
                  <a:lnTo>
                    <a:pt x="263539" y="1104737"/>
                  </a:lnTo>
                  <a:lnTo>
                    <a:pt x="263619" y="1099451"/>
                  </a:lnTo>
                  <a:lnTo>
                    <a:pt x="263712" y="1094165"/>
                  </a:lnTo>
                  <a:lnTo>
                    <a:pt x="263820" y="1088880"/>
                  </a:lnTo>
                  <a:lnTo>
                    <a:pt x="263940" y="1083594"/>
                  </a:lnTo>
                  <a:lnTo>
                    <a:pt x="264069" y="1078308"/>
                  </a:lnTo>
                  <a:lnTo>
                    <a:pt x="264208" y="1073022"/>
                  </a:lnTo>
                  <a:lnTo>
                    <a:pt x="264355" y="1067736"/>
                  </a:lnTo>
                  <a:lnTo>
                    <a:pt x="264510" y="1062450"/>
                  </a:lnTo>
                  <a:lnTo>
                    <a:pt x="264672" y="1057165"/>
                  </a:lnTo>
                  <a:lnTo>
                    <a:pt x="264838" y="1051879"/>
                  </a:lnTo>
                  <a:lnTo>
                    <a:pt x="265008" y="1046593"/>
                  </a:lnTo>
                  <a:lnTo>
                    <a:pt x="265179" y="1041307"/>
                  </a:lnTo>
                  <a:lnTo>
                    <a:pt x="265352" y="1036021"/>
                  </a:lnTo>
                  <a:lnTo>
                    <a:pt x="265524" y="1030735"/>
                  </a:lnTo>
                  <a:lnTo>
                    <a:pt x="265695" y="1025450"/>
                  </a:lnTo>
                  <a:lnTo>
                    <a:pt x="265863" y="1020164"/>
                  </a:lnTo>
                  <a:lnTo>
                    <a:pt x="266027" y="1014878"/>
                  </a:lnTo>
                  <a:lnTo>
                    <a:pt x="266187" y="1009592"/>
                  </a:lnTo>
                  <a:lnTo>
                    <a:pt x="266341" y="1004306"/>
                  </a:lnTo>
                  <a:lnTo>
                    <a:pt x="266488" y="999020"/>
                  </a:lnTo>
                  <a:lnTo>
                    <a:pt x="266629" y="993735"/>
                  </a:lnTo>
                  <a:lnTo>
                    <a:pt x="266762" y="988449"/>
                  </a:lnTo>
                  <a:lnTo>
                    <a:pt x="266888" y="983163"/>
                  </a:lnTo>
                  <a:lnTo>
                    <a:pt x="267006" y="977877"/>
                  </a:lnTo>
                  <a:lnTo>
                    <a:pt x="267114" y="972591"/>
                  </a:lnTo>
                  <a:lnTo>
                    <a:pt x="267213" y="967306"/>
                  </a:lnTo>
                  <a:lnTo>
                    <a:pt x="267305" y="962020"/>
                  </a:lnTo>
                  <a:lnTo>
                    <a:pt x="267388" y="956734"/>
                  </a:lnTo>
                  <a:lnTo>
                    <a:pt x="267463" y="951448"/>
                  </a:lnTo>
                  <a:lnTo>
                    <a:pt x="267528" y="946162"/>
                  </a:lnTo>
                  <a:lnTo>
                    <a:pt x="267585" y="940876"/>
                  </a:lnTo>
                  <a:lnTo>
                    <a:pt x="267635" y="935591"/>
                  </a:lnTo>
                  <a:lnTo>
                    <a:pt x="267677" y="930305"/>
                  </a:lnTo>
                  <a:lnTo>
                    <a:pt x="267712" y="925019"/>
                  </a:lnTo>
                  <a:lnTo>
                    <a:pt x="267739" y="919733"/>
                  </a:lnTo>
                  <a:lnTo>
                    <a:pt x="267759" y="914447"/>
                  </a:lnTo>
                  <a:lnTo>
                    <a:pt x="267774" y="909161"/>
                  </a:lnTo>
                  <a:lnTo>
                    <a:pt x="267784" y="903876"/>
                  </a:lnTo>
                  <a:lnTo>
                    <a:pt x="267788" y="898590"/>
                  </a:lnTo>
                  <a:lnTo>
                    <a:pt x="267788" y="893304"/>
                  </a:lnTo>
                  <a:lnTo>
                    <a:pt x="267784" y="888018"/>
                  </a:lnTo>
                  <a:lnTo>
                    <a:pt x="267777" y="882732"/>
                  </a:lnTo>
                  <a:lnTo>
                    <a:pt x="267767" y="877446"/>
                  </a:lnTo>
                  <a:lnTo>
                    <a:pt x="267755" y="872161"/>
                  </a:lnTo>
                  <a:lnTo>
                    <a:pt x="267741" y="866875"/>
                  </a:lnTo>
                  <a:lnTo>
                    <a:pt x="267727" y="861589"/>
                  </a:lnTo>
                  <a:lnTo>
                    <a:pt x="267712" y="856303"/>
                  </a:lnTo>
                  <a:lnTo>
                    <a:pt x="267698" y="851017"/>
                  </a:lnTo>
                  <a:lnTo>
                    <a:pt x="267684" y="845732"/>
                  </a:lnTo>
                  <a:lnTo>
                    <a:pt x="267671" y="840446"/>
                  </a:lnTo>
                  <a:lnTo>
                    <a:pt x="267660" y="835160"/>
                  </a:lnTo>
                  <a:lnTo>
                    <a:pt x="267651" y="829874"/>
                  </a:lnTo>
                  <a:lnTo>
                    <a:pt x="267645" y="824588"/>
                  </a:lnTo>
                  <a:lnTo>
                    <a:pt x="267640" y="819302"/>
                  </a:lnTo>
                  <a:lnTo>
                    <a:pt x="267638" y="814017"/>
                  </a:lnTo>
                  <a:lnTo>
                    <a:pt x="267639" y="808731"/>
                  </a:lnTo>
                  <a:lnTo>
                    <a:pt x="267643" y="803445"/>
                  </a:lnTo>
                  <a:lnTo>
                    <a:pt x="267649" y="798159"/>
                  </a:lnTo>
                  <a:lnTo>
                    <a:pt x="267659" y="792873"/>
                  </a:lnTo>
                  <a:lnTo>
                    <a:pt x="267670" y="787587"/>
                  </a:lnTo>
                  <a:lnTo>
                    <a:pt x="267683" y="782302"/>
                  </a:lnTo>
                  <a:lnTo>
                    <a:pt x="267699" y="777016"/>
                  </a:lnTo>
                  <a:lnTo>
                    <a:pt x="267717" y="771730"/>
                  </a:lnTo>
                  <a:lnTo>
                    <a:pt x="267736" y="766444"/>
                  </a:lnTo>
                  <a:lnTo>
                    <a:pt x="267756" y="761158"/>
                  </a:lnTo>
                  <a:lnTo>
                    <a:pt x="267777" y="755873"/>
                  </a:lnTo>
                  <a:lnTo>
                    <a:pt x="267798" y="750587"/>
                  </a:lnTo>
                  <a:lnTo>
                    <a:pt x="267820" y="745301"/>
                  </a:lnTo>
                  <a:lnTo>
                    <a:pt x="267841" y="740015"/>
                  </a:lnTo>
                  <a:lnTo>
                    <a:pt x="267862" y="734729"/>
                  </a:lnTo>
                  <a:lnTo>
                    <a:pt x="267883" y="729443"/>
                  </a:lnTo>
                  <a:lnTo>
                    <a:pt x="267903" y="724158"/>
                  </a:lnTo>
                  <a:lnTo>
                    <a:pt x="267922" y="718872"/>
                  </a:lnTo>
                  <a:lnTo>
                    <a:pt x="267940" y="713586"/>
                  </a:lnTo>
                  <a:lnTo>
                    <a:pt x="267957" y="708300"/>
                  </a:lnTo>
                  <a:lnTo>
                    <a:pt x="267973" y="703014"/>
                  </a:lnTo>
                  <a:lnTo>
                    <a:pt x="267988" y="697728"/>
                  </a:lnTo>
                  <a:lnTo>
                    <a:pt x="268002" y="692443"/>
                  </a:lnTo>
                  <a:lnTo>
                    <a:pt x="268016" y="687157"/>
                  </a:lnTo>
                  <a:lnTo>
                    <a:pt x="268029" y="681871"/>
                  </a:lnTo>
                  <a:lnTo>
                    <a:pt x="268042" y="676585"/>
                  </a:lnTo>
                  <a:lnTo>
                    <a:pt x="268055" y="671299"/>
                  </a:lnTo>
                  <a:lnTo>
                    <a:pt x="268067" y="666013"/>
                  </a:lnTo>
                  <a:lnTo>
                    <a:pt x="268080" y="660728"/>
                  </a:lnTo>
                  <a:lnTo>
                    <a:pt x="268093" y="655442"/>
                  </a:lnTo>
                  <a:lnTo>
                    <a:pt x="268107" y="650156"/>
                  </a:lnTo>
                  <a:lnTo>
                    <a:pt x="268121" y="644870"/>
                  </a:lnTo>
                  <a:lnTo>
                    <a:pt x="268136" y="639584"/>
                  </a:lnTo>
                  <a:lnTo>
                    <a:pt x="268153" y="634299"/>
                  </a:lnTo>
                  <a:lnTo>
                    <a:pt x="268170" y="629013"/>
                  </a:lnTo>
                  <a:lnTo>
                    <a:pt x="268188" y="623727"/>
                  </a:lnTo>
                  <a:lnTo>
                    <a:pt x="268207" y="618441"/>
                  </a:lnTo>
                  <a:lnTo>
                    <a:pt x="268228" y="613155"/>
                  </a:lnTo>
                  <a:lnTo>
                    <a:pt x="268249" y="607869"/>
                  </a:lnTo>
                  <a:lnTo>
                    <a:pt x="268271" y="602584"/>
                  </a:lnTo>
                  <a:lnTo>
                    <a:pt x="268294" y="597298"/>
                  </a:lnTo>
                  <a:lnTo>
                    <a:pt x="268317" y="592012"/>
                  </a:lnTo>
                  <a:lnTo>
                    <a:pt x="268341" y="586726"/>
                  </a:lnTo>
                  <a:lnTo>
                    <a:pt x="268366" y="581440"/>
                  </a:lnTo>
                  <a:lnTo>
                    <a:pt x="268390" y="576154"/>
                  </a:lnTo>
                  <a:lnTo>
                    <a:pt x="268415" y="570869"/>
                  </a:lnTo>
                  <a:lnTo>
                    <a:pt x="268439" y="565583"/>
                  </a:lnTo>
                  <a:lnTo>
                    <a:pt x="268463" y="560297"/>
                  </a:lnTo>
                  <a:lnTo>
                    <a:pt x="268486" y="555011"/>
                  </a:lnTo>
                  <a:lnTo>
                    <a:pt x="268509" y="549725"/>
                  </a:lnTo>
                  <a:lnTo>
                    <a:pt x="268531" y="544440"/>
                  </a:lnTo>
                  <a:lnTo>
                    <a:pt x="268552" y="539154"/>
                  </a:lnTo>
                  <a:lnTo>
                    <a:pt x="268572" y="533868"/>
                  </a:lnTo>
                  <a:lnTo>
                    <a:pt x="268591" y="528582"/>
                  </a:lnTo>
                  <a:lnTo>
                    <a:pt x="268609" y="523296"/>
                  </a:lnTo>
                  <a:lnTo>
                    <a:pt x="268625" y="518010"/>
                  </a:lnTo>
                  <a:lnTo>
                    <a:pt x="268640" y="512725"/>
                  </a:lnTo>
                  <a:lnTo>
                    <a:pt x="268654" y="507439"/>
                  </a:lnTo>
                  <a:lnTo>
                    <a:pt x="268667" y="502153"/>
                  </a:lnTo>
                  <a:lnTo>
                    <a:pt x="268678" y="496867"/>
                  </a:lnTo>
                  <a:lnTo>
                    <a:pt x="268687" y="491581"/>
                  </a:lnTo>
                  <a:lnTo>
                    <a:pt x="268696" y="486295"/>
                  </a:lnTo>
                  <a:lnTo>
                    <a:pt x="268703" y="481010"/>
                  </a:lnTo>
                  <a:lnTo>
                    <a:pt x="268708" y="475724"/>
                  </a:lnTo>
                  <a:lnTo>
                    <a:pt x="268713" y="470438"/>
                  </a:lnTo>
                  <a:lnTo>
                    <a:pt x="268716" y="465152"/>
                  </a:lnTo>
                  <a:lnTo>
                    <a:pt x="268717" y="459866"/>
                  </a:lnTo>
                  <a:lnTo>
                    <a:pt x="268717" y="454580"/>
                  </a:lnTo>
                  <a:lnTo>
                    <a:pt x="268716" y="449295"/>
                  </a:lnTo>
                  <a:lnTo>
                    <a:pt x="268713" y="444009"/>
                  </a:lnTo>
                  <a:lnTo>
                    <a:pt x="268709" y="438723"/>
                  </a:lnTo>
                  <a:lnTo>
                    <a:pt x="268704" y="433437"/>
                  </a:lnTo>
                  <a:lnTo>
                    <a:pt x="268696" y="428151"/>
                  </a:lnTo>
                  <a:lnTo>
                    <a:pt x="268687" y="422866"/>
                  </a:lnTo>
                  <a:lnTo>
                    <a:pt x="268677" y="417580"/>
                  </a:lnTo>
                  <a:lnTo>
                    <a:pt x="268665" y="412294"/>
                  </a:lnTo>
                  <a:lnTo>
                    <a:pt x="268651" y="407008"/>
                  </a:lnTo>
                  <a:lnTo>
                    <a:pt x="268635" y="401722"/>
                  </a:lnTo>
                  <a:lnTo>
                    <a:pt x="268617" y="396436"/>
                  </a:lnTo>
                  <a:lnTo>
                    <a:pt x="268597" y="391151"/>
                  </a:lnTo>
                  <a:lnTo>
                    <a:pt x="268575" y="385865"/>
                  </a:lnTo>
                  <a:lnTo>
                    <a:pt x="268551" y="380579"/>
                  </a:lnTo>
                  <a:lnTo>
                    <a:pt x="268525" y="375293"/>
                  </a:lnTo>
                  <a:lnTo>
                    <a:pt x="268497" y="370007"/>
                  </a:lnTo>
                  <a:lnTo>
                    <a:pt x="268466" y="364721"/>
                  </a:lnTo>
                  <a:lnTo>
                    <a:pt x="268434" y="359436"/>
                  </a:lnTo>
                  <a:lnTo>
                    <a:pt x="268400" y="354150"/>
                  </a:lnTo>
                  <a:lnTo>
                    <a:pt x="268364" y="348864"/>
                  </a:lnTo>
                  <a:lnTo>
                    <a:pt x="268326" y="343578"/>
                  </a:lnTo>
                  <a:lnTo>
                    <a:pt x="268286" y="338292"/>
                  </a:lnTo>
                  <a:lnTo>
                    <a:pt x="268245" y="333006"/>
                  </a:lnTo>
                  <a:lnTo>
                    <a:pt x="268202" y="327721"/>
                  </a:lnTo>
                  <a:lnTo>
                    <a:pt x="268159" y="322435"/>
                  </a:lnTo>
                  <a:lnTo>
                    <a:pt x="268114" y="317149"/>
                  </a:lnTo>
                  <a:lnTo>
                    <a:pt x="268068" y="311863"/>
                  </a:lnTo>
                  <a:lnTo>
                    <a:pt x="268023" y="306577"/>
                  </a:lnTo>
                  <a:lnTo>
                    <a:pt x="267977" y="301292"/>
                  </a:lnTo>
                  <a:lnTo>
                    <a:pt x="267931" y="296006"/>
                  </a:lnTo>
                  <a:lnTo>
                    <a:pt x="267886" y="290720"/>
                  </a:lnTo>
                  <a:lnTo>
                    <a:pt x="267842" y="285434"/>
                  </a:lnTo>
                  <a:lnTo>
                    <a:pt x="267798" y="280148"/>
                  </a:lnTo>
                  <a:lnTo>
                    <a:pt x="267756" y="274862"/>
                  </a:lnTo>
                  <a:lnTo>
                    <a:pt x="267716" y="269577"/>
                  </a:lnTo>
                  <a:lnTo>
                    <a:pt x="267677" y="264291"/>
                  </a:lnTo>
                  <a:lnTo>
                    <a:pt x="267641" y="259005"/>
                  </a:lnTo>
                  <a:lnTo>
                    <a:pt x="267608" y="253719"/>
                  </a:lnTo>
                  <a:lnTo>
                    <a:pt x="267576" y="248433"/>
                  </a:lnTo>
                  <a:lnTo>
                    <a:pt x="267548" y="243147"/>
                  </a:lnTo>
                  <a:lnTo>
                    <a:pt x="267522" y="237862"/>
                  </a:lnTo>
                  <a:lnTo>
                    <a:pt x="267500" y="232576"/>
                  </a:lnTo>
                  <a:lnTo>
                    <a:pt x="267482" y="227290"/>
                  </a:lnTo>
                  <a:lnTo>
                    <a:pt x="267466" y="222004"/>
                  </a:lnTo>
                  <a:lnTo>
                    <a:pt x="267454" y="216718"/>
                  </a:lnTo>
                  <a:lnTo>
                    <a:pt x="267445" y="211433"/>
                  </a:lnTo>
                  <a:lnTo>
                    <a:pt x="267440" y="206147"/>
                  </a:lnTo>
                  <a:lnTo>
                    <a:pt x="267438" y="200861"/>
                  </a:lnTo>
                  <a:lnTo>
                    <a:pt x="267439" y="195575"/>
                  </a:lnTo>
                  <a:lnTo>
                    <a:pt x="267444" y="190289"/>
                  </a:lnTo>
                  <a:lnTo>
                    <a:pt x="267451" y="185003"/>
                  </a:lnTo>
                  <a:lnTo>
                    <a:pt x="267462" y="179718"/>
                  </a:lnTo>
                  <a:lnTo>
                    <a:pt x="267475" y="174432"/>
                  </a:lnTo>
                  <a:lnTo>
                    <a:pt x="267491" y="169146"/>
                  </a:lnTo>
                  <a:lnTo>
                    <a:pt x="267509" y="163860"/>
                  </a:lnTo>
                  <a:lnTo>
                    <a:pt x="267528" y="158574"/>
                  </a:lnTo>
                  <a:lnTo>
                    <a:pt x="267550" y="153288"/>
                  </a:lnTo>
                  <a:lnTo>
                    <a:pt x="267573" y="148003"/>
                  </a:lnTo>
                  <a:lnTo>
                    <a:pt x="267598" y="142717"/>
                  </a:lnTo>
                  <a:lnTo>
                    <a:pt x="267623" y="137431"/>
                  </a:lnTo>
                  <a:lnTo>
                    <a:pt x="267649" y="132145"/>
                  </a:lnTo>
                  <a:lnTo>
                    <a:pt x="267675" y="126859"/>
                  </a:lnTo>
                  <a:lnTo>
                    <a:pt x="267701" y="121573"/>
                  </a:lnTo>
                  <a:lnTo>
                    <a:pt x="267728" y="116288"/>
                  </a:lnTo>
                  <a:lnTo>
                    <a:pt x="267753" y="111002"/>
                  </a:lnTo>
                  <a:lnTo>
                    <a:pt x="267779" y="105716"/>
                  </a:lnTo>
                  <a:lnTo>
                    <a:pt x="267803" y="100430"/>
                  </a:lnTo>
                  <a:lnTo>
                    <a:pt x="267827" y="95144"/>
                  </a:lnTo>
                  <a:lnTo>
                    <a:pt x="267849" y="89859"/>
                  </a:lnTo>
                  <a:lnTo>
                    <a:pt x="267870" y="84573"/>
                  </a:lnTo>
                  <a:lnTo>
                    <a:pt x="267890" y="79287"/>
                  </a:lnTo>
                  <a:lnTo>
                    <a:pt x="267910" y="74001"/>
                  </a:lnTo>
                  <a:lnTo>
                    <a:pt x="267927" y="68715"/>
                  </a:lnTo>
                  <a:lnTo>
                    <a:pt x="267944" y="63429"/>
                  </a:lnTo>
                  <a:lnTo>
                    <a:pt x="267960" y="58144"/>
                  </a:lnTo>
                  <a:lnTo>
                    <a:pt x="267975" y="52858"/>
                  </a:lnTo>
                  <a:lnTo>
                    <a:pt x="267989" y="47572"/>
                  </a:lnTo>
                  <a:lnTo>
                    <a:pt x="268002" y="42286"/>
                  </a:lnTo>
                  <a:lnTo>
                    <a:pt x="268016" y="37000"/>
                  </a:lnTo>
                  <a:lnTo>
                    <a:pt x="268028" y="31714"/>
                  </a:lnTo>
                  <a:lnTo>
                    <a:pt x="268041" y="26429"/>
                  </a:lnTo>
                  <a:lnTo>
                    <a:pt x="268055" y="21143"/>
                  </a:lnTo>
                  <a:lnTo>
                    <a:pt x="268068" y="15857"/>
                  </a:lnTo>
                  <a:lnTo>
                    <a:pt x="268082" y="10571"/>
                  </a:lnTo>
                  <a:lnTo>
                    <a:pt x="268097" y="5285"/>
                  </a:lnTo>
                  <a:lnTo>
                    <a:pt x="268112" y="0"/>
                  </a:lnTo>
                  <a:lnTo>
                    <a:pt x="269434" y="0"/>
                  </a:lnTo>
                  <a:lnTo>
                    <a:pt x="269449" y="5285"/>
                  </a:lnTo>
                  <a:lnTo>
                    <a:pt x="269464" y="10571"/>
                  </a:lnTo>
                  <a:lnTo>
                    <a:pt x="269478" y="15857"/>
                  </a:lnTo>
                  <a:lnTo>
                    <a:pt x="269492" y="21143"/>
                  </a:lnTo>
                  <a:lnTo>
                    <a:pt x="269505" y="26429"/>
                  </a:lnTo>
                  <a:lnTo>
                    <a:pt x="269518" y="31714"/>
                  </a:lnTo>
                  <a:lnTo>
                    <a:pt x="269531" y="37000"/>
                  </a:lnTo>
                  <a:lnTo>
                    <a:pt x="269544" y="42286"/>
                  </a:lnTo>
                  <a:lnTo>
                    <a:pt x="269557" y="47572"/>
                  </a:lnTo>
                  <a:lnTo>
                    <a:pt x="269572" y="52858"/>
                  </a:lnTo>
                  <a:lnTo>
                    <a:pt x="269586" y="58144"/>
                  </a:lnTo>
                  <a:lnTo>
                    <a:pt x="269602" y="63429"/>
                  </a:lnTo>
                  <a:lnTo>
                    <a:pt x="269619" y="68715"/>
                  </a:lnTo>
                  <a:lnTo>
                    <a:pt x="269637" y="74001"/>
                  </a:lnTo>
                  <a:lnTo>
                    <a:pt x="269656" y="79287"/>
                  </a:lnTo>
                  <a:lnTo>
                    <a:pt x="269676" y="84573"/>
                  </a:lnTo>
                  <a:lnTo>
                    <a:pt x="269697" y="89859"/>
                  </a:lnTo>
                  <a:lnTo>
                    <a:pt x="269720" y="95144"/>
                  </a:lnTo>
                  <a:lnTo>
                    <a:pt x="269743" y="100430"/>
                  </a:lnTo>
                  <a:lnTo>
                    <a:pt x="269768" y="105716"/>
                  </a:lnTo>
                  <a:lnTo>
                    <a:pt x="269793" y="111002"/>
                  </a:lnTo>
                  <a:lnTo>
                    <a:pt x="269819" y="116288"/>
                  </a:lnTo>
                  <a:lnTo>
                    <a:pt x="269845" y="121573"/>
                  </a:lnTo>
                  <a:lnTo>
                    <a:pt x="269871" y="126859"/>
                  </a:lnTo>
                  <a:lnTo>
                    <a:pt x="269897" y="132145"/>
                  </a:lnTo>
                  <a:lnTo>
                    <a:pt x="269923" y="137431"/>
                  </a:lnTo>
                  <a:lnTo>
                    <a:pt x="269949" y="142717"/>
                  </a:lnTo>
                  <a:lnTo>
                    <a:pt x="269973" y="148003"/>
                  </a:lnTo>
                  <a:lnTo>
                    <a:pt x="269996" y="153288"/>
                  </a:lnTo>
                  <a:lnTo>
                    <a:pt x="270018" y="158574"/>
                  </a:lnTo>
                  <a:lnTo>
                    <a:pt x="270038" y="163860"/>
                  </a:lnTo>
                  <a:lnTo>
                    <a:pt x="270055" y="169146"/>
                  </a:lnTo>
                  <a:lnTo>
                    <a:pt x="270071" y="174432"/>
                  </a:lnTo>
                  <a:lnTo>
                    <a:pt x="270085" y="179718"/>
                  </a:lnTo>
                  <a:lnTo>
                    <a:pt x="270095" y="185003"/>
                  </a:lnTo>
                  <a:lnTo>
                    <a:pt x="270102" y="190289"/>
                  </a:lnTo>
                  <a:lnTo>
                    <a:pt x="270107" y="195575"/>
                  </a:lnTo>
                  <a:lnTo>
                    <a:pt x="270108" y="200861"/>
                  </a:lnTo>
                  <a:lnTo>
                    <a:pt x="270107" y="206147"/>
                  </a:lnTo>
                  <a:lnTo>
                    <a:pt x="270101" y="211433"/>
                  </a:lnTo>
                  <a:lnTo>
                    <a:pt x="270092" y="216718"/>
                  </a:lnTo>
                  <a:lnTo>
                    <a:pt x="270080" y="222004"/>
                  </a:lnTo>
                  <a:lnTo>
                    <a:pt x="270065" y="227290"/>
                  </a:lnTo>
                  <a:lnTo>
                    <a:pt x="270046" y="232576"/>
                  </a:lnTo>
                  <a:lnTo>
                    <a:pt x="270024" y="237862"/>
                  </a:lnTo>
                  <a:lnTo>
                    <a:pt x="269998" y="243147"/>
                  </a:lnTo>
                  <a:lnTo>
                    <a:pt x="269970" y="248433"/>
                  </a:lnTo>
                  <a:lnTo>
                    <a:pt x="269939" y="253719"/>
                  </a:lnTo>
                  <a:lnTo>
                    <a:pt x="269905" y="259005"/>
                  </a:lnTo>
                  <a:lnTo>
                    <a:pt x="269869" y="264291"/>
                  </a:lnTo>
                  <a:lnTo>
                    <a:pt x="269830" y="269577"/>
                  </a:lnTo>
                  <a:lnTo>
                    <a:pt x="269790" y="274862"/>
                  </a:lnTo>
                  <a:lnTo>
                    <a:pt x="269748" y="280148"/>
                  </a:lnTo>
                  <a:lnTo>
                    <a:pt x="269705" y="285434"/>
                  </a:lnTo>
                  <a:lnTo>
                    <a:pt x="269660" y="290720"/>
                  </a:lnTo>
                  <a:lnTo>
                    <a:pt x="269615" y="296006"/>
                  </a:lnTo>
                  <a:lnTo>
                    <a:pt x="269569" y="301292"/>
                  </a:lnTo>
                  <a:lnTo>
                    <a:pt x="269523" y="306577"/>
                  </a:lnTo>
                  <a:lnTo>
                    <a:pt x="269478" y="311863"/>
                  </a:lnTo>
                  <a:lnTo>
                    <a:pt x="269432" y="317149"/>
                  </a:lnTo>
                  <a:lnTo>
                    <a:pt x="269388" y="322435"/>
                  </a:lnTo>
                  <a:lnTo>
                    <a:pt x="269344" y="327721"/>
                  </a:lnTo>
                  <a:lnTo>
                    <a:pt x="269302" y="333006"/>
                  </a:lnTo>
                  <a:lnTo>
                    <a:pt x="269260" y="338292"/>
                  </a:lnTo>
                  <a:lnTo>
                    <a:pt x="269221" y="343578"/>
                  </a:lnTo>
                  <a:lnTo>
                    <a:pt x="269182" y="348864"/>
                  </a:lnTo>
                  <a:lnTo>
                    <a:pt x="269146" y="354150"/>
                  </a:lnTo>
                  <a:lnTo>
                    <a:pt x="269112" y="359436"/>
                  </a:lnTo>
                  <a:lnTo>
                    <a:pt x="269080" y="364721"/>
                  </a:lnTo>
                  <a:lnTo>
                    <a:pt x="269050" y="370007"/>
                  </a:lnTo>
                  <a:lnTo>
                    <a:pt x="269021" y="375293"/>
                  </a:lnTo>
                  <a:lnTo>
                    <a:pt x="268995" y="380579"/>
                  </a:lnTo>
                  <a:lnTo>
                    <a:pt x="268971" y="385865"/>
                  </a:lnTo>
                  <a:lnTo>
                    <a:pt x="268949" y="391151"/>
                  </a:lnTo>
                  <a:lnTo>
                    <a:pt x="268930" y="396436"/>
                  </a:lnTo>
                  <a:lnTo>
                    <a:pt x="268912" y="401722"/>
                  </a:lnTo>
                  <a:lnTo>
                    <a:pt x="268896" y="407008"/>
                  </a:lnTo>
                  <a:lnTo>
                    <a:pt x="268882" y="412294"/>
                  </a:lnTo>
                  <a:lnTo>
                    <a:pt x="268869" y="417580"/>
                  </a:lnTo>
                  <a:lnTo>
                    <a:pt x="268859" y="422866"/>
                  </a:lnTo>
                  <a:lnTo>
                    <a:pt x="268850" y="428151"/>
                  </a:lnTo>
                  <a:lnTo>
                    <a:pt x="268843" y="433437"/>
                  </a:lnTo>
                  <a:lnTo>
                    <a:pt x="268837" y="438723"/>
                  </a:lnTo>
                  <a:lnTo>
                    <a:pt x="268833" y="444009"/>
                  </a:lnTo>
                  <a:lnTo>
                    <a:pt x="268830" y="449295"/>
                  </a:lnTo>
                  <a:lnTo>
                    <a:pt x="268829" y="454580"/>
                  </a:lnTo>
                  <a:lnTo>
                    <a:pt x="268829" y="459866"/>
                  </a:lnTo>
                  <a:lnTo>
                    <a:pt x="268831" y="465152"/>
                  </a:lnTo>
                  <a:lnTo>
                    <a:pt x="268834" y="470438"/>
                  </a:lnTo>
                  <a:lnTo>
                    <a:pt x="268838" y="475724"/>
                  </a:lnTo>
                  <a:lnTo>
                    <a:pt x="268844" y="481010"/>
                  </a:lnTo>
                  <a:lnTo>
                    <a:pt x="268851" y="486295"/>
                  </a:lnTo>
                  <a:lnTo>
                    <a:pt x="268859" y="491581"/>
                  </a:lnTo>
                  <a:lnTo>
                    <a:pt x="268868" y="496867"/>
                  </a:lnTo>
                  <a:lnTo>
                    <a:pt x="268880" y="502153"/>
                  </a:lnTo>
                  <a:lnTo>
                    <a:pt x="268892" y="507439"/>
                  </a:lnTo>
                  <a:lnTo>
                    <a:pt x="268906" y="512725"/>
                  </a:lnTo>
                  <a:lnTo>
                    <a:pt x="268921" y="518010"/>
                  </a:lnTo>
                  <a:lnTo>
                    <a:pt x="268937" y="523296"/>
                  </a:lnTo>
                  <a:lnTo>
                    <a:pt x="268955" y="528582"/>
                  </a:lnTo>
                  <a:lnTo>
                    <a:pt x="268974" y="533868"/>
                  </a:lnTo>
                  <a:lnTo>
                    <a:pt x="268994" y="539154"/>
                  </a:lnTo>
                  <a:lnTo>
                    <a:pt x="269015" y="544440"/>
                  </a:lnTo>
                  <a:lnTo>
                    <a:pt x="269037" y="549725"/>
                  </a:lnTo>
                  <a:lnTo>
                    <a:pt x="269060" y="555011"/>
                  </a:lnTo>
                  <a:lnTo>
                    <a:pt x="269083" y="560297"/>
                  </a:lnTo>
                  <a:lnTo>
                    <a:pt x="269107" y="565583"/>
                  </a:lnTo>
                  <a:lnTo>
                    <a:pt x="269132" y="570869"/>
                  </a:lnTo>
                  <a:lnTo>
                    <a:pt x="269156" y="576154"/>
                  </a:lnTo>
                  <a:lnTo>
                    <a:pt x="269181" y="581440"/>
                  </a:lnTo>
                  <a:lnTo>
                    <a:pt x="269205" y="586726"/>
                  </a:lnTo>
                  <a:lnTo>
                    <a:pt x="269229" y="592012"/>
                  </a:lnTo>
                  <a:lnTo>
                    <a:pt x="269252" y="597298"/>
                  </a:lnTo>
                  <a:lnTo>
                    <a:pt x="269275" y="602584"/>
                  </a:lnTo>
                  <a:lnTo>
                    <a:pt x="269298" y="607869"/>
                  </a:lnTo>
                  <a:lnTo>
                    <a:pt x="269319" y="613155"/>
                  </a:lnTo>
                  <a:lnTo>
                    <a:pt x="269339" y="618441"/>
                  </a:lnTo>
                  <a:lnTo>
                    <a:pt x="269358" y="623727"/>
                  </a:lnTo>
                  <a:lnTo>
                    <a:pt x="269376" y="629013"/>
                  </a:lnTo>
                  <a:lnTo>
                    <a:pt x="269394" y="634299"/>
                  </a:lnTo>
                  <a:lnTo>
                    <a:pt x="269410" y="639584"/>
                  </a:lnTo>
                  <a:lnTo>
                    <a:pt x="269425" y="644870"/>
                  </a:lnTo>
                  <a:lnTo>
                    <a:pt x="269439" y="650156"/>
                  </a:lnTo>
                  <a:lnTo>
                    <a:pt x="269453" y="655442"/>
                  </a:lnTo>
                  <a:lnTo>
                    <a:pt x="269466" y="660728"/>
                  </a:lnTo>
                  <a:lnTo>
                    <a:pt x="269479" y="666013"/>
                  </a:lnTo>
                  <a:lnTo>
                    <a:pt x="269492" y="671299"/>
                  </a:lnTo>
                  <a:lnTo>
                    <a:pt x="269504" y="676585"/>
                  </a:lnTo>
                  <a:lnTo>
                    <a:pt x="269517" y="681871"/>
                  </a:lnTo>
                  <a:lnTo>
                    <a:pt x="269530" y="687157"/>
                  </a:lnTo>
                  <a:lnTo>
                    <a:pt x="269544" y="692443"/>
                  </a:lnTo>
                  <a:lnTo>
                    <a:pt x="269558" y="697728"/>
                  </a:lnTo>
                  <a:lnTo>
                    <a:pt x="269574" y="703014"/>
                  </a:lnTo>
                  <a:lnTo>
                    <a:pt x="269590" y="708300"/>
                  </a:lnTo>
                  <a:lnTo>
                    <a:pt x="269607" y="713586"/>
                  </a:lnTo>
                  <a:lnTo>
                    <a:pt x="269625" y="718872"/>
                  </a:lnTo>
                  <a:lnTo>
                    <a:pt x="269644" y="724158"/>
                  </a:lnTo>
                  <a:lnTo>
                    <a:pt x="269664" y="729443"/>
                  </a:lnTo>
                  <a:lnTo>
                    <a:pt x="269684" y="734729"/>
                  </a:lnTo>
                  <a:lnTo>
                    <a:pt x="269705" y="740015"/>
                  </a:lnTo>
                  <a:lnTo>
                    <a:pt x="269727" y="745301"/>
                  </a:lnTo>
                  <a:lnTo>
                    <a:pt x="269748" y="750587"/>
                  </a:lnTo>
                  <a:lnTo>
                    <a:pt x="269770" y="755873"/>
                  </a:lnTo>
                  <a:lnTo>
                    <a:pt x="269790" y="761158"/>
                  </a:lnTo>
                  <a:lnTo>
                    <a:pt x="269810" y="766444"/>
                  </a:lnTo>
                  <a:lnTo>
                    <a:pt x="269829" y="771730"/>
                  </a:lnTo>
                  <a:lnTo>
                    <a:pt x="269847" y="777016"/>
                  </a:lnTo>
                  <a:lnTo>
                    <a:pt x="269863" y="782302"/>
                  </a:lnTo>
                  <a:lnTo>
                    <a:pt x="269876" y="787587"/>
                  </a:lnTo>
                  <a:lnTo>
                    <a:pt x="269888" y="792873"/>
                  </a:lnTo>
                  <a:lnTo>
                    <a:pt x="269897" y="798159"/>
                  </a:lnTo>
                  <a:lnTo>
                    <a:pt x="269903" y="803445"/>
                  </a:lnTo>
                  <a:lnTo>
                    <a:pt x="269907" y="808731"/>
                  </a:lnTo>
                  <a:lnTo>
                    <a:pt x="269908" y="814017"/>
                  </a:lnTo>
                  <a:lnTo>
                    <a:pt x="269906" y="819302"/>
                  </a:lnTo>
                  <a:lnTo>
                    <a:pt x="269902" y="824588"/>
                  </a:lnTo>
                  <a:lnTo>
                    <a:pt x="269895" y="829874"/>
                  </a:lnTo>
                  <a:lnTo>
                    <a:pt x="269886" y="835160"/>
                  </a:lnTo>
                  <a:lnTo>
                    <a:pt x="269875" y="840446"/>
                  </a:lnTo>
                  <a:lnTo>
                    <a:pt x="269862" y="845732"/>
                  </a:lnTo>
                  <a:lnTo>
                    <a:pt x="269848" y="851017"/>
                  </a:lnTo>
                  <a:lnTo>
                    <a:pt x="269834" y="856303"/>
                  </a:lnTo>
                  <a:lnTo>
                    <a:pt x="269819" y="861589"/>
                  </a:lnTo>
                  <a:lnTo>
                    <a:pt x="269805" y="866875"/>
                  </a:lnTo>
                  <a:lnTo>
                    <a:pt x="269791" y="872161"/>
                  </a:lnTo>
                  <a:lnTo>
                    <a:pt x="269780" y="877446"/>
                  </a:lnTo>
                  <a:lnTo>
                    <a:pt x="269770" y="882732"/>
                  </a:lnTo>
                  <a:lnTo>
                    <a:pt x="269762" y="888018"/>
                  </a:lnTo>
                  <a:lnTo>
                    <a:pt x="269758" y="893304"/>
                  </a:lnTo>
                  <a:lnTo>
                    <a:pt x="269758" y="898590"/>
                  </a:lnTo>
                  <a:lnTo>
                    <a:pt x="269763" y="903876"/>
                  </a:lnTo>
                  <a:lnTo>
                    <a:pt x="269772" y="909161"/>
                  </a:lnTo>
                  <a:lnTo>
                    <a:pt x="269787" y="914447"/>
                  </a:lnTo>
                  <a:lnTo>
                    <a:pt x="269807" y="919733"/>
                  </a:lnTo>
                  <a:lnTo>
                    <a:pt x="269835" y="925019"/>
                  </a:lnTo>
                  <a:lnTo>
                    <a:pt x="269870" y="930305"/>
                  </a:lnTo>
                  <a:lnTo>
                    <a:pt x="269912" y="935591"/>
                  </a:lnTo>
                  <a:lnTo>
                    <a:pt x="269961" y="940876"/>
                  </a:lnTo>
                  <a:lnTo>
                    <a:pt x="270018" y="946162"/>
                  </a:lnTo>
                  <a:lnTo>
                    <a:pt x="270083" y="951448"/>
                  </a:lnTo>
                  <a:lnTo>
                    <a:pt x="270158" y="956734"/>
                  </a:lnTo>
                  <a:lnTo>
                    <a:pt x="270241" y="962020"/>
                  </a:lnTo>
                  <a:lnTo>
                    <a:pt x="270333" y="967306"/>
                  </a:lnTo>
                  <a:lnTo>
                    <a:pt x="270433" y="972591"/>
                  </a:lnTo>
                  <a:lnTo>
                    <a:pt x="270541" y="977877"/>
                  </a:lnTo>
                  <a:lnTo>
                    <a:pt x="270658" y="983163"/>
                  </a:lnTo>
                  <a:lnTo>
                    <a:pt x="270784" y="988449"/>
                  </a:lnTo>
                  <a:lnTo>
                    <a:pt x="270918" y="993735"/>
                  </a:lnTo>
                  <a:lnTo>
                    <a:pt x="271058" y="999020"/>
                  </a:lnTo>
                  <a:lnTo>
                    <a:pt x="271205" y="1004306"/>
                  </a:lnTo>
                  <a:lnTo>
                    <a:pt x="271359" y="1009592"/>
                  </a:lnTo>
                  <a:lnTo>
                    <a:pt x="271519" y="1014878"/>
                  </a:lnTo>
                  <a:lnTo>
                    <a:pt x="271684" y="1020164"/>
                  </a:lnTo>
                  <a:lnTo>
                    <a:pt x="271851" y="1025450"/>
                  </a:lnTo>
                  <a:lnTo>
                    <a:pt x="272022" y="1030735"/>
                  </a:lnTo>
                  <a:lnTo>
                    <a:pt x="272194" y="1036021"/>
                  </a:lnTo>
                  <a:lnTo>
                    <a:pt x="272367" y="1041307"/>
                  </a:lnTo>
                  <a:lnTo>
                    <a:pt x="272539" y="1046593"/>
                  </a:lnTo>
                  <a:lnTo>
                    <a:pt x="272708" y="1051879"/>
                  </a:lnTo>
                  <a:lnTo>
                    <a:pt x="272874" y="1057165"/>
                  </a:lnTo>
                  <a:lnTo>
                    <a:pt x="273036" y="1062450"/>
                  </a:lnTo>
                  <a:lnTo>
                    <a:pt x="273191" y="1067736"/>
                  </a:lnTo>
                  <a:lnTo>
                    <a:pt x="273338" y="1073022"/>
                  </a:lnTo>
                  <a:lnTo>
                    <a:pt x="273477" y="1078308"/>
                  </a:lnTo>
                  <a:lnTo>
                    <a:pt x="273607" y="1083594"/>
                  </a:lnTo>
                  <a:lnTo>
                    <a:pt x="273726" y="1088880"/>
                  </a:lnTo>
                  <a:lnTo>
                    <a:pt x="273834" y="1094165"/>
                  </a:lnTo>
                  <a:lnTo>
                    <a:pt x="273927" y="1099451"/>
                  </a:lnTo>
                  <a:lnTo>
                    <a:pt x="274008" y="1104737"/>
                  </a:lnTo>
                  <a:lnTo>
                    <a:pt x="274076" y="1110023"/>
                  </a:lnTo>
                  <a:lnTo>
                    <a:pt x="274131" y="1115309"/>
                  </a:lnTo>
                  <a:lnTo>
                    <a:pt x="274174" y="1120594"/>
                  </a:lnTo>
                  <a:lnTo>
                    <a:pt x="274201" y="1125880"/>
                  </a:lnTo>
                  <a:lnTo>
                    <a:pt x="274215" y="1131166"/>
                  </a:lnTo>
                  <a:lnTo>
                    <a:pt x="274218" y="1136452"/>
                  </a:lnTo>
                  <a:lnTo>
                    <a:pt x="274211" y="1141738"/>
                  </a:lnTo>
                  <a:lnTo>
                    <a:pt x="274193" y="1147024"/>
                  </a:lnTo>
                  <a:lnTo>
                    <a:pt x="274166" y="1152309"/>
                  </a:lnTo>
                  <a:lnTo>
                    <a:pt x="274130" y="1157595"/>
                  </a:lnTo>
                  <a:lnTo>
                    <a:pt x="274089" y="1162881"/>
                  </a:lnTo>
                  <a:lnTo>
                    <a:pt x="274044" y="1168167"/>
                  </a:lnTo>
                  <a:lnTo>
                    <a:pt x="273996" y="1173453"/>
                  </a:lnTo>
                  <a:lnTo>
                    <a:pt x="273946" y="1178739"/>
                  </a:lnTo>
                  <a:lnTo>
                    <a:pt x="273897" y="1184024"/>
                  </a:lnTo>
                  <a:lnTo>
                    <a:pt x="273851" y="1189310"/>
                  </a:lnTo>
                  <a:lnTo>
                    <a:pt x="273809" y="1194596"/>
                  </a:lnTo>
                  <a:lnTo>
                    <a:pt x="273772" y="1199882"/>
                  </a:lnTo>
                  <a:lnTo>
                    <a:pt x="273743" y="1205168"/>
                  </a:lnTo>
                  <a:lnTo>
                    <a:pt x="273723" y="1210453"/>
                  </a:lnTo>
                  <a:lnTo>
                    <a:pt x="273714" y="1215739"/>
                  </a:lnTo>
                  <a:lnTo>
                    <a:pt x="273717" y="1221025"/>
                  </a:lnTo>
                  <a:lnTo>
                    <a:pt x="273731" y="1226311"/>
                  </a:lnTo>
                  <a:lnTo>
                    <a:pt x="273759" y="1231597"/>
                  </a:lnTo>
                  <a:lnTo>
                    <a:pt x="273800" y="1236883"/>
                  </a:lnTo>
                  <a:lnTo>
                    <a:pt x="273859" y="1242168"/>
                  </a:lnTo>
                  <a:lnTo>
                    <a:pt x="273933" y="1247454"/>
                  </a:lnTo>
                  <a:lnTo>
                    <a:pt x="274021" y="1252740"/>
                  </a:lnTo>
                  <a:lnTo>
                    <a:pt x="274124" y="1258026"/>
                  </a:lnTo>
                  <a:lnTo>
                    <a:pt x="274240" y="1263312"/>
                  </a:lnTo>
                  <a:lnTo>
                    <a:pt x="274374" y="1268598"/>
                  </a:lnTo>
                  <a:lnTo>
                    <a:pt x="274521" y="1273883"/>
                  </a:lnTo>
                  <a:lnTo>
                    <a:pt x="274681" y="1279169"/>
                  </a:lnTo>
                  <a:lnTo>
                    <a:pt x="274853" y="1284455"/>
                  </a:lnTo>
                  <a:lnTo>
                    <a:pt x="275034" y="1289741"/>
                  </a:lnTo>
                  <a:lnTo>
                    <a:pt x="275227" y="1295027"/>
                  </a:lnTo>
                  <a:lnTo>
                    <a:pt x="275429" y="1300313"/>
                  </a:lnTo>
                  <a:lnTo>
                    <a:pt x="275637" y="1305598"/>
                  </a:lnTo>
                  <a:lnTo>
                    <a:pt x="275851" y="1310884"/>
                  </a:lnTo>
                  <a:lnTo>
                    <a:pt x="276070" y="1316170"/>
                  </a:lnTo>
                  <a:lnTo>
                    <a:pt x="276293" y="1321456"/>
                  </a:lnTo>
                  <a:lnTo>
                    <a:pt x="276518" y="1326742"/>
                  </a:lnTo>
                  <a:lnTo>
                    <a:pt x="276744" y="1332027"/>
                  </a:lnTo>
                  <a:lnTo>
                    <a:pt x="276970" y="1337313"/>
                  </a:lnTo>
                  <a:lnTo>
                    <a:pt x="277197" y="1342599"/>
                  </a:lnTo>
                  <a:lnTo>
                    <a:pt x="277422" y="1347885"/>
                  </a:lnTo>
                  <a:lnTo>
                    <a:pt x="277646" y="1353171"/>
                  </a:lnTo>
                  <a:lnTo>
                    <a:pt x="277869" y="1358457"/>
                  </a:lnTo>
                  <a:lnTo>
                    <a:pt x="278090" y="1363742"/>
                  </a:lnTo>
                  <a:lnTo>
                    <a:pt x="278310" y="1369028"/>
                  </a:lnTo>
                  <a:lnTo>
                    <a:pt x="278530" y="1374314"/>
                  </a:lnTo>
                  <a:lnTo>
                    <a:pt x="278750" y="1379600"/>
                  </a:lnTo>
                  <a:lnTo>
                    <a:pt x="278971" y="1384886"/>
                  </a:lnTo>
                  <a:lnTo>
                    <a:pt x="279194" y="1390172"/>
                  </a:lnTo>
                  <a:lnTo>
                    <a:pt x="279420" y="1395457"/>
                  </a:lnTo>
                  <a:lnTo>
                    <a:pt x="279651" y="1400743"/>
                  </a:lnTo>
                  <a:lnTo>
                    <a:pt x="279887" y="1406029"/>
                  </a:lnTo>
                  <a:lnTo>
                    <a:pt x="280132" y="1411315"/>
                  </a:lnTo>
                  <a:lnTo>
                    <a:pt x="280386" y="1416601"/>
                  </a:lnTo>
                  <a:lnTo>
                    <a:pt x="280651" y="1421886"/>
                  </a:lnTo>
                  <a:lnTo>
                    <a:pt x="280926" y="1427172"/>
                  </a:lnTo>
                  <a:lnTo>
                    <a:pt x="281214" y="1432458"/>
                  </a:lnTo>
                  <a:lnTo>
                    <a:pt x="281517" y="1437744"/>
                  </a:lnTo>
                  <a:lnTo>
                    <a:pt x="281837" y="1443030"/>
                  </a:lnTo>
                  <a:lnTo>
                    <a:pt x="282173" y="1448316"/>
                  </a:lnTo>
                  <a:lnTo>
                    <a:pt x="282524" y="1453601"/>
                  </a:lnTo>
                  <a:lnTo>
                    <a:pt x="282893" y="1458887"/>
                  </a:lnTo>
                  <a:lnTo>
                    <a:pt x="283278" y="1464173"/>
                  </a:lnTo>
                  <a:lnTo>
                    <a:pt x="283684" y="1469459"/>
                  </a:lnTo>
                  <a:lnTo>
                    <a:pt x="284108" y="1474745"/>
                  </a:lnTo>
                  <a:lnTo>
                    <a:pt x="284549" y="1480031"/>
                  </a:lnTo>
                  <a:lnTo>
                    <a:pt x="285006" y="1485316"/>
                  </a:lnTo>
                  <a:lnTo>
                    <a:pt x="285479" y="1490602"/>
                  </a:lnTo>
                  <a:lnTo>
                    <a:pt x="285969" y="1495888"/>
                  </a:lnTo>
                  <a:lnTo>
                    <a:pt x="286475" y="1501174"/>
                  </a:lnTo>
                  <a:lnTo>
                    <a:pt x="286995" y="1506460"/>
                  </a:lnTo>
                  <a:lnTo>
                    <a:pt x="287527" y="1511746"/>
                  </a:lnTo>
                  <a:lnTo>
                    <a:pt x="288070" y="1517031"/>
                  </a:lnTo>
                  <a:lnTo>
                    <a:pt x="288625" y="1522317"/>
                  </a:lnTo>
                  <a:lnTo>
                    <a:pt x="289191" y="1527603"/>
                  </a:lnTo>
                  <a:lnTo>
                    <a:pt x="289764" y="1532889"/>
                  </a:lnTo>
                  <a:lnTo>
                    <a:pt x="290345" y="1538175"/>
                  </a:lnTo>
                  <a:lnTo>
                    <a:pt x="290931" y="1543460"/>
                  </a:lnTo>
                  <a:lnTo>
                    <a:pt x="291522" y="1548746"/>
                  </a:lnTo>
                  <a:lnTo>
                    <a:pt x="292117" y="1554032"/>
                  </a:lnTo>
                  <a:lnTo>
                    <a:pt x="292714" y="1559318"/>
                  </a:lnTo>
                  <a:lnTo>
                    <a:pt x="293312" y="1564604"/>
                  </a:lnTo>
                  <a:lnTo>
                    <a:pt x="293911" y="1569890"/>
                  </a:lnTo>
                  <a:lnTo>
                    <a:pt x="294509" y="1575175"/>
                  </a:lnTo>
                  <a:lnTo>
                    <a:pt x="295104" y="1580461"/>
                  </a:lnTo>
                  <a:lnTo>
                    <a:pt x="295697" y="1585747"/>
                  </a:lnTo>
                  <a:lnTo>
                    <a:pt x="296285" y="1591033"/>
                  </a:lnTo>
                  <a:lnTo>
                    <a:pt x="296868" y="1596319"/>
                  </a:lnTo>
                  <a:lnTo>
                    <a:pt x="297446" y="1601605"/>
                  </a:lnTo>
                  <a:lnTo>
                    <a:pt x="298017" y="1606890"/>
                  </a:lnTo>
                  <a:lnTo>
                    <a:pt x="298580" y="1612176"/>
                  </a:lnTo>
                  <a:lnTo>
                    <a:pt x="299135" y="1617462"/>
                  </a:lnTo>
                  <a:lnTo>
                    <a:pt x="299681" y="1622748"/>
                  </a:lnTo>
                  <a:lnTo>
                    <a:pt x="300220" y="1628034"/>
                  </a:lnTo>
                  <a:lnTo>
                    <a:pt x="300749" y="1633320"/>
                  </a:lnTo>
                  <a:lnTo>
                    <a:pt x="301268" y="1638605"/>
                  </a:lnTo>
                  <a:lnTo>
                    <a:pt x="301777" y="1643891"/>
                  </a:lnTo>
                  <a:lnTo>
                    <a:pt x="302276" y="1649177"/>
                  </a:lnTo>
                  <a:lnTo>
                    <a:pt x="302767" y="1654463"/>
                  </a:lnTo>
                  <a:lnTo>
                    <a:pt x="303250" y="1659749"/>
                  </a:lnTo>
                  <a:lnTo>
                    <a:pt x="303723" y="1665034"/>
                  </a:lnTo>
                  <a:lnTo>
                    <a:pt x="304187" y="1670320"/>
                  </a:lnTo>
                  <a:lnTo>
                    <a:pt x="304644" y="1675606"/>
                  </a:lnTo>
                  <a:lnTo>
                    <a:pt x="305095" y="1680892"/>
                  </a:lnTo>
                  <a:lnTo>
                    <a:pt x="305540" y="1686178"/>
                  </a:lnTo>
                  <a:lnTo>
                    <a:pt x="305979" y="1691464"/>
                  </a:lnTo>
                  <a:lnTo>
                    <a:pt x="306415" y="1696749"/>
                  </a:lnTo>
                  <a:lnTo>
                    <a:pt x="306847" y="1702035"/>
                  </a:lnTo>
                  <a:lnTo>
                    <a:pt x="307277" y="1707321"/>
                  </a:lnTo>
                  <a:lnTo>
                    <a:pt x="307707" y="1712607"/>
                  </a:lnTo>
                  <a:lnTo>
                    <a:pt x="308138" y="1717893"/>
                  </a:lnTo>
                  <a:lnTo>
                    <a:pt x="308570" y="1723179"/>
                  </a:lnTo>
                  <a:lnTo>
                    <a:pt x="309008" y="1728464"/>
                  </a:lnTo>
                  <a:lnTo>
                    <a:pt x="309450" y="1733750"/>
                  </a:lnTo>
                  <a:lnTo>
                    <a:pt x="309900" y="1739036"/>
                  </a:lnTo>
                  <a:lnTo>
                    <a:pt x="310358" y="1744322"/>
                  </a:lnTo>
                  <a:lnTo>
                    <a:pt x="310826" y="1749608"/>
                  </a:lnTo>
                  <a:lnTo>
                    <a:pt x="311310" y="1754893"/>
                  </a:lnTo>
                  <a:lnTo>
                    <a:pt x="311810" y="1760179"/>
                  </a:lnTo>
                  <a:lnTo>
                    <a:pt x="312327" y="1765465"/>
                  </a:lnTo>
                  <a:lnTo>
                    <a:pt x="312863" y="1770751"/>
                  </a:lnTo>
                  <a:lnTo>
                    <a:pt x="313421" y="1776037"/>
                  </a:lnTo>
                  <a:lnTo>
                    <a:pt x="314006" y="1781323"/>
                  </a:lnTo>
                  <a:lnTo>
                    <a:pt x="314622" y="1786608"/>
                  </a:lnTo>
                  <a:lnTo>
                    <a:pt x="315268" y="1791894"/>
                  </a:lnTo>
                  <a:lnTo>
                    <a:pt x="315945" y="1797180"/>
                  </a:lnTo>
                  <a:lnTo>
                    <a:pt x="316655" y="1802466"/>
                  </a:lnTo>
                  <a:lnTo>
                    <a:pt x="317401" y="1807752"/>
                  </a:lnTo>
                  <a:lnTo>
                    <a:pt x="318196" y="1813038"/>
                  </a:lnTo>
                  <a:lnTo>
                    <a:pt x="319029" y="1818323"/>
                  </a:lnTo>
                  <a:lnTo>
                    <a:pt x="319903" y="1823609"/>
                  </a:lnTo>
                  <a:lnTo>
                    <a:pt x="320819" y="1828895"/>
                  </a:lnTo>
                  <a:lnTo>
                    <a:pt x="321777" y="1834181"/>
                  </a:lnTo>
                  <a:lnTo>
                    <a:pt x="322786" y="1839467"/>
                  </a:lnTo>
                  <a:lnTo>
                    <a:pt x="323841" y="1844753"/>
                  </a:lnTo>
                  <a:lnTo>
                    <a:pt x="324938" y="1850038"/>
                  </a:lnTo>
                  <a:lnTo>
                    <a:pt x="326076" y="1855324"/>
                  </a:lnTo>
                  <a:lnTo>
                    <a:pt x="327254" y="1860610"/>
                  </a:lnTo>
                  <a:lnTo>
                    <a:pt x="328474" y="1865896"/>
                  </a:lnTo>
                  <a:lnTo>
                    <a:pt x="329737" y="1871182"/>
                  </a:lnTo>
                  <a:lnTo>
                    <a:pt x="331033" y="1876467"/>
                  </a:lnTo>
                  <a:lnTo>
                    <a:pt x="332359" y="1881753"/>
                  </a:lnTo>
                  <a:lnTo>
                    <a:pt x="333713" y="1887039"/>
                  </a:lnTo>
                  <a:lnTo>
                    <a:pt x="335092" y="1892325"/>
                  </a:lnTo>
                  <a:lnTo>
                    <a:pt x="336496" y="1897611"/>
                  </a:lnTo>
                  <a:lnTo>
                    <a:pt x="337917" y="1902897"/>
                  </a:lnTo>
                  <a:lnTo>
                    <a:pt x="339351" y="1908182"/>
                  </a:lnTo>
                  <a:lnTo>
                    <a:pt x="340793" y="1913468"/>
                  </a:lnTo>
                  <a:lnTo>
                    <a:pt x="342239" y="1918754"/>
                  </a:lnTo>
                  <a:lnTo>
                    <a:pt x="343687" y="1924040"/>
                  </a:lnTo>
                  <a:lnTo>
                    <a:pt x="345129" y="1929326"/>
                  </a:lnTo>
                  <a:lnTo>
                    <a:pt x="346562" y="1934612"/>
                  </a:lnTo>
                  <a:lnTo>
                    <a:pt x="347982" y="1939897"/>
                  </a:lnTo>
                  <a:lnTo>
                    <a:pt x="349387" y="1945183"/>
                  </a:lnTo>
                  <a:lnTo>
                    <a:pt x="350771" y="1950469"/>
                  </a:lnTo>
                  <a:lnTo>
                    <a:pt x="352124" y="1955755"/>
                  </a:lnTo>
                  <a:lnTo>
                    <a:pt x="353449" y="1961041"/>
                  </a:lnTo>
                  <a:lnTo>
                    <a:pt x="354743" y="1966327"/>
                  </a:lnTo>
                  <a:lnTo>
                    <a:pt x="356003" y="1971612"/>
                  </a:lnTo>
                  <a:lnTo>
                    <a:pt x="357226" y="1976898"/>
                  </a:lnTo>
                  <a:lnTo>
                    <a:pt x="358403" y="1982184"/>
                  </a:lnTo>
                  <a:lnTo>
                    <a:pt x="359535" y="1987470"/>
                  </a:lnTo>
                  <a:lnTo>
                    <a:pt x="360624" y="1992756"/>
                  </a:lnTo>
                  <a:lnTo>
                    <a:pt x="361669" y="1998041"/>
                  </a:lnTo>
                  <a:lnTo>
                    <a:pt x="362670" y="2003327"/>
                  </a:lnTo>
                  <a:lnTo>
                    <a:pt x="363622" y="2008613"/>
                  </a:lnTo>
                  <a:lnTo>
                    <a:pt x="364520" y="2013899"/>
                  </a:lnTo>
                  <a:lnTo>
                    <a:pt x="365375" y="2019185"/>
                  </a:lnTo>
                  <a:lnTo>
                    <a:pt x="366188" y="2024471"/>
                  </a:lnTo>
                  <a:lnTo>
                    <a:pt x="366960" y="2029756"/>
                  </a:lnTo>
                  <a:lnTo>
                    <a:pt x="367694" y="2035042"/>
                  </a:lnTo>
                  <a:lnTo>
                    <a:pt x="368382" y="2040328"/>
                  </a:lnTo>
                  <a:lnTo>
                    <a:pt x="369038" y="2045614"/>
                  </a:lnTo>
                  <a:lnTo>
                    <a:pt x="369667" y="2050900"/>
                  </a:lnTo>
                  <a:lnTo>
                    <a:pt x="370271" y="2056186"/>
                  </a:lnTo>
                  <a:lnTo>
                    <a:pt x="370855" y="2061471"/>
                  </a:lnTo>
                  <a:lnTo>
                    <a:pt x="371421" y="2066757"/>
                  </a:lnTo>
                  <a:lnTo>
                    <a:pt x="371976" y="2072043"/>
                  </a:lnTo>
                  <a:lnTo>
                    <a:pt x="372527" y="2077329"/>
                  </a:lnTo>
                  <a:lnTo>
                    <a:pt x="373078" y="2082615"/>
                  </a:lnTo>
                  <a:lnTo>
                    <a:pt x="373634" y="2087900"/>
                  </a:lnTo>
                  <a:lnTo>
                    <a:pt x="374199" y="2093186"/>
                  </a:lnTo>
                  <a:lnTo>
                    <a:pt x="374783" y="2098472"/>
                  </a:lnTo>
                  <a:lnTo>
                    <a:pt x="375387" y="2103758"/>
                  </a:lnTo>
                  <a:lnTo>
                    <a:pt x="376014" y="2109044"/>
                  </a:lnTo>
                  <a:lnTo>
                    <a:pt x="376668" y="2114330"/>
                  </a:lnTo>
                  <a:lnTo>
                    <a:pt x="377352" y="2119615"/>
                  </a:lnTo>
                  <a:lnTo>
                    <a:pt x="378075" y="2124901"/>
                  </a:lnTo>
                  <a:lnTo>
                    <a:pt x="378836" y="2130187"/>
                  </a:lnTo>
                  <a:lnTo>
                    <a:pt x="379634" y="2135473"/>
                  </a:lnTo>
                  <a:lnTo>
                    <a:pt x="380469" y="2140759"/>
                  </a:lnTo>
                  <a:lnTo>
                    <a:pt x="381342" y="2146045"/>
                  </a:lnTo>
                  <a:lnTo>
                    <a:pt x="382255" y="2151330"/>
                  </a:lnTo>
                  <a:lnTo>
                    <a:pt x="383212" y="2156616"/>
                  </a:lnTo>
                  <a:lnTo>
                    <a:pt x="384204" y="2161902"/>
                  </a:lnTo>
                  <a:lnTo>
                    <a:pt x="385230" y="2167188"/>
                  </a:lnTo>
                  <a:lnTo>
                    <a:pt x="386286" y="2172474"/>
                  </a:lnTo>
                  <a:lnTo>
                    <a:pt x="387371" y="2177760"/>
                  </a:lnTo>
                  <a:lnTo>
                    <a:pt x="388489" y="2183045"/>
                  </a:lnTo>
                  <a:lnTo>
                    <a:pt x="389629" y="2188331"/>
                  </a:lnTo>
                  <a:lnTo>
                    <a:pt x="390787" y="2193617"/>
                  </a:lnTo>
                  <a:lnTo>
                    <a:pt x="391961" y="2198903"/>
                  </a:lnTo>
                  <a:lnTo>
                    <a:pt x="393147" y="2204189"/>
                  </a:lnTo>
                  <a:lnTo>
                    <a:pt x="394344" y="2209474"/>
                  </a:lnTo>
                  <a:lnTo>
                    <a:pt x="395546" y="2214760"/>
                  </a:lnTo>
                  <a:lnTo>
                    <a:pt x="396750" y="2220046"/>
                  </a:lnTo>
                  <a:lnTo>
                    <a:pt x="397954" y="2225332"/>
                  </a:lnTo>
                  <a:lnTo>
                    <a:pt x="399155" y="2230618"/>
                  </a:lnTo>
                  <a:lnTo>
                    <a:pt x="400352" y="2235904"/>
                  </a:lnTo>
                  <a:lnTo>
                    <a:pt x="401540" y="2241189"/>
                  </a:lnTo>
                  <a:lnTo>
                    <a:pt x="402720" y="2246475"/>
                  </a:lnTo>
                  <a:lnTo>
                    <a:pt x="403891" y="2251761"/>
                  </a:lnTo>
                  <a:lnTo>
                    <a:pt x="405053" y="2257047"/>
                  </a:lnTo>
                  <a:lnTo>
                    <a:pt x="406206" y="2262333"/>
                  </a:lnTo>
                  <a:lnTo>
                    <a:pt x="407347" y="2267619"/>
                  </a:lnTo>
                  <a:lnTo>
                    <a:pt x="408479" y="2272904"/>
                  </a:lnTo>
                  <a:lnTo>
                    <a:pt x="409603" y="2278190"/>
                  </a:lnTo>
                  <a:lnTo>
                    <a:pt x="410719" y="2283476"/>
                  </a:lnTo>
                  <a:lnTo>
                    <a:pt x="411827" y="2288762"/>
                  </a:lnTo>
                  <a:lnTo>
                    <a:pt x="412929" y="2294048"/>
                  </a:lnTo>
                  <a:lnTo>
                    <a:pt x="414024" y="2299333"/>
                  </a:lnTo>
                  <a:lnTo>
                    <a:pt x="415113" y="2304619"/>
                  </a:lnTo>
                  <a:lnTo>
                    <a:pt x="416196" y="2309905"/>
                  </a:lnTo>
                  <a:lnTo>
                    <a:pt x="417273" y="2315191"/>
                  </a:lnTo>
                  <a:lnTo>
                    <a:pt x="418343" y="2320477"/>
                  </a:lnTo>
                  <a:lnTo>
                    <a:pt x="419402" y="2325763"/>
                  </a:lnTo>
                  <a:lnTo>
                    <a:pt x="420449" y="2331048"/>
                  </a:lnTo>
                  <a:lnTo>
                    <a:pt x="421483" y="2336334"/>
                  </a:lnTo>
                  <a:lnTo>
                    <a:pt x="422500" y="2341620"/>
                  </a:lnTo>
                  <a:lnTo>
                    <a:pt x="423496" y="2346906"/>
                  </a:lnTo>
                  <a:lnTo>
                    <a:pt x="424465" y="2352192"/>
                  </a:lnTo>
                  <a:lnTo>
                    <a:pt x="425399" y="2357478"/>
                  </a:lnTo>
                  <a:lnTo>
                    <a:pt x="426297" y="2362763"/>
                  </a:lnTo>
                  <a:lnTo>
                    <a:pt x="427155" y="2368049"/>
                  </a:lnTo>
                  <a:lnTo>
                    <a:pt x="427967" y="2373335"/>
                  </a:lnTo>
                  <a:lnTo>
                    <a:pt x="428727" y="2378621"/>
                  </a:lnTo>
                  <a:lnTo>
                    <a:pt x="429415" y="2383907"/>
                  </a:lnTo>
                  <a:lnTo>
                    <a:pt x="430040" y="2389193"/>
                  </a:lnTo>
                  <a:lnTo>
                    <a:pt x="430598" y="2394478"/>
                  </a:lnTo>
                  <a:lnTo>
                    <a:pt x="431085" y="2399764"/>
                  </a:lnTo>
                  <a:lnTo>
                    <a:pt x="431499" y="2405050"/>
                  </a:lnTo>
                  <a:lnTo>
                    <a:pt x="431820" y="2410336"/>
                  </a:lnTo>
                  <a:lnTo>
                    <a:pt x="432057" y="2415622"/>
                  </a:lnTo>
                  <a:lnTo>
                    <a:pt x="432217" y="2420907"/>
                  </a:lnTo>
                  <a:lnTo>
                    <a:pt x="432301" y="2426193"/>
                  </a:lnTo>
                  <a:lnTo>
                    <a:pt x="432312" y="2431479"/>
                  </a:lnTo>
                  <a:lnTo>
                    <a:pt x="432248" y="2436765"/>
                  </a:lnTo>
                  <a:lnTo>
                    <a:pt x="432110" y="2442051"/>
                  </a:lnTo>
                  <a:lnTo>
                    <a:pt x="431922" y="2447337"/>
                  </a:lnTo>
                  <a:lnTo>
                    <a:pt x="431691" y="2452622"/>
                  </a:lnTo>
                  <a:lnTo>
                    <a:pt x="431430" y="2457908"/>
                  </a:lnTo>
                  <a:lnTo>
                    <a:pt x="431148" y="2463194"/>
                  </a:lnTo>
                  <a:lnTo>
                    <a:pt x="430865" y="2468480"/>
                  </a:lnTo>
                  <a:lnTo>
                    <a:pt x="430603" y="2473766"/>
                  </a:lnTo>
                  <a:lnTo>
                    <a:pt x="430380" y="2479052"/>
                  </a:lnTo>
                  <a:lnTo>
                    <a:pt x="430214" y="2484337"/>
                  </a:lnTo>
                  <a:lnTo>
                    <a:pt x="430123" y="2489623"/>
                  </a:lnTo>
                  <a:lnTo>
                    <a:pt x="430147" y="2494909"/>
                  </a:lnTo>
                  <a:lnTo>
                    <a:pt x="430320" y="2500195"/>
                  </a:lnTo>
                  <a:lnTo>
                    <a:pt x="430648" y="2505481"/>
                  </a:lnTo>
                  <a:lnTo>
                    <a:pt x="431153" y="2510767"/>
                  </a:lnTo>
                  <a:lnTo>
                    <a:pt x="431858" y="2516052"/>
                  </a:lnTo>
                  <a:lnTo>
                    <a:pt x="432789" y="2521338"/>
                  </a:lnTo>
                  <a:lnTo>
                    <a:pt x="434036" y="2526624"/>
                  </a:lnTo>
                  <a:lnTo>
                    <a:pt x="435558" y="2531910"/>
                  </a:lnTo>
                  <a:lnTo>
                    <a:pt x="437372" y="2537196"/>
                  </a:lnTo>
                  <a:lnTo>
                    <a:pt x="439491" y="2542481"/>
                  </a:lnTo>
                  <a:lnTo>
                    <a:pt x="441927" y="2547767"/>
                  </a:lnTo>
                  <a:lnTo>
                    <a:pt x="444759" y="2553053"/>
                  </a:lnTo>
                  <a:lnTo>
                    <a:pt x="447956" y="2558339"/>
                  </a:lnTo>
                  <a:lnTo>
                    <a:pt x="451486" y="2563625"/>
                  </a:lnTo>
                  <a:lnTo>
                    <a:pt x="455342" y="2568911"/>
                  </a:lnTo>
                  <a:lnTo>
                    <a:pt x="459515" y="2574196"/>
                  </a:lnTo>
                  <a:lnTo>
                    <a:pt x="464013" y="2579482"/>
                  </a:lnTo>
                  <a:lnTo>
                    <a:pt x="468837" y="2584768"/>
                  </a:lnTo>
                  <a:lnTo>
                    <a:pt x="473890" y="2590054"/>
                  </a:lnTo>
                  <a:lnTo>
                    <a:pt x="479138" y="2595340"/>
                  </a:lnTo>
                  <a:lnTo>
                    <a:pt x="484540" y="2600626"/>
                  </a:lnTo>
                  <a:lnTo>
                    <a:pt x="490050" y="2605911"/>
                  </a:lnTo>
                  <a:lnTo>
                    <a:pt x="495609" y="2611197"/>
                  </a:lnTo>
                  <a:lnTo>
                    <a:pt x="501125" y="2616483"/>
                  </a:lnTo>
                  <a:lnTo>
                    <a:pt x="506533" y="2621769"/>
                  </a:lnTo>
                  <a:lnTo>
                    <a:pt x="511769" y="2627055"/>
                  </a:lnTo>
                  <a:lnTo>
                    <a:pt x="516768" y="2632340"/>
                  </a:lnTo>
                  <a:lnTo>
                    <a:pt x="521402" y="2637626"/>
                  </a:lnTo>
                  <a:lnTo>
                    <a:pt x="525559" y="2642912"/>
                  </a:lnTo>
                  <a:lnTo>
                    <a:pt x="529223" y="2648198"/>
                  </a:lnTo>
                  <a:lnTo>
                    <a:pt x="532330" y="2653484"/>
                  </a:lnTo>
                  <a:lnTo>
                    <a:pt x="534821" y="2658770"/>
                  </a:lnTo>
                  <a:lnTo>
                    <a:pt x="536621" y="2664055"/>
                  </a:lnTo>
                  <a:lnTo>
                    <a:pt x="537481" y="2669341"/>
                  </a:lnTo>
                  <a:lnTo>
                    <a:pt x="537547" y="2674627"/>
                  </a:lnTo>
                  <a:lnTo>
                    <a:pt x="536790" y="2679913"/>
                  </a:lnTo>
                  <a:lnTo>
                    <a:pt x="535190" y="2685199"/>
                  </a:lnTo>
                  <a:lnTo>
                    <a:pt x="532732" y="2690485"/>
                  </a:lnTo>
                  <a:lnTo>
                    <a:pt x="529240" y="2695770"/>
                  </a:lnTo>
                  <a:lnTo>
                    <a:pt x="524824" y="2701056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5" name="pg42">
              <a:extLst>
                <a:ext uri="{FF2B5EF4-FFF2-40B4-BE49-F238E27FC236}">
                  <a16:creationId xmlns:a16="http://schemas.microsoft.com/office/drawing/2014/main" id="{4DAA0BA4-1C40-347B-A344-965C378AC76F}"/>
                </a:ext>
              </a:extLst>
            </p:cNvPr>
            <p:cNvSpPr/>
            <p:nvPr/>
          </p:nvSpPr>
          <p:spPr>
            <a:xfrm>
              <a:off x="11018912" y="3496590"/>
              <a:ext cx="218751" cy="3537512"/>
            </a:xfrm>
            <a:custGeom>
              <a:avLst/>
              <a:gdLst/>
              <a:ahLst/>
              <a:cxnLst/>
              <a:rect l="0" t="0" r="0" b="0"/>
              <a:pathLst>
                <a:path w="218751" h="3537512">
                  <a:moveTo>
                    <a:pt x="69574" y="3537512"/>
                  </a:moveTo>
                  <a:lnTo>
                    <a:pt x="68535" y="3530590"/>
                  </a:lnTo>
                  <a:lnTo>
                    <a:pt x="67703" y="3523667"/>
                  </a:lnTo>
                  <a:lnTo>
                    <a:pt x="67082" y="3516744"/>
                  </a:lnTo>
                  <a:lnTo>
                    <a:pt x="66670" y="3509821"/>
                  </a:lnTo>
                  <a:lnTo>
                    <a:pt x="66460" y="3502899"/>
                  </a:lnTo>
                  <a:lnTo>
                    <a:pt x="66471" y="3495976"/>
                  </a:lnTo>
                  <a:lnTo>
                    <a:pt x="66664" y="3489053"/>
                  </a:lnTo>
                  <a:lnTo>
                    <a:pt x="67011" y="3482131"/>
                  </a:lnTo>
                  <a:lnTo>
                    <a:pt x="67491" y="3475208"/>
                  </a:lnTo>
                  <a:lnTo>
                    <a:pt x="68082" y="3468285"/>
                  </a:lnTo>
                  <a:lnTo>
                    <a:pt x="68764" y="3461362"/>
                  </a:lnTo>
                  <a:lnTo>
                    <a:pt x="69512" y="3454440"/>
                  </a:lnTo>
                  <a:lnTo>
                    <a:pt x="70309" y="3447517"/>
                  </a:lnTo>
                  <a:lnTo>
                    <a:pt x="71120" y="3440594"/>
                  </a:lnTo>
                  <a:lnTo>
                    <a:pt x="71927" y="3433671"/>
                  </a:lnTo>
                  <a:lnTo>
                    <a:pt x="72714" y="3426749"/>
                  </a:lnTo>
                  <a:lnTo>
                    <a:pt x="73468" y="3419826"/>
                  </a:lnTo>
                  <a:lnTo>
                    <a:pt x="74177" y="3412903"/>
                  </a:lnTo>
                  <a:lnTo>
                    <a:pt x="74830" y="3405981"/>
                  </a:lnTo>
                  <a:lnTo>
                    <a:pt x="75410" y="3399058"/>
                  </a:lnTo>
                  <a:lnTo>
                    <a:pt x="75924" y="3392135"/>
                  </a:lnTo>
                  <a:lnTo>
                    <a:pt x="76371" y="3385212"/>
                  </a:lnTo>
                  <a:lnTo>
                    <a:pt x="76753" y="3378290"/>
                  </a:lnTo>
                  <a:lnTo>
                    <a:pt x="77070" y="3371367"/>
                  </a:lnTo>
                  <a:lnTo>
                    <a:pt x="77326" y="3364444"/>
                  </a:lnTo>
                  <a:lnTo>
                    <a:pt x="77521" y="3357521"/>
                  </a:lnTo>
                  <a:lnTo>
                    <a:pt x="77660" y="3350599"/>
                  </a:lnTo>
                  <a:lnTo>
                    <a:pt x="77755" y="3343676"/>
                  </a:lnTo>
                  <a:lnTo>
                    <a:pt x="77811" y="3336753"/>
                  </a:lnTo>
                  <a:lnTo>
                    <a:pt x="77833" y="3329831"/>
                  </a:lnTo>
                  <a:lnTo>
                    <a:pt x="77826" y="3322908"/>
                  </a:lnTo>
                  <a:lnTo>
                    <a:pt x="77795" y="3315985"/>
                  </a:lnTo>
                  <a:lnTo>
                    <a:pt x="77742" y="3309062"/>
                  </a:lnTo>
                  <a:lnTo>
                    <a:pt x="77672" y="3302140"/>
                  </a:lnTo>
                  <a:lnTo>
                    <a:pt x="77591" y="3295217"/>
                  </a:lnTo>
                  <a:lnTo>
                    <a:pt x="77501" y="3288294"/>
                  </a:lnTo>
                  <a:lnTo>
                    <a:pt x="77403" y="3281371"/>
                  </a:lnTo>
                  <a:lnTo>
                    <a:pt x="77299" y="3274449"/>
                  </a:lnTo>
                  <a:lnTo>
                    <a:pt x="77192" y="3267526"/>
                  </a:lnTo>
                  <a:lnTo>
                    <a:pt x="77080" y="3260603"/>
                  </a:lnTo>
                  <a:lnTo>
                    <a:pt x="76966" y="3253681"/>
                  </a:lnTo>
                  <a:lnTo>
                    <a:pt x="76849" y="3246758"/>
                  </a:lnTo>
                  <a:lnTo>
                    <a:pt x="76730" y="3239835"/>
                  </a:lnTo>
                  <a:lnTo>
                    <a:pt x="76608" y="3232912"/>
                  </a:lnTo>
                  <a:lnTo>
                    <a:pt x="76484" y="3225990"/>
                  </a:lnTo>
                  <a:lnTo>
                    <a:pt x="76355" y="3219067"/>
                  </a:lnTo>
                  <a:lnTo>
                    <a:pt x="76222" y="3212144"/>
                  </a:lnTo>
                  <a:lnTo>
                    <a:pt x="76084" y="3205221"/>
                  </a:lnTo>
                  <a:lnTo>
                    <a:pt x="75939" y="3198299"/>
                  </a:lnTo>
                  <a:lnTo>
                    <a:pt x="75789" y="3191376"/>
                  </a:lnTo>
                  <a:lnTo>
                    <a:pt x="75632" y="3184453"/>
                  </a:lnTo>
                  <a:lnTo>
                    <a:pt x="75467" y="3177531"/>
                  </a:lnTo>
                  <a:lnTo>
                    <a:pt x="75294" y="3170608"/>
                  </a:lnTo>
                  <a:lnTo>
                    <a:pt x="75111" y="3163685"/>
                  </a:lnTo>
                  <a:lnTo>
                    <a:pt x="74920" y="3156762"/>
                  </a:lnTo>
                  <a:lnTo>
                    <a:pt x="74721" y="3149840"/>
                  </a:lnTo>
                  <a:lnTo>
                    <a:pt x="74513" y="3142917"/>
                  </a:lnTo>
                  <a:lnTo>
                    <a:pt x="74298" y="3135994"/>
                  </a:lnTo>
                  <a:lnTo>
                    <a:pt x="74075" y="3129072"/>
                  </a:lnTo>
                  <a:lnTo>
                    <a:pt x="73845" y="3122149"/>
                  </a:lnTo>
                  <a:lnTo>
                    <a:pt x="73609" y="3115226"/>
                  </a:lnTo>
                  <a:lnTo>
                    <a:pt x="73367" y="3108303"/>
                  </a:lnTo>
                  <a:lnTo>
                    <a:pt x="73122" y="3101381"/>
                  </a:lnTo>
                  <a:lnTo>
                    <a:pt x="72874" y="3094458"/>
                  </a:lnTo>
                  <a:lnTo>
                    <a:pt x="72624" y="3087535"/>
                  </a:lnTo>
                  <a:lnTo>
                    <a:pt x="72373" y="3080612"/>
                  </a:lnTo>
                  <a:lnTo>
                    <a:pt x="72121" y="3073690"/>
                  </a:lnTo>
                  <a:lnTo>
                    <a:pt x="71870" y="3066767"/>
                  </a:lnTo>
                  <a:lnTo>
                    <a:pt x="71620" y="3059844"/>
                  </a:lnTo>
                  <a:lnTo>
                    <a:pt x="71371" y="3052922"/>
                  </a:lnTo>
                  <a:lnTo>
                    <a:pt x="71124" y="3045999"/>
                  </a:lnTo>
                  <a:lnTo>
                    <a:pt x="70878" y="3039076"/>
                  </a:lnTo>
                  <a:lnTo>
                    <a:pt x="70634" y="3032153"/>
                  </a:lnTo>
                  <a:lnTo>
                    <a:pt x="70392" y="3025231"/>
                  </a:lnTo>
                  <a:lnTo>
                    <a:pt x="70151" y="3018308"/>
                  </a:lnTo>
                  <a:lnTo>
                    <a:pt x="69910" y="3011385"/>
                  </a:lnTo>
                  <a:lnTo>
                    <a:pt x="69669" y="3004462"/>
                  </a:lnTo>
                  <a:lnTo>
                    <a:pt x="69429" y="2997540"/>
                  </a:lnTo>
                  <a:lnTo>
                    <a:pt x="69187" y="2990617"/>
                  </a:lnTo>
                  <a:lnTo>
                    <a:pt x="68944" y="2983694"/>
                  </a:lnTo>
                  <a:lnTo>
                    <a:pt x="68699" y="2976772"/>
                  </a:lnTo>
                  <a:lnTo>
                    <a:pt x="68450" y="2969849"/>
                  </a:lnTo>
                  <a:lnTo>
                    <a:pt x="68198" y="2962926"/>
                  </a:lnTo>
                  <a:lnTo>
                    <a:pt x="67941" y="2956003"/>
                  </a:lnTo>
                  <a:lnTo>
                    <a:pt x="67679" y="2949081"/>
                  </a:lnTo>
                  <a:lnTo>
                    <a:pt x="67411" y="2942158"/>
                  </a:lnTo>
                  <a:lnTo>
                    <a:pt x="67135" y="2935235"/>
                  </a:lnTo>
                  <a:lnTo>
                    <a:pt x="66850" y="2928312"/>
                  </a:lnTo>
                  <a:lnTo>
                    <a:pt x="66556" y="2921390"/>
                  </a:lnTo>
                  <a:lnTo>
                    <a:pt x="66252" y="2914467"/>
                  </a:lnTo>
                  <a:lnTo>
                    <a:pt x="65936" y="2907544"/>
                  </a:lnTo>
                  <a:lnTo>
                    <a:pt x="65609" y="2900622"/>
                  </a:lnTo>
                  <a:lnTo>
                    <a:pt x="65270" y="2893699"/>
                  </a:lnTo>
                  <a:lnTo>
                    <a:pt x="64916" y="2886776"/>
                  </a:lnTo>
                  <a:lnTo>
                    <a:pt x="64547" y="2879853"/>
                  </a:lnTo>
                  <a:lnTo>
                    <a:pt x="64165" y="2872931"/>
                  </a:lnTo>
                  <a:lnTo>
                    <a:pt x="63769" y="2866008"/>
                  </a:lnTo>
                  <a:lnTo>
                    <a:pt x="63360" y="2859085"/>
                  </a:lnTo>
                  <a:lnTo>
                    <a:pt x="62939" y="2852162"/>
                  </a:lnTo>
                  <a:lnTo>
                    <a:pt x="62506" y="2845240"/>
                  </a:lnTo>
                  <a:lnTo>
                    <a:pt x="62061" y="2838317"/>
                  </a:lnTo>
                  <a:lnTo>
                    <a:pt x="61607" y="2831394"/>
                  </a:lnTo>
                  <a:lnTo>
                    <a:pt x="61146" y="2824472"/>
                  </a:lnTo>
                  <a:lnTo>
                    <a:pt x="60679" y="2817549"/>
                  </a:lnTo>
                  <a:lnTo>
                    <a:pt x="60208" y="2810626"/>
                  </a:lnTo>
                  <a:lnTo>
                    <a:pt x="59735" y="2803703"/>
                  </a:lnTo>
                  <a:lnTo>
                    <a:pt x="59260" y="2796781"/>
                  </a:lnTo>
                  <a:lnTo>
                    <a:pt x="58786" y="2789858"/>
                  </a:lnTo>
                  <a:lnTo>
                    <a:pt x="58314" y="2782935"/>
                  </a:lnTo>
                  <a:lnTo>
                    <a:pt x="57843" y="2776013"/>
                  </a:lnTo>
                  <a:lnTo>
                    <a:pt x="57376" y="2769090"/>
                  </a:lnTo>
                  <a:lnTo>
                    <a:pt x="56912" y="2762167"/>
                  </a:lnTo>
                  <a:lnTo>
                    <a:pt x="56450" y="2755244"/>
                  </a:lnTo>
                  <a:lnTo>
                    <a:pt x="55992" y="2748322"/>
                  </a:lnTo>
                  <a:lnTo>
                    <a:pt x="55535" y="2741399"/>
                  </a:lnTo>
                  <a:lnTo>
                    <a:pt x="55079" y="2734476"/>
                  </a:lnTo>
                  <a:lnTo>
                    <a:pt x="54624" y="2727553"/>
                  </a:lnTo>
                  <a:lnTo>
                    <a:pt x="54167" y="2720631"/>
                  </a:lnTo>
                  <a:lnTo>
                    <a:pt x="53708" y="2713708"/>
                  </a:lnTo>
                  <a:lnTo>
                    <a:pt x="53245" y="2706785"/>
                  </a:lnTo>
                  <a:lnTo>
                    <a:pt x="52778" y="2699863"/>
                  </a:lnTo>
                  <a:lnTo>
                    <a:pt x="52304" y="2692940"/>
                  </a:lnTo>
                  <a:lnTo>
                    <a:pt x="51824" y="2686017"/>
                  </a:lnTo>
                  <a:lnTo>
                    <a:pt x="51337" y="2679094"/>
                  </a:lnTo>
                  <a:lnTo>
                    <a:pt x="50843" y="2672172"/>
                  </a:lnTo>
                  <a:lnTo>
                    <a:pt x="50340" y="2665249"/>
                  </a:lnTo>
                  <a:lnTo>
                    <a:pt x="49830" y="2658326"/>
                  </a:lnTo>
                  <a:lnTo>
                    <a:pt x="49311" y="2651403"/>
                  </a:lnTo>
                  <a:lnTo>
                    <a:pt x="48785" y="2644481"/>
                  </a:lnTo>
                  <a:lnTo>
                    <a:pt x="48253" y="2637558"/>
                  </a:lnTo>
                  <a:lnTo>
                    <a:pt x="47715" y="2630635"/>
                  </a:lnTo>
                  <a:lnTo>
                    <a:pt x="47173" y="2623713"/>
                  </a:lnTo>
                  <a:lnTo>
                    <a:pt x="46627" y="2616790"/>
                  </a:lnTo>
                  <a:lnTo>
                    <a:pt x="46078" y="2609867"/>
                  </a:lnTo>
                  <a:lnTo>
                    <a:pt x="45528" y="2602944"/>
                  </a:lnTo>
                  <a:lnTo>
                    <a:pt x="44978" y="2596022"/>
                  </a:lnTo>
                  <a:lnTo>
                    <a:pt x="44429" y="2589099"/>
                  </a:lnTo>
                  <a:lnTo>
                    <a:pt x="43882" y="2582176"/>
                  </a:lnTo>
                  <a:lnTo>
                    <a:pt x="43339" y="2575253"/>
                  </a:lnTo>
                  <a:lnTo>
                    <a:pt x="42799" y="2568331"/>
                  </a:lnTo>
                  <a:lnTo>
                    <a:pt x="42263" y="2561408"/>
                  </a:lnTo>
                  <a:lnTo>
                    <a:pt x="41733" y="2554485"/>
                  </a:lnTo>
                  <a:lnTo>
                    <a:pt x="41207" y="2547563"/>
                  </a:lnTo>
                  <a:lnTo>
                    <a:pt x="40685" y="2540640"/>
                  </a:lnTo>
                  <a:lnTo>
                    <a:pt x="40167" y="2533717"/>
                  </a:lnTo>
                  <a:lnTo>
                    <a:pt x="39652" y="2526794"/>
                  </a:lnTo>
                  <a:lnTo>
                    <a:pt x="39139" y="2519872"/>
                  </a:lnTo>
                  <a:lnTo>
                    <a:pt x="38627" y="2512949"/>
                  </a:lnTo>
                  <a:lnTo>
                    <a:pt x="38114" y="2506026"/>
                  </a:lnTo>
                  <a:lnTo>
                    <a:pt x="37599" y="2499103"/>
                  </a:lnTo>
                  <a:lnTo>
                    <a:pt x="37081" y="2492181"/>
                  </a:lnTo>
                  <a:lnTo>
                    <a:pt x="36558" y="2485258"/>
                  </a:lnTo>
                  <a:lnTo>
                    <a:pt x="36030" y="2478335"/>
                  </a:lnTo>
                  <a:lnTo>
                    <a:pt x="35495" y="2471413"/>
                  </a:lnTo>
                  <a:lnTo>
                    <a:pt x="34952" y="2464490"/>
                  </a:lnTo>
                  <a:lnTo>
                    <a:pt x="34400" y="2457567"/>
                  </a:lnTo>
                  <a:lnTo>
                    <a:pt x="33841" y="2450644"/>
                  </a:lnTo>
                  <a:lnTo>
                    <a:pt x="33274" y="2443722"/>
                  </a:lnTo>
                  <a:lnTo>
                    <a:pt x="32700" y="2436799"/>
                  </a:lnTo>
                  <a:lnTo>
                    <a:pt x="32120" y="2429876"/>
                  </a:lnTo>
                  <a:lnTo>
                    <a:pt x="31533" y="2422953"/>
                  </a:lnTo>
                  <a:lnTo>
                    <a:pt x="30941" y="2416031"/>
                  </a:lnTo>
                  <a:lnTo>
                    <a:pt x="30345" y="2409108"/>
                  </a:lnTo>
                  <a:lnTo>
                    <a:pt x="29747" y="2402185"/>
                  </a:lnTo>
                  <a:lnTo>
                    <a:pt x="29146" y="2395263"/>
                  </a:lnTo>
                  <a:lnTo>
                    <a:pt x="28544" y="2388340"/>
                  </a:lnTo>
                  <a:lnTo>
                    <a:pt x="27940" y="2381417"/>
                  </a:lnTo>
                  <a:lnTo>
                    <a:pt x="27335" y="2374494"/>
                  </a:lnTo>
                  <a:lnTo>
                    <a:pt x="26729" y="2367572"/>
                  </a:lnTo>
                  <a:lnTo>
                    <a:pt x="26121" y="2360649"/>
                  </a:lnTo>
                  <a:lnTo>
                    <a:pt x="25509" y="2353726"/>
                  </a:lnTo>
                  <a:lnTo>
                    <a:pt x="24894" y="2346804"/>
                  </a:lnTo>
                  <a:lnTo>
                    <a:pt x="24274" y="2339881"/>
                  </a:lnTo>
                  <a:lnTo>
                    <a:pt x="23649" y="2332958"/>
                  </a:lnTo>
                  <a:lnTo>
                    <a:pt x="23015" y="2326035"/>
                  </a:lnTo>
                  <a:lnTo>
                    <a:pt x="22373" y="2319113"/>
                  </a:lnTo>
                  <a:lnTo>
                    <a:pt x="21723" y="2312190"/>
                  </a:lnTo>
                  <a:lnTo>
                    <a:pt x="21064" y="2305267"/>
                  </a:lnTo>
                  <a:lnTo>
                    <a:pt x="20398" y="2298344"/>
                  </a:lnTo>
                  <a:lnTo>
                    <a:pt x="19723" y="2291422"/>
                  </a:lnTo>
                  <a:lnTo>
                    <a:pt x="19042" y="2284499"/>
                  </a:lnTo>
                  <a:lnTo>
                    <a:pt x="18356" y="2277576"/>
                  </a:lnTo>
                  <a:lnTo>
                    <a:pt x="17667" y="2270654"/>
                  </a:lnTo>
                  <a:lnTo>
                    <a:pt x="16979" y="2263731"/>
                  </a:lnTo>
                  <a:lnTo>
                    <a:pt x="16293" y="2256808"/>
                  </a:lnTo>
                  <a:lnTo>
                    <a:pt x="15613" y="2249885"/>
                  </a:lnTo>
                  <a:lnTo>
                    <a:pt x="14940" y="2242963"/>
                  </a:lnTo>
                  <a:lnTo>
                    <a:pt x="14278" y="2236040"/>
                  </a:lnTo>
                  <a:lnTo>
                    <a:pt x="13633" y="2229117"/>
                  </a:lnTo>
                  <a:lnTo>
                    <a:pt x="13003" y="2222194"/>
                  </a:lnTo>
                  <a:lnTo>
                    <a:pt x="12391" y="2215272"/>
                  </a:lnTo>
                  <a:lnTo>
                    <a:pt x="11798" y="2208349"/>
                  </a:lnTo>
                  <a:lnTo>
                    <a:pt x="11224" y="2201426"/>
                  </a:lnTo>
                  <a:lnTo>
                    <a:pt x="10670" y="2194504"/>
                  </a:lnTo>
                  <a:lnTo>
                    <a:pt x="10136" y="2187581"/>
                  </a:lnTo>
                  <a:lnTo>
                    <a:pt x="9623" y="2180658"/>
                  </a:lnTo>
                  <a:lnTo>
                    <a:pt x="9127" y="2173735"/>
                  </a:lnTo>
                  <a:lnTo>
                    <a:pt x="8646" y="2166813"/>
                  </a:lnTo>
                  <a:lnTo>
                    <a:pt x="8179" y="2159890"/>
                  </a:lnTo>
                  <a:lnTo>
                    <a:pt x="7722" y="2152967"/>
                  </a:lnTo>
                  <a:lnTo>
                    <a:pt x="7275" y="2146044"/>
                  </a:lnTo>
                  <a:lnTo>
                    <a:pt x="6836" y="2139122"/>
                  </a:lnTo>
                  <a:lnTo>
                    <a:pt x="6402" y="2132199"/>
                  </a:lnTo>
                  <a:lnTo>
                    <a:pt x="5971" y="2125276"/>
                  </a:lnTo>
                  <a:lnTo>
                    <a:pt x="5543" y="2118354"/>
                  </a:lnTo>
                  <a:lnTo>
                    <a:pt x="5117" y="2111431"/>
                  </a:lnTo>
                  <a:lnTo>
                    <a:pt x="4693" y="2104508"/>
                  </a:lnTo>
                  <a:lnTo>
                    <a:pt x="4271" y="2097585"/>
                  </a:lnTo>
                  <a:lnTo>
                    <a:pt x="3853" y="2090663"/>
                  </a:lnTo>
                  <a:lnTo>
                    <a:pt x="3441" y="2083740"/>
                  </a:lnTo>
                  <a:lnTo>
                    <a:pt x="3037" y="2076817"/>
                  </a:lnTo>
                  <a:lnTo>
                    <a:pt x="2644" y="2069894"/>
                  </a:lnTo>
                  <a:lnTo>
                    <a:pt x="2263" y="2062972"/>
                  </a:lnTo>
                  <a:lnTo>
                    <a:pt x="1900" y="2056049"/>
                  </a:lnTo>
                  <a:lnTo>
                    <a:pt x="1557" y="2049126"/>
                  </a:lnTo>
                  <a:lnTo>
                    <a:pt x="1242" y="2042204"/>
                  </a:lnTo>
                  <a:lnTo>
                    <a:pt x="957" y="2035281"/>
                  </a:lnTo>
                  <a:lnTo>
                    <a:pt x="703" y="2028358"/>
                  </a:lnTo>
                  <a:lnTo>
                    <a:pt x="483" y="2021435"/>
                  </a:lnTo>
                  <a:lnTo>
                    <a:pt x="300" y="2014513"/>
                  </a:lnTo>
                  <a:lnTo>
                    <a:pt x="157" y="2007590"/>
                  </a:lnTo>
                  <a:lnTo>
                    <a:pt x="58" y="2000667"/>
                  </a:lnTo>
                  <a:lnTo>
                    <a:pt x="7" y="1993745"/>
                  </a:lnTo>
                  <a:lnTo>
                    <a:pt x="0" y="1986822"/>
                  </a:lnTo>
                  <a:lnTo>
                    <a:pt x="34" y="1979899"/>
                  </a:lnTo>
                  <a:lnTo>
                    <a:pt x="111" y="1972976"/>
                  </a:lnTo>
                  <a:lnTo>
                    <a:pt x="229" y="1966054"/>
                  </a:lnTo>
                  <a:lnTo>
                    <a:pt x="385" y="1959131"/>
                  </a:lnTo>
                  <a:lnTo>
                    <a:pt x="582" y="1952208"/>
                  </a:lnTo>
                  <a:lnTo>
                    <a:pt x="814" y="1945285"/>
                  </a:lnTo>
                  <a:lnTo>
                    <a:pt x="1077" y="1938363"/>
                  </a:lnTo>
                  <a:lnTo>
                    <a:pt x="1366" y="1931440"/>
                  </a:lnTo>
                  <a:lnTo>
                    <a:pt x="1678" y="1924517"/>
                  </a:lnTo>
                  <a:lnTo>
                    <a:pt x="2010" y="1917595"/>
                  </a:lnTo>
                  <a:lnTo>
                    <a:pt x="2360" y="1910672"/>
                  </a:lnTo>
                  <a:lnTo>
                    <a:pt x="2725" y="1903749"/>
                  </a:lnTo>
                  <a:lnTo>
                    <a:pt x="3100" y="1896826"/>
                  </a:lnTo>
                  <a:lnTo>
                    <a:pt x="3483" y="1889904"/>
                  </a:lnTo>
                  <a:lnTo>
                    <a:pt x="3872" y="1882981"/>
                  </a:lnTo>
                  <a:lnTo>
                    <a:pt x="4264" y="1876058"/>
                  </a:lnTo>
                  <a:lnTo>
                    <a:pt x="4660" y="1869135"/>
                  </a:lnTo>
                  <a:lnTo>
                    <a:pt x="5057" y="1862213"/>
                  </a:lnTo>
                  <a:lnTo>
                    <a:pt x="5456" y="1855290"/>
                  </a:lnTo>
                  <a:lnTo>
                    <a:pt x="5856" y="1848367"/>
                  </a:lnTo>
                  <a:lnTo>
                    <a:pt x="6259" y="1841445"/>
                  </a:lnTo>
                  <a:lnTo>
                    <a:pt x="6664" y="1834522"/>
                  </a:lnTo>
                  <a:lnTo>
                    <a:pt x="7074" y="1827599"/>
                  </a:lnTo>
                  <a:lnTo>
                    <a:pt x="7489" y="1820676"/>
                  </a:lnTo>
                  <a:lnTo>
                    <a:pt x="7912" y="1813754"/>
                  </a:lnTo>
                  <a:lnTo>
                    <a:pt x="8346" y="1806831"/>
                  </a:lnTo>
                  <a:lnTo>
                    <a:pt x="8792" y="1799908"/>
                  </a:lnTo>
                  <a:lnTo>
                    <a:pt x="9252" y="1792985"/>
                  </a:lnTo>
                  <a:lnTo>
                    <a:pt x="9729" y="1786063"/>
                  </a:lnTo>
                  <a:lnTo>
                    <a:pt x="10225" y="1779140"/>
                  </a:lnTo>
                  <a:lnTo>
                    <a:pt x="10742" y="1772217"/>
                  </a:lnTo>
                  <a:lnTo>
                    <a:pt x="11285" y="1765295"/>
                  </a:lnTo>
                  <a:lnTo>
                    <a:pt x="11858" y="1758372"/>
                  </a:lnTo>
                  <a:lnTo>
                    <a:pt x="12458" y="1751449"/>
                  </a:lnTo>
                  <a:lnTo>
                    <a:pt x="13090" y="1744526"/>
                  </a:lnTo>
                  <a:lnTo>
                    <a:pt x="13752" y="1737604"/>
                  </a:lnTo>
                  <a:lnTo>
                    <a:pt x="14448" y="1730681"/>
                  </a:lnTo>
                  <a:lnTo>
                    <a:pt x="15179" y="1723758"/>
                  </a:lnTo>
                  <a:lnTo>
                    <a:pt x="15950" y="1716835"/>
                  </a:lnTo>
                  <a:lnTo>
                    <a:pt x="16758" y="1709913"/>
                  </a:lnTo>
                  <a:lnTo>
                    <a:pt x="17603" y="1702990"/>
                  </a:lnTo>
                  <a:lnTo>
                    <a:pt x="18483" y="1696067"/>
                  </a:lnTo>
                  <a:lnTo>
                    <a:pt x="19398" y="1689145"/>
                  </a:lnTo>
                  <a:lnTo>
                    <a:pt x="20346" y="1682222"/>
                  </a:lnTo>
                  <a:lnTo>
                    <a:pt x="21328" y="1675299"/>
                  </a:lnTo>
                  <a:lnTo>
                    <a:pt x="22347" y="1668376"/>
                  </a:lnTo>
                  <a:lnTo>
                    <a:pt x="23395" y="1661454"/>
                  </a:lnTo>
                  <a:lnTo>
                    <a:pt x="24469" y="1654531"/>
                  </a:lnTo>
                  <a:lnTo>
                    <a:pt x="25568" y="1647608"/>
                  </a:lnTo>
                  <a:lnTo>
                    <a:pt x="26689" y="1640685"/>
                  </a:lnTo>
                  <a:lnTo>
                    <a:pt x="27829" y="1633763"/>
                  </a:lnTo>
                  <a:lnTo>
                    <a:pt x="28986" y="1626840"/>
                  </a:lnTo>
                  <a:lnTo>
                    <a:pt x="30159" y="1619917"/>
                  </a:lnTo>
                  <a:lnTo>
                    <a:pt x="31342" y="1612995"/>
                  </a:lnTo>
                  <a:lnTo>
                    <a:pt x="32533" y="1606072"/>
                  </a:lnTo>
                  <a:lnTo>
                    <a:pt x="33728" y="1599149"/>
                  </a:lnTo>
                  <a:lnTo>
                    <a:pt x="34925" y="1592226"/>
                  </a:lnTo>
                  <a:lnTo>
                    <a:pt x="36123" y="1585304"/>
                  </a:lnTo>
                  <a:lnTo>
                    <a:pt x="37317" y="1578381"/>
                  </a:lnTo>
                  <a:lnTo>
                    <a:pt x="38505" y="1571458"/>
                  </a:lnTo>
                  <a:lnTo>
                    <a:pt x="39686" y="1564536"/>
                  </a:lnTo>
                  <a:lnTo>
                    <a:pt x="40857" y="1557613"/>
                  </a:lnTo>
                  <a:lnTo>
                    <a:pt x="42017" y="1550690"/>
                  </a:lnTo>
                  <a:lnTo>
                    <a:pt x="43165" y="1543767"/>
                  </a:lnTo>
                  <a:lnTo>
                    <a:pt x="44298" y="1536845"/>
                  </a:lnTo>
                  <a:lnTo>
                    <a:pt x="45414" y="1529922"/>
                  </a:lnTo>
                  <a:lnTo>
                    <a:pt x="46512" y="1522999"/>
                  </a:lnTo>
                  <a:lnTo>
                    <a:pt x="47592" y="1516076"/>
                  </a:lnTo>
                  <a:lnTo>
                    <a:pt x="48654" y="1509154"/>
                  </a:lnTo>
                  <a:lnTo>
                    <a:pt x="49697" y="1502231"/>
                  </a:lnTo>
                  <a:lnTo>
                    <a:pt x="50720" y="1495308"/>
                  </a:lnTo>
                  <a:lnTo>
                    <a:pt x="51724" y="1488386"/>
                  </a:lnTo>
                  <a:lnTo>
                    <a:pt x="52703" y="1481463"/>
                  </a:lnTo>
                  <a:lnTo>
                    <a:pt x="53661" y="1474540"/>
                  </a:lnTo>
                  <a:lnTo>
                    <a:pt x="54598" y="1467617"/>
                  </a:lnTo>
                  <a:lnTo>
                    <a:pt x="55515" y="1460695"/>
                  </a:lnTo>
                  <a:lnTo>
                    <a:pt x="56411" y="1453772"/>
                  </a:lnTo>
                  <a:lnTo>
                    <a:pt x="57287" y="1446849"/>
                  </a:lnTo>
                  <a:lnTo>
                    <a:pt x="58143" y="1439926"/>
                  </a:lnTo>
                  <a:lnTo>
                    <a:pt x="58976" y="1433004"/>
                  </a:lnTo>
                  <a:lnTo>
                    <a:pt x="59790" y="1426081"/>
                  </a:lnTo>
                  <a:lnTo>
                    <a:pt x="60586" y="1419158"/>
                  </a:lnTo>
                  <a:lnTo>
                    <a:pt x="61364" y="1412236"/>
                  </a:lnTo>
                  <a:lnTo>
                    <a:pt x="62126" y="1405313"/>
                  </a:lnTo>
                  <a:lnTo>
                    <a:pt x="62873" y="1398390"/>
                  </a:lnTo>
                  <a:lnTo>
                    <a:pt x="63603" y="1391467"/>
                  </a:lnTo>
                  <a:lnTo>
                    <a:pt x="64319" y="1384545"/>
                  </a:lnTo>
                  <a:lnTo>
                    <a:pt x="65023" y="1377622"/>
                  </a:lnTo>
                  <a:lnTo>
                    <a:pt x="65716" y="1370699"/>
                  </a:lnTo>
                  <a:lnTo>
                    <a:pt x="66400" y="1363776"/>
                  </a:lnTo>
                  <a:lnTo>
                    <a:pt x="67076" y="1356854"/>
                  </a:lnTo>
                  <a:lnTo>
                    <a:pt x="67744" y="1349931"/>
                  </a:lnTo>
                  <a:lnTo>
                    <a:pt x="68407" y="1343008"/>
                  </a:lnTo>
                  <a:lnTo>
                    <a:pt x="69065" y="1336086"/>
                  </a:lnTo>
                  <a:lnTo>
                    <a:pt x="69720" y="1329163"/>
                  </a:lnTo>
                  <a:lnTo>
                    <a:pt x="70374" y="1322240"/>
                  </a:lnTo>
                  <a:lnTo>
                    <a:pt x="71028" y="1315317"/>
                  </a:lnTo>
                  <a:lnTo>
                    <a:pt x="71682" y="1308395"/>
                  </a:lnTo>
                  <a:lnTo>
                    <a:pt x="72337" y="1301472"/>
                  </a:lnTo>
                  <a:lnTo>
                    <a:pt x="72995" y="1294549"/>
                  </a:lnTo>
                  <a:lnTo>
                    <a:pt x="73656" y="1287626"/>
                  </a:lnTo>
                  <a:lnTo>
                    <a:pt x="74320" y="1280704"/>
                  </a:lnTo>
                  <a:lnTo>
                    <a:pt x="74987" y="1273781"/>
                  </a:lnTo>
                  <a:lnTo>
                    <a:pt x="75657" y="1266858"/>
                  </a:lnTo>
                  <a:lnTo>
                    <a:pt x="76331" y="1259936"/>
                  </a:lnTo>
                  <a:lnTo>
                    <a:pt x="77008" y="1253013"/>
                  </a:lnTo>
                  <a:lnTo>
                    <a:pt x="77688" y="1246090"/>
                  </a:lnTo>
                  <a:lnTo>
                    <a:pt x="78370" y="1239167"/>
                  </a:lnTo>
                  <a:lnTo>
                    <a:pt x="79054" y="1232245"/>
                  </a:lnTo>
                  <a:lnTo>
                    <a:pt x="79739" y="1225322"/>
                  </a:lnTo>
                  <a:lnTo>
                    <a:pt x="80424" y="1218399"/>
                  </a:lnTo>
                  <a:lnTo>
                    <a:pt x="81109" y="1211476"/>
                  </a:lnTo>
                  <a:lnTo>
                    <a:pt x="81793" y="1204554"/>
                  </a:lnTo>
                  <a:lnTo>
                    <a:pt x="82475" y="1197631"/>
                  </a:lnTo>
                  <a:lnTo>
                    <a:pt x="83155" y="1190708"/>
                  </a:lnTo>
                  <a:lnTo>
                    <a:pt x="83831" y="1183786"/>
                  </a:lnTo>
                  <a:lnTo>
                    <a:pt x="84505" y="1176863"/>
                  </a:lnTo>
                  <a:lnTo>
                    <a:pt x="85175" y="1169940"/>
                  </a:lnTo>
                  <a:lnTo>
                    <a:pt x="85841" y="1163017"/>
                  </a:lnTo>
                  <a:lnTo>
                    <a:pt x="86502" y="1156095"/>
                  </a:lnTo>
                  <a:lnTo>
                    <a:pt x="87157" y="1149172"/>
                  </a:lnTo>
                  <a:lnTo>
                    <a:pt x="87808" y="1142249"/>
                  </a:lnTo>
                  <a:lnTo>
                    <a:pt x="88452" y="1135327"/>
                  </a:lnTo>
                  <a:lnTo>
                    <a:pt x="89091" y="1128404"/>
                  </a:lnTo>
                  <a:lnTo>
                    <a:pt x="89724" y="1121481"/>
                  </a:lnTo>
                  <a:lnTo>
                    <a:pt x="90350" y="1114558"/>
                  </a:lnTo>
                  <a:lnTo>
                    <a:pt x="90968" y="1107636"/>
                  </a:lnTo>
                  <a:lnTo>
                    <a:pt x="91578" y="1100713"/>
                  </a:lnTo>
                  <a:lnTo>
                    <a:pt x="92179" y="1093790"/>
                  </a:lnTo>
                  <a:lnTo>
                    <a:pt x="92771" y="1086867"/>
                  </a:lnTo>
                  <a:lnTo>
                    <a:pt x="93353" y="1079945"/>
                  </a:lnTo>
                  <a:lnTo>
                    <a:pt x="93925" y="1073022"/>
                  </a:lnTo>
                  <a:lnTo>
                    <a:pt x="94486" y="1066099"/>
                  </a:lnTo>
                  <a:lnTo>
                    <a:pt x="95031" y="1059177"/>
                  </a:lnTo>
                  <a:lnTo>
                    <a:pt x="95564" y="1052254"/>
                  </a:lnTo>
                  <a:lnTo>
                    <a:pt x="96083" y="1045331"/>
                  </a:lnTo>
                  <a:lnTo>
                    <a:pt x="96587" y="1038408"/>
                  </a:lnTo>
                  <a:lnTo>
                    <a:pt x="97077" y="1031486"/>
                  </a:lnTo>
                  <a:lnTo>
                    <a:pt x="97551" y="1024563"/>
                  </a:lnTo>
                  <a:lnTo>
                    <a:pt x="98008" y="1017640"/>
                  </a:lnTo>
                  <a:lnTo>
                    <a:pt x="98447" y="1010717"/>
                  </a:lnTo>
                  <a:lnTo>
                    <a:pt x="98869" y="1003795"/>
                  </a:lnTo>
                  <a:lnTo>
                    <a:pt x="99276" y="996872"/>
                  </a:lnTo>
                  <a:lnTo>
                    <a:pt x="99667" y="989949"/>
                  </a:lnTo>
                  <a:lnTo>
                    <a:pt x="100043" y="983027"/>
                  </a:lnTo>
                  <a:lnTo>
                    <a:pt x="100403" y="976104"/>
                  </a:lnTo>
                  <a:lnTo>
                    <a:pt x="100748" y="969181"/>
                  </a:lnTo>
                  <a:lnTo>
                    <a:pt x="101077" y="962258"/>
                  </a:lnTo>
                  <a:lnTo>
                    <a:pt x="101394" y="955336"/>
                  </a:lnTo>
                  <a:lnTo>
                    <a:pt x="101698" y="948413"/>
                  </a:lnTo>
                  <a:lnTo>
                    <a:pt x="101991" y="941490"/>
                  </a:lnTo>
                  <a:lnTo>
                    <a:pt x="102273" y="934567"/>
                  </a:lnTo>
                  <a:lnTo>
                    <a:pt x="102545" y="927645"/>
                  </a:lnTo>
                  <a:lnTo>
                    <a:pt x="102807" y="920722"/>
                  </a:lnTo>
                  <a:lnTo>
                    <a:pt x="103059" y="913799"/>
                  </a:lnTo>
                  <a:lnTo>
                    <a:pt x="103304" y="906877"/>
                  </a:lnTo>
                  <a:lnTo>
                    <a:pt x="103542" y="899954"/>
                  </a:lnTo>
                  <a:lnTo>
                    <a:pt x="103773" y="893031"/>
                  </a:lnTo>
                  <a:lnTo>
                    <a:pt x="103997" y="886108"/>
                  </a:lnTo>
                  <a:lnTo>
                    <a:pt x="104216" y="879186"/>
                  </a:lnTo>
                  <a:lnTo>
                    <a:pt x="104428" y="872263"/>
                  </a:lnTo>
                  <a:lnTo>
                    <a:pt x="104635" y="865340"/>
                  </a:lnTo>
                  <a:lnTo>
                    <a:pt x="104836" y="858417"/>
                  </a:lnTo>
                  <a:lnTo>
                    <a:pt x="105033" y="851495"/>
                  </a:lnTo>
                  <a:lnTo>
                    <a:pt x="105224" y="844572"/>
                  </a:lnTo>
                  <a:lnTo>
                    <a:pt x="105411" y="837649"/>
                  </a:lnTo>
                  <a:lnTo>
                    <a:pt x="105592" y="830727"/>
                  </a:lnTo>
                  <a:lnTo>
                    <a:pt x="105767" y="823804"/>
                  </a:lnTo>
                  <a:lnTo>
                    <a:pt x="105937" y="816881"/>
                  </a:lnTo>
                  <a:lnTo>
                    <a:pt x="106101" y="809958"/>
                  </a:lnTo>
                  <a:lnTo>
                    <a:pt x="106260" y="803036"/>
                  </a:lnTo>
                  <a:lnTo>
                    <a:pt x="106413" y="796113"/>
                  </a:lnTo>
                  <a:lnTo>
                    <a:pt x="106560" y="789190"/>
                  </a:lnTo>
                  <a:lnTo>
                    <a:pt x="106700" y="782268"/>
                  </a:lnTo>
                  <a:lnTo>
                    <a:pt x="106834" y="775345"/>
                  </a:lnTo>
                  <a:lnTo>
                    <a:pt x="106962" y="768422"/>
                  </a:lnTo>
                  <a:lnTo>
                    <a:pt x="107084" y="761499"/>
                  </a:lnTo>
                  <a:lnTo>
                    <a:pt x="107200" y="754577"/>
                  </a:lnTo>
                  <a:lnTo>
                    <a:pt x="107310" y="747654"/>
                  </a:lnTo>
                  <a:lnTo>
                    <a:pt x="107415" y="740731"/>
                  </a:lnTo>
                  <a:lnTo>
                    <a:pt x="107513" y="733808"/>
                  </a:lnTo>
                  <a:lnTo>
                    <a:pt x="107605" y="726886"/>
                  </a:lnTo>
                  <a:lnTo>
                    <a:pt x="107692" y="719963"/>
                  </a:lnTo>
                  <a:lnTo>
                    <a:pt x="107774" y="713040"/>
                  </a:lnTo>
                  <a:lnTo>
                    <a:pt x="107852" y="706118"/>
                  </a:lnTo>
                  <a:lnTo>
                    <a:pt x="107926" y="699195"/>
                  </a:lnTo>
                  <a:lnTo>
                    <a:pt x="107995" y="692272"/>
                  </a:lnTo>
                  <a:lnTo>
                    <a:pt x="108060" y="685349"/>
                  </a:lnTo>
                  <a:lnTo>
                    <a:pt x="108122" y="678427"/>
                  </a:lnTo>
                  <a:lnTo>
                    <a:pt x="108181" y="671504"/>
                  </a:lnTo>
                  <a:lnTo>
                    <a:pt x="108236" y="664581"/>
                  </a:lnTo>
                  <a:lnTo>
                    <a:pt x="108290" y="657658"/>
                  </a:lnTo>
                  <a:lnTo>
                    <a:pt x="108340" y="650736"/>
                  </a:lnTo>
                  <a:lnTo>
                    <a:pt x="108389" y="643813"/>
                  </a:lnTo>
                  <a:lnTo>
                    <a:pt x="108435" y="636890"/>
                  </a:lnTo>
                  <a:lnTo>
                    <a:pt x="108479" y="629968"/>
                  </a:lnTo>
                  <a:lnTo>
                    <a:pt x="108521" y="623045"/>
                  </a:lnTo>
                  <a:lnTo>
                    <a:pt x="108561" y="616122"/>
                  </a:lnTo>
                  <a:lnTo>
                    <a:pt x="108600" y="609199"/>
                  </a:lnTo>
                  <a:lnTo>
                    <a:pt x="108637" y="602277"/>
                  </a:lnTo>
                  <a:lnTo>
                    <a:pt x="108673" y="595354"/>
                  </a:lnTo>
                  <a:lnTo>
                    <a:pt x="108707" y="588431"/>
                  </a:lnTo>
                  <a:lnTo>
                    <a:pt x="108740" y="581508"/>
                  </a:lnTo>
                  <a:lnTo>
                    <a:pt x="108772" y="574586"/>
                  </a:lnTo>
                  <a:lnTo>
                    <a:pt x="108802" y="567663"/>
                  </a:lnTo>
                  <a:lnTo>
                    <a:pt x="108831" y="560740"/>
                  </a:lnTo>
                  <a:lnTo>
                    <a:pt x="108859" y="553818"/>
                  </a:lnTo>
                  <a:lnTo>
                    <a:pt x="108886" y="546895"/>
                  </a:lnTo>
                  <a:lnTo>
                    <a:pt x="108912" y="539972"/>
                  </a:lnTo>
                  <a:lnTo>
                    <a:pt x="108937" y="533049"/>
                  </a:lnTo>
                  <a:lnTo>
                    <a:pt x="108962" y="526127"/>
                  </a:lnTo>
                  <a:lnTo>
                    <a:pt x="108985" y="519204"/>
                  </a:lnTo>
                  <a:lnTo>
                    <a:pt x="109008" y="512281"/>
                  </a:lnTo>
                  <a:lnTo>
                    <a:pt x="109029" y="505358"/>
                  </a:lnTo>
                  <a:lnTo>
                    <a:pt x="109050" y="498436"/>
                  </a:lnTo>
                  <a:lnTo>
                    <a:pt x="109070" y="491513"/>
                  </a:lnTo>
                  <a:lnTo>
                    <a:pt x="109090" y="484590"/>
                  </a:lnTo>
                  <a:lnTo>
                    <a:pt x="109108" y="477668"/>
                  </a:lnTo>
                  <a:lnTo>
                    <a:pt x="109126" y="470745"/>
                  </a:lnTo>
                  <a:lnTo>
                    <a:pt x="109143" y="463822"/>
                  </a:lnTo>
                  <a:lnTo>
                    <a:pt x="109159" y="456899"/>
                  </a:lnTo>
                  <a:lnTo>
                    <a:pt x="109174" y="449977"/>
                  </a:lnTo>
                  <a:lnTo>
                    <a:pt x="109188" y="443054"/>
                  </a:lnTo>
                  <a:lnTo>
                    <a:pt x="109201" y="436131"/>
                  </a:lnTo>
                  <a:lnTo>
                    <a:pt x="109213" y="429208"/>
                  </a:lnTo>
                  <a:lnTo>
                    <a:pt x="109225" y="422286"/>
                  </a:lnTo>
                  <a:lnTo>
                    <a:pt x="109236" y="415363"/>
                  </a:lnTo>
                  <a:lnTo>
                    <a:pt x="109245" y="408440"/>
                  </a:lnTo>
                  <a:lnTo>
                    <a:pt x="109254" y="401518"/>
                  </a:lnTo>
                  <a:lnTo>
                    <a:pt x="109262" y="394595"/>
                  </a:lnTo>
                  <a:lnTo>
                    <a:pt x="109269" y="387672"/>
                  </a:lnTo>
                  <a:lnTo>
                    <a:pt x="109276" y="380749"/>
                  </a:lnTo>
                  <a:lnTo>
                    <a:pt x="109282" y="373827"/>
                  </a:lnTo>
                  <a:lnTo>
                    <a:pt x="109288" y="366904"/>
                  </a:lnTo>
                  <a:lnTo>
                    <a:pt x="109292" y="359981"/>
                  </a:lnTo>
                  <a:lnTo>
                    <a:pt x="109297" y="353059"/>
                  </a:lnTo>
                  <a:lnTo>
                    <a:pt x="109300" y="346136"/>
                  </a:lnTo>
                  <a:lnTo>
                    <a:pt x="109304" y="339213"/>
                  </a:lnTo>
                  <a:lnTo>
                    <a:pt x="109307" y="332290"/>
                  </a:lnTo>
                  <a:lnTo>
                    <a:pt x="109310" y="325368"/>
                  </a:lnTo>
                  <a:lnTo>
                    <a:pt x="109313" y="318445"/>
                  </a:lnTo>
                  <a:lnTo>
                    <a:pt x="109315" y="311522"/>
                  </a:lnTo>
                  <a:lnTo>
                    <a:pt x="109317" y="304599"/>
                  </a:lnTo>
                  <a:lnTo>
                    <a:pt x="109319" y="297677"/>
                  </a:lnTo>
                  <a:lnTo>
                    <a:pt x="109321" y="290754"/>
                  </a:lnTo>
                  <a:lnTo>
                    <a:pt x="109322" y="283831"/>
                  </a:lnTo>
                  <a:lnTo>
                    <a:pt x="109323" y="276909"/>
                  </a:lnTo>
                  <a:lnTo>
                    <a:pt x="109325" y="269986"/>
                  </a:lnTo>
                  <a:lnTo>
                    <a:pt x="109325" y="263063"/>
                  </a:lnTo>
                  <a:lnTo>
                    <a:pt x="109326" y="256140"/>
                  </a:lnTo>
                  <a:lnTo>
                    <a:pt x="109327" y="249218"/>
                  </a:lnTo>
                  <a:lnTo>
                    <a:pt x="109327" y="242295"/>
                  </a:lnTo>
                  <a:lnTo>
                    <a:pt x="109328" y="235372"/>
                  </a:lnTo>
                  <a:lnTo>
                    <a:pt x="109328" y="228449"/>
                  </a:lnTo>
                  <a:lnTo>
                    <a:pt x="109328" y="221527"/>
                  </a:lnTo>
                  <a:lnTo>
                    <a:pt x="109328" y="214604"/>
                  </a:lnTo>
                  <a:lnTo>
                    <a:pt x="109328" y="207681"/>
                  </a:lnTo>
                  <a:lnTo>
                    <a:pt x="109328" y="200759"/>
                  </a:lnTo>
                  <a:lnTo>
                    <a:pt x="109327" y="193836"/>
                  </a:lnTo>
                  <a:lnTo>
                    <a:pt x="109327" y="186913"/>
                  </a:lnTo>
                  <a:lnTo>
                    <a:pt x="109327" y="179990"/>
                  </a:lnTo>
                  <a:lnTo>
                    <a:pt x="109327" y="173068"/>
                  </a:lnTo>
                  <a:lnTo>
                    <a:pt x="109327" y="166145"/>
                  </a:lnTo>
                  <a:lnTo>
                    <a:pt x="109328" y="159222"/>
                  </a:lnTo>
                  <a:lnTo>
                    <a:pt x="109328" y="152299"/>
                  </a:lnTo>
                  <a:lnTo>
                    <a:pt x="109328" y="145377"/>
                  </a:lnTo>
                  <a:lnTo>
                    <a:pt x="109328" y="138454"/>
                  </a:lnTo>
                  <a:lnTo>
                    <a:pt x="109329" y="131531"/>
                  </a:lnTo>
                  <a:lnTo>
                    <a:pt x="109329" y="124609"/>
                  </a:lnTo>
                  <a:lnTo>
                    <a:pt x="109330" y="117686"/>
                  </a:lnTo>
                  <a:lnTo>
                    <a:pt x="109330" y="110763"/>
                  </a:lnTo>
                  <a:lnTo>
                    <a:pt x="109330" y="103840"/>
                  </a:lnTo>
                  <a:lnTo>
                    <a:pt x="109331" y="96918"/>
                  </a:lnTo>
                  <a:lnTo>
                    <a:pt x="109331" y="89995"/>
                  </a:lnTo>
                  <a:lnTo>
                    <a:pt x="109331" y="83072"/>
                  </a:lnTo>
                  <a:lnTo>
                    <a:pt x="109331" y="76149"/>
                  </a:lnTo>
                  <a:lnTo>
                    <a:pt x="109331" y="69227"/>
                  </a:lnTo>
                  <a:lnTo>
                    <a:pt x="109331" y="62304"/>
                  </a:lnTo>
                  <a:lnTo>
                    <a:pt x="109331" y="55381"/>
                  </a:lnTo>
                  <a:lnTo>
                    <a:pt x="109331" y="48459"/>
                  </a:lnTo>
                  <a:lnTo>
                    <a:pt x="109330" y="41536"/>
                  </a:lnTo>
                  <a:lnTo>
                    <a:pt x="109330" y="34613"/>
                  </a:lnTo>
                  <a:lnTo>
                    <a:pt x="109331" y="27690"/>
                  </a:lnTo>
                  <a:lnTo>
                    <a:pt x="109331" y="20768"/>
                  </a:lnTo>
                  <a:lnTo>
                    <a:pt x="109331" y="13845"/>
                  </a:lnTo>
                  <a:lnTo>
                    <a:pt x="109331" y="6922"/>
                  </a:lnTo>
                  <a:lnTo>
                    <a:pt x="109419" y="0"/>
                  </a:lnTo>
                  <a:lnTo>
                    <a:pt x="109419" y="6922"/>
                  </a:lnTo>
                  <a:lnTo>
                    <a:pt x="109420" y="13845"/>
                  </a:lnTo>
                  <a:lnTo>
                    <a:pt x="109420" y="20768"/>
                  </a:lnTo>
                  <a:lnTo>
                    <a:pt x="109420" y="27690"/>
                  </a:lnTo>
                  <a:lnTo>
                    <a:pt x="109420" y="34613"/>
                  </a:lnTo>
                  <a:lnTo>
                    <a:pt x="109420" y="41536"/>
                  </a:lnTo>
                  <a:lnTo>
                    <a:pt x="109420" y="48459"/>
                  </a:lnTo>
                  <a:lnTo>
                    <a:pt x="109420" y="55381"/>
                  </a:lnTo>
                  <a:lnTo>
                    <a:pt x="109420" y="62304"/>
                  </a:lnTo>
                  <a:lnTo>
                    <a:pt x="109420" y="69227"/>
                  </a:lnTo>
                  <a:lnTo>
                    <a:pt x="109420" y="76149"/>
                  </a:lnTo>
                  <a:lnTo>
                    <a:pt x="109420" y="83072"/>
                  </a:lnTo>
                  <a:lnTo>
                    <a:pt x="109420" y="89995"/>
                  </a:lnTo>
                  <a:lnTo>
                    <a:pt x="109420" y="96918"/>
                  </a:lnTo>
                  <a:lnTo>
                    <a:pt x="109421" y="103840"/>
                  </a:lnTo>
                  <a:lnTo>
                    <a:pt x="109421" y="110763"/>
                  </a:lnTo>
                  <a:lnTo>
                    <a:pt x="109421" y="117686"/>
                  </a:lnTo>
                  <a:lnTo>
                    <a:pt x="109422" y="124609"/>
                  </a:lnTo>
                  <a:lnTo>
                    <a:pt x="109422" y="131531"/>
                  </a:lnTo>
                  <a:lnTo>
                    <a:pt x="109423" y="138454"/>
                  </a:lnTo>
                  <a:lnTo>
                    <a:pt x="109423" y="145377"/>
                  </a:lnTo>
                  <a:lnTo>
                    <a:pt x="109423" y="152299"/>
                  </a:lnTo>
                  <a:lnTo>
                    <a:pt x="109423" y="159222"/>
                  </a:lnTo>
                  <a:lnTo>
                    <a:pt x="109423" y="166145"/>
                  </a:lnTo>
                  <a:lnTo>
                    <a:pt x="109424" y="173068"/>
                  </a:lnTo>
                  <a:lnTo>
                    <a:pt x="109424" y="179990"/>
                  </a:lnTo>
                  <a:lnTo>
                    <a:pt x="109424" y="186913"/>
                  </a:lnTo>
                  <a:lnTo>
                    <a:pt x="109423" y="193836"/>
                  </a:lnTo>
                  <a:lnTo>
                    <a:pt x="109423" y="200759"/>
                  </a:lnTo>
                  <a:lnTo>
                    <a:pt x="109423" y="207681"/>
                  </a:lnTo>
                  <a:lnTo>
                    <a:pt x="109423" y="214604"/>
                  </a:lnTo>
                  <a:lnTo>
                    <a:pt x="109423" y="221527"/>
                  </a:lnTo>
                  <a:lnTo>
                    <a:pt x="109423" y="228449"/>
                  </a:lnTo>
                  <a:lnTo>
                    <a:pt x="109423" y="235372"/>
                  </a:lnTo>
                  <a:lnTo>
                    <a:pt x="109424" y="242295"/>
                  </a:lnTo>
                  <a:lnTo>
                    <a:pt x="109424" y="249218"/>
                  </a:lnTo>
                  <a:lnTo>
                    <a:pt x="109425" y="256140"/>
                  </a:lnTo>
                  <a:lnTo>
                    <a:pt x="109425" y="263063"/>
                  </a:lnTo>
                  <a:lnTo>
                    <a:pt x="109426" y="269986"/>
                  </a:lnTo>
                  <a:lnTo>
                    <a:pt x="109428" y="276909"/>
                  </a:lnTo>
                  <a:lnTo>
                    <a:pt x="109429" y="283831"/>
                  </a:lnTo>
                  <a:lnTo>
                    <a:pt x="109430" y="290754"/>
                  </a:lnTo>
                  <a:lnTo>
                    <a:pt x="109432" y="297677"/>
                  </a:lnTo>
                  <a:lnTo>
                    <a:pt x="109434" y="304599"/>
                  </a:lnTo>
                  <a:lnTo>
                    <a:pt x="109436" y="311522"/>
                  </a:lnTo>
                  <a:lnTo>
                    <a:pt x="109438" y="318445"/>
                  </a:lnTo>
                  <a:lnTo>
                    <a:pt x="109441" y="325368"/>
                  </a:lnTo>
                  <a:lnTo>
                    <a:pt x="109444" y="332290"/>
                  </a:lnTo>
                  <a:lnTo>
                    <a:pt x="109447" y="339213"/>
                  </a:lnTo>
                  <a:lnTo>
                    <a:pt x="109450" y="346136"/>
                  </a:lnTo>
                  <a:lnTo>
                    <a:pt x="109454" y="353059"/>
                  </a:lnTo>
                  <a:lnTo>
                    <a:pt x="109459" y="359981"/>
                  </a:lnTo>
                  <a:lnTo>
                    <a:pt x="109463" y="366904"/>
                  </a:lnTo>
                  <a:lnTo>
                    <a:pt x="109469" y="373827"/>
                  </a:lnTo>
                  <a:lnTo>
                    <a:pt x="109475" y="380749"/>
                  </a:lnTo>
                  <a:lnTo>
                    <a:pt x="109481" y="387672"/>
                  </a:lnTo>
                  <a:lnTo>
                    <a:pt x="109489" y="394595"/>
                  </a:lnTo>
                  <a:lnTo>
                    <a:pt x="109497" y="401518"/>
                  </a:lnTo>
                  <a:lnTo>
                    <a:pt x="109506" y="408440"/>
                  </a:lnTo>
                  <a:lnTo>
                    <a:pt x="109515" y="415363"/>
                  </a:lnTo>
                  <a:lnTo>
                    <a:pt x="109526" y="422286"/>
                  </a:lnTo>
                  <a:lnTo>
                    <a:pt x="109538" y="429208"/>
                  </a:lnTo>
                  <a:lnTo>
                    <a:pt x="109550" y="436131"/>
                  </a:lnTo>
                  <a:lnTo>
                    <a:pt x="109563" y="443054"/>
                  </a:lnTo>
                  <a:lnTo>
                    <a:pt x="109577" y="449977"/>
                  </a:lnTo>
                  <a:lnTo>
                    <a:pt x="109592" y="456899"/>
                  </a:lnTo>
                  <a:lnTo>
                    <a:pt x="109608" y="463822"/>
                  </a:lnTo>
                  <a:lnTo>
                    <a:pt x="109625" y="470745"/>
                  </a:lnTo>
                  <a:lnTo>
                    <a:pt x="109643" y="477668"/>
                  </a:lnTo>
                  <a:lnTo>
                    <a:pt x="109661" y="484590"/>
                  </a:lnTo>
                  <a:lnTo>
                    <a:pt x="109681" y="491513"/>
                  </a:lnTo>
                  <a:lnTo>
                    <a:pt x="109701" y="498436"/>
                  </a:lnTo>
                  <a:lnTo>
                    <a:pt x="109722" y="505358"/>
                  </a:lnTo>
                  <a:lnTo>
                    <a:pt x="109743" y="512281"/>
                  </a:lnTo>
                  <a:lnTo>
                    <a:pt x="109766" y="519204"/>
                  </a:lnTo>
                  <a:lnTo>
                    <a:pt x="109789" y="526127"/>
                  </a:lnTo>
                  <a:lnTo>
                    <a:pt x="109813" y="533049"/>
                  </a:lnTo>
                  <a:lnTo>
                    <a:pt x="109839" y="539972"/>
                  </a:lnTo>
                  <a:lnTo>
                    <a:pt x="109865" y="546895"/>
                  </a:lnTo>
                  <a:lnTo>
                    <a:pt x="109892" y="553818"/>
                  </a:lnTo>
                  <a:lnTo>
                    <a:pt x="109920" y="560740"/>
                  </a:lnTo>
                  <a:lnTo>
                    <a:pt x="109949" y="567663"/>
                  </a:lnTo>
                  <a:lnTo>
                    <a:pt x="109979" y="574586"/>
                  </a:lnTo>
                  <a:lnTo>
                    <a:pt x="110011" y="581508"/>
                  </a:lnTo>
                  <a:lnTo>
                    <a:pt x="110044" y="588431"/>
                  </a:lnTo>
                  <a:lnTo>
                    <a:pt x="110078" y="595354"/>
                  </a:lnTo>
                  <a:lnTo>
                    <a:pt x="110113" y="602277"/>
                  </a:lnTo>
                  <a:lnTo>
                    <a:pt x="110151" y="609199"/>
                  </a:lnTo>
                  <a:lnTo>
                    <a:pt x="110190" y="616122"/>
                  </a:lnTo>
                  <a:lnTo>
                    <a:pt x="110230" y="623045"/>
                  </a:lnTo>
                  <a:lnTo>
                    <a:pt x="110272" y="629968"/>
                  </a:lnTo>
                  <a:lnTo>
                    <a:pt x="110316" y="636890"/>
                  </a:lnTo>
                  <a:lnTo>
                    <a:pt x="110362" y="643813"/>
                  </a:lnTo>
                  <a:lnTo>
                    <a:pt x="110411" y="650736"/>
                  </a:lnTo>
                  <a:lnTo>
                    <a:pt x="110461" y="657658"/>
                  </a:lnTo>
                  <a:lnTo>
                    <a:pt x="110515" y="664581"/>
                  </a:lnTo>
                  <a:lnTo>
                    <a:pt x="110570" y="671504"/>
                  </a:lnTo>
                  <a:lnTo>
                    <a:pt x="110629" y="678427"/>
                  </a:lnTo>
                  <a:lnTo>
                    <a:pt x="110691" y="685349"/>
                  </a:lnTo>
                  <a:lnTo>
                    <a:pt x="110756" y="692272"/>
                  </a:lnTo>
                  <a:lnTo>
                    <a:pt x="110825" y="699195"/>
                  </a:lnTo>
                  <a:lnTo>
                    <a:pt x="110899" y="706118"/>
                  </a:lnTo>
                  <a:lnTo>
                    <a:pt x="110977" y="713040"/>
                  </a:lnTo>
                  <a:lnTo>
                    <a:pt x="111059" y="719963"/>
                  </a:lnTo>
                  <a:lnTo>
                    <a:pt x="111146" y="726886"/>
                  </a:lnTo>
                  <a:lnTo>
                    <a:pt x="111238" y="733808"/>
                  </a:lnTo>
                  <a:lnTo>
                    <a:pt x="111336" y="740731"/>
                  </a:lnTo>
                  <a:lnTo>
                    <a:pt x="111441" y="747654"/>
                  </a:lnTo>
                  <a:lnTo>
                    <a:pt x="111551" y="754577"/>
                  </a:lnTo>
                  <a:lnTo>
                    <a:pt x="111667" y="761499"/>
                  </a:lnTo>
                  <a:lnTo>
                    <a:pt x="111789" y="768422"/>
                  </a:lnTo>
                  <a:lnTo>
                    <a:pt x="111917" y="775345"/>
                  </a:lnTo>
                  <a:lnTo>
                    <a:pt x="112051" y="782268"/>
                  </a:lnTo>
                  <a:lnTo>
                    <a:pt x="112191" y="789190"/>
                  </a:lnTo>
                  <a:lnTo>
                    <a:pt x="112338" y="796113"/>
                  </a:lnTo>
                  <a:lnTo>
                    <a:pt x="112491" y="803036"/>
                  </a:lnTo>
                  <a:lnTo>
                    <a:pt x="112650" y="809958"/>
                  </a:lnTo>
                  <a:lnTo>
                    <a:pt x="112814" y="816881"/>
                  </a:lnTo>
                  <a:lnTo>
                    <a:pt x="112984" y="823804"/>
                  </a:lnTo>
                  <a:lnTo>
                    <a:pt x="113159" y="830727"/>
                  </a:lnTo>
                  <a:lnTo>
                    <a:pt x="113340" y="837649"/>
                  </a:lnTo>
                  <a:lnTo>
                    <a:pt x="113527" y="844572"/>
                  </a:lnTo>
                  <a:lnTo>
                    <a:pt x="113718" y="851495"/>
                  </a:lnTo>
                  <a:lnTo>
                    <a:pt x="113914" y="858417"/>
                  </a:lnTo>
                  <a:lnTo>
                    <a:pt x="114116" y="865340"/>
                  </a:lnTo>
                  <a:lnTo>
                    <a:pt x="114323" y="872263"/>
                  </a:lnTo>
                  <a:lnTo>
                    <a:pt x="114535" y="879186"/>
                  </a:lnTo>
                  <a:lnTo>
                    <a:pt x="114754" y="886108"/>
                  </a:lnTo>
                  <a:lnTo>
                    <a:pt x="114978" y="893031"/>
                  </a:lnTo>
                  <a:lnTo>
                    <a:pt x="115209" y="899954"/>
                  </a:lnTo>
                  <a:lnTo>
                    <a:pt x="115447" y="906877"/>
                  </a:lnTo>
                  <a:lnTo>
                    <a:pt x="115692" y="913799"/>
                  </a:lnTo>
                  <a:lnTo>
                    <a:pt x="115944" y="920722"/>
                  </a:lnTo>
                  <a:lnTo>
                    <a:pt x="116206" y="927645"/>
                  </a:lnTo>
                  <a:lnTo>
                    <a:pt x="116478" y="934567"/>
                  </a:lnTo>
                  <a:lnTo>
                    <a:pt x="116760" y="941490"/>
                  </a:lnTo>
                  <a:lnTo>
                    <a:pt x="117053" y="948413"/>
                  </a:lnTo>
                  <a:lnTo>
                    <a:pt x="117357" y="955336"/>
                  </a:lnTo>
                  <a:lnTo>
                    <a:pt x="117674" y="962258"/>
                  </a:lnTo>
                  <a:lnTo>
                    <a:pt x="118003" y="969181"/>
                  </a:lnTo>
                  <a:lnTo>
                    <a:pt x="118348" y="976104"/>
                  </a:lnTo>
                  <a:lnTo>
                    <a:pt x="118708" y="983027"/>
                  </a:lnTo>
                  <a:lnTo>
                    <a:pt x="119084" y="989949"/>
                  </a:lnTo>
                  <a:lnTo>
                    <a:pt x="119475" y="996872"/>
                  </a:lnTo>
                  <a:lnTo>
                    <a:pt x="119881" y="1003795"/>
                  </a:lnTo>
                  <a:lnTo>
                    <a:pt x="120304" y="1010717"/>
                  </a:lnTo>
                  <a:lnTo>
                    <a:pt x="120743" y="1017640"/>
                  </a:lnTo>
                  <a:lnTo>
                    <a:pt x="121200" y="1024563"/>
                  </a:lnTo>
                  <a:lnTo>
                    <a:pt x="121674" y="1031486"/>
                  </a:lnTo>
                  <a:lnTo>
                    <a:pt x="122164" y="1038408"/>
                  </a:lnTo>
                  <a:lnTo>
                    <a:pt x="122668" y="1045331"/>
                  </a:lnTo>
                  <a:lnTo>
                    <a:pt x="123187" y="1052254"/>
                  </a:lnTo>
                  <a:lnTo>
                    <a:pt x="123720" y="1059177"/>
                  </a:lnTo>
                  <a:lnTo>
                    <a:pt x="124265" y="1066099"/>
                  </a:lnTo>
                  <a:lnTo>
                    <a:pt x="124826" y="1073022"/>
                  </a:lnTo>
                  <a:lnTo>
                    <a:pt x="125398" y="1079945"/>
                  </a:lnTo>
                  <a:lnTo>
                    <a:pt x="125980" y="1086867"/>
                  </a:lnTo>
                  <a:lnTo>
                    <a:pt x="126572" y="1093790"/>
                  </a:lnTo>
                  <a:lnTo>
                    <a:pt x="127173" y="1100713"/>
                  </a:lnTo>
                  <a:lnTo>
                    <a:pt x="127783" y="1107636"/>
                  </a:lnTo>
                  <a:lnTo>
                    <a:pt x="128401" y="1114558"/>
                  </a:lnTo>
                  <a:lnTo>
                    <a:pt x="129027" y="1121481"/>
                  </a:lnTo>
                  <a:lnTo>
                    <a:pt x="129660" y="1128404"/>
                  </a:lnTo>
                  <a:lnTo>
                    <a:pt x="130299" y="1135327"/>
                  </a:lnTo>
                  <a:lnTo>
                    <a:pt x="130943" y="1142249"/>
                  </a:lnTo>
                  <a:lnTo>
                    <a:pt x="131594" y="1149172"/>
                  </a:lnTo>
                  <a:lnTo>
                    <a:pt x="132249" y="1156095"/>
                  </a:lnTo>
                  <a:lnTo>
                    <a:pt x="132910" y="1163017"/>
                  </a:lnTo>
                  <a:lnTo>
                    <a:pt x="133576" y="1169940"/>
                  </a:lnTo>
                  <a:lnTo>
                    <a:pt x="134246" y="1176863"/>
                  </a:lnTo>
                  <a:lnTo>
                    <a:pt x="134919" y="1183786"/>
                  </a:lnTo>
                  <a:lnTo>
                    <a:pt x="135596" y="1190708"/>
                  </a:lnTo>
                  <a:lnTo>
                    <a:pt x="136276" y="1197631"/>
                  </a:lnTo>
                  <a:lnTo>
                    <a:pt x="136958" y="1204554"/>
                  </a:lnTo>
                  <a:lnTo>
                    <a:pt x="137642" y="1211476"/>
                  </a:lnTo>
                  <a:lnTo>
                    <a:pt x="138327" y="1218399"/>
                  </a:lnTo>
                  <a:lnTo>
                    <a:pt x="139012" y="1225322"/>
                  </a:lnTo>
                  <a:lnTo>
                    <a:pt x="139697" y="1232245"/>
                  </a:lnTo>
                  <a:lnTo>
                    <a:pt x="140381" y="1239167"/>
                  </a:lnTo>
                  <a:lnTo>
                    <a:pt x="141063" y="1246090"/>
                  </a:lnTo>
                  <a:lnTo>
                    <a:pt x="141743" y="1253013"/>
                  </a:lnTo>
                  <a:lnTo>
                    <a:pt x="142420" y="1259936"/>
                  </a:lnTo>
                  <a:lnTo>
                    <a:pt x="143094" y="1266858"/>
                  </a:lnTo>
                  <a:lnTo>
                    <a:pt x="143764" y="1273781"/>
                  </a:lnTo>
                  <a:lnTo>
                    <a:pt x="144431" y="1280704"/>
                  </a:lnTo>
                  <a:lnTo>
                    <a:pt x="145095" y="1287626"/>
                  </a:lnTo>
                  <a:lnTo>
                    <a:pt x="145756" y="1294549"/>
                  </a:lnTo>
                  <a:lnTo>
                    <a:pt x="146414" y="1301472"/>
                  </a:lnTo>
                  <a:lnTo>
                    <a:pt x="147069" y="1308395"/>
                  </a:lnTo>
                  <a:lnTo>
                    <a:pt x="147723" y="1315317"/>
                  </a:lnTo>
                  <a:lnTo>
                    <a:pt x="148376" y="1322240"/>
                  </a:lnTo>
                  <a:lnTo>
                    <a:pt x="149030" y="1329163"/>
                  </a:lnTo>
                  <a:lnTo>
                    <a:pt x="149686" y="1336086"/>
                  </a:lnTo>
                  <a:lnTo>
                    <a:pt x="150344" y="1343008"/>
                  </a:lnTo>
                  <a:lnTo>
                    <a:pt x="151007" y="1349931"/>
                  </a:lnTo>
                  <a:lnTo>
                    <a:pt x="151675" y="1356854"/>
                  </a:lnTo>
                  <a:lnTo>
                    <a:pt x="152351" y="1363776"/>
                  </a:lnTo>
                  <a:lnTo>
                    <a:pt x="153035" y="1370699"/>
                  </a:lnTo>
                  <a:lnTo>
                    <a:pt x="153728" y="1377622"/>
                  </a:lnTo>
                  <a:lnTo>
                    <a:pt x="154432" y="1384545"/>
                  </a:lnTo>
                  <a:lnTo>
                    <a:pt x="155148" y="1391467"/>
                  </a:lnTo>
                  <a:lnTo>
                    <a:pt x="155878" y="1398390"/>
                  </a:lnTo>
                  <a:lnTo>
                    <a:pt x="156625" y="1405313"/>
                  </a:lnTo>
                  <a:lnTo>
                    <a:pt x="157387" y="1412236"/>
                  </a:lnTo>
                  <a:lnTo>
                    <a:pt x="158165" y="1419158"/>
                  </a:lnTo>
                  <a:lnTo>
                    <a:pt x="158961" y="1426081"/>
                  </a:lnTo>
                  <a:lnTo>
                    <a:pt x="159775" y="1433004"/>
                  </a:lnTo>
                  <a:lnTo>
                    <a:pt x="160608" y="1439926"/>
                  </a:lnTo>
                  <a:lnTo>
                    <a:pt x="161464" y="1446849"/>
                  </a:lnTo>
                  <a:lnTo>
                    <a:pt x="162340" y="1453772"/>
                  </a:lnTo>
                  <a:lnTo>
                    <a:pt x="163236" y="1460695"/>
                  </a:lnTo>
                  <a:lnTo>
                    <a:pt x="164153" y="1467617"/>
                  </a:lnTo>
                  <a:lnTo>
                    <a:pt x="165090" y="1474540"/>
                  </a:lnTo>
                  <a:lnTo>
                    <a:pt x="166048" y="1481463"/>
                  </a:lnTo>
                  <a:lnTo>
                    <a:pt x="167027" y="1488386"/>
                  </a:lnTo>
                  <a:lnTo>
                    <a:pt x="168030" y="1495308"/>
                  </a:lnTo>
                  <a:lnTo>
                    <a:pt x="169054" y="1502231"/>
                  </a:lnTo>
                  <a:lnTo>
                    <a:pt x="170097" y="1509154"/>
                  </a:lnTo>
                  <a:lnTo>
                    <a:pt x="171159" y="1516076"/>
                  </a:lnTo>
                  <a:lnTo>
                    <a:pt x="172239" y="1522999"/>
                  </a:lnTo>
                  <a:lnTo>
                    <a:pt x="173337" y="1529922"/>
                  </a:lnTo>
                  <a:lnTo>
                    <a:pt x="174453" y="1536845"/>
                  </a:lnTo>
                  <a:lnTo>
                    <a:pt x="175586" y="1543767"/>
                  </a:lnTo>
                  <a:lnTo>
                    <a:pt x="176734" y="1550690"/>
                  </a:lnTo>
                  <a:lnTo>
                    <a:pt x="177894" y="1557613"/>
                  </a:lnTo>
                  <a:lnTo>
                    <a:pt x="179065" y="1564536"/>
                  </a:lnTo>
                  <a:lnTo>
                    <a:pt x="180246" y="1571458"/>
                  </a:lnTo>
                  <a:lnTo>
                    <a:pt x="181434" y="1578381"/>
                  </a:lnTo>
                  <a:lnTo>
                    <a:pt x="182628" y="1585304"/>
                  </a:lnTo>
                  <a:lnTo>
                    <a:pt x="183826" y="1592226"/>
                  </a:lnTo>
                  <a:lnTo>
                    <a:pt x="185023" y="1599149"/>
                  </a:lnTo>
                  <a:lnTo>
                    <a:pt x="186218" y="1606072"/>
                  </a:lnTo>
                  <a:lnTo>
                    <a:pt x="187409" y="1612995"/>
                  </a:lnTo>
                  <a:lnTo>
                    <a:pt x="188592" y="1619917"/>
                  </a:lnTo>
                  <a:lnTo>
                    <a:pt x="189764" y="1626840"/>
                  </a:lnTo>
                  <a:lnTo>
                    <a:pt x="190922" y="1633763"/>
                  </a:lnTo>
                  <a:lnTo>
                    <a:pt x="192062" y="1640685"/>
                  </a:lnTo>
                  <a:lnTo>
                    <a:pt x="193183" y="1647608"/>
                  </a:lnTo>
                  <a:lnTo>
                    <a:pt x="194281" y="1654531"/>
                  </a:lnTo>
                  <a:lnTo>
                    <a:pt x="195356" y="1661454"/>
                  </a:lnTo>
                  <a:lnTo>
                    <a:pt x="196404" y="1668376"/>
                  </a:lnTo>
                  <a:lnTo>
                    <a:pt x="197423" y="1675299"/>
                  </a:lnTo>
                  <a:lnTo>
                    <a:pt x="198405" y="1682222"/>
                  </a:lnTo>
                  <a:lnTo>
                    <a:pt x="199353" y="1689145"/>
                  </a:lnTo>
                  <a:lnTo>
                    <a:pt x="200268" y="1696067"/>
                  </a:lnTo>
                  <a:lnTo>
                    <a:pt x="201148" y="1702990"/>
                  </a:lnTo>
                  <a:lnTo>
                    <a:pt x="201993" y="1709913"/>
                  </a:lnTo>
                  <a:lnTo>
                    <a:pt x="202801" y="1716835"/>
                  </a:lnTo>
                  <a:lnTo>
                    <a:pt x="203572" y="1723758"/>
                  </a:lnTo>
                  <a:lnTo>
                    <a:pt x="204302" y="1730681"/>
                  </a:lnTo>
                  <a:lnTo>
                    <a:pt x="204999" y="1737604"/>
                  </a:lnTo>
                  <a:lnTo>
                    <a:pt x="205661" y="1744526"/>
                  </a:lnTo>
                  <a:lnTo>
                    <a:pt x="206292" y="1751449"/>
                  </a:lnTo>
                  <a:lnTo>
                    <a:pt x="206893" y="1758372"/>
                  </a:lnTo>
                  <a:lnTo>
                    <a:pt x="207466" y="1765295"/>
                  </a:lnTo>
                  <a:lnTo>
                    <a:pt x="208009" y="1772217"/>
                  </a:lnTo>
                  <a:lnTo>
                    <a:pt x="208526" y="1779140"/>
                  </a:lnTo>
                  <a:lnTo>
                    <a:pt x="209022" y="1786063"/>
                  </a:lnTo>
                  <a:lnTo>
                    <a:pt x="209499" y="1792985"/>
                  </a:lnTo>
                  <a:lnTo>
                    <a:pt x="209959" y="1799908"/>
                  </a:lnTo>
                  <a:lnTo>
                    <a:pt x="210405" y="1806831"/>
                  </a:lnTo>
                  <a:lnTo>
                    <a:pt x="210839" y="1813754"/>
                  </a:lnTo>
                  <a:lnTo>
                    <a:pt x="211262" y="1820676"/>
                  </a:lnTo>
                  <a:lnTo>
                    <a:pt x="211677" y="1827599"/>
                  </a:lnTo>
                  <a:lnTo>
                    <a:pt x="212087" y="1834522"/>
                  </a:lnTo>
                  <a:lnTo>
                    <a:pt x="212492" y="1841445"/>
                  </a:lnTo>
                  <a:lnTo>
                    <a:pt x="212895" y="1848367"/>
                  </a:lnTo>
                  <a:lnTo>
                    <a:pt x="213295" y="1855290"/>
                  </a:lnTo>
                  <a:lnTo>
                    <a:pt x="213694" y="1862213"/>
                  </a:lnTo>
                  <a:lnTo>
                    <a:pt x="214091" y="1869135"/>
                  </a:lnTo>
                  <a:lnTo>
                    <a:pt x="214487" y="1876058"/>
                  </a:lnTo>
                  <a:lnTo>
                    <a:pt x="214879" y="1882981"/>
                  </a:lnTo>
                  <a:lnTo>
                    <a:pt x="215268" y="1889904"/>
                  </a:lnTo>
                  <a:lnTo>
                    <a:pt x="215651" y="1896826"/>
                  </a:lnTo>
                  <a:lnTo>
                    <a:pt x="216026" y="1903749"/>
                  </a:lnTo>
                  <a:lnTo>
                    <a:pt x="216391" y="1910672"/>
                  </a:lnTo>
                  <a:lnTo>
                    <a:pt x="216741" y="1917595"/>
                  </a:lnTo>
                  <a:lnTo>
                    <a:pt x="217073" y="1924517"/>
                  </a:lnTo>
                  <a:lnTo>
                    <a:pt x="217385" y="1931440"/>
                  </a:lnTo>
                  <a:lnTo>
                    <a:pt x="217674" y="1938363"/>
                  </a:lnTo>
                  <a:lnTo>
                    <a:pt x="217937" y="1945285"/>
                  </a:lnTo>
                  <a:lnTo>
                    <a:pt x="218169" y="1952208"/>
                  </a:lnTo>
                  <a:lnTo>
                    <a:pt x="218366" y="1959131"/>
                  </a:lnTo>
                  <a:lnTo>
                    <a:pt x="218522" y="1966054"/>
                  </a:lnTo>
                  <a:lnTo>
                    <a:pt x="218640" y="1972976"/>
                  </a:lnTo>
                  <a:lnTo>
                    <a:pt x="218716" y="1979899"/>
                  </a:lnTo>
                  <a:lnTo>
                    <a:pt x="218751" y="1986822"/>
                  </a:lnTo>
                  <a:lnTo>
                    <a:pt x="218744" y="1993745"/>
                  </a:lnTo>
                  <a:lnTo>
                    <a:pt x="218693" y="2000667"/>
                  </a:lnTo>
                  <a:lnTo>
                    <a:pt x="218594" y="2007590"/>
                  </a:lnTo>
                  <a:lnTo>
                    <a:pt x="218450" y="2014513"/>
                  </a:lnTo>
                  <a:lnTo>
                    <a:pt x="218268" y="2021435"/>
                  </a:lnTo>
                  <a:lnTo>
                    <a:pt x="218048" y="2028358"/>
                  </a:lnTo>
                  <a:lnTo>
                    <a:pt x="217794" y="2035281"/>
                  </a:lnTo>
                  <a:lnTo>
                    <a:pt x="217508" y="2042204"/>
                  </a:lnTo>
                  <a:lnTo>
                    <a:pt x="217194" y="2049126"/>
                  </a:lnTo>
                  <a:lnTo>
                    <a:pt x="216851" y="2056049"/>
                  </a:lnTo>
                  <a:lnTo>
                    <a:pt x="216487" y="2062972"/>
                  </a:lnTo>
                  <a:lnTo>
                    <a:pt x="216107" y="2069894"/>
                  </a:lnTo>
                  <a:lnTo>
                    <a:pt x="215714" y="2076817"/>
                  </a:lnTo>
                  <a:lnTo>
                    <a:pt x="215310" y="2083740"/>
                  </a:lnTo>
                  <a:lnTo>
                    <a:pt x="214898" y="2090663"/>
                  </a:lnTo>
                  <a:lnTo>
                    <a:pt x="214480" y="2097585"/>
                  </a:lnTo>
                  <a:lnTo>
                    <a:pt x="214058" y="2104508"/>
                  </a:lnTo>
                  <a:lnTo>
                    <a:pt x="213634" y="2111431"/>
                  </a:lnTo>
                  <a:lnTo>
                    <a:pt x="213208" y="2118354"/>
                  </a:lnTo>
                  <a:lnTo>
                    <a:pt x="212780" y="2125276"/>
                  </a:lnTo>
                  <a:lnTo>
                    <a:pt x="212349" y="2132199"/>
                  </a:lnTo>
                  <a:lnTo>
                    <a:pt x="211915" y="2139122"/>
                  </a:lnTo>
                  <a:lnTo>
                    <a:pt x="211476" y="2146044"/>
                  </a:lnTo>
                  <a:lnTo>
                    <a:pt x="211029" y="2152967"/>
                  </a:lnTo>
                  <a:lnTo>
                    <a:pt x="210572" y="2159890"/>
                  </a:lnTo>
                  <a:lnTo>
                    <a:pt x="210104" y="2166813"/>
                  </a:lnTo>
                  <a:lnTo>
                    <a:pt x="209624" y="2173735"/>
                  </a:lnTo>
                  <a:lnTo>
                    <a:pt x="209127" y="2180658"/>
                  </a:lnTo>
                  <a:lnTo>
                    <a:pt x="208615" y="2187581"/>
                  </a:lnTo>
                  <a:lnTo>
                    <a:pt x="208081" y="2194504"/>
                  </a:lnTo>
                  <a:lnTo>
                    <a:pt x="207527" y="2201426"/>
                  </a:lnTo>
                  <a:lnTo>
                    <a:pt x="206953" y="2208349"/>
                  </a:lnTo>
                  <a:lnTo>
                    <a:pt x="206360" y="2215272"/>
                  </a:lnTo>
                  <a:lnTo>
                    <a:pt x="205748" y="2222194"/>
                  </a:lnTo>
                  <a:lnTo>
                    <a:pt x="205118" y="2229117"/>
                  </a:lnTo>
                  <a:lnTo>
                    <a:pt x="204473" y="2236040"/>
                  </a:lnTo>
                  <a:lnTo>
                    <a:pt x="203811" y="2242963"/>
                  </a:lnTo>
                  <a:lnTo>
                    <a:pt x="203138" y="2249885"/>
                  </a:lnTo>
                  <a:lnTo>
                    <a:pt x="202458" y="2256808"/>
                  </a:lnTo>
                  <a:lnTo>
                    <a:pt x="201772" y="2263731"/>
                  </a:lnTo>
                  <a:lnTo>
                    <a:pt x="201084" y="2270654"/>
                  </a:lnTo>
                  <a:lnTo>
                    <a:pt x="200395" y="2277576"/>
                  </a:lnTo>
                  <a:lnTo>
                    <a:pt x="199708" y="2284499"/>
                  </a:lnTo>
                  <a:lnTo>
                    <a:pt x="199028" y="2291422"/>
                  </a:lnTo>
                  <a:lnTo>
                    <a:pt x="198353" y="2298344"/>
                  </a:lnTo>
                  <a:lnTo>
                    <a:pt x="197686" y="2305267"/>
                  </a:lnTo>
                  <a:lnTo>
                    <a:pt x="197028" y="2312190"/>
                  </a:lnTo>
                  <a:lnTo>
                    <a:pt x="196378" y="2319113"/>
                  </a:lnTo>
                  <a:lnTo>
                    <a:pt x="195736" y="2326035"/>
                  </a:lnTo>
                  <a:lnTo>
                    <a:pt x="195102" y="2332958"/>
                  </a:lnTo>
                  <a:lnTo>
                    <a:pt x="194477" y="2339881"/>
                  </a:lnTo>
                  <a:lnTo>
                    <a:pt x="193857" y="2346804"/>
                  </a:lnTo>
                  <a:lnTo>
                    <a:pt x="193242" y="2353726"/>
                  </a:lnTo>
                  <a:lnTo>
                    <a:pt x="192630" y="2360649"/>
                  </a:lnTo>
                  <a:lnTo>
                    <a:pt x="192022" y="2367572"/>
                  </a:lnTo>
                  <a:lnTo>
                    <a:pt x="191416" y="2374494"/>
                  </a:lnTo>
                  <a:lnTo>
                    <a:pt x="190811" y="2381417"/>
                  </a:lnTo>
                  <a:lnTo>
                    <a:pt x="190207" y="2388340"/>
                  </a:lnTo>
                  <a:lnTo>
                    <a:pt x="189605" y="2395263"/>
                  </a:lnTo>
                  <a:lnTo>
                    <a:pt x="189004" y="2402185"/>
                  </a:lnTo>
                  <a:lnTo>
                    <a:pt x="188406" y="2409108"/>
                  </a:lnTo>
                  <a:lnTo>
                    <a:pt x="187810" y="2416031"/>
                  </a:lnTo>
                  <a:lnTo>
                    <a:pt x="187218" y="2422953"/>
                  </a:lnTo>
                  <a:lnTo>
                    <a:pt x="186631" y="2429876"/>
                  </a:lnTo>
                  <a:lnTo>
                    <a:pt x="186051" y="2436799"/>
                  </a:lnTo>
                  <a:lnTo>
                    <a:pt x="185477" y="2443722"/>
                  </a:lnTo>
                  <a:lnTo>
                    <a:pt x="184910" y="2450644"/>
                  </a:lnTo>
                  <a:lnTo>
                    <a:pt x="184351" y="2457567"/>
                  </a:lnTo>
                  <a:lnTo>
                    <a:pt x="183799" y="2464490"/>
                  </a:lnTo>
                  <a:lnTo>
                    <a:pt x="183256" y="2471413"/>
                  </a:lnTo>
                  <a:lnTo>
                    <a:pt x="182721" y="2478335"/>
                  </a:lnTo>
                  <a:lnTo>
                    <a:pt x="182193" y="2485258"/>
                  </a:lnTo>
                  <a:lnTo>
                    <a:pt x="181670" y="2492181"/>
                  </a:lnTo>
                  <a:lnTo>
                    <a:pt x="181151" y="2499103"/>
                  </a:lnTo>
                  <a:lnTo>
                    <a:pt x="180636" y="2506026"/>
                  </a:lnTo>
                  <a:lnTo>
                    <a:pt x="180124" y="2512949"/>
                  </a:lnTo>
                  <a:lnTo>
                    <a:pt x="179612" y="2519872"/>
                  </a:lnTo>
                  <a:lnTo>
                    <a:pt x="179099" y="2526794"/>
                  </a:lnTo>
                  <a:lnTo>
                    <a:pt x="178583" y="2533717"/>
                  </a:lnTo>
                  <a:lnTo>
                    <a:pt x="178065" y="2540640"/>
                  </a:lnTo>
                  <a:lnTo>
                    <a:pt x="177544" y="2547563"/>
                  </a:lnTo>
                  <a:lnTo>
                    <a:pt x="177018" y="2554485"/>
                  </a:lnTo>
                  <a:lnTo>
                    <a:pt x="176488" y="2561408"/>
                  </a:lnTo>
                  <a:lnTo>
                    <a:pt x="175952" y="2568331"/>
                  </a:lnTo>
                  <a:lnTo>
                    <a:pt x="175412" y="2575253"/>
                  </a:lnTo>
                  <a:lnTo>
                    <a:pt x="174869" y="2582176"/>
                  </a:lnTo>
                  <a:lnTo>
                    <a:pt x="174322" y="2589099"/>
                  </a:lnTo>
                  <a:lnTo>
                    <a:pt x="173773" y="2596022"/>
                  </a:lnTo>
                  <a:lnTo>
                    <a:pt x="173223" y="2602944"/>
                  </a:lnTo>
                  <a:lnTo>
                    <a:pt x="172673" y="2609867"/>
                  </a:lnTo>
                  <a:lnTo>
                    <a:pt x="172124" y="2616790"/>
                  </a:lnTo>
                  <a:lnTo>
                    <a:pt x="171578" y="2623713"/>
                  </a:lnTo>
                  <a:lnTo>
                    <a:pt x="171036" y="2630635"/>
                  </a:lnTo>
                  <a:lnTo>
                    <a:pt x="170498" y="2637558"/>
                  </a:lnTo>
                  <a:lnTo>
                    <a:pt x="169965" y="2644481"/>
                  </a:lnTo>
                  <a:lnTo>
                    <a:pt x="169439" y="2651403"/>
                  </a:lnTo>
                  <a:lnTo>
                    <a:pt x="168920" y="2658326"/>
                  </a:lnTo>
                  <a:lnTo>
                    <a:pt x="168411" y="2665249"/>
                  </a:lnTo>
                  <a:lnTo>
                    <a:pt x="167908" y="2672172"/>
                  </a:lnTo>
                  <a:lnTo>
                    <a:pt x="167414" y="2679094"/>
                  </a:lnTo>
                  <a:lnTo>
                    <a:pt x="166927" y="2686017"/>
                  </a:lnTo>
                  <a:lnTo>
                    <a:pt x="166447" y="2692940"/>
                  </a:lnTo>
                  <a:lnTo>
                    <a:pt x="165973" y="2699863"/>
                  </a:lnTo>
                  <a:lnTo>
                    <a:pt x="165506" y="2706785"/>
                  </a:lnTo>
                  <a:lnTo>
                    <a:pt x="165043" y="2713708"/>
                  </a:lnTo>
                  <a:lnTo>
                    <a:pt x="164584" y="2720631"/>
                  </a:lnTo>
                  <a:lnTo>
                    <a:pt x="164127" y="2727553"/>
                  </a:lnTo>
                  <a:lnTo>
                    <a:pt x="163672" y="2734476"/>
                  </a:lnTo>
                  <a:lnTo>
                    <a:pt x="163216" y="2741399"/>
                  </a:lnTo>
                  <a:lnTo>
                    <a:pt x="162759" y="2748322"/>
                  </a:lnTo>
                  <a:lnTo>
                    <a:pt x="162301" y="2755244"/>
                  </a:lnTo>
                  <a:lnTo>
                    <a:pt x="161839" y="2762167"/>
                  </a:lnTo>
                  <a:lnTo>
                    <a:pt x="161375" y="2769090"/>
                  </a:lnTo>
                  <a:lnTo>
                    <a:pt x="160908" y="2776013"/>
                  </a:lnTo>
                  <a:lnTo>
                    <a:pt x="160437" y="2782935"/>
                  </a:lnTo>
                  <a:lnTo>
                    <a:pt x="159965" y="2789858"/>
                  </a:lnTo>
                  <a:lnTo>
                    <a:pt x="159491" y="2796781"/>
                  </a:lnTo>
                  <a:lnTo>
                    <a:pt x="159016" y="2803703"/>
                  </a:lnTo>
                  <a:lnTo>
                    <a:pt x="158543" y="2810626"/>
                  </a:lnTo>
                  <a:lnTo>
                    <a:pt x="158072" y="2817549"/>
                  </a:lnTo>
                  <a:lnTo>
                    <a:pt x="157605" y="2824472"/>
                  </a:lnTo>
                  <a:lnTo>
                    <a:pt x="157144" y="2831394"/>
                  </a:lnTo>
                  <a:lnTo>
                    <a:pt x="156690" y="2838317"/>
                  </a:lnTo>
                  <a:lnTo>
                    <a:pt x="156245" y="2845240"/>
                  </a:lnTo>
                  <a:lnTo>
                    <a:pt x="155812" y="2852162"/>
                  </a:lnTo>
                  <a:lnTo>
                    <a:pt x="155391" y="2859085"/>
                  </a:lnTo>
                  <a:lnTo>
                    <a:pt x="154982" y="2866008"/>
                  </a:lnTo>
                  <a:lnTo>
                    <a:pt x="154586" y="2872931"/>
                  </a:lnTo>
                  <a:lnTo>
                    <a:pt x="154204" y="2879853"/>
                  </a:lnTo>
                  <a:lnTo>
                    <a:pt x="153835" y="2886776"/>
                  </a:lnTo>
                  <a:lnTo>
                    <a:pt x="153481" y="2893699"/>
                  </a:lnTo>
                  <a:lnTo>
                    <a:pt x="153141" y="2900622"/>
                  </a:lnTo>
                  <a:lnTo>
                    <a:pt x="152815" y="2907544"/>
                  </a:lnTo>
                  <a:lnTo>
                    <a:pt x="152499" y="2914467"/>
                  </a:lnTo>
                  <a:lnTo>
                    <a:pt x="152195" y="2921390"/>
                  </a:lnTo>
                  <a:lnTo>
                    <a:pt x="151901" y="2928312"/>
                  </a:lnTo>
                  <a:lnTo>
                    <a:pt x="151616" y="2935235"/>
                  </a:lnTo>
                  <a:lnTo>
                    <a:pt x="151340" y="2942158"/>
                  </a:lnTo>
                  <a:lnTo>
                    <a:pt x="151072" y="2949081"/>
                  </a:lnTo>
                  <a:lnTo>
                    <a:pt x="150810" y="2956003"/>
                  </a:lnTo>
                  <a:lnTo>
                    <a:pt x="150553" y="2962926"/>
                  </a:lnTo>
                  <a:lnTo>
                    <a:pt x="150301" y="2969849"/>
                  </a:lnTo>
                  <a:lnTo>
                    <a:pt x="150052" y="2976772"/>
                  </a:lnTo>
                  <a:lnTo>
                    <a:pt x="149807" y="2983694"/>
                  </a:lnTo>
                  <a:lnTo>
                    <a:pt x="149564" y="2990617"/>
                  </a:lnTo>
                  <a:lnTo>
                    <a:pt x="149322" y="2997540"/>
                  </a:lnTo>
                  <a:lnTo>
                    <a:pt x="149081" y="3004462"/>
                  </a:lnTo>
                  <a:lnTo>
                    <a:pt x="148841" y="3011385"/>
                  </a:lnTo>
                  <a:lnTo>
                    <a:pt x="148600" y="3018308"/>
                  </a:lnTo>
                  <a:lnTo>
                    <a:pt x="148359" y="3025231"/>
                  </a:lnTo>
                  <a:lnTo>
                    <a:pt x="148117" y="3032153"/>
                  </a:lnTo>
                  <a:lnTo>
                    <a:pt x="147873" y="3039076"/>
                  </a:lnTo>
                  <a:lnTo>
                    <a:pt x="147627" y="3045999"/>
                  </a:lnTo>
                  <a:lnTo>
                    <a:pt x="147380" y="3052922"/>
                  </a:lnTo>
                  <a:lnTo>
                    <a:pt x="147131" y="3059844"/>
                  </a:lnTo>
                  <a:lnTo>
                    <a:pt x="146881" y="3066767"/>
                  </a:lnTo>
                  <a:lnTo>
                    <a:pt x="146630" y="3073690"/>
                  </a:lnTo>
                  <a:lnTo>
                    <a:pt x="146378" y="3080612"/>
                  </a:lnTo>
                  <a:lnTo>
                    <a:pt x="146127" y="3087535"/>
                  </a:lnTo>
                  <a:lnTo>
                    <a:pt x="145877" y="3094458"/>
                  </a:lnTo>
                  <a:lnTo>
                    <a:pt x="145629" y="3101381"/>
                  </a:lnTo>
                  <a:lnTo>
                    <a:pt x="145384" y="3108303"/>
                  </a:lnTo>
                  <a:lnTo>
                    <a:pt x="145142" y="3115226"/>
                  </a:lnTo>
                  <a:lnTo>
                    <a:pt x="144906" y="3122149"/>
                  </a:lnTo>
                  <a:lnTo>
                    <a:pt x="144676" y="3129072"/>
                  </a:lnTo>
                  <a:lnTo>
                    <a:pt x="144453" y="3135994"/>
                  </a:lnTo>
                  <a:lnTo>
                    <a:pt x="144237" y="3142917"/>
                  </a:lnTo>
                  <a:lnTo>
                    <a:pt x="144030" y="3149840"/>
                  </a:lnTo>
                  <a:lnTo>
                    <a:pt x="143830" y="3156762"/>
                  </a:lnTo>
                  <a:lnTo>
                    <a:pt x="143639" y="3163685"/>
                  </a:lnTo>
                  <a:lnTo>
                    <a:pt x="143457" y="3170608"/>
                  </a:lnTo>
                  <a:lnTo>
                    <a:pt x="143284" y="3177531"/>
                  </a:lnTo>
                  <a:lnTo>
                    <a:pt x="143119" y="3184453"/>
                  </a:lnTo>
                  <a:lnTo>
                    <a:pt x="142962" y="3191376"/>
                  </a:lnTo>
                  <a:lnTo>
                    <a:pt x="142811" y="3198299"/>
                  </a:lnTo>
                  <a:lnTo>
                    <a:pt x="142667" y="3205221"/>
                  </a:lnTo>
                  <a:lnTo>
                    <a:pt x="142529" y="3212144"/>
                  </a:lnTo>
                  <a:lnTo>
                    <a:pt x="142396" y="3219067"/>
                  </a:lnTo>
                  <a:lnTo>
                    <a:pt x="142267" y="3225990"/>
                  </a:lnTo>
                  <a:lnTo>
                    <a:pt x="142142" y="3232912"/>
                  </a:lnTo>
                  <a:lnTo>
                    <a:pt x="142021" y="3239835"/>
                  </a:lnTo>
                  <a:lnTo>
                    <a:pt x="141902" y="3246758"/>
                  </a:lnTo>
                  <a:lnTo>
                    <a:pt x="141785" y="3253681"/>
                  </a:lnTo>
                  <a:lnTo>
                    <a:pt x="141671" y="3260603"/>
                  </a:lnTo>
                  <a:lnTo>
                    <a:pt x="141559" y="3267526"/>
                  </a:lnTo>
                  <a:lnTo>
                    <a:pt x="141451" y="3274449"/>
                  </a:lnTo>
                  <a:lnTo>
                    <a:pt x="141348" y="3281371"/>
                  </a:lnTo>
                  <a:lnTo>
                    <a:pt x="141250" y="3288294"/>
                  </a:lnTo>
                  <a:lnTo>
                    <a:pt x="141160" y="3295217"/>
                  </a:lnTo>
                  <a:lnTo>
                    <a:pt x="141079" y="3302140"/>
                  </a:lnTo>
                  <a:lnTo>
                    <a:pt x="141009" y="3309062"/>
                  </a:lnTo>
                  <a:lnTo>
                    <a:pt x="140956" y="3315985"/>
                  </a:lnTo>
                  <a:lnTo>
                    <a:pt x="140925" y="3322908"/>
                  </a:lnTo>
                  <a:lnTo>
                    <a:pt x="140918" y="3329831"/>
                  </a:lnTo>
                  <a:lnTo>
                    <a:pt x="140940" y="3336753"/>
                  </a:lnTo>
                  <a:lnTo>
                    <a:pt x="140996" y="3343676"/>
                  </a:lnTo>
                  <a:lnTo>
                    <a:pt x="141091" y="3350599"/>
                  </a:lnTo>
                  <a:lnTo>
                    <a:pt x="141230" y="3357521"/>
                  </a:lnTo>
                  <a:lnTo>
                    <a:pt x="141425" y="3364444"/>
                  </a:lnTo>
                  <a:lnTo>
                    <a:pt x="141681" y="3371367"/>
                  </a:lnTo>
                  <a:lnTo>
                    <a:pt x="141998" y="3378290"/>
                  </a:lnTo>
                  <a:lnTo>
                    <a:pt x="142380" y="3385212"/>
                  </a:lnTo>
                  <a:lnTo>
                    <a:pt x="142827" y="3392135"/>
                  </a:lnTo>
                  <a:lnTo>
                    <a:pt x="143341" y="3399058"/>
                  </a:lnTo>
                  <a:lnTo>
                    <a:pt x="143921" y="3405981"/>
                  </a:lnTo>
                  <a:lnTo>
                    <a:pt x="144573" y="3412903"/>
                  </a:lnTo>
                  <a:lnTo>
                    <a:pt x="145283" y="3419826"/>
                  </a:lnTo>
                  <a:lnTo>
                    <a:pt x="146037" y="3426749"/>
                  </a:lnTo>
                  <a:lnTo>
                    <a:pt x="146824" y="3433671"/>
                  </a:lnTo>
                  <a:lnTo>
                    <a:pt x="147631" y="3440594"/>
                  </a:lnTo>
                  <a:lnTo>
                    <a:pt x="148442" y="3447517"/>
                  </a:lnTo>
                  <a:lnTo>
                    <a:pt x="149239" y="3454440"/>
                  </a:lnTo>
                  <a:lnTo>
                    <a:pt x="149987" y="3461362"/>
                  </a:lnTo>
                  <a:lnTo>
                    <a:pt x="150669" y="3468285"/>
                  </a:lnTo>
                  <a:lnTo>
                    <a:pt x="151260" y="3475208"/>
                  </a:lnTo>
                  <a:lnTo>
                    <a:pt x="151740" y="3482131"/>
                  </a:lnTo>
                  <a:lnTo>
                    <a:pt x="152087" y="3489053"/>
                  </a:lnTo>
                  <a:lnTo>
                    <a:pt x="152280" y="3495976"/>
                  </a:lnTo>
                  <a:lnTo>
                    <a:pt x="152291" y="3502899"/>
                  </a:lnTo>
                  <a:lnTo>
                    <a:pt x="152081" y="3509821"/>
                  </a:lnTo>
                  <a:lnTo>
                    <a:pt x="151669" y="3516744"/>
                  </a:lnTo>
                  <a:lnTo>
                    <a:pt x="151047" y="3523667"/>
                  </a:lnTo>
                  <a:lnTo>
                    <a:pt x="150216" y="3530590"/>
                  </a:lnTo>
                  <a:lnTo>
                    <a:pt x="149177" y="3537512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6" name="tx43">
              <a:extLst>
                <a:ext uri="{FF2B5EF4-FFF2-40B4-BE49-F238E27FC236}">
                  <a16:creationId xmlns:a16="http://schemas.microsoft.com/office/drawing/2014/main" id="{DAA30E4A-46D9-52AD-CEC6-CCD716042923}"/>
                </a:ext>
              </a:extLst>
            </p:cNvPr>
            <p:cNvSpPr/>
            <p:nvPr/>
          </p:nvSpPr>
          <p:spPr>
            <a:xfrm>
              <a:off x="2843838" y="6965673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167" name="tx44">
              <a:extLst>
                <a:ext uri="{FF2B5EF4-FFF2-40B4-BE49-F238E27FC236}">
                  <a16:creationId xmlns:a16="http://schemas.microsoft.com/office/drawing/2014/main" id="{EF527181-C7E9-F3FD-6C79-CC5ECA648EAD}"/>
                </a:ext>
              </a:extLst>
            </p:cNvPr>
            <p:cNvSpPr/>
            <p:nvPr/>
          </p:nvSpPr>
          <p:spPr>
            <a:xfrm>
              <a:off x="2843838" y="6139179"/>
              <a:ext cx="98883" cy="12380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1</a:t>
              </a:r>
            </a:p>
          </p:txBody>
        </p:sp>
        <p:sp>
          <p:nvSpPr>
            <p:cNvPr id="168" name="tx45">
              <a:extLst>
                <a:ext uri="{FF2B5EF4-FFF2-40B4-BE49-F238E27FC236}">
                  <a16:creationId xmlns:a16="http://schemas.microsoft.com/office/drawing/2014/main" id="{3FD52493-6EB0-4751-C217-7E3DBE8497DF}"/>
                </a:ext>
              </a:extLst>
            </p:cNvPr>
            <p:cNvSpPr/>
            <p:nvPr/>
          </p:nvSpPr>
          <p:spPr>
            <a:xfrm>
              <a:off x="2843838" y="5307824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169" name="tx46">
              <a:extLst>
                <a:ext uri="{FF2B5EF4-FFF2-40B4-BE49-F238E27FC236}">
                  <a16:creationId xmlns:a16="http://schemas.microsoft.com/office/drawing/2014/main" id="{62637464-C848-BC3C-3EF1-8016518772CE}"/>
                </a:ext>
              </a:extLst>
            </p:cNvPr>
            <p:cNvSpPr/>
            <p:nvPr/>
          </p:nvSpPr>
          <p:spPr>
            <a:xfrm>
              <a:off x="2843838" y="4474298"/>
              <a:ext cx="98883" cy="12788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3</a:t>
              </a:r>
            </a:p>
          </p:txBody>
        </p:sp>
        <p:sp>
          <p:nvSpPr>
            <p:cNvPr id="170" name="tx47">
              <a:extLst>
                <a:ext uri="{FF2B5EF4-FFF2-40B4-BE49-F238E27FC236}">
                  <a16:creationId xmlns:a16="http://schemas.microsoft.com/office/drawing/2014/main" id="{40A74D60-AE2D-7175-ED9F-429982452A79}"/>
                </a:ext>
              </a:extLst>
            </p:cNvPr>
            <p:cNvSpPr/>
            <p:nvPr/>
          </p:nvSpPr>
          <p:spPr>
            <a:xfrm>
              <a:off x="2843838" y="3647110"/>
              <a:ext cx="98883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4</a:t>
              </a:r>
            </a:p>
          </p:txBody>
        </p:sp>
        <p:sp>
          <p:nvSpPr>
            <p:cNvPr id="171" name="pl48">
              <a:extLst>
                <a:ext uri="{FF2B5EF4-FFF2-40B4-BE49-F238E27FC236}">
                  <a16:creationId xmlns:a16="http://schemas.microsoft.com/office/drawing/2014/main" id="{7EF97049-5372-BE9B-E69D-664A898F41CD}"/>
                </a:ext>
              </a:extLst>
            </p:cNvPr>
            <p:cNvSpPr/>
            <p:nvPr/>
          </p:nvSpPr>
          <p:spPr>
            <a:xfrm>
              <a:off x="2970557" y="7029613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2" name="pl49">
              <a:extLst>
                <a:ext uri="{FF2B5EF4-FFF2-40B4-BE49-F238E27FC236}">
                  <a16:creationId xmlns:a16="http://schemas.microsoft.com/office/drawing/2014/main" id="{65FEBA2A-663B-5B7E-4AB8-3EF7B5597680}"/>
                </a:ext>
              </a:extLst>
            </p:cNvPr>
            <p:cNvSpPr/>
            <p:nvPr/>
          </p:nvSpPr>
          <p:spPr>
            <a:xfrm>
              <a:off x="2970557" y="6199213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3" name="pl50">
              <a:extLst>
                <a:ext uri="{FF2B5EF4-FFF2-40B4-BE49-F238E27FC236}">
                  <a16:creationId xmlns:a16="http://schemas.microsoft.com/office/drawing/2014/main" id="{72A61E74-5FA2-FA75-BF01-BF645A011384}"/>
                </a:ext>
              </a:extLst>
            </p:cNvPr>
            <p:cNvSpPr/>
            <p:nvPr/>
          </p:nvSpPr>
          <p:spPr>
            <a:xfrm>
              <a:off x="2970557" y="5368812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4" name="pl51">
              <a:extLst>
                <a:ext uri="{FF2B5EF4-FFF2-40B4-BE49-F238E27FC236}">
                  <a16:creationId xmlns:a16="http://schemas.microsoft.com/office/drawing/2014/main" id="{6689FC05-9EF0-197C-C820-83DF00FA59A4}"/>
                </a:ext>
              </a:extLst>
            </p:cNvPr>
            <p:cNvSpPr/>
            <p:nvPr/>
          </p:nvSpPr>
          <p:spPr>
            <a:xfrm>
              <a:off x="2970557" y="4538412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5" name="pl52">
              <a:extLst>
                <a:ext uri="{FF2B5EF4-FFF2-40B4-BE49-F238E27FC236}">
                  <a16:creationId xmlns:a16="http://schemas.microsoft.com/office/drawing/2014/main" id="{63B867A2-43AC-A8AC-2B86-70CD2C184097}"/>
                </a:ext>
              </a:extLst>
            </p:cNvPr>
            <p:cNvSpPr/>
            <p:nvPr/>
          </p:nvSpPr>
          <p:spPr>
            <a:xfrm>
              <a:off x="2970557" y="3708012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6" name="pl53">
              <a:extLst>
                <a:ext uri="{FF2B5EF4-FFF2-40B4-BE49-F238E27FC236}">
                  <a16:creationId xmlns:a16="http://schemas.microsoft.com/office/drawing/2014/main" id="{60405CB7-B2A9-8B03-0C87-44C76806F43F}"/>
                </a:ext>
              </a:extLst>
            </p:cNvPr>
            <p:cNvSpPr/>
            <p:nvPr/>
          </p:nvSpPr>
          <p:spPr>
            <a:xfrm>
              <a:off x="3363716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7" name="pl54">
              <a:extLst>
                <a:ext uri="{FF2B5EF4-FFF2-40B4-BE49-F238E27FC236}">
                  <a16:creationId xmlns:a16="http://schemas.microsoft.com/office/drawing/2014/main" id="{0BCF8BDA-A5C0-72A6-9806-33CB9001DE8B}"/>
                </a:ext>
              </a:extLst>
            </p:cNvPr>
            <p:cNvSpPr/>
            <p:nvPr/>
          </p:nvSpPr>
          <p:spPr>
            <a:xfrm>
              <a:off x="396099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8" name="pl55">
              <a:extLst>
                <a:ext uri="{FF2B5EF4-FFF2-40B4-BE49-F238E27FC236}">
                  <a16:creationId xmlns:a16="http://schemas.microsoft.com/office/drawing/2014/main" id="{42988F2C-2A61-1295-AFA0-EFB2664A1152}"/>
                </a:ext>
              </a:extLst>
            </p:cNvPr>
            <p:cNvSpPr/>
            <p:nvPr/>
          </p:nvSpPr>
          <p:spPr>
            <a:xfrm>
              <a:off x="4558266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9" name="pl56">
              <a:extLst>
                <a:ext uri="{FF2B5EF4-FFF2-40B4-BE49-F238E27FC236}">
                  <a16:creationId xmlns:a16="http://schemas.microsoft.com/office/drawing/2014/main" id="{3CAABF61-5D42-3E0A-DBEA-66D056AC588E}"/>
                </a:ext>
              </a:extLst>
            </p:cNvPr>
            <p:cNvSpPr/>
            <p:nvPr/>
          </p:nvSpPr>
          <p:spPr>
            <a:xfrm>
              <a:off x="515554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0" name="pl57">
              <a:extLst>
                <a:ext uri="{FF2B5EF4-FFF2-40B4-BE49-F238E27FC236}">
                  <a16:creationId xmlns:a16="http://schemas.microsoft.com/office/drawing/2014/main" id="{E469A705-FE09-77E1-8381-E5AA3B874796}"/>
                </a:ext>
              </a:extLst>
            </p:cNvPr>
            <p:cNvSpPr/>
            <p:nvPr/>
          </p:nvSpPr>
          <p:spPr>
            <a:xfrm>
              <a:off x="575281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1" name="pl58">
              <a:extLst>
                <a:ext uri="{FF2B5EF4-FFF2-40B4-BE49-F238E27FC236}">
                  <a16:creationId xmlns:a16="http://schemas.microsoft.com/office/drawing/2014/main" id="{DB766A0D-72D7-9579-5499-DD2DDCA88E94}"/>
                </a:ext>
              </a:extLst>
            </p:cNvPr>
            <p:cNvSpPr/>
            <p:nvPr/>
          </p:nvSpPr>
          <p:spPr>
            <a:xfrm>
              <a:off x="635009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2" name="pl59">
              <a:extLst>
                <a:ext uri="{FF2B5EF4-FFF2-40B4-BE49-F238E27FC236}">
                  <a16:creationId xmlns:a16="http://schemas.microsoft.com/office/drawing/2014/main" id="{15F87119-38D9-08E4-466A-3B3AD786EAD8}"/>
                </a:ext>
              </a:extLst>
            </p:cNvPr>
            <p:cNvSpPr/>
            <p:nvPr/>
          </p:nvSpPr>
          <p:spPr>
            <a:xfrm>
              <a:off x="694736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3" name="pl60">
              <a:extLst>
                <a:ext uri="{FF2B5EF4-FFF2-40B4-BE49-F238E27FC236}">
                  <a16:creationId xmlns:a16="http://schemas.microsoft.com/office/drawing/2014/main" id="{155A0F29-280E-8AED-77F0-D7A423540CAA}"/>
                </a:ext>
              </a:extLst>
            </p:cNvPr>
            <p:cNvSpPr/>
            <p:nvPr/>
          </p:nvSpPr>
          <p:spPr>
            <a:xfrm>
              <a:off x="754463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4" name="pl61">
              <a:extLst>
                <a:ext uri="{FF2B5EF4-FFF2-40B4-BE49-F238E27FC236}">
                  <a16:creationId xmlns:a16="http://schemas.microsoft.com/office/drawing/2014/main" id="{CD695623-C0B6-84F7-E8ED-E9D3085EB5E3}"/>
                </a:ext>
              </a:extLst>
            </p:cNvPr>
            <p:cNvSpPr/>
            <p:nvPr/>
          </p:nvSpPr>
          <p:spPr>
            <a:xfrm>
              <a:off x="814191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5" name="pl62">
              <a:extLst>
                <a:ext uri="{FF2B5EF4-FFF2-40B4-BE49-F238E27FC236}">
                  <a16:creationId xmlns:a16="http://schemas.microsoft.com/office/drawing/2014/main" id="{61AC1410-7A91-DE9B-DCE0-84650DB6CD31}"/>
                </a:ext>
              </a:extLst>
            </p:cNvPr>
            <p:cNvSpPr/>
            <p:nvPr/>
          </p:nvSpPr>
          <p:spPr>
            <a:xfrm>
              <a:off x="873918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6" name="pl63">
              <a:extLst>
                <a:ext uri="{FF2B5EF4-FFF2-40B4-BE49-F238E27FC236}">
                  <a16:creationId xmlns:a16="http://schemas.microsoft.com/office/drawing/2014/main" id="{D3773A3D-F31B-0EE8-7129-8AD19619BF5A}"/>
                </a:ext>
              </a:extLst>
            </p:cNvPr>
            <p:cNvSpPr/>
            <p:nvPr/>
          </p:nvSpPr>
          <p:spPr>
            <a:xfrm>
              <a:off x="933646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7" name="pl64">
              <a:extLst>
                <a:ext uri="{FF2B5EF4-FFF2-40B4-BE49-F238E27FC236}">
                  <a16:creationId xmlns:a16="http://schemas.microsoft.com/office/drawing/2014/main" id="{874DFC09-A637-C335-657A-42C37EE4A0CE}"/>
                </a:ext>
              </a:extLst>
            </p:cNvPr>
            <p:cNvSpPr/>
            <p:nvPr/>
          </p:nvSpPr>
          <p:spPr>
            <a:xfrm>
              <a:off x="993373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8" name="pl65">
              <a:extLst>
                <a:ext uri="{FF2B5EF4-FFF2-40B4-BE49-F238E27FC236}">
                  <a16:creationId xmlns:a16="http://schemas.microsoft.com/office/drawing/2014/main" id="{AAD90554-0CA0-D394-2CE9-94B26FC2EE46}"/>
                </a:ext>
              </a:extLst>
            </p:cNvPr>
            <p:cNvSpPr/>
            <p:nvPr/>
          </p:nvSpPr>
          <p:spPr>
            <a:xfrm>
              <a:off x="1053101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9" name="pl66">
              <a:extLst>
                <a:ext uri="{FF2B5EF4-FFF2-40B4-BE49-F238E27FC236}">
                  <a16:creationId xmlns:a16="http://schemas.microsoft.com/office/drawing/2014/main" id="{9708DCC4-E6E4-6225-DE50-0D955157BF16}"/>
                </a:ext>
              </a:extLst>
            </p:cNvPr>
            <p:cNvSpPr/>
            <p:nvPr/>
          </p:nvSpPr>
          <p:spPr>
            <a:xfrm>
              <a:off x="1112828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0" name="tx67">
              <a:extLst>
                <a:ext uri="{FF2B5EF4-FFF2-40B4-BE49-F238E27FC236}">
                  <a16:creationId xmlns:a16="http://schemas.microsoft.com/office/drawing/2014/main" id="{67876446-769A-9983-618A-22F28A6510AE}"/>
                </a:ext>
              </a:extLst>
            </p:cNvPr>
            <p:cNvSpPr/>
            <p:nvPr/>
          </p:nvSpPr>
          <p:spPr>
            <a:xfrm>
              <a:off x="3131483" y="7271550"/>
              <a:ext cx="464467" cy="13022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H4.c1</a:t>
              </a:r>
            </a:p>
          </p:txBody>
        </p:sp>
        <p:sp>
          <p:nvSpPr>
            <p:cNvPr id="191" name="tx68">
              <a:extLst>
                <a:ext uri="{FF2B5EF4-FFF2-40B4-BE49-F238E27FC236}">
                  <a16:creationId xmlns:a16="http://schemas.microsoft.com/office/drawing/2014/main" id="{6552A82A-6C9B-69EA-D0D6-46D67D638F2C}"/>
                </a:ext>
              </a:extLst>
            </p:cNvPr>
            <p:cNvSpPr/>
            <p:nvPr/>
          </p:nvSpPr>
          <p:spPr>
            <a:xfrm>
              <a:off x="3728757" y="7271550"/>
              <a:ext cx="464467" cy="13022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H4.c7</a:t>
              </a:r>
            </a:p>
          </p:txBody>
        </p:sp>
        <p:sp>
          <p:nvSpPr>
            <p:cNvPr id="192" name="tx69">
              <a:extLst>
                <a:ext uri="{FF2B5EF4-FFF2-40B4-BE49-F238E27FC236}">
                  <a16:creationId xmlns:a16="http://schemas.microsoft.com/office/drawing/2014/main" id="{EF6C4378-D66A-895D-CEF6-137F3C2ABA49}"/>
                </a:ext>
              </a:extLst>
            </p:cNvPr>
            <p:cNvSpPr/>
            <p:nvPr/>
          </p:nvSpPr>
          <p:spPr>
            <a:xfrm>
              <a:off x="4326032" y="7270856"/>
              <a:ext cx="46446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H4.c3</a:t>
              </a:r>
            </a:p>
          </p:txBody>
        </p:sp>
        <p:sp>
          <p:nvSpPr>
            <p:cNvPr id="193" name="tx70">
              <a:extLst>
                <a:ext uri="{FF2B5EF4-FFF2-40B4-BE49-F238E27FC236}">
                  <a16:creationId xmlns:a16="http://schemas.microsoft.com/office/drawing/2014/main" id="{F38A6471-9E4A-2D2D-2D07-4D5FC637634A}"/>
                </a:ext>
              </a:extLst>
            </p:cNvPr>
            <p:cNvSpPr/>
            <p:nvPr/>
          </p:nvSpPr>
          <p:spPr>
            <a:xfrm>
              <a:off x="4923307" y="7270682"/>
              <a:ext cx="464467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H4.c8</a:t>
              </a:r>
            </a:p>
          </p:txBody>
        </p:sp>
        <p:sp>
          <p:nvSpPr>
            <p:cNvPr id="194" name="tx71">
              <a:extLst>
                <a:ext uri="{FF2B5EF4-FFF2-40B4-BE49-F238E27FC236}">
                  <a16:creationId xmlns:a16="http://schemas.microsoft.com/office/drawing/2014/main" id="{B95D44F0-FBB2-D5C5-0B4E-3A595E283AAD}"/>
                </a:ext>
              </a:extLst>
            </p:cNvPr>
            <p:cNvSpPr/>
            <p:nvPr/>
          </p:nvSpPr>
          <p:spPr>
            <a:xfrm>
              <a:off x="5520581" y="7271116"/>
              <a:ext cx="464467" cy="13065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H4.c5</a:t>
              </a:r>
            </a:p>
          </p:txBody>
        </p:sp>
        <p:sp>
          <p:nvSpPr>
            <p:cNvPr id="195" name="tx72">
              <a:extLst>
                <a:ext uri="{FF2B5EF4-FFF2-40B4-BE49-F238E27FC236}">
                  <a16:creationId xmlns:a16="http://schemas.microsoft.com/office/drawing/2014/main" id="{59506B92-0195-03C8-3F44-A0B113700906}"/>
                </a:ext>
              </a:extLst>
            </p:cNvPr>
            <p:cNvSpPr/>
            <p:nvPr/>
          </p:nvSpPr>
          <p:spPr>
            <a:xfrm>
              <a:off x="6117856" y="7271030"/>
              <a:ext cx="464467" cy="13074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H4.c6</a:t>
              </a:r>
            </a:p>
          </p:txBody>
        </p:sp>
        <p:sp>
          <p:nvSpPr>
            <p:cNvPr id="196" name="tx73">
              <a:extLst>
                <a:ext uri="{FF2B5EF4-FFF2-40B4-BE49-F238E27FC236}">
                  <a16:creationId xmlns:a16="http://schemas.microsoft.com/office/drawing/2014/main" id="{1DFEF82E-CE85-FD10-941C-1440DB390A1C}"/>
                </a:ext>
              </a:extLst>
            </p:cNvPr>
            <p:cNvSpPr/>
            <p:nvPr/>
          </p:nvSpPr>
          <p:spPr>
            <a:xfrm>
              <a:off x="6665689" y="7271550"/>
              <a:ext cx="563351" cy="13022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H4.c12</a:t>
              </a:r>
            </a:p>
          </p:txBody>
        </p:sp>
        <p:sp>
          <p:nvSpPr>
            <p:cNvPr id="197" name="tx74">
              <a:extLst>
                <a:ext uri="{FF2B5EF4-FFF2-40B4-BE49-F238E27FC236}">
                  <a16:creationId xmlns:a16="http://schemas.microsoft.com/office/drawing/2014/main" id="{518F156A-3E78-C568-05EC-BA80FF9FD150}"/>
                </a:ext>
              </a:extLst>
            </p:cNvPr>
            <p:cNvSpPr/>
            <p:nvPr/>
          </p:nvSpPr>
          <p:spPr>
            <a:xfrm>
              <a:off x="7262964" y="7271116"/>
              <a:ext cx="563351" cy="13065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H4.c15</a:t>
              </a:r>
            </a:p>
          </p:txBody>
        </p:sp>
        <p:sp>
          <p:nvSpPr>
            <p:cNvPr id="198" name="tx75">
              <a:extLst>
                <a:ext uri="{FF2B5EF4-FFF2-40B4-BE49-F238E27FC236}">
                  <a16:creationId xmlns:a16="http://schemas.microsoft.com/office/drawing/2014/main" id="{136853BD-3DFD-EBCE-D313-F844BA5BC2C0}"/>
                </a:ext>
              </a:extLst>
            </p:cNvPr>
            <p:cNvSpPr/>
            <p:nvPr/>
          </p:nvSpPr>
          <p:spPr>
            <a:xfrm>
              <a:off x="7860238" y="7271550"/>
              <a:ext cx="563351" cy="13022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H4.c14</a:t>
              </a:r>
            </a:p>
          </p:txBody>
        </p:sp>
        <p:sp>
          <p:nvSpPr>
            <p:cNvPr id="199" name="tx76">
              <a:extLst>
                <a:ext uri="{FF2B5EF4-FFF2-40B4-BE49-F238E27FC236}">
                  <a16:creationId xmlns:a16="http://schemas.microsoft.com/office/drawing/2014/main" id="{BCC387D8-4DAB-A178-B707-8D370F2970DB}"/>
                </a:ext>
              </a:extLst>
            </p:cNvPr>
            <p:cNvSpPr/>
            <p:nvPr/>
          </p:nvSpPr>
          <p:spPr>
            <a:xfrm>
              <a:off x="8457513" y="7271030"/>
              <a:ext cx="563351" cy="13074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H4.c16</a:t>
              </a:r>
            </a:p>
          </p:txBody>
        </p:sp>
        <p:sp>
          <p:nvSpPr>
            <p:cNvPr id="200" name="tx77">
              <a:extLst>
                <a:ext uri="{FF2B5EF4-FFF2-40B4-BE49-F238E27FC236}">
                  <a16:creationId xmlns:a16="http://schemas.microsoft.com/office/drawing/2014/main" id="{AF915CF0-5152-8E1E-AD17-AD40F5A53AA7}"/>
                </a:ext>
              </a:extLst>
            </p:cNvPr>
            <p:cNvSpPr/>
            <p:nvPr/>
          </p:nvSpPr>
          <p:spPr>
            <a:xfrm>
              <a:off x="9054788" y="7270856"/>
              <a:ext cx="563351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H4.c13</a:t>
              </a:r>
            </a:p>
          </p:txBody>
        </p:sp>
        <p:sp>
          <p:nvSpPr>
            <p:cNvPr id="201" name="tx78">
              <a:extLst>
                <a:ext uri="{FF2B5EF4-FFF2-40B4-BE49-F238E27FC236}">
                  <a16:creationId xmlns:a16="http://schemas.microsoft.com/office/drawing/2014/main" id="{62A612B1-ECD2-4263-3C9B-502688BA2DCE}"/>
                </a:ext>
              </a:extLst>
            </p:cNvPr>
            <p:cNvSpPr/>
            <p:nvPr/>
          </p:nvSpPr>
          <p:spPr>
            <a:xfrm>
              <a:off x="9652062" y="7271550"/>
              <a:ext cx="563351" cy="13022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H4.c17</a:t>
              </a:r>
            </a:p>
          </p:txBody>
        </p:sp>
        <p:sp>
          <p:nvSpPr>
            <p:cNvPr id="202" name="tx79">
              <a:extLst>
                <a:ext uri="{FF2B5EF4-FFF2-40B4-BE49-F238E27FC236}">
                  <a16:creationId xmlns:a16="http://schemas.microsoft.com/office/drawing/2014/main" id="{E1D23FAE-09CA-8E03-10A9-71824992ACB7}"/>
                </a:ext>
              </a:extLst>
            </p:cNvPr>
            <p:cNvSpPr/>
            <p:nvPr/>
          </p:nvSpPr>
          <p:spPr>
            <a:xfrm>
              <a:off x="10249337" y="7270682"/>
              <a:ext cx="563351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H4.c18</a:t>
              </a:r>
            </a:p>
          </p:txBody>
        </p:sp>
        <p:sp>
          <p:nvSpPr>
            <p:cNvPr id="203" name="tx80">
              <a:extLst>
                <a:ext uri="{FF2B5EF4-FFF2-40B4-BE49-F238E27FC236}">
                  <a16:creationId xmlns:a16="http://schemas.microsoft.com/office/drawing/2014/main" id="{38E3327F-2694-E319-5A5B-9BE6A49F356E}"/>
                </a:ext>
              </a:extLst>
            </p:cNvPr>
            <p:cNvSpPr/>
            <p:nvPr/>
          </p:nvSpPr>
          <p:spPr>
            <a:xfrm>
              <a:off x="11004791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204" name="tx81">
              <a:extLst>
                <a:ext uri="{FF2B5EF4-FFF2-40B4-BE49-F238E27FC236}">
                  <a16:creationId xmlns:a16="http://schemas.microsoft.com/office/drawing/2014/main" id="{1699A8D0-F1E4-ED4E-9DA8-85AA351E311E}"/>
                </a:ext>
              </a:extLst>
            </p:cNvPr>
            <p:cNvSpPr/>
            <p:nvPr/>
          </p:nvSpPr>
          <p:spPr>
            <a:xfrm>
              <a:off x="7071275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205" name="tx82">
              <a:extLst>
                <a:ext uri="{FF2B5EF4-FFF2-40B4-BE49-F238E27FC236}">
                  <a16:creationId xmlns:a16="http://schemas.microsoft.com/office/drawing/2014/main" id="{1BA2795E-84FD-CC76-2CD3-41E5AA10ECDA}"/>
                </a:ext>
              </a:extLst>
            </p:cNvPr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206" name="rc83">
              <a:extLst>
                <a:ext uri="{FF2B5EF4-FFF2-40B4-BE49-F238E27FC236}">
                  <a16:creationId xmlns:a16="http://schemas.microsoft.com/office/drawing/2014/main" id="{D46929C2-0FE2-1569-A2C3-3EAD3C6371F1}"/>
                </a:ext>
              </a:extLst>
            </p:cNvPr>
            <p:cNvSpPr/>
            <p:nvPr/>
          </p:nvSpPr>
          <p:spPr>
            <a:xfrm>
              <a:off x="11625831" y="3560373"/>
              <a:ext cx="782329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07" name="tx84">
              <a:extLst>
                <a:ext uri="{FF2B5EF4-FFF2-40B4-BE49-F238E27FC236}">
                  <a16:creationId xmlns:a16="http://schemas.microsoft.com/office/drawing/2014/main" id="{65977F24-6748-4BE0-53AB-B8AC255298C3}"/>
                </a:ext>
              </a:extLst>
            </p:cNvPr>
            <p:cNvSpPr/>
            <p:nvPr/>
          </p:nvSpPr>
          <p:spPr>
            <a:xfrm>
              <a:off x="11695420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208" name="rc85">
              <a:extLst>
                <a:ext uri="{FF2B5EF4-FFF2-40B4-BE49-F238E27FC236}">
                  <a16:creationId xmlns:a16="http://schemas.microsoft.com/office/drawing/2014/main" id="{3628C29B-A5FF-43ED-09D8-DF6F48532E3B}"/>
                </a:ext>
              </a:extLst>
            </p:cNvPr>
            <p:cNvSpPr/>
            <p:nvPr/>
          </p:nvSpPr>
          <p:spPr>
            <a:xfrm>
              <a:off x="11695420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09" name="rc86">
              <a:extLst>
                <a:ext uri="{FF2B5EF4-FFF2-40B4-BE49-F238E27FC236}">
                  <a16:creationId xmlns:a16="http://schemas.microsoft.com/office/drawing/2014/main" id="{A8042E37-03AB-F735-C0F4-09C953FA1430}"/>
                </a:ext>
              </a:extLst>
            </p:cNvPr>
            <p:cNvSpPr/>
            <p:nvPr/>
          </p:nvSpPr>
          <p:spPr>
            <a:xfrm>
              <a:off x="11704420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0" name="rc87">
              <a:extLst>
                <a:ext uri="{FF2B5EF4-FFF2-40B4-BE49-F238E27FC236}">
                  <a16:creationId xmlns:a16="http://schemas.microsoft.com/office/drawing/2014/main" id="{06D332F3-63F5-59BD-0D4A-712063E72332}"/>
                </a:ext>
              </a:extLst>
            </p:cNvPr>
            <p:cNvSpPr/>
            <p:nvPr/>
          </p:nvSpPr>
          <p:spPr>
            <a:xfrm>
              <a:off x="11695420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1" name="rc88">
              <a:extLst>
                <a:ext uri="{FF2B5EF4-FFF2-40B4-BE49-F238E27FC236}">
                  <a16:creationId xmlns:a16="http://schemas.microsoft.com/office/drawing/2014/main" id="{0B1EAE32-ED39-51D7-77BA-436812D645F6}"/>
                </a:ext>
              </a:extLst>
            </p:cNvPr>
            <p:cNvSpPr/>
            <p:nvPr/>
          </p:nvSpPr>
          <p:spPr>
            <a:xfrm>
              <a:off x="11704420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2" name="rc89">
              <a:extLst>
                <a:ext uri="{FF2B5EF4-FFF2-40B4-BE49-F238E27FC236}">
                  <a16:creationId xmlns:a16="http://schemas.microsoft.com/office/drawing/2014/main" id="{71B54DD5-EC4A-1A26-F8CD-820A1A0126DD}"/>
                </a:ext>
              </a:extLst>
            </p:cNvPr>
            <p:cNvSpPr/>
            <p:nvPr/>
          </p:nvSpPr>
          <p:spPr>
            <a:xfrm>
              <a:off x="11695420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3" name="rc90">
              <a:extLst>
                <a:ext uri="{FF2B5EF4-FFF2-40B4-BE49-F238E27FC236}">
                  <a16:creationId xmlns:a16="http://schemas.microsoft.com/office/drawing/2014/main" id="{A56ADC5F-E097-9FCB-5AF7-C4B2B9749BD0}"/>
                </a:ext>
              </a:extLst>
            </p:cNvPr>
            <p:cNvSpPr/>
            <p:nvPr/>
          </p:nvSpPr>
          <p:spPr>
            <a:xfrm>
              <a:off x="11704420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4" name="rc91">
              <a:extLst>
                <a:ext uri="{FF2B5EF4-FFF2-40B4-BE49-F238E27FC236}">
                  <a16:creationId xmlns:a16="http://schemas.microsoft.com/office/drawing/2014/main" id="{74CF81A3-F13B-00BF-D8F1-C482A26AF74D}"/>
                </a:ext>
              </a:extLst>
            </p:cNvPr>
            <p:cNvSpPr/>
            <p:nvPr/>
          </p:nvSpPr>
          <p:spPr>
            <a:xfrm>
              <a:off x="11695420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5" name="rc92">
              <a:extLst>
                <a:ext uri="{FF2B5EF4-FFF2-40B4-BE49-F238E27FC236}">
                  <a16:creationId xmlns:a16="http://schemas.microsoft.com/office/drawing/2014/main" id="{16B1BC91-D7C3-9093-AB38-FB2C7ED65E24}"/>
                </a:ext>
              </a:extLst>
            </p:cNvPr>
            <p:cNvSpPr/>
            <p:nvPr/>
          </p:nvSpPr>
          <p:spPr>
            <a:xfrm>
              <a:off x="11704420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6" name="rc93">
              <a:extLst>
                <a:ext uri="{FF2B5EF4-FFF2-40B4-BE49-F238E27FC236}">
                  <a16:creationId xmlns:a16="http://schemas.microsoft.com/office/drawing/2014/main" id="{86624D61-2BF6-CE97-4E6D-9F3D79E822E1}"/>
                </a:ext>
              </a:extLst>
            </p:cNvPr>
            <p:cNvSpPr/>
            <p:nvPr/>
          </p:nvSpPr>
          <p:spPr>
            <a:xfrm>
              <a:off x="11695420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7" name="rc94">
              <a:extLst>
                <a:ext uri="{FF2B5EF4-FFF2-40B4-BE49-F238E27FC236}">
                  <a16:creationId xmlns:a16="http://schemas.microsoft.com/office/drawing/2014/main" id="{AFD948B8-4292-1786-44A7-B256AF1386EB}"/>
                </a:ext>
              </a:extLst>
            </p:cNvPr>
            <p:cNvSpPr/>
            <p:nvPr/>
          </p:nvSpPr>
          <p:spPr>
            <a:xfrm>
              <a:off x="11704420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8" name="rc95">
              <a:extLst>
                <a:ext uri="{FF2B5EF4-FFF2-40B4-BE49-F238E27FC236}">
                  <a16:creationId xmlns:a16="http://schemas.microsoft.com/office/drawing/2014/main" id="{984E6EA3-BF48-05F4-433D-E4C841D1FCD5}"/>
                </a:ext>
              </a:extLst>
            </p:cNvPr>
            <p:cNvSpPr/>
            <p:nvPr/>
          </p:nvSpPr>
          <p:spPr>
            <a:xfrm>
              <a:off x="11695420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9" name="rc96">
              <a:extLst>
                <a:ext uri="{FF2B5EF4-FFF2-40B4-BE49-F238E27FC236}">
                  <a16:creationId xmlns:a16="http://schemas.microsoft.com/office/drawing/2014/main" id="{35DE0251-B49B-B4E6-11C0-0CFCD14321DC}"/>
                </a:ext>
              </a:extLst>
            </p:cNvPr>
            <p:cNvSpPr/>
            <p:nvPr/>
          </p:nvSpPr>
          <p:spPr>
            <a:xfrm>
              <a:off x="11704420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0" name="rc97">
              <a:extLst>
                <a:ext uri="{FF2B5EF4-FFF2-40B4-BE49-F238E27FC236}">
                  <a16:creationId xmlns:a16="http://schemas.microsoft.com/office/drawing/2014/main" id="{115DEE27-579D-9C73-41F0-90194426FA55}"/>
                </a:ext>
              </a:extLst>
            </p:cNvPr>
            <p:cNvSpPr/>
            <p:nvPr/>
          </p:nvSpPr>
          <p:spPr>
            <a:xfrm>
              <a:off x="11695420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1" name="rc98">
              <a:extLst>
                <a:ext uri="{FF2B5EF4-FFF2-40B4-BE49-F238E27FC236}">
                  <a16:creationId xmlns:a16="http://schemas.microsoft.com/office/drawing/2014/main" id="{5FD98C13-18BB-B568-540C-B3B1CC958BF4}"/>
                </a:ext>
              </a:extLst>
            </p:cNvPr>
            <p:cNvSpPr/>
            <p:nvPr/>
          </p:nvSpPr>
          <p:spPr>
            <a:xfrm>
              <a:off x="11704420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2" name="rc99">
              <a:extLst>
                <a:ext uri="{FF2B5EF4-FFF2-40B4-BE49-F238E27FC236}">
                  <a16:creationId xmlns:a16="http://schemas.microsoft.com/office/drawing/2014/main" id="{3382F51C-5887-7CA1-B6FB-0683C3628EBC}"/>
                </a:ext>
              </a:extLst>
            </p:cNvPr>
            <p:cNvSpPr/>
            <p:nvPr/>
          </p:nvSpPr>
          <p:spPr>
            <a:xfrm>
              <a:off x="11695420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3" name="rc100">
              <a:extLst>
                <a:ext uri="{FF2B5EF4-FFF2-40B4-BE49-F238E27FC236}">
                  <a16:creationId xmlns:a16="http://schemas.microsoft.com/office/drawing/2014/main" id="{25C88F06-1B13-DB81-4696-CE8B7F21CE8C}"/>
                </a:ext>
              </a:extLst>
            </p:cNvPr>
            <p:cNvSpPr/>
            <p:nvPr/>
          </p:nvSpPr>
          <p:spPr>
            <a:xfrm>
              <a:off x="11704420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4" name="rc101">
              <a:extLst>
                <a:ext uri="{FF2B5EF4-FFF2-40B4-BE49-F238E27FC236}">
                  <a16:creationId xmlns:a16="http://schemas.microsoft.com/office/drawing/2014/main" id="{07250BF5-4B42-E419-7C13-B320F83033DB}"/>
                </a:ext>
              </a:extLst>
            </p:cNvPr>
            <p:cNvSpPr/>
            <p:nvPr/>
          </p:nvSpPr>
          <p:spPr>
            <a:xfrm>
              <a:off x="11695420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5" name="rc102">
              <a:extLst>
                <a:ext uri="{FF2B5EF4-FFF2-40B4-BE49-F238E27FC236}">
                  <a16:creationId xmlns:a16="http://schemas.microsoft.com/office/drawing/2014/main" id="{8696DA10-6A9C-1DC9-6D9D-319D2A03D5D9}"/>
                </a:ext>
              </a:extLst>
            </p:cNvPr>
            <p:cNvSpPr/>
            <p:nvPr/>
          </p:nvSpPr>
          <p:spPr>
            <a:xfrm>
              <a:off x="11704420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6" name="rc103">
              <a:extLst>
                <a:ext uri="{FF2B5EF4-FFF2-40B4-BE49-F238E27FC236}">
                  <a16:creationId xmlns:a16="http://schemas.microsoft.com/office/drawing/2014/main" id="{A21206E9-2B5F-B1FB-257F-DB878A59EEC8}"/>
                </a:ext>
              </a:extLst>
            </p:cNvPr>
            <p:cNvSpPr/>
            <p:nvPr/>
          </p:nvSpPr>
          <p:spPr>
            <a:xfrm>
              <a:off x="11695420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7" name="rc104">
              <a:extLst>
                <a:ext uri="{FF2B5EF4-FFF2-40B4-BE49-F238E27FC236}">
                  <a16:creationId xmlns:a16="http://schemas.microsoft.com/office/drawing/2014/main" id="{31980F1A-36C2-C812-1A95-7D862D502B42}"/>
                </a:ext>
              </a:extLst>
            </p:cNvPr>
            <p:cNvSpPr/>
            <p:nvPr/>
          </p:nvSpPr>
          <p:spPr>
            <a:xfrm>
              <a:off x="11704420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8" name="rc105">
              <a:extLst>
                <a:ext uri="{FF2B5EF4-FFF2-40B4-BE49-F238E27FC236}">
                  <a16:creationId xmlns:a16="http://schemas.microsoft.com/office/drawing/2014/main" id="{511889C6-5E4A-5AFB-55DC-13E23338BA78}"/>
                </a:ext>
              </a:extLst>
            </p:cNvPr>
            <p:cNvSpPr/>
            <p:nvPr/>
          </p:nvSpPr>
          <p:spPr>
            <a:xfrm>
              <a:off x="11695420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9" name="rc106">
              <a:extLst>
                <a:ext uri="{FF2B5EF4-FFF2-40B4-BE49-F238E27FC236}">
                  <a16:creationId xmlns:a16="http://schemas.microsoft.com/office/drawing/2014/main" id="{2F2565D4-1296-AED8-A5E3-D58D1314B090}"/>
                </a:ext>
              </a:extLst>
            </p:cNvPr>
            <p:cNvSpPr/>
            <p:nvPr/>
          </p:nvSpPr>
          <p:spPr>
            <a:xfrm>
              <a:off x="11704420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0" name="rc107">
              <a:extLst>
                <a:ext uri="{FF2B5EF4-FFF2-40B4-BE49-F238E27FC236}">
                  <a16:creationId xmlns:a16="http://schemas.microsoft.com/office/drawing/2014/main" id="{8D3A29DA-7783-050F-46C6-CF7A31446446}"/>
                </a:ext>
              </a:extLst>
            </p:cNvPr>
            <p:cNvSpPr/>
            <p:nvPr/>
          </p:nvSpPr>
          <p:spPr>
            <a:xfrm>
              <a:off x="11695420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1" name="rc108">
              <a:extLst>
                <a:ext uri="{FF2B5EF4-FFF2-40B4-BE49-F238E27FC236}">
                  <a16:creationId xmlns:a16="http://schemas.microsoft.com/office/drawing/2014/main" id="{8EFA3C46-7492-5D96-C2DA-EBEC64EF5976}"/>
                </a:ext>
              </a:extLst>
            </p:cNvPr>
            <p:cNvSpPr/>
            <p:nvPr/>
          </p:nvSpPr>
          <p:spPr>
            <a:xfrm>
              <a:off x="11704420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2" name="rc109">
              <a:extLst>
                <a:ext uri="{FF2B5EF4-FFF2-40B4-BE49-F238E27FC236}">
                  <a16:creationId xmlns:a16="http://schemas.microsoft.com/office/drawing/2014/main" id="{B57FA6DF-8E7F-2B28-E784-510E2A2722D4}"/>
                </a:ext>
              </a:extLst>
            </p:cNvPr>
            <p:cNvSpPr/>
            <p:nvPr/>
          </p:nvSpPr>
          <p:spPr>
            <a:xfrm>
              <a:off x="11695420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3" name="rc110">
              <a:extLst>
                <a:ext uri="{FF2B5EF4-FFF2-40B4-BE49-F238E27FC236}">
                  <a16:creationId xmlns:a16="http://schemas.microsoft.com/office/drawing/2014/main" id="{76D4356A-36F2-C035-68AF-B8941D0B0ECE}"/>
                </a:ext>
              </a:extLst>
            </p:cNvPr>
            <p:cNvSpPr/>
            <p:nvPr/>
          </p:nvSpPr>
          <p:spPr>
            <a:xfrm>
              <a:off x="11704420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4" name="rc111">
              <a:extLst>
                <a:ext uri="{FF2B5EF4-FFF2-40B4-BE49-F238E27FC236}">
                  <a16:creationId xmlns:a16="http://schemas.microsoft.com/office/drawing/2014/main" id="{3380840B-4AA7-144B-A578-58DA5B136D7F}"/>
                </a:ext>
              </a:extLst>
            </p:cNvPr>
            <p:cNvSpPr/>
            <p:nvPr/>
          </p:nvSpPr>
          <p:spPr>
            <a:xfrm>
              <a:off x="11695420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5" name="rc112">
              <a:extLst>
                <a:ext uri="{FF2B5EF4-FFF2-40B4-BE49-F238E27FC236}">
                  <a16:creationId xmlns:a16="http://schemas.microsoft.com/office/drawing/2014/main" id="{84CDF757-DE70-92C9-4157-A9159B253E79}"/>
                </a:ext>
              </a:extLst>
            </p:cNvPr>
            <p:cNvSpPr/>
            <p:nvPr/>
          </p:nvSpPr>
          <p:spPr>
            <a:xfrm>
              <a:off x="11704420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6" name="tx113">
              <a:extLst>
                <a:ext uri="{FF2B5EF4-FFF2-40B4-BE49-F238E27FC236}">
                  <a16:creationId xmlns:a16="http://schemas.microsoft.com/office/drawing/2014/main" id="{7205F7FE-B030-AEA5-F080-03F2311EA13B}"/>
                </a:ext>
              </a:extLst>
            </p:cNvPr>
            <p:cNvSpPr/>
            <p:nvPr/>
          </p:nvSpPr>
          <p:spPr>
            <a:xfrm>
              <a:off x="11984465" y="3896905"/>
              <a:ext cx="291951" cy="818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H4.c1</a:t>
              </a:r>
            </a:p>
          </p:txBody>
        </p:sp>
        <p:sp>
          <p:nvSpPr>
            <p:cNvPr id="237" name="tx114">
              <a:extLst>
                <a:ext uri="{FF2B5EF4-FFF2-40B4-BE49-F238E27FC236}">
                  <a16:creationId xmlns:a16="http://schemas.microsoft.com/office/drawing/2014/main" id="{C99FB0EC-FC25-5051-5E47-E7A6736A1740}"/>
                </a:ext>
              </a:extLst>
            </p:cNvPr>
            <p:cNvSpPr/>
            <p:nvPr/>
          </p:nvSpPr>
          <p:spPr>
            <a:xfrm>
              <a:off x="11984465" y="4116361"/>
              <a:ext cx="291951" cy="818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H4.c7</a:t>
              </a:r>
            </a:p>
          </p:txBody>
        </p:sp>
        <p:sp>
          <p:nvSpPr>
            <p:cNvPr id="238" name="tx115">
              <a:extLst>
                <a:ext uri="{FF2B5EF4-FFF2-40B4-BE49-F238E27FC236}">
                  <a16:creationId xmlns:a16="http://schemas.microsoft.com/office/drawing/2014/main" id="{DDCFA6D5-1C62-D790-1169-914BEBEF4CA8}"/>
                </a:ext>
              </a:extLst>
            </p:cNvPr>
            <p:cNvSpPr/>
            <p:nvPr/>
          </p:nvSpPr>
          <p:spPr>
            <a:xfrm>
              <a:off x="11984465" y="4335380"/>
              <a:ext cx="291951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H4.c3</a:t>
              </a:r>
            </a:p>
          </p:txBody>
        </p:sp>
        <p:sp>
          <p:nvSpPr>
            <p:cNvPr id="239" name="tx116">
              <a:extLst>
                <a:ext uri="{FF2B5EF4-FFF2-40B4-BE49-F238E27FC236}">
                  <a16:creationId xmlns:a16="http://schemas.microsoft.com/office/drawing/2014/main" id="{9E6C0A45-EAE2-F263-C4A3-1AC050471693}"/>
                </a:ext>
              </a:extLst>
            </p:cNvPr>
            <p:cNvSpPr/>
            <p:nvPr/>
          </p:nvSpPr>
          <p:spPr>
            <a:xfrm>
              <a:off x="11984465" y="4554727"/>
              <a:ext cx="291951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H4.c8</a:t>
              </a:r>
            </a:p>
          </p:txBody>
        </p:sp>
        <p:sp>
          <p:nvSpPr>
            <p:cNvPr id="240" name="tx117">
              <a:extLst>
                <a:ext uri="{FF2B5EF4-FFF2-40B4-BE49-F238E27FC236}">
                  <a16:creationId xmlns:a16="http://schemas.microsoft.com/office/drawing/2014/main" id="{8E601FCF-3EFD-A48E-AF7D-9FAB3413A476}"/>
                </a:ext>
              </a:extLst>
            </p:cNvPr>
            <p:cNvSpPr/>
            <p:nvPr/>
          </p:nvSpPr>
          <p:spPr>
            <a:xfrm>
              <a:off x="11984465" y="4774456"/>
              <a:ext cx="291951" cy="8212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H4.c5</a:t>
              </a:r>
            </a:p>
          </p:txBody>
        </p:sp>
        <p:sp>
          <p:nvSpPr>
            <p:cNvPr id="241" name="tx118">
              <a:extLst>
                <a:ext uri="{FF2B5EF4-FFF2-40B4-BE49-F238E27FC236}">
                  <a16:creationId xmlns:a16="http://schemas.microsoft.com/office/drawing/2014/main" id="{FD15D66D-2713-0073-DCB3-27FC8118E701}"/>
                </a:ext>
              </a:extLst>
            </p:cNvPr>
            <p:cNvSpPr/>
            <p:nvPr/>
          </p:nvSpPr>
          <p:spPr>
            <a:xfrm>
              <a:off x="11984465" y="4993858"/>
              <a:ext cx="291951" cy="8218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H4.c6</a:t>
              </a:r>
            </a:p>
          </p:txBody>
        </p:sp>
        <p:sp>
          <p:nvSpPr>
            <p:cNvPr id="242" name="tx119">
              <a:extLst>
                <a:ext uri="{FF2B5EF4-FFF2-40B4-BE49-F238E27FC236}">
                  <a16:creationId xmlns:a16="http://schemas.microsoft.com/office/drawing/2014/main" id="{2138B540-DFAB-1EBC-2C0F-02BD03F3A0D4}"/>
                </a:ext>
              </a:extLst>
            </p:cNvPr>
            <p:cNvSpPr/>
            <p:nvPr/>
          </p:nvSpPr>
          <p:spPr>
            <a:xfrm>
              <a:off x="11984465" y="5213641"/>
              <a:ext cx="354106" cy="818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H4.c12</a:t>
              </a:r>
            </a:p>
          </p:txBody>
        </p:sp>
        <p:sp>
          <p:nvSpPr>
            <p:cNvPr id="243" name="tx120">
              <a:extLst>
                <a:ext uri="{FF2B5EF4-FFF2-40B4-BE49-F238E27FC236}">
                  <a16:creationId xmlns:a16="http://schemas.microsoft.com/office/drawing/2014/main" id="{D33CDFCC-F9BE-73EF-7C42-EC5A12209E6E}"/>
                </a:ext>
              </a:extLst>
            </p:cNvPr>
            <p:cNvSpPr/>
            <p:nvPr/>
          </p:nvSpPr>
          <p:spPr>
            <a:xfrm>
              <a:off x="11984465" y="5432824"/>
              <a:ext cx="354106" cy="8212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H4.c15</a:t>
              </a:r>
            </a:p>
          </p:txBody>
        </p:sp>
        <p:sp>
          <p:nvSpPr>
            <p:cNvPr id="244" name="tx121">
              <a:extLst>
                <a:ext uri="{FF2B5EF4-FFF2-40B4-BE49-F238E27FC236}">
                  <a16:creationId xmlns:a16="http://schemas.microsoft.com/office/drawing/2014/main" id="{FB718773-1F20-332C-C15D-4FAEC2536D5C}"/>
                </a:ext>
              </a:extLst>
            </p:cNvPr>
            <p:cNvSpPr/>
            <p:nvPr/>
          </p:nvSpPr>
          <p:spPr>
            <a:xfrm>
              <a:off x="11984465" y="5652553"/>
              <a:ext cx="354106" cy="818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H4.c14</a:t>
              </a:r>
            </a:p>
          </p:txBody>
        </p:sp>
        <p:sp>
          <p:nvSpPr>
            <p:cNvPr id="245" name="tx122">
              <a:extLst>
                <a:ext uri="{FF2B5EF4-FFF2-40B4-BE49-F238E27FC236}">
                  <a16:creationId xmlns:a16="http://schemas.microsoft.com/office/drawing/2014/main" id="{FB199E95-7C0E-EA44-897E-303D356C47C8}"/>
                </a:ext>
              </a:extLst>
            </p:cNvPr>
            <p:cNvSpPr/>
            <p:nvPr/>
          </p:nvSpPr>
          <p:spPr>
            <a:xfrm>
              <a:off x="11984465" y="5871682"/>
              <a:ext cx="354106" cy="8218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H4.c16</a:t>
              </a:r>
            </a:p>
          </p:txBody>
        </p:sp>
        <p:sp>
          <p:nvSpPr>
            <p:cNvPr id="246" name="tx123">
              <a:extLst>
                <a:ext uri="{FF2B5EF4-FFF2-40B4-BE49-F238E27FC236}">
                  <a16:creationId xmlns:a16="http://schemas.microsoft.com/office/drawing/2014/main" id="{9F87CB3F-542A-7F1B-5955-505339F3AE83}"/>
                </a:ext>
              </a:extLst>
            </p:cNvPr>
            <p:cNvSpPr/>
            <p:nvPr/>
          </p:nvSpPr>
          <p:spPr>
            <a:xfrm>
              <a:off x="11984465" y="6091028"/>
              <a:ext cx="354106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H4.c13</a:t>
              </a:r>
            </a:p>
          </p:txBody>
        </p:sp>
        <p:sp>
          <p:nvSpPr>
            <p:cNvPr id="247" name="tx124">
              <a:extLst>
                <a:ext uri="{FF2B5EF4-FFF2-40B4-BE49-F238E27FC236}">
                  <a16:creationId xmlns:a16="http://schemas.microsoft.com/office/drawing/2014/main" id="{6769ECEF-F218-1A07-42D7-277A586162F4}"/>
                </a:ext>
              </a:extLst>
            </p:cNvPr>
            <p:cNvSpPr/>
            <p:nvPr/>
          </p:nvSpPr>
          <p:spPr>
            <a:xfrm>
              <a:off x="11984465" y="6310921"/>
              <a:ext cx="354106" cy="818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H4.c17</a:t>
              </a:r>
            </a:p>
          </p:txBody>
        </p:sp>
        <p:sp>
          <p:nvSpPr>
            <p:cNvPr id="248" name="tx125">
              <a:extLst>
                <a:ext uri="{FF2B5EF4-FFF2-40B4-BE49-F238E27FC236}">
                  <a16:creationId xmlns:a16="http://schemas.microsoft.com/office/drawing/2014/main" id="{2D0DD88C-1563-E3BE-2FF1-34CF6E6ED2A3}"/>
                </a:ext>
              </a:extLst>
            </p:cNvPr>
            <p:cNvSpPr/>
            <p:nvPr/>
          </p:nvSpPr>
          <p:spPr>
            <a:xfrm>
              <a:off x="11984465" y="6529831"/>
              <a:ext cx="354106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H4.c18</a:t>
              </a:r>
            </a:p>
          </p:txBody>
        </p:sp>
        <p:sp>
          <p:nvSpPr>
            <p:cNvPr id="249" name="tx126">
              <a:extLst>
                <a:ext uri="{FF2B5EF4-FFF2-40B4-BE49-F238E27FC236}">
                  <a16:creationId xmlns:a16="http://schemas.microsoft.com/office/drawing/2014/main" id="{C53187D0-E3E9-1F9F-269F-E59C930D07CF}"/>
                </a:ext>
              </a:extLst>
            </p:cNvPr>
            <p:cNvSpPr/>
            <p:nvPr/>
          </p:nvSpPr>
          <p:spPr>
            <a:xfrm>
              <a:off x="11984465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250" name="tx127">
              <a:extLst>
                <a:ext uri="{FF2B5EF4-FFF2-40B4-BE49-F238E27FC236}">
                  <a16:creationId xmlns:a16="http://schemas.microsoft.com/office/drawing/2014/main" id="{2DC16E10-1518-B70F-E3FC-480D415E1C62}"/>
                </a:ext>
              </a:extLst>
            </p:cNvPr>
            <p:cNvSpPr/>
            <p:nvPr/>
          </p:nvSpPr>
          <p:spPr>
            <a:xfrm>
              <a:off x="3005352" y="3058226"/>
              <a:ext cx="3158311" cy="15658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H4 - erythroid trajectory - No normalization</a:t>
              </a:r>
            </a:p>
          </p:txBody>
        </p:sp>
      </p:grpSp>
      <p:sp>
        <p:nvSpPr>
          <p:cNvPr id="495" name="TextBox 494">
            <a:extLst>
              <a:ext uri="{FF2B5EF4-FFF2-40B4-BE49-F238E27FC236}">
                <a16:creationId xmlns:a16="http://schemas.microsoft.com/office/drawing/2014/main" id="{EC035188-861C-2A3E-CCB3-87691C759150}"/>
              </a:ext>
            </a:extLst>
          </p:cNvPr>
          <p:cNvSpPr txBox="1"/>
          <p:nvPr/>
        </p:nvSpPr>
        <p:spPr>
          <a:xfrm>
            <a:off x="5538973" y="1389678"/>
            <a:ext cx="715260" cy="18928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eMEP1</a:t>
            </a:r>
          </a:p>
          <a:p>
            <a:r>
              <a:rPr lang="en-US" sz="900" dirty="0"/>
              <a:t>eMEP2</a:t>
            </a:r>
          </a:p>
          <a:p>
            <a:r>
              <a:rPr lang="en-US" sz="900" dirty="0"/>
              <a:t>CFUe1</a:t>
            </a:r>
          </a:p>
          <a:p>
            <a:r>
              <a:rPr lang="en-US" sz="900" dirty="0"/>
              <a:t>CFUe2</a:t>
            </a:r>
          </a:p>
          <a:p>
            <a:r>
              <a:rPr lang="en-US" sz="900" dirty="0"/>
              <a:t>CFUe3</a:t>
            </a:r>
          </a:p>
          <a:p>
            <a:r>
              <a:rPr lang="en-US" sz="900" dirty="0"/>
              <a:t>CFUe4</a:t>
            </a:r>
          </a:p>
          <a:p>
            <a:r>
              <a:rPr lang="en-US" sz="900" dirty="0" err="1"/>
              <a:t>ProEB</a:t>
            </a:r>
            <a:endParaRPr lang="en-US" sz="900" dirty="0"/>
          </a:p>
          <a:p>
            <a:r>
              <a:rPr lang="en-US" sz="900" dirty="0"/>
              <a:t>BasoEB1</a:t>
            </a:r>
          </a:p>
          <a:p>
            <a:r>
              <a:rPr lang="en-US" sz="900" dirty="0"/>
              <a:t>BasoEB2</a:t>
            </a:r>
          </a:p>
          <a:p>
            <a:r>
              <a:rPr lang="en-US" sz="900" dirty="0"/>
              <a:t>PolyEB1</a:t>
            </a:r>
          </a:p>
          <a:p>
            <a:r>
              <a:rPr lang="en-US" sz="900" dirty="0"/>
              <a:t>PolyEB2</a:t>
            </a:r>
          </a:p>
          <a:p>
            <a:r>
              <a:rPr lang="en-US" sz="900" dirty="0"/>
              <a:t>OrthoEB1</a:t>
            </a:r>
          </a:p>
          <a:p>
            <a:r>
              <a:rPr lang="en-US" sz="900" dirty="0"/>
              <a:t>OrthoEB2   </a:t>
            </a:r>
          </a:p>
        </p:txBody>
      </p:sp>
      <p:sp>
        <p:nvSpPr>
          <p:cNvPr id="496" name="TextBox 495">
            <a:extLst>
              <a:ext uri="{FF2B5EF4-FFF2-40B4-BE49-F238E27FC236}">
                <a16:creationId xmlns:a16="http://schemas.microsoft.com/office/drawing/2014/main" id="{37D532E1-C3AD-E7AC-0859-F33B661068D2}"/>
              </a:ext>
            </a:extLst>
          </p:cNvPr>
          <p:cNvSpPr txBox="1"/>
          <p:nvPr/>
        </p:nvSpPr>
        <p:spPr>
          <a:xfrm>
            <a:off x="2606819" y="1387904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497" name="TextBox 496">
            <a:extLst>
              <a:ext uri="{FF2B5EF4-FFF2-40B4-BE49-F238E27FC236}">
                <a16:creationId xmlns:a16="http://schemas.microsoft.com/office/drawing/2014/main" id="{18D7DD1B-67C7-0BC8-4342-E3E863DF8611}"/>
              </a:ext>
            </a:extLst>
          </p:cNvPr>
          <p:cNvSpPr txBox="1"/>
          <p:nvPr/>
        </p:nvSpPr>
        <p:spPr>
          <a:xfrm>
            <a:off x="2856114" y="813231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498" name="TextBox 497">
            <a:extLst>
              <a:ext uri="{FF2B5EF4-FFF2-40B4-BE49-F238E27FC236}">
                <a16:creationId xmlns:a16="http://schemas.microsoft.com/office/drawing/2014/main" id="{9EF91B94-CD8A-9D96-354F-93684DFF61EE}"/>
              </a:ext>
            </a:extLst>
          </p:cNvPr>
          <p:cNvSpPr txBox="1"/>
          <p:nvPr/>
        </p:nvSpPr>
        <p:spPr>
          <a:xfrm>
            <a:off x="4435323" y="1014446"/>
            <a:ext cx="49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Ortho</a:t>
            </a:r>
          </a:p>
          <a:p>
            <a:r>
              <a:rPr lang="en-US" sz="1000" dirty="0"/>
              <a:t>EB2</a:t>
            </a:r>
          </a:p>
        </p:txBody>
      </p:sp>
      <p:cxnSp>
        <p:nvCxnSpPr>
          <p:cNvPr id="503" name="Straight Connector 502">
            <a:extLst>
              <a:ext uri="{FF2B5EF4-FFF2-40B4-BE49-F238E27FC236}">
                <a16:creationId xmlns:a16="http://schemas.microsoft.com/office/drawing/2014/main" id="{A6F35CFF-F27B-F939-3068-80EDFE9F377B}"/>
              </a:ext>
            </a:extLst>
          </p:cNvPr>
          <p:cNvCxnSpPr/>
          <p:nvPr/>
        </p:nvCxnSpPr>
        <p:spPr>
          <a:xfrm flipV="1">
            <a:off x="726252" y="2646237"/>
            <a:ext cx="4398718" cy="11187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5" name="Straight Connector 504">
            <a:extLst>
              <a:ext uri="{FF2B5EF4-FFF2-40B4-BE49-F238E27FC236}">
                <a16:creationId xmlns:a16="http://schemas.microsoft.com/office/drawing/2014/main" id="{9B2918DA-18D7-B3EC-C5CB-3D67FBEFD227}"/>
              </a:ext>
            </a:extLst>
          </p:cNvPr>
          <p:cNvCxnSpPr/>
          <p:nvPr/>
        </p:nvCxnSpPr>
        <p:spPr>
          <a:xfrm flipV="1">
            <a:off x="6784589" y="2367029"/>
            <a:ext cx="4398718" cy="11187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7" name="TextBox 506">
            <a:extLst>
              <a:ext uri="{FF2B5EF4-FFF2-40B4-BE49-F238E27FC236}">
                <a16:creationId xmlns:a16="http://schemas.microsoft.com/office/drawing/2014/main" id="{2A888547-FADE-840B-43C5-42117B3F8D5C}"/>
              </a:ext>
            </a:extLst>
          </p:cNvPr>
          <p:cNvSpPr txBox="1"/>
          <p:nvPr/>
        </p:nvSpPr>
        <p:spPr>
          <a:xfrm>
            <a:off x="1534587" y="4379784"/>
            <a:ext cx="87716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Raw data (no normalization): </a:t>
            </a:r>
          </a:p>
          <a:p>
            <a:r>
              <a:rPr lang="en-US" b="1" dirty="0"/>
              <a:t>H3 and H4 start to decrease at Pro- to </a:t>
            </a:r>
            <a:r>
              <a:rPr lang="en-US" b="1" dirty="0" err="1"/>
              <a:t>BasoEB</a:t>
            </a:r>
            <a:r>
              <a:rPr lang="en-US" b="1" dirty="0"/>
              <a:t> and strikingly reduced from </a:t>
            </a:r>
            <a:r>
              <a:rPr lang="en-US" b="1" dirty="0" err="1"/>
              <a:t>Baso</a:t>
            </a:r>
            <a:r>
              <a:rPr lang="en-US" b="1" dirty="0"/>
              <a:t>- to </a:t>
            </a:r>
            <a:r>
              <a:rPr lang="en-US" b="1" dirty="0" err="1"/>
              <a:t>PolyEB</a:t>
            </a:r>
            <a:r>
              <a:rPr lang="en-US" b="1" dirty="0"/>
              <a:t>.</a:t>
            </a:r>
          </a:p>
        </p:txBody>
      </p:sp>
      <p:sp>
        <p:nvSpPr>
          <p:cNvPr id="502" name="TextBox 501">
            <a:extLst>
              <a:ext uri="{FF2B5EF4-FFF2-40B4-BE49-F238E27FC236}">
                <a16:creationId xmlns:a16="http://schemas.microsoft.com/office/drawing/2014/main" id="{C18198D5-8FA4-506E-6A50-76874C73E1B5}"/>
              </a:ext>
            </a:extLst>
          </p:cNvPr>
          <p:cNvSpPr txBox="1"/>
          <p:nvPr/>
        </p:nvSpPr>
        <p:spPr>
          <a:xfrm>
            <a:off x="3177543" y="826835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16" name="TextBox 515">
            <a:extLst>
              <a:ext uri="{FF2B5EF4-FFF2-40B4-BE49-F238E27FC236}">
                <a16:creationId xmlns:a16="http://schemas.microsoft.com/office/drawing/2014/main" id="{8941AA92-6367-D1EC-3E79-3ED2FC971E02}"/>
              </a:ext>
            </a:extLst>
          </p:cNvPr>
          <p:cNvSpPr txBox="1"/>
          <p:nvPr/>
        </p:nvSpPr>
        <p:spPr>
          <a:xfrm>
            <a:off x="8709738" y="1148236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17" name="TextBox 516">
            <a:extLst>
              <a:ext uri="{FF2B5EF4-FFF2-40B4-BE49-F238E27FC236}">
                <a16:creationId xmlns:a16="http://schemas.microsoft.com/office/drawing/2014/main" id="{A730614E-A989-1916-4420-708EE2EE89B4}"/>
              </a:ext>
            </a:extLst>
          </p:cNvPr>
          <p:cNvSpPr txBox="1"/>
          <p:nvPr/>
        </p:nvSpPr>
        <p:spPr>
          <a:xfrm>
            <a:off x="8959033" y="1054001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18" name="TextBox 517">
            <a:extLst>
              <a:ext uri="{FF2B5EF4-FFF2-40B4-BE49-F238E27FC236}">
                <a16:creationId xmlns:a16="http://schemas.microsoft.com/office/drawing/2014/main" id="{0BD20708-D024-8C06-EA7E-8583E064786F}"/>
              </a:ext>
            </a:extLst>
          </p:cNvPr>
          <p:cNvSpPr txBox="1"/>
          <p:nvPr/>
        </p:nvSpPr>
        <p:spPr>
          <a:xfrm>
            <a:off x="10538242" y="1255216"/>
            <a:ext cx="49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Ortho</a:t>
            </a:r>
          </a:p>
          <a:p>
            <a:r>
              <a:rPr lang="en-US" sz="1000" dirty="0"/>
              <a:t>EB2</a:t>
            </a:r>
          </a:p>
        </p:txBody>
      </p:sp>
      <p:sp>
        <p:nvSpPr>
          <p:cNvPr id="519" name="TextBox 518">
            <a:extLst>
              <a:ext uri="{FF2B5EF4-FFF2-40B4-BE49-F238E27FC236}">
                <a16:creationId xmlns:a16="http://schemas.microsoft.com/office/drawing/2014/main" id="{494B8DC2-9D97-1EED-7EAB-7383C0D5835F}"/>
              </a:ext>
            </a:extLst>
          </p:cNvPr>
          <p:cNvSpPr txBox="1"/>
          <p:nvPr/>
        </p:nvSpPr>
        <p:spPr>
          <a:xfrm>
            <a:off x="9280462" y="1067605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24" name="TextBox 523">
            <a:extLst>
              <a:ext uri="{FF2B5EF4-FFF2-40B4-BE49-F238E27FC236}">
                <a16:creationId xmlns:a16="http://schemas.microsoft.com/office/drawing/2014/main" id="{AE53C266-5C18-F0A2-CE8E-DE605672594C}"/>
              </a:ext>
            </a:extLst>
          </p:cNvPr>
          <p:cNvSpPr txBox="1"/>
          <p:nvPr/>
        </p:nvSpPr>
        <p:spPr>
          <a:xfrm>
            <a:off x="3483160" y="1197463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25" name="TextBox 524">
            <a:extLst>
              <a:ext uri="{FF2B5EF4-FFF2-40B4-BE49-F238E27FC236}">
                <a16:creationId xmlns:a16="http://schemas.microsoft.com/office/drawing/2014/main" id="{D8B881D7-7E58-F266-FAB9-6DE16B23D19F}"/>
              </a:ext>
            </a:extLst>
          </p:cNvPr>
          <p:cNvSpPr txBox="1"/>
          <p:nvPr/>
        </p:nvSpPr>
        <p:spPr>
          <a:xfrm>
            <a:off x="9609374" y="1304576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29" name="TextBox 528">
            <a:extLst>
              <a:ext uri="{FF2B5EF4-FFF2-40B4-BE49-F238E27FC236}">
                <a16:creationId xmlns:a16="http://schemas.microsoft.com/office/drawing/2014/main" id="{74994743-456A-A6DB-25D1-10B9318A2778}"/>
              </a:ext>
            </a:extLst>
          </p:cNvPr>
          <p:cNvSpPr txBox="1"/>
          <p:nvPr/>
        </p:nvSpPr>
        <p:spPr>
          <a:xfrm>
            <a:off x="1179930" y="5395990"/>
            <a:ext cx="10354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 order to analyze histone PTMs which are subsets of H3 or H4, normalization with H3 and H4 is required. </a:t>
            </a:r>
          </a:p>
        </p:txBody>
      </p:sp>
      <p:sp>
        <p:nvSpPr>
          <p:cNvPr id="530" name="TextBox 529">
            <a:extLst>
              <a:ext uri="{FF2B5EF4-FFF2-40B4-BE49-F238E27FC236}">
                <a16:creationId xmlns:a16="http://schemas.microsoft.com/office/drawing/2014/main" id="{47055165-BF10-A10E-B3EF-11AE72C87248}"/>
              </a:ext>
            </a:extLst>
          </p:cNvPr>
          <p:cNvSpPr txBox="1"/>
          <p:nvPr/>
        </p:nvSpPr>
        <p:spPr>
          <a:xfrm>
            <a:off x="669853" y="495300"/>
            <a:ext cx="445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</a:t>
            </a:r>
          </a:p>
        </p:txBody>
      </p:sp>
      <p:sp>
        <p:nvSpPr>
          <p:cNvPr id="531" name="TextBox 530">
            <a:extLst>
              <a:ext uri="{FF2B5EF4-FFF2-40B4-BE49-F238E27FC236}">
                <a16:creationId xmlns:a16="http://schemas.microsoft.com/office/drawing/2014/main" id="{191AAAA0-6CAE-DEC6-77BE-9E51C7A67503}"/>
              </a:ext>
            </a:extLst>
          </p:cNvPr>
          <p:cNvSpPr txBox="1"/>
          <p:nvPr/>
        </p:nvSpPr>
        <p:spPr>
          <a:xfrm>
            <a:off x="6702515" y="521255"/>
            <a:ext cx="445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H4</a:t>
            </a:r>
          </a:p>
        </p:txBody>
      </p:sp>
      <p:cxnSp>
        <p:nvCxnSpPr>
          <p:cNvPr id="533" name="Straight Arrow Connector 532">
            <a:extLst>
              <a:ext uri="{FF2B5EF4-FFF2-40B4-BE49-F238E27FC236}">
                <a16:creationId xmlns:a16="http://schemas.microsoft.com/office/drawing/2014/main" id="{AFD0E614-F355-9E6F-53CB-D77F13F7B775}"/>
              </a:ext>
            </a:extLst>
          </p:cNvPr>
          <p:cNvCxnSpPr>
            <a:cxnSpLocks/>
            <a:endCxn id="524" idx="0"/>
          </p:cNvCxnSpPr>
          <p:nvPr/>
        </p:nvCxnSpPr>
        <p:spPr>
          <a:xfrm>
            <a:off x="3483160" y="1037708"/>
            <a:ext cx="202139" cy="1597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5" name="Straight Arrow Connector 534">
            <a:extLst>
              <a:ext uri="{FF2B5EF4-FFF2-40B4-BE49-F238E27FC236}">
                <a16:creationId xmlns:a16="http://schemas.microsoft.com/office/drawing/2014/main" id="{EE2754E4-296C-BE91-FCED-EA4C67191F09}"/>
              </a:ext>
            </a:extLst>
          </p:cNvPr>
          <p:cNvCxnSpPr>
            <a:cxnSpLocks/>
          </p:cNvCxnSpPr>
          <p:nvPr/>
        </p:nvCxnSpPr>
        <p:spPr>
          <a:xfrm>
            <a:off x="9642410" y="1189983"/>
            <a:ext cx="202139" cy="1597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5D82C-F6C9-57C3-C152-D360BD180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257" y="175305"/>
            <a:ext cx="10515600" cy="505732"/>
          </a:xfrm>
        </p:spPr>
        <p:txBody>
          <a:bodyPr>
            <a:normAutofit fontScale="90000"/>
          </a:bodyPr>
          <a:lstStyle/>
          <a:p>
            <a:r>
              <a:rPr lang="en-US" sz="3600" b="1" dirty="0"/>
              <a:t>Requests for </a:t>
            </a:r>
            <a:r>
              <a:rPr lang="en-US" sz="3600" b="1" dirty="0" err="1"/>
              <a:t>cytofkitNormalization</a:t>
            </a:r>
            <a:r>
              <a:rPr lang="en-US" sz="3600" b="1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743BB-9302-B3EE-F7D6-2611B2B167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257" y="899886"/>
            <a:ext cx="11397343" cy="5277077"/>
          </a:xfrm>
        </p:spPr>
        <p:txBody>
          <a:bodyPr/>
          <a:lstStyle/>
          <a:p>
            <a:r>
              <a:rPr lang="en-US" dirty="0"/>
              <a:t>Request 1: plot separate normal vs thalassemia from each cluster (see slide 12 and 13)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cytofkit</a:t>
            </a:r>
            <a:r>
              <a:rPr lang="en-US" dirty="0"/>
              <a:t> result </a:t>
            </a:r>
            <a:r>
              <a:rPr lang="en-US" b="1" dirty="0"/>
              <a:t>exp54-NvsThal.Rdata </a:t>
            </a:r>
            <a:r>
              <a:rPr lang="en-US" dirty="0"/>
              <a:t>(in the folder cytofkitHistoneNormalization-3Jan2023)</a:t>
            </a:r>
          </a:p>
          <a:p>
            <a:r>
              <a:rPr lang="en-US" dirty="0"/>
              <a:t>Request 2: </a:t>
            </a:r>
            <a:r>
              <a:rPr lang="en-US" dirty="0" err="1"/>
              <a:t>tsne</a:t>
            </a:r>
            <a:r>
              <a:rPr lang="en-US" dirty="0"/>
              <a:t> plot with the same scale for each marker (see slide 14 and 15)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cytofkit</a:t>
            </a:r>
            <a:r>
              <a:rPr lang="en-US" dirty="0"/>
              <a:t> result </a:t>
            </a:r>
            <a:r>
              <a:rPr lang="en-US" b="1" dirty="0"/>
              <a:t>exp54-NvsThal.Rdata </a:t>
            </a:r>
            <a:r>
              <a:rPr lang="en-US" dirty="0"/>
              <a:t>(in the folder cytofkitHistoneNormalization-3Jan2023)</a:t>
            </a:r>
          </a:p>
          <a:p>
            <a:r>
              <a:rPr lang="en-US" dirty="0"/>
              <a:t>Request 3: plot ratio of specific PTMs of interest (see slide 16)</a:t>
            </a:r>
          </a:p>
          <a:p>
            <a:r>
              <a:rPr lang="en-US" dirty="0"/>
              <a:t>Request 4: line plot of many PTMs in 1 graph (see slide 17)</a:t>
            </a:r>
          </a:p>
          <a:p>
            <a:r>
              <a:rPr lang="en-US" dirty="0"/>
              <a:t>Request 5: merge clusters (see slide 18, 19)</a:t>
            </a:r>
          </a:p>
          <a:p>
            <a:pPr lvl="1"/>
            <a:r>
              <a:rPr lang="en-US" dirty="0"/>
              <a:t>can test in any </a:t>
            </a:r>
            <a:r>
              <a:rPr lang="en-US" dirty="0" err="1"/>
              <a:t>cytofkit</a:t>
            </a:r>
            <a:r>
              <a:rPr lang="en-US" dirty="0"/>
              <a:t> result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485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44024" y="605377"/>
            <a:ext cx="5555491" cy="2829008"/>
            <a:chOff x="2609850" y="3024982"/>
            <a:chExt cx="9867900" cy="4648200"/>
          </a:xfrm>
        </p:grpSpPr>
        <p:sp>
          <p:nvSpPr>
            <p:cNvPr id="3" name="rc3"/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" name="rc4"/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" name="rc5"/>
            <p:cNvSpPr/>
            <p:nvPr/>
          </p:nvSpPr>
          <p:spPr>
            <a:xfrm>
              <a:off x="3005352" y="3319684"/>
              <a:ext cx="8127194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6" name="pl6"/>
            <p:cNvSpPr/>
            <p:nvPr/>
          </p:nvSpPr>
          <p:spPr>
            <a:xfrm>
              <a:off x="3005352" y="6591562"/>
              <a:ext cx="8127194" cy="0"/>
            </a:xfrm>
            <a:custGeom>
              <a:avLst/>
              <a:gdLst/>
              <a:ahLst/>
              <a:cxnLst/>
              <a:rect l="0" t="0" r="0" b="0"/>
              <a:pathLst>
                <a:path w="8127194">
                  <a:moveTo>
                    <a:pt x="0" y="0"/>
                  </a:moveTo>
                  <a:lnTo>
                    <a:pt x="8127194" y="0"/>
                  </a:lnTo>
                  <a:lnTo>
                    <a:pt x="8127194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7" name="pl7"/>
            <p:cNvSpPr/>
            <p:nvPr/>
          </p:nvSpPr>
          <p:spPr>
            <a:xfrm>
              <a:off x="3005352" y="5716661"/>
              <a:ext cx="8127194" cy="0"/>
            </a:xfrm>
            <a:custGeom>
              <a:avLst/>
              <a:gdLst/>
              <a:ahLst/>
              <a:cxnLst/>
              <a:rect l="0" t="0" r="0" b="0"/>
              <a:pathLst>
                <a:path w="8127194">
                  <a:moveTo>
                    <a:pt x="0" y="0"/>
                  </a:moveTo>
                  <a:lnTo>
                    <a:pt x="8127194" y="0"/>
                  </a:lnTo>
                  <a:lnTo>
                    <a:pt x="8127194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" name="pl8"/>
            <p:cNvSpPr/>
            <p:nvPr/>
          </p:nvSpPr>
          <p:spPr>
            <a:xfrm>
              <a:off x="3005352" y="4841761"/>
              <a:ext cx="8127194" cy="0"/>
            </a:xfrm>
            <a:custGeom>
              <a:avLst/>
              <a:gdLst/>
              <a:ahLst/>
              <a:cxnLst/>
              <a:rect l="0" t="0" r="0" b="0"/>
              <a:pathLst>
                <a:path w="8127194">
                  <a:moveTo>
                    <a:pt x="0" y="0"/>
                  </a:moveTo>
                  <a:lnTo>
                    <a:pt x="8127194" y="0"/>
                  </a:lnTo>
                  <a:lnTo>
                    <a:pt x="8127194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" name="pl9"/>
            <p:cNvSpPr/>
            <p:nvPr/>
          </p:nvSpPr>
          <p:spPr>
            <a:xfrm>
              <a:off x="3005352" y="3966861"/>
              <a:ext cx="8127194" cy="0"/>
            </a:xfrm>
            <a:custGeom>
              <a:avLst/>
              <a:gdLst/>
              <a:ahLst/>
              <a:cxnLst/>
              <a:rect l="0" t="0" r="0" b="0"/>
              <a:pathLst>
                <a:path w="8127194">
                  <a:moveTo>
                    <a:pt x="0" y="0"/>
                  </a:moveTo>
                  <a:lnTo>
                    <a:pt x="8127194" y="0"/>
                  </a:lnTo>
                  <a:lnTo>
                    <a:pt x="8127194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" name="pl10"/>
            <p:cNvSpPr/>
            <p:nvPr/>
          </p:nvSpPr>
          <p:spPr>
            <a:xfrm>
              <a:off x="3005352" y="7029012"/>
              <a:ext cx="8127194" cy="0"/>
            </a:xfrm>
            <a:custGeom>
              <a:avLst/>
              <a:gdLst/>
              <a:ahLst/>
              <a:cxnLst/>
              <a:rect l="0" t="0" r="0" b="0"/>
              <a:pathLst>
                <a:path w="8127194">
                  <a:moveTo>
                    <a:pt x="0" y="0"/>
                  </a:moveTo>
                  <a:lnTo>
                    <a:pt x="8127194" y="0"/>
                  </a:lnTo>
                  <a:lnTo>
                    <a:pt x="8127194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1" name="pl11"/>
            <p:cNvSpPr/>
            <p:nvPr/>
          </p:nvSpPr>
          <p:spPr>
            <a:xfrm>
              <a:off x="3005352" y="6154112"/>
              <a:ext cx="8127194" cy="0"/>
            </a:xfrm>
            <a:custGeom>
              <a:avLst/>
              <a:gdLst/>
              <a:ahLst/>
              <a:cxnLst/>
              <a:rect l="0" t="0" r="0" b="0"/>
              <a:pathLst>
                <a:path w="8127194">
                  <a:moveTo>
                    <a:pt x="0" y="0"/>
                  </a:moveTo>
                  <a:lnTo>
                    <a:pt x="8127194" y="0"/>
                  </a:lnTo>
                  <a:lnTo>
                    <a:pt x="8127194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" name="pl12"/>
            <p:cNvSpPr/>
            <p:nvPr/>
          </p:nvSpPr>
          <p:spPr>
            <a:xfrm>
              <a:off x="3005352" y="5279211"/>
              <a:ext cx="8127194" cy="0"/>
            </a:xfrm>
            <a:custGeom>
              <a:avLst/>
              <a:gdLst/>
              <a:ahLst/>
              <a:cxnLst/>
              <a:rect l="0" t="0" r="0" b="0"/>
              <a:pathLst>
                <a:path w="8127194">
                  <a:moveTo>
                    <a:pt x="0" y="0"/>
                  </a:moveTo>
                  <a:lnTo>
                    <a:pt x="8127194" y="0"/>
                  </a:lnTo>
                  <a:lnTo>
                    <a:pt x="8127194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" name="pl13"/>
            <p:cNvSpPr/>
            <p:nvPr/>
          </p:nvSpPr>
          <p:spPr>
            <a:xfrm>
              <a:off x="3005352" y="4404311"/>
              <a:ext cx="8127194" cy="0"/>
            </a:xfrm>
            <a:custGeom>
              <a:avLst/>
              <a:gdLst/>
              <a:ahLst/>
              <a:cxnLst/>
              <a:rect l="0" t="0" r="0" b="0"/>
              <a:pathLst>
                <a:path w="8127194">
                  <a:moveTo>
                    <a:pt x="0" y="0"/>
                  </a:moveTo>
                  <a:lnTo>
                    <a:pt x="8127194" y="0"/>
                  </a:lnTo>
                  <a:lnTo>
                    <a:pt x="8127194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" name="pl14"/>
            <p:cNvSpPr/>
            <p:nvPr/>
          </p:nvSpPr>
          <p:spPr>
            <a:xfrm>
              <a:off x="3005352" y="3529411"/>
              <a:ext cx="8127194" cy="0"/>
            </a:xfrm>
            <a:custGeom>
              <a:avLst/>
              <a:gdLst/>
              <a:ahLst/>
              <a:cxnLst/>
              <a:rect l="0" t="0" r="0" b="0"/>
              <a:pathLst>
                <a:path w="8127194">
                  <a:moveTo>
                    <a:pt x="0" y="0"/>
                  </a:moveTo>
                  <a:lnTo>
                    <a:pt x="8127194" y="0"/>
                  </a:lnTo>
                  <a:lnTo>
                    <a:pt x="8127194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" name="pl15"/>
            <p:cNvSpPr/>
            <p:nvPr/>
          </p:nvSpPr>
          <p:spPr>
            <a:xfrm>
              <a:off x="334875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" name="pl16"/>
            <p:cNvSpPr/>
            <p:nvPr/>
          </p:nvSpPr>
          <p:spPr>
            <a:xfrm>
              <a:off x="392109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" name="pl17"/>
            <p:cNvSpPr/>
            <p:nvPr/>
          </p:nvSpPr>
          <p:spPr>
            <a:xfrm>
              <a:off x="449342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" name="pl18"/>
            <p:cNvSpPr/>
            <p:nvPr/>
          </p:nvSpPr>
          <p:spPr>
            <a:xfrm>
              <a:off x="506576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" name="pl19"/>
            <p:cNvSpPr/>
            <p:nvPr/>
          </p:nvSpPr>
          <p:spPr>
            <a:xfrm>
              <a:off x="563810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0" name="pl20"/>
            <p:cNvSpPr/>
            <p:nvPr/>
          </p:nvSpPr>
          <p:spPr>
            <a:xfrm>
              <a:off x="621044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" name="pl21"/>
            <p:cNvSpPr/>
            <p:nvPr/>
          </p:nvSpPr>
          <p:spPr>
            <a:xfrm>
              <a:off x="678278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" name="pl22"/>
            <p:cNvSpPr/>
            <p:nvPr/>
          </p:nvSpPr>
          <p:spPr>
            <a:xfrm>
              <a:off x="735511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" name="pl23"/>
            <p:cNvSpPr/>
            <p:nvPr/>
          </p:nvSpPr>
          <p:spPr>
            <a:xfrm>
              <a:off x="792745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4" name="pl24"/>
            <p:cNvSpPr/>
            <p:nvPr/>
          </p:nvSpPr>
          <p:spPr>
            <a:xfrm>
              <a:off x="849979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" name="pl25"/>
            <p:cNvSpPr/>
            <p:nvPr/>
          </p:nvSpPr>
          <p:spPr>
            <a:xfrm>
              <a:off x="907213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" name="pl26"/>
            <p:cNvSpPr/>
            <p:nvPr/>
          </p:nvSpPr>
          <p:spPr>
            <a:xfrm>
              <a:off x="964446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" name="pl27"/>
            <p:cNvSpPr/>
            <p:nvPr/>
          </p:nvSpPr>
          <p:spPr>
            <a:xfrm>
              <a:off x="1021680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" name="pl28"/>
            <p:cNvSpPr/>
            <p:nvPr/>
          </p:nvSpPr>
          <p:spPr>
            <a:xfrm>
              <a:off x="1078914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" name="pg29"/>
            <p:cNvSpPr/>
            <p:nvPr/>
          </p:nvSpPr>
          <p:spPr>
            <a:xfrm>
              <a:off x="3098080" y="3829515"/>
              <a:ext cx="501348" cy="3201587"/>
            </a:xfrm>
            <a:custGeom>
              <a:avLst/>
              <a:gdLst/>
              <a:ahLst/>
              <a:cxnLst/>
              <a:rect l="0" t="0" r="0" b="0"/>
              <a:pathLst>
                <a:path w="501348" h="3201587">
                  <a:moveTo>
                    <a:pt x="245631" y="3201587"/>
                  </a:moveTo>
                  <a:lnTo>
                    <a:pt x="245561" y="3195321"/>
                  </a:lnTo>
                  <a:lnTo>
                    <a:pt x="245525" y="3189056"/>
                  </a:lnTo>
                  <a:lnTo>
                    <a:pt x="245525" y="3182791"/>
                  </a:lnTo>
                  <a:lnTo>
                    <a:pt x="245558" y="3176525"/>
                  </a:lnTo>
                  <a:lnTo>
                    <a:pt x="245622" y="3170260"/>
                  </a:lnTo>
                  <a:lnTo>
                    <a:pt x="245715" y="3163995"/>
                  </a:lnTo>
                  <a:lnTo>
                    <a:pt x="245833" y="3157729"/>
                  </a:lnTo>
                  <a:lnTo>
                    <a:pt x="245975" y="3151464"/>
                  </a:lnTo>
                  <a:lnTo>
                    <a:pt x="246133" y="3145199"/>
                  </a:lnTo>
                  <a:lnTo>
                    <a:pt x="246301" y="3138933"/>
                  </a:lnTo>
                  <a:lnTo>
                    <a:pt x="246476" y="3132668"/>
                  </a:lnTo>
                  <a:lnTo>
                    <a:pt x="246654" y="3126403"/>
                  </a:lnTo>
                  <a:lnTo>
                    <a:pt x="246831" y="3120137"/>
                  </a:lnTo>
                  <a:lnTo>
                    <a:pt x="247004" y="3113872"/>
                  </a:lnTo>
                  <a:lnTo>
                    <a:pt x="247168" y="3107607"/>
                  </a:lnTo>
                  <a:lnTo>
                    <a:pt x="247321" y="3101341"/>
                  </a:lnTo>
                  <a:lnTo>
                    <a:pt x="247463" y="3095076"/>
                  </a:lnTo>
                  <a:lnTo>
                    <a:pt x="247591" y="3088811"/>
                  </a:lnTo>
                  <a:lnTo>
                    <a:pt x="247705" y="3082545"/>
                  </a:lnTo>
                  <a:lnTo>
                    <a:pt x="247806" y="3076280"/>
                  </a:lnTo>
                  <a:lnTo>
                    <a:pt x="247892" y="3070015"/>
                  </a:lnTo>
                  <a:lnTo>
                    <a:pt x="247963" y="3063749"/>
                  </a:lnTo>
                  <a:lnTo>
                    <a:pt x="248022" y="3057484"/>
                  </a:lnTo>
                  <a:lnTo>
                    <a:pt x="248070" y="3051219"/>
                  </a:lnTo>
                  <a:lnTo>
                    <a:pt x="248108" y="3044953"/>
                  </a:lnTo>
                  <a:lnTo>
                    <a:pt x="248138" y="3038688"/>
                  </a:lnTo>
                  <a:lnTo>
                    <a:pt x="248161" y="3032423"/>
                  </a:lnTo>
                  <a:lnTo>
                    <a:pt x="248179" y="3026157"/>
                  </a:lnTo>
                  <a:lnTo>
                    <a:pt x="248193" y="3019892"/>
                  </a:lnTo>
                  <a:lnTo>
                    <a:pt x="248204" y="3013627"/>
                  </a:lnTo>
                  <a:lnTo>
                    <a:pt x="248215" y="3007361"/>
                  </a:lnTo>
                  <a:lnTo>
                    <a:pt x="248226" y="3001096"/>
                  </a:lnTo>
                  <a:lnTo>
                    <a:pt x="248237" y="2994831"/>
                  </a:lnTo>
                  <a:lnTo>
                    <a:pt x="248250" y="2988565"/>
                  </a:lnTo>
                  <a:lnTo>
                    <a:pt x="248265" y="2982300"/>
                  </a:lnTo>
                  <a:lnTo>
                    <a:pt x="248282" y="2976035"/>
                  </a:lnTo>
                  <a:lnTo>
                    <a:pt x="248302" y="2969769"/>
                  </a:lnTo>
                  <a:lnTo>
                    <a:pt x="248323" y="2963504"/>
                  </a:lnTo>
                  <a:lnTo>
                    <a:pt x="248346" y="2957238"/>
                  </a:lnTo>
                  <a:lnTo>
                    <a:pt x="248369" y="2950973"/>
                  </a:lnTo>
                  <a:lnTo>
                    <a:pt x="248392" y="2944708"/>
                  </a:lnTo>
                  <a:lnTo>
                    <a:pt x="248413" y="2938442"/>
                  </a:lnTo>
                  <a:lnTo>
                    <a:pt x="248431" y="2932177"/>
                  </a:lnTo>
                  <a:lnTo>
                    <a:pt x="248445" y="2925912"/>
                  </a:lnTo>
                  <a:lnTo>
                    <a:pt x="248453" y="2919646"/>
                  </a:lnTo>
                  <a:lnTo>
                    <a:pt x="248454" y="2913381"/>
                  </a:lnTo>
                  <a:lnTo>
                    <a:pt x="248447" y="2907116"/>
                  </a:lnTo>
                  <a:lnTo>
                    <a:pt x="248432" y="2900850"/>
                  </a:lnTo>
                  <a:lnTo>
                    <a:pt x="248407" y="2894585"/>
                  </a:lnTo>
                  <a:lnTo>
                    <a:pt x="248370" y="2888320"/>
                  </a:lnTo>
                  <a:lnTo>
                    <a:pt x="248321" y="2882054"/>
                  </a:lnTo>
                  <a:lnTo>
                    <a:pt x="248261" y="2875789"/>
                  </a:lnTo>
                  <a:lnTo>
                    <a:pt x="248190" y="2869524"/>
                  </a:lnTo>
                  <a:lnTo>
                    <a:pt x="248110" y="2863258"/>
                  </a:lnTo>
                  <a:lnTo>
                    <a:pt x="248019" y="2856993"/>
                  </a:lnTo>
                  <a:lnTo>
                    <a:pt x="247920" y="2850728"/>
                  </a:lnTo>
                  <a:lnTo>
                    <a:pt x="247814" y="2844462"/>
                  </a:lnTo>
                  <a:lnTo>
                    <a:pt x="247700" y="2838197"/>
                  </a:lnTo>
                  <a:lnTo>
                    <a:pt x="247583" y="2831932"/>
                  </a:lnTo>
                  <a:lnTo>
                    <a:pt x="247464" y="2825666"/>
                  </a:lnTo>
                  <a:lnTo>
                    <a:pt x="247343" y="2819401"/>
                  </a:lnTo>
                  <a:lnTo>
                    <a:pt x="247222" y="2813136"/>
                  </a:lnTo>
                  <a:lnTo>
                    <a:pt x="247104" y="2806870"/>
                  </a:lnTo>
                  <a:lnTo>
                    <a:pt x="246988" y="2800605"/>
                  </a:lnTo>
                  <a:lnTo>
                    <a:pt x="246876" y="2794340"/>
                  </a:lnTo>
                  <a:lnTo>
                    <a:pt x="246769" y="2788074"/>
                  </a:lnTo>
                  <a:lnTo>
                    <a:pt x="246666" y="2781809"/>
                  </a:lnTo>
                  <a:lnTo>
                    <a:pt x="246569" y="2775544"/>
                  </a:lnTo>
                  <a:lnTo>
                    <a:pt x="246477" y="2769278"/>
                  </a:lnTo>
                  <a:lnTo>
                    <a:pt x="246389" y="2763013"/>
                  </a:lnTo>
                  <a:lnTo>
                    <a:pt x="246307" y="2756748"/>
                  </a:lnTo>
                  <a:lnTo>
                    <a:pt x="246228" y="2750482"/>
                  </a:lnTo>
                  <a:lnTo>
                    <a:pt x="246152" y="2744217"/>
                  </a:lnTo>
                  <a:lnTo>
                    <a:pt x="246079" y="2737952"/>
                  </a:lnTo>
                  <a:lnTo>
                    <a:pt x="246006" y="2731686"/>
                  </a:lnTo>
                  <a:lnTo>
                    <a:pt x="245935" y="2725421"/>
                  </a:lnTo>
                  <a:lnTo>
                    <a:pt x="245863" y="2719156"/>
                  </a:lnTo>
                  <a:lnTo>
                    <a:pt x="245791" y="2712890"/>
                  </a:lnTo>
                  <a:lnTo>
                    <a:pt x="245716" y="2706625"/>
                  </a:lnTo>
                  <a:lnTo>
                    <a:pt x="245639" y="2700360"/>
                  </a:lnTo>
                  <a:lnTo>
                    <a:pt x="245558" y="2694094"/>
                  </a:lnTo>
                  <a:lnTo>
                    <a:pt x="245472" y="2687829"/>
                  </a:lnTo>
                  <a:lnTo>
                    <a:pt x="245382" y="2681564"/>
                  </a:lnTo>
                  <a:lnTo>
                    <a:pt x="245286" y="2675298"/>
                  </a:lnTo>
                  <a:lnTo>
                    <a:pt x="245184" y="2669033"/>
                  </a:lnTo>
                  <a:lnTo>
                    <a:pt x="245073" y="2662768"/>
                  </a:lnTo>
                  <a:lnTo>
                    <a:pt x="244953" y="2656502"/>
                  </a:lnTo>
                  <a:lnTo>
                    <a:pt x="244825" y="2650237"/>
                  </a:lnTo>
                  <a:lnTo>
                    <a:pt x="244687" y="2643972"/>
                  </a:lnTo>
                  <a:lnTo>
                    <a:pt x="244539" y="2637706"/>
                  </a:lnTo>
                  <a:lnTo>
                    <a:pt x="244380" y="2631441"/>
                  </a:lnTo>
                  <a:lnTo>
                    <a:pt x="244210" y="2625176"/>
                  </a:lnTo>
                  <a:lnTo>
                    <a:pt x="244025" y="2618910"/>
                  </a:lnTo>
                  <a:lnTo>
                    <a:pt x="243828" y="2612645"/>
                  </a:lnTo>
                  <a:lnTo>
                    <a:pt x="243619" y="2606380"/>
                  </a:lnTo>
                  <a:lnTo>
                    <a:pt x="243397" y="2600114"/>
                  </a:lnTo>
                  <a:lnTo>
                    <a:pt x="243162" y="2593849"/>
                  </a:lnTo>
                  <a:lnTo>
                    <a:pt x="242914" y="2587584"/>
                  </a:lnTo>
                  <a:lnTo>
                    <a:pt x="242654" y="2581318"/>
                  </a:lnTo>
                  <a:lnTo>
                    <a:pt x="242380" y="2575053"/>
                  </a:lnTo>
                  <a:lnTo>
                    <a:pt x="242093" y="2568788"/>
                  </a:lnTo>
                  <a:lnTo>
                    <a:pt x="241795" y="2562522"/>
                  </a:lnTo>
                  <a:lnTo>
                    <a:pt x="241486" y="2556257"/>
                  </a:lnTo>
                  <a:lnTo>
                    <a:pt x="241166" y="2549992"/>
                  </a:lnTo>
                  <a:lnTo>
                    <a:pt x="240838" y="2543726"/>
                  </a:lnTo>
                  <a:lnTo>
                    <a:pt x="240500" y="2537461"/>
                  </a:lnTo>
                  <a:lnTo>
                    <a:pt x="240153" y="2531196"/>
                  </a:lnTo>
                  <a:lnTo>
                    <a:pt x="239800" y="2524930"/>
                  </a:lnTo>
                  <a:lnTo>
                    <a:pt x="239440" y="2518665"/>
                  </a:lnTo>
                  <a:lnTo>
                    <a:pt x="239075" y="2512400"/>
                  </a:lnTo>
                  <a:lnTo>
                    <a:pt x="238705" y="2506134"/>
                  </a:lnTo>
                  <a:lnTo>
                    <a:pt x="238332" y="2499869"/>
                  </a:lnTo>
                  <a:lnTo>
                    <a:pt x="237956" y="2493604"/>
                  </a:lnTo>
                  <a:lnTo>
                    <a:pt x="237577" y="2487338"/>
                  </a:lnTo>
                  <a:lnTo>
                    <a:pt x="237196" y="2481073"/>
                  </a:lnTo>
                  <a:lnTo>
                    <a:pt x="236815" y="2474808"/>
                  </a:lnTo>
                  <a:lnTo>
                    <a:pt x="236434" y="2468542"/>
                  </a:lnTo>
                  <a:lnTo>
                    <a:pt x="236052" y="2462277"/>
                  </a:lnTo>
                  <a:lnTo>
                    <a:pt x="235672" y="2456012"/>
                  </a:lnTo>
                  <a:lnTo>
                    <a:pt x="235293" y="2449746"/>
                  </a:lnTo>
                  <a:lnTo>
                    <a:pt x="234917" y="2443481"/>
                  </a:lnTo>
                  <a:lnTo>
                    <a:pt x="234545" y="2437216"/>
                  </a:lnTo>
                  <a:lnTo>
                    <a:pt x="234177" y="2430950"/>
                  </a:lnTo>
                  <a:lnTo>
                    <a:pt x="233815" y="2424685"/>
                  </a:lnTo>
                  <a:lnTo>
                    <a:pt x="233460" y="2418420"/>
                  </a:lnTo>
                  <a:lnTo>
                    <a:pt x="233113" y="2412154"/>
                  </a:lnTo>
                  <a:lnTo>
                    <a:pt x="232775" y="2405889"/>
                  </a:lnTo>
                  <a:lnTo>
                    <a:pt x="232449" y="2399624"/>
                  </a:lnTo>
                  <a:lnTo>
                    <a:pt x="232136" y="2393358"/>
                  </a:lnTo>
                  <a:lnTo>
                    <a:pt x="231836" y="2387093"/>
                  </a:lnTo>
                  <a:lnTo>
                    <a:pt x="231550" y="2380828"/>
                  </a:lnTo>
                  <a:lnTo>
                    <a:pt x="231278" y="2374562"/>
                  </a:lnTo>
                  <a:lnTo>
                    <a:pt x="231020" y="2368297"/>
                  </a:lnTo>
                  <a:lnTo>
                    <a:pt x="230776" y="2362031"/>
                  </a:lnTo>
                  <a:lnTo>
                    <a:pt x="230546" y="2355766"/>
                  </a:lnTo>
                  <a:lnTo>
                    <a:pt x="230329" y="2349501"/>
                  </a:lnTo>
                  <a:lnTo>
                    <a:pt x="230122" y="2343235"/>
                  </a:lnTo>
                  <a:lnTo>
                    <a:pt x="229922" y="2336970"/>
                  </a:lnTo>
                  <a:lnTo>
                    <a:pt x="229727" y="2330705"/>
                  </a:lnTo>
                  <a:lnTo>
                    <a:pt x="229534" y="2324439"/>
                  </a:lnTo>
                  <a:lnTo>
                    <a:pt x="229339" y="2318174"/>
                  </a:lnTo>
                  <a:lnTo>
                    <a:pt x="229138" y="2311909"/>
                  </a:lnTo>
                  <a:lnTo>
                    <a:pt x="228926" y="2305643"/>
                  </a:lnTo>
                  <a:lnTo>
                    <a:pt x="228699" y="2299378"/>
                  </a:lnTo>
                  <a:lnTo>
                    <a:pt x="228455" y="2293113"/>
                  </a:lnTo>
                  <a:lnTo>
                    <a:pt x="228188" y="2286847"/>
                  </a:lnTo>
                  <a:lnTo>
                    <a:pt x="227897" y="2280582"/>
                  </a:lnTo>
                  <a:lnTo>
                    <a:pt x="227577" y="2274317"/>
                  </a:lnTo>
                  <a:lnTo>
                    <a:pt x="227225" y="2268051"/>
                  </a:lnTo>
                  <a:lnTo>
                    <a:pt x="226834" y="2261786"/>
                  </a:lnTo>
                  <a:lnTo>
                    <a:pt x="226406" y="2255521"/>
                  </a:lnTo>
                  <a:lnTo>
                    <a:pt x="225942" y="2249255"/>
                  </a:lnTo>
                  <a:lnTo>
                    <a:pt x="225440" y="2242990"/>
                  </a:lnTo>
                  <a:lnTo>
                    <a:pt x="224900" y="2236725"/>
                  </a:lnTo>
                  <a:lnTo>
                    <a:pt x="224323" y="2230459"/>
                  </a:lnTo>
                  <a:lnTo>
                    <a:pt x="223709" y="2224194"/>
                  </a:lnTo>
                  <a:lnTo>
                    <a:pt x="223053" y="2217929"/>
                  </a:lnTo>
                  <a:lnTo>
                    <a:pt x="222363" y="2211663"/>
                  </a:lnTo>
                  <a:lnTo>
                    <a:pt x="221641" y="2205398"/>
                  </a:lnTo>
                  <a:lnTo>
                    <a:pt x="220888" y="2199133"/>
                  </a:lnTo>
                  <a:lnTo>
                    <a:pt x="220106" y="2192867"/>
                  </a:lnTo>
                  <a:lnTo>
                    <a:pt x="219297" y="2186602"/>
                  </a:lnTo>
                  <a:lnTo>
                    <a:pt x="218461" y="2180337"/>
                  </a:lnTo>
                  <a:lnTo>
                    <a:pt x="217597" y="2174071"/>
                  </a:lnTo>
                  <a:lnTo>
                    <a:pt x="216707" y="2167806"/>
                  </a:lnTo>
                  <a:lnTo>
                    <a:pt x="215794" y="2161541"/>
                  </a:lnTo>
                  <a:lnTo>
                    <a:pt x="214858" y="2155275"/>
                  </a:lnTo>
                  <a:lnTo>
                    <a:pt x="213898" y="2149010"/>
                  </a:lnTo>
                  <a:lnTo>
                    <a:pt x="212913" y="2142745"/>
                  </a:lnTo>
                  <a:lnTo>
                    <a:pt x="211904" y="2136479"/>
                  </a:lnTo>
                  <a:lnTo>
                    <a:pt x="210865" y="2130214"/>
                  </a:lnTo>
                  <a:lnTo>
                    <a:pt x="209799" y="2123949"/>
                  </a:lnTo>
                  <a:lnTo>
                    <a:pt x="208705" y="2117683"/>
                  </a:lnTo>
                  <a:lnTo>
                    <a:pt x="207585" y="2111418"/>
                  </a:lnTo>
                  <a:lnTo>
                    <a:pt x="206438" y="2105153"/>
                  </a:lnTo>
                  <a:lnTo>
                    <a:pt x="205264" y="2098887"/>
                  </a:lnTo>
                  <a:lnTo>
                    <a:pt x="204065" y="2092622"/>
                  </a:lnTo>
                  <a:lnTo>
                    <a:pt x="202840" y="2086357"/>
                  </a:lnTo>
                  <a:lnTo>
                    <a:pt x="201593" y="2080091"/>
                  </a:lnTo>
                  <a:lnTo>
                    <a:pt x="200329" y="2073826"/>
                  </a:lnTo>
                  <a:lnTo>
                    <a:pt x="199051" y="2067561"/>
                  </a:lnTo>
                  <a:lnTo>
                    <a:pt x="197764" y="2061295"/>
                  </a:lnTo>
                  <a:lnTo>
                    <a:pt x="196472" y="2055030"/>
                  </a:lnTo>
                  <a:lnTo>
                    <a:pt x="195179" y="2048765"/>
                  </a:lnTo>
                  <a:lnTo>
                    <a:pt x="193892" y="2042499"/>
                  </a:lnTo>
                  <a:lnTo>
                    <a:pt x="192616" y="2036234"/>
                  </a:lnTo>
                  <a:lnTo>
                    <a:pt x="191355" y="2029969"/>
                  </a:lnTo>
                  <a:lnTo>
                    <a:pt x="190114" y="2023703"/>
                  </a:lnTo>
                  <a:lnTo>
                    <a:pt x="188895" y="2017438"/>
                  </a:lnTo>
                  <a:lnTo>
                    <a:pt x="187700" y="2011173"/>
                  </a:lnTo>
                  <a:lnTo>
                    <a:pt x="186533" y="2004907"/>
                  </a:lnTo>
                  <a:lnTo>
                    <a:pt x="185395" y="1998642"/>
                  </a:lnTo>
                  <a:lnTo>
                    <a:pt x="184286" y="1992377"/>
                  </a:lnTo>
                  <a:lnTo>
                    <a:pt x="183202" y="1986111"/>
                  </a:lnTo>
                  <a:lnTo>
                    <a:pt x="182140" y="1979846"/>
                  </a:lnTo>
                  <a:lnTo>
                    <a:pt x="181095" y="1973581"/>
                  </a:lnTo>
                  <a:lnTo>
                    <a:pt x="180064" y="1967315"/>
                  </a:lnTo>
                  <a:lnTo>
                    <a:pt x="179040" y="1961050"/>
                  </a:lnTo>
                  <a:lnTo>
                    <a:pt x="178018" y="1954785"/>
                  </a:lnTo>
                  <a:lnTo>
                    <a:pt x="176989" y="1948519"/>
                  </a:lnTo>
                  <a:lnTo>
                    <a:pt x="175947" y="1942254"/>
                  </a:lnTo>
                  <a:lnTo>
                    <a:pt x="174885" y="1935989"/>
                  </a:lnTo>
                  <a:lnTo>
                    <a:pt x="173797" y="1929723"/>
                  </a:lnTo>
                  <a:lnTo>
                    <a:pt x="172679" y="1923458"/>
                  </a:lnTo>
                  <a:lnTo>
                    <a:pt x="171527" y="1917193"/>
                  </a:lnTo>
                  <a:lnTo>
                    <a:pt x="170334" y="1910927"/>
                  </a:lnTo>
                  <a:lnTo>
                    <a:pt x="169094" y="1904662"/>
                  </a:lnTo>
                  <a:lnTo>
                    <a:pt x="167810" y="1898397"/>
                  </a:lnTo>
                  <a:lnTo>
                    <a:pt x="166484" y="1892131"/>
                  </a:lnTo>
                  <a:lnTo>
                    <a:pt x="165115" y="1885866"/>
                  </a:lnTo>
                  <a:lnTo>
                    <a:pt x="163705" y="1879601"/>
                  </a:lnTo>
                  <a:lnTo>
                    <a:pt x="162255" y="1873335"/>
                  </a:lnTo>
                  <a:lnTo>
                    <a:pt x="160767" y="1867070"/>
                  </a:lnTo>
                  <a:lnTo>
                    <a:pt x="159238" y="1860805"/>
                  </a:lnTo>
                  <a:lnTo>
                    <a:pt x="157678" y="1854539"/>
                  </a:lnTo>
                  <a:lnTo>
                    <a:pt x="156086" y="1848274"/>
                  </a:lnTo>
                  <a:lnTo>
                    <a:pt x="154465" y="1842009"/>
                  </a:lnTo>
                  <a:lnTo>
                    <a:pt x="152813" y="1835743"/>
                  </a:lnTo>
                  <a:lnTo>
                    <a:pt x="151132" y="1829478"/>
                  </a:lnTo>
                  <a:lnTo>
                    <a:pt x="149419" y="1823213"/>
                  </a:lnTo>
                  <a:lnTo>
                    <a:pt x="147666" y="1816947"/>
                  </a:lnTo>
                  <a:lnTo>
                    <a:pt x="145875" y="1810682"/>
                  </a:lnTo>
                  <a:lnTo>
                    <a:pt x="144045" y="1804417"/>
                  </a:lnTo>
                  <a:lnTo>
                    <a:pt x="142171" y="1798151"/>
                  </a:lnTo>
                  <a:lnTo>
                    <a:pt x="140253" y="1791886"/>
                  </a:lnTo>
                  <a:lnTo>
                    <a:pt x="138287" y="1785621"/>
                  </a:lnTo>
                  <a:lnTo>
                    <a:pt x="136272" y="1779355"/>
                  </a:lnTo>
                  <a:lnTo>
                    <a:pt x="134200" y="1773090"/>
                  </a:lnTo>
                  <a:lnTo>
                    <a:pt x="132081" y="1766824"/>
                  </a:lnTo>
                  <a:lnTo>
                    <a:pt x="129920" y="1760559"/>
                  </a:lnTo>
                  <a:lnTo>
                    <a:pt x="127720" y="1754294"/>
                  </a:lnTo>
                  <a:lnTo>
                    <a:pt x="125489" y="1748028"/>
                  </a:lnTo>
                  <a:lnTo>
                    <a:pt x="123233" y="1741763"/>
                  </a:lnTo>
                  <a:lnTo>
                    <a:pt x="120961" y="1735498"/>
                  </a:lnTo>
                  <a:lnTo>
                    <a:pt x="118683" y="1729232"/>
                  </a:lnTo>
                  <a:lnTo>
                    <a:pt x="116411" y="1722967"/>
                  </a:lnTo>
                  <a:lnTo>
                    <a:pt x="114155" y="1716702"/>
                  </a:lnTo>
                  <a:lnTo>
                    <a:pt x="111924" y="1710436"/>
                  </a:lnTo>
                  <a:lnTo>
                    <a:pt x="109724" y="1704171"/>
                  </a:lnTo>
                  <a:lnTo>
                    <a:pt x="107561" y="1697906"/>
                  </a:lnTo>
                  <a:lnTo>
                    <a:pt x="105440" y="1691640"/>
                  </a:lnTo>
                  <a:lnTo>
                    <a:pt x="103371" y="1685375"/>
                  </a:lnTo>
                  <a:lnTo>
                    <a:pt x="101350" y="1679110"/>
                  </a:lnTo>
                  <a:lnTo>
                    <a:pt x="99372" y="1672844"/>
                  </a:lnTo>
                  <a:lnTo>
                    <a:pt x="97436" y="1666579"/>
                  </a:lnTo>
                  <a:lnTo>
                    <a:pt x="95535" y="1660314"/>
                  </a:lnTo>
                  <a:lnTo>
                    <a:pt x="93665" y="1654048"/>
                  </a:lnTo>
                  <a:lnTo>
                    <a:pt x="91820" y="1647783"/>
                  </a:lnTo>
                  <a:lnTo>
                    <a:pt x="89995" y="1641518"/>
                  </a:lnTo>
                  <a:lnTo>
                    <a:pt x="88179" y="1635252"/>
                  </a:lnTo>
                  <a:lnTo>
                    <a:pt x="86367" y="1628987"/>
                  </a:lnTo>
                  <a:lnTo>
                    <a:pt x="84553" y="1622722"/>
                  </a:lnTo>
                  <a:lnTo>
                    <a:pt x="82733" y="1616456"/>
                  </a:lnTo>
                  <a:lnTo>
                    <a:pt x="80905" y="1610191"/>
                  </a:lnTo>
                  <a:lnTo>
                    <a:pt x="79067" y="1603926"/>
                  </a:lnTo>
                  <a:lnTo>
                    <a:pt x="77217" y="1597660"/>
                  </a:lnTo>
                  <a:lnTo>
                    <a:pt x="75356" y="1591395"/>
                  </a:lnTo>
                  <a:lnTo>
                    <a:pt x="73486" y="1585130"/>
                  </a:lnTo>
                  <a:lnTo>
                    <a:pt x="71609" y="1578864"/>
                  </a:lnTo>
                  <a:lnTo>
                    <a:pt x="69728" y="1572599"/>
                  </a:lnTo>
                  <a:lnTo>
                    <a:pt x="67844" y="1566334"/>
                  </a:lnTo>
                  <a:lnTo>
                    <a:pt x="65959" y="1560068"/>
                  </a:lnTo>
                  <a:lnTo>
                    <a:pt x="64075" y="1553803"/>
                  </a:lnTo>
                  <a:lnTo>
                    <a:pt x="62193" y="1547538"/>
                  </a:lnTo>
                  <a:lnTo>
                    <a:pt x="60313" y="1541272"/>
                  </a:lnTo>
                  <a:lnTo>
                    <a:pt x="58432" y="1535007"/>
                  </a:lnTo>
                  <a:lnTo>
                    <a:pt x="56550" y="1528742"/>
                  </a:lnTo>
                  <a:lnTo>
                    <a:pt x="54664" y="1522476"/>
                  </a:lnTo>
                  <a:lnTo>
                    <a:pt x="52771" y="1516211"/>
                  </a:lnTo>
                  <a:lnTo>
                    <a:pt x="50866" y="1509946"/>
                  </a:lnTo>
                  <a:lnTo>
                    <a:pt x="48944" y="1503680"/>
                  </a:lnTo>
                  <a:lnTo>
                    <a:pt x="47002" y="1497415"/>
                  </a:lnTo>
                  <a:lnTo>
                    <a:pt x="45039" y="1491150"/>
                  </a:lnTo>
                  <a:lnTo>
                    <a:pt x="43051" y="1484884"/>
                  </a:lnTo>
                  <a:lnTo>
                    <a:pt x="41038" y="1478619"/>
                  </a:lnTo>
                  <a:lnTo>
                    <a:pt x="38999" y="1472354"/>
                  </a:lnTo>
                  <a:lnTo>
                    <a:pt x="36934" y="1466088"/>
                  </a:lnTo>
                  <a:lnTo>
                    <a:pt x="34844" y="1459823"/>
                  </a:lnTo>
                  <a:lnTo>
                    <a:pt x="32738" y="1453558"/>
                  </a:lnTo>
                  <a:lnTo>
                    <a:pt x="30622" y="1447292"/>
                  </a:lnTo>
                  <a:lnTo>
                    <a:pt x="28504" y="1441027"/>
                  </a:lnTo>
                  <a:lnTo>
                    <a:pt x="26392" y="1434762"/>
                  </a:lnTo>
                  <a:lnTo>
                    <a:pt x="24296" y="1428496"/>
                  </a:lnTo>
                  <a:lnTo>
                    <a:pt x="22228" y="1422231"/>
                  </a:lnTo>
                  <a:lnTo>
                    <a:pt x="20209" y="1415966"/>
                  </a:lnTo>
                  <a:lnTo>
                    <a:pt x="18245" y="1409700"/>
                  </a:lnTo>
                  <a:lnTo>
                    <a:pt x="16350" y="1403435"/>
                  </a:lnTo>
                  <a:lnTo>
                    <a:pt x="14533" y="1397170"/>
                  </a:lnTo>
                  <a:lnTo>
                    <a:pt x="12805" y="1390904"/>
                  </a:lnTo>
                  <a:lnTo>
                    <a:pt x="11175" y="1384639"/>
                  </a:lnTo>
                  <a:lnTo>
                    <a:pt x="9653" y="1378374"/>
                  </a:lnTo>
                  <a:lnTo>
                    <a:pt x="8267" y="1372108"/>
                  </a:lnTo>
                  <a:lnTo>
                    <a:pt x="7002" y="1365843"/>
                  </a:lnTo>
                  <a:lnTo>
                    <a:pt x="5860" y="1359578"/>
                  </a:lnTo>
                  <a:lnTo>
                    <a:pt x="4840" y="1353312"/>
                  </a:lnTo>
                  <a:lnTo>
                    <a:pt x="3940" y="1347047"/>
                  </a:lnTo>
                  <a:lnTo>
                    <a:pt x="3158" y="1340782"/>
                  </a:lnTo>
                  <a:lnTo>
                    <a:pt x="2489" y="1334516"/>
                  </a:lnTo>
                  <a:lnTo>
                    <a:pt x="1942" y="1328251"/>
                  </a:lnTo>
                  <a:lnTo>
                    <a:pt x="1493" y="1321986"/>
                  </a:lnTo>
                  <a:lnTo>
                    <a:pt x="1128" y="1315720"/>
                  </a:lnTo>
                  <a:lnTo>
                    <a:pt x="839" y="1309455"/>
                  </a:lnTo>
                  <a:lnTo>
                    <a:pt x="615" y="1303190"/>
                  </a:lnTo>
                  <a:lnTo>
                    <a:pt x="445" y="1296924"/>
                  </a:lnTo>
                  <a:lnTo>
                    <a:pt x="321" y="1290659"/>
                  </a:lnTo>
                  <a:lnTo>
                    <a:pt x="234" y="1284394"/>
                  </a:lnTo>
                  <a:lnTo>
                    <a:pt x="172" y="1278128"/>
                  </a:lnTo>
                  <a:lnTo>
                    <a:pt x="126" y="1271863"/>
                  </a:lnTo>
                  <a:lnTo>
                    <a:pt x="90" y="1265598"/>
                  </a:lnTo>
                  <a:lnTo>
                    <a:pt x="60" y="1259332"/>
                  </a:lnTo>
                  <a:lnTo>
                    <a:pt x="35" y="1253067"/>
                  </a:lnTo>
                  <a:lnTo>
                    <a:pt x="14" y="1246802"/>
                  </a:lnTo>
                  <a:lnTo>
                    <a:pt x="0" y="1240536"/>
                  </a:lnTo>
                  <a:lnTo>
                    <a:pt x="0" y="1234271"/>
                  </a:lnTo>
                  <a:lnTo>
                    <a:pt x="18" y="1228006"/>
                  </a:lnTo>
                  <a:lnTo>
                    <a:pt x="65" y="1221740"/>
                  </a:lnTo>
                  <a:lnTo>
                    <a:pt x="149" y="1215475"/>
                  </a:lnTo>
                  <a:lnTo>
                    <a:pt x="282" y="1209210"/>
                  </a:lnTo>
                  <a:lnTo>
                    <a:pt x="475" y="1202944"/>
                  </a:lnTo>
                  <a:lnTo>
                    <a:pt x="750" y="1196679"/>
                  </a:lnTo>
                  <a:lnTo>
                    <a:pt x="1120" y="1190414"/>
                  </a:lnTo>
                  <a:lnTo>
                    <a:pt x="1590" y="1184148"/>
                  </a:lnTo>
                  <a:lnTo>
                    <a:pt x="2169" y="1177883"/>
                  </a:lnTo>
                  <a:lnTo>
                    <a:pt x="2866" y="1171617"/>
                  </a:lnTo>
                  <a:lnTo>
                    <a:pt x="3687" y="1165352"/>
                  </a:lnTo>
                  <a:lnTo>
                    <a:pt x="4636" y="1159087"/>
                  </a:lnTo>
                  <a:lnTo>
                    <a:pt x="5726" y="1152821"/>
                  </a:lnTo>
                  <a:lnTo>
                    <a:pt x="6962" y="1146556"/>
                  </a:lnTo>
                  <a:lnTo>
                    <a:pt x="8325" y="1140291"/>
                  </a:lnTo>
                  <a:lnTo>
                    <a:pt x="9809" y="1134025"/>
                  </a:lnTo>
                  <a:lnTo>
                    <a:pt x="11411" y="1127760"/>
                  </a:lnTo>
                  <a:lnTo>
                    <a:pt x="13121" y="1121495"/>
                  </a:lnTo>
                  <a:lnTo>
                    <a:pt x="14932" y="1115229"/>
                  </a:lnTo>
                  <a:lnTo>
                    <a:pt x="16840" y="1108964"/>
                  </a:lnTo>
                  <a:lnTo>
                    <a:pt x="18840" y="1102699"/>
                  </a:lnTo>
                  <a:lnTo>
                    <a:pt x="20913" y="1096433"/>
                  </a:lnTo>
                  <a:lnTo>
                    <a:pt x="23050" y="1090168"/>
                  </a:lnTo>
                  <a:lnTo>
                    <a:pt x="25246" y="1083903"/>
                  </a:lnTo>
                  <a:lnTo>
                    <a:pt x="27496" y="1077637"/>
                  </a:lnTo>
                  <a:lnTo>
                    <a:pt x="29795" y="1071372"/>
                  </a:lnTo>
                  <a:lnTo>
                    <a:pt x="32143" y="1065107"/>
                  </a:lnTo>
                  <a:lnTo>
                    <a:pt x="34542" y="1058841"/>
                  </a:lnTo>
                  <a:lnTo>
                    <a:pt x="36984" y="1052576"/>
                  </a:lnTo>
                  <a:lnTo>
                    <a:pt x="39470" y="1046311"/>
                  </a:lnTo>
                  <a:lnTo>
                    <a:pt x="41999" y="1040045"/>
                  </a:lnTo>
                  <a:lnTo>
                    <a:pt x="44570" y="1033780"/>
                  </a:lnTo>
                  <a:lnTo>
                    <a:pt x="47183" y="1027515"/>
                  </a:lnTo>
                  <a:lnTo>
                    <a:pt x="49837" y="1021249"/>
                  </a:lnTo>
                  <a:lnTo>
                    <a:pt x="52534" y="1014984"/>
                  </a:lnTo>
                  <a:lnTo>
                    <a:pt x="55262" y="1008719"/>
                  </a:lnTo>
                  <a:lnTo>
                    <a:pt x="58015" y="1002453"/>
                  </a:lnTo>
                  <a:lnTo>
                    <a:pt x="60787" y="996188"/>
                  </a:lnTo>
                  <a:lnTo>
                    <a:pt x="63570" y="989923"/>
                  </a:lnTo>
                  <a:lnTo>
                    <a:pt x="66353" y="983657"/>
                  </a:lnTo>
                  <a:lnTo>
                    <a:pt x="69129" y="977392"/>
                  </a:lnTo>
                  <a:lnTo>
                    <a:pt x="71878" y="971127"/>
                  </a:lnTo>
                  <a:lnTo>
                    <a:pt x="74593" y="964861"/>
                  </a:lnTo>
                  <a:lnTo>
                    <a:pt x="77263" y="958596"/>
                  </a:lnTo>
                  <a:lnTo>
                    <a:pt x="79878" y="952331"/>
                  </a:lnTo>
                  <a:lnTo>
                    <a:pt x="82432" y="946065"/>
                  </a:lnTo>
                  <a:lnTo>
                    <a:pt x="84915" y="939800"/>
                  </a:lnTo>
                  <a:lnTo>
                    <a:pt x="87323" y="933535"/>
                  </a:lnTo>
                  <a:lnTo>
                    <a:pt x="89637" y="927269"/>
                  </a:lnTo>
                  <a:lnTo>
                    <a:pt x="91867" y="921004"/>
                  </a:lnTo>
                  <a:lnTo>
                    <a:pt x="94016" y="914739"/>
                  </a:lnTo>
                  <a:lnTo>
                    <a:pt x="96087" y="908473"/>
                  </a:lnTo>
                  <a:lnTo>
                    <a:pt x="98084" y="902208"/>
                  </a:lnTo>
                  <a:lnTo>
                    <a:pt x="100011" y="895943"/>
                  </a:lnTo>
                  <a:lnTo>
                    <a:pt x="101877" y="889677"/>
                  </a:lnTo>
                  <a:lnTo>
                    <a:pt x="103683" y="883412"/>
                  </a:lnTo>
                  <a:lnTo>
                    <a:pt x="105446" y="877147"/>
                  </a:lnTo>
                  <a:lnTo>
                    <a:pt x="107178" y="870881"/>
                  </a:lnTo>
                  <a:lnTo>
                    <a:pt x="108888" y="864616"/>
                  </a:lnTo>
                  <a:lnTo>
                    <a:pt x="110588" y="858351"/>
                  </a:lnTo>
                  <a:lnTo>
                    <a:pt x="112284" y="852085"/>
                  </a:lnTo>
                  <a:lnTo>
                    <a:pt x="113987" y="845820"/>
                  </a:lnTo>
                  <a:lnTo>
                    <a:pt x="115707" y="839555"/>
                  </a:lnTo>
                  <a:lnTo>
                    <a:pt x="117452" y="833289"/>
                  </a:lnTo>
                  <a:lnTo>
                    <a:pt x="119227" y="827024"/>
                  </a:lnTo>
                  <a:lnTo>
                    <a:pt x="121035" y="820759"/>
                  </a:lnTo>
                  <a:lnTo>
                    <a:pt x="122879" y="814493"/>
                  </a:lnTo>
                  <a:lnTo>
                    <a:pt x="124761" y="808228"/>
                  </a:lnTo>
                  <a:lnTo>
                    <a:pt x="126681" y="801963"/>
                  </a:lnTo>
                  <a:lnTo>
                    <a:pt x="128642" y="795697"/>
                  </a:lnTo>
                  <a:lnTo>
                    <a:pt x="130640" y="789432"/>
                  </a:lnTo>
                  <a:lnTo>
                    <a:pt x="132668" y="783167"/>
                  </a:lnTo>
                  <a:lnTo>
                    <a:pt x="134723" y="776901"/>
                  </a:lnTo>
                  <a:lnTo>
                    <a:pt x="136801" y="770636"/>
                  </a:lnTo>
                  <a:lnTo>
                    <a:pt x="138896" y="764371"/>
                  </a:lnTo>
                  <a:lnTo>
                    <a:pt x="141004" y="758105"/>
                  </a:lnTo>
                  <a:lnTo>
                    <a:pt x="143122" y="751840"/>
                  </a:lnTo>
                  <a:lnTo>
                    <a:pt x="145244" y="745575"/>
                  </a:lnTo>
                  <a:lnTo>
                    <a:pt x="147367" y="739309"/>
                  </a:lnTo>
                  <a:lnTo>
                    <a:pt x="149488" y="733044"/>
                  </a:lnTo>
                  <a:lnTo>
                    <a:pt x="151607" y="726779"/>
                  </a:lnTo>
                  <a:lnTo>
                    <a:pt x="153723" y="720513"/>
                  </a:lnTo>
                  <a:lnTo>
                    <a:pt x="155836" y="714248"/>
                  </a:lnTo>
                  <a:lnTo>
                    <a:pt x="157947" y="707983"/>
                  </a:lnTo>
                  <a:lnTo>
                    <a:pt x="160060" y="701717"/>
                  </a:lnTo>
                  <a:lnTo>
                    <a:pt x="162175" y="695452"/>
                  </a:lnTo>
                  <a:lnTo>
                    <a:pt x="164294" y="689187"/>
                  </a:lnTo>
                  <a:lnTo>
                    <a:pt x="166420" y="682921"/>
                  </a:lnTo>
                  <a:lnTo>
                    <a:pt x="168554" y="676656"/>
                  </a:lnTo>
                  <a:lnTo>
                    <a:pt x="170696" y="670391"/>
                  </a:lnTo>
                  <a:lnTo>
                    <a:pt x="172846" y="664125"/>
                  </a:lnTo>
                  <a:lnTo>
                    <a:pt x="175003" y="657860"/>
                  </a:lnTo>
                  <a:lnTo>
                    <a:pt x="177164" y="651595"/>
                  </a:lnTo>
                  <a:lnTo>
                    <a:pt x="179325" y="645329"/>
                  </a:lnTo>
                  <a:lnTo>
                    <a:pt x="181480" y="639064"/>
                  </a:lnTo>
                  <a:lnTo>
                    <a:pt x="183624" y="632799"/>
                  </a:lnTo>
                  <a:lnTo>
                    <a:pt x="185751" y="626533"/>
                  </a:lnTo>
                  <a:lnTo>
                    <a:pt x="187854" y="620268"/>
                  </a:lnTo>
                  <a:lnTo>
                    <a:pt x="189918" y="614003"/>
                  </a:lnTo>
                  <a:lnTo>
                    <a:pt x="191939" y="607737"/>
                  </a:lnTo>
                  <a:lnTo>
                    <a:pt x="193910" y="601472"/>
                  </a:lnTo>
                  <a:lnTo>
                    <a:pt x="195825" y="595207"/>
                  </a:lnTo>
                  <a:lnTo>
                    <a:pt x="197677" y="588941"/>
                  </a:lnTo>
                  <a:lnTo>
                    <a:pt x="199459" y="582676"/>
                  </a:lnTo>
                  <a:lnTo>
                    <a:pt x="201167" y="576410"/>
                  </a:lnTo>
                  <a:lnTo>
                    <a:pt x="202781" y="570145"/>
                  </a:lnTo>
                  <a:lnTo>
                    <a:pt x="204312" y="563880"/>
                  </a:lnTo>
                  <a:lnTo>
                    <a:pt x="205760" y="557614"/>
                  </a:lnTo>
                  <a:lnTo>
                    <a:pt x="207124" y="551349"/>
                  </a:lnTo>
                  <a:lnTo>
                    <a:pt x="208405" y="545084"/>
                  </a:lnTo>
                  <a:lnTo>
                    <a:pt x="209606" y="538818"/>
                  </a:lnTo>
                  <a:lnTo>
                    <a:pt x="210729" y="532553"/>
                  </a:lnTo>
                  <a:lnTo>
                    <a:pt x="211768" y="526288"/>
                  </a:lnTo>
                  <a:lnTo>
                    <a:pt x="212740" y="520022"/>
                  </a:lnTo>
                  <a:lnTo>
                    <a:pt x="213654" y="513757"/>
                  </a:lnTo>
                  <a:lnTo>
                    <a:pt x="214517" y="507492"/>
                  </a:lnTo>
                  <a:lnTo>
                    <a:pt x="215337" y="501226"/>
                  </a:lnTo>
                  <a:lnTo>
                    <a:pt x="216121" y="494961"/>
                  </a:lnTo>
                  <a:lnTo>
                    <a:pt x="216878" y="488696"/>
                  </a:lnTo>
                  <a:lnTo>
                    <a:pt x="217614" y="482430"/>
                  </a:lnTo>
                  <a:lnTo>
                    <a:pt x="218342" y="476165"/>
                  </a:lnTo>
                  <a:lnTo>
                    <a:pt x="219071" y="469900"/>
                  </a:lnTo>
                  <a:lnTo>
                    <a:pt x="219805" y="463634"/>
                  </a:lnTo>
                  <a:lnTo>
                    <a:pt x="220552" y="457369"/>
                  </a:lnTo>
                  <a:lnTo>
                    <a:pt x="221317" y="451104"/>
                  </a:lnTo>
                  <a:lnTo>
                    <a:pt x="222102" y="444838"/>
                  </a:lnTo>
                  <a:lnTo>
                    <a:pt x="222915" y="438573"/>
                  </a:lnTo>
                  <a:lnTo>
                    <a:pt x="223755" y="432308"/>
                  </a:lnTo>
                  <a:lnTo>
                    <a:pt x="224620" y="426042"/>
                  </a:lnTo>
                  <a:lnTo>
                    <a:pt x="225508" y="419777"/>
                  </a:lnTo>
                  <a:lnTo>
                    <a:pt x="226418" y="413512"/>
                  </a:lnTo>
                  <a:lnTo>
                    <a:pt x="227345" y="407246"/>
                  </a:lnTo>
                  <a:lnTo>
                    <a:pt x="228286" y="400981"/>
                  </a:lnTo>
                  <a:lnTo>
                    <a:pt x="229235" y="394716"/>
                  </a:lnTo>
                  <a:lnTo>
                    <a:pt x="230184" y="388450"/>
                  </a:lnTo>
                  <a:lnTo>
                    <a:pt x="231129" y="382185"/>
                  </a:lnTo>
                  <a:lnTo>
                    <a:pt x="232062" y="375920"/>
                  </a:lnTo>
                  <a:lnTo>
                    <a:pt x="232978" y="369654"/>
                  </a:lnTo>
                  <a:lnTo>
                    <a:pt x="233871" y="363389"/>
                  </a:lnTo>
                  <a:lnTo>
                    <a:pt x="234737" y="357124"/>
                  </a:lnTo>
                  <a:lnTo>
                    <a:pt x="235569" y="350858"/>
                  </a:lnTo>
                  <a:lnTo>
                    <a:pt x="236360" y="344593"/>
                  </a:lnTo>
                  <a:lnTo>
                    <a:pt x="237111" y="338328"/>
                  </a:lnTo>
                  <a:lnTo>
                    <a:pt x="237822" y="332062"/>
                  </a:lnTo>
                  <a:lnTo>
                    <a:pt x="238489" y="325797"/>
                  </a:lnTo>
                  <a:lnTo>
                    <a:pt x="239114" y="319532"/>
                  </a:lnTo>
                  <a:lnTo>
                    <a:pt x="239696" y="313266"/>
                  </a:lnTo>
                  <a:lnTo>
                    <a:pt x="240234" y="307001"/>
                  </a:lnTo>
                  <a:lnTo>
                    <a:pt x="240726" y="300736"/>
                  </a:lnTo>
                  <a:lnTo>
                    <a:pt x="241181" y="294470"/>
                  </a:lnTo>
                  <a:lnTo>
                    <a:pt x="241601" y="288205"/>
                  </a:lnTo>
                  <a:lnTo>
                    <a:pt x="241988" y="281940"/>
                  </a:lnTo>
                  <a:lnTo>
                    <a:pt x="242346" y="275674"/>
                  </a:lnTo>
                  <a:lnTo>
                    <a:pt x="242678" y="269409"/>
                  </a:lnTo>
                  <a:lnTo>
                    <a:pt x="242985" y="263144"/>
                  </a:lnTo>
                  <a:lnTo>
                    <a:pt x="243271" y="256878"/>
                  </a:lnTo>
                  <a:lnTo>
                    <a:pt x="243540" y="250613"/>
                  </a:lnTo>
                  <a:lnTo>
                    <a:pt x="243796" y="244348"/>
                  </a:lnTo>
                  <a:lnTo>
                    <a:pt x="244041" y="238082"/>
                  </a:lnTo>
                  <a:lnTo>
                    <a:pt x="244277" y="231817"/>
                  </a:lnTo>
                  <a:lnTo>
                    <a:pt x="244506" y="225552"/>
                  </a:lnTo>
                  <a:lnTo>
                    <a:pt x="244731" y="219286"/>
                  </a:lnTo>
                  <a:lnTo>
                    <a:pt x="244952" y="213021"/>
                  </a:lnTo>
                  <a:lnTo>
                    <a:pt x="245170" y="206756"/>
                  </a:lnTo>
                  <a:lnTo>
                    <a:pt x="245388" y="200490"/>
                  </a:lnTo>
                  <a:lnTo>
                    <a:pt x="245604" y="194225"/>
                  </a:lnTo>
                  <a:lnTo>
                    <a:pt x="245819" y="187960"/>
                  </a:lnTo>
                  <a:lnTo>
                    <a:pt x="246034" y="181694"/>
                  </a:lnTo>
                  <a:lnTo>
                    <a:pt x="246248" y="175429"/>
                  </a:lnTo>
                  <a:lnTo>
                    <a:pt x="246461" y="169164"/>
                  </a:lnTo>
                  <a:lnTo>
                    <a:pt x="246671" y="162898"/>
                  </a:lnTo>
                  <a:lnTo>
                    <a:pt x="246879" y="156633"/>
                  </a:lnTo>
                  <a:lnTo>
                    <a:pt x="247084" y="150368"/>
                  </a:lnTo>
                  <a:lnTo>
                    <a:pt x="247285" y="144102"/>
                  </a:lnTo>
                  <a:lnTo>
                    <a:pt x="247481" y="137837"/>
                  </a:lnTo>
                  <a:lnTo>
                    <a:pt x="247671" y="131572"/>
                  </a:lnTo>
                  <a:lnTo>
                    <a:pt x="247854" y="125306"/>
                  </a:lnTo>
                  <a:lnTo>
                    <a:pt x="248030" y="119041"/>
                  </a:lnTo>
                  <a:lnTo>
                    <a:pt x="248198" y="112776"/>
                  </a:lnTo>
                  <a:lnTo>
                    <a:pt x="248358" y="106510"/>
                  </a:lnTo>
                  <a:lnTo>
                    <a:pt x="248509" y="100245"/>
                  </a:lnTo>
                  <a:lnTo>
                    <a:pt x="248652" y="93980"/>
                  </a:lnTo>
                  <a:lnTo>
                    <a:pt x="248786" y="87714"/>
                  </a:lnTo>
                  <a:lnTo>
                    <a:pt x="248910" y="81449"/>
                  </a:lnTo>
                  <a:lnTo>
                    <a:pt x="249025" y="75184"/>
                  </a:lnTo>
                  <a:lnTo>
                    <a:pt x="249132" y="68918"/>
                  </a:lnTo>
                  <a:lnTo>
                    <a:pt x="249232" y="62653"/>
                  </a:lnTo>
                  <a:lnTo>
                    <a:pt x="249324" y="56388"/>
                  </a:lnTo>
                  <a:lnTo>
                    <a:pt x="249410" y="50122"/>
                  </a:lnTo>
                  <a:lnTo>
                    <a:pt x="249490" y="43857"/>
                  </a:lnTo>
                  <a:lnTo>
                    <a:pt x="249563" y="37592"/>
                  </a:lnTo>
                  <a:lnTo>
                    <a:pt x="249632" y="31326"/>
                  </a:lnTo>
                  <a:lnTo>
                    <a:pt x="249697" y="25061"/>
                  </a:lnTo>
                  <a:lnTo>
                    <a:pt x="249759" y="18796"/>
                  </a:lnTo>
                  <a:lnTo>
                    <a:pt x="249818" y="12530"/>
                  </a:lnTo>
                  <a:lnTo>
                    <a:pt x="249874" y="6265"/>
                  </a:lnTo>
                  <a:lnTo>
                    <a:pt x="249928" y="0"/>
                  </a:lnTo>
                  <a:lnTo>
                    <a:pt x="251419" y="0"/>
                  </a:lnTo>
                  <a:lnTo>
                    <a:pt x="251474" y="6265"/>
                  </a:lnTo>
                  <a:lnTo>
                    <a:pt x="251530" y="12530"/>
                  </a:lnTo>
                  <a:lnTo>
                    <a:pt x="251589" y="18796"/>
                  </a:lnTo>
                  <a:lnTo>
                    <a:pt x="251650" y="25061"/>
                  </a:lnTo>
                  <a:lnTo>
                    <a:pt x="251715" y="31326"/>
                  </a:lnTo>
                  <a:lnTo>
                    <a:pt x="251784" y="37592"/>
                  </a:lnTo>
                  <a:lnTo>
                    <a:pt x="251858" y="43857"/>
                  </a:lnTo>
                  <a:lnTo>
                    <a:pt x="251938" y="50122"/>
                  </a:lnTo>
                  <a:lnTo>
                    <a:pt x="252023" y="56388"/>
                  </a:lnTo>
                  <a:lnTo>
                    <a:pt x="252116" y="62653"/>
                  </a:lnTo>
                  <a:lnTo>
                    <a:pt x="252215" y="68918"/>
                  </a:lnTo>
                  <a:lnTo>
                    <a:pt x="252323" y="75184"/>
                  </a:lnTo>
                  <a:lnTo>
                    <a:pt x="252438" y="81449"/>
                  </a:lnTo>
                  <a:lnTo>
                    <a:pt x="252562" y="87714"/>
                  </a:lnTo>
                  <a:lnTo>
                    <a:pt x="252696" y="93980"/>
                  </a:lnTo>
                  <a:lnTo>
                    <a:pt x="252839" y="100245"/>
                  </a:lnTo>
                  <a:lnTo>
                    <a:pt x="252990" y="106510"/>
                  </a:lnTo>
                  <a:lnTo>
                    <a:pt x="253150" y="112776"/>
                  </a:lnTo>
                  <a:lnTo>
                    <a:pt x="253318" y="119041"/>
                  </a:lnTo>
                  <a:lnTo>
                    <a:pt x="253494" y="125306"/>
                  </a:lnTo>
                  <a:lnTo>
                    <a:pt x="253677" y="131572"/>
                  </a:lnTo>
                  <a:lnTo>
                    <a:pt x="253867" y="137837"/>
                  </a:lnTo>
                  <a:lnTo>
                    <a:pt x="254063" y="144102"/>
                  </a:lnTo>
                  <a:lnTo>
                    <a:pt x="254264" y="150368"/>
                  </a:lnTo>
                  <a:lnTo>
                    <a:pt x="254468" y="156633"/>
                  </a:lnTo>
                  <a:lnTo>
                    <a:pt x="254676" y="162898"/>
                  </a:lnTo>
                  <a:lnTo>
                    <a:pt x="254887" y="169164"/>
                  </a:lnTo>
                  <a:lnTo>
                    <a:pt x="255099" y="175429"/>
                  </a:lnTo>
                  <a:lnTo>
                    <a:pt x="255313" y="181694"/>
                  </a:lnTo>
                  <a:lnTo>
                    <a:pt x="255528" y="187960"/>
                  </a:lnTo>
                  <a:lnTo>
                    <a:pt x="255744" y="194225"/>
                  </a:lnTo>
                  <a:lnTo>
                    <a:pt x="255960" y="200490"/>
                  </a:lnTo>
                  <a:lnTo>
                    <a:pt x="256177" y="206756"/>
                  </a:lnTo>
                  <a:lnTo>
                    <a:pt x="256396" y="213021"/>
                  </a:lnTo>
                  <a:lnTo>
                    <a:pt x="256617" y="219286"/>
                  </a:lnTo>
                  <a:lnTo>
                    <a:pt x="256841" y="225552"/>
                  </a:lnTo>
                  <a:lnTo>
                    <a:pt x="257071" y="231817"/>
                  </a:lnTo>
                  <a:lnTo>
                    <a:pt x="257307" y="238082"/>
                  </a:lnTo>
                  <a:lnTo>
                    <a:pt x="257552" y="244348"/>
                  </a:lnTo>
                  <a:lnTo>
                    <a:pt x="257808" y="250613"/>
                  </a:lnTo>
                  <a:lnTo>
                    <a:pt x="258077" y="256878"/>
                  </a:lnTo>
                  <a:lnTo>
                    <a:pt x="258362" y="263144"/>
                  </a:lnTo>
                  <a:lnTo>
                    <a:pt x="258670" y="269409"/>
                  </a:lnTo>
                  <a:lnTo>
                    <a:pt x="259001" y="275674"/>
                  </a:lnTo>
                  <a:lnTo>
                    <a:pt x="259360" y="281940"/>
                  </a:lnTo>
                  <a:lnTo>
                    <a:pt x="259747" y="288205"/>
                  </a:lnTo>
                  <a:lnTo>
                    <a:pt x="260167" y="294470"/>
                  </a:lnTo>
                  <a:lnTo>
                    <a:pt x="260622" y="300736"/>
                  </a:lnTo>
                  <a:lnTo>
                    <a:pt x="261114" y="307001"/>
                  </a:lnTo>
                  <a:lnTo>
                    <a:pt x="261651" y="313266"/>
                  </a:lnTo>
                  <a:lnTo>
                    <a:pt x="262233" y="319532"/>
                  </a:lnTo>
                  <a:lnTo>
                    <a:pt x="262858" y="325797"/>
                  </a:lnTo>
                  <a:lnTo>
                    <a:pt x="263526" y="332062"/>
                  </a:lnTo>
                  <a:lnTo>
                    <a:pt x="264236" y="338328"/>
                  </a:lnTo>
                  <a:lnTo>
                    <a:pt x="264988" y="344593"/>
                  </a:lnTo>
                  <a:lnTo>
                    <a:pt x="265779" y="350858"/>
                  </a:lnTo>
                  <a:lnTo>
                    <a:pt x="266610" y="357124"/>
                  </a:lnTo>
                  <a:lnTo>
                    <a:pt x="267477" y="363389"/>
                  </a:lnTo>
                  <a:lnTo>
                    <a:pt x="268370" y="369654"/>
                  </a:lnTo>
                  <a:lnTo>
                    <a:pt x="269286" y="375920"/>
                  </a:lnTo>
                  <a:lnTo>
                    <a:pt x="270219" y="382185"/>
                  </a:lnTo>
                  <a:lnTo>
                    <a:pt x="271163" y="388450"/>
                  </a:lnTo>
                  <a:lnTo>
                    <a:pt x="272113" y="394716"/>
                  </a:lnTo>
                  <a:lnTo>
                    <a:pt x="273062" y="400981"/>
                  </a:lnTo>
                  <a:lnTo>
                    <a:pt x="274003" y="407246"/>
                  </a:lnTo>
                  <a:lnTo>
                    <a:pt x="274930" y="413512"/>
                  </a:lnTo>
                  <a:lnTo>
                    <a:pt x="275839" y="419777"/>
                  </a:lnTo>
                  <a:lnTo>
                    <a:pt x="276728" y="426042"/>
                  </a:lnTo>
                  <a:lnTo>
                    <a:pt x="277593" y="432308"/>
                  </a:lnTo>
                  <a:lnTo>
                    <a:pt x="278433" y="438573"/>
                  </a:lnTo>
                  <a:lnTo>
                    <a:pt x="279246" y="444838"/>
                  </a:lnTo>
                  <a:lnTo>
                    <a:pt x="280031" y="451104"/>
                  </a:lnTo>
                  <a:lnTo>
                    <a:pt x="280795" y="457369"/>
                  </a:lnTo>
                  <a:lnTo>
                    <a:pt x="281542" y="463634"/>
                  </a:lnTo>
                  <a:lnTo>
                    <a:pt x="282277" y="469900"/>
                  </a:lnTo>
                  <a:lnTo>
                    <a:pt x="283005" y="476165"/>
                  </a:lnTo>
                  <a:lnTo>
                    <a:pt x="283734" y="482430"/>
                  </a:lnTo>
                  <a:lnTo>
                    <a:pt x="284470" y="488696"/>
                  </a:lnTo>
                  <a:lnTo>
                    <a:pt x="285227" y="494961"/>
                  </a:lnTo>
                  <a:lnTo>
                    <a:pt x="286011" y="501226"/>
                  </a:lnTo>
                  <a:lnTo>
                    <a:pt x="286830" y="507492"/>
                  </a:lnTo>
                  <a:lnTo>
                    <a:pt x="287693" y="513757"/>
                  </a:lnTo>
                  <a:lnTo>
                    <a:pt x="288607" y="520022"/>
                  </a:lnTo>
                  <a:lnTo>
                    <a:pt x="289580" y="526288"/>
                  </a:lnTo>
                  <a:lnTo>
                    <a:pt x="290618" y="532553"/>
                  </a:lnTo>
                  <a:lnTo>
                    <a:pt x="291742" y="538818"/>
                  </a:lnTo>
                  <a:lnTo>
                    <a:pt x="292943" y="545084"/>
                  </a:lnTo>
                  <a:lnTo>
                    <a:pt x="294224" y="551349"/>
                  </a:lnTo>
                  <a:lnTo>
                    <a:pt x="295588" y="557614"/>
                  </a:lnTo>
                  <a:lnTo>
                    <a:pt x="297036" y="563880"/>
                  </a:lnTo>
                  <a:lnTo>
                    <a:pt x="298567" y="570145"/>
                  </a:lnTo>
                  <a:lnTo>
                    <a:pt x="300180" y="576410"/>
                  </a:lnTo>
                  <a:lnTo>
                    <a:pt x="301888" y="582676"/>
                  </a:lnTo>
                  <a:lnTo>
                    <a:pt x="303671" y="588941"/>
                  </a:lnTo>
                  <a:lnTo>
                    <a:pt x="305522" y="595207"/>
                  </a:lnTo>
                  <a:lnTo>
                    <a:pt x="307437" y="601472"/>
                  </a:lnTo>
                  <a:lnTo>
                    <a:pt x="309409" y="607737"/>
                  </a:lnTo>
                  <a:lnTo>
                    <a:pt x="311430" y="614003"/>
                  </a:lnTo>
                  <a:lnTo>
                    <a:pt x="313494" y="620268"/>
                  </a:lnTo>
                  <a:lnTo>
                    <a:pt x="315596" y="626533"/>
                  </a:lnTo>
                  <a:lnTo>
                    <a:pt x="317724" y="632799"/>
                  </a:lnTo>
                  <a:lnTo>
                    <a:pt x="319868" y="639064"/>
                  </a:lnTo>
                  <a:lnTo>
                    <a:pt x="322023" y="645329"/>
                  </a:lnTo>
                  <a:lnTo>
                    <a:pt x="324183" y="651595"/>
                  </a:lnTo>
                  <a:lnTo>
                    <a:pt x="326344" y="657860"/>
                  </a:lnTo>
                  <a:lnTo>
                    <a:pt x="328502" y="664125"/>
                  </a:lnTo>
                  <a:lnTo>
                    <a:pt x="330652" y="670391"/>
                  </a:lnTo>
                  <a:lnTo>
                    <a:pt x="332794" y="676656"/>
                  </a:lnTo>
                  <a:lnTo>
                    <a:pt x="334928" y="682921"/>
                  </a:lnTo>
                  <a:lnTo>
                    <a:pt x="337054" y="689187"/>
                  </a:lnTo>
                  <a:lnTo>
                    <a:pt x="339173" y="695452"/>
                  </a:lnTo>
                  <a:lnTo>
                    <a:pt x="341288" y="701717"/>
                  </a:lnTo>
                  <a:lnTo>
                    <a:pt x="343400" y="707983"/>
                  </a:lnTo>
                  <a:lnTo>
                    <a:pt x="345512" y="714248"/>
                  </a:lnTo>
                  <a:lnTo>
                    <a:pt x="347625" y="720513"/>
                  </a:lnTo>
                  <a:lnTo>
                    <a:pt x="349741" y="726779"/>
                  </a:lnTo>
                  <a:lnTo>
                    <a:pt x="351860" y="733044"/>
                  </a:lnTo>
                  <a:lnTo>
                    <a:pt x="353981" y="739309"/>
                  </a:lnTo>
                  <a:lnTo>
                    <a:pt x="356104" y="745575"/>
                  </a:lnTo>
                  <a:lnTo>
                    <a:pt x="358226" y="751840"/>
                  </a:lnTo>
                  <a:lnTo>
                    <a:pt x="360343" y="758105"/>
                  </a:lnTo>
                  <a:lnTo>
                    <a:pt x="362452" y="764371"/>
                  </a:lnTo>
                  <a:lnTo>
                    <a:pt x="364547" y="770636"/>
                  </a:lnTo>
                  <a:lnTo>
                    <a:pt x="366624" y="776901"/>
                  </a:lnTo>
                  <a:lnTo>
                    <a:pt x="368680" y="783167"/>
                  </a:lnTo>
                  <a:lnTo>
                    <a:pt x="370708" y="789432"/>
                  </a:lnTo>
                  <a:lnTo>
                    <a:pt x="372706" y="795697"/>
                  </a:lnTo>
                  <a:lnTo>
                    <a:pt x="374667" y="801963"/>
                  </a:lnTo>
                  <a:lnTo>
                    <a:pt x="376587" y="808228"/>
                  </a:lnTo>
                  <a:lnTo>
                    <a:pt x="378469" y="814493"/>
                  </a:lnTo>
                  <a:lnTo>
                    <a:pt x="380313" y="820759"/>
                  </a:lnTo>
                  <a:lnTo>
                    <a:pt x="382121" y="827024"/>
                  </a:lnTo>
                  <a:lnTo>
                    <a:pt x="383895" y="833289"/>
                  </a:lnTo>
                  <a:lnTo>
                    <a:pt x="385641" y="839555"/>
                  </a:lnTo>
                  <a:lnTo>
                    <a:pt x="387361" y="845820"/>
                  </a:lnTo>
                  <a:lnTo>
                    <a:pt x="389064" y="852085"/>
                  </a:lnTo>
                  <a:lnTo>
                    <a:pt x="390760" y="858351"/>
                  </a:lnTo>
                  <a:lnTo>
                    <a:pt x="392459" y="864616"/>
                  </a:lnTo>
                  <a:lnTo>
                    <a:pt x="394170" y="870881"/>
                  </a:lnTo>
                  <a:lnTo>
                    <a:pt x="395902" y="877147"/>
                  </a:lnTo>
                  <a:lnTo>
                    <a:pt x="397665" y="883412"/>
                  </a:lnTo>
                  <a:lnTo>
                    <a:pt x="399470" y="889677"/>
                  </a:lnTo>
                  <a:lnTo>
                    <a:pt x="401336" y="895943"/>
                  </a:lnTo>
                  <a:lnTo>
                    <a:pt x="403264" y="902208"/>
                  </a:lnTo>
                  <a:lnTo>
                    <a:pt x="405261" y="908473"/>
                  </a:lnTo>
                  <a:lnTo>
                    <a:pt x="407331" y="914739"/>
                  </a:lnTo>
                  <a:lnTo>
                    <a:pt x="409481" y="921004"/>
                  </a:lnTo>
                  <a:lnTo>
                    <a:pt x="411711" y="927269"/>
                  </a:lnTo>
                  <a:lnTo>
                    <a:pt x="414025" y="933535"/>
                  </a:lnTo>
                  <a:lnTo>
                    <a:pt x="416433" y="939800"/>
                  </a:lnTo>
                  <a:lnTo>
                    <a:pt x="418916" y="946065"/>
                  </a:lnTo>
                  <a:lnTo>
                    <a:pt x="421469" y="952331"/>
                  </a:lnTo>
                  <a:lnTo>
                    <a:pt x="424085" y="958596"/>
                  </a:lnTo>
                  <a:lnTo>
                    <a:pt x="426755" y="964861"/>
                  </a:lnTo>
                  <a:lnTo>
                    <a:pt x="429470" y="971127"/>
                  </a:lnTo>
                  <a:lnTo>
                    <a:pt x="432219" y="977392"/>
                  </a:lnTo>
                  <a:lnTo>
                    <a:pt x="434994" y="983657"/>
                  </a:lnTo>
                  <a:lnTo>
                    <a:pt x="437778" y="989923"/>
                  </a:lnTo>
                  <a:lnTo>
                    <a:pt x="440560" y="996188"/>
                  </a:lnTo>
                  <a:lnTo>
                    <a:pt x="443332" y="1002453"/>
                  </a:lnTo>
                  <a:lnTo>
                    <a:pt x="446086" y="1008719"/>
                  </a:lnTo>
                  <a:lnTo>
                    <a:pt x="448814" y="1014984"/>
                  </a:lnTo>
                  <a:lnTo>
                    <a:pt x="451511" y="1021249"/>
                  </a:lnTo>
                  <a:lnTo>
                    <a:pt x="454165" y="1027515"/>
                  </a:lnTo>
                  <a:lnTo>
                    <a:pt x="456777" y="1033780"/>
                  </a:lnTo>
                  <a:lnTo>
                    <a:pt x="459349" y="1040045"/>
                  </a:lnTo>
                  <a:lnTo>
                    <a:pt x="461878" y="1046311"/>
                  </a:lnTo>
                  <a:lnTo>
                    <a:pt x="464363" y="1052576"/>
                  </a:lnTo>
                  <a:lnTo>
                    <a:pt x="466806" y="1058841"/>
                  </a:lnTo>
                  <a:lnTo>
                    <a:pt x="469205" y="1065107"/>
                  </a:lnTo>
                  <a:lnTo>
                    <a:pt x="471553" y="1071372"/>
                  </a:lnTo>
                  <a:lnTo>
                    <a:pt x="473852" y="1077637"/>
                  </a:lnTo>
                  <a:lnTo>
                    <a:pt x="476102" y="1083903"/>
                  </a:lnTo>
                  <a:lnTo>
                    <a:pt x="478298" y="1090168"/>
                  </a:lnTo>
                  <a:lnTo>
                    <a:pt x="480435" y="1096433"/>
                  </a:lnTo>
                  <a:lnTo>
                    <a:pt x="482507" y="1102699"/>
                  </a:lnTo>
                  <a:lnTo>
                    <a:pt x="484508" y="1108964"/>
                  </a:lnTo>
                  <a:lnTo>
                    <a:pt x="486416" y="1115229"/>
                  </a:lnTo>
                  <a:lnTo>
                    <a:pt x="488227" y="1121495"/>
                  </a:lnTo>
                  <a:lnTo>
                    <a:pt x="489937" y="1127760"/>
                  </a:lnTo>
                  <a:lnTo>
                    <a:pt x="491538" y="1134025"/>
                  </a:lnTo>
                  <a:lnTo>
                    <a:pt x="493023" y="1140291"/>
                  </a:lnTo>
                  <a:lnTo>
                    <a:pt x="494386" y="1146556"/>
                  </a:lnTo>
                  <a:lnTo>
                    <a:pt x="495622" y="1152821"/>
                  </a:lnTo>
                  <a:lnTo>
                    <a:pt x="496712" y="1159087"/>
                  </a:lnTo>
                  <a:lnTo>
                    <a:pt x="497661" y="1165352"/>
                  </a:lnTo>
                  <a:lnTo>
                    <a:pt x="498482" y="1171617"/>
                  </a:lnTo>
                  <a:lnTo>
                    <a:pt x="499179" y="1177883"/>
                  </a:lnTo>
                  <a:lnTo>
                    <a:pt x="499758" y="1184148"/>
                  </a:lnTo>
                  <a:lnTo>
                    <a:pt x="500228" y="1190414"/>
                  </a:lnTo>
                  <a:lnTo>
                    <a:pt x="500598" y="1196679"/>
                  </a:lnTo>
                  <a:lnTo>
                    <a:pt x="500872" y="1202944"/>
                  </a:lnTo>
                  <a:lnTo>
                    <a:pt x="501065" y="1209210"/>
                  </a:lnTo>
                  <a:lnTo>
                    <a:pt x="501198" y="1215475"/>
                  </a:lnTo>
                  <a:lnTo>
                    <a:pt x="501283" y="1221740"/>
                  </a:lnTo>
                  <a:lnTo>
                    <a:pt x="501329" y="1228006"/>
                  </a:lnTo>
                  <a:lnTo>
                    <a:pt x="501348" y="1234271"/>
                  </a:lnTo>
                  <a:lnTo>
                    <a:pt x="501347" y="1240536"/>
                  </a:lnTo>
                  <a:lnTo>
                    <a:pt x="501334" y="1246802"/>
                  </a:lnTo>
                  <a:lnTo>
                    <a:pt x="501313" y="1253067"/>
                  </a:lnTo>
                  <a:lnTo>
                    <a:pt x="501288" y="1259332"/>
                  </a:lnTo>
                  <a:lnTo>
                    <a:pt x="501258" y="1265598"/>
                  </a:lnTo>
                  <a:lnTo>
                    <a:pt x="501222" y="1271863"/>
                  </a:lnTo>
                  <a:lnTo>
                    <a:pt x="501176" y="1278128"/>
                  </a:lnTo>
                  <a:lnTo>
                    <a:pt x="501113" y="1284394"/>
                  </a:lnTo>
                  <a:lnTo>
                    <a:pt x="501027" y="1290659"/>
                  </a:lnTo>
                  <a:lnTo>
                    <a:pt x="500902" y="1296924"/>
                  </a:lnTo>
                  <a:lnTo>
                    <a:pt x="500733" y="1303190"/>
                  </a:lnTo>
                  <a:lnTo>
                    <a:pt x="500509" y="1309455"/>
                  </a:lnTo>
                  <a:lnTo>
                    <a:pt x="500219" y="1315720"/>
                  </a:lnTo>
                  <a:lnTo>
                    <a:pt x="499855" y="1321986"/>
                  </a:lnTo>
                  <a:lnTo>
                    <a:pt x="499406" y="1328251"/>
                  </a:lnTo>
                  <a:lnTo>
                    <a:pt x="498859" y="1334516"/>
                  </a:lnTo>
                  <a:lnTo>
                    <a:pt x="498189" y="1340782"/>
                  </a:lnTo>
                  <a:lnTo>
                    <a:pt x="497408" y="1347047"/>
                  </a:lnTo>
                  <a:lnTo>
                    <a:pt x="496508" y="1353312"/>
                  </a:lnTo>
                  <a:lnTo>
                    <a:pt x="495488" y="1359578"/>
                  </a:lnTo>
                  <a:lnTo>
                    <a:pt x="494345" y="1365843"/>
                  </a:lnTo>
                  <a:lnTo>
                    <a:pt x="493081" y="1372108"/>
                  </a:lnTo>
                  <a:lnTo>
                    <a:pt x="491695" y="1378374"/>
                  </a:lnTo>
                  <a:lnTo>
                    <a:pt x="490172" y="1384639"/>
                  </a:lnTo>
                  <a:lnTo>
                    <a:pt x="488543" y="1390904"/>
                  </a:lnTo>
                  <a:lnTo>
                    <a:pt x="486815" y="1397170"/>
                  </a:lnTo>
                  <a:lnTo>
                    <a:pt x="484998" y="1403435"/>
                  </a:lnTo>
                  <a:lnTo>
                    <a:pt x="483102" y="1409700"/>
                  </a:lnTo>
                  <a:lnTo>
                    <a:pt x="481139" y="1415966"/>
                  </a:lnTo>
                  <a:lnTo>
                    <a:pt x="479119" y="1422231"/>
                  </a:lnTo>
                  <a:lnTo>
                    <a:pt x="477051" y="1428496"/>
                  </a:lnTo>
                  <a:lnTo>
                    <a:pt x="474956" y="1434762"/>
                  </a:lnTo>
                  <a:lnTo>
                    <a:pt x="472844" y="1441027"/>
                  </a:lnTo>
                  <a:lnTo>
                    <a:pt x="470726" y="1447292"/>
                  </a:lnTo>
                  <a:lnTo>
                    <a:pt x="468610" y="1453558"/>
                  </a:lnTo>
                  <a:lnTo>
                    <a:pt x="466504" y="1459823"/>
                  </a:lnTo>
                  <a:lnTo>
                    <a:pt x="464414" y="1466088"/>
                  </a:lnTo>
                  <a:lnTo>
                    <a:pt x="462349" y="1472354"/>
                  </a:lnTo>
                  <a:lnTo>
                    <a:pt x="460310" y="1478619"/>
                  </a:lnTo>
                  <a:lnTo>
                    <a:pt x="458297" y="1484884"/>
                  </a:lnTo>
                  <a:lnTo>
                    <a:pt x="456309" y="1491150"/>
                  </a:lnTo>
                  <a:lnTo>
                    <a:pt x="454345" y="1497415"/>
                  </a:lnTo>
                  <a:lnTo>
                    <a:pt x="452404" y="1503680"/>
                  </a:lnTo>
                  <a:lnTo>
                    <a:pt x="450482" y="1509946"/>
                  </a:lnTo>
                  <a:lnTo>
                    <a:pt x="448577" y="1516211"/>
                  </a:lnTo>
                  <a:lnTo>
                    <a:pt x="446684" y="1522476"/>
                  </a:lnTo>
                  <a:lnTo>
                    <a:pt x="444797" y="1528742"/>
                  </a:lnTo>
                  <a:lnTo>
                    <a:pt x="442915" y="1535007"/>
                  </a:lnTo>
                  <a:lnTo>
                    <a:pt x="441035" y="1541272"/>
                  </a:lnTo>
                  <a:lnTo>
                    <a:pt x="439154" y="1547538"/>
                  </a:lnTo>
                  <a:lnTo>
                    <a:pt x="437272" y="1553803"/>
                  </a:lnTo>
                  <a:lnTo>
                    <a:pt x="435389" y="1560068"/>
                  </a:lnTo>
                  <a:lnTo>
                    <a:pt x="433504" y="1566334"/>
                  </a:lnTo>
                  <a:lnTo>
                    <a:pt x="431620" y="1572599"/>
                  </a:lnTo>
                  <a:lnTo>
                    <a:pt x="429738" y="1578864"/>
                  </a:lnTo>
                  <a:lnTo>
                    <a:pt x="427862" y="1585130"/>
                  </a:lnTo>
                  <a:lnTo>
                    <a:pt x="425992" y="1591395"/>
                  </a:lnTo>
                  <a:lnTo>
                    <a:pt x="424130" y="1597660"/>
                  </a:lnTo>
                  <a:lnTo>
                    <a:pt x="422280" y="1603926"/>
                  </a:lnTo>
                  <a:lnTo>
                    <a:pt x="420442" y="1610191"/>
                  </a:lnTo>
                  <a:lnTo>
                    <a:pt x="418615" y="1616456"/>
                  </a:lnTo>
                  <a:lnTo>
                    <a:pt x="416795" y="1622722"/>
                  </a:lnTo>
                  <a:lnTo>
                    <a:pt x="414981" y="1628987"/>
                  </a:lnTo>
                  <a:lnTo>
                    <a:pt x="413169" y="1635252"/>
                  </a:lnTo>
                  <a:lnTo>
                    <a:pt x="411353" y="1641518"/>
                  </a:lnTo>
                  <a:lnTo>
                    <a:pt x="409527" y="1647783"/>
                  </a:lnTo>
                  <a:lnTo>
                    <a:pt x="407682" y="1654048"/>
                  </a:lnTo>
                  <a:lnTo>
                    <a:pt x="405812" y="1660314"/>
                  </a:lnTo>
                  <a:lnTo>
                    <a:pt x="403912" y="1666579"/>
                  </a:lnTo>
                  <a:lnTo>
                    <a:pt x="401975" y="1672844"/>
                  </a:lnTo>
                  <a:lnTo>
                    <a:pt x="399998" y="1679110"/>
                  </a:lnTo>
                  <a:lnTo>
                    <a:pt x="397977" y="1685375"/>
                  </a:lnTo>
                  <a:lnTo>
                    <a:pt x="395908" y="1691640"/>
                  </a:lnTo>
                  <a:lnTo>
                    <a:pt x="393787" y="1697906"/>
                  </a:lnTo>
                  <a:lnTo>
                    <a:pt x="391624" y="1704171"/>
                  </a:lnTo>
                  <a:lnTo>
                    <a:pt x="389424" y="1710436"/>
                  </a:lnTo>
                  <a:lnTo>
                    <a:pt x="387192" y="1716702"/>
                  </a:lnTo>
                  <a:lnTo>
                    <a:pt x="384936" y="1722967"/>
                  </a:lnTo>
                  <a:lnTo>
                    <a:pt x="382665" y="1729232"/>
                  </a:lnTo>
                  <a:lnTo>
                    <a:pt x="380387" y="1735498"/>
                  </a:lnTo>
                  <a:lnTo>
                    <a:pt x="378115" y="1741763"/>
                  </a:lnTo>
                  <a:lnTo>
                    <a:pt x="375859" y="1748028"/>
                  </a:lnTo>
                  <a:lnTo>
                    <a:pt x="373628" y="1754294"/>
                  </a:lnTo>
                  <a:lnTo>
                    <a:pt x="371428" y="1760559"/>
                  </a:lnTo>
                  <a:lnTo>
                    <a:pt x="369266" y="1766824"/>
                  </a:lnTo>
                  <a:lnTo>
                    <a:pt x="367147" y="1773090"/>
                  </a:lnTo>
                  <a:lnTo>
                    <a:pt x="365075" y="1779355"/>
                  </a:lnTo>
                  <a:lnTo>
                    <a:pt x="363061" y="1785621"/>
                  </a:lnTo>
                  <a:lnTo>
                    <a:pt x="361095" y="1791886"/>
                  </a:lnTo>
                  <a:lnTo>
                    <a:pt x="359176" y="1798151"/>
                  </a:lnTo>
                  <a:lnTo>
                    <a:pt x="357303" y="1804417"/>
                  </a:lnTo>
                  <a:lnTo>
                    <a:pt x="355472" y="1810682"/>
                  </a:lnTo>
                  <a:lnTo>
                    <a:pt x="353682" y="1816947"/>
                  </a:lnTo>
                  <a:lnTo>
                    <a:pt x="351929" y="1823213"/>
                  </a:lnTo>
                  <a:lnTo>
                    <a:pt x="350216" y="1829478"/>
                  </a:lnTo>
                  <a:lnTo>
                    <a:pt x="348534" y="1835743"/>
                  </a:lnTo>
                  <a:lnTo>
                    <a:pt x="346883" y="1842009"/>
                  </a:lnTo>
                  <a:lnTo>
                    <a:pt x="345261" y="1848274"/>
                  </a:lnTo>
                  <a:lnTo>
                    <a:pt x="343670" y="1854539"/>
                  </a:lnTo>
                  <a:lnTo>
                    <a:pt x="342109" y="1860805"/>
                  </a:lnTo>
                  <a:lnTo>
                    <a:pt x="340581" y="1867070"/>
                  </a:lnTo>
                  <a:lnTo>
                    <a:pt x="339093" y="1873335"/>
                  </a:lnTo>
                  <a:lnTo>
                    <a:pt x="337643" y="1879601"/>
                  </a:lnTo>
                  <a:lnTo>
                    <a:pt x="336233" y="1885866"/>
                  </a:lnTo>
                  <a:lnTo>
                    <a:pt x="334864" y="1892131"/>
                  </a:lnTo>
                  <a:lnTo>
                    <a:pt x="333538" y="1898397"/>
                  </a:lnTo>
                  <a:lnTo>
                    <a:pt x="332254" y="1904662"/>
                  </a:lnTo>
                  <a:lnTo>
                    <a:pt x="331014" y="1910927"/>
                  </a:lnTo>
                  <a:lnTo>
                    <a:pt x="329821" y="1917193"/>
                  </a:lnTo>
                  <a:lnTo>
                    <a:pt x="328668" y="1923458"/>
                  </a:lnTo>
                  <a:lnTo>
                    <a:pt x="327551" y="1929723"/>
                  </a:lnTo>
                  <a:lnTo>
                    <a:pt x="326463" y="1935989"/>
                  </a:lnTo>
                  <a:lnTo>
                    <a:pt x="325401" y="1942254"/>
                  </a:lnTo>
                  <a:lnTo>
                    <a:pt x="324358" y="1948519"/>
                  </a:lnTo>
                  <a:lnTo>
                    <a:pt x="323329" y="1954785"/>
                  </a:lnTo>
                  <a:lnTo>
                    <a:pt x="322307" y="1961050"/>
                  </a:lnTo>
                  <a:lnTo>
                    <a:pt x="321284" y="1967315"/>
                  </a:lnTo>
                  <a:lnTo>
                    <a:pt x="320252" y="1973581"/>
                  </a:lnTo>
                  <a:lnTo>
                    <a:pt x="319208" y="1979846"/>
                  </a:lnTo>
                  <a:lnTo>
                    <a:pt x="318145" y="1986111"/>
                  </a:lnTo>
                  <a:lnTo>
                    <a:pt x="317062" y="1992377"/>
                  </a:lnTo>
                  <a:lnTo>
                    <a:pt x="315953" y="1998642"/>
                  </a:lnTo>
                  <a:lnTo>
                    <a:pt x="314815" y="2004907"/>
                  </a:lnTo>
                  <a:lnTo>
                    <a:pt x="313647" y="2011173"/>
                  </a:lnTo>
                  <a:lnTo>
                    <a:pt x="312453" y="2017438"/>
                  </a:lnTo>
                  <a:lnTo>
                    <a:pt x="311234" y="2023703"/>
                  </a:lnTo>
                  <a:lnTo>
                    <a:pt x="309992" y="2029969"/>
                  </a:lnTo>
                  <a:lnTo>
                    <a:pt x="308732" y="2036234"/>
                  </a:lnTo>
                  <a:lnTo>
                    <a:pt x="307456" y="2042499"/>
                  </a:lnTo>
                  <a:lnTo>
                    <a:pt x="306168" y="2048765"/>
                  </a:lnTo>
                  <a:lnTo>
                    <a:pt x="304876" y="2055030"/>
                  </a:lnTo>
                  <a:lnTo>
                    <a:pt x="303583" y="2061295"/>
                  </a:lnTo>
                  <a:lnTo>
                    <a:pt x="302296" y="2067561"/>
                  </a:lnTo>
                  <a:lnTo>
                    <a:pt x="301019" y="2073826"/>
                  </a:lnTo>
                  <a:lnTo>
                    <a:pt x="299755" y="2080091"/>
                  </a:lnTo>
                  <a:lnTo>
                    <a:pt x="298508" y="2086357"/>
                  </a:lnTo>
                  <a:lnTo>
                    <a:pt x="297282" y="2092622"/>
                  </a:lnTo>
                  <a:lnTo>
                    <a:pt x="296083" y="2098887"/>
                  </a:lnTo>
                  <a:lnTo>
                    <a:pt x="294910" y="2105153"/>
                  </a:lnTo>
                  <a:lnTo>
                    <a:pt x="293763" y="2111418"/>
                  </a:lnTo>
                  <a:lnTo>
                    <a:pt x="292642" y="2117683"/>
                  </a:lnTo>
                  <a:lnTo>
                    <a:pt x="291549" y="2123949"/>
                  </a:lnTo>
                  <a:lnTo>
                    <a:pt x="290483" y="2130214"/>
                  </a:lnTo>
                  <a:lnTo>
                    <a:pt x="289444" y="2136479"/>
                  </a:lnTo>
                  <a:lnTo>
                    <a:pt x="288434" y="2142745"/>
                  </a:lnTo>
                  <a:lnTo>
                    <a:pt x="287450" y="2149010"/>
                  </a:lnTo>
                  <a:lnTo>
                    <a:pt x="286490" y="2155275"/>
                  </a:lnTo>
                  <a:lnTo>
                    <a:pt x="285553" y="2161541"/>
                  </a:lnTo>
                  <a:lnTo>
                    <a:pt x="284640" y="2167806"/>
                  </a:lnTo>
                  <a:lnTo>
                    <a:pt x="283751" y="2174071"/>
                  </a:lnTo>
                  <a:lnTo>
                    <a:pt x="282886" y="2180337"/>
                  </a:lnTo>
                  <a:lnTo>
                    <a:pt x="282051" y="2186602"/>
                  </a:lnTo>
                  <a:lnTo>
                    <a:pt x="281242" y="2192867"/>
                  </a:lnTo>
                  <a:lnTo>
                    <a:pt x="280460" y="2199133"/>
                  </a:lnTo>
                  <a:lnTo>
                    <a:pt x="279707" y="2205398"/>
                  </a:lnTo>
                  <a:lnTo>
                    <a:pt x="278985" y="2211663"/>
                  </a:lnTo>
                  <a:lnTo>
                    <a:pt x="278295" y="2217929"/>
                  </a:lnTo>
                  <a:lnTo>
                    <a:pt x="277638" y="2224194"/>
                  </a:lnTo>
                  <a:lnTo>
                    <a:pt x="277024" y="2230459"/>
                  </a:lnTo>
                  <a:lnTo>
                    <a:pt x="276447" y="2236725"/>
                  </a:lnTo>
                  <a:lnTo>
                    <a:pt x="275908" y="2242990"/>
                  </a:lnTo>
                  <a:lnTo>
                    <a:pt x="275406" y="2249255"/>
                  </a:lnTo>
                  <a:lnTo>
                    <a:pt x="274941" y="2255521"/>
                  </a:lnTo>
                  <a:lnTo>
                    <a:pt x="274514" y="2261786"/>
                  </a:lnTo>
                  <a:lnTo>
                    <a:pt x="274123" y="2268051"/>
                  </a:lnTo>
                  <a:lnTo>
                    <a:pt x="273771" y="2274317"/>
                  </a:lnTo>
                  <a:lnTo>
                    <a:pt x="273451" y="2280582"/>
                  </a:lnTo>
                  <a:lnTo>
                    <a:pt x="273159" y="2286847"/>
                  </a:lnTo>
                  <a:lnTo>
                    <a:pt x="272893" y="2293113"/>
                  </a:lnTo>
                  <a:lnTo>
                    <a:pt x="272648" y="2299378"/>
                  </a:lnTo>
                  <a:lnTo>
                    <a:pt x="272422" y="2305643"/>
                  </a:lnTo>
                  <a:lnTo>
                    <a:pt x="272210" y="2311909"/>
                  </a:lnTo>
                  <a:lnTo>
                    <a:pt x="272009" y="2318174"/>
                  </a:lnTo>
                  <a:lnTo>
                    <a:pt x="271814" y="2324439"/>
                  </a:lnTo>
                  <a:lnTo>
                    <a:pt x="271620" y="2330705"/>
                  </a:lnTo>
                  <a:lnTo>
                    <a:pt x="271425" y="2336970"/>
                  </a:lnTo>
                  <a:lnTo>
                    <a:pt x="271225" y="2343235"/>
                  </a:lnTo>
                  <a:lnTo>
                    <a:pt x="271018" y="2349501"/>
                  </a:lnTo>
                  <a:lnTo>
                    <a:pt x="270802" y="2355766"/>
                  </a:lnTo>
                  <a:lnTo>
                    <a:pt x="270572" y="2362031"/>
                  </a:lnTo>
                  <a:lnTo>
                    <a:pt x="270328" y="2368297"/>
                  </a:lnTo>
                  <a:lnTo>
                    <a:pt x="270070" y="2374562"/>
                  </a:lnTo>
                  <a:lnTo>
                    <a:pt x="269798" y="2380828"/>
                  </a:lnTo>
                  <a:lnTo>
                    <a:pt x="269512" y="2387093"/>
                  </a:lnTo>
                  <a:lnTo>
                    <a:pt x="269212" y="2393358"/>
                  </a:lnTo>
                  <a:lnTo>
                    <a:pt x="268899" y="2399624"/>
                  </a:lnTo>
                  <a:lnTo>
                    <a:pt x="268572" y="2405889"/>
                  </a:lnTo>
                  <a:lnTo>
                    <a:pt x="268235" y="2412154"/>
                  </a:lnTo>
                  <a:lnTo>
                    <a:pt x="267888" y="2418420"/>
                  </a:lnTo>
                  <a:lnTo>
                    <a:pt x="267532" y="2424685"/>
                  </a:lnTo>
                  <a:lnTo>
                    <a:pt x="267170" y="2430950"/>
                  </a:lnTo>
                  <a:lnTo>
                    <a:pt x="266803" y="2437216"/>
                  </a:lnTo>
                  <a:lnTo>
                    <a:pt x="266430" y="2443481"/>
                  </a:lnTo>
                  <a:lnTo>
                    <a:pt x="266054" y="2449746"/>
                  </a:lnTo>
                  <a:lnTo>
                    <a:pt x="265676" y="2456012"/>
                  </a:lnTo>
                  <a:lnTo>
                    <a:pt x="265295" y="2462277"/>
                  </a:lnTo>
                  <a:lnTo>
                    <a:pt x="264914" y="2468542"/>
                  </a:lnTo>
                  <a:lnTo>
                    <a:pt x="264532" y="2474808"/>
                  </a:lnTo>
                  <a:lnTo>
                    <a:pt x="264151" y="2481073"/>
                  </a:lnTo>
                  <a:lnTo>
                    <a:pt x="263771" y="2487338"/>
                  </a:lnTo>
                  <a:lnTo>
                    <a:pt x="263392" y="2493604"/>
                  </a:lnTo>
                  <a:lnTo>
                    <a:pt x="263016" y="2499869"/>
                  </a:lnTo>
                  <a:lnTo>
                    <a:pt x="262643" y="2506134"/>
                  </a:lnTo>
                  <a:lnTo>
                    <a:pt x="262273" y="2512400"/>
                  </a:lnTo>
                  <a:lnTo>
                    <a:pt x="261908" y="2518665"/>
                  </a:lnTo>
                  <a:lnTo>
                    <a:pt x="261548" y="2524930"/>
                  </a:lnTo>
                  <a:lnTo>
                    <a:pt x="261194" y="2531196"/>
                  </a:lnTo>
                  <a:lnTo>
                    <a:pt x="260848" y="2537461"/>
                  </a:lnTo>
                  <a:lnTo>
                    <a:pt x="260510" y="2543726"/>
                  </a:lnTo>
                  <a:lnTo>
                    <a:pt x="260181" y="2549992"/>
                  </a:lnTo>
                  <a:lnTo>
                    <a:pt x="259862" y="2556257"/>
                  </a:lnTo>
                  <a:lnTo>
                    <a:pt x="259553" y="2562522"/>
                  </a:lnTo>
                  <a:lnTo>
                    <a:pt x="259255" y="2568788"/>
                  </a:lnTo>
                  <a:lnTo>
                    <a:pt x="258968" y="2575053"/>
                  </a:lnTo>
                  <a:lnTo>
                    <a:pt x="258693" y="2581318"/>
                  </a:lnTo>
                  <a:lnTo>
                    <a:pt x="258433" y="2587584"/>
                  </a:lnTo>
                  <a:lnTo>
                    <a:pt x="258186" y="2593849"/>
                  </a:lnTo>
                  <a:lnTo>
                    <a:pt x="257951" y="2600114"/>
                  </a:lnTo>
                  <a:lnTo>
                    <a:pt x="257729" y="2606380"/>
                  </a:lnTo>
                  <a:lnTo>
                    <a:pt x="257519" y="2612645"/>
                  </a:lnTo>
                  <a:lnTo>
                    <a:pt x="257322" y="2618910"/>
                  </a:lnTo>
                  <a:lnTo>
                    <a:pt x="257138" y="2625176"/>
                  </a:lnTo>
                  <a:lnTo>
                    <a:pt x="256968" y="2631441"/>
                  </a:lnTo>
                  <a:lnTo>
                    <a:pt x="256809" y="2637706"/>
                  </a:lnTo>
                  <a:lnTo>
                    <a:pt x="256661" y="2643972"/>
                  </a:lnTo>
                  <a:lnTo>
                    <a:pt x="256523" y="2650237"/>
                  </a:lnTo>
                  <a:lnTo>
                    <a:pt x="256394" y="2656502"/>
                  </a:lnTo>
                  <a:lnTo>
                    <a:pt x="256275" y="2662768"/>
                  </a:lnTo>
                  <a:lnTo>
                    <a:pt x="256164" y="2669033"/>
                  </a:lnTo>
                  <a:lnTo>
                    <a:pt x="256061" y="2675298"/>
                  </a:lnTo>
                  <a:lnTo>
                    <a:pt x="255966" y="2681564"/>
                  </a:lnTo>
                  <a:lnTo>
                    <a:pt x="255875" y="2687829"/>
                  </a:lnTo>
                  <a:lnTo>
                    <a:pt x="255790" y="2694094"/>
                  </a:lnTo>
                  <a:lnTo>
                    <a:pt x="255709" y="2700360"/>
                  </a:lnTo>
                  <a:lnTo>
                    <a:pt x="255632" y="2706625"/>
                  </a:lnTo>
                  <a:lnTo>
                    <a:pt x="255557" y="2712890"/>
                  </a:lnTo>
                  <a:lnTo>
                    <a:pt x="255484" y="2719156"/>
                  </a:lnTo>
                  <a:lnTo>
                    <a:pt x="255413" y="2725421"/>
                  </a:lnTo>
                  <a:lnTo>
                    <a:pt x="255341" y="2731686"/>
                  </a:lnTo>
                  <a:lnTo>
                    <a:pt x="255269" y="2737952"/>
                  </a:lnTo>
                  <a:lnTo>
                    <a:pt x="255196" y="2744217"/>
                  </a:lnTo>
                  <a:lnTo>
                    <a:pt x="255120" y="2750482"/>
                  </a:lnTo>
                  <a:lnTo>
                    <a:pt x="255041" y="2756748"/>
                  </a:lnTo>
                  <a:lnTo>
                    <a:pt x="254958" y="2763013"/>
                  </a:lnTo>
                  <a:lnTo>
                    <a:pt x="254871" y="2769278"/>
                  </a:lnTo>
                  <a:lnTo>
                    <a:pt x="254779" y="2775544"/>
                  </a:lnTo>
                  <a:lnTo>
                    <a:pt x="254681" y="2781809"/>
                  </a:lnTo>
                  <a:lnTo>
                    <a:pt x="254579" y="2788074"/>
                  </a:lnTo>
                  <a:lnTo>
                    <a:pt x="254472" y="2794340"/>
                  </a:lnTo>
                  <a:lnTo>
                    <a:pt x="254360" y="2800605"/>
                  </a:lnTo>
                  <a:lnTo>
                    <a:pt x="254244" y="2806870"/>
                  </a:lnTo>
                  <a:lnTo>
                    <a:pt x="254125" y="2813136"/>
                  </a:lnTo>
                  <a:lnTo>
                    <a:pt x="254005" y="2819401"/>
                  </a:lnTo>
                  <a:lnTo>
                    <a:pt x="253884" y="2825666"/>
                  </a:lnTo>
                  <a:lnTo>
                    <a:pt x="253764" y="2831932"/>
                  </a:lnTo>
                  <a:lnTo>
                    <a:pt x="253647" y="2838197"/>
                  </a:lnTo>
                  <a:lnTo>
                    <a:pt x="253534" y="2844462"/>
                  </a:lnTo>
                  <a:lnTo>
                    <a:pt x="253427" y="2850728"/>
                  </a:lnTo>
                  <a:lnTo>
                    <a:pt x="253328" y="2856993"/>
                  </a:lnTo>
                  <a:lnTo>
                    <a:pt x="253238" y="2863258"/>
                  </a:lnTo>
                  <a:lnTo>
                    <a:pt x="253157" y="2869524"/>
                  </a:lnTo>
                  <a:lnTo>
                    <a:pt x="253087" y="2875789"/>
                  </a:lnTo>
                  <a:lnTo>
                    <a:pt x="253027" y="2882054"/>
                  </a:lnTo>
                  <a:lnTo>
                    <a:pt x="252978" y="2888320"/>
                  </a:lnTo>
                  <a:lnTo>
                    <a:pt x="252941" y="2894585"/>
                  </a:lnTo>
                  <a:lnTo>
                    <a:pt x="252916" y="2900850"/>
                  </a:lnTo>
                  <a:lnTo>
                    <a:pt x="252900" y="2907116"/>
                  </a:lnTo>
                  <a:lnTo>
                    <a:pt x="252894" y="2913381"/>
                  </a:lnTo>
                  <a:lnTo>
                    <a:pt x="252895" y="2919646"/>
                  </a:lnTo>
                  <a:lnTo>
                    <a:pt x="252903" y="2925912"/>
                  </a:lnTo>
                  <a:lnTo>
                    <a:pt x="252917" y="2932177"/>
                  </a:lnTo>
                  <a:lnTo>
                    <a:pt x="252935" y="2938442"/>
                  </a:lnTo>
                  <a:lnTo>
                    <a:pt x="252956" y="2944708"/>
                  </a:lnTo>
                  <a:lnTo>
                    <a:pt x="252979" y="2950973"/>
                  </a:lnTo>
                  <a:lnTo>
                    <a:pt x="253002" y="2957238"/>
                  </a:lnTo>
                  <a:lnTo>
                    <a:pt x="253024" y="2963504"/>
                  </a:lnTo>
                  <a:lnTo>
                    <a:pt x="253046" y="2969769"/>
                  </a:lnTo>
                  <a:lnTo>
                    <a:pt x="253065" y="2976035"/>
                  </a:lnTo>
                  <a:lnTo>
                    <a:pt x="253083" y="2982300"/>
                  </a:lnTo>
                  <a:lnTo>
                    <a:pt x="253098" y="2988565"/>
                  </a:lnTo>
                  <a:lnTo>
                    <a:pt x="253111" y="2994831"/>
                  </a:lnTo>
                  <a:lnTo>
                    <a:pt x="253122" y="3001096"/>
                  </a:lnTo>
                  <a:lnTo>
                    <a:pt x="253133" y="3007361"/>
                  </a:lnTo>
                  <a:lnTo>
                    <a:pt x="253143" y="3013627"/>
                  </a:lnTo>
                  <a:lnTo>
                    <a:pt x="253155" y="3019892"/>
                  </a:lnTo>
                  <a:lnTo>
                    <a:pt x="253168" y="3026157"/>
                  </a:lnTo>
                  <a:lnTo>
                    <a:pt x="253186" y="3032423"/>
                  </a:lnTo>
                  <a:lnTo>
                    <a:pt x="253210" y="3038688"/>
                  </a:lnTo>
                  <a:lnTo>
                    <a:pt x="253240" y="3044953"/>
                  </a:lnTo>
                  <a:lnTo>
                    <a:pt x="253278" y="3051219"/>
                  </a:lnTo>
                  <a:lnTo>
                    <a:pt x="253326" y="3057484"/>
                  </a:lnTo>
                  <a:lnTo>
                    <a:pt x="253385" y="3063749"/>
                  </a:lnTo>
                  <a:lnTo>
                    <a:pt x="253455" y="3070015"/>
                  </a:lnTo>
                  <a:lnTo>
                    <a:pt x="253542" y="3076280"/>
                  </a:lnTo>
                  <a:lnTo>
                    <a:pt x="253642" y="3082545"/>
                  </a:lnTo>
                  <a:lnTo>
                    <a:pt x="253757" y="3088811"/>
                  </a:lnTo>
                  <a:lnTo>
                    <a:pt x="253885" y="3095076"/>
                  </a:lnTo>
                  <a:lnTo>
                    <a:pt x="254026" y="3101341"/>
                  </a:lnTo>
                  <a:lnTo>
                    <a:pt x="254180" y="3107607"/>
                  </a:lnTo>
                  <a:lnTo>
                    <a:pt x="254344" y="3113872"/>
                  </a:lnTo>
                  <a:lnTo>
                    <a:pt x="254516" y="3120137"/>
                  </a:lnTo>
                  <a:lnTo>
                    <a:pt x="254694" y="3126403"/>
                  </a:lnTo>
                  <a:lnTo>
                    <a:pt x="254872" y="3132668"/>
                  </a:lnTo>
                  <a:lnTo>
                    <a:pt x="255047" y="3138933"/>
                  </a:lnTo>
                  <a:lnTo>
                    <a:pt x="255215" y="3145199"/>
                  </a:lnTo>
                  <a:lnTo>
                    <a:pt x="255372" y="3151464"/>
                  </a:lnTo>
                  <a:lnTo>
                    <a:pt x="255514" y="3157729"/>
                  </a:lnTo>
                  <a:lnTo>
                    <a:pt x="255633" y="3163995"/>
                  </a:lnTo>
                  <a:lnTo>
                    <a:pt x="255726" y="3170260"/>
                  </a:lnTo>
                  <a:lnTo>
                    <a:pt x="255790" y="3176525"/>
                  </a:lnTo>
                  <a:lnTo>
                    <a:pt x="255823" y="3182791"/>
                  </a:lnTo>
                  <a:lnTo>
                    <a:pt x="255822" y="3189056"/>
                  </a:lnTo>
                  <a:lnTo>
                    <a:pt x="255787" y="3195321"/>
                  </a:lnTo>
                  <a:lnTo>
                    <a:pt x="255716" y="3201587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" name="pg30"/>
            <p:cNvSpPr/>
            <p:nvPr/>
          </p:nvSpPr>
          <p:spPr>
            <a:xfrm>
              <a:off x="3673221" y="3664770"/>
              <a:ext cx="495741" cy="3368673"/>
            </a:xfrm>
            <a:custGeom>
              <a:avLst/>
              <a:gdLst/>
              <a:ahLst/>
              <a:cxnLst/>
              <a:rect l="0" t="0" r="0" b="0"/>
              <a:pathLst>
                <a:path w="495741" h="3368673">
                  <a:moveTo>
                    <a:pt x="243598" y="3368673"/>
                  </a:moveTo>
                  <a:lnTo>
                    <a:pt x="243428" y="3362081"/>
                  </a:lnTo>
                  <a:lnTo>
                    <a:pt x="243291" y="3355489"/>
                  </a:lnTo>
                  <a:lnTo>
                    <a:pt x="243189" y="3348896"/>
                  </a:lnTo>
                  <a:lnTo>
                    <a:pt x="243121" y="3342304"/>
                  </a:lnTo>
                  <a:lnTo>
                    <a:pt x="243086" y="3335712"/>
                  </a:lnTo>
                  <a:lnTo>
                    <a:pt x="243083" y="3329119"/>
                  </a:lnTo>
                  <a:lnTo>
                    <a:pt x="243108" y="3322527"/>
                  </a:lnTo>
                  <a:lnTo>
                    <a:pt x="243161" y="3315935"/>
                  </a:lnTo>
                  <a:lnTo>
                    <a:pt x="243234" y="3309342"/>
                  </a:lnTo>
                  <a:lnTo>
                    <a:pt x="243321" y="3302750"/>
                  </a:lnTo>
                  <a:lnTo>
                    <a:pt x="243418" y="3296158"/>
                  </a:lnTo>
                  <a:lnTo>
                    <a:pt x="243520" y="3289566"/>
                  </a:lnTo>
                  <a:lnTo>
                    <a:pt x="243624" y="3282973"/>
                  </a:lnTo>
                  <a:lnTo>
                    <a:pt x="243724" y="3276381"/>
                  </a:lnTo>
                  <a:lnTo>
                    <a:pt x="243817" y="3269789"/>
                  </a:lnTo>
                  <a:lnTo>
                    <a:pt x="243897" y="3263196"/>
                  </a:lnTo>
                  <a:lnTo>
                    <a:pt x="243963" y="3256604"/>
                  </a:lnTo>
                  <a:lnTo>
                    <a:pt x="244012" y="3250012"/>
                  </a:lnTo>
                  <a:lnTo>
                    <a:pt x="244044" y="3243419"/>
                  </a:lnTo>
                  <a:lnTo>
                    <a:pt x="244056" y="3236827"/>
                  </a:lnTo>
                  <a:lnTo>
                    <a:pt x="244048" y="3230235"/>
                  </a:lnTo>
                  <a:lnTo>
                    <a:pt x="244020" y="3223642"/>
                  </a:lnTo>
                  <a:lnTo>
                    <a:pt x="243974" y="3217050"/>
                  </a:lnTo>
                  <a:lnTo>
                    <a:pt x="243909" y="3210458"/>
                  </a:lnTo>
                  <a:lnTo>
                    <a:pt x="243826" y="3203865"/>
                  </a:lnTo>
                  <a:lnTo>
                    <a:pt x="243732" y="3197273"/>
                  </a:lnTo>
                  <a:lnTo>
                    <a:pt x="243627" y="3190681"/>
                  </a:lnTo>
                  <a:lnTo>
                    <a:pt x="243515" y="3184088"/>
                  </a:lnTo>
                  <a:lnTo>
                    <a:pt x="243399" y="3177496"/>
                  </a:lnTo>
                  <a:lnTo>
                    <a:pt x="243284" y="3170904"/>
                  </a:lnTo>
                  <a:lnTo>
                    <a:pt x="243170" y="3164312"/>
                  </a:lnTo>
                  <a:lnTo>
                    <a:pt x="243063" y="3157719"/>
                  </a:lnTo>
                  <a:lnTo>
                    <a:pt x="242965" y="3151127"/>
                  </a:lnTo>
                  <a:lnTo>
                    <a:pt x="242879" y="3144535"/>
                  </a:lnTo>
                  <a:lnTo>
                    <a:pt x="242804" y="3137942"/>
                  </a:lnTo>
                  <a:lnTo>
                    <a:pt x="242743" y="3131350"/>
                  </a:lnTo>
                  <a:lnTo>
                    <a:pt x="242695" y="3124758"/>
                  </a:lnTo>
                  <a:lnTo>
                    <a:pt x="242660" y="3118165"/>
                  </a:lnTo>
                  <a:lnTo>
                    <a:pt x="242637" y="3111573"/>
                  </a:lnTo>
                  <a:lnTo>
                    <a:pt x="242625" y="3104981"/>
                  </a:lnTo>
                  <a:lnTo>
                    <a:pt x="242622" y="3098388"/>
                  </a:lnTo>
                  <a:lnTo>
                    <a:pt x="242626" y="3091796"/>
                  </a:lnTo>
                  <a:lnTo>
                    <a:pt x="242633" y="3085204"/>
                  </a:lnTo>
                  <a:lnTo>
                    <a:pt x="242641" y="3078611"/>
                  </a:lnTo>
                  <a:lnTo>
                    <a:pt x="242648" y="3072019"/>
                  </a:lnTo>
                  <a:lnTo>
                    <a:pt x="242652" y="3065427"/>
                  </a:lnTo>
                  <a:lnTo>
                    <a:pt x="242650" y="3058834"/>
                  </a:lnTo>
                  <a:lnTo>
                    <a:pt x="242642" y="3052242"/>
                  </a:lnTo>
                  <a:lnTo>
                    <a:pt x="242625" y="3045650"/>
                  </a:lnTo>
                  <a:lnTo>
                    <a:pt x="242599" y="3039058"/>
                  </a:lnTo>
                  <a:lnTo>
                    <a:pt x="242562" y="3032465"/>
                  </a:lnTo>
                  <a:lnTo>
                    <a:pt x="242517" y="3025873"/>
                  </a:lnTo>
                  <a:lnTo>
                    <a:pt x="242463" y="3019281"/>
                  </a:lnTo>
                  <a:lnTo>
                    <a:pt x="242400" y="3012688"/>
                  </a:lnTo>
                  <a:lnTo>
                    <a:pt x="242329" y="3006096"/>
                  </a:lnTo>
                  <a:lnTo>
                    <a:pt x="242252" y="2999504"/>
                  </a:lnTo>
                  <a:lnTo>
                    <a:pt x="242170" y="2992911"/>
                  </a:lnTo>
                  <a:lnTo>
                    <a:pt x="242082" y="2986319"/>
                  </a:lnTo>
                  <a:lnTo>
                    <a:pt x="241990" y="2979727"/>
                  </a:lnTo>
                  <a:lnTo>
                    <a:pt x="241895" y="2973134"/>
                  </a:lnTo>
                  <a:lnTo>
                    <a:pt x="241797" y="2966542"/>
                  </a:lnTo>
                  <a:lnTo>
                    <a:pt x="241695" y="2959950"/>
                  </a:lnTo>
                  <a:lnTo>
                    <a:pt x="241589" y="2953357"/>
                  </a:lnTo>
                  <a:lnTo>
                    <a:pt x="241478" y="2946765"/>
                  </a:lnTo>
                  <a:lnTo>
                    <a:pt x="241360" y="2940173"/>
                  </a:lnTo>
                  <a:lnTo>
                    <a:pt x="241234" y="2933580"/>
                  </a:lnTo>
                  <a:lnTo>
                    <a:pt x="241097" y="2926988"/>
                  </a:lnTo>
                  <a:lnTo>
                    <a:pt x="240948" y="2920396"/>
                  </a:lnTo>
                  <a:lnTo>
                    <a:pt x="240788" y="2913803"/>
                  </a:lnTo>
                  <a:lnTo>
                    <a:pt x="240614" y="2907211"/>
                  </a:lnTo>
                  <a:lnTo>
                    <a:pt x="240425" y="2900619"/>
                  </a:lnTo>
                  <a:lnTo>
                    <a:pt x="240224" y="2894027"/>
                  </a:lnTo>
                  <a:lnTo>
                    <a:pt x="240008" y="2887434"/>
                  </a:lnTo>
                  <a:lnTo>
                    <a:pt x="239779" y="2880842"/>
                  </a:lnTo>
                  <a:lnTo>
                    <a:pt x="239538" y="2874250"/>
                  </a:lnTo>
                  <a:lnTo>
                    <a:pt x="239289" y="2867657"/>
                  </a:lnTo>
                  <a:lnTo>
                    <a:pt x="239034" y="2861065"/>
                  </a:lnTo>
                  <a:lnTo>
                    <a:pt x="238774" y="2854473"/>
                  </a:lnTo>
                  <a:lnTo>
                    <a:pt x="238512" y="2847880"/>
                  </a:lnTo>
                  <a:lnTo>
                    <a:pt x="238249" y="2841288"/>
                  </a:lnTo>
                  <a:lnTo>
                    <a:pt x="237988" y="2834696"/>
                  </a:lnTo>
                  <a:lnTo>
                    <a:pt x="237730" y="2828103"/>
                  </a:lnTo>
                  <a:lnTo>
                    <a:pt x="237476" y="2821511"/>
                  </a:lnTo>
                  <a:lnTo>
                    <a:pt x="237225" y="2814919"/>
                  </a:lnTo>
                  <a:lnTo>
                    <a:pt x="236978" y="2808326"/>
                  </a:lnTo>
                  <a:lnTo>
                    <a:pt x="236734" y="2801734"/>
                  </a:lnTo>
                  <a:lnTo>
                    <a:pt x="236492" y="2795142"/>
                  </a:lnTo>
                  <a:lnTo>
                    <a:pt x="236250" y="2788549"/>
                  </a:lnTo>
                  <a:lnTo>
                    <a:pt x="236007" y="2781957"/>
                  </a:lnTo>
                  <a:lnTo>
                    <a:pt x="235762" y="2775365"/>
                  </a:lnTo>
                  <a:lnTo>
                    <a:pt x="235512" y="2768773"/>
                  </a:lnTo>
                  <a:lnTo>
                    <a:pt x="235257" y="2762180"/>
                  </a:lnTo>
                  <a:lnTo>
                    <a:pt x="234995" y="2755588"/>
                  </a:lnTo>
                  <a:lnTo>
                    <a:pt x="234725" y="2748996"/>
                  </a:lnTo>
                  <a:lnTo>
                    <a:pt x="234448" y="2742403"/>
                  </a:lnTo>
                  <a:lnTo>
                    <a:pt x="234163" y="2735811"/>
                  </a:lnTo>
                  <a:lnTo>
                    <a:pt x="233870" y="2729219"/>
                  </a:lnTo>
                  <a:lnTo>
                    <a:pt x="233569" y="2722626"/>
                  </a:lnTo>
                  <a:lnTo>
                    <a:pt x="233262" y="2716034"/>
                  </a:lnTo>
                  <a:lnTo>
                    <a:pt x="232950" y="2709442"/>
                  </a:lnTo>
                  <a:lnTo>
                    <a:pt x="232635" y="2702849"/>
                  </a:lnTo>
                  <a:lnTo>
                    <a:pt x="232318" y="2696257"/>
                  </a:lnTo>
                  <a:lnTo>
                    <a:pt x="232001" y="2689665"/>
                  </a:lnTo>
                  <a:lnTo>
                    <a:pt x="231685" y="2683072"/>
                  </a:lnTo>
                  <a:lnTo>
                    <a:pt x="231372" y="2676480"/>
                  </a:lnTo>
                  <a:lnTo>
                    <a:pt x="231062" y="2669888"/>
                  </a:lnTo>
                  <a:lnTo>
                    <a:pt x="230757" y="2663295"/>
                  </a:lnTo>
                  <a:lnTo>
                    <a:pt x="230455" y="2656703"/>
                  </a:lnTo>
                  <a:lnTo>
                    <a:pt x="230157" y="2650111"/>
                  </a:lnTo>
                  <a:lnTo>
                    <a:pt x="229859" y="2643519"/>
                  </a:lnTo>
                  <a:lnTo>
                    <a:pt x="229561" y="2636926"/>
                  </a:lnTo>
                  <a:lnTo>
                    <a:pt x="229258" y="2630334"/>
                  </a:lnTo>
                  <a:lnTo>
                    <a:pt x="228948" y="2623742"/>
                  </a:lnTo>
                  <a:lnTo>
                    <a:pt x="228627" y="2617149"/>
                  </a:lnTo>
                  <a:lnTo>
                    <a:pt x="228290" y="2610557"/>
                  </a:lnTo>
                  <a:lnTo>
                    <a:pt x="227929" y="2603965"/>
                  </a:lnTo>
                  <a:lnTo>
                    <a:pt x="227542" y="2597372"/>
                  </a:lnTo>
                  <a:lnTo>
                    <a:pt x="227126" y="2590780"/>
                  </a:lnTo>
                  <a:lnTo>
                    <a:pt x="226676" y="2584188"/>
                  </a:lnTo>
                  <a:lnTo>
                    <a:pt x="226190" y="2577595"/>
                  </a:lnTo>
                  <a:lnTo>
                    <a:pt x="225666" y="2571003"/>
                  </a:lnTo>
                  <a:lnTo>
                    <a:pt x="225103" y="2564411"/>
                  </a:lnTo>
                  <a:lnTo>
                    <a:pt x="224500" y="2557818"/>
                  </a:lnTo>
                  <a:lnTo>
                    <a:pt x="223854" y="2551226"/>
                  </a:lnTo>
                  <a:lnTo>
                    <a:pt x="223174" y="2544634"/>
                  </a:lnTo>
                  <a:lnTo>
                    <a:pt x="222463" y="2538041"/>
                  </a:lnTo>
                  <a:lnTo>
                    <a:pt x="221727" y="2531449"/>
                  </a:lnTo>
                  <a:lnTo>
                    <a:pt x="220971" y="2524857"/>
                  </a:lnTo>
                  <a:lnTo>
                    <a:pt x="220201" y="2518264"/>
                  </a:lnTo>
                  <a:lnTo>
                    <a:pt x="219423" y="2511672"/>
                  </a:lnTo>
                  <a:lnTo>
                    <a:pt x="218645" y="2505080"/>
                  </a:lnTo>
                  <a:lnTo>
                    <a:pt x="217875" y="2498488"/>
                  </a:lnTo>
                  <a:lnTo>
                    <a:pt x="217118" y="2491895"/>
                  </a:lnTo>
                  <a:lnTo>
                    <a:pt x="216380" y="2485303"/>
                  </a:lnTo>
                  <a:lnTo>
                    <a:pt x="215663" y="2478711"/>
                  </a:lnTo>
                  <a:lnTo>
                    <a:pt x="214969" y="2472118"/>
                  </a:lnTo>
                  <a:lnTo>
                    <a:pt x="214298" y="2465526"/>
                  </a:lnTo>
                  <a:lnTo>
                    <a:pt x="213649" y="2458934"/>
                  </a:lnTo>
                  <a:lnTo>
                    <a:pt x="213018" y="2452341"/>
                  </a:lnTo>
                  <a:lnTo>
                    <a:pt x="212400" y="2445749"/>
                  </a:lnTo>
                  <a:lnTo>
                    <a:pt x="211788" y="2439157"/>
                  </a:lnTo>
                  <a:lnTo>
                    <a:pt x="211172" y="2432564"/>
                  </a:lnTo>
                  <a:lnTo>
                    <a:pt x="210543" y="2425972"/>
                  </a:lnTo>
                  <a:lnTo>
                    <a:pt x="209894" y="2419380"/>
                  </a:lnTo>
                  <a:lnTo>
                    <a:pt x="209216" y="2412787"/>
                  </a:lnTo>
                  <a:lnTo>
                    <a:pt x="208502" y="2406195"/>
                  </a:lnTo>
                  <a:lnTo>
                    <a:pt x="207746" y="2399603"/>
                  </a:lnTo>
                  <a:lnTo>
                    <a:pt x="206943" y="2393010"/>
                  </a:lnTo>
                  <a:lnTo>
                    <a:pt x="206085" y="2386418"/>
                  </a:lnTo>
                  <a:lnTo>
                    <a:pt x="205180" y="2379826"/>
                  </a:lnTo>
                  <a:lnTo>
                    <a:pt x="204229" y="2373234"/>
                  </a:lnTo>
                  <a:lnTo>
                    <a:pt x="203237" y="2366641"/>
                  </a:lnTo>
                  <a:lnTo>
                    <a:pt x="202211" y="2360049"/>
                  </a:lnTo>
                  <a:lnTo>
                    <a:pt x="201156" y="2353457"/>
                  </a:lnTo>
                  <a:lnTo>
                    <a:pt x="200080" y="2346864"/>
                  </a:lnTo>
                  <a:lnTo>
                    <a:pt x="198991" y="2340272"/>
                  </a:lnTo>
                  <a:lnTo>
                    <a:pt x="197896" y="2333680"/>
                  </a:lnTo>
                  <a:lnTo>
                    <a:pt x="196804" y="2327087"/>
                  </a:lnTo>
                  <a:lnTo>
                    <a:pt x="195720" y="2320495"/>
                  </a:lnTo>
                  <a:lnTo>
                    <a:pt x="194648" y="2313903"/>
                  </a:lnTo>
                  <a:lnTo>
                    <a:pt x="193589" y="2307310"/>
                  </a:lnTo>
                  <a:lnTo>
                    <a:pt x="192545" y="2300718"/>
                  </a:lnTo>
                  <a:lnTo>
                    <a:pt x="191516" y="2294126"/>
                  </a:lnTo>
                  <a:lnTo>
                    <a:pt x="190499" y="2287533"/>
                  </a:lnTo>
                  <a:lnTo>
                    <a:pt x="189494" y="2280941"/>
                  </a:lnTo>
                  <a:lnTo>
                    <a:pt x="188496" y="2274349"/>
                  </a:lnTo>
                  <a:lnTo>
                    <a:pt x="187500" y="2267756"/>
                  </a:lnTo>
                  <a:lnTo>
                    <a:pt x="186502" y="2261164"/>
                  </a:lnTo>
                  <a:lnTo>
                    <a:pt x="185499" y="2254572"/>
                  </a:lnTo>
                  <a:lnTo>
                    <a:pt x="184487" y="2247979"/>
                  </a:lnTo>
                  <a:lnTo>
                    <a:pt x="183461" y="2241387"/>
                  </a:lnTo>
                  <a:lnTo>
                    <a:pt x="182418" y="2234795"/>
                  </a:lnTo>
                  <a:lnTo>
                    <a:pt x="181353" y="2228203"/>
                  </a:lnTo>
                  <a:lnTo>
                    <a:pt x="180261" y="2221610"/>
                  </a:lnTo>
                  <a:lnTo>
                    <a:pt x="179138" y="2215018"/>
                  </a:lnTo>
                  <a:lnTo>
                    <a:pt x="177981" y="2208426"/>
                  </a:lnTo>
                  <a:lnTo>
                    <a:pt x="176786" y="2201833"/>
                  </a:lnTo>
                  <a:lnTo>
                    <a:pt x="175547" y="2195241"/>
                  </a:lnTo>
                  <a:lnTo>
                    <a:pt x="174261" y="2188649"/>
                  </a:lnTo>
                  <a:lnTo>
                    <a:pt x="172922" y="2182056"/>
                  </a:lnTo>
                  <a:lnTo>
                    <a:pt x="171526" y="2175464"/>
                  </a:lnTo>
                  <a:lnTo>
                    <a:pt x="170060" y="2168872"/>
                  </a:lnTo>
                  <a:lnTo>
                    <a:pt x="168531" y="2162279"/>
                  </a:lnTo>
                  <a:lnTo>
                    <a:pt x="166938" y="2155687"/>
                  </a:lnTo>
                  <a:lnTo>
                    <a:pt x="165280" y="2149095"/>
                  </a:lnTo>
                  <a:lnTo>
                    <a:pt x="163560" y="2142502"/>
                  </a:lnTo>
                  <a:lnTo>
                    <a:pt x="161779" y="2135910"/>
                  </a:lnTo>
                  <a:lnTo>
                    <a:pt x="159943" y="2129318"/>
                  </a:lnTo>
                  <a:lnTo>
                    <a:pt x="158057" y="2122725"/>
                  </a:lnTo>
                  <a:lnTo>
                    <a:pt x="156123" y="2116133"/>
                  </a:lnTo>
                  <a:lnTo>
                    <a:pt x="154153" y="2109541"/>
                  </a:lnTo>
                  <a:lnTo>
                    <a:pt x="152157" y="2102949"/>
                  </a:lnTo>
                  <a:lnTo>
                    <a:pt x="150142" y="2096356"/>
                  </a:lnTo>
                  <a:lnTo>
                    <a:pt x="148115" y="2089764"/>
                  </a:lnTo>
                  <a:lnTo>
                    <a:pt x="146085" y="2083172"/>
                  </a:lnTo>
                  <a:lnTo>
                    <a:pt x="144058" y="2076579"/>
                  </a:lnTo>
                  <a:lnTo>
                    <a:pt x="142041" y="2069987"/>
                  </a:lnTo>
                  <a:lnTo>
                    <a:pt x="140040" y="2063395"/>
                  </a:lnTo>
                  <a:lnTo>
                    <a:pt x="138065" y="2056802"/>
                  </a:lnTo>
                  <a:lnTo>
                    <a:pt x="136118" y="2050210"/>
                  </a:lnTo>
                  <a:lnTo>
                    <a:pt x="134205" y="2043618"/>
                  </a:lnTo>
                  <a:lnTo>
                    <a:pt x="132331" y="2037025"/>
                  </a:lnTo>
                  <a:lnTo>
                    <a:pt x="130500" y="2030433"/>
                  </a:lnTo>
                  <a:lnTo>
                    <a:pt x="128717" y="2023841"/>
                  </a:lnTo>
                  <a:lnTo>
                    <a:pt x="126986" y="2017248"/>
                  </a:lnTo>
                  <a:lnTo>
                    <a:pt x="125311" y="2010656"/>
                  </a:lnTo>
                  <a:lnTo>
                    <a:pt x="123698" y="2004064"/>
                  </a:lnTo>
                  <a:lnTo>
                    <a:pt x="122142" y="1997471"/>
                  </a:lnTo>
                  <a:lnTo>
                    <a:pt x="120639" y="1990879"/>
                  </a:lnTo>
                  <a:lnTo>
                    <a:pt x="119183" y="1984287"/>
                  </a:lnTo>
                  <a:lnTo>
                    <a:pt x="117770" y="1977695"/>
                  </a:lnTo>
                  <a:lnTo>
                    <a:pt x="116389" y="1971102"/>
                  </a:lnTo>
                  <a:lnTo>
                    <a:pt x="115030" y="1964510"/>
                  </a:lnTo>
                  <a:lnTo>
                    <a:pt x="113681" y="1957918"/>
                  </a:lnTo>
                  <a:lnTo>
                    <a:pt x="112324" y="1951325"/>
                  </a:lnTo>
                  <a:lnTo>
                    <a:pt x="110942" y="1944733"/>
                  </a:lnTo>
                  <a:lnTo>
                    <a:pt x="109520" y="1938141"/>
                  </a:lnTo>
                  <a:lnTo>
                    <a:pt x="108046" y="1931548"/>
                  </a:lnTo>
                  <a:lnTo>
                    <a:pt x="106505" y="1924956"/>
                  </a:lnTo>
                  <a:lnTo>
                    <a:pt x="104886" y="1918364"/>
                  </a:lnTo>
                  <a:lnTo>
                    <a:pt x="103180" y="1911771"/>
                  </a:lnTo>
                  <a:lnTo>
                    <a:pt x="101380" y="1905179"/>
                  </a:lnTo>
                  <a:lnTo>
                    <a:pt x="99470" y="1898587"/>
                  </a:lnTo>
                  <a:lnTo>
                    <a:pt x="97453" y="1891994"/>
                  </a:lnTo>
                  <a:lnTo>
                    <a:pt x="95335" y="1885402"/>
                  </a:lnTo>
                  <a:lnTo>
                    <a:pt x="93121" y="1878810"/>
                  </a:lnTo>
                  <a:lnTo>
                    <a:pt x="90815" y="1872217"/>
                  </a:lnTo>
                  <a:lnTo>
                    <a:pt x="88424" y="1865625"/>
                  </a:lnTo>
                  <a:lnTo>
                    <a:pt x="85956" y="1859033"/>
                  </a:lnTo>
                  <a:lnTo>
                    <a:pt x="83420" y="1852440"/>
                  </a:lnTo>
                  <a:lnTo>
                    <a:pt x="80824" y="1845848"/>
                  </a:lnTo>
                  <a:lnTo>
                    <a:pt x="78178" y="1839256"/>
                  </a:lnTo>
                  <a:lnTo>
                    <a:pt x="75500" y="1832664"/>
                  </a:lnTo>
                  <a:lnTo>
                    <a:pt x="72799" y="1826071"/>
                  </a:lnTo>
                  <a:lnTo>
                    <a:pt x="70086" y="1819479"/>
                  </a:lnTo>
                  <a:lnTo>
                    <a:pt x="67371" y="1812887"/>
                  </a:lnTo>
                  <a:lnTo>
                    <a:pt x="64664" y="1806294"/>
                  </a:lnTo>
                  <a:lnTo>
                    <a:pt x="61973" y="1799702"/>
                  </a:lnTo>
                  <a:lnTo>
                    <a:pt x="59307" y="1793110"/>
                  </a:lnTo>
                  <a:lnTo>
                    <a:pt x="56681" y="1786517"/>
                  </a:lnTo>
                  <a:lnTo>
                    <a:pt x="54097" y="1779925"/>
                  </a:lnTo>
                  <a:lnTo>
                    <a:pt x="51562" y="1773333"/>
                  </a:lnTo>
                  <a:lnTo>
                    <a:pt x="49083" y="1766740"/>
                  </a:lnTo>
                  <a:lnTo>
                    <a:pt x="46665" y="1760148"/>
                  </a:lnTo>
                  <a:lnTo>
                    <a:pt x="44315" y="1753556"/>
                  </a:lnTo>
                  <a:lnTo>
                    <a:pt x="42038" y="1746963"/>
                  </a:lnTo>
                  <a:lnTo>
                    <a:pt x="39840" y="1740371"/>
                  </a:lnTo>
                  <a:lnTo>
                    <a:pt x="37738" y="1733779"/>
                  </a:lnTo>
                  <a:lnTo>
                    <a:pt x="35734" y="1727186"/>
                  </a:lnTo>
                  <a:lnTo>
                    <a:pt x="33829" y="1720594"/>
                  </a:lnTo>
                  <a:lnTo>
                    <a:pt x="32030" y="1714002"/>
                  </a:lnTo>
                  <a:lnTo>
                    <a:pt x="30342" y="1707410"/>
                  </a:lnTo>
                  <a:lnTo>
                    <a:pt x="28772" y="1700817"/>
                  </a:lnTo>
                  <a:lnTo>
                    <a:pt x="27323" y="1694225"/>
                  </a:lnTo>
                  <a:lnTo>
                    <a:pt x="25999" y="1687633"/>
                  </a:lnTo>
                  <a:lnTo>
                    <a:pt x="24811" y="1681040"/>
                  </a:lnTo>
                  <a:lnTo>
                    <a:pt x="23757" y="1674448"/>
                  </a:lnTo>
                  <a:lnTo>
                    <a:pt x="22824" y="1667856"/>
                  </a:lnTo>
                  <a:lnTo>
                    <a:pt x="22004" y="1661263"/>
                  </a:lnTo>
                  <a:lnTo>
                    <a:pt x="21286" y="1654671"/>
                  </a:lnTo>
                  <a:lnTo>
                    <a:pt x="20658" y="1648079"/>
                  </a:lnTo>
                  <a:lnTo>
                    <a:pt x="20102" y="1641486"/>
                  </a:lnTo>
                  <a:lnTo>
                    <a:pt x="19602" y="1634894"/>
                  </a:lnTo>
                  <a:lnTo>
                    <a:pt x="19137" y="1628302"/>
                  </a:lnTo>
                  <a:lnTo>
                    <a:pt x="18681" y="1621709"/>
                  </a:lnTo>
                  <a:lnTo>
                    <a:pt x="18207" y="1615117"/>
                  </a:lnTo>
                  <a:lnTo>
                    <a:pt x="17694" y="1608525"/>
                  </a:lnTo>
                  <a:lnTo>
                    <a:pt x="17125" y="1601932"/>
                  </a:lnTo>
                  <a:lnTo>
                    <a:pt x="16482" y="1595340"/>
                  </a:lnTo>
                  <a:lnTo>
                    <a:pt x="15755" y="1588748"/>
                  </a:lnTo>
                  <a:lnTo>
                    <a:pt x="14936" y="1582156"/>
                  </a:lnTo>
                  <a:lnTo>
                    <a:pt x="14021" y="1575563"/>
                  </a:lnTo>
                  <a:lnTo>
                    <a:pt x="13002" y="1568971"/>
                  </a:lnTo>
                  <a:lnTo>
                    <a:pt x="11903" y="1562379"/>
                  </a:lnTo>
                  <a:lnTo>
                    <a:pt x="10740" y="1555786"/>
                  </a:lnTo>
                  <a:lnTo>
                    <a:pt x="9532" y="1549194"/>
                  </a:lnTo>
                  <a:lnTo>
                    <a:pt x="8303" y="1542602"/>
                  </a:lnTo>
                  <a:lnTo>
                    <a:pt x="7075" y="1536009"/>
                  </a:lnTo>
                  <a:lnTo>
                    <a:pt x="5876" y="1529417"/>
                  </a:lnTo>
                  <a:lnTo>
                    <a:pt x="4730" y="1522825"/>
                  </a:lnTo>
                  <a:lnTo>
                    <a:pt x="3673" y="1516232"/>
                  </a:lnTo>
                  <a:lnTo>
                    <a:pt x="2728" y="1509640"/>
                  </a:lnTo>
                  <a:lnTo>
                    <a:pt x="1907" y="1503048"/>
                  </a:lnTo>
                  <a:lnTo>
                    <a:pt x="1224" y="1496455"/>
                  </a:lnTo>
                  <a:lnTo>
                    <a:pt x="689" y="1489863"/>
                  </a:lnTo>
                  <a:lnTo>
                    <a:pt x="306" y="1483271"/>
                  </a:lnTo>
                  <a:lnTo>
                    <a:pt x="77" y="1476678"/>
                  </a:lnTo>
                  <a:lnTo>
                    <a:pt x="0" y="1470086"/>
                  </a:lnTo>
                  <a:lnTo>
                    <a:pt x="76" y="1463494"/>
                  </a:lnTo>
                  <a:lnTo>
                    <a:pt x="301" y="1456901"/>
                  </a:lnTo>
                  <a:lnTo>
                    <a:pt x="650" y="1450309"/>
                  </a:lnTo>
                  <a:lnTo>
                    <a:pt x="1112" y="1443717"/>
                  </a:lnTo>
                  <a:lnTo>
                    <a:pt x="1676" y="1437125"/>
                  </a:lnTo>
                  <a:lnTo>
                    <a:pt x="2332" y="1430532"/>
                  </a:lnTo>
                  <a:lnTo>
                    <a:pt x="3071" y="1423940"/>
                  </a:lnTo>
                  <a:lnTo>
                    <a:pt x="3885" y="1417348"/>
                  </a:lnTo>
                  <a:lnTo>
                    <a:pt x="4770" y="1410755"/>
                  </a:lnTo>
                  <a:lnTo>
                    <a:pt x="5732" y="1404163"/>
                  </a:lnTo>
                  <a:lnTo>
                    <a:pt x="6760" y="1397571"/>
                  </a:lnTo>
                  <a:lnTo>
                    <a:pt x="7856" y="1390978"/>
                  </a:lnTo>
                  <a:lnTo>
                    <a:pt x="9020" y="1384386"/>
                  </a:lnTo>
                  <a:lnTo>
                    <a:pt x="10259" y="1377794"/>
                  </a:lnTo>
                  <a:lnTo>
                    <a:pt x="11574" y="1371201"/>
                  </a:lnTo>
                  <a:lnTo>
                    <a:pt x="12970" y="1364609"/>
                  </a:lnTo>
                  <a:lnTo>
                    <a:pt x="14450" y="1358017"/>
                  </a:lnTo>
                  <a:lnTo>
                    <a:pt x="16029" y="1351424"/>
                  </a:lnTo>
                  <a:lnTo>
                    <a:pt x="17700" y="1344832"/>
                  </a:lnTo>
                  <a:lnTo>
                    <a:pt x="19460" y="1338240"/>
                  </a:lnTo>
                  <a:lnTo>
                    <a:pt x="21307" y="1331647"/>
                  </a:lnTo>
                  <a:lnTo>
                    <a:pt x="23237" y="1325055"/>
                  </a:lnTo>
                  <a:lnTo>
                    <a:pt x="25245" y="1318463"/>
                  </a:lnTo>
                  <a:lnTo>
                    <a:pt x="27327" y="1311871"/>
                  </a:lnTo>
                  <a:lnTo>
                    <a:pt x="29473" y="1305278"/>
                  </a:lnTo>
                  <a:lnTo>
                    <a:pt x="31682" y="1298686"/>
                  </a:lnTo>
                  <a:lnTo>
                    <a:pt x="33941" y="1292094"/>
                  </a:lnTo>
                  <a:lnTo>
                    <a:pt x="36238" y="1285501"/>
                  </a:lnTo>
                  <a:lnTo>
                    <a:pt x="38564" y="1278909"/>
                  </a:lnTo>
                  <a:lnTo>
                    <a:pt x="40911" y="1272317"/>
                  </a:lnTo>
                  <a:lnTo>
                    <a:pt x="43272" y="1265724"/>
                  </a:lnTo>
                  <a:lnTo>
                    <a:pt x="45640" y="1259132"/>
                  </a:lnTo>
                  <a:lnTo>
                    <a:pt x="48010" y="1252540"/>
                  </a:lnTo>
                  <a:lnTo>
                    <a:pt x="50375" y="1245947"/>
                  </a:lnTo>
                  <a:lnTo>
                    <a:pt x="52730" y="1239355"/>
                  </a:lnTo>
                  <a:lnTo>
                    <a:pt x="55074" y="1232763"/>
                  </a:lnTo>
                  <a:lnTo>
                    <a:pt x="57404" y="1226170"/>
                  </a:lnTo>
                  <a:lnTo>
                    <a:pt x="59720" y="1219578"/>
                  </a:lnTo>
                  <a:lnTo>
                    <a:pt x="62023" y="1212986"/>
                  </a:lnTo>
                  <a:lnTo>
                    <a:pt x="64314" y="1206393"/>
                  </a:lnTo>
                  <a:lnTo>
                    <a:pt x="66594" y="1199801"/>
                  </a:lnTo>
                  <a:lnTo>
                    <a:pt x="68868" y="1193209"/>
                  </a:lnTo>
                  <a:lnTo>
                    <a:pt x="71141" y="1186617"/>
                  </a:lnTo>
                  <a:lnTo>
                    <a:pt x="73417" y="1180024"/>
                  </a:lnTo>
                  <a:lnTo>
                    <a:pt x="75704" y="1173432"/>
                  </a:lnTo>
                  <a:lnTo>
                    <a:pt x="78006" y="1166840"/>
                  </a:lnTo>
                  <a:lnTo>
                    <a:pt x="80329" y="1160247"/>
                  </a:lnTo>
                  <a:lnTo>
                    <a:pt x="82679" y="1153655"/>
                  </a:lnTo>
                  <a:lnTo>
                    <a:pt x="85060" y="1147063"/>
                  </a:lnTo>
                  <a:lnTo>
                    <a:pt x="87477" y="1140470"/>
                  </a:lnTo>
                  <a:lnTo>
                    <a:pt x="89936" y="1133878"/>
                  </a:lnTo>
                  <a:lnTo>
                    <a:pt x="92437" y="1127286"/>
                  </a:lnTo>
                  <a:lnTo>
                    <a:pt x="94977" y="1120693"/>
                  </a:lnTo>
                  <a:lnTo>
                    <a:pt x="97555" y="1114101"/>
                  </a:lnTo>
                  <a:lnTo>
                    <a:pt x="100166" y="1107509"/>
                  </a:lnTo>
                  <a:lnTo>
                    <a:pt x="102807" y="1100916"/>
                  </a:lnTo>
                  <a:lnTo>
                    <a:pt x="105473" y="1094324"/>
                  </a:lnTo>
                  <a:lnTo>
                    <a:pt x="108157" y="1087732"/>
                  </a:lnTo>
                  <a:lnTo>
                    <a:pt x="110853" y="1081139"/>
                  </a:lnTo>
                  <a:lnTo>
                    <a:pt x="113555" y="1074547"/>
                  </a:lnTo>
                  <a:lnTo>
                    <a:pt x="116253" y="1067955"/>
                  </a:lnTo>
                  <a:lnTo>
                    <a:pt x="118942" y="1061362"/>
                  </a:lnTo>
                  <a:lnTo>
                    <a:pt x="121618" y="1054770"/>
                  </a:lnTo>
                  <a:lnTo>
                    <a:pt x="124275" y="1048178"/>
                  </a:lnTo>
                  <a:lnTo>
                    <a:pt x="126910" y="1041586"/>
                  </a:lnTo>
                  <a:lnTo>
                    <a:pt x="129520" y="1034993"/>
                  </a:lnTo>
                  <a:lnTo>
                    <a:pt x="132103" y="1028401"/>
                  </a:lnTo>
                  <a:lnTo>
                    <a:pt x="134651" y="1021809"/>
                  </a:lnTo>
                  <a:lnTo>
                    <a:pt x="137168" y="1015216"/>
                  </a:lnTo>
                  <a:lnTo>
                    <a:pt x="139655" y="1008624"/>
                  </a:lnTo>
                  <a:lnTo>
                    <a:pt x="142111" y="1002032"/>
                  </a:lnTo>
                  <a:lnTo>
                    <a:pt x="144537" y="995439"/>
                  </a:lnTo>
                  <a:lnTo>
                    <a:pt x="146933" y="988847"/>
                  </a:lnTo>
                  <a:lnTo>
                    <a:pt x="149302" y="982255"/>
                  </a:lnTo>
                  <a:lnTo>
                    <a:pt x="151646" y="975662"/>
                  </a:lnTo>
                  <a:lnTo>
                    <a:pt x="153964" y="969070"/>
                  </a:lnTo>
                  <a:lnTo>
                    <a:pt x="156262" y="962478"/>
                  </a:lnTo>
                  <a:lnTo>
                    <a:pt x="158544" y="955885"/>
                  </a:lnTo>
                  <a:lnTo>
                    <a:pt x="160813" y="949293"/>
                  </a:lnTo>
                  <a:lnTo>
                    <a:pt x="163074" y="942701"/>
                  </a:lnTo>
                  <a:lnTo>
                    <a:pt x="165328" y="936108"/>
                  </a:lnTo>
                  <a:lnTo>
                    <a:pt x="167578" y="929516"/>
                  </a:lnTo>
                  <a:lnTo>
                    <a:pt x="169827" y="922924"/>
                  </a:lnTo>
                  <a:lnTo>
                    <a:pt x="172076" y="916332"/>
                  </a:lnTo>
                  <a:lnTo>
                    <a:pt x="174323" y="909739"/>
                  </a:lnTo>
                  <a:lnTo>
                    <a:pt x="176566" y="903147"/>
                  </a:lnTo>
                  <a:lnTo>
                    <a:pt x="178804" y="896555"/>
                  </a:lnTo>
                  <a:lnTo>
                    <a:pt x="181029" y="889962"/>
                  </a:lnTo>
                  <a:lnTo>
                    <a:pt x="183238" y="883370"/>
                  </a:lnTo>
                  <a:lnTo>
                    <a:pt x="185422" y="876778"/>
                  </a:lnTo>
                  <a:lnTo>
                    <a:pt x="187573" y="870185"/>
                  </a:lnTo>
                  <a:lnTo>
                    <a:pt x="189683" y="863593"/>
                  </a:lnTo>
                  <a:lnTo>
                    <a:pt x="191734" y="857001"/>
                  </a:lnTo>
                  <a:lnTo>
                    <a:pt x="193724" y="850408"/>
                  </a:lnTo>
                  <a:lnTo>
                    <a:pt x="195644" y="843816"/>
                  </a:lnTo>
                  <a:lnTo>
                    <a:pt x="197487" y="837224"/>
                  </a:lnTo>
                  <a:lnTo>
                    <a:pt x="199247" y="830631"/>
                  </a:lnTo>
                  <a:lnTo>
                    <a:pt x="200919" y="824039"/>
                  </a:lnTo>
                  <a:lnTo>
                    <a:pt x="202498" y="817447"/>
                  </a:lnTo>
                  <a:lnTo>
                    <a:pt x="203982" y="810854"/>
                  </a:lnTo>
                  <a:lnTo>
                    <a:pt x="205357" y="804262"/>
                  </a:lnTo>
                  <a:lnTo>
                    <a:pt x="206637" y="797670"/>
                  </a:lnTo>
                  <a:lnTo>
                    <a:pt x="207826" y="791078"/>
                  </a:lnTo>
                  <a:lnTo>
                    <a:pt x="208928" y="784485"/>
                  </a:lnTo>
                  <a:lnTo>
                    <a:pt x="209950" y="777893"/>
                  </a:lnTo>
                  <a:lnTo>
                    <a:pt x="210897" y="771301"/>
                  </a:lnTo>
                  <a:lnTo>
                    <a:pt x="211778" y="764708"/>
                  </a:lnTo>
                  <a:lnTo>
                    <a:pt x="212600" y="758116"/>
                  </a:lnTo>
                  <a:lnTo>
                    <a:pt x="213369" y="751524"/>
                  </a:lnTo>
                  <a:lnTo>
                    <a:pt x="214098" y="744931"/>
                  </a:lnTo>
                  <a:lnTo>
                    <a:pt x="214798" y="738339"/>
                  </a:lnTo>
                  <a:lnTo>
                    <a:pt x="215478" y="731747"/>
                  </a:lnTo>
                  <a:lnTo>
                    <a:pt x="216144" y="725154"/>
                  </a:lnTo>
                  <a:lnTo>
                    <a:pt x="216804" y="718562"/>
                  </a:lnTo>
                  <a:lnTo>
                    <a:pt x="217464" y="711970"/>
                  </a:lnTo>
                  <a:lnTo>
                    <a:pt x="218127" y="705377"/>
                  </a:lnTo>
                  <a:lnTo>
                    <a:pt x="218798" y="698785"/>
                  </a:lnTo>
                  <a:lnTo>
                    <a:pt x="219480" y="692193"/>
                  </a:lnTo>
                  <a:lnTo>
                    <a:pt x="220174" y="685600"/>
                  </a:lnTo>
                  <a:lnTo>
                    <a:pt x="220880" y="679008"/>
                  </a:lnTo>
                  <a:lnTo>
                    <a:pt x="221598" y="672416"/>
                  </a:lnTo>
                  <a:lnTo>
                    <a:pt x="222329" y="665823"/>
                  </a:lnTo>
                  <a:lnTo>
                    <a:pt x="223071" y="659231"/>
                  </a:lnTo>
                  <a:lnTo>
                    <a:pt x="223825" y="652639"/>
                  </a:lnTo>
                  <a:lnTo>
                    <a:pt x="224591" y="646047"/>
                  </a:lnTo>
                  <a:lnTo>
                    <a:pt x="225370" y="639454"/>
                  </a:lnTo>
                  <a:lnTo>
                    <a:pt x="226162" y="632862"/>
                  </a:lnTo>
                  <a:lnTo>
                    <a:pt x="226964" y="626270"/>
                  </a:lnTo>
                  <a:lnTo>
                    <a:pt x="227779" y="619677"/>
                  </a:lnTo>
                  <a:lnTo>
                    <a:pt x="228605" y="613085"/>
                  </a:lnTo>
                  <a:lnTo>
                    <a:pt x="229440" y="606493"/>
                  </a:lnTo>
                  <a:lnTo>
                    <a:pt x="230284" y="599900"/>
                  </a:lnTo>
                  <a:lnTo>
                    <a:pt x="231133" y="593308"/>
                  </a:lnTo>
                  <a:lnTo>
                    <a:pt x="231986" y="586716"/>
                  </a:lnTo>
                  <a:lnTo>
                    <a:pt x="232835" y="580123"/>
                  </a:lnTo>
                  <a:lnTo>
                    <a:pt x="233678" y="573531"/>
                  </a:lnTo>
                  <a:lnTo>
                    <a:pt x="234508" y="566939"/>
                  </a:lnTo>
                  <a:lnTo>
                    <a:pt x="235321" y="560346"/>
                  </a:lnTo>
                  <a:lnTo>
                    <a:pt x="236112" y="553754"/>
                  </a:lnTo>
                  <a:lnTo>
                    <a:pt x="236875" y="547162"/>
                  </a:lnTo>
                  <a:lnTo>
                    <a:pt x="237607" y="540569"/>
                  </a:lnTo>
                  <a:lnTo>
                    <a:pt x="238300" y="533977"/>
                  </a:lnTo>
                  <a:lnTo>
                    <a:pt x="238951" y="527385"/>
                  </a:lnTo>
                  <a:lnTo>
                    <a:pt x="239561" y="520793"/>
                  </a:lnTo>
                  <a:lnTo>
                    <a:pt x="240129" y="514200"/>
                  </a:lnTo>
                  <a:lnTo>
                    <a:pt x="240654" y="507608"/>
                  </a:lnTo>
                  <a:lnTo>
                    <a:pt x="241139" y="501016"/>
                  </a:lnTo>
                  <a:lnTo>
                    <a:pt x="241583" y="494423"/>
                  </a:lnTo>
                  <a:lnTo>
                    <a:pt x="241990" y="487831"/>
                  </a:lnTo>
                  <a:lnTo>
                    <a:pt x="242359" y="481239"/>
                  </a:lnTo>
                  <a:lnTo>
                    <a:pt x="242693" y="474646"/>
                  </a:lnTo>
                  <a:lnTo>
                    <a:pt x="242997" y="468054"/>
                  </a:lnTo>
                  <a:lnTo>
                    <a:pt x="243274" y="461462"/>
                  </a:lnTo>
                  <a:lnTo>
                    <a:pt x="243528" y="454869"/>
                  </a:lnTo>
                  <a:lnTo>
                    <a:pt x="243761" y="448277"/>
                  </a:lnTo>
                  <a:lnTo>
                    <a:pt x="243974" y="441685"/>
                  </a:lnTo>
                  <a:lnTo>
                    <a:pt x="244171" y="435092"/>
                  </a:lnTo>
                  <a:lnTo>
                    <a:pt x="244352" y="428500"/>
                  </a:lnTo>
                  <a:lnTo>
                    <a:pt x="244517" y="421908"/>
                  </a:lnTo>
                  <a:lnTo>
                    <a:pt x="244670" y="415315"/>
                  </a:lnTo>
                  <a:lnTo>
                    <a:pt x="244812" y="408723"/>
                  </a:lnTo>
                  <a:lnTo>
                    <a:pt x="244942" y="402131"/>
                  </a:lnTo>
                  <a:lnTo>
                    <a:pt x="245062" y="395539"/>
                  </a:lnTo>
                  <a:lnTo>
                    <a:pt x="245173" y="388946"/>
                  </a:lnTo>
                  <a:lnTo>
                    <a:pt x="245274" y="382354"/>
                  </a:lnTo>
                  <a:lnTo>
                    <a:pt x="245367" y="375762"/>
                  </a:lnTo>
                  <a:lnTo>
                    <a:pt x="245450" y="369169"/>
                  </a:lnTo>
                  <a:lnTo>
                    <a:pt x="245526" y="362577"/>
                  </a:lnTo>
                  <a:lnTo>
                    <a:pt x="245596" y="355985"/>
                  </a:lnTo>
                  <a:lnTo>
                    <a:pt x="245659" y="349392"/>
                  </a:lnTo>
                  <a:lnTo>
                    <a:pt x="245718" y="342800"/>
                  </a:lnTo>
                  <a:lnTo>
                    <a:pt x="245774" y="336208"/>
                  </a:lnTo>
                  <a:lnTo>
                    <a:pt x="245826" y="329615"/>
                  </a:lnTo>
                  <a:lnTo>
                    <a:pt x="245877" y="323023"/>
                  </a:lnTo>
                  <a:lnTo>
                    <a:pt x="245928" y="316431"/>
                  </a:lnTo>
                  <a:lnTo>
                    <a:pt x="245978" y="309838"/>
                  </a:lnTo>
                  <a:lnTo>
                    <a:pt x="246030" y="303246"/>
                  </a:lnTo>
                  <a:lnTo>
                    <a:pt x="246084" y="296654"/>
                  </a:lnTo>
                  <a:lnTo>
                    <a:pt x="246139" y="290061"/>
                  </a:lnTo>
                  <a:lnTo>
                    <a:pt x="246196" y="283469"/>
                  </a:lnTo>
                  <a:lnTo>
                    <a:pt x="246256" y="276877"/>
                  </a:lnTo>
                  <a:lnTo>
                    <a:pt x="246317" y="270284"/>
                  </a:lnTo>
                  <a:lnTo>
                    <a:pt x="246379" y="263692"/>
                  </a:lnTo>
                  <a:lnTo>
                    <a:pt x="246443" y="257100"/>
                  </a:lnTo>
                  <a:lnTo>
                    <a:pt x="246506" y="250508"/>
                  </a:lnTo>
                  <a:lnTo>
                    <a:pt x="246569" y="243915"/>
                  </a:lnTo>
                  <a:lnTo>
                    <a:pt x="246632" y="237323"/>
                  </a:lnTo>
                  <a:lnTo>
                    <a:pt x="246692" y="230731"/>
                  </a:lnTo>
                  <a:lnTo>
                    <a:pt x="246751" y="224138"/>
                  </a:lnTo>
                  <a:lnTo>
                    <a:pt x="246808" y="217546"/>
                  </a:lnTo>
                  <a:lnTo>
                    <a:pt x="246864" y="210954"/>
                  </a:lnTo>
                  <a:lnTo>
                    <a:pt x="246916" y="204361"/>
                  </a:lnTo>
                  <a:lnTo>
                    <a:pt x="246967" y="197769"/>
                  </a:lnTo>
                  <a:lnTo>
                    <a:pt x="247016" y="191177"/>
                  </a:lnTo>
                  <a:lnTo>
                    <a:pt x="247063" y="184584"/>
                  </a:lnTo>
                  <a:lnTo>
                    <a:pt x="247109" y="177992"/>
                  </a:lnTo>
                  <a:lnTo>
                    <a:pt x="247153" y="171400"/>
                  </a:lnTo>
                  <a:lnTo>
                    <a:pt x="247195" y="164807"/>
                  </a:lnTo>
                  <a:lnTo>
                    <a:pt x="247235" y="158215"/>
                  </a:lnTo>
                  <a:lnTo>
                    <a:pt x="247273" y="151623"/>
                  </a:lnTo>
                  <a:lnTo>
                    <a:pt x="247309" y="145030"/>
                  </a:lnTo>
                  <a:lnTo>
                    <a:pt x="247341" y="138438"/>
                  </a:lnTo>
                  <a:lnTo>
                    <a:pt x="247371" y="131846"/>
                  </a:lnTo>
                  <a:lnTo>
                    <a:pt x="247396" y="125254"/>
                  </a:lnTo>
                  <a:lnTo>
                    <a:pt x="247418" y="118661"/>
                  </a:lnTo>
                  <a:lnTo>
                    <a:pt x="247436" y="112069"/>
                  </a:lnTo>
                  <a:lnTo>
                    <a:pt x="247450" y="105477"/>
                  </a:lnTo>
                  <a:lnTo>
                    <a:pt x="247459" y="98884"/>
                  </a:lnTo>
                  <a:lnTo>
                    <a:pt x="247465" y="92292"/>
                  </a:lnTo>
                  <a:lnTo>
                    <a:pt x="247467" y="85700"/>
                  </a:lnTo>
                  <a:lnTo>
                    <a:pt x="247467" y="79107"/>
                  </a:lnTo>
                  <a:lnTo>
                    <a:pt x="247464" y="72515"/>
                  </a:lnTo>
                  <a:lnTo>
                    <a:pt x="247461" y="65923"/>
                  </a:lnTo>
                  <a:lnTo>
                    <a:pt x="247458" y="59330"/>
                  </a:lnTo>
                  <a:lnTo>
                    <a:pt x="247454" y="52738"/>
                  </a:lnTo>
                  <a:lnTo>
                    <a:pt x="247452" y="46146"/>
                  </a:lnTo>
                  <a:lnTo>
                    <a:pt x="247453" y="39553"/>
                  </a:lnTo>
                  <a:lnTo>
                    <a:pt x="247455" y="32961"/>
                  </a:lnTo>
                  <a:lnTo>
                    <a:pt x="247461" y="26369"/>
                  </a:lnTo>
                  <a:lnTo>
                    <a:pt x="247470" y="19776"/>
                  </a:lnTo>
                  <a:lnTo>
                    <a:pt x="247482" y="13184"/>
                  </a:lnTo>
                  <a:lnTo>
                    <a:pt x="247497" y="6592"/>
                  </a:lnTo>
                  <a:lnTo>
                    <a:pt x="247515" y="0"/>
                  </a:lnTo>
                  <a:lnTo>
                    <a:pt x="248226" y="0"/>
                  </a:lnTo>
                  <a:lnTo>
                    <a:pt x="248244" y="6592"/>
                  </a:lnTo>
                  <a:lnTo>
                    <a:pt x="248259" y="13184"/>
                  </a:lnTo>
                  <a:lnTo>
                    <a:pt x="248271" y="19776"/>
                  </a:lnTo>
                  <a:lnTo>
                    <a:pt x="248280" y="26369"/>
                  </a:lnTo>
                  <a:lnTo>
                    <a:pt x="248285" y="32961"/>
                  </a:lnTo>
                  <a:lnTo>
                    <a:pt x="248288" y="39553"/>
                  </a:lnTo>
                  <a:lnTo>
                    <a:pt x="248288" y="46146"/>
                  </a:lnTo>
                  <a:lnTo>
                    <a:pt x="248286" y="52738"/>
                  </a:lnTo>
                  <a:lnTo>
                    <a:pt x="248283" y="59330"/>
                  </a:lnTo>
                  <a:lnTo>
                    <a:pt x="248280" y="65923"/>
                  </a:lnTo>
                  <a:lnTo>
                    <a:pt x="248276" y="72515"/>
                  </a:lnTo>
                  <a:lnTo>
                    <a:pt x="248274" y="79107"/>
                  </a:lnTo>
                  <a:lnTo>
                    <a:pt x="248274" y="85700"/>
                  </a:lnTo>
                  <a:lnTo>
                    <a:pt x="248276" y="92292"/>
                  </a:lnTo>
                  <a:lnTo>
                    <a:pt x="248282" y="98884"/>
                  </a:lnTo>
                  <a:lnTo>
                    <a:pt x="248291" y="105477"/>
                  </a:lnTo>
                  <a:lnTo>
                    <a:pt x="248305" y="112069"/>
                  </a:lnTo>
                  <a:lnTo>
                    <a:pt x="248323" y="118661"/>
                  </a:lnTo>
                  <a:lnTo>
                    <a:pt x="248345" y="125254"/>
                  </a:lnTo>
                  <a:lnTo>
                    <a:pt x="248370" y="131846"/>
                  </a:lnTo>
                  <a:lnTo>
                    <a:pt x="248400" y="138438"/>
                  </a:lnTo>
                  <a:lnTo>
                    <a:pt x="248432" y="145030"/>
                  </a:lnTo>
                  <a:lnTo>
                    <a:pt x="248468" y="151623"/>
                  </a:lnTo>
                  <a:lnTo>
                    <a:pt x="248506" y="158215"/>
                  </a:lnTo>
                  <a:lnTo>
                    <a:pt x="248546" y="164807"/>
                  </a:lnTo>
                  <a:lnTo>
                    <a:pt x="248588" y="171400"/>
                  </a:lnTo>
                  <a:lnTo>
                    <a:pt x="248632" y="177992"/>
                  </a:lnTo>
                  <a:lnTo>
                    <a:pt x="248678" y="184584"/>
                  </a:lnTo>
                  <a:lnTo>
                    <a:pt x="248725" y="191177"/>
                  </a:lnTo>
                  <a:lnTo>
                    <a:pt x="248774" y="197769"/>
                  </a:lnTo>
                  <a:lnTo>
                    <a:pt x="248824" y="204361"/>
                  </a:lnTo>
                  <a:lnTo>
                    <a:pt x="248877" y="210954"/>
                  </a:lnTo>
                  <a:lnTo>
                    <a:pt x="248932" y="217546"/>
                  </a:lnTo>
                  <a:lnTo>
                    <a:pt x="248989" y="224138"/>
                  </a:lnTo>
                  <a:lnTo>
                    <a:pt x="249049" y="230731"/>
                  </a:lnTo>
                  <a:lnTo>
                    <a:pt x="249109" y="237323"/>
                  </a:lnTo>
                  <a:lnTo>
                    <a:pt x="249171" y="243915"/>
                  </a:lnTo>
                  <a:lnTo>
                    <a:pt x="249235" y="250508"/>
                  </a:lnTo>
                  <a:lnTo>
                    <a:pt x="249298" y="257100"/>
                  </a:lnTo>
                  <a:lnTo>
                    <a:pt x="249361" y="263692"/>
                  </a:lnTo>
                  <a:lnTo>
                    <a:pt x="249424" y="270284"/>
                  </a:lnTo>
                  <a:lnTo>
                    <a:pt x="249485" y="276877"/>
                  </a:lnTo>
                  <a:lnTo>
                    <a:pt x="249544" y="283469"/>
                  </a:lnTo>
                  <a:lnTo>
                    <a:pt x="249602" y="290061"/>
                  </a:lnTo>
                  <a:lnTo>
                    <a:pt x="249657" y="296654"/>
                  </a:lnTo>
                  <a:lnTo>
                    <a:pt x="249711" y="303246"/>
                  </a:lnTo>
                  <a:lnTo>
                    <a:pt x="249762" y="309838"/>
                  </a:lnTo>
                  <a:lnTo>
                    <a:pt x="249813" y="316431"/>
                  </a:lnTo>
                  <a:lnTo>
                    <a:pt x="249863" y="323023"/>
                  </a:lnTo>
                  <a:lnTo>
                    <a:pt x="249914" y="329615"/>
                  </a:lnTo>
                  <a:lnTo>
                    <a:pt x="249967" y="336208"/>
                  </a:lnTo>
                  <a:lnTo>
                    <a:pt x="250022" y="342800"/>
                  </a:lnTo>
                  <a:lnTo>
                    <a:pt x="250081" y="349392"/>
                  </a:lnTo>
                  <a:lnTo>
                    <a:pt x="250145" y="355985"/>
                  </a:lnTo>
                  <a:lnTo>
                    <a:pt x="250215" y="362577"/>
                  </a:lnTo>
                  <a:lnTo>
                    <a:pt x="250290" y="369169"/>
                  </a:lnTo>
                  <a:lnTo>
                    <a:pt x="250374" y="375762"/>
                  </a:lnTo>
                  <a:lnTo>
                    <a:pt x="250467" y="382354"/>
                  </a:lnTo>
                  <a:lnTo>
                    <a:pt x="250568" y="388946"/>
                  </a:lnTo>
                  <a:lnTo>
                    <a:pt x="250678" y="395539"/>
                  </a:lnTo>
                  <a:lnTo>
                    <a:pt x="250799" y="402131"/>
                  </a:lnTo>
                  <a:lnTo>
                    <a:pt x="250929" y="408723"/>
                  </a:lnTo>
                  <a:lnTo>
                    <a:pt x="251070" y="415315"/>
                  </a:lnTo>
                  <a:lnTo>
                    <a:pt x="251223" y="421908"/>
                  </a:lnTo>
                  <a:lnTo>
                    <a:pt x="251389" y="428500"/>
                  </a:lnTo>
                  <a:lnTo>
                    <a:pt x="251570" y="435092"/>
                  </a:lnTo>
                  <a:lnTo>
                    <a:pt x="251767" y="441685"/>
                  </a:lnTo>
                  <a:lnTo>
                    <a:pt x="251980" y="448277"/>
                  </a:lnTo>
                  <a:lnTo>
                    <a:pt x="252213" y="454869"/>
                  </a:lnTo>
                  <a:lnTo>
                    <a:pt x="252467" y="461462"/>
                  </a:lnTo>
                  <a:lnTo>
                    <a:pt x="252744" y="468054"/>
                  </a:lnTo>
                  <a:lnTo>
                    <a:pt x="253048" y="474646"/>
                  </a:lnTo>
                  <a:lnTo>
                    <a:pt x="253382" y="481239"/>
                  </a:lnTo>
                  <a:lnTo>
                    <a:pt x="253751" y="487831"/>
                  </a:lnTo>
                  <a:lnTo>
                    <a:pt x="254158" y="494423"/>
                  </a:lnTo>
                  <a:lnTo>
                    <a:pt x="254602" y="501016"/>
                  </a:lnTo>
                  <a:lnTo>
                    <a:pt x="255086" y="507608"/>
                  </a:lnTo>
                  <a:lnTo>
                    <a:pt x="255612" y="514200"/>
                  </a:lnTo>
                  <a:lnTo>
                    <a:pt x="256180" y="520793"/>
                  </a:lnTo>
                  <a:lnTo>
                    <a:pt x="256790" y="527385"/>
                  </a:lnTo>
                  <a:lnTo>
                    <a:pt x="257441" y="533977"/>
                  </a:lnTo>
                  <a:lnTo>
                    <a:pt x="258134" y="540569"/>
                  </a:lnTo>
                  <a:lnTo>
                    <a:pt x="258866" y="547162"/>
                  </a:lnTo>
                  <a:lnTo>
                    <a:pt x="259629" y="553754"/>
                  </a:lnTo>
                  <a:lnTo>
                    <a:pt x="260420" y="560346"/>
                  </a:lnTo>
                  <a:lnTo>
                    <a:pt x="261233" y="566939"/>
                  </a:lnTo>
                  <a:lnTo>
                    <a:pt x="262063" y="573531"/>
                  </a:lnTo>
                  <a:lnTo>
                    <a:pt x="262906" y="580123"/>
                  </a:lnTo>
                  <a:lnTo>
                    <a:pt x="263755" y="586716"/>
                  </a:lnTo>
                  <a:lnTo>
                    <a:pt x="264608" y="593308"/>
                  </a:lnTo>
                  <a:lnTo>
                    <a:pt x="265457" y="599900"/>
                  </a:lnTo>
                  <a:lnTo>
                    <a:pt x="266301" y="606493"/>
                  </a:lnTo>
                  <a:lnTo>
                    <a:pt x="267136" y="613085"/>
                  </a:lnTo>
                  <a:lnTo>
                    <a:pt x="267962" y="619677"/>
                  </a:lnTo>
                  <a:lnTo>
                    <a:pt x="268776" y="626270"/>
                  </a:lnTo>
                  <a:lnTo>
                    <a:pt x="269579" y="632862"/>
                  </a:lnTo>
                  <a:lnTo>
                    <a:pt x="270370" y="639454"/>
                  </a:lnTo>
                  <a:lnTo>
                    <a:pt x="271150" y="646047"/>
                  </a:lnTo>
                  <a:lnTo>
                    <a:pt x="271916" y="652639"/>
                  </a:lnTo>
                  <a:lnTo>
                    <a:pt x="272670" y="659231"/>
                  </a:lnTo>
                  <a:lnTo>
                    <a:pt x="273412" y="665823"/>
                  </a:lnTo>
                  <a:lnTo>
                    <a:pt x="274142" y="672416"/>
                  </a:lnTo>
                  <a:lnTo>
                    <a:pt x="274861" y="679008"/>
                  </a:lnTo>
                  <a:lnTo>
                    <a:pt x="275567" y="685600"/>
                  </a:lnTo>
                  <a:lnTo>
                    <a:pt x="276260" y="692193"/>
                  </a:lnTo>
                  <a:lnTo>
                    <a:pt x="276943" y="698785"/>
                  </a:lnTo>
                  <a:lnTo>
                    <a:pt x="277614" y="705377"/>
                  </a:lnTo>
                  <a:lnTo>
                    <a:pt x="278277" y="711970"/>
                  </a:lnTo>
                  <a:lnTo>
                    <a:pt x="278936" y="718562"/>
                  </a:lnTo>
                  <a:lnTo>
                    <a:pt x="279597" y="725154"/>
                  </a:lnTo>
                  <a:lnTo>
                    <a:pt x="280263" y="731747"/>
                  </a:lnTo>
                  <a:lnTo>
                    <a:pt x="280943" y="738339"/>
                  </a:lnTo>
                  <a:lnTo>
                    <a:pt x="281643" y="744931"/>
                  </a:lnTo>
                  <a:lnTo>
                    <a:pt x="282372" y="751524"/>
                  </a:lnTo>
                  <a:lnTo>
                    <a:pt x="283141" y="758116"/>
                  </a:lnTo>
                  <a:lnTo>
                    <a:pt x="283963" y="764708"/>
                  </a:lnTo>
                  <a:lnTo>
                    <a:pt x="284844" y="771301"/>
                  </a:lnTo>
                  <a:lnTo>
                    <a:pt x="285791" y="777893"/>
                  </a:lnTo>
                  <a:lnTo>
                    <a:pt x="286813" y="784485"/>
                  </a:lnTo>
                  <a:lnTo>
                    <a:pt x="287915" y="791078"/>
                  </a:lnTo>
                  <a:lnTo>
                    <a:pt x="289104" y="797670"/>
                  </a:lnTo>
                  <a:lnTo>
                    <a:pt x="290384" y="804262"/>
                  </a:lnTo>
                  <a:lnTo>
                    <a:pt x="291759" y="810854"/>
                  </a:lnTo>
                  <a:lnTo>
                    <a:pt x="293243" y="817447"/>
                  </a:lnTo>
                  <a:lnTo>
                    <a:pt x="294822" y="824039"/>
                  </a:lnTo>
                  <a:lnTo>
                    <a:pt x="296494" y="830631"/>
                  </a:lnTo>
                  <a:lnTo>
                    <a:pt x="298254" y="837224"/>
                  </a:lnTo>
                  <a:lnTo>
                    <a:pt x="300097" y="843816"/>
                  </a:lnTo>
                  <a:lnTo>
                    <a:pt x="302017" y="850408"/>
                  </a:lnTo>
                  <a:lnTo>
                    <a:pt x="304007" y="857001"/>
                  </a:lnTo>
                  <a:lnTo>
                    <a:pt x="306058" y="863593"/>
                  </a:lnTo>
                  <a:lnTo>
                    <a:pt x="308168" y="870185"/>
                  </a:lnTo>
                  <a:lnTo>
                    <a:pt x="310319" y="876778"/>
                  </a:lnTo>
                  <a:lnTo>
                    <a:pt x="312503" y="883370"/>
                  </a:lnTo>
                  <a:lnTo>
                    <a:pt x="314712" y="889962"/>
                  </a:lnTo>
                  <a:lnTo>
                    <a:pt x="316937" y="896555"/>
                  </a:lnTo>
                  <a:lnTo>
                    <a:pt x="319174" y="903147"/>
                  </a:lnTo>
                  <a:lnTo>
                    <a:pt x="321418" y="909739"/>
                  </a:lnTo>
                  <a:lnTo>
                    <a:pt x="323665" y="916332"/>
                  </a:lnTo>
                  <a:lnTo>
                    <a:pt x="325913" y="922924"/>
                  </a:lnTo>
                  <a:lnTo>
                    <a:pt x="328162" y="929516"/>
                  </a:lnTo>
                  <a:lnTo>
                    <a:pt x="330413" y="936108"/>
                  </a:lnTo>
                  <a:lnTo>
                    <a:pt x="332667" y="942701"/>
                  </a:lnTo>
                  <a:lnTo>
                    <a:pt x="334927" y="949293"/>
                  </a:lnTo>
                  <a:lnTo>
                    <a:pt x="337197" y="955885"/>
                  </a:lnTo>
                  <a:lnTo>
                    <a:pt x="339479" y="962478"/>
                  </a:lnTo>
                  <a:lnTo>
                    <a:pt x="341777" y="969070"/>
                  </a:lnTo>
                  <a:lnTo>
                    <a:pt x="344095" y="975662"/>
                  </a:lnTo>
                  <a:lnTo>
                    <a:pt x="346438" y="982255"/>
                  </a:lnTo>
                  <a:lnTo>
                    <a:pt x="348807" y="988847"/>
                  </a:lnTo>
                  <a:lnTo>
                    <a:pt x="351204" y="995439"/>
                  </a:lnTo>
                  <a:lnTo>
                    <a:pt x="353630" y="1002032"/>
                  </a:lnTo>
                  <a:lnTo>
                    <a:pt x="356086" y="1008624"/>
                  </a:lnTo>
                  <a:lnTo>
                    <a:pt x="358572" y="1015216"/>
                  </a:lnTo>
                  <a:lnTo>
                    <a:pt x="361090" y="1021809"/>
                  </a:lnTo>
                  <a:lnTo>
                    <a:pt x="363638" y="1028401"/>
                  </a:lnTo>
                  <a:lnTo>
                    <a:pt x="366220" y="1034993"/>
                  </a:lnTo>
                  <a:lnTo>
                    <a:pt x="368830" y="1041586"/>
                  </a:lnTo>
                  <a:lnTo>
                    <a:pt x="371466" y="1048178"/>
                  </a:lnTo>
                  <a:lnTo>
                    <a:pt x="374123" y="1054770"/>
                  </a:lnTo>
                  <a:lnTo>
                    <a:pt x="376799" y="1061362"/>
                  </a:lnTo>
                  <a:lnTo>
                    <a:pt x="379488" y="1067955"/>
                  </a:lnTo>
                  <a:lnTo>
                    <a:pt x="382186" y="1074547"/>
                  </a:lnTo>
                  <a:lnTo>
                    <a:pt x="384887" y="1081139"/>
                  </a:lnTo>
                  <a:lnTo>
                    <a:pt x="387584" y="1087732"/>
                  </a:lnTo>
                  <a:lnTo>
                    <a:pt x="390268" y="1094324"/>
                  </a:lnTo>
                  <a:lnTo>
                    <a:pt x="392934" y="1100916"/>
                  </a:lnTo>
                  <a:lnTo>
                    <a:pt x="395575" y="1107509"/>
                  </a:lnTo>
                  <a:lnTo>
                    <a:pt x="398186" y="1114101"/>
                  </a:lnTo>
                  <a:lnTo>
                    <a:pt x="400764" y="1120693"/>
                  </a:lnTo>
                  <a:lnTo>
                    <a:pt x="403304" y="1127286"/>
                  </a:lnTo>
                  <a:lnTo>
                    <a:pt x="405805" y="1133878"/>
                  </a:lnTo>
                  <a:lnTo>
                    <a:pt x="408264" y="1140470"/>
                  </a:lnTo>
                  <a:lnTo>
                    <a:pt x="410680" y="1147063"/>
                  </a:lnTo>
                  <a:lnTo>
                    <a:pt x="413062" y="1153655"/>
                  </a:lnTo>
                  <a:lnTo>
                    <a:pt x="415412" y="1160247"/>
                  </a:lnTo>
                  <a:lnTo>
                    <a:pt x="417735" y="1166840"/>
                  </a:lnTo>
                  <a:lnTo>
                    <a:pt x="420037" y="1173432"/>
                  </a:lnTo>
                  <a:lnTo>
                    <a:pt x="422324" y="1180024"/>
                  </a:lnTo>
                  <a:lnTo>
                    <a:pt x="424600" y="1186617"/>
                  </a:lnTo>
                  <a:lnTo>
                    <a:pt x="426872" y="1193209"/>
                  </a:lnTo>
                  <a:lnTo>
                    <a:pt x="429146" y="1199801"/>
                  </a:lnTo>
                  <a:lnTo>
                    <a:pt x="431427" y="1206393"/>
                  </a:lnTo>
                  <a:lnTo>
                    <a:pt x="433718" y="1212986"/>
                  </a:lnTo>
                  <a:lnTo>
                    <a:pt x="436021" y="1219578"/>
                  </a:lnTo>
                  <a:lnTo>
                    <a:pt x="438337" y="1226170"/>
                  </a:lnTo>
                  <a:lnTo>
                    <a:pt x="440667" y="1232763"/>
                  </a:lnTo>
                  <a:lnTo>
                    <a:pt x="443011" y="1239355"/>
                  </a:lnTo>
                  <a:lnTo>
                    <a:pt x="445366" y="1245947"/>
                  </a:lnTo>
                  <a:lnTo>
                    <a:pt x="447731" y="1252540"/>
                  </a:lnTo>
                  <a:lnTo>
                    <a:pt x="450100" y="1259132"/>
                  </a:lnTo>
                  <a:lnTo>
                    <a:pt x="452469" y="1265724"/>
                  </a:lnTo>
                  <a:lnTo>
                    <a:pt x="454830" y="1272317"/>
                  </a:lnTo>
                  <a:lnTo>
                    <a:pt x="457177" y="1278909"/>
                  </a:lnTo>
                  <a:lnTo>
                    <a:pt x="459503" y="1285501"/>
                  </a:lnTo>
                  <a:lnTo>
                    <a:pt x="461800" y="1292094"/>
                  </a:lnTo>
                  <a:lnTo>
                    <a:pt x="464059" y="1298686"/>
                  </a:lnTo>
                  <a:lnTo>
                    <a:pt x="466267" y="1305278"/>
                  </a:lnTo>
                  <a:lnTo>
                    <a:pt x="468414" y="1311871"/>
                  </a:lnTo>
                  <a:lnTo>
                    <a:pt x="470496" y="1318463"/>
                  </a:lnTo>
                  <a:lnTo>
                    <a:pt x="472504" y="1325055"/>
                  </a:lnTo>
                  <a:lnTo>
                    <a:pt x="474434" y="1331647"/>
                  </a:lnTo>
                  <a:lnTo>
                    <a:pt x="476281" y="1338240"/>
                  </a:lnTo>
                  <a:lnTo>
                    <a:pt x="478041" y="1344832"/>
                  </a:lnTo>
                  <a:lnTo>
                    <a:pt x="479712" y="1351424"/>
                  </a:lnTo>
                  <a:lnTo>
                    <a:pt x="481291" y="1358017"/>
                  </a:lnTo>
                  <a:lnTo>
                    <a:pt x="482771" y="1364609"/>
                  </a:lnTo>
                  <a:lnTo>
                    <a:pt x="484167" y="1371201"/>
                  </a:lnTo>
                  <a:lnTo>
                    <a:pt x="485482" y="1377794"/>
                  </a:lnTo>
                  <a:lnTo>
                    <a:pt x="486720" y="1384386"/>
                  </a:lnTo>
                  <a:lnTo>
                    <a:pt x="487885" y="1390978"/>
                  </a:lnTo>
                  <a:lnTo>
                    <a:pt x="488980" y="1397571"/>
                  </a:lnTo>
                  <a:lnTo>
                    <a:pt x="490008" y="1404163"/>
                  </a:lnTo>
                  <a:lnTo>
                    <a:pt x="490970" y="1410755"/>
                  </a:lnTo>
                  <a:lnTo>
                    <a:pt x="491856" y="1417348"/>
                  </a:lnTo>
                  <a:lnTo>
                    <a:pt x="492670" y="1423940"/>
                  </a:lnTo>
                  <a:lnTo>
                    <a:pt x="493409" y="1430532"/>
                  </a:lnTo>
                  <a:lnTo>
                    <a:pt x="494065" y="1437125"/>
                  </a:lnTo>
                  <a:lnTo>
                    <a:pt x="494628" y="1443717"/>
                  </a:lnTo>
                  <a:lnTo>
                    <a:pt x="495090" y="1450309"/>
                  </a:lnTo>
                  <a:lnTo>
                    <a:pt x="495440" y="1456901"/>
                  </a:lnTo>
                  <a:lnTo>
                    <a:pt x="495665" y="1463494"/>
                  </a:lnTo>
                  <a:lnTo>
                    <a:pt x="495741" y="1470086"/>
                  </a:lnTo>
                  <a:lnTo>
                    <a:pt x="495664" y="1476678"/>
                  </a:lnTo>
                  <a:lnTo>
                    <a:pt x="495435" y="1483271"/>
                  </a:lnTo>
                  <a:lnTo>
                    <a:pt x="495052" y="1489863"/>
                  </a:lnTo>
                  <a:lnTo>
                    <a:pt x="494517" y="1496455"/>
                  </a:lnTo>
                  <a:lnTo>
                    <a:pt x="493834" y="1503048"/>
                  </a:lnTo>
                  <a:lnTo>
                    <a:pt x="493013" y="1509640"/>
                  </a:lnTo>
                  <a:lnTo>
                    <a:pt x="492068" y="1516232"/>
                  </a:lnTo>
                  <a:lnTo>
                    <a:pt x="491011" y="1522825"/>
                  </a:lnTo>
                  <a:lnTo>
                    <a:pt x="489865" y="1529417"/>
                  </a:lnTo>
                  <a:lnTo>
                    <a:pt x="488665" y="1536009"/>
                  </a:lnTo>
                  <a:lnTo>
                    <a:pt x="487438" y="1542602"/>
                  </a:lnTo>
                  <a:lnTo>
                    <a:pt x="486209" y="1549194"/>
                  </a:lnTo>
                  <a:lnTo>
                    <a:pt x="485001" y="1555786"/>
                  </a:lnTo>
                  <a:lnTo>
                    <a:pt x="483838" y="1562379"/>
                  </a:lnTo>
                  <a:lnTo>
                    <a:pt x="482738" y="1568971"/>
                  </a:lnTo>
                  <a:lnTo>
                    <a:pt x="481719" y="1575563"/>
                  </a:lnTo>
                  <a:lnTo>
                    <a:pt x="480805" y="1582156"/>
                  </a:lnTo>
                  <a:lnTo>
                    <a:pt x="479985" y="1588748"/>
                  </a:lnTo>
                  <a:lnTo>
                    <a:pt x="479258" y="1595340"/>
                  </a:lnTo>
                  <a:lnTo>
                    <a:pt x="478616" y="1601932"/>
                  </a:lnTo>
                  <a:lnTo>
                    <a:pt x="478047" y="1608525"/>
                  </a:lnTo>
                  <a:lnTo>
                    <a:pt x="477534" y="1615117"/>
                  </a:lnTo>
                  <a:lnTo>
                    <a:pt x="477060" y="1621709"/>
                  </a:lnTo>
                  <a:lnTo>
                    <a:pt x="476604" y="1628302"/>
                  </a:lnTo>
                  <a:lnTo>
                    <a:pt x="476138" y="1634894"/>
                  </a:lnTo>
                  <a:lnTo>
                    <a:pt x="475638" y="1641486"/>
                  </a:lnTo>
                  <a:lnTo>
                    <a:pt x="475083" y="1648079"/>
                  </a:lnTo>
                  <a:lnTo>
                    <a:pt x="474455" y="1654671"/>
                  </a:lnTo>
                  <a:lnTo>
                    <a:pt x="473737" y="1661263"/>
                  </a:lnTo>
                  <a:lnTo>
                    <a:pt x="472917" y="1667856"/>
                  </a:lnTo>
                  <a:lnTo>
                    <a:pt x="471983" y="1674448"/>
                  </a:lnTo>
                  <a:lnTo>
                    <a:pt x="470930" y="1681040"/>
                  </a:lnTo>
                  <a:lnTo>
                    <a:pt x="469742" y="1687633"/>
                  </a:lnTo>
                  <a:lnTo>
                    <a:pt x="468418" y="1694225"/>
                  </a:lnTo>
                  <a:lnTo>
                    <a:pt x="466969" y="1700817"/>
                  </a:lnTo>
                  <a:lnTo>
                    <a:pt x="465399" y="1707410"/>
                  </a:lnTo>
                  <a:lnTo>
                    <a:pt x="463711" y="1714002"/>
                  </a:lnTo>
                  <a:lnTo>
                    <a:pt x="461912" y="1720594"/>
                  </a:lnTo>
                  <a:lnTo>
                    <a:pt x="460007" y="1727186"/>
                  </a:lnTo>
                  <a:lnTo>
                    <a:pt x="458002" y="1733779"/>
                  </a:lnTo>
                  <a:lnTo>
                    <a:pt x="455901" y="1740371"/>
                  </a:lnTo>
                  <a:lnTo>
                    <a:pt x="453703" y="1746963"/>
                  </a:lnTo>
                  <a:lnTo>
                    <a:pt x="451426" y="1753556"/>
                  </a:lnTo>
                  <a:lnTo>
                    <a:pt x="449076" y="1760148"/>
                  </a:lnTo>
                  <a:lnTo>
                    <a:pt x="446658" y="1766740"/>
                  </a:lnTo>
                  <a:lnTo>
                    <a:pt x="444179" y="1773333"/>
                  </a:lnTo>
                  <a:lnTo>
                    <a:pt x="441644" y="1779925"/>
                  </a:lnTo>
                  <a:lnTo>
                    <a:pt x="439060" y="1786517"/>
                  </a:lnTo>
                  <a:lnTo>
                    <a:pt x="436434" y="1793110"/>
                  </a:lnTo>
                  <a:lnTo>
                    <a:pt x="433768" y="1799702"/>
                  </a:lnTo>
                  <a:lnTo>
                    <a:pt x="431077" y="1806294"/>
                  </a:lnTo>
                  <a:lnTo>
                    <a:pt x="428370" y="1812887"/>
                  </a:lnTo>
                  <a:lnTo>
                    <a:pt x="425655" y="1819479"/>
                  </a:lnTo>
                  <a:lnTo>
                    <a:pt x="422942" y="1826071"/>
                  </a:lnTo>
                  <a:lnTo>
                    <a:pt x="420241" y="1832664"/>
                  </a:lnTo>
                  <a:lnTo>
                    <a:pt x="417563" y="1839256"/>
                  </a:lnTo>
                  <a:lnTo>
                    <a:pt x="414917" y="1845848"/>
                  </a:lnTo>
                  <a:lnTo>
                    <a:pt x="412321" y="1852440"/>
                  </a:lnTo>
                  <a:lnTo>
                    <a:pt x="409785" y="1859033"/>
                  </a:lnTo>
                  <a:lnTo>
                    <a:pt x="407317" y="1865625"/>
                  </a:lnTo>
                  <a:lnTo>
                    <a:pt x="404926" y="1872217"/>
                  </a:lnTo>
                  <a:lnTo>
                    <a:pt x="402620" y="1878810"/>
                  </a:lnTo>
                  <a:lnTo>
                    <a:pt x="400405" y="1885402"/>
                  </a:lnTo>
                  <a:lnTo>
                    <a:pt x="398288" y="1891994"/>
                  </a:lnTo>
                  <a:lnTo>
                    <a:pt x="396271" y="1898587"/>
                  </a:lnTo>
                  <a:lnTo>
                    <a:pt x="394361" y="1905179"/>
                  </a:lnTo>
                  <a:lnTo>
                    <a:pt x="392561" y="1911771"/>
                  </a:lnTo>
                  <a:lnTo>
                    <a:pt x="390855" y="1918364"/>
                  </a:lnTo>
                  <a:lnTo>
                    <a:pt x="389236" y="1924956"/>
                  </a:lnTo>
                  <a:lnTo>
                    <a:pt x="387695" y="1931548"/>
                  </a:lnTo>
                  <a:lnTo>
                    <a:pt x="386221" y="1938141"/>
                  </a:lnTo>
                  <a:lnTo>
                    <a:pt x="384799" y="1944733"/>
                  </a:lnTo>
                  <a:lnTo>
                    <a:pt x="383417" y="1951325"/>
                  </a:lnTo>
                  <a:lnTo>
                    <a:pt x="382060" y="1957918"/>
                  </a:lnTo>
                  <a:lnTo>
                    <a:pt x="380711" y="1964510"/>
                  </a:lnTo>
                  <a:lnTo>
                    <a:pt x="379352" y="1971102"/>
                  </a:lnTo>
                  <a:lnTo>
                    <a:pt x="377971" y="1977695"/>
                  </a:lnTo>
                  <a:lnTo>
                    <a:pt x="376557" y="1984287"/>
                  </a:lnTo>
                  <a:lnTo>
                    <a:pt x="375102" y="1990879"/>
                  </a:lnTo>
                  <a:lnTo>
                    <a:pt x="373599" y="1997471"/>
                  </a:lnTo>
                  <a:lnTo>
                    <a:pt x="372042" y="2004064"/>
                  </a:lnTo>
                  <a:lnTo>
                    <a:pt x="370430" y="2010656"/>
                  </a:lnTo>
                  <a:lnTo>
                    <a:pt x="368755" y="2017248"/>
                  </a:lnTo>
                  <a:lnTo>
                    <a:pt x="367024" y="2023841"/>
                  </a:lnTo>
                  <a:lnTo>
                    <a:pt x="365241" y="2030433"/>
                  </a:lnTo>
                  <a:lnTo>
                    <a:pt x="363410" y="2037025"/>
                  </a:lnTo>
                  <a:lnTo>
                    <a:pt x="361536" y="2043618"/>
                  </a:lnTo>
                  <a:lnTo>
                    <a:pt x="359623" y="2050210"/>
                  </a:lnTo>
                  <a:lnTo>
                    <a:pt x="357676" y="2056802"/>
                  </a:lnTo>
                  <a:lnTo>
                    <a:pt x="355701" y="2063395"/>
                  </a:lnTo>
                  <a:lnTo>
                    <a:pt x="353700" y="2069987"/>
                  </a:lnTo>
                  <a:lnTo>
                    <a:pt x="351683" y="2076579"/>
                  </a:lnTo>
                  <a:lnTo>
                    <a:pt x="349656" y="2083172"/>
                  </a:lnTo>
                  <a:lnTo>
                    <a:pt x="347625" y="2089764"/>
                  </a:lnTo>
                  <a:lnTo>
                    <a:pt x="345599" y="2096356"/>
                  </a:lnTo>
                  <a:lnTo>
                    <a:pt x="343584" y="2102949"/>
                  </a:lnTo>
                  <a:lnTo>
                    <a:pt x="341588" y="2109541"/>
                  </a:lnTo>
                  <a:lnTo>
                    <a:pt x="339618" y="2116133"/>
                  </a:lnTo>
                  <a:lnTo>
                    <a:pt x="337684" y="2122725"/>
                  </a:lnTo>
                  <a:lnTo>
                    <a:pt x="335797" y="2129318"/>
                  </a:lnTo>
                  <a:lnTo>
                    <a:pt x="333962" y="2135910"/>
                  </a:lnTo>
                  <a:lnTo>
                    <a:pt x="332181" y="2142502"/>
                  </a:lnTo>
                  <a:lnTo>
                    <a:pt x="330461" y="2149095"/>
                  </a:lnTo>
                  <a:lnTo>
                    <a:pt x="328803" y="2155687"/>
                  </a:lnTo>
                  <a:lnTo>
                    <a:pt x="327210" y="2162279"/>
                  </a:lnTo>
                  <a:lnTo>
                    <a:pt x="325681" y="2168872"/>
                  </a:lnTo>
                  <a:lnTo>
                    <a:pt x="324215" y="2175464"/>
                  </a:lnTo>
                  <a:lnTo>
                    <a:pt x="322819" y="2182056"/>
                  </a:lnTo>
                  <a:lnTo>
                    <a:pt x="321480" y="2188649"/>
                  </a:lnTo>
                  <a:lnTo>
                    <a:pt x="320194" y="2195241"/>
                  </a:lnTo>
                  <a:lnTo>
                    <a:pt x="318955" y="2201833"/>
                  </a:lnTo>
                  <a:lnTo>
                    <a:pt x="317760" y="2208426"/>
                  </a:lnTo>
                  <a:lnTo>
                    <a:pt x="316603" y="2215018"/>
                  </a:lnTo>
                  <a:lnTo>
                    <a:pt x="315480" y="2221610"/>
                  </a:lnTo>
                  <a:lnTo>
                    <a:pt x="314387" y="2228203"/>
                  </a:lnTo>
                  <a:lnTo>
                    <a:pt x="313323" y="2234795"/>
                  </a:lnTo>
                  <a:lnTo>
                    <a:pt x="312280" y="2241387"/>
                  </a:lnTo>
                  <a:lnTo>
                    <a:pt x="311254" y="2247979"/>
                  </a:lnTo>
                  <a:lnTo>
                    <a:pt x="310242" y="2254572"/>
                  </a:lnTo>
                  <a:lnTo>
                    <a:pt x="309239" y="2261164"/>
                  </a:lnTo>
                  <a:lnTo>
                    <a:pt x="308241" y="2267756"/>
                  </a:lnTo>
                  <a:lnTo>
                    <a:pt x="307245" y="2274349"/>
                  </a:lnTo>
                  <a:lnTo>
                    <a:pt x="306247" y="2280941"/>
                  </a:lnTo>
                  <a:lnTo>
                    <a:pt x="305242" y="2287533"/>
                  </a:lnTo>
                  <a:lnTo>
                    <a:pt x="304225" y="2294126"/>
                  </a:lnTo>
                  <a:lnTo>
                    <a:pt x="303196" y="2300718"/>
                  </a:lnTo>
                  <a:lnTo>
                    <a:pt x="302152" y="2307310"/>
                  </a:lnTo>
                  <a:lnTo>
                    <a:pt x="301093" y="2313903"/>
                  </a:lnTo>
                  <a:lnTo>
                    <a:pt x="300021" y="2320495"/>
                  </a:lnTo>
                  <a:lnTo>
                    <a:pt x="298937" y="2327087"/>
                  </a:lnTo>
                  <a:lnTo>
                    <a:pt x="297845" y="2333680"/>
                  </a:lnTo>
                  <a:lnTo>
                    <a:pt x="296750" y="2340272"/>
                  </a:lnTo>
                  <a:lnTo>
                    <a:pt x="295661" y="2346864"/>
                  </a:lnTo>
                  <a:lnTo>
                    <a:pt x="294585" y="2353457"/>
                  </a:lnTo>
                  <a:lnTo>
                    <a:pt x="293530" y="2360049"/>
                  </a:lnTo>
                  <a:lnTo>
                    <a:pt x="292503" y="2366641"/>
                  </a:lnTo>
                  <a:lnTo>
                    <a:pt x="291512" y="2373234"/>
                  </a:lnTo>
                  <a:lnTo>
                    <a:pt x="290561" y="2379826"/>
                  </a:lnTo>
                  <a:lnTo>
                    <a:pt x="289656" y="2386418"/>
                  </a:lnTo>
                  <a:lnTo>
                    <a:pt x="288798" y="2393010"/>
                  </a:lnTo>
                  <a:lnTo>
                    <a:pt x="287994" y="2399603"/>
                  </a:lnTo>
                  <a:lnTo>
                    <a:pt x="287239" y="2406195"/>
                  </a:lnTo>
                  <a:lnTo>
                    <a:pt x="286525" y="2412787"/>
                  </a:lnTo>
                  <a:lnTo>
                    <a:pt x="285847" y="2419380"/>
                  </a:lnTo>
                  <a:lnTo>
                    <a:pt x="285197" y="2425972"/>
                  </a:lnTo>
                  <a:lnTo>
                    <a:pt x="284569" y="2432564"/>
                  </a:lnTo>
                  <a:lnTo>
                    <a:pt x="283953" y="2439157"/>
                  </a:lnTo>
                  <a:lnTo>
                    <a:pt x="283340" y="2445749"/>
                  </a:lnTo>
                  <a:lnTo>
                    <a:pt x="282723" y="2452341"/>
                  </a:lnTo>
                  <a:lnTo>
                    <a:pt x="282092" y="2458934"/>
                  </a:lnTo>
                  <a:lnTo>
                    <a:pt x="281443" y="2465526"/>
                  </a:lnTo>
                  <a:lnTo>
                    <a:pt x="280772" y="2472118"/>
                  </a:lnTo>
                  <a:lnTo>
                    <a:pt x="280078" y="2478711"/>
                  </a:lnTo>
                  <a:lnTo>
                    <a:pt x="279361" y="2485303"/>
                  </a:lnTo>
                  <a:lnTo>
                    <a:pt x="278623" y="2491895"/>
                  </a:lnTo>
                  <a:lnTo>
                    <a:pt x="277866" y="2498488"/>
                  </a:lnTo>
                  <a:lnTo>
                    <a:pt x="277096" y="2505080"/>
                  </a:lnTo>
                  <a:lnTo>
                    <a:pt x="276318" y="2511672"/>
                  </a:lnTo>
                  <a:lnTo>
                    <a:pt x="275540" y="2518264"/>
                  </a:lnTo>
                  <a:lnTo>
                    <a:pt x="274770" y="2524857"/>
                  </a:lnTo>
                  <a:lnTo>
                    <a:pt x="274014" y="2531449"/>
                  </a:lnTo>
                  <a:lnTo>
                    <a:pt x="273278" y="2538041"/>
                  </a:lnTo>
                  <a:lnTo>
                    <a:pt x="272567" y="2544634"/>
                  </a:lnTo>
                  <a:lnTo>
                    <a:pt x="271887" y="2551226"/>
                  </a:lnTo>
                  <a:lnTo>
                    <a:pt x="271241" y="2557818"/>
                  </a:lnTo>
                  <a:lnTo>
                    <a:pt x="270638" y="2564411"/>
                  </a:lnTo>
                  <a:lnTo>
                    <a:pt x="270075" y="2571003"/>
                  </a:lnTo>
                  <a:lnTo>
                    <a:pt x="269551" y="2577595"/>
                  </a:lnTo>
                  <a:lnTo>
                    <a:pt x="269065" y="2584188"/>
                  </a:lnTo>
                  <a:lnTo>
                    <a:pt x="268615" y="2590780"/>
                  </a:lnTo>
                  <a:lnTo>
                    <a:pt x="268199" y="2597372"/>
                  </a:lnTo>
                  <a:lnTo>
                    <a:pt x="267812" y="2603965"/>
                  </a:lnTo>
                  <a:lnTo>
                    <a:pt x="267451" y="2610557"/>
                  </a:lnTo>
                  <a:lnTo>
                    <a:pt x="267114" y="2617149"/>
                  </a:lnTo>
                  <a:lnTo>
                    <a:pt x="266793" y="2623742"/>
                  </a:lnTo>
                  <a:lnTo>
                    <a:pt x="266483" y="2630334"/>
                  </a:lnTo>
                  <a:lnTo>
                    <a:pt x="266180" y="2636926"/>
                  </a:lnTo>
                  <a:lnTo>
                    <a:pt x="265882" y="2643519"/>
                  </a:lnTo>
                  <a:lnTo>
                    <a:pt x="265584" y="2650111"/>
                  </a:lnTo>
                  <a:lnTo>
                    <a:pt x="265286" y="2656703"/>
                  </a:lnTo>
                  <a:lnTo>
                    <a:pt x="264984" y="2663295"/>
                  </a:lnTo>
                  <a:lnTo>
                    <a:pt x="264679" y="2669888"/>
                  </a:lnTo>
                  <a:lnTo>
                    <a:pt x="264369" y="2676480"/>
                  </a:lnTo>
                  <a:lnTo>
                    <a:pt x="264055" y="2683072"/>
                  </a:lnTo>
                  <a:lnTo>
                    <a:pt x="263740" y="2689665"/>
                  </a:lnTo>
                  <a:lnTo>
                    <a:pt x="263423" y="2696257"/>
                  </a:lnTo>
                  <a:lnTo>
                    <a:pt x="263106" y="2702849"/>
                  </a:lnTo>
                  <a:lnTo>
                    <a:pt x="262791" y="2709442"/>
                  </a:lnTo>
                  <a:lnTo>
                    <a:pt x="262479" y="2716034"/>
                  </a:lnTo>
                  <a:lnTo>
                    <a:pt x="262171" y="2722626"/>
                  </a:lnTo>
                  <a:lnTo>
                    <a:pt x="261871" y="2729219"/>
                  </a:lnTo>
                  <a:lnTo>
                    <a:pt x="261578" y="2735811"/>
                  </a:lnTo>
                  <a:lnTo>
                    <a:pt x="261293" y="2742403"/>
                  </a:lnTo>
                  <a:lnTo>
                    <a:pt x="261016" y="2748996"/>
                  </a:lnTo>
                  <a:lnTo>
                    <a:pt x="260746" y="2755588"/>
                  </a:lnTo>
                  <a:lnTo>
                    <a:pt x="260484" y="2762180"/>
                  </a:lnTo>
                  <a:lnTo>
                    <a:pt x="260229" y="2768773"/>
                  </a:lnTo>
                  <a:lnTo>
                    <a:pt x="259979" y="2775365"/>
                  </a:lnTo>
                  <a:lnTo>
                    <a:pt x="259733" y="2781957"/>
                  </a:lnTo>
                  <a:lnTo>
                    <a:pt x="259491" y="2788549"/>
                  </a:lnTo>
                  <a:lnTo>
                    <a:pt x="259249" y="2795142"/>
                  </a:lnTo>
                  <a:lnTo>
                    <a:pt x="259007" y="2801734"/>
                  </a:lnTo>
                  <a:lnTo>
                    <a:pt x="258762" y="2808326"/>
                  </a:lnTo>
                  <a:lnTo>
                    <a:pt x="258515" y="2814919"/>
                  </a:lnTo>
                  <a:lnTo>
                    <a:pt x="258265" y="2821511"/>
                  </a:lnTo>
                  <a:lnTo>
                    <a:pt x="258011" y="2828103"/>
                  </a:lnTo>
                  <a:lnTo>
                    <a:pt x="257753" y="2834696"/>
                  </a:lnTo>
                  <a:lnTo>
                    <a:pt x="257492" y="2841288"/>
                  </a:lnTo>
                  <a:lnTo>
                    <a:pt x="257229" y="2847880"/>
                  </a:lnTo>
                  <a:lnTo>
                    <a:pt x="256967" y="2854473"/>
                  </a:lnTo>
                  <a:lnTo>
                    <a:pt x="256707" y="2861065"/>
                  </a:lnTo>
                  <a:lnTo>
                    <a:pt x="256452" y="2867657"/>
                  </a:lnTo>
                  <a:lnTo>
                    <a:pt x="256203" y="2874250"/>
                  </a:lnTo>
                  <a:lnTo>
                    <a:pt x="255962" y="2880842"/>
                  </a:lnTo>
                  <a:lnTo>
                    <a:pt x="255733" y="2887434"/>
                  </a:lnTo>
                  <a:lnTo>
                    <a:pt x="255517" y="2894027"/>
                  </a:lnTo>
                  <a:lnTo>
                    <a:pt x="255315" y="2900619"/>
                  </a:lnTo>
                  <a:lnTo>
                    <a:pt x="255127" y="2907211"/>
                  </a:lnTo>
                  <a:lnTo>
                    <a:pt x="254953" y="2913803"/>
                  </a:lnTo>
                  <a:lnTo>
                    <a:pt x="254792" y="2920396"/>
                  </a:lnTo>
                  <a:lnTo>
                    <a:pt x="254644" y="2926988"/>
                  </a:lnTo>
                  <a:lnTo>
                    <a:pt x="254507" y="2933580"/>
                  </a:lnTo>
                  <a:lnTo>
                    <a:pt x="254380" y="2940173"/>
                  </a:lnTo>
                  <a:lnTo>
                    <a:pt x="254263" y="2946765"/>
                  </a:lnTo>
                  <a:lnTo>
                    <a:pt x="254152" y="2953357"/>
                  </a:lnTo>
                  <a:lnTo>
                    <a:pt x="254045" y="2959950"/>
                  </a:lnTo>
                  <a:lnTo>
                    <a:pt x="253944" y="2966542"/>
                  </a:lnTo>
                  <a:lnTo>
                    <a:pt x="253845" y="2973134"/>
                  </a:lnTo>
                  <a:lnTo>
                    <a:pt x="253751" y="2979727"/>
                  </a:lnTo>
                  <a:lnTo>
                    <a:pt x="253659" y="2986319"/>
                  </a:lnTo>
                  <a:lnTo>
                    <a:pt x="253571" y="2992911"/>
                  </a:lnTo>
                  <a:lnTo>
                    <a:pt x="253488" y="2999504"/>
                  </a:lnTo>
                  <a:lnTo>
                    <a:pt x="253411" y="3006096"/>
                  </a:lnTo>
                  <a:lnTo>
                    <a:pt x="253341" y="3012688"/>
                  </a:lnTo>
                  <a:lnTo>
                    <a:pt x="253278" y="3019281"/>
                  </a:lnTo>
                  <a:lnTo>
                    <a:pt x="253224" y="3025873"/>
                  </a:lnTo>
                  <a:lnTo>
                    <a:pt x="253178" y="3032465"/>
                  </a:lnTo>
                  <a:lnTo>
                    <a:pt x="253142" y="3039058"/>
                  </a:lnTo>
                  <a:lnTo>
                    <a:pt x="253116" y="3045650"/>
                  </a:lnTo>
                  <a:lnTo>
                    <a:pt x="253099" y="3052242"/>
                  </a:lnTo>
                  <a:lnTo>
                    <a:pt x="253090" y="3058834"/>
                  </a:lnTo>
                  <a:lnTo>
                    <a:pt x="253089" y="3065427"/>
                  </a:lnTo>
                  <a:lnTo>
                    <a:pt x="253093" y="3072019"/>
                  </a:lnTo>
                  <a:lnTo>
                    <a:pt x="253100" y="3078611"/>
                  </a:lnTo>
                  <a:lnTo>
                    <a:pt x="253108" y="3085204"/>
                  </a:lnTo>
                  <a:lnTo>
                    <a:pt x="253115" y="3091796"/>
                  </a:lnTo>
                  <a:lnTo>
                    <a:pt x="253118" y="3098388"/>
                  </a:lnTo>
                  <a:lnTo>
                    <a:pt x="253116" y="3104981"/>
                  </a:lnTo>
                  <a:lnTo>
                    <a:pt x="253104" y="3111573"/>
                  </a:lnTo>
                  <a:lnTo>
                    <a:pt x="253081" y="3118165"/>
                  </a:lnTo>
                  <a:lnTo>
                    <a:pt x="253046" y="3124758"/>
                  </a:lnTo>
                  <a:lnTo>
                    <a:pt x="252998" y="3131350"/>
                  </a:lnTo>
                  <a:lnTo>
                    <a:pt x="252936" y="3137942"/>
                  </a:lnTo>
                  <a:lnTo>
                    <a:pt x="252862" y="3144535"/>
                  </a:lnTo>
                  <a:lnTo>
                    <a:pt x="252776" y="3151127"/>
                  </a:lnTo>
                  <a:lnTo>
                    <a:pt x="252678" y="3157719"/>
                  </a:lnTo>
                  <a:lnTo>
                    <a:pt x="252571" y="3164312"/>
                  </a:lnTo>
                  <a:lnTo>
                    <a:pt x="252457" y="3170904"/>
                  </a:lnTo>
                  <a:lnTo>
                    <a:pt x="252341" y="3177496"/>
                  </a:lnTo>
                  <a:lnTo>
                    <a:pt x="252226" y="3184088"/>
                  </a:lnTo>
                  <a:lnTo>
                    <a:pt x="252114" y="3190681"/>
                  </a:lnTo>
                  <a:lnTo>
                    <a:pt x="252009" y="3197273"/>
                  </a:lnTo>
                  <a:lnTo>
                    <a:pt x="251914" y="3203865"/>
                  </a:lnTo>
                  <a:lnTo>
                    <a:pt x="251832" y="3210458"/>
                  </a:lnTo>
                  <a:lnTo>
                    <a:pt x="251767" y="3217050"/>
                  </a:lnTo>
                  <a:lnTo>
                    <a:pt x="251720" y="3223642"/>
                  </a:lnTo>
                  <a:lnTo>
                    <a:pt x="251693" y="3230235"/>
                  </a:lnTo>
                  <a:lnTo>
                    <a:pt x="251685" y="3236827"/>
                  </a:lnTo>
                  <a:lnTo>
                    <a:pt x="251697" y="3243419"/>
                  </a:lnTo>
                  <a:lnTo>
                    <a:pt x="251728" y="3250012"/>
                  </a:lnTo>
                  <a:lnTo>
                    <a:pt x="251778" y="3256604"/>
                  </a:lnTo>
                  <a:lnTo>
                    <a:pt x="251844" y="3263196"/>
                  </a:lnTo>
                  <a:lnTo>
                    <a:pt x="251924" y="3269789"/>
                  </a:lnTo>
                  <a:lnTo>
                    <a:pt x="252017" y="3276381"/>
                  </a:lnTo>
                  <a:lnTo>
                    <a:pt x="252117" y="3282973"/>
                  </a:lnTo>
                  <a:lnTo>
                    <a:pt x="252221" y="3289566"/>
                  </a:lnTo>
                  <a:lnTo>
                    <a:pt x="252323" y="3296158"/>
                  </a:lnTo>
                  <a:lnTo>
                    <a:pt x="252420" y="3302750"/>
                  </a:lnTo>
                  <a:lnTo>
                    <a:pt x="252507" y="3309342"/>
                  </a:lnTo>
                  <a:lnTo>
                    <a:pt x="252579" y="3315935"/>
                  </a:lnTo>
                  <a:lnTo>
                    <a:pt x="252633" y="3322527"/>
                  </a:lnTo>
                  <a:lnTo>
                    <a:pt x="252658" y="3329119"/>
                  </a:lnTo>
                  <a:lnTo>
                    <a:pt x="252655" y="3335712"/>
                  </a:lnTo>
                  <a:lnTo>
                    <a:pt x="252620" y="3342304"/>
                  </a:lnTo>
                  <a:lnTo>
                    <a:pt x="252552" y="3348896"/>
                  </a:lnTo>
                  <a:lnTo>
                    <a:pt x="252449" y="3355489"/>
                  </a:lnTo>
                  <a:lnTo>
                    <a:pt x="252313" y="3362081"/>
                  </a:lnTo>
                  <a:lnTo>
                    <a:pt x="252142" y="3368673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" name="pg31"/>
            <p:cNvSpPr/>
            <p:nvPr/>
          </p:nvSpPr>
          <p:spPr>
            <a:xfrm>
              <a:off x="4249075" y="4046900"/>
              <a:ext cx="488709" cy="2985260"/>
            </a:xfrm>
            <a:custGeom>
              <a:avLst/>
              <a:gdLst/>
              <a:ahLst/>
              <a:cxnLst/>
              <a:rect l="0" t="0" r="0" b="0"/>
              <a:pathLst>
                <a:path w="488709" h="2985260">
                  <a:moveTo>
                    <a:pt x="239672" y="2985260"/>
                  </a:moveTo>
                  <a:lnTo>
                    <a:pt x="239581" y="2979418"/>
                  </a:lnTo>
                  <a:lnTo>
                    <a:pt x="239522" y="2973576"/>
                  </a:lnTo>
                  <a:lnTo>
                    <a:pt x="239496" y="2967734"/>
                  </a:lnTo>
                  <a:lnTo>
                    <a:pt x="239507" y="2961892"/>
                  </a:lnTo>
                  <a:lnTo>
                    <a:pt x="239546" y="2956050"/>
                  </a:lnTo>
                  <a:lnTo>
                    <a:pt x="239613" y="2950208"/>
                  </a:lnTo>
                  <a:lnTo>
                    <a:pt x="239702" y="2944366"/>
                  </a:lnTo>
                  <a:lnTo>
                    <a:pt x="239811" y="2938524"/>
                  </a:lnTo>
                  <a:lnTo>
                    <a:pt x="239936" y="2932682"/>
                  </a:lnTo>
                  <a:lnTo>
                    <a:pt x="240072" y="2926840"/>
                  </a:lnTo>
                  <a:lnTo>
                    <a:pt x="240215" y="2920998"/>
                  </a:lnTo>
                  <a:lnTo>
                    <a:pt x="240359" y="2915156"/>
                  </a:lnTo>
                  <a:lnTo>
                    <a:pt x="240499" y="2909314"/>
                  </a:lnTo>
                  <a:lnTo>
                    <a:pt x="240632" y="2903472"/>
                  </a:lnTo>
                  <a:lnTo>
                    <a:pt x="240754" y="2897630"/>
                  </a:lnTo>
                  <a:lnTo>
                    <a:pt x="240864" y="2891788"/>
                  </a:lnTo>
                  <a:lnTo>
                    <a:pt x="240958" y="2885946"/>
                  </a:lnTo>
                  <a:lnTo>
                    <a:pt x="241031" y="2880104"/>
                  </a:lnTo>
                  <a:lnTo>
                    <a:pt x="241086" y="2874262"/>
                  </a:lnTo>
                  <a:lnTo>
                    <a:pt x="241123" y="2868420"/>
                  </a:lnTo>
                  <a:lnTo>
                    <a:pt x="241142" y="2862578"/>
                  </a:lnTo>
                  <a:lnTo>
                    <a:pt x="241145" y="2856736"/>
                  </a:lnTo>
                  <a:lnTo>
                    <a:pt x="241131" y="2850894"/>
                  </a:lnTo>
                  <a:lnTo>
                    <a:pt x="241103" y="2845052"/>
                  </a:lnTo>
                  <a:lnTo>
                    <a:pt x="241060" y="2839210"/>
                  </a:lnTo>
                  <a:lnTo>
                    <a:pt x="241006" y="2833368"/>
                  </a:lnTo>
                  <a:lnTo>
                    <a:pt x="240944" y="2827526"/>
                  </a:lnTo>
                  <a:lnTo>
                    <a:pt x="240875" y="2821684"/>
                  </a:lnTo>
                  <a:lnTo>
                    <a:pt x="240799" y="2815842"/>
                  </a:lnTo>
                  <a:lnTo>
                    <a:pt x="240719" y="2810000"/>
                  </a:lnTo>
                  <a:lnTo>
                    <a:pt x="240634" y="2804158"/>
                  </a:lnTo>
                  <a:lnTo>
                    <a:pt x="240546" y="2798316"/>
                  </a:lnTo>
                  <a:lnTo>
                    <a:pt x="240453" y="2792474"/>
                  </a:lnTo>
                  <a:lnTo>
                    <a:pt x="240357" y="2786632"/>
                  </a:lnTo>
                  <a:lnTo>
                    <a:pt x="240257" y="2780790"/>
                  </a:lnTo>
                  <a:lnTo>
                    <a:pt x="240153" y="2774948"/>
                  </a:lnTo>
                  <a:lnTo>
                    <a:pt x="240042" y="2769106"/>
                  </a:lnTo>
                  <a:lnTo>
                    <a:pt x="239925" y="2763264"/>
                  </a:lnTo>
                  <a:lnTo>
                    <a:pt x="239799" y="2757422"/>
                  </a:lnTo>
                  <a:lnTo>
                    <a:pt x="239664" y="2751580"/>
                  </a:lnTo>
                  <a:lnTo>
                    <a:pt x="239519" y="2745738"/>
                  </a:lnTo>
                  <a:lnTo>
                    <a:pt x="239364" y="2739896"/>
                  </a:lnTo>
                  <a:lnTo>
                    <a:pt x="239199" y="2734054"/>
                  </a:lnTo>
                  <a:lnTo>
                    <a:pt x="239024" y="2728212"/>
                  </a:lnTo>
                  <a:lnTo>
                    <a:pt x="238838" y="2722370"/>
                  </a:lnTo>
                  <a:lnTo>
                    <a:pt x="238640" y="2716528"/>
                  </a:lnTo>
                  <a:lnTo>
                    <a:pt x="238433" y="2710686"/>
                  </a:lnTo>
                  <a:lnTo>
                    <a:pt x="238218" y="2704844"/>
                  </a:lnTo>
                  <a:lnTo>
                    <a:pt x="237997" y="2699002"/>
                  </a:lnTo>
                  <a:lnTo>
                    <a:pt x="237770" y="2693160"/>
                  </a:lnTo>
                  <a:lnTo>
                    <a:pt x="237541" y="2687318"/>
                  </a:lnTo>
                  <a:lnTo>
                    <a:pt x="237310" y="2681476"/>
                  </a:lnTo>
                  <a:lnTo>
                    <a:pt x="237080" y="2675634"/>
                  </a:lnTo>
                  <a:lnTo>
                    <a:pt x="236853" y="2669792"/>
                  </a:lnTo>
                  <a:lnTo>
                    <a:pt x="236632" y="2663950"/>
                  </a:lnTo>
                  <a:lnTo>
                    <a:pt x="236418" y="2658108"/>
                  </a:lnTo>
                  <a:lnTo>
                    <a:pt x="236212" y="2652266"/>
                  </a:lnTo>
                  <a:lnTo>
                    <a:pt x="236017" y="2646424"/>
                  </a:lnTo>
                  <a:lnTo>
                    <a:pt x="235832" y="2640582"/>
                  </a:lnTo>
                  <a:lnTo>
                    <a:pt x="235662" y="2634740"/>
                  </a:lnTo>
                  <a:lnTo>
                    <a:pt x="235505" y="2628898"/>
                  </a:lnTo>
                  <a:lnTo>
                    <a:pt x="235360" y="2623056"/>
                  </a:lnTo>
                  <a:lnTo>
                    <a:pt x="235227" y="2617214"/>
                  </a:lnTo>
                  <a:lnTo>
                    <a:pt x="235105" y="2611372"/>
                  </a:lnTo>
                  <a:lnTo>
                    <a:pt x="234994" y="2605530"/>
                  </a:lnTo>
                  <a:lnTo>
                    <a:pt x="234891" y="2599688"/>
                  </a:lnTo>
                  <a:lnTo>
                    <a:pt x="234797" y="2593846"/>
                  </a:lnTo>
                  <a:lnTo>
                    <a:pt x="234708" y="2588004"/>
                  </a:lnTo>
                  <a:lnTo>
                    <a:pt x="234621" y="2582162"/>
                  </a:lnTo>
                  <a:lnTo>
                    <a:pt x="234535" y="2576320"/>
                  </a:lnTo>
                  <a:lnTo>
                    <a:pt x="234448" y="2570478"/>
                  </a:lnTo>
                  <a:lnTo>
                    <a:pt x="234358" y="2564636"/>
                  </a:lnTo>
                  <a:lnTo>
                    <a:pt x="234263" y="2558794"/>
                  </a:lnTo>
                  <a:lnTo>
                    <a:pt x="234161" y="2552952"/>
                  </a:lnTo>
                  <a:lnTo>
                    <a:pt x="234052" y="2547110"/>
                  </a:lnTo>
                  <a:lnTo>
                    <a:pt x="233934" y="2541268"/>
                  </a:lnTo>
                  <a:lnTo>
                    <a:pt x="233808" y="2535426"/>
                  </a:lnTo>
                  <a:lnTo>
                    <a:pt x="233673" y="2529584"/>
                  </a:lnTo>
                  <a:lnTo>
                    <a:pt x="233530" y="2523742"/>
                  </a:lnTo>
                  <a:lnTo>
                    <a:pt x="233379" y="2517900"/>
                  </a:lnTo>
                  <a:lnTo>
                    <a:pt x="233220" y="2512058"/>
                  </a:lnTo>
                  <a:lnTo>
                    <a:pt x="233056" y="2506216"/>
                  </a:lnTo>
                  <a:lnTo>
                    <a:pt x="232887" y="2500374"/>
                  </a:lnTo>
                  <a:lnTo>
                    <a:pt x="232716" y="2494532"/>
                  </a:lnTo>
                  <a:lnTo>
                    <a:pt x="232543" y="2488690"/>
                  </a:lnTo>
                  <a:lnTo>
                    <a:pt x="232369" y="2482848"/>
                  </a:lnTo>
                  <a:lnTo>
                    <a:pt x="232197" y="2477006"/>
                  </a:lnTo>
                  <a:lnTo>
                    <a:pt x="232027" y="2471164"/>
                  </a:lnTo>
                  <a:lnTo>
                    <a:pt x="231861" y="2465322"/>
                  </a:lnTo>
                  <a:lnTo>
                    <a:pt x="231699" y="2459480"/>
                  </a:lnTo>
                  <a:lnTo>
                    <a:pt x="231542" y="2453638"/>
                  </a:lnTo>
                  <a:lnTo>
                    <a:pt x="231391" y="2447796"/>
                  </a:lnTo>
                  <a:lnTo>
                    <a:pt x="231245" y="2441954"/>
                  </a:lnTo>
                  <a:lnTo>
                    <a:pt x="231105" y="2436112"/>
                  </a:lnTo>
                  <a:lnTo>
                    <a:pt x="230972" y="2430270"/>
                  </a:lnTo>
                  <a:lnTo>
                    <a:pt x="230844" y="2424428"/>
                  </a:lnTo>
                  <a:lnTo>
                    <a:pt x="230719" y="2418586"/>
                  </a:lnTo>
                  <a:lnTo>
                    <a:pt x="230598" y="2412744"/>
                  </a:lnTo>
                  <a:lnTo>
                    <a:pt x="230479" y="2406902"/>
                  </a:lnTo>
                  <a:lnTo>
                    <a:pt x="230360" y="2401060"/>
                  </a:lnTo>
                  <a:lnTo>
                    <a:pt x="230240" y="2395218"/>
                  </a:lnTo>
                  <a:lnTo>
                    <a:pt x="230116" y="2389376"/>
                  </a:lnTo>
                  <a:lnTo>
                    <a:pt x="229985" y="2383534"/>
                  </a:lnTo>
                  <a:lnTo>
                    <a:pt x="229846" y="2377692"/>
                  </a:lnTo>
                  <a:lnTo>
                    <a:pt x="229697" y="2371850"/>
                  </a:lnTo>
                  <a:lnTo>
                    <a:pt x="229534" y="2366008"/>
                  </a:lnTo>
                  <a:lnTo>
                    <a:pt x="229355" y="2360166"/>
                  </a:lnTo>
                  <a:lnTo>
                    <a:pt x="229159" y="2354324"/>
                  </a:lnTo>
                  <a:lnTo>
                    <a:pt x="228938" y="2348482"/>
                  </a:lnTo>
                  <a:lnTo>
                    <a:pt x="228694" y="2342640"/>
                  </a:lnTo>
                  <a:lnTo>
                    <a:pt x="228425" y="2336798"/>
                  </a:lnTo>
                  <a:lnTo>
                    <a:pt x="228129" y="2330956"/>
                  </a:lnTo>
                  <a:lnTo>
                    <a:pt x="227806" y="2325114"/>
                  </a:lnTo>
                  <a:lnTo>
                    <a:pt x="227456" y="2319272"/>
                  </a:lnTo>
                  <a:lnTo>
                    <a:pt x="227077" y="2313430"/>
                  </a:lnTo>
                  <a:lnTo>
                    <a:pt x="226667" y="2307588"/>
                  </a:lnTo>
                  <a:lnTo>
                    <a:pt x="226229" y="2301746"/>
                  </a:lnTo>
                  <a:lnTo>
                    <a:pt x="225766" y="2295904"/>
                  </a:lnTo>
                  <a:lnTo>
                    <a:pt x="225279" y="2290062"/>
                  </a:lnTo>
                  <a:lnTo>
                    <a:pt x="224772" y="2284220"/>
                  </a:lnTo>
                  <a:lnTo>
                    <a:pt x="224246" y="2278378"/>
                  </a:lnTo>
                  <a:lnTo>
                    <a:pt x="223704" y="2272536"/>
                  </a:lnTo>
                  <a:lnTo>
                    <a:pt x="223148" y="2266694"/>
                  </a:lnTo>
                  <a:lnTo>
                    <a:pt x="222583" y="2260852"/>
                  </a:lnTo>
                  <a:lnTo>
                    <a:pt x="222013" y="2255010"/>
                  </a:lnTo>
                  <a:lnTo>
                    <a:pt x="221441" y="2249168"/>
                  </a:lnTo>
                  <a:lnTo>
                    <a:pt x="220871" y="2243326"/>
                  </a:lnTo>
                  <a:lnTo>
                    <a:pt x="220304" y="2237484"/>
                  </a:lnTo>
                  <a:lnTo>
                    <a:pt x="219743" y="2231642"/>
                  </a:lnTo>
                  <a:lnTo>
                    <a:pt x="219193" y="2225800"/>
                  </a:lnTo>
                  <a:lnTo>
                    <a:pt x="218656" y="2219958"/>
                  </a:lnTo>
                  <a:lnTo>
                    <a:pt x="218130" y="2214116"/>
                  </a:lnTo>
                  <a:lnTo>
                    <a:pt x="217619" y="2208274"/>
                  </a:lnTo>
                  <a:lnTo>
                    <a:pt x="217121" y="2202432"/>
                  </a:lnTo>
                  <a:lnTo>
                    <a:pt x="216636" y="2196591"/>
                  </a:lnTo>
                  <a:lnTo>
                    <a:pt x="216165" y="2190749"/>
                  </a:lnTo>
                  <a:lnTo>
                    <a:pt x="215706" y="2184907"/>
                  </a:lnTo>
                  <a:lnTo>
                    <a:pt x="215257" y="2179065"/>
                  </a:lnTo>
                  <a:lnTo>
                    <a:pt x="214813" y="2173223"/>
                  </a:lnTo>
                  <a:lnTo>
                    <a:pt x="214372" y="2167381"/>
                  </a:lnTo>
                  <a:lnTo>
                    <a:pt x="213931" y="2161539"/>
                  </a:lnTo>
                  <a:lnTo>
                    <a:pt x="213485" y="2155697"/>
                  </a:lnTo>
                  <a:lnTo>
                    <a:pt x="213031" y="2149855"/>
                  </a:lnTo>
                  <a:lnTo>
                    <a:pt x="212561" y="2144013"/>
                  </a:lnTo>
                  <a:lnTo>
                    <a:pt x="212072" y="2138171"/>
                  </a:lnTo>
                  <a:lnTo>
                    <a:pt x="211559" y="2132329"/>
                  </a:lnTo>
                  <a:lnTo>
                    <a:pt x="211019" y="2126487"/>
                  </a:lnTo>
                  <a:lnTo>
                    <a:pt x="210447" y="2120645"/>
                  </a:lnTo>
                  <a:lnTo>
                    <a:pt x="209840" y="2114803"/>
                  </a:lnTo>
                  <a:lnTo>
                    <a:pt x="209194" y="2108961"/>
                  </a:lnTo>
                  <a:lnTo>
                    <a:pt x="208500" y="2103119"/>
                  </a:lnTo>
                  <a:lnTo>
                    <a:pt x="207759" y="2097277"/>
                  </a:lnTo>
                  <a:lnTo>
                    <a:pt x="206974" y="2091435"/>
                  </a:lnTo>
                  <a:lnTo>
                    <a:pt x="206143" y="2085593"/>
                  </a:lnTo>
                  <a:lnTo>
                    <a:pt x="205266" y="2079751"/>
                  </a:lnTo>
                  <a:lnTo>
                    <a:pt x="204347" y="2073909"/>
                  </a:lnTo>
                  <a:lnTo>
                    <a:pt x="203385" y="2068067"/>
                  </a:lnTo>
                  <a:lnTo>
                    <a:pt x="202380" y="2062225"/>
                  </a:lnTo>
                  <a:lnTo>
                    <a:pt x="201339" y="2056383"/>
                  </a:lnTo>
                  <a:lnTo>
                    <a:pt x="200270" y="2050541"/>
                  </a:lnTo>
                  <a:lnTo>
                    <a:pt x="199178" y="2044699"/>
                  </a:lnTo>
                  <a:lnTo>
                    <a:pt x="198067" y="2038857"/>
                  </a:lnTo>
                  <a:lnTo>
                    <a:pt x="196943" y="2033015"/>
                  </a:lnTo>
                  <a:lnTo>
                    <a:pt x="195812" y="2027173"/>
                  </a:lnTo>
                  <a:lnTo>
                    <a:pt x="194680" y="2021331"/>
                  </a:lnTo>
                  <a:lnTo>
                    <a:pt x="193554" y="2015489"/>
                  </a:lnTo>
                  <a:lnTo>
                    <a:pt x="192438" y="2009647"/>
                  </a:lnTo>
                  <a:lnTo>
                    <a:pt x="191336" y="2003805"/>
                  </a:lnTo>
                  <a:lnTo>
                    <a:pt x="190253" y="1997963"/>
                  </a:lnTo>
                  <a:lnTo>
                    <a:pt x="189189" y="1992121"/>
                  </a:lnTo>
                  <a:lnTo>
                    <a:pt x="188148" y="1986279"/>
                  </a:lnTo>
                  <a:lnTo>
                    <a:pt x="187134" y="1980437"/>
                  </a:lnTo>
                  <a:lnTo>
                    <a:pt x="186146" y="1974595"/>
                  </a:lnTo>
                  <a:lnTo>
                    <a:pt x="185181" y="1968753"/>
                  </a:lnTo>
                  <a:lnTo>
                    <a:pt x="184238" y="1962911"/>
                  </a:lnTo>
                  <a:lnTo>
                    <a:pt x="183317" y="1957069"/>
                  </a:lnTo>
                  <a:lnTo>
                    <a:pt x="182414" y="1951227"/>
                  </a:lnTo>
                  <a:lnTo>
                    <a:pt x="181529" y="1945385"/>
                  </a:lnTo>
                  <a:lnTo>
                    <a:pt x="180660" y="1939543"/>
                  </a:lnTo>
                  <a:lnTo>
                    <a:pt x="179803" y="1933701"/>
                  </a:lnTo>
                  <a:lnTo>
                    <a:pt x="178956" y="1927859"/>
                  </a:lnTo>
                  <a:lnTo>
                    <a:pt x="178115" y="1922017"/>
                  </a:lnTo>
                  <a:lnTo>
                    <a:pt x="177280" y="1916175"/>
                  </a:lnTo>
                  <a:lnTo>
                    <a:pt x="176449" y="1910333"/>
                  </a:lnTo>
                  <a:lnTo>
                    <a:pt x="175619" y="1904491"/>
                  </a:lnTo>
                  <a:lnTo>
                    <a:pt x="174789" y="1898649"/>
                  </a:lnTo>
                  <a:lnTo>
                    <a:pt x="173957" y="1892807"/>
                  </a:lnTo>
                  <a:lnTo>
                    <a:pt x="173122" y="1886965"/>
                  </a:lnTo>
                  <a:lnTo>
                    <a:pt x="172282" y="1881123"/>
                  </a:lnTo>
                  <a:lnTo>
                    <a:pt x="171436" y="1875281"/>
                  </a:lnTo>
                  <a:lnTo>
                    <a:pt x="170583" y="1869439"/>
                  </a:lnTo>
                  <a:lnTo>
                    <a:pt x="169719" y="1863597"/>
                  </a:lnTo>
                  <a:lnTo>
                    <a:pt x="168842" y="1857755"/>
                  </a:lnTo>
                  <a:lnTo>
                    <a:pt x="167950" y="1851913"/>
                  </a:lnTo>
                  <a:lnTo>
                    <a:pt x="167039" y="1846071"/>
                  </a:lnTo>
                  <a:lnTo>
                    <a:pt x="166109" y="1840229"/>
                  </a:lnTo>
                  <a:lnTo>
                    <a:pt x="165157" y="1834387"/>
                  </a:lnTo>
                  <a:lnTo>
                    <a:pt x="164180" y="1828545"/>
                  </a:lnTo>
                  <a:lnTo>
                    <a:pt x="163176" y="1822703"/>
                  </a:lnTo>
                  <a:lnTo>
                    <a:pt x="162139" y="1816861"/>
                  </a:lnTo>
                  <a:lnTo>
                    <a:pt x="161069" y="1811019"/>
                  </a:lnTo>
                  <a:lnTo>
                    <a:pt x="159966" y="1805177"/>
                  </a:lnTo>
                  <a:lnTo>
                    <a:pt x="158832" y="1799335"/>
                  </a:lnTo>
                  <a:lnTo>
                    <a:pt x="157665" y="1793493"/>
                  </a:lnTo>
                  <a:lnTo>
                    <a:pt x="156466" y="1787651"/>
                  </a:lnTo>
                  <a:lnTo>
                    <a:pt x="155236" y="1781809"/>
                  </a:lnTo>
                  <a:lnTo>
                    <a:pt x="153974" y="1775967"/>
                  </a:lnTo>
                  <a:lnTo>
                    <a:pt x="152683" y="1770125"/>
                  </a:lnTo>
                  <a:lnTo>
                    <a:pt x="151368" y="1764283"/>
                  </a:lnTo>
                  <a:lnTo>
                    <a:pt x="150032" y="1758441"/>
                  </a:lnTo>
                  <a:lnTo>
                    <a:pt x="148676" y="1752599"/>
                  </a:lnTo>
                  <a:lnTo>
                    <a:pt x="147301" y="1746757"/>
                  </a:lnTo>
                  <a:lnTo>
                    <a:pt x="145911" y="1740915"/>
                  </a:lnTo>
                  <a:lnTo>
                    <a:pt x="144504" y="1735073"/>
                  </a:lnTo>
                  <a:lnTo>
                    <a:pt x="143080" y="1729231"/>
                  </a:lnTo>
                  <a:lnTo>
                    <a:pt x="141640" y="1723389"/>
                  </a:lnTo>
                  <a:lnTo>
                    <a:pt x="140183" y="1717547"/>
                  </a:lnTo>
                  <a:lnTo>
                    <a:pt x="138707" y="1711705"/>
                  </a:lnTo>
                  <a:lnTo>
                    <a:pt x="137207" y="1705863"/>
                  </a:lnTo>
                  <a:lnTo>
                    <a:pt x="135682" y="1700021"/>
                  </a:lnTo>
                  <a:lnTo>
                    <a:pt x="134123" y="1694179"/>
                  </a:lnTo>
                  <a:lnTo>
                    <a:pt x="132526" y="1688337"/>
                  </a:lnTo>
                  <a:lnTo>
                    <a:pt x="130889" y="1682495"/>
                  </a:lnTo>
                  <a:lnTo>
                    <a:pt x="129210" y="1676653"/>
                  </a:lnTo>
                  <a:lnTo>
                    <a:pt x="127484" y="1670811"/>
                  </a:lnTo>
                  <a:lnTo>
                    <a:pt x="125711" y="1664969"/>
                  </a:lnTo>
                  <a:lnTo>
                    <a:pt x="123890" y="1659127"/>
                  </a:lnTo>
                  <a:lnTo>
                    <a:pt x="122013" y="1653285"/>
                  </a:lnTo>
                  <a:lnTo>
                    <a:pt x="120087" y="1647443"/>
                  </a:lnTo>
                  <a:lnTo>
                    <a:pt x="118117" y="1641601"/>
                  </a:lnTo>
                  <a:lnTo>
                    <a:pt x="116109" y="1635759"/>
                  </a:lnTo>
                  <a:lnTo>
                    <a:pt x="114070" y="1629917"/>
                  </a:lnTo>
                  <a:lnTo>
                    <a:pt x="112005" y="1624075"/>
                  </a:lnTo>
                  <a:lnTo>
                    <a:pt x="109923" y="1618233"/>
                  </a:lnTo>
                  <a:lnTo>
                    <a:pt x="107833" y="1612391"/>
                  </a:lnTo>
                  <a:lnTo>
                    <a:pt x="105749" y="1606549"/>
                  </a:lnTo>
                  <a:lnTo>
                    <a:pt x="103681" y="1600707"/>
                  </a:lnTo>
                  <a:lnTo>
                    <a:pt x="101637" y="1594865"/>
                  </a:lnTo>
                  <a:lnTo>
                    <a:pt x="99628" y="1589023"/>
                  </a:lnTo>
                  <a:lnTo>
                    <a:pt x="97662" y="1583181"/>
                  </a:lnTo>
                  <a:lnTo>
                    <a:pt x="95747" y="1577339"/>
                  </a:lnTo>
                  <a:lnTo>
                    <a:pt x="93896" y="1571497"/>
                  </a:lnTo>
                  <a:lnTo>
                    <a:pt x="92115" y="1565655"/>
                  </a:lnTo>
                  <a:lnTo>
                    <a:pt x="90401" y="1559813"/>
                  </a:lnTo>
                  <a:lnTo>
                    <a:pt x="88755" y="1553971"/>
                  </a:lnTo>
                  <a:lnTo>
                    <a:pt x="87177" y="1548129"/>
                  </a:lnTo>
                  <a:lnTo>
                    <a:pt x="85665" y="1542287"/>
                  </a:lnTo>
                  <a:lnTo>
                    <a:pt x="84214" y="1536445"/>
                  </a:lnTo>
                  <a:lnTo>
                    <a:pt x="82824" y="1530603"/>
                  </a:lnTo>
                  <a:lnTo>
                    <a:pt x="81485" y="1524761"/>
                  </a:lnTo>
                  <a:lnTo>
                    <a:pt x="80181" y="1518919"/>
                  </a:lnTo>
                  <a:lnTo>
                    <a:pt x="78902" y="1513077"/>
                  </a:lnTo>
                  <a:lnTo>
                    <a:pt x="77638" y="1507235"/>
                  </a:lnTo>
                  <a:lnTo>
                    <a:pt x="76376" y="1501393"/>
                  </a:lnTo>
                  <a:lnTo>
                    <a:pt x="75106" y="1495551"/>
                  </a:lnTo>
                  <a:lnTo>
                    <a:pt x="73812" y="1489709"/>
                  </a:lnTo>
                  <a:lnTo>
                    <a:pt x="72478" y="1483867"/>
                  </a:lnTo>
                  <a:lnTo>
                    <a:pt x="71098" y="1478025"/>
                  </a:lnTo>
                  <a:lnTo>
                    <a:pt x="69663" y="1472183"/>
                  </a:lnTo>
                  <a:lnTo>
                    <a:pt x="68165" y="1466341"/>
                  </a:lnTo>
                  <a:lnTo>
                    <a:pt x="66598" y="1460499"/>
                  </a:lnTo>
                  <a:lnTo>
                    <a:pt x="64958" y="1454657"/>
                  </a:lnTo>
                  <a:lnTo>
                    <a:pt x="63236" y="1448815"/>
                  </a:lnTo>
                  <a:lnTo>
                    <a:pt x="61432" y="1442973"/>
                  </a:lnTo>
                  <a:lnTo>
                    <a:pt x="59555" y="1437131"/>
                  </a:lnTo>
                  <a:lnTo>
                    <a:pt x="57612" y="1431289"/>
                  </a:lnTo>
                  <a:lnTo>
                    <a:pt x="55607" y="1425447"/>
                  </a:lnTo>
                  <a:lnTo>
                    <a:pt x="53548" y="1419605"/>
                  </a:lnTo>
                  <a:lnTo>
                    <a:pt x="51443" y="1413763"/>
                  </a:lnTo>
                  <a:lnTo>
                    <a:pt x="49301" y="1407921"/>
                  </a:lnTo>
                  <a:lnTo>
                    <a:pt x="47134" y="1402079"/>
                  </a:lnTo>
                  <a:lnTo>
                    <a:pt x="44957" y="1396237"/>
                  </a:lnTo>
                  <a:lnTo>
                    <a:pt x="42779" y="1390395"/>
                  </a:lnTo>
                  <a:lnTo>
                    <a:pt x="40611" y="1384553"/>
                  </a:lnTo>
                  <a:lnTo>
                    <a:pt x="38462" y="1378711"/>
                  </a:lnTo>
                  <a:lnTo>
                    <a:pt x="36339" y="1372869"/>
                  </a:lnTo>
                  <a:lnTo>
                    <a:pt x="34255" y="1367027"/>
                  </a:lnTo>
                  <a:lnTo>
                    <a:pt x="32217" y="1361185"/>
                  </a:lnTo>
                  <a:lnTo>
                    <a:pt x="30227" y="1355343"/>
                  </a:lnTo>
                  <a:lnTo>
                    <a:pt x="28287" y="1349501"/>
                  </a:lnTo>
                  <a:lnTo>
                    <a:pt x="26399" y="1343659"/>
                  </a:lnTo>
                  <a:lnTo>
                    <a:pt x="24566" y="1337817"/>
                  </a:lnTo>
                  <a:lnTo>
                    <a:pt x="22788" y="1331975"/>
                  </a:lnTo>
                  <a:lnTo>
                    <a:pt x="21070" y="1326133"/>
                  </a:lnTo>
                  <a:lnTo>
                    <a:pt x="19413" y="1320291"/>
                  </a:lnTo>
                  <a:lnTo>
                    <a:pt x="17812" y="1314449"/>
                  </a:lnTo>
                  <a:lnTo>
                    <a:pt x="16266" y="1308607"/>
                  </a:lnTo>
                  <a:lnTo>
                    <a:pt x="14776" y="1302765"/>
                  </a:lnTo>
                  <a:lnTo>
                    <a:pt x="13343" y="1296923"/>
                  </a:lnTo>
                  <a:lnTo>
                    <a:pt x="11966" y="1291081"/>
                  </a:lnTo>
                  <a:lnTo>
                    <a:pt x="10654" y="1285239"/>
                  </a:lnTo>
                  <a:lnTo>
                    <a:pt x="9411" y="1279397"/>
                  </a:lnTo>
                  <a:lnTo>
                    <a:pt x="8233" y="1273555"/>
                  </a:lnTo>
                  <a:lnTo>
                    <a:pt x="7122" y="1267713"/>
                  </a:lnTo>
                  <a:lnTo>
                    <a:pt x="6083" y="1261871"/>
                  </a:lnTo>
                  <a:lnTo>
                    <a:pt x="5116" y="1256029"/>
                  </a:lnTo>
                  <a:lnTo>
                    <a:pt x="4227" y="1250187"/>
                  </a:lnTo>
                  <a:lnTo>
                    <a:pt x="3423" y="1244345"/>
                  </a:lnTo>
                  <a:lnTo>
                    <a:pt x="2710" y="1238503"/>
                  </a:lnTo>
                  <a:lnTo>
                    <a:pt x="2081" y="1232661"/>
                  </a:lnTo>
                  <a:lnTo>
                    <a:pt x="1536" y="1226819"/>
                  </a:lnTo>
                  <a:lnTo>
                    <a:pt x="1075" y="1220977"/>
                  </a:lnTo>
                  <a:lnTo>
                    <a:pt x="696" y="1215135"/>
                  </a:lnTo>
                  <a:lnTo>
                    <a:pt x="399" y="1209293"/>
                  </a:lnTo>
                  <a:lnTo>
                    <a:pt x="187" y="1203451"/>
                  </a:lnTo>
                  <a:lnTo>
                    <a:pt x="58" y="1197609"/>
                  </a:lnTo>
                  <a:lnTo>
                    <a:pt x="0" y="1191767"/>
                  </a:lnTo>
                  <a:lnTo>
                    <a:pt x="6" y="1185925"/>
                  </a:lnTo>
                  <a:lnTo>
                    <a:pt x="71" y="1180083"/>
                  </a:lnTo>
                  <a:lnTo>
                    <a:pt x="191" y="1174241"/>
                  </a:lnTo>
                  <a:lnTo>
                    <a:pt x="359" y="1168399"/>
                  </a:lnTo>
                  <a:lnTo>
                    <a:pt x="572" y="1162557"/>
                  </a:lnTo>
                  <a:lnTo>
                    <a:pt x="823" y="1156715"/>
                  </a:lnTo>
                  <a:lnTo>
                    <a:pt x="1101" y="1150873"/>
                  </a:lnTo>
                  <a:lnTo>
                    <a:pt x="1401" y="1145031"/>
                  </a:lnTo>
                  <a:lnTo>
                    <a:pt x="1718" y="1139189"/>
                  </a:lnTo>
                  <a:lnTo>
                    <a:pt x="2048" y="1133347"/>
                  </a:lnTo>
                  <a:lnTo>
                    <a:pt x="2388" y="1127505"/>
                  </a:lnTo>
                  <a:lnTo>
                    <a:pt x="2734" y="1121663"/>
                  </a:lnTo>
                  <a:lnTo>
                    <a:pt x="3087" y="1115821"/>
                  </a:lnTo>
                  <a:lnTo>
                    <a:pt x="3445" y="1109979"/>
                  </a:lnTo>
                  <a:lnTo>
                    <a:pt x="3811" y="1104137"/>
                  </a:lnTo>
                  <a:lnTo>
                    <a:pt x="4188" y="1098295"/>
                  </a:lnTo>
                  <a:lnTo>
                    <a:pt x="4580" y="1092453"/>
                  </a:lnTo>
                  <a:lnTo>
                    <a:pt x="4992" y="1086611"/>
                  </a:lnTo>
                  <a:lnTo>
                    <a:pt x="5433" y="1080769"/>
                  </a:lnTo>
                  <a:lnTo>
                    <a:pt x="5914" y="1074927"/>
                  </a:lnTo>
                  <a:lnTo>
                    <a:pt x="6442" y="1069085"/>
                  </a:lnTo>
                  <a:lnTo>
                    <a:pt x="7023" y="1063243"/>
                  </a:lnTo>
                  <a:lnTo>
                    <a:pt x="7665" y="1057401"/>
                  </a:lnTo>
                  <a:lnTo>
                    <a:pt x="8375" y="1051559"/>
                  </a:lnTo>
                  <a:lnTo>
                    <a:pt x="9161" y="1045717"/>
                  </a:lnTo>
                  <a:lnTo>
                    <a:pt x="10032" y="1039875"/>
                  </a:lnTo>
                  <a:lnTo>
                    <a:pt x="11000" y="1034033"/>
                  </a:lnTo>
                  <a:lnTo>
                    <a:pt x="12054" y="1028191"/>
                  </a:lnTo>
                  <a:lnTo>
                    <a:pt x="13194" y="1022349"/>
                  </a:lnTo>
                  <a:lnTo>
                    <a:pt x="14418" y="1016507"/>
                  </a:lnTo>
                  <a:lnTo>
                    <a:pt x="15721" y="1010665"/>
                  </a:lnTo>
                  <a:lnTo>
                    <a:pt x="17098" y="1004823"/>
                  </a:lnTo>
                  <a:lnTo>
                    <a:pt x="18545" y="998981"/>
                  </a:lnTo>
                  <a:lnTo>
                    <a:pt x="20055" y="993139"/>
                  </a:lnTo>
                  <a:lnTo>
                    <a:pt x="21610" y="987297"/>
                  </a:lnTo>
                  <a:lnTo>
                    <a:pt x="23199" y="981455"/>
                  </a:lnTo>
                  <a:lnTo>
                    <a:pt x="24813" y="975613"/>
                  </a:lnTo>
                  <a:lnTo>
                    <a:pt x="26443" y="969771"/>
                  </a:lnTo>
                  <a:lnTo>
                    <a:pt x="28079" y="963929"/>
                  </a:lnTo>
                  <a:lnTo>
                    <a:pt x="29715" y="958087"/>
                  </a:lnTo>
                  <a:lnTo>
                    <a:pt x="31340" y="952245"/>
                  </a:lnTo>
                  <a:lnTo>
                    <a:pt x="32953" y="946403"/>
                  </a:lnTo>
                  <a:lnTo>
                    <a:pt x="34550" y="940561"/>
                  </a:lnTo>
                  <a:lnTo>
                    <a:pt x="36132" y="934719"/>
                  </a:lnTo>
                  <a:lnTo>
                    <a:pt x="37701" y="928877"/>
                  </a:lnTo>
                  <a:lnTo>
                    <a:pt x="39258" y="923035"/>
                  </a:lnTo>
                  <a:lnTo>
                    <a:pt x="40809" y="917193"/>
                  </a:lnTo>
                  <a:lnTo>
                    <a:pt x="42361" y="911351"/>
                  </a:lnTo>
                  <a:lnTo>
                    <a:pt x="43924" y="905509"/>
                  </a:lnTo>
                  <a:lnTo>
                    <a:pt x="45505" y="899667"/>
                  </a:lnTo>
                  <a:lnTo>
                    <a:pt x="47112" y="893825"/>
                  </a:lnTo>
                  <a:lnTo>
                    <a:pt x="48755" y="887983"/>
                  </a:lnTo>
                  <a:lnTo>
                    <a:pt x="50440" y="882141"/>
                  </a:lnTo>
                  <a:lnTo>
                    <a:pt x="52180" y="876299"/>
                  </a:lnTo>
                  <a:lnTo>
                    <a:pt x="53988" y="870457"/>
                  </a:lnTo>
                  <a:lnTo>
                    <a:pt x="55862" y="864615"/>
                  </a:lnTo>
                  <a:lnTo>
                    <a:pt x="57805" y="858773"/>
                  </a:lnTo>
                  <a:lnTo>
                    <a:pt x="59820" y="852931"/>
                  </a:lnTo>
                  <a:lnTo>
                    <a:pt x="61908" y="847089"/>
                  </a:lnTo>
                  <a:lnTo>
                    <a:pt x="64068" y="841247"/>
                  </a:lnTo>
                  <a:lnTo>
                    <a:pt x="66301" y="835405"/>
                  </a:lnTo>
                  <a:lnTo>
                    <a:pt x="68609" y="829563"/>
                  </a:lnTo>
                  <a:lnTo>
                    <a:pt x="70976" y="823721"/>
                  </a:lnTo>
                  <a:lnTo>
                    <a:pt x="73395" y="817879"/>
                  </a:lnTo>
                  <a:lnTo>
                    <a:pt x="75859" y="812037"/>
                  </a:lnTo>
                  <a:lnTo>
                    <a:pt x="78362" y="806195"/>
                  </a:lnTo>
                  <a:lnTo>
                    <a:pt x="80894" y="800353"/>
                  </a:lnTo>
                  <a:lnTo>
                    <a:pt x="83449" y="794511"/>
                  </a:lnTo>
                  <a:lnTo>
                    <a:pt x="86017" y="788669"/>
                  </a:lnTo>
                  <a:lnTo>
                    <a:pt x="88589" y="782827"/>
                  </a:lnTo>
                  <a:lnTo>
                    <a:pt x="91157" y="776985"/>
                  </a:lnTo>
                  <a:lnTo>
                    <a:pt x="93718" y="771143"/>
                  </a:lnTo>
                  <a:lnTo>
                    <a:pt x="96266" y="765301"/>
                  </a:lnTo>
                  <a:lnTo>
                    <a:pt x="98798" y="759459"/>
                  </a:lnTo>
                  <a:lnTo>
                    <a:pt x="101310" y="753617"/>
                  </a:lnTo>
                  <a:lnTo>
                    <a:pt x="103798" y="747775"/>
                  </a:lnTo>
                  <a:lnTo>
                    <a:pt x="106265" y="741933"/>
                  </a:lnTo>
                  <a:lnTo>
                    <a:pt x="108712" y="736091"/>
                  </a:lnTo>
                  <a:lnTo>
                    <a:pt x="111142" y="730249"/>
                  </a:lnTo>
                  <a:lnTo>
                    <a:pt x="113555" y="724407"/>
                  </a:lnTo>
                  <a:lnTo>
                    <a:pt x="115954" y="718565"/>
                  </a:lnTo>
                  <a:lnTo>
                    <a:pt x="118341" y="712723"/>
                  </a:lnTo>
                  <a:lnTo>
                    <a:pt x="120720" y="706881"/>
                  </a:lnTo>
                  <a:lnTo>
                    <a:pt x="123095" y="701039"/>
                  </a:lnTo>
                  <a:lnTo>
                    <a:pt x="125468" y="695197"/>
                  </a:lnTo>
                  <a:lnTo>
                    <a:pt x="127840" y="689355"/>
                  </a:lnTo>
                  <a:lnTo>
                    <a:pt x="130214" y="683513"/>
                  </a:lnTo>
                  <a:lnTo>
                    <a:pt x="132591" y="677671"/>
                  </a:lnTo>
                  <a:lnTo>
                    <a:pt x="134971" y="671829"/>
                  </a:lnTo>
                  <a:lnTo>
                    <a:pt x="137353" y="665987"/>
                  </a:lnTo>
                  <a:lnTo>
                    <a:pt x="139738" y="660145"/>
                  </a:lnTo>
                  <a:lnTo>
                    <a:pt x="142122" y="654303"/>
                  </a:lnTo>
                  <a:lnTo>
                    <a:pt x="144505" y="648461"/>
                  </a:lnTo>
                  <a:lnTo>
                    <a:pt x="146882" y="642619"/>
                  </a:lnTo>
                  <a:lnTo>
                    <a:pt x="149253" y="636777"/>
                  </a:lnTo>
                  <a:lnTo>
                    <a:pt x="151613" y="630935"/>
                  </a:lnTo>
                  <a:lnTo>
                    <a:pt x="153955" y="625093"/>
                  </a:lnTo>
                  <a:lnTo>
                    <a:pt x="156278" y="619251"/>
                  </a:lnTo>
                  <a:lnTo>
                    <a:pt x="158578" y="613409"/>
                  </a:lnTo>
                  <a:lnTo>
                    <a:pt x="160850" y="607567"/>
                  </a:lnTo>
                  <a:lnTo>
                    <a:pt x="163091" y="601725"/>
                  </a:lnTo>
                  <a:lnTo>
                    <a:pt x="165297" y="595883"/>
                  </a:lnTo>
                  <a:lnTo>
                    <a:pt x="167462" y="590041"/>
                  </a:lnTo>
                  <a:lnTo>
                    <a:pt x="169574" y="584199"/>
                  </a:lnTo>
                  <a:lnTo>
                    <a:pt x="171638" y="578357"/>
                  </a:lnTo>
                  <a:lnTo>
                    <a:pt x="173648" y="572515"/>
                  </a:lnTo>
                  <a:lnTo>
                    <a:pt x="175601" y="566673"/>
                  </a:lnTo>
                  <a:lnTo>
                    <a:pt x="177495" y="560831"/>
                  </a:lnTo>
                  <a:lnTo>
                    <a:pt x="179326" y="554989"/>
                  </a:lnTo>
                  <a:lnTo>
                    <a:pt x="181090" y="549147"/>
                  </a:lnTo>
                  <a:lnTo>
                    <a:pt x="182775" y="543305"/>
                  </a:lnTo>
                  <a:lnTo>
                    <a:pt x="184391" y="537463"/>
                  </a:lnTo>
                  <a:lnTo>
                    <a:pt x="185938" y="531621"/>
                  </a:lnTo>
                  <a:lnTo>
                    <a:pt x="187416" y="525779"/>
                  </a:lnTo>
                  <a:lnTo>
                    <a:pt x="188825" y="519937"/>
                  </a:lnTo>
                  <a:lnTo>
                    <a:pt x="190167" y="514095"/>
                  </a:lnTo>
                  <a:lnTo>
                    <a:pt x="191443" y="508253"/>
                  </a:lnTo>
                  <a:lnTo>
                    <a:pt x="192647" y="502411"/>
                  </a:lnTo>
                  <a:lnTo>
                    <a:pt x="193795" y="496569"/>
                  </a:lnTo>
                  <a:lnTo>
                    <a:pt x="194891" y="490727"/>
                  </a:lnTo>
                  <a:lnTo>
                    <a:pt x="195940" y="484885"/>
                  </a:lnTo>
                  <a:lnTo>
                    <a:pt x="196946" y="479043"/>
                  </a:lnTo>
                  <a:lnTo>
                    <a:pt x="197916" y="473201"/>
                  </a:lnTo>
                  <a:lnTo>
                    <a:pt x="198855" y="467359"/>
                  </a:lnTo>
                  <a:lnTo>
                    <a:pt x="199766" y="461517"/>
                  </a:lnTo>
                  <a:lnTo>
                    <a:pt x="200660" y="455675"/>
                  </a:lnTo>
                  <a:lnTo>
                    <a:pt x="201544" y="449833"/>
                  </a:lnTo>
                  <a:lnTo>
                    <a:pt x="202421" y="443991"/>
                  </a:lnTo>
                  <a:lnTo>
                    <a:pt x="203298" y="438149"/>
                  </a:lnTo>
                  <a:lnTo>
                    <a:pt x="204178" y="432307"/>
                  </a:lnTo>
                  <a:lnTo>
                    <a:pt x="205065" y="426465"/>
                  </a:lnTo>
                  <a:lnTo>
                    <a:pt x="205965" y="420623"/>
                  </a:lnTo>
                  <a:lnTo>
                    <a:pt x="206878" y="414781"/>
                  </a:lnTo>
                  <a:lnTo>
                    <a:pt x="207805" y="408939"/>
                  </a:lnTo>
                  <a:lnTo>
                    <a:pt x="208746" y="403097"/>
                  </a:lnTo>
                  <a:lnTo>
                    <a:pt x="209702" y="397255"/>
                  </a:lnTo>
                  <a:lnTo>
                    <a:pt x="210670" y="391413"/>
                  </a:lnTo>
                  <a:lnTo>
                    <a:pt x="211650" y="385571"/>
                  </a:lnTo>
                  <a:lnTo>
                    <a:pt x="212639" y="379729"/>
                  </a:lnTo>
                  <a:lnTo>
                    <a:pt x="213632" y="373887"/>
                  </a:lnTo>
                  <a:lnTo>
                    <a:pt x="214625" y="368045"/>
                  </a:lnTo>
                  <a:lnTo>
                    <a:pt x="215615" y="362203"/>
                  </a:lnTo>
                  <a:lnTo>
                    <a:pt x="216599" y="356361"/>
                  </a:lnTo>
                  <a:lnTo>
                    <a:pt x="217572" y="350519"/>
                  </a:lnTo>
                  <a:lnTo>
                    <a:pt x="218530" y="344677"/>
                  </a:lnTo>
                  <a:lnTo>
                    <a:pt x="219467" y="338835"/>
                  </a:lnTo>
                  <a:lnTo>
                    <a:pt x="220382" y="332993"/>
                  </a:lnTo>
                  <a:lnTo>
                    <a:pt x="221274" y="327151"/>
                  </a:lnTo>
                  <a:lnTo>
                    <a:pt x="222140" y="321309"/>
                  </a:lnTo>
                  <a:lnTo>
                    <a:pt x="222979" y="315467"/>
                  </a:lnTo>
                  <a:lnTo>
                    <a:pt x="223790" y="309625"/>
                  </a:lnTo>
                  <a:lnTo>
                    <a:pt x="224573" y="303783"/>
                  </a:lnTo>
                  <a:lnTo>
                    <a:pt x="225321" y="297941"/>
                  </a:lnTo>
                  <a:lnTo>
                    <a:pt x="226042" y="292099"/>
                  </a:lnTo>
                  <a:lnTo>
                    <a:pt x="226736" y="286257"/>
                  </a:lnTo>
                  <a:lnTo>
                    <a:pt x="227404" y="280415"/>
                  </a:lnTo>
                  <a:lnTo>
                    <a:pt x="228047" y="274573"/>
                  </a:lnTo>
                  <a:lnTo>
                    <a:pt x="228665" y="268731"/>
                  </a:lnTo>
                  <a:lnTo>
                    <a:pt x="229261" y="262889"/>
                  </a:lnTo>
                  <a:lnTo>
                    <a:pt x="229830" y="257047"/>
                  </a:lnTo>
                  <a:lnTo>
                    <a:pt x="230379" y="251205"/>
                  </a:lnTo>
                  <a:lnTo>
                    <a:pt x="230909" y="245363"/>
                  </a:lnTo>
                  <a:lnTo>
                    <a:pt x="231419" y="239521"/>
                  </a:lnTo>
                  <a:lnTo>
                    <a:pt x="231911" y="233679"/>
                  </a:lnTo>
                  <a:lnTo>
                    <a:pt x="232385" y="227837"/>
                  </a:lnTo>
                  <a:lnTo>
                    <a:pt x="232842" y="221995"/>
                  </a:lnTo>
                  <a:lnTo>
                    <a:pt x="233278" y="216153"/>
                  </a:lnTo>
                  <a:lnTo>
                    <a:pt x="233698" y="210311"/>
                  </a:lnTo>
                  <a:lnTo>
                    <a:pt x="234101" y="204469"/>
                  </a:lnTo>
                  <a:lnTo>
                    <a:pt x="234488" y="198627"/>
                  </a:lnTo>
                  <a:lnTo>
                    <a:pt x="234859" y="192785"/>
                  </a:lnTo>
                  <a:lnTo>
                    <a:pt x="235215" y="186943"/>
                  </a:lnTo>
                  <a:lnTo>
                    <a:pt x="235556" y="181101"/>
                  </a:lnTo>
                  <a:lnTo>
                    <a:pt x="235881" y="175259"/>
                  </a:lnTo>
                  <a:lnTo>
                    <a:pt x="236192" y="169417"/>
                  </a:lnTo>
                  <a:lnTo>
                    <a:pt x="236492" y="163575"/>
                  </a:lnTo>
                  <a:lnTo>
                    <a:pt x="236780" y="157733"/>
                  </a:lnTo>
                  <a:lnTo>
                    <a:pt x="237059" y="151891"/>
                  </a:lnTo>
                  <a:lnTo>
                    <a:pt x="237328" y="146049"/>
                  </a:lnTo>
                  <a:lnTo>
                    <a:pt x="237589" y="140207"/>
                  </a:lnTo>
                  <a:lnTo>
                    <a:pt x="237843" y="134365"/>
                  </a:lnTo>
                  <a:lnTo>
                    <a:pt x="238092" y="128523"/>
                  </a:lnTo>
                  <a:lnTo>
                    <a:pt x="238336" y="122681"/>
                  </a:lnTo>
                  <a:lnTo>
                    <a:pt x="238578" y="116839"/>
                  </a:lnTo>
                  <a:lnTo>
                    <a:pt x="238816" y="110997"/>
                  </a:lnTo>
                  <a:lnTo>
                    <a:pt x="239054" y="105155"/>
                  </a:lnTo>
                  <a:lnTo>
                    <a:pt x="239290" y="99313"/>
                  </a:lnTo>
                  <a:lnTo>
                    <a:pt x="239525" y="93471"/>
                  </a:lnTo>
                  <a:lnTo>
                    <a:pt x="239760" y="87629"/>
                  </a:lnTo>
                  <a:lnTo>
                    <a:pt x="239994" y="81787"/>
                  </a:lnTo>
                  <a:lnTo>
                    <a:pt x="240227" y="75945"/>
                  </a:lnTo>
                  <a:lnTo>
                    <a:pt x="240460" y="70103"/>
                  </a:lnTo>
                  <a:lnTo>
                    <a:pt x="240691" y="64261"/>
                  </a:lnTo>
                  <a:lnTo>
                    <a:pt x="240920" y="58419"/>
                  </a:lnTo>
                  <a:lnTo>
                    <a:pt x="241145" y="52577"/>
                  </a:lnTo>
                  <a:lnTo>
                    <a:pt x="241367" y="46735"/>
                  </a:lnTo>
                  <a:lnTo>
                    <a:pt x="241585" y="40893"/>
                  </a:lnTo>
                  <a:lnTo>
                    <a:pt x="241797" y="35051"/>
                  </a:lnTo>
                  <a:lnTo>
                    <a:pt x="242003" y="29209"/>
                  </a:lnTo>
                  <a:lnTo>
                    <a:pt x="242201" y="23367"/>
                  </a:lnTo>
                  <a:lnTo>
                    <a:pt x="242393" y="17525"/>
                  </a:lnTo>
                  <a:lnTo>
                    <a:pt x="242574" y="11683"/>
                  </a:lnTo>
                  <a:lnTo>
                    <a:pt x="242746" y="5841"/>
                  </a:lnTo>
                  <a:lnTo>
                    <a:pt x="242908" y="0"/>
                  </a:lnTo>
                  <a:lnTo>
                    <a:pt x="245800" y="0"/>
                  </a:lnTo>
                  <a:lnTo>
                    <a:pt x="245962" y="5841"/>
                  </a:lnTo>
                  <a:lnTo>
                    <a:pt x="246134" y="11683"/>
                  </a:lnTo>
                  <a:lnTo>
                    <a:pt x="246316" y="17525"/>
                  </a:lnTo>
                  <a:lnTo>
                    <a:pt x="246507" y="23367"/>
                  </a:lnTo>
                  <a:lnTo>
                    <a:pt x="246706" y="29209"/>
                  </a:lnTo>
                  <a:lnTo>
                    <a:pt x="246912" y="35051"/>
                  </a:lnTo>
                  <a:lnTo>
                    <a:pt x="247124" y="40893"/>
                  </a:lnTo>
                  <a:lnTo>
                    <a:pt x="247341" y="46735"/>
                  </a:lnTo>
                  <a:lnTo>
                    <a:pt x="247563" y="52577"/>
                  </a:lnTo>
                  <a:lnTo>
                    <a:pt x="247789" y="58419"/>
                  </a:lnTo>
                  <a:lnTo>
                    <a:pt x="248018" y="64261"/>
                  </a:lnTo>
                  <a:lnTo>
                    <a:pt x="248249" y="70103"/>
                  </a:lnTo>
                  <a:lnTo>
                    <a:pt x="248481" y="75945"/>
                  </a:lnTo>
                  <a:lnTo>
                    <a:pt x="248715" y="81787"/>
                  </a:lnTo>
                  <a:lnTo>
                    <a:pt x="248949" y="87629"/>
                  </a:lnTo>
                  <a:lnTo>
                    <a:pt x="249184" y="93471"/>
                  </a:lnTo>
                  <a:lnTo>
                    <a:pt x="249419" y="99313"/>
                  </a:lnTo>
                  <a:lnTo>
                    <a:pt x="249655" y="105155"/>
                  </a:lnTo>
                  <a:lnTo>
                    <a:pt x="249892" y="110997"/>
                  </a:lnTo>
                  <a:lnTo>
                    <a:pt x="250131" y="116839"/>
                  </a:lnTo>
                  <a:lnTo>
                    <a:pt x="250372" y="122681"/>
                  </a:lnTo>
                  <a:lnTo>
                    <a:pt x="250617" y="128523"/>
                  </a:lnTo>
                  <a:lnTo>
                    <a:pt x="250865" y="134365"/>
                  </a:lnTo>
                  <a:lnTo>
                    <a:pt x="251119" y="140207"/>
                  </a:lnTo>
                  <a:lnTo>
                    <a:pt x="251381" y="146049"/>
                  </a:lnTo>
                  <a:lnTo>
                    <a:pt x="251650" y="151891"/>
                  </a:lnTo>
                  <a:lnTo>
                    <a:pt x="251928" y="157733"/>
                  </a:lnTo>
                  <a:lnTo>
                    <a:pt x="252217" y="163575"/>
                  </a:lnTo>
                  <a:lnTo>
                    <a:pt x="252516" y="169417"/>
                  </a:lnTo>
                  <a:lnTo>
                    <a:pt x="252828" y="175259"/>
                  </a:lnTo>
                  <a:lnTo>
                    <a:pt x="253152" y="181101"/>
                  </a:lnTo>
                  <a:lnTo>
                    <a:pt x="253493" y="186943"/>
                  </a:lnTo>
                  <a:lnTo>
                    <a:pt x="253849" y="192785"/>
                  </a:lnTo>
                  <a:lnTo>
                    <a:pt x="254221" y="198627"/>
                  </a:lnTo>
                  <a:lnTo>
                    <a:pt x="254608" y="204469"/>
                  </a:lnTo>
                  <a:lnTo>
                    <a:pt x="255011" y="210311"/>
                  </a:lnTo>
                  <a:lnTo>
                    <a:pt x="255430" y="216153"/>
                  </a:lnTo>
                  <a:lnTo>
                    <a:pt x="255867" y="221995"/>
                  </a:lnTo>
                  <a:lnTo>
                    <a:pt x="256323" y="227837"/>
                  </a:lnTo>
                  <a:lnTo>
                    <a:pt x="256797" y="233679"/>
                  </a:lnTo>
                  <a:lnTo>
                    <a:pt x="257289" y="239521"/>
                  </a:lnTo>
                  <a:lnTo>
                    <a:pt x="257800" y="245363"/>
                  </a:lnTo>
                  <a:lnTo>
                    <a:pt x="258329" y="251205"/>
                  </a:lnTo>
                  <a:lnTo>
                    <a:pt x="258878" y="257047"/>
                  </a:lnTo>
                  <a:lnTo>
                    <a:pt x="259448" y="262889"/>
                  </a:lnTo>
                  <a:lnTo>
                    <a:pt x="260043" y="268731"/>
                  </a:lnTo>
                  <a:lnTo>
                    <a:pt x="260662" y="274573"/>
                  </a:lnTo>
                  <a:lnTo>
                    <a:pt x="261304" y="280415"/>
                  </a:lnTo>
                  <a:lnTo>
                    <a:pt x="261972" y="286257"/>
                  </a:lnTo>
                  <a:lnTo>
                    <a:pt x="262666" y="292099"/>
                  </a:lnTo>
                  <a:lnTo>
                    <a:pt x="263387" y="297941"/>
                  </a:lnTo>
                  <a:lnTo>
                    <a:pt x="264136" y="303783"/>
                  </a:lnTo>
                  <a:lnTo>
                    <a:pt x="264918" y="309625"/>
                  </a:lnTo>
                  <a:lnTo>
                    <a:pt x="265729" y="315467"/>
                  </a:lnTo>
                  <a:lnTo>
                    <a:pt x="266569" y="321309"/>
                  </a:lnTo>
                  <a:lnTo>
                    <a:pt x="267434" y="327151"/>
                  </a:lnTo>
                  <a:lnTo>
                    <a:pt x="268326" y="332993"/>
                  </a:lnTo>
                  <a:lnTo>
                    <a:pt x="269241" y="338835"/>
                  </a:lnTo>
                  <a:lnTo>
                    <a:pt x="270178" y="344677"/>
                  </a:lnTo>
                  <a:lnTo>
                    <a:pt x="271137" y="350519"/>
                  </a:lnTo>
                  <a:lnTo>
                    <a:pt x="272110" y="356361"/>
                  </a:lnTo>
                  <a:lnTo>
                    <a:pt x="273093" y="362203"/>
                  </a:lnTo>
                  <a:lnTo>
                    <a:pt x="274083" y="368045"/>
                  </a:lnTo>
                  <a:lnTo>
                    <a:pt x="275077" y="373887"/>
                  </a:lnTo>
                  <a:lnTo>
                    <a:pt x="276070" y="379729"/>
                  </a:lnTo>
                  <a:lnTo>
                    <a:pt x="277058" y="385571"/>
                  </a:lnTo>
                  <a:lnTo>
                    <a:pt x="278038" y="391413"/>
                  </a:lnTo>
                  <a:lnTo>
                    <a:pt x="279006" y="397255"/>
                  </a:lnTo>
                  <a:lnTo>
                    <a:pt x="279962" y="403097"/>
                  </a:lnTo>
                  <a:lnTo>
                    <a:pt x="280904" y="408939"/>
                  </a:lnTo>
                  <a:lnTo>
                    <a:pt x="281831" y="414781"/>
                  </a:lnTo>
                  <a:lnTo>
                    <a:pt x="282744" y="420623"/>
                  </a:lnTo>
                  <a:lnTo>
                    <a:pt x="283644" y="426465"/>
                  </a:lnTo>
                  <a:lnTo>
                    <a:pt x="284531" y="432307"/>
                  </a:lnTo>
                  <a:lnTo>
                    <a:pt x="285411" y="438149"/>
                  </a:lnTo>
                  <a:lnTo>
                    <a:pt x="286287" y="443991"/>
                  </a:lnTo>
                  <a:lnTo>
                    <a:pt x="287165" y="449833"/>
                  </a:lnTo>
                  <a:lnTo>
                    <a:pt x="288048" y="455675"/>
                  </a:lnTo>
                  <a:lnTo>
                    <a:pt x="288943" y="461517"/>
                  </a:lnTo>
                  <a:lnTo>
                    <a:pt x="289854" y="467359"/>
                  </a:lnTo>
                  <a:lnTo>
                    <a:pt x="290792" y="473201"/>
                  </a:lnTo>
                  <a:lnTo>
                    <a:pt x="291762" y="479043"/>
                  </a:lnTo>
                  <a:lnTo>
                    <a:pt x="292769" y="484885"/>
                  </a:lnTo>
                  <a:lnTo>
                    <a:pt x="293817" y="490727"/>
                  </a:lnTo>
                  <a:lnTo>
                    <a:pt x="294913" y="496569"/>
                  </a:lnTo>
                  <a:lnTo>
                    <a:pt x="296061" y="502411"/>
                  </a:lnTo>
                  <a:lnTo>
                    <a:pt x="297265" y="508253"/>
                  </a:lnTo>
                  <a:lnTo>
                    <a:pt x="298541" y="514095"/>
                  </a:lnTo>
                  <a:lnTo>
                    <a:pt x="299884" y="519937"/>
                  </a:lnTo>
                  <a:lnTo>
                    <a:pt x="301293" y="525779"/>
                  </a:lnTo>
                  <a:lnTo>
                    <a:pt x="302770" y="531621"/>
                  </a:lnTo>
                  <a:lnTo>
                    <a:pt x="304317" y="537463"/>
                  </a:lnTo>
                  <a:lnTo>
                    <a:pt x="305933" y="543305"/>
                  </a:lnTo>
                  <a:lnTo>
                    <a:pt x="307618" y="549147"/>
                  </a:lnTo>
                  <a:lnTo>
                    <a:pt x="309382" y="554989"/>
                  </a:lnTo>
                  <a:lnTo>
                    <a:pt x="311213" y="560831"/>
                  </a:lnTo>
                  <a:lnTo>
                    <a:pt x="313107" y="566673"/>
                  </a:lnTo>
                  <a:lnTo>
                    <a:pt x="315061" y="572515"/>
                  </a:lnTo>
                  <a:lnTo>
                    <a:pt x="317071" y="578357"/>
                  </a:lnTo>
                  <a:lnTo>
                    <a:pt x="319134" y="584199"/>
                  </a:lnTo>
                  <a:lnTo>
                    <a:pt x="321247" y="590041"/>
                  </a:lnTo>
                  <a:lnTo>
                    <a:pt x="323412" y="595883"/>
                  </a:lnTo>
                  <a:lnTo>
                    <a:pt x="325617" y="601725"/>
                  </a:lnTo>
                  <a:lnTo>
                    <a:pt x="327858" y="607567"/>
                  </a:lnTo>
                  <a:lnTo>
                    <a:pt x="330131" y="613409"/>
                  </a:lnTo>
                  <a:lnTo>
                    <a:pt x="332431" y="619251"/>
                  </a:lnTo>
                  <a:lnTo>
                    <a:pt x="334754" y="625093"/>
                  </a:lnTo>
                  <a:lnTo>
                    <a:pt x="337096" y="630935"/>
                  </a:lnTo>
                  <a:lnTo>
                    <a:pt x="339456" y="636777"/>
                  </a:lnTo>
                  <a:lnTo>
                    <a:pt x="341826" y="642619"/>
                  </a:lnTo>
                  <a:lnTo>
                    <a:pt x="344204" y="648461"/>
                  </a:lnTo>
                  <a:lnTo>
                    <a:pt x="346586" y="654303"/>
                  </a:lnTo>
                  <a:lnTo>
                    <a:pt x="348971" y="660145"/>
                  </a:lnTo>
                  <a:lnTo>
                    <a:pt x="351355" y="665987"/>
                  </a:lnTo>
                  <a:lnTo>
                    <a:pt x="353738" y="671829"/>
                  </a:lnTo>
                  <a:lnTo>
                    <a:pt x="356118" y="677671"/>
                  </a:lnTo>
                  <a:lnTo>
                    <a:pt x="358494" y="683513"/>
                  </a:lnTo>
                  <a:lnTo>
                    <a:pt x="360868" y="689355"/>
                  </a:lnTo>
                  <a:lnTo>
                    <a:pt x="363241" y="695197"/>
                  </a:lnTo>
                  <a:lnTo>
                    <a:pt x="365613" y="701039"/>
                  </a:lnTo>
                  <a:lnTo>
                    <a:pt x="367988" y="706881"/>
                  </a:lnTo>
                  <a:lnTo>
                    <a:pt x="370367" y="712723"/>
                  </a:lnTo>
                  <a:lnTo>
                    <a:pt x="372755" y="718565"/>
                  </a:lnTo>
                  <a:lnTo>
                    <a:pt x="375154" y="724407"/>
                  </a:lnTo>
                  <a:lnTo>
                    <a:pt x="377567" y="730249"/>
                  </a:lnTo>
                  <a:lnTo>
                    <a:pt x="379996" y="736091"/>
                  </a:lnTo>
                  <a:lnTo>
                    <a:pt x="382444" y="741933"/>
                  </a:lnTo>
                  <a:lnTo>
                    <a:pt x="384911" y="747775"/>
                  </a:lnTo>
                  <a:lnTo>
                    <a:pt x="387399" y="753617"/>
                  </a:lnTo>
                  <a:lnTo>
                    <a:pt x="389911" y="759459"/>
                  </a:lnTo>
                  <a:lnTo>
                    <a:pt x="392442" y="765301"/>
                  </a:lnTo>
                  <a:lnTo>
                    <a:pt x="394990" y="771143"/>
                  </a:lnTo>
                  <a:lnTo>
                    <a:pt x="397551" y="776985"/>
                  </a:lnTo>
                  <a:lnTo>
                    <a:pt x="400120" y="782827"/>
                  </a:lnTo>
                  <a:lnTo>
                    <a:pt x="402692" y="788669"/>
                  </a:lnTo>
                  <a:lnTo>
                    <a:pt x="405260" y="794511"/>
                  </a:lnTo>
                  <a:lnTo>
                    <a:pt x="407815" y="800353"/>
                  </a:lnTo>
                  <a:lnTo>
                    <a:pt x="410347" y="806195"/>
                  </a:lnTo>
                  <a:lnTo>
                    <a:pt x="412849" y="812037"/>
                  </a:lnTo>
                  <a:lnTo>
                    <a:pt x="415314" y="817879"/>
                  </a:lnTo>
                  <a:lnTo>
                    <a:pt x="417733" y="823721"/>
                  </a:lnTo>
                  <a:lnTo>
                    <a:pt x="420100" y="829563"/>
                  </a:lnTo>
                  <a:lnTo>
                    <a:pt x="422408" y="835405"/>
                  </a:lnTo>
                  <a:lnTo>
                    <a:pt x="424641" y="841247"/>
                  </a:lnTo>
                  <a:lnTo>
                    <a:pt x="426801" y="847089"/>
                  </a:lnTo>
                  <a:lnTo>
                    <a:pt x="428888" y="852931"/>
                  </a:lnTo>
                  <a:lnTo>
                    <a:pt x="430903" y="858773"/>
                  </a:lnTo>
                  <a:lnTo>
                    <a:pt x="432846" y="864615"/>
                  </a:lnTo>
                  <a:lnTo>
                    <a:pt x="434720" y="870457"/>
                  </a:lnTo>
                  <a:lnTo>
                    <a:pt x="436528" y="876299"/>
                  </a:lnTo>
                  <a:lnTo>
                    <a:pt x="438268" y="882141"/>
                  </a:lnTo>
                  <a:lnTo>
                    <a:pt x="439954" y="887983"/>
                  </a:lnTo>
                  <a:lnTo>
                    <a:pt x="441596" y="893825"/>
                  </a:lnTo>
                  <a:lnTo>
                    <a:pt x="443204" y="899667"/>
                  </a:lnTo>
                  <a:lnTo>
                    <a:pt x="444784" y="905509"/>
                  </a:lnTo>
                  <a:lnTo>
                    <a:pt x="446347" y="911351"/>
                  </a:lnTo>
                  <a:lnTo>
                    <a:pt x="447900" y="917193"/>
                  </a:lnTo>
                  <a:lnTo>
                    <a:pt x="449450" y="923035"/>
                  </a:lnTo>
                  <a:lnTo>
                    <a:pt x="451008" y="928877"/>
                  </a:lnTo>
                  <a:lnTo>
                    <a:pt x="452576" y="934719"/>
                  </a:lnTo>
                  <a:lnTo>
                    <a:pt x="454158" y="940561"/>
                  </a:lnTo>
                  <a:lnTo>
                    <a:pt x="455756" y="946403"/>
                  </a:lnTo>
                  <a:lnTo>
                    <a:pt x="457368" y="952245"/>
                  </a:lnTo>
                  <a:lnTo>
                    <a:pt x="458994" y="958087"/>
                  </a:lnTo>
                  <a:lnTo>
                    <a:pt x="460629" y="963929"/>
                  </a:lnTo>
                  <a:lnTo>
                    <a:pt x="462266" y="969771"/>
                  </a:lnTo>
                  <a:lnTo>
                    <a:pt x="463895" y="975613"/>
                  </a:lnTo>
                  <a:lnTo>
                    <a:pt x="465509" y="981455"/>
                  </a:lnTo>
                  <a:lnTo>
                    <a:pt x="467099" y="987297"/>
                  </a:lnTo>
                  <a:lnTo>
                    <a:pt x="468653" y="993139"/>
                  </a:lnTo>
                  <a:lnTo>
                    <a:pt x="470164" y="998981"/>
                  </a:lnTo>
                  <a:lnTo>
                    <a:pt x="471611" y="1004823"/>
                  </a:lnTo>
                  <a:lnTo>
                    <a:pt x="472988" y="1010665"/>
                  </a:lnTo>
                  <a:lnTo>
                    <a:pt x="474291" y="1016507"/>
                  </a:lnTo>
                  <a:lnTo>
                    <a:pt x="475514" y="1022349"/>
                  </a:lnTo>
                  <a:lnTo>
                    <a:pt x="476655" y="1028191"/>
                  </a:lnTo>
                  <a:lnTo>
                    <a:pt x="477709" y="1034033"/>
                  </a:lnTo>
                  <a:lnTo>
                    <a:pt x="478677" y="1039875"/>
                  </a:lnTo>
                  <a:lnTo>
                    <a:pt x="479548" y="1045717"/>
                  </a:lnTo>
                  <a:lnTo>
                    <a:pt x="480333" y="1051559"/>
                  </a:lnTo>
                  <a:lnTo>
                    <a:pt x="481044" y="1057401"/>
                  </a:lnTo>
                  <a:lnTo>
                    <a:pt x="481686" y="1063243"/>
                  </a:lnTo>
                  <a:lnTo>
                    <a:pt x="482267" y="1069085"/>
                  </a:lnTo>
                  <a:lnTo>
                    <a:pt x="482794" y="1074927"/>
                  </a:lnTo>
                  <a:lnTo>
                    <a:pt x="483276" y="1080769"/>
                  </a:lnTo>
                  <a:lnTo>
                    <a:pt x="483717" y="1086611"/>
                  </a:lnTo>
                  <a:lnTo>
                    <a:pt x="484129" y="1092453"/>
                  </a:lnTo>
                  <a:lnTo>
                    <a:pt x="484520" y="1098295"/>
                  </a:lnTo>
                  <a:lnTo>
                    <a:pt x="484897" y="1104137"/>
                  </a:lnTo>
                  <a:lnTo>
                    <a:pt x="485263" y="1109979"/>
                  </a:lnTo>
                  <a:lnTo>
                    <a:pt x="485621" y="1115821"/>
                  </a:lnTo>
                  <a:lnTo>
                    <a:pt x="485974" y="1121663"/>
                  </a:lnTo>
                  <a:lnTo>
                    <a:pt x="486321" y="1127505"/>
                  </a:lnTo>
                  <a:lnTo>
                    <a:pt x="486660" y="1133347"/>
                  </a:lnTo>
                  <a:lnTo>
                    <a:pt x="486990" y="1139189"/>
                  </a:lnTo>
                  <a:lnTo>
                    <a:pt x="487307" y="1145031"/>
                  </a:lnTo>
                  <a:lnTo>
                    <a:pt x="487608" y="1150873"/>
                  </a:lnTo>
                  <a:lnTo>
                    <a:pt x="487886" y="1156715"/>
                  </a:lnTo>
                  <a:lnTo>
                    <a:pt x="488137" y="1162557"/>
                  </a:lnTo>
                  <a:lnTo>
                    <a:pt x="488349" y="1168399"/>
                  </a:lnTo>
                  <a:lnTo>
                    <a:pt x="488517" y="1174241"/>
                  </a:lnTo>
                  <a:lnTo>
                    <a:pt x="488637" y="1180083"/>
                  </a:lnTo>
                  <a:lnTo>
                    <a:pt x="488703" y="1185925"/>
                  </a:lnTo>
                  <a:lnTo>
                    <a:pt x="488709" y="1191767"/>
                  </a:lnTo>
                  <a:lnTo>
                    <a:pt x="488650" y="1197609"/>
                  </a:lnTo>
                  <a:lnTo>
                    <a:pt x="488522" y="1203451"/>
                  </a:lnTo>
                  <a:lnTo>
                    <a:pt x="488309" y="1209293"/>
                  </a:lnTo>
                  <a:lnTo>
                    <a:pt x="488012" y="1215135"/>
                  </a:lnTo>
                  <a:lnTo>
                    <a:pt x="487634" y="1220977"/>
                  </a:lnTo>
                  <a:lnTo>
                    <a:pt x="487173" y="1226819"/>
                  </a:lnTo>
                  <a:lnTo>
                    <a:pt x="486627" y="1232661"/>
                  </a:lnTo>
                  <a:lnTo>
                    <a:pt x="485998" y="1238503"/>
                  </a:lnTo>
                  <a:lnTo>
                    <a:pt x="485286" y="1244345"/>
                  </a:lnTo>
                  <a:lnTo>
                    <a:pt x="484482" y="1250187"/>
                  </a:lnTo>
                  <a:lnTo>
                    <a:pt x="483592" y="1256029"/>
                  </a:lnTo>
                  <a:lnTo>
                    <a:pt x="482626" y="1261871"/>
                  </a:lnTo>
                  <a:lnTo>
                    <a:pt x="481586" y="1267713"/>
                  </a:lnTo>
                  <a:lnTo>
                    <a:pt x="480476" y="1273555"/>
                  </a:lnTo>
                  <a:lnTo>
                    <a:pt x="479297" y="1279397"/>
                  </a:lnTo>
                  <a:lnTo>
                    <a:pt x="478054" y="1285239"/>
                  </a:lnTo>
                  <a:lnTo>
                    <a:pt x="476742" y="1291081"/>
                  </a:lnTo>
                  <a:lnTo>
                    <a:pt x="475366" y="1296923"/>
                  </a:lnTo>
                  <a:lnTo>
                    <a:pt x="473932" y="1302765"/>
                  </a:lnTo>
                  <a:lnTo>
                    <a:pt x="472442" y="1308607"/>
                  </a:lnTo>
                  <a:lnTo>
                    <a:pt x="470896" y="1314449"/>
                  </a:lnTo>
                  <a:lnTo>
                    <a:pt x="469295" y="1320291"/>
                  </a:lnTo>
                  <a:lnTo>
                    <a:pt x="467639" y="1326133"/>
                  </a:lnTo>
                  <a:lnTo>
                    <a:pt x="465921" y="1331975"/>
                  </a:lnTo>
                  <a:lnTo>
                    <a:pt x="464143" y="1337817"/>
                  </a:lnTo>
                  <a:lnTo>
                    <a:pt x="462309" y="1343659"/>
                  </a:lnTo>
                  <a:lnTo>
                    <a:pt x="460422" y="1349501"/>
                  </a:lnTo>
                  <a:lnTo>
                    <a:pt x="458482" y="1355343"/>
                  </a:lnTo>
                  <a:lnTo>
                    <a:pt x="456491" y="1361185"/>
                  </a:lnTo>
                  <a:lnTo>
                    <a:pt x="454453" y="1367027"/>
                  </a:lnTo>
                  <a:lnTo>
                    <a:pt x="452369" y="1372869"/>
                  </a:lnTo>
                  <a:lnTo>
                    <a:pt x="450247" y="1378711"/>
                  </a:lnTo>
                  <a:lnTo>
                    <a:pt x="448097" y="1384553"/>
                  </a:lnTo>
                  <a:lnTo>
                    <a:pt x="445929" y="1390395"/>
                  </a:lnTo>
                  <a:lnTo>
                    <a:pt x="443752" y="1396237"/>
                  </a:lnTo>
                  <a:lnTo>
                    <a:pt x="441574" y="1402079"/>
                  </a:lnTo>
                  <a:lnTo>
                    <a:pt x="439408" y="1407921"/>
                  </a:lnTo>
                  <a:lnTo>
                    <a:pt x="437265" y="1413763"/>
                  </a:lnTo>
                  <a:lnTo>
                    <a:pt x="435161" y="1419605"/>
                  </a:lnTo>
                  <a:lnTo>
                    <a:pt x="433102" y="1425447"/>
                  </a:lnTo>
                  <a:lnTo>
                    <a:pt x="431097" y="1431289"/>
                  </a:lnTo>
                  <a:lnTo>
                    <a:pt x="429153" y="1437131"/>
                  </a:lnTo>
                  <a:lnTo>
                    <a:pt x="427277" y="1442973"/>
                  </a:lnTo>
                  <a:lnTo>
                    <a:pt x="425472" y="1448815"/>
                  </a:lnTo>
                  <a:lnTo>
                    <a:pt x="423750" y="1454657"/>
                  </a:lnTo>
                  <a:lnTo>
                    <a:pt x="422111" y="1460499"/>
                  </a:lnTo>
                  <a:lnTo>
                    <a:pt x="420544" y="1466341"/>
                  </a:lnTo>
                  <a:lnTo>
                    <a:pt x="419046" y="1472183"/>
                  </a:lnTo>
                  <a:lnTo>
                    <a:pt x="417610" y="1478025"/>
                  </a:lnTo>
                  <a:lnTo>
                    <a:pt x="416230" y="1483867"/>
                  </a:lnTo>
                  <a:lnTo>
                    <a:pt x="414897" y="1489709"/>
                  </a:lnTo>
                  <a:lnTo>
                    <a:pt x="413603" y="1495551"/>
                  </a:lnTo>
                  <a:lnTo>
                    <a:pt x="412332" y="1501393"/>
                  </a:lnTo>
                  <a:lnTo>
                    <a:pt x="411071" y="1507235"/>
                  </a:lnTo>
                  <a:lnTo>
                    <a:pt x="409807" y="1513077"/>
                  </a:lnTo>
                  <a:lnTo>
                    <a:pt x="408528" y="1518919"/>
                  </a:lnTo>
                  <a:lnTo>
                    <a:pt x="407224" y="1524761"/>
                  </a:lnTo>
                  <a:lnTo>
                    <a:pt x="405884" y="1530603"/>
                  </a:lnTo>
                  <a:lnTo>
                    <a:pt x="404495" y="1536445"/>
                  </a:lnTo>
                  <a:lnTo>
                    <a:pt x="403044" y="1542287"/>
                  </a:lnTo>
                  <a:lnTo>
                    <a:pt x="401531" y="1548129"/>
                  </a:lnTo>
                  <a:lnTo>
                    <a:pt x="399953" y="1553971"/>
                  </a:lnTo>
                  <a:lnTo>
                    <a:pt x="398308" y="1559813"/>
                  </a:lnTo>
                  <a:lnTo>
                    <a:pt x="396594" y="1565655"/>
                  </a:lnTo>
                  <a:lnTo>
                    <a:pt x="394813" y="1571497"/>
                  </a:lnTo>
                  <a:lnTo>
                    <a:pt x="392962" y="1577339"/>
                  </a:lnTo>
                  <a:lnTo>
                    <a:pt x="391046" y="1583181"/>
                  </a:lnTo>
                  <a:lnTo>
                    <a:pt x="389080" y="1589023"/>
                  </a:lnTo>
                  <a:lnTo>
                    <a:pt x="387071" y="1594865"/>
                  </a:lnTo>
                  <a:lnTo>
                    <a:pt x="385028" y="1600707"/>
                  </a:lnTo>
                  <a:lnTo>
                    <a:pt x="382959" y="1606549"/>
                  </a:lnTo>
                  <a:lnTo>
                    <a:pt x="380875" y="1612391"/>
                  </a:lnTo>
                  <a:lnTo>
                    <a:pt x="378786" y="1618233"/>
                  </a:lnTo>
                  <a:lnTo>
                    <a:pt x="376704" y="1624075"/>
                  </a:lnTo>
                  <a:lnTo>
                    <a:pt x="374639" y="1629917"/>
                  </a:lnTo>
                  <a:lnTo>
                    <a:pt x="372599" y="1635759"/>
                  </a:lnTo>
                  <a:lnTo>
                    <a:pt x="370591" y="1641601"/>
                  </a:lnTo>
                  <a:lnTo>
                    <a:pt x="368622" y="1647443"/>
                  </a:lnTo>
                  <a:lnTo>
                    <a:pt x="366695" y="1653285"/>
                  </a:lnTo>
                  <a:lnTo>
                    <a:pt x="364819" y="1659127"/>
                  </a:lnTo>
                  <a:lnTo>
                    <a:pt x="362997" y="1664969"/>
                  </a:lnTo>
                  <a:lnTo>
                    <a:pt x="361224" y="1670811"/>
                  </a:lnTo>
                  <a:lnTo>
                    <a:pt x="359499" y="1676653"/>
                  </a:lnTo>
                  <a:lnTo>
                    <a:pt x="357819" y="1682495"/>
                  </a:lnTo>
                  <a:lnTo>
                    <a:pt x="356183" y="1688337"/>
                  </a:lnTo>
                  <a:lnTo>
                    <a:pt x="354585" y="1694179"/>
                  </a:lnTo>
                  <a:lnTo>
                    <a:pt x="353026" y="1700021"/>
                  </a:lnTo>
                  <a:lnTo>
                    <a:pt x="351501" y="1705863"/>
                  </a:lnTo>
                  <a:lnTo>
                    <a:pt x="350002" y="1711705"/>
                  </a:lnTo>
                  <a:lnTo>
                    <a:pt x="348525" y="1717547"/>
                  </a:lnTo>
                  <a:lnTo>
                    <a:pt x="347068" y="1723389"/>
                  </a:lnTo>
                  <a:lnTo>
                    <a:pt x="345628" y="1729231"/>
                  </a:lnTo>
                  <a:lnTo>
                    <a:pt x="344205" y="1735073"/>
                  </a:lnTo>
                  <a:lnTo>
                    <a:pt x="342797" y="1740915"/>
                  </a:lnTo>
                  <a:lnTo>
                    <a:pt x="341407" y="1746757"/>
                  </a:lnTo>
                  <a:lnTo>
                    <a:pt x="340033" y="1752599"/>
                  </a:lnTo>
                  <a:lnTo>
                    <a:pt x="338677" y="1758441"/>
                  </a:lnTo>
                  <a:lnTo>
                    <a:pt x="337340" y="1764283"/>
                  </a:lnTo>
                  <a:lnTo>
                    <a:pt x="336025" y="1770125"/>
                  </a:lnTo>
                  <a:lnTo>
                    <a:pt x="334735" y="1775967"/>
                  </a:lnTo>
                  <a:lnTo>
                    <a:pt x="333473" y="1781809"/>
                  </a:lnTo>
                  <a:lnTo>
                    <a:pt x="332243" y="1787651"/>
                  </a:lnTo>
                  <a:lnTo>
                    <a:pt x="331044" y="1793493"/>
                  </a:lnTo>
                  <a:lnTo>
                    <a:pt x="329877" y="1799335"/>
                  </a:lnTo>
                  <a:lnTo>
                    <a:pt x="328742" y="1805177"/>
                  </a:lnTo>
                  <a:lnTo>
                    <a:pt x="327640" y="1811019"/>
                  </a:lnTo>
                  <a:lnTo>
                    <a:pt x="326570" y="1816861"/>
                  </a:lnTo>
                  <a:lnTo>
                    <a:pt x="325533" y="1822703"/>
                  </a:lnTo>
                  <a:lnTo>
                    <a:pt x="324529" y="1828545"/>
                  </a:lnTo>
                  <a:lnTo>
                    <a:pt x="323552" y="1834387"/>
                  </a:lnTo>
                  <a:lnTo>
                    <a:pt x="322599" y="1840229"/>
                  </a:lnTo>
                  <a:lnTo>
                    <a:pt x="321669" y="1846071"/>
                  </a:lnTo>
                  <a:lnTo>
                    <a:pt x="320759" y="1851913"/>
                  </a:lnTo>
                  <a:lnTo>
                    <a:pt x="319866" y="1857755"/>
                  </a:lnTo>
                  <a:lnTo>
                    <a:pt x="318989" y="1863597"/>
                  </a:lnTo>
                  <a:lnTo>
                    <a:pt x="318126" y="1869439"/>
                  </a:lnTo>
                  <a:lnTo>
                    <a:pt x="317272" y="1875281"/>
                  </a:lnTo>
                  <a:lnTo>
                    <a:pt x="316426" y="1881123"/>
                  </a:lnTo>
                  <a:lnTo>
                    <a:pt x="315587" y="1886965"/>
                  </a:lnTo>
                  <a:lnTo>
                    <a:pt x="314752" y="1892807"/>
                  </a:lnTo>
                  <a:lnTo>
                    <a:pt x="313920" y="1898649"/>
                  </a:lnTo>
                  <a:lnTo>
                    <a:pt x="313090" y="1904491"/>
                  </a:lnTo>
                  <a:lnTo>
                    <a:pt x="312260" y="1910333"/>
                  </a:lnTo>
                  <a:lnTo>
                    <a:pt x="311428" y="1916175"/>
                  </a:lnTo>
                  <a:lnTo>
                    <a:pt x="310593" y="1922017"/>
                  </a:lnTo>
                  <a:lnTo>
                    <a:pt x="309753" y="1927859"/>
                  </a:lnTo>
                  <a:lnTo>
                    <a:pt x="308905" y="1933701"/>
                  </a:lnTo>
                  <a:lnTo>
                    <a:pt x="308048" y="1939543"/>
                  </a:lnTo>
                  <a:lnTo>
                    <a:pt x="307179" y="1945385"/>
                  </a:lnTo>
                  <a:lnTo>
                    <a:pt x="306294" y="1951227"/>
                  </a:lnTo>
                  <a:lnTo>
                    <a:pt x="305392" y="1957069"/>
                  </a:lnTo>
                  <a:lnTo>
                    <a:pt x="304470" y="1962911"/>
                  </a:lnTo>
                  <a:lnTo>
                    <a:pt x="303528" y="1968753"/>
                  </a:lnTo>
                  <a:lnTo>
                    <a:pt x="302563" y="1974595"/>
                  </a:lnTo>
                  <a:lnTo>
                    <a:pt x="301574" y="1980437"/>
                  </a:lnTo>
                  <a:lnTo>
                    <a:pt x="300560" y="1986279"/>
                  </a:lnTo>
                  <a:lnTo>
                    <a:pt x="299519" y="1992121"/>
                  </a:lnTo>
                  <a:lnTo>
                    <a:pt x="298456" y="1997963"/>
                  </a:lnTo>
                  <a:lnTo>
                    <a:pt x="297372" y="2003805"/>
                  </a:lnTo>
                  <a:lnTo>
                    <a:pt x="296271" y="2009647"/>
                  </a:lnTo>
                  <a:lnTo>
                    <a:pt x="295155" y="2015489"/>
                  </a:lnTo>
                  <a:lnTo>
                    <a:pt x="294029" y="2021331"/>
                  </a:lnTo>
                  <a:lnTo>
                    <a:pt x="292897" y="2027173"/>
                  </a:lnTo>
                  <a:lnTo>
                    <a:pt x="291766" y="2033015"/>
                  </a:lnTo>
                  <a:lnTo>
                    <a:pt x="290642" y="2038857"/>
                  </a:lnTo>
                  <a:lnTo>
                    <a:pt x="289531" y="2044699"/>
                  </a:lnTo>
                  <a:lnTo>
                    <a:pt x="288438" y="2050541"/>
                  </a:lnTo>
                  <a:lnTo>
                    <a:pt x="287369" y="2056383"/>
                  </a:lnTo>
                  <a:lnTo>
                    <a:pt x="286329" y="2062225"/>
                  </a:lnTo>
                  <a:lnTo>
                    <a:pt x="285323" y="2068067"/>
                  </a:lnTo>
                  <a:lnTo>
                    <a:pt x="284362" y="2073909"/>
                  </a:lnTo>
                  <a:lnTo>
                    <a:pt x="283442" y="2079751"/>
                  </a:lnTo>
                  <a:lnTo>
                    <a:pt x="282566" y="2085593"/>
                  </a:lnTo>
                  <a:lnTo>
                    <a:pt x="281735" y="2091435"/>
                  </a:lnTo>
                  <a:lnTo>
                    <a:pt x="280949" y="2097277"/>
                  </a:lnTo>
                  <a:lnTo>
                    <a:pt x="280209" y="2103119"/>
                  </a:lnTo>
                  <a:lnTo>
                    <a:pt x="279515" y="2108961"/>
                  </a:lnTo>
                  <a:lnTo>
                    <a:pt x="278869" y="2114803"/>
                  </a:lnTo>
                  <a:lnTo>
                    <a:pt x="278262" y="2120645"/>
                  </a:lnTo>
                  <a:lnTo>
                    <a:pt x="277690" y="2126487"/>
                  </a:lnTo>
                  <a:lnTo>
                    <a:pt x="277149" y="2132329"/>
                  </a:lnTo>
                  <a:lnTo>
                    <a:pt x="276636" y="2138171"/>
                  </a:lnTo>
                  <a:lnTo>
                    <a:pt x="276147" y="2144013"/>
                  </a:lnTo>
                  <a:lnTo>
                    <a:pt x="275678" y="2149855"/>
                  </a:lnTo>
                  <a:lnTo>
                    <a:pt x="275224" y="2155697"/>
                  </a:lnTo>
                  <a:lnTo>
                    <a:pt x="274778" y="2161539"/>
                  </a:lnTo>
                  <a:lnTo>
                    <a:pt x="274336" y="2167381"/>
                  </a:lnTo>
                  <a:lnTo>
                    <a:pt x="273896" y="2173223"/>
                  </a:lnTo>
                  <a:lnTo>
                    <a:pt x="273452" y="2179065"/>
                  </a:lnTo>
                  <a:lnTo>
                    <a:pt x="273002" y="2184907"/>
                  </a:lnTo>
                  <a:lnTo>
                    <a:pt x="272544" y="2190749"/>
                  </a:lnTo>
                  <a:lnTo>
                    <a:pt x="272072" y="2196591"/>
                  </a:lnTo>
                  <a:lnTo>
                    <a:pt x="271588" y="2202432"/>
                  </a:lnTo>
                  <a:lnTo>
                    <a:pt x="271090" y="2208274"/>
                  </a:lnTo>
                  <a:lnTo>
                    <a:pt x="270578" y="2214116"/>
                  </a:lnTo>
                  <a:lnTo>
                    <a:pt x="270053" y="2219958"/>
                  </a:lnTo>
                  <a:lnTo>
                    <a:pt x="269515" y="2225800"/>
                  </a:lnTo>
                  <a:lnTo>
                    <a:pt x="268965" y="2231642"/>
                  </a:lnTo>
                  <a:lnTo>
                    <a:pt x="268405" y="2237484"/>
                  </a:lnTo>
                  <a:lnTo>
                    <a:pt x="267838" y="2243326"/>
                  </a:lnTo>
                  <a:lnTo>
                    <a:pt x="267267" y="2249168"/>
                  </a:lnTo>
                  <a:lnTo>
                    <a:pt x="266695" y="2255010"/>
                  </a:lnTo>
                  <a:lnTo>
                    <a:pt x="266125" y="2260852"/>
                  </a:lnTo>
                  <a:lnTo>
                    <a:pt x="265560" y="2266694"/>
                  </a:lnTo>
                  <a:lnTo>
                    <a:pt x="265004" y="2272536"/>
                  </a:lnTo>
                  <a:lnTo>
                    <a:pt x="264463" y="2278378"/>
                  </a:lnTo>
                  <a:lnTo>
                    <a:pt x="263937" y="2284220"/>
                  </a:lnTo>
                  <a:lnTo>
                    <a:pt x="263429" y="2290062"/>
                  </a:lnTo>
                  <a:lnTo>
                    <a:pt x="262943" y="2295904"/>
                  </a:lnTo>
                  <a:lnTo>
                    <a:pt x="262480" y="2301746"/>
                  </a:lnTo>
                  <a:lnTo>
                    <a:pt x="262042" y="2307588"/>
                  </a:lnTo>
                  <a:lnTo>
                    <a:pt x="261631" y="2313430"/>
                  </a:lnTo>
                  <a:lnTo>
                    <a:pt x="261253" y="2319272"/>
                  </a:lnTo>
                  <a:lnTo>
                    <a:pt x="260902" y="2325114"/>
                  </a:lnTo>
                  <a:lnTo>
                    <a:pt x="260579" y="2330956"/>
                  </a:lnTo>
                  <a:lnTo>
                    <a:pt x="260284" y="2336798"/>
                  </a:lnTo>
                  <a:lnTo>
                    <a:pt x="260015" y="2342640"/>
                  </a:lnTo>
                  <a:lnTo>
                    <a:pt x="259770" y="2348482"/>
                  </a:lnTo>
                  <a:lnTo>
                    <a:pt x="259550" y="2354324"/>
                  </a:lnTo>
                  <a:lnTo>
                    <a:pt x="259353" y="2360166"/>
                  </a:lnTo>
                  <a:lnTo>
                    <a:pt x="259175" y="2366008"/>
                  </a:lnTo>
                  <a:lnTo>
                    <a:pt x="259012" y="2371850"/>
                  </a:lnTo>
                  <a:lnTo>
                    <a:pt x="258862" y="2377692"/>
                  </a:lnTo>
                  <a:lnTo>
                    <a:pt x="258723" y="2383534"/>
                  </a:lnTo>
                  <a:lnTo>
                    <a:pt x="258593" y="2389376"/>
                  </a:lnTo>
                  <a:lnTo>
                    <a:pt x="258469" y="2395218"/>
                  </a:lnTo>
                  <a:lnTo>
                    <a:pt x="258349" y="2401060"/>
                  </a:lnTo>
                  <a:lnTo>
                    <a:pt x="258230" y="2406902"/>
                  </a:lnTo>
                  <a:lnTo>
                    <a:pt x="258111" y="2412744"/>
                  </a:lnTo>
                  <a:lnTo>
                    <a:pt x="257989" y="2418586"/>
                  </a:lnTo>
                  <a:lnTo>
                    <a:pt x="257865" y="2424428"/>
                  </a:lnTo>
                  <a:lnTo>
                    <a:pt x="257737" y="2430270"/>
                  </a:lnTo>
                  <a:lnTo>
                    <a:pt x="257603" y="2436112"/>
                  </a:lnTo>
                  <a:lnTo>
                    <a:pt x="257463" y="2441954"/>
                  </a:lnTo>
                  <a:lnTo>
                    <a:pt x="257318" y="2447796"/>
                  </a:lnTo>
                  <a:lnTo>
                    <a:pt x="257166" y="2453638"/>
                  </a:lnTo>
                  <a:lnTo>
                    <a:pt x="257010" y="2459480"/>
                  </a:lnTo>
                  <a:lnTo>
                    <a:pt x="256848" y="2465322"/>
                  </a:lnTo>
                  <a:lnTo>
                    <a:pt x="256682" y="2471164"/>
                  </a:lnTo>
                  <a:lnTo>
                    <a:pt x="256512" y="2477006"/>
                  </a:lnTo>
                  <a:lnTo>
                    <a:pt x="256339" y="2482848"/>
                  </a:lnTo>
                  <a:lnTo>
                    <a:pt x="256166" y="2488690"/>
                  </a:lnTo>
                  <a:lnTo>
                    <a:pt x="255993" y="2494532"/>
                  </a:lnTo>
                  <a:lnTo>
                    <a:pt x="255821" y="2500374"/>
                  </a:lnTo>
                  <a:lnTo>
                    <a:pt x="255653" y="2506216"/>
                  </a:lnTo>
                  <a:lnTo>
                    <a:pt x="255488" y="2512058"/>
                  </a:lnTo>
                  <a:lnTo>
                    <a:pt x="255329" y="2517900"/>
                  </a:lnTo>
                  <a:lnTo>
                    <a:pt x="255179" y="2523742"/>
                  </a:lnTo>
                  <a:lnTo>
                    <a:pt x="255036" y="2529584"/>
                  </a:lnTo>
                  <a:lnTo>
                    <a:pt x="254901" y="2535426"/>
                  </a:lnTo>
                  <a:lnTo>
                    <a:pt x="254774" y="2541268"/>
                  </a:lnTo>
                  <a:lnTo>
                    <a:pt x="254657" y="2547110"/>
                  </a:lnTo>
                  <a:lnTo>
                    <a:pt x="254547" y="2552952"/>
                  </a:lnTo>
                  <a:lnTo>
                    <a:pt x="254445" y="2558794"/>
                  </a:lnTo>
                  <a:lnTo>
                    <a:pt x="254351" y="2564636"/>
                  </a:lnTo>
                  <a:lnTo>
                    <a:pt x="254260" y="2570478"/>
                  </a:lnTo>
                  <a:lnTo>
                    <a:pt x="254173" y="2576320"/>
                  </a:lnTo>
                  <a:lnTo>
                    <a:pt x="254087" y="2582162"/>
                  </a:lnTo>
                  <a:lnTo>
                    <a:pt x="254001" y="2588004"/>
                  </a:lnTo>
                  <a:lnTo>
                    <a:pt x="253911" y="2593846"/>
                  </a:lnTo>
                  <a:lnTo>
                    <a:pt x="253817" y="2599688"/>
                  </a:lnTo>
                  <a:lnTo>
                    <a:pt x="253715" y="2605530"/>
                  </a:lnTo>
                  <a:lnTo>
                    <a:pt x="253603" y="2611372"/>
                  </a:lnTo>
                  <a:lnTo>
                    <a:pt x="253482" y="2617214"/>
                  </a:lnTo>
                  <a:lnTo>
                    <a:pt x="253349" y="2623056"/>
                  </a:lnTo>
                  <a:lnTo>
                    <a:pt x="253204" y="2628898"/>
                  </a:lnTo>
                  <a:lnTo>
                    <a:pt x="253046" y="2634740"/>
                  </a:lnTo>
                  <a:lnTo>
                    <a:pt x="252876" y="2640582"/>
                  </a:lnTo>
                  <a:lnTo>
                    <a:pt x="252692" y="2646424"/>
                  </a:lnTo>
                  <a:lnTo>
                    <a:pt x="252496" y="2652266"/>
                  </a:lnTo>
                  <a:lnTo>
                    <a:pt x="252290" y="2658108"/>
                  </a:lnTo>
                  <a:lnTo>
                    <a:pt x="252076" y="2663950"/>
                  </a:lnTo>
                  <a:lnTo>
                    <a:pt x="251855" y="2669792"/>
                  </a:lnTo>
                  <a:lnTo>
                    <a:pt x="251629" y="2675634"/>
                  </a:lnTo>
                  <a:lnTo>
                    <a:pt x="251399" y="2681476"/>
                  </a:lnTo>
                  <a:lnTo>
                    <a:pt x="251168" y="2687318"/>
                  </a:lnTo>
                  <a:lnTo>
                    <a:pt x="250938" y="2693160"/>
                  </a:lnTo>
                  <a:lnTo>
                    <a:pt x="250712" y="2699002"/>
                  </a:lnTo>
                  <a:lnTo>
                    <a:pt x="250491" y="2704844"/>
                  </a:lnTo>
                  <a:lnTo>
                    <a:pt x="250276" y="2710686"/>
                  </a:lnTo>
                  <a:lnTo>
                    <a:pt x="250069" y="2716528"/>
                  </a:lnTo>
                  <a:lnTo>
                    <a:pt x="249871" y="2722370"/>
                  </a:lnTo>
                  <a:lnTo>
                    <a:pt x="249685" y="2728212"/>
                  </a:lnTo>
                  <a:lnTo>
                    <a:pt x="249509" y="2734054"/>
                  </a:lnTo>
                  <a:lnTo>
                    <a:pt x="249344" y="2739896"/>
                  </a:lnTo>
                  <a:lnTo>
                    <a:pt x="249190" y="2745738"/>
                  </a:lnTo>
                  <a:lnTo>
                    <a:pt x="249045" y="2751580"/>
                  </a:lnTo>
                  <a:lnTo>
                    <a:pt x="248910" y="2757422"/>
                  </a:lnTo>
                  <a:lnTo>
                    <a:pt x="248784" y="2763264"/>
                  </a:lnTo>
                  <a:lnTo>
                    <a:pt x="248667" y="2769106"/>
                  </a:lnTo>
                  <a:lnTo>
                    <a:pt x="248556" y="2774948"/>
                  </a:lnTo>
                  <a:lnTo>
                    <a:pt x="248451" y="2780790"/>
                  </a:lnTo>
                  <a:lnTo>
                    <a:pt x="248351" y="2786632"/>
                  </a:lnTo>
                  <a:lnTo>
                    <a:pt x="248255" y="2792474"/>
                  </a:lnTo>
                  <a:lnTo>
                    <a:pt x="248163" y="2798316"/>
                  </a:lnTo>
                  <a:lnTo>
                    <a:pt x="248074" y="2804158"/>
                  </a:lnTo>
                  <a:lnTo>
                    <a:pt x="247990" y="2810000"/>
                  </a:lnTo>
                  <a:lnTo>
                    <a:pt x="247909" y="2815842"/>
                  </a:lnTo>
                  <a:lnTo>
                    <a:pt x="247834" y="2821684"/>
                  </a:lnTo>
                  <a:lnTo>
                    <a:pt x="247764" y="2827526"/>
                  </a:lnTo>
                  <a:lnTo>
                    <a:pt x="247702" y="2833368"/>
                  </a:lnTo>
                  <a:lnTo>
                    <a:pt x="247649" y="2839210"/>
                  </a:lnTo>
                  <a:lnTo>
                    <a:pt x="247606" y="2845052"/>
                  </a:lnTo>
                  <a:lnTo>
                    <a:pt x="247578" y="2850894"/>
                  </a:lnTo>
                  <a:lnTo>
                    <a:pt x="247564" y="2856736"/>
                  </a:lnTo>
                  <a:lnTo>
                    <a:pt x="247566" y="2862578"/>
                  </a:lnTo>
                  <a:lnTo>
                    <a:pt x="247585" y="2868420"/>
                  </a:lnTo>
                  <a:lnTo>
                    <a:pt x="247622" y="2874262"/>
                  </a:lnTo>
                  <a:lnTo>
                    <a:pt x="247677" y="2880104"/>
                  </a:lnTo>
                  <a:lnTo>
                    <a:pt x="247751" y="2885946"/>
                  </a:lnTo>
                  <a:lnTo>
                    <a:pt x="247845" y="2891788"/>
                  </a:lnTo>
                  <a:lnTo>
                    <a:pt x="247954" y="2897630"/>
                  </a:lnTo>
                  <a:lnTo>
                    <a:pt x="248077" y="2903472"/>
                  </a:lnTo>
                  <a:lnTo>
                    <a:pt x="248209" y="2909314"/>
                  </a:lnTo>
                  <a:lnTo>
                    <a:pt x="248350" y="2915156"/>
                  </a:lnTo>
                  <a:lnTo>
                    <a:pt x="248493" y="2920998"/>
                  </a:lnTo>
                  <a:lnTo>
                    <a:pt x="248636" y="2926840"/>
                  </a:lnTo>
                  <a:lnTo>
                    <a:pt x="248772" y="2932682"/>
                  </a:lnTo>
                  <a:lnTo>
                    <a:pt x="248897" y="2938524"/>
                  </a:lnTo>
                  <a:lnTo>
                    <a:pt x="249006" y="2944366"/>
                  </a:lnTo>
                  <a:lnTo>
                    <a:pt x="249096" y="2950208"/>
                  </a:lnTo>
                  <a:lnTo>
                    <a:pt x="249162" y="2956050"/>
                  </a:lnTo>
                  <a:lnTo>
                    <a:pt x="249202" y="2961892"/>
                  </a:lnTo>
                  <a:lnTo>
                    <a:pt x="249213" y="2967734"/>
                  </a:lnTo>
                  <a:lnTo>
                    <a:pt x="249186" y="2973576"/>
                  </a:lnTo>
                  <a:lnTo>
                    <a:pt x="249127" y="2979418"/>
                  </a:lnTo>
                  <a:lnTo>
                    <a:pt x="249036" y="2985260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" name="pg32"/>
            <p:cNvSpPr/>
            <p:nvPr/>
          </p:nvSpPr>
          <p:spPr>
            <a:xfrm>
              <a:off x="4848442" y="3968829"/>
              <a:ext cx="434649" cy="3064016"/>
            </a:xfrm>
            <a:custGeom>
              <a:avLst/>
              <a:gdLst/>
              <a:ahLst/>
              <a:cxnLst/>
              <a:rect l="0" t="0" r="0" b="0"/>
              <a:pathLst>
                <a:path w="434649" h="3064016">
                  <a:moveTo>
                    <a:pt x="212194" y="3064016"/>
                  </a:moveTo>
                  <a:lnTo>
                    <a:pt x="212045" y="3058020"/>
                  </a:lnTo>
                  <a:lnTo>
                    <a:pt x="211908" y="3052024"/>
                  </a:lnTo>
                  <a:lnTo>
                    <a:pt x="211784" y="3046028"/>
                  </a:lnTo>
                  <a:lnTo>
                    <a:pt x="211672" y="3040031"/>
                  </a:lnTo>
                  <a:lnTo>
                    <a:pt x="211572" y="3034035"/>
                  </a:lnTo>
                  <a:lnTo>
                    <a:pt x="211485" y="3028039"/>
                  </a:lnTo>
                  <a:lnTo>
                    <a:pt x="211408" y="3022043"/>
                  </a:lnTo>
                  <a:lnTo>
                    <a:pt x="211340" y="3016047"/>
                  </a:lnTo>
                  <a:lnTo>
                    <a:pt x="211279" y="3010051"/>
                  </a:lnTo>
                  <a:lnTo>
                    <a:pt x="211224" y="3004055"/>
                  </a:lnTo>
                  <a:lnTo>
                    <a:pt x="211175" y="2998059"/>
                  </a:lnTo>
                  <a:lnTo>
                    <a:pt x="211129" y="2992063"/>
                  </a:lnTo>
                  <a:lnTo>
                    <a:pt x="211084" y="2986066"/>
                  </a:lnTo>
                  <a:lnTo>
                    <a:pt x="211040" y="2980070"/>
                  </a:lnTo>
                  <a:lnTo>
                    <a:pt x="210994" y="2974074"/>
                  </a:lnTo>
                  <a:lnTo>
                    <a:pt x="210946" y="2968078"/>
                  </a:lnTo>
                  <a:lnTo>
                    <a:pt x="210894" y="2962082"/>
                  </a:lnTo>
                  <a:lnTo>
                    <a:pt x="210836" y="2956086"/>
                  </a:lnTo>
                  <a:lnTo>
                    <a:pt x="210772" y="2950090"/>
                  </a:lnTo>
                  <a:lnTo>
                    <a:pt x="210702" y="2944094"/>
                  </a:lnTo>
                  <a:lnTo>
                    <a:pt x="210625" y="2938097"/>
                  </a:lnTo>
                  <a:lnTo>
                    <a:pt x="210540" y="2932101"/>
                  </a:lnTo>
                  <a:lnTo>
                    <a:pt x="210446" y="2926105"/>
                  </a:lnTo>
                  <a:lnTo>
                    <a:pt x="210343" y="2920109"/>
                  </a:lnTo>
                  <a:lnTo>
                    <a:pt x="210232" y="2914113"/>
                  </a:lnTo>
                  <a:lnTo>
                    <a:pt x="210112" y="2908117"/>
                  </a:lnTo>
                  <a:lnTo>
                    <a:pt x="209984" y="2902121"/>
                  </a:lnTo>
                  <a:lnTo>
                    <a:pt x="209848" y="2896125"/>
                  </a:lnTo>
                  <a:lnTo>
                    <a:pt x="209702" y="2890129"/>
                  </a:lnTo>
                  <a:lnTo>
                    <a:pt x="209548" y="2884132"/>
                  </a:lnTo>
                  <a:lnTo>
                    <a:pt x="209387" y="2878136"/>
                  </a:lnTo>
                  <a:lnTo>
                    <a:pt x="209218" y="2872140"/>
                  </a:lnTo>
                  <a:lnTo>
                    <a:pt x="209043" y="2866144"/>
                  </a:lnTo>
                  <a:lnTo>
                    <a:pt x="208861" y="2860148"/>
                  </a:lnTo>
                  <a:lnTo>
                    <a:pt x="208672" y="2854152"/>
                  </a:lnTo>
                  <a:lnTo>
                    <a:pt x="208477" y="2848156"/>
                  </a:lnTo>
                  <a:lnTo>
                    <a:pt x="208276" y="2842160"/>
                  </a:lnTo>
                  <a:lnTo>
                    <a:pt x="208071" y="2836163"/>
                  </a:lnTo>
                  <a:lnTo>
                    <a:pt x="207861" y="2830167"/>
                  </a:lnTo>
                  <a:lnTo>
                    <a:pt x="207647" y="2824171"/>
                  </a:lnTo>
                  <a:lnTo>
                    <a:pt x="207428" y="2818175"/>
                  </a:lnTo>
                  <a:lnTo>
                    <a:pt x="207205" y="2812179"/>
                  </a:lnTo>
                  <a:lnTo>
                    <a:pt x="206980" y="2806183"/>
                  </a:lnTo>
                  <a:lnTo>
                    <a:pt x="206752" y="2800187"/>
                  </a:lnTo>
                  <a:lnTo>
                    <a:pt x="206521" y="2794191"/>
                  </a:lnTo>
                  <a:lnTo>
                    <a:pt x="206287" y="2788195"/>
                  </a:lnTo>
                  <a:lnTo>
                    <a:pt x="206051" y="2782198"/>
                  </a:lnTo>
                  <a:lnTo>
                    <a:pt x="205814" y="2776202"/>
                  </a:lnTo>
                  <a:lnTo>
                    <a:pt x="205575" y="2770206"/>
                  </a:lnTo>
                  <a:lnTo>
                    <a:pt x="205334" y="2764210"/>
                  </a:lnTo>
                  <a:lnTo>
                    <a:pt x="205092" y="2758214"/>
                  </a:lnTo>
                  <a:lnTo>
                    <a:pt x="204849" y="2752218"/>
                  </a:lnTo>
                  <a:lnTo>
                    <a:pt x="204605" y="2746222"/>
                  </a:lnTo>
                  <a:lnTo>
                    <a:pt x="204360" y="2740226"/>
                  </a:lnTo>
                  <a:lnTo>
                    <a:pt x="204114" y="2734229"/>
                  </a:lnTo>
                  <a:lnTo>
                    <a:pt x="203868" y="2728233"/>
                  </a:lnTo>
                  <a:lnTo>
                    <a:pt x="203622" y="2722237"/>
                  </a:lnTo>
                  <a:lnTo>
                    <a:pt x="203375" y="2716241"/>
                  </a:lnTo>
                  <a:lnTo>
                    <a:pt x="203128" y="2710245"/>
                  </a:lnTo>
                  <a:lnTo>
                    <a:pt x="202881" y="2704249"/>
                  </a:lnTo>
                  <a:lnTo>
                    <a:pt x="202634" y="2698253"/>
                  </a:lnTo>
                  <a:lnTo>
                    <a:pt x="202389" y="2692257"/>
                  </a:lnTo>
                  <a:lnTo>
                    <a:pt x="202144" y="2686261"/>
                  </a:lnTo>
                  <a:lnTo>
                    <a:pt x="201900" y="2680264"/>
                  </a:lnTo>
                  <a:lnTo>
                    <a:pt x="201658" y="2674268"/>
                  </a:lnTo>
                  <a:lnTo>
                    <a:pt x="201419" y="2668272"/>
                  </a:lnTo>
                  <a:lnTo>
                    <a:pt x="201181" y="2662276"/>
                  </a:lnTo>
                  <a:lnTo>
                    <a:pt x="200946" y="2656280"/>
                  </a:lnTo>
                  <a:lnTo>
                    <a:pt x="200714" y="2650284"/>
                  </a:lnTo>
                  <a:lnTo>
                    <a:pt x="200486" y="2644288"/>
                  </a:lnTo>
                  <a:lnTo>
                    <a:pt x="200262" y="2638292"/>
                  </a:lnTo>
                  <a:lnTo>
                    <a:pt x="200041" y="2632295"/>
                  </a:lnTo>
                  <a:lnTo>
                    <a:pt x="199824" y="2626299"/>
                  </a:lnTo>
                  <a:lnTo>
                    <a:pt x="199610" y="2620303"/>
                  </a:lnTo>
                  <a:lnTo>
                    <a:pt x="199401" y="2614307"/>
                  </a:lnTo>
                  <a:lnTo>
                    <a:pt x="199196" y="2608311"/>
                  </a:lnTo>
                  <a:lnTo>
                    <a:pt x="198993" y="2602315"/>
                  </a:lnTo>
                  <a:lnTo>
                    <a:pt x="198794" y="2596319"/>
                  </a:lnTo>
                  <a:lnTo>
                    <a:pt x="198596" y="2590323"/>
                  </a:lnTo>
                  <a:lnTo>
                    <a:pt x="198400" y="2584326"/>
                  </a:lnTo>
                  <a:lnTo>
                    <a:pt x="198205" y="2578330"/>
                  </a:lnTo>
                  <a:lnTo>
                    <a:pt x="198010" y="2572334"/>
                  </a:lnTo>
                  <a:lnTo>
                    <a:pt x="197813" y="2566338"/>
                  </a:lnTo>
                  <a:lnTo>
                    <a:pt x="197614" y="2560342"/>
                  </a:lnTo>
                  <a:lnTo>
                    <a:pt x="197412" y="2554346"/>
                  </a:lnTo>
                  <a:lnTo>
                    <a:pt x="197206" y="2548350"/>
                  </a:lnTo>
                  <a:lnTo>
                    <a:pt x="196994" y="2542354"/>
                  </a:lnTo>
                  <a:lnTo>
                    <a:pt x="196775" y="2536358"/>
                  </a:lnTo>
                  <a:lnTo>
                    <a:pt x="196548" y="2530361"/>
                  </a:lnTo>
                  <a:lnTo>
                    <a:pt x="196313" y="2524365"/>
                  </a:lnTo>
                  <a:lnTo>
                    <a:pt x="196069" y="2518369"/>
                  </a:lnTo>
                  <a:lnTo>
                    <a:pt x="195815" y="2512373"/>
                  </a:lnTo>
                  <a:lnTo>
                    <a:pt x="195548" y="2506377"/>
                  </a:lnTo>
                  <a:lnTo>
                    <a:pt x="195270" y="2500381"/>
                  </a:lnTo>
                  <a:lnTo>
                    <a:pt x="194979" y="2494385"/>
                  </a:lnTo>
                  <a:lnTo>
                    <a:pt x="194677" y="2488389"/>
                  </a:lnTo>
                  <a:lnTo>
                    <a:pt x="194362" y="2482392"/>
                  </a:lnTo>
                  <a:lnTo>
                    <a:pt x="194033" y="2476396"/>
                  </a:lnTo>
                  <a:lnTo>
                    <a:pt x="193688" y="2470400"/>
                  </a:lnTo>
                  <a:lnTo>
                    <a:pt x="193330" y="2464404"/>
                  </a:lnTo>
                  <a:lnTo>
                    <a:pt x="192957" y="2458408"/>
                  </a:lnTo>
                  <a:lnTo>
                    <a:pt x="192571" y="2452412"/>
                  </a:lnTo>
                  <a:lnTo>
                    <a:pt x="192170" y="2446416"/>
                  </a:lnTo>
                  <a:lnTo>
                    <a:pt x="191754" y="2440420"/>
                  </a:lnTo>
                  <a:lnTo>
                    <a:pt x="191320" y="2434424"/>
                  </a:lnTo>
                  <a:lnTo>
                    <a:pt x="190872" y="2428427"/>
                  </a:lnTo>
                  <a:lnTo>
                    <a:pt x="190408" y="2422431"/>
                  </a:lnTo>
                  <a:lnTo>
                    <a:pt x="189929" y="2416435"/>
                  </a:lnTo>
                  <a:lnTo>
                    <a:pt x="189435" y="2410439"/>
                  </a:lnTo>
                  <a:lnTo>
                    <a:pt x="188925" y="2404443"/>
                  </a:lnTo>
                  <a:lnTo>
                    <a:pt x="188397" y="2398447"/>
                  </a:lnTo>
                  <a:lnTo>
                    <a:pt x="187854" y="2392451"/>
                  </a:lnTo>
                  <a:lnTo>
                    <a:pt x="187297" y="2386455"/>
                  </a:lnTo>
                  <a:lnTo>
                    <a:pt x="186726" y="2380458"/>
                  </a:lnTo>
                  <a:lnTo>
                    <a:pt x="186142" y="2374462"/>
                  </a:lnTo>
                  <a:lnTo>
                    <a:pt x="185543" y="2368466"/>
                  </a:lnTo>
                  <a:lnTo>
                    <a:pt x="184932" y="2362470"/>
                  </a:lnTo>
                  <a:lnTo>
                    <a:pt x="184310" y="2356474"/>
                  </a:lnTo>
                  <a:lnTo>
                    <a:pt x="183680" y="2350478"/>
                  </a:lnTo>
                  <a:lnTo>
                    <a:pt x="183042" y="2344482"/>
                  </a:lnTo>
                  <a:lnTo>
                    <a:pt x="182398" y="2338486"/>
                  </a:lnTo>
                  <a:lnTo>
                    <a:pt x="181749" y="2332490"/>
                  </a:lnTo>
                  <a:lnTo>
                    <a:pt x="181099" y="2326493"/>
                  </a:lnTo>
                  <a:lnTo>
                    <a:pt x="180448" y="2320497"/>
                  </a:lnTo>
                  <a:lnTo>
                    <a:pt x="179799" y="2314501"/>
                  </a:lnTo>
                  <a:lnTo>
                    <a:pt x="179154" y="2308505"/>
                  </a:lnTo>
                  <a:lnTo>
                    <a:pt x="178513" y="2302509"/>
                  </a:lnTo>
                  <a:lnTo>
                    <a:pt x="177882" y="2296513"/>
                  </a:lnTo>
                  <a:lnTo>
                    <a:pt x="177260" y="2290517"/>
                  </a:lnTo>
                  <a:lnTo>
                    <a:pt x="176647" y="2284521"/>
                  </a:lnTo>
                  <a:lnTo>
                    <a:pt x="176046" y="2278524"/>
                  </a:lnTo>
                  <a:lnTo>
                    <a:pt x="175457" y="2272528"/>
                  </a:lnTo>
                  <a:lnTo>
                    <a:pt x="174880" y="2266532"/>
                  </a:lnTo>
                  <a:lnTo>
                    <a:pt x="174318" y="2260536"/>
                  </a:lnTo>
                  <a:lnTo>
                    <a:pt x="173768" y="2254540"/>
                  </a:lnTo>
                  <a:lnTo>
                    <a:pt x="173229" y="2248544"/>
                  </a:lnTo>
                  <a:lnTo>
                    <a:pt x="172700" y="2242548"/>
                  </a:lnTo>
                  <a:lnTo>
                    <a:pt x="172179" y="2236552"/>
                  </a:lnTo>
                  <a:lnTo>
                    <a:pt x="171665" y="2230556"/>
                  </a:lnTo>
                  <a:lnTo>
                    <a:pt x="171156" y="2224559"/>
                  </a:lnTo>
                  <a:lnTo>
                    <a:pt x="170648" y="2218563"/>
                  </a:lnTo>
                  <a:lnTo>
                    <a:pt x="170138" y="2212567"/>
                  </a:lnTo>
                  <a:lnTo>
                    <a:pt x="169622" y="2206571"/>
                  </a:lnTo>
                  <a:lnTo>
                    <a:pt x="169099" y="2200575"/>
                  </a:lnTo>
                  <a:lnTo>
                    <a:pt x="168563" y="2194579"/>
                  </a:lnTo>
                  <a:lnTo>
                    <a:pt x="168008" y="2188583"/>
                  </a:lnTo>
                  <a:lnTo>
                    <a:pt x="167434" y="2182587"/>
                  </a:lnTo>
                  <a:lnTo>
                    <a:pt x="166836" y="2176590"/>
                  </a:lnTo>
                  <a:lnTo>
                    <a:pt x="166213" y="2170594"/>
                  </a:lnTo>
                  <a:lnTo>
                    <a:pt x="165561" y="2164598"/>
                  </a:lnTo>
                  <a:lnTo>
                    <a:pt x="164872" y="2158602"/>
                  </a:lnTo>
                  <a:lnTo>
                    <a:pt x="164144" y="2152606"/>
                  </a:lnTo>
                  <a:lnTo>
                    <a:pt x="163380" y="2146610"/>
                  </a:lnTo>
                  <a:lnTo>
                    <a:pt x="162577" y="2140614"/>
                  </a:lnTo>
                  <a:lnTo>
                    <a:pt x="161734" y="2134618"/>
                  </a:lnTo>
                  <a:lnTo>
                    <a:pt x="160852" y="2128621"/>
                  </a:lnTo>
                  <a:lnTo>
                    <a:pt x="159923" y="2122625"/>
                  </a:lnTo>
                  <a:lnTo>
                    <a:pt x="158951" y="2116629"/>
                  </a:lnTo>
                  <a:lnTo>
                    <a:pt x="157940" y="2110633"/>
                  </a:lnTo>
                  <a:lnTo>
                    <a:pt x="156893" y="2104637"/>
                  </a:lnTo>
                  <a:lnTo>
                    <a:pt x="155811" y="2098641"/>
                  </a:lnTo>
                  <a:lnTo>
                    <a:pt x="154696" y="2092645"/>
                  </a:lnTo>
                  <a:lnTo>
                    <a:pt x="153545" y="2086649"/>
                  </a:lnTo>
                  <a:lnTo>
                    <a:pt x="152368" y="2080653"/>
                  </a:lnTo>
                  <a:lnTo>
                    <a:pt x="151168" y="2074656"/>
                  </a:lnTo>
                  <a:lnTo>
                    <a:pt x="149950" y="2068660"/>
                  </a:lnTo>
                  <a:lnTo>
                    <a:pt x="148716" y="2062664"/>
                  </a:lnTo>
                  <a:lnTo>
                    <a:pt x="147471" y="2056668"/>
                  </a:lnTo>
                  <a:lnTo>
                    <a:pt x="146218" y="2050672"/>
                  </a:lnTo>
                  <a:lnTo>
                    <a:pt x="144962" y="2044676"/>
                  </a:lnTo>
                  <a:lnTo>
                    <a:pt x="143708" y="2038680"/>
                  </a:lnTo>
                  <a:lnTo>
                    <a:pt x="142458" y="2032684"/>
                  </a:lnTo>
                  <a:lnTo>
                    <a:pt x="141214" y="2026687"/>
                  </a:lnTo>
                  <a:lnTo>
                    <a:pt x="139981" y="2020691"/>
                  </a:lnTo>
                  <a:lnTo>
                    <a:pt x="138763" y="2014695"/>
                  </a:lnTo>
                  <a:lnTo>
                    <a:pt x="137560" y="2008699"/>
                  </a:lnTo>
                  <a:lnTo>
                    <a:pt x="136371" y="2002703"/>
                  </a:lnTo>
                  <a:lnTo>
                    <a:pt x="135198" y="1996707"/>
                  </a:lnTo>
                  <a:lnTo>
                    <a:pt x="134041" y="1990711"/>
                  </a:lnTo>
                  <a:lnTo>
                    <a:pt x="132899" y="1984715"/>
                  </a:lnTo>
                  <a:lnTo>
                    <a:pt x="131773" y="1978719"/>
                  </a:lnTo>
                  <a:lnTo>
                    <a:pt x="130657" y="1972722"/>
                  </a:lnTo>
                  <a:lnTo>
                    <a:pt x="129549" y="1966726"/>
                  </a:lnTo>
                  <a:lnTo>
                    <a:pt x="128447" y="1960730"/>
                  </a:lnTo>
                  <a:lnTo>
                    <a:pt x="127346" y="1954734"/>
                  </a:lnTo>
                  <a:lnTo>
                    <a:pt x="126242" y="1948738"/>
                  </a:lnTo>
                  <a:lnTo>
                    <a:pt x="125129" y="1942742"/>
                  </a:lnTo>
                  <a:lnTo>
                    <a:pt x="124002" y="1936746"/>
                  </a:lnTo>
                  <a:lnTo>
                    <a:pt x="122858" y="1930750"/>
                  </a:lnTo>
                  <a:lnTo>
                    <a:pt x="121692" y="1924753"/>
                  </a:lnTo>
                  <a:lnTo>
                    <a:pt x="120500" y="1918757"/>
                  </a:lnTo>
                  <a:lnTo>
                    <a:pt x="119271" y="1912761"/>
                  </a:lnTo>
                  <a:lnTo>
                    <a:pt x="118001" y="1906765"/>
                  </a:lnTo>
                  <a:lnTo>
                    <a:pt x="116691" y="1900769"/>
                  </a:lnTo>
                  <a:lnTo>
                    <a:pt x="115338" y="1894773"/>
                  </a:lnTo>
                  <a:lnTo>
                    <a:pt x="113938" y="1888777"/>
                  </a:lnTo>
                  <a:lnTo>
                    <a:pt x="112491" y="1882781"/>
                  </a:lnTo>
                  <a:lnTo>
                    <a:pt x="110982" y="1876785"/>
                  </a:lnTo>
                  <a:lnTo>
                    <a:pt x="109421" y="1870788"/>
                  </a:lnTo>
                  <a:lnTo>
                    <a:pt x="107809" y="1864792"/>
                  </a:lnTo>
                  <a:lnTo>
                    <a:pt x="106147" y="1858796"/>
                  </a:lnTo>
                  <a:lnTo>
                    <a:pt x="104437" y="1852800"/>
                  </a:lnTo>
                  <a:lnTo>
                    <a:pt x="102681" y="1846804"/>
                  </a:lnTo>
                  <a:lnTo>
                    <a:pt x="100870" y="1840808"/>
                  </a:lnTo>
                  <a:lnTo>
                    <a:pt x="99021" y="1834812"/>
                  </a:lnTo>
                  <a:lnTo>
                    <a:pt x="97138" y="1828816"/>
                  </a:lnTo>
                  <a:lnTo>
                    <a:pt x="95224" y="1822819"/>
                  </a:lnTo>
                  <a:lnTo>
                    <a:pt x="93284" y="1816823"/>
                  </a:lnTo>
                  <a:lnTo>
                    <a:pt x="91322" y="1810827"/>
                  </a:lnTo>
                  <a:lnTo>
                    <a:pt x="89342" y="1804831"/>
                  </a:lnTo>
                  <a:lnTo>
                    <a:pt x="87355" y="1798835"/>
                  </a:lnTo>
                  <a:lnTo>
                    <a:pt x="85365" y="1792839"/>
                  </a:lnTo>
                  <a:lnTo>
                    <a:pt x="83378" y="1786843"/>
                  </a:lnTo>
                  <a:lnTo>
                    <a:pt x="81398" y="1780847"/>
                  </a:lnTo>
                  <a:lnTo>
                    <a:pt x="79433" y="1774851"/>
                  </a:lnTo>
                  <a:lnTo>
                    <a:pt x="77491" y="1768854"/>
                  </a:lnTo>
                  <a:lnTo>
                    <a:pt x="75573" y="1762858"/>
                  </a:lnTo>
                  <a:lnTo>
                    <a:pt x="73683" y="1756862"/>
                  </a:lnTo>
                  <a:lnTo>
                    <a:pt x="71825" y="1750866"/>
                  </a:lnTo>
                  <a:lnTo>
                    <a:pt x="70002" y="1744870"/>
                  </a:lnTo>
                  <a:lnTo>
                    <a:pt x="68222" y="1738874"/>
                  </a:lnTo>
                  <a:lnTo>
                    <a:pt x="66488" y="1732878"/>
                  </a:lnTo>
                  <a:lnTo>
                    <a:pt x="64796" y="1726882"/>
                  </a:lnTo>
                  <a:lnTo>
                    <a:pt x="63146" y="1720885"/>
                  </a:lnTo>
                  <a:lnTo>
                    <a:pt x="61540" y="1714889"/>
                  </a:lnTo>
                  <a:lnTo>
                    <a:pt x="59976" y="1708893"/>
                  </a:lnTo>
                  <a:lnTo>
                    <a:pt x="58461" y="1702897"/>
                  </a:lnTo>
                  <a:lnTo>
                    <a:pt x="56989" y="1696901"/>
                  </a:lnTo>
                  <a:lnTo>
                    <a:pt x="55554" y="1690905"/>
                  </a:lnTo>
                  <a:lnTo>
                    <a:pt x="54153" y="1684909"/>
                  </a:lnTo>
                  <a:lnTo>
                    <a:pt x="52785" y="1678913"/>
                  </a:lnTo>
                  <a:lnTo>
                    <a:pt x="51446" y="1672917"/>
                  </a:lnTo>
                  <a:lnTo>
                    <a:pt x="50138" y="1666920"/>
                  </a:lnTo>
                  <a:lnTo>
                    <a:pt x="48850" y="1660924"/>
                  </a:lnTo>
                  <a:lnTo>
                    <a:pt x="47581" y="1654928"/>
                  </a:lnTo>
                  <a:lnTo>
                    <a:pt x="46325" y="1648932"/>
                  </a:lnTo>
                  <a:lnTo>
                    <a:pt x="45080" y="1642936"/>
                  </a:lnTo>
                  <a:lnTo>
                    <a:pt x="43844" y="1636940"/>
                  </a:lnTo>
                  <a:lnTo>
                    <a:pt x="42614" y="1630944"/>
                  </a:lnTo>
                  <a:lnTo>
                    <a:pt x="41388" y="1624948"/>
                  </a:lnTo>
                  <a:lnTo>
                    <a:pt x="40163" y="1618951"/>
                  </a:lnTo>
                  <a:lnTo>
                    <a:pt x="38940" y="1612955"/>
                  </a:lnTo>
                  <a:lnTo>
                    <a:pt x="37718" y="1606959"/>
                  </a:lnTo>
                  <a:lnTo>
                    <a:pt x="36498" y="1600963"/>
                  </a:lnTo>
                  <a:lnTo>
                    <a:pt x="35280" y="1594967"/>
                  </a:lnTo>
                  <a:lnTo>
                    <a:pt x="34067" y="1588971"/>
                  </a:lnTo>
                  <a:lnTo>
                    <a:pt x="32861" y="1582975"/>
                  </a:lnTo>
                  <a:lnTo>
                    <a:pt x="31664" y="1576979"/>
                  </a:lnTo>
                  <a:lnTo>
                    <a:pt x="30478" y="1570982"/>
                  </a:lnTo>
                  <a:lnTo>
                    <a:pt x="29307" y="1564986"/>
                  </a:lnTo>
                  <a:lnTo>
                    <a:pt x="28158" y="1558990"/>
                  </a:lnTo>
                  <a:lnTo>
                    <a:pt x="27031" y="1552994"/>
                  </a:lnTo>
                  <a:lnTo>
                    <a:pt x="25928" y="1546998"/>
                  </a:lnTo>
                  <a:lnTo>
                    <a:pt x="24852" y="1541002"/>
                  </a:lnTo>
                  <a:lnTo>
                    <a:pt x="23806" y="1535006"/>
                  </a:lnTo>
                  <a:lnTo>
                    <a:pt x="22797" y="1529010"/>
                  </a:lnTo>
                  <a:lnTo>
                    <a:pt x="21826" y="1523014"/>
                  </a:lnTo>
                  <a:lnTo>
                    <a:pt x="20891" y="1517017"/>
                  </a:lnTo>
                  <a:lnTo>
                    <a:pt x="19992" y="1511021"/>
                  </a:lnTo>
                  <a:lnTo>
                    <a:pt x="19131" y="1505025"/>
                  </a:lnTo>
                  <a:lnTo>
                    <a:pt x="18306" y="1499029"/>
                  </a:lnTo>
                  <a:lnTo>
                    <a:pt x="17525" y="1493033"/>
                  </a:lnTo>
                  <a:lnTo>
                    <a:pt x="16783" y="1487037"/>
                  </a:lnTo>
                  <a:lnTo>
                    <a:pt x="16074" y="1481041"/>
                  </a:lnTo>
                  <a:lnTo>
                    <a:pt x="15398" y="1475045"/>
                  </a:lnTo>
                  <a:lnTo>
                    <a:pt x="14753" y="1469048"/>
                  </a:lnTo>
                  <a:lnTo>
                    <a:pt x="14137" y="1463052"/>
                  </a:lnTo>
                  <a:lnTo>
                    <a:pt x="13553" y="1457056"/>
                  </a:lnTo>
                  <a:lnTo>
                    <a:pt x="12994" y="1451060"/>
                  </a:lnTo>
                  <a:lnTo>
                    <a:pt x="12454" y="1445064"/>
                  </a:lnTo>
                  <a:lnTo>
                    <a:pt x="11934" y="1439068"/>
                  </a:lnTo>
                  <a:lnTo>
                    <a:pt x="11429" y="1433072"/>
                  </a:lnTo>
                  <a:lnTo>
                    <a:pt x="10939" y="1427076"/>
                  </a:lnTo>
                  <a:lnTo>
                    <a:pt x="10462" y="1421080"/>
                  </a:lnTo>
                  <a:lnTo>
                    <a:pt x="9994" y="1415083"/>
                  </a:lnTo>
                  <a:lnTo>
                    <a:pt x="9533" y="1409087"/>
                  </a:lnTo>
                  <a:lnTo>
                    <a:pt x="9076" y="1403091"/>
                  </a:lnTo>
                  <a:lnTo>
                    <a:pt x="8624" y="1397095"/>
                  </a:lnTo>
                  <a:lnTo>
                    <a:pt x="8174" y="1391099"/>
                  </a:lnTo>
                  <a:lnTo>
                    <a:pt x="7725" y="1385103"/>
                  </a:lnTo>
                  <a:lnTo>
                    <a:pt x="7278" y="1379107"/>
                  </a:lnTo>
                  <a:lnTo>
                    <a:pt x="6831" y="1373111"/>
                  </a:lnTo>
                  <a:lnTo>
                    <a:pt x="6385" y="1367114"/>
                  </a:lnTo>
                  <a:lnTo>
                    <a:pt x="5940" y="1361118"/>
                  </a:lnTo>
                  <a:lnTo>
                    <a:pt x="5497" y="1355122"/>
                  </a:lnTo>
                  <a:lnTo>
                    <a:pt x="5057" y="1349126"/>
                  </a:lnTo>
                  <a:lnTo>
                    <a:pt x="4621" y="1343130"/>
                  </a:lnTo>
                  <a:lnTo>
                    <a:pt x="4191" y="1337134"/>
                  </a:lnTo>
                  <a:lnTo>
                    <a:pt x="3769" y="1331138"/>
                  </a:lnTo>
                  <a:lnTo>
                    <a:pt x="3356" y="1325142"/>
                  </a:lnTo>
                  <a:lnTo>
                    <a:pt x="2955" y="1319146"/>
                  </a:lnTo>
                  <a:lnTo>
                    <a:pt x="2571" y="1313149"/>
                  </a:lnTo>
                  <a:lnTo>
                    <a:pt x="2204" y="1307153"/>
                  </a:lnTo>
                  <a:lnTo>
                    <a:pt x="1855" y="1301157"/>
                  </a:lnTo>
                  <a:lnTo>
                    <a:pt x="1527" y="1295161"/>
                  </a:lnTo>
                  <a:lnTo>
                    <a:pt x="1223" y="1289165"/>
                  </a:lnTo>
                  <a:lnTo>
                    <a:pt x="948" y="1283169"/>
                  </a:lnTo>
                  <a:lnTo>
                    <a:pt x="706" y="1277173"/>
                  </a:lnTo>
                  <a:lnTo>
                    <a:pt x="494" y="1271177"/>
                  </a:lnTo>
                  <a:lnTo>
                    <a:pt x="316" y="1265180"/>
                  </a:lnTo>
                  <a:lnTo>
                    <a:pt x="173" y="1259184"/>
                  </a:lnTo>
                  <a:lnTo>
                    <a:pt x="68" y="1253188"/>
                  </a:lnTo>
                  <a:lnTo>
                    <a:pt x="11" y="1247192"/>
                  </a:lnTo>
                  <a:lnTo>
                    <a:pt x="0" y="1241196"/>
                  </a:lnTo>
                  <a:lnTo>
                    <a:pt x="32" y="1235200"/>
                  </a:lnTo>
                  <a:lnTo>
                    <a:pt x="112" y="1229204"/>
                  </a:lnTo>
                  <a:lnTo>
                    <a:pt x="240" y="1223208"/>
                  </a:lnTo>
                  <a:lnTo>
                    <a:pt x="419" y="1217212"/>
                  </a:lnTo>
                  <a:lnTo>
                    <a:pt x="665" y="1211215"/>
                  </a:lnTo>
                  <a:lnTo>
                    <a:pt x="965" y="1205219"/>
                  </a:lnTo>
                  <a:lnTo>
                    <a:pt x="1321" y="1199223"/>
                  </a:lnTo>
                  <a:lnTo>
                    <a:pt x="1735" y="1193227"/>
                  </a:lnTo>
                  <a:lnTo>
                    <a:pt x="2207" y="1187231"/>
                  </a:lnTo>
                  <a:lnTo>
                    <a:pt x="2740" y="1181235"/>
                  </a:lnTo>
                  <a:lnTo>
                    <a:pt x="3346" y="1175239"/>
                  </a:lnTo>
                  <a:lnTo>
                    <a:pt x="4011" y="1169243"/>
                  </a:lnTo>
                  <a:lnTo>
                    <a:pt x="4735" y="1163246"/>
                  </a:lnTo>
                  <a:lnTo>
                    <a:pt x="5517" y="1157250"/>
                  </a:lnTo>
                  <a:lnTo>
                    <a:pt x="6355" y="1151254"/>
                  </a:lnTo>
                  <a:lnTo>
                    <a:pt x="7253" y="1145258"/>
                  </a:lnTo>
                  <a:lnTo>
                    <a:pt x="8211" y="1139262"/>
                  </a:lnTo>
                  <a:lnTo>
                    <a:pt x="9217" y="1133266"/>
                  </a:lnTo>
                  <a:lnTo>
                    <a:pt x="10269" y="1127270"/>
                  </a:lnTo>
                  <a:lnTo>
                    <a:pt x="11364" y="1121274"/>
                  </a:lnTo>
                  <a:lnTo>
                    <a:pt x="12498" y="1115278"/>
                  </a:lnTo>
                  <a:lnTo>
                    <a:pt x="13672" y="1109281"/>
                  </a:lnTo>
                  <a:lnTo>
                    <a:pt x="14881" y="1103285"/>
                  </a:lnTo>
                  <a:lnTo>
                    <a:pt x="16118" y="1097289"/>
                  </a:lnTo>
                  <a:lnTo>
                    <a:pt x="17379" y="1091293"/>
                  </a:lnTo>
                  <a:lnTo>
                    <a:pt x="18662" y="1085297"/>
                  </a:lnTo>
                  <a:lnTo>
                    <a:pt x="19965" y="1079301"/>
                  </a:lnTo>
                  <a:lnTo>
                    <a:pt x="21288" y="1073305"/>
                  </a:lnTo>
                  <a:lnTo>
                    <a:pt x="22628" y="1067309"/>
                  </a:lnTo>
                  <a:lnTo>
                    <a:pt x="23984" y="1061312"/>
                  </a:lnTo>
                  <a:lnTo>
                    <a:pt x="25355" y="1055316"/>
                  </a:lnTo>
                  <a:lnTo>
                    <a:pt x="26741" y="1049320"/>
                  </a:lnTo>
                  <a:lnTo>
                    <a:pt x="28144" y="1043324"/>
                  </a:lnTo>
                  <a:lnTo>
                    <a:pt x="29570" y="1037328"/>
                  </a:lnTo>
                  <a:lnTo>
                    <a:pt x="31018" y="1031332"/>
                  </a:lnTo>
                  <a:lnTo>
                    <a:pt x="32490" y="1025336"/>
                  </a:lnTo>
                  <a:lnTo>
                    <a:pt x="33990" y="1019340"/>
                  </a:lnTo>
                  <a:lnTo>
                    <a:pt x="35518" y="1013343"/>
                  </a:lnTo>
                  <a:lnTo>
                    <a:pt x="37080" y="1007347"/>
                  </a:lnTo>
                  <a:lnTo>
                    <a:pt x="38688" y="1001351"/>
                  </a:lnTo>
                  <a:lnTo>
                    <a:pt x="40336" y="995355"/>
                  </a:lnTo>
                  <a:lnTo>
                    <a:pt x="42026" y="989359"/>
                  </a:lnTo>
                  <a:lnTo>
                    <a:pt x="43761" y="983363"/>
                  </a:lnTo>
                  <a:lnTo>
                    <a:pt x="45542" y="977367"/>
                  </a:lnTo>
                  <a:lnTo>
                    <a:pt x="47372" y="971371"/>
                  </a:lnTo>
                  <a:lnTo>
                    <a:pt x="49261" y="965375"/>
                  </a:lnTo>
                  <a:lnTo>
                    <a:pt x="51198" y="959378"/>
                  </a:lnTo>
                  <a:lnTo>
                    <a:pt x="53182" y="953382"/>
                  </a:lnTo>
                  <a:lnTo>
                    <a:pt x="55210" y="947386"/>
                  </a:lnTo>
                  <a:lnTo>
                    <a:pt x="57283" y="941390"/>
                  </a:lnTo>
                  <a:lnTo>
                    <a:pt x="59399" y="935394"/>
                  </a:lnTo>
                  <a:lnTo>
                    <a:pt x="61558" y="929398"/>
                  </a:lnTo>
                  <a:lnTo>
                    <a:pt x="63748" y="923402"/>
                  </a:lnTo>
                  <a:lnTo>
                    <a:pt x="65965" y="917406"/>
                  </a:lnTo>
                  <a:lnTo>
                    <a:pt x="68206" y="911409"/>
                  </a:lnTo>
                  <a:lnTo>
                    <a:pt x="70465" y="905413"/>
                  </a:lnTo>
                  <a:lnTo>
                    <a:pt x="72739" y="899417"/>
                  </a:lnTo>
                  <a:lnTo>
                    <a:pt x="75019" y="893421"/>
                  </a:lnTo>
                  <a:lnTo>
                    <a:pt x="77300" y="887425"/>
                  </a:lnTo>
                  <a:lnTo>
                    <a:pt x="79576" y="881429"/>
                  </a:lnTo>
                  <a:lnTo>
                    <a:pt x="81844" y="875433"/>
                  </a:lnTo>
                  <a:lnTo>
                    <a:pt x="84098" y="869437"/>
                  </a:lnTo>
                  <a:lnTo>
                    <a:pt x="86331" y="863441"/>
                  </a:lnTo>
                  <a:lnTo>
                    <a:pt x="88537" y="857444"/>
                  </a:lnTo>
                  <a:lnTo>
                    <a:pt x="90717" y="851448"/>
                  </a:lnTo>
                  <a:lnTo>
                    <a:pt x="92866" y="845452"/>
                  </a:lnTo>
                  <a:lnTo>
                    <a:pt x="94982" y="839456"/>
                  </a:lnTo>
                  <a:lnTo>
                    <a:pt x="97064" y="833460"/>
                  </a:lnTo>
                  <a:lnTo>
                    <a:pt x="99100" y="827464"/>
                  </a:lnTo>
                  <a:lnTo>
                    <a:pt x="101096" y="821468"/>
                  </a:lnTo>
                  <a:lnTo>
                    <a:pt x="103053" y="815472"/>
                  </a:lnTo>
                  <a:lnTo>
                    <a:pt x="104971" y="809475"/>
                  </a:lnTo>
                  <a:lnTo>
                    <a:pt x="106850" y="803479"/>
                  </a:lnTo>
                  <a:lnTo>
                    <a:pt x="108691" y="797483"/>
                  </a:lnTo>
                  <a:lnTo>
                    <a:pt x="110487" y="791487"/>
                  </a:lnTo>
                  <a:lnTo>
                    <a:pt x="112248" y="785491"/>
                  </a:lnTo>
                  <a:lnTo>
                    <a:pt x="113977" y="779495"/>
                  </a:lnTo>
                  <a:lnTo>
                    <a:pt x="115676" y="773499"/>
                  </a:lnTo>
                  <a:lnTo>
                    <a:pt x="117348" y="767503"/>
                  </a:lnTo>
                  <a:lnTo>
                    <a:pt x="118994" y="761507"/>
                  </a:lnTo>
                  <a:lnTo>
                    <a:pt x="120615" y="755510"/>
                  </a:lnTo>
                  <a:lnTo>
                    <a:pt x="122220" y="749514"/>
                  </a:lnTo>
                  <a:lnTo>
                    <a:pt x="123811" y="743518"/>
                  </a:lnTo>
                  <a:lnTo>
                    <a:pt x="125392" y="737522"/>
                  </a:lnTo>
                  <a:lnTo>
                    <a:pt x="126966" y="731526"/>
                  </a:lnTo>
                  <a:lnTo>
                    <a:pt x="128535" y="725530"/>
                  </a:lnTo>
                  <a:lnTo>
                    <a:pt x="130103" y="719534"/>
                  </a:lnTo>
                  <a:lnTo>
                    <a:pt x="131674" y="713538"/>
                  </a:lnTo>
                  <a:lnTo>
                    <a:pt x="133250" y="707541"/>
                  </a:lnTo>
                  <a:lnTo>
                    <a:pt x="134834" y="701545"/>
                  </a:lnTo>
                  <a:lnTo>
                    <a:pt x="136425" y="695549"/>
                  </a:lnTo>
                  <a:lnTo>
                    <a:pt x="138029" y="689553"/>
                  </a:lnTo>
                  <a:lnTo>
                    <a:pt x="139647" y="683557"/>
                  </a:lnTo>
                  <a:lnTo>
                    <a:pt x="141277" y="677561"/>
                  </a:lnTo>
                  <a:lnTo>
                    <a:pt x="142919" y="671565"/>
                  </a:lnTo>
                  <a:lnTo>
                    <a:pt x="144575" y="665569"/>
                  </a:lnTo>
                  <a:lnTo>
                    <a:pt x="146242" y="659573"/>
                  </a:lnTo>
                  <a:lnTo>
                    <a:pt x="147923" y="653576"/>
                  </a:lnTo>
                  <a:lnTo>
                    <a:pt x="149615" y="647580"/>
                  </a:lnTo>
                  <a:lnTo>
                    <a:pt x="151313" y="641584"/>
                  </a:lnTo>
                  <a:lnTo>
                    <a:pt x="153018" y="635588"/>
                  </a:lnTo>
                  <a:lnTo>
                    <a:pt x="154725" y="629592"/>
                  </a:lnTo>
                  <a:lnTo>
                    <a:pt x="156433" y="623596"/>
                  </a:lnTo>
                  <a:lnTo>
                    <a:pt x="158138" y="617600"/>
                  </a:lnTo>
                  <a:lnTo>
                    <a:pt x="159836" y="611604"/>
                  </a:lnTo>
                  <a:lnTo>
                    <a:pt x="161524" y="605607"/>
                  </a:lnTo>
                  <a:lnTo>
                    <a:pt x="163198" y="599611"/>
                  </a:lnTo>
                  <a:lnTo>
                    <a:pt x="164856" y="593615"/>
                  </a:lnTo>
                  <a:lnTo>
                    <a:pt x="166494" y="587619"/>
                  </a:lnTo>
                  <a:lnTo>
                    <a:pt x="168102" y="581623"/>
                  </a:lnTo>
                  <a:lnTo>
                    <a:pt x="169683" y="575627"/>
                  </a:lnTo>
                  <a:lnTo>
                    <a:pt x="171233" y="569631"/>
                  </a:lnTo>
                  <a:lnTo>
                    <a:pt x="172751" y="563635"/>
                  </a:lnTo>
                  <a:lnTo>
                    <a:pt x="174233" y="557639"/>
                  </a:lnTo>
                  <a:lnTo>
                    <a:pt x="175678" y="551642"/>
                  </a:lnTo>
                  <a:lnTo>
                    <a:pt x="177075" y="545646"/>
                  </a:lnTo>
                  <a:lnTo>
                    <a:pt x="178433" y="539650"/>
                  </a:lnTo>
                  <a:lnTo>
                    <a:pt x="179750" y="533654"/>
                  </a:lnTo>
                  <a:lnTo>
                    <a:pt x="181027" y="527658"/>
                  </a:lnTo>
                  <a:lnTo>
                    <a:pt x="182263" y="521662"/>
                  </a:lnTo>
                  <a:lnTo>
                    <a:pt x="183455" y="515666"/>
                  </a:lnTo>
                  <a:lnTo>
                    <a:pt x="184601" y="509670"/>
                  </a:lnTo>
                  <a:lnTo>
                    <a:pt x="185708" y="503673"/>
                  </a:lnTo>
                  <a:lnTo>
                    <a:pt x="186779" y="497677"/>
                  </a:lnTo>
                  <a:lnTo>
                    <a:pt x="187814" y="491681"/>
                  </a:lnTo>
                  <a:lnTo>
                    <a:pt x="188815" y="485685"/>
                  </a:lnTo>
                  <a:lnTo>
                    <a:pt x="189779" y="479689"/>
                  </a:lnTo>
                  <a:lnTo>
                    <a:pt x="190709" y="473693"/>
                  </a:lnTo>
                  <a:lnTo>
                    <a:pt x="191610" y="467697"/>
                  </a:lnTo>
                  <a:lnTo>
                    <a:pt x="192484" y="461701"/>
                  </a:lnTo>
                  <a:lnTo>
                    <a:pt x="193332" y="455704"/>
                  </a:lnTo>
                  <a:lnTo>
                    <a:pt x="194155" y="449708"/>
                  </a:lnTo>
                  <a:lnTo>
                    <a:pt x="194951" y="443712"/>
                  </a:lnTo>
                  <a:lnTo>
                    <a:pt x="195723" y="437716"/>
                  </a:lnTo>
                  <a:lnTo>
                    <a:pt x="196474" y="431720"/>
                  </a:lnTo>
                  <a:lnTo>
                    <a:pt x="197205" y="425724"/>
                  </a:lnTo>
                  <a:lnTo>
                    <a:pt x="197917" y="419728"/>
                  </a:lnTo>
                  <a:lnTo>
                    <a:pt x="198610" y="413732"/>
                  </a:lnTo>
                  <a:lnTo>
                    <a:pt x="199280" y="407736"/>
                  </a:lnTo>
                  <a:lnTo>
                    <a:pt x="199933" y="401739"/>
                  </a:lnTo>
                  <a:lnTo>
                    <a:pt x="200568" y="395743"/>
                  </a:lnTo>
                  <a:lnTo>
                    <a:pt x="201187" y="389747"/>
                  </a:lnTo>
                  <a:lnTo>
                    <a:pt x="201789" y="383751"/>
                  </a:lnTo>
                  <a:lnTo>
                    <a:pt x="202375" y="377755"/>
                  </a:lnTo>
                  <a:lnTo>
                    <a:pt x="202941" y="371759"/>
                  </a:lnTo>
                  <a:lnTo>
                    <a:pt x="203492" y="365763"/>
                  </a:lnTo>
                  <a:lnTo>
                    <a:pt x="204028" y="359767"/>
                  </a:lnTo>
                  <a:lnTo>
                    <a:pt x="204550" y="353770"/>
                  </a:lnTo>
                  <a:lnTo>
                    <a:pt x="205057" y="347774"/>
                  </a:lnTo>
                  <a:lnTo>
                    <a:pt x="205549" y="341778"/>
                  </a:lnTo>
                  <a:lnTo>
                    <a:pt x="206025" y="335782"/>
                  </a:lnTo>
                  <a:lnTo>
                    <a:pt x="206488" y="329786"/>
                  </a:lnTo>
                  <a:lnTo>
                    <a:pt x="206938" y="323790"/>
                  </a:lnTo>
                  <a:lnTo>
                    <a:pt x="207376" y="317794"/>
                  </a:lnTo>
                  <a:lnTo>
                    <a:pt x="207800" y="311798"/>
                  </a:lnTo>
                  <a:lnTo>
                    <a:pt x="208212" y="305802"/>
                  </a:lnTo>
                  <a:lnTo>
                    <a:pt x="208610" y="299805"/>
                  </a:lnTo>
                  <a:lnTo>
                    <a:pt x="208995" y="293809"/>
                  </a:lnTo>
                  <a:lnTo>
                    <a:pt x="209370" y="287813"/>
                  </a:lnTo>
                  <a:lnTo>
                    <a:pt x="209732" y="281817"/>
                  </a:lnTo>
                  <a:lnTo>
                    <a:pt x="210083" y="275821"/>
                  </a:lnTo>
                  <a:lnTo>
                    <a:pt x="210421" y="269825"/>
                  </a:lnTo>
                  <a:lnTo>
                    <a:pt x="210747" y="263829"/>
                  </a:lnTo>
                  <a:lnTo>
                    <a:pt x="211061" y="257833"/>
                  </a:lnTo>
                  <a:lnTo>
                    <a:pt x="211365" y="251836"/>
                  </a:lnTo>
                  <a:lnTo>
                    <a:pt x="211657" y="245840"/>
                  </a:lnTo>
                  <a:lnTo>
                    <a:pt x="211939" y="239844"/>
                  </a:lnTo>
                  <a:lnTo>
                    <a:pt x="212207" y="233848"/>
                  </a:lnTo>
                  <a:lnTo>
                    <a:pt x="212464" y="227852"/>
                  </a:lnTo>
                  <a:lnTo>
                    <a:pt x="212711" y="221856"/>
                  </a:lnTo>
                  <a:lnTo>
                    <a:pt x="212948" y="215860"/>
                  </a:lnTo>
                  <a:lnTo>
                    <a:pt x="213174" y="209864"/>
                  </a:lnTo>
                  <a:lnTo>
                    <a:pt x="213391" y="203868"/>
                  </a:lnTo>
                  <a:lnTo>
                    <a:pt x="213595" y="197871"/>
                  </a:lnTo>
                  <a:lnTo>
                    <a:pt x="213790" y="191875"/>
                  </a:lnTo>
                  <a:lnTo>
                    <a:pt x="213976" y="185879"/>
                  </a:lnTo>
                  <a:lnTo>
                    <a:pt x="214153" y="179883"/>
                  </a:lnTo>
                  <a:lnTo>
                    <a:pt x="214321" y="173887"/>
                  </a:lnTo>
                  <a:lnTo>
                    <a:pt x="214480" y="167891"/>
                  </a:lnTo>
                  <a:lnTo>
                    <a:pt x="214629" y="161895"/>
                  </a:lnTo>
                  <a:lnTo>
                    <a:pt x="214770" y="155899"/>
                  </a:lnTo>
                  <a:lnTo>
                    <a:pt x="214904" y="149902"/>
                  </a:lnTo>
                  <a:lnTo>
                    <a:pt x="215030" y="143906"/>
                  </a:lnTo>
                  <a:lnTo>
                    <a:pt x="215148" y="137910"/>
                  </a:lnTo>
                  <a:lnTo>
                    <a:pt x="215260" y="131914"/>
                  </a:lnTo>
                  <a:lnTo>
                    <a:pt x="215363" y="125918"/>
                  </a:lnTo>
                  <a:lnTo>
                    <a:pt x="215460" y="119922"/>
                  </a:lnTo>
                  <a:lnTo>
                    <a:pt x="215551" y="113926"/>
                  </a:lnTo>
                  <a:lnTo>
                    <a:pt x="215636" y="107930"/>
                  </a:lnTo>
                  <a:lnTo>
                    <a:pt x="215716" y="101934"/>
                  </a:lnTo>
                  <a:lnTo>
                    <a:pt x="215790" y="95937"/>
                  </a:lnTo>
                  <a:lnTo>
                    <a:pt x="215859" y="89941"/>
                  </a:lnTo>
                  <a:lnTo>
                    <a:pt x="215923" y="83945"/>
                  </a:lnTo>
                  <a:lnTo>
                    <a:pt x="215983" y="77949"/>
                  </a:lnTo>
                  <a:lnTo>
                    <a:pt x="216040" y="71953"/>
                  </a:lnTo>
                  <a:lnTo>
                    <a:pt x="216094" y="65957"/>
                  </a:lnTo>
                  <a:lnTo>
                    <a:pt x="216144" y="59961"/>
                  </a:lnTo>
                  <a:lnTo>
                    <a:pt x="216191" y="53965"/>
                  </a:lnTo>
                  <a:lnTo>
                    <a:pt x="216236" y="47968"/>
                  </a:lnTo>
                  <a:lnTo>
                    <a:pt x="216280" y="41972"/>
                  </a:lnTo>
                  <a:lnTo>
                    <a:pt x="216322" y="35976"/>
                  </a:lnTo>
                  <a:lnTo>
                    <a:pt x="216362" y="29980"/>
                  </a:lnTo>
                  <a:lnTo>
                    <a:pt x="216402" y="23984"/>
                  </a:lnTo>
                  <a:lnTo>
                    <a:pt x="216440" y="17988"/>
                  </a:lnTo>
                  <a:lnTo>
                    <a:pt x="216479" y="11992"/>
                  </a:lnTo>
                  <a:lnTo>
                    <a:pt x="216516" y="5996"/>
                  </a:lnTo>
                  <a:lnTo>
                    <a:pt x="216554" y="0"/>
                  </a:lnTo>
                  <a:lnTo>
                    <a:pt x="218095" y="0"/>
                  </a:lnTo>
                  <a:lnTo>
                    <a:pt x="218132" y="5996"/>
                  </a:lnTo>
                  <a:lnTo>
                    <a:pt x="218170" y="11992"/>
                  </a:lnTo>
                  <a:lnTo>
                    <a:pt x="218208" y="17988"/>
                  </a:lnTo>
                  <a:lnTo>
                    <a:pt x="218247" y="23984"/>
                  </a:lnTo>
                  <a:lnTo>
                    <a:pt x="218287" y="29980"/>
                  </a:lnTo>
                  <a:lnTo>
                    <a:pt x="218327" y="35976"/>
                  </a:lnTo>
                  <a:lnTo>
                    <a:pt x="218369" y="41972"/>
                  </a:lnTo>
                  <a:lnTo>
                    <a:pt x="218412" y="47968"/>
                  </a:lnTo>
                  <a:lnTo>
                    <a:pt x="218458" y="53965"/>
                  </a:lnTo>
                  <a:lnTo>
                    <a:pt x="218505" y="59961"/>
                  </a:lnTo>
                  <a:lnTo>
                    <a:pt x="218555" y="65957"/>
                  </a:lnTo>
                  <a:lnTo>
                    <a:pt x="218609" y="71953"/>
                  </a:lnTo>
                  <a:lnTo>
                    <a:pt x="218665" y="77949"/>
                  </a:lnTo>
                  <a:lnTo>
                    <a:pt x="218726" y="83945"/>
                  </a:lnTo>
                  <a:lnTo>
                    <a:pt x="218790" y="89941"/>
                  </a:lnTo>
                  <a:lnTo>
                    <a:pt x="218859" y="95937"/>
                  </a:lnTo>
                  <a:lnTo>
                    <a:pt x="218933" y="101934"/>
                  </a:lnTo>
                  <a:lnTo>
                    <a:pt x="219012" y="107930"/>
                  </a:lnTo>
                  <a:lnTo>
                    <a:pt x="219098" y="113926"/>
                  </a:lnTo>
                  <a:lnTo>
                    <a:pt x="219189" y="119922"/>
                  </a:lnTo>
                  <a:lnTo>
                    <a:pt x="219286" y="125918"/>
                  </a:lnTo>
                  <a:lnTo>
                    <a:pt x="219389" y="131914"/>
                  </a:lnTo>
                  <a:lnTo>
                    <a:pt x="219500" y="137910"/>
                  </a:lnTo>
                  <a:lnTo>
                    <a:pt x="219619" y="143906"/>
                  </a:lnTo>
                  <a:lnTo>
                    <a:pt x="219745" y="149902"/>
                  </a:lnTo>
                  <a:lnTo>
                    <a:pt x="219878" y="155899"/>
                  </a:lnTo>
                  <a:lnTo>
                    <a:pt x="220019" y="161895"/>
                  </a:lnTo>
                  <a:lnTo>
                    <a:pt x="220169" y="167891"/>
                  </a:lnTo>
                  <a:lnTo>
                    <a:pt x="220328" y="173887"/>
                  </a:lnTo>
                  <a:lnTo>
                    <a:pt x="220496" y="179883"/>
                  </a:lnTo>
                  <a:lnTo>
                    <a:pt x="220673" y="185879"/>
                  </a:lnTo>
                  <a:lnTo>
                    <a:pt x="220858" y="191875"/>
                  </a:lnTo>
                  <a:lnTo>
                    <a:pt x="221053" y="197871"/>
                  </a:lnTo>
                  <a:lnTo>
                    <a:pt x="221258" y="203868"/>
                  </a:lnTo>
                  <a:lnTo>
                    <a:pt x="221474" y="209864"/>
                  </a:lnTo>
                  <a:lnTo>
                    <a:pt x="221701" y="215860"/>
                  </a:lnTo>
                  <a:lnTo>
                    <a:pt x="221937" y="221856"/>
                  </a:lnTo>
                  <a:lnTo>
                    <a:pt x="222184" y="227852"/>
                  </a:lnTo>
                  <a:lnTo>
                    <a:pt x="222442" y="233848"/>
                  </a:lnTo>
                  <a:lnTo>
                    <a:pt x="222710" y="239844"/>
                  </a:lnTo>
                  <a:lnTo>
                    <a:pt x="222992" y="245840"/>
                  </a:lnTo>
                  <a:lnTo>
                    <a:pt x="223284" y="251836"/>
                  </a:lnTo>
                  <a:lnTo>
                    <a:pt x="223587" y="257833"/>
                  </a:lnTo>
                  <a:lnTo>
                    <a:pt x="223902" y="263829"/>
                  </a:lnTo>
                  <a:lnTo>
                    <a:pt x="224227" y="269825"/>
                  </a:lnTo>
                  <a:lnTo>
                    <a:pt x="224565" y="275821"/>
                  </a:lnTo>
                  <a:lnTo>
                    <a:pt x="224917" y="281817"/>
                  </a:lnTo>
                  <a:lnTo>
                    <a:pt x="225279" y="287813"/>
                  </a:lnTo>
                  <a:lnTo>
                    <a:pt x="225653" y="293809"/>
                  </a:lnTo>
                  <a:lnTo>
                    <a:pt x="226039" y="299805"/>
                  </a:lnTo>
                  <a:lnTo>
                    <a:pt x="226437" y="305802"/>
                  </a:lnTo>
                  <a:lnTo>
                    <a:pt x="226848" y="311798"/>
                  </a:lnTo>
                  <a:lnTo>
                    <a:pt x="227273" y="317794"/>
                  </a:lnTo>
                  <a:lnTo>
                    <a:pt x="227711" y="323790"/>
                  </a:lnTo>
                  <a:lnTo>
                    <a:pt x="228161" y="329786"/>
                  </a:lnTo>
                  <a:lnTo>
                    <a:pt x="228623" y="335782"/>
                  </a:lnTo>
                  <a:lnTo>
                    <a:pt x="229100" y="341778"/>
                  </a:lnTo>
                  <a:lnTo>
                    <a:pt x="229592" y="347774"/>
                  </a:lnTo>
                  <a:lnTo>
                    <a:pt x="230099" y="353770"/>
                  </a:lnTo>
                  <a:lnTo>
                    <a:pt x="230621" y="359767"/>
                  </a:lnTo>
                  <a:lnTo>
                    <a:pt x="231157" y="365763"/>
                  </a:lnTo>
                  <a:lnTo>
                    <a:pt x="231708" y="371759"/>
                  </a:lnTo>
                  <a:lnTo>
                    <a:pt x="232274" y="377755"/>
                  </a:lnTo>
                  <a:lnTo>
                    <a:pt x="232860" y="383751"/>
                  </a:lnTo>
                  <a:lnTo>
                    <a:pt x="233462" y="389747"/>
                  </a:lnTo>
                  <a:lnTo>
                    <a:pt x="234080" y="395743"/>
                  </a:lnTo>
                  <a:lnTo>
                    <a:pt x="234716" y="401739"/>
                  </a:lnTo>
                  <a:lnTo>
                    <a:pt x="235368" y="407736"/>
                  </a:lnTo>
                  <a:lnTo>
                    <a:pt x="236039" y="413732"/>
                  </a:lnTo>
                  <a:lnTo>
                    <a:pt x="236732" y="419728"/>
                  </a:lnTo>
                  <a:lnTo>
                    <a:pt x="237443" y="425724"/>
                  </a:lnTo>
                  <a:lnTo>
                    <a:pt x="238175" y="431720"/>
                  </a:lnTo>
                  <a:lnTo>
                    <a:pt x="238926" y="437716"/>
                  </a:lnTo>
                  <a:lnTo>
                    <a:pt x="239698" y="443712"/>
                  </a:lnTo>
                  <a:lnTo>
                    <a:pt x="240494" y="449708"/>
                  </a:lnTo>
                  <a:lnTo>
                    <a:pt x="241317" y="455704"/>
                  </a:lnTo>
                  <a:lnTo>
                    <a:pt x="242165" y="461701"/>
                  </a:lnTo>
                  <a:lnTo>
                    <a:pt x="243038" y="467697"/>
                  </a:lnTo>
                  <a:lnTo>
                    <a:pt x="243940" y="473693"/>
                  </a:lnTo>
                  <a:lnTo>
                    <a:pt x="244869" y="479689"/>
                  </a:lnTo>
                  <a:lnTo>
                    <a:pt x="245833" y="485685"/>
                  </a:lnTo>
                  <a:lnTo>
                    <a:pt x="246834" y="491681"/>
                  </a:lnTo>
                  <a:lnTo>
                    <a:pt x="247870" y="497677"/>
                  </a:lnTo>
                  <a:lnTo>
                    <a:pt x="248940" y="503673"/>
                  </a:lnTo>
                  <a:lnTo>
                    <a:pt x="250048" y="509670"/>
                  </a:lnTo>
                  <a:lnTo>
                    <a:pt x="251194" y="515666"/>
                  </a:lnTo>
                  <a:lnTo>
                    <a:pt x="252386" y="521662"/>
                  </a:lnTo>
                  <a:lnTo>
                    <a:pt x="253622" y="527658"/>
                  </a:lnTo>
                  <a:lnTo>
                    <a:pt x="254898" y="533654"/>
                  </a:lnTo>
                  <a:lnTo>
                    <a:pt x="256216" y="539650"/>
                  </a:lnTo>
                  <a:lnTo>
                    <a:pt x="257573" y="545646"/>
                  </a:lnTo>
                  <a:lnTo>
                    <a:pt x="258971" y="551642"/>
                  </a:lnTo>
                  <a:lnTo>
                    <a:pt x="260415" y="557639"/>
                  </a:lnTo>
                  <a:lnTo>
                    <a:pt x="261898" y="563635"/>
                  </a:lnTo>
                  <a:lnTo>
                    <a:pt x="263416" y="569631"/>
                  </a:lnTo>
                  <a:lnTo>
                    <a:pt x="264966" y="575627"/>
                  </a:lnTo>
                  <a:lnTo>
                    <a:pt x="266547" y="581623"/>
                  </a:lnTo>
                  <a:lnTo>
                    <a:pt x="268155" y="587619"/>
                  </a:lnTo>
                  <a:lnTo>
                    <a:pt x="269793" y="593615"/>
                  </a:lnTo>
                  <a:lnTo>
                    <a:pt x="271451" y="599611"/>
                  </a:lnTo>
                  <a:lnTo>
                    <a:pt x="273125" y="605607"/>
                  </a:lnTo>
                  <a:lnTo>
                    <a:pt x="274813" y="611604"/>
                  </a:lnTo>
                  <a:lnTo>
                    <a:pt x="276510" y="617600"/>
                  </a:lnTo>
                  <a:lnTo>
                    <a:pt x="278215" y="623596"/>
                  </a:lnTo>
                  <a:lnTo>
                    <a:pt x="279924" y="629592"/>
                  </a:lnTo>
                  <a:lnTo>
                    <a:pt x="281631" y="635588"/>
                  </a:lnTo>
                  <a:lnTo>
                    <a:pt x="283335" y="641584"/>
                  </a:lnTo>
                  <a:lnTo>
                    <a:pt x="285034" y="647580"/>
                  </a:lnTo>
                  <a:lnTo>
                    <a:pt x="286725" y="653576"/>
                  </a:lnTo>
                  <a:lnTo>
                    <a:pt x="288406" y="659573"/>
                  </a:lnTo>
                  <a:lnTo>
                    <a:pt x="290074" y="665569"/>
                  </a:lnTo>
                  <a:lnTo>
                    <a:pt x="291729" y="671565"/>
                  </a:lnTo>
                  <a:lnTo>
                    <a:pt x="293372" y="677561"/>
                  </a:lnTo>
                  <a:lnTo>
                    <a:pt x="295002" y="683557"/>
                  </a:lnTo>
                  <a:lnTo>
                    <a:pt x="296619" y="689553"/>
                  </a:lnTo>
                  <a:lnTo>
                    <a:pt x="298223" y="695549"/>
                  </a:lnTo>
                  <a:lnTo>
                    <a:pt x="299815" y="701545"/>
                  </a:lnTo>
                  <a:lnTo>
                    <a:pt x="301398" y="707541"/>
                  </a:lnTo>
                  <a:lnTo>
                    <a:pt x="302974" y="713538"/>
                  </a:lnTo>
                  <a:lnTo>
                    <a:pt x="304546" y="719534"/>
                  </a:lnTo>
                  <a:lnTo>
                    <a:pt x="306114" y="725530"/>
                  </a:lnTo>
                  <a:lnTo>
                    <a:pt x="307683" y="731526"/>
                  </a:lnTo>
                  <a:lnTo>
                    <a:pt x="309256" y="737522"/>
                  </a:lnTo>
                  <a:lnTo>
                    <a:pt x="310837" y="743518"/>
                  </a:lnTo>
                  <a:lnTo>
                    <a:pt x="312429" y="749514"/>
                  </a:lnTo>
                  <a:lnTo>
                    <a:pt x="314033" y="755510"/>
                  </a:lnTo>
                  <a:lnTo>
                    <a:pt x="315655" y="761507"/>
                  </a:lnTo>
                  <a:lnTo>
                    <a:pt x="317301" y="767503"/>
                  </a:lnTo>
                  <a:lnTo>
                    <a:pt x="318973" y="773499"/>
                  </a:lnTo>
                  <a:lnTo>
                    <a:pt x="320672" y="779495"/>
                  </a:lnTo>
                  <a:lnTo>
                    <a:pt x="322401" y="785491"/>
                  </a:lnTo>
                  <a:lnTo>
                    <a:pt x="324162" y="791487"/>
                  </a:lnTo>
                  <a:lnTo>
                    <a:pt x="325958" y="797483"/>
                  </a:lnTo>
                  <a:lnTo>
                    <a:pt x="327798" y="803479"/>
                  </a:lnTo>
                  <a:lnTo>
                    <a:pt x="329678" y="809475"/>
                  </a:lnTo>
                  <a:lnTo>
                    <a:pt x="331596" y="815472"/>
                  </a:lnTo>
                  <a:lnTo>
                    <a:pt x="333553" y="821468"/>
                  </a:lnTo>
                  <a:lnTo>
                    <a:pt x="335549" y="827464"/>
                  </a:lnTo>
                  <a:lnTo>
                    <a:pt x="337585" y="833460"/>
                  </a:lnTo>
                  <a:lnTo>
                    <a:pt x="339666" y="839456"/>
                  </a:lnTo>
                  <a:lnTo>
                    <a:pt x="341783" y="845452"/>
                  </a:lnTo>
                  <a:lnTo>
                    <a:pt x="343932" y="851448"/>
                  </a:lnTo>
                  <a:lnTo>
                    <a:pt x="346111" y="857444"/>
                  </a:lnTo>
                  <a:lnTo>
                    <a:pt x="348318" y="863441"/>
                  </a:lnTo>
                  <a:lnTo>
                    <a:pt x="350550" y="869437"/>
                  </a:lnTo>
                  <a:lnTo>
                    <a:pt x="352805" y="875433"/>
                  </a:lnTo>
                  <a:lnTo>
                    <a:pt x="355072" y="881429"/>
                  </a:lnTo>
                  <a:lnTo>
                    <a:pt x="357349" y="887425"/>
                  </a:lnTo>
                  <a:lnTo>
                    <a:pt x="359630" y="893421"/>
                  </a:lnTo>
                  <a:lnTo>
                    <a:pt x="361910" y="899417"/>
                  </a:lnTo>
                  <a:lnTo>
                    <a:pt x="364184" y="905413"/>
                  </a:lnTo>
                  <a:lnTo>
                    <a:pt x="366443" y="911409"/>
                  </a:lnTo>
                  <a:lnTo>
                    <a:pt x="368683" y="917406"/>
                  </a:lnTo>
                  <a:lnTo>
                    <a:pt x="370901" y="923402"/>
                  </a:lnTo>
                  <a:lnTo>
                    <a:pt x="373091" y="929398"/>
                  </a:lnTo>
                  <a:lnTo>
                    <a:pt x="375250" y="935394"/>
                  </a:lnTo>
                  <a:lnTo>
                    <a:pt x="377366" y="941390"/>
                  </a:lnTo>
                  <a:lnTo>
                    <a:pt x="379438" y="947386"/>
                  </a:lnTo>
                  <a:lnTo>
                    <a:pt x="381467" y="953382"/>
                  </a:lnTo>
                  <a:lnTo>
                    <a:pt x="383451" y="959378"/>
                  </a:lnTo>
                  <a:lnTo>
                    <a:pt x="385387" y="965375"/>
                  </a:lnTo>
                  <a:lnTo>
                    <a:pt x="387276" y="971371"/>
                  </a:lnTo>
                  <a:lnTo>
                    <a:pt x="389107" y="977367"/>
                  </a:lnTo>
                  <a:lnTo>
                    <a:pt x="390888" y="983363"/>
                  </a:lnTo>
                  <a:lnTo>
                    <a:pt x="392623" y="989359"/>
                  </a:lnTo>
                  <a:lnTo>
                    <a:pt x="394313" y="995355"/>
                  </a:lnTo>
                  <a:lnTo>
                    <a:pt x="395961" y="1001351"/>
                  </a:lnTo>
                  <a:lnTo>
                    <a:pt x="397568" y="1007347"/>
                  </a:lnTo>
                  <a:lnTo>
                    <a:pt x="399130" y="1013343"/>
                  </a:lnTo>
                  <a:lnTo>
                    <a:pt x="400659" y="1019340"/>
                  </a:lnTo>
                  <a:lnTo>
                    <a:pt x="402158" y="1025336"/>
                  </a:lnTo>
                  <a:lnTo>
                    <a:pt x="403631" y="1031332"/>
                  </a:lnTo>
                  <a:lnTo>
                    <a:pt x="405079" y="1037328"/>
                  </a:lnTo>
                  <a:lnTo>
                    <a:pt x="406505" y="1043324"/>
                  </a:lnTo>
                  <a:lnTo>
                    <a:pt x="407908" y="1049320"/>
                  </a:lnTo>
                  <a:lnTo>
                    <a:pt x="409294" y="1055316"/>
                  </a:lnTo>
                  <a:lnTo>
                    <a:pt x="410665" y="1061312"/>
                  </a:lnTo>
                  <a:lnTo>
                    <a:pt x="412020" y="1067309"/>
                  </a:lnTo>
                  <a:lnTo>
                    <a:pt x="413360" y="1073305"/>
                  </a:lnTo>
                  <a:lnTo>
                    <a:pt x="414684" y="1079301"/>
                  </a:lnTo>
                  <a:lnTo>
                    <a:pt x="415986" y="1085297"/>
                  </a:lnTo>
                  <a:lnTo>
                    <a:pt x="417269" y="1091293"/>
                  </a:lnTo>
                  <a:lnTo>
                    <a:pt x="418531" y="1097289"/>
                  </a:lnTo>
                  <a:lnTo>
                    <a:pt x="419767" y="1103285"/>
                  </a:lnTo>
                  <a:lnTo>
                    <a:pt x="420976" y="1109281"/>
                  </a:lnTo>
                  <a:lnTo>
                    <a:pt x="422151" y="1115278"/>
                  </a:lnTo>
                  <a:lnTo>
                    <a:pt x="423285" y="1121274"/>
                  </a:lnTo>
                  <a:lnTo>
                    <a:pt x="424379" y="1127270"/>
                  </a:lnTo>
                  <a:lnTo>
                    <a:pt x="425432" y="1133266"/>
                  </a:lnTo>
                  <a:lnTo>
                    <a:pt x="426438" y="1139262"/>
                  </a:lnTo>
                  <a:lnTo>
                    <a:pt x="427396" y="1145258"/>
                  </a:lnTo>
                  <a:lnTo>
                    <a:pt x="428294" y="1151254"/>
                  </a:lnTo>
                  <a:lnTo>
                    <a:pt x="429132" y="1157250"/>
                  </a:lnTo>
                  <a:lnTo>
                    <a:pt x="429913" y="1163246"/>
                  </a:lnTo>
                  <a:lnTo>
                    <a:pt x="430637" y="1169243"/>
                  </a:lnTo>
                  <a:lnTo>
                    <a:pt x="431302" y="1175239"/>
                  </a:lnTo>
                  <a:lnTo>
                    <a:pt x="431908" y="1181235"/>
                  </a:lnTo>
                  <a:lnTo>
                    <a:pt x="432442" y="1187231"/>
                  </a:lnTo>
                  <a:lnTo>
                    <a:pt x="432914" y="1193227"/>
                  </a:lnTo>
                  <a:lnTo>
                    <a:pt x="433328" y="1199223"/>
                  </a:lnTo>
                  <a:lnTo>
                    <a:pt x="433684" y="1205219"/>
                  </a:lnTo>
                  <a:lnTo>
                    <a:pt x="433984" y="1211215"/>
                  </a:lnTo>
                  <a:lnTo>
                    <a:pt x="434229" y="1217212"/>
                  </a:lnTo>
                  <a:lnTo>
                    <a:pt x="434408" y="1223208"/>
                  </a:lnTo>
                  <a:lnTo>
                    <a:pt x="434537" y="1229204"/>
                  </a:lnTo>
                  <a:lnTo>
                    <a:pt x="434616" y="1235200"/>
                  </a:lnTo>
                  <a:lnTo>
                    <a:pt x="434649" y="1241196"/>
                  </a:lnTo>
                  <a:lnTo>
                    <a:pt x="434637" y="1247192"/>
                  </a:lnTo>
                  <a:lnTo>
                    <a:pt x="434581" y="1253188"/>
                  </a:lnTo>
                  <a:lnTo>
                    <a:pt x="434476" y="1259184"/>
                  </a:lnTo>
                  <a:lnTo>
                    <a:pt x="434333" y="1265180"/>
                  </a:lnTo>
                  <a:lnTo>
                    <a:pt x="434155" y="1271177"/>
                  </a:lnTo>
                  <a:lnTo>
                    <a:pt x="433943" y="1277173"/>
                  </a:lnTo>
                  <a:lnTo>
                    <a:pt x="433700" y="1283169"/>
                  </a:lnTo>
                  <a:lnTo>
                    <a:pt x="433426" y="1289165"/>
                  </a:lnTo>
                  <a:lnTo>
                    <a:pt x="433122" y="1295161"/>
                  </a:lnTo>
                  <a:lnTo>
                    <a:pt x="432794" y="1301157"/>
                  </a:lnTo>
                  <a:lnTo>
                    <a:pt x="432445" y="1307153"/>
                  </a:lnTo>
                  <a:lnTo>
                    <a:pt x="432077" y="1313149"/>
                  </a:lnTo>
                  <a:lnTo>
                    <a:pt x="431693" y="1319146"/>
                  </a:lnTo>
                  <a:lnTo>
                    <a:pt x="431293" y="1325142"/>
                  </a:lnTo>
                  <a:lnTo>
                    <a:pt x="430880" y="1331138"/>
                  </a:lnTo>
                  <a:lnTo>
                    <a:pt x="430457" y="1337134"/>
                  </a:lnTo>
                  <a:lnTo>
                    <a:pt x="430028" y="1343130"/>
                  </a:lnTo>
                  <a:lnTo>
                    <a:pt x="429592" y="1349126"/>
                  </a:lnTo>
                  <a:lnTo>
                    <a:pt x="429152" y="1355122"/>
                  </a:lnTo>
                  <a:lnTo>
                    <a:pt x="428709" y="1361118"/>
                  </a:lnTo>
                  <a:lnTo>
                    <a:pt x="428264" y="1367114"/>
                  </a:lnTo>
                  <a:lnTo>
                    <a:pt x="427818" y="1373111"/>
                  </a:lnTo>
                  <a:lnTo>
                    <a:pt x="427371" y="1379107"/>
                  </a:lnTo>
                  <a:lnTo>
                    <a:pt x="426923" y="1385103"/>
                  </a:lnTo>
                  <a:lnTo>
                    <a:pt x="426475" y="1391099"/>
                  </a:lnTo>
                  <a:lnTo>
                    <a:pt x="426025" y="1397095"/>
                  </a:lnTo>
                  <a:lnTo>
                    <a:pt x="425572" y="1403091"/>
                  </a:lnTo>
                  <a:lnTo>
                    <a:pt x="425116" y="1409087"/>
                  </a:lnTo>
                  <a:lnTo>
                    <a:pt x="424655" y="1415083"/>
                  </a:lnTo>
                  <a:lnTo>
                    <a:pt x="424186" y="1421080"/>
                  </a:lnTo>
                  <a:lnTo>
                    <a:pt x="423710" y="1427076"/>
                  </a:lnTo>
                  <a:lnTo>
                    <a:pt x="423219" y="1433072"/>
                  </a:lnTo>
                  <a:lnTo>
                    <a:pt x="422715" y="1439068"/>
                  </a:lnTo>
                  <a:lnTo>
                    <a:pt x="422194" y="1445064"/>
                  </a:lnTo>
                  <a:lnTo>
                    <a:pt x="421655" y="1451060"/>
                  </a:lnTo>
                  <a:lnTo>
                    <a:pt x="421095" y="1457056"/>
                  </a:lnTo>
                  <a:lnTo>
                    <a:pt x="420511" y="1463052"/>
                  </a:lnTo>
                  <a:lnTo>
                    <a:pt x="419895" y="1469048"/>
                  </a:lnTo>
                  <a:lnTo>
                    <a:pt x="419250" y="1475045"/>
                  </a:lnTo>
                  <a:lnTo>
                    <a:pt x="418575" y="1481041"/>
                  </a:lnTo>
                  <a:lnTo>
                    <a:pt x="417866" y="1487037"/>
                  </a:lnTo>
                  <a:lnTo>
                    <a:pt x="417124" y="1493033"/>
                  </a:lnTo>
                  <a:lnTo>
                    <a:pt x="416342" y="1499029"/>
                  </a:lnTo>
                  <a:lnTo>
                    <a:pt x="415518" y="1505025"/>
                  </a:lnTo>
                  <a:lnTo>
                    <a:pt x="414657" y="1511021"/>
                  </a:lnTo>
                  <a:lnTo>
                    <a:pt x="413758" y="1517017"/>
                  </a:lnTo>
                  <a:lnTo>
                    <a:pt x="412823" y="1523014"/>
                  </a:lnTo>
                  <a:lnTo>
                    <a:pt x="411852" y="1529010"/>
                  </a:lnTo>
                  <a:lnTo>
                    <a:pt x="410842" y="1535006"/>
                  </a:lnTo>
                  <a:lnTo>
                    <a:pt x="409796" y="1541002"/>
                  </a:lnTo>
                  <a:lnTo>
                    <a:pt x="408721" y="1546998"/>
                  </a:lnTo>
                  <a:lnTo>
                    <a:pt x="407618" y="1552994"/>
                  </a:lnTo>
                  <a:lnTo>
                    <a:pt x="406491" y="1558990"/>
                  </a:lnTo>
                  <a:lnTo>
                    <a:pt x="405342" y="1564986"/>
                  </a:lnTo>
                  <a:lnTo>
                    <a:pt x="404171" y="1570982"/>
                  </a:lnTo>
                  <a:lnTo>
                    <a:pt x="402985" y="1576979"/>
                  </a:lnTo>
                  <a:lnTo>
                    <a:pt x="401788" y="1582975"/>
                  </a:lnTo>
                  <a:lnTo>
                    <a:pt x="400581" y="1588971"/>
                  </a:lnTo>
                  <a:lnTo>
                    <a:pt x="399368" y="1594967"/>
                  </a:lnTo>
                  <a:lnTo>
                    <a:pt x="398151" y="1600963"/>
                  </a:lnTo>
                  <a:lnTo>
                    <a:pt x="396930" y="1606959"/>
                  </a:lnTo>
                  <a:lnTo>
                    <a:pt x="395708" y="1612955"/>
                  </a:lnTo>
                  <a:lnTo>
                    <a:pt x="394485" y="1618951"/>
                  </a:lnTo>
                  <a:lnTo>
                    <a:pt x="393261" y="1624948"/>
                  </a:lnTo>
                  <a:lnTo>
                    <a:pt x="392034" y="1630944"/>
                  </a:lnTo>
                  <a:lnTo>
                    <a:pt x="390805" y="1636940"/>
                  </a:lnTo>
                  <a:lnTo>
                    <a:pt x="389569" y="1642936"/>
                  </a:lnTo>
                  <a:lnTo>
                    <a:pt x="388324" y="1648932"/>
                  </a:lnTo>
                  <a:lnTo>
                    <a:pt x="387068" y="1654928"/>
                  </a:lnTo>
                  <a:lnTo>
                    <a:pt x="385798" y="1660924"/>
                  </a:lnTo>
                  <a:lnTo>
                    <a:pt x="384511" y="1666920"/>
                  </a:lnTo>
                  <a:lnTo>
                    <a:pt x="383202" y="1672917"/>
                  </a:lnTo>
                  <a:lnTo>
                    <a:pt x="381863" y="1678913"/>
                  </a:lnTo>
                  <a:lnTo>
                    <a:pt x="380495" y="1684909"/>
                  </a:lnTo>
                  <a:lnTo>
                    <a:pt x="379095" y="1690905"/>
                  </a:lnTo>
                  <a:lnTo>
                    <a:pt x="377660" y="1696901"/>
                  </a:lnTo>
                  <a:lnTo>
                    <a:pt x="376188" y="1702897"/>
                  </a:lnTo>
                  <a:lnTo>
                    <a:pt x="374673" y="1708893"/>
                  </a:lnTo>
                  <a:lnTo>
                    <a:pt x="373109" y="1714889"/>
                  </a:lnTo>
                  <a:lnTo>
                    <a:pt x="371502" y="1720885"/>
                  </a:lnTo>
                  <a:lnTo>
                    <a:pt x="369853" y="1726882"/>
                  </a:lnTo>
                  <a:lnTo>
                    <a:pt x="368161" y="1732878"/>
                  </a:lnTo>
                  <a:lnTo>
                    <a:pt x="366427" y="1738874"/>
                  </a:lnTo>
                  <a:lnTo>
                    <a:pt x="364647" y="1744870"/>
                  </a:lnTo>
                  <a:lnTo>
                    <a:pt x="362824" y="1750866"/>
                  </a:lnTo>
                  <a:lnTo>
                    <a:pt x="360966" y="1756862"/>
                  </a:lnTo>
                  <a:lnTo>
                    <a:pt x="359076" y="1762858"/>
                  </a:lnTo>
                  <a:lnTo>
                    <a:pt x="357158" y="1768854"/>
                  </a:lnTo>
                  <a:lnTo>
                    <a:pt x="355216" y="1774851"/>
                  </a:lnTo>
                  <a:lnTo>
                    <a:pt x="353250" y="1780847"/>
                  </a:lnTo>
                  <a:lnTo>
                    <a:pt x="351271" y="1786843"/>
                  </a:lnTo>
                  <a:lnTo>
                    <a:pt x="349284" y="1792839"/>
                  </a:lnTo>
                  <a:lnTo>
                    <a:pt x="347294" y="1798835"/>
                  </a:lnTo>
                  <a:lnTo>
                    <a:pt x="345307" y="1804831"/>
                  </a:lnTo>
                  <a:lnTo>
                    <a:pt x="343327" y="1810827"/>
                  </a:lnTo>
                  <a:lnTo>
                    <a:pt x="341365" y="1816823"/>
                  </a:lnTo>
                  <a:lnTo>
                    <a:pt x="339425" y="1822819"/>
                  </a:lnTo>
                  <a:lnTo>
                    <a:pt x="337511" y="1828816"/>
                  </a:lnTo>
                  <a:lnTo>
                    <a:pt x="335627" y="1834812"/>
                  </a:lnTo>
                  <a:lnTo>
                    <a:pt x="333778" y="1840808"/>
                  </a:lnTo>
                  <a:lnTo>
                    <a:pt x="331968" y="1846804"/>
                  </a:lnTo>
                  <a:lnTo>
                    <a:pt x="330212" y="1852800"/>
                  </a:lnTo>
                  <a:lnTo>
                    <a:pt x="328502" y="1858796"/>
                  </a:lnTo>
                  <a:lnTo>
                    <a:pt x="326840" y="1864792"/>
                  </a:lnTo>
                  <a:lnTo>
                    <a:pt x="325228" y="1870788"/>
                  </a:lnTo>
                  <a:lnTo>
                    <a:pt x="323667" y="1876785"/>
                  </a:lnTo>
                  <a:lnTo>
                    <a:pt x="322158" y="1882781"/>
                  </a:lnTo>
                  <a:lnTo>
                    <a:pt x="320710" y="1888777"/>
                  </a:lnTo>
                  <a:lnTo>
                    <a:pt x="319311" y="1894773"/>
                  </a:lnTo>
                  <a:lnTo>
                    <a:pt x="317957" y="1900769"/>
                  </a:lnTo>
                  <a:lnTo>
                    <a:pt x="316647" y="1906765"/>
                  </a:lnTo>
                  <a:lnTo>
                    <a:pt x="315378" y="1912761"/>
                  </a:lnTo>
                  <a:lnTo>
                    <a:pt x="314149" y="1918757"/>
                  </a:lnTo>
                  <a:lnTo>
                    <a:pt x="312956" y="1924753"/>
                  </a:lnTo>
                  <a:lnTo>
                    <a:pt x="311790" y="1930750"/>
                  </a:lnTo>
                  <a:lnTo>
                    <a:pt x="310646" y="1936746"/>
                  </a:lnTo>
                  <a:lnTo>
                    <a:pt x="309520" y="1942742"/>
                  </a:lnTo>
                  <a:lnTo>
                    <a:pt x="308407" y="1948738"/>
                  </a:lnTo>
                  <a:lnTo>
                    <a:pt x="307303" y="1954734"/>
                  </a:lnTo>
                  <a:lnTo>
                    <a:pt x="306202" y="1960730"/>
                  </a:lnTo>
                  <a:lnTo>
                    <a:pt x="305099" y="1966726"/>
                  </a:lnTo>
                  <a:lnTo>
                    <a:pt x="303992" y="1972722"/>
                  </a:lnTo>
                  <a:lnTo>
                    <a:pt x="302876" y="1978719"/>
                  </a:lnTo>
                  <a:lnTo>
                    <a:pt x="301750" y="1984715"/>
                  </a:lnTo>
                  <a:lnTo>
                    <a:pt x="300608" y="1990711"/>
                  </a:lnTo>
                  <a:lnTo>
                    <a:pt x="299451" y="1996707"/>
                  </a:lnTo>
                  <a:lnTo>
                    <a:pt x="298278" y="2002703"/>
                  </a:lnTo>
                  <a:lnTo>
                    <a:pt x="297089" y="2008699"/>
                  </a:lnTo>
                  <a:lnTo>
                    <a:pt x="295885" y="2014695"/>
                  </a:lnTo>
                  <a:lnTo>
                    <a:pt x="294667" y="2020691"/>
                  </a:lnTo>
                  <a:lnTo>
                    <a:pt x="293434" y="2026687"/>
                  </a:lnTo>
                  <a:lnTo>
                    <a:pt x="292191" y="2032684"/>
                  </a:lnTo>
                  <a:lnTo>
                    <a:pt x="290941" y="2038680"/>
                  </a:lnTo>
                  <a:lnTo>
                    <a:pt x="289686" y="2044676"/>
                  </a:lnTo>
                  <a:lnTo>
                    <a:pt x="288431" y="2050672"/>
                  </a:lnTo>
                  <a:lnTo>
                    <a:pt x="287177" y="2056668"/>
                  </a:lnTo>
                  <a:lnTo>
                    <a:pt x="285932" y="2062664"/>
                  </a:lnTo>
                  <a:lnTo>
                    <a:pt x="284699" y="2068660"/>
                  </a:lnTo>
                  <a:lnTo>
                    <a:pt x="283481" y="2074656"/>
                  </a:lnTo>
                  <a:lnTo>
                    <a:pt x="282281" y="2080653"/>
                  </a:lnTo>
                  <a:lnTo>
                    <a:pt x="281104" y="2086649"/>
                  </a:lnTo>
                  <a:lnTo>
                    <a:pt x="279953" y="2092645"/>
                  </a:lnTo>
                  <a:lnTo>
                    <a:pt x="278838" y="2098641"/>
                  </a:lnTo>
                  <a:lnTo>
                    <a:pt x="277756" y="2104637"/>
                  </a:lnTo>
                  <a:lnTo>
                    <a:pt x="276709" y="2110633"/>
                  </a:lnTo>
                  <a:lnTo>
                    <a:pt x="275698" y="2116629"/>
                  </a:lnTo>
                  <a:lnTo>
                    <a:pt x="274726" y="2122625"/>
                  </a:lnTo>
                  <a:lnTo>
                    <a:pt x="273797" y="2128621"/>
                  </a:lnTo>
                  <a:lnTo>
                    <a:pt x="272915" y="2134618"/>
                  </a:lnTo>
                  <a:lnTo>
                    <a:pt x="272072" y="2140614"/>
                  </a:lnTo>
                  <a:lnTo>
                    <a:pt x="271269" y="2146610"/>
                  </a:lnTo>
                  <a:lnTo>
                    <a:pt x="270504" y="2152606"/>
                  </a:lnTo>
                  <a:lnTo>
                    <a:pt x="269776" y="2158602"/>
                  </a:lnTo>
                  <a:lnTo>
                    <a:pt x="269088" y="2164598"/>
                  </a:lnTo>
                  <a:lnTo>
                    <a:pt x="268436" y="2170594"/>
                  </a:lnTo>
                  <a:lnTo>
                    <a:pt x="267812" y="2176590"/>
                  </a:lnTo>
                  <a:lnTo>
                    <a:pt x="267215" y="2182587"/>
                  </a:lnTo>
                  <a:lnTo>
                    <a:pt x="266640" y="2188583"/>
                  </a:lnTo>
                  <a:lnTo>
                    <a:pt x="266086" y="2194579"/>
                  </a:lnTo>
                  <a:lnTo>
                    <a:pt x="265550" y="2200575"/>
                  </a:lnTo>
                  <a:lnTo>
                    <a:pt x="265026" y="2206571"/>
                  </a:lnTo>
                  <a:lnTo>
                    <a:pt x="264511" y="2212567"/>
                  </a:lnTo>
                  <a:lnTo>
                    <a:pt x="264001" y="2218563"/>
                  </a:lnTo>
                  <a:lnTo>
                    <a:pt x="263492" y="2224559"/>
                  </a:lnTo>
                  <a:lnTo>
                    <a:pt x="262984" y="2230556"/>
                  </a:lnTo>
                  <a:lnTo>
                    <a:pt x="262470" y="2236552"/>
                  </a:lnTo>
                  <a:lnTo>
                    <a:pt x="261949" y="2242548"/>
                  </a:lnTo>
                  <a:lnTo>
                    <a:pt x="261420" y="2248544"/>
                  </a:lnTo>
                  <a:lnTo>
                    <a:pt x="260881" y="2254540"/>
                  </a:lnTo>
                  <a:lnTo>
                    <a:pt x="260331" y="2260536"/>
                  </a:lnTo>
                  <a:lnTo>
                    <a:pt x="259769" y="2266532"/>
                  </a:lnTo>
                  <a:lnTo>
                    <a:pt x="259192" y="2272528"/>
                  </a:lnTo>
                  <a:lnTo>
                    <a:pt x="258602" y="2278524"/>
                  </a:lnTo>
                  <a:lnTo>
                    <a:pt x="258001" y="2284521"/>
                  </a:lnTo>
                  <a:lnTo>
                    <a:pt x="257389" y="2290517"/>
                  </a:lnTo>
                  <a:lnTo>
                    <a:pt x="256767" y="2296513"/>
                  </a:lnTo>
                  <a:lnTo>
                    <a:pt x="256135" y="2302509"/>
                  </a:lnTo>
                  <a:lnTo>
                    <a:pt x="255495" y="2308505"/>
                  </a:lnTo>
                  <a:lnTo>
                    <a:pt x="254850" y="2314501"/>
                  </a:lnTo>
                  <a:lnTo>
                    <a:pt x="254201" y="2320497"/>
                  </a:lnTo>
                  <a:lnTo>
                    <a:pt x="253550" y="2326493"/>
                  </a:lnTo>
                  <a:lnTo>
                    <a:pt x="252899" y="2332490"/>
                  </a:lnTo>
                  <a:lnTo>
                    <a:pt x="252251" y="2338486"/>
                  </a:lnTo>
                  <a:lnTo>
                    <a:pt x="251607" y="2344482"/>
                  </a:lnTo>
                  <a:lnTo>
                    <a:pt x="250969" y="2350478"/>
                  </a:lnTo>
                  <a:lnTo>
                    <a:pt x="250339" y="2356474"/>
                  </a:lnTo>
                  <a:lnTo>
                    <a:pt x="249717" y="2362470"/>
                  </a:lnTo>
                  <a:lnTo>
                    <a:pt x="249106" y="2368466"/>
                  </a:lnTo>
                  <a:lnTo>
                    <a:pt x="248507" y="2374462"/>
                  </a:lnTo>
                  <a:lnTo>
                    <a:pt x="247923" y="2380458"/>
                  </a:lnTo>
                  <a:lnTo>
                    <a:pt x="247352" y="2386455"/>
                  </a:lnTo>
                  <a:lnTo>
                    <a:pt x="246794" y="2392451"/>
                  </a:lnTo>
                  <a:lnTo>
                    <a:pt x="246252" y="2398447"/>
                  </a:lnTo>
                  <a:lnTo>
                    <a:pt x="245724" y="2404443"/>
                  </a:lnTo>
                  <a:lnTo>
                    <a:pt x="245213" y="2410439"/>
                  </a:lnTo>
                  <a:lnTo>
                    <a:pt x="244719" y="2416435"/>
                  </a:lnTo>
                  <a:lnTo>
                    <a:pt x="244241" y="2422431"/>
                  </a:lnTo>
                  <a:lnTo>
                    <a:pt x="243777" y="2428427"/>
                  </a:lnTo>
                  <a:lnTo>
                    <a:pt x="243328" y="2434424"/>
                  </a:lnTo>
                  <a:lnTo>
                    <a:pt x="242895" y="2440420"/>
                  </a:lnTo>
                  <a:lnTo>
                    <a:pt x="242479" y="2446416"/>
                  </a:lnTo>
                  <a:lnTo>
                    <a:pt x="242078" y="2452412"/>
                  </a:lnTo>
                  <a:lnTo>
                    <a:pt x="241691" y="2458408"/>
                  </a:lnTo>
                  <a:lnTo>
                    <a:pt x="241319" y="2464404"/>
                  </a:lnTo>
                  <a:lnTo>
                    <a:pt x="240960" y="2470400"/>
                  </a:lnTo>
                  <a:lnTo>
                    <a:pt x="240615" y="2476396"/>
                  </a:lnTo>
                  <a:lnTo>
                    <a:pt x="240287" y="2482392"/>
                  </a:lnTo>
                  <a:lnTo>
                    <a:pt x="239972" y="2488389"/>
                  </a:lnTo>
                  <a:lnTo>
                    <a:pt x="239669" y="2494385"/>
                  </a:lnTo>
                  <a:lnTo>
                    <a:pt x="239379" y="2500381"/>
                  </a:lnTo>
                  <a:lnTo>
                    <a:pt x="239100" y="2506377"/>
                  </a:lnTo>
                  <a:lnTo>
                    <a:pt x="238834" y="2512373"/>
                  </a:lnTo>
                  <a:lnTo>
                    <a:pt x="238580" y="2518369"/>
                  </a:lnTo>
                  <a:lnTo>
                    <a:pt x="238336" y="2524365"/>
                  </a:lnTo>
                  <a:lnTo>
                    <a:pt x="238101" y="2530361"/>
                  </a:lnTo>
                  <a:lnTo>
                    <a:pt x="237874" y="2536358"/>
                  </a:lnTo>
                  <a:lnTo>
                    <a:pt x="237655" y="2542354"/>
                  </a:lnTo>
                  <a:lnTo>
                    <a:pt x="237443" y="2548350"/>
                  </a:lnTo>
                  <a:lnTo>
                    <a:pt x="237236" y="2554346"/>
                  </a:lnTo>
                  <a:lnTo>
                    <a:pt x="237034" y="2560342"/>
                  </a:lnTo>
                  <a:lnTo>
                    <a:pt x="236835" y="2566338"/>
                  </a:lnTo>
                  <a:lnTo>
                    <a:pt x="236639" y="2572334"/>
                  </a:lnTo>
                  <a:lnTo>
                    <a:pt x="236443" y="2578330"/>
                  </a:lnTo>
                  <a:lnTo>
                    <a:pt x="236248" y="2584326"/>
                  </a:lnTo>
                  <a:lnTo>
                    <a:pt x="236052" y="2590323"/>
                  </a:lnTo>
                  <a:lnTo>
                    <a:pt x="235855" y="2596319"/>
                  </a:lnTo>
                  <a:lnTo>
                    <a:pt x="235655" y="2602315"/>
                  </a:lnTo>
                  <a:lnTo>
                    <a:pt x="235453" y="2608311"/>
                  </a:lnTo>
                  <a:lnTo>
                    <a:pt x="235248" y="2614307"/>
                  </a:lnTo>
                  <a:lnTo>
                    <a:pt x="235038" y="2620303"/>
                  </a:lnTo>
                  <a:lnTo>
                    <a:pt x="234825" y="2626299"/>
                  </a:lnTo>
                  <a:lnTo>
                    <a:pt x="234608" y="2632295"/>
                  </a:lnTo>
                  <a:lnTo>
                    <a:pt x="234387" y="2638292"/>
                  </a:lnTo>
                  <a:lnTo>
                    <a:pt x="234163" y="2644288"/>
                  </a:lnTo>
                  <a:lnTo>
                    <a:pt x="233935" y="2650284"/>
                  </a:lnTo>
                  <a:lnTo>
                    <a:pt x="233703" y="2656280"/>
                  </a:lnTo>
                  <a:lnTo>
                    <a:pt x="233468" y="2662276"/>
                  </a:lnTo>
                  <a:lnTo>
                    <a:pt x="233230" y="2668272"/>
                  </a:lnTo>
                  <a:lnTo>
                    <a:pt x="232990" y="2674268"/>
                  </a:lnTo>
                  <a:lnTo>
                    <a:pt x="232749" y="2680264"/>
                  </a:lnTo>
                  <a:lnTo>
                    <a:pt x="232505" y="2686261"/>
                  </a:lnTo>
                  <a:lnTo>
                    <a:pt x="232260" y="2692257"/>
                  </a:lnTo>
                  <a:lnTo>
                    <a:pt x="232014" y="2698253"/>
                  </a:lnTo>
                  <a:lnTo>
                    <a:pt x="231768" y="2704249"/>
                  </a:lnTo>
                  <a:lnTo>
                    <a:pt x="231521" y="2710245"/>
                  </a:lnTo>
                  <a:lnTo>
                    <a:pt x="231274" y="2716241"/>
                  </a:lnTo>
                  <a:lnTo>
                    <a:pt x="231027" y="2722237"/>
                  </a:lnTo>
                  <a:lnTo>
                    <a:pt x="230780" y="2728233"/>
                  </a:lnTo>
                  <a:lnTo>
                    <a:pt x="230534" y="2734229"/>
                  </a:lnTo>
                  <a:lnTo>
                    <a:pt x="230289" y="2740226"/>
                  </a:lnTo>
                  <a:lnTo>
                    <a:pt x="230044" y="2746222"/>
                  </a:lnTo>
                  <a:lnTo>
                    <a:pt x="229799" y="2752218"/>
                  </a:lnTo>
                  <a:lnTo>
                    <a:pt x="229556" y="2758214"/>
                  </a:lnTo>
                  <a:lnTo>
                    <a:pt x="229315" y="2764210"/>
                  </a:lnTo>
                  <a:lnTo>
                    <a:pt x="229074" y="2770206"/>
                  </a:lnTo>
                  <a:lnTo>
                    <a:pt x="228835" y="2776202"/>
                  </a:lnTo>
                  <a:lnTo>
                    <a:pt x="228597" y="2782198"/>
                  </a:lnTo>
                  <a:lnTo>
                    <a:pt x="228362" y="2788195"/>
                  </a:lnTo>
                  <a:lnTo>
                    <a:pt x="228128" y="2794191"/>
                  </a:lnTo>
                  <a:lnTo>
                    <a:pt x="227897" y="2800187"/>
                  </a:lnTo>
                  <a:lnTo>
                    <a:pt x="227669" y="2806183"/>
                  </a:lnTo>
                  <a:lnTo>
                    <a:pt x="227443" y="2812179"/>
                  </a:lnTo>
                  <a:lnTo>
                    <a:pt x="227221" y="2818175"/>
                  </a:lnTo>
                  <a:lnTo>
                    <a:pt x="227002" y="2824171"/>
                  </a:lnTo>
                  <a:lnTo>
                    <a:pt x="226788" y="2830167"/>
                  </a:lnTo>
                  <a:lnTo>
                    <a:pt x="226578" y="2836163"/>
                  </a:lnTo>
                  <a:lnTo>
                    <a:pt x="226372" y="2842160"/>
                  </a:lnTo>
                  <a:lnTo>
                    <a:pt x="226172" y="2848156"/>
                  </a:lnTo>
                  <a:lnTo>
                    <a:pt x="225977" y="2854152"/>
                  </a:lnTo>
                  <a:lnTo>
                    <a:pt x="225788" y="2860148"/>
                  </a:lnTo>
                  <a:lnTo>
                    <a:pt x="225606" y="2866144"/>
                  </a:lnTo>
                  <a:lnTo>
                    <a:pt x="225430" y="2872140"/>
                  </a:lnTo>
                  <a:lnTo>
                    <a:pt x="225262" y="2878136"/>
                  </a:lnTo>
                  <a:lnTo>
                    <a:pt x="225101" y="2884132"/>
                  </a:lnTo>
                  <a:lnTo>
                    <a:pt x="224947" y="2890129"/>
                  </a:lnTo>
                  <a:lnTo>
                    <a:pt x="224801" y="2896125"/>
                  </a:lnTo>
                  <a:lnTo>
                    <a:pt x="224664" y="2902121"/>
                  </a:lnTo>
                  <a:lnTo>
                    <a:pt x="224536" y="2908117"/>
                  </a:lnTo>
                  <a:lnTo>
                    <a:pt x="224417" y="2914113"/>
                  </a:lnTo>
                  <a:lnTo>
                    <a:pt x="224306" y="2920109"/>
                  </a:lnTo>
                  <a:lnTo>
                    <a:pt x="224203" y="2926105"/>
                  </a:lnTo>
                  <a:lnTo>
                    <a:pt x="224108" y="2932101"/>
                  </a:lnTo>
                  <a:lnTo>
                    <a:pt x="224024" y="2938097"/>
                  </a:lnTo>
                  <a:lnTo>
                    <a:pt x="223947" y="2944094"/>
                  </a:lnTo>
                  <a:lnTo>
                    <a:pt x="223877" y="2950090"/>
                  </a:lnTo>
                  <a:lnTo>
                    <a:pt x="223813" y="2956086"/>
                  </a:lnTo>
                  <a:lnTo>
                    <a:pt x="223755" y="2962082"/>
                  </a:lnTo>
                  <a:lnTo>
                    <a:pt x="223703" y="2968078"/>
                  </a:lnTo>
                  <a:lnTo>
                    <a:pt x="223655" y="2974074"/>
                  </a:lnTo>
                  <a:lnTo>
                    <a:pt x="223609" y="2980070"/>
                  </a:lnTo>
                  <a:lnTo>
                    <a:pt x="223564" y="2986066"/>
                  </a:lnTo>
                  <a:lnTo>
                    <a:pt x="223520" y="2992063"/>
                  </a:lnTo>
                  <a:lnTo>
                    <a:pt x="223474" y="2998059"/>
                  </a:lnTo>
                  <a:lnTo>
                    <a:pt x="223424" y="3004055"/>
                  </a:lnTo>
                  <a:lnTo>
                    <a:pt x="223370" y="3010051"/>
                  </a:lnTo>
                  <a:lnTo>
                    <a:pt x="223309" y="3016047"/>
                  </a:lnTo>
                  <a:lnTo>
                    <a:pt x="223240" y="3022043"/>
                  </a:lnTo>
                  <a:lnTo>
                    <a:pt x="223163" y="3028039"/>
                  </a:lnTo>
                  <a:lnTo>
                    <a:pt x="223077" y="3034035"/>
                  </a:lnTo>
                  <a:lnTo>
                    <a:pt x="222977" y="3040031"/>
                  </a:lnTo>
                  <a:lnTo>
                    <a:pt x="222865" y="3046028"/>
                  </a:lnTo>
                  <a:lnTo>
                    <a:pt x="222740" y="3052024"/>
                  </a:lnTo>
                  <a:lnTo>
                    <a:pt x="222604" y="3058020"/>
                  </a:lnTo>
                  <a:lnTo>
                    <a:pt x="222455" y="3064016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" name="pg33"/>
            <p:cNvSpPr/>
            <p:nvPr/>
          </p:nvSpPr>
          <p:spPr>
            <a:xfrm>
              <a:off x="5398606" y="4037417"/>
              <a:ext cx="478996" cy="2992337"/>
            </a:xfrm>
            <a:custGeom>
              <a:avLst/>
              <a:gdLst/>
              <a:ahLst/>
              <a:cxnLst/>
              <a:rect l="0" t="0" r="0" b="0"/>
              <a:pathLst>
                <a:path w="478996" h="2992337">
                  <a:moveTo>
                    <a:pt x="237177" y="2992337"/>
                  </a:moveTo>
                  <a:lnTo>
                    <a:pt x="237080" y="2986481"/>
                  </a:lnTo>
                  <a:lnTo>
                    <a:pt x="236990" y="2980626"/>
                  </a:lnTo>
                  <a:lnTo>
                    <a:pt x="236908" y="2974770"/>
                  </a:lnTo>
                  <a:lnTo>
                    <a:pt x="236835" y="2968914"/>
                  </a:lnTo>
                  <a:lnTo>
                    <a:pt x="236771" y="2963058"/>
                  </a:lnTo>
                  <a:lnTo>
                    <a:pt x="236715" y="2957202"/>
                  </a:lnTo>
                  <a:lnTo>
                    <a:pt x="236667" y="2951346"/>
                  </a:lnTo>
                  <a:lnTo>
                    <a:pt x="236626" y="2945490"/>
                  </a:lnTo>
                  <a:lnTo>
                    <a:pt x="236593" y="2939635"/>
                  </a:lnTo>
                  <a:lnTo>
                    <a:pt x="236565" y="2933779"/>
                  </a:lnTo>
                  <a:lnTo>
                    <a:pt x="236544" y="2927923"/>
                  </a:lnTo>
                  <a:lnTo>
                    <a:pt x="236527" y="2922067"/>
                  </a:lnTo>
                  <a:lnTo>
                    <a:pt x="236513" y="2916211"/>
                  </a:lnTo>
                  <a:lnTo>
                    <a:pt x="236502" y="2910355"/>
                  </a:lnTo>
                  <a:lnTo>
                    <a:pt x="236492" y="2904500"/>
                  </a:lnTo>
                  <a:lnTo>
                    <a:pt x="236482" y="2898644"/>
                  </a:lnTo>
                  <a:lnTo>
                    <a:pt x="236472" y="2892788"/>
                  </a:lnTo>
                  <a:lnTo>
                    <a:pt x="236460" y="2886932"/>
                  </a:lnTo>
                  <a:lnTo>
                    <a:pt x="236444" y="2881076"/>
                  </a:lnTo>
                  <a:lnTo>
                    <a:pt x="236425" y="2875220"/>
                  </a:lnTo>
                  <a:lnTo>
                    <a:pt x="236402" y="2869364"/>
                  </a:lnTo>
                  <a:lnTo>
                    <a:pt x="236374" y="2863509"/>
                  </a:lnTo>
                  <a:lnTo>
                    <a:pt x="236340" y="2857653"/>
                  </a:lnTo>
                  <a:lnTo>
                    <a:pt x="236299" y="2851797"/>
                  </a:lnTo>
                  <a:lnTo>
                    <a:pt x="236252" y="2845941"/>
                  </a:lnTo>
                  <a:lnTo>
                    <a:pt x="236198" y="2840085"/>
                  </a:lnTo>
                  <a:lnTo>
                    <a:pt x="236138" y="2834229"/>
                  </a:lnTo>
                  <a:lnTo>
                    <a:pt x="236072" y="2828374"/>
                  </a:lnTo>
                  <a:lnTo>
                    <a:pt x="236000" y="2822518"/>
                  </a:lnTo>
                  <a:lnTo>
                    <a:pt x="235922" y="2816662"/>
                  </a:lnTo>
                  <a:lnTo>
                    <a:pt x="235839" y="2810806"/>
                  </a:lnTo>
                  <a:lnTo>
                    <a:pt x="235752" y="2804950"/>
                  </a:lnTo>
                  <a:lnTo>
                    <a:pt x="235662" y="2799094"/>
                  </a:lnTo>
                  <a:lnTo>
                    <a:pt x="235570" y="2793238"/>
                  </a:lnTo>
                  <a:lnTo>
                    <a:pt x="235476" y="2787383"/>
                  </a:lnTo>
                  <a:lnTo>
                    <a:pt x="235381" y="2781527"/>
                  </a:lnTo>
                  <a:lnTo>
                    <a:pt x="235287" y="2775671"/>
                  </a:lnTo>
                  <a:lnTo>
                    <a:pt x="235193" y="2769815"/>
                  </a:lnTo>
                  <a:lnTo>
                    <a:pt x="235101" y="2763959"/>
                  </a:lnTo>
                  <a:lnTo>
                    <a:pt x="235011" y="2758103"/>
                  </a:lnTo>
                  <a:lnTo>
                    <a:pt x="234924" y="2752248"/>
                  </a:lnTo>
                  <a:lnTo>
                    <a:pt x="234839" y="2746392"/>
                  </a:lnTo>
                  <a:lnTo>
                    <a:pt x="234757" y="2740536"/>
                  </a:lnTo>
                  <a:lnTo>
                    <a:pt x="234677" y="2734680"/>
                  </a:lnTo>
                  <a:lnTo>
                    <a:pt x="234600" y="2728824"/>
                  </a:lnTo>
                  <a:lnTo>
                    <a:pt x="234524" y="2722968"/>
                  </a:lnTo>
                  <a:lnTo>
                    <a:pt x="234449" y="2717112"/>
                  </a:lnTo>
                  <a:lnTo>
                    <a:pt x="234374" y="2711257"/>
                  </a:lnTo>
                  <a:lnTo>
                    <a:pt x="234298" y="2705401"/>
                  </a:lnTo>
                  <a:lnTo>
                    <a:pt x="234221" y="2699545"/>
                  </a:lnTo>
                  <a:lnTo>
                    <a:pt x="234142" y="2693689"/>
                  </a:lnTo>
                  <a:lnTo>
                    <a:pt x="234058" y="2687833"/>
                  </a:lnTo>
                  <a:lnTo>
                    <a:pt x="233970" y="2681977"/>
                  </a:lnTo>
                  <a:lnTo>
                    <a:pt x="233877" y="2676122"/>
                  </a:lnTo>
                  <a:lnTo>
                    <a:pt x="233778" y="2670266"/>
                  </a:lnTo>
                  <a:lnTo>
                    <a:pt x="233673" y="2664410"/>
                  </a:lnTo>
                  <a:lnTo>
                    <a:pt x="233559" y="2658554"/>
                  </a:lnTo>
                  <a:lnTo>
                    <a:pt x="233437" y="2652698"/>
                  </a:lnTo>
                  <a:lnTo>
                    <a:pt x="233307" y="2646842"/>
                  </a:lnTo>
                  <a:lnTo>
                    <a:pt x="233169" y="2640986"/>
                  </a:lnTo>
                  <a:lnTo>
                    <a:pt x="233023" y="2635131"/>
                  </a:lnTo>
                  <a:lnTo>
                    <a:pt x="232869" y="2629275"/>
                  </a:lnTo>
                  <a:lnTo>
                    <a:pt x="232708" y="2623419"/>
                  </a:lnTo>
                  <a:lnTo>
                    <a:pt x="232540" y="2617563"/>
                  </a:lnTo>
                  <a:lnTo>
                    <a:pt x="232365" y="2611707"/>
                  </a:lnTo>
                  <a:lnTo>
                    <a:pt x="232186" y="2605851"/>
                  </a:lnTo>
                  <a:lnTo>
                    <a:pt x="232003" y="2599996"/>
                  </a:lnTo>
                  <a:lnTo>
                    <a:pt x="231818" y="2594140"/>
                  </a:lnTo>
                  <a:lnTo>
                    <a:pt x="231630" y="2588284"/>
                  </a:lnTo>
                  <a:lnTo>
                    <a:pt x="231442" y="2582428"/>
                  </a:lnTo>
                  <a:lnTo>
                    <a:pt x="231254" y="2576572"/>
                  </a:lnTo>
                  <a:lnTo>
                    <a:pt x="231069" y="2570716"/>
                  </a:lnTo>
                  <a:lnTo>
                    <a:pt x="230885" y="2564860"/>
                  </a:lnTo>
                  <a:lnTo>
                    <a:pt x="230705" y="2559005"/>
                  </a:lnTo>
                  <a:lnTo>
                    <a:pt x="230529" y="2553149"/>
                  </a:lnTo>
                  <a:lnTo>
                    <a:pt x="230357" y="2547293"/>
                  </a:lnTo>
                  <a:lnTo>
                    <a:pt x="230190" y="2541437"/>
                  </a:lnTo>
                  <a:lnTo>
                    <a:pt x="230028" y="2535581"/>
                  </a:lnTo>
                  <a:lnTo>
                    <a:pt x="229871" y="2529725"/>
                  </a:lnTo>
                  <a:lnTo>
                    <a:pt x="229718" y="2523869"/>
                  </a:lnTo>
                  <a:lnTo>
                    <a:pt x="229569" y="2518014"/>
                  </a:lnTo>
                  <a:lnTo>
                    <a:pt x="229423" y="2512158"/>
                  </a:lnTo>
                  <a:lnTo>
                    <a:pt x="229280" y="2506302"/>
                  </a:lnTo>
                  <a:lnTo>
                    <a:pt x="229140" y="2500446"/>
                  </a:lnTo>
                  <a:lnTo>
                    <a:pt x="229001" y="2494590"/>
                  </a:lnTo>
                  <a:lnTo>
                    <a:pt x="228862" y="2488734"/>
                  </a:lnTo>
                  <a:lnTo>
                    <a:pt x="228722" y="2482879"/>
                  </a:lnTo>
                  <a:lnTo>
                    <a:pt x="228582" y="2477023"/>
                  </a:lnTo>
                  <a:lnTo>
                    <a:pt x="228439" y="2471167"/>
                  </a:lnTo>
                  <a:lnTo>
                    <a:pt x="228293" y="2465311"/>
                  </a:lnTo>
                  <a:lnTo>
                    <a:pt x="228142" y="2459455"/>
                  </a:lnTo>
                  <a:lnTo>
                    <a:pt x="227985" y="2453599"/>
                  </a:lnTo>
                  <a:lnTo>
                    <a:pt x="227823" y="2447743"/>
                  </a:lnTo>
                  <a:lnTo>
                    <a:pt x="227653" y="2441888"/>
                  </a:lnTo>
                  <a:lnTo>
                    <a:pt x="227475" y="2436032"/>
                  </a:lnTo>
                  <a:lnTo>
                    <a:pt x="227289" y="2430176"/>
                  </a:lnTo>
                  <a:lnTo>
                    <a:pt x="227091" y="2424320"/>
                  </a:lnTo>
                  <a:lnTo>
                    <a:pt x="226881" y="2418464"/>
                  </a:lnTo>
                  <a:lnTo>
                    <a:pt x="226659" y="2412608"/>
                  </a:lnTo>
                  <a:lnTo>
                    <a:pt x="226424" y="2406753"/>
                  </a:lnTo>
                  <a:lnTo>
                    <a:pt x="226176" y="2400897"/>
                  </a:lnTo>
                  <a:lnTo>
                    <a:pt x="225914" y="2395041"/>
                  </a:lnTo>
                  <a:lnTo>
                    <a:pt x="225638" y="2389185"/>
                  </a:lnTo>
                  <a:lnTo>
                    <a:pt x="225345" y="2383329"/>
                  </a:lnTo>
                  <a:lnTo>
                    <a:pt x="225036" y="2377473"/>
                  </a:lnTo>
                  <a:lnTo>
                    <a:pt x="224712" y="2371617"/>
                  </a:lnTo>
                  <a:lnTo>
                    <a:pt x="224374" y="2365762"/>
                  </a:lnTo>
                  <a:lnTo>
                    <a:pt x="224020" y="2359906"/>
                  </a:lnTo>
                  <a:lnTo>
                    <a:pt x="223652" y="2354050"/>
                  </a:lnTo>
                  <a:lnTo>
                    <a:pt x="223268" y="2348194"/>
                  </a:lnTo>
                  <a:lnTo>
                    <a:pt x="222867" y="2342338"/>
                  </a:lnTo>
                  <a:lnTo>
                    <a:pt x="222452" y="2336482"/>
                  </a:lnTo>
                  <a:lnTo>
                    <a:pt x="222023" y="2330627"/>
                  </a:lnTo>
                  <a:lnTo>
                    <a:pt x="221579" y="2324771"/>
                  </a:lnTo>
                  <a:lnTo>
                    <a:pt x="221121" y="2318915"/>
                  </a:lnTo>
                  <a:lnTo>
                    <a:pt x="220649" y="2313059"/>
                  </a:lnTo>
                  <a:lnTo>
                    <a:pt x="220159" y="2307203"/>
                  </a:lnTo>
                  <a:lnTo>
                    <a:pt x="219652" y="2301347"/>
                  </a:lnTo>
                  <a:lnTo>
                    <a:pt x="219130" y="2295491"/>
                  </a:lnTo>
                  <a:lnTo>
                    <a:pt x="218591" y="2289636"/>
                  </a:lnTo>
                  <a:lnTo>
                    <a:pt x="218035" y="2283780"/>
                  </a:lnTo>
                  <a:lnTo>
                    <a:pt x="217462" y="2277924"/>
                  </a:lnTo>
                  <a:lnTo>
                    <a:pt x="216871" y="2272068"/>
                  </a:lnTo>
                  <a:lnTo>
                    <a:pt x="216259" y="2266212"/>
                  </a:lnTo>
                  <a:lnTo>
                    <a:pt x="215629" y="2260356"/>
                  </a:lnTo>
                  <a:lnTo>
                    <a:pt x="214981" y="2254501"/>
                  </a:lnTo>
                  <a:lnTo>
                    <a:pt x="214316" y="2248645"/>
                  </a:lnTo>
                  <a:lnTo>
                    <a:pt x="213634" y="2242789"/>
                  </a:lnTo>
                  <a:lnTo>
                    <a:pt x="212937" y="2236933"/>
                  </a:lnTo>
                  <a:lnTo>
                    <a:pt x="212224" y="2231077"/>
                  </a:lnTo>
                  <a:lnTo>
                    <a:pt x="211496" y="2225221"/>
                  </a:lnTo>
                  <a:lnTo>
                    <a:pt x="210758" y="2219365"/>
                  </a:lnTo>
                  <a:lnTo>
                    <a:pt x="210010" y="2213510"/>
                  </a:lnTo>
                  <a:lnTo>
                    <a:pt x="209254" y="2207654"/>
                  </a:lnTo>
                  <a:lnTo>
                    <a:pt x="208493" y="2201798"/>
                  </a:lnTo>
                  <a:lnTo>
                    <a:pt x="207727" y="2195942"/>
                  </a:lnTo>
                  <a:lnTo>
                    <a:pt x="206959" y="2190086"/>
                  </a:lnTo>
                  <a:lnTo>
                    <a:pt x="206192" y="2184230"/>
                  </a:lnTo>
                  <a:lnTo>
                    <a:pt x="205425" y="2178375"/>
                  </a:lnTo>
                  <a:lnTo>
                    <a:pt x="204661" y="2172519"/>
                  </a:lnTo>
                  <a:lnTo>
                    <a:pt x="203901" y="2166663"/>
                  </a:lnTo>
                  <a:lnTo>
                    <a:pt x="203144" y="2160807"/>
                  </a:lnTo>
                  <a:lnTo>
                    <a:pt x="202393" y="2154951"/>
                  </a:lnTo>
                  <a:lnTo>
                    <a:pt x="201647" y="2149095"/>
                  </a:lnTo>
                  <a:lnTo>
                    <a:pt x="200905" y="2143239"/>
                  </a:lnTo>
                  <a:lnTo>
                    <a:pt x="200167" y="2137384"/>
                  </a:lnTo>
                  <a:lnTo>
                    <a:pt x="199433" y="2131528"/>
                  </a:lnTo>
                  <a:lnTo>
                    <a:pt x="198700" y="2125672"/>
                  </a:lnTo>
                  <a:lnTo>
                    <a:pt x="197969" y="2119816"/>
                  </a:lnTo>
                  <a:lnTo>
                    <a:pt x="197239" y="2113960"/>
                  </a:lnTo>
                  <a:lnTo>
                    <a:pt x="196507" y="2108104"/>
                  </a:lnTo>
                  <a:lnTo>
                    <a:pt x="195774" y="2102249"/>
                  </a:lnTo>
                  <a:lnTo>
                    <a:pt x="195038" y="2096393"/>
                  </a:lnTo>
                  <a:lnTo>
                    <a:pt x="194299" y="2090537"/>
                  </a:lnTo>
                  <a:lnTo>
                    <a:pt x="193558" y="2084681"/>
                  </a:lnTo>
                  <a:lnTo>
                    <a:pt x="192813" y="2078825"/>
                  </a:lnTo>
                  <a:lnTo>
                    <a:pt x="192065" y="2072969"/>
                  </a:lnTo>
                  <a:lnTo>
                    <a:pt x="191315" y="2067113"/>
                  </a:lnTo>
                  <a:lnTo>
                    <a:pt x="190564" y="2061258"/>
                  </a:lnTo>
                  <a:lnTo>
                    <a:pt x="189813" y="2055402"/>
                  </a:lnTo>
                  <a:lnTo>
                    <a:pt x="189063" y="2049546"/>
                  </a:lnTo>
                  <a:lnTo>
                    <a:pt x="188316" y="2043690"/>
                  </a:lnTo>
                  <a:lnTo>
                    <a:pt x="187574" y="2037834"/>
                  </a:lnTo>
                  <a:lnTo>
                    <a:pt x="186837" y="2031978"/>
                  </a:lnTo>
                  <a:lnTo>
                    <a:pt x="186108" y="2026123"/>
                  </a:lnTo>
                  <a:lnTo>
                    <a:pt x="185386" y="2020267"/>
                  </a:lnTo>
                  <a:lnTo>
                    <a:pt x="184672" y="2014411"/>
                  </a:lnTo>
                  <a:lnTo>
                    <a:pt x="183967" y="2008555"/>
                  </a:lnTo>
                  <a:lnTo>
                    <a:pt x="183271" y="2002699"/>
                  </a:lnTo>
                  <a:lnTo>
                    <a:pt x="182584" y="1996843"/>
                  </a:lnTo>
                  <a:lnTo>
                    <a:pt x="181905" y="1990987"/>
                  </a:lnTo>
                  <a:lnTo>
                    <a:pt x="181233" y="1985132"/>
                  </a:lnTo>
                  <a:lnTo>
                    <a:pt x="180565" y="1979276"/>
                  </a:lnTo>
                  <a:lnTo>
                    <a:pt x="179901" y="1973420"/>
                  </a:lnTo>
                  <a:lnTo>
                    <a:pt x="179237" y="1967564"/>
                  </a:lnTo>
                  <a:lnTo>
                    <a:pt x="178572" y="1961708"/>
                  </a:lnTo>
                  <a:lnTo>
                    <a:pt x="177902" y="1955852"/>
                  </a:lnTo>
                  <a:lnTo>
                    <a:pt x="177224" y="1949997"/>
                  </a:lnTo>
                  <a:lnTo>
                    <a:pt x="176535" y="1944141"/>
                  </a:lnTo>
                  <a:lnTo>
                    <a:pt x="175833" y="1938285"/>
                  </a:lnTo>
                  <a:lnTo>
                    <a:pt x="175115" y="1932429"/>
                  </a:lnTo>
                  <a:lnTo>
                    <a:pt x="174377" y="1926573"/>
                  </a:lnTo>
                  <a:lnTo>
                    <a:pt x="173614" y="1920717"/>
                  </a:lnTo>
                  <a:lnTo>
                    <a:pt x="172822" y="1914861"/>
                  </a:lnTo>
                  <a:lnTo>
                    <a:pt x="172002" y="1909006"/>
                  </a:lnTo>
                  <a:lnTo>
                    <a:pt x="171149" y="1903150"/>
                  </a:lnTo>
                  <a:lnTo>
                    <a:pt x="170263" y="1897294"/>
                  </a:lnTo>
                  <a:lnTo>
                    <a:pt x="169342" y="1891438"/>
                  </a:lnTo>
                  <a:lnTo>
                    <a:pt x="168383" y="1885582"/>
                  </a:lnTo>
                  <a:lnTo>
                    <a:pt x="167378" y="1879726"/>
                  </a:lnTo>
                  <a:lnTo>
                    <a:pt x="166331" y="1873870"/>
                  </a:lnTo>
                  <a:lnTo>
                    <a:pt x="165242" y="1868015"/>
                  </a:lnTo>
                  <a:lnTo>
                    <a:pt x="164112" y="1862159"/>
                  </a:lnTo>
                  <a:lnTo>
                    <a:pt x="162940" y="1856303"/>
                  </a:lnTo>
                  <a:lnTo>
                    <a:pt x="161727" y="1850447"/>
                  </a:lnTo>
                  <a:lnTo>
                    <a:pt x="160471" y="1844591"/>
                  </a:lnTo>
                  <a:lnTo>
                    <a:pt x="159167" y="1838735"/>
                  </a:lnTo>
                  <a:lnTo>
                    <a:pt x="157823" y="1832880"/>
                  </a:lnTo>
                  <a:lnTo>
                    <a:pt x="156440" y="1827024"/>
                  </a:lnTo>
                  <a:lnTo>
                    <a:pt x="155020" y="1821168"/>
                  </a:lnTo>
                  <a:lnTo>
                    <a:pt x="153563" y="1815312"/>
                  </a:lnTo>
                  <a:lnTo>
                    <a:pt x="152069" y="1809456"/>
                  </a:lnTo>
                  <a:lnTo>
                    <a:pt x="150535" y="1803600"/>
                  </a:lnTo>
                  <a:lnTo>
                    <a:pt x="148963" y="1797744"/>
                  </a:lnTo>
                  <a:lnTo>
                    <a:pt x="147355" y="1791889"/>
                  </a:lnTo>
                  <a:lnTo>
                    <a:pt x="145713" y="1786033"/>
                  </a:lnTo>
                  <a:lnTo>
                    <a:pt x="144036" y="1780177"/>
                  </a:lnTo>
                  <a:lnTo>
                    <a:pt x="142324" y="1774321"/>
                  </a:lnTo>
                  <a:lnTo>
                    <a:pt x="140577" y="1768465"/>
                  </a:lnTo>
                  <a:lnTo>
                    <a:pt x="138789" y="1762609"/>
                  </a:lnTo>
                  <a:lnTo>
                    <a:pt x="136967" y="1756754"/>
                  </a:lnTo>
                  <a:lnTo>
                    <a:pt x="135112" y="1750898"/>
                  </a:lnTo>
                  <a:lnTo>
                    <a:pt x="133227" y="1745042"/>
                  </a:lnTo>
                  <a:lnTo>
                    <a:pt x="131313" y="1739186"/>
                  </a:lnTo>
                  <a:lnTo>
                    <a:pt x="129374" y="1733330"/>
                  </a:lnTo>
                  <a:lnTo>
                    <a:pt x="127411" y="1727474"/>
                  </a:lnTo>
                  <a:lnTo>
                    <a:pt x="125430" y="1721618"/>
                  </a:lnTo>
                  <a:lnTo>
                    <a:pt x="123437" y="1715763"/>
                  </a:lnTo>
                  <a:lnTo>
                    <a:pt x="121439" y="1709907"/>
                  </a:lnTo>
                  <a:lnTo>
                    <a:pt x="119442" y="1704051"/>
                  </a:lnTo>
                  <a:lnTo>
                    <a:pt x="117452" y="1698195"/>
                  </a:lnTo>
                  <a:lnTo>
                    <a:pt x="115474" y="1692339"/>
                  </a:lnTo>
                  <a:lnTo>
                    <a:pt x="113518" y="1686483"/>
                  </a:lnTo>
                  <a:lnTo>
                    <a:pt x="111592" y="1680628"/>
                  </a:lnTo>
                  <a:lnTo>
                    <a:pt x="109699" y="1674772"/>
                  </a:lnTo>
                  <a:lnTo>
                    <a:pt x="107844" y="1668916"/>
                  </a:lnTo>
                  <a:lnTo>
                    <a:pt x="106029" y="1663060"/>
                  </a:lnTo>
                  <a:lnTo>
                    <a:pt x="104260" y="1657204"/>
                  </a:lnTo>
                  <a:lnTo>
                    <a:pt x="102537" y="1651348"/>
                  </a:lnTo>
                  <a:lnTo>
                    <a:pt x="100874" y="1645492"/>
                  </a:lnTo>
                  <a:lnTo>
                    <a:pt x="99261" y="1639637"/>
                  </a:lnTo>
                  <a:lnTo>
                    <a:pt x="97697" y="1633781"/>
                  </a:lnTo>
                  <a:lnTo>
                    <a:pt x="96181" y="1627925"/>
                  </a:lnTo>
                  <a:lnTo>
                    <a:pt x="94711" y="1622069"/>
                  </a:lnTo>
                  <a:lnTo>
                    <a:pt x="93285" y="1616213"/>
                  </a:lnTo>
                  <a:lnTo>
                    <a:pt x="91904" y="1610357"/>
                  </a:lnTo>
                  <a:lnTo>
                    <a:pt x="90565" y="1604502"/>
                  </a:lnTo>
                  <a:lnTo>
                    <a:pt x="89259" y="1598646"/>
                  </a:lnTo>
                  <a:lnTo>
                    <a:pt x="87983" y="1592790"/>
                  </a:lnTo>
                  <a:lnTo>
                    <a:pt x="86733" y="1586934"/>
                  </a:lnTo>
                  <a:lnTo>
                    <a:pt x="85506" y="1581078"/>
                  </a:lnTo>
                  <a:lnTo>
                    <a:pt x="84298" y="1575222"/>
                  </a:lnTo>
                  <a:lnTo>
                    <a:pt x="83106" y="1569366"/>
                  </a:lnTo>
                  <a:lnTo>
                    <a:pt x="81923" y="1563511"/>
                  </a:lnTo>
                  <a:lnTo>
                    <a:pt x="80746" y="1557655"/>
                  </a:lnTo>
                  <a:lnTo>
                    <a:pt x="79569" y="1551799"/>
                  </a:lnTo>
                  <a:lnTo>
                    <a:pt x="78389" y="1545943"/>
                  </a:lnTo>
                  <a:lnTo>
                    <a:pt x="77200" y="1540087"/>
                  </a:lnTo>
                  <a:lnTo>
                    <a:pt x="75999" y="1534231"/>
                  </a:lnTo>
                  <a:lnTo>
                    <a:pt x="74776" y="1528376"/>
                  </a:lnTo>
                  <a:lnTo>
                    <a:pt x="73529" y="1522520"/>
                  </a:lnTo>
                  <a:lnTo>
                    <a:pt x="72253" y="1516664"/>
                  </a:lnTo>
                  <a:lnTo>
                    <a:pt x="70945" y="1510808"/>
                  </a:lnTo>
                  <a:lnTo>
                    <a:pt x="69601" y="1504952"/>
                  </a:lnTo>
                  <a:lnTo>
                    <a:pt x="68217" y="1499096"/>
                  </a:lnTo>
                  <a:lnTo>
                    <a:pt x="66785" y="1493240"/>
                  </a:lnTo>
                  <a:lnTo>
                    <a:pt x="65302" y="1487385"/>
                  </a:lnTo>
                  <a:lnTo>
                    <a:pt x="63772" y="1481529"/>
                  </a:lnTo>
                  <a:lnTo>
                    <a:pt x="62195" y="1475673"/>
                  </a:lnTo>
                  <a:lnTo>
                    <a:pt x="60570" y="1469817"/>
                  </a:lnTo>
                  <a:lnTo>
                    <a:pt x="58901" y="1463961"/>
                  </a:lnTo>
                  <a:lnTo>
                    <a:pt x="57188" y="1458105"/>
                  </a:lnTo>
                  <a:lnTo>
                    <a:pt x="55431" y="1452250"/>
                  </a:lnTo>
                  <a:lnTo>
                    <a:pt x="53640" y="1446394"/>
                  </a:lnTo>
                  <a:lnTo>
                    <a:pt x="51823" y="1440538"/>
                  </a:lnTo>
                  <a:lnTo>
                    <a:pt x="49986" y="1434682"/>
                  </a:lnTo>
                  <a:lnTo>
                    <a:pt x="48137" y="1428826"/>
                  </a:lnTo>
                  <a:lnTo>
                    <a:pt x="46282" y="1422970"/>
                  </a:lnTo>
                  <a:lnTo>
                    <a:pt x="44430" y="1417114"/>
                  </a:lnTo>
                  <a:lnTo>
                    <a:pt x="42592" y="1411259"/>
                  </a:lnTo>
                  <a:lnTo>
                    <a:pt x="40775" y="1405403"/>
                  </a:lnTo>
                  <a:lnTo>
                    <a:pt x="38986" y="1399547"/>
                  </a:lnTo>
                  <a:lnTo>
                    <a:pt x="37230" y="1393691"/>
                  </a:lnTo>
                  <a:lnTo>
                    <a:pt x="35514" y="1387835"/>
                  </a:lnTo>
                  <a:lnTo>
                    <a:pt x="33841" y="1381979"/>
                  </a:lnTo>
                  <a:lnTo>
                    <a:pt x="32223" y="1376124"/>
                  </a:lnTo>
                  <a:lnTo>
                    <a:pt x="30659" y="1370268"/>
                  </a:lnTo>
                  <a:lnTo>
                    <a:pt x="29147" y="1364412"/>
                  </a:lnTo>
                  <a:lnTo>
                    <a:pt x="27686" y="1358556"/>
                  </a:lnTo>
                  <a:lnTo>
                    <a:pt x="26274" y="1352700"/>
                  </a:lnTo>
                  <a:lnTo>
                    <a:pt x="24910" y="1346844"/>
                  </a:lnTo>
                  <a:lnTo>
                    <a:pt x="23591" y="1340988"/>
                  </a:lnTo>
                  <a:lnTo>
                    <a:pt x="22321" y="1335133"/>
                  </a:lnTo>
                  <a:lnTo>
                    <a:pt x="21087" y="1329277"/>
                  </a:lnTo>
                  <a:lnTo>
                    <a:pt x="19884" y="1323421"/>
                  </a:lnTo>
                  <a:lnTo>
                    <a:pt x="18709" y="1317565"/>
                  </a:lnTo>
                  <a:lnTo>
                    <a:pt x="17558" y="1311709"/>
                  </a:lnTo>
                  <a:lnTo>
                    <a:pt x="16428" y="1305853"/>
                  </a:lnTo>
                  <a:lnTo>
                    <a:pt x="15318" y="1299998"/>
                  </a:lnTo>
                  <a:lnTo>
                    <a:pt x="14226" y="1294142"/>
                  </a:lnTo>
                  <a:lnTo>
                    <a:pt x="13149" y="1288286"/>
                  </a:lnTo>
                  <a:lnTo>
                    <a:pt x="12088" y="1282430"/>
                  </a:lnTo>
                  <a:lnTo>
                    <a:pt x="11045" y="1276574"/>
                  </a:lnTo>
                  <a:lnTo>
                    <a:pt x="10021" y="1270718"/>
                  </a:lnTo>
                  <a:lnTo>
                    <a:pt x="9020" y="1264862"/>
                  </a:lnTo>
                  <a:lnTo>
                    <a:pt x="8048" y="1259007"/>
                  </a:lnTo>
                  <a:lnTo>
                    <a:pt x="7111" y="1253151"/>
                  </a:lnTo>
                  <a:lnTo>
                    <a:pt x="6210" y="1247295"/>
                  </a:lnTo>
                  <a:lnTo>
                    <a:pt x="5350" y="1241439"/>
                  </a:lnTo>
                  <a:lnTo>
                    <a:pt x="4537" y="1235583"/>
                  </a:lnTo>
                  <a:lnTo>
                    <a:pt x="3775" y="1229727"/>
                  </a:lnTo>
                  <a:lnTo>
                    <a:pt x="3069" y="1223871"/>
                  </a:lnTo>
                  <a:lnTo>
                    <a:pt x="2437" y="1218016"/>
                  </a:lnTo>
                  <a:lnTo>
                    <a:pt x="1871" y="1212160"/>
                  </a:lnTo>
                  <a:lnTo>
                    <a:pt x="1373" y="1206304"/>
                  </a:lnTo>
                  <a:lnTo>
                    <a:pt x="947" y="1200448"/>
                  </a:lnTo>
                  <a:lnTo>
                    <a:pt x="595" y="1194592"/>
                  </a:lnTo>
                  <a:lnTo>
                    <a:pt x="319" y="1188736"/>
                  </a:lnTo>
                  <a:lnTo>
                    <a:pt x="128" y="1182881"/>
                  </a:lnTo>
                  <a:lnTo>
                    <a:pt x="24" y="1177025"/>
                  </a:lnTo>
                  <a:lnTo>
                    <a:pt x="0" y="1171169"/>
                  </a:lnTo>
                  <a:lnTo>
                    <a:pt x="53" y="1165313"/>
                  </a:lnTo>
                  <a:lnTo>
                    <a:pt x="186" y="1159457"/>
                  </a:lnTo>
                  <a:lnTo>
                    <a:pt x="397" y="1153601"/>
                  </a:lnTo>
                  <a:lnTo>
                    <a:pt x="685" y="1147745"/>
                  </a:lnTo>
                  <a:lnTo>
                    <a:pt x="1065" y="1141890"/>
                  </a:lnTo>
                  <a:lnTo>
                    <a:pt x="1522" y="1136034"/>
                  </a:lnTo>
                  <a:lnTo>
                    <a:pt x="2052" y="1130178"/>
                  </a:lnTo>
                  <a:lnTo>
                    <a:pt x="2655" y="1124322"/>
                  </a:lnTo>
                  <a:lnTo>
                    <a:pt x="3328" y="1118466"/>
                  </a:lnTo>
                  <a:lnTo>
                    <a:pt x="4070" y="1112610"/>
                  </a:lnTo>
                  <a:lnTo>
                    <a:pt x="4881" y="1106755"/>
                  </a:lnTo>
                  <a:lnTo>
                    <a:pt x="5766" y="1100899"/>
                  </a:lnTo>
                  <a:lnTo>
                    <a:pt x="6710" y="1095043"/>
                  </a:lnTo>
                  <a:lnTo>
                    <a:pt x="7710" y="1089187"/>
                  </a:lnTo>
                  <a:lnTo>
                    <a:pt x="8763" y="1083331"/>
                  </a:lnTo>
                  <a:lnTo>
                    <a:pt x="9865" y="1077475"/>
                  </a:lnTo>
                  <a:lnTo>
                    <a:pt x="11013" y="1071619"/>
                  </a:lnTo>
                  <a:lnTo>
                    <a:pt x="12207" y="1065764"/>
                  </a:lnTo>
                  <a:lnTo>
                    <a:pt x="13439" y="1059908"/>
                  </a:lnTo>
                  <a:lnTo>
                    <a:pt x="14701" y="1054052"/>
                  </a:lnTo>
                  <a:lnTo>
                    <a:pt x="15990" y="1048196"/>
                  </a:lnTo>
                  <a:lnTo>
                    <a:pt x="17302" y="1042340"/>
                  </a:lnTo>
                  <a:lnTo>
                    <a:pt x="18631" y="1036484"/>
                  </a:lnTo>
                  <a:lnTo>
                    <a:pt x="19976" y="1030629"/>
                  </a:lnTo>
                  <a:lnTo>
                    <a:pt x="21334" y="1024773"/>
                  </a:lnTo>
                  <a:lnTo>
                    <a:pt x="22699" y="1018917"/>
                  </a:lnTo>
                  <a:lnTo>
                    <a:pt x="24069" y="1013061"/>
                  </a:lnTo>
                  <a:lnTo>
                    <a:pt x="25443" y="1007205"/>
                  </a:lnTo>
                  <a:lnTo>
                    <a:pt x="26819" y="1001349"/>
                  </a:lnTo>
                  <a:lnTo>
                    <a:pt x="28198" y="995493"/>
                  </a:lnTo>
                  <a:lnTo>
                    <a:pt x="29578" y="989638"/>
                  </a:lnTo>
                  <a:lnTo>
                    <a:pt x="30961" y="983782"/>
                  </a:lnTo>
                  <a:lnTo>
                    <a:pt x="32347" y="977926"/>
                  </a:lnTo>
                  <a:lnTo>
                    <a:pt x="33737" y="972070"/>
                  </a:lnTo>
                  <a:lnTo>
                    <a:pt x="35134" y="966214"/>
                  </a:lnTo>
                  <a:lnTo>
                    <a:pt x="36537" y="960358"/>
                  </a:lnTo>
                  <a:lnTo>
                    <a:pt x="37948" y="954503"/>
                  </a:lnTo>
                  <a:lnTo>
                    <a:pt x="39370" y="948647"/>
                  </a:lnTo>
                  <a:lnTo>
                    <a:pt x="40802" y="942791"/>
                  </a:lnTo>
                  <a:lnTo>
                    <a:pt x="42246" y="936935"/>
                  </a:lnTo>
                  <a:lnTo>
                    <a:pt x="43699" y="931079"/>
                  </a:lnTo>
                  <a:lnTo>
                    <a:pt x="45163" y="925223"/>
                  </a:lnTo>
                  <a:lnTo>
                    <a:pt x="46635" y="919367"/>
                  </a:lnTo>
                  <a:lnTo>
                    <a:pt x="48116" y="913512"/>
                  </a:lnTo>
                  <a:lnTo>
                    <a:pt x="49605" y="907656"/>
                  </a:lnTo>
                  <a:lnTo>
                    <a:pt x="51098" y="901800"/>
                  </a:lnTo>
                  <a:lnTo>
                    <a:pt x="52595" y="895944"/>
                  </a:lnTo>
                  <a:lnTo>
                    <a:pt x="54093" y="890088"/>
                  </a:lnTo>
                  <a:lnTo>
                    <a:pt x="55593" y="884232"/>
                  </a:lnTo>
                  <a:lnTo>
                    <a:pt x="57093" y="878377"/>
                  </a:lnTo>
                  <a:lnTo>
                    <a:pt x="58593" y="872521"/>
                  </a:lnTo>
                  <a:lnTo>
                    <a:pt x="60095" y="866665"/>
                  </a:lnTo>
                  <a:lnTo>
                    <a:pt x="61601" y="860809"/>
                  </a:lnTo>
                  <a:lnTo>
                    <a:pt x="63112" y="854953"/>
                  </a:lnTo>
                  <a:lnTo>
                    <a:pt x="64632" y="849097"/>
                  </a:lnTo>
                  <a:lnTo>
                    <a:pt x="66164" y="843241"/>
                  </a:lnTo>
                  <a:lnTo>
                    <a:pt x="67713" y="837386"/>
                  </a:lnTo>
                  <a:lnTo>
                    <a:pt x="69287" y="831530"/>
                  </a:lnTo>
                  <a:lnTo>
                    <a:pt x="70891" y="825674"/>
                  </a:lnTo>
                  <a:lnTo>
                    <a:pt x="72529" y="819818"/>
                  </a:lnTo>
                  <a:lnTo>
                    <a:pt x="74206" y="813962"/>
                  </a:lnTo>
                  <a:lnTo>
                    <a:pt x="75926" y="808106"/>
                  </a:lnTo>
                  <a:lnTo>
                    <a:pt x="77694" y="802251"/>
                  </a:lnTo>
                  <a:lnTo>
                    <a:pt x="79516" y="796395"/>
                  </a:lnTo>
                  <a:lnTo>
                    <a:pt x="81403" y="790539"/>
                  </a:lnTo>
                  <a:lnTo>
                    <a:pt x="83348" y="784683"/>
                  </a:lnTo>
                  <a:lnTo>
                    <a:pt x="85352" y="778827"/>
                  </a:lnTo>
                  <a:lnTo>
                    <a:pt x="87415" y="772971"/>
                  </a:lnTo>
                  <a:lnTo>
                    <a:pt x="89534" y="767115"/>
                  </a:lnTo>
                  <a:lnTo>
                    <a:pt x="91710" y="761260"/>
                  </a:lnTo>
                  <a:lnTo>
                    <a:pt x="93945" y="755404"/>
                  </a:lnTo>
                  <a:lnTo>
                    <a:pt x="96231" y="749548"/>
                  </a:lnTo>
                  <a:lnTo>
                    <a:pt x="98561" y="743692"/>
                  </a:lnTo>
                  <a:lnTo>
                    <a:pt x="100928" y="737836"/>
                  </a:lnTo>
                  <a:lnTo>
                    <a:pt x="103327" y="731980"/>
                  </a:lnTo>
                  <a:lnTo>
                    <a:pt x="105753" y="726125"/>
                  </a:lnTo>
                  <a:lnTo>
                    <a:pt x="108201" y="720269"/>
                  </a:lnTo>
                  <a:lnTo>
                    <a:pt x="110667" y="714413"/>
                  </a:lnTo>
                  <a:lnTo>
                    <a:pt x="113140" y="708557"/>
                  </a:lnTo>
                  <a:lnTo>
                    <a:pt x="115616" y="702701"/>
                  </a:lnTo>
                  <a:lnTo>
                    <a:pt x="118091" y="696845"/>
                  </a:lnTo>
                  <a:lnTo>
                    <a:pt x="120559" y="690989"/>
                  </a:lnTo>
                  <a:lnTo>
                    <a:pt x="123018" y="685134"/>
                  </a:lnTo>
                  <a:lnTo>
                    <a:pt x="125463" y="679278"/>
                  </a:lnTo>
                  <a:lnTo>
                    <a:pt x="127887" y="673422"/>
                  </a:lnTo>
                  <a:lnTo>
                    <a:pt x="130292" y="667566"/>
                  </a:lnTo>
                  <a:lnTo>
                    <a:pt x="132674" y="661710"/>
                  </a:lnTo>
                  <a:lnTo>
                    <a:pt x="135031" y="655854"/>
                  </a:lnTo>
                  <a:lnTo>
                    <a:pt x="137362" y="649999"/>
                  </a:lnTo>
                  <a:lnTo>
                    <a:pt x="139665" y="644143"/>
                  </a:lnTo>
                  <a:lnTo>
                    <a:pt x="141934" y="638287"/>
                  </a:lnTo>
                  <a:lnTo>
                    <a:pt x="144169" y="632431"/>
                  </a:lnTo>
                  <a:lnTo>
                    <a:pt x="146372" y="626575"/>
                  </a:lnTo>
                  <a:lnTo>
                    <a:pt x="148540" y="620719"/>
                  </a:lnTo>
                  <a:lnTo>
                    <a:pt x="150672" y="614863"/>
                  </a:lnTo>
                  <a:lnTo>
                    <a:pt x="152767" y="609008"/>
                  </a:lnTo>
                  <a:lnTo>
                    <a:pt x="154824" y="603152"/>
                  </a:lnTo>
                  <a:lnTo>
                    <a:pt x="156833" y="597296"/>
                  </a:lnTo>
                  <a:lnTo>
                    <a:pt x="158802" y="591440"/>
                  </a:lnTo>
                  <a:lnTo>
                    <a:pt x="160729" y="585584"/>
                  </a:lnTo>
                  <a:lnTo>
                    <a:pt x="162613" y="579728"/>
                  </a:lnTo>
                  <a:lnTo>
                    <a:pt x="164454" y="573872"/>
                  </a:lnTo>
                  <a:lnTo>
                    <a:pt x="166252" y="568017"/>
                  </a:lnTo>
                  <a:lnTo>
                    <a:pt x="168002" y="562161"/>
                  </a:lnTo>
                  <a:lnTo>
                    <a:pt x="169704" y="556305"/>
                  </a:lnTo>
                  <a:lnTo>
                    <a:pt x="171363" y="550449"/>
                  </a:lnTo>
                  <a:lnTo>
                    <a:pt x="172979" y="544593"/>
                  </a:lnTo>
                  <a:lnTo>
                    <a:pt x="174555" y="538737"/>
                  </a:lnTo>
                  <a:lnTo>
                    <a:pt x="176091" y="532882"/>
                  </a:lnTo>
                  <a:lnTo>
                    <a:pt x="177588" y="527026"/>
                  </a:lnTo>
                  <a:lnTo>
                    <a:pt x="179043" y="521170"/>
                  </a:lnTo>
                  <a:lnTo>
                    <a:pt x="180463" y="515314"/>
                  </a:lnTo>
                  <a:lnTo>
                    <a:pt x="181851" y="509458"/>
                  </a:lnTo>
                  <a:lnTo>
                    <a:pt x="183210" y="503602"/>
                  </a:lnTo>
                  <a:lnTo>
                    <a:pt x="184542" y="497746"/>
                  </a:lnTo>
                  <a:lnTo>
                    <a:pt x="185849" y="491891"/>
                  </a:lnTo>
                  <a:lnTo>
                    <a:pt x="187132" y="486035"/>
                  </a:lnTo>
                  <a:lnTo>
                    <a:pt x="188392" y="480179"/>
                  </a:lnTo>
                  <a:lnTo>
                    <a:pt x="189634" y="474323"/>
                  </a:lnTo>
                  <a:lnTo>
                    <a:pt x="190860" y="468467"/>
                  </a:lnTo>
                  <a:lnTo>
                    <a:pt x="192071" y="462611"/>
                  </a:lnTo>
                  <a:lnTo>
                    <a:pt x="193270" y="456756"/>
                  </a:lnTo>
                  <a:lnTo>
                    <a:pt x="194456" y="450900"/>
                  </a:lnTo>
                  <a:lnTo>
                    <a:pt x="195629" y="445044"/>
                  </a:lnTo>
                  <a:lnTo>
                    <a:pt x="196791" y="439188"/>
                  </a:lnTo>
                  <a:lnTo>
                    <a:pt x="197943" y="433332"/>
                  </a:lnTo>
                  <a:lnTo>
                    <a:pt x="199085" y="427476"/>
                  </a:lnTo>
                  <a:lnTo>
                    <a:pt x="200216" y="421620"/>
                  </a:lnTo>
                  <a:lnTo>
                    <a:pt x="201337" y="415765"/>
                  </a:lnTo>
                  <a:lnTo>
                    <a:pt x="202448" y="409909"/>
                  </a:lnTo>
                  <a:lnTo>
                    <a:pt x="203545" y="404053"/>
                  </a:lnTo>
                  <a:lnTo>
                    <a:pt x="204631" y="398197"/>
                  </a:lnTo>
                  <a:lnTo>
                    <a:pt x="205705" y="392341"/>
                  </a:lnTo>
                  <a:lnTo>
                    <a:pt x="206766" y="386485"/>
                  </a:lnTo>
                  <a:lnTo>
                    <a:pt x="207815" y="380630"/>
                  </a:lnTo>
                  <a:lnTo>
                    <a:pt x="208851" y="374774"/>
                  </a:lnTo>
                  <a:lnTo>
                    <a:pt x="209872" y="368918"/>
                  </a:lnTo>
                  <a:lnTo>
                    <a:pt x="210877" y="363062"/>
                  </a:lnTo>
                  <a:lnTo>
                    <a:pt x="211869" y="357206"/>
                  </a:lnTo>
                  <a:lnTo>
                    <a:pt x="212846" y="351350"/>
                  </a:lnTo>
                  <a:lnTo>
                    <a:pt x="213809" y="345494"/>
                  </a:lnTo>
                  <a:lnTo>
                    <a:pt x="214757" y="339639"/>
                  </a:lnTo>
                  <a:lnTo>
                    <a:pt x="215690" y="333783"/>
                  </a:lnTo>
                  <a:lnTo>
                    <a:pt x="216605" y="327927"/>
                  </a:lnTo>
                  <a:lnTo>
                    <a:pt x="217504" y="322071"/>
                  </a:lnTo>
                  <a:lnTo>
                    <a:pt x="218386" y="316215"/>
                  </a:lnTo>
                  <a:lnTo>
                    <a:pt x="219251" y="310359"/>
                  </a:lnTo>
                  <a:lnTo>
                    <a:pt x="220099" y="304504"/>
                  </a:lnTo>
                  <a:lnTo>
                    <a:pt x="220928" y="298648"/>
                  </a:lnTo>
                  <a:lnTo>
                    <a:pt x="221738" y="292792"/>
                  </a:lnTo>
                  <a:lnTo>
                    <a:pt x="222524" y="286936"/>
                  </a:lnTo>
                  <a:lnTo>
                    <a:pt x="223289" y="281080"/>
                  </a:lnTo>
                  <a:lnTo>
                    <a:pt x="224032" y="275224"/>
                  </a:lnTo>
                  <a:lnTo>
                    <a:pt x="224753" y="269368"/>
                  </a:lnTo>
                  <a:lnTo>
                    <a:pt x="225449" y="263513"/>
                  </a:lnTo>
                  <a:lnTo>
                    <a:pt x="226121" y="257657"/>
                  </a:lnTo>
                  <a:lnTo>
                    <a:pt x="226766" y="251801"/>
                  </a:lnTo>
                  <a:lnTo>
                    <a:pt x="227382" y="245945"/>
                  </a:lnTo>
                  <a:lnTo>
                    <a:pt x="227971" y="240089"/>
                  </a:lnTo>
                  <a:lnTo>
                    <a:pt x="228533" y="234233"/>
                  </a:lnTo>
                  <a:lnTo>
                    <a:pt x="229069" y="228378"/>
                  </a:lnTo>
                  <a:lnTo>
                    <a:pt x="229577" y="222522"/>
                  </a:lnTo>
                  <a:lnTo>
                    <a:pt x="230058" y="216666"/>
                  </a:lnTo>
                  <a:lnTo>
                    <a:pt x="230509" y="210810"/>
                  </a:lnTo>
                  <a:lnTo>
                    <a:pt x="230932" y="204954"/>
                  </a:lnTo>
                  <a:lnTo>
                    <a:pt x="231329" y="199098"/>
                  </a:lnTo>
                  <a:lnTo>
                    <a:pt x="231703" y="193242"/>
                  </a:lnTo>
                  <a:lnTo>
                    <a:pt x="232052" y="187387"/>
                  </a:lnTo>
                  <a:lnTo>
                    <a:pt x="232380" y="181531"/>
                  </a:lnTo>
                  <a:lnTo>
                    <a:pt x="232686" y="175675"/>
                  </a:lnTo>
                  <a:lnTo>
                    <a:pt x="232969" y="169819"/>
                  </a:lnTo>
                  <a:lnTo>
                    <a:pt x="233234" y="163963"/>
                  </a:lnTo>
                  <a:lnTo>
                    <a:pt x="233484" y="158107"/>
                  </a:lnTo>
                  <a:lnTo>
                    <a:pt x="233719" y="152252"/>
                  </a:lnTo>
                  <a:lnTo>
                    <a:pt x="233942" y="146396"/>
                  </a:lnTo>
                  <a:lnTo>
                    <a:pt x="234154" y="140540"/>
                  </a:lnTo>
                  <a:lnTo>
                    <a:pt x="234355" y="134684"/>
                  </a:lnTo>
                  <a:lnTo>
                    <a:pt x="234548" y="128828"/>
                  </a:lnTo>
                  <a:lnTo>
                    <a:pt x="234735" y="122972"/>
                  </a:lnTo>
                  <a:lnTo>
                    <a:pt x="234917" y="117116"/>
                  </a:lnTo>
                  <a:lnTo>
                    <a:pt x="235094" y="111261"/>
                  </a:lnTo>
                  <a:lnTo>
                    <a:pt x="235269" y="105405"/>
                  </a:lnTo>
                  <a:lnTo>
                    <a:pt x="235441" y="99549"/>
                  </a:lnTo>
                  <a:lnTo>
                    <a:pt x="235610" y="93693"/>
                  </a:lnTo>
                  <a:lnTo>
                    <a:pt x="235779" y="87837"/>
                  </a:lnTo>
                  <a:lnTo>
                    <a:pt x="235945" y="81981"/>
                  </a:lnTo>
                  <a:lnTo>
                    <a:pt x="236111" y="76126"/>
                  </a:lnTo>
                  <a:lnTo>
                    <a:pt x="236275" y="70270"/>
                  </a:lnTo>
                  <a:lnTo>
                    <a:pt x="236438" y="64414"/>
                  </a:lnTo>
                  <a:lnTo>
                    <a:pt x="236598" y="58558"/>
                  </a:lnTo>
                  <a:lnTo>
                    <a:pt x="236756" y="52702"/>
                  </a:lnTo>
                  <a:lnTo>
                    <a:pt x="236912" y="46846"/>
                  </a:lnTo>
                  <a:lnTo>
                    <a:pt x="237064" y="40990"/>
                  </a:lnTo>
                  <a:lnTo>
                    <a:pt x="237214" y="35135"/>
                  </a:lnTo>
                  <a:lnTo>
                    <a:pt x="237360" y="29279"/>
                  </a:lnTo>
                  <a:lnTo>
                    <a:pt x="237502" y="23423"/>
                  </a:lnTo>
                  <a:lnTo>
                    <a:pt x="237639" y="17567"/>
                  </a:lnTo>
                  <a:lnTo>
                    <a:pt x="237772" y="11711"/>
                  </a:lnTo>
                  <a:lnTo>
                    <a:pt x="237900" y="5855"/>
                  </a:lnTo>
                  <a:lnTo>
                    <a:pt x="238023" y="0"/>
                  </a:lnTo>
                  <a:lnTo>
                    <a:pt x="240973" y="0"/>
                  </a:lnTo>
                  <a:lnTo>
                    <a:pt x="241096" y="5855"/>
                  </a:lnTo>
                  <a:lnTo>
                    <a:pt x="241224" y="11711"/>
                  </a:lnTo>
                  <a:lnTo>
                    <a:pt x="241356" y="17567"/>
                  </a:lnTo>
                  <a:lnTo>
                    <a:pt x="241494" y="23423"/>
                  </a:lnTo>
                  <a:lnTo>
                    <a:pt x="241636" y="29279"/>
                  </a:lnTo>
                  <a:lnTo>
                    <a:pt x="241782" y="35135"/>
                  </a:lnTo>
                  <a:lnTo>
                    <a:pt x="241931" y="40990"/>
                  </a:lnTo>
                  <a:lnTo>
                    <a:pt x="242084" y="46846"/>
                  </a:lnTo>
                  <a:lnTo>
                    <a:pt x="242239" y="52702"/>
                  </a:lnTo>
                  <a:lnTo>
                    <a:pt x="242397" y="58558"/>
                  </a:lnTo>
                  <a:lnTo>
                    <a:pt x="242558" y="64414"/>
                  </a:lnTo>
                  <a:lnTo>
                    <a:pt x="242721" y="70270"/>
                  </a:lnTo>
                  <a:lnTo>
                    <a:pt x="242885" y="76126"/>
                  </a:lnTo>
                  <a:lnTo>
                    <a:pt x="243050" y="81981"/>
                  </a:lnTo>
                  <a:lnTo>
                    <a:pt x="243217" y="87837"/>
                  </a:lnTo>
                  <a:lnTo>
                    <a:pt x="243385" y="93693"/>
                  </a:lnTo>
                  <a:lnTo>
                    <a:pt x="243555" y="99549"/>
                  </a:lnTo>
                  <a:lnTo>
                    <a:pt x="243727" y="105405"/>
                  </a:lnTo>
                  <a:lnTo>
                    <a:pt x="243901" y="111261"/>
                  </a:lnTo>
                  <a:lnTo>
                    <a:pt x="244079" y="117116"/>
                  </a:lnTo>
                  <a:lnTo>
                    <a:pt x="244261" y="122972"/>
                  </a:lnTo>
                  <a:lnTo>
                    <a:pt x="244448" y="128828"/>
                  </a:lnTo>
                  <a:lnTo>
                    <a:pt x="244640" y="134684"/>
                  </a:lnTo>
                  <a:lnTo>
                    <a:pt x="244842" y="140540"/>
                  </a:lnTo>
                  <a:lnTo>
                    <a:pt x="245053" y="146396"/>
                  </a:lnTo>
                  <a:lnTo>
                    <a:pt x="245276" y="152252"/>
                  </a:lnTo>
                  <a:lnTo>
                    <a:pt x="245512" y="158107"/>
                  </a:lnTo>
                  <a:lnTo>
                    <a:pt x="245761" y="163963"/>
                  </a:lnTo>
                  <a:lnTo>
                    <a:pt x="246027" y="169819"/>
                  </a:lnTo>
                  <a:lnTo>
                    <a:pt x="246310" y="175675"/>
                  </a:lnTo>
                  <a:lnTo>
                    <a:pt x="246616" y="181531"/>
                  </a:lnTo>
                  <a:lnTo>
                    <a:pt x="246943" y="187387"/>
                  </a:lnTo>
                  <a:lnTo>
                    <a:pt x="247293" y="193242"/>
                  </a:lnTo>
                  <a:lnTo>
                    <a:pt x="247666" y="199098"/>
                  </a:lnTo>
                  <a:lnTo>
                    <a:pt x="248064" y="204954"/>
                  </a:lnTo>
                  <a:lnTo>
                    <a:pt x="248487" y="210810"/>
                  </a:lnTo>
                  <a:lnTo>
                    <a:pt x="248937" y="216666"/>
                  </a:lnTo>
                  <a:lnTo>
                    <a:pt x="249419" y="222522"/>
                  </a:lnTo>
                  <a:lnTo>
                    <a:pt x="249927" y="228378"/>
                  </a:lnTo>
                  <a:lnTo>
                    <a:pt x="250462" y="234233"/>
                  </a:lnTo>
                  <a:lnTo>
                    <a:pt x="251025" y="240089"/>
                  </a:lnTo>
                  <a:lnTo>
                    <a:pt x="251614" y="245945"/>
                  </a:lnTo>
                  <a:lnTo>
                    <a:pt x="252229" y="251801"/>
                  </a:lnTo>
                  <a:lnTo>
                    <a:pt x="252874" y="257657"/>
                  </a:lnTo>
                  <a:lnTo>
                    <a:pt x="253546" y="263513"/>
                  </a:lnTo>
                  <a:lnTo>
                    <a:pt x="254243" y="269368"/>
                  </a:lnTo>
                  <a:lnTo>
                    <a:pt x="254963" y="275224"/>
                  </a:lnTo>
                  <a:lnTo>
                    <a:pt x="255706" y="281080"/>
                  </a:lnTo>
                  <a:lnTo>
                    <a:pt x="256471" y="286936"/>
                  </a:lnTo>
                  <a:lnTo>
                    <a:pt x="257257" y="292792"/>
                  </a:lnTo>
                  <a:lnTo>
                    <a:pt x="258068" y="298648"/>
                  </a:lnTo>
                  <a:lnTo>
                    <a:pt x="258897" y="304504"/>
                  </a:lnTo>
                  <a:lnTo>
                    <a:pt x="259745" y="310359"/>
                  </a:lnTo>
                  <a:lnTo>
                    <a:pt x="260610" y="316215"/>
                  </a:lnTo>
                  <a:lnTo>
                    <a:pt x="261492" y="322071"/>
                  </a:lnTo>
                  <a:lnTo>
                    <a:pt x="262390" y="327927"/>
                  </a:lnTo>
                  <a:lnTo>
                    <a:pt x="263306" y="333783"/>
                  </a:lnTo>
                  <a:lnTo>
                    <a:pt x="264239" y="339639"/>
                  </a:lnTo>
                  <a:lnTo>
                    <a:pt x="265187" y="345494"/>
                  </a:lnTo>
                  <a:lnTo>
                    <a:pt x="266150" y="351350"/>
                  </a:lnTo>
                  <a:lnTo>
                    <a:pt x="267127" y="357206"/>
                  </a:lnTo>
                  <a:lnTo>
                    <a:pt x="268118" y="363062"/>
                  </a:lnTo>
                  <a:lnTo>
                    <a:pt x="269124" y="368918"/>
                  </a:lnTo>
                  <a:lnTo>
                    <a:pt x="270145" y="374774"/>
                  </a:lnTo>
                  <a:lnTo>
                    <a:pt x="271181" y="380630"/>
                  </a:lnTo>
                  <a:lnTo>
                    <a:pt x="272229" y="386485"/>
                  </a:lnTo>
                  <a:lnTo>
                    <a:pt x="273291" y="392341"/>
                  </a:lnTo>
                  <a:lnTo>
                    <a:pt x="274364" y="398197"/>
                  </a:lnTo>
                  <a:lnTo>
                    <a:pt x="275450" y="404053"/>
                  </a:lnTo>
                  <a:lnTo>
                    <a:pt x="276548" y="409909"/>
                  </a:lnTo>
                  <a:lnTo>
                    <a:pt x="277658" y="415765"/>
                  </a:lnTo>
                  <a:lnTo>
                    <a:pt x="278779" y="421620"/>
                  </a:lnTo>
                  <a:lnTo>
                    <a:pt x="279911" y="427476"/>
                  </a:lnTo>
                  <a:lnTo>
                    <a:pt x="281053" y="433332"/>
                  </a:lnTo>
                  <a:lnTo>
                    <a:pt x="282204" y="439188"/>
                  </a:lnTo>
                  <a:lnTo>
                    <a:pt x="283366" y="445044"/>
                  </a:lnTo>
                  <a:lnTo>
                    <a:pt x="284540" y="450900"/>
                  </a:lnTo>
                  <a:lnTo>
                    <a:pt x="285726" y="456756"/>
                  </a:lnTo>
                  <a:lnTo>
                    <a:pt x="286924" y="462611"/>
                  </a:lnTo>
                  <a:lnTo>
                    <a:pt x="288136" y="468467"/>
                  </a:lnTo>
                  <a:lnTo>
                    <a:pt x="289362" y="474323"/>
                  </a:lnTo>
                  <a:lnTo>
                    <a:pt x="290604" y="480179"/>
                  </a:lnTo>
                  <a:lnTo>
                    <a:pt x="291863" y="486035"/>
                  </a:lnTo>
                  <a:lnTo>
                    <a:pt x="293147" y="491891"/>
                  </a:lnTo>
                  <a:lnTo>
                    <a:pt x="294454" y="497746"/>
                  </a:lnTo>
                  <a:lnTo>
                    <a:pt x="295785" y="503602"/>
                  </a:lnTo>
                  <a:lnTo>
                    <a:pt x="297144" y="509458"/>
                  </a:lnTo>
                  <a:lnTo>
                    <a:pt x="298533" y="515314"/>
                  </a:lnTo>
                  <a:lnTo>
                    <a:pt x="299952" y="521170"/>
                  </a:lnTo>
                  <a:lnTo>
                    <a:pt x="301407" y="527026"/>
                  </a:lnTo>
                  <a:lnTo>
                    <a:pt x="302905" y="532882"/>
                  </a:lnTo>
                  <a:lnTo>
                    <a:pt x="304441" y="538737"/>
                  </a:lnTo>
                  <a:lnTo>
                    <a:pt x="306016" y="544593"/>
                  </a:lnTo>
                  <a:lnTo>
                    <a:pt x="307633" y="550449"/>
                  </a:lnTo>
                  <a:lnTo>
                    <a:pt x="309292" y="556305"/>
                  </a:lnTo>
                  <a:lnTo>
                    <a:pt x="310993" y="562161"/>
                  </a:lnTo>
                  <a:lnTo>
                    <a:pt x="312743" y="568017"/>
                  </a:lnTo>
                  <a:lnTo>
                    <a:pt x="314541" y="573872"/>
                  </a:lnTo>
                  <a:lnTo>
                    <a:pt x="316383" y="579728"/>
                  </a:lnTo>
                  <a:lnTo>
                    <a:pt x="318267" y="585584"/>
                  </a:lnTo>
                  <a:lnTo>
                    <a:pt x="320194" y="591440"/>
                  </a:lnTo>
                  <a:lnTo>
                    <a:pt x="322162" y="597296"/>
                  </a:lnTo>
                  <a:lnTo>
                    <a:pt x="324171" y="603152"/>
                  </a:lnTo>
                  <a:lnTo>
                    <a:pt x="326228" y="609008"/>
                  </a:lnTo>
                  <a:lnTo>
                    <a:pt x="328324" y="614863"/>
                  </a:lnTo>
                  <a:lnTo>
                    <a:pt x="330456" y="620719"/>
                  </a:lnTo>
                  <a:lnTo>
                    <a:pt x="332624" y="626575"/>
                  </a:lnTo>
                  <a:lnTo>
                    <a:pt x="334826" y="632431"/>
                  </a:lnTo>
                  <a:lnTo>
                    <a:pt x="337062" y="638287"/>
                  </a:lnTo>
                  <a:lnTo>
                    <a:pt x="339330" y="644143"/>
                  </a:lnTo>
                  <a:lnTo>
                    <a:pt x="341634" y="649999"/>
                  </a:lnTo>
                  <a:lnTo>
                    <a:pt x="343965" y="655854"/>
                  </a:lnTo>
                  <a:lnTo>
                    <a:pt x="346322" y="661710"/>
                  </a:lnTo>
                  <a:lnTo>
                    <a:pt x="348704" y="667566"/>
                  </a:lnTo>
                  <a:lnTo>
                    <a:pt x="351108" y="673422"/>
                  </a:lnTo>
                  <a:lnTo>
                    <a:pt x="353533" y="679278"/>
                  </a:lnTo>
                  <a:lnTo>
                    <a:pt x="355977" y="685134"/>
                  </a:lnTo>
                  <a:lnTo>
                    <a:pt x="358436" y="690989"/>
                  </a:lnTo>
                  <a:lnTo>
                    <a:pt x="360905" y="696845"/>
                  </a:lnTo>
                  <a:lnTo>
                    <a:pt x="363380" y="702701"/>
                  </a:lnTo>
                  <a:lnTo>
                    <a:pt x="365856" y="708557"/>
                  </a:lnTo>
                  <a:lnTo>
                    <a:pt x="368329" y="714413"/>
                  </a:lnTo>
                  <a:lnTo>
                    <a:pt x="370794" y="720269"/>
                  </a:lnTo>
                  <a:lnTo>
                    <a:pt x="373242" y="726125"/>
                  </a:lnTo>
                  <a:lnTo>
                    <a:pt x="375669" y="731980"/>
                  </a:lnTo>
                  <a:lnTo>
                    <a:pt x="378068" y="737836"/>
                  </a:lnTo>
                  <a:lnTo>
                    <a:pt x="380435" y="743692"/>
                  </a:lnTo>
                  <a:lnTo>
                    <a:pt x="382764" y="749548"/>
                  </a:lnTo>
                  <a:lnTo>
                    <a:pt x="385051" y="755404"/>
                  </a:lnTo>
                  <a:lnTo>
                    <a:pt x="387286" y="761260"/>
                  </a:lnTo>
                  <a:lnTo>
                    <a:pt x="389461" y="767115"/>
                  </a:lnTo>
                  <a:lnTo>
                    <a:pt x="391581" y="772971"/>
                  </a:lnTo>
                  <a:lnTo>
                    <a:pt x="393643" y="778827"/>
                  </a:lnTo>
                  <a:lnTo>
                    <a:pt x="395647" y="784683"/>
                  </a:lnTo>
                  <a:lnTo>
                    <a:pt x="397592" y="790539"/>
                  </a:lnTo>
                  <a:lnTo>
                    <a:pt x="399480" y="796395"/>
                  </a:lnTo>
                  <a:lnTo>
                    <a:pt x="401302" y="802251"/>
                  </a:lnTo>
                  <a:lnTo>
                    <a:pt x="403070" y="808106"/>
                  </a:lnTo>
                  <a:lnTo>
                    <a:pt x="404790" y="813962"/>
                  </a:lnTo>
                  <a:lnTo>
                    <a:pt x="406467" y="819818"/>
                  </a:lnTo>
                  <a:lnTo>
                    <a:pt x="408104" y="825674"/>
                  </a:lnTo>
                  <a:lnTo>
                    <a:pt x="409708" y="831530"/>
                  </a:lnTo>
                  <a:lnTo>
                    <a:pt x="411283" y="837386"/>
                  </a:lnTo>
                  <a:lnTo>
                    <a:pt x="412831" y="843241"/>
                  </a:lnTo>
                  <a:lnTo>
                    <a:pt x="414363" y="849097"/>
                  </a:lnTo>
                  <a:lnTo>
                    <a:pt x="415883" y="854953"/>
                  </a:lnTo>
                  <a:lnTo>
                    <a:pt x="417395" y="860809"/>
                  </a:lnTo>
                  <a:lnTo>
                    <a:pt x="418900" y="866665"/>
                  </a:lnTo>
                  <a:lnTo>
                    <a:pt x="420402" y="872521"/>
                  </a:lnTo>
                  <a:lnTo>
                    <a:pt x="421903" y="878377"/>
                  </a:lnTo>
                  <a:lnTo>
                    <a:pt x="423403" y="884232"/>
                  </a:lnTo>
                  <a:lnTo>
                    <a:pt x="424903" y="890088"/>
                  </a:lnTo>
                  <a:lnTo>
                    <a:pt x="426401" y="895944"/>
                  </a:lnTo>
                  <a:lnTo>
                    <a:pt x="427897" y="901800"/>
                  </a:lnTo>
                  <a:lnTo>
                    <a:pt x="429391" y="907656"/>
                  </a:lnTo>
                  <a:lnTo>
                    <a:pt x="430879" y="913512"/>
                  </a:lnTo>
                  <a:lnTo>
                    <a:pt x="432360" y="919367"/>
                  </a:lnTo>
                  <a:lnTo>
                    <a:pt x="433833" y="925223"/>
                  </a:lnTo>
                  <a:lnTo>
                    <a:pt x="435296" y="931079"/>
                  </a:lnTo>
                  <a:lnTo>
                    <a:pt x="436750" y="936935"/>
                  </a:lnTo>
                  <a:lnTo>
                    <a:pt x="438193" y="942791"/>
                  </a:lnTo>
                  <a:lnTo>
                    <a:pt x="439626" y="948647"/>
                  </a:lnTo>
                  <a:lnTo>
                    <a:pt x="441048" y="954503"/>
                  </a:lnTo>
                  <a:lnTo>
                    <a:pt x="442459" y="960358"/>
                  </a:lnTo>
                  <a:lnTo>
                    <a:pt x="443862" y="966214"/>
                  </a:lnTo>
                  <a:lnTo>
                    <a:pt x="445258" y="972070"/>
                  </a:lnTo>
                  <a:lnTo>
                    <a:pt x="446649" y="977926"/>
                  </a:lnTo>
                  <a:lnTo>
                    <a:pt x="448035" y="983782"/>
                  </a:lnTo>
                  <a:lnTo>
                    <a:pt x="449418" y="989638"/>
                  </a:lnTo>
                  <a:lnTo>
                    <a:pt x="450798" y="995493"/>
                  </a:lnTo>
                  <a:lnTo>
                    <a:pt x="452176" y="1001349"/>
                  </a:lnTo>
                  <a:lnTo>
                    <a:pt x="453553" y="1007205"/>
                  </a:lnTo>
                  <a:lnTo>
                    <a:pt x="454927" y="1013061"/>
                  </a:lnTo>
                  <a:lnTo>
                    <a:pt x="456297" y="1018917"/>
                  </a:lnTo>
                  <a:lnTo>
                    <a:pt x="457662" y="1024773"/>
                  </a:lnTo>
                  <a:lnTo>
                    <a:pt x="459019" y="1030629"/>
                  </a:lnTo>
                  <a:lnTo>
                    <a:pt x="460364" y="1036484"/>
                  </a:lnTo>
                  <a:lnTo>
                    <a:pt x="461694" y="1042340"/>
                  </a:lnTo>
                  <a:lnTo>
                    <a:pt x="463005" y="1048196"/>
                  </a:lnTo>
                  <a:lnTo>
                    <a:pt x="464294" y="1054052"/>
                  </a:lnTo>
                  <a:lnTo>
                    <a:pt x="465557" y="1059908"/>
                  </a:lnTo>
                  <a:lnTo>
                    <a:pt x="466789" y="1065764"/>
                  </a:lnTo>
                  <a:lnTo>
                    <a:pt x="467982" y="1071619"/>
                  </a:lnTo>
                  <a:lnTo>
                    <a:pt x="469130" y="1077475"/>
                  </a:lnTo>
                  <a:lnTo>
                    <a:pt x="470232" y="1083331"/>
                  </a:lnTo>
                  <a:lnTo>
                    <a:pt x="471286" y="1089187"/>
                  </a:lnTo>
                  <a:lnTo>
                    <a:pt x="472286" y="1095043"/>
                  </a:lnTo>
                  <a:lnTo>
                    <a:pt x="473230" y="1100899"/>
                  </a:lnTo>
                  <a:lnTo>
                    <a:pt x="474115" y="1106755"/>
                  </a:lnTo>
                  <a:lnTo>
                    <a:pt x="474926" y="1112610"/>
                  </a:lnTo>
                  <a:lnTo>
                    <a:pt x="475667" y="1118466"/>
                  </a:lnTo>
                  <a:lnTo>
                    <a:pt x="476341" y="1124322"/>
                  </a:lnTo>
                  <a:lnTo>
                    <a:pt x="476944" y="1130178"/>
                  </a:lnTo>
                  <a:lnTo>
                    <a:pt x="477474" y="1136034"/>
                  </a:lnTo>
                  <a:lnTo>
                    <a:pt x="477931" y="1141890"/>
                  </a:lnTo>
                  <a:lnTo>
                    <a:pt x="478310" y="1147745"/>
                  </a:lnTo>
                  <a:lnTo>
                    <a:pt x="478599" y="1153601"/>
                  </a:lnTo>
                  <a:lnTo>
                    <a:pt x="478810" y="1159457"/>
                  </a:lnTo>
                  <a:lnTo>
                    <a:pt x="478942" y="1165313"/>
                  </a:lnTo>
                  <a:lnTo>
                    <a:pt x="478996" y="1171169"/>
                  </a:lnTo>
                  <a:lnTo>
                    <a:pt x="478971" y="1177025"/>
                  </a:lnTo>
                  <a:lnTo>
                    <a:pt x="478867" y="1182881"/>
                  </a:lnTo>
                  <a:lnTo>
                    <a:pt x="478676" y="1188736"/>
                  </a:lnTo>
                  <a:lnTo>
                    <a:pt x="478400" y="1194592"/>
                  </a:lnTo>
                  <a:lnTo>
                    <a:pt x="478048" y="1200448"/>
                  </a:lnTo>
                  <a:lnTo>
                    <a:pt x="477622" y="1206304"/>
                  </a:lnTo>
                  <a:lnTo>
                    <a:pt x="477125" y="1212160"/>
                  </a:lnTo>
                  <a:lnTo>
                    <a:pt x="476558" y="1218016"/>
                  </a:lnTo>
                  <a:lnTo>
                    <a:pt x="475926" y="1223871"/>
                  </a:lnTo>
                  <a:lnTo>
                    <a:pt x="475221" y="1229727"/>
                  </a:lnTo>
                  <a:lnTo>
                    <a:pt x="474459" y="1235583"/>
                  </a:lnTo>
                  <a:lnTo>
                    <a:pt x="473646" y="1241439"/>
                  </a:lnTo>
                  <a:lnTo>
                    <a:pt x="472786" y="1247295"/>
                  </a:lnTo>
                  <a:lnTo>
                    <a:pt x="471885" y="1253151"/>
                  </a:lnTo>
                  <a:lnTo>
                    <a:pt x="470947" y="1259007"/>
                  </a:lnTo>
                  <a:lnTo>
                    <a:pt x="469976" y="1264862"/>
                  </a:lnTo>
                  <a:lnTo>
                    <a:pt x="468974" y="1270718"/>
                  </a:lnTo>
                  <a:lnTo>
                    <a:pt x="467950" y="1276574"/>
                  </a:lnTo>
                  <a:lnTo>
                    <a:pt x="466907" y="1282430"/>
                  </a:lnTo>
                  <a:lnTo>
                    <a:pt x="465847" y="1288286"/>
                  </a:lnTo>
                  <a:lnTo>
                    <a:pt x="464770" y="1294142"/>
                  </a:lnTo>
                  <a:lnTo>
                    <a:pt x="463678" y="1299998"/>
                  </a:lnTo>
                  <a:lnTo>
                    <a:pt x="462568" y="1305853"/>
                  </a:lnTo>
                  <a:lnTo>
                    <a:pt x="461438" y="1311709"/>
                  </a:lnTo>
                  <a:lnTo>
                    <a:pt x="460287" y="1317565"/>
                  </a:lnTo>
                  <a:lnTo>
                    <a:pt x="459112" y="1323421"/>
                  </a:lnTo>
                  <a:lnTo>
                    <a:pt x="457909" y="1329277"/>
                  </a:lnTo>
                  <a:lnTo>
                    <a:pt x="456675" y="1335133"/>
                  </a:lnTo>
                  <a:lnTo>
                    <a:pt x="455405" y="1340988"/>
                  </a:lnTo>
                  <a:lnTo>
                    <a:pt x="454086" y="1346844"/>
                  </a:lnTo>
                  <a:lnTo>
                    <a:pt x="452722" y="1352700"/>
                  </a:lnTo>
                  <a:lnTo>
                    <a:pt x="451310" y="1358556"/>
                  </a:lnTo>
                  <a:lnTo>
                    <a:pt x="449849" y="1364412"/>
                  </a:lnTo>
                  <a:lnTo>
                    <a:pt x="448336" y="1370268"/>
                  </a:lnTo>
                  <a:lnTo>
                    <a:pt x="446773" y="1376124"/>
                  </a:lnTo>
                  <a:lnTo>
                    <a:pt x="445154" y="1381979"/>
                  </a:lnTo>
                  <a:lnTo>
                    <a:pt x="443482" y="1387835"/>
                  </a:lnTo>
                  <a:lnTo>
                    <a:pt x="441765" y="1393691"/>
                  </a:lnTo>
                  <a:lnTo>
                    <a:pt x="440010" y="1399547"/>
                  </a:lnTo>
                  <a:lnTo>
                    <a:pt x="438221" y="1405403"/>
                  </a:lnTo>
                  <a:lnTo>
                    <a:pt x="436404" y="1411259"/>
                  </a:lnTo>
                  <a:lnTo>
                    <a:pt x="434566" y="1417114"/>
                  </a:lnTo>
                  <a:lnTo>
                    <a:pt x="432714" y="1422970"/>
                  </a:lnTo>
                  <a:lnTo>
                    <a:pt x="430859" y="1428826"/>
                  </a:lnTo>
                  <a:lnTo>
                    <a:pt x="429010" y="1434682"/>
                  </a:lnTo>
                  <a:lnTo>
                    <a:pt x="427173" y="1440538"/>
                  </a:lnTo>
                  <a:lnTo>
                    <a:pt x="425356" y="1446394"/>
                  </a:lnTo>
                  <a:lnTo>
                    <a:pt x="423565" y="1452250"/>
                  </a:lnTo>
                  <a:lnTo>
                    <a:pt x="421807" y="1458105"/>
                  </a:lnTo>
                  <a:lnTo>
                    <a:pt x="420095" y="1463961"/>
                  </a:lnTo>
                  <a:lnTo>
                    <a:pt x="418425" y="1469817"/>
                  </a:lnTo>
                  <a:lnTo>
                    <a:pt x="416801" y="1475673"/>
                  </a:lnTo>
                  <a:lnTo>
                    <a:pt x="415223" y="1481529"/>
                  </a:lnTo>
                  <a:lnTo>
                    <a:pt x="413693" y="1487385"/>
                  </a:lnTo>
                  <a:lnTo>
                    <a:pt x="412210" y="1493240"/>
                  </a:lnTo>
                  <a:lnTo>
                    <a:pt x="410778" y="1499096"/>
                  </a:lnTo>
                  <a:lnTo>
                    <a:pt x="409394" y="1504952"/>
                  </a:lnTo>
                  <a:lnTo>
                    <a:pt x="408050" y="1510808"/>
                  </a:lnTo>
                  <a:lnTo>
                    <a:pt x="406742" y="1516664"/>
                  </a:lnTo>
                  <a:lnTo>
                    <a:pt x="405467" y="1522520"/>
                  </a:lnTo>
                  <a:lnTo>
                    <a:pt x="404220" y="1528376"/>
                  </a:lnTo>
                  <a:lnTo>
                    <a:pt x="402997" y="1534231"/>
                  </a:lnTo>
                  <a:lnTo>
                    <a:pt x="401795" y="1540087"/>
                  </a:lnTo>
                  <a:lnTo>
                    <a:pt x="400607" y="1545943"/>
                  </a:lnTo>
                  <a:lnTo>
                    <a:pt x="399427" y="1551799"/>
                  </a:lnTo>
                  <a:lnTo>
                    <a:pt x="398250" y="1557655"/>
                  </a:lnTo>
                  <a:lnTo>
                    <a:pt x="397072" y="1563511"/>
                  </a:lnTo>
                  <a:lnTo>
                    <a:pt x="395890" y="1569366"/>
                  </a:lnTo>
                  <a:lnTo>
                    <a:pt x="394698" y="1575222"/>
                  </a:lnTo>
                  <a:lnTo>
                    <a:pt x="393490" y="1581078"/>
                  </a:lnTo>
                  <a:lnTo>
                    <a:pt x="392262" y="1586934"/>
                  </a:lnTo>
                  <a:lnTo>
                    <a:pt x="391013" y="1592790"/>
                  </a:lnTo>
                  <a:lnTo>
                    <a:pt x="389737" y="1598646"/>
                  </a:lnTo>
                  <a:lnTo>
                    <a:pt x="388431" y="1604502"/>
                  </a:lnTo>
                  <a:lnTo>
                    <a:pt x="387092" y="1610357"/>
                  </a:lnTo>
                  <a:lnTo>
                    <a:pt x="385711" y="1616213"/>
                  </a:lnTo>
                  <a:lnTo>
                    <a:pt x="384285" y="1622069"/>
                  </a:lnTo>
                  <a:lnTo>
                    <a:pt x="382815" y="1627925"/>
                  </a:lnTo>
                  <a:lnTo>
                    <a:pt x="381299" y="1633781"/>
                  </a:lnTo>
                  <a:lnTo>
                    <a:pt x="379734" y="1639637"/>
                  </a:lnTo>
                  <a:lnTo>
                    <a:pt x="378121" y="1645492"/>
                  </a:lnTo>
                  <a:lnTo>
                    <a:pt x="376458" y="1651348"/>
                  </a:lnTo>
                  <a:lnTo>
                    <a:pt x="374736" y="1657204"/>
                  </a:lnTo>
                  <a:lnTo>
                    <a:pt x="372966" y="1663060"/>
                  </a:lnTo>
                  <a:lnTo>
                    <a:pt x="371152" y="1668916"/>
                  </a:lnTo>
                  <a:lnTo>
                    <a:pt x="369296" y="1674772"/>
                  </a:lnTo>
                  <a:lnTo>
                    <a:pt x="367403" y="1680628"/>
                  </a:lnTo>
                  <a:lnTo>
                    <a:pt x="365477" y="1686483"/>
                  </a:lnTo>
                  <a:lnTo>
                    <a:pt x="363522" y="1692339"/>
                  </a:lnTo>
                  <a:lnTo>
                    <a:pt x="361544" y="1698195"/>
                  </a:lnTo>
                  <a:lnTo>
                    <a:pt x="359553" y="1704051"/>
                  </a:lnTo>
                  <a:lnTo>
                    <a:pt x="357556" y="1709907"/>
                  </a:lnTo>
                  <a:lnTo>
                    <a:pt x="355559" y="1715763"/>
                  </a:lnTo>
                  <a:lnTo>
                    <a:pt x="353566" y="1721618"/>
                  </a:lnTo>
                  <a:lnTo>
                    <a:pt x="351584" y="1727474"/>
                  </a:lnTo>
                  <a:lnTo>
                    <a:pt x="349622" y="1733330"/>
                  </a:lnTo>
                  <a:lnTo>
                    <a:pt x="347682" y="1739186"/>
                  </a:lnTo>
                  <a:lnTo>
                    <a:pt x="345769" y="1745042"/>
                  </a:lnTo>
                  <a:lnTo>
                    <a:pt x="343884" y="1750898"/>
                  </a:lnTo>
                  <a:lnTo>
                    <a:pt x="342029" y="1756754"/>
                  </a:lnTo>
                  <a:lnTo>
                    <a:pt x="340207" y="1762609"/>
                  </a:lnTo>
                  <a:lnTo>
                    <a:pt x="338419" y="1768465"/>
                  </a:lnTo>
                  <a:lnTo>
                    <a:pt x="336672" y="1774321"/>
                  </a:lnTo>
                  <a:lnTo>
                    <a:pt x="334960" y="1780177"/>
                  </a:lnTo>
                  <a:lnTo>
                    <a:pt x="333283" y="1786033"/>
                  </a:lnTo>
                  <a:lnTo>
                    <a:pt x="331640" y="1791889"/>
                  </a:lnTo>
                  <a:lnTo>
                    <a:pt x="330033" y="1797744"/>
                  </a:lnTo>
                  <a:lnTo>
                    <a:pt x="328460" y="1803600"/>
                  </a:lnTo>
                  <a:lnTo>
                    <a:pt x="326927" y="1809456"/>
                  </a:lnTo>
                  <a:lnTo>
                    <a:pt x="325433" y="1815312"/>
                  </a:lnTo>
                  <a:lnTo>
                    <a:pt x="323975" y="1821168"/>
                  </a:lnTo>
                  <a:lnTo>
                    <a:pt x="322555" y="1827024"/>
                  </a:lnTo>
                  <a:lnTo>
                    <a:pt x="321173" y="1832880"/>
                  </a:lnTo>
                  <a:lnTo>
                    <a:pt x="319829" y="1838735"/>
                  </a:lnTo>
                  <a:lnTo>
                    <a:pt x="318525" y="1844591"/>
                  </a:lnTo>
                  <a:lnTo>
                    <a:pt x="317269" y="1850447"/>
                  </a:lnTo>
                  <a:lnTo>
                    <a:pt x="316055" y="1856303"/>
                  </a:lnTo>
                  <a:lnTo>
                    <a:pt x="314883" y="1862159"/>
                  </a:lnTo>
                  <a:lnTo>
                    <a:pt x="313753" y="1868015"/>
                  </a:lnTo>
                  <a:lnTo>
                    <a:pt x="312665" y="1873870"/>
                  </a:lnTo>
                  <a:lnTo>
                    <a:pt x="311617" y="1879726"/>
                  </a:lnTo>
                  <a:lnTo>
                    <a:pt x="310613" y="1885582"/>
                  </a:lnTo>
                  <a:lnTo>
                    <a:pt x="309654" y="1891438"/>
                  </a:lnTo>
                  <a:lnTo>
                    <a:pt x="308732" y="1897294"/>
                  </a:lnTo>
                  <a:lnTo>
                    <a:pt x="307846" y="1903150"/>
                  </a:lnTo>
                  <a:lnTo>
                    <a:pt x="306994" y="1909006"/>
                  </a:lnTo>
                  <a:lnTo>
                    <a:pt x="306173" y="1914861"/>
                  </a:lnTo>
                  <a:lnTo>
                    <a:pt x="305381" y="1920717"/>
                  </a:lnTo>
                  <a:lnTo>
                    <a:pt x="304619" y="1926573"/>
                  </a:lnTo>
                  <a:lnTo>
                    <a:pt x="303881" y="1932429"/>
                  </a:lnTo>
                  <a:lnTo>
                    <a:pt x="303162" y="1938285"/>
                  </a:lnTo>
                  <a:lnTo>
                    <a:pt x="302460" y="1944141"/>
                  </a:lnTo>
                  <a:lnTo>
                    <a:pt x="301771" y="1949997"/>
                  </a:lnTo>
                  <a:lnTo>
                    <a:pt x="301093" y="1955852"/>
                  </a:lnTo>
                  <a:lnTo>
                    <a:pt x="300423" y="1961708"/>
                  </a:lnTo>
                  <a:lnTo>
                    <a:pt x="299758" y="1967564"/>
                  </a:lnTo>
                  <a:lnTo>
                    <a:pt x="299095" y="1973420"/>
                  </a:lnTo>
                  <a:lnTo>
                    <a:pt x="298430" y="1979276"/>
                  </a:lnTo>
                  <a:lnTo>
                    <a:pt x="297763" y="1985132"/>
                  </a:lnTo>
                  <a:lnTo>
                    <a:pt x="297090" y="1990987"/>
                  </a:lnTo>
                  <a:lnTo>
                    <a:pt x="296412" y="1996843"/>
                  </a:lnTo>
                  <a:lnTo>
                    <a:pt x="295725" y="2002699"/>
                  </a:lnTo>
                  <a:lnTo>
                    <a:pt x="295029" y="2008555"/>
                  </a:lnTo>
                  <a:lnTo>
                    <a:pt x="294324" y="2014411"/>
                  </a:lnTo>
                  <a:lnTo>
                    <a:pt x="293610" y="2020267"/>
                  </a:lnTo>
                  <a:lnTo>
                    <a:pt x="292888" y="2026123"/>
                  </a:lnTo>
                  <a:lnTo>
                    <a:pt x="292158" y="2031978"/>
                  </a:lnTo>
                  <a:lnTo>
                    <a:pt x="291422" y="2037834"/>
                  </a:lnTo>
                  <a:lnTo>
                    <a:pt x="290679" y="2043690"/>
                  </a:lnTo>
                  <a:lnTo>
                    <a:pt x="289932" y="2049546"/>
                  </a:lnTo>
                  <a:lnTo>
                    <a:pt x="289183" y="2055402"/>
                  </a:lnTo>
                  <a:lnTo>
                    <a:pt x="288432" y="2061258"/>
                  </a:lnTo>
                  <a:lnTo>
                    <a:pt x="287681" y="2067113"/>
                  </a:lnTo>
                  <a:lnTo>
                    <a:pt x="286931" y="2072969"/>
                  </a:lnTo>
                  <a:lnTo>
                    <a:pt x="286183" y="2078825"/>
                  </a:lnTo>
                  <a:lnTo>
                    <a:pt x="285438" y="2084681"/>
                  </a:lnTo>
                  <a:lnTo>
                    <a:pt x="284696" y="2090537"/>
                  </a:lnTo>
                  <a:lnTo>
                    <a:pt x="283958" y="2096393"/>
                  </a:lnTo>
                  <a:lnTo>
                    <a:pt x="283222" y="2102249"/>
                  </a:lnTo>
                  <a:lnTo>
                    <a:pt x="282488" y="2108104"/>
                  </a:lnTo>
                  <a:lnTo>
                    <a:pt x="281757" y="2113960"/>
                  </a:lnTo>
                  <a:lnTo>
                    <a:pt x="281026" y="2119816"/>
                  </a:lnTo>
                  <a:lnTo>
                    <a:pt x="280295" y="2125672"/>
                  </a:lnTo>
                  <a:lnTo>
                    <a:pt x="279563" y="2131528"/>
                  </a:lnTo>
                  <a:lnTo>
                    <a:pt x="278828" y="2137384"/>
                  </a:lnTo>
                  <a:lnTo>
                    <a:pt x="278090" y="2143239"/>
                  </a:lnTo>
                  <a:lnTo>
                    <a:pt x="277349" y="2149095"/>
                  </a:lnTo>
                  <a:lnTo>
                    <a:pt x="276603" y="2154951"/>
                  </a:lnTo>
                  <a:lnTo>
                    <a:pt x="275851" y="2160807"/>
                  </a:lnTo>
                  <a:lnTo>
                    <a:pt x="275095" y="2166663"/>
                  </a:lnTo>
                  <a:lnTo>
                    <a:pt x="274334" y="2172519"/>
                  </a:lnTo>
                  <a:lnTo>
                    <a:pt x="273571" y="2178375"/>
                  </a:lnTo>
                  <a:lnTo>
                    <a:pt x="272804" y="2184230"/>
                  </a:lnTo>
                  <a:lnTo>
                    <a:pt x="272036" y="2190086"/>
                  </a:lnTo>
                  <a:lnTo>
                    <a:pt x="271268" y="2195942"/>
                  </a:lnTo>
                  <a:lnTo>
                    <a:pt x="270503" y="2201798"/>
                  </a:lnTo>
                  <a:lnTo>
                    <a:pt x="269741" y="2207654"/>
                  </a:lnTo>
                  <a:lnTo>
                    <a:pt x="268986" y="2213510"/>
                  </a:lnTo>
                  <a:lnTo>
                    <a:pt x="268238" y="2219365"/>
                  </a:lnTo>
                  <a:lnTo>
                    <a:pt x="267499" y="2225221"/>
                  </a:lnTo>
                  <a:lnTo>
                    <a:pt x="266772" y="2231077"/>
                  </a:lnTo>
                  <a:lnTo>
                    <a:pt x="266059" y="2236933"/>
                  </a:lnTo>
                  <a:lnTo>
                    <a:pt x="265361" y="2242789"/>
                  </a:lnTo>
                  <a:lnTo>
                    <a:pt x="264680" y="2248645"/>
                  </a:lnTo>
                  <a:lnTo>
                    <a:pt x="264015" y="2254501"/>
                  </a:lnTo>
                  <a:lnTo>
                    <a:pt x="263367" y="2260356"/>
                  </a:lnTo>
                  <a:lnTo>
                    <a:pt x="262737" y="2266212"/>
                  </a:lnTo>
                  <a:lnTo>
                    <a:pt x="262124" y="2272068"/>
                  </a:lnTo>
                  <a:lnTo>
                    <a:pt x="261533" y="2277924"/>
                  </a:lnTo>
                  <a:lnTo>
                    <a:pt x="260960" y="2283780"/>
                  </a:lnTo>
                  <a:lnTo>
                    <a:pt x="260404" y="2289636"/>
                  </a:lnTo>
                  <a:lnTo>
                    <a:pt x="259866" y="2295491"/>
                  </a:lnTo>
                  <a:lnTo>
                    <a:pt x="259343" y="2301347"/>
                  </a:lnTo>
                  <a:lnTo>
                    <a:pt x="258837" y="2307203"/>
                  </a:lnTo>
                  <a:lnTo>
                    <a:pt x="258347" y="2313059"/>
                  </a:lnTo>
                  <a:lnTo>
                    <a:pt x="257874" y="2318915"/>
                  </a:lnTo>
                  <a:lnTo>
                    <a:pt x="257416" y="2324771"/>
                  </a:lnTo>
                  <a:lnTo>
                    <a:pt x="256973" y="2330627"/>
                  </a:lnTo>
                  <a:lnTo>
                    <a:pt x="256543" y="2336482"/>
                  </a:lnTo>
                  <a:lnTo>
                    <a:pt x="256129" y="2342338"/>
                  </a:lnTo>
                  <a:lnTo>
                    <a:pt x="255728" y="2348194"/>
                  </a:lnTo>
                  <a:lnTo>
                    <a:pt x="255344" y="2354050"/>
                  </a:lnTo>
                  <a:lnTo>
                    <a:pt x="254976" y="2359906"/>
                  </a:lnTo>
                  <a:lnTo>
                    <a:pt x="254622" y="2365762"/>
                  </a:lnTo>
                  <a:lnTo>
                    <a:pt x="254283" y="2371617"/>
                  </a:lnTo>
                  <a:lnTo>
                    <a:pt x="253960" y="2377473"/>
                  </a:lnTo>
                  <a:lnTo>
                    <a:pt x="253651" y="2383329"/>
                  </a:lnTo>
                  <a:lnTo>
                    <a:pt x="253357" y="2389185"/>
                  </a:lnTo>
                  <a:lnTo>
                    <a:pt x="253081" y="2395041"/>
                  </a:lnTo>
                  <a:lnTo>
                    <a:pt x="252819" y="2400897"/>
                  </a:lnTo>
                  <a:lnTo>
                    <a:pt x="252572" y="2406753"/>
                  </a:lnTo>
                  <a:lnTo>
                    <a:pt x="252337" y="2412608"/>
                  </a:lnTo>
                  <a:lnTo>
                    <a:pt x="252115" y="2418464"/>
                  </a:lnTo>
                  <a:lnTo>
                    <a:pt x="251905" y="2424320"/>
                  </a:lnTo>
                  <a:lnTo>
                    <a:pt x="251707" y="2430176"/>
                  </a:lnTo>
                  <a:lnTo>
                    <a:pt x="251520" y="2436032"/>
                  </a:lnTo>
                  <a:lnTo>
                    <a:pt x="251343" y="2441888"/>
                  </a:lnTo>
                  <a:lnTo>
                    <a:pt x="251173" y="2447743"/>
                  </a:lnTo>
                  <a:lnTo>
                    <a:pt x="251010" y="2453599"/>
                  </a:lnTo>
                  <a:lnTo>
                    <a:pt x="250854" y="2459455"/>
                  </a:lnTo>
                  <a:lnTo>
                    <a:pt x="250703" y="2465311"/>
                  </a:lnTo>
                  <a:lnTo>
                    <a:pt x="250557" y="2471167"/>
                  </a:lnTo>
                  <a:lnTo>
                    <a:pt x="250414" y="2477023"/>
                  </a:lnTo>
                  <a:lnTo>
                    <a:pt x="250273" y="2482879"/>
                  </a:lnTo>
                  <a:lnTo>
                    <a:pt x="250134" y="2488734"/>
                  </a:lnTo>
                  <a:lnTo>
                    <a:pt x="249995" y="2494590"/>
                  </a:lnTo>
                  <a:lnTo>
                    <a:pt x="249856" y="2500446"/>
                  </a:lnTo>
                  <a:lnTo>
                    <a:pt x="249715" y="2506302"/>
                  </a:lnTo>
                  <a:lnTo>
                    <a:pt x="249572" y="2512158"/>
                  </a:lnTo>
                  <a:lnTo>
                    <a:pt x="249427" y="2518014"/>
                  </a:lnTo>
                  <a:lnTo>
                    <a:pt x="249278" y="2523869"/>
                  </a:lnTo>
                  <a:lnTo>
                    <a:pt x="249125" y="2529725"/>
                  </a:lnTo>
                  <a:lnTo>
                    <a:pt x="248967" y="2535581"/>
                  </a:lnTo>
                  <a:lnTo>
                    <a:pt x="248806" y="2541437"/>
                  </a:lnTo>
                  <a:lnTo>
                    <a:pt x="248639" y="2547293"/>
                  </a:lnTo>
                  <a:lnTo>
                    <a:pt x="248467" y="2553149"/>
                  </a:lnTo>
                  <a:lnTo>
                    <a:pt x="248290" y="2559005"/>
                  </a:lnTo>
                  <a:lnTo>
                    <a:pt x="248110" y="2564860"/>
                  </a:lnTo>
                  <a:lnTo>
                    <a:pt x="247927" y="2570716"/>
                  </a:lnTo>
                  <a:lnTo>
                    <a:pt x="247741" y="2576572"/>
                  </a:lnTo>
                  <a:lnTo>
                    <a:pt x="247554" y="2582428"/>
                  </a:lnTo>
                  <a:lnTo>
                    <a:pt x="247365" y="2588284"/>
                  </a:lnTo>
                  <a:lnTo>
                    <a:pt x="247178" y="2594140"/>
                  </a:lnTo>
                  <a:lnTo>
                    <a:pt x="246992" y="2599996"/>
                  </a:lnTo>
                  <a:lnTo>
                    <a:pt x="246809" y="2605851"/>
                  </a:lnTo>
                  <a:lnTo>
                    <a:pt x="246630" y="2611707"/>
                  </a:lnTo>
                  <a:lnTo>
                    <a:pt x="246456" y="2617563"/>
                  </a:lnTo>
                  <a:lnTo>
                    <a:pt x="246287" y="2623419"/>
                  </a:lnTo>
                  <a:lnTo>
                    <a:pt x="246126" y="2629275"/>
                  </a:lnTo>
                  <a:lnTo>
                    <a:pt x="245973" y="2635131"/>
                  </a:lnTo>
                  <a:lnTo>
                    <a:pt x="245827" y="2640986"/>
                  </a:lnTo>
                  <a:lnTo>
                    <a:pt x="245689" y="2646842"/>
                  </a:lnTo>
                  <a:lnTo>
                    <a:pt x="245559" y="2652698"/>
                  </a:lnTo>
                  <a:lnTo>
                    <a:pt x="245436" y="2658554"/>
                  </a:lnTo>
                  <a:lnTo>
                    <a:pt x="245323" y="2664410"/>
                  </a:lnTo>
                  <a:lnTo>
                    <a:pt x="245217" y="2670266"/>
                  </a:lnTo>
                  <a:lnTo>
                    <a:pt x="245118" y="2676122"/>
                  </a:lnTo>
                  <a:lnTo>
                    <a:pt x="245025" y="2681977"/>
                  </a:lnTo>
                  <a:lnTo>
                    <a:pt x="244937" y="2687833"/>
                  </a:lnTo>
                  <a:lnTo>
                    <a:pt x="244854" y="2693689"/>
                  </a:lnTo>
                  <a:lnTo>
                    <a:pt x="244774" y="2699545"/>
                  </a:lnTo>
                  <a:lnTo>
                    <a:pt x="244697" y="2705401"/>
                  </a:lnTo>
                  <a:lnTo>
                    <a:pt x="244622" y="2711257"/>
                  </a:lnTo>
                  <a:lnTo>
                    <a:pt x="244547" y="2717112"/>
                  </a:lnTo>
                  <a:lnTo>
                    <a:pt x="244472" y="2722968"/>
                  </a:lnTo>
                  <a:lnTo>
                    <a:pt x="244396" y="2728824"/>
                  </a:lnTo>
                  <a:lnTo>
                    <a:pt x="244319" y="2734680"/>
                  </a:lnTo>
                  <a:lnTo>
                    <a:pt x="244239" y="2740536"/>
                  </a:lnTo>
                  <a:lnTo>
                    <a:pt x="244157" y="2746392"/>
                  </a:lnTo>
                  <a:lnTo>
                    <a:pt x="244072" y="2752248"/>
                  </a:lnTo>
                  <a:lnTo>
                    <a:pt x="243984" y="2758103"/>
                  </a:lnTo>
                  <a:lnTo>
                    <a:pt x="243894" y="2763959"/>
                  </a:lnTo>
                  <a:lnTo>
                    <a:pt x="243802" y="2769815"/>
                  </a:lnTo>
                  <a:lnTo>
                    <a:pt x="243709" y="2775671"/>
                  </a:lnTo>
                  <a:lnTo>
                    <a:pt x="243614" y="2781527"/>
                  </a:lnTo>
                  <a:lnTo>
                    <a:pt x="243520" y="2787383"/>
                  </a:lnTo>
                  <a:lnTo>
                    <a:pt x="243426" y="2793238"/>
                  </a:lnTo>
                  <a:lnTo>
                    <a:pt x="243333" y="2799094"/>
                  </a:lnTo>
                  <a:lnTo>
                    <a:pt x="243243" y="2804950"/>
                  </a:lnTo>
                  <a:lnTo>
                    <a:pt x="243156" y="2810806"/>
                  </a:lnTo>
                  <a:lnTo>
                    <a:pt x="243073" y="2816662"/>
                  </a:lnTo>
                  <a:lnTo>
                    <a:pt x="242996" y="2822518"/>
                  </a:lnTo>
                  <a:lnTo>
                    <a:pt x="242924" y="2828374"/>
                  </a:lnTo>
                  <a:lnTo>
                    <a:pt x="242858" y="2834229"/>
                  </a:lnTo>
                  <a:lnTo>
                    <a:pt x="242798" y="2840085"/>
                  </a:lnTo>
                  <a:lnTo>
                    <a:pt x="242744" y="2845941"/>
                  </a:lnTo>
                  <a:lnTo>
                    <a:pt x="242696" y="2851797"/>
                  </a:lnTo>
                  <a:lnTo>
                    <a:pt x="242656" y="2857653"/>
                  </a:lnTo>
                  <a:lnTo>
                    <a:pt x="242622" y="2863509"/>
                  </a:lnTo>
                  <a:lnTo>
                    <a:pt x="242594" y="2869364"/>
                  </a:lnTo>
                  <a:lnTo>
                    <a:pt x="242570" y="2875220"/>
                  </a:lnTo>
                  <a:lnTo>
                    <a:pt x="242551" y="2881076"/>
                  </a:lnTo>
                  <a:lnTo>
                    <a:pt x="242536" y="2886932"/>
                  </a:lnTo>
                  <a:lnTo>
                    <a:pt x="242523" y="2892788"/>
                  </a:lnTo>
                  <a:lnTo>
                    <a:pt x="242513" y="2898644"/>
                  </a:lnTo>
                  <a:lnTo>
                    <a:pt x="242504" y="2904500"/>
                  </a:lnTo>
                  <a:lnTo>
                    <a:pt x="242494" y="2910355"/>
                  </a:lnTo>
                  <a:lnTo>
                    <a:pt x="242482" y="2916211"/>
                  </a:lnTo>
                  <a:lnTo>
                    <a:pt x="242469" y="2922067"/>
                  </a:lnTo>
                  <a:lnTo>
                    <a:pt x="242452" y="2927923"/>
                  </a:lnTo>
                  <a:lnTo>
                    <a:pt x="242431" y="2933779"/>
                  </a:lnTo>
                  <a:lnTo>
                    <a:pt x="242403" y="2939635"/>
                  </a:lnTo>
                  <a:lnTo>
                    <a:pt x="242369" y="2945490"/>
                  </a:lnTo>
                  <a:lnTo>
                    <a:pt x="242329" y="2951346"/>
                  </a:lnTo>
                  <a:lnTo>
                    <a:pt x="242281" y="2957202"/>
                  </a:lnTo>
                  <a:lnTo>
                    <a:pt x="242225" y="2963058"/>
                  </a:lnTo>
                  <a:lnTo>
                    <a:pt x="242161" y="2968914"/>
                  </a:lnTo>
                  <a:lnTo>
                    <a:pt x="242087" y="2974770"/>
                  </a:lnTo>
                  <a:lnTo>
                    <a:pt x="242005" y="2980626"/>
                  </a:lnTo>
                  <a:lnTo>
                    <a:pt x="241916" y="2986481"/>
                  </a:lnTo>
                  <a:lnTo>
                    <a:pt x="241819" y="2992337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" name="pg34"/>
            <p:cNvSpPr/>
            <p:nvPr/>
          </p:nvSpPr>
          <p:spPr>
            <a:xfrm>
              <a:off x="5986269" y="4036813"/>
              <a:ext cx="448346" cy="2995964"/>
            </a:xfrm>
            <a:custGeom>
              <a:avLst/>
              <a:gdLst/>
              <a:ahLst/>
              <a:cxnLst/>
              <a:rect l="0" t="0" r="0" b="0"/>
              <a:pathLst>
                <a:path w="448346" h="2995964">
                  <a:moveTo>
                    <a:pt x="219167" y="2995964"/>
                  </a:moveTo>
                  <a:lnTo>
                    <a:pt x="218993" y="2990101"/>
                  </a:lnTo>
                  <a:lnTo>
                    <a:pt x="218835" y="2984238"/>
                  </a:lnTo>
                  <a:lnTo>
                    <a:pt x="218693" y="2978375"/>
                  </a:lnTo>
                  <a:lnTo>
                    <a:pt x="218568" y="2972512"/>
                  </a:lnTo>
                  <a:lnTo>
                    <a:pt x="218459" y="2966649"/>
                  </a:lnTo>
                  <a:lnTo>
                    <a:pt x="218369" y="2960786"/>
                  </a:lnTo>
                  <a:lnTo>
                    <a:pt x="218294" y="2954923"/>
                  </a:lnTo>
                  <a:lnTo>
                    <a:pt x="218233" y="2949060"/>
                  </a:lnTo>
                  <a:lnTo>
                    <a:pt x="218184" y="2943198"/>
                  </a:lnTo>
                  <a:lnTo>
                    <a:pt x="218145" y="2937335"/>
                  </a:lnTo>
                  <a:lnTo>
                    <a:pt x="218115" y="2931472"/>
                  </a:lnTo>
                  <a:lnTo>
                    <a:pt x="218092" y="2925609"/>
                  </a:lnTo>
                  <a:lnTo>
                    <a:pt x="218073" y="2919746"/>
                  </a:lnTo>
                  <a:lnTo>
                    <a:pt x="218057" y="2913883"/>
                  </a:lnTo>
                  <a:lnTo>
                    <a:pt x="218041" y="2908020"/>
                  </a:lnTo>
                  <a:lnTo>
                    <a:pt x="218023" y="2902157"/>
                  </a:lnTo>
                  <a:lnTo>
                    <a:pt x="218002" y="2896294"/>
                  </a:lnTo>
                  <a:lnTo>
                    <a:pt x="217976" y="2890431"/>
                  </a:lnTo>
                  <a:lnTo>
                    <a:pt x="217942" y="2884568"/>
                  </a:lnTo>
                  <a:lnTo>
                    <a:pt x="217900" y="2878705"/>
                  </a:lnTo>
                  <a:lnTo>
                    <a:pt x="217850" y="2872842"/>
                  </a:lnTo>
                  <a:lnTo>
                    <a:pt x="217791" y="2866979"/>
                  </a:lnTo>
                  <a:lnTo>
                    <a:pt x="217722" y="2861116"/>
                  </a:lnTo>
                  <a:lnTo>
                    <a:pt x="217644" y="2855253"/>
                  </a:lnTo>
                  <a:lnTo>
                    <a:pt x="217554" y="2849390"/>
                  </a:lnTo>
                  <a:lnTo>
                    <a:pt x="217455" y="2843527"/>
                  </a:lnTo>
                  <a:lnTo>
                    <a:pt x="217348" y="2837665"/>
                  </a:lnTo>
                  <a:lnTo>
                    <a:pt x="217231" y="2831802"/>
                  </a:lnTo>
                  <a:lnTo>
                    <a:pt x="217108" y="2825939"/>
                  </a:lnTo>
                  <a:lnTo>
                    <a:pt x="216977" y="2820076"/>
                  </a:lnTo>
                  <a:lnTo>
                    <a:pt x="216840" y="2814213"/>
                  </a:lnTo>
                  <a:lnTo>
                    <a:pt x="216697" y="2808350"/>
                  </a:lnTo>
                  <a:lnTo>
                    <a:pt x="216549" y="2802487"/>
                  </a:lnTo>
                  <a:lnTo>
                    <a:pt x="216398" y="2796624"/>
                  </a:lnTo>
                  <a:lnTo>
                    <a:pt x="216244" y="2790761"/>
                  </a:lnTo>
                  <a:lnTo>
                    <a:pt x="216087" y="2784898"/>
                  </a:lnTo>
                  <a:lnTo>
                    <a:pt x="215927" y="2779035"/>
                  </a:lnTo>
                  <a:lnTo>
                    <a:pt x="215765" y="2773172"/>
                  </a:lnTo>
                  <a:lnTo>
                    <a:pt x="215602" y="2767309"/>
                  </a:lnTo>
                  <a:lnTo>
                    <a:pt x="215436" y="2761446"/>
                  </a:lnTo>
                  <a:lnTo>
                    <a:pt x="215269" y="2755583"/>
                  </a:lnTo>
                  <a:lnTo>
                    <a:pt x="215099" y="2749720"/>
                  </a:lnTo>
                  <a:lnTo>
                    <a:pt x="214926" y="2743857"/>
                  </a:lnTo>
                  <a:lnTo>
                    <a:pt x="214750" y="2737994"/>
                  </a:lnTo>
                  <a:lnTo>
                    <a:pt x="214570" y="2732132"/>
                  </a:lnTo>
                  <a:lnTo>
                    <a:pt x="214386" y="2726269"/>
                  </a:lnTo>
                  <a:lnTo>
                    <a:pt x="214198" y="2720406"/>
                  </a:lnTo>
                  <a:lnTo>
                    <a:pt x="214004" y="2714543"/>
                  </a:lnTo>
                  <a:lnTo>
                    <a:pt x="213805" y="2708680"/>
                  </a:lnTo>
                  <a:lnTo>
                    <a:pt x="213599" y="2702817"/>
                  </a:lnTo>
                  <a:lnTo>
                    <a:pt x="213387" y="2696954"/>
                  </a:lnTo>
                  <a:lnTo>
                    <a:pt x="213169" y="2691091"/>
                  </a:lnTo>
                  <a:lnTo>
                    <a:pt x="212944" y="2685228"/>
                  </a:lnTo>
                  <a:lnTo>
                    <a:pt x="212714" y="2679365"/>
                  </a:lnTo>
                  <a:lnTo>
                    <a:pt x="212479" y="2673502"/>
                  </a:lnTo>
                  <a:lnTo>
                    <a:pt x="212238" y="2667639"/>
                  </a:lnTo>
                  <a:lnTo>
                    <a:pt x="211992" y="2661776"/>
                  </a:lnTo>
                  <a:lnTo>
                    <a:pt x="211743" y="2655913"/>
                  </a:lnTo>
                  <a:lnTo>
                    <a:pt x="211492" y="2650050"/>
                  </a:lnTo>
                  <a:lnTo>
                    <a:pt x="211239" y="2644187"/>
                  </a:lnTo>
                  <a:lnTo>
                    <a:pt x="210985" y="2638324"/>
                  </a:lnTo>
                  <a:lnTo>
                    <a:pt x="210731" y="2632461"/>
                  </a:lnTo>
                  <a:lnTo>
                    <a:pt x="210477" y="2626599"/>
                  </a:lnTo>
                  <a:lnTo>
                    <a:pt x="210226" y="2620736"/>
                  </a:lnTo>
                  <a:lnTo>
                    <a:pt x="209976" y="2614873"/>
                  </a:lnTo>
                  <a:lnTo>
                    <a:pt x="209728" y="2609010"/>
                  </a:lnTo>
                  <a:lnTo>
                    <a:pt x="209482" y="2603147"/>
                  </a:lnTo>
                  <a:lnTo>
                    <a:pt x="209239" y="2597284"/>
                  </a:lnTo>
                  <a:lnTo>
                    <a:pt x="208997" y="2591421"/>
                  </a:lnTo>
                  <a:lnTo>
                    <a:pt x="208755" y="2585558"/>
                  </a:lnTo>
                  <a:lnTo>
                    <a:pt x="208513" y="2579695"/>
                  </a:lnTo>
                  <a:lnTo>
                    <a:pt x="208270" y="2573832"/>
                  </a:lnTo>
                  <a:lnTo>
                    <a:pt x="208023" y="2567969"/>
                  </a:lnTo>
                  <a:lnTo>
                    <a:pt x="207772" y="2562106"/>
                  </a:lnTo>
                  <a:lnTo>
                    <a:pt x="207514" y="2556243"/>
                  </a:lnTo>
                  <a:lnTo>
                    <a:pt x="207246" y="2550380"/>
                  </a:lnTo>
                  <a:lnTo>
                    <a:pt x="206969" y="2544517"/>
                  </a:lnTo>
                  <a:lnTo>
                    <a:pt x="206680" y="2538654"/>
                  </a:lnTo>
                  <a:lnTo>
                    <a:pt x="206377" y="2532791"/>
                  </a:lnTo>
                  <a:lnTo>
                    <a:pt x="206060" y="2526928"/>
                  </a:lnTo>
                  <a:lnTo>
                    <a:pt x="205725" y="2521066"/>
                  </a:lnTo>
                  <a:lnTo>
                    <a:pt x="205372" y="2515203"/>
                  </a:lnTo>
                  <a:lnTo>
                    <a:pt x="205002" y="2509340"/>
                  </a:lnTo>
                  <a:lnTo>
                    <a:pt x="204614" y="2503477"/>
                  </a:lnTo>
                  <a:lnTo>
                    <a:pt x="204209" y="2497614"/>
                  </a:lnTo>
                  <a:lnTo>
                    <a:pt x="203787" y="2491751"/>
                  </a:lnTo>
                  <a:lnTo>
                    <a:pt x="203349" y="2485888"/>
                  </a:lnTo>
                  <a:lnTo>
                    <a:pt x="202894" y="2480025"/>
                  </a:lnTo>
                  <a:lnTo>
                    <a:pt x="202427" y="2474162"/>
                  </a:lnTo>
                  <a:lnTo>
                    <a:pt x="201950" y="2468299"/>
                  </a:lnTo>
                  <a:lnTo>
                    <a:pt x="201465" y="2462436"/>
                  </a:lnTo>
                  <a:lnTo>
                    <a:pt x="200974" y="2456573"/>
                  </a:lnTo>
                  <a:lnTo>
                    <a:pt x="200479" y="2450710"/>
                  </a:lnTo>
                  <a:lnTo>
                    <a:pt x="199984" y="2444847"/>
                  </a:lnTo>
                  <a:lnTo>
                    <a:pt x="199492" y="2438984"/>
                  </a:lnTo>
                  <a:lnTo>
                    <a:pt x="199005" y="2433121"/>
                  </a:lnTo>
                  <a:lnTo>
                    <a:pt x="198525" y="2427258"/>
                  </a:lnTo>
                  <a:lnTo>
                    <a:pt x="198055" y="2421395"/>
                  </a:lnTo>
                  <a:lnTo>
                    <a:pt x="197598" y="2415533"/>
                  </a:lnTo>
                  <a:lnTo>
                    <a:pt x="197157" y="2409670"/>
                  </a:lnTo>
                  <a:lnTo>
                    <a:pt x="196733" y="2403807"/>
                  </a:lnTo>
                  <a:lnTo>
                    <a:pt x="196325" y="2397944"/>
                  </a:lnTo>
                  <a:lnTo>
                    <a:pt x="195936" y="2392081"/>
                  </a:lnTo>
                  <a:lnTo>
                    <a:pt x="195566" y="2386218"/>
                  </a:lnTo>
                  <a:lnTo>
                    <a:pt x="195215" y="2380355"/>
                  </a:lnTo>
                  <a:lnTo>
                    <a:pt x="194886" y="2374492"/>
                  </a:lnTo>
                  <a:lnTo>
                    <a:pt x="194576" y="2368629"/>
                  </a:lnTo>
                  <a:lnTo>
                    <a:pt x="194285" y="2362766"/>
                  </a:lnTo>
                  <a:lnTo>
                    <a:pt x="194009" y="2356903"/>
                  </a:lnTo>
                  <a:lnTo>
                    <a:pt x="193749" y="2351040"/>
                  </a:lnTo>
                  <a:lnTo>
                    <a:pt x="193503" y="2345177"/>
                  </a:lnTo>
                  <a:lnTo>
                    <a:pt x="193269" y="2339314"/>
                  </a:lnTo>
                  <a:lnTo>
                    <a:pt x="193046" y="2333451"/>
                  </a:lnTo>
                  <a:lnTo>
                    <a:pt x="192829" y="2327588"/>
                  </a:lnTo>
                  <a:lnTo>
                    <a:pt x="192617" y="2321725"/>
                  </a:lnTo>
                  <a:lnTo>
                    <a:pt x="192406" y="2315862"/>
                  </a:lnTo>
                  <a:lnTo>
                    <a:pt x="192194" y="2310000"/>
                  </a:lnTo>
                  <a:lnTo>
                    <a:pt x="191980" y="2304137"/>
                  </a:lnTo>
                  <a:lnTo>
                    <a:pt x="191757" y="2298274"/>
                  </a:lnTo>
                  <a:lnTo>
                    <a:pt x="191524" y="2292411"/>
                  </a:lnTo>
                  <a:lnTo>
                    <a:pt x="191280" y="2286548"/>
                  </a:lnTo>
                  <a:lnTo>
                    <a:pt x="191022" y="2280685"/>
                  </a:lnTo>
                  <a:lnTo>
                    <a:pt x="190749" y="2274822"/>
                  </a:lnTo>
                  <a:lnTo>
                    <a:pt x="190457" y="2268959"/>
                  </a:lnTo>
                  <a:lnTo>
                    <a:pt x="190142" y="2263096"/>
                  </a:lnTo>
                  <a:lnTo>
                    <a:pt x="189804" y="2257233"/>
                  </a:lnTo>
                  <a:lnTo>
                    <a:pt x="189445" y="2251370"/>
                  </a:lnTo>
                  <a:lnTo>
                    <a:pt x="189062" y="2245507"/>
                  </a:lnTo>
                  <a:lnTo>
                    <a:pt x="188655" y="2239644"/>
                  </a:lnTo>
                  <a:lnTo>
                    <a:pt x="188225" y="2233781"/>
                  </a:lnTo>
                  <a:lnTo>
                    <a:pt x="187767" y="2227918"/>
                  </a:lnTo>
                  <a:lnTo>
                    <a:pt x="187283" y="2222055"/>
                  </a:lnTo>
                  <a:lnTo>
                    <a:pt x="186775" y="2216192"/>
                  </a:lnTo>
                  <a:lnTo>
                    <a:pt x="186245" y="2210329"/>
                  </a:lnTo>
                  <a:lnTo>
                    <a:pt x="185692" y="2204467"/>
                  </a:lnTo>
                  <a:lnTo>
                    <a:pt x="185118" y="2198604"/>
                  </a:lnTo>
                  <a:lnTo>
                    <a:pt x="184521" y="2192741"/>
                  </a:lnTo>
                  <a:lnTo>
                    <a:pt x="183901" y="2186878"/>
                  </a:lnTo>
                  <a:lnTo>
                    <a:pt x="183262" y="2181015"/>
                  </a:lnTo>
                  <a:lnTo>
                    <a:pt x="182605" y="2175152"/>
                  </a:lnTo>
                  <a:lnTo>
                    <a:pt x="181930" y="2169289"/>
                  </a:lnTo>
                  <a:lnTo>
                    <a:pt x="181237" y="2163426"/>
                  </a:lnTo>
                  <a:lnTo>
                    <a:pt x="180527" y="2157563"/>
                  </a:lnTo>
                  <a:lnTo>
                    <a:pt x="179797" y="2151700"/>
                  </a:lnTo>
                  <a:lnTo>
                    <a:pt x="179050" y="2145837"/>
                  </a:lnTo>
                  <a:lnTo>
                    <a:pt x="178287" y="2139974"/>
                  </a:lnTo>
                  <a:lnTo>
                    <a:pt x="177506" y="2134111"/>
                  </a:lnTo>
                  <a:lnTo>
                    <a:pt x="176709" y="2128248"/>
                  </a:lnTo>
                  <a:lnTo>
                    <a:pt x="175895" y="2122385"/>
                  </a:lnTo>
                  <a:lnTo>
                    <a:pt x="175061" y="2116522"/>
                  </a:lnTo>
                  <a:lnTo>
                    <a:pt x="174208" y="2110659"/>
                  </a:lnTo>
                  <a:lnTo>
                    <a:pt x="173339" y="2104796"/>
                  </a:lnTo>
                  <a:lnTo>
                    <a:pt x="172452" y="2098934"/>
                  </a:lnTo>
                  <a:lnTo>
                    <a:pt x="171548" y="2093071"/>
                  </a:lnTo>
                  <a:lnTo>
                    <a:pt x="170628" y="2087208"/>
                  </a:lnTo>
                  <a:lnTo>
                    <a:pt x="169689" y="2081345"/>
                  </a:lnTo>
                  <a:lnTo>
                    <a:pt x="168735" y="2075482"/>
                  </a:lnTo>
                  <a:lnTo>
                    <a:pt x="167769" y="2069619"/>
                  </a:lnTo>
                  <a:lnTo>
                    <a:pt x="166791" y="2063756"/>
                  </a:lnTo>
                  <a:lnTo>
                    <a:pt x="165803" y="2057893"/>
                  </a:lnTo>
                  <a:lnTo>
                    <a:pt x="164808" y="2052030"/>
                  </a:lnTo>
                  <a:lnTo>
                    <a:pt x="163808" y="2046167"/>
                  </a:lnTo>
                  <a:lnTo>
                    <a:pt x="162805" y="2040304"/>
                  </a:lnTo>
                  <a:lnTo>
                    <a:pt x="161803" y="2034441"/>
                  </a:lnTo>
                  <a:lnTo>
                    <a:pt x="160804" y="2028578"/>
                  </a:lnTo>
                  <a:lnTo>
                    <a:pt x="159811" y="2022715"/>
                  </a:lnTo>
                  <a:lnTo>
                    <a:pt x="158824" y="2016852"/>
                  </a:lnTo>
                  <a:lnTo>
                    <a:pt x="157847" y="2010989"/>
                  </a:lnTo>
                  <a:lnTo>
                    <a:pt x="156883" y="2005126"/>
                  </a:lnTo>
                  <a:lnTo>
                    <a:pt x="155930" y="1999264"/>
                  </a:lnTo>
                  <a:lnTo>
                    <a:pt x="154990" y="1993401"/>
                  </a:lnTo>
                  <a:lnTo>
                    <a:pt x="154061" y="1987538"/>
                  </a:lnTo>
                  <a:lnTo>
                    <a:pt x="153143" y="1981675"/>
                  </a:lnTo>
                  <a:lnTo>
                    <a:pt x="152235" y="1975812"/>
                  </a:lnTo>
                  <a:lnTo>
                    <a:pt x="151336" y="1969949"/>
                  </a:lnTo>
                  <a:lnTo>
                    <a:pt x="150442" y="1964086"/>
                  </a:lnTo>
                  <a:lnTo>
                    <a:pt x="149550" y="1958223"/>
                  </a:lnTo>
                  <a:lnTo>
                    <a:pt x="148657" y="1952360"/>
                  </a:lnTo>
                  <a:lnTo>
                    <a:pt x="147759" y="1946497"/>
                  </a:lnTo>
                  <a:lnTo>
                    <a:pt x="146855" y="1940634"/>
                  </a:lnTo>
                  <a:lnTo>
                    <a:pt x="145938" y="1934771"/>
                  </a:lnTo>
                  <a:lnTo>
                    <a:pt x="145006" y="1928908"/>
                  </a:lnTo>
                  <a:lnTo>
                    <a:pt x="144055" y="1923045"/>
                  </a:lnTo>
                  <a:lnTo>
                    <a:pt x="143085" y="1917182"/>
                  </a:lnTo>
                  <a:lnTo>
                    <a:pt x="142092" y="1911319"/>
                  </a:lnTo>
                  <a:lnTo>
                    <a:pt x="141076" y="1905456"/>
                  </a:lnTo>
                  <a:lnTo>
                    <a:pt x="140032" y="1899593"/>
                  </a:lnTo>
                  <a:lnTo>
                    <a:pt x="138957" y="1893731"/>
                  </a:lnTo>
                  <a:lnTo>
                    <a:pt x="137856" y="1887868"/>
                  </a:lnTo>
                  <a:lnTo>
                    <a:pt x="136728" y="1882005"/>
                  </a:lnTo>
                  <a:lnTo>
                    <a:pt x="135573" y="1876142"/>
                  </a:lnTo>
                  <a:lnTo>
                    <a:pt x="134393" y="1870279"/>
                  </a:lnTo>
                  <a:lnTo>
                    <a:pt x="133187" y="1864416"/>
                  </a:lnTo>
                  <a:lnTo>
                    <a:pt x="131954" y="1858553"/>
                  </a:lnTo>
                  <a:lnTo>
                    <a:pt x="130699" y="1852690"/>
                  </a:lnTo>
                  <a:lnTo>
                    <a:pt x="129424" y="1846827"/>
                  </a:lnTo>
                  <a:lnTo>
                    <a:pt x="128131" y="1840964"/>
                  </a:lnTo>
                  <a:lnTo>
                    <a:pt x="126822" y="1835101"/>
                  </a:lnTo>
                  <a:lnTo>
                    <a:pt x="125498" y="1829238"/>
                  </a:lnTo>
                  <a:lnTo>
                    <a:pt x="124160" y="1823375"/>
                  </a:lnTo>
                  <a:lnTo>
                    <a:pt x="122813" y="1817512"/>
                  </a:lnTo>
                  <a:lnTo>
                    <a:pt x="121458" y="1811649"/>
                  </a:lnTo>
                  <a:lnTo>
                    <a:pt x="120097" y="1805786"/>
                  </a:lnTo>
                  <a:lnTo>
                    <a:pt x="118733" y="1799923"/>
                  </a:lnTo>
                  <a:lnTo>
                    <a:pt x="117368" y="1794060"/>
                  </a:lnTo>
                  <a:lnTo>
                    <a:pt x="116003" y="1788198"/>
                  </a:lnTo>
                  <a:lnTo>
                    <a:pt x="114641" y="1782335"/>
                  </a:lnTo>
                  <a:lnTo>
                    <a:pt x="113283" y="1776472"/>
                  </a:lnTo>
                  <a:lnTo>
                    <a:pt x="111930" y="1770609"/>
                  </a:lnTo>
                  <a:lnTo>
                    <a:pt x="110582" y="1764746"/>
                  </a:lnTo>
                  <a:lnTo>
                    <a:pt x="109242" y="1758883"/>
                  </a:lnTo>
                  <a:lnTo>
                    <a:pt x="107908" y="1753020"/>
                  </a:lnTo>
                  <a:lnTo>
                    <a:pt x="106582" y="1747157"/>
                  </a:lnTo>
                  <a:lnTo>
                    <a:pt x="105260" y="1741294"/>
                  </a:lnTo>
                  <a:lnTo>
                    <a:pt x="103942" y="1735431"/>
                  </a:lnTo>
                  <a:lnTo>
                    <a:pt x="102624" y="1729568"/>
                  </a:lnTo>
                  <a:lnTo>
                    <a:pt x="101306" y="1723705"/>
                  </a:lnTo>
                  <a:lnTo>
                    <a:pt x="99983" y="1717842"/>
                  </a:lnTo>
                  <a:lnTo>
                    <a:pt x="98649" y="1711979"/>
                  </a:lnTo>
                  <a:lnTo>
                    <a:pt x="97302" y="1706116"/>
                  </a:lnTo>
                  <a:lnTo>
                    <a:pt x="95937" y="1700253"/>
                  </a:lnTo>
                  <a:lnTo>
                    <a:pt x="94550" y="1694390"/>
                  </a:lnTo>
                  <a:lnTo>
                    <a:pt x="93137" y="1688527"/>
                  </a:lnTo>
                  <a:lnTo>
                    <a:pt x="91693" y="1682665"/>
                  </a:lnTo>
                  <a:lnTo>
                    <a:pt x="90208" y="1676802"/>
                  </a:lnTo>
                  <a:lnTo>
                    <a:pt x="88681" y="1670939"/>
                  </a:lnTo>
                  <a:lnTo>
                    <a:pt x="87111" y="1665076"/>
                  </a:lnTo>
                  <a:lnTo>
                    <a:pt x="85495" y="1659213"/>
                  </a:lnTo>
                  <a:lnTo>
                    <a:pt x="83834" y="1653350"/>
                  </a:lnTo>
                  <a:lnTo>
                    <a:pt x="82124" y="1647487"/>
                  </a:lnTo>
                  <a:lnTo>
                    <a:pt x="80361" y="1641624"/>
                  </a:lnTo>
                  <a:lnTo>
                    <a:pt x="78547" y="1635761"/>
                  </a:lnTo>
                  <a:lnTo>
                    <a:pt x="76689" y="1629898"/>
                  </a:lnTo>
                  <a:lnTo>
                    <a:pt x="74790" y="1624035"/>
                  </a:lnTo>
                  <a:lnTo>
                    <a:pt x="72855" y="1618172"/>
                  </a:lnTo>
                  <a:lnTo>
                    <a:pt x="70888" y="1612309"/>
                  </a:lnTo>
                  <a:lnTo>
                    <a:pt x="68893" y="1606446"/>
                  </a:lnTo>
                  <a:lnTo>
                    <a:pt x="66877" y="1600583"/>
                  </a:lnTo>
                  <a:lnTo>
                    <a:pt x="64851" y="1594720"/>
                  </a:lnTo>
                  <a:lnTo>
                    <a:pt x="62822" y="1588857"/>
                  </a:lnTo>
                  <a:lnTo>
                    <a:pt x="60798" y="1582994"/>
                  </a:lnTo>
                  <a:lnTo>
                    <a:pt x="58787" y="1577132"/>
                  </a:lnTo>
                  <a:lnTo>
                    <a:pt x="56795" y="1571269"/>
                  </a:lnTo>
                  <a:lnTo>
                    <a:pt x="54838" y="1565406"/>
                  </a:lnTo>
                  <a:lnTo>
                    <a:pt x="52919" y="1559543"/>
                  </a:lnTo>
                  <a:lnTo>
                    <a:pt x="51044" y="1553680"/>
                  </a:lnTo>
                  <a:lnTo>
                    <a:pt x="49217" y="1547817"/>
                  </a:lnTo>
                  <a:lnTo>
                    <a:pt x="47444" y="1541954"/>
                  </a:lnTo>
                  <a:lnTo>
                    <a:pt x="45728" y="1536091"/>
                  </a:lnTo>
                  <a:lnTo>
                    <a:pt x="44085" y="1530228"/>
                  </a:lnTo>
                  <a:lnTo>
                    <a:pt x="42509" y="1524365"/>
                  </a:lnTo>
                  <a:lnTo>
                    <a:pt x="40998" y="1518502"/>
                  </a:lnTo>
                  <a:lnTo>
                    <a:pt x="39551" y="1512639"/>
                  </a:lnTo>
                  <a:lnTo>
                    <a:pt x="38167" y="1506776"/>
                  </a:lnTo>
                  <a:lnTo>
                    <a:pt x="36846" y="1500913"/>
                  </a:lnTo>
                  <a:lnTo>
                    <a:pt x="35589" y="1495050"/>
                  </a:lnTo>
                  <a:lnTo>
                    <a:pt x="34394" y="1489187"/>
                  </a:lnTo>
                  <a:lnTo>
                    <a:pt x="33247" y="1483324"/>
                  </a:lnTo>
                  <a:lnTo>
                    <a:pt x="32144" y="1477461"/>
                  </a:lnTo>
                  <a:lnTo>
                    <a:pt x="31081" y="1471599"/>
                  </a:lnTo>
                  <a:lnTo>
                    <a:pt x="30051" y="1465736"/>
                  </a:lnTo>
                  <a:lnTo>
                    <a:pt x="29050" y="1459873"/>
                  </a:lnTo>
                  <a:lnTo>
                    <a:pt x="28072" y="1454010"/>
                  </a:lnTo>
                  <a:lnTo>
                    <a:pt x="27108" y="1448147"/>
                  </a:lnTo>
                  <a:lnTo>
                    <a:pt x="26151" y="1442284"/>
                  </a:lnTo>
                  <a:lnTo>
                    <a:pt x="25197" y="1436421"/>
                  </a:lnTo>
                  <a:lnTo>
                    <a:pt x="24240" y="1430558"/>
                  </a:lnTo>
                  <a:lnTo>
                    <a:pt x="23277" y="1424695"/>
                  </a:lnTo>
                  <a:lnTo>
                    <a:pt x="22300" y="1418832"/>
                  </a:lnTo>
                  <a:lnTo>
                    <a:pt x="21308" y="1412969"/>
                  </a:lnTo>
                  <a:lnTo>
                    <a:pt x="20299" y="1407106"/>
                  </a:lnTo>
                  <a:lnTo>
                    <a:pt x="19273" y="1401243"/>
                  </a:lnTo>
                  <a:lnTo>
                    <a:pt x="18230" y="1395380"/>
                  </a:lnTo>
                  <a:lnTo>
                    <a:pt x="17169" y="1389517"/>
                  </a:lnTo>
                  <a:lnTo>
                    <a:pt x="16091" y="1383654"/>
                  </a:lnTo>
                  <a:lnTo>
                    <a:pt x="15000" y="1377791"/>
                  </a:lnTo>
                  <a:lnTo>
                    <a:pt x="13902" y="1371928"/>
                  </a:lnTo>
                  <a:lnTo>
                    <a:pt x="12800" y="1366066"/>
                  </a:lnTo>
                  <a:lnTo>
                    <a:pt x="11700" y="1360203"/>
                  </a:lnTo>
                  <a:lnTo>
                    <a:pt x="10608" y="1354340"/>
                  </a:lnTo>
                  <a:lnTo>
                    <a:pt x="9532" y="1348477"/>
                  </a:lnTo>
                  <a:lnTo>
                    <a:pt x="8481" y="1342614"/>
                  </a:lnTo>
                  <a:lnTo>
                    <a:pt x="7463" y="1336751"/>
                  </a:lnTo>
                  <a:lnTo>
                    <a:pt x="6482" y="1330888"/>
                  </a:lnTo>
                  <a:lnTo>
                    <a:pt x="5546" y="1325025"/>
                  </a:lnTo>
                  <a:lnTo>
                    <a:pt x="4662" y="1319162"/>
                  </a:lnTo>
                  <a:lnTo>
                    <a:pt x="3840" y="1313299"/>
                  </a:lnTo>
                  <a:lnTo>
                    <a:pt x="3096" y="1307436"/>
                  </a:lnTo>
                  <a:lnTo>
                    <a:pt x="2424" y="1301573"/>
                  </a:lnTo>
                  <a:lnTo>
                    <a:pt x="1827" y="1295710"/>
                  </a:lnTo>
                  <a:lnTo>
                    <a:pt x="1309" y="1289847"/>
                  </a:lnTo>
                  <a:lnTo>
                    <a:pt x="873" y="1283984"/>
                  </a:lnTo>
                  <a:lnTo>
                    <a:pt x="520" y="1278121"/>
                  </a:lnTo>
                  <a:lnTo>
                    <a:pt x="268" y="1272258"/>
                  </a:lnTo>
                  <a:lnTo>
                    <a:pt x="99" y="1266395"/>
                  </a:lnTo>
                  <a:lnTo>
                    <a:pt x="11" y="1260533"/>
                  </a:lnTo>
                  <a:lnTo>
                    <a:pt x="0" y="1254670"/>
                  </a:lnTo>
                  <a:lnTo>
                    <a:pt x="62" y="1248807"/>
                  </a:lnTo>
                  <a:lnTo>
                    <a:pt x="196" y="1242944"/>
                  </a:lnTo>
                  <a:lnTo>
                    <a:pt x="405" y="1237081"/>
                  </a:lnTo>
                  <a:lnTo>
                    <a:pt x="677" y="1231218"/>
                  </a:lnTo>
                  <a:lnTo>
                    <a:pt x="1002" y="1225355"/>
                  </a:lnTo>
                  <a:lnTo>
                    <a:pt x="1377" y="1219492"/>
                  </a:lnTo>
                  <a:lnTo>
                    <a:pt x="1795" y="1213629"/>
                  </a:lnTo>
                  <a:lnTo>
                    <a:pt x="2252" y="1207766"/>
                  </a:lnTo>
                  <a:lnTo>
                    <a:pt x="2748" y="1201903"/>
                  </a:lnTo>
                  <a:lnTo>
                    <a:pt x="3275" y="1196040"/>
                  </a:lnTo>
                  <a:lnTo>
                    <a:pt x="3828" y="1190177"/>
                  </a:lnTo>
                  <a:lnTo>
                    <a:pt x="4403" y="1184314"/>
                  </a:lnTo>
                  <a:lnTo>
                    <a:pt x="4998" y="1178451"/>
                  </a:lnTo>
                  <a:lnTo>
                    <a:pt x="5609" y="1172588"/>
                  </a:lnTo>
                  <a:lnTo>
                    <a:pt x="6237" y="1166725"/>
                  </a:lnTo>
                  <a:lnTo>
                    <a:pt x="6880" y="1160862"/>
                  </a:lnTo>
                  <a:lnTo>
                    <a:pt x="7534" y="1155000"/>
                  </a:lnTo>
                  <a:lnTo>
                    <a:pt x="8200" y="1149137"/>
                  </a:lnTo>
                  <a:lnTo>
                    <a:pt x="8875" y="1143274"/>
                  </a:lnTo>
                  <a:lnTo>
                    <a:pt x="9559" y="1137411"/>
                  </a:lnTo>
                  <a:lnTo>
                    <a:pt x="10252" y="1131548"/>
                  </a:lnTo>
                  <a:lnTo>
                    <a:pt x="10954" y="1125685"/>
                  </a:lnTo>
                  <a:lnTo>
                    <a:pt x="11662" y="1119822"/>
                  </a:lnTo>
                  <a:lnTo>
                    <a:pt x="12375" y="1113959"/>
                  </a:lnTo>
                  <a:lnTo>
                    <a:pt x="13094" y="1108096"/>
                  </a:lnTo>
                  <a:lnTo>
                    <a:pt x="13817" y="1102233"/>
                  </a:lnTo>
                  <a:lnTo>
                    <a:pt x="14543" y="1096370"/>
                  </a:lnTo>
                  <a:lnTo>
                    <a:pt x="15274" y="1090507"/>
                  </a:lnTo>
                  <a:lnTo>
                    <a:pt x="16007" y="1084644"/>
                  </a:lnTo>
                  <a:lnTo>
                    <a:pt x="16744" y="1078781"/>
                  </a:lnTo>
                  <a:lnTo>
                    <a:pt x="17485" y="1072918"/>
                  </a:lnTo>
                  <a:lnTo>
                    <a:pt x="18230" y="1067055"/>
                  </a:lnTo>
                  <a:lnTo>
                    <a:pt x="18982" y="1061192"/>
                  </a:lnTo>
                  <a:lnTo>
                    <a:pt x="19743" y="1055329"/>
                  </a:lnTo>
                  <a:lnTo>
                    <a:pt x="20516" y="1049467"/>
                  </a:lnTo>
                  <a:lnTo>
                    <a:pt x="21305" y="1043604"/>
                  </a:lnTo>
                  <a:lnTo>
                    <a:pt x="22111" y="1037741"/>
                  </a:lnTo>
                  <a:lnTo>
                    <a:pt x="22939" y="1031878"/>
                  </a:lnTo>
                  <a:lnTo>
                    <a:pt x="23793" y="1026015"/>
                  </a:lnTo>
                  <a:lnTo>
                    <a:pt x="24677" y="1020152"/>
                  </a:lnTo>
                  <a:lnTo>
                    <a:pt x="25603" y="1014289"/>
                  </a:lnTo>
                  <a:lnTo>
                    <a:pt x="26568" y="1008426"/>
                  </a:lnTo>
                  <a:lnTo>
                    <a:pt x="27577" y="1002563"/>
                  </a:lnTo>
                  <a:lnTo>
                    <a:pt x="28632" y="996700"/>
                  </a:lnTo>
                  <a:lnTo>
                    <a:pt x="29737" y="990837"/>
                  </a:lnTo>
                  <a:lnTo>
                    <a:pt x="30895" y="984974"/>
                  </a:lnTo>
                  <a:lnTo>
                    <a:pt x="32118" y="979111"/>
                  </a:lnTo>
                  <a:lnTo>
                    <a:pt x="33399" y="973248"/>
                  </a:lnTo>
                  <a:lnTo>
                    <a:pt x="34736" y="967385"/>
                  </a:lnTo>
                  <a:lnTo>
                    <a:pt x="36129" y="961522"/>
                  </a:lnTo>
                  <a:lnTo>
                    <a:pt x="37578" y="955659"/>
                  </a:lnTo>
                  <a:lnTo>
                    <a:pt x="39079" y="949796"/>
                  </a:lnTo>
                  <a:lnTo>
                    <a:pt x="40640" y="943934"/>
                  </a:lnTo>
                  <a:lnTo>
                    <a:pt x="42251" y="938071"/>
                  </a:lnTo>
                  <a:lnTo>
                    <a:pt x="43906" y="932208"/>
                  </a:lnTo>
                  <a:lnTo>
                    <a:pt x="45601" y="926345"/>
                  </a:lnTo>
                  <a:lnTo>
                    <a:pt x="47332" y="920482"/>
                  </a:lnTo>
                  <a:lnTo>
                    <a:pt x="49094" y="914619"/>
                  </a:lnTo>
                  <a:lnTo>
                    <a:pt x="50887" y="908756"/>
                  </a:lnTo>
                  <a:lnTo>
                    <a:pt x="52705" y="902893"/>
                  </a:lnTo>
                  <a:lnTo>
                    <a:pt x="54540" y="897030"/>
                  </a:lnTo>
                  <a:lnTo>
                    <a:pt x="56390" y="891167"/>
                  </a:lnTo>
                  <a:lnTo>
                    <a:pt x="58251" y="885304"/>
                  </a:lnTo>
                  <a:lnTo>
                    <a:pt x="60119" y="879441"/>
                  </a:lnTo>
                  <a:lnTo>
                    <a:pt x="61994" y="873578"/>
                  </a:lnTo>
                  <a:lnTo>
                    <a:pt x="63872" y="867715"/>
                  </a:lnTo>
                  <a:lnTo>
                    <a:pt x="65751" y="861852"/>
                  </a:lnTo>
                  <a:lnTo>
                    <a:pt x="67630" y="855989"/>
                  </a:lnTo>
                  <a:lnTo>
                    <a:pt x="69510" y="850126"/>
                  </a:lnTo>
                  <a:lnTo>
                    <a:pt x="71389" y="844263"/>
                  </a:lnTo>
                  <a:lnTo>
                    <a:pt x="73268" y="838401"/>
                  </a:lnTo>
                  <a:lnTo>
                    <a:pt x="75147" y="832538"/>
                  </a:lnTo>
                  <a:lnTo>
                    <a:pt x="77029" y="826675"/>
                  </a:lnTo>
                  <a:lnTo>
                    <a:pt x="78913" y="820812"/>
                  </a:lnTo>
                  <a:lnTo>
                    <a:pt x="80800" y="814949"/>
                  </a:lnTo>
                  <a:lnTo>
                    <a:pt x="82693" y="809086"/>
                  </a:lnTo>
                  <a:lnTo>
                    <a:pt x="84591" y="803223"/>
                  </a:lnTo>
                  <a:lnTo>
                    <a:pt x="86497" y="797360"/>
                  </a:lnTo>
                  <a:lnTo>
                    <a:pt x="88412" y="791497"/>
                  </a:lnTo>
                  <a:lnTo>
                    <a:pt x="90336" y="785634"/>
                  </a:lnTo>
                  <a:lnTo>
                    <a:pt x="92268" y="779771"/>
                  </a:lnTo>
                  <a:lnTo>
                    <a:pt x="94210" y="773908"/>
                  </a:lnTo>
                  <a:lnTo>
                    <a:pt x="96161" y="768045"/>
                  </a:lnTo>
                  <a:lnTo>
                    <a:pt x="98121" y="762182"/>
                  </a:lnTo>
                  <a:lnTo>
                    <a:pt x="100092" y="756319"/>
                  </a:lnTo>
                  <a:lnTo>
                    <a:pt x="102069" y="750456"/>
                  </a:lnTo>
                  <a:lnTo>
                    <a:pt x="104054" y="744593"/>
                  </a:lnTo>
                  <a:lnTo>
                    <a:pt x="106045" y="738730"/>
                  </a:lnTo>
                  <a:lnTo>
                    <a:pt x="108041" y="732868"/>
                  </a:lnTo>
                  <a:lnTo>
                    <a:pt x="110042" y="727005"/>
                  </a:lnTo>
                  <a:lnTo>
                    <a:pt x="112045" y="721142"/>
                  </a:lnTo>
                  <a:lnTo>
                    <a:pt x="114050" y="715279"/>
                  </a:lnTo>
                  <a:lnTo>
                    <a:pt x="116055" y="709416"/>
                  </a:lnTo>
                  <a:lnTo>
                    <a:pt x="118059" y="703553"/>
                  </a:lnTo>
                  <a:lnTo>
                    <a:pt x="120061" y="697690"/>
                  </a:lnTo>
                  <a:lnTo>
                    <a:pt x="122060" y="691827"/>
                  </a:lnTo>
                  <a:lnTo>
                    <a:pt x="124054" y="685964"/>
                  </a:lnTo>
                  <a:lnTo>
                    <a:pt x="126041" y="680101"/>
                  </a:lnTo>
                  <a:lnTo>
                    <a:pt x="128020" y="674238"/>
                  </a:lnTo>
                  <a:lnTo>
                    <a:pt x="129990" y="668375"/>
                  </a:lnTo>
                  <a:lnTo>
                    <a:pt x="131951" y="662512"/>
                  </a:lnTo>
                  <a:lnTo>
                    <a:pt x="133899" y="656649"/>
                  </a:lnTo>
                  <a:lnTo>
                    <a:pt x="135833" y="650786"/>
                  </a:lnTo>
                  <a:lnTo>
                    <a:pt x="137750" y="644923"/>
                  </a:lnTo>
                  <a:lnTo>
                    <a:pt x="139649" y="639060"/>
                  </a:lnTo>
                  <a:lnTo>
                    <a:pt x="141531" y="633197"/>
                  </a:lnTo>
                  <a:lnTo>
                    <a:pt x="143392" y="627335"/>
                  </a:lnTo>
                  <a:lnTo>
                    <a:pt x="145232" y="621472"/>
                  </a:lnTo>
                  <a:lnTo>
                    <a:pt x="147047" y="615609"/>
                  </a:lnTo>
                  <a:lnTo>
                    <a:pt x="148834" y="609746"/>
                  </a:lnTo>
                  <a:lnTo>
                    <a:pt x="150595" y="603883"/>
                  </a:lnTo>
                  <a:lnTo>
                    <a:pt x="152330" y="598020"/>
                  </a:lnTo>
                  <a:lnTo>
                    <a:pt x="154037" y="592157"/>
                  </a:lnTo>
                  <a:lnTo>
                    <a:pt x="155716" y="586294"/>
                  </a:lnTo>
                  <a:lnTo>
                    <a:pt x="157366" y="580431"/>
                  </a:lnTo>
                  <a:lnTo>
                    <a:pt x="158980" y="574568"/>
                  </a:lnTo>
                  <a:lnTo>
                    <a:pt x="160565" y="568705"/>
                  </a:lnTo>
                  <a:lnTo>
                    <a:pt x="162121" y="562842"/>
                  </a:lnTo>
                  <a:lnTo>
                    <a:pt x="163648" y="556979"/>
                  </a:lnTo>
                  <a:lnTo>
                    <a:pt x="165146" y="551116"/>
                  </a:lnTo>
                  <a:lnTo>
                    <a:pt x="166616" y="545253"/>
                  </a:lnTo>
                  <a:lnTo>
                    <a:pt x="168052" y="539390"/>
                  </a:lnTo>
                  <a:lnTo>
                    <a:pt x="169461" y="533527"/>
                  </a:lnTo>
                  <a:lnTo>
                    <a:pt x="170843" y="527664"/>
                  </a:lnTo>
                  <a:lnTo>
                    <a:pt x="172200" y="521802"/>
                  </a:lnTo>
                  <a:lnTo>
                    <a:pt x="173533" y="515939"/>
                  </a:lnTo>
                  <a:lnTo>
                    <a:pt x="174842" y="510076"/>
                  </a:lnTo>
                  <a:lnTo>
                    <a:pt x="176126" y="504213"/>
                  </a:lnTo>
                  <a:lnTo>
                    <a:pt x="177387" y="498350"/>
                  </a:lnTo>
                  <a:lnTo>
                    <a:pt x="178628" y="492487"/>
                  </a:lnTo>
                  <a:lnTo>
                    <a:pt x="179852" y="486624"/>
                  </a:lnTo>
                  <a:lnTo>
                    <a:pt x="181058" y="480761"/>
                  </a:lnTo>
                  <a:lnTo>
                    <a:pt x="182249" y="474898"/>
                  </a:lnTo>
                  <a:lnTo>
                    <a:pt x="183423" y="469035"/>
                  </a:lnTo>
                  <a:lnTo>
                    <a:pt x="184582" y="463172"/>
                  </a:lnTo>
                  <a:lnTo>
                    <a:pt x="185729" y="457309"/>
                  </a:lnTo>
                  <a:lnTo>
                    <a:pt x="186864" y="451446"/>
                  </a:lnTo>
                  <a:lnTo>
                    <a:pt x="187987" y="445583"/>
                  </a:lnTo>
                  <a:lnTo>
                    <a:pt x="189099" y="439720"/>
                  </a:lnTo>
                  <a:lnTo>
                    <a:pt x="190201" y="433857"/>
                  </a:lnTo>
                  <a:lnTo>
                    <a:pt x="191288" y="427994"/>
                  </a:lnTo>
                  <a:lnTo>
                    <a:pt x="192364" y="422131"/>
                  </a:lnTo>
                  <a:lnTo>
                    <a:pt x="193427" y="416269"/>
                  </a:lnTo>
                  <a:lnTo>
                    <a:pt x="194476" y="410406"/>
                  </a:lnTo>
                  <a:lnTo>
                    <a:pt x="195511" y="404543"/>
                  </a:lnTo>
                  <a:lnTo>
                    <a:pt x="196530" y="398680"/>
                  </a:lnTo>
                  <a:lnTo>
                    <a:pt x="197528" y="392817"/>
                  </a:lnTo>
                  <a:lnTo>
                    <a:pt x="198506" y="386954"/>
                  </a:lnTo>
                  <a:lnTo>
                    <a:pt x="199462" y="381091"/>
                  </a:lnTo>
                  <a:lnTo>
                    <a:pt x="200396" y="375228"/>
                  </a:lnTo>
                  <a:lnTo>
                    <a:pt x="201306" y="369365"/>
                  </a:lnTo>
                  <a:lnTo>
                    <a:pt x="202191" y="363502"/>
                  </a:lnTo>
                  <a:lnTo>
                    <a:pt x="203046" y="357639"/>
                  </a:lnTo>
                  <a:lnTo>
                    <a:pt x="203870" y="351776"/>
                  </a:lnTo>
                  <a:lnTo>
                    <a:pt x="204665" y="345913"/>
                  </a:lnTo>
                  <a:lnTo>
                    <a:pt x="205432" y="340050"/>
                  </a:lnTo>
                  <a:lnTo>
                    <a:pt x="206170" y="334187"/>
                  </a:lnTo>
                  <a:lnTo>
                    <a:pt x="206879" y="328324"/>
                  </a:lnTo>
                  <a:lnTo>
                    <a:pt x="207558" y="322461"/>
                  </a:lnTo>
                  <a:lnTo>
                    <a:pt x="208205" y="316598"/>
                  </a:lnTo>
                  <a:lnTo>
                    <a:pt x="208825" y="310736"/>
                  </a:lnTo>
                  <a:lnTo>
                    <a:pt x="209420" y="304873"/>
                  </a:lnTo>
                  <a:lnTo>
                    <a:pt x="209991" y="299010"/>
                  </a:lnTo>
                  <a:lnTo>
                    <a:pt x="210539" y="293147"/>
                  </a:lnTo>
                  <a:lnTo>
                    <a:pt x="211065" y="287284"/>
                  </a:lnTo>
                  <a:lnTo>
                    <a:pt x="211567" y="281421"/>
                  </a:lnTo>
                  <a:lnTo>
                    <a:pt x="212052" y="275558"/>
                  </a:lnTo>
                  <a:lnTo>
                    <a:pt x="212521" y="269695"/>
                  </a:lnTo>
                  <a:lnTo>
                    <a:pt x="212975" y="263832"/>
                  </a:lnTo>
                  <a:lnTo>
                    <a:pt x="213415" y="257969"/>
                  </a:lnTo>
                  <a:lnTo>
                    <a:pt x="213844" y="252106"/>
                  </a:lnTo>
                  <a:lnTo>
                    <a:pt x="214259" y="246243"/>
                  </a:lnTo>
                  <a:lnTo>
                    <a:pt x="214665" y="240380"/>
                  </a:lnTo>
                  <a:lnTo>
                    <a:pt x="215062" y="234517"/>
                  </a:lnTo>
                  <a:lnTo>
                    <a:pt x="215450" y="228654"/>
                  </a:lnTo>
                  <a:lnTo>
                    <a:pt x="215832" y="222791"/>
                  </a:lnTo>
                  <a:lnTo>
                    <a:pt x="216206" y="216928"/>
                  </a:lnTo>
                  <a:lnTo>
                    <a:pt x="216573" y="211065"/>
                  </a:lnTo>
                  <a:lnTo>
                    <a:pt x="216933" y="205203"/>
                  </a:lnTo>
                  <a:lnTo>
                    <a:pt x="217287" y="199340"/>
                  </a:lnTo>
                  <a:lnTo>
                    <a:pt x="217634" y="193477"/>
                  </a:lnTo>
                  <a:lnTo>
                    <a:pt x="217975" y="187614"/>
                  </a:lnTo>
                  <a:lnTo>
                    <a:pt x="218309" y="181751"/>
                  </a:lnTo>
                  <a:lnTo>
                    <a:pt x="218636" y="175888"/>
                  </a:lnTo>
                  <a:lnTo>
                    <a:pt x="218955" y="170025"/>
                  </a:lnTo>
                  <a:lnTo>
                    <a:pt x="219265" y="164162"/>
                  </a:lnTo>
                  <a:lnTo>
                    <a:pt x="219567" y="158299"/>
                  </a:lnTo>
                  <a:lnTo>
                    <a:pt x="219860" y="152436"/>
                  </a:lnTo>
                  <a:lnTo>
                    <a:pt x="220144" y="146573"/>
                  </a:lnTo>
                  <a:lnTo>
                    <a:pt x="220417" y="140710"/>
                  </a:lnTo>
                  <a:lnTo>
                    <a:pt x="220678" y="134847"/>
                  </a:lnTo>
                  <a:lnTo>
                    <a:pt x="220928" y="128984"/>
                  </a:lnTo>
                  <a:lnTo>
                    <a:pt x="221166" y="123121"/>
                  </a:lnTo>
                  <a:lnTo>
                    <a:pt x="221393" y="117258"/>
                  </a:lnTo>
                  <a:lnTo>
                    <a:pt x="221607" y="111395"/>
                  </a:lnTo>
                  <a:lnTo>
                    <a:pt x="221809" y="105532"/>
                  </a:lnTo>
                  <a:lnTo>
                    <a:pt x="221996" y="99670"/>
                  </a:lnTo>
                  <a:lnTo>
                    <a:pt x="222170" y="93807"/>
                  </a:lnTo>
                  <a:lnTo>
                    <a:pt x="222332" y="87944"/>
                  </a:lnTo>
                  <a:lnTo>
                    <a:pt x="222482" y="82081"/>
                  </a:lnTo>
                  <a:lnTo>
                    <a:pt x="222619" y="76218"/>
                  </a:lnTo>
                  <a:lnTo>
                    <a:pt x="222746" y="70355"/>
                  </a:lnTo>
                  <a:lnTo>
                    <a:pt x="222860" y="64492"/>
                  </a:lnTo>
                  <a:lnTo>
                    <a:pt x="222963" y="58629"/>
                  </a:lnTo>
                  <a:lnTo>
                    <a:pt x="223056" y="52766"/>
                  </a:lnTo>
                  <a:lnTo>
                    <a:pt x="223141" y="46903"/>
                  </a:lnTo>
                  <a:lnTo>
                    <a:pt x="223217" y="41040"/>
                  </a:lnTo>
                  <a:lnTo>
                    <a:pt x="223287" y="35177"/>
                  </a:lnTo>
                  <a:lnTo>
                    <a:pt x="223349" y="29314"/>
                  </a:lnTo>
                  <a:lnTo>
                    <a:pt x="223405" y="23451"/>
                  </a:lnTo>
                  <a:lnTo>
                    <a:pt x="223456" y="17588"/>
                  </a:lnTo>
                  <a:lnTo>
                    <a:pt x="223503" y="11725"/>
                  </a:lnTo>
                  <a:lnTo>
                    <a:pt x="223546" y="5862"/>
                  </a:lnTo>
                  <a:lnTo>
                    <a:pt x="223586" y="0"/>
                  </a:lnTo>
                  <a:lnTo>
                    <a:pt x="224759" y="0"/>
                  </a:lnTo>
                  <a:lnTo>
                    <a:pt x="224800" y="5862"/>
                  </a:lnTo>
                  <a:lnTo>
                    <a:pt x="224843" y="11725"/>
                  </a:lnTo>
                  <a:lnTo>
                    <a:pt x="224890" y="17588"/>
                  </a:lnTo>
                  <a:lnTo>
                    <a:pt x="224941" y="23451"/>
                  </a:lnTo>
                  <a:lnTo>
                    <a:pt x="224996" y="29314"/>
                  </a:lnTo>
                  <a:lnTo>
                    <a:pt x="225059" y="35177"/>
                  </a:lnTo>
                  <a:lnTo>
                    <a:pt x="225128" y="41040"/>
                  </a:lnTo>
                  <a:lnTo>
                    <a:pt x="225205" y="46903"/>
                  </a:lnTo>
                  <a:lnTo>
                    <a:pt x="225289" y="52766"/>
                  </a:lnTo>
                  <a:lnTo>
                    <a:pt x="225383" y="58629"/>
                  </a:lnTo>
                  <a:lnTo>
                    <a:pt x="225486" y="64492"/>
                  </a:lnTo>
                  <a:lnTo>
                    <a:pt x="225600" y="70355"/>
                  </a:lnTo>
                  <a:lnTo>
                    <a:pt x="225726" y="76218"/>
                  </a:lnTo>
                  <a:lnTo>
                    <a:pt x="225864" y="82081"/>
                  </a:lnTo>
                  <a:lnTo>
                    <a:pt x="226014" y="87944"/>
                  </a:lnTo>
                  <a:lnTo>
                    <a:pt x="226175" y="93807"/>
                  </a:lnTo>
                  <a:lnTo>
                    <a:pt x="226349" y="99670"/>
                  </a:lnTo>
                  <a:lnTo>
                    <a:pt x="226537" y="105532"/>
                  </a:lnTo>
                  <a:lnTo>
                    <a:pt x="226739" y="111395"/>
                  </a:lnTo>
                  <a:lnTo>
                    <a:pt x="226953" y="117258"/>
                  </a:lnTo>
                  <a:lnTo>
                    <a:pt x="227179" y="123121"/>
                  </a:lnTo>
                  <a:lnTo>
                    <a:pt x="227418" y="128984"/>
                  </a:lnTo>
                  <a:lnTo>
                    <a:pt x="227667" y="134847"/>
                  </a:lnTo>
                  <a:lnTo>
                    <a:pt x="227928" y="140710"/>
                  </a:lnTo>
                  <a:lnTo>
                    <a:pt x="228202" y="146573"/>
                  </a:lnTo>
                  <a:lnTo>
                    <a:pt x="228486" y="152436"/>
                  </a:lnTo>
                  <a:lnTo>
                    <a:pt x="228779" y="158299"/>
                  </a:lnTo>
                  <a:lnTo>
                    <a:pt x="229081" y="164162"/>
                  </a:lnTo>
                  <a:lnTo>
                    <a:pt x="229391" y="170025"/>
                  </a:lnTo>
                  <a:lnTo>
                    <a:pt x="229709" y="175888"/>
                  </a:lnTo>
                  <a:lnTo>
                    <a:pt x="230036" y="181751"/>
                  </a:lnTo>
                  <a:lnTo>
                    <a:pt x="230370" y="187614"/>
                  </a:lnTo>
                  <a:lnTo>
                    <a:pt x="230711" y="193477"/>
                  </a:lnTo>
                  <a:lnTo>
                    <a:pt x="231059" y="199340"/>
                  </a:lnTo>
                  <a:lnTo>
                    <a:pt x="231412" y="205203"/>
                  </a:lnTo>
                  <a:lnTo>
                    <a:pt x="231772" y="211065"/>
                  </a:lnTo>
                  <a:lnTo>
                    <a:pt x="232140" y="216928"/>
                  </a:lnTo>
                  <a:lnTo>
                    <a:pt x="232514" y="222791"/>
                  </a:lnTo>
                  <a:lnTo>
                    <a:pt x="232895" y="228654"/>
                  </a:lnTo>
                  <a:lnTo>
                    <a:pt x="233284" y="234517"/>
                  </a:lnTo>
                  <a:lnTo>
                    <a:pt x="233681" y="240380"/>
                  </a:lnTo>
                  <a:lnTo>
                    <a:pt x="234086" y="246243"/>
                  </a:lnTo>
                  <a:lnTo>
                    <a:pt x="234502" y="252106"/>
                  </a:lnTo>
                  <a:lnTo>
                    <a:pt x="234930" y="257969"/>
                  </a:lnTo>
                  <a:lnTo>
                    <a:pt x="235371" y="263832"/>
                  </a:lnTo>
                  <a:lnTo>
                    <a:pt x="235825" y="269695"/>
                  </a:lnTo>
                  <a:lnTo>
                    <a:pt x="236293" y="275558"/>
                  </a:lnTo>
                  <a:lnTo>
                    <a:pt x="236778" y="281421"/>
                  </a:lnTo>
                  <a:lnTo>
                    <a:pt x="237281" y="287284"/>
                  </a:lnTo>
                  <a:lnTo>
                    <a:pt x="237807" y="293147"/>
                  </a:lnTo>
                  <a:lnTo>
                    <a:pt x="238355" y="299010"/>
                  </a:lnTo>
                  <a:lnTo>
                    <a:pt x="238926" y="304873"/>
                  </a:lnTo>
                  <a:lnTo>
                    <a:pt x="239521" y="310736"/>
                  </a:lnTo>
                  <a:lnTo>
                    <a:pt x="240141" y="316598"/>
                  </a:lnTo>
                  <a:lnTo>
                    <a:pt x="240788" y="322461"/>
                  </a:lnTo>
                  <a:lnTo>
                    <a:pt x="241466" y="328324"/>
                  </a:lnTo>
                  <a:lnTo>
                    <a:pt x="242176" y="334187"/>
                  </a:lnTo>
                  <a:lnTo>
                    <a:pt x="242914" y="340050"/>
                  </a:lnTo>
                  <a:lnTo>
                    <a:pt x="243680" y="345913"/>
                  </a:lnTo>
                  <a:lnTo>
                    <a:pt x="244476" y="351776"/>
                  </a:lnTo>
                  <a:lnTo>
                    <a:pt x="245300" y="357639"/>
                  </a:lnTo>
                  <a:lnTo>
                    <a:pt x="246155" y="363502"/>
                  </a:lnTo>
                  <a:lnTo>
                    <a:pt x="247039" y="369365"/>
                  </a:lnTo>
                  <a:lnTo>
                    <a:pt x="247949" y="375228"/>
                  </a:lnTo>
                  <a:lnTo>
                    <a:pt x="248883" y="381091"/>
                  </a:lnTo>
                  <a:lnTo>
                    <a:pt x="249840" y="386954"/>
                  </a:lnTo>
                  <a:lnTo>
                    <a:pt x="250817" y="392817"/>
                  </a:lnTo>
                  <a:lnTo>
                    <a:pt x="251815" y="398680"/>
                  </a:lnTo>
                  <a:lnTo>
                    <a:pt x="252834" y="404543"/>
                  </a:lnTo>
                  <a:lnTo>
                    <a:pt x="253869" y="410406"/>
                  </a:lnTo>
                  <a:lnTo>
                    <a:pt x="254919" y="416269"/>
                  </a:lnTo>
                  <a:lnTo>
                    <a:pt x="255982" y="422131"/>
                  </a:lnTo>
                  <a:lnTo>
                    <a:pt x="257058" y="427994"/>
                  </a:lnTo>
                  <a:lnTo>
                    <a:pt x="258145" y="433857"/>
                  </a:lnTo>
                  <a:lnTo>
                    <a:pt x="259246" y="439720"/>
                  </a:lnTo>
                  <a:lnTo>
                    <a:pt x="260359" y="445583"/>
                  </a:lnTo>
                  <a:lnTo>
                    <a:pt x="261482" y="451446"/>
                  </a:lnTo>
                  <a:lnTo>
                    <a:pt x="262617" y="457309"/>
                  </a:lnTo>
                  <a:lnTo>
                    <a:pt x="263763" y="463172"/>
                  </a:lnTo>
                  <a:lnTo>
                    <a:pt x="264922" y="469035"/>
                  </a:lnTo>
                  <a:lnTo>
                    <a:pt x="266097" y="474898"/>
                  </a:lnTo>
                  <a:lnTo>
                    <a:pt x="267287" y="480761"/>
                  </a:lnTo>
                  <a:lnTo>
                    <a:pt x="268494" y="486624"/>
                  </a:lnTo>
                  <a:lnTo>
                    <a:pt x="269717" y="492487"/>
                  </a:lnTo>
                  <a:lnTo>
                    <a:pt x="270959" y="498350"/>
                  </a:lnTo>
                  <a:lnTo>
                    <a:pt x="272220" y="504213"/>
                  </a:lnTo>
                  <a:lnTo>
                    <a:pt x="273504" y="510076"/>
                  </a:lnTo>
                  <a:lnTo>
                    <a:pt x="274813" y="515939"/>
                  </a:lnTo>
                  <a:lnTo>
                    <a:pt x="276146" y="521802"/>
                  </a:lnTo>
                  <a:lnTo>
                    <a:pt x="277503" y="527664"/>
                  </a:lnTo>
                  <a:lnTo>
                    <a:pt x="278885" y="533527"/>
                  </a:lnTo>
                  <a:lnTo>
                    <a:pt x="280293" y="539390"/>
                  </a:lnTo>
                  <a:lnTo>
                    <a:pt x="281730" y="545253"/>
                  </a:lnTo>
                  <a:lnTo>
                    <a:pt x="283199" y="551116"/>
                  </a:lnTo>
                  <a:lnTo>
                    <a:pt x="284697" y="556979"/>
                  </a:lnTo>
                  <a:lnTo>
                    <a:pt x="286224" y="562842"/>
                  </a:lnTo>
                  <a:lnTo>
                    <a:pt x="287780" y="568705"/>
                  </a:lnTo>
                  <a:lnTo>
                    <a:pt x="289365" y="574568"/>
                  </a:lnTo>
                  <a:lnTo>
                    <a:pt x="290980" y="580431"/>
                  </a:lnTo>
                  <a:lnTo>
                    <a:pt x="292629" y="586294"/>
                  </a:lnTo>
                  <a:lnTo>
                    <a:pt x="294308" y="592157"/>
                  </a:lnTo>
                  <a:lnTo>
                    <a:pt x="296016" y="598020"/>
                  </a:lnTo>
                  <a:lnTo>
                    <a:pt x="297750" y="603883"/>
                  </a:lnTo>
                  <a:lnTo>
                    <a:pt x="299511" y="609746"/>
                  </a:lnTo>
                  <a:lnTo>
                    <a:pt x="301298" y="615609"/>
                  </a:lnTo>
                  <a:lnTo>
                    <a:pt x="303114" y="621472"/>
                  </a:lnTo>
                  <a:lnTo>
                    <a:pt x="304954" y="627335"/>
                  </a:lnTo>
                  <a:lnTo>
                    <a:pt x="306815" y="633197"/>
                  </a:lnTo>
                  <a:lnTo>
                    <a:pt x="308696" y="639060"/>
                  </a:lnTo>
                  <a:lnTo>
                    <a:pt x="310596" y="644923"/>
                  </a:lnTo>
                  <a:lnTo>
                    <a:pt x="312513" y="650786"/>
                  </a:lnTo>
                  <a:lnTo>
                    <a:pt x="314446" y="656649"/>
                  </a:lnTo>
                  <a:lnTo>
                    <a:pt x="316395" y="662512"/>
                  </a:lnTo>
                  <a:lnTo>
                    <a:pt x="318355" y="668375"/>
                  </a:lnTo>
                  <a:lnTo>
                    <a:pt x="320326" y="674238"/>
                  </a:lnTo>
                  <a:lnTo>
                    <a:pt x="322305" y="680101"/>
                  </a:lnTo>
                  <a:lnTo>
                    <a:pt x="324292" y="685964"/>
                  </a:lnTo>
                  <a:lnTo>
                    <a:pt x="326285" y="691827"/>
                  </a:lnTo>
                  <a:lnTo>
                    <a:pt x="328284" y="697690"/>
                  </a:lnTo>
                  <a:lnTo>
                    <a:pt x="330287" y="703553"/>
                  </a:lnTo>
                  <a:lnTo>
                    <a:pt x="332291" y="709416"/>
                  </a:lnTo>
                  <a:lnTo>
                    <a:pt x="334296" y="715279"/>
                  </a:lnTo>
                  <a:lnTo>
                    <a:pt x="336301" y="721142"/>
                  </a:lnTo>
                  <a:lnTo>
                    <a:pt x="338304" y="727005"/>
                  </a:lnTo>
                  <a:lnTo>
                    <a:pt x="340304" y="732868"/>
                  </a:lnTo>
                  <a:lnTo>
                    <a:pt x="342300" y="738730"/>
                  </a:lnTo>
                  <a:lnTo>
                    <a:pt x="344291" y="744593"/>
                  </a:lnTo>
                  <a:lnTo>
                    <a:pt x="346276" y="750456"/>
                  </a:lnTo>
                  <a:lnTo>
                    <a:pt x="348254" y="756319"/>
                  </a:lnTo>
                  <a:lnTo>
                    <a:pt x="350224" y="762182"/>
                  </a:lnTo>
                  <a:lnTo>
                    <a:pt x="352185" y="768045"/>
                  </a:lnTo>
                  <a:lnTo>
                    <a:pt x="354136" y="773908"/>
                  </a:lnTo>
                  <a:lnTo>
                    <a:pt x="356078" y="779771"/>
                  </a:lnTo>
                  <a:lnTo>
                    <a:pt x="358010" y="785634"/>
                  </a:lnTo>
                  <a:lnTo>
                    <a:pt x="359934" y="791497"/>
                  </a:lnTo>
                  <a:lnTo>
                    <a:pt x="361848" y="797360"/>
                  </a:lnTo>
                  <a:lnTo>
                    <a:pt x="363755" y="803223"/>
                  </a:lnTo>
                  <a:lnTo>
                    <a:pt x="365653" y="809086"/>
                  </a:lnTo>
                  <a:lnTo>
                    <a:pt x="367545" y="814949"/>
                  </a:lnTo>
                  <a:lnTo>
                    <a:pt x="369433" y="820812"/>
                  </a:lnTo>
                  <a:lnTo>
                    <a:pt x="371317" y="826675"/>
                  </a:lnTo>
                  <a:lnTo>
                    <a:pt x="373198" y="832538"/>
                  </a:lnTo>
                  <a:lnTo>
                    <a:pt x="375078" y="838401"/>
                  </a:lnTo>
                  <a:lnTo>
                    <a:pt x="376957" y="844263"/>
                  </a:lnTo>
                  <a:lnTo>
                    <a:pt x="378836" y="850126"/>
                  </a:lnTo>
                  <a:lnTo>
                    <a:pt x="380715" y="855989"/>
                  </a:lnTo>
                  <a:lnTo>
                    <a:pt x="382595" y="861852"/>
                  </a:lnTo>
                  <a:lnTo>
                    <a:pt x="384474" y="867715"/>
                  </a:lnTo>
                  <a:lnTo>
                    <a:pt x="386352" y="873578"/>
                  </a:lnTo>
                  <a:lnTo>
                    <a:pt x="388226" y="879441"/>
                  </a:lnTo>
                  <a:lnTo>
                    <a:pt x="390095" y="885304"/>
                  </a:lnTo>
                  <a:lnTo>
                    <a:pt x="391956" y="891167"/>
                  </a:lnTo>
                  <a:lnTo>
                    <a:pt x="393805" y="897030"/>
                  </a:lnTo>
                  <a:lnTo>
                    <a:pt x="395641" y="902893"/>
                  </a:lnTo>
                  <a:lnTo>
                    <a:pt x="397459" y="908756"/>
                  </a:lnTo>
                  <a:lnTo>
                    <a:pt x="399251" y="914619"/>
                  </a:lnTo>
                  <a:lnTo>
                    <a:pt x="401014" y="920482"/>
                  </a:lnTo>
                  <a:lnTo>
                    <a:pt x="402745" y="926345"/>
                  </a:lnTo>
                  <a:lnTo>
                    <a:pt x="404439" y="932208"/>
                  </a:lnTo>
                  <a:lnTo>
                    <a:pt x="406094" y="938071"/>
                  </a:lnTo>
                  <a:lnTo>
                    <a:pt x="407706" y="943934"/>
                  </a:lnTo>
                  <a:lnTo>
                    <a:pt x="409266" y="949796"/>
                  </a:lnTo>
                  <a:lnTo>
                    <a:pt x="410768" y="955659"/>
                  </a:lnTo>
                  <a:lnTo>
                    <a:pt x="412216" y="961522"/>
                  </a:lnTo>
                  <a:lnTo>
                    <a:pt x="413609" y="967385"/>
                  </a:lnTo>
                  <a:lnTo>
                    <a:pt x="414946" y="973248"/>
                  </a:lnTo>
                  <a:lnTo>
                    <a:pt x="416227" y="979111"/>
                  </a:lnTo>
                  <a:lnTo>
                    <a:pt x="417451" y="984974"/>
                  </a:lnTo>
                  <a:lnTo>
                    <a:pt x="418608" y="990837"/>
                  </a:lnTo>
                  <a:lnTo>
                    <a:pt x="419713" y="996700"/>
                  </a:lnTo>
                  <a:lnTo>
                    <a:pt x="420769" y="1002563"/>
                  </a:lnTo>
                  <a:lnTo>
                    <a:pt x="421777" y="1008426"/>
                  </a:lnTo>
                  <a:lnTo>
                    <a:pt x="422743" y="1014289"/>
                  </a:lnTo>
                  <a:lnTo>
                    <a:pt x="423669" y="1020152"/>
                  </a:lnTo>
                  <a:lnTo>
                    <a:pt x="424553" y="1026015"/>
                  </a:lnTo>
                  <a:lnTo>
                    <a:pt x="425406" y="1031878"/>
                  </a:lnTo>
                  <a:lnTo>
                    <a:pt x="426234" y="1037741"/>
                  </a:lnTo>
                  <a:lnTo>
                    <a:pt x="427041" y="1043604"/>
                  </a:lnTo>
                  <a:lnTo>
                    <a:pt x="427829" y="1049467"/>
                  </a:lnTo>
                  <a:lnTo>
                    <a:pt x="428603" y="1055329"/>
                  </a:lnTo>
                  <a:lnTo>
                    <a:pt x="429364" y="1061192"/>
                  </a:lnTo>
                  <a:lnTo>
                    <a:pt x="430115" y="1067055"/>
                  </a:lnTo>
                  <a:lnTo>
                    <a:pt x="430861" y="1072918"/>
                  </a:lnTo>
                  <a:lnTo>
                    <a:pt x="431602" y="1078781"/>
                  </a:lnTo>
                  <a:lnTo>
                    <a:pt x="432339" y="1084644"/>
                  </a:lnTo>
                  <a:lnTo>
                    <a:pt x="433072" y="1090507"/>
                  </a:lnTo>
                  <a:lnTo>
                    <a:pt x="433802" y="1096370"/>
                  </a:lnTo>
                  <a:lnTo>
                    <a:pt x="434529" y="1102233"/>
                  </a:lnTo>
                  <a:lnTo>
                    <a:pt x="435252" y="1108096"/>
                  </a:lnTo>
                  <a:lnTo>
                    <a:pt x="435970" y="1113959"/>
                  </a:lnTo>
                  <a:lnTo>
                    <a:pt x="436684" y="1119822"/>
                  </a:lnTo>
                  <a:lnTo>
                    <a:pt x="437392" y="1125685"/>
                  </a:lnTo>
                  <a:lnTo>
                    <a:pt x="438094" y="1131548"/>
                  </a:lnTo>
                  <a:lnTo>
                    <a:pt x="438786" y="1137411"/>
                  </a:lnTo>
                  <a:lnTo>
                    <a:pt x="439470" y="1143274"/>
                  </a:lnTo>
                  <a:lnTo>
                    <a:pt x="440146" y="1149137"/>
                  </a:lnTo>
                  <a:lnTo>
                    <a:pt x="440811" y="1155000"/>
                  </a:lnTo>
                  <a:lnTo>
                    <a:pt x="441466" y="1160862"/>
                  </a:lnTo>
                  <a:lnTo>
                    <a:pt x="442109" y="1166725"/>
                  </a:lnTo>
                  <a:lnTo>
                    <a:pt x="442736" y="1172588"/>
                  </a:lnTo>
                  <a:lnTo>
                    <a:pt x="443348" y="1178451"/>
                  </a:lnTo>
                  <a:lnTo>
                    <a:pt x="443942" y="1184314"/>
                  </a:lnTo>
                  <a:lnTo>
                    <a:pt x="444517" y="1190177"/>
                  </a:lnTo>
                  <a:lnTo>
                    <a:pt x="445070" y="1196040"/>
                  </a:lnTo>
                  <a:lnTo>
                    <a:pt x="445598" y="1201903"/>
                  </a:lnTo>
                  <a:lnTo>
                    <a:pt x="446093" y="1207766"/>
                  </a:lnTo>
                  <a:lnTo>
                    <a:pt x="446551" y="1213629"/>
                  </a:lnTo>
                  <a:lnTo>
                    <a:pt x="446969" y="1219492"/>
                  </a:lnTo>
                  <a:lnTo>
                    <a:pt x="447343" y="1225355"/>
                  </a:lnTo>
                  <a:lnTo>
                    <a:pt x="447669" y="1231218"/>
                  </a:lnTo>
                  <a:lnTo>
                    <a:pt x="447941" y="1237081"/>
                  </a:lnTo>
                  <a:lnTo>
                    <a:pt x="448150" y="1242944"/>
                  </a:lnTo>
                  <a:lnTo>
                    <a:pt x="448283" y="1248807"/>
                  </a:lnTo>
                  <a:lnTo>
                    <a:pt x="448346" y="1254670"/>
                  </a:lnTo>
                  <a:lnTo>
                    <a:pt x="448335" y="1260533"/>
                  </a:lnTo>
                  <a:lnTo>
                    <a:pt x="448246" y="1266395"/>
                  </a:lnTo>
                  <a:lnTo>
                    <a:pt x="448077" y="1272258"/>
                  </a:lnTo>
                  <a:lnTo>
                    <a:pt x="447826" y="1278121"/>
                  </a:lnTo>
                  <a:lnTo>
                    <a:pt x="447472" y="1283984"/>
                  </a:lnTo>
                  <a:lnTo>
                    <a:pt x="447036" y="1289847"/>
                  </a:lnTo>
                  <a:lnTo>
                    <a:pt x="446519" y="1295710"/>
                  </a:lnTo>
                  <a:lnTo>
                    <a:pt x="445922" y="1301573"/>
                  </a:lnTo>
                  <a:lnTo>
                    <a:pt x="445250" y="1307436"/>
                  </a:lnTo>
                  <a:lnTo>
                    <a:pt x="444505" y="1313299"/>
                  </a:lnTo>
                  <a:lnTo>
                    <a:pt x="443683" y="1319162"/>
                  </a:lnTo>
                  <a:lnTo>
                    <a:pt x="442799" y="1325025"/>
                  </a:lnTo>
                  <a:lnTo>
                    <a:pt x="441864" y="1330888"/>
                  </a:lnTo>
                  <a:lnTo>
                    <a:pt x="440883" y="1336751"/>
                  </a:lnTo>
                  <a:lnTo>
                    <a:pt x="439864" y="1342614"/>
                  </a:lnTo>
                  <a:lnTo>
                    <a:pt x="438814" y="1348477"/>
                  </a:lnTo>
                  <a:lnTo>
                    <a:pt x="437738" y="1354340"/>
                  </a:lnTo>
                  <a:lnTo>
                    <a:pt x="436645" y="1360203"/>
                  </a:lnTo>
                  <a:lnTo>
                    <a:pt x="435545" y="1366066"/>
                  </a:lnTo>
                  <a:lnTo>
                    <a:pt x="434444" y="1371928"/>
                  </a:lnTo>
                  <a:lnTo>
                    <a:pt x="433345" y="1377791"/>
                  </a:lnTo>
                  <a:lnTo>
                    <a:pt x="432254" y="1383654"/>
                  </a:lnTo>
                  <a:lnTo>
                    <a:pt x="431176" y="1389517"/>
                  </a:lnTo>
                  <a:lnTo>
                    <a:pt x="430116" y="1395380"/>
                  </a:lnTo>
                  <a:lnTo>
                    <a:pt x="429072" y="1401243"/>
                  </a:lnTo>
                  <a:lnTo>
                    <a:pt x="428046" y="1407106"/>
                  </a:lnTo>
                  <a:lnTo>
                    <a:pt x="427038" y="1412969"/>
                  </a:lnTo>
                  <a:lnTo>
                    <a:pt x="426046" y="1418832"/>
                  </a:lnTo>
                  <a:lnTo>
                    <a:pt x="425069" y="1424695"/>
                  </a:lnTo>
                  <a:lnTo>
                    <a:pt x="424106" y="1430558"/>
                  </a:lnTo>
                  <a:lnTo>
                    <a:pt x="423149" y="1436421"/>
                  </a:lnTo>
                  <a:lnTo>
                    <a:pt x="422195" y="1442284"/>
                  </a:lnTo>
                  <a:lnTo>
                    <a:pt x="421238" y="1448147"/>
                  </a:lnTo>
                  <a:lnTo>
                    <a:pt x="420273" y="1454010"/>
                  </a:lnTo>
                  <a:lnTo>
                    <a:pt x="419296" y="1459873"/>
                  </a:lnTo>
                  <a:lnTo>
                    <a:pt x="418295" y="1465736"/>
                  </a:lnTo>
                  <a:lnTo>
                    <a:pt x="417265" y="1471599"/>
                  </a:lnTo>
                  <a:lnTo>
                    <a:pt x="416201" y="1477461"/>
                  </a:lnTo>
                  <a:lnTo>
                    <a:pt x="415099" y="1483324"/>
                  </a:lnTo>
                  <a:lnTo>
                    <a:pt x="413952" y="1489187"/>
                  </a:lnTo>
                  <a:lnTo>
                    <a:pt x="412756" y="1495050"/>
                  </a:lnTo>
                  <a:lnTo>
                    <a:pt x="411500" y="1500913"/>
                  </a:lnTo>
                  <a:lnTo>
                    <a:pt x="410178" y="1506776"/>
                  </a:lnTo>
                  <a:lnTo>
                    <a:pt x="408795" y="1512639"/>
                  </a:lnTo>
                  <a:lnTo>
                    <a:pt x="407348" y="1518502"/>
                  </a:lnTo>
                  <a:lnTo>
                    <a:pt x="405836" y="1524365"/>
                  </a:lnTo>
                  <a:lnTo>
                    <a:pt x="404261" y="1530228"/>
                  </a:lnTo>
                  <a:lnTo>
                    <a:pt x="402617" y="1536091"/>
                  </a:lnTo>
                  <a:lnTo>
                    <a:pt x="400902" y="1541954"/>
                  </a:lnTo>
                  <a:lnTo>
                    <a:pt x="399128" y="1547817"/>
                  </a:lnTo>
                  <a:lnTo>
                    <a:pt x="397302" y="1553680"/>
                  </a:lnTo>
                  <a:lnTo>
                    <a:pt x="395426" y="1559543"/>
                  </a:lnTo>
                  <a:lnTo>
                    <a:pt x="393507" y="1565406"/>
                  </a:lnTo>
                  <a:lnTo>
                    <a:pt x="391551" y="1571269"/>
                  </a:lnTo>
                  <a:lnTo>
                    <a:pt x="389559" y="1577132"/>
                  </a:lnTo>
                  <a:lnTo>
                    <a:pt x="387547" y="1582994"/>
                  </a:lnTo>
                  <a:lnTo>
                    <a:pt x="385523" y="1588857"/>
                  </a:lnTo>
                  <a:lnTo>
                    <a:pt x="383495" y="1594720"/>
                  </a:lnTo>
                  <a:lnTo>
                    <a:pt x="381469" y="1600583"/>
                  </a:lnTo>
                  <a:lnTo>
                    <a:pt x="379453" y="1606446"/>
                  </a:lnTo>
                  <a:lnTo>
                    <a:pt x="377458" y="1612309"/>
                  </a:lnTo>
                  <a:lnTo>
                    <a:pt x="375491" y="1618172"/>
                  </a:lnTo>
                  <a:lnTo>
                    <a:pt x="373556" y="1624035"/>
                  </a:lnTo>
                  <a:lnTo>
                    <a:pt x="371657" y="1629898"/>
                  </a:lnTo>
                  <a:lnTo>
                    <a:pt x="369799" y="1635761"/>
                  </a:lnTo>
                  <a:lnTo>
                    <a:pt x="367984" y="1641624"/>
                  </a:lnTo>
                  <a:lnTo>
                    <a:pt x="366221" y="1647487"/>
                  </a:lnTo>
                  <a:lnTo>
                    <a:pt x="364512" y="1653350"/>
                  </a:lnTo>
                  <a:lnTo>
                    <a:pt x="362850" y="1659213"/>
                  </a:lnTo>
                  <a:lnTo>
                    <a:pt x="361235" y="1665076"/>
                  </a:lnTo>
                  <a:lnTo>
                    <a:pt x="359665" y="1670939"/>
                  </a:lnTo>
                  <a:lnTo>
                    <a:pt x="358138" y="1676802"/>
                  </a:lnTo>
                  <a:lnTo>
                    <a:pt x="356652" y="1682665"/>
                  </a:lnTo>
                  <a:lnTo>
                    <a:pt x="355209" y="1688527"/>
                  </a:lnTo>
                  <a:lnTo>
                    <a:pt x="353796" y="1694390"/>
                  </a:lnTo>
                  <a:lnTo>
                    <a:pt x="352409" y="1700253"/>
                  </a:lnTo>
                  <a:lnTo>
                    <a:pt x="351044" y="1706116"/>
                  </a:lnTo>
                  <a:lnTo>
                    <a:pt x="349696" y="1711979"/>
                  </a:lnTo>
                  <a:lnTo>
                    <a:pt x="348363" y="1717842"/>
                  </a:lnTo>
                  <a:lnTo>
                    <a:pt x="347040" y="1723705"/>
                  </a:lnTo>
                  <a:lnTo>
                    <a:pt x="345721" y="1729568"/>
                  </a:lnTo>
                  <a:lnTo>
                    <a:pt x="344404" y="1735431"/>
                  </a:lnTo>
                  <a:lnTo>
                    <a:pt x="343085" y="1741294"/>
                  </a:lnTo>
                  <a:lnTo>
                    <a:pt x="341764" y="1747157"/>
                  </a:lnTo>
                  <a:lnTo>
                    <a:pt x="340437" y="1753020"/>
                  </a:lnTo>
                  <a:lnTo>
                    <a:pt x="339104" y="1758883"/>
                  </a:lnTo>
                  <a:lnTo>
                    <a:pt x="337763" y="1764746"/>
                  </a:lnTo>
                  <a:lnTo>
                    <a:pt x="336416" y="1770609"/>
                  </a:lnTo>
                  <a:lnTo>
                    <a:pt x="335063" y="1776472"/>
                  </a:lnTo>
                  <a:lnTo>
                    <a:pt x="333705" y="1782335"/>
                  </a:lnTo>
                  <a:lnTo>
                    <a:pt x="332343" y="1788198"/>
                  </a:lnTo>
                  <a:lnTo>
                    <a:pt x="330978" y="1794060"/>
                  </a:lnTo>
                  <a:lnTo>
                    <a:pt x="329612" y="1799923"/>
                  </a:lnTo>
                  <a:lnTo>
                    <a:pt x="328248" y="1805786"/>
                  </a:lnTo>
                  <a:lnTo>
                    <a:pt x="326888" y="1811649"/>
                  </a:lnTo>
                  <a:lnTo>
                    <a:pt x="325533" y="1817512"/>
                  </a:lnTo>
                  <a:lnTo>
                    <a:pt x="324185" y="1823375"/>
                  </a:lnTo>
                  <a:lnTo>
                    <a:pt x="322847" y="1829238"/>
                  </a:lnTo>
                  <a:lnTo>
                    <a:pt x="321524" y="1835101"/>
                  </a:lnTo>
                  <a:lnTo>
                    <a:pt x="320215" y="1840964"/>
                  </a:lnTo>
                  <a:lnTo>
                    <a:pt x="318922" y="1846827"/>
                  </a:lnTo>
                  <a:lnTo>
                    <a:pt x="317647" y="1852690"/>
                  </a:lnTo>
                  <a:lnTo>
                    <a:pt x="316392" y="1858553"/>
                  </a:lnTo>
                  <a:lnTo>
                    <a:pt x="315158" y="1864416"/>
                  </a:lnTo>
                  <a:lnTo>
                    <a:pt x="313953" y="1870279"/>
                  </a:lnTo>
                  <a:lnTo>
                    <a:pt x="312772" y="1876142"/>
                  </a:lnTo>
                  <a:lnTo>
                    <a:pt x="311618" y="1882005"/>
                  </a:lnTo>
                  <a:lnTo>
                    <a:pt x="310490" y="1887868"/>
                  </a:lnTo>
                  <a:lnTo>
                    <a:pt x="309388" y="1893731"/>
                  </a:lnTo>
                  <a:lnTo>
                    <a:pt x="308314" y="1899593"/>
                  </a:lnTo>
                  <a:lnTo>
                    <a:pt x="307270" y="1905456"/>
                  </a:lnTo>
                  <a:lnTo>
                    <a:pt x="306254" y="1911319"/>
                  </a:lnTo>
                  <a:lnTo>
                    <a:pt x="305261" y="1917182"/>
                  </a:lnTo>
                  <a:lnTo>
                    <a:pt x="304290" y="1923045"/>
                  </a:lnTo>
                  <a:lnTo>
                    <a:pt x="303340" y="1928908"/>
                  </a:lnTo>
                  <a:lnTo>
                    <a:pt x="302407" y="1934771"/>
                  </a:lnTo>
                  <a:lnTo>
                    <a:pt x="301491" y="1940634"/>
                  </a:lnTo>
                  <a:lnTo>
                    <a:pt x="300586" y="1946497"/>
                  </a:lnTo>
                  <a:lnTo>
                    <a:pt x="299689" y="1952360"/>
                  </a:lnTo>
                  <a:lnTo>
                    <a:pt x="298796" y="1958223"/>
                  </a:lnTo>
                  <a:lnTo>
                    <a:pt x="297903" y="1964086"/>
                  </a:lnTo>
                  <a:lnTo>
                    <a:pt x="297009" y="1969949"/>
                  </a:lnTo>
                  <a:lnTo>
                    <a:pt x="296110" y="1975812"/>
                  </a:lnTo>
                  <a:lnTo>
                    <a:pt x="295202" y="1981675"/>
                  </a:lnTo>
                  <a:lnTo>
                    <a:pt x="294285" y="1987538"/>
                  </a:lnTo>
                  <a:lnTo>
                    <a:pt x="293356" y="1993401"/>
                  </a:lnTo>
                  <a:lnTo>
                    <a:pt x="292415" y="1999264"/>
                  </a:lnTo>
                  <a:lnTo>
                    <a:pt x="291463" y="2005126"/>
                  </a:lnTo>
                  <a:lnTo>
                    <a:pt x="290499" y="2010989"/>
                  </a:lnTo>
                  <a:lnTo>
                    <a:pt x="289522" y="2016852"/>
                  </a:lnTo>
                  <a:lnTo>
                    <a:pt x="288535" y="2022715"/>
                  </a:lnTo>
                  <a:lnTo>
                    <a:pt x="287541" y="2028578"/>
                  </a:lnTo>
                  <a:lnTo>
                    <a:pt x="286542" y="2034441"/>
                  </a:lnTo>
                  <a:lnTo>
                    <a:pt x="285540" y="2040304"/>
                  </a:lnTo>
                  <a:lnTo>
                    <a:pt x="284538" y="2046167"/>
                  </a:lnTo>
                  <a:lnTo>
                    <a:pt x="283537" y="2052030"/>
                  </a:lnTo>
                  <a:lnTo>
                    <a:pt x="282542" y="2057893"/>
                  </a:lnTo>
                  <a:lnTo>
                    <a:pt x="281555" y="2063756"/>
                  </a:lnTo>
                  <a:lnTo>
                    <a:pt x="280577" y="2069619"/>
                  </a:lnTo>
                  <a:lnTo>
                    <a:pt x="279610" y="2075482"/>
                  </a:lnTo>
                  <a:lnTo>
                    <a:pt x="278656" y="2081345"/>
                  </a:lnTo>
                  <a:lnTo>
                    <a:pt x="277718" y="2087208"/>
                  </a:lnTo>
                  <a:lnTo>
                    <a:pt x="276798" y="2093071"/>
                  </a:lnTo>
                  <a:lnTo>
                    <a:pt x="275894" y="2098934"/>
                  </a:lnTo>
                  <a:lnTo>
                    <a:pt x="275007" y="2104796"/>
                  </a:lnTo>
                  <a:lnTo>
                    <a:pt x="274137" y="2110659"/>
                  </a:lnTo>
                  <a:lnTo>
                    <a:pt x="273285" y="2116522"/>
                  </a:lnTo>
                  <a:lnTo>
                    <a:pt x="272450" y="2122385"/>
                  </a:lnTo>
                  <a:lnTo>
                    <a:pt x="271636" y="2128248"/>
                  </a:lnTo>
                  <a:lnTo>
                    <a:pt x="270839" y="2134111"/>
                  </a:lnTo>
                  <a:lnTo>
                    <a:pt x="270059" y="2139974"/>
                  </a:lnTo>
                  <a:lnTo>
                    <a:pt x="269296" y="2145837"/>
                  </a:lnTo>
                  <a:lnTo>
                    <a:pt x="268549" y="2151700"/>
                  </a:lnTo>
                  <a:lnTo>
                    <a:pt x="267818" y="2157563"/>
                  </a:lnTo>
                  <a:lnTo>
                    <a:pt x="267108" y="2163426"/>
                  </a:lnTo>
                  <a:lnTo>
                    <a:pt x="266416" y="2169289"/>
                  </a:lnTo>
                  <a:lnTo>
                    <a:pt x="265740" y="2175152"/>
                  </a:lnTo>
                  <a:lnTo>
                    <a:pt x="265083" y="2181015"/>
                  </a:lnTo>
                  <a:lnTo>
                    <a:pt x="264444" y="2186878"/>
                  </a:lnTo>
                  <a:lnTo>
                    <a:pt x="263825" y="2192741"/>
                  </a:lnTo>
                  <a:lnTo>
                    <a:pt x="263228" y="2198604"/>
                  </a:lnTo>
                  <a:lnTo>
                    <a:pt x="262653" y="2204467"/>
                  </a:lnTo>
                  <a:lnTo>
                    <a:pt x="262101" y="2210329"/>
                  </a:lnTo>
                  <a:lnTo>
                    <a:pt x="261570" y="2216192"/>
                  </a:lnTo>
                  <a:lnTo>
                    <a:pt x="261063" y="2222055"/>
                  </a:lnTo>
                  <a:lnTo>
                    <a:pt x="260579" y="2227918"/>
                  </a:lnTo>
                  <a:lnTo>
                    <a:pt x="260121" y="2233781"/>
                  </a:lnTo>
                  <a:lnTo>
                    <a:pt x="259690" y="2239644"/>
                  </a:lnTo>
                  <a:lnTo>
                    <a:pt x="259284" y="2245507"/>
                  </a:lnTo>
                  <a:lnTo>
                    <a:pt x="258901" y="2251370"/>
                  </a:lnTo>
                  <a:lnTo>
                    <a:pt x="258541" y="2257233"/>
                  </a:lnTo>
                  <a:lnTo>
                    <a:pt x="258204" y="2263096"/>
                  </a:lnTo>
                  <a:lnTo>
                    <a:pt x="257888" y="2268959"/>
                  </a:lnTo>
                  <a:lnTo>
                    <a:pt x="257597" y="2274822"/>
                  </a:lnTo>
                  <a:lnTo>
                    <a:pt x="257323" y="2280685"/>
                  </a:lnTo>
                  <a:lnTo>
                    <a:pt x="257065" y="2286548"/>
                  </a:lnTo>
                  <a:lnTo>
                    <a:pt x="256821" y="2292411"/>
                  </a:lnTo>
                  <a:lnTo>
                    <a:pt x="256589" y="2298274"/>
                  </a:lnTo>
                  <a:lnTo>
                    <a:pt x="256366" y="2304137"/>
                  </a:lnTo>
                  <a:lnTo>
                    <a:pt x="256151" y="2310000"/>
                  </a:lnTo>
                  <a:lnTo>
                    <a:pt x="255940" y="2315862"/>
                  </a:lnTo>
                  <a:lnTo>
                    <a:pt x="255729" y="2321725"/>
                  </a:lnTo>
                  <a:lnTo>
                    <a:pt x="255516" y="2327588"/>
                  </a:lnTo>
                  <a:lnTo>
                    <a:pt x="255299" y="2333451"/>
                  </a:lnTo>
                  <a:lnTo>
                    <a:pt x="255076" y="2339314"/>
                  </a:lnTo>
                  <a:lnTo>
                    <a:pt x="254843" y="2345177"/>
                  </a:lnTo>
                  <a:lnTo>
                    <a:pt x="254596" y="2351040"/>
                  </a:lnTo>
                  <a:lnTo>
                    <a:pt x="254336" y="2356903"/>
                  </a:lnTo>
                  <a:lnTo>
                    <a:pt x="254061" y="2362766"/>
                  </a:lnTo>
                  <a:lnTo>
                    <a:pt x="253769" y="2368629"/>
                  </a:lnTo>
                  <a:lnTo>
                    <a:pt x="253460" y="2374492"/>
                  </a:lnTo>
                  <a:lnTo>
                    <a:pt x="253131" y="2380355"/>
                  </a:lnTo>
                  <a:lnTo>
                    <a:pt x="252779" y="2386218"/>
                  </a:lnTo>
                  <a:lnTo>
                    <a:pt x="252409" y="2392081"/>
                  </a:lnTo>
                  <a:lnTo>
                    <a:pt x="252020" y="2397944"/>
                  </a:lnTo>
                  <a:lnTo>
                    <a:pt x="251613" y="2403807"/>
                  </a:lnTo>
                  <a:lnTo>
                    <a:pt x="251189" y="2409670"/>
                  </a:lnTo>
                  <a:lnTo>
                    <a:pt x="250748" y="2415533"/>
                  </a:lnTo>
                  <a:lnTo>
                    <a:pt x="250290" y="2421395"/>
                  </a:lnTo>
                  <a:lnTo>
                    <a:pt x="249820" y="2427258"/>
                  </a:lnTo>
                  <a:lnTo>
                    <a:pt x="249341" y="2433121"/>
                  </a:lnTo>
                  <a:lnTo>
                    <a:pt x="248854" y="2438984"/>
                  </a:lnTo>
                  <a:lnTo>
                    <a:pt x="248362" y="2444847"/>
                  </a:lnTo>
                  <a:lnTo>
                    <a:pt x="247866" y="2450710"/>
                  </a:lnTo>
                  <a:lnTo>
                    <a:pt x="247372" y="2456573"/>
                  </a:lnTo>
                  <a:lnTo>
                    <a:pt x="246881" y="2462436"/>
                  </a:lnTo>
                  <a:lnTo>
                    <a:pt x="246395" y="2468299"/>
                  </a:lnTo>
                  <a:lnTo>
                    <a:pt x="245918" y="2474162"/>
                  </a:lnTo>
                  <a:lnTo>
                    <a:pt x="245452" y="2480025"/>
                  </a:lnTo>
                  <a:lnTo>
                    <a:pt x="244997" y="2485888"/>
                  </a:lnTo>
                  <a:lnTo>
                    <a:pt x="244558" y="2491751"/>
                  </a:lnTo>
                  <a:lnTo>
                    <a:pt x="244137" y="2497614"/>
                  </a:lnTo>
                  <a:lnTo>
                    <a:pt x="243732" y="2503477"/>
                  </a:lnTo>
                  <a:lnTo>
                    <a:pt x="243344" y="2509340"/>
                  </a:lnTo>
                  <a:lnTo>
                    <a:pt x="242974" y="2515203"/>
                  </a:lnTo>
                  <a:lnTo>
                    <a:pt x="242620" y="2521066"/>
                  </a:lnTo>
                  <a:lnTo>
                    <a:pt x="242285" y="2526928"/>
                  </a:lnTo>
                  <a:lnTo>
                    <a:pt x="241968" y="2532791"/>
                  </a:lnTo>
                  <a:lnTo>
                    <a:pt x="241666" y="2538654"/>
                  </a:lnTo>
                  <a:lnTo>
                    <a:pt x="241377" y="2544517"/>
                  </a:lnTo>
                  <a:lnTo>
                    <a:pt x="241099" y="2550380"/>
                  </a:lnTo>
                  <a:lnTo>
                    <a:pt x="240832" y="2556243"/>
                  </a:lnTo>
                  <a:lnTo>
                    <a:pt x="240573" y="2562106"/>
                  </a:lnTo>
                  <a:lnTo>
                    <a:pt x="240322" y="2567969"/>
                  </a:lnTo>
                  <a:lnTo>
                    <a:pt x="240076" y="2573832"/>
                  </a:lnTo>
                  <a:lnTo>
                    <a:pt x="239832" y="2579695"/>
                  </a:lnTo>
                  <a:lnTo>
                    <a:pt x="239590" y="2585558"/>
                  </a:lnTo>
                  <a:lnTo>
                    <a:pt x="239349" y="2591421"/>
                  </a:lnTo>
                  <a:lnTo>
                    <a:pt x="239107" y="2597284"/>
                  </a:lnTo>
                  <a:lnTo>
                    <a:pt x="238863" y="2603147"/>
                  </a:lnTo>
                  <a:lnTo>
                    <a:pt x="238618" y="2609010"/>
                  </a:lnTo>
                  <a:lnTo>
                    <a:pt x="238370" y="2614873"/>
                  </a:lnTo>
                  <a:lnTo>
                    <a:pt x="238120" y="2620736"/>
                  </a:lnTo>
                  <a:lnTo>
                    <a:pt x="237868" y="2626599"/>
                  </a:lnTo>
                  <a:lnTo>
                    <a:pt x="237615" y="2632461"/>
                  </a:lnTo>
                  <a:lnTo>
                    <a:pt x="237361" y="2638324"/>
                  </a:lnTo>
                  <a:lnTo>
                    <a:pt x="237107" y="2644187"/>
                  </a:lnTo>
                  <a:lnTo>
                    <a:pt x="236854" y="2650050"/>
                  </a:lnTo>
                  <a:lnTo>
                    <a:pt x="236602" y="2655913"/>
                  </a:lnTo>
                  <a:lnTo>
                    <a:pt x="236353" y="2661776"/>
                  </a:lnTo>
                  <a:lnTo>
                    <a:pt x="236108" y="2667639"/>
                  </a:lnTo>
                  <a:lnTo>
                    <a:pt x="235867" y="2673502"/>
                  </a:lnTo>
                  <a:lnTo>
                    <a:pt x="235631" y="2679365"/>
                  </a:lnTo>
                  <a:lnTo>
                    <a:pt x="235401" y="2685228"/>
                  </a:lnTo>
                  <a:lnTo>
                    <a:pt x="235177" y="2691091"/>
                  </a:lnTo>
                  <a:lnTo>
                    <a:pt x="234959" y="2696954"/>
                  </a:lnTo>
                  <a:lnTo>
                    <a:pt x="234747" y="2702817"/>
                  </a:lnTo>
                  <a:lnTo>
                    <a:pt x="234540" y="2708680"/>
                  </a:lnTo>
                  <a:lnTo>
                    <a:pt x="234341" y="2714543"/>
                  </a:lnTo>
                  <a:lnTo>
                    <a:pt x="234148" y="2720406"/>
                  </a:lnTo>
                  <a:lnTo>
                    <a:pt x="233959" y="2726269"/>
                  </a:lnTo>
                  <a:lnTo>
                    <a:pt x="233775" y="2732132"/>
                  </a:lnTo>
                  <a:lnTo>
                    <a:pt x="233595" y="2737994"/>
                  </a:lnTo>
                  <a:lnTo>
                    <a:pt x="233419" y="2743857"/>
                  </a:lnTo>
                  <a:lnTo>
                    <a:pt x="233247" y="2749720"/>
                  </a:lnTo>
                  <a:lnTo>
                    <a:pt x="233077" y="2755583"/>
                  </a:lnTo>
                  <a:lnTo>
                    <a:pt x="232909" y="2761446"/>
                  </a:lnTo>
                  <a:lnTo>
                    <a:pt x="232744" y="2767309"/>
                  </a:lnTo>
                  <a:lnTo>
                    <a:pt x="232580" y="2773172"/>
                  </a:lnTo>
                  <a:lnTo>
                    <a:pt x="232418" y="2779035"/>
                  </a:lnTo>
                  <a:lnTo>
                    <a:pt x="232259" y="2784898"/>
                  </a:lnTo>
                  <a:lnTo>
                    <a:pt x="232102" y="2790761"/>
                  </a:lnTo>
                  <a:lnTo>
                    <a:pt x="231948" y="2796624"/>
                  </a:lnTo>
                  <a:lnTo>
                    <a:pt x="231796" y="2802487"/>
                  </a:lnTo>
                  <a:lnTo>
                    <a:pt x="231649" y="2808350"/>
                  </a:lnTo>
                  <a:lnTo>
                    <a:pt x="231506" y="2814213"/>
                  </a:lnTo>
                  <a:lnTo>
                    <a:pt x="231368" y="2820076"/>
                  </a:lnTo>
                  <a:lnTo>
                    <a:pt x="231238" y="2825939"/>
                  </a:lnTo>
                  <a:lnTo>
                    <a:pt x="231114" y="2831802"/>
                  </a:lnTo>
                  <a:lnTo>
                    <a:pt x="230998" y="2837665"/>
                  </a:lnTo>
                  <a:lnTo>
                    <a:pt x="230890" y="2843527"/>
                  </a:lnTo>
                  <a:lnTo>
                    <a:pt x="230791" y="2849390"/>
                  </a:lnTo>
                  <a:lnTo>
                    <a:pt x="230701" y="2855253"/>
                  </a:lnTo>
                  <a:lnTo>
                    <a:pt x="230623" y="2861116"/>
                  </a:lnTo>
                  <a:lnTo>
                    <a:pt x="230555" y="2866979"/>
                  </a:lnTo>
                  <a:lnTo>
                    <a:pt x="230495" y="2872842"/>
                  </a:lnTo>
                  <a:lnTo>
                    <a:pt x="230445" y="2878705"/>
                  </a:lnTo>
                  <a:lnTo>
                    <a:pt x="230404" y="2884568"/>
                  </a:lnTo>
                  <a:lnTo>
                    <a:pt x="230370" y="2890431"/>
                  </a:lnTo>
                  <a:lnTo>
                    <a:pt x="230344" y="2896294"/>
                  </a:lnTo>
                  <a:lnTo>
                    <a:pt x="230322" y="2902157"/>
                  </a:lnTo>
                  <a:lnTo>
                    <a:pt x="230305" y="2908020"/>
                  </a:lnTo>
                  <a:lnTo>
                    <a:pt x="230288" y="2913883"/>
                  </a:lnTo>
                  <a:lnTo>
                    <a:pt x="230272" y="2919746"/>
                  </a:lnTo>
                  <a:lnTo>
                    <a:pt x="230254" y="2925609"/>
                  </a:lnTo>
                  <a:lnTo>
                    <a:pt x="230231" y="2931472"/>
                  </a:lnTo>
                  <a:lnTo>
                    <a:pt x="230201" y="2937335"/>
                  </a:lnTo>
                  <a:lnTo>
                    <a:pt x="230162" y="2943198"/>
                  </a:lnTo>
                  <a:lnTo>
                    <a:pt x="230113" y="2949060"/>
                  </a:lnTo>
                  <a:lnTo>
                    <a:pt x="230051" y="2954923"/>
                  </a:lnTo>
                  <a:lnTo>
                    <a:pt x="229976" y="2960786"/>
                  </a:lnTo>
                  <a:lnTo>
                    <a:pt x="229886" y="2966649"/>
                  </a:lnTo>
                  <a:lnTo>
                    <a:pt x="229777" y="2972512"/>
                  </a:lnTo>
                  <a:lnTo>
                    <a:pt x="229652" y="2978375"/>
                  </a:lnTo>
                  <a:lnTo>
                    <a:pt x="229511" y="2984238"/>
                  </a:lnTo>
                  <a:lnTo>
                    <a:pt x="229353" y="2990101"/>
                  </a:lnTo>
                  <a:lnTo>
                    <a:pt x="229179" y="2995964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" name="pg35"/>
            <p:cNvSpPr/>
            <p:nvPr/>
          </p:nvSpPr>
          <p:spPr>
            <a:xfrm>
              <a:off x="6567384" y="3964537"/>
              <a:ext cx="430792" cy="3068730"/>
            </a:xfrm>
            <a:custGeom>
              <a:avLst/>
              <a:gdLst/>
              <a:ahLst/>
              <a:cxnLst/>
              <a:rect l="0" t="0" r="0" b="0"/>
              <a:pathLst>
                <a:path w="430792" h="3068730">
                  <a:moveTo>
                    <a:pt x="210099" y="3068730"/>
                  </a:moveTo>
                  <a:lnTo>
                    <a:pt x="209976" y="3062725"/>
                  </a:lnTo>
                  <a:lnTo>
                    <a:pt x="209872" y="3056719"/>
                  </a:lnTo>
                  <a:lnTo>
                    <a:pt x="209791" y="3050714"/>
                  </a:lnTo>
                  <a:lnTo>
                    <a:pt x="209732" y="3044709"/>
                  </a:lnTo>
                  <a:lnTo>
                    <a:pt x="209691" y="3038703"/>
                  </a:lnTo>
                  <a:lnTo>
                    <a:pt x="209670" y="3032698"/>
                  </a:lnTo>
                  <a:lnTo>
                    <a:pt x="209666" y="3026692"/>
                  </a:lnTo>
                  <a:lnTo>
                    <a:pt x="209679" y="3020687"/>
                  </a:lnTo>
                  <a:lnTo>
                    <a:pt x="209712" y="3014682"/>
                  </a:lnTo>
                  <a:lnTo>
                    <a:pt x="209757" y="3008676"/>
                  </a:lnTo>
                  <a:lnTo>
                    <a:pt x="209813" y="3002671"/>
                  </a:lnTo>
                  <a:lnTo>
                    <a:pt x="209879" y="2996666"/>
                  </a:lnTo>
                  <a:lnTo>
                    <a:pt x="209951" y="2990660"/>
                  </a:lnTo>
                  <a:lnTo>
                    <a:pt x="210029" y="2984655"/>
                  </a:lnTo>
                  <a:lnTo>
                    <a:pt x="210109" y="2978650"/>
                  </a:lnTo>
                  <a:lnTo>
                    <a:pt x="210188" y="2972644"/>
                  </a:lnTo>
                  <a:lnTo>
                    <a:pt x="210264" y="2966639"/>
                  </a:lnTo>
                  <a:lnTo>
                    <a:pt x="210335" y="2960634"/>
                  </a:lnTo>
                  <a:lnTo>
                    <a:pt x="210399" y="2954628"/>
                  </a:lnTo>
                  <a:lnTo>
                    <a:pt x="210453" y="2948623"/>
                  </a:lnTo>
                  <a:lnTo>
                    <a:pt x="210495" y="2942618"/>
                  </a:lnTo>
                  <a:lnTo>
                    <a:pt x="210524" y="2936612"/>
                  </a:lnTo>
                  <a:lnTo>
                    <a:pt x="210538" y="2930607"/>
                  </a:lnTo>
                  <a:lnTo>
                    <a:pt x="210538" y="2924602"/>
                  </a:lnTo>
                  <a:lnTo>
                    <a:pt x="210522" y="2918596"/>
                  </a:lnTo>
                  <a:lnTo>
                    <a:pt x="210487" y="2912591"/>
                  </a:lnTo>
                  <a:lnTo>
                    <a:pt x="210433" y="2906586"/>
                  </a:lnTo>
                  <a:lnTo>
                    <a:pt x="210362" y="2900580"/>
                  </a:lnTo>
                  <a:lnTo>
                    <a:pt x="210275" y="2894575"/>
                  </a:lnTo>
                  <a:lnTo>
                    <a:pt x="210170" y="2888570"/>
                  </a:lnTo>
                  <a:lnTo>
                    <a:pt x="210049" y="2882564"/>
                  </a:lnTo>
                  <a:lnTo>
                    <a:pt x="209908" y="2876559"/>
                  </a:lnTo>
                  <a:lnTo>
                    <a:pt x="209752" y="2870554"/>
                  </a:lnTo>
                  <a:lnTo>
                    <a:pt x="209581" y="2864548"/>
                  </a:lnTo>
                  <a:lnTo>
                    <a:pt x="209397" y="2858543"/>
                  </a:lnTo>
                  <a:lnTo>
                    <a:pt x="209201" y="2852538"/>
                  </a:lnTo>
                  <a:lnTo>
                    <a:pt x="208992" y="2846532"/>
                  </a:lnTo>
                  <a:lnTo>
                    <a:pt x="208771" y="2840527"/>
                  </a:lnTo>
                  <a:lnTo>
                    <a:pt x="208541" y="2834521"/>
                  </a:lnTo>
                  <a:lnTo>
                    <a:pt x="208303" y="2828516"/>
                  </a:lnTo>
                  <a:lnTo>
                    <a:pt x="208058" y="2822511"/>
                  </a:lnTo>
                  <a:lnTo>
                    <a:pt x="207808" y="2816505"/>
                  </a:lnTo>
                  <a:lnTo>
                    <a:pt x="207551" y="2810500"/>
                  </a:lnTo>
                  <a:lnTo>
                    <a:pt x="207291" y="2804495"/>
                  </a:lnTo>
                  <a:lnTo>
                    <a:pt x="207029" y="2798489"/>
                  </a:lnTo>
                  <a:lnTo>
                    <a:pt x="206765" y="2792484"/>
                  </a:lnTo>
                  <a:lnTo>
                    <a:pt x="206500" y="2786479"/>
                  </a:lnTo>
                  <a:lnTo>
                    <a:pt x="206236" y="2780473"/>
                  </a:lnTo>
                  <a:lnTo>
                    <a:pt x="205973" y="2774468"/>
                  </a:lnTo>
                  <a:lnTo>
                    <a:pt x="205713" y="2768463"/>
                  </a:lnTo>
                  <a:lnTo>
                    <a:pt x="205457" y="2762457"/>
                  </a:lnTo>
                  <a:lnTo>
                    <a:pt x="205204" y="2756452"/>
                  </a:lnTo>
                  <a:lnTo>
                    <a:pt x="204956" y="2750447"/>
                  </a:lnTo>
                  <a:lnTo>
                    <a:pt x="204713" y="2744441"/>
                  </a:lnTo>
                  <a:lnTo>
                    <a:pt x="204478" y="2738436"/>
                  </a:lnTo>
                  <a:lnTo>
                    <a:pt x="204249" y="2732431"/>
                  </a:lnTo>
                  <a:lnTo>
                    <a:pt x="204026" y="2726425"/>
                  </a:lnTo>
                  <a:lnTo>
                    <a:pt x="203810" y="2720420"/>
                  </a:lnTo>
                  <a:lnTo>
                    <a:pt x="203601" y="2714415"/>
                  </a:lnTo>
                  <a:lnTo>
                    <a:pt x="203400" y="2708409"/>
                  </a:lnTo>
                  <a:lnTo>
                    <a:pt x="203206" y="2702404"/>
                  </a:lnTo>
                  <a:lnTo>
                    <a:pt x="203018" y="2696399"/>
                  </a:lnTo>
                  <a:lnTo>
                    <a:pt x="202837" y="2690393"/>
                  </a:lnTo>
                  <a:lnTo>
                    <a:pt x="202660" y="2684388"/>
                  </a:lnTo>
                  <a:lnTo>
                    <a:pt x="202488" y="2678383"/>
                  </a:lnTo>
                  <a:lnTo>
                    <a:pt x="202320" y="2672377"/>
                  </a:lnTo>
                  <a:lnTo>
                    <a:pt x="202155" y="2666372"/>
                  </a:lnTo>
                  <a:lnTo>
                    <a:pt x="201991" y="2660367"/>
                  </a:lnTo>
                  <a:lnTo>
                    <a:pt x="201827" y="2654361"/>
                  </a:lnTo>
                  <a:lnTo>
                    <a:pt x="201663" y="2648356"/>
                  </a:lnTo>
                  <a:lnTo>
                    <a:pt x="201496" y="2642351"/>
                  </a:lnTo>
                  <a:lnTo>
                    <a:pt x="201326" y="2636345"/>
                  </a:lnTo>
                  <a:lnTo>
                    <a:pt x="201151" y="2630340"/>
                  </a:lnTo>
                  <a:lnTo>
                    <a:pt x="200970" y="2624334"/>
                  </a:lnTo>
                  <a:lnTo>
                    <a:pt x="200782" y="2618329"/>
                  </a:lnTo>
                  <a:lnTo>
                    <a:pt x="200587" y="2612324"/>
                  </a:lnTo>
                  <a:lnTo>
                    <a:pt x="200384" y="2606318"/>
                  </a:lnTo>
                  <a:lnTo>
                    <a:pt x="200170" y="2600313"/>
                  </a:lnTo>
                  <a:lnTo>
                    <a:pt x="199947" y="2594308"/>
                  </a:lnTo>
                  <a:lnTo>
                    <a:pt x="199714" y="2588302"/>
                  </a:lnTo>
                  <a:lnTo>
                    <a:pt x="199472" y="2582297"/>
                  </a:lnTo>
                  <a:lnTo>
                    <a:pt x="199221" y="2576292"/>
                  </a:lnTo>
                  <a:lnTo>
                    <a:pt x="198961" y="2570286"/>
                  </a:lnTo>
                  <a:lnTo>
                    <a:pt x="198690" y="2564281"/>
                  </a:lnTo>
                  <a:lnTo>
                    <a:pt x="198412" y="2558276"/>
                  </a:lnTo>
                  <a:lnTo>
                    <a:pt x="198126" y="2552270"/>
                  </a:lnTo>
                  <a:lnTo>
                    <a:pt x="197834" y="2546265"/>
                  </a:lnTo>
                  <a:lnTo>
                    <a:pt x="197537" y="2540260"/>
                  </a:lnTo>
                  <a:lnTo>
                    <a:pt x="197233" y="2534254"/>
                  </a:lnTo>
                  <a:lnTo>
                    <a:pt x="196924" y="2528249"/>
                  </a:lnTo>
                  <a:lnTo>
                    <a:pt x="196612" y="2522244"/>
                  </a:lnTo>
                  <a:lnTo>
                    <a:pt x="196296" y="2516238"/>
                  </a:lnTo>
                  <a:lnTo>
                    <a:pt x="195976" y="2510233"/>
                  </a:lnTo>
                  <a:lnTo>
                    <a:pt x="195653" y="2504228"/>
                  </a:lnTo>
                  <a:lnTo>
                    <a:pt x="195327" y="2498222"/>
                  </a:lnTo>
                  <a:lnTo>
                    <a:pt x="194996" y="2492217"/>
                  </a:lnTo>
                  <a:lnTo>
                    <a:pt x="194662" y="2486212"/>
                  </a:lnTo>
                  <a:lnTo>
                    <a:pt x="194323" y="2480206"/>
                  </a:lnTo>
                  <a:lnTo>
                    <a:pt x="193979" y="2474201"/>
                  </a:lnTo>
                  <a:lnTo>
                    <a:pt x="193629" y="2468196"/>
                  </a:lnTo>
                  <a:lnTo>
                    <a:pt x="193271" y="2462190"/>
                  </a:lnTo>
                  <a:lnTo>
                    <a:pt x="192905" y="2456185"/>
                  </a:lnTo>
                  <a:lnTo>
                    <a:pt x="192531" y="2450180"/>
                  </a:lnTo>
                  <a:lnTo>
                    <a:pt x="192148" y="2444174"/>
                  </a:lnTo>
                  <a:lnTo>
                    <a:pt x="191756" y="2438169"/>
                  </a:lnTo>
                  <a:lnTo>
                    <a:pt x="191354" y="2432163"/>
                  </a:lnTo>
                  <a:lnTo>
                    <a:pt x="190939" y="2426158"/>
                  </a:lnTo>
                  <a:lnTo>
                    <a:pt x="190514" y="2420153"/>
                  </a:lnTo>
                  <a:lnTo>
                    <a:pt x="190079" y="2414147"/>
                  </a:lnTo>
                  <a:lnTo>
                    <a:pt x="189634" y="2408142"/>
                  </a:lnTo>
                  <a:lnTo>
                    <a:pt x="189179" y="2402137"/>
                  </a:lnTo>
                  <a:lnTo>
                    <a:pt x="188715" y="2396131"/>
                  </a:lnTo>
                  <a:lnTo>
                    <a:pt x="188241" y="2390126"/>
                  </a:lnTo>
                  <a:lnTo>
                    <a:pt x="187759" y="2384121"/>
                  </a:lnTo>
                  <a:lnTo>
                    <a:pt x="187271" y="2378115"/>
                  </a:lnTo>
                  <a:lnTo>
                    <a:pt x="186777" y="2372110"/>
                  </a:lnTo>
                  <a:lnTo>
                    <a:pt x="186278" y="2366105"/>
                  </a:lnTo>
                  <a:lnTo>
                    <a:pt x="185773" y="2360099"/>
                  </a:lnTo>
                  <a:lnTo>
                    <a:pt x="185265" y="2354094"/>
                  </a:lnTo>
                  <a:lnTo>
                    <a:pt x="184753" y="2348089"/>
                  </a:lnTo>
                  <a:lnTo>
                    <a:pt x="184239" y="2342083"/>
                  </a:lnTo>
                  <a:lnTo>
                    <a:pt x="183721" y="2336078"/>
                  </a:lnTo>
                  <a:lnTo>
                    <a:pt x="183200" y="2330073"/>
                  </a:lnTo>
                  <a:lnTo>
                    <a:pt x="182675" y="2324067"/>
                  </a:lnTo>
                  <a:lnTo>
                    <a:pt x="182145" y="2318062"/>
                  </a:lnTo>
                  <a:lnTo>
                    <a:pt x="181610" y="2312057"/>
                  </a:lnTo>
                  <a:lnTo>
                    <a:pt x="181069" y="2306051"/>
                  </a:lnTo>
                  <a:lnTo>
                    <a:pt x="180520" y="2300046"/>
                  </a:lnTo>
                  <a:lnTo>
                    <a:pt x="179962" y="2294041"/>
                  </a:lnTo>
                  <a:lnTo>
                    <a:pt x="179392" y="2288035"/>
                  </a:lnTo>
                  <a:lnTo>
                    <a:pt x="178809" y="2282030"/>
                  </a:lnTo>
                  <a:lnTo>
                    <a:pt x="178213" y="2276025"/>
                  </a:lnTo>
                  <a:lnTo>
                    <a:pt x="177602" y="2270019"/>
                  </a:lnTo>
                  <a:lnTo>
                    <a:pt x="176976" y="2264014"/>
                  </a:lnTo>
                  <a:lnTo>
                    <a:pt x="176331" y="2258009"/>
                  </a:lnTo>
                  <a:lnTo>
                    <a:pt x="175665" y="2252003"/>
                  </a:lnTo>
                  <a:lnTo>
                    <a:pt x="174981" y="2245998"/>
                  </a:lnTo>
                  <a:lnTo>
                    <a:pt x="174279" y="2239993"/>
                  </a:lnTo>
                  <a:lnTo>
                    <a:pt x="173557" y="2233987"/>
                  </a:lnTo>
                  <a:lnTo>
                    <a:pt x="172818" y="2227982"/>
                  </a:lnTo>
                  <a:lnTo>
                    <a:pt x="172058" y="2221976"/>
                  </a:lnTo>
                  <a:lnTo>
                    <a:pt x="171280" y="2215971"/>
                  </a:lnTo>
                  <a:lnTo>
                    <a:pt x="170488" y="2209966"/>
                  </a:lnTo>
                  <a:lnTo>
                    <a:pt x="169681" y="2203960"/>
                  </a:lnTo>
                  <a:lnTo>
                    <a:pt x="168863" y="2197955"/>
                  </a:lnTo>
                  <a:lnTo>
                    <a:pt x="168034" y="2191950"/>
                  </a:lnTo>
                  <a:lnTo>
                    <a:pt x="167195" y="2185944"/>
                  </a:lnTo>
                  <a:lnTo>
                    <a:pt x="166350" y="2179939"/>
                  </a:lnTo>
                  <a:lnTo>
                    <a:pt x="165500" y="2173934"/>
                  </a:lnTo>
                  <a:lnTo>
                    <a:pt x="164648" y="2167928"/>
                  </a:lnTo>
                  <a:lnTo>
                    <a:pt x="163793" y="2161923"/>
                  </a:lnTo>
                  <a:lnTo>
                    <a:pt x="162938" y="2155918"/>
                  </a:lnTo>
                  <a:lnTo>
                    <a:pt x="162084" y="2149912"/>
                  </a:lnTo>
                  <a:lnTo>
                    <a:pt x="161230" y="2143907"/>
                  </a:lnTo>
                  <a:lnTo>
                    <a:pt x="160377" y="2137902"/>
                  </a:lnTo>
                  <a:lnTo>
                    <a:pt x="159525" y="2131896"/>
                  </a:lnTo>
                  <a:lnTo>
                    <a:pt x="158673" y="2125891"/>
                  </a:lnTo>
                  <a:lnTo>
                    <a:pt x="157819" y="2119886"/>
                  </a:lnTo>
                  <a:lnTo>
                    <a:pt x="156962" y="2113880"/>
                  </a:lnTo>
                  <a:lnTo>
                    <a:pt x="156101" y="2107875"/>
                  </a:lnTo>
                  <a:lnTo>
                    <a:pt x="155232" y="2101870"/>
                  </a:lnTo>
                  <a:lnTo>
                    <a:pt x="154354" y="2095864"/>
                  </a:lnTo>
                  <a:lnTo>
                    <a:pt x="153465" y="2089859"/>
                  </a:lnTo>
                  <a:lnTo>
                    <a:pt x="152561" y="2083854"/>
                  </a:lnTo>
                  <a:lnTo>
                    <a:pt x="151637" y="2077848"/>
                  </a:lnTo>
                  <a:lnTo>
                    <a:pt x="150694" y="2071843"/>
                  </a:lnTo>
                  <a:lnTo>
                    <a:pt x="149729" y="2065838"/>
                  </a:lnTo>
                  <a:lnTo>
                    <a:pt x="148741" y="2059832"/>
                  </a:lnTo>
                  <a:lnTo>
                    <a:pt x="147728" y="2053827"/>
                  </a:lnTo>
                  <a:lnTo>
                    <a:pt x="146682" y="2047822"/>
                  </a:lnTo>
                  <a:lnTo>
                    <a:pt x="145606" y="2041816"/>
                  </a:lnTo>
                  <a:lnTo>
                    <a:pt x="144501" y="2035811"/>
                  </a:lnTo>
                  <a:lnTo>
                    <a:pt x="143367" y="2029806"/>
                  </a:lnTo>
                  <a:lnTo>
                    <a:pt x="142205" y="2023800"/>
                  </a:lnTo>
                  <a:lnTo>
                    <a:pt x="141013" y="2017795"/>
                  </a:lnTo>
                  <a:lnTo>
                    <a:pt x="139787" y="2011789"/>
                  </a:lnTo>
                  <a:lnTo>
                    <a:pt x="138535" y="2005784"/>
                  </a:lnTo>
                  <a:lnTo>
                    <a:pt x="137260" y="1999779"/>
                  </a:lnTo>
                  <a:lnTo>
                    <a:pt x="135963" y="1993773"/>
                  </a:lnTo>
                  <a:lnTo>
                    <a:pt x="134646" y="1987768"/>
                  </a:lnTo>
                  <a:lnTo>
                    <a:pt x="133310" y="1981763"/>
                  </a:lnTo>
                  <a:lnTo>
                    <a:pt x="131958" y="1975757"/>
                  </a:lnTo>
                  <a:lnTo>
                    <a:pt x="130595" y="1969752"/>
                  </a:lnTo>
                  <a:lnTo>
                    <a:pt x="129223" y="1963747"/>
                  </a:lnTo>
                  <a:lnTo>
                    <a:pt x="127846" y="1957741"/>
                  </a:lnTo>
                  <a:lnTo>
                    <a:pt x="126465" y="1951736"/>
                  </a:lnTo>
                  <a:lnTo>
                    <a:pt x="125084" y="1945731"/>
                  </a:lnTo>
                  <a:lnTo>
                    <a:pt x="123704" y="1939725"/>
                  </a:lnTo>
                  <a:lnTo>
                    <a:pt x="122328" y="1933720"/>
                  </a:lnTo>
                  <a:lnTo>
                    <a:pt x="120958" y="1927715"/>
                  </a:lnTo>
                  <a:lnTo>
                    <a:pt x="119595" y="1921709"/>
                  </a:lnTo>
                  <a:lnTo>
                    <a:pt x="118239" y="1915704"/>
                  </a:lnTo>
                  <a:lnTo>
                    <a:pt x="116893" y="1909699"/>
                  </a:lnTo>
                  <a:lnTo>
                    <a:pt x="115558" y="1903693"/>
                  </a:lnTo>
                  <a:lnTo>
                    <a:pt x="114232" y="1897688"/>
                  </a:lnTo>
                  <a:lnTo>
                    <a:pt x="112916" y="1891683"/>
                  </a:lnTo>
                  <a:lnTo>
                    <a:pt x="111609" y="1885677"/>
                  </a:lnTo>
                  <a:lnTo>
                    <a:pt x="110311" y="1879672"/>
                  </a:lnTo>
                  <a:lnTo>
                    <a:pt x="109024" y="1873667"/>
                  </a:lnTo>
                  <a:lnTo>
                    <a:pt x="107743" y="1867661"/>
                  </a:lnTo>
                  <a:lnTo>
                    <a:pt x="106470" y="1861656"/>
                  </a:lnTo>
                  <a:lnTo>
                    <a:pt x="105202" y="1855651"/>
                  </a:lnTo>
                  <a:lnTo>
                    <a:pt x="103939" y="1849645"/>
                  </a:lnTo>
                  <a:lnTo>
                    <a:pt x="102679" y="1843640"/>
                  </a:lnTo>
                  <a:lnTo>
                    <a:pt x="101423" y="1837635"/>
                  </a:lnTo>
                  <a:lnTo>
                    <a:pt x="100168" y="1831629"/>
                  </a:lnTo>
                  <a:lnTo>
                    <a:pt x="98914" y="1825624"/>
                  </a:lnTo>
                  <a:lnTo>
                    <a:pt x="97658" y="1819618"/>
                  </a:lnTo>
                  <a:lnTo>
                    <a:pt x="96402" y="1813613"/>
                  </a:lnTo>
                  <a:lnTo>
                    <a:pt x="95142" y="1807608"/>
                  </a:lnTo>
                  <a:lnTo>
                    <a:pt x="93879" y="1801602"/>
                  </a:lnTo>
                  <a:lnTo>
                    <a:pt x="92611" y="1795597"/>
                  </a:lnTo>
                  <a:lnTo>
                    <a:pt x="91338" y="1789592"/>
                  </a:lnTo>
                  <a:lnTo>
                    <a:pt x="90060" y="1783586"/>
                  </a:lnTo>
                  <a:lnTo>
                    <a:pt x="88774" y="1777581"/>
                  </a:lnTo>
                  <a:lnTo>
                    <a:pt x="87480" y="1771576"/>
                  </a:lnTo>
                  <a:lnTo>
                    <a:pt x="86177" y="1765570"/>
                  </a:lnTo>
                  <a:lnTo>
                    <a:pt x="84865" y="1759565"/>
                  </a:lnTo>
                  <a:lnTo>
                    <a:pt x="83544" y="1753560"/>
                  </a:lnTo>
                  <a:lnTo>
                    <a:pt x="82213" y="1747554"/>
                  </a:lnTo>
                  <a:lnTo>
                    <a:pt x="80872" y="1741549"/>
                  </a:lnTo>
                  <a:lnTo>
                    <a:pt x="79517" y="1735544"/>
                  </a:lnTo>
                  <a:lnTo>
                    <a:pt x="78150" y="1729538"/>
                  </a:lnTo>
                  <a:lnTo>
                    <a:pt x="76771" y="1723533"/>
                  </a:lnTo>
                  <a:lnTo>
                    <a:pt x="75381" y="1717528"/>
                  </a:lnTo>
                  <a:lnTo>
                    <a:pt x="73978" y="1711522"/>
                  </a:lnTo>
                  <a:lnTo>
                    <a:pt x="72561" y="1705517"/>
                  </a:lnTo>
                  <a:lnTo>
                    <a:pt x="71130" y="1699512"/>
                  </a:lnTo>
                  <a:lnTo>
                    <a:pt x="69686" y="1693506"/>
                  </a:lnTo>
                  <a:lnTo>
                    <a:pt x="68230" y="1687501"/>
                  </a:lnTo>
                  <a:lnTo>
                    <a:pt x="66763" y="1681496"/>
                  </a:lnTo>
                  <a:lnTo>
                    <a:pt x="65284" y="1675490"/>
                  </a:lnTo>
                  <a:lnTo>
                    <a:pt x="63793" y="1669485"/>
                  </a:lnTo>
                  <a:lnTo>
                    <a:pt x="62293" y="1663480"/>
                  </a:lnTo>
                  <a:lnTo>
                    <a:pt x="60784" y="1657474"/>
                  </a:lnTo>
                  <a:lnTo>
                    <a:pt x="59270" y="1651469"/>
                  </a:lnTo>
                  <a:lnTo>
                    <a:pt x="57751" y="1645464"/>
                  </a:lnTo>
                  <a:lnTo>
                    <a:pt x="56229" y="1639458"/>
                  </a:lnTo>
                  <a:lnTo>
                    <a:pt x="54708" y="1633453"/>
                  </a:lnTo>
                  <a:lnTo>
                    <a:pt x="53189" y="1627448"/>
                  </a:lnTo>
                  <a:lnTo>
                    <a:pt x="51676" y="1621442"/>
                  </a:lnTo>
                  <a:lnTo>
                    <a:pt x="50171" y="1615437"/>
                  </a:lnTo>
                  <a:lnTo>
                    <a:pt x="48676" y="1609431"/>
                  </a:lnTo>
                  <a:lnTo>
                    <a:pt x="47195" y="1603426"/>
                  </a:lnTo>
                  <a:lnTo>
                    <a:pt x="45736" y="1597421"/>
                  </a:lnTo>
                  <a:lnTo>
                    <a:pt x="44297" y="1591415"/>
                  </a:lnTo>
                  <a:lnTo>
                    <a:pt x="42881" y="1585410"/>
                  </a:lnTo>
                  <a:lnTo>
                    <a:pt x="41490" y="1579405"/>
                  </a:lnTo>
                  <a:lnTo>
                    <a:pt x="40126" y="1573399"/>
                  </a:lnTo>
                  <a:lnTo>
                    <a:pt x="38794" y="1567394"/>
                  </a:lnTo>
                  <a:lnTo>
                    <a:pt x="37499" y="1561389"/>
                  </a:lnTo>
                  <a:lnTo>
                    <a:pt x="36236" y="1555383"/>
                  </a:lnTo>
                  <a:lnTo>
                    <a:pt x="35007" y="1549378"/>
                  </a:lnTo>
                  <a:lnTo>
                    <a:pt x="33811" y="1543373"/>
                  </a:lnTo>
                  <a:lnTo>
                    <a:pt x="32649" y="1537367"/>
                  </a:lnTo>
                  <a:lnTo>
                    <a:pt x="31523" y="1531362"/>
                  </a:lnTo>
                  <a:lnTo>
                    <a:pt x="30432" y="1525357"/>
                  </a:lnTo>
                  <a:lnTo>
                    <a:pt x="29372" y="1519351"/>
                  </a:lnTo>
                  <a:lnTo>
                    <a:pt x="28338" y="1513346"/>
                  </a:lnTo>
                  <a:lnTo>
                    <a:pt x="27331" y="1507341"/>
                  </a:lnTo>
                  <a:lnTo>
                    <a:pt x="26346" y="1501335"/>
                  </a:lnTo>
                  <a:lnTo>
                    <a:pt x="25386" y="1495330"/>
                  </a:lnTo>
                  <a:lnTo>
                    <a:pt x="24443" y="1489325"/>
                  </a:lnTo>
                  <a:lnTo>
                    <a:pt x="23515" y="1483319"/>
                  </a:lnTo>
                  <a:lnTo>
                    <a:pt x="22597" y="1477314"/>
                  </a:lnTo>
                  <a:lnTo>
                    <a:pt x="21689" y="1471309"/>
                  </a:lnTo>
                  <a:lnTo>
                    <a:pt x="20786" y="1465303"/>
                  </a:lnTo>
                  <a:lnTo>
                    <a:pt x="19889" y="1459298"/>
                  </a:lnTo>
                  <a:lnTo>
                    <a:pt x="18992" y="1453293"/>
                  </a:lnTo>
                  <a:lnTo>
                    <a:pt x="18096" y="1447287"/>
                  </a:lnTo>
                  <a:lnTo>
                    <a:pt x="17200" y="1441282"/>
                  </a:lnTo>
                  <a:lnTo>
                    <a:pt x="16302" y="1435277"/>
                  </a:lnTo>
                  <a:lnTo>
                    <a:pt x="15404" y="1429271"/>
                  </a:lnTo>
                  <a:lnTo>
                    <a:pt x="14505" y="1423266"/>
                  </a:lnTo>
                  <a:lnTo>
                    <a:pt x="13607" y="1417260"/>
                  </a:lnTo>
                  <a:lnTo>
                    <a:pt x="12712" y="1411255"/>
                  </a:lnTo>
                  <a:lnTo>
                    <a:pt x="11821" y="1405250"/>
                  </a:lnTo>
                  <a:lnTo>
                    <a:pt x="10938" y="1399244"/>
                  </a:lnTo>
                  <a:lnTo>
                    <a:pt x="10066" y="1393239"/>
                  </a:lnTo>
                  <a:lnTo>
                    <a:pt x="9211" y="1387234"/>
                  </a:lnTo>
                  <a:lnTo>
                    <a:pt x="8374" y="1381228"/>
                  </a:lnTo>
                  <a:lnTo>
                    <a:pt x="7558" y="1375223"/>
                  </a:lnTo>
                  <a:lnTo>
                    <a:pt x="6767" y="1369218"/>
                  </a:lnTo>
                  <a:lnTo>
                    <a:pt x="6005" y="1363212"/>
                  </a:lnTo>
                  <a:lnTo>
                    <a:pt x="5281" y="1357207"/>
                  </a:lnTo>
                  <a:lnTo>
                    <a:pt x="4596" y="1351202"/>
                  </a:lnTo>
                  <a:lnTo>
                    <a:pt x="3952" y="1345196"/>
                  </a:lnTo>
                  <a:lnTo>
                    <a:pt x="3349" y="1339191"/>
                  </a:lnTo>
                  <a:lnTo>
                    <a:pt x="2790" y="1333186"/>
                  </a:lnTo>
                  <a:lnTo>
                    <a:pt x="2278" y="1327180"/>
                  </a:lnTo>
                  <a:lnTo>
                    <a:pt x="1825" y="1321175"/>
                  </a:lnTo>
                  <a:lnTo>
                    <a:pt x="1423" y="1315170"/>
                  </a:lnTo>
                  <a:lnTo>
                    <a:pt x="1069" y="1309164"/>
                  </a:lnTo>
                  <a:lnTo>
                    <a:pt x="765" y="1303159"/>
                  </a:lnTo>
                  <a:lnTo>
                    <a:pt x="511" y="1297154"/>
                  </a:lnTo>
                  <a:lnTo>
                    <a:pt x="308" y="1291148"/>
                  </a:lnTo>
                  <a:lnTo>
                    <a:pt x="162" y="1285143"/>
                  </a:lnTo>
                  <a:lnTo>
                    <a:pt x="63" y="1279138"/>
                  </a:lnTo>
                  <a:lnTo>
                    <a:pt x="9" y="1273132"/>
                  </a:lnTo>
                  <a:lnTo>
                    <a:pt x="0" y="1267127"/>
                  </a:lnTo>
                  <a:lnTo>
                    <a:pt x="33" y="1261122"/>
                  </a:lnTo>
                  <a:lnTo>
                    <a:pt x="113" y="1255116"/>
                  </a:lnTo>
                  <a:lnTo>
                    <a:pt x="239" y="1249111"/>
                  </a:lnTo>
                  <a:lnTo>
                    <a:pt x="404" y="1243106"/>
                  </a:lnTo>
                  <a:lnTo>
                    <a:pt x="609" y="1237100"/>
                  </a:lnTo>
                  <a:lnTo>
                    <a:pt x="853" y="1231095"/>
                  </a:lnTo>
                  <a:lnTo>
                    <a:pt x="1135" y="1225090"/>
                  </a:lnTo>
                  <a:lnTo>
                    <a:pt x="1462" y="1219084"/>
                  </a:lnTo>
                  <a:lnTo>
                    <a:pt x="1833" y="1213079"/>
                  </a:lnTo>
                  <a:lnTo>
                    <a:pt x="2243" y="1207073"/>
                  </a:lnTo>
                  <a:lnTo>
                    <a:pt x="2693" y="1201068"/>
                  </a:lnTo>
                  <a:lnTo>
                    <a:pt x="3185" y="1195063"/>
                  </a:lnTo>
                  <a:lnTo>
                    <a:pt x="3718" y="1189057"/>
                  </a:lnTo>
                  <a:lnTo>
                    <a:pt x="4306" y="1183052"/>
                  </a:lnTo>
                  <a:lnTo>
                    <a:pt x="4939" y="1177047"/>
                  </a:lnTo>
                  <a:lnTo>
                    <a:pt x="5616" y="1171041"/>
                  </a:lnTo>
                  <a:lnTo>
                    <a:pt x="6339" y="1165036"/>
                  </a:lnTo>
                  <a:lnTo>
                    <a:pt x="7107" y="1159031"/>
                  </a:lnTo>
                  <a:lnTo>
                    <a:pt x="7924" y="1153025"/>
                  </a:lnTo>
                  <a:lnTo>
                    <a:pt x="8796" y="1147020"/>
                  </a:lnTo>
                  <a:lnTo>
                    <a:pt x="9714" y="1141015"/>
                  </a:lnTo>
                  <a:lnTo>
                    <a:pt x="10676" y="1135009"/>
                  </a:lnTo>
                  <a:lnTo>
                    <a:pt x="11681" y="1129004"/>
                  </a:lnTo>
                  <a:lnTo>
                    <a:pt x="12729" y="1122999"/>
                  </a:lnTo>
                  <a:lnTo>
                    <a:pt x="13823" y="1116993"/>
                  </a:lnTo>
                  <a:lnTo>
                    <a:pt x="14961" y="1110988"/>
                  </a:lnTo>
                  <a:lnTo>
                    <a:pt x="16137" y="1104983"/>
                  </a:lnTo>
                  <a:lnTo>
                    <a:pt x="17348" y="1098977"/>
                  </a:lnTo>
                  <a:lnTo>
                    <a:pt x="18593" y="1092972"/>
                  </a:lnTo>
                  <a:lnTo>
                    <a:pt x="19870" y="1086967"/>
                  </a:lnTo>
                  <a:lnTo>
                    <a:pt x="21183" y="1080961"/>
                  </a:lnTo>
                  <a:lnTo>
                    <a:pt x="22525" y="1074956"/>
                  </a:lnTo>
                  <a:lnTo>
                    <a:pt x="23895" y="1068951"/>
                  </a:lnTo>
                  <a:lnTo>
                    <a:pt x="25289" y="1062945"/>
                  </a:lnTo>
                  <a:lnTo>
                    <a:pt x="26708" y="1056940"/>
                  </a:lnTo>
                  <a:lnTo>
                    <a:pt x="28150" y="1050935"/>
                  </a:lnTo>
                  <a:lnTo>
                    <a:pt x="29619" y="1044929"/>
                  </a:lnTo>
                  <a:lnTo>
                    <a:pt x="31111" y="1038924"/>
                  </a:lnTo>
                  <a:lnTo>
                    <a:pt x="32624" y="1032919"/>
                  </a:lnTo>
                  <a:lnTo>
                    <a:pt x="34157" y="1026913"/>
                  </a:lnTo>
                  <a:lnTo>
                    <a:pt x="35711" y="1020908"/>
                  </a:lnTo>
                  <a:lnTo>
                    <a:pt x="37286" y="1014903"/>
                  </a:lnTo>
                  <a:lnTo>
                    <a:pt x="38885" y="1008897"/>
                  </a:lnTo>
                  <a:lnTo>
                    <a:pt x="40502" y="1002892"/>
                  </a:lnTo>
                  <a:lnTo>
                    <a:pt x="42136" y="996886"/>
                  </a:lnTo>
                  <a:lnTo>
                    <a:pt x="43787" y="990881"/>
                  </a:lnTo>
                  <a:lnTo>
                    <a:pt x="45454" y="984876"/>
                  </a:lnTo>
                  <a:lnTo>
                    <a:pt x="47135" y="978870"/>
                  </a:lnTo>
                  <a:lnTo>
                    <a:pt x="48828" y="972865"/>
                  </a:lnTo>
                  <a:lnTo>
                    <a:pt x="50529" y="966860"/>
                  </a:lnTo>
                  <a:lnTo>
                    <a:pt x="52235" y="960854"/>
                  </a:lnTo>
                  <a:lnTo>
                    <a:pt x="53942" y="954849"/>
                  </a:lnTo>
                  <a:lnTo>
                    <a:pt x="55647" y="948844"/>
                  </a:lnTo>
                  <a:lnTo>
                    <a:pt x="57344" y="942838"/>
                  </a:lnTo>
                  <a:lnTo>
                    <a:pt x="59029" y="936833"/>
                  </a:lnTo>
                  <a:lnTo>
                    <a:pt x="60698" y="930828"/>
                  </a:lnTo>
                  <a:lnTo>
                    <a:pt x="62348" y="924822"/>
                  </a:lnTo>
                  <a:lnTo>
                    <a:pt x="63974" y="918817"/>
                  </a:lnTo>
                  <a:lnTo>
                    <a:pt x="65572" y="912812"/>
                  </a:lnTo>
                  <a:lnTo>
                    <a:pt x="67132" y="906806"/>
                  </a:lnTo>
                  <a:lnTo>
                    <a:pt x="68657" y="900801"/>
                  </a:lnTo>
                  <a:lnTo>
                    <a:pt x="70145" y="894796"/>
                  </a:lnTo>
                  <a:lnTo>
                    <a:pt x="71595" y="888790"/>
                  </a:lnTo>
                  <a:lnTo>
                    <a:pt x="73007" y="882785"/>
                  </a:lnTo>
                  <a:lnTo>
                    <a:pt x="74377" y="876780"/>
                  </a:lnTo>
                  <a:lnTo>
                    <a:pt x="75702" y="870774"/>
                  </a:lnTo>
                  <a:lnTo>
                    <a:pt x="76991" y="864769"/>
                  </a:lnTo>
                  <a:lnTo>
                    <a:pt x="78248" y="858764"/>
                  </a:lnTo>
                  <a:lnTo>
                    <a:pt x="79475" y="852758"/>
                  </a:lnTo>
                  <a:lnTo>
                    <a:pt x="80676" y="846753"/>
                  </a:lnTo>
                  <a:lnTo>
                    <a:pt x="81854" y="840748"/>
                  </a:lnTo>
                  <a:lnTo>
                    <a:pt x="83016" y="834742"/>
                  </a:lnTo>
                  <a:lnTo>
                    <a:pt x="84170" y="828737"/>
                  </a:lnTo>
                  <a:lnTo>
                    <a:pt x="85321" y="822732"/>
                  </a:lnTo>
                  <a:lnTo>
                    <a:pt x="86477" y="816726"/>
                  </a:lnTo>
                  <a:lnTo>
                    <a:pt x="87641" y="810721"/>
                  </a:lnTo>
                  <a:lnTo>
                    <a:pt x="88825" y="804715"/>
                  </a:lnTo>
                  <a:lnTo>
                    <a:pt x="90033" y="798710"/>
                  </a:lnTo>
                  <a:lnTo>
                    <a:pt x="91270" y="792705"/>
                  </a:lnTo>
                  <a:lnTo>
                    <a:pt x="92540" y="786699"/>
                  </a:lnTo>
                  <a:lnTo>
                    <a:pt x="93846" y="780694"/>
                  </a:lnTo>
                  <a:lnTo>
                    <a:pt x="95192" y="774689"/>
                  </a:lnTo>
                  <a:lnTo>
                    <a:pt x="96592" y="768683"/>
                  </a:lnTo>
                  <a:lnTo>
                    <a:pt x="98039" y="762678"/>
                  </a:lnTo>
                  <a:lnTo>
                    <a:pt x="99532" y="756673"/>
                  </a:lnTo>
                  <a:lnTo>
                    <a:pt x="101073" y="750667"/>
                  </a:lnTo>
                  <a:lnTo>
                    <a:pt x="102660" y="744662"/>
                  </a:lnTo>
                  <a:lnTo>
                    <a:pt x="104295" y="738657"/>
                  </a:lnTo>
                  <a:lnTo>
                    <a:pt x="105984" y="732651"/>
                  </a:lnTo>
                  <a:lnTo>
                    <a:pt x="107715" y="726646"/>
                  </a:lnTo>
                  <a:lnTo>
                    <a:pt x="109485" y="720641"/>
                  </a:lnTo>
                  <a:lnTo>
                    <a:pt x="111290" y="714635"/>
                  </a:lnTo>
                  <a:lnTo>
                    <a:pt x="113129" y="708630"/>
                  </a:lnTo>
                  <a:lnTo>
                    <a:pt x="114999" y="702625"/>
                  </a:lnTo>
                  <a:lnTo>
                    <a:pt x="116898" y="696619"/>
                  </a:lnTo>
                  <a:lnTo>
                    <a:pt x="118817" y="690614"/>
                  </a:lnTo>
                  <a:lnTo>
                    <a:pt x="120751" y="684609"/>
                  </a:lnTo>
                  <a:lnTo>
                    <a:pt x="122697" y="678603"/>
                  </a:lnTo>
                  <a:lnTo>
                    <a:pt x="124652" y="672598"/>
                  </a:lnTo>
                  <a:lnTo>
                    <a:pt x="126611" y="666593"/>
                  </a:lnTo>
                  <a:lnTo>
                    <a:pt x="128570" y="660587"/>
                  </a:lnTo>
                  <a:lnTo>
                    <a:pt x="130524" y="654582"/>
                  </a:lnTo>
                  <a:lnTo>
                    <a:pt x="132471" y="648577"/>
                  </a:lnTo>
                  <a:lnTo>
                    <a:pt x="134407" y="642571"/>
                  </a:lnTo>
                  <a:lnTo>
                    <a:pt x="136330" y="636566"/>
                  </a:lnTo>
                  <a:lnTo>
                    <a:pt x="138233" y="630561"/>
                  </a:lnTo>
                  <a:lnTo>
                    <a:pt x="140115" y="624555"/>
                  </a:lnTo>
                  <a:lnTo>
                    <a:pt x="141977" y="618550"/>
                  </a:lnTo>
                  <a:lnTo>
                    <a:pt x="143815" y="612545"/>
                  </a:lnTo>
                  <a:lnTo>
                    <a:pt x="145629" y="606539"/>
                  </a:lnTo>
                  <a:lnTo>
                    <a:pt x="147415" y="600534"/>
                  </a:lnTo>
                  <a:lnTo>
                    <a:pt x="149167" y="594528"/>
                  </a:lnTo>
                  <a:lnTo>
                    <a:pt x="150891" y="588523"/>
                  </a:lnTo>
                  <a:lnTo>
                    <a:pt x="152585" y="582518"/>
                  </a:lnTo>
                  <a:lnTo>
                    <a:pt x="154248" y="576512"/>
                  </a:lnTo>
                  <a:lnTo>
                    <a:pt x="155880" y="570507"/>
                  </a:lnTo>
                  <a:lnTo>
                    <a:pt x="157477" y="564502"/>
                  </a:lnTo>
                  <a:lnTo>
                    <a:pt x="159037" y="558496"/>
                  </a:lnTo>
                  <a:lnTo>
                    <a:pt x="160564" y="552491"/>
                  </a:lnTo>
                  <a:lnTo>
                    <a:pt x="162059" y="546486"/>
                  </a:lnTo>
                  <a:lnTo>
                    <a:pt x="163521" y="540480"/>
                  </a:lnTo>
                  <a:lnTo>
                    <a:pt x="164949" y="534475"/>
                  </a:lnTo>
                  <a:lnTo>
                    <a:pt x="166338" y="528470"/>
                  </a:lnTo>
                  <a:lnTo>
                    <a:pt x="167691" y="522464"/>
                  </a:lnTo>
                  <a:lnTo>
                    <a:pt x="169010" y="516459"/>
                  </a:lnTo>
                  <a:lnTo>
                    <a:pt x="170295" y="510454"/>
                  </a:lnTo>
                  <a:lnTo>
                    <a:pt x="171547" y="504448"/>
                  </a:lnTo>
                  <a:lnTo>
                    <a:pt x="172765" y="498443"/>
                  </a:lnTo>
                  <a:lnTo>
                    <a:pt x="173943" y="492438"/>
                  </a:lnTo>
                  <a:lnTo>
                    <a:pt x="175086" y="486432"/>
                  </a:lnTo>
                  <a:lnTo>
                    <a:pt x="176197" y="480427"/>
                  </a:lnTo>
                  <a:lnTo>
                    <a:pt x="177276" y="474422"/>
                  </a:lnTo>
                  <a:lnTo>
                    <a:pt x="178324" y="468416"/>
                  </a:lnTo>
                  <a:lnTo>
                    <a:pt x="179340" y="462411"/>
                  </a:lnTo>
                  <a:lnTo>
                    <a:pt x="180320" y="456406"/>
                  </a:lnTo>
                  <a:lnTo>
                    <a:pt x="181271" y="450400"/>
                  </a:lnTo>
                  <a:lnTo>
                    <a:pt x="182195" y="444395"/>
                  </a:lnTo>
                  <a:lnTo>
                    <a:pt x="183092" y="438390"/>
                  </a:lnTo>
                  <a:lnTo>
                    <a:pt x="183964" y="432384"/>
                  </a:lnTo>
                  <a:lnTo>
                    <a:pt x="184811" y="426379"/>
                  </a:lnTo>
                  <a:lnTo>
                    <a:pt x="185631" y="420374"/>
                  </a:lnTo>
                  <a:lnTo>
                    <a:pt x="186432" y="414368"/>
                  </a:lnTo>
                  <a:lnTo>
                    <a:pt x="187213" y="408363"/>
                  </a:lnTo>
                  <a:lnTo>
                    <a:pt x="187976" y="402357"/>
                  </a:lnTo>
                  <a:lnTo>
                    <a:pt x="188724" y="396352"/>
                  </a:lnTo>
                  <a:lnTo>
                    <a:pt x="189454" y="390347"/>
                  </a:lnTo>
                  <a:lnTo>
                    <a:pt x="190169" y="384341"/>
                  </a:lnTo>
                  <a:lnTo>
                    <a:pt x="190873" y="378336"/>
                  </a:lnTo>
                  <a:lnTo>
                    <a:pt x="191565" y="372331"/>
                  </a:lnTo>
                  <a:lnTo>
                    <a:pt x="192247" y="366325"/>
                  </a:lnTo>
                  <a:lnTo>
                    <a:pt x="192920" y="360320"/>
                  </a:lnTo>
                  <a:lnTo>
                    <a:pt x="193582" y="354315"/>
                  </a:lnTo>
                  <a:lnTo>
                    <a:pt x="194237" y="348309"/>
                  </a:lnTo>
                  <a:lnTo>
                    <a:pt x="194883" y="342304"/>
                  </a:lnTo>
                  <a:lnTo>
                    <a:pt x="195523" y="336299"/>
                  </a:lnTo>
                  <a:lnTo>
                    <a:pt x="196155" y="330293"/>
                  </a:lnTo>
                  <a:lnTo>
                    <a:pt x="196780" y="324288"/>
                  </a:lnTo>
                  <a:lnTo>
                    <a:pt x="197396" y="318283"/>
                  </a:lnTo>
                  <a:lnTo>
                    <a:pt x="198004" y="312277"/>
                  </a:lnTo>
                  <a:lnTo>
                    <a:pt x="198605" y="306272"/>
                  </a:lnTo>
                  <a:lnTo>
                    <a:pt x="199198" y="300267"/>
                  </a:lnTo>
                  <a:lnTo>
                    <a:pt x="199782" y="294261"/>
                  </a:lnTo>
                  <a:lnTo>
                    <a:pt x="200356" y="288256"/>
                  </a:lnTo>
                  <a:lnTo>
                    <a:pt x="200919" y="282251"/>
                  </a:lnTo>
                  <a:lnTo>
                    <a:pt x="201472" y="276245"/>
                  </a:lnTo>
                  <a:lnTo>
                    <a:pt x="202014" y="270240"/>
                  </a:lnTo>
                  <a:lnTo>
                    <a:pt x="202545" y="264235"/>
                  </a:lnTo>
                  <a:lnTo>
                    <a:pt x="203064" y="258229"/>
                  </a:lnTo>
                  <a:lnTo>
                    <a:pt x="203570" y="252224"/>
                  </a:lnTo>
                  <a:lnTo>
                    <a:pt x="204061" y="246219"/>
                  </a:lnTo>
                  <a:lnTo>
                    <a:pt x="204540" y="240213"/>
                  </a:lnTo>
                  <a:lnTo>
                    <a:pt x="205005" y="234208"/>
                  </a:lnTo>
                  <a:lnTo>
                    <a:pt x="205456" y="228203"/>
                  </a:lnTo>
                  <a:lnTo>
                    <a:pt x="205894" y="222197"/>
                  </a:lnTo>
                  <a:lnTo>
                    <a:pt x="206314" y="216192"/>
                  </a:lnTo>
                  <a:lnTo>
                    <a:pt x="206720" y="210187"/>
                  </a:lnTo>
                  <a:lnTo>
                    <a:pt x="207111" y="204181"/>
                  </a:lnTo>
                  <a:lnTo>
                    <a:pt x="207488" y="198176"/>
                  </a:lnTo>
                  <a:lnTo>
                    <a:pt x="207850" y="192170"/>
                  </a:lnTo>
                  <a:lnTo>
                    <a:pt x="208197" y="186165"/>
                  </a:lnTo>
                  <a:lnTo>
                    <a:pt x="208527" y="180160"/>
                  </a:lnTo>
                  <a:lnTo>
                    <a:pt x="208842" y="174154"/>
                  </a:lnTo>
                  <a:lnTo>
                    <a:pt x="209143" y="168149"/>
                  </a:lnTo>
                  <a:lnTo>
                    <a:pt x="209430" y="162144"/>
                  </a:lnTo>
                  <a:lnTo>
                    <a:pt x="209704" y="156138"/>
                  </a:lnTo>
                  <a:lnTo>
                    <a:pt x="209963" y="150133"/>
                  </a:lnTo>
                  <a:lnTo>
                    <a:pt x="210207" y="144128"/>
                  </a:lnTo>
                  <a:lnTo>
                    <a:pt x="210438" y="138122"/>
                  </a:lnTo>
                  <a:lnTo>
                    <a:pt x="210657" y="132117"/>
                  </a:lnTo>
                  <a:lnTo>
                    <a:pt x="210865" y="126112"/>
                  </a:lnTo>
                  <a:lnTo>
                    <a:pt x="211062" y="120106"/>
                  </a:lnTo>
                  <a:lnTo>
                    <a:pt x="211247" y="114101"/>
                  </a:lnTo>
                  <a:lnTo>
                    <a:pt x="211421" y="108096"/>
                  </a:lnTo>
                  <a:lnTo>
                    <a:pt x="211586" y="102090"/>
                  </a:lnTo>
                  <a:lnTo>
                    <a:pt x="211743" y="96085"/>
                  </a:lnTo>
                  <a:lnTo>
                    <a:pt x="211892" y="90080"/>
                  </a:lnTo>
                  <a:lnTo>
                    <a:pt x="212034" y="84074"/>
                  </a:lnTo>
                  <a:lnTo>
                    <a:pt x="212169" y="78069"/>
                  </a:lnTo>
                  <a:lnTo>
                    <a:pt x="212298" y="72064"/>
                  </a:lnTo>
                  <a:lnTo>
                    <a:pt x="212422" y="66058"/>
                  </a:lnTo>
                  <a:lnTo>
                    <a:pt x="212542" y="60053"/>
                  </a:lnTo>
                  <a:lnTo>
                    <a:pt x="212658" y="54048"/>
                  </a:lnTo>
                  <a:lnTo>
                    <a:pt x="212772" y="48042"/>
                  </a:lnTo>
                  <a:lnTo>
                    <a:pt x="212882" y="42037"/>
                  </a:lnTo>
                  <a:lnTo>
                    <a:pt x="212990" y="36032"/>
                  </a:lnTo>
                  <a:lnTo>
                    <a:pt x="213096" y="30026"/>
                  </a:lnTo>
                  <a:lnTo>
                    <a:pt x="213201" y="24021"/>
                  </a:lnTo>
                  <a:lnTo>
                    <a:pt x="213305" y="18016"/>
                  </a:lnTo>
                  <a:lnTo>
                    <a:pt x="213407" y="12010"/>
                  </a:lnTo>
                  <a:lnTo>
                    <a:pt x="213508" y="6005"/>
                  </a:lnTo>
                  <a:lnTo>
                    <a:pt x="213609" y="0"/>
                  </a:lnTo>
                  <a:lnTo>
                    <a:pt x="217183" y="0"/>
                  </a:lnTo>
                  <a:lnTo>
                    <a:pt x="217283" y="6005"/>
                  </a:lnTo>
                  <a:lnTo>
                    <a:pt x="217384" y="12010"/>
                  </a:lnTo>
                  <a:lnTo>
                    <a:pt x="217487" y="18016"/>
                  </a:lnTo>
                  <a:lnTo>
                    <a:pt x="217590" y="24021"/>
                  </a:lnTo>
                  <a:lnTo>
                    <a:pt x="217695" y="30026"/>
                  </a:lnTo>
                  <a:lnTo>
                    <a:pt x="217801" y="36032"/>
                  </a:lnTo>
                  <a:lnTo>
                    <a:pt x="217910" y="42037"/>
                  </a:lnTo>
                  <a:lnTo>
                    <a:pt x="218020" y="48042"/>
                  </a:lnTo>
                  <a:lnTo>
                    <a:pt x="218133" y="54048"/>
                  </a:lnTo>
                  <a:lnTo>
                    <a:pt x="218249" y="60053"/>
                  </a:lnTo>
                  <a:lnTo>
                    <a:pt x="218369" y="66058"/>
                  </a:lnTo>
                  <a:lnTo>
                    <a:pt x="218493" y="72064"/>
                  </a:lnTo>
                  <a:lnTo>
                    <a:pt x="218622" y="78069"/>
                  </a:lnTo>
                  <a:lnTo>
                    <a:pt x="218757" y="84074"/>
                  </a:lnTo>
                  <a:lnTo>
                    <a:pt x="218899" y="90080"/>
                  </a:lnTo>
                  <a:lnTo>
                    <a:pt x="219048" y="96085"/>
                  </a:lnTo>
                  <a:lnTo>
                    <a:pt x="219205" y="102090"/>
                  </a:lnTo>
                  <a:lnTo>
                    <a:pt x="219370" y="108096"/>
                  </a:lnTo>
                  <a:lnTo>
                    <a:pt x="219544" y="114101"/>
                  </a:lnTo>
                  <a:lnTo>
                    <a:pt x="219729" y="120106"/>
                  </a:lnTo>
                  <a:lnTo>
                    <a:pt x="219926" y="126112"/>
                  </a:lnTo>
                  <a:lnTo>
                    <a:pt x="220134" y="132117"/>
                  </a:lnTo>
                  <a:lnTo>
                    <a:pt x="220353" y="138122"/>
                  </a:lnTo>
                  <a:lnTo>
                    <a:pt x="220585" y="144128"/>
                  </a:lnTo>
                  <a:lnTo>
                    <a:pt x="220828" y="150133"/>
                  </a:lnTo>
                  <a:lnTo>
                    <a:pt x="221088" y="156138"/>
                  </a:lnTo>
                  <a:lnTo>
                    <a:pt x="221361" y="162144"/>
                  </a:lnTo>
                  <a:lnTo>
                    <a:pt x="221648" y="168149"/>
                  </a:lnTo>
                  <a:lnTo>
                    <a:pt x="221949" y="174154"/>
                  </a:lnTo>
                  <a:lnTo>
                    <a:pt x="222265" y="180160"/>
                  </a:lnTo>
                  <a:lnTo>
                    <a:pt x="222594" y="186165"/>
                  </a:lnTo>
                  <a:lnTo>
                    <a:pt x="222941" y="192170"/>
                  </a:lnTo>
                  <a:lnTo>
                    <a:pt x="223303" y="198176"/>
                  </a:lnTo>
                  <a:lnTo>
                    <a:pt x="223680" y="204181"/>
                  </a:lnTo>
                  <a:lnTo>
                    <a:pt x="224071" y="210187"/>
                  </a:lnTo>
                  <a:lnTo>
                    <a:pt x="224477" y="216192"/>
                  </a:lnTo>
                  <a:lnTo>
                    <a:pt x="224897" y="222197"/>
                  </a:lnTo>
                  <a:lnTo>
                    <a:pt x="225335" y="228203"/>
                  </a:lnTo>
                  <a:lnTo>
                    <a:pt x="225786" y="234208"/>
                  </a:lnTo>
                  <a:lnTo>
                    <a:pt x="226252" y="240213"/>
                  </a:lnTo>
                  <a:lnTo>
                    <a:pt x="226730" y="246219"/>
                  </a:lnTo>
                  <a:lnTo>
                    <a:pt x="227221" y="252224"/>
                  </a:lnTo>
                  <a:lnTo>
                    <a:pt x="227727" y="258229"/>
                  </a:lnTo>
                  <a:lnTo>
                    <a:pt x="228246" y="264235"/>
                  </a:lnTo>
                  <a:lnTo>
                    <a:pt x="228777" y="270240"/>
                  </a:lnTo>
                  <a:lnTo>
                    <a:pt x="229319" y="276245"/>
                  </a:lnTo>
                  <a:lnTo>
                    <a:pt x="229872" y="282251"/>
                  </a:lnTo>
                  <a:lnTo>
                    <a:pt x="230435" y="288256"/>
                  </a:lnTo>
                  <a:lnTo>
                    <a:pt x="231009" y="294261"/>
                  </a:lnTo>
                  <a:lnTo>
                    <a:pt x="231593" y="300267"/>
                  </a:lnTo>
                  <a:lnTo>
                    <a:pt x="232186" y="306272"/>
                  </a:lnTo>
                  <a:lnTo>
                    <a:pt x="232787" y="312277"/>
                  </a:lnTo>
                  <a:lnTo>
                    <a:pt x="233395" y="318283"/>
                  </a:lnTo>
                  <a:lnTo>
                    <a:pt x="234011" y="324288"/>
                  </a:lnTo>
                  <a:lnTo>
                    <a:pt x="234636" y="330293"/>
                  </a:lnTo>
                  <a:lnTo>
                    <a:pt x="235269" y="336299"/>
                  </a:lnTo>
                  <a:lnTo>
                    <a:pt x="235908" y="342304"/>
                  </a:lnTo>
                  <a:lnTo>
                    <a:pt x="236555" y="348309"/>
                  </a:lnTo>
                  <a:lnTo>
                    <a:pt x="237209" y="354315"/>
                  </a:lnTo>
                  <a:lnTo>
                    <a:pt x="237871" y="360320"/>
                  </a:lnTo>
                  <a:lnTo>
                    <a:pt x="238544" y="366325"/>
                  </a:lnTo>
                  <a:lnTo>
                    <a:pt x="239226" y="372331"/>
                  </a:lnTo>
                  <a:lnTo>
                    <a:pt x="239919" y="378336"/>
                  </a:lnTo>
                  <a:lnTo>
                    <a:pt x="240622" y="384341"/>
                  </a:lnTo>
                  <a:lnTo>
                    <a:pt x="241337" y="390347"/>
                  </a:lnTo>
                  <a:lnTo>
                    <a:pt x="242067" y="396352"/>
                  </a:lnTo>
                  <a:lnTo>
                    <a:pt x="242815" y="402357"/>
                  </a:lnTo>
                  <a:lnTo>
                    <a:pt x="243578" y="408363"/>
                  </a:lnTo>
                  <a:lnTo>
                    <a:pt x="244360" y="414368"/>
                  </a:lnTo>
                  <a:lnTo>
                    <a:pt x="245160" y="420374"/>
                  </a:lnTo>
                  <a:lnTo>
                    <a:pt x="245980" y="426379"/>
                  </a:lnTo>
                  <a:lnTo>
                    <a:pt x="246827" y="432384"/>
                  </a:lnTo>
                  <a:lnTo>
                    <a:pt x="247699" y="438390"/>
                  </a:lnTo>
                  <a:lnTo>
                    <a:pt x="248597" y="444395"/>
                  </a:lnTo>
                  <a:lnTo>
                    <a:pt x="249520" y="450400"/>
                  </a:lnTo>
                  <a:lnTo>
                    <a:pt x="250471" y="456406"/>
                  </a:lnTo>
                  <a:lnTo>
                    <a:pt x="251451" y="462411"/>
                  </a:lnTo>
                  <a:lnTo>
                    <a:pt x="252467" y="468416"/>
                  </a:lnTo>
                  <a:lnTo>
                    <a:pt x="253515" y="474422"/>
                  </a:lnTo>
                  <a:lnTo>
                    <a:pt x="254594" y="480427"/>
                  </a:lnTo>
                  <a:lnTo>
                    <a:pt x="255705" y="486432"/>
                  </a:lnTo>
                  <a:lnTo>
                    <a:pt x="256849" y="492438"/>
                  </a:lnTo>
                  <a:lnTo>
                    <a:pt x="258026" y="498443"/>
                  </a:lnTo>
                  <a:lnTo>
                    <a:pt x="259245" y="504448"/>
                  </a:lnTo>
                  <a:lnTo>
                    <a:pt x="260496" y="510454"/>
                  </a:lnTo>
                  <a:lnTo>
                    <a:pt x="261782" y="516459"/>
                  </a:lnTo>
                  <a:lnTo>
                    <a:pt x="263100" y="522464"/>
                  </a:lnTo>
                  <a:lnTo>
                    <a:pt x="264453" y="528470"/>
                  </a:lnTo>
                  <a:lnTo>
                    <a:pt x="265842" y="534475"/>
                  </a:lnTo>
                  <a:lnTo>
                    <a:pt x="267271" y="540480"/>
                  </a:lnTo>
                  <a:lnTo>
                    <a:pt x="268732" y="546486"/>
                  </a:lnTo>
                  <a:lnTo>
                    <a:pt x="270227" y="552491"/>
                  </a:lnTo>
                  <a:lnTo>
                    <a:pt x="271754" y="558496"/>
                  </a:lnTo>
                  <a:lnTo>
                    <a:pt x="273314" y="564502"/>
                  </a:lnTo>
                  <a:lnTo>
                    <a:pt x="274911" y="570507"/>
                  </a:lnTo>
                  <a:lnTo>
                    <a:pt x="276543" y="576512"/>
                  </a:lnTo>
                  <a:lnTo>
                    <a:pt x="278207" y="582518"/>
                  </a:lnTo>
                  <a:lnTo>
                    <a:pt x="279900" y="588523"/>
                  </a:lnTo>
                  <a:lnTo>
                    <a:pt x="281624" y="594528"/>
                  </a:lnTo>
                  <a:lnTo>
                    <a:pt x="283376" y="600534"/>
                  </a:lnTo>
                  <a:lnTo>
                    <a:pt x="285163" y="606539"/>
                  </a:lnTo>
                  <a:lnTo>
                    <a:pt x="286976" y="612545"/>
                  </a:lnTo>
                  <a:lnTo>
                    <a:pt x="288814" y="618550"/>
                  </a:lnTo>
                  <a:lnTo>
                    <a:pt x="290676" y="624555"/>
                  </a:lnTo>
                  <a:lnTo>
                    <a:pt x="292559" y="630561"/>
                  </a:lnTo>
                  <a:lnTo>
                    <a:pt x="294461" y="636566"/>
                  </a:lnTo>
                  <a:lnTo>
                    <a:pt x="296384" y="642571"/>
                  </a:lnTo>
                  <a:lnTo>
                    <a:pt x="298320" y="648577"/>
                  </a:lnTo>
                  <a:lnTo>
                    <a:pt x="300267" y="654582"/>
                  </a:lnTo>
                  <a:lnTo>
                    <a:pt x="302221" y="660587"/>
                  </a:lnTo>
                  <a:lnTo>
                    <a:pt x="304180" y="666593"/>
                  </a:lnTo>
                  <a:lnTo>
                    <a:pt x="306139" y="672598"/>
                  </a:lnTo>
                  <a:lnTo>
                    <a:pt x="308094" y="678603"/>
                  </a:lnTo>
                  <a:lnTo>
                    <a:pt x="310040" y="684609"/>
                  </a:lnTo>
                  <a:lnTo>
                    <a:pt x="311975" y="690614"/>
                  </a:lnTo>
                  <a:lnTo>
                    <a:pt x="313893" y="696619"/>
                  </a:lnTo>
                  <a:lnTo>
                    <a:pt x="315792" y="702625"/>
                  </a:lnTo>
                  <a:lnTo>
                    <a:pt x="317662" y="708630"/>
                  </a:lnTo>
                  <a:lnTo>
                    <a:pt x="319501" y="714635"/>
                  </a:lnTo>
                  <a:lnTo>
                    <a:pt x="321307" y="720641"/>
                  </a:lnTo>
                  <a:lnTo>
                    <a:pt x="323076" y="726646"/>
                  </a:lnTo>
                  <a:lnTo>
                    <a:pt x="324807" y="732651"/>
                  </a:lnTo>
                  <a:lnTo>
                    <a:pt x="326496" y="738657"/>
                  </a:lnTo>
                  <a:lnTo>
                    <a:pt x="328131" y="744662"/>
                  </a:lnTo>
                  <a:lnTo>
                    <a:pt x="329718" y="750667"/>
                  </a:lnTo>
                  <a:lnTo>
                    <a:pt x="331259" y="756673"/>
                  </a:lnTo>
                  <a:lnTo>
                    <a:pt x="332752" y="762678"/>
                  </a:lnTo>
                  <a:lnTo>
                    <a:pt x="334199" y="768683"/>
                  </a:lnTo>
                  <a:lnTo>
                    <a:pt x="335599" y="774689"/>
                  </a:lnTo>
                  <a:lnTo>
                    <a:pt x="336945" y="780694"/>
                  </a:lnTo>
                  <a:lnTo>
                    <a:pt x="338251" y="786699"/>
                  </a:lnTo>
                  <a:lnTo>
                    <a:pt x="339521" y="792705"/>
                  </a:lnTo>
                  <a:lnTo>
                    <a:pt x="340758" y="798710"/>
                  </a:lnTo>
                  <a:lnTo>
                    <a:pt x="341966" y="804715"/>
                  </a:lnTo>
                  <a:lnTo>
                    <a:pt x="343150" y="810721"/>
                  </a:lnTo>
                  <a:lnTo>
                    <a:pt x="344314" y="816726"/>
                  </a:lnTo>
                  <a:lnTo>
                    <a:pt x="345470" y="822732"/>
                  </a:lnTo>
                  <a:lnTo>
                    <a:pt x="346622" y="828737"/>
                  </a:lnTo>
                  <a:lnTo>
                    <a:pt x="347776" y="834742"/>
                  </a:lnTo>
                  <a:lnTo>
                    <a:pt x="348937" y="840748"/>
                  </a:lnTo>
                  <a:lnTo>
                    <a:pt x="350115" y="846753"/>
                  </a:lnTo>
                  <a:lnTo>
                    <a:pt x="351316" y="852758"/>
                  </a:lnTo>
                  <a:lnTo>
                    <a:pt x="352543" y="858764"/>
                  </a:lnTo>
                  <a:lnTo>
                    <a:pt x="353800" y="864769"/>
                  </a:lnTo>
                  <a:lnTo>
                    <a:pt x="355089" y="870774"/>
                  </a:lnTo>
                  <a:lnTo>
                    <a:pt x="356414" y="876780"/>
                  </a:lnTo>
                  <a:lnTo>
                    <a:pt x="357785" y="882785"/>
                  </a:lnTo>
                  <a:lnTo>
                    <a:pt x="359196" y="888790"/>
                  </a:lnTo>
                  <a:lnTo>
                    <a:pt x="360646" y="894796"/>
                  </a:lnTo>
                  <a:lnTo>
                    <a:pt x="362134" y="900801"/>
                  </a:lnTo>
                  <a:lnTo>
                    <a:pt x="363659" y="906806"/>
                  </a:lnTo>
                  <a:lnTo>
                    <a:pt x="365219" y="912812"/>
                  </a:lnTo>
                  <a:lnTo>
                    <a:pt x="366818" y="918817"/>
                  </a:lnTo>
                  <a:lnTo>
                    <a:pt x="368444" y="924822"/>
                  </a:lnTo>
                  <a:lnTo>
                    <a:pt x="370093" y="930828"/>
                  </a:lnTo>
                  <a:lnTo>
                    <a:pt x="371762" y="936833"/>
                  </a:lnTo>
                  <a:lnTo>
                    <a:pt x="373447" y="942838"/>
                  </a:lnTo>
                  <a:lnTo>
                    <a:pt x="375144" y="948844"/>
                  </a:lnTo>
                  <a:lnTo>
                    <a:pt x="376850" y="954849"/>
                  </a:lnTo>
                  <a:lnTo>
                    <a:pt x="378557" y="960854"/>
                  </a:lnTo>
                  <a:lnTo>
                    <a:pt x="380262" y="966860"/>
                  </a:lnTo>
                  <a:lnTo>
                    <a:pt x="381963" y="972865"/>
                  </a:lnTo>
                  <a:lnTo>
                    <a:pt x="383656" y="978870"/>
                  </a:lnTo>
                  <a:lnTo>
                    <a:pt x="385338" y="984876"/>
                  </a:lnTo>
                  <a:lnTo>
                    <a:pt x="387004" y="990881"/>
                  </a:lnTo>
                  <a:lnTo>
                    <a:pt x="388655" y="996886"/>
                  </a:lnTo>
                  <a:lnTo>
                    <a:pt x="390290" y="1002892"/>
                  </a:lnTo>
                  <a:lnTo>
                    <a:pt x="391907" y="1008897"/>
                  </a:lnTo>
                  <a:lnTo>
                    <a:pt x="393505" y="1014903"/>
                  </a:lnTo>
                  <a:lnTo>
                    <a:pt x="395080" y="1020908"/>
                  </a:lnTo>
                  <a:lnTo>
                    <a:pt x="396634" y="1026913"/>
                  </a:lnTo>
                  <a:lnTo>
                    <a:pt x="398167" y="1032919"/>
                  </a:lnTo>
                  <a:lnTo>
                    <a:pt x="399680" y="1038924"/>
                  </a:lnTo>
                  <a:lnTo>
                    <a:pt x="401172" y="1044929"/>
                  </a:lnTo>
                  <a:lnTo>
                    <a:pt x="402642" y="1050935"/>
                  </a:lnTo>
                  <a:lnTo>
                    <a:pt x="404083" y="1056940"/>
                  </a:lnTo>
                  <a:lnTo>
                    <a:pt x="405502" y="1062945"/>
                  </a:lnTo>
                  <a:lnTo>
                    <a:pt x="406897" y="1068951"/>
                  </a:lnTo>
                  <a:lnTo>
                    <a:pt x="408266" y="1074956"/>
                  </a:lnTo>
                  <a:lnTo>
                    <a:pt x="409609" y="1080961"/>
                  </a:lnTo>
                  <a:lnTo>
                    <a:pt x="410921" y="1086967"/>
                  </a:lnTo>
                  <a:lnTo>
                    <a:pt x="412198" y="1092972"/>
                  </a:lnTo>
                  <a:lnTo>
                    <a:pt x="413443" y="1098977"/>
                  </a:lnTo>
                  <a:lnTo>
                    <a:pt x="414654" y="1104983"/>
                  </a:lnTo>
                  <a:lnTo>
                    <a:pt x="415830" y="1110988"/>
                  </a:lnTo>
                  <a:lnTo>
                    <a:pt x="416968" y="1116993"/>
                  </a:lnTo>
                  <a:lnTo>
                    <a:pt x="418062" y="1122999"/>
                  </a:lnTo>
                  <a:lnTo>
                    <a:pt x="419110" y="1129004"/>
                  </a:lnTo>
                  <a:lnTo>
                    <a:pt x="420116" y="1135009"/>
                  </a:lnTo>
                  <a:lnTo>
                    <a:pt x="421077" y="1141015"/>
                  </a:lnTo>
                  <a:lnTo>
                    <a:pt x="421995" y="1147020"/>
                  </a:lnTo>
                  <a:lnTo>
                    <a:pt x="422867" y="1153025"/>
                  </a:lnTo>
                  <a:lnTo>
                    <a:pt x="423684" y="1159031"/>
                  </a:lnTo>
                  <a:lnTo>
                    <a:pt x="424452" y="1165036"/>
                  </a:lnTo>
                  <a:lnTo>
                    <a:pt x="425175" y="1171041"/>
                  </a:lnTo>
                  <a:lnTo>
                    <a:pt x="425853" y="1177047"/>
                  </a:lnTo>
                  <a:lnTo>
                    <a:pt x="426485" y="1183052"/>
                  </a:lnTo>
                  <a:lnTo>
                    <a:pt x="427073" y="1189057"/>
                  </a:lnTo>
                  <a:lnTo>
                    <a:pt x="427607" y="1195063"/>
                  </a:lnTo>
                  <a:lnTo>
                    <a:pt x="428098" y="1201068"/>
                  </a:lnTo>
                  <a:lnTo>
                    <a:pt x="428549" y="1207073"/>
                  </a:lnTo>
                  <a:lnTo>
                    <a:pt x="428959" y="1213079"/>
                  </a:lnTo>
                  <a:lnTo>
                    <a:pt x="429329" y="1219084"/>
                  </a:lnTo>
                  <a:lnTo>
                    <a:pt x="429657" y="1225090"/>
                  </a:lnTo>
                  <a:lnTo>
                    <a:pt x="429939" y="1231095"/>
                  </a:lnTo>
                  <a:lnTo>
                    <a:pt x="430182" y="1237100"/>
                  </a:lnTo>
                  <a:lnTo>
                    <a:pt x="430387" y="1243106"/>
                  </a:lnTo>
                  <a:lnTo>
                    <a:pt x="430552" y="1249111"/>
                  </a:lnTo>
                  <a:lnTo>
                    <a:pt x="430679" y="1255116"/>
                  </a:lnTo>
                  <a:lnTo>
                    <a:pt x="430759" y="1261122"/>
                  </a:lnTo>
                  <a:lnTo>
                    <a:pt x="430792" y="1267127"/>
                  </a:lnTo>
                  <a:lnTo>
                    <a:pt x="430782" y="1273132"/>
                  </a:lnTo>
                  <a:lnTo>
                    <a:pt x="430728" y="1279138"/>
                  </a:lnTo>
                  <a:lnTo>
                    <a:pt x="430629" y="1285143"/>
                  </a:lnTo>
                  <a:lnTo>
                    <a:pt x="430484" y="1291148"/>
                  </a:lnTo>
                  <a:lnTo>
                    <a:pt x="430280" y="1297154"/>
                  </a:lnTo>
                  <a:lnTo>
                    <a:pt x="430026" y="1303159"/>
                  </a:lnTo>
                  <a:lnTo>
                    <a:pt x="429722" y="1309164"/>
                  </a:lnTo>
                  <a:lnTo>
                    <a:pt x="429369" y="1315170"/>
                  </a:lnTo>
                  <a:lnTo>
                    <a:pt x="428966" y="1321175"/>
                  </a:lnTo>
                  <a:lnTo>
                    <a:pt x="428514" y="1327180"/>
                  </a:lnTo>
                  <a:lnTo>
                    <a:pt x="428001" y="1333186"/>
                  </a:lnTo>
                  <a:lnTo>
                    <a:pt x="427442" y="1339191"/>
                  </a:lnTo>
                  <a:lnTo>
                    <a:pt x="426840" y="1345196"/>
                  </a:lnTo>
                  <a:lnTo>
                    <a:pt x="426195" y="1351202"/>
                  </a:lnTo>
                  <a:lnTo>
                    <a:pt x="425510" y="1357207"/>
                  </a:lnTo>
                  <a:lnTo>
                    <a:pt x="424787" y="1363212"/>
                  </a:lnTo>
                  <a:lnTo>
                    <a:pt x="424024" y="1369218"/>
                  </a:lnTo>
                  <a:lnTo>
                    <a:pt x="423233" y="1375223"/>
                  </a:lnTo>
                  <a:lnTo>
                    <a:pt x="422418" y="1381228"/>
                  </a:lnTo>
                  <a:lnTo>
                    <a:pt x="421580" y="1387234"/>
                  </a:lnTo>
                  <a:lnTo>
                    <a:pt x="420725" y="1393239"/>
                  </a:lnTo>
                  <a:lnTo>
                    <a:pt x="419853" y="1399244"/>
                  </a:lnTo>
                  <a:lnTo>
                    <a:pt x="418970" y="1405250"/>
                  </a:lnTo>
                  <a:lnTo>
                    <a:pt x="418080" y="1411255"/>
                  </a:lnTo>
                  <a:lnTo>
                    <a:pt x="417184" y="1417260"/>
                  </a:lnTo>
                  <a:lnTo>
                    <a:pt x="416287" y="1423266"/>
                  </a:lnTo>
                  <a:lnTo>
                    <a:pt x="415387" y="1429271"/>
                  </a:lnTo>
                  <a:lnTo>
                    <a:pt x="414489" y="1435277"/>
                  </a:lnTo>
                  <a:lnTo>
                    <a:pt x="413591" y="1441282"/>
                  </a:lnTo>
                  <a:lnTo>
                    <a:pt x="412695" y="1447287"/>
                  </a:lnTo>
                  <a:lnTo>
                    <a:pt x="411799" y="1453293"/>
                  </a:lnTo>
                  <a:lnTo>
                    <a:pt x="410903" y="1459298"/>
                  </a:lnTo>
                  <a:lnTo>
                    <a:pt x="410005" y="1465303"/>
                  </a:lnTo>
                  <a:lnTo>
                    <a:pt x="409103" y="1471309"/>
                  </a:lnTo>
                  <a:lnTo>
                    <a:pt x="408194" y="1477314"/>
                  </a:lnTo>
                  <a:lnTo>
                    <a:pt x="407276" y="1483319"/>
                  </a:lnTo>
                  <a:lnTo>
                    <a:pt x="406348" y="1489325"/>
                  </a:lnTo>
                  <a:lnTo>
                    <a:pt x="405405" y="1495330"/>
                  </a:lnTo>
                  <a:lnTo>
                    <a:pt x="404445" y="1501335"/>
                  </a:lnTo>
                  <a:lnTo>
                    <a:pt x="403461" y="1507341"/>
                  </a:lnTo>
                  <a:lnTo>
                    <a:pt x="402453" y="1513346"/>
                  </a:lnTo>
                  <a:lnTo>
                    <a:pt x="401420" y="1519351"/>
                  </a:lnTo>
                  <a:lnTo>
                    <a:pt x="400359" y="1525357"/>
                  </a:lnTo>
                  <a:lnTo>
                    <a:pt x="399268" y="1531362"/>
                  </a:lnTo>
                  <a:lnTo>
                    <a:pt x="398143" y="1537367"/>
                  </a:lnTo>
                  <a:lnTo>
                    <a:pt x="396980" y="1543373"/>
                  </a:lnTo>
                  <a:lnTo>
                    <a:pt x="395784" y="1549378"/>
                  </a:lnTo>
                  <a:lnTo>
                    <a:pt x="394555" y="1555383"/>
                  </a:lnTo>
                  <a:lnTo>
                    <a:pt x="393292" y="1561389"/>
                  </a:lnTo>
                  <a:lnTo>
                    <a:pt x="391997" y="1567394"/>
                  </a:lnTo>
                  <a:lnTo>
                    <a:pt x="390665" y="1573399"/>
                  </a:lnTo>
                  <a:lnTo>
                    <a:pt x="389301" y="1579405"/>
                  </a:lnTo>
                  <a:lnTo>
                    <a:pt x="387910" y="1585410"/>
                  </a:lnTo>
                  <a:lnTo>
                    <a:pt x="386494" y="1591415"/>
                  </a:lnTo>
                  <a:lnTo>
                    <a:pt x="385055" y="1597421"/>
                  </a:lnTo>
                  <a:lnTo>
                    <a:pt x="383596" y="1603426"/>
                  </a:lnTo>
                  <a:lnTo>
                    <a:pt x="382115" y="1609431"/>
                  </a:lnTo>
                  <a:lnTo>
                    <a:pt x="380621" y="1615437"/>
                  </a:lnTo>
                  <a:lnTo>
                    <a:pt x="379116" y="1621442"/>
                  </a:lnTo>
                  <a:lnTo>
                    <a:pt x="377602" y="1627448"/>
                  </a:lnTo>
                  <a:lnTo>
                    <a:pt x="376084" y="1633453"/>
                  </a:lnTo>
                  <a:lnTo>
                    <a:pt x="374562" y="1639458"/>
                  </a:lnTo>
                  <a:lnTo>
                    <a:pt x="373040" y="1645464"/>
                  </a:lnTo>
                  <a:lnTo>
                    <a:pt x="371521" y="1651469"/>
                  </a:lnTo>
                  <a:lnTo>
                    <a:pt x="370007" y="1657474"/>
                  </a:lnTo>
                  <a:lnTo>
                    <a:pt x="368499" y="1663480"/>
                  </a:lnTo>
                  <a:lnTo>
                    <a:pt x="366998" y="1669485"/>
                  </a:lnTo>
                  <a:lnTo>
                    <a:pt x="365507" y="1675490"/>
                  </a:lnTo>
                  <a:lnTo>
                    <a:pt x="364029" y="1681496"/>
                  </a:lnTo>
                  <a:lnTo>
                    <a:pt x="362561" y="1687501"/>
                  </a:lnTo>
                  <a:lnTo>
                    <a:pt x="361105" y="1693506"/>
                  </a:lnTo>
                  <a:lnTo>
                    <a:pt x="359661" y="1699512"/>
                  </a:lnTo>
                  <a:lnTo>
                    <a:pt x="358230" y="1705517"/>
                  </a:lnTo>
                  <a:lnTo>
                    <a:pt x="356813" y="1711522"/>
                  </a:lnTo>
                  <a:lnTo>
                    <a:pt x="355410" y="1717528"/>
                  </a:lnTo>
                  <a:lnTo>
                    <a:pt x="354020" y="1723533"/>
                  </a:lnTo>
                  <a:lnTo>
                    <a:pt x="352641" y="1729538"/>
                  </a:lnTo>
                  <a:lnTo>
                    <a:pt x="351274" y="1735544"/>
                  </a:lnTo>
                  <a:lnTo>
                    <a:pt x="349919" y="1741549"/>
                  </a:lnTo>
                  <a:lnTo>
                    <a:pt x="348578" y="1747554"/>
                  </a:lnTo>
                  <a:lnTo>
                    <a:pt x="347247" y="1753560"/>
                  </a:lnTo>
                  <a:lnTo>
                    <a:pt x="345926" y="1759565"/>
                  </a:lnTo>
                  <a:lnTo>
                    <a:pt x="344614" y="1765570"/>
                  </a:lnTo>
                  <a:lnTo>
                    <a:pt x="343311" y="1771576"/>
                  </a:lnTo>
                  <a:lnTo>
                    <a:pt x="342017" y="1777581"/>
                  </a:lnTo>
                  <a:lnTo>
                    <a:pt x="340732" y="1783586"/>
                  </a:lnTo>
                  <a:lnTo>
                    <a:pt x="339453" y="1789592"/>
                  </a:lnTo>
                  <a:lnTo>
                    <a:pt x="338180" y="1795597"/>
                  </a:lnTo>
                  <a:lnTo>
                    <a:pt x="336912" y="1801602"/>
                  </a:lnTo>
                  <a:lnTo>
                    <a:pt x="335649" y="1807608"/>
                  </a:lnTo>
                  <a:lnTo>
                    <a:pt x="334389" y="1813613"/>
                  </a:lnTo>
                  <a:lnTo>
                    <a:pt x="333133" y="1819618"/>
                  </a:lnTo>
                  <a:lnTo>
                    <a:pt x="331878" y="1825624"/>
                  </a:lnTo>
                  <a:lnTo>
                    <a:pt x="330623" y="1831629"/>
                  </a:lnTo>
                  <a:lnTo>
                    <a:pt x="329368" y="1837635"/>
                  </a:lnTo>
                  <a:lnTo>
                    <a:pt x="328112" y="1843640"/>
                  </a:lnTo>
                  <a:lnTo>
                    <a:pt x="326853" y="1849645"/>
                  </a:lnTo>
                  <a:lnTo>
                    <a:pt x="325589" y="1855651"/>
                  </a:lnTo>
                  <a:lnTo>
                    <a:pt x="324321" y="1861656"/>
                  </a:lnTo>
                  <a:lnTo>
                    <a:pt x="323048" y="1867661"/>
                  </a:lnTo>
                  <a:lnTo>
                    <a:pt x="321768" y="1873667"/>
                  </a:lnTo>
                  <a:lnTo>
                    <a:pt x="320480" y="1879672"/>
                  </a:lnTo>
                  <a:lnTo>
                    <a:pt x="319182" y="1885677"/>
                  </a:lnTo>
                  <a:lnTo>
                    <a:pt x="317875" y="1891683"/>
                  </a:lnTo>
                  <a:lnTo>
                    <a:pt x="316559" y="1897688"/>
                  </a:lnTo>
                  <a:lnTo>
                    <a:pt x="315233" y="1903693"/>
                  </a:lnTo>
                  <a:lnTo>
                    <a:pt x="313898" y="1909699"/>
                  </a:lnTo>
                  <a:lnTo>
                    <a:pt x="312553" y="1915704"/>
                  </a:lnTo>
                  <a:lnTo>
                    <a:pt x="311197" y="1921709"/>
                  </a:lnTo>
                  <a:lnTo>
                    <a:pt x="309833" y="1927715"/>
                  </a:lnTo>
                  <a:lnTo>
                    <a:pt x="308463" y="1933720"/>
                  </a:lnTo>
                  <a:lnTo>
                    <a:pt x="307087" y="1939725"/>
                  </a:lnTo>
                  <a:lnTo>
                    <a:pt x="305708" y="1945731"/>
                  </a:lnTo>
                  <a:lnTo>
                    <a:pt x="304326" y="1951736"/>
                  </a:lnTo>
                  <a:lnTo>
                    <a:pt x="302945" y="1957741"/>
                  </a:lnTo>
                  <a:lnTo>
                    <a:pt x="301568" y="1963747"/>
                  </a:lnTo>
                  <a:lnTo>
                    <a:pt x="300196" y="1969752"/>
                  </a:lnTo>
                  <a:lnTo>
                    <a:pt x="298833" y="1975757"/>
                  </a:lnTo>
                  <a:lnTo>
                    <a:pt x="297481" y="1981763"/>
                  </a:lnTo>
                  <a:lnTo>
                    <a:pt x="296145" y="1987768"/>
                  </a:lnTo>
                  <a:lnTo>
                    <a:pt x="294828" y="1993773"/>
                  </a:lnTo>
                  <a:lnTo>
                    <a:pt x="293531" y="1999779"/>
                  </a:lnTo>
                  <a:lnTo>
                    <a:pt x="292256" y="2005784"/>
                  </a:lnTo>
                  <a:lnTo>
                    <a:pt x="291005" y="2011789"/>
                  </a:lnTo>
                  <a:lnTo>
                    <a:pt x="289779" y="2017795"/>
                  </a:lnTo>
                  <a:lnTo>
                    <a:pt x="288587" y="2023800"/>
                  </a:lnTo>
                  <a:lnTo>
                    <a:pt x="287424" y="2029806"/>
                  </a:lnTo>
                  <a:lnTo>
                    <a:pt x="286290" y="2035811"/>
                  </a:lnTo>
                  <a:lnTo>
                    <a:pt x="285185" y="2041816"/>
                  </a:lnTo>
                  <a:lnTo>
                    <a:pt x="284109" y="2047822"/>
                  </a:lnTo>
                  <a:lnTo>
                    <a:pt x="283063" y="2053827"/>
                  </a:lnTo>
                  <a:lnTo>
                    <a:pt x="282050" y="2059832"/>
                  </a:lnTo>
                  <a:lnTo>
                    <a:pt x="281062" y="2065838"/>
                  </a:lnTo>
                  <a:lnTo>
                    <a:pt x="280097" y="2071843"/>
                  </a:lnTo>
                  <a:lnTo>
                    <a:pt x="279154" y="2077848"/>
                  </a:lnTo>
                  <a:lnTo>
                    <a:pt x="278230" y="2083854"/>
                  </a:lnTo>
                  <a:lnTo>
                    <a:pt x="277326" y="2089859"/>
                  </a:lnTo>
                  <a:lnTo>
                    <a:pt x="276437" y="2095864"/>
                  </a:lnTo>
                  <a:lnTo>
                    <a:pt x="275559" y="2101870"/>
                  </a:lnTo>
                  <a:lnTo>
                    <a:pt x="274691" y="2107875"/>
                  </a:lnTo>
                  <a:lnTo>
                    <a:pt x="273829" y="2113880"/>
                  </a:lnTo>
                  <a:lnTo>
                    <a:pt x="272972" y="2119886"/>
                  </a:lnTo>
                  <a:lnTo>
                    <a:pt x="272119" y="2125891"/>
                  </a:lnTo>
                  <a:lnTo>
                    <a:pt x="271266" y="2131896"/>
                  </a:lnTo>
                  <a:lnTo>
                    <a:pt x="270414" y="2137902"/>
                  </a:lnTo>
                  <a:lnTo>
                    <a:pt x="269561" y="2143907"/>
                  </a:lnTo>
                  <a:lnTo>
                    <a:pt x="268708" y="2149912"/>
                  </a:lnTo>
                  <a:lnTo>
                    <a:pt x="267853" y="2155918"/>
                  </a:lnTo>
                  <a:lnTo>
                    <a:pt x="266998" y="2161923"/>
                  </a:lnTo>
                  <a:lnTo>
                    <a:pt x="266144" y="2167928"/>
                  </a:lnTo>
                  <a:lnTo>
                    <a:pt x="265291" y="2173934"/>
                  </a:lnTo>
                  <a:lnTo>
                    <a:pt x="264441" y="2179939"/>
                  </a:lnTo>
                  <a:lnTo>
                    <a:pt x="263596" y="2185944"/>
                  </a:lnTo>
                  <a:lnTo>
                    <a:pt x="262757" y="2191950"/>
                  </a:lnTo>
                  <a:lnTo>
                    <a:pt x="261928" y="2197955"/>
                  </a:lnTo>
                  <a:lnTo>
                    <a:pt x="261110" y="2203960"/>
                  </a:lnTo>
                  <a:lnTo>
                    <a:pt x="260304" y="2209966"/>
                  </a:lnTo>
                  <a:lnTo>
                    <a:pt x="259511" y="2215971"/>
                  </a:lnTo>
                  <a:lnTo>
                    <a:pt x="258733" y="2221976"/>
                  </a:lnTo>
                  <a:lnTo>
                    <a:pt x="257973" y="2227982"/>
                  </a:lnTo>
                  <a:lnTo>
                    <a:pt x="257234" y="2233987"/>
                  </a:lnTo>
                  <a:lnTo>
                    <a:pt x="256513" y="2239993"/>
                  </a:lnTo>
                  <a:lnTo>
                    <a:pt x="255810" y="2245998"/>
                  </a:lnTo>
                  <a:lnTo>
                    <a:pt x="255126" y="2252003"/>
                  </a:lnTo>
                  <a:lnTo>
                    <a:pt x="254460" y="2258009"/>
                  </a:lnTo>
                  <a:lnTo>
                    <a:pt x="253815" y="2264014"/>
                  </a:lnTo>
                  <a:lnTo>
                    <a:pt x="253189" y="2270019"/>
                  </a:lnTo>
                  <a:lnTo>
                    <a:pt x="252578" y="2276025"/>
                  </a:lnTo>
                  <a:lnTo>
                    <a:pt x="251982" y="2282030"/>
                  </a:lnTo>
                  <a:lnTo>
                    <a:pt x="251399" y="2288035"/>
                  </a:lnTo>
                  <a:lnTo>
                    <a:pt x="250829" y="2294041"/>
                  </a:lnTo>
                  <a:lnTo>
                    <a:pt x="250271" y="2300046"/>
                  </a:lnTo>
                  <a:lnTo>
                    <a:pt x="249722" y="2306051"/>
                  </a:lnTo>
                  <a:lnTo>
                    <a:pt x="249181" y="2312057"/>
                  </a:lnTo>
                  <a:lnTo>
                    <a:pt x="248646" y="2318062"/>
                  </a:lnTo>
                  <a:lnTo>
                    <a:pt x="248116" y="2324067"/>
                  </a:lnTo>
                  <a:lnTo>
                    <a:pt x="247591" y="2330073"/>
                  </a:lnTo>
                  <a:lnTo>
                    <a:pt x="247070" y="2336078"/>
                  </a:lnTo>
                  <a:lnTo>
                    <a:pt x="246553" y="2342083"/>
                  </a:lnTo>
                  <a:lnTo>
                    <a:pt x="246038" y="2348089"/>
                  </a:lnTo>
                  <a:lnTo>
                    <a:pt x="245526" y="2354094"/>
                  </a:lnTo>
                  <a:lnTo>
                    <a:pt x="245018" y="2360099"/>
                  </a:lnTo>
                  <a:lnTo>
                    <a:pt x="244514" y="2366105"/>
                  </a:lnTo>
                  <a:lnTo>
                    <a:pt x="244014" y="2372110"/>
                  </a:lnTo>
                  <a:lnTo>
                    <a:pt x="243520" y="2378115"/>
                  </a:lnTo>
                  <a:lnTo>
                    <a:pt x="243032" y="2384121"/>
                  </a:lnTo>
                  <a:lnTo>
                    <a:pt x="242551" y="2390126"/>
                  </a:lnTo>
                  <a:lnTo>
                    <a:pt x="242076" y="2396131"/>
                  </a:lnTo>
                  <a:lnTo>
                    <a:pt x="241612" y="2402137"/>
                  </a:lnTo>
                  <a:lnTo>
                    <a:pt x="241157" y="2408142"/>
                  </a:lnTo>
                  <a:lnTo>
                    <a:pt x="240712" y="2414147"/>
                  </a:lnTo>
                  <a:lnTo>
                    <a:pt x="240277" y="2420153"/>
                  </a:lnTo>
                  <a:lnTo>
                    <a:pt x="239852" y="2426158"/>
                  </a:lnTo>
                  <a:lnTo>
                    <a:pt x="239437" y="2432163"/>
                  </a:lnTo>
                  <a:lnTo>
                    <a:pt x="239035" y="2438169"/>
                  </a:lnTo>
                  <a:lnTo>
                    <a:pt x="238643" y="2444174"/>
                  </a:lnTo>
                  <a:lnTo>
                    <a:pt x="238260" y="2450180"/>
                  </a:lnTo>
                  <a:lnTo>
                    <a:pt x="237886" y="2456185"/>
                  </a:lnTo>
                  <a:lnTo>
                    <a:pt x="237520" y="2462190"/>
                  </a:lnTo>
                  <a:lnTo>
                    <a:pt x="237163" y="2468196"/>
                  </a:lnTo>
                  <a:lnTo>
                    <a:pt x="236813" y="2474201"/>
                  </a:lnTo>
                  <a:lnTo>
                    <a:pt x="236469" y="2480206"/>
                  </a:lnTo>
                  <a:lnTo>
                    <a:pt x="236129" y="2486212"/>
                  </a:lnTo>
                  <a:lnTo>
                    <a:pt x="235795" y="2492217"/>
                  </a:lnTo>
                  <a:lnTo>
                    <a:pt x="235464" y="2498222"/>
                  </a:lnTo>
                  <a:lnTo>
                    <a:pt x="235138" y="2504228"/>
                  </a:lnTo>
                  <a:lnTo>
                    <a:pt x="234815" y="2510233"/>
                  </a:lnTo>
                  <a:lnTo>
                    <a:pt x="234496" y="2516238"/>
                  </a:lnTo>
                  <a:lnTo>
                    <a:pt x="234179" y="2522244"/>
                  </a:lnTo>
                  <a:lnTo>
                    <a:pt x="233867" y="2528249"/>
                  </a:lnTo>
                  <a:lnTo>
                    <a:pt x="233558" y="2534254"/>
                  </a:lnTo>
                  <a:lnTo>
                    <a:pt x="233255" y="2540260"/>
                  </a:lnTo>
                  <a:lnTo>
                    <a:pt x="232957" y="2546265"/>
                  </a:lnTo>
                  <a:lnTo>
                    <a:pt x="232665" y="2552270"/>
                  </a:lnTo>
                  <a:lnTo>
                    <a:pt x="232380" y="2558276"/>
                  </a:lnTo>
                  <a:lnTo>
                    <a:pt x="232101" y="2564281"/>
                  </a:lnTo>
                  <a:lnTo>
                    <a:pt x="231831" y="2570286"/>
                  </a:lnTo>
                  <a:lnTo>
                    <a:pt x="231570" y="2576292"/>
                  </a:lnTo>
                  <a:lnTo>
                    <a:pt x="231319" y="2582297"/>
                  </a:lnTo>
                  <a:lnTo>
                    <a:pt x="231077" y="2588302"/>
                  </a:lnTo>
                  <a:lnTo>
                    <a:pt x="230845" y="2594308"/>
                  </a:lnTo>
                  <a:lnTo>
                    <a:pt x="230621" y="2600313"/>
                  </a:lnTo>
                  <a:lnTo>
                    <a:pt x="230407" y="2606318"/>
                  </a:lnTo>
                  <a:lnTo>
                    <a:pt x="230204" y="2612324"/>
                  </a:lnTo>
                  <a:lnTo>
                    <a:pt x="230009" y="2618329"/>
                  </a:lnTo>
                  <a:lnTo>
                    <a:pt x="229821" y="2624334"/>
                  </a:lnTo>
                  <a:lnTo>
                    <a:pt x="229640" y="2630340"/>
                  </a:lnTo>
                  <a:lnTo>
                    <a:pt x="229465" y="2636345"/>
                  </a:lnTo>
                  <a:lnTo>
                    <a:pt x="229295" y="2642351"/>
                  </a:lnTo>
                  <a:lnTo>
                    <a:pt x="229128" y="2648356"/>
                  </a:lnTo>
                  <a:lnTo>
                    <a:pt x="228964" y="2654361"/>
                  </a:lnTo>
                  <a:lnTo>
                    <a:pt x="228800" y="2660367"/>
                  </a:lnTo>
                  <a:lnTo>
                    <a:pt x="228636" y="2666372"/>
                  </a:lnTo>
                  <a:lnTo>
                    <a:pt x="228471" y="2672377"/>
                  </a:lnTo>
                  <a:lnTo>
                    <a:pt x="228303" y="2678383"/>
                  </a:lnTo>
                  <a:lnTo>
                    <a:pt x="228131" y="2684388"/>
                  </a:lnTo>
                  <a:lnTo>
                    <a:pt x="227955" y="2690393"/>
                  </a:lnTo>
                  <a:lnTo>
                    <a:pt x="227773" y="2696399"/>
                  </a:lnTo>
                  <a:lnTo>
                    <a:pt x="227585" y="2702404"/>
                  </a:lnTo>
                  <a:lnTo>
                    <a:pt x="227392" y="2708409"/>
                  </a:lnTo>
                  <a:lnTo>
                    <a:pt x="227190" y="2714415"/>
                  </a:lnTo>
                  <a:lnTo>
                    <a:pt x="226981" y="2720420"/>
                  </a:lnTo>
                  <a:lnTo>
                    <a:pt x="226765" y="2726425"/>
                  </a:lnTo>
                  <a:lnTo>
                    <a:pt x="226543" y="2732431"/>
                  </a:lnTo>
                  <a:lnTo>
                    <a:pt x="226313" y="2738436"/>
                  </a:lnTo>
                  <a:lnTo>
                    <a:pt x="226078" y="2744441"/>
                  </a:lnTo>
                  <a:lnTo>
                    <a:pt x="225835" y="2750447"/>
                  </a:lnTo>
                  <a:lnTo>
                    <a:pt x="225587" y="2756452"/>
                  </a:lnTo>
                  <a:lnTo>
                    <a:pt x="225334" y="2762457"/>
                  </a:lnTo>
                  <a:lnTo>
                    <a:pt x="225078" y="2768463"/>
                  </a:lnTo>
                  <a:lnTo>
                    <a:pt x="224818" y="2774468"/>
                  </a:lnTo>
                  <a:lnTo>
                    <a:pt x="224555" y="2780473"/>
                  </a:lnTo>
                  <a:lnTo>
                    <a:pt x="224291" y="2786479"/>
                  </a:lnTo>
                  <a:lnTo>
                    <a:pt x="224027" y="2792484"/>
                  </a:lnTo>
                  <a:lnTo>
                    <a:pt x="223763" y="2798489"/>
                  </a:lnTo>
                  <a:lnTo>
                    <a:pt x="223500" y="2804495"/>
                  </a:lnTo>
                  <a:lnTo>
                    <a:pt x="223240" y="2810500"/>
                  </a:lnTo>
                  <a:lnTo>
                    <a:pt x="222984" y="2816505"/>
                  </a:lnTo>
                  <a:lnTo>
                    <a:pt x="222733" y="2822511"/>
                  </a:lnTo>
                  <a:lnTo>
                    <a:pt x="222488" y="2828516"/>
                  </a:lnTo>
                  <a:lnTo>
                    <a:pt x="222250" y="2834521"/>
                  </a:lnTo>
                  <a:lnTo>
                    <a:pt x="222020" y="2840527"/>
                  </a:lnTo>
                  <a:lnTo>
                    <a:pt x="221799" y="2846532"/>
                  </a:lnTo>
                  <a:lnTo>
                    <a:pt x="221590" y="2852538"/>
                  </a:lnTo>
                  <a:lnTo>
                    <a:pt x="221394" y="2858543"/>
                  </a:lnTo>
                  <a:lnTo>
                    <a:pt x="221210" y="2864548"/>
                  </a:lnTo>
                  <a:lnTo>
                    <a:pt x="221040" y="2870554"/>
                  </a:lnTo>
                  <a:lnTo>
                    <a:pt x="220883" y="2876559"/>
                  </a:lnTo>
                  <a:lnTo>
                    <a:pt x="220742" y="2882564"/>
                  </a:lnTo>
                  <a:lnTo>
                    <a:pt x="220621" y="2888570"/>
                  </a:lnTo>
                  <a:lnTo>
                    <a:pt x="220517" y="2894575"/>
                  </a:lnTo>
                  <a:lnTo>
                    <a:pt x="220429" y="2900580"/>
                  </a:lnTo>
                  <a:lnTo>
                    <a:pt x="220358" y="2906586"/>
                  </a:lnTo>
                  <a:lnTo>
                    <a:pt x="220304" y="2912591"/>
                  </a:lnTo>
                  <a:lnTo>
                    <a:pt x="220269" y="2918596"/>
                  </a:lnTo>
                  <a:lnTo>
                    <a:pt x="220253" y="2924602"/>
                  </a:lnTo>
                  <a:lnTo>
                    <a:pt x="220253" y="2930607"/>
                  </a:lnTo>
                  <a:lnTo>
                    <a:pt x="220268" y="2936612"/>
                  </a:lnTo>
                  <a:lnTo>
                    <a:pt x="220296" y="2942618"/>
                  </a:lnTo>
                  <a:lnTo>
                    <a:pt x="220338" y="2948623"/>
                  </a:lnTo>
                  <a:lnTo>
                    <a:pt x="220392" y="2954628"/>
                  </a:lnTo>
                  <a:lnTo>
                    <a:pt x="220456" y="2960634"/>
                  </a:lnTo>
                  <a:lnTo>
                    <a:pt x="220527" y="2966639"/>
                  </a:lnTo>
                  <a:lnTo>
                    <a:pt x="220603" y="2972644"/>
                  </a:lnTo>
                  <a:lnTo>
                    <a:pt x="220682" y="2978650"/>
                  </a:lnTo>
                  <a:lnTo>
                    <a:pt x="220762" y="2984655"/>
                  </a:lnTo>
                  <a:lnTo>
                    <a:pt x="220840" y="2990660"/>
                  </a:lnTo>
                  <a:lnTo>
                    <a:pt x="220912" y="2996666"/>
                  </a:lnTo>
                  <a:lnTo>
                    <a:pt x="220978" y="3002671"/>
                  </a:lnTo>
                  <a:lnTo>
                    <a:pt x="221034" y="3008676"/>
                  </a:lnTo>
                  <a:lnTo>
                    <a:pt x="221080" y="3014682"/>
                  </a:lnTo>
                  <a:lnTo>
                    <a:pt x="221112" y="3020687"/>
                  </a:lnTo>
                  <a:lnTo>
                    <a:pt x="221125" y="3026692"/>
                  </a:lnTo>
                  <a:lnTo>
                    <a:pt x="221121" y="3032698"/>
                  </a:lnTo>
                  <a:lnTo>
                    <a:pt x="221100" y="3038703"/>
                  </a:lnTo>
                  <a:lnTo>
                    <a:pt x="221059" y="3044709"/>
                  </a:lnTo>
                  <a:lnTo>
                    <a:pt x="221000" y="3050714"/>
                  </a:lnTo>
                  <a:lnTo>
                    <a:pt x="220919" y="3056719"/>
                  </a:lnTo>
                  <a:lnTo>
                    <a:pt x="220815" y="3062725"/>
                  </a:lnTo>
                  <a:lnTo>
                    <a:pt x="220692" y="3068730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6" name="pg36"/>
            <p:cNvSpPr/>
            <p:nvPr/>
          </p:nvSpPr>
          <p:spPr>
            <a:xfrm>
              <a:off x="7150748" y="3873486"/>
              <a:ext cx="408738" cy="3158851"/>
            </a:xfrm>
            <a:custGeom>
              <a:avLst/>
              <a:gdLst/>
              <a:ahLst/>
              <a:cxnLst/>
              <a:rect l="0" t="0" r="0" b="0"/>
              <a:pathLst>
                <a:path w="408738" h="3158851">
                  <a:moveTo>
                    <a:pt x="198880" y="3158851"/>
                  </a:moveTo>
                  <a:lnTo>
                    <a:pt x="198742" y="3152670"/>
                  </a:lnTo>
                  <a:lnTo>
                    <a:pt x="198620" y="3146488"/>
                  </a:lnTo>
                  <a:lnTo>
                    <a:pt x="198516" y="3140306"/>
                  </a:lnTo>
                  <a:lnTo>
                    <a:pt x="198428" y="3134124"/>
                  </a:lnTo>
                  <a:lnTo>
                    <a:pt x="198355" y="3127943"/>
                  </a:lnTo>
                  <a:lnTo>
                    <a:pt x="198295" y="3121761"/>
                  </a:lnTo>
                  <a:lnTo>
                    <a:pt x="198249" y="3115579"/>
                  </a:lnTo>
                  <a:lnTo>
                    <a:pt x="198217" y="3109398"/>
                  </a:lnTo>
                  <a:lnTo>
                    <a:pt x="198196" y="3103216"/>
                  </a:lnTo>
                  <a:lnTo>
                    <a:pt x="198184" y="3097034"/>
                  </a:lnTo>
                  <a:lnTo>
                    <a:pt x="198179" y="3090852"/>
                  </a:lnTo>
                  <a:lnTo>
                    <a:pt x="198179" y="3084671"/>
                  </a:lnTo>
                  <a:lnTo>
                    <a:pt x="198184" y="3078489"/>
                  </a:lnTo>
                  <a:lnTo>
                    <a:pt x="198190" y="3072307"/>
                  </a:lnTo>
                  <a:lnTo>
                    <a:pt x="198197" y="3066126"/>
                  </a:lnTo>
                  <a:lnTo>
                    <a:pt x="198202" y="3059944"/>
                  </a:lnTo>
                  <a:lnTo>
                    <a:pt x="198203" y="3053762"/>
                  </a:lnTo>
                  <a:lnTo>
                    <a:pt x="198200" y="3047581"/>
                  </a:lnTo>
                  <a:lnTo>
                    <a:pt x="198192" y="3041399"/>
                  </a:lnTo>
                  <a:lnTo>
                    <a:pt x="198175" y="3035217"/>
                  </a:lnTo>
                  <a:lnTo>
                    <a:pt x="198150" y="3029035"/>
                  </a:lnTo>
                  <a:lnTo>
                    <a:pt x="198117" y="3022854"/>
                  </a:lnTo>
                  <a:lnTo>
                    <a:pt x="198076" y="3016672"/>
                  </a:lnTo>
                  <a:lnTo>
                    <a:pt x="198026" y="3010490"/>
                  </a:lnTo>
                  <a:lnTo>
                    <a:pt x="197967" y="3004309"/>
                  </a:lnTo>
                  <a:lnTo>
                    <a:pt x="197898" y="2998127"/>
                  </a:lnTo>
                  <a:lnTo>
                    <a:pt x="197821" y="2991945"/>
                  </a:lnTo>
                  <a:lnTo>
                    <a:pt x="197737" y="2985763"/>
                  </a:lnTo>
                  <a:lnTo>
                    <a:pt x="197647" y="2979582"/>
                  </a:lnTo>
                  <a:lnTo>
                    <a:pt x="197550" y="2973400"/>
                  </a:lnTo>
                  <a:lnTo>
                    <a:pt x="197447" y="2967218"/>
                  </a:lnTo>
                  <a:lnTo>
                    <a:pt x="197340" y="2961037"/>
                  </a:lnTo>
                  <a:lnTo>
                    <a:pt x="197229" y="2954855"/>
                  </a:lnTo>
                  <a:lnTo>
                    <a:pt x="197116" y="2948673"/>
                  </a:lnTo>
                  <a:lnTo>
                    <a:pt x="197001" y="2942492"/>
                  </a:lnTo>
                  <a:lnTo>
                    <a:pt x="196884" y="2936310"/>
                  </a:lnTo>
                  <a:lnTo>
                    <a:pt x="196766" y="2930128"/>
                  </a:lnTo>
                  <a:lnTo>
                    <a:pt x="196648" y="2923946"/>
                  </a:lnTo>
                  <a:lnTo>
                    <a:pt x="196530" y="2917765"/>
                  </a:lnTo>
                  <a:lnTo>
                    <a:pt x="196413" y="2911583"/>
                  </a:lnTo>
                  <a:lnTo>
                    <a:pt x="196295" y="2905401"/>
                  </a:lnTo>
                  <a:lnTo>
                    <a:pt x="196178" y="2899220"/>
                  </a:lnTo>
                  <a:lnTo>
                    <a:pt x="196060" y="2893038"/>
                  </a:lnTo>
                  <a:lnTo>
                    <a:pt x="195942" y="2886856"/>
                  </a:lnTo>
                  <a:lnTo>
                    <a:pt x="195823" y="2880674"/>
                  </a:lnTo>
                  <a:lnTo>
                    <a:pt x="195704" y="2874493"/>
                  </a:lnTo>
                  <a:lnTo>
                    <a:pt x="195582" y="2868311"/>
                  </a:lnTo>
                  <a:lnTo>
                    <a:pt x="195458" y="2862129"/>
                  </a:lnTo>
                  <a:lnTo>
                    <a:pt x="195330" y="2855948"/>
                  </a:lnTo>
                  <a:lnTo>
                    <a:pt x="195199" y="2849766"/>
                  </a:lnTo>
                  <a:lnTo>
                    <a:pt x="195064" y="2843584"/>
                  </a:lnTo>
                  <a:lnTo>
                    <a:pt x="194924" y="2837403"/>
                  </a:lnTo>
                  <a:lnTo>
                    <a:pt x="194779" y="2831221"/>
                  </a:lnTo>
                  <a:lnTo>
                    <a:pt x="194626" y="2825039"/>
                  </a:lnTo>
                  <a:lnTo>
                    <a:pt x="194468" y="2818857"/>
                  </a:lnTo>
                  <a:lnTo>
                    <a:pt x="194302" y="2812676"/>
                  </a:lnTo>
                  <a:lnTo>
                    <a:pt x="194130" y="2806494"/>
                  </a:lnTo>
                  <a:lnTo>
                    <a:pt x="193951" y="2800312"/>
                  </a:lnTo>
                  <a:lnTo>
                    <a:pt x="193762" y="2794131"/>
                  </a:lnTo>
                  <a:lnTo>
                    <a:pt x="193566" y="2787949"/>
                  </a:lnTo>
                  <a:lnTo>
                    <a:pt x="193361" y="2781767"/>
                  </a:lnTo>
                  <a:lnTo>
                    <a:pt x="193149" y="2775585"/>
                  </a:lnTo>
                  <a:lnTo>
                    <a:pt x="192929" y="2769404"/>
                  </a:lnTo>
                  <a:lnTo>
                    <a:pt x="192700" y="2763222"/>
                  </a:lnTo>
                  <a:lnTo>
                    <a:pt x="192461" y="2757040"/>
                  </a:lnTo>
                  <a:lnTo>
                    <a:pt x="192214" y="2750859"/>
                  </a:lnTo>
                  <a:lnTo>
                    <a:pt x="191960" y="2744677"/>
                  </a:lnTo>
                  <a:lnTo>
                    <a:pt x="191697" y="2738495"/>
                  </a:lnTo>
                  <a:lnTo>
                    <a:pt x="191426" y="2732314"/>
                  </a:lnTo>
                  <a:lnTo>
                    <a:pt x="191146" y="2726132"/>
                  </a:lnTo>
                  <a:lnTo>
                    <a:pt x="190857" y="2719950"/>
                  </a:lnTo>
                  <a:lnTo>
                    <a:pt x="190560" y="2713768"/>
                  </a:lnTo>
                  <a:lnTo>
                    <a:pt x="190255" y="2707587"/>
                  </a:lnTo>
                  <a:lnTo>
                    <a:pt x="189942" y="2701405"/>
                  </a:lnTo>
                  <a:lnTo>
                    <a:pt x="189621" y="2695223"/>
                  </a:lnTo>
                  <a:lnTo>
                    <a:pt x="189290" y="2689042"/>
                  </a:lnTo>
                  <a:lnTo>
                    <a:pt x="188952" y="2682860"/>
                  </a:lnTo>
                  <a:lnTo>
                    <a:pt x="188606" y="2676678"/>
                  </a:lnTo>
                  <a:lnTo>
                    <a:pt x="188253" y="2670496"/>
                  </a:lnTo>
                  <a:lnTo>
                    <a:pt x="187893" y="2664315"/>
                  </a:lnTo>
                  <a:lnTo>
                    <a:pt x="187525" y="2658133"/>
                  </a:lnTo>
                  <a:lnTo>
                    <a:pt x="187150" y="2651951"/>
                  </a:lnTo>
                  <a:lnTo>
                    <a:pt x="186769" y="2645770"/>
                  </a:lnTo>
                  <a:lnTo>
                    <a:pt x="186381" y="2639588"/>
                  </a:lnTo>
                  <a:lnTo>
                    <a:pt x="185989" y="2633406"/>
                  </a:lnTo>
                  <a:lnTo>
                    <a:pt x="185591" y="2627225"/>
                  </a:lnTo>
                  <a:lnTo>
                    <a:pt x="185189" y="2621043"/>
                  </a:lnTo>
                  <a:lnTo>
                    <a:pt x="184782" y="2614861"/>
                  </a:lnTo>
                  <a:lnTo>
                    <a:pt x="184371" y="2608679"/>
                  </a:lnTo>
                  <a:lnTo>
                    <a:pt x="183958" y="2602498"/>
                  </a:lnTo>
                  <a:lnTo>
                    <a:pt x="183543" y="2596316"/>
                  </a:lnTo>
                  <a:lnTo>
                    <a:pt x="183126" y="2590134"/>
                  </a:lnTo>
                  <a:lnTo>
                    <a:pt x="182707" y="2583953"/>
                  </a:lnTo>
                  <a:lnTo>
                    <a:pt x="182287" y="2577771"/>
                  </a:lnTo>
                  <a:lnTo>
                    <a:pt x="181867" y="2571589"/>
                  </a:lnTo>
                  <a:lnTo>
                    <a:pt x="181448" y="2565407"/>
                  </a:lnTo>
                  <a:lnTo>
                    <a:pt x="181028" y="2559226"/>
                  </a:lnTo>
                  <a:lnTo>
                    <a:pt x="180610" y="2553044"/>
                  </a:lnTo>
                  <a:lnTo>
                    <a:pt x="180193" y="2546862"/>
                  </a:lnTo>
                  <a:lnTo>
                    <a:pt x="179777" y="2540681"/>
                  </a:lnTo>
                  <a:lnTo>
                    <a:pt x="179362" y="2534499"/>
                  </a:lnTo>
                  <a:lnTo>
                    <a:pt x="178949" y="2528317"/>
                  </a:lnTo>
                  <a:lnTo>
                    <a:pt x="178538" y="2522136"/>
                  </a:lnTo>
                  <a:lnTo>
                    <a:pt x="178128" y="2515954"/>
                  </a:lnTo>
                  <a:lnTo>
                    <a:pt x="177720" y="2509772"/>
                  </a:lnTo>
                  <a:lnTo>
                    <a:pt x="177312" y="2503590"/>
                  </a:lnTo>
                  <a:lnTo>
                    <a:pt x="176906" y="2497409"/>
                  </a:lnTo>
                  <a:lnTo>
                    <a:pt x="176501" y="2491227"/>
                  </a:lnTo>
                  <a:lnTo>
                    <a:pt x="176096" y="2485045"/>
                  </a:lnTo>
                  <a:lnTo>
                    <a:pt x="175691" y="2478864"/>
                  </a:lnTo>
                  <a:lnTo>
                    <a:pt x="175286" y="2472682"/>
                  </a:lnTo>
                  <a:lnTo>
                    <a:pt x="174880" y="2466500"/>
                  </a:lnTo>
                  <a:lnTo>
                    <a:pt x="174473" y="2460318"/>
                  </a:lnTo>
                  <a:lnTo>
                    <a:pt x="174064" y="2454137"/>
                  </a:lnTo>
                  <a:lnTo>
                    <a:pt x="173653" y="2447955"/>
                  </a:lnTo>
                  <a:lnTo>
                    <a:pt x="173239" y="2441773"/>
                  </a:lnTo>
                  <a:lnTo>
                    <a:pt x="172822" y="2435592"/>
                  </a:lnTo>
                  <a:lnTo>
                    <a:pt x="172402" y="2429410"/>
                  </a:lnTo>
                  <a:lnTo>
                    <a:pt x="171978" y="2423228"/>
                  </a:lnTo>
                  <a:lnTo>
                    <a:pt x="171551" y="2417047"/>
                  </a:lnTo>
                  <a:lnTo>
                    <a:pt x="171118" y="2410865"/>
                  </a:lnTo>
                  <a:lnTo>
                    <a:pt x="170681" y="2404683"/>
                  </a:lnTo>
                  <a:lnTo>
                    <a:pt x="170239" y="2398501"/>
                  </a:lnTo>
                  <a:lnTo>
                    <a:pt x="169793" y="2392320"/>
                  </a:lnTo>
                  <a:lnTo>
                    <a:pt x="169342" y="2386138"/>
                  </a:lnTo>
                  <a:lnTo>
                    <a:pt x="168885" y="2379956"/>
                  </a:lnTo>
                  <a:lnTo>
                    <a:pt x="168423" y="2373775"/>
                  </a:lnTo>
                  <a:lnTo>
                    <a:pt x="167956" y="2367593"/>
                  </a:lnTo>
                  <a:lnTo>
                    <a:pt x="167484" y="2361411"/>
                  </a:lnTo>
                  <a:lnTo>
                    <a:pt x="167008" y="2355229"/>
                  </a:lnTo>
                  <a:lnTo>
                    <a:pt x="166527" y="2349048"/>
                  </a:lnTo>
                  <a:lnTo>
                    <a:pt x="166040" y="2342866"/>
                  </a:lnTo>
                  <a:lnTo>
                    <a:pt x="165548" y="2336684"/>
                  </a:lnTo>
                  <a:lnTo>
                    <a:pt x="165051" y="2330503"/>
                  </a:lnTo>
                  <a:lnTo>
                    <a:pt x="164548" y="2324321"/>
                  </a:lnTo>
                  <a:lnTo>
                    <a:pt x="164040" y="2318139"/>
                  </a:lnTo>
                  <a:lnTo>
                    <a:pt x="163527" y="2311958"/>
                  </a:lnTo>
                  <a:lnTo>
                    <a:pt x="163005" y="2305776"/>
                  </a:lnTo>
                  <a:lnTo>
                    <a:pt x="162476" y="2299594"/>
                  </a:lnTo>
                  <a:lnTo>
                    <a:pt x="161939" y="2293412"/>
                  </a:lnTo>
                  <a:lnTo>
                    <a:pt x="161392" y="2287231"/>
                  </a:lnTo>
                  <a:lnTo>
                    <a:pt x="160836" y="2281049"/>
                  </a:lnTo>
                  <a:lnTo>
                    <a:pt x="160268" y="2274867"/>
                  </a:lnTo>
                  <a:lnTo>
                    <a:pt x="159685" y="2268686"/>
                  </a:lnTo>
                  <a:lnTo>
                    <a:pt x="159087" y="2262504"/>
                  </a:lnTo>
                  <a:lnTo>
                    <a:pt x="158473" y="2256322"/>
                  </a:lnTo>
                  <a:lnTo>
                    <a:pt x="157843" y="2250140"/>
                  </a:lnTo>
                  <a:lnTo>
                    <a:pt x="157194" y="2243959"/>
                  </a:lnTo>
                  <a:lnTo>
                    <a:pt x="156522" y="2237777"/>
                  </a:lnTo>
                  <a:lnTo>
                    <a:pt x="155826" y="2231595"/>
                  </a:lnTo>
                  <a:lnTo>
                    <a:pt x="155108" y="2225414"/>
                  </a:lnTo>
                  <a:lnTo>
                    <a:pt x="154366" y="2219232"/>
                  </a:lnTo>
                  <a:lnTo>
                    <a:pt x="153601" y="2213050"/>
                  </a:lnTo>
                  <a:lnTo>
                    <a:pt x="152811" y="2206869"/>
                  </a:lnTo>
                  <a:lnTo>
                    <a:pt x="151990" y="2200687"/>
                  </a:lnTo>
                  <a:lnTo>
                    <a:pt x="151144" y="2194505"/>
                  </a:lnTo>
                  <a:lnTo>
                    <a:pt x="150275" y="2188323"/>
                  </a:lnTo>
                  <a:lnTo>
                    <a:pt x="149384" y="2182142"/>
                  </a:lnTo>
                  <a:lnTo>
                    <a:pt x="148471" y="2175960"/>
                  </a:lnTo>
                  <a:lnTo>
                    <a:pt x="147536" y="2169778"/>
                  </a:lnTo>
                  <a:lnTo>
                    <a:pt x="146581" y="2163597"/>
                  </a:lnTo>
                  <a:lnTo>
                    <a:pt x="145612" y="2157415"/>
                  </a:lnTo>
                  <a:lnTo>
                    <a:pt x="144631" y="2151233"/>
                  </a:lnTo>
                  <a:lnTo>
                    <a:pt x="143640" y="2145051"/>
                  </a:lnTo>
                  <a:lnTo>
                    <a:pt x="142643" y="2138870"/>
                  </a:lnTo>
                  <a:lnTo>
                    <a:pt x="141641" y="2132688"/>
                  </a:lnTo>
                  <a:lnTo>
                    <a:pt x="140640" y="2126506"/>
                  </a:lnTo>
                  <a:lnTo>
                    <a:pt x="139643" y="2120325"/>
                  </a:lnTo>
                  <a:lnTo>
                    <a:pt x="138652" y="2114143"/>
                  </a:lnTo>
                  <a:lnTo>
                    <a:pt x="137669" y="2107961"/>
                  </a:lnTo>
                  <a:lnTo>
                    <a:pt x="136697" y="2101780"/>
                  </a:lnTo>
                  <a:lnTo>
                    <a:pt x="135741" y="2095598"/>
                  </a:lnTo>
                  <a:lnTo>
                    <a:pt x="134801" y="2089416"/>
                  </a:lnTo>
                  <a:lnTo>
                    <a:pt x="133876" y="2083234"/>
                  </a:lnTo>
                  <a:lnTo>
                    <a:pt x="132967" y="2077053"/>
                  </a:lnTo>
                  <a:lnTo>
                    <a:pt x="132074" y="2070871"/>
                  </a:lnTo>
                  <a:lnTo>
                    <a:pt x="131200" y="2064689"/>
                  </a:lnTo>
                  <a:lnTo>
                    <a:pt x="130343" y="2058508"/>
                  </a:lnTo>
                  <a:lnTo>
                    <a:pt x="129499" y="2052326"/>
                  </a:lnTo>
                  <a:lnTo>
                    <a:pt x="128667" y="2046144"/>
                  </a:lnTo>
                  <a:lnTo>
                    <a:pt x="127844" y="2039962"/>
                  </a:lnTo>
                  <a:lnTo>
                    <a:pt x="127028" y="2033781"/>
                  </a:lnTo>
                  <a:lnTo>
                    <a:pt x="126218" y="2027599"/>
                  </a:lnTo>
                  <a:lnTo>
                    <a:pt x="125408" y="2021417"/>
                  </a:lnTo>
                  <a:lnTo>
                    <a:pt x="124596" y="2015236"/>
                  </a:lnTo>
                  <a:lnTo>
                    <a:pt x="123779" y="2009054"/>
                  </a:lnTo>
                  <a:lnTo>
                    <a:pt x="122954" y="2002872"/>
                  </a:lnTo>
                  <a:lnTo>
                    <a:pt x="122118" y="1996691"/>
                  </a:lnTo>
                  <a:lnTo>
                    <a:pt x="121266" y="1990509"/>
                  </a:lnTo>
                  <a:lnTo>
                    <a:pt x="120397" y="1984327"/>
                  </a:lnTo>
                  <a:lnTo>
                    <a:pt x="119511" y="1978145"/>
                  </a:lnTo>
                  <a:lnTo>
                    <a:pt x="118606" y="1971964"/>
                  </a:lnTo>
                  <a:lnTo>
                    <a:pt x="117681" y="1965782"/>
                  </a:lnTo>
                  <a:lnTo>
                    <a:pt x="116733" y="1959600"/>
                  </a:lnTo>
                  <a:lnTo>
                    <a:pt x="115763" y="1953419"/>
                  </a:lnTo>
                  <a:lnTo>
                    <a:pt x="114772" y="1947237"/>
                  </a:lnTo>
                  <a:lnTo>
                    <a:pt x="113764" y="1941055"/>
                  </a:lnTo>
                  <a:lnTo>
                    <a:pt x="112737" y="1934873"/>
                  </a:lnTo>
                  <a:lnTo>
                    <a:pt x="111695" y="1928692"/>
                  </a:lnTo>
                  <a:lnTo>
                    <a:pt x="110636" y="1922510"/>
                  </a:lnTo>
                  <a:lnTo>
                    <a:pt x="109566" y="1916328"/>
                  </a:lnTo>
                  <a:lnTo>
                    <a:pt x="108488" y="1910147"/>
                  </a:lnTo>
                  <a:lnTo>
                    <a:pt x="107402" y="1903965"/>
                  </a:lnTo>
                  <a:lnTo>
                    <a:pt x="106313" y="1897783"/>
                  </a:lnTo>
                  <a:lnTo>
                    <a:pt x="105222" y="1891602"/>
                  </a:lnTo>
                  <a:lnTo>
                    <a:pt x="104131" y="1885420"/>
                  </a:lnTo>
                  <a:lnTo>
                    <a:pt x="103043" y="1879238"/>
                  </a:lnTo>
                  <a:lnTo>
                    <a:pt x="101959" y="1873056"/>
                  </a:lnTo>
                  <a:lnTo>
                    <a:pt x="100880" y="1866875"/>
                  </a:lnTo>
                  <a:lnTo>
                    <a:pt x="99807" y="1860693"/>
                  </a:lnTo>
                  <a:lnTo>
                    <a:pt x="98740" y="1854511"/>
                  </a:lnTo>
                  <a:lnTo>
                    <a:pt x="97680" y="1848330"/>
                  </a:lnTo>
                  <a:lnTo>
                    <a:pt x="96626" y="1842148"/>
                  </a:lnTo>
                  <a:lnTo>
                    <a:pt x="95575" y="1835966"/>
                  </a:lnTo>
                  <a:lnTo>
                    <a:pt x="94527" y="1829784"/>
                  </a:lnTo>
                  <a:lnTo>
                    <a:pt x="93479" y="1823603"/>
                  </a:lnTo>
                  <a:lnTo>
                    <a:pt x="92430" y="1817421"/>
                  </a:lnTo>
                  <a:lnTo>
                    <a:pt x="91376" y="1811239"/>
                  </a:lnTo>
                  <a:lnTo>
                    <a:pt x="90314" y="1805058"/>
                  </a:lnTo>
                  <a:lnTo>
                    <a:pt x="89243" y="1798876"/>
                  </a:lnTo>
                  <a:lnTo>
                    <a:pt x="88159" y="1792694"/>
                  </a:lnTo>
                  <a:lnTo>
                    <a:pt x="87059" y="1786513"/>
                  </a:lnTo>
                  <a:lnTo>
                    <a:pt x="85936" y="1780331"/>
                  </a:lnTo>
                  <a:lnTo>
                    <a:pt x="84792" y="1774149"/>
                  </a:lnTo>
                  <a:lnTo>
                    <a:pt x="83625" y="1767967"/>
                  </a:lnTo>
                  <a:lnTo>
                    <a:pt x="82433" y="1761786"/>
                  </a:lnTo>
                  <a:lnTo>
                    <a:pt x="81214" y="1755604"/>
                  </a:lnTo>
                  <a:lnTo>
                    <a:pt x="79962" y="1749422"/>
                  </a:lnTo>
                  <a:lnTo>
                    <a:pt x="78679" y="1743241"/>
                  </a:lnTo>
                  <a:lnTo>
                    <a:pt x="77368" y="1737059"/>
                  </a:lnTo>
                  <a:lnTo>
                    <a:pt x="76028" y="1730877"/>
                  </a:lnTo>
                  <a:lnTo>
                    <a:pt x="74661" y="1724695"/>
                  </a:lnTo>
                  <a:lnTo>
                    <a:pt x="73268" y="1718514"/>
                  </a:lnTo>
                  <a:lnTo>
                    <a:pt x="71844" y="1712332"/>
                  </a:lnTo>
                  <a:lnTo>
                    <a:pt x="70399" y="1706150"/>
                  </a:lnTo>
                  <a:lnTo>
                    <a:pt x="68936" y="1699969"/>
                  </a:lnTo>
                  <a:lnTo>
                    <a:pt x="67458" y="1693787"/>
                  </a:lnTo>
                  <a:lnTo>
                    <a:pt x="65967" y="1687605"/>
                  </a:lnTo>
                  <a:lnTo>
                    <a:pt x="64467" y="1681424"/>
                  </a:lnTo>
                  <a:lnTo>
                    <a:pt x="62963" y="1675242"/>
                  </a:lnTo>
                  <a:lnTo>
                    <a:pt x="61460" y="1669060"/>
                  </a:lnTo>
                  <a:lnTo>
                    <a:pt x="59963" y="1662878"/>
                  </a:lnTo>
                  <a:lnTo>
                    <a:pt x="58474" y="1656697"/>
                  </a:lnTo>
                  <a:lnTo>
                    <a:pt x="56999" y="1650515"/>
                  </a:lnTo>
                  <a:lnTo>
                    <a:pt x="55545" y="1644333"/>
                  </a:lnTo>
                  <a:lnTo>
                    <a:pt x="54117" y="1638152"/>
                  </a:lnTo>
                  <a:lnTo>
                    <a:pt x="52717" y="1631970"/>
                  </a:lnTo>
                  <a:lnTo>
                    <a:pt x="51347" y="1625788"/>
                  </a:lnTo>
                  <a:lnTo>
                    <a:pt x="50011" y="1619606"/>
                  </a:lnTo>
                  <a:lnTo>
                    <a:pt x="48714" y="1613425"/>
                  </a:lnTo>
                  <a:lnTo>
                    <a:pt x="47468" y="1607243"/>
                  </a:lnTo>
                  <a:lnTo>
                    <a:pt x="46266" y="1601061"/>
                  </a:lnTo>
                  <a:lnTo>
                    <a:pt x="45109" y="1594880"/>
                  </a:lnTo>
                  <a:lnTo>
                    <a:pt x="43999" y="1588698"/>
                  </a:lnTo>
                  <a:lnTo>
                    <a:pt x="42936" y="1582516"/>
                  </a:lnTo>
                  <a:lnTo>
                    <a:pt x="41928" y="1576335"/>
                  </a:lnTo>
                  <a:lnTo>
                    <a:pt x="40975" y="1570153"/>
                  </a:lnTo>
                  <a:lnTo>
                    <a:pt x="40068" y="1563971"/>
                  </a:lnTo>
                  <a:lnTo>
                    <a:pt x="39207" y="1557789"/>
                  </a:lnTo>
                  <a:lnTo>
                    <a:pt x="38389" y="1551608"/>
                  </a:lnTo>
                  <a:lnTo>
                    <a:pt x="37612" y="1545426"/>
                  </a:lnTo>
                  <a:lnTo>
                    <a:pt x="36881" y="1539244"/>
                  </a:lnTo>
                  <a:lnTo>
                    <a:pt x="36185" y="1533063"/>
                  </a:lnTo>
                  <a:lnTo>
                    <a:pt x="35518" y="1526881"/>
                  </a:lnTo>
                  <a:lnTo>
                    <a:pt x="34875" y="1520699"/>
                  </a:lnTo>
                  <a:lnTo>
                    <a:pt x="34253" y="1514517"/>
                  </a:lnTo>
                  <a:lnTo>
                    <a:pt x="33649" y="1508336"/>
                  </a:lnTo>
                  <a:lnTo>
                    <a:pt x="33056" y="1502154"/>
                  </a:lnTo>
                  <a:lnTo>
                    <a:pt x="32467" y="1495972"/>
                  </a:lnTo>
                  <a:lnTo>
                    <a:pt x="31877" y="1489791"/>
                  </a:lnTo>
                  <a:lnTo>
                    <a:pt x="31284" y="1483609"/>
                  </a:lnTo>
                  <a:lnTo>
                    <a:pt x="30681" y="1477427"/>
                  </a:lnTo>
                  <a:lnTo>
                    <a:pt x="30063" y="1471246"/>
                  </a:lnTo>
                  <a:lnTo>
                    <a:pt x="29426" y="1465064"/>
                  </a:lnTo>
                  <a:lnTo>
                    <a:pt x="28767" y="1458882"/>
                  </a:lnTo>
                  <a:lnTo>
                    <a:pt x="28086" y="1452700"/>
                  </a:lnTo>
                  <a:lnTo>
                    <a:pt x="27380" y="1446519"/>
                  </a:lnTo>
                  <a:lnTo>
                    <a:pt x="26648" y="1440337"/>
                  </a:lnTo>
                  <a:lnTo>
                    <a:pt x="25881" y="1434155"/>
                  </a:lnTo>
                  <a:lnTo>
                    <a:pt x="25087" y="1427974"/>
                  </a:lnTo>
                  <a:lnTo>
                    <a:pt x="24266" y="1421792"/>
                  </a:lnTo>
                  <a:lnTo>
                    <a:pt x="23420" y="1415610"/>
                  </a:lnTo>
                  <a:lnTo>
                    <a:pt x="22549" y="1409428"/>
                  </a:lnTo>
                  <a:lnTo>
                    <a:pt x="21655" y="1403247"/>
                  </a:lnTo>
                  <a:lnTo>
                    <a:pt x="20738" y="1397065"/>
                  </a:lnTo>
                  <a:lnTo>
                    <a:pt x="19805" y="1390883"/>
                  </a:lnTo>
                  <a:lnTo>
                    <a:pt x="18860" y="1384702"/>
                  </a:lnTo>
                  <a:lnTo>
                    <a:pt x="17905" y="1378520"/>
                  </a:lnTo>
                  <a:lnTo>
                    <a:pt x="16943" y="1372338"/>
                  </a:lnTo>
                  <a:lnTo>
                    <a:pt x="15977" y="1366157"/>
                  </a:lnTo>
                  <a:lnTo>
                    <a:pt x="15014" y="1359975"/>
                  </a:lnTo>
                  <a:lnTo>
                    <a:pt x="14056" y="1353793"/>
                  </a:lnTo>
                  <a:lnTo>
                    <a:pt x="13106" y="1347611"/>
                  </a:lnTo>
                  <a:lnTo>
                    <a:pt x="12168" y="1341430"/>
                  </a:lnTo>
                  <a:lnTo>
                    <a:pt x="11244" y="1335248"/>
                  </a:lnTo>
                  <a:lnTo>
                    <a:pt x="10342" y="1329066"/>
                  </a:lnTo>
                  <a:lnTo>
                    <a:pt x="9462" y="1322885"/>
                  </a:lnTo>
                  <a:lnTo>
                    <a:pt x="8605" y="1316703"/>
                  </a:lnTo>
                  <a:lnTo>
                    <a:pt x="7773" y="1310521"/>
                  </a:lnTo>
                  <a:lnTo>
                    <a:pt x="6969" y="1304339"/>
                  </a:lnTo>
                  <a:lnTo>
                    <a:pt x="6198" y="1298158"/>
                  </a:lnTo>
                  <a:lnTo>
                    <a:pt x="5464" y="1291976"/>
                  </a:lnTo>
                  <a:lnTo>
                    <a:pt x="4765" y="1285794"/>
                  </a:lnTo>
                  <a:lnTo>
                    <a:pt x="4102" y="1279613"/>
                  </a:lnTo>
                  <a:lnTo>
                    <a:pt x="3477" y="1273431"/>
                  </a:lnTo>
                  <a:lnTo>
                    <a:pt x="2891" y="1267249"/>
                  </a:lnTo>
                  <a:lnTo>
                    <a:pt x="2357" y="1261068"/>
                  </a:lnTo>
                  <a:lnTo>
                    <a:pt x="1871" y="1254886"/>
                  </a:lnTo>
                  <a:lnTo>
                    <a:pt x="1433" y="1248704"/>
                  </a:lnTo>
                  <a:lnTo>
                    <a:pt x="1044" y="1242522"/>
                  </a:lnTo>
                  <a:lnTo>
                    <a:pt x="708" y="1236341"/>
                  </a:lnTo>
                  <a:lnTo>
                    <a:pt x="430" y="1230159"/>
                  </a:lnTo>
                  <a:lnTo>
                    <a:pt x="225" y="1223977"/>
                  </a:lnTo>
                  <a:lnTo>
                    <a:pt x="83" y="1217796"/>
                  </a:lnTo>
                  <a:lnTo>
                    <a:pt x="7" y="1211614"/>
                  </a:lnTo>
                  <a:lnTo>
                    <a:pt x="0" y="1205432"/>
                  </a:lnTo>
                  <a:lnTo>
                    <a:pt x="64" y="1199250"/>
                  </a:lnTo>
                  <a:lnTo>
                    <a:pt x="214" y="1193069"/>
                  </a:lnTo>
                  <a:lnTo>
                    <a:pt x="454" y="1186887"/>
                  </a:lnTo>
                  <a:lnTo>
                    <a:pt x="774" y="1180705"/>
                  </a:lnTo>
                  <a:lnTo>
                    <a:pt x="1178" y="1174524"/>
                  </a:lnTo>
                  <a:lnTo>
                    <a:pt x="1666" y="1168342"/>
                  </a:lnTo>
                  <a:lnTo>
                    <a:pt x="2240" y="1162160"/>
                  </a:lnTo>
                  <a:lnTo>
                    <a:pt x="2922" y="1155979"/>
                  </a:lnTo>
                  <a:lnTo>
                    <a:pt x="3692" y="1149797"/>
                  </a:lnTo>
                  <a:lnTo>
                    <a:pt x="4548" y="1143615"/>
                  </a:lnTo>
                  <a:lnTo>
                    <a:pt x="5487" y="1137433"/>
                  </a:lnTo>
                  <a:lnTo>
                    <a:pt x="6508" y="1131252"/>
                  </a:lnTo>
                  <a:lnTo>
                    <a:pt x="7614" y="1125070"/>
                  </a:lnTo>
                  <a:lnTo>
                    <a:pt x="8809" y="1118888"/>
                  </a:lnTo>
                  <a:lnTo>
                    <a:pt x="10073" y="1112707"/>
                  </a:lnTo>
                  <a:lnTo>
                    <a:pt x="11402" y="1106525"/>
                  </a:lnTo>
                  <a:lnTo>
                    <a:pt x="12790" y="1100343"/>
                  </a:lnTo>
                  <a:lnTo>
                    <a:pt x="14233" y="1094161"/>
                  </a:lnTo>
                  <a:lnTo>
                    <a:pt x="15730" y="1087980"/>
                  </a:lnTo>
                  <a:lnTo>
                    <a:pt x="17271" y="1081798"/>
                  </a:lnTo>
                  <a:lnTo>
                    <a:pt x="18843" y="1075616"/>
                  </a:lnTo>
                  <a:lnTo>
                    <a:pt x="20441" y="1069435"/>
                  </a:lnTo>
                  <a:lnTo>
                    <a:pt x="22060" y="1063253"/>
                  </a:lnTo>
                  <a:lnTo>
                    <a:pt x="23691" y="1057071"/>
                  </a:lnTo>
                  <a:lnTo>
                    <a:pt x="25331" y="1050890"/>
                  </a:lnTo>
                  <a:lnTo>
                    <a:pt x="26970" y="1044708"/>
                  </a:lnTo>
                  <a:lnTo>
                    <a:pt x="28602" y="1038526"/>
                  </a:lnTo>
                  <a:lnTo>
                    <a:pt x="30224" y="1032344"/>
                  </a:lnTo>
                  <a:lnTo>
                    <a:pt x="31832" y="1026163"/>
                  </a:lnTo>
                  <a:lnTo>
                    <a:pt x="33419" y="1019981"/>
                  </a:lnTo>
                  <a:lnTo>
                    <a:pt x="34980" y="1013799"/>
                  </a:lnTo>
                  <a:lnTo>
                    <a:pt x="36516" y="1007618"/>
                  </a:lnTo>
                  <a:lnTo>
                    <a:pt x="38024" y="1001436"/>
                  </a:lnTo>
                  <a:lnTo>
                    <a:pt x="39504" y="995254"/>
                  </a:lnTo>
                  <a:lnTo>
                    <a:pt x="40956" y="989072"/>
                  </a:lnTo>
                  <a:lnTo>
                    <a:pt x="42372" y="982891"/>
                  </a:lnTo>
                  <a:lnTo>
                    <a:pt x="43756" y="976709"/>
                  </a:lnTo>
                  <a:lnTo>
                    <a:pt x="45112" y="970527"/>
                  </a:lnTo>
                  <a:lnTo>
                    <a:pt x="46441" y="964346"/>
                  </a:lnTo>
                  <a:lnTo>
                    <a:pt x="47744" y="958164"/>
                  </a:lnTo>
                  <a:lnTo>
                    <a:pt x="49022" y="951982"/>
                  </a:lnTo>
                  <a:lnTo>
                    <a:pt x="50273" y="945801"/>
                  </a:lnTo>
                  <a:lnTo>
                    <a:pt x="51505" y="939619"/>
                  </a:lnTo>
                  <a:lnTo>
                    <a:pt x="52720" y="933437"/>
                  </a:lnTo>
                  <a:lnTo>
                    <a:pt x="53921" y="927255"/>
                  </a:lnTo>
                  <a:lnTo>
                    <a:pt x="55110" y="921074"/>
                  </a:lnTo>
                  <a:lnTo>
                    <a:pt x="56289" y="914892"/>
                  </a:lnTo>
                  <a:lnTo>
                    <a:pt x="57462" y="908710"/>
                  </a:lnTo>
                  <a:lnTo>
                    <a:pt x="58632" y="902529"/>
                  </a:lnTo>
                  <a:lnTo>
                    <a:pt x="59803" y="896347"/>
                  </a:lnTo>
                  <a:lnTo>
                    <a:pt x="60976" y="890165"/>
                  </a:lnTo>
                  <a:lnTo>
                    <a:pt x="62153" y="883983"/>
                  </a:lnTo>
                  <a:lnTo>
                    <a:pt x="63339" y="877802"/>
                  </a:lnTo>
                  <a:lnTo>
                    <a:pt x="64536" y="871620"/>
                  </a:lnTo>
                  <a:lnTo>
                    <a:pt x="65744" y="865438"/>
                  </a:lnTo>
                  <a:lnTo>
                    <a:pt x="66965" y="859257"/>
                  </a:lnTo>
                  <a:lnTo>
                    <a:pt x="68200" y="853075"/>
                  </a:lnTo>
                  <a:lnTo>
                    <a:pt x="69451" y="846893"/>
                  </a:lnTo>
                  <a:lnTo>
                    <a:pt x="70722" y="840712"/>
                  </a:lnTo>
                  <a:lnTo>
                    <a:pt x="72010" y="834530"/>
                  </a:lnTo>
                  <a:lnTo>
                    <a:pt x="73314" y="828348"/>
                  </a:lnTo>
                  <a:lnTo>
                    <a:pt x="74635" y="822166"/>
                  </a:lnTo>
                  <a:lnTo>
                    <a:pt x="75971" y="815985"/>
                  </a:lnTo>
                  <a:lnTo>
                    <a:pt x="77325" y="809803"/>
                  </a:lnTo>
                  <a:lnTo>
                    <a:pt x="78695" y="803621"/>
                  </a:lnTo>
                  <a:lnTo>
                    <a:pt x="80078" y="797440"/>
                  </a:lnTo>
                  <a:lnTo>
                    <a:pt x="81471" y="791258"/>
                  </a:lnTo>
                  <a:lnTo>
                    <a:pt x="82874" y="785076"/>
                  </a:lnTo>
                  <a:lnTo>
                    <a:pt x="84285" y="778894"/>
                  </a:lnTo>
                  <a:lnTo>
                    <a:pt x="85704" y="772713"/>
                  </a:lnTo>
                  <a:lnTo>
                    <a:pt x="87125" y="766531"/>
                  </a:lnTo>
                  <a:lnTo>
                    <a:pt x="88548" y="760349"/>
                  </a:lnTo>
                  <a:lnTo>
                    <a:pt x="89969" y="754168"/>
                  </a:lnTo>
                  <a:lnTo>
                    <a:pt x="91389" y="747986"/>
                  </a:lnTo>
                  <a:lnTo>
                    <a:pt x="92803" y="741804"/>
                  </a:lnTo>
                  <a:lnTo>
                    <a:pt x="94210" y="735623"/>
                  </a:lnTo>
                  <a:lnTo>
                    <a:pt x="95608" y="729441"/>
                  </a:lnTo>
                  <a:lnTo>
                    <a:pt x="96996" y="723259"/>
                  </a:lnTo>
                  <a:lnTo>
                    <a:pt x="98372" y="717077"/>
                  </a:lnTo>
                  <a:lnTo>
                    <a:pt x="99737" y="710896"/>
                  </a:lnTo>
                  <a:lnTo>
                    <a:pt x="101087" y="704714"/>
                  </a:lnTo>
                  <a:lnTo>
                    <a:pt x="102422" y="698532"/>
                  </a:lnTo>
                  <a:lnTo>
                    <a:pt x="103744" y="692351"/>
                  </a:lnTo>
                  <a:lnTo>
                    <a:pt x="105053" y="686169"/>
                  </a:lnTo>
                  <a:lnTo>
                    <a:pt x="106349" y="679987"/>
                  </a:lnTo>
                  <a:lnTo>
                    <a:pt x="107632" y="673805"/>
                  </a:lnTo>
                  <a:lnTo>
                    <a:pt x="108903" y="667624"/>
                  </a:lnTo>
                  <a:lnTo>
                    <a:pt x="110164" y="661442"/>
                  </a:lnTo>
                  <a:lnTo>
                    <a:pt x="111418" y="655260"/>
                  </a:lnTo>
                  <a:lnTo>
                    <a:pt x="112666" y="649079"/>
                  </a:lnTo>
                  <a:lnTo>
                    <a:pt x="113909" y="642897"/>
                  </a:lnTo>
                  <a:lnTo>
                    <a:pt x="115151" y="636715"/>
                  </a:lnTo>
                  <a:lnTo>
                    <a:pt x="116393" y="630534"/>
                  </a:lnTo>
                  <a:lnTo>
                    <a:pt x="117639" y="624352"/>
                  </a:lnTo>
                  <a:lnTo>
                    <a:pt x="118889" y="618170"/>
                  </a:lnTo>
                  <a:lnTo>
                    <a:pt x="120146" y="611988"/>
                  </a:lnTo>
                  <a:lnTo>
                    <a:pt x="121412" y="605807"/>
                  </a:lnTo>
                  <a:lnTo>
                    <a:pt x="122690" y="599625"/>
                  </a:lnTo>
                  <a:lnTo>
                    <a:pt x="123982" y="593443"/>
                  </a:lnTo>
                  <a:lnTo>
                    <a:pt x="125287" y="587262"/>
                  </a:lnTo>
                  <a:lnTo>
                    <a:pt x="126608" y="581080"/>
                  </a:lnTo>
                  <a:lnTo>
                    <a:pt x="127943" y="574898"/>
                  </a:lnTo>
                  <a:lnTo>
                    <a:pt x="129295" y="568716"/>
                  </a:lnTo>
                  <a:lnTo>
                    <a:pt x="130667" y="562535"/>
                  </a:lnTo>
                  <a:lnTo>
                    <a:pt x="132055" y="556353"/>
                  </a:lnTo>
                  <a:lnTo>
                    <a:pt x="133459" y="550171"/>
                  </a:lnTo>
                  <a:lnTo>
                    <a:pt x="134877" y="543990"/>
                  </a:lnTo>
                  <a:lnTo>
                    <a:pt x="136308" y="537808"/>
                  </a:lnTo>
                  <a:lnTo>
                    <a:pt x="137754" y="531626"/>
                  </a:lnTo>
                  <a:lnTo>
                    <a:pt x="139212" y="525445"/>
                  </a:lnTo>
                  <a:lnTo>
                    <a:pt x="140678" y="519263"/>
                  </a:lnTo>
                  <a:lnTo>
                    <a:pt x="142152" y="513081"/>
                  </a:lnTo>
                  <a:lnTo>
                    <a:pt x="143630" y="506899"/>
                  </a:lnTo>
                  <a:lnTo>
                    <a:pt x="145111" y="500718"/>
                  </a:lnTo>
                  <a:lnTo>
                    <a:pt x="146592" y="494536"/>
                  </a:lnTo>
                  <a:lnTo>
                    <a:pt x="148070" y="488354"/>
                  </a:lnTo>
                  <a:lnTo>
                    <a:pt x="149543" y="482173"/>
                  </a:lnTo>
                  <a:lnTo>
                    <a:pt x="151008" y="475991"/>
                  </a:lnTo>
                  <a:lnTo>
                    <a:pt x="152464" y="469809"/>
                  </a:lnTo>
                  <a:lnTo>
                    <a:pt x="153907" y="463627"/>
                  </a:lnTo>
                  <a:lnTo>
                    <a:pt x="155332" y="457446"/>
                  </a:lnTo>
                  <a:lnTo>
                    <a:pt x="156738" y="451264"/>
                  </a:lnTo>
                  <a:lnTo>
                    <a:pt x="158126" y="445082"/>
                  </a:lnTo>
                  <a:lnTo>
                    <a:pt x="159492" y="438901"/>
                  </a:lnTo>
                  <a:lnTo>
                    <a:pt x="160834" y="432719"/>
                  </a:lnTo>
                  <a:lnTo>
                    <a:pt x="162149" y="426537"/>
                  </a:lnTo>
                  <a:lnTo>
                    <a:pt x="163432" y="420356"/>
                  </a:lnTo>
                  <a:lnTo>
                    <a:pt x="164688" y="414174"/>
                  </a:lnTo>
                  <a:lnTo>
                    <a:pt x="165915" y="407992"/>
                  </a:lnTo>
                  <a:lnTo>
                    <a:pt x="167112" y="401810"/>
                  </a:lnTo>
                  <a:lnTo>
                    <a:pt x="168279" y="395629"/>
                  </a:lnTo>
                  <a:lnTo>
                    <a:pt x="169408" y="389447"/>
                  </a:lnTo>
                  <a:lnTo>
                    <a:pt x="170505" y="383265"/>
                  </a:lnTo>
                  <a:lnTo>
                    <a:pt x="171573" y="377084"/>
                  </a:lnTo>
                  <a:lnTo>
                    <a:pt x="172611" y="370902"/>
                  </a:lnTo>
                  <a:lnTo>
                    <a:pt x="173620" y="364720"/>
                  </a:lnTo>
                  <a:lnTo>
                    <a:pt x="174599" y="358538"/>
                  </a:lnTo>
                  <a:lnTo>
                    <a:pt x="175546" y="352357"/>
                  </a:lnTo>
                  <a:lnTo>
                    <a:pt x="176468" y="346175"/>
                  </a:lnTo>
                  <a:lnTo>
                    <a:pt x="177367" y="339993"/>
                  </a:lnTo>
                  <a:lnTo>
                    <a:pt x="178243" y="333812"/>
                  </a:lnTo>
                  <a:lnTo>
                    <a:pt x="179099" y="327630"/>
                  </a:lnTo>
                  <a:lnTo>
                    <a:pt x="179932" y="321448"/>
                  </a:lnTo>
                  <a:lnTo>
                    <a:pt x="180746" y="315267"/>
                  </a:lnTo>
                  <a:lnTo>
                    <a:pt x="181545" y="309085"/>
                  </a:lnTo>
                  <a:lnTo>
                    <a:pt x="182330" y="302903"/>
                  </a:lnTo>
                  <a:lnTo>
                    <a:pt x="183101" y="296721"/>
                  </a:lnTo>
                  <a:lnTo>
                    <a:pt x="183860" y="290540"/>
                  </a:lnTo>
                  <a:lnTo>
                    <a:pt x="184605" y="284358"/>
                  </a:lnTo>
                  <a:lnTo>
                    <a:pt x="185340" y="278176"/>
                  </a:lnTo>
                  <a:lnTo>
                    <a:pt x="186065" y="271995"/>
                  </a:lnTo>
                  <a:lnTo>
                    <a:pt x="186780" y="265813"/>
                  </a:lnTo>
                  <a:lnTo>
                    <a:pt x="187486" y="259631"/>
                  </a:lnTo>
                  <a:lnTo>
                    <a:pt x="188182" y="253449"/>
                  </a:lnTo>
                  <a:lnTo>
                    <a:pt x="188866" y="247268"/>
                  </a:lnTo>
                  <a:lnTo>
                    <a:pt x="189539" y="241086"/>
                  </a:lnTo>
                  <a:lnTo>
                    <a:pt x="190201" y="234904"/>
                  </a:lnTo>
                  <a:lnTo>
                    <a:pt x="190851" y="228723"/>
                  </a:lnTo>
                  <a:lnTo>
                    <a:pt x="191489" y="222541"/>
                  </a:lnTo>
                  <a:lnTo>
                    <a:pt x="192110" y="216359"/>
                  </a:lnTo>
                  <a:lnTo>
                    <a:pt x="192714" y="210178"/>
                  </a:lnTo>
                  <a:lnTo>
                    <a:pt x="193303" y="203996"/>
                  </a:lnTo>
                  <a:lnTo>
                    <a:pt x="193875" y="197814"/>
                  </a:lnTo>
                  <a:lnTo>
                    <a:pt x="194429" y="191632"/>
                  </a:lnTo>
                  <a:lnTo>
                    <a:pt x="194964" y="185451"/>
                  </a:lnTo>
                  <a:lnTo>
                    <a:pt x="195475" y="179269"/>
                  </a:lnTo>
                  <a:lnTo>
                    <a:pt x="195965" y="173087"/>
                  </a:lnTo>
                  <a:lnTo>
                    <a:pt x="196435" y="166906"/>
                  </a:lnTo>
                  <a:lnTo>
                    <a:pt x="196884" y="160724"/>
                  </a:lnTo>
                  <a:lnTo>
                    <a:pt x="197311" y="154542"/>
                  </a:lnTo>
                  <a:lnTo>
                    <a:pt x="197715" y="148360"/>
                  </a:lnTo>
                  <a:lnTo>
                    <a:pt x="198095" y="142179"/>
                  </a:lnTo>
                  <a:lnTo>
                    <a:pt x="198453" y="135997"/>
                  </a:lnTo>
                  <a:lnTo>
                    <a:pt x="198792" y="129815"/>
                  </a:lnTo>
                  <a:lnTo>
                    <a:pt x="199110" y="123634"/>
                  </a:lnTo>
                  <a:lnTo>
                    <a:pt x="199409" y="117452"/>
                  </a:lnTo>
                  <a:lnTo>
                    <a:pt x="199686" y="111270"/>
                  </a:lnTo>
                  <a:lnTo>
                    <a:pt x="199945" y="105089"/>
                  </a:lnTo>
                  <a:lnTo>
                    <a:pt x="200187" y="98907"/>
                  </a:lnTo>
                  <a:lnTo>
                    <a:pt x="200415" y="92725"/>
                  </a:lnTo>
                  <a:lnTo>
                    <a:pt x="200628" y="86543"/>
                  </a:lnTo>
                  <a:lnTo>
                    <a:pt x="200827" y="80362"/>
                  </a:lnTo>
                  <a:lnTo>
                    <a:pt x="201011" y="74180"/>
                  </a:lnTo>
                  <a:lnTo>
                    <a:pt x="201185" y="67998"/>
                  </a:lnTo>
                  <a:lnTo>
                    <a:pt x="201349" y="61817"/>
                  </a:lnTo>
                  <a:lnTo>
                    <a:pt x="201505" y="55635"/>
                  </a:lnTo>
                  <a:lnTo>
                    <a:pt x="201652" y="49453"/>
                  </a:lnTo>
                  <a:lnTo>
                    <a:pt x="201792" y="43271"/>
                  </a:lnTo>
                  <a:lnTo>
                    <a:pt x="201925" y="37090"/>
                  </a:lnTo>
                  <a:lnTo>
                    <a:pt x="202052" y="30908"/>
                  </a:lnTo>
                  <a:lnTo>
                    <a:pt x="202175" y="24726"/>
                  </a:lnTo>
                  <a:lnTo>
                    <a:pt x="202294" y="18545"/>
                  </a:lnTo>
                  <a:lnTo>
                    <a:pt x="202409" y="12363"/>
                  </a:lnTo>
                  <a:lnTo>
                    <a:pt x="202520" y="6181"/>
                  </a:lnTo>
                  <a:lnTo>
                    <a:pt x="202628" y="0"/>
                  </a:lnTo>
                  <a:lnTo>
                    <a:pt x="206110" y="0"/>
                  </a:lnTo>
                  <a:lnTo>
                    <a:pt x="206218" y="6181"/>
                  </a:lnTo>
                  <a:lnTo>
                    <a:pt x="206328" y="12363"/>
                  </a:lnTo>
                  <a:lnTo>
                    <a:pt x="206443" y="18545"/>
                  </a:lnTo>
                  <a:lnTo>
                    <a:pt x="206562" y="24726"/>
                  </a:lnTo>
                  <a:lnTo>
                    <a:pt x="206685" y="30908"/>
                  </a:lnTo>
                  <a:lnTo>
                    <a:pt x="206813" y="37090"/>
                  </a:lnTo>
                  <a:lnTo>
                    <a:pt x="206946" y="43271"/>
                  </a:lnTo>
                  <a:lnTo>
                    <a:pt x="207085" y="49453"/>
                  </a:lnTo>
                  <a:lnTo>
                    <a:pt x="207233" y="55635"/>
                  </a:lnTo>
                  <a:lnTo>
                    <a:pt x="207388" y="61817"/>
                  </a:lnTo>
                  <a:lnTo>
                    <a:pt x="207553" y="67998"/>
                  </a:lnTo>
                  <a:lnTo>
                    <a:pt x="207726" y="74180"/>
                  </a:lnTo>
                  <a:lnTo>
                    <a:pt x="207911" y="80362"/>
                  </a:lnTo>
                  <a:lnTo>
                    <a:pt x="208110" y="86543"/>
                  </a:lnTo>
                  <a:lnTo>
                    <a:pt x="208323" y="92725"/>
                  </a:lnTo>
                  <a:lnTo>
                    <a:pt x="208550" y="98907"/>
                  </a:lnTo>
                  <a:lnTo>
                    <a:pt x="208793" y="105089"/>
                  </a:lnTo>
                  <a:lnTo>
                    <a:pt x="209051" y="111270"/>
                  </a:lnTo>
                  <a:lnTo>
                    <a:pt x="209328" y="117452"/>
                  </a:lnTo>
                  <a:lnTo>
                    <a:pt x="209627" y="123634"/>
                  </a:lnTo>
                  <a:lnTo>
                    <a:pt x="209946" y="129815"/>
                  </a:lnTo>
                  <a:lnTo>
                    <a:pt x="210284" y="135997"/>
                  </a:lnTo>
                  <a:lnTo>
                    <a:pt x="210643" y="142179"/>
                  </a:lnTo>
                  <a:lnTo>
                    <a:pt x="211022" y="148360"/>
                  </a:lnTo>
                  <a:lnTo>
                    <a:pt x="211426" y="154542"/>
                  </a:lnTo>
                  <a:lnTo>
                    <a:pt x="211854" y="160724"/>
                  </a:lnTo>
                  <a:lnTo>
                    <a:pt x="212303" y="166906"/>
                  </a:lnTo>
                  <a:lnTo>
                    <a:pt x="212772" y="173087"/>
                  </a:lnTo>
                  <a:lnTo>
                    <a:pt x="213263" y="179269"/>
                  </a:lnTo>
                  <a:lnTo>
                    <a:pt x="213773" y="185451"/>
                  </a:lnTo>
                  <a:lnTo>
                    <a:pt x="214309" y="191632"/>
                  </a:lnTo>
                  <a:lnTo>
                    <a:pt x="214863" y="197814"/>
                  </a:lnTo>
                  <a:lnTo>
                    <a:pt x="215435" y="203996"/>
                  </a:lnTo>
                  <a:lnTo>
                    <a:pt x="216023" y="210178"/>
                  </a:lnTo>
                  <a:lnTo>
                    <a:pt x="216628" y="216359"/>
                  </a:lnTo>
                  <a:lnTo>
                    <a:pt x="217249" y="222541"/>
                  </a:lnTo>
                  <a:lnTo>
                    <a:pt x="217886" y="228723"/>
                  </a:lnTo>
                  <a:lnTo>
                    <a:pt x="218536" y="234904"/>
                  </a:lnTo>
                  <a:lnTo>
                    <a:pt x="219198" y="241086"/>
                  </a:lnTo>
                  <a:lnTo>
                    <a:pt x="219872" y="247268"/>
                  </a:lnTo>
                  <a:lnTo>
                    <a:pt x="220555" y="253449"/>
                  </a:lnTo>
                  <a:lnTo>
                    <a:pt x="221251" y="259631"/>
                  </a:lnTo>
                  <a:lnTo>
                    <a:pt x="221957" y="265813"/>
                  </a:lnTo>
                  <a:lnTo>
                    <a:pt x="222673" y="271995"/>
                  </a:lnTo>
                  <a:lnTo>
                    <a:pt x="223398" y="278176"/>
                  </a:lnTo>
                  <a:lnTo>
                    <a:pt x="224132" y="284358"/>
                  </a:lnTo>
                  <a:lnTo>
                    <a:pt x="224878" y="290540"/>
                  </a:lnTo>
                  <a:lnTo>
                    <a:pt x="225637" y="296721"/>
                  </a:lnTo>
                  <a:lnTo>
                    <a:pt x="226408" y="302903"/>
                  </a:lnTo>
                  <a:lnTo>
                    <a:pt x="227192" y="309085"/>
                  </a:lnTo>
                  <a:lnTo>
                    <a:pt x="227991" y="315267"/>
                  </a:lnTo>
                  <a:lnTo>
                    <a:pt x="228805" y="321448"/>
                  </a:lnTo>
                  <a:lnTo>
                    <a:pt x="229639" y="327630"/>
                  </a:lnTo>
                  <a:lnTo>
                    <a:pt x="230494" y="333812"/>
                  </a:lnTo>
                  <a:lnTo>
                    <a:pt x="231371" y="339993"/>
                  </a:lnTo>
                  <a:lnTo>
                    <a:pt x="232269" y="346175"/>
                  </a:lnTo>
                  <a:lnTo>
                    <a:pt x="233191" y="352357"/>
                  </a:lnTo>
                  <a:lnTo>
                    <a:pt x="234139" y="358538"/>
                  </a:lnTo>
                  <a:lnTo>
                    <a:pt x="235118" y="364720"/>
                  </a:lnTo>
                  <a:lnTo>
                    <a:pt x="236127" y="370902"/>
                  </a:lnTo>
                  <a:lnTo>
                    <a:pt x="237165" y="377084"/>
                  </a:lnTo>
                  <a:lnTo>
                    <a:pt x="238232" y="383265"/>
                  </a:lnTo>
                  <a:lnTo>
                    <a:pt x="239330" y="389447"/>
                  </a:lnTo>
                  <a:lnTo>
                    <a:pt x="240459" y="395629"/>
                  </a:lnTo>
                  <a:lnTo>
                    <a:pt x="241626" y="401810"/>
                  </a:lnTo>
                  <a:lnTo>
                    <a:pt x="242823" y="407992"/>
                  </a:lnTo>
                  <a:lnTo>
                    <a:pt x="244050" y="414174"/>
                  </a:lnTo>
                  <a:lnTo>
                    <a:pt x="245305" y="420356"/>
                  </a:lnTo>
                  <a:lnTo>
                    <a:pt x="246589" y="426537"/>
                  </a:lnTo>
                  <a:lnTo>
                    <a:pt x="247903" y="432719"/>
                  </a:lnTo>
                  <a:lnTo>
                    <a:pt x="249246" y="438901"/>
                  </a:lnTo>
                  <a:lnTo>
                    <a:pt x="250612" y="445082"/>
                  </a:lnTo>
                  <a:lnTo>
                    <a:pt x="251999" y="451264"/>
                  </a:lnTo>
                  <a:lnTo>
                    <a:pt x="253406" y="457446"/>
                  </a:lnTo>
                  <a:lnTo>
                    <a:pt x="254831" y="463627"/>
                  </a:lnTo>
                  <a:lnTo>
                    <a:pt x="256274" y="469809"/>
                  </a:lnTo>
                  <a:lnTo>
                    <a:pt x="257729" y="475991"/>
                  </a:lnTo>
                  <a:lnTo>
                    <a:pt x="259195" y="482173"/>
                  </a:lnTo>
                  <a:lnTo>
                    <a:pt x="260668" y="488354"/>
                  </a:lnTo>
                  <a:lnTo>
                    <a:pt x="262146" y="494536"/>
                  </a:lnTo>
                  <a:lnTo>
                    <a:pt x="263627" y="500718"/>
                  </a:lnTo>
                  <a:lnTo>
                    <a:pt x="265108" y="506899"/>
                  </a:lnTo>
                  <a:lnTo>
                    <a:pt x="266586" y="513081"/>
                  </a:lnTo>
                  <a:lnTo>
                    <a:pt x="268059" y="519263"/>
                  </a:lnTo>
                  <a:lnTo>
                    <a:pt x="269526" y="525445"/>
                  </a:lnTo>
                  <a:lnTo>
                    <a:pt x="270983" y="531626"/>
                  </a:lnTo>
                  <a:lnTo>
                    <a:pt x="272429" y="537808"/>
                  </a:lnTo>
                  <a:lnTo>
                    <a:pt x="273861" y="543990"/>
                  </a:lnTo>
                  <a:lnTo>
                    <a:pt x="275279" y="550171"/>
                  </a:lnTo>
                  <a:lnTo>
                    <a:pt x="276682" y="556353"/>
                  </a:lnTo>
                  <a:lnTo>
                    <a:pt x="278070" y="562535"/>
                  </a:lnTo>
                  <a:lnTo>
                    <a:pt x="279442" y="568716"/>
                  </a:lnTo>
                  <a:lnTo>
                    <a:pt x="280794" y="574898"/>
                  </a:lnTo>
                  <a:lnTo>
                    <a:pt x="282130" y="581080"/>
                  </a:lnTo>
                  <a:lnTo>
                    <a:pt x="283450" y="587262"/>
                  </a:lnTo>
                  <a:lnTo>
                    <a:pt x="284756" y="593443"/>
                  </a:lnTo>
                  <a:lnTo>
                    <a:pt x="286048" y="599625"/>
                  </a:lnTo>
                  <a:lnTo>
                    <a:pt x="287326" y="605807"/>
                  </a:lnTo>
                  <a:lnTo>
                    <a:pt x="288592" y="611988"/>
                  </a:lnTo>
                  <a:lnTo>
                    <a:pt x="289849" y="618170"/>
                  </a:lnTo>
                  <a:lnTo>
                    <a:pt x="291099" y="624352"/>
                  </a:lnTo>
                  <a:lnTo>
                    <a:pt x="292344" y="630534"/>
                  </a:lnTo>
                  <a:lnTo>
                    <a:pt x="293587" y="636715"/>
                  </a:lnTo>
                  <a:lnTo>
                    <a:pt x="294828" y="642897"/>
                  </a:lnTo>
                  <a:lnTo>
                    <a:pt x="296072" y="649079"/>
                  </a:lnTo>
                  <a:lnTo>
                    <a:pt x="297320" y="655260"/>
                  </a:lnTo>
                  <a:lnTo>
                    <a:pt x="298574" y="661442"/>
                  </a:lnTo>
                  <a:lnTo>
                    <a:pt x="299835" y="667624"/>
                  </a:lnTo>
                  <a:lnTo>
                    <a:pt x="301105" y="673805"/>
                  </a:lnTo>
                  <a:lnTo>
                    <a:pt x="302389" y="679987"/>
                  </a:lnTo>
                  <a:lnTo>
                    <a:pt x="303685" y="686169"/>
                  </a:lnTo>
                  <a:lnTo>
                    <a:pt x="304993" y="692351"/>
                  </a:lnTo>
                  <a:lnTo>
                    <a:pt x="306315" y="698532"/>
                  </a:lnTo>
                  <a:lnTo>
                    <a:pt x="307650" y="704714"/>
                  </a:lnTo>
                  <a:lnTo>
                    <a:pt x="309000" y="710896"/>
                  </a:lnTo>
                  <a:lnTo>
                    <a:pt x="310365" y="717077"/>
                  </a:lnTo>
                  <a:lnTo>
                    <a:pt x="311742" y="723259"/>
                  </a:lnTo>
                  <a:lnTo>
                    <a:pt x="313130" y="729441"/>
                  </a:lnTo>
                  <a:lnTo>
                    <a:pt x="314528" y="735623"/>
                  </a:lnTo>
                  <a:lnTo>
                    <a:pt x="315934" y="741804"/>
                  </a:lnTo>
                  <a:lnTo>
                    <a:pt x="317349" y="747986"/>
                  </a:lnTo>
                  <a:lnTo>
                    <a:pt x="318768" y="754168"/>
                  </a:lnTo>
                  <a:lnTo>
                    <a:pt x="320190" y="760349"/>
                  </a:lnTo>
                  <a:lnTo>
                    <a:pt x="321613" y="766531"/>
                  </a:lnTo>
                  <a:lnTo>
                    <a:pt x="323034" y="772713"/>
                  </a:lnTo>
                  <a:lnTo>
                    <a:pt x="324452" y="778894"/>
                  </a:lnTo>
                  <a:lnTo>
                    <a:pt x="325863" y="785076"/>
                  </a:lnTo>
                  <a:lnTo>
                    <a:pt x="327266" y="791258"/>
                  </a:lnTo>
                  <a:lnTo>
                    <a:pt x="328660" y="797440"/>
                  </a:lnTo>
                  <a:lnTo>
                    <a:pt x="330042" y="803621"/>
                  </a:lnTo>
                  <a:lnTo>
                    <a:pt x="331412" y="809803"/>
                  </a:lnTo>
                  <a:lnTo>
                    <a:pt x="332766" y="815985"/>
                  </a:lnTo>
                  <a:lnTo>
                    <a:pt x="334103" y="822166"/>
                  </a:lnTo>
                  <a:lnTo>
                    <a:pt x="335423" y="828348"/>
                  </a:lnTo>
                  <a:lnTo>
                    <a:pt x="336728" y="834530"/>
                  </a:lnTo>
                  <a:lnTo>
                    <a:pt x="338015" y="840712"/>
                  </a:lnTo>
                  <a:lnTo>
                    <a:pt x="339286" y="846893"/>
                  </a:lnTo>
                  <a:lnTo>
                    <a:pt x="340537" y="853075"/>
                  </a:lnTo>
                  <a:lnTo>
                    <a:pt x="341772" y="859257"/>
                  </a:lnTo>
                  <a:lnTo>
                    <a:pt x="342994" y="865438"/>
                  </a:lnTo>
                  <a:lnTo>
                    <a:pt x="344202" y="871620"/>
                  </a:lnTo>
                  <a:lnTo>
                    <a:pt x="345398" y="877802"/>
                  </a:lnTo>
                  <a:lnTo>
                    <a:pt x="346584" y="883983"/>
                  </a:lnTo>
                  <a:lnTo>
                    <a:pt x="347762" y="890165"/>
                  </a:lnTo>
                  <a:lnTo>
                    <a:pt x="348935" y="896347"/>
                  </a:lnTo>
                  <a:lnTo>
                    <a:pt x="350105" y="902529"/>
                  </a:lnTo>
                  <a:lnTo>
                    <a:pt x="351276" y="908710"/>
                  </a:lnTo>
                  <a:lnTo>
                    <a:pt x="352448" y="914892"/>
                  </a:lnTo>
                  <a:lnTo>
                    <a:pt x="353628" y="921074"/>
                  </a:lnTo>
                  <a:lnTo>
                    <a:pt x="354817" y="927255"/>
                  </a:lnTo>
                  <a:lnTo>
                    <a:pt x="356018" y="933437"/>
                  </a:lnTo>
                  <a:lnTo>
                    <a:pt x="357233" y="939619"/>
                  </a:lnTo>
                  <a:lnTo>
                    <a:pt x="358465" y="945801"/>
                  </a:lnTo>
                  <a:lnTo>
                    <a:pt x="359715" y="951982"/>
                  </a:lnTo>
                  <a:lnTo>
                    <a:pt x="360993" y="958164"/>
                  </a:lnTo>
                  <a:lnTo>
                    <a:pt x="362296" y="964346"/>
                  </a:lnTo>
                  <a:lnTo>
                    <a:pt x="363625" y="970527"/>
                  </a:lnTo>
                  <a:lnTo>
                    <a:pt x="364981" y="976709"/>
                  </a:lnTo>
                  <a:lnTo>
                    <a:pt x="366366" y="982891"/>
                  </a:lnTo>
                  <a:lnTo>
                    <a:pt x="367782" y="989072"/>
                  </a:lnTo>
                  <a:lnTo>
                    <a:pt x="369233" y="995254"/>
                  </a:lnTo>
                  <a:lnTo>
                    <a:pt x="370713" y="1001436"/>
                  </a:lnTo>
                  <a:lnTo>
                    <a:pt x="372222" y="1007618"/>
                  </a:lnTo>
                  <a:lnTo>
                    <a:pt x="373757" y="1013799"/>
                  </a:lnTo>
                  <a:lnTo>
                    <a:pt x="375318" y="1019981"/>
                  </a:lnTo>
                  <a:lnTo>
                    <a:pt x="376906" y="1026163"/>
                  </a:lnTo>
                  <a:lnTo>
                    <a:pt x="378513" y="1032344"/>
                  </a:lnTo>
                  <a:lnTo>
                    <a:pt x="380135" y="1038526"/>
                  </a:lnTo>
                  <a:lnTo>
                    <a:pt x="381768" y="1044708"/>
                  </a:lnTo>
                  <a:lnTo>
                    <a:pt x="383406" y="1050890"/>
                  </a:lnTo>
                  <a:lnTo>
                    <a:pt x="385046" y="1057071"/>
                  </a:lnTo>
                  <a:lnTo>
                    <a:pt x="386678" y="1063253"/>
                  </a:lnTo>
                  <a:lnTo>
                    <a:pt x="388296" y="1069435"/>
                  </a:lnTo>
                  <a:lnTo>
                    <a:pt x="389894" y="1075616"/>
                  </a:lnTo>
                  <a:lnTo>
                    <a:pt x="391467" y="1081798"/>
                  </a:lnTo>
                  <a:lnTo>
                    <a:pt x="393007" y="1087980"/>
                  </a:lnTo>
                  <a:lnTo>
                    <a:pt x="394505" y="1094161"/>
                  </a:lnTo>
                  <a:lnTo>
                    <a:pt x="395947" y="1100343"/>
                  </a:lnTo>
                  <a:lnTo>
                    <a:pt x="397335" y="1106525"/>
                  </a:lnTo>
                  <a:lnTo>
                    <a:pt x="398664" y="1112707"/>
                  </a:lnTo>
                  <a:lnTo>
                    <a:pt x="399929" y="1118888"/>
                  </a:lnTo>
                  <a:lnTo>
                    <a:pt x="401124" y="1125070"/>
                  </a:lnTo>
                  <a:lnTo>
                    <a:pt x="402229" y="1131252"/>
                  </a:lnTo>
                  <a:lnTo>
                    <a:pt x="403250" y="1137433"/>
                  </a:lnTo>
                  <a:lnTo>
                    <a:pt x="404190" y="1143615"/>
                  </a:lnTo>
                  <a:lnTo>
                    <a:pt x="405045" y="1149797"/>
                  </a:lnTo>
                  <a:lnTo>
                    <a:pt x="405816" y="1155979"/>
                  </a:lnTo>
                  <a:lnTo>
                    <a:pt x="406497" y="1162160"/>
                  </a:lnTo>
                  <a:lnTo>
                    <a:pt x="407071" y="1168342"/>
                  </a:lnTo>
                  <a:lnTo>
                    <a:pt x="407559" y="1174524"/>
                  </a:lnTo>
                  <a:lnTo>
                    <a:pt x="407963" y="1180705"/>
                  </a:lnTo>
                  <a:lnTo>
                    <a:pt x="408284" y="1186887"/>
                  </a:lnTo>
                  <a:lnTo>
                    <a:pt x="408523" y="1193069"/>
                  </a:lnTo>
                  <a:lnTo>
                    <a:pt x="408673" y="1199250"/>
                  </a:lnTo>
                  <a:lnTo>
                    <a:pt x="408738" y="1205432"/>
                  </a:lnTo>
                  <a:lnTo>
                    <a:pt x="408731" y="1211614"/>
                  </a:lnTo>
                  <a:lnTo>
                    <a:pt x="408655" y="1217796"/>
                  </a:lnTo>
                  <a:lnTo>
                    <a:pt x="408513" y="1223977"/>
                  </a:lnTo>
                  <a:lnTo>
                    <a:pt x="408307" y="1230159"/>
                  </a:lnTo>
                  <a:lnTo>
                    <a:pt x="408029" y="1236341"/>
                  </a:lnTo>
                  <a:lnTo>
                    <a:pt x="407693" y="1242522"/>
                  </a:lnTo>
                  <a:lnTo>
                    <a:pt x="407305" y="1248704"/>
                  </a:lnTo>
                  <a:lnTo>
                    <a:pt x="406866" y="1254886"/>
                  </a:lnTo>
                  <a:lnTo>
                    <a:pt x="406380" y="1261068"/>
                  </a:lnTo>
                  <a:lnTo>
                    <a:pt x="405846" y="1267249"/>
                  </a:lnTo>
                  <a:lnTo>
                    <a:pt x="405261" y="1273431"/>
                  </a:lnTo>
                  <a:lnTo>
                    <a:pt x="404636" y="1279613"/>
                  </a:lnTo>
                  <a:lnTo>
                    <a:pt x="403973" y="1285794"/>
                  </a:lnTo>
                  <a:lnTo>
                    <a:pt x="403273" y="1291976"/>
                  </a:lnTo>
                  <a:lnTo>
                    <a:pt x="402540" y="1298158"/>
                  </a:lnTo>
                  <a:lnTo>
                    <a:pt x="401769" y="1304339"/>
                  </a:lnTo>
                  <a:lnTo>
                    <a:pt x="400964" y="1310521"/>
                  </a:lnTo>
                  <a:lnTo>
                    <a:pt x="400133" y="1316703"/>
                  </a:lnTo>
                  <a:lnTo>
                    <a:pt x="399276" y="1322885"/>
                  </a:lnTo>
                  <a:lnTo>
                    <a:pt x="398395" y="1329066"/>
                  </a:lnTo>
                  <a:lnTo>
                    <a:pt x="397494" y="1335248"/>
                  </a:lnTo>
                  <a:lnTo>
                    <a:pt x="396570" y="1341430"/>
                  </a:lnTo>
                  <a:lnTo>
                    <a:pt x="395631" y="1347611"/>
                  </a:lnTo>
                  <a:lnTo>
                    <a:pt x="394681" y="1353793"/>
                  </a:lnTo>
                  <a:lnTo>
                    <a:pt x="393723" y="1359975"/>
                  </a:lnTo>
                  <a:lnTo>
                    <a:pt x="392760" y="1366157"/>
                  </a:lnTo>
                  <a:lnTo>
                    <a:pt x="391795" y="1372338"/>
                  </a:lnTo>
                  <a:lnTo>
                    <a:pt x="390833" y="1378520"/>
                  </a:lnTo>
                  <a:lnTo>
                    <a:pt x="389878" y="1384702"/>
                  </a:lnTo>
                  <a:lnTo>
                    <a:pt x="388932" y="1390883"/>
                  </a:lnTo>
                  <a:lnTo>
                    <a:pt x="387999" y="1397065"/>
                  </a:lnTo>
                  <a:lnTo>
                    <a:pt x="387082" y="1403247"/>
                  </a:lnTo>
                  <a:lnTo>
                    <a:pt x="386188" y="1409428"/>
                  </a:lnTo>
                  <a:lnTo>
                    <a:pt x="385318" y="1415610"/>
                  </a:lnTo>
                  <a:lnTo>
                    <a:pt x="384471" y="1421792"/>
                  </a:lnTo>
                  <a:lnTo>
                    <a:pt x="383651" y="1427974"/>
                  </a:lnTo>
                  <a:lnTo>
                    <a:pt x="382857" y="1434155"/>
                  </a:lnTo>
                  <a:lnTo>
                    <a:pt x="382090" y="1440337"/>
                  </a:lnTo>
                  <a:lnTo>
                    <a:pt x="381358" y="1446519"/>
                  </a:lnTo>
                  <a:lnTo>
                    <a:pt x="380651" y="1452700"/>
                  </a:lnTo>
                  <a:lnTo>
                    <a:pt x="379970" y="1458882"/>
                  </a:lnTo>
                  <a:lnTo>
                    <a:pt x="379312" y="1465064"/>
                  </a:lnTo>
                  <a:lnTo>
                    <a:pt x="378674" y="1471246"/>
                  </a:lnTo>
                  <a:lnTo>
                    <a:pt x="378056" y="1477427"/>
                  </a:lnTo>
                  <a:lnTo>
                    <a:pt x="377454" y="1483609"/>
                  </a:lnTo>
                  <a:lnTo>
                    <a:pt x="376860" y="1489791"/>
                  </a:lnTo>
                  <a:lnTo>
                    <a:pt x="376271" y="1495972"/>
                  </a:lnTo>
                  <a:lnTo>
                    <a:pt x="375682" y="1502154"/>
                  </a:lnTo>
                  <a:lnTo>
                    <a:pt x="375089" y="1508336"/>
                  </a:lnTo>
                  <a:lnTo>
                    <a:pt x="374484" y="1514517"/>
                  </a:lnTo>
                  <a:lnTo>
                    <a:pt x="373862" y="1520699"/>
                  </a:lnTo>
                  <a:lnTo>
                    <a:pt x="373220" y="1526881"/>
                  </a:lnTo>
                  <a:lnTo>
                    <a:pt x="372552" y="1533063"/>
                  </a:lnTo>
                  <a:lnTo>
                    <a:pt x="371856" y="1539244"/>
                  </a:lnTo>
                  <a:lnTo>
                    <a:pt x="371126" y="1545426"/>
                  </a:lnTo>
                  <a:lnTo>
                    <a:pt x="370349" y="1551608"/>
                  </a:lnTo>
                  <a:lnTo>
                    <a:pt x="369531" y="1557789"/>
                  </a:lnTo>
                  <a:lnTo>
                    <a:pt x="368669" y="1563971"/>
                  </a:lnTo>
                  <a:lnTo>
                    <a:pt x="367762" y="1570153"/>
                  </a:lnTo>
                  <a:lnTo>
                    <a:pt x="366809" y="1576335"/>
                  </a:lnTo>
                  <a:lnTo>
                    <a:pt x="365801" y="1582516"/>
                  </a:lnTo>
                  <a:lnTo>
                    <a:pt x="364739" y="1588698"/>
                  </a:lnTo>
                  <a:lnTo>
                    <a:pt x="363629" y="1594880"/>
                  </a:lnTo>
                  <a:lnTo>
                    <a:pt x="362472" y="1601061"/>
                  </a:lnTo>
                  <a:lnTo>
                    <a:pt x="361269" y="1607243"/>
                  </a:lnTo>
                  <a:lnTo>
                    <a:pt x="360023" y="1613425"/>
                  </a:lnTo>
                  <a:lnTo>
                    <a:pt x="358726" y="1619606"/>
                  </a:lnTo>
                  <a:lnTo>
                    <a:pt x="357391" y="1625788"/>
                  </a:lnTo>
                  <a:lnTo>
                    <a:pt x="356021" y="1631970"/>
                  </a:lnTo>
                  <a:lnTo>
                    <a:pt x="354620" y="1638152"/>
                  </a:lnTo>
                  <a:lnTo>
                    <a:pt x="353192" y="1644333"/>
                  </a:lnTo>
                  <a:lnTo>
                    <a:pt x="351739" y="1650515"/>
                  </a:lnTo>
                  <a:lnTo>
                    <a:pt x="350263" y="1656697"/>
                  </a:lnTo>
                  <a:lnTo>
                    <a:pt x="348775" y="1662878"/>
                  </a:lnTo>
                  <a:lnTo>
                    <a:pt x="347277" y="1669060"/>
                  </a:lnTo>
                  <a:lnTo>
                    <a:pt x="345774" y="1675242"/>
                  </a:lnTo>
                  <a:lnTo>
                    <a:pt x="344270" y="1681424"/>
                  </a:lnTo>
                  <a:lnTo>
                    <a:pt x="342770" y="1687605"/>
                  </a:lnTo>
                  <a:lnTo>
                    <a:pt x="341280" y="1693787"/>
                  </a:lnTo>
                  <a:lnTo>
                    <a:pt x="339801" y="1699969"/>
                  </a:lnTo>
                  <a:lnTo>
                    <a:pt x="338338" y="1706150"/>
                  </a:lnTo>
                  <a:lnTo>
                    <a:pt x="336894" y="1712332"/>
                  </a:lnTo>
                  <a:lnTo>
                    <a:pt x="335470" y="1718514"/>
                  </a:lnTo>
                  <a:lnTo>
                    <a:pt x="334076" y="1724695"/>
                  </a:lnTo>
                  <a:lnTo>
                    <a:pt x="332710" y="1730877"/>
                  </a:lnTo>
                  <a:lnTo>
                    <a:pt x="331370" y="1737059"/>
                  </a:lnTo>
                  <a:lnTo>
                    <a:pt x="330058" y="1743241"/>
                  </a:lnTo>
                  <a:lnTo>
                    <a:pt x="328775" y="1749422"/>
                  </a:lnTo>
                  <a:lnTo>
                    <a:pt x="327524" y="1755604"/>
                  </a:lnTo>
                  <a:lnTo>
                    <a:pt x="326305" y="1761786"/>
                  </a:lnTo>
                  <a:lnTo>
                    <a:pt x="325112" y="1767967"/>
                  </a:lnTo>
                  <a:lnTo>
                    <a:pt x="323945" y="1774149"/>
                  </a:lnTo>
                  <a:lnTo>
                    <a:pt x="322801" y="1780331"/>
                  </a:lnTo>
                  <a:lnTo>
                    <a:pt x="321679" y="1786513"/>
                  </a:lnTo>
                  <a:lnTo>
                    <a:pt x="320578" y="1792694"/>
                  </a:lnTo>
                  <a:lnTo>
                    <a:pt x="319494" y="1798876"/>
                  </a:lnTo>
                  <a:lnTo>
                    <a:pt x="318423" y="1805058"/>
                  </a:lnTo>
                  <a:lnTo>
                    <a:pt x="317362" y="1811239"/>
                  </a:lnTo>
                  <a:lnTo>
                    <a:pt x="316307" y="1817421"/>
                  </a:lnTo>
                  <a:lnTo>
                    <a:pt x="315258" y="1823603"/>
                  </a:lnTo>
                  <a:lnTo>
                    <a:pt x="314211" y="1829784"/>
                  </a:lnTo>
                  <a:lnTo>
                    <a:pt x="313163" y="1835966"/>
                  </a:lnTo>
                  <a:lnTo>
                    <a:pt x="312112" y="1842148"/>
                  </a:lnTo>
                  <a:lnTo>
                    <a:pt x="311057" y="1848330"/>
                  </a:lnTo>
                  <a:lnTo>
                    <a:pt x="309997" y="1854511"/>
                  </a:lnTo>
                  <a:lnTo>
                    <a:pt x="308931" y="1860693"/>
                  </a:lnTo>
                  <a:lnTo>
                    <a:pt x="307858" y="1866875"/>
                  </a:lnTo>
                  <a:lnTo>
                    <a:pt x="306779" y="1873056"/>
                  </a:lnTo>
                  <a:lnTo>
                    <a:pt x="305694" y="1879238"/>
                  </a:lnTo>
                  <a:lnTo>
                    <a:pt x="304607" y="1885420"/>
                  </a:lnTo>
                  <a:lnTo>
                    <a:pt x="303516" y="1891602"/>
                  </a:lnTo>
                  <a:lnTo>
                    <a:pt x="302424" y="1897783"/>
                  </a:lnTo>
                  <a:lnTo>
                    <a:pt x="301335" y="1903965"/>
                  </a:lnTo>
                  <a:lnTo>
                    <a:pt x="300250" y="1910147"/>
                  </a:lnTo>
                  <a:lnTo>
                    <a:pt x="299171" y="1916328"/>
                  </a:lnTo>
                  <a:lnTo>
                    <a:pt x="298101" y="1922510"/>
                  </a:lnTo>
                  <a:lnTo>
                    <a:pt x="297042" y="1928692"/>
                  </a:lnTo>
                  <a:lnTo>
                    <a:pt x="296000" y="1934873"/>
                  </a:lnTo>
                  <a:lnTo>
                    <a:pt x="294974" y="1941055"/>
                  </a:lnTo>
                  <a:lnTo>
                    <a:pt x="293965" y="1947237"/>
                  </a:lnTo>
                  <a:lnTo>
                    <a:pt x="292975" y="1953419"/>
                  </a:lnTo>
                  <a:lnTo>
                    <a:pt x="292004" y="1959600"/>
                  </a:lnTo>
                  <a:lnTo>
                    <a:pt x="291056" y="1965782"/>
                  </a:lnTo>
                  <a:lnTo>
                    <a:pt x="290132" y="1971964"/>
                  </a:lnTo>
                  <a:lnTo>
                    <a:pt x="289227" y="1978145"/>
                  </a:lnTo>
                  <a:lnTo>
                    <a:pt x="288341" y="1984327"/>
                  </a:lnTo>
                  <a:lnTo>
                    <a:pt x="287472" y="1990509"/>
                  </a:lnTo>
                  <a:lnTo>
                    <a:pt x="286619" y="1996691"/>
                  </a:lnTo>
                  <a:lnTo>
                    <a:pt x="285784" y="2002872"/>
                  </a:lnTo>
                  <a:lnTo>
                    <a:pt x="284959" y="2009054"/>
                  </a:lnTo>
                  <a:lnTo>
                    <a:pt x="284141" y="2015236"/>
                  </a:lnTo>
                  <a:lnTo>
                    <a:pt x="283329" y="2021417"/>
                  </a:lnTo>
                  <a:lnTo>
                    <a:pt x="282519" y="2027599"/>
                  </a:lnTo>
                  <a:lnTo>
                    <a:pt x="281709" y="2033781"/>
                  </a:lnTo>
                  <a:lnTo>
                    <a:pt x="280894" y="2039962"/>
                  </a:lnTo>
                  <a:lnTo>
                    <a:pt x="280071" y="2046144"/>
                  </a:lnTo>
                  <a:lnTo>
                    <a:pt x="279239" y="2052326"/>
                  </a:lnTo>
                  <a:lnTo>
                    <a:pt x="278395" y="2058508"/>
                  </a:lnTo>
                  <a:lnTo>
                    <a:pt x="277538" y="2064689"/>
                  </a:lnTo>
                  <a:lnTo>
                    <a:pt x="276663" y="2070871"/>
                  </a:lnTo>
                  <a:lnTo>
                    <a:pt x="275771" y="2077053"/>
                  </a:lnTo>
                  <a:lnTo>
                    <a:pt x="274862" y="2083234"/>
                  </a:lnTo>
                  <a:lnTo>
                    <a:pt x="273937" y="2089416"/>
                  </a:lnTo>
                  <a:lnTo>
                    <a:pt x="272996" y="2095598"/>
                  </a:lnTo>
                  <a:lnTo>
                    <a:pt x="272041" y="2101780"/>
                  </a:lnTo>
                  <a:lnTo>
                    <a:pt x="271068" y="2107961"/>
                  </a:lnTo>
                  <a:lnTo>
                    <a:pt x="270086" y="2114143"/>
                  </a:lnTo>
                  <a:lnTo>
                    <a:pt x="269094" y="2120325"/>
                  </a:lnTo>
                  <a:lnTo>
                    <a:pt x="268097" y="2126506"/>
                  </a:lnTo>
                  <a:lnTo>
                    <a:pt x="267096" y="2132688"/>
                  </a:lnTo>
                  <a:lnTo>
                    <a:pt x="266095" y="2138870"/>
                  </a:lnTo>
                  <a:lnTo>
                    <a:pt x="265098" y="2145051"/>
                  </a:lnTo>
                  <a:lnTo>
                    <a:pt x="264107" y="2151233"/>
                  </a:lnTo>
                  <a:lnTo>
                    <a:pt x="263126" y="2157415"/>
                  </a:lnTo>
                  <a:lnTo>
                    <a:pt x="262156" y="2163597"/>
                  </a:lnTo>
                  <a:lnTo>
                    <a:pt x="261201" y="2169778"/>
                  </a:lnTo>
                  <a:lnTo>
                    <a:pt x="260267" y="2175960"/>
                  </a:lnTo>
                  <a:lnTo>
                    <a:pt x="259354" y="2182142"/>
                  </a:lnTo>
                  <a:lnTo>
                    <a:pt x="258462" y="2188323"/>
                  </a:lnTo>
                  <a:lnTo>
                    <a:pt x="257593" y="2194505"/>
                  </a:lnTo>
                  <a:lnTo>
                    <a:pt x="256748" y="2200687"/>
                  </a:lnTo>
                  <a:lnTo>
                    <a:pt x="255927" y="2206869"/>
                  </a:lnTo>
                  <a:lnTo>
                    <a:pt x="255137" y="2213050"/>
                  </a:lnTo>
                  <a:lnTo>
                    <a:pt x="254371" y="2219232"/>
                  </a:lnTo>
                  <a:lnTo>
                    <a:pt x="253630" y="2225414"/>
                  </a:lnTo>
                  <a:lnTo>
                    <a:pt x="252911" y="2231595"/>
                  </a:lnTo>
                  <a:lnTo>
                    <a:pt x="252216" y="2237777"/>
                  </a:lnTo>
                  <a:lnTo>
                    <a:pt x="251544" y="2243959"/>
                  </a:lnTo>
                  <a:lnTo>
                    <a:pt x="250895" y="2250140"/>
                  </a:lnTo>
                  <a:lnTo>
                    <a:pt x="250264" y="2256322"/>
                  </a:lnTo>
                  <a:lnTo>
                    <a:pt x="249651" y="2262504"/>
                  </a:lnTo>
                  <a:lnTo>
                    <a:pt x="249053" y="2268686"/>
                  </a:lnTo>
                  <a:lnTo>
                    <a:pt x="248469" y="2274867"/>
                  </a:lnTo>
                  <a:lnTo>
                    <a:pt x="247901" y="2281049"/>
                  </a:lnTo>
                  <a:lnTo>
                    <a:pt x="247345" y="2287231"/>
                  </a:lnTo>
                  <a:lnTo>
                    <a:pt x="246799" y="2293412"/>
                  </a:lnTo>
                  <a:lnTo>
                    <a:pt x="246262" y="2299594"/>
                  </a:lnTo>
                  <a:lnTo>
                    <a:pt x="245732" y="2305776"/>
                  </a:lnTo>
                  <a:lnTo>
                    <a:pt x="245211" y="2311958"/>
                  </a:lnTo>
                  <a:lnTo>
                    <a:pt x="244697" y="2318139"/>
                  </a:lnTo>
                  <a:lnTo>
                    <a:pt x="244189" y="2324321"/>
                  </a:lnTo>
                  <a:lnTo>
                    <a:pt x="243687" y="2330503"/>
                  </a:lnTo>
                  <a:lnTo>
                    <a:pt x="243190" y="2336684"/>
                  </a:lnTo>
                  <a:lnTo>
                    <a:pt x="242698" y="2342866"/>
                  </a:lnTo>
                  <a:lnTo>
                    <a:pt x="242211" y="2349048"/>
                  </a:lnTo>
                  <a:lnTo>
                    <a:pt x="241730" y="2355229"/>
                  </a:lnTo>
                  <a:lnTo>
                    <a:pt x="241253" y="2361411"/>
                  </a:lnTo>
                  <a:lnTo>
                    <a:pt x="240781" y="2367593"/>
                  </a:lnTo>
                  <a:lnTo>
                    <a:pt x="240314" y="2373775"/>
                  </a:lnTo>
                  <a:lnTo>
                    <a:pt x="239852" y="2379956"/>
                  </a:lnTo>
                  <a:lnTo>
                    <a:pt x="239396" y="2386138"/>
                  </a:lnTo>
                  <a:lnTo>
                    <a:pt x="238945" y="2392320"/>
                  </a:lnTo>
                  <a:lnTo>
                    <a:pt x="238498" y="2398501"/>
                  </a:lnTo>
                  <a:lnTo>
                    <a:pt x="238056" y="2404683"/>
                  </a:lnTo>
                  <a:lnTo>
                    <a:pt x="237619" y="2410865"/>
                  </a:lnTo>
                  <a:lnTo>
                    <a:pt x="237187" y="2417047"/>
                  </a:lnTo>
                  <a:lnTo>
                    <a:pt x="236759" y="2423228"/>
                  </a:lnTo>
                  <a:lnTo>
                    <a:pt x="236335" y="2429410"/>
                  </a:lnTo>
                  <a:lnTo>
                    <a:pt x="235915" y="2435592"/>
                  </a:lnTo>
                  <a:lnTo>
                    <a:pt x="235499" y="2441773"/>
                  </a:lnTo>
                  <a:lnTo>
                    <a:pt x="235085" y="2447955"/>
                  </a:lnTo>
                  <a:lnTo>
                    <a:pt x="234674" y="2454137"/>
                  </a:lnTo>
                  <a:lnTo>
                    <a:pt x="234265" y="2460318"/>
                  </a:lnTo>
                  <a:lnTo>
                    <a:pt x="233858" y="2466500"/>
                  </a:lnTo>
                  <a:lnTo>
                    <a:pt x="233452" y="2472682"/>
                  </a:lnTo>
                  <a:lnTo>
                    <a:pt x="233046" y="2478864"/>
                  </a:lnTo>
                  <a:lnTo>
                    <a:pt x="232641" y="2485045"/>
                  </a:lnTo>
                  <a:lnTo>
                    <a:pt x="232237" y="2491227"/>
                  </a:lnTo>
                  <a:lnTo>
                    <a:pt x="231831" y="2497409"/>
                  </a:lnTo>
                  <a:lnTo>
                    <a:pt x="231425" y="2503590"/>
                  </a:lnTo>
                  <a:lnTo>
                    <a:pt x="231018" y="2509772"/>
                  </a:lnTo>
                  <a:lnTo>
                    <a:pt x="230610" y="2515954"/>
                  </a:lnTo>
                  <a:lnTo>
                    <a:pt x="230200" y="2522136"/>
                  </a:lnTo>
                  <a:lnTo>
                    <a:pt x="229788" y="2528317"/>
                  </a:lnTo>
                  <a:lnTo>
                    <a:pt x="229375" y="2534499"/>
                  </a:lnTo>
                  <a:lnTo>
                    <a:pt x="228961" y="2540681"/>
                  </a:lnTo>
                  <a:lnTo>
                    <a:pt x="228545" y="2546862"/>
                  </a:lnTo>
                  <a:lnTo>
                    <a:pt x="228128" y="2553044"/>
                  </a:lnTo>
                  <a:lnTo>
                    <a:pt x="227709" y="2559226"/>
                  </a:lnTo>
                  <a:lnTo>
                    <a:pt x="227290" y="2565407"/>
                  </a:lnTo>
                  <a:lnTo>
                    <a:pt x="226870" y="2571589"/>
                  </a:lnTo>
                  <a:lnTo>
                    <a:pt x="226450" y="2577771"/>
                  </a:lnTo>
                  <a:lnTo>
                    <a:pt x="226031" y="2583953"/>
                  </a:lnTo>
                  <a:lnTo>
                    <a:pt x="225612" y="2590134"/>
                  </a:lnTo>
                  <a:lnTo>
                    <a:pt x="225195" y="2596316"/>
                  </a:lnTo>
                  <a:lnTo>
                    <a:pt x="224779" y="2602498"/>
                  </a:lnTo>
                  <a:lnTo>
                    <a:pt x="224366" y="2608679"/>
                  </a:lnTo>
                  <a:lnTo>
                    <a:pt x="223956" y="2614861"/>
                  </a:lnTo>
                  <a:lnTo>
                    <a:pt x="223549" y="2621043"/>
                  </a:lnTo>
                  <a:lnTo>
                    <a:pt x="223146" y="2627225"/>
                  </a:lnTo>
                  <a:lnTo>
                    <a:pt x="222749" y="2633406"/>
                  </a:lnTo>
                  <a:lnTo>
                    <a:pt x="222356" y="2639588"/>
                  </a:lnTo>
                  <a:lnTo>
                    <a:pt x="221969" y="2645770"/>
                  </a:lnTo>
                  <a:lnTo>
                    <a:pt x="221587" y="2651951"/>
                  </a:lnTo>
                  <a:lnTo>
                    <a:pt x="221212" y="2658133"/>
                  </a:lnTo>
                  <a:lnTo>
                    <a:pt x="220845" y="2664315"/>
                  </a:lnTo>
                  <a:lnTo>
                    <a:pt x="220484" y="2670496"/>
                  </a:lnTo>
                  <a:lnTo>
                    <a:pt x="220131" y="2676678"/>
                  </a:lnTo>
                  <a:lnTo>
                    <a:pt x="219785" y="2682860"/>
                  </a:lnTo>
                  <a:lnTo>
                    <a:pt x="219447" y="2689042"/>
                  </a:lnTo>
                  <a:lnTo>
                    <a:pt x="219117" y="2695223"/>
                  </a:lnTo>
                  <a:lnTo>
                    <a:pt x="218796" y="2701405"/>
                  </a:lnTo>
                  <a:lnTo>
                    <a:pt x="218483" y="2707587"/>
                  </a:lnTo>
                  <a:lnTo>
                    <a:pt x="218178" y="2713768"/>
                  </a:lnTo>
                  <a:lnTo>
                    <a:pt x="217881" y="2719950"/>
                  </a:lnTo>
                  <a:lnTo>
                    <a:pt x="217591" y="2726132"/>
                  </a:lnTo>
                  <a:lnTo>
                    <a:pt x="217312" y="2732314"/>
                  </a:lnTo>
                  <a:lnTo>
                    <a:pt x="217041" y="2738495"/>
                  </a:lnTo>
                  <a:lnTo>
                    <a:pt x="216778" y="2744677"/>
                  </a:lnTo>
                  <a:lnTo>
                    <a:pt x="216523" y="2750859"/>
                  </a:lnTo>
                  <a:lnTo>
                    <a:pt x="216276" y="2757040"/>
                  </a:lnTo>
                  <a:lnTo>
                    <a:pt x="216038" y="2763222"/>
                  </a:lnTo>
                  <a:lnTo>
                    <a:pt x="215809" y="2769404"/>
                  </a:lnTo>
                  <a:lnTo>
                    <a:pt x="215589" y="2775585"/>
                  </a:lnTo>
                  <a:lnTo>
                    <a:pt x="215376" y="2781767"/>
                  </a:lnTo>
                  <a:lnTo>
                    <a:pt x="215172" y="2787949"/>
                  </a:lnTo>
                  <a:lnTo>
                    <a:pt x="214975" y="2794131"/>
                  </a:lnTo>
                  <a:lnTo>
                    <a:pt x="214787" y="2800312"/>
                  </a:lnTo>
                  <a:lnTo>
                    <a:pt x="214607" y="2806494"/>
                  </a:lnTo>
                  <a:lnTo>
                    <a:pt x="214435" y="2812676"/>
                  </a:lnTo>
                  <a:lnTo>
                    <a:pt x="214270" y="2818857"/>
                  </a:lnTo>
                  <a:lnTo>
                    <a:pt x="214111" y="2825039"/>
                  </a:lnTo>
                  <a:lnTo>
                    <a:pt x="213959" y="2831221"/>
                  </a:lnTo>
                  <a:lnTo>
                    <a:pt x="213813" y="2837403"/>
                  </a:lnTo>
                  <a:lnTo>
                    <a:pt x="213674" y="2843584"/>
                  </a:lnTo>
                  <a:lnTo>
                    <a:pt x="213538" y="2849766"/>
                  </a:lnTo>
                  <a:lnTo>
                    <a:pt x="213407" y="2855948"/>
                  </a:lnTo>
                  <a:lnTo>
                    <a:pt x="213280" y="2862129"/>
                  </a:lnTo>
                  <a:lnTo>
                    <a:pt x="213155" y="2868311"/>
                  </a:lnTo>
                  <a:lnTo>
                    <a:pt x="213034" y="2874493"/>
                  </a:lnTo>
                  <a:lnTo>
                    <a:pt x="212914" y="2880674"/>
                  </a:lnTo>
                  <a:lnTo>
                    <a:pt x="212795" y="2886856"/>
                  </a:lnTo>
                  <a:lnTo>
                    <a:pt x="212677" y="2893038"/>
                  </a:lnTo>
                  <a:lnTo>
                    <a:pt x="212560" y="2899220"/>
                  </a:lnTo>
                  <a:lnTo>
                    <a:pt x="212442" y="2905401"/>
                  </a:lnTo>
                  <a:lnTo>
                    <a:pt x="212325" y="2911583"/>
                  </a:lnTo>
                  <a:lnTo>
                    <a:pt x="212207" y="2917765"/>
                  </a:lnTo>
                  <a:lnTo>
                    <a:pt x="212089" y="2923946"/>
                  </a:lnTo>
                  <a:lnTo>
                    <a:pt x="211971" y="2930128"/>
                  </a:lnTo>
                  <a:lnTo>
                    <a:pt x="211853" y="2936310"/>
                  </a:lnTo>
                  <a:lnTo>
                    <a:pt x="211737" y="2942492"/>
                  </a:lnTo>
                  <a:lnTo>
                    <a:pt x="211621" y="2948673"/>
                  </a:lnTo>
                  <a:lnTo>
                    <a:pt x="211508" y="2954855"/>
                  </a:lnTo>
                  <a:lnTo>
                    <a:pt x="211398" y="2961037"/>
                  </a:lnTo>
                  <a:lnTo>
                    <a:pt x="211290" y="2967218"/>
                  </a:lnTo>
                  <a:lnTo>
                    <a:pt x="211187" y="2973400"/>
                  </a:lnTo>
                  <a:lnTo>
                    <a:pt x="211091" y="2979582"/>
                  </a:lnTo>
                  <a:lnTo>
                    <a:pt x="211000" y="2985763"/>
                  </a:lnTo>
                  <a:lnTo>
                    <a:pt x="210916" y="2991945"/>
                  </a:lnTo>
                  <a:lnTo>
                    <a:pt x="210840" y="2998127"/>
                  </a:lnTo>
                  <a:lnTo>
                    <a:pt x="210771" y="3004309"/>
                  </a:lnTo>
                  <a:lnTo>
                    <a:pt x="210711" y="3010490"/>
                  </a:lnTo>
                  <a:lnTo>
                    <a:pt x="210661" y="3016672"/>
                  </a:lnTo>
                  <a:lnTo>
                    <a:pt x="210620" y="3022854"/>
                  </a:lnTo>
                  <a:lnTo>
                    <a:pt x="210587" y="3029035"/>
                  </a:lnTo>
                  <a:lnTo>
                    <a:pt x="210563" y="3035217"/>
                  </a:lnTo>
                  <a:lnTo>
                    <a:pt x="210546" y="3041399"/>
                  </a:lnTo>
                  <a:lnTo>
                    <a:pt x="210537" y="3047581"/>
                  </a:lnTo>
                  <a:lnTo>
                    <a:pt x="210534" y="3053762"/>
                  </a:lnTo>
                  <a:lnTo>
                    <a:pt x="210536" y="3059944"/>
                  </a:lnTo>
                  <a:lnTo>
                    <a:pt x="210541" y="3066126"/>
                  </a:lnTo>
                  <a:lnTo>
                    <a:pt x="210547" y="3072307"/>
                  </a:lnTo>
                  <a:lnTo>
                    <a:pt x="210554" y="3078489"/>
                  </a:lnTo>
                  <a:lnTo>
                    <a:pt x="210558" y="3084671"/>
                  </a:lnTo>
                  <a:lnTo>
                    <a:pt x="210559" y="3090852"/>
                  </a:lnTo>
                  <a:lnTo>
                    <a:pt x="210554" y="3097034"/>
                  </a:lnTo>
                  <a:lnTo>
                    <a:pt x="210542" y="3103216"/>
                  </a:lnTo>
                  <a:lnTo>
                    <a:pt x="210521" y="3109398"/>
                  </a:lnTo>
                  <a:lnTo>
                    <a:pt x="210488" y="3115579"/>
                  </a:lnTo>
                  <a:lnTo>
                    <a:pt x="210442" y="3121761"/>
                  </a:lnTo>
                  <a:lnTo>
                    <a:pt x="210383" y="3127943"/>
                  </a:lnTo>
                  <a:lnTo>
                    <a:pt x="210309" y="3134124"/>
                  </a:lnTo>
                  <a:lnTo>
                    <a:pt x="210221" y="3140306"/>
                  </a:lnTo>
                  <a:lnTo>
                    <a:pt x="210118" y="3146488"/>
                  </a:lnTo>
                  <a:lnTo>
                    <a:pt x="209995" y="3152670"/>
                  </a:lnTo>
                  <a:lnTo>
                    <a:pt x="209857" y="3158851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" name="pg37"/>
            <p:cNvSpPr/>
            <p:nvPr/>
          </p:nvSpPr>
          <p:spPr>
            <a:xfrm>
              <a:off x="7747977" y="3766517"/>
              <a:ext cx="358956" cy="3266876"/>
            </a:xfrm>
            <a:custGeom>
              <a:avLst/>
              <a:gdLst/>
              <a:ahLst/>
              <a:cxnLst/>
              <a:rect l="0" t="0" r="0" b="0"/>
              <a:pathLst>
                <a:path w="358956" h="3266876">
                  <a:moveTo>
                    <a:pt x="162019" y="3266876"/>
                  </a:moveTo>
                  <a:lnTo>
                    <a:pt x="161705" y="3260483"/>
                  </a:lnTo>
                  <a:lnTo>
                    <a:pt x="161451" y="3254090"/>
                  </a:lnTo>
                  <a:lnTo>
                    <a:pt x="161261" y="3247697"/>
                  </a:lnTo>
                  <a:lnTo>
                    <a:pt x="161140" y="3241304"/>
                  </a:lnTo>
                  <a:lnTo>
                    <a:pt x="161076" y="3234911"/>
                  </a:lnTo>
                  <a:lnTo>
                    <a:pt x="161065" y="3228518"/>
                  </a:lnTo>
                  <a:lnTo>
                    <a:pt x="161103" y="3222124"/>
                  </a:lnTo>
                  <a:lnTo>
                    <a:pt x="161188" y="3215731"/>
                  </a:lnTo>
                  <a:lnTo>
                    <a:pt x="161320" y="3209338"/>
                  </a:lnTo>
                  <a:lnTo>
                    <a:pt x="161488" y="3202945"/>
                  </a:lnTo>
                  <a:lnTo>
                    <a:pt x="161684" y="3196552"/>
                  </a:lnTo>
                  <a:lnTo>
                    <a:pt x="161902" y="3190159"/>
                  </a:lnTo>
                  <a:lnTo>
                    <a:pt x="162136" y="3183766"/>
                  </a:lnTo>
                  <a:lnTo>
                    <a:pt x="162380" y="3177373"/>
                  </a:lnTo>
                  <a:lnTo>
                    <a:pt x="162628" y="3170980"/>
                  </a:lnTo>
                  <a:lnTo>
                    <a:pt x="162872" y="3164586"/>
                  </a:lnTo>
                  <a:lnTo>
                    <a:pt x="163107" y="3158193"/>
                  </a:lnTo>
                  <a:lnTo>
                    <a:pt x="163329" y="3151800"/>
                  </a:lnTo>
                  <a:lnTo>
                    <a:pt x="163533" y="3145407"/>
                  </a:lnTo>
                  <a:lnTo>
                    <a:pt x="163714" y="3139014"/>
                  </a:lnTo>
                  <a:lnTo>
                    <a:pt x="163865" y="3132621"/>
                  </a:lnTo>
                  <a:lnTo>
                    <a:pt x="163989" y="3126228"/>
                  </a:lnTo>
                  <a:lnTo>
                    <a:pt x="164083" y="3119835"/>
                  </a:lnTo>
                  <a:lnTo>
                    <a:pt x="164146" y="3113442"/>
                  </a:lnTo>
                  <a:lnTo>
                    <a:pt x="164178" y="3107049"/>
                  </a:lnTo>
                  <a:lnTo>
                    <a:pt x="164171" y="3100655"/>
                  </a:lnTo>
                  <a:lnTo>
                    <a:pt x="164130" y="3094262"/>
                  </a:lnTo>
                  <a:lnTo>
                    <a:pt x="164059" y="3087869"/>
                  </a:lnTo>
                  <a:lnTo>
                    <a:pt x="163959" y="3081476"/>
                  </a:lnTo>
                  <a:lnTo>
                    <a:pt x="163830" y="3075083"/>
                  </a:lnTo>
                  <a:lnTo>
                    <a:pt x="163673" y="3068690"/>
                  </a:lnTo>
                  <a:lnTo>
                    <a:pt x="163485" y="3062297"/>
                  </a:lnTo>
                  <a:lnTo>
                    <a:pt x="163276" y="3055904"/>
                  </a:lnTo>
                  <a:lnTo>
                    <a:pt x="163045" y="3049511"/>
                  </a:lnTo>
                  <a:lnTo>
                    <a:pt x="162796" y="3043117"/>
                  </a:lnTo>
                  <a:lnTo>
                    <a:pt x="162531" y="3036724"/>
                  </a:lnTo>
                  <a:lnTo>
                    <a:pt x="162248" y="3030331"/>
                  </a:lnTo>
                  <a:lnTo>
                    <a:pt x="161952" y="3023938"/>
                  </a:lnTo>
                  <a:lnTo>
                    <a:pt x="161645" y="3017545"/>
                  </a:lnTo>
                  <a:lnTo>
                    <a:pt x="161329" y="3011152"/>
                  </a:lnTo>
                  <a:lnTo>
                    <a:pt x="161006" y="3004759"/>
                  </a:lnTo>
                  <a:lnTo>
                    <a:pt x="160677" y="2998366"/>
                  </a:lnTo>
                  <a:lnTo>
                    <a:pt x="160342" y="2991973"/>
                  </a:lnTo>
                  <a:lnTo>
                    <a:pt x="160005" y="2985580"/>
                  </a:lnTo>
                  <a:lnTo>
                    <a:pt x="159665" y="2979186"/>
                  </a:lnTo>
                  <a:lnTo>
                    <a:pt x="159323" y="2972793"/>
                  </a:lnTo>
                  <a:lnTo>
                    <a:pt x="158982" y="2966400"/>
                  </a:lnTo>
                  <a:lnTo>
                    <a:pt x="158640" y="2960007"/>
                  </a:lnTo>
                  <a:lnTo>
                    <a:pt x="158300" y="2953614"/>
                  </a:lnTo>
                  <a:lnTo>
                    <a:pt x="157961" y="2947221"/>
                  </a:lnTo>
                  <a:lnTo>
                    <a:pt x="157624" y="2940828"/>
                  </a:lnTo>
                  <a:lnTo>
                    <a:pt x="157289" y="2934435"/>
                  </a:lnTo>
                  <a:lnTo>
                    <a:pt x="156957" y="2928042"/>
                  </a:lnTo>
                  <a:lnTo>
                    <a:pt x="156628" y="2921648"/>
                  </a:lnTo>
                  <a:lnTo>
                    <a:pt x="156301" y="2915255"/>
                  </a:lnTo>
                  <a:lnTo>
                    <a:pt x="155978" y="2908862"/>
                  </a:lnTo>
                  <a:lnTo>
                    <a:pt x="155657" y="2902469"/>
                  </a:lnTo>
                  <a:lnTo>
                    <a:pt x="155339" y="2896076"/>
                  </a:lnTo>
                  <a:lnTo>
                    <a:pt x="155023" y="2889683"/>
                  </a:lnTo>
                  <a:lnTo>
                    <a:pt x="154709" y="2883290"/>
                  </a:lnTo>
                  <a:lnTo>
                    <a:pt x="154398" y="2876897"/>
                  </a:lnTo>
                  <a:lnTo>
                    <a:pt x="154087" y="2870504"/>
                  </a:lnTo>
                  <a:lnTo>
                    <a:pt x="153777" y="2864111"/>
                  </a:lnTo>
                  <a:lnTo>
                    <a:pt x="153467" y="2857717"/>
                  </a:lnTo>
                  <a:lnTo>
                    <a:pt x="153157" y="2851324"/>
                  </a:lnTo>
                  <a:lnTo>
                    <a:pt x="152844" y="2844931"/>
                  </a:lnTo>
                  <a:lnTo>
                    <a:pt x="152529" y="2838538"/>
                  </a:lnTo>
                  <a:lnTo>
                    <a:pt x="152211" y="2832145"/>
                  </a:lnTo>
                  <a:lnTo>
                    <a:pt x="151889" y="2825752"/>
                  </a:lnTo>
                  <a:lnTo>
                    <a:pt x="151562" y="2819359"/>
                  </a:lnTo>
                  <a:lnTo>
                    <a:pt x="151227" y="2812966"/>
                  </a:lnTo>
                  <a:lnTo>
                    <a:pt x="150885" y="2806573"/>
                  </a:lnTo>
                  <a:lnTo>
                    <a:pt x="150534" y="2800179"/>
                  </a:lnTo>
                  <a:lnTo>
                    <a:pt x="150174" y="2793786"/>
                  </a:lnTo>
                  <a:lnTo>
                    <a:pt x="149805" y="2787393"/>
                  </a:lnTo>
                  <a:lnTo>
                    <a:pt x="149423" y="2781000"/>
                  </a:lnTo>
                  <a:lnTo>
                    <a:pt x="149027" y="2774607"/>
                  </a:lnTo>
                  <a:lnTo>
                    <a:pt x="148619" y="2768214"/>
                  </a:lnTo>
                  <a:lnTo>
                    <a:pt x="148197" y="2761821"/>
                  </a:lnTo>
                  <a:lnTo>
                    <a:pt x="147762" y="2755428"/>
                  </a:lnTo>
                  <a:lnTo>
                    <a:pt x="147313" y="2749035"/>
                  </a:lnTo>
                  <a:lnTo>
                    <a:pt x="146847" y="2742642"/>
                  </a:lnTo>
                  <a:lnTo>
                    <a:pt x="146365" y="2736248"/>
                  </a:lnTo>
                  <a:lnTo>
                    <a:pt x="145868" y="2729855"/>
                  </a:lnTo>
                  <a:lnTo>
                    <a:pt x="145357" y="2723462"/>
                  </a:lnTo>
                  <a:lnTo>
                    <a:pt x="144831" y="2717069"/>
                  </a:lnTo>
                  <a:lnTo>
                    <a:pt x="144292" y="2710676"/>
                  </a:lnTo>
                  <a:lnTo>
                    <a:pt x="143735" y="2704283"/>
                  </a:lnTo>
                  <a:lnTo>
                    <a:pt x="143166" y="2697890"/>
                  </a:lnTo>
                  <a:lnTo>
                    <a:pt x="142586" y="2691497"/>
                  </a:lnTo>
                  <a:lnTo>
                    <a:pt x="141993" y="2685104"/>
                  </a:lnTo>
                  <a:lnTo>
                    <a:pt x="141391" y="2678710"/>
                  </a:lnTo>
                  <a:lnTo>
                    <a:pt x="140777" y="2672317"/>
                  </a:lnTo>
                  <a:lnTo>
                    <a:pt x="140154" y="2665924"/>
                  </a:lnTo>
                  <a:lnTo>
                    <a:pt x="139524" y="2659531"/>
                  </a:lnTo>
                  <a:lnTo>
                    <a:pt x="138887" y="2653138"/>
                  </a:lnTo>
                  <a:lnTo>
                    <a:pt x="138245" y="2646745"/>
                  </a:lnTo>
                  <a:lnTo>
                    <a:pt x="137599" y="2640352"/>
                  </a:lnTo>
                  <a:lnTo>
                    <a:pt x="136948" y="2633959"/>
                  </a:lnTo>
                  <a:lnTo>
                    <a:pt x="136296" y="2627566"/>
                  </a:lnTo>
                  <a:lnTo>
                    <a:pt x="135643" y="2621173"/>
                  </a:lnTo>
                  <a:lnTo>
                    <a:pt x="134989" y="2614779"/>
                  </a:lnTo>
                  <a:lnTo>
                    <a:pt x="134337" y="2608386"/>
                  </a:lnTo>
                  <a:lnTo>
                    <a:pt x="133686" y="2601993"/>
                  </a:lnTo>
                  <a:lnTo>
                    <a:pt x="133039" y="2595600"/>
                  </a:lnTo>
                  <a:lnTo>
                    <a:pt x="132395" y="2589207"/>
                  </a:lnTo>
                  <a:lnTo>
                    <a:pt x="131756" y="2582814"/>
                  </a:lnTo>
                  <a:lnTo>
                    <a:pt x="131121" y="2576421"/>
                  </a:lnTo>
                  <a:lnTo>
                    <a:pt x="130492" y="2570028"/>
                  </a:lnTo>
                  <a:lnTo>
                    <a:pt x="129869" y="2563635"/>
                  </a:lnTo>
                  <a:lnTo>
                    <a:pt x="129254" y="2557242"/>
                  </a:lnTo>
                  <a:lnTo>
                    <a:pt x="128645" y="2550848"/>
                  </a:lnTo>
                  <a:lnTo>
                    <a:pt x="128043" y="2544455"/>
                  </a:lnTo>
                  <a:lnTo>
                    <a:pt x="127448" y="2538062"/>
                  </a:lnTo>
                  <a:lnTo>
                    <a:pt x="126859" y="2531669"/>
                  </a:lnTo>
                  <a:lnTo>
                    <a:pt x="126279" y="2525276"/>
                  </a:lnTo>
                  <a:lnTo>
                    <a:pt x="125705" y="2518883"/>
                  </a:lnTo>
                  <a:lnTo>
                    <a:pt x="125137" y="2512490"/>
                  </a:lnTo>
                  <a:lnTo>
                    <a:pt x="124575" y="2506097"/>
                  </a:lnTo>
                  <a:lnTo>
                    <a:pt x="124017" y="2499704"/>
                  </a:lnTo>
                  <a:lnTo>
                    <a:pt x="123464" y="2493310"/>
                  </a:lnTo>
                  <a:lnTo>
                    <a:pt x="122915" y="2486917"/>
                  </a:lnTo>
                  <a:lnTo>
                    <a:pt x="122367" y="2480524"/>
                  </a:lnTo>
                  <a:lnTo>
                    <a:pt x="121820" y="2474131"/>
                  </a:lnTo>
                  <a:lnTo>
                    <a:pt x="121274" y="2467738"/>
                  </a:lnTo>
                  <a:lnTo>
                    <a:pt x="120726" y="2461345"/>
                  </a:lnTo>
                  <a:lnTo>
                    <a:pt x="120175" y="2454952"/>
                  </a:lnTo>
                  <a:lnTo>
                    <a:pt x="119619" y="2448559"/>
                  </a:lnTo>
                  <a:lnTo>
                    <a:pt x="119058" y="2442166"/>
                  </a:lnTo>
                  <a:lnTo>
                    <a:pt x="118490" y="2435773"/>
                  </a:lnTo>
                  <a:lnTo>
                    <a:pt x="117914" y="2429379"/>
                  </a:lnTo>
                  <a:lnTo>
                    <a:pt x="117328" y="2422986"/>
                  </a:lnTo>
                  <a:lnTo>
                    <a:pt x="116728" y="2416593"/>
                  </a:lnTo>
                  <a:lnTo>
                    <a:pt x="116116" y="2410200"/>
                  </a:lnTo>
                  <a:lnTo>
                    <a:pt x="115491" y="2403807"/>
                  </a:lnTo>
                  <a:lnTo>
                    <a:pt x="114851" y="2397414"/>
                  </a:lnTo>
                  <a:lnTo>
                    <a:pt x="114196" y="2391021"/>
                  </a:lnTo>
                  <a:lnTo>
                    <a:pt x="113522" y="2384628"/>
                  </a:lnTo>
                  <a:lnTo>
                    <a:pt x="112829" y="2378235"/>
                  </a:lnTo>
                  <a:lnTo>
                    <a:pt x="112118" y="2371841"/>
                  </a:lnTo>
                  <a:lnTo>
                    <a:pt x="111389" y="2365448"/>
                  </a:lnTo>
                  <a:lnTo>
                    <a:pt x="110642" y="2359055"/>
                  </a:lnTo>
                  <a:lnTo>
                    <a:pt x="109876" y="2352662"/>
                  </a:lnTo>
                  <a:lnTo>
                    <a:pt x="109088" y="2346269"/>
                  </a:lnTo>
                  <a:lnTo>
                    <a:pt x="108281" y="2339876"/>
                  </a:lnTo>
                  <a:lnTo>
                    <a:pt x="107457" y="2333483"/>
                  </a:lnTo>
                  <a:lnTo>
                    <a:pt x="106615" y="2327090"/>
                  </a:lnTo>
                  <a:lnTo>
                    <a:pt x="105756" y="2320697"/>
                  </a:lnTo>
                  <a:lnTo>
                    <a:pt x="104881" y="2314304"/>
                  </a:lnTo>
                  <a:lnTo>
                    <a:pt x="103987" y="2307910"/>
                  </a:lnTo>
                  <a:lnTo>
                    <a:pt x="103079" y="2301517"/>
                  </a:lnTo>
                  <a:lnTo>
                    <a:pt x="102157" y="2295124"/>
                  </a:lnTo>
                  <a:lnTo>
                    <a:pt x="101223" y="2288731"/>
                  </a:lnTo>
                  <a:lnTo>
                    <a:pt x="100277" y="2282338"/>
                  </a:lnTo>
                  <a:lnTo>
                    <a:pt x="99319" y="2275945"/>
                  </a:lnTo>
                  <a:lnTo>
                    <a:pt x="98351" y="2269552"/>
                  </a:lnTo>
                  <a:lnTo>
                    <a:pt x="97374" y="2263159"/>
                  </a:lnTo>
                  <a:lnTo>
                    <a:pt x="96389" y="2256766"/>
                  </a:lnTo>
                  <a:lnTo>
                    <a:pt x="95398" y="2250372"/>
                  </a:lnTo>
                  <a:lnTo>
                    <a:pt x="94402" y="2243979"/>
                  </a:lnTo>
                  <a:lnTo>
                    <a:pt x="93399" y="2237586"/>
                  </a:lnTo>
                  <a:lnTo>
                    <a:pt x="92393" y="2231193"/>
                  </a:lnTo>
                  <a:lnTo>
                    <a:pt x="91385" y="2224800"/>
                  </a:lnTo>
                  <a:lnTo>
                    <a:pt x="90375" y="2218407"/>
                  </a:lnTo>
                  <a:lnTo>
                    <a:pt x="89365" y="2212014"/>
                  </a:lnTo>
                  <a:lnTo>
                    <a:pt x="88355" y="2205621"/>
                  </a:lnTo>
                  <a:lnTo>
                    <a:pt x="87346" y="2199228"/>
                  </a:lnTo>
                  <a:lnTo>
                    <a:pt x="86340" y="2192835"/>
                  </a:lnTo>
                  <a:lnTo>
                    <a:pt x="85337" y="2186441"/>
                  </a:lnTo>
                  <a:lnTo>
                    <a:pt x="84338" y="2180048"/>
                  </a:lnTo>
                  <a:lnTo>
                    <a:pt x="83344" y="2173655"/>
                  </a:lnTo>
                  <a:lnTo>
                    <a:pt x="82357" y="2167262"/>
                  </a:lnTo>
                  <a:lnTo>
                    <a:pt x="81376" y="2160869"/>
                  </a:lnTo>
                  <a:lnTo>
                    <a:pt x="80402" y="2154476"/>
                  </a:lnTo>
                  <a:lnTo>
                    <a:pt x="79435" y="2148083"/>
                  </a:lnTo>
                  <a:lnTo>
                    <a:pt x="78476" y="2141690"/>
                  </a:lnTo>
                  <a:lnTo>
                    <a:pt x="77523" y="2135297"/>
                  </a:lnTo>
                  <a:lnTo>
                    <a:pt x="76579" y="2128903"/>
                  </a:lnTo>
                  <a:lnTo>
                    <a:pt x="75641" y="2122510"/>
                  </a:lnTo>
                  <a:lnTo>
                    <a:pt x="74708" y="2116117"/>
                  </a:lnTo>
                  <a:lnTo>
                    <a:pt x="73780" y="2109724"/>
                  </a:lnTo>
                  <a:lnTo>
                    <a:pt x="72855" y="2103331"/>
                  </a:lnTo>
                  <a:lnTo>
                    <a:pt x="71933" y="2096938"/>
                  </a:lnTo>
                  <a:lnTo>
                    <a:pt x="71010" y="2090545"/>
                  </a:lnTo>
                  <a:lnTo>
                    <a:pt x="70087" y="2084152"/>
                  </a:lnTo>
                  <a:lnTo>
                    <a:pt x="69159" y="2077759"/>
                  </a:lnTo>
                  <a:lnTo>
                    <a:pt x="68227" y="2071366"/>
                  </a:lnTo>
                  <a:lnTo>
                    <a:pt x="67288" y="2064972"/>
                  </a:lnTo>
                  <a:lnTo>
                    <a:pt x="66339" y="2058579"/>
                  </a:lnTo>
                  <a:lnTo>
                    <a:pt x="65378" y="2052186"/>
                  </a:lnTo>
                  <a:lnTo>
                    <a:pt x="64405" y="2045793"/>
                  </a:lnTo>
                  <a:lnTo>
                    <a:pt x="63418" y="2039400"/>
                  </a:lnTo>
                  <a:lnTo>
                    <a:pt x="62418" y="2033007"/>
                  </a:lnTo>
                  <a:lnTo>
                    <a:pt x="61400" y="2026614"/>
                  </a:lnTo>
                  <a:lnTo>
                    <a:pt x="60364" y="2020221"/>
                  </a:lnTo>
                  <a:lnTo>
                    <a:pt x="59311" y="2013828"/>
                  </a:lnTo>
                  <a:lnTo>
                    <a:pt x="58243" y="2007434"/>
                  </a:lnTo>
                  <a:lnTo>
                    <a:pt x="57159" y="2001041"/>
                  </a:lnTo>
                  <a:lnTo>
                    <a:pt x="56060" y="1994648"/>
                  </a:lnTo>
                  <a:lnTo>
                    <a:pt x="54945" y="1988255"/>
                  </a:lnTo>
                  <a:lnTo>
                    <a:pt x="53817" y="1981862"/>
                  </a:lnTo>
                  <a:lnTo>
                    <a:pt x="52680" y="1975469"/>
                  </a:lnTo>
                  <a:lnTo>
                    <a:pt x="51535" y="1969076"/>
                  </a:lnTo>
                  <a:lnTo>
                    <a:pt x="50383" y="1962683"/>
                  </a:lnTo>
                  <a:lnTo>
                    <a:pt x="49228" y="1956290"/>
                  </a:lnTo>
                  <a:lnTo>
                    <a:pt x="48071" y="1949897"/>
                  </a:lnTo>
                  <a:lnTo>
                    <a:pt x="46916" y="1943503"/>
                  </a:lnTo>
                  <a:lnTo>
                    <a:pt x="45766" y="1937110"/>
                  </a:lnTo>
                  <a:lnTo>
                    <a:pt x="44623" y="1930717"/>
                  </a:lnTo>
                  <a:lnTo>
                    <a:pt x="43488" y="1924324"/>
                  </a:lnTo>
                  <a:lnTo>
                    <a:pt x="42366" y="1917931"/>
                  </a:lnTo>
                  <a:lnTo>
                    <a:pt x="41259" y="1911538"/>
                  </a:lnTo>
                  <a:lnTo>
                    <a:pt x="40168" y="1905145"/>
                  </a:lnTo>
                  <a:lnTo>
                    <a:pt x="39094" y="1898752"/>
                  </a:lnTo>
                  <a:lnTo>
                    <a:pt x="38038" y="1892359"/>
                  </a:lnTo>
                  <a:lnTo>
                    <a:pt x="37001" y="1885965"/>
                  </a:lnTo>
                  <a:lnTo>
                    <a:pt x="35989" y="1879572"/>
                  </a:lnTo>
                  <a:lnTo>
                    <a:pt x="34999" y="1873179"/>
                  </a:lnTo>
                  <a:lnTo>
                    <a:pt x="34030" y="1866786"/>
                  </a:lnTo>
                  <a:lnTo>
                    <a:pt x="33081" y="1860393"/>
                  </a:lnTo>
                  <a:lnTo>
                    <a:pt x="32153" y="1854000"/>
                  </a:lnTo>
                  <a:lnTo>
                    <a:pt x="31247" y="1847607"/>
                  </a:lnTo>
                  <a:lnTo>
                    <a:pt x="30365" y="1841214"/>
                  </a:lnTo>
                  <a:lnTo>
                    <a:pt x="29502" y="1834821"/>
                  </a:lnTo>
                  <a:lnTo>
                    <a:pt x="28657" y="1828428"/>
                  </a:lnTo>
                  <a:lnTo>
                    <a:pt x="27829" y="1822034"/>
                  </a:lnTo>
                  <a:lnTo>
                    <a:pt x="27018" y="1815641"/>
                  </a:lnTo>
                  <a:lnTo>
                    <a:pt x="26226" y="1809248"/>
                  </a:lnTo>
                  <a:lnTo>
                    <a:pt x="25451" y="1802855"/>
                  </a:lnTo>
                  <a:lnTo>
                    <a:pt x="24690" y="1796462"/>
                  </a:lnTo>
                  <a:lnTo>
                    <a:pt x="23943" y="1790069"/>
                  </a:lnTo>
                  <a:lnTo>
                    <a:pt x="23209" y="1783676"/>
                  </a:lnTo>
                  <a:lnTo>
                    <a:pt x="22489" y="1777283"/>
                  </a:lnTo>
                  <a:lnTo>
                    <a:pt x="21785" y="1770890"/>
                  </a:lnTo>
                  <a:lnTo>
                    <a:pt x="21094" y="1764496"/>
                  </a:lnTo>
                  <a:lnTo>
                    <a:pt x="20416" y="1758103"/>
                  </a:lnTo>
                  <a:lnTo>
                    <a:pt x="19751" y="1751710"/>
                  </a:lnTo>
                  <a:lnTo>
                    <a:pt x="19098" y="1745317"/>
                  </a:lnTo>
                  <a:lnTo>
                    <a:pt x="18460" y="1738924"/>
                  </a:lnTo>
                  <a:lnTo>
                    <a:pt x="17838" y="1732531"/>
                  </a:lnTo>
                  <a:lnTo>
                    <a:pt x="17228" y="1726138"/>
                  </a:lnTo>
                  <a:lnTo>
                    <a:pt x="16632" y="1719745"/>
                  </a:lnTo>
                  <a:lnTo>
                    <a:pt x="16048" y="1713352"/>
                  </a:lnTo>
                  <a:lnTo>
                    <a:pt x="15477" y="1706959"/>
                  </a:lnTo>
                  <a:lnTo>
                    <a:pt x="14920" y="1700565"/>
                  </a:lnTo>
                  <a:lnTo>
                    <a:pt x="14376" y="1694172"/>
                  </a:lnTo>
                  <a:lnTo>
                    <a:pt x="13842" y="1687779"/>
                  </a:lnTo>
                  <a:lnTo>
                    <a:pt x="13319" y="1681386"/>
                  </a:lnTo>
                  <a:lnTo>
                    <a:pt x="12804" y="1674993"/>
                  </a:lnTo>
                  <a:lnTo>
                    <a:pt x="12297" y="1668600"/>
                  </a:lnTo>
                  <a:lnTo>
                    <a:pt x="11799" y="1662207"/>
                  </a:lnTo>
                  <a:lnTo>
                    <a:pt x="11306" y="1655814"/>
                  </a:lnTo>
                  <a:lnTo>
                    <a:pt x="10817" y="1649421"/>
                  </a:lnTo>
                  <a:lnTo>
                    <a:pt x="10332" y="1643027"/>
                  </a:lnTo>
                  <a:lnTo>
                    <a:pt x="9849" y="1636634"/>
                  </a:lnTo>
                  <a:lnTo>
                    <a:pt x="9368" y="1630241"/>
                  </a:lnTo>
                  <a:lnTo>
                    <a:pt x="8887" y="1623848"/>
                  </a:lnTo>
                  <a:lnTo>
                    <a:pt x="8407" y="1617455"/>
                  </a:lnTo>
                  <a:lnTo>
                    <a:pt x="7927" y="1611062"/>
                  </a:lnTo>
                  <a:lnTo>
                    <a:pt x="7446" y="1604669"/>
                  </a:lnTo>
                  <a:lnTo>
                    <a:pt x="6966" y="1598276"/>
                  </a:lnTo>
                  <a:lnTo>
                    <a:pt x="6487" y="1591883"/>
                  </a:lnTo>
                  <a:lnTo>
                    <a:pt x="6011" y="1585490"/>
                  </a:lnTo>
                  <a:lnTo>
                    <a:pt x="5537" y="1579096"/>
                  </a:lnTo>
                  <a:lnTo>
                    <a:pt x="5069" y="1572703"/>
                  </a:lnTo>
                  <a:lnTo>
                    <a:pt x="4606" y="1566310"/>
                  </a:lnTo>
                  <a:lnTo>
                    <a:pt x="4153" y="1559917"/>
                  </a:lnTo>
                  <a:lnTo>
                    <a:pt x="3712" y="1553524"/>
                  </a:lnTo>
                  <a:lnTo>
                    <a:pt x="3285" y="1547131"/>
                  </a:lnTo>
                  <a:lnTo>
                    <a:pt x="2873" y="1540738"/>
                  </a:lnTo>
                  <a:lnTo>
                    <a:pt x="2479" y="1534345"/>
                  </a:lnTo>
                  <a:lnTo>
                    <a:pt x="2105" y="1527952"/>
                  </a:lnTo>
                  <a:lnTo>
                    <a:pt x="1758" y="1521558"/>
                  </a:lnTo>
                  <a:lnTo>
                    <a:pt x="1438" y="1515165"/>
                  </a:lnTo>
                  <a:lnTo>
                    <a:pt x="1146" y="1508772"/>
                  </a:lnTo>
                  <a:lnTo>
                    <a:pt x="883" y="1502379"/>
                  </a:lnTo>
                  <a:lnTo>
                    <a:pt x="650" y="1495986"/>
                  </a:lnTo>
                  <a:lnTo>
                    <a:pt x="449" y="1489593"/>
                  </a:lnTo>
                  <a:lnTo>
                    <a:pt x="290" y="1483200"/>
                  </a:lnTo>
                  <a:lnTo>
                    <a:pt x="166" y="1476807"/>
                  </a:lnTo>
                  <a:lnTo>
                    <a:pt x="76" y="1470414"/>
                  </a:lnTo>
                  <a:lnTo>
                    <a:pt x="20" y="1464021"/>
                  </a:lnTo>
                  <a:lnTo>
                    <a:pt x="0" y="1457627"/>
                  </a:lnTo>
                  <a:lnTo>
                    <a:pt x="17" y="1451234"/>
                  </a:lnTo>
                  <a:lnTo>
                    <a:pt x="74" y="1444841"/>
                  </a:lnTo>
                  <a:lnTo>
                    <a:pt x="163" y="1438448"/>
                  </a:lnTo>
                  <a:lnTo>
                    <a:pt x="285" y="1432055"/>
                  </a:lnTo>
                  <a:lnTo>
                    <a:pt x="437" y="1425662"/>
                  </a:lnTo>
                  <a:lnTo>
                    <a:pt x="620" y="1419269"/>
                  </a:lnTo>
                  <a:lnTo>
                    <a:pt x="838" y="1412876"/>
                  </a:lnTo>
                  <a:lnTo>
                    <a:pt x="1085" y="1406483"/>
                  </a:lnTo>
                  <a:lnTo>
                    <a:pt x="1359" y="1400089"/>
                  </a:lnTo>
                  <a:lnTo>
                    <a:pt x="1658" y="1393696"/>
                  </a:lnTo>
                  <a:lnTo>
                    <a:pt x="1982" y="1387303"/>
                  </a:lnTo>
                  <a:lnTo>
                    <a:pt x="2331" y="1380910"/>
                  </a:lnTo>
                  <a:lnTo>
                    <a:pt x="2709" y="1374517"/>
                  </a:lnTo>
                  <a:lnTo>
                    <a:pt x="3111" y="1368124"/>
                  </a:lnTo>
                  <a:lnTo>
                    <a:pt x="3535" y="1361731"/>
                  </a:lnTo>
                  <a:lnTo>
                    <a:pt x="3982" y="1355338"/>
                  </a:lnTo>
                  <a:lnTo>
                    <a:pt x="4453" y="1348945"/>
                  </a:lnTo>
                  <a:lnTo>
                    <a:pt x="4951" y="1342552"/>
                  </a:lnTo>
                  <a:lnTo>
                    <a:pt x="5476" y="1336158"/>
                  </a:lnTo>
                  <a:lnTo>
                    <a:pt x="6027" y="1329765"/>
                  </a:lnTo>
                  <a:lnTo>
                    <a:pt x="6604" y="1323372"/>
                  </a:lnTo>
                  <a:lnTo>
                    <a:pt x="7208" y="1316979"/>
                  </a:lnTo>
                  <a:lnTo>
                    <a:pt x="7840" y="1310586"/>
                  </a:lnTo>
                  <a:lnTo>
                    <a:pt x="8509" y="1304193"/>
                  </a:lnTo>
                  <a:lnTo>
                    <a:pt x="9210" y="1297800"/>
                  </a:lnTo>
                  <a:lnTo>
                    <a:pt x="9942" y="1291407"/>
                  </a:lnTo>
                  <a:lnTo>
                    <a:pt x="10707" y="1285014"/>
                  </a:lnTo>
                  <a:lnTo>
                    <a:pt x="11506" y="1278621"/>
                  </a:lnTo>
                  <a:lnTo>
                    <a:pt x="12342" y="1272227"/>
                  </a:lnTo>
                  <a:lnTo>
                    <a:pt x="13220" y="1265834"/>
                  </a:lnTo>
                  <a:lnTo>
                    <a:pt x="14134" y="1259441"/>
                  </a:lnTo>
                  <a:lnTo>
                    <a:pt x="15083" y="1253048"/>
                  </a:lnTo>
                  <a:lnTo>
                    <a:pt x="16067" y="1246655"/>
                  </a:lnTo>
                  <a:lnTo>
                    <a:pt x="17087" y="1240262"/>
                  </a:lnTo>
                  <a:lnTo>
                    <a:pt x="18147" y="1233869"/>
                  </a:lnTo>
                  <a:lnTo>
                    <a:pt x="19243" y="1227476"/>
                  </a:lnTo>
                  <a:lnTo>
                    <a:pt x="20371" y="1221083"/>
                  </a:lnTo>
                  <a:lnTo>
                    <a:pt x="21528" y="1214689"/>
                  </a:lnTo>
                  <a:lnTo>
                    <a:pt x="22713" y="1208296"/>
                  </a:lnTo>
                  <a:lnTo>
                    <a:pt x="23925" y="1201903"/>
                  </a:lnTo>
                  <a:lnTo>
                    <a:pt x="25165" y="1195510"/>
                  </a:lnTo>
                  <a:lnTo>
                    <a:pt x="26424" y="1189117"/>
                  </a:lnTo>
                  <a:lnTo>
                    <a:pt x="27699" y="1182724"/>
                  </a:lnTo>
                  <a:lnTo>
                    <a:pt x="28988" y="1176331"/>
                  </a:lnTo>
                  <a:lnTo>
                    <a:pt x="30287" y="1169938"/>
                  </a:lnTo>
                  <a:lnTo>
                    <a:pt x="31594" y="1163545"/>
                  </a:lnTo>
                  <a:lnTo>
                    <a:pt x="32904" y="1157152"/>
                  </a:lnTo>
                  <a:lnTo>
                    <a:pt x="34212" y="1150758"/>
                  </a:lnTo>
                  <a:lnTo>
                    <a:pt x="35516" y="1144365"/>
                  </a:lnTo>
                  <a:lnTo>
                    <a:pt x="36813" y="1137972"/>
                  </a:lnTo>
                  <a:lnTo>
                    <a:pt x="38100" y="1131579"/>
                  </a:lnTo>
                  <a:lnTo>
                    <a:pt x="39371" y="1125186"/>
                  </a:lnTo>
                  <a:lnTo>
                    <a:pt x="40625" y="1118793"/>
                  </a:lnTo>
                  <a:lnTo>
                    <a:pt x="41861" y="1112400"/>
                  </a:lnTo>
                  <a:lnTo>
                    <a:pt x="43078" y="1106007"/>
                  </a:lnTo>
                  <a:lnTo>
                    <a:pt x="44275" y="1099614"/>
                  </a:lnTo>
                  <a:lnTo>
                    <a:pt x="45449" y="1093220"/>
                  </a:lnTo>
                  <a:lnTo>
                    <a:pt x="46598" y="1086827"/>
                  </a:lnTo>
                  <a:lnTo>
                    <a:pt x="47726" y="1080434"/>
                  </a:lnTo>
                  <a:lnTo>
                    <a:pt x="48834" y="1074041"/>
                  </a:lnTo>
                  <a:lnTo>
                    <a:pt x="49925" y="1067648"/>
                  </a:lnTo>
                  <a:lnTo>
                    <a:pt x="50998" y="1061255"/>
                  </a:lnTo>
                  <a:lnTo>
                    <a:pt x="52054" y="1054862"/>
                  </a:lnTo>
                  <a:lnTo>
                    <a:pt x="53099" y="1048469"/>
                  </a:lnTo>
                  <a:lnTo>
                    <a:pt x="54136" y="1042076"/>
                  </a:lnTo>
                  <a:lnTo>
                    <a:pt x="55168" y="1035683"/>
                  </a:lnTo>
                  <a:lnTo>
                    <a:pt x="56199" y="1029289"/>
                  </a:lnTo>
                  <a:lnTo>
                    <a:pt x="57231" y="1022896"/>
                  </a:lnTo>
                  <a:lnTo>
                    <a:pt x="58272" y="1016503"/>
                  </a:lnTo>
                  <a:lnTo>
                    <a:pt x="59323" y="1010110"/>
                  </a:lnTo>
                  <a:lnTo>
                    <a:pt x="60388" y="1003717"/>
                  </a:lnTo>
                  <a:lnTo>
                    <a:pt x="61470" y="997324"/>
                  </a:lnTo>
                  <a:lnTo>
                    <a:pt x="62571" y="990931"/>
                  </a:lnTo>
                  <a:lnTo>
                    <a:pt x="63697" y="984538"/>
                  </a:lnTo>
                  <a:lnTo>
                    <a:pt x="64853" y="978145"/>
                  </a:lnTo>
                  <a:lnTo>
                    <a:pt x="66036" y="971751"/>
                  </a:lnTo>
                  <a:lnTo>
                    <a:pt x="67247" y="965358"/>
                  </a:lnTo>
                  <a:lnTo>
                    <a:pt x="68488" y="958965"/>
                  </a:lnTo>
                  <a:lnTo>
                    <a:pt x="69758" y="952572"/>
                  </a:lnTo>
                  <a:lnTo>
                    <a:pt x="71063" y="946179"/>
                  </a:lnTo>
                  <a:lnTo>
                    <a:pt x="72400" y="939786"/>
                  </a:lnTo>
                  <a:lnTo>
                    <a:pt x="73763" y="933393"/>
                  </a:lnTo>
                  <a:lnTo>
                    <a:pt x="75153" y="927000"/>
                  </a:lnTo>
                  <a:lnTo>
                    <a:pt x="76567" y="920607"/>
                  </a:lnTo>
                  <a:lnTo>
                    <a:pt x="78005" y="914214"/>
                  </a:lnTo>
                  <a:lnTo>
                    <a:pt x="79467" y="907820"/>
                  </a:lnTo>
                  <a:lnTo>
                    <a:pt x="80945" y="901427"/>
                  </a:lnTo>
                  <a:lnTo>
                    <a:pt x="82437" y="895034"/>
                  </a:lnTo>
                  <a:lnTo>
                    <a:pt x="83941" y="888641"/>
                  </a:lnTo>
                  <a:lnTo>
                    <a:pt x="85453" y="882248"/>
                  </a:lnTo>
                  <a:lnTo>
                    <a:pt x="86973" y="875855"/>
                  </a:lnTo>
                  <a:lnTo>
                    <a:pt x="88496" y="869462"/>
                  </a:lnTo>
                  <a:lnTo>
                    <a:pt x="90019" y="863069"/>
                  </a:lnTo>
                  <a:lnTo>
                    <a:pt x="91541" y="856676"/>
                  </a:lnTo>
                  <a:lnTo>
                    <a:pt x="93060" y="850282"/>
                  </a:lnTo>
                  <a:lnTo>
                    <a:pt x="94574" y="843889"/>
                  </a:lnTo>
                  <a:lnTo>
                    <a:pt x="96081" y="837496"/>
                  </a:lnTo>
                  <a:lnTo>
                    <a:pt x="97580" y="831103"/>
                  </a:lnTo>
                  <a:lnTo>
                    <a:pt x="99071" y="824710"/>
                  </a:lnTo>
                  <a:lnTo>
                    <a:pt x="100554" y="818317"/>
                  </a:lnTo>
                  <a:lnTo>
                    <a:pt x="102028" y="811924"/>
                  </a:lnTo>
                  <a:lnTo>
                    <a:pt x="103492" y="805531"/>
                  </a:lnTo>
                  <a:lnTo>
                    <a:pt x="104946" y="799138"/>
                  </a:lnTo>
                  <a:lnTo>
                    <a:pt x="106392" y="792745"/>
                  </a:lnTo>
                  <a:lnTo>
                    <a:pt x="107830" y="786351"/>
                  </a:lnTo>
                  <a:lnTo>
                    <a:pt x="109260" y="779958"/>
                  </a:lnTo>
                  <a:lnTo>
                    <a:pt x="110683" y="773565"/>
                  </a:lnTo>
                  <a:lnTo>
                    <a:pt x="112099" y="767172"/>
                  </a:lnTo>
                  <a:lnTo>
                    <a:pt x="113509" y="760779"/>
                  </a:lnTo>
                  <a:lnTo>
                    <a:pt x="114914" y="754386"/>
                  </a:lnTo>
                  <a:lnTo>
                    <a:pt x="116313" y="747993"/>
                  </a:lnTo>
                  <a:lnTo>
                    <a:pt x="117708" y="741600"/>
                  </a:lnTo>
                  <a:lnTo>
                    <a:pt x="119098" y="735207"/>
                  </a:lnTo>
                  <a:lnTo>
                    <a:pt x="120483" y="728813"/>
                  </a:lnTo>
                  <a:lnTo>
                    <a:pt x="121863" y="722420"/>
                  </a:lnTo>
                  <a:lnTo>
                    <a:pt x="123238" y="716027"/>
                  </a:lnTo>
                  <a:lnTo>
                    <a:pt x="124608" y="709634"/>
                  </a:lnTo>
                  <a:lnTo>
                    <a:pt x="125973" y="703241"/>
                  </a:lnTo>
                  <a:lnTo>
                    <a:pt x="127331" y="696848"/>
                  </a:lnTo>
                  <a:lnTo>
                    <a:pt x="128681" y="690455"/>
                  </a:lnTo>
                  <a:lnTo>
                    <a:pt x="130023" y="684062"/>
                  </a:lnTo>
                  <a:lnTo>
                    <a:pt x="131356" y="677669"/>
                  </a:lnTo>
                  <a:lnTo>
                    <a:pt x="132681" y="671276"/>
                  </a:lnTo>
                  <a:lnTo>
                    <a:pt x="133995" y="664882"/>
                  </a:lnTo>
                  <a:lnTo>
                    <a:pt x="135295" y="658489"/>
                  </a:lnTo>
                  <a:lnTo>
                    <a:pt x="136583" y="652096"/>
                  </a:lnTo>
                  <a:lnTo>
                    <a:pt x="137857" y="645703"/>
                  </a:lnTo>
                  <a:lnTo>
                    <a:pt x="139116" y="639310"/>
                  </a:lnTo>
                  <a:lnTo>
                    <a:pt x="140361" y="632917"/>
                  </a:lnTo>
                  <a:lnTo>
                    <a:pt x="141588" y="626524"/>
                  </a:lnTo>
                  <a:lnTo>
                    <a:pt x="142793" y="620131"/>
                  </a:lnTo>
                  <a:lnTo>
                    <a:pt x="143981" y="613738"/>
                  </a:lnTo>
                  <a:lnTo>
                    <a:pt x="145148" y="607344"/>
                  </a:lnTo>
                  <a:lnTo>
                    <a:pt x="146296" y="600951"/>
                  </a:lnTo>
                  <a:lnTo>
                    <a:pt x="147422" y="594558"/>
                  </a:lnTo>
                  <a:lnTo>
                    <a:pt x="148523" y="588165"/>
                  </a:lnTo>
                  <a:lnTo>
                    <a:pt x="149598" y="581772"/>
                  </a:lnTo>
                  <a:lnTo>
                    <a:pt x="150649" y="575379"/>
                  </a:lnTo>
                  <a:lnTo>
                    <a:pt x="151676" y="568986"/>
                  </a:lnTo>
                  <a:lnTo>
                    <a:pt x="152678" y="562593"/>
                  </a:lnTo>
                  <a:lnTo>
                    <a:pt x="153654" y="556200"/>
                  </a:lnTo>
                  <a:lnTo>
                    <a:pt x="154597" y="549807"/>
                  </a:lnTo>
                  <a:lnTo>
                    <a:pt x="155514" y="543413"/>
                  </a:lnTo>
                  <a:lnTo>
                    <a:pt x="156405" y="537020"/>
                  </a:lnTo>
                  <a:lnTo>
                    <a:pt x="157269" y="530627"/>
                  </a:lnTo>
                  <a:lnTo>
                    <a:pt x="158107" y="524234"/>
                  </a:lnTo>
                  <a:lnTo>
                    <a:pt x="158915" y="517841"/>
                  </a:lnTo>
                  <a:lnTo>
                    <a:pt x="159693" y="511448"/>
                  </a:lnTo>
                  <a:lnTo>
                    <a:pt x="160446" y="505055"/>
                  </a:lnTo>
                  <a:lnTo>
                    <a:pt x="161173" y="498662"/>
                  </a:lnTo>
                  <a:lnTo>
                    <a:pt x="161876" y="492269"/>
                  </a:lnTo>
                  <a:lnTo>
                    <a:pt x="162555" y="485875"/>
                  </a:lnTo>
                  <a:lnTo>
                    <a:pt x="163207" y="479482"/>
                  </a:lnTo>
                  <a:lnTo>
                    <a:pt x="163834" y="473089"/>
                  </a:lnTo>
                  <a:lnTo>
                    <a:pt x="164441" y="466696"/>
                  </a:lnTo>
                  <a:lnTo>
                    <a:pt x="165028" y="460303"/>
                  </a:lnTo>
                  <a:lnTo>
                    <a:pt x="165595" y="453910"/>
                  </a:lnTo>
                  <a:lnTo>
                    <a:pt x="166142" y="447517"/>
                  </a:lnTo>
                  <a:lnTo>
                    <a:pt x="166668" y="441124"/>
                  </a:lnTo>
                  <a:lnTo>
                    <a:pt x="167178" y="434731"/>
                  </a:lnTo>
                  <a:lnTo>
                    <a:pt x="167672" y="428338"/>
                  </a:lnTo>
                  <a:lnTo>
                    <a:pt x="168151" y="421944"/>
                  </a:lnTo>
                  <a:lnTo>
                    <a:pt x="168616" y="415551"/>
                  </a:lnTo>
                  <a:lnTo>
                    <a:pt x="169065" y="409158"/>
                  </a:lnTo>
                  <a:lnTo>
                    <a:pt x="169499" y="402765"/>
                  </a:lnTo>
                  <a:lnTo>
                    <a:pt x="169921" y="396372"/>
                  </a:lnTo>
                  <a:lnTo>
                    <a:pt x="170331" y="389979"/>
                  </a:lnTo>
                  <a:lnTo>
                    <a:pt x="170730" y="383586"/>
                  </a:lnTo>
                  <a:lnTo>
                    <a:pt x="171117" y="377193"/>
                  </a:lnTo>
                  <a:lnTo>
                    <a:pt x="171491" y="370800"/>
                  </a:lnTo>
                  <a:lnTo>
                    <a:pt x="171853" y="364406"/>
                  </a:lnTo>
                  <a:lnTo>
                    <a:pt x="172206" y="358013"/>
                  </a:lnTo>
                  <a:lnTo>
                    <a:pt x="172548" y="351620"/>
                  </a:lnTo>
                  <a:lnTo>
                    <a:pt x="172879" y="345227"/>
                  </a:lnTo>
                  <a:lnTo>
                    <a:pt x="173200" y="338834"/>
                  </a:lnTo>
                  <a:lnTo>
                    <a:pt x="173509" y="332441"/>
                  </a:lnTo>
                  <a:lnTo>
                    <a:pt x="173809" y="326048"/>
                  </a:lnTo>
                  <a:lnTo>
                    <a:pt x="174099" y="319655"/>
                  </a:lnTo>
                  <a:lnTo>
                    <a:pt x="174379" y="313262"/>
                  </a:lnTo>
                  <a:lnTo>
                    <a:pt x="174650" y="306869"/>
                  </a:lnTo>
                  <a:lnTo>
                    <a:pt x="174909" y="300475"/>
                  </a:lnTo>
                  <a:lnTo>
                    <a:pt x="175159" y="294082"/>
                  </a:lnTo>
                  <a:lnTo>
                    <a:pt x="175400" y="287689"/>
                  </a:lnTo>
                  <a:lnTo>
                    <a:pt x="175631" y="281296"/>
                  </a:lnTo>
                  <a:lnTo>
                    <a:pt x="175854" y="274903"/>
                  </a:lnTo>
                  <a:lnTo>
                    <a:pt x="176069" y="268510"/>
                  </a:lnTo>
                  <a:lnTo>
                    <a:pt x="176272" y="262117"/>
                  </a:lnTo>
                  <a:lnTo>
                    <a:pt x="176467" y="255724"/>
                  </a:lnTo>
                  <a:lnTo>
                    <a:pt x="176653" y="249331"/>
                  </a:lnTo>
                  <a:lnTo>
                    <a:pt x="176832" y="242937"/>
                  </a:lnTo>
                  <a:lnTo>
                    <a:pt x="177003" y="236544"/>
                  </a:lnTo>
                  <a:lnTo>
                    <a:pt x="177164" y="230151"/>
                  </a:lnTo>
                  <a:lnTo>
                    <a:pt x="177317" y="223758"/>
                  </a:lnTo>
                  <a:lnTo>
                    <a:pt x="177462" y="217365"/>
                  </a:lnTo>
                  <a:lnTo>
                    <a:pt x="177599" y="210972"/>
                  </a:lnTo>
                  <a:lnTo>
                    <a:pt x="177729" y="204579"/>
                  </a:lnTo>
                  <a:lnTo>
                    <a:pt x="177852" y="198186"/>
                  </a:lnTo>
                  <a:lnTo>
                    <a:pt x="177965" y="191793"/>
                  </a:lnTo>
                  <a:lnTo>
                    <a:pt x="178072" y="185400"/>
                  </a:lnTo>
                  <a:lnTo>
                    <a:pt x="178171" y="179006"/>
                  </a:lnTo>
                  <a:lnTo>
                    <a:pt x="178264" y="172613"/>
                  </a:lnTo>
                  <a:lnTo>
                    <a:pt x="178351" y="166220"/>
                  </a:lnTo>
                  <a:lnTo>
                    <a:pt x="178431" y="159827"/>
                  </a:lnTo>
                  <a:lnTo>
                    <a:pt x="178503" y="153434"/>
                  </a:lnTo>
                  <a:lnTo>
                    <a:pt x="178570" y="147041"/>
                  </a:lnTo>
                  <a:lnTo>
                    <a:pt x="178631" y="140648"/>
                  </a:lnTo>
                  <a:lnTo>
                    <a:pt x="178687" y="134255"/>
                  </a:lnTo>
                  <a:lnTo>
                    <a:pt x="178738" y="127862"/>
                  </a:lnTo>
                  <a:lnTo>
                    <a:pt x="178783" y="121468"/>
                  </a:lnTo>
                  <a:lnTo>
                    <a:pt x="178824" y="115075"/>
                  </a:lnTo>
                  <a:lnTo>
                    <a:pt x="178861" y="108682"/>
                  </a:lnTo>
                  <a:lnTo>
                    <a:pt x="178894" y="102289"/>
                  </a:lnTo>
                  <a:lnTo>
                    <a:pt x="178924" y="95896"/>
                  </a:lnTo>
                  <a:lnTo>
                    <a:pt x="178951" y="89503"/>
                  </a:lnTo>
                  <a:lnTo>
                    <a:pt x="178975" y="83110"/>
                  </a:lnTo>
                  <a:lnTo>
                    <a:pt x="178996" y="76717"/>
                  </a:lnTo>
                  <a:lnTo>
                    <a:pt x="179015" y="70324"/>
                  </a:lnTo>
                  <a:lnTo>
                    <a:pt x="179033" y="63931"/>
                  </a:lnTo>
                  <a:lnTo>
                    <a:pt x="179049" y="57537"/>
                  </a:lnTo>
                  <a:lnTo>
                    <a:pt x="179064" y="51144"/>
                  </a:lnTo>
                  <a:lnTo>
                    <a:pt x="179078" y="44751"/>
                  </a:lnTo>
                  <a:lnTo>
                    <a:pt x="179091" y="38358"/>
                  </a:lnTo>
                  <a:lnTo>
                    <a:pt x="179104" y="31965"/>
                  </a:lnTo>
                  <a:lnTo>
                    <a:pt x="179117" y="25572"/>
                  </a:lnTo>
                  <a:lnTo>
                    <a:pt x="179129" y="19179"/>
                  </a:lnTo>
                  <a:lnTo>
                    <a:pt x="179141" y="12786"/>
                  </a:lnTo>
                  <a:lnTo>
                    <a:pt x="179154" y="6393"/>
                  </a:lnTo>
                  <a:lnTo>
                    <a:pt x="179166" y="0"/>
                  </a:lnTo>
                  <a:lnTo>
                    <a:pt x="179790" y="0"/>
                  </a:lnTo>
                  <a:lnTo>
                    <a:pt x="179802" y="6393"/>
                  </a:lnTo>
                  <a:lnTo>
                    <a:pt x="179815" y="12786"/>
                  </a:lnTo>
                  <a:lnTo>
                    <a:pt x="179827" y="19179"/>
                  </a:lnTo>
                  <a:lnTo>
                    <a:pt x="179839" y="25572"/>
                  </a:lnTo>
                  <a:lnTo>
                    <a:pt x="179852" y="31965"/>
                  </a:lnTo>
                  <a:lnTo>
                    <a:pt x="179865" y="38358"/>
                  </a:lnTo>
                  <a:lnTo>
                    <a:pt x="179878" y="44751"/>
                  </a:lnTo>
                  <a:lnTo>
                    <a:pt x="179892" y="51144"/>
                  </a:lnTo>
                  <a:lnTo>
                    <a:pt x="179907" y="57537"/>
                  </a:lnTo>
                  <a:lnTo>
                    <a:pt x="179923" y="63931"/>
                  </a:lnTo>
                  <a:lnTo>
                    <a:pt x="179941" y="70324"/>
                  </a:lnTo>
                  <a:lnTo>
                    <a:pt x="179960" y="76717"/>
                  </a:lnTo>
                  <a:lnTo>
                    <a:pt x="179981" y="83110"/>
                  </a:lnTo>
                  <a:lnTo>
                    <a:pt x="180005" y="89503"/>
                  </a:lnTo>
                  <a:lnTo>
                    <a:pt x="180032" y="95896"/>
                  </a:lnTo>
                  <a:lnTo>
                    <a:pt x="180062" y="102289"/>
                  </a:lnTo>
                  <a:lnTo>
                    <a:pt x="180095" y="108682"/>
                  </a:lnTo>
                  <a:lnTo>
                    <a:pt x="180132" y="115075"/>
                  </a:lnTo>
                  <a:lnTo>
                    <a:pt x="180173" y="121468"/>
                  </a:lnTo>
                  <a:lnTo>
                    <a:pt x="180218" y="127862"/>
                  </a:lnTo>
                  <a:lnTo>
                    <a:pt x="180269" y="134255"/>
                  </a:lnTo>
                  <a:lnTo>
                    <a:pt x="180325" y="140648"/>
                  </a:lnTo>
                  <a:lnTo>
                    <a:pt x="180386" y="147041"/>
                  </a:lnTo>
                  <a:lnTo>
                    <a:pt x="180453" y="153434"/>
                  </a:lnTo>
                  <a:lnTo>
                    <a:pt x="180525" y="159827"/>
                  </a:lnTo>
                  <a:lnTo>
                    <a:pt x="180605" y="166220"/>
                  </a:lnTo>
                  <a:lnTo>
                    <a:pt x="180692" y="172613"/>
                  </a:lnTo>
                  <a:lnTo>
                    <a:pt x="180785" y="179006"/>
                  </a:lnTo>
                  <a:lnTo>
                    <a:pt x="180884" y="185400"/>
                  </a:lnTo>
                  <a:lnTo>
                    <a:pt x="180991" y="191793"/>
                  </a:lnTo>
                  <a:lnTo>
                    <a:pt x="181104" y="198186"/>
                  </a:lnTo>
                  <a:lnTo>
                    <a:pt x="181227" y="204579"/>
                  </a:lnTo>
                  <a:lnTo>
                    <a:pt x="181357" y="210972"/>
                  </a:lnTo>
                  <a:lnTo>
                    <a:pt x="181494" y="217365"/>
                  </a:lnTo>
                  <a:lnTo>
                    <a:pt x="181639" y="223758"/>
                  </a:lnTo>
                  <a:lnTo>
                    <a:pt x="181792" y="230151"/>
                  </a:lnTo>
                  <a:lnTo>
                    <a:pt x="181953" y="236544"/>
                  </a:lnTo>
                  <a:lnTo>
                    <a:pt x="182124" y="242937"/>
                  </a:lnTo>
                  <a:lnTo>
                    <a:pt x="182302" y="249331"/>
                  </a:lnTo>
                  <a:lnTo>
                    <a:pt x="182489" y="255724"/>
                  </a:lnTo>
                  <a:lnTo>
                    <a:pt x="182684" y="262117"/>
                  </a:lnTo>
                  <a:lnTo>
                    <a:pt x="182887" y="268510"/>
                  </a:lnTo>
                  <a:lnTo>
                    <a:pt x="183102" y="274903"/>
                  </a:lnTo>
                  <a:lnTo>
                    <a:pt x="183325" y="281296"/>
                  </a:lnTo>
                  <a:lnTo>
                    <a:pt x="183556" y="287689"/>
                  </a:lnTo>
                  <a:lnTo>
                    <a:pt x="183797" y="294082"/>
                  </a:lnTo>
                  <a:lnTo>
                    <a:pt x="184047" y="300475"/>
                  </a:lnTo>
                  <a:lnTo>
                    <a:pt x="184306" y="306869"/>
                  </a:lnTo>
                  <a:lnTo>
                    <a:pt x="184577" y="313262"/>
                  </a:lnTo>
                  <a:lnTo>
                    <a:pt x="184857" y="319655"/>
                  </a:lnTo>
                  <a:lnTo>
                    <a:pt x="185147" y="326048"/>
                  </a:lnTo>
                  <a:lnTo>
                    <a:pt x="185446" y="332441"/>
                  </a:lnTo>
                  <a:lnTo>
                    <a:pt x="185756" y="338834"/>
                  </a:lnTo>
                  <a:lnTo>
                    <a:pt x="186077" y="345227"/>
                  </a:lnTo>
                  <a:lnTo>
                    <a:pt x="186408" y="351620"/>
                  </a:lnTo>
                  <a:lnTo>
                    <a:pt x="186750" y="358013"/>
                  </a:lnTo>
                  <a:lnTo>
                    <a:pt x="187103" y="364406"/>
                  </a:lnTo>
                  <a:lnTo>
                    <a:pt x="187465" y="370800"/>
                  </a:lnTo>
                  <a:lnTo>
                    <a:pt x="187839" y="377193"/>
                  </a:lnTo>
                  <a:lnTo>
                    <a:pt x="188226" y="383586"/>
                  </a:lnTo>
                  <a:lnTo>
                    <a:pt x="188625" y="389979"/>
                  </a:lnTo>
                  <a:lnTo>
                    <a:pt x="189035" y="396372"/>
                  </a:lnTo>
                  <a:lnTo>
                    <a:pt x="189457" y="402765"/>
                  </a:lnTo>
                  <a:lnTo>
                    <a:pt x="189891" y="409158"/>
                  </a:lnTo>
                  <a:lnTo>
                    <a:pt x="190340" y="415551"/>
                  </a:lnTo>
                  <a:lnTo>
                    <a:pt x="190805" y="421944"/>
                  </a:lnTo>
                  <a:lnTo>
                    <a:pt x="191284" y="428338"/>
                  </a:lnTo>
                  <a:lnTo>
                    <a:pt x="191778" y="434731"/>
                  </a:lnTo>
                  <a:lnTo>
                    <a:pt x="192288" y="441124"/>
                  </a:lnTo>
                  <a:lnTo>
                    <a:pt x="192814" y="447517"/>
                  </a:lnTo>
                  <a:lnTo>
                    <a:pt x="193361" y="453910"/>
                  </a:lnTo>
                  <a:lnTo>
                    <a:pt x="193928" y="460303"/>
                  </a:lnTo>
                  <a:lnTo>
                    <a:pt x="194515" y="466696"/>
                  </a:lnTo>
                  <a:lnTo>
                    <a:pt x="195122" y="473089"/>
                  </a:lnTo>
                  <a:lnTo>
                    <a:pt x="195749" y="479482"/>
                  </a:lnTo>
                  <a:lnTo>
                    <a:pt x="196401" y="485875"/>
                  </a:lnTo>
                  <a:lnTo>
                    <a:pt x="197080" y="492269"/>
                  </a:lnTo>
                  <a:lnTo>
                    <a:pt x="197783" y="498662"/>
                  </a:lnTo>
                  <a:lnTo>
                    <a:pt x="198510" y="505055"/>
                  </a:lnTo>
                  <a:lnTo>
                    <a:pt x="199263" y="511448"/>
                  </a:lnTo>
                  <a:lnTo>
                    <a:pt x="200041" y="517841"/>
                  </a:lnTo>
                  <a:lnTo>
                    <a:pt x="200849" y="524234"/>
                  </a:lnTo>
                  <a:lnTo>
                    <a:pt x="201687" y="530627"/>
                  </a:lnTo>
                  <a:lnTo>
                    <a:pt x="202551" y="537020"/>
                  </a:lnTo>
                  <a:lnTo>
                    <a:pt x="203442" y="543413"/>
                  </a:lnTo>
                  <a:lnTo>
                    <a:pt x="204359" y="549807"/>
                  </a:lnTo>
                  <a:lnTo>
                    <a:pt x="205302" y="556200"/>
                  </a:lnTo>
                  <a:lnTo>
                    <a:pt x="206278" y="562593"/>
                  </a:lnTo>
                  <a:lnTo>
                    <a:pt x="207280" y="568986"/>
                  </a:lnTo>
                  <a:lnTo>
                    <a:pt x="208307" y="575379"/>
                  </a:lnTo>
                  <a:lnTo>
                    <a:pt x="209358" y="581772"/>
                  </a:lnTo>
                  <a:lnTo>
                    <a:pt x="210433" y="588165"/>
                  </a:lnTo>
                  <a:lnTo>
                    <a:pt x="211534" y="594558"/>
                  </a:lnTo>
                  <a:lnTo>
                    <a:pt x="212660" y="600951"/>
                  </a:lnTo>
                  <a:lnTo>
                    <a:pt x="213808" y="607344"/>
                  </a:lnTo>
                  <a:lnTo>
                    <a:pt x="214975" y="613738"/>
                  </a:lnTo>
                  <a:lnTo>
                    <a:pt x="216163" y="620131"/>
                  </a:lnTo>
                  <a:lnTo>
                    <a:pt x="217368" y="626524"/>
                  </a:lnTo>
                  <a:lnTo>
                    <a:pt x="218595" y="632917"/>
                  </a:lnTo>
                  <a:lnTo>
                    <a:pt x="219840" y="639310"/>
                  </a:lnTo>
                  <a:lnTo>
                    <a:pt x="221099" y="645703"/>
                  </a:lnTo>
                  <a:lnTo>
                    <a:pt x="222373" y="652096"/>
                  </a:lnTo>
                  <a:lnTo>
                    <a:pt x="223661" y="658489"/>
                  </a:lnTo>
                  <a:lnTo>
                    <a:pt x="224961" y="664882"/>
                  </a:lnTo>
                  <a:lnTo>
                    <a:pt x="226275" y="671276"/>
                  </a:lnTo>
                  <a:lnTo>
                    <a:pt x="227600" y="677669"/>
                  </a:lnTo>
                  <a:lnTo>
                    <a:pt x="228933" y="684062"/>
                  </a:lnTo>
                  <a:lnTo>
                    <a:pt x="230275" y="690455"/>
                  </a:lnTo>
                  <a:lnTo>
                    <a:pt x="231625" y="696848"/>
                  </a:lnTo>
                  <a:lnTo>
                    <a:pt x="232983" y="703241"/>
                  </a:lnTo>
                  <a:lnTo>
                    <a:pt x="234347" y="709634"/>
                  </a:lnTo>
                  <a:lnTo>
                    <a:pt x="235718" y="716027"/>
                  </a:lnTo>
                  <a:lnTo>
                    <a:pt x="237093" y="722420"/>
                  </a:lnTo>
                  <a:lnTo>
                    <a:pt x="238473" y="728813"/>
                  </a:lnTo>
                  <a:lnTo>
                    <a:pt x="239858" y="735207"/>
                  </a:lnTo>
                  <a:lnTo>
                    <a:pt x="241248" y="741600"/>
                  </a:lnTo>
                  <a:lnTo>
                    <a:pt x="242643" y="747993"/>
                  </a:lnTo>
                  <a:lnTo>
                    <a:pt x="244042" y="754386"/>
                  </a:lnTo>
                  <a:lnTo>
                    <a:pt x="245447" y="760779"/>
                  </a:lnTo>
                  <a:lnTo>
                    <a:pt x="246857" y="767172"/>
                  </a:lnTo>
                  <a:lnTo>
                    <a:pt x="248273" y="773565"/>
                  </a:lnTo>
                  <a:lnTo>
                    <a:pt x="249696" y="779958"/>
                  </a:lnTo>
                  <a:lnTo>
                    <a:pt x="251126" y="786351"/>
                  </a:lnTo>
                  <a:lnTo>
                    <a:pt x="252564" y="792745"/>
                  </a:lnTo>
                  <a:lnTo>
                    <a:pt x="254010" y="799138"/>
                  </a:lnTo>
                  <a:lnTo>
                    <a:pt x="255464" y="805531"/>
                  </a:lnTo>
                  <a:lnTo>
                    <a:pt x="256928" y="811924"/>
                  </a:lnTo>
                  <a:lnTo>
                    <a:pt x="258402" y="818317"/>
                  </a:lnTo>
                  <a:lnTo>
                    <a:pt x="259885" y="824710"/>
                  </a:lnTo>
                  <a:lnTo>
                    <a:pt x="261376" y="831103"/>
                  </a:lnTo>
                  <a:lnTo>
                    <a:pt x="262875" y="837496"/>
                  </a:lnTo>
                  <a:lnTo>
                    <a:pt x="264381" y="843889"/>
                  </a:lnTo>
                  <a:lnTo>
                    <a:pt x="265896" y="850282"/>
                  </a:lnTo>
                  <a:lnTo>
                    <a:pt x="267415" y="856676"/>
                  </a:lnTo>
                  <a:lnTo>
                    <a:pt x="268937" y="863069"/>
                  </a:lnTo>
                  <a:lnTo>
                    <a:pt x="270460" y="869462"/>
                  </a:lnTo>
                  <a:lnTo>
                    <a:pt x="271983" y="875855"/>
                  </a:lnTo>
                  <a:lnTo>
                    <a:pt x="273503" y="882248"/>
                  </a:lnTo>
                  <a:lnTo>
                    <a:pt x="275015" y="888641"/>
                  </a:lnTo>
                  <a:lnTo>
                    <a:pt x="276519" y="895034"/>
                  </a:lnTo>
                  <a:lnTo>
                    <a:pt x="278011" y="901427"/>
                  </a:lnTo>
                  <a:lnTo>
                    <a:pt x="279489" y="907820"/>
                  </a:lnTo>
                  <a:lnTo>
                    <a:pt x="280951" y="914214"/>
                  </a:lnTo>
                  <a:lnTo>
                    <a:pt x="282389" y="920607"/>
                  </a:lnTo>
                  <a:lnTo>
                    <a:pt x="283803" y="927000"/>
                  </a:lnTo>
                  <a:lnTo>
                    <a:pt x="285193" y="933393"/>
                  </a:lnTo>
                  <a:lnTo>
                    <a:pt x="286556" y="939786"/>
                  </a:lnTo>
                  <a:lnTo>
                    <a:pt x="287893" y="946179"/>
                  </a:lnTo>
                  <a:lnTo>
                    <a:pt x="289198" y="952572"/>
                  </a:lnTo>
                  <a:lnTo>
                    <a:pt x="290468" y="958965"/>
                  </a:lnTo>
                  <a:lnTo>
                    <a:pt x="291709" y="965358"/>
                  </a:lnTo>
                  <a:lnTo>
                    <a:pt x="292920" y="971751"/>
                  </a:lnTo>
                  <a:lnTo>
                    <a:pt x="294103" y="978145"/>
                  </a:lnTo>
                  <a:lnTo>
                    <a:pt x="295259" y="984538"/>
                  </a:lnTo>
                  <a:lnTo>
                    <a:pt x="296385" y="990931"/>
                  </a:lnTo>
                  <a:lnTo>
                    <a:pt x="297486" y="997324"/>
                  </a:lnTo>
                  <a:lnTo>
                    <a:pt x="298568" y="1003717"/>
                  </a:lnTo>
                  <a:lnTo>
                    <a:pt x="299633" y="1010110"/>
                  </a:lnTo>
                  <a:lnTo>
                    <a:pt x="300684" y="1016503"/>
                  </a:lnTo>
                  <a:lnTo>
                    <a:pt x="301725" y="1022896"/>
                  </a:lnTo>
                  <a:lnTo>
                    <a:pt x="302757" y="1029289"/>
                  </a:lnTo>
                  <a:lnTo>
                    <a:pt x="303788" y="1035683"/>
                  </a:lnTo>
                  <a:lnTo>
                    <a:pt x="304820" y="1042076"/>
                  </a:lnTo>
                  <a:lnTo>
                    <a:pt x="305857" y="1048469"/>
                  </a:lnTo>
                  <a:lnTo>
                    <a:pt x="306901" y="1054862"/>
                  </a:lnTo>
                  <a:lnTo>
                    <a:pt x="307958" y="1061255"/>
                  </a:lnTo>
                  <a:lnTo>
                    <a:pt x="309031" y="1067648"/>
                  </a:lnTo>
                  <a:lnTo>
                    <a:pt x="310122" y="1074041"/>
                  </a:lnTo>
                  <a:lnTo>
                    <a:pt x="311230" y="1080434"/>
                  </a:lnTo>
                  <a:lnTo>
                    <a:pt x="312358" y="1086827"/>
                  </a:lnTo>
                  <a:lnTo>
                    <a:pt x="313507" y="1093220"/>
                  </a:lnTo>
                  <a:lnTo>
                    <a:pt x="314681" y="1099614"/>
                  </a:lnTo>
                  <a:lnTo>
                    <a:pt x="315878" y="1106007"/>
                  </a:lnTo>
                  <a:lnTo>
                    <a:pt x="317095" y="1112400"/>
                  </a:lnTo>
                  <a:lnTo>
                    <a:pt x="318331" y="1118793"/>
                  </a:lnTo>
                  <a:lnTo>
                    <a:pt x="319585" y="1125186"/>
                  </a:lnTo>
                  <a:lnTo>
                    <a:pt x="320856" y="1131579"/>
                  </a:lnTo>
                  <a:lnTo>
                    <a:pt x="322143" y="1137972"/>
                  </a:lnTo>
                  <a:lnTo>
                    <a:pt x="323440" y="1144365"/>
                  </a:lnTo>
                  <a:lnTo>
                    <a:pt x="324744" y="1150758"/>
                  </a:lnTo>
                  <a:lnTo>
                    <a:pt x="326052" y="1157152"/>
                  </a:lnTo>
                  <a:lnTo>
                    <a:pt x="327362" y="1163545"/>
                  </a:lnTo>
                  <a:lnTo>
                    <a:pt x="328669" y="1169938"/>
                  </a:lnTo>
                  <a:lnTo>
                    <a:pt x="329968" y="1176331"/>
                  </a:lnTo>
                  <a:lnTo>
                    <a:pt x="331257" y="1182724"/>
                  </a:lnTo>
                  <a:lnTo>
                    <a:pt x="332532" y="1189117"/>
                  </a:lnTo>
                  <a:lnTo>
                    <a:pt x="333791" y="1195510"/>
                  </a:lnTo>
                  <a:lnTo>
                    <a:pt x="335031" y="1201903"/>
                  </a:lnTo>
                  <a:lnTo>
                    <a:pt x="336243" y="1208296"/>
                  </a:lnTo>
                  <a:lnTo>
                    <a:pt x="337428" y="1214689"/>
                  </a:lnTo>
                  <a:lnTo>
                    <a:pt x="338585" y="1221083"/>
                  </a:lnTo>
                  <a:lnTo>
                    <a:pt x="339713" y="1227476"/>
                  </a:lnTo>
                  <a:lnTo>
                    <a:pt x="340809" y="1233869"/>
                  </a:lnTo>
                  <a:lnTo>
                    <a:pt x="341869" y="1240262"/>
                  </a:lnTo>
                  <a:lnTo>
                    <a:pt x="342889" y="1246655"/>
                  </a:lnTo>
                  <a:lnTo>
                    <a:pt x="343873" y="1253048"/>
                  </a:lnTo>
                  <a:lnTo>
                    <a:pt x="344822" y="1259441"/>
                  </a:lnTo>
                  <a:lnTo>
                    <a:pt x="345736" y="1265834"/>
                  </a:lnTo>
                  <a:lnTo>
                    <a:pt x="346614" y="1272227"/>
                  </a:lnTo>
                  <a:lnTo>
                    <a:pt x="347450" y="1278621"/>
                  </a:lnTo>
                  <a:lnTo>
                    <a:pt x="348249" y="1285014"/>
                  </a:lnTo>
                  <a:lnTo>
                    <a:pt x="349014" y="1291407"/>
                  </a:lnTo>
                  <a:lnTo>
                    <a:pt x="349746" y="1297800"/>
                  </a:lnTo>
                  <a:lnTo>
                    <a:pt x="350447" y="1304193"/>
                  </a:lnTo>
                  <a:lnTo>
                    <a:pt x="351116" y="1310586"/>
                  </a:lnTo>
                  <a:lnTo>
                    <a:pt x="351748" y="1316979"/>
                  </a:lnTo>
                  <a:lnTo>
                    <a:pt x="352352" y="1323372"/>
                  </a:lnTo>
                  <a:lnTo>
                    <a:pt x="352929" y="1329765"/>
                  </a:lnTo>
                  <a:lnTo>
                    <a:pt x="353480" y="1336158"/>
                  </a:lnTo>
                  <a:lnTo>
                    <a:pt x="354005" y="1342552"/>
                  </a:lnTo>
                  <a:lnTo>
                    <a:pt x="354503" y="1348945"/>
                  </a:lnTo>
                  <a:lnTo>
                    <a:pt x="354974" y="1355338"/>
                  </a:lnTo>
                  <a:lnTo>
                    <a:pt x="355421" y="1361731"/>
                  </a:lnTo>
                  <a:lnTo>
                    <a:pt x="355845" y="1368124"/>
                  </a:lnTo>
                  <a:lnTo>
                    <a:pt x="356247" y="1374517"/>
                  </a:lnTo>
                  <a:lnTo>
                    <a:pt x="356625" y="1380910"/>
                  </a:lnTo>
                  <a:lnTo>
                    <a:pt x="356974" y="1387303"/>
                  </a:lnTo>
                  <a:lnTo>
                    <a:pt x="357298" y="1393696"/>
                  </a:lnTo>
                  <a:lnTo>
                    <a:pt x="357597" y="1400089"/>
                  </a:lnTo>
                  <a:lnTo>
                    <a:pt x="357871" y="1406483"/>
                  </a:lnTo>
                  <a:lnTo>
                    <a:pt x="358118" y="1412876"/>
                  </a:lnTo>
                  <a:lnTo>
                    <a:pt x="358336" y="1419269"/>
                  </a:lnTo>
                  <a:lnTo>
                    <a:pt x="358519" y="1425662"/>
                  </a:lnTo>
                  <a:lnTo>
                    <a:pt x="358671" y="1432055"/>
                  </a:lnTo>
                  <a:lnTo>
                    <a:pt x="358793" y="1438448"/>
                  </a:lnTo>
                  <a:lnTo>
                    <a:pt x="358882" y="1444841"/>
                  </a:lnTo>
                  <a:lnTo>
                    <a:pt x="358939" y="1451234"/>
                  </a:lnTo>
                  <a:lnTo>
                    <a:pt x="358956" y="1457627"/>
                  </a:lnTo>
                  <a:lnTo>
                    <a:pt x="358936" y="1464021"/>
                  </a:lnTo>
                  <a:lnTo>
                    <a:pt x="358880" y="1470414"/>
                  </a:lnTo>
                  <a:lnTo>
                    <a:pt x="358790" y="1476807"/>
                  </a:lnTo>
                  <a:lnTo>
                    <a:pt x="358666" y="1483200"/>
                  </a:lnTo>
                  <a:lnTo>
                    <a:pt x="358507" y="1489593"/>
                  </a:lnTo>
                  <a:lnTo>
                    <a:pt x="358306" y="1495986"/>
                  </a:lnTo>
                  <a:lnTo>
                    <a:pt x="358073" y="1502379"/>
                  </a:lnTo>
                  <a:lnTo>
                    <a:pt x="357810" y="1508772"/>
                  </a:lnTo>
                  <a:lnTo>
                    <a:pt x="357518" y="1515165"/>
                  </a:lnTo>
                  <a:lnTo>
                    <a:pt x="357198" y="1521558"/>
                  </a:lnTo>
                  <a:lnTo>
                    <a:pt x="356851" y="1527952"/>
                  </a:lnTo>
                  <a:lnTo>
                    <a:pt x="356477" y="1534345"/>
                  </a:lnTo>
                  <a:lnTo>
                    <a:pt x="356083" y="1540738"/>
                  </a:lnTo>
                  <a:lnTo>
                    <a:pt x="355671" y="1547131"/>
                  </a:lnTo>
                  <a:lnTo>
                    <a:pt x="355244" y="1553524"/>
                  </a:lnTo>
                  <a:lnTo>
                    <a:pt x="354803" y="1559917"/>
                  </a:lnTo>
                  <a:lnTo>
                    <a:pt x="354350" y="1566310"/>
                  </a:lnTo>
                  <a:lnTo>
                    <a:pt x="353887" y="1572703"/>
                  </a:lnTo>
                  <a:lnTo>
                    <a:pt x="353419" y="1579096"/>
                  </a:lnTo>
                  <a:lnTo>
                    <a:pt x="352945" y="1585490"/>
                  </a:lnTo>
                  <a:lnTo>
                    <a:pt x="352469" y="1591883"/>
                  </a:lnTo>
                  <a:lnTo>
                    <a:pt x="351990" y="1598276"/>
                  </a:lnTo>
                  <a:lnTo>
                    <a:pt x="351510" y="1604669"/>
                  </a:lnTo>
                  <a:lnTo>
                    <a:pt x="351029" y="1611062"/>
                  </a:lnTo>
                  <a:lnTo>
                    <a:pt x="350549" y="1617455"/>
                  </a:lnTo>
                  <a:lnTo>
                    <a:pt x="350069" y="1623848"/>
                  </a:lnTo>
                  <a:lnTo>
                    <a:pt x="349588" y="1630241"/>
                  </a:lnTo>
                  <a:lnTo>
                    <a:pt x="349107" y="1636634"/>
                  </a:lnTo>
                  <a:lnTo>
                    <a:pt x="348624" y="1643027"/>
                  </a:lnTo>
                  <a:lnTo>
                    <a:pt x="348139" y="1649421"/>
                  </a:lnTo>
                  <a:lnTo>
                    <a:pt x="347650" y="1655814"/>
                  </a:lnTo>
                  <a:lnTo>
                    <a:pt x="347157" y="1662207"/>
                  </a:lnTo>
                  <a:lnTo>
                    <a:pt x="346659" y="1668600"/>
                  </a:lnTo>
                  <a:lnTo>
                    <a:pt x="346152" y="1674993"/>
                  </a:lnTo>
                  <a:lnTo>
                    <a:pt x="345637" y="1681386"/>
                  </a:lnTo>
                  <a:lnTo>
                    <a:pt x="345114" y="1687779"/>
                  </a:lnTo>
                  <a:lnTo>
                    <a:pt x="344580" y="1694172"/>
                  </a:lnTo>
                  <a:lnTo>
                    <a:pt x="344036" y="1700565"/>
                  </a:lnTo>
                  <a:lnTo>
                    <a:pt x="343479" y="1706959"/>
                  </a:lnTo>
                  <a:lnTo>
                    <a:pt x="342908" y="1713352"/>
                  </a:lnTo>
                  <a:lnTo>
                    <a:pt x="342324" y="1719745"/>
                  </a:lnTo>
                  <a:lnTo>
                    <a:pt x="341728" y="1726138"/>
                  </a:lnTo>
                  <a:lnTo>
                    <a:pt x="341118" y="1732531"/>
                  </a:lnTo>
                  <a:lnTo>
                    <a:pt x="340496" y="1738924"/>
                  </a:lnTo>
                  <a:lnTo>
                    <a:pt x="339858" y="1745317"/>
                  </a:lnTo>
                  <a:lnTo>
                    <a:pt x="339205" y="1751710"/>
                  </a:lnTo>
                  <a:lnTo>
                    <a:pt x="338540" y="1758103"/>
                  </a:lnTo>
                  <a:lnTo>
                    <a:pt x="337862" y="1764496"/>
                  </a:lnTo>
                  <a:lnTo>
                    <a:pt x="337171" y="1770890"/>
                  </a:lnTo>
                  <a:lnTo>
                    <a:pt x="336467" y="1777283"/>
                  </a:lnTo>
                  <a:lnTo>
                    <a:pt x="335747" y="1783676"/>
                  </a:lnTo>
                  <a:lnTo>
                    <a:pt x="335013" y="1790069"/>
                  </a:lnTo>
                  <a:lnTo>
                    <a:pt x="334266" y="1796462"/>
                  </a:lnTo>
                  <a:lnTo>
                    <a:pt x="333505" y="1802855"/>
                  </a:lnTo>
                  <a:lnTo>
                    <a:pt x="332730" y="1809248"/>
                  </a:lnTo>
                  <a:lnTo>
                    <a:pt x="331938" y="1815641"/>
                  </a:lnTo>
                  <a:lnTo>
                    <a:pt x="331127" y="1822034"/>
                  </a:lnTo>
                  <a:lnTo>
                    <a:pt x="330299" y="1828428"/>
                  </a:lnTo>
                  <a:lnTo>
                    <a:pt x="329454" y="1834821"/>
                  </a:lnTo>
                  <a:lnTo>
                    <a:pt x="328591" y="1841214"/>
                  </a:lnTo>
                  <a:lnTo>
                    <a:pt x="327709" y="1847607"/>
                  </a:lnTo>
                  <a:lnTo>
                    <a:pt x="326803" y="1854000"/>
                  </a:lnTo>
                  <a:lnTo>
                    <a:pt x="325875" y="1860393"/>
                  </a:lnTo>
                  <a:lnTo>
                    <a:pt x="324926" y="1866786"/>
                  </a:lnTo>
                  <a:lnTo>
                    <a:pt x="323957" y="1873179"/>
                  </a:lnTo>
                  <a:lnTo>
                    <a:pt x="322967" y="1879572"/>
                  </a:lnTo>
                  <a:lnTo>
                    <a:pt x="321955" y="1885965"/>
                  </a:lnTo>
                  <a:lnTo>
                    <a:pt x="320918" y="1892359"/>
                  </a:lnTo>
                  <a:lnTo>
                    <a:pt x="319862" y="1898752"/>
                  </a:lnTo>
                  <a:lnTo>
                    <a:pt x="318788" y="1905145"/>
                  </a:lnTo>
                  <a:lnTo>
                    <a:pt x="317697" y="1911538"/>
                  </a:lnTo>
                  <a:lnTo>
                    <a:pt x="316590" y="1917931"/>
                  </a:lnTo>
                  <a:lnTo>
                    <a:pt x="315468" y="1924324"/>
                  </a:lnTo>
                  <a:lnTo>
                    <a:pt x="314333" y="1930717"/>
                  </a:lnTo>
                  <a:lnTo>
                    <a:pt x="313190" y="1937110"/>
                  </a:lnTo>
                  <a:lnTo>
                    <a:pt x="312040" y="1943503"/>
                  </a:lnTo>
                  <a:lnTo>
                    <a:pt x="310885" y="1949897"/>
                  </a:lnTo>
                  <a:lnTo>
                    <a:pt x="309728" y="1956290"/>
                  </a:lnTo>
                  <a:lnTo>
                    <a:pt x="308573" y="1962683"/>
                  </a:lnTo>
                  <a:lnTo>
                    <a:pt x="307421" y="1969076"/>
                  </a:lnTo>
                  <a:lnTo>
                    <a:pt x="306276" y="1975469"/>
                  </a:lnTo>
                  <a:lnTo>
                    <a:pt x="305139" y="1981862"/>
                  </a:lnTo>
                  <a:lnTo>
                    <a:pt x="304011" y="1988255"/>
                  </a:lnTo>
                  <a:lnTo>
                    <a:pt x="302896" y="1994648"/>
                  </a:lnTo>
                  <a:lnTo>
                    <a:pt x="301797" y="2001041"/>
                  </a:lnTo>
                  <a:lnTo>
                    <a:pt x="300713" y="2007434"/>
                  </a:lnTo>
                  <a:lnTo>
                    <a:pt x="299645" y="2013828"/>
                  </a:lnTo>
                  <a:lnTo>
                    <a:pt x="298592" y="2020221"/>
                  </a:lnTo>
                  <a:lnTo>
                    <a:pt x="297556" y="2026614"/>
                  </a:lnTo>
                  <a:lnTo>
                    <a:pt x="296538" y="2033007"/>
                  </a:lnTo>
                  <a:lnTo>
                    <a:pt x="295537" y="2039400"/>
                  </a:lnTo>
                  <a:lnTo>
                    <a:pt x="294551" y="2045793"/>
                  </a:lnTo>
                  <a:lnTo>
                    <a:pt x="293578" y="2052186"/>
                  </a:lnTo>
                  <a:lnTo>
                    <a:pt x="292617" y="2058579"/>
                  </a:lnTo>
                  <a:lnTo>
                    <a:pt x="291668" y="2064972"/>
                  </a:lnTo>
                  <a:lnTo>
                    <a:pt x="290729" y="2071366"/>
                  </a:lnTo>
                  <a:lnTo>
                    <a:pt x="289797" y="2077759"/>
                  </a:lnTo>
                  <a:lnTo>
                    <a:pt x="288869" y="2084152"/>
                  </a:lnTo>
                  <a:lnTo>
                    <a:pt x="287946" y="2090545"/>
                  </a:lnTo>
                  <a:lnTo>
                    <a:pt x="287023" y="2096938"/>
                  </a:lnTo>
                  <a:lnTo>
                    <a:pt x="286101" y="2103331"/>
                  </a:lnTo>
                  <a:lnTo>
                    <a:pt x="285176" y="2109724"/>
                  </a:lnTo>
                  <a:lnTo>
                    <a:pt x="284248" y="2116117"/>
                  </a:lnTo>
                  <a:lnTo>
                    <a:pt x="283315" y="2122510"/>
                  </a:lnTo>
                  <a:lnTo>
                    <a:pt x="282377" y="2128903"/>
                  </a:lnTo>
                  <a:lnTo>
                    <a:pt x="281433" y="2135297"/>
                  </a:lnTo>
                  <a:lnTo>
                    <a:pt x="280480" y="2141690"/>
                  </a:lnTo>
                  <a:lnTo>
                    <a:pt x="279521" y="2148083"/>
                  </a:lnTo>
                  <a:lnTo>
                    <a:pt x="278554" y="2154476"/>
                  </a:lnTo>
                  <a:lnTo>
                    <a:pt x="277580" y="2160869"/>
                  </a:lnTo>
                  <a:lnTo>
                    <a:pt x="276599" y="2167262"/>
                  </a:lnTo>
                  <a:lnTo>
                    <a:pt x="275612" y="2173655"/>
                  </a:lnTo>
                  <a:lnTo>
                    <a:pt x="274618" y="2180048"/>
                  </a:lnTo>
                  <a:lnTo>
                    <a:pt x="273619" y="2186441"/>
                  </a:lnTo>
                  <a:lnTo>
                    <a:pt x="272616" y="2192835"/>
                  </a:lnTo>
                  <a:lnTo>
                    <a:pt x="271610" y="2199228"/>
                  </a:lnTo>
                  <a:lnTo>
                    <a:pt x="270601" y="2205621"/>
                  </a:lnTo>
                  <a:lnTo>
                    <a:pt x="269591" y="2212014"/>
                  </a:lnTo>
                  <a:lnTo>
                    <a:pt x="268581" y="2218407"/>
                  </a:lnTo>
                  <a:lnTo>
                    <a:pt x="267571" y="2224800"/>
                  </a:lnTo>
                  <a:lnTo>
                    <a:pt x="266562" y="2231193"/>
                  </a:lnTo>
                  <a:lnTo>
                    <a:pt x="265557" y="2237586"/>
                  </a:lnTo>
                  <a:lnTo>
                    <a:pt x="264554" y="2243979"/>
                  </a:lnTo>
                  <a:lnTo>
                    <a:pt x="263558" y="2250372"/>
                  </a:lnTo>
                  <a:lnTo>
                    <a:pt x="262567" y="2256766"/>
                  </a:lnTo>
                  <a:lnTo>
                    <a:pt x="261582" y="2263159"/>
                  </a:lnTo>
                  <a:lnTo>
                    <a:pt x="260605" y="2269552"/>
                  </a:lnTo>
                  <a:lnTo>
                    <a:pt x="259637" y="2275945"/>
                  </a:lnTo>
                  <a:lnTo>
                    <a:pt x="258679" y="2282338"/>
                  </a:lnTo>
                  <a:lnTo>
                    <a:pt x="257733" y="2288731"/>
                  </a:lnTo>
                  <a:lnTo>
                    <a:pt x="256799" y="2295124"/>
                  </a:lnTo>
                  <a:lnTo>
                    <a:pt x="255877" y="2301517"/>
                  </a:lnTo>
                  <a:lnTo>
                    <a:pt x="254969" y="2307910"/>
                  </a:lnTo>
                  <a:lnTo>
                    <a:pt x="254075" y="2314304"/>
                  </a:lnTo>
                  <a:lnTo>
                    <a:pt x="253200" y="2320697"/>
                  </a:lnTo>
                  <a:lnTo>
                    <a:pt x="252341" y="2327090"/>
                  </a:lnTo>
                  <a:lnTo>
                    <a:pt x="251499" y="2333483"/>
                  </a:lnTo>
                  <a:lnTo>
                    <a:pt x="250675" y="2339876"/>
                  </a:lnTo>
                  <a:lnTo>
                    <a:pt x="249868" y="2346269"/>
                  </a:lnTo>
                  <a:lnTo>
                    <a:pt x="249080" y="2352662"/>
                  </a:lnTo>
                  <a:lnTo>
                    <a:pt x="248314" y="2359055"/>
                  </a:lnTo>
                  <a:lnTo>
                    <a:pt x="247567" y="2365448"/>
                  </a:lnTo>
                  <a:lnTo>
                    <a:pt x="246838" y="2371841"/>
                  </a:lnTo>
                  <a:lnTo>
                    <a:pt x="246127" y="2378235"/>
                  </a:lnTo>
                  <a:lnTo>
                    <a:pt x="245434" y="2384628"/>
                  </a:lnTo>
                  <a:lnTo>
                    <a:pt x="244760" y="2391021"/>
                  </a:lnTo>
                  <a:lnTo>
                    <a:pt x="244105" y="2397414"/>
                  </a:lnTo>
                  <a:lnTo>
                    <a:pt x="243465" y="2403807"/>
                  </a:lnTo>
                  <a:lnTo>
                    <a:pt x="242840" y="2410200"/>
                  </a:lnTo>
                  <a:lnTo>
                    <a:pt x="242228" y="2416593"/>
                  </a:lnTo>
                  <a:lnTo>
                    <a:pt x="241628" y="2422986"/>
                  </a:lnTo>
                  <a:lnTo>
                    <a:pt x="241042" y="2429379"/>
                  </a:lnTo>
                  <a:lnTo>
                    <a:pt x="240466" y="2435773"/>
                  </a:lnTo>
                  <a:lnTo>
                    <a:pt x="239898" y="2442166"/>
                  </a:lnTo>
                  <a:lnTo>
                    <a:pt x="239337" y="2448559"/>
                  </a:lnTo>
                  <a:lnTo>
                    <a:pt x="238781" y="2454952"/>
                  </a:lnTo>
                  <a:lnTo>
                    <a:pt x="238230" y="2461345"/>
                  </a:lnTo>
                  <a:lnTo>
                    <a:pt x="237682" y="2467738"/>
                  </a:lnTo>
                  <a:lnTo>
                    <a:pt x="237136" y="2474131"/>
                  </a:lnTo>
                  <a:lnTo>
                    <a:pt x="236589" y="2480524"/>
                  </a:lnTo>
                  <a:lnTo>
                    <a:pt x="236041" y="2486917"/>
                  </a:lnTo>
                  <a:lnTo>
                    <a:pt x="235492" y="2493310"/>
                  </a:lnTo>
                  <a:lnTo>
                    <a:pt x="234939" y="2499704"/>
                  </a:lnTo>
                  <a:lnTo>
                    <a:pt x="234381" y="2506097"/>
                  </a:lnTo>
                  <a:lnTo>
                    <a:pt x="233818" y="2512490"/>
                  </a:lnTo>
                  <a:lnTo>
                    <a:pt x="233251" y="2518883"/>
                  </a:lnTo>
                  <a:lnTo>
                    <a:pt x="232677" y="2525276"/>
                  </a:lnTo>
                  <a:lnTo>
                    <a:pt x="232097" y="2531669"/>
                  </a:lnTo>
                  <a:lnTo>
                    <a:pt x="231508" y="2538062"/>
                  </a:lnTo>
                  <a:lnTo>
                    <a:pt x="230913" y="2544455"/>
                  </a:lnTo>
                  <a:lnTo>
                    <a:pt x="230311" y="2550848"/>
                  </a:lnTo>
                  <a:lnTo>
                    <a:pt x="229702" y="2557242"/>
                  </a:lnTo>
                  <a:lnTo>
                    <a:pt x="229087" y="2563635"/>
                  </a:lnTo>
                  <a:lnTo>
                    <a:pt x="228464" y="2570028"/>
                  </a:lnTo>
                  <a:lnTo>
                    <a:pt x="227835" y="2576421"/>
                  </a:lnTo>
                  <a:lnTo>
                    <a:pt x="227200" y="2582814"/>
                  </a:lnTo>
                  <a:lnTo>
                    <a:pt x="226561" y="2589207"/>
                  </a:lnTo>
                  <a:lnTo>
                    <a:pt x="225917" y="2595600"/>
                  </a:lnTo>
                  <a:lnTo>
                    <a:pt x="225270" y="2601993"/>
                  </a:lnTo>
                  <a:lnTo>
                    <a:pt x="224619" y="2608386"/>
                  </a:lnTo>
                  <a:lnTo>
                    <a:pt x="223967" y="2614779"/>
                  </a:lnTo>
                  <a:lnTo>
                    <a:pt x="223313" y="2621173"/>
                  </a:lnTo>
                  <a:lnTo>
                    <a:pt x="222660" y="2627566"/>
                  </a:lnTo>
                  <a:lnTo>
                    <a:pt x="222008" y="2633959"/>
                  </a:lnTo>
                  <a:lnTo>
                    <a:pt x="221357" y="2640352"/>
                  </a:lnTo>
                  <a:lnTo>
                    <a:pt x="220711" y="2646745"/>
                  </a:lnTo>
                  <a:lnTo>
                    <a:pt x="220069" y="2653138"/>
                  </a:lnTo>
                  <a:lnTo>
                    <a:pt x="219432" y="2659531"/>
                  </a:lnTo>
                  <a:lnTo>
                    <a:pt x="218802" y="2665924"/>
                  </a:lnTo>
                  <a:lnTo>
                    <a:pt x="218179" y="2672317"/>
                  </a:lnTo>
                  <a:lnTo>
                    <a:pt x="217565" y="2678710"/>
                  </a:lnTo>
                  <a:lnTo>
                    <a:pt x="216963" y="2685104"/>
                  </a:lnTo>
                  <a:lnTo>
                    <a:pt x="216370" y="2691497"/>
                  </a:lnTo>
                  <a:lnTo>
                    <a:pt x="215790" y="2697890"/>
                  </a:lnTo>
                  <a:lnTo>
                    <a:pt x="215221" y="2704283"/>
                  </a:lnTo>
                  <a:lnTo>
                    <a:pt x="214664" y="2710676"/>
                  </a:lnTo>
                  <a:lnTo>
                    <a:pt x="214125" y="2717069"/>
                  </a:lnTo>
                  <a:lnTo>
                    <a:pt x="213599" y="2723462"/>
                  </a:lnTo>
                  <a:lnTo>
                    <a:pt x="213088" y="2729855"/>
                  </a:lnTo>
                  <a:lnTo>
                    <a:pt x="212591" y="2736248"/>
                  </a:lnTo>
                  <a:lnTo>
                    <a:pt x="212109" y="2742642"/>
                  </a:lnTo>
                  <a:lnTo>
                    <a:pt x="211643" y="2749035"/>
                  </a:lnTo>
                  <a:lnTo>
                    <a:pt x="211194" y="2755428"/>
                  </a:lnTo>
                  <a:lnTo>
                    <a:pt x="210758" y="2761821"/>
                  </a:lnTo>
                  <a:lnTo>
                    <a:pt x="210337" y="2768214"/>
                  </a:lnTo>
                  <a:lnTo>
                    <a:pt x="209929" y="2774607"/>
                  </a:lnTo>
                  <a:lnTo>
                    <a:pt x="209533" y="2781000"/>
                  </a:lnTo>
                  <a:lnTo>
                    <a:pt x="209151" y="2787393"/>
                  </a:lnTo>
                  <a:lnTo>
                    <a:pt x="208782" y="2793786"/>
                  </a:lnTo>
                  <a:lnTo>
                    <a:pt x="208422" y="2800179"/>
                  </a:lnTo>
                  <a:lnTo>
                    <a:pt x="208071" y="2806573"/>
                  </a:lnTo>
                  <a:lnTo>
                    <a:pt x="207729" y="2812966"/>
                  </a:lnTo>
                  <a:lnTo>
                    <a:pt x="207394" y="2819359"/>
                  </a:lnTo>
                  <a:lnTo>
                    <a:pt x="207067" y="2825752"/>
                  </a:lnTo>
                  <a:lnTo>
                    <a:pt x="206745" y="2832145"/>
                  </a:lnTo>
                  <a:lnTo>
                    <a:pt x="206427" y="2838538"/>
                  </a:lnTo>
                  <a:lnTo>
                    <a:pt x="206112" y="2844931"/>
                  </a:lnTo>
                  <a:lnTo>
                    <a:pt x="205799" y="2851324"/>
                  </a:lnTo>
                  <a:lnTo>
                    <a:pt x="205489" y="2857717"/>
                  </a:lnTo>
                  <a:lnTo>
                    <a:pt x="205179" y="2864111"/>
                  </a:lnTo>
                  <a:lnTo>
                    <a:pt x="204869" y="2870504"/>
                  </a:lnTo>
                  <a:lnTo>
                    <a:pt x="204558" y="2876897"/>
                  </a:lnTo>
                  <a:lnTo>
                    <a:pt x="204247" y="2883290"/>
                  </a:lnTo>
                  <a:lnTo>
                    <a:pt x="203933" y="2889683"/>
                  </a:lnTo>
                  <a:lnTo>
                    <a:pt x="203617" y="2896076"/>
                  </a:lnTo>
                  <a:lnTo>
                    <a:pt x="203299" y="2902469"/>
                  </a:lnTo>
                  <a:lnTo>
                    <a:pt x="202978" y="2908862"/>
                  </a:lnTo>
                  <a:lnTo>
                    <a:pt x="202655" y="2915255"/>
                  </a:lnTo>
                  <a:lnTo>
                    <a:pt x="202328" y="2921648"/>
                  </a:lnTo>
                  <a:lnTo>
                    <a:pt x="201999" y="2928042"/>
                  </a:lnTo>
                  <a:lnTo>
                    <a:pt x="201667" y="2934435"/>
                  </a:lnTo>
                  <a:lnTo>
                    <a:pt x="201332" y="2940828"/>
                  </a:lnTo>
                  <a:lnTo>
                    <a:pt x="200995" y="2947221"/>
                  </a:lnTo>
                  <a:lnTo>
                    <a:pt x="200656" y="2953614"/>
                  </a:lnTo>
                  <a:lnTo>
                    <a:pt x="200316" y="2960007"/>
                  </a:lnTo>
                  <a:lnTo>
                    <a:pt x="199974" y="2966400"/>
                  </a:lnTo>
                  <a:lnTo>
                    <a:pt x="199633" y="2972793"/>
                  </a:lnTo>
                  <a:lnTo>
                    <a:pt x="199291" y="2979186"/>
                  </a:lnTo>
                  <a:lnTo>
                    <a:pt x="198951" y="2985580"/>
                  </a:lnTo>
                  <a:lnTo>
                    <a:pt x="198614" y="2991973"/>
                  </a:lnTo>
                  <a:lnTo>
                    <a:pt x="198279" y="2998366"/>
                  </a:lnTo>
                  <a:lnTo>
                    <a:pt x="197950" y="3004759"/>
                  </a:lnTo>
                  <a:lnTo>
                    <a:pt x="197627" y="3011152"/>
                  </a:lnTo>
                  <a:lnTo>
                    <a:pt x="197311" y="3017545"/>
                  </a:lnTo>
                  <a:lnTo>
                    <a:pt x="197004" y="3023938"/>
                  </a:lnTo>
                  <a:lnTo>
                    <a:pt x="196708" y="3030331"/>
                  </a:lnTo>
                  <a:lnTo>
                    <a:pt x="196425" y="3036724"/>
                  </a:lnTo>
                  <a:lnTo>
                    <a:pt x="196160" y="3043117"/>
                  </a:lnTo>
                  <a:lnTo>
                    <a:pt x="195911" y="3049511"/>
                  </a:lnTo>
                  <a:lnTo>
                    <a:pt x="195680" y="3055904"/>
                  </a:lnTo>
                  <a:lnTo>
                    <a:pt x="195471" y="3062297"/>
                  </a:lnTo>
                  <a:lnTo>
                    <a:pt x="195283" y="3068690"/>
                  </a:lnTo>
                  <a:lnTo>
                    <a:pt x="195126" y="3075083"/>
                  </a:lnTo>
                  <a:lnTo>
                    <a:pt x="194997" y="3081476"/>
                  </a:lnTo>
                  <a:lnTo>
                    <a:pt x="194897" y="3087869"/>
                  </a:lnTo>
                  <a:lnTo>
                    <a:pt x="194826" y="3094262"/>
                  </a:lnTo>
                  <a:lnTo>
                    <a:pt x="194785" y="3100655"/>
                  </a:lnTo>
                  <a:lnTo>
                    <a:pt x="194778" y="3107049"/>
                  </a:lnTo>
                  <a:lnTo>
                    <a:pt x="194810" y="3113442"/>
                  </a:lnTo>
                  <a:lnTo>
                    <a:pt x="194873" y="3119835"/>
                  </a:lnTo>
                  <a:lnTo>
                    <a:pt x="194967" y="3126228"/>
                  </a:lnTo>
                  <a:lnTo>
                    <a:pt x="195091" y="3132621"/>
                  </a:lnTo>
                  <a:lnTo>
                    <a:pt x="195242" y="3139014"/>
                  </a:lnTo>
                  <a:lnTo>
                    <a:pt x="195423" y="3145407"/>
                  </a:lnTo>
                  <a:lnTo>
                    <a:pt x="195627" y="3151800"/>
                  </a:lnTo>
                  <a:lnTo>
                    <a:pt x="195849" y="3158193"/>
                  </a:lnTo>
                  <a:lnTo>
                    <a:pt x="196084" y="3164586"/>
                  </a:lnTo>
                  <a:lnTo>
                    <a:pt x="196328" y="3170980"/>
                  </a:lnTo>
                  <a:lnTo>
                    <a:pt x="196576" y="3177373"/>
                  </a:lnTo>
                  <a:lnTo>
                    <a:pt x="196820" y="3183766"/>
                  </a:lnTo>
                  <a:lnTo>
                    <a:pt x="197054" y="3190159"/>
                  </a:lnTo>
                  <a:lnTo>
                    <a:pt x="197272" y="3196552"/>
                  </a:lnTo>
                  <a:lnTo>
                    <a:pt x="197468" y="3202945"/>
                  </a:lnTo>
                  <a:lnTo>
                    <a:pt x="197636" y="3209338"/>
                  </a:lnTo>
                  <a:lnTo>
                    <a:pt x="197768" y="3215731"/>
                  </a:lnTo>
                  <a:lnTo>
                    <a:pt x="197853" y="3222124"/>
                  </a:lnTo>
                  <a:lnTo>
                    <a:pt x="197891" y="3228518"/>
                  </a:lnTo>
                  <a:lnTo>
                    <a:pt x="197880" y="3234911"/>
                  </a:lnTo>
                  <a:lnTo>
                    <a:pt x="197816" y="3241304"/>
                  </a:lnTo>
                  <a:lnTo>
                    <a:pt x="197695" y="3247697"/>
                  </a:lnTo>
                  <a:lnTo>
                    <a:pt x="197505" y="3254090"/>
                  </a:lnTo>
                  <a:lnTo>
                    <a:pt x="197251" y="3260483"/>
                  </a:lnTo>
                  <a:lnTo>
                    <a:pt x="196937" y="3266876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" name="pg38"/>
            <p:cNvSpPr/>
            <p:nvPr/>
          </p:nvSpPr>
          <p:spPr>
            <a:xfrm>
              <a:off x="8309798" y="3918228"/>
              <a:ext cx="379989" cy="3115187"/>
            </a:xfrm>
            <a:custGeom>
              <a:avLst/>
              <a:gdLst/>
              <a:ahLst/>
              <a:cxnLst/>
              <a:rect l="0" t="0" r="0" b="0"/>
              <a:pathLst>
                <a:path w="379989" h="3115187">
                  <a:moveTo>
                    <a:pt x="164725" y="3115187"/>
                  </a:moveTo>
                  <a:lnTo>
                    <a:pt x="164127" y="3109090"/>
                  </a:lnTo>
                  <a:lnTo>
                    <a:pt x="163586" y="3102994"/>
                  </a:lnTo>
                  <a:lnTo>
                    <a:pt x="163118" y="3096898"/>
                  </a:lnTo>
                  <a:lnTo>
                    <a:pt x="162709" y="3090802"/>
                  </a:lnTo>
                  <a:lnTo>
                    <a:pt x="162359" y="3084705"/>
                  </a:lnTo>
                  <a:lnTo>
                    <a:pt x="162064" y="3078609"/>
                  </a:lnTo>
                  <a:lnTo>
                    <a:pt x="161825" y="3072513"/>
                  </a:lnTo>
                  <a:lnTo>
                    <a:pt x="161649" y="3066417"/>
                  </a:lnTo>
                  <a:lnTo>
                    <a:pt x="161526" y="3060320"/>
                  </a:lnTo>
                  <a:lnTo>
                    <a:pt x="161448" y="3054224"/>
                  </a:lnTo>
                  <a:lnTo>
                    <a:pt x="161411" y="3048128"/>
                  </a:lnTo>
                  <a:lnTo>
                    <a:pt x="161410" y="3042032"/>
                  </a:lnTo>
                  <a:lnTo>
                    <a:pt x="161447" y="3035935"/>
                  </a:lnTo>
                  <a:lnTo>
                    <a:pt x="161513" y="3029839"/>
                  </a:lnTo>
                  <a:lnTo>
                    <a:pt x="161599" y="3023743"/>
                  </a:lnTo>
                  <a:lnTo>
                    <a:pt x="161700" y="3017647"/>
                  </a:lnTo>
                  <a:lnTo>
                    <a:pt x="161812" y="3011550"/>
                  </a:lnTo>
                  <a:lnTo>
                    <a:pt x="161930" y="3005454"/>
                  </a:lnTo>
                  <a:lnTo>
                    <a:pt x="162047" y="2999358"/>
                  </a:lnTo>
                  <a:lnTo>
                    <a:pt x="162158" y="2993262"/>
                  </a:lnTo>
                  <a:lnTo>
                    <a:pt x="162260" y="2987165"/>
                  </a:lnTo>
                  <a:lnTo>
                    <a:pt x="162349" y="2981069"/>
                  </a:lnTo>
                  <a:lnTo>
                    <a:pt x="162420" y="2974973"/>
                  </a:lnTo>
                  <a:lnTo>
                    <a:pt x="162466" y="2968877"/>
                  </a:lnTo>
                  <a:lnTo>
                    <a:pt x="162488" y="2962780"/>
                  </a:lnTo>
                  <a:lnTo>
                    <a:pt x="162485" y="2956684"/>
                  </a:lnTo>
                  <a:lnTo>
                    <a:pt x="162456" y="2950588"/>
                  </a:lnTo>
                  <a:lnTo>
                    <a:pt x="162399" y="2944492"/>
                  </a:lnTo>
                  <a:lnTo>
                    <a:pt x="162305" y="2938395"/>
                  </a:lnTo>
                  <a:lnTo>
                    <a:pt x="162181" y="2932299"/>
                  </a:lnTo>
                  <a:lnTo>
                    <a:pt x="162029" y="2926203"/>
                  </a:lnTo>
                  <a:lnTo>
                    <a:pt x="161849" y="2920106"/>
                  </a:lnTo>
                  <a:lnTo>
                    <a:pt x="161642" y="2914010"/>
                  </a:lnTo>
                  <a:lnTo>
                    <a:pt x="161402" y="2907914"/>
                  </a:lnTo>
                  <a:lnTo>
                    <a:pt x="161136" y="2901818"/>
                  </a:lnTo>
                  <a:lnTo>
                    <a:pt x="160848" y="2895721"/>
                  </a:lnTo>
                  <a:lnTo>
                    <a:pt x="160539" y="2889625"/>
                  </a:lnTo>
                  <a:lnTo>
                    <a:pt x="160211" y="2883529"/>
                  </a:lnTo>
                  <a:lnTo>
                    <a:pt x="159862" y="2877433"/>
                  </a:lnTo>
                  <a:lnTo>
                    <a:pt x="159497" y="2871336"/>
                  </a:lnTo>
                  <a:lnTo>
                    <a:pt x="159120" y="2865240"/>
                  </a:lnTo>
                  <a:lnTo>
                    <a:pt x="158731" y="2859144"/>
                  </a:lnTo>
                  <a:lnTo>
                    <a:pt x="158333" y="2853048"/>
                  </a:lnTo>
                  <a:lnTo>
                    <a:pt x="157926" y="2846951"/>
                  </a:lnTo>
                  <a:lnTo>
                    <a:pt x="157512" y="2840855"/>
                  </a:lnTo>
                  <a:lnTo>
                    <a:pt x="157093" y="2834759"/>
                  </a:lnTo>
                  <a:lnTo>
                    <a:pt x="156669" y="2828663"/>
                  </a:lnTo>
                  <a:lnTo>
                    <a:pt x="156241" y="2822566"/>
                  </a:lnTo>
                  <a:lnTo>
                    <a:pt x="155809" y="2816470"/>
                  </a:lnTo>
                  <a:lnTo>
                    <a:pt x="155373" y="2810374"/>
                  </a:lnTo>
                  <a:lnTo>
                    <a:pt x="154932" y="2804278"/>
                  </a:lnTo>
                  <a:lnTo>
                    <a:pt x="154487" y="2798181"/>
                  </a:lnTo>
                  <a:lnTo>
                    <a:pt x="154036" y="2792085"/>
                  </a:lnTo>
                  <a:lnTo>
                    <a:pt x="153579" y="2785989"/>
                  </a:lnTo>
                  <a:lnTo>
                    <a:pt x="153111" y="2779893"/>
                  </a:lnTo>
                  <a:lnTo>
                    <a:pt x="152633" y="2773796"/>
                  </a:lnTo>
                  <a:lnTo>
                    <a:pt x="152144" y="2767700"/>
                  </a:lnTo>
                  <a:lnTo>
                    <a:pt x="151642" y="2761604"/>
                  </a:lnTo>
                  <a:lnTo>
                    <a:pt x="151125" y="2755508"/>
                  </a:lnTo>
                  <a:lnTo>
                    <a:pt x="150587" y="2749411"/>
                  </a:lnTo>
                  <a:lnTo>
                    <a:pt x="150029" y="2743315"/>
                  </a:lnTo>
                  <a:lnTo>
                    <a:pt x="149452" y="2737219"/>
                  </a:lnTo>
                  <a:lnTo>
                    <a:pt x="148853" y="2731123"/>
                  </a:lnTo>
                  <a:lnTo>
                    <a:pt x="148232" y="2725026"/>
                  </a:lnTo>
                  <a:lnTo>
                    <a:pt x="147581" y="2718930"/>
                  </a:lnTo>
                  <a:lnTo>
                    <a:pt x="146903" y="2712834"/>
                  </a:lnTo>
                  <a:lnTo>
                    <a:pt x="146199" y="2706737"/>
                  </a:lnTo>
                  <a:lnTo>
                    <a:pt x="145470" y="2700641"/>
                  </a:lnTo>
                  <a:lnTo>
                    <a:pt x="144715" y="2694545"/>
                  </a:lnTo>
                  <a:lnTo>
                    <a:pt x="143929" y="2688449"/>
                  </a:lnTo>
                  <a:lnTo>
                    <a:pt x="143115" y="2682352"/>
                  </a:lnTo>
                  <a:lnTo>
                    <a:pt x="142277" y="2676256"/>
                  </a:lnTo>
                  <a:lnTo>
                    <a:pt x="141416" y="2670160"/>
                  </a:lnTo>
                  <a:lnTo>
                    <a:pt x="140532" y="2664064"/>
                  </a:lnTo>
                  <a:lnTo>
                    <a:pt x="139625" y="2657967"/>
                  </a:lnTo>
                  <a:lnTo>
                    <a:pt x="138696" y="2651871"/>
                  </a:lnTo>
                  <a:lnTo>
                    <a:pt x="137751" y="2645775"/>
                  </a:lnTo>
                  <a:lnTo>
                    <a:pt x="136791" y="2639679"/>
                  </a:lnTo>
                  <a:lnTo>
                    <a:pt x="135818" y="2633582"/>
                  </a:lnTo>
                  <a:lnTo>
                    <a:pt x="134833" y="2627486"/>
                  </a:lnTo>
                  <a:lnTo>
                    <a:pt x="133838" y="2621390"/>
                  </a:lnTo>
                  <a:lnTo>
                    <a:pt x="132836" y="2615294"/>
                  </a:lnTo>
                  <a:lnTo>
                    <a:pt x="131831" y="2609197"/>
                  </a:lnTo>
                  <a:lnTo>
                    <a:pt x="130823" y="2603101"/>
                  </a:lnTo>
                  <a:lnTo>
                    <a:pt x="129814" y="2597005"/>
                  </a:lnTo>
                  <a:lnTo>
                    <a:pt x="128807" y="2590909"/>
                  </a:lnTo>
                  <a:lnTo>
                    <a:pt x="127803" y="2584812"/>
                  </a:lnTo>
                  <a:lnTo>
                    <a:pt x="126804" y="2578716"/>
                  </a:lnTo>
                  <a:lnTo>
                    <a:pt x="125811" y="2572620"/>
                  </a:lnTo>
                  <a:lnTo>
                    <a:pt x="124825" y="2566524"/>
                  </a:lnTo>
                  <a:lnTo>
                    <a:pt x="123849" y="2560427"/>
                  </a:lnTo>
                  <a:lnTo>
                    <a:pt x="122882" y="2554331"/>
                  </a:lnTo>
                  <a:lnTo>
                    <a:pt x="121925" y="2548235"/>
                  </a:lnTo>
                  <a:lnTo>
                    <a:pt x="120978" y="2542139"/>
                  </a:lnTo>
                  <a:lnTo>
                    <a:pt x="120041" y="2536042"/>
                  </a:lnTo>
                  <a:lnTo>
                    <a:pt x="119117" y="2529946"/>
                  </a:lnTo>
                  <a:lnTo>
                    <a:pt x="118204" y="2523850"/>
                  </a:lnTo>
                  <a:lnTo>
                    <a:pt x="117301" y="2517754"/>
                  </a:lnTo>
                  <a:lnTo>
                    <a:pt x="116408" y="2511657"/>
                  </a:lnTo>
                  <a:lnTo>
                    <a:pt x="115524" y="2505561"/>
                  </a:lnTo>
                  <a:lnTo>
                    <a:pt x="114649" y="2499465"/>
                  </a:lnTo>
                  <a:lnTo>
                    <a:pt x="113782" y="2493369"/>
                  </a:lnTo>
                  <a:lnTo>
                    <a:pt x="112922" y="2487272"/>
                  </a:lnTo>
                  <a:lnTo>
                    <a:pt x="112065" y="2481176"/>
                  </a:lnTo>
                  <a:lnTo>
                    <a:pt x="111213" y="2475080"/>
                  </a:lnTo>
                  <a:lnTo>
                    <a:pt x="110362" y="2468983"/>
                  </a:lnTo>
                  <a:lnTo>
                    <a:pt x="109511" y="2462887"/>
                  </a:lnTo>
                  <a:lnTo>
                    <a:pt x="108658" y="2456791"/>
                  </a:lnTo>
                  <a:lnTo>
                    <a:pt x="107802" y="2450695"/>
                  </a:lnTo>
                  <a:lnTo>
                    <a:pt x="106939" y="2444598"/>
                  </a:lnTo>
                  <a:lnTo>
                    <a:pt x="106069" y="2438502"/>
                  </a:lnTo>
                  <a:lnTo>
                    <a:pt x="105186" y="2432406"/>
                  </a:lnTo>
                  <a:lnTo>
                    <a:pt x="104291" y="2426310"/>
                  </a:lnTo>
                  <a:lnTo>
                    <a:pt x="103383" y="2420213"/>
                  </a:lnTo>
                  <a:lnTo>
                    <a:pt x="102459" y="2414117"/>
                  </a:lnTo>
                  <a:lnTo>
                    <a:pt x="101517" y="2408021"/>
                  </a:lnTo>
                  <a:lnTo>
                    <a:pt x="100551" y="2401925"/>
                  </a:lnTo>
                  <a:lnTo>
                    <a:pt x="99564" y="2395828"/>
                  </a:lnTo>
                  <a:lnTo>
                    <a:pt x="98556" y="2389732"/>
                  </a:lnTo>
                  <a:lnTo>
                    <a:pt x="97525" y="2383636"/>
                  </a:lnTo>
                  <a:lnTo>
                    <a:pt x="96470" y="2377540"/>
                  </a:lnTo>
                  <a:lnTo>
                    <a:pt x="95385" y="2371443"/>
                  </a:lnTo>
                  <a:lnTo>
                    <a:pt x="94275" y="2365347"/>
                  </a:lnTo>
                  <a:lnTo>
                    <a:pt x="93142" y="2359251"/>
                  </a:lnTo>
                  <a:lnTo>
                    <a:pt x="91984" y="2353155"/>
                  </a:lnTo>
                  <a:lnTo>
                    <a:pt x="90804" y="2347058"/>
                  </a:lnTo>
                  <a:lnTo>
                    <a:pt x="89596" y="2340962"/>
                  </a:lnTo>
                  <a:lnTo>
                    <a:pt x="88366" y="2334866"/>
                  </a:lnTo>
                  <a:lnTo>
                    <a:pt x="87116" y="2328770"/>
                  </a:lnTo>
                  <a:lnTo>
                    <a:pt x="85848" y="2322673"/>
                  </a:lnTo>
                  <a:lnTo>
                    <a:pt x="84562" y="2316577"/>
                  </a:lnTo>
                  <a:lnTo>
                    <a:pt x="83259" y="2310481"/>
                  </a:lnTo>
                  <a:lnTo>
                    <a:pt x="81941" y="2304385"/>
                  </a:lnTo>
                  <a:lnTo>
                    <a:pt x="80611" y="2298288"/>
                  </a:lnTo>
                  <a:lnTo>
                    <a:pt x="79271" y="2292192"/>
                  </a:lnTo>
                  <a:lnTo>
                    <a:pt x="77922" y="2286096"/>
                  </a:lnTo>
                  <a:lnTo>
                    <a:pt x="76564" y="2280000"/>
                  </a:lnTo>
                  <a:lnTo>
                    <a:pt x="75199" y="2273903"/>
                  </a:lnTo>
                  <a:lnTo>
                    <a:pt x="73830" y="2267807"/>
                  </a:lnTo>
                  <a:lnTo>
                    <a:pt x="72456" y="2261711"/>
                  </a:lnTo>
                  <a:lnTo>
                    <a:pt x="71079" y="2255614"/>
                  </a:lnTo>
                  <a:lnTo>
                    <a:pt x="69697" y="2249518"/>
                  </a:lnTo>
                  <a:lnTo>
                    <a:pt x="68312" y="2243422"/>
                  </a:lnTo>
                  <a:lnTo>
                    <a:pt x="66924" y="2237326"/>
                  </a:lnTo>
                  <a:lnTo>
                    <a:pt x="65532" y="2231229"/>
                  </a:lnTo>
                  <a:lnTo>
                    <a:pt x="64136" y="2225133"/>
                  </a:lnTo>
                  <a:lnTo>
                    <a:pt x="62736" y="2219037"/>
                  </a:lnTo>
                  <a:lnTo>
                    <a:pt x="61329" y="2212941"/>
                  </a:lnTo>
                  <a:lnTo>
                    <a:pt x="59916" y="2206844"/>
                  </a:lnTo>
                  <a:lnTo>
                    <a:pt x="58497" y="2200748"/>
                  </a:lnTo>
                  <a:lnTo>
                    <a:pt x="57071" y="2194652"/>
                  </a:lnTo>
                  <a:lnTo>
                    <a:pt x="55637" y="2188556"/>
                  </a:lnTo>
                  <a:lnTo>
                    <a:pt x="54194" y="2182459"/>
                  </a:lnTo>
                  <a:lnTo>
                    <a:pt x="52743" y="2176363"/>
                  </a:lnTo>
                  <a:lnTo>
                    <a:pt x="51285" y="2170267"/>
                  </a:lnTo>
                  <a:lnTo>
                    <a:pt x="49820" y="2164171"/>
                  </a:lnTo>
                  <a:lnTo>
                    <a:pt x="48348" y="2158074"/>
                  </a:lnTo>
                  <a:lnTo>
                    <a:pt x="46870" y="2151978"/>
                  </a:lnTo>
                  <a:lnTo>
                    <a:pt x="45389" y="2145882"/>
                  </a:lnTo>
                  <a:lnTo>
                    <a:pt x="43907" y="2139786"/>
                  </a:lnTo>
                  <a:lnTo>
                    <a:pt x="42424" y="2133689"/>
                  </a:lnTo>
                  <a:lnTo>
                    <a:pt x="40945" y="2127593"/>
                  </a:lnTo>
                  <a:lnTo>
                    <a:pt x="39472" y="2121497"/>
                  </a:lnTo>
                  <a:lnTo>
                    <a:pt x="38010" y="2115401"/>
                  </a:lnTo>
                  <a:lnTo>
                    <a:pt x="36561" y="2109304"/>
                  </a:lnTo>
                  <a:lnTo>
                    <a:pt x="35127" y="2103208"/>
                  </a:lnTo>
                  <a:lnTo>
                    <a:pt x="33713" y="2097112"/>
                  </a:lnTo>
                  <a:lnTo>
                    <a:pt x="32323" y="2091016"/>
                  </a:lnTo>
                  <a:lnTo>
                    <a:pt x="30966" y="2084919"/>
                  </a:lnTo>
                  <a:lnTo>
                    <a:pt x="29640" y="2078823"/>
                  </a:lnTo>
                  <a:lnTo>
                    <a:pt x="28347" y="2072727"/>
                  </a:lnTo>
                  <a:lnTo>
                    <a:pt x="27091" y="2066631"/>
                  </a:lnTo>
                  <a:lnTo>
                    <a:pt x="25877" y="2060534"/>
                  </a:lnTo>
                  <a:lnTo>
                    <a:pt x="24716" y="2054438"/>
                  </a:lnTo>
                  <a:lnTo>
                    <a:pt x="23600" y="2048342"/>
                  </a:lnTo>
                  <a:lnTo>
                    <a:pt x="22531" y="2042246"/>
                  </a:lnTo>
                  <a:lnTo>
                    <a:pt x="21511" y="2036149"/>
                  </a:lnTo>
                  <a:lnTo>
                    <a:pt x="20541" y="2030053"/>
                  </a:lnTo>
                  <a:lnTo>
                    <a:pt x="19635" y="2023957"/>
                  </a:lnTo>
                  <a:lnTo>
                    <a:pt x="18779" y="2017860"/>
                  </a:lnTo>
                  <a:lnTo>
                    <a:pt x="17974" y="2011764"/>
                  </a:lnTo>
                  <a:lnTo>
                    <a:pt x="17216" y="2005668"/>
                  </a:lnTo>
                  <a:lnTo>
                    <a:pt x="16507" y="1999572"/>
                  </a:lnTo>
                  <a:lnTo>
                    <a:pt x="15857" y="1993475"/>
                  </a:lnTo>
                  <a:lnTo>
                    <a:pt x="15251" y="1987379"/>
                  </a:lnTo>
                  <a:lnTo>
                    <a:pt x="14686" y="1981283"/>
                  </a:lnTo>
                  <a:lnTo>
                    <a:pt x="14159" y="1975187"/>
                  </a:lnTo>
                  <a:lnTo>
                    <a:pt x="13669" y="1969090"/>
                  </a:lnTo>
                  <a:lnTo>
                    <a:pt x="13218" y="1962994"/>
                  </a:lnTo>
                  <a:lnTo>
                    <a:pt x="12797" y="1956898"/>
                  </a:lnTo>
                  <a:lnTo>
                    <a:pt x="12401" y="1950802"/>
                  </a:lnTo>
                  <a:lnTo>
                    <a:pt x="12027" y="1944705"/>
                  </a:lnTo>
                  <a:lnTo>
                    <a:pt x="11672" y="1938609"/>
                  </a:lnTo>
                  <a:lnTo>
                    <a:pt x="11334" y="1932513"/>
                  </a:lnTo>
                  <a:lnTo>
                    <a:pt x="11009" y="1926417"/>
                  </a:lnTo>
                  <a:lnTo>
                    <a:pt x="10692" y="1920320"/>
                  </a:lnTo>
                  <a:lnTo>
                    <a:pt x="10380" y="1914224"/>
                  </a:lnTo>
                  <a:lnTo>
                    <a:pt x="10071" y="1908128"/>
                  </a:lnTo>
                  <a:lnTo>
                    <a:pt x="9763" y="1902032"/>
                  </a:lnTo>
                  <a:lnTo>
                    <a:pt x="9453" y="1895935"/>
                  </a:lnTo>
                  <a:lnTo>
                    <a:pt x="9139" y="1889839"/>
                  </a:lnTo>
                  <a:lnTo>
                    <a:pt x="8821" y="1883743"/>
                  </a:lnTo>
                  <a:lnTo>
                    <a:pt x="8497" y="1877647"/>
                  </a:lnTo>
                  <a:lnTo>
                    <a:pt x="8166" y="1871550"/>
                  </a:lnTo>
                  <a:lnTo>
                    <a:pt x="7827" y="1865454"/>
                  </a:lnTo>
                  <a:lnTo>
                    <a:pt x="7481" y="1859358"/>
                  </a:lnTo>
                  <a:lnTo>
                    <a:pt x="7129" y="1853262"/>
                  </a:lnTo>
                  <a:lnTo>
                    <a:pt x="6772" y="1847165"/>
                  </a:lnTo>
                  <a:lnTo>
                    <a:pt x="6409" y="1841069"/>
                  </a:lnTo>
                  <a:lnTo>
                    <a:pt x="6041" y="1834973"/>
                  </a:lnTo>
                  <a:lnTo>
                    <a:pt x="5671" y="1828877"/>
                  </a:lnTo>
                  <a:lnTo>
                    <a:pt x="5300" y="1822780"/>
                  </a:lnTo>
                  <a:lnTo>
                    <a:pt x="4929" y="1816684"/>
                  </a:lnTo>
                  <a:lnTo>
                    <a:pt x="4560" y="1810588"/>
                  </a:lnTo>
                  <a:lnTo>
                    <a:pt x="4196" y="1804491"/>
                  </a:lnTo>
                  <a:lnTo>
                    <a:pt x="3837" y="1798395"/>
                  </a:lnTo>
                  <a:lnTo>
                    <a:pt x="3487" y="1792299"/>
                  </a:lnTo>
                  <a:lnTo>
                    <a:pt x="3145" y="1786203"/>
                  </a:lnTo>
                  <a:lnTo>
                    <a:pt x="2813" y="1780106"/>
                  </a:lnTo>
                  <a:lnTo>
                    <a:pt x="2495" y="1774010"/>
                  </a:lnTo>
                  <a:lnTo>
                    <a:pt x="2193" y="1767914"/>
                  </a:lnTo>
                  <a:lnTo>
                    <a:pt x="1905" y="1761818"/>
                  </a:lnTo>
                  <a:lnTo>
                    <a:pt x="1633" y="1755721"/>
                  </a:lnTo>
                  <a:lnTo>
                    <a:pt x="1378" y="1749625"/>
                  </a:lnTo>
                  <a:lnTo>
                    <a:pt x="1144" y="1743529"/>
                  </a:lnTo>
                  <a:lnTo>
                    <a:pt x="931" y="1737433"/>
                  </a:lnTo>
                  <a:lnTo>
                    <a:pt x="738" y="1731336"/>
                  </a:lnTo>
                  <a:lnTo>
                    <a:pt x="565" y="1725240"/>
                  </a:lnTo>
                  <a:lnTo>
                    <a:pt x="413" y="1719144"/>
                  </a:lnTo>
                  <a:lnTo>
                    <a:pt x="284" y="1713048"/>
                  </a:lnTo>
                  <a:lnTo>
                    <a:pt x="181" y="1706951"/>
                  </a:lnTo>
                  <a:lnTo>
                    <a:pt x="101" y="1700855"/>
                  </a:lnTo>
                  <a:lnTo>
                    <a:pt x="44" y="1694759"/>
                  </a:lnTo>
                  <a:lnTo>
                    <a:pt x="9" y="1688663"/>
                  </a:lnTo>
                  <a:lnTo>
                    <a:pt x="0" y="1682566"/>
                  </a:lnTo>
                  <a:lnTo>
                    <a:pt x="20" y="1676470"/>
                  </a:lnTo>
                  <a:lnTo>
                    <a:pt x="65" y="1670374"/>
                  </a:lnTo>
                  <a:lnTo>
                    <a:pt x="136" y="1664278"/>
                  </a:lnTo>
                  <a:lnTo>
                    <a:pt x="232" y="1658181"/>
                  </a:lnTo>
                  <a:lnTo>
                    <a:pt x="355" y="1652085"/>
                  </a:lnTo>
                  <a:lnTo>
                    <a:pt x="512" y="1645989"/>
                  </a:lnTo>
                  <a:lnTo>
                    <a:pt x="698" y="1639893"/>
                  </a:lnTo>
                  <a:lnTo>
                    <a:pt x="912" y="1633796"/>
                  </a:lnTo>
                  <a:lnTo>
                    <a:pt x="1155" y="1627700"/>
                  </a:lnTo>
                  <a:lnTo>
                    <a:pt x="1427" y="1621604"/>
                  </a:lnTo>
                  <a:lnTo>
                    <a:pt x="1738" y="1615508"/>
                  </a:lnTo>
                  <a:lnTo>
                    <a:pt x="2081" y="1609411"/>
                  </a:lnTo>
                  <a:lnTo>
                    <a:pt x="2455" y="1603315"/>
                  </a:lnTo>
                  <a:lnTo>
                    <a:pt x="2860" y="1597219"/>
                  </a:lnTo>
                  <a:lnTo>
                    <a:pt x="3298" y="1591123"/>
                  </a:lnTo>
                  <a:lnTo>
                    <a:pt x="3774" y="1585026"/>
                  </a:lnTo>
                  <a:lnTo>
                    <a:pt x="4285" y="1578930"/>
                  </a:lnTo>
                  <a:lnTo>
                    <a:pt x="4827" y="1572834"/>
                  </a:lnTo>
                  <a:lnTo>
                    <a:pt x="5402" y="1566737"/>
                  </a:lnTo>
                  <a:lnTo>
                    <a:pt x="6007" y="1560641"/>
                  </a:lnTo>
                  <a:lnTo>
                    <a:pt x="6648" y="1554545"/>
                  </a:lnTo>
                  <a:lnTo>
                    <a:pt x="7323" y="1548449"/>
                  </a:lnTo>
                  <a:lnTo>
                    <a:pt x="8027" y="1542352"/>
                  </a:lnTo>
                  <a:lnTo>
                    <a:pt x="8760" y="1536256"/>
                  </a:lnTo>
                  <a:lnTo>
                    <a:pt x="9519" y="1530160"/>
                  </a:lnTo>
                  <a:lnTo>
                    <a:pt x="10308" y="1524064"/>
                  </a:lnTo>
                  <a:lnTo>
                    <a:pt x="11128" y="1517967"/>
                  </a:lnTo>
                  <a:lnTo>
                    <a:pt x="11971" y="1511871"/>
                  </a:lnTo>
                  <a:lnTo>
                    <a:pt x="12837" y="1505775"/>
                  </a:lnTo>
                  <a:lnTo>
                    <a:pt x="13725" y="1499679"/>
                  </a:lnTo>
                  <a:lnTo>
                    <a:pt x="14636" y="1493582"/>
                  </a:lnTo>
                  <a:lnTo>
                    <a:pt x="15572" y="1487486"/>
                  </a:lnTo>
                  <a:lnTo>
                    <a:pt x="16527" y="1481390"/>
                  </a:lnTo>
                  <a:lnTo>
                    <a:pt x="17502" y="1475294"/>
                  </a:lnTo>
                  <a:lnTo>
                    <a:pt x="18495" y="1469197"/>
                  </a:lnTo>
                  <a:lnTo>
                    <a:pt x="19506" y="1463101"/>
                  </a:lnTo>
                  <a:lnTo>
                    <a:pt x="20540" y="1457005"/>
                  </a:lnTo>
                  <a:lnTo>
                    <a:pt x="21593" y="1450909"/>
                  </a:lnTo>
                  <a:lnTo>
                    <a:pt x="22664" y="1444812"/>
                  </a:lnTo>
                  <a:lnTo>
                    <a:pt x="23753" y="1438716"/>
                  </a:lnTo>
                  <a:lnTo>
                    <a:pt x="24861" y="1432620"/>
                  </a:lnTo>
                  <a:lnTo>
                    <a:pt x="25993" y="1426524"/>
                  </a:lnTo>
                  <a:lnTo>
                    <a:pt x="27146" y="1420427"/>
                  </a:lnTo>
                  <a:lnTo>
                    <a:pt x="28319" y="1414331"/>
                  </a:lnTo>
                  <a:lnTo>
                    <a:pt x="29513" y="1408235"/>
                  </a:lnTo>
                  <a:lnTo>
                    <a:pt x="30729" y="1402139"/>
                  </a:lnTo>
                  <a:lnTo>
                    <a:pt x="31972" y="1396042"/>
                  </a:lnTo>
                  <a:lnTo>
                    <a:pt x="33239" y="1389946"/>
                  </a:lnTo>
                  <a:lnTo>
                    <a:pt x="34530" y="1383850"/>
                  </a:lnTo>
                  <a:lnTo>
                    <a:pt x="35844" y="1377754"/>
                  </a:lnTo>
                  <a:lnTo>
                    <a:pt x="37182" y="1371657"/>
                  </a:lnTo>
                  <a:lnTo>
                    <a:pt x="38547" y="1365561"/>
                  </a:lnTo>
                  <a:lnTo>
                    <a:pt x="39938" y="1359465"/>
                  </a:lnTo>
                  <a:lnTo>
                    <a:pt x="41353" y="1353368"/>
                  </a:lnTo>
                  <a:lnTo>
                    <a:pt x="42790" y="1347272"/>
                  </a:lnTo>
                  <a:lnTo>
                    <a:pt x="44249" y="1341176"/>
                  </a:lnTo>
                  <a:lnTo>
                    <a:pt x="45731" y="1335080"/>
                  </a:lnTo>
                  <a:lnTo>
                    <a:pt x="47237" y="1328983"/>
                  </a:lnTo>
                  <a:lnTo>
                    <a:pt x="48762" y="1322887"/>
                  </a:lnTo>
                  <a:lnTo>
                    <a:pt x="50303" y="1316791"/>
                  </a:lnTo>
                  <a:lnTo>
                    <a:pt x="51860" y="1310695"/>
                  </a:lnTo>
                  <a:lnTo>
                    <a:pt x="53431" y="1304598"/>
                  </a:lnTo>
                  <a:lnTo>
                    <a:pt x="55018" y="1298502"/>
                  </a:lnTo>
                  <a:lnTo>
                    <a:pt x="56615" y="1292406"/>
                  </a:lnTo>
                  <a:lnTo>
                    <a:pt x="58220" y="1286310"/>
                  </a:lnTo>
                  <a:lnTo>
                    <a:pt x="59831" y="1280213"/>
                  </a:lnTo>
                  <a:lnTo>
                    <a:pt x="61446" y="1274117"/>
                  </a:lnTo>
                  <a:lnTo>
                    <a:pt x="63064" y="1268021"/>
                  </a:lnTo>
                  <a:lnTo>
                    <a:pt x="64682" y="1261925"/>
                  </a:lnTo>
                  <a:lnTo>
                    <a:pt x="66297" y="1255828"/>
                  </a:lnTo>
                  <a:lnTo>
                    <a:pt x="67909" y="1249732"/>
                  </a:lnTo>
                  <a:lnTo>
                    <a:pt x="69514" y="1243636"/>
                  </a:lnTo>
                  <a:lnTo>
                    <a:pt x="71109" y="1237540"/>
                  </a:lnTo>
                  <a:lnTo>
                    <a:pt x="72693" y="1231443"/>
                  </a:lnTo>
                  <a:lnTo>
                    <a:pt x="74264" y="1225347"/>
                  </a:lnTo>
                  <a:lnTo>
                    <a:pt x="75822" y="1219251"/>
                  </a:lnTo>
                  <a:lnTo>
                    <a:pt x="77365" y="1213155"/>
                  </a:lnTo>
                  <a:lnTo>
                    <a:pt x="78888" y="1207058"/>
                  </a:lnTo>
                  <a:lnTo>
                    <a:pt x="80390" y="1200962"/>
                  </a:lnTo>
                  <a:lnTo>
                    <a:pt x="81872" y="1194866"/>
                  </a:lnTo>
                  <a:lnTo>
                    <a:pt x="83334" y="1188770"/>
                  </a:lnTo>
                  <a:lnTo>
                    <a:pt x="84775" y="1182673"/>
                  </a:lnTo>
                  <a:lnTo>
                    <a:pt x="86190" y="1176577"/>
                  </a:lnTo>
                  <a:lnTo>
                    <a:pt x="87579" y="1170481"/>
                  </a:lnTo>
                  <a:lnTo>
                    <a:pt x="88945" y="1164385"/>
                  </a:lnTo>
                  <a:lnTo>
                    <a:pt x="90288" y="1158288"/>
                  </a:lnTo>
                  <a:lnTo>
                    <a:pt x="91608" y="1152192"/>
                  </a:lnTo>
                  <a:lnTo>
                    <a:pt x="92904" y="1146096"/>
                  </a:lnTo>
                  <a:lnTo>
                    <a:pt x="94173" y="1140000"/>
                  </a:lnTo>
                  <a:lnTo>
                    <a:pt x="95421" y="1133903"/>
                  </a:lnTo>
                  <a:lnTo>
                    <a:pt x="96650" y="1127807"/>
                  </a:lnTo>
                  <a:lnTo>
                    <a:pt x="97861" y="1121711"/>
                  </a:lnTo>
                  <a:lnTo>
                    <a:pt x="99054" y="1115614"/>
                  </a:lnTo>
                  <a:lnTo>
                    <a:pt x="100227" y="1109518"/>
                  </a:lnTo>
                  <a:lnTo>
                    <a:pt x="101387" y="1103422"/>
                  </a:lnTo>
                  <a:lnTo>
                    <a:pt x="102537" y="1097326"/>
                  </a:lnTo>
                  <a:lnTo>
                    <a:pt x="103677" y="1091229"/>
                  </a:lnTo>
                  <a:lnTo>
                    <a:pt x="104809" y="1085133"/>
                  </a:lnTo>
                  <a:lnTo>
                    <a:pt x="105936" y="1079037"/>
                  </a:lnTo>
                  <a:lnTo>
                    <a:pt x="107060" y="1072941"/>
                  </a:lnTo>
                  <a:lnTo>
                    <a:pt x="108184" y="1066844"/>
                  </a:lnTo>
                  <a:lnTo>
                    <a:pt x="109310" y="1060748"/>
                  </a:lnTo>
                  <a:lnTo>
                    <a:pt x="110440" y="1054652"/>
                  </a:lnTo>
                  <a:lnTo>
                    <a:pt x="111577" y="1048556"/>
                  </a:lnTo>
                  <a:lnTo>
                    <a:pt x="112722" y="1042459"/>
                  </a:lnTo>
                  <a:lnTo>
                    <a:pt x="113877" y="1036363"/>
                  </a:lnTo>
                  <a:lnTo>
                    <a:pt x="115042" y="1030267"/>
                  </a:lnTo>
                  <a:lnTo>
                    <a:pt x="116218" y="1024171"/>
                  </a:lnTo>
                  <a:lnTo>
                    <a:pt x="117409" y="1018074"/>
                  </a:lnTo>
                  <a:lnTo>
                    <a:pt x="118615" y="1011978"/>
                  </a:lnTo>
                  <a:lnTo>
                    <a:pt x="119834" y="1005882"/>
                  </a:lnTo>
                  <a:lnTo>
                    <a:pt x="121067" y="999786"/>
                  </a:lnTo>
                  <a:lnTo>
                    <a:pt x="122311" y="993689"/>
                  </a:lnTo>
                  <a:lnTo>
                    <a:pt x="123570" y="987593"/>
                  </a:lnTo>
                  <a:lnTo>
                    <a:pt x="124842" y="981497"/>
                  </a:lnTo>
                  <a:lnTo>
                    <a:pt x="126124" y="975401"/>
                  </a:lnTo>
                  <a:lnTo>
                    <a:pt x="127414" y="969304"/>
                  </a:lnTo>
                  <a:lnTo>
                    <a:pt x="128711" y="963208"/>
                  </a:lnTo>
                  <a:lnTo>
                    <a:pt x="130015" y="957112"/>
                  </a:lnTo>
                  <a:lnTo>
                    <a:pt x="131322" y="951016"/>
                  </a:lnTo>
                  <a:lnTo>
                    <a:pt x="132629" y="944919"/>
                  </a:lnTo>
                  <a:lnTo>
                    <a:pt x="133935" y="938823"/>
                  </a:lnTo>
                  <a:lnTo>
                    <a:pt x="135238" y="932727"/>
                  </a:lnTo>
                  <a:lnTo>
                    <a:pt x="136536" y="926631"/>
                  </a:lnTo>
                  <a:lnTo>
                    <a:pt x="137823" y="920534"/>
                  </a:lnTo>
                  <a:lnTo>
                    <a:pt x="139098" y="914438"/>
                  </a:lnTo>
                  <a:lnTo>
                    <a:pt x="140361" y="908342"/>
                  </a:lnTo>
                  <a:lnTo>
                    <a:pt x="141609" y="902245"/>
                  </a:lnTo>
                  <a:lnTo>
                    <a:pt x="142840" y="896149"/>
                  </a:lnTo>
                  <a:lnTo>
                    <a:pt x="144047" y="890053"/>
                  </a:lnTo>
                  <a:lnTo>
                    <a:pt x="145232" y="883957"/>
                  </a:lnTo>
                  <a:lnTo>
                    <a:pt x="146394" y="877860"/>
                  </a:lnTo>
                  <a:lnTo>
                    <a:pt x="147531" y="871764"/>
                  </a:lnTo>
                  <a:lnTo>
                    <a:pt x="148644" y="865668"/>
                  </a:lnTo>
                  <a:lnTo>
                    <a:pt x="149723" y="859572"/>
                  </a:lnTo>
                  <a:lnTo>
                    <a:pt x="150773" y="853475"/>
                  </a:lnTo>
                  <a:lnTo>
                    <a:pt x="151794" y="847379"/>
                  </a:lnTo>
                  <a:lnTo>
                    <a:pt x="152787" y="841283"/>
                  </a:lnTo>
                  <a:lnTo>
                    <a:pt x="153751" y="835187"/>
                  </a:lnTo>
                  <a:lnTo>
                    <a:pt x="154680" y="829090"/>
                  </a:lnTo>
                  <a:lnTo>
                    <a:pt x="155576" y="822994"/>
                  </a:lnTo>
                  <a:lnTo>
                    <a:pt x="156443" y="816898"/>
                  </a:lnTo>
                  <a:lnTo>
                    <a:pt x="157283" y="810802"/>
                  </a:lnTo>
                  <a:lnTo>
                    <a:pt x="158094" y="804705"/>
                  </a:lnTo>
                  <a:lnTo>
                    <a:pt x="158875" y="798609"/>
                  </a:lnTo>
                  <a:lnTo>
                    <a:pt x="159626" y="792513"/>
                  </a:lnTo>
                  <a:lnTo>
                    <a:pt x="160352" y="786417"/>
                  </a:lnTo>
                  <a:lnTo>
                    <a:pt x="161055" y="780320"/>
                  </a:lnTo>
                  <a:lnTo>
                    <a:pt x="161735" y="774224"/>
                  </a:lnTo>
                  <a:lnTo>
                    <a:pt x="162393" y="768128"/>
                  </a:lnTo>
                  <a:lnTo>
                    <a:pt x="163026" y="762032"/>
                  </a:lnTo>
                  <a:lnTo>
                    <a:pt x="163641" y="755935"/>
                  </a:lnTo>
                  <a:lnTo>
                    <a:pt x="164240" y="749839"/>
                  </a:lnTo>
                  <a:lnTo>
                    <a:pt x="164823" y="743743"/>
                  </a:lnTo>
                  <a:lnTo>
                    <a:pt x="165392" y="737647"/>
                  </a:lnTo>
                  <a:lnTo>
                    <a:pt x="165944" y="731550"/>
                  </a:lnTo>
                  <a:lnTo>
                    <a:pt x="166485" y="725454"/>
                  </a:lnTo>
                  <a:lnTo>
                    <a:pt x="167016" y="719358"/>
                  </a:lnTo>
                  <a:lnTo>
                    <a:pt x="167537" y="713262"/>
                  </a:lnTo>
                  <a:lnTo>
                    <a:pt x="168050" y="707165"/>
                  </a:lnTo>
                  <a:lnTo>
                    <a:pt x="168553" y="701069"/>
                  </a:lnTo>
                  <a:lnTo>
                    <a:pt x="169048" y="694973"/>
                  </a:lnTo>
                  <a:lnTo>
                    <a:pt x="169538" y="688877"/>
                  </a:lnTo>
                  <a:lnTo>
                    <a:pt x="170021" y="682780"/>
                  </a:lnTo>
                  <a:lnTo>
                    <a:pt x="170499" y="676684"/>
                  </a:lnTo>
                  <a:lnTo>
                    <a:pt x="170971" y="670588"/>
                  </a:lnTo>
                  <a:lnTo>
                    <a:pt x="171436" y="664491"/>
                  </a:lnTo>
                  <a:lnTo>
                    <a:pt x="171897" y="658395"/>
                  </a:lnTo>
                  <a:lnTo>
                    <a:pt x="172352" y="652299"/>
                  </a:lnTo>
                  <a:lnTo>
                    <a:pt x="172802" y="646203"/>
                  </a:lnTo>
                  <a:lnTo>
                    <a:pt x="173245" y="640106"/>
                  </a:lnTo>
                  <a:lnTo>
                    <a:pt x="173681" y="634010"/>
                  </a:lnTo>
                  <a:lnTo>
                    <a:pt x="174111" y="627914"/>
                  </a:lnTo>
                  <a:lnTo>
                    <a:pt x="174534" y="621818"/>
                  </a:lnTo>
                  <a:lnTo>
                    <a:pt x="174951" y="615721"/>
                  </a:lnTo>
                  <a:lnTo>
                    <a:pt x="175359" y="609625"/>
                  </a:lnTo>
                  <a:lnTo>
                    <a:pt x="175759" y="603529"/>
                  </a:lnTo>
                  <a:lnTo>
                    <a:pt x="176150" y="597433"/>
                  </a:lnTo>
                  <a:lnTo>
                    <a:pt x="176534" y="591336"/>
                  </a:lnTo>
                  <a:lnTo>
                    <a:pt x="176909" y="585240"/>
                  </a:lnTo>
                  <a:lnTo>
                    <a:pt x="177275" y="579144"/>
                  </a:lnTo>
                  <a:lnTo>
                    <a:pt x="177631" y="573048"/>
                  </a:lnTo>
                  <a:lnTo>
                    <a:pt x="177977" y="566951"/>
                  </a:lnTo>
                  <a:lnTo>
                    <a:pt x="178315" y="560855"/>
                  </a:lnTo>
                  <a:lnTo>
                    <a:pt x="178645" y="554759"/>
                  </a:lnTo>
                  <a:lnTo>
                    <a:pt x="178966" y="548663"/>
                  </a:lnTo>
                  <a:lnTo>
                    <a:pt x="179276" y="542566"/>
                  </a:lnTo>
                  <a:lnTo>
                    <a:pt x="179578" y="536470"/>
                  </a:lnTo>
                  <a:lnTo>
                    <a:pt x="179872" y="530374"/>
                  </a:lnTo>
                  <a:lnTo>
                    <a:pt x="180159" y="524278"/>
                  </a:lnTo>
                  <a:lnTo>
                    <a:pt x="180439" y="518181"/>
                  </a:lnTo>
                  <a:lnTo>
                    <a:pt x="180711" y="512085"/>
                  </a:lnTo>
                  <a:lnTo>
                    <a:pt x="180976" y="505989"/>
                  </a:lnTo>
                  <a:lnTo>
                    <a:pt x="181235" y="499893"/>
                  </a:lnTo>
                  <a:lnTo>
                    <a:pt x="181489" y="493796"/>
                  </a:lnTo>
                  <a:lnTo>
                    <a:pt x="181738" y="487700"/>
                  </a:lnTo>
                  <a:lnTo>
                    <a:pt x="181982" y="481604"/>
                  </a:lnTo>
                  <a:lnTo>
                    <a:pt x="182222" y="475508"/>
                  </a:lnTo>
                  <a:lnTo>
                    <a:pt x="182457" y="469411"/>
                  </a:lnTo>
                  <a:lnTo>
                    <a:pt x="182690" y="463315"/>
                  </a:lnTo>
                  <a:lnTo>
                    <a:pt x="182919" y="457219"/>
                  </a:lnTo>
                  <a:lnTo>
                    <a:pt x="183146" y="451122"/>
                  </a:lnTo>
                  <a:lnTo>
                    <a:pt x="183369" y="445026"/>
                  </a:lnTo>
                  <a:lnTo>
                    <a:pt x="183590" y="438930"/>
                  </a:lnTo>
                  <a:lnTo>
                    <a:pt x="183809" y="432834"/>
                  </a:lnTo>
                  <a:lnTo>
                    <a:pt x="184026" y="426737"/>
                  </a:lnTo>
                  <a:lnTo>
                    <a:pt x="184240" y="420641"/>
                  </a:lnTo>
                  <a:lnTo>
                    <a:pt x="184451" y="414545"/>
                  </a:lnTo>
                  <a:lnTo>
                    <a:pt x="184661" y="408449"/>
                  </a:lnTo>
                  <a:lnTo>
                    <a:pt x="184867" y="402352"/>
                  </a:lnTo>
                  <a:lnTo>
                    <a:pt x="185072" y="396256"/>
                  </a:lnTo>
                  <a:lnTo>
                    <a:pt x="185273" y="390160"/>
                  </a:lnTo>
                  <a:lnTo>
                    <a:pt x="185470" y="384064"/>
                  </a:lnTo>
                  <a:lnTo>
                    <a:pt x="185665" y="377967"/>
                  </a:lnTo>
                  <a:lnTo>
                    <a:pt x="185855" y="371871"/>
                  </a:lnTo>
                  <a:lnTo>
                    <a:pt x="186042" y="365775"/>
                  </a:lnTo>
                  <a:lnTo>
                    <a:pt x="186225" y="359679"/>
                  </a:lnTo>
                  <a:lnTo>
                    <a:pt x="186402" y="353582"/>
                  </a:lnTo>
                  <a:lnTo>
                    <a:pt x="186575" y="347486"/>
                  </a:lnTo>
                  <a:lnTo>
                    <a:pt x="186742" y="341390"/>
                  </a:lnTo>
                  <a:lnTo>
                    <a:pt x="186905" y="335294"/>
                  </a:lnTo>
                  <a:lnTo>
                    <a:pt x="187063" y="329197"/>
                  </a:lnTo>
                  <a:lnTo>
                    <a:pt x="187213" y="323101"/>
                  </a:lnTo>
                  <a:lnTo>
                    <a:pt x="187358" y="317005"/>
                  </a:lnTo>
                  <a:lnTo>
                    <a:pt x="187497" y="310909"/>
                  </a:lnTo>
                  <a:lnTo>
                    <a:pt x="187631" y="304812"/>
                  </a:lnTo>
                  <a:lnTo>
                    <a:pt x="187759" y="298716"/>
                  </a:lnTo>
                  <a:lnTo>
                    <a:pt x="187879" y="292620"/>
                  </a:lnTo>
                  <a:lnTo>
                    <a:pt x="187994" y="286524"/>
                  </a:lnTo>
                  <a:lnTo>
                    <a:pt x="188103" y="280427"/>
                  </a:lnTo>
                  <a:lnTo>
                    <a:pt x="188206" y="274331"/>
                  </a:lnTo>
                  <a:lnTo>
                    <a:pt x="188303" y="268235"/>
                  </a:lnTo>
                  <a:lnTo>
                    <a:pt x="188395" y="262139"/>
                  </a:lnTo>
                  <a:lnTo>
                    <a:pt x="188481" y="256042"/>
                  </a:lnTo>
                  <a:lnTo>
                    <a:pt x="188561" y="249946"/>
                  </a:lnTo>
                  <a:lnTo>
                    <a:pt x="188637" y="243850"/>
                  </a:lnTo>
                  <a:lnTo>
                    <a:pt x="188709" y="237754"/>
                  </a:lnTo>
                  <a:lnTo>
                    <a:pt x="188776" y="231657"/>
                  </a:lnTo>
                  <a:lnTo>
                    <a:pt x="188837" y="225561"/>
                  </a:lnTo>
                  <a:lnTo>
                    <a:pt x="188895" y="219465"/>
                  </a:lnTo>
                  <a:lnTo>
                    <a:pt x="188950" y="213368"/>
                  </a:lnTo>
                  <a:lnTo>
                    <a:pt x="189001" y="207272"/>
                  </a:lnTo>
                  <a:lnTo>
                    <a:pt x="189048" y="201176"/>
                  </a:lnTo>
                  <a:lnTo>
                    <a:pt x="189092" y="195080"/>
                  </a:lnTo>
                  <a:lnTo>
                    <a:pt x="189133" y="188983"/>
                  </a:lnTo>
                  <a:lnTo>
                    <a:pt x="189172" y="182887"/>
                  </a:lnTo>
                  <a:lnTo>
                    <a:pt x="189208" y="176791"/>
                  </a:lnTo>
                  <a:lnTo>
                    <a:pt x="189242" y="170695"/>
                  </a:lnTo>
                  <a:lnTo>
                    <a:pt x="189273" y="164598"/>
                  </a:lnTo>
                  <a:lnTo>
                    <a:pt x="189302" y="158502"/>
                  </a:lnTo>
                  <a:lnTo>
                    <a:pt x="189329" y="152406"/>
                  </a:lnTo>
                  <a:lnTo>
                    <a:pt x="189355" y="146310"/>
                  </a:lnTo>
                  <a:lnTo>
                    <a:pt x="189378" y="140213"/>
                  </a:lnTo>
                  <a:lnTo>
                    <a:pt x="189400" y="134117"/>
                  </a:lnTo>
                  <a:lnTo>
                    <a:pt x="189420" y="128021"/>
                  </a:lnTo>
                  <a:lnTo>
                    <a:pt x="189439" y="121925"/>
                  </a:lnTo>
                  <a:lnTo>
                    <a:pt x="189456" y="115828"/>
                  </a:lnTo>
                  <a:lnTo>
                    <a:pt x="189472" y="109732"/>
                  </a:lnTo>
                  <a:lnTo>
                    <a:pt x="189486" y="103636"/>
                  </a:lnTo>
                  <a:lnTo>
                    <a:pt x="189500" y="97540"/>
                  </a:lnTo>
                  <a:lnTo>
                    <a:pt x="189512" y="91443"/>
                  </a:lnTo>
                  <a:lnTo>
                    <a:pt x="189523" y="85347"/>
                  </a:lnTo>
                  <a:lnTo>
                    <a:pt x="189533" y="79251"/>
                  </a:lnTo>
                  <a:lnTo>
                    <a:pt x="189543" y="73155"/>
                  </a:lnTo>
                  <a:lnTo>
                    <a:pt x="189551" y="67058"/>
                  </a:lnTo>
                  <a:lnTo>
                    <a:pt x="189559" y="60962"/>
                  </a:lnTo>
                  <a:lnTo>
                    <a:pt x="189567" y="54866"/>
                  </a:lnTo>
                  <a:lnTo>
                    <a:pt x="189574" y="48770"/>
                  </a:lnTo>
                  <a:lnTo>
                    <a:pt x="189581" y="42673"/>
                  </a:lnTo>
                  <a:lnTo>
                    <a:pt x="189587" y="36577"/>
                  </a:lnTo>
                  <a:lnTo>
                    <a:pt x="189594" y="30481"/>
                  </a:lnTo>
                  <a:lnTo>
                    <a:pt x="189601" y="24385"/>
                  </a:lnTo>
                  <a:lnTo>
                    <a:pt x="189608" y="18288"/>
                  </a:lnTo>
                  <a:lnTo>
                    <a:pt x="189615" y="12192"/>
                  </a:lnTo>
                  <a:lnTo>
                    <a:pt x="189622" y="6096"/>
                  </a:lnTo>
                  <a:lnTo>
                    <a:pt x="189630" y="0"/>
                  </a:lnTo>
                  <a:lnTo>
                    <a:pt x="190358" y="0"/>
                  </a:lnTo>
                  <a:lnTo>
                    <a:pt x="190366" y="6096"/>
                  </a:lnTo>
                  <a:lnTo>
                    <a:pt x="190373" y="12192"/>
                  </a:lnTo>
                  <a:lnTo>
                    <a:pt x="190380" y="18288"/>
                  </a:lnTo>
                  <a:lnTo>
                    <a:pt x="190387" y="24385"/>
                  </a:lnTo>
                  <a:lnTo>
                    <a:pt x="190394" y="30481"/>
                  </a:lnTo>
                  <a:lnTo>
                    <a:pt x="190401" y="36577"/>
                  </a:lnTo>
                  <a:lnTo>
                    <a:pt x="190407" y="42673"/>
                  </a:lnTo>
                  <a:lnTo>
                    <a:pt x="190414" y="48770"/>
                  </a:lnTo>
                  <a:lnTo>
                    <a:pt x="190421" y="54866"/>
                  </a:lnTo>
                  <a:lnTo>
                    <a:pt x="190429" y="60962"/>
                  </a:lnTo>
                  <a:lnTo>
                    <a:pt x="190437" y="67058"/>
                  </a:lnTo>
                  <a:lnTo>
                    <a:pt x="190445" y="73155"/>
                  </a:lnTo>
                  <a:lnTo>
                    <a:pt x="190455" y="79251"/>
                  </a:lnTo>
                  <a:lnTo>
                    <a:pt x="190465" y="85347"/>
                  </a:lnTo>
                  <a:lnTo>
                    <a:pt x="190476" y="91443"/>
                  </a:lnTo>
                  <a:lnTo>
                    <a:pt x="190488" y="97540"/>
                  </a:lnTo>
                  <a:lnTo>
                    <a:pt x="190502" y="103636"/>
                  </a:lnTo>
                  <a:lnTo>
                    <a:pt x="190516" y="109732"/>
                  </a:lnTo>
                  <a:lnTo>
                    <a:pt x="190532" y="115828"/>
                  </a:lnTo>
                  <a:lnTo>
                    <a:pt x="190549" y="121925"/>
                  </a:lnTo>
                  <a:lnTo>
                    <a:pt x="190568" y="128021"/>
                  </a:lnTo>
                  <a:lnTo>
                    <a:pt x="190588" y="134117"/>
                  </a:lnTo>
                  <a:lnTo>
                    <a:pt x="190610" y="140213"/>
                  </a:lnTo>
                  <a:lnTo>
                    <a:pt x="190633" y="146310"/>
                  </a:lnTo>
                  <a:lnTo>
                    <a:pt x="190659" y="152406"/>
                  </a:lnTo>
                  <a:lnTo>
                    <a:pt x="190686" y="158502"/>
                  </a:lnTo>
                  <a:lnTo>
                    <a:pt x="190715" y="164598"/>
                  </a:lnTo>
                  <a:lnTo>
                    <a:pt x="190746" y="170695"/>
                  </a:lnTo>
                  <a:lnTo>
                    <a:pt x="190780" y="176791"/>
                  </a:lnTo>
                  <a:lnTo>
                    <a:pt x="190816" y="182887"/>
                  </a:lnTo>
                  <a:lnTo>
                    <a:pt x="190855" y="188983"/>
                  </a:lnTo>
                  <a:lnTo>
                    <a:pt x="190896" y="195080"/>
                  </a:lnTo>
                  <a:lnTo>
                    <a:pt x="190940" y="201176"/>
                  </a:lnTo>
                  <a:lnTo>
                    <a:pt x="190987" y="207272"/>
                  </a:lnTo>
                  <a:lnTo>
                    <a:pt x="191038" y="213368"/>
                  </a:lnTo>
                  <a:lnTo>
                    <a:pt x="191093" y="219465"/>
                  </a:lnTo>
                  <a:lnTo>
                    <a:pt x="191151" y="225561"/>
                  </a:lnTo>
                  <a:lnTo>
                    <a:pt x="191212" y="231657"/>
                  </a:lnTo>
                  <a:lnTo>
                    <a:pt x="191279" y="237754"/>
                  </a:lnTo>
                  <a:lnTo>
                    <a:pt x="191351" y="243850"/>
                  </a:lnTo>
                  <a:lnTo>
                    <a:pt x="191427" y="249946"/>
                  </a:lnTo>
                  <a:lnTo>
                    <a:pt x="191507" y="256042"/>
                  </a:lnTo>
                  <a:lnTo>
                    <a:pt x="191593" y="262139"/>
                  </a:lnTo>
                  <a:lnTo>
                    <a:pt x="191685" y="268235"/>
                  </a:lnTo>
                  <a:lnTo>
                    <a:pt x="191782" y="274331"/>
                  </a:lnTo>
                  <a:lnTo>
                    <a:pt x="191885" y="280427"/>
                  </a:lnTo>
                  <a:lnTo>
                    <a:pt x="191994" y="286524"/>
                  </a:lnTo>
                  <a:lnTo>
                    <a:pt x="192109" y="292620"/>
                  </a:lnTo>
                  <a:lnTo>
                    <a:pt x="192229" y="298716"/>
                  </a:lnTo>
                  <a:lnTo>
                    <a:pt x="192357" y="304812"/>
                  </a:lnTo>
                  <a:lnTo>
                    <a:pt x="192491" y="310909"/>
                  </a:lnTo>
                  <a:lnTo>
                    <a:pt x="192630" y="317005"/>
                  </a:lnTo>
                  <a:lnTo>
                    <a:pt x="192775" y="323101"/>
                  </a:lnTo>
                  <a:lnTo>
                    <a:pt x="192925" y="329197"/>
                  </a:lnTo>
                  <a:lnTo>
                    <a:pt x="193083" y="335294"/>
                  </a:lnTo>
                  <a:lnTo>
                    <a:pt x="193246" y="341390"/>
                  </a:lnTo>
                  <a:lnTo>
                    <a:pt x="193413" y="347486"/>
                  </a:lnTo>
                  <a:lnTo>
                    <a:pt x="193586" y="353582"/>
                  </a:lnTo>
                  <a:lnTo>
                    <a:pt x="193763" y="359679"/>
                  </a:lnTo>
                  <a:lnTo>
                    <a:pt x="193946" y="365775"/>
                  </a:lnTo>
                  <a:lnTo>
                    <a:pt x="194133" y="371871"/>
                  </a:lnTo>
                  <a:lnTo>
                    <a:pt x="194323" y="377967"/>
                  </a:lnTo>
                  <a:lnTo>
                    <a:pt x="194518" y="384064"/>
                  </a:lnTo>
                  <a:lnTo>
                    <a:pt x="194715" y="390160"/>
                  </a:lnTo>
                  <a:lnTo>
                    <a:pt x="194916" y="396256"/>
                  </a:lnTo>
                  <a:lnTo>
                    <a:pt x="195121" y="402352"/>
                  </a:lnTo>
                  <a:lnTo>
                    <a:pt x="195327" y="408449"/>
                  </a:lnTo>
                  <a:lnTo>
                    <a:pt x="195537" y="414545"/>
                  </a:lnTo>
                  <a:lnTo>
                    <a:pt x="195748" y="420641"/>
                  </a:lnTo>
                  <a:lnTo>
                    <a:pt x="195962" y="426737"/>
                  </a:lnTo>
                  <a:lnTo>
                    <a:pt x="196179" y="432834"/>
                  </a:lnTo>
                  <a:lnTo>
                    <a:pt x="196398" y="438930"/>
                  </a:lnTo>
                  <a:lnTo>
                    <a:pt x="196619" y="445026"/>
                  </a:lnTo>
                  <a:lnTo>
                    <a:pt x="196842" y="451122"/>
                  </a:lnTo>
                  <a:lnTo>
                    <a:pt x="197069" y="457219"/>
                  </a:lnTo>
                  <a:lnTo>
                    <a:pt x="197298" y="463315"/>
                  </a:lnTo>
                  <a:lnTo>
                    <a:pt x="197531" y="469411"/>
                  </a:lnTo>
                  <a:lnTo>
                    <a:pt x="197766" y="475508"/>
                  </a:lnTo>
                  <a:lnTo>
                    <a:pt x="198006" y="481604"/>
                  </a:lnTo>
                  <a:lnTo>
                    <a:pt x="198250" y="487700"/>
                  </a:lnTo>
                  <a:lnTo>
                    <a:pt x="198499" y="493796"/>
                  </a:lnTo>
                  <a:lnTo>
                    <a:pt x="198753" y="499893"/>
                  </a:lnTo>
                  <a:lnTo>
                    <a:pt x="199012" y="505989"/>
                  </a:lnTo>
                  <a:lnTo>
                    <a:pt x="199278" y="512085"/>
                  </a:lnTo>
                  <a:lnTo>
                    <a:pt x="199549" y="518181"/>
                  </a:lnTo>
                  <a:lnTo>
                    <a:pt x="199829" y="524278"/>
                  </a:lnTo>
                  <a:lnTo>
                    <a:pt x="200116" y="530374"/>
                  </a:lnTo>
                  <a:lnTo>
                    <a:pt x="200410" y="536470"/>
                  </a:lnTo>
                  <a:lnTo>
                    <a:pt x="200712" y="542566"/>
                  </a:lnTo>
                  <a:lnTo>
                    <a:pt x="201022" y="548663"/>
                  </a:lnTo>
                  <a:lnTo>
                    <a:pt x="201343" y="554759"/>
                  </a:lnTo>
                  <a:lnTo>
                    <a:pt x="201673" y="560855"/>
                  </a:lnTo>
                  <a:lnTo>
                    <a:pt x="202011" y="566951"/>
                  </a:lnTo>
                  <a:lnTo>
                    <a:pt x="202357" y="573048"/>
                  </a:lnTo>
                  <a:lnTo>
                    <a:pt x="202713" y="579144"/>
                  </a:lnTo>
                  <a:lnTo>
                    <a:pt x="203079" y="585240"/>
                  </a:lnTo>
                  <a:lnTo>
                    <a:pt x="203454" y="591336"/>
                  </a:lnTo>
                  <a:lnTo>
                    <a:pt x="203838" y="597433"/>
                  </a:lnTo>
                  <a:lnTo>
                    <a:pt x="204229" y="603529"/>
                  </a:lnTo>
                  <a:lnTo>
                    <a:pt x="204629" y="609625"/>
                  </a:lnTo>
                  <a:lnTo>
                    <a:pt x="205037" y="615721"/>
                  </a:lnTo>
                  <a:lnTo>
                    <a:pt x="205454" y="621818"/>
                  </a:lnTo>
                  <a:lnTo>
                    <a:pt x="205877" y="627914"/>
                  </a:lnTo>
                  <a:lnTo>
                    <a:pt x="206307" y="634010"/>
                  </a:lnTo>
                  <a:lnTo>
                    <a:pt x="206743" y="640106"/>
                  </a:lnTo>
                  <a:lnTo>
                    <a:pt x="207186" y="646203"/>
                  </a:lnTo>
                  <a:lnTo>
                    <a:pt x="207636" y="652299"/>
                  </a:lnTo>
                  <a:lnTo>
                    <a:pt x="208091" y="658395"/>
                  </a:lnTo>
                  <a:lnTo>
                    <a:pt x="208552" y="664491"/>
                  </a:lnTo>
                  <a:lnTo>
                    <a:pt x="209017" y="670588"/>
                  </a:lnTo>
                  <a:lnTo>
                    <a:pt x="209489" y="676684"/>
                  </a:lnTo>
                  <a:lnTo>
                    <a:pt x="209967" y="682780"/>
                  </a:lnTo>
                  <a:lnTo>
                    <a:pt x="210450" y="688877"/>
                  </a:lnTo>
                  <a:lnTo>
                    <a:pt x="210940" y="694973"/>
                  </a:lnTo>
                  <a:lnTo>
                    <a:pt x="211436" y="701069"/>
                  </a:lnTo>
                  <a:lnTo>
                    <a:pt x="211938" y="707165"/>
                  </a:lnTo>
                  <a:lnTo>
                    <a:pt x="212451" y="713262"/>
                  </a:lnTo>
                  <a:lnTo>
                    <a:pt x="212972" y="719358"/>
                  </a:lnTo>
                  <a:lnTo>
                    <a:pt x="213503" y="725454"/>
                  </a:lnTo>
                  <a:lnTo>
                    <a:pt x="214044" y="731550"/>
                  </a:lnTo>
                  <a:lnTo>
                    <a:pt x="214596" y="737647"/>
                  </a:lnTo>
                  <a:lnTo>
                    <a:pt x="215165" y="743743"/>
                  </a:lnTo>
                  <a:lnTo>
                    <a:pt x="215748" y="749839"/>
                  </a:lnTo>
                  <a:lnTo>
                    <a:pt x="216347" y="755935"/>
                  </a:lnTo>
                  <a:lnTo>
                    <a:pt x="216962" y="762032"/>
                  </a:lnTo>
                  <a:lnTo>
                    <a:pt x="217596" y="768128"/>
                  </a:lnTo>
                  <a:lnTo>
                    <a:pt x="218253" y="774224"/>
                  </a:lnTo>
                  <a:lnTo>
                    <a:pt x="218933" y="780320"/>
                  </a:lnTo>
                  <a:lnTo>
                    <a:pt x="219636" y="786417"/>
                  </a:lnTo>
                  <a:lnTo>
                    <a:pt x="220362" y="792513"/>
                  </a:lnTo>
                  <a:lnTo>
                    <a:pt x="221113" y="798609"/>
                  </a:lnTo>
                  <a:lnTo>
                    <a:pt x="221894" y="804705"/>
                  </a:lnTo>
                  <a:lnTo>
                    <a:pt x="222705" y="810802"/>
                  </a:lnTo>
                  <a:lnTo>
                    <a:pt x="223545" y="816898"/>
                  </a:lnTo>
                  <a:lnTo>
                    <a:pt x="224412" y="822994"/>
                  </a:lnTo>
                  <a:lnTo>
                    <a:pt x="225308" y="829090"/>
                  </a:lnTo>
                  <a:lnTo>
                    <a:pt x="226237" y="835187"/>
                  </a:lnTo>
                  <a:lnTo>
                    <a:pt x="227201" y="841283"/>
                  </a:lnTo>
                  <a:lnTo>
                    <a:pt x="228194" y="847379"/>
                  </a:lnTo>
                  <a:lnTo>
                    <a:pt x="229215" y="853475"/>
                  </a:lnTo>
                  <a:lnTo>
                    <a:pt x="230265" y="859572"/>
                  </a:lnTo>
                  <a:lnTo>
                    <a:pt x="231344" y="865668"/>
                  </a:lnTo>
                  <a:lnTo>
                    <a:pt x="232457" y="871764"/>
                  </a:lnTo>
                  <a:lnTo>
                    <a:pt x="233595" y="877860"/>
                  </a:lnTo>
                  <a:lnTo>
                    <a:pt x="234756" y="883957"/>
                  </a:lnTo>
                  <a:lnTo>
                    <a:pt x="235941" y="890053"/>
                  </a:lnTo>
                  <a:lnTo>
                    <a:pt x="237148" y="896149"/>
                  </a:lnTo>
                  <a:lnTo>
                    <a:pt x="238379" y="902245"/>
                  </a:lnTo>
                  <a:lnTo>
                    <a:pt x="239627" y="908342"/>
                  </a:lnTo>
                  <a:lnTo>
                    <a:pt x="240890" y="914438"/>
                  </a:lnTo>
                  <a:lnTo>
                    <a:pt x="242165" y="920534"/>
                  </a:lnTo>
                  <a:lnTo>
                    <a:pt x="243452" y="926631"/>
                  </a:lnTo>
                  <a:lnTo>
                    <a:pt x="244750" y="932727"/>
                  </a:lnTo>
                  <a:lnTo>
                    <a:pt x="246053" y="938823"/>
                  </a:lnTo>
                  <a:lnTo>
                    <a:pt x="247359" y="944919"/>
                  </a:lnTo>
                  <a:lnTo>
                    <a:pt x="248666" y="951016"/>
                  </a:lnTo>
                  <a:lnTo>
                    <a:pt x="249973" y="957112"/>
                  </a:lnTo>
                  <a:lnTo>
                    <a:pt x="251277" y="963208"/>
                  </a:lnTo>
                  <a:lnTo>
                    <a:pt x="252574" y="969304"/>
                  </a:lnTo>
                  <a:lnTo>
                    <a:pt x="253864" y="975401"/>
                  </a:lnTo>
                  <a:lnTo>
                    <a:pt x="255146" y="981497"/>
                  </a:lnTo>
                  <a:lnTo>
                    <a:pt x="256418" y="987593"/>
                  </a:lnTo>
                  <a:lnTo>
                    <a:pt x="257677" y="993689"/>
                  </a:lnTo>
                  <a:lnTo>
                    <a:pt x="258922" y="999786"/>
                  </a:lnTo>
                  <a:lnTo>
                    <a:pt x="260154" y="1005882"/>
                  </a:lnTo>
                  <a:lnTo>
                    <a:pt x="261373" y="1011978"/>
                  </a:lnTo>
                  <a:lnTo>
                    <a:pt x="262579" y="1018074"/>
                  </a:lnTo>
                  <a:lnTo>
                    <a:pt x="263770" y="1024171"/>
                  </a:lnTo>
                  <a:lnTo>
                    <a:pt x="264946" y="1030267"/>
                  </a:lnTo>
                  <a:lnTo>
                    <a:pt x="266111" y="1036363"/>
                  </a:lnTo>
                  <a:lnTo>
                    <a:pt x="267266" y="1042459"/>
                  </a:lnTo>
                  <a:lnTo>
                    <a:pt x="268411" y="1048556"/>
                  </a:lnTo>
                  <a:lnTo>
                    <a:pt x="269548" y="1054652"/>
                  </a:lnTo>
                  <a:lnTo>
                    <a:pt x="270678" y="1060748"/>
                  </a:lnTo>
                  <a:lnTo>
                    <a:pt x="271804" y="1066844"/>
                  </a:lnTo>
                  <a:lnTo>
                    <a:pt x="272928" y="1072941"/>
                  </a:lnTo>
                  <a:lnTo>
                    <a:pt x="274053" y="1079037"/>
                  </a:lnTo>
                  <a:lnTo>
                    <a:pt x="275179" y="1085133"/>
                  </a:lnTo>
                  <a:lnTo>
                    <a:pt x="276311" y="1091229"/>
                  </a:lnTo>
                  <a:lnTo>
                    <a:pt x="277451" y="1097326"/>
                  </a:lnTo>
                  <a:lnTo>
                    <a:pt x="278601" y="1103422"/>
                  </a:lnTo>
                  <a:lnTo>
                    <a:pt x="279761" y="1109518"/>
                  </a:lnTo>
                  <a:lnTo>
                    <a:pt x="280934" y="1115614"/>
                  </a:lnTo>
                  <a:lnTo>
                    <a:pt x="282127" y="1121711"/>
                  </a:lnTo>
                  <a:lnTo>
                    <a:pt x="283338" y="1127807"/>
                  </a:lnTo>
                  <a:lnTo>
                    <a:pt x="284567" y="1133903"/>
                  </a:lnTo>
                  <a:lnTo>
                    <a:pt x="285815" y="1140000"/>
                  </a:lnTo>
                  <a:lnTo>
                    <a:pt x="287084" y="1146096"/>
                  </a:lnTo>
                  <a:lnTo>
                    <a:pt x="288380" y="1152192"/>
                  </a:lnTo>
                  <a:lnTo>
                    <a:pt x="289700" y="1158288"/>
                  </a:lnTo>
                  <a:lnTo>
                    <a:pt x="291043" y="1164385"/>
                  </a:lnTo>
                  <a:lnTo>
                    <a:pt x="292409" y="1170481"/>
                  </a:lnTo>
                  <a:lnTo>
                    <a:pt x="293798" y="1176577"/>
                  </a:lnTo>
                  <a:lnTo>
                    <a:pt x="295213" y="1182673"/>
                  </a:lnTo>
                  <a:lnTo>
                    <a:pt x="296654" y="1188770"/>
                  </a:lnTo>
                  <a:lnTo>
                    <a:pt x="298116" y="1194866"/>
                  </a:lnTo>
                  <a:lnTo>
                    <a:pt x="299598" y="1200962"/>
                  </a:lnTo>
                  <a:lnTo>
                    <a:pt x="301100" y="1207058"/>
                  </a:lnTo>
                  <a:lnTo>
                    <a:pt x="302623" y="1213155"/>
                  </a:lnTo>
                  <a:lnTo>
                    <a:pt x="304166" y="1219251"/>
                  </a:lnTo>
                  <a:lnTo>
                    <a:pt x="305724" y="1225347"/>
                  </a:lnTo>
                  <a:lnTo>
                    <a:pt x="307295" y="1231443"/>
                  </a:lnTo>
                  <a:lnTo>
                    <a:pt x="308879" y="1237540"/>
                  </a:lnTo>
                  <a:lnTo>
                    <a:pt x="310474" y="1243636"/>
                  </a:lnTo>
                  <a:lnTo>
                    <a:pt x="312080" y="1249732"/>
                  </a:lnTo>
                  <a:lnTo>
                    <a:pt x="313691" y="1255828"/>
                  </a:lnTo>
                  <a:lnTo>
                    <a:pt x="315306" y="1261925"/>
                  </a:lnTo>
                  <a:lnTo>
                    <a:pt x="316924" y="1268021"/>
                  </a:lnTo>
                  <a:lnTo>
                    <a:pt x="318542" y="1274117"/>
                  </a:lnTo>
                  <a:lnTo>
                    <a:pt x="320157" y="1280213"/>
                  </a:lnTo>
                  <a:lnTo>
                    <a:pt x="321768" y="1286310"/>
                  </a:lnTo>
                  <a:lnTo>
                    <a:pt x="323373" y="1292406"/>
                  </a:lnTo>
                  <a:lnTo>
                    <a:pt x="324970" y="1298502"/>
                  </a:lnTo>
                  <a:lnTo>
                    <a:pt x="326557" y="1304598"/>
                  </a:lnTo>
                  <a:lnTo>
                    <a:pt x="328128" y="1310695"/>
                  </a:lnTo>
                  <a:lnTo>
                    <a:pt x="329685" y="1316791"/>
                  </a:lnTo>
                  <a:lnTo>
                    <a:pt x="331226" y="1322887"/>
                  </a:lnTo>
                  <a:lnTo>
                    <a:pt x="332751" y="1328983"/>
                  </a:lnTo>
                  <a:lnTo>
                    <a:pt x="334257" y="1335080"/>
                  </a:lnTo>
                  <a:lnTo>
                    <a:pt x="335739" y="1341176"/>
                  </a:lnTo>
                  <a:lnTo>
                    <a:pt x="337198" y="1347272"/>
                  </a:lnTo>
                  <a:lnTo>
                    <a:pt x="338635" y="1353368"/>
                  </a:lnTo>
                  <a:lnTo>
                    <a:pt x="340050" y="1359465"/>
                  </a:lnTo>
                  <a:lnTo>
                    <a:pt x="341441" y="1365561"/>
                  </a:lnTo>
                  <a:lnTo>
                    <a:pt x="342806" y="1371657"/>
                  </a:lnTo>
                  <a:lnTo>
                    <a:pt x="344144" y="1377754"/>
                  </a:lnTo>
                  <a:lnTo>
                    <a:pt x="345458" y="1383850"/>
                  </a:lnTo>
                  <a:lnTo>
                    <a:pt x="346749" y="1389946"/>
                  </a:lnTo>
                  <a:lnTo>
                    <a:pt x="348016" y="1396042"/>
                  </a:lnTo>
                  <a:lnTo>
                    <a:pt x="349259" y="1402139"/>
                  </a:lnTo>
                  <a:lnTo>
                    <a:pt x="350475" y="1408235"/>
                  </a:lnTo>
                  <a:lnTo>
                    <a:pt x="351669" y="1414331"/>
                  </a:lnTo>
                  <a:lnTo>
                    <a:pt x="352842" y="1420427"/>
                  </a:lnTo>
                  <a:lnTo>
                    <a:pt x="353995" y="1426524"/>
                  </a:lnTo>
                  <a:lnTo>
                    <a:pt x="355127" y="1432620"/>
                  </a:lnTo>
                  <a:lnTo>
                    <a:pt x="356235" y="1438716"/>
                  </a:lnTo>
                  <a:lnTo>
                    <a:pt x="357324" y="1444812"/>
                  </a:lnTo>
                  <a:lnTo>
                    <a:pt x="358395" y="1450909"/>
                  </a:lnTo>
                  <a:lnTo>
                    <a:pt x="359448" y="1457005"/>
                  </a:lnTo>
                  <a:lnTo>
                    <a:pt x="360482" y="1463101"/>
                  </a:lnTo>
                  <a:lnTo>
                    <a:pt x="361493" y="1469197"/>
                  </a:lnTo>
                  <a:lnTo>
                    <a:pt x="362486" y="1475294"/>
                  </a:lnTo>
                  <a:lnTo>
                    <a:pt x="363461" y="1481390"/>
                  </a:lnTo>
                  <a:lnTo>
                    <a:pt x="364416" y="1487486"/>
                  </a:lnTo>
                  <a:lnTo>
                    <a:pt x="365352" y="1493582"/>
                  </a:lnTo>
                  <a:lnTo>
                    <a:pt x="366263" y="1499679"/>
                  </a:lnTo>
                  <a:lnTo>
                    <a:pt x="367151" y="1505775"/>
                  </a:lnTo>
                  <a:lnTo>
                    <a:pt x="368017" y="1511871"/>
                  </a:lnTo>
                  <a:lnTo>
                    <a:pt x="368861" y="1517967"/>
                  </a:lnTo>
                  <a:lnTo>
                    <a:pt x="369680" y="1524064"/>
                  </a:lnTo>
                  <a:lnTo>
                    <a:pt x="370469" y="1530160"/>
                  </a:lnTo>
                  <a:lnTo>
                    <a:pt x="371228" y="1536256"/>
                  </a:lnTo>
                  <a:lnTo>
                    <a:pt x="371961" y="1542352"/>
                  </a:lnTo>
                  <a:lnTo>
                    <a:pt x="372665" y="1548449"/>
                  </a:lnTo>
                  <a:lnTo>
                    <a:pt x="373340" y="1554545"/>
                  </a:lnTo>
                  <a:lnTo>
                    <a:pt x="373981" y="1560641"/>
                  </a:lnTo>
                  <a:lnTo>
                    <a:pt x="374586" y="1566737"/>
                  </a:lnTo>
                  <a:lnTo>
                    <a:pt x="375161" y="1572834"/>
                  </a:lnTo>
                  <a:lnTo>
                    <a:pt x="375703" y="1578930"/>
                  </a:lnTo>
                  <a:lnTo>
                    <a:pt x="376215" y="1585026"/>
                  </a:lnTo>
                  <a:lnTo>
                    <a:pt x="376690" y="1591123"/>
                  </a:lnTo>
                  <a:lnTo>
                    <a:pt x="377128" y="1597219"/>
                  </a:lnTo>
                  <a:lnTo>
                    <a:pt x="377533" y="1603315"/>
                  </a:lnTo>
                  <a:lnTo>
                    <a:pt x="377907" y="1609411"/>
                  </a:lnTo>
                  <a:lnTo>
                    <a:pt x="378250" y="1615508"/>
                  </a:lnTo>
                  <a:lnTo>
                    <a:pt x="378561" y="1621604"/>
                  </a:lnTo>
                  <a:lnTo>
                    <a:pt x="378833" y="1627700"/>
                  </a:lnTo>
                  <a:lnTo>
                    <a:pt x="379076" y="1633796"/>
                  </a:lnTo>
                  <a:lnTo>
                    <a:pt x="379290" y="1639893"/>
                  </a:lnTo>
                  <a:lnTo>
                    <a:pt x="379476" y="1645989"/>
                  </a:lnTo>
                  <a:lnTo>
                    <a:pt x="379633" y="1652085"/>
                  </a:lnTo>
                  <a:lnTo>
                    <a:pt x="379756" y="1658181"/>
                  </a:lnTo>
                  <a:lnTo>
                    <a:pt x="379852" y="1664278"/>
                  </a:lnTo>
                  <a:lnTo>
                    <a:pt x="379923" y="1670374"/>
                  </a:lnTo>
                  <a:lnTo>
                    <a:pt x="379968" y="1676470"/>
                  </a:lnTo>
                  <a:lnTo>
                    <a:pt x="379989" y="1682566"/>
                  </a:lnTo>
                  <a:lnTo>
                    <a:pt x="379979" y="1688663"/>
                  </a:lnTo>
                  <a:lnTo>
                    <a:pt x="379944" y="1694759"/>
                  </a:lnTo>
                  <a:lnTo>
                    <a:pt x="379887" y="1700855"/>
                  </a:lnTo>
                  <a:lnTo>
                    <a:pt x="379807" y="1706951"/>
                  </a:lnTo>
                  <a:lnTo>
                    <a:pt x="379704" y="1713048"/>
                  </a:lnTo>
                  <a:lnTo>
                    <a:pt x="379575" y="1719144"/>
                  </a:lnTo>
                  <a:lnTo>
                    <a:pt x="379423" y="1725240"/>
                  </a:lnTo>
                  <a:lnTo>
                    <a:pt x="379250" y="1731336"/>
                  </a:lnTo>
                  <a:lnTo>
                    <a:pt x="379057" y="1737433"/>
                  </a:lnTo>
                  <a:lnTo>
                    <a:pt x="378844" y="1743529"/>
                  </a:lnTo>
                  <a:lnTo>
                    <a:pt x="378610" y="1749625"/>
                  </a:lnTo>
                  <a:lnTo>
                    <a:pt x="378355" y="1755721"/>
                  </a:lnTo>
                  <a:lnTo>
                    <a:pt x="378083" y="1761818"/>
                  </a:lnTo>
                  <a:lnTo>
                    <a:pt x="377795" y="1767914"/>
                  </a:lnTo>
                  <a:lnTo>
                    <a:pt x="377493" y="1774010"/>
                  </a:lnTo>
                  <a:lnTo>
                    <a:pt x="377175" y="1780106"/>
                  </a:lnTo>
                  <a:lnTo>
                    <a:pt x="376843" y="1786203"/>
                  </a:lnTo>
                  <a:lnTo>
                    <a:pt x="376501" y="1792299"/>
                  </a:lnTo>
                  <a:lnTo>
                    <a:pt x="376151" y="1798395"/>
                  </a:lnTo>
                  <a:lnTo>
                    <a:pt x="375792" y="1804491"/>
                  </a:lnTo>
                  <a:lnTo>
                    <a:pt x="375428" y="1810588"/>
                  </a:lnTo>
                  <a:lnTo>
                    <a:pt x="375059" y="1816684"/>
                  </a:lnTo>
                  <a:lnTo>
                    <a:pt x="374688" y="1822780"/>
                  </a:lnTo>
                  <a:lnTo>
                    <a:pt x="374317" y="1828877"/>
                  </a:lnTo>
                  <a:lnTo>
                    <a:pt x="373947" y="1834973"/>
                  </a:lnTo>
                  <a:lnTo>
                    <a:pt x="373579" y="1841069"/>
                  </a:lnTo>
                  <a:lnTo>
                    <a:pt x="373216" y="1847165"/>
                  </a:lnTo>
                  <a:lnTo>
                    <a:pt x="372859" y="1853262"/>
                  </a:lnTo>
                  <a:lnTo>
                    <a:pt x="372507" y="1859358"/>
                  </a:lnTo>
                  <a:lnTo>
                    <a:pt x="372161" y="1865454"/>
                  </a:lnTo>
                  <a:lnTo>
                    <a:pt x="371822" y="1871550"/>
                  </a:lnTo>
                  <a:lnTo>
                    <a:pt x="371491" y="1877647"/>
                  </a:lnTo>
                  <a:lnTo>
                    <a:pt x="371167" y="1883743"/>
                  </a:lnTo>
                  <a:lnTo>
                    <a:pt x="370849" y="1889839"/>
                  </a:lnTo>
                  <a:lnTo>
                    <a:pt x="370535" y="1895935"/>
                  </a:lnTo>
                  <a:lnTo>
                    <a:pt x="370225" y="1902032"/>
                  </a:lnTo>
                  <a:lnTo>
                    <a:pt x="369917" y="1908128"/>
                  </a:lnTo>
                  <a:lnTo>
                    <a:pt x="369608" y="1914224"/>
                  </a:lnTo>
                  <a:lnTo>
                    <a:pt x="369296" y="1920320"/>
                  </a:lnTo>
                  <a:lnTo>
                    <a:pt x="368979" y="1926417"/>
                  </a:lnTo>
                  <a:lnTo>
                    <a:pt x="368654" y="1932513"/>
                  </a:lnTo>
                  <a:lnTo>
                    <a:pt x="368316" y="1938609"/>
                  </a:lnTo>
                  <a:lnTo>
                    <a:pt x="367961" y="1944705"/>
                  </a:lnTo>
                  <a:lnTo>
                    <a:pt x="367587" y="1950802"/>
                  </a:lnTo>
                  <a:lnTo>
                    <a:pt x="367191" y="1956898"/>
                  </a:lnTo>
                  <a:lnTo>
                    <a:pt x="366770" y="1962994"/>
                  </a:lnTo>
                  <a:lnTo>
                    <a:pt x="366319" y="1969090"/>
                  </a:lnTo>
                  <a:lnTo>
                    <a:pt x="365829" y="1975187"/>
                  </a:lnTo>
                  <a:lnTo>
                    <a:pt x="365302" y="1981283"/>
                  </a:lnTo>
                  <a:lnTo>
                    <a:pt x="364737" y="1987379"/>
                  </a:lnTo>
                  <a:lnTo>
                    <a:pt x="364131" y="1993475"/>
                  </a:lnTo>
                  <a:lnTo>
                    <a:pt x="363481" y="1999572"/>
                  </a:lnTo>
                  <a:lnTo>
                    <a:pt x="362772" y="2005668"/>
                  </a:lnTo>
                  <a:lnTo>
                    <a:pt x="362015" y="2011764"/>
                  </a:lnTo>
                  <a:lnTo>
                    <a:pt x="361209" y="2017860"/>
                  </a:lnTo>
                  <a:lnTo>
                    <a:pt x="360353" y="2023957"/>
                  </a:lnTo>
                  <a:lnTo>
                    <a:pt x="359447" y="2030053"/>
                  </a:lnTo>
                  <a:lnTo>
                    <a:pt x="358477" y="2036149"/>
                  </a:lnTo>
                  <a:lnTo>
                    <a:pt x="357457" y="2042246"/>
                  </a:lnTo>
                  <a:lnTo>
                    <a:pt x="356388" y="2048342"/>
                  </a:lnTo>
                  <a:lnTo>
                    <a:pt x="355272" y="2054438"/>
                  </a:lnTo>
                  <a:lnTo>
                    <a:pt x="354111" y="2060534"/>
                  </a:lnTo>
                  <a:lnTo>
                    <a:pt x="352897" y="2066631"/>
                  </a:lnTo>
                  <a:lnTo>
                    <a:pt x="351641" y="2072727"/>
                  </a:lnTo>
                  <a:lnTo>
                    <a:pt x="350348" y="2078823"/>
                  </a:lnTo>
                  <a:lnTo>
                    <a:pt x="349022" y="2084919"/>
                  </a:lnTo>
                  <a:lnTo>
                    <a:pt x="347665" y="2091016"/>
                  </a:lnTo>
                  <a:lnTo>
                    <a:pt x="346275" y="2097112"/>
                  </a:lnTo>
                  <a:lnTo>
                    <a:pt x="344861" y="2103208"/>
                  </a:lnTo>
                  <a:lnTo>
                    <a:pt x="343427" y="2109304"/>
                  </a:lnTo>
                  <a:lnTo>
                    <a:pt x="341978" y="2115401"/>
                  </a:lnTo>
                  <a:lnTo>
                    <a:pt x="340516" y="2121497"/>
                  </a:lnTo>
                  <a:lnTo>
                    <a:pt x="339043" y="2127593"/>
                  </a:lnTo>
                  <a:lnTo>
                    <a:pt x="337564" y="2133689"/>
                  </a:lnTo>
                  <a:lnTo>
                    <a:pt x="336082" y="2139786"/>
                  </a:lnTo>
                  <a:lnTo>
                    <a:pt x="334599" y="2145882"/>
                  </a:lnTo>
                  <a:lnTo>
                    <a:pt x="333118" y="2151978"/>
                  </a:lnTo>
                  <a:lnTo>
                    <a:pt x="331640" y="2158074"/>
                  </a:lnTo>
                  <a:lnTo>
                    <a:pt x="330168" y="2164171"/>
                  </a:lnTo>
                  <a:lnTo>
                    <a:pt x="328703" y="2170267"/>
                  </a:lnTo>
                  <a:lnTo>
                    <a:pt x="327245" y="2176363"/>
                  </a:lnTo>
                  <a:lnTo>
                    <a:pt x="325794" y="2182459"/>
                  </a:lnTo>
                  <a:lnTo>
                    <a:pt x="324351" y="2188556"/>
                  </a:lnTo>
                  <a:lnTo>
                    <a:pt x="322917" y="2194652"/>
                  </a:lnTo>
                  <a:lnTo>
                    <a:pt x="321491" y="2200748"/>
                  </a:lnTo>
                  <a:lnTo>
                    <a:pt x="320072" y="2206844"/>
                  </a:lnTo>
                  <a:lnTo>
                    <a:pt x="318659" y="2212941"/>
                  </a:lnTo>
                  <a:lnTo>
                    <a:pt x="317252" y="2219037"/>
                  </a:lnTo>
                  <a:lnTo>
                    <a:pt x="315852" y="2225133"/>
                  </a:lnTo>
                  <a:lnTo>
                    <a:pt x="314456" y="2231229"/>
                  </a:lnTo>
                  <a:lnTo>
                    <a:pt x="313064" y="2237326"/>
                  </a:lnTo>
                  <a:lnTo>
                    <a:pt x="311676" y="2243422"/>
                  </a:lnTo>
                  <a:lnTo>
                    <a:pt x="310291" y="2249518"/>
                  </a:lnTo>
                  <a:lnTo>
                    <a:pt x="308909" y="2255614"/>
                  </a:lnTo>
                  <a:lnTo>
                    <a:pt x="307532" y="2261711"/>
                  </a:lnTo>
                  <a:lnTo>
                    <a:pt x="306158" y="2267807"/>
                  </a:lnTo>
                  <a:lnTo>
                    <a:pt x="304789" y="2273903"/>
                  </a:lnTo>
                  <a:lnTo>
                    <a:pt x="303424" y="2280000"/>
                  </a:lnTo>
                  <a:lnTo>
                    <a:pt x="302066" y="2286096"/>
                  </a:lnTo>
                  <a:lnTo>
                    <a:pt x="300717" y="2292192"/>
                  </a:lnTo>
                  <a:lnTo>
                    <a:pt x="299377" y="2298288"/>
                  </a:lnTo>
                  <a:lnTo>
                    <a:pt x="298047" y="2304385"/>
                  </a:lnTo>
                  <a:lnTo>
                    <a:pt x="296729" y="2310481"/>
                  </a:lnTo>
                  <a:lnTo>
                    <a:pt x="295426" y="2316577"/>
                  </a:lnTo>
                  <a:lnTo>
                    <a:pt x="294140" y="2322673"/>
                  </a:lnTo>
                  <a:lnTo>
                    <a:pt x="292872" y="2328770"/>
                  </a:lnTo>
                  <a:lnTo>
                    <a:pt x="291622" y="2334866"/>
                  </a:lnTo>
                  <a:lnTo>
                    <a:pt x="290392" y="2340962"/>
                  </a:lnTo>
                  <a:lnTo>
                    <a:pt x="289184" y="2347058"/>
                  </a:lnTo>
                  <a:lnTo>
                    <a:pt x="288004" y="2353155"/>
                  </a:lnTo>
                  <a:lnTo>
                    <a:pt x="286846" y="2359251"/>
                  </a:lnTo>
                  <a:lnTo>
                    <a:pt x="285713" y="2365347"/>
                  </a:lnTo>
                  <a:lnTo>
                    <a:pt x="284603" y="2371443"/>
                  </a:lnTo>
                  <a:lnTo>
                    <a:pt x="283518" y="2377540"/>
                  </a:lnTo>
                  <a:lnTo>
                    <a:pt x="282463" y="2383636"/>
                  </a:lnTo>
                  <a:lnTo>
                    <a:pt x="281432" y="2389732"/>
                  </a:lnTo>
                  <a:lnTo>
                    <a:pt x="280424" y="2395828"/>
                  </a:lnTo>
                  <a:lnTo>
                    <a:pt x="279437" y="2401925"/>
                  </a:lnTo>
                  <a:lnTo>
                    <a:pt x="278471" y="2408021"/>
                  </a:lnTo>
                  <a:lnTo>
                    <a:pt x="277529" y="2414117"/>
                  </a:lnTo>
                  <a:lnTo>
                    <a:pt x="276605" y="2420213"/>
                  </a:lnTo>
                  <a:lnTo>
                    <a:pt x="275697" y="2426310"/>
                  </a:lnTo>
                  <a:lnTo>
                    <a:pt x="274802" y="2432406"/>
                  </a:lnTo>
                  <a:lnTo>
                    <a:pt x="273919" y="2438502"/>
                  </a:lnTo>
                  <a:lnTo>
                    <a:pt x="273049" y="2444598"/>
                  </a:lnTo>
                  <a:lnTo>
                    <a:pt x="272186" y="2450695"/>
                  </a:lnTo>
                  <a:lnTo>
                    <a:pt x="271330" y="2456791"/>
                  </a:lnTo>
                  <a:lnTo>
                    <a:pt x="270477" y="2462887"/>
                  </a:lnTo>
                  <a:lnTo>
                    <a:pt x="269626" y="2468983"/>
                  </a:lnTo>
                  <a:lnTo>
                    <a:pt x="268775" y="2475080"/>
                  </a:lnTo>
                  <a:lnTo>
                    <a:pt x="267923" y="2481176"/>
                  </a:lnTo>
                  <a:lnTo>
                    <a:pt x="267066" y="2487272"/>
                  </a:lnTo>
                  <a:lnTo>
                    <a:pt x="266206" y="2493369"/>
                  </a:lnTo>
                  <a:lnTo>
                    <a:pt x="265339" y="2499465"/>
                  </a:lnTo>
                  <a:lnTo>
                    <a:pt x="264464" y="2505561"/>
                  </a:lnTo>
                  <a:lnTo>
                    <a:pt x="263580" y="2511657"/>
                  </a:lnTo>
                  <a:lnTo>
                    <a:pt x="262687" y="2517754"/>
                  </a:lnTo>
                  <a:lnTo>
                    <a:pt x="261784" y="2523850"/>
                  </a:lnTo>
                  <a:lnTo>
                    <a:pt x="260871" y="2529946"/>
                  </a:lnTo>
                  <a:lnTo>
                    <a:pt x="259947" y="2536042"/>
                  </a:lnTo>
                  <a:lnTo>
                    <a:pt x="259010" y="2542139"/>
                  </a:lnTo>
                  <a:lnTo>
                    <a:pt x="258063" y="2548235"/>
                  </a:lnTo>
                  <a:lnTo>
                    <a:pt x="257106" y="2554331"/>
                  </a:lnTo>
                  <a:lnTo>
                    <a:pt x="256139" y="2560427"/>
                  </a:lnTo>
                  <a:lnTo>
                    <a:pt x="255163" y="2566524"/>
                  </a:lnTo>
                  <a:lnTo>
                    <a:pt x="254177" y="2572620"/>
                  </a:lnTo>
                  <a:lnTo>
                    <a:pt x="253184" y="2578716"/>
                  </a:lnTo>
                  <a:lnTo>
                    <a:pt x="252185" y="2584812"/>
                  </a:lnTo>
                  <a:lnTo>
                    <a:pt x="251181" y="2590909"/>
                  </a:lnTo>
                  <a:lnTo>
                    <a:pt x="250174" y="2597005"/>
                  </a:lnTo>
                  <a:lnTo>
                    <a:pt x="249165" y="2603101"/>
                  </a:lnTo>
                  <a:lnTo>
                    <a:pt x="248157" y="2609197"/>
                  </a:lnTo>
                  <a:lnTo>
                    <a:pt x="247152" y="2615294"/>
                  </a:lnTo>
                  <a:lnTo>
                    <a:pt x="246151" y="2621390"/>
                  </a:lnTo>
                  <a:lnTo>
                    <a:pt x="245155" y="2627486"/>
                  </a:lnTo>
                  <a:lnTo>
                    <a:pt x="244170" y="2633582"/>
                  </a:lnTo>
                  <a:lnTo>
                    <a:pt x="243197" y="2639679"/>
                  </a:lnTo>
                  <a:lnTo>
                    <a:pt x="242237" y="2645775"/>
                  </a:lnTo>
                  <a:lnTo>
                    <a:pt x="241292" y="2651871"/>
                  </a:lnTo>
                  <a:lnTo>
                    <a:pt x="240363" y="2657967"/>
                  </a:lnTo>
                  <a:lnTo>
                    <a:pt x="239456" y="2664064"/>
                  </a:lnTo>
                  <a:lnTo>
                    <a:pt x="238573" y="2670160"/>
                  </a:lnTo>
                  <a:lnTo>
                    <a:pt x="237711" y="2676256"/>
                  </a:lnTo>
                  <a:lnTo>
                    <a:pt x="236873" y="2682352"/>
                  </a:lnTo>
                  <a:lnTo>
                    <a:pt x="236059" y="2688449"/>
                  </a:lnTo>
                  <a:lnTo>
                    <a:pt x="235273" y="2694545"/>
                  </a:lnTo>
                  <a:lnTo>
                    <a:pt x="234518" y="2700641"/>
                  </a:lnTo>
                  <a:lnTo>
                    <a:pt x="233789" y="2706737"/>
                  </a:lnTo>
                  <a:lnTo>
                    <a:pt x="233085" y="2712834"/>
                  </a:lnTo>
                  <a:lnTo>
                    <a:pt x="232407" y="2718930"/>
                  </a:lnTo>
                  <a:lnTo>
                    <a:pt x="231756" y="2725026"/>
                  </a:lnTo>
                  <a:lnTo>
                    <a:pt x="231135" y="2731123"/>
                  </a:lnTo>
                  <a:lnTo>
                    <a:pt x="230536" y="2737219"/>
                  </a:lnTo>
                  <a:lnTo>
                    <a:pt x="229959" y="2743315"/>
                  </a:lnTo>
                  <a:lnTo>
                    <a:pt x="229401" y="2749411"/>
                  </a:lnTo>
                  <a:lnTo>
                    <a:pt x="228863" y="2755508"/>
                  </a:lnTo>
                  <a:lnTo>
                    <a:pt x="228346" y="2761604"/>
                  </a:lnTo>
                  <a:lnTo>
                    <a:pt x="227844" y="2767700"/>
                  </a:lnTo>
                  <a:lnTo>
                    <a:pt x="227355" y="2773796"/>
                  </a:lnTo>
                  <a:lnTo>
                    <a:pt x="226877" y="2779893"/>
                  </a:lnTo>
                  <a:lnTo>
                    <a:pt x="226409" y="2785989"/>
                  </a:lnTo>
                  <a:lnTo>
                    <a:pt x="225952" y="2792085"/>
                  </a:lnTo>
                  <a:lnTo>
                    <a:pt x="225501" y="2798181"/>
                  </a:lnTo>
                  <a:lnTo>
                    <a:pt x="225056" y="2804278"/>
                  </a:lnTo>
                  <a:lnTo>
                    <a:pt x="224615" y="2810374"/>
                  </a:lnTo>
                  <a:lnTo>
                    <a:pt x="224179" y="2816470"/>
                  </a:lnTo>
                  <a:lnTo>
                    <a:pt x="223747" y="2822566"/>
                  </a:lnTo>
                  <a:lnTo>
                    <a:pt x="223319" y="2828663"/>
                  </a:lnTo>
                  <a:lnTo>
                    <a:pt x="222895" y="2834759"/>
                  </a:lnTo>
                  <a:lnTo>
                    <a:pt x="222476" y="2840855"/>
                  </a:lnTo>
                  <a:lnTo>
                    <a:pt x="222062" y="2846951"/>
                  </a:lnTo>
                  <a:lnTo>
                    <a:pt x="221655" y="2853048"/>
                  </a:lnTo>
                  <a:lnTo>
                    <a:pt x="221257" y="2859144"/>
                  </a:lnTo>
                  <a:lnTo>
                    <a:pt x="220868" y="2865240"/>
                  </a:lnTo>
                  <a:lnTo>
                    <a:pt x="220491" y="2871336"/>
                  </a:lnTo>
                  <a:lnTo>
                    <a:pt x="220126" y="2877433"/>
                  </a:lnTo>
                  <a:lnTo>
                    <a:pt x="219777" y="2883529"/>
                  </a:lnTo>
                  <a:lnTo>
                    <a:pt x="219449" y="2889625"/>
                  </a:lnTo>
                  <a:lnTo>
                    <a:pt x="219140" y="2895721"/>
                  </a:lnTo>
                  <a:lnTo>
                    <a:pt x="218852" y="2901818"/>
                  </a:lnTo>
                  <a:lnTo>
                    <a:pt x="218586" y="2907914"/>
                  </a:lnTo>
                  <a:lnTo>
                    <a:pt x="218346" y="2914010"/>
                  </a:lnTo>
                  <a:lnTo>
                    <a:pt x="218139" y="2920106"/>
                  </a:lnTo>
                  <a:lnTo>
                    <a:pt x="217959" y="2926203"/>
                  </a:lnTo>
                  <a:lnTo>
                    <a:pt x="217807" y="2932299"/>
                  </a:lnTo>
                  <a:lnTo>
                    <a:pt x="217683" y="2938395"/>
                  </a:lnTo>
                  <a:lnTo>
                    <a:pt x="217589" y="2944492"/>
                  </a:lnTo>
                  <a:lnTo>
                    <a:pt x="217532" y="2950588"/>
                  </a:lnTo>
                  <a:lnTo>
                    <a:pt x="217503" y="2956684"/>
                  </a:lnTo>
                  <a:lnTo>
                    <a:pt x="217500" y="2962780"/>
                  </a:lnTo>
                  <a:lnTo>
                    <a:pt x="217522" y="2968877"/>
                  </a:lnTo>
                  <a:lnTo>
                    <a:pt x="217568" y="2974973"/>
                  </a:lnTo>
                  <a:lnTo>
                    <a:pt x="217640" y="2981069"/>
                  </a:lnTo>
                  <a:lnTo>
                    <a:pt x="217728" y="2987165"/>
                  </a:lnTo>
                  <a:lnTo>
                    <a:pt x="217830" y="2993262"/>
                  </a:lnTo>
                  <a:lnTo>
                    <a:pt x="217941" y="2999358"/>
                  </a:lnTo>
                  <a:lnTo>
                    <a:pt x="218058" y="3005454"/>
                  </a:lnTo>
                  <a:lnTo>
                    <a:pt x="218176" y="3011550"/>
                  </a:lnTo>
                  <a:lnTo>
                    <a:pt x="218288" y="3017647"/>
                  </a:lnTo>
                  <a:lnTo>
                    <a:pt x="218389" y="3023743"/>
                  </a:lnTo>
                  <a:lnTo>
                    <a:pt x="218475" y="3029839"/>
                  </a:lnTo>
                  <a:lnTo>
                    <a:pt x="218541" y="3035935"/>
                  </a:lnTo>
                  <a:lnTo>
                    <a:pt x="218578" y="3042032"/>
                  </a:lnTo>
                  <a:lnTo>
                    <a:pt x="218577" y="3048128"/>
                  </a:lnTo>
                  <a:lnTo>
                    <a:pt x="218540" y="3054224"/>
                  </a:lnTo>
                  <a:lnTo>
                    <a:pt x="218462" y="3060320"/>
                  </a:lnTo>
                  <a:lnTo>
                    <a:pt x="218339" y="3066417"/>
                  </a:lnTo>
                  <a:lnTo>
                    <a:pt x="218163" y="3072513"/>
                  </a:lnTo>
                  <a:lnTo>
                    <a:pt x="217924" y="3078609"/>
                  </a:lnTo>
                  <a:lnTo>
                    <a:pt x="217629" y="3084705"/>
                  </a:lnTo>
                  <a:lnTo>
                    <a:pt x="217279" y="3090802"/>
                  </a:lnTo>
                  <a:lnTo>
                    <a:pt x="216870" y="3096898"/>
                  </a:lnTo>
                  <a:lnTo>
                    <a:pt x="216402" y="3102994"/>
                  </a:lnTo>
                  <a:lnTo>
                    <a:pt x="215861" y="3109090"/>
                  </a:lnTo>
                  <a:lnTo>
                    <a:pt x="215263" y="3115187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" name="pg39"/>
            <p:cNvSpPr/>
            <p:nvPr/>
          </p:nvSpPr>
          <p:spPr>
            <a:xfrm>
              <a:off x="8877572" y="4014586"/>
              <a:ext cx="389117" cy="3018431"/>
            </a:xfrm>
            <a:custGeom>
              <a:avLst/>
              <a:gdLst/>
              <a:ahLst/>
              <a:cxnLst/>
              <a:rect l="0" t="0" r="0" b="0"/>
              <a:pathLst>
                <a:path w="389117" h="3018431">
                  <a:moveTo>
                    <a:pt x="172162" y="3018431"/>
                  </a:moveTo>
                  <a:lnTo>
                    <a:pt x="171792" y="3012524"/>
                  </a:lnTo>
                  <a:lnTo>
                    <a:pt x="171484" y="3006617"/>
                  </a:lnTo>
                  <a:lnTo>
                    <a:pt x="171231" y="3000711"/>
                  </a:lnTo>
                  <a:lnTo>
                    <a:pt x="171027" y="2994804"/>
                  </a:lnTo>
                  <a:lnTo>
                    <a:pt x="170873" y="2988897"/>
                  </a:lnTo>
                  <a:lnTo>
                    <a:pt x="170766" y="2982990"/>
                  </a:lnTo>
                  <a:lnTo>
                    <a:pt x="170722" y="2977083"/>
                  </a:lnTo>
                  <a:lnTo>
                    <a:pt x="170721" y="2971176"/>
                  </a:lnTo>
                  <a:lnTo>
                    <a:pt x="170761" y="2965269"/>
                  </a:lnTo>
                  <a:lnTo>
                    <a:pt x="170839" y="2959362"/>
                  </a:lnTo>
                  <a:lnTo>
                    <a:pt x="170953" y="2953455"/>
                  </a:lnTo>
                  <a:lnTo>
                    <a:pt x="171107" y="2947548"/>
                  </a:lnTo>
                  <a:lnTo>
                    <a:pt x="171286" y="2941641"/>
                  </a:lnTo>
                  <a:lnTo>
                    <a:pt x="171487" y="2935735"/>
                  </a:lnTo>
                  <a:lnTo>
                    <a:pt x="171706" y="2929828"/>
                  </a:lnTo>
                  <a:lnTo>
                    <a:pt x="171940" y="2923921"/>
                  </a:lnTo>
                  <a:lnTo>
                    <a:pt x="172184" y="2918014"/>
                  </a:lnTo>
                  <a:lnTo>
                    <a:pt x="172433" y="2912107"/>
                  </a:lnTo>
                  <a:lnTo>
                    <a:pt x="172681" y="2906200"/>
                  </a:lnTo>
                  <a:lnTo>
                    <a:pt x="172926" y="2900293"/>
                  </a:lnTo>
                  <a:lnTo>
                    <a:pt x="173162" y="2894386"/>
                  </a:lnTo>
                  <a:lnTo>
                    <a:pt x="173386" y="2888479"/>
                  </a:lnTo>
                  <a:lnTo>
                    <a:pt x="173595" y="2882572"/>
                  </a:lnTo>
                  <a:lnTo>
                    <a:pt x="173786" y="2876665"/>
                  </a:lnTo>
                  <a:lnTo>
                    <a:pt x="173960" y="2870758"/>
                  </a:lnTo>
                  <a:lnTo>
                    <a:pt x="174105" y="2864852"/>
                  </a:lnTo>
                  <a:lnTo>
                    <a:pt x="174226" y="2858945"/>
                  </a:lnTo>
                  <a:lnTo>
                    <a:pt x="174321" y="2853038"/>
                  </a:lnTo>
                  <a:lnTo>
                    <a:pt x="174391" y="2847131"/>
                  </a:lnTo>
                  <a:lnTo>
                    <a:pt x="174435" y="2841224"/>
                  </a:lnTo>
                  <a:lnTo>
                    <a:pt x="174443" y="2835317"/>
                  </a:lnTo>
                  <a:lnTo>
                    <a:pt x="174423" y="2829410"/>
                  </a:lnTo>
                  <a:lnTo>
                    <a:pt x="174376" y="2823503"/>
                  </a:lnTo>
                  <a:lnTo>
                    <a:pt x="174303" y="2817596"/>
                  </a:lnTo>
                  <a:lnTo>
                    <a:pt x="174202" y="2811689"/>
                  </a:lnTo>
                  <a:lnTo>
                    <a:pt x="174068" y="2805782"/>
                  </a:lnTo>
                  <a:lnTo>
                    <a:pt x="173910" y="2799876"/>
                  </a:lnTo>
                  <a:lnTo>
                    <a:pt x="173728" y="2793969"/>
                  </a:lnTo>
                  <a:lnTo>
                    <a:pt x="173522" y="2788062"/>
                  </a:lnTo>
                  <a:lnTo>
                    <a:pt x="173292" y="2782155"/>
                  </a:lnTo>
                  <a:lnTo>
                    <a:pt x="173037" y="2776248"/>
                  </a:lnTo>
                  <a:lnTo>
                    <a:pt x="172761" y="2770341"/>
                  </a:lnTo>
                  <a:lnTo>
                    <a:pt x="172466" y="2764434"/>
                  </a:lnTo>
                  <a:lnTo>
                    <a:pt x="172152" y="2758527"/>
                  </a:lnTo>
                  <a:lnTo>
                    <a:pt x="171817" y="2752620"/>
                  </a:lnTo>
                  <a:lnTo>
                    <a:pt x="171463" y="2746713"/>
                  </a:lnTo>
                  <a:lnTo>
                    <a:pt x="171092" y="2740806"/>
                  </a:lnTo>
                  <a:lnTo>
                    <a:pt x="170705" y="2734900"/>
                  </a:lnTo>
                  <a:lnTo>
                    <a:pt x="170303" y="2728993"/>
                  </a:lnTo>
                  <a:lnTo>
                    <a:pt x="169880" y="2723086"/>
                  </a:lnTo>
                  <a:lnTo>
                    <a:pt x="169442" y="2717179"/>
                  </a:lnTo>
                  <a:lnTo>
                    <a:pt x="168988" y="2711272"/>
                  </a:lnTo>
                  <a:lnTo>
                    <a:pt x="168519" y="2705365"/>
                  </a:lnTo>
                  <a:lnTo>
                    <a:pt x="168035" y="2699458"/>
                  </a:lnTo>
                  <a:lnTo>
                    <a:pt x="167531" y="2693551"/>
                  </a:lnTo>
                  <a:lnTo>
                    <a:pt x="167010" y="2687644"/>
                  </a:lnTo>
                  <a:lnTo>
                    <a:pt x="166475" y="2681737"/>
                  </a:lnTo>
                  <a:lnTo>
                    <a:pt x="165923" y="2675830"/>
                  </a:lnTo>
                  <a:lnTo>
                    <a:pt x="165355" y="2669923"/>
                  </a:lnTo>
                  <a:lnTo>
                    <a:pt x="164766" y="2664017"/>
                  </a:lnTo>
                  <a:lnTo>
                    <a:pt x="164162" y="2658110"/>
                  </a:lnTo>
                  <a:lnTo>
                    <a:pt x="163541" y="2652203"/>
                  </a:lnTo>
                  <a:lnTo>
                    <a:pt x="162904" y="2646296"/>
                  </a:lnTo>
                  <a:lnTo>
                    <a:pt x="162248" y="2640389"/>
                  </a:lnTo>
                  <a:lnTo>
                    <a:pt x="161574" y="2634482"/>
                  </a:lnTo>
                  <a:lnTo>
                    <a:pt x="160884" y="2628575"/>
                  </a:lnTo>
                  <a:lnTo>
                    <a:pt x="160179" y="2622668"/>
                  </a:lnTo>
                  <a:lnTo>
                    <a:pt x="159459" y="2616761"/>
                  </a:lnTo>
                  <a:lnTo>
                    <a:pt x="158722" y="2610854"/>
                  </a:lnTo>
                  <a:lnTo>
                    <a:pt x="157970" y="2604947"/>
                  </a:lnTo>
                  <a:lnTo>
                    <a:pt x="157205" y="2599041"/>
                  </a:lnTo>
                  <a:lnTo>
                    <a:pt x="156428" y="2593134"/>
                  </a:lnTo>
                  <a:lnTo>
                    <a:pt x="155641" y="2587227"/>
                  </a:lnTo>
                  <a:lnTo>
                    <a:pt x="154840" y="2581320"/>
                  </a:lnTo>
                  <a:lnTo>
                    <a:pt x="154031" y="2575413"/>
                  </a:lnTo>
                  <a:lnTo>
                    <a:pt x="153214" y="2569506"/>
                  </a:lnTo>
                  <a:lnTo>
                    <a:pt x="152390" y="2563599"/>
                  </a:lnTo>
                  <a:lnTo>
                    <a:pt x="151561" y="2557692"/>
                  </a:lnTo>
                  <a:lnTo>
                    <a:pt x="150725" y="2551785"/>
                  </a:lnTo>
                  <a:lnTo>
                    <a:pt x="149887" y="2545878"/>
                  </a:lnTo>
                  <a:lnTo>
                    <a:pt x="149047" y="2539971"/>
                  </a:lnTo>
                  <a:lnTo>
                    <a:pt x="148206" y="2534065"/>
                  </a:lnTo>
                  <a:lnTo>
                    <a:pt x="147364" y="2528158"/>
                  </a:lnTo>
                  <a:lnTo>
                    <a:pt x="146522" y="2522251"/>
                  </a:lnTo>
                  <a:lnTo>
                    <a:pt x="145682" y="2516344"/>
                  </a:lnTo>
                  <a:lnTo>
                    <a:pt x="144844" y="2510437"/>
                  </a:lnTo>
                  <a:lnTo>
                    <a:pt x="144008" y="2504530"/>
                  </a:lnTo>
                  <a:lnTo>
                    <a:pt x="143174" y="2498623"/>
                  </a:lnTo>
                  <a:lnTo>
                    <a:pt x="142343" y="2492716"/>
                  </a:lnTo>
                  <a:lnTo>
                    <a:pt x="141514" y="2486809"/>
                  </a:lnTo>
                  <a:lnTo>
                    <a:pt x="140686" y="2480902"/>
                  </a:lnTo>
                  <a:lnTo>
                    <a:pt x="139860" y="2474995"/>
                  </a:lnTo>
                  <a:lnTo>
                    <a:pt x="139034" y="2469089"/>
                  </a:lnTo>
                  <a:lnTo>
                    <a:pt x="138207" y="2463182"/>
                  </a:lnTo>
                  <a:lnTo>
                    <a:pt x="137379" y="2457275"/>
                  </a:lnTo>
                  <a:lnTo>
                    <a:pt x="136548" y="2451368"/>
                  </a:lnTo>
                  <a:lnTo>
                    <a:pt x="135712" y="2445461"/>
                  </a:lnTo>
                  <a:lnTo>
                    <a:pt x="134870" y="2439554"/>
                  </a:lnTo>
                  <a:lnTo>
                    <a:pt x="134019" y="2433647"/>
                  </a:lnTo>
                  <a:lnTo>
                    <a:pt x="133158" y="2427740"/>
                  </a:lnTo>
                  <a:lnTo>
                    <a:pt x="132287" y="2421833"/>
                  </a:lnTo>
                  <a:lnTo>
                    <a:pt x="131404" y="2415926"/>
                  </a:lnTo>
                  <a:lnTo>
                    <a:pt x="130501" y="2410019"/>
                  </a:lnTo>
                  <a:lnTo>
                    <a:pt x="129581" y="2404112"/>
                  </a:lnTo>
                  <a:lnTo>
                    <a:pt x="128643" y="2398206"/>
                  </a:lnTo>
                  <a:lnTo>
                    <a:pt x="127685" y="2392299"/>
                  </a:lnTo>
                  <a:lnTo>
                    <a:pt x="126706" y="2386392"/>
                  </a:lnTo>
                  <a:lnTo>
                    <a:pt x="125697" y="2380485"/>
                  </a:lnTo>
                  <a:lnTo>
                    <a:pt x="124664" y="2374578"/>
                  </a:lnTo>
                  <a:lnTo>
                    <a:pt x="123607" y="2368671"/>
                  </a:lnTo>
                  <a:lnTo>
                    <a:pt x="122525" y="2362764"/>
                  </a:lnTo>
                  <a:lnTo>
                    <a:pt x="121414" y="2356857"/>
                  </a:lnTo>
                  <a:lnTo>
                    <a:pt x="120271" y="2350950"/>
                  </a:lnTo>
                  <a:lnTo>
                    <a:pt x="119102" y="2345043"/>
                  </a:lnTo>
                  <a:lnTo>
                    <a:pt x="117908" y="2339136"/>
                  </a:lnTo>
                  <a:lnTo>
                    <a:pt x="116690" y="2333230"/>
                  </a:lnTo>
                  <a:lnTo>
                    <a:pt x="115442" y="2327323"/>
                  </a:lnTo>
                  <a:lnTo>
                    <a:pt x="114170" y="2321416"/>
                  </a:lnTo>
                  <a:lnTo>
                    <a:pt x="112877" y="2315509"/>
                  </a:lnTo>
                  <a:lnTo>
                    <a:pt x="111566" y="2309602"/>
                  </a:lnTo>
                  <a:lnTo>
                    <a:pt x="110237" y="2303695"/>
                  </a:lnTo>
                  <a:lnTo>
                    <a:pt x="108891" y="2297788"/>
                  </a:lnTo>
                  <a:lnTo>
                    <a:pt x="107533" y="2291881"/>
                  </a:lnTo>
                  <a:lnTo>
                    <a:pt x="106166" y="2285974"/>
                  </a:lnTo>
                  <a:lnTo>
                    <a:pt x="104794" y="2280067"/>
                  </a:lnTo>
                  <a:lnTo>
                    <a:pt x="103418" y="2274160"/>
                  </a:lnTo>
                  <a:lnTo>
                    <a:pt x="102043" y="2268254"/>
                  </a:lnTo>
                  <a:lnTo>
                    <a:pt x="100673" y="2262347"/>
                  </a:lnTo>
                  <a:lnTo>
                    <a:pt x="99309" y="2256440"/>
                  </a:lnTo>
                  <a:lnTo>
                    <a:pt x="97955" y="2250533"/>
                  </a:lnTo>
                  <a:lnTo>
                    <a:pt x="96613" y="2244626"/>
                  </a:lnTo>
                  <a:lnTo>
                    <a:pt x="95292" y="2238719"/>
                  </a:lnTo>
                  <a:lnTo>
                    <a:pt x="93989" y="2232812"/>
                  </a:lnTo>
                  <a:lnTo>
                    <a:pt x="92707" y="2226905"/>
                  </a:lnTo>
                  <a:lnTo>
                    <a:pt x="91446" y="2220998"/>
                  </a:lnTo>
                  <a:lnTo>
                    <a:pt x="90214" y="2215091"/>
                  </a:lnTo>
                  <a:lnTo>
                    <a:pt x="89012" y="2209184"/>
                  </a:lnTo>
                  <a:lnTo>
                    <a:pt x="87838" y="2203277"/>
                  </a:lnTo>
                  <a:lnTo>
                    <a:pt x="86691" y="2197371"/>
                  </a:lnTo>
                  <a:lnTo>
                    <a:pt x="85573" y="2191464"/>
                  </a:lnTo>
                  <a:lnTo>
                    <a:pt x="84489" y="2185557"/>
                  </a:lnTo>
                  <a:lnTo>
                    <a:pt x="83438" y="2179650"/>
                  </a:lnTo>
                  <a:lnTo>
                    <a:pt x="82416" y="2173743"/>
                  </a:lnTo>
                  <a:lnTo>
                    <a:pt x="81420" y="2167836"/>
                  </a:lnTo>
                  <a:lnTo>
                    <a:pt x="80451" y="2161929"/>
                  </a:lnTo>
                  <a:lnTo>
                    <a:pt x="79516" y="2156022"/>
                  </a:lnTo>
                  <a:lnTo>
                    <a:pt x="78605" y="2150115"/>
                  </a:lnTo>
                  <a:lnTo>
                    <a:pt x="77717" y="2144208"/>
                  </a:lnTo>
                  <a:lnTo>
                    <a:pt x="76849" y="2138301"/>
                  </a:lnTo>
                  <a:lnTo>
                    <a:pt x="76001" y="2132395"/>
                  </a:lnTo>
                  <a:lnTo>
                    <a:pt x="75175" y="2126488"/>
                  </a:lnTo>
                  <a:lnTo>
                    <a:pt x="74364" y="2120581"/>
                  </a:lnTo>
                  <a:lnTo>
                    <a:pt x="73565" y="2114674"/>
                  </a:lnTo>
                  <a:lnTo>
                    <a:pt x="72777" y="2108767"/>
                  </a:lnTo>
                  <a:lnTo>
                    <a:pt x="71999" y="2102860"/>
                  </a:lnTo>
                  <a:lnTo>
                    <a:pt x="71229" y="2096953"/>
                  </a:lnTo>
                  <a:lnTo>
                    <a:pt x="70464" y="2091046"/>
                  </a:lnTo>
                  <a:lnTo>
                    <a:pt x="69701" y="2085139"/>
                  </a:lnTo>
                  <a:lnTo>
                    <a:pt x="68940" y="2079232"/>
                  </a:lnTo>
                  <a:lnTo>
                    <a:pt x="68179" y="2073325"/>
                  </a:lnTo>
                  <a:lnTo>
                    <a:pt x="67415" y="2067419"/>
                  </a:lnTo>
                  <a:lnTo>
                    <a:pt x="66648" y="2061512"/>
                  </a:lnTo>
                  <a:lnTo>
                    <a:pt x="65877" y="2055605"/>
                  </a:lnTo>
                  <a:lnTo>
                    <a:pt x="65100" y="2049698"/>
                  </a:lnTo>
                  <a:lnTo>
                    <a:pt x="64315" y="2043791"/>
                  </a:lnTo>
                  <a:lnTo>
                    <a:pt x="63522" y="2037884"/>
                  </a:lnTo>
                  <a:lnTo>
                    <a:pt x="62722" y="2031977"/>
                  </a:lnTo>
                  <a:lnTo>
                    <a:pt x="61913" y="2026070"/>
                  </a:lnTo>
                  <a:lnTo>
                    <a:pt x="61096" y="2020163"/>
                  </a:lnTo>
                  <a:lnTo>
                    <a:pt x="60267" y="2014256"/>
                  </a:lnTo>
                  <a:lnTo>
                    <a:pt x="59430" y="2008349"/>
                  </a:lnTo>
                  <a:lnTo>
                    <a:pt x="58584" y="2002442"/>
                  </a:lnTo>
                  <a:lnTo>
                    <a:pt x="57729" y="1996536"/>
                  </a:lnTo>
                  <a:lnTo>
                    <a:pt x="56866" y="1990629"/>
                  </a:lnTo>
                  <a:lnTo>
                    <a:pt x="55993" y="1984722"/>
                  </a:lnTo>
                  <a:lnTo>
                    <a:pt x="55113" y="1978815"/>
                  </a:lnTo>
                  <a:lnTo>
                    <a:pt x="54227" y="1972908"/>
                  </a:lnTo>
                  <a:lnTo>
                    <a:pt x="53334" y="1967001"/>
                  </a:lnTo>
                  <a:lnTo>
                    <a:pt x="52435" y="1961094"/>
                  </a:lnTo>
                  <a:lnTo>
                    <a:pt x="51530" y="1955187"/>
                  </a:lnTo>
                  <a:lnTo>
                    <a:pt x="50622" y="1949280"/>
                  </a:lnTo>
                  <a:lnTo>
                    <a:pt x="49710" y="1943373"/>
                  </a:lnTo>
                  <a:lnTo>
                    <a:pt x="48795" y="1937466"/>
                  </a:lnTo>
                  <a:lnTo>
                    <a:pt x="47878" y="1931560"/>
                  </a:lnTo>
                  <a:lnTo>
                    <a:pt x="46959" y="1925653"/>
                  </a:lnTo>
                  <a:lnTo>
                    <a:pt x="46039" y="1919746"/>
                  </a:lnTo>
                  <a:lnTo>
                    <a:pt x="45119" y="1913839"/>
                  </a:lnTo>
                  <a:lnTo>
                    <a:pt x="44198" y="1907932"/>
                  </a:lnTo>
                  <a:lnTo>
                    <a:pt x="43277" y="1902025"/>
                  </a:lnTo>
                  <a:lnTo>
                    <a:pt x="42356" y="1896118"/>
                  </a:lnTo>
                  <a:lnTo>
                    <a:pt x="41436" y="1890211"/>
                  </a:lnTo>
                  <a:lnTo>
                    <a:pt x="40515" y="1884304"/>
                  </a:lnTo>
                  <a:lnTo>
                    <a:pt x="39595" y="1878397"/>
                  </a:lnTo>
                  <a:lnTo>
                    <a:pt x="38674" y="1872490"/>
                  </a:lnTo>
                  <a:lnTo>
                    <a:pt x="37752" y="1866584"/>
                  </a:lnTo>
                  <a:lnTo>
                    <a:pt x="36830" y="1860677"/>
                  </a:lnTo>
                  <a:lnTo>
                    <a:pt x="35906" y="1854770"/>
                  </a:lnTo>
                  <a:lnTo>
                    <a:pt x="34981" y="1848863"/>
                  </a:lnTo>
                  <a:lnTo>
                    <a:pt x="34052" y="1842956"/>
                  </a:lnTo>
                  <a:lnTo>
                    <a:pt x="33121" y="1837049"/>
                  </a:lnTo>
                  <a:lnTo>
                    <a:pt x="32187" y="1831142"/>
                  </a:lnTo>
                  <a:lnTo>
                    <a:pt x="31249" y="1825235"/>
                  </a:lnTo>
                  <a:lnTo>
                    <a:pt x="30306" y="1819328"/>
                  </a:lnTo>
                  <a:lnTo>
                    <a:pt x="29358" y="1813421"/>
                  </a:lnTo>
                  <a:lnTo>
                    <a:pt x="28406" y="1807514"/>
                  </a:lnTo>
                  <a:lnTo>
                    <a:pt x="27449" y="1801608"/>
                  </a:lnTo>
                  <a:lnTo>
                    <a:pt x="26487" y="1795701"/>
                  </a:lnTo>
                  <a:lnTo>
                    <a:pt x="25520" y="1789794"/>
                  </a:lnTo>
                  <a:lnTo>
                    <a:pt x="24548" y="1783887"/>
                  </a:lnTo>
                  <a:lnTo>
                    <a:pt x="23573" y="1777980"/>
                  </a:lnTo>
                  <a:lnTo>
                    <a:pt x="22594" y="1772073"/>
                  </a:lnTo>
                  <a:lnTo>
                    <a:pt x="21613" y="1766166"/>
                  </a:lnTo>
                  <a:lnTo>
                    <a:pt x="20630" y="1760259"/>
                  </a:lnTo>
                  <a:lnTo>
                    <a:pt x="19647" y="1754352"/>
                  </a:lnTo>
                  <a:lnTo>
                    <a:pt x="18665" y="1748445"/>
                  </a:lnTo>
                  <a:lnTo>
                    <a:pt x="17685" y="1742538"/>
                  </a:lnTo>
                  <a:lnTo>
                    <a:pt x="16708" y="1736631"/>
                  </a:lnTo>
                  <a:lnTo>
                    <a:pt x="15739" y="1730725"/>
                  </a:lnTo>
                  <a:lnTo>
                    <a:pt x="14778" y="1724818"/>
                  </a:lnTo>
                  <a:lnTo>
                    <a:pt x="13826" y="1718911"/>
                  </a:lnTo>
                  <a:lnTo>
                    <a:pt x="12886" y="1713004"/>
                  </a:lnTo>
                  <a:lnTo>
                    <a:pt x="11959" y="1707097"/>
                  </a:lnTo>
                  <a:lnTo>
                    <a:pt x="11053" y="1701190"/>
                  </a:lnTo>
                  <a:lnTo>
                    <a:pt x="10166" y="1695283"/>
                  </a:lnTo>
                  <a:lnTo>
                    <a:pt x="9299" y="1689376"/>
                  </a:lnTo>
                  <a:lnTo>
                    <a:pt x="8455" y="1683469"/>
                  </a:lnTo>
                  <a:lnTo>
                    <a:pt x="7639" y="1677562"/>
                  </a:lnTo>
                  <a:lnTo>
                    <a:pt x="6857" y="1671655"/>
                  </a:lnTo>
                  <a:lnTo>
                    <a:pt x="6107" y="1665749"/>
                  </a:lnTo>
                  <a:lnTo>
                    <a:pt x="5389" y="1659842"/>
                  </a:lnTo>
                  <a:lnTo>
                    <a:pt x="4705" y="1653935"/>
                  </a:lnTo>
                  <a:lnTo>
                    <a:pt x="4064" y="1648028"/>
                  </a:lnTo>
                  <a:lnTo>
                    <a:pt x="3469" y="1642121"/>
                  </a:lnTo>
                  <a:lnTo>
                    <a:pt x="2916" y="1636214"/>
                  </a:lnTo>
                  <a:lnTo>
                    <a:pt x="2404" y="1630307"/>
                  </a:lnTo>
                  <a:lnTo>
                    <a:pt x="1937" y="1624400"/>
                  </a:lnTo>
                  <a:lnTo>
                    <a:pt x="1524" y="1618493"/>
                  </a:lnTo>
                  <a:lnTo>
                    <a:pt x="1163" y="1612586"/>
                  </a:lnTo>
                  <a:lnTo>
                    <a:pt x="849" y="1606679"/>
                  </a:lnTo>
                  <a:lnTo>
                    <a:pt x="581" y="1600773"/>
                  </a:lnTo>
                  <a:lnTo>
                    <a:pt x="360" y="1594866"/>
                  </a:lnTo>
                  <a:lnTo>
                    <a:pt x="201" y="1588959"/>
                  </a:lnTo>
                  <a:lnTo>
                    <a:pt x="89" y="1583052"/>
                  </a:lnTo>
                  <a:lnTo>
                    <a:pt x="22" y="1577145"/>
                  </a:lnTo>
                  <a:lnTo>
                    <a:pt x="0" y="1571238"/>
                  </a:lnTo>
                  <a:lnTo>
                    <a:pt x="21" y="1565331"/>
                  </a:lnTo>
                  <a:lnTo>
                    <a:pt x="98" y="1559424"/>
                  </a:lnTo>
                  <a:lnTo>
                    <a:pt x="212" y="1553517"/>
                  </a:lnTo>
                  <a:lnTo>
                    <a:pt x="364" y="1547610"/>
                  </a:lnTo>
                  <a:lnTo>
                    <a:pt x="551" y="1541703"/>
                  </a:lnTo>
                  <a:lnTo>
                    <a:pt x="774" y="1535796"/>
                  </a:lnTo>
                  <a:lnTo>
                    <a:pt x="1034" y="1529890"/>
                  </a:lnTo>
                  <a:lnTo>
                    <a:pt x="1322" y="1523983"/>
                  </a:lnTo>
                  <a:lnTo>
                    <a:pt x="1634" y="1518076"/>
                  </a:lnTo>
                  <a:lnTo>
                    <a:pt x="1969" y="1512169"/>
                  </a:lnTo>
                  <a:lnTo>
                    <a:pt x="2328" y="1506262"/>
                  </a:lnTo>
                  <a:lnTo>
                    <a:pt x="2708" y="1500355"/>
                  </a:lnTo>
                  <a:lnTo>
                    <a:pt x="3104" y="1494448"/>
                  </a:lnTo>
                  <a:lnTo>
                    <a:pt x="3513" y="1488541"/>
                  </a:lnTo>
                  <a:lnTo>
                    <a:pt x="3934" y="1482634"/>
                  </a:lnTo>
                  <a:lnTo>
                    <a:pt x="4369" y="1476727"/>
                  </a:lnTo>
                  <a:lnTo>
                    <a:pt x="4813" y="1470820"/>
                  </a:lnTo>
                  <a:lnTo>
                    <a:pt x="5266" y="1464914"/>
                  </a:lnTo>
                  <a:lnTo>
                    <a:pt x="5726" y="1459007"/>
                  </a:lnTo>
                  <a:lnTo>
                    <a:pt x="6193" y="1453100"/>
                  </a:lnTo>
                  <a:lnTo>
                    <a:pt x="6668" y="1447193"/>
                  </a:lnTo>
                  <a:lnTo>
                    <a:pt x="7151" y="1441286"/>
                  </a:lnTo>
                  <a:lnTo>
                    <a:pt x="7640" y="1435379"/>
                  </a:lnTo>
                  <a:lnTo>
                    <a:pt x="8136" y="1429472"/>
                  </a:lnTo>
                  <a:lnTo>
                    <a:pt x="8641" y="1423565"/>
                  </a:lnTo>
                  <a:lnTo>
                    <a:pt x="9157" y="1417658"/>
                  </a:lnTo>
                  <a:lnTo>
                    <a:pt x="9683" y="1411751"/>
                  </a:lnTo>
                  <a:lnTo>
                    <a:pt x="10220" y="1405844"/>
                  </a:lnTo>
                  <a:lnTo>
                    <a:pt x="10769" y="1399938"/>
                  </a:lnTo>
                  <a:lnTo>
                    <a:pt x="11333" y="1394031"/>
                  </a:lnTo>
                  <a:lnTo>
                    <a:pt x="11916" y="1388124"/>
                  </a:lnTo>
                  <a:lnTo>
                    <a:pt x="12515" y="1382217"/>
                  </a:lnTo>
                  <a:lnTo>
                    <a:pt x="13132" y="1376310"/>
                  </a:lnTo>
                  <a:lnTo>
                    <a:pt x="13769" y="1370403"/>
                  </a:lnTo>
                  <a:lnTo>
                    <a:pt x="14430" y="1364496"/>
                  </a:lnTo>
                  <a:lnTo>
                    <a:pt x="15117" y="1358589"/>
                  </a:lnTo>
                  <a:lnTo>
                    <a:pt x="15828" y="1352682"/>
                  </a:lnTo>
                  <a:lnTo>
                    <a:pt x="16564" y="1346775"/>
                  </a:lnTo>
                  <a:lnTo>
                    <a:pt x="17327" y="1340868"/>
                  </a:lnTo>
                  <a:lnTo>
                    <a:pt x="18123" y="1334961"/>
                  </a:lnTo>
                  <a:lnTo>
                    <a:pt x="18951" y="1329055"/>
                  </a:lnTo>
                  <a:lnTo>
                    <a:pt x="19809" y="1323148"/>
                  </a:lnTo>
                  <a:lnTo>
                    <a:pt x="20698" y="1317241"/>
                  </a:lnTo>
                  <a:lnTo>
                    <a:pt x="21617" y="1311334"/>
                  </a:lnTo>
                  <a:lnTo>
                    <a:pt x="22580" y="1305427"/>
                  </a:lnTo>
                  <a:lnTo>
                    <a:pt x="23576" y="1299520"/>
                  </a:lnTo>
                  <a:lnTo>
                    <a:pt x="24606" y="1293613"/>
                  </a:lnTo>
                  <a:lnTo>
                    <a:pt x="25670" y="1287706"/>
                  </a:lnTo>
                  <a:lnTo>
                    <a:pt x="26769" y="1281799"/>
                  </a:lnTo>
                  <a:lnTo>
                    <a:pt x="27914" y="1275892"/>
                  </a:lnTo>
                  <a:lnTo>
                    <a:pt x="29094" y="1269985"/>
                  </a:lnTo>
                  <a:lnTo>
                    <a:pt x="30309" y="1264079"/>
                  </a:lnTo>
                  <a:lnTo>
                    <a:pt x="31558" y="1258172"/>
                  </a:lnTo>
                  <a:lnTo>
                    <a:pt x="32846" y="1252265"/>
                  </a:lnTo>
                  <a:lnTo>
                    <a:pt x="34177" y="1246358"/>
                  </a:lnTo>
                  <a:lnTo>
                    <a:pt x="35541" y="1240451"/>
                  </a:lnTo>
                  <a:lnTo>
                    <a:pt x="36938" y="1234544"/>
                  </a:lnTo>
                  <a:lnTo>
                    <a:pt x="38368" y="1228637"/>
                  </a:lnTo>
                  <a:lnTo>
                    <a:pt x="39836" y="1222730"/>
                  </a:lnTo>
                  <a:lnTo>
                    <a:pt x="41338" y="1216823"/>
                  </a:lnTo>
                  <a:lnTo>
                    <a:pt x="42869" y="1210916"/>
                  </a:lnTo>
                  <a:lnTo>
                    <a:pt x="44428" y="1205009"/>
                  </a:lnTo>
                  <a:lnTo>
                    <a:pt x="46012" y="1199103"/>
                  </a:lnTo>
                  <a:lnTo>
                    <a:pt x="47627" y="1193196"/>
                  </a:lnTo>
                  <a:lnTo>
                    <a:pt x="49264" y="1187289"/>
                  </a:lnTo>
                  <a:lnTo>
                    <a:pt x="50920" y="1181382"/>
                  </a:lnTo>
                  <a:lnTo>
                    <a:pt x="52593" y="1175475"/>
                  </a:lnTo>
                  <a:lnTo>
                    <a:pt x="54280" y="1169568"/>
                  </a:lnTo>
                  <a:lnTo>
                    <a:pt x="55982" y="1163661"/>
                  </a:lnTo>
                  <a:lnTo>
                    <a:pt x="57691" y="1157754"/>
                  </a:lnTo>
                  <a:lnTo>
                    <a:pt x="59405" y="1151847"/>
                  </a:lnTo>
                  <a:lnTo>
                    <a:pt x="61120" y="1145940"/>
                  </a:lnTo>
                  <a:lnTo>
                    <a:pt x="62834" y="1140033"/>
                  </a:lnTo>
                  <a:lnTo>
                    <a:pt x="64541" y="1134127"/>
                  </a:lnTo>
                  <a:lnTo>
                    <a:pt x="66238" y="1128220"/>
                  </a:lnTo>
                  <a:lnTo>
                    <a:pt x="67923" y="1122313"/>
                  </a:lnTo>
                  <a:lnTo>
                    <a:pt x="69594" y="1116406"/>
                  </a:lnTo>
                  <a:lnTo>
                    <a:pt x="71244" y="1110499"/>
                  </a:lnTo>
                  <a:lnTo>
                    <a:pt x="72868" y="1104592"/>
                  </a:lnTo>
                  <a:lnTo>
                    <a:pt x="74466" y="1098685"/>
                  </a:lnTo>
                  <a:lnTo>
                    <a:pt x="76038" y="1092778"/>
                  </a:lnTo>
                  <a:lnTo>
                    <a:pt x="77582" y="1086871"/>
                  </a:lnTo>
                  <a:lnTo>
                    <a:pt x="79088" y="1080964"/>
                  </a:lnTo>
                  <a:lnTo>
                    <a:pt x="80557" y="1075057"/>
                  </a:lnTo>
                  <a:lnTo>
                    <a:pt x="81991" y="1069150"/>
                  </a:lnTo>
                  <a:lnTo>
                    <a:pt x="83390" y="1063244"/>
                  </a:lnTo>
                  <a:lnTo>
                    <a:pt x="84755" y="1057337"/>
                  </a:lnTo>
                  <a:lnTo>
                    <a:pt x="86074" y="1051430"/>
                  </a:lnTo>
                  <a:lnTo>
                    <a:pt x="87354" y="1045523"/>
                  </a:lnTo>
                  <a:lnTo>
                    <a:pt x="88601" y="1039616"/>
                  </a:lnTo>
                  <a:lnTo>
                    <a:pt x="89813" y="1033709"/>
                  </a:lnTo>
                  <a:lnTo>
                    <a:pt x="90994" y="1027802"/>
                  </a:lnTo>
                  <a:lnTo>
                    <a:pt x="92133" y="1021895"/>
                  </a:lnTo>
                  <a:lnTo>
                    <a:pt x="93245" y="1015988"/>
                  </a:lnTo>
                  <a:lnTo>
                    <a:pt x="94331" y="1010081"/>
                  </a:lnTo>
                  <a:lnTo>
                    <a:pt x="95394" y="1004174"/>
                  </a:lnTo>
                  <a:lnTo>
                    <a:pt x="96435" y="998268"/>
                  </a:lnTo>
                  <a:lnTo>
                    <a:pt x="97454" y="992361"/>
                  </a:lnTo>
                  <a:lnTo>
                    <a:pt x="98459" y="986454"/>
                  </a:lnTo>
                  <a:lnTo>
                    <a:pt x="99455" y="980547"/>
                  </a:lnTo>
                  <a:lnTo>
                    <a:pt x="100443" y="974640"/>
                  </a:lnTo>
                  <a:lnTo>
                    <a:pt x="101426" y="968733"/>
                  </a:lnTo>
                  <a:lnTo>
                    <a:pt x="102408" y="962826"/>
                  </a:lnTo>
                  <a:lnTo>
                    <a:pt x="103393" y="956919"/>
                  </a:lnTo>
                  <a:lnTo>
                    <a:pt x="104384" y="951012"/>
                  </a:lnTo>
                  <a:lnTo>
                    <a:pt x="105383" y="945105"/>
                  </a:lnTo>
                  <a:lnTo>
                    <a:pt x="106394" y="939198"/>
                  </a:lnTo>
                  <a:lnTo>
                    <a:pt x="107420" y="933292"/>
                  </a:lnTo>
                  <a:lnTo>
                    <a:pt x="108461" y="927385"/>
                  </a:lnTo>
                  <a:lnTo>
                    <a:pt x="109519" y="921478"/>
                  </a:lnTo>
                  <a:lnTo>
                    <a:pt x="110594" y="915571"/>
                  </a:lnTo>
                  <a:lnTo>
                    <a:pt x="111692" y="909664"/>
                  </a:lnTo>
                  <a:lnTo>
                    <a:pt x="112811" y="903757"/>
                  </a:lnTo>
                  <a:lnTo>
                    <a:pt x="113948" y="897850"/>
                  </a:lnTo>
                  <a:lnTo>
                    <a:pt x="115104" y="891943"/>
                  </a:lnTo>
                  <a:lnTo>
                    <a:pt x="116278" y="886036"/>
                  </a:lnTo>
                  <a:lnTo>
                    <a:pt x="117475" y="880129"/>
                  </a:lnTo>
                  <a:lnTo>
                    <a:pt x="118688" y="874222"/>
                  </a:lnTo>
                  <a:lnTo>
                    <a:pt x="119914" y="868315"/>
                  </a:lnTo>
                  <a:lnTo>
                    <a:pt x="121152" y="862409"/>
                  </a:lnTo>
                  <a:lnTo>
                    <a:pt x="122402" y="856502"/>
                  </a:lnTo>
                  <a:lnTo>
                    <a:pt x="123661" y="850595"/>
                  </a:lnTo>
                  <a:lnTo>
                    <a:pt x="124925" y="844688"/>
                  </a:lnTo>
                  <a:lnTo>
                    <a:pt x="126191" y="838781"/>
                  </a:lnTo>
                  <a:lnTo>
                    <a:pt x="127458" y="832874"/>
                  </a:lnTo>
                  <a:lnTo>
                    <a:pt x="128722" y="826967"/>
                  </a:lnTo>
                  <a:lnTo>
                    <a:pt x="129980" y="821060"/>
                  </a:lnTo>
                  <a:lnTo>
                    <a:pt x="131229" y="815153"/>
                  </a:lnTo>
                  <a:lnTo>
                    <a:pt x="132468" y="809246"/>
                  </a:lnTo>
                  <a:lnTo>
                    <a:pt x="133696" y="803339"/>
                  </a:lnTo>
                  <a:lnTo>
                    <a:pt x="134906" y="797433"/>
                  </a:lnTo>
                  <a:lnTo>
                    <a:pt x="136098" y="791526"/>
                  </a:lnTo>
                  <a:lnTo>
                    <a:pt x="137271" y="785619"/>
                  </a:lnTo>
                  <a:lnTo>
                    <a:pt x="138425" y="779712"/>
                  </a:lnTo>
                  <a:lnTo>
                    <a:pt x="139559" y="773805"/>
                  </a:lnTo>
                  <a:lnTo>
                    <a:pt x="140666" y="767898"/>
                  </a:lnTo>
                  <a:lnTo>
                    <a:pt x="141749" y="761991"/>
                  </a:lnTo>
                  <a:lnTo>
                    <a:pt x="142810" y="756084"/>
                  </a:lnTo>
                  <a:lnTo>
                    <a:pt x="143849" y="750177"/>
                  </a:lnTo>
                  <a:lnTo>
                    <a:pt x="144867" y="744270"/>
                  </a:lnTo>
                  <a:lnTo>
                    <a:pt x="145855" y="738363"/>
                  </a:lnTo>
                  <a:lnTo>
                    <a:pt x="146823" y="732457"/>
                  </a:lnTo>
                  <a:lnTo>
                    <a:pt x="147771" y="726550"/>
                  </a:lnTo>
                  <a:lnTo>
                    <a:pt x="148699" y="720643"/>
                  </a:lnTo>
                  <a:lnTo>
                    <a:pt x="149609" y="714736"/>
                  </a:lnTo>
                  <a:lnTo>
                    <a:pt x="150498" y="708829"/>
                  </a:lnTo>
                  <a:lnTo>
                    <a:pt x="151372" y="702922"/>
                  </a:lnTo>
                  <a:lnTo>
                    <a:pt x="152231" y="697015"/>
                  </a:lnTo>
                  <a:lnTo>
                    <a:pt x="153078" y="691108"/>
                  </a:lnTo>
                  <a:lnTo>
                    <a:pt x="153913" y="685201"/>
                  </a:lnTo>
                  <a:lnTo>
                    <a:pt x="154735" y="679294"/>
                  </a:lnTo>
                  <a:lnTo>
                    <a:pt x="155548" y="673387"/>
                  </a:lnTo>
                  <a:lnTo>
                    <a:pt x="156354" y="667480"/>
                  </a:lnTo>
                  <a:lnTo>
                    <a:pt x="157152" y="661574"/>
                  </a:lnTo>
                  <a:lnTo>
                    <a:pt x="157944" y="655667"/>
                  </a:lnTo>
                  <a:lnTo>
                    <a:pt x="158729" y="649760"/>
                  </a:lnTo>
                  <a:lnTo>
                    <a:pt x="159509" y="643853"/>
                  </a:lnTo>
                  <a:lnTo>
                    <a:pt x="160285" y="637946"/>
                  </a:lnTo>
                  <a:lnTo>
                    <a:pt x="161057" y="632039"/>
                  </a:lnTo>
                  <a:lnTo>
                    <a:pt x="161823" y="626132"/>
                  </a:lnTo>
                  <a:lnTo>
                    <a:pt x="162585" y="620225"/>
                  </a:lnTo>
                  <a:lnTo>
                    <a:pt x="163342" y="614318"/>
                  </a:lnTo>
                  <a:lnTo>
                    <a:pt x="164094" y="608411"/>
                  </a:lnTo>
                  <a:lnTo>
                    <a:pt x="164841" y="602504"/>
                  </a:lnTo>
                  <a:lnTo>
                    <a:pt x="165579" y="596598"/>
                  </a:lnTo>
                  <a:lnTo>
                    <a:pt x="166311" y="590691"/>
                  </a:lnTo>
                  <a:lnTo>
                    <a:pt x="167035" y="584784"/>
                  </a:lnTo>
                  <a:lnTo>
                    <a:pt x="167751" y="578877"/>
                  </a:lnTo>
                  <a:lnTo>
                    <a:pt x="168457" y="572970"/>
                  </a:lnTo>
                  <a:lnTo>
                    <a:pt x="169151" y="567063"/>
                  </a:lnTo>
                  <a:lnTo>
                    <a:pt x="169834" y="561156"/>
                  </a:lnTo>
                  <a:lnTo>
                    <a:pt x="170505" y="555249"/>
                  </a:lnTo>
                  <a:lnTo>
                    <a:pt x="171164" y="549342"/>
                  </a:lnTo>
                  <a:lnTo>
                    <a:pt x="171808" y="543435"/>
                  </a:lnTo>
                  <a:lnTo>
                    <a:pt x="172435" y="537528"/>
                  </a:lnTo>
                  <a:lnTo>
                    <a:pt x="173048" y="531622"/>
                  </a:lnTo>
                  <a:lnTo>
                    <a:pt x="173646" y="525715"/>
                  </a:lnTo>
                  <a:lnTo>
                    <a:pt x="174229" y="519808"/>
                  </a:lnTo>
                  <a:lnTo>
                    <a:pt x="174793" y="513901"/>
                  </a:lnTo>
                  <a:lnTo>
                    <a:pt x="175339" y="507994"/>
                  </a:lnTo>
                  <a:lnTo>
                    <a:pt x="175869" y="502087"/>
                  </a:lnTo>
                  <a:lnTo>
                    <a:pt x="176382" y="496180"/>
                  </a:lnTo>
                  <a:lnTo>
                    <a:pt x="176879" y="490273"/>
                  </a:lnTo>
                  <a:lnTo>
                    <a:pt x="177356" y="484366"/>
                  </a:lnTo>
                  <a:lnTo>
                    <a:pt x="177816" y="478459"/>
                  </a:lnTo>
                  <a:lnTo>
                    <a:pt x="178261" y="472552"/>
                  </a:lnTo>
                  <a:lnTo>
                    <a:pt x="178690" y="466646"/>
                  </a:lnTo>
                  <a:lnTo>
                    <a:pt x="179105" y="460739"/>
                  </a:lnTo>
                  <a:lnTo>
                    <a:pt x="179500" y="454832"/>
                  </a:lnTo>
                  <a:lnTo>
                    <a:pt x="179883" y="448925"/>
                  </a:lnTo>
                  <a:lnTo>
                    <a:pt x="180252" y="443018"/>
                  </a:lnTo>
                  <a:lnTo>
                    <a:pt x="180609" y="437111"/>
                  </a:lnTo>
                  <a:lnTo>
                    <a:pt x="180953" y="431204"/>
                  </a:lnTo>
                  <a:lnTo>
                    <a:pt x="181284" y="425297"/>
                  </a:lnTo>
                  <a:lnTo>
                    <a:pt x="181605" y="419390"/>
                  </a:lnTo>
                  <a:lnTo>
                    <a:pt x="181916" y="413483"/>
                  </a:lnTo>
                  <a:lnTo>
                    <a:pt x="182219" y="407576"/>
                  </a:lnTo>
                  <a:lnTo>
                    <a:pt x="182513" y="401669"/>
                  </a:lnTo>
                  <a:lnTo>
                    <a:pt x="182799" y="395763"/>
                  </a:lnTo>
                  <a:lnTo>
                    <a:pt x="183078" y="389856"/>
                  </a:lnTo>
                  <a:lnTo>
                    <a:pt x="183351" y="383949"/>
                  </a:lnTo>
                  <a:lnTo>
                    <a:pt x="183619" y="378042"/>
                  </a:lnTo>
                  <a:lnTo>
                    <a:pt x="183881" y="372135"/>
                  </a:lnTo>
                  <a:lnTo>
                    <a:pt x="184139" y="366228"/>
                  </a:lnTo>
                  <a:lnTo>
                    <a:pt x="184394" y="360321"/>
                  </a:lnTo>
                  <a:lnTo>
                    <a:pt x="184645" y="354414"/>
                  </a:lnTo>
                  <a:lnTo>
                    <a:pt x="184893" y="348507"/>
                  </a:lnTo>
                  <a:lnTo>
                    <a:pt x="185138" y="342600"/>
                  </a:lnTo>
                  <a:lnTo>
                    <a:pt x="185380" y="336693"/>
                  </a:lnTo>
                  <a:lnTo>
                    <a:pt x="185620" y="330787"/>
                  </a:lnTo>
                  <a:lnTo>
                    <a:pt x="185858" y="324880"/>
                  </a:lnTo>
                  <a:lnTo>
                    <a:pt x="186094" y="318973"/>
                  </a:lnTo>
                  <a:lnTo>
                    <a:pt x="186327" y="313066"/>
                  </a:lnTo>
                  <a:lnTo>
                    <a:pt x="186557" y="307159"/>
                  </a:lnTo>
                  <a:lnTo>
                    <a:pt x="186785" y="301252"/>
                  </a:lnTo>
                  <a:lnTo>
                    <a:pt x="187011" y="295345"/>
                  </a:lnTo>
                  <a:lnTo>
                    <a:pt x="187234" y="289438"/>
                  </a:lnTo>
                  <a:lnTo>
                    <a:pt x="187452" y="283531"/>
                  </a:lnTo>
                  <a:lnTo>
                    <a:pt x="187668" y="277624"/>
                  </a:lnTo>
                  <a:lnTo>
                    <a:pt x="187880" y="271717"/>
                  </a:lnTo>
                  <a:lnTo>
                    <a:pt x="188089" y="265811"/>
                  </a:lnTo>
                  <a:lnTo>
                    <a:pt x="188292" y="259904"/>
                  </a:lnTo>
                  <a:lnTo>
                    <a:pt x="188491" y="253997"/>
                  </a:lnTo>
                  <a:lnTo>
                    <a:pt x="188685" y="248090"/>
                  </a:lnTo>
                  <a:lnTo>
                    <a:pt x="188874" y="242183"/>
                  </a:lnTo>
                  <a:lnTo>
                    <a:pt x="189058" y="236276"/>
                  </a:lnTo>
                  <a:lnTo>
                    <a:pt x="189236" y="230369"/>
                  </a:lnTo>
                  <a:lnTo>
                    <a:pt x="189408" y="224462"/>
                  </a:lnTo>
                  <a:lnTo>
                    <a:pt x="189575" y="218555"/>
                  </a:lnTo>
                  <a:lnTo>
                    <a:pt x="189735" y="212648"/>
                  </a:lnTo>
                  <a:lnTo>
                    <a:pt x="189891" y="206741"/>
                  </a:lnTo>
                  <a:lnTo>
                    <a:pt x="190039" y="200834"/>
                  </a:lnTo>
                  <a:lnTo>
                    <a:pt x="190181" y="194928"/>
                  </a:lnTo>
                  <a:lnTo>
                    <a:pt x="190317" y="189021"/>
                  </a:lnTo>
                  <a:lnTo>
                    <a:pt x="190449" y="183114"/>
                  </a:lnTo>
                  <a:lnTo>
                    <a:pt x="190574" y="177207"/>
                  </a:lnTo>
                  <a:lnTo>
                    <a:pt x="190693" y="171300"/>
                  </a:lnTo>
                  <a:lnTo>
                    <a:pt x="190808" y="165393"/>
                  </a:lnTo>
                  <a:lnTo>
                    <a:pt x="190917" y="159486"/>
                  </a:lnTo>
                  <a:lnTo>
                    <a:pt x="191022" y="153579"/>
                  </a:lnTo>
                  <a:lnTo>
                    <a:pt x="191123" y="147672"/>
                  </a:lnTo>
                  <a:lnTo>
                    <a:pt x="191219" y="141765"/>
                  </a:lnTo>
                  <a:lnTo>
                    <a:pt x="191311" y="135858"/>
                  </a:lnTo>
                  <a:lnTo>
                    <a:pt x="191400" y="129952"/>
                  </a:lnTo>
                  <a:lnTo>
                    <a:pt x="191486" y="124045"/>
                  </a:lnTo>
                  <a:lnTo>
                    <a:pt x="191568" y="118138"/>
                  </a:lnTo>
                  <a:lnTo>
                    <a:pt x="191648" y="112231"/>
                  </a:lnTo>
                  <a:lnTo>
                    <a:pt x="191726" y="106324"/>
                  </a:lnTo>
                  <a:lnTo>
                    <a:pt x="191802" y="100417"/>
                  </a:lnTo>
                  <a:lnTo>
                    <a:pt x="191877" y="94510"/>
                  </a:lnTo>
                  <a:lnTo>
                    <a:pt x="191950" y="88603"/>
                  </a:lnTo>
                  <a:lnTo>
                    <a:pt x="192022" y="82696"/>
                  </a:lnTo>
                  <a:lnTo>
                    <a:pt x="192093" y="76789"/>
                  </a:lnTo>
                  <a:lnTo>
                    <a:pt x="192163" y="70882"/>
                  </a:lnTo>
                  <a:lnTo>
                    <a:pt x="192233" y="64976"/>
                  </a:lnTo>
                  <a:lnTo>
                    <a:pt x="192303" y="59069"/>
                  </a:lnTo>
                  <a:lnTo>
                    <a:pt x="192372" y="53162"/>
                  </a:lnTo>
                  <a:lnTo>
                    <a:pt x="192441" y="47255"/>
                  </a:lnTo>
                  <a:lnTo>
                    <a:pt x="192510" y="41348"/>
                  </a:lnTo>
                  <a:lnTo>
                    <a:pt x="192579" y="35441"/>
                  </a:lnTo>
                  <a:lnTo>
                    <a:pt x="192648" y="29534"/>
                  </a:lnTo>
                  <a:lnTo>
                    <a:pt x="192718" y="23627"/>
                  </a:lnTo>
                  <a:lnTo>
                    <a:pt x="192787" y="17720"/>
                  </a:lnTo>
                  <a:lnTo>
                    <a:pt x="192856" y="11813"/>
                  </a:lnTo>
                  <a:lnTo>
                    <a:pt x="192925" y="5906"/>
                  </a:lnTo>
                  <a:lnTo>
                    <a:pt x="192994" y="0"/>
                  </a:lnTo>
                  <a:lnTo>
                    <a:pt x="196122" y="0"/>
                  </a:lnTo>
                  <a:lnTo>
                    <a:pt x="196191" y="5906"/>
                  </a:lnTo>
                  <a:lnTo>
                    <a:pt x="196260" y="11813"/>
                  </a:lnTo>
                  <a:lnTo>
                    <a:pt x="196329" y="17720"/>
                  </a:lnTo>
                  <a:lnTo>
                    <a:pt x="196398" y="23627"/>
                  </a:lnTo>
                  <a:lnTo>
                    <a:pt x="196468" y="29534"/>
                  </a:lnTo>
                  <a:lnTo>
                    <a:pt x="196537" y="35441"/>
                  </a:lnTo>
                  <a:lnTo>
                    <a:pt x="196606" y="41348"/>
                  </a:lnTo>
                  <a:lnTo>
                    <a:pt x="196675" y="47255"/>
                  </a:lnTo>
                  <a:lnTo>
                    <a:pt x="196744" y="53162"/>
                  </a:lnTo>
                  <a:lnTo>
                    <a:pt x="196813" y="59069"/>
                  </a:lnTo>
                  <a:lnTo>
                    <a:pt x="196883" y="64976"/>
                  </a:lnTo>
                  <a:lnTo>
                    <a:pt x="196953" y="70882"/>
                  </a:lnTo>
                  <a:lnTo>
                    <a:pt x="197023" y="76789"/>
                  </a:lnTo>
                  <a:lnTo>
                    <a:pt x="197094" y="82696"/>
                  </a:lnTo>
                  <a:lnTo>
                    <a:pt x="197166" y="88603"/>
                  </a:lnTo>
                  <a:lnTo>
                    <a:pt x="197239" y="94510"/>
                  </a:lnTo>
                  <a:lnTo>
                    <a:pt x="197314" y="100417"/>
                  </a:lnTo>
                  <a:lnTo>
                    <a:pt x="197390" y="106324"/>
                  </a:lnTo>
                  <a:lnTo>
                    <a:pt x="197468" y="112231"/>
                  </a:lnTo>
                  <a:lnTo>
                    <a:pt x="197548" y="118138"/>
                  </a:lnTo>
                  <a:lnTo>
                    <a:pt x="197631" y="124045"/>
                  </a:lnTo>
                  <a:lnTo>
                    <a:pt x="197716" y="129952"/>
                  </a:lnTo>
                  <a:lnTo>
                    <a:pt x="197805" y="135858"/>
                  </a:lnTo>
                  <a:lnTo>
                    <a:pt x="197897" y="141765"/>
                  </a:lnTo>
                  <a:lnTo>
                    <a:pt x="197993" y="147672"/>
                  </a:lnTo>
                  <a:lnTo>
                    <a:pt x="198094" y="153579"/>
                  </a:lnTo>
                  <a:lnTo>
                    <a:pt x="198199" y="159486"/>
                  </a:lnTo>
                  <a:lnTo>
                    <a:pt x="198308" y="165393"/>
                  </a:lnTo>
                  <a:lnTo>
                    <a:pt x="198423" y="171300"/>
                  </a:lnTo>
                  <a:lnTo>
                    <a:pt x="198542" y="177207"/>
                  </a:lnTo>
                  <a:lnTo>
                    <a:pt x="198667" y="183114"/>
                  </a:lnTo>
                  <a:lnTo>
                    <a:pt x="198799" y="189021"/>
                  </a:lnTo>
                  <a:lnTo>
                    <a:pt x="198935" y="194928"/>
                  </a:lnTo>
                  <a:lnTo>
                    <a:pt x="199077" y="200834"/>
                  </a:lnTo>
                  <a:lnTo>
                    <a:pt x="199225" y="206741"/>
                  </a:lnTo>
                  <a:lnTo>
                    <a:pt x="199381" y="212648"/>
                  </a:lnTo>
                  <a:lnTo>
                    <a:pt x="199542" y="218555"/>
                  </a:lnTo>
                  <a:lnTo>
                    <a:pt x="199708" y="224462"/>
                  </a:lnTo>
                  <a:lnTo>
                    <a:pt x="199880" y="230369"/>
                  </a:lnTo>
                  <a:lnTo>
                    <a:pt x="200058" y="236276"/>
                  </a:lnTo>
                  <a:lnTo>
                    <a:pt x="200242" y="242183"/>
                  </a:lnTo>
                  <a:lnTo>
                    <a:pt x="200431" y="248090"/>
                  </a:lnTo>
                  <a:lnTo>
                    <a:pt x="200625" y="253997"/>
                  </a:lnTo>
                  <a:lnTo>
                    <a:pt x="200824" y="259904"/>
                  </a:lnTo>
                  <a:lnTo>
                    <a:pt x="201028" y="265811"/>
                  </a:lnTo>
                  <a:lnTo>
                    <a:pt x="201236" y="271717"/>
                  </a:lnTo>
                  <a:lnTo>
                    <a:pt x="201448" y="277624"/>
                  </a:lnTo>
                  <a:lnTo>
                    <a:pt x="201664" y="283531"/>
                  </a:lnTo>
                  <a:lnTo>
                    <a:pt x="201882" y="289438"/>
                  </a:lnTo>
                  <a:lnTo>
                    <a:pt x="202105" y="295345"/>
                  </a:lnTo>
                  <a:lnTo>
                    <a:pt x="202331" y="301252"/>
                  </a:lnTo>
                  <a:lnTo>
                    <a:pt x="202559" y="307159"/>
                  </a:lnTo>
                  <a:lnTo>
                    <a:pt x="202789" y="313066"/>
                  </a:lnTo>
                  <a:lnTo>
                    <a:pt x="203022" y="318973"/>
                  </a:lnTo>
                  <a:lnTo>
                    <a:pt x="203258" y="324880"/>
                  </a:lnTo>
                  <a:lnTo>
                    <a:pt x="203496" y="330787"/>
                  </a:lnTo>
                  <a:lnTo>
                    <a:pt x="203736" y="336693"/>
                  </a:lnTo>
                  <a:lnTo>
                    <a:pt x="203978" y="342600"/>
                  </a:lnTo>
                  <a:lnTo>
                    <a:pt x="204223" y="348507"/>
                  </a:lnTo>
                  <a:lnTo>
                    <a:pt x="204471" y="354414"/>
                  </a:lnTo>
                  <a:lnTo>
                    <a:pt x="204722" y="360321"/>
                  </a:lnTo>
                  <a:lnTo>
                    <a:pt x="204977" y="366228"/>
                  </a:lnTo>
                  <a:lnTo>
                    <a:pt x="205235" y="372135"/>
                  </a:lnTo>
                  <a:lnTo>
                    <a:pt x="205497" y="378042"/>
                  </a:lnTo>
                  <a:lnTo>
                    <a:pt x="205765" y="383949"/>
                  </a:lnTo>
                  <a:lnTo>
                    <a:pt x="206038" y="389856"/>
                  </a:lnTo>
                  <a:lnTo>
                    <a:pt x="206317" y="395763"/>
                  </a:lnTo>
                  <a:lnTo>
                    <a:pt x="206603" y="401669"/>
                  </a:lnTo>
                  <a:lnTo>
                    <a:pt x="206897" y="407576"/>
                  </a:lnTo>
                  <a:lnTo>
                    <a:pt x="207200" y="413483"/>
                  </a:lnTo>
                  <a:lnTo>
                    <a:pt x="207511" y="419390"/>
                  </a:lnTo>
                  <a:lnTo>
                    <a:pt x="207832" y="425297"/>
                  </a:lnTo>
                  <a:lnTo>
                    <a:pt x="208163" y="431204"/>
                  </a:lnTo>
                  <a:lnTo>
                    <a:pt x="208507" y="437111"/>
                  </a:lnTo>
                  <a:lnTo>
                    <a:pt x="208864" y="443018"/>
                  </a:lnTo>
                  <a:lnTo>
                    <a:pt x="209234" y="448925"/>
                  </a:lnTo>
                  <a:lnTo>
                    <a:pt x="209616" y="454832"/>
                  </a:lnTo>
                  <a:lnTo>
                    <a:pt x="210011" y="460739"/>
                  </a:lnTo>
                  <a:lnTo>
                    <a:pt x="210426" y="466646"/>
                  </a:lnTo>
                  <a:lnTo>
                    <a:pt x="210855" y="472552"/>
                  </a:lnTo>
                  <a:lnTo>
                    <a:pt x="211300" y="478459"/>
                  </a:lnTo>
                  <a:lnTo>
                    <a:pt x="211760" y="484366"/>
                  </a:lnTo>
                  <a:lnTo>
                    <a:pt x="212237" y="490273"/>
                  </a:lnTo>
                  <a:lnTo>
                    <a:pt x="212734" y="496180"/>
                  </a:lnTo>
                  <a:lnTo>
                    <a:pt x="213247" y="502087"/>
                  </a:lnTo>
                  <a:lnTo>
                    <a:pt x="213777" y="507994"/>
                  </a:lnTo>
                  <a:lnTo>
                    <a:pt x="214323" y="513901"/>
                  </a:lnTo>
                  <a:lnTo>
                    <a:pt x="214887" y="519808"/>
                  </a:lnTo>
                  <a:lnTo>
                    <a:pt x="215470" y="525715"/>
                  </a:lnTo>
                  <a:lnTo>
                    <a:pt x="216068" y="531622"/>
                  </a:lnTo>
                  <a:lnTo>
                    <a:pt x="216681" y="537528"/>
                  </a:lnTo>
                  <a:lnTo>
                    <a:pt x="217308" y="543435"/>
                  </a:lnTo>
                  <a:lnTo>
                    <a:pt x="217952" y="549342"/>
                  </a:lnTo>
                  <a:lnTo>
                    <a:pt x="218611" y="555249"/>
                  </a:lnTo>
                  <a:lnTo>
                    <a:pt x="219282" y="561156"/>
                  </a:lnTo>
                  <a:lnTo>
                    <a:pt x="219965" y="567063"/>
                  </a:lnTo>
                  <a:lnTo>
                    <a:pt x="220659" y="572970"/>
                  </a:lnTo>
                  <a:lnTo>
                    <a:pt x="221365" y="578877"/>
                  </a:lnTo>
                  <a:lnTo>
                    <a:pt x="222081" y="584784"/>
                  </a:lnTo>
                  <a:lnTo>
                    <a:pt x="222805" y="590691"/>
                  </a:lnTo>
                  <a:lnTo>
                    <a:pt x="223537" y="596598"/>
                  </a:lnTo>
                  <a:lnTo>
                    <a:pt x="224275" y="602504"/>
                  </a:lnTo>
                  <a:lnTo>
                    <a:pt x="225022" y="608411"/>
                  </a:lnTo>
                  <a:lnTo>
                    <a:pt x="225774" y="614318"/>
                  </a:lnTo>
                  <a:lnTo>
                    <a:pt x="226531" y="620225"/>
                  </a:lnTo>
                  <a:lnTo>
                    <a:pt x="227293" y="626132"/>
                  </a:lnTo>
                  <a:lnTo>
                    <a:pt x="228059" y="632039"/>
                  </a:lnTo>
                  <a:lnTo>
                    <a:pt x="228831" y="637946"/>
                  </a:lnTo>
                  <a:lnTo>
                    <a:pt x="229607" y="643853"/>
                  </a:lnTo>
                  <a:lnTo>
                    <a:pt x="230387" y="649760"/>
                  </a:lnTo>
                  <a:lnTo>
                    <a:pt x="231173" y="655667"/>
                  </a:lnTo>
                  <a:lnTo>
                    <a:pt x="231964" y="661574"/>
                  </a:lnTo>
                  <a:lnTo>
                    <a:pt x="232762" y="667480"/>
                  </a:lnTo>
                  <a:lnTo>
                    <a:pt x="233568" y="673387"/>
                  </a:lnTo>
                  <a:lnTo>
                    <a:pt x="234381" y="679294"/>
                  </a:lnTo>
                  <a:lnTo>
                    <a:pt x="235204" y="685201"/>
                  </a:lnTo>
                  <a:lnTo>
                    <a:pt x="236038" y="691108"/>
                  </a:lnTo>
                  <a:lnTo>
                    <a:pt x="236885" y="697015"/>
                  </a:lnTo>
                  <a:lnTo>
                    <a:pt x="237745" y="702922"/>
                  </a:lnTo>
                  <a:lnTo>
                    <a:pt x="238618" y="708829"/>
                  </a:lnTo>
                  <a:lnTo>
                    <a:pt x="239507" y="714736"/>
                  </a:lnTo>
                  <a:lnTo>
                    <a:pt x="240417" y="720643"/>
                  </a:lnTo>
                  <a:lnTo>
                    <a:pt x="241346" y="726550"/>
                  </a:lnTo>
                  <a:lnTo>
                    <a:pt x="242293" y="732457"/>
                  </a:lnTo>
                  <a:lnTo>
                    <a:pt x="243261" y="738363"/>
                  </a:lnTo>
                  <a:lnTo>
                    <a:pt x="244250" y="744270"/>
                  </a:lnTo>
                  <a:lnTo>
                    <a:pt x="245267" y="750177"/>
                  </a:lnTo>
                  <a:lnTo>
                    <a:pt x="246306" y="756084"/>
                  </a:lnTo>
                  <a:lnTo>
                    <a:pt x="247367" y="761991"/>
                  </a:lnTo>
                  <a:lnTo>
                    <a:pt x="248450" y="767898"/>
                  </a:lnTo>
                  <a:lnTo>
                    <a:pt x="249557" y="773805"/>
                  </a:lnTo>
                  <a:lnTo>
                    <a:pt x="250691" y="779712"/>
                  </a:lnTo>
                  <a:lnTo>
                    <a:pt x="251845" y="785619"/>
                  </a:lnTo>
                  <a:lnTo>
                    <a:pt x="253018" y="791526"/>
                  </a:lnTo>
                  <a:lnTo>
                    <a:pt x="254210" y="797433"/>
                  </a:lnTo>
                  <a:lnTo>
                    <a:pt x="255420" y="803339"/>
                  </a:lnTo>
                  <a:lnTo>
                    <a:pt x="256648" y="809246"/>
                  </a:lnTo>
                  <a:lnTo>
                    <a:pt x="257887" y="815153"/>
                  </a:lnTo>
                  <a:lnTo>
                    <a:pt x="259136" y="821060"/>
                  </a:lnTo>
                  <a:lnTo>
                    <a:pt x="260394" y="826967"/>
                  </a:lnTo>
                  <a:lnTo>
                    <a:pt x="261658" y="832874"/>
                  </a:lnTo>
                  <a:lnTo>
                    <a:pt x="262925" y="838781"/>
                  </a:lnTo>
                  <a:lnTo>
                    <a:pt x="264191" y="844688"/>
                  </a:lnTo>
                  <a:lnTo>
                    <a:pt x="265455" y="850595"/>
                  </a:lnTo>
                  <a:lnTo>
                    <a:pt x="266714" y="856502"/>
                  </a:lnTo>
                  <a:lnTo>
                    <a:pt x="267964" y="862409"/>
                  </a:lnTo>
                  <a:lnTo>
                    <a:pt x="269202" y="868315"/>
                  </a:lnTo>
                  <a:lnTo>
                    <a:pt x="270428" y="874222"/>
                  </a:lnTo>
                  <a:lnTo>
                    <a:pt x="271641" y="880129"/>
                  </a:lnTo>
                  <a:lnTo>
                    <a:pt x="272838" y="886036"/>
                  </a:lnTo>
                  <a:lnTo>
                    <a:pt x="274012" y="891943"/>
                  </a:lnTo>
                  <a:lnTo>
                    <a:pt x="275168" y="897850"/>
                  </a:lnTo>
                  <a:lnTo>
                    <a:pt x="276305" y="903757"/>
                  </a:lnTo>
                  <a:lnTo>
                    <a:pt x="277424" y="909664"/>
                  </a:lnTo>
                  <a:lnTo>
                    <a:pt x="278522" y="915571"/>
                  </a:lnTo>
                  <a:lnTo>
                    <a:pt x="279597" y="921478"/>
                  </a:lnTo>
                  <a:lnTo>
                    <a:pt x="280655" y="927385"/>
                  </a:lnTo>
                  <a:lnTo>
                    <a:pt x="281696" y="933292"/>
                  </a:lnTo>
                  <a:lnTo>
                    <a:pt x="282722" y="939198"/>
                  </a:lnTo>
                  <a:lnTo>
                    <a:pt x="283733" y="945105"/>
                  </a:lnTo>
                  <a:lnTo>
                    <a:pt x="284732" y="951012"/>
                  </a:lnTo>
                  <a:lnTo>
                    <a:pt x="285723" y="956919"/>
                  </a:lnTo>
                  <a:lnTo>
                    <a:pt x="286708" y="962826"/>
                  </a:lnTo>
                  <a:lnTo>
                    <a:pt x="287690" y="968733"/>
                  </a:lnTo>
                  <a:lnTo>
                    <a:pt x="288673" y="974640"/>
                  </a:lnTo>
                  <a:lnTo>
                    <a:pt x="289661" y="980547"/>
                  </a:lnTo>
                  <a:lnTo>
                    <a:pt x="290657" y="986454"/>
                  </a:lnTo>
                  <a:lnTo>
                    <a:pt x="291662" y="992361"/>
                  </a:lnTo>
                  <a:lnTo>
                    <a:pt x="292681" y="998268"/>
                  </a:lnTo>
                  <a:lnTo>
                    <a:pt x="293722" y="1004174"/>
                  </a:lnTo>
                  <a:lnTo>
                    <a:pt x="294785" y="1010081"/>
                  </a:lnTo>
                  <a:lnTo>
                    <a:pt x="295871" y="1015988"/>
                  </a:lnTo>
                  <a:lnTo>
                    <a:pt x="296983" y="1021895"/>
                  </a:lnTo>
                  <a:lnTo>
                    <a:pt x="298122" y="1027802"/>
                  </a:lnTo>
                  <a:lnTo>
                    <a:pt x="299303" y="1033709"/>
                  </a:lnTo>
                  <a:lnTo>
                    <a:pt x="300515" y="1039616"/>
                  </a:lnTo>
                  <a:lnTo>
                    <a:pt x="301762" y="1045523"/>
                  </a:lnTo>
                  <a:lnTo>
                    <a:pt x="303042" y="1051430"/>
                  </a:lnTo>
                  <a:lnTo>
                    <a:pt x="304362" y="1057337"/>
                  </a:lnTo>
                  <a:lnTo>
                    <a:pt x="305726" y="1063244"/>
                  </a:lnTo>
                  <a:lnTo>
                    <a:pt x="307125" y="1069150"/>
                  </a:lnTo>
                  <a:lnTo>
                    <a:pt x="308559" y="1075057"/>
                  </a:lnTo>
                  <a:lnTo>
                    <a:pt x="310028" y="1080964"/>
                  </a:lnTo>
                  <a:lnTo>
                    <a:pt x="311534" y="1086871"/>
                  </a:lnTo>
                  <a:lnTo>
                    <a:pt x="313078" y="1092778"/>
                  </a:lnTo>
                  <a:lnTo>
                    <a:pt x="314650" y="1098685"/>
                  </a:lnTo>
                  <a:lnTo>
                    <a:pt x="316249" y="1104592"/>
                  </a:lnTo>
                  <a:lnTo>
                    <a:pt x="317872" y="1110499"/>
                  </a:lnTo>
                  <a:lnTo>
                    <a:pt x="319522" y="1116406"/>
                  </a:lnTo>
                  <a:lnTo>
                    <a:pt x="321193" y="1122313"/>
                  </a:lnTo>
                  <a:lnTo>
                    <a:pt x="322878" y="1128220"/>
                  </a:lnTo>
                  <a:lnTo>
                    <a:pt x="324575" y="1134127"/>
                  </a:lnTo>
                  <a:lnTo>
                    <a:pt x="326282" y="1140033"/>
                  </a:lnTo>
                  <a:lnTo>
                    <a:pt x="327996" y="1145940"/>
                  </a:lnTo>
                  <a:lnTo>
                    <a:pt x="329711" y="1151847"/>
                  </a:lnTo>
                  <a:lnTo>
                    <a:pt x="331425" y="1157754"/>
                  </a:lnTo>
                  <a:lnTo>
                    <a:pt x="333134" y="1163661"/>
                  </a:lnTo>
                  <a:lnTo>
                    <a:pt x="334836" y="1169568"/>
                  </a:lnTo>
                  <a:lnTo>
                    <a:pt x="336523" y="1175475"/>
                  </a:lnTo>
                  <a:lnTo>
                    <a:pt x="338196" y="1181382"/>
                  </a:lnTo>
                  <a:lnTo>
                    <a:pt x="339852" y="1187289"/>
                  </a:lnTo>
                  <a:lnTo>
                    <a:pt x="341489" y="1193196"/>
                  </a:lnTo>
                  <a:lnTo>
                    <a:pt x="343104" y="1199103"/>
                  </a:lnTo>
                  <a:lnTo>
                    <a:pt x="344688" y="1205009"/>
                  </a:lnTo>
                  <a:lnTo>
                    <a:pt x="346247" y="1210916"/>
                  </a:lnTo>
                  <a:lnTo>
                    <a:pt x="347778" y="1216823"/>
                  </a:lnTo>
                  <a:lnTo>
                    <a:pt x="349280" y="1222730"/>
                  </a:lnTo>
                  <a:lnTo>
                    <a:pt x="350748" y="1228637"/>
                  </a:lnTo>
                  <a:lnTo>
                    <a:pt x="352178" y="1234544"/>
                  </a:lnTo>
                  <a:lnTo>
                    <a:pt x="353575" y="1240451"/>
                  </a:lnTo>
                  <a:lnTo>
                    <a:pt x="354939" y="1246358"/>
                  </a:lnTo>
                  <a:lnTo>
                    <a:pt x="356270" y="1252265"/>
                  </a:lnTo>
                  <a:lnTo>
                    <a:pt x="357558" y="1258172"/>
                  </a:lnTo>
                  <a:lnTo>
                    <a:pt x="358807" y="1264079"/>
                  </a:lnTo>
                  <a:lnTo>
                    <a:pt x="360022" y="1269985"/>
                  </a:lnTo>
                  <a:lnTo>
                    <a:pt x="361202" y="1275892"/>
                  </a:lnTo>
                  <a:lnTo>
                    <a:pt x="362347" y="1281799"/>
                  </a:lnTo>
                  <a:lnTo>
                    <a:pt x="363446" y="1287706"/>
                  </a:lnTo>
                  <a:lnTo>
                    <a:pt x="364510" y="1293613"/>
                  </a:lnTo>
                  <a:lnTo>
                    <a:pt x="365540" y="1299520"/>
                  </a:lnTo>
                  <a:lnTo>
                    <a:pt x="366536" y="1305427"/>
                  </a:lnTo>
                  <a:lnTo>
                    <a:pt x="367499" y="1311334"/>
                  </a:lnTo>
                  <a:lnTo>
                    <a:pt x="368418" y="1317241"/>
                  </a:lnTo>
                  <a:lnTo>
                    <a:pt x="369307" y="1323148"/>
                  </a:lnTo>
                  <a:lnTo>
                    <a:pt x="370165" y="1329055"/>
                  </a:lnTo>
                  <a:lnTo>
                    <a:pt x="370993" y="1334961"/>
                  </a:lnTo>
                  <a:lnTo>
                    <a:pt x="371789" y="1340868"/>
                  </a:lnTo>
                  <a:lnTo>
                    <a:pt x="372552" y="1346775"/>
                  </a:lnTo>
                  <a:lnTo>
                    <a:pt x="373288" y="1352682"/>
                  </a:lnTo>
                  <a:lnTo>
                    <a:pt x="373999" y="1358589"/>
                  </a:lnTo>
                  <a:lnTo>
                    <a:pt x="374686" y="1364496"/>
                  </a:lnTo>
                  <a:lnTo>
                    <a:pt x="375347" y="1370403"/>
                  </a:lnTo>
                  <a:lnTo>
                    <a:pt x="375984" y="1376310"/>
                  </a:lnTo>
                  <a:lnTo>
                    <a:pt x="376601" y="1382217"/>
                  </a:lnTo>
                  <a:lnTo>
                    <a:pt x="377200" y="1388124"/>
                  </a:lnTo>
                  <a:lnTo>
                    <a:pt x="377783" y="1394031"/>
                  </a:lnTo>
                  <a:lnTo>
                    <a:pt x="378347" y="1399938"/>
                  </a:lnTo>
                  <a:lnTo>
                    <a:pt x="378896" y="1405844"/>
                  </a:lnTo>
                  <a:lnTo>
                    <a:pt x="379433" y="1411751"/>
                  </a:lnTo>
                  <a:lnTo>
                    <a:pt x="379959" y="1417658"/>
                  </a:lnTo>
                  <a:lnTo>
                    <a:pt x="380475" y="1423565"/>
                  </a:lnTo>
                  <a:lnTo>
                    <a:pt x="380980" y="1429472"/>
                  </a:lnTo>
                  <a:lnTo>
                    <a:pt x="381476" y="1435379"/>
                  </a:lnTo>
                  <a:lnTo>
                    <a:pt x="381965" y="1441286"/>
                  </a:lnTo>
                  <a:lnTo>
                    <a:pt x="382448" y="1447193"/>
                  </a:lnTo>
                  <a:lnTo>
                    <a:pt x="382923" y="1453100"/>
                  </a:lnTo>
                  <a:lnTo>
                    <a:pt x="383390" y="1459007"/>
                  </a:lnTo>
                  <a:lnTo>
                    <a:pt x="383850" y="1464914"/>
                  </a:lnTo>
                  <a:lnTo>
                    <a:pt x="384303" y="1470820"/>
                  </a:lnTo>
                  <a:lnTo>
                    <a:pt x="384747" y="1476727"/>
                  </a:lnTo>
                  <a:lnTo>
                    <a:pt x="385182" y="1482634"/>
                  </a:lnTo>
                  <a:lnTo>
                    <a:pt x="385603" y="1488541"/>
                  </a:lnTo>
                  <a:lnTo>
                    <a:pt x="386012" y="1494448"/>
                  </a:lnTo>
                  <a:lnTo>
                    <a:pt x="386408" y="1500355"/>
                  </a:lnTo>
                  <a:lnTo>
                    <a:pt x="386788" y="1506262"/>
                  </a:lnTo>
                  <a:lnTo>
                    <a:pt x="387147" y="1512169"/>
                  </a:lnTo>
                  <a:lnTo>
                    <a:pt x="387482" y="1518076"/>
                  </a:lnTo>
                  <a:lnTo>
                    <a:pt x="387794" y="1523983"/>
                  </a:lnTo>
                  <a:lnTo>
                    <a:pt x="388082" y="1529890"/>
                  </a:lnTo>
                  <a:lnTo>
                    <a:pt x="388342" y="1535796"/>
                  </a:lnTo>
                  <a:lnTo>
                    <a:pt x="388565" y="1541703"/>
                  </a:lnTo>
                  <a:lnTo>
                    <a:pt x="388752" y="1547610"/>
                  </a:lnTo>
                  <a:lnTo>
                    <a:pt x="388904" y="1553517"/>
                  </a:lnTo>
                  <a:lnTo>
                    <a:pt x="389018" y="1559424"/>
                  </a:lnTo>
                  <a:lnTo>
                    <a:pt x="389095" y="1565331"/>
                  </a:lnTo>
                  <a:lnTo>
                    <a:pt x="389117" y="1571238"/>
                  </a:lnTo>
                  <a:lnTo>
                    <a:pt x="389094" y="1577145"/>
                  </a:lnTo>
                  <a:lnTo>
                    <a:pt x="389027" y="1583052"/>
                  </a:lnTo>
                  <a:lnTo>
                    <a:pt x="388915" y="1588959"/>
                  </a:lnTo>
                  <a:lnTo>
                    <a:pt x="388756" y="1594866"/>
                  </a:lnTo>
                  <a:lnTo>
                    <a:pt x="388535" y="1600773"/>
                  </a:lnTo>
                  <a:lnTo>
                    <a:pt x="388267" y="1606679"/>
                  </a:lnTo>
                  <a:lnTo>
                    <a:pt x="387953" y="1612586"/>
                  </a:lnTo>
                  <a:lnTo>
                    <a:pt x="387592" y="1618493"/>
                  </a:lnTo>
                  <a:lnTo>
                    <a:pt x="387180" y="1624400"/>
                  </a:lnTo>
                  <a:lnTo>
                    <a:pt x="386712" y="1630307"/>
                  </a:lnTo>
                  <a:lnTo>
                    <a:pt x="386200" y="1636214"/>
                  </a:lnTo>
                  <a:lnTo>
                    <a:pt x="385647" y="1642121"/>
                  </a:lnTo>
                  <a:lnTo>
                    <a:pt x="385052" y="1648028"/>
                  </a:lnTo>
                  <a:lnTo>
                    <a:pt x="384411" y="1653935"/>
                  </a:lnTo>
                  <a:lnTo>
                    <a:pt x="383727" y="1659842"/>
                  </a:lnTo>
                  <a:lnTo>
                    <a:pt x="383009" y="1665749"/>
                  </a:lnTo>
                  <a:lnTo>
                    <a:pt x="382259" y="1671655"/>
                  </a:lnTo>
                  <a:lnTo>
                    <a:pt x="381477" y="1677562"/>
                  </a:lnTo>
                  <a:lnTo>
                    <a:pt x="380661" y="1683469"/>
                  </a:lnTo>
                  <a:lnTo>
                    <a:pt x="379817" y="1689376"/>
                  </a:lnTo>
                  <a:lnTo>
                    <a:pt x="378950" y="1695283"/>
                  </a:lnTo>
                  <a:lnTo>
                    <a:pt x="378063" y="1701190"/>
                  </a:lnTo>
                  <a:lnTo>
                    <a:pt x="377157" y="1707097"/>
                  </a:lnTo>
                  <a:lnTo>
                    <a:pt x="376230" y="1713004"/>
                  </a:lnTo>
                  <a:lnTo>
                    <a:pt x="375290" y="1718911"/>
                  </a:lnTo>
                  <a:lnTo>
                    <a:pt x="374338" y="1724818"/>
                  </a:lnTo>
                  <a:lnTo>
                    <a:pt x="373377" y="1730725"/>
                  </a:lnTo>
                  <a:lnTo>
                    <a:pt x="372408" y="1736631"/>
                  </a:lnTo>
                  <a:lnTo>
                    <a:pt x="371431" y="1742538"/>
                  </a:lnTo>
                  <a:lnTo>
                    <a:pt x="370451" y="1748445"/>
                  </a:lnTo>
                  <a:lnTo>
                    <a:pt x="369469" y="1754352"/>
                  </a:lnTo>
                  <a:lnTo>
                    <a:pt x="368486" y="1760259"/>
                  </a:lnTo>
                  <a:lnTo>
                    <a:pt x="367503" y="1766166"/>
                  </a:lnTo>
                  <a:lnTo>
                    <a:pt x="366522" y="1772073"/>
                  </a:lnTo>
                  <a:lnTo>
                    <a:pt x="365543" y="1777980"/>
                  </a:lnTo>
                  <a:lnTo>
                    <a:pt x="364568" y="1783887"/>
                  </a:lnTo>
                  <a:lnTo>
                    <a:pt x="363596" y="1789794"/>
                  </a:lnTo>
                  <a:lnTo>
                    <a:pt x="362629" y="1795701"/>
                  </a:lnTo>
                  <a:lnTo>
                    <a:pt x="361667" y="1801608"/>
                  </a:lnTo>
                  <a:lnTo>
                    <a:pt x="360710" y="1807514"/>
                  </a:lnTo>
                  <a:lnTo>
                    <a:pt x="359758" y="1813421"/>
                  </a:lnTo>
                  <a:lnTo>
                    <a:pt x="358810" y="1819328"/>
                  </a:lnTo>
                  <a:lnTo>
                    <a:pt x="357868" y="1825235"/>
                  </a:lnTo>
                  <a:lnTo>
                    <a:pt x="356929" y="1831142"/>
                  </a:lnTo>
                  <a:lnTo>
                    <a:pt x="355995" y="1837049"/>
                  </a:lnTo>
                  <a:lnTo>
                    <a:pt x="355064" y="1842956"/>
                  </a:lnTo>
                  <a:lnTo>
                    <a:pt x="354135" y="1848863"/>
                  </a:lnTo>
                  <a:lnTo>
                    <a:pt x="353210" y="1854770"/>
                  </a:lnTo>
                  <a:lnTo>
                    <a:pt x="352286" y="1860677"/>
                  </a:lnTo>
                  <a:lnTo>
                    <a:pt x="351364" y="1866584"/>
                  </a:lnTo>
                  <a:lnTo>
                    <a:pt x="350442" y="1872490"/>
                  </a:lnTo>
                  <a:lnTo>
                    <a:pt x="349521" y="1878397"/>
                  </a:lnTo>
                  <a:lnTo>
                    <a:pt x="348601" y="1884304"/>
                  </a:lnTo>
                  <a:lnTo>
                    <a:pt x="347680" y="1890211"/>
                  </a:lnTo>
                  <a:lnTo>
                    <a:pt x="346760" y="1896118"/>
                  </a:lnTo>
                  <a:lnTo>
                    <a:pt x="345839" y="1902025"/>
                  </a:lnTo>
                  <a:lnTo>
                    <a:pt x="344918" y="1907932"/>
                  </a:lnTo>
                  <a:lnTo>
                    <a:pt x="343997" y="1913839"/>
                  </a:lnTo>
                  <a:lnTo>
                    <a:pt x="343077" y="1919746"/>
                  </a:lnTo>
                  <a:lnTo>
                    <a:pt x="342157" y="1925653"/>
                  </a:lnTo>
                  <a:lnTo>
                    <a:pt x="341238" y="1931560"/>
                  </a:lnTo>
                  <a:lnTo>
                    <a:pt x="340321" y="1937466"/>
                  </a:lnTo>
                  <a:lnTo>
                    <a:pt x="339406" y="1943373"/>
                  </a:lnTo>
                  <a:lnTo>
                    <a:pt x="338494" y="1949280"/>
                  </a:lnTo>
                  <a:lnTo>
                    <a:pt x="337586" y="1955187"/>
                  </a:lnTo>
                  <a:lnTo>
                    <a:pt x="336681" y="1961094"/>
                  </a:lnTo>
                  <a:lnTo>
                    <a:pt x="335782" y="1967001"/>
                  </a:lnTo>
                  <a:lnTo>
                    <a:pt x="334890" y="1972908"/>
                  </a:lnTo>
                  <a:lnTo>
                    <a:pt x="334003" y="1978815"/>
                  </a:lnTo>
                  <a:lnTo>
                    <a:pt x="333123" y="1984722"/>
                  </a:lnTo>
                  <a:lnTo>
                    <a:pt x="332250" y="1990629"/>
                  </a:lnTo>
                  <a:lnTo>
                    <a:pt x="331387" y="1996536"/>
                  </a:lnTo>
                  <a:lnTo>
                    <a:pt x="330532" y="2002442"/>
                  </a:lnTo>
                  <a:lnTo>
                    <a:pt x="329686" y="2008349"/>
                  </a:lnTo>
                  <a:lnTo>
                    <a:pt x="328849" y="2014256"/>
                  </a:lnTo>
                  <a:lnTo>
                    <a:pt x="328020" y="2020163"/>
                  </a:lnTo>
                  <a:lnTo>
                    <a:pt x="327203" y="2026070"/>
                  </a:lnTo>
                  <a:lnTo>
                    <a:pt x="326394" y="2031977"/>
                  </a:lnTo>
                  <a:lnTo>
                    <a:pt x="325594" y="2037884"/>
                  </a:lnTo>
                  <a:lnTo>
                    <a:pt x="324801" y="2043791"/>
                  </a:lnTo>
                  <a:lnTo>
                    <a:pt x="324016" y="2049698"/>
                  </a:lnTo>
                  <a:lnTo>
                    <a:pt x="323239" y="2055605"/>
                  </a:lnTo>
                  <a:lnTo>
                    <a:pt x="322468" y="2061512"/>
                  </a:lnTo>
                  <a:lnTo>
                    <a:pt x="321701" y="2067419"/>
                  </a:lnTo>
                  <a:lnTo>
                    <a:pt x="320937" y="2073325"/>
                  </a:lnTo>
                  <a:lnTo>
                    <a:pt x="320176" y="2079232"/>
                  </a:lnTo>
                  <a:lnTo>
                    <a:pt x="319415" y="2085139"/>
                  </a:lnTo>
                  <a:lnTo>
                    <a:pt x="318652" y="2091046"/>
                  </a:lnTo>
                  <a:lnTo>
                    <a:pt x="317887" y="2096953"/>
                  </a:lnTo>
                  <a:lnTo>
                    <a:pt x="317117" y="2102860"/>
                  </a:lnTo>
                  <a:lnTo>
                    <a:pt x="316339" y="2108767"/>
                  </a:lnTo>
                  <a:lnTo>
                    <a:pt x="315551" y="2114674"/>
                  </a:lnTo>
                  <a:lnTo>
                    <a:pt x="314752" y="2120581"/>
                  </a:lnTo>
                  <a:lnTo>
                    <a:pt x="313941" y="2126488"/>
                  </a:lnTo>
                  <a:lnTo>
                    <a:pt x="313115" y="2132395"/>
                  </a:lnTo>
                  <a:lnTo>
                    <a:pt x="312267" y="2138301"/>
                  </a:lnTo>
                  <a:lnTo>
                    <a:pt x="311399" y="2144208"/>
                  </a:lnTo>
                  <a:lnTo>
                    <a:pt x="310511" y="2150115"/>
                  </a:lnTo>
                  <a:lnTo>
                    <a:pt x="309600" y="2156022"/>
                  </a:lnTo>
                  <a:lnTo>
                    <a:pt x="308665" y="2161929"/>
                  </a:lnTo>
                  <a:lnTo>
                    <a:pt x="307696" y="2167836"/>
                  </a:lnTo>
                  <a:lnTo>
                    <a:pt x="306701" y="2173743"/>
                  </a:lnTo>
                  <a:lnTo>
                    <a:pt x="305678" y="2179650"/>
                  </a:lnTo>
                  <a:lnTo>
                    <a:pt x="304627" y="2185557"/>
                  </a:lnTo>
                  <a:lnTo>
                    <a:pt x="303543" y="2191464"/>
                  </a:lnTo>
                  <a:lnTo>
                    <a:pt x="302425" y="2197371"/>
                  </a:lnTo>
                  <a:lnTo>
                    <a:pt x="301278" y="2203277"/>
                  </a:lnTo>
                  <a:lnTo>
                    <a:pt x="300104" y="2209184"/>
                  </a:lnTo>
                  <a:lnTo>
                    <a:pt x="298903" y="2215091"/>
                  </a:lnTo>
                  <a:lnTo>
                    <a:pt x="297670" y="2220998"/>
                  </a:lnTo>
                  <a:lnTo>
                    <a:pt x="296409" y="2226905"/>
                  </a:lnTo>
                  <a:lnTo>
                    <a:pt x="295127" y="2232812"/>
                  </a:lnTo>
                  <a:lnTo>
                    <a:pt x="293824" y="2238719"/>
                  </a:lnTo>
                  <a:lnTo>
                    <a:pt x="292503" y="2244626"/>
                  </a:lnTo>
                  <a:lnTo>
                    <a:pt x="291161" y="2250533"/>
                  </a:lnTo>
                  <a:lnTo>
                    <a:pt x="289807" y="2256440"/>
                  </a:lnTo>
                  <a:lnTo>
                    <a:pt x="288443" y="2262347"/>
                  </a:lnTo>
                  <a:lnTo>
                    <a:pt x="287073" y="2268254"/>
                  </a:lnTo>
                  <a:lnTo>
                    <a:pt x="285698" y="2274160"/>
                  </a:lnTo>
                  <a:lnTo>
                    <a:pt x="284322" y="2280067"/>
                  </a:lnTo>
                  <a:lnTo>
                    <a:pt x="282950" y="2285974"/>
                  </a:lnTo>
                  <a:lnTo>
                    <a:pt x="281583" y="2291881"/>
                  </a:lnTo>
                  <a:lnTo>
                    <a:pt x="280225" y="2297788"/>
                  </a:lnTo>
                  <a:lnTo>
                    <a:pt x="278879" y="2303695"/>
                  </a:lnTo>
                  <a:lnTo>
                    <a:pt x="277550" y="2309602"/>
                  </a:lnTo>
                  <a:lnTo>
                    <a:pt x="276239" y="2315509"/>
                  </a:lnTo>
                  <a:lnTo>
                    <a:pt x="274946" y="2321416"/>
                  </a:lnTo>
                  <a:lnTo>
                    <a:pt x="273674" y="2327323"/>
                  </a:lnTo>
                  <a:lnTo>
                    <a:pt x="272426" y="2333230"/>
                  </a:lnTo>
                  <a:lnTo>
                    <a:pt x="271208" y="2339136"/>
                  </a:lnTo>
                  <a:lnTo>
                    <a:pt x="270014" y="2345043"/>
                  </a:lnTo>
                  <a:lnTo>
                    <a:pt x="268845" y="2350950"/>
                  </a:lnTo>
                  <a:lnTo>
                    <a:pt x="267702" y="2356857"/>
                  </a:lnTo>
                  <a:lnTo>
                    <a:pt x="266591" y="2362764"/>
                  </a:lnTo>
                  <a:lnTo>
                    <a:pt x="265509" y="2368671"/>
                  </a:lnTo>
                  <a:lnTo>
                    <a:pt x="264452" y="2374578"/>
                  </a:lnTo>
                  <a:lnTo>
                    <a:pt x="263419" y="2380485"/>
                  </a:lnTo>
                  <a:lnTo>
                    <a:pt x="262410" y="2386392"/>
                  </a:lnTo>
                  <a:lnTo>
                    <a:pt x="261431" y="2392299"/>
                  </a:lnTo>
                  <a:lnTo>
                    <a:pt x="260473" y="2398206"/>
                  </a:lnTo>
                  <a:lnTo>
                    <a:pt x="259535" y="2404112"/>
                  </a:lnTo>
                  <a:lnTo>
                    <a:pt x="258615" y="2410019"/>
                  </a:lnTo>
                  <a:lnTo>
                    <a:pt x="257712" y="2415926"/>
                  </a:lnTo>
                  <a:lnTo>
                    <a:pt x="256829" y="2421833"/>
                  </a:lnTo>
                  <a:lnTo>
                    <a:pt x="255958" y="2427740"/>
                  </a:lnTo>
                  <a:lnTo>
                    <a:pt x="255097" y="2433647"/>
                  </a:lnTo>
                  <a:lnTo>
                    <a:pt x="254246" y="2439554"/>
                  </a:lnTo>
                  <a:lnTo>
                    <a:pt x="253404" y="2445461"/>
                  </a:lnTo>
                  <a:lnTo>
                    <a:pt x="252569" y="2451368"/>
                  </a:lnTo>
                  <a:lnTo>
                    <a:pt x="251737" y="2457275"/>
                  </a:lnTo>
                  <a:lnTo>
                    <a:pt x="250909" y="2463182"/>
                  </a:lnTo>
                  <a:lnTo>
                    <a:pt x="250082" y="2469089"/>
                  </a:lnTo>
                  <a:lnTo>
                    <a:pt x="249256" y="2474995"/>
                  </a:lnTo>
                  <a:lnTo>
                    <a:pt x="248430" y="2480902"/>
                  </a:lnTo>
                  <a:lnTo>
                    <a:pt x="247603" y="2486809"/>
                  </a:lnTo>
                  <a:lnTo>
                    <a:pt x="246773" y="2492716"/>
                  </a:lnTo>
                  <a:lnTo>
                    <a:pt x="245942" y="2498623"/>
                  </a:lnTo>
                  <a:lnTo>
                    <a:pt x="245108" y="2504530"/>
                  </a:lnTo>
                  <a:lnTo>
                    <a:pt x="244272" y="2510437"/>
                  </a:lnTo>
                  <a:lnTo>
                    <a:pt x="243434" y="2516344"/>
                  </a:lnTo>
                  <a:lnTo>
                    <a:pt x="242594" y="2522251"/>
                  </a:lnTo>
                  <a:lnTo>
                    <a:pt x="241752" y="2528158"/>
                  </a:lnTo>
                  <a:lnTo>
                    <a:pt x="240911" y="2534065"/>
                  </a:lnTo>
                  <a:lnTo>
                    <a:pt x="240069" y="2539971"/>
                  </a:lnTo>
                  <a:lnTo>
                    <a:pt x="239229" y="2545878"/>
                  </a:lnTo>
                  <a:lnTo>
                    <a:pt x="238391" y="2551785"/>
                  </a:lnTo>
                  <a:lnTo>
                    <a:pt x="237555" y="2557692"/>
                  </a:lnTo>
                  <a:lnTo>
                    <a:pt x="236726" y="2563599"/>
                  </a:lnTo>
                  <a:lnTo>
                    <a:pt x="235902" y="2569506"/>
                  </a:lnTo>
                  <a:lnTo>
                    <a:pt x="235085" y="2575413"/>
                  </a:lnTo>
                  <a:lnTo>
                    <a:pt x="234276" y="2581320"/>
                  </a:lnTo>
                  <a:lnTo>
                    <a:pt x="233475" y="2587227"/>
                  </a:lnTo>
                  <a:lnTo>
                    <a:pt x="232688" y="2593134"/>
                  </a:lnTo>
                  <a:lnTo>
                    <a:pt x="231911" y="2599041"/>
                  </a:lnTo>
                  <a:lnTo>
                    <a:pt x="231146" y="2604947"/>
                  </a:lnTo>
                  <a:lnTo>
                    <a:pt x="230394" y="2610854"/>
                  </a:lnTo>
                  <a:lnTo>
                    <a:pt x="229657" y="2616761"/>
                  </a:lnTo>
                  <a:lnTo>
                    <a:pt x="228937" y="2622668"/>
                  </a:lnTo>
                  <a:lnTo>
                    <a:pt x="228232" y="2628575"/>
                  </a:lnTo>
                  <a:lnTo>
                    <a:pt x="227542" y="2634482"/>
                  </a:lnTo>
                  <a:lnTo>
                    <a:pt x="226868" y="2640389"/>
                  </a:lnTo>
                  <a:lnTo>
                    <a:pt x="226213" y="2646296"/>
                  </a:lnTo>
                  <a:lnTo>
                    <a:pt x="225575" y="2652203"/>
                  </a:lnTo>
                  <a:lnTo>
                    <a:pt x="224954" y="2658110"/>
                  </a:lnTo>
                  <a:lnTo>
                    <a:pt x="224350" y="2664017"/>
                  </a:lnTo>
                  <a:lnTo>
                    <a:pt x="223761" y="2669923"/>
                  </a:lnTo>
                  <a:lnTo>
                    <a:pt x="223193" y="2675830"/>
                  </a:lnTo>
                  <a:lnTo>
                    <a:pt x="222641" y="2681737"/>
                  </a:lnTo>
                  <a:lnTo>
                    <a:pt x="222106" y="2687644"/>
                  </a:lnTo>
                  <a:lnTo>
                    <a:pt x="221586" y="2693551"/>
                  </a:lnTo>
                  <a:lnTo>
                    <a:pt x="221081" y="2699458"/>
                  </a:lnTo>
                  <a:lnTo>
                    <a:pt x="220597" y="2705365"/>
                  </a:lnTo>
                  <a:lnTo>
                    <a:pt x="220128" y="2711272"/>
                  </a:lnTo>
                  <a:lnTo>
                    <a:pt x="219674" y="2717179"/>
                  </a:lnTo>
                  <a:lnTo>
                    <a:pt x="219236" y="2723086"/>
                  </a:lnTo>
                  <a:lnTo>
                    <a:pt x="218813" y="2728993"/>
                  </a:lnTo>
                  <a:lnTo>
                    <a:pt x="218411" y="2734900"/>
                  </a:lnTo>
                  <a:lnTo>
                    <a:pt x="218024" y="2740806"/>
                  </a:lnTo>
                  <a:lnTo>
                    <a:pt x="217653" y="2746713"/>
                  </a:lnTo>
                  <a:lnTo>
                    <a:pt x="217299" y="2752620"/>
                  </a:lnTo>
                  <a:lnTo>
                    <a:pt x="216964" y="2758527"/>
                  </a:lnTo>
                  <a:lnTo>
                    <a:pt x="216650" y="2764434"/>
                  </a:lnTo>
                  <a:lnTo>
                    <a:pt x="216355" y="2770341"/>
                  </a:lnTo>
                  <a:lnTo>
                    <a:pt x="216080" y="2776248"/>
                  </a:lnTo>
                  <a:lnTo>
                    <a:pt x="215824" y="2782155"/>
                  </a:lnTo>
                  <a:lnTo>
                    <a:pt x="215594" y="2788062"/>
                  </a:lnTo>
                  <a:lnTo>
                    <a:pt x="215388" y="2793969"/>
                  </a:lnTo>
                  <a:lnTo>
                    <a:pt x="215206" y="2799876"/>
                  </a:lnTo>
                  <a:lnTo>
                    <a:pt x="215048" y="2805782"/>
                  </a:lnTo>
                  <a:lnTo>
                    <a:pt x="214914" y="2811689"/>
                  </a:lnTo>
                  <a:lnTo>
                    <a:pt x="214813" y="2817596"/>
                  </a:lnTo>
                  <a:lnTo>
                    <a:pt x="214740" y="2823503"/>
                  </a:lnTo>
                  <a:lnTo>
                    <a:pt x="214693" y="2829410"/>
                  </a:lnTo>
                  <a:lnTo>
                    <a:pt x="214673" y="2835317"/>
                  </a:lnTo>
                  <a:lnTo>
                    <a:pt x="214681" y="2841224"/>
                  </a:lnTo>
                  <a:lnTo>
                    <a:pt x="214725" y="2847131"/>
                  </a:lnTo>
                  <a:lnTo>
                    <a:pt x="214795" y="2853038"/>
                  </a:lnTo>
                  <a:lnTo>
                    <a:pt x="214890" y="2858945"/>
                  </a:lnTo>
                  <a:lnTo>
                    <a:pt x="215011" y="2864852"/>
                  </a:lnTo>
                  <a:lnTo>
                    <a:pt x="215157" y="2870758"/>
                  </a:lnTo>
                  <a:lnTo>
                    <a:pt x="215330" y="2876665"/>
                  </a:lnTo>
                  <a:lnTo>
                    <a:pt x="215522" y="2882572"/>
                  </a:lnTo>
                  <a:lnTo>
                    <a:pt x="215730" y="2888479"/>
                  </a:lnTo>
                  <a:lnTo>
                    <a:pt x="215954" y="2894386"/>
                  </a:lnTo>
                  <a:lnTo>
                    <a:pt x="216190" y="2900293"/>
                  </a:lnTo>
                  <a:lnTo>
                    <a:pt x="216435" y="2906200"/>
                  </a:lnTo>
                  <a:lnTo>
                    <a:pt x="216684" y="2912107"/>
                  </a:lnTo>
                  <a:lnTo>
                    <a:pt x="216932" y="2918014"/>
                  </a:lnTo>
                  <a:lnTo>
                    <a:pt x="217176" y="2923921"/>
                  </a:lnTo>
                  <a:lnTo>
                    <a:pt x="217410" y="2929828"/>
                  </a:lnTo>
                  <a:lnTo>
                    <a:pt x="217629" y="2935735"/>
                  </a:lnTo>
                  <a:lnTo>
                    <a:pt x="217830" y="2941641"/>
                  </a:lnTo>
                  <a:lnTo>
                    <a:pt x="218009" y="2947548"/>
                  </a:lnTo>
                  <a:lnTo>
                    <a:pt x="218163" y="2953455"/>
                  </a:lnTo>
                  <a:lnTo>
                    <a:pt x="218277" y="2959362"/>
                  </a:lnTo>
                  <a:lnTo>
                    <a:pt x="218355" y="2965269"/>
                  </a:lnTo>
                  <a:lnTo>
                    <a:pt x="218395" y="2971176"/>
                  </a:lnTo>
                  <a:lnTo>
                    <a:pt x="218394" y="2977083"/>
                  </a:lnTo>
                  <a:lnTo>
                    <a:pt x="218350" y="2982990"/>
                  </a:lnTo>
                  <a:lnTo>
                    <a:pt x="218243" y="2988897"/>
                  </a:lnTo>
                  <a:lnTo>
                    <a:pt x="218089" y="2994804"/>
                  </a:lnTo>
                  <a:lnTo>
                    <a:pt x="217885" y="3000711"/>
                  </a:lnTo>
                  <a:lnTo>
                    <a:pt x="217632" y="3006617"/>
                  </a:lnTo>
                  <a:lnTo>
                    <a:pt x="217324" y="3012524"/>
                  </a:lnTo>
                  <a:lnTo>
                    <a:pt x="216954" y="3018431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" name="pg40"/>
            <p:cNvSpPr/>
            <p:nvPr/>
          </p:nvSpPr>
          <p:spPr>
            <a:xfrm>
              <a:off x="9386916" y="3985610"/>
              <a:ext cx="515103" cy="3048471"/>
            </a:xfrm>
            <a:custGeom>
              <a:avLst/>
              <a:gdLst/>
              <a:ahLst/>
              <a:cxnLst/>
              <a:rect l="0" t="0" r="0" b="0"/>
              <a:pathLst>
                <a:path w="515103" h="3048471">
                  <a:moveTo>
                    <a:pt x="2867" y="3048471"/>
                  </a:moveTo>
                  <a:lnTo>
                    <a:pt x="1456" y="3042506"/>
                  </a:lnTo>
                  <a:lnTo>
                    <a:pt x="448" y="3036540"/>
                  </a:lnTo>
                  <a:lnTo>
                    <a:pt x="29" y="3030574"/>
                  </a:lnTo>
                  <a:lnTo>
                    <a:pt x="0" y="3024609"/>
                  </a:lnTo>
                  <a:lnTo>
                    <a:pt x="357" y="3018643"/>
                  </a:lnTo>
                  <a:lnTo>
                    <a:pt x="1143" y="3012677"/>
                  </a:lnTo>
                  <a:lnTo>
                    <a:pt x="2461" y="3006712"/>
                  </a:lnTo>
                  <a:lnTo>
                    <a:pt x="4141" y="3000746"/>
                  </a:lnTo>
                  <a:lnTo>
                    <a:pt x="6174" y="2994780"/>
                  </a:lnTo>
                  <a:lnTo>
                    <a:pt x="8622" y="2988814"/>
                  </a:lnTo>
                  <a:lnTo>
                    <a:pt x="11500" y="2982849"/>
                  </a:lnTo>
                  <a:lnTo>
                    <a:pt x="14683" y="2976883"/>
                  </a:lnTo>
                  <a:lnTo>
                    <a:pt x="18159" y="2970917"/>
                  </a:lnTo>
                  <a:lnTo>
                    <a:pt x="21989" y="2964952"/>
                  </a:lnTo>
                  <a:lnTo>
                    <a:pt x="26127" y="2958986"/>
                  </a:lnTo>
                  <a:lnTo>
                    <a:pt x="30491" y="2953020"/>
                  </a:lnTo>
                  <a:lnTo>
                    <a:pt x="35067" y="2947055"/>
                  </a:lnTo>
                  <a:lnTo>
                    <a:pt x="39901" y="2941089"/>
                  </a:lnTo>
                  <a:lnTo>
                    <a:pt x="44916" y="2935123"/>
                  </a:lnTo>
                  <a:lnTo>
                    <a:pt x="50068" y="2929158"/>
                  </a:lnTo>
                  <a:lnTo>
                    <a:pt x="55343" y="2923192"/>
                  </a:lnTo>
                  <a:lnTo>
                    <a:pt x="60755" y="2917226"/>
                  </a:lnTo>
                  <a:lnTo>
                    <a:pt x="66237" y="2911260"/>
                  </a:lnTo>
                  <a:lnTo>
                    <a:pt x="71767" y="2905295"/>
                  </a:lnTo>
                  <a:lnTo>
                    <a:pt x="77331" y="2899329"/>
                  </a:lnTo>
                  <a:lnTo>
                    <a:pt x="82907" y="2893363"/>
                  </a:lnTo>
                  <a:lnTo>
                    <a:pt x="88464" y="2887398"/>
                  </a:lnTo>
                  <a:lnTo>
                    <a:pt x="93991" y="2881432"/>
                  </a:lnTo>
                  <a:lnTo>
                    <a:pt x="99470" y="2875466"/>
                  </a:lnTo>
                  <a:lnTo>
                    <a:pt x="104855" y="2869501"/>
                  </a:lnTo>
                  <a:lnTo>
                    <a:pt x="110157" y="2863535"/>
                  </a:lnTo>
                  <a:lnTo>
                    <a:pt x="115367" y="2857569"/>
                  </a:lnTo>
                  <a:lnTo>
                    <a:pt x="120457" y="2851603"/>
                  </a:lnTo>
                  <a:lnTo>
                    <a:pt x="125385" y="2845638"/>
                  </a:lnTo>
                  <a:lnTo>
                    <a:pt x="130186" y="2839672"/>
                  </a:lnTo>
                  <a:lnTo>
                    <a:pt x="134853" y="2833706"/>
                  </a:lnTo>
                  <a:lnTo>
                    <a:pt x="139343" y="2827741"/>
                  </a:lnTo>
                  <a:lnTo>
                    <a:pt x="143642" y="2821775"/>
                  </a:lnTo>
                  <a:lnTo>
                    <a:pt x="147789" y="2815809"/>
                  </a:lnTo>
                  <a:lnTo>
                    <a:pt x="151780" y="2809844"/>
                  </a:lnTo>
                  <a:lnTo>
                    <a:pt x="155558" y="2803878"/>
                  </a:lnTo>
                  <a:lnTo>
                    <a:pt x="159144" y="2797912"/>
                  </a:lnTo>
                  <a:lnTo>
                    <a:pt x="162571" y="2791946"/>
                  </a:lnTo>
                  <a:lnTo>
                    <a:pt x="165838" y="2785981"/>
                  </a:lnTo>
                  <a:lnTo>
                    <a:pt x="168876" y="2780015"/>
                  </a:lnTo>
                  <a:lnTo>
                    <a:pt x="171742" y="2774049"/>
                  </a:lnTo>
                  <a:lnTo>
                    <a:pt x="174455" y="2768084"/>
                  </a:lnTo>
                  <a:lnTo>
                    <a:pt x="177015" y="2762118"/>
                  </a:lnTo>
                  <a:lnTo>
                    <a:pt x="179352" y="2756152"/>
                  </a:lnTo>
                  <a:lnTo>
                    <a:pt x="181545" y="2750187"/>
                  </a:lnTo>
                  <a:lnTo>
                    <a:pt x="183599" y="2744221"/>
                  </a:lnTo>
                  <a:lnTo>
                    <a:pt x="185510" y="2738255"/>
                  </a:lnTo>
                  <a:lnTo>
                    <a:pt x="187232" y="2732289"/>
                  </a:lnTo>
                  <a:lnTo>
                    <a:pt x="188833" y="2726324"/>
                  </a:lnTo>
                  <a:lnTo>
                    <a:pt x="190315" y="2720358"/>
                  </a:lnTo>
                  <a:lnTo>
                    <a:pt x="191667" y="2714392"/>
                  </a:lnTo>
                  <a:lnTo>
                    <a:pt x="192871" y="2708427"/>
                  </a:lnTo>
                  <a:lnTo>
                    <a:pt x="193975" y="2702461"/>
                  </a:lnTo>
                  <a:lnTo>
                    <a:pt x="194983" y="2696495"/>
                  </a:lnTo>
                  <a:lnTo>
                    <a:pt x="195877" y="2690530"/>
                  </a:lnTo>
                  <a:lnTo>
                    <a:pt x="196660" y="2684564"/>
                  </a:lnTo>
                  <a:lnTo>
                    <a:pt x="197364" y="2678598"/>
                  </a:lnTo>
                  <a:lnTo>
                    <a:pt x="197991" y="2672632"/>
                  </a:lnTo>
                  <a:lnTo>
                    <a:pt x="198523" y="2666667"/>
                  </a:lnTo>
                  <a:lnTo>
                    <a:pt x="198975" y="2660701"/>
                  </a:lnTo>
                  <a:lnTo>
                    <a:pt x="199364" y="2654735"/>
                  </a:lnTo>
                  <a:lnTo>
                    <a:pt x="199694" y="2648770"/>
                  </a:lnTo>
                  <a:lnTo>
                    <a:pt x="199946" y="2642804"/>
                  </a:lnTo>
                  <a:lnTo>
                    <a:pt x="200141" y="2636838"/>
                  </a:lnTo>
                  <a:lnTo>
                    <a:pt x="200289" y="2630873"/>
                  </a:lnTo>
                  <a:lnTo>
                    <a:pt x="200390" y="2624907"/>
                  </a:lnTo>
                  <a:lnTo>
                    <a:pt x="200429" y="2618941"/>
                  </a:lnTo>
                  <a:lnTo>
                    <a:pt x="200428" y="2612975"/>
                  </a:lnTo>
                  <a:lnTo>
                    <a:pt x="200391" y="2607010"/>
                  </a:lnTo>
                  <a:lnTo>
                    <a:pt x="200317" y="2601044"/>
                  </a:lnTo>
                  <a:lnTo>
                    <a:pt x="200195" y="2595078"/>
                  </a:lnTo>
                  <a:lnTo>
                    <a:pt x="200044" y="2589113"/>
                  </a:lnTo>
                  <a:lnTo>
                    <a:pt x="199864" y="2583147"/>
                  </a:lnTo>
                  <a:lnTo>
                    <a:pt x="199655" y="2577181"/>
                  </a:lnTo>
                  <a:lnTo>
                    <a:pt x="199412" y="2571216"/>
                  </a:lnTo>
                  <a:lnTo>
                    <a:pt x="199145" y="2565250"/>
                  </a:lnTo>
                  <a:lnTo>
                    <a:pt x="198858" y="2559284"/>
                  </a:lnTo>
                  <a:lnTo>
                    <a:pt x="198545" y="2553318"/>
                  </a:lnTo>
                  <a:lnTo>
                    <a:pt x="198208" y="2547353"/>
                  </a:lnTo>
                  <a:lnTo>
                    <a:pt x="197854" y="2541387"/>
                  </a:lnTo>
                  <a:lnTo>
                    <a:pt x="197483" y="2535421"/>
                  </a:lnTo>
                  <a:lnTo>
                    <a:pt x="197092" y="2529456"/>
                  </a:lnTo>
                  <a:lnTo>
                    <a:pt x="196683" y="2523490"/>
                  </a:lnTo>
                  <a:lnTo>
                    <a:pt x="196262" y="2517524"/>
                  </a:lnTo>
                  <a:lnTo>
                    <a:pt x="195828" y="2511559"/>
                  </a:lnTo>
                  <a:lnTo>
                    <a:pt x="195378" y="2505593"/>
                  </a:lnTo>
                  <a:lnTo>
                    <a:pt x="194916" y="2499627"/>
                  </a:lnTo>
                  <a:lnTo>
                    <a:pt x="194445" y="2493662"/>
                  </a:lnTo>
                  <a:lnTo>
                    <a:pt x="193965" y="2487696"/>
                  </a:lnTo>
                  <a:lnTo>
                    <a:pt x="193473" y="2481730"/>
                  </a:lnTo>
                  <a:lnTo>
                    <a:pt x="192973" y="2475764"/>
                  </a:lnTo>
                  <a:lnTo>
                    <a:pt x="192466" y="2469799"/>
                  </a:lnTo>
                  <a:lnTo>
                    <a:pt x="191953" y="2463833"/>
                  </a:lnTo>
                  <a:lnTo>
                    <a:pt x="191431" y="2457867"/>
                  </a:lnTo>
                  <a:lnTo>
                    <a:pt x="190905" y="2451902"/>
                  </a:lnTo>
                  <a:lnTo>
                    <a:pt x="190375" y="2445936"/>
                  </a:lnTo>
                  <a:lnTo>
                    <a:pt x="189840" y="2439970"/>
                  </a:lnTo>
                  <a:lnTo>
                    <a:pt x="189299" y="2434005"/>
                  </a:lnTo>
                  <a:lnTo>
                    <a:pt x="188756" y="2428039"/>
                  </a:lnTo>
                  <a:lnTo>
                    <a:pt x="188210" y="2422073"/>
                  </a:lnTo>
                  <a:lnTo>
                    <a:pt x="187661" y="2416107"/>
                  </a:lnTo>
                  <a:lnTo>
                    <a:pt x="187108" y="2410142"/>
                  </a:lnTo>
                  <a:lnTo>
                    <a:pt x="186553" y="2404176"/>
                  </a:lnTo>
                  <a:lnTo>
                    <a:pt x="185997" y="2398210"/>
                  </a:lnTo>
                  <a:lnTo>
                    <a:pt x="185437" y="2392245"/>
                  </a:lnTo>
                  <a:lnTo>
                    <a:pt x="184876" y="2386279"/>
                  </a:lnTo>
                  <a:lnTo>
                    <a:pt x="184312" y="2380313"/>
                  </a:lnTo>
                  <a:lnTo>
                    <a:pt x="183747" y="2374348"/>
                  </a:lnTo>
                  <a:lnTo>
                    <a:pt x="183178" y="2368382"/>
                  </a:lnTo>
                  <a:lnTo>
                    <a:pt x="182608" y="2362416"/>
                  </a:lnTo>
                  <a:lnTo>
                    <a:pt x="182035" y="2356450"/>
                  </a:lnTo>
                  <a:lnTo>
                    <a:pt x="181459" y="2350485"/>
                  </a:lnTo>
                  <a:lnTo>
                    <a:pt x="180880" y="2344519"/>
                  </a:lnTo>
                  <a:lnTo>
                    <a:pt x="180298" y="2338553"/>
                  </a:lnTo>
                  <a:lnTo>
                    <a:pt x="179713" y="2332588"/>
                  </a:lnTo>
                  <a:lnTo>
                    <a:pt x="179125" y="2326622"/>
                  </a:lnTo>
                  <a:lnTo>
                    <a:pt x="178532" y="2320656"/>
                  </a:lnTo>
                  <a:lnTo>
                    <a:pt x="177936" y="2314691"/>
                  </a:lnTo>
                  <a:lnTo>
                    <a:pt x="177335" y="2308725"/>
                  </a:lnTo>
                  <a:lnTo>
                    <a:pt x="176731" y="2302759"/>
                  </a:lnTo>
                  <a:lnTo>
                    <a:pt x="176122" y="2296793"/>
                  </a:lnTo>
                  <a:lnTo>
                    <a:pt x="175508" y="2290828"/>
                  </a:lnTo>
                  <a:lnTo>
                    <a:pt x="174891" y="2284862"/>
                  </a:lnTo>
                  <a:lnTo>
                    <a:pt x="174269" y="2278896"/>
                  </a:lnTo>
                  <a:lnTo>
                    <a:pt x="173641" y="2272931"/>
                  </a:lnTo>
                  <a:lnTo>
                    <a:pt x="173010" y="2266965"/>
                  </a:lnTo>
                  <a:lnTo>
                    <a:pt x="172374" y="2260999"/>
                  </a:lnTo>
                  <a:lnTo>
                    <a:pt x="171735" y="2255034"/>
                  </a:lnTo>
                  <a:lnTo>
                    <a:pt x="171090" y="2249068"/>
                  </a:lnTo>
                  <a:lnTo>
                    <a:pt x="170443" y="2243102"/>
                  </a:lnTo>
                  <a:lnTo>
                    <a:pt x="169793" y="2237136"/>
                  </a:lnTo>
                  <a:lnTo>
                    <a:pt x="169139" y="2231171"/>
                  </a:lnTo>
                  <a:lnTo>
                    <a:pt x="168483" y="2225205"/>
                  </a:lnTo>
                  <a:lnTo>
                    <a:pt x="167825" y="2219239"/>
                  </a:lnTo>
                  <a:lnTo>
                    <a:pt x="167165" y="2213274"/>
                  </a:lnTo>
                  <a:lnTo>
                    <a:pt x="166505" y="2207308"/>
                  </a:lnTo>
                  <a:lnTo>
                    <a:pt x="165844" y="2201342"/>
                  </a:lnTo>
                  <a:lnTo>
                    <a:pt x="165183" y="2195377"/>
                  </a:lnTo>
                  <a:lnTo>
                    <a:pt x="164522" y="2189411"/>
                  </a:lnTo>
                  <a:lnTo>
                    <a:pt x="163864" y="2183445"/>
                  </a:lnTo>
                  <a:lnTo>
                    <a:pt x="163207" y="2177479"/>
                  </a:lnTo>
                  <a:lnTo>
                    <a:pt x="162553" y="2171514"/>
                  </a:lnTo>
                  <a:lnTo>
                    <a:pt x="161902" y="2165548"/>
                  </a:lnTo>
                  <a:lnTo>
                    <a:pt x="161256" y="2159582"/>
                  </a:lnTo>
                  <a:lnTo>
                    <a:pt x="160614" y="2153617"/>
                  </a:lnTo>
                  <a:lnTo>
                    <a:pt x="159977" y="2147651"/>
                  </a:lnTo>
                  <a:lnTo>
                    <a:pt x="159346" y="2141685"/>
                  </a:lnTo>
                  <a:lnTo>
                    <a:pt x="158722" y="2135720"/>
                  </a:lnTo>
                  <a:lnTo>
                    <a:pt x="158105" y="2129754"/>
                  </a:lnTo>
                  <a:lnTo>
                    <a:pt x="157495" y="2123788"/>
                  </a:lnTo>
                  <a:lnTo>
                    <a:pt x="156892" y="2117822"/>
                  </a:lnTo>
                  <a:lnTo>
                    <a:pt x="156300" y="2111857"/>
                  </a:lnTo>
                  <a:lnTo>
                    <a:pt x="155716" y="2105891"/>
                  </a:lnTo>
                  <a:lnTo>
                    <a:pt x="155139" y="2099925"/>
                  </a:lnTo>
                  <a:lnTo>
                    <a:pt x="154573" y="2093960"/>
                  </a:lnTo>
                  <a:lnTo>
                    <a:pt x="154018" y="2087994"/>
                  </a:lnTo>
                  <a:lnTo>
                    <a:pt x="153472" y="2082028"/>
                  </a:lnTo>
                  <a:lnTo>
                    <a:pt x="152934" y="2076063"/>
                  </a:lnTo>
                  <a:lnTo>
                    <a:pt x="152409" y="2070097"/>
                  </a:lnTo>
                  <a:lnTo>
                    <a:pt x="151894" y="2064131"/>
                  </a:lnTo>
                  <a:lnTo>
                    <a:pt x="151388" y="2058166"/>
                  </a:lnTo>
                  <a:lnTo>
                    <a:pt x="150892" y="2052200"/>
                  </a:lnTo>
                  <a:lnTo>
                    <a:pt x="150408" y="2046234"/>
                  </a:lnTo>
                  <a:lnTo>
                    <a:pt x="149935" y="2040268"/>
                  </a:lnTo>
                  <a:lnTo>
                    <a:pt x="149470" y="2034303"/>
                  </a:lnTo>
                  <a:lnTo>
                    <a:pt x="149015" y="2028337"/>
                  </a:lnTo>
                  <a:lnTo>
                    <a:pt x="148572" y="2022371"/>
                  </a:lnTo>
                  <a:lnTo>
                    <a:pt x="148139" y="2016406"/>
                  </a:lnTo>
                  <a:lnTo>
                    <a:pt x="147714" y="2010440"/>
                  </a:lnTo>
                  <a:lnTo>
                    <a:pt x="147298" y="2004474"/>
                  </a:lnTo>
                  <a:lnTo>
                    <a:pt x="146894" y="1998509"/>
                  </a:lnTo>
                  <a:lnTo>
                    <a:pt x="146499" y="1992543"/>
                  </a:lnTo>
                  <a:lnTo>
                    <a:pt x="146111" y="1986577"/>
                  </a:lnTo>
                  <a:lnTo>
                    <a:pt x="145733" y="1980611"/>
                  </a:lnTo>
                  <a:lnTo>
                    <a:pt x="145366" y="1974646"/>
                  </a:lnTo>
                  <a:lnTo>
                    <a:pt x="145007" y="1968680"/>
                  </a:lnTo>
                  <a:lnTo>
                    <a:pt x="144655" y="1962714"/>
                  </a:lnTo>
                  <a:lnTo>
                    <a:pt x="144314" y="1956749"/>
                  </a:lnTo>
                  <a:lnTo>
                    <a:pt x="143982" y="1950783"/>
                  </a:lnTo>
                  <a:lnTo>
                    <a:pt x="143658" y="1944817"/>
                  </a:lnTo>
                  <a:lnTo>
                    <a:pt x="143342" y="1938852"/>
                  </a:lnTo>
                  <a:lnTo>
                    <a:pt x="143037" y="1932886"/>
                  </a:lnTo>
                  <a:lnTo>
                    <a:pt x="142741" y="1926920"/>
                  </a:lnTo>
                  <a:lnTo>
                    <a:pt x="142454" y="1920954"/>
                  </a:lnTo>
                  <a:lnTo>
                    <a:pt x="142174" y="1914989"/>
                  </a:lnTo>
                  <a:lnTo>
                    <a:pt x="141907" y="1909023"/>
                  </a:lnTo>
                  <a:lnTo>
                    <a:pt x="141650" y="1903057"/>
                  </a:lnTo>
                  <a:lnTo>
                    <a:pt x="141401" y="1897092"/>
                  </a:lnTo>
                  <a:lnTo>
                    <a:pt x="141161" y="1891126"/>
                  </a:lnTo>
                  <a:lnTo>
                    <a:pt x="140936" y="1885160"/>
                  </a:lnTo>
                  <a:lnTo>
                    <a:pt x="140720" y="1879195"/>
                  </a:lnTo>
                  <a:lnTo>
                    <a:pt x="140514" y="1873229"/>
                  </a:lnTo>
                  <a:lnTo>
                    <a:pt x="140319" y="1867263"/>
                  </a:lnTo>
                  <a:lnTo>
                    <a:pt x="140138" y="1861297"/>
                  </a:lnTo>
                  <a:lnTo>
                    <a:pt x="139969" y="1855332"/>
                  </a:lnTo>
                  <a:lnTo>
                    <a:pt x="139810" y="1849366"/>
                  </a:lnTo>
                  <a:lnTo>
                    <a:pt x="139664" y="1843400"/>
                  </a:lnTo>
                  <a:lnTo>
                    <a:pt x="139534" y="1837435"/>
                  </a:lnTo>
                  <a:lnTo>
                    <a:pt x="139415" y="1831469"/>
                  </a:lnTo>
                  <a:lnTo>
                    <a:pt x="139308" y="1825503"/>
                  </a:lnTo>
                  <a:lnTo>
                    <a:pt x="139216" y="1819538"/>
                  </a:lnTo>
                  <a:lnTo>
                    <a:pt x="139139" y="1813572"/>
                  </a:lnTo>
                  <a:lnTo>
                    <a:pt x="139075" y="1807606"/>
                  </a:lnTo>
                  <a:lnTo>
                    <a:pt x="139023" y="1801640"/>
                  </a:lnTo>
                  <a:lnTo>
                    <a:pt x="138987" y="1795675"/>
                  </a:lnTo>
                  <a:lnTo>
                    <a:pt x="138966" y="1789709"/>
                  </a:lnTo>
                  <a:lnTo>
                    <a:pt x="138958" y="1783743"/>
                  </a:lnTo>
                  <a:lnTo>
                    <a:pt x="138962" y="1777778"/>
                  </a:lnTo>
                  <a:lnTo>
                    <a:pt x="138983" y="1771812"/>
                  </a:lnTo>
                  <a:lnTo>
                    <a:pt x="139018" y="1765846"/>
                  </a:lnTo>
                  <a:lnTo>
                    <a:pt x="139066" y="1759881"/>
                  </a:lnTo>
                  <a:lnTo>
                    <a:pt x="139125" y="1753915"/>
                  </a:lnTo>
                  <a:lnTo>
                    <a:pt x="139202" y="1747949"/>
                  </a:lnTo>
                  <a:lnTo>
                    <a:pt x="139290" y="1741983"/>
                  </a:lnTo>
                  <a:lnTo>
                    <a:pt x="139390" y="1736018"/>
                  </a:lnTo>
                  <a:lnTo>
                    <a:pt x="139502" y="1730052"/>
                  </a:lnTo>
                  <a:lnTo>
                    <a:pt x="139629" y="1724086"/>
                  </a:lnTo>
                  <a:lnTo>
                    <a:pt x="139766" y="1718121"/>
                  </a:lnTo>
                  <a:lnTo>
                    <a:pt x="139914" y="1712155"/>
                  </a:lnTo>
                  <a:lnTo>
                    <a:pt x="140072" y="1706189"/>
                  </a:lnTo>
                  <a:lnTo>
                    <a:pt x="140243" y="1700224"/>
                  </a:lnTo>
                  <a:lnTo>
                    <a:pt x="140422" y="1694258"/>
                  </a:lnTo>
                  <a:lnTo>
                    <a:pt x="140610" y="1688292"/>
                  </a:lnTo>
                  <a:lnTo>
                    <a:pt x="140808" y="1682326"/>
                  </a:lnTo>
                  <a:lnTo>
                    <a:pt x="141015" y="1676361"/>
                  </a:lnTo>
                  <a:lnTo>
                    <a:pt x="141229" y="1670395"/>
                  </a:lnTo>
                  <a:lnTo>
                    <a:pt x="141449" y="1664429"/>
                  </a:lnTo>
                  <a:lnTo>
                    <a:pt x="141678" y="1658464"/>
                  </a:lnTo>
                  <a:lnTo>
                    <a:pt x="141913" y="1652498"/>
                  </a:lnTo>
                  <a:lnTo>
                    <a:pt x="142154" y="1646532"/>
                  </a:lnTo>
                  <a:lnTo>
                    <a:pt x="142399" y="1640567"/>
                  </a:lnTo>
                  <a:lnTo>
                    <a:pt x="142651" y="1634601"/>
                  </a:lnTo>
                  <a:lnTo>
                    <a:pt x="142908" y="1628635"/>
                  </a:lnTo>
                  <a:lnTo>
                    <a:pt x="143168" y="1622670"/>
                  </a:lnTo>
                  <a:lnTo>
                    <a:pt x="143433" y="1616704"/>
                  </a:lnTo>
                  <a:lnTo>
                    <a:pt x="143702" y="1610738"/>
                  </a:lnTo>
                  <a:lnTo>
                    <a:pt x="143975" y="1604772"/>
                  </a:lnTo>
                  <a:lnTo>
                    <a:pt x="144251" y="1598807"/>
                  </a:lnTo>
                  <a:lnTo>
                    <a:pt x="144530" y="1592841"/>
                  </a:lnTo>
                  <a:lnTo>
                    <a:pt x="144813" y="1586875"/>
                  </a:lnTo>
                  <a:lnTo>
                    <a:pt x="145099" y="1580910"/>
                  </a:lnTo>
                  <a:lnTo>
                    <a:pt x="145388" y="1574944"/>
                  </a:lnTo>
                  <a:lnTo>
                    <a:pt x="145681" y="1568978"/>
                  </a:lnTo>
                  <a:lnTo>
                    <a:pt x="145978" y="1563013"/>
                  </a:lnTo>
                  <a:lnTo>
                    <a:pt x="146278" y="1557047"/>
                  </a:lnTo>
                  <a:lnTo>
                    <a:pt x="146581" y="1551081"/>
                  </a:lnTo>
                  <a:lnTo>
                    <a:pt x="146889" y="1545115"/>
                  </a:lnTo>
                  <a:lnTo>
                    <a:pt x="147203" y="1539150"/>
                  </a:lnTo>
                  <a:lnTo>
                    <a:pt x="147520" y="1533184"/>
                  </a:lnTo>
                  <a:lnTo>
                    <a:pt x="147843" y="1527218"/>
                  </a:lnTo>
                  <a:lnTo>
                    <a:pt x="148172" y="1521253"/>
                  </a:lnTo>
                  <a:lnTo>
                    <a:pt x="148507" y="1515287"/>
                  </a:lnTo>
                  <a:lnTo>
                    <a:pt x="148849" y="1509321"/>
                  </a:lnTo>
                  <a:lnTo>
                    <a:pt x="149197" y="1503356"/>
                  </a:lnTo>
                  <a:lnTo>
                    <a:pt x="149554" y="1497390"/>
                  </a:lnTo>
                  <a:lnTo>
                    <a:pt x="149920" y="1491424"/>
                  </a:lnTo>
                  <a:lnTo>
                    <a:pt x="150294" y="1485458"/>
                  </a:lnTo>
                  <a:lnTo>
                    <a:pt x="150677" y="1479493"/>
                  </a:lnTo>
                  <a:lnTo>
                    <a:pt x="151072" y="1473527"/>
                  </a:lnTo>
                  <a:lnTo>
                    <a:pt x="151478" y="1467561"/>
                  </a:lnTo>
                  <a:lnTo>
                    <a:pt x="151894" y="1461596"/>
                  </a:lnTo>
                  <a:lnTo>
                    <a:pt x="152320" y="1455630"/>
                  </a:lnTo>
                  <a:lnTo>
                    <a:pt x="152763" y="1449664"/>
                  </a:lnTo>
                  <a:lnTo>
                    <a:pt x="153217" y="1443699"/>
                  </a:lnTo>
                  <a:lnTo>
                    <a:pt x="153684" y="1437733"/>
                  </a:lnTo>
                  <a:lnTo>
                    <a:pt x="154164" y="1431767"/>
                  </a:lnTo>
                  <a:lnTo>
                    <a:pt x="154662" y="1425801"/>
                  </a:lnTo>
                  <a:lnTo>
                    <a:pt x="155174" y="1419836"/>
                  </a:lnTo>
                  <a:lnTo>
                    <a:pt x="155700" y="1413870"/>
                  </a:lnTo>
                  <a:lnTo>
                    <a:pt x="156241" y="1407904"/>
                  </a:lnTo>
                  <a:lnTo>
                    <a:pt x="156802" y="1401939"/>
                  </a:lnTo>
                  <a:lnTo>
                    <a:pt x="157377" y="1395973"/>
                  </a:lnTo>
                  <a:lnTo>
                    <a:pt x="157967" y="1390007"/>
                  </a:lnTo>
                  <a:lnTo>
                    <a:pt x="158575" y="1384042"/>
                  </a:lnTo>
                  <a:lnTo>
                    <a:pt x="159202" y="1378076"/>
                  </a:lnTo>
                  <a:lnTo>
                    <a:pt x="159843" y="1372110"/>
                  </a:lnTo>
                  <a:lnTo>
                    <a:pt x="160500" y="1366144"/>
                  </a:lnTo>
                  <a:lnTo>
                    <a:pt x="161176" y="1360179"/>
                  </a:lnTo>
                  <a:lnTo>
                    <a:pt x="161870" y="1354213"/>
                  </a:lnTo>
                  <a:lnTo>
                    <a:pt x="162578" y="1348247"/>
                  </a:lnTo>
                  <a:lnTo>
                    <a:pt x="163301" y="1342282"/>
                  </a:lnTo>
                  <a:lnTo>
                    <a:pt x="164043" y="1336316"/>
                  </a:lnTo>
                  <a:lnTo>
                    <a:pt x="164801" y="1330350"/>
                  </a:lnTo>
                  <a:lnTo>
                    <a:pt x="165572" y="1324385"/>
                  </a:lnTo>
                  <a:lnTo>
                    <a:pt x="166357" y="1318419"/>
                  </a:lnTo>
                  <a:lnTo>
                    <a:pt x="167161" y="1312453"/>
                  </a:lnTo>
                  <a:lnTo>
                    <a:pt x="167977" y="1306487"/>
                  </a:lnTo>
                  <a:lnTo>
                    <a:pt x="168806" y="1300522"/>
                  </a:lnTo>
                  <a:lnTo>
                    <a:pt x="169646" y="1294556"/>
                  </a:lnTo>
                  <a:lnTo>
                    <a:pt x="170502" y="1288590"/>
                  </a:lnTo>
                  <a:lnTo>
                    <a:pt x="171369" y="1282625"/>
                  </a:lnTo>
                  <a:lnTo>
                    <a:pt x="172246" y="1276659"/>
                  </a:lnTo>
                  <a:lnTo>
                    <a:pt x="173133" y="1270693"/>
                  </a:lnTo>
                  <a:lnTo>
                    <a:pt x="174032" y="1264728"/>
                  </a:lnTo>
                  <a:lnTo>
                    <a:pt x="174938" y="1258762"/>
                  </a:lnTo>
                  <a:lnTo>
                    <a:pt x="175853" y="1252796"/>
                  </a:lnTo>
                  <a:lnTo>
                    <a:pt x="176775" y="1246831"/>
                  </a:lnTo>
                  <a:lnTo>
                    <a:pt x="177706" y="1240865"/>
                  </a:lnTo>
                  <a:lnTo>
                    <a:pt x="178642" y="1234899"/>
                  </a:lnTo>
                  <a:lnTo>
                    <a:pt x="179583" y="1228933"/>
                  </a:lnTo>
                  <a:lnTo>
                    <a:pt x="180530" y="1222968"/>
                  </a:lnTo>
                  <a:lnTo>
                    <a:pt x="181481" y="1217002"/>
                  </a:lnTo>
                  <a:lnTo>
                    <a:pt x="182435" y="1211036"/>
                  </a:lnTo>
                  <a:lnTo>
                    <a:pt x="183392" y="1205071"/>
                  </a:lnTo>
                  <a:lnTo>
                    <a:pt x="184351" y="1199105"/>
                  </a:lnTo>
                  <a:lnTo>
                    <a:pt x="185312" y="1193139"/>
                  </a:lnTo>
                  <a:lnTo>
                    <a:pt x="186273" y="1187174"/>
                  </a:lnTo>
                  <a:lnTo>
                    <a:pt x="187235" y="1181208"/>
                  </a:lnTo>
                  <a:lnTo>
                    <a:pt x="188197" y="1175242"/>
                  </a:lnTo>
                  <a:lnTo>
                    <a:pt x="189158" y="1169276"/>
                  </a:lnTo>
                  <a:lnTo>
                    <a:pt x="190117" y="1163311"/>
                  </a:lnTo>
                  <a:lnTo>
                    <a:pt x="191075" y="1157345"/>
                  </a:lnTo>
                  <a:lnTo>
                    <a:pt x="192030" y="1151379"/>
                  </a:lnTo>
                  <a:lnTo>
                    <a:pt x="192982" y="1145414"/>
                  </a:lnTo>
                  <a:lnTo>
                    <a:pt x="193931" y="1139448"/>
                  </a:lnTo>
                  <a:lnTo>
                    <a:pt x="194877" y="1133482"/>
                  </a:lnTo>
                  <a:lnTo>
                    <a:pt x="195818" y="1127517"/>
                  </a:lnTo>
                  <a:lnTo>
                    <a:pt x="196755" y="1121551"/>
                  </a:lnTo>
                  <a:lnTo>
                    <a:pt x="197687" y="1115585"/>
                  </a:lnTo>
                  <a:lnTo>
                    <a:pt x="198615" y="1109619"/>
                  </a:lnTo>
                  <a:lnTo>
                    <a:pt x="199536" y="1103654"/>
                  </a:lnTo>
                  <a:lnTo>
                    <a:pt x="200451" y="1097688"/>
                  </a:lnTo>
                  <a:lnTo>
                    <a:pt x="201362" y="1091722"/>
                  </a:lnTo>
                  <a:lnTo>
                    <a:pt x="202266" y="1085757"/>
                  </a:lnTo>
                  <a:lnTo>
                    <a:pt x="203163" y="1079791"/>
                  </a:lnTo>
                  <a:lnTo>
                    <a:pt x="204054" y="1073825"/>
                  </a:lnTo>
                  <a:lnTo>
                    <a:pt x="204940" y="1067860"/>
                  </a:lnTo>
                  <a:lnTo>
                    <a:pt x="205817" y="1061894"/>
                  </a:lnTo>
                  <a:lnTo>
                    <a:pt x="206687" y="1055928"/>
                  </a:lnTo>
                  <a:lnTo>
                    <a:pt x="207550" y="1049962"/>
                  </a:lnTo>
                  <a:lnTo>
                    <a:pt x="208407" y="1043997"/>
                  </a:lnTo>
                  <a:lnTo>
                    <a:pt x="209255" y="1038031"/>
                  </a:lnTo>
                  <a:lnTo>
                    <a:pt x="210096" y="1032065"/>
                  </a:lnTo>
                  <a:lnTo>
                    <a:pt x="210931" y="1026100"/>
                  </a:lnTo>
                  <a:lnTo>
                    <a:pt x="211758" y="1020134"/>
                  </a:lnTo>
                  <a:lnTo>
                    <a:pt x="212576" y="1014168"/>
                  </a:lnTo>
                  <a:lnTo>
                    <a:pt x="213386" y="1008203"/>
                  </a:lnTo>
                  <a:lnTo>
                    <a:pt x="214190" y="1002237"/>
                  </a:lnTo>
                  <a:lnTo>
                    <a:pt x="214987" y="996271"/>
                  </a:lnTo>
                  <a:lnTo>
                    <a:pt x="215774" y="990305"/>
                  </a:lnTo>
                  <a:lnTo>
                    <a:pt x="216554" y="984340"/>
                  </a:lnTo>
                  <a:lnTo>
                    <a:pt x="217328" y="978374"/>
                  </a:lnTo>
                  <a:lnTo>
                    <a:pt x="218093" y="972408"/>
                  </a:lnTo>
                  <a:lnTo>
                    <a:pt x="218849" y="966443"/>
                  </a:lnTo>
                  <a:lnTo>
                    <a:pt x="219599" y="960477"/>
                  </a:lnTo>
                  <a:lnTo>
                    <a:pt x="220342" y="954511"/>
                  </a:lnTo>
                  <a:lnTo>
                    <a:pt x="221076" y="948546"/>
                  </a:lnTo>
                  <a:lnTo>
                    <a:pt x="221801" y="942580"/>
                  </a:lnTo>
                  <a:lnTo>
                    <a:pt x="222520" y="936614"/>
                  </a:lnTo>
                  <a:lnTo>
                    <a:pt x="223232" y="930648"/>
                  </a:lnTo>
                  <a:lnTo>
                    <a:pt x="223935" y="924683"/>
                  </a:lnTo>
                  <a:lnTo>
                    <a:pt x="224630" y="918717"/>
                  </a:lnTo>
                  <a:lnTo>
                    <a:pt x="225318" y="912751"/>
                  </a:lnTo>
                  <a:lnTo>
                    <a:pt x="226000" y="906786"/>
                  </a:lnTo>
                  <a:lnTo>
                    <a:pt x="226671" y="900820"/>
                  </a:lnTo>
                  <a:lnTo>
                    <a:pt x="227335" y="894854"/>
                  </a:lnTo>
                  <a:lnTo>
                    <a:pt x="227992" y="888889"/>
                  </a:lnTo>
                  <a:lnTo>
                    <a:pt x="228643" y="882923"/>
                  </a:lnTo>
                  <a:lnTo>
                    <a:pt x="229282" y="876957"/>
                  </a:lnTo>
                  <a:lnTo>
                    <a:pt x="229915" y="870991"/>
                  </a:lnTo>
                  <a:lnTo>
                    <a:pt x="230540" y="865026"/>
                  </a:lnTo>
                  <a:lnTo>
                    <a:pt x="231158" y="859060"/>
                  </a:lnTo>
                  <a:lnTo>
                    <a:pt x="231764" y="853094"/>
                  </a:lnTo>
                  <a:lnTo>
                    <a:pt x="232364" y="847129"/>
                  </a:lnTo>
                  <a:lnTo>
                    <a:pt x="232956" y="841163"/>
                  </a:lnTo>
                  <a:lnTo>
                    <a:pt x="233540" y="835197"/>
                  </a:lnTo>
                  <a:lnTo>
                    <a:pt x="234113" y="829232"/>
                  </a:lnTo>
                  <a:lnTo>
                    <a:pt x="234678" y="823266"/>
                  </a:lnTo>
                  <a:lnTo>
                    <a:pt x="235235" y="817300"/>
                  </a:lnTo>
                  <a:lnTo>
                    <a:pt x="235783" y="811335"/>
                  </a:lnTo>
                  <a:lnTo>
                    <a:pt x="236321" y="805369"/>
                  </a:lnTo>
                  <a:lnTo>
                    <a:pt x="236850" y="799403"/>
                  </a:lnTo>
                  <a:lnTo>
                    <a:pt x="237371" y="793437"/>
                  </a:lnTo>
                  <a:lnTo>
                    <a:pt x="237882" y="787472"/>
                  </a:lnTo>
                  <a:lnTo>
                    <a:pt x="238382" y="781506"/>
                  </a:lnTo>
                  <a:lnTo>
                    <a:pt x="238874" y="775540"/>
                  </a:lnTo>
                  <a:lnTo>
                    <a:pt x="239358" y="769575"/>
                  </a:lnTo>
                  <a:lnTo>
                    <a:pt x="239830" y="763609"/>
                  </a:lnTo>
                  <a:lnTo>
                    <a:pt x="240293" y="757643"/>
                  </a:lnTo>
                  <a:lnTo>
                    <a:pt x="240746" y="751678"/>
                  </a:lnTo>
                  <a:lnTo>
                    <a:pt x="241192" y="745712"/>
                  </a:lnTo>
                  <a:lnTo>
                    <a:pt x="241625" y="739746"/>
                  </a:lnTo>
                  <a:lnTo>
                    <a:pt x="242049" y="733780"/>
                  </a:lnTo>
                  <a:lnTo>
                    <a:pt x="242465" y="727815"/>
                  </a:lnTo>
                  <a:lnTo>
                    <a:pt x="242873" y="721849"/>
                  </a:lnTo>
                  <a:lnTo>
                    <a:pt x="243268" y="715883"/>
                  </a:lnTo>
                  <a:lnTo>
                    <a:pt x="243655" y="709918"/>
                  </a:lnTo>
                  <a:lnTo>
                    <a:pt x="244033" y="703952"/>
                  </a:lnTo>
                  <a:lnTo>
                    <a:pt x="244404" y="697986"/>
                  </a:lnTo>
                  <a:lnTo>
                    <a:pt x="244762" y="692021"/>
                  </a:lnTo>
                  <a:lnTo>
                    <a:pt x="245114" y="686055"/>
                  </a:lnTo>
                  <a:lnTo>
                    <a:pt x="245457" y="680089"/>
                  </a:lnTo>
                  <a:lnTo>
                    <a:pt x="245792" y="674123"/>
                  </a:lnTo>
                  <a:lnTo>
                    <a:pt x="246117" y="668158"/>
                  </a:lnTo>
                  <a:lnTo>
                    <a:pt x="246435" y="662192"/>
                  </a:lnTo>
                  <a:lnTo>
                    <a:pt x="246746" y="656226"/>
                  </a:lnTo>
                  <a:lnTo>
                    <a:pt x="247049" y="650261"/>
                  </a:lnTo>
                  <a:lnTo>
                    <a:pt x="247343" y="644295"/>
                  </a:lnTo>
                  <a:lnTo>
                    <a:pt x="247630" y="638329"/>
                  </a:lnTo>
                  <a:lnTo>
                    <a:pt x="247911" y="632364"/>
                  </a:lnTo>
                  <a:lnTo>
                    <a:pt x="248184" y="626398"/>
                  </a:lnTo>
                  <a:lnTo>
                    <a:pt x="248450" y="620432"/>
                  </a:lnTo>
                  <a:lnTo>
                    <a:pt x="248710" y="614466"/>
                  </a:lnTo>
                  <a:lnTo>
                    <a:pt x="248964" y="608501"/>
                  </a:lnTo>
                  <a:lnTo>
                    <a:pt x="249210" y="602535"/>
                  </a:lnTo>
                  <a:lnTo>
                    <a:pt x="249450" y="596569"/>
                  </a:lnTo>
                  <a:lnTo>
                    <a:pt x="249685" y="590604"/>
                  </a:lnTo>
                  <a:lnTo>
                    <a:pt x="249915" y="584638"/>
                  </a:lnTo>
                  <a:lnTo>
                    <a:pt x="250137" y="578672"/>
                  </a:lnTo>
                  <a:lnTo>
                    <a:pt x="250354" y="572707"/>
                  </a:lnTo>
                  <a:lnTo>
                    <a:pt x="250566" y="566741"/>
                  </a:lnTo>
                  <a:lnTo>
                    <a:pt x="250772" y="560775"/>
                  </a:lnTo>
                  <a:lnTo>
                    <a:pt x="250972" y="554809"/>
                  </a:lnTo>
                  <a:lnTo>
                    <a:pt x="251168" y="548844"/>
                  </a:lnTo>
                  <a:lnTo>
                    <a:pt x="251358" y="542878"/>
                  </a:lnTo>
                  <a:lnTo>
                    <a:pt x="251544" y="536912"/>
                  </a:lnTo>
                  <a:lnTo>
                    <a:pt x="251723" y="530947"/>
                  </a:lnTo>
                  <a:lnTo>
                    <a:pt x="251898" y="524981"/>
                  </a:lnTo>
                  <a:lnTo>
                    <a:pt x="252069" y="519015"/>
                  </a:lnTo>
                  <a:lnTo>
                    <a:pt x="252235" y="513050"/>
                  </a:lnTo>
                  <a:lnTo>
                    <a:pt x="252395" y="507084"/>
                  </a:lnTo>
                  <a:lnTo>
                    <a:pt x="252551" y="501118"/>
                  </a:lnTo>
                  <a:lnTo>
                    <a:pt x="252702" y="495152"/>
                  </a:lnTo>
                  <a:lnTo>
                    <a:pt x="252849" y="489187"/>
                  </a:lnTo>
                  <a:lnTo>
                    <a:pt x="252991" y="483221"/>
                  </a:lnTo>
                  <a:lnTo>
                    <a:pt x="253128" y="477255"/>
                  </a:lnTo>
                  <a:lnTo>
                    <a:pt x="253262" y="471290"/>
                  </a:lnTo>
                  <a:lnTo>
                    <a:pt x="253391" y="465324"/>
                  </a:lnTo>
                  <a:lnTo>
                    <a:pt x="253515" y="459358"/>
                  </a:lnTo>
                  <a:lnTo>
                    <a:pt x="253636" y="453393"/>
                  </a:lnTo>
                  <a:lnTo>
                    <a:pt x="253753" y="447427"/>
                  </a:lnTo>
                  <a:lnTo>
                    <a:pt x="253865" y="441461"/>
                  </a:lnTo>
                  <a:lnTo>
                    <a:pt x="253974" y="435495"/>
                  </a:lnTo>
                  <a:lnTo>
                    <a:pt x="254079" y="429530"/>
                  </a:lnTo>
                  <a:lnTo>
                    <a:pt x="254181" y="423564"/>
                  </a:lnTo>
                  <a:lnTo>
                    <a:pt x="254278" y="417598"/>
                  </a:lnTo>
                  <a:lnTo>
                    <a:pt x="254372" y="411633"/>
                  </a:lnTo>
                  <a:lnTo>
                    <a:pt x="254463" y="405667"/>
                  </a:lnTo>
                  <a:lnTo>
                    <a:pt x="254551" y="399701"/>
                  </a:lnTo>
                  <a:lnTo>
                    <a:pt x="254635" y="393736"/>
                  </a:lnTo>
                  <a:lnTo>
                    <a:pt x="254716" y="387770"/>
                  </a:lnTo>
                  <a:lnTo>
                    <a:pt x="254795" y="381804"/>
                  </a:lnTo>
                  <a:lnTo>
                    <a:pt x="254871" y="375839"/>
                  </a:lnTo>
                  <a:lnTo>
                    <a:pt x="254944" y="369873"/>
                  </a:lnTo>
                  <a:lnTo>
                    <a:pt x="255014" y="363907"/>
                  </a:lnTo>
                  <a:lnTo>
                    <a:pt x="255083" y="357941"/>
                  </a:lnTo>
                  <a:lnTo>
                    <a:pt x="255149" y="351976"/>
                  </a:lnTo>
                  <a:lnTo>
                    <a:pt x="255212" y="346010"/>
                  </a:lnTo>
                  <a:lnTo>
                    <a:pt x="255274" y="340044"/>
                  </a:lnTo>
                  <a:lnTo>
                    <a:pt x="255334" y="334079"/>
                  </a:lnTo>
                  <a:lnTo>
                    <a:pt x="255392" y="328113"/>
                  </a:lnTo>
                  <a:lnTo>
                    <a:pt x="255448" y="322147"/>
                  </a:lnTo>
                  <a:lnTo>
                    <a:pt x="255503" y="316182"/>
                  </a:lnTo>
                  <a:lnTo>
                    <a:pt x="255556" y="310216"/>
                  </a:lnTo>
                  <a:lnTo>
                    <a:pt x="255607" y="304250"/>
                  </a:lnTo>
                  <a:lnTo>
                    <a:pt x="255657" y="298284"/>
                  </a:lnTo>
                  <a:lnTo>
                    <a:pt x="255706" y="292319"/>
                  </a:lnTo>
                  <a:lnTo>
                    <a:pt x="255754" y="286353"/>
                  </a:lnTo>
                  <a:lnTo>
                    <a:pt x="255800" y="280387"/>
                  </a:lnTo>
                  <a:lnTo>
                    <a:pt x="255845" y="274422"/>
                  </a:lnTo>
                  <a:lnTo>
                    <a:pt x="255889" y="268456"/>
                  </a:lnTo>
                  <a:lnTo>
                    <a:pt x="255932" y="262490"/>
                  </a:lnTo>
                  <a:lnTo>
                    <a:pt x="255974" y="256525"/>
                  </a:lnTo>
                  <a:lnTo>
                    <a:pt x="256015" y="250559"/>
                  </a:lnTo>
                  <a:lnTo>
                    <a:pt x="256055" y="244593"/>
                  </a:lnTo>
                  <a:lnTo>
                    <a:pt x="256094" y="238627"/>
                  </a:lnTo>
                  <a:lnTo>
                    <a:pt x="256132" y="232662"/>
                  </a:lnTo>
                  <a:lnTo>
                    <a:pt x="256170" y="226696"/>
                  </a:lnTo>
                  <a:lnTo>
                    <a:pt x="256206" y="220730"/>
                  </a:lnTo>
                  <a:lnTo>
                    <a:pt x="256242" y="214765"/>
                  </a:lnTo>
                  <a:lnTo>
                    <a:pt x="256276" y="208799"/>
                  </a:lnTo>
                  <a:lnTo>
                    <a:pt x="256311" y="202833"/>
                  </a:lnTo>
                  <a:lnTo>
                    <a:pt x="256344" y="196868"/>
                  </a:lnTo>
                  <a:lnTo>
                    <a:pt x="256376" y="190902"/>
                  </a:lnTo>
                  <a:lnTo>
                    <a:pt x="256408" y="184936"/>
                  </a:lnTo>
                  <a:lnTo>
                    <a:pt x="256438" y="178970"/>
                  </a:lnTo>
                  <a:lnTo>
                    <a:pt x="256468" y="173005"/>
                  </a:lnTo>
                  <a:lnTo>
                    <a:pt x="256498" y="167039"/>
                  </a:lnTo>
                  <a:lnTo>
                    <a:pt x="256526" y="161073"/>
                  </a:lnTo>
                  <a:lnTo>
                    <a:pt x="256554" y="155108"/>
                  </a:lnTo>
                  <a:lnTo>
                    <a:pt x="256580" y="149142"/>
                  </a:lnTo>
                  <a:lnTo>
                    <a:pt x="256606" y="143176"/>
                  </a:lnTo>
                  <a:lnTo>
                    <a:pt x="256632" y="137211"/>
                  </a:lnTo>
                  <a:lnTo>
                    <a:pt x="256656" y="131245"/>
                  </a:lnTo>
                  <a:lnTo>
                    <a:pt x="256680" y="125279"/>
                  </a:lnTo>
                  <a:lnTo>
                    <a:pt x="256703" y="119313"/>
                  </a:lnTo>
                  <a:lnTo>
                    <a:pt x="256726" y="113348"/>
                  </a:lnTo>
                  <a:lnTo>
                    <a:pt x="256748" y="107382"/>
                  </a:lnTo>
                  <a:lnTo>
                    <a:pt x="256769" y="101416"/>
                  </a:lnTo>
                  <a:lnTo>
                    <a:pt x="256789" y="95451"/>
                  </a:lnTo>
                  <a:lnTo>
                    <a:pt x="256809" y="89485"/>
                  </a:lnTo>
                  <a:lnTo>
                    <a:pt x="256829" y="83519"/>
                  </a:lnTo>
                  <a:lnTo>
                    <a:pt x="256847" y="77554"/>
                  </a:lnTo>
                  <a:lnTo>
                    <a:pt x="256866" y="71588"/>
                  </a:lnTo>
                  <a:lnTo>
                    <a:pt x="256883" y="65622"/>
                  </a:lnTo>
                  <a:lnTo>
                    <a:pt x="256901" y="59656"/>
                  </a:lnTo>
                  <a:lnTo>
                    <a:pt x="256918" y="53691"/>
                  </a:lnTo>
                  <a:lnTo>
                    <a:pt x="256934" y="47725"/>
                  </a:lnTo>
                  <a:lnTo>
                    <a:pt x="256950" y="41759"/>
                  </a:lnTo>
                  <a:lnTo>
                    <a:pt x="256966" y="35794"/>
                  </a:lnTo>
                  <a:lnTo>
                    <a:pt x="256982" y="29828"/>
                  </a:lnTo>
                  <a:lnTo>
                    <a:pt x="256997" y="23862"/>
                  </a:lnTo>
                  <a:lnTo>
                    <a:pt x="257012" y="17897"/>
                  </a:lnTo>
                  <a:lnTo>
                    <a:pt x="257026" y="11931"/>
                  </a:lnTo>
                  <a:lnTo>
                    <a:pt x="257041" y="5965"/>
                  </a:lnTo>
                  <a:lnTo>
                    <a:pt x="257055" y="0"/>
                  </a:lnTo>
                  <a:lnTo>
                    <a:pt x="258048" y="0"/>
                  </a:lnTo>
                  <a:lnTo>
                    <a:pt x="258062" y="5965"/>
                  </a:lnTo>
                  <a:lnTo>
                    <a:pt x="258076" y="11931"/>
                  </a:lnTo>
                  <a:lnTo>
                    <a:pt x="258091" y="17897"/>
                  </a:lnTo>
                  <a:lnTo>
                    <a:pt x="258106" y="23862"/>
                  </a:lnTo>
                  <a:lnTo>
                    <a:pt x="258121" y="29828"/>
                  </a:lnTo>
                  <a:lnTo>
                    <a:pt x="258137" y="35794"/>
                  </a:lnTo>
                  <a:lnTo>
                    <a:pt x="258153" y="41759"/>
                  </a:lnTo>
                  <a:lnTo>
                    <a:pt x="258169" y="47725"/>
                  </a:lnTo>
                  <a:lnTo>
                    <a:pt x="258185" y="53691"/>
                  </a:lnTo>
                  <a:lnTo>
                    <a:pt x="258202" y="59656"/>
                  </a:lnTo>
                  <a:lnTo>
                    <a:pt x="258219" y="65622"/>
                  </a:lnTo>
                  <a:lnTo>
                    <a:pt x="258237" y="71588"/>
                  </a:lnTo>
                  <a:lnTo>
                    <a:pt x="258255" y="77554"/>
                  </a:lnTo>
                  <a:lnTo>
                    <a:pt x="258274" y="83519"/>
                  </a:lnTo>
                  <a:lnTo>
                    <a:pt x="258294" y="89485"/>
                  </a:lnTo>
                  <a:lnTo>
                    <a:pt x="258314" y="95451"/>
                  </a:lnTo>
                  <a:lnTo>
                    <a:pt x="258334" y="101416"/>
                  </a:lnTo>
                  <a:lnTo>
                    <a:pt x="258355" y="107382"/>
                  </a:lnTo>
                  <a:lnTo>
                    <a:pt x="258377" y="113348"/>
                  </a:lnTo>
                  <a:lnTo>
                    <a:pt x="258399" y="119313"/>
                  </a:lnTo>
                  <a:lnTo>
                    <a:pt x="258423" y="125279"/>
                  </a:lnTo>
                  <a:lnTo>
                    <a:pt x="258446" y="131245"/>
                  </a:lnTo>
                  <a:lnTo>
                    <a:pt x="258471" y="137211"/>
                  </a:lnTo>
                  <a:lnTo>
                    <a:pt x="258496" y="143176"/>
                  </a:lnTo>
                  <a:lnTo>
                    <a:pt x="258522" y="149142"/>
                  </a:lnTo>
                  <a:lnTo>
                    <a:pt x="258549" y="155108"/>
                  </a:lnTo>
                  <a:lnTo>
                    <a:pt x="258577" y="161073"/>
                  </a:lnTo>
                  <a:lnTo>
                    <a:pt x="258605" y="167039"/>
                  </a:lnTo>
                  <a:lnTo>
                    <a:pt x="258634" y="173005"/>
                  </a:lnTo>
                  <a:lnTo>
                    <a:pt x="258664" y="178970"/>
                  </a:lnTo>
                  <a:lnTo>
                    <a:pt x="258695" y="184936"/>
                  </a:lnTo>
                  <a:lnTo>
                    <a:pt x="258727" y="190902"/>
                  </a:lnTo>
                  <a:lnTo>
                    <a:pt x="258759" y="196868"/>
                  </a:lnTo>
                  <a:lnTo>
                    <a:pt x="258792" y="202833"/>
                  </a:lnTo>
                  <a:lnTo>
                    <a:pt x="258826" y="208799"/>
                  </a:lnTo>
                  <a:lnTo>
                    <a:pt x="258861" y="214765"/>
                  </a:lnTo>
                  <a:lnTo>
                    <a:pt x="258897" y="220730"/>
                  </a:lnTo>
                  <a:lnTo>
                    <a:pt x="258933" y="226696"/>
                  </a:lnTo>
                  <a:lnTo>
                    <a:pt x="258971" y="232662"/>
                  </a:lnTo>
                  <a:lnTo>
                    <a:pt x="259009" y="238627"/>
                  </a:lnTo>
                  <a:lnTo>
                    <a:pt x="259048" y="244593"/>
                  </a:lnTo>
                  <a:lnTo>
                    <a:pt x="259088" y="250559"/>
                  </a:lnTo>
                  <a:lnTo>
                    <a:pt x="259129" y="256525"/>
                  </a:lnTo>
                  <a:lnTo>
                    <a:pt x="259171" y="262490"/>
                  </a:lnTo>
                  <a:lnTo>
                    <a:pt x="259214" y="268456"/>
                  </a:lnTo>
                  <a:lnTo>
                    <a:pt x="259258" y="274422"/>
                  </a:lnTo>
                  <a:lnTo>
                    <a:pt x="259303" y="280387"/>
                  </a:lnTo>
                  <a:lnTo>
                    <a:pt x="259349" y="286353"/>
                  </a:lnTo>
                  <a:lnTo>
                    <a:pt x="259397" y="292319"/>
                  </a:lnTo>
                  <a:lnTo>
                    <a:pt x="259446" y="298284"/>
                  </a:lnTo>
                  <a:lnTo>
                    <a:pt x="259496" y="304250"/>
                  </a:lnTo>
                  <a:lnTo>
                    <a:pt x="259547" y="310216"/>
                  </a:lnTo>
                  <a:lnTo>
                    <a:pt x="259600" y="316182"/>
                  </a:lnTo>
                  <a:lnTo>
                    <a:pt x="259655" y="322147"/>
                  </a:lnTo>
                  <a:lnTo>
                    <a:pt x="259711" y="328113"/>
                  </a:lnTo>
                  <a:lnTo>
                    <a:pt x="259769" y="334079"/>
                  </a:lnTo>
                  <a:lnTo>
                    <a:pt x="259829" y="340044"/>
                  </a:lnTo>
                  <a:lnTo>
                    <a:pt x="259890" y="346010"/>
                  </a:lnTo>
                  <a:lnTo>
                    <a:pt x="259954" y="351976"/>
                  </a:lnTo>
                  <a:lnTo>
                    <a:pt x="260020" y="357941"/>
                  </a:lnTo>
                  <a:lnTo>
                    <a:pt x="260088" y="363907"/>
                  </a:lnTo>
                  <a:lnTo>
                    <a:pt x="260159" y="369873"/>
                  </a:lnTo>
                  <a:lnTo>
                    <a:pt x="260232" y="375839"/>
                  </a:lnTo>
                  <a:lnTo>
                    <a:pt x="260308" y="381804"/>
                  </a:lnTo>
                  <a:lnTo>
                    <a:pt x="260387" y="387770"/>
                  </a:lnTo>
                  <a:lnTo>
                    <a:pt x="260468" y="393736"/>
                  </a:lnTo>
                  <a:lnTo>
                    <a:pt x="260552" y="399701"/>
                  </a:lnTo>
                  <a:lnTo>
                    <a:pt x="260640" y="405667"/>
                  </a:lnTo>
                  <a:lnTo>
                    <a:pt x="260731" y="411633"/>
                  </a:lnTo>
                  <a:lnTo>
                    <a:pt x="260825" y="417598"/>
                  </a:lnTo>
                  <a:lnTo>
                    <a:pt x="260922" y="423564"/>
                  </a:lnTo>
                  <a:lnTo>
                    <a:pt x="261024" y="429530"/>
                  </a:lnTo>
                  <a:lnTo>
                    <a:pt x="261129" y="435495"/>
                  </a:lnTo>
                  <a:lnTo>
                    <a:pt x="261238" y="441461"/>
                  </a:lnTo>
                  <a:lnTo>
                    <a:pt x="261350" y="447427"/>
                  </a:lnTo>
                  <a:lnTo>
                    <a:pt x="261467" y="453393"/>
                  </a:lnTo>
                  <a:lnTo>
                    <a:pt x="261588" y="459358"/>
                  </a:lnTo>
                  <a:lnTo>
                    <a:pt x="261712" y="465324"/>
                  </a:lnTo>
                  <a:lnTo>
                    <a:pt x="261841" y="471290"/>
                  </a:lnTo>
                  <a:lnTo>
                    <a:pt x="261974" y="477255"/>
                  </a:lnTo>
                  <a:lnTo>
                    <a:pt x="262112" y="483221"/>
                  </a:lnTo>
                  <a:lnTo>
                    <a:pt x="262254" y="489187"/>
                  </a:lnTo>
                  <a:lnTo>
                    <a:pt x="262400" y="495152"/>
                  </a:lnTo>
                  <a:lnTo>
                    <a:pt x="262552" y="501118"/>
                  </a:lnTo>
                  <a:lnTo>
                    <a:pt x="262708" y="507084"/>
                  </a:lnTo>
                  <a:lnTo>
                    <a:pt x="262868" y="513050"/>
                  </a:lnTo>
                  <a:lnTo>
                    <a:pt x="263034" y="519015"/>
                  </a:lnTo>
                  <a:lnTo>
                    <a:pt x="263204" y="524981"/>
                  </a:lnTo>
                  <a:lnTo>
                    <a:pt x="263380" y="530947"/>
                  </a:lnTo>
                  <a:lnTo>
                    <a:pt x="263559" y="536912"/>
                  </a:lnTo>
                  <a:lnTo>
                    <a:pt x="263745" y="542878"/>
                  </a:lnTo>
                  <a:lnTo>
                    <a:pt x="263935" y="548844"/>
                  </a:lnTo>
                  <a:lnTo>
                    <a:pt x="264131" y="554809"/>
                  </a:lnTo>
                  <a:lnTo>
                    <a:pt x="264330" y="560775"/>
                  </a:lnTo>
                  <a:lnTo>
                    <a:pt x="264537" y="566741"/>
                  </a:lnTo>
                  <a:lnTo>
                    <a:pt x="264749" y="572707"/>
                  </a:lnTo>
                  <a:lnTo>
                    <a:pt x="264966" y="578672"/>
                  </a:lnTo>
                  <a:lnTo>
                    <a:pt x="265188" y="584638"/>
                  </a:lnTo>
                  <a:lnTo>
                    <a:pt x="265418" y="590604"/>
                  </a:lnTo>
                  <a:lnTo>
                    <a:pt x="265653" y="596569"/>
                  </a:lnTo>
                  <a:lnTo>
                    <a:pt x="265893" y="602535"/>
                  </a:lnTo>
                  <a:lnTo>
                    <a:pt x="266139" y="608501"/>
                  </a:lnTo>
                  <a:lnTo>
                    <a:pt x="266393" y="614466"/>
                  </a:lnTo>
                  <a:lnTo>
                    <a:pt x="266653" y="620432"/>
                  </a:lnTo>
                  <a:lnTo>
                    <a:pt x="266919" y="626398"/>
                  </a:lnTo>
                  <a:lnTo>
                    <a:pt x="267192" y="632364"/>
                  </a:lnTo>
                  <a:lnTo>
                    <a:pt x="267473" y="638329"/>
                  </a:lnTo>
                  <a:lnTo>
                    <a:pt x="267760" y="644295"/>
                  </a:lnTo>
                  <a:lnTo>
                    <a:pt x="268054" y="650261"/>
                  </a:lnTo>
                  <a:lnTo>
                    <a:pt x="268357" y="656226"/>
                  </a:lnTo>
                  <a:lnTo>
                    <a:pt x="268668" y="662192"/>
                  </a:lnTo>
                  <a:lnTo>
                    <a:pt x="268986" y="668158"/>
                  </a:lnTo>
                  <a:lnTo>
                    <a:pt x="269311" y="674123"/>
                  </a:lnTo>
                  <a:lnTo>
                    <a:pt x="269646" y="680089"/>
                  </a:lnTo>
                  <a:lnTo>
                    <a:pt x="269989" y="686055"/>
                  </a:lnTo>
                  <a:lnTo>
                    <a:pt x="270340" y="692021"/>
                  </a:lnTo>
                  <a:lnTo>
                    <a:pt x="270699" y="697986"/>
                  </a:lnTo>
                  <a:lnTo>
                    <a:pt x="271069" y="703952"/>
                  </a:lnTo>
                  <a:lnTo>
                    <a:pt x="271448" y="709918"/>
                  </a:lnTo>
                  <a:lnTo>
                    <a:pt x="271835" y="715883"/>
                  </a:lnTo>
                  <a:lnTo>
                    <a:pt x="272230" y="721849"/>
                  </a:lnTo>
                  <a:lnTo>
                    <a:pt x="272638" y="727815"/>
                  </a:lnTo>
                  <a:lnTo>
                    <a:pt x="273053" y="733780"/>
                  </a:lnTo>
                  <a:lnTo>
                    <a:pt x="273478" y="739746"/>
                  </a:lnTo>
                  <a:lnTo>
                    <a:pt x="273911" y="745712"/>
                  </a:lnTo>
                  <a:lnTo>
                    <a:pt x="274356" y="751678"/>
                  </a:lnTo>
                  <a:lnTo>
                    <a:pt x="274810" y="757643"/>
                  </a:lnTo>
                  <a:lnTo>
                    <a:pt x="275273" y="763609"/>
                  </a:lnTo>
                  <a:lnTo>
                    <a:pt x="275745" y="769575"/>
                  </a:lnTo>
                  <a:lnTo>
                    <a:pt x="276228" y="775540"/>
                  </a:lnTo>
                  <a:lnTo>
                    <a:pt x="276720" y="781506"/>
                  </a:lnTo>
                  <a:lnTo>
                    <a:pt x="277221" y="787472"/>
                  </a:lnTo>
                  <a:lnTo>
                    <a:pt x="277731" y="793437"/>
                  </a:lnTo>
                  <a:lnTo>
                    <a:pt x="278253" y="799403"/>
                  </a:lnTo>
                  <a:lnTo>
                    <a:pt x="278782" y="805369"/>
                  </a:lnTo>
                  <a:lnTo>
                    <a:pt x="279319" y="811335"/>
                  </a:lnTo>
                  <a:lnTo>
                    <a:pt x="279867" y="817300"/>
                  </a:lnTo>
                  <a:lnTo>
                    <a:pt x="280425" y="823266"/>
                  </a:lnTo>
                  <a:lnTo>
                    <a:pt x="280990" y="829232"/>
                  </a:lnTo>
                  <a:lnTo>
                    <a:pt x="281563" y="835197"/>
                  </a:lnTo>
                  <a:lnTo>
                    <a:pt x="282147" y="841163"/>
                  </a:lnTo>
                  <a:lnTo>
                    <a:pt x="282739" y="847129"/>
                  </a:lnTo>
                  <a:lnTo>
                    <a:pt x="283338" y="853094"/>
                  </a:lnTo>
                  <a:lnTo>
                    <a:pt x="283945" y="859060"/>
                  </a:lnTo>
                  <a:lnTo>
                    <a:pt x="284563" y="865026"/>
                  </a:lnTo>
                  <a:lnTo>
                    <a:pt x="285188" y="870991"/>
                  </a:lnTo>
                  <a:lnTo>
                    <a:pt x="285821" y="876957"/>
                  </a:lnTo>
                  <a:lnTo>
                    <a:pt x="286460" y="882923"/>
                  </a:lnTo>
                  <a:lnTo>
                    <a:pt x="287111" y="888889"/>
                  </a:lnTo>
                  <a:lnTo>
                    <a:pt x="287768" y="894854"/>
                  </a:lnTo>
                  <a:lnTo>
                    <a:pt x="288432" y="900820"/>
                  </a:lnTo>
                  <a:lnTo>
                    <a:pt x="289103" y="906786"/>
                  </a:lnTo>
                  <a:lnTo>
                    <a:pt x="289785" y="912751"/>
                  </a:lnTo>
                  <a:lnTo>
                    <a:pt x="290473" y="918717"/>
                  </a:lnTo>
                  <a:lnTo>
                    <a:pt x="291168" y="924683"/>
                  </a:lnTo>
                  <a:lnTo>
                    <a:pt x="291871" y="930648"/>
                  </a:lnTo>
                  <a:lnTo>
                    <a:pt x="292583" y="936614"/>
                  </a:lnTo>
                  <a:lnTo>
                    <a:pt x="293301" y="942580"/>
                  </a:lnTo>
                  <a:lnTo>
                    <a:pt x="294027" y="948546"/>
                  </a:lnTo>
                  <a:lnTo>
                    <a:pt x="294761" y="954511"/>
                  </a:lnTo>
                  <a:lnTo>
                    <a:pt x="295504" y="960477"/>
                  </a:lnTo>
                  <a:lnTo>
                    <a:pt x="296253" y="966443"/>
                  </a:lnTo>
                  <a:lnTo>
                    <a:pt x="297010" y="972408"/>
                  </a:lnTo>
                  <a:lnTo>
                    <a:pt x="297775" y="978374"/>
                  </a:lnTo>
                  <a:lnTo>
                    <a:pt x="298549" y="984340"/>
                  </a:lnTo>
                  <a:lnTo>
                    <a:pt x="299329" y="990305"/>
                  </a:lnTo>
                  <a:lnTo>
                    <a:pt x="300116" y="996271"/>
                  </a:lnTo>
                  <a:lnTo>
                    <a:pt x="300912" y="1002237"/>
                  </a:lnTo>
                  <a:lnTo>
                    <a:pt x="301716" y="1008203"/>
                  </a:lnTo>
                  <a:lnTo>
                    <a:pt x="302527" y="1014168"/>
                  </a:lnTo>
                  <a:lnTo>
                    <a:pt x="303345" y="1020134"/>
                  </a:lnTo>
                  <a:lnTo>
                    <a:pt x="304172" y="1026100"/>
                  </a:lnTo>
                  <a:lnTo>
                    <a:pt x="305007" y="1032065"/>
                  </a:lnTo>
                  <a:lnTo>
                    <a:pt x="305847" y="1038031"/>
                  </a:lnTo>
                  <a:lnTo>
                    <a:pt x="306695" y="1043997"/>
                  </a:lnTo>
                  <a:lnTo>
                    <a:pt x="307553" y="1049962"/>
                  </a:lnTo>
                  <a:lnTo>
                    <a:pt x="308416" y="1055928"/>
                  </a:lnTo>
                  <a:lnTo>
                    <a:pt x="309286" y="1061894"/>
                  </a:lnTo>
                  <a:lnTo>
                    <a:pt x="310163" y="1067860"/>
                  </a:lnTo>
                  <a:lnTo>
                    <a:pt x="311049" y="1073825"/>
                  </a:lnTo>
                  <a:lnTo>
                    <a:pt x="311940" y="1079791"/>
                  </a:lnTo>
                  <a:lnTo>
                    <a:pt x="312837" y="1085757"/>
                  </a:lnTo>
                  <a:lnTo>
                    <a:pt x="313741" y="1091722"/>
                  </a:lnTo>
                  <a:lnTo>
                    <a:pt x="314651" y="1097688"/>
                  </a:lnTo>
                  <a:lnTo>
                    <a:pt x="315567" y="1103654"/>
                  </a:lnTo>
                  <a:lnTo>
                    <a:pt x="316488" y="1109619"/>
                  </a:lnTo>
                  <a:lnTo>
                    <a:pt x="317416" y="1115585"/>
                  </a:lnTo>
                  <a:lnTo>
                    <a:pt x="318348" y="1121551"/>
                  </a:lnTo>
                  <a:lnTo>
                    <a:pt x="319285" y="1127517"/>
                  </a:lnTo>
                  <a:lnTo>
                    <a:pt x="320226" y="1133482"/>
                  </a:lnTo>
                  <a:lnTo>
                    <a:pt x="321172" y="1139448"/>
                  </a:lnTo>
                  <a:lnTo>
                    <a:pt x="322121" y="1145414"/>
                  </a:lnTo>
                  <a:lnTo>
                    <a:pt x="323073" y="1151379"/>
                  </a:lnTo>
                  <a:lnTo>
                    <a:pt x="324028" y="1157345"/>
                  </a:lnTo>
                  <a:lnTo>
                    <a:pt x="324986" y="1163311"/>
                  </a:lnTo>
                  <a:lnTo>
                    <a:pt x="325945" y="1169276"/>
                  </a:lnTo>
                  <a:lnTo>
                    <a:pt x="326906" y="1175242"/>
                  </a:lnTo>
                  <a:lnTo>
                    <a:pt x="327868" y="1181208"/>
                  </a:lnTo>
                  <a:lnTo>
                    <a:pt x="328830" y="1187174"/>
                  </a:lnTo>
                  <a:lnTo>
                    <a:pt x="329791" y="1193139"/>
                  </a:lnTo>
                  <a:lnTo>
                    <a:pt x="330752" y="1199105"/>
                  </a:lnTo>
                  <a:lnTo>
                    <a:pt x="331711" y="1205071"/>
                  </a:lnTo>
                  <a:lnTo>
                    <a:pt x="332668" y="1211036"/>
                  </a:lnTo>
                  <a:lnTo>
                    <a:pt x="333622" y="1217002"/>
                  </a:lnTo>
                  <a:lnTo>
                    <a:pt x="334573" y="1222968"/>
                  </a:lnTo>
                  <a:lnTo>
                    <a:pt x="335520" y="1228933"/>
                  </a:lnTo>
                  <a:lnTo>
                    <a:pt x="336461" y="1234899"/>
                  </a:lnTo>
                  <a:lnTo>
                    <a:pt x="337397" y="1240865"/>
                  </a:lnTo>
                  <a:lnTo>
                    <a:pt x="338328" y="1246831"/>
                  </a:lnTo>
                  <a:lnTo>
                    <a:pt x="339250" y="1252796"/>
                  </a:lnTo>
                  <a:lnTo>
                    <a:pt x="340164" y="1258762"/>
                  </a:lnTo>
                  <a:lnTo>
                    <a:pt x="341071" y="1264728"/>
                  </a:lnTo>
                  <a:lnTo>
                    <a:pt x="341970" y="1270693"/>
                  </a:lnTo>
                  <a:lnTo>
                    <a:pt x="342857" y="1276659"/>
                  </a:lnTo>
                  <a:lnTo>
                    <a:pt x="343734" y="1282625"/>
                  </a:lnTo>
                  <a:lnTo>
                    <a:pt x="344600" y="1288590"/>
                  </a:lnTo>
                  <a:lnTo>
                    <a:pt x="345457" y="1294556"/>
                  </a:lnTo>
                  <a:lnTo>
                    <a:pt x="346297" y="1300522"/>
                  </a:lnTo>
                  <a:lnTo>
                    <a:pt x="347125" y="1306487"/>
                  </a:lnTo>
                  <a:lnTo>
                    <a:pt x="347942" y="1312453"/>
                  </a:lnTo>
                  <a:lnTo>
                    <a:pt x="348746" y="1318419"/>
                  </a:lnTo>
                  <a:lnTo>
                    <a:pt x="349530" y="1324385"/>
                  </a:lnTo>
                  <a:lnTo>
                    <a:pt x="350302" y="1330350"/>
                  </a:lnTo>
                  <a:lnTo>
                    <a:pt x="351060" y="1336316"/>
                  </a:lnTo>
                  <a:lnTo>
                    <a:pt x="351802" y="1342282"/>
                  </a:lnTo>
                  <a:lnTo>
                    <a:pt x="352525" y="1348247"/>
                  </a:lnTo>
                  <a:lnTo>
                    <a:pt x="353233" y="1354213"/>
                  </a:lnTo>
                  <a:lnTo>
                    <a:pt x="353927" y="1360179"/>
                  </a:lnTo>
                  <a:lnTo>
                    <a:pt x="354603" y="1366144"/>
                  </a:lnTo>
                  <a:lnTo>
                    <a:pt x="355259" y="1372110"/>
                  </a:lnTo>
                  <a:lnTo>
                    <a:pt x="355901" y="1378076"/>
                  </a:lnTo>
                  <a:lnTo>
                    <a:pt x="356528" y="1384042"/>
                  </a:lnTo>
                  <a:lnTo>
                    <a:pt x="357136" y="1390007"/>
                  </a:lnTo>
                  <a:lnTo>
                    <a:pt x="357726" y="1395973"/>
                  </a:lnTo>
                  <a:lnTo>
                    <a:pt x="358301" y="1401939"/>
                  </a:lnTo>
                  <a:lnTo>
                    <a:pt x="358862" y="1407904"/>
                  </a:lnTo>
                  <a:lnTo>
                    <a:pt x="359403" y="1413870"/>
                  </a:lnTo>
                  <a:lnTo>
                    <a:pt x="359928" y="1419836"/>
                  </a:lnTo>
                  <a:lnTo>
                    <a:pt x="360440" y="1425801"/>
                  </a:lnTo>
                  <a:lnTo>
                    <a:pt x="360939" y="1431767"/>
                  </a:lnTo>
                  <a:lnTo>
                    <a:pt x="361419" y="1437733"/>
                  </a:lnTo>
                  <a:lnTo>
                    <a:pt x="361885" y="1443699"/>
                  </a:lnTo>
                  <a:lnTo>
                    <a:pt x="362340" y="1449664"/>
                  </a:lnTo>
                  <a:lnTo>
                    <a:pt x="362783" y="1455630"/>
                  </a:lnTo>
                  <a:lnTo>
                    <a:pt x="363209" y="1461596"/>
                  </a:lnTo>
                  <a:lnTo>
                    <a:pt x="363625" y="1467561"/>
                  </a:lnTo>
                  <a:lnTo>
                    <a:pt x="364031" y="1473527"/>
                  </a:lnTo>
                  <a:lnTo>
                    <a:pt x="364426" y="1479493"/>
                  </a:lnTo>
                  <a:lnTo>
                    <a:pt x="364808" y="1485458"/>
                  </a:lnTo>
                  <a:lnTo>
                    <a:pt x="365182" y="1491424"/>
                  </a:lnTo>
                  <a:lnTo>
                    <a:pt x="365549" y="1497390"/>
                  </a:lnTo>
                  <a:lnTo>
                    <a:pt x="365906" y="1503356"/>
                  </a:lnTo>
                  <a:lnTo>
                    <a:pt x="366254" y="1509321"/>
                  </a:lnTo>
                  <a:lnTo>
                    <a:pt x="366596" y="1515287"/>
                  </a:lnTo>
                  <a:lnTo>
                    <a:pt x="366931" y="1521253"/>
                  </a:lnTo>
                  <a:lnTo>
                    <a:pt x="367260" y="1527218"/>
                  </a:lnTo>
                  <a:lnTo>
                    <a:pt x="367582" y="1533184"/>
                  </a:lnTo>
                  <a:lnTo>
                    <a:pt x="367900" y="1539150"/>
                  </a:lnTo>
                  <a:lnTo>
                    <a:pt x="368214" y="1545115"/>
                  </a:lnTo>
                  <a:lnTo>
                    <a:pt x="368521" y="1551081"/>
                  </a:lnTo>
                  <a:lnTo>
                    <a:pt x="368825" y="1557047"/>
                  </a:lnTo>
                  <a:lnTo>
                    <a:pt x="369125" y="1563013"/>
                  </a:lnTo>
                  <a:lnTo>
                    <a:pt x="369422" y="1568978"/>
                  </a:lnTo>
                  <a:lnTo>
                    <a:pt x="369715" y="1574944"/>
                  </a:lnTo>
                  <a:lnTo>
                    <a:pt x="370004" y="1580910"/>
                  </a:lnTo>
                  <a:lnTo>
                    <a:pt x="370290" y="1586875"/>
                  </a:lnTo>
                  <a:lnTo>
                    <a:pt x="370573" y="1592841"/>
                  </a:lnTo>
                  <a:lnTo>
                    <a:pt x="370852" y="1598807"/>
                  </a:lnTo>
                  <a:lnTo>
                    <a:pt x="371128" y="1604772"/>
                  </a:lnTo>
                  <a:lnTo>
                    <a:pt x="371401" y="1610738"/>
                  </a:lnTo>
                  <a:lnTo>
                    <a:pt x="371670" y="1616704"/>
                  </a:lnTo>
                  <a:lnTo>
                    <a:pt x="371934" y="1622670"/>
                  </a:lnTo>
                  <a:lnTo>
                    <a:pt x="372195" y="1628635"/>
                  </a:lnTo>
                  <a:lnTo>
                    <a:pt x="372452" y="1634601"/>
                  </a:lnTo>
                  <a:lnTo>
                    <a:pt x="372704" y="1640567"/>
                  </a:lnTo>
                  <a:lnTo>
                    <a:pt x="372949" y="1646532"/>
                  </a:lnTo>
                  <a:lnTo>
                    <a:pt x="373190" y="1652498"/>
                  </a:lnTo>
                  <a:lnTo>
                    <a:pt x="373425" y="1658464"/>
                  </a:lnTo>
                  <a:lnTo>
                    <a:pt x="373654" y="1664429"/>
                  </a:lnTo>
                  <a:lnTo>
                    <a:pt x="373874" y="1670395"/>
                  </a:lnTo>
                  <a:lnTo>
                    <a:pt x="374088" y="1676361"/>
                  </a:lnTo>
                  <a:lnTo>
                    <a:pt x="374295" y="1682326"/>
                  </a:lnTo>
                  <a:lnTo>
                    <a:pt x="374493" y="1688292"/>
                  </a:lnTo>
                  <a:lnTo>
                    <a:pt x="374681" y="1694258"/>
                  </a:lnTo>
                  <a:lnTo>
                    <a:pt x="374860" y="1700224"/>
                  </a:lnTo>
                  <a:lnTo>
                    <a:pt x="375031" y="1706189"/>
                  </a:lnTo>
                  <a:lnTo>
                    <a:pt x="375189" y="1712155"/>
                  </a:lnTo>
                  <a:lnTo>
                    <a:pt x="375337" y="1718121"/>
                  </a:lnTo>
                  <a:lnTo>
                    <a:pt x="375474" y="1724086"/>
                  </a:lnTo>
                  <a:lnTo>
                    <a:pt x="375601" y="1730052"/>
                  </a:lnTo>
                  <a:lnTo>
                    <a:pt x="375713" y="1736018"/>
                  </a:lnTo>
                  <a:lnTo>
                    <a:pt x="375813" y="1741983"/>
                  </a:lnTo>
                  <a:lnTo>
                    <a:pt x="375901" y="1747949"/>
                  </a:lnTo>
                  <a:lnTo>
                    <a:pt x="375978" y="1753915"/>
                  </a:lnTo>
                  <a:lnTo>
                    <a:pt x="376037" y="1759881"/>
                  </a:lnTo>
                  <a:lnTo>
                    <a:pt x="376084" y="1765846"/>
                  </a:lnTo>
                  <a:lnTo>
                    <a:pt x="376120" y="1771812"/>
                  </a:lnTo>
                  <a:lnTo>
                    <a:pt x="376141" y="1777778"/>
                  </a:lnTo>
                  <a:lnTo>
                    <a:pt x="376145" y="1783743"/>
                  </a:lnTo>
                  <a:lnTo>
                    <a:pt x="376137" y="1789709"/>
                  </a:lnTo>
                  <a:lnTo>
                    <a:pt x="376116" y="1795675"/>
                  </a:lnTo>
                  <a:lnTo>
                    <a:pt x="376080" y="1801640"/>
                  </a:lnTo>
                  <a:lnTo>
                    <a:pt x="376028" y="1807606"/>
                  </a:lnTo>
                  <a:lnTo>
                    <a:pt x="375963" y="1813572"/>
                  </a:lnTo>
                  <a:lnTo>
                    <a:pt x="375887" y="1819538"/>
                  </a:lnTo>
                  <a:lnTo>
                    <a:pt x="375795" y="1825503"/>
                  </a:lnTo>
                  <a:lnTo>
                    <a:pt x="375687" y="1831469"/>
                  </a:lnTo>
                  <a:lnTo>
                    <a:pt x="375569" y="1837435"/>
                  </a:lnTo>
                  <a:lnTo>
                    <a:pt x="375438" y="1843400"/>
                  </a:lnTo>
                  <a:lnTo>
                    <a:pt x="375293" y="1849366"/>
                  </a:lnTo>
                  <a:lnTo>
                    <a:pt x="375134" y="1855332"/>
                  </a:lnTo>
                  <a:lnTo>
                    <a:pt x="374964" y="1861297"/>
                  </a:lnTo>
                  <a:lnTo>
                    <a:pt x="374784" y="1867263"/>
                  </a:lnTo>
                  <a:lnTo>
                    <a:pt x="374589" y="1873229"/>
                  </a:lnTo>
                  <a:lnTo>
                    <a:pt x="374383" y="1879195"/>
                  </a:lnTo>
                  <a:lnTo>
                    <a:pt x="374167" y="1885160"/>
                  </a:lnTo>
                  <a:lnTo>
                    <a:pt x="373942" y="1891126"/>
                  </a:lnTo>
                  <a:lnTo>
                    <a:pt x="373702" y="1897092"/>
                  </a:lnTo>
                  <a:lnTo>
                    <a:pt x="373453" y="1903057"/>
                  </a:lnTo>
                  <a:lnTo>
                    <a:pt x="373196" y="1909023"/>
                  </a:lnTo>
                  <a:lnTo>
                    <a:pt x="372929" y="1914989"/>
                  </a:lnTo>
                  <a:lnTo>
                    <a:pt x="372649" y="1920954"/>
                  </a:lnTo>
                  <a:lnTo>
                    <a:pt x="372362" y="1926920"/>
                  </a:lnTo>
                  <a:lnTo>
                    <a:pt x="372066" y="1932886"/>
                  </a:lnTo>
                  <a:lnTo>
                    <a:pt x="371761" y="1938852"/>
                  </a:lnTo>
                  <a:lnTo>
                    <a:pt x="371445" y="1944817"/>
                  </a:lnTo>
                  <a:lnTo>
                    <a:pt x="371121" y="1950783"/>
                  </a:lnTo>
                  <a:lnTo>
                    <a:pt x="370789" y="1956749"/>
                  </a:lnTo>
                  <a:lnTo>
                    <a:pt x="370447" y="1962714"/>
                  </a:lnTo>
                  <a:lnTo>
                    <a:pt x="370096" y="1968680"/>
                  </a:lnTo>
                  <a:lnTo>
                    <a:pt x="369737" y="1974646"/>
                  </a:lnTo>
                  <a:lnTo>
                    <a:pt x="369369" y="1980611"/>
                  </a:lnTo>
                  <a:lnTo>
                    <a:pt x="368991" y="1986577"/>
                  </a:lnTo>
                  <a:lnTo>
                    <a:pt x="368604" y="1992543"/>
                  </a:lnTo>
                  <a:lnTo>
                    <a:pt x="368208" y="1998509"/>
                  </a:lnTo>
                  <a:lnTo>
                    <a:pt x="367805" y="2004474"/>
                  </a:lnTo>
                  <a:lnTo>
                    <a:pt x="367389" y="2010440"/>
                  </a:lnTo>
                  <a:lnTo>
                    <a:pt x="366964" y="2016406"/>
                  </a:lnTo>
                  <a:lnTo>
                    <a:pt x="366530" y="2022371"/>
                  </a:lnTo>
                  <a:lnTo>
                    <a:pt x="366088" y="2028337"/>
                  </a:lnTo>
                  <a:lnTo>
                    <a:pt x="365633" y="2034303"/>
                  </a:lnTo>
                  <a:lnTo>
                    <a:pt x="365168" y="2040268"/>
                  </a:lnTo>
                  <a:lnTo>
                    <a:pt x="364694" y="2046234"/>
                  </a:lnTo>
                  <a:lnTo>
                    <a:pt x="364211" y="2052200"/>
                  </a:lnTo>
                  <a:lnTo>
                    <a:pt x="363715" y="2058166"/>
                  </a:lnTo>
                  <a:lnTo>
                    <a:pt x="363209" y="2064131"/>
                  </a:lnTo>
                  <a:lnTo>
                    <a:pt x="362694" y="2070097"/>
                  </a:lnTo>
                  <a:lnTo>
                    <a:pt x="362169" y="2076063"/>
                  </a:lnTo>
                  <a:lnTo>
                    <a:pt x="361631" y="2082028"/>
                  </a:lnTo>
                  <a:lnTo>
                    <a:pt x="361085" y="2087994"/>
                  </a:lnTo>
                  <a:lnTo>
                    <a:pt x="360530" y="2093960"/>
                  </a:lnTo>
                  <a:lnTo>
                    <a:pt x="359964" y="2099925"/>
                  </a:lnTo>
                  <a:lnTo>
                    <a:pt x="359387" y="2105891"/>
                  </a:lnTo>
                  <a:lnTo>
                    <a:pt x="358803" y="2111857"/>
                  </a:lnTo>
                  <a:lnTo>
                    <a:pt x="358210" y="2117822"/>
                  </a:lnTo>
                  <a:lnTo>
                    <a:pt x="357608" y="2123788"/>
                  </a:lnTo>
                  <a:lnTo>
                    <a:pt x="356998" y="2129754"/>
                  </a:lnTo>
                  <a:lnTo>
                    <a:pt x="356381" y="2135720"/>
                  </a:lnTo>
                  <a:lnTo>
                    <a:pt x="355757" y="2141685"/>
                  </a:lnTo>
                  <a:lnTo>
                    <a:pt x="355126" y="2147651"/>
                  </a:lnTo>
                  <a:lnTo>
                    <a:pt x="354489" y="2153617"/>
                  </a:lnTo>
                  <a:lnTo>
                    <a:pt x="353847" y="2159582"/>
                  </a:lnTo>
                  <a:lnTo>
                    <a:pt x="353201" y="2165548"/>
                  </a:lnTo>
                  <a:lnTo>
                    <a:pt x="352550" y="2171514"/>
                  </a:lnTo>
                  <a:lnTo>
                    <a:pt x="351896" y="2177479"/>
                  </a:lnTo>
                  <a:lnTo>
                    <a:pt x="351239" y="2183445"/>
                  </a:lnTo>
                  <a:lnTo>
                    <a:pt x="350581" y="2189411"/>
                  </a:lnTo>
                  <a:lnTo>
                    <a:pt x="349920" y="2195377"/>
                  </a:lnTo>
                  <a:lnTo>
                    <a:pt x="349259" y="2201342"/>
                  </a:lnTo>
                  <a:lnTo>
                    <a:pt x="348598" y="2207308"/>
                  </a:lnTo>
                  <a:lnTo>
                    <a:pt x="347937" y="2213274"/>
                  </a:lnTo>
                  <a:lnTo>
                    <a:pt x="347278" y="2219239"/>
                  </a:lnTo>
                  <a:lnTo>
                    <a:pt x="346620" y="2225205"/>
                  </a:lnTo>
                  <a:lnTo>
                    <a:pt x="345964" y="2231171"/>
                  </a:lnTo>
                  <a:lnTo>
                    <a:pt x="345310" y="2237136"/>
                  </a:lnTo>
                  <a:lnTo>
                    <a:pt x="344660" y="2243102"/>
                  </a:lnTo>
                  <a:lnTo>
                    <a:pt x="344012" y="2249068"/>
                  </a:lnTo>
                  <a:lnTo>
                    <a:pt x="343368" y="2255034"/>
                  </a:lnTo>
                  <a:lnTo>
                    <a:pt x="342729" y="2260999"/>
                  </a:lnTo>
                  <a:lnTo>
                    <a:pt x="342093" y="2266965"/>
                  </a:lnTo>
                  <a:lnTo>
                    <a:pt x="341462" y="2272931"/>
                  </a:lnTo>
                  <a:lnTo>
                    <a:pt x="340834" y="2278896"/>
                  </a:lnTo>
                  <a:lnTo>
                    <a:pt x="340212" y="2284862"/>
                  </a:lnTo>
                  <a:lnTo>
                    <a:pt x="339595" y="2290828"/>
                  </a:lnTo>
                  <a:lnTo>
                    <a:pt x="338981" y="2296793"/>
                  </a:lnTo>
                  <a:lnTo>
                    <a:pt x="338371" y="2302759"/>
                  </a:lnTo>
                  <a:lnTo>
                    <a:pt x="337767" y="2308725"/>
                  </a:lnTo>
                  <a:lnTo>
                    <a:pt x="337167" y="2314691"/>
                  </a:lnTo>
                  <a:lnTo>
                    <a:pt x="336571" y="2320656"/>
                  </a:lnTo>
                  <a:lnTo>
                    <a:pt x="335978" y="2326622"/>
                  </a:lnTo>
                  <a:lnTo>
                    <a:pt x="335390" y="2332588"/>
                  </a:lnTo>
                  <a:lnTo>
                    <a:pt x="334805" y="2338553"/>
                  </a:lnTo>
                  <a:lnTo>
                    <a:pt x="334223" y="2344519"/>
                  </a:lnTo>
                  <a:lnTo>
                    <a:pt x="333644" y="2350485"/>
                  </a:lnTo>
                  <a:lnTo>
                    <a:pt x="333068" y="2356450"/>
                  </a:lnTo>
                  <a:lnTo>
                    <a:pt x="332495" y="2362416"/>
                  </a:lnTo>
                  <a:lnTo>
                    <a:pt x="331924" y="2368382"/>
                  </a:lnTo>
                  <a:lnTo>
                    <a:pt x="331356" y="2374348"/>
                  </a:lnTo>
                  <a:lnTo>
                    <a:pt x="330791" y="2380313"/>
                  </a:lnTo>
                  <a:lnTo>
                    <a:pt x="330227" y="2386279"/>
                  </a:lnTo>
                  <a:lnTo>
                    <a:pt x="329665" y="2392245"/>
                  </a:lnTo>
                  <a:lnTo>
                    <a:pt x="329106" y="2398210"/>
                  </a:lnTo>
                  <a:lnTo>
                    <a:pt x="328549" y="2404176"/>
                  </a:lnTo>
                  <a:lnTo>
                    <a:pt x="327995" y="2410142"/>
                  </a:lnTo>
                  <a:lnTo>
                    <a:pt x="327442" y="2416107"/>
                  </a:lnTo>
                  <a:lnTo>
                    <a:pt x="326893" y="2422073"/>
                  </a:lnTo>
                  <a:lnTo>
                    <a:pt x="326347" y="2428039"/>
                  </a:lnTo>
                  <a:lnTo>
                    <a:pt x="325804" y="2434005"/>
                  </a:lnTo>
                  <a:lnTo>
                    <a:pt x="325263" y="2439970"/>
                  </a:lnTo>
                  <a:lnTo>
                    <a:pt x="324728" y="2445936"/>
                  </a:lnTo>
                  <a:lnTo>
                    <a:pt x="324198" y="2451902"/>
                  </a:lnTo>
                  <a:lnTo>
                    <a:pt x="323671" y="2457867"/>
                  </a:lnTo>
                  <a:lnTo>
                    <a:pt x="323150" y="2463833"/>
                  </a:lnTo>
                  <a:lnTo>
                    <a:pt x="322637" y="2469799"/>
                  </a:lnTo>
                  <a:lnTo>
                    <a:pt x="322130" y="2475764"/>
                  </a:lnTo>
                  <a:lnTo>
                    <a:pt x="321630" y="2481730"/>
                  </a:lnTo>
                  <a:lnTo>
                    <a:pt x="321138" y="2487696"/>
                  </a:lnTo>
                  <a:lnTo>
                    <a:pt x="320658" y="2493662"/>
                  </a:lnTo>
                  <a:lnTo>
                    <a:pt x="320186" y="2499627"/>
                  </a:lnTo>
                  <a:lnTo>
                    <a:pt x="319725" y="2505593"/>
                  </a:lnTo>
                  <a:lnTo>
                    <a:pt x="319275" y="2511559"/>
                  </a:lnTo>
                  <a:lnTo>
                    <a:pt x="318841" y="2517524"/>
                  </a:lnTo>
                  <a:lnTo>
                    <a:pt x="318420" y="2523490"/>
                  </a:lnTo>
                  <a:lnTo>
                    <a:pt x="318011" y="2529456"/>
                  </a:lnTo>
                  <a:lnTo>
                    <a:pt x="317620" y="2535421"/>
                  </a:lnTo>
                  <a:lnTo>
                    <a:pt x="317249" y="2541387"/>
                  </a:lnTo>
                  <a:lnTo>
                    <a:pt x="316895" y="2547353"/>
                  </a:lnTo>
                  <a:lnTo>
                    <a:pt x="316558" y="2553318"/>
                  </a:lnTo>
                  <a:lnTo>
                    <a:pt x="316245" y="2559284"/>
                  </a:lnTo>
                  <a:lnTo>
                    <a:pt x="315957" y="2565250"/>
                  </a:lnTo>
                  <a:lnTo>
                    <a:pt x="315691" y="2571216"/>
                  </a:lnTo>
                  <a:lnTo>
                    <a:pt x="315448" y="2577181"/>
                  </a:lnTo>
                  <a:lnTo>
                    <a:pt x="315239" y="2583147"/>
                  </a:lnTo>
                  <a:lnTo>
                    <a:pt x="315059" y="2589113"/>
                  </a:lnTo>
                  <a:lnTo>
                    <a:pt x="314908" y="2595078"/>
                  </a:lnTo>
                  <a:lnTo>
                    <a:pt x="314786" y="2601044"/>
                  </a:lnTo>
                  <a:lnTo>
                    <a:pt x="314712" y="2607010"/>
                  </a:lnTo>
                  <a:lnTo>
                    <a:pt x="314675" y="2612975"/>
                  </a:lnTo>
                  <a:lnTo>
                    <a:pt x="314673" y="2618941"/>
                  </a:lnTo>
                  <a:lnTo>
                    <a:pt x="314712" y="2624907"/>
                  </a:lnTo>
                  <a:lnTo>
                    <a:pt x="314814" y="2630873"/>
                  </a:lnTo>
                  <a:lnTo>
                    <a:pt x="314961" y="2636838"/>
                  </a:lnTo>
                  <a:lnTo>
                    <a:pt x="315157" y="2642804"/>
                  </a:lnTo>
                  <a:lnTo>
                    <a:pt x="315409" y="2648770"/>
                  </a:lnTo>
                  <a:lnTo>
                    <a:pt x="315739" y="2654735"/>
                  </a:lnTo>
                  <a:lnTo>
                    <a:pt x="316128" y="2660701"/>
                  </a:lnTo>
                  <a:lnTo>
                    <a:pt x="316580" y="2666667"/>
                  </a:lnTo>
                  <a:lnTo>
                    <a:pt x="317112" y="2672632"/>
                  </a:lnTo>
                  <a:lnTo>
                    <a:pt x="317739" y="2678598"/>
                  </a:lnTo>
                  <a:lnTo>
                    <a:pt x="318442" y="2684564"/>
                  </a:lnTo>
                  <a:lnTo>
                    <a:pt x="319226" y="2690530"/>
                  </a:lnTo>
                  <a:lnTo>
                    <a:pt x="320120" y="2696495"/>
                  </a:lnTo>
                  <a:lnTo>
                    <a:pt x="321128" y="2702461"/>
                  </a:lnTo>
                  <a:lnTo>
                    <a:pt x="322232" y="2708427"/>
                  </a:lnTo>
                  <a:lnTo>
                    <a:pt x="323436" y="2714392"/>
                  </a:lnTo>
                  <a:lnTo>
                    <a:pt x="324788" y="2720358"/>
                  </a:lnTo>
                  <a:lnTo>
                    <a:pt x="326270" y="2726324"/>
                  </a:lnTo>
                  <a:lnTo>
                    <a:pt x="327871" y="2732289"/>
                  </a:lnTo>
                  <a:lnTo>
                    <a:pt x="329593" y="2738255"/>
                  </a:lnTo>
                  <a:lnTo>
                    <a:pt x="331504" y="2744221"/>
                  </a:lnTo>
                  <a:lnTo>
                    <a:pt x="333558" y="2750187"/>
                  </a:lnTo>
                  <a:lnTo>
                    <a:pt x="335751" y="2756152"/>
                  </a:lnTo>
                  <a:lnTo>
                    <a:pt x="338088" y="2762118"/>
                  </a:lnTo>
                  <a:lnTo>
                    <a:pt x="340648" y="2768084"/>
                  </a:lnTo>
                  <a:lnTo>
                    <a:pt x="343361" y="2774049"/>
                  </a:lnTo>
                  <a:lnTo>
                    <a:pt x="346227" y="2780015"/>
                  </a:lnTo>
                  <a:lnTo>
                    <a:pt x="349265" y="2785981"/>
                  </a:lnTo>
                  <a:lnTo>
                    <a:pt x="352532" y="2791946"/>
                  </a:lnTo>
                  <a:lnTo>
                    <a:pt x="355959" y="2797912"/>
                  </a:lnTo>
                  <a:lnTo>
                    <a:pt x="359545" y="2803878"/>
                  </a:lnTo>
                  <a:lnTo>
                    <a:pt x="363323" y="2809844"/>
                  </a:lnTo>
                  <a:lnTo>
                    <a:pt x="367314" y="2815809"/>
                  </a:lnTo>
                  <a:lnTo>
                    <a:pt x="371461" y="2821775"/>
                  </a:lnTo>
                  <a:lnTo>
                    <a:pt x="375760" y="2827741"/>
                  </a:lnTo>
                  <a:lnTo>
                    <a:pt x="380250" y="2833706"/>
                  </a:lnTo>
                  <a:lnTo>
                    <a:pt x="384917" y="2839672"/>
                  </a:lnTo>
                  <a:lnTo>
                    <a:pt x="389718" y="2845638"/>
                  </a:lnTo>
                  <a:lnTo>
                    <a:pt x="394646" y="2851603"/>
                  </a:lnTo>
                  <a:lnTo>
                    <a:pt x="399736" y="2857569"/>
                  </a:lnTo>
                  <a:lnTo>
                    <a:pt x="404946" y="2863535"/>
                  </a:lnTo>
                  <a:lnTo>
                    <a:pt x="410247" y="2869501"/>
                  </a:lnTo>
                  <a:lnTo>
                    <a:pt x="415632" y="2875466"/>
                  </a:lnTo>
                  <a:lnTo>
                    <a:pt x="421112" y="2881432"/>
                  </a:lnTo>
                  <a:lnTo>
                    <a:pt x="426639" y="2887398"/>
                  </a:lnTo>
                  <a:lnTo>
                    <a:pt x="432196" y="2893363"/>
                  </a:lnTo>
                  <a:lnTo>
                    <a:pt x="437771" y="2899329"/>
                  </a:lnTo>
                  <a:lnTo>
                    <a:pt x="443336" y="2905295"/>
                  </a:lnTo>
                  <a:lnTo>
                    <a:pt x="448866" y="2911260"/>
                  </a:lnTo>
                  <a:lnTo>
                    <a:pt x="454347" y="2917226"/>
                  </a:lnTo>
                  <a:lnTo>
                    <a:pt x="459760" y="2923192"/>
                  </a:lnTo>
                  <a:lnTo>
                    <a:pt x="465035" y="2929158"/>
                  </a:lnTo>
                  <a:lnTo>
                    <a:pt x="470187" y="2935123"/>
                  </a:lnTo>
                  <a:lnTo>
                    <a:pt x="475202" y="2941089"/>
                  </a:lnTo>
                  <a:lnTo>
                    <a:pt x="480036" y="2947055"/>
                  </a:lnTo>
                  <a:lnTo>
                    <a:pt x="484612" y="2953020"/>
                  </a:lnTo>
                  <a:lnTo>
                    <a:pt x="488975" y="2958986"/>
                  </a:lnTo>
                  <a:lnTo>
                    <a:pt x="493113" y="2964952"/>
                  </a:lnTo>
                  <a:lnTo>
                    <a:pt x="496944" y="2970917"/>
                  </a:lnTo>
                  <a:lnTo>
                    <a:pt x="500420" y="2976883"/>
                  </a:lnTo>
                  <a:lnTo>
                    <a:pt x="503602" y="2982849"/>
                  </a:lnTo>
                  <a:lnTo>
                    <a:pt x="506481" y="2988814"/>
                  </a:lnTo>
                  <a:lnTo>
                    <a:pt x="508929" y="2994780"/>
                  </a:lnTo>
                  <a:lnTo>
                    <a:pt x="510962" y="3000746"/>
                  </a:lnTo>
                  <a:lnTo>
                    <a:pt x="512642" y="3006712"/>
                  </a:lnTo>
                  <a:lnTo>
                    <a:pt x="513960" y="3012677"/>
                  </a:lnTo>
                  <a:lnTo>
                    <a:pt x="514746" y="3018643"/>
                  </a:lnTo>
                  <a:lnTo>
                    <a:pt x="515103" y="3024609"/>
                  </a:lnTo>
                  <a:lnTo>
                    <a:pt x="515074" y="3030574"/>
                  </a:lnTo>
                  <a:lnTo>
                    <a:pt x="514655" y="3036540"/>
                  </a:lnTo>
                  <a:lnTo>
                    <a:pt x="513647" y="3042506"/>
                  </a:lnTo>
                  <a:lnTo>
                    <a:pt x="512236" y="3048471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" name="pg41"/>
            <p:cNvSpPr/>
            <p:nvPr/>
          </p:nvSpPr>
          <p:spPr>
            <a:xfrm>
              <a:off x="10040723" y="4180179"/>
              <a:ext cx="352164" cy="2853460"/>
            </a:xfrm>
            <a:custGeom>
              <a:avLst/>
              <a:gdLst/>
              <a:ahLst/>
              <a:cxnLst/>
              <a:rect l="0" t="0" r="0" b="0"/>
              <a:pathLst>
                <a:path w="352164" h="2853460">
                  <a:moveTo>
                    <a:pt x="69485" y="2853460"/>
                  </a:moveTo>
                  <a:lnTo>
                    <a:pt x="68680" y="2847876"/>
                  </a:lnTo>
                  <a:lnTo>
                    <a:pt x="68009" y="2842292"/>
                  </a:lnTo>
                  <a:lnTo>
                    <a:pt x="67473" y="2836708"/>
                  </a:lnTo>
                  <a:lnTo>
                    <a:pt x="67120" y="2831124"/>
                  </a:lnTo>
                  <a:lnTo>
                    <a:pt x="66928" y="2825540"/>
                  </a:lnTo>
                  <a:lnTo>
                    <a:pt x="66867" y="2819956"/>
                  </a:lnTo>
                  <a:lnTo>
                    <a:pt x="66937" y="2814372"/>
                  </a:lnTo>
                  <a:lnTo>
                    <a:pt x="67194" y="2808788"/>
                  </a:lnTo>
                  <a:lnTo>
                    <a:pt x="67582" y="2803204"/>
                  </a:lnTo>
                  <a:lnTo>
                    <a:pt x="68086" y="2797620"/>
                  </a:lnTo>
                  <a:lnTo>
                    <a:pt x="68712" y="2792036"/>
                  </a:lnTo>
                  <a:lnTo>
                    <a:pt x="69498" y="2786452"/>
                  </a:lnTo>
                  <a:lnTo>
                    <a:pt x="70383" y="2780868"/>
                  </a:lnTo>
                  <a:lnTo>
                    <a:pt x="71363" y="2775283"/>
                  </a:lnTo>
                  <a:lnTo>
                    <a:pt x="72449" y="2769699"/>
                  </a:lnTo>
                  <a:lnTo>
                    <a:pt x="73644" y="2764115"/>
                  </a:lnTo>
                  <a:lnTo>
                    <a:pt x="74910" y="2758531"/>
                  </a:lnTo>
                  <a:lnTo>
                    <a:pt x="76243" y="2752947"/>
                  </a:lnTo>
                  <a:lnTo>
                    <a:pt x="77654" y="2747363"/>
                  </a:lnTo>
                  <a:lnTo>
                    <a:pt x="79126" y="2741779"/>
                  </a:lnTo>
                  <a:lnTo>
                    <a:pt x="80638" y="2736195"/>
                  </a:lnTo>
                  <a:lnTo>
                    <a:pt x="82188" y="2730611"/>
                  </a:lnTo>
                  <a:lnTo>
                    <a:pt x="83779" y="2725027"/>
                  </a:lnTo>
                  <a:lnTo>
                    <a:pt x="85390" y="2719443"/>
                  </a:lnTo>
                  <a:lnTo>
                    <a:pt x="87013" y="2713859"/>
                  </a:lnTo>
                  <a:lnTo>
                    <a:pt x="88646" y="2708275"/>
                  </a:lnTo>
                  <a:lnTo>
                    <a:pt x="90278" y="2702691"/>
                  </a:lnTo>
                  <a:lnTo>
                    <a:pt x="91902" y="2697106"/>
                  </a:lnTo>
                  <a:lnTo>
                    <a:pt x="93514" y="2691522"/>
                  </a:lnTo>
                  <a:lnTo>
                    <a:pt x="95107" y="2685938"/>
                  </a:lnTo>
                  <a:lnTo>
                    <a:pt x="96668" y="2680354"/>
                  </a:lnTo>
                  <a:lnTo>
                    <a:pt x="98201" y="2674770"/>
                  </a:lnTo>
                  <a:lnTo>
                    <a:pt x="99703" y="2669186"/>
                  </a:lnTo>
                  <a:lnTo>
                    <a:pt x="101160" y="2663602"/>
                  </a:lnTo>
                  <a:lnTo>
                    <a:pt x="102568" y="2658018"/>
                  </a:lnTo>
                  <a:lnTo>
                    <a:pt x="103934" y="2652434"/>
                  </a:lnTo>
                  <a:lnTo>
                    <a:pt x="105256" y="2646850"/>
                  </a:lnTo>
                  <a:lnTo>
                    <a:pt x="106513" y="2641266"/>
                  </a:lnTo>
                  <a:lnTo>
                    <a:pt x="107716" y="2635682"/>
                  </a:lnTo>
                  <a:lnTo>
                    <a:pt x="108869" y="2630098"/>
                  </a:lnTo>
                  <a:lnTo>
                    <a:pt x="109972" y="2624513"/>
                  </a:lnTo>
                  <a:lnTo>
                    <a:pt x="110996" y="2618929"/>
                  </a:lnTo>
                  <a:lnTo>
                    <a:pt x="111968" y="2613345"/>
                  </a:lnTo>
                  <a:lnTo>
                    <a:pt x="112888" y="2607761"/>
                  </a:lnTo>
                  <a:lnTo>
                    <a:pt x="113751" y="2602177"/>
                  </a:lnTo>
                  <a:lnTo>
                    <a:pt x="114540" y="2596593"/>
                  </a:lnTo>
                  <a:lnTo>
                    <a:pt x="115279" y="2591009"/>
                  </a:lnTo>
                  <a:lnTo>
                    <a:pt x="115969" y="2585425"/>
                  </a:lnTo>
                  <a:lnTo>
                    <a:pt x="116596" y="2579841"/>
                  </a:lnTo>
                  <a:lnTo>
                    <a:pt x="117161" y="2574257"/>
                  </a:lnTo>
                  <a:lnTo>
                    <a:pt x="117679" y="2568673"/>
                  </a:lnTo>
                  <a:lnTo>
                    <a:pt x="118152" y="2563089"/>
                  </a:lnTo>
                  <a:lnTo>
                    <a:pt x="118563" y="2557505"/>
                  </a:lnTo>
                  <a:lnTo>
                    <a:pt x="118923" y="2551921"/>
                  </a:lnTo>
                  <a:lnTo>
                    <a:pt x="119242" y="2546336"/>
                  </a:lnTo>
                  <a:lnTo>
                    <a:pt x="119521" y="2540752"/>
                  </a:lnTo>
                  <a:lnTo>
                    <a:pt x="119739" y="2535168"/>
                  </a:lnTo>
                  <a:lnTo>
                    <a:pt x="119919" y="2529584"/>
                  </a:lnTo>
                  <a:lnTo>
                    <a:pt x="120063" y="2524000"/>
                  </a:lnTo>
                  <a:lnTo>
                    <a:pt x="120168" y="2518416"/>
                  </a:lnTo>
                  <a:lnTo>
                    <a:pt x="120223" y="2512832"/>
                  </a:lnTo>
                  <a:lnTo>
                    <a:pt x="120245" y="2507248"/>
                  </a:lnTo>
                  <a:lnTo>
                    <a:pt x="120236" y="2501664"/>
                  </a:lnTo>
                  <a:lnTo>
                    <a:pt x="120189" y="2496080"/>
                  </a:lnTo>
                  <a:lnTo>
                    <a:pt x="120103" y="2490496"/>
                  </a:lnTo>
                  <a:lnTo>
                    <a:pt x="119989" y="2484912"/>
                  </a:lnTo>
                  <a:lnTo>
                    <a:pt x="119847" y="2479328"/>
                  </a:lnTo>
                  <a:lnTo>
                    <a:pt x="119667" y="2473744"/>
                  </a:lnTo>
                  <a:lnTo>
                    <a:pt x="119457" y="2468159"/>
                  </a:lnTo>
                  <a:lnTo>
                    <a:pt x="119221" y="2462575"/>
                  </a:lnTo>
                  <a:lnTo>
                    <a:pt x="118960" y="2456991"/>
                  </a:lnTo>
                  <a:lnTo>
                    <a:pt x="118663" y="2451407"/>
                  </a:lnTo>
                  <a:lnTo>
                    <a:pt x="118341" y="2445823"/>
                  </a:lnTo>
                  <a:lnTo>
                    <a:pt x="117996" y="2440239"/>
                  </a:lnTo>
                  <a:lnTo>
                    <a:pt x="117626" y="2434655"/>
                  </a:lnTo>
                  <a:lnTo>
                    <a:pt x="117223" y="2429071"/>
                  </a:lnTo>
                  <a:lnTo>
                    <a:pt x="116798" y="2423487"/>
                  </a:lnTo>
                  <a:lnTo>
                    <a:pt x="116351" y="2417903"/>
                  </a:lnTo>
                  <a:lnTo>
                    <a:pt x="115879" y="2412319"/>
                  </a:lnTo>
                  <a:lnTo>
                    <a:pt x="115379" y="2406735"/>
                  </a:lnTo>
                  <a:lnTo>
                    <a:pt x="114858" y="2401151"/>
                  </a:lnTo>
                  <a:lnTo>
                    <a:pt x="114318" y="2395567"/>
                  </a:lnTo>
                  <a:lnTo>
                    <a:pt x="113750" y="2389982"/>
                  </a:lnTo>
                  <a:lnTo>
                    <a:pt x="113159" y="2384398"/>
                  </a:lnTo>
                  <a:lnTo>
                    <a:pt x="112549" y="2378814"/>
                  </a:lnTo>
                  <a:lnTo>
                    <a:pt x="111920" y="2373230"/>
                  </a:lnTo>
                  <a:lnTo>
                    <a:pt x="111265" y="2367646"/>
                  </a:lnTo>
                  <a:lnTo>
                    <a:pt x="110590" y="2362062"/>
                  </a:lnTo>
                  <a:lnTo>
                    <a:pt x="109898" y="2356478"/>
                  </a:lnTo>
                  <a:lnTo>
                    <a:pt x="109189" y="2350894"/>
                  </a:lnTo>
                  <a:lnTo>
                    <a:pt x="108454" y="2345310"/>
                  </a:lnTo>
                  <a:lnTo>
                    <a:pt x="107705" y="2339726"/>
                  </a:lnTo>
                  <a:lnTo>
                    <a:pt x="106940" y="2334142"/>
                  </a:lnTo>
                  <a:lnTo>
                    <a:pt x="106159" y="2328558"/>
                  </a:lnTo>
                  <a:lnTo>
                    <a:pt x="105358" y="2322974"/>
                  </a:lnTo>
                  <a:lnTo>
                    <a:pt x="104546" y="2317390"/>
                  </a:lnTo>
                  <a:lnTo>
                    <a:pt x="103721" y="2311805"/>
                  </a:lnTo>
                  <a:lnTo>
                    <a:pt x="102881" y="2306221"/>
                  </a:lnTo>
                  <a:lnTo>
                    <a:pt x="102028" y="2300637"/>
                  </a:lnTo>
                  <a:lnTo>
                    <a:pt x="101166" y="2295053"/>
                  </a:lnTo>
                  <a:lnTo>
                    <a:pt x="100295" y="2289469"/>
                  </a:lnTo>
                  <a:lnTo>
                    <a:pt x="99413" y="2283885"/>
                  </a:lnTo>
                  <a:lnTo>
                    <a:pt x="98524" y="2278301"/>
                  </a:lnTo>
                  <a:lnTo>
                    <a:pt x="97629" y="2272717"/>
                  </a:lnTo>
                  <a:lnTo>
                    <a:pt x="96729" y="2267133"/>
                  </a:lnTo>
                  <a:lnTo>
                    <a:pt x="95822" y="2261549"/>
                  </a:lnTo>
                  <a:lnTo>
                    <a:pt x="94914" y="2255965"/>
                  </a:lnTo>
                  <a:lnTo>
                    <a:pt x="94003" y="2250381"/>
                  </a:lnTo>
                  <a:lnTo>
                    <a:pt x="93092" y="2244797"/>
                  </a:lnTo>
                  <a:lnTo>
                    <a:pt x="92180" y="2239213"/>
                  </a:lnTo>
                  <a:lnTo>
                    <a:pt x="91269" y="2233628"/>
                  </a:lnTo>
                  <a:lnTo>
                    <a:pt x="90360" y="2228044"/>
                  </a:lnTo>
                  <a:lnTo>
                    <a:pt x="89455" y="2222460"/>
                  </a:lnTo>
                  <a:lnTo>
                    <a:pt x="88554" y="2216876"/>
                  </a:lnTo>
                  <a:lnTo>
                    <a:pt x="87657" y="2211292"/>
                  </a:lnTo>
                  <a:lnTo>
                    <a:pt x="86765" y="2205708"/>
                  </a:lnTo>
                  <a:lnTo>
                    <a:pt x="85882" y="2200124"/>
                  </a:lnTo>
                  <a:lnTo>
                    <a:pt x="85005" y="2194540"/>
                  </a:lnTo>
                  <a:lnTo>
                    <a:pt x="84136" y="2188956"/>
                  </a:lnTo>
                  <a:lnTo>
                    <a:pt x="83274" y="2183372"/>
                  </a:lnTo>
                  <a:lnTo>
                    <a:pt x="82423" y="2177788"/>
                  </a:lnTo>
                  <a:lnTo>
                    <a:pt x="81582" y="2172204"/>
                  </a:lnTo>
                  <a:lnTo>
                    <a:pt x="80749" y="2166620"/>
                  </a:lnTo>
                  <a:lnTo>
                    <a:pt x="79926" y="2161035"/>
                  </a:lnTo>
                  <a:lnTo>
                    <a:pt x="79116" y="2155451"/>
                  </a:lnTo>
                  <a:lnTo>
                    <a:pt x="78315" y="2149867"/>
                  </a:lnTo>
                  <a:lnTo>
                    <a:pt x="77524" y="2144283"/>
                  </a:lnTo>
                  <a:lnTo>
                    <a:pt x="76744" y="2138699"/>
                  </a:lnTo>
                  <a:lnTo>
                    <a:pt x="75976" y="2133115"/>
                  </a:lnTo>
                  <a:lnTo>
                    <a:pt x="75217" y="2127531"/>
                  </a:lnTo>
                  <a:lnTo>
                    <a:pt x="74468" y="2121947"/>
                  </a:lnTo>
                  <a:lnTo>
                    <a:pt x="73730" y="2116363"/>
                  </a:lnTo>
                  <a:lnTo>
                    <a:pt x="73002" y="2110779"/>
                  </a:lnTo>
                  <a:lnTo>
                    <a:pt x="72283" y="2105195"/>
                  </a:lnTo>
                  <a:lnTo>
                    <a:pt x="71571" y="2099611"/>
                  </a:lnTo>
                  <a:lnTo>
                    <a:pt x="70870" y="2094027"/>
                  </a:lnTo>
                  <a:lnTo>
                    <a:pt x="70176" y="2088443"/>
                  </a:lnTo>
                  <a:lnTo>
                    <a:pt x="69488" y="2082858"/>
                  </a:lnTo>
                  <a:lnTo>
                    <a:pt x="68807" y="2077274"/>
                  </a:lnTo>
                  <a:lnTo>
                    <a:pt x="68133" y="2071690"/>
                  </a:lnTo>
                  <a:lnTo>
                    <a:pt x="67464" y="2066106"/>
                  </a:lnTo>
                  <a:lnTo>
                    <a:pt x="66798" y="2060522"/>
                  </a:lnTo>
                  <a:lnTo>
                    <a:pt x="66136" y="2054938"/>
                  </a:lnTo>
                  <a:lnTo>
                    <a:pt x="65478" y="2049354"/>
                  </a:lnTo>
                  <a:lnTo>
                    <a:pt x="64821" y="2043770"/>
                  </a:lnTo>
                  <a:lnTo>
                    <a:pt x="64165" y="2038186"/>
                  </a:lnTo>
                  <a:lnTo>
                    <a:pt x="63510" y="2032602"/>
                  </a:lnTo>
                  <a:lnTo>
                    <a:pt x="62855" y="2027018"/>
                  </a:lnTo>
                  <a:lnTo>
                    <a:pt x="62198" y="2021434"/>
                  </a:lnTo>
                  <a:lnTo>
                    <a:pt x="61539" y="2015850"/>
                  </a:lnTo>
                  <a:lnTo>
                    <a:pt x="60877" y="2010266"/>
                  </a:lnTo>
                  <a:lnTo>
                    <a:pt x="60211" y="2004681"/>
                  </a:lnTo>
                  <a:lnTo>
                    <a:pt x="59541" y="1999097"/>
                  </a:lnTo>
                  <a:lnTo>
                    <a:pt x="58867" y="1993513"/>
                  </a:lnTo>
                  <a:lnTo>
                    <a:pt x="58184" y="1987929"/>
                  </a:lnTo>
                  <a:lnTo>
                    <a:pt x="57496" y="1982345"/>
                  </a:lnTo>
                  <a:lnTo>
                    <a:pt x="56801" y="1976761"/>
                  </a:lnTo>
                  <a:lnTo>
                    <a:pt x="56099" y="1971177"/>
                  </a:lnTo>
                  <a:lnTo>
                    <a:pt x="55386" y="1965593"/>
                  </a:lnTo>
                  <a:lnTo>
                    <a:pt x="54664" y="1960009"/>
                  </a:lnTo>
                  <a:lnTo>
                    <a:pt x="53935" y="1954425"/>
                  </a:lnTo>
                  <a:lnTo>
                    <a:pt x="53194" y="1948841"/>
                  </a:lnTo>
                  <a:lnTo>
                    <a:pt x="52442" y="1943257"/>
                  </a:lnTo>
                  <a:lnTo>
                    <a:pt x="51680" y="1937673"/>
                  </a:lnTo>
                  <a:lnTo>
                    <a:pt x="50908" y="1932089"/>
                  </a:lnTo>
                  <a:lnTo>
                    <a:pt x="50123" y="1926504"/>
                  </a:lnTo>
                  <a:lnTo>
                    <a:pt x="49326" y="1920920"/>
                  </a:lnTo>
                  <a:lnTo>
                    <a:pt x="48518" y="1915336"/>
                  </a:lnTo>
                  <a:lnTo>
                    <a:pt x="47701" y="1909752"/>
                  </a:lnTo>
                  <a:lnTo>
                    <a:pt x="46867" y="1904168"/>
                  </a:lnTo>
                  <a:lnTo>
                    <a:pt x="46024" y="1898584"/>
                  </a:lnTo>
                  <a:lnTo>
                    <a:pt x="45170" y="1893000"/>
                  </a:lnTo>
                  <a:lnTo>
                    <a:pt x="44305" y="1887416"/>
                  </a:lnTo>
                  <a:lnTo>
                    <a:pt x="43426" y="1881832"/>
                  </a:lnTo>
                  <a:lnTo>
                    <a:pt x="42537" y="1876248"/>
                  </a:lnTo>
                  <a:lnTo>
                    <a:pt x="41640" y="1870664"/>
                  </a:lnTo>
                  <a:lnTo>
                    <a:pt x="40730" y="1865080"/>
                  </a:lnTo>
                  <a:lnTo>
                    <a:pt x="39810" y="1859496"/>
                  </a:lnTo>
                  <a:lnTo>
                    <a:pt x="38881" y="1853912"/>
                  </a:lnTo>
                  <a:lnTo>
                    <a:pt x="37945" y="1848327"/>
                  </a:lnTo>
                  <a:lnTo>
                    <a:pt x="36998" y="1842743"/>
                  </a:lnTo>
                  <a:lnTo>
                    <a:pt x="36043" y="1837159"/>
                  </a:lnTo>
                  <a:lnTo>
                    <a:pt x="35083" y="1831575"/>
                  </a:lnTo>
                  <a:lnTo>
                    <a:pt x="34116" y="1825991"/>
                  </a:lnTo>
                  <a:lnTo>
                    <a:pt x="33142" y="1820407"/>
                  </a:lnTo>
                  <a:lnTo>
                    <a:pt x="32164" y="1814823"/>
                  </a:lnTo>
                  <a:lnTo>
                    <a:pt x="31182" y="1809239"/>
                  </a:lnTo>
                  <a:lnTo>
                    <a:pt x="30196" y="1803655"/>
                  </a:lnTo>
                  <a:lnTo>
                    <a:pt x="29208" y="1798071"/>
                  </a:lnTo>
                  <a:lnTo>
                    <a:pt x="28218" y="1792487"/>
                  </a:lnTo>
                  <a:lnTo>
                    <a:pt x="27228" y="1786903"/>
                  </a:lnTo>
                  <a:lnTo>
                    <a:pt x="26237" y="1781319"/>
                  </a:lnTo>
                  <a:lnTo>
                    <a:pt x="25249" y="1775735"/>
                  </a:lnTo>
                  <a:lnTo>
                    <a:pt x="24263" y="1770150"/>
                  </a:lnTo>
                  <a:lnTo>
                    <a:pt x="23279" y="1764566"/>
                  </a:lnTo>
                  <a:lnTo>
                    <a:pt x="22301" y="1758982"/>
                  </a:lnTo>
                  <a:lnTo>
                    <a:pt x="21329" y="1753398"/>
                  </a:lnTo>
                  <a:lnTo>
                    <a:pt x="20363" y="1747814"/>
                  </a:lnTo>
                  <a:lnTo>
                    <a:pt x="19404" y="1742230"/>
                  </a:lnTo>
                  <a:lnTo>
                    <a:pt x="18456" y="1736646"/>
                  </a:lnTo>
                  <a:lnTo>
                    <a:pt x="17519" y="1731062"/>
                  </a:lnTo>
                  <a:lnTo>
                    <a:pt x="16592" y="1725478"/>
                  </a:lnTo>
                  <a:lnTo>
                    <a:pt x="15676" y="1719894"/>
                  </a:lnTo>
                  <a:lnTo>
                    <a:pt x="14779" y="1714310"/>
                  </a:lnTo>
                  <a:lnTo>
                    <a:pt x="13896" y="1708726"/>
                  </a:lnTo>
                  <a:lnTo>
                    <a:pt x="13027" y="1703142"/>
                  </a:lnTo>
                  <a:lnTo>
                    <a:pt x="12178" y="1697557"/>
                  </a:lnTo>
                  <a:lnTo>
                    <a:pt x="11351" y="1691973"/>
                  </a:lnTo>
                  <a:lnTo>
                    <a:pt x="10542" y="1686389"/>
                  </a:lnTo>
                  <a:lnTo>
                    <a:pt x="9752" y="1680805"/>
                  </a:lnTo>
                  <a:lnTo>
                    <a:pt x="8990" y="1675221"/>
                  </a:lnTo>
                  <a:lnTo>
                    <a:pt x="8254" y="1669637"/>
                  </a:lnTo>
                  <a:lnTo>
                    <a:pt x="7540" y="1664053"/>
                  </a:lnTo>
                  <a:lnTo>
                    <a:pt x="6849" y="1658469"/>
                  </a:lnTo>
                  <a:lnTo>
                    <a:pt x="6195" y="1652885"/>
                  </a:lnTo>
                  <a:lnTo>
                    <a:pt x="5568" y="1647301"/>
                  </a:lnTo>
                  <a:lnTo>
                    <a:pt x="4967" y="1641717"/>
                  </a:lnTo>
                  <a:lnTo>
                    <a:pt x="4395" y="1636133"/>
                  </a:lnTo>
                  <a:lnTo>
                    <a:pt x="3864" y="1630549"/>
                  </a:lnTo>
                  <a:lnTo>
                    <a:pt x="3362" y="1624965"/>
                  </a:lnTo>
                  <a:lnTo>
                    <a:pt x="2889" y="1619380"/>
                  </a:lnTo>
                  <a:lnTo>
                    <a:pt x="2452" y="1613796"/>
                  </a:lnTo>
                  <a:lnTo>
                    <a:pt x="2056" y="1608212"/>
                  </a:lnTo>
                  <a:lnTo>
                    <a:pt x="1690" y="1602628"/>
                  </a:lnTo>
                  <a:lnTo>
                    <a:pt x="1356" y="1597044"/>
                  </a:lnTo>
                  <a:lnTo>
                    <a:pt x="1063" y="1591460"/>
                  </a:lnTo>
                  <a:lnTo>
                    <a:pt x="808" y="1585876"/>
                  </a:lnTo>
                  <a:lnTo>
                    <a:pt x="585" y="1580292"/>
                  </a:lnTo>
                  <a:lnTo>
                    <a:pt x="393" y="1574708"/>
                  </a:lnTo>
                  <a:lnTo>
                    <a:pt x="247" y="1569124"/>
                  </a:lnTo>
                  <a:lnTo>
                    <a:pt x="135" y="1563540"/>
                  </a:lnTo>
                  <a:lnTo>
                    <a:pt x="53" y="1557956"/>
                  </a:lnTo>
                  <a:lnTo>
                    <a:pt x="4" y="1552372"/>
                  </a:lnTo>
                  <a:lnTo>
                    <a:pt x="0" y="1546788"/>
                  </a:lnTo>
                  <a:lnTo>
                    <a:pt x="25" y="1541203"/>
                  </a:lnTo>
                  <a:lnTo>
                    <a:pt x="79" y="1535619"/>
                  </a:lnTo>
                  <a:lnTo>
                    <a:pt x="167" y="1530035"/>
                  </a:lnTo>
                  <a:lnTo>
                    <a:pt x="293" y="1524451"/>
                  </a:lnTo>
                  <a:lnTo>
                    <a:pt x="445" y="1518867"/>
                  </a:lnTo>
                  <a:lnTo>
                    <a:pt x="624" y="1513283"/>
                  </a:lnTo>
                  <a:lnTo>
                    <a:pt x="837" y="1507699"/>
                  </a:lnTo>
                  <a:lnTo>
                    <a:pt x="1081" y="1502115"/>
                  </a:lnTo>
                  <a:lnTo>
                    <a:pt x="1348" y="1496531"/>
                  </a:lnTo>
                  <a:lnTo>
                    <a:pt x="1639" y="1490947"/>
                  </a:lnTo>
                  <a:lnTo>
                    <a:pt x="1962" y="1485363"/>
                  </a:lnTo>
                  <a:lnTo>
                    <a:pt x="2308" y="1479779"/>
                  </a:lnTo>
                  <a:lnTo>
                    <a:pt x="2676" y="1474195"/>
                  </a:lnTo>
                  <a:lnTo>
                    <a:pt x="3063" y="1468611"/>
                  </a:lnTo>
                  <a:lnTo>
                    <a:pt x="3481" y="1463026"/>
                  </a:lnTo>
                  <a:lnTo>
                    <a:pt x="3916" y="1457442"/>
                  </a:lnTo>
                  <a:lnTo>
                    <a:pt x="4368" y="1451858"/>
                  </a:lnTo>
                  <a:lnTo>
                    <a:pt x="4841" y="1446274"/>
                  </a:lnTo>
                  <a:lnTo>
                    <a:pt x="5336" y="1440690"/>
                  </a:lnTo>
                  <a:lnTo>
                    <a:pt x="5846" y="1435106"/>
                  </a:lnTo>
                  <a:lnTo>
                    <a:pt x="6372" y="1429522"/>
                  </a:lnTo>
                  <a:lnTo>
                    <a:pt x="6916" y="1423938"/>
                  </a:lnTo>
                  <a:lnTo>
                    <a:pt x="7477" y="1418354"/>
                  </a:lnTo>
                  <a:lnTo>
                    <a:pt x="8052" y="1412770"/>
                  </a:lnTo>
                  <a:lnTo>
                    <a:pt x="8640" y="1407186"/>
                  </a:lnTo>
                  <a:lnTo>
                    <a:pt x="9245" y="1401602"/>
                  </a:lnTo>
                  <a:lnTo>
                    <a:pt x="9864" y="1396018"/>
                  </a:lnTo>
                  <a:lnTo>
                    <a:pt x="10495" y="1390434"/>
                  </a:lnTo>
                  <a:lnTo>
                    <a:pt x="11137" y="1384849"/>
                  </a:lnTo>
                  <a:lnTo>
                    <a:pt x="11796" y="1379265"/>
                  </a:lnTo>
                  <a:lnTo>
                    <a:pt x="12467" y="1373681"/>
                  </a:lnTo>
                  <a:lnTo>
                    <a:pt x="13148" y="1368097"/>
                  </a:lnTo>
                  <a:lnTo>
                    <a:pt x="13841" y="1362513"/>
                  </a:lnTo>
                  <a:lnTo>
                    <a:pt x="14549" y="1356929"/>
                  </a:lnTo>
                  <a:lnTo>
                    <a:pt x="15267" y="1351345"/>
                  </a:lnTo>
                  <a:lnTo>
                    <a:pt x="15995" y="1345761"/>
                  </a:lnTo>
                  <a:lnTo>
                    <a:pt x="16737" y="1340177"/>
                  </a:lnTo>
                  <a:lnTo>
                    <a:pt x="17491" y="1334593"/>
                  </a:lnTo>
                  <a:lnTo>
                    <a:pt x="18256" y="1329009"/>
                  </a:lnTo>
                  <a:lnTo>
                    <a:pt x="19031" y="1323425"/>
                  </a:lnTo>
                  <a:lnTo>
                    <a:pt x="19820" y="1317841"/>
                  </a:lnTo>
                  <a:lnTo>
                    <a:pt x="20622" y="1312256"/>
                  </a:lnTo>
                  <a:lnTo>
                    <a:pt x="21434" y="1306672"/>
                  </a:lnTo>
                  <a:lnTo>
                    <a:pt x="22256" y="1301088"/>
                  </a:lnTo>
                  <a:lnTo>
                    <a:pt x="23095" y="1295504"/>
                  </a:lnTo>
                  <a:lnTo>
                    <a:pt x="23945" y="1289920"/>
                  </a:lnTo>
                  <a:lnTo>
                    <a:pt x="24806" y="1284336"/>
                  </a:lnTo>
                  <a:lnTo>
                    <a:pt x="25679" y="1278752"/>
                  </a:lnTo>
                  <a:lnTo>
                    <a:pt x="26569" y="1273168"/>
                  </a:lnTo>
                  <a:lnTo>
                    <a:pt x="27470" y="1267584"/>
                  </a:lnTo>
                  <a:lnTo>
                    <a:pt x="28382" y="1262000"/>
                  </a:lnTo>
                  <a:lnTo>
                    <a:pt x="29309" y="1256416"/>
                  </a:lnTo>
                  <a:lnTo>
                    <a:pt x="30253" y="1250832"/>
                  </a:lnTo>
                  <a:lnTo>
                    <a:pt x="31208" y="1245248"/>
                  </a:lnTo>
                  <a:lnTo>
                    <a:pt x="32175" y="1239664"/>
                  </a:lnTo>
                  <a:lnTo>
                    <a:pt x="33159" y="1234079"/>
                  </a:lnTo>
                  <a:lnTo>
                    <a:pt x="34158" y="1228495"/>
                  </a:lnTo>
                  <a:lnTo>
                    <a:pt x="35169" y="1222911"/>
                  </a:lnTo>
                  <a:lnTo>
                    <a:pt x="36194" y="1217327"/>
                  </a:lnTo>
                  <a:lnTo>
                    <a:pt x="37236" y="1211743"/>
                  </a:lnTo>
                  <a:lnTo>
                    <a:pt x="38293" y="1206159"/>
                  </a:lnTo>
                  <a:lnTo>
                    <a:pt x="39362" y="1200575"/>
                  </a:lnTo>
                  <a:lnTo>
                    <a:pt x="40445" y="1194991"/>
                  </a:lnTo>
                  <a:lnTo>
                    <a:pt x="41546" y="1189407"/>
                  </a:lnTo>
                  <a:lnTo>
                    <a:pt x="42660" y="1183823"/>
                  </a:lnTo>
                  <a:lnTo>
                    <a:pt x="43786" y="1178239"/>
                  </a:lnTo>
                  <a:lnTo>
                    <a:pt x="44926" y="1172655"/>
                  </a:lnTo>
                  <a:lnTo>
                    <a:pt x="46083" y="1167071"/>
                  </a:lnTo>
                  <a:lnTo>
                    <a:pt x="47251" y="1161487"/>
                  </a:lnTo>
                  <a:lnTo>
                    <a:pt x="48430" y="1155902"/>
                  </a:lnTo>
                  <a:lnTo>
                    <a:pt x="49624" y="1150318"/>
                  </a:lnTo>
                  <a:lnTo>
                    <a:pt x="50831" y="1144734"/>
                  </a:lnTo>
                  <a:lnTo>
                    <a:pt x="52048" y="1139150"/>
                  </a:lnTo>
                  <a:lnTo>
                    <a:pt x="53275" y="1133566"/>
                  </a:lnTo>
                  <a:lnTo>
                    <a:pt x="54515" y="1127982"/>
                  </a:lnTo>
                  <a:lnTo>
                    <a:pt x="55765" y="1122398"/>
                  </a:lnTo>
                  <a:lnTo>
                    <a:pt x="57023" y="1116814"/>
                  </a:lnTo>
                  <a:lnTo>
                    <a:pt x="58288" y="1111230"/>
                  </a:lnTo>
                  <a:lnTo>
                    <a:pt x="59565" y="1105646"/>
                  </a:lnTo>
                  <a:lnTo>
                    <a:pt x="60848" y="1100062"/>
                  </a:lnTo>
                  <a:lnTo>
                    <a:pt x="62137" y="1094478"/>
                  </a:lnTo>
                  <a:lnTo>
                    <a:pt x="63432" y="1088894"/>
                  </a:lnTo>
                  <a:lnTo>
                    <a:pt x="64733" y="1083310"/>
                  </a:lnTo>
                  <a:lnTo>
                    <a:pt x="66038" y="1077725"/>
                  </a:lnTo>
                  <a:lnTo>
                    <a:pt x="67347" y="1072141"/>
                  </a:lnTo>
                  <a:lnTo>
                    <a:pt x="68659" y="1066557"/>
                  </a:lnTo>
                  <a:lnTo>
                    <a:pt x="69974" y="1060973"/>
                  </a:lnTo>
                  <a:lnTo>
                    <a:pt x="71290" y="1055389"/>
                  </a:lnTo>
                  <a:lnTo>
                    <a:pt x="72607" y="1049805"/>
                  </a:lnTo>
                  <a:lnTo>
                    <a:pt x="73925" y="1044221"/>
                  </a:lnTo>
                  <a:lnTo>
                    <a:pt x="75242" y="1038637"/>
                  </a:lnTo>
                  <a:lnTo>
                    <a:pt x="76559" y="1033053"/>
                  </a:lnTo>
                  <a:lnTo>
                    <a:pt x="77875" y="1027469"/>
                  </a:lnTo>
                  <a:lnTo>
                    <a:pt x="79189" y="1021885"/>
                  </a:lnTo>
                  <a:lnTo>
                    <a:pt x="80500" y="1016301"/>
                  </a:lnTo>
                  <a:lnTo>
                    <a:pt x="81809" y="1010717"/>
                  </a:lnTo>
                  <a:lnTo>
                    <a:pt x="83114" y="1005133"/>
                  </a:lnTo>
                  <a:lnTo>
                    <a:pt x="84416" y="999548"/>
                  </a:lnTo>
                  <a:lnTo>
                    <a:pt x="85714" y="993964"/>
                  </a:lnTo>
                  <a:lnTo>
                    <a:pt x="87008" y="988380"/>
                  </a:lnTo>
                  <a:lnTo>
                    <a:pt x="88297" y="982796"/>
                  </a:lnTo>
                  <a:lnTo>
                    <a:pt x="89580" y="977212"/>
                  </a:lnTo>
                  <a:lnTo>
                    <a:pt x="90860" y="971628"/>
                  </a:lnTo>
                  <a:lnTo>
                    <a:pt x="92134" y="966044"/>
                  </a:lnTo>
                  <a:lnTo>
                    <a:pt x="93402" y="960460"/>
                  </a:lnTo>
                  <a:lnTo>
                    <a:pt x="94664" y="954876"/>
                  </a:lnTo>
                  <a:lnTo>
                    <a:pt x="95921" y="949292"/>
                  </a:lnTo>
                  <a:lnTo>
                    <a:pt x="97173" y="943708"/>
                  </a:lnTo>
                  <a:lnTo>
                    <a:pt x="98416" y="938124"/>
                  </a:lnTo>
                  <a:lnTo>
                    <a:pt x="99654" y="932540"/>
                  </a:lnTo>
                  <a:lnTo>
                    <a:pt x="100886" y="926956"/>
                  </a:lnTo>
                  <a:lnTo>
                    <a:pt x="102112" y="921371"/>
                  </a:lnTo>
                  <a:lnTo>
                    <a:pt x="103329" y="915787"/>
                  </a:lnTo>
                  <a:lnTo>
                    <a:pt x="104540" y="910203"/>
                  </a:lnTo>
                  <a:lnTo>
                    <a:pt x="105745" y="904619"/>
                  </a:lnTo>
                  <a:lnTo>
                    <a:pt x="106942" y="899035"/>
                  </a:lnTo>
                  <a:lnTo>
                    <a:pt x="108129" y="893451"/>
                  </a:lnTo>
                  <a:lnTo>
                    <a:pt x="109310" y="887867"/>
                  </a:lnTo>
                  <a:lnTo>
                    <a:pt x="110484" y="882283"/>
                  </a:lnTo>
                  <a:lnTo>
                    <a:pt x="111648" y="876699"/>
                  </a:lnTo>
                  <a:lnTo>
                    <a:pt x="112803" y="871115"/>
                  </a:lnTo>
                  <a:lnTo>
                    <a:pt x="113950" y="865531"/>
                  </a:lnTo>
                  <a:lnTo>
                    <a:pt x="115089" y="859947"/>
                  </a:lnTo>
                  <a:lnTo>
                    <a:pt x="116216" y="854363"/>
                  </a:lnTo>
                  <a:lnTo>
                    <a:pt x="117332" y="848778"/>
                  </a:lnTo>
                  <a:lnTo>
                    <a:pt x="118440" y="843194"/>
                  </a:lnTo>
                  <a:lnTo>
                    <a:pt x="119538" y="837610"/>
                  </a:lnTo>
                  <a:lnTo>
                    <a:pt x="120622" y="832026"/>
                  </a:lnTo>
                  <a:lnTo>
                    <a:pt x="121695" y="826442"/>
                  </a:lnTo>
                  <a:lnTo>
                    <a:pt x="122758" y="820858"/>
                  </a:lnTo>
                  <a:lnTo>
                    <a:pt x="123808" y="815274"/>
                  </a:lnTo>
                  <a:lnTo>
                    <a:pt x="124842" y="809690"/>
                  </a:lnTo>
                  <a:lnTo>
                    <a:pt x="125866" y="804106"/>
                  </a:lnTo>
                  <a:lnTo>
                    <a:pt x="126877" y="798522"/>
                  </a:lnTo>
                  <a:lnTo>
                    <a:pt x="127872" y="792938"/>
                  </a:lnTo>
                  <a:lnTo>
                    <a:pt x="128852" y="787354"/>
                  </a:lnTo>
                  <a:lnTo>
                    <a:pt x="129820" y="781770"/>
                  </a:lnTo>
                  <a:lnTo>
                    <a:pt x="130774" y="776186"/>
                  </a:lnTo>
                  <a:lnTo>
                    <a:pt x="131709" y="770601"/>
                  </a:lnTo>
                  <a:lnTo>
                    <a:pt x="132629" y="765017"/>
                  </a:lnTo>
                  <a:lnTo>
                    <a:pt x="133535" y="759433"/>
                  </a:lnTo>
                  <a:lnTo>
                    <a:pt x="134427" y="753849"/>
                  </a:lnTo>
                  <a:lnTo>
                    <a:pt x="135297" y="748265"/>
                  </a:lnTo>
                  <a:lnTo>
                    <a:pt x="136154" y="742681"/>
                  </a:lnTo>
                  <a:lnTo>
                    <a:pt x="136995" y="737097"/>
                  </a:lnTo>
                  <a:lnTo>
                    <a:pt x="137820" y="731513"/>
                  </a:lnTo>
                  <a:lnTo>
                    <a:pt x="138625" y="725929"/>
                  </a:lnTo>
                  <a:lnTo>
                    <a:pt x="139416" y="720345"/>
                  </a:lnTo>
                  <a:lnTo>
                    <a:pt x="140191" y="714761"/>
                  </a:lnTo>
                  <a:lnTo>
                    <a:pt x="140948" y="709177"/>
                  </a:lnTo>
                  <a:lnTo>
                    <a:pt x="141687" y="703593"/>
                  </a:lnTo>
                  <a:lnTo>
                    <a:pt x="142412" y="698009"/>
                  </a:lnTo>
                  <a:lnTo>
                    <a:pt x="143122" y="692424"/>
                  </a:lnTo>
                  <a:lnTo>
                    <a:pt x="143812" y="686840"/>
                  </a:lnTo>
                  <a:lnTo>
                    <a:pt x="144487" y="681256"/>
                  </a:lnTo>
                  <a:lnTo>
                    <a:pt x="145148" y="675672"/>
                  </a:lnTo>
                  <a:lnTo>
                    <a:pt x="145795" y="670088"/>
                  </a:lnTo>
                  <a:lnTo>
                    <a:pt x="146421" y="664504"/>
                  </a:lnTo>
                  <a:lnTo>
                    <a:pt x="147035" y="658920"/>
                  </a:lnTo>
                  <a:lnTo>
                    <a:pt x="147636" y="653336"/>
                  </a:lnTo>
                  <a:lnTo>
                    <a:pt x="148222" y="647752"/>
                  </a:lnTo>
                  <a:lnTo>
                    <a:pt x="148791" y="642168"/>
                  </a:lnTo>
                  <a:lnTo>
                    <a:pt x="149349" y="636584"/>
                  </a:lnTo>
                  <a:lnTo>
                    <a:pt x="149894" y="631000"/>
                  </a:lnTo>
                  <a:lnTo>
                    <a:pt x="150425" y="625416"/>
                  </a:lnTo>
                  <a:lnTo>
                    <a:pt x="150943" y="619832"/>
                  </a:lnTo>
                  <a:lnTo>
                    <a:pt x="151449" y="614247"/>
                  </a:lnTo>
                  <a:lnTo>
                    <a:pt x="151946" y="608663"/>
                  </a:lnTo>
                  <a:lnTo>
                    <a:pt x="152428" y="603079"/>
                  </a:lnTo>
                  <a:lnTo>
                    <a:pt x="152900" y="597495"/>
                  </a:lnTo>
                  <a:lnTo>
                    <a:pt x="153362" y="591911"/>
                  </a:lnTo>
                  <a:lnTo>
                    <a:pt x="153816" y="586327"/>
                  </a:lnTo>
                  <a:lnTo>
                    <a:pt x="154257" y="580743"/>
                  </a:lnTo>
                  <a:lnTo>
                    <a:pt x="154689" y="575159"/>
                  </a:lnTo>
                  <a:lnTo>
                    <a:pt x="155114" y="569575"/>
                  </a:lnTo>
                  <a:lnTo>
                    <a:pt x="155531" y="563991"/>
                  </a:lnTo>
                  <a:lnTo>
                    <a:pt x="155938" y="558407"/>
                  </a:lnTo>
                  <a:lnTo>
                    <a:pt x="156338" y="552823"/>
                  </a:lnTo>
                  <a:lnTo>
                    <a:pt x="156732" y="547239"/>
                  </a:lnTo>
                  <a:lnTo>
                    <a:pt x="157119" y="541655"/>
                  </a:lnTo>
                  <a:lnTo>
                    <a:pt x="157498" y="536070"/>
                  </a:lnTo>
                  <a:lnTo>
                    <a:pt x="157872" y="530486"/>
                  </a:lnTo>
                  <a:lnTo>
                    <a:pt x="158241" y="524902"/>
                  </a:lnTo>
                  <a:lnTo>
                    <a:pt x="158603" y="519318"/>
                  </a:lnTo>
                  <a:lnTo>
                    <a:pt x="158961" y="513734"/>
                  </a:lnTo>
                  <a:lnTo>
                    <a:pt x="159314" y="508150"/>
                  </a:lnTo>
                  <a:lnTo>
                    <a:pt x="159664" y="502566"/>
                  </a:lnTo>
                  <a:lnTo>
                    <a:pt x="160008" y="496982"/>
                  </a:lnTo>
                  <a:lnTo>
                    <a:pt x="160348" y="491398"/>
                  </a:lnTo>
                  <a:lnTo>
                    <a:pt x="160685" y="485814"/>
                  </a:lnTo>
                  <a:lnTo>
                    <a:pt x="161019" y="480230"/>
                  </a:lnTo>
                  <a:lnTo>
                    <a:pt x="161349" y="474646"/>
                  </a:lnTo>
                  <a:lnTo>
                    <a:pt x="161676" y="469062"/>
                  </a:lnTo>
                  <a:lnTo>
                    <a:pt x="162000" y="463478"/>
                  </a:lnTo>
                  <a:lnTo>
                    <a:pt x="162322" y="457893"/>
                  </a:lnTo>
                  <a:lnTo>
                    <a:pt x="162640" y="452309"/>
                  </a:lnTo>
                  <a:lnTo>
                    <a:pt x="162956" y="446725"/>
                  </a:lnTo>
                  <a:lnTo>
                    <a:pt x="163269" y="441141"/>
                  </a:lnTo>
                  <a:lnTo>
                    <a:pt x="163580" y="435557"/>
                  </a:lnTo>
                  <a:lnTo>
                    <a:pt x="163887" y="429973"/>
                  </a:lnTo>
                  <a:lnTo>
                    <a:pt x="164193" y="424389"/>
                  </a:lnTo>
                  <a:lnTo>
                    <a:pt x="164496" y="418805"/>
                  </a:lnTo>
                  <a:lnTo>
                    <a:pt x="164796" y="413221"/>
                  </a:lnTo>
                  <a:lnTo>
                    <a:pt x="165093" y="407637"/>
                  </a:lnTo>
                  <a:lnTo>
                    <a:pt x="165387" y="402053"/>
                  </a:lnTo>
                  <a:lnTo>
                    <a:pt x="165679" y="396469"/>
                  </a:lnTo>
                  <a:lnTo>
                    <a:pt x="165967" y="390885"/>
                  </a:lnTo>
                  <a:lnTo>
                    <a:pt x="166252" y="385300"/>
                  </a:lnTo>
                  <a:lnTo>
                    <a:pt x="166534" y="379716"/>
                  </a:lnTo>
                  <a:lnTo>
                    <a:pt x="166813" y="374132"/>
                  </a:lnTo>
                  <a:lnTo>
                    <a:pt x="167087" y="368548"/>
                  </a:lnTo>
                  <a:lnTo>
                    <a:pt x="167357" y="362964"/>
                  </a:lnTo>
                  <a:lnTo>
                    <a:pt x="167624" y="357380"/>
                  </a:lnTo>
                  <a:lnTo>
                    <a:pt x="167887" y="351796"/>
                  </a:lnTo>
                  <a:lnTo>
                    <a:pt x="168144" y="346212"/>
                  </a:lnTo>
                  <a:lnTo>
                    <a:pt x="168398" y="340628"/>
                  </a:lnTo>
                  <a:lnTo>
                    <a:pt x="168648" y="335044"/>
                  </a:lnTo>
                  <a:lnTo>
                    <a:pt x="168891" y="329460"/>
                  </a:lnTo>
                  <a:lnTo>
                    <a:pt x="169129" y="323876"/>
                  </a:lnTo>
                  <a:lnTo>
                    <a:pt x="169363" y="318292"/>
                  </a:lnTo>
                  <a:lnTo>
                    <a:pt x="169592" y="312708"/>
                  </a:lnTo>
                  <a:lnTo>
                    <a:pt x="169814" y="307123"/>
                  </a:lnTo>
                  <a:lnTo>
                    <a:pt x="170031" y="301539"/>
                  </a:lnTo>
                  <a:lnTo>
                    <a:pt x="170242" y="295955"/>
                  </a:lnTo>
                  <a:lnTo>
                    <a:pt x="170448" y="290371"/>
                  </a:lnTo>
                  <a:lnTo>
                    <a:pt x="170647" y="284787"/>
                  </a:lnTo>
                  <a:lnTo>
                    <a:pt x="170840" y="279203"/>
                  </a:lnTo>
                  <a:lnTo>
                    <a:pt x="171028" y="273619"/>
                  </a:lnTo>
                  <a:lnTo>
                    <a:pt x="171209" y="268035"/>
                  </a:lnTo>
                  <a:lnTo>
                    <a:pt x="171384" y="262451"/>
                  </a:lnTo>
                  <a:lnTo>
                    <a:pt x="171553" y="256867"/>
                  </a:lnTo>
                  <a:lnTo>
                    <a:pt x="171716" y="251283"/>
                  </a:lnTo>
                  <a:lnTo>
                    <a:pt x="171872" y="245699"/>
                  </a:lnTo>
                  <a:lnTo>
                    <a:pt x="172022" y="240115"/>
                  </a:lnTo>
                  <a:lnTo>
                    <a:pt x="172167" y="234531"/>
                  </a:lnTo>
                  <a:lnTo>
                    <a:pt x="172307" y="228946"/>
                  </a:lnTo>
                  <a:lnTo>
                    <a:pt x="172438" y="223362"/>
                  </a:lnTo>
                  <a:lnTo>
                    <a:pt x="172564" y="217778"/>
                  </a:lnTo>
                  <a:lnTo>
                    <a:pt x="172686" y="212194"/>
                  </a:lnTo>
                  <a:lnTo>
                    <a:pt x="172801" y="206610"/>
                  </a:lnTo>
                  <a:lnTo>
                    <a:pt x="172910" y="201026"/>
                  </a:lnTo>
                  <a:lnTo>
                    <a:pt x="173015" y="195442"/>
                  </a:lnTo>
                  <a:lnTo>
                    <a:pt x="173115" y="189858"/>
                  </a:lnTo>
                  <a:lnTo>
                    <a:pt x="173209" y="184274"/>
                  </a:lnTo>
                  <a:lnTo>
                    <a:pt x="173298" y="178690"/>
                  </a:lnTo>
                  <a:lnTo>
                    <a:pt x="173382" y="173106"/>
                  </a:lnTo>
                  <a:lnTo>
                    <a:pt x="173463" y="167522"/>
                  </a:lnTo>
                  <a:lnTo>
                    <a:pt x="173539" y="161938"/>
                  </a:lnTo>
                  <a:lnTo>
                    <a:pt x="173610" y="156354"/>
                  </a:lnTo>
                  <a:lnTo>
                    <a:pt x="173678" y="150769"/>
                  </a:lnTo>
                  <a:lnTo>
                    <a:pt x="173743" y="145185"/>
                  </a:lnTo>
                  <a:lnTo>
                    <a:pt x="173803" y="139601"/>
                  </a:lnTo>
                  <a:lnTo>
                    <a:pt x="173860" y="134017"/>
                  </a:lnTo>
                  <a:lnTo>
                    <a:pt x="173915" y="128433"/>
                  </a:lnTo>
                  <a:lnTo>
                    <a:pt x="173966" y="122849"/>
                  </a:lnTo>
                  <a:lnTo>
                    <a:pt x="174015" y="117265"/>
                  </a:lnTo>
                  <a:lnTo>
                    <a:pt x="174061" y="111681"/>
                  </a:lnTo>
                  <a:lnTo>
                    <a:pt x="174105" y="106097"/>
                  </a:lnTo>
                  <a:lnTo>
                    <a:pt x="174147" y="100513"/>
                  </a:lnTo>
                  <a:lnTo>
                    <a:pt x="174187" y="94929"/>
                  </a:lnTo>
                  <a:lnTo>
                    <a:pt x="174225" y="89345"/>
                  </a:lnTo>
                  <a:lnTo>
                    <a:pt x="174262" y="83761"/>
                  </a:lnTo>
                  <a:lnTo>
                    <a:pt x="174297" y="78177"/>
                  </a:lnTo>
                  <a:lnTo>
                    <a:pt x="174332" y="72592"/>
                  </a:lnTo>
                  <a:lnTo>
                    <a:pt x="174365" y="67008"/>
                  </a:lnTo>
                  <a:lnTo>
                    <a:pt x="174398" y="61424"/>
                  </a:lnTo>
                  <a:lnTo>
                    <a:pt x="174430" y="55840"/>
                  </a:lnTo>
                  <a:lnTo>
                    <a:pt x="174461" y="50256"/>
                  </a:lnTo>
                  <a:lnTo>
                    <a:pt x="174492" y="44672"/>
                  </a:lnTo>
                  <a:lnTo>
                    <a:pt x="174523" y="39088"/>
                  </a:lnTo>
                  <a:lnTo>
                    <a:pt x="174553" y="33504"/>
                  </a:lnTo>
                  <a:lnTo>
                    <a:pt x="174584" y="27920"/>
                  </a:lnTo>
                  <a:lnTo>
                    <a:pt x="174615" y="22336"/>
                  </a:lnTo>
                  <a:lnTo>
                    <a:pt x="174645" y="16752"/>
                  </a:lnTo>
                  <a:lnTo>
                    <a:pt x="174676" y="11168"/>
                  </a:lnTo>
                  <a:lnTo>
                    <a:pt x="174707" y="5584"/>
                  </a:lnTo>
                  <a:lnTo>
                    <a:pt x="174738" y="0"/>
                  </a:lnTo>
                  <a:lnTo>
                    <a:pt x="177425" y="0"/>
                  </a:lnTo>
                  <a:lnTo>
                    <a:pt x="177456" y="5584"/>
                  </a:lnTo>
                  <a:lnTo>
                    <a:pt x="177487" y="11168"/>
                  </a:lnTo>
                  <a:lnTo>
                    <a:pt x="177518" y="16752"/>
                  </a:lnTo>
                  <a:lnTo>
                    <a:pt x="177549" y="22336"/>
                  </a:lnTo>
                  <a:lnTo>
                    <a:pt x="177579" y="27920"/>
                  </a:lnTo>
                  <a:lnTo>
                    <a:pt x="177610" y="33504"/>
                  </a:lnTo>
                  <a:lnTo>
                    <a:pt x="177641" y="39088"/>
                  </a:lnTo>
                  <a:lnTo>
                    <a:pt x="177671" y="44672"/>
                  </a:lnTo>
                  <a:lnTo>
                    <a:pt x="177702" y="50256"/>
                  </a:lnTo>
                  <a:lnTo>
                    <a:pt x="177734" y="55840"/>
                  </a:lnTo>
                  <a:lnTo>
                    <a:pt x="177766" y="61424"/>
                  </a:lnTo>
                  <a:lnTo>
                    <a:pt x="177798" y="67008"/>
                  </a:lnTo>
                  <a:lnTo>
                    <a:pt x="177832" y="72592"/>
                  </a:lnTo>
                  <a:lnTo>
                    <a:pt x="177866" y="78177"/>
                  </a:lnTo>
                  <a:lnTo>
                    <a:pt x="177902" y="83761"/>
                  </a:lnTo>
                  <a:lnTo>
                    <a:pt x="177939" y="89345"/>
                  </a:lnTo>
                  <a:lnTo>
                    <a:pt x="177977" y="94929"/>
                  </a:lnTo>
                  <a:lnTo>
                    <a:pt x="178017" y="100513"/>
                  </a:lnTo>
                  <a:lnTo>
                    <a:pt x="178059" y="106097"/>
                  </a:lnTo>
                  <a:lnTo>
                    <a:pt x="178103" y="111681"/>
                  </a:lnTo>
                  <a:lnTo>
                    <a:pt x="178149" y="117265"/>
                  </a:lnTo>
                  <a:lnTo>
                    <a:pt x="178197" y="122849"/>
                  </a:lnTo>
                  <a:lnTo>
                    <a:pt x="178249" y="128433"/>
                  </a:lnTo>
                  <a:lnTo>
                    <a:pt x="178303" y="134017"/>
                  </a:lnTo>
                  <a:lnTo>
                    <a:pt x="178360" y="139601"/>
                  </a:lnTo>
                  <a:lnTo>
                    <a:pt x="178421" y="145185"/>
                  </a:lnTo>
                  <a:lnTo>
                    <a:pt x="178485" y="150769"/>
                  </a:lnTo>
                  <a:lnTo>
                    <a:pt x="178553" y="156354"/>
                  </a:lnTo>
                  <a:lnTo>
                    <a:pt x="178625" y="161938"/>
                  </a:lnTo>
                  <a:lnTo>
                    <a:pt x="178700" y="167522"/>
                  </a:lnTo>
                  <a:lnTo>
                    <a:pt x="178781" y="173106"/>
                  </a:lnTo>
                  <a:lnTo>
                    <a:pt x="178866" y="178690"/>
                  </a:lnTo>
                  <a:lnTo>
                    <a:pt x="178955" y="184274"/>
                  </a:lnTo>
                  <a:lnTo>
                    <a:pt x="179049" y="189858"/>
                  </a:lnTo>
                  <a:lnTo>
                    <a:pt x="179149" y="195442"/>
                  </a:lnTo>
                  <a:lnTo>
                    <a:pt x="179253" y="201026"/>
                  </a:lnTo>
                  <a:lnTo>
                    <a:pt x="179362" y="206610"/>
                  </a:lnTo>
                  <a:lnTo>
                    <a:pt x="179478" y="212194"/>
                  </a:lnTo>
                  <a:lnTo>
                    <a:pt x="179599" y="217778"/>
                  </a:lnTo>
                  <a:lnTo>
                    <a:pt x="179726" y="223362"/>
                  </a:lnTo>
                  <a:lnTo>
                    <a:pt x="179857" y="228946"/>
                  </a:lnTo>
                  <a:lnTo>
                    <a:pt x="179996" y="234531"/>
                  </a:lnTo>
                  <a:lnTo>
                    <a:pt x="180141" y="240115"/>
                  </a:lnTo>
                  <a:lnTo>
                    <a:pt x="180291" y="245699"/>
                  </a:lnTo>
                  <a:lnTo>
                    <a:pt x="180447" y="251283"/>
                  </a:lnTo>
                  <a:lnTo>
                    <a:pt x="180611" y="256867"/>
                  </a:lnTo>
                  <a:lnTo>
                    <a:pt x="180780" y="262451"/>
                  </a:lnTo>
                  <a:lnTo>
                    <a:pt x="180954" y="268035"/>
                  </a:lnTo>
                  <a:lnTo>
                    <a:pt x="181135" y="273619"/>
                  </a:lnTo>
                  <a:lnTo>
                    <a:pt x="181323" y="279203"/>
                  </a:lnTo>
                  <a:lnTo>
                    <a:pt x="181517" y="284787"/>
                  </a:lnTo>
                  <a:lnTo>
                    <a:pt x="181715" y="290371"/>
                  </a:lnTo>
                  <a:lnTo>
                    <a:pt x="181921" y="295955"/>
                  </a:lnTo>
                  <a:lnTo>
                    <a:pt x="182133" y="301539"/>
                  </a:lnTo>
                  <a:lnTo>
                    <a:pt x="182350" y="307123"/>
                  </a:lnTo>
                  <a:lnTo>
                    <a:pt x="182571" y="312708"/>
                  </a:lnTo>
                  <a:lnTo>
                    <a:pt x="182800" y="318292"/>
                  </a:lnTo>
                  <a:lnTo>
                    <a:pt x="183034" y="323876"/>
                  </a:lnTo>
                  <a:lnTo>
                    <a:pt x="183273" y="329460"/>
                  </a:lnTo>
                  <a:lnTo>
                    <a:pt x="183516" y="335044"/>
                  </a:lnTo>
                  <a:lnTo>
                    <a:pt x="183766" y="340628"/>
                  </a:lnTo>
                  <a:lnTo>
                    <a:pt x="184019" y="346212"/>
                  </a:lnTo>
                  <a:lnTo>
                    <a:pt x="184277" y="351796"/>
                  </a:lnTo>
                  <a:lnTo>
                    <a:pt x="184539" y="357380"/>
                  </a:lnTo>
                  <a:lnTo>
                    <a:pt x="184806" y="362964"/>
                  </a:lnTo>
                  <a:lnTo>
                    <a:pt x="185077" y="368548"/>
                  </a:lnTo>
                  <a:lnTo>
                    <a:pt x="185351" y="374132"/>
                  </a:lnTo>
                  <a:lnTo>
                    <a:pt x="185629" y="379716"/>
                  </a:lnTo>
                  <a:lnTo>
                    <a:pt x="185912" y="385300"/>
                  </a:lnTo>
                  <a:lnTo>
                    <a:pt x="186197" y="390885"/>
                  </a:lnTo>
                  <a:lnTo>
                    <a:pt x="186484" y="396469"/>
                  </a:lnTo>
                  <a:lnTo>
                    <a:pt x="186776" y="402053"/>
                  </a:lnTo>
                  <a:lnTo>
                    <a:pt x="187071" y="407637"/>
                  </a:lnTo>
                  <a:lnTo>
                    <a:pt x="187368" y="413221"/>
                  </a:lnTo>
                  <a:lnTo>
                    <a:pt x="187668" y="418805"/>
                  </a:lnTo>
                  <a:lnTo>
                    <a:pt x="187971" y="424389"/>
                  </a:lnTo>
                  <a:lnTo>
                    <a:pt x="188276" y="429973"/>
                  </a:lnTo>
                  <a:lnTo>
                    <a:pt x="188584" y="435557"/>
                  </a:lnTo>
                  <a:lnTo>
                    <a:pt x="188894" y="441141"/>
                  </a:lnTo>
                  <a:lnTo>
                    <a:pt x="189208" y="446725"/>
                  </a:lnTo>
                  <a:lnTo>
                    <a:pt x="189524" y="452309"/>
                  </a:lnTo>
                  <a:lnTo>
                    <a:pt x="189842" y="457893"/>
                  </a:lnTo>
                  <a:lnTo>
                    <a:pt x="190163" y="463478"/>
                  </a:lnTo>
                  <a:lnTo>
                    <a:pt x="190488" y="469062"/>
                  </a:lnTo>
                  <a:lnTo>
                    <a:pt x="190815" y="474646"/>
                  </a:lnTo>
                  <a:lnTo>
                    <a:pt x="191144" y="480230"/>
                  </a:lnTo>
                  <a:lnTo>
                    <a:pt x="191478" y="485814"/>
                  </a:lnTo>
                  <a:lnTo>
                    <a:pt x="191815" y="491398"/>
                  </a:lnTo>
                  <a:lnTo>
                    <a:pt x="192156" y="496982"/>
                  </a:lnTo>
                  <a:lnTo>
                    <a:pt x="192500" y="502566"/>
                  </a:lnTo>
                  <a:lnTo>
                    <a:pt x="192849" y="508150"/>
                  </a:lnTo>
                  <a:lnTo>
                    <a:pt x="193203" y="513734"/>
                  </a:lnTo>
                  <a:lnTo>
                    <a:pt x="193560" y="519318"/>
                  </a:lnTo>
                  <a:lnTo>
                    <a:pt x="193923" y="524902"/>
                  </a:lnTo>
                  <a:lnTo>
                    <a:pt x="194292" y="530486"/>
                  </a:lnTo>
                  <a:lnTo>
                    <a:pt x="194666" y="536070"/>
                  </a:lnTo>
                  <a:lnTo>
                    <a:pt x="195045" y="541655"/>
                  </a:lnTo>
                  <a:lnTo>
                    <a:pt x="195431" y="547239"/>
                  </a:lnTo>
                  <a:lnTo>
                    <a:pt x="195825" y="552823"/>
                  </a:lnTo>
                  <a:lnTo>
                    <a:pt x="196226" y="558407"/>
                  </a:lnTo>
                  <a:lnTo>
                    <a:pt x="196632" y="563991"/>
                  </a:lnTo>
                  <a:lnTo>
                    <a:pt x="197049" y="569575"/>
                  </a:lnTo>
                  <a:lnTo>
                    <a:pt x="197474" y="575159"/>
                  </a:lnTo>
                  <a:lnTo>
                    <a:pt x="197907" y="580743"/>
                  </a:lnTo>
                  <a:lnTo>
                    <a:pt x="198347" y="586327"/>
                  </a:lnTo>
                  <a:lnTo>
                    <a:pt x="198801" y="591911"/>
                  </a:lnTo>
                  <a:lnTo>
                    <a:pt x="199264" y="597495"/>
                  </a:lnTo>
                  <a:lnTo>
                    <a:pt x="199735" y="603079"/>
                  </a:lnTo>
                  <a:lnTo>
                    <a:pt x="200218" y="608663"/>
                  </a:lnTo>
                  <a:lnTo>
                    <a:pt x="200714" y="614247"/>
                  </a:lnTo>
                  <a:lnTo>
                    <a:pt x="201221" y="619832"/>
                  </a:lnTo>
                  <a:lnTo>
                    <a:pt x="201738" y="625416"/>
                  </a:lnTo>
                  <a:lnTo>
                    <a:pt x="202269" y="631000"/>
                  </a:lnTo>
                  <a:lnTo>
                    <a:pt x="202815" y="636584"/>
                  </a:lnTo>
                  <a:lnTo>
                    <a:pt x="203372" y="642168"/>
                  </a:lnTo>
                  <a:lnTo>
                    <a:pt x="203941" y="647752"/>
                  </a:lnTo>
                  <a:lnTo>
                    <a:pt x="204528" y="653336"/>
                  </a:lnTo>
                  <a:lnTo>
                    <a:pt x="205128" y="658920"/>
                  </a:lnTo>
                  <a:lnTo>
                    <a:pt x="205742" y="664504"/>
                  </a:lnTo>
                  <a:lnTo>
                    <a:pt x="206369" y="670088"/>
                  </a:lnTo>
                  <a:lnTo>
                    <a:pt x="207016" y="675672"/>
                  </a:lnTo>
                  <a:lnTo>
                    <a:pt x="207676" y="681256"/>
                  </a:lnTo>
                  <a:lnTo>
                    <a:pt x="208351" y="686840"/>
                  </a:lnTo>
                  <a:lnTo>
                    <a:pt x="209041" y="692424"/>
                  </a:lnTo>
                  <a:lnTo>
                    <a:pt x="209752" y="698009"/>
                  </a:lnTo>
                  <a:lnTo>
                    <a:pt x="210476" y="703593"/>
                  </a:lnTo>
                  <a:lnTo>
                    <a:pt x="211215" y="709177"/>
                  </a:lnTo>
                  <a:lnTo>
                    <a:pt x="211972" y="714761"/>
                  </a:lnTo>
                  <a:lnTo>
                    <a:pt x="212748" y="720345"/>
                  </a:lnTo>
                  <a:lnTo>
                    <a:pt x="213538" y="725929"/>
                  </a:lnTo>
                  <a:lnTo>
                    <a:pt x="214343" y="731513"/>
                  </a:lnTo>
                  <a:lnTo>
                    <a:pt x="215168" y="737097"/>
                  </a:lnTo>
                  <a:lnTo>
                    <a:pt x="216010" y="742681"/>
                  </a:lnTo>
                  <a:lnTo>
                    <a:pt x="216866" y="748265"/>
                  </a:lnTo>
                  <a:lnTo>
                    <a:pt x="217737" y="753849"/>
                  </a:lnTo>
                  <a:lnTo>
                    <a:pt x="218628" y="759433"/>
                  </a:lnTo>
                  <a:lnTo>
                    <a:pt x="219535" y="765017"/>
                  </a:lnTo>
                  <a:lnTo>
                    <a:pt x="220455" y="770601"/>
                  </a:lnTo>
                  <a:lnTo>
                    <a:pt x="221389" y="776186"/>
                  </a:lnTo>
                  <a:lnTo>
                    <a:pt x="222344" y="781770"/>
                  </a:lnTo>
                  <a:lnTo>
                    <a:pt x="223311" y="787354"/>
                  </a:lnTo>
                  <a:lnTo>
                    <a:pt x="224291" y="792938"/>
                  </a:lnTo>
                  <a:lnTo>
                    <a:pt x="225286" y="798522"/>
                  </a:lnTo>
                  <a:lnTo>
                    <a:pt x="226298" y="804106"/>
                  </a:lnTo>
                  <a:lnTo>
                    <a:pt x="227321" y="809690"/>
                  </a:lnTo>
                  <a:lnTo>
                    <a:pt x="228356" y="815274"/>
                  </a:lnTo>
                  <a:lnTo>
                    <a:pt x="229406" y="820858"/>
                  </a:lnTo>
                  <a:lnTo>
                    <a:pt x="230469" y="826442"/>
                  </a:lnTo>
                  <a:lnTo>
                    <a:pt x="231542" y="832026"/>
                  </a:lnTo>
                  <a:lnTo>
                    <a:pt x="232625" y="837610"/>
                  </a:lnTo>
                  <a:lnTo>
                    <a:pt x="233723" y="843194"/>
                  </a:lnTo>
                  <a:lnTo>
                    <a:pt x="234831" y="848778"/>
                  </a:lnTo>
                  <a:lnTo>
                    <a:pt x="235948" y="854363"/>
                  </a:lnTo>
                  <a:lnTo>
                    <a:pt x="237074" y="859947"/>
                  </a:lnTo>
                  <a:lnTo>
                    <a:pt x="238213" y="865531"/>
                  </a:lnTo>
                  <a:lnTo>
                    <a:pt x="239360" y="871115"/>
                  </a:lnTo>
                  <a:lnTo>
                    <a:pt x="240515" y="876699"/>
                  </a:lnTo>
                  <a:lnTo>
                    <a:pt x="241679" y="882283"/>
                  </a:lnTo>
                  <a:lnTo>
                    <a:pt x="242853" y="887867"/>
                  </a:lnTo>
                  <a:lnTo>
                    <a:pt x="244034" y="893451"/>
                  </a:lnTo>
                  <a:lnTo>
                    <a:pt x="245222" y="899035"/>
                  </a:lnTo>
                  <a:lnTo>
                    <a:pt x="246419" y="904619"/>
                  </a:lnTo>
                  <a:lnTo>
                    <a:pt x="247623" y="910203"/>
                  </a:lnTo>
                  <a:lnTo>
                    <a:pt x="248834" y="915787"/>
                  </a:lnTo>
                  <a:lnTo>
                    <a:pt x="250051" y="921371"/>
                  </a:lnTo>
                  <a:lnTo>
                    <a:pt x="251277" y="926956"/>
                  </a:lnTo>
                  <a:lnTo>
                    <a:pt x="252509" y="932540"/>
                  </a:lnTo>
                  <a:lnTo>
                    <a:pt x="253747" y="938124"/>
                  </a:lnTo>
                  <a:lnTo>
                    <a:pt x="254991" y="943708"/>
                  </a:lnTo>
                  <a:lnTo>
                    <a:pt x="256242" y="949292"/>
                  </a:lnTo>
                  <a:lnTo>
                    <a:pt x="257499" y="954876"/>
                  </a:lnTo>
                  <a:lnTo>
                    <a:pt x="258761" y="960460"/>
                  </a:lnTo>
                  <a:lnTo>
                    <a:pt x="260029" y="966044"/>
                  </a:lnTo>
                  <a:lnTo>
                    <a:pt x="261304" y="971628"/>
                  </a:lnTo>
                  <a:lnTo>
                    <a:pt x="262583" y="977212"/>
                  </a:lnTo>
                  <a:lnTo>
                    <a:pt x="263867" y="982796"/>
                  </a:lnTo>
                  <a:lnTo>
                    <a:pt x="265156" y="988380"/>
                  </a:lnTo>
                  <a:lnTo>
                    <a:pt x="266450" y="993964"/>
                  </a:lnTo>
                  <a:lnTo>
                    <a:pt x="267748" y="999548"/>
                  </a:lnTo>
                  <a:lnTo>
                    <a:pt x="269049" y="1005133"/>
                  </a:lnTo>
                  <a:lnTo>
                    <a:pt x="270355" y="1010717"/>
                  </a:lnTo>
                  <a:lnTo>
                    <a:pt x="271664" y="1016301"/>
                  </a:lnTo>
                  <a:lnTo>
                    <a:pt x="272975" y="1021885"/>
                  </a:lnTo>
                  <a:lnTo>
                    <a:pt x="274288" y="1027469"/>
                  </a:lnTo>
                  <a:lnTo>
                    <a:pt x="275604" y="1033053"/>
                  </a:lnTo>
                  <a:lnTo>
                    <a:pt x="276921" y="1038637"/>
                  </a:lnTo>
                  <a:lnTo>
                    <a:pt x="278239" y="1044221"/>
                  </a:lnTo>
                  <a:lnTo>
                    <a:pt x="279557" y="1049805"/>
                  </a:lnTo>
                  <a:lnTo>
                    <a:pt x="280874" y="1055389"/>
                  </a:lnTo>
                  <a:lnTo>
                    <a:pt x="282190" y="1060973"/>
                  </a:lnTo>
                  <a:lnTo>
                    <a:pt x="283505" y="1066557"/>
                  </a:lnTo>
                  <a:lnTo>
                    <a:pt x="284817" y="1072141"/>
                  </a:lnTo>
                  <a:lnTo>
                    <a:pt x="286125" y="1077725"/>
                  </a:lnTo>
                  <a:lnTo>
                    <a:pt x="287431" y="1083310"/>
                  </a:lnTo>
                  <a:lnTo>
                    <a:pt x="288732" y="1088894"/>
                  </a:lnTo>
                  <a:lnTo>
                    <a:pt x="290027" y="1094478"/>
                  </a:lnTo>
                  <a:lnTo>
                    <a:pt x="291316" y="1100062"/>
                  </a:lnTo>
                  <a:lnTo>
                    <a:pt x="292598" y="1105646"/>
                  </a:lnTo>
                  <a:lnTo>
                    <a:pt x="293875" y="1111230"/>
                  </a:lnTo>
                  <a:lnTo>
                    <a:pt x="295141" y="1116814"/>
                  </a:lnTo>
                  <a:lnTo>
                    <a:pt x="296399" y="1122398"/>
                  </a:lnTo>
                  <a:lnTo>
                    <a:pt x="297649" y="1127982"/>
                  </a:lnTo>
                  <a:lnTo>
                    <a:pt x="298889" y="1133566"/>
                  </a:lnTo>
                  <a:lnTo>
                    <a:pt x="300116" y="1139150"/>
                  </a:lnTo>
                  <a:lnTo>
                    <a:pt x="301333" y="1144734"/>
                  </a:lnTo>
                  <a:lnTo>
                    <a:pt x="302540" y="1150318"/>
                  </a:lnTo>
                  <a:lnTo>
                    <a:pt x="303734" y="1155902"/>
                  </a:lnTo>
                  <a:lnTo>
                    <a:pt x="304913" y="1161487"/>
                  </a:lnTo>
                  <a:lnTo>
                    <a:pt x="306081" y="1167071"/>
                  </a:lnTo>
                  <a:lnTo>
                    <a:pt x="307238" y="1172655"/>
                  </a:lnTo>
                  <a:lnTo>
                    <a:pt x="308378" y="1178239"/>
                  </a:lnTo>
                  <a:lnTo>
                    <a:pt x="309504" y="1183823"/>
                  </a:lnTo>
                  <a:lnTo>
                    <a:pt x="310618" y="1189407"/>
                  </a:lnTo>
                  <a:lnTo>
                    <a:pt x="311719" y="1194991"/>
                  </a:lnTo>
                  <a:lnTo>
                    <a:pt x="312801" y="1200575"/>
                  </a:lnTo>
                  <a:lnTo>
                    <a:pt x="313871" y="1206159"/>
                  </a:lnTo>
                  <a:lnTo>
                    <a:pt x="314927" y="1211743"/>
                  </a:lnTo>
                  <a:lnTo>
                    <a:pt x="315970" y="1217327"/>
                  </a:lnTo>
                  <a:lnTo>
                    <a:pt x="316994" y="1222911"/>
                  </a:lnTo>
                  <a:lnTo>
                    <a:pt x="318006" y="1228495"/>
                  </a:lnTo>
                  <a:lnTo>
                    <a:pt x="319005" y="1234079"/>
                  </a:lnTo>
                  <a:lnTo>
                    <a:pt x="319989" y="1239664"/>
                  </a:lnTo>
                  <a:lnTo>
                    <a:pt x="320956" y="1245248"/>
                  </a:lnTo>
                  <a:lnTo>
                    <a:pt x="321911" y="1250832"/>
                  </a:lnTo>
                  <a:lnTo>
                    <a:pt x="322854" y="1256416"/>
                  </a:lnTo>
                  <a:lnTo>
                    <a:pt x="323781" y="1262000"/>
                  </a:lnTo>
                  <a:lnTo>
                    <a:pt x="324694" y="1267584"/>
                  </a:lnTo>
                  <a:lnTo>
                    <a:pt x="325595" y="1273168"/>
                  </a:lnTo>
                  <a:lnTo>
                    <a:pt x="326485" y="1278752"/>
                  </a:lnTo>
                  <a:lnTo>
                    <a:pt x="327358" y="1284336"/>
                  </a:lnTo>
                  <a:lnTo>
                    <a:pt x="328218" y="1289920"/>
                  </a:lnTo>
                  <a:lnTo>
                    <a:pt x="329069" y="1295504"/>
                  </a:lnTo>
                  <a:lnTo>
                    <a:pt x="329907" y="1301088"/>
                  </a:lnTo>
                  <a:lnTo>
                    <a:pt x="330730" y="1306672"/>
                  </a:lnTo>
                  <a:lnTo>
                    <a:pt x="331542" y="1312256"/>
                  </a:lnTo>
                  <a:lnTo>
                    <a:pt x="332343" y="1317841"/>
                  </a:lnTo>
                  <a:lnTo>
                    <a:pt x="333132" y="1323425"/>
                  </a:lnTo>
                  <a:lnTo>
                    <a:pt x="333907" y="1329009"/>
                  </a:lnTo>
                  <a:lnTo>
                    <a:pt x="334672" y="1334593"/>
                  </a:lnTo>
                  <a:lnTo>
                    <a:pt x="335427" y="1340177"/>
                  </a:lnTo>
                  <a:lnTo>
                    <a:pt x="336168" y="1345761"/>
                  </a:lnTo>
                  <a:lnTo>
                    <a:pt x="336897" y="1351345"/>
                  </a:lnTo>
                  <a:lnTo>
                    <a:pt x="337615" y="1356929"/>
                  </a:lnTo>
                  <a:lnTo>
                    <a:pt x="338323" y="1362513"/>
                  </a:lnTo>
                  <a:lnTo>
                    <a:pt x="339016" y="1368097"/>
                  </a:lnTo>
                  <a:lnTo>
                    <a:pt x="339697" y="1373681"/>
                  </a:lnTo>
                  <a:lnTo>
                    <a:pt x="340367" y="1379265"/>
                  </a:lnTo>
                  <a:lnTo>
                    <a:pt x="341027" y="1384849"/>
                  </a:lnTo>
                  <a:lnTo>
                    <a:pt x="341669" y="1390434"/>
                  </a:lnTo>
                  <a:lnTo>
                    <a:pt x="342300" y="1396018"/>
                  </a:lnTo>
                  <a:lnTo>
                    <a:pt x="342919" y="1401602"/>
                  </a:lnTo>
                  <a:lnTo>
                    <a:pt x="343524" y="1407186"/>
                  </a:lnTo>
                  <a:lnTo>
                    <a:pt x="344112" y="1412770"/>
                  </a:lnTo>
                  <a:lnTo>
                    <a:pt x="344686" y="1418354"/>
                  </a:lnTo>
                  <a:lnTo>
                    <a:pt x="345248" y="1423938"/>
                  </a:lnTo>
                  <a:lnTo>
                    <a:pt x="345792" y="1429522"/>
                  </a:lnTo>
                  <a:lnTo>
                    <a:pt x="346317" y="1435106"/>
                  </a:lnTo>
                  <a:lnTo>
                    <a:pt x="346828" y="1440690"/>
                  </a:lnTo>
                  <a:lnTo>
                    <a:pt x="347323" y="1446274"/>
                  </a:lnTo>
                  <a:lnTo>
                    <a:pt x="347795" y="1451858"/>
                  </a:lnTo>
                  <a:lnTo>
                    <a:pt x="348248" y="1457442"/>
                  </a:lnTo>
                  <a:lnTo>
                    <a:pt x="348683" y="1463026"/>
                  </a:lnTo>
                  <a:lnTo>
                    <a:pt x="349100" y="1468611"/>
                  </a:lnTo>
                  <a:lnTo>
                    <a:pt x="349488" y="1474195"/>
                  </a:lnTo>
                  <a:lnTo>
                    <a:pt x="349855" y="1479779"/>
                  </a:lnTo>
                  <a:lnTo>
                    <a:pt x="350202" y="1485363"/>
                  </a:lnTo>
                  <a:lnTo>
                    <a:pt x="350525" y="1490947"/>
                  </a:lnTo>
                  <a:lnTo>
                    <a:pt x="350815" y="1496531"/>
                  </a:lnTo>
                  <a:lnTo>
                    <a:pt x="351083" y="1502115"/>
                  </a:lnTo>
                  <a:lnTo>
                    <a:pt x="351326" y="1507699"/>
                  </a:lnTo>
                  <a:lnTo>
                    <a:pt x="351539" y="1513283"/>
                  </a:lnTo>
                  <a:lnTo>
                    <a:pt x="351718" y="1518867"/>
                  </a:lnTo>
                  <a:lnTo>
                    <a:pt x="351871" y="1524451"/>
                  </a:lnTo>
                  <a:lnTo>
                    <a:pt x="351997" y="1530035"/>
                  </a:lnTo>
                  <a:lnTo>
                    <a:pt x="352085" y="1535619"/>
                  </a:lnTo>
                  <a:lnTo>
                    <a:pt x="352139" y="1541203"/>
                  </a:lnTo>
                  <a:lnTo>
                    <a:pt x="352164" y="1546788"/>
                  </a:lnTo>
                  <a:lnTo>
                    <a:pt x="352160" y="1552372"/>
                  </a:lnTo>
                  <a:lnTo>
                    <a:pt x="352110" y="1557956"/>
                  </a:lnTo>
                  <a:lnTo>
                    <a:pt x="352029" y="1563540"/>
                  </a:lnTo>
                  <a:lnTo>
                    <a:pt x="351916" y="1569124"/>
                  </a:lnTo>
                  <a:lnTo>
                    <a:pt x="351770" y="1574708"/>
                  </a:lnTo>
                  <a:lnTo>
                    <a:pt x="351578" y="1580292"/>
                  </a:lnTo>
                  <a:lnTo>
                    <a:pt x="351355" y="1585876"/>
                  </a:lnTo>
                  <a:lnTo>
                    <a:pt x="351101" y="1591460"/>
                  </a:lnTo>
                  <a:lnTo>
                    <a:pt x="350808" y="1597044"/>
                  </a:lnTo>
                  <a:lnTo>
                    <a:pt x="350473" y="1602628"/>
                  </a:lnTo>
                  <a:lnTo>
                    <a:pt x="350108" y="1608212"/>
                  </a:lnTo>
                  <a:lnTo>
                    <a:pt x="349711" y="1613796"/>
                  </a:lnTo>
                  <a:lnTo>
                    <a:pt x="349274" y="1619380"/>
                  </a:lnTo>
                  <a:lnTo>
                    <a:pt x="348802" y="1624965"/>
                  </a:lnTo>
                  <a:lnTo>
                    <a:pt x="348300" y="1630549"/>
                  </a:lnTo>
                  <a:lnTo>
                    <a:pt x="347769" y="1636133"/>
                  </a:lnTo>
                  <a:lnTo>
                    <a:pt x="347197" y="1641717"/>
                  </a:lnTo>
                  <a:lnTo>
                    <a:pt x="346596" y="1647301"/>
                  </a:lnTo>
                  <a:lnTo>
                    <a:pt x="345969" y="1652885"/>
                  </a:lnTo>
                  <a:lnTo>
                    <a:pt x="345315" y="1658469"/>
                  </a:lnTo>
                  <a:lnTo>
                    <a:pt x="344624" y="1664053"/>
                  </a:lnTo>
                  <a:lnTo>
                    <a:pt x="343910" y="1669637"/>
                  </a:lnTo>
                  <a:lnTo>
                    <a:pt x="343173" y="1675221"/>
                  </a:lnTo>
                  <a:lnTo>
                    <a:pt x="342411" y="1680805"/>
                  </a:lnTo>
                  <a:lnTo>
                    <a:pt x="341622" y="1686389"/>
                  </a:lnTo>
                  <a:lnTo>
                    <a:pt x="340813" y="1691973"/>
                  </a:lnTo>
                  <a:lnTo>
                    <a:pt x="339986" y="1697557"/>
                  </a:lnTo>
                  <a:lnTo>
                    <a:pt x="339136" y="1703142"/>
                  </a:lnTo>
                  <a:lnTo>
                    <a:pt x="338268" y="1708726"/>
                  </a:lnTo>
                  <a:lnTo>
                    <a:pt x="337384" y="1714310"/>
                  </a:lnTo>
                  <a:lnTo>
                    <a:pt x="336487" y="1719894"/>
                  </a:lnTo>
                  <a:lnTo>
                    <a:pt x="335572" y="1725478"/>
                  </a:lnTo>
                  <a:lnTo>
                    <a:pt x="334645" y="1731062"/>
                  </a:lnTo>
                  <a:lnTo>
                    <a:pt x="333707" y="1736646"/>
                  </a:lnTo>
                  <a:lnTo>
                    <a:pt x="332760" y="1742230"/>
                  </a:lnTo>
                  <a:lnTo>
                    <a:pt x="331800" y="1747814"/>
                  </a:lnTo>
                  <a:lnTo>
                    <a:pt x="330834" y="1753398"/>
                  </a:lnTo>
                  <a:lnTo>
                    <a:pt x="329862" y="1758982"/>
                  </a:lnTo>
                  <a:lnTo>
                    <a:pt x="328884" y="1764566"/>
                  </a:lnTo>
                  <a:lnTo>
                    <a:pt x="327901" y="1770150"/>
                  </a:lnTo>
                  <a:lnTo>
                    <a:pt x="326915" y="1775735"/>
                  </a:lnTo>
                  <a:lnTo>
                    <a:pt x="325926" y="1781319"/>
                  </a:lnTo>
                  <a:lnTo>
                    <a:pt x="324936" y="1786903"/>
                  </a:lnTo>
                  <a:lnTo>
                    <a:pt x="323946" y="1792487"/>
                  </a:lnTo>
                  <a:lnTo>
                    <a:pt x="322956" y="1798071"/>
                  </a:lnTo>
                  <a:lnTo>
                    <a:pt x="321967" y="1803655"/>
                  </a:lnTo>
                  <a:lnTo>
                    <a:pt x="320982" y="1809239"/>
                  </a:lnTo>
                  <a:lnTo>
                    <a:pt x="320000" y="1814823"/>
                  </a:lnTo>
                  <a:lnTo>
                    <a:pt x="319022" y="1820407"/>
                  </a:lnTo>
                  <a:lnTo>
                    <a:pt x="318047" y="1825991"/>
                  </a:lnTo>
                  <a:lnTo>
                    <a:pt x="317081" y="1831575"/>
                  </a:lnTo>
                  <a:lnTo>
                    <a:pt x="316120" y="1837159"/>
                  </a:lnTo>
                  <a:lnTo>
                    <a:pt x="315166" y="1842743"/>
                  </a:lnTo>
                  <a:lnTo>
                    <a:pt x="314219" y="1848327"/>
                  </a:lnTo>
                  <a:lnTo>
                    <a:pt x="313283" y="1853912"/>
                  </a:lnTo>
                  <a:lnTo>
                    <a:pt x="312354" y="1859496"/>
                  </a:lnTo>
                  <a:lnTo>
                    <a:pt x="311434" y="1865080"/>
                  </a:lnTo>
                  <a:lnTo>
                    <a:pt x="310524" y="1870664"/>
                  </a:lnTo>
                  <a:lnTo>
                    <a:pt x="309626" y="1876248"/>
                  </a:lnTo>
                  <a:lnTo>
                    <a:pt x="308738" y="1881832"/>
                  </a:lnTo>
                  <a:lnTo>
                    <a:pt x="307859" y="1887416"/>
                  </a:lnTo>
                  <a:lnTo>
                    <a:pt x="306993" y="1893000"/>
                  </a:lnTo>
                  <a:lnTo>
                    <a:pt x="306140" y="1898584"/>
                  </a:lnTo>
                  <a:lnTo>
                    <a:pt x="305296" y="1904168"/>
                  </a:lnTo>
                  <a:lnTo>
                    <a:pt x="304463" y="1909752"/>
                  </a:lnTo>
                  <a:lnTo>
                    <a:pt x="303645" y="1915336"/>
                  </a:lnTo>
                  <a:lnTo>
                    <a:pt x="302838" y="1920920"/>
                  </a:lnTo>
                  <a:lnTo>
                    <a:pt x="302041" y="1926504"/>
                  </a:lnTo>
                  <a:lnTo>
                    <a:pt x="301255" y="1932089"/>
                  </a:lnTo>
                  <a:lnTo>
                    <a:pt x="300484" y="1937673"/>
                  </a:lnTo>
                  <a:lnTo>
                    <a:pt x="299722" y="1943257"/>
                  </a:lnTo>
                  <a:lnTo>
                    <a:pt x="298970" y="1948841"/>
                  </a:lnTo>
                  <a:lnTo>
                    <a:pt x="298229" y="1954425"/>
                  </a:lnTo>
                  <a:lnTo>
                    <a:pt x="297499" y="1960009"/>
                  </a:lnTo>
                  <a:lnTo>
                    <a:pt x="296778" y="1965593"/>
                  </a:lnTo>
                  <a:lnTo>
                    <a:pt x="296065" y="1971177"/>
                  </a:lnTo>
                  <a:lnTo>
                    <a:pt x="295362" y="1976761"/>
                  </a:lnTo>
                  <a:lnTo>
                    <a:pt x="294667" y="1982345"/>
                  </a:lnTo>
                  <a:lnTo>
                    <a:pt x="293979" y="1987929"/>
                  </a:lnTo>
                  <a:lnTo>
                    <a:pt x="293297" y="1993513"/>
                  </a:lnTo>
                  <a:lnTo>
                    <a:pt x="292622" y="1999097"/>
                  </a:lnTo>
                  <a:lnTo>
                    <a:pt x="291952" y="2004681"/>
                  </a:lnTo>
                  <a:lnTo>
                    <a:pt x="291287" y="2010266"/>
                  </a:lnTo>
                  <a:lnTo>
                    <a:pt x="290624" y="2015850"/>
                  </a:lnTo>
                  <a:lnTo>
                    <a:pt x="289966" y="2021434"/>
                  </a:lnTo>
                  <a:lnTo>
                    <a:pt x="289309" y="2027018"/>
                  </a:lnTo>
                  <a:lnTo>
                    <a:pt x="288653" y="2032602"/>
                  </a:lnTo>
                  <a:lnTo>
                    <a:pt x="287998" y="2038186"/>
                  </a:lnTo>
                  <a:lnTo>
                    <a:pt x="287343" y="2043770"/>
                  </a:lnTo>
                  <a:lnTo>
                    <a:pt x="286686" y="2049354"/>
                  </a:lnTo>
                  <a:lnTo>
                    <a:pt x="286027" y="2054938"/>
                  </a:lnTo>
                  <a:lnTo>
                    <a:pt x="285366" y="2060522"/>
                  </a:lnTo>
                  <a:lnTo>
                    <a:pt x="284700" y="2066106"/>
                  </a:lnTo>
                  <a:lnTo>
                    <a:pt x="284030" y="2071690"/>
                  </a:lnTo>
                  <a:lnTo>
                    <a:pt x="283357" y="2077274"/>
                  </a:lnTo>
                  <a:lnTo>
                    <a:pt x="282675" y="2082858"/>
                  </a:lnTo>
                  <a:lnTo>
                    <a:pt x="281988" y="2088443"/>
                  </a:lnTo>
                  <a:lnTo>
                    <a:pt x="281294" y="2094027"/>
                  </a:lnTo>
                  <a:lnTo>
                    <a:pt x="280593" y="2099611"/>
                  </a:lnTo>
                  <a:lnTo>
                    <a:pt x="279881" y="2105195"/>
                  </a:lnTo>
                  <a:lnTo>
                    <a:pt x="279161" y="2110779"/>
                  </a:lnTo>
                  <a:lnTo>
                    <a:pt x="278433" y="2116363"/>
                  </a:lnTo>
                  <a:lnTo>
                    <a:pt x="277696" y="2121947"/>
                  </a:lnTo>
                  <a:lnTo>
                    <a:pt x="276946" y="2127531"/>
                  </a:lnTo>
                  <a:lnTo>
                    <a:pt x="276187" y="2133115"/>
                  </a:lnTo>
                  <a:lnTo>
                    <a:pt x="275420" y="2138699"/>
                  </a:lnTo>
                  <a:lnTo>
                    <a:pt x="274640" y="2144283"/>
                  </a:lnTo>
                  <a:lnTo>
                    <a:pt x="273848" y="2149867"/>
                  </a:lnTo>
                  <a:lnTo>
                    <a:pt x="273048" y="2155451"/>
                  </a:lnTo>
                  <a:lnTo>
                    <a:pt x="272238" y="2161035"/>
                  </a:lnTo>
                  <a:lnTo>
                    <a:pt x="271415" y="2166620"/>
                  </a:lnTo>
                  <a:lnTo>
                    <a:pt x="270582" y="2172204"/>
                  </a:lnTo>
                  <a:lnTo>
                    <a:pt x="269740" y="2177788"/>
                  </a:lnTo>
                  <a:lnTo>
                    <a:pt x="268890" y="2183372"/>
                  </a:lnTo>
                  <a:lnTo>
                    <a:pt x="268028" y="2188956"/>
                  </a:lnTo>
                  <a:lnTo>
                    <a:pt x="267158" y="2194540"/>
                  </a:lnTo>
                  <a:lnTo>
                    <a:pt x="266282" y="2200124"/>
                  </a:lnTo>
                  <a:lnTo>
                    <a:pt x="265398" y="2205708"/>
                  </a:lnTo>
                  <a:lnTo>
                    <a:pt x="264506" y="2211292"/>
                  </a:lnTo>
                  <a:lnTo>
                    <a:pt x="263610" y="2216876"/>
                  </a:lnTo>
                  <a:lnTo>
                    <a:pt x="262709" y="2222460"/>
                  </a:lnTo>
                  <a:lnTo>
                    <a:pt x="261803" y="2228044"/>
                  </a:lnTo>
                  <a:lnTo>
                    <a:pt x="260894" y="2233628"/>
                  </a:lnTo>
                  <a:lnTo>
                    <a:pt x="259984" y="2239213"/>
                  </a:lnTo>
                  <a:lnTo>
                    <a:pt x="259072" y="2244797"/>
                  </a:lnTo>
                  <a:lnTo>
                    <a:pt x="258160" y="2250381"/>
                  </a:lnTo>
                  <a:lnTo>
                    <a:pt x="257250" y="2255965"/>
                  </a:lnTo>
                  <a:lnTo>
                    <a:pt x="256341" y="2261549"/>
                  </a:lnTo>
                  <a:lnTo>
                    <a:pt x="255435" y="2267133"/>
                  </a:lnTo>
                  <a:lnTo>
                    <a:pt x="254535" y="2272717"/>
                  </a:lnTo>
                  <a:lnTo>
                    <a:pt x="253640" y="2278301"/>
                  </a:lnTo>
                  <a:lnTo>
                    <a:pt x="252751" y="2283885"/>
                  </a:lnTo>
                  <a:lnTo>
                    <a:pt x="251868" y="2289469"/>
                  </a:lnTo>
                  <a:lnTo>
                    <a:pt x="250998" y="2295053"/>
                  </a:lnTo>
                  <a:lnTo>
                    <a:pt x="250136" y="2300637"/>
                  </a:lnTo>
                  <a:lnTo>
                    <a:pt x="249283" y="2306221"/>
                  </a:lnTo>
                  <a:lnTo>
                    <a:pt x="248443" y="2311805"/>
                  </a:lnTo>
                  <a:lnTo>
                    <a:pt x="247618" y="2317390"/>
                  </a:lnTo>
                  <a:lnTo>
                    <a:pt x="246805" y="2322974"/>
                  </a:lnTo>
                  <a:lnTo>
                    <a:pt x="246005" y="2328558"/>
                  </a:lnTo>
                  <a:lnTo>
                    <a:pt x="245223" y="2334142"/>
                  </a:lnTo>
                  <a:lnTo>
                    <a:pt x="244459" y="2339726"/>
                  </a:lnTo>
                  <a:lnTo>
                    <a:pt x="243709" y="2345310"/>
                  </a:lnTo>
                  <a:lnTo>
                    <a:pt x="242975" y="2350894"/>
                  </a:lnTo>
                  <a:lnTo>
                    <a:pt x="242265" y="2356478"/>
                  </a:lnTo>
                  <a:lnTo>
                    <a:pt x="241573" y="2362062"/>
                  </a:lnTo>
                  <a:lnTo>
                    <a:pt x="240899" y="2367646"/>
                  </a:lnTo>
                  <a:lnTo>
                    <a:pt x="240243" y="2373230"/>
                  </a:lnTo>
                  <a:lnTo>
                    <a:pt x="239614" y="2378814"/>
                  </a:lnTo>
                  <a:lnTo>
                    <a:pt x="239004" y="2384398"/>
                  </a:lnTo>
                  <a:lnTo>
                    <a:pt x="238413" y="2389982"/>
                  </a:lnTo>
                  <a:lnTo>
                    <a:pt x="237846" y="2395567"/>
                  </a:lnTo>
                  <a:lnTo>
                    <a:pt x="237305" y="2401151"/>
                  </a:lnTo>
                  <a:lnTo>
                    <a:pt x="236784" y="2406735"/>
                  </a:lnTo>
                  <a:lnTo>
                    <a:pt x="236284" y="2412319"/>
                  </a:lnTo>
                  <a:lnTo>
                    <a:pt x="235812" y="2417903"/>
                  </a:lnTo>
                  <a:lnTo>
                    <a:pt x="235366" y="2423487"/>
                  </a:lnTo>
                  <a:lnTo>
                    <a:pt x="234941" y="2429071"/>
                  </a:lnTo>
                  <a:lnTo>
                    <a:pt x="234538" y="2434655"/>
                  </a:lnTo>
                  <a:lnTo>
                    <a:pt x="234168" y="2440239"/>
                  </a:lnTo>
                  <a:lnTo>
                    <a:pt x="233822" y="2445823"/>
                  </a:lnTo>
                  <a:lnTo>
                    <a:pt x="233500" y="2451407"/>
                  </a:lnTo>
                  <a:lnTo>
                    <a:pt x="233203" y="2456991"/>
                  </a:lnTo>
                  <a:lnTo>
                    <a:pt x="232942" y="2462575"/>
                  </a:lnTo>
                  <a:lnTo>
                    <a:pt x="232707" y="2468159"/>
                  </a:lnTo>
                  <a:lnTo>
                    <a:pt x="232496" y="2473744"/>
                  </a:lnTo>
                  <a:lnTo>
                    <a:pt x="232317" y="2479328"/>
                  </a:lnTo>
                  <a:lnTo>
                    <a:pt x="232175" y="2484912"/>
                  </a:lnTo>
                  <a:lnTo>
                    <a:pt x="232060" y="2490496"/>
                  </a:lnTo>
                  <a:lnTo>
                    <a:pt x="231974" y="2496080"/>
                  </a:lnTo>
                  <a:lnTo>
                    <a:pt x="231927" y="2501664"/>
                  </a:lnTo>
                  <a:lnTo>
                    <a:pt x="231918" y="2507248"/>
                  </a:lnTo>
                  <a:lnTo>
                    <a:pt x="231941" y="2512832"/>
                  </a:lnTo>
                  <a:lnTo>
                    <a:pt x="231996" y="2518416"/>
                  </a:lnTo>
                  <a:lnTo>
                    <a:pt x="232100" y="2524000"/>
                  </a:lnTo>
                  <a:lnTo>
                    <a:pt x="232244" y="2529584"/>
                  </a:lnTo>
                  <a:lnTo>
                    <a:pt x="232424" y="2535168"/>
                  </a:lnTo>
                  <a:lnTo>
                    <a:pt x="232643" y="2540752"/>
                  </a:lnTo>
                  <a:lnTo>
                    <a:pt x="232921" y="2546336"/>
                  </a:lnTo>
                  <a:lnTo>
                    <a:pt x="233240" y="2551921"/>
                  </a:lnTo>
                  <a:lnTo>
                    <a:pt x="233601" y="2557505"/>
                  </a:lnTo>
                  <a:lnTo>
                    <a:pt x="234011" y="2563089"/>
                  </a:lnTo>
                  <a:lnTo>
                    <a:pt x="234484" y="2568673"/>
                  </a:lnTo>
                  <a:lnTo>
                    <a:pt x="235003" y="2574257"/>
                  </a:lnTo>
                  <a:lnTo>
                    <a:pt x="235568" y="2579841"/>
                  </a:lnTo>
                  <a:lnTo>
                    <a:pt x="236195" y="2585425"/>
                  </a:lnTo>
                  <a:lnTo>
                    <a:pt x="236884" y="2591009"/>
                  </a:lnTo>
                  <a:lnTo>
                    <a:pt x="237623" y="2596593"/>
                  </a:lnTo>
                  <a:lnTo>
                    <a:pt x="238413" y="2602177"/>
                  </a:lnTo>
                  <a:lnTo>
                    <a:pt x="239275" y="2607761"/>
                  </a:lnTo>
                  <a:lnTo>
                    <a:pt x="240196" y="2613345"/>
                  </a:lnTo>
                  <a:lnTo>
                    <a:pt x="241168" y="2618929"/>
                  </a:lnTo>
                  <a:lnTo>
                    <a:pt x="242191" y="2624513"/>
                  </a:lnTo>
                  <a:lnTo>
                    <a:pt x="243295" y="2630098"/>
                  </a:lnTo>
                  <a:lnTo>
                    <a:pt x="244448" y="2635682"/>
                  </a:lnTo>
                  <a:lnTo>
                    <a:pt x="245650" y="2641266"/>
                  </a:lnTo>
                  <a:lnTo>
                    <a:pt x="246907" y="2646850"/>
                  </a:lnTo>
                  <a:lnTo>
                    <a:pt x="248230" y="2652434"/>
                  </a:lnTo>
                  <a:lnTo>
                    <a:pt x="249596" y="2658018"/>
                  </a:lnTo>
                  <a:lnTo>
                    <a:pt x="251004" y="2663602"/>
                  </a:lnTo>
                  <a:lnTo>
                    <a:pt x="252461" y="2669186"/>
                  </a:lnTo>
                  <a:lnTo>
                    <a:pt x="253963" y="2674770"/>
                  </a:lnTo>
                  <a:lnTo>
                    <a:pt x="255496" y="2680354"/>
                  </a:lnTo>
                  <a:lnTo>
                    <a:pt x="257057" y="2685938"/>
                  </a:lnTo>
                  <a:lnTo>
                    <a:pt x="258650" y="2691522"/>
                  </a:lnTo>
                  <a:lnTo>
                    <a:pt x="260262" y="2697106"/>
                  </a:lnTo>
                  <a:lnTo>
                    <a:pt x="261886" y="2702691"/>
                  </a:lnTo>
                  <a:lnTo>
                    <a:pt x="263518" y="2708275"/>
                  </a:lnTo>
                  <a:lnTo>
                    <a:pt x="265150" y="2713859"/>
                  </a:lnTo>
                  <a:lnTo>
                    <a:pt x="266774" y="2719443"/>
                  </a:lnTo>
                  <a:lnTo>
                    <a:pt x="268385" y="2725027"/>
                  </a:lnTo>
                  <a:lnTo>
                    <a:pt x="269975" y="2730611"/>
                  </a:lnTo>
                  <a:lnTo>
                    <a:pt x="271525" y="2736195"/>
                  </a:lnTo>
                  <a:lnTo>
                    <a:pt x="273038" y="2741779"/>
                  </a:lnTo>
                  <a:lnTo>
                    <a:pt x="274509" y="2747363"/>
                  </a:lnTo>
                  <a:lnTo>
                    <a:pt x="275921" y="2752947"/>
                  </a:lnTo>
                  <a:lnTo>
                    <a:pt x="277253" y="2758531"/>
                  </a:lnTo>
                  <a:lnTo>
                    <a:pt x="278520" y="2764115"/>
                  </a:lnTo>
                  <a:lnTo>
                    <a:pt x="279715" y="2769699"/>
                  </a:lnTo>
                  <a:lnTo>
                    <a:pt x="280801" y="2775283"/>
                  </a:lnTo>
                  <a:lnTo>
                    <a:pt x="281780" y="2780868"/>
                  </a:lnTo>
                  <a:lnTo>
                    <a:pt x="282665" y="2786452"/>
                  </a:lnTo>
                  <a:lnTo>
                    <a:pt x="283452" y="2792036"/>
                  </a:lnTo>
                  <a:lnTo>
                    <a:pt x="284077" y="2797620"/>
                  </a:lnTo>
                  <a:lnTo>
                    <a:pt x="284582" y="2803204"/>
                  </a:lnTo>
                  <a:lnTo>
                    <a:pt x="284969" y="2808788"/>
                  </a:lnTo>
                  <a:lnTo>
                    <a:pt x="285227" y="2814372"/>
                  </a:lnTo>
                  <a:lnTo>
                    <a:pt x="285296" y="2819956"/>
                  </a:lnTo>
                  <a:lnTo>
                    <a:pt x="285236" y="2825540"/>
                  </a:lnTo>
                  <a:lnTo>
                    <a:pt x="285044" y="2831124"/>
                  </a:lnTo>
                  <a:lnTo>
                    <a:pt x="284691" y="2836708"/>
                  </a:lnTo>
                  <a:lnTo>
                    <a:pt x="284155" y="2842292"/>
                  </a:lnTo>
                  <a:lnTo>
                    <a:pt x="283484" y="2847876"/>
                  </a:lnTo>
                  <a:lnTo>
                    <a:pt x="282678" y="2853460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" name="pg42"/>
            <p:cNvSpPr/>
            <p:nvPr/>
          </p:nvSpPr>
          <p:spPr>
            <a:xfrm>
              <a:off x="10603431" y="3496590"/>
              <a:ext cx="371424" cy="3538115"/>
            </a:xfrm>
            <a:custGeom>
              <a:avLst/>
              <a:gdLst/>
              <a:ahLst/>
              <a:cxnLst/>
              <a:rect l="0" t="0" r="0" b="0"/>
              <a:pathLst>
                <a:path w="371424" h="3538115">
                  <a:moveTo>
                    <a:pt x="95042" y="3538115"/>
                  </a:moveTo>
                  <a:lnTo>
                    <a:pt x="93857" y="3531191"/>
                  </a:lnTo>
                  <a:lnTo>
                    <a:pt x="93296" y="3524267"/>
                  </a:lnTo>
                  <a:lnTo>
                    <a:pt x="93356" y="3517343"/>
                  </a:lnTo>
                  <a:lnTo>
                    <a:pt x="94095" y="3510419"/>
                  </a:lnTo>
                  <a:lnTo>
                    <a:pt x="95449" y="3503496"/>
                  </a:lnTo>
                  <a:lnTo>
                    <a:pt x="97320" y="3496572"/>
                  </a:lnTo>
                  <a:lnTo>
                    <a:pt x="99653" y="3489648"/>
                  </a:lnTo>
                  <a:lnTo>
                    <a:pt x="102387" y="3482724"/>
                  </a:lnTo>
                  <a:lnTo>
                    <a:pt x="105456" y="3475800"/>
                  </a:lnTo>
                  <a:lnTo>
                    <a:pt x="108792" y="3468876"/>
                  </a:lnTo>
                  <a:lnTo>
                    <a:pt x="112337" y="3461952"/>
                  </a:lnTo>
                  <a:lnTo>
                    <a:pt x="115979" y="3455028"/>
                  </a:lnTo>
                  <a:lnTo>
                    <a:pt x="119647" y="3448104"/>
                  </a:lnTo>
                  <a:lnTo>
                    <a:pt x="123280" y="3441180"/>
                  </a:lnTo>
                  <a:lnTo>
                    <a:pt x="126826" y="3434257"/>
                  </a:lnTo>
                  <a:lnTo>
                    <a:pt x="130237" y="3427333"/>
                  </a:lnTo>
                  <a:lnTo>
                    <a:pt x="133476" y="3420409"/>
                  </a:lnTo>
                  <a:lnTo>
                    <a:pt x="136463" y="3413485"/>
                  </a:lnTo>
                  <a:lnTo>
                    <a:pt x="139215" y="3406561"/>
                  </a:lnTo>
                  <a:lnTo>
                    <a:pt x="141722" y="3399637"/>
                  </a:lnTo>
                  <a:lnTo>
                    <a:pt x="143982" y="3392713"/>
                  </a:lnTo>
                  <a:lnTo>
                    <a:pt x="145997" y="3385789"/>
                  </a:lnTo>
                  <a:lnTo>
                    <a:pt x="147773" y="3378865"/>
                  </a:lnTo>
                  <a:lnTo>
                    <a:pt x="149314" y="3371941"/>
                  </a:lnTo>
                  <a:lnTo>
                    <a:pt x="150610" y="3365017"/>
                  </a:lnTo>
                  <a:lnTo>
                    <a:pt x="151718" y="3358094"/>
                  </a:lnTo>
                  <a:lnTo>
                    <a:pt x="152657" y="3351170"/>
                  </a:lnTo>
                  <a:lnTo>
                    <a:pt x="153446" y="3344246"/>
                  </a:lnTo>
                  <a:lnTo>
                    <a:pt x="154103" y="3337322"/>
                  </a:lnTo>
                  <a:lnTo>
                    <a:pt x="154647" y="3330398"/>
                  </a:lnTo>
                  <a:lnTo>
                    <a:pt x="155088" y="3323474"/>
                  </a:lnTo>
                  <a:lnTo>
                    <a:pt x="155442" y="3316550"/>
                  </a:lnTo>
                  <a:lnTo>
                    <a:pt x="155735" y="3309626"/>
                  </a:lnTo>
                  <a:lnTo>
                    <a:pt x="155976" y="3302702"/>
                  </a:lnTo>
                  <a:lnTo>
                    <a:pt x="156176" y="3295778"/>
                  </a:lnTo>
                  <a:lnTo>
                    <a:pt x="156341" y="3288855"/>
                  </a:lnTo>
                  <a:lnTo>
                    <a:pt x="156479" y="3281931"/>
                  </a:lnTo>
                  <a:lnTo>
                    <a:pt x="156593" y="3275007"/>
                  </a:lnTo>
                  <a:lnTo>
                    <a:pt x="156687" y="3268083"/>
                  </a:lnTo>
                  <a:lnTo>
                    <a:pt x="156766" y="3261159"/>
                  </a:lnTo>
                  <a:lnTo>
                    <a:pt x="156830" y="3254235"/>
                  </a:lnTo>
                  <a:lnTo>
                    <a:pt x="156882" y="3247311"/>
                  </a:lnTo>
                  <a:lnTo>
                    <a:pt x="156921" y="3240387"/>
                  </a:lnTo>
                  <a:lnTo>
                    <a:pt x="156947" y="3233463"/>
                  </a:lnTo>
                  <a:lnTo>
                    <a:pt x="156959" y="3226539"/>
                  </a:lnTo>
                  <a:lnTo>
                    <a:pt x="156958" y="3219615"/>
                  </a:lnTo>
                  <a:lnTo>
                    <a:pt x="156943" y="3212692"/>
                  </a:lnTo>
                  <a:lnTo>
                    <a:pt x="156915" y="3205768"/>
                  </a:lnTo>
                  <a:lnTo>
                    <a:pt x="156875" y="3198844"/>
                  </a:lnTo>
                  <a:lnTo>
                    <a:pt x="156822" y="3191920"/>
                  </a:lnTo>
                  <a:lnTo>
                    <a:pt x="156757" y="3184996"/>
                  </a:lnTo>
                  <a:lnTo>
                    <a:pt x="156679" y="3178072"/>
                  </a:lnTo>
                  <a:lnTo>
                    <a:pt x="156591" y="3171148"/>
                  </a:lnTo>
                  <a:lnTo>
                    <a:pt x="156494" y="3164224"/>
                  </a:lnTo>
                  <a:lnTo>
                    <a:pt x="156390" y="3157300"/>
                  </a:lnTo>
                  <a:lnTo>
                    <a:pt x="156280" y="3150376"/>
                  </a:lnTo>
                  <a:lnTo>
                    <a:pt x="156165" y="3143453"/>
                  </a:lnTo>
                  <a:lnTo>
                    <a:pt x="156047" y="3136529"/>
                  </a:lnTo>
                  <a:lnTo>
                    <a:pt x="155928" y="3129605"/>
                  </a:lnTo>
                  <a:lnTo>
                    <a:pt x="155810" y="3122681"/>
                  </a:lnTo>
                  <a:lnTo>
                    <a:pt x="155694" y="3115757"/>
                  </a:lnTo>
                  <a:lnTo>
                    <a:pt x="155581" y="3108833"/>
                  </a:lnTo>
                  <a:lnTo>
                    <a:pt x="155471" y="3101909"/>
                  </a:lnTo>
                  <a:lnTo>
                    <a:pt x="155367" y="3094985"/>
                  </a:lnTo>
                  <a:lnTo>
                    <a:pt x="155269" y="3088061"/>
                  </a:lnTo>
                  <a:lnTo>
                    <a:pt x="155177" y="3081137"/>
                  </a:lnTo>
                  <a:lnTo>
                    <a:pt x="155090" y="3074213"/>
                  </a:lnTo>
                  <a:lnTo>
                    <a:pt x="155009" y="3067290"/>
                  </a:lnTo>
                  <a:lnTo>
                    <a:pt x="154933" y="3060366"/>
                  </a:lnTo>
                  <a:lnTo>
                    <a:pt x="154861" y="3053442"/>
                  </a:lnTo>
                  <a:lnTo>
                    <a:pt x="154792" y="3046518"/>
                  </a:lnTo>
                  <a:lnTo>
                    <a:pt x="154724" y="3039594"/>
                  </a:lnTo>
                  <a:lnTo>
                    <a:pt x="154657" y="3032670"/>
                  </a:lnTo>
                  <a:lnTo>
                    <a:pt x="154588" y="3025746"/>
                  </a:lnTo>
                  <a:lnTo>
                    <a:pt x="154516" y="3018822"/>
                  </a:lnTo>
                  <a:lnTo>
                    <a:pt x="154439" y="3011898"/>
                  </a:lnTo>
                  <a:lnTo>
                    <a:pt x="154355" y="3004974"/>
                  </a:lnTo>
                  <a:lnTo>
                    <a:pt x="154262" y="2998050"/>
                  </a:lnTo>
                  <a:lnTo>
                    <a:pt x="154158" y="2991127"/>
                  </a:lnTo>
                  <a:lnTo>
                    <a:pt x="154041" y="2984203"/>
                  </a:lnTo>
                  <a:lnTo>
                    <a:pt x="153910" y="2977279"/>
                  </a:lnTo>
                  <a:lnTo>
                    <a:pt x="153765" y="2970355"/>
                  </a:lnTo>
                  <a:lnTo>
                    <a:pt x="153604" y="2963431"/>
                  </a:lnTo>
                  <a:lnTo>
                    <a:pt x="153427" y="2956507"/>
                  </a:lnTo>
                  <a:lnTo>
                    <a:pt x="153234" y="2949583"/>
                  </a:lnTo>
                  <a:lnTo>
                    <a:pt x="153020" y="2942659"/>
                  </a:lnTo>
                  <a:lnTo>
                    <a:pt x="152790" y="2935735"/>
                  </a:lnTo>
                  <a:lnTo>
                    <a:pt x="152545" y="2928811"/>
                  </a:lnTo>
                  <a:lnTo>
                    <a:pt x="152285" y="2921888"/>
                  </a:lnTo>
                  <a:lnTo>
                    <a:pt x="152011" y="2914964"/>
                  </a:lnTo>
                  <a:lnTo>
                    <a:pt x="151726" y="2908040"/>
                  </a:lnTo>
                  <a:lnTo>
                    <a:pt x="151429" y="2901116"/>
                  </a:lnTo>
                  <a:lnTo>
                    <a:pt x="151123" y="2894192"/>
                  </a:lnTo>
                  <a:lnTo>
                    <a:pt x="150810" y="2887268"/>
                  </a:lnTo>
                  <a:lnTo>
                    <a:pt x="150491" y="2880344"/>
                  </a:lnTo>
                  <a:lnTo>
                    <a:pt x="150170" y="2873420"/>
                  </a:lnTo>
                  <a:lnTo>
                    <a:pt x="149845" y="2866496"/>
                  </a:lnTo>
                  <a:lnTo>
                    <a:pt x="149520" y="2859572"/>
                  </a:lnTo>
                  <a:lnTo>
                    <a:pt x="149194" y="2852648"/>
                  </a:lnTo>
                  <a:lnTo>
                    <a:pt x="148868" y="2845725"/>
                  </a:lnTo>
                  <a:lnTo>
                    <a:pt x="148542" y="2838801"/>
                  </a:lnTo>
                  <a:lnTo>
                    <a:pt x="148216" y="2831877"/>
                  </a:lnTo>
                  <a:lnTo>
                    <a:pt x="147889" y="2824953"/>
                  </a:lnTo>
                  <a:lnTo>
                    <a:pt x="147561" y="2818029"/>
                  </a:lnTo>
                  <a:lnTo>
                    <a:pt x="147231" y="2811105"/>
                  </a:lnTo>
                  <a:lnTo>
                    <a:pt x="146897" y="2804181"/>
                  </a:lnTo>
                  <a:lnTo>
                    <a:pt x="146557" y="2797257"/>
                  </a:lnTo>
                  <a:lnTo>
                    <a:pt x="146210" y="2790333"/>
                  </a:lnTo>
                  <a:lnTo>
                    <a:pt x="145854" y="2783409"/>
                  </a:lnTo>
                  <a:lnTo>
                    <a:pt x="145490" y="2776486"/>
                  </a:lnTo>
                  <a:lnTo>
                    <a:pt x="145114" y="2769562"/>
                  </a:lnTo>
                  <a:lnTo>
                    <a:pt x="144726" y="2762638"/>
                  </a:lnTo>
                  <a:lnTo>
                    <a:pt x="144323" y="2755714"/>
                  </a:lnTo>
                  <a:lnTo>
                    <a:pt x="143905" y="2748790"/>
                  </a:lnTo>
                  <a:lnTo>
                    <a:pt x="143471" y="2741866"/>
                  </a:lnTo>
                  <a:lnTo>
                    <a:pt x="143021" y="2734942"/>
                  </a:lnTo>
                  <a:lnTo>
                    <a:pt x="142555" y="2728018"/>
                  </a:lnTo>
                  <a:lnTo>
                    <a:pt x="142073" y="2721094"/>
                  </a:lnTo>
                  <a:lnTo>
                    <a:pt x="141574" y="2714170"/>
                  </a:lnTo>
                  <a:lnTo>
                    <a:pt x="141055" y="2707246"/>
                  </a:lnTo>
                  <a:lnTo>
                    <a:pt x="140520" y="2700323"/>
                  </a:lnTo>
                  <a:lnTo>
                    <a:pt x="139968" y="2693399"/>
                  </a:lnTo>
                  <a:lnTo>
                    <a:pt x="139401" y="2686475"/>
                  </a:lnTo>
                  <a:lnTo>
                    <a:pt x="138819" y="2679551"/>
                  </a:lnTo>
                  <a:lnTo>
                    <a:pt x="138222" y="2672627"/>
                  </a:lnTo>
                  <a:lnTo>
                    <a:pt x="137613" y="2665703"/>
                  </a:lnTo>
                  <a:lnTo>
                    <a:pt x="136988" y="2658779"/>
                  </a:lnTo>
                  <a:lnTo>
                    <a:pt x="136353" y="2651855"/>
                  </a:lnTo>
                  <a:lnTo>
                    <a:pt x="135708" y="2644931"/>
                  </a:lnTo>
                  <a:lnTo>
                    <a:pt x="135054" y="2638007"/>
                  </a:lnTo>
                  <a:lnTo>
                    <a:pt x="134395" y="2631084"/>
                  </a:lnTo>
                  <a:lnTo>
                    <a:pt x="133729" y="2624160"/>
                  </a:lnTo>
                  <a:lnTo>
                    <a:pt x="133060" y="2617236"/>
                  </a:lnTo>
                  <a:lnTo>
                    <a:pt x="132388" y="2610312"/>
                  </a:lnTo>
                  <a:lnTo>
                    <a:pt x="131715" y="2603388"/>
                  </a:lnTo>
                  <a:lnTo>
                    <a:pt x="131042" y="2596464"/>
                  </a:lnTo>
                  <a:lnTo>
                    <a:pt x="130369" y="2589540"/>
                  </a:lnTo>
                  <a:lnTo>
                    <a:pt x="129698" y="2582616"/>
                  </a:lnTo>
                  <a:lnTo>
                    <a:pt x="129028" y="2575692"/>
                  </a:lnTo>
                  <a:lnTo>
                    <a:pt x="128359" y="2568768"/>
                  </a:lnTo>
                  <a:lnTo>
                    <a:pt x="127690" y="2561844"/>
                  </a:lnTo>
                  <a:lnTo>
                    <a:pt x="127019" y="2554921"/>
                  </a:lnTo>
                  <a:lnTo>
                    <a:pt x="126346" y="2547997"/>
                  </a:lnTo>
                  <a:lnTo>
                    <a:pt x="125668" y="2541073"/>
                  </a:lnTo>
                  <a:lnTo>
                    <a:pt x="124984" y="2534149"/>
                  </a:lnTo>
                  <a:lnTo>
                    <a:pt x="124290" y="2527225"/>
                  </a:lnTo>
                  <a:lnTo>
                    <a:pt x="123583" y="2520301"/>
                  </a:lnTo>
                  <a:lnTo>
                    <a:pt x="122860" y="2513377"/>
                  </a:lnTo>
                  <a:lnTo>
                    <a:pt x="122119" y="2506453"/>
                  </a:lnTo>
                  <a:lnTo>
                    <a:pt x="121358" y="2499529"/>
                  </a:lnTo>
                  <a:lnTo>
                    <a:pt x="120574" y="2492605"/>
                  </a:lnTo>
                  <a:lnTo>
                    <a:pt x="119766" y="2485682"/>
                  </a:lnTo>
                  <a:lnTo>
                    <a:pt x="118931" y="2478758"/>
                  </a:lnTo>
                  <a:lnTo>
                    <a:pt x="118065" y="2471834"/>
                  </a:lnTo>
                  <a:lnTo>
                    <a:pt x="117168" y="2464910"/>
                  </a:lnTo>
                  <a:lnTo>
                    <a:pt x="116241" y="2457986"/>
                  </a:lnTo>
                  <a:lnTo>
                    <a:pt x="115285" y="2451062"/>
                  </a:lnTo>
                  <a:lnTo>
                    <a:pt x="114300" y="2444138"/>
                  </a:lnTo>
                  <a:lnTo>
                    <a:pt x="113286" y="2437214"/>
                  </a:lnTo>
                  <a:lnTo>
                    <a:pt x="112245" y="2430290"/>
                  </a:lnTo>
                  <a:lnTo>
                    <a:pt x="111173" y="2423366"/>
                  </a:lnTo>
                  <a:lnTo>
                    <a:pt x="110077" y="2416442"/>
                  </a:lnTo>
                  <a:lnTo>
                    <a:pt x="108958" y="2409519"/>
                  </a:lnTo>
                  <a:lnTo>
                    <a:pt x="107819" y="2402595"/>
                  </a:lnTo>
                  <a:lnTo>
                    <a:pt x="106661" y="2395671"/>
                  </a:lnTo>
                  <a:lnTo>
                    <a:pt x="105487" y="2388747"/>
                  </a:lnTo>
                  <a:lnTo>
                    <a:pt x="104298" y="2381823"/>
                  </a:lnTo>
                  <a:lnTo>
                    <a:pt x="103095" y="2374899"/>
                  </a:lnTo>
                  <a:lnTo>
                    <a:pt x="101881" y="2367975"/>
                  </a:lnTo>
                  <a:lnTo>
                    <a:pt x="100658" y="2361051"/>
                  </a:lnTo>
                  <a:lnTo>
                    <a:pt x="99427" y="2354127"/>
                  </a:lnTo>
                  <a:lnTo>
                    <a:pt x="98190" y="2347203"/>
                  </a:lnTo>
                  <a:lnTo>
                    <a:pt x="96947" y="2340279"/>
                  </a:lnTo>
                  <a:lnTo>
                    <a:pt x="95697" y="2333356"/>
                  </a:lnTo>
                  <a:lnTo>
                    <a:pt x="94442" y="2326432"/>
                  </a:lnTo>
                  <a:lnTo>
                    <a:pt x="93182" y="2319508"/>
                  </a:lnTo>
                  <a:lnTo>
                    <a:pt x="91917" y="2312584"/>
                  </a:lnTo>
                  <a:lnTo>
                    <a:pt x="90647" y="2305660"/>
                  </a:lnTo>
                  <a:lnTo>
                    <a:pt x="89372" y="2298736"/>
                  </a:lnTo>
                  <a:lnTo>
                    <a:pt x="88091" y="2291812"/>
                  </a:lnTo>
                  <a:lnTo>
                    <a:pt x="86804" y="2284888"/>
                  </a:lnTo>
                  <a:lnTo>
                    <a:pt x="85511" y="2277964"/>
                  </a:lnTo>
                  <a:lnTo>
                    <a:pt x="84213" y="2271040"/>
                  </a:lnTo>
                  <a:lnTo>
                    <a:pt x="82911" y="2264117"/>
                  </a:lnTo>
                  <a:lnTo>
                    <a:pt x="81605" y="2257193"/>
                  </a:lnTo>
                  <a:lnTo>
                    <a:pt x="80296" y="2250269"/>
                  </a:lnTo>
                  <a:lnTo>
                    <a:pt x="78986" y="2243345"/>
                  </a:lnTo>
                  <a:lnTo>
                    <a:pt x="77676" y="2236421"/>
                  </a:lnTo>
                  <a:lnTo>
                    <a:pt x="76369" y="2229497"/>
                  </a:lnTo>
                  <a:lnTo>
                    <a:pt x="75067" y="2222573"/>
                  </a:lnTo>
                  <a:lnTo>
                    <a:pt x="73770" y="2215649"/>
                  </a:lnTo>
                  <a:lnTo>
                    <a:pt x="72481" y="2208725"/>
                  </a:lnTo>
                  <a:lnTo>
                    <a:pt x="71201" y="2201801"/>
                  </a:lnTo>
                  <a:lnTo>
                    <a:pt x="69933" y="2194877"/>
                  </a:lnTo>
                  <a:lnTo>
                    <a:pt x="68678" y="2187954"/>
                  </a:lnTo>
                  <a:lnTo>
                    <a:pt x="67436" y="2181030"/>
                  </a:lnTo>
                  <a:lnTo>
                    <a:pt x="66208" y="2174106"/>
                  </a:lnTo>
                  <a:lnTo>
                    <a:pt x="64992" y="2167182"/>
                  </a:lnTo>
                  <a:lnTo>
                    <a:pt x="63788" y="2160258"/>
                  </a:lnTo>
                  <a:lnTo>
                    <a:pt x="62595" y="2153334"/>
                  </a:lnTo>
                  <a:lnTo>
                    <a:pt x="61413" y="2146410"/>
                  </a:lnTo>
                  <a:lnTo>
                    <a:pt x="60239" y="2139486"/>
                  </a:lnTo>
                  <a:lnTo>
                    <a:pt x="59071" y="2132562"/>
                  </a:lnTo>
                  <a:lnTo>
                    <a:pt x="57906" y="2125638"/>
                  </a:lnTo>
                  <a:lnTo>
                    <a:pt x="56742" y="2118715"/>
                  </a:lnTo>
                  <a:lnTo>
                    <a:pt x="55577" y="2111791"/>
                  </a:lnTo>
                  <a:lnTo>
                    <a:pt x="54408" y="2104867"/>
                  </a:lnTo>
                  <a:lnTo>
                    <a:pt x="53232" y="2097943"/>
                  </a:lnTo>
                  <a:lnTo>
                    <a:pt x="52048" y="2091019"/>
                  </a:lnTo>
                  <a:lnTo>
                    <a:pt x="50852" y="2084095"/>
                  </a:lnTo>
                  <a:lnTo>
                    <a:pt x="49645" y="2077171"/>
                  </a:lnTo>
                  <a:lnTo>
                    <a:pt x="48426" y="2070247"/>
                  </a:lnTo>
                  <a:lnTo>
                    <a:pt x="47192" y="2063323"/>
                  </a:lnTo>
                  <a:lnTo>
                    <a:pt x="45944" y="2056399"/>
                  </a:lnTo>
                  <a:lnTo>
                    <a:pt x="44679" y="2049475"/>
                  </a:lnTo>
                  <a:lnTo>
                    <a:pt x="43397" y="2042552"/>
                  </a:lnTo>
                  <a:lnTo>
                    <a:pt x="42098" y="2035628"/>
                  </a:lnTo>
                  <a:lnTo>
                    <a:pt x="40784" y="2028704"/>
                  </a:lnTo>
                  <a:lnTo>
                    <a:pt x="39453" y="2021780"/>
                  </a:lnTo>
                  <a:lnTo>
                    <a:pt x="38107" y="2014856"/>
                  </a:lnTo>
                  <a:lnTo>
                    <a:pt x="36745" y="2007932"/>
                  </a:lnTo>
                  <a:lnTo>
                    <a:pt x="35365" y="2001008"/>
                  </a:lnTo>
                  <a:lnTo>
                    <a:pt x="33970" y="1994084"/>
                  </a:lnTo>
                  <a:lnTo>
                    <a:pt x="32560" y="1987160"/>
                  </a:lnTo>
                  <a:lnTo>
                    <a:pt x="31137" y="1980236"/>
                  </a:lnTo>
                  <a:lnTo>
                    <a:pt x="29702" y="1973313"/>
                  </a:lnTo>
                  <a:lnTo>
                    <a:pt x="28256" y="1966389"/>
                  </a:lnTo>
                  <a:lnTo>
                    <a:pt x="26803" y="1959465"/>
                  </a:lnTo>
                  <a:lnTo>
                    <a:pt x="25343" y="1952541"/>
                  </a:lnTo>
                  <a:lnTo>
                    <a:pt x="23882" y="1945617"/>
                  </a:lnTo>
                  <a:lnTo>
                    <a:pt x="22425" y="1938693"/>
                  </a:lnTo>
                  <a:lnTo>
                    <a:pt x="20975" y="1931769"/>
                  </a:lnTo>
                  <a:lnTo>
                    <a:pt x="19537" y="1924845"/>
                  </a:lnTo>
                  <a:lnTo>
                    <a:pt x="18118" y="1917921"/>
                  </a:lnTo>
                  <a:lnTo>
                    <a:pt x="16722" y="1910997"/>
                  </a:lnTo>
                  <a:lnTo>
                    <a:pt x="15363" y="1904073"/>
                  </a:lnTo>
                  <a:lnTo>
                    <a:pt x="14043" y="1897150"/>
                  </a:lnTo>
                  <a:lnTo>
                    <a:pt x="12767" y="1890226"/>
                  </a:lnTo>
                  <a:lnTo>
                    <a:pt x="11540" y="1883302"/>
                  </a:lnTo>
                  <a:lnTo>
                    <a:pt x="10368" y="1876378"/>
                  </a:lnTo>
                  <a:lnTo>
                    <a:pt x="9254" y="1869454"/>
                  </a:lnTo>
                  <a:lnTo>
                    <a:pt x="8205" y="1862530"/>
                  </a:lnTo>
                  <a:lnTo>
                    <a:pt x="7235" y="1855606"/>
                  </a:lnTo>
                  <a:lnTo>
                    <a:pt x="6332" y="1848682"/>
                  </a:lnTo>
                  <a:lnTo>
                    <a:pt x="5499" y="1841758"/>
                  </a:lnTo>
                  <a:lnTo>
                    <a:pt x="4735" y="1834834"/>
                  </a:lnTo>
                  <a:lnTo>
                    <a:pt x="4039" y="1827910"/>
                  </a:lnTo>
                  <a:lnTo>
                    <a:pt x="3410" y="1820987"/>
                  </a:lnTo>
                  <a:lnTo>
                    <a:pt x="2850" y="1814063"/>
                  </a:lnTo>
                  <a:lnTo>
                    <a:pt x="2359" y="1807139"/>
                  </a:lnTo>
                  <a:lnTo>
                    <a:pt x="1926" y="1800215"/>
                  </a:lnTo>
                  <a:lnTo>
                    <a:pt x="1546" y="1793291"/>
                  </a:lnTo>
                  <a:lnTo>
                    <a:pt x="1217" y="1786367"/>
                  </a:lnTo>
                  <a:lnTo>
                    <a:pt x="933" y="1779443"/>
                  </a:lnTo>
                  <a:lnTo>
                    <a:pt x="693" y="1772519"/>
                  </a:lnTo>
                  <a:lnTo>
                    <a:pt x="497" y="1765595"/>
                  </a:lnTo>
                  <a:lnTo>
                    <a:pt x="339" y="1758671"/>
                  </a:lnTo>
                  <a:lnTo>
                    <a:pt x="214" y="1751748"/>
                  </a:lnTo>
                  <a:lnTo>
                    <a:pt x="120" y="1744824"/>
                  </a:lnTo>
                  <a:lnTo>
                    <a:pt x="53" y="1737900"/>
                  </a:lnTo>
                  <a:lnTo>
                    <a:pt x="14" y="1730976"/>
                  </a:lnTo>
                  <a:lnTo>
                    <a:pt x="0" y="1724052"/>
                  </a:lnTo>
                  <a:lnTo>
                    <a:pt x="13" y="1717128"/>
                  </a:lnTo>
                  <a:lnTo>
                    <a:pt x="53" y="1710204"/>
                  </a:lnTo>
                  <a:lnTo>
                    <a:pt x="117" y="1703280"/>
                  </a:lnTo>
                  <a:lnTo>
                    <a:pt x="205" y="1696356"/>
                  </a:lnTo>
                  <a:lnTo>
                    <a:pt x="318" y="1689432"/>
                  </a:lnTo>
                  <a:lnTo>
                    <a:pt x="458" y="1682508"/>
                  </a:lnTo>
                  <a:lnTo>
                    <a:pt x="624" y="1675585"/>
                  </a:lnTo>
                  <a:lnTo>
                    <a:pt x="824" y="1668661"/>
                  </a:lnTo>
                  <a:lnTo>
                    <a:pt x="1055" y="1661737"/>
                  </a:lnTo>
                  <a:lnTo>
                    <a:pt x="1319" y="1654813"/>
                  </a:lnTo>
                  <a:lnTo>
                    <a:pt x="1616" y="1647889"/>
                  </a:lnTo>
                  <a:lnTo>
                    <a:pt x="1949" y="1640965"/>
                  </a:lnTo>
                  <a:lnTo>
                    <a:pt x="2319" y="1634041"/>
                  </a:lnTo>
                  <a:lnTo>
                    <a:pt x="2729" y="1627117"/>
                  </a:lnTo>
                  <a:lnTo>
                    <a:pt x="3188" y="1620193"/>
                  </a:lnTo>
                  <a:lnTo>
                    <a:pt x="3688" y="1613269"/>
                  </a:lnTo>
                  <a:lnTo>
                    <a:pt x="4233" y="1606346"/>
                  </a:lnTo>
                  <a:lnTo>
                    <a:pt x="4822" y="1599422"/>
                  </a:lnTo>
                  <a:lnTo>
                    <a:pt x="5455" y="1592498"/>
                  </a:lnTo>
                  <a:lnTo>
                    <a:pt x="6133" y="1585574"/>
                  </a:lnTo>
                  <a:lnTo>
                    <a:pt x="6859" y="1578650"/>
                  </a:lnTo>
                  <a:lnTo>
                    <a:pt x="7635" y="1571726"/>
                  </a:lnTo>
                  <a:lnTo>
                    <a:pt x="8455" y="1564802"/>
                  </a:lnTo>
                  <a:lnTo>
                    <a:pt x="9316" y="1557878"/>
                  </a:lnTo>
                  <a:lnTo>
                    <a:pt x="10219" y="1550954"/>
                  </a:lnTo>
                  <a:lnTo>
                    <a:pt x="11159" y="1544030"/>
                  </a:lnTo>
                  <a:lnTo>
                    <a:pt x="12137" y="1537106"/>
                  </a:lnTo>
                  <a:lnTo>
                    <a:pt x="13152" y="1530183"/>
                  </a:lnTo>
                  <a:lnTo>
                    <a:pt x="14203" y="1523259"/>
                  </a:lnTo>
                  <a:lnTo>
                    <a:pt x="15284" y="1516335"/>
                  </a:lnTo>
                  <a:lnTo>
                    <a:pt x="16391" y="1509411"/>
                  </a:lnTo>
                  <a:lnTo>
                    <a:pt x="17524" y="1502487"/>
                  </a:lnTo>
                  <a:lnTo>
                    <a:pt x="18681" y="1495563"/>
                  </a:lnTo>
                  <a:lnTo>
                    <a:pt x="19859" y="1488639"/>
                  </a:lnTo>
                  <a:lnTo>
                    <a:pt x="21060" y="1481715"/>
                  </a:lnTo>
                  <a:lnTo>
                    <a:pt x="22283" y="1474791"/>
                  </a:lnTo>
                  <a:lnTo>
                    <a:pt x="23525" y="1467867"/>
                  </a:lnTo>
                  <a:lnTo>
                    <a:pt x="24785" y="1460944"/>
                  </a:lnTo>
                  <a:lnTo>
                    <a:pt x="26066" y="1454020"/>
                  </a:lnTo>
                  <a:lnTo>
                    <a:pt x="27366" y="1447096"/>
                  </a:lnTo>
                  <a:lnTo>
                    <a:pt x="28688" y="1440172"/>
                  </a:lnTo>
                  <a:lnTo>
                    <a:pt x="30035" y="1433248"/>
                  </a:lnTo>
                  <a:lnTo>
                    <a:pt x="31409" y="1426324"/>
                  </a:lnTo>
                  <a:lnTo>
                    <a:pt x="32808" y="1419400"/>
                  </a:lnTo>
                  <a:lnTo>
                    <a:pt x="34234" y="1412476"/>
                  </a:lnTo>
                  <a:lnTo>
                    <a:pt x="35689" y="1405552"/>
                  </a:lnTo>
                  <a:lnTo>
                    <a:pt x="37174" y="1398628"/>
                  </a:lnTo>
                  <a:lnTo>
                    <a:pt x="38689" y="1391704"/>
                  </a:lnTo>
                  <a:lnTo>
                    <a:pt x="40243" y="1384781"/>
                  </a:lnTo>
                  <a:lnTo>
                    <a:pt x="41827" y="1377857"/>
                  </a:lnTo>
                  <a:lnTo>
                    <a:pt x="43442" y="1370933"/>
                  </a:lnTo>
                  <a:lnTo>
                    <a:pt x="45087" y="1364009"/>
                  </a:lnTo>
                  <a:lnTo>
                    <a:pt x="46761" y="1357085"/>
                  </a:lnTo>
                  <a:lnTo>
                    <a:pt x="48461" y="1350161"/>
                  </a:lnTo>
                  <a:lnTo>
                    <a:pt x="50186" y="1343237"/>
                  </a:lnTo>
                  <a:lnTo>
                    <a:pt x="51937" y="1336313"/>
                  </a:lnTo>
                  <a:lnTo>
                    <a:pt x="53706" y="1329389"/>
                  </a:lnTo>
                  <a:lnTo>
                    <a:pt x="55492" y="1322465"/>
                  </a:lnTo>
                  <a:lnTo>
                    <a:pt x="57290" y="1315542"/>
                  </a:lnTo>
                  <a:lnTo>
                    <a:pt x="59099" y="1308618"/>
                  </a:lnTo>
                  <a:lnTo>
                    <a:pt x="60916" y="1301694"/>
                  </a:lnTo>
                  <a:lnTo>
                    <a:pt x="62740" y="1294770"/>
                  </a:lnTo>
                  <a:lnTo>
                    <a:pt x="64567" y="1287846"/>
                  </a:lnTo>
                  <a:lnTo>
                    <a:pt x="66395" y="1280922"/>
                  </a:lnTo>
                  <a:lnTo>
                    <a:pt x="68224" y="1273998"/>
                  </a:lnTo>
                  <a:lnTo>
                    <a:pt x="70053" y="1267074"/>
                  </a:lnTo>
                  <a:lnTo>
                    <a:pt x="71880" y="1260150"/>
                  </a:lnTo>
                  <a:lnTo>
                    <a:pt x="73706" y="1253226"/>
                  </a:lnTo>
                  <a:lnTo>
                    <a:pt x="75530" y="1246302"/>
                  </a:lnTo>
                  <a:lnTo>
                    <a:pt x="77352" y="1239379"/>
                  </a:lnTo>
                  <a:lnTo>
                    <a:pt x="79172" y="1232455"/>
                  </a:lnTo>
                  <a:lnTo>
                    <a:pt x="80991" y="1225531"/>
                  </a:lnTo>
                  <a:lnTo>
                    <a:pt x="82809" y="1218607"/>
                  </a:lnTo>
                  <a:lnTo>
                    <a:pt x="84626" y="1211683"/>
                  </a:lnTo>
                  <a:lnTo>
                    <a:pt x="86442" y="1204759"/>
                  </a:lnTo>
                  <a:lnTo>
                    <a:pt x="88256" y="1197835"/>
                  </a:lnTo>
                  <a:lnTo>
                    <a:pt x="90069" y="1190911"/>
                  </a:lnTo>
                  <a:lnTo>
                    <a:pt x="91879" y="1183987"/>
                  </a:lnTo>
                  <a:lnTo>
                    <a:pt x="93687" y="1177063"/>
                  </a:lnTo>
                  <a:lnTo>
                    <a:pt x="95491" y="1170139"/>
                  </a:lnTo>
                  <a:lnTo>
                    <a:pt x="97290" y="1163216"/>
                  </a:lnTo>
                  <a:lnTo>
                    <a:pt x="99084" y="1156292"/>
                  </a:lnTo>
                  <a:lnTo>
                    <a:pt x="100870" y="1149368"/>
                  </a:lnTo>
                  <a:lnTo>
                    <a:pt x="102648" y="1142444"/>
                  </a:lnTo>
                  <a:lnTo>
                    <a:pt x="104417" y="1135520"/>
                  </a:lnTo>
                  <a:lnTo>
                    <a:pt x="106175" y="1128596"/>
                  </a:lnTo>
                  <a:lnTo>
                    <a:pt x="107923" y="1121672"/>
                  </a:lnTo>
                  <a:lnTo>
                    <a:pt x="109658" y="1114748"/>
                  </a:lnTo>
                  <a:lnTo>
                    <a:pt x="111381" y="1107824"/>
                  </a:lnTo>
                  <a:lnTo>
                    <a:pt x="113088" y="1100900"/>
                  </a:lnTo>
                  <a:lnTo>
                    <a:pt x="114780" y="1093977"/>
                  </a:lnTo>
                  <a:lnTo>
                    <a:pt x="116459" y="1087053"/>
                  </a:lnTo>
                  <a:lnTo>
                    <a:pt x="118122" y="1080129"/>
                  </a:lnTo>
                  <a:lnTo>
                    <a:pt x="119770" y="1073205"/>
                  </a:lnTo>
                  <a:lnTo>
                    <a:pt x="121403" y="1066281"/>
                  </a:lnTo>
                  <a:lnTo>
                    <a:pt x="123018" y="1059357"/>
                  </a:lnTo>
                  <a:lnTo>
                    <a:pt x="124614" y="1052433"/>
                  </a:lnTo>
                  <a:lnTo>
                    <a:pt x="126192" y="1045509"/>
                  </a:lnTo>
                  <a:lnTo>
                    <a:pt x="127753" y="1038585"/>
                  </a:lnTo>
                  <a:lnTo>
                    <a:pt x="129294" y="1031661"/>
                  </a:lnTo>
                  <a:lnTo>
                    <a:pt x="130814" y="1024737"/>
                  </a:lnTo>
                  <a:lnTo>
                    <a:pt x="132314" y="1017814"/>
                  </a:lnTo>
                  <a:lnTo>
                    <a:pt x="133789" y="1010890"/>
                  </a:lnTo>
                  <a:lnTo>
                    <a:pt x="135237" y="1003966"/>
                  </a:lnTo>
                  <a:lnTo>
                    <a:pt x="136660" y="997042"/>
                  </a:lnTo>
                  <a:lnTo>
                    <a:pt x="138056" y="990118"/>
                  </a:lnTo>
                  <a:lnTo>
                    <a:pt x="139425" y="983194"/>
                  </a:lnTo>
                  <a:lnTo>
                    <a:pt x="140767" y="976270"/>
                  </a:lnTo>
                  <a:lnTo>
                    <a:pt x="142079" y="969346"/>
                  </a:lnTo>
                  <a:lnTo>
                    <a:pt x="143358" y="962422"/>
                  </a:lnTo>
                  <a:lnTo>
                    <a:pt x="144606" y="955498"/>
                  </a:lnTo>
                  <a:lnTo>
                    <a:pt x="145825" y="948575"/>
                  </a:lnTo>
                  <a:lnTo>
                    <a:pt x="147016" y="941651"/>
                  </a:lnTo>
                  <a:lnTo>
                    <a:pt x="148179" y="934727"/>
                  </a:lnTo>
                  <a:lnTo>
                    <a:pt x="149315" y="927803"/>
                  </a:lnTo>
                  <a:lnTo>
                    <a:pt x="150425" y="920879"/>
                  </a:lnTo>
                  <a:lnTo>
                    <a:pt x="151507" y="913955"/>
                  </a:lnTo>
                  <a:lnTo>
                    <a:pt x="152565" y="907031"/>
                  </a:lnTo>
                  <a:lnTo>
                    <a:pt x="153601" y="900107"/>
                  </a:lnTo>
                  <a:lnTo>
                    <a:pt x="154617" y="893183"/>
                  </a:lnTo>
                  <a:lnTo>
                    <a:pt x="155614" y="886259"/>
                  </a:lnTo>
                  <a:lnTo>
                    <a:pt x="156592" y="879335"/>
                  </a:lnTo>
                  <a:lnTo>
                    <a:pt x="157551" y="872412"/>
                  </a:lnTo>
                  <a:lnTo>
                    <a:pt x="158489" y="865488"/>
                  </a:lnTo>
                  <a:lnTo>
                    <a:pt x="159408" y="858564"/>
                  </a:lnTo>
                  <a:lnTo>
                    <a:pt x="160310" y="851640"/>
                  </a:lnTo>
                  <a:lnTo>
                    <a:pt x="161193" y="844716"/>
                  </a:lnTo>
                  <a:lnTo>
                    <a:pt x="162057" y="837792"/>
                  </a:lnTo>
                  <a:lnTo>
                    <a:pt x="162900" y="830868"/>
                  </a:lnTo>
                  <a:lnTo>
                    <a:pt x="163722" y="823944"/>
                  </a:lnTo>
                  <a:lnTo>
                    <a:pt x="164518" y="817020"/>
                  </a:lnTo>
                  <a:lnTo>
                    <a:pt x="165291" y="810096"/>
                  </a:lnTo>
                  <a:lnTo>
                    <a:pt x="166040" y="803173"/>
                  </a:lnTo>
                  <a:lnTo>
                    <a:pt x="166764" y="796249"/>
                  </a:lnTo>
                  <a:lnTo>
                    <a:pt x="167464" y="789325"/>
                  </a:lnTo>
                  <a:lnTo>
                    <a:pt x="168139" y="782401"/>
                  </a:lnTo>
                  <a:lnTo>
                    <a:pt x="168786" y="775477"/>
                  </a:lnTo>
                  <a:lnTo>
                    <a:pt x="169405" y="768553"/>
                  </a:lnTo>
                  <a:lnTo>
                    <a:pt x="170000" y="761629"/>
                  </a:lnTo>
                  <a:lnTo>
                    <a:pt x="170571" y="754705"/>
                  </a:lnTo>
                  <a:lnTo>
                    <a:pt x="171119" y="747781"/>
                  </a:lnTo>
                  <a:lnTo>
                    <a:pt x="171645" y="740857"/>
                  </a:lnTo>
                  <a:lnTo>
                    <a:pt x="172150" y="733933"/>
                  </a:lnTo>
                  <a:lnTo>
                    <a:pt x="172633" y="727010"/>
                  </a:lnTo>
                  <a:lnTo>
                    <a:pt x="173097" y="720086"/>
                  </a:lnTo>
                  <a:lnTo>
                    <a:pt x="173544" y="713162"/>
                  </a:lnTo>
                  <a:lnTo>
                    <a:pt x="173976" y="706238"/>
                  </a:lnTo>
                  <a:lnTo>
                    <a:pt x="174394" y="699314"/>
                  </a:lnTo>
                  <a:lnTo>
                    <a:pt x="174799" y="692390"/>
                  </a:lnTo>
                  <a:lnTo>
                    <a:pt x="175192" y="685466"/>
                  </a:lnTo>
                  <a:lnTo>
                    <a:pt x="175572" y="678542"/>
                  </a:lnTo>
                  <a:lnTo>
                    <a:pt x="175943" y="671618"/>
                  </a:lnTo>
                  <a:lnTo>
                    <a:pt x="176304" y="664694"/>
                  </a:lnTo>
                  <a:lnTo>
                    <a:pt x="176656" y="657771"/>
                  </a:lnTo>
                  <a:lnTo>
                    <a:pt x="176999" y="650847"/>
                  </a:lnTo>
                  <a:lnTo>
                    <a:pt x="177335" y="643923"/>
                  </a:lnTo>
                  <a:lnTo>
                    <a:pt x="177662" y="636999"/>
                  </a:lnTo>
                  <a:lnTo>
                    <a:pt x="177980" y="630075"/>
                  </a:lnTo>
                  <a:lnTo>
                    <a:pt x="178289" y="623151"/>
                  </a:lnTo>
                  <a:lnTo>
                    <a:pt x="178589" y="616227"/>
                  </a:lnTo>
                  <a:lnTo>
                    <a:pt x="178880" y="609303"/>
                  </a:lnTo>
                  <a:lnTo>
                    <a:pt x="179163" y="602379"/>
                  </a:lnTo>
                  <a:lnTo>
                    <a:pt x="179436" y="595455"/>
                  </a:lnTo>
                  <a:lnTo>
                    <a:pt x="179699" y="588531"/>
                  </a:lnTo>
                  <a:lnTo>
                    <a:pt x="179951" y="581608"/>
                  </a:lnTo>
                  <a:lnTo>
                    <a:pt x="180193" y="574684"/>
                  </a:lnTo>
                  <a:lnTo>
                    <a:pt x="180425" y="567760"/>
                  </a:lnTo>
                  <a:lnTo>
                    <a:pt x="180647" y="560836"/>
                  </a:lnTo>
                  <a:lnTo>
                    <a:pt x="180860" y="553912"/>
                  </a:lnTo>
                  <a:lnTo>
                    <a:pt x="181064" y="546988"/>
                  </a:lnTo>
                  <a:lnTo>
                    <a:pt x="181258" y="540064"/>
                  </a:lnTo>
                  <a:lnTo>
                    <a:pt x="181443" y="533140"/>
                  </a:lnTo>
                  <a:lnTo>
                    <a:pt x="181620" y="526216"/>
                  </a:lnTo>
                  <a:lnTo>
                    <a:pt x="181790" y="519292"/>
                  </a:lnTo>
                  <a:lnTo>
                    <a:pt x="181952" y="512368"/>
                  </a:lnTo>
                  <a:lnTo>
                    <a:pt x="182109" y="505445"/>
                  </a:lnTo>
                  <a:lnTo>
                    <a:pt x="182259" y="498521"/>
                  </a:lnTo>
                  <a:lnTo>
                    <a:pt x="182404" y="491597"/>
                  </a:lnTo>
                  <a:lnTo>
                    <a:pt x="182543" y="484673"/>
                  </a:lnTo>
                  <a:lnTo>
                    <a:pt x="182677" y="477749"/>
                  </a:lnTo>
                  <a:lnTo>
                    <a:pt x="182806" y="470825"/>
                  </a:lnTo>
                  <a:lnTo>
                    <a:pt x="182932" y="463901"/>
                  </a:lnTo>
                  <a:lnTo>
                    <a:pt x="183053" y="456977"/>
                  </a:lnTo>
                  <a:lnTo>
                    <a:pt x="183170" y="450053"/>
                  </a:lnTo>
                  <a:lnTo>
                    <a:pt x="183282" y="443129"/>
                  </a:lnTo>
                  <a:lnTo>
                    <a:pt x="183390" y="436206"/>
                  </a:lnTo>
                  <a:lnTo>
                    <a:pt x="183494" y="429282"/>
                  </a:lnTo>
                  <a:lnTo>
                    <a:pt x="183594" y="422358"/>
                  </a:lnTo>
                  <a:lnTo>
                    <a:pt x="183691" y="415434"/>
                  </a:lnTo>
                  <a:lnTo>
                    <a:pt x="183783" y="408510"/>
                  </a:lnTo>
                  <a:lnTo>
                    <a:pt x="183873" y="401586"/>
                  </a:lnTo>
                  <a:lnTo>
                    <a:pt x="183958" y="394662"/>
                  </a:lnTo>
                  <a:lnTo>
                    <a:pt x="184040" y="387738"/>
                  </a:lnTo>
                  <a:lnTo>
                    <a:pt x="184119" y="380814"/>
                  </a:lnTo>
                  <a:lnTo>
                    <a:pt x="184196" y="373890"/>
                  </a:lnTo>
                  <a:lnTo>
                    <a:pt x="184270" y="366966"/>
                  </a:lnTo>
                  <a:lnTo>
                    <a:pt x="184343" y="360043"/>
                  </a:lnTo>
                  <a:lnTo>
                    <a:pt x="184413" y="353119"/>
                  </a:lnTo>
                  <a:lnTo>
                    <a:pt x="184482" y="346195"/>
                  </a:lnTo>
                  <a:lnTo>
                    <a:pt x="184550" y="339271"/>
                  </a:lnTo>
                  <a:lnTo>
                    <a:pt x="184616" y="332347"/>
                  </a:lnTo>
                  <a:lnTo>
                    <a:pt x="184680" y="325423"/>
                  </a:lnTo>
                  <a:lnTo>
                    <a:pt x="184744" y="318499"/>
                  </a:lnTo>
                  <a:lnTo>
                    <a:pt x="184806" y="311575"/>
                  </a:lnTo>
                  <a:lnTo>
                    <a:pt x="184866" y="304651"/>
                  </a:lnTo>
                  <a:lnTo>
                    <a:pt x="184925" y="297727"/>
                  </a:lnTo>
                  <a:lnTo>
                    <a:pt x="184982" y="290804"/>
                  </a:lnTo>
                  <a:lnTo>
                    <a:pt x="185036" y="283880"/>
                  </a:lnTo>
                  <a:lnTo>
                    <a:pt x="185089" y="276956"/>
                  </a:lnTo>
                  <a:lnTo>
                    <a:pt x="185139" y="270032"/>
                  </a:lnTo>
                  <a:lnTo>
                    <a:pt x="185186" y="263108"/>
                  </a:lnTo>
                  <a:lnTo>
                    <a:pt x="185230" y="256184"/>
                  </a:lnTo>
                  <a:lnTo>
                    <a:pt x="185271" y="249260"/>
                  </a:lnTo>
                  <a:lnTo>
                    <a:pt x="185309" y="242336"/>
                  </a:lnTo>
                  <a:lnTo>
                    <a:pt x="185343" y="235412"/>
                  </a:lnTo>
                  <a:lnTo>
                    <a:pt x="185375" y="228488"/>
                  </a:lnTo>
                  <a:lnTo>
                    <a:pt x="185403" y="221564"/>
                  </a:lnTo>
                  <a:lnTo>
                    <a:pt x="185428" y="214641"/>
                  </a:lnTo>
                  <a:lnTo>
                    <a:pt x="185449" y="207717"/>
                  </a:lnTo>
                  <a:lnTo>
                    <a:pt x="185468" y="200793"/>
                  </a:lnTo>
                  <a:lnTo>
                    <a:pt x="185484" y="193869"/>
                  </a:lnTo>
                  <a:lnTo>
                    <a:pt x="185497" y="186945"/>
                  </a:lnTo>
                  <a:lnTo>
                    <a:pt x="185508" y="180021"/>
                  </a:lnTo>
                  <a:lnTo>
                    <a:pt x="185518" y="173097"/>
                  </a:lnTo>
                  <a:lnTo>
                    <a:pt x="185525" y="166173"/>
                  </a:lnTo>
                  <a:lnTo>
                    <a:pt x="185531" y="159249"/>
                  </a:lnTo>
                  <a:lnTo>
                    <a:pt x="185536" y="152325"/>
                  </a:lnTo>
                  <a:lnTo>
                    <a:pt x="185539" y="145402"/>
                  </a:lnTo>
                  <a:lnTo>
                    <a:pt x="185543" y="138478"/>
                  </a:lnTo>
                  <a:lnTo>
                    <a:pt x="185545" y="131554"/>
                  </a:lnTo>
                  <a:lnTo>
                    <a:pt x="185547" y="124630"/>
                  </a:lnTo>
                  <a:lnTo>
                    <a:pt x="185550" y="117706"/>
                  </a:lnTo>
                  <a:lnTo>
                    <a:pt x="185552" y="110782"/>
                  </a:lnTo>
                  <a:lnTo>
                    <a:pt x="185554" y="103858"/>
                  </a:lnTo>
                  <a:lnTo>
                    <a:pt x="185556" y="96934"/>
                  </a:lnTo>
                  <a:lnTo>
                    <a:pt x="185559" y="90010"/>
                  </a:lnTo>
                  <a:lnTo>
                    <a:pt x="185561" y="83086"/>
                  </a:lnTo>
                  <a:lnTo>
                    <a:pt x="185564" y="76162"/>
                  </a:lnTo>
                  <a:lnTo>
                    <a:pt x="185568" y="69239"/>
                  </a:lnTo>
                  <a:lnTo>
                    <a:pt x="185571" y="62315"/>
                  </a:lnTo>
                  <a:lnTo>
                    <a:pt x="185575" y="55391"/>
                  </a:lnTo>
                  <a:lnTo>
                    <a:pt x="185579" y="48467"/>
                  </a:lnTo>
                  <a:lnTo>
                    <a:pt x="185583" y="41543"/>
                  </a:lnTo>
                  <a:lnTo>
                    <a:pt x="185587" y="34619"/>
                  </a:lnTo>
                  <a:lnTo>
                    <a:pt x="185592" y="27695"/>
                  </a:lnTo>
                  <a:lnTo>
                    <a:pt x="185597" y="20771"/>
                  </a:lnTo>
                  <a:lnTo>
                    <a:pt x="185601" y="13847"/>
                  </a:lnTo>
                  <a:lnTo>
                    <a:pt x="185606" y="6923"/>
                  </a:lnTo>
                  <a:lnTo>
                    <a:pt x="185611" y="0"/>
                  </a:lnTo>
                  <a:lnTo>
                    <a:pt x="185812" y="0"/>
                  </a:lnTo>
                  <a:lnTo>
                    <a:pt x="185817" y="6923"/>
                  </a:lnTo>
                  <a:lnTo>
                    <a:pt x="185822" y="13847"/>
                  </a:lnTo>
                  <a:lnTo>
                    <a:pt x="185827" y="20771"/>
                  </a:lnTo>
                  <a:lnTo>
                    <a:pt x="185831" y="27695"/>
                  </a:lnTo>
                  <a:lnTo>
                    <a:pt x="185836" y="34619"/>
                  </a:lnTo>
                  <a:lnTo>
                    <a:pt x="185840" y="41543"/>
                  </a:lnTo>
                  <a:lnTo>
                    <a:pt x="185844" y="48467"/>
                  </a:lnTo>
                  <a:lnTo>
                    <a:pt x="185848" y="55391"/>
                  </a:lnTo>
                  <a:lnTo>
                    <a:pt x="185852" y="62315"/>
                  </a:lnTo>
                  <a:lnTo>
                    <a:pt x="185856" y="69239"/>
                  </a:lnTo>
                  <a:lnTo>
                    <a:pt x="185859" y="76162"/>
                  </a:lnTo>
                  <a:lnTo>
                    <a:pt x="185862" y="83086"/>
                  </a:lnTo>
                  <a:lnTo>
                    <a:pt x="185865" y="90010"/>
                  </a:lnTo>
                  <a:lnTo>
                    <a:pt x="185867" y="96934"/>
                  </a:lnTo>
                  <a:lnTo>
                    <a:pt x="185870" y="103858"/>
                  </a:lnTo>
                  <a:lnTo>
                    <a:pt x="185872" y="110782"/>
                  </a:lnTo>
                  <a:lnTo>
                    <a:pt x="185874" y="117706"/>
                  </a:lnTo>
                  <a:lnTo>
                    <a:pt x="185876" y="124630"/>
                  </a:lnTo>
                  <a:lnTo>
                    <a:pt x="185878" y="131554"/>
                  </a:lnTo>
                  <a:lnTo>
                    <a:pt x="185881" y="138478"/>
                  </a:lnTo>
                  <a:lnTo>
                    <a:pt x="185884" y="145402"/>
                  </a:lnTo>
                  <a:lnTo>
                    <a:pt x="185888" y="152325"/>
                  </a:lnTo>
                  <a:lnTo>
                    <a:pt x="185892" y="159249"/>
                  </a:lnTo>
                  <a:lnTo>
                    <a:pt x="185898" y="166173"/>
                  </a:lnTo>
                  <a:lnTo>
                    <a:pt x="185906" y="173097"/>
                  </a:lnTo>
                  <a:lnTo>
                    <a:pt x="185915" y="180021"/>
                  </a:lnTo>
                  <a:lnTo>
                    <a:pt x="185926" y="186945"/>
                  </a:lnTo>
                  <a:lnTo>
                    <a:pt x="185940" y="193869"/>
                  </a:lnTo>
                  <a:lnTo>
                    <a:pt x="185956" y="200793"/>
                  </a:lnTo>
                  <a:lnTo>
                    <a:pt x="185974" y="207717"/>
                  </a:lnTo>
                  <a:lnTo>
                    <a:pt x="185996" y="214641"/>
                  </a:lnTo>
                  <a:lnTo>
                    <a:pt x="186021" y="221564"/>
                  </a:lnTo>
                  <a:lnTo>
                    <a:pt x="186049" y="228488"/>
                  </a:lnTo>
                  <a:lnTo>
                    <a:pt x="186080" y="235412"/>
                  </a:lnTo>
                  <a:lnTo>
                    <a:pt x="186115" y="242336"/>
                  </a:lnTo>
                  <a:lnTo>
                    <a:pt x="186152" y="249260"/>
                  </a:lnTo>
                  <a:lnTo>
                    <a:pt x="186193" y="256184"/>
                  </a:lnTo>
                  <a:lnTo>
                    <a:pt x="186237" y="263108"/>
                  </a:lnTo>
                  <a:lnTo>
                    <a:pt x="186285" y="270032"/>
                  </a:lnTo>
                  <a:lnTo>
                    <a:pt x="186335" y="276956"/>
                  </a:lnTo>
                  <a:lnTo>
                    <a:pt x="186387" y="283880"/>
                  </a:lnTo>
                  <a:lnTo>
                    <a:pt x="186442" y="290804"/>
                  </a:lnTo>
                  <a:lnTo>
                    <a:pt x="186499" y="297727"/>
                  </a:lnTo>
                  <a:lnTo>
                    <a:pt x="186557" y="304651"/>
                  </a:lnTo>
                  <a:lnTo>
                    <a:pt x="186618" y="311575"/>
                  </a:lnTo>
                  <a:lnTo>
                    <a:pt x="186680" y="318499"/>
                  </a:lnTo>
                  <a:lnTo>
                    <a:pt x="186743" y="325423"/>
                  </a:lnTo>
                  <a:lnTo>
                    <a:pt x="186808" y="332347"/>
                  </a:lnTo>
                  <a:lnTo>
                    <a:pt x="186874" y="339271"/>
                  </a:lnTo>
                  <a:lnTo>
                    <a:pt x="186941" y="346195"/>
                  </a:lnTo>
                  <a:lnTo>
                    <a:pt x="187010" y="353119"/>
                  </a:lnTo>
                  <a:lnTo>
                    <a:pt x="187081" y="360043"/>
                  </a:lnTo>
                  <a:lnTo>
                    <a:pt x="187153" y="366966"/>
                  </a:lnTo>
                  <a:lnTo>
                    <a:pt x="187228" y="373890"/>
                  </a:lnTo>
                  <a:lnTo>
                    <a:pt x="187304" y="380814"/>
                  </a:lnTo>
                  <a:lnTo>
                    <a:pt x="187384" y="387738"/>
                  </a:lnTo>
                  <a:lnTo>
                    <a:pt x="187466" y="394662"/>
                  </a:lnTo>
                  <a:lnTo>
                    <a:pt x="187551" y="401586"/>
                  </a:lnTo>
                  <a:lnTo>
                    <a:pt x="187640" y="408510"/>
                  </a:lnTo>
                  <a:lnTo>
                    <a:pt x="187733" y="415434"/>
                  </a:lnTo>
                  <a:lnTo>
                    <a:pt x="187829" y="422358"/>
                  </a:lnTo>
                  <a:lnTo>
                    <a:pt x="187929" y="429282"/>
                  </a:lnTo>
                  <a:lnTo>
                    <a:pt x="188033" y="436206"/>
                  </a:lnTo>
                  <a:lnTo>
                    <a:pt x="188141" y="443129"/>
                  </a:lnTo>
                  <a:lnTo>
                    <a:pt x="188254" y="450053"/>
                  </a:lnTo>
                  <a:lnTo>
                    <a:pt x="188370" y="456977"/>
                  </a:lnTo>
                  <a:lnTo>
                    <a:pt x="188492" y="463901"/>
                  </a:lnTo>
                  <a:lnTo>
                    <a:pt x="188617" y="470825"/>
                  </a:lnTo>
                  <a:lnTo>
                    <a:pt x="188747" y="477749"/>
                  </a:lnTo>
                  <a:lnTo>
                    <a:pt x="188881" y="484673"/>
                  </a:lnTo>
                  <a:lnTo>
                    <a:pt x="189020" y="491597"/>
                  </a:lnTo>
                  <a:lnTo>
                    <a:pt x="189164" y="498521"/>
                  </a:lnTo>
                  <a:lnTo>
                    <a:pt x="189315" y="505445"/>
                  </a:lnTo>
                  <a:lnTo>
                    <a:pt x="189471" y="512368"/>
                  </a:lnTo>
                  <a:lnTo>
                    <a:pt x="189634" y="519292"/>
                  </a:lnTo>
                  <a:lnTo>
                    <a:pt x="189803" y="526216"/>
                  </a:lnTo>
                  <a:lnTo>
                    <a:pt x="189980" y="533140"/>
                  </a:lnTo>
                  <a:lnTo>
                    <a:pt x="190165" y="540064"/>
                  </a:lnTo>
                  <a:lnTo>
                    <a:pt x="190359" y="546988"/>
                  </a:lnTo>
                  <a:lnTo>
                    <a:pt x="190563" y="553912"/>
                  </a:lnTo>
                  <a:lnTo>
                    <a:pt x="190776" y="560836"/>
                  </a:lnTo>
                  <a:lnTo>
                    <a:pt x="190998" y="567760"/>
                  </a:lnTo>
                  <a:lnTo>
                    <a:pt x="191231" y="574684"/>
                  </a:lnTo>
                  <a:lnTo>
                    <a:pt x="191473" y="581608"/>
                  </a:lnTo>
                  <a:lnTo>
                    <a:pt x="191724" y="588531"/>
                  </a:lnTo>
                  <a:lnTo>
                    <a:pt x="191988" y="595455"/>
                  </a:lnTo>
                  <a:lnTo>
                    <a:pt x="192261" y="602379"/>
                  </a:lnTo>
                  <a:lnTo>
                    <a:pt x="192543" y="609303"/>
                  </a:lnTo>
                  <a:lnTo>
                    <a:pt x="192835" y="616227"/>
                  </a:lnTo>
                  <a:lnTo>
                    <a:pt x="193135" y="623151"/>
                  </a:lnTo>
                  <a:lnTo>
                    <a:pt x="193444" y="630075"/>
                  </a:lnTo>
                  <a:lnTo>
                    <a:pt x="193761" y="636999"/>
                  </a:lnTo>
                  <a:lnTo>
                    <a:pt x="194088" y="643923"/>
                  </a:lnTo>
                  <a:lnTo>
                    <a:pt x="194424" y="650847"/>
                  </a:lnTo>
                  <a:lnTo>
                    <a:pt x="194768" y="657771"/>
                  </a:lnTo>
                  <a:lnTo>
                    <a:pt x="195120" y="664694"/>
                  </a:lnTo>
                  <a:lnTo>
                    <a:pt x="195481" y="671618"/>
                  </a:lnTo>
                  <a:lnTo>
                    <a:pt x="195851" y="678542"/>
                  </a:lnTo>
                  <a:lnTo>
                    <a:pt x="196232" y="685466"/>
                  </a:lnTo>
                  <a:lnTo>
                    <a:pt x="196625" y="692390"/>
                  </a:lnTo>
                  <a:lnTo>
                    <a:pt x="197030" y="699314"/>
                  </a:lnTo>
                  <a:lnTo>
                    <a:pt x="197447" y="706238"/>
                  </a:lnTo>
                  <a:lnTo>
                    <a:pt x="197879" y="713162"/>
                  </a:lnTo>
                  <a:lnTo>
                    <a:pt x="198327" y="720086"/>
                  </a:lnTo>
                  <a:lnTo>
                    <a:pt x="198790" y="727010"/>
                  </a:lnTo>
                  <a:lnTo>
                    <a:pt x="199273" y="733933"/>
                  </a:lnTo>
                  <a:lnTo>
                    <a:pt x="199778" y="740857"/>
                  </a:lnTo>
                  <a:lnTo>
                    <a:pt x="200304" y="747781"/>
                  </a:lnTo>
                  <a:lnTo>
                    <a:pt x="200853" y="754705"/>
                  </a:lnTo>
                  <a:lnTo>
                    <a:pt x="201423" y="761629"/>
                  </a:lnTo>
                  <a:lnTo>
                    <a:pt x="202018" y="768553"/>
                  </a:lnTo>
                  <a:lnTo>
                    <a:pt x="202637" y="775477"/>
                  </a:lnTo>
                  <a:lnTo>
                    <a:pt x="203285" y="782401"/>
                  </a:lnTo>
                  <a:lnTo>
                    <a:pt x="203959" y="789325"/>
                  </a:lnTo>
                  <a:lnTo>
                    <a:pt x="204659" y="796249"/>
                  </a:lnTo>
                  <a:lnTo>
                    <a:pt x="205384" y="803173"/>
                  </a:lnTo>
                  <a:lnTo>
                    <a:pt x="206133" y="810096"/>
                  </a:lnTo>
                  <a:lnTo>
                    <a:pt x="206906" y="817020"/>
                  </a:lnTo>
                  <a:lnTo>
                    <a:pt x="207702" y="823944"/>
                  </a:lnTo>
                  <a:lnTo>
                    <a:pt x="208523" y="830868"/>
                  </a:lnTo>
                  <a:lnTo>
                    <a:pt x="209367" y="837792"/>
                  </a:lnTo>
                  <a:lnTo>
                    <a:pt x="210230" y="844716"/>
                  </a:lnTo>
                  <a:lnTo>
                    <a:pt x="211113" y="851640"/>
                  </a:lnTo>
                  <a:lnTo>
                    <a:pt x="212015" y="858564"/>
                  </a:lnTo>
                  <a:lnTo>
                    <a:pt x="212935" y="865488"/>
                  </a:lnTo>
                  <a:lnTo>
                    <a:pt x="213873" y="872412"/>
                  </a:lnTo>
                  <a:lnTo>
                    <a:pt x="214832" y="879335"/>
                  </a:lnTo>
                  <a:lnTo>
                    <a:pt x="215810" y="886259"/>
                  </a:lnTo>
                  <a:lnTo>
                    <a:pt x="216806" y="893183"/>
                  </a:lnTo>
                  <a:lnTo>
                    <a:pt x="217822" y="900107"/>
                  </a:lnTo>
                  <a:lnTo>
                    <a:pt x="218859" y="907031"/>
                  </a:lnTo>
                  <a:lnTo>
                    <a:pt x="219917" y="913955"/>
                  </a:lnTo>
                  <a:lnTo>
                    <a:pt x="220998" y="920879"/>
                  </a:lnTo>
                  <a:lnTo>
                    <a:pt x="222109" y="927803"/>
                  </a:lnTo>
                  <a:lnTo>
                    <a:pt x="223245" y="934727"/>
                  </a:lnTo>
                  <a:lnTo>
                    <a:pt x="224408" y="941651"/>
                  </a:lnTo>
                  <a:lnTo>
                    <a:pt x="225598" y="948575"/>
                  </a:lnTo>
                  <a:lnTo>
                    <a:pt x="226817" y="955498"/>
                  </a:lnTo>
                  <a:lnTo>
                    <a:pt x="228065" y="962422"/>
                  </a:lnTo>
                  <a:lnTo>
                    <a:pt x="229344" y="969346"/>
                  </a:lnTo>
                  <a:lnTo>
                    <a:pt x="230657" y="976270"/>
                  </a:lnTo>
                  <a:lnTo>
                    <a:pt x="231998" y="983194"/>
                  </a:lnTo>
                  <a:lnTo>
                    <a:pt x="233367" y="990118"/>
                  </a:lnTo>
                  <a:lnTo>
                    <a:pt x="234764" y="997042"/>
                  </a:lnTo>
                  <a:lnTo>
                    <a:pt x="236187" y="1003966"/>
                  </a:lnTo>
                  <a:lnTo>
                    <a:pt x="237635" y="1010890"/>
                  </a:lnTo>
                  <a:lnTo>
                    <a:pt x="239110" y="1017814"/>
                  </a:lnTo>
                  <a:lnTo>
                    <a:pt x="240609" y="1024737"/>
                  </a:lnTo>
                  <a:lnTo>
                    <a:pt x="242130" y="1031661"/>
                  </a:lnTo>
                  <a:lnTo>
                    <a:pt x="243671" y="1038585"/>
                  </a:lnTo>
                  <a:lnTo>
                    <a:pt x="245231" y="1045509"/>
                  </a:lnTo>
                  <a:lnTo>
                    <a:pt x="246809" y="1052433"/>
                  </a:lnTo>
                  <a:lnTo>
                    <a:pt x="248405" y="1059357"/>
                  </a:lnTo>
                  <a:lnTo>
                    <a:pt x="250021" y="1066281"/>
                  </a:lnTo>
                  <a:lnTo>
                    <a:pt x="251653" y="1073205"/>
                  </a:lnTo>
                  <a:lnTo>
                    <a:pt x="253301" y="1080129"/>
                  </a:lnTo>
                  <a:lnTo>
                    <a:pt x="254965" y="1087053"/>
                  </a:lnTo>
                  <a:lnTo>
                    <a:pt x="256643" y="1093977"/>
                  </a:lnTo>
                  <a:lnTo>
                    <a:pt x="258336" y="1100900"/>
                  </a:lnTo>
                  <a:lnTo>
                    <a:pt x="260043" y="1107824"/>
                  </a:lnTo>
                  <a:lnTo>
                    <a:pt x="261765" y="1114748"/>
                  </a:lnTo>
                  <a:lnTo>
                    <a:pt x="263501" y="1121672"/>
                  </a:lnTo>
                  <a:lnTo>
                    <a:pt x="265248" y="1128596"/>
                  </a:lnTo>
                  <a:lnTo>
                    <a:pt x="267007" y="1135520"/>
                  </a:lnTo>
                  <a:lnTo>
                    <a:pt x="268775" y="1142444"/>
                  </a:lnTo>
                  <a:lnTo>
                    <a:pt x="270553" y="1149368"/>
                  </a:lnTo>
                  <a:lnTo>
                    <a:pt x="272339" y="1156292"/>
                  </a:lnTo>
                  <a:lnTo>
                    <a:pt x="274133" y="1163216"/>
                  </a:lnTo>
                  <a:lnTo>
                    <a:pt x="275932" y="1170139"/>
                  </a:lnTo>
                  <a:lnTo>
                    <a:pt x="277736" y="1177063"/>
                  </a:lnTo>
                  <a:lnTo>
                    <a:pt x="279544" y="1183987"/>
                  </a:lnTo>
                  <a:lnTo>
                    <a:pt x="281355" y="1190911"/>
                  </a:lnTo>
                  <a:lnTo>
                    <a:pt x="283167" y="1197835"/>
                  </a:lnTo>
                  <a:lnTo>
                    <a:pt x="284982" y="1204759"/>
                  </a:lnTo>
                  <a:lnTo>
                    <a:pt x="286797" y="1211683"/>
                  </a:lnTo>
                  <a:lnTo>
                    <a:pt x="288614" y="1218607"/>
                  </a:lnTo>
                  <a:lnTo>
                    <a:pt x="290432" y="1225531"/>
                  </a:lnTo>
                  <a:lnTo>
                    <a:pt x="292251" y="1232455"/>
                  </a:lnTo>
                  <a:lnTo>
                    <a:pt x="294072" y="1239379"/>
                  </a:lnTo>
                  <a:lnTo>
                    <a:pt x="295894" y="1246302"/>
                  </a:lnTo>
                  <a:lnTo>
                    <a:pt x="297717" y="1253226"/>
                  </a:lnTo>
                  <a:lnTo>
                    <a:pt x="299543" y="1260150"/>
                  </a:lnTo>
                  <a:lnTo>
                    <a:pt x="301370" y="1267074"/>
                  </a:lnTo>
                  <a:lnTo>
                    <a:pt x="303199" y="1273998"/>
                  </a:lnTo>
                  <a:lnTo>
                    <a:pt x="305028" y="1280922"/>
                  </a:lnTo>
                  <a:lnTo>
                    <a:pt x="306857" y="1287846"/>
                  </a:lnTo>
                  <a:lnTo>
                    <a:pt x="308684" y="1294770"/>
                  </a:lnTo>
                  <a:lnTo>
                    <a:pt x="310507" y="1301694"/>
                  </a:lnTo>
                  <a:lnTo>
                    <a:pt x="312324" y="1308618"/>
                  </a:lnTo>
                  <a:lnTo>
                    <a:pt x="314133" y="1315542"/>
                  </a:lnTo>
                  <a:lnTo>
                    <a:pt x="315932" y="1322465"/>
                  </a:lnTo>
                  <a:lnTo>
                    <a:pt x="317717" y="1329389"/>
                  </a:lnTo>
                  <a:lnTo>
                    <a:pt x="319486" y="1336313"/>
                  </a:lnTo>
                  <a:lnTo>
                    <a:pt x="321237" y="1343237"/>
                  </a:lnTo>
                  <a:lnTo>
                    <a:pt x="322963" y="1350161"/>
                  </a:lnTo>
                  <a:lnTo>
                    <a:pt x="324663" y="1357085"/>
                  </a:lnTo>
                  <a:lnTo>
                    <a:pt x="326336" y="1364009"/>
                  </a:lnTo>
                  <a:lnTo>
                    <a:pt x="327981" y="1370933"/>
                  </a:lnTo>
                  <a:lnTo>
                    <a:pt x="329596" y="1377857"/>
                  </a:lnTo>
                  <a:lnTo>
                    <a:pt x="331181" y="1384781"/>
                  </a:lnTo>
                  <a:lnTo>
                    <a:pt x="332734" y="1391704"/>
                  </a:lnTo>
                  <a:lnTo>
                    <a:pt x="334249" y="1398628"/>
                  </a:lnTo>
                  <a:lnTo>
                    <a:pt x="335734" y="1405552"/>
                  </a:lnTo>
                  <a:lnTo>
                    <a:pt x="337189" y="1412476"/>
                  </a:lnTo>
                  <a:lnTo>
                    <a:pt x="338616" y="1419400"/>
                  </a:lnTo>
                  <a:lnTo>
                    <a:pt x="340015" y="1426324"/>
                  </a:lnTo>
                  <a:lnTo>
                    <a:pt x="341388" y="1433248"/>
                  </a:lnTo>
                  <a:lnTo>
                    <a:pt x="342736" y="1440172"/>
                  </a:lnTo>
                  <a:lnTo>
                    <a:pt x="344057" y="1447096"/>
                  </a:lnTo>
                  <a:lnTo>
                    <a:pt x="345358" y="1454020"/>
                  </a:lnTo>
                  <a:lnTo>
                    <a:pt x="346638" y="1460944"/>
                  </a:lnTo>
                  <a:lnTo>
                    <a:pt x="347899" y="1467867"/>
                  </a:lnTo>
                  <a:lnTo>
                    <a:pt x="349140" y="1474791"/>
                  </a:lnTo>
                  <a:lnTo>
                    <a:pt x="350363" y="1481715"/>
                  </a:lnTo>
                  <a:lnTo>
                    <a:pt x="351565" y="1488639"/>
                  </a:lnTo>
                  <a:lnTo>
                    <a:pt x="352743" y="1495563"/>
                  </a:lnTo>
                  <a:lnTo>
                    <a:pt x="353899" y="1502487"/>
                  </a:lnTo>
                  <a:lnTo>
                    <a:pt x="355032" y="1509411"/>
                  </a:lnTo>
                  <a:lnTo>
                    <a:pt x="356140" y="1516335"/>
                  </a:lnTo>
                  <a:lnTo>
                    <a:pt x="357220" y="1523259"/>
                  </a:lnTo>
                  <a:lnTo>
                    <a:pt x="358271" y="1530183"/>
                  </a:lnTo>
                  <a:lnTo>
                    <a:pt x="359286" y="1537106"/>
                  </a:lnTo>
                  <a:lnTo>
                    <a:pt x="360264" y="1544030"/>
                  </a:lnTo>
                  <a:lnTo>
                    <a:pt x="361205" y="1550954"/>
                  </a:lnTo>
                  <a:lnTo>
                    <a:pt x="362107" y="1557878"/>
                  </a:lnTo>
                  <a:lnTo>
                    <a:pt x="362969" y="1564802"/>
                  </a:lnTo>
                  <a:lnTo>
                    <a:pt x="363788" y="1571726"/>
                  </a:lnTo>
                  <a:lnTo>
                    <a:pt x="364565" y="1578650"/>
                  </a:lnTo>
                  <a:lnTo>
                    <a:pt x="365290" y="1585574"/>
                  </a:lnTo>
                  <a:lnTo>
                    <a:pt x="365969" y="1592498"/>
                  </a:lnTo>
                  <a:lnTo>
                    <a:pt x="366602" y="1599422"/>
                  </a:lnTo>
                  <a:lnTo>
                    <a:pt x="367191" y="1606346"/>
                  </a:lnTo>
                  <a:lnTo>
                    <a:pt x="367735" y="1613269"/>
                  </a:lnTo>
                  <a:lnTo>
                    <a:pt x="368236" y="1620193"/>
                  </a:lnTo>
                  <a:lnTo>
                    <a:pt x="368694" y="1627117"/>
                  </a:lnTo>
                  <a:lnTo>
                    <a:pt x="369104" y="1634041"/>
                  </a:lnTo>
                  <a:lnTo>
                    <a:pt x="369474" y="1640965"/>
                  </a:lnTo>
                  <a:lnTo>
                    <a:pt x="369807" y="1647889"/>
                  </a:lnTo>
                  <a:lnTo>
                    <a:pt x="370105" y="1654813"/>
                  </a:lnTo>
                  <a:lnTo>
                    <a:pt x="370368" y="1661737"/>
                  </a:lnTo>
                  <a:lnTo>
                    <a:pt x="370600" y="1668661"/>
                  </a:lnTo>
                  <a:lnTo>
                    <a:pt x="370800" y="1675585"/>
                  </a:lnTo>
                  <a:lnTo>
                    <a:pt x="370966" y="1682508"/>
                  </a:lnTo>
                  <a:lnTo>
                    <a:pt x="371105" y="1689432"/>
                  </a:lnTo>
                  <a:lnTo>
                    <a:pt x="371218" y="1696356"/>
                  </a:lnTo>
                  <a:lnTo>
                    <a:pt x="371307" y="1703280"/>
                  </a:lnTo>
                  <a:lnTo>
                    <a:pt x="371370" y="1710204"/>
                  </a:lnTo>
                  <a:lnTo>
                    <a:pt x="371410" y="1717128"/>
                  </a:lnTo>
                  <a:lnTo>
                    <a:pt x="371424" y="1724052"/>
                  </a:lnTo>
                  <a:lnTo>
                    <a:pt x="371410" y="1730976"/>
                  </a:lnTo>
                  <a:lnTo>
                    <a:pt x="371370" y="1737900"/>
                  </a:lnTo>
                  <a:lnTo>
                    <a:pt x="371304" y="1744824"/>
                  </a:lnTo>
                  <a:lnTo>
                    <a:pt x="371209" y="1751748"/>
                  </a:lnTo>
                  <a:lnTo>
                    <a:pt x="371084" y="1758671"/>
                  </a:lnTo>
                  <a:lnTo>
                    <a:pt x="370927" y="1765595"/>
                  </a:lnTo>
                  <a:lnTo>
                    <a:pt x="370730" y="1772519"/>
                  </a:lnTo>
                  <a:lnTo>
                    <a:pt x="370490" y="1779443"/>
                  </a:lnTo>
                  <a:lnTo>
                    <a:pt x="370207" y="1786367"/>
                  </a:lnTo>
                  <a:lnTo>
                    <a:pt x="369877" y="1793291"/>
                  </a:lnTo>
                  <a:lnTo>
                    <a:pt x="369497" y="1800215"/>
                  </a:lnTo>
                  <a:lnTo>
                    <a:pt x="369064" y="1807139"/>
                  </a:lnTo>
                  <a:lnTo>
                    <a:pt x="368573" y="1814063"/>
                  </a:lnTo>
                  <a:lnTo>
                    <a:pt x="368013" y="1820987"/>
                  </a:lnTo>
                  <a:lnTo>
                    <a:pt x="367384" y="1827910"/>
                  </a:lnTo>
                  <a:lnTo>
                    <a:pt x="366688" y="1834834"/>
                  </a:lnTo>
                  <a:lnTo>
                    <a:pt x="365924" y="1841758"/>
                  </a:lnTo>
                  <a:lnTo>
                    <a:pt x="365091" y="1848682"/>
                  </a:lnTo>
                  <a:lnTo>
                    <a:pt x="364189" y="1855606"/>
                  </a:lnTo>
                  <a:lnTo>
                    <a:pt x="363218" y="1862530"/>
                  </a:lnTo>
                  <a:lnTo>
                    <a:pt x="362169" y="1869454"/>
                  </a:lnTo>
                  <a:lnTo>
                    <a:pt x="361056" y="1876378"/>
                  </a:lnTo>
                  <a:lnTo>
                    <a:pt x="359883" y="1883302"/>
                  </a:lnTo>
                  <a:lnTo>
                    <a:pt x="358657" y="1890226"/>
                  </a:lnTo>
                  <a:lnTo>
                    <a:pt x="357381" y="1897150"/>
                  </a:lnTo>
                  <a:lnTo>
                    <a:pt x="356060" y="1904073"/>
                  </a:lnTo>
                  <a:lnTo>
                    <a:pt x="354701" y="1910997"/>
                  </a:lnTo>
                  <a:lnTo>
                    <a:pt x="353305" y="1917921"/>
                  </a:lnTo>
                  <a:lnTo>
                    <a:pt x="351886" y="1924845"/>
                  </a:lnTo>
                  <a:lnTo>
                    <a:pt x="350449" y="1931769"/>
                  </a:lnTo>
                  <a:lnTo>
                    <a:pt x="348999" y="1938693"/>
                  </a:lnTo>
                  <a:lnTo>
                    <a:pt x="347541" y="1945617"/>
                  </a:lnTo>
                  <a:lnTo>
                    <a:pt x="346081" y="1952541"/>
                  </a:lnTo>
                  <a:lnTo>
                    <a:pt x="344621" y="1959465"/>
                  </a:lnTo>
                  <a:lnTo>
                    <a:pt x="343167" y="1966389"/>
                  </a:lnTo>
                  <a:lnTo>
                    <a:pt x="341722" y="1973313"/>
                  </a:lnTo>
                  <a:lnTo>
                    <a:pt x="340287" y="1980236"/>
                  </a:lnTo>
                  <a:lnTo>
                    <a:pt x="338864" y="1987160"/>
                  </a:lnTo>
                  <a:lnTo>
                    <a:pt x="337454" y="1994084"/>
                  </a:lnTo>
                  <a:lnTo>
                    <a:pt x="336058" y="2001008"/>
                  </a:lnTo>
                  <a:lnTo>
                    <a:pt x="334679" y="2007932"/>
                  </a:lnTo>
                  <a:lnTo>
                    <a:pt x="333316" y="2014856"/>
                  </a:lnTo>
                  <a:lnTo>
                    <a:pt x="331970" y="2021780"/>
                  </a:lnTo>
                  <a:lnTo>
                    <a:pt x="330640" y="2028704"/>
                  </a:lnTo>
                  <a:lnTo>
                    <a:pt x="329325" y="2035628"/>
                  </a:lnTo>
                  <a:lnTo>
                    <a:pt x="328027" y="2042552"/>
                  </a:lnTo>
                  <a:lnTo>
                    <a:pt x="326744" y="2049475"/>
                  </a:lnTo>
                  <a:lnTo>
                    <a:pt x="325480" y="2056399"/>
                  </a:lnTo>
                  <a:lnTo>
                    <a:pt x="324231" y="2063323"/>
                  </a:lnTo>
                  <a:lnTo>
                    <a:pt x="322998" y="2070247"/>
                  </a:lnTo>
                  <a:lnTo>
                    <a:pt x="321778" y="2077171"/>
                  </a:lnTo>
                  <a:lnTo>
                    <a:pt x="320571" y="2084095"/>
                  </a:lnTo>
                  <a:lnTo>
                    <a:pt x="319376" y="2091019"/>
                  </a:lnTo>
                  <a:lnTo>
                    <a:pt x="318191" y="2097943"/>
                  </a:lnTo>
                  <a:lnTo>
                    <a:pt x="317016" y="2104867"/>
                  </a:lnTo>
                  <a:lnTo>
                    <a:pt x="315847" y="2111791"/>
                  </a:lnTo>
                  <a:lnTo>
                    <a:pt x="314681" y="2118715"/>
                  </a:lnTo>
                  <a:lnTo>
                    <a:pt x="313517" y="2125638"/>
                  </a:lnTo>
                  <a:lnTo>
                    <a:pt x="312352" y="2132562"/>
                  </a:lnTo>
                  <a:lnTo>
                    <a:pt x="311184" y="2139486"/>
                  </a:lnTo>
                  <a:lnTo>
                    <a:pt x="310011" y="2146410"/>
                  </a:lnTo>
                  <a:lnTo>
                    <a:pt x="308828" y="2153334"/>
                  </a:lnTo>
                  <a:lnTo>
                    <a:pt x="307635" y="2160258"/>
                  </a:lnTo>
                  <a:lnTo>
                    <a:pt x="306432" y="2167182"/>
                  </a:lnTo>
                  <a:lnTo>
                    <a:pt x="305216" y="2174106"/>
                  </a:lnTo>
                  <a:lnTo>
                    <a:pt x="303987" y="2181030"/>
                  </a:lnTo>
                  <a:lnTo>
                    <a:pt x="302746" y="2187954"/>
                  </a:lnTo>
                  <a:lnTo>
                    <a:pt x="301491" y="2194877"/>
                  </a:lnTo>
                  <a:lnTo>
                    <a:pt x="300222" y="2201801"/>
                  </a:lnTo>
                  <a:lnTo>
                    <a:pt x="298942" y="2208725"/>
                  </a:lnTo>
                  <a:lnTo>
                    <a:pt x="297654" y="2215649"/>
                  </a:lnTo>
                  <a:lnTo>
                    <a:pt x="296357" y="2222573"/>
                  </a:lnTo>
                  <a:lnTo>
                    <a:pt x="295054" y="2229497"/>
                  </a:lnTo>
                  <a:lnTo>
                    <a:pt x="293747" y="2236421"/>
                  </a:lnTo>
                  <a:lnTo>
                    <a:pt x="292438" y="2243345"/>
                  </a:lnTo>
                  <a:lnTo>
                    <a:pt x="291128" y="2250269"/>
                  </a:lnTo>
                  <a:lnTo>
                    <a:pt x="289819" y="2257193"/>
                  </a:lnTo>
                  <a:lnTo>
                    <a:pt x="288513" y="2264117"/>
                  </a:lnTo>
                  <a:lnTo>
                    <a:pt x="287211" y="2271040"/>
                  </a:lnTo>
                  <a:lnTo>
                    <a:pt x="285913" y="2277964"/>
                  </a:lnTo>
                  <a:lnTo>
                    <a:pt x="284620" y="2284888"/>
                  </a:lnTo>
                  <a:lnTo>
                    <a:pt x="283333" y="2291812"/>
                  </a:lnTo>
                  <a:lnTo>
                    <a:pt x="282052" y="2298736"/>
                  </a:lnTo>
                  <a:lnTo>
                    <a:pt x="280776" y="2305660"/>
                  </a:lnTo>
                  <a:lnTo>
                    <a:pt x="279506" y="2312584"/>
                  </a:lnTo>
                  <a:lnTo>
                    <a:pt x="278241" y="2319508"/>
                  </a:lnTo>
                  <a:lnTo>
                    <a:pt x="276981" y="2326432"/>
                  </a:lnTo>
                  <a:lnTo>
                    <a:pt x="275726" y="2333356"/>
                  </a:lnTo>
                  <a:lnTo>
                    <a:pt x="274477" y="2340279"/>
                  </a:lnTo>
                  <a:lnTo>
                    <a:pt x="273233" y="2347203"/>
                  </a:lnTo>
                  <a:lnTo>
                    <a:pt x="271996" y="2354127"/>
                  </a:lnTo>
                  <a:lnTo>
                    <a:pt x="270765" y="2361051"/>
                  </a:lnTo>
                  <a:lnTo>
                    <a:pt x="269543" y="2367975"/>
                  </a:lnTo>
                  <a:lnTo>
                    <a:pt x="268329" y="2374899"/>
                  </a:lnTo>
                  <a:lnTo>
                    <a:pt x="267125" y="2381823"/>
                  </a:lnTo>
                  <a:lnTo>
                    <a:pt x="265936" y="2388747"/>
                  </a:lnTo>
                  <a:lnTo>
                    <a:pt x="264762" y="2395671"/>
                  </a:lnTo>
                  <a:lnTo>
                    <a:pt x="263605" y="2402595"/>
                  </a:lnTo>
                  <a:lnTo>
                    <a:pt x="262466" y="2409519"/>
                  </a:lnTo>
                  <a:lnTo>
                    <a:pt x="261347" y="2416442"/>
                  </a:lnTo>
                  <a:lnTo>
                    <a:pt x="260250" y="2423366"/>
                  </a:lnTo>
                  <a:lnTo>
                    <a:pt x="259178" y="2430290"/>
                  </a:lnTo>
                  <a:lnTo>
                    <a:pt x="258137" y="2437214"/>
                  </a:lnTo>
                  <a:lnTo>
                    <a:pt x="257123" y="2444138"/>
                  </a:lnTo>
                  <a:lnTo>
                    <a:pt x="256138" y="2451062"/>
                  </a:lnTo>
                  <a:lnTo>
                    <a:pt x="255182" y="2457986"/>
                  </a:lnTo>
                  <a:lnTo>
                    <a:pt x="254255" y="2464910"/>
                  </a:lnTo>
                  <a:lnTo>
                    <a:pt x="253358" y="2471834"/>
                  </a:lnTo>
                  <a:lnTo>
                    <a:pt x="252492" y="2478758"/>
                  </a:lnTo>
                  <a:lnTo>
                    <a:pt x="251658" y="2485682"/>
                  </a:lnTo>
                  <a:lnTo>
                    <a:pt x="250849" y="2492605"/>
                  </a:lnTo>
                  <a:lnTo>
                    <a:pt x="250066" y="2499529"/>
                  </a:lnTo>
                  <a:lnTo>
                    <a:pt x="249304" y="2506453"/>
                  </a:lnTo>
                  <a:lnTo>
                    <a:pt x="248563" y="2513377"/>
                  </a:lnTo>
                  <a:lnTo>
                    <a:pt x="247840" y="2520301"/>
                  </a:lnTo>
                  <a:lnTo>
                    <a:pt x="247133" y="2527225"/>
                  </a:lnTo>
                  <a:lnTo>
                    <a:pt x="246440" y="2534149"/>
                  </a:lnTo>
                  <a:lnTo>
                    <a:pt x="245755" y="2541073"/>
                  </a:lnTo>
                  <a:lnTo>
                    <a:pt x="245077" y="2547997"/>
                  </a:lnTo>
                  <a:lnTo>
                    <a:pt x="244404" y="2554921"/>
                  </a:lnTo>
                  <a:lnTo>
                    <a:pt x="243734" y="2561844"/>
                  </a:lnTo>
                  <a:lnTo>
                    <a:pt x="243065" y="2568768"/>
                  </a:lnTo>
                  <a:lnTo>
                    <a:pt x="242395" y="2575692"/>
                  </a:lnTo>
                  <a:lnTo>
                    <a:pt x="241725" y="2582616"/>
                  </a:lnTo>
                  <a:lnTo>
                    <a:pt x="241054" y="2589540"/>
                  </a:lnTo>
                  <a:lnTo>
                    <a:pt x="240382" y="2596464"/>
                  </a:lnTo>
                  <a:lnTo>
                    <a:pt x="239709" y="2603388"/>
                  </a:lnTo>
                  <a:lnTo>
                    <a:pt x="239036" y="2610312"/>
                  </a:lnTo>
                  <a:lnTo>
                    <a:pt x="238364" y="2617236"/>
                  </a:lnTo>
                  <a:lnTo>
                    <a:pt x="237694" y="2624160"/>
                  </a:lnTo>
                  <a:lnTo>
                    <a:pt x="237029" y="2631084"/>
                  </a:lnTo>
                  <a:lnTo>
                    <a:pt x="236369" y="2638007"/>
                  </a:lnTo>
                  <a:lnTo>
                    <a:pt x="235716" y="2644931"/>
                  </a:lnTo>
                  <a:lnTo>
                    <a:pt x="235071" y="2651855"/>
                  </a:lnTo>
                  <a:lnTo>
                    <a:pt x="234435" y="2658779"/>
                  </a:lnTo>
                  <a:lnTo>
                    <a:pt x="233811" y="2665703"/>
                  </a:lnTo>
                  <a:lnTo>
                    <a:pt x="233201" y="2672627"/>
                  </a:lnTo>
                  <a:lnTo>
                    <a:pt x="232604" y="2679551"/>
                  </a:lnTo>
                  <a:lnTo>
                    <a:pt x="232022" y="2686475"/>
                  </a:lnTo>
                  <a:lnTo>
                    <a:pt x="231455" y="2693399"/>
                  </a:lnTo>
                  <a:lnTo>
                    <a:pt x="230904" y="2700323"/>
                  </a:lnTo>
                  <a:lnTo>
                    <a:pt x="230368" y="2707246"/>
                  </a:lnTo>
                  <a:lnTo>
                    <a:pt x="229850" y="2714170"/>
                  </a:lnTo>
                  <a:lnTo>
                    <a:pt x="229351" y="2721094"/>
                  </a:lnTo>
                  <a:lnTo>
                    <a:pt x="228868" y="2728018"/>
                  </a:lnTo>
                  <a:lnTo>
                    <a:pt x="228402" y="2734942"/>
                  </a:lnTo>
                  <a:lnTo>
                    <a:pt x="227953" y="2741866"/>
                  </a:lnTo>
                  <a:lnTo>
                    <a:pt x="227519" y="2748790"/>
                  </a:lnTo>
                  <a:lnTo>
                    <a:pt x="227100" y="2755714"/>
                  </a:lnTo>
                  <a:lnTo>
                    <a:pt x="226698" y="2762638"/>
                  </a:lnTo>
                  <a:lnTo>
                    <a:pt x="226310" y="2769562"/>
                  </a:lnTo>
                  <a:lnTo>
                    <a:pt x="225934" y="2776486"/>
                  </a:lnTo>
                  <a:lnTo>
                    <a:pt x="225569" y="2783409"/>
                  </a:lnTo>
                  <a:lnTo>
                    <a:pt x="225214" y="2790333"/>
                  </a:lnTo>
                  <a:lnTo>
                    <a:pt x="224867" y="2797257"/>
                  </a:lnTo>
                  <a:lnTo>
                    <a:pt x="224527" y="2804181"/>
                  </a:lnTo>
                  <a:lnTo>
                    <a:pt x="224192" y="2811105"/>
                  </a:lnTo>
                  <a:lnTo>
                    <a:pt x="223862" y="2818029"/>
                  </a:lnTo>
                  <a:lnTo>
                    <a:pt x="223534" y="2824953"/>
                  </a:lnTo>
                  <a:lnTo>
                    <a:pt x="223207" y="2831877"/>
                  </a:lnTo>
                  <a:lnTo>
                    <a:pt x="222882" y="2838801"/>
                  </a:lnTo>
                  <a:lnTo>
                    <a:pt x="222556" y="2845725"/>
                  </a:lnTo>
                  <a:lnTo>
                    <a:pt x="222230" y="2852648"/>
                  </a:lnTo>
                  <a:lnTo>
                    <a:pt x="221904" y="2859572"/>
                  </a:lnTo>
                  <a:lnTo>
                    <a:pt x="221578" y="2866496"/>
                  </a:lnTo>
                  <a:lnTo>
                    <a:pt x="221254" y="2873420"/>
                  </a:lnTo>
                  <a:lnTo>
                    <a:pt x="220932" y="2880344"/>
                  </a:lnTo>
                  <a:lnTo>
                    <a:pt x="220614" y="2887268"/>
                  </a:lnTo>
                  <a:lnTo>
                    <a:pt x="220301" y="2894192"/>
                  </a:lnTo>
                  <a:lnTo>
                    <a:pt x="219994" y="2901116"/>
                  </a:lnTo>
                  <a:lnTo>
                    <a:pt x="219698" y="2908040"/>
                  </a:lnTo>
                  <a:lnTo>
                    <a:pt x="219412" y="2914964"/>
                  </a:lnTo>
                  <a:lnTo>
                    <a:pt x="219139" y="2921888"/>
                  </a:lnTo>
                  <a:lnTo>
                    <a:pt x="218879" y="2928811"/>
                  </a:lnTo>
                  <a:lnTo>
                    <a:pt x="218633" y="2935735"/>
                  </a:lnTo>
                  <a:lnTo>
                    <a:pt x="218403" y="2942659"/>
                  </a:lnTo>
                  <a:lnTo>
                    <a:pt x="218190" y="2949583"/>
                  </a:lnTo>
                  <a:lnTo>
                    <a:pt x="217996" y="2956507"/>
                  </a:lnTo>
                  <a:lnTo>
                    <a:pt x="217819" y="2963431"/>
                  </a:lnTo>
                  <a:lnTo>
                    <a:pt x="217658" y="2970355"/>
                  </a:lnTo>
                  <a:lnTo>
                    <a:pt x="217513" y="2977279"/>
                  </a:lnTo>
                  <a:lnTo>
                    <a:pt x="217382" y="2984203"/>
                  </a:lnTo>
                  <a:lnTo>
                    <a:pt x="217265" y="2991127"/>
                  </a:lnTo>
                  <a:lnTo>
                    <a:pt x="217161" y="2998050"/>
                  </a:lnTo>
                  <a:lnTo>
                    <a:pt x="217069" y="3004974"/>
                  </a:lnTo>
                  <a:lnTo>
                    <a:pt x="216985" y="3011898"/>
                  </a:lnTo>
                  <a:lnTo>
                    <a:pt x="216907" y="3018822"/>
                  </a:lnTo>
                  <a:lnTo>
                    <a:pt x="216835" y="3025746"/>
                  </a:lnTo>
                  <a:lnTo>
                    <a:pt x="216766" y="3032670"/>
                  </a:lnTo>
                  <a:lnTo>
                    <a:pt x="216699" y="3039594"/>
                  </a:lnTo>
                  <a:lnTo>
                    <a:pt x="216632" y="3046518"/>
                  </a:lnTo>
                  <a:lnTo>
                    <a:pt x="216563" y="3053442"/>
                  </a:lnTo>
                  <a:lnTo>
                    <a:pt x="216490" y="3060366"/>
                  </a:lnTo>
                  <a:lnTo>
                    <a:pt x="216414" y="3067290"/>
                  </a:lnTo>
                  <a:lnTo>
                    <a:pt x="216333" y="3074213"/>
                  </a:lnTo>
                  <a:lnTo>
                    <a:pt x="216247" y="3081137"/>
                  </a:lnTo>
                  <a:lnTo>
                    <a:pt x="216155" y="3088061"/>
                  </a:lnTo>
                  <a:lnTo>
                    <a:pt x="216056" y="3094985"/>
                  </a:lnTo>
                  <a:lnTo>
                    <a:pt x="215952" y="3101909"/>
                  </a:lnTo>
                  <a:lnTo>
                    <a:pt x="215843" y="3108833"/>
                  </a:lnTo>
                  <a:lnTo>
                    <a:pt x="215730" y="3115757"/>
                  </a:lnTo>
                  <a:lnTo>
                    <a:pt x="215613" y="3122681"/>
                  </a:lnTo>
                  <a:lnTo>
                    <a:pt x="215495" y="3129605"/>
                  </a:lnTo>
                  <a:lnTo>
                    <a:pt x="215376" y="3136529"/>
                  </a:lnTo>
                  <a:lnTo>
                    <a:pt x="215259" y="3143453"/>
                  </a:lnTo>
                  <a:lnTo>
                    <a:pt x="215144" y="3150376"/>
                  </a:lnTo>
                  <a:lnTo>
                    <a:pt x="215034" y="3157300"/>
                  </a:lnTo>
                  <a:lnTo>
                    <a:pt x="214929" y="3164224"/>
                  </a:lnTo>
                  <a:lnTo>
                    <a:pt x="214833" y="3171148"/>
                  </a:lnTo>
                  <a:lnTo>
                    <a:pt x="214744" y="3178072"/>
                  </a:lnTo>
                  <a:lnTo>
                    <a:pt x="214666" y="3184996"/>
                  </a:lnTo>
                  <a:lnTo>
                    <a:pt x="214601" y="3191920"/>
                  </a:lnTo>
                  <a:lnTo>
                    <a:pt x="214548" y="3198844"/>
                  </a:lnTo>
                  <a:lnTo>
                    <a:pt x="214508" y="3205768"/>
                  </a:lnTo>
                  <a:lnTo>
                    <a:pt x="214480" y="3212692"/>
                  </a:lnTo>
                  <a:lnTo>
                    <a:pt x="214466" y="3219615"/>
                  </a:lnTo>
                  <a:lnTo>
                    <a:pt x="214464" y="3226539"/>
                  </a:lnTo>
                  <a:lnTo>
                    <a:pt x="214476" y="3233463"/>
                  </a:lnTo>
                  <a:lnTo>
                    <a:pt x="214503" y="3240387"/>
                  </a:lnTo>
                  <a:lnTo>
                    <a:pt x="214542" y="3247311"/>
                  </a:lnTo>
                  <a:lnTo>
                    <a:pt x="214593" y="3254235"/>
                  </a:lnTo>
                  <a:lnTo>
                    <a:pt x="214658" y="3261159"/>
                  </a:lnTo>
                  <a:lnTo>
                    <a:pt x="214737" y="3268083"/>
                  </a:lnTo>
                  <a:lnTo>
                    <a:pt x="214831" y="3275007"/>
                  </a:lnTo>
                  <a:lnTo>
                    <a:pt x="214944" y="3281931"/>
                  </a:lnTo>
                  <a:lnTo>
                    <a:pt x="215082" y="3288855"/>
                  </a:lnTo>
                  <a:lnTo>
                    <a:pt x="215248" y="3295778"/>
                  </a:lnTo>
                  <a:lnTo>
                    <a:pt x="215448" y="3302702"/>
                  </a:lnTo>
                  <a:lnTo>
                    <a:pt x="215689" y="3309626"/>
                  </a:lnTo>
                  <a:lnTo>
                    <a:pt x="215981" y="3316550"/>
                  </a:lnTo>
                  <a:lnTo>
                    <a:pt x="216335" y="3323474"/>
                  </a:lnTo>
                  <a:lnTo>
                    <a:pt x="216777" y="3330398"/>
                  </a:lnTo>
                  <a:lnTo>
                    <a:pt x="217320" y="3337322"/>
                  </a:lnTo>
                  <a:lnTo>
                    <a:pt x="217978" y="3344246"/>
                  </a:lnTo>
                  <a:lnTo>
                    <a:pt x="218767" y="3351170"/>
                  </a:lnTo>
                  <a:lnTo>
                    <a:pt x="219706" y="3358094"/>
                  </a:lnTo>
                  <a:lnTo>
                    <a:pt x="220814" y="3365017"/>
                  </a:lnTo>
                  <a:lnTo>
                    <a:pt x="222109" y="3371941"/>
                  </a:lnTo>
                  <a:lnTo>
                    <a:pt x="223651" y="3378865"/>
                  </a:lnTo>
                  <a:lnTo>
                    <a:pt x="225426" y="3385789"/>
                  </a:lnTo>
                  <a:lnTo>
                    <a:pt x="227441" y="3392713"/>
                  </a:lnTo>
                  <a:lnTo>
                    <a:pt x="229701" y="3399637"/>
                  </a:lnTo>
                  <a:lnTo>
                    <a:pt x="232209" y="3406561"/>
                  </a:lnTo>
                  <a:lnTo>
                    <a:pt x="234960" y="3413485"/>
                  </a:lnTo>
                  <a:lnTo>
                    <a:pt x="237948" y="3420409"/>
                  </a:lnTo>
                  <a:lnTo>
                    <a:pt x="241186" y="3427333"/>
                  </a:lnTo>
                  <a:lnTo>
                    <a:pt x="244598" y="3434257"/>
                  </a:lnTo>
                  <a:lnTo>
                    <a:pt x="248143" y="3441180"/>
                  </a:lnTo>
                  <a:lnTo>
                    <a:pt x="251776" y="3448104"/>
                  </a:lnTo>
                  <a:lnTo>
                    <a:pt x="255444" y="3455028"/>
                  </a:lnTo>
                  <a:lnTo>
                    <a:pt x="259087" y="3461952"/>
                  </a:lnTo>
                  <a:lnTo>
                    <a:pt x="262632" y="3468876"/>
                  </a:lnTo>
                  <a:lnTo>
                    <a:pt x="265967" y="3475800"/>
                  </a:lnTo>
                  <a:lnTo>
                    <a:pt x="269037" y="3482724"/>
                  </a:lnTo>
                  <a:lnTo>
                    <a:pt x="271771" y="3489648"/>
                  </a:lnTo>
                  <a:lnTo>
                    <a:pt x="274104" y="3496572"/>
                  </a:lnTo>
                  <a:lnTo>
                    <a:pt x="275974" y="3503496"/>
                  </a:lnTo>
                  <a:lnTo>
                    <a:pt x="277329" y="3510419"/>
                  </a:lnTo>
                  <a:lnTo>
                    <a:pt x="278067" y="3517343"/>
                  </a:lnTo>
                  <a:lnTo>
                    <a:pt x="278128" y="3524267"/>
                  </a:lnTo>
                  <a:lnTo>
                    <a:pt x="277566" y="3531191"/>
                  </a:lnTo>
                  <a:lnTo>
                    <a:pt x="276382" y="3538115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" name="tx43"/>
            <p:cNvSpPr/>
            <p:nvPr/>
          </p:nvSpPr>
          <p:spPr>
            <a:xfrm>
              <a:off x="2843838" y="6965071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44" name="tx44"/>
            <p:cNvSpPr/>
            <p:nvPr/>
          </p:nvSpPr>
          <p:spPr>
            <a:xfrm>
              <a:off x="2843838" y="6094078"/>
              <a:ext cx="98883" cy="12380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1</a:t>
              </a:r>
            </a:p>
          </p:txBody>
        </p:sp>
        <p:sp>
          <p:nvSpPr>
            <p:cNvPr id="45" name="tx45"/>
            <p:cNvSpPr/>
            <p:nvPr/>
          </p:nvSpPr>
          <p:spPr>
            <a:xfrm>
              <a:off x="2843838" y="5218223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46" name="tx46"/>
            <p:cNvSpPr/>
            <p:nvPr/>
          </p:nvSpPr>
          <p:spPr>
            <a:xfrm>
              <a:off x="2843838" y="4340197"/>
              <a:ext cx="98883" cy="12788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3</a:t>
              </a:r>
            </a:p>
          </p:txBody>
        </p:sp>
        <p:sp>
          <p:nvSpPr>
            <p:cNvPr id="47" name="tx47"/>
            <p:cNvSpPr/>
            <p:nvPr/>
          </p:nvSpPr>
          <p:spPr>
            <a:xfrm>
              <a:off x="2843838" y="3468509"/>
              <a:ext cx="98883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4</a:t>
              </a:r>
            </a:p>
          </p:txBody>
        </p:sp>
        <p:sp>
          <p:nvSpPr>
            <p:cNvPr id="48" name="pl48"/>
            <p:cNvSpPr/>
            <p:nvPr/>
          </p:nvSpPr>
          <p:spPr>
            <a:xfrm>
              <a:off x="2970557" y="7029012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9" name="pl49"/>
            <p:cNvSpPr/>
            <p:nvPr/>
          </p:nvSpPr>
          <p:spPr>
            <a:xfrm>
              <a:off x="2970557" y="6154112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0" name="pl50"/>
            <p:cNvSpPr/>
            <p:nvPr/>
          </p:nvSpPr>
          <p:spPr>
            <a:xfrm>
              <a:off x="2970557" y="5279211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1" name="pl51"/>
            <p:cNvSpPr/>
            <p:nvPr/>
          </p:nvSpPr>
          <p:spPr>
            <a:xfrm>
              <a:off x="2970557" y="4404311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2" name="pl52"/>
            <p:cNvSpPr/>
            <p:nvPr/>
          </p:nvSpPr>
          <p:spPr>
            <a:xfrm>
              <a:off x="2970557" y="3529411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3" name="pl53"/>
            <p:cNvSpPr/>
            <p:nvPr/>
          </p:nvSpPr>
          <p:spPr>
            <a:xfrm>
              <a:off x="334875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4" name="pl54"/>
            <p:cNvSpPr/>
            <p:nvPr/>
          </p:nvSpPr>
          <p:spPr>
            <a:xfrm>
              <a:off x="392109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5" name="pl55"/>
            <p:cNvSpPr/>
            <p:nvPr/>
          </p:nvSpPr>
          <p:spPr>
            <a:xfrm>
              <a:off x="449342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6" name="pl56"/>
            <p:cNvSpPr/>
            <p:nvPr/>
          </p:nvSpPr>
          <p:spPr>
            <a:xfrm>
              <a:off x="506576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7" name="pl57"/>
            <p:cNvSpPr/>
            <p:nvPr/>
          </p:nvSpPr>
          <p:spPr>
            <a:xfrm>
              <a:off x="563810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8" name="pl58"/>
            <p:cNvSpPr/>
            <p:nvPr/>
          </p:nvSpPr>
          <p:spPr>
            <a:xfrm>
              <a:off x="621044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9" name="pl59"/>
            <p:cNvSpPr/>
            <p:nvPr/>
          </p:nvSpPr>
          <p:spPr>
            <a:xfrm>
              <a:off x="678278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0" name="pl60"/>
            <p:cNvSpPr/>
            <p:nvPr/>
          </p:nvSpPr>
          <p:spPr>
            <a:xfrm>
              <a:off x="735511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1" name="pl61"/>
            <p:cNvSpPr/>
            <p:nvPr/>
          </p:nvSpPr>
          <p:spPr>
            <a:xfrm>
              <a:off x="792745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2" name="pl62"/>
            <p:cNvSpPr/>
            <p:nvPr/>
          </p:nvSpPr>
          <p:spPr>
            <a:xfrm>
              <a:off x="849979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3" name="pl63"/>
            <p:cNvSpPr/>
            <p:nvPr/>
          </p:nvSpPr>
          <p:spPr>
            <a:xfrm>
              <a:off x="907213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4" name="pl64"/>
            <p:cNvSpPr/>
            <p:nvPr/>
          </p:nvSpPr>
          <p:spPr>
            <a:xfrm>
              <a:off x="964446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5" name="pl65"/>
            <p:cNvSpPr/>
            <p:nvPr/>
          </p:nvSpPr>
          <p:spPr>
            <a:xfrm>
              <a:off x="1021680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6" name="pl66"/>
            <p:cNvSpPr/>
            <p:nvPr/>
          </p:nvSpPr>
          <p:spPr>
            <a:xfrm>
              <a:off x="1078914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7" name="tx67"/>
            <p:cNvSpPr/>
            <p:nvPr/>
          </p:nvSpPr>
          <p:spPr>
            <a:xfrm>
              <a:off x="2834844" y="7270856"/>
              <a:ext cx="1027819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H3K4me2.c1</a:t>
              </a:r>
            </a:p>
          </p:txBody>
        </p:sp>
        <p:sp>
          <p:nvSpPr>
            <p:cNvPr id="68" name="tx68"/>
            <p:cNvSpPr/>
            <p:nvPr/>
          </p:nvSpPr>
          <p:spPr>
            <a:xfrm>
              <a:off x="3407182" y="7270856"/>
              <a:ext cx="1027819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H3K4me2.c7</a:t>
              </a:r>
            </a:p>
          </p:txBody>
        </p:sp>
        <p:sp>
          <p:nvSpPr>
            <p:cNvPr id="69" name="tx69"/>
            <p:cNvSpPr/>
            <p:nvPr/>
          </p:nvSpPr>
          <p:spPr>
            <a:xfrm>
              <a:off x="3979520" y="7270856"/>
              <a:ext cx="1027819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H3K4me2.c3</a:t>
              </a:r>
            </a:p>
          </p:txBody>
        </p:sp>
        <p:sp>
          <p:nvSpPr>
            <p:cNvPr id="70" name="tx70"/>
            <p:cNvSpPr/>
            <p:nvPr/>
          </p:nvSpPr>
          <p:spPr>
            <a:xfrm>
              <a:off x="4551857" y="7270682"/>
              <a:ext cx="1027819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H3K4me2.c8</a:t>
              </a:r>
            </a:p>
          </p:txBody>
        </p:sp>
        <p:sp>
          <p:nvSpPr>
            <p:cNvPr id="71" name="tx71"/>
            <p:cNvSpPr/>
            <p:nvPr/>
          </p:nvSpPr>
          <p:spPr>
            <a:xfrm>
              <a:off x="5124195" y="7270856"/>
              <a:ext cx="1027819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H3K4me2.c5</a:t>
              </a:r>
            </a:p>
          </p:txBody>
        </p:sp>
        <p:sp>
          <p:nvSpPr>
            <p:cNvPr id="72" name="tx72"/>
            <p:cNvSpPr/>
            <p:nvPr/>
          </p:nvSpPr>
          <p:spPr>
            <a:xfrm>
              <a:off x="5696532" y="7270856"/>
              <a:ext cx="1027819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H3K4me2.c6</a:t>
              </a:r>
            </a:p>
          </p:txBody>
        </p:sp>
        <p:sp>
          <p:nvSpPr>
            <p:cNvPr id="73" name="tx73"/>
            <p:cNvSpPr/>
            <p:nvPr/>
          </p:nvSpPr>
          <p:spPr>
            <a:xfrm>
              <a:off x="6219428" y="7270856"/>
              <a:ext cx="1126703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H3K4me2.c12</a:t>
              </a:r>
            </a:p>
          </p:txBody>
        </p:sp>
        <p:sp>
          <p:nvSpPr>
            <p:cNvPr id="74" name="tx74"/>
            <p:cNvSpPr/>
            <p:nvPr/>
          </p:nvSpPr>
          <p:spPr>
            <a:xfrm>
              <a:off x="6791766" y="7270856"/>
              <a:ext cx="1126703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H3K4me2.c15</a:t>
              </a:r>
            </a:p>
          </p:txBody>
        </p:sp>
        <p:sp>
          <p:nvSpPr>
            <p:cNvPr id="75" name="tx75"/>
            <p:cNvSpPr/>
            <p:nvPr/>
          </p:nvSpPr>
          <p:spPr>
            <a:xfrm>
              <a:off x="7364103" y="7270856"/>
              <a:ext cx="1126703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H3K4me2.c14</a:t>
              </a:r>
            </a:p>
          </p:txBody>
        </p:sp>
        <p:sp>
          <p:nvSpPr>
            <p:cNvPr id="76" name="tx76"/>
            <p:cNvSpPr/>
            <p:nvPr/>
          </p:nvSpPr>
          <p:spPr>
            <a:xfrm>
              <a:off x="7936441" y="7270856"/>
              <a:ext cx="1126703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H3K4me2.c16</a:t>
              </a:r>
            </a:p>
          </p:txBody>
        </p:sp>
        <p:sp>
          <p:nvSpPr>
            <p:cNvPr id="77" name="tx77"/>
            <p:cNvSpPr/>
            <p:nvPr/>
          </p:nvSpPr>
          <p:spPr>
            <a:xfrm>
              <a:off x="8508779" y="7270856"/>
              <a:ext cx="1126703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H3K4me2.c13</a:t>
              </a:r>
            </a:p>
          </p:txBody>
        </p:sp>
        <p:sp>
          <p:nvSpPr>
            <p:cNvPr id="78" name="tx78"/>
            <p:cNvSpPr/>
            <p:nvPr/>
          </p:nvSpPr>
          <p:spPr>
            <a:xfrm>
              <a:off x="9081116" y="7270856"/>
              <a:ext cx="1126703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H3K4me2.c17</a:t>
              </a:r>
            </a:p>
          </p:txBody>
        </p:sp>
        <p:sp>
          <p:nvSpPr>
            <p:cNvPr id="79" name="tx79"/>
            <p:cNvSpPr/>
            <p:nvPr/>
          </p:nvSpPr>
          <p:spPr>
            <a:xfrm>
              <a:off x="9653454" y="7270682"/>
              <a:ext cx="1126703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 dirty="0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H3K4me2.c18</a:t>
              </a:r>
            </a:p>
          </p:txBody>
        </p:sp>
        <p:sp>
          <p:nvSpPr>
            <p:cNvPr id="80" name="tx80"/>
            <p:cNvSpPr/>
            <p:nvPr/>
          </p:nvSpPr>
          <p:spPr>
            <a:xfrm>
              <a:off x="10665647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81" name="tx81"/>
            <p:cNvSpPr/>
            <p:nvPr/>
          </p:nvSpPr>
          <p:spPr>
            <a:xfrm>
              <a:off x="6894221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82" name="tx82"/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83" name="rc83"/>
            <p:cNvSpPr/>
            <p:nvPr/>
          </p:nvSpPr>
          <p:spPr>
            <a:xfrm>
              <a:off x="11271724" y="3560373"/>
              <a:ext cx="1136436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4" name="tx84"/>
            <p:cNvSpPr/>
            <p:nvPr/>
          </p:nvSpPr>
          <p:spPr>
            <a:xfrm>
              <a:off x="11341313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85" name="rc85"/>
            <p:cNvSpPr/>
            <p:nvPr/>
          </p:nvSpPr>
          <p:spPr>
            <a:xfrm>
              <a:off x="11341313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6" name="rc86"/>
            <p:cNvSpPr/>
            <p:nvPr/>
          </p:nvSpPr>
          <p:spPr>
            <a:xfrm>
              <a:off x="11350313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7" name="rc87"/>
            <p:cNvSpPr/>
            <p:nvPr/>
          </p:nvSpPr>
          <p:spPr>
            <a:xfrm>
              <a:off x="11341313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8" name="rc88"/>
            <p:cNvSpPr/>
            <p:nvPr/>
          </p:nvSpPr>
          <p:spPr>
            <a:xfrm>
              <a:off x="11350313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9" name="rc89"/>
            <p:cNvSpPr/>
            <p:nvPr/>
          </p:nvSpPr>
          <p:spPr>
            <a:xfrm>
              <a:off x="11341313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0" name="rc90"/>
            <p:cNvSpPr/>
            <p:nvPr/>
          </p:nvSpPr>
          <p:spPr>
            <a:xfrm>
              <a:off x="11350313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1" name="rc91"/>
            <p:cNvSpPr/>
            <p:nvPr/>
          </p:nvSpPr>
          <p:spPr>
            <a:xfrm>
              <a:off x="11341313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2" name="rc92"/>
            <p:cNvSpPr/>
            <p:nvPr/>
          </p:nvSpPr>
          <p:spPr>
            <a:xfrm>
              <a:off x="11350313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3" name="rc93"/>
            <p:cNvSpPr/>
            <p:nvPr/>
          </p:nvSpPr>
          <p:spPr>
            <a:xfrm>
              <a:off x="11341313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4" name="rc94"/>
            <p:cNvSpPr/>
            <p:nvPr/>
          </p:nvSpPr>
          <p:spPr>
            <a:xfrm>
              <a:off x="11350313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5" name="rc95"/>
            <p:cNvSpPr/>
            <p:nvPr/>
          </p:nvSpPr>
          <p:spPr>
            <a:xfrm>
              <a:off x="11341313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6" name="rc96"/>
            <p:cNvSpPr/>
            <p:nvPr/>
          </p:nvSpPr>
          <p:spPr>
            <a:xfrm>
              <a:off x="11350313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7" name="rc97"/>
            <p:cNvSpPr/>
            <p:nvPr/>
          </p:nvSpPr>
          <p:spPr>
            <a:xfrm>
              <a:off x="11341313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8" name="rc98"/>
            <p:cNvSpPr/>
            <p:nvPr/>
          </p:nvSpPr>
          <p:spPr>
            <a:xfrm>
              <a:off x="11350313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9" name="rc99"/>
            <p:cNvSpPr/>
            <p:nvPr/>
          </p:nvSpPr>
          <p:spPr>
            <a:xfrm>
              <a:off x="11341313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0" name="rc100"/>
            <p:cNvSpPr/>
            <p:nvPr/>
          </p:nvSpPr>
          <p:spPr>
            <a:xfrm>
              <a:off x="11350313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1" name="rc101"/>
            <p:cNvSpPr/>
            <p:nvPr/>
          </p:nvSpPr>
          <p:spPr>
            <a:xfrm>
              <a:off x="11341313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2" name="rc102"/>
            <p:cNvSpPr/>
            <p:nvPr/>
          </p:nvSpPr>
          <p:spPr>
            <a:xfrm>
              <a:off x="11350313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3" name="rc103"/>
            <p:cNvSpPr/>
            <p:nvPr/>
          </p:nvSpPr>
          <p:spPr>
            <a:xfrm>
              <a:off x="11341313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4" name="rc104"/>
            <p:cNvSpPr/>
            <p:nvPr/>
          </p:nvSpPr>
          <p:spPr>
            <a:xfrm>
              <a:off x="11350313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5" name="rc105"/>
            <p:cNvSpPr/>
            <p:nvPr/>
          </p:nvSpPr>
          <p:spPr>
            <a:xfrm>
              <a:off x="11341313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6" name="rc106"/>
            <p:cNvSpPr/>
            <p:nvPr/>
          </p:nvSpPr>
          <p:spPr>
            <a:xfrm>
              <a:off x="11350313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7" name="rc107"/>
            <p:cNvSpPr/>
            <p:nvPr/>
          </p:nvSpPr>
          <p:spPr>
            <a:xfrm>
              <a:off x="11341313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8" name="rc108"/>
            <p:cNvSpPr/>
            <p:nvPr/>
          </p:nvSpPr>
          <p:spPr>
            <a:xfrm>
              <a:off x="11350313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9" name="rc109"/>
            <p:cNvSpPr/>
            <p:nvPr/>
          </p:nvSpPr>
          <p:spPr>
            <a:xfrm>
              <a:off x="11341313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10" name="rc110"/>
            <p:cNvSpPr/>
            <p:nvPr/>
          </p:nvSpPr>
          <p:spPr>
            <a:xfrm>
              <a:off x="11350313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11" name="rc111"/>
            <p:cNvSpPr/>
            <p:nvPr/>
          </p:nvSpPr>
          <p:spPr>
            <a:xfrm>
              <a:off x="11341313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12" name="rc112"/>
            <p:cNvSpPr/>
            <p:nvPr/>
          </p:nvSpPr>
          <p:spPr>
            <a:xfrm>
              <a:off x="11350313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13" name="tx113"/>
            <p:cNvSpPr/>
            <p:nvPr/>
          </p:nvSpPr>
          <p:spPr>
            <a:xfrm>
              <a:off x="11630358" y="3896468"/>
              <a:ext cx="646057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H3K4me2.c1</a:t>
              </a:r>
            </a:p>
          </p:txBody>
        </p:sp>
        <p:sp>
          <p:nvSpPr>
            <p:cNvPr id="114" name="tx114"/>
            <p:cNvSpPr/>
            <p:nvPr/>
          </p:nvSpPr>
          <p:spPr>
            <a:xfrm>
              <a:off x="11630358" y="4115924"/>
              <a:ext cx="646057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H3K4me2.c7</a:t>
              </a:r>
            </a:p>
          </p:txBody>
        </p:sp>
        <p:sp>
          <p:nvSpPr>
            <p:cNvPr id="115" name="tx115"/>
            <p:cNvSpPr/>
            <p:nvPr/>
          </p:nvSpPr>
          <p:spPr>
            <a:xfrm>
              <a:off x="11630358" y="4335380"/>
              <a:ext cx="646057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H3K4me2.c3</a:t>
              </a:r>
            </a:p>
          </p:txBody>
        </p:sp>
        <p:sp>
          <p:nvSpPr>
            <p:cNvPr id="116" name="tx116"/>
            <p:cNvSpPr/>
            <p:nvPr/>
          </p:nvSpPr>
          <p:spPr>
            <a:xfrm>
              <a:off x="11630358" y="4554727"/>
              <a:ext cx="646057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H3K4me2.c8</a:t>
              </a:r>
            </a:p>
          </p:txBody>
        </p:sp>
        <p:sp>
          <p:nvSpPr>
            <p:cNvPr id="117" name="tx117"/>
            <p:cNvSpPr/>
            <p:nvPr/>
          </p:nvSpPr>
          <p:spPr>
            <a:xfrm>
              <a:off x="11630358" y="4774292"/>
              <a:ext cx="646057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H3K4me2.c5</a:t>
              </a:r>
            </a:p>
          </p:txBody>
        </p:sp>
        <p:sp>
          <p:nvSpPr>
            <p:cNvPr id="118" name="tx118"/>
            <p:cNvSpPr/>
            <p:nvPr/>
          </p:nvSpPr>
          <p:spPr>
            <a:xfrm>
              <a:off x="11630358" y="4993748"/>
              <a:ext cx="646057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H3K4me2.c6</a:t>
              </a:r>
            </a:p>
          </p:txBody>
        </p:sp>
        <p:sp>
          <p:nvSpPr>
            <p:cNvPr id="119" name="tx119"/>
            <p:cNvSpPr/>
            <p:nvPr/>
          </p:nvSpPr>
          <p:spPr>
            <a:xfrm>
              <a:off x="11630358" y="5213204"/>
              <a:ext cx="708213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H3K4me2.c12</a:t>
              </a:r>
            </a:p>
          </p:txBody>
        </p:sp>
        <p:sp>
          <p:nvSpPr>
            <p:cNvPr id="120" name="tx120"/>
            <p:cNvSpPr/>
            <p:nvPr/>
          </p:nvSpPr>
          <p:spPr>
            <a:xfrm>
              <a:off x="11630358" y="5432660"/>
              <a:ext cx="708213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H3K4me2.c15</a:t>
              </a:r>
            </a:p>
          </p:txBody>
        </p:sp>
        <p:sp>
          <p:nvSpPr>
            <p:cNvPr id="121" name="tx121"/>
            <p:cNvSpPr/>
            <p:nvPr/>
          </p:nvSpPr>
          <p:spPr>
            <a:xfrm>
              <a:off x="11630358" y="5652116"/>
              <a:ext cx="708213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H3K4me2.c14</a:t>
              </a:r>
            </a:p>
          </p:txBody>
        </p:sp>
        <p:sp>
          <p:nvSpPr>
            <p:cNvPr id="122" name="tx122"/>
            <p:cNvSpPr/>
            <p:nvPr/>
          </p:nvSpPr>
          <p:spPr>
            <a:xfrm>
              <a:off x="11630358" y="5871572"/>
              <a:ext cx="708213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H3K4me2.c16</a:t>
              </a:r>
            </a:p>
          </p:txBody>
        </p:sp>
        <p:sp>
          <p:nvSpPr>
            <p:cNvPr id="123" name="tx123"/>
            <p:cNvSpPr/>
            <p:nvPr/>
          </p:nvSpPr>
          <p:spPr>
            <a:xfrm>
              <a:off x="11630358" y="6091028"/>
              <a:ext cx="708213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H3K4me2.c13</a:t>
              </a:r>
            </a:p>
          </p:txBody>
        </p:sp>
        <p:sp>
          <p:nvSpPr>
            <p:cNvPr id="124" name="tx124"/>
            <p:cNvSpPr/>
            <p:nvPr/>
          </p:nvSpPr>
          <p:spPr>
            <a:xfrm>
              <a:off x="11630358" y="6310484"/>
              <a:ext cx="708213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H3K4me2.c17</a:t>
              </a:r>
            </a:p>
          </p:txBody>
        </p:sp>
        <p:sp>
          <p:nvSpPr>
            <p:cNvPr id="125" name="tx125"/>
            <p:cNvSpPr/>
            <p:nvPr/>
          </p:nvSpPr>
          <p:spPr>
            <a:xfrm>
              <a:off x="11630358" y="6529831"/>
              <a:ext cx="708213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H3K4me2.c18</a:t>
              </a:r>
            </a:p>
          </p:txBody>
        </p:sp>
        <p:sp>
          <p:nvSpPr>
            <p:cNvPr id="126" name="tx126"/>
            <p:cNvSpPr/>
            <p:nvPr/>
          </p:nvSpPr>
          <p:spPr>
            <a:xfrm>
              <a:off x="11630358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127" name="tx127"/>
            <p:cNvSpPr/>
            <p:nvPr/>
          </p:nvSpPr>
          <p:spPr>
            <a:xfrm>
              <a:off x="3005352" y="3058226"/>
              <a:ext cx="3689471" cy="15658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H3K4me2 - erythroid trajectory - No normalization</a:t>
              </a:r>
            </a:p>
          </p:txBody>
        </p:sp>
      </p:grp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7A0D7517-2E3B-45E6-B4E7-FA301DE41424}"/>
              </a:ext>
            </a:extLst>
          </p:cNvPr>
          <p:cNvGrpSpPr/>
          <p:nvPr/>
        </p:nvGrpSpPr>
        <p:grpSpPr>
          <a:xfrm>
            <a:off x="6439754" y="572799"/>
            <a:ext cx="6340732" cy="2646581"/>
            <a:chOff x="3009900" y="1539082"/>
            <a:chExt cx="9067800" cy="7620000"/>
          </a:xfrm>
        </p:grpSpPr>
        <p:sp>
          <p:nvSpPr>
            <p:cNvPr id="129" name="rc3">
              <a:extLst>
                <a:ext uri="{FF2B5EF4-FFF2-40B4-BE49-F238E27FC236}">
                  <a16:creationId xmlns:a16="http://schemas.microsoft.com/office/drawing/2014/main" id="{E305826E-6138-3FB7-8734-93E2E3F41959}"/>
                </a:ext>
              </a:extLst>
            </p:cNvPr>
            <p:cNvSpPr/>
            <p:nvPr/>
          </p:nvSpPr>
          <p:spPr>
            <a:xfrm>
              <a:off x="3009900" y="1539081"/>
              <a:ext cx="9067800" cy="7619999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0" name="rc4">
              <a:extLst>
                <a:ext uri="{FF2B5EF4-FFF2-40B4-BE49-F238E27FC236}">
                  <a16:creationId xmlns:a16="http://schemas.microsoft.com/office/drawing/2014/main" id="{5A97D83C-2D01-DB46-FEB3-DE20A1C56A86}"/>
                </a:ext>
              </a:extLst>
            </p:cNvPr>
            <p:cNvSpPr/>
            <p:nvPr/>
          </p:nvSpPr>
          <p:spPr>
            <a:xfrm>
              <a:off x="3009900" y="1539081"/>
              <a:ext cx="9067800" cy="7619999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1" name="rc5">
              <a:extLst>
                <a:ext uri="{FF2B5EF4-FFF2-40B4-BE49-F238E27FC236}">
                  <a16:creationId xmlns:a16="http://schemas.microsoft.com/office/drawing/2014/main" id="{DA1A9F5A-7284-4AD3-2625-DB0D9BF5459C}"/>
                </a:ext>
              </a:extLst>
            </p:cNvPr>
            <p:cNvSpPr/>
            <p:nvPr/>
          </p:nvSpPr>
          <p:spPr>
            <a:xfrm>
              <a:off x="3464610" y="1833784"/>
              <a:ext cx="6482127" cy="68637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32" name="pl6">
              <a:extLst>
                <a:ext uri="{FF2B5EF4-FFF2-40B4-BE49-F238E27FC236}">
                  <a16:creationId xmlns:a16="http://schemas.microsoft.com/office/drawing/2014/main" id="{F85BCE15-D83C-A5EA-F7E1-31F5BFE2FA36}"/>
                </a:ext>
              </a:extLst>
            </p:cNvPr>
            <p:cNvSpPr/>
            <p:nvPr/>
          </p:nvSpPr>
          <p:spPr>
            <a:xfrm>
              <a:off x="3464610" y="7664885"/>
              <a:ext cx="6482127" cy="0"/>
            </a:xfrm>
            <a:custGeom>
              <a:avLst/>
              <a:gdLst/>
              <a:ahLst/>
              <a:cxnLst/>
              <a:rect l="0" t="0" r="0" b="0"/>
              <a:pathLst>
                <a:path w="6482127">
                  <a:moveTo>
                    <a:pt x="0" y="0"/>
                  </a:moveTo>
                  <a:lnTo>
                    <a:pt x="6482127" y="0"/>
                  </a:lnTo>
                  <a:lnTo>
                    <a:pt x="6482127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3" name="pl7">
              <a:extLst>
                <a:ext uri="{FF2B5EF4-FFF2-40B4-BE49-F238E27FC236}">
                  <a16:creationId xmlns:a16="http://schemas.microsoft.com/office/drawing/2014/main" id="{886A4D20-7D26-EC50-F59A-2148AF1BAFC0}"/>
                </a:ext>
              </a:extLst>
            </p:cNvPr>
            <p:cNvSpPr/>
            <p:nvPr/>
          </p:nvSpPr>
          <p:spPr>
            <a:xfrm>
              <a:off x="3464610" y="6509051"/>
              <a:ext cx="6482127" cy="0"/>
            </a:xfrm>
            <a:custGeom>
              <a:avLst/>
              <a:gdLst/>
              <a:ahLst/>
              <a:cxnLst/>
              <a:rect l="0" t="0" r="0" b="0"/>
              <a:pathLst>
                <a:path w="6482127">
                  <a:moveTo>
                    <a:pt x="0" y="0"/>
                  </a:moveTo>
                  <a:lnTo>
                    <a:pt x="6482127" y="0"/>
                  </a:lnTo>
                  <a:lnTo>
                    <a:pt x="6482127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4" name="pl8">
              <a:extLst>
                <a:ext uri="{FF2B5EF4-FFF2-40B4-BE49-F238E27FC236}">
                  <a16:creationId xmlns:a16="http://schemas.microsoft.com/office/drawing/2014/main" id="{093B0C6F-459D-3F54-D96E-84B6865D1B64}"/>
                </a:ext>
              </a:extLst>
            </p:cNvPr>
            <p:cNvSpPr/>
            <p:nvPr/>
          </p:nvSpPr>
          <p:spPr>
            <a:xfrm>
              <a:off x="3464610" y="5353218"/>
              <a:ext cx="6482127" cy="0"/>
            </a:xfrm>
            <a:custGeom>
              <a:avLst/>
              <a:gdLst/>
              <a:ahLst/>
              <a:cxnLst/>
              <a:rect l="0" t="0" r="0" b="0"/>
              <a:pathLst>
                <a:path w="6482127">
                  <a:moveTo>
                    <a:pt x="0" y="0"/>
                  </a:moveTo>
                  <a:lnTo>
                    <a:pt x="6482127" y="0"/>
                  </a:lnTo>
                  <a:lnTo>
                    <a:pt x="6482127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5" name="pl9">
              <a:extLst>
                <a:ext uri="{FF2B5EF4-FFF2-40B4-BE49-F238E27FC236}">
                  <a16:creationId xmlns:a16="http://schemas.microsoft.com/office/drawing/2014/main" id="{266C4364-B10E-8056-56A3-7E59869D8EF8}"/>
                </a:ext>
              </a:extLst>
            </p:cNvPr>
            <p:cNvSpPr/>
            <p:nvPr/>
          </p:nvSpPr>
          <p:spPr>
            <a:xfrm>
              <a:off x="3464610" y="4197385"/>
              <a:ext cx="6482127" cy="0"/>
            </a:xfrm>
            <a:custGeom>
              <a:avLst/>
              <a:gdLst/>
              <a:ahLst/>
              <a:cxnLst/>
              <a:rect l="0" t="0" r="0" b="0"/>
              <a:pathLst>
                <a:path w="6482127">
                  <a:moveTo>
                    <a:pt x="0" y="0"/>
                  </a:moveTo>
                  <a:lnTo>
                    <a:pt x="6482127" y="0"/>
                  </a:lnTo>
                  <a:lnTo>
                    <a:pt x="6482127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6" name="pl10">
              <a:extLst>
                <a:ext uri="{FF2B5EF4-FFF2-40B4-BE49-F238E27FC236}">
                  <a16:creationId xmlns:a16="http://schemas.microsoft.com/office/drawing/2014/main" id="{33AE1C3D-DF2F-B7F2-C940-94DDD7D625F0}"/>
                </a:ext>
              </a:extLst>
            </p:cNvPr>
            <p:cNvSpPr/>
            <p:nvPr/>
          </p:nvSpPr>
          <p:spPr>
            <a:xfrm>
              <a:off x="3464610" y="3041551"/>
              <a:ext cx="6482127" cy="0"/>
            </a:xfrm>
            <a:custGeom>
              <a:avLst/>
              <a:gdLst/>
              <a:ahLst/>
              <a:cxnLst/>
              <a:rect l="0" t="0" r="0" b="0"/>
              <a:pathLst>
                <a:path w="6482127">
                  <a:moveTo>
                    <a:pt x="0" y="0"/>
                  </a:moveTo>
                  <a:lnTo>
                    <a:pt x="6482127" y="0"/>
                  </a:lnTo>
                  <a:lnTo>
                    <a:pt x="6482127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7" name="pl11">
              <a:extLst>
                <a:ext uri="{FF2B5EF4-FFF2-40B4-BE49-F238E27FC236}">
                  <a16:creationId xmlns:a16="http://schemas.microsoft.com/office/drawing/2014/main" id="{F8C93A93-CF31-E3C5-A426-700506EAB2BD}"/>
                </a:ext>
              </a:extLst>
            </p:cNvPr>
            <p:cNvSpPr/>
            <p:nvPr/>
          </p:nvSpPr>
          <p:spPr>
            <a:xfrm>
              <a:off x="3464610" y="1885718"/>
              <a:ext cx="6482127" cy="0"/>
            </a:xfrm>
            <a:custGeom>
              <a:avLst/>
              <a:gdLst/>
              <a:ahLst/>
              <a:cxnLst/>
              <a:rect l="0" t="0" r="0" b="0"/>
              <a:pathLst>
                <a:path w="6482127">
                  <a:moveTo>
                    <a:pt x="0" y="0"/>
                  </a:moveTo>
                  <a:lnTo>
                    <a:pt x="6482127" y="0"/>
                  </a:lnTo>
                  <a:lnTo>
                    <a:pt x="6482127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8" name="pl12">
              <a:extLst>
                <a:ext uri="{FF2B5EF4-FFF2-40B4-BE49-F238E27FC236}">
                  <a16:creationId xmlns:a16="http://schemas.microsoft.com/office/drawing/2014/main" id="{D1F3CAE5-6643-388E-0AC4-4B9F83223E9E}"/>
                </a:ext>
              </a:extLst>
            </p:cNvPr>
            <p:cNvSpPr/>
            <p:nvPr/>
          </p:nvSpPr>
          <p:spPr>
            <a:xfrm>
              <a:off x="3464610" y="8242801"/>
              <a:ext cx="6482127" cy="0"/>
            </a:xfrm>
            <a:custGeom>
              <a:avLst/>
              <a:gdLst/>
              <a:ahLst/>
              <a:cxnLst/>
              <a:rect l="0" t="0" r="0" b="0"/>
              <a:pathLst>
                <a:path w="6482127">
                  <a:moveTo>
                    <a:pt x="0" y="0"/>
                  </a:moveTo>
                  <a:lnTo>
                    <a:pt x="6482127" y="0"/>
                  </a:lnTo>
                  <a:lnTo>
                    <a:pt x="6482127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9" name="pl13">
              <a:extLst>
                <a:ext uri="{FF2B5EF4-FFF2-40B4-BE49-F238E27FC236}">
                  <a16:creationId xmlns:a16="http://schemas.microsoft.com/office/drawing/2014/main" id="{6C5E6DE1-7366-8468-938A-D461A2EB0020}"/>
                </a:ext>
              </a:extLst>
            </p:cNvPr>
            <p:cNvSpPr/>
            <p:nvPr/>
          </p:nvSpPr>
          <p:spPr>
            <a:xfrm>
              <a:off x="3464610" y="7086968"/>
              <a:ext cx="6482127" cy="0"/>
            </a:xfrm>
            <a:custGeom>
              <a:avLst/>
              <a:gdLst/>
              <a:ahLst/>
              <a:cxnLst/>
              <a:rect l="0" t="0" r="0" b="0"/>
              <a:pathLst>
                <a:path w="6482127">
                  <a:moveTo>
                    <a:pt x="0" y="0"/>
                  </a:moveTo>
                  <a:lnTo>
                    <a:pt x="6482127" y="0"/>
                  </a:lnTo>
                  <a:lnTo>
                    <a:pt x="6482127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0" name="pl14">
              <a:extLst>
                <a:ext uri="{FF2B5EF4-FFF2-40B4-BE49-F238E27FC236}">
                  <a16:creationId xmlns:a16="http://schemas.microsoft.com/office/drawing/2014/main" id="{6A35BFFE-DDC2-A1D8-50E5-475009E2F053}"/>
                </a:ext>
              </a:extLst>
            </p:cNvPr>
            <p:cNvSpPr/>
            <p:nvPr/>
          </p:nvSpPr>
          <p:spPr>
            <a:xfrm>
              <a:off x="3464610" y="5931135"/>
              <a:ext cx="6482127" cy="0"/>
            </a:xfrm>
            <a:custGeom>
              <a:avLst/>
              <a:gdLst/>
              <a:ahLst/>
              <a:cxnLst/>
              <a:rect l="0" t="0" r="0" b="0"/>
              <a:pathLst>
                <a:path w="6482127">
                  <a:moveTo>
                    <a:pt x="0" y="0"/>
                  </a:moveTo>
                  <a:lnTo>
                    <a:pt x="6482127" y="0"/>
                  </a:lnTo>
                  <a:lnTo>
                    <a:pt x="6482127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1" name="pl15">
              <a:extLst>
                <a:ext uri="{FF2B5EF4-FFF2-40B4-BE49-F238E27FC236}">
                  <a16:creationId xmlns:a16="http://schemas.microsoft.com/office/drawing/2014/main" id="{7276E0CE-E211-1BA0-9EDF-02E3CA0D4E49}"/>
                </a:ext>
              </a:extLst>
            </p:cNvPr>
            <p:cNvSpPr/>
            <p:nvPr/>
          </p:nvSpPr>
          <p:spPr>
            <a:xfrm>
              <a:off x="3464610" y="4775301"/>
              <a:ext cx="6482127" cy="0"/>
            </a:xfrm>
            <a:custGeom>
              <a:avLst/>
              <a:gdLst/>
              <a:ahLst/>
              <a:cxnLst/>
              <a:rect l="0" t="0" r="0" b="0"/>
              <a:pathLst>
                <a:path w="6482127">
                  <a:moveTo>
                    <a:pt x="0" y="0"/>
                  </a:moveTo>
                  <a:lnTo>
                    <a:pt x="6482127" y="0"/>
                  </a:lnTo>
                  <a:lnTo>
                    <a:pt x="6482127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2" name="pl16">
              <a:extLst>
                <a:ext uri="{FF2B5EF4-FFF2-40B4-BE49-F238E27FC236}">
                  <a16:creationId xmlns:a16="http://schemas.microsoft.com/office/drawing/2014/main" id="{CEC7457B-C495-C291-E338-0C8ABC44E678}"/>
                </a:ext>
              </a:extLst>
            </p:cNvPr>
            <p:cNvSpPr/>
            <p:nvPr/>
          </p:nvSpPr>
          <p:spPr>
            <a:xfrm>
              <a:off x="3464610" y="3619468"/>
              <a:ext cx="6482127" cy="0"/>
            </a:xfrm>
            <a:custGeom>
              <a:avLst/>
              <a:gdLst/>
              <a:ahLst/>
              <a:cxnLst/>
              <a:rect l="0" t="0" r="0" b="0"/>
              <a:pathLst>
                <a:path w="6482127">
                  <a:moveTo>
                    <a:pt x="0" y="0"/>
                  </a:moveTo>
                  <a:lnTo>
                    <a:pt x="6482127" y="0"/>
                  </a:lnTo>
                  <a:lnTo>
                    <a:pt x="6482127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3" name="pl17">
              <a:extLst>
                <a:ext uri="{FF2B5EF4-FFF2-40B4-BE49-F238E27FC236}">
                  <a16:creationId xmlns:a16="http://schemas.microsoft.com/office/drawing/2014/main" id="{9B977294-5F9F-7E1B-DEB0-AF960FB06C59}"/>
                </a:ext>
              </a:extLst>
            </p:cNvPr>
            <p:cNvSpPr/>
            <p:nvPr/>
          </p:nvSpPr>
          <p:spPr>
            <a:xfrm>
              <a:off x="3464610" y="2463635"/>
              <a:ext cx="6482127" cy="0"/>
            </a:xfrm>
            <a:custGeom>
              <a:avLst/>
              <a:gdLst/>
              <a:ahLst/>
              <a:cxnLst/>
              <a:rect l="0" t="0" r="0" b="0"/>
              <a:pathLst>
                <a:path w="6482127">
                  <a:moveTo>
                    <a:pt x="0" y="0"/>
                  </a:moveTo>
                  <a:lnTo>
                    <a:pt x="6482127" y="0"/>
                  </a:lnTo>
                  <a:lnTo>
                    <a:pt x="6482127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4" name="pl18">
              <a:extLst>
                <a:ext uri="{FF2B5EF4-FFF2-40B4-BE49-F238E27FC236}">
                  <a16:creationId xmlns:a16="http://schemas.microsoft.com/office/drawing/2014/main" id="{4810D6DE-68A8-B17C-F744-CBDB1FA5C1A0}"/>
                </a:ext>
              </a:extLst>
            </p:cNvPr>
            <p:cNvSpPr/>
            <p:nvPr/>
          </p:nvSpPr>
          <p:spPr>
            <a:xfrm>
              <a:off x="3738503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5" name="pl19">
              <a:extLst>
                <a:ext uri="{FF2B5EF4-FFF2-40B4-BE49-F238E27FC236}">
                  <a16:creationId xmlns:a16="http://schemas.microsoft.com/office/drawing/2014/main" id="{82649CC6-B84D-25E5-1218-93E442CAC62B}"/>
                </a:ext>
              </a:extLst>
            </p:cNvPr>
            <p:cNvSpPr/>
            <p:nvPr/>
          </p:nvSpPr>
          <p:spPr>
            <a:xfrm>
              <a:off x="4194991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6" name="pl20">
              <a:extLst>
                <a:ext uri="{FF2B5EF4-FFF2-40B4-BE49-F238E27FC236}">
                  <a16:creationId xmlns:a16="http://schemas.microsoft.com/office/drawing/2014/main" id="{150C7678-6ED7-5198-F559-97B5D38746D9}"/>
                </a:ext>
              </a:extLst>
            </p:cNvPr>
            <p:cNvSpPr/>
            <p:nvPr/>
          </p:nvSpPr>
          <p:spPr>
            <a:xfrm>
              <a:off x="4651479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7" name="pl21">
              <a:extLst>
                <a:ext uri="{FF2B5EF4-FFF2-40B4-BE49-F238E27FC236}">
                  <a16:creationId xmlns:a16="http://schemas.microsoft.com/office/drawing/2014/main" id="{7D132531-2B22-B394-75B4-66C2F20E9069}"/>
                </a:ext>
              </a:extLst>
            </p:cNvPr>
            <p:cNvSpPr/>
            <p:nvPr/>
          </p:nvSpPr>
          <p:spPr>
            <a:xfrm>
              <a:off x="5107967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8" name="pl22">
              <a:extLst>
                <a:ext uri="{FF2B5EF4-FFF2-40B4-BE49-F238E27FC236}">
                  <a16:creationId xmlns:a16="http://schemas.microsoft.com/office/drawing/2014/main" id="{34341460-F5EE-99D5-A4C4-BD19A1F2CC5E}"/>
                </a:ext>
              </a:extLst>
            </p:cNvPr>
            <p:cNvSpPr/>
            <p:nvPr/>
          </p:nvSpPr>
          <p:spPr>
            <a:xfrm>
              <a:off x="5564454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9" name="pl23">
              <a:extLst>
                <a:ext uri="{FF2B5EF4-FFF2-40B4-BE49-F238E27FC236}">
                  <a16:creationId xmlns:a16="http://schemas.microsoft.com/office/drawing/2014/main" id="{EA3A104F-C60E-D70C-2DCF-35423C71CCE4}"/>
                </a:ext>
              </a:extLst>
            </p:cNvPr>
            <p:cNvSpPr/>
            <p:nvPr/>
          </p:nvSpPr>
          <p:spPr>
            <a:xfrm>
              <a:off x="6020942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0" name="pl24">
              <a:extLst>
                <a:ext uri="{FF2B5EF4-FFF2-40B4-BE49-F238E27FC236}">
                  <a16:creationId xmlns:a16="http://schemas.microsoft.com/office/drawing/2014/main" id="{6AF1BA14-CE67-5626-DC96-FA423C15ECA2}"/>
                </a:ext>
              </a:extLst>
            </p:cNvPr>
            <p:cNvSpPr/>
            <p:nvPr/>
          </p:nvSpPr>
          <p:spPr>
            <a:xfrm>
              <a:off x="6477430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1" name="pl25">
              <a:extLst>
                <a:ext uri="{FF2B5EF4-FFF2-40B4-BE49-F238E27FC236}">
                  <a16:creationId xmlns:a16="http://schemas.microsoft.com/office/drawing/2014/main" id="{0428EA11-60FA-CAC4-61C8-538173648903}"/>
                </a:ext>
              </a:extLst>
            </p:cNvPr>
            <p:cNvSpPr/>
            <p:nvPr/>
          </p:nvSpPr>
          <p:spPr>
            <a:xfrm>
              <a:off x="6933918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2" name="pl26">
              <a:extLst>
                <a:ext uri="{FF2B5EF4-FFF2-40B4-BE49-F238E27FC236}">
                  <a16:creationId xmlns:a16="http://schemas.microsoft.com/office/drawing/2014/main" id="{C29F44FC-098F-5CDE-EF54-22647ABEC031}"/>
                </a:ext>
              </a:extLst>
            </p:cNvPr>
            <p:cNvSpPr/>
            <p:nvPr/>
          </p:nvSpPr>
          <p:spPr>
            <a:xfrm>
              <a:off x="7390406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3" name="pl27">
              <a:extLst>
                <a:ext uri="{FF2B5EF4-FFF2-40B4-BE49-F238E27FC236}">
                  <a16:creationId xmlns:a16="http://schemas.microsoft.com/office/drawing/2014/main" id="{ED705875-A3F2-113C-5716-AB28A5A07709}"/>
                </a:ext>
              </a:extLst>
            </p:cNvPr>
            <p:cNvSpPr/>
            <p:nvPr/>
          </p:nvSpPr>
          <p:spPr>
            <a:xfrm>
              <a:off x="7846894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4" name="pl28">
              <a:extLst>
                <a:ext uri="{FF2B5EF4-FFF2-40B4-BE49-F238E27FC236}">
                  <a16:creationId xmlns:a16="http://schemas.microsoft.com/office/drawing/2014/main" id="{43DF2E01-67FA-653C-EAF3-4646358515AE}"/>
                </a:ext>
              </a:extLst>
            </p:cNvPr>
            <p:cNvSpPr/>
            <p:nvPr/>
          </p:nvSpPr>
          <p:spPr>
            <a:xfrm>
              <a:off x="8303381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5" name="pl29">
              <a:extLst>
                <a:ext uri="{FF2B5EF4-FFF2-40B4-BE49-F238E27FC236}">
                  <a16:creationId xmlns:a16="http://schemas.microsoft.com/office/drawing/2014/main" id="{E1C81875-9103-A60D-8AE5-3FE23C79479D}"/>
                </a:ext>
              </a:extLst>
            </p:cNvPr>
            <p:cNvSpPr/>
            <p:nvPr/>
          </p:nvSpPr>
          <p:spPr>
            <a:xfrm>
              <a:off x="8759869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6" name="pl30">
              <a:extLst>
                <a:ext uri="{FF2B5EF4-FFF2-40B4-BE49-F238E27FC236}">
                  <a16:creationId xmlns:a16="http://schemas.microsoft.com/office/drawing/2014/main" id="{F60BF823-0FB5-7A75-89D9-5A0404842689}"/>
                </a:ext>
              </a:extLst>
            </p:cNvPr>
            <p:cNvSpPr/>
            <p:nvPr/>
          </p:nvSpPr>
          <p:spPr>
            <a:xfrm>
              <a:off x="9216357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7" name="pl31">
              <a:extLst>
                <a:ext uri="{FF2B5EF4-FFF2-40B4-BE49-F238E27FC236}">
                  <a16:creationId xmlns:a16="http://schemas.microsoft.com/office/drawing/2014/main" id="{64C9ADAE-982B-8DB3-A860-F2F33BF47DDD}"/>
                </a:ext>
              </a:extLst>
            </p:cNvPr>
            <p:cNvSpPr/>
            <p:nvPr/>
          </p:nvSpPr>
          <p:spPr>
            <a:xfrm>
              <a:off x="9672845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8" name="pg32">
              <a:extLst>
                <a:ext uri="{FF2B5EF4-FFF2-40B4-BE49-F238E27FC236}">
                  <a16:creationId xmlns:a16="http://schemas.microsoft.com/office/drawing/2014/main" id="{842174B2-B5BC-3624-9556-C4771F639D62}"/>
                </a:ext>
              </a:extLst>
            </p:cNvPr>
            <p:cNvSpPr/>
            <p:nvPr/>
          </p:nvSpPr>
          <p:spPr>
            <a:xfrm>
              <a:off x="3549820" y="2184066"/>
              <a:ext cx="377366" cy="4942444"/>
            </a:xfrm>
            <a:custGeom>
              <a:avLst/>
              <a:gdLst/>
              <a:ahLst/>
              <a:cxnLst/>
              <a:rect l="0" t="0" r="0" b="0"/>
              <a:pathLst>
                <a:path w="377366" h="4942444">
                  <a:moveTo>
                    <a:pt x="188216" y="4942444"/>
                  </a:moveTo>
                  <a:lnTo>
                    <a:pt x="188193" y="4932772"/>
                  </a:lnTo>
                  <a:lnTo>
                    <a:pt x="188172" y="4923100"/>
                  </a:lnTo>
                  <a:lnTo>
                    <a:pt x="188153" y="4913427"/>
                  </a:lnTo>
                  <a:lnTo>
                    <a:pt x="188136" y="4903755"/>
                  </a:lnTo>
                  <a:lnTo>
                    <a:pt x="188119" y="4894083"/>
                  </a:lnTo>
                  <a:lnTo>
                    <a:pt x="188103" y="4884411"/>
                  </a:lnTo>
                  <a:lnTo>
                    <a:pt x="188088" y="4874739"/>
                  </a:lnTo>
                  <a:lnTo>
                    <a:pt x="188072" y="4865067"/>
                  </a:lnTo>
                  <a:lnTo>
                    <a:pt x="188055" y="4855395"/>
                  </a:lnTo>
                  <a:lnTo>
                    <a:pt x="188037" y="4845723"/>
                  </a:lnTo>
                  <a:lnTo>
                    <a:pt x="188016" y="4836051"/>
                  </a:lnTo>
                  <a:lnTo>
                    <a:pt x="187992" y="4826379"/>
                  </a:lnTo>
                  <a:lnTo>
                    <a:pt x="187965" y="4816706"/>
                  </a:lnTo>
                  <a:lnTo>
                    <a:pt x="187933" y="4807034"/>
                  </a:lnTo>
                  <a:lnTo>
                    <a:pt x="187898" y="4797362"/>
                  </a:lnTo>
                  <a:lnTo>
                    <a:pt x="187857" y="4787690"/>
                  </a:lnTo>
                  <a:lnTo>
                    <a:pt x="187812" y="4778018"/>
                  </a:lnTo>
                  <a:lnTo>
                    <a:pt x="187762" y="4768346"/>
                  </a:lnTo>
                  <a:lnTo>
                    <a:pt x="187708" y="4758674"/>
                  </a:lnTo>
                  <a:lnTo>
                    <a:pt x="187649" y="4749002"/>
                  </a:lnTo>
                  <a:lnTo>
                    <a:pt x="187587" y="4739330"/>
                  </a:lnTo>
                  <a:lnTo>
                    <a:pt x="187522" y="4729657"/>
                  </a:lnTo>
                  <a:lnTo>
                    <a:pt x="187455" y="4719985"/>
                  </a:lnTo>
                  <a:lnTo>
                    <a:pt x="187386" y="4710313"/>
                  </a:lnTo>
                  <a:lnTo>
                    <a:pt x="187316" y="4700641"/>
                  </a:lnTo>
                  <a:lnTo>
                    <a:pt x="187246" y="4690969"/>
                  </a:lnTo>
                  <a:lnTo>
                    <a:pt x="187176" y="4681297"/>
                  </a:lnTo>
                  <a:lnTo>
                    <a:pt x="187107" y="4671625"/>
                  </a:lnTo>
                  <a:lnTo>
                    <a:pt x="187038" y="4661953"/>
                  </a:lnTo>
                  <a:lnTo>
                    <a:pt x="186971" y="4652281"/>
                  </a:lnTo>
                  <a:lnTo>
                    <a:pt x="186905" y="4642609"/>
                  </a:lnTo>
                  <a:lnTo>
                    <a:pt x="186840" y="4632936"/>
                  </a:lnTo>
                  <a:lnTo>
                    <a:pt x="186775" y="4623264"/>
                  </a:lnTo>
                  <a:lnTo>
                    <a:pt x="186710" y="4613592"/>
                  </a:lnTo>
                  <a:lnTo>
                    <a:pt x="186644" y="4603920"/>
                  </a:lnTo>
                  <a:lnTo>
                    <a:pt x="186577" y="4594248"/>
                  </a:lnTo>
                  <a:lnTo>
                    <a:pt x="186508" y="4584576"/>
                  </a:lnTo>
                  <a:lnTo>
                    <a:pt x="186436" y="4574904"/>
                  </a:lnTo>
                  <a:lnTo>
                    <a:pt x="186360" y="4565232"/>
                  </a:lnTo>
                  <a:lnTo>
                    <a:pt x="186281" y="4555560"/>
                  </a:lnTo>
                  <a:lnTo>
                    <a:pt x="186198" y="4545888"/>
                  </a:lnTo>
                  <a:lnTo>
                    <a:pt x="186109" y="4536215"/>
                  </a:lnTo>
                  <a:lnTo>
                    <a:pt x="186017" y="4526543"/>
                  </a:lnTo>
                  <a:lnTo>
                    <a:pt x="185921" y="4516871"/>
                  </a:lnTo>
                  <a:lnTo>
                    <a:pt x="185822" y="4507199"/>
                  </a:lnTo>
                  <a:lnTo>
                    <a:pt x="185721" y="4497527"/>
                  </a:lnTo>
                  <a:lnTo>
                    <a:pt x="185618" y="4487855"/>
                  </a:lnTo>
                  <a:lnTo>
                    <a:pt x="185515" y="4478183"/>
                  </a:lnTo>
                  <a:lnTo>
                    <a:pt x="185413" y="4468511"/>
                  </a:lnTo>
                  <a:lnTo>
                    <a:pt x="185314" y="4458839"/>
                  </a:lnTo>
                  <a:lnTo>
                    <a:pt x="185219" y="4449167"/>
                  </a:lnTo>
                  <a:lnTo>
                    <a:pt x="185128" y="4439494"/>
                  </a:lnTo>
                  <a:lnTo>
                    <a:pt x="185043" y="4429822"/>
                  </a:lnTo>
                  <a:lnTo>
                    <a:pt x="184965" y="4420150"/>
                  </a:lnTo>
                  <a:lnTo>
                    <a:pt x="184894" y="4410478"/>
                  </a:lnTo>
                  <a:lnTo>
                    <a:pt x="184830" y="4400806"/>
                  </a:lnTo>
                  <a:lnTo>
                    <a:pt x="184776" y="4391134"/>
                  </a:lnTo>
                  <a:lnTo>
                    <a:pt x="184730" y="4381462"/>
                  </a:lnTo>
                  <a:lnTo>
                    <a:pt x="184690" y="4371790"/>
                  </a:lnTo>
                  <a:lnTo>
                    <a:pt x="184658" y="4362118"/>
                  </a:lnTo>
                  <a:lnTo>
                    <a:pt x="184632" y="4352445"/>
                  </a:lnTo>
                  <a:lnTo>
                    <a:pt x="184612" y="4342773"/>
                  </a:lnTo>
                  <a:lnTo>
                    <a:pt x="184596" y="4333101"/>
                  </a:lnTo>
                  <a:lnTo>
                    <a:pt x="184584" y="4323429"/>
                  </a:lnTo>
                  <a:lnTo>
                    <a:pt x="184575" y="4313757"/>
                  </a:lnTo>
                  <a:lnTo>
                    <a:pt x="184567" y="4304085"/>
                  </a:lnTo>
                  <a:lnTo>
                    <a:pt x="184560" y="4294413"/>
                  </a:lnTo>
                  <a:lnTo>
                    <a:pt x="184552" y="4284741"/>
                  </a:lnTo>
                  <a:lnTo>
                    <a:pt x="184543" y="4275069"/>
                  </a:lnTo>
                  <a:lnTo>
                    <a:pt x="184533" y="4265397"/>
                  </a:lnTo>
                  <a:lnTo>
                    <a:pt x="184520" y="4255724"/>
                  </a:lnTo>
                  <a:lnTo>
                    <a:pt x="184504" y="4246052"/>
                  </a:lnTo>
                  <a:lnTo>
                    <a:pt x="184484" y="4236380"/>
                  </a:lnTo>
                  <a:lnTo>
                    <a:pt x="184460" y="4226708"/>
                  </a:lnTo>
                  <a:lnTo>
                    <a:pt x="184431" y="4217036"/>
                  </a:lnTo>
                  <a:lnTo>
                    <a:pt x="184397" y="4207364"/>
                  </a:lnTo>
                  <a:lnTo>
                    <a:pt x="184357" y="4197692"/>
                  </a:lnTo>
                  <a:lnTo>
                    <a:pt x="184310" y="4188020"/>
                  </a:lnTo>
                  <a:lnTo>
                    <a:pt x="184255" y="4178348"/>
                  </a:lnTo>
                  <a:lnTo>
                    <a:pt x="184190" y="4168676"/>
                  </a:lnTo>
                  <a:lnTo>
                    <a:pt x="184114" y="4159003"/>
                  </a:lnTo>
                  <a:lnTo>
                    <a:pt x="184026" y="4149331"/>
                  </a:lnTo>
                  <a:lnTo>
                    <a:pt x="183924" y="4139659"/>
                  </a:lnTo>
                  <a:lnTo>
                    <a:pt x="183808" y="4129987"/>
                  </a:lnTo>
                  <a:lnTo>
                    <a:pt x="183676" y="4120315"/>
                  </a:lnTo>
                  <a:lnTo>
                    <a:pt x="183527" y="4110643"/>
                  </a:lnTo>
                  <a:lnTo>
                    <a:pt x="183358" y="4100971"/>
                  </a:lnTo>
                  <a:lnTo>
                    <a:pt x="183167" y="4091299"/>
                  </a:lnTo>
                  <a:lnTo>
                    <a:pt x="182957" y="4081627"/>
                  </a:lnTo>
                  <a:lnTo>
                    <a:pt x="182727" y="4071955"/>
                  </a:lnTo>
                  <a:lnTo>
                    <a:pt x="182478" y="4062282"/>
                  </a:lnTo>
                  <a:lnTo>
                    <a:pt x="182210" y="4052610"/>
                  </a:lnTo>
                  <a:lnTo>
                    <a:pt x="181925" y="4042938"/>
                  </a:lnTo>
                  <a:lnTo>
                    <a:pt x="181623" y="4033266"/>
                  </a:lnTo>
                  <a:lnTo>
                    <a:pt x="181306" y="4023594"/>
                  </a:lnTo>
                  <a:lnTo>
                    <a:pt x="180976" y="4013922"/>
                  </a:lnTo>
                  <a:lnTo>
                    <a:pt x="180636" y="4004250"/>
                  </a:lnTo>
                  <a:lnTo>
                    <a:pt x="180289" y="3994578"/>
                  </a:lnTo>
                  <a:lnTo>
                    <a:pt x="179937" y="3984906"/>
                  </a:lnTo>
                  <a:lnTo>
                    <a:pt x="179582" y="3975234"/>
                  </a:lnTo>
                  <a:lnTo>
                    <a:pt x="179226" y="3965561"/>
                  </a:lnTo>
                  <a:lnTo>
                    <a:pt x="178870" y="3955889"/>
                  </a:lnTo>
                  <a:lnTo>
                    <a:pt x="178516" y="3946217"/>
                  </a:lnTo>
                  <a:lnTo>
                    <a:pt x="178165" y="3936545"/>
                  </a:lnTo>
                  <a:lnTo>
                    <a:pt x="177818" y="3926873"/>
                  </a:lnTo>
                  <a:lnTo>
                    <a:pt x="177475" y="3917201"/>
                  </a:lnTo>
                  <a:lnTo>
                    <a:pt x="177134" y="3907529"/>
                  </a:lnTo>
                  <a:lnTo>
                    <a:pt x="176797" y="3897857"/>
                  </a:lnTo>
                  <a:lnTo>
                    <a:pt x="176462" y="3888185"/>
                  </a:lnTo>
                  <a:lnTo>
                    <a:pt x="176128" y="3878512"/>
                  </a:lnTo>
                  <a:lnTo>
                    <a:pt x="175793" y="3868840"/>
                  </a:lnTo>
                  <a:lnTo>
                    <a:pt x="175457" y="3859168"/>
                  </a:lnTo>
                  <a:lnTo>
                    <a:pt x="175118" y="3849496"/>
                  </a:lnTo>
                  <a:lnTo>
                    <a:pt x="174773" y="3839824"/>
                  </a:lnTo>
                  <a:lnTo>
                    <a:pt x="174423" y="3830152"/>
                  </a:lnTo>
                  <a:lnTo>
                    <a:pt x="174065" y="3820480"/>
                  </a:lnTo>
                  <a:lnTo>
                    <a:pt x="173699" y="3810808"/>
                  </a:lnTo>
                  <a:lnTo>
                    <a:pt x="173321" y="3801136"/>
                  </a:lnTo>
                  <a:lnTo>
                    <a:pt x="172932" y="3791464"/>
                  </a:lnTo>
                  <a:lnTo>
                    <a:pt x="172532" y="3781791"/>
                  </a:lnTo>
                  <a:lnTo>
                    <a:pt x="172120" y="3772119"/>
                  </a:lnTo>
                  <a:lnTo>
                    <a:pt x="171696" y="3762447"/>
                  </a:lnTo>
                  <a:lnTo>
                    <a:pt x="171261" y="3752775"/>
                  </a:lnTo>
                  <a:lnTo>
                    <a:pt x="170816" y="3743103"/>
                  </a:lnTo>
                  <a:lnTo>
                    <a:pt x="170360" y="3733431"/>
                  </a:lnTo>
                  <a:lnTo>
                    <a:pt x="169894" y="3723759"/>
                  </a:lnTo>
                  <a:lnTo>
                    <a:pt x="169421" y="3714087"/>
                  </a:lnTo>
                  <a:lnTo>
                    <a:pt x="168943" y="3704415"/>
                  </a:lnTo>
                  <a:lnTo>
                    <a:pt x="168462" y="3694743"/>
                  </a:lnTo>
                  <a:lnTo>
                    <a:pt x="167979" y="3685070"/>
                  </a:lnTo>
                  <a:lnTo>
                    <a:pt x="167495" y="3675398"/>
                  </a:lnTo>
                  <a:lnTo>
                    <a:pt x="167012" y="3665726"/>
                  </a:lnTo>
                  <a:lnTo>
                    <a:pt x="166530" y="3656054"/>
                  </a:lnTo>
                  <a:lnTo>
                    <a:pt x="166051" y="3646382"/>
                  </a:lnTo>
                  <a:lnTo>
                    <a:pt x="165573" y="3636710"/>
                  </a:lnTo>
                  <a:lnTo>
                    <a:pt x="165095" y="3627038"/>
                  </a:lnTo>
                  <a:lnTo>
                    <a:pt x="164617" y="3617366"/>
                  </a:lnTo>
                  <a:lnTo>
                    <a:pt x="164135" y="3607694"/>
                  </a:lnTo>
                  <a:lnTo>
                    <a:pt x="163647" y="3598022"/>
                  </a:lnTo>
                  <a:lnTo>
                    <a:pt x="163150" y="3588349"/>
                  </a:lnTo>
                  <a:lnTo>
                    <a:pt x="162639" y="3578677"/>
                  </a:lnTo>
                  <a:lnTo>
                    <a:pt x="162109" y="3569005"/>
                  </a:lnTo>
                  <a:lnTo>
                    <a:pt x="161557" y="3559333"/>
                  </a:lnTo>
                  <a:lnTo>
                    <a:pt x="160980" y="3549661"/>
                  </a:lnTo>
                  <a:lnTo>
                    <a:pt x="160374" y="3539989"/>
                  </a:lnTo>
                  <a:lnTo>
                    <a:pt x="159737" y="3530317"/>
                  </a:lnTo>
                  <a:lnTo>
                    <a:pt x="159065" y="3520645"/>
                  </a:lnTo>
                  <a:lnTo>
                    <a:pt x="158357" y="3510973"/>
                  </a:lnTo>
                  <a:lnTo>
                    <a:pt x="157604" y="3501301"/>
                  </a:lnTo>
                  <a:lnTo>
                    <a:pt x="156813" y="3491628"/>
                  </a:lnTo>
                  <a:lnTo>
                    <a:pt x="155982" y="3481956"/>
                  </a:lnTo>
                  <a:lnTo>
                    <a:pt x="155113" y="3472284"/>
                  </a:lnTo>
                  <a:lnTo>
                    <a:pt x="154208" y="3462612"/>
                  </a:lnTo>
                  <a:lnTo>
                    <a:pt x="153266" y="3452940"/>
                  </a:lnTo>
                  <a:lnTo>
                    <a:pt x="152289" y="3443268"/>
                  </a:lnTo>
                  <a:lnTo>
                    <a:pt x="151279" y="3433596"/>
                  </a:lnTo>
                  <a:lnTo>
                    <a:pt x="150234" y="3423924"/>
                  </a:lnTo>
                  <a:lnTo>
                    <a:pt x="149160" y="3414252"/>
                  </a:lnTo>
                  <a:lnTo>
                    <a:pt x="148058" y="3404579"/>
                  </a:lnTo>
                  <a:lnTo>
                    <a:pt x="146931" y="3394907"/>
                  </a:lnTo>
                  <a:lnTo>
                    <a:pt x="145779" y="3385235"/>
                  </a:lnTo>
                  <a:lnTo>
                    <a:pt x="144604" y="3375563"/>
                  </a:lnTo>
                  <a:lnTo>
                    <a:pt x="143407" y="3365891"/>
                  </a:lnTo>
                  <a:lnTo>
                    <a:pt x="142187" y="3356219"/>
                  </a:lnTo>
                  <a:lnTo>
                    <a:pt x="140946" y="3346547"/>
                  </a:lnTo>
                  <a:lnTo>
                    <a:pt x="139686" y="3336875"/>
                  </a:lnTo>
                  <a:lnTo>
                    <a:pt x="138411" y="3327203"/>
                  </a:lnTo>
                  <a:lnTo>
                    <a:pt x="137121" y="3317531"/>
                  </a:lnTo>
                  <a:lnTo>
                    <a:pt x="135818" y="3307858"/>
                  </a:lnTo>
                  <a:lnTo>
                    <a:pt x="134506" y="3298186"/>
                  </a:lnTo>
                  <a:lnTo>
                    <a:pt x="133186" y="3288514"/>
                  </a:lnTo>
                  <a:lnTo>
                    <a:pt x="131862" y="3278842"/>
                  </a:lnTo>
                  <a:lnTo>
                    <a:pt x="130538" y="3269170"/>
                  </a:lnTo>
                  <a:lnTo>
                    <a:pt x="129218" y="3259498"/>
                  </a:lnTo>
                  <a:lnTo>
                    <a:pt x="127905" y="3249826"/>
                  </a:lnTo>
                  <a:lnTo>
                    <a:pt x="126602" y="3240154"/>
                  </a:lnTo>
                  <a:lnTo>
                    <a:pt x="125312" y="3230482"/>
                  </a:lnTo>
                  <a:lnTo>
                    <a:pt x="124038" y="3220810"/>
                  </a:lnTo>
                  <a:lnTo>
                    <a:pt x="122781" y="3211137"/>
                  </a:lnTo>
                  <a:lnTo>
                    <a:pt x="121545" y="3201465"/>
                  </a:lnTo>
                  <a:lnTo>
                    <a:pt x="120326" y="3191793"/>
                  </a:lnTo>
                  <a:lnTo>
                    <a:pt x="119125" y="3182121"/>
                  </a:lnTo>
                  <a:lnTo>
                    <a:pt x="117937" y="3172449"/>
                  </a:lnTo>
                  <a:lnTo>
                    <a:pt x="116760" y="3162777"/>
                  </a:lnTo>
                  <a:lnTo>
                    <a:pt x="115590" y="3153105"/>
                  </a:lnTo>
                  <a:lnTo>
                    <a:pt x="114421" y="3143433"/>
                  </a:lnTo>
                  <a:lnTo>
                    <a:pt x="113246" y="3133761"/>
                  </a:lnTo>
                  <a:lnTo>
                    <a:pt x="112056" y="3124089"/>
                  </a:lnTo>
                  <a:lnTo>
                    <a:pt x="110845" y="3114416"/>
                  </a:lnTo>
                  <a:lnTo>
                    <a:pt x="109606" y="3104744"/>
                  </a:lnTo>
                  <a:lnTo>
                    <a:pt x="108332" y="3095072"/>
                  </a:lnTo>
                  <a:lnTo>
                    <a:pt x="107016" y="3085400"/>
                  </a:lnTo>
                  <a:lnTo>
                    <a:pt x="105654" y="3075728"/>
                  </a:lnTo>
                  <a:lnTo>
                    <a:pt x="104240" y="3066056"/>
                  </a:lnTo>
                  <a:lnTo>
                    <a:pt x="102761" y="3056384"/>
                  </a:lnTo>
                  <a:lnTo>
                    <a:pt x="101221" y="3046712"/>
                  </a:lnTo>
                  <a:lnTo>
                    <a:pt x="99622" y="3037040"/>
                  </a:lnTo>
                  <a:lnTo>
                    <a:pt x="97964" y="3027367"/>
                  </a:lnTo>
                  <a:lnTo>
                    <a:pt x="96249" y="3017695"/>
                  </a:lnTo>
                  <a:lnTo>
                    <a:pt x="94479" y="3008023"/>
                  </a:lnTo>
                  <a:lnTo>
                    <a:pt x="92659" y="2998351"/>
                  </a:lnTo>
                  <a:lnTo>
                    <a:pt x="90791" y="2988679"/>
                  </a:lnTo>
                  <a:lnTo>
                    <a:pt x="88879" y="2979007"/>
                  </a:lnTo>
                  <a:lnTo>
                    <a:pt x="86936" y="2969335"/>
                  </a:lnTo>
                  <a:lnTo>
                    <a:pt x="84969" y="2959663"/>
                  </a:lnTo>
                  <a:lnTo>
                    <a:pt x="82986" y="2949991"/>
                  </a:lnTo>
                  <a:lnTo>
                    <a:pt x="80992" y="2940319"/>
                  </a:lnTo>
                  <a:lnTo>
                    <a:pt x="78996" y="2930646"/>
                  </a:lnTo>
                  <a:lnTo>
                    <a:pt x="77004" y="2920974"/>
                  </a:lnTo>
                  <a:lnTo>
                    <a:pt x="75025" y="2911302"/>
                  </a:lnTo>
                  <a:lnTo>
                    <a:pt x="73064" y="2901630"/>
                  </a:lnTo>
                  <a:lnTo>
                    <a:pt x="71127" y="2891958"/>
                  </a:lnTo>
                  <a:lnTo>
                    <a:pt x="69218" y="2882286"/>
                  </a:lnTo>
                  <a:lnTo>
                    <a:pt x="67340" y="2872614"/>
                  </a:lnTo>
                  <a:lnTo>
                    <a:pt x="65497" y="2862942"/>
                  </a:lnTo>
                  <a:lnTo>
                    <a:pt x="63691" y="2853270"/>
                  </a:lnTo>
                  <a:lnTo>
                    <a:pt x="61923" y="2843598"/>
                  </a:lnTo>
                  <a:lnTo>
                    <a:pt x="60203" y="2833925"/>
                  </a:lnTo>
                  <a:lnTo>
                    <a:pt x="58524" y="2824253"/>
                  </a:lnTo>
                  <a:lnTo>
                    <a:pt x="56886" y="2814581"/>
                  </a:lnTo>
                  <a:lnTo>
                    <a:pt x="55288" y="2804909"/>
                  </a:lnTo>
                  <a:lnTo>
                    <a:pt x="53727" y="2795237"/>
                  </a:lnTo>
                  <a:lnTo>
                    <a:pt x="52203" y="2785565"/>
                  </a:lnTo>
                  <a:lnTo>
                    <a:pt x="50711" y="2775893"/>
                  </a:lnTo>
                  <a:lnTo>
                    <a:pt x="49249" y="2766221"/>
                  </a:lnTo>
                  <a:lnTo>
                    <a:pt x="47812" y="2756549"/>
                  </a:lnTo>
                  <a:lnTo>
                    <a:pt x="46389" y="2746877"/>
                  </a:lnTo>
                  <a:lnTo>
                    <a:pt x="44974" y="2737204"/>
                  </a:lnTo>
                  <a:lnTo>
                    <a:pt x="43559" y="2727532"/>
                  </a:lnTo>
                  <a:lnTo>
                    <a:pt x="42135" y="2717860"/>
                  </a:lnTo>
                  <a:lnTo>
                    <a:pt x="40695" y="2708188"/>
                  </a:lnTo>
                  <a:lnTo>
                    <a:pt x="39231" y="2698516"/>
                  </a:lnTo>
                  <a:lnTo>
                    <a:pt x="37730" y="2688844"/>
                  </a:lnTo>
                  <a:lnTo>
                    <a:pt x="36186" y="2679172"/>
                  </a:lnTo>
                  <a:lnTo>
                    <a:pt x="34598" y="2669500"/>
                  </a:lnTo>
                  <a:lnTo>
                    <a:pt x="32963" y="2659828"/>
                  </a:lnTo>
                  <a:lnTo>
                    <a:pt x="31282" y="2650156"/>
                  </a:lnTo>
                  <a:lnTo>
                    <a:pt x="29557" y="2640483"/>
                  </a:lnTo>
                  <a:lnTo>
                    <a:pt x="27793" y="2630811"/>
                  </a:lnTo>
                  <a:lnTo>
                    <a:pt x="25999" y="2621139"/>
                  </a:lnTo>
                  <a:lnTo>
                    <a:pt x="24183" y="2611467"/>
                  </a:lnTo>
                  <a:lnTo>
                    <a:pt x="22363" y="2601795"/>
                  </a:lnTo>
                  <a:lnTo>
                    <a:pt x="20555" y="2592123"/>
                  </a:lnTo>
                  <a:lnTo>
                    <a:pt x="18774" y="2582451"/>
                  </a:lnTo>
                  <a:lnTo>
                    <a:pt x="17036" y="2572779"/>
                  </a:lnTo>
                  <a:lnTo>
                    <a:pt x="15357" y="2563107"/>
                  </a:lnTo>
                  <a:lnTo>
                    <a:pt x="13752" y="2553434"/>
                  </a:lnTo>
                  <a:lnTo>
                    <a:pt x="12236" y="2543762"/>
                  </a:lnTo>
                  <a:lnTo>
                    <a:pt x="10836" y="2534090"/>
                  </a:lnTo>
                  <a:lnTo>
                    <a:pt x="9547" y="2524418"/>
                  </a:lnTo>
                  <a:lnTo>
                    <a:pt x="8372" y="2514746"/>
                  </a:lnTo>
                  <a:lnTo>
                    <a:pt x="7315" y="2505074"/>
                  </a:lnTo>
                  <a:lnTo>
                    <a:pt x="6374" y="2495402"/>
                  </a:lnTo>
                  <a:lnTo>
                    <a:pt x="5547" y="2485730"/>
                  </a:lnTo>
                  <a:lnTo>
                    <a:pt x="4826" y="2476058"/>
                  </a:lnTo>
                  <a:lnTo>
                    <a:pt x="4212" y="2466386"/>
                  </a:lnTo>
                  <a:lnTo>
                    <a:pt x="3690" y="2456713"/>
                  </a:lnTo>
                  <a:lnTo>
                    <a:pt x="3241" y="2447041"/>
                  </a:lnTo>
                  <a:lnTo>
                    <a:pt x="2853" y="2437369"/>
                  </a:lnTo>
                  <a:lnTo>
                    <a:pt x="2514" y="2427697"/>
                  </a:lnTo>
                  <a:lnTo>
                    <a:pt x="2212" y="2418025"/>
                  </a:lnTo>
                  <a:lnTo>
                    <a:pt x="1939" y="2408353"/>
                  </a:lnTo>
                  <a:lnTo>
                    <a:pt x="1685" y="2398681"/>
                  </a:lnTo>
                  <a:lnTo>
                    <a:pt x="1445" y="2389009"/>
                  </a:lnTo>
                  <a:lnTo>
                    <a:pt x="1214" y="2379337"/>
                  </a:lnTo>
                  <a:lnTo>
                    <a:pt x="991" y="2369665"/>
                  </a:lnTo>
                  <a:lnTo>
                    <a:pt x="777" y="2359992"/>
                  </a:lnTo>
                  <a:lnTo>
                    <a:pt x="575" y="2350320"/>
                  </a:lnTo>
                  <a:lnTo>
                    <a:pt x="391" y="2340648"/>
                  </a:lnTo>
                  <a:lnTo>
                    <a:pt x="231" y="2330976"/>
                  </a:lnTo>
                  <a:lnTo>
                    <a:pt x="105" y="2321304"/>
                  </a:lnTo>
                  <a:lnTo>
                    <a:pt x="26" y="2311632"/>
                  </a:lnTo>
                  <a:lnTo>
                    <a:pt x="0" y="2301960"/>
                  </a:lnTo>
                  <a:lnTo>
                    <a:pt x="32" y="2292288"/>
                  </a:lnTo>
                  <a:lnTo>
                    <a:pt x="129" y="2282616"/>
                  </a:lnTo>
                  <a:lnTo>
                    <a:pt x="296" y="2272944"/>
                  </a:lnTo>
                  <a:lnTo>
                    <a:pt x="537" y="2263271"/>
                  </a:lnTo>
                  <a:lnTo>
                    <a:pt x="853" y="2253599"/>
                  </a:lnTo>
                  <a:lnTo>
                    <a:pt x="1250" y="2243927"/>
                  </a:lnTo>
                  <a:lnTo>
                    <a:pt x="1727" y="2234255"/>
                  </a:lnTo>
                  <a:lnTo>
                    <a:pt x="2271" y="2224583"/>
                  </a:lnTo>
                  <a:lnTo>
                    <a:pt x="2879" y="2214911"/>
                  </a:lnTo>
                  <a:lnTo>
                    <a:pt x="3543" y="2205239"/>
                  </a:lnTo>
                  <a:lnTo>
                    <a:pt x="4257" y="2195567"/>
                  </a:lnTo>
                  <a:lnTo>
                    <a:pt x="5014" y="2185895"/>
                  </a:lnTo>
                  <a:lnTo>
                    <a:pt x="5807" y="2176222"/>
                  </a:lnTo>
                  <a:lnTo>
                    <a:pt x="6631" y="2166550"/>
                  </a:lnTo>
                  <a:lnTo>
                    <a:pt x="7477" y="2156878"/>
                  </a:lnTo>
                  <a:lnTo>
                    <a:pt x="8337" y="2147206"/>
                  </a:lnTo>
                  <a:lnTo>
                    <a:pt x="9207" y="2137534"/>
                  </a:lnTo>
                  <a:lnTo>
                    <a:pt x="10083" y="2127862"/>
                  </a:lnTo>
                  <a:lnTo>
                    <a:pt x="10964" y="2118190"/>
                  </a:lnTo>
                  <a:lnTo>
                    <a:pt x="11846" y="2108518"/>
                  </a:lnTo>
                  <a:lnTo>
                    <a:pt x="12729" y="2098846"/>
                  </a:lnTo>
                  <a:lnTo>
                    <a:pt x="13613" y="2089174"/>
                  </a:lnTo>
                  <a:lnTo>
                    <a:pt x="14502" y="2079501"/>
                  </a:lnTo>
                  <a:lnTo>
                    <a:pt x="15397" y="2069829"/>
                  </a:lnTo>
                  <a:lnTo>
                    <a:pt x="16303" y="2060157"/>
                  </a:lnTo>
                  <a:lnTo>
                    <a:pt x="17225" y="2050485"/>
                  </a:lnTo>
                  <a:lnTo>
                    <a:pt x="18168" y="2040813"/>
                  </a:lnTo>
                  <a:lnTo>
                    <a:pt x="19140" y="2031141"/>
                  </a:lnTo>
                  <a:lnTo>
                    <a:pt x="20153" y="2021469"/>
                  </a:lnTo>
                  <a:lnTo>
                    <a:pt x="21217" y="2011797"/>
                  </a:lnTo>
                  <a:lnTo>
                    <a:pt x="22338" y="2002125"/>
                  </a:lnTo>
                  <a:lnTo>
                    <a:pt x="23524" y="1992453"/>
                  </a:lnTo>
                  <a:lnTo>
                    <a:pt x="24783" y="1982780"/>
                  </a:lnTo>
                  <a:lnTo>
                    <a:pt x="26121" y="1973108"/>
                  </a:lnTo>
                  <a:lnTo>
                    <a:pt x="27545" y="1963436"/>
                  </a:lnTo>
                  <a:lnTo>
                    <a:pt x="29060" y="1953764"/>
                  </a:lnTo>
                  <a:lnTo>
                    <a:pt x="30682" y="1944092"/>
                  </a:lnTo>
                  <a:lnTo>
                    <a:pt x="32403" y="1934420"/>
                  </a:lnTo>
                  <a:lnTo>
                    <a:pt x="34219" y="1924748"/>
                  </a:lnTo>
                  <a:lnTo>
                    <a:pt x="36129" y="1915076"/>
                  </a:lnTo>
                  <a:lnTo>
                    <a:pt x="38127" y="1905404"/>
                  </a:lnTo>
                  <a:lnTo>
                    <a:pt x="40211" y="1895732"/>
                  </a:lnTo>
                  <a:lnTo>
                    <a:pt x="42375" y="1886059"/>
                  </a:lnTo>
                  <a:lnTo>
                    <a:pt x="44614" y="1876387"/>
                  </a:lnTo>
                  <a:lnTo>
                    <a:pt x="46930" y="1866715"/>
                  </a:lnTo>
                  <a:lnTo>
                    <a:pt x="49306" y="1857043"/>
                  </a:lnTo>
                  <a:lnTo>
                    <a:pt x="51734" y="1847371"/>
                  </a:lnTo>
                  <a:lnTo>
                    <a:pt x="54209" y="1837699"/>
                  </a:lnTo>
                  <a:lnTo>
                    <a:pt x="56726" y="1828027"/>
                  </a:lnTo>
                  <a:lnTo>
                    <a:pt x="59278" y="1818355"/>
                  </a:lnTo>
                  <a:lnTo>
                    <a:pt x="61861" y="1808683"/>
                  </a:lnTo>
                  <a:lnTo>
                    <a:pt x="64470" y="1799011"/>
                  </a:lnTo>
                  <a:lnTo>
                    <a:pt x="67100" y="1789338"/>
                  </a:lnTo>
                  <a:lnTo>
                    <a:pt x="69743" y="1779666"/>
                  </a:lnTo>
                  <a:lnTo>
                    <a:pt x="72393" y="1769994"/>
                  </a:lnTo>
                  <a:lnTo>
                    <a:pt x="75045" y="1760322"/>
                  </a:lnTo>
                  <a:lnTo>
                    <a:pt x="77693" y="1750650"/>
                  </a:lnTo>
                  <a:lnTo>
                    <a:pt x="80331" y="1740978"/>
                  </a:lnTo>
                  <a:lnTo>
                    <a:pt x="82954" y="1731306"/>
                  </a:lnTo>
                  <a:lnTo>
                    <a:pt x="85551" y="1721634"/>
                  </a:lnTo>
                  <a:lnTo>
                    <a:pt x="88117" y="1711962"/>
                  </a:lnTo>
                  <a:lnTo>
                    <a:pt x="90649" y="1702289"/>
                  </a:lnTo>
                  <a:lnTo>
                    <a:pt x="93140" y="1692617"/>
                  </a:lnTo>
                  <a:lnTo>
                    <a:pt x="95586" y="1682945"/>
                  </a:lnTo>
                  <a:lnTo>
                    <a:pt x="97982" y="1673273"/>
                  </a:lnTo>
                  <a:lnTo>
                    <a:pt x="100324" y="1663601"/>
                  </a:lnTo>
                  <a:lnTo>
                    <a:pt x="102609" y="1653929"/>
                  </a:lnTo>
                  <a:lnTo>
                    <a:pt x="104823" y="1644257"/>
                  </a:lnTo>
                  <a:lnTo>
                    <a:pt x="106974" y="1634585"/>
                  </a:lnTo>
                  <a:lnTo>
                    <a:pt x="109060" y="1624913"/>
                  </a:lnTo>
                  <a:lnTo>
                    <a:pt x="111080" y="1615241"/>
                  </a:lnTo>
                  <a:lnTo>
                    <a:pt x="113033" y="1605568"/>
                  </a:lnTo>
                  <a:lnTo>
                    <a:pt x="114919" y="1595896"/>
                  </a:lnTo>
                  <a:lnTo>
                    <a:pt x="116740" y="1586224"/>
                  </a:lnTo>
                  <a:lnTo>
                    <a:pt x="118490" y="1576552"/>
                  </a:lnTo>
                  <a:lnTo>
                    <a:pt x="120171" y="1566880"/>
                  </a:lnTo>
                  <a:lnTo>
                    <a:pt x="121791" y="1557208"/>
                  </a:lnTo>
                  <a:lnTo>
                    <a:pt x="123354" y="1547536"/>
                  </a:lnTo>
                  <a:lnTo>
                    <a:pt x="124862" y="1537864"/>
                  </a:lnTo>
                  <a:lnTo>
                    <a:pt x="126319" y="1528192"/>
                  </a:lnTo>
                  <a:lnTo>
                    <a:pt x="127729" y="1518520"/>
                  </a:lnTo>
                  <a:lnTo>
                    <a:pt x="129097" y="1508847"/>
                  </a:lnTo>
                  <a:lnTo>
                    <a:pt x="130424" y="1499175"/>
                  </a:lnTo>
                  <a:lnTo>
                    <a:pt x="131717" y="1489503"/>
                  </a:lnTo>
                  <a:lnTo>
                    <a:pt x="132984" y="1479831"/>
                  </a:lnTo>
                  <a:lnTo>
                    <a:pt x="134230" y="1470159"/>
                  </a:lnTo>
                  <a:lnTo>
                    <a:pt x="135459" y="1460487"/>
                  </a:lnTo>
                  <a:lnTo>
                    <a:pt x="136674" y="1450815"/>
                  </a:lnTo>
                  <a:lnTo>
                    <a:pt x="137881" y="1441143"/>
                  </a:lnTo>
                  <a:lnTo>
                    <a:pt x="139083" y="1431471"/>
                  </a:lnTo>
                  <a:lnTo>
                    <a:pt x="140283" y="1421799"/>
                  </a:lnTo>
                  <a:lnTo>
                    <a:pt x="141483" y="1412126"/>
                  </a:lnTo>
                  <a:lnTo>
                    <a:pt x="142686" y="1402454"/>
                  </a:lnTo>
                  <a:lnTo>
                    <a:pt x="143893" y="1392782"/>
                  </a:lnTo>
                  <a:lnTo>
                    <a:pt x="145104" y="1383110"/>
                  </a:lnTo>
                  <a:lnTo>
                    <a:pt x="146318" y="1373438"/>
                  </a:lnTo>
                  <a:lnTo>
                    <a:pt x="147536" y="1363766"/>
                  </a:lnTo>
                  <a:lnTo>
                    <a:pt x="148756" y="1354094"/>
                  </a:lnTo>
                  <a:lnTo>
                    <a:pt x="149977" y="1344422"/>
                  </a:lnTo>
                  <a:lnTo>
                    <a:pt x="151196" y="1334750"/>
                  </a:lnTo>
                  <a:lnTo>
                    <a:pt x="152412" y="1325078"/>
                  </a:lnTo>
                  <a:lnTo>
                    <a:pt x="153623" y="1315405"/>
                  </a:lnTo>
                  <a:lnTo>
                    <a:pt x="154825" y="1305733"/>
                  </a:lnTo>
                  <a:lnTo>
                    <a:pt x="156018" y="1296061"/>
                  </a:lnTo>
                  <a:lnTo>
                    <a:pt x="157198" y="1286389"/>
                  </a:lnTo>
                  <a:lnTo>
                    <a:pt x="158361" y="1276717"/>
                  </a:lnTo>
                  <a:lnTo>
                    <a:pt x="159504" y="1267045"/>
                  </a:lnTo>
                  <a:lnTo>
                    <a:pt x="160627" y="1257373"/>
                  </a:lnTo>
                  <a:lnTo>
                    <a:pt x="161727" y="1247701"/>
                  </a:lnTo>
                  <a:lnTo>
                    <a:pt x="162800" y="1238029"/>
                  </a:lnTo>
                  <a:lnTo>
                    <a:pt x="163845" y="1228356"/>
                  </a:lnTo>
                  <a:lnTo>
                    <a:pt x="164859" y="1218684"/>
                  </a:lnTo>
                  <a:lnTo>
                    <a:pt x="165838" y="1209012"/>
                  </a:lnTo>
                  <a:lnTo>
                    <a:pt x="166775" y="1199340"/>
                  </a:lnTo>
                  <a:lnTo>
                    <a:pt x="167672" y="1189668"/>
                  </a:lnTo>
                  <a:lnTo>
                    <a:pt x="168527" y="1179996"/>
                  </a:lnTo>
                  <a:lnTo>
                    <a:pt x="169340" y="1170324"/>
                  </a:lnTo>
                  <a:lnTo>
                    <a:pt x="170108" y="1160652"/>
                  </a:lnTo>
                  <a:lnTo>
                    <a:pt x="170831" y="1150980"/>
                  </a:lnTo>
                  <a:lnTo>
                    <a:pt x="171509" y="1141308"/>
                  </a:lnTo>
                  <a:lnTo>
                    <a:pt x="172139" y="1131635"/>
                  </a:lnTo>
                  <a:lnTo>
                    <a:pt x="172721" y="1121963"/>
                  </a:lnTo>
                  <a:lnTo>
                    <a:pt x="173261" y="1112291"/>
                  </a:lnTo>
                  <a:lnTo>
                    <a:pt x="173761" y="1102619"/>
                  </a:lnTo>
                  <a:lnTo>
                    <a:pt x="174225" y="1092947"/>
                  </a:lnTo>
                  <a:lnTo>
                    <a:pt x="174654" y="1083275"/>
                  </a:lnTo>
                  <a:lnTo>
                    <a:pt x="175053" y="1073603"/>
                  </a:lnTo>
                  <a:lnTo>
                    <a:pt x="175425" y="1063931"/>
                  </a:lnTo>
                  <a:lnTo>
                    <a:pt x="175771" y="1054259"/>
                  </a:lnTo>
                  <a:lnTo>
                    <a:pt x="176098" y="1044587"/>
                  </a:lnTo>
                  <a:lnTo>
                    <a:pt x="176412" y="1034914"/>
                  </a:lnTo>
                  <a:lnTo>
                    <a:pt x="176715" y="1025242"/>
                  </a:lnTo>
                  <a:lnTo>
                    <a:pt x="177011" y="1015570"/>
                  </a:lnTo>
                  <a:lnTo>
                    <a:pt x="177303" y="1005898"/>
                  </a:lnTo>
                  <a:lnTo>
                    <a:pt x="177594" y="996226"/>
                  </a:lnTo>
                  <a:lnTo>
                    <a:pt x="177887" y="986554"/>
                  </a:lnTo>
                  <a:lnTo>
                    <a:pt x="178185" y="976882"/>
                  </a:lnTo>
                  <a:lnTo>
                    <a:pt x="178489" y="967210"/>
                  </a:lnTo>
                  <a:lnTo>
                    <a:pt x="178801" y="957538"/>
                  </a:lnTo>
                  <a:lnTo>
                    <a:pt x="179120" y="947866"/>
                  </a:lnTo>
                  <a:lnTo>
                    <a:pt x="179446" y="938193"/>
                  </a:lnTo>
                  <a:lnTo>
                    <a:pt x="179781" y="928521"/>
                  </a:lnTo>
                  <a:lnTo>
                    <a:pt x="180122" y="918849"/>
                  </a:lnTo>
                  <a:lnTo>
                    <a:pt x="180468" y="909177"/>
                  </a:lnTo>
                  <a:lnTo>
                    <a:pt x="180819" y="899505"/>
                  </a:lnTo>
                  <a:lnTo>
                    <a:pt x="181171" y="889833"/>
                  </a:lnTo>
                  <a:lnTo>
                    <a:pt x="181522" y="880161"/>
                  </a:lnTo>
                  <a:lnTo>
                    <a:pt x="181870" y="870489"/>
                  </a:lnTo>
                  <a:lnTo>
                    <a:pt x="182211" y="860817"/>
                  </a:lnTo>
                  <a:lnTo>
                    <a:pt x="182545" y="851144"/>
                  </a:lnTo>
                  <a:lnTo>
                    <a:pt x="182867" y="841472"/>
                  </a:lnTo>
                  <a:lnTo>
                    <a:pt x="183175" y="831800"/>
                  </a:lnTo>
                  <a:lnTo>
                    <a:pt x="183467" y="822128"/>
                  </a:lnTo>
                  <a:lnTo>
                    <a:pt x="183742" y="812456"/>
                  </a:lnTo>
                  <a:lnTo>
                    <a:pt x="183998" y="802784"/>
                  </a:lnTo>
                  <a:lnTo>
                    <a:pt x="184237" y="793112"/>
                  </a:lnTo>
                  <a:lnTo>
                    <a:pt x="184457" y="783440"/>
                  </a:lnTo>
                  <a:lnTo>
                    <a:pt x="184659" y="773768"/>
                  </a:lnTo>
                  <a:lnTo>
                    <a:pt x="184844" y="764096"/>
                  </a:lnTo>
                  <a:lnTo>
                    <a:pt x="185010" y="754423"/>
                  </a:lnTo>
                  <a:lnTo>
                    <a:pt x="185164" y="744751"/>
                  </a:lnTo>
                  <a:lnTo>
                    <a:pt x="185306" y="735079"/>
                  </a:lnTo>
                  <a:lnTo>
                    <a:pt x="185439" y="725407"/>
                  </a:lnTo>
                  <a:lnTo>
                    <a:pt x="185565" y="715735"/>
                  </a:lnTo>
                  <a:lnTo>
                    <a:pt x="185686" y="706063"/>
                  </a:lnTo>
                  <a:lnTo>
                    <a:pt x="185804" y="696391"/>
                  </a:lnTo>
                  <a:lnTo>
                    <a:pt x="185920" y="686719"/>
                  </a:lnTo>
                  <a:lnTo>
                    <a:pt x="186037" y="677047"/>
                  </a:lnTo>
                  <a:lnTo>
                    <a:pt x="186156" y="667375"/>
                  </a:lnTo>
                  <a:lnTo>
                    <a:pt x="186276" y="657702"/>
                  </a:lnTo>
                  <a:lnTo>
                    <a:pt x="186398" y="648030"/>
                  </a:lnTo>
                  <a:lnTo>
                    <a:pt x="186521" y="638358"/>
                  </a:lnTo>
                  <a:lnTo>
                    <a:pt x="186646" y="628686"/>
                  </a:lnTo>
                  <a:lnTo>
                    <a:pt x="186771" y="619014"/>
                  </a:lnTo>
                  <a:lnTo>
                    <a:pt x="186895" y="609342"/>
                  </a:lnTo>
                  <a:lnTo>
                    <a:pt x="187017" y="599670"/>
                  </a:lnTo>
                  <a:lnTo>
                    <a:pt x="187136" y="589998"/>
                  </a:lnTo>
                  <a:lnTo>
                    <a:pt x="187250" y="580326"/>
                  </a:lnTo>
                  <a:lnTo>
                    <a:pt x="187360" y="570654"/>
                  </a:lnTo>
                  <a:lnTo>
                    <a:pt x="187463" y="560981"/>
                  </a:lnTo>
                  <a:lnTo>
                    <a:pt x="187560" y="551309"/>
                  </a:lnTo>
                  <a:lnTo>
                    <a:pt x="187650" y="541637"/>
                  </a:lnTo>
                  <a:lnTo>
                    <a:pt x="187732" y="531965"/>
                  </a:lnTo>
                  <a:lnTo>
                    <a:pt x="187806" y="522293"/>
                  </a:lnTo>
                  <a:lnTo>
                    <a:pt x="187874" y="512621"/>
                  </a:lnTo>
                  <a:lnTo>
                    <a:pt x="187935" y="502949"/>
                  </a:lnTo>
                  <a:lnTo>
                    <a:pt x="187990" y="493277"/>
                  </a:lnTo>
                  <a:lnTo>
                    <a:pt x="188040" y="483605"/>
                  </a:lnTo>
                  <a:lnTo>
                    <a:pt x="188085" y="473933"/>
                  </a:lnTo>
                  <a:lnTo>
                    <a:pt x="188126" y="464260"/>
                  </a:lnTo>
                  <a:lnTo>
                    <a:pt x="188164" y="454588"/>
                  </a:lnTo>
                  <a:lnTo>
                    <a:pt x="188199" y="444916"/>
                  </a:lnTo>
                  <a:lnTo>
                    <a:pt x="188232" y="435244"/>
                  </a:lnTo>
                  <a:lnTo>
                    <a:pt x="188263" y="425572"/>
                  </a:lnTo>
                  <a:lnTo>
                    <a:pt x="188293" y="415900"/>
                  </a:lnTo>
                  <a:lnTo>
                    <a:pt x="188322" y="406228"/>
                  </a:lnTo>
                  <a:lnTo>
                    <a:pt x="188350" y="396556"/>
                  </a:lnTo>
                  <a:lnTo>
                    <a:pt x="188378" y="386884"/>
                  </a:lnTo>
                  <a:lnTo>
                    <a:pt x="188405" y="377211"/>
                  </a:lnTo>
                  <a:lnTo>
                    <a:pt x="188430" y="367539"/>
                  </a:lnTo>
                  <a:lnTo>
                    <a:pt x="188455" y="357867"/>
                  </a:lnTo>
                  <a:lnTo>
                    <a:pt x="188479" y="348195"/>
                  </a:lnTo>
                  <a:lnTo>
                    <a:pt x="188502" y="338523"/>
                  </a:lnTo>
                  <a:lnTo>
                    <a:pt x="188523" y="328851"/>
                  </a:lnTo>
                  <a:lnTo>
                    <a:pt x="188543" y="319179"/>
                  </a:lnTo>
                  <a:lnTo>
                    <a:pt x="188562" y="309507"/>
                  </a:lnTo>
                  <a:lnTo>
                    <a:pt x="188578" y="299835"/>
                  </a:lnTo>
                  <a:lnTo>
                    <a:pt x="188593" y="290163"/>
                  </a:lnTo>
                  <a:lnTo>
                    <a:pt x="188606" y="280490"/>
                  </a:lnTo>
                  <a:lnTo>
                    <a:pt x="188618" y="270818"/>
                  </a:lnTo>
                  <a:lnTo>
                    <a:pt x="188628" y="261146"/>
                  </a:lnTo>
                  <a:lnTo>
                    <a:pt x="188636" y="251474"/>
                  </a:lnTo>
                  <a:lnTo>
                    <a:pt x="188642" y="241802"/>
                  </a:lnTo>
                  <a:lnTo>
                    <a:pt x="188647" y="232130"/>
                  </a:lnTo>
                  <a:lnTo>
                    <a:pt x="188650" y="222458"/>
                  </a:lnTo>
                  <a:lnTo>
                    <a:pt x="188651" y="212786"/>
                  </a:lnTo>
                  <a:lnTo>
                    <a:pt x="188651" y="203114"/>
                  </a:lnTo>
                  <a:lnTo>
                    <a:pt x="188650" y="193442"/>
                  </a:lnTo>
                  <a:lnTo>
                    <a:pt x="188647" y="183769"/>
                  </a:lnTo>
                  <a:lnTo>
                    <a:pt x="188643" y="174097"/>
                  </a:lnTo>
                  <a:lnTo>
                    <a:pt x="188637" y="164425"/>
                  </a:lnTo>
                  <a:lnTo>
                    <a:pt x="188630" y="154753"/>
                  </a:lnTo>
                  <a:lnTo>
                    <a:pt x="188622" y="145081"/>
                  </a:lnTo>
                  <a:lnTo>
                    <a:pt x="188613" y="135409"/>
                  </a:lnTo>
                  <a:lnTo>
                    <a:pt x="188603" y="125737"/>
                  </a:lnTo>
                  <a:lnTo>
                    <a:pt x="188592" y="116065"/>
                  </a:lnTo>
                  <a:lnTo>
                    <a:pt x="188581" y="106393"/>
                  </a:lnTo>
                  <a:lnTo>
                    <a:pt x="188569" y="96721"/>
                  </a:lnTo>
                  <a:lnTo>
                    <a:pt x="188556" y="87048"/>
                  </a:lnTo>
                  <a:lnTo>
                    <a:pt x="188544" y="77376"/>
                  </a:lnTo>
                  <a:lnTo>
                    <a:pt x="188533" y="67704"/>
                  </a:lnTo>
                  <a:lnTo>
                    <a:pt x="188522" y="58032"/>
                  </a:lnTo>
                  <a:lnTo>
                    <a:pt x="188512" y="48360"/>
                  </a:lnTo>
                  <a:lnTo>
                    <a:pt x="188504" y="38688"/>
                  </a:lnTo>
                  <a:lnTo>
                    <a:pt x="188497" y="29016"/>
                  </a:lnTo>
                  <a:lnTo>
                    <a:pt x="188491" y="19344"/>
                  </a:lnTo>
                  <a:lnTo>
                    <a:pt x="188488" y="9672"/>
                  </a:lnTo>
                  <a:lnTo>
                    <a:pt x="188487" y="0"/>
                  </a:lnTo>
                  <a:lnTo>
                    <a:pt x="188878" y="0"/>
                  </a:lnTo>
                  <a:lnTo>
                    <a:pt x="188877" y="9672"/>
                  </a:lnTo>
                  <a:lnTo>
                    <a:pt x="188874" y="19344"/>
                  </a:lnTo>
                  <a:lnTo>
                    <a:pt x="188869" y="29016"/>
                  </a:lnTo>
                  <a:lnTo>
                    <a:pt x="188862" y="38688"/>
                  </a:lnTo>
                  <a:lnTo>
                    <a:pt x="188853" y="48360"/>
                  </a:lnTo>
                  <a:lnTo>
                    <a:pt x="188843" y="58032"/>
                  </a:lnTo>
                  <a:lnTo>
                    <a:pt x="188832" y="67704"/>
                  </a:lnTo>
                  <a:lnTo>
                    <a:pt x="188821" y="77376"/>
                  </a:lnTo>
                  <a:lnTo>
                    <a:pt x="188809" y="87048"/>
                  </a:lnTo>
                  <a:lnTo>
                    <a:pt x="188797" y="96721"/>
                  </a:lnTo>
                  <a:lnTo>
                    <a:pt x="188785" y="106393"/>
                  </a:lnTo>
                  <a:lnTo>
                    <a:pt x="188773" y="116065"/>
                  </a:lnTo>
                  <a:lnTo>
                    <a:pt x="188762" y="125737"/>
                  </a:lnTo>
                  <a:lnTo>
                    <a:pt x="188752" y="135409"/>
                  </a:lnTo>
                  <a:lnTo>
                    <a:pt x="188743" y="145081"/>
                  </a:lnTo>
                  <a:lnTo>
                    <a:pt x="188735" y="154753"/>
                  </a:lnTo>
                  <a:lnTo>
                    <a:pt x="188728" y="164425"/>
                  </a:lnTo>
                  <a:lnTo>
                    <a:pt x="188722" y="174097"/>
                  </a:lnTo>
                  <a:lnTo>
                    <a:pt x="188718" y="183769"/>
                  </a:lnTo>
                  <a:lnTo>
                    <a:pt x="188715" y="193442"/>
                  </a:lnTo>
                  <a:lnTo>
                    <a:pt x="188714" y="203114"/>
                  </a:lnTo>
                  <a:lnTo>
                    <a:pt x="188714" y="212786"/>
                  </a:lnTo>
                  <a:lnTo>
                    <a:pt x="188716" y="222458"/>
                  </a:lnTo>
                  <a:lnTo>
                    <a:pt x="188719" y="232130"/>
                  </a:lnTo>
                  <a:lnTo>
                    <a:pt x="188723" y="241802"/>
                  </a:lnTo>
                  <a:lnTo>
                    <a:pt x="188729" y="251474"/>
                  </a:lnTo>
                  <a:lnTo>
                    <a:pt x="188738" y="261146"/>
                  </a:lnTo>
                  <a:lnTo>
                    <a:pt x="188747" y="270818"/>
                  </a:lnTo>
                  <a:lnTo>
                    <a:pt x="188759" y="280490"/>
                  </a:lnTo>
                  <a:lnTo>
                    <a:pt x="188772" y="290163"/>
                  </a:lnTo>
                  <a:lnTo>
                    <a:pt x="188787" y="299835"/>
                  </a:lnTo>
                  <a:lnTo>
                    <a:pt x="188804" y="309507"/>
                  </a:lnTo>
                  <a:lnTo>
                    <a:pt x="188822" y="319179"/>
                  </a:lnTo>
                  <a:lnTo>
                    <a:pt x="188842" y="328851"/>
                  </a:lnTo>
                  <a:lnTo>
                    <a:pt x="188863" y="338523"/>
                  </a:lnTo>
                  <a:lnTo>
                    <a:pt x="188886" y="348195"/>
                  </a:lnTo>
                  <a:lnTo>
                    <a:pt x="188910" y="357867"/>
                  </a:lnTo>
                  <a:lnTo>
                    <a:pt x="188935" y="367539"/>
                  </a:lnTo>
                  <a:lnTo>
                    <a:pt x="188961" y="377211"/>
                  </a:lnTo>
                  <a:lnTo>
                    <a:pt x="188987" y="386884"/>
                  </a:lnTo>
                  <a:lnTo>
                    <a:pt x="189015" y="396556"/>
                  </a:lnTo>
                  <a:lnTo>
                    <a:pt x="189043" y="406228"/>
                  </a:lnTo>
                  <a:lnTo>
                    <a:pt x="189072" y="415900"/>
                  </a:lnTo>
                  <a:lnTo>
                    <a:pt x="189102" y="425572"/>
                  </a:lnTo>
                  <a:lnTo>
                    <a:pt x="189133" y="435244"/>
                  </a:lnTo>
                  <a:lnTo>
                    <a:pt x="189166" y="444916"/>
                  </a:lnTo>
                  <a:lnTo>
                    <a:pt x="189201" y="454588"/>
                  </a:lnTo>
                  <a:lnTo>
                    <a:pt x="189239" y="464260"/>
                  </a:lnTo>
                  <a:lnTo>
                    <a:pt x="189280" y="473933"/>
                  </a:lnTo>
                  <a:lnTo>
                    <a:pt x="189325" y="483605"/>
                  </a:lnTo>
                  <a:lnTo>
                    <a:pt x="189375" y="493277"/>
                  </a:lnTo>
                  <a:lnTo>
                    <a:pt x="189430" y="502949"/>
                  </a:lnTo>
                  <a:lnTo>
                    <a:pt x="189491" y="512621"/>
                  </a:lnTo>
                  <a:lnTo>
                    <a:pt x="189559" y="522293"/>
                  </a:lnTo>
                  <a:lnTo>
                    <a:pt x="189633" y="531965"/>
                  </a:lnTo>
                  <a:lnTo>
                    <a:pt x="189715" y="541637"/>
                  </a:lnTo>
                  <a:lnTo>
                    <a:pt x="189805" y="551309"/>
                  </a:lnTo>
                  <a:lnTo>
                    <a:pt x="189902" y="560981"/>
                  </a:lnTo>
                  <a:lnTo>
                    <a:pt x="190005" y="570654"/>
                  </a:lnTo>
                  <a:lnTo>
                    <a:pt x="190115" y="580326"/>
                  </a:lnTo>
                  <a:lnTo>
                    <a:pt x="190229" y="589998"/>
                  </a:lnTo>
                  <a:lnTo>
                    <a:pt x="190348" y="599670"/>
                  </a:lnTo>
                  <a:lnTo>
                    <a:pt x="190470" y="609342"/>
                  </a:lnTo>
                  <a:lnTo>
                    <a:pt x="190594" y="619014"/>
                  </a:lnTo>
                  <a:lnTo>
                    <a:pt x="190719" y="628686"/>
                  </a:lnTo>
                  <a:lnTo>
                    <a:pt x="190844" y="638358"/>
                  </a:lnTo>
                  <a:lnTo>
                    <a:pt x="190968" y="648030"/>
                  </a:lnTo>
                  <a:lnTo>
                    <a:pt x="191090" y="657702"/>
                  </a:lnTo>
                  <a:lnTo>
                    <a:pt x="191210" y="667375"/>
                  </a:lnTo>
                  <a:lnTo>
                    <a:pt x="191328" y="677047"/>
                  </a:lnTo>
                  <a:lnTo>
                    <a:pt x="191445" y="686719"/>
                  </a:lnTo>
                  <a:lnTo>
                    <a:pt x="191562" y="696391"/>
                  </a:lnTo>
                  <a:lnTo>
                    <a:pt x="191680" y="706063"/>
                  </a:lnTo>
                  <a:lnTo>
                    <a:pt x="191800" y="715735"/>
                  </a:lnTo>
                  <a:lnTo>
                    <a:pt x="191926" y="725407"/>
                  </a:lnTo>
                  <a:lnTo>
                    <a:pt x="192059" y="735079"/>
                  </a:lnTo>
                  <a:lnTo>
                    <a:pt x="192201" y="744751"/>
                  </a:lnTo>
                  <a:lnTo>
                    <a:pt x="192355" y="754423"/>
                  </a:lnTo>
                  <a:lnTo>
                    <a:pt x="192521" y="764096"/>
                  </a:lnTo>
                  <a:lnTo>
                    <a:pt x="192706" y="773768"/>
                  </a:lnTo>
                  <a:lnTo>
                    <a:pt x="192908" y="783440"/>
                  </a:lnTo>
                  <a:lnTo>
                    <a:pt x="193128" y="793112"/>
                  </a:lnTo>
                  <a:lnTo>
                    <a:pt x="193367" y="802784"/>
                  </a:lnTo>
                  <a:lnTo>
                    <a:pt x="193624" y="812456"/>
                  </a:lnTo>
                  <a:lnTo>
                    <a:pt x="193898" y="822128"/>
                  </a:lnTo>
                  <a:lnTo>
                    <a:pt x="194190" y="831800"/>
                  </a:lnTo>
                  <a:lnTo>
                    <a:pt x="194498" y="841472"/>
                  </a:lnTo>
                  <a:lnTo>
                    <a:pt x="194821" y="851144"/>
                  </a:lnTo>
                  <a:lnTo>
                    <a:pt x="195154" y="860817"/>
                  </a:lnTo>
                  <a:lnTo>
                    <a:pt x="195496" y="870489"/>
                  </a:lnTo>
                  <a:lnTo>
                    <a:pt x="195843" y="880161"/>
                  </a:lnTo>
                  <a:lnTo>
                    <a:pt x="196194" y="889833"/>
                  </a:lnTo>
                  <a:lnTo>
                    <a:pt x="196546" y="899505"/>
                  </a:lnTo>
                  <a:lnTo>
                    <a:pt x="196897" y="909177"/>
                  </a:lnTo>
                  <a:lnTo>
                    <a:pt x="197244" y="918849"/>
                  </a:lnTo>
                  <a:lnTo>
                    <a:pt x="197584" y="928521"/>
                  </a:lnTo>
                  <a:lnTo>
                    <a:pt x="197919" y="938193"/>
                  </a:lnTo>
                  <a:lnTo>
                    <a:pt x="198245" y="947866"/>
                  </a:lnTo>
                  <a:lnTo>
                    <a:pt x="198564" y="957538"/>
                  </a:lnTo>
                  <a:lnTo>
                    <a:pt x="198876" y="967210"/>
                  </a:lnTo>
                  <a:lnTo>
                    <a:pt x="199180" y="976882"/>
                  </a:lnTo>
                  <a:lnTo>
                    <a:pt x="199478" y="986554"/>
                  </a:lnTo>
                  <a:lnTo>
                    <a:pt x="199771" y="996226"/>
                  </a:lnTo>
                  <a:lnTo>
                    <a:pt x="200062" y="1005898"/>
                  </a:lnTo>
                  <a:lnTo>
                    <a:pt x="200355" y="1015570"/>
                  </a:lnTo>
                  <a:lnTo>
                    <a:pt x="200651" y="1025242"/>
                  </a:lnTo>
                  <a:lnTo>
                    <a:pt x="200954" y="1034914"/>
                  </a:lnTo>
                  <a:lnTo>
                    <a:pt x="201267" y="1044587"/>
                  </a:lnTo>
                  <a:lnTo>
                    <a:pt x="201594" y="1054259"/>
                  </a:lnTo>
                  <a:lnTo>
                    <a:pt x="201941" y="1063931"/>
                  </a:lnTo>
                  <a:lnTo>
                    <a:pt x="202312" y="1073603"/>
                  </a:lnTo>
                  <a:lnTo>
                    <a:pt x="202711" y="1083275"/>
                  </a:lnTo>
                  <a:lnTo>
                    <a:pt x="203141" y="1092947"/>
                  </a:lnTo>
                  <a:lnTo>
                    <a:pt x="203604" y="1102619"/>
                  </a:lnTo>
                  <a:lnTo>
                    <a:pt x="204104" y="1112291"/>
                  </a:lnTo>
                  <a:lnTo>
                    <a:pt x="204644" y="1121963"/>
                  </a:lnTo>
                  <a:lnTo>
                    <a:pt x="205226" y="1131635"/>
                  </a:lnTo>
                  <a:lnTo>
                    <a:pt x="205856" y="1141308"/>
                  </a:lnTo>
                  <a:lnTo>
                    <a:pt x="206534" y="1150980"/>
                  </a:lnTo>
                  <a:lnTo>
                    <a:pt x="207257" y="1160652"/>
                  </a:lnTo>
                  <a:lnTo>
                    <a:pt x="208026" y="1170324"/>
                  </a:lnTo>
                  <a:lnTo>
                    <a:pt x="208838" y="1179996"/>
                  </a:lnTo>
                  <a:lnTo>
                    <a:pt x="209694" y="1189668"/>
                  </a:lnTo>
                  <a:lnTo>
                    <a:pt x="210591" y="1199340"/>
                  </a:lnTo>
                  <a:lnTo>
                    <a:pt x="211527" y="1209012"/>
                  </a:lnTo>
                  <a:lnTo>
                    <a:pt x="212507" y="1218684"/>
                  </a:lnTo>
                  <a:lnTo>
                    <a:pt x="213520" y="1228356"/>
                  </a:lnTo>
                  <a:lnTo>
                    <a:pt x="214565" y="1238029"/>
                  </a:lnTo>
                  <a:lnTo>
                    <a:pt x="215638" y="1247701"/>
                  </a:lnTo>
                  <a:lnTo>
                    <a:pt x="216738" y="1257373"/>
                  </a:lnTo>
                  <a:lnTo>
                    <a:pt x="217861" y="1267045"/>
                  </a:lnTo>
                  <a:lnTo>
                    <a:pt x="219005" y="1276717"/>
                  </a:lnTo>
                  <a:lnTo>
                    <a:pt x="220167" y="1286389"/>
                  </a:lnTo>
                  <a:lnTo>
                    <a:pt x="221347" y="1296061"/>
                  </a:lnTo>
                  <a:lnTo>
                    <a:pt x="222540" y="1305733"/>
                  </a:lnTo>
                  <a:lnTo>
                    <a:pt x="223743" y="1315405"/>
                  </a:lnTo>
                  <a:lnTo>
                    <a:pt x="224953" y="1325078"/>
                  </a:lnTo>
                  <a:lnTo>
                    <a:pt x="226169" y="1334750"/>
                  </a:lnTo>
                  <a:lnTo>
                    <a:pt x="227388" y="1344422"/>
                  </a:lnTo>
                  <a:lnTo>
                    <a:pt x="228609" y="1354094"/>
                  </a:lnTo>
                  <a:lnTo>
                    <a:pt x="229829" y="1363766"/>
                  </a:lnTo>
                  <a:lnTo>
                    <a:pt x="231047" y="1373438"/>
                  </a:lnTo>
                  <a:lnTo>
                    <a:pt x="232262" y="1383110"/>
                  </a:lnTo>
                  <a:lnTo>
                    <a:pt x="233472" y="1392782"/>
                  </a:lnTo>
                  <a:lnTo>
                    <a:pt x="234679" y="1402454"/>
                  </a:lnTo>
                  <a:lnTo>
                    <a:pt x="235882" y="1412126"/>
                  </a:lnTo>
                  <a:lnTo>
                    <a:pt x="237082" y="1421799"/>
                  </a:lnTo>
                  <a:lnTo>
                    <a:pt x="238282" y="1431471"/>
                  </a:lnTo>
                  <a:lnTo>
                    <a:pt x="239484" y="1441143"/>
                  </a:lnTo>
                  <a:lnTo>
                    <a:pt x="240691" y="1450815"/>
                  </a:lnTo>
                  <a:lnTo>
                    <a:pt x="241907" y="1460487"/>
                  </a:lnTo>
                  <a:lnTo>
                    <a:pt x="243135" y="1470159"/>
                  </a:lnTo>
                  <a:lnTo>
                    <a:pt x="244381" y="1479831"/>
                  </a:lnTo>
                  <a:lnTo>
                    <a:pt x="245648" y="1489503"/>
                  </a:lnTo>
                  <a:lnTo>
                    <a:pt x="246942" y="1499175"/>
                  </a:lnTo>
                  <a:lnTo>
                    <a:pt x="248268" y="1508847"/>
                  </a:lnTo>
                  <a:lnTo>
                    <a:pt x="249636" y="1518520"/>
                  </a:lnTo>
                  <a:lnTo>
                    <a:pt x="251046" y="1528192"/>
                  </a:lnTo>
                  <a:lnTo>
                    <a:pt x="252503" y="1537864"/>
                  </a:lnTo>
                  <a:lnTo>
                    <a:pt x="254011" y="1547536"/>
                  </a:lnTo>
                  <a:lnTo>
                    <a:pt x="255574" y="1557208"/>
                  </a:lnTo>
                  <a:lnTo>
                    <a:pt x="257194" y="1566880"/>
                  </a:lnTo>
                  <a:lnTo>
                    <a:pt x="258875" y="1576552"/>
                  </a:lnTo>
                  <a:lnTo>
                    <a:pt x="260625" y="1586224"/>
                  </a:lnTo>
                  <a:lnTo>
                    <a:pt x="262446" y="1595896"/>
                  </a:lnTo>
                  <a:lnTo>
                    <a:pt x="264332" y="1605568"/>
                  </a:lnTo>
                  <a:lnTo>
                    <a:pt x="266286" y="1615241"/>
                  </a:lnTo>
                  <a:lnTo>
                    <a:pt x="268306" y="1624913"/>
                  </a:lnTo>
                  <a:lnTo>
                    <a:pt x="270392" y="1634585"/>
                  </a:lnTo>
                  <a:lnTo>
                    <a:pt x="272542" y="1644257"/>
                  </a:lnTo>
                  <a:lnTo>
                    <a:pt x="274756" y="1653929"/>
                  </a:lnTo>
                  <a:lnTo>
                    <a:pt x="277041" y="1663601"/>
                  </a:lnTo>
                  <a:lnTo>
                    <a:pt x="279384" y="1673273"/>
                  </a:lnTo>
                  <a:lnTo>
                    <a:pt x="281780" y="1682945"/>
                  </a:lnTo>
                  <a:lnTo>
                    <a:pt x="284226" y="1692617"/>
                  </a:lnTo>
                  <a:lnTo>
                    <a:pt x="286717" y="1702289"/>
                  </a:lnTo>
                  <a:lnTo>
                    <a:pt x="289248" y="1711962"/>
                  </a:lnTo>
                  <a:lnTo>
                    <a:pt x="291815" y="1721634"/>
                  </a:lnTo>
                  <a:lnTo>
                    <a:pt x="294412" y="1731306"/>
                  </a:lnTo>
                  <a:lnTo>
                    <a:pt x="297034" y="1740978"/>
                  </a:lnTo>
                  <a:lnTo>
                    <a:pt x="299673" y="1750650"/>
                  </a:lnTo>
                  <a:lnTo>
                    <a:pt x="302320" y="1760322"/>
                  </a:lnTo>
                  <a:lnTo>
                    <a:pt x="304972" y="1769994"/>
                  </a:lnTo>
                  <a:lnTo>
                    <a:pt x="307622" y="1779666"/>
                  </a:lnTo>
                  <a:lnTo>
                    <a:pt x="310265" y="1789338"/>
                  </a:lnTo>
                  <a:lnTo>
                    <a:pt x="312895" y="1799011"/>
                  </a:lnTo>
                  <a:lnTo>
                    <a:pt x="315504" y="1808683"/>
                  </a:lnTo>
                  <a:lnTo>
                    <a:pt x="318087" y="1818355"/>
                  </a:lnTo>
                  <a:lnTo>
                    <a:pt x="320640" y="1828027"/>
                  </a:lnTo>
                  <a:lnTo>
                    <a:pt x="323156" y="1837699"/>
                  </a:lnTo>
                  <a:lnTo>
                    <a:pt x="325631" y="1847371"/>
                  </a:lnTo>
                  <a:lnTo>
                    <a:pt x="328060" y="1857043"/>
                  </a:lnTo>
                  <a:lnTo>
                    <a:pt x="330435" y="1866715"/>
                  </a:lnTo>
                  <a:lnTo>
                    <a:pt x="332751" y="1876387"/>
                  </a:lnTo>
                  <a:lnTo>
                    <a:pt x="334990" y="1886059"/>
                  </a:lnTo>
                  <a:lnTo>
                    <a:pt x="337154" y="1895732"/>
                  </a:lnTo>
                  <a:lnTo>
                    <a:pt x="339238" y="1905404"/>
                  </a:lnTo>
                  <a:lnTo>
                    <a:pt x="341237" y="1915076"/>
                  </a:lnTo>
                  <a:lnTo>
                    <a:pt x="343146" y="1924748"/>
                  </a:lnTo>
                  <a:lnTo>
                    <a:pt x="344962" y="1934420"/>
                  </a:lnTo>
                  <a:lnTo>
                    <a:pt x="346683" y="1944092"/>
                  </a:lnTo>
                  <a:lnTo>
                    <a:pt x="348305" y="1953764"/>
                  </a:lnTo>
                  <a:lnTo>
                    <a:pt x="349820" y="1963436"/>
                  </a:lnTo>
                  <a:lnTo>
                    <a:pt x="351244" y="1973108"/>
                  </a:lnTo>
                  <a:lnTo>
                    <a:pt x="352583" y="1982780"/>
                  </a:lnTo>
                  <a:lnTo>
                    <a:pt x="353841" y="1992453"/>
                  </a:lnTo>
                  <a:lnTo>
                    <a:pt x="355027" y="2002125"/>
                  </a:lnTo>
                  <a:lnTo>
                    <a:pt x="356148" y="2011797"/>
                  </a:lnTo>
                  <a:lnTo>
                    <a:pt x="357212" y="2021469"/>
                  </a:lnTo>
                  <a:lnTo>
                    <a:pt x="358225" y="2031141"/>
                  </a:lnTo>
                  <a:lnTo>
                    <a:pt x="359197" y="2040813"/>
                  </a:lnTo>
                  <a:lnTo>
                    <a:pt x="360141" y="2050485"/>
                  </a:lnTo>
                  <a:lnTo>
                    <a:pt x="361062" y="2060157"/>
                  </a:lnTo>
                  <a:lnTo>
                    <a:pt x="361968" y="2069829"/>
                  </a:lnTo>
                  <a:lnTo>
                    <a:pt x="362863" y="2079501"/>
                  </a:lnTo>
                  <a:lnTo>
                    <a:pt x="363752" y="2089174"/>
                  </a:lnTo>
                  <a:lnTo>
                    <a:pt x="364637" y="2098846"/>
                  </a:lnTo>
                  <a:lnTo>
                    <a:pt x="365520" y="2108518"/>
                  </a:lnTo>
                  <a:lnTo>
                    <a:pt x="366402" y="2118190"/>
                  </a:lnTo>
                  <a:lnTo>
                    <a:pt x="367282" y="2127862"/>
                  </a:lnTo>
                  <a:lnTo>
                    <a:pt x="368158" y="2137534"/>
                  </a:lnTo>
                  <a:lnTo>
                    <a:pt x="369029" y="2147206"/>
                  </a:lnTo>
                  <a:lnTo>
                    <a:pt x="369889" y="2156878"/>
                  </a:lnTo>
                  <a:lnTo>
                    <a:pt x="370734" y="2166550"/>
                  </a:lnTo>
                  <a:lnTo>
                    <a:pt x="371558" y="2176222"/>
                  </a:lnTo>
                  <a:lnTo>
                    <a:pt x="372351" y="2185895"/>
                  </a:lnTo>
                  <a:lnTo>
                    <a:pt x="373108" y="2195567"/>
                  </a:lnTo>
                  <a:lnTo>
                    <a:pt x="373822" y="2205239"/>
                  </a:lnTo>
                  <a:lnTo>
                    <a:pt x="374486" y="2214911"/>
                  </a:lnTo>
                  <a:lnTo>
                    <a:pt x="375094" y="2224583"/>
                  </a:lnTo>
                  <a:lnTo>
                    <a:pt x="375638" y="2234255"/>
                  </a:lnTo>
                  <a:lnTo>
                    <a:pt x="376115" y="2243927"/>
                  </a:lnTo>
                  <a:lnTo>
                    <a:pt x="376513" y="2253599"/>
                  </a:lnTo>
                  <a:lnTo>
                    <a:pt x="376829" y="2263271"/>
                  </a:lnTo>
                  <a:lnTo>
                    <a:pt x="377069" y="2272944"/>
                  </a:lnTo>
                  <a:lnTo>
                    <a:pt x="377236" y="2282616"/>
                  </a:lnTo>
                  <a:lnTo>
                    <a:pt x="377334" y="2292288"/>
                  </a:lnTo>
                  <a:lnTo>
                    <a:pt x="377366" y="2301960"/>
                  </a:lnTo>
                  <a:lnTo>
                    <a:pt x="377339" y="2311632"/>
                  </a:lnTo>
                  <a:lnTo>
                    <a:pt x="377261" y="2321304"/>
                  </a:lnTo>
                  <a:lnTo>
                    <a:pt x="377134" y="2330976"/>
                  </a:lnTo>
                  <a:lnTo>
                    <a:pt x="376974" y="2340648"/>
                  </a:lnTo>
                  <a:lnTo>
                    <a:pt x="376790" y="2350320"/>
                  </a:lnTo>
                  <a:lnTo>
                    <a:pt x="376589" y="2359992"/>
                  </a:lnTo>
                  <a:lnTo>
                    <a:pt x="376374" y="2369665"/>
                  </a:lnTo>
                  <a:lnTo>
                    <a:pt x="376151" y="2379337"/>
                  </a:lnTo>
                  <a:lnTo>
                    <a:pt x="375920" y="2389009"/>
                  </a:lnTo>
                  <a:lnTo>
                    <a:pt x="375680" y="2398681"/>
                  </a:lnTo>
                  <a:lnTo>
                    <a:pt x="375426" y="2408353"/>
                  </a:lnTo>
                  <a:lnTo>
                    <a:pt x="375153" y="2418025"/>
                  </a:lnTo>
                  <a:lnTo>
                    <a:pt x="374851" y="2427697"/>
                  </a:lnTo>
                  <a:lnTo>
                    <a:pt x="374512" y="2437369"/>
                  </a:lnTo>
                  <a:lnTo>
                    <a:pt x="374124" y="2447041"/>
                  </a:lnTo>
                  <a:lnTo>
                    <a:pt x="373675" y="2456713"/>
                  </a:lnTo>
                  <a:lnTo>
                    <a:pt x="373154" y="2466386"/>
                  </a:lnTo>
                  <a:lnTo>
                    <a:pt x="372539" y="2476058"/>
                  </a:lnTo>
                  <a:lnTo>
                    <a:pt x="371819" y="2485730"/>
                  </a:lnTo>
                  <a:lnTo>
                    <a:pt x="370991" y="2495402"/>
                  </a:lnTo>
                  <a:lnTo>
                    <a:pt x="370050" y="2505074"/>
                  </a:lnTo>
                  <a:lnTo>
                    <a:pt x="368993" y="2514746"/>
                  </a:lnTo>
                  <a:lnTo>
                    <a:pt x="367819" y="2524418"/>
                  </a:lnTo>
                  <a:lnTo>
                    <a:pt x="366529" y="2534090"/>
                  </a:lnTo>
                  <a:lnTo>
                    <a:pt x="365129" y="2543762"/>
                  </a:lnTo>
                  <a:lnTo>
                    <a:pt x="363614" y="2553434"/>
                  </a:lnTo>
                  <a:lnTo>
                    <a:pt x="362008" y="2563107"/>
                  </a:lnTo>
                  <a:lnTo>
                    <a:pt x="360329" y="2572779"/>
                  </a:lnTo>
                  <a:lnTo>
                    <a:pt x="358591" y="2582451"/>
                  </a:lnTo>
                  <a:lnTo>
                    <a:pt x="356810" y="2592123"/>
                  </a:lnTo>
                  <a:lnTo>
                    <a:pt x="355002" y="2601795"/>
                  </a:lnTo>
                  <a:lnTo>
                    <a:pt x="353183" y="2611467"/>
                  </a:lnTo>
                  <a:lnTo>
                    <a:pt x="351366" y="2621139"/>
                  </a:lnTo>
                  <a:lnTo>
                    <a:pt x="349572" y="2630811"/>
                  </a:lnTo>
                  <a:lnTo>
                    <a:pt x="347808" y="2640483"/>
                  </a:lnTo>
                  <a:lnTo>
                    <a:pt x="346083" y="2650156"/>
                  </a:lnTo>
                  <a:lnTo>
                    <a:pt x="344402" y="2659828"/>
                  </a:lnTo>
                  <a:lnTo>
                    <a:pt x="342767" y="2669500"/>
                  </a:lnTo>
                  <a:lnTo>
                    <a:pt x="341179" y="2679172"/>
                  </a:lnTo>
                  <a:lnTo>
                    <a:pt x="339635" y="2688844"/>
                  </a:lnTo>
                  <a:lnTo>
                    <a:pt x="338135" y="2698516"/>
                  </a:lnTo>
                  <a:lnTo>
                    <a:pt x="336670" y="2708188"/>
                  </a:lnTo>
                  <a:lnTo>
                    <a:pt x="335230" y="2717860"/>
                  </a:lnTo>
                  <a:lnTo>
                    <a:pt x="333806" y="2727532"/>
                  </a:lnTo>
                  <a:lnTo>
                    <a:pt x="332391" y="2737204"/>
                  </a:lnTo>
                  <a:lnTo>
                    <a:pt x="330976" y="2746877"/>
                  </a:lnTo>
                  <a:lnTo>
                    <a:pt x="329554" y="2756549"/>
                  </a:lnTo>
                  <a:lnTo>
                    <a:pt x="328116" y="2766221"/>
                  </a:lnTo>
                  <a:lnTo>
                    <a:pt x="326654" y="2775893"/>
                  </a:lnTo>
                  <a:lnTo>
                    <a:pt x="325162" y="2785565"/>
                  </a:lnTo>
                  <a:lnTo>
                    <a:pt x="323638" y="2795237"/>
                  </a:lnTo>
                  <a:lnTo>
                    <a:pt x="322078" y="2804909"/>
                  </a:lnTo>
                  <a:lnTo>
                    <a:pt x="320479" y="2814581"/>
                  </a:lnTo>
                  <a:lnTo>
                    <a:pt x="318841" y="2824253"/>
                  </a:lnTo>
                  <a:lnTo>
                    <a:pt x="317162" y="2833925"/>
                  </a:lnTo>
                  <a:lnTo>
                    <a:pt x="315442" y="2843598"/>
                  </a:lnTo>
                  <a:lnTo>
                    <a:pt x="313674" y="2853270"/>
                  </a:lnTo>
                  <a:lnTo>
                    <a:pt x="311868" y="2862942"/>
                  </a:lnTo>
                  <a:lnTo>
                    <a:pt x="310025" y="2872614"/>
                  </a:lnTo>
                  <a:lnTo>
                    <a:pt x="308147" y="2882286"/>
                  </a:lnTo>
                  <a:lnTo>
                    <a:pt x="306238" y="2891958"/>
                  </a:lnTo>
                  <a:lnTo>
                    <a:pt x="304301" y="2901630"/>
                  </a:lnTo>
                  <a:lnTo>
                    <a:pt x="302341" y="2911302"/>
                  </a:lnTo>
                  <a:lnTo>
                    <a:pt x="300361" y="2920974"/>
                  </a:lnTo>
                  <a:lnTo>
                    <a:pt x="298369" y="2930646"/>
                  </a:lnTo>
                  <a:lnTo>
                    <a:pt x="296373" y="2940319"/>
                  </a:lnTo>
                  <a:lnTo>
                    <a:pt x="294379" y="2949991"/>
                  </a:lnTo>
                  <a:lnTo>
                    <a:pt x="292396" y="2959663"/>
                  </a:lnTo>
                  <a:lnTo>
                    <a:pt x="290429" y="2969335"/>
                  </a:lnTo>
                  <a:lnTo>
                    <a:pt x="288486" y="2979007"/>
                  </a:lnTo>
                  <a:lnTo>
                    <a:pt x="286575" y="2988679"/>
                  </a:lnTo>
                  <a:lnTo>
                    <a:pt x="284707" y="2998351"/>
                  </a:lnTo>
                  <a:lnTo>
                    <a:pt x="282886" y="3008023"/>
                  </a:lnTo>
                  <a:lnTo>
                    <a:pt x="281116" y="3017695"/>
                  </a:lnTo>
                  <a:lnTo>
                    <a:pt x="279401" y="3027367"/>
                  </a:lnTo>
                  <a:lnTo>
                    <a:pt x="277743" y="3037040"/>
                  </a:lnTo>
                  <a:lnTo>
                    <a:pt x="276144" y="3046712"/>
                  </a:lnTo>
                  <a:lnTo>
                    <a:pt x="274605" y="3056384"/>
                  </a:lnTo>
                  <a:lnTo>
                    <a:pt x="273126" y="3066056"/>
                  </a:lnTo>
                  <a:lnTo>
                    <a:pt x="271711" y="3075728"/>
                  </a:lnTo>
                  <a:lnTo>
                    <a:pt x="270349" y="3085400"/>
                  </a:lnTo>
                  <a:lnTo>
                    <a:pt x="269034" y="3095072"/>
                  </a:lnTo>
                  <a:lnTo>
                    <a:pt x="267759" y="3104744"/>
                  </a:lnTo>
                  <a:lnTo>
                    <a:pt x="266520" y="3114416"/>
                  </a:lnTo>
                  <a:lnTo>
                    <a:pt x="265309" y="3124089"/>
                  </a:lnTo>
                  <a:lnTo>
                    <a:pt x="264119" y="3133761"/>
                  </a:lnTo>
                  <a:lnTo>
                    <a:pt x="262944" y="3143433"/>
                  </a:lnTo>
                  <a:lnTo>
                    <a:pt x="261775" y="3153105"/>
                  </a:lnTo>
                  <a:lnTo>
                    <a:pt x="260605" y="3162777"/>
                  </a:lnTo>
                  <a:lnTo>
                    <a:pt x="259428" y="3172449"/>
                  </a:lnTo>
                  <a:lnTo>
                    <a:pt x="258240" y="3182121"/>
                  </a:lnTo>
                  <a:lnTo>
                    <a:pt x="257039" y="3191793"/>
                  </a:lnTo>
                  <a:lnTo>
                    <a:pt x="255821" y="3201465"/>
                  </a:lnTo>
                  <a:lnTo>
                    <a:pt x="254584" y="3211137"/>
                  </a:lnTo>
                  <a:lnTo>
                    <a:pt x="253328" y="3220810"/>
                  </a:lnTo>
                  <a:lnTo>
                    <a:pt x="252053" y="3230482"/>
                  </a:lnTo>
                  <a:lnTo>
                    <a:pt x="250763" y="3240154"/>
                  </a:lnTo>
                  <a:lnTo>
                    <a:pt x="249460" y="3249826"/>
                  </a:lnTo>
                  <a:lnTo>
                    <a:pt x="248147" y="3259498"/>
                  </a:lnTo>
                  <a:lnTo>
                    <a:pt x="246827" y="3269170"/>
                  </a:lnTo>
                  <a:lnTo>
                    <a:pt x="245503" y="3278842"/>
                  </a:lnTo>
                  <a:lnTo>
                    <a:pt x="244179" y="3288514"/>
                  </a:lnTo>
                  <a:lnTo>
                    <a:pt x="242860" y="3298186"/>
                  </a:lnTo>
                  <a:lnTo>
                    <a:pt x="241547" y="3307858"/>
                  </a:lnTo>
                  <a:lnTo>
                    <a:pt x="240245" y="3317531"/>
                  </a:lnTo>
                  <a:lnTo>
                    <a:pt x="238954" y="3327203"/>
                  </a:lnTo>
                  <a:lnTo>
                    <a:pt x="237679" y="3336875"/>
                  </a:lnTo>
                  <a:lnTo>
                    <a:pt x="236420" y="3346547"/>
                  </a:lnTo>
                  <a:lnTo>
                    <a:pt x="235178" y="3356219"/>
                  </a:lnTo>
                  <a:lnTo>
                    <a:pt x="233958" y="3365891"/>
                  </a:lnTo>
                  <a:lnTo>
                    <a:pt x="232761" y="3375563"/>
                  </a:lnTo>
                  <a:lnTo>
                    <a:pt x="231586" y="3385235"/>
                  </a:lnTo>
                  <a:lnTo>
                    <a:pt x="230434" y="3394907"/>
                  </a:lnTo>
                  <a:lnTo>
                    <a:pt x="229307" y="3404579"/>
                  </a:lnTo>
                  <a:lnTo>
                    <a:pt x="228206" y="3414252"/>
                  </a:lnTo>
                  <a:lnTo>
                    <a:pt x="227132" y="3423924"/>
                  </a:lnTo>
                  <a:lnTo>
                    <a:pt x="226086" y="3433596"/>
                  </a:lnTo>
                  <a:lnTo>
                    <a:pt x="225076" y="3443268"/>
                  </a:lnTo>
                  <a:lnTo>
                    <a:pt x="224100" y="3452940"/>
                  </a:lnTo>
                  <a:lnTo>
                    <a:pt x="223158" y="3462612"/>
                  </a:lnTo>
                  <a:lnTo>
                    <a:pt x="222252" y="3472284"/>
                  </a:lnTo>
                  <a:lnTo>
                    <a:pt x="221383" y="3481956"/>
                  </a:lnTo>
                  <a:lnTo>
                    <a:pt x="220553" y="3491628"/>
                  </a:lnTo>
                  <a:lnTo>
                    <a:pt x="219761" y="3501301"/>
                  </a:lnTo>
                  <a:lnTo>
                    <a:pt x="219008" y="3510973"/>
                  </a:lnTo>
                  <a:lnTo>
                    <a:pt x="218300" y="3520645"/>
                  </a:lnTo>
                  <a:lnTo>
                    <a:pt x="217628" y="3530317"/>
                  </a:lnTo>
                  <a:lnTo>
                    <a:pt x="216991" y="3539989"/>
                  </a:lnTo>
                  <a:lnTo>
                    <a:pt x="216385" y="3549661"/>
                  </a:lnTo>
                  <a:lnTo>
                    <a:pt x="215808" y="3559333"/>
                  </a:lnTo>
                  <a:lnTo>
                    <a:pt x="215256" y="3569005"/>
                  </a:lnTo>
                  <a:lnTo>
                    <a:pt x="214726" y="3578677"/>
                  </a:lnTo>
                  <a:lnTo>
                    <a:pt x="214215" y="3588349"/>
                  </a:lnTo>
                  <a:lnTo>
                    <a:pt x="213718" y="3598022"/>
                  </a:lnTo>
                  <a:lnTo>
                    <a:pt x="213230" y="3607694"/>
                  </a:lnTo>
                  <a:lnTo>
                    <a:pt x="212748" y="3617366"/>
                  </a:lnTo>
                  <a:lnTo>
                    <a:pt x="212270" y="3627038"/>
                  </a:lnTo>
                  <a:lnTo>
                    <a:pt x="211792" y="3636710"/>
                  </a:lnTo>
                  <a:lnTo>
                    <a:pt x="211314" y="3646382"/>
                  </a:lnTo>
                  <a:lnTo>
                    <a:pt x="210835" y="3656054"/>
                  </a:lnTo>
                  <a:lnTo>
                    <a:pt x="210353" y="3665726"/>
                  </a:lnTo>
                  <a:lnTo>
                    <a:pt x="209870" y="3675398"/>
                  </a:lnTo>
                  <a:lnTo>
                    <a:pt x="209386" y="3685070"/>
                  </a:lnTo>
                  <a:lnTo>
                    <a:pt x="208903" y="3694743"/>
                  </a:lnTo>
                  <a:lnTo>
                    <a:pt x="208422" y="3704415"/>
                  </a:lnTo>
                  <a:lnTo>
                    <a:pt x="207944" y="3714087"/>
                  </a:lnTo>
                  <a:lnTo>
                    <a:pt x="207471" y="3723759"/>
                  </a:lnTo>
                  <a:lnTo>
                    <a:pt x="207006" y="3733431"/>
                  </a:lnTo>
                  <a:lnTo>
                    <a:pt x="206550" y="3743103"/>
                  </a:lnTo>
                  <a:lnTo>
                    <a:pt x="206104" y="3752775"/>
                  </a:lnTo>
                  <a:lnTo>
                    <a:pt x="205669" y="3762447"/>
                  </a:lnTo>
                  <a:lnTo>
                    <a:pt x="205245" y="3772119"/>
                  </a:lnTo>
                  <a:lnTo>
                    <a:pt x="204833" y="3781791"/>
                  </a:lnTo>
                  <a:lnTo>
                    <a:pt x="204433" y="3791464"/>
                  </a:lnTo>
                  <a:lnTo>
                    <a:pt x="204044" y="3801136"/>
                  </a:lnTo>
                  <a:lnTo>
                    <a:pt x="203667" y="3810808"/>
                  </a:lnTo>
                  <a:lnTo>
                    <a:pt x="203300" y="3820480"/>
                  </a:lnTo>
                  <a:lnTo>
                    <a:pt x="202942" y="3830152"/>
                  </a:lnTo>
                  <a:lnTo>
                    <a:pt x="202592" y="3839824"/>
                  </a:lnTo>
                  <a:lnTo>
                    <a:pt x="202248" y="3849496"/>
                  </a:lnTo>
                  <a:lnTo>
                    <a:pt x="201908" y="3859168"/>
                  </a:lnTo>
                  <a:lnTo>
                    <a:pt x="201572" y="3868840"/>
                  </a:lnTo>
                  <a:lnTo>
                    <a:pt x="201237" y="3878512"/>
                  </a:lnTo>
                  <a:lnTo>
                    <a:pt x="200903" y="3888185"/>
                  </a:lnTo>
                  <a:lnTo>
                    <a:pt x="200568" y="3897857"/>
                  </a:lnTo>
                  <a:lnTo>
                    <a:pt x="200231" y="3907529"/>
                  </a:lnTo>
                  <a:lnTo>
                    <a:pt x="199891" y="3917201"/>
                  </a:lnTo>
                  <a:lnTo>
                    <a:pt x="199547" y="3926873"/>
                  </a:lnTo>
                  <a:lnTo>
                    <a:pt x="199200" y="3936545"/>
                  </a:lnTo>
                  <a:lnTo>
                    <a:pt x="198849" y="3946217"/>
                  </a:lnTo>
                  <a:lnTo>
                    <a:pt x="198496" y="3955889"/>
                  </a:lnTo>
                  <a:lnTo>
                    <a:pt x="198140" y="3965561"/>
                  </a:lnTo>
                  <a:lnTo>
                    <a:pt x="197783" y="3975234"/>
                  </a:lnTo>
                  <a:lnTo>
                    <a:pt x="197428" y="3984906"/>
                  </a:lnTo>
                  <a:lnTo>
                    <a:pt x="197076" y="3994578"/>
                  </a:lnTo>
                  <a:lnTo>
                    <a:pt x="196729" y="4004250"/>
                  </a:lnTo>
                  <a:lnTo>
                    <a:pt x="196390" y="4013922"/>
                  </a:lnTo>
                  <a:lnTo>
                    <a:pt x="196060" y="4023594"/>
                  </a:lnTo>
                  <a:lnTo>
                    <a:pt x="195742" y="4033266"/>
                  </a:lnTo>
                  <a:lnTo>
                    <a:pt x="195440" y="4042938"/>
                  </a:lnTo>
                  <a:lnTo>
                    <a:pt x="195155" y="4052610"/>
                  </a:lnTo>
                  <a:lnTo>
                    <a:pt x="194887" y="4062282"/>
                  </a:lnTo>
                  <a:lnTo>
                    <a:pt x="194638" y="4071955"/>
                  </a:lnTo>
                  <a:lnTo>
                    <a:pt x="194408" y="4081627"/>
                  </a:lnTo>
                  <a:lnTo>
                    <a:pt x="194198" y="4091299"/>
                  </a:lnTo>
                  <a:lnTo>
                    <a:pt x="194007" y="4100971"/>
                  </a:lnTo>
                  <a:lnTo>
                    <a:pt x="193839" y="4110643"/>
                  </a:lnTo>
                  <a:lnTo>
                    <a:pt x="193689" y="4120315"/>
                  </a:lnTo>
                  <a:lnTo>
                    <a:pt x="193557" y="4129987"/>
                  </a:lnTo>
                  <a:lnTo>
                    <a:pt x="193441" y="4139659"/>
                  </a:lnTo>
                  <a:lnTo>
                    <a:pt x="193340" y="4149331"/>
                  </a:lnTo>
                  <a:lnTo>
                    <a:pt x="193252" y="4159003"/>
                  </a:lnTo>
                  <a:lnTo>
                    <a:pt x="193176" y="4168676"/>
                  </a:lnTo>
                  <a:lnTo>
                    <a:pt x="193110" y="4178348"/>
                  </a:lnTo>
                  <a:lnTo>
                    <a:pt x="193055" y="4188020"/>
                  </a:lnTo>
                  <a:lnTo>
                    <a:pt x="193008" y="4197692"/>
                  </a:lnTo>
                  <a:lnTo>
                    <a:pt x="192968" y="4207364"/>
                  </a:lnTo>
                  <a:lnTo>
                    <a:pt x="192934" y="4217036"/>
                  </a:lnTo>
                  <a:lnTo>
                    <a:pt x="192905" y="4226708"/>
                  </a:lnTo>
                  <a:lnTo>
                    <a:pt x="192881" y="4236380"/>
                  </a:lnTo>
                  <a:lnTo>
                    <a:pt x="192861" y="4246052"/>
                  </a:lnTo>
                  <a:lnTo>
                    <a:pt x="192845" y="4255724"/>
                  </a:lnTo>
                  <a:lnTo>
                    <a:pt x="192832" y="4265397"/>
                  </a:lnTo>
                  <a:lnTo>
                    <a:pt x="192822" y="4275069"/>
                  </a:lnTo>
                  <a:lnTo>
                    <a:pt x="192813" y="4284741"/>
                  </a:lnTo>
                  <a:lnTo>
                    <a:pt x="192805" y="4294413"/>
                  </a:lnTo>
                  <a:lnTo>
                    <a:pt x="192798" y="4304085"/>
                  </a:lnTo>
                  <a:lnTo>
                    <a:pt x="192790" y="4313757"/>
                  </a:lnTo>
                  <a:lnTo>
                    <a:pt x="192781" y="4323429"/>
                  </a:lnTo>
                  <a:lnTo>
                    <a:pt x="192769" y="4333101"/>
                  </a:lnTo>
                  <a:lnTo>
                    <a:pt x="192753" y="4342773"/>
                  </a:lnTo>
                  <a:lnTo>
                    <a:pt x="192733" y="4352445"/>
                  </a:lnTo>
                  <a:lnTo>
                    <a:pt x="192707" y="4362118"/>
                  </a:lnTo>
                  <a:lnTo>
                    <a:pt x="192675" y="4371790"/>
                  </a:lnTo>
                  <a:lnTo>
                    <a:pt x="192636" y="4381462"/>
                  </a:lnTo>
                  <a:lnTo>
                    <a:pt x="192589" y="4391134"/>
                  </a:lnTo>
                  <a:lnTo>
                    <a:pt x="192535" y="4400806"/>
                  </a:lnTo>
                  <a:lnTo>
                    <a:pt x="192471" y="4410478"/>
                  </a:lnTo>
                  <a:lnTo>
                    <a:pt x="192400" y="4420150"/>
                  </a:lnTo>
                  <a:lnTo>
                    <a:pt x="192322" y="4429822"/>
                  </a:lnTo>
                  <a:lnTo>
                    <a:pt x="192237" y="4439494"/>
                  </a:lnTo>
                  <a:lnTo>
                    <a:pt x="192146" y="4449167"/>
                  </a:lnTo>
                  <a:lnTo>
                    <a:pt x="192051" y="4458839"/>
                  </a:lnTo>
                  <a:lnTo>
                    <a:pt x="191952" y="4468511"/>
                  </a:lnTo>
                  <a:lnTo>
                    <a:pt x="191850" y="4478183"/>
                  </a:lnTo>
                  <a:lnTo>
                    <a:pt x="191747" y="4487855"/>
                  </a:lnTo>
                  <a:lnTo>
                    <a:pt x="191644" y="4497527"/>
                  </a:lnTo>
                  <a:lnTo>
                    <a:pt x="191543" y="4507199"/>
                  </a:lnTo>
                  <a:lnTo>
                    <a:pt x="191444" y="4516871"/>
                  </a:lnTo>
                  <a:lnTo>
                    <a:pt x="191348" y="4526543"/>
                  </a:lnTo>
                  <a:lnTo>
                    <a:pt x="191256" y="4536215"/>
                  </a:lnTo>
                  <a:lnTo>
                    <a:pt x="191168" y="4545888"/>
                  </a:lnTo>
                  <a:lnTo>
                    <a:pt x="191084" y="4555560"/>
                  </a:lnTo>
                  <a:lnTo>
                    <a:pt x="191005" y="4565232"/>
                  </a:lnTo>
                  <a:lnTo>
                    <a:pt x="190929" y="4574904"/>
                  </a:lnTo>
                  <a:lnTo>
                    <a:pt x="190857" y="4584576"/>
                  </a:lnTo>
                  <a:lnTo>
                    <a:pt x="190788" y="4594248"/>
                  </a:lnTo>
                  <a:lnTo>
                    <a:pt x="190721" y="4603920"/>
                  </a:lnTo>
                  <a:lnTo>
                    <a:pt x="190655" y="4613592"/>
                  </a:lnTo>
                  <a:lnTo>
                    <a:pt x="190590" y="4623264"/>
                  </a:lnTo>
                  <a:lnTo>
                    <a:pt x="190526" y="4632936"/>
                  </a:lnTo>
                  <a:lnTo>
                    <a:pt x="190460" y="4642609"/>
                  </a:lnTo>
                  <a:lnTo>
                    <a:pt x="190394" y="4652281"/>
                  </a:lnTo>
                  <a:lnTo>
                    <a:pt x="190327" y="4661953"/>
                  </a:lnTo>
                  <a:lnTo>
                    <a:pt x="190259" y="4671625"/>
                  </a:lnTo>
                  <a:lnTo>
                    <a:pt x="190189" y="4681297"/>
                  </a:lnTo>
                  <a:lnTo>
                    <a:pt x="190119" y="4690969"/>
                  </a:lnTo>
                  <a:lnTo>
                    <a:pt x="190049" y="4700641"/>
                  </a:lnTo>
                  <a:lnTo>
                    <a:pt x="189979" y="4710313"/>
                  </a:lnTo>
                  <a:lnTo>
                    <a:pt x="189910" y="4719985"/>
                  </a:lnTo>
                  <a:lnTo>
                    <a:pt x="189843" y="4729657"/>
                  </a:lnTo>
                  <a:lnTo>
                    <a:pt x="189778" y="4739330"/>
                  </a:lnTo>
                  <a:lnTo>
                    <a:pt x="189716" y="4749002"/>
                  </a:lnTo>
                  <a:lnTo>
                    <a:pt x="189657" y="4758674"/>
                  </a:lnTo>
                  <a:lnTo>
                    <a:pt x="189603" y="4768346"/>
                  </a:lnTo>
                  <a:lnTo>
                    <a:pt x="189553" y="4778018"/>
                  </a:lnTo>
                  <a:lnTo>
                    <a:pt x="189508" y="4787690"/>
                  </a:lnTo>
                  <a:lnTo>
                    <a:pt x="189468" y="4797362"/>
                  </a:lnTo>
                  <a:lnTo>
                    <a:pt x="189432" y="4807034"/>
                  </a:lnTo>
                  <a:lnTo>
                    <a:pt x="189400" y="4816706"/>
                  </a:lnTo>
                  <a:lnTo>
                    <a:pt x="189373" y="4826379"/>
                  </a:lnTo>
                  <a:lnTo>
                    <a:pt x="189349" y="4836051"/>
                  </a:lnTo>
                  <a:lnTo>
                    <a:pt x="189328" y="4845723"/>
                  </a:lnTo>
                  <a:lnTo>
                    <a:pt x="189310" y="4855395"/>
                  </a:lnTo>
                  <a:lnTo>
                    <a:pt x="189293" y="4865067"/>
                  </a:lnTo>
                  <a:lnTo>
                    <a:pt x="189277" y="4874739"/>
                  </a:lnTo>
                  <a:lnTo>
                    <a:pt x="189262" y="4884411"/>
                  </a:lnTo>
                  <a:lnTo>
                    <a:pt x="189246" y="4894083"/>
                  </a:lnTo>
                  <a:lnTo>
                    <a:pt x="189230" y="4903755"/>
                  </a:lnTo>
                  <a:lnTo>
                    <a:pt x="189212" y="4913427"/>
                  </a:lnTo>
                  <a:lnTo>
                    <a:pt x="189193" y="4923100"/>
                  </a:lnTo>
                  <a:lnTo>
                    <a:pt x="189172" y="4932772"/>
                  </a:lnTo>
                  <a:lnTo>
                    <a:pt x="189150" y="4942444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9" name="pg33">
              <a:extLst>
                <a:ext uri="{FF2B5EF4-FFF2-40B4-BE49-F238E27FC236}">
                  <a16:creationId xmlns:a16="http://schemas.microsoft.com/office/drawing/2014/main" id="{600F4F50-13F3-1512-1D09-B86ADAD4C54A}"/>
                </a:ext>
              </a:extLst>
            </p:cNvPr>
            <p:cNvSpPr/>
            <p:nvPr/>
          </p:nvSpPr>
          <p:spPr>
            <a:xfrm>
              <a:off x="3995319" y="2531079"/>
              <a:ext cx="399343" cy="4619340"/>
            </a:xfrm>
            <a:custGeom>
              <a:avLst/>
              <a:gdLst/>
              <a:ahLst/>
              <a:cxnLst/>
              <a:rect l="0" t="0" r="0" b="0"/>
              <a:pathLst>
                <a:path w="399343" h="4619340">
                  <a:moveTo>
                    <a:pt x="199271" y="4619340"/>
                  </a:moveTo>
                  <a:lnTo>
                    <a:pt x="199229" y="4610300"/>
                  </a:lnTo>
                  <a:lnTo>
                    <a:pt x="199185" y="4601260"/>
                  </a:lnTo>
                  <a:lnTo>
                    <a:pt x="199136" y="4592220"/>
                  </a:lnTo>
                  <a:lnTo>
                    <a:pt x="199084" y="4583181"/>
                  </a:lnTo>
                  <a:lnTo>
                    <a:pt x="199027" y="4574141"/>
                  </a:lnTo>
                  <a:lnTo>
                    <a:pt x="198965" y="4565101"/>
                  </a:lnTo>
                  <a:lnTo>
                    <a:pt x="198897" y="4556061"/>
                  </a:lnTo>
                  <a:lnTo>
                    <a:pt x="198825" y="4547021"/>
                  </a:lnTo>
                  <a:lnTo>
                    <a:pt x="198746" y="4537982"/>
                  </a:lnTo>
                  <a:lnTo>
                    <a:pt x="198662" y="4528942"/>
                  </a:lnTo>
                  <a:lnTo>
                    <a:pt x="198573" y="4519902"/>
                  </a:lnTo>
                  <a:lnTo>
                    <a:pt x="198477" y="4510862"/>
                  </a:lnTo>
                  <a:lnTo>
                    <a:pt x="198376" y="4501822"/>
                  </a:lnTo>
                  <a:lnTo>
                    <a:pt x="198271" y="4492783"/>
                  </a:lnTo>
                  <a:lnTo>
                    <a:pt x="198161" y="4483743"/>
                  </a:lnTo>
                  <a:lnTo>
                    <a:pt x="198048" y="4474703"/>
                  </a:lnTo>
                  <a:lnTo>
                    <a:pt x="197932" y="4465663"/>
                  </a:lnTo>
                  <a:lnTo>
                    <a:pt x="197813" y="4456623"/>
                  </a:lnTo>
                  <a:lnTo>
                    <a:pt x="197692" y="4447584"/>
                  </a:lnTo>
                  <a:lnTo>
                    <a:pt x="197570" y="4438544"/>
                  </a:lnTo>
                  <a:lnTo>
                    <a:pt x="197448" y="4429504"/>
                  </a:lnTo>
                  <a:lnTo>
                    <a:pt x="197326" y="4420464"/>
                  </a:lnTo>
                  <a:lnTo>
                    <a:pt x="197205" y="4411424"/>
                  </a:lnTo>
                  <a:lnTo>
                    <a:pt x="197085" y="4402384"/>
                  </a:lnTo>
                  <a:lnTo>
                    <a:pt x="196968" y="4393345"/>
                  </a:lnTo>
                  <a:lnTo>
                    <a:pt x="196854" y="4384305"/>
                  </a:lnTo>
                  <a:lnTo>
                    <a:pt x="196744" y="4375265"/>
                  </a:lnTo>
                  <a:lnTo>
                    <a:pt x="196639" y="4366225"/>
                  </a:lnTo>
                  <a:lnTo>
                    <a:pt x="196540" y="4357185"/>
                  </a:lnTo>
                  <a:lnTo>
                    <a:pt x="196448" y="4348146"/>
                  </a:lnTo>
                  <a:lnTo>
                    <a:pt x="196362" y="4339106"/>
                  </a:lnTo>
                  <a:lnTo>
                    <a:pt x="196283" y="4330066"/>
                  </a:lnTo>
                  <a:lnTo>
                    <a:pt x="196212" y="4321026"/>
                  </a:lnTo>
                  <a:lnTo>
                    <a:pt x="196148" y="4311986"/>
                  </a:lnTo>
                  <a:lnTo>
                    <a:pt x="196092" y="4302947"/>
                  </a:lnTo>
                  <a:lnTo>
                    <a:pt x="196043" y="4293907"/>
                  </a:lnTo>
                  <a:lnTo>
                    <a:pt x="196002" y="4284867"/>
                  </a:lnTo>
                  <a:lnTo>
                    <a:pt x="195968" y="4275827"/>
                  </a:lnTo>
                  <a:lnTo>
                    <a:pt x="195938" y="4266787"/>
                  </a:lnTo>
                  <a:lnTo>
                    <a:pt x="195914" y="4257748"/>
                  </a:lnTo>
                  <a:lnTo>
                    <a:pt x="195895" y="4248708"/>
                  </a:lnTo>
                  <a:lnTo>
                    <a:pt x="195879" y="4239668"/>
                  </a:lnTo>
                  <a:lnTo>
                    <a:pt x="195867" y="4230628"/>
                  </a:lnTo>
                  <a:lnTo>
                    <a:pt x="195857" y="4221588"/>
                  </a:lnTo>
                  <a:lnTo>
                    <a:pt x="195850" y="4212549"/>
                  </a:lnTo>
                  <a:lnTo>
                    <a:pt x="195845" y="4203509"/>
                  </a:lnTo>
                  <a:lnTo>
                    <a:pt x="195842" y="4194469"/>
                  </a:lnTo>
                  <a:lnTo>
                    <a:pt x="195838" y="4185429"/>
                  </a:lnTo>
                  <a:lnTo>
                    <a:pt x="195835" y="4176389"/>
                  </a:lnTo>
                  <a:lnTo>
                    <a:pt x="195832" y="4167350"/>
                  </a:lnTo>
                  <a:lnTo>
                    <a:pt x="195827" y="4158310"/>
                  </a:lnTo>
                  <a:lnTo>
                    <a:pt x="195820" y="4149270"/>
                  </a:lnTo>
                  <a:lnTo>
                    <a:pt x="195810" y="4140230"/>
                  </a:lnTo>
                  <a:lnTo>
                    <a:pt x="195796" y="4131190"/>
                  </a:lnTo>
                  <a:lnTo>
                    <a:pt x="195776" y="4122151"/>
                  </a:lnTo>
                  <a:lnTo>
                    <a:pt x="195750" y="4113111"/>
                  </a:lnTo>
                  <a:lnTo>
                    <a:pt x="195716" y="4104071"/>
                  </a:lnTo>
                  <a:lnTo>
                    <a:pt x="195674" y="4095031"/>
                  </a:lnTo>
                  <a:lnTo>
                    <a:pt x="195624" y="4085991"/>
                  </a:lnTo>
                  <a:lnTo>
                    <a:pt x="195565" y="4076952"/>
                  </a:lnTo>
                  <a:lnTo>
                    <a:pt x="195496" y="4067912"/>
                  </a:lnTo>
                  <a:lnTo>
                    <a:pt x="195417" y="4058872"/>
                  </a:lnTo>
                  <a:lnTo>
                    <a:pt x="195328" y="4049832"/>
                  </a:lnTo>
                  <a:lnTo>
                    <a:pt x="195230" y="4040792"/>
                  </a:lnTo>
                  <a:lnTo>
                    <a:pt x="195124" y="4031752"/>
                  </a:lnTo>
                  <a:lnTo>
                    <a:pt x="195010" y="4022713"/>
                  </a:lnTo>
                  <a:lnTo>
                    <a:pt x="194889" y="4013673"/>
                  </a:lnTo>
                  <a:lnTo>
                    <a:pt x="194762" y="4004633"/>
                  </a:lnTo>
                  <a:lnTo>
                    <a:pt x="194630" y="3995593"/>
                  </a:lnTo>
                  <a:lnTo>
                    <a:pt x="194494" y="3986553"/>
                  </a:lnTo>
                  <a:lnTo>
                    <a:pt x="194352" y="3977514"/>
                  </a:lnTo>
                  <a:lnTo>
                    <a:pt x="194208" y="3968474"/>
                  </a:lnTo>
                  <a:lnTo>
                    <a:pt x="194061" y="3959434"/>
                  </a:lnTo>
                  <a:lnTo>
                    <a:pt x="193911" y="3950394"/>
                  </a:lnTo>
                  <a:lnTo>
                    <a:pt x="193758" y="3941354"/>
                  </a:lnTo>
                  <a:lnTo>
                    <a:pt x="193602" y="3932315"/>
                  </a:lnTo>
                  <a:lnTo>
                    <a:pt x="193443" y="3923275"/>
                  </a:lnTo>
                  <a:lnTo>
                    <a:pt x="193281" y="3914235"/>
                  </a:lnTo>
                  <a:lnTo>
                    <a:pt x="193114" y="3905195"/>
                  </a:lnTo>
                  <a:lnTo>
                    <a:pt x="192942" y="3896155"/>
                  </a:lnTo>
                  <a:lnTo>
                    <a:pt x="192766" y="3887116"/>
                  </a:lnTo>
                  <a:lnTo>
                    <a:pt x="192585" y="3878076"/>
                  </a:lnTo>
                  <a:lnTo>
                    <a:pt x="192399" y="3869036"/>
                  </a:lnTo>
                  <a:lnTo>
                    <a:pt x="192208" y="3859996"/>
                  </a:lnTo>
                  <a:lnTo>
                    <a:pt x="192013" y="3850956"/>
                  </a:lnTo>
                  <a:lnTo>
                    <a:pt x="191815" y="3841917"/>
                  </a:lnTo>
                  <a:lnTo>
                    <a:pt x="191613" y="3832877"/>
                  </a:lnTo>
                  <a:lnTo>
                    <a:pt x="191408" y="3823837"/>
                  </a:lnTo>
                  <a:lnTo>
                    <a:pt x="191203" y="3814797"/>
                  </a:lnTo>
                  <a:lnTo>
                    <a:pt x="190997" y="3805757"/>
                  </a:lnTo>
                  <a:lnTo>
                    <a:pt x="190791" y="3796718"/>
                  </a:lnTo>
                  <a:lnTo>
                    <a:pt x="190585" y="3787678"/>
                  </a:lnTo>
                  <a:lnTo>
                    <a:pt x="190380" y="3778638"/>
                  </a:lnTo>
                  <a:lnTo>
                    <a:pt x="190176" y="3769598"/>
                  </a:lnTo>
                  <a:lnTo>
                    <a:pt x="189972" y="3760558"/>
                  </a:lnTo>
                  <a:lnTo>
                    <a:pt x="189770" y="3751519"/>
                  </a:lnTo>
                  <a:lnTo>
                    <a:pt x="189567" y="3742479"/>
                  </a:lnTo>
                  <a:lnTo>
                    <a:pt x="189363" y="3733439"/>
                  </a:lnTo>
                  <a:lnTo>
                    <a:pt x="189159" y="3724399"/>
                  </a:lnTo>
                  <a:lnTo>
                    <a:pt x="188954" y="3715359"/>
                  </a:lnTo>
                  <a:lnTo>
                    <a:pt x="188746" y="3706320"/>
                  </a:lnTo>
                  <a:lnTo>
                    <a:pt x="188535" y="3697280"/>
                  </a:lnTo>
                  <a:lnTo>
                    <a:pt x="188322" y="3688240"/>
                  </a:lnTo>
                  <a:lnTo>
                    <a:pt x="188104" y="3679200"/>
                  </a:lnTo>
                  <a:lnTo>
                    <a:pt x="187882" y="3670160"/>
                  </a:lnTo>
                  <a:lnTo>
                    <a:pt x="187654" y="3661120"/>
                  </a:lnTo>
                  <a:lnTo>
                    <a:pt x="187420" y="3652081"/>
                  </a:lnTo>
                  <a:lnTo>
                    <a:pt x="187179" y="3643041"/>
                  </a:lnTo>
                  <a:lnTo>
                    <a:pt x="186930" y="3634001"/>
                  </a:lnTo>
                  <a:lnTo>
                    <a:pt x="186674" y="3624961"/>
                  </a:lnTo>
                  <a:lnTo>
                    <a:pt x="186408" y="3615921"/>
                  </a:lnTo>
                  <a:lnTo>
                    <a:pt x="186134" y="3606882"/>
                  </a:lnTo>
                  <a:lnTo>
                    <a:pt x="185848" y="3597842"/>
                  </a:lnTo>
                  <a:lnTo>
                    <a:pt x="185551" y="3588802"/>
                  </a:lnTo>
                  <a:lnTo>
                    <a:pt x="185245" y="3579762"/>
                  </a:lnTo>
                  <a:lnTo>
                    <a:pt x="184928" y="3570722"/>
                  </a:lnTo>
                  <a:lnTo>
                    <a:pt x="184600" y="3561683"/>
                  </a:lnTo>
                  <a:lnTo>
                    <a:pt x="184262" y="3552643"/>
                  </a:lnTo>
                  <a:lnTo>
                    <a:pt x="183912" y="3543603"/>
                  </a:lnTo>
                  <a:lnTo>
                    <a:pt x="183551" y="3534563"/>
                  </a:lnTo>
                  <a:lnTo>
                    <a:pt x="183177" y="3525523"/>
                  </a:lnTo>
                  <a:lnTo>
                    <a:pt x="182789" y="3516484"/>
                  </a:lnTo>
                  <a:lnTo>
                    <a:pt x="182387" y="3507444"/>
                  </a:lnTo>
                  <a:lnTo>
                    <a:pt x="181970" y="3498404"/>
                  </a:lnTo>
                  <a:lnTo>
                    <a:pt x="181538" y="3489364"/>
                  </a:lnTo>
                  <a:lnTo>
                    <a:pt x="181089" y="3480324"/>
                  </a:lnTo>
                  <a:lnTo>
                    <a:pt x="180623" y="3471285"/>
                  </a:lnTo>
                  <a:lnTo>
                    <a:pt x="180139" y="3462245"/>
                  </a:lnTo>
                  <a:lnTo>
                    <a:pt x="179636" y="3453205"/>
                  </a:lnTo>
                  <a:lnTo>
                    <a:pt x="179112" y="3444165"/>
                  </a:lnTo>
                  <a:lnTo>
                    <a:pt x="178570" y="3435125"/>
                  </a:lnTo>
                  <a:lnTo>
                    <a:pt x="178010" y="3426086"/>
                  </a:lnTo>
                  <a:lnTo>
                    <a:pt x="177433" y="3417046"/>
                  </a:lnTo>
                  <a:lnTo>
                    <a:pt x="176840" y="3408006"/>
                  </a:lnTo>
                  <a:lnTo>
                    <a:pt x="176232" y="3398966"/>
                  </a:lnTo>
                  <a:lnTo>
                    <a:pt x="175609" y="3389926"/>
                  </a:lnTo>
                  <a:lnTo>
                    <a:pt x="174973" y="3380887"/>
                  </a:lnTo>
                  <a:lnTo>
                    <a:pt x="174323" y="3371847"/>
                  </a:lnTo>
                  <a:lnTo>
                    <a:pt x="173662" y="3362807"/>
                  </a:lnTo>
                  <a:lnTo>
                    <a:pt x="172991" y="3353767"/>
                  </a:lnTo>
                  <a:lnTo>
                    <a:pt x="172311" y="3344727"/>
                  </a:lnTo>
                  <a:lnTo>
                    <a:pt x="171623" y="3335688"/>
                  </a:lnTo>
                  <a:lnTo>
                    <a:pt x="170929" y="3326648"/>
                  </a:lnTo>
                  <a:lnTo>
                    <a:pt x="170228" y="3317608"/>
                  </a:lnTo>
                  <a:lnTo>
                    <a:pt x="169522" y="3308568"/>
                  </a:lnTo>
                  <a:lnTo>
                    <a:pt x="168813" y="3299528"/>
                  </a:lnTo>
                  <a:lnTo>
                    <a:pt x="168102" y="3290488"/>
                  </a:lnTo>
                  <a:lnTo>
                    <a:pt x="167391" y="3281449"/>
                  </a:lnTo>
                  <a:lnTo>
                    <a:pt x="166680" y="3272409"/>
                  </a:lnTo>
                  <a:lnTo>
                    <a:pt x="165971" y="3263369"/>
                  </a:lnTo>
                  <a:lnTo>
                    <a:pt x="165263" y="3254329"/>
                  </a:lnTo>
                  <a:lnTo>
                    <a:pt x="164556" y="3245289"/>
                  </a:lnTo>
                  <a:lnTo>
                    <a:pt x="163850" y="3236250"/>
                  </a:lnTo>
                  <a:lnTo>
                    <a:pt x="163141" y="3227210"/>
                  </a:lnTo>
                  <a:lnTo>
                    <a:pt x="162427" y="3218170"/>
                  </a:lnTo>
                  <a:lnTo>
                    <a:pt x="161702" y="3209130"/>
                  </a:lnTo>
                  <a:lnTo>
                    <a:pt x="160962" y="3200090"/>
                  </a:lnTo>
                  <a:lnTo>
                    <a:pt x="160202" y="3191051"/>
                  </a:lnTo>
                  <a:lnTo>
                    <a:pt x="159415" y="3182011"/>
                  </a:lnTo>
                  <a:lnTo>
                    <a:pt x="158596" y="3172971"/>
                  </a:lnTo>
                  <a:lnTo>
                    <a:pt x="157739" y="3163931"/>
                  </a:lnTo>
                  <a:lnTo>
                    <a:pt x="156838" y="3154891"/>
                  </a:lnTo>
                  <a:lnTo>
                    <a:pt x="155886" y="3145852"/>
                  </a:lnTo>
                  <a:lnTo>
                    <a:pt x="154879" y="3136812"/>
                  </a:lnTo>
                  <a:lnTo>
                    <a:pt x="153819" y="3127772"/>
                  </a:lnTo>
                  <a:lnTo>
                    <a:pt x="152708" y="3118732"/>
                  </a:lnTo>
                  <a:lnTo>
                    <a:pt x="151548" y="3109692"/>
                  </a:lnTo>
                  <a:lnTo>
                    <a:pt x="150343" y="3100653"/>
                  </a:lnTo>
                  <a:lnTo>
                    <a:pt x="149098" y="3091613"/>
                  </a:lnTo>
                  <a:lnTo>
                    <a:pt x="147821" y="3082573"/>
                  </a:lnTo>
                  <a:lnTo>
                    <a:pt x="146517" y="3073533"/>
                  </a:lnTo>
                  <a:lnTo>
                    <a:pt x="145194" y="3064493"/>
                  </a:lnTo>
                  <a:lnTo>
                    <a:pt x="143864" y="3055454"/>
                  </a:lnTo>
                  <a:lnTo>
                    <a:pt x="142533" y="3046414"/>
                  </a:lnTo>
                  <a:lnTo>
                    <a:pt x="141207" y="3037374"/>
                  </a:lnTo>
                  <a:lnTo>
                    <a:pt x="139892" y="3028334"/>
                  </a:lnTo>
                  <a:lnTo>
                    <a:pt x="138590" y="3019294"/>
                  </a:lnTo>
                  <a:lnTo>
                    <a:pt x="137303" y="3010255"/>
                  </a:lnTo>
                  <a:lnTo>
                    <a:pt x="136032" y="3001215"/>
                  </a:lnTo>
                  <a:lnTo>
                    <a:pt x="134776" y="2992175"/>
                  </a:lnTo>
                  <a:lnTo>
                    <a:pt x="133533" y="2983135"/>
                  </a:lnTo>
                  <a:lnTo>
                    <a:pt x="132299" y="2974095"/>
                  </a:lnTo>
                  <a:lnTo>
                    <a:pt x="131070" y="2965056"/>
                  </a:lnTo>
                  <a:lnTo>
                    <a:pt x="129842" y="2956016"/>
                  </a:lnTo>
                  <a:lnTo>
                    <a:pt x="128614" y="2946976"/>
                  </a:lnTo>
                  <a:lnTo>
                    <a:pt x="127382" y="2937936"/>
                  </a:lnTo>
                  <a:lnTo>
                    <a:pt x="126146" y="2928896"/>
                  </a:lnTo>
                  <a:lnTo>
                    <a:pt x="124905" y="2919856"/>
                  </a:lnTo>
                  <a:lnTo>
                    <a:pt x="123660" y="2910817"/>
                  </a:lnTo>
                  <a:lnTo>
                    <a:pt x="122413" y="2901777"/>
                  </a:lnTo>
                  <a:lnTo>
                    <a:pt x="121166" y="2892737"/>
                  </a:lnTo>
                  <a:lnTo>
                    <a:pt x="119922" y="2883697"/>
                  </a:lnTo>
                  <a:lnTo>
                    <a:pt x="118684" y="2874657"/>
                  </a:lnTo>
                  <a:lnTo>
                    <a:pt x="117452" y="2865618"/>
                  </a:lnTo>
                  <a:lnTo>
                    <a:pt x="116229" y="2856578"/>
                  </a:lnTo>
                  <a:lnTo>
                    <a:pt x="115015" y="2847538"/>
                  </a:lnTo>
                  <a:lnTo>
                    <a:pt x="113807" y="2838498"/>
                  </a:lnTo>
                  <a:lnTo>
                    <a:pt x="112604" y="2829458"/>
                  </a:lnTo>
                  <a:lnTo>
                    <a:pt x="111398" y="2820419"/>
                  </a:lnTo>
                  <a:lnTo>
                    <a:pt x="110184" y="2811379"/>
                  </a:lnTo>
                  <a:lnTo>
                    <a:pt x="108955" y="2802339"/>
                  </a:lnTo>
                  <a:lnTo>
                    <a:pt x="107704" y="2793299"/>
                  </a:lnTo>
                  <a:lnTo>
                    <a:pt x="106422" y="2784259"/>
                  </a:lnTo>
                  <a:lnTo>
                    <a:pt x="105101" y="2775220"/>
                  </a:lnTo>
                  <a:lnTo>
                    <a:pt x="103732" y="2766180"/>
                  </a:lnTo>
                  <a:lnTo>
                    <a:pt x="102303" y="2757140"/>
                  </a:lnTo>
                  <a:lnTo>
                    <a:pt x="100812" y="2748100"/>
                  </a:lnTo>
                  <a:lnTo>
                    <a:pt x="99257" y="2739060"/>
                  </a:lnTo>
                  <a:lnTo>
                    <a:pt x="97636" y="2730021"/>
                  </a:lnTo>
                  <a:lnTo>
                    <a:pt x="95947" y="2720981"/>
                  </a:lnTo>
                  <a:lnTo>
                    <a:pt x="94192" y="2711941"/>
                  </a:lnTo>
                  <a:lnTo>
                    <a:pt x="92373" y="2702901"/>
                  </a:lnTo>
                  <a:lnTo>
                    <a:pt x="90492" y="2693861"/>
                  </a:lnTo>
                  <a:lnTo>
                    <a:pt x="88550" y="2684822"/>
                  </a:lnTo>
                  <a:lnTo>
                    <a:pt x="86558" y="2675782"/>
                  </a:lnTo>
                  <a:lnTo>
                    <a:pt x="84525" y="2666742"/>
                  </a:lnTo>
                  <a:lnTo>
                    <a:pt x="82459" y="2657702"/>
                  </a:lnTo>
                  <a:lnTo>
                    <a:pt x="80367" y="2648662"/>
                  </a:lnTo>
                  <a:lnTo>
                    <a:pt x="78260" y="2639623"/>
                  </a:lnTo>
                  <a:lnTo>
                    <a:pt x="76144" y="2630583"/>
                  </a:lnTo>
                  <a:lnTo>
                    <a:pt x="74029" y="2621543"/>
                  </a:lnTo>
                  <a:lnTo>
                    <a:pt x="71924" y="2612503"/>
                  </a:lnTo>
                  <a:lnTo>
                    <a:pt x="69842" y="2603463"/>
                  </a:lnTo>
                  <a:lnTo>
                    <a:pt x="67788" y="2594424"/>
                  </a:lnTo>
                  <a:lnTo>
                    <a:pt x="65772" y="2585384"/>
                  </a:lnTo>
                  <a:lnTo>
                    <a:pt x="63798" y="2576344"/>
                  </a:lnTo>
                  <a:lnTo>
                    <a:pt x="61874" y="2567304"/>
                  </a:lnTo>
                  <a:lnTo>
                    <a:pt x="60002" y="2558264"/>
                  </a:lnTo>
                  <a:lnTo>
                    <a:pt x="58188" y="2549224"/>
                  </a:lnTo>
                  <a:lnTo>
                    <a:pt x="56432" y="2540185"/>
                  </a:lnTo>
                  <a:lnTo>
                    <a:pt x="54743" y="2531145"/>
                  </a:lnTo>
                  <a:lnTo>
                    <a:pt x="53112" y="2522105"/>
                  </a:lnTo>
                  <a:lnTo>
                    <a:pt x="51534" y="2513065"/>
                  </a:lnTo>
                  <a:lnTo>
                    <a:pt x="50003" y="2504025"/>
                  </a:lnTo>
                  <a:lnTo>
                    <a:pt x="48514" y="2494986"/>
                  </a:lnTo>
                  <a:lnTo>
                    <a:pt x="47060" y="2485946"/>
                  </a:lnTo>
                  <a:lnTo>
                    <a:pt x="45632" y="2476906"/>
                  </a:lnTo>
                  <a:lnTo>
                    <a:pt x="44223" y="2467866"/>
                  </a:lnTo>
                  <a:lnTo>
                    <a:pt x="42826" y="2458826"/>
                  </a:lnTo>
                  <a:lnTo>
                    <a:pt x="41432" y="2449787"/>
                  </a:lnTo>
                  <a:lnTo>
                    <a:pt x="40036" y="2440747"/>
                  </a:lnTo>
                  <a:lnTo>
                    <a:pt x="38634" y="2431707"/>
                  </a:lnTo>
                  <a:lnTo>
                    <a:pt x="37225" y="2422667"/>
                  </a:lnTo>
                  <a:lnTo>
                    <a:pt x="35811" y="2413627"/>
                  </a:lnTo>
                  <a:lnTo>
                    <a:pt x="34393" y="2404588"/>
                  </a:lnTo>
                  <a:lnTo>
                    <a:pt x="32977" y="2395548"/>
                  </a:lnTo>
                  <a:lnTo>
                    <a:pt x="31568" y="2386508"/>
                  </a:lnTo>
                  <a:lnTo>
                    <a:pt x="30179" y="2377468"/>
                  </a:lnTo>
                  <a:lnTo>
                    <a:pt x="28817" y="2368428"/>
                  </a:lnTo>
                  <a:lnTo>
                    <a:pt x="27490" y="2359389"/>
                  </a:lnTo>
                  <a:lnTo>
                    <a:pt x="26206" y="2350349"/>
                  </a:lnTo>
                  <a:lnTo>
                    <a:pt x="24972" y="2341309"/>
                  </a:lnTo>
                  <a:lnTo>
                    <a:pt x="23793" y="2332269"/>
                  </a:lnTo>
                  <a:lnTo>
                    <a:pt x="22671" y="2323229"/>
                  </a:lnTo>
                  <a:lnTo>
                    <a:pt x="21608" y="2314190"/>
                  </a:lnTo>
                  <a:lnTo>
                    <a:pt x="20608" y="2305150"/>
                  </a:lnTo>
                  <a:lnTo>
                    <a:pt x="19665" y="2296110"/>
                  </a:lnTo>
                  <a:lnTo>
                    <a:pt x="18770" y="2287070"/>
                  </a:lnTo>
                  <a:lnTo>
                    <a:pt x="17913" y="2278030"/>
                  </a:lnTo>
                  <a:lnTo>
                    <a:pt x="17088" y="2268991"/>
                  </a:lnTo>
                  <a:lnTo>
                    <a:pt x="16283" y="2259951"/>
                  </a:lnTo>
                  <a:lnTo>
                    <a:pt x="15491" y="2250911"/>
                  </a:lnTo>
                  <a:lnTo>
                    <a:pt x="14701" y="2241871"/>
                  </a:lnTo>
                  <a:lnTo>
                    <a:pt x="13905" y="2232831"/>
                  </a:lnTo>
                  <a:lnTo>
                    <a:pt x="13093" y="2223792"/>
                  </a:lnTo>
                  <a:lnTo>
                    <a:pt x="12260" y="2214752"/>
                  </a:lnTo>
                  <a:lnTo>
                    <a:pt x="11405" y="2205712"/>
                  </a:lnTo>
                  <a:lnTo>
                    <a:pt x="10527" y="2196672"/>
                  </a:lnTo>
                  <a:lnTo>
                    <a:pt x="9629" y="2187632"/>
                  </a:lnTo>
                  <a:lnTo>
                    <a:pt x="8715" y="2178592"/>
                  </a:lnTo>
                  <a:lnTo>
                    <a:pt x="7792" y="2169553"/>
                  </a:lnTo>
                  <a:lnTo>
                    <a:pt x="6868" y="2160513"/>
                  </a:lnTo>
                  <a:lnTo>
                    <a:pt x="5955" y="2151473"/>
                  </a:lnTo>
                  <a:lnTo>
                    <a:pt x="5069" y="2142433"/>
                  </a:lnTo>
                  <a:lnTo>
                    <a:pt x="4220" y="2133393"/>
                  </a:lnTo>
                  <a:lnTo>
                    <a:pt x="3420" y="2124354"/>
                  </a:lnTo>
                  <a:lnTo>
                    <a:pt x="2682" y="2115314"/>
                  </a:lnTo>
                  <a:lnTo>
                    <a:pt x="2016" y="2106274"/>
                  </a:lnTo>
                  <a:lnTo>
                    <a:pt x="1432" y="2097234"/>
                  </a:lnTo>
                  <a:lnTo>
                    <a:pt x="936" y="2088194"/>
                  </a:lnTo>
                  <a:lnTo>
                    <a:pt x="538" y="2079155"/>
                  </a:lnTo>
                  <a:lnTo>
                    <a:pt x="255" y="2070115"/>
                  </a:lnTo>
                  <a:lnTo>
                    <a:pt x="75" y="2061075"/>
                  </a:lnTo>
                  <a:lnTo>
                    <a:pt x="0" y="2052035"/>
                  </a:lnTo>
                  <a:lnTo>
                    <a:pt x="30" y="2042995"/>
                  </a:lnTo>
                  <a:lnTo>
                    <a:pt x="165" y="2033956"/>
                  </a:lnTo>
                  <a:lnTo>
                    <a:pt x="404" y="2024916"/>
                  </a:lnTo>
                  <a:lnTo>
                    <a:pt x="746" y="2015876"/>
                  </a:lnTo>
                  <a:lnTo>
                    <a:pt x="1190" y="2006836"/>
                  </a:lnTo>
                  <a:lnTo>
                    <a:pt x="1746" y="1997796"/>
                  </a:lnTo>
                  <a:lnTo>
                    <a:pt x="2407" y="1988757"/>
                  </a:lnTo>
                  <a:lnTo>
                    <a:pt x="3166" y="1979717"/>
                  </a:lnTo>
                  <a:lnTo>
                    <a:pt x="4023" y="1970677"/>
                  </a:lnTo>
                  <a:lnTo>
                    <a:pt x="4976" y="1961637"/>
                  </a:lnTo>
                  <a:lnTo>
                    <a:pt x="6024" y="1952597"/>
                  </a:lnTo>
                  <a:lnTo>
                    <a:pt x="7165" y="1943558"/>
                  </a:lnTo>
                  <a:lnTo>
                    <a:pt x="8396" y="1934518"/>
                  </a:lnTo>
                  <a:lnTo>
                    <a:pt x="9717" y="1925478"/>
                  </a:lnTo>
                  <a:lnTo>
                    <a:pt x="11129" y="1916438"/>
                  </a:lnTo>
                  <a:lnTo>
                    <a:pt x="12617" y="1907398"/>
                  </a:lnTo>
                  <a:lnTo>
                    <a:pt x="14175" y="1898359"/>
                  </a:lnTo>
                  <a:lnTo>
                    <a:pt x="15798" y="1889319"/>
                  </a:lnTo>
                  <a:lnTo>
                    <a:pt x="17476" y="1880279"/>
                  </a:lnTo>
                  <a:lnTo>
                    <a:pt x="19204" y="1871239"/>
                  </a:lnTo>
                  <a:lnTo>
                    <a:pt x="20974" y="1862199"/>
                  </a:lnTo>
                  <a:lnTo>
                    <a:pt x="22777" y="1853160"/>
                  </a:lnTo>
                  <a:lnTo>
                    <a:pt x="24608" y="1844120"/>
                  </a:lnTo>
                  <a:lnTo>
                    <a:pt x="26455" y="1835080"/>
                  </a:lnTo>
                  <a:lnTo>
                    <a:pt x="28311" y="1826040"/>
                  </a:lnTo>
                  <a:lnTo>
                    <a:pt x="30170" y="1817000"/>
                  </a:lnTo>
                  <a:lnTo>
                    <a:pt x="32028" y="1807960"/>
                  </a:lnTo>
                  <a:lnTo>
                    <a:pt x="33881" y="1798921"/>
                  </a:lnTo>
                  <a:lnTo>
                    <a:pt x="35727" y="1789881"/>
                  </a:lnTo>
                  <a:lnTo>
                    <a:pt x="37567" y="1780841"/>
                  </a:lnTo>
                  <a:lnTo>
                    <a:pt x="39400" y="1771801"/>
                  </a:lnTo>
                  <a:lnTo>
                    <a:pt x="41231" y="1762761"/>
                  </a:lnTo>
                  <a:lnTo>
                    <a:pt x="43063" y="1753722"/>
                  </a:lnTo>
                  <a:lnTo>
                    <a:pt x="44903" y="1744682"/>
                  </a:lnTo>
                  <a:lnTo>
                    <a:pt x="46754" y="1735642"/>
                  </a:lnTo>
                  <a:lnTo>
                    <a:pt x="48621" y="1726602"/>
                  </a:lnTo>
                  <a:lnTo>
                    <a:pt x="50510" y="1717562"/>
                  </a:lnTo>
                  <a:lnTo>
                    <a:pt x="52423" y="1708523"/>
                  </a:lnTo>
                  <a:lnTo>
                    <a:pt x="54362" y="1699483"/>
                  </a:lnTo>
                  <a:lnTo>
                    <a:pt x="56334" y="1690443"/>
                  </a:lnTo>
                  <a:lnTo>
                    <a:pt x="58331" y="1681403"/>
                  </a:lnTo>
                  <a:lnTo>
                    <a:pt x="60352" y="1672363"/>
                  </a:lnTo>
                  <a:lnTo>
                    <a:pt x="62392" y="1663324"/>
                  </a:lnTo>
                  <a:lnTo>
                    <a:pt x="64446" y="1654284"/>
                  </a:lnTo>
                  <a:lnTo>
                    <a:pt x="66507" y="1645244"/>
                  </a:lnTo>
                  <a:lnTo>
                    <a:pt x="68568" y="1636204"/>
                  </a:lnTo>
                  <a:lnTo>
                    <a:pt x="70624" y="1627164"/>
                  </a:lnTo>
                  <a:lnTo>
                    <a:pt x="72667" y="1618125"/>
                  </a:lnTo>
                  <a:lnTo>
                    <a:pt x="74690" y="1609085"/>
                  </a:lnTo>
                  <a:lnTo>
                    <a:pt x="76690" y="1600045"/>
                  </a:lnTo>
                  <a:lnTo>
                    <a:pt x="78666" y="1591005"/>
                  </a:lnTo>
                  <a:lnTo>
                    <a:pt x="80617" y="1581965"/>
                  </a:lnTo>
                  <a:lnTo>
                    <a:pt x="82545" y="1572926"/>
                  </a:lnTo>
                  <a:lnTo>
                    <a:pt x="84451" y="1563886"/>
                  </a:lnTo>
                  <a:lnTo>
                    <a:pt x="86341" y="1554846"/>
                  </a:lnTo>
                  <a:lnTo>
                    <a:pt x="88220" y="1545806"/>
                  </a:lnTo>
                  <a:lnTo>
                    <a:pt x="90093" y="1536766"/>
                  </a:lnTo>
                  <a:lnTo>
                    <a:pt x="91972" y="1527727"/>
                  </a:lnTo>
                  <a:lnTo>
                    <a:pt x="93861" y="1518687"/>
                  </a:lnTo>
                  <a:lnTo>
                    <a:pt x="95767" y="1509647"/>
                  </a:lnTo>
                  <a:lnTo>
                    <a:pt x="97697" y="1500607"/>
                  </a:lnTo>
                  <a:lnTo>
                    <a:pt x="99654" y="1491567"/>
                  </a:lnTo>
                  <a:lnTo>
                    <a:pt x="101641" y="1482528"/>
                  </a:lnTo>
                  <a:lnTo>
                    <a:pt x="103662" y="1473488"/>
                  </a:lnTo>
                  <a:lnTo>
                    <a:pt x="105718" y="1464448"/>
                  </a:lnTo>
                  <a:lnTo>
                    <a:pt x="107807" y="1455408"/>
                  </a:lnTo>
                  <a:lnTo>
                    <a:pt x="109922" y="1446368"/>
                  </a:lnTo>
                  <a:lnTo>
                    <a:pt x="112059" y="1437328"/>
                  </a:lnTo>
                  <a:lnTo>
                    <a:pt x="114212" y="1428289"/>
                  </a:lnTo>
                  <a:lnTo>
                    <a:pt x="116374" y="1419249"/>
                  </a:lnTo>
                  <a:lnTo>
                    <a:pt x="118536" y="1410209"/>
                  </a:lnTo>
                  <a:lnTo>
                    <a:pt x="120690" y="1401169"/>
                  </a:lnTo>
                  <a:lnTo>
                    <a:pt x="122828" y="1392129"/>
                  </a:lnTo>
                  <a:lnTo>
                    <a:pt x="124936" y="1383090"/>
                  </a:lnTo>
                  <a:lnTo>
                    <a:pt x="127009" y="1374050"/>
                  </a:lnTo>
                  <a:lnTo>
                    <a:pt x="129037" y="1365010"/>
                  </a:lnTo>
                  <a:lnTo>
                    <a:pt x="131016" y="1355970"/>
                  </a:lnTo>
                  <a:lnTo>
                    <a:pt x="132938" y="1346930"/>
                  </a:lnTo>
                  <a:lnTo>
                    <a:pt x="134797" y="1337891"/>
                  </a:lnTo>
                  <a:lnTo>
                    <a:pt x="136590" y="1328851"/>
                  </a:lnTo>
                  <a:lnTo>
                    <a:pt x="138312" y="1319811"/>
                  </a:lnTo>
                  <a:lnTo>
                    <a:pt x="139952" y="1310771"/>
                  </a:lnTo>
                  <a:lnTo>
                    <a:pt x="141512" y="1301731"/>
                  </a:lnTo>
                  <a:lnTo>
                    <a:pt x="142996" y="1292692"/>
                  </a:lnTo>
                  <a:lnTo>
                    <a:pt x="144404" y="1283652"/>
                  </a:lnTo>
                  <a:lnTo>
                    <a:pt x="145739" y="1274612"/>
                  </a:lnTo>
                  <a:lnTo>
                    <a:pt x="147003" y="1265572"/>
                  </a:lnTo>
                  <a:lnTo>
                    <a:pt x="148200" y="1256532"/>
                  </a:lnTo>
                  <a:lnTo>
                    <a:pt x="149335" y="1247493"/>
                  </a:lnTo>
                  <a:lnTo>
                    <a:pt x="150414" y="1238453"/>
                  </a:lnTo>
                  <a:lnTo>
                    <a:pt x="151441" y="1229413"/>
                  </a:lnTo>
                  <a:lnTo>
                    <a:pt x="152432" y="1220373"/>
                  </a:lnTo>
                  <a:lnTo>
                    <a:pt x="153397" y="1211333"/>
                  </a:lnTo>
                  <a:lnTo>
                    <a:pt x="154343" y="1202294"/>
                  </a:lnTo>
                  <a:lnTo>
                    <a:pt x="155280" y="1193254"/>
                  </a:lnTo>
                  <a:lnTo>
                    <a:pt x="156217" y="1184214"/>
                  </a:lnTo>
                  <a:lnTo>
                    <a:pt x="157162" y="1175174"/>
                  </a:lnTo>
                  <a:lnTo>
                    <a:pt x="158121" y="1166134"/>
                  </a:lnTo>
                  <a:lnTo>
                    <a:pt x="159104" y="1157095"/>
                  </a:lnTo>
                  <a:lnTo>
                    <a:pt x="160113" y="1148055"/>
                  </a:lnTo>
                  <a:lnTo>
                    <a:pt x="161148" y="1139015"/>
                  </a:lnTo>
                  <a:lnTo>
                    <a:pt x="162210" y="1129975"/>
                  </a:lnTo>
                  <a:lnTo>
                    <a:pt x="163296" y="1120935"/>
                  </a:lnTo>
                  <a:lnTo>
                    <a:pt x="164403" y="1111896"/>
                  </a:lnTo>
                  <a:lnTo>
                    <a:pt x="165526" y="1102856"/>
                  </a:lnTo>
                  <a:lnTo>
                    <a:pt x="166659" y="1093816"/>
                  </a:lnTo>
                  <a:lnTo>
                    <a:pt x="167796" y="1084776"/>
                  </a:lnTo>
                  <a:lnTo>
                    <a:pt x="168926" y="1075736"/>
                  </a:lnTo>
                  <a:lnTo>
                    <a:pt x="170042" y="1066696"/>
                  </a:lnTo>
                  <a:lnTo>
                    <a:pt x="171138" y="1057657"/>
                  </a:lnTo>
                  <a:lnTo>
                    <a:pt x="172207" y="1048617"/>
                  </a:lnTo>
                  <a:lnTo>
                    <a:pt x="173244" y="1039577"/>
                  </a:lnTo>
                  <a:lnTo>
                    <a:pt x="174244" y="1030537"/>
                  </a:lnTo>
                  <a:lnTo>
                    <a:pt x="175203" y="1021497"/>
                  </a:lnTo>
                  <a:lnTo>
                    <a:pt x="176119" y="1012458"/>
                  </a:lnTo>
                  <a:lnTo>
                    <a:pt x="176984" y="1003418"/>
                  </a:lnTo>
                  <a:lnTo>
                    <a:pt x="177804" y="994378"/>
                  </a:lnTo>
                  <a:lnTo>
                    <a:pt x="178581" y="985338"/>
                  </a:lnTo>
                  <a:lnTo>
                    <a:pt x="179316" y="976298"/>
                  </a:lnTo>
                  <a:lnTo>
                    <a:pt x="180013" y="967259"/>
                  </a:lnTo>
                  <a:lnTo>
                    <a:pt x="180674" y="958219"/>
                  </a:lnTo>
                  <a:lnTo>
                    <a:pt x="181304" y="949179"/>
                  </a:lnTo>
                  <a:lnTo>
                    <a:pt x="181906" y="940139"/>
                  </a:lnTo>
                  <a:lnTo>
                    <a:pt x="182482" y="931099"/>
                  </a:lnTo>
                  <a:lnTo>
                    <a:pt x="183038" y="922060"/>
                  </a:lnTo>
                  <a:lnTo>
                    <a:pt x="183579" y="913020"/>
                  </a:lnTo>
                  <a:lnTo>
                    <a:pt x="184108" y="903980"/>
                  </a:lnTo>
                  <a:lnTo>
                    <a:pt x="184627" y="894940"/>
                  </a:lnTo>
                  <a:lnTo>
                    <a:pt x="185140" y="885900"/>
                  </a:lnTo>
                  <a:lnTo>
                    <a:pt x="185648" y="876861"/>
                  </a:lnTo>
                  <a:lnTo>
                    <a:pt x="186151" y="867821"/>
                  </a:lnTo>
                  <a:lnTo>
                    <a:pt x="186651" y="858781"/>
                  </a:lnTo>
                  <a:lnTo>
                    <a:pt x="187147" y="849741"/>
                  </a:lnTo>
                  <a:lnTo>
                    <a:pt x="187639" y="840701"/>
                  </a:lnTo>
                  <a:lnTo>
                    <a:pt x="188126" y="831662"/>
                  </a:lnTo>
                  <a:lnTo>
                    <a:pt x="188606" y="822622"/>
                  </a:lnTo>
                  <a:lnTo>
                    <a:pt x="189078" y="813582"/>
                  </a:lnTo>
                  <a:lnTo>
                    <a:pt x="189540" y="804542"/>
                  </a:lnTo>
                  <a:lnTo>
                    <a:pt x="189992" y="795502"/>
                  </a:lnTo>
                  <a:lnTo>
                    <a:pt x="190431" y="786463"/>
                  </a:lnTo>
                  <a:lnTo>
                    <a:pt x="190855" y="777423"/>
                  </a:lnTo>
                  <a:lnTo>
                    <a:pt x="191262" y="768383"/>
                  </a:lnTo>
                  <a:lnTo>
                    <a:pt x="191652" y="759343"/>
                  </a:lnTo>
                  <a:lnTo>
                    <a:pt x="192025" y="750303"/>
                  </a:lnTo>
                  <a:lnTo>
                    <a:pt x="192380" y="741264"/>
                  </a:lnTo>
                  <a:lnTo>
                    <a:pt x="192716" y="732224"/>
                  </a:lnTo>
                  <a:lnTo>
                    <a:pt x="193034" y="723184"/>
                  </a:lnTo>
                  <a:lnTo>
                    <a:pt x="193332" y="714144"/>
                  </a:lnTo>
                  <a:lnTo>
                    <a:pt x="193612" y="705104"/>
                  </a:lnTo>
                  <a:lnTo>
                    <a:pt x="193870" y="696064"/>
                  </a:lnTo>
                  <a:lnTo>
                    <a:pt x="194111" y="687025"/>
                  </a:lnTo>
                  <a:lnTo>
                    <a:pt x="194334" y="677985"/>
                  </a:lnTo>
                  <a:lnTo>
                    <a:pt x="194541" y="668945"/>
                  </a:lnTo>
                  <a:lnTo>
                    <a:pt x="194731" y="659905"/>
                  </a:lnTo>
                  <a:lnTo>
                    <a:pt x="194907" y="650865"/>
                  </a:lnTo>
                  <a:lnTo>
                    <a:pt x="195067" y="641826"/>
                  </a:lnTo>
                  <a:lnTo>
                    <a:pt x="195214" y="632786"/>
                  </a:lnTo>
                  <a:lnTo>
                    <a:pt x="195346" y="623746"/>
                  </a:lnTo>
                  <a:lnTo>
                    <a:pt x="195466" y="614706"/>
                  </a:lnTo>
                  <a:lnTo>
                    <a:pt x="195575" y="605666"/>
                  </a:lnTo>
                  <a:lnTo>
                    <a:pt x="195675" y="596627"/>
                  </a:lnTo>
                  <a:lnTo>
                    <a:pt x="195766" y="587587"/>
                  </a:lnTo>
                  <a:lnTo>
                    <a:pt x="195850" y="578547"/>
                  </a:lnTo>
                  <a:lnTo>
                    <a:pt x="195928" y="569507"/>
                  </a:lnTo>
                  <a:lnTo>
                    <a:pt x="196002" y="560467"/>
                  </a:lnTo>
                  <a:lnTo>
                    <a:pt x="196074" y="551428"/>
                  </a:lnTo>
                  <a:lnTo>
                    <a:pt x="196145" y="542388"/>
                  </a:lnTo>
                  <a:lnTo>
                    <a:pt x="196217" y="533348"/>
                  </a:lnTo>
                  <a:lnTo>
                    <a:pt x="196291" y="524308"/>
                  </a:lnTo>
                  <a:lnTo>
                    <a:pt x="196370" y="515268"/>
                  </a:lnTo>
                  <a:lnTo>
                    <a:pt x="196453" y="506229"/>
                  </a:lnTo>
                  <a:lnTo>
                    <a:pt x="196542" y="497189"/>
                  </a:lnTo>
                  <a:lnTo>
                    <a:pt x="196637" y="488149"/>
                  </a:lnTo>
                  <a:lnTo>
                    <a:pt x="196737" y="479109"/>
                  </a:lnTo>
                  <a:lnTo>
                    <a:pt x="196844" y="470069"/>
                  </a:lnTo>
                  <a:lnTo>
                    <a:pt x="196955" y="461030"/>
                  </a:lnTo>
                  <a:lnTo>
                    <a:pt x="197069" y="451990"/>
                  </a:lnTo>
                  <a:lnTo>
                    <a:pt x="197186" y="442950"/>
                  </a:lnTo>
                  <a:lnTo>
                    <a:pt x="197303" y="433910"/>
                  </a:lnTo>
                  <a:lnTo>
                    <a:pt x="197419" y="424870"/>
                  </a:lnTo>
                  <a:lnTo>
                    <a:pt x="197532" y="415831"/>
                  </a:lnTo>
                  <a:lnTo>
                    <a:pt x="197642" y="406791"/>
                  </a:lnTo>
                  <a:lnTo>
                    <a:pt x="197746" y="397751"/>
                  </a:lnTo>
                  <a:lnTo>
                    <a:pt x="197844" y="388711"/>
                  </a:lnTo>
                  <a:lnTo>
                    <a:pt x="197935" y="379671"/>
                  </a:lnTo>
                  <a:lnTo>
                    <a:pt x="198019" y="370632"/>
                  </a:lnTo>
                  <a:lnTo>
                    <a:pt x="198097" y="361592"/>
                  </a:lnTo>
                  <a:lnTo>
                    <a:pt x="198168" y="352552"/>
                  </a:lnTo>
                  <a:lnTo>
                    <a:pt x="198233" y="343512"/>
                  </a:lnTo>
                  <a:lnTo>
                    <a:pt x="198294" y="334472"/>
                  </a:lnTo>
                  <a:lnTo>
                    <a:pt x="198350" y="325432"/>
                  </a:lnTo>
                  <a:lnTo>
                    <a:pt x="198403" y="316393"/>
                  </a:lnTo>
                  <a:lnTo>
                    <a:pt x="198455" y="307353"/>
                  </a:lnTo>
                  <a:lnTo>
                    <a:pt x="198506" y="298313"/>
                  </a:lnTo>
                  <a:lnTo>
                    <a:pt x="198556" y="289273"/>
                  </a:lnTo>
                  <a:lnTo>
                    <a:pt x="198607" y="280233"/>
                  </a:lnTo>
                  <a:lnTo>
                    <a:pt x="198659" y="271194"/>
                  </a:lnTo>
                  <a:lnTo>
                    <a:pt x="198712" y="262154"/>
                  </a:lnTo>
                  <a:lnTo>
                    <a:pt x="198766" y="253114"/>
                  </a:lnTo>
                  <a:lnTo>
                    <a:pt x="198820" y="244074"/>
                  </a:lnTo>
                  <a:lnTo>
                    <a:pt x="198875" y="235034"/>
                  </a:lnTo>
                  <a:lnTo>
                    <a:pt x="198930" y="225995"/>
                  </a:lnTo>
                  <a:lnTo>
                    <a:pt x="198984" y="216955"/>
                  </a:lnTo>
                  <a:lnTo>
                    <a:pt x="199037" y="207915"/>
                  </a:lnTo>
                  <a:lnTo>
                    <a:pt x="199088" y="198875"/>
                  </a:lnTo>
                  <a:lnTo>
                    <a:pt x="199137" y="189835"/>
                  </a:lnTo>
                  <a:lnTo>
                    <a:pt x="199183" y="180796"/>
                  </a:lnTo>
                  <a:lnTo>
                    <a:pt x="199227" y="171756"/>
                  </a:lnTo>
                  <a:lnTo>
                    <a:pt x="199266" y="162716"/>
                  </a:lnTo>
                  <a:lnTo>
                    <a:pt x="199302" y="153676"/>
                  </a:lnTo>
                  <a:lnTo>
                    <a:pt x="199334" y="144636"/>
                  </a:lnTo>
                  <a:lnTo>
                    <a:pt x="199363" y="135597"/>
                  </a:lnTo>
                  <a:lnTo>
                    <a:pt x="199389" y="126557"/>
                  </a:lnTo>
                  <a:lnTo>
                    <a:pt x="199411" y="117517"/>
                  </a:lnTo>
                  <a:lnTo>
                    <a:pt x="199431" y="108477"/>
                  </a:lnTo>
                  <a:lnTo>
                    <a:pt x="199448" y="99437"/>
                  </a:lnTo>
                  <a:lnTo>
                    <a:pt x="199462" y="90398"/>
                  </a:lnTo>
                  <a:lnTo>
                    <a:pt x="199473" y="81358"/>
                  </a:lnTo>
                  <a:lnTo>
                    <a:pt x="199483" y="72318"/>
                  </a:lnTo>
                  <a:lnTo>
                    <a:pt x="199492" y="63278"/>
                  </a:lnTo>
                  <a:lnTo>
                    <a:pt x="199499" y="54238"/>
                  </a:lnTo>
                  <a:lnTo>
                    <a:pt x="199505" y="45199"/>
                  </a:lnTo>
                  <a:lnTo>
                    <a:pt x="199511" y="36159"/>
                  </a:lnTo>
                  <a:lnTo>
                    <a:pt x="199516" y="27119"/>
                  </a:lnTo>
                  <a:lnTo>
                    <a:pt x="199521" y="18079"/>
                  </a:lnTo>
                  <a:lnTo>
                    <a:pt x="199526" y="9039"/>
                  </a:lnTo>
                  <a:lnTo>
                    <a:pt x="199532" y="0"/>
                  </a:lnTo>
                  <a:lnTo>
                    <a:pt x="199811" y="0"/>
                  </a:lnTo>
                  <a:lnTo>
                    <a:pt x="199816" y="9039"/>
                  </a:lnTo>
                  <a:lnTo>
                    <a:pt x="199822" y="18079"/>
                  </a:lnTo>
                  <a:lnTo>
                    <a:pt x="199827" y="27119"/>
                  </a:lnTo>
                  <a:lnTo>
                    <a:pt x="199832" y="36159"/>
                  </a:lnTo>
                  <a:lnTo>
                    <a:pt x="199838" y="45199"/>
                  </a:lnTo>
                  <a:lnTo>
                    <a:pt x="199844" y="54238"/>
                  </a:lnTo>
                  <a:lnTo>
                    <a:pt x="199851" y="63278"/>
                  </a:lnTo>
                  <a:lnTo>
                    <a:pt x="199859" y="72318"/>
                  </a:lnTo>
                  <a:lnTo>
                    <a:pt x="199869" y="81358"/>
                  </a:lnTo>
                  <a:lnTo>
                    <a:pt x="199881" y="90398"/>
                  </a:lnTo>
                  <a:lnTo>
                    <a:pt x="199895" y="99437"/>
                  </a:lnTo>
                  <a:lnTo>
                    <a:pt x="199912" y="108477"/>
                  </a:lnTo>
                  <a:lnTo>
                    <a:pt x="199931" y="117517"/>
                  </a:lnTo>
                  <a:lnTo>
                    <a:pt x="199954" y="126557"/>
                  </a:lnTo>
                  <a:lnTo>
                    <a:pt x="199980" y="135597"/>
                  </a:lnTo>
                  <a:lnTo>
                    <a:pt x="200008" y="144636"/>
                  </a:lnTo>
                  <a:lnTo>
                    <a:pt x="200041" y="153676"/>
                  </a:lnTo>
                  <a:lnTo>
                    <a:pt x="200077" y="162716"/>
                  </a:lnTo>
                  <a:lnTo>
                    <a:pt x="200116" y="171756"/>
                  </a:lnTo>
                  <a:lnTo>
                    <a:pt x="200159" y="180796"/>
                  </a:lnTo>
                  <a:lnTo>
                    <a:pt x="200205" y="189835"/>
                  </a:lnTo>
                  <a:lnTo>
                    <a:pt x="200254" y="198875"/>
                  </a:lnTo>
                  <a:lnTo>
                    <a:pt x="200305" y="207915"/>
                  </a:lnTo>
                  <a:lnTo>
                    <a:pt x="200358" y="216955"/>
                  </a:lnTo>
                  <a:lnTo>
                    <a:pt x="200413" y="225995"/>
                  </a:lnTo>
                  <a:lnTo>
                    <a:pt x="200467" y="235034"/>
                  </a:lnTo>
                  <a:lnTo>
                    <a:pt x="200523" y="244074"/>
                  </a:lnTo>
                  <a:lnTo>
                    <a:pt x="200577" y="253114"/>
                  </a:lnTo>
                  <a:lnTo>
                    <a:pt x="200631" y="262154"/>
                  </a:lnTo>
                  <a:lnTo>
                    <a:pt x="200684" y="271194"/>
                  </a:lnTo>
                  <a:lnTo>
                    <a:pt x="200736" y="280233"/>
                  </a:lnTo>
                  <a:lnTo>
                    <a:pt x="200787" y="289273"/>
                  </a:lnTo>
                  <a:lnTo>
                    <a:pt x="200837" y="298313"/>
                  </a:lnTo>
                  <a:lnTo>
                    <a:pt x="200888" y="307353"/>
                  </a:lnTo>
                  <a:lnTo>
                    <a:pt x="200939" y="316393"/>
                  </a:lnTo>
                  <a:lnTo>
                    <a:pt x="200992" y="325432"/>
                  </a:lnTo>
                  <a:lnTo>
                    <a:pt x="201049" y="334472"/>
                  </a:lnTo>
                  <a:lnTo>
                    <a:pt x="201109" y="343512"/>
                  </a:lnTo>
                  <a:lnTo>
                    <a:pt x="201175" y="352552"/>
                  </a:lnTo>
                  <a:lnTo>
                    <a:pt x="201246" y="361592"/>
                  </a:lnTo>
                  <a:lnTo>
                    <a:pt x="201324" y="370632"/>
                  </a:lnTo>
                  <a:lnTo>
                    <a:pt x="201408" y="379671"/>
                  </a:lnTo>
                  <a:lnTo>
                    <a:pt x="201499" y="388711"/>
                  </a:lnTo>
                  <a:lnTo>
                    <a:pt x="201597" y="397751"/>
                  </a:lnTo>
                  <a:lnTo>
                    <a:pt x="201701" y="406791"/>
                  </a:lnTo>
                  <a:lnTo>
                    <a:pt x="201811" y="415831"/>
                  </a:lnTo>
                  <a:lnTo>
                    <a:pt x="201924" y="424870"/>
                  </a:lnTo>
                  <a:lnTo>
                    <a:pt x="202040" y="433910"/>
                  </a:lnTo>
                  <a:lnTo>
                    <a:pt x="202157" y="442950"/>
                  </a:lnTo>
                  <a:lnTo>
                    <a:pt x="202273" y="451990"/>
                  </a:lnTo>
                  <a:lnTo>
                    <a:pt x="202388" y="461030"/>
                  </a:lnTo>
                  <a:lnTo>
                    <a:pt x="202499" y="470069"/>
                  </a:lnTo>
                  <a:lnTo>
                    <a:pt x="202605" y="479109"/>
                  </a:lnTo>
                  <a:lnTo>
                    <a:pt x="202706" y="488149"/>
                  </a:lnTo>
                  <a:lnTo>
                    <a:pt x="202801" y="497189"/>
                  </a:lnTo>
                  <a:lnTo>
                    <a:pt x="202889" y="506229"/>
                  </a:lnTo>
                  <a:lnTo>
                    <a:pt x="202973" y="515268"/>
                  </a:lnTo>
                  <a:lnTo>
                    <a:pt x="203051" y="524308"/>
                  </a:lnTo>
                  <a:lnTo>
                    <a:pt x="203126" y="533348"/>
                  </a:lnTo>
                  <a:lnTo>
                    <a:pt x="203198" y="542388"/>
                  </a:lnTo>
                  <a:lnTo>
                    <a:pt x="203269" y="551428"/>
                  </a:lnTo>
                  <a:lnTo>
                    <a:pt x="203341" y="560467"/>
                  </a:lnTo>
                  <a:lnTo>
                    <a:pt x="203415" y="569507"/>
                  </a:lnTo>
                  <a:lnTo>
                    <a:pt x="203493" y="578547"/>
                  </a:lnTo>
                  <a:lnTo>
                    <a:pt x="203577" y="587587"/>
                  </a:lnTo>
                  <a:lnTo>
                    <a:pt x="203668" y="596627"/>
                  </a:lnTo>
                  <a:lnTo>
                    <a:pt x="203767" y="605666"/>
                  </a:lnTo>
                  <a:lnTo>
                    <a:pt x="203876" y="614706"/>
                  </a:lnTo>
                  <a:lnTo>
                    <a:pt x="203996" y="623746"/>
                  </a:lnTo>
                  <a:lnTo>
                    <a:pt x="204129" y="632786"/>
                  </a:lnTo>
                  <a:lnTo>
                    <a:pt x="204276" y="641826"/>
                  </a:lnTo>
                  <a:lnTo>
                    <a:pt x="204436" y="650865"/>
                  </a:lnTo>
                  <a:lnTo>
                    <a:pt x="204611" y="659905"/>
                  </a:lnTo>
                  <a:lnTo>
                    <a:pt x="204802" y="668945"/>
                  </a:lnTo>
                  <a:lnTo>
                    <a:pt x="205008" y="677985"/>
                  </a:lnTo>
                  <a:lnTo>
                    <a:pt x="205232" y="687025"/>
                  </a:lnTo>
                  <a:lnTo>
                    <a:pt x="205473" y="696064"/>
                  </a:lnTo>
                  <a:lnTo>
                    <a:pt x="205731" y="705104"/>
                  </a:lnTo>
                  <a:lnTo>
                    <a:pt x="206011" y="714144"/>
                  </a:lnTo>
                  <a:lnTo>
                    <a:pt x="206309" y="723184"/>
                  </a:lnTo>
                  <a:lnTo>
                    <a:pt x="206627" y="732224"/>
                  </a:lnTo>
                  <a:lnTo>
                    <a:pt x="206963" y="741264"/>
                  </a:lnTo>
                  <a:lnTo>
                    <a:pt x="207318" y="750303"/>
                  </a:lnTo>
                  <a:lnTo>
                    <a:pt x="207690" y="759343"/>
                  </a:lnTo>
                  <a:lnTo>
                    <a:pt x="208081" y="768383"/>
                  </a:lnTo>
                  <a:lnTo>
                    <a:pt x="208488" y="777423"/>
                  </a:lnTo>
                  <a:lnTo>
                    <a:pt x="208912" y="786463"/>
                  </a:lnTo>
                  <a:lnTo>
                    <a:pt x="209351" y="795502"/>
                  </a:lnTo>
                  <a:lnTo>
                    <a:pt x="209802" y="804542"/>
                  </a:lnTo>
                  <a:lnTo>
                    <a:pt x="210265" y="813582"/>
                  </a:lnTo>
                  <a:lnTo>
                    <a:pt x="210737" y="822622"/>
                  </a:lnTo>
                  <a:lnTo>
                    <a:pt x="211217" y="831662"/>
                  </a:lnTo>
                  <a:lnTo>
                    <a:pt x="211704" y="840701"/>
                  </a:lnTo>
                  <a:lnTo>
                    <a:pt x="212195" y="849741"/>
                  </a:lnTo>
                  <a:lnTo>
                    <a:pt x="212691" y="858781"/>
                  </a:lnTo>
                  <a:lnTo>
                    <a:pt x="213191" y="867821"/>
                  </a:lnTo>
                  <a:lnTo>
                    <a:pt x="213695" y="876861"/>
                  </a:lnTo>
                  <a:lnTo>
                    <a:pt x="214202" y="885900"/>
                  </a:lnTo>
                  <a:lnTo>
                    <a:pt x="214715" y="894940"/>
                  </a:lnTo>
                  <a:lnTo>
                    <a:pt x="215235" y="903980"/>
                  </a:lnTo>
                  <a:lnTo>
                    <a:pt x="215764" y="913020"/>
                  </a:lnTo>
                  <a:lnTo>
                    <a:pt x="216305" y="922060"/>
                  </a:lnTo>
                  <a:lnTo>
                    <a:pt x="216860" y="931099"/>
                  </a:lnTo>
                  <a:lnTo>
                    <a:pt x="217437" y="940139"/>
                  </a:lnTo>
                  <a:lnTo>
                    <a:pt x="218039" y="949179"/>
                  </a:lnTo>
                  <a:lnTo>
                    <a:pt x="218668" y="958219"/>
                  </a:lnTo>
                  <a:lnTo>
                    <a:pt x="219330" y="967259"/>
                  </a:lnTo>
                  <a:lnTo>
                    <a:pt x="220026" y="976298"/>
                  </a:lnTo>
                  <a:lnTo>
                    <a:pt x="220762" y="985338"/>
                  </a:lnTo>
                  <a:lnTo>
                    <a:pt x="221539" y="994378"/>
                  </a:lnTo>
                  <a:lnTo>
                    <a:pt x="222359" y="1003418"/>
                  </a:lnTo>
                  <a:lnTo>
                    <a:pt x="223224" y="1012458"/>
                  </a:lnTo>
                  <a:lnTo>
                    <a:pt x="224140" y="1021497"/>
                  </a:lnTo>
                  <a:lnTo>
                    <a:pt x="225099" y="1030537"/>
                  </a:lnTo>
                  <a:lnTo>
                    <a:pt x="226098" y="1039577"/>
                  </a:lnTo>
                  <a:lnTo>
                    <a:pt x="227135" y="1048617"/>
                  </a:lnTo>
                  <a:lnTo>
                    <a:pt x="228204" y="1057657"/>
                  </a:lnTo>
                  <a:lnTo>
                    <a:pt x="229300" y="1066696"/>
                  </a:lnTo>
                  <a:lnTo>
                    <a:pt x="230417" y="1075736"/>
                  </a:lnTo>
                  <a:lnTo>
                    <a:pt x="231547" y="1084776"/>
                  </a:lnTo>
                  <a:lnTo>
                    <a:pt x="232683" y="1093816"/>
                  </a:lnTo>
                  <a:lnTo>
                    <a:pt x="233817" y="1102856"/>
                  </a:lnTo>
                  <a:lnTo>
                    <a:pt x="234940" y="1111896"/>
                  </a:lnTo>
                  <a:lnTo>
                    <a:pt x="236046" y="1120935"/>
                  </a:lnTo>
                  <a:lnTo>
                    <a:pt x="237133" y="1129975"/>
                  </a:lnTo>
                  <a:lnTo>
                    <a:pt x="238194" y="1139015"/>
                  </a:lnTo>
                  <a:lnTo>
                    <a:pt x="239230" y="1148055"/>
                  </a:lnTo>
                  <a:lnTo>
                    <a:pt x="240239" y="1157095"/>
                  </a:lnTo>
                  <a:lnTo>
                    <a:pt x="241222" y="1166134"/>
                  </a:lnTo>
                  <a:lnTo>
                    <a:pt x="242181" y="1175174"/>
                  </a:lnTo>
                  <a:lnTo>
                    <a:pt x="243126" y="1184214"/>
                  </a:lnTo>
                  <a:lnTo>
                    <a:pt x="244063" y="1193254"/>
                  </a:lnTo>
                  <a:lnTo>
                    <a:pt x="245000" y="1202294"/>
                  </a:lnTo>
                  <a:lnTo>
                    <a:pt x="245946" y="1211333"/>
                  </a:lnTo>
                  <a:lnTo>
                    <a:pt x="246910" y="1220373"/>
                  </a:lnTo>
                  <a:lnTo>
                    <a:pt x="247901" y="1229413"/>
                  </a:lnTo>
                  <a:lnTo>
                    <a:pt x="248929" y="1238453"/>
                  </a:lnTo>
                  <a:lnTo>
                    <a:pt x="250008" y="1247493"/>
                  </a:lnTo>
                  <a:lnTo>
                    <a:pt x="251143" y="1256532"/>
                  </a:lnTo>
                  <a:lnTo>
                    <a:pt x="252340" y="1265572"/>
                  </a:lnTo>
                  <a:lnTo>
                    <a:pt x="253604" y="1274612"/>
                  </a:lnTo>
                  <a:lnTo>
                    <a:pt x="254938" y="1283652"/>
                  </a:lnTo>
                  <a:lnTo>
                    <a:pt x="256347" y="1292692"/>
                  </a:lnTo>
                  <a:lnTo>
                    <a:pt x="257831" y="1301731"/>
                  </a:lnTo>
                  <a:lnTo>
                    <a:pt x="259391" y="1310771"/>
                  </a:lnTo>
                  <a:lnTo>
                    <a:pt x="261031" y="1319811"/>
                  </a:lnTo>
                  <a:lnTo>
                    <a:pt x="262753" y="1328851"/>
                  </a:lnTo>
                  <a:lnTo>
                    <a:pt x="264545" y="1337891"/>
                  </a:lnTo>
                  <a:lnTo>
                    <a:pt x="266405" y="1346930"/>
                  </a:lnTo>
                  <a:lnTo>
                    <a:pt x="268327" y="1355970"/>
                  </a:lnTo>
                  <a:lnTo>
                    <a:pt x="270305" y="1365010"/>
                  </a:lnTo>
                  <a:lnTo>
                    <a:pt x="272334" y="1374050"/>
                  </a:lnTo>
                  <a:lnTo>
                    <a:pt x="274406" y="1383090"/>
                  </a:lnTo>
                  <a:lnTo>
                    <a:pt x="276515" y="1392129"/>
                  </a:lnTo>
                  <a:lnTo>
                    <a:pt x="278652" y="1401169"/>
                  </a:lnTo>
                  <a:lnTo>
                    <a:pt x="280807" y="1410209"/>
                  </a:lnTo>
                  <a:lnTo>
                    <a:pt x="282969" y="1419249"/>
                  </a:lnTo>
                  <a:lnTo>
                    <a:pt x="285130" y="1428289"/>
                  </a:lnTo>
                  <a:lnTo>
                    <a:pt x="287283" y="1437328"/>
                  </a:lnTo>
                  <a:lnTo>
                    <a:pt x="289421" y="1446368"/>
                  </a:lnTo>
                  <a:lnTo>
                    <a:pt x="291536" y="1455408"/>
                  </a:lnTo>
                  <a:lnTo>
                    <a:pt x="293625" y="1464448"/>
                  </a:lnTo>
                  <a:lnTo>
                    <a:pt x="295681" y="1473488"/>
                  </a:lnTo>
                  <a:lnTo>
                    <a:pt x="297701" y="1482528"/>
                  </a:lnTo>
                  <a:lnTo>
                    <a:pt x="299689" y="1491567"/>
                  </a:lnTo>
                  <a:lnTo>
                    <a:pt x="301646" y="1500607"/>
                  </a:lnTo>
                  <a:lnTo>
                    <a:pt x="303575" y="1509647"/>
                  </a:lnTo>
                  <a:lnTo>
                    <a:pt x="305482" y="1518687"/>
                  </a:lnTo>
                  <a:lnTo>
                    <a:pt x="307371" y="1527727"/>
                  </a:lnTo>
                  <a:lnTo>
                    <a:pt x="309249" y="1536766"/>
                  </a:lnTo>
                  <a:lnTo>
                    <a:pt x="311123" y="1545806"/>
                  </a:lnTo>
                  <a:lnTo>
                    <a:pt x="313002" y="1554846"/>
                  </a:lnTo>
                  <a:lnTo>
                    <a:pt x="314891" y="1563886"/>
                  </a:lnTo>
                  <a:lnTo>
                    <a:pt x="316798" y="1572926"/>
                  </a:lnTo>
                  <a:lnTo>
                    <a:pt x="318726" y="1581965"/>
                  </a:lnTo>
                  <a:lnTo>
                    <a:pt x="320677" y="1591005"/>
                  </a:lnTo>
                  <a:lnTo>
                    <a:pt x="322652" y="1600045"/>
                  </a:lnTo>
                  <a:lnTo>
                    <a:pt x="324653" y="1609085"/>
                  </a:lnTo>
                  <a:lnTo>
                    <a:pt x="326676" y="1618125"/>
                  </a:lnTo>
                  <a:lnTo>
                    <a:pt x="328718" y="1627164"/>
                  </a:lnTo>
                  <a:lnTo>
                    <a:pt x="330774" y="1636204"/>
                  </a:lnTo>
                  <a:lnTo>
                    <a:pt x="332836" y="1645244"/>
                  </a:lnTo>
                  <a:lnTo>
                    <a:pt x="334897" y="1654284"/>
                  </a:lnTo>
                  <a:lnTo>
                    <a:pt x="336950" y="1663324"/>
                  </a:lnTo>
                  <a:lnTo>
                    <a:pt x="338990" y="1672363"/>
                  </a:lnTo>
                  <a:lnTo>
                    <a:pt x="341011" y="1681403"/>
                  </a:lnTo>
                  <a:lnTo>
                    <a:pt x="343009" y="1690443"/>
                  </a:lnTo>
                  <a:lnTo>
                    <a:pt x="344980" y="1699483"/>
                  </a:lnTo>
                  <a:lnTo>
                    <a:pt x="346920" y="1708523"/>
                  </a:lnTo>
                  <a:lnTo>
                    <a:pt x="348833" y="1717562"/>
                  </a:lnTo>
                  <a:lnTo>
                    <a:pt x="350721" y="1726602"/>
                  </a:lnTo>
                  <a:lnTo>
                    <a:pt x="352589" y="1735642"/>
                  </a:lnTo>
                  <a:lnTo>
                    <a:pt x="354440" y="1744682"/>
                  </a:lnTo>
                  <a:lnTo>
                    <a:pt x="356279" y="1753722"/>
                  </a:lnTo>
                  <a:lnTo>
                    <a:pt x="358112" y="1762761"/>
                  </a:lnTo>
                  <a:lnTo>
                    <a:pt x="359943" y="1771801"/>
                  </a:lnTo>
                  <a:lnTo>
                    <a:pt x="361776" y="1780841"/>
                  </a:lnTo>
                  <a:lnTo>
                    <a:pt x="363615" y="1789881"/>
                  </a:lnTo>
                  <a:lnTo>
                    <a:pt x="365462" y="1798921"/>
                  </a:lnTo>
                  <a:lnTo>
                    <a:pt x="367315" y="1807960"/>
                  </a:lnTo>
                  <a:lnTo>
                    <a:pt x="369173" y="1817000"/>
                  </a:lnTo>
                  <a:lnTo>
                    <a:pt x="371032" y="1826040"/>
                  </a:lnTo>
                  <a:lnTo>
                    <a:pt x="372888" y="1835080"/>
                  </a:lnTo>
                  <a:lnTo>
                    <a:pt x="374735" y="1844120"/>
                  </a:lnTo>
                  <a:lnTo>
                    <a:pt x="376565" y="1853160"/>
                  </a:lnTo>
                  <a:lnTo>
                    <a:pt x="378369" y="1862199"/>
                  </a:lnTo>
                  <a:lnTo>
                    <a:pt x="380138" y="1871239"/>
                  </a:lnTo>
                  <a:lnTo>
                    <a:pt x="381866" y="1880279"/>
                  </a:lnTo>
                  <a:lnTo>
                    <a:pt x="383545" y="1889319"/>
                  </a:lnTo>
                  <a:lnTo>
                    <a:pt x="385167" y="1898359"/>
                  </a:lnTo>
                  <a:lnTo>
                    <a:pt x="386726" y="1907398"/>
                  </a:lnTo>
                  <a:lnTo>
                    <a:pt x="388214" y="1916438"/>
                  </a:lnTo>
                  <a:lnTo>
                    <a:pt x="389626" y="1925478"/>
                  </a:lnTo>
                  <a:lnTo>
                    <a:pt x="390947" y="1934518"/>
                  </a:lnTo>
                  <a:lnTo>
                    <a:pt x="392178" y="1943558"/>
                  </a:lnTo>
                  <a:lnTo>
                    <a:pt x="393319" y="1952597"/>
                  </a:lnTo>
                  <a:lnTo>
                    <a:pt x="394367" y="1961637"/>
                  </a:lnTo>
                  <a:lnTo>
                    <a:pt x="395320" y="1970677"/>
                  </a:lnTo>
                  <a:lnTo>
                    <a:pt x="396177" y="1979717"/>
                  </a:lnTo>
                  <a:lnTo>
                    <a:pt x="396936" y="1988757"/>
                  </a:lnTo>
                  <a:lnTo>
                    <a:pt x="397597" y="1997796"/>
                  </a:lnTo>
                  <a:lnTo>
                    <a:pt x="398153" y="2006836"/>
                  </a:lnTo>
                  <a:lnTo>
                    <a:pt x="398597" y="2015876"/>
                  </a:lnTo>
                  <a:lnTo>
                    <a:pt x="398939" y="2024916"/>
                  </a:lnTo>
                  <a:lnTo>
                    <a:pt x="399178" y="2033956"/>
                  </a:lnTo>
                  <a:lnTo>
                    <a:pt x="399313" y="2042995"/>
                  </a:lnTo>
                  <a:lnTo>
                    <a:pt x="399343" y="2052035"/>
                  </a:lnTo>
                  <a:lnTo>
                    <a:pt x="399268" y="2061075"/>
                  </a:lnTo>
                  <a:lnTo>
                    <a:pt x="399088" y="2070115"/>
                  </a:lnTo>
                  <a:lnTo>
                    <a:pt x="398804" y="2079155"/>
                  </a:lnTo>
                  <a:lnTo>
                    <a:pt x="398407" y="2088194"/>
                  </a:lnTo>
                  <a:lnTo>
                    <a:pt x="397911" y="2097234"/>
                  </a:lnTo>
                  <a:lnTo>
                    <a:pt x="397326" y="2106274"/>
                  </a:lnTo>
                  <a:lnTo>
                    <a:pt x="396660" y="2115314"/>
                  </a:lnTo>
                  <a:lnTo>
                    <a:pt x="395922" y="2124354"/>
                  </a:lnTo>
                  <a:lnTo>
                    <a:pt x="395123" y="2133393"/>
                  </a:lnTo>
                  <a:lnTo>
                    <a:pt x="394274" y="2142433"/>
                  </a:lnTo>
                  <a:lnTo>
                    <a:pt x="393388" y="2151473"/>
                  </a:lnTo>
                  <a:lnTo>
                    <a:pt x="392475" y="2160513"/>
                  </a:lnTo>
                  <a:lnTo>
                    <a:pt x="391551" y="2169553"/>
                  </a:lnTo>
                  <a:lnTo>
                    <a:pt x="390627" y="2178592"/>
                  </a:lnTo>
                  <a:lnTo>
                    <a:pt x="389713" y="2187632"/>
                  </a:lnTo>
                  <a:lnTo>
                    <a:pt x="388815" y="2196672"/>
                  </a:lnTo>
                  <a:lnTo>
                    <a:pt x="387938" y="2205712"/>
                  </a:lnTo>
                  <a:lnTo>
                    <a:pt x="387083" y="2214752"/>
                  </a:lnTo>
                  <a:lnTo>
                    <a:pt x="386250" y="2223792"/>
                  </a:lnTo>
                  <a:lnTo>
                    <a:pt x="385438" y="2232831"/>
                  </a:lnTo>
                  <a:lnTo>
                    <a:pt x="384642" y="2241871"/>
                  </a:lnTo>
                  <a:lnTo>
                    <a:pt x="383852" y="2250911"/>
                  </a:lnTo>
                  <a:lnTo>
                    <a:pt x="383059" y="2259951"/>
                  </a:lnTo>
                  <a:lnTo>
                    <a:pt x="382255" y="2268991"/>
                  </a:lnTo>
                  <a:lnTo>
                    <a:pt x="381429" y="2278030"/>
                  </a:lnTo>
                  <a:lnTo>
                    <a:pt x="380573" y="2287070"/>
                  </a:lnTo>
                  <a:lnTo>
                    <a:pt x="379677" y="2296110"/>
                  </a:lnTo>
                  <a:lnTo>
                    <a:pt x="378735" y="2305150"/>
                  </a:lnTo>
                  <a:lnTo>
                    <a:pt x="377735" y="2314190"/>
                  </a:lnTo>
                  <a:lnTo>
                    <a:pt x="376672" y="2323229"/>
                  </a:lnTo>
                  <a:lnTo>
                    <a:pt x="375550" y="2332269"/>
                  </a:lnTo>
                  <a:lnTo>
                    <a:pt x="374371" y="2341309"/>
                  </a:lnTo>
                  <a:lnTo>
                    <a:pt x="373136" y="2350349"/>
                  </a:lnTo>
                  <a:lnTo>
                    <a:pt x="371853" y="2359389"/>
                  </a:lnTo>
                  <a:lnTo>
                    <a:pt x="370526" y="2368428"/>
                  </a:lnTo>
                  <a:lnTo>
                    <a:pt x="369164" y="2377468"/>
                  </a:lnTo>
                  <a:lnTo>
                    <a:pt x="367774" y="2386508"/>
                  </a:lnTo>
                  <a:lnTo>
                    <a:pt x="366366" y="2395548"/>
                  </a:lnTo>
                  <a:lnTo>
                    <a:pt x="364950" y="2404588"/>
                  </a:lnTo>
                  <a:lnTo>
                    <a:pt x="363532" y="2413627"/>
                  </a:lnTo>
                  <a:lnTo>
                    <a:pt x="362118" y="2422667"/>
                  </a:lnTo>
                  <a:lnTo>
                    <a:pt x="360709" y="2431707"/>
                  </a:lnTo>
                  <a:lnTo>
                    <a:pt x="359307" y="2440747"/>
                  </a:lnTo>
                  <a:lnTo>
                    <a:pt x="357911" y="2449787"/>
                  </a:lnTo>
                  <a:lnTo>
                    <a:pt x="356517" y="2458826"/>
                  </a:lnTo>
                  <a:lnTo>
                    <a:pt x="355120" y="2467866"/>
                  </a:lnTo>
                  <a:lnTo>
                    <a:pt x="353711" y="2476906"/>
                  </a:lnTo>
                  <a:lnTo>
                    <a:pt x="352283" y="2485946"/>
                  </a:lnTo>
                  <a:lnTo>
                    <a:pt x="350829" y="2494986"/>
                  </a:lnTo>
                  <a:lnTo>
                    <a:pt x="349340" y="2504025"/>
                  </a:lnTo>
                  <a:lnTo>
                    <a:pt x="347809" y="2513065"/>
                  </a:lnTo>
                  <a:lnTo>
                    <a:pt x="346231" y="2522105"/>
                  </a:lnTo>
                  <a:lnTo>
                    <a:pt x="344600" y="2531145"/>
                  </a:lnTo>
                  <a:lnTo>
                    <a:pt x="342910" y="2540185"/>
                  </a:lnTo>
                  <a:lnTo>
                    <a:pt x="341155" y="2549224"/>
                  </a:lnTo>
                  <a:lnTo>
                    <a:pt x="339340" y="2558264"/>
                  </a:lnTo>
                  <a:lnTo>
                    <a:pt x="337469" y="2567304"/>
                  </a:lnTo>
                  <a:lnTo>
                    <a:pt x="335544" y="2576344"/>
                  </a:lnTo>
                  <a:lnTo>
                    <a:pt x="333571" y="2585384"/>
                  </a:lnTo>
                  <a:lnTo>
                    <a:pt x="331554" y="2594424"/>
                  </a:lnTo>
                  <a:lnTo>
                    <a:pt x="329501" y="2603463"/>
                  </a:lnTo>
                  <a:lnTo>
                    <a:pt x="327419" y="2612503"/>
                  </a:lnTo>
                  <a:lnTo>
                    <a:pt x="325314" y="2621543"/>
                  </a:lnTo>
                  <a:lnTo>
                    <a:pt x="323199" y="2630583"/>
                  </a:lnTo>
                  <a:lnTo>
                    <a:pt x="321083" y="2639623"/>
                  </a:lnTo>
                  <a:lnTo>
                    <a:pt x="318975" y="2648662"/>
                  </a:lnTo>
                  <a:lnTo>
                    <a:pt x="316884" y="2657702"/>
                  </a:lnTo>
                  <a:lnTo>
                    <a:pt x="314818" y="2666742"/>
                  </a:lnTo>
                  <a:lnTo>
                    <a:pt x="312785" y="2675782"/>
                  </a:lnTo>
                  <a:lnTo>
                    <a:pt x="310793" y="2684822"/>
                  </a:lnTo>
                  <a:lnTo>
                    <a:pt x="308850" y="2693861"/>
                  </a:lnTo>
                  <a:lnTo>
                    <a:pt x="306970" y="2702901"/>
                  </a:lnTo>
                  <a:lnTo>
                    <a:pt x="305150" y="2711941"/>
                  </a:lnTo>
                  <a:lnTo>
                    <a:pt x="303395" y="2720981"/>
                  </a:lnTo>
                  <a:lnTo>
                    <a:pt x="301707" y="2730021"/>
                  </a:lnTo>
                  <a:lnTo>
                    <a:pt x="300085" y="2739060"/>
                  </a:lnTo>
                  <a:lnTo>
                    <a:pt x="298531" y="2748100"/>
                  </a:lnTo>
                  <a:lnTo>
                    <a:pt x="297040" y="2757140"/>
                  </a:lnTo>
                  <a:lnTo>
                    <a:pt x="295610" y="2766180"/>
                  </a:lnTo>
                  <a:lnTo>
                    <a:pt x="294242" y="2775220"/>
                  </a:lnTo>
                  <a:lnTo>
                    <a:pt x="292921" y="2784259"/>
                  </a:lnTo>
                  <a:lnTo>
                    <a:pt x="291639" y="2793299"/>
                  </a:lnTo>
                  <a:lnTo>
                    <a:pt x="290388" y="2802339"/>
                  </a:lnTo>
                  <a:lnTo>
                    <a:pt x="289159" y="2811379"/>
                  </a:lnTo>
                  <a:lnTo>
                    <a:pt x="287945" y="2820419"/>
                  </a:lnTo>
                  <a:lnTo>
                    <a:pt x="286739" y="2829458"/>
                  </a:lnTo>
                  <a:lnTo>
                    <a:pt x="285535" y="2838498"/>
                  </a:lnTo>
                  <a:lnTo>
                    <a:pt x="284328" y="2847538"/>
                  </a:lnTo>
                  <a:lnTo>
                    <a:pt x="283113" y="2856578"/>
                  </a:lnTo>
                  <a:lnTo>
                    <a:pt x="281890" y="2865618"/>
                  </a:lnTo>
                  <a:lnTo>
                    <a:pt x="280659" y="2874657"/>
                  </a:lnTo>
                  <a:lnTo>
                    <a:pt x="279421" y="2883697"/>
                  </a:lnTo>
                  <a:lnTo>
                    <a:pt x="278177" y="2892737"/>
                  </a:lnTo>
                  <a:lnTo>
                    <a:pt x="276930" y="2901777"/>
                  </a:lnTo>
                  <a:lnTo>
                    <a:pt x="275683" y="2910817"/>
                  </a:lnTo>
                  <a:lnTo>
                    <a:pt x="274438" y="2919856"/>
                  </a:lnTo>
                  <a:lnTo>
                    <a:pt x="273197" y="2928896"/>
                  </a:lnTo>
                  <a:lnTo>
                    <a:pt x="271961" y="2937936"/>
                  </a:lnTo>
                  <a:lnTo>
                    <a:pt x="270729" y="2946976"/>
                  </a:lnTo>
                  <a:lnTo>
                    <a:pt x="269500" y="2956016"/>
                  </a:lnTo>
                  <a:lnTo>
                    <a:pt x="268273" y="2965056"/>
                  </a:lnTo>
                  <a:lnTo>
                    <a:pt x="267044" y="2974095"/>
                  </a:lnTo>
                  <a:lnTo>
                    <a:pt x="265809" y="2983135"/>
                  </a:lnTo>
                  <a:lnTo>
                    <a:pt x="264566" y="2992175"/>
                  </a:lnTo>
                  <a:lnTo>
                    <a:pt x="263311" y="3001215"/>
                  </a:lnTo>
                  <a:lnTo>
                    <a:pt x="262040" y="3010255"/>
                  </a:lnTo>
                  <a:lnTo>
                    <a:pt x="260753" y="3019294"/>
                  </a:lnTo>
                  <a:lnTo>
                    <a:pt x="259451" y="3028334"/>
                  </a:lnTo>
                  <a:lnTo>
                    <a:pt x="258135" y="3037374"/>
                  </a:lnTo>
                  <a:lnTo>
                    <a:pt x="256810" y="3046414"/>
                  </a:lnTo>
                  <a:lnTo>
                    <a:pt x="255479" y="3055454"/>
                  </a:lnTo>
                  <a:lnTo>
                    <a:pt x="254149" y="3064493"/>
                  </a:lnTo>
                  <a:lnTo>
                    <a:pt x="252826" y="3073533"/>
                  </a:lnTo>
                  <a:lnTo>
                    <a:pt x="251522" y="3082573"/>
                  </a:lnTo>
                  <a:lnTo>
                    <a:pt x="250244" y="3091613"/>
                  </a:lnTo>
                  <a:lnTo>
                    <a:pt x="249000" y="3100653"/>
                  </a:lnTo>
                  <a:lnTo>
                    <a:pt x="247794" y="3109692"/>
                  </a:lnTo>
                  <a:lnTo>
                    <a:pt x="246634" y="3118732"/>
                  </a:lnTo>
                  <a:lnTo>
                    <a:pt x="245523" y="3127772"/>
                  </a:lnTo>
                  <a:lnTo>
                    <a:pt x="244464" y="3136812"/>
                  </a:lnTo>
                  <a:lnTo>
                    <a:pt x="243456" y="3145852"/>
                  </a:lnTo>
                  <a:lnTo>
                    <a:pt x="242505" y="3154891"/>
                  </a:lnTo>
                  <a:lnTo>
                    <a:pt x="241604" y="3163931"/>
                  </a:lnTo>
                  <a:lnTo>
                    <a:pt x="240747" y="3172971"/>
                  </a:lnTo>
                  <a:lnTo>
                    <a:pt x="239928" y="3182011"/>
                  </a:lnTo>
                  <a:lnTo>
                    <a:pt x="239141" y="3191051"/>
                  </a:lnTo>
                  <a:lnTo>
                    <a:pt x="238381" y="3200090"/>
                  </a:lnTo>
                  <a:lnTo>
                    <a:pt x="237641" y="3209130"/>
                  </a:lnTo>
                  <a:lnTo>
                    <a:pt x="236916" y="3218170"/>
                  </a:lnTo>
                  <a:lnTo>
                    <a:pt x="236202" y="3227210"/>
                  </a:lnTo>
                  <a:lnTo>
                    <a:pt x="235493" y="3236250"/>
                  </a:lnTo>
                  <a:lnTo>
                    <a:pt x="234786" y="3245289"/>
                  </a:lnTo>
                  <a:lnTo>
                    <a:pt x="234080" y="3254329"/>
                  </a:lnTo>
                  <a:lnTo>
                    <a:pt x="233372" y="3263369"/>
                  </a:lnTo>
                  <a:lnTo>
                    <a:pt x="232662" y="3272409"/>
                  </a:lnTo>
                  <a:lnTo>
                    <a:pt x="231952" y="3281449"/>
                  </a:lnTo>
                  <a:lnTo>
                    <a:pt x="231240" y="3290488"/>
                  </a:lnTo>
                  <a:lnTo>
                    <a:pt x="230529" y="3299528"/>
                  </a:lnTo>
                  <a:lnTo>
                    <a:pt x="229820" y="3308568"/>
                  </a:lnTo>
                  <a:lnTo>
                    <a:pt x="229115" y="3317608"/>
                  </a:lnTo>
                  <a:lnTo>
                    <a:pt x="228414" y="3326648"/>
                  </a:lnTo>
                  <a:lnTo>
                    <a:pt x="227719" y="3335688"/>
                  </a:lnTo>
                  <a:lnTo>
                    <a:pt x="227031" y="3344727"/>
                  </a:lnTo>
                  <a:lnTo>
                    <a:pt x="226351" y="3353767"/>
                  </a:lnTo>
                  <a:lnTo>
                    <a:pt x="225680" y="3362807"/>
                  </a:lnTo>
                  <a:lnTo>
                    <a:pt x="225019" y="3371847"/>
                  </a:lnTo>
                  <a:lnTo>
                    <a:pt x="224370" y="3380887"/>
                  </a:lnTo>
                  <a:lnTo>
                    <a:pt x="223734" y="3389926"/>
                  </a:lnTo>
                  <a:lnTo>
                    <a:pt x="223111" y="3398966"/>
                  </a:lnTo>
                  <a:lnTo>
                    <a:pt x="222502" y="3408006"/>
                  </a:lnTo>
                  <a:lnTo>
                    <a:pt x="221909" y="3417046"/>
                  </a:lnTo>
                  <a:lnTo>
                    <a:pt x="221333" y="3426086"/>
                  </a:lnTo>
                  <a:lnTo>
                    <a:pt x="220773" y="3435125"/>
                  </a:lnTo>
                  <a:lnTo>
                    <a:pt x="220231" y="3444165"/>
                  </a:lnTo>
                  <a:lnTo>
                    <a:pt x="219707" y="3453205"/>
                  </a:lnTo>
                  <a:lnTo>
                    <a:pt x="219204" y="3462245"/>
                  </a:lnTo>
                  <a:lnTo>
                    <a:pt x="218720" y="3471285"/>
                  </a:lnTo>
                  <a:lnTo>
                    <a:pt x="218254" y="3480324"/>
                  </a:lnTo>
                  <a:lnTo>
                    <a:pt x="217805" y="3489364"/>
                  </a:lnTo>
                  <a:lnTo>
                    <a:pt x="217372" y="3498404"/>
                  </a:lnTo>
                  <a:lnTo>
                    <a:pt x="216956" y="3507444"/>
                  </a:lnTo>
                  <a:lnTo>
                    <a:pt x="216554" y="3516484"/>
                  </a:lnTo>
                  <a:lnTo>
                    <a:pt x="216166" y="3525523"/>
                  </a:lnTo>
                  <a:lnTo>
                    <a:pt x="215791" y="3534563"/>
                  </a:lnTo>
                  <a:lnTo>
                    <a:pt x="215430" y="3543603"/>
                  </a:lnTo>
                  <a:lnTo>
                    <a:pt x="215081" y="3552643"/>
                  </a:lnTo>
                  <a:lnTo>
                    <a:pt x="214743" y="3561683"/>
                  </a:lnTo>
                  <a:lnTo>
                    <a:pt x="214415" y="3570722"/>
                  </a:lnTo>
                  <a:lnTo>
                    <a:pt x="214098" y="3579762"/>
                  </a:lnTo>
                  <a:lnTo>
                    <a:pt x="213791" y="3588802"/>
                  </a:lnTo>
                  <a:lnTo>
                    <a:pt x="213495" y="3597842"/>
                  </a:lnTo>
                  <a:lnTo>
                    <a:pt x="213209" y="3606882"/>
                  </a:lnTo>
                  <a:lnTo>
                    <a:pt x="212934" y="3615921"/>
                  </a:lnTo>
                  <a:lnTo>
                    <a:pt x="212669" y="3624961"/>
                  </a:lnTo>
                  <a:lnTo>
                    <a:pt x="212412" y="3634001"/>
                  </a:lnTo>
                  <a:lnTo>
                    <a:pt x="212164" y="3643041"/>
                  </a:lnTo>
                  <a:lnTo>
                    <a:pt x="211923" y="3652081"/>
                  </a:lnTo>
                  <a:lnTo>
                    <a:pt x="211689" y="3661120"/>
                  </a:lnTo>
                  <a:lnTo>
                    <a:pt x="211461" y="3670160"/>
                  </a:lnTo>
                  <a:lnTo>
                    <a:pt x="211238" y="3679200"/>
                  </a:lnTo>
                  <a:lnTo>
                    <a:pt x="211021" y="3688240"/>
                  </a:lnTo>
                  <a:lnTo>
                    <a:pt x="210807" y="3697280"/>
                  </a:lnTo>
                  <a:lnTo>
                    <a:pt x="210597" y="3706320"/>
                  </a:lnTo>
                  <a:lnTo>
                    <a:pt x="210389" y="3715359"/>
                  </a:lnTo>
                  <a:lnTo>
                    <a:pt x="210183" y="3724399"/>
                  </a:lnTo>
                  <a:lnTo>
                    <a:pt x="209979" y="3733439"/>
                  </a:lnTo>
                  <a:lnTo>
                    <a:pt x="209776" y="3742479"/>
                  </a:lnTo>
                  <a:lnTo>
                    <a:pt x="209573" y="3751519"/>
                  </a:lnTo>
                  <a:lnTo>
                    <a:pt x="209370" y="3760558"/>
                  </a:lnTo>
                  <a:lnTo>
                    <a:pt x="209167" y="3769598"/>
                  </a:lnTo>
                  <a:lnTo>
                    <a:pt x="208963" y="3778638"/>
                  </a:lnTo>
                  <a:lnTo>
                    <a:pt x="208758" y="3787678"/>
                  </a:lnTo>
                  <a:lnTo>
                    <a:pt x="208552" y="3796718"/>
                  </a:lnTo>
                  <a:lnTo>
                    <a:pt x="208346" y="3805757"/>
                  </a:lnTo>
                  <a:lnTo>
                    <a:pt x="208140" y="3814797"/>
                  </a:lnTo>
                  <a:lnTo>
                    <a:pt x="207934" y="3823837"/>
                  </a:lnTo>
                  <a:lnTo>
                    <a:pt x="207730" y="3832877"/>
                  </a:lnTo>
                  <a:lnTo>
                    <a:pt x="207528" y="3841917"/>
                  </a:lnTo>
                  <a:lnTo>
                    <a:pt x="207330" y="3850956"/>
                  </a:lnTo>
                  <a:lnTo>
                    <a:pt x="207135" y="3859996"/>
                  </a:lnTo>
                  <a:lnTo>
                    <a:pt x="206944" y="3869036"/>
                  </a:lnTo>
                  <a:lnTo>
                    <a:pt x="206758" y="3878076"/>
                  </a:lnTo>
                  <a:lnTo>
                    <a:pt x="206577" y="3887116"/>
                  </a:lnTo>
                  <a:lnTo>
                    <a:pt x="206401" y="3896155"/>
                  </a:lnTo>
                  <a:lnTo>
                    <a:pt x="206229" y="3905195"/>
                  </a:lnTo>
                  <a:lnTo>
                    <a:pt x="206062" y="3914235"/>
                  </a:lnTo>
                  <a:lnTo>
                    <a:pt x="205899" y="3923275"/>
                  </a:lnTo>
                  <a:lnTo>
                    <a:pt x="205740" y="3932315"/>
                  </a:lnTo>
                  <a:lnTo>
                    <a:pt x="205585" y="3941354"/>
                  </a:lnTo>
                  <a:lnTo>
                    <a:pt x="205432" y="3950394"/>
                  </a:lnTo>
                  <a:lnTo>
                    <a:pt x="205282" y="3959434"/>
                  </a:lnTo>
                  <a:lnTo>
                    <a:pt x="205134" y="3968474"/>
                  </a:lnTo>
                  <a:lnTo>
                    <a:pt x="204990" y="3977514"/>
                  </a:lnTo>
                  <a:lnTo>
                    <a:pt x="204849" y="3986553"/>
                  </a:lnTo>
                  <a:lnTo>
                    <a:pt x="204712" y="3995593"/>
                  </a:lnTo>
                  <a:lnTo>
                    <a:pt x="204580" y="4004633"/>
                  </a:lnTo>
                  <a:lnTo>
                    <a:pt x="204453" y="4013673"/>
                  </a:lnTo>
                  <a:lnTo>
                    <a:pt x="204333" y="4022713"/>
                  </a:lnTo>
                  <a:lnTo>
                    <a:pt x="204219" y="4031752"/>
                  </a:lnTo>
                  <a:lnTo>
                    <a:pt x="204113" y="4040792"/>
                  </a:lnTo>
                  <a:lnTo>
                    <a:pt x="204015" y="4049832"/>
                  </a:lnTo>
                  <a:lnTo>
                    <a:pt x="203926" y="4058872"/>
                  </a:lnTo>
                  <a:lnTo>
                    <a:pt x="203847" y="4067912"/>
                  </a:lnTo>
                  <a:lnTo>
                    <a:pt x="203778" y="4076952"/>
                  </a:lnTo>
                  <a:lnTo>
                    <a:pt x="203718" y="4085991"/>
                  </a:lnTo>
                  <a:lnTo>
                    <a:pt x="203668" y="4095031"/>
                  </a:lnTo>
                  <a:lnTo>
                    <a:pt x="203627" y="4104071"/>
                  </a:lnTo>
                  <a:lnTo>
                    <a:pt x="203593" y="4113111"/>
                  </a:lnTo>
                  <a:lnTo>
                    <a:pt x="203567" y="4122151"/>
                  </a:lnTo>
                  <a:lnTo>
                    <a:pt x="203547" y="4131190"/>
                  </a:lnTo>
                  <a:lnTo>
                    <a:pt x="203532" y="4140230"/>
                  </a:lnTo>
                  <a:lnTo>
                    <a:pt x="203522" y="4149270"/>
                  </a:lnTo>
                  <a:lnTo>
                    <a:pt x="203515" y="4158310"/>
                  </a:lnTo>
                  <a:lnTo>
                    <a:pt x="203511" y="4167350"/>
                  </a:lnTo>
                  <a:lnTo>
                    <a:pt x="203507" y="4176389"/>
                  </a:lnTo>
                  <a:lnTo>
                    <a:pt x="203504" y="4185429"/>
                  </a:lnTo>
                  <a:lnTo>
                    <a:pt x="203501" y="4194469"/>
                  </a:lnTo>
                  <a:lnTo>
                    <a:pt x="203497" y="4203509"/>
                  </a:lnTo>
                  <a:lnTo>
                    <a:pt x="203492" y="4212549"/>
                  </a:lnTo>
                  <a:lnTo>
                    <a:pt x="203485" y="4221588"/>
                  </a:lnTo>
                  <a:lnTo>
                    <a:pt x="203476" y="4230628"/>
                  </a:lnTo>
                  <a:lnTo>
                    <a:pt x="203464" y="4239668"/>
                  </a:lnTo>
                  <a:lnTo>
                    <a:pt x="203448" y="4248708"/>
                  </a:lnTo>
                  <a:lnTo>
                    <a:pt x="203428" y="4257748"/>
                  </a:lnTo>
                  <a:lnTo>
                    <a:pt x="203404" y="4266787"/>
                  </a:lnTo>
                  <a:lnTo>
                    <a:pt x="203375" y="4275827"/>
                  </a:lnTo>
                  <a:lnTo>
                    <a:pt x="203340" y="4284867"/>
                  </a:lnTo>
                  <a:lnTo>
                    <a:pt x="203299" y="4293907"/>
                  </a:lnTo>
                  <a:lnTo>
                    <a:pt x="203250" y="4302947"/>
                  </a:lnTo>
                  <a:lnTo>
                    <a:pt x="203194" y="4311986"/>
                  </a:lnTo>
                  <a:lnTo>
                    <a:pt x="203131" y="4321026"/>
                  </a:lnTo>
                  <a:lnTo>
                    <a:pt x="203059" y="4330066"/>
                  </a:lnTo>
                  <a:lnTo>
                    <a:pt x="202981" y="4339106"/>
                  </a:lnTo>
                  <a:lnTo>
                    <a:pt x="202895" y="4348146"/>
                  </a:lnTo>
                  <a:lnTo>
                    <a:pt x="202802" y="4357185"/>
                  </a:lnTo>
                  <a:lnTo>
                    <a:pt x="202704" y="4366225"/>
                  </a:lnTo>
                  <a:lnTo>
                    <a:pt x="202599" y="4375265"/>
                  </a:lnTo>
                  <a:lnTo>
                    <a:pt x="202489" y="4384305"/>
                  </a:lnTo>
                  <a:lnTo>
                    <a:pt x="202375" y="4393345"/>
                  </a:lnTo>
                  <a:lnTo>
                    <a:pt x="202258" y="4402384"/>
                  </a:lnTo>
                  <a:lnTo>
                    <a:pt x="202138" y="4411424"/>
                  </a:lnTo>
                  <a:lnTo>
                    <a:pt x="202017" y="4420464"/>
                  </a:lnTo>
                  <a:lnTo>
                    <a:pt x="201895" y="4429504"/>
                  </a:lnTo>
                  <a:lnTo>
                    <a:pt x="201772" y="4438544"/>
                  </a:lnTo>
                  <a:lnTo>
                    <a:pt x="201651" y="4447584"/>
                  </a:lnTo>
                  <a:lnTo>
                    <a:pt x="201530" y="4456623"/>
                  </a:lnTo>
                  <a:lnTo>
                    <a:pt x="201411" y="4465663"/>
                  </a:lnTo>
                  <a:lnTo>
                    <a:pt x="201295" y="4474703"/>
                  </a:lnTo>
                  <a:lnTo>
                    <a:pt x="201182" y="4483743"/>
                  </a:lnTo>
                  <a:lnTo>
                    <a:pt x="201072" y="4492783"/>
                  </a:lnTo>
                  <a:lnTo>
                    <a:pt x="200967" y="4501822"/>
                  </a:lnTo>
                  <a:lnTo>
                    <a:pt x="200866" y="4510862"/>
                  </a:lnTo>
                  <a:lnTo>
                    <a:pt x="200770" y="4519902"/>
                  </a:lnTo>
                  <a:lnTo>
                    <a:pt x="200680" y="4528942"/>
                  </a:lnTo>
                  <a:lnTo>
                    <a:pt x="200596" y="4537982"/>
                  </a:lnTo>
                  <a:lnTo>
                    <a:pt x="200518" y="4547021"/>
                  </a:lnTo>
                  <a:lnTo>
                    <a:pt x="200445" y="4556061"/>
                  </a:lnTo>
                  <a:lnTo>
                    <a:pt x="200378" y="4565101"/>
                  </a:lnTo>
                  <a:lnTo>
                    <a:pt x="200316" y="4574141"/>
                  </a:lnTo>
                  <a:lnTo>
                    <a:pt x="200259" y="4583181"/>
                  </a:lnTo>
                  <a:lnTo>
                    <a:pt x="200206" y="4592220"/>
                  </a:lnTo>
                  <a:lnTo>
                    <a:pt x="200158" y="4601260"/>
                  </a:lnTo>
                  <a:lnTo>
                    <a:pt x="200113" y="4610300"/>
                  </a:lnTo>
                  <a:lnTo>
                    <a:pt x="200072" y="4619340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0" name="pg34">
              <a:extLst>
                <a:ext uri="{FF2B5EF4-FFF2-40B4-BE49-F238E27FC236}">
                  <a16:creationId xmlns:a16="http://schemas.microsoft.com/office/drawing/2014/main" id="{DE2DFDE3-143F-8D77-2C2E-D4C16B948770}"/>
                </a:ext>
              </a:extLst>
            </p:cNvPr>
            <p:cNvSpPr/>
            <p:nvPr/>
          </p:nvSpPr>
          <p:spPr>
            <a:xfrm>
              <a:off x="4446059" y="2900216"/>
              <a:ext cx="410839" cy="4422066"/>
            </a:xfrm>
            <a:custGeom>
              <a:avLst/>
              <a:gdLst/>
              <a:ahLst/>
              <a:cxnLst/>
              <a:rect l="0" t="0" r="0" b="0"/>
              <a:pathLst>
                <a:path w="410839" h="4422066">
                  <a:moveTo>
                    <a:pt x="204996" y="4422066"/>
                  </a:moveTo>
                  <a:lnTo>
                    <a:pt x="204967" y="4413412"/>
                  </a:lnTo>
                  <a:lnTo>
                    <a:pt x="204940" y="4404758"/>
                  </a:lnTo>
                  <a:lnTo>
                    <a:pt x="204915" y="4396104"/>
                  </a:lnTo>
                  <a:lnTo>
                    <a:pt x="204893" y="4387451"/>
                  </a:lnTo>
                  <a:lnTo>
                    <a:pt x="204873" y="4378797"/>
                  </a:lnTo>
                  <a:lnTo>
                    <a:pt x="204858" y="4370143"/>
                  </a:lnTo>
                  <a:lnTo>
                    <a:pt x="204846" y="4361489"/>
                  </a:lnTo>
                  <a:lnTo>
                    <a:pt x="204838" y="4352836"/>
                  </a:lnTo>
                  <a:lnTo>
                    <a:pt x="204834" y="4344182"/>
                  </a:lnTo>
                  <a:lnTo>
                    <a:pt x="204834" y="4335528"/>
                  </a:lnTo>
                  <a:lnTo>
                    <a:pt x="204838" y="4326874"/>
                  </a:lnTo>
                  <a:lnTo>
                    <a:pt x="204845" y="4318221"/>
                  </a:lnTo>
                  <a:lnTo>
                    <a:pt x="204856" y="4309567"/>
                  </a:lnTo>
                  <a:lnTo>
                    <a:pt x="204869" y="4300913"/>
                  </a:lnTo>
                  <a:lnTo>
                    <a:pt x="204884" y="4292259"/>
                  </a:lnTo>
                  <a:lnTo>
                    <a:pt x="204900" y="4283606"/>
                  </a:lnTo>
                  <a:lnTo>
                    <a:pt x="204916" y="4274952"/>
                  </a:lnTo>
                  <a:lnTo>
                    <a:pt x="204931" y="4266298"/>
                  </a:lnTo>
                  <a:lnTo>
                    <a:pt x="204945" y="4257644"/>
                  </a:lnTo>
                  <a:lnTo>
                    <a:pt x="204955" y="4248991"/>
                  </a:lnTo>
                  <a:lnTo>
                    <a:pt x="204962" y="4240337"/>
                  </a:lnTo>
                  <a:lnTo>
                    <a:pt x="204964" y="4231683"/>
                  </a:lnTo>
                  <a:lnTo>
                    <a:pt x="204961" y="4223029"/>
                  </a:lnTo>
                  <a:lnTo>
                    <a:pt x="204951" y="4214376"/>
                  </a:lnTo>
                  <a:lnTo>
                    <a:pt x="204935" y="4205722"/>
                  </a:lnTo>
                  <a:lnTo>
                    <a:pt x="204911" y="4197068"/>
                  </a:lnTo>
                  <a:lnTo>
                    <a:pt x="204881" y="4188414"/>
                  </a:lnTo>
                  <a:lnTo>
                    <a:pt x="204843" y="4179761"/>
                  </a:lnTo>
                  <a:lnTo>
                    <a:pt x="204798" y="4171107"/>
                  </a:lnTo>
                  <a:lnTo>
                    <a:pt x="204745" y="4162453"/>
                  </a:lnTo>
                  <a:lnTo>
                    <a:pt x="204684" y="4153799"/>
                  </a:lnTo>
                  <a:lnTo>
                    <a:pt x="204617" y="4145146"/>
                  </a:lnTo>
                  <a:lnTo>
                    <a:pt x="204543" y="4136492"/>
                  </a:lnTo>
                  <a:lnTo>
                    <a:pt x="204464" y="4127838"/>
                  </a:lnTo>
                  <a:lnTo>
                    <a:pt x="204378" y="4119184"/>
                  </a:lnTo>
                  <a:lnTo>
                    <a:pt x="204288" y="4110531"/>
                  </a:lnTo>
                  <a:lnTo>
                    <a:pt x="204192" y="4101877"/>
                  </a:lnTo>
                  <a:lnTo>
                    <a:pt x="204090" y="4093223"/>
                  </a:lnTo>
                  <a:lnTo>
                    <a:pt x="203985" y="4084569"/>
                  </a:lnTo>
                  <a:lnTo>
                    <a:pt x="203875" y="4075916"/>
                  </a:lnTo>
                  <a:lnTo>
                    <a:pt x="203761" y="4067262"/>
                  </a:lnTo>
                  <a:lnTo>
                    <a:pt x="203644" y="4058608"/>
                  </a:lnTo>
                  <a:lnTo>
                    <a:pt x="203524" y="4049954"/>
                  </a:lnTo>
                  <a:lnTo>
                    <a:pt x="203400" y="4041301"/>
                  </a:lnTo>
                  <a:lnTo>
                    <a:pt x="203275" y="4032647"/>
                  </a:lnTo>
                  <a:lnTo>
                    <a:pt x="203148" y="4023993"/>
                  </a:lnTo>
                  <a:lnTo>
                    <a:pt x="203021" y="4015339"/>
                  </a:lnTo>
                  <a:lnTo>
                    <a:pt x="202894" y="4006686"/>
                  </a:lnTo>
                  <a:lnTo>
                    <a:pt x="202768" y="3998032"/>
                  </a:lnTo>
                  <a:lnTo>
                    <a:pt x="202646" y="3989378"/>
                  </a:lnTo>
                  <a:lnTo>
                    <a:pt x="202527" y="3980724"/>
                  </a:lnTo>
                  <a:lnTo>
                    <a:pt x="202414" y="3972071"/>
                  </a:lnTo>
                  <a:lnTo>
                    <a:pt x="202308" y="3963417"/>
                  </a:lnTo>
                  <a:lnTo>
                    <a:pt x="202210" y="3954763"/>
                  </a:lnTo>
                  <a:lnTo>
                    <a:pt x="202123" y="3946109"/>
                  </a:lnTo>
                  <a:lnTo>
                    <a:pt x="202045" y="3937456"/>
                  </a:lnTo>
                  <a:lnTo>
                    <a:pt x="201978" y="3928802"/>
                  </a:lnTo>
                  <a:lnTo>
                    <a:pt x="201922" y="3920148"/>
                  </a:lnTo>
                  <a:lnTo>
                    <a:pt x="201877" y="3911494"/>
                  </a:lnTo>
                  <a:lnTo>
                    <a:pt x="201844" y="3902841"/>
                  </a:lnTo>
                  <a:lnTo>
                    <a:pt x="201822" y="3894187"/>
                  </a:lnTo>
                  <a:lnTo>
                    <a:pt x="201809" y="3885533"/>
                  </a:lnTo>
                  <a:lnTo>
                    <a:pt x="201803" y="3876879"/>
                  </a:lnTo>
                  <a:lnTo>
                    <a:pt x="201803" y="3868226"/>
                  </a:lnTo>
                  <a:lnTo>
                    <a:pt x="201806" y="3859572"/>
                  </a:lnTo>
                  <a:lnTo>
                    <a:pt x="201811" y="3850918"/>
                  </a:lnTo>
                  <a:lnTo>
                    <a:pt x="201814" y="3842264"/>
                  </a:lnTo>
                  <a:lnTo>
                    <a:pt x="201814" y="3833611"/>
                  </a:lnTo>
                  <a:lnTo>
                    <a:pt x="201806" y="3824957"/>
                  </a:lnTo>
                  <a:lnTo>
                    <a:pt x="201789" y="3816303"/>
                  </a:lnTo>
                  <a:lnTo>
                    <a:pt x="201761" y="3807649"/>
                  </a:lnTo>
                  <a:lnTo>
                    <a:pt x="201719" y="3798996"/>
                  </a:lnTo>
                  <a:lnTo>
                    <a:pt x="201661" y="3790342"/>
                  </a:lnTo>
                  <a:lnTo>
                    <a:pt x="201588" y="3781688"/>
                  </a:lnTo>
                  <a:lnTo>
                    <a:pt x="201497" y="3773034"/>
                  </a:lnTo>
                  <a:lnTo>
                    <a:pt x="201386" y="3764381"/>
                  </a:lnTo>
                  <a:lnTo>
                    <a:pt x="201255" y="3755727"/>
                  </a:lnTo>
                  <a:lnTo>
                    <a:pt x="201105" y="3747073"/>
                  </a:lnTo>
                  <a:lnTo>
                    <a:pt x="200937" y="3738419"/>
                  </a:lnTo>
                  <a:lnTo>
                    <a:pt x="200753" y="3729766"/>
                  </a:lnTo>
                  <a:lnTo>
                    <a:pt x="200552" y="3721112"/>
                  </a:lnTo>
                  <a:lnTo>
                    <a:pt x="200337" y="3712458"/>
                  </a:lnTo>
                  <a:lnTo>
                    <a:pt x="200109" y="3703804"/>
                  </a:lnTo>
                  <a:lnTo>
                    <a:pt x="199869" y="3695151"/>
                  </a:lnTo>
                  <a:lnTo>
                    <a:pt x="199619" y="3686497"/>
                  </a:lnTo>
                  <a:lnTo>
                    <a:pt x="199362" y="3677843"/>
                  </a:lnTo>
                  <a:lnTo>
                    <a:pt x="199099" y="3669189"/>
                  </a:lnTo>
                  <a:lnTo>
                    <a:pt x="198833" y="3660536"/>
                  </a:lnTo>
                  <a:lnTo>
                    <a:pt x="198564" y="3651882"/>
                  </a:lnTo>
                  <a:lnTo>
                    <a:pt x="198294" y="3643228"/>
                  </a:lnTo>
                  <a:lnTo>
                    <a:pt x="198025" y="3634574"/>
                  </a:lnTo>
                  <a:lnTo>
                    <a:pt x="197757" y="3625921"/>
                  </a:lnTo>
                  <a:lnTo>
                    <a:pt x="197493" y="3617267"/>
                  </a:lnTo>
                  <a:lnTo>
                    <a:pt x="197233" y="3608613"/>
                  </a:lnTo>
                  <a:lnTo>
                    <a:pt x="196977" y="3599959"/>
                  </a:lnTo>
                  <a:lnTo>
                    <a:pt x="196728" y="3591306"/>
                  </a:lnTo>
                  <a:lnTo>
                    <a:pt x="196485" y="3582652"/>
                  </a:lnTo>
                  <a:lnTo>
                    <a:pt x="196249" y="3573998"/>
                  </a:lnTo>
                  <a:lnTo>
                    <a:pt x="196021" y="3565344"/>
                  </a:lnTo>
                  <a:lnTo>
                    <a:pt x="195802" y="3556691"/>
                  </a:lnTo>
                  <a:lnTo>
                    <a:pt x="195594" y="3548037"/>
                  </a:lnTo>
                  <a:lnTo>
                    <a:pt x="195396" y="3539383"/>
                  </a:lnTo>
                  <a:lnTo>
                    <a:pt x="195208" y="3530729"/>
                  </a:lnTo>
                  <a:lnTo>
                    <a:pt x="195032" y="3522076"/>
                  </a:lnTo>
                  <a:lnTo>
                    <a:pt x="194868" y="3513422"/>
                  </a:lnTo>
                  <a:lnTo>
                    <a:pt x="194716" y="3504768"/>
                  </a:lnTo>
                  <a:lnTo>
                    <a:pt x="194578" y="3496114"/>
                  </a:lnTo>
                  <a:lnTo>
                    <a:pt x="194455" y="3487461"/>
                  </a:lnTo>
                  <a:lnTo>
                    <a:pt x="194346" y="3478807"/>
                  </a:lnTo>
                  <a:lnTo>
                    <a:pt x="194249" y="3470153"/>
                  </a:lnTo>
                  <a:lnTo>
                    <a:pt x="194166" y="3461499"/>
                  </a:lnTo>
                  <a:lnTo>
                    <a:pt x="194094" y="3452846"/>
                  </a:lnTo>
                  <a:lnTo>
                    <a:pt x="194033" y="3444192"/>
                  </a:lnTo>
                  <a:lnTo>
                    <a:pt x="193982" y="3435538"/>
                  </a:lnTo>
                  <a:lnTo>
                    <a:pt x="193938" y="3426884"/>
                  </a:lnTo>
                  <a:lnTo>
                    <a:pt x="193899" y="3418231"/>
                  </a:lnTo>
                  <a:lnTo>
                    <a:pt x="193861" y="3409577"/>
                  </a:lnTo>
                  <a:lnTo>
                    <a:pt x="193820" y="3400923"/>
                  </a:lnTo>
                  <a:lnTo>
                    <a:pt x="193775" y="3392269"/>
                  </a:lnTo>
                  <a:lnTo>
                    <a:pt x="193721" y="3383616"/>
                  </a:lnTo>
                  <a:lnTo>
                    <a:pt x="193655" y="3374962"/>
                  </a:lnTo>
                  <a:lnTo>
                    <a:pt x="193573" y="3366308"/>
                  </a:lnTo>
                  <a:lnTo>
                    <a:pt x="193472" y="3357654"/>
                  </a:lnTo>
                  <a:lnTo>
                    <a:pt x="193348" y="3349001"/>
                  </a:lnTo>
                  <a:lnTo>
                    <a:pt x="193200" y="3340347"/>
                  </a:lnTo>
                  <a:lnTo>
                    <a:pt x="193028" y="3331693"/>
                  </a:lnTo>
                  <a:lnTo>
                    <a:pt x="192830" y="3323039"/>
                  </a:lnTo>
                  <a:lnTo>
                    <a:pt x="192607" y="3314386"/>
                  </a:lnTo>
                  <a:lnTo>
                    <a:pt x="192360" y="3305732"/>
                  </a:lnTo>
                  <a:lnTo>
                    <a:pt x="192089" y="3297078"/>
                  </a:lnTo>
                  <a:lnTo>
                    <a:pt x="191795" y="3288424"/>
                  </a:lnTo>
                  <a:lnTo>
                    <a:pt x="191480" y="3279771"/>
                  </a:lnTo>
                  <a:lnTo>
                    <a:pt x="191149" y="3271117"/>
                  </a:lnTo>
                  <a:lnTo>
                    <a:pt x="190806" y="3262463"/>
                  </a:lnTo>
                  <a:lnTo>
                    <a:pt x="190452" y="3253809"/>
                  </a:lnTo>
                  <a:lnTo>
                    <a:pt x="190091" y="3245156"/>
                  </a:lnTo>
                  <a:lnTo>
                    <a:pt x="189725" y="3236502"/>
                  </a:lnTo>
                  <a:lnTo>
                    <a:pt x="189357" y="3227848"/>
                  </a:lnTo>
                  <a:lnTo>
                    <a:pt x="188990" y="3219194"/>
                  </a:lnTo>
                  <a:lnTo>
                    <a:pt x="188626" y="3210541"/>
                  </a:lnTo>
                  <a:lnTo>
                    <a:pt x="188267" y="3201887"/>
                  </a:lnTo>
                  <a:lnTo>
                    <a:pt x="187912" y="3193233"/>
                  </a:lnTo>
                  <a:lnTo>
                    <a:pt x="187561" y="3184579"/>
                  </a:lnTo>
                  <a:lnTo>
                    <a:pt x="187215" y="3175926"/>
                  </a:lnTo>
                  <a:lnTo>
                    <a:pt x="186872" y="3167272"/>
                  </a:lnTo>
                  <a:lnTo>
                    <a:pt x="186531" y="3158618"/>
                  </a:lnTo>
                  <a:lnTo>
                    <a:pt x="186187" y="3149964"/>
                  </a:lnTo>
                  <a:lnTo>
                    <a:pt x="185838" y="3141311"/>
                  </a:lnTo>
                  <a:lnTo>
                    <a:pt x="185479" y="3132657"/>
                  </a:lnTo>
                  <a:lnTo>
                    <a:pt x="185107" y="3124003"/>
                  </a:lnTo>
                  <a:lnTo>
                    <a:pt x="184717" y="3115349"/>
                  </a:lnTo>
                  <a:lnTo>
                    <a:pt x="184305" y="3106696"/>
                  </a:lnTo>
                  <a:lnTo>
                    <a:pt x="183866" y="3098042"/>
                  </a:lnTo>
                  <a:lnTo>
                    <a:pt x="183397" y="3089388"/>
                  </a:lnTo>
                  <a:lnTo>
                    <a:pt x="182888" y="3080734"/>
                  </a:lnTo>
                  <a:lnTo>
                    <a:pt x="182341" y="3072081"/>
                  </a:lnTo>
                  <a:lnTo>
                    <a:pt x="181754" y="3063427"/>
                  </a:lnTo>
                  <a:lnTo>
                    <a:pt x="181126" y="3054773"/>
                  </a:lnTo>
                  <a:lnTo>
                    <a:pt x="180456" y="3046119"/>
                  </a:lnTo>
                  <a:lnTo>
                    <a:pt x="179744" y="3037466"/>
                  </a:lnTo>
                  <a:lnTo>
                    <a:pt x="178992" y="3028812"/>
                  </a:lnTo>
                  <a:lnTo>
                    <a:pt x="178200" y="3020158"/>
                  </a:lnTo>
                  <a:lnTo>
                    <a:pt x="177367" y="3011504"/>
                  </a:lnTo>
                  <a:lnTo>
                    <a:pt x="176502" y="3002851"/>
                  </a:lnTo>
                  <a:lnTo>
                    <a:pt x="175609" y="2994197"/>
                  </a:lnTo>
                  <a:lnTo>
                    <a:pt x="174690" y="2985543"/>
                  </a:lnTo>
                  <a:lnTo>
                    <a:pt x="173750" y="2976889"/>
                  </a:lnTo>
                  <a:lnTo>
                    <a:pt x="172793" y="2968236"/>
                  </a:lnTo>
                  <a:lnTo>
                    <a:pt x="171821" y="2959582"/>
                  </a:lnTo>
                  <a:lnTo>
                    <a:pt x="170838" y="2950928"/>
                  </a:lnTo>
                  <a:lnTo>
                    <a:pt x="169848" y="2942274"/>
                  </a:lnTo>
                  <a:lnTo>
                    <a:pt x="168855" y="2933621"/>
                  </a:lnTo>
                  <a:lnTo>
                    <a:pt x="167861" y="2924967"/>
                  </a:lnTo>
                  <a:lnTo>
                    <a:pt x="166868" y="2916313"/>
                  </a:lnTo>
                  <a:lnTo>
                    <a:pt x="165880" y="2907659"/>
                  </a:lnTo>
                  <a:lnTo>
                    <a:pt x="164897" y="2899006"/>
                  </a:lnTo>
                  <a:lnTo>
                    <a:pt x="163921" y="2890352"/>
                  </a:lnTo>
                  <a:lnTo>
                    <a:pt x="162954" y="2881698"/>
                  </a:lnTo>
                  <a:lnTo>
                    <a:pt x="161998" y="2873044"/>
                  </a:lnTo>
                  <a:lnTo>
                    <a:pt x="161053" y="2864391"/>
                  </a:lnTo>
                  <a:lnTo>
                    <a:pt x="160118" y="2855737"/>
                  </a:lnTo>
                  <a:lnTo>
                    <a:pt x="159194" y="2847083"/>
                  </a:lnTo>
                  <a:lnTo>
                    <a:pt x="158282" y="2838429"/>
                  </a:lnTo>
                  <a:lnTo>
                    <a:pt x="157380" y="2829776"/>
                  </a:lnTo>
                  <a:lnTo>
                    <a:pt x="156488" y="2821122"/>
                  </a:lnTo>
                  <a:lnTo>
                    <a:pt x="155608" y="2812468"/>
                  </a:lnTo>
                  <a:lnTo>
                    <a:pt x="154738" y="2803814"/>
                  </a:lnTo>
                  <a:lnTo>
                    <a:pt x="153875" y="2795161"/>
                  </a:lnTo>
                  <a:lnTo>
                    <a:pt x="153019" y="2786507"/>
                  </a:lnTo>
                  <a:lnTo>
                    <a:pt x="152170" y="2777853"/>
                  </a:lnTo>
                  <a:lnTo>
                    <a:pt x="151326" y="2769199"/>
                  </a:lnTo>
                  <a:lnTo>
                    <a:pt x="150486" y="2760546"/>
                  </a:lnTo>
                  <a:lnTo>
                    <a:pt x="149649" y="2751892"/>
                  </a:lnTo>
                  <a:lnTo>
                    <a:pt x="148813" y="2743238"/>
                  </a:lnTo>
                  <a:lnTo>
                    <a:pt x="147976" y="2734584"/>
                  </a:lnTo>
                  <a:lnTo>
                    <a:pt x="147136" y="2725931"/>
                  </a:lnTo>
                  <a:lnTo>
                    <a:pt x="146292" y="2717277"/>
                  </a:lnTo>
                  <a:lnTo>
                    <a:pt x="145440" y="2708623"/>
                  </a:lnTo>
                  <a:lnTo>
                    <a:pt x="144579" y="2699969"/>
                  </a:lnTo>
                  <a:lnTo>
                    <a:pt x="143707" y="2691316"/>
                  </a:lnTo>
                  <a:lnTo>
                    <a:pt x="142821" y="2682662"/>
                  </a:lnTo>
                  <a:lnTo>
                    <a:pt x="141916" y="2674008"/>
                  </a:lnTo>
                  <a:lnTo>
                    <a:pt x="140992" y="2665354"/>
                  </a:lnTo>
                  <a:lnTo>
                    <a:pt x="140049" y="2656701"/>
                  </a:lnTo>
                  <a:lnTo>
                    <a:pt x="139085" y="2648047"/>
                  </a:lnTo>
                  <a:lnTo>
                    <a:pt x="138099" y="2639393"/>
                  </a:lnTo>
                  <a:lnTo>
                    <a:pt x="137090" y="2630739"/>
                  </a:lnTo>
                  <a:lnTo>
                    <a:pt x="136058" y="2622086"/>
                  </a:lnTo>
                  <a:lnTo>
                    <a:pt x="135001" y="2613432"/>
                  </a:lnTo>
                  <a:lnTo>
                    <a:pt x="133920" y="2604778"/>
                  </a:lnTo>
                  <a:lnTo>
                    <a:pt x="132815" y="2596124"/>
                  </a:lnTo>
                  <a:lnTo>
                    <a:pt x="131686" y="2587471"/>
                  </a:lnTo>
                  <a:lnTo>
                    <a:pt x="130534" y="2578817"/>
                  </a:lnTo>
                  <a:lnTo>
                    <a:pt x="129358" y="2570163"/>
                  </a:lnTo>
                  <a:lnTo>
                    <a:pt x="128155" y="2561509"/>
                  </a:lnTo>
                  <a:lnTo>
                    <a:pt x="126925" y="2552856"/>
                  </a:lnTo>
                  <a:lnTo>
                    <a:pt x="125662" y="2544202"/>
                  </a:lnTo>
                  <a:lnTo>
                    <a:pt x="124364" y="2535548"/>
                  </a:lnTo>
                  <a:lnTo>
                    <a:pt x="123030" y="2526894"/>
                  </a:lnTo>
                  <a:lnTo>
                    <a:pt x="121658" y="2518241"/>
                  </a:lnTo>
                  <a:lnTo>
                    <a:pt x="120243" y="2509587"/>
                  </a:lnTo>
                  <a:lnTo>
                    <a:pt x="118783" y="2500933"/>
                  </a:lnTo>
                  <a:lnTo>
                    <a:pt x="117277" y="2492279"/>
                  </a:lnTo>
                  <a:lnTo>
                    <a:pt x="115720" y="2483626"/>
                  </a:lnTo>
                  <a:lnTo>
                    <a:pt x="114107" y="2474972"/>
                  </a:lnTo>
                  <a:lnTo>
                    <a:pt x="112440" y="2466318"/>
                  </a:lnTo>
                  <a:lnTo>
                    <a:pt x="110722" y="2457664"/>
                  </a:lnTo>
                  <a:lnTo>
                    <a:pt x="108954" y="2449011"/>
                  </a:lnTo>
                  <a:lnTo>
                    <a:pt x="107141" y="2440357"/>
                  </a:lnTo>
                  <a:lnTo>
                    <a:pt x="105284" y="2431703"/>
                  </a:lnTo>
                  <a:lnTo>
                    <a:pt x="103388" y="2423049"/>
                  </a:lnTo>
                  <a:lnTo>
                    <a:pt x="101460" y="2414396"/>
                  </a:lnTo>
                  <a:lnTo>
                    <a:pt x="99503" y="2405742"/>
                  </a:lnTo>
                  <a:lnTo>
                    <a:pt x="97529" y="2397088"/>
                  </a:lnTo>
                  <a:lnTo>
                    <a:pt x="95549" y="2388434"/>
                  </a:lnTo>
                  <a:lnTo>
                    <a:pt x="93569" y="2379781"/>
                  </a:lnTo>
                  <a:lnTo>
                    <a:pt x="91600" y="2371127"/>
                  </a:lnTo>
                  <a:lnTo>
                    <a:pt x="89649" y="2362473"/>
                  </a:lnTo>
                  <a:lnTo>
                    <a:pt x="87725" y="2353819"/>
                  </a:lnTo>
                  <a:lnTo>
                    <a:pt x="85838" y="2345166"/>
                  </a:lnTo>
                  <a:lnTo>
                    <a:pt x="84001" y="2336512"/>
                  </a:lnTo>
                  <a:lnTo>
                    <a:pt x="82216" y="2327858"/>
                  </a:lnTo>
                  <a:lnTo>
                    <a:pt x="80486" y="2319204"/>
                  </a:lnTo>
                  <a:lnTo>
                    <a:pt x="78815" y="2310551"/>
                  </a:lnTo>
                  <a:lnTo>
                    <a:pt x="77206" y="2301897"/>
                  </a:lnTo>
                  <a:lnTo>
                    <a:pt x="75659" y="2293243"/>
                  </a:lnTo>
                  <a:lnTo>
                    <a:pt x="74174" y="2284589"/>
                  </a:lnTo>
                  <a:lnTo>
                    <a:pt x="72752" y="2275936"/>
                  </a:lnTo>
                  <a:lnTo>
                    <a:pt x="71392" y="2267282"/>
                  </a:lnTo>
                  <a:lnTo>
                    <a:pt x="70084" y="2258628"/>
                  </a:lnTo>
                  <a:lnTo>
                    <a:pt x="68821" y="2249974"/>
                  </a:lnTo>
                  <a:lnTo>
                    <a:pt x="67599" y="2241321"/>
                  </a:lnTo>
                  <a:lnTo>
                    <a:pt x="66411" y="2232667"/>
                  </a:lnTo>
                  <a:lnTo>
                    <a:pt x="65251" y="2224013"/>
                  </a:lnTo>
                  <a:lnTo>
                    <a:pt x="64113" y="2215359"/>
                  </a:lnTo>
                  <a:lnTo>
                    <a:pt x="62991" y="2206706"/>
                  </a:lnTo>
                  <a:lnTo>
                    <a:pt x="61877" y="2198052"/>
                  </a:lnTo>
                  <a:lnTo>
                    <a:pt x="60766" y="2189398"/>
                  </a:lnTo>
                  <a:lnTo>
                    <a:pt x="59652" y="2180744"/>
                  </a:lnTo>
                  <a:lnTo>
                    <a:pt x="58531" y="2172091"/>
                  </a:lnTo>
                  <a:lnTo>
                    <a:pt x="57400" y="2163437"/>
                  </a:lnTo>
                  <a:lnTo>
                    <a:pt x="56255" y="2154783"/>
                  </a:lnTo>
                  <a:lnTo>
                    <a:pt x="55094" y="2146129"/>
                  </a:lnTo>
                  <a:lnTo>
                    <a:pt x="53911" y="2137476"/>
                  </a:lnTo>
                  <a:lnTo>
                    <a:pt x="52708" y="2128822"/>
                  </a:lnTo>
                  <a:lnTo>
                    <a:pt x="51483" y="2120168"/>
                  </a:lnTo>
                  <a:lnTo>
                    <a:pt x="50235" y="2111514"/>
                  </a:lnTo>
                  <a:lnTo>
                    <a:pt x="48965" y="2102861"/>
                  </a:lnTo>
                  <a:lnTo>
                    <a:pt x="47671" y="2094207"/>
                  </a:lnTo>
                  <a:lnTo>
                    <a:pt x="46354" y="2085553"/>
                  </a:lnTo>
                  <a:lnTo>
                    <a:pt x="45012" y="2076899"/>
                  </a:lnTo>
                  <a:lnTo>
                    <a:pt x="43643" y="2068246"/>
                  </a:lnTo>
                  <a:lnTo>
                    <a:pt x="42248" y="2059592"/>
                  </a:lnTo>
                  <a:lnTo>
                    <a:pt x="40828" y="2050938"/>
                  </a:lnTo>
                  <a:lnTo>
                    <a:pt x="39381" y="2042284"/>
                  </a:lnTo>
                  <a:lnTo>
                    <a:pt x="37906" y="2033631"/>
                  </a:lnTo>
                  <a:lnTo>
                    <a:pt x="36403" y="2024977"/>
                  </a:lnTo>
                  <a:lnTo>
                    <a:pt x="34869" y="2016323"/>
                  </a:lnTo>
                  <a:lnTo>
                    <a:pt x="33304" y="2007669"/>
                  </a:lnTo>
                  <a:lnTo>
                    <a:pt x="31702" y="1999016"/>
                  </a:lnTo>
                  <a:lnTo>
                    <a:pt x="30068" y="1990362"/>
                  </a:lnTo>
                  <a:lnTo>
                    <a:pt x="28403" y="1981708"/>
                  </a:lnTo>
                  <a:lnTo>
                    <a:pt x="26708" y="1973054"/>
                  </a:lnTo>
                  <a:lnTo>
                    <a:pt x="24987" y="1964401"/>
                  </a:lnTo>
                  <a:lnTo>
                    <a:pt x="23243" y="1955747"/>
                  </a:lnTo>
                  <a:lnTo>
                    <a:pt x="21482" y="1947093"/>
                  </a:lnTo>
                  <a:lnTo>
                    <a:pt x="19713" y="1938439"/>
                  </a:lnTo>
                  <a:lnTo>
                    <a:pt x="17946" y="1929786"/>
                  </a:lnTo>
                  <a:lnTo>
                    <a:pt x="16193" y="1921132"/>
                  </a:lnTo>
                  <a:lnTo>
                    <a:pt x="14468" y="1912478"/>
                  </a:lnTo>
                  <a:lnTo>
                    <a:pt x="12783" y="1903824"/>
                  </a:lnTo>
                  <a:lnTo>
                    <a:pt x="11153" y="1895171"/>
                  </a:lnTo>
                  <a:lnTo>
                    <a:pt x="9590" y="1886517"/>
                  </a:lnTo>
                  <a:lnTo>
                    <a:pt x="8108" y="1877863"/>
                  </a:lnTo>
                  <a:lnTo>
                    <a:pt x="6728" y="1869209"/>
                  </a:lnTo>
                  <a:lnTo>
                    <a:pt x="5468" y="1860556"/>
                  </a:lnTo>
                  <a:lnTo>
                    <a:pt x="4327" y="1851902"/>
                  </a:lnTo>
                  <a:lnTo>
                    <a:pt x="3312" y="1843248"/>
                  </a:lnTo>
                  <a:lnTo>
                    <a:pt x="2430" y="1834594"/>
                  </a:lnTo>
                  <a:lnTo>
                    <a:pt x="1683" y="1825941"/>
                  </a:lnTo>
                  <a:lnTo>
                    <a:pt x="1072" y="1817287"/>
                  </a:lnTo>
                  <a:lnTo>
                    <a:pt x="597" y="1808633"/>
                  </a:lnTo>
                  <a:lnTo>
                    <a:pt x="268" y="1799979"/>
                  </a:lnTo>
                  <a:lnTo>
                    <a:pt x="74" y="1791326"/>
                  </a:lnTo>
                  <a:lnTo>
                    <a:pt x="0" y="1782672"/>
                  </a:lnTo>
                  <a:lnTo>
                    <a:pt x="38" y="1774018"/>
                  </a:lnTo>
                  <a:lnTo>
                    <a:pt x="182" y="1765364"/>
                  </a:lnTo>
                  <a:lnTo>
                    <a:pt x="424" y="1756711"/>
                  </a:lnTo>
                  <a:lnTo>
                    <a:pt x="756" y="1748057"/>
                  </a:lnTo>
                  <a:lnTo>
                    <a:pt x="1171" y="1739403"/>
                  </a:lnTo>
                  <a:lnTo>
                    <a:pt x="1670" y="1730749"/>
                  </a:lnTo>
                  <a:lnTo>
                    <a:pt x="2240" y="1722096"/>
                  </a:lnTo>
                  <a:lnTo>
                    <a:pt x="2873" y="1713442"/>
                  </a:lnTo>
                  <a:lnTo>
                    <a:pt x="3563" y="1704788"/>
                  </a:lnTo>
                  <a:lnTo>
                    <a:pt x="4307" y="1696134"/>
                  </a:lnTo>
                  <a:lnTo>
                    <a:pt x="5102" y="1687481"/>
                  </a:lnTo>
                  <a:lnTo>
                    <a:pt x="5945" y="1678827"/>
                  </a:lnTo>
                  <a:lnTo>
                    <a:pt x="6833" y="1670173"/>
                  </a:lnTo>
                  <a:lnTo>
                    <a:pt x="7771" y="1661519"/>
                  </a:lnTo>
                  <a:lnTo>
                    <a:pt x="8749" y="1652866"/>
                  </a:lnTo>
                  <a:lnTo>
                    <a:pt x="9766" y="1644212"/>
                  </a:lnTo>
                  <a:lnTo>
                    <a:pt x="10818" y="1635558"/>
                  </a:lnTo>
                  <a:lnTo>
                    <a:pt x="11903" y="1626904"/>
                  </a:lnTo>
                  <a:lnTo>
                    <a:pt x="13020" y="1618251"/>
                  </a:lnTo>
                  <a:lnTo>
                    <a:pt x="14166" y="1609597"/>
                  </a:lnTo>
                  <a:lnTo>
                    <a:pt x="15339" y="1600943"/>
                  </a:lnTo>
                  <a:lnTo>
                    <a:pt x="16538" y="1592289"/>
                  </a:lnTo>
                  <a:lnTo>
                    <a:pt x="17760" y="1583636"/>
                  </a:lnTo>
                  <a:lnTo>
                    <a:pt x="19001" y="1574982"/>
                  </a:lnTo>
                  <a:lnTo>
                    <a:pt x="20262" y="1566328"/>
                  </a:lnTo>
                  <a:lnTo>
                    <a:pt x="21541" y="1557674"/>
                  </a:lnTo>
                  <a:lnTo>
                    <a:pt x="22840" y="1549021"/>
                  </a:lnTo>
                  <a:lnTo>
                    <a:pt x="24160" y="1540367"/>
                  </a:lnTo>
                  <a:lnTo>
                    <a:pt x="25503" y="1531713"/>
                  </a:lnTo>
                  <a:lnTo>
                    <a:pt x="26875" y="1523059"/>
                  </a:lnTo>
                  <a:lnTo>
                    <a:pt x="28277" y="1514406"/>
                  </a:lnTo>
                  <a:lnTo>
                    <a:pt x="29711" y="1505752"/>
                  </a:lnTo>
                  <a:lnTo>
                    <a:pt x="31182" y="1497098"/>
                  </a:lnTo>
                  <a:lnTo>
                    <a:pt x="32693" y="1488444"/>
                  </a:lnTo>
                  <a:lnTo>
                    <a:pt x="34247" y="1479791"/>
                  </a:lnTo>
                  <a:lnTo>
                    <a:pt x="35846" y="1471137"/>
                  </a:lnTo>
                  <a:lnTo>
                    <a:pt x="37497" y="1462483"/>
                  </a:lnTo>
                  <a:lnTo>
                    <a:pt x="39200" y="1453829"/>
                  </a:lnTo>
                  <a:lnTo>
                    <a:pt x="40952" y="1445176"/>
                  </a:lnTo>
                  <a:lnTo>
                    <a:pt x="42749" y="1436522"/>
                  </a:lnTo>
                  <a:lnTo>
                    <a:pt x="44592" y="1427868"/>
                  </a:lnTo>
                  <a:lnTo>
                    <a:pt x="46478" y="1419214"/>
                  </a:lnTo>
                  <a:lnTo>
                    <a:pt x="48402" y="1410561"/>
                  </a:lnTo>
                  <a:lnTo>
                    <a:pt x="50363" y="1401907"/>
                  </a:lnTo>
                  <a:lnTo>
                    <a:pt x="52361" y="1393253"/>
                  </a:lnTo>
                  <a:lnTo>
                    <a:pt x="54388" y="1384599"/>
                  </a:lnTo>
                  <a:lnTo>
                    <a:pt x="56439" y="1375946"/>
                  </a:lnTo>
                  <a:lnTo>
                    <a:pt x="58512" y="1367292"/>
                  </a:lnTo>
                  <a:lnTo>
                    <a:pt x="60605" y="1358638"/>
                  </a:lnTo>
                  <a:lnTo>
                    <a:pt x="62713" y="1349984"/>
                  </a:lnTo>
                  <a:lnTo>
                    <a:pt x="64835" y="1341331"/>
                  </a:lnTo>
                  <a:lnTo>
                    <a:pt x="66968" y="1332677"/>
                  </a:lnTo>
                  <a:lnTo>
                    <a:pt x="69112" y="1324023"/>
                  </a:lnTo>
                  <a:lnTo>
                    <a:pt x="71260" y="1315369"/>
                  </a:lnTo>
                  <a:lnTo>
                    <a:pt x="73412" y="1306716"/>
                  </a:lnTo>
                  <a:lnTo>
                    <a:pt x="75564" y="1298062"/>
                  </a:lnTo>
                  <a:lnTo>
                    <a:pt x="77714" y="1289408"/>
                  </a:lnTo>
                  <a:lnTo>
                    <a:pt x="79858" y="1280754"/>
                  </a:lnTo>
                  <a:lnTo>
                    <a:pt x="81994" y="1272101"/>
                  </a:lnTo>
                  <a:lnTo>
                    <a:pt x="84119" y="1263447"/>
                  </a:lnTo>
                  <a:lnTo>
                    <a:pt x="86227" y="1254793"/>
                  </a:lnTo>
                  <a:lnTo>
                    <a:pt x="88319" y="1246139"/>
                  </a:lnTo>
                  <a:lnTo>
                    <a:pt x="90393" y="1237486"/>
                  </a:lnTo>
                  <a:lnTo>
                    <a:pt x="92448" y="1228832"/>
                  </a:lnTo>
                  <a:lnTo>
                    <a:pt x="94485" y="1220178"/>
                  </a:lnTo>
                  <a:lnTo>
                    <a:pt x="96503" y="1211524"/>
                  </a:lnTo>
                  <a:lnTo>
                    <a:pt x="98504" y="1202871"/>
                  </a:lnTo>
                  <a:lnTo>
                    <a:pt x="100489" y="1194217"/>
                  </a:lnTo>
                  <a:lnTo>
                    <a:pt x="102463" y="1185563"/>
                  </a:lnTo>
                  <a:lnTo>
                    <a:pt x="104429" y="1176909"/>
                  </a:lnTo>
                  <a:lnTo>
                    <a:pt x="106392" y="1168256"/>
                  </a:lnTo>
                  <a:lnTo>
                    <a:pt x="108355" y="1159602"/>
                  </a:lnTo>
                  <a:lnTo>
                    <a:pt x="110324" y="1150948"/>
                  </a:lnTo>
                  <a:lnTo>
                    <a:pt x="112300" y="1142294"/>
                  </a:lnTo>
                  <a:lnTo>
                    <a:pt x="114288" y="1133641"/>
                  </a:lnTo>
                  <a:lnTo>
                    <a:pt x="116290" y="1124987"/>
                  </a:lnTo>
                  <a:lnTo>
                    <a:pt x="118309" y="1116333"/>
                  </a:lnTo>
                  <a:lnTo>
                    <a:pt x="120344" y="1107679"/>
                  </a:lnTo>
                  <a:lnTo>
                    <a:pt x="122394" y="1099026"/>
                  </a:lnTo>
                  <a:lnTo>
                    <a:pt x="124457" y="1090372"/>
                  </a:lnTo>
                  <a:lnTo>
                    <a:pt x="126530" y="1081718"/>
                  </a:lnTo>
                  <a:lnTo>
                    <a:pt x="128610" y="1073064"/>
                  </a:lnTo>
                  <a:lnTo>
                    <a:pt x="130693" y="1064411"/>
                  </a:lnTo>
                  <a:lnTo>
                    <a:pt x="132774" y="1055757"/>
                  </a:lnTo>
                  <a:lnTo>
                    <a:pt x="134845" y="1047103"/>
                  </a:lnTo>
                  <a:lnTo>
                    <a:pt x="136903" y="1038449"/>
                  </a:lnTo>
                  <a:lnTo>
                    <a:pt x="138942" y="1029796"/>
                  </a:lnTo>
                  <a:lnTo>
                    <a:pt x="140956" y="1021142"/>
                  </a:lnTo>
                  <a:lnTo>
                    <a:pt x="142941" y="1012488"/>
                  </a:lnTo>
                  <a:lnTo>
                    <a:pt x="144890" y="1003834"/>
                  </a:lnTo>
                  <a:lnTo>
                    <a:pt x="146800" y="995181"/>
                  </a:lnTo>
                  <a:lnTo>
                    <a:pt x="148658" y="986527"/>
                  </a:lnTo>
                  <a:lnTo>
                    <a:pt x="150466" y="977873"/>
                  </a:lnTo>
                  <a:lnTo>
                    <a:pt x="152220" y="969219"/>
                  </a:lnTo>
                  <a:lnTo>
                    <a:pt x="153917" y="960566"/>
                  </a:lnTo>
                  <a:lnTo>
                    <a:pt x="155556" y="951912"/>
                  </a:lnTo>
                  <a:lnTo>
                    <a:pt x="157134" y="943258"/>
                  </a:lnTo>
                  <a:lnTo>
                    <a:pt x="158651" y="934604"/>
                  </a:lnTo>
                  <a:lnTo>
                    <a:pt x="160104" y="925951"/>
                  </a:lnTo>
                  <a:lnTo>
                    <a:pt x="161486" y="917297"/>
                  </a:lnTo>
                  <a:lnTo>
                    <a:pt x="162806" y="908643"/>
                  </a:lnTo>
                  <a:lnTo>
                    <a:pt x="164067" y="899989"/>
                  </a:lnTo>
                  <a:lnTo>
                    <a:pt x="165272" y="891336"/>
                  </a:lnTo>
                  <a:lnTo>
                    <a:pt x="166422" y="882682"/>
                  </a:lnTo>
                  <a:lnTo>
                    <a:pt x="167521" y="874028"/>
                  </a:lnTo>
                  <a:lnTo>
                    <a:pt x="168572" y="865374"/>
                  </a:lnTo>
                  <a:lnTo>
                    <a:pt x="169577" y="856721"/>
                  </a:lnTo>
                  <a:lnTo>
                    <a:pt x="170535" y="848067"/>
                  </a:lnTo>
                  <a:lnTo>
                    <a:pt x="171456" y="839413"/>
                  </a:lnTo>
                  <a:lnTo>
                    <a:pt x="172342" y="830759"/>
                  </a:lnTo>
                  <a:lnTo>
                    <a:pt x="173196" y="822106"/>
                  </a:lnTo>
                  <a:lnTo>
                    <a:pt x="174019" y="813452"/>
                  </a:lnTo>
                  <a:lnTo>
                    <a:pt x="174815" y="804798"/>
                  </a:lnTo>
                  <a:lnTo>
                    <a:pt x="175584" y="796144"/>
                  </a:lnTo>
                  <a:lnTo>
                    <a:pt x="176327" y="787491"/>
                  </a:lnTo>
                  <a:lnTo>
                    <a:pt x="177045" y="778837"/>
                  </a:lnTo>
                  <a:lnTo>
                    <a:pt x="177743" y="770183"/>
                  </a:lnTo>
                  <a:lnTo>
                    <a:pt x="178421" y="761529"/>
                  </a:lnTo>
                  <a:lnTo>
                    <a:pt x="179084" y="752876"/>
                  </a:lnTo>
                  <a:lnTo>
                    <a:pt x="179733" y="744222"/>
                  </a:lnTo>
                  <a:lnTo>
                    <a:pt x="180370" y="735568"/>
                  </a:lnTo>
                  <a:lnTo>
                    <a:pt x="180999" y="726914"/>
                  </a:lnTo>
                  <a:lnTo>
                    <a:pt x="181624" y="718261"/>
                  </a:lnTo>
                  <a:lnTo>
                    <a:pt x="182248" y="709607"/>
                  </a:lnTo>
                  <a:lnTo>
                    <a:pt x="182875" y="700953"/>
                  </a:lnTo>
                  <a:lnTo>
                    <a:pt x="183509" y="692299"/>
                  </a:lnTo>
                  <a:lnTo>
                    <a:pt x="184152" y="683646"/>
                  </a:lnTo>
                  <a:lnTo>
                    <a:pt x="184806" y="674992"/>
                  </a:lnTo>
                  <a:lnTo>
                    <a:pt x="185474" y="666338"/>
                  </a:lnTo>
                  <a:lnTo>
                    <a:pt x="186155" y="657684"/>
                  </a:lnTo>
                  <a:lnTo>
                    <a:pt x="186852" y="649031"/>
                  </a:lnTo>
                  <a:lnTo>
                    <a:pt x="187561" y="640377"/>
                  </a:lnTo>
                  <a:lnTo>
                    <a:pt x="188282" y="631723"/>
                  </a:lnTo>
                  <a:lnTo>
                    <a:pt x="189009" y="623069"/>
                  </a:lnTo>
                  <a:lnTo>
                    <a:pt x="189740" y="614416"/>
                  </a:lnTo>
                  <a:lnTo>
                    <a:pt x="190470" y="605762"/>
                  </a:lnTo>
                  <a:lnTo>
                    <a:pt x="191195" y="597108"/>
                  </a:lnTo>
                  <a:lnTo>
                    <a:pt x="191910" y="588454"/>
                  </a:lnTo>
                  <a:lnTo>
                    <a:pt x="192607" y="579801"/>
                  </a:lnTo>
                  <a:lnTo>
                    <a:pt x="193283" y="571147"/>
                  </a:lnTo>
                  <a:lnTo>
                    <a:pt x="193933" y="562493"/>
                  </a:lnTo>
                  <a:lnTo>
                    <a:pt x="194554" y="553839"/>
                  </a:lnTo>
                  <a:lnTo>
                    <a:pt x="195144" y="545186"/>
                  </a:lnTo>
                  <a:lnTo>
                    <a:pt x="195699" y="536532"/>
                  </a:lnTo>
                  <a:lnTo>
                    <a:pt x="196220" y="527878"/>
                  </a:lnTo>
                  <a:lnTo>
                    <a:pt x="196703" y="519224"/>
                  </a:lnTo>
                  <a:lnTo>
                    <a:pt x="197146" y="510571"/>
                  </a:lnTo>
                  <a:lnTo>
                    <a:pt x="197553" y="501917"/>
                  </a:lnTo>
                  <a:lnTo>
                    <a:pt x="197928" y="493263"/>
                  </a:lnTo>
                  <a:lnTo>
                    <a:pt x="198273" y="484609"/>
                  </a:lnTo>
                  <a:lnTo>
                    <a:pt x="198588" y="475956"/>
                  </a:lnTo>
                  <a:lnTo>
                    <a:pt x="198878" y="467302"/>
                  </a:lnTo>
                  <a:lnTo>
                    <a:pt x="199144" y="458648"/>
                  </a:lnTo>
                  <a:lnTo>
                    <a:pt x="199388" y="449994"/>
                  </a:lnTo>
                  <a:lnTo>
                    <a:pt x="199613" y="441341"/>
                  </a:lnTo>
                  <a:lnTo>
                    <a:pt x="199824" y="432687"/>
                  </a:lnTo>
                  <a:lnTo>
                    <a:pt x="200022" y="424033"/>
                  </a:lnTo>
                  <a:lnTo>
                    <a:pt x="200210" y="415379"/>
                  </a:lnTo>
                  <a:lnTo>
                    <a:pt x="200390" y="406726"/>
                  </a:lnTo>
                  <a:lnTo>
                    <a:pt x="200564" y="398072"/>
                  </a:lnTo>
                  <a:lnTo>
                    <a:pt x="200733" y="389418"/>
                  </a:lnTo>
                  <a:lnTo>
                    <a:pt x="200900" y="380764"/>
                  </a:lnTo>
                  <a:lnTo>
                    <a:pt x="201064" y="372111"/>
                  </a:lnTo>
                  <a:lnTo>
                    <a:pt x="201230" y="363457"/>
                  </a:lnTo>
                  <a:lnTo>
                    <a:pt x="201396" y="354803"/>
                  </a:lnTo>
                  <a:lnTo>
                    <a:pt x="201565" y="346149"/>
                  </a:lnTo>
                  <a:lnTo>
                    <a:pt x="201736" y="337496"/>
                  </a:lnTo>
                  <a:lnTo>
                    <a:pt x="201911" y="328842"/>
                  </a:lnTo>
                  <a:lnTo>
                    <a:pt x="202090" y="320188"/>
                  </a:lnTo>
                  <a:lnTo>
                    <a:pt x="202273" y="311534"/>
                  </a:lnTo>
                  <a:lnTo>
                    <a:pt x="202459" y="302881"/>
                  </a:lnTo>
                  <a:lnTo>
                    <a:pt x="202648" y="294227"/>
                  </a:lnTo>
                  <a:lnTo>
                    <a:pt x="202839" y="285573"/>
                  </a:lnTo>
                  <a:lnTo>
                    <a:pt x="203030" y="276919"/>
                  </a:lnTo>
                  <a:lnTo>
                    <a:pt x="203220" y="268266"/>
                  </a:lnTo>
                  <a:lnTo>
                    <a:pt x="203408" y="259612"/>
                  </a:lnTo>
                  <a:lnTo>
                    <a:pt x="203593" y="250958"/>
                  </a:lnTo>
                  <a:lnTo>
                    <a:pt x="203770" y="242304"/>
                  </a:lnTo>
                  <a:lnTo>
                    <a:pt x="203940" y="233651"/>
                  </a:lnTo>
                  <a:lnTo>
                    <a:pt x="204101" y="224997"/>
                  </a:lnTo>
                  <a:lnTo>
                    <a:pt x="204251" y="216343"/>
                  </a:lnTo>
                  <a:lnTo>
                    <a:pt x="204391" y="207689"/>
                  </a:lnTo>
                  <a:lnTo>
                    <a:pt x="204518" y="199036"/>
                  </a:lnTo>
                  <a:lnTo>
                    <a:pt x="204633" y="190382"/>
                  </a:lnTo>
                  <a:lnTo>
                    <a:pt x="204735" y="181728"/>
                  </a:lnTo>
                  <a:lnTo>
                    <a:pt x="204822" y="173074"/>
                  </a:lnTo>
                  <a:lnTo>
                    <a:pt x="204897" y="164421"/>
                  </a:lnTo>
                  <a:lnTo>
                    <a:pt x="204961" y="155767"/>
                  </a:lnTo>
                  <a:lnTo>
                    <a:pt x="205013" y="147113"/>
                  </a:lnTo>
                  <a:lnTo>
                    <a:pt x="205055" y="138459"/>
                  </a:lnTo>
                  <a:lnTo>
                    <a:pt x="205089" y="129806"/>
                  </a:lnTo>
                  <a:lnTo>
                    <a:pt x="205114" y="121152"/>
                  </a:lnTo>
                  <a:lnTo>
                    <a:pt x="205132" y="112498"/>
                  </a:lnTo>
                  <a:lnTo>
                    <a:pt x="205144" y="103844"/>
                  </a:lnTo>
                  <a:lnTo>
                    <a:pt x="205152" y="95191"/>
                  </a:lnTo>
                  <a:lnTo>
                    <a:pt x="205156" y="86537"/>
                  </a:lnTo>
                  <a:lnTo>
                    <a:pt x="205158" y="77883"/>
                  </a:lnTo>
                  <a:lnTo>
                    <a:pt x="205159" y="69229"/>
                  </a:lnTo>
                  <a:lnTo>
                    <a:pt x="205159" y="60576"/>
                  </a:lnTo>
                  <a:lnTo>
                    <a:pt x="205159" y="51922"/>
                  </a:lnTo>
                  <a:lnTo>
                    <a:pt x="205160" y="43268"/>
                  </a:lnTo>
                  <a:lnTo>
                    <a:pt x="205162" y="34614"/>
                  </a:lnTo>
                  <a:lnTo>
                    <a:pt x="205165" y="25961"/>
                  </a:lnTo>
                  <a:lnTo>
                    <a:pt x="205170" y="17307"/>
                  </a:lnTo>
                  <a:lnTo>
                    <a:pt x="205177" y="8653"/>
                  </a:lnTo>
                  <a:lnTo>
                    <a:pt x="205185" y="0"/>
                  </a:lnTo>
                  <a:lnTo>
                    <a:pt x="205653" y="0"/>
                  </a:lnTo>
                  <a:lnTo>
                    <a:pt x="205661" y="8653"/>
                  </a:lnTo>
                  <a:lnTo>
                    <a:pt x="205668" y="17307"/>
                  </a:lnTo>
                  <a:lnTo>
                    <a:pt x="205673" y="25961"/>
                  </a:lnTo>
                  <a:lnTo>
                    <a:pt x="205676" y="34614"/>
                  </a:lnTo>
                  <a:lnTo>
                    <a:pt x="205678" y="43268"/>
                  </a:lnTo>
                  <a:lnTo>
                    <a:pt x="205679" y="51922"/>
                  </a:lnTo>
                  <a:lnTo>
                    <a:pt x="205679" y="60576"/>
                  </a:lnTo>
                  <a:lnTo>
                    <a:pt x="205679" y="69229"/>
                  </a:lnTo>
                  <a:lnTo>
                    <a:pt x="205680" y="77883"/>
                  </a:lnTo>
                  <a:lnTo>
                    <a:pt x="205682" y="86537"/>
                  </a:lnTo>
                  <a:lnTo>
                    <a:pt x="205686" y="95191"/>
                  </a:lnTo>
                  <a:lnTo>
                    <a:pt x="205694" y="103844"/>
                  </a:lnTo>
                  <a:lnTo>
                    <a:pt x="205706" y="112498"/>
                  </a:lnTo>
                  <a:lnTo>
                    <a:pt x="205724" y="121152"/>
                  </a:lnTo>
                  <a:lnTo>
                    <a:pt x="205749" y="129806"/>
                  </a:lnTo>
                  <a:lnTo>
                    <a:pt x="205783" y="138459"/>
                  </a:lnTo>
                  <a:lnTo>
                    <a:pt x="205825" y="147113"/>
                  </a:lnTo>
                  <a:lnTo>
                    <a:pt x="205877" y="155767"/>
                  </a:lnTo>
                  <a:lnTo>
                    <a:pt x="205941" y="164421"/>
                  </a:lnTo>
                  <a:lnTo>
                    <a:pt x="206016" y="173074"/>
                  </a:lnTo>
                  <a:lnTo>
                    <a:pt x="206103" y="181728"/>
                  </a:lnTo>
                  <a:lnTo>
                    <a:pt x="206205" y="190382"/>
                  </a:lnTo>
                  <a:lnTo>
                    <a:pt x="206320" y="199036"/>
                  </a:lnTo>
                  <a:lnTo>
                    <a:pt x="206448" y="207689"/>
                  </a:lnTo>
                  <a:lnTo>
                    <a:pt x="206587" y="216343"/>
                  </a:lnTo>
                  <a:lnTo>
                    <a:pt x="206737" y="224997"/>
                  </a:lnTo>
                  <a:lnTo>
                    <a:pt x="206898" y="233651"/>
                  </a:lnTo>
                  <a:lnTo>
                    <a:pt x="207068" y="242304"/>
                  </a:lnTo>
                  <a:lnTo>
                    <a:pt x="207246" y="250958"/>
                  </a:lnTo>
                  <a:lnTo>
                    <a:pt x="207430" y="259612"/>
                  </a:lnTo>
                  <a:lnTo>
                    <a:pt x="207618" y="268266"/>
                  </a:lnTo>
                  <a:lnTo>
                    <a:pt x="207808" y="276919"/>
                  </a:lnTo>
                  <a:lnTo>
                    <a:pt x="207999" y="285573"/>
                  </a:lnTo>
                  <a:lnTo>
                    <a:pt x="208190" y="294227"/>
                  </a:lnTo>
                  <a:lnTo>
                    <a:pt x="208379" y="302881"/>
                  </a:lnTo>
                  <a:lnTo>
                    <a:pt x="208565" y="311534"/>
                  </a:lnTo>
                  <a:lnTo>
                    <a:pt x="208748" y="320188"/>
                  </a:lnTo>
                  <a:lnTo>
                    <a:pt x="208927" y="328842"/>
                  </a:lnTo>
                  <a:lnTo>
                    <a:pt x="209102" y="337496"/>
                  </a:lnTo>
                  <a:lnTo>
                    <a:pt x="209273" y="346149"/>
                  </a:lnTo>
                  <a:lnTo>
                    <a:pt x="209442" y="354803"/>
                  </a:lnTo>
                  <a:lnTo>
                    <a:pt x="209608" y="363457"/>
                  </a:lnTo>
                  <a:lnTo>
                    <a:pt x="209774" y="372111"/>
                  </a:lnTo>
                  <a:lnTo>
                    <a:pt x="209939" y="380764"/>
                  </a:lnTo>
                  <a:lnTo>
                    <a:pt x="210105" y="389418"/>
                  </a:lnTo>
                  <a:lnTo>
                    <a:pt x="210274" y="398072"/>
                  </a:lnTo>
                  <a:lnTo>
                    <a:pt x="210448" y="406726"/>
                  </a:lnTo>
                  <a:lnTo>
                    <a:pt x="210628" y="415379"/>
                  </a:lnTo>
                  <a:lnTo>
                    <a:pt x="210816" y="424033"/>
                  </a:lnTo>
                  <a:lnTo>
                    <a:pt x="211014" y="432687"/>
                  </a:lnTo>
                  <a:lnTo>
                    <a:pt x="211225" y="441341"/>
                  </a:lnTo>
                  <a:lnTo>
                    <a:pt x="211450" y="449994"/>
                  </a:lnTo>
                  <a:lnTo>
                    <a:pt x="211694" y="458648"/>
                  </a:lnTo>
                  <a:lnTo>
                    <a:pt x="211960" y="467302"/>
                  </a:lnTo>
                  <a:lnTo>
                    <a:pt x="212250" y="475956"/>
                  </a:lnTo>
                  <a:lnTo>
                    <a:pt x="212565" y="484609"/>
                  </a:lnTo>
                  <a:lnTo>
                    <a:pt x="212910" y="493263"/>
                  </a:lnTo>
                  <a:lnTo>
                    <a:pt x="213285" y="501917"/>
                  </a:lnTo>
                  <a:lnTo>
                    <a:pt x="213692" y="510571"/>
                  </a:lnTo>
                  <a:lnTo>
                    <a:pt x="214135" y="519224"/>
                  </a:lnTo>
                  <a:lnTo>
                    <a:pt x="214618" y="527878"/>
                  </a:lnTo>
                  <a:lnTo>
                    <a:pt x="215139" y="536532"/>
                  </a:lnTo>
                  <a:lnTo>
                    <a:pt x="215694" y="545186"/>
                  </a:lnTo>
                  <a:lnTo>
                    <a:pt x="216284" y="553839"/>
                  </a:lnTo>
                  <a:lnTo>
                    <a:pt x="216905" y="562493"/>
                  </a:lnTo>
                  <a:lnTo>
                    <a:pt x="217555" y="571147"/>
                  </a:lnTo>
                  <a:lnTo>
                    <a:pt x="218231" y="579801"/>
                  </a:lnTo>
                  <a:lnTo>
                    <a:pt x="218928" y="588454"/>
                  </a:lnTo>
                  <a:lnTo>
                    <a:pt x="219643" y="597108"/>
                  </a:lnTo>
                  <a:lnTo>
                    <a:pt x="220368" y="605762"/>
                  </a:lnTo>
                  <a:lnTo>
                    <a:pt x="221098" y="614416"/>
                  </a:lnTo>
                  <a:lnTo>
                    <a:pt x="221829" y="623069"/>
                  </a:lnTo>
                  <a:lnTo>
                    <a:pt x="222556" y="631723"/>
                  </a:lnTo>
                  <a:lnTo>
                    <a:pt x="223277" y="640377"/>
                  </a:lnTo>
                  <a:lnTo>
                    <a:pt x="223986" y="649031"/>
                  </a:lnTo>
                  <a:lnTo>
                    <a:pt x="224683" y="657684"/>
                  </a:lnTo>
                  <a:lnTo>
                    <a:pt x="225364" y="666338"/>
                  </a:lnTo>
                  <a:lnTo>
                    <a:pt x="226032" y="674992"/>
                  </a:lnTo>
                  <a:lnTo>
                    <a:pt x="226686" y="683646"/>
                  </a:lnTo>
                  <a:lnTo>
                    <a:pt x="227329" y="692299"/>
                  </a:lnTo>
                  <a:lnTo>
                    <a:pt x="227963" y="700953"/>
                  </a:lnTo>
                  <a:lnTo>
                    <a:pt x="228590" y="709607"/>
                  </a:lnTo>
                  <a:lnTo>
                    <a:pt x="229214" y="718261"/>
                  </a:lnTo>
                  <a:lnTo>
                    <a:pt x="229839" y="726914"/>
                  </a:lnTo>
                  <a:lnTo>
                    <a:pt x="230468" y="735568"/>
                  </a:lnTo>
                  <a:lnTo>
                    <a:pt x="231105" y="744222"/>
                  </a:lnTo>
                  <a:lnTo>
                    <a:pt x="231754" y="752876"/>
                  </a:lnTo>
                  <a:lnTo>
                    <a:pt x="232417" y="761529"/>
                  </a:lnTo>
                  <a:lnTo>
                    <a:pt x="233095" y="770183"/>
                  </a:lnTo>
                  <a:lnTo>
                    <a:pt x="233793" y="778837"/>
                  </a:lnTo>
                  <a:lnTo>
                    <a:pt x="234511" y="787491"/>
                  </a:lnTo>
                  <a:lnTo>
                    <a:pt x="235254" y="796144"/>
                  </a:lnTo>
                  <a:lnTo>
                    <a:pt x="236023" y="804798"/>
                  </a:lnTo>
                  <a:lnTo>
                    <a:pt x="236819" y="813452"/>
                  </a:lnTo>
                  <a:lnTo>
                    <a:pt x="237642" y="822106"/>
                  </a:lnTo>
                  <a:lnTo>
                    <a:pt x="238496" y="830759"/>
                  </a:lnTo>
                  <a:lnTo>
                    <a:pt x="239382" y="839413"/>
                  </a:lnTo>
                  <a:lnTo>
                    <a:pt x="240303" y="848067"/>
                  </a:lnTo>
                  <a:lnTo>
                    <a:pt x="241261" y="856721"/>
                  </a:lnTo>
                  <a:lnTo>
                    <a:pt x="242266" y="865374"/>
                  </a:lnTo>
                  <a:lnTo>
                    <a:pt x="243317" y="874028"/>
                  </a:lnTo>
                  <a:lnTo>
                    <a:pt x="244416" y="882682"/>
                  </a:lnTo>
                  <a:lnTo>
                    <a:pt x="245566" y="891336"/>
                  </a:lnTo>
                  <a:lnTo>
                    <a:pt x="246771" y="899989"/>
                  </a:lnTo>
                  <a:lnTo>
                    <a:pt x="248032" y="908643"/>
                  </a:lnTo>
                  <a:lnTo>
                    <a:pt x="249352" y="917297"/>
                  </a:lnTo>
                  <a:lnTo>
                    <a:pt x="250734" y="925951"/>
                  </a:lnTo>
                  <a:lnTo>
                    <a:pt x="252187" y="934604"/>
                  </a:lnTo>
                  <a:lnTo>
                    <a:pt x="253704" y="943258"/>
                  </a:lnTo>
                  <a:lnTo>
                    <a:pt x="255282" y="951912"/>
                  </a:lnTo>
                  <a:lnTo>
                    <a:pt x="256921" y="960566"/>
                  </a:lnTo>
                  <a:lnTo>
                    <a:pt x="258618" y="969219"/>
                  </a:lnTo>
                  <a:lnTo>
                    <a:pt x="260372" y="977873"/>
                  </a:lnTo>
                  <a:lnTo>
                    <a:pt x="262180" y="986527"/>
                  </a:lnTo>
                  <a:lnTo>
                    <a:pt x="264038" y="995181"/>
                  </a:lnTo>
                  <a:lnTo>
                    <a:pt x="265948" y="1003834"/>
                  </a:lnTo>
                  <a:lnTo>
                    <a:pt x="267897" y="1012488"/>
                  </a:lnTo>
                  <a:lnTo>
                    <a:pt x="269882" y="1021142"/>
                  </a:lnTo>
                  <a:lnTo>
                    <a:pt x="271896" y="1029796"/>
                  </a:lnTo>
                  <a:lnTo>
                    <a:pt x="273935" y="1038449"/>
                  </a:lnTo>
                  <a:lnTo>
                    <a:pt x="275993" y="1047103"/>
                  </a:lnTo>
                  <a:lnTo>
                    <a:pt x="278065" y="1055757"/>
                  </a:lnTo>
                  <a:lnTo>
                    <a:pt x="280145" y="1064411"/>
                  </a:lnTo>
                  <a:lnTo>
                    <a:pt x="282228" y="1073064"/>
                  </a:lnTo>
                  <a:lnTo>
                    <a:pt x="284308" y="1081718"/>
                  </a:lnTo>
                  <a:lnTo>
                    <a:pt x="286381" y="1090372"/>
                  </a:lnTo>
                  <a:lnTo>
                    <a:pt x="288444" y="1099026"/>
                  </a:lnTo>
                  <a:lnTo>
                    <a:pt x="290494" y="1107679"/>
                  </a:lnTo>
                  <a:lnTo>
                    <a:pt x="292529" y="1116333"/>
                  </a:lnTo>
                  <a:lnTo>
                    <a:pt x="294548" y="1124987"/>
                  </a:lnTo>
                  <a:lnTo>
                    <a:pt x="296550" y="1133641"/>
                  </a:lnTo>
                  <a:lnTo>
                    <a:pt x="298538" y="1142294"/>
                  </a:lnTo>
                  <a:lnTo>
                    <a:pt x="300514" y="1150948"/>
                  </a:lnTo>
                  <a:lnTo>
                    <a:pt x="302483" y="1159602"/>
                  </a:lnTo>
                  <a:lnTo>
                    <a:pt x="304446" y="1168256"/>
                  </a:lnTo>
                  <a:lnTo>
                    <a:pt x="306409" y="1176909"/>
                  </a:lnTo>
                  <a:lnTo>
                    <a:pt x="308375" y="1185563"/>
                  </a:lnTo>
                  <a:lnTo>
                    <a:pt x="310349" y="1194217"/>
                  </a:lnTo>
                  <a:lnTo>
                    <a:pt x="312334" y="1202871"/>
                  </a:lnTo>
                  <a:lnTo>
                    <a:pt x="314335" y="1211524"/>
                  </a:lnTo>
                  <a:lnTo>
                    <a:pt x="316353" y="1220178"/>
                  </a:lnTo>
                  <a:lnTo>
                    <a:pt x="318390" y="1228832"/>
                  </a:lnTo>
                  <a:lnTo>
                    <a:pt x="320445" y="1237486"/>
                  </a:lnTo>
                  <a:lnTo>
                    <a:pt x="322519" y="1246139"/>
                  </a:lnTo>
                  <a:lnTo>
                    <a:pt x="324611" y="1254793"/>
                  </a:lnTo>
                  <a:lnTo>
                    <a:pt x="326719" y="1263447"/>
                  </a:lnTo>
                  <a:lnTo>
                    <a:pt x="328844" y="1272101"/>
                  </a:lnTo>
                  <a:lnTo>
                    <a:pt x="330980" y="1280754"/>
                  </a:lnTo>
                  <a:lnTo>
                    <a:pt x="333124" y="1289408"/>
                  </a:lnTo>
                  <a:lnTo>
                    <a:pt x="335274" y="1298062"/>
                  </a:lnTo>
                  <a:lnTo>
                    <a:pt x="337426" y="1306716"/>
                  </a:lnTo>
                  <a:lnTo>
                    <a:pt x="339578" y="1315369"/>
                  </a:lnTo>
                  <a:lnTo>
                    <a:pt x="341726" y="1324023"/>
                  </a:lnTo>
                  <a:lnTo>
                    <a:pt x="343870" y="1332677"/>
                  </a:lnTo>
                  <a:lnTo>
                    <a:pt x="346003" y="1341331"/>
                  </a:lnTo>
                  <a:lnTo>
                    <a:pt x="348125" y="1349984"/>
                  </a:lnTo>
                  <a:lnTo>
                    <a:pt x="350234" y="1358638"/>
                  </a:lnTo>
                  <a:lnTo>
                    <a:pt x="352326" y="1367292"/>
                  </a:lnTo>
                  <a:lnTo>
                    <a:pt x="354399" y="1375946"/>
                  </a:lnTo>
                  <a:lnTo>
                    <a:pt x="356451" y="1384599"/>
                  </a:lnTo>
                  <a:lnTo>
                    <a:pt x="358477" y="1393253"/>
                  </a:lnTo>
                  <a:lnTo>
                    <a:pt x="360475" y="1401907"/>
                  </a:lnTo>
                  <a:lnTo>
                    <a:pt x="362436" y="1410561"/>
                  </a:lnTo>
                  <a:lnTo>
                    <a:pt x="364360" y="1419214"/>
                  </a:lnTo>
                  <a:lnTo>
                    <a:pt x="366246" y="1427868"/>
                  </a:lnTo>
                  <a:lnTo>
                    <a:pt x="368089" y="1436522"/>
                  </a:lnTo>
                  <a:lnTo>
                    <a:pt x="369887" y="1445176"/>
                  </a:lnTo>
                  <a:lnTo>
                    <a:pt x="371638" y="1453829"/>
                  </a:lnTo>
                  <a:lnTo>
                    <a:pt x="373341" y="1462483"/>
                  </a:lnTo>
                  <a:lnTo>
                    <a:pt x="374992" y="1471137"/>
                  </a:lnTo>
                  <a:lnTo>
                    <a:pt x="376591" y="1479791"/>
                  </a:lnTo>
                  <a:lnTo>
                    <a:pt x="378145" y="1488444"/>
                  </a:lnTo>
                  <a:lnTo>
                    <a:pt x="379656" y="1497098"/>
                  </a:lnTo>
                  <a:lnTo>
                    <a:pt x="381127" y="1505752"/>
                  </a:lnTo>
                  <a:lnTo>
                    <a:pt x="382562" y="1514406"/>
                  </a:lnTo>
                  <a:lnTo>
                    <a:pt x="383963" y="1523059"/>
                  </a:lnTo>
                  <a:lnTo>
                    <a:pt x="385335" y="1531713"/>
                  </a:lnTo>
                  <a:lnTo>
                    <a:pt x="386678" y="1540367"/>
                  </a:lnTo>
                  <a:lnTo>
                    <a:pt x="387998" y="1549021"/>
                  </a:lnTo>
                  <a:lnTo>
                    <a:pt x="389297" y="1557674"/>
                  </a:lnTo>
                  <a:lnTo>
                    <a:pt x="390576" y="1566328"/>
                  </a:lnTo>
                  <a:lnTo>
                    <a:pt x="391837" y="1574982"/>
                  </a:lnTo>
                  <a:lnTo>
                    <a:pt x="393078" y="1583636"/>
                  </a:lnTo>
                  <a:lnTo>
                    <a:pt x="394300" y="1592289"/>
                  </a:lnTo>
                  <a:lnTo>
                    <a:pt x="395499" y="1600943"/>
                  </a:lnTo>
                  <a:lnTo>
                    <a:pt x="396672" y="1609597"/>
                  </a:lnTo>
                  <a:lnTo>
                    <a:pt x="397818" y="1618251"/>
                  </a:lnTo>
                  <a:lnTo>
                    <a:pt x="398935" y="1626904"/>
                  </a:lnTo>
                  <a:lnTo>
                    <a:pt x="400020" y="1635558"/>
                  </a:lnTo>
                  <a:lnTo>
                    <a:pt x="401072" y="1644212"/>
                  </a:lnTo>
                  <a:lnTo>
                    <a:pt x="402089" y="1652866"/>
                  </a:lnTo>
                  <a:lnTo>
                    <a:pt x="403067" y="1661519"/>
                  </a:lnTo>
                  <a:lnTo>
                    <a:pt x="404005" y="1670173"/>
                  </a:lnTo>
                  <a:lnTo>
                    <a:pt x="404893" y="1678827"/>
                  </a:lnTo>
                  <a:lnTo>
                    <a:pt x="405736" y="1687481"/>
                  </a:lnTo>
                  <a:lnTo>
                    <a:pt x="406531" y="1696134"/>
                  </a:lnTo>
                  <a:lnTo>
                    <a:pt x="407275" y="1704788"/>
                  </a:lnTo>
                  <a:lnTo>
                    <a:pt x="407965" y="1713442"/>
                  </a:lnTo>
                  <a:lnTo>
                    <a:pt x="408598" y="1722096"/>
                  </a:lnTo>
                  <a:lnTo>
                    <a:pt x="409168" y="1730749"/>
                  </a:lnTo>
                  <a:lnTo>
                    <a:pt x="409667" y="1739403"/>
                  </a:lnTo>
                  <a:lnTo>
                    <a:pt x="410082" y="1748057"/>
                  </a:lnTo>
                  <a:lnTo>
                    <a:pt x="410414" y="1756711"/>
                  </a:lnTo>
                  <a:lnTo>
                    <a:pt x="410656" y="1765364"/>
                  </a:lnTo>
                  <a:lnTo>
                    <a:pt x="410800" y="1774018"/>
                  </a:lnTo>
                  <a:lnTo>
                    <a:pt x="410839" y="1782672"/>
                  </a:lnTo>
                  <a:lnTo>
                    <a:pt x="410764" y="1791326"/>
                  </a:lnTo>
                  <a:lnTo>
                    <a:pt x="410570" y="1799979"/>
                  </a:lnTo>
                  <a:lnTo>
                    <a:pt x="410241" y="1808633"/>
                  </a:lnTo>
                  <a:lnTo>
                    <a:pt x="409766" y="1817287"/>
                  </a:lnTo>
                  <a:lnTo>
                    <a:pt x="409155" y="1825941"/>
                  </a:lnTo>
                  <a:lnTo>
                    <a:pt x="408408" y="1834594"/>
                  </a:lnTo>
                  <a:lnTo>
                    <a:pt x="407526" y="1843248"/>
                  </a:lnTo>
                  <a:lnTo>
                    <a:pt x="406511" y="1851902"/>
                  </a:lnTo>
                  <a:lnTo>
                    <a:pt x="405371" y="1860556"/>
                  </a:lnTo>
                  <a:lnTo>
                    <a:pt x="404110" y="1869209"/>
                  </a:lnTo>
                  <a:lnTo>
                    <a:pt x="402730" y="1877863"/>
                  </a:lnTo>
                  <a:lnTo>
                    <a:pt x="401248" y="1886517"/>
                  </a:lnTo>
                  <a:lnTo>
                    <a:pt x="399685" y="1895171"/>
                  </a:lnTo>
                  <a:lnTo>
                    <a:pt x="398055" y="1903824"/>
                  </a:lnTo>
                  <a:lnTo>
                    <a:pt x="396370" y="1912478"/>
                  </a:lnTo>
                  <a:lnTo>
                    <a:pt x="394645" y="1921132"/>
                  </a:lnTo>
                  <a:lnTo>
                    <a:pt x="392893" y="1929786"/>
                  </a:lnTo>
                  <a:lnTo>
                    <a:pt x="391125" y="1938439"/>
                  </a:lnTo>
                  <a:lnTo>
                    <a:pt x="389356" y="1947093"/>
                  </a:lnTo>
                  <a:lnTo>
                    <a:pt x="387595" y="1955747"/>
                  </a:lnTo>
                  <a:lnTo>
                    <a:pt x="385851" y="1964401"/>
                  </a:lnTo>
                  <a:lnTo>
                    <a:pt x="384130" y="1973054"/>
                  </a:lnTo>
                  <a:lnTo>
                    <a:pt x="382435" y="1981708"/>
                  </a:lnTo>
                  <a:lnTo>
                    <a:pt x="380770" y="1990362"/>
                  </a:lnTo>
                  <a:lnTo>
                    <a:pt x="379136" y="1999016"/>
                  </a:lnTo>
                  <a:lnTo>
                    <a:pt x="377534" y="2007669"/>
                  </a:lnTo>
                  <a:lnTo>
                    <a:pt x="375969" y="2016323"/>
                  </a:lnTo>
                  <a:lnTo>
                    <a:pt x="374435" y="2024977"/>
                  </a:lnTo>
                  <a:lnTo>
                    <a:pt x="372932" y="2033631"/>
                  </a:lnTo>
                  <a:lnTo>
                    <a:pt x="371457" y="2042284"/>
                  </a:lnTo>
                  <a:lnTo>
                    <a:pt x="370010" y="2050938"/>
                  </a:lnTo>
                  <a:lnTo>
                    <a:pt x="368590" y="2059592"/>
                  </a:lnTo>
                  <a:lnTo>
                    <a:pt x="367195" y="2068246"/>
                  </a:lnTo>
                  <a:lnTo>
                    <a:pt x="365826" y="2076899"/>
                  </a:lnTo>
                  <a:lnTo>
                    <a:pt x="364484" y="2085553"/>
                  </a:lnTo>
                  <a:lnTo>
                    <a:pt x="363167" y="2094207"/>
                  </a:lnTo>
                  <a:lnTo>
                    <a:pt x="361873" y="2102861"/>
                  </a:lnTo>
                  <a:lnTo>
                    <a:pt x="360603" y="2111514"/>
                  </a:lnTo>
                  <a:lnTo>
                    <a:pt x="359355" y="2120168"/>
                  </a:lnTo>
                  <a:lnTo>
                    <a:pt x="358130" y="2128822"/>
                  </a:lnTo>
                  <a:lnTo>
                    <a:pt x="356927" y="2137476"/>
                  </a:lnTo>
                  <a:lnTo>
                    <a:pt x="355744" y="2146129"/>
                  </a:lnTo>
                  <a:lnTo>
                    <a:pt x="354583" y="2154783"/>
                  </a:lnTo>
                  <a:lnTo>
                    <a:pt x="353438" y="2163437"/>
                  </a:lnTo>
                  <a:lnTo>
                    <a:pt x="352307" y="2172091"/>
                  </a:lnTo>
                  <a:lnTo>
                    <a:pt x="351186" y="2180744"/>
                  </a:lnTo>
                  <a:lnTo>
                    <a:pt x="350072" y="2189398"/>
                  </a:lnTo>
                  <a:lnTo>
                    <a:pt x="348961" y="2198052"/>
                  </a:lnTo>
                  <a:lnTo>
                    <a:pt x="347847" y="2206706"/>
                  </a:lnTo>
                  <a:lnTo>
                    <a:pt x="346725" y="2215359"/>
                  </a:lnTo>
                  <a:lnTo>
                    <a:pt x="345587" y="2224013"/>
                  </a:lnTo>
                  <a:lnTo>
                    <a:pt x="344427" y="2232667"/>
                  </a:lnTo>
                  <a:lnTo>
                    <a:pt x="343239" y="2241321"/>
                  </a:lnTo>
                  <a:lnTo>
                    <a:pt x="342017" y="2249974"/>
                  </a:lnTo>
                  <a:lnTo>
                    <a:pt x="340754" y="2258628"/>
                  </a:lnTo>
                  <a:lnTo>
                    <a:pt x="339446" y="2267282"/>
                  </a:lnTo>
                  <a:lnTo>
                    <a:pt x="338086" y="2275936"/>
                  </a:lnTo>
                  <a:lnTo>
                    <a:pt x="336664" y="2284589"/>
                  </a:lnTo>
                  <a:lnTo>
                    <a:pt x="335179" y="2293243"/>
                  </a:lnTo>
                  <a:lnTo>
                    <a:pt x="333632" y="2301897"/>
                  </a:lnTo>
                  <a:lnTo>
                    <a:pt x="332023" y="2310551"/>
                  </a:lnTo>
                  <a:lnTo>
                    <a:pt x="330352" y="2319204"/>
                  </a:lnTo>
                  <a:lnTo>
                    <a:pt x="328622" y="2327858"/>
                  </a:lnTo>
                  <a:lnTo>
                    <a:pt x="326837" y="2336512"/>
                  </a:lnTo>
                  <a:lnTo>
                    <a:pt x="325000" y="2345166"/>
                  </a:lnTo>
                  <a:lnTo>
                    <a:pt x="323113" y="2353819"/>
                  </a:lnTo>
                  <a:lnTo>
                    <a:pt x="321189" y="2362473"/>
                  </a:lnTo>
                  <a:lnTo>
                    <a:pt x="319238" y="2371127"/>
                  </a:lnTo>
                  <a:lnTo>
                    <a:pt x="317269" y="2379781"/>
                  </a:lnTo>
                  <a:lnTo>
                    <a:pt x="315289" y="2388434"/>
                  </a:lnTo>
                  <a:lnTo>
                    <a:pt x="313309" y="2397088"/>
                  </a:lnTo>
                  <a:lnTo>
                    <a:pt x="311335" y="2405742"/>
                  </a:lnTo>
                  <a:lnTo>
                    <a:pt x="309378" y="2414396"/>
                  </a:lnTo>
                  <a:lnTo>
                    <a:pt x="307450" y="2423049"/>
                  </a:lnTo>
                  <a:lnTo>
                    <a:pt x="305554" y="2431703"/>
                  </a:lnTo>
                  <a:lnTo>
                    <a:pt x="303697" y="2440357"/>
                  </a:lnTo>
                  <a:lnTo>
                    <a:pt x="301884" y="2449011"/>
                  </a:lnTo>
                  <a:lnTo>
                    <a:pt x="300116" y="2457664"/>
                  </a:lnTo>
                  <a:lnTo>
                    <a:pt x="298398" y="2466318"/>
                  </a:lnTo>
                  <a:lnTo>
                    <a:pt x="296731" y="2474972"/>
                  </a:lnTo>
                  <a:lnTo>
                    <a:pt x="295118" y="2483626"/>
                  </a:lnTo>
                  <a:lnTo>
                    <a:pt x="293562" y="2492279"/>
                  </a:lnTo>
                  <a:lnTo>
                    <a:pt x="292055" y="2500933"/>
                  </a:lnTo>
                  <a:lnTo>
                    <a:pt x="290595" y="2509587"/>
                  </a:lnTo>
                  <a:lnTo>
                    <a:pt x="289180" y="2518241"/>
                  </a:lnTo>
                  <a:lnTo>
                    <a:pt x="287808" y="2526894"/>
                  </a:lnTo>
                  <a:lnTo>
                    <a:pt x="286474" y="2535548"/>
                  </a:lnTo>
                  <a:lnTo>
                    <a:pt x="285176" y="2544202"/>
                  </a:lnTo>
                  <a:lnTo>
                    <a:pt x="283913" y="2552856"/>
                  </a:lnTo>
                  <a:lnTo>
                    <a:pt x="282683" y="2561509"/>
                  </a:lnTo>
                  <a:lnTo>
                    <a:pt x="281480" y="2570163"/>
                  </a:lnTo>
                  <a:lnTo>
                    <a:pt x="280304" y="2578817"/>
                  </a:lnTo>
                  <a:lnTo>
                    <a:pt x="279152" y="2587471"/>
                  </a:lnTo>
                  <a:lnTo>
                    <a:pt x="278023" y="2596124"/>
                  </a:lnTo>
                  <a:lnTo>
                    <a:pt x="276919" y="2604778"/>
                  </a:lnTo>
                  <a:lnTo>
                    <a:pt x="275837" y="2613432"/>
                  </a:lnTo>
                  <a:lnTo>
                    <a:pt x="274780" y="2622086"/>
                  </a:lnTo>
                  <a:lnTo>
                    <a:pt x="273748" y="2630739"/>
                  </a:lnTo>
                  <a:lnTo>
                    <a:pt x="272740" y="2639393"/>
                  </a:lnTo>
                  <a:lnTo>
                    <a:pt x="271753" y="2648047"/>
                  </a:lnTo>
                  <a:lnTo>
                    <a:pt x="270789" y="2656701"/>
                  </a:lnTo>
                  <a:lnTo>
                    <a:pt x="269846" y="2665354"/>
                  </a:lnTo>
                  <a:lnTo>
                    <a:pt x="268922" y="2674008"/>
                  </a:lnTo>
                  <a:lnTo>
                    <a:pt x="268017" y="2682662"/>
                  </a:lnTo>
                  <a:lnTo>
                    <a:pt x="267131" y="2691316"/>
                  </a:lnTo>
                  <a:lnTo>
                    <a:pt x="266259" y="2699969"/>
                  </a:lnTo>
                  <a:lnTo>
                    <a:pt x="265398" y="2708623"/>
                  </a:lnTo>
                  <a:lnTo>
                    <a:pt x="264546" y="2717277"/>
                  </a:lnTo>
                  <a:lnTo>
                    <a:pt x="263702" y="2725931"/>
                  </a:lnTo>
                  <a:lnTo>
                    <a:pt x="262862" y="2734584"/>
                  </a:lnTo>
                  <a:lnTo>
                    <a:pt x="262025" y="2743238"/>
                  </a:lnTo>
                  <a:lnTo>
                    <a:pt x="261189" y="2751892"/>
                  </a:lnTo>
                  <a:lnTo>
                    <a:pt x="260352" y="2760546"/>
                  </a:lnTo>
                  <a:lnTo>
                    <a:pt x="259512" y="2769199"/>
                  </a:lnTo>
                  <a:lnTo>
                    <a:pt x="258668" y="2777853"/>
                  </a:lnTo>
                  <a:lnTo>
                    <a:pt x="257819" y="2786507"/>
                  </a:lnTo>
                  <a:lnTo>
                    <a:pt x="256963" y="2795161"/>
                  </a:lnTo>
                  <a:lnTo>
                    <a:pt x="256101" y="2803814"/>
                  </a:lnTo>
                  <a:lnTo>
                    <a:pt x="255230" y="2812468"/>
                  </a:lnTo>
                  <a:lnTo>
                    <a:pt x="254350" y="2821122"/>
                  </a:lnTo>
                  <a:lnTo>
                    <a:pt x="253458" y="2829776"/>
                  </a:lnTo>
                  <a:lnTo>
                    <a:pt x="252557" y="2838429"/>
                  </a:lnTo>
                  <a:lnTo>
                    <a:pt x="251644" y="2847083"/>
                  </a:lnTo>
                  <a:lnTo>
                    <a:pt x="250720" y="2855737"/>
                  </a:lnTo>
                  <a:lnTo>
                    <a:pt x="249785" y="2864391"/>
                  </a:lnTo>
                  <a:lnTo>
                    <a:pt x="248840" y="2873044"/>
                  </a:lnTo>
                  <a:lnTo>
                    <a:pt x="247884" y="2881698"/>
                  </a:lnTo>
                  <a:lnTo>
                    <a:pt x="246917" y="2890352"/>
                  </a:lnTo>
                  <a:lnTo>
                    <a:pt x="245941" y="2899006"/>
                  </a:lnTo>
                  <a:lnTo>
                    <a:pt x="244958" y="2907659"/>
                  </a:lnTo>
                  <a:lnTo>
                    <a:pt x="243970" y="2916313"/>
                  </a:lnTo>
                  <a:lnTo>
                    <a:pt x="242977" y="2924967"/>
                  </a:lnTo>
                  <a:lnTo>
                    <a:pt x="241983" y="2933621"/>
                  </a:lnTo>
                  <a:lnTo>
                    <a:pt x="240990" y="2942274"/>
                  </a:lnTo>
                  <a:lnTo>
                    <a:pt x="240000" y="2950928"/>
                  </a:lnTo>
                  <a:lnTo>
                    <a:pt x="239017" y="2959582"/>
                  </a:lnTo>
                  <a:lnTo>
                    <a:pt x="238045" y="2968236"/>
                  </a:lnTo>
                  <a:lnTo>
                    <a:pt x="237088" y="2976889"/>
                  </a:lnTo>
                  <a:lnTo>
                    <a:pt x="236148" y="2985543"/>
                  </a:lnTo>
                  <a:lnTo>
                    <a:pt x="235229" y="2994197"/>
                  </a:lnTo>
                  <a:lnTo>
                    <a:pt x="234336" y="3002851"/>
                  </a:lnTo>
                  <a:lnTo>
                    <a:pt x="233471" y="3011504"/>
                  </a:lnTo>
                  <a:lnTo>
                    <a:pt x="232638" y="3020158"/>
                  </a:lnTo>
                  <a:lnTo>
                    <a:pt x="231846" y="3028812"/>
                  </a:lnTo>
                  <a:lnTo>
                    <a:pt x="231094" y="3037466"/>
                  </a:lnTo>
                  <a:lnTo>
                    <a:pt x="230382" y="3046119"/>
                  </a:lnTo>
                  <a:lnTo>
                    <a:pt x="229712" y="3054773"/>
                  </a:lnTo>
                  <a:lnTo>
                    <a:pt x="229084" y="3063427"/>
                  </a:lnTo>
                  <a:lnTo>
                    <a:pt x="228497" y="3072081"/>
                  </a:lnTo>
                  <a:lnTo>
                    <a:pt x="227950" y="3080734"/>
                  </a:lnTo>
                  <a:lnTo>
                    <a:pt x="227441" y="3089388"/>
                  </a:lnTo>
                  <a:lnTo>
                    <a:pt x="226972" y="3098042"/>
                  </a:lnTo>
                  <a:lnTo>
                    <a:pt x="226533" y="3106696"/>
                  </a:lnTo>
                  <a:lnTo>
                    <a:pt x="226121" y="3115349"/>
                  </a:lnTo>
                  <a:lnTo>
                    <a:pt x="225732" y="3124003"/>
                  </a:lnTo>
                  <a:lnTo>
                    <a:pt x="225359" y="3132657"/>
                  </a:lnTo>
                  <a:lnTo>
                    <a:pt x="225001" y="3141311"/>
                  </a:lnTo>
                  <a:lnTo>
                    <a:pt x="224651" y="3149964"/>
                  </a:lnTo>
                  <a:lnTo>
                    <a:pt x="224307" y="3158618"/>
                  </a:lnTo>
                  <a:lnTo>
                    <a:pt x="223966" y="3167272"/>
                  </a:lnTo>
                  <a:lnTo>
                    <a:pt x="223623" y="3175926"/>
                  </a:lnTo>
                  <a:lnTo>
                    <a:pt x="223277" y="3184579"/>
                  </a:lnTo>
                  <a:lnTo>
                    <a:pt x="222926" y="3193233"/>
                  </a:lnTo>
                  <a:lnTo>
                    <a:pt x="222571" y="3201887"/>
                  </a:lnTo>
                  <a:lnTo>
                    <a:pt x="222212" y="3210541"/>
                  </a:lnTo>
                  <a:lnTo>
                    <a:pt x="221848" y="3219194"/>
                  </a:lnTo>
                  <a:lnTo>
                    <a:pt x="221481" y="3227848"/>
                  </a:lnTo>
                  <a:lnTo>
                    <a:pt x="221113" y="3236502"/>
                  </a:lnTo>
                  <a:lnTo>
                    <a:pt x="220747" y="3245156"/>
                  </a:lnTo>
                  <a:lnTo>
                    <a:pt x="220386" y="3253809"/>
                  </a:lnTo>
                  <a:lnTo>
                    <a:pt x="220032" y="3262463"/>
                  </a:lnTo>
                  <a:lnTo>
                    <a:pt x="219689" y="3271117"/>
                  </a:lnTo>
                  <a:lnTo>
                    <a:pt x="219358" y="3279771"/>
                  </a:lnTo>
                  <a:lnTo>
                    <a:pt x="219043" y="3288424"/>
                  </a:lnTo>
                  <a:lnTo>
                    <a:pt x="218749" y="3297078"/>
                  </a:lnTo>
                  <a:lnTo>
                    <a:pt x="218478" y="3305732"/>
                  </a:lnTo>
                  <a:lnTo>
                    <a:pt x="218231" y="3314386"/>
                  </a:lnTo>
                  <a:lnTo>
                    <a:pt x="218008" y="3323039"/>
                  </a:lnTo>
                  <a:lnTo>
                    <a:pt x="217810" y="3331693"/>
                  </a:lnTo>
                  <a:lnTo>
                    <a:pt x="217638" y="3340347"/>
                  </a:lnTo>
                  <a:lnTo>
                    <a:pt x="217490" y="3349001"/>
                  </a:lnTo>
                  <a:lnTo>
                    <a:pt x="217366" y="3357654"/>
                  </a:lnTo>
                  <a:lnTo>
                    <a:pt x="217265" y="3366308"/>
                  </a:lnTo>
                  <a:lnTo>
                    <a:pt x="217183" y="3374962"/>
                  </a:lnTo>
                  <a:lnTo>
                    <a:pt x="217117" y="3383616"/>
                  </a:lnTo>
                  <a:lnTo>
                    <a:pt x="217063" y="3392269"/>
                  </a:lnTo>
                  <a:lnTo>
                    <a:pt x="217018" y="3400923"/>
                  </a:lnTo>
                  <a:lnTo>
                    <a:pt x="216977" y="3409577"/>
                  </a:lnTo>
                  <a:lnTo>
                    <a:pt x="216939" y="3418231"/>
                  </a:lnTo>
                  <a:lnTo>
                    <a:pt x="216900" y="3426884"/>
                  </a:lnTo>
                  <a:lnTo>
                    <a:pt x="216856" y="3435538"/>
                  </a:lnTo>
                  <a:lnTo>
                    <a:pt x="216805" y="3444192"/>
                  </a:lnTo>
                  <a:lnTo>
                    <a:pt x="216744" y="3452846"/>
                  </a:lnTo>
                  <a:lnTo>
                    <a:pt x="216672" y="3461499"/>
                  </a:lnTo>
                  <a:lnTo>
                    <a:pt x="216589" y="3470153"/>
                  </a:lnTo>
                  <a:lnTo>
                    <a:pt x="216493" y="3478807"/>
                  </a:lnTo>
                  <a:lnTo>
                    <a:pt x="216383" y="3487461"/>
                  </a:lnTo>
                  <a:lnTo>
                    <a:pt x="216260" y="3496114"/>
                  </a:lnTo>
                  <a:lnTo>
                    <a:pt x="216122" y="3504768"/>
                  </a:lnTo>
                  <a:lnTo>
                    <a:pt x="215970" y="3513422"/>
                  </a:lnTo>
                  <a:lnTo>
                    <a:pt x="215806" y="3522076"/>
                  </a:lnTo>
                  <a:lnTo>
                    <a:pt x="215630" y="3530729"/>
                  </a:lnTo>
                  <a:lnTo>
                    <a:pt x="215442" y="3539383"/>
                  </a:lnTo>
                  <a:lnTo>
                    <a:pt x="215244" y="3548037"/>
                  </a:lnTo>
                  <a:lnTo>
                    <a:pt x="215036" y="3556691"/>
                  </a:lnTo>
                  <a:lnTo>
                    <a:pt x="214817" y="3565344"/>
                  </a:lnTo>
                  <a:lnTo>
                    <a:pt x="214589" y="3573998"/>
                  </a:lnTo>
                  <a:lnTo>
                    <a:pt x="214353" y="3582652"/>
                  </a:lnTo>
                  <a:lnTo>
                    <a:pt x="214110" y="3591306"/>
                  </a:lnTo>
                  <a:lnTo>
                    <a:pt x="213861" y="3599959"/>
                  </a:lnTo>
                  <a:lnTo>
                    <a:pt x="213605" y="3608613"/>
                  </a:lnTo>
                  <a:lnTo>
                    <a:pt x="213345" y="3617267"/>
                  </a:lnTo>
                  <a:lnTo>
                    <a:pt x="213081" y="3625921"/>
                  </a:lnTo>
                  <a:lnTo>
                    <a:pt x="212814" y="3634574"/>
                  </a:lnTo>
                  <a:lnTo>
                    <a:pt x="212544" y="3643228"/>
                  </a:lnTo>
                  <a:lnTo>
                    <a:pt x="212274" y="3651882"/>
                  </a:lnTo>
                  <a:lnTo>
                    <a:pt x="212005" y="3660536"/>
                  </a:lnTo>
                  <a:lnTo>
                    <a:pt x="211739" y="3669189"/>
                  </a:lnTo>
                  <a:lnTo>
                    <a:pt x="211476" y="3677843"/>
                  </a:lnTo>
                  <a:lnTo>
                    <a:pt x="211219" y="3686497"/>
                  </a:lnTo>
                  <a:lnTo>
                    <a:pt x="210969" y="3695151"/>
                  </a:lnTo>
                  <a:lnTo>
                    <a:pt x="210729" y="3703804"/>
                  </a:lnTo>
                  <a:lnTo>
                    <a:pt x="210501" y="3712458"/>
                  </a:lnTo>
                  <a:lnTo>
                    <a:pt x="210286" y="3721112"/>
                  </a:lnTo>
                  <a:lnTo>
                    <a:pt x="210085" y="3729766"/>
                  </a:lnTo>
                  <a:lnTo>
                    <a:pt x="209901" y="3738419"/>
                  </a:lnTo>
                  <a:lnTo>
                    <a:pt x="209733" y="3747073"/>
                  </a:lnTo>
                  <a:lnTo>
                    <a:pt x="209583" y="3755727"/>
                  </a:lnTo>
                  <a:lnTo>
                    <a:pt x="209452" y="3764381"/>
                  </a:lnTo>
                  <a:lnTo>
                    <a:pt x="209342" y="3773034"/>
                  </a:lnTo>
                  <a:lnTo>
                    <a:pt x="209250" y="3781688"/>
                  </a:lnTo>
                  <a:lnTo>
                    <a:pt x="209177" y="3790342"/>
                  </a:lnTo>
                  <a:lnTo>
                    <a:pt x="209120" y="3798996"/>
                  </a:lnTo>
                  <a:lnTo>
                    <a:pt x="209078" y="3807649"/>
                  </a:lnTo>
                  <a:lnTo>
                    <a:pt x="209049" y="3816303"/>
                  </a:lnTo>
                  <a:lnTo>
                    <a:pt x="209032" y="3824957"/>
                  </a:lnTo>
                  <a:lnTo>
                    <a:pt x="209024" y="3833611"/>
                  </a:lnTo>
                  <a:lnTo>
                    <a:pt x="209024" y="3842264"/>
                  </a:lnTo>
                  <a:lnTo>
                    <a:pt x="209027" y="3850918"/>
                  </a:lnTo>
                  <a:lnTo>
                    <a:pt x="209032" y="3859572"/>
                  </a:lnTo>
                  <a:lnTo>
                    <a:pt x="209035" y="3868226"/>
                  </a:lnTo>
                  <a:lnTo>
                    <a:pt x="209035" y="3876879"/>
                  </a:lnTo>
                  <a:lnTo>
                    <a:pt x="209029" y="3885533"/>
                  </a:lnTo>
                  <a:lnTo>
                    <a:pt x="209016" y="3894187"/>
                  </a:lnTo>
                  <a:lnTo>
                    <a:pt x="208994" y="3902841"/>
                  </a:lnTo>
                  <a:lnTo>
                    <a:pt x="208961" y="3911494"/>
                  </a:lnTo>
                  <a:lnTo>
                    <a:pt x="208916" y="3920148"/>
                  </a:lnTo>
                  <a:lnTo>
                    <a:pt x="208860" y="3928802"/>
                  </a:lnTo>
                  <a:lnTo>
                    <a:pt x="208793" y="3937456"/>
                  </a:lnTo>
                  <a:lnTo>
                    <a:pt x="208716" y="3946109"/>
                  </a:lnTo>
                  <a:lnTo>
                    <a:pt x="208628" y="3954763"/>
                  </a:lnTo>
                  <a:lnTo>
                    <a:pt x="208530" y="3963417"/>
                  </a:lnTo>
                  <a:lnTo>
                    <a:pt x="208424" y="3972071"/>
                  </a:lnTo>
                  <a:lnTo>
                    <a:pt x="208311" y="3980724"/>
                  </a:lnTo>
                  <a:lnTo>
                    <a:pt x="208192" y="3989378"/>
                  </a:lnTo>
                  <a:lnTo>
                    <a:pt x="208070" y="3998032"/>
                  </a:lnTo>
                  <a:lnTo>
                    <a:pt x="207944" y="4006686"/>
                  </a:lnTo>
                  <a:lnTo>
                    <a:pt x="207817" y="4015339"/>
                  </a:lnTo>
                  <a:lnTo>
                    <a:pt x="207690" y="4023993"/>
                  </a:lnTo>
                  <a:lnTo>
                    <a:pt x="207563" y="4032647"/>
                  </a:lnTo>
                  <a:lnTo>
                    <a:pt x="207438" y="4041301"/>
                  </a:lnTo>
                  <a:lnTo>
                    <a:pt x="207314" y="4049954"/>
                  </a:lnTo>
                  <a:lnTo>
                    <a:pt x="207194" y="4058608"/>
                  </a:lnTo>
                  <a:lnTo>
                    <a:pt x="207077" y="4067262"/>
                  </a:lnTo>
                  <a:lnTo>
                    <a:pt x="206963" y="4075916"/>
                  </a:lnTo>
                  <a:lnTo>
                    <a:pt x="206853" y="4084569"/>
                  </a:lnTo>
                  <a:lnTo>
                    <a:pt x="206748" y="4093223"/>
                  </a:lnTo>
                  <a:lnTo>
                    <a:pt x="206646" y="4101877"/>
                  </a:lnTo>
                  <a:lnTo>
                    <a:pt x="206550" y="4110531"/>
                  </a:lnTo>
                  <a:lnTo>
                    <a:pt x="206460" y="4119184"/>
                  </a:lnTo>
                  <a:lnTo>
                    <a:pt x="206374" y="4127838"/>
                  </a:lnTo>
                  <a:lnTo>
                    <a:pt x="206295" y="4136492"/>
                  </a:lnTo>
                  <a:lnTo>
                    <a:pt x="206221" y="4145146"/>
                  </a:lnTo>
                  <a:lnTo>
                    <a:pt x="206154" y="4153799"/>
                  </a:lnTo>
                  <a:lnTo>
                    <a:pt x="206093" y="4162453"/>
                  </a:lnTo>
                  <a:lnTo>
                    <a:pt x="206040" y="4171107"/>
                  </a:lnTo>
                  <a:lnTo>
                    <a:pt x="205995" y="4179761"/>
                  </a:lnTo>
                  <a:lnTo>
                    <a:pt x="205957" y="4188414"/>
                  </a:lnTo>
                  <a:lnTo>
                    <a:pt x="205927" y="4197068"/>
                  </a:lnTo>
                  <a:lnTo>
                    <a:pt x="205903" y="4205722"/>
                  </a:lnTo>
                  <a:lnTo>
                    <a:pt x="205887" y="4214376"/>
                  </a:lnTo>
                  <a:lnTo>
                    <a:pt x="205877" y="4223029"/>
                  </a:lnTo>
                  <a:lnTo>
                    <a:pt x="205874" y="4231683"/>
                  </a:lnTo>
                  <a:lnTo>
                    <a:pt x="205876" y="4240337"/>
                  </a:lnTo>
                  <a:lnTo>
                    <a:pt x="205883" y="4248991"/>
                  </a:lnTo>
                  <a:lnTo>
                    <a:pt x="205893" y="4257644"/>
                  </a:lnTo>
                  <a:lnTo>
                    <a:pt x="205907" y="4266298"/>
                  </a:lnTo>
                  <a:lnTo>
                    <a:pt x="205922" y="4274952"/>
                  </a:lnTo>
                  <a:lnTo>
                    <a:pt x="205938" y="4283606"/>
                  </a:lnTo>
                  <a:lnTo>
                    <a:pt x="205954" y="4292259"/>
                  </a:lnTo>
                  <a:lnTo>
                    <a:pt x="205969" y="4300913"/>
                  </a:lnTo>
                  <a:lnTo>
                    <a:pt x="205982" y="4309567"/>
                  </a:lnTo>
                  <a:lnTo>
                    <a:pt x="205993" y="4318221"/>
                  </a:lnTo>
                  <a:lnTo>
                    <a:pt x="206000" y="4326874"/>
                  </a:lnTo>
                  <a:lnTo>
                    <a:pt x="206004" y="4335528"/>
                  </a:lnTo>
                  <a:lnTo>
                    <a:pt x="206004" y="4344182"/>
                  </a:lnTo>
                  <a:lnTo>
                    <a:pt x="206000" y="4352836"/>
                  </a:lnTo>
                  <a:lnTo>
                    <a:pt x="205992" y="4361489"/>
                  </a:lnTo>
                  <a:lnTo>
                    <a:pt x="205980" y="4370143"/>
                  </a:lnTo>
                  <a:lnTo>
                    <a:pt x="205965" y="4378797"/>
                  </a:lnTo>
                  <a:lnTo>
                    <a:pt x="205945" y="4387451"/>
                  </a:lnTo>
                  <a:lnTo>
                    <a:pt x="205923" y="4396104"/>
                  </a:lnTo>
                  <a:lnTo>
                    <a:pt x="205898" y="4404758"/>
                  </a:lnTo>
                  <a:lnTo>
                    <a:pt x="205871" y="4413412"/>
                  </a:lnTo>
                  <a:lnTo>
                    <a:pt x="205842" y="4422066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1" name="pg35">
              <a:extLst>
                <a:ext uri="{FF2B5EF4-FFF2-40B4-BE49-F238E27FC236}">
                  <a16:creationId xmlns:a16="http://schemas.microsoft.com/office/drawing/2014/main" id="{1DD63C23-0A6F-683A-528A-B0184471CAAC}"/>
                </a:ext>
              </a:extLst>
            </p:cNvPr>
            <p:cNvSpPr/>
            <p:nvPr/>
          </p:nvSpPr>
          <p:spPr>
            <a:xfrm>
              <a:off x="4917011" y="2824671"/>
              <a:ext cx="381912" cy="4393688"/>
            </a:xfrm>
            <a:custGeom>
              <a:avLst/>
              <a:gdLst/>
              <a:ahLst/>
              <a:cxnLst/>
              <a:rect l="0" t="0" r="0" b="0"/>
              <a:pathLst>
                <a:path w="381912" h="4393688">
                  <a:moveTo>
                    <a:pt x="189896" y="4393688"/>
                  </a:moveTo>
                  <a:lnTo>
                    <a:pt x="189855" y="4385089"/>
                  </a:lnTo>
                  <a:lnTo>
                    <a:pt x="189817" y="4376491"/>
                  </a:lnTo>
                  <a:lnTo>
                    <a:pt x="189782" y="4367893"/>
                  </a:lnTo>
                  <a:lnTo>
                    <a:pt x="189749" y="4359295"/>
                  </a:lnTo>
                  <a:lnTo>
                    <a:pt x="189719" y="4350696"/>
                  </a:lnTo>
                  <a:lnTo>
                    <a:pt x="189690" y="4342098"/>
                  </a:lnTo>
                  <a:lnTo>
                    <a:pt x="189663" y="4333500"/>
                  </a:lnTo>
                  <a:lnTo>
                    <a:pt x="189637" y="4324902"/>
                  </a:lnTo>
                  <a:lnTo>
                    <a:pt x="189610" y="4316304"/>
                  </a:lnTo>
                  <a:lnTo>
                    <a:pt x="189584" y="4307705"/>
                  </a:lnTo>
                  <a:lnTo>
                    <a:pt x="189556" y="4299107"/>
                  </a:lnTo>
                  <a:lnTo>
                    <a:pt x="189525" y="4290509"/>
                  </a:lnTo>
                  <a:lnTo>
                    <a:pt x="189492" y="4281911"/>
                  </a:lnTo>
                  <a:lnTo>
                    <a:pt x="189456" y="4273312"/>
                  </a:lnTo>
                  <a:lnTo>
                    <a:pt x="189417" y="4264714"/>
                  </a:lnTo>
                  <a:lnTo>
                    <a:pt x="189373" y="4256116"/>
                  </a:lnTo>
                  <a:lnTo>
                    <a:pt x="189324" y="4247518"/>
                  </a:lnTo>
                  <a:lnTo>
                    <a:pt x="189269" y="4238920"/>
                  </a:lnTo>
                  <a:lnTo>
                    <a:pt x="189209" y="4230321"/>
                  </a:lnTo>
                  <a:lnTo>
                    <a:pt x="189143" y="4221723"/>
                  </a:lnTo>
                  <a:lnTo>
                    <a:pt x="189071" y="4213125"/>
                  </a:lnTo>
                  <a:lnTo>
                    <a:pt x="188994" y="4204527"/>
                  </a:lnTo>
                  <a:lnTo>
                    <a:pt x="188912" y="4195929"/>
                  </a:lnTo>
                  <a:lnTo>
                    <a:pt x="188822" y="4187330"/>
                  </a:lnTo>
                  <a:lnTo>
                    <a:pt x="188727" y="4178732"/>
                  </a:lnTo>
                  <a:lnTo>
                    <a:pt x="188627" y="4170134"/>
                  </a:lnTo>
                  <a:lnTo>
                    <a:pt x="188521" y="4161536"/>
                  </a:lnTo>
                  <a:lnTo>
                    <a:pt x="188410" y="4152937"/>
                  </a:lnTo>
                  <a:lnTo>
                    <a:pt x="188295" y="4144339"/>
                  </a:lnTo>
                  <a:lnTo>
                    <a:pt x="188175" y="4135741"/>
                  </a:lnTo>
                  <a:lnTo>
                    <a:pt x="188049" y="4127143"/>
                  </a:lnTo>
                  <a:lnTo>
                    <a:pt x="187920" y="4118545"/>
                  </a:lnTo>
                  <a:lnTo>
                    <a:pt x="187787" y="4109946"/>
                  </a:lnTo>
                  <a:lnTo>
                    <a:pt x="187650" y="4101348"/>
                  </a:lnTo>
                  <a:lnTo>
                    <a:pt x="187510" y="4092750"/>
                  </a:lnTo>
                  <a:lnTo>
                    <a:pt x="187367" y="4084152"/>
                  </a:lnTo>
                  <a:lnTo>
                    <a:pt x="187221" y="4075554"/>
                  </a:lnTo>
                  <a:lnTo>
                    <a:pt x="187073" y="4066955"/>
                  </a:lnTo>
                  <a:lnTo>
                    <a:pt x="186924" y="4058357"/>
                  </a:lnTo>
                  <a:lnTo>
                    <a:pt x="186773" y="4049759"/>
                  </a:lnTo>
                  <a:lnTo>
                    <a:pt x="186622" y="4041161"/>
                  </a:lnTo>
                  <a:lnTo>
                    <a:pt x="186470" y="4032562"/>
                  </a:lnTo>
                  <a:lnTo>
                    <a:pt x="186319" y="4023964"/>
                  </a:lnTo>
                  <a:lnTo>
                    <a:pt x="186168" y="4015366"/>
                  </a:lnTo>
                  <a:lnTo>
                    <a:pt x="186020" y="4006768"/>
                  </a:lnTo>
                  <a:lnTo>
                    <a:pt x="185873" y="3998170"/>
                  </a:lnTo>
                  <a:lnTo>
                    <a:pt x="185728" y="3989571"/>
                  </a:lnTo>
                  <a:lnTo>
                    <a:pt x="185586" y="3980973"/>
                  </a:lnTo>
                  <a:lnTo>
                    <a:pt x="185446" y="3972375"/>
                  </a:lnTo>
                  <a:lnTo>
                    <a:pt x="185310" y="3963777"/>
                  </a:lnTo>
                  <a:lnTo>
                    <a:pt x="185177" y="3955179"/>
                  </a:lnTo>
                  <a:lnTo>
                    <a:pt x="185046" y="3946580"/>
                  </a:lnTo>
                  <a:lnTo>
                    <a:pt x="184917" y="3937982"/>
                  </a:lnTo>
                  <a:lnTo>
                    <a:pt x="184790" y="3929384"/>
                  </a:lnTo>
                  <a:lnTo>
                    <a:pt x="184664" y="3920786"/>
                  </a:lnTo>
                  <a:lnTo>
                    <a:pt x="184538" y="3912187"/>
                  </a:lnTo>
                  <a:lnTo>
                    <a:pt x="184411" y="3903589"/>
                  </a:lnTo>
                  <a:lnTo>
                    <a:pt x="184282" y="3894991"/>
                  </a:lnTo>
                  <a:lnTo>
                    <a:pt x="184151" y="3886393"/>
                  </a:lnTo>
                  <a:lnTo>
                    <a:pt x="184015" y="3877795"/>
                  </a:lnTo>
                  <a:lnTo>
                    <a:pt x="183875" y="3869196"/>
                  </a:lnTo>
                  <a:lnTo>
                    <a:pt x="183729" y="3860598"/>
                  </a:lnTo>
                  <a:lnTo>
                    <a:pt x="183573" y="3852000"/>
                  </a:lnTo>
                  <a:lnTo>
                    <a:pt x="183410" y="3843402"/>
                  </a:lnTo>
                  <a:lnTo>
                    <a:pt x="183237" y="3834804"/>
                  </a:lnTo>
                  <a:lnTo>
                    <a:pt x="183055" y="3826205"/>
                  </a:lnTo>
                  <a:lnTo>
                    <a:pt x="182863" y="3817607"/>
                  </a:lnTo>
                  <a:lnTo>
                    <a:pt x="182661" y="3809009"/>
                  </a:lnTo>
                  <a:lnTo>
                    <a:pt x="182447" y="3800411"/>
                  </a:lnTo>
                  <a:lnTo>
                    <a:pt x="182221" y="3791812"/>
                  </a:lnTo>
                  <a:lnTo>
                    <a:pt x="181986" y="3783214"/>
                  </a:lnTo>
                  <a:lnTo>
                    <a:pt x="181741" y="3774616"/>
                  </a:lnTo>
                  <a:lnTo>
                    <a:pt x="181488" y="3766018"/>
                  </a:lnTo>
                  <a:lnTo>
                    <a:pt x="181228" y="3757420"/>
                  </a:lnTo>
                  <a:lnTo>
                    <a:pt x="180961" y="3748821"/>
                  </a:lnTo>
                  <a:lnTo>
                    <a:pt x="180687" y="3740223"/>
                  </a:lnTo>
                  <a:lnTo>
                    <a:pt x="180411" y="3731625"/>
                  </a:lnTo>
                  <a:lnTo>
                    <a:pt x="180132" y="3723027"/>
                  </a:lnTo>
                  <a:lnTo>
                    <a:pt x="179853" y="3714428"/>
                  </a:lnTo>
                  <a:lnTo>
                    <a:pt x="179574" y="3705830"/>
                  </a:lnTo>
                  <a:lnTo>
                    <a:pt x="179296" y="3697232"/>
                  </a:lnTo>
                  <a:lnTo>
                    <a:pt x="179022" y="3688634"/>
                  </a:lnTo>
                  <a:lnTo>
                    <a:pt x="178753" y="3680036"/>
                  </a:lnTo>
                  <a:lnTo>
                    <a:pt x="178488" y="3671437"/>
                  </a:lnTo>
                  <a:lnTo>
                    <a:pt x="178228" y="3662839"/>
                  </a:lnTo>
                  <a:lnTo>
                    <a:pt x="177975" y="3654241"/>
                  </a:lnTo>
                  <a:lnTo>
                    <a:pt x="177726" y="3645643"/>
                  </a:lnTo>
                  <a:lnTo>
                    <a:pt x="177484" y="3637045"/>
                  </a:lnTo>
                  <a:lnTo>
                    <a:pt x="177247" y="3628446"/>
                  </a:lnTo>
                  <a:lnTo>
                    <a:pt x="177014" y="3619848"/>
                  </a:lnTo>
                  <a:lnTo>
                    <a:pt x="176785" y="3611250"/>
                  </a:lnTo>
                  <a:lnTo>
                    <a:pt x="176558" y="3602652"/>
                  </a:lnTo>
                  <a:lnTo>
                    <a:pt x="176333" y="3594053"/>
                  </a:lnTo>
                  <a:lnTo>
                    <a:pt x="176108" y="3585455"/>
                  </a:lnTo>
                  <a:lnTo>
                    <a:pt x="175882" y="3576857"/>
                  </a:lnTo>
                  <a:lnTo>
                    <a:pt x="175654" y="3568259"/>
                  </a:lnTo>
                  <a:lnTo>
                    <a:pt x="175424" y="3559661"/>
                  </a:lnTo>
                  <a:lnTo>
                    <a:pt x="175190" y="3551062"/>
                  </a:lnTo>
                  <a:lnTo>
                    <a:pt x="174953" y="3542464"/>
                  </a:lnTo>
                  <a:lnTo>
                    <a:pt x="174711" y="3533866"/>
                  </a:lnTo>
                  <a:lnTo>
                    <a:pt x="174466" y="3525268"/>
                  </a:lnTo>
                  <a:lnTo>
                    <a:pt x="174217" y="3516670"/>
                  </a:lnTo>
                  <a:lnTo>
                    <a:pt x="173966" y="3508071"/>
                  </a:lnTo>
                  <a:lnTo>
                    <a:pt x="173713" y="3499473"/>
                  </a:lnTo>
                  <a:lnTo>
                    <a:pt x="173459" y="3490875"/>
                  </a:lnTo>
                  <a:lnTo>
                    <a:pt x="173206" y="3482277"/>
                  </a:lnTo>
                  <a:lnTo>
                    <a:pt x="172954" y="3473678"/>
                  </a:lnTo>
                  <a:lnTo>
                    <a:pt x="172707" y="3465080"/>
                  </a:lnTo>
                  <a:lnTo>
                    <a:pt x="172464" y="3456482"/>
                  </a:lnTo>
                  <a:lnTo>
                    <a:pt x="172227" y="3447884"/>
                  </a:lnTo>
                  <a:lnTo>
                    <a:pt x="171997" y="3439286"/>
                  </a:lnTo>
                  <a:lnTo>
                    <a:pt x="171773" y="3430687"/>
                  </a:lnTo>
                  <a:lnTo>
                    <a:pt x="171557" y="3422089"/>
                  </a:lnTo>
                  <a:lnTo>
                    <a:pt x="171348" y="3413491"/>
                  </a:lnTo>
                  <a:lnTo>
                    <a:pt x="171147" y="3404893"/>
                  </a:lnTo>
                  <a:lnTo>
                    <a:pt x="170952" y="3396295"/>
                  </a:lnTo>
                  <a:lnTo>
                    <a:pt x="170761" y="3387696"/>
                  </a:lnTo>
                  <a:lnTo>
                    <a:pt x="170574" y="3379098"/>
                  </a:lnTo>
                  <a:lnTo>
                    <a:pt x="170388" y="3370500"/>
                  </a:lnTo>
                  <a:lnTo>
                    <a:pt x="170201" y="3361902"/>
                  </a:lnTo>
                  <a:lnTo>
                    <a:pt x="170010" y="3353303"/>
                  </a:lnTo>
                  <a:lnTo>
                    <a:pt x="169814" y="3344705"/>
                  </a:lnTo>
                  <a:lnTo>
                    <a:pt x="169609" y="3336107"/>
                  </a:lnTo>
                  <a:lnTo>
                    <a:pt x="169393" y="3327509"/>
                  </a:lnTo>
                  <a:lnTo>
                    <a:pt x="169165" y="3318911"/>
                  </a:lnTo>
                  <a:lnTo>
                    <a:pt x="168922" y="3310312"/>
                  </a:lnTo>
                  <a:lnTo>
                    <a:pt x="168659" y="3301714"/>
                  </a:lnTo>
                  <a:lnTo>
                    <a:pt x="168375" y="3293116"/>
                  </a:lnTo>
                  <a:lnTo>
                    <a:pt x="168069" y="3284518"/>
                  </a:lnTo>
                  <a:lnTo>
                    <a:pt x="167740" y="3275920"/>
                  </a:lnTo>
                  <a:lnTo>
                    <a:pt x="167386" y="3267321"/>
                  </a:lnTo>
                  <a:lnTo>
                    <a:pt x="167006" y="3258723"/>
                  </a:lnTo>
                  <a:lnTo>
                    <a:pt x="166598" y="3250125"/>
                  </a:lnTo>
                  <a:lnTo>
                    <a:pt x="166154" y="3241527"/>
                  </a:lnTo>
                  <a:lnTo>
                    <a:pt x="165680" y="3232928"/>
                  </a:lnTo>
                  <a:lnTo>
                    <a:pt x="165173" y="3224330"/>
                  </a:lnTo>
                  <a:lnTo>
                    <a:pt x="164633" y="3215732"/>
                  </a:lnTo>
                  <a:lnTo>
                    <a:pt x="164058" y="3207134"/>
                  </a:lnTo>
                  <a:lnTo>
                    <a:pt x="163448" y="3198536"/>
                  </a:lnTo>
                  <a:lnTo>
                    <a:pt x="162794" y="3189937"/>
                  </a:lnTo>
                  <a:lnTo>
                    <a:pt x="162100" y="3181339"/>
                  </a:lnTo>
                  <a:lnTo>
                    <a:pt x="161366" y="3172741"/>
                  </a:lnTo>
                  <a:lnTo>
                    <a:pt x="160592" y="3164143"/>
                  </a:lnTo>
                  <a:lnTo>
                    <a:pt x="159778" y="3155545"/>
                  </a:lnTo>
                  <a:lnTo>
                    <a:pt x="158925" y="3146946"/>
                  </a:lnTo>
                  <a:lnTo>
                    <a:pt x="158029" y="3138348"/>
                  </a:lnTo>
                  <a:lnTo>
                    <a:pt x="157088" y="3129750"/>
                  </a:lnTo>
                  <a:lnTo>
                    <a:pt x="156110" y="3121152"/>
                  </a:lnTo>
                  <a:lnTo>
                    <a:pt x="155096" y="3112553"/>
                  </a:lnTo>
                  <a:lnTo>
                    <a:pt x="154050" y="3103955"/>
                  </a:lnTo>
                  <a:lnTo>
                    <a:pt x="152972" y="3095357"/>
                  </a:lnTo>
                  <a:lnTo>
                    <a:pt x="151868" y="3086759"/>
                  </a:lnTo>
                  <a:lnTo>
                    <a:pt x="150735" y="3078161"/>
                  </a:lnTo>
                  <a:lnTo>
                    <a:pt x="149582" y="3069562"/>
                  </a:lnTo>
                  <a:lnTo>
                    <a:pt x="148414" y="3060964"/>
                  </a:lnTo>
                  <a:lnTo>
                    <a:pt x="147235" y="3052366"/>
                  </a:lnTo>
                  <a:lnTo>
                    <a:pt x="146049" y="3043768"/>
                  </a:lnTo>
                  <a:lnTo>
                    <a:pt x="144859" y="3035169"/>
                  </a:lnTo>
                  <a:lnTo>
                    <a:pt x="143669" y="3026571"/>
                  </a:lnTo>
                  <a:lnTo>
                    <a:pt x="142486" y="3017973"/>
                  </a:lnTo>
                  <a:lnTo>
                    <a:pt x="141311" y="3009375"/>
                  </a:lnTo>
                  <a:lnTo>
                    <a:pt x="140148" y="3000777"/>
                  </a:lnTo>
                  <a:lnTo>
                    <a:pt x="138998" y="2992178"/>
                  </a:lnTo>
                  <a:lnTo>
                    <a:pt x="137864" y="2983580"/>
                  </a:lnTo>
                  <a:lnTo>
                    <a:pt x="136746" y="2974982"/>
                  </a:lnTo>
                  <a:lnTo>
                    <a:pt x="135651" y="2966384"/>
                  </a:lnTo>
                  <a:lnTo>
                    <a:pt x="134574" y="2957786"/>
                  </a:lnTo>
                  <a:lnTo>
                    <a:pt x="133515" y="2949187"/>
                  </a:lnTo>
                  <a:lnTo>
                    <a:pt x="132473" y="2940589"/>
                  </a:lnTo>
                  <a:lnTo>
                    <a:pt x="131448" y="2931991"/>
                  </a:lnTo>
                  <a:lnTo>
                    <a:pt x="130436" y="2923393"/>
                  </a:lnTo>
                  <a:lnTo>
                    <a:pt x="129438" y="2914794"/>
                  </a:lnTo>
                  <a:lnTo>
                    <a:pt x="128451" y="2906196"/>
                  </a:lnTo>
                  <a:lnTo>
                    <a:pt x="127470" y="2897598"/>
                  </a:lnTo>
                  <a:lnTo>
                    <a:pt x="126494" y="2889000"/>
                  </a:lnTo>
                  <a:lnTo>
                    <a:pt x="125518" y="2880402"/>
                  </a:lnTo>
                  <a:lnTo>
                    <a:pt x="124541" y="2871803"/>
                  </a:lnTo>
                  <a:lnTo>
                    <a:pt x="123560" y="2863205"/>
                  </a:lnTo>
                  <a:lnTo>
                    <a:pt x="122572" y="2854607"/>
                  </a:lnTo>
                  <a:lnTo>
                    <a:pt x="121575" y="2846009"/>
                  </a:lnTo>
                  <a:lnTo>
                    <a:pt x="120569" y="2837411"/>
                  </a:lnTo>
                  <a:lnTo>
                    <a:pt x="119551" y="2828812"/>
                  </a:lnTo>
                  <a:lnTo>
                    <a:pt x="118523" y="2820214"/>
                  </a:lnTo>
                  <a:lnTo>
                    <a:pt x="117483" y="2811616"/>
                  </a:lnTo>
                  <a:lnTo>
                    <a:pt x="116433" y="2803018"/>
                  </a:lnTo>
                  <a:lnTo>
                    <a:pt x="115372" y="2794419"/>
                  </a:lnTo>
                  <a:lnTo>
                    <a:pt x="114303" y="2785821"/>
                  </a:lnTo>
                  <a:lnTo>
                    <a:pt x="113229" y="2777223"/>
                  </a:lnTo>
                  <a:lnTo>
                    <a:pt x="112151" y="2768625"/>
                  </a:lnTo>
                  <a:lnTo>
                    <a:pt x="111071" y="2760027"/>
                  </a:lnTo>
                  <a:lnTo>
                    <a:pt x="109991" y="2751428"/>
                  </a:lnTo>
                  <a:lnTo>
                    <a:pt x="108912" y="2742830"/>
                  </a:lnTo>
                  <a:lnTo>
                    <a:pt x="107836" y="2734232"/>
                  </a:lnTo>
                  <a:lnTo>
                    <a:pt x="106763" y="2725634"/>
                  </a:lnTo>
                  <a:lnTo>
                    <a:pt x="105692" y="2717036"/>
                  </a:lnTo>
                  <a:lnTo>
                    <a:pt x="104623" y="2708437"/>
                  </a:lnTo>
                  <a:lnTo>
                    <a:pt x="103554" y="2699839"/>
                  </a:lnTo>
                  <a:lnTo>
                    <a:pt x="102481" y="2691241"/>
                  </a:lnTo>
                  <a:lnTo>
                    <a:pt x="101401" y="2682643"/>
                  </a:lnTo>
                  <a:lnTo>
                    <a:pt x="100310" y="2674044"/>
                  </a:lnTo>
                  <a:lnTo>
                    <a:pt x="99203" y="2665446"/>
                  </a:lnTo>
                  <a:lnTo>
                    <a:pt x="98076" y="2656848"/>
                  </a:lnTo>
                  <a:lnTo>
                    <a:pt x="96924" y="2648250"/>
                  </a:lnTo>
                  <a:lnTo>
                    <a:pt x="95743" y="2639652"/>
                  </a:lnTo>
                  <a:lnTo>
                    <a:pt x="94519" y="2631053"/>
                  </a:lnTo>
                  <a:lnTo>
                    <a:pt x="93257" y="2622455"/>
                  </a:lnTo>
                  <a:lnTo>
                    <a:pt x="91953" y="2613857"/>
                  </a:lnTo>
                  <a:lnTo>
                    <a:pt x="90606" y="2605259"/>
                  </a:lnTo>
                  <a:lnTo>
                    <a:pt x="89215" y="2596661"/>
                  </a:lnTo>
                  <a:lnTo>
                    <a:pt x="87779" y="2588062"/>
                  </a:lnTo>
                  <a:lnTo>
                    <a:pt x="86295" y="2579464"/>
                  </a:lnTo>
                  <a:lnTo>
                    <a:pt x="84768" y="2570866"/>
                  </a:lnTo>
                  <a:lnTo>
                    <a:pt x="83208" y="2562268"/>
                  </a:lnTo>
                  <a:lnTo>
                    <a:pt x="81618" y="2553669"/>
                  </a:lnTo>
                  <a:lnTo>
                    <a:pt x="80005" y="2545071"/>
                  </a:lnTo>
                  <a:lnTo>
                    <a:pt x="78375" y="2536473"/>
                  </a:lnTo>
                  <a:lnTo>
                    <a:pt x="76735" y="2527875"/>
                  </a:lnTo>
                  <a:lnTo>
                    <a:pt x="75096" y="2519277"/>
                  </a:lnTo>
                  <a:lnTo>
                    <a:pt x="73466" y="2510678"/>
                  </a:lnTo>
                  <a:lnTo>
                    <a:pt x="71854" y="2502080"/>
                  </a:lnTo>
                  <a:lnTo>
                    <a:pt x="70267" y="2493482"/>
                  </a:lnTo>
                  <a:lnTo>
                    <a:pt x="68710" y="2484884"/>
                  </a:lnTo>
                  <a:lnTo>
                    <a:pt x="67191" y="2476285"/>
                  </a:lnTo>
                  <a:lnTo>
                    <a:pt x="65721" y="2467687"/>
                  </a:lnTo>
                  <a:lnTo>
                    <a:pt x="64303" y="2459089"/>
                  </a:lnTo>
                  <a:lnTo>
                    <a:pt x="62935" y="2450491"/>
                  </a:lnTo>
                  <a:lnTo>
                    <a:pt x="61620" y="2441893"/>
                  </a:lnTo>
                  <a:lnTo>
                    <a:pt x="60356" y="2433294"/>
                  </a:lnTo>
                  <a:lnTo>
                    <a:pt x="59144" y="2424696"/>
                  </a:lnTo>
                  <a:lnTo>
                    <a:pt x="57985" y="2416098"/>
                  </a:lnTo>
                  <a:lnTo>
                    <a:pt x="56878" y="2407500"/>
                  </a:lnTo>
                  <a:lnTo>
                    <a:pt x="55810" y="2398902"/>
                  </a:lnTo>
                  <a:lnTo>
                    <a:pt x="54777" y="2390303"/>
                  </a:lnTo>
                  <a:lnTo>
                    <a:pt x="53772" y="2381705"/>
                  </a:lnTo>
                  <a:lnTo>
                    <a:pt x="52789" y="2373107"/>
                  </a:lnTo>
                  <a:lnTo>
                    <a:pt x="51821" y="2364509"/>
                  </a:lnTo>
                  <a:lnTo>
                    <a:pt x="50858" y="2355910"/>
                  </a:lnTo>
                  <a:lnTo>
                    <a:pt x="49892" y="2347312"/>
                  </a:lnTo>
                  <a:lnTo>
                    <a:pt x="48913" y="2338714"/>
                  </a:lnTo>
                  <a:lnTo>
                    <a:pt x="47915" y="2330116"/>
                  </a:lnTo>
                  <a:lnTo>
                    <a:pt x="46892" y="2321518"/>
                  </a:lnTo>
                  <a:lnTo>
                    <a:pt x="45836" y="2312919"/>
                  </a:lnTo>
                  <a:lnTo>
                    <a:pt x="44738" y="2304321"/>
                  </a:lnTo>
                  <a:lnTo>
                    <a:pt x="43590" y="2295723"/>
                  </a:lnTo>
                  <a:lnTo>
                    <a:pt x="42393" y="2287125"/>
                  </a:lnTo>
                  <a:lnTo>
                    <a:pt x="41144" y="2278527"/>
                  </a:lnTo>
                  <a:lnTo>
                    <a:pt x="39842" y="2269928"/>
                  </a:lnTo>
                  <a:lnTo>
                    <a:pt x="38487" y="2261330"/>
                  </a:lnTo>
                  <a:lnTo>
                    <a:pt x="37077" y="2252732"/>
                  </a:lnTo>
                  <a:lnTo>
                    <a:pt x="35604" y="2244134"/>
                  </a:lnTo>
                  <a:lnTo>
                    <a:pt x="34081" y="2235535"/>
                  </a:lnTo>
                  <a:lnTo>
                    <a:pt x="32513" y="2226937"/>
                  </a:lnTo>
                  <a:lnTo>
                    <a:pt x="30905" y="2218339"/>
                  </a:lnTo>
                  <a:lnTo>
                    <a:pt x="29262" y="2209741"/>
                  </a:lnTo>
                  <a:lnTo>
                    <a:pt x="27589" y="2201143"/>
                  </a:lnTo>
                  <a:lnTo>
                    <a:pt x="25892" y="2192544"/>
                  </a:lnTo>
                  <a:lnTo>
                    <a:pt x="24182" y="2183946"/>
                  </a:lnTo>
                  <a:lnTo>
                    <a:pt x="22468" y="2175348"/>
                  </a:lnTo>
                  <a:lnTo>
                    <a:pt x="20760" y="2166750"/>
                  </a:lnTo>
                  <a:lnTo>
                    <a:pt x="19066" y="2158152"/>
                  </a:lnTo>
                  <a:lnTo>
                    <a:pt x="17394" y="2149553"/>
                  </a:lnTo>
                  <a:lnTo>
                    <a:pt x="15753" y="2140955"/>
                  </a:lnTo>
                  <a:lnTo>
                    <a:pt x="14164" y="2132357"/>
                  </a:lnTo>
                  <a:lnTo>
                    <a:pt x="12627" y="2123759"/>
                  </a:lnTo>
                  <a:lnTo>
                    <a:pt x="11151" y="2115160"/>
                  </a:lnTo>
                  <a:lnTo>
                    <a:pt x="9743" y="2106562"/>
                  </a:lnTo>
                  <a:lnTo>
                    <a:pt x="8409" y="2097964"/>
                  </a:lnTo>
                  <a:lnTo>
                    <a:pt x="7157" y="2089366"/>
                  </a:lnTo>
                  <a:lnTo>
                    <a:pt x="6003" y="2080768"/>
                  </a:lnTo>
                  <a:lnTo>
                    <a:pt x="4952" y="2072169"/>
                  </a:lnTo>
                  <a:lnTo>
                    <a:pt x="3998" y="2063571"/>
                  </a:lnTo>
                  <a:lnTo>
                    <a:pt x="3144" y="2054973"/>
                  </a:lnTo>
                  <a:lnTo>
                    <a:pt x="2390" y="2046375"/>
                  </a:lnTo>
                  <a:lnTo>
                    <a:pt x="1739" y="2037777"/>
                  </a:lnTo>
                  <a:lnTo>
                    <a:pt x="1193" y="2029178"/>
                  </a:lnTo>
                  <a:lnTo>
                    <a:pt x="767" y="2020580"/>
                  </a:lnTo>
                  <a:lnTo>
                    <a:pt x="437" y="2011982"/>
                  </a:lnTo>
                  <a:lnTo>
                    <a:pt x="202" y="2003384"/>
                  </a:lnTo>
                  <a:lnTo>
                    <a:pt x="58" y="1994785"/>
                  </a:lnTo>
                  <a:lnTo>
                    <a:pt x="0" y="1986187"/>
                  </a:lnTo>
                  <a:lnTo>
                    <a:pt x="23" y="1977589"/>
                  </a:lnTo>
                  <a:lnTo>
                    <a:pt x="135" y="1968991"/>
                  </a:lnTo>
                  <a:lnTo>
                    <a:pt x="321" y="1960393"/>
                  </a:lnTo>
                  <a:lnTo>
                    <a:pt x="571" y="1951794"/>
                  </a:lnTo>
                  <a:lnTo>
                    <a:pt x="882" y="1943196"/>
                  </a:lnTo>
                  <a:lnTo>
                    <a:pt x="1248" y="1934598"/>
                  </a:lnTo>
                  <a:lnTo>
                    <a:pt x="1666" y="1926000"/>
                  </a:lnTo>
                  <a:lnTo>
                    <a:pt x="2135" y="1917402"/>
                  </a:lnTo>
                  <a:lnTo>
                    <a:pt x="2655" y="1908803"/>
                  </a:lnTo>
                  <a:lnTo>
                    <a:pt x="3217" y="1900205"/>
                  </a:lnTo>
                  <a:lnTo>
                    <a:pt x="3818" y="1891607"/>
                  </a:lnTo>
                  <a:lnTo>
                    <a:pt x="4457" y="1883009"/>
                  </a:lnTo>
                  <a:lnTo>
                    <a:pt x="5133" y="1874410"/>
                  </a:lnTo>
                  <a:lnTo>
                    <a:pt x="5845" y="1865812"/>
                  </a:lnTo>
                  <a:lnTo>
                    <a:pt x="6599" y="1857214"/>
                  </a:lnTo>
                  <a:lnTo>
                    <a:pt x="7388" y="1848616"/>
                  </a:lnTo>
                  <a:lnTo>
                    <a:pt x="8211" y="1840018"/>
                  </a:lnTo>
                  <a:lnTo>
                    <a:pt x="9066" y="1831419"/>
                  </a:lnTo>
                  <a:lnTo>
                    <a:pt x="9952" y="1822821"/>
                  </a:lnTo>
                  <a:lnTo>
                    <a:pt x="10867" y="1814223"/>
                  </a:lnTo>
                  <a:lnTo>
                    <a:pt x="11812" y="1805625"/>
                  </a:lnTo>
                  <a:lnTo>
                    <a:pt x="12785" y="1797026"/>
                  </a:lnTo>
                  <a:lnTo>
                    <a:pt x="13778" y="1788428"/>
                  </a:lnTo>
                  <a:lnTo>
                    <a:pt x="14789" y="1779830"/>
                  </a:lnTo>
                  <a:lnTo>
                    <a:pt x="15814" y="1771232"/>
                  </a:lnTo>
                  <a:lnTo>
                    <a:pt x="16850" y="1762634"/>
                  </a:lnTo>
                  <a:lnTo>
                    <a:pt x="17892" y="1754035"/>
                  </a:lnTo>
                  <a:lnTo>
                    <a:pt x="18938" y="1745437"/>
                  </a:lnTo>
                  <a:lnTo>
                    <a:pt x="19981" y="1736839"/>
                  </a:lnTo>
                  <a:lnTo>
                    <a:pt x="21021" y="1728241"/>
                  </a:lnTo>
                  <a:lnTo>
                    <a:pt x="22053" y="1719643"/>
                  </a:lnTo>
                  <a:lnTo>
                    <a:pt x="23077" y="1711044"/>
                  </a:lnTo>
                  <a:lnTo>
                    <a:pt x="24091" y="1702446"/>
                  </a:lnTo>
                  <a:lnTo>
                    <a:pt x="25094" y="1693848"/>
                  </a:lnTo>
                  <a:lnTo>
                    <a:pt x="26086" y="1685250"/>
                  </a:lnTo>
                  <a:lnTo>
                    <a:pt x="27070" y="1676651"/>
                  </a:lnTo>
                  <a:lnTo>
                    <a:pt x="28048" y="1668053"/>
                  </a:lnTo>
                  <a:lnTo>
                    <a:pt x="29024" y="1659455"/>
                  </a:lnTo>
                  <a:lnTo>
                    <a:pt x="30000" y="1650857"/>
                  </a:lnTo>
                  <a:lnTo>
                    <a:pt x="30981" y="1642259"/>
                  </a:lnTo>
                  <a:lnTo>
                    <a:pt x="31976" y="1633660"/>
                  </a:lnTo>
                  <a:lnTo>
                    <a:pt x="32987" y="1625062"/>
                  </a:lnTo>
                  <a:lnTo>
                    <a:pt x="34022" y="1616464"/>
                  </a:lnTo>
                  <a:lnTo>
                    <a:pt x="35084" y="1607866"/>
                  </a:lnTo>
                  <a:lnTo>
                    <a:pt x="36180" y="1599268"/>
                  </a:lnTo>
                  <a:lnTo>
                    <a:pt x="37315" y="1590669"/>
                  </a:lnTo>
                  <a:lnTo>
                    <a:pt x="38500" y="1582071"/>
                  </a:lnTo>
                  <a:lnTo>
                    <a:pt x="39741" y="1573473"/>
                  </a:lnTo>
                  <a:lnTo>
                    <a:pt x="41038" y="1564875"/>
                  </a:lnTo>
                  <a:lnTo>
                    <a:pt x="42393" y="1556276"/>
                  </a:lnTo>
                  <a:lnTo>
                    <a:pt x="43809" y="1547678"/>
                  </a:lnTo>
                  <a:lnTo>
                    <a:pt x="45289" y="1539080"/>
                  </a:lnTo>
                  <a:lnTo>
                    <a:pt x="46834" y="1530482"/>
                  </a:lnTo>
                  <a:lnTo>
                    <a:pt x="48457" y="1521884"/>
                  </a:lnTo>
                  <a:lnTo>
                    <a:pt x="50144" y="1513285"/>
                  </a:lnTo>
                  <a:lnTo>
                    <a:pt x="51892" y="1504687"/>
                  </a:lnTo>
                  <a:lnTo>
                    <a:pt x="53698" y="1496089"/>
                  </a:lnTo>
                  <a:lnTo>
                    <a:pt x="55558" y="1487491"/>
                  </a:lnTo>
                  <a:lnTo>
                    <a:pt x="57469" y="1478893"/>
                  </a:lnTo>
                  <a:lnTo>
                    <a:pt x="59428" y="1470294"/>
                  </a:lnTo>
                  <a:lnTo>
                    <a:pt x="61427" y="1461696"/>
                  </a:lnTo>
                  <a:lnTo>
                    <a:pt x="63454" y="1453098"/>
                  </a:lnTo>
                  <a:lnTo>
                    <a:pt x="65503" y="1444500"/>
                  </a:lnTo>
                  <a:lnTo>
                    <a:pt x="67567" y="1435901"/>
                  </a:lnTo>
                  <a:lnTo>
                    <a:pt x="69640" y="1427303"/>
                  </a:lnTo>
                  <a:lnTo>
                    <a:pt x="71715" y="1418705"/>
                  </a:lnTo>
                  <a:lnTo>
                    <a:pt x="73783" y="1410107"/>
                  </a:lnTo>
                  <a:lnTo>
                    <a:pt x="75839" y="1401509"/>
                  </a:lnTo>
                  <a:lnTo>
                    <a:pt x="77879" y="1392910"/>
                  </a:lnTo>
                  <a:lnTo>
                    <a:pt x="79899" y="1384312"/>
                  </a:lnTo>
                  <a:lnTo>
                    <a:pt x="81897" y="1375714"/>
                  </a:lnTo>
                  <a:lnTo>
                    <a:pt x="83872" y="1367116"/>
                  </a:lnTo>
                  <a:lnTo>
                    <a:pt x="85817" y="1358518"/>
                  </a:lnTo>
                  <a:lnTo>
                    <a:pt x="87736" y="1349919"/>
                  </a:lnTo>
                  <a:lnTo>
                    <a:pt x="89630" y="1341321"/>
                  </a:lnTo>
                  <a:lnTo>
                    <a:pt x="91502" y="1332723"/>
                  </a:lnTo>
                  <a:lnTo>
                    <a:pt x="93353" y="1324125"/>
                  </a:lnTo>
                  <a:lnTo>
                    <a:pt x="95184" y="1315526"/>
                  </a:lnTo>
                  <a:lnTo>
                    <a:pt x="96998" y="1306928"/>
                  </a:lnTo>
                  <a:lnTo>
                    <a:pt x="98794" y="1298330"/>
                  </a:lnTo>
                  <a:lnTo>
                    <a:pt x="100578" y="1289732"/>
                  </a:lnTo>
                  <a:lnTo>
                    <a:pt x="102349" y="1281134"/>
                  </a:lnTo>
                  <a:lnTo>
                    <a:pt x="104110" y="1272535"/>
                  </a:lnTo>
                  <a:lnTo>
                    <a:pt x="105860" y="1263937"/>
                  </a:lnTo>
                  <a:lnTo>
                    <a:pt x="107599" y="1255339"/>
                  </a:lnTo>
                  <a:lnTo>
                    <a:pt x="109325" y="1246741"/>
                  </a:lnTo>
                  <a:lnTo>
                    <a:pt x="111036" y="1238142"/>
                  </a:lnTo>
                  <a:lnTo>
                    <a:pt x="112732" y="1229544"/>
                  </a:lnTo>
                  <a:lnTo>
                    <a:pt x="114412" y="1220946"/>
                  </a:lnTo>
                  <a:lnTo>
                    <a:pt x="116072" y="1212348"/>
                  </a:lnTo>
                  <a:lnTo>
                    <a:pt x="117712" y="1203750"/>
                  </a:lnTo>
                  <a:lnTo>
                    <a:pt x="119327" y="1195151"/>
                  </a:lnTo>
                  <a:lnTo>
                    <a:pt x="120915" y="1186553"/>
                  </a:lnTo>
                  <a:lnTo>
                    <a:pt x="122476" y="1177955"/>
                  </a:lnTo>
                  <a:lnTo>
                    <a:pt x="124012" y="1169357"/>
                  </a:lnTo>
                  <a:lnTo>
                    <a:pt x="125520" y="1160759"/>
                  </a:lnTo>
                  <a:lnTo>
                    <a:pt x="127003" y="1152160"/>
                  </a:lnTo>
                  <a:lnTo>
                    <a:pt x="128461" y="1143562"/>
                  </a:lnTo>
                  <a:lnTo>
                    <a:pt x="129890" y="1134964"/>
                  </a:lnTo>
                  <a:lnTo>
                    <a:pt x="131298" y="1126366"/>
                  </a:lnTo>
                  <a:lnTo>
                    <a:pt x="132687" y="1117767"/>
                  </a:lnTo>
                  <a:lnTo>
                    <a:pt x="134059" y="1109169"/>
                  </a:lnTo>
                  <a:lnTo>
                    <a:pt x="135417" y="1100571"/>
                  </a:lnTo>
                  <a:lnTo>
                    <a:pt x="136764" y="1091973"/>
                  </a:lnTo>
                  <a:lnTo>
                    <a:pt x="138101" y="1083375"/>
                  </a:lnTo>
                  <a:lnTo>
                    <a:pt x="139430" y="1074776"/>
                  </a:lnTo>
                  <a:lnTo>
                    <a:pt x="140754" y="1066178"/>
                  </a:lnTo>
                  <a:lnTo>
                    <a:pt x="142075" y="1057580"/>
                  </a:lnTo>
                  <a:lnTo>
                    <a:pt x="143392" y="1048982"/>
                  </a:lnTo>
                  <a:lnTo>
                    <a:pt x="144706" y="1040384"/>
                  </a:lnTo>
                  <a:lnTo>
                    <a:pt x="146015" y="1031785"/>
                  </a:lnTo>
                  <a:lnTo>
                    <a:pt x="147318" y="1023187"/>
                  </a:lnTo>
                  <a:lnTo>
                    <a:pt x="148613" y="1014589"/>
                  </a:lnTo>
                  <a:lnTo>
                    <a:pt x="149898" y="1005991"/>
                  </a:lnTo>
                  <a:lnTo>
                    <a:pt x="151169" y="997392"/>
                  </a:lnTo>
                  <a:lnTo>
                    <a:pt x="152423" y="988794"/>
                  </a:lnTo>
                  <a:lnTo>
                    <a:pt x="153657" y="980196"/>
                  </a:lnTo>
                  <a:lnTo>
                    <a:pt x="154864" y="971598"/>
                  </a:lnTo>
                  <a:lnTo>
                    <a:pt x="156039" y="963000"/>
                  </a:lnTo>
                  <a:lnTo>
                    <a:pt x="157182" y="954401"/>
                  </a:lnTo>
                  <a:lnTo>
                    <a:pt x="158288" y="945803"/>
                  </a:lnTo>
                  <a:lnTo>
                    <a:pt x="159356" y="937205"/>
                  </a:lnTo>
                  <a:lnTo>
                    <a:pt x="160382" y="928607"/>
                  </a:lnTo>
                  <a:lnTo>
                    <a:pt x="161363" y="920009"/>
                  </a:lnTo>
                  <a:lnTo>
                    <a:pt x="162291" y="911410"/>
                  </a:lnTo>
                  <a:lnTo>
                    <a:pt x="163172" y="902812"/>
                  </a:lnTo>
                  <a:lnTo>
                    <a:pt x="164009" y="894214"/>
                  </a:lnTo>
                  <a:lnTo>
                    <a:pt x="164801" y="885616"/>
                  </a:lnTo>
                  <a:lnTo>
                    <a:pt x="165550" y="877017"/>
                  </a:lnTo>
                  <a:lnTo>
                    <a:pt x="166258" y="868419"/>
                  </a:lnTo>
                  <a:lnTo>
                    <a:pt x="166924" y="859821"/>
                  </a:lnTo>
                  <a:lnTo>
                    <a:pt x="167554" y="851223"/>
                  </a:lnTo>
                  <a:lnTo>
                    <a:pt x="168156" y="842625"/>
                  </a:lnTo>
                  <a:lnTo>
                    <a:pt x="168733" y="834026"/>
                  </a:lnTo>
                  <a:lnTo>
                    <a:pt x="169289" y="825428"/>
                  </a:lnTo>
                  <a:lnTo>
                    <a:pt x="169830" y="816830"/>
                  </a:lnTo>
                  <a:lnTo>
                    <a:pt x="170358" y="808232"/>
                  </a:lnTo>
                  <a:lnTo>
                    <a:pt x="170877" y="799634"/>
                  </a:lnTo>
                  <a:lnTo>
                    <a:pt x="171395" y="791035"/>
                  </a:lnTo>
                  <a:lnTo>
                    <a:pt x="171912" y="782437"/>
                  </a:lnTo>
                  <a:lnTo>
                    <a:pt x="172432" y="773839"/>
                  </a:lnTo>
                  <a:lnTo>
                    <a:pt x="172957" y="765241"/>
                  </a:lnTo>
                  <a:lnTo>
                    <a:pt x="173487" y="756642"/>
                  </a:lnTo>
                  <a:lnTo>
                    <a:pt x="174026" y="748044"/>
                  </a:lnTo>
                  <a:lnTo>
                    <a:pt x="174571" y="739446"/>
                  </a:lnTo>
                  <a:lnTo>
                    <a:pt x="175123" y="730848"/>
                  </a:lnTo>
                  <a:lnTo>
                    <a:pt x="175679" y="722250"/>
                  </a:lnTo>
                  <a:lnTo>
                    <a:pt x="176238" y="713651"/>
                  </a:lnTo>
                  <a:lnTo>
                    <a:pt x="176798" y="705053"/>
                  </a:lnTo>
                  <a:lnTo>
                    <a:pt x="177357" y="696455"/>
                  </a:lnTo>
                  <a:lnTo>
                    <a:pt x="177911" y="687857"/>
                  </a:lnTo>
                  <a:lnTo>
                    <a:pt x="178457" y="679259"/>
                  </a:lnTo>
                  <a:lnTo>
                    <a:pt x="178994" y="670660"/>
                  </a:lnTo>
                  <a:lnTo>
                    <a:pt x="179518" y="662062"/>
                  </a:lnTo>
                  <a:lnTo>
                    <a:pt x="180027" y="653464"/>
                  </a:lnTo>
                  <a:lnTo>
                    <a:pt x="180520" y="644866"/>
                  </a:lnTo>
                  <a:lnTo>
                    <a:pt x="180991" y="636267"/>
                  </a:lnTo>
                  <a:lnTo>
                    <a:pt x="181441" y="627669"/>
                  </a:lnTo>
                  <a:lnTo>
                    <a:pt x="181870" y="619071"/>
                  </a:lnTo>
                  <a:lnTo>
                    <a:pt x="182278" y="610473"/>
                  </a:lnTo>
                  <a:lnTo>
                    <a:pt x="182664" y="601875"/>
                  </a:lnTo>
                  <a:lnTo>
                    <a:pt x="183029" y="593276"/>
                  </a:lnTo>
                  <a:lnTo>
                    <a:pt x="183372" y="584678"/>
                  </a:lnTo>
                  <a:lnTo>
                    <a:pt x="183692" y="576080"/>
                  </a:lnTo>
                  <a:lnTo>
                    <a:pt x="183995" y="567482"/>
                  </a:lnTo>
                  <a:lnTo>
                    <a:pt x="184280" y="558883"/>
                  </a:lnTo>
                  <a:lnTo>
                    <a:pt x="184550" y="550285"/>
                  </a:lnTo>
                  <a:lnTo>
                    <a:pt x="184806" y="541687"/>
                  </a:lnTo>
                  <a:lnTo>
                    <a:pt x="185050" y="533089"/>
                  </a:lnTo>
                  <a:lnTo>
                    <a:pt x="185281" y="524491"/>
                  </a:lnTo>
                  <a:lnTo>
                    <a:pt x="185503" y="515892"/>
                  </a:lnTo>
                  <a:lnTo>
                    <a:pt x="185719" y="507294"/>
                  </a:lnTo>
                  <a:lnTo>
                    <a:pt x="185928" y="498696"/>
                  </a:lnTo>
                  <a:lnTo>
                    <a:pt x="186133" y="490098"/>
                  </a:lnTo>
                  <a:lnTo>
                    <a:pt x="186334" y="481500"/>
                  </a:lnTo>
                  <a:lnTo>
                    <a:pt x="186532" y="472901"/>
                  </a:lnTo>
                  <a:lnTo>
                    <a:pt x="186726" y="464303"/>
                  </a:lnTo>
                  <a:lnTo>
                    <a:pt x="186919" y="455705"/>
                  </a:lnTo>
                  <a:lnTo>
                    <a:pt x="187111" y="447107"/>
                  </a:lnTo>
                  <a:lnTo>
                    <a:pt x="187300" y="438508"/>
                  </a:lnTo>
                  <a:lnTo>
                    <a:pt x="187487" y="429910"/>
                  </a:lnTo>
                  <a:lnTo>
                    <a:pt x="187672" y="421312"/>
                  </a:lnTo>
                  <a:lnTo>
                    <a:pt x="187854" y="412714"/>
                  </a:lnTo>
                  <a:lnTo>
                    <a:pt x="188033" y="404116"/>
                  </a:lnTo>
                  <a:lnTo>
                    <a:pt x="188208" y="395517"/>
                  </a:lnTo>
                  <a:lnTo>
                    <a:pt x="188379" y="386919"/>
                  </a:lnTo>
                  <a:lnTo>
                    <a:pt x="188546" y="378321"/>
                  </a:lnTo>
                  <a:lnTo>
                    <a:pt x="188708" y="369723"/>
                  </a:lnTo>
                  <a:lnTo>
                    <a:pt x="188863" y="361125"/>
                  </a:lnTo>
                  <a:lnTo>
                    <a:pt x="189012" y="352526"/>
                  </a:lnTo>
                  <a:lnTo>
                    <a:pt x="189154" y="343928"/>
                  </a:lnTo>
                  <a:lnTo>
                    <a:pt x="189290" y="335330"/>
                  </a:lnTo>
                  <a:lnTo>
                    <a:pt x="189419" y="326732"/>
                  </a:lnTo>
                  <a:lnTo>
                    <a:pt x="189542" y="318133"/>
                  </a:lnTo>
                  <a:lnTo>
                    <a:pt x="189657" y="309535"/>
                  </a:lnTo>
                  <a:lnTo>
                    <a:pt x="189764" y="300937"/>
                  </a:lnTo>
                  <a:lnTo>
                    <a:pt x="189865" y="292339"/>
                  </a:lnTo>
                  <a:lnTo>
                    <a:pt x="189959" y="283741"/>
                  </a:lnTo>
                  <a:lnTo>
                    <a:pt x="190047" y="275142"/>
                  </a:lnTo>
                  <a:lnTo>
                    <a:pt x="190129" y="266544"/>
                  </a:lnTo>
                  <a:lnTo>
                    <a:pt x="190205" y="257946"/>
                  </a:lnTo>
                  <a:lnTo>
                    <a:pt x="190274" y="249348"/>
                  </a:lnTo>
                  <a:lnTo>
                    <a:pt x="190337" y="240750"/>
                  </a:lnTo>
                  <a:lnTo>
                    <a:pt x="190395" y="232151"/>
                  </a:lnTo>
                  <a:lnTo>
                    <a:pt x="190447" y="223553"/>
                  </a:lnTo>
                  <a:lnTo>
                    <a:pt x="190495" y="214955"/>
                  </a:lnTo>
                  <a:lnTo>
                    <a:pt x="190538" y="206357"/>
                  </a:lnTo>
                  <a:lnTo>
                    <a:pt x="190577" y="197758"/>
                  </a:lnTo>
                  <a:lnTo>
                    <a:pt x="190610" y="189160"/>
                  </a:lnTo>
                  <a:lnTo>
                    <a:pt x="190639" y="180562"/>
                  </a:lnTo>
                  <a:lnTo>
                    <a:pt x="190664" y="171964"/>
                  </a:lnTo>
                  <a:lnTo>
                    <a:pt x="190685" y="163366"/>
                  </a:lnTo>
                  <a:lnTo>
                    <a:pt x="190703" y="154767"/>
                  </a:lnTo>
                  <a:lnTo>
                    <a:pt x="190718" y="146169"/>
                  </a:lnTo>
                  <a:lnTo>
                    <a:pt x="190728" y="137571"/>
                  </a:lnTo>
                  <a:lnTo>
                    <a:pt x="190736" y="128973"/>
                  </a:lnTo>
                  <a:lnTo>
                    <a:pt x="190741" y="120375"/>
                  </a:lnTo>
                  <a:lnTo>
                    <a:pt x="190744" y="111776"/>
                  </a:lnTo>
                  <a:lnTo>
                    <a:pt x="190744" y="103178"/>
                  </a:lnTo>
                  <a:lnTo>
                    <a:pt x="190743" y="94580"/>
                  </a:lnTo>
                  <a:lnTo>
                    <a:pt x="190741" y="85982"/>
                  </a:lnTo>
                  <a:lnTo>
                    <a:pt x="190737" y="77383"/>
                  </a:lnTo>
                  <a:lnTo>
                    <a:pt x="190733" y="68785"/>
                  </a:lnTo>
                  <a:lnTo>
                    <a:pt x="190728" y="60187"/>
                  </a:lnTo>
                  <a:lnTo>
                    <a:pt x="190724" y="51589"/>
                  </a:lnTo>
                  <a:lnTo>
                    <a:pt x="190720" y="42991"/>
                  </a:lnTo>
                  <a:lnTo>
                    <a:pt x="190716" y="34392"/>
                  </a:lnTo>
                  <a:lnTo>
                    <a:pt x="190713" y="25794"/>
                  </a:lnTo>
                  <a:lnTo>
                    <a:pt x="190711" y="17196"/>
                  </a:lnTo>
                  <a:lnTo>
                    <a:pt x="190711" y="8598"/>
                  </a:lnTo>
                  <a:lnTo>
                    <a:pt x="190711" y="0"/>
                  </a:lnTo>
                  <a:lnTo>
                    <a:pt x="191200" y="0"/>
                  </a:lnTo>
                  <a:lnTo>
                    <a:pt x="191201" y="8598"/>
                  </a:lnTo>
                  <a:lnTo>
                    <a:pt x="191200" y="17196"/>
                  </a:lnTo>
                  <a:lnTo>
                    <a:pt x="191198" y="25794"/>
                  </a:lnTo>
                  <a:lnTo>
                    <a:pt x="191195" y="34392"/>
                  </a:lnTo>
                  <a:lnTo>
                    <a:pt x="191191" y="42991"/>
                  </a:lnTo>
                  <a:lnTo>
                    <a:pt x="191187" y="51589"/>
                  </a:lnTo>
                  <a:lnTo>
                    <a:pt x="191183" y="60187"/>
                  </a:lnTo>
                  <a:lnTo>
                    <a:pt x="191178" y="68785"/>
                  </a:lnTo>
                  <a:lnTo>
                    <a:pt x="191174" y="77383"/>
                  </a:lnTo>
                  <a:lnTo>
                    <a:pt x="191170" y="85982"/>
                  </a:lnTo>
                  <a:lnTo>
                    <a:pt x="191168" y="94580"/>
                  </a:lnTo>
                  <a:lnTo>
                    <a:pt x="191167" y="103178"/>
                  </a:lnTo>
                  <a:lnTo>
                    <a:pt x="191167" y="111776"/>
                  </a:lnTo>
                  <a:lnTo>
                    <a:pt x="191170" y="120375"/>
                  </a:lnTo>
                  <a:lnTo>
                    <a:pt x="191175" y="128973"/>
                  </a:lnTo>
                  <a:lnTo>
                    <a:pt x="191183" y="137571"/>
                  </a:lnTo>
                  <a:lnTo>
                    <a:pt x="191194" y="146169"/>
                  </a:lnTo>
                  <a:lnTo>
                    <a:pt x="191208" y="154767"/>
                  </a:lnTo>
                  <a:lnTo>
                    <a:pt x="191226" y="163366"/>
                  </a:lnTo>
                  <a:lnTo>
                    <a:pt x="191247" y="171964"/>
                  </a:lnTo>
                  <a:lnTo>
                    <a:pt x="191272" y="180562"/>
                  </a:lnTo>
                  <a:lnTo>
                    <a:pt x="191301" y="189160"/>
                  </a:lnTo>
                  <a:lnTo>
                    <a:pt x="191334" y="197758"/>
                  </a:lnTo>
                  <a:lnTo>
                    <a:pt x="191373" y="206357"/>
                  </a:lnTo>
                  <a:lnTo>
                    <a:pt x="191416" y="214955"/>
                  </a:lnTo>
                  <a:lnTo>
                    <a:pt x="191464" y="223553"/>
                  </a:lnTo>
                  <a:lnTo>
                    <a:pt x="191516" y="232151"/>
                  </a:lnTo>
                  <a:lnTo>
                    <a:pt x="191574" y="240750"/>
                  </a:lnTo>
                  <a:lnTo>
                    <a:pt x="191637" y="249348"/>
                  </a:lnTo>
                  <a:lnTo>
                    <a:pt x="191706" y="257946"/>
                  </a:lnTo>
                  <a:lnTo>
                    <a:pt x="191782" y="266544"/>
                  </a:lnTo>
                  <a:lnTo>
                    <a:pt x="191864" y="275142"/>
                  </a:lnTo>
                  <a:lnTo>
                    <a:pt x="191952" y="283741"/>
                  </a:lnTo>
                  <a:lnTo>
                    <a:pt x="192046" y="292339"/>
                  </a:lnTo>
                  <a:lnTo>
                    <a:pt x="192147" y="300937"/>
                  </a:lnTo>
                  <a:lnTo>
                    <a:pt x="192254" y="309535"/>
                  </a:lnTo>
                  <a:lnTo>
                    <a:pt x="192370" y="318133"/>
                  </a:lnTo>
                  <a:lnTo>
                    <a:pt x="192492" y="326732"/>
                  </a:lnTo>
                  <a:lnTo>
                    <a:pt x="192621" y="335330"/>
                  </a:lnTo>
                  <a:lnTo>
                    <a:pt x="192757" y="343928"/>
                  </a:lnTo>
                  <a:lnTo>
                    <a:pt x="192900" y="352526"/>
                  </a:lnTo>
                  <a:lnTo>
                    <a:pt x="193048" y="361125"/>
                  </a:lnTo>
                  <a:lnTo>
                    <a:pt x="193204" y="369723"/>
                  </a:lnTo>
                  <a:lnTo>
                    <a:pt x="193365" y="378321"/>
                  </a:lnTo>
                  <a:lnTo>
                    <a:pt x="193532" y="386919"/>
                  </a:lnTo>
                  <a:lnTo>
                    <a:pt x="193703" y="395517"/>
                  </a:lnTo>
                  <a:lnTo>
                    <a:pt x="193878" y="404116"/>
                  </a:lnTo>
                  <a:lnTo>
                    <a:pt x="194057" y="412714"/>
                  </a:lnTo>
                  <a:lnTo>
                    <a:pt x="194239" y="421312"/>
                  </a:lnTo>
                  <a:lnTo>
                    <a:pt x="194424" y="429910"/>
                  </a:lnTo>
                  <a:lnTo>
                    <a:pt x="194611" y="438508"/>
                  </a:lnTo>
                  <a:lnTo>
                    <a:pt x="194801" y="447107"/>
                  </a:lnTo>
                  <a:lnTo>
                    <a:pt x="194992" y="455705"/>
                  </a:lnTo>
                  <a:lnTo>
                    <a:pt x="195185" y="464303"/>
                  </a:lnTo>
                  <a:lnTo>
                    <a:pt x="195380" y="472901"/>
                  </a:lnTo>
                  <a:lnTo>
                    <a:pt x="195577" y="481500"/>
                  </a:lnTo>
                  <a:lnTo>
                    <a:pt x="195778" y="490098"/>
                  </a:lnTo>
                  <a:lnTo>
                    <a:pt x="195983" y="498696"/>
                  </a:lnTo>
                  <a:lnTo>
                    <a:pt x="196192" y="507294"/>
                  </a:lnTo>
                  <a:lnTo>
                    <a:pt x="196408" y="515892"/>
                  </a:lnTo>
                  <a:lnTo>
                    <a:pt x="196630" y="524491"/>
                  </a:lnTo>
                  <a:lnTo>
                    <a:pt x="196861" y="533089"/>
                  </a:lnTo>
                  <a:lnTo>
                    <a:pt x="197105" y="541687"/>
                  </a:lnTo>
                  <a:lnTo>
                    <a:pt x="197361" y="550285"/>
                  </a:lnTo>
                  <a:lnTo>
                    <a:pt x="197631" y="558883"/>
                  </a:lnTo>
                  <a:lnTo>
                    <a:pt x="197916" y="567482"/>
                  </a:lnTo>
                  <a:lnTo>
                    <a:pt x="198219" y="576080"/>
                  </a:lnTo>
                  <a:lnTo>
                    <a:pt x="198539" y="584678"/>
                  </a:lnTo>
                  <a:lnTo>
                    <a:pt x="198882" y="593276"/>
                  </a:lnTo>
                  <a:lnTo>
                    <a:pt x="199247" y="601875"/>
                  </a:lnTo>
                  <a:lnTo>
                    <a:pt x="199633" y="610473"/>
                  </a:lnTo>
                  <a:lnTo>
                    <a:pt x="200041" y="619071"/>
                  </a:lnTo>
                  <a:lnTo>
                    <a:pt x="200470" y="627669"/>
                  </a:lnTo>
                  <a:lnTo>
                    <a:pt x="200920" y="636267"/>
                  </a:lnTo>
                  <a:lnTo>
                    <a:pt x="201391" y="644866"/>
                  </a:lnTo>
                  <a:lnTo>
                    <a:pt x="201884" y="653464"/>
                  </a:lnTo>
                  <a:lnTo>
                    <a:pt x="202394" y="662062"/>
                  </a:lnTo>
                  <a:lnTo>
                    <a:pt x="202917" y="670660"/>
                  </a:lnTo>
                  <a:lnTo>
                    <a:pt x="203454" y="679259"/>
                  </a:lnTo>
                  <a:lnTo>
                    <a:pt x="204000" y="687857"/>
                  </a:lnTo>
                  <a:lnTo>
                    <a:pt x="204554" y="696455"/>
                  </a:lnTo>
                  <a:lnTo>
                    <a:pt x="205113" y="705053"/>
                  </a:lnTo>
                  <a:lnTo>
                    <a:pt x="205673" y="713651"/>
                  </a:lnTo>
                  <a:lnTo>
                    <a:pt x="206232" y="722250"/>
                  </a:lnTo>
                  <a:lnTo>
                    <a:pt x="206788" y="730848"/>
                  </a:lnTo>
                  <a:lnTo>
                    <a:pt x="207340" y="739446"/>
                  </a:lnTo>
                  <a:lnTo>
                    <a:pt x="207885" y="748044"/>
                  </a:lnTo>
                  <a:lnTo>
                    <a:pt x="208424" y="756642"/>
                  </a:lnTo>
                  <a:lnTo>
                    <a:pt x="208954" y="765241"/>
                  </a:lnTo>
                  <a:lnTo>
                    <a:pt x="209479" y="773839"/>
                  </a:lnTo>
                  <a:lnTo>
                    <a:pt x="209999" y="782437"/>
                  </a:lnTo>
                  <a:lnTo>
                    <a:pt x="210517" y="791035"/>
                  </a:lnTo>
                  <a:lnTo>
                    <a:pt x="211034" y="799634"/>
                  </a:lnTo>
                  <a:lnTo>
                    <a:pt x="211554" y="808232"/>
                  </a:lnTo>
                  <a:lnTo>
                    <a:pt x="212081" y="816830"/>
                  </a:lnTo>
                  <a:lnTo>
                    <a:pt x="212622" y="825428"/>
                  </a:lnTo>
                  <a:lnTo>
                    <a:pt x="213178" y="834026"/>
                  </a:lnTo>
                  <a:lnTo>
                    <a:pt x="213755" y="842625"/>
                  </a:lnTo>
                  <a:lnTo>
                    <a:pt x="214357" y="851223"/>
                  </a:lnTo>
                  <a:lnTo>
                    <a:pt x="214987" y="859821"/>
                  </a:lnTo>
                  <a:lnTo>
                    <a:pt x="215653" y="868419"/>
                  </a:lnTo>
                  <a:lnTo>
                    <a:pt x="216361" y="877017"/>
                  </a:lnTo>
                  <a:lnTo>
                    <a:pt x="217110" y="885616"/>
                  </a:lnTo>
                  <a:lnTo>
                    <a:pt x="217902" y="894214"/>
                  </a:lnTo>
                  <a:lnTo>
                    <a:pt x="218739" y="902812"/>
                  </a:lnTo>
                  <a:lnTo>
                    <a:pt x="219620" y="911410"/>
                  </a:lnTo>
                  <a:lnTo>
                    <a:pt x="220548" y="920009"/>
                  </a:lnTo>
                  <a:lnTo>
                    <a:pt x="221530" y="928607"/>
                  </a:lnTo>
                  <a:lnTo>
                    <a:pt x="222556" y="937205"/>
                  </a:lnTo>
                  <a:lnTo>
                    <a:pt x="223623" y="945803"/>
                  </a:lnTo>
                  <a:lnTo>
                    <a:pt x="224729" y="954401"/>
                  </a:lnTo>
                  <a:lnTo>
                    <a:pt x="225872" y="963000"/>
                  </a:lnTo>
                  <a:lnTo>
                    <a:pt x="227047" y="971598"/>
                  </a:lnTo>
                  <a:lnTo>
                    <a:pt x="228254" y="980196"/>
                  </a:lnTo>
                  <a:lnTo>
                    <a:pt x="229488" y="988794"/>
                  </a:lnTo>
                  <a:lnTo>
                    <a:pt x="230742" y="997392"/>
                  </a:lnTo>
                  <a:lnTo>
                    <a:pt x="232013" y="1005991"/>
                  </a:lnTo>
                  <a:lnTo>
                    <a:pt x="233298" y="1014589"/>
                  </a:lnTo>
                  <a:lnTo>
                    <a:pt x="234593" y="1023187"/>
                  </a:lnTo>
                  <a:lnTo>
                    <a:pt x="235896" y="1031785"/>
                  </a:lnTo>
                  <a:lnTo>
                    <a:pt x="237205" y="1040384"/>
                  </a:lnTo>
                  <a:lnTo>
                    <a:pt x="238519" y="1048982"/>
                  </a:lnTo>
                  <a:lnTo>
                    <a:pt x="239836" y="1057580"/>
                  </a:lnTo>
                  <a:lnTo>
                    <a:pt x="241157" y="1066178"/>
                  </a:lnTo>
                  <a:lnTo>
                    <a:pt x="242481" y="1074776"/>
                  </a:lnTo>
                  <a:lnTo>
                    <a:pt x="243810" y="1083375"/>
                  </a:lnTo>
                  <a:lnTo>
                    <a:pt x="245147" y="1091973"/>
                  </a:lnTo>
                  <a:lnTo>
                    <a:pt x="246494" y="1100571"/>
                  </a:lnTo>
                  <a:lnTo>
                    <a:pt x="247852" y="1109169"/>
                  </a:lnTo>
                  <a:lnTo>
                    <a:pt x="249224" y="1117767"/>
                  </a:lnTo>
                  <a:lnTo>
                    <a:pt x="250613" y="1126366"/>
                  </a:lnTo>
                  <a:lnTo>
                    <a:pt x="252021" y="1134964"/>
                  </a:lnTo>
                  <a:lnTo>
                    <a:pt x="253450" y="1143562"/>
                  </a:lnTo>
                  <a:lnTo>
                    <a:pt x="254908" y="1152160"/>
                  </a:lnTo>
                  <a:lnTo>
                    <a:pt x="256391" y="1160759"/>
                  </a:lnTo>
                  <a:lnTo>
                    <a:pt x="257899" y="1169357"/>
                  </a:lnTo>
                  <a:lnTo>
                    <a:pt x="259435" y="1177955"/>
                  </a:lnTo>
                  <a:lnTo>
                    <a:pt x="260996" y="1186553"/>
                  </a:lnTo>
                  <a:lnTo>
                    <a:pt x="262584" y="1195151"/>
                  </a:lnTo>
                  <a:lnTo>
                    <a:pt x="264199" y="1203750"/>
                  </a:lnTo>
                  <a:lnTo>
                    <a:pt x="265839" y="1212348"/>
                  </a:lnTo>
                  <a:lnTo>
                    <a:pt x="267500" y="1220946"/>
                  </a:lnTo>
                  <a:lnTo>
                    <a:pt x="269179" y="1229544"/>
                  </a:lnTo>
                  <a:lnTo>
                    <a:pt x="270875" y="1238142"/>
                  </a:lnTo>
                  <a:lnTo>
                    <a:pt x="272587" y="1246741"/>
                  </a:lnTo>
                  <a:lnTo>
                    <a:pt x="274312" y="1255339"/>
                  </a:lnTo>
                  <a:lnTo>
                    <a:pt x="276051" y="1263937"/>
                  </a:lnTo>
                  <a:lnTo>
                    <a:pt x="277801" y="1272535"/>
                  </a:lnTo>
                  <a:lnTo>
                    <a:pt x="279562" y="1281134"/>
                  </a:lnTo>
                  <a:lnTo>
                    <a:pt x="281334" y="1289732"/>
                  </a:lnTo>
                  <a:lnTo>
                    <a:pt x="283117" y="1298330"/>
                  </a:lnTo>
                  <a:lnTo>
                    <a:pt x="284913" y="1306928"/>
                  </a:lnTo>
                  <a:lnTo>
                    <a:pt x="286727" y="1315526"/>
                  </a:lnTo>
                  <a:lnTo>
                    <a:pt x="288558" y="1324125"/>
                  </a:lnTo>
                  <a:lnTo>
                    <a:pt x="290409" y="1332723"/>
                  </a:lnTo>
                  <a:lnTo>
                    <a:pt x="292281" y="1341321"/>
                  </a:lnTo>
                  <a:lnTo>
                    <a:pt x="294176" y="1349919"/>
                  </a:lnTo>
                  <a:lnTo>
                    <a:pt x="296094" y="1358518"/>
                  </a:lnTo>
                  <a:lnTo>
                    <a:pt x="298039" y="1367116"/>
                  </a:lnTo>
                  <a:lnTo>
                    <a:pt x="300014" y="1375714"/>
                  </a:lnTo>
                  <a:lnTo>
                    <a:pt x="302012" y="1384312"/>
                  </a:lnTo>
                  <a:lnTo>
                    <a:pt x="304032" y="1392910"/>
                  </a:lnTo>
                  <a:lnTo>
                    <a:pt x="306072" y="1401509"/>
                  </a:lnTo>
                  <a:lnTo>
                    <a:pt x="308128" y="1410107"/>
                  </a:lnTo>
                  <a:lnTo>
                    <a:pt x="310196" y="1418705"/>
                  </a:lnTo>
                  <a:lnTo>
                    <a:pt x="312271" y="1427303"/>
                  </a:lnTo>
                  <a:lnTo>
                    <a:pt x="314344" y="1435901"/>
                  </a:lnTo>
                  <a:lnTo>
                    <a:pt x="316408" y="1444500"/>
                  </a:lnTo>
                  <a:lnTo>
                    <a:pt x="318457" y="1453098"/>
                  </a:lnTo>
                  <a:lnTo>
                    <a:pt x="320484" y="1461696"/>
                  </a:lnTo>
                  <a:lnTo>
                    <a:pt x="322483" y="1470294"/>
                  </a:lnTo>
                  <a:lnTo>
                    <a:pt x="324443" y="1478893"/>
                  </a:lnTo>
                  <a:lnTo>
                    <a:pt x="326353" y="1487491"/>
                  </a:lnTo>
                  <a:lnTo>
                    <a:pt x="328213" y="1496089"/>
                  </a:lnTo>
                  <a:lnTo>
                    <a:pt x="330019" y="1504687"/>
                  </a:lnTo>
                  <a:lnTo>
                    <a:pt x="331767" y="1513285"/>
                  </a:lnTo>
                  <a:lnTo>
                    <a:pt x="333454" y="1521884"/>
                  </a:lnTo>
                  <a:lnTo>
                    <a:pt x="335077" y="1530482"/>
                  </a:lnTo>
                  <a:lnTo>
                    <a:pt x="336622" y="1539080"/>
                  </a:lnTo>
                  <a:lnTo>
                    <a:pt x="338102" y="1547678"/>
                  </a:lnTo>
                  <a:lnTo>
                    <a:pt x="339518" y="1556276"/>
                  </a:lnTo>
                  <a:lnTo>
                    <a:pt x="340873" y="1564875"/>
                  </a:lnTo>
                  <a:lnTo>
                    <a:pt x="342170" y="1573473"/>
                  </a:lnTo>
                  <a:lnTo>
                    <a:pt x="343411" y="1582071"/>
                  </a:lnTo>
                  <a:lnTo>
                    <a:pt x="344596" y="1590669"/>
                  </a:lnTo>
                  <a:lnTo>
                    <a:pt x="345731" y="1599268"/>
                  </a:lnTo>
                  <a:lnTo>
                    <a:pt x="346827" y="1607866"/>
                  </a:lnTo>
                  <a:lnTo>
                    <a:pt x="347889" y="1616464"/>
                  </a:lnTo>
                  <a:lnTo>
                    <a:pt x="348924" y="1625062"/>
                  </a:lnTo>
                  <a:lnTo>
                    <a:pt x="349935" y="1633660"/>
                  </a:lnTo>
                  <a:lnTo>
                    <a:pt x="350930" y="1642259"/>
                  </a:lnTo>
                  <a:lnTo>
                    <a:pt x="351911" y="1650857"/>
                  </a:lnTo>
                  <a:lnTo>
                    <a:pt x="352887" y="1659455"/>
                  </a:lnTo>
                  <a:lnTo>
                    <a:pt x="353863" y="1668053"/>
                  </a:lnTo>
                  <a:lnTo>
                    <a:pt x="354841" y="1676651"/>
                  </a:lnTo>
                  <a:lnTo>
                    <a:pt x="355825" y="1685250"/>
                  </a:lnTo>
                  <a:lnTo>
                    <a:pt x="356817" y="1693848"/>
                  </a:lnTo>
                  <a:lnTo>
                    <a:pt x="357820" y="1702446"/>
                  </a:lnTo>
                  <a:lnTo>
                    <a:pt x="358834" y="1711044"/>
                  </a:lnTo>
                  <a:lnTo>
                    <a:pt x="359858" y="1719643"/>
                  </a:lnTo>
                  <a:lnTo>
                    <a:pt x="360890" y="1728241"/>
                  </a:lnTo>
                  <a:lnTo>
                    <a:pt x="361930" y="1736839"/>
                  </a:lnTo>
                  <a:lnTo>
                    <a:pt x="362973" y="1745437"/>
                  </a:lnTo>
                  <a:lnTo>
                    <a:pt x="364019" y="1754035"/>
                  </a:lnTo>
                  <a:lnTo>
                    <a:pt x="365061" y="1762634"/>
                  </a:lnTo>
                  <a:lnTo>
                    <a:pt x="366097" y="1771232"/>
                  </a:lnTo>
                  <a:lnTo>
                    <a:pt x="367122" y="1779830"/>
                  </a:lnTo>
                  <a:lnTo>
                    <a:pt x="368133" y="1788428"/>
                  </a:lnTo>
                  <a:lnTo>
                    <a:pt x="369126" y="1797026"/>
                  </a:lnTo>
                  <a:lnTo>
                    <a:pt x="370099" y="1805625"/>
                  </a:lnTo>
                  <a:lnTo>
                    <a:pt x="371044" y="1814223"/>
                  </a:lnTo>
                  <a:lnTo>
                    <a:pt x="371959" y="1822821"/>
                  </a:lnTo>
                  <a:lnTo>
                    <a:pt x="372845" y="1831419"/>
                  </a:lnTo>
                  <a:lnTo>
                    <a:pt x="373701" y="1840018"/>
                  </a:lnTo>
                  <a:lnTo>
                    <a:pt x="374523" y="1848616"/>
                  </a:lnTo>
                  <a:lnTo>
                    <a:pt x="375313" y="1857214"/>
                  </a:lnTo>
                  <a:lnTo>
                    <a:pt x="376066" y="1865812"/>
                  </a:lnTo>
                  <a:lnTo>
                    <a:pt x="376778" y="1874410"/>
                  </a:lnTo>
                  <a:lnTo>
                    <a:pt x="377454" y="1883009"/>
                  </a:lnTo>
                  <a:lnTo>
                    <a:pt x="378093" y="1891607"/>
                  </a:lnTo>
                  <a:lnTo>
                    <a:pt x="378694" y="1900205"/>
                  </a:lnTo>
                  <a:lnTo>
                    <a:pt x="379256" y="1908803"/>
                  </a:lnTo>
                  <a:lnTo>
                    <a:pt x="379776" y="1917402"/>
                  </a:lnTo>
                  <a:lnTo>
                    <a:pt x="380245" y="1926000"/>
                  </a:lnTo>
                  <a:lnTo>
                    <a:pt x="380663" y="1934598"/>
                  </a:lnTo>
                  <a:lnTo>
                    <a:pt x="381029" y="1943196"/>
                  </a:lnTo>
                  <a:lnTo>
                    <a:pt x="381340" y="1951794"/>
                  </a:lnTo>
                  <a:lnTo>
                    <a:pt x="381590" y="1960393"/>
                  </a:lnTo>
                  <a:lnTo>
                    <a:pt x="381776" y="1968991"/>
                  </a:lnTo>
                  <a:lnTo>
                    <a:pt x="381888" y="1977589"/>
                  </a:lnTo>
                  <a:lnTo>
                    <a:pt x="381912" y="1986187"/>
                  </a:lnTo>
                  <a:lnTo>
                    <a:pt x="381853" y="1994785"/>
                  </a:lnTo>
                  <a:lnTo>
                    <a:pt x="381709" y="2003384"/>
                  </a:lnTo>
                  <a:lnTo>
                    <a:pt x="381474" y="2011982"/>
                  </a:lnTo>
                  <a:lnTo>
                    <a:pt x="381145" y="2020580"/>
                  </a:lnTo>
                  <a:lnTo>
                    <a:pt x="380718" y="2029178"/>
                  </a:lnTo>
                  <a:lnTo>
                    <a:pt x="380172" y="2037777"/>
                  </a:lnTo>
                  <a:lnTo>
                    <a:pt x="379521" y="2046375"/>
                  </a:lnTo>
                  <a:lnTo>
                    <a:pt x="378768" y="2054973"/>
                  </a:lnTo>
                  <a:lnTo>
                    <a:pt x="377913" y="2063571"/>
                  </a:lnTo>
                  <a:lnTo>
                    <a:pt x="376959" y="2072169"/>
                  </a:lnTo>
                  <a:lnTo>
                    <a:pt x="375908" y="2080768"/>
                  </a:lnTo>
                  <a:lnTo>
                    <a:pt x="374755" y="2089366"/>
                  </a:lnTo>
                  <a:lnTo>
                    <a:pt x="373502" y="2097964"/>
                  </a:lnTo>
                  <a:lnTo>
                    <a:pt x="372168" y="2106562"/>
                  </a:lnTo>
                  <a:lnTo>
                    <a:pt x="370760" y="2115160"/>
                  </a:lnTo>
                  <a:lnTo>
                    <a:pt x="369284" y="2123759"/>
                  </a:lnTo>
                  <a:lnTo>
                    <a:pt x="367747" y="2132357"/>
                  </a:lnTo>
                  <a:lnTo>
                    <a:pt x="366158" y="2140955"/>
                  </a:lnTo>
                  <a:lnTo>
                    <a:pt x="364517" y="2149553"/>
                  </a:lnTo>
                  <a:lnTo>
                    <a:pt x="362845" y="2158152"/>
                  </a:lnTo>
                  <a:lnTo>
                    <a:pt x="361151" y="2166750"/>
                  </a:lnTo>
                  <a:lnTo>
                    <a:pt x="359443" y="2175348"/>
                  </a:lnTo>
                  <a:lnTo>
                    <a:pt x="357729" y="2183946"/>
                  </a:lnTo>
                  <a:lnTo>
                    <a:pt x="356019" y="2192544"/>
                  </a:lnTo>
                  <a:lnTo>
                    <a:pt x="354322" y="2201143"/>
                  </a:lnTo>
                  <a:lnTo>
                    <a:pt x="352649" y="2209741"/>
                  </a:lnTo>
                  <a:lnTo>
                    <a:pt x="351006" y="2218339"/>
                  </a:lnTo>
                  <a:lnTo>
                    <a:pt x="349398" y="2226937"/>
                  </a:lnTo>
                  <a:lnTo>
                    <a:pt x="347830" y="2235535"/>
                  </a:lnTo>
                  <a:lnTo>
                    <a:pt x="346307" y="2244134"/>
                  </a:lnTo>
                  <a:lnTo>
                    <a:pt x="344834" y="2252732"/>
                  </a:lnTo>
                  <a:lnTo>
                    <a:pt x="343425" y="2261330"/>
                  </a:lnTo>
                  <a:lnTo>
                    <a:pt x="342069" y="2269928"/>
                  </a:lnTo>
                  <a:lnTo>
                    <a:pt x="340767" y="2278527"/>
                  </a:lnTo>
                  <a:lnTo>
                    <a:pt x="339518" y="2287125"/>
                  </a:lnTo>
                  <a:lnTo>
                    <a:pt x="338321" y="2295723"/>
                  </a:lnTo>
                  <a:lnTo>
                    <a:pt x="337173" y="2304321"/>
                  </a:lnTo>
                  <a:lnTo>
                    <a:pt x="336075" y="2312919"/>
                  </a:lnTo>
                  <a:lnTo>
                    <a:pt x="335019" y="2321518"/>
                  </a:lnTo>
                  <a:lnTo>
                    <a:pt x="333996" y="2330116"/>
                  </a:lnTo>
                  <a:lnTo>
                    <a:pt x="332998" y="2338714"/>
                  </a:lnTo>
                  <a:lnTo>
                    <a:pt x="332019" y="2347312"/>
                  </a:lnTo>
                  <a:lnTo>
                    <a:pt x="331053" y="2355910"/>
                  </a:lnTo>
                  <a:lnTo>
                    <a:pt x="330090" y="2364509"/>
                  </a:lnTo>
                  <a:lnTo>
                    <a:pt x="329122" y="2373107"/>
                  </a:lnTo>
                  <a:lnTo>
                    <a:pt x="328139" y="2381705"/>
                  </a:lnTo>
                  <a:lnTo>
                    <a:pt x="327134" y="2390303"/>
                  </a:lnTo>
                  <a:lnTo>
                    <a:pt x="326101" y="2398902"/>
                  </a:lnTo>
                  <a:lnTo>
                    <a:pt x="325033" y="2407500"/>
                  </a:lnTo>
                  <a:lnTo>
                    <a:pt x="323926" y="2416098"/>
                  </a:lnTo>
                  <a:lnTo>
                    <a:pt x="322767" y="2424696"/>
                  </a:lnTo>
                  <a:lnTo>
                    <a:pt x="321555" y="2433294"/>
                  </a:lnTo>
                  <a:lnTo>
                    <a:pt x="320292" y="2441893"/>
                  </a:lnTo>
                  <a:lnTo>
                    <a:pt x="318976" y="2450491"/>
                  </a:lnTo>
                  <a:lnTo>
                    <a:pt x="317608" y="2459089"/>
                  </a:lnTo>
                  <a:lnTo>
                    <a:pt x="316190" y="2467687"/>
                  </a:lnTo>
                  <a:lnTo>
                    <a:pt x="314721" y="2476285"/>
                  </a:lnTo>
                  <a:lnTo>
                    <a:pt x="313201" y="2484884"/>
                  </a:lnTo>
                  <a:lnTo>
                    <a:pt x="311644" y="2493482"/>
                  </a:lnTo>
                  <a:lnTo>
                    <a:pt x="310057" y="2502080"/>
                  </a:lnTo>
                  <a:lnTo>
                    <a:pt x="308445" y="2510678"/>
                  </a:lnTo>
                  <a:lnTo>
                    <a:pt x="306815" y="2519277"/>
                  </a:lnTo>
                  <a:lnTo>
                    <a:pt x="305176" y="2527875"/>
                  </a:lnTo>
                  <a:lnTo>
                    <a:pt x="303537" y="2536473"/>
                  </a:lnTo>
                  <a:lnTo>
                    <a:pt x="301907" y="2545071"/>
                  </a:lnTo>
                  <a:lnTo>
                    <a:pt x="300293" y="2553669"/>
                  </a:lnTo>
                  <a:lnTo>
                    <a:pt x="298703" y="2562268"/>
                  </a:lnTo>
                  <a:lnTo>
                    <a:pt x="297143" y="2570866"/>
                  </a:lnTo>
                  <a:lnTo>
                    <a:pt x="295616" y="2579464"/>
                  </a:lnTo>
                  <a:lnTo>
                    <a:pt x="294132" y="2588062"/>
                  </a:lnTo>
                  <a:lnTo>
                    <a:pt x="292696" y="2596661"/>
                  </a:lnTo>
                  <a:lnTo>
                    <a:pt x="291305" y="2605259"/>
                  </a:lnTo>
                  <a:lnTo>
                    <a:pt x="289958" y="2613857"/>
                  </a:lnTo>
                  <a:lnTo>
                    <a:pt x="288654" y="2622455"/>
                  </a:lnTo>
                  <a:lnTo>
                    <a:pt x="287392" y="2631053"/>
                  </a:lnTo>
                  <a:lnTo>
                    <a:pt x="286168" y="2639652"/>
                  </a:lnTo>
                  <a:lnTo>
                    <a:pt x="284987" y="2648250"/>
                  </a:lnTo>
                  <a:lnTo>
                    <a:pt x="283835" y="2656848"/>
                  </a:lnTo>
                  <a:lnTo>
                    <a:pt x="282708" y="2665446"/>
                  </a:lnTo>
                  <a:lnTo>
                    <a:pt x="281601" y="2674044"/>
                  </a:lnTo>
                  <a:lnTo>
                    <a:pt x="280510" y="2682643"/>
                  </a:lnTo>
                  <a:lnTo>
                    <a:pt x="279430" y="2691241"/>
                  </a:lnTo>
                  <a:lnTo>
                    <a:pt x="278357" y="2699839"/>
                  </a:lnTo>
                  <a:lnTo>
                    <a:pt x="277288" y="2708437"/>
                  </a:lnTo>
                  <a:lnTo>
                    <a:pt x="276219" y="2717036"/>
                  </a:lnTo>
                  <a:lnTo>
                    <a:pt x="275148" y="2725634"/>
                  </a:lnTo>
                  <a:lnTo>
                    <a:pt x="274075" y="2734232"/>
                  </a:lnTo>
                  <a:lnTo>
                    <a:pt x="272999" y="2742830"/>
                  </a:lnTo>
                  <a:lnTo>
                    <a:pt x="271920" y="2751428"/>
                  </a:lnTo>
                  <a:lnTo>
                    <a:pt x="270840" y="2760027"/>
                  </a:lnTo>
                  <a:lnTo>
                    <a:pt x="269760" y="2768625"/>
                  </a:lnTo>
                  <a:lnTo>
                    <a:pt x="268682" y="2777223"/>
                  </a:lnTo>
                  <a:lnTo>
                    <a:pt x="267608" y="2785821"/>
                  </a:lnTo>
                  <a:lnTo>
                    <a:pt x="266539" y="2794419"/>
                  </a:lnTo>
                  <a:lnTo>
                    <a:pt x="265478" y="2803018"/>
                  </a:lnTo>
                  <a:lnTo>
                    <a:pt x="264428" y="2811616"/>
                  </a:lnTo>
                  <a:lnTo>
                    <a:pt x="263388" y="2820214"/>
                  </a:lnTo>
                  <a:lnTo>
                    <a:pt x="262360" y="2828812"/>
                  </a:lnTo>
                  <a:lnTo>
                    <a:pt x="261343" y="2837411"/>
                  </a:lnTo>
                  <a:lnTo>
                    <a:pt x="260336" y="2846009"/>
                  </a:lnTo>
                  <a:lnTo>
                    <a:pt x="259339" y="2854607"/>
                  </a:lnTo>
                  <a:lnTo>
                    <a:pt x="258351" y="2863205"/>
                  </a:lnTo>
                  <a:lnTo>
                    <a:pt x="257370" y="2871803"/>
                  </a:lnTo>
                  <a:lnTo>
                    <a:pt x="256393" y="2880402"/>
                  </a:lnTo>
                  <a:lnTo>
                    <a:pt x="255418" y="2889000"/>
                  </a:lnTo>
                  <a:lnTo>
                    <a:pt x="254441" y="2897598"/>
                  </a:lnTo>
                  <a:lnTo>
                    <a:pt x="253460" y="2906196"/>
                  </a:lnTo>
                  <a:lnTo>
                    <a:pt x="252473" y="2914794"/>
                  </a:lnTo>
                  <a:lnTo>
                    <a:pt x="251475" y="2923393"/>
                  </a:lnTo>
                  <a:lnTo>
                    <a:pt x="250463" y="2931991"/>
                  </a:lnTo>
                  <a:lnTo>
                    <a:pt x="249438" y="2940589"/>
                  </a:lnTo>
                  <a:lnTo>
                    <a:pt x="248396" y="2949187"/>
                  </a:lnTo>
                  <a:lnTo>
                    <a:pt x="247337" y="2957786"/>
                  </a:lnTo>
                  <a:lnTo>
                    <a:pt x="246261" y="2966384"/>
                  </a:lnTo>
                  <a:lnTo>
                    <a:pt x="245165" y="2974982"/>
                  </a:lnTo>
                  <a:lnTo>
                    <a:pt x="244047" y="2983580"/>
                  </a:lnTo>
                  <a:lnTo>
                    <a:pt x="242913" y="2992178"/>
                  </a:lnTo>
                  <a:lnTo>
                    <a:pt x="241763" y="3000777"/>
                  </a:lnTo>
                  <a:lnTo>
                    <a:pt x="240600" y="3009375"/>
                  </a:lnTo>
                  <a:lnTo>
                    <a:pt x="239425" y="3017973"/>
                  </a:lnTo>
                  <a:lnTo>
                    <a:pt x="238242" y="3026571"/>
                  </a:lnTo>
                  <a:lnTo>
                    <a:pt x="237052" y="3035169"/>
                  </a:lnTo>
                  <a:lnTo>
                    <a:pt x="235862" y="3043768"/>
                  </a:lnTo>
                  <a:lnTo>
                    <a:pt x="234676" y="3052366"/>
                  </a:lnTo>
                  <a:lnTo>
                    <a:pt x="233497" y="3060964"/>
                  </a:lnTo>
                  <a:lnTo>
                    <a:pt x="232329" y="3069562"/>
                  </a:lnTo>
                  <a:lnTo>
                    <a:pt x="231176" y="3078161"/>
                  </a:lnTo>
                  <a:lnTo>
                    <a:pt x="230043" y="3086759"/>
                  </a:lnTo>
                  <a:lnTo>
                    <a:pt x="228939" y="3095357"/>
                  </a:lnTo>
                  <a:lnTo>
                    <a:pt x="227861" y="3103955"/>
                  </a:lnTo>
                  <a:lnTo>
                    <a:pt x="226815" y="3112553"/>
                  </a:lnTo>
                  <a:lnTo>
                    <a:pt x="225801" y="3121152"/>
                  </a:lnTo>
                  <a:lnTo>
                    <a:pt x="224823" y="3129750"/>
                  </a:lnTo>
                  <a:lnTo>
                    <a:pt x="223882" y="3138348"/>
                  </a:lnTo>
                  <a:lnTo>
                    <a:pt x="222987" y="3146946"/>
                  </a:lnTo>
                  <a:lnTo>
                    <a:pt x="222133" y="3155545"/>
                  </a:lnTo>
                  <a:lnTo>
                    <a:pt x="221319" y="3164143"/>
                  </a:lnTo>
                  <a:lnTo>
                    <a:pt x="220545" y="3172741"/>
                  </a:lnTo>
                  <a:lnTo>
                    <a:pt x="219811" y="3181339"/>
                  </a:lnTo>
                  <a:lnTo>
                    <a:pt x="219117" y="3189937"/>
                  </a:lnTo>
                  <a:lnTo>
                    <a:pt x="218463" y="3198536"/>
                  </a:lnTo>
                  <a:lnTo>
                    <a:pt x="217853" y="3207134"/>
                  </a:lnTo>
                  <a:lnTo>
                    <a:pt x="217278" y="3215732"/>
                  </a:lnTo>
                  <a:lnTo>
                    <a:pt x="216738" y="3224330"/>
                  </a:lnTo>
                  <a:lnTo>
                    <a:pt x="216231" y="3232928"/>
                  </a:lnTo>
                  <a:lnTo>
                    <a:pt x="215757" y="3241527"/>
                  </a:lnTo>
                  <a:lnTo>
                    <a:pt x="215313" y="3250125"/>
                  </a:lnTo>
                  <a:lnTo>
                    <a:pt x="214905" y="3258723"/>
                  </a:lnTo>
                  <a:lnTo>
                    <a:pt x="214525" y="3267321"/>
                  </a:lnTo>
                  <a:lnTo>
                    <a:pt x="214171" y="3275920"/>
                  </a:lnTo>
                  <a:lnTo>
                    <a:pt x="213842" y="3284518"/>
                  </a:lnTo>
                  <a:lnTo>
                    <a:pt x="213536" y="3293116"/>
                  </a:lnTo>
                  <a:lnTo>
                    <a:pt x="213252" y="3301714"/>
                  </a:lnTo>
                  <a:lnTo>
                    <a:pt x="212989" y="3310312"/>
                  </a:lnTo>
                  <a:lnTo>
                    <a:pt x="212746" y="3318911"/>
                  </a:lnTo>
                  <a:lnTo>
                    <a:pt x="212518" y="3327509"/>
                  </a:lnTo>
                  <a:lnTo>
                    <a:pt x="212302" y="3336107"/>
                  </a:lnTo>
                  <a:lnTo>
                    <a:pt x="212097" y="3344705"/>
                  </a:lnTo>
                  <a:lnTo>
                    <a:pt x="211901" y="3353303"/>
                  </a:lnTo>
                  <a:lnTo>
                    <a:pt x="211710" y="3361902"/>
                  </a:lnTo>
                  <a:lnTo>
                    <a:pt x="211524" y="3370500"/>
                  </a:lnTo>
                  <a:lnTo>
                    <a:pt x="211337" y="3379098"/>
                  </a:lnTo>
                  <a:lnTo>
                    <a:pt x="211150" y="3387696"/>
                  </a:lnTo>
                  <a:lnTo>
                    <a:pt x="210959" y="3396295"/>
                  </a:lnTo>
                  <a:lnTo>
                    <a:pt x="210764" y="3404893"/>
                  </a:lnTo>
                  <a:lnTo>
                    <a:pt x="210563" y="3413491"/>
                  </a:lnTo>
                  <a:lnTo>
                    <a:pt x="210355" y="3422089"/>
                  </a:lnTo>
                  <a:lnTo>
                    <a:pt x="210138" y="3430687"/>
                  </a:lnTo>
                  <a:lnTo>
                    <a:pt x="209915" y="3439286"/>
                  </a:lnTo>
                  <a:lnTo>
                    <a:pt x="209684" y="3447884"/>
                  </a:lnTo>
                  <a:lnTo>
                    <a:pt x="209447" y="3456482"/>
                  </a:lnTo>
                  <a:lnTo>
                    <a:pt x="209204" y="3465080"/>
                  </a:lnTo>
                  <a:lnTo>
                    <a:pt x="208957" y="3473678"/>
                  </a:lnTo>
                  <a:lnTo>
                    <a:pt x="208705" y="3482277"/>
                  </a:lnTo>
                  <a:lnTo>
                    <a:pt x="208452" y="3490875"/>
                  </a:lnTo>
                  <a:lnTo>
                    <a:pt x="208199" y="3499473"/>
                  </a:lnTo>
                  <a:lnTo>
                    <a:pt x="207946" y="3508071"/>
                  </a:lnTo>
                  <a:lnTo>
                    <a:pt x="207694" y="3516670"/>
                  </a:lnTo>
                  <a:lnTo>
                    <a:pt x="207445" y="3525268"/>
                  </a:lnTo>
                  <a:lnTo>
                    <a:pt x="207200" y="3533866"/>
                  </a:lnTo>
                  <a:lnTo>
                    <a:pt x="206959" y="3542464"/>
                  </a:lnTo>
                  <a:lnTo>
                    <a:pt x="206721" y="3551062"/>
                  </a:lnTo>
                  <a:lnTo>
                    <a:pt x="206487" y="3559661"/>
                  </a:lnTo>
                  <a:lnTo>
                    <a:pt x="206257" y="3568259"/>
                  </a:lnTo>
                  <a:lnTo>
                    <a:pt x="206029" y="3576857"/>
                  </a:lnTo>
                  <a:lnTo>
                    <a:pt x="205803" y="3585455"/>
                  </a:lnTo>
                  <a:lnTo>
                    <a:pt x="205578" y="3594053"/>
                  </a:lnTo>
                  <a:lnTo>
                    <a:pt x="205353" y="3602652"/>
                  </a:lnTo>
                  <a:lnTo>
                    <a:pt x="205126" y="3611250"/>
                  </a:lnTo>
                  <a:lnTo>
                    <a:pt x="204897" y="3619848"/>
                  </a:lnTo>
                  <a:lnTo>
                    <a:pt x="204664" y="3628446"/>
                  </a:lnTo>
                  <a:lnTo>
                    <a:pt x="204427" y="3637045"/>
                  </a:lnTo>
                  <a:lnTo>
                    <a:pt x="204185" y="3645643"/>
                  </a:lnTo>
                  <a:lnTo>
                    <a:pt x="203937" y="3654241"/>
                  </a:lnTo>
                  <a:lnTo>
                    <a:pt x="203683" y="3662839"/>
                  </a:lnTo>
                  <a:lnTo>
                    <a:pt x="203423" y="3671437"/>
                  </a:lnTo>
                  <a:lnTo>
                    <a:pt x="203158" y="3680036"/>
                  </a:lnTo>
                  <a:lnTo>
                    <a:pt x="202889" y="3688634"/>
                  </a:lnTo>
                  <a:lnTo>
                    <a:pt x="202615" y="3697232"/>
                  </a:lnTo>
                  <a:lnTo>
                    <a:pt x="202338" y="3705830"/>
                  </a:lnTo>
                  <a:lnTo>
                    <a:pt x="202059" y="3714428"/>
                  </a:lnTo>
                  <a:lnTo>
                    <a:pt x="201779" y="3723027"/>
                  </a:lnTo>
                  <a:lnTo>
                    <a:pt x="201500" y="3731625"/>
                  </a:lnTo>
                  <a:lnTo>
                    <a:pt x="201224" y="3740223"/>
                  </a:lnTo>
                  <a:lnTo>
                    <a:pt x="200951" y="3748821"/>
                  </a:lnTo>
                  <a:lnTo>
                    <a:pt x="200683" y="3757420"/>
                  </a:lnTo>
                  <a:lnTo>
                    <a:pt x="200423" y="3766018"/>
                  </a:lnTo>
                  <a:lnTo>
                    <a:pt x="200170" y="3774616"/>
                  </a:lnTo>
                  <a:lnTo>
                    <a:pt x="199925" y="3783214"/>
                  </a:lnTo>
                  <a:lnTo>
                    <a:pt x="199690" y="3791812"/>
                  </a:lnTo>
                  <a:lnTo>
                    <a:pt x="199465" y="3800411"/>
                  </a:lnTo>
                  <a:lnTo>
                    <a:pt x="199250" y="3809009"/>
                  </a:lnTo>
                  <a:lnTo>
                    <a:pt x="199048" y="3817607"/>
                  </a:lnTo>
                  <a:lnTo>
                    <a:pt x="198856" y="3826205"/>
                  </a:lnTo>
                  <a:lnTo>
                    <a:pt x="198674" y="3834804"/>
                  </a:lnTo>
                  <a:lnTo>
                    <a:pt x="198501" y="3843402"/>
                  </a:lnTo>
                  <a:lnTo>
                    <a:pt x="198338" y="3852000"/>
                  </a:lnTo>
                  <a:lnTo>
                    <a:pt x="198183" y="3860598"/>
                  </a:lnTo>
                  <a:lnTo>
                    <a:pt x="198036" y="3869196"/>
                  </a:lnTo>
                  <a:lnTo>
                    <a:pt x="197896" y="3877795"/>
                  </a:lnTo>
                  <a:lnTo>
                    <a:pt x="197760" y="3886393"/>
                  </a:lnTo>
                  <a:lnTo>
                    <a:pt x="197629" y="3894991"/>
                  </a:lnTo>
                  <a:lnTo>
                    <a:pt x="197500" y="3903589"/>
                  </a:lnTo>
                  <a:lnTo>
                    <a:pt x="197373" y="3912187"/>
                  </a:lnTo>
                  <a:lnTo>
                    <a:pt x="197247" y="3920786"/>
                  </a:lnTo>
                  <a:lnTo>
                    <a:pt x="197121" y="3929384"/>
                  </a:lnTo>
                  <a:lnTo>
                    <a:pt x="196994" y="3937982"/>
                  </a:lnTo>
                  <a:lnTo>
                    <a:pt x="196865" y="3946580"/>
                  </a:lnTo>
                  <a:lnTo>
                    <a:pt x="196734" y="3955179"/>
                  </a:lnTo>
                  <a:lnTo>
                    <a:pt x="196601" y="3963777"/>
                  </a:lnTo>
                  <a:lnTo>
                    <a:pt x="196465" y="3972375"/>
                  </a:lnTo>
                  <a:lnTo>
                    <a:pt x="196325" y="3980973"/>
                  </a:lnTo>
                  <a:lnTo>
                    <a:pt x="196183" y="3989571"/>
                  </a:lnTo>
                  <a:lnTo>
                    <a:pt x="196038" y="3998170"/>
                  </a:lnTo>
                  <a:lnTo>
                    <a:pt x="195891" y="4006768"/>
                  </a:lnTo>
                  <a:lnTo>
                    <a:pt x="195743" y="4015366"/>
                  </a:lnTo>
                  <a:lnTo>
                    <a:pt x="195592" y="4023964"/>
                  </a:lnTo>
                  <a:lnTo>
                    <a:pt x="195441" y="4032562"/>
                  </a:lnTo>
                  <a:lnTo>
                    <a:pt x="195290" y="4041161"/>
                  </a:lnTo>
                  <a:lnTo>
                    <a:pt x="195138" y="4049759"/>
                  </a:lnTo>
                  <a:lnTo>
                    <a:pt x="194987" y="4058357"/>
                  </a:lnTo>
                  <a:lnTo>
                    <a:pt x="194838" y="4066955"/>
                  </a:lnTo>
                  <a:lnTo>
                    <a:pt x="194690" y="4075554"/>
                  </a:lnTo>
                  <a:lnTo>
                    <a:pt x="194544" y="4084152"/>
                  </a:lnTo>
                  <a:lnTo>
                    <a:pt x="194401" y="4092750"/>
                  </a:lnTo>
                  <a:lnTo>
                    <a:pt x="194261" y="4101348"/>
                  </a:lnTo>
                  <a:lnTo>
                    <a:pt x="194124" y="4109946"/>
                  </a:lnTo>
                  <a:lnTo>
                    <a:pt x="193991" y="4118545"/>
                  </a:lnTo>
                  <a:lnTo>
                    <a:pt x="193862" y="4127143"/>
                  </a:lnTo>
                  <a:lnTo>
                    <a:pt x="193736" y="4135741"/>
                  </a:lnTo>
                  <a:lnTo>
                    <a:pt x="193616" y="4144339"/>
                  </a:lnTo>
                  <a:lnTo>
                    <a:pt x="193501" y="4152937"/>
                  </a:lnTo>
                  <a:lnTo>
                    <a:pt x="193390" y="4161536"/>
                  </a:lnTo>
                  <a:lnTo>
                    <a:pt x="193284" y="4170134"/>
                  </a:lnTo>
                  <a:lnTo>
                    <a:pt x="193184" y="4178732"/>
                  </a:lnTo>
                  <a:lnTo>
                    <a:pt x="193089" y="4187330"/>
                  </a:lnTo>
                  <a:lnTo>
                    <a:pt x="193000" y="4195929"/>
                  </a:lnTo>
                  <a:lnTo>
                    <a:pt x="192917" y="4204527"/>
                  </a:lnTo>
                  <a:lnTo>
                    <a:pt x="192840" y="4213125"/>
                  </a:lnTo>
                  <a:lnTo>
                    <a:pt x="192768" y="4221723"/>
                  </a:lnTo>
                  <a:lnTo>
                    <a:pt x="192703" y="4230321"/>
                  </a:lnTo>
                  <a:lnTo>
                    <a:pt x="192642" y="4238920"/>
                  </a:lnTo>
                  <a:lnTo>
                    <a:pt x="192587" y="4247518"/>
                  </a:lnTo>
                  <a:lnTo>
                    <a:pt x="192539" y="4256116"/>
                  </a:lnTo>
                  <a:lnTo>
                    <a:pt x="192494" y="4264714"/>
                  </a:lnTo>
                  <a:lnTo>
                    <a:pt x="192455" y="4273312"/>
                  </a:lnTo>
                  <a:lnTo>
                    <a:pt x="192419" y="4281911"/>
                  </a:lnTo>
                  <a:lnTo>
                    <a:pt x="192386" y="4290509"/>
                  </a:lnTo>
                  <a:lnTo>
                    <a:pt x="192356" y="4299107"/>
                  </a:lnTo>
                  <a:lnTo>
                    <a:pt x="192327" y="4307705"/>
                  </a:lnTo>
                  <a:lnTo>
                    <a:pt x="192301" y="4316304"/>
                  </a:lnTo>
                  <a:lnTo>
                    <a:pt x="192274" y="4324902"/>
                  </a:lnTo>
                  <a:lnTo>
                    <a:pt x="192248" y="4333500"/>
                  </a:lnTo>
                  <a:lnTo>
                    <a:pt x="192221" y="4342098"/>
                  </a:lnTo>
                  <a:lnTo>
                    <a:pt x="192192" y="4350696"/>
                  </a:lnTo>
                  <a:lnTo>
                    <a:pt x="192162" y="4359295"/>
                  </a:lnTo>
                  <a:lnTo>
                    <a:pt x="192130" y="4367893"/>
                  </a:lnTo>
                  <a:lnTo>
                    <a:pt x="192094" y="4376491"/>
                  </a:lnTo>
                  <a:lnTo>
                    <a:pt x="192056" y="4385089"/>
                  </a:lnTo>
                  <a:lnTo>
                    <a:pt x="192015" y="4393688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2" name="pg36">
              <a:extLst>
                <a:ext uri="{FF2B5EF4-FFF2-40B4-BE49-F238E27FC236}">
                  <a16:creationId xmlns:a16="http://schemas.microsoft.com/office/drawing/2014/main" id="{22DB167C-DE90-9247-2181-7C1930A4C64A}"/>
                </a:ext>
              </a:extLst>
            </p:cNvPr>
            <p:cNvSpPr/>
            <p:nvPr/>
          </p:nvSpPr>
          <p:spPr>
            <a:xfrm>
              <a:off x="5376125" y="2911621"/>
              <a:ext cx="376658" cy="4440093"/>
            </a:xfrm>
            <a:custGeom>
              <a:avLst/>
              <a:gdLst/>
              <a:ahLst/>
              <a:cxnLst/>
              <a:rect l="0" t="0" r="0" b="0"/>
              <a:pathLst>
                <a:path w="376658" h="4440093">
                  <a:moveTo>
                    <a:pt x="188153" y="4440093"/>
                  </a:moveTo>
                  <a:lnTo>
                    <a:pt x="188148" y="4431404"/>
                  </a:lnTo>
                  <a:lnTo>
                    <a:pt x="188144" y="4422715"/>
                  </a:lnTo>
                  <a:lnTo>
                    <a:pt x="188139" y="4414026"/>
                  </a:lnTo>
                  <a:lnTo>
                    <a:pt x="188135" y="4405337"/>
                  </a:lnTo>
                  <a:lnTo>
                    <a:pt x="188130" y="4396648"/>
                  </a:lnTo>
                  <a:lnTo>
                    <a:pt x="188125" y="4387959"/>
                  </a:lnTo>
                  <a:lnTo>
                    <a:pt x="188119" y="4379270"/>
                  </a:lnTo>
                  <a:lnTo>
                    <a:pt x="188112" y="4370581"/>
                  </a:lnTo>
                  <a:lnTo>
                    <a:pt x="188104" y="4361892"/>
                  </a:lnTo>
                  <a:lnTo>
                    <a:pt x="188094" y="4353203"/>
                  </a:lnTo>
                  <a:lnTo>
                    <a:pt x="188083" y="4344514"/>
                  </a:lnTo>
                  <a:lnTo>
                    <a:pt x="188071" y="4335825"/>
                  </a:lnTo>
                  <a:lnTo>
                    <a:pt x="188057" y="4327136"/>
                  </a:lnTo>
                  <a:lnTo>
                    <a:pt x="188042" y="4318447"/>
                  </a:lnTo>
                  <a:lnTo>
                    <a:pt x="188025" y="4309758"/>
                  </a:lnTo>
                  <a:lnTo>
                    <a:pt x="188007" y="4301069"/>
                  </a:lnTo>
                  <a:lnTo>
                    <a:pt x="187989" y="4292380"/>
                  </a:lnTo>
                  <a:lnTo>
                    <a:pt x="187970" y="4283691"/>
                  </a:lnTo>
                  <a:lnTo>
                    <a:pt x="187950" y="4275002"/>
                  </a:lnTo>
                  <a:lnTo>
                    <a:pt x="187930" y="4266313"/>
                  </a:lnTo>
                  <a:lnTo>
                    <a:pt x="187909" y="4257624"/>
                  </a:lnTo>
                  <a:lnTo>
                    <a:pt x="187889" y="4248935"/>
                  </a:lnTo>
                  <a:lnTo>
                    <a:pt x="187869" y="4240246"/>
                  </a:lnTo>
                  <a:lnTo>
                    <a:pt x="187849" y="4231557"/>
                  </a:lnTo>
                  <a:lnTo>
                    <a:pt x="187830" y="4222868"/>
                  </a:lnTo>
                  <a:lnTo>
                    <a:pt x="187810" y="4214179"/>
                  </a:lnTo>
                  <a:lnTo>
                    <a:pt x="187791" y="4205490"/>
                  </a:lnTo>
                  <a:lnTo>
                    <a:pt x="187772" y="4196801"/>
                  </a:lnTo>
                  <a:lnTo>
                    <a:pt x="187753" y="4188111"/>
                  </a:lnTo>
                  <a:lnTo>
                    <a:pt x="187733" y="4179422"/>
                  </a:lnTo>
                  <a:lnTo>
                    <a:pt x="187713" y="4170733"/>
                  </a:lnTo>
                  <a:lnTo>
                    <a:pt x="187693" y="4162044"/>
                  </a:lnTo>
                  <a:lnTo>
                    <a:pt x="187672" y="4153355"/>
                  </a:lnTo>
                  <a:lnTo>
                    <a:pt x="187651" y="4144666"/>
                  </a:lnTo>
                  <a:lnTo>
                    <a:pt x="187630" y="4135977"/>
                  </a:lnTo>
                  <a:lnTo>
                    <a:pt x="187608" y="4127288"/>
                  </a:lnTo>
                  <a:lnTo>
                    <a:pt x="187586" y="4118599"/>
                  </a:lnTo>
                  <a:lnTo>
                    <a:pt x="187563" y="4109910"/>
                  </a:lnTo>
                  <a:lnTo>
                    <a:pt x="187541" y="4101221"/>
                  </a:lnTo>
                  <a:lnTo>
                    <a:pt x="187518" y="4092532"/>
                  </a:lnTo>
                  <a:lnTo>
                    <a:pt x="187496" y="4083843"/>
                  </a:lnTo>
                  <a:lnTo>
                    <a:pt x="187474" y="4075154"/>
                  </a:lnTo>
                  <a:lnTo>
                    <a:pt x="187452" y="4066465"/>
                  </a:lnTo>
                  <a:lnTo>
                    <a:pt x="187429" y="4057776"/>
                  </a:lnTo>
                  <a:lnTo>
                    <a:pt x="187407" y="4049087"/>
                  </a:lnTo>
                  <a:lnTo>
                    <a:pt x="187384" y="4040398"/>
                  </a:lnTo>
                  <a:lnTo>
                    <a:pt x="187360" y="4031709"/>
                  </a:lnTo>
                  <a:lnTo>
                    <a:pt x="187334" y="4023020"/>
                  </a:lnTo>
                  <a:lnTo>
                    <a:pt x="187307" y="4014331"/>
                  </a:lnTo>
                  <a:lnTo>
                    <a:pt x="187278" y="4005642"/>
                  </a:lnTo>
                  <a:lnTo>
                    <a:pt x="187245" y="3996953"/>
                  </a:lnTo>
                  <a:lnTo>
                    <a:pt x="187209" y="3988264"/>
                  </a:lnTo>
                  <a:lnTo>
                    <a:pt x="187168" y="3979575"/>
                  </a:lnTo>
                  <a:lnTo>
                    <a:pt x="187123" y="3970886"/>
                  </a:lnTo>
                  <a:lnTo>
                    <a:pt x="187073" y="3962197"/>
                  </a:lnTo>
                  <a:lnTo>
                    <a:pt x="187018" y="3953508"/>
                  </a:lnTo>
                  <a:lnTo>
                    <a:pt x="186957" y="3944819"/>
                  </a:lnTo>
                  <a:lnTo>
                    <a:pt x="186890" y="3936130"/>
                  </a:lnTo>
                  <a:lnTo>
                    <a:pt x="186816" y="3927441"/>
                  </a:lnTo>
                  <a:lnTo>
                    <a:pt x="186737" y="3918752"/>
                  </a:lnTo>
                  <a:lnTo>
                    <a:pt x="186653" y="3910063"/>
                  </a:lnTo>
                  <a:lnTo>
                    <a:pt x="186563" y="3901374"/>
                  </a:lnTo>
                  <a:lnTo>
                    <a:pt x="186468" y="3892684"/>
                  </a:lnTo>
                  <a:lnTo>
                    <a:pt x="186369" y="3883995"/>
                  </a:lnTo>
                  <a:lnTo>
                    <a:pt x="186265" y="3875306"/>
                  </a:lnTo>
                  <a:lnTo>
                    <a:pt x="186157" y="3866617"/>
                  </a:lnTo>
                  <a:lnTo>
                    <a:pt x="186046" y="3857928"/>
                  </a:lnTo>
                  <a:lnTo>
                    <a:pt x="185932" y="3849239"/>
                  </a:lnTo>
                  <a:lnTo>
                    <a:pt x="185815" y="3840550"/>
                  </a:lnTo>
                  <a:lnTo>
                    <a:pt x="185696" y="3831861"/>
                  </a:lnTo>
                  <a:lnTo>
                    <a:pt x="185575" y="3823172"/>
                  </a:lnTo>
                  <a:lnTo>
                    <a:pt x="185452" y="3814483"/>
                  </a:lnTo>
                  <a:lnTo>
                    <a:pt x="185328" y="3805794"/>
                  </a:lnTo>
                  <a:lnTo>
                    <a:pt x="185203" y="3797105"/>
                  </a:lnTo>
                  <a:lnTo>
                    <a:pt x="185076" y="3788416"/>
                  </a:lnTo>
                  <a:lnTo>
                    <a:pt x="184948" y="3779727"/>
                  </a:lnTo>
                  <a:lnTo>
                    <a:pt x="184820" y="3771038"/>
                  </a:lnTo>
                  <a:lnTo>
                    <a:pt x="184691" y="3762349"/>
                  </a:lnTo>
                  <a:lnTo>
                    <a:pt x="184561" y="3753660"/>
                  </a:lnTo>
                  <a:lnTo>
                    <a:pt x="184431" y="3744971"/>
                  </a:lnTo>
                  <a:lnTo>
                    <a:pt x="184299" y="3736282"/>
                  </a:lnTo>
                  <a:lnTo>
                    <a:pt x="184168" y="3727593"/>
                  </a:lnTo>
                  <a:lnTo>
                    <a:pt x="184036" y="3718904"/>
                  </a:lnTo>
                  <a:lnTo>
                    <a:pt x="183904" y="3710215"/>
                  </a:lnTo>
                  <a:lnTo>
                    <a:pt x="183772" y="3701526"/>
                  </a:lnTo>
                  <a:lnTo>
                    <a:pt x="183639" y="3692837"/>
                  </a:lnTo>
                  <a:lnTo>
                    <a:pt x="183507" y="3684148"/>
                  </a:lnTo>
                  <a:lnTo>
                    <a:pt x="183375" y="3675459"/>
                  </a:lnTo>
                  <a:lnTo>
                    <a:pt x="183243" y="3666770"/>
                  </a:lnTo>
                  <a:lnTo>
                    <a:pt x="183112" y="3658081"/>
                  </a:lnTo>
                  <a:lnTo>
                    <a:pt x="182981" y="3649392"/>
                  </a:lnTo>
                  <a:lnTo>
                    <a:pt x="182851" y="3640703"/>
                  </a:lnTo>
                  <a:lnTo>
                    <a:pt x="182721" y="3632014"/>
                  </a:lnTo>
                  <a:lnTo>
                    <a:pt x="182591" y="3623325"/>
                  </a:lnTo>
                  <a:lnTo>
                    <a:pt x="182461" y="3614636"/>
                  </a:lnTo>
                  <a:lnTo>
                    <a:pt x="182330" y="3605947"/>
                  </a:lnTo>
                  <a:lnTo>
                    <a:pt x="182198" y="3597258"/>
                  </a:lnTo>
                  <a:lnTo>
                    <a:pt x="182063" y="3588568"/>
                  </a:lnTo>
                  <a:lnTo>
                    <a:pt x="181925" y="3579879"/>
                  </a:lnTo>
                  <a:lnTo>
                    <a:pt x="181783" y="3571190"/>
                  </a:lnTo>
                  <a:lnTo>
                    <a:pt x="181634" y="3562501"/>
                  </a:lnTo>
                  <a:lnTo>
                    <a:pt x="181478" y="3553812"/>
                  </a:lnTo>
                  <a:lnTo>
                    <a:pt x="181313" y="3545123"/>
                  </a:lnTo>
                  <a:lnTo>
                    <a:pt x="181139" y="3536434"/>
                  </a:lnTo>
                  <a:lnTo>
                    <a:pt x="180955" y="3527745"/>
                  </a:lnTo>
                  <a:lnTo>
                    <a:pt x="180760" y="3519056"/>
                  </a:lnTo>
                  <a:lnTo>
                    <a:pt x="180554" y="3510367"/>
                  </a:lnTo>
                  <a:lnTo>
                    <a:pt x="180338" y="3501678"/>
                  </a:lnTo>
                  <a:lnTo>
                    <a:pt x="180110" y="3492989"/>
                  </a:lnTo>
                  <a:lnTo>
                    <a:pt x="179874" y="3484300"/>
                  </a:lnTo>
                  <a:lnTo>
                    <a:pt x="179631" y="3475611"/>
                  </a:lnTo>
                  <a:lnTo>
                    <a:pt x="179383" y="3466922"/>
                  </a:lnTo>
                  <a:lnTo>
                    <a:pt x="179132" y="3458233"/>
                  </a:lnTo>
                  <a:lnTo>
                    <a:pt x="178881" y="3449544"/>
                  </a:lnTo>
                  <a:lnTo>
                    <a:pt x="178632" y="3440855"/>
                  </a:lnTo>
                  <a:lnTo>
                    <a:pt x="178388" y="3432166"/>
                  </a:lnTo>
                  <a:lnTo>
                    <a:pt x="178153" y="3423477"/>
                  </a:lnTo>
                  <a:lnTo>
                    <a:pt x="177928" y="3414788"/>
                  </a:lnTo>
                  <a:lnTo>
                    <a:pt x="177715" y="3406099"/>
                  </a:lnTo>
                  <a:lnTo>
                    <a:pt x="177516" y="3397410"/>
                  </a:lnTo>
                  <a:lnTo>
                    <a:pt x="177331" y="3388721"/>
                  </a:lnTo>
                  <a:lnTo>
                    <a:pt x="177160" y="3380032"/>
                  </a:lnTo>
                  <a:lnTo>
                    <a:pt x="177003" y="3371343"/>
                  </a:lnTo>
                  <a:lnTo>
                    <a:pt x="176863" y="3362654"/>
                  </a:lnTo>
                  <a:lnTo>
                    <a:pt x="176735" y="3353965"/>
                  </a:lnTo>
                  <a:lnTo>
                    <a:pt x="176618" y="3345276"/>
                  </a:lnTo>
                  <a:lnTo>
                    <a:pt x="176510" y="3336587"/>
                  </a:lnTo>
                  <a:lnTo>
                    <a:pt x="176409" y="3327898"/>
                  </a:lnTo>
                  <a:lnTo>
                    <a:pt x="176313" y="3319209"/>
                  </a:lnTo>
                  <a:lnTo>
                    <a:pt x="176220" y="3310520"/>
                  </a:lnTo>
                  <a:lnTo>
                    <a:pt x="176127" y="3301831"/>
                  </a:lnTo>
                  <a:lnTo>
                    <a:pt x="176033" y="3293141"/>
                  </a:lnTo>
                  <a:lnTo>
                    <a:pt x="175935" y="3284452"/>
                  </a:lnTo>
                  <a:lnTo>
                    <a:pt x="175832" y="3275763"/>
                  </a:lnTo>
                  <a:lnTo>
                    <a:pt x="175723" y="3267074"/>
                  </a:lnTo>
                  <a:lnTo>
                    <a:pt x="175607" y="3258385"/>
                  </a:lnTo>
                  <a:lnTo>
                    <a:pt x="175482" y="3249696"/>
                  </a:lnTo>
                  <a:lnTo>
                    <a:pt x="175349" y="3241007"/>
                  </a:lnTo>
                  <a:lnTo>
                    <a:pt x="175205" y="3232318"/>
                  </a:lnTo>
                  <a:lnTo>
                    <a:pt x="175051" y="3223629"/>
                  </a:lnTo>
                  <a:lnTo>
                    <a:pt x="174886" y="3214940"/>
                  </a:lnTo>
                  <a:lnTo>
                    <a:pt x="174709" y="3206251"/>
                  </a:lnTo>
                  <a:lnTo>
                    <a:pt x="174520" y="3197562"/>
                  </a:lnTo>
                  <a:lnTo>
                    <a:pt x="174317" y="3188873"/>
                  </a:lnTo>
                  <a:lnTo>
                    <a:pt x="174100" y="3180184"/>
                  </a:lnTo>
                  <a:lnTo>
                    <a:pt x="173863" y="3171495"/>
                  </a:lnTo>
                  <a:lnTo>
                    <a:pt x="173607" y="3162806"/>
                  </a:lnTo>
                  <a:lnTo>
                    <a:pt x="173330" y="3154117"/>
                  </a:lnTo>
                  <a:lnTo>
                    <a:pt x="173030" y="3145428"/>
                  </a:lnTo>
                  <a:lnTo>
                    <a:pt x="172704" y="3136739"/>
                  </a:lnTo>
                  <a:lnTo>
                    <a:pt x="172350" y="3128050"/>
                  </a:lnTo>
                  <a:lnTo>
                    <a:pt x="171967" y="3119361"/>
                  </a:lnTo>
                  <a:lnTo>
                    <a:pt x="171548" y="3110672"/>
                  </a:lnTo>
                  <a:lnTo>
                    <a:pt x="171089" y="3101983"/>
                  </a:lnTo>
                  <a:lnTo>
                    <a:pt x="170594" y="3093294"/>
                  </a:lnTo>
                  <a:lnTo>
                    <a:pt x="170059" y="3084605"/>
                  </a:lnTo>
                  <a:lnTo>
                    <a:pt x="169483" y="3075916"/>
                  </a:lnTo>
                  <a:lnTo>
                    <a:pt x="168866" y="3067227"/>
                  </a:lnTo>
                  <a:lnTo>
                    <a:pt x="168207" y="3058538"/>
                  </a:lnTo>
                  <a:lnTo>
                    <a:pt x="167504" y="3049849"/>
                  </a:lnTo>
                  <a:lnTo>
                    <a:pt x="166751" y="3041160"/>
                  </a:lnTo>
                  <a:lnTo>
                    <a:pt x="165957" y="3032471"/>
                  </a:lnTo>
                  <a:lnTo>
                    <a:pt x="165121" y="3023782"/>
                  </a:lnTo>
                  <a:lnTo>
                    <a:pt x="164247" y="3015093"/>
                  </a:lnTo>
                  <a:lnTo>
                    <a:pt x="163334" y="3006404"/>
                  </a:lnTo>
                  <a:lnTo>
                    <a:pt x="162387" y="2997715"/>
                  </a:lnTo>
                  <a:lnTo>
                    <a:pt x="161406" y="2989025"/>
                  </a:lnTo>
                  <a:lnTo>
                    <a:pt x="160392" y="2980336"/>
                  </a:lnTo>
                  <a:lnTo>
                    <a:pt x="159350" y="2971647"/>
                  </a:lnTo>
                  <a:lnTo>
                    <a:pt x="158285" y="2962958"/>
                  </a:lnTo>
                  <a:lnTo>
                    <a:pt x="157201" y="2954269"/>
                  </a:lnTo>
                  <a:lnTo>
                    <a:pt x="156102" y="2945580"/>
                  </a:lnTo>
                  <a:lnTo>
                    <a:pt x="154991" y="2936891"/>
                  </a:lnTo>
                  <a:lnTo>
                    <a:pt x="153871" y="2928202"/>
                  </a:lnTo>
                  <a:lnTo>
                    <a:pt x="152747" y="2919513"/>
                  </a:lnTo>
                  <a:lnTo>
                    <a:pt x="151622" y="2910824"/>
                  </a:lnTo>
                  <a:lnTo>
                    <a:pt x="150499" y="2902135"/>
                  </a:lnTo>
                  <a:lnTo>
                    <a:pt x="149383" y="2893446"/>
                  </a:lnTo>
                  <a:lnTo>
                    <a:pt x="148274" y="2884757"/>
                  </a:lnTo>
                  <a:lnTo>
                    <a:pt x="147175" y="2876068"/>
                  </a:lnTo>
                  <a:lnTo>
                    <a:pt x="146087" y="2867379"/>
                  </a:lnTo>
                  <a:lnTo>
                    <a:pt x="145011" y="2858690"/>
                  </a:lnTo>
                  <a:lnTo>
                    <a:pt x="143951" y="2850001"/>
                  </a:lnTo>
                  <a:lnTo>
                    <a:pt x="142903" y="2841312"/>
                  </a:lnTo>
                  <a:lnTo>
                    <a:pt x="141868" y="2832623"/>
                  </a:lnTo>
                  <a:lnTo>
                    <a:pt x="140846" y="2823934"/>
                  </a:lnTo>
                  <a:lnTo>
                    <a:pt x="139836" y="2815245"/>
                  </a:lnTo>
                  <a:lnTo>
                    <a:pt x="138837" y="2806556"/>
                  </a:lnTo>
                  <a:lnTo>
                    <a:pt x="137850" y="2797867"/>
                  </a:lnTo>
                  <a:lnTo>
                    <a:pt x="136875" y="2789178"/>
                  </a:lnTo>
                  <a:lnTo>
                    <a:pt x="135913" y="2780489"/>
                  </a:lnTo>
                  <a:lnTo>
                    <a:pt x="134963" y="2771800"/>
                  </a:lnTo>
                  <a:lnTo>
                    <a:pt x="134027" y="2763111"/>
                  </a:lnTo>
                  <a:lnTo>
                    <a:pt x="133105" y="2754422"/>
                  </a:lnTo>
                  <a:lnTo>
                    <a:pt x="132200" y="2745733"/>
                  </a:lnTo>
                  <a:lnTo>
                    <a:pt x="131313" y="2737044"/>
                  </a:lnTo>
                  <a:lnTo>
                    <a:pt x="130446" y="2728355"/>
                  </a:lnTo>
                  <a:lnTo>
                    <a:pt x="129604" y="2719666"/>
                  </a:lnTo>
                  <a:lnTo>
                    <a:pt x="128783" y="2710977"/>
                  </a:lnTo>
                  <a:lnTo>
                    <a:pt x="127986" y="2702288"/>
                  </a:lnTo>
                  <a:lnTo>
                    <a:pt x="127210" y="2693598"/>
                  </a:lnTo>
                  <a:lnTo>
                    <a:pt x="126455" y="2684909"/>
                  </a:lnTo>
                  <a:lnTo>
                    <a:pt x="125720" y="2676220"/>
                  </a:lnTo>
                  <a:lnTo>
                    <a:pt x="125001" y="2667531"/>
                  </a:lnTo>
                  <a:lnTo>
                    <a:pt x="124295" y="2658842"/>
                  </a:lnTo>
                  <a:lnTo>
                    <a:pt x="123596" y="2650153"/>
                  </a:lnTo>
                  <a:lnTo>
                    <a:pt x="122897" y="2641464"/>
                  </a:lnTo>
                  <a:lnTo>
                    <a:pt x="122193" y="2632775"/>
                  </a:lnTo>
                  <a:lnTo>
                    <a:pt x="121478" y="2624086"/>
                  </a:lnTo>
                  <a:lnTo>
                    <a:pt x="120744" y="2615397"/>
                  </a:lnTo>
                  <a:lnTo>
                    <a:pt x="119986" y="2606708"/>
                  </a:lnTo>
                  <a:lnTo>
                    <a:pt x="119194" y="2598019"/>
                  </a:lnTo>
                  <a:lnTo>
                    <a:pt x="118360" y="2589330"/>
                  </a:lnTo>
                  <a:lnTo>
                    <a:pt x="117484" y="2580641"/>
                  </a:lnTo>
                  <a:lnTo>
                    <a:pt x="116560" y="2571952"/>
                  </a:lnTo>
                  <a:lnTo>
                    <a:pt x="115585" y="2563263"/>
                  </a:lnTo>
                  <a:lnTo>
                    <a:pt x="114558" y="2554574"/>
                  </a:lnTo>
                  <a:lnTo>
                    <a:pt x="113476" y="2545885"/>
                  </a:lnTo>
                  <a:lnTo>
                    <a:pt x="112335" y="2537196"/>
                  </a:lnTo>
                  <a:lnTo>
                    <a:pt x="111132" y="2528507"/>
                  </a:lnTo>
                  <a:lnTo>
                    <a:pt x="109875" y="2519818"/>
                  </a:lnTo>
                  <a:lnTo>
                    <a:pt x="108566" y="2511129"/>
                  </a:lnTo>
                  <a:lnTo>
                    <a:pt x="107206" y="2502440"/>
                  </a:lnTo>
                  <a:lnTo>
                    <a:pt x="105799" y="2493751"/>
                  </a:lnTo>
                  <a:lnTo>
                    <a:pt x="104345" y="2485062"/>
                  </a:lnTo>
                  <a:lnTo>
                    <a:pt x="102849" y="2476373"/>
                  </a:lnTo>
                  <a:lnTo>
                    <a:pt x="101305" y="2467684"/>
                  </a:lnTo>
                  <a:lnTo>
                    <a:pt x="99723" y="2458995"/>
                  </a:lnTo>
                  <a:lnTo>
                    <a:pt x="98104" y="2450306"/>
                  </a:lnTo>
                  <a:lnTo>
                    <a:pt x="96449" y="2441617"/>
                  </a:lnTo>
                  <a:lnTo>
                    <a:pt x="94758" y="2432928"/>
                  </a:lnTo>
                  <a:lnTo>
                    <a:pt x="93034" y="2424239"/>
                  </a:lnTo>
                  <a:lnTo>
                    <a:pt x="91274" y="2415550"/>
                  </a:lnTo>
                  <a:lnTo>
                    <a:pt x="89475" y="2406861"/>
                  </a:lnTo>
                  <a:lnTo>
                    <a:pt x="87638" y="2398172"/>
                  </a:lnTo>
                  <a:lnTo>
                    <a:pt x="85766" y="2389482"/>
                  </a:lnTo>
                  <a:lnTo>
                    <a:pt x="83858" y="2380793"/>
                  </a:lnTo>
                  <a:lnTo>
                    <a:pt x="81917" y="2372104"/>
                  </a:lnTo>
                  <a:lnTo>
                    <a:pt x="79942" y="2363415"/>
                  </a:lnTo>
                  <a:lnTo>
                    <a:pt x="77938" y="2354726"/>
                  </a:lnTo>
                  <a:lnTo>
                    <a:pt x="75905" y="2346037"/>
                  </a:lnTo>
                  <a:lnTo>
                    <a:pt x="73848" y="2337348"/>
                  </a:lnTo>
                  <a:lnTo>
                    <a:pt x="71775" y="2328659"/>
                  </a:lnTo>
                  <a:lnTo>
                    <a:pt x="69693" y="2319970"/>
                  </a:lnTo>
                  <a:lnTo>
                    <a:pt x="67609" y="2311281"/>
                  </a:lnTo>
                  <a:lnTo>
                    <a:pt x="65531" y="2302592"/>
                  </a:lnTo>
                  <a:lnTo>
                    <a:pt x="63465" y="2293903"/>
                  </a:lnTo>
                  <a:lnTo>
                    <a:pt x="61421" y="2285214"/>
                  </a:lnTo>
                  <a:lnTo>
                    <a:pt x="59411" y="2276525"/>
                  </a:lnTo>
                  <a:lnTo>
                    <a:pt x="57440" y="2267836"/>
                  </a:lnTo>
                  <a:lnTo>
                    <a:pt x="55515" y="2259147"/>
                  </a:lnTo>
                  <a:lnTo>
                    <a:pt x="53639" y="2250458"/>
                  </a:lnTo>
                  <a:lnTo>
                    <a:pt x="51818" y="2241769"/>
                  </a:lnTo>
                  <a:lnTo>
                    <a:pt x="50055" y="2233080"/>
                  </a:lnTo>
                  <a:lnTo>
                    <a:pt x="48352" y="2224391"/>
                  </a:lnTo>
                  <a:lnTo>
                    <a:pt x="46717" y="2215702"/>
                  </a:lnTo>
                  <a:lnTo>
                    <a:pt x="45148" y="2207013"/>
                  </a:lnTo>
                  <a:lnTo>
                    <a:pt x="43639" y="2198324"/>
                  </a:lnTo>
                  <a:lnTo>
                    <a:pt x="42187" y="2189635"/>
                  </a:lnTo>
                  <a:lnTo>
                    <a:pt x="40791" y="2180946"/>
                  </a:lnTo>
                  <a:lnTo>
                    <a:pt x="39447" y="2172257"/>
                  </a:lnTo>
                  <a:lnTo>
                    <a:pt x="38150" y="2163568"/>
                  </a:lnTo>
                  <a:lnTo>
                    <a:pt x="36900" y="2154879"/>
                  </a:lnTo>
                  <a:lnTo>
                    <a:pt x="35694" y="2146190"/>
                  </a:lnTo>
                  <a:lnTo>
                    <a:pt x="34523" y="2137501"/>
                  </a:lnTo>
                  <a:lnTo>
                    <a:pt x="33381" y="2128812"/>
                  </a:lnTo>
                  <a:lnTo>
                    <a:pt x="32265" y="2120123"/>
                  </a:lnTo>
                  <a:lnTo>
                    <a:pt x="31171" y="2111434"/>
                  </a:lnTo>
                  <a:lnTo>
                    <a:pt x="30095" y="2102745"/>
                  </a:lnTo>
                  <a:lnTo>
                    <a:pt x="29034" y="2094055"/>
                  </a:lnTo>
                  <a:lnTo>
                    <a:pt x="27986" y="2085366"/>
                  </a:lnTo>
                  <a:lnTo>
                    <a:pt x="26945" y="2076677"/>
                  </a:lnTo>
                  <a:lnTo>
                    <a:pt x="25911" y="2067988"/>
                  </a:lnTo>
                  <a:lnTo>
                    <a:pt x="24880" y="2059299"/>
                  </a:lnTo>
                  <a:lnTo>
                    <a:pt x="23854" y="2050610"/>
                  </a:lnTo>
                  <a:lnTo>
                    <a:pt x="22831" y="2041921"/>
                  </a:lnTo>
                  <a:lnTo>
                    <a:pt x="21812" y="2033232"/>
                  </a:lnTo>
                  <a:lnTo>
                    <a:pt x="20798" y="2024543"/>
                  </a:lnTo>
                  <a:lnTo>
                    <a:pt x="19792" y="2015854"/>
                  </a:lnTo>
                  <a:lnTo>
                    <a:pt x="18795" y="2007165"/>
                  </a:lnTo>
                  <a:lnTo>
                    <a:pt x="17812" y="1998476"/>
                  </a:lnTo>
                  <a:lnTo>
                    <a:pt x="16843" y="1989787"/>
                  </a:lnTo>
                  <a:lnTo>
                    <a:pt x="15894" y="1981098"/>
                  </a:lnTo>
                  <a:lnTo>
                    <a:pt x="14965" y="1972409"/>
                  </a:lnTo>
                  <a:lnTo>
                    <a:pt x="14062" y="1963720"/>
                  </a:lnTo>
                  <a:lnTo>
                    <a:pt x="13190" y="1955031"/>
                  </a:lnTo>
                  <a:lnTo>
                    <a:pt x="12348" y="1946342"/>
                  </a:lnTo>
                  <a:lnTo>
                    <a:pt x="11537" y="1937653"/>
                  </a:lnTo>
                  <a:lnTo>
                    <a:pt x="10757" y="1928964"/>
                  </a:lnTo>
                  <a:lnTo>
                    <a:pt x="10009" y="1920275"/>
                  </a:lnTo>
                  <a:lnTo>
                    <a:pt x="9293" y="1911586"/>
                  </a:lnTo>
                  <a:lnTo>
                    <a:pt x="8607" y="1902897"/>
                  </a:lnTo>
                  <a:lnTo>
                    <a:pt x="7955" y="1894208"/>
                  </a:lnTo>
                  <a:lnTo>
                    <a:pt x="7331" y="1885519"/>
                  </a:lnTo>
                  <a:lnTo>
                    <a:pt x="6733" y="1876830"/>
                  </a:lnTo>
                  <a:lnTo>
                    <a:pt x="6159" y="1868141"/>
                  </a:lnTo>
                  <a:lnTo>
                    <a:pt x="5608" y="1859452"/>
                  </a:lnTo>
                  <a:lnTo>
                    <a:pt x="5079" y="1850763"/>
                  </a:lnTo>
                  <a:lnTo>
                    <a:pt x="4571" y="1842074"/>
                  </a:lnTo>
                  <a:lnTo>
                    <a:pt x="4084" y="1833385"/>
                  </a:lnTo>
                  <a:lnTo>
                    <a:pt x="3619" y="1824696"/>
                  </a:lnTo>
                  <a:lnTo>
                    <a:pt x="3176" y="1816007"/>
                  </a:lnTo>
                  <a:lnTo>
                    <a:pt x="2754" y="1807318"/>
                  </a:lnTo>
                  <a:lnTo>
                    <a:pt x="2354" y="1798629"/>
                  </a:lnTo>
                  <a:lnTo>
                    <a:pt x="1978" y="1789939"/>
                  </a:lnTo>
                  <a:lnTo>
                    <a:pt x="1628" y="1781250"/>
                  </a:lnTo>
                  <a:lnTo>
                    <a:pt x="1306" y="1772561"/>
                  </a:lnTo>
                  <a:lnTo>
                    <a:pt x="1018" y="1763872"/>
                  </a:lnTo>
                  <a:lnTo>
                    <a:pt x="761" y="1755183"/>
                  </a:lnTo>
                  <a:lnTo>
                    <a:pt x="539" y="1746494"/>
                  </a:lnTo>
                  <a:lnTo>
                    <a:pt x="352" y="1737805"/>
                  </a:lnTo>
                  <a:lnTo>
                    <a:pt x="202" y="1729116"/>
                  </a:lnTo>
                  <a:lnTo>
                    <a:pt x="91" y="1720427"/>
                  </a:lnTo>
                  <a:lnTo>
                    <a:pt x="21" y="1711738"/>
                  </a:lnTo>
                  <a:lnTo>
                    <a:pt x="0" y="1703049"/>
                  </a:lnTo>
                  <a:lnTo>
                    <a:pt x="27" y="1694360"/>
                  </a:lnTo>
                  <a:lnTo>
                    <a:pt x="102" y="1685671"/>
                  </a:lnTo>
                  <a:lnTo>
                    <a:pt x="227" y="1676982"/>
                  </a:lnTo>
                  <a:lnTo>
                    <a:pt x="406" y="1668293"/>
                  </a:lnTo>
                  <a:lnTo>
                    <a:pt x="641" y="1659604"/>
                  </a:lnTo>
                  <a:lnTo>
                    <a:pt x="934" y="1650915"/>
                  </a:lnTo>
                  <a:lnTo>
                    <a:pt x="1295" y="1642226"/>
                  </a:lnTo>
                  <a:lnTo>
                    <a:pt x="1730" y="1633537"/>
                  </a:lnTo>
                  <a:lnTo>
                    <a:pt x="2236" y="1624848"/>
                  </a:lnTo>
                  <a:lnTo>
                    <a:pt x="2816" y="1616159"/>
                  </a:lnTo>
                  <a:lnTo>
                    <a:pt x="3473" y="1607470"/>
                  </a:lnTo>
                  <a:lnTo>
                    <a:pt x="4210" y="1598781"/>
                  </a:lnTo>
                  <a:lnTo>
                    <a:pt x="5027" y="1590092"/>
                  </a:lnTo>
                  <a:lnTo>
                    <a:pt x="5927" y="1581403"/>
                  </a:lnTo>
                  <a:lnTo>
                    <a:pt x="6923" y="1572714"/>
                  </a:lnTo>
                  <a:lnTo>
                    <a:pt x="7999" y="1564025"/>
                  </a:lnTo>
                  <a:lnTo>
                    <a:pt x="9152" y="1555336"/>
                  </a:lnTo>
                  <a:lnTo>
                    <a:pt x="10376" y="1546647"/>
                  </a:lnTo>
                  <a:lnTo>
                    <a:pt x="11667" y="1537958"/>
                  </a:lnTo>
                  <a:lnTo>
                    <a:pt x="13015" y="1529269"/>
                  </a:lnTo>
                  <a:lnTo>
                    <a:pt x="14413" y="1520580"/>
                  </a:lnTo>
                  <a:lnTo>
                    <a:pt x="15856" y="1511891"/>
                  </a:lnTo>
                  <a:lnTo>
                    <a:pt x="17326" y="1503202"/>
                  </a:lnTo>
                  <a:lnTo>
                    <a:pt x="18810" y="1494512"/>
                  </a:lnTo>
                  <a:lnTo>
                    <a:pt x="20299" y="1485823"/>
                  </a:lnTo>
                  <a:lnTo>
                    <a:pt x="21781" y="1477134"/>
                  </a:lnTo>
                  <a:lnTo>
                    <a:pt x="23247" y="1468445"/>
                  </a:lnTo>
                  <a:lnTo>
                    <a:pt x="24689" y="1459756"/>
                  </a:lnTo>
                  <a:lnTo>
                    <a:pt x="26098" y="1451067"/>
                  </a:lnTo>
                  <a:lnTo>
                    <a:pt x="27465" y="1442378"/>
                  </a:lnTo>
                  <a:lnTo>
                    <a:pt x="28791" y="1433689"/>
                  </a:lnTo>
                  <a:lnTo>
                    <a:pt x="30079" y="1425000"/>
                  </a:lnTo>
                  <a:lnTo>
                    <a:pt x="31330" y="1416311"/>
                  </a:lnTo>
                  <a:lnTo>
                    <a:pt x="32548" y="1407622"/>
                  </a:lnTo>
                  <a:lnTo>
                    <a:pt x="33741" y="1398933"/>
                  </a:lnTo>
                  <a:lnTo>
                    <a:pt x="34914" y="1390244"/>
                  </a:lnTo>
                  <a:lnTo>
                    <a:pt x="36080" y="1381555"/>
                  </a:lnTo>
                  <a:lnTo>
                    <a:pt x="37252" y="1372866"/>
                  </a:lnTo>
                  <a:lnTo>
                    <a:pt x="38441" y="1364177"/>
                  </a:lnTo>
                  <a:lnTo>
                    <a:pt x="39658" y="1355488"/>
                  </a:lnTo>
                  <a:lnTo>
                    <a:pt x="40912" y="1346799"/>
                  </a:lnTo>
                  <a:lnTo>
                    <a:pt x="42214" y="1338110"/>
                  </a:lnTo>
                  <a:lnTo>
                    <a:pt x="43571" y="1329421"/>
                  </a:lnTo>
                  <a:lnTo>
                    <a:pt x="44997" y="1320732"/>
                  </a:lnTo>
                  <a:lnTo>
                    <a:pt x="46497" y="1312043"/>
                  </a:lnTo>
                  <a:lnTo>
                    <a:pt x="48066" y="1303354"/>
                  </a:lnTo>
                  <a:lnTo>
                    <a:pt x="49706" y="1294665"/>
                  </a:lnTo>
                  <a:lnTo>
                    <a:pt x="51415" y="1285976"/>
                  </a:lnTo>
                  <a:lnTo>
                    <a:pt x="53189" y="1277287"/>
                  </a:lnTo>
                  <a:lnTo>
                    <a:pt x="55023" y="1268598"/>
                  </a:lnTo>
                  <a:lnTo>
                    <a:pt x="56915" y="1259909"/>
                  </a:lnTo>
                  <a:lnTo>
                    <a:pt x="58858" y="1251220"/>
                  </a:lnTo>
                  <a:lnTo>
                    <a:pt x="60837" y="1242531"/>
                  </a:lnTo>
                  <a:lnTo>
                    <a:pt x="62843" y="1233842"/>
                  </a:lnTo>
                  <a:lnTo>
                    <a:pt x="64868" y="1225153"/>
                  </a:lnTo>
                  <a:lnTo>
                    <a:pt x="66901" y="1216464"/>
                  </a:lnTo>
                  <a:lnTo>
                    <a:pt x="68935" y="1207775"/>
                  </a:lnTo>
                  <a:lnTo>
                    <a:pt x="70961" y="1199086"/>
                  </a:lnTo>
                  <a:lnTo>
                    <a:pt x="72967" y="1190396"/>
                  </a:lnTo>
                  <a:lnTo>
                    <a:pt x="74948" y="1181707"/>
                  </a:lnTo>
                  <a:lnTo>
                    <a:pt x="76896" y="1173018"/>
                  </a:lnTo>
                  <a:lnTo>
                    <a:pt x="78809" y="1164329"/>
                  </a:lnTo>
                  <a:lnTo>
                    <a:pt x="80683" y="1155640"/>
                  </a:lnTo>
                  <a:lnTo>
                    <a:pt x="82514" y="1146951"/>
                  </a:lnTo>
                  <a:lnTo>
                    <a:pt x="84302" y="1138262"/>
                  </a:lnTo>
                  <a:lnTo>
                    <a:pt x="86041" y="1129573"/>
                  </a:lnTo>
                  <a:lnTo>
                    <a:pt x="87735" y="1120884"/>
                  </a:lnTo>
                  <a:lnTo>
                    <a:pt x="89389" y="1112195"/>
                  </a:lnTo>
                  <a:lnTo>
                    <a:pt x="91008" y="1103506"/>
                  </a:lnTo>
                  <a:lnTo>
                    <a:pt x="92594" y="1094817"/>
                  </a:lnTo>
                  <a:lnTo>
                    <a:pt x="94153" y="1086128"/>
                  </a:lnTo>
                  <a:lnTo>
                    <a:pt x="95691" y="1077439"/>
                  </a:lnTo>
                  <a:lnTo>
                    <a:pt x="97213" y="1068750"/>
                  </a:lnTo>
                  <a:lnTo>
                    <a:pt x="98724" y="1060061"/>
                  </a:lnTo>
                  <a:lnTo>
                    <a:pt x="100232" y="1051372"/>
                  </a:lnTo>
                  <a:lnTo>
                    <a:pt x="101743" y="1042683"/>
                  </a:lnTo>
                  <a:lnTo>
                    <a:pt x="103260" y="1033994"/>
                  </a:lnTo>
                  <a:lnTo>
                    <a:pt x="104788" y="1025305"/>
                  </a:lnTo>
                  <a:lnTo>
                    <a:pt x="106330" y="1016616"/>
                  </a:lnTo>
                  <a:lnTo>
                    <a:pt x="107888" y="1007927"/>
                  </a:lnTo>
                  <a:lnTo>
                    <a:pt x="109466" y="999238"/>
                  </a:lnTo>
                  <a:lnTo>
                    <a:pt x="111063" y="990549"/>
                  </a:lnTo>
                  <a:lnTo>
                    <a:pt x="112678" y="981860"/>
                  </a:lnTo>
                  <a:lnTo>
                    <a:pt x="114310" y="973171"/>
                  </a:lnTo>
                  <a:lnTo>
                    <a:pt x="115957" y="964482"/>
                  </a:lnTo>
                  <a:lnTo>
                    <a:pt x="117617" y="955793"/>
                  </a:lnTo>
                  <a:lnTo>
                    <a:pt x="119287" y="947104"/>
                  </a:lnTo>
                  <a:lnTo>
                    <a:pt x="120966" y="938415"/>
                  </a:lnTo>
                  <a:lnTo>
                    <a:pt x="122649" y="929726"/>
                  </a:lnTo>
                  <a:lnTo>
                    <a:pt x="124333" y="921037"/>
                  </a:lnTo>
                  <a:lnTo>
                    <a:pt x="126015" y="912348"/>
                  </a:lnTo>
                  <a:lnTo>
                    <a:pt x="127691" y="903659"/>
                  </a:lnTo>
                  <a:lnTo>
                    <a:pt x="129360" y="894969"/>
                  </a:lnTo>
                  <a:lnTo>
                    <a:pt x="131018" y="886280"/>
                  </a:lnTo>
                  <a:lnTo>
                    <a:pt x="132664" y="877591"/>
                  </a:lnTo>
                  <a:lnTo>
                    <a:pt x="134291" y="868902"/>
                  </a:lnTo>
                  <a:lnTo>
                    <a:pt x="135901" y="860213"/>
                  </a:lnTo>
                  <a:lnTo>
                    <a:pt x="137492" y="851524"/>
                  </a:lnTo>
                  <a:lnTo>
                    <a:pt x="139062" y="842835"/>
                  </a:lnTo>
                  <a:lnTo>
                    <a:pt x="140610" y="834146"/>
                  </a:lnTo>
                  <a:lnTo>
                    <a:pt x="142137" y="825457"/>
                  </a:lnTo>
                  <a:lnTo>
                    <a:pt x="143640" y="816768"/>
                  </a:lnTo>
                  <a:lnTo>
                    <a:pt x="145116" y="808079"/>
                  </a:lnTo>
                  <a:lnTo>
                    <a:pt x="146567" y="799390"/>
                  </a:lnTo>
                  <a:lnTo>
                    <a:pt x="147993" y="790701"/>
                  </a:lnTo>
                  <a:lnTo>
                    <a:pt x="149395" y="782012"/>
                  </a:lnTo>
                  <a:lnTo>
                    <a:pt x="150771" y="773323"/>
                  </a:lnTo>
                  <a:lnTo>
                    <a:pt x="152121" y="764634"/>
                  </a:lnTo>
                  <a:lnTo>
                    <a:pt x="153445" y="755945"/>
                  </a:lnTo>
                  <a:lnTo>
                    <a:pt x="154739" y="747256"/>
                  </a:lnTo>
                  <a:lnTo>
                    <a:pt x="156002" y="738567"/>
                  </a:lnTo>
                  <a:lnTo>
                    <a:pt x="157235" y="729878"/>
                  </a:lnTo>
                  <a:lnTo>
                    <a:pt x="158436" y="721189"/>
                  </a:lnTo>
                  <a:lnTo>
                    <a:pt x="159604" y="712500"/>
                  </a:lnTo>
                  <a:lnTo>
                    <a:pt x="160738" y="703811"/>
                  </a:lnTo>
                  <a:lnTo>
                    <a:pt x="161835" y="695122"/>
                  </a:lnTo>
                  <a:lnTo>
                    <a:pt x="162895" y="686433"/>
                  </a:lnTo>
                  <a:lnTo>
                    <a:pt x="163908" y="677744"/>
                  </a:lnTo>
                  <a:lnTo>
                    <a:pt x="164880" y="669055"/>
                  </a:lnTo>
                  <a:lnTo>
                    <a:pt x="165811" y="660366"/>
                  </a:lnTo>
                  <a:lnTo>
                    <a:pt x="166700" y="651677"/>
                  </a:lnTo>
                  <a:lnTo>
                    <a:pt x="167549" y="642988"/>
                  </a:lnTo>
                  <a:lnTo>
                    <a:pt x="168356" y="634299"/>
                  </a:lnTo>
                  <a:lnTo>
                    <a:pt x="169124" y="625610"/>
                  </a:lnTo>
                  <a:lnTo>
                    <a:pt x="169848" y="616921"/>
                  </a:lnTo>
                  <a:lnTo>
                    <a:pt x="170535" y="608232"/>
                  </a:lnTo>
                  <a:lnTo>
                    <a:pt x="171189" y="599543"/>
                  </a:lnTo>
                  <a:lnTo>
                    <a:pt x="171812" y="590853"/>
                  </a:lnTo>
                  <a:lnTo>
                    <a:pt x="172407" y="582164"/>
                  </a:lnTo>
                  <a:lnTo>
                    <a:pt x="172978" y="573475"/>
                  </a:lnTo>
                  <a:lnTo>
                    <a:pt x="173526" y="564786"/>
                  </a:lnTo>
                  <a:lnTo>
                    <a:pt x="174053" y="556097"/>
                  </a:lnTo>
                  <a:lnTo>
                    <a:pt x="174562" y="547408"/>
                  </a:lnTo>
                  <a:lnTo>
                    <a:pt x="175057" y="538719"/>
                  </a:lnTo>
                  <a:lnTo>
                    <a:pt x="175540" y="530030"/>
                  </a:lnTo>
                  <a:lnTo>
                    <a:pt x="176013" y="521341"/>
                  </a:lnTo>
                  <a:lnTo>
                    <a:pt x="176476" y="512652"/>
                  </a:lnTo>
                  <a:lnTo>
                    <a:pt x="176931" y="503963"/>
                  </a:lnTo>
                  <a:lnTo>
                    <a:pt x="177377" y="495274"/>
                  </a:lnTo>
                  <a:lnTo>
                    <a:pt x="177813" y="486585"/>
                  </a:lnTo>
                  <a:lnTo>
                    <a:pt x="178240" y="477896"/>
                  </a:lnTo>
                  <a:lnTo>
                    <a:pt x="178656" y="469207"/>
                  </a:lnTo>
                  <a:lnTo>
                    <a:pt x="179062" y="460518"/>
                  </a:lnTo>
                  <a:lnTo>
                    <a:pt x="179455" y="451829"/>
                  </a:lnTo>
                  <a:lnTo>
                    <a:pt x="179834" y="443140"/>
                  </a:lnTo>
                  <a:lnTo>
                    <a:pt x="180199" y="434451"/>
                  </a:lnTo>
                  <a:lnTo>
                    <a:pt x="180544" y="425762"/>
                  </a:lnTo>
                  <a:lnTo>
                    <a:pt x="180871" y="417073"/>
                  </a:lnTo>
                  <a:lnTo>
                    <a:pt x="181179" y="408384"/>
                  </a:lnTo>
                  <a:lnTo>
                    <a:pt x="181467" y="399695"/>
                  </a:lnTo>
                  <a:lnTo>
                    <a:pt x="181736" y="391006"/>
                  </a:lnTo>
                  <a:lnTo>
                    <a:pt x="181986" y="382317"/>
                  </a:lnTo>
                  <a:lnTo>
                    <a:pt x="182215" y="373628"/>
                  </a:lnTo>
                  <a:lnTo>
                    <a:pt x="182426" y="364939"/>
                  </a:lnTo>
                  <a:lnTo>
                    <a:pt x="182616" y="356250"/>
                  </a:lnTo>
                  <a:lnTo>
                    <a:pt x="182791" y="347561"/>
                  </a:lnTo>
                  <a:lnTo>
                    <a:pt x="182951" y="338872"/>
                  </a:lnTo>
                  <a:lnTo>
                    <a:pt x="183099" y="330183"/>
                  </a:lnTo>
                  <a:lnTo>
                    <a:pt x="183236" y="321494"/>
                  </a:lnTo>
                  <a:lnTo>
                    <a:pt x="183364" y="312805"/>
                  </a:lnTo>
                  <a:lnTo>
                    <a:pt x="183484" y="304116"/>
                  </a:lnTo>
                  <a:lnTo>
                    <a:pt x="183599" y="295426"/>
                  </a:lnTo>
                  <a:lnTo>
                    <a:pt x="183710" y="286737"/>
                  </a:lnTo>
                  <a:lnTo>
                    <a:pt x="183819" y="278048"/>
                  </a:lnTo>
                  <a:lnTo>
                    <a:pt x="183927" y="269359"/>
                  </a:lnTo>
                  <a:lnTo>
                    <a:pt x="184035" y="260670"/>
                  </a:lnTo>
                  <a:lnTo>
                    <a:pt x="184144" y="251981"/>
                  </a:lnTo>
                  <a:lnTo>
                    <a:pt x="184254" y="243292"/>
                  </a:lnTo>
                  <a:lnTo>
                    <a:pt x="184365" y="234603"/>
                  </a:lnTo>
                  <a:lnTo>
                    <a:pt x="184478" y="225914"/>
                  </a:lnTo>
                  <a:lnTo>
                    <a:pt x="184592" y="217225"/>
                  </a:lnTo>
                  <a:lnTo>
                    <a:pt x="184707" y="208536"/>
                  </a:lnTo>
                  <a:lnTo>
                    <a:pt x="184823" y="199847"/>
                  </a:lnTo>
                  <a:lnTo>
                    <a:pt x="184939" y="191158"/>
                  </a:lnTo>
                  <a:lnTo>
                    <a:pt x="185054" y="182469"/>
                  </a:lnTo>
                  <a:lnTo>
                    <a:pt x="185169" y="173780"/>
                  </a:lnTo>
                  <a:lnTo>
                    <a:pt x="185283" y="165091"/>
                  </a:lnTo>
                  <a:lnTo>
                    <a:pt x="185396" y="156402"/>
                  </a:lnTo>
                  <a:lnTo>
                    <a:pt x="185508" y="147713"/>
                  </a:lnTo>
                  <a:lnTo>
                    <a:pt x="185619" y="139024"/>
                  </a:lnTo>
                  <a:lnTo>
                    <a:pt x="185728" y="130335"/>
                  </a:lnTo>
                  <a:lnTo>
                    <a:pt x="185837" y="121646"/>
                  </a:lnTo>
                  <a:lnTo>
                    <a:pt x="185944" y="112957"/>
                  </a:lnTo>
                  <a:lnTo>
                    <a:pt x="186051" y="104268"/>
                  </a:lnTo>
                  <a:lnTo>
                    <a:pt x="186158" y="95579"/>
                  </a:lnTo>
                  <a:lnTo>
                    <a:pt x="186264" y="86890"/>
                  </a:lnTo>
                  <a:lnTo>
                    <a:pt x="186371" y="78201"/>
                  </a:lnTo>
                  <a:lnTo>
                    <a:pt x="186477" y="69512"/>
                  </a:lnTo>
                  <a:lnTo>
                    <a:pt x="186583" y="60823"/>
                  </a:lnTo>
                  <a:lnTo>
                    <a:pt x="186688" y="52134"/>
                  </a:lnTo>
                  <a:lnTo>
                    <a:pt x="186793" y="43445"/>
                  </a:lnTo>
                  <a:lnTo>
                    <a:pt x="186898" y="34756"/>
                  </a:lnTo>
                  <a:lnTo>
                    <a:pt x="187000" y="26067"/>
                  </a:lnTo>
                  <a:lnTo>
                    <a:pt x="187102" y="17378"/>
                  </a:lnTo>
                  <a:lnTo>
                    <a:pt x="187201" y="8689"/>
                  </a:lnTo>
                  <a:lnTo>
                    <a:pt x="187297" y="0"/>
                  </a:lnTo>
                  <a:lnTo>
                    <a:pt x="189360" y="0"/>
                  </a:lnTo>
                  <a:lnTo>
                    <a:pt x="189457" y="8689"/>
                  </a:lnTo>
                  <a:lnTo>
                    <a:pt x="189555" y="17378"/>
                  </a:lnTo>
                  <a:lnTo>
                    <a:pt x="189657" y="26067"/>
                  </a:lnTo>
                  <a:lnTo>
                    <a:pt x="189759" y="34756"/>
                  </a:lnTo>
                  <a:lnTo>
                    <a:pt x="189864" y="43445"/>
                  </a:lnTo>
                  <a:lnTo>
                    <a:pt x="189969" y="52134"/>
                  </a:lnTo>
                  <a:lnTo>
                    <a:pt x="190074" y="60823"/>
                  </a:lnTo>
                  <a:lnTo>
                    <a:pt x="190180" y="69512"/>
                  </a:lnTo>
                  <a:lnTo>
                    <a:pt x="190286" y="78201"/>
                  </a:lnTo>
                  <a:lnTo>
                    <a:pt x="190393" y="86890"/>
                  </a:lnTo>
                  <a:lnTo>
                    <a:pt x="190499" y="95579"/>
                  </a:lnTo>
                  <a:lnTo>
                    <a:pt x="190606" y="104268"/>
                  </a:lnTo>
                  <a:lnTo>
                    <a:pt x="190713" y="112957"/>
                  </a:lnTo>
                  <a:lnTo>
                    <a:pt x="190820" y="121646"/>
                  </a:lnTo>
                  <a:lnTo>
                    <a:pt x="190929" y="130335"/>
                  </a:lnTo>
                  <a:lnTo>
                    <a:pt x="191038" y="139024"/>
                  </a:lnTo>
                  <a:lnTo>
                    <a:pt x="191149" y="147713"/>
                  </a:lnTo>
                  <a:lnTo>
                    <a:pt x="191261" y="156402"/>
                  </a:lnTo>
                  <a:lnTo>
                    <a:pt x="191374" y="165091"/>
                  </a:lnTo>
                  <a:lnTo>
                    <a:pt x="191488" y="173780"/>
                  </a:lnTo>
                  <a:lnTo>
                    <a:pt x="191603" y="182469"/>
                  </a:lnTo>
                  <a:lnTo>
                    <a:pt x="191718" y="191158"/>
                  </a:lnTo>
                  <a:lnTo>
                    <a:pt x="191834" y="199847"/>
                  </a:lnTo>
                  <a:lnTo>
                    <a:pt x="191950" y="208536"/>
                  </a:lnTo>
                  <a:lnTo>
                    <a:pt x="192065" y="217225"/>
                  </a:lnTo>
                  <a:lnTo>
                    <a:pt x="192179" y="225914"/>
                  </a:lnTo>
                  <a:lnTo>
                    <a:pt x="192292" y="234603"/>
                  </a:lnTo>
                  <a:lnTo>
                    <a:pt x="192403" y="243292"/>
                  </a:lnTo>
                  <a:lnTo>
                    <a:pt x="192513" y="251981"/>
                  </a:lnTo>
                  <a:lnTo>
                    <a:pt x="192622" y="260670"/>
                  </a:lnTo>
                  <a:lnTo>
                    <a:pt x="192730" y="269359"/>
                  </a:lnTo>
                  <a:lnTo>
                    <a:pt x="192838" y="278048"/>
                  </a:lnTo>
                  <a:lnTo>
                    <a:pt x="192947" y="286737"/>
                  </a:lnTo>
                  <a:lnTo>
                    <a:pt x="193058" y="295426"/>
                  </a:lnTo>
                  <a:lnTo>
                    <a:pt x="193173" y="304116"/>
                  </a:lnTo>
                  <a:lnTo>
                    <a:pt x="193293" y="312805"/>
                  </a:lnTo>
                  <a:lnTo>
                    <a:pt x="193421" y="321494"/>
                  </a:lnTo>
                  <a:lnTo>
                    <a:pt x="193558" y="330183"/>
                  </a:lnTo>
                  <a:lnTo>
                    <a:pt x="193706" y="338872"/>
                  </a:lnTo>
                  <a:lnTo>
                    <a:pt x="193866" y="347561"/>
                  </a:lnTo>
                  <a:lnTo>
                    <a:pt x="194041" y="356250"/>
                  </a:lnTo>
                  <a:lnTo>
                    <a:pt x="194231" y="364939"/>
                  </a:lnTo>
                  <a:lnTo>
                    <a:pt x="194442" y="373628"/>
                  </a:lnTo>
                  <a:lnTo>
                    <a:pt x="194671" y="382317"/>
                  </a:lnTo>
                  <a:lnTo>
                    <a:pt x="194921" y="391006"/>
                  </a:lnTo>
                  <a:lnTo>
                    <a:pt x="195190" y="399695"/>
                  </a:lnTo>
                  <a:lnTo>
                    <a:pt x="195478" y="408384"/>
                  </a:lnTo>
                  <a:lnTo>
                    <a:pt x="195786" y="417073"/>
                  </a:lnTo>
                  <a:lnTo>
                    <a:pt x="196113" y="425762"/>
                  </a:lnTo>
                  <a:lnTo>
                    <a:pt x="196458" y="434451"/>
                  </a:lnTo>
                  <a:lnTo>
                    <a:pt x="196823" y="443140"/>
                  </a:lnTo>
                  <a:lnTo>
                    <a:pt x="197202" y="451829"/>
                  </a:lnTo>
                  <a:lnTo>
                    <a:pt x="197595" y="460518"/>
                  </a:lnTo>
                  <a:lnTo>
                    <a:pt x="198001" y="469207"/>
                  </a:lnTo>
                  <a:lnTo>
                    <a:pt x="198417" y="477896"/>
                  </a:lnTo>
                  <a:lnTo>
                    <a:pt x="198844" y="486585"/>
                  </a:lnTo>
                  <a:lnTo>
                    <a:pt x="199280" y="495274"/>
                  </a:lnTo>
                  <a:lnTo>
                    <a:pt x="199726" y="503963"/>
                  </a:lnTo>
                  <a:lnTo>
                    <a:pt x="200181" y="512652"/>
                  </a:lnTo>
                  <a:lnTo>
                    <a:pt x="200644" y="521341"/>
                  </a:lnTo>
                  <a:lnTo>
                    <a:pt x="201117" y="530030"/>
                  </a:lnTo>
                  <a:lnTo>
                    <a:pt x="201600" y="538719"/>
                  </a:lnTo>
                  <a:lnTo>
                    <a:pt x="202095" y="547408"/>
                  </a:lnTo>
                  <a:lnTo>
                    <a:pt x="202604" y="556097"/>
                  </a:lnTo>
                  <a:lnTo>
                    <a:pt x="203131" y="564786"/>
                  </a:lnTo>
                  <a:lnTo>
                    <a:pt x="203679" y="573475"/>
                  </a:lnTo>
                  <a:lnTo>
                    <a:pt x="204250" y="582164"/>
                  </a:lnTo>
                  <a:lnTo>
                    <a:pt x="204845" y="590853"/>
                  </a:lnTo>
                  <a:lnTo>
                    <a:pt x="205468" y="599543"/>
                  </a:lnTo>
                  <a:lnTo>
                    <a:pt x="206122" y="608232"/>
                  </a:lnTo>
                  <a:lnTo>
                    <a:pt x="206809" y="616921"/>
                  </a:lnTo>
                  <a:lnTo>
                    <a:pt x="207533" y="625610"/>
                  </a:lnTo>
                  <a:lnTo>
                    <a:pt x="208301" y="634299"/>
                  </a:lnTo>
                  <a:lnTo>
                    <a:pt x="209109" y="642988"/>
                  </a:lnTo>
                  <a:lnTo>
                    <a:pt x="209957" y="651677"/>
                  </a:lnTo>
                  <a:lnTo>
                    <a:pt x="210846" y="660366"/>
                  </a:lnTo>
                  <a:lnTo>
                    <a:pt x="211777" y="669055"/>
                  </a:lnTo>
                  <a:lnTo>
                    <a:pt x="212750" y="677744"/>
                  </a:lnTo>
                  <a:lnTo>
                    <a:pt x="213762" y="686433"/>
                  </a:lnTo>
                  <a:lnTo>
                    <a:pt x="214822" y="695122"/>
                  </a:lnTo>
                  <a:lnTo>
                    <a:pt x="215919" y="703811"/>
                  </a:lnTo>
                  <a:lnTo>
                    <a:pt x="217053" y="712500"/>
                  </a:lnTo>
                  <a:lnTo>
                    <a:pt x="218221" y="721189"/>
                  </a:lnTo>
                  <a:lnTo>
                    <a:pt x="219422" y="729878"/>
                  </a:lnTo>
                  <a:lnTo>
                    <a:pt x="220655" y="738567"/>
                  </a:lnTo>
                  <a:lnTo>
                    <a:pt x="221918" y="747256"/>
                  </a:lnTo>
                  <a:lnTo>
                    <a:pt x="223212" y="755945"/>
                  </a:lnTo>
                  <a:lnTo>
                    <a:pt x="224536" y="764634"/>
                  </a:lnTo>
                  <a:lnTo>
                    <a:pt x="225886" y="773323"/>
                  </a:lnTo>
                  <a:lnTo>
                    <a:pt x="227263" y="782012"/>
                  </a:lnTo>
                  <a:lnTo>
                    <a:pt x="228664" y="790701"/>
                  </a:lnTo>
                  <a:lnTo>
                    <a:pt x="230090" y="799390"/>
                  </a:lnTo>
                  <a:lnTo>
                    <a:pt x="231541" y="808079"/>
                  </a:lnTo>
                  <a:lnTo>
                    <a:pt x="233017" y="816768"/>
                  </a:lnTo>
                  <a:lnTo>
                    <a:pt x="234520" y="825457"/>
                  </a:lnTo>
                  <a:lnTo>
                    <a:pt x="236047" y="834146"/>
                  </a:lnTo>
                  <a:lnTo>
                    <a:pt x="237595" y="842835"/>
                  </a:lnTo>
                  <a:lnTo>
                    <a:pt x="239166" y="851524"/>
                  </a:lnTo>
                  <a:lnTo>
                    <a:pt x="240756" y="860213"/>
                  </a:lnTo>
                  <a:lnTo>
                    <a:pt x="242366" y="868902"/>
                  </a:lnTo>
                  <a:lnTo>
                    <a:pt x="243993" y="877591"/>
                  </a:lnTo>
                  <a:lnTo>
                    <a:pt x="245639" y="886280"/>
                  </a:lnTo>
                  <a:lnTo>
                    <a:pt x="247297" y="894969"/>
                  </a:lnTo>
                  <a:lnTo>
                    <a:pt x="248966" y="903659"/>
                  </a:lnTo>
                  <a:lnTo>
                    <a:pt x="250643" y="912348"/>
                  </a:lnTo>
                  <a:lnTo>
                    <a:pt x="252324" y="921037"/>
                  </a:lnTo>
                  <a:lnTo>
                    <a:pt x="254008" y="929726"/>
                  </a:lnTo>
                  <a:lnTo>
                    <a:pt x="255691" y="938415"/>
                  </a:lnTo>
                  <a:lnTo>
                    <a:pt x="257370" y="947104"/>
                  </a:lnTo>
                  <a:lnTo>
                    <a:pt x="259040" y="955793"/>
                  </a:lnTo>
                  <a:lnTo>
                    <a:pt x="260700" y="964482"/>
                  </a:lnTo>
                  <a:lnTo>
                    <a:pt x="262347" y="973171"/>
                  </a:lnTo>
                  <a:lnTo>
                    <a:pt x="263979" y="981860"/>
                  </a:lnTo>
                  <a:lnTo>
                    <a:pt x="265594" y="990549"/>
                  </a:lnTo>
                  <a:lnTo>
                    <a:pt x="267191" y="999238"/>
                  </a:lnTo>
                  <a:lnTo>
                    <a:pt x="268769" y="1007927"/>
                  </a:lnTo>
                  <a:lnTo>
                    <a:pt x="270327" y="1016616"/>
                  </a:lnTo>
                  <a:lnTo>
                    <a:pt x="271869" y="1025305"/>
                  </a:lnTo>
                  <a:lnTo>
                    <a:pt x="273397" y="1033994"/>
                  </a:lnTo>
                  <a:lnTo>
                    <a:pt x="274914" y="1042683"/>
                  </a:lnTo>
                  <a:lnTo>
                    <a:pt x="276425" y="1051372"/>
                  </a:lnTo>
                  <a:lnTo>
                    <a:pt x="277934" y="1060061"/>
                  </a:lnTo>
                  <a:lnTo>
                    <a:pt x="279444" y="1068750"/>
                  </a:lnTo>
                  <a:lnTo>
                    <a:pt x="280966" y="1077439"/>
                  </a:lnTo>
                  <a:lnTo>
                    <a:pt x="282504" y="1086128"/>
                  </a:lnTo>
                  <a:lnTo>
                    <a:pt x="284063" y="1094817"/>
                  </a:lnTo>
                  <a:lnTo>
                    <a:pt x="285650" y="1103506"/>
                  </a:lnTo>
                  <a:lnTo>
                    <a:pt x="287268" y="1112195"/>
                  </a:lnTo>
                  <a:lnTo>
                    <a:pt x="288922" y="1120884"/>
                  </a:lnTo>
                  <a:lnTo>
                    <a:pt x="290616" y="1129573"/>
                  </a:lnTo>
                  <a:lnTo>
                    <a:pt x="292355" y="1138262"/>
                  </a:lnTo>
                  <a:lnTo>
                    <a:pt x="294143" y="1146951"/>
                  </a:lnTo>
                  <a:lnTo>
                    <a:pt x="295974" y="1155640"/>
                  </a:lnTo>
                  <a:lnTo>
                    <a:pt x="297848" y="1164329"/>
                  </a:lnTo>
                  <a:lnTo>
                    <a:pt x="299761" y="1173018"/>
                  </a:lnTo>
                  <a:lnTo>
                    <a:pt x="301710" y="1181707"/>
                  </a:lnTo>
                  <a:lnTo>
                    <a:pt x="303690" y="1190396"/>
                  </a:lnTo>
                  <a:lnTo>
                    <a:pt x="305696" y="1199086"/>
                  </a:lnTo>
                  <a:lnTo>
                    <a:pt x="307722" y="1207775"/>
                  </a:lnTo>
                  <a:lnTo>
                    <a:pt x="309756" y="1216464"/>
                  </a:lnTo>
                  <a:lnTo>
                    <a:pt x="311789" y="1225153"/>
                  </a:lnTo>
                  <a:lnTo>
                    <a:pt x="313814" y="1233842"/>
                  </a:lnTo>
                  <a:lnTo>
                    <a:pt x="315820" y="1242531"/>
                  </a:lnTo>
                  <a:lnTo>
                    <a:pt x="317799" y="1251220"/>
                  </a:lnTo>
                  <a:lnTo>
                    <a:pt x="319743" y="1259909"/>
                  </a:lnTo>
                  <a:lnTo>
                    <a:pt x="321634" y="1268598"/>
                  </a:lnTo>
                  <a:lnTo>
                    <a:pt x="323469" y="1277287"/>
                  </a:lnTo>
                  <a:lnTo>
                    <a:pt x="325242" y="1285976"/>
                  </a:lnTo>
                  <a:lnTo>
                    <a:pt x="326951" y="1294665"/>
                  </a:lnTo>
                  <a:lnTo>
                    <a:pt x="328591" y="1303354"/>
                  </a:lnTo>
                  <a:lnTo>
                    <a:pt x="330161" y="1312043"/>
                  </a:lnTo>
                  <a:lnTo>
                    <a:pt x="331660" y="1320732"/>
                  </a:lnTo>
                  <a:lnTo>
                    <a:pt x="333086" y="1329421"/>
                  </a:lnTo>
                  <a:lnTo>
                    <a:pt x="334443" y="1338110"/>
                  </a:lnTo>
                  <a:lnTo>
                    <a:pt x="335745" y="1346799"/>
                  </a:lnTo>
                  <a:lnTo>
                    <a:pt x="336999" y="1355488"/>
                  </a:lnTo>
                  <a:lnTo>
                    <a:pt x="338216" y="1364177"/>
                  </a:lnTo>
                  <a:lnTo>
                    <a:pt x="339405" y="1372866"/>
                  </a:lnTo>
                  <a:lnTo>
                    <a:pt x="340577" y="1381555"/>
                  </a:lnTo>
                  <a:lnTo>
                    <a:pt x="341743" y="1390244"/>
                  </a:lnTo>
                  <a:lnTo>
                    <a:pt x="342916" y="1398933"/>
                  </a:lnTo>
                  <a:lnTo>
                    <a:pt x="344109" y="1407622"/>
                  </a:lnTo>
                  <a:lnTo>
                    <a:pt x="345327" y="1416311"/>
                  </a:lnTo>
                  <a:lnTo>
                    <a:pt x="346578" y="1425000"/>
                  </a:lnTo>
                  <a:lnTo>
                    <a:pt x="347866" y="1433689"/>
                  </a:lnTo>
                  <a:lnTo>
                    <a:pt x="349193" y="1442378"/>
                  </a:lnTo>
                  <a:lnTo>
                    <a:pt x="350559" y="1451067"/>
                  </a:lnTo>
                  <a:lnTo>
                    <a:pt x="351968" y="1459756"/>
                  </a:lnTo>
                  <a:lnTo>
                    <a:pt x="353410" y="1468445"/>
                  </a:lnTo>
                  <a:lnTo>
                    <a:pt x="354876" y="1477134"/>
                  </a:lnTo>
                  <a:lnTo>
                    <a:pt x="356358" y="1485823"/>
                  </a:lnTo>
                  <a:lnTo>
                    <a:pt x="357847" y="1494512"/>
                  </a:lnTo>
                  <a:lnTo>
                    <a:pt x="359331" y="1503202"/>
                  </a:lnTo>
                  <a:lnTo>
                    <a:pt x="360801" y="1511891"/>
                  </a:lnTo>
                  <a:lnTo>
                    <a:pt x="362244" y="1520580"/>
                  </a:lnTo>
                  <a:lnTo>
                    <a:pt x="363642" y="1529269"/>
                  </a:lnTo>
                  <a:lnTo>
                    <a:pt x="364991" y="1537958"/>
                  </a:lnTo>
                  <a:lnTo>
                    <a:pt x="366281" y="1546647"/>
                  </a:lnTo>
                  <a:lnTo>
                    <a:pt x="367505" y="1555336"/>
                  </a:lnTo>
                  <a:lnTo>
                    <a:pt x="368658" y="1564025"/>
                  </a:lnTo>
                  <a:lnTo>
                    <a:pt x="369734" y="1572714"/>
                  </a:lnTo>
                  <a:lnTo>
                    <a:pt x="370730" y="1581403"/>
                  </a:lnTo>
                  <a:lnTo>
                    <a:pt x="371630" y="1590092"/>
                  </a:lnTo>
                  <a:lnTo>
                    <a:pt x="372447" y="1598781"/>
                  </a:lnTo>
                  <a:lnTo>
                    <a:pt x="373184" y="1607470"/>
                  </a:lnTo>
                  <a:lnTo>
                    <a:pt x="373841" y="1616159"/>
                  </a:lnTo>
                  <a:lnTo>
                    <a:pt x="374421" y="1624848"/>
                  </a:lnTo>
                  <a:lnTo>
                    <a:pt x="374927" y="1633537"/>
                  </a:lnTo>
                  <a:lnTo>
                    <a:pt x="375362" y="1642226"/>
                  </a:lnTo>
                  <a:lnTo>
                    <a:pt x="375723" y="1650915"/>
                  </a:lnTo>
                  <a:lnTo>
                    <a:pt x="376016" y="1659604"/>
                  </a:lnTo>
                  <a:lnTo>
                    <a:pt x="376251" y="1668293"/>
                  </a:lnTo>
                  <a:lnTo>
                    <a:pt x="376430" y="1676982"/>
                  </a:lnTo>
                  <a:lnTo>
                    <a:pt x="376555" y="1685671"/>
                  </a:lnTo>
                  <a:lnTo>
                    <a:pt x="376631" y="1694360"/>
                  </a:lnTo>
                  <a:lnTo>
                    <a:pt x="376658" y="1703049"/>
                  </a:lnTo>
                  <a:lnTo>
                    <a:pt x="376636" y="1711738"/>
                  </a:lnTo>
                  <a:lnTo>
                    <a:pt x="376566" y="1720427"/>
                  </a:lnTo>
                  <a:lnTo>
                    <a:pt x="376455" y="1729116"/>
                  </a:lnTo>
                  <a:lnTo>
                    <a:pt x="376306" y="1737805"/>
                  </a:lnTo>
                  <a:lnTo>
                    <a:pt x="376118" y="1746494"/>
                  </a:lnTo>
                  <a:lnTo>
                    <a:pt x="375896" y="1755183"/>
                  </a:lnTo>
                  <a:lnTo>
                    <a:pt x="375639" y="1763872"/>
                  </a:lnTo>
                  <a:lnTo>
                    <a:pt x="375352" y="1772561"/>
                  </a:lnTo>
                  <a:lnTo>
                    <a:pt x="375029" y="1781250"/>
                  </a:lnTo>
                  <a:lnTo>
                    <a:pt x="374679" y="1789939"/>
                  </a:lnTo>
                  <a:lnTo>
                    <a:pt x="374303" y="1798629"/>
                  </a:lnTo>
                  <a:lnTo>
                    <a:pt x="373904" y="1807318"/>
                  </a:lnTo>
                  <a:lnTo>
                    <a:pt x="373481" y="1816007"/>
                  </a:lnTo>
                  <a:lnTo>
                    <a:pt x="373038" y="1824696"/>
                  </a:lnTo>
                  <a:lnTo>
                    <a:pt x="372573" y="1833385"/>
                  </a:lnTo>
                  <a:lnTo>
                    <a:pt x="372086" y="1842074"/>
                  </a:lnTo>
                  <a:lnTo>
                    <a:pt x="371578" y="1850763"/>
                  </a:lnTo>
                  <a:lnTo>
                    <a:pt x="371049" y="1859452"/>
                  </a:lnTo>
                  <a:lnTo>
                    <a:pt x="370498" y="1868141"/>
                  </a:lnTo>
                  <a:lnTo>
                    <a:pt x="369924" y="1876830"/>
                  </a:lnTo>
                  <a:lnTo>
                    <a:pt x="369326" y="1885519"/>
                  </a:lnTo>
                  <a:lnTo>
                    <a:pt x="368702" y="1894208"/>
                  </a:lnTo>
                  <a:lnTo>
                    <a:pt x="368050" y="1902897"/>
                  </a:lnTo>
                  <a:lnTo>
                    <a:pt x="367364" y="1911586"/>
                  </a:lnTo>
                  <a:lnTo>
                    <a:pt x="366648" y="1920275"/>
                  </a:lnTo>
                  <a:lnTo>
                    <a:pt x="365900" y="1928964"/>
                  </a:lnTo>
                  <a:lnTo>
                    <a:pt x="365120" y="1937653"/>
                  </a:lnTo>
                  <a:lnTo>
                    <a:pt x="364309" y="1946342"/>
                  </a:lnTo>
                  <a:lnTo>
                    <a:pt x="363467" y="1955031"/>
                  </a:lnTo>
                  <a:lnTo>
                    <a:pt x="362595" y="1963720"/>
                  </a:lnTo>
                  <a:lnTo>
                    <a:pt x="361692" y="1972409"/>
                  </a:lnTo>
                  <a:lnTo>
                    <a:pt x="360764" y="1981098"/>
                  </a:lnTo>
                  <a:lnTo>
                    <a:pt x="359814" y="1989787"/>
                  </a:lnTo>
                  <a:lnTo>
                    <a:pt x="358845" y="1998476"/>
                  </a:lnTo>
                  <a:lnTo>
                    <a:pt x="357862" y="2007165"/>
                  </a:lnTo>
                  <a:lnTo>
                    <a:pt x="356865" y="2015854"/>
                  </a:lnTo>
                  <a:lnTo>
                    <a:pt x="355859" y="2024543"/>
                  </a:lnTo>
                  <a:lnTo>
                    <a:pt x="354846" y="2033232"/>
                  </a:lnTo>
                  <a:lnTo>
                    <a:pt x="353826" y="2041921"/>
                  </a:lnTo>
                  <a:lnTo>
                    <a:pt x="352803" y="2050610"/>
                  </a:lnTo>
                  <a:lnTo>
                    <a:pt x="351777" y="2059299"/>
                  </a:lnTo>
                  <a:lnTo>
                    <a:pt x="350746" y="2067988"/>
                  </a:lnTo>
                  <a:lnTo>
                    <a:pt x="349712" y="2076677"/>
                  </a:lnTo>
                  <a:lnTo>
                    <a:pt x="348671" y="2085366"/>
                  </a:lnTo>
                  <a:lnTo>
                    <a:pt x="347623" y="2094055"/>
                  </a:lnTo>
                  <a:lnTo>
                    <a:pt x="346562" y="2102745"/>
                  </a:lnTo>
                  <a:lnTo>
                    <a:pt x="345486" y="2111434"/>
                  </a:lnTo>
                  <a:lnTo>
                    <a:pt x="344392" y="2120123"/>
                  </a:lnTo>
                  <a:lnTo>
                    <a:pt x="343276" y="2128812"/>
                  </a:lnTo>
                  <a:lnTo>
                    <a:pt x="342134" y="2137501"/>
                  </a:lnTo>
                  <a:lnTo>
                    <a:pt x="340963" y="2146190"/>
                  </a:lnTo>
                  <a:lnTo>
                    <a:pt x="339757" y="2154879"/>
                  </a:lnTo>
                  <a:lnTo>
                    <a:pt x="338507" y="2163568"/>
                  </a:lnTo>
                  <a:lnTo>
                    <a:pt x="337210" y="2172257"/>
                  </a:lnTo>
                  <a:lnTo>
                    <a:pt x="335866" y="2180946"/>
                  </a:lnTo>
                  <a:lnTo>
                    <a:pt x="334470" y="2189635"/>
                  </a:lnTo>
                  <a:lnTo>
                    <a:pt x="333018" y="2198324"/>
                  </a:lnTo>
                  <a:lnTo>
                    <a:pt x="331509" y="2207013"/>
                  </a:lnTo>
                  <a:lnTo>
                    <a:pt x="329940" y="2215702"/>
                  </a:lnTo>
                  <a:lnTo>
                    <a:pt x="328305" y="2224391"/>
                  </a:lnTo>
                  <a:lnTo>
                    <a:pt x="326602" y="2233080"/>
                  </a:lnTo>
                  <a:lnTo>
                    <a:pt x="324839" y="2241769"/>
                  </a:lnTo>
                  <a:lnTo>
                    <a:pt x="323018" y="2250458"/>
                  </a:lnTo>
                  <a:lnTo>
                    <a:pt x="321142" y="2259147"/>
                  </a:lnTo>
                  <a:lnTo>
                    <a:pt x="319217" y="2267836"/>
                  </a:lnTo>
                  <a:lnTo>
                    <a:pt x="317247" y="2276525"/>
                  </a:lnTo>
                  <a:lnTo>
                    <a:pt x="315237" y="2285214"/>
                  </a:lnTo>
                  <a:lnTo>
                    <a:pt x="313192" y="2293903"/>
                  </a:lnTo>
                  <a:lnTo>
                    <a:pt x="311127" y="2302592"/>
                  </a:lnTo>
                  <a:lnTo>
                    <a:pt x="309048" y="2311281"/>
                  </a:lnTo>
                  <a:lnTo>
                    <a:pt x="306964" y="2319970"/>
                  </a:lnTo>
                  <a:lnTo>
                    <a:pt x="304882" y="2328659"/>
                  </a:lnTo>
                  <a:lnTo>
                    <a:pt x="302809" y="2337348"/>
                  </a:lnTo>
                  <a:lnTo>
                    <a:pt x="300752" y="2346037"/>
                  </a:lnTo>
                  <a:lnTo>
                    <a:pt x="298719" y="2354726"/>
                  </a:lnTo>
                  <a:lnTo>
                    <a:pt x="296715" y="2363415"/>
                  </a:lnTo>
                  <a:lnTo>
                    <a:pt x="294740" y="2372104"/>
                  </a:lnTo>
                  <a:lnTo>
                    <a:pt x="292799" y="2380793"/>
                  </a:lnTo>
                  <a:lnTo>
                    <a:pt x="290891" y="2389482"/>
                  </a:lnTo>
                  <a:lnTo>
                    <a:pt x="289019" y="2398172"/>
                  </a:lnTo>
                  <a:lnTo>
                    <a:pt x="287182" y="2406861"/>
                  </a:lnTo>
                  <a:lnTo>
                    <a:pt x="285383" y="2415550"/>
                  </a:lnTo>
                  <a:lnTo>
                    <a:pt x="283624" y="2424239"/>
                  </a:lnTo>
                  <a:lnTo>
                    <a:pt x="281899" y="2432928"/>
                  </a:lnTo>
                  <a:lnTo>
                    <a:pt x="280208" y="2441617"/>
                  </a:lnTo>
                  <a:lnTo>
                    <a:pt x="278553" y="2450306"/>
                  </a:lnTo>
                  <a:lnTo>
                    <a:pt x="276934" y="2458995"/>
                  </a:lnTo>
                  <a:lnTo>
                    <a:pt x="275352" y="2467684"/>
                  </a:lnTo>
                  <a:lnTo>
                    <a:pt x="273808" y="2476373"/>
                  </a:lnTo>
                  <a:lnTo>
                    <a:pt x="272312" y="2485062"/>
                  </a:lnTo>
                  <a:lnTo>
                    <a:pt x="270858" y="2493751"/>
                  </a:lnTo>
                  <a:lnTo>
                    <a:pt x="269451" y="2502440"/>
                  </a:lnTo>
                  <a:lnTo>
                    <a:pt x="268091" y="2511129"/>
                  </a:lnTo>
                  <a:lnTo>
                    <a:pt x="266782" y="2519818"/>
                  </a:lnTo>
                  <a:lnTo>
                    <a:pt x="265525" y="2528507"/>
                  </a:lnTo>
                  <a:lnTo>
                    <a:pt x="264322" y="2537196"/>
                  </a:lnTo>
                  <a:lnTo>
                    <a:pt x="263181" y="2545885"/>
                  </a:lnTo>
                  <a:lnTo>
                    <a:pt x="262099" y="2554574"/>
                  </a:lnTo>
                  <a:lnTo>
                    <a:pt x="261072" y="2563263"/>
                  </a:lnTo>
                  <a:lnTo>
                    <a:pt x="260097" y="2571952"/>
                  </a:lnTo>
                  <a:lnTo>
                    <a:pt x="259173" y="2580641"/>
                  </a:lnTo>
                  <a:lnTo>
                    <a:pt x="258297" y="2589330"/>
                  </a:lnTo>
                  <a:lnTo>
                    <a:pt x="257463" y="2598019"/>
                  </a:lnTo>
                  <a:lnTo>
                    <a:pt x="256671" y="2606708"/>
                  </a:lnTo>
                  <a:lnTo>
                    <a:pt x="255913" y="2615397"/>
                  </a:lnTo>
                  <a:lnTo>
                    <a:pt x="255179" y="2624086"/>
                  </a:lnTo>
                  <a:lnTo>
                    <a:pt x="254464" y="2632775"/>
                  </a:lnTo>
                  <a:lnTo>
                    <a:pt x="253760" y="2641464"/>
                  </a:lnTo>
                  <a:lnTo>
                    <a:pt x="253061" y="2650153"/>
                  </a:lnTo>
                  <a:lnTo>
                    <a:pt x="252362" y="2658842"/>
                  </a:lnTo>
                  <a:lnTo>
                    <a:pt x="251656" y="2667531"/>
                  </a:lnTo>
                  <a:lnTo>
                    <a:pt x="250937" y="2676220"/>
                  </a:lnTo>
                  <a:lnTo>
                    <a:pt x="250202" y="2684909"/>
                  </a:lnTo>
                  <a:lnTo>
                    <a:pt x="249447" y="2693598"/>
                  </a:lnTo>
                  <a:lnTo>
                    <a:pt x="248671" y="2702288"/>
                  </a:lnTo>
                  <a:lnTo>
                    <a:pt x="247874" y="2710977"/>
                  </a:lnTo>
                  <a:lnTo>
                    <a:pt x="247053" y="2719666"/>
                  </a:lnTo>
                  <a:lnTo>
                    <a:pt x="246211" y="2728355"/>
                  </a:lnTo>
                  <a:lnTo>
                    <a:pt x="245344" y="2737044"/>
                  </a:lnTo>
                  <a:lnTo>
                    <a:pt x="244457" y="2745733"/>
                  </a:lnTo>
                  <a:lnTo>
                    <a:pt x="243552" y="2754422"/>
                  </a:lnTo>
                  <a:lnTo>
                    <a:pt x="242630" y="2763111"/>
                  </a:lnTo>
                  <a:lnTo>
                    <a:pt x="241694" y="2771800"/>
                  </a:lnTo>
                  <a:lnTo>
                    <a:pt x="240744" y="2780489"/>
                  </a:lnTo>
                  <a:lnTo>
                    <a:pt x="239782" y="2789178"/>
                  </a:lnTo>
                  <a:lnTo>
                    <a:pt x="238807" y="2797867"/>
                  </a:lnTo>
                  <a:lnTo>
                    <a:pt x="237820" y="2806556"/>
                  </a:lnTo>
                  <a:lnTo>
                    <a:pt x="236821" y="2815245"/>
                  </a:lnTo>
                  <a:lnTo>
                    <a:pt x="235811" y="2823934"/>
                  </a:lnTo>
                  <a:lnTo>
                    <a:pt x="234789" y="2832623"/>
                  </a:lnTo>
                  <a:lnTo>
                    <a:pt x="233754" y="2841312"/>
                  </a:lnTo>
                  <a:lnTo>
                    <a:pt x="232707" y="2850001"/>
                  </a:lnTo>
                  <a:lnTo>
                    <a:pt x="231646" y="2858690"/>
                  </a:lnTo>
                  <a:lnTo>
                    <a:pt x="230570" y="2867379"/>
                  </a:lnTo>
                  <a:lnTo>
                    <a:pt x="229482" y="2876068"/>
                  </a:lnTo>
                  <a:lnTo>
                    <a:pt x="228383" y="2884757"/>
                  </a:lnTo>
                  <a:lnTo>
                    <a:pt x="227274" y="2893446"/>
                  </a:lnTo>
                  <a:lnTo>
                    <a:pt x="226158" y="2902135"/>
                  </a:lnTo>
                  <a:lnTo>
                    <a:pt x="225035" y="2910824"/>
                  </a:lnTo>
                  <a:lnTo>
                    <a:pt x="223910" y="2919513"/>
                  </a:lnTo>
                  <a:lnTo>
                    <a:pt x="222786" y="2928202"/>
                  </a:lnTo>
                  <a:lnTo>
                    <a:pt x="221666" y="2936891"/>
                  </a:lnTo>
                  <a:lnTo>
                    <a:pt x="220555" y="2945580"/>
                  </a:lnTo>
                  <a:lnTo>
                    <a:pt x="219456" y="2954269"/>
                  </a:lnTo>
                  <a:lnTo>
                    <a:pt x="218372" y="2962958"/>
                  </a:lnTo>
                  <a:lnTo>
                    <a:pt x="217307" y="2971647"/>
                  </a:lnTo>
                  <a:lnTo>
                    <a:pt x="216265" y="2980336"/>
                  </a:lnTo>
                  <a:lnTo>
                    <a:pt x="215251" y="2989025"/>
                  </a:lnTo>
                  <a:lnTo>
                    <a:pt x="214270" y="2997715"/>
                  </a:lnTo>
                  <a:lnTo>
                    <a:pt x="213323" y="3006404"/>
                  </a:lnTo>
                  <a:lnTo>
                    <a:pt x="212410" y="3015093"/>
                  </a:lnTo>
                  <a:lnTo>
                    <a:pt x="211536" y="3023782"/>
                  </a:lnTo>
                  <a:lnTo>
                    <a:pt x="210700" y="3032471"/>
                  </a:lnTo>
                  <a:lnTo>
                    <a:pt x="209906" y="3041160"/>
                  </a:lnTo>
                  <a:lnTo>
                    <a:pt x="209153" y="3049849"/>
                  </a:lnTo>
                  <a:lnTo>
                    <a:pt x="208450" y="3058538"/>
                  </a:lnTo>
                  <a:lnTo>
                    <a:pt x="207791" y="3067227"/>
                  </a:lnTo>
                  <a:lnTo>
                    <a:pt x="207174" y="3075916"/>
                  </a:lnTo>
                  <a:lnTo>
                    <a:pt x="206598" y="3084605"/>
                  </a:lnTo>
                  <a:lnTo>
                    <a:pt x="206063" y="3093294"/>
                  </a:lnTo>
                  <a:lnTo>
                    <a:pt x="205568" y="3101983"/>
                  </a:lnTo>
                  <a:lnTo>
                    <a:pt x="205109" y="3110672"/>
                  </a:lnTo>
                  <a:lnTo>
                    <a:pt x="204690" y="3119361"/>
                  </a:lnTo>
                  <a:lnTo>
                    <a:pt x="204307" y="3128050"/>
                  </a:lnTo>
                  <a:lnTo>
                    <a:pt x="203953" y="3136739"/>
                  </a:lnTo>
                  <a:lnTo>
                    <a:pt x="203628" y="3145428"/>
                  </a:lnTo>
                  <a:lnTo>
                    <a:pt x="203327" y="3154117"/>
                  </a:lnTo>
                  <a:lnTo>
                    <a:pt x="203050" y="3162806"/>
                  </a:lnTo>
                  <a:lnTo>
                    <a:pt x="202794" y="3171495"/>
                  </a:lnTo>
                  <a:lnTo>
                    <a:pt x="202558" y="3180184"/>
                  </a:lnTo>
                  <a:lnTo>
                    <a:pt x="202340" y="3188873"/>
                  </a:lnTo>
                  <a:lnTo>
                    <a:pt x="202137" y="3197562"/>
                  </a:lnTo>
                  <a:lnTo>
                    <a:pt x="201948" y="3206251"/>
                  </a:lnTo>
                  <a:lnTo>
                    <a:pt x="201771" y="3214940"/>
                  </a:lnTo>
                  <a:lnTo>
                    <a:pt x="201606" y="3223629"/>
                  </a:lnTo>
                  <a:lnTo>
                    <a:pt x="201452" y="3232318"/>
                  </a:lnTo>
                  <a:lnTo>
                    <a:pt x="201308" y="3241007"/>
                  </a:lnTo>
                  <a:lnTo>
                    <a:pt x="201175" y="3249696"/>
                  </a:lnTo>
                  <a:lnTo>
                    <a:pt x="201051" y="3258385"/>
                  </a:lnTo>
                  <a:lnTo>
                    <a:pt x="200934" y="3267074"/>
                  </a:lnTo>
                  <a:lnTo>
                    <a:pt x="200825" y="3275763"/>
                  </a:lnTo>
                  <a:lnTo>
                    <a:pt x="200722" y="3284452"/>
                  </a:lnTo>
                  <a:lnTo>
                    <a:pt x="200624" y="3293141"/>
                  </a:lnTo>
                  <a:lnTo>
                    <a:pt x="200530" y="3301831"/>
                  </a:lnTo>
                  <a:lnTo>
                    <a:pt x="200437" y="3310520"/>
                  </a:lnTo>
                  <a:lnTo>
                    <a:pt x="200344" y="3319209"/>
                  </a:lnTo>
                  <a:lnTo>
                    <a:pt x="200248" y="3327898"/>
                  </a:lnTo>
                  <a:lnTo>
                    <a:pt x="200147" y="3336587"/>
                  </a:lnTo>
                  <a:lnTo>
                    <a:pt x="200039" y="3345276"/>
                  </a:lnTo>
                  <a:lnTo>
                    <a:pt x="199922" y="3353965"/>
                  </a:lnTo>
                  <a:lnTo>
                    <a:pt x="199794" y="3362654"/>
                  </a:lnTo>
                  <a:lnTo>
                    <a:pt x="199654" y="3371343"/>
                  </a:lnTo>
                  <a:lnTo>
                    <a:pt x="199497" y="3380032"/>
                  </a:lnTo>
                  <a:lnTo>
                    <a:pt x="199327" y="3388721"/>
                  </a:lnTo>
                  <a:lnTo>
                    <a:pt x="199141" y="3397410"/>
                  </a:lnTo>
                  <a:lnTo>
                    <a:pt x="198942" y="3406099"/>
                  </a:lnTo>
                  <a:lnTo>
                    <a:pt x="198729" y="3414788"/>
                  </a:lnTo>
                  <a:lnTo>
                    <a:pt x="198504" y="3423477"/>
                  </a:lnTo>
                  <a:lnTo>
                    <a:pt x="198269" y="3432166"/>
                  </a:lnTo>
                  <a:lnTo>
                    <a:pt x="198025" y="3440855"/>
                  </a:lnTo>
                  <a:lnTo>
                    <a:pt x="197776" y="3449544"/>
                  </a:lnTo>
                  <a:lnTo>
                    <a:pt x="197525" y="3458233"/>
                  </a:lnTo>
                  <a:lnTo>
                    <a:pt x="197275" y="3466922"/>
                  </a:lnTo>
                  <a:lnTo>
                    <a:pt x="197026" y="3475611"/>
                  </a:lnTo>
                  <a:lnTo>
                    <a:pt x="196783" y="3484300"/>
                  </a:lnTo>
                  <a:lnTo>
                    <a:pt x="196547" y="3492989"/>
                  </a:lnTo>
                  <a:lnTo>
                    <a:pt x="196319" y="3501678"/>
                  </a:lnTo>
                  <a:lnTo>
                    <a:pt x="196103" y="3510367"/>
                  </a:lnTo>
                  <a:lnTo>
                    <a:pt x="195897" y="3519056"/>
                  </a:lnTo>
                  <a:lnTo>
                    <a:pt x="195703" y="3527745"/>
                  </a:lnTo>
                  <a:lnTo>
                    <a:pt x="195518" y="3536434"/>
                  </a:lnTo>
                  <a:lnTo>
                    <a:pt x="195344" y="3545123"/>
                  </a:lnTo>
                  <a:lnTo>
                    <a:pt x="195179" y="3553812"/>
                  </a:lnTo>
                  <a:lnTo>
                    <a:pt x="195023" y="3562501"/>
                  </a:lnTo>
                  <a:lnTo>
                    <a:pt x="194874" y="3571190"/>
                  </a:lnTo>
                  <a:lnTo>
                    <a:pt x="194732" y="3579879"/>
                  </a:lnTo>
                  <a:lnTo>
                    <a:pt x="194594" y="3588568"/>
                  </a:lnTo>
                  <a:lnTo>
                    <a:pt x="194459" y="3597258"/>
                  </a:lnTo>
                  <a:lnTo>
                    <a:pt x="194327" y="3605947"/>
                  </a:lnTo>
                  <a:lnTo>
                    <a:pt x="194196" y="3614636"/>
                  </a:lnTo>
                  <a:lnTo>
                    <a:pt x="194066" y="3623325"/>
                  </a:lnTo>
                  <a:lnTo>
                    <a:pt x="193936" y="3632014"/>
                  </a:lnTo>
                  <a:lnTo>
                    <a:pt x="193806" y="3640703"/>
                  </a:lnTo>
                  <a:lnTo>
                    <a:pt x="193676" y="3649392"/>
                  </a:lnTo>
                  <a:lnTo>
                    <a:pt x="193545" y="3658081"/>
                  </a:lnTo>
                  <a:lnTo>
                    <a:pt x="193414" y="3666770"/>
                  </a:lnTo>
                  <a:lnTo>
                    <a:pt x="193282" y="3675459"/>
                  </a:lnTo>
                  <a:lnTo>
                    <a:pt x="193150" y="3684148"/>
                  </a:lnTo>
                  <a:lnTo>
                    <a:pt x="193018" y="3692837"/>
                  </a:lnTo>
                  <a:lnTo>
                    <a:pt x="192886" y="3701526"/>
                  </a:lnTo>
                  <a:lnTo>
                    <a:pt x="192753" y="3710215"/>
                  </a:lnTo>
                  <a:lnTo>
                    <a:pt x="192621" y="3718904"/>
                  </a:lnTo>
                  <a:lnTo>
                    <a:pt x="192489" y="3727593"/>
                  </a:lnTo>
                  <a:lnTo>
                    <a:pt x="192358" y="3736282"/>
                  </a:lnTo>
                  <a:lnTo>
                    <a:pt x="192227" y="3744971"/>
                  </a:lnTo>
                  <a:lnTo>
                    <a:pt x="192096" y="3753660"/>
                  </a:lnTo>
                  <a:lnTo>
                    <a:pt x="191966" y="3762349"/>
                  </a:lnTo>
                  <a:lnTo>
                    <a:pt x="191837" y="3771038"/>
                  </a:lnTo>
                  <a:lnTo>
                    <a:pt x="191709" y="3779727"/>
                  </a:lnTo>
                  <a:lnTo>
                    <a:pt x="191581" y="3788416"/>
                  </a:lnTo>
                  <a:lnTo>
                    <a:pt x="191454" y="3797105"/>
                  </a:lnTo>
                  <a:lnTo>
                    <a:pt x="191329" y="3805794"/>
                  </a:lnTo>
                  <a:lnTo>
                    <a:pt x="191205" y="3814483"/>
                  </a:lnTo>
                  <a:lnTo>
                    <a:pt x="191082" y="3823172"/>
                  </a:lnTo>
                  <a:lnTo>
                    <a:pt x="190961" y="3831861"/>
                  </a:lnTo>
                  <a:lnTo>
                    <a:pt x="190842" y="3840550"/>
                  </a:lnTo>
                  <a:lnTo>
                    <a:pt x="190725" y="3849239"/>
                  </a:lnTo>
                  <a:lnTo>
                    <a:pt x="190611" y="3857928"/>
                  </a:lnTo>
                  <a:lnTo>
                    <a:pt x="190500" y="3866617"/>
                  </a:lnTo>
                  <a:lnTo>
                    <a:pt x="190392" y="3875306"/>
                  </a:lnTo>
                  <a:lnTo>
                    <a:pt x="190288" y="3883995"/>
                  </a:lnTo>
                  <a:lnTo>
                    <a:pt x="190189" y="3892684"/>
                  </a:lnTo>
                  <a:lnTo>
                    <a:pt x="190094" y="3901374"/>
                  </a:lnTo>
                  <a:lnTo>
                    <a:pt x="190004" y="3910063"/>
                  </a:lnTo>
                  <a:lnTo>
                    <a:pt x="189920" y="3918752"/>
                  </a:lnTo>
                  <a:lnTo>
                    <a:pt x="189841" y="3927441"/>
                  </a:lnTo>
                  <a:lnTo>
                    <a:pt x="189767" y="3936130"/>
                  </a:lnTo>
                  <a:lnTo>
                    <a:pt x="189700" y="3944819"/>
                  </a:lnTo>
                  <a:lnTo>
                    <a:pt x="189639" y="3953508"/>
                  </a:lnTo>
                  <a:lnTo>
                    <a:pt x="189584" y="3962197"/>
                  </a:lnTo>
                  <a:lnTo>
                    <a:pt x="189534" y="3970886"/>
                  </a:lnTo>
                  <a:lnTo>
                    <a:pt x="189489" y="3979575"/>
                  </a:lnTo>
                  <a:lnTo>
                    <a:pt x="189448" y="3988264"/>
                  </a:lnTo>
                  <a:lnTo>
                    <a:pt x="189412" y="3996953"/>
                  </a:lnTo>
                  <a:lnTo>
                    <a:pt x="189379" y="4005642"/>
                  </a:lnTo>
                  <a:lnTo>
                    <a:pt x="189350" y="4014331"/>
                  </a:lnTo>
                  <a:lnTo>
                    <a:pt x="189323" y="4023020"/>
                  </a:lnTo>
                  <a:lnTo>
                    <a:pt x="189297" y="4031709"/>
                  </a:lnTo>
                  <a:lnTo>
                    <a:pt x="189273" y="4040398"/>
                  </a:lnTo>
                  <a:lnTo>
                    <a:pt x="189250" y="4049087"/>
                  </a:lnTo>
                  <a:lnTo>
                    <a:pt x="189228" y="4057776"/>
                  </a:lnTo>
                  <a:lnTo>
                    <a:pt x="189205" y="4066465"/>
                  </a:lnTo>
                  <a:lnTo>
                    <a:pt x="189183" y="4075154"/>
                  </a:lnTo>
                  <a:lnTo>
                    <a:pt x="189161" y="4083843"/>
                  </a:lnTo>
                  <a:lnTo>
                    <a:pt x="189139" y="4092532"/>
                  </a:lnTo>
                  <a:lnTo>
                    <a:pt x="189116" y="4101221"/>
                  </a:lnTo>
                  <a:lnTo>
                    <a:pt x="189094" y="4109910"/>
                  </a:lnTo>
                  <a:lnTo>
                    <a:pt x="189071" y="4118599"/>
                  </a:lnTo>
                  <a:lnTo>
                    <a:pt x="189049" y="4127288"/>
                  </a:lnTo>
                  <a:lnTo>
                    <a:pt x="189027" y="4135977"/>
                  </a:lnTo>
                  <a:lnTo>
                    <a:pt x="189006" y="4144666"/>
                  </a:lnTo>
                  <a:lnTo>
                    <a:pt x="188985" y="4153355"/>
                  </a:lnTo>
                  <a:lnTo>
                    <a:pt x="188964" y="4162044"/>
                  </a:lnTo>
                  <a:lnTo>
                    <a:pt x="188944" y="4170733"/>
                  </a:lnTo>
                  <a:lnTo>
                    <a:pt x="188924" y="4179422"/>
                  </a:lnTo>
                  <a:lnTo>
                    <a:pt x="188905" y="4188111"/>
                  </a:lnTo>
                  <a:lnTo>
                    <a:pt x="188885" y="4196801"/>
                  </a:lnTo>
                  <a:lnTo>
                    <a:pt x="188866" y="4205490"/>
                  </a:lnTo>
                  <a:lnTo>
                    <a:pt x="188847" y="4214179"/>
                  </a:lnTo>
                  <a:lnTo>
                    <a:pt x="188827" y="4222868"/>
                  </a:lnTo>
                  <a:lnTo>
                    <a:pt x="188808" y="4231557"/>
                  </a:lnTo>
                  <a:lnTo>
                    <a:pt x="188788" y="4240246"/>
                  </a:lnTo>
                  <a:lnTo>
                    <a:pt x="188768" y="4248935"/>
                  </a:lnTo>
                  <a:lnTo>
                    <a:pt x="188748" y="4257624"/>
                  </a:lnTo>
                  <a:lnTo>
                    <a:pt x="188727" y="4266313"/>
                  </a:lnTo>
                  <a:lnTo>
                    <a:pt x="188707" y="4275002"/>
                  </a:lnTo>
                  <a:lnTo>
                    <a:pt x="188688" y="4283691"/>
                  </a:lnTo>
                  <a:lnTo>
                    <a:pt x="188668" y="4292380"/>
                  </a:lnTo>
                  <a:lnTo>
                    <a:pt x="188650" y="4301069"/>
                  </a:lnTo>
                  <a:lnTo>
                    <a:pt x="188632" y="4309758"/>
                  </a:lnTo>
                  <a:lnTo>
                    <a:pt x="188615" y="4318447"/>
                  </a:lnTo>
                  <a:lnTo>
                    <a:pt x="188600" y="4327136"/>
                  </a:lnTo>
                  <a:lnTo>
                    <a:pt x="188586" y="4335825"/>
                  </a:lnTo>
                  <a:lnTo>
                    <a:pt x="188574" y="4344514"/>
                  </a:lnTo>
                  <a:lnTo>
                    <a:pt x="188563" y="4353203"/>
                  </a:lnTo>
                  <a:lnTo>
                    <a:pt x="188553" y="4361892"/>
                  </a:lnTo>
                  <a:lnTo>
                    <a:pt x="188545" y="4370581"/>
                  </a:lnTo>
                  <a:lnTo>
                    <a:pt x="188538" y="4379270"/>
                  </a:lnTo>
                  <a:lnTo>
                    <a:pt x="188532" y="4387959"/>
                  </a:lnTo>
                  <a:lnTo>
                    <a:pt x="188527" y="4396648"/>
                  </a:lnTo>
                  <a:lnTo>
                    <a:pt x="188522" y="4405337"/>
                  </a:lnTo>
                  <a:lnTo>
                    <a:pt x="188518" y="4414026"/>
                  </a:lnTo>
                  <a:lnTo>
                    <a:pt x="188513" y="4422715"/>
                  </a:lnTo>
                  <a:lnTo>
                    <a:pt x="188509" y="4431404"/>
                  </a:lnTo>
                  <a:lnTo>
                    <a:pt x="188504" y="4440093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3" name="pg37">
              <a:extLst>
                <a:ext uri="{FF2B5EF4-FFF2-40B4-BE49-F238E27FC236}">
                  <a16:creationId xmlns:a16="http://schemas.microsoft.com/office/drawing/2014/main" id="{1444005E-60DC-F10D-C21D-41192D9F6A84}"/>
                </a:ext>
              </a:extLst>
            </p:cNvPr>
            <p:cNvSpPr/>
            <p:nvPr/>
          </p:nvSpPr>
          <p:spPr>
            <a:xfrm>
              <a:off x="5839782" y="2903571"/>
              <a:ext cx="362320" cy="4310665"/>
            </a:xfrm>
            <a:custGeom>
              <a:avLst/>
              <a:gdLst/>
              <a:ahLst/>
              <a:cxnLst/>
              <a:rect l="0" t="0" r="0" b="0"/>
              <a:pathLst>
                <a:path w="362320" h="4310665">
                  <a:moveTo>
                    <a:pt x="180419" y="4310665"/>
                  </a:moveTo>
                  <a:lnTo>
                    <a:pt x="180378" y="4302229"/>
                  </a:lnTo>
                  <a:lnTo>
                    <a:pt x="180338" y="4293793"/>
                  </a:lnTo>
                  <a:lnTo>
                    <a:pt x="180301" y="4285358"/>
                  </a:lnTo>
                  <a:lnTo>
                    <a:pt x="180266" y="4276922"/>
                  </a:lnTo>
                  <a:lnTo>
                    <a:pt x="180233" y="4268486"/>
                  </a:lnTo>
                  <a:lnTo>
                    <a:pt x="180202" y="4260050"/>
                  </a:lnTo>
                  <a:lnTo>
                    <a:pt x="180174" y="4251615"/>
                  </a:lnTo>
                  <a:lnTo>
                    <a:pt x="180148" y="4243179"/>
                  </a:lnTo>
                  <a:lnTo>
                    <a:pt x="180123" y="4234743"/>
                  </a:lnTo>
                  <a:lnTo>
                    <a:pt x="180100" y="4226307"/>
                  </a:lnTo>
                  <a:lnTo>
                    <a:pt x="180077" y="4217872"/>
                  </a:lnTo>
                  <a:lnTo>
                    <a:pt x="180055" y="4209436"/>
                  </a:lnTo>
                  <a:lnTo>
                    <a:pt x="180033" y="4201000"/>
                  </a:lnTo>
                  <a:lnTo>
                    <a:pt x="180010" y="4192564"/>
                  </a:lnTo>
                  <a:lnTo>
                    <a:pt x="179985" y="4184129"/>
                  </a:lnTo>
                  <a:lnTo>
                    <a:pt x="179959" y="4175693"/>
                  </a:lnTo>
                  <a:lnTo>
                    <a:pt x="179931" y="4167257"/>
                  </a:lnTo>
                  <a:lnTo>
                    <a:pt x="179900" y="4158821"/>
                  </a:lnTo>
                  <a:lnTo>
                    <a:pt x="179867" y="4150386"/>
                  </a:lnTo>
                  <a:lnTo>
                    <a:pt x="179830" y="4141950"/>
                  </a:lnTo>
                  <a:lnTo>
                    <a:pt x="179789" y="4133514"/>
                  </a:lnTo>
                  <a:lnTo>
                    <a:pt x="179745" y="4125078"/>
                  </a:lnTo>
                  <a:lnTo>
                    <a:pt x="179697" y="4116643"/>
                  </a:lnTo>
                  <a:lnTo>
                    <a:pt x="179646" y="4108207"/>
                  </a:lnTo>
                  <a:lnTo>
                    <a:pt x="179591" y="4099771"/>
                  </a:lnTo>
                  <a:lnTo>
                    <a:pt x="179533" y="4091336"/>
                  </a:lnTo>
                  <a:lnTo>
                    <a:pt x="179472" y="4082900"/>
                  </a:lnTo>
                  <a:lnTo>
                    <a:pt x="179408" y="4074464"/>
                  </a:lnTo>
                  <a:lnTo>
                    <a:pt x="179340" y="4066028"/>
                  </a:lnTo>
                  <a:lnTo>
                    <a:pt x="179270" y="4057593"/>
                  </a:lnTo>
                  <a:lnTo>
                    <a:pt x="179198" y="4049157"/>
                  </a:lnTo>
                  <a:lnTo>
                    <a:pt x="179122" y="4040721"/>
                  </a:lnTo>
                  <a:lnTo>
                    <a:pt x="179045" y="4032285"/>
                  </a:lnTo>
                  <a:lnTo>
                    <a:pt x="178964" y="4023850"/>
                  </a:lnTo>
                  <a:lnTo>
                    <a:pt x="178881" y="4015414"/>
                  </a:lnTo>
                  <a:lnTo>
                    <a:pt x="178794" y="4006978"/>
                  </a:lnTo>
                  <a:lnTo>
                    <a:pt x="178705" y="3998542"/>
                  </a:lnTo>
                  <a:lnTo>
                    <a:pt x="178612" y="3990107"/>
                  </a:lnTo>
                  <a:lnTo>
                    <a:pt x="178515" y="3981671"/>
                  </a:lnTo>
                  <a:lnTo>
                    <a:pt x="178414" y="3973235"/>
                  </a:lnTo>
                  <a:lnTo>
                    <a:pt x="178308" y="3964799"/>
                  </a:lnTo>
                  <a:lnTo>
                    <a:pt x="178196" y="3956364"/>
                  </a:lnTo>
                  <a:lnTo>
                    <a:pt x="178080" y="3947928"/>
                  </a:lnTo>
                  <a:lnTo>
                    <a:pt x="177959" y="3939492"/>
                  </a:lnTo>
                  <a:lnTo>
                    <a:pt x="177832" y="3931056"/>
                  </a:lnTo>
                  <a:lnTo>
                    <a:pt x="177700" y="3922621"/>
                  </a:lnTo>
                  <a:lnTo>
                    <a:pt x="177562" y="3914185"/>
                  </a:lnTo>
                  <a:lnTo>
                    <a:pt x="177418" y="3905749"/>
                  </a:lnTo>
                  <a:lnTo>
                    <a:pt x="177270" y="3897313"/>
                  </a:lnTo>
                  <a:lnTo>
                    <a:pt x="177118" y="3888878"/>
                  </a:lnTo>
                  <a:lnTo>
                    <a:pt x="176961" y="3880442"/>
                  </a:lnTo>
                  <a:lnTo>
                    <a:pt x="176802" y="3872006"/>
                  </a:lnTo>
                  <a:lnTo>
                    <a:pt x="176640" y="3863570"/>
                  </a:lnTo>
                  <a:lnTo>
                    <a:pt x="176477" y="3855135"/>
                  </a:lnTo>
                  <a:lnTo>
                    <a:pt x="176312" y="3846699"/>
                  </a:lnTo>
                  <a:lnTo>
                    <a:pt x="176147" y="3838263"/>
                  </a:lnTo>
                  <a:lnTo>
                    <a:pt x="175983" y="3829827"/>
                  </a:lnTo>
                  <a:lnTo>
                    <a:pt x="175820" y="3821392"/>
                  </a:lnTo>
                  <a:lnTo>
                    <a:pt x="175659" y="3812956"/>
                  </a:lnTo>
                  <a:lnTo>
                    <a:pt x="175499" y="3804520"/>
                  </a:lnTo>
                  <a:lnTo>
                    <a:pt x="175342" y="3796084"/>
                  </a:lnTo>
                  <a:lnTo>
                    <a:pt x="175188" y="3787649"/>
                  </a:lnTo>
                  <a:lnTo>
                    <a:pt x="175036" y="3779213"/>
                  </a:lnTo>
                  <a:lnTo>
                    <a:pt x="174886" y="3770777"/>
                  </a:lnTo>
                  <a:lnTo>
                    <a:pt x="174738" y="3762341"/>
                  </a:lnTo>
                  <a:lnTo>
                    <a:pt x="174590" y="3753906"/>
                  </a:lnTo>
                  <a:lnTo>
                    <a:pt x="174444" y="3745470"/>
                  </a:lnTo>
                  <a:lnTo>
                    <a:pt x="174297" y="3737034"/>
                  </a:lnTo>
                  <a:lnTo>
                    <a:pt x="174148" y="3728599"/>
                  </a:lnTo>
                  <a:lnTo>
                    <a:pt x="173997" y="3720163"/>
                  </a:lnTo>
                  <a:lnTo>
                    <a:pt x="173844" y="3711727"/>
                  </a:lnTo>
                  <a:lnTo>
                    <a:pt x="173686" y="3703291"/>
                  </a:lnTo>
                  <a:lnTo>
                    <a:pt x="173524" y="3694856"/>
                  </a:lnTo>
                  <a:lnTo>
                    <a:pt x="173356" y="3686420"/>
                  </a:lnTo>
                  <a:lnTo>
                    <a:pt x="173181" y="3677984"/>
                  </a:lnTo>
                  <a:lnTo>
                    <a:pt x="172999" y="3669548"/>
                  </a:lnTo>
                  <a:lnTo>
                    <a:pt x="172810" y="3661113"/>
                  </a:lnTo>
                  <a:lnTo>
                    <a:pt x="172614" y="3652677"/>
                  </a:lnTo>
                  <a:lnTo>
                    <a:pt x="172411" y="3644241"/>
                  </a:lnTo>
                  <a:lnTo>
                    <a:pt x="172200" y="3635805"/>
                  </a:lnTo>
                  <a:lnTo>
                    <a:pt x="171981" y="3627370"/>
                  </a:lnTo>
                  <a:lnTo>
                    <a:pt x="171755" y="3618934"/>
                  </a:lnTo>
                  <a:lnTo>
                    <a:pt x="171523" y="3610498"/>
                  </a:lnTo>
                  <a:lnTo>
                    <a:pt x="171285" y="3602062"/>
                  </a:lnTo>
                  <a:lnTo>
                    <a:pt x="171042" y="3593627"/>
                  </a:lnTo>
                  <a:lnTo>
                    <a:pt x="170794" y="3585191"/>
                  </a:lnTo>
                  <a:lnTo>
                    <a:pt x="170542" y="3576755"/>
                  </a:lnTo>
                  <a:lnTo>
                    <a:pt x="170286" y="3568319"/>
                  </a:lnTo>
                  <a:lnTo>
                    <a:pt x="170028" y="3559884"/>
                  </a:lnTo>
                  <a:lnTo>
                    <a:pt x="169767" y="3551448"/>
                  </a:lnTo>
                  <a:lnTo>
                    <a:pt x="169504" y="3543012"/>
                  </a:lnTo>
                  <a:lnTo>
                    <a:pt x="169240" y="3534576"/>
                  </a:lnTo>
                  <a:lnTo>
                    <a:pt x="168974" y="3526141"/>
                  </a:lnTo>
                  <a:lnTo>
                    <a:pt x="168707" y="3517705"/>
                  </a:lnTo>
                  <a:lnTo>
                    <a:pt x="168438" y="3509269"/>
                  </a:lnTo>
                  <a:lnTo>
                    <a:pt x="168167" y="3500833"/>
                  </a:lnTo>
                  <a:lnTo>
                    <a:pt x="167894" y="3492398"/>
                  </a:lnTo>
                  <a:lnTo>
                    <a:pt x="167619" y="3483962"/>
                  </a:lnTo>
                  <a:lnTo>
                    <a:pt x="167342" y="3475526"/>
                  </a:lnTo>
                  <a:lnTo>
                    <a:pt x="167061" y="3467090"/>
                  </a:lnTo>
                  <a:lnTo>
                    <a:pt x="166777" y="3458655"/>
                  </a:lnTo>
                  <a:lnTo>
                    <a:pt x="166488" y="3450219"/>
                  </a:lnTo>
                  <a:lnTo>
                    <a:pt x="166196" y="3441783"/>
                  </a:lnTo>
                  <a:lnTo>
                    <a:pt x="165901" y="3433347"/>
                  </a:lnTo>
                  <a:lnTo>
                    <a:pt x="165601" y="3424912"/>
                  </a:lnTo>
                  <a:lnTo>
                    <a:pt x="165299" y="3416476"/>
                  </a:lnTo>
                  <a:lnTo>
                    <a:pt x="164993" y="3408040"/>
                  </a:lnTo>
                  <a:lnTo>
                    <a:pt x="164685" y="3399604"/>
                  </a:lnTo>
                  <a:lnTo>
                    <a:pt x="164375" y="3391169"/>
                  </a:lnTo>
                  <a:lnTo>
                    <a:pt x="164064" y="3382733"/>
                  </a:lnTo>
                  <a:lnTo>
                    <a:pt x="163753" y="3374297"/>
                  </a:lnTo>
                  <a:lnTo>
                    <a:pt x="163443" y="3365861"/>
                  </a:lnTo>
                  <a:lnTo>
                    <a:pt x="163135" y="3357426"/>
                  </a:lnTo>
                  <a:lnTo>
                    <a:pt x="162829" y="3348990"/>
                  </a:lnTo>
                  <a:lnTo>
                    <a:pt x="162526" y="3340554"/>
                  </a:lnTo>
                  <a:lnTo>
                    <a:pt x="162227" y="3332119"/>
                  </a:lnTo>
                  <a:lnTo>
                    <a:pt x="161932" y="3323683"/>
                  </a:lnTo>
                  <a:lnTo>
                    <a:pt x="161640" y="3315247"/>
                  </a:lnTo>
                  <a:lnTo>
                    <a:pt x="161352" y="3306811"/>
                  </a:lnTo>
                  <a:lnTo>
                    <a:pt x="161067" y="3298376"/>
                  </a:lnTo>
                  <a:lnTo>
                    <a:pt x="160785" y="3289940"/>
                  </a:lnTo>
                  <a:lnTo>
                    <a:pt x="160504" y="3281504"/>
                  </a:lnTo>
                  <a:lnTo>
                    <a:pt x="160222" y="3273068"/>
                  </a:lnTo>
                  <a:lnTo>
                    <a:pt x="159939" y="3264633"/>
                  </a:lnTo>
                  <a:lnTo>
                    <a:pt x="159653" y="3256197"/>
                  </a:lnTo>
                  <a:lnTo>
                    <a:pt x="159363" y="3247761"/>
                  </a:lnTo>
                  <a:lnTo>
                    <a:pt x="159067" y="3239325"/>
                  </a:lnTo>
                  <a:lnTo>
                    <a:pt x="158763" y="3230890"/>
                  </a:lnTo>
                  <a:lnTo>
                    <a:pt x="158450" y="3222454"/>
                  </a:lnTo>
                  <a:lnTo>
                    <a:pt x="158127" y="3214018"/>
                  </a:lnTo>
                  <a:lnTo>
                    <a:pt x="157794" y="3205582"/>
                  </a:lnTo>
                  <a:lnTo>
                    <a:pt x="157450" y="3197147"/>
                  </a:lnTo>
                  <a:lnTo>
                    <a:pt x="157095" y="3188711"/>
                  </a:lnTo>
                  <a:lnTo>
                    <a:pt x="156729" y="3180275"/>
                  </a:lnTo>
                  <a:lnTo>
                    <a:pt x="156350" y="3171839"/>
                  </a:lnTo>
                  <a:lnTo>
                    <a:pt x="155962" y="3163404"/>
                  </a:lnTo>
                  <a:lnTo>
                    <a:pt x="155565" y="3154968"/>
                  </a:lnTo>
                  <a:lnTo>
                    <a:pt x="155160" y="3146532"/>
                  </a:lnTo>
                  <a:lnTo>
                    <a:pt x="154748" y="3138096"/>
                  </a:lnTo>
                  <a:lnTo>
                    <a:pt x="154331" y="3129661"/>
                  </a:lnTo>
                  <a:lnTo>
                    <a:pt x="153910" y="3121225"/>
                  </a:lnTo>
                  <a:lnTo>
                    <a:pt x="153486" y="3112789"/>
                  </a:lnTo>
                  <a:lnTo>
                    <a:pt x="153059" y="3104353"/>
                  </a:lnTo>
                  <a:lnTo>
                    <a:pt x="152631" y="3095918"/>
                  </a:lnTo>
                  <a:lnTo>
                    <a:pt x="152202" y="3087482"/>
                  </a:lnTo>
                  <a:lnTo>
                    <a:pt x="151772" y="3079046"/>
                  </a:lnTo>
                  <a:lnTo>
                    <a:pt x="151340" y="3070610"/>
                  </a:lnTo>
                  <a:lnTo>
                    <a:pt x="150907" y="3062175"/>
                  </a:lnTo>
                  <a:lnTo>
                    <a:pt x="150469" y="3053739"/>
                  </a:lnTo>
                  <a:lnTo>
                    <a:pt x="150027" y="3045303"/>
                  </a:lnTo>
                  <a:lnTo>
                    <a:pt x="149578" y="3036867"/>
                  </a:lnTo>
                  <a:lnTo>
                    <a:pt x="149121" y="3028432"/>
                  </a:lnTo>
                  <a:lnTo>
                    <a:pt x="148654" y="3019996"/>
                  </a:lnTo>
                  <a:lnTo>
                    <a:pt x="148174" y="3011560"/>
                  </a:lnTo>
                  <a:lnTo>
                    <a:pt x="147678" y="3003124"/>
                  </a:lnTo>
                  <a:lnTo>
                    <a:pt x="147163" y="2994689"/>
                  </a:lnTo>
                  <a:lnTo>
                    <a:pt x="146629" y="2986253"/>
                  </a:lnTo>
                  <a:lnTo>
                    <a:pt x="146073" y="2977817"/>
                  </a:lnTo>
                  <a:lnTo>
                    <a:pt x="145495" y="2969382"/>
                  </a:lnTo>
                  <a:lnTo>
                    <a:pt x="144894" y="2960946"/>
                  </a:lnTo>
                  <a:lnTo>
                    <a:pt x="144267" y="2952510"/>
                  </a:lnTo>
                  <a:lnTo>
                    <a:pt x="143610" y="2944074"/>
                  </a:lnTo>
                  <a:lnTo>
                    <a:pt x="142926" y="2935639"/>
                  </a:lnTo>
                  <a:lnTo>
                    <a:pt x="142216" y="2927203"/>
                  </a:lnTo>
                  <a:lnTo>
                    <a:pt x="141481" y="2918767"/>
                  </a:lnTo>
                  <a:lnTo>
                    <a:pt x="140720" y="2910331"/>
                  </a:lnTo>
                  <a:lnTo>
                    <a:pt x="139935" y="2901896"/>
                  </a:lnTo>
                  <a:lnTo>
                    <a:pt x="139127" y="2893460"/>
                  </a:lnTo>
                  <a:lnTo>
                    <a:pt x="138294" y="2885024"/>
                  </a:lnTo>
                  <a:lnTo>
                    <a:pt x="137442" y="2876588"/>
                  </a:lnTo>
                  <a:lnTo>
                    <a:pt x="136573" y="2868153"/>
                  </a:lnTo>
                  <a:lnTo>
                    <a:pt x="135689" y="2859717"/>
                  </a:lnTo>
                  <a:lnTo>
                    <a:pt x="134791" y="2851281"/>
                  </a:lnTo>
                  <a:lnTo>
                    <a:pt x="133883" y="2842845"/>
                  </a:lnTo>
                  <a:lnTo>
                    <a:pt x="132965" y="2834410"/>
                  </a:lnTo>
                  <a:lnTo>
                    <a:pt x="132041" y="2825974"/>
                  </a:lnTo>
                  <a:lnTo>
                    <a:pt x="131113" y="2817538"/>
                  </a:lnTo>
                  <a:lnTo>
                    <a:pt x="130182" y="2809102"/>
                  </a:lnTo>
                  <a:lnTo>
                    <a:pt x="129251" y="2800667"/>
                  </a:lnTo>
                  <a:lnTo>
                    <a:pt x="128321" y="2792231"/>
                  </a:lnTo>
                  <a:lnTo>
                    <a:pt x="127393" y="2783795"/>
                  </a:lnTo>
                  <a:lnTo>
                    <a:pt x="126468" y="2775359"/>
                  </a:lnTo>
                  <a:lnTo>
                    <a:pt x="125546" y="2766924"/>
                  </a:lnTo>
                  <a:lnTo>
                    <a:pt x="124628" y="2758488"/>
                  </a:lnTo>
                  <a:lnTo>
                    <a:pt x="123711" y="2750052"/>
                  </a:lnTo>
                  <a:lnTo>
                    <a:pt x="122797" y="2741616"/>
                  </a:lnTo>
                  <a:lnTo>
                    <a:pt x="121883" y="2733181"/>
                  </a:lnTo>
                  <a:lnTo>
                    <a:pt x="120969" y="2724745"/>
                  </a:lnTo>
                  <a:lnTo>
                    <a:pt x="120052" y="2716309"/>
                  </a:lnTo>
                  <a:lnTo>
                    <a:pt x="119130" y="2707873"/>
                  </a:lnTo>
                  <a:lnTo>
                    <a:pt x="118201" y="2699438"/>
                  </a:lnTo>
                  <a:lnTo>
                    <a:pt x="117262" y="2691002"/>
                  </a:lnTo>
                  <a:lnTo>
                    <a:pt x="116314" y="2682566"/>
                  </a:lnTo>
                  <a:lnTo>
                    <a:pt x="115352" y="2674130"/>
                  </a:lnTo>
                  <a:lnTo>
                    <a:pt x="114375" y="2665695"/>
                  </a:lnTo>
                  <a:lnTo>
                    <a:pt x="113379" y="2657259"/>
                  </a:lnTo>
                  <a:lnTo>
                    <a:pt x="112365" y="2648823"/>
                  </a:lnTo>
                  <a:lnTo>
                    <a:pt x="111332" y="2640387"/>
                  </a:lnTo>
                  <a:lnTo>
                    <a:pt x="110279" y="2631952"/>
                  </a:lnTo>
                  <a:lnTo>
                    <a:pt x="109207" y="2623516"/>
                  </a:lnTo>
                  <a:lnTo>
                    <a:pt x="108114" y="2615080"/>
                  </a:lnTo>
                  <a:lnTo>
                    <a:pt x="106999" y="2606645"/>
                  </a:lnTo>
                  <a:lnTo>
                    <a:pt x="105863" y="2598209"/>
                  </a:lnTo>
                  <a:lnTo>
                    <a:pt x="104707" y="2589773"/>
                  </a:lnTo>
                  <a:lnTo>
                    <a:pt x="103533" y="2581337"/>
                  </a:lnTo>
                  <a:lnTo>
                    <a:pt x="102341" y="2572902"/>
                  </a:lnTo>
                  <a:lnTo>
                    <a:pt x="101132" y="2564466"/>
                  </a:lnTo>
                  <a:lnTo>
                    <a:pt x="99907" y="2556030"/>
                  </a:lnTo>
                  <a:lnTo>
                    <a:pt x="98664" y="2547594"/>
                  </a:lnTo>
                  <a:lnTo>
                    <a:pt x="97405" y="2539159"/>
                  </a:lnTo>
                  <a:lnTo>
                    <a:pt x="96130" y="2530723"/>
                  </a:lnTo>
                  <a:lnTo>
                    <a:pt x="94840" y="2522287"/>
                  </a:lnTo>
                  <a:lnTo>
                    <a:pt x="93534" y="2513851"/>
                  </a:lnTo>
                  <a:lnTo>
                    <a:pt x="92212" y="2505416"/>
                  </a:lnTo>
                  <a:lnTo>
                    <a:pt x="90874" y="2496980"/>
                  </a:lnTo>
                  <a:lnTo>
                    <a:pt x="89515" y="2488544"/>
                  </a:lnTo>
                  <a:lnTo>
                    <a:pt x="88138" y="2480108"/>
                  </a:lnTo>
                  <a:lnTo>
                    <a:pt x="86743" y="2471673"/>
                  </a:lnTo>
                  <a:lnTo>
                    <a:pt x="85328" y="2463237"/>
                  </a:lnTo>
                  <a:lnTo>
                    <a:pt x="83895" y="2454801"/>
                  </a:lnTo>
                  <a:lnTo>
                    <a:pt x="82442" y="2446365"/>
                  </a:lnTo>
                  <a:lnTo>
                    <a:pt x="80970" y="2437930"/>
                  </a:lnTo>
                  <a:lnTo>
                    <a:pt x="79479" y="2429494"/>
                  </a:lnTo>
                  <a:lnTo>
                    <a:pt x="77972" y="2421058"/>
                  </a:lnTo>
                  <a:lnTo>
                    <a:pt x="76453" y="2412622"/>
                  </a:lnTo>
                  <a:lnTo>
                    <a:pt x="74924" y="2404187"/>
                  </a:lnTo>
                  <a:lnTo>
                    <a:pt x="73388" y="2395751"/>
                  </a:lnTo>
                  <a:lnTo>
                    <a:pt x="71850" y="2387315"/>
                  </a:lnTo>
                  <a:lnTo>
                    <a:pt x="70314" y="2378879"/>
                  </a:lnTo>
                  <a:lnTo>
                    <a:pt x="68786" y="2370444"/>
                  </a:lnTo>
                  <a:lnTo>
                    <a:pt x="67271" y="2362008"/>
                  </a:lnTo>
                  <a:lnTo>
                    <a:pt x="65774" y="2353572"/>
                  </a:lnTo>
                  <a:lnTo>
                    <a:pt x="64299" y="2345136"/>
                  </a:lnTo>
                  <a:lnTo>
                    <a:pt x="62849" y="2336701"/>
                  </a:lnTo>
                  <a:lnTo>
                    <a:pt x="61430" y="2328265"/>
                  </a:lnTo>
                  <a:lnTo>
                    <a:pt x="60050" y="2319829"/>
                  </a:lnTo>
                  <a:lnTo>
                    <a:pt x="58710" y="2311393"/>
                  </a:lnTo>
                  <a:lnTo>
                    <a:pt x="57409" y="2302958"/>
                  </a:lnTo>
                  <a:lnTo>
                    <a:pt x="56148" y="2294522"/>
                  </a:lnTo>
                  <a:lnTo>
                    <a:pt x="54927" y="2286086"/>
                  </a:lnTo>
                  <a:lnTo>
                    <a:pt x="53747" y="2277650"/>
                  </a:lnTo>
                  <a:lnTo>
                    <a:pt x="52605" y="2269215"/>
                  </a:lnTo>
                  <a:lnTo>
                    <a:pt x="51507" y="2260779"/>
                  </a:lnTo>
                  <a:lnTo>
                    <a:pt x="50443" y="2252343"/>
                  </a:lnTo>
                  <a:lnTo>
                    <a:pt x="49408" y="2243907"/>
                  </a:lnTo>
                  <a:lnTo>
                    <a:pt x="48398" y="2235472"/>
                  </a:lnTo>
                  <a:lnTo>
                    <a:pt x="47411" y="2227036"/>
                  </a:lnTo>
                  <a:lnTo>
                    <a:pt x="46440" y="2218600"/>
                  </a:lnTo>
                  <a:lnTo>
                    <a:pt x="45482" y="2210165"/>
                  </a:lnTo>
                  <a:lnTo>
                    <a:pt x="44531" y="2201729"/>
                  </a:lnTo>
                  <a:lnTo>
                    <a:pt x="43580" y="2193293"/>
                  </a:lnTo>
                  <a:lnTo>
                    <a:pt x="42625" y="2184857"/>
                  </a:lnTo>
                  <a:lnTo>
                    <a:pt x="41660" y="2176422"/>
                  </a:lnTo>
                  <a:lnTo>
                    <a:pt x="40680" y="2167986"/>
                  </a:lnTo>
                  <a:lnTo>
                    <a:pt x="39683" y="2159550"/>
                  </a:lnTo>
                  <a:lnTo>
                    <a:pt x="38660" y="2151114"/>
                  </a:lnTo>
                  <a:lnTo>
                    <a:pt x="37607" y="2142679"/>
                  </a:lnTo>
                  <a:lnTo>
                    <a:pt x="36522" y="2134243"/>
                  </a:lnTo>
                  <a:lnTo>
                    <a:pt x="35405" y="2125807"/>
                  </a:lnTo>
                  <a:lnTo>
                    <a:pt x="34252" y="2117371"/>
                  </a:lnTo>
                  <a:lnTo>
                    <a:pt x="33062" y="2108936"/>
                  </a:lnTo>
                  <a:lnTo>
                    <a:pt x="31835" y="2100500"/>
                  </a:lnTo>
                  <a:lnTo>
                    <a:pt x="30565" y="2092064"/>
                  </a:lnTo>
                  <a:lnTo>
                    <a:pt x="29257" y="2083628"/>
                  </a:lnTo>
                  <a:lnTo>
                    <a:pt x="27916" y="2075193"/>
                  </a:lnTo>
                  <a:lnTo>
                    <a:pt x="26544" y="2066757"/>
                  </a:lnTo>
                  <a:lnTo>
                    <a:pt x="25146" y="2058321"/>
                  </a:lnTo>
                  <a:lnTo>
                    <a:pt x="23727" y="2049885"/>
                  </a:lnTo>
                  <a:lnTo>
                    <a:pt x="22290" y="2041450"/>
                  </a:lnTo>
                  <a:lnTo>
                    <a:pt x="20842" y="2033014"/>
                  </a:lnTo>
                  <a:lnTo>
                    <a:pt x="19395" y="2024578"/>
                  </a:lnTo>
                  <a:lnTo>
                    <a:pt x="17954" y="2016142"/>
                  </a:lnTo>
                  <a:lnTo>
                    <a:pt x="16528" y="2007707"/>
                  </a:lnTo>
                  <a:lnTo>
                    <a:pt x="15124" y="1999271"/>
                  </a:lnTo>
                  <a:lnTo>
                    <a:pt x="13750" y="1990835"/>
                  </a:lnTo>
                  <a:lnTo>
                    <a:pt x="12416" y="1982399"/>
                  </a:lnTo>
                  <a:lnTo>
                    <a:pt x="11137" y="1973964"/>
                  </a:lnTo>
                  <a:lnTo>
                    <a:pt x="9912" y="1965528"/>
                  </a:lnTo>
                  <a:lnTo>
                    <a:pt x="8748" y="1957092"/>
                  </a:lnTo>
                  <a:lnTo>
                    <a:pt x="7650" y="1948656"/>
                  </a:lnTo>
                  <a:lnTo>
                    <a:pt x="6621" y="1940221"/>
                  </a:lnTo>
                  <a:lnTo>
                    <a:pt x="5665" y="1931785"/>
                  </a:lnTo>
                  <a:lnTo>
                    <a:pt x="4794" y="1923349"/>
                  </a:lnTo>
                  <a:lnTo>
                    <a:pt x="4007" y="1914913"/>
                  </a:lnTo>
                  <a:lnTo>
                    <a:pt x="3298" y="1906478"/>
                  </a:lnTo>
                  <a:lnTo>
                    <a:pt x="2665" y="1898042"/>
                  </a:lnTo>
                  <a:lnTo>
                    <a:pt x="2107" y="1889606"/>
                  </a:lnTo>
                  <a:lnTo>
                    <a:pt x="1622" y="1881170"/>
                  </a:lnTo>
                  <a:lnTo>
                    <a:pt x="1207" y="1872735"/>
                  </a:lnTo>
                  <a:lnTo>
                    <a:pt x="870" y="1864299"/>
                  </a:lnTo>
                  <a:lnTo>
                    <a:pt x="596" y="1855863"/>
                  </a:lnTo>
                  <a:lnTo>
                    <a:pt x="380" y="1847428"/>
                  </a:lnTo>
                  <a:lnTo>
                    <a:pt x="216" y="1838992"/>
                  </a:lnTo>
                  <a:lnTo>
                    <a:pt x="100" y="1830556"/>
                  </a:lnTo>
                  <a:lnTo>
                    <a:pt x="29" y="1822120"/>
                  </a:lnTo>
                  <a:lnTo>
                    <a:pt x="0" y="1813685"/>
                  </a:lnTo>
                  <a:lnTo>
                    <a:pt x="12" y="1805249"/>
                  </a:lnTo>
                  <a:lnTo>
                    <a:pt x="54" y="1796813"/>
                  </a:lnTo>
                  <a:lnTo>
                    <a:pt x="124" y="1788377"/>
                  </a:lnTo>
                  <a:lnTo>
                    <a:pt x="219" y="1779942"/>
                  </a:lnTo>
                  <a:lnTo>
                    <a:pt x="335" y="1771506"/>
                  </a:lnTo>
                  <a:lnTo>
                    <a:pt x="470" y="1763070"/>
                  </a:lnTo>
                  <a:lnTo>
                    <a:pt x="623" y="1754634"/>
                  </a:lnTo>
                  <a:lnTo>
                    <a:pt x="793" y="1746199"/>
                  </a:lnTo>
                  <a:lnTo>
                    <a:pt x="977" y="1737763"/>
                  </a:lnTo>
                  <a:lnTo>
                    <a:pt x="1172" y="1729327"/>
                  </a:lnTo>
                  <a:lnTo>
                    <a:pt x="1379" y="1720891"/>
                  </a:lnTo>
                  <a:lnTo>
                    <a:pt x="1598" y="1712456"/>
                  </a:lnTo>
                  <a:lnTo>
                    <a:pt x="1828" y="1704020"/>
                  </a:lnTo>
                  <a:lnTo>
                    <a:pt x="2070" y="1695584"/>
                  </a:lnTo>
                  <a:lnTo>
                    <a:pt x="2325" y="1687148"/>
                  </a:lnTo>
                  <a:lnTo>
                    <a:pt x="2593" y="1678713"/>
                  </a:lnTo>
                  <a:lnTo>
                    <a:pt x="2874" y="1670277"/>
                  </a:lnTo>
                  <a:lnTo>
                    <a:pt x="3170" y="1661841"/>
                  </a:lnTo>
                  <a:lnTo>
                    <a:pt x="3482" y="1653405"/>
                  </a:lnTo>
                  <a:lnTo>
                    <a:pt x="3811" y="1644970"/>
                  </a:lnTo>
                  <a:lnTo>
                    <a:pt x="4162" y="1636534"/>
                  </a:lnTo>
                  <a:lnTo>
                    <a:pt x="4535" y="1628098"/>
                  </a:lnTo>
                  <a:lnTo>
                    <a:pt x="4932" y="1619662"/>
                  </a:lnTo>
                  <a:lnTo>
                    <a:pt x="5355" y="1611227"/>
                  </a:lnTo>
                  <a:lnTo>
                    <a:pt x="5805" y="1602791"/>
                  </a:lnTo>
                  <a:lnTo>
                    <a:pt x="6284" y="1594355"/>
                  </a:lnTo>
                  <a:lnTo>
                    <a:pt x="6797" y="1585919"/>
                  </a:lnTo>
                  <a:lnTo>
                    <a:pt x="7351" y="1577484"/>
                  </a:lnTo>
                  <a:lnTo>
                    <a:pt x="7941" y="1569048"/>
                  </a:lnTo>
                  <a:lnTo>
                    <a:pt x="8569" y="1560612"/>
                  </a:lnTo>
                  <a:lnTo>
                    <a:pt x="9237" y="1552176"/>
                  </a:lnTo>
                  <a:lnTo>
                    <a:pt x="9945" y="1543741"/>
                  </a:lnTo>
                  <a:lnTo>
                    <a:pt x="10695" y="1535305"/>
                  </a:lnTo>
                  <a:lnTo>
                    <a:pt x="11488" y="1526869"/>
                  </a:lnTo>
                  <a:lnTo>
                    <a:pt x="12328" y="1518433"/>
                  </a:lnTo>
                  <a:lnTo>
                    <a:pt x="13207" y="1509998"/>
                  </a:lnTo>
                  <a:lnTo>
                    <a:pt x="14124" y="1501562"/>
                  </a:lnTo>
                  <a:lnTo>
                    <a:pt x="15079" y="1493126"/>
                  </a:lnTo>
                  <a:lnTo>
                    <a:pt x="16069" y="1484691"/>
                  </a:lnTo>
                  <a:lnTo>
                    <a:pt x="17093" y="1476255"/>
                  </a:lnTo>
                  <a:lnTo>
                    <a:pt x="18154" y="1467819"/>
                  </a:lnTo>
                  <a:lnTo>
                    <a:pt x="19247" y="1459383"/>
                  </a:lnTo>
                  <a:lnTo>
                    <a:pt x="20371" y="1450948"/>
                  </a:lnTo>
                  <a:lnTo>
                    <a:pt x="21524" y="1442512"/>
                  </a:lnTo>
                  <a:lnTo>
                    <a:pt x="22707" y="1434076"/>
                  </a:lnTo>
                  <a:lnTo>
                    <a:pt x="23920" y="1425640"/>
                  </a:lnTo>
                  <a:lnTo>
                    <a:pt x="25165" y="1417205"/>
                  </a:lnTo>
                  <a:lnTo>
                    <a:pt x="26451" y="1408769"/>
                  </a:lnTo>
                  <a:lnTo>
                    <a:pt x="27774" y="1400333"/>
                  </a:lnTo>
                  <a:lnTo>
                    <a:pt x="29138" y="1391897"/>
                  </a:lnTo>
                  <a:lnTo>
                    <a:pt x="30544" y="1383462"/>
                  </a:lnTo>
                  <a:lnTo>
                    <a:pt x="31996" y="1375026"/>
                  </a:lnTo>
                  <a:lnTo>
                    <a:pt x="33497" y="1366590"/>
                  </a:lnTo>
                  <a:lnTo>
                    <a:pt x="35051" y="1358154"/>
                  </a:lnTo>
                  <a:lnTo>
                    <a:pt x="36668" y="1349719"/>
                  </a:lnTo>
                  <a:lnTo>
                    <a:pt x="38340" y="1341283"/>
                  </a:lnTo>
                  <a:lnTo>
                    <a:pt x="40065" y="1332847"/>
                  </a:lnTo>
                  <a:lnTo>
                    <a:pt x="41842" y="1324411"/>
                  </a:lnTo>
                  <a:lnTo>
                    <a:pt x="43669" y="1315976"/>
                  </a:lnTo>
                  <a:lnTo>
                    <a:pt x="45543" y="1307540"/>
                  </a:lnTo>
                  <a:lnTo>
                    <a:pt x="47461" y="1299104"/>
                  </a:lnTo>
                  <a:lnTo>
                    <a:pt x="49416" y="1290668"/>
                  </a:lnTo>
                  <a:lnTo>
                    <a:pt x="51395" y="1282233"/>
                  </a:lnTo>
                  <a:lnTo>
                    <a:pt x="53391" y="1273797"/>
                  </a:lnTo>
                  <a:lnTo>
                    <a:pt x="55395" y="1265361"/>
                  </a:lnTo>
                  <a:lnTo>
                    <a:pt x="57399" y="1256925"/>
                  </a:lnTo>
                  <a:lnTo>
                    <a:pt x="59394" y="1248490"/>
                  </a:lnTo>
                  <a:lnTo>
                    <a:pt x="61368" y="1240054"/>
                  </a:lnTo>
                  <a:lnTo>
                    <a:pt x="63314" y="1231618"/>
                  </a:lnTo>
                  <a:lnTo>
                    <a:pt x="65226" y="1223182"/>
                  </a:lnTo>
                  <a:lnTo>
                    <a:pt x="67100" y="1214747"/>
                  </a:lnTo>
                  <a:lnTo>
                    <a:pt x="68933" y="1206311"/>
                  </a:lnTo>
                  <a:lnTo>
                    <a:pt x="70721" y="1197875"/>
                  </a:lnTo>
                  <a:lnTo>
                    <a:pt x="72465" y="1189439"/>
                  </a:lnTo>
                  <a:lnTo>
                    <a:pt x="74155" y="1181004"/>
                  </a:lnTo>
                  <a:lnTo>
                    <a:pt x="75805" y="1172568"/>
                  </a:lnTo>
                  <a:lnTo>
                    <a:pt x="77419" y="1164132"/>
                  </a:lnTo>
                  <a:lnTo>
                    <a:pt x="79000" y="1155696"/>
                  </a:lnTo>
                  <a:lnTo>
                    <a:pt x="80555" y="1147261"/>
                  </a:lnTo>
                  <a:lnTo>
                    <a:pt x="82090" y="1138825"/>
                  </a:lnTo>
                  <a:lnTo>
                    <a:pt x="83610" y="1130389"/>
                  </a:lnTo>
                  <a:lnTo>
                    <a:pt x="85124" y="1121953"/>
                  </a:lnTo>
                  <a:lnTo>
                    <a:pt x="86639" y="1113518"/>
                  </a:lnTo>
                  <a:lnTo>
                    <a:pt x="88161" y="1105082"/>
                  </a:lnTo>
                  <a:lnTo>
                    <a:pt x="89694" y="1096646"/>
                  </a:lnTo>
                  <a:lnTo>
                    <a:pt x="91243" y="1088211"/>
                  </a:lnTo>
                  <a:lnTo>
                    <a:pt x="92811" y="1079775"/>
                  </a:lnTo>
                  <a:lnTo>
                    <a:pt x="94402" y="1071339"/>
                  </a:lnTo>
                  <a:lnTo>
                    <a:pt x="96016" y="1062903"/>
                  </a:lnTo>
                  <a:lnTo>
                    <a:pt x="97653" y="1054468"/>
                  </a:lnTo>
                  <a:lnTo>
                    <a:pt x="99309" y="1046032"/>
                  </a:lnTo>
                  <a:lnTo>
                    <a:pt x="100983" y="1037596"/>
                  </a:lnTo>
                  <a:lnTo>
                    <a:pt x="102673" y="1029160"/>
                  </a:lnTo>
                  <a:lnTo>
                    <a:pt x="104375" y="1020725"/>
                  </a:lnTo>
                  <a:lnTo>
                    <a:pt x="106086" y="1012289"/>
                  </a:lnTo>
                  <a:lnTo>
                    <a:pt x="107801" y="1003853"/>
                  </a:lnTo>
                  <a:lnTo>
                    <a:pt x="109514" y="995417"/>
                  </a:lnTo>
                  <a:lnTo>
                    <a:pt x="111222" y="986982"/>
                  </a:lnTo>
                  <a:lnTo>
                    <a:pt x="112921" y="978546"/>
                  </a:lnTo>
                  <a:lnTo>
                    <a:pt x="114607" y="970110"/>
                  </a:lnTo>
                  <a:lnTo>
                    <a:pt x="116277" y="961674"/>
                  </a:lnTo>
                  <a:lnTo>
                    <a:pt x="117923" y="953239"/>
                  </a:lnTo>
                  <a:lnTo>
                    <a:pt x="119546" y="944803"/>
                  </a:lnTo>
                  <a:lnTo>
                    <a:pt x="121144" y="936367"/>
                  </a:lnTo>
                  <a:lnTo>
                    <a:pt x="122715" y="927931"/>
                  </a:lnTo>
                  <a:lnTo>
                    <a:pt x="124258" y="919496"/>
                  </a:lnTo>
                  <a:lnTo>
                    <a:pt x="125770" y="911060"/>
                  </a:lnTo>
                  <a:lnTo>
                    <a:pt x="127249" y="902624"/>
                  </a:lnTo>
                  <a:lnTo>
                    <a:pt x="128692" y="894188"/>
                  </a:lnTo>
                  <a:lnTo>
                    <a:pt x="130103" y="885753"/>
                  </a:lnTo>
                  <a:lnTo>
                    <a:pt x="131482" y="877317"/>
                  </a:lnTo>
                  <a:lnTo>
                    <a:pt x="132828" y="868881"/>
                  </a:lnTo>
                  <a:lnTo>
                    <a:pt x="134142" y="860445"/>
                  </a:lnTo>
                  <a:lnTo>
                    <a:pt x="135425" y="852010"/>
                  </a:lnTo>
                  <a:lnTo>
                    <a:pt x="136674" y="843574"/>
                  </a:lnTo>
                  <a:lnTo>
                    <a:pt x="137890" y="835138"/>
                  </a:lnTo>
                  <a:lnTo>
                    <a:pt x="139078" y="826702"/>
                  </a:lnTo>
                  <a:lnTo>
                    <a:pt x="140240" y="818267"/>
                  </a:lnTo>
                  <a:lnTo>
                    <a:pt x="141376" y="809831"/>
                  </a:lnTo>
                  <a:lnTo>
                    <a:pt x="142488" y="801395"/>
                  </a:lnTo>
                  <a:lnTo>
                    <a:pt x="143578" y="792959"/>
                  </a:lnTo>
                  <a:lnTo>
                    <a:pt x="144644" y="784524"/>
                  </a:lnTo>
                  <a:lnTo>
                    <a:pt x="145691" y="776088"/>
                  </a:lnTo>
                  <a:lnTo>
                    <a:pt x="146721" y="767652"/>
                  </a:lnTo>
                  <a:lnTo>
                    <a:pt x="147737" y="759216"/>
                  </a:lnTo>
                  <a:lnTo>
                    <a:pt x="148738" y="750781"/>
                  </a:lnTo>
                  <a:lnTo>
                    <a:pt x="149728" y="742345"/>
                  </a:lnTo>
                  <a:lnTo>
                    <a:pt x="150705" y="733909"/>
                  </a:lnTo>
                  <a:lnTo>
                    <a:pt x="151670" y="725474"/>
                  </a:lnTo>
                  <a:lnTo>
                    <a:pt x="152626" y="717038"/>
                  </a:lnTo>
                  <a:lnTo>
                    <a:pt x="153573" y="708602"/>
                  </a:lnTo>
                  <a:lnTo>
                    <a:pt x="154510" y="700166"/>
                  </a:lnTo>
                  <a:lnTo>
                    <a:pt x="155439" y="691731"/>
                  </a:lnTo>
                  <a:lnTo>
                    <a:pt x="156358" y="683295"/>
                  </a:lnTo>
                  <a:lnTo>
                    <a:pt x="157267" y="674859"/>
                  </a:lnTo>
                  <a:lnTo>
                    <a:pt x="158164" y="666423"/>
                  </a:lnTo>
                  <a:lnTo>
                    <a:pt x="159049" y="657988"/>
                  </a:lnTo>
                  <a:lnTo>
                    <a:pt x="159922" y="649552"/>
                  </a:lnTo>
                  <a:lnTo>
                    <a:pt x="160782" y="641116"/>
                  </a:lnTo>
                  <a:lnTo>
                    <a:pt x="161627" y="632680"/>
                  </a:lnTo>
                  <a:lnTo>
                    <a:pt x="162457" y="624245"/>
                  </a:lnTo>
                  <a:lnTo>
                    <a:pt x="163268" y="615809"/>
                  </a:lnTo>
                  <a:lnTo>
                    <a:pt x="164059" y="607373"/>
                  </a:lnTo>
                  <a:lnTo>
                    <a:pt x="164830" y="598937"/>
                  </a:lnTo>
                  <a:lnTo>
                    <a:pt x="165580" y="590502"/>
                  </a:lnTo>
                  <a:lnTo>
                    <a:pt x="166308" y="582066"/>
                  </a:lnTo>
                  <a:lnTo>
                    <a:pt x="167013" y="573630"/>
                  </a:lnTo>
                  <a:lnTo>
                    <a:pt x="167694" y="565194"/>
                  </a:lnTo>
                  <a:lnTo>
                    <a:pt x="168344" y="556759"/>
                  </a:lnTo>
                  <a:lnTo>
                    <a:pt x="168968" y="548323"/>
                  </a:lnTo>
                  <a:lnTo>
                    <a:pt x="169566" y="539887"/>
                  </a:lnTo>
                  <a:lnTo>
                    <a:pt x="170136" y="531451"/>
                  </a:lnTo>
                  <a:lnTo>
                    <a:pt x="170679" y="523016"/>
                  </a:lnTo>
                  <a:lnTo>
                    <a:pt x="171195" y="514580"/>
                  </a:lnTo>
                  <a:lnTo>
                    <a:pt x="171683" y="506144"/>
                  </a:lnTo>
                  <a:lnTo>
                    <a:pt x="172139" y="497708"/>
                  </a:lnTo>
                  <a:lnTo>
                    <a:pt x="172570" y="489273"/>
                  </a:lnTo>
                  <a:lnTo>
                    <a:pt x="172975" y="480837"/>
                  </a:lnTo>
                  <a:lnTo>
                    <a:pt x="173356" y="472401"/>
                  </a:lnTo>
                  <a:lnTo>
                    <a:pt x="173713" y="463965"/>
                  </a:lnTo>
                  <a:lnTo>
                    <a:pt x="174049" y="455530"/>
                  </a:lnTo>
                  <a:lnTo>
                    <a:pt x="174361" y="447094"/>
                  </a:lnTo>
                  <a:lnTo>
                    <a:pt x="174651" y="438658"/>
                  </a:lnTo>
                  <a:lnTo>
                    <a:pt x="174924" y="430222"/>
                  </a:lnTo>
                  <a:lnTo>
                    <a:pt x="175179" y="421787"/>
                  </a:lnTo>
                  <a:lnTo>
                    <a:pt x="175418" y="413351"/>
                  </a:lnTo>
                  <a:lnTo>
                    <a:pt x="175642" y="404915"/>
                  </a:lnTo>
                  <a:lnTo>
                    <a:pt x="175853" y="396479"/>
                  </a:lnTo>
                  <a:lnTo>
                    <a:pt x="176049" y="388044"/>
                  </a:lnTo>
                  <a:lnTo>
                    <a:pt x="176233" y="379608"/>
                  </a:lnTo>
                  <a:lnTo>
                    <a:pt x="176407" y="371172"/>
                  </a:lnTo>
                  <a:lnTo>
                    <a:pt x="176572" y="362737"/>
                  </a:lnTo>
                  <a:lnTo>
                    <a:pt x="176727" y="354301"/>
                  </a:lnTo>
                  <a:lnTo>
                    <a:pt x="176875" y="345865"/>
                  </a:lnTo>
                  <a:lnTo>
                    <a:pt x="177015" y="337429"/>
                  </a:lnTo>
                  <a:lnTo>
                    <a:pt x="177146" y="328994"/>
                  </a:lnTo>
                  <a:lnTo>
                    <a:pt x="177272" y="320558"/>
                  </a:lnTo>
                  <a:lnTo>
                    <a:pt x="177391" y="312122"/>
                  </a:lnTo>
                  <a:lnTo>
                    <a:pt x="177505" y="303686"/>
                  </a:lnTo>
                  <a:lnTo>
                    <a:pt x="177614" y="295251"/>
                  </a:lnTo>
                  <a:lnTo>
                    <a:pt x="177718" y="286815"/>
                  </a:lnTo>
                  <a:lnTo>
                    <a:pt x="177818" y="278379"/>
                  </a:lnTo>
                  <a:lnTo>
                    <a:pt x="177912" y="269943"/>
                  </a:lnTo>
                  <a:lnTo>
                    <a:pt x="178002" y="261508"/>
                  </a:lnTo>
                  <a:lnTo>
                    <a:pt x="178088" y="253072"/>
                  </a:lnTo>
                  <a:lnTo>
                    <a:pt x="178170" y="244636"/>
                  </a:lnTo>
                  <a:lnTo>
                    <a:pt x="178249" y="236200"/>
                  </a:lnTo>
                  <a:lnTo>
                    <a:pt x="178325" y="227765"/>
                  </a:lnTo>
                  <a:lnTo>
                    <a:pt x="178397" y="219329"/>
                  </a:lnTo>
                  <a:lnTo>
                    <a:pt x="178466" y="210893"/>
                  </a:lnTo>
                  <a:lnTo>
                    <a:pt x="178533" y="202457"/>
                  </a:lnTo>
                  <a:lnTo>
                    <a:pt x="178598" y="194022"/>
                  </a:lnTo>
                  <a:lnTo>
                    <a:pt x="178661" y="185586"/>
                  </a:lnTo>
                  <a:lnTo>
                    <a:pt x="178724" y="177150"/>
                  </a:lnTo>
                  <a:lnTo>
                    <a:pt x="178785" y="168714"/>
                  </a:lnTo>
                  <a:lnTo>
                    <a:pt x="178847" y="160279"/>
                  </a:lnTo>
                  <a:lnTo>
                    <a:pt x="178909" y="151843"/>
                  </a:lnTo>
                  <a:lnTo>
                    <a:pt x="178972" y="143407"/>
                  </a:lnTo>
                  <a:lnTo>
                    <a:pt x="179035" y="134971"/>
                  </a:lnTo>
                  <a:lnTo>
                    <a:pt x="179100" y="126536"/>
                  </a:lnTo>
                  <a:lnTo>
                    <a:pt x="179167" y="118100"/>
                  </a:lnTo>
                  <a:lnTo>
                    <a:pt x="179236" y="109664"/>
                  </a:lnTo>
                  <a:lnTo>
                    <a:pt x="179306" y="101228"/>
                  </a:lnTo>
                  <a:lnTo>
                    <a:pt x="179379" y="92793"/>
                  </a:lnTo>
                  <a:lnTo>
                    <a:pt x="179454" y="84357"/>
                  </a:lnTo>
                  <a:lnTo>
                    <a:pt x="179529" y="75921"/>
                  </a:lnTo>
                  <a:lnTo>
                    <a:pt x="179607" y="67485"/>
                  </a:lnTo>
                  <a:lnTo>
                    <a:pt x="179685" y="59050"/>
                  </a:lnTo>
                  <a:lnTo>
                    <a:pt x="179764" y="50614"/>
                  </a:lnTo>
                  <a:lnTo>
                    <a:pt x="179844" y="42178"/>
                  </a:lnTo>
                  <a:lnTo>
                    <a:pt x="179923" y="33742"/>
                  </a:lnTo>
                  <a:lnTo>
                    <a:pt x="180002" y="25307"/>
                  </a:lnTo>
                  <a:lnTo>
                    <a:pt x="180080" y="16871"/>
                  </a:lnTo>
                  <a:lnTo>
                    <a:pt x="180156" y="8435"/>
                  </a:lnTo>
                  <a:lnTo>
                    <a:pt x="180231" y="0"/>
                  </a:lnTo>
                  <a:lnTo>
                    <a:pt x="182088" y="0"/>
                  </a:lnTo>
                  <a:lnTo>
                    <a:pt x="182163" y="8435"/>
                  </a:lnTo>
                  <a:lnTo>
                    <a:pt x="182239" y="16871"/>
                  </a:lnTo>
                  <a:lnTo>
                    <a:pt x="182317" y="25307"/>
                  </a:lnTo>
                  <a:lnTo>
                    <a:pt x="182396" y="33742"/>
                  </a:lnTo>
                  <a:lnTo>
                    <a:pt x="182475" y="42178"/>
                  </a:lnTo>
                  <a:lnTo>
                    <a:pt x="182555" y="50614"/>
                  </a:lnTo>
                  <a:lnTo>
                    <a:pt x="182634" y="59050"/>
                  </a:lnTo>
                  <a:lnTo>
                    <a:pt x="182712" y="67485"/>
                  </a:lnTo>
                  <a:lnTo>
                    <a:pt x="182790" y="75921"/>
                  </a:lnTo>
                  <a:lnTo>
                    <a:pt x="182866" y="84357"/>
                  </a:lnTo>
                  <a:lnTo>
                    <a:pt x="182940" y="92793"/>
                  </a:lnTo>
                  <a:lnTo>
                    <a:pt x="183013" y="101228"/>
                  </a:lnTo>
                  <a:lnTo>
                    <a:pt x="183083" y="109664"/>
                  </a:lnTo>
                  <a:lnTo>
                    <a:pt x="183152" y="118100"/>
                  </a:lnTo>
                  <a:lnTo>
                    <a:pt x="183219" y="126536"/>
                  </a:lnTo>
                  <a:lnTo>
                    <a:pt x="183284" y="134971"/>
                  </a:lnTo>
                  <a:lnTo>
                    <a:pt x="183348" y="143407"/>
                  </a:lnTo>
                  <a:lnTo>
                    <a:pt x="183410" y="151843"/>
                  </a:lnTo>
                  <a:lnTo>
                    <a:pt x="183472" y="160279"/>
                  </a:lnTo>
                  <a:lnTo>
                    <a:pt x="183534" y="168714"/>
                  </a:lnTo>
                  <a:lnTo>
                    <a:pt x="183595" y="177150"/>
                  </a:lnTo>
                  <a:lnTo>
                    <a:pt x="183658" y="185586"/>
                  </a:lnTo>
                  <a:lnTo>
                    <a:pt x="183721" y="194022"/>
                  </a:lnTo>
                  <a:lnTo>
                    <a:pt x="183786" y="202457"/>
                  </a:lnTo>
                  <a:lnTo>
                    <a:pt x="183853" y="210893"/>
                  </a:lnTo>
                  <a:lnTo>
                    <a:pt x="183922" y="219329"/>
                  </a:lnTo>
                  <a:lnTo>
                    <a:pt x="183994" y="227765"/>
                  </a:lnTo>
                  <a:lnTo>
                    <a:pt x="184070" y="236200"/>
                  </a:lnTo>
                  <a:lnTo>
                    <a:pt x="184149" y="244636"/>
                  </a:lnTo>
                  <a:lnTo>
                    <a:pt x="184231" y="253072"/>
                  </a:lnTo>
                  <a:lnTo>
                    <a:pt x="184317" y="261508"/>
                  </a:lnTo>
                  <a:lnTo>
                    <a:pt x="184407" y="269943"/>
                  </a:lnTo>
                  <a:lnTo>
                    <a:pt x="184502" y="278379"/>
                  </a:lnTo>
                  <a:lnTo>
                    <a:pt x="184601" y="286815"/>
                  </a:lnTo>
                  <a:lnTo>
                    <a:pt x="184705" y="295251"/>
                  </a:lnTo>
                  <a:lnTo>
                    <a:pt x="184814" y="303686"/>
                  </a:lnTo>
                  <a:lnTo>
                    <a:pt x="184928" y="312122"/>
                  </a:lnTo>
                  <a:lnTo>
                    <a:pt x="185047" y="320558"/>
                  </a:lnTo>
                  <a:lnTo>
                    <a:pt x="185173" y="328994"/>
                  </a:lnTo>
                  <a:lnTo>
                    <a:pt x="185304" y="337429"/>
                  </a:lnTo>
                  <a:lnTo>
                    <a:pt x="185444" y="345865"/>
                  </a:lnTo>
                  <a:lnTo>
                    <a:pt x="185592" y="354301"/>
                  </a:lnTo>
                  <a:lnTo>
                    <a:pt x="185747" y="362737"/>
                  </a:lnTo>
                  <a:lnTo>
                    <a:pt x="185912" y="371172"/>
                  </a:lnTo>
                  <a:lnTo>
                    <a:pt x="186086" y="379608"/>
                  </a:lnTo>
                  <a:lnTo>
                    <a:pt x="186270" y="388044"/>
                  </a:lnTo>
                  <a:lnTo>
                    <a:pt x="186466" y="396479"/>
                  </a:lnTo>
                  <a:lnTo>
                    <a:pt x="186677" y="404915"/>
                  </a:lnTo>
                  <a:lnTo>
                    <a:pt x="186901" y="413351"/>
                  </a:lnTo>
                  <a:lnTo>
                    <a:pt x="187140" y="421787"/>
                  </a:lnTo>
                  <a:lnTo>
                    <a:pt x="187396" y="430222"/>
                  </a:lnTo>
                  <a:lnTo>
                    <a:pt x="187668" y="438658"/>
                  </a:lnTo>
                  <a:lnTo>
                    <a:pt x="187958" y="447094"/>
                  </a:lnTo>
                  <a:lnTo>
                    <a:pt x="188270" y="455530"/>
                  </a:lnTo>
                  <a:lnTo>
                    <a:pt x="188606" y="463965"/>
                  </a:lnTo>
                  <a:lnTo>
                    <a:pt x="188963" y="472401"/>
                  </a:lnTo>
                  <a:lnTo>
                    <a:pt x="189344" y="480837"/>
                  </a:lnTo>
                  <a:lnTo>
                    <a:pt x="189750" y="489273"/>
                  </a:lnTo>
                  <a:lnTo>
                    <a:pt x="190180" y="497708"/>
                  </a:lnTo>
                  <a:lnTo>
                    <a:pt x="190637" y="506144"/>
                  </a:lnTo>
                  <a:lnTo>
                    <a:pt x="191124" y="514580"/>
                  </a:lnTo>
                  <a:lnTo>
                    <a:pt x="191640" y="523016"/>
                  </a:lnTo>
                  <a:lnTo>
                    <a:pt x="192183" y="531451"/>
                  </a:lnTo>
                  <a:lnTo>
                    <a:pt x="192753" y="539887"/>
                  </a:lnTo>
                  <a:lnTo>
                    <a:pt x="193351" y="548323"/>
                  </a:lnTo>
                  <a:lnTo>
                    <a:pt x="193975" y="556759"/>
                  </a:lnTo>
                  <a:lnTo>
                    <a:pt x="194625" y="565194"/>
                  </a:lnTo>
                  <a:lnTo>
                    <a:pt x="195306" y="573630"/>
                  </a:lnTo>
                  <a:lnTo>
                    <a:pt x="196011" y="582066"/>
                  </a:lnTo>
                  <a:lnTo>
                    <a:pt x="196739" y="590502"/>
                  </a:lnTo>
                  <a:lnTo>
                    <a:pt x="197489" y="598937"/>
                  </a:lnTo>
                  <a:lnTo>
                    <a:pt x="198260" y="607373"/>
                  </a:lnTo>
                  <a:lnTo>
                    <a:pt x="199051" y="615809"/>
                  </a:lnTo>
                  <a:lnTo>
                    <a:pt x="199862" y="624245"/>
                  </a:lnTo>
                  <a:lnTo>
                    <a:pt x="200692" y="632680"/>
                  </a:lnTo>
                  <a:lnTo>
                    <a:pt x="201537" y="641116"/>
                  </a:lnTo>
                  <a:lnTo>
                    <a:pt x="202397" y="649552"/>
                  </a:lnTo>
                  <a:lnTo>
                    <a:pt x="203270" y="657988"/>
                  </a:lnTo>
                  <a:lnTo>
                    <a:pt x="204155" y="666423"/>
                  </a:lnTo>
                  <a:lnTo>
                    <a:pt x="205052" y="674859"/>
                  </a:lnTo>
                  <a:lnTo>
                    <a:pt x="205961" y="683295"/>
                  </a:lnTo>
                  <a:lnTo>
                    <a:pt x="206880" y="691731"/>
                  </a:lnTo>
                  <a:lnTo>
                    <a:pt x="207809" y="700166"/>
                  </a:lnTo>
                  <a:lnTo>
                    <a:pt x="208746" y="708602"/>
                  </a:lnTo>
                  <a:lnTo>
                    <a:pt x="209693" y="717038"/>
                  </a:lnTo>
                  <a:lnTo>
                    <a:pt x="210649" y="725474"/>
                  </a:lnTo>
                  <a:lnTo>
                    <a:pt x="211614" y="733909"/>
                  </a:lnTo>
                  <a:lnTo>
                    <a:pt x="212592" y="742345"/>
                  </a:lnTo>
                  <a:lnTo>
                    <a:pt x="213581" y="750781"/>
                  </a:lnTo>
                  <a:lnTo>
                    <a:pt x="214582" y="759216"/>
                  </a:lnTo>
                  <a:lnTo>
                    <a:pt x="215598" y="767652"/>
                  </a:lnTo>
                  <a:lnTo>
                    <a:pt x="216628" y="776088"/>
                  </a:lnTo>
                  <a:lnTo>
                    <a:pt x="217675" y="784524"/>
                  </a:lnTo>
                  <a:lnTo>
                    <a:pt x="218741" y="792959"/>
                  </a:lnTo>
                  <a:lnTo>
                    <a:pt x="219831" y="801395"/>
                  </a:lnTo>
                  <a:lnTo>
                    <a:pt x="220943" y="809831"/>
                  </a:lnTo>
                  <a:lnTo>
                    <a:pt x="222079" y="818267"/>
                  </a:lnTo>
                  <a:lnTo>
                    <a:pt x="223241" y="826702"/>
                  </a:lnTo>
                  <a:lnTo>
                    <a:pt x="224429" y="835138"/>
                  </a:lnTo>
                  <a:lnTo>
                    <a:pt x="225646" y="843574"/>
                  </a:lnTo>
                  <a:lnTo>
                    <a:pt x="226894" y="852010"/>
                  </a:lnTo>
                  <a:lnTo>
                    <a:pt x="228177" y="860445"/>
                  </a:lnTo>
                  <a:lnTo>
                    <a:pt x="229491" y="868881"/>
                  </a:lnTo>
                  <a:lnTo>
                    <a:pt x="230838" y="877317"/>
                  </a:lnTo>
                  <a:lnTo>
                    <a:pt x="232216" y="885753"/>
                  </a:lnTo>
                  <a:lnTo>
                    <a:pt x="233627" y="894188"/>
                  </a:lnTo>
                  <a:lnTo>
                    <a:pt x="235070" y="902624"/>
                  </a:lnTo>
                  <a:lnTo>
                    <a:pt x="236549" y="911060"/>
                  </a:lnTo>
                  <a:lnTo>
                    <a:pt x="238062" y="919496"/>
                  </a:lnTo>
                  <a:lnTo>
                    <a:pt x="239604" y="927931"/>
                  </a:lnTo>
                  <a:lnTo>
                    <a:pt x="241175" y="936367"/>
                  </a:lnTo>
                  <a:lnTo>
                    <a:pt x="242773" y="944803"/>
                  </a:lnTo>
                  <a:lnTo>
                    <a:pt x="244396" y="953239"/>
                  </a:lnTo>
                  <a:lnTo>
                    <a:pt x="246042" y="961674"/>
                  </a:lnTo>
                  <a:lnTo>
                    <a:pt x="247712" y="970110"/>
                  </a:lnTo>
                  <a:lnTo>
                    <a:pt x="249398" y="978546"/>
                  </a:lnTo>
                  <a:lnTo>
                    <a:pt x="251097" y="986982"/>
                  </a:lnTo>
                  <a:lnTo>
                    <a:pt x="252805" y="995417"/>
                  </a:lnTo>
                  <a:lnTo>
                    <a:pt x="254518" y="1003853"/>
                  </a:lnTo>
                  <a:lnTo>
                    <a:pt x="256233" y="1012289"/>
                  </a:lnTo>
                  <a:lnTo>
                    <a:pt x="257944" y="1020725"/>
                  </a:lnTo>
                  <a:lnTo>
                    <a:pt x="259646" y="1029160"/>
                  </a:lnTo>
                  <a:lnTo>
                    <a:pt x="261336" y="1037596"/>
                  </a:lnTo>
                  <a:lnTo>
                    <a:pt x="263010" y="1046032"/>
                  </a:lnTo>
                  <a:lnTo>
                    <a:pt x="264667" y="1054468"/>
                  </a:lnTo>
                  <a:lnTo>
                    <a:pt x="266303" y="1062903"/>
                  </a:lnTo>
                  <a:lnTo>
                    <a:pt x="267918" y="1071339"/>
                  </a:lnTo>
                  <a:lnTo>
                    <a:pt x="269508" y="1079775"/>
                  </a:lnTo>
                  <a:lnTo>
                    <a:pt x="271076" y="1088211"/>
                  </a:lnTo>
                  <a:lnTo>
                    <a:pt x="272625" y="1096646"/>
                  </a:lnTo>
                  <a:lnTo>
                    <a:pt x="274158" y="1105082"/>
                  </a:lnTo>
                  <a:lnTo>
                    <a:pt x="275680" y="1113518"/>
                  </a:lnTo>
                  <a:lnTo>
                    <a:pt x="277195" y="1121953"/>
                  </a:lnTo>
                  <a:lnTo>
                    <a:pt x="278709" y="1130389"/>
                  </a:lnTo>
                  <a:lnTo>
                    <a:pt x="280229" y="1138825"/>
                  </a:lnTo>
                  <a:lnTo>
                    <a:pt x="281764" y="1147261"/>
                  </a:lnTo>
                  <a:lnTo>
                    <a:pt x="283319" y="1155696"/>
                  </a:lnTo>
                  <a:lnTo>
                    <a:pt x="284900" y="1164132"/>
                  </a:lnTo>
                  <a:lnTo>
                    <a:pt x="286514" y="1172568"/>
                  </a:lnTo>
                  <a:lnTo>
                    <a:pt x="288164" y="1181004"/>
                  </a:lnTo>
                  <a:lnTo>
                    <a:pt x="289854" y="1189439"/>
                  </a:lnTo>
                  <a:lnTo>
                    <a:pt x="291598" y="1197875"/>
                  </a:lnTo>
                  <a:lnTo>
                    <a:pt x="293386" y="1206311"/>
                  </a:lnTo>
                  <a:lnTo>
                    <a:pt x="295219" y="1214747"/>
                  </a:lnTo>
                  <a:lnTo>
                    <a:pt x="297093" y="1223182"/>
                  </a:lnTo>
                  <a:lnTo>
                    <a:pt x="299005" y="1231618"/>
                  </a:lnTo>
                  <a:lnTo>
                    <a:pt x="300951" y="1240054"/>
                  </a:lnTo>
                  <a:lnTo>
                    <a:pt x="302925" y="1248490"/>
                  </a:lnTo>
                  <a:lnTo>
                    <a:pt x="304921" y="1256925"/>
                  </a:lnTo>
                  <a:lnTo>
                    <a:pt x="306924" y="1265361"/>
                  </a:lnTo>
                  <a:lnTo>
                    <a:pt x="308928" y="1273797"/>
                  </a:lnTo>
                  <a:lnTo>
                    <a:pt x="310924" y="1282233"/>
                  </a:lnTo>
                  <a:lnTo>
                    <a:pt x="312903" y="1290668"/>
                  </a:lnTo>
                  <a:lnTo>
                    <a:pt x="314858" y="1299104"/>
                  </a:lnTo>
                  <a:lnTo>
                    <a:pt x="316776" y="1307540"/>
                  </a:lnTo>
                  <a:lnTo>
                    <a:pt x="318650" y="1315976"/>
                  </a:lnTo>
                  <a:lnTo>
                    <a:pt x="320477" y="1324411"/>
                  </a:lnTo>
                  <a:lnTo>
                    <a:pt x="322254" y="1332847"/>
                  </a:lnTo>
                  <a:lnTo>
                    <a:pt x="323980" y="1341283"/>
                  </a:lnTo>
                  <a:lnTo>
                    <a:pt x="325651" y="1349719"/>
                  </a:lnTo>
                  <a:lnTo>
                    <a:pt x="327268" y="1358154"/>
                  </a:lnTo>
                  <a:lnTo>
                    <a:pt x="328822" y="1366590"/>
                  </a:lnTo>
                  <a:lnTo>
                    <a:pt x="330323" y="1375026"/>
                  </a:lnTo>
                  <a:lnTo>
                    <a:pt x="331775" y="1383462"/>
                  </a:lnTo>
                  <a:lnTo>
                    <a:pt x="333182" y="1391897"/>
                  </a:lnTo>
                  <a:lnTo>
                    <a:pt x="334545" y="1400333"/>
                  </a:lnTo>
                  <a:lnTo>
                    <a:pt x="335868" y="1408769"/>
                  </a:lnTo>
                  <a:lnTo>
                    <a:pt x="337154" y="1417205"/>
                  </a:lnTo>
                  <a:lnTo>
                    <a:pt x="338399" y="1425640"/>
                  </a:lnTo>
                  <a:lnTo>
                    <a:pt x="339612" y="1434076"/>
                  </a:lnTo>
                  <a:lnTo>
                    <a:pt x="340795" y="1442512"/>
                  </a:lnTo>
                  <a:lnTo>
                    <a:pt x="341948" y="1450948"/>
                  </a:lnTo>
                  <a:lnTo>
                    <a:pt x="343072" y="1459383"/>
                  </a:lnTo>
                  <a:lnTo>
                    <a:pt x="344165" y="1467819"/>
                  </a:lnTo>
                  <a:lnTo>
                    <a:pt x="345226" y="1476255"/>
                  </a:lnTo>
                  <a:lnTo>
                    <a:pt x="346250" y="1484691"/>
                  </a:lnTo>
                  <a:lnTo>
                    <a:pt x="347240" y="1493126"/>
                  </a:lnTo>
                  <a:lnTo>
                    <a:pt x="348195" y="1501562"/>
                  </a:lnTo>
                  <a:lnTo>
                    <a:pt x="349112" y="1509998"/>
                  </a:lnTo>
                  <a:lnTo>
                    <a:pt x="349991" y="1518433"/>
                  </a:lnTo>
                  <a:lnTo>
                    <a:pt x="350831" y="1526869"/>
                  </a:lnTo>
                  <a:lnTo>
                    <a:pt x="351624" y="1535305"/>
                  </a:lnTo>
                  <a:lnTo>
                    <a:pt x="352374" y="1543741"/>
                  </a:lnTo>
                  <a:lnTo>
                    <a:pt x="353082" y="1552176"/>
                  </a:lnTo>
                  <a:lnTo>
                    <a:pt x="353750" y="1560612"/>
                  </a:lnTo>
                  <a:lnTo>
                    <a:pt x="354378" y="1569048"/>
                  </a:lnTo>
                  <a:lnTo>
                    <a:pt x="354969" y="1577484"/>
                  </a:lnTo>
                  <a:lnTo>
                    <a:pt x="355522" y="1585919"/>
                  </a:lnTo>
                  <a:lnTo>
                    <a:pt x="356035" y="1594355"/>
                  </a:lnTo>
                  <a:lnTo>
                    <a:pt x="356514" y="1602791"/>
                  </a:lnTo>
                  <a:lnTo>
                    <a:pt x="356964" y="1611227"/>
                  </a:lnTo>
                  <a:lnTo>
                    <a:pt x="357387" y="1619662"/>
                  </a:lnTo>
                  <a:lnTo>
                    <a:pt x="357784" y="1628098"/>
                  </a:lnTo>
                  <a:lnTo>
                    <a:pt x="358157" y="1636534"/>
                  </a:lnTo>
                  <a:lnTo>
                    <a:pt x="358508" y="1644970"/>
                  </a:lnTo>
                  <a:lnTo>
                    <a:pt x="358837" y="1653405"/>
                  </a:lnTo>
                  <a:lnTo>
                    <a:pt x="359149" y="1661841"/>
                  </a:lnTo>
                  <a:lnTo>
                    <a:pt x="359445" y="1670277"/>
                  </a:lnTo>
                  <a:lnTo>
                    <a:pt x="359726" y="1678713"/>
                  </a:lnTo>
                  <a:lnTo>
                    <a:pt x="359994" y="1687148"/>
                  </a:lnTo>
                  <a:lnTo>
                    <a:pt x="360249" y="1695584"/>
                  </a:lnTo>
                  <a:lnTo>
                    <a:pt x="360492" y="1704020"/>
                  </a:lnTo>
                  <a:lnTo>
                    <a:pt x="360721" y="1712456"/>
                  </a:lnTo>
                  <a:lnTo>
                    <a:pt x="360940" y="1720891"/>
                  </a:lnTo>
                  <a:lnTo>
                    <a:pt x="361147" y="1729327"/>
                  </a:lnTo>
                  <a:lnTo>
                    <a:pt x="361343" y="1737763"/>
                  </a:lnTo>
                  <a:lnTo>
                    <a:pt x="361526" y="1746199"/>
                  </a:lnTo>
                  <a:lnTo>
                    <a:pt x="361696" y="1754634"/>
                  </a:lnTo>
                  <a:lnTo>
                    <a:pt x="361849" y="1763070"/>
                  </a:lnTo>
                  <a:lnTo>
                    <a:pt x="361984" y="1771506"/>
                  </a:lnTo>
                  <a:lnTo>
                    <a:pt x="362100" y="1779942"/>
                  </a:lnTo>
                  <a:lnTo>
                    <a:pt x="362195" y="1788377"/>
                  </a:lnTo>
                  <a:lnTo>
                    <a:pt x="362265" y="1796813"/>
                  </a:lnTo>
                  <a:lnTo>
                    <a:pt x="362308" y="1805249"/>
                  </a:lnTo>
                  <a:lnTo>
                    <a:pt x="362320" y="1813685"/>
                  </a:lnTo>
                  <a:lnTo>
                    <a:pt x="362290" y="1822120"/>
                  </a:lnTo>
                  <a:lnTo>
                    <a:pt x="362219" y="1830556"/>
                  </a:lnTo>
                  <a:lnTo>
                    <a:pt x="362103" y="1838992"/>
                  </a:lnTo>
                  <a:lnTo>
                    <a:pt x="361940" y="1847428"/>
                  </a:lnTo>
                  <a:lnTo>
                    <a:pt x="361723" y="1855863"/>
                  </a:lnTo>
                  <a:lnTo>
                    <a:pt x="361449" y="1864299"/>
                  </a:lnTo>
                  <a:lnTo>
                    <a:pt x="361112" y="1872735"/>
                  </a:lnTo>
                  <a:lnTo>
                    <a:pt x="360697" y="1881170"/>
                  </a:lnTo>
                  <a:lnTo>
                    <a:pt x="360212" y="1889606"/>
                  </a:lnTo>
                  <a:lnTo>
                    <a:pt x="359654" y="1898042"/>
                  </a:lnTo>
                  <a:lnTo>
                    <a:pt x="359021" y="1906478"/>
                  </a:lnTo>
                  <a:lnTo>
                    <a:pt x="358312" y="1914913"/>
                  </a:lnTo>
                  <a:lnTo>
                    <a:pt x="357525" y="1923349"/>
                  </a:lnTo>
                  <a:lnTo>
                    <a:pt x="356654" y="1931785"/>
                  </a:lnTo>
                  <a:lnTo>
                    <a:pt x="355698" y="1940221"/>
                  </a:lnTo>
                  <a:lnTo>
                    <a:pt x="354669" y="1948656"/>
                  </a:lnTo>
                  <a:lnTo>
                    <a:pt x="353571" y="1957092"/>
                  </a:lnTo>
                  <a:lnTo>
                    <a:pt x="352407" y="1965528"/>
                  </a:lnTo>
                  <a:lnTo>
                    <a:pt x="351182" y="1973964"/>
                  </a:lnTo>
                  <a:lnTo>
                    <a:pt x="349903" y="1982399"/>
                  </a:lnTo>
                  <a:lnTo>
                    <a:pt x="348569" y="1990835"/>
                  </a:lnTo>
                  <a:lnTo>
                    <a:pt x="347195" y="1999271"/>
                  </a:lnTo>
                  <a:lnTo>
                    <a:pt x="345791" y="2007707"/>
                  </a:lnTo>
                  <a:lnTo>
                    <a:pt x="344365" y="2016142"/>
                  </a:lnTo>
                  <a:lnTo>
                    <a:pt x="342925" y="2024578"/>
                  </a:lnTo>
                  <a:lnTo>
                    <a:pt x="341477" y="2033014"/>
                  </a:lnTo>
                  <a:lnTo>
                    <a:pt x="340029" y="2041450"/>
                  </a:lnTo>
                  <a:lnTo>
                    <a:pt x="338593" y="2049885"/>
                  </a:lnTo>
                  <a:lnTo>
                    <a:pt x="337173" y="2058321"/>
                  </a:lnTo>
                  <a:lnTo>
                    <a:pt x="335775" y="2066757"/>
                  </a:lnTo>
                  <a:lnTo>
                    <a:pt x="334403" y="2075193"/>
                  </a:lnTo>
                  <a:lnTo>
                    <a:pt x="333062" y="2083628"/>
                  </a:lnTo>
                  <a:lnTo>
                    <a:pt x="331754" y="2092064"/>
                  </a:lnTo>
                  <a:lnTo>
                    <a:pt x="330484" y="2100500"/>
                  </a:lnTo>
                  <a:lnTo>
                    <a:pt x="329257" y="2108936"/>
                  </a:lnTo>
                  <a:lnTo>
                    <a:pt x="328067" y="2117371"/>
                  </a:lnTo>
                  <a:lnTo>
                    <a:pt x="326914" y="2125807"/>
                  </a:lnTo>
                  <a:lnTo>
                    <a:pt x="325797" y="2134243"/>
                  </a:lnTo>
                  <a:lnTo>
                    <a:pt x="324712" y="2142679"/>
                  </a:lnTo>
                  <a:lnTo>
                    <a:pt x="323659" y="2151114"/>
                  </a:lnTo>
                  <a:lnTo>
                    <a:pt x="322636" y="2159550"/>
                  </a:lnTo>
                  <a:lnTo>
                    <a:pt x="321639" y="2167986"/>
                  </a:lnTo>
                  <a:lnTo>
                    <a:pt x="320660" y="2176422"/>
                  </a:lnTo>
                  <a:lnTo>
                    <a:pt x="319694" y="2184857"/>
                  </a:lnTo>
                  <a:lnTo>
                    <a:pt x="318739" y="2193293"/>
                  </a:lnTo>
                  <a:lnTo>
                    <a:pt x="317788" y="2201729"/>
                  </a:lnTo>
                  <a:lnTo>
                    <a:pt x="316837" y="2210165"/>
                  </a:lnTo>
                  <a:lnTo>
                    <a:pt x="315879" y="2218600"/>
                  </a:lnTo>
                  <a:lnTo>
                    <a:pt x="314908" y="2227036"/>
                  </a:lnTo>
                  <a:lnTo>
                    <a:pt x="313921" y="2235472"/>
                  </a:lnTo>
                  <a:lnTo>
                    <a:pt x="312911" y="2243907"/>
                  </a:lnTo>
                  <a:lnTo>
                    <a:pt x="311876" y="2252343"/>
                  </a:lnTo>
                  <a:lnTo>
                    <a:pt x="310812" y="2260779"/>
                  </a:lnTo>
                  <a:lnTo>
                    <a:pt x="309714" y="2269215"/>
                  </a:lnTo>
                  <a:lnTo>
                    <a:pt x="308573" y="2277650"/>
                  </a:lnTo>
                  <a:lnTo>
                    <a:pt x="307392" y="2286086"/>
                  </a:lnTo>
                  <a:lnTo>
                    <a:pt x="306171" y="2294522"/>
                  </a:lnTo>
                  <a:lnTo>
                    <a:pt x="304910" y="2302958"/>
                  </a:lnTo>
                  <a:lnTo>
                    <a:pt x="303609" y="2311393"/>
                  </a:lnTo>
                  <a:lnTo>
                    <a:pt x="302269" y="2319829"/>
                  </a:lnTo>
                  <a:lnTo>
                    <a:pt x="300889" y="2328265"/>
                  </a:lnTo>
                  <a:lnTo>
                    <a:pt x="299470" y="2336701"/>
                  </a:lnTo>
                  <a:lnTo>
                    <a:pt x="298021" y="2345136"/>
                  </a:lnTo>
                  <a:lnTo>
                    <a:pt x="296545" y="2353572"/>
                  </a:lnTo>
                  <a:lnTo>
                    <a:pt x="295048" y="2362008"/>
                  </a:lnTo>
                  <a:lnTo>
                    <a:pt x="293533" y="2370444"/>
                  </a:lnTo>
                  <a:lnTo>
                    <a:pt x="292005" y="2378879"/>
                  </a:lnTo>
                  <a:lnTo>
                    <a:pt x="290469" y="2387315"/>
                  </a:lnTo>
                  <a:lnTo>
                    <a:pt x="288931" y="2395751"/>
                  </a:lnTo>
                  <a:lnTo>
                    <a:pt x="287395" y="2404187"/>
                  </a:lnTo>
                  <a:lnTo>
                    <a:pt x="285866" y="2412622"/>
                  </a:lnTo>
                  <a:lnTo>
                    <a:pt x="284347" y="2421058"/>
                  </a:lnTo>
                  <a:lnTo>
                    <a:pt x="282841" y="2429494"/>
                  </a:lnTo>
                  <a:lnTo>
                    <a:pt x="281349" y="2437930"/>
                  </a:lnTo>
                  <a:lnTo>
                    <a:pt x="279877" y="2446365"/>
                  </a:lnTo>
                  <a:lnTo>
                    <a:pt x="278425" y="2454801"/>
                  </a:lnTo>
                  <a:lnTo>
                    <a:pt x="276991" y="2463237"/>
                  </a:lnTo>
                  <a:lnTo>
                    <a:pt x="275576" y="2471673"/>
                  </a:lnTo>
                  <a:lnTo>
                    <a:pt x="274181" y="2480108"/>
                  </a:lnTo>
                  <a:lnTo>
                    <a:pt x="272804" y="2488544"/>
                  </a:lnTo>
                  <a:lnTo>
                    <a:pt x="271445" y="2496980"/>
                  </a:lnTo>
                  <a:lnTo>
                    <a:pt x="270107" y="2505416"/>
                  </a:lnTo>
                  <a:lnTo>
                    <a:pt x="268785" y="2513851"/>
                  </a:lnTo>
                  <a:lnTo>
                    <a:pt x="267480" y="2522287"/>
                  </a:lnTo>
                  <a:lnTo>
                    <a:pt x="266189" y="2530723"/>
                  </a:lnTo>
                  <a:lnTo>
                    <a:pt x="264914" y="2539159"/>
                  </a:lnTo>
                  <a:lnTo>
                    <a:pt x="263655" y="2547594"/>
                  </a:lnTo>
                  <a:lnTo>
                    <a:pt x="262412" y="2556030"/>
                  </a:lnTo>
                  <a:lnTo>
                    <a:pt x="261187" y="2564466"/>
                  </a:lnTo>
                  <a:lnTo>
                    <a:pt x="259978" y="2572902"/>
                  </a:lnTo>
                  <a:lnTo>
                    <a:pt x="258786" y="2581337"/>
                  </a:lnTo>
                  <a:lnTo>
                    <a:pt x="257612" y="2589773"/>
                  </a:lnTo>
                  <a:lnTo>
                    <a:pt x="256456" y="2598209"/>
                  </a:lnTo>
                  <a:lnTo>
                    <a:pt x="255320" y="2606645"/>
                  </a:lnTo>
                  <a:lnTo>
                    <a:pt x="254205" y="2615080"/>
                  </a:lnTo>
                  <a:lnTo>
                    <a:pt x="253112" y="2623516"/>
                  </a:lnTo>
                  <a:lnTo>
                    <a:pt x="252040" y="2631952"/>
                  </a:lnTo>
                  <a:lnTo>
                    <a:pt x="250987" y="2640387"/>
                  </a:lnTo>
                  <a:lnTo>
                    <a:pt x="249954" y="2648823"/>
                  </a:lnTo>
                  <a:lnTo>
                    <a:pt x="248940" y="2657259"/>
                  </a:lnTo>
                  <a:lnTo>
                    <a:pt x="247944" y="2665695"/>
                  </a:lnTo>
                  <a:lnTo>
                    <a:pt x="246967" y="2674130"/>
                  </a:lnTo>
                  <a:lnTo>
                    <a:pt x="246006" y="2682566"/>
                  </a:lnTo>
                  <a:lnTo>
                    <a:pt x="245057" y="2691002"/>
                  </a:lnTo>
                  <a:lnTo>
                    <a:pt x="244119" y="2699438"/>
                  </a:lnTo>
                  <a:lnTo>
                    <a:pt x="243189" y="2707873"/>
                  </a:lnTo>
                  <a:lnTo>
                    <a:pt x="242267" y="2716309"/>
                  </a:lnTo>
                  <a:lnTo>
                    <a:pt x="241350" y="2724745"/>
                  </a:lnTo>
                  <a:lnTo>
                    <a:pt x="240436" y="2733181"/>
                  </a:lnTo>
                  <a:lnTo>
                    <a:pt x="239522" y="2741616"/>
                  </a:lnTo>
                  <a:lnTo>
                    <a:pt x="238608" y="2750052"/>
                  </a:lnTo>
                  <a:lnTo>
                    <a:pt x="237692" y="2758488"/>
                  </a:lnTo>
                  <a:lnTo>
                    <a:pt x="236773" y="2766924"/>
                  </a:lnTo>
                  <a:lnTo>
                    <a:pt x="235851" y="2775359"/>
                  </a:lnTo>
                  <a:lnTo>
                    <a:pt x="234926" y="2783795"/>
                  </a:lnTo>
                  <a:lnTo>
                    <a:pt x="233998" y="2792231"/>
                  </a:lnTo>
                  <a:lnTo>
                    <a:pt x="233068" y="2800667"/>
                  </a:lnTo>
                  <a:lnTo>
                    <a:pt x="232137" y="2809102"/>
                  </a:lnTo>
                  <a:lnTo>
                    <a:pt x="231207" y="2817538"/>
                  </a:lnTo>
                  <a:lnTo>
                    <a:pt x="230278" y="2825974"/>
                  </a:lnTo>
                  <a:lnTo>
                    <a:pt x="229354" y="2834410"/>
                  </a:lnTo>
                  <a:lnTo>
                    <a:pt x="228436" y="2842845"/>
                  </a:lnTo>
                  <a:lnTo>
                    <a:pt x="227528" y="2851281"/>
                  </a:lnTo>
                  <a:lnTo>
                    <a:pt x="226631" y="2859717"/>
                  </a:lnTo>
                  <a:lnTo>
                    <a:pt x="225746" y="2868153"/>
                  </a:lnTo>
                  <a:lnTo>
                    <a:pt x="224877" y="2876588"/>
                  </a:lnTo>
                  <a:lnTo>
                    <a:pt x="224025" y="2885024"/>
                  </a:lnTo>
                  <a:lnTo>
                    <a:pt x="223192" y="2893460"/>
                  </a:lnTo>
                  <a:lnTo>
                    <a:pt x="222384" y="2901896"/>
                  </a:lnTo>
                  <a:lnTo>
                    <a:pt x="221599" y="2910331"/>
                  </a:lnTo>
                  <a:lnTo>
                    <a:pt x="220839" y="2918767"/>
                  </a:lnTo>
                  <a:lnTo>
                    <a:pt x="220103" y="2927203"/>
                  </a:lnTo>
                  <a:lnTo>
                    <a:pt x="219393" y="2935639"/>
                  </a:lnTo>
                  <a:lnTo>
                    <a:pt x="218709" y="2944074"/>
                  </a:lnTo>
                  <a:lnTo>
                    <a:pt x="218052" y="2952510"/>
                  </a:lnTo>
                  <a:lnTo>
                    <a:pt x="217426" y="2960946"/>
                  </a:lnTo>
                  <a:lnTo>
                    <a:pt x="216824" y="2969382"/>
                  </a:lnTo>
                  <a:lnTo>
                    <a:pt x="216246" y="2977817"/>
                  </a:lnTo>
                  <a:lnTo>
                    <a:pt x="215690" y="2986253"/>
                  </a:lnTo>
                  <a:lnTo>
                    <a:pt x="215156" y="2994689"/>
                  </a:lnTo>
                  <a:lnTo>
                    <a:pt x="214641" y="3003124"/>
                  </a:lnTo>
                  <a:lnTo>
                    <a:pt x="214145" y="3011560"/>
                  </a:lnTo>
                  <a:lnTo>
                    <a:pt x="213665" y="3019996"/>
                  </a:lnTo>
                  <a:lnTo>
                    <a:pt x="213198" y="3028432"/>
                  </a:lnTo>
                  <a:lnTo>
                    <a:pt x="212741" y="3036867"/>
                  </a:lnTo>
                  <a:lnTo>
                    <a:pt x="212292" y="3045303"/>
                  </a:lnTo>
                  <a:lnTo>
                    <a:pt x="211850" y="3053739"/>
                  </a:lnTo>
                  <a:lnTo>
                    <a:pt x="211412" y="3062175"/>
                  </a:lnTo>
                  <a:lnTo>
                    <a:pt x="210979" y="3070610"/>
                  </a:lnTo>
                  <a:lnTo>
                    <a:pt x="210547" y="3079046"/>
                  </a:lnTo>
                  <a:lnTo>
                    <a:pt x="210117" y="3087482"/>
                  </a:lnTo>
                  <a:lnTo>
                    <a:pt x="209688" y="3095918"/>
                  </a:lnTo>
                  <a:lnTo>
                    <a:pt x="209260" y="3104353"/>
                  </a:lnTo>
                  <a:lnTo>
                    <a:pt x="208834" y="3112789"/>
                  </a:lnTo>
                  <a:lnTo>
                    <a:pt x="208409" y="3121225"/>
                  </a:lnTo>
                  <a:lnTo>
                    <a:pt x="207988" y="3129661"/>
                  </a:lnTo>
                  <a:lnTo>
                    <a:pt x="207571" y="3138096"/>
                  </a:lnTo>
                  <a:lnTo>
                    <a:pt x="207159" y="3146532"/>
                  </a:lnTo>
                  <a:lnTo>
                    <a:pt x="206754" y="3154968"/>
                  </a:lnTo>
                  <a:lnTo>
                    <a:pt x="206357" y="3163404"/>
                  </a:lnTo>
                  <a:lnTo>
                    <a:pt x="205969" y="3171839"/>
                  </a:lnTo>
                  <a:lnTo>
                    <a:pt x="205590" y="3180275"/>
                  </a:lnTo>
                  <a:lnTo>
                    <a:pt x="205224" y="3188711"/>
                  </a:lnTo>
                  <a:lnTo>
                    <a:pt x="204869" y="3197147"/>
                  </a:lnTo>
                  <a:lnTo>
                    <a:pt x="204525" y="3205582"/>
                  </a:lnTo>
                  <a:lnTo>
                    <a:pt x="204192" y="3214018"/>
                  </a:lnTo>
                  <a:lnTo>
                    <a:pt x="203869" y="3222454"/>
                  </a:lnTo>
                  <a:lnTo>
                    <a:pt x="203556" y="3230890"/>
                  </a:lnTo>
                  <a:lnTo>
                    <a:pt x="203252" y="3239325"/>
                  </a:lnTo>
                  <a:lnTo>
                    <a:pt x="202956" y="3247761"/>
                  </a:lnTo>
                  <a:lnTo>
                    <a:pt x="202666" y="3256197"/>
                  </a:lnTo>
                  <a:lnTo>
                    <a:pt x="202380" y="3264633"/>
                  </a:lnTo>
                  <a:lnTo>
                    <a:pt x="202097" y="3273068"/>
                  </a:lnTo>
                  <a:lnTo>
                    <a:pt x="201816" y="3281504"/>
                  </a:lnTo>
                  <a:lnTo>
                    <a:pt x="201534" y="3289940"/>
                  </a:lnTo>
                  <a:lnTo>
                    <a:pt x="201252" y="3298376"/>
                  </a:lnTo>
                  <a:lnTo>
                    <a:pt x="200967" y="3306811"/>
                  </a:lnTo>
                  <a:lnTo>
                    <a:pt x="200679" y="3315247"/>
                  </a:lnTo>
                  <a:lnTo>
                    <a:pt x="200387" y="3323683"/>
                  </a:lnTo>
                  <a:lnTo>
                    <a:pt x="200092" y="3332119"/>
                  </a:lnTo>
                  <a:lnTo>
                    <a:pt x="199793" y="3340554"/>
                  </a:lnTo>
                  <a:lnTo>
                    <a:pt x="199491" y="3348990"/>
                  </a:lnTo>
                  <a:lnTo>
                    <a:pt x="199184" y="3357426"/>
                  </a:lnTo>
                  <a:lnTo>
                    <a:pt x="198876" y="3365861"/>
                  </a:lnTo>
                  <a:lnTo>
                    <a:pt x="198566" y="3374297"/>
                  </a:lnTo>
                  <a:lnTo>
                    <a:pt x="198255" y="3382733"/>
                  </a:lnTo>
                  <a:lnTo>
                    <a:pt x="197944" y="3391169"/>
                  </a:lnTo>
                  <a:lnTo>
                    <a:pt x="197634" y="3399604"/>
                  </a:lnTo>
                  <a:lnTo>
                    <a:pt x="197326" y="3408040"/>
                  </a:lnTo>
                  <a:lnTo>
                    <a:pt x="197020" y="3416476"/>
                  </a:lnTo>
                  <a:lnTo>
                    <a:pt x="196718" y="3424912"/>
                  </a:lnTo>
                  <a:lnTo>
                    <a:pt x="196418" y="3433347"/>
                  </a:lnTo>
                  <a:lnTo>
                    <a:pt x="196123" y="3441783"/>
                  </a:lnTo>
                  <a:lnTo>
                    <a:pt x="195831" y="3450219"/>
                  </a:lnTo>
                  <a:lnTo>
                    <a:pt x="195542" y="3458655"/>
                  </a:lnTo>
                  <a:lnTo>
                    <a:pt x="195258" y="3467090"/>
                  </a:lnTo>
                  <a:lnTo>
                    <a:pt x="194978" y="3475526"/>
                  </a:lnTo>
                  <a:lnTo>
                    <a:pt x="194700" y="3483962"/>
                  </a:lnTo>
                  <a:lnTo>
                    <a:pt x="194425" y="3492398"/>
                  </a:lnTo>
                  <a:lnTo>
                    <a:pt x="194152" y="3500833"/>
                  </a:lnTo>
                  <a:lnTo>
                    <a:pt x="193881" y="3509269"/>
                  </a:lnTo>
                  <a:lnTo>
                    <a:pt x="193612" y="3517705"/>
                  </a:lnTo>
                  <a:lnTo>
                    <a:pt x="193345" y="3526141"/>
                  </a:lnTo>
                  <a:lnTo>
                    <a:pt x="193079" y="3534576"/>
                  </a:lnTo>
                  <a:lnTo>
                    <a:pt x="192815" y="3543012"/>
                  </a:lnTo>
                  <a:lnTo>
                    <a:pt x="192552" y="3551448"/>
                  </a:lnTo>
                  <a:lnTo>
                    <a:pt x="192292" y="3559884"/>
                  </a:lnTo>
                  <a:lnTo>
                    <a:pt x="192033" y="3568319"/>
                  </a:lnTo>
                  <a:lnTo>
                    <a:pt x="191777" y="3576755"/>
                  </a:lnTo>
                  <a:lnTo>
                    <a:pt x="191525" y="3585191"/>
                  </a:lnTo>
                  <a:lnTo>
                    <a:pt x="191277" y="3593627"/>
                  </a:lnTo>
                  <a:lnTo>
                    <a:pt x="191034" y="3602062"/>
                  </a:lnTo>
                  <a:lnTo>
                    <a:pt x="190796" y="3610498"/>
                  </a:lnTo>
                  <a:lnTo>
                    <a:pt x="190564" y="3618934"/>
                  </a:lnTo>
                  <a:lnTo>
                    <a:pt x="190338" y="3627370"/>
                  </a:lnTo>
                  <a:lnTo>
                    <a:pt x="190119" y="3635805"/>
                  </a:lnTo>
                  <a:lnTo>
                    <a:pt x="189908" y="3644241"/>
                  </a:lnTo>
                  <a:lnTo>
                    <a:pt x="189705" y="3652677"/>
                  </a:lnTo>
                  <a:lnTo>
                    <a:pt x="189509" y="3661113"/>
                  </a:lnTo>
                  <a:lnTo>
                    <a:pt x="189320" y="3669548"/>
                  </a:lnTo>
                  <a:lnTo>
                    <a:pt x="189138" y="3677984"/>
                  </a:lnTo>
                  <a:lnTo>
                    <a:pt x="188963" y="3686420"/>
                  </a:lnTo>
                  <a:lnTo>
                    <a:pt x="188795" y="3694856"/>
                  </a:lnTo>
                  <a:lnTo>
                    <a:pt x="188633" y="3703291"/>
                  </a:lnTo>
                  <a:lnTo>
                    <a:pt x="188476" y="3711727"/>
                  </a:lnTo>
                  <a:lnTo>
                    <a:pt x="188322" y="3720163"/>
                  </a:lnTo>
                  <a:lnTo>
                    <a:pt x="188171" y="3728599"/>
                  </a:lnTo>
                  <a:lnTo>
                    <a:pt x="188023" y="3737034"/>
                  </a:lnTo>
                  <a:lnTo>
                    <a:pt x="187875" y="3745470"/>
                  </a:lnTo>
                  <a:lnTo>
                    <a:pt x="187729" y="3753906"/>
                  </a:lnTo>
                  <a:lnTo>
                    <a:pt x="187581" y="3762341"/>
                  </a:lnTo>
                  <a:lnTo>
                    <a:pt x="187433" y="3770777"/>
                  </a:lnTo>
                  <a:lnTo>
                    <a:pt x="187283" y="3779213"/>
                  </a:lnTo>
                  <a:lnTo>
                    <a:pt x="187131" y="3787649"/>
                  </a:lnTo>
                  <a:lnTo>
                    <a:pt x="186977" y="3796084"/>
                  </a:lnTo>
                  <a:lnTo>
                    <a:pt x="186820" y="3804520"/>
                  </a:lnTo>
                  <a:lnTo>
                    <a:pt x="186661" y="3812956"/>
                  </a:lnTo>
                  <a:lnTo>
                    <a:pt x="186499" y="3821392"/>
                  </a:lnTo>
                  <a:lnTo>
                    <a:pt x="186336" y="3829827"/>
                  </a:lnTo>
                  <a:lnTo>
                    <a:pt x="186172" y="3838263"/>
                  </a:lnTo>
                  <a:lnTo>
                    <a:pt x="186007" y="3846699"/>
                  </a:lnTo>
                  <a:lnTo>
                    <a:pt x="185843" y="3855135"/>
                  </a:lnTo>
                  <a:lnTo>
                    <a:pt x="185679" y="3863570"/>
                  </a:lnTo>
                  <a:lnTo>
                    <a:pt x="185517" y="3872006"/>
                  </a:lnTo>
                  <a:lnTo>
                    <a:pt x="185358" y="3880442"/>
                  </a:lnTo>
                  <a:lnTo>
                    <a:pt x="185201" y="3888878"/>
                  </a:lnTo>
                  <a:lnTo>
                    <a:pt x="185049" y="3897313"/>
                  </a:lnTo>
                  <a:lnTo>
                    <a:pt x="184901" y="3905749"/>
                  </a:lnTo>
                  <a:lnTo>
                    <a:pt x="184757" y="3914185"/>
                  </a:lnTo>
                  <a:lnTo>
                    <a:pt x="184619" y="3922621"/>
                  </a:lnTo>
                  <a:lnTo>
                    <a:pt x="184487" y="3931056"/>
                  </a:lnTo>
                  <a:lnTo>
                    <a:pt x="184360" y="3939492"/>
                  </a:lnTo>
                  <a:lnTo>
                    <a:pt x="184239" y="3947928"/>
                  </a:lnTo>
                  <a:lnTo>
                    <a:pt x="184123" y="3956364"/>
                  </a:lnTo>
                  <a:lnTo>
                    <a:pt x="184012" y="3964799"/>
                  </a:lnTo>
                  <a:lnTo>
                    <a:pt x="183905" y="3973235"/>
                  </a:lnTo>
                  <a:lnTo>
                    <a:pt x="183804" y="3981671"/>
                  </a:lnTo>
                  <a:lnTo>
                    <a:pt x="183707" y="3990107"/>
                  </a:lnTo>
                  <a:lnTo>
                    <a:pt x="183614" y="3998542"/>
                  </a:lnTo>
                  <a:lnTo>
                    <a:pt x="183525" y="4006978"/>
                  </a:lnTo>
                  <a:lnTo>
                    <a:pt x="183438" y="4015414"/>
                  </a:lnTo>
                  <a:lnTo>
                    <a:pt x="183355" y="4023850"/>
                  </a:lnTo>
                  <a:lnTo>
                    <a:pt x="183274" y="4032285"/>
                  </a:lnTo>
                  <a:lnTo>
                    <a:pt x="183197" y="4040721"/>
                  </a:lnTo>
                  <a:lnTo>
                    <a:pt x="183122" y="4049157"/>
                  </a:lnTo>
                  <a:lnTo>
                    <a:pt x="183049" y="4057593"/>
                  </a:lnTo>
                  <a:lnTo>
                    <a:pt x="182979" y="4066028"/>
                  </a:lnTo>
                  <a:lnTo>
                    <a:pt x="182912" y="4074464"/>
                  </a:lnTo>
                  <a:lnTo>
                    <a:pt x="182847" y="4082900"/>
                  </a:lnTo>
                  <a:lnTo>
                    <a:pt x="182786" y="4091336"/>
                  </a:lnTo>
                  <a:lnTo>
                    <a:pt x="182728" y="4099771"/>
                  </a:lnTo>
                  <a:lnTo>
                    <a:pt x="182673" y="4108207"/>
                  </a:lnTo>
                  <a:lnTo>
                    <a:pt x="182622" y="4116643"/>
                  </a:lnTo>
                  <a:lnTo>
                    <a:pt x="182574" y="4125078"/>
                  </a:lnTo>
                  <a:lnTo>
                    <a:pt x="182530" y="4133514"/>
                  </a:lnTo>
                  <a:lnTo>
                    <a:pt x="182489" y="4141950"/>
                  </a:lnTo>
                  <a:lnTo>
                    <a:pt x="182452" y="4150386"/>
                  </a:lnTo>
                  <a:lnTo>
                    <a:pt x="182419" y="4158821"/>
                  </a:lnTo>
                  <a:lnTo>
                    <a:pt x="182388" y="4167257"/>
                  </a:lnTo>
                  <a:lnTo>
                    <a:pt x="182360" y="4175693"/>
                  </a:lnTo>
                  <a:lnTo>
                    <a:pt x="182334" y="4184129"/>
                  </a:lnTo>
                  <a:lnTo>
                    <a:pt x="182310" y="4192564"/>
                  </a:lnTo>
                  <a:lnTo>
                    <a:pt x="182286" y="4201000"/>
                  </a:lnTo>
                  <a:lnTo>
                    <a:pt x="182264" y="4209436"/>
                  </a:lnTo>
                  <a:lnTo>
                    <a:pt x="182242" y="4217872"/>
                  </a:lnTo>
                  <a:lnTo>
                    <a:pt x="182220" y="4226307"/>
                  </a:lnTo>
                  <a:lnTo>
                    <a:pt x="182196" y="4234743"/>
                  </a:lnTo>
                  <a:lnTo>
                    <a:pt x="182171" y="4243179"/>
                  </a:lnTo>
                  <a:lnTo>
                    <a:pt x="182145" y="4251615"/>
                  </a:lnTo>
                  <a:lnTo>
                    <a:pt x="182117" y="4260050"/>
                  </a:lnTo>
                  <a:lnTo>
                    <a:pt x="182086" y="4268486"/>
                  </a:lnTo>
                  <a:lnTo>
                    <a:pt x="182053" y="4276922"/>
                  </a:lnTo>
                  <a:lnTo>
                    <a:pt x="182018" y="4285358"/>
                  </a:lnTo>
                  <a:lnTo>
                    <a:pt x="181981" y="4293793"/>
                  </a:lnTo>
                  <a:lnTo>
                    <a:pt x="181941" y="4302229"/>
                  </a:lnTo>
                  <a:lnTo>
                    <a:pt x="181900" y="4310665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4" name="pg38">
              <a:extLst>
                <a:ext uri="{FF2B5EF4-FFF2-40B4-BE49-F238E27FC236}">
                  <a16:creationId xmlns:a16="http://schemas.microsoft.com/office/drawing/2014/main" id="{4E914570-B1E6-52CE-0EEF-C34B58CCC198}"/>
                </a:ext>
              </a:extLst>
            </p:cNvPr>
            <p:cNvSpPr/>
            <p:nvPr/>
          </p:nvSpPr>
          <p:spPr>
            <a:xfrm>
              <a:off x="6294005" y="2598557"/>
              <a:ext cx="366850" cy="4735520"/>
            </a:xfrm>
            <a:custGeom>
              <a:avLst/>
              <a:gdLst/>
              <a:ahLst/>
              <a:cxnLst/>
              <a:rect l="0" t="0" r="0" b="0"/>
              <a:pathLst>
                <a:path w="366850" h="4735520">
                  <a:moveTo>
                    <a:pt x="182876" y="4735520"/>
                  </a:moveTo>
                  <a:lnTo>
                    <a:pt x="182838" y="4726253"/>
                  </a:lnTo>
                  <a:lnTo>
                    <a:pt x="182800" y="4716985"/>
                  </a:lnTo>
                  <a:lnTo>
                    <a:pt x="182762" y="4707718"/>
                  </a:lnTo>
                  <a:lnTo>
                    <a:pt x="182724" y="4698451"/>
                  </a:lnTo>
                  <a:lnTo>
                    <a:pt x="182686" y="4689184"/>
                  </a:lnTo>
                  <a:lnTo>
                    <a:pt x="182648" y="4679917"/>
                  </a:lnTo>
                  <a:lnTo>
                    <a:pt x="182610" y="4670650"/>
                  </a:lnTo>
                  <a:lnTo>
                    <a:pt x="182574" y="4661382"/>
                  </a:lnTo>
                  <a:lnTo>
                    <a:pt x="182538" y="4652115"/>
                  </a:lnTo>
                  <a:lnTo>
                    <a:pt x="182504" y="4642848"/>
                  </a:lnTo>
                  <a:lnTo>
                    <a:pt x="182471" y="4633581"/>
                  </a:lnTo>
                  <a:lnTo>
                    <a:pt x="182439" y="4624314"/>
                  </a:lnTo>
                  <a:lnTo>
                    <a:pt x="182408" y="4615047"/>
                  </a:lnTo>
                  <a:lnTo>
                    <a:pt x="182379" y="4605779"/>
                  </a:lnTo>
                  <a:lnTo>
                    <a:pt x="182352" y="4596512"/>
                  </a:lnTo>
                  <a:lnTo>
                    <a:pt x="182327" y="4587245"/>
                  </a:lnTo>
                  <a:lnTo>
                    <a:pt x="182302" y="4577978"/>
                  </a:lnTo>
                  <a:lnTo>
                    <a:pt x="182279" y="4568711"/>
                  </a:lnTo>
                  <a:lnTo>
                    <a:pt x="182257" y="4559444"/>
                  </a:lnTo>
                  <a:lnTo>
                    <a:pt x="182235" y="4550176"/>
                  </a:lnTo>
                  <a:lnTo>
                    <a:pt x="182214" y="4540909"/>
                  </a:lnTo>
                  <a:lnTo>
                    <a:pt x="182192" y="4531642"/>
                  </a:lnTo>
                  <a:lnTo>
                    <a:pt x="182169" y="4522375"/>
                  </a:lnTo>
                  <a:lnTo>
                    <a:pt x="182145" y="4513108"/>
                  </a:lnTo>
                  <a:lnTo>
                    <a:pt x="182119" y="4503841"/>
                  </a:lnTo>
                  <a:lnTo>
                    <a:pt x="182091" y="4494574"/>
                  </a:lnTo>
                  <a:lnTo>
                    <a:pt x="182059" y="4485306"/>
                  </a:lnTo>
                  <a:lnTo>
                    <a:pt x="182023" y="4476039"/>
                  </a:lnTo>
                  <a:lnTo>
                    <a:pt x="181983" y="4466772"/>
                  </a:lnTo>
                  <a:lnTo>
                    <a:pt x="181937" y="4457505"/>
                  </a:lnTo>
                  <a:lnTo>
                    <a:pt x="181887" y="4448238"/>
                  </a:lnTo>
                  <a:lnTo>
                    <a:pt x="181831" y="4438971"/>
                  </a:lnTo>
                  <a:lnTo>
                    <a:pt x="181769" y="4429703"/>
                  </a:lnTo>
                  <a:lnTo>
                    <a:pt x="181701" y="4420436"/>
                  </a:lnTo>
                  <a:lnTo>
                    <a:pt x="181625" y="4411169"/>
                  </a:lnTo>
                  <a:lnTo>
                    <a:pt x="181543" y="4401902"/>
                  </a:lnTo>
                  <a:lnTo>
                    <a:pt x="181455" y="4392635"/>
                  </a:lnTo>
                  <a:lnTo>
                    <a:pt x="181361" y="4383368"/>
                  </a:lnTo>
                  <a:lnTo>
                    <a:pt x="181262" y="4374100"/>
                  </a:lnTo>
                  <a:lnTo>
                    <a:pt x="181157" y="4364833"/>
                  </a:lnTo>
                  <a:lnTo>
                    <a:pt x="181047" y="4355566"/>
                  </a:lnTo>
                  <a:lnTo>
                    <a:pt x="180931" y="4346299"/>
                  </a:lnTo>
                  <a:lnTo>
                    <a:pt x="180811" y="4337032"/>
                  </a:lnTo>
                  <a:lnTo>
                    <a:pt x="180688" y="4327765"/>
                  </a:lnTo>
                  <a:lnTo>
                    <a:pt x="180561" y="4318497"/>
                  </a:lnTo>
                  <a:lnTo>
                    <a:pt x="180432" y="4309230"/>
                  </a:lnTo>
                  <a:lnTo>
                    <a:pt x="180300" y="4299963"/>
                  </a:lnTo>
                  <a:lnTo>
                    <a:pt x="180166" y="4290696"/>
                  </a:lnTo>
                  <a:lnTo>
                    <a:pt x="180030" y="4281429"/>
                  </a:lnTo>
                  <a:lnTo>
                    <a:pt x="179893" y="4272162"/>
                  </a:lnTo>
                  <a:lnTo>
                    <a:pt x="179755" y="4262894"/>
                  </a:lnTo>
                  <a:lnTo>
                    <a:pt x="179616" y="4253627"/>
                  </a:lnTo>
                  <a:lnTo>
                    <a:pt x="179476" y="4244360"/>
                  </a:lnTo>
                  <a:lnTo>
                    <a:pt x="179337" y="4235093"/>
                  </a:lnTo>
                  <a:lnTo>
                    <a:pt x="179197" y="4225826"/>
                  </a:lnTo>
                  <a:lnTo>
                    <a:pt x="179058" y="4216559"/>
                  </a:lnTo>
                  <a:lnTo>
                    <a:pt x="178919" y="4207291"/>
                  </a:lnTo>
                  <a:lnTo>
                    <a:pt x="178782" y="4198024"/>
                  </a:lnTo>
                  <a:lnTo>
                    <a:pt x="178645" y="4188757"/>
                  </a:lnTo>
                  <a:lnTo>
                    <a:pt x="178510" y="4179490"/>
                  </a:lnTo>
                  <a:lnTo>
                    <a:pt x="178376" y="4170223"/>
                  </a:lnTo>
                  <a:lnTo>
                    <a:pt x="178246" y="4160956"/>
                  </a:lnTo>
                  <a:lnTo>
                    <a:pt x="178117" y="4151688"/>
                  </a:lnTo>
                  <a:lnTo>
                    <a:pt x="177991" y="4142421"/>
                  </a:lnTo>
                  <a:lnTo>
                    <a:pt x="177869" y="4133154"/>
                  </a:lnTo>
                  <a:lnTo>
                    <a:pt x="177749" y="4123887"/>
                  </a:lnTo>
                  <a:lnTo>
                    <a:pt x="177633" y="4114620"/>
                  </a:lnTo>
                  <a:lnTo>
                    <a:pt x="177521" y="4105353"/>
                  </a:lnTo>
                  <a:lnTo>
                    <a:pt x="177413" y="4096086"/>
                  </a:lnTo>
                  <a:lnTo>
                    <a:pt x="177308" y="4086818"/>
                  </a:lnTo>
                  <a:lnTo>
                    <a:pt x="177207" y="4077551"/>
                  </a:lnTo>
                  <a:lnTo>
                    <a:pt x="177109" y="4068284"/>
                  </a:lnTo>
                  <a:lnTo>
                    <a:pt x="177015" y="4059017"/>
                  </a:lnTo>
                  <a:lnTo>
                    <a:pt x="176923" y="4049750"/>
                  </a:lnTo>
                  <a:lnTo>
                    <a:pt x="176835" y="4040483"/>
                  </a:lnTo>
                  <a:lnTo>
                    <a:pt x="176748" y="4031215"/>
                  </a:lnTo>
                  <a:lnTo>
                    <a:pt x="176663" y="4021948"/>
                  </a:lnTo>
                  <a:lnTo>
                    <a:pt x="176580" y="4012681"/>
                  </a:lnTo>
                  <a:lnTo>
                    <a:pt x="176496" y="4003414"/>
                  </a:lnTo>
                  <a:lnTo>
                    <a:pt x="176412" y="3994147"/>
                  </a:lnTo>
                  <a:lnTo>
                    <a:pt x="176327" y="3984880"/>
                  </a:lnTo>
                  <a:lnTo>
                    <a:pt x="176239" y="3975612"/>
                  </a:lnTo>
                  <a:lnTo>
                    <a:pt x="176148" y="3966345"/>
                  </a:lnTo>
                  <a:lnTo>
                    <a:pt x="176052" y="3957078"/>
                  </a:lnTo>
                  <a:lnTo>
                    <a:pt x="175950" y="3947811"/>
                  </a:lnTo>
                  <a:lnTo>
                    <a:pt x="175841" y="3938544"/>
                  </a:lnTo>
                  <a:lnTo>
                    <a:pt x="175724" y="3929277"/>
                  </a:lnTo>
                  <a:lnTo>
                    <a:pt x="175596" y="3920009"/>
                  </a:lnTo>
                  <a:lnTo>
                    <a:pt x="175456" y="3910742"/>
                  </a:lnTo>
                  <a:lnTo>
                    <a:pt x="175303" y="3901475"/>
                  </a:lnTo>
                  <a:lnTo>
                    <a:pt x="175136" y="3892208"/>
                  </a:lnTo>
                  <a:lnTo>
                    <a:pt x="174954" y="3882941"/>
                  </a:lnTo>
                  <a:lnTo>
                    <a:pt x="174757" y="3873674"/>
                  </a:lnTo>
                  <a:lnTo>
                    <a:pt x="174543" y="3864406"/>
                  </a:lnTo>
                  <a:lnTo>
                    <a:pt x="174309" y="3855139"/>
                  </a:lnTo>
                  <a:lnTo>
                    <a:pt x="174056" y="3845872"/>
                  </a:lnTo>
                  <a:lnTo>
                    <a:pt x="173785" y="3836605"/>
                  </a:lnTo>
                  <a:lnTo>
                    <a:pt x="173496" y="3827338"/>
                  </a:lnTo>
                  <a:lnTo>
                    <a:pt x="173189" y="3818071"/>
                  </a:lnTo>
                  <a:lnTo>
                    <a:pt x="172865" y="3808803"/>
                  </a:lnTo>
                  <a:lnTo>
                    <a:pt x="172524" y="3799536"/>
                  </a:lnTo>
                  <a:lnTo>
                    <a:pt x="172163" y="3790269"/>
                  </a:lnTo>
                  <a:lnTo>
                    <a:pt x="171787" y="3781002"/>
                  </a:lnTo>
                  <a:lnTo>
                    <a:pt x="171398" y="3771735"/>
                  </a:lnTo>
                  <a:lnTo>
                    <a:pt x="170996" y="3762468"/>
                  </a:lnTo>
                  <a:lnTo>
                    <a:pt x="170583" y="3753200"/>
                  </a:lnTo>
                  <a:lnTo>
                    <a:pt x="170159" y="3743933"/>
                  </a:lnTo>
                  <a:lnTo>
                    <a:pt x="169727" y="3734666"/>
                  </a:lnTo>
                  <a:lnTo>
                    <a:pt x="169286" y="3725399"/>
                  </a:lnTo>
                  <a:lnTo>
                    <a:pt x="168840" y="3716132"/>
                  </a:lnTo>
                  <a:lnTo>
                    <a:pt x="168390" y="3706865"/>
                  </a:lnTo>
                  <a:lnTo>
                    <a:pt x="167938" y="3697598"/>
                  </a:lnTo>
                  <a:lnTo>
                    <a:pt x="167483" y="3688330"/>
                  </a:lnTo>
                  <a:lnTo>
                    <a:pt x="167028" y="3679063"/>
                  </a:lnTo>
                  <a:lnTo>
                    <a:pt x="166574" y="3669796"/>
                  </a:lnTo>
                  <a:lnTo>
                    <a:pt x="166122" y="3660529"/>
                  </a:lnTo>
                  <a:lnTo>
                    <a:pt x="165671" y="3651262"/>
                  </a:lnTo>
                  <a:lnTo>
                    <a:pt x="165223" y="3641995"/>
                  </a:lnTo>
                  <a:lnTo>
                    <a:pt x="164778" y="3632727"/>
                  </a:lnTo>
                  <a:lnTo>
                    <a:pt x="164335" y="3623460"/>
                  </a:lnTo>
                  <a:lnTo>
                    <a:pt x="163895" y="3614193"/>
                  </a:lnTo>
                  <a:lnTo>
                    <a:pt x="163458" y="3604926"/>
                  </a:lnTo>
                  <a:lnTo>
                    <a:pt x="163021" y="3595659"/>
                  </a:lnTo>
                  <a:lnTo>
                    <a:pt x="162586" y="3586392"/>
                  </a:lnTo>
                  <a:lnTo>
                    <a:pt x="162150" y="3577124"/>
                  </a:lnTo>
                  <a:lnTo>
                    <a:pt x="161712" y="3567857"/>
                  </a:lnTo>
                  <a:lnTo>
                    <a:pt x="161273" y="3558590"/>
                  </a:lnTo>
                  <a:lnTo>
                    <a:pt x="160829" y="3549323"/>
                  </a:lnTo>
                  <a:lnTo>
                    <a:pt x="160379" y="3540056"/>
                  </a:lnTo>
                  <a:lnTo>
                    <a:pt x="159922" y="3530789"/>
                  </a:lnTo>
                  <a:lnTo>
                    <a:pt x="159457" y="3521521"/>
                  </a:lnTo>
                  <a:lnTo>
                    <a:pt x="158983" y="3512254"/>
                  </a:lnTo>
                  <a:lnTo>
                    <a:pt x="158497" y="3502987"/>
                  </a:lnTo>
                  <a:lnTo>
                    <a:pt x="158000" y="3493720"/>
                  </a:lnTo>
                  <a:lnTo>
                    <a:pt x="157489" y="3484453"/>
                  </a:lnTo>
                  <a:lnTo>
                    <a:pt x="156961" y="3475186"/>
                  </a:lnTo>
                  <a:lnTo>
                    <a:pt x="156418" y="3465918"/>
                  </a:lnTo>
                  <a:lnTo>
                    <a:pt x="155859" y="3456651"/>
                  </a:lnTo>
                  <a:lnTo>
                    <a:pt x="155282" y="3447384"/>
                  </a:lnTo>
                  <a:lnTo>
                    <a:pt x="154689" y="3438117"/>
                  </a:lnTo>
                  <a:lnTo>
                    <a:pt x="154077" y="3428850"/>
                  </a:lnTo>
                  <a:lnTo>
                    <a:pt x="153444" y="3419583"/>
                  </a:lnTo>
                  <a:lnTo>
                    <a:pt x="152790" y="3410315"/>
                  </a:lnTo>
                  <a:lnTo>
                    <a:pt x="152117" y="3401048"/>
                  </a:lnTo>
                  <a:lnTo>
                    <a:pt x="151423" y="3391781"/>
                  </a:lnTo>
                  <a:lnTo>
                    <a:pt x="150710" y="3382514"/>
                  </a:lnTo>
                  <a:lnTo>
                    <a:pt x="149976" y="3373247"/>
                  </a:lnTo>
                  <a:lnTo>
                    <a:pt x="149221" y="3363980"/>
                  </a:lnTo>
                  <a:lnTo>
                    <a:pt x="148441" y="3354712"/>
                  </a:lnTo>
                  <a:lnTo>
                    <a:pt x="147639" y="3345445"/>
                  </a:lnTo>
                  <a:lnTo>
                    <a:pt x="146816" y="3336178"/>
                  </a:lnTo>
                  <a:lnTo>
                    <a:pt x="145971" y="3326911"/>
                  </a:lnTo>
                  <a:lnTo>
                    <a:pt x="145104" y="3317644"/>
                  </a:lnTo>
                  <a:lnTo>
                    <a:pt x="144216" y="3308377"/>
                  </a:lnTo>
                  <a:lnTo>
                    <a:pt x="143306" y="3299110"/>
                  </a:lnTo>
                  <a:lnTo>
                    <a:pt x="142372" y="3289842"/>
                  </a:lnTo>
                  <a:lnTo>
                    <a:pt x="141419" y="3280575"/>
                  </a:lnTo>
                  <a:lnTo>
                    <a:pt x="140447" y="3271308"/>
                  </a:lnTo>
                  <a:lnTo>
                    <a:pt x="139457" y="3262041"/>
                  </a:lnTo>
                  <a:lnTo>
                    <a:pt x="138451" y="3252774"/>
                  </a:lnTo>
                  <a:lnTo>
                    <a:pt x="137430" y="3243507"/>
                  </a:lnTo>
                  <a:lnTo>
                    <a:pt x="136394" y="3234239"/>
                  </a:lnTo>
                  <a:lnTo>
                    <a:pt x="135346" y="3224972"/>
                  </a:lnTo>
                  <a:lnTo>
                    <a:pt x="134287" y="3215705"/>
                  </a:lnTo>
                  <a:lnTo>
                    <a:pt x="133219" y="3206438"/>
                  </a:lnTo>
                  <a:lnTo>
                    <a:pt x="132144" y="3197171"/>
                  </a:lnTo>
                  <a:lnTo>
                    <a:pt x="131062" y="3187904"/>
                  </a:lnTo>
                  <a:lnTo>
                    <a:pt x="129975" y="3178636"/>
                  </a:lnTo>
                  <a:lnTo>
                    <a:pt x="128883" y="3169369"/>
                  </a:lnTo>
                  <a:lnTo>
                    <a:pt x="127788" y="3160102"/>
                  </a:lnTo>
                  <a:lnTo>
                    <a:pt x="126690" y="3150835"/>
                  </a:lnTo>
                  <a:lnTo>
                    <a:pt x="125590" y="3141568"/>
                  </a:lnTo>
                  <a:lnTo>
                    <a:pt x="124488" y="3132301"/>
                  </a:lnTo>
                  <a:lnTo>
                    <a:pt x="123385" y="3123033"/>
                  </a:lnTo>
                  <a:lnTo>
                    <a:pt x="122281" y="3113766"/>
                  </a:lnTo>
                  <a:lnTo>
                    <a:pt x="121177" y="3104499"/>
                  </a:lnTo>
                  <a:lnTo>
                    <a:pt x="120073" y="3095232"/>
                  </a:lnTo>
                  <a:lnTo>
                    <a:pt x="118971" y="3085965"/>
                  </a:lnTo>
                  <a:lnTo>
                    <a:pt x="117870" y="3076698"/>
                  </a:lnTo>
                  <a:lnTo>
                    <a:pt x="116772" y="3067430"/>
                  </a:lnTo>
                  <a:lnTo>
                    <a:pt x="115676" y="3058163"/>
                  </a:lnTo>
                  <a:lnTo>
                    <a:pt x="114584" y="3048896"/>
                  </a:lnTo>
                  <a:lnTo>
                    <a:pt x="113497" y="3039629"/>
                  </a:lnTo>
                  <a:lnTo>
                    <a:pt x="112413" y="3030362"/>
                  </a:lnTo>
                  <a:lnTo>
                    <a:pt x="111332" y="3021095"/>
                  </a:lnTo>
                  <a:lnTo>
                    <a:pt x="110254" y="3011827"/>
                  </a:lnTo>
                  <a:lnTo>
                    <a:pt x="109176" y="3002560"/>
                  </a:lnTo>
                  <a:lnTo>
                    <a:pt x="108098" y="2993293"/>
                  </a:lnTo>
                  <a:lnTo>
                    <a:pt x="107016" y="2984026"/>
                  </a:lnTo>
                  <a:lnTo>
                    <a:pt x="105927" y="2974759"/>
                  </a:lnTo>
                  <a:lnTo>
                    <a:pt x="104825" y="2965492"/>
                  </a:lnTo>
                  <a:lnTo>
                    <a:pt x="103709" y="2956224"/>
                  </a:lnTo>
                  <a:lnTo>
                    <a:pt x="102574" y="2946957"/>
                  </a:lnTo>
                  <a:lnTo>
                    <a:pt x="101415" y="2937690"/>
                  </a:lnTo>
                  <a:lnTo>
                    <a:pt x="100228" y="2928423"/>
                  </a:lnTo>
                  <a:lnTo>
                    <a:pt x="99001" y="2919156"/>
                  </a:lnTo>
                  <a:lnTo>
                    <a:pt x="97737" y="2909889"/>
                  </a:lnTo>
                  <a:lnTo>
                    <a:pt x="96432" y="2900621"/>
                  </a:lnTo>
                  <a:lnTo>
                    <a:pt x="95084" y="2891354"/>
                  </a:lnTo>
                  <a:lnTo>
                    <a:pt x="93693" y="2882087"/>
                  </a:lnTo>
                  <a:lnTo>
                    <a:pt x="92258" y="2872820"/>
                  </a:lnTo>
                  <a:lnTo>
                    <a:pt x="90777" y="2863553"/>
                  </a:lnTo>
                  <a:lnTo>
                    <a:pt x="89249" y="2854286"/>
                  </a:lnTo>
                  <a:lnTo>
                    <a:pt x="87684" y="2845019"/>
                  </a:lnTo>
                  <a:lnTo>
                    <a:pt x="86088" y="2835751"/>
                  </a:lnTo>
                  <a:lnTo>
                    <a:pt x="84465" y="2826484"/>
                  </a:lnTo>
                  <a:lnTo>
                    <a:pt x="82822" y="2817217"/>
                  </a:lnTo>
                  <a:lnTo>
                    <a:pt x="81166" y="2807950"/>
                  </a:lnTo>
                  <a:lnTo>
                    <a:pt x="79505" y="2798683"/>
                  </a:lnTo>
                  <a:lnTo>
                    <a:pt x="77850" y="2789416"/>
                  </a:lnTo>
                  <a:lnTo>
                    <a:pt x="76210" y="2780148"/>
                  </a:lnTo>
                  <a:lnTo>
                    <a:pt x="74592" y="2770881"/>
                  </a:lnTo>
                  <a:lnTo>
                    <a:pt x="73002" y="2761614"/>
                  </a:lnTo>
                  <a:lnTo>
                    <a:pt x="71448" y="2752347"/>
                  </a:lnTo>
                  <a:lnTo>
                    <a:pt x="69935" y="2743080"/>
                  </a:lnTo>
                  <a:lnTo>
                    <a:pt x="68477" y="2733813"/>
                  </a:lnTo>
                  <a:lnTo>
                    <a:pt x="67070" y="2724545"/>
                  </a:lnTo>
                  <a:lnTo>
                    <a:pt x="65716" y="2715278"/>
                  </a:lnTo>
                  <a:lnTo>
                    <a:pt x="64412" y="2706011"/>
                  </a:lnTo>
                  <a:lnTo>
                    <a:pt x="63159" y="2696744"/>
                  </a:lnTo>
                  <a:lnTo>
                    <a:pt x="61954" y="2687477"/>
                  </a:lnTo>
                  <a:lnTo>
                    <a:pt x="60793" y="2678210"/>
                  </a:lnTo>
                  <a:lnTo>
                    <a:pt x="59676" y="2668942"/>
                  </a:lnTo>
                  <a:lnTo>
                    <a:pt x="58587" y="2659675"/>
                  </a:lnTo>
                  <a:lnTo>
                    <a:pt x="57521" y="2650408"/>
                  </a:lnTo>
                  <a:lnTo>
                    <a:pt x="56468" y="2641141"/>
                  </a:lnTo>
                  <a:lnTo>
                    <a:pt x="55421" y="2631874"/>
                  </a:lnTo>
                  <a:lnTo>
                    <a:pt x="54373" y="2622607"/>
                  </a:lnTo>
                  <a:lnTo>
                    <a:pt x="53313" y="2613339"/>
                  </a:lnTo>
                  <a:lnTo>
                    <a:pt x="52231" y="2604072"/>
                  </a:lnTo>
                  <a:lnTo>
                    <a:pt x="51123" y="2594805"/>
                  </a:lnTo>
                  <a:lnTo>
                    <a:pt x="49984" y="2585538"/>
                  </a:lnTo>
                  <a:lnTo>
                    <a:pt x="48810" y="2576271"/>
                  </a:lnTo>
                  <a:lnTo>
                    <a:pt x="47600" y="2567004"/>
                  </a:lnTo>
                  <a:lnTo>
                    <a:pt x="46351" y="2557736"/>
                  </a:lnTo>
                  <a:lnTo>
                    <a:pt x="45059" y="2548469"/>
                  </a:lnTo>
                  <a:lnTo>
                    <a:pt x="43730" y="2539202"/>
                  </a:lnTo>
                  <a:lnTo>
                    <a:pt x="42369" y="2529935"/>
                  </a:lnTo>
                  <a:lnTo>
                    <a:pt x="40981" y="2520668"/>
                  </a:lnTo>
                  <a:lnTo>
                    <a:pt x="39572" y="2511401"/>
                  </a:lnTo>
                  <a:lnTo>
                    <a:pt x="38147" y="2502133"/>
                  </a:lnTo>
                  <a:lnTo>
                    <a:pt x="36713" y="2492866"/>
                  </a:lnTo>
                  <a:lnTo>
                    <a:pt x="35278" y="2483599"/>
                  </a:lnTo>
                  <a:lnTo>
                    <a:pt x="33850" y="2474332"/>
                  </a:lnTo>
                  <a:lnTo>
                    <a:pt x="32435" y="2465065"/>
                  </a:lnTo>
                  <a:lnTo>
                    <a:pt x="31039" y="2455798"/>
                  </a:lnTo>
                  <a:lnTo>
                    <a:pt x="29666" y="2446531"/>
                  </a:lnTo>
                  <a:lnTo>
                    <a:pt x="28321" y="2437263"/>
                  </a:lnTo>
                  <a:lnTo>
                    <a:pt x="27009" y="2427996"/>
                  </a:lnTo>
                  <a:lnTo>
                    <a:pt x="25736" y="2418729"/>
                  </a:lnTo>
                  <a:lnTo>
                    <a:pt x="24498" y="2409462"/>
                  </a:lnTo>
                  <a:lnTo>
                    <a:pt x="23295" y="2400195"/>
                  </a:lnTo>
                  <a:lnTo>
                    <a:pt x="22127" y="2390928"/>
                  </a:lnTo>
                  <a:lnTo>
                    <a:pt x="20991" y="2381660"/>
                  </a:lnTo>
                  <a:lnTo>
                    <a:pt x="19886" y="2372393"/>
                  </a:lnTo>
                  <a:lnTo>
                    <a:pt x="18812" y="2363126"/>
                  </a:lnTo>
                  <a:lnTo>
                    <a:pt x="17765" y="2353859"/>
                  </a:lnTo>
                  <a:lnTo>
                    <a:pt x="16740" y="2344592"/>
                  </a:lnTo>
                  <a:lnTo>
                    <a:pt x="15734" y="2335325"/>
                  </a:lnTo>
                  <a:lnTo>
                    <a:pt x="14744" y="2326057"/>
                  </a:lnTo>
                  <a:lnTo>
                    <a:pt x="13769" y="2316790"/>
                  </a:lnTo>
                  <a:lnTo>
                    <a:pt x="12806" y="2307523"/>
                  </a:lnTo>
                  <a:lnTo>
                    <a:pt x="11857" y="2298256"/>
                  </a:lnTo>
                  <a:lnTo>
                    <a:pt x="10920" y="2288989"/>
                  </a:lnTo>
                  <a:lnTo>
                    <a:pt x="9995" y="2279722"/>
                  </a:lnTo>
                  <a:lnTo>
                    <a:pt x="9085" y="2270454"/>
                  </a:lnTo>
                  <a:lnTo>
                    <a:pt x="8191" y="2261187"/>
                  </a:lnTo>
                  <a:lnTo>
                    <a:pt x="7316" y="2251920"/>
                  </a:lnTo>
                  <a:lnTo>
                    <a:pt x="6464" y="2242653"/>
                  </a:lnTo>
                  <a:lnTo>
                    <a:pt x="5646" y="2233386"/>
                  </a:lnTo>
                  <a:lnTo>
                    <a:pt x="4862" y="2224119"/>
                  </a:lnTo>
                  <a:lnTo>
                    <a:pt x="4117" y="2214851"/>
                  </a:lnTo>
                  <a:lnTo>
                    <a:pt x="3416" y="2205584"/>
                  </a:lnTo>
                  <a:lnTo>
                    <a:pt x="2765" y="2196317"/>
                  </a:lnTo>
                  <a:lnTo>
                    <a:pt x="2168" y="2187050"/>
                  </a:lnTo>
                  <a:lnTo>
                    <a:pt x="1636" y="2177783"/>
                  </a:lnTo>
                  <a:lnTo>
                    <a:pt x="1179" y="2168516"/>
                  </a:lnTo>
                  <a:lnTo>
                    <a:pt x="792" y="2159248"/>
                  </a:lnTo>
                  <a:lnTo>
                    <a:pt x="478" y="2149981"/>
                  </a:lnTo>
                  <a:lnTo>
                    <a:pt x="240" y="2140714"/>
                  </a:lnTo>
                  <a:lnTo>
                    <a:pt x="80" y="2131447"/>
                  </a:lnTo>
                  <a:lnTo>
                    <a:pt x="0" y="2122180"/>
                  </a:lnTo>
                  <a:lnTo>
                    <a:pt x="9" y="2112913"/>
                  </a:lnTo>
                  <a:lnTo>
                    <a:pt x="103" y="2103645"/>
                  </a:lnTo>
                  <a:lnTo>
                    <a:pt x="274" y="2094378"/>
                  </a:lnTo>
                  <a:lnTo>
                    <a:pt x="521" y="2085111"/>
                  </a:lnTo>
                  <a:lnTo>
                    <a:pt x="840" y="2075844"/>
                  </a:lnTo>
                  <a:lnTo>
                    <a:pt x="1230" y="2066577"/>
                  </a:lnTo>
                  <a:lnTo>
                    <a:pt x="1687" y="2057310"/>
                  </a:lnTo>
                  <a:lnTo>
                    <a:pt x="2220" y="2048043"/>
                  </a:lnTo>
                  <a:lnTo>
                    <a:pt x="2814" y="2038775"/>
                  </a:lnTo>
                  <a:lnTo>
                    <a:pt x="3463" y="2029508"/>
                  </a:lnTo>
                  <a:lnTo>
                    <a:pt x="4167" y="2020241"/>
                  </a:lnTo>
                  <a:lnTo>
                    <a:pt x="4922" y="2010974"/>
                  </a:lnTo>
                  <a:lnTo>
                    <a:pt x="5726" y="2001707"/>
                  </a:lnTo>
                  <a:lnTo>
                    <a:pt x="6581" y="1992440"/>
                  </a:lnTo>
                  <a:lnTo>
                    <a:pt x="7489" y="1983172"/>
                  </a:lnTo>
                  <a:lnTo>
                    <a:pt x="8444" y="1973905"/>
                  </a:lnTo>
                  <a:lnTo>
                    <a:pt x="9444" y="1964638"/>
                  </a:lnTo>
                  <a:lnTo>
                    <a:pt x="10490" y="1955371"/>
                  </a:lnTo>
                  <a:lnTo>
                    <a:pt x="11582" y="1946104"/>
                  </a:lnTo>
                  <a:lnTo>
                    <a:pt x="12721" y="1936837"/>
                  </a:lnTo>
                  <a:lnTo>
                    <a:pt x="13911" y="1927569"/>
                  </a:lnTo>
                  <a:lnTo>
                    <a:pt x="15154" y="1918302"/>
                  </a:lnTo>
                  <a:lnTo>
                    <a:pt x="16443" y="1909035"/>
                  </a:lnTo>
                  <a:lnTo>
                    <a:pt x="17779" y="1899768"/>
                  </a:lnTo>
                  <a:lnTo>
                    <a:pt x="19160" y="1890501"/>
                  </a:lnTo>
                  <a:lnTo>
                    <a:pt x="20584" y="1881234"/>
                  </a:lnTo>
                  <a:lnTo>
                    <a:pt x="22049" y="1871966"/>
                  </a:lnTo>
                  <a:lnTo>
                    <a:pt x="23559" y="1862699"/>
                  </a:lnTo>
                  <a:lnTo>
                    <a:pt x="25103" y="1853432"/>
                  </a:lnTo>
                  <a:lnTo>
                    <a:pt x="26675" y="1844165"/>
                  </a:lnTo>
                  <a:lnTo>
                    <a:pt x="28272" y="1834898"/>
                  </a:lnTo>
                  <a:lnTo>
                    <a:pt x="29888" y="1825631"/>
                  </a:lnTo>
                  <a:lnTo>
                    <a:pt x="31518" y="1816363"/>
                  </a:lnTo>
                  <a:lnTo>
                    <a:pt x="33157" y="1807096"/>
                  </a:lnTo>
                  <a:lnTo>
                    <a:pt x="34799" y="1797829"/>
                  </a:lnTo>
                  <a:lnTo>
                    <a:pt x="36436" y="1788562"/>
                  </a:lnTo>
                  <a:lnTo>
                    <a:pt x="38064" y="1779295"/>
                  </a:lnTo>
                  <a:lnTo>
                    <a:pt x="39680" y="1770028"/>
                  </a:lnTo>
                  <a:lnTo>
                    <a:pt x="41280" y="1760760"/>
                  </a:lnTo>
                  <a:lnTo>
                    <a:pt x="42862" y="1751493"/>
                  </a:lnTo>
                  <a:lnTo>
                    <a:pt x="44421" y="1742226"/>
                  </a:lnTo>
                  <a:lnTo>
                    <a:pt x="45955" y="1732959"/>
                  </a:lnTo>
                  <a:lnTo>
                    <a:pt x="47468" y="1723692"/>
                  </a:lnTo>
                  <a:lnTo>
                    <a:pt x="48961" y="1714425"/>
                  </a:lnTo>
                  <a:lnTo>
                    <a:pt x="50436" y="1705157"/>
                  </a:lnTo>
                  <a:lnTo>
                    <a:pt x="51896" y="1695890"/>
                  </a:lnTo>
                  <a:lnTo>
                    <a:pt x="53345" y="1686623"/>
                  </a:lnTo>
                  <a:lnTo>
                    <a:pt x="54787" y="1677356"/>
                  </a:lnTo>
                  <a:lnTo>
                    <a:pt x="56228" y="1668089"/>
                  </a:lnTo>
                  <a:lnTo>
                    <a:pt x="57675" y="1658822"/>
                  </a:lnTo>
                  <a:lnTo>
                    <a:pt x="59133" y="1649555"/>
                  </a:lnTo>
                  <a:lnTo>
                    <a:pt x="60606" y="1640287"/>
                  </a:lnTo>
                  <a:lnTo>
                    <a:pt x="62100" y="1631020"/>
                  </a:lnTo>
                  <a:lnTo>
                    <a:pt x="63620" y="1621753"/>
                  </a:lnTo>
                  <a:lnTo>
                    <a:pt x="65175" y="1612486"/>
                  </a:lnTo>
                  <a:lnTo>
                    <a:pt x="66765" y="1603219"/>
                  </a:lnTo>
                  <a:lnTo>
                    <a:pt x="68391" y="1593952"/>
                  </a:lnTo>
                  <a:lnTo>
                    <a:pt x="70055" y="1584684"/>
                  </a:lnTo>
                  <a:lnTo>
                    <a:pt x="71756" y="1575417"/>
                  </a:lnTo>
                  <a:lnTo>
                    <a:pt x="73495" y="1566150"/>
                  </a:lnTo>
                  <a:lnTo>
                    <a:pt x="75273" y="1556883"/>
                  </a:lnTo>
                  <a:lnTo>
                    <a:pt x="77090" y="1547616"/>
                  </a:lnTo>
                  <a:lnTo>
                    <a:pt x="78937" y="1538349"/>
                  </a:lnTo>
                  <a:lnTo>
                    <a:pt x="80810" y="1529081"/>
                  </a:lnTo>
                  <a:lnTo>
                    <a:pt x="82706" y="1519814"/>
                  </a:lnTo>
                  <a:lnTo>
                    <a:pt x="84619" y="1510547"/>
                  </a:lnTo>
                  <a:lnTo>
                    <a:pt x="86546" y="1501280"/>
                  </a:lnTo>
                  <a:lnTo>
                    <a:pt x="88482" y="1492013"/>
                  </a:lnTo>
                  <a:lnTo>
                    <a:pt x="90420" y="1482746"/>
                  </a:lnTo>
                  <a:lnTo>
                    <a:pt x="92354" y="1473478"/>
                  </a:lnTo>
                  <a:lnTo>
                    <a:pt x="94281" y="1464211"/>
                  </a:lnTo>
                  <a:lnTo>
                    <a:pt x="96196" y="1454944"/>
                  </a:lnTo>
                  <a:lnTo>
                    <a:pt x="98096" y="1445677"/>
                  </a:lnTo>
                  <a:lnTo>
                    <a:pt x="99978" y="1436410"/>
                  </a:lnTo>
                  <a:lnTo>
                    <a:pt x="101834" y="1427143"/>
                  </a:lnTo>
                  <a:lnTo>
                    <a:pt x="103665" y="1417875"/>
                  </a:lnTo>
                  <a:lnTo>
                    <a:pt x="105469" y="1408608"/>
                  </a:lnTo>
                  <a:lnTo>
                    <a:pt x="107247" y="1399341"/>
                  </a:lnTo>
                  <a:lnTo>
                    <a:pt x="108997" y="1390074"/>
                  </a:lnTo>
                  <a:lnTo>
                    <a:pt x="110718" y="1380807"/>
                  </a:lnTo>
                  <a:lnTo>
                    <a:pt x="112411" y="1371540"/>
                  </a:lnTo>
                  <a:lnTo>
                    <a:pt x="114071" y="1362272"/>
                  </a:lnTo>
                  <a:lnTo>
                    <a:pt x="115703" y="1353005"/>
                  </a:lnTo>
                  <a:lnTo>
                    <a:pt x="117308" y="1343738"/>
                  </a:lnTo>
                  <a:lnTo>
                    <a:pt x="118886" y="1334471"/>
                  </a:lnTo>
                  <a:lnTo>
                    <a:pt x="120439" y="1325204"/>
                  </a:lnTo>
                  <a:lnTo>
                    <a:pt x="121967" y="1315937"/>
                  </a:lnTo>
                  <a:lnTo>
                    <a:pt x="123466" y="1306669"/>
                  </a:lnTo>
                  <a:lnTo>
                    <a:pt x="124937" y="1297402"/>
                  </a:lnTo>
                  <a:lnTo>
                    <a:pt x="126382" y="1288135"/>
                  </a:lnTo>
                  <a:lnTo>
                    <a:pt x="127799" y="1278868"/>
                  </a:lnTo>
                  <a:lnTo>
                    <a:pt x="129189" y="1269601"/>
                  </a:lnTo>
                  <a:lnTo>
                    <a:pt x="130549" y="1260334"/>
                  </a:lnTo>
                  <a:lnTo>
                    <a:pt x="131879" y="1251066"/>
                  </a:lnTo>
                  <a:lnTo>
                    <a:pt x="133173" y="1241799"/>
                  </a:lnTo>
                  <a:lnTo>
                    <a:pt x="134429" y="1232532"/>
                  </a:lnTo>
                  <a:lnTo>
                    <a:pt x="135650" y="1223265"/>
                  </a:lnTo>
                  <a:lnTo>
                    <a:pt x="136835" y="1213998"/>
                  </a:lnTo>
                  <a:lnTo>
                    <a:pt x="137981" y="1204731"/>
                  </a:lnTo>
                  <a:lnTo>
                    <a:pt x="139090" y="1195464"/>
                  </a:lnTo>
                  <a:lnTo>
                    <a:pt x="140160" y="1186196"/>
                  </a:lnTo>
                  <a:lnTo>
                    <a:pt x="141186" y="1176929"/>
                  </a:lnTo>
                  <a:lnTo>
                    <a:pt x="142174" y="1167662"/>
                  </a:lnTo>
                  <a:lnTo>
                    <a:pt x="143127" y="1158395"/>
                  </a:lnTo>
                  <a:lnTo>
                    <a:pt x="144048" y="1149128"/>
                  </a:lnTo>
                  <a:lnTo>
                    <a:pt x="144940" y="1139861"/>
                  </a:lnTo>
                  <a:lnTo>
                    <a:pt x="145804" y="1130593"/>
                  </a:lnTo>
                  <a:lnTo>
                    <a:pt x="146643" y="1121326"/>
                  </a:lnTo>
                  <a:lnTo>
                    <a:pt x="147461" y="1112059"/>
                  </a:lnTo>
                  <a:lnTo>
                    <a:pt x="148263" y="1102792"/>
                  </a:lnTo>
                  <a:lnTo>
                    <a:pt x="149055" y="1093525"/>
                  </a:lnTo>
                  <a:lnTo>
                    <a:pt x="149838" y="1084258"/>
                  </a:lnTo>
                  <a:lnTo>
                    <a:pt x="150618" y="1074990"/>
                  </a:lnTo>
                  <a:lnTo>
                    <a:pt x="151395" y="1065723"/>
                  </a:lnTo>
                  <a:lnTo>
                    <a:pt x="152173" y="1056456"/>
                  </a:lnTo>
                  <a:lnTo>
                    <a:pt x="152955" y="1047189"/>
                  </a:lnTo>
                  <a:lnTo>
                    <a:pt x="153742" y="1037922"/>
                  </a:lnTo>
                  <a:lnTo>
                    <a:pt x="154533" y="1028655"/>
                  </a:lnTo>
                  <a:lnTo>
                    <a:pt x="155331" y="1019387"/>
                  </a:lnTo>
                  <a:lnTo>
                    <a:pt x="156133" y="1010120"/>
                  </a:lnTo>
                  <a:lnTo>
                    <a:pt x="156939" y="1000853"/>
                  </a:lnTo>
                  <a:lnTo>
                    <a:pt x="157749" y="991586"/>
                  </a:lnTo>
                  <a:lnTo>
                    <a:pt x="158560" y="982319"/>
                  </a:lnTo>
                  <a:lnTo>
                    <a:pt x="159371" y="973052"/>
                  </a:lnTo>
                  <a:lnTo>
                    <a:pt x="160178" y="963784"/>
                  </a:lnTo>
                  <a:lnTo>
                    <a:pt x="160981" y="954517"/>
                  </a:lnTo>
                  <a:lnTo>
                    <a:pt x="161777" y="945250"/>
                  </a:lnTo>
                  <a:lnTo>
                    <a:pt x="162564" y="935983"/>
                  </a:lnTo>
                  <a:lnTo>
                    <a:pt x="163338" y="926716"/>
                  </a:lnTo>
                  <a:lnTo>
                    <a:pt x="164099" y="917449"/>
                  </a:lnTo>
                  <a:lnTo>
                    <a:pt x="164846" y="908181"/>
                  </a:lnTo>
                  <a:lnTo>
                    <a:pt x="165577" y="898914"/>
                  </a:lnTo>
                  <a:lnTo>
                    <a:pt x="166292" y="889647"/>
                  </a:lnTo>
                  <a:lnTo>
                    <a:pt x="166989" y="880380"/>
                  </a:lnTo>
                  <a:lnTo>
                    <a:pt x="167668" y="871113"/>
                  </a:lnTo>
                  <a:lnTo>
                    <a:pt x="168326" y="861846"/>
                  </a:lnTo>
                  <a:lnTo>
                    <a:pt x="168966" y="852578"/>
                  </a:lnTo>
                  <a:lnTo>
                    <a:pt x="169587" y="843311"/>
                  </a:lnTo>
                  <a:lnTo>
                    <a:pt x="170190" y="834044"/>
                  </a:lnTo>
                  <a:lnTo>
                    <a:pt x="170776" y="824777"/>
                  </a:lnTo>
                  <a:lnTo>
                    <a:pt x="171343" y="815510"/>
                  </a:lnTo>
                  <a:lnTo>
                    <a:pt x="171890" y="806243"/>
                  </a:lnTo>
                  <a:lnTo>
                    <a:pt x="172419" y="796976"/>
                  </a:lnTo>
                  <a:lnTo>
                    <a:pt x="172930" y="787708"/>
                  </a:lnTo>
                  <a:lnTo>
                    <a:pt x="173424" y="778441"/>
                  </a:lnTo>
                  <a:lnTo>
                    <a:pt x="173900" y="769174"/>
                  </a:lnTo>
                  <a:lnTo>
                    <a:pt x="174358" y="759907"/>
                  </a:lnTo>
                  <a:lnTo>
                    <a:pt x="174799" y="750640"/>
                  </a:lnTo>
                  <a:lnTo>
                    <a:pt x="175219" y="741373"/>
                  </a:lnTo>
                  <a:lnTo>
                    <a:pt x="175619" y="732105"/>
                  </a:lnTo>
                  <a:lnTo>
                    <a:pt x="176000" y="722838"/>
                  </a:lnTo>
                  <a:lnTo>
                    <a:pt x="176362" y="713571"/>
                  </a:lnTo>
                  <a:lnTo>
                    <a:pt x="176705" y="704304"/>
                  </a:lnTo>
                  <a:lnTo>
                    <a:pt x="177027" y="695037"/>
                  </a:lnTo>
                  <a:lnTo>
                    <a:pt x="177328" y="685770"/>
                  </a:lnTo>
                  <a:lnTo>
                    <a:pt x="177605" y="676502"/>
                  </a:lnTo>
                  <a:lnTo>
                    <a:pt x="177862" y="667235"/>
                  </a:lnTo>
                  <a:lnTo>
                    <a:pt x="178099" y="657968"/>
                  </a:lnTo>
                  <a:lnTo>
                    <a:pt x="178315" y="648701"/>
                  </a:lnTo>
                  <a:lnTo>
                    <a:pt x="178512" y="639434"/>
                  </a:lnTo>
                  <a:lnTo>
                    <a:pt x="178690" y="630167"/>
                  </a:lnTo>
                  <a:lnTo>
                    <a:pt x="178849" y="620899"/>
                  </a:lnTo>
                  <a:lnTo>
                    <a:pt x="178989" y="611632"/>
                  </a:lnTo>
                  <a:lnTo>
                    <a:pt x="179115" y="602365"/>
                  </a:lnTo>
                  <a:lnTo>
                    <a:pt x="179227" y="593098"/>
                  </a:lnTo>
                  <a:lnTo>
                    <a:pt x="179328" y="583831"/>
                  </a:lnTo>
                  <a:lnTo>
                    <a:pt x="179419" y="574564"/>
                  </a:lnTo>
                  <a:lnTo>
                    <a:pt x="179502" y="565296"/>
                  </a:lnTo>
                  <a:lnTo>
                    <a:pt x="179578" y="556029"/>
                  </a:lnTo>
                  <a:lnTo>
                    <a:pt x="179650" y="546762"/>
                  </a:lnTo>
                  <a:lnTo>
                    <a:pt x="179720" y="537495"/>
                  </a:lnTo>
                  <a:lnTo>
                    <a:pt x="179790" y="528228"/>
                  </a:lnTo>
                  <a:lnTo>
                    <a:pt x="179861" y="518961"/>
                  </a:lnTo>
                  <a:lnTo>
                    <a:pt x="179935" y="509693"/>
                  </a:lnTo>
                  <a:lnTo>
                    <a:pt x="180012" y="500426"/>
                  </a:lnTo>
                  <a:lnTo>
                    <a:pt x="180094" y="491159"/>
                  </a:lnTo>
                  <a:lnTo>
                    <a:pt x="180182" y="481892"/>
                  </a:lnTo>
                  <a:lnTo>
                    <a:pt x="180275" y="472625"/>
                  </a:lnTo>
                  <a:lnTo>
                    <a:pt x="180373" y="463358"/>
                  </a:lnTo>
                  <a:lnTo>
                    <a:pt x="180477" y="454090"/>
                  </a:lnTo>
                  <a:lnTo>
                    <a:pt x="180585" y="444823"/>
                  </a:lnTo>
                  <a:lnTo>
                    <a:pt x="180698" y="435556"/>
                  </a:lnTo>
                  <a:lnTo>
                    <a:pt x="180814" y="426289"/>
                  </a:lnTo>
                  <a:lnTo>
                    <a:pt x="180933" y="417022"/>
                  </a:lnTo>
                  <a:lnTo>
                    <a:pt x="181054" y="407755"/>
                  </a:lnTo>
                  <a:lnTo>
                    <a:pt x="181175" y="398488"/>
                  </a:lnTo>
                  <a:lnTo>
                    <a:pt x="181296" y="389220"/>
                  </a:lnTo>
                  <a:lnTo>
                    <a:pt x="181416" y="379953"/>
                  </a:lnTo>
                  <a:lnTo>
                    <a:pt x="181533" y="370686"/>
                  </a:lnTo>
                  <a:lnTo>
                    <a:pt x="181647" y="361419"/>
                  </a:lnTo>
                  <a:lnTo>
                    <a:pt x="181758" y="352152"/>
                  </a:lnTo>
                  <a:lnTo>
                    <a:pt x="181864" y="342885"/>
                  </a:lnTo>
                  <a:lnTo>
                    <a:pt x="181965" y="333617"/>
                  </a:lnTo>
                  <a:lnTo>
                    <a:pt x="182061" y="324350"/>
                  </a:lnTo>
                  <a:lnTo>
                    <a:pt x="182152" y="315083"/>
                  </a:lnTo>
                  <a:lnTo>
                    <a:pt x="182236" y="305816"/>
                  </a:lnTo>
                  <a:lnTo>
                    <a:pt x="182315" y="296549"/>
                  </a:lnTo>
                  <a:lnTo>
                    <a:pt x="182388" y="287282"/>
                  </a:lnTo>
                  <a:lnTo>
                    <a:pt x="182455" y="278014"/>
                  </a:lnTo>
                  <a:lnTo>
                    <a:pt x="182518" y="268747"/>
                  </a:lnTo>
                  <a:lnTo>
                    <a:pt x="182575" y="259480"/>
                  </a:lnTo>
                  <a:lnTo>
                    <a:pt x="182628" y="250213"/>
                  </a:lnTo>
                  <a:lnTo>
                    <a:pt x="182676" y="240946"/>
                  </a:lnTo>
                  <a:lnTo>
                    <a:pt x="182719" y="231679"/>
                  </a:lnTo>
                  <a:lnTo>
                    <a:pt x="182759" y="222411"/>
                  </a:lnTo>
                  <a:lnTo>
                    <a:pt x="182795" y="213144"/>
                  </a:lnTo>
                  <a:lnTo>
                    <a:pt x="182828" y="203877"/>
                  </a:lnTo>
                  <a:lnTo>
                    <a:pt x="182859" y="194610"/>
                  </a:lnTo>
                  <a:lnTo>
                    <a:pt x="182886" y="185343"/>
                  </a:lnTo>
                  <a:lnTo>
                    <a:pt x="182911" y="176076"/>
                  </a:lnTo>
                  <a:lnTo>
                    <a:pt x="182933" y="166808"/>
                  </a:lnTo>
                  <a:lnTo>
                    <a:pt x="182954" y="157541"/>
                  </a:lnTo>
                  <a:lnTo>
                    <a:pt x="182973" y="148274"/>
                  </a:lnTo>
                  <a:lnTo>
                    <a:pt x="182990" y="139007"/>
                  </a:lnTo>
                  <a:lnTo>
                    <a:pt x="183005" y="129740"/>
                  </a:lnTo>
                  <a:lnTo>
                    <a:pt x="183019" y="120473"/>
                  </a:lnTo>
                  <a:lnTo>
                    <a:pt x="183031" y="111205"/>
                  </a:lnTo>
                  <a:lnTo>
                    <a:pt x="183043" y="101938"/>
                  </a:lnTo>
                  <a:lnTo>
                    <a:pt x="183053" y="92671"/>
                  </a:lnTo>
                  <a:lnTo>
                    <a:pt x="183063" y="83404"/>
                  </a:lnTo>
                  <a:lnTo>
                    <a:pt x="183071" y="74137"/>
                  </a:lnTo>
                  <a:lnTo>
                    <a:pt x="183080" y="64870"/>
                  </a:lnTo>
                  <a:lnTo>
                    <a:pt x="183088" y="55602"/>
                  </a:lnTo>
                  <a:lnTo>
                    <a:pt x="183095" y="46335"/>
                  </a:lnTo>
                  <a:lnTo>
                    <a:pt x="183103" y="37068"/>
                  </a:lnTo>
                  <a:lnTo>
                    <a:pt x="183111" y="27801"/>
                  </a:lnTo>
                  <a:lnTo>
                    <a:pt x="183120" y="18534"/>
                  </a:lnTo>
                  <a:lnTo>
                    <a:pt x="183128" y="9267"/>
                  </a:lnTo>
                  <a:lnTo>
                    <a:pt x="183138" y="0"/>
                  </a:lnTo>
                  <a:lnTo>
                    <a:pt x="183712" y="0"/>
                  </a:lnTo>
                  <a:lnTo>
                    <a:pt x="183721" y="9267"/>
                  </a:lnTo>
                  <a:lnTo>
                    <a:pt x="183730" y="18534"/>
                  </a:lnTo>
                  <a:lnTo>
                    <a:pt x="183738" y="27801"/>
                  </a:lnTo>
                  <a:lnTo>
                    <a:pt x="183746" y="37068"/>
                  </a:lnTo>
                  <a:lnTo>
                    <a:pt x="183754" y="46335"/>
                  </a:lnTo>
                  <a:lnTo>
                    <a:pt x="183762" y="55602"/>
                  </a:lnTo>
                  <a:lnTo>
                    <a:pt x="183770" y="64870"/>
                  </a:lnTo>
                  <a:lnTo>
                    <a:pt x="183778" y="74137"/>
                  </a:lnTo>
                  <a:lnTo>
                    <a:pt x="183787" y="83404"/>
                  </a:lnTo>
                  <a:lnTo>
                    <a:pt x="183797" y="92671"/>
                  </a:lnTo>
                  <a:lnTo>
                    <a:pt x="183807" y="101938"/>
                  </a:lnTo>
                  <a:lnTo>
                    <a:pt x="183818" y="111205"/>
                  </a:lnTo>
                  <a:lnTo>
                    <a:pt x="183831" y="120473"/>
                  </a:lnTo>
                  <a:lnTo>
                    <a:pt x="183845" y="129740"/>
                  </a:lnTo>
                  <a:lnTo>
                    <a:pt x="183860" y="139007"/>
                  </a:lnTo>
                  <a:lnTo>
                    <a:pt x="183877" y="148274"/>
                  </a:lnTo>
                  <a:lnTo>
                    <a:pt x="183896" y="157541"/>
                  </a:lnTo>
                  <a:lnTo>
                    <a:pt x="183916" y="166808"/>
                  </a:lnTo>
                  <a:lnTo>
                    <a:pt x="183939" y="176076"/>
                  </a:lnTo>
                  <a:lnTo>
                    <a:pt x="183964" y="185343"/>
                  </a:lnTo>
                  <a:lnTo>
                    <a:pt x="183991" y="194610"/>
                  </a:lnTo>
                  <a:lnTo>
                    <a:pt x="184021" y="203877"/>
                  </a:lnTo>
                  <a:lnTo>
                    <a:pt x="184055" y="213144"/>
                  </a:lnTo>
                  <a:lnTo>
                    <a:pt x="184091" y="222411"/>
                  </a:lnTo>
                  <a:lnTo>
                    <a:pt x="184131" y="231679"/>
                  </a:lnTo>
                  <a:lnTo>
                    <a:pt x="184174" y="240946"/>
                  </a:lnTo>
                  <a:lnTo>
                    <a:pt x="184222" y="250213"/>
                  </a:lnTo>
                  <a:lnTo>
                    <a:pt x="184274" y="259480"/>
                  </a:lnTo>
                  <a:lnTo>
                    <a:pt x="184332" y="268747"/>
                  </a:lnTo>
                  <a:lnTo>
                    <a:pt x="184394" y="278014"/>
                  </a:lnTo>
                  <a:lnTo>
                    <a:pt x="184462" y="287282"/>
                  </a:lnTo>
                  <a:lnTo>
                    <a:pt x="184535" y="296549"/>
                  </a:lnTo>
                  <a:lnTo>
                    <a:pt x="184614" y="305816"/>
                  </a:lnTo>
                  <a:lnTo>
                    <a:pt x="184698" y="315083"/>
                  </a:lnTo>
                  <a:lnTo>
                    <a:pt x="184789" y="324350"/>
                  </a:lnTo>
                  <a:lnTo>
                    <a:pt x="184885" y="333617"/>
                  </a:lnTo>
                  <a:lnTo>
                    <a:pt x="184986" y="342885"/>
                  </a:lnTo>
                  <a:lnTo>
                    <a:pt x="185092" y="352152"/>
                  </a:lnTo>
                  <a:lnTo>
                    <a:pt x="185202" y="361419"/>
                  </a:lnTo>
                  <a:lnTo>
                    <a:pt x="185316" y="370686"/>
                  </a:lnTo>
                  <a:lnTo>
                    <a:pt x="185434" y="379953"/>
                  </a:lnTo>
                  <a:lnTo>
                    <a:pt x="185554" y="389220"/>
                  </a:lnTo>
                  <a:lnTo>
                    <a:pt x="185675" y="398488"/>
                  </a:lnTo>
                  <a:lnTo>
                    <a:pt x="185796" y="407755"/>
                  </a:lnTo>
                  <a:lnTo>
                    <a:pt x="185916" y="417022"/>
                  </a:lnTo>
                  <a:lnTo>
                    <a:pt x="186035" y="426289"/>
                  </a:lnTo>
                  <a:lnTo>
                    <a:pt x="186152" y="435556"/>
                  </a:lnTo>
                  <a:lnTo>
                    <a:pt x="186265" y="444823"/>
                  </a:lnTo>
                  <a:lnTo>
                    <a:pt x="186373" y="454090"/>
                  </a:lnTo>
                  <a:lnTo>
                    <a:pt x="186477" y="463358"/>
                  </a:lnTo>
                  <a:lnTo>
                    <a:pt x="186575" y="472625"/>
                  </a:lnTo>
                  <a:lnTo>
                    <a:pt x="186668" y="481892"/>
                  </a:lnTo>
                  <a:lnTo>
                    <a:pt x="186756" y="491159"/>
                  </a:lnTo>
                  <a:lnTo>
                    <a:pt x="186838" y="500426"/>
                  </a:lnTo>
                  <a:lnTo>
                    <a:pt x="186915" y="509693"/>
                  </a:lnTo>
                  <a:lnTo>
                    <a:pt x="186989" y="518961"/>
                  </a:lnTo>
                  <a:lnTo>
                    <a:pt x="187060" y="528228"/>
                  </a:lnTo>
                  <a:lnTo>
                    <a:pt x="187130" y="537495"/>
                  </a:lnTo>
                  <a:lnTo>
                    <a:pt x="187200" y="546762"/>
                  </a:lnTo>
                  <a:lnTo>
                    <a:pt x="187272" y="556029"/>
                  </a:lnTo>
                  <a:lnTo>
                    <a:pt x="187348" y="565296"/>
                  </a:lnTo>
                  <a:lnTo>
                    <a:pt x="187431" y="574564"/>
                  </a:lnTo>
                  <a:lnTo>
                    <a:pt x="187522" y="583831"/>
                  </a:lnTo>
                  <a:lnTo>
                    <a:pt x="187622" y="593098"/>
                  </a:lnTo>
                  <a:lnTo>
                    <a:pt x="187735" y="602365"/>
                  </a:lnTo>
                  <a:lnTo>
                    <a:pt x="187861" y="611632"/>
                  </a:lnTo>
                  <a:lnTo>
                    <a:pt x="188001" y="620899"/>
                  </a:lnTo>
                  <a:lnTo>
                    <a:pt x="188160" y="630167"/>
                  </a:lnTo>
                  <a:lnTo>
                    <a:pt x="188338" y="639434"/>
                  </a:lnTo>
                  <a:lnTo>
                    <a:pt x="188535" y="648701"/>
                  </a:lnTo>
                  <a:lnTo>
                    <a:pt x="188751" y="657968"/>
                  </a:lnTo>
                  <a:lnTo>
                    <a:pt x="188988" y="667235"/>
                  </a:lnTo>
                  <a:lnTo>
                    <a:pt x="189244" y="676502"/>
                  </a:lnTo>
                  <a:lnTo>
                    <a:pt x="189522" y="685770"/>
                  </a:lnTo>
                  <a:lnTo>
                    <a:pt x="189823" y="695037"/>
                  </a:lnTo>
                  <a:lnTo>
                    <a:pt x="190145" y="704304"/>
                  </a:lnTo>
                  <a:lnTo>
                    <a:pt x="190487" y="713571"/>
                  </a:lnTo>
                  <a:lnTo>
                    <a:pt x="190850" y="722838"/>
                  </a:lnTo>
                  <a:lnTo>
                    <a:pt x="191231" y="732105"/>
                  </a:lnTo>
                  <a:lnTo>
                    <a:pt x="191631" y="741373"/>
                  </a:lnTo>
                  <a:lnTo>
                    <a:pt x="192050" y="750640"/>
                  </a:lnTo>
                  <a:lnTo>
                    <a:pt x="192491" y="759907"/>
                  </a:lnTo>
                  <a:lnTo>
                    <a:pt x="192950" y="769174"/>
                  </a:lnTo>
                  <a:lnTo>
                    <a:pt x="193426" y="778441"/>
                  </a:lnTo>
                  <a:lnTo>
                    <a:pt x="193920" y="787708"/>
                  </a:lnTo>
                  <a:lnTo>
                    <a:pt x="194431" y="796976"/>
                  </a:lnTo>
                  <a:lnTo>
                    <a:pt x="194959" y="806243"/>
                  </a:lnTo>
                  <a:lnTo>
                    <a:pt x="195507" y="815510"/>
                  </a:lnTo>
                  <a:lnTo>
                    <a:pt x="196074" y="824777"/>
                  </a:lnTo>
                  <a:lnTo>
                    <a:pt x="196659" y="834044"/>
                  </a:lnTo>
                  <a:lnTo>
                    <a:pt x="197263" y="843311"/>
                  </a:lnTo>
                  <a:lnTo>
                    <a:pt x="197884" y="852578"/>
                  </a:lnTo>
                  <a:lnTo>
                    <a:pt x="198524" y="861846"/>
                  </a:lnTo>
                  <a:lnTo>
                    <a:pt x="199182" y="871113"/>
                  </a:lnTo>
                  <a:lnTo>
                    <a:pt x="199860" y="880380"/>
                  </a:lnTo>
                  <a:lnTo>
                    <a:pt x="200558" y="889647"/>
                  </a:lnTo>
                  <a:lnTo>
                    <a:pt x="201273" y="898914"/>
                  </a:lnTo>
                  <a:lnTo>
                    <a:pt x="202004" y="908181"/>
                  </a:lnTo>
                  <a:lnTo>
                    <a:pt x="202751" y="917449"/>
                  </a:lnTo>
                  <a:lnTo>
                    <a:pt x="203512" y="926716"/>
                  </a:lnTo>
                  <a:lnTo>
                    <a:pt x="204286" y="935983"/>
                  </a:lnTo>
                  <a:lnTo>
                    <a:pt x="205073" y="945250"/>
                  </a:lnTo>
                  <a:lnTo>
                    <a:pt x="205869" y="954517"/>
                  </a:lnTo>
                  <a:lnTo>
                    <a:pt x="206672" y="963784"/>
                  </a:lnTo>
                  <a:lnTo>
                    <a:pt x="207479" y="973052"/>
                  </a:lnTo>
                  <a:lnTo>
                    <a:pt x="208289" y="982319"/>
                  </a:lnTo>
                  <a:lnTo>
                    <a:pt x="209100" y="991586"/>
                  </a:lnTo>
                  <a:lnTo>
                    <a:pt x="209910" y="1000853"/>
                  </a:lnTo>
                  <a:lnTo>
                    <a:pt x="210717" y="1010120"/>
                  </a:lnTo>
                  <a:lnTo>
                    <a:pt x="211519" y="1019387"/>
                  </a:lnTo>
                  <a:lnTo>
                    <a:pt x="212316" y="1028655"/>
                  </a:lnTo>
                  <a:lnTo>
                    <a:pt x="213108" y="1037922"/>
                  </a:lnTo>
                  <a:lnTo>
                    <a:pt x="213895" y="1047189"/>
                  </a:lnTo>
                  <a:lnTo>
                    <a:pt x="214677" y="1056456"/>
                  </a:lnTo>
                  <a:lnTo>
                    <a:pt x="215455" y="1065723"/>
                  </a:lnTo>
                  <a:lnTo>
                    <a:pt x="216232" y="1074990"/>
                  </a:lnTo>
                  <a:lnTo>
                    <a:pt x="217011" y="1084258"/>
                  </a:lnTo>
                  <a:lnTo>
                    <a:pt x="217795" y="1093525"/>
                  </a:lnTo>
                  <a:lnTo>
                    <a:pt x="218587" y="1102792"/>
                  </a:lnTo>
                  <a:lnTo>
                    <a:pt x="219389" y="1112059"/>
                  </a:lnTo>
                  <a:lnTo>
                    <a:pt x="220207" y="1121326"/>
                  </a:lnTo>
                  <a:lnTo>
                    <a:pt x="221046" y="1130593"/>
                  </a:lnTo>
                  <a:lnTo>
                    <a:pt x="221910" y="1139861"/>
                  </a:lnTo>
                  <a:lnTo>
                    <a:pt x="222801" y="1149128"/>
                  </a:lnTo>
                  <a:lnTo>
                    <a:pt x="223722" y="1158395"/>
                  </a:lnTo>
                  <a:lnTo>
                    <a:pt x="224676" y="1167662"/>
                  </a:lnTo>
                  <a:lnTo>
                    <a:pt x="225664" y="1176929"/>
                  </a:lnTo>
                  <a:lnTo>
                    <a:pt x="226689" y="1186196"/>
                  </a:lnTo>
                  <a:lnTo>
                    <a:pt x="227760" y="1195464"/>
                  </a:lnTo>
                  <a:lnTo>
                    <a:pt x="228868" y="1204731"/>
                  </a:lnTo>
                  <a:lnTo>
                    <a:pt x="230015" y="1213998"/>
                  </a:lnTo>
                  <a:lnTo>
                    <a:pt x="231199" y="1223265"/>
                  </a:lnTo>
                  <a:lnTo>
                    <a:pt x="232421" y="1232532"/>
                  </a:lnTo>
                  <a:lnTo>
                    <a:pt x="233677" y="1241799"/>
                  </a:lnTo>
                  <a:lnTo>
                    <a:pt x="234971" y="1251066"/>
                  </a:lnTo>
                  <a:lnTo>
                    <a:pt x="236301" y="1260334"/>
                  </a:lnTo>
                  <a:lnTo>
                    <a:pt x="237661" y="1269601"/>
                  </a:lnTo>
                  <a:lnTo>
                    <a:pt x="239051" y="1278868"/>
                  </a:lnTo>
                  <a:lnTo>
                    <a:pt x="240468" y="1288135"/>
                  </a:lnTo>
                  <a:lnTo>
                    <a:pt x="241913" y="1297402"/>
                  </a:lnTo>
                  <a:lnTo>
                    <a:pt x="243383" y="1306669"/>
                  </a:lnTo>
                  <a:lnTo>
                    <a:pt x="244883" y="1315937"/>
                  </a:lnTo>
                  <a:lnTo>
                    <a:pt x="246410" y="1325204"/>
                  </a:lnTo>
                  <a:lnTo>
                    <a:pt x="247963" y="1334471"/>
                  </a:lnTo>
                  <a:lnTo>
                    <a:pt x="249542" y="1343738"/>
                  </a:lnTo>
                  <a:lnTo>
                    <a:pt x="251147" y="1353005"/>
                  </a:lnTo>
                  <a:lnTo>
                    <a:pt x="252779" y="1362272"/>
                  </a:lnTo>
                  <a:lnTo>
                    <a:pt x="254439" y="1371540"/>
                  </a:lnTo>
                  <a:lnTo>
                    <a:pt x="256132" y="1380807"/>
                  </a:lnTo>
                  <a:lnTo>
                    <a:pt x="257853" y="1390074"/>
                  </a:lnTo>
                  <a:lnTo>
                    <a:pt x="259603" y="1399341"/>
                  </a:lnTo>
                  <a:lnTo>
                    <a:pt x="261381" y="1408608"/>
                  </a:lnTo>
                  <a:lnTo>
                    <a:pt x="263185" y="1417875"/>
                  </a:lnTo>
                  <a:lnTo>
                    <a:pt x="265016" y="1427143"/>
                  </a:lnTo>
                  <a:lnTo>
                    <a:pt x="266872" y="1436410"/>
                  </a:lnTo>
                  <a:lnTo>
                    <a:pt x="268754" y="1445677"/>
                  </a:lnTo>
                  <a:lnTo>
                    <a:pt x="270654" y="1454944"/>
                  </a:lnTo>
                  <a:lnTo>
                    <a:pt x="272569" y="1464211"/>
                  </a:lnTo>
                  <a:lnTo>
                    <a:pt x="274496" y="1473478"/>
                  </a:lnTo>
                  <a:lnTo>
                    <a:pt x="276430" y="1482746"/>
                  </a:lnTo>
                  <a:lnTo>
                    <a:pt x="278368" y="1492013"/>
                  </a:lnTo>
                  <a:lnTo>
                    <a:pt x="280303" y="1501280"/>
                  </a:lnTo>
                  <a:lnTo>
                    <a:pt x="282230" y="1510547"/>
                  </a:lnTo>
                  <a:lnTo>
                    <a:pt x="284144" y="1519814"/>
                  </a:lnTo>
                  <a:lnTo>
                    <a:pt x="286040" y="1529081"/>
                  </a:lnTo>
                  <a:lnTo>
                    <a:pt x="287913" y="1538349"/>
                  </a:lnTo>
                  <a:lnTo>
                    <a:pt x="289760" y="1547616"/>
                  </a:lnTo>
                  <a:lnTo>
                    <a:pt x="291577" y="1556883"/>
                  </a:lnTo>
                  <a:lnTo>
                    <a:pt x="293354" y="1566150"/>
                  </a:lnTo>
                  <a:lnTo>
                    <a:pt x="295094" y="1575417"/>
                  </a:lnTo>
                  <a:lnTo>
                    <a:pt x="296795" y="1584684"/>
                  </a:lnTo>
                  <a:lnTo>
                    <a:pt x="298459" y="1593952"/>
                  </a:lnTo>
                  <a:lnTo>
                    <a:pt x="300085" y="1603219"/>
                  </a:lnTo>
                  <a:lnTo>
                    <a:pt x="301675" y="1612486"/>
                  </a:lnTo>
                  <a:lnTo>
                    <a:pt x="303230" y="1621753"/>
                  </a:lnTo>
                  <a:lnTo>
                    <a:pt x="304749" y="1631020"/>
                  </a:lnTo>
                  <a:lnTo>
                    <a:pt x="306243" y="1640287"/>
                  </a:lnTo>
                  <a:lnTo>
                    <a:pt x="307717" y="1649555"/>
                  </a:lnTo>
                  <a:lnTo>
                    <a:pt x="309175" y="1658822"/>
                  </a:lnTo>
                  <a:lnTo>
                    <a:pt x="310622" y="1668089"/>
                  </a:lnTo>
                  <a:lnTo>
                    <a:pt x="312063" y="1677356"/>
                  </a:lnTo>
                  <a:lnTo>
                    <a:pt x="313505" y="1686623"/>
                  </a:lnTo>
                  <a:lnTo>
                    <a:pt x="314954" y="1695890"/>
                  </a:lnTo>
                  <a:lnTo>
                    <a:pt x="316414" y="1705157"/>
                  </a:lnTo>
                  <a:lnTo>
                    <a:pt x="317889" y="1714425"/>
                  </a:lnTo>
                  <a:lnTo>
                    <a:pt x="319382" y="1723692"/>
                  </a:lnTo>
                  <a:lnTo>
                    <a:pt x="320895" y="1732959"/>
                  </a:lnTo>
                  <a:lnTo>
                    <a:pt x="322429" y="1742226"/>
                  </a:lnTo>
                  <a:lnTo>
                    <a:pt x="323988" y="1751493"/>
                  </a:lnTo>
                  <a:lnTo>
                    <a:pt x="325569" y="1760760"/>
                  </a:lnTo>
                  <a:lnTo>
                    <a:pt x="327169" y="1770028"/>
                  </a:lnTo>
                  <a:lnTo>
                    <a:pt x="328785" y="1779295"/>
                  </a:lnTo>
                  <a:lnTo>
                    <a:pt x="330414" y="1788562"/>
                  </a:lnTo>
                  <a:lnTo>
                    <a:pt x="332051" y="1797829"/>
                  </a:lnTo>
                  <a:lnTo>
                    <a:pt x="333692" y="1807096"/>
                  </a:lnTo>
                  <a:lnTo>
                    <a:pt x="335331" y="1816363"/>
                  </a:lnTo>
                  <a:lnTo>
                    <a:pt x="336961" y="1825631"/>
                  </a:lnTo>
                  <a:lnTo>
                    <a:pt x="338577" y="1834898"/>
                  </a:lnTo>
                  <a:lnTo>
                    <a:pt x="340174" y="1844165"/>
                  </a:lnTo>
                  <a:lnTo>
                    <a:pt x="341747" y="1853432"/>
                  </a:lnTo>
                  <a:lnTo>
                    <a:pt x="343291" y="1862699"/>
                  </a:lnTo>
                  <a:lnTo>
                    <a:pt x="344800" y="1871966"/>
                  </a:lnTo>
                  <a:lnTo>
                    <a:pt x="346266" y="1881234"/>
                  </a:lnTo>
                  <a:lnTo>
                    <a:pt x="347690" y="1890501"/>
                  </a:lnTo>
                  <a:lnTo>
                    <a:pt x="349071" y="1899768"/>
                  </a:lnTo>
                  <a:lnTo>
                    <a:pt x="350406" y="1909035"/>
                  </a:lnTo>
                  <a:lnTo>
                    <a:pt x="351696" y="1918302"/>
                  </a:lnTo>
                  <a:lnTo>
                    <a:pt x="352939" y="1927569"/>
                  </a:lnTo>
                  <a:lnTo>
                    <a:pt x="354129" y="1936837"/>
                  </a:lnTo>
                  <a:lnTo>
                    <a:pt x="355268" y="1946104"/>
                  </a:lnTo>
                  <a:lnTo>
                    <a:pt x="356360" y="1955371"/>
                  </a:lnTo>
                  <a:lnTo>
                    <a:pt x="357406" y="1964638"/>
                  </a:lnTo>
                  <a:lnTo>
                    <a:pt x="358406" y="1973905"/>
                  </a:lnTo>
                  <a:lnTo>
                    <a:pt x="359361" y="1983172"/>
                  </a:lnTo>
                  <a:lnTo>
                    <a:pt x="360269" y="1992440"/>
                  </a:lnTo>
                  <a:lnTo>
                    <a:pt x="361123" y="2001707"/>
                  </a:lnTo>
                  <a:lnTo>
                    <a:pt x="361928" y="2010974"/>
                  </a:lnTo>
                  <a:lnTo>
                    <a:pt x="362683" y="2020241"/>
                  </a:lnTo>
                  <a:lnTo>
                    <a:pt x="363386" y="2029508"/>
                  </a:lnTo>
                  <a:lnTo>
                    <a:pt x="364036" y="2038775"/>
                  </a:lnTo>
                  <a:lnTo>
                    <a:pt x="364629" y="2048043"/>
                  </a:lnTo>
                  <a:lnTo>
                    <a:pt x="365162" y="2057310"/>
                  </a:lnTo>
                  <a:lnTo>
                    <a:pt x="365619" y="2066577"/>
                  </a:lnTo>
                  <a:lnTo>
                    <a:pt x="366009" y="2075844"/>
                  </a:lnTo>
                  <a:lnTo>
                    <a:pt x="366329" y="2085111"/>
                  </a:lnTo>
                  <a:lnTo>
                    <a:pt x="366576" y="2094378"/>
                  </a:lnTo>
                  <a:lnTo>
                    <a:pt x="366747" y="2103645"/>
                  </a:lnTo>
                  <a:lnTo>
                    <a:pt x="366841" y="2112913"/>
                  </a:lnTo>
                  <a:lnTo>
                    <a:pt x="366850" y="2122180"/>
                  </a:lnTo>
                  <a:lnTo>
                    <a:pt x="366769" y="2131447"/>
                  </a:lnTo>
                  <a:lnTo>
                    <a:pt x="366609" y="2140714"/>
                  </a:lnTo>
                  <a:lnTo>
                    <a:pt x="366372" y="2149981"/>
                  </a:lnTo>
                  <a:lnTo>
                    <a:pt x="366058" y="2159248"/>
                  </a:lnTo>
                  <a:lnTo>
                    <a:pt x="365671" y="2168516"/>
                  </a:lnTo>
                  <a:lnTo>
                    <a:pt x="365214" y="2177783"/>
                  </a:lnTo>
                  <a:lnTo>
                    <a:pt x="364682" y="2187050"/>
                  </a:lnTo>
                  <a:lnTo>
                    <a:pt x="364085" y="2196317"/>
                  </a:lnTo>
                  <a:lnTo>
                    <a:pt x="363434" y="2205584"/>
                  </a:lnTo>
                  <a:lnTo>
                    <a:pt x="362733" y="2214851"/>
                  </a:lnTo>
                  <a:lnTo>
                    <a:pt x="361988" y="2224119"/>
                  </a:lnTo>
                  <a:lnTo>
                    <a:pt x="361204" y="2233386"/>
                  </a:lnTo>
                  <a:lnTo>
                    <a:pt x="360386" y="2242653"/>
                  </a:lnTo>
                  <a:lnTo>
                    <a:pt x="359534" y="2251920"/>
                  </a:lnTo>
                  <a:lnTo>
                    <a:pt x="358659" y="2261187"/>
                  </a:lnTo>
                  <a:lnTo>
                    <a:pt x="357765" y="2270454"/>
                  </a:lnTo>
                  <a:lnTo>
                    <a:pt x="356854" y="2279722"/>
                  </a:lnTo>
                  <a:lnTo>
                    <a:pt x="355930" y="2288989"/>
                  </a:lnTo>
                  <a:lnTo>
                    <a:pt x="354993" y="2298256"/>
                  </a:lnTo>
                  <a:lnTo>
                    <a:pt x="354044" y="2307523"/>
                  </a:lnTo>
                  <a:lnTo>
                    <a:pt x="353081" y="2316790"/>
                  </a:lnTo>
                  <a:lnTo>
                    <a:pt x="352105" y="2326057"/>
                  </a:lnTo>
                  <a:lnTo>
                    <a:pt x="351116" y="2335325"/>
                  </a:lnTo>
                  <a:lnTo>
                    <a:pt x="350109" y="2344592"/>
                  </a:lnTo>
                  <a:lnTo>
                    <a:pt x="349084" y="2353859"/>
                  </a:lnTo>
                  <a:lnTo>
                    <a:pt x="348038" y="2363126"/>
                  </a:lnTo>
                  <a:lnTo>
                    <a:pt x="346964" y="2372393"/>
                  </a:lnTo>
                  <a:lnTo>
                    <a:pt x="345859" y="2381660"/>
                  </a:lnTo>
                  <a:lnTo>
                    <a:pt x="344723" y="2390928"/>
                  </a:lnTo>
                  <a:lnTo>
                    <a:pt x="343555" y="2400195"/>
                  </a:lnTo>
                  <a:lnTo>
                    <a:pt x="342352" y="2409462"/>
                  </a:lnTo>
                  <a:lnTo>
                    <a:pt x="341114" y="2418729"/>
                  </a:lnTo>
                  <a:lnTo>
                    <a:pt x="339841" y="2427996"/>
                  </a:lnTo>
                  <a:lnTo>
                    <a:pt x="338529" y="2437263"/>
                  </a:lnTo>
                  <a:lnTo>
                    <a:pt x="337184" y="2446531"/>
                  </a:lnTo>
                  <a:lnTo>
                    <a:pt x="335811" y="2455798"/>
                  </a:lnTo>
                  <a:lnTo>
                    <a:pt x="334415" y="2465065"/>
                  </a:lnTo>
                  <a:lnTo>
                    <a:pt x="333000" y="2474332"/>
                  </a:lnTo>
                  <a:lnTo>
                    <a:pt x="331572" y="2483599"/>
                  </a:lnTo>
                  <a:lnTo>
                    <a:pt x="330136" y="2492866"/>
                  </a:lnTo>
                  <a:lnTo>
                    <a:pt x="328702" y="2502133"/>
                  </a:lnTo>
                  <a:lnTo>
                    <a:pt x="327278" y="2511401"/>
                  </a:lnTo>
                  <a:lnTo>
                    <a:pt x="325869" y="2520668"/>
                  </a:lnTo>
                  <a:lnTo>
                    <a:pt x="324481" y="2529935"/>
                  </a:lnTo>
                  <a:lnTo>
                    <a:pt x="323120" y="2539202"/>
                  </a:lnTo>
                  <a:lnTo>
                    <a:pt x="321791" y="2548469"/>
                  </a:lnTo>
                  <a:lnTo>
                    <a:pt x="320499" y="2557736"/>
                  </a:lnTo>
                  <a:lnTo>
                    <a:pt x="319250" y="2567004"/>
                  </a:lnTo>
                  <a:lnTo>
                    <a:pt x="318039" y="2576271"/>
                  </a:lnTo>
                  <a:lnTo>
                    <a:pt x="316866" y="2585538"/>
                  </a:lnTo>
                  <a:lnTo>
                    <a:pt x="315727" y="2594805"/>
                  </a:lnTo>
                  <a:lnTo>
                    <a:pt x="314619" y="2604072"/>
                  </a:lnTo>
                  <a:lnTo>
                    <a:pt x="313537" y="2613339"/>
                  </a:lnTo>
                  <a:lnTo>
                    <a:pt x="312477" y="2622607"/>
                  </a:lnTo>
                  <a:lnTo>
                    <a:pt x="311428" y="2631874"/>
                  </a:lnTo>
                  <a:lnTo>
                    <a:pt x="310382" y="2641141"/>
                  </a:lnTo>
                  <a:lnTo>
                    <a:pt x="309329" y="2650408"/>
                  </a:lnTo>
                  <a:lnTo>
                    <a:pt x="308262" y="2659675"/>
                  </a:lnTo>
                  <a:lnTo>
                    <a:pt x="307174" y="2668942"/>
                  </a:lnTo>
                  <a:lnTo>
                    <a:pt x="306057" y="2678210"/>
                  </a:lnTo>
                  <a:lnTo>
                    <a:pt x="304896" y="2687477"/>
                  </a:lnTo>
                  <a:lnTo>
                    <a:pt x="303690" y="2696744"/>
                  </a:lnTo>
                  <a:lnTo>
                    <a:pt x="302437" y="2706011"/>
                  </a:lnTo>
                  <a:lnTo>
                    <a:pt x="301134" y="2715278"/>
                  </a:lnTo>
                  <a:lnTo>
                    <a:pt x="299779" y="2724545"/>
                  </a:lnTo>
                  <a:lnTo>
                    <a:pt x="298373" y="2733813"/>
                  </a:lnTo>
                  <a:lnTo>
                    <a:pt x="296915" y="2743080"/>
                  </a:lnTo>
                  <a:lnTo>
                    <a:pt x="295402" y="2752347"/>
                  </a:lnTo>
                  <a:lnTo>
                    <a:pt x="293847" y="2761614"/>
                  </a:lnTo>
                  <a:lnTo>
                    <a:pt x="292258" y="2770881"/>
                  </a:lnTo>
                  <a:lnTo>
                    <a:pt x="290640" y="2780148"/>
                  </a:lnTo>
                  <a:lnTo>
                    <a:pt x="288999" y="2789416"/>
                  </a:lnTo>
                  <a:lnTo>
                    <a:pt x="287345" y="2798683"/>
                  </a:lnTo>
                  <a:lnTo>
                    <a:pt x="285684" y="2807950"/>
                  </a:lnTo>
                  <a:lnTo>
                    <a:pt x="284028" y="2817217"/>
                  </a:lnTo>
                  <a:lnTo>
                    <a:pt x="282385" y="2826484"/>
                  </a:lnTo>
                  <a:lnTo>
                    <a:pt x="280762" y="2835751"/>
                  </a:lnTo>
                  <a:lnTo>
                    <a:pt x="279166" y="2845019"/>
                  </a:lnTo>
                  <a:lnTo>
                    <a:pt x="277601" y="2854286"/>
                  </a:lnTo>
                  <a:lnTo>
                    <a:pt x="276073" y="2863553"/>
                  </a:lnTo>
                  <a:lnTo>
                    <a:pt x="274592" y="2872820"/>
                  </a:lnTo>
                  <a:lnTo>
                    <a:pt x="273157" y="2882087"/>
                  </a:lnTo>
                  <a:lnTo>
                    <a:pt x="271766" y="2891354"/>
                  </a:lnTo>
                  <a:lnTo>
                    <a:pt x="270418" y="2900621"/>
                  </a:lnTo>
                  <a:lnTo>
                    <a:pt x="269113" y="2909889"/>
                  </a:lnTo>
                  <a:lnTo>
                    <a:pt x="267849" y="2919156"/>
                  </a:lnTo>
                  <a:lnTo>
                    <a:pt x="266622" y="2928423"/>
                  </a:lnTo>
                  <a:lnTo>
                    <a:pt x="265435" y="2937690"/>
                  </a:lnTo>
                  <a:lnTo>
                    <a:pt x="264276" y="2946957"/>
                  </a:lnTo>
                  <a:lnTo>
                    <a:pt x="263141" y="2956224"/>
                  </a:lnTo>
                  <a:lnTo>
                    <a:pt x="262024" y="2965492"/>
                  </a:lnTo>
                  <a:lnTo>
                    <a:pt x="260923" y="2974759"/>
                  </a:lnTo>
                  <a:lnTo>
                    <a:pt x="259833" y="2984026"/>
                  </a:lnTo>
                  <a:lnTo>
                    <a:pt x="258751" y="2993293"/>
                  </a:lnTo>
                  <a:lnTo>
                    <a:pt x="257673" y="3002560"/>
                  </a:lnTo>
                  <a:lnTo>
                    <a:pt x="256596" y="3011827"/>
                  </a:lnTo>
                  <a:lnTo>
                    <a:pt x="255518" y="3021095"/>
                  </a:lnTo>
                  <a:lnTo>
                    <a:pt x="254437" y="3030362"/>
                  </a:lnTo>
                  <a:lnTo>
                    <a:pt x="253353" y="3039629"/>
                  </a:lnTo>
                  <a:lnTo>
                    <a:pt x="252266" y="3048896"/>
                  </a:lnTo>
                  <a:lnTo>
                    <a:pt x="251174" y="3058163"/>
                  </a:lnTo>
                  <a:lnTo>
                    <a:pt x="250078" y="3067430"/>
                  </a:lnTo>
                  <a:lnTo>
                    <a:pt x="248980" y="3076698"/>
                  </a:lnTo>
                  <a:lnTo>
                    <a:pt x="247879" y="3085965"/>
                  </a:lnTo>
                  <a:lnTo>
                    <a:pt x="246776" y="3095232"/>
                  </a:lnTo>
                  <a:lnTo>
                    <a:pt x="245673" y="3104499"/>
                  </a:lnTo>
                  <a:lnTo>
                    <a:pt x="244569" y="3113766"/>
                  </a:lnTo>
                  <a:lnTo>
                    <a:pt x="243465" y="3123033"/>
                  </a:lnTo>
                  <a:lnTo>
                    <a:pt x="242362" y="3132301"/>
                  </a:lnTo>
                  <a:lnTo>
                    <a:pt x="241260" y="3141568"/>
                  </a:lnTo>
                  <a:lnTo>
                    <a:pt x="240160" y="3150835"/>
                  </a:lnTo>
                  <a:lnTo>
                    <a:pt x="239062" y="3160102"/>
                  </a:lnTo>
                  <a:lnTo>
                    <a:pt x="237967" y="3169369"/>
                  </a:lnTo>
                  <a:lnTo>
                    <a:pt x="236875" y="3178636"/>
                  </a:lnTo>
                  <a:lnTo>
                    <a:pt x="235788" y="3187904"/>
                  </a:lnTo>
                  <a:lnTo>
                    <a:pt x="234706" y="3197171"/>
                  </a:lnTo>
                  <a:lnTo>
                    <a:pt x="233631" y="3206438"/>
                  </a:lnTo>
                  <a:lnTo>
                    <a:pt x="232563" y="3215705"/>
                  </a:lnTo>
                  <a:lnTo>
                    <a:pt x="231504" y="3224972"/>
                  </a:lnTo>
                  <a:lnTo>
                    <a:pt x="230455" y="3234239"/>
                  </a:lnTo>
                  <a:lnTo>
                    <a:pt x="229419" y="3243507"/>
                  </a:lnTo>
                  <a:lnTo>
                    <a:pt x="228398" y="3252774"/>
                  </a:lnTo>
                  <a:lnTo>
                    <a:pt x="227393" y="3262041"/>
                  </a:lnTo>
                  <a:lnTo>
                    <a:pt x="226403" y="3271308"/>
                  </a:lnTo>
                  <a:lnTo>
                    <a:pt x="225431" y="3280575"/>
                  </a:lnTo>
                  <a:lnTo>
                    <a:pt x="224478" y="3289842"/>
                  </a:lnTo>
                  <a:lnTo>
                    <a:pt x="223544" y="3299110"/>
                  </a:lnTo>
                  <a:lnTo>
                    <a:pt x="222634" y="3308377"/>
                  </a:lnTo>
                  <a:lnTo>
                    <a:pt x="221746" y="3317644"/>
                  </a:lnTo>
                  <a:lnTo>
                    <a:pt x="220879" y="3326911"/>
                  </a:lnTo>
                  <a:lnTo>
                    <a:pt x="220034" y="3336178"/>
                  </a:lnTo>
                  <a:lnTo>
                    <a:pt x="219211" y="3345445"/>
                  </a:lnTo>
                  <a:lnTo>
                    <a:pt x="218409" y="3354712"/>
                  </a:lnTo>
                  <a:lnTo>
                    <a:pt x="217628" y="3363980"/>
                  </a:lnTo>
                  <a:lnTo>
                    <a:pt x="216874" y="3373247"/>
                  </a:lnTo>
                  <a:lnTo>
                    <a:pt x="216140" y="3382514"/>
                  </a:lnTo>
                  <a:lnTo>
                    <a:pt x="215426" y="3391781"/>
                  </a:lnTo>
                  <a:lnTo>
                    <a:pt x="214733" y="3401048"/>
                  </a:lnTo>
                  <a:lnTo>
                    <a:pt x="214060" y="3410315"/>
                  </a:lnTo>
                  <a:lnTo>
                    <a:pt x="213406" y="3419583"/>
                  </a:lnTo>
                  <a:lnTo>
                    <a:pt x="212773" y="3428850"/>
                  </a:lnTo>
                  <a:lnTo>
                    <a:pt x="212161" y="3438117"/>
                  </a:lnTo>
                  <a:lnTo>
                    <a:pt x="211567" y="3447384"/>
                  </a:lnTo>
                  <a:lnTo>
                    <a:pt x="210991" y="3456651"/>
                  </a:lnTo>
                  <a:lnTo>
                    <a:pt x="210432" y="3465918"/>
                  </a:lnTo>
                  <a:lnTo>
                    <a:pt x="209889" y="3475186"/>
                  </a:lnTo>
                  <a:lnTo>
                    <a:pt x="209361" y="3484453"/>
                  </a:lnTo>
                  <a:lnTo>
                    <a:pt x="208850" y="3493720"/>
                  </a:lnTo>
                  <a:lnTo>
                    <a:pt x="208352" y="3502987"/>
                  </a:lnTo>
                  <a:lnTo>
                    <a:pt x="207867" y="3512254"/>
                  </a:lnTo>
                  <a:lnTo>
                    <a:pt x="207393" y="3521521"/>
                  </a:lnTo>
                  <a:lnTo>
                    <a:pt x="206927" y="3530789"/>
                  </a:lnTo>
                  <a:lnTo>
                    <a:pt x="206471" y="3540056"/>
                  </a:lnTo>
                  <a:lnTo>
                    <a:pt x="206021" y="3549323"/>
                  </a:lnTo>
                  <a:lnTo>
                    <a:pt x="205577" y="3558590"/>
                  </a:lnTo>
                  <a:lnTo>
                    <a:pt x="205137" y="3567857"/>
                  </a:lnTo>
                  <a:lnTo>
                    <a:pt x="204700" y="3577124"/>
                  </a:lnTo>
                  <a:lnTo>
                    <a:pt x="204264" y="3586392"/>
                  </a:lnTo>
                  <a:lnTo>
                    <a:pt x="203828" y="3595659"/>
                  </a:lnTo>
                  <a:lnTo>
                    <a:pt x="203392" y="3604926"/>
                  </a:lnTo>
                  <a:lnTo>
                    <a:pt x="202955" y="3614193"/>
                  </a:lnTo>
                  <a:lnTo>
                    <a:pt x="202514" y="3623460"/>
                  </a:lnTo>
                  <a:lnTo>
                    <a:pt x="202072" y="3632727"/>
                  </a:lnTo>
                  <a:lnTo>
                    <a:pt x="201627" y="3641995"/>
                  </a:lnTo>
                  <a:lnTo>
                    <a:pt x="201179" y="3651262"/>
                  </a:lnTo>
                  <a:lnTo>
                    <a:pt x="200728" y="3660529"/>
                  </a:lnTo>
                  <a:lnTo>
                    <a:pt x="200276" y="3669796"/>
                  </a:lnTo>
                  <a:lnTo>
                    <a:pt x="199821" y="3679063"/>
                  </a:lnTo>
                  <a:lnTo>
                    <a:pt x="199367" y="3688330"/>
                  </a:lnTo>
                  <a:lnTo>
                    <a:pt x="198912" y="3697598"/>
                  </a:lnTo>
                  <a:lnTo>
                    <a:pt x="198460" y="3706865"/>
                  </a:lnTo>
                  <a:lnTo>
                    <a:pt x="198010" y="3716132"/>
                  </a:lnTo>
                  <a:lnTo>
                    <a:pt x="197564" y="3725399"/>
                  </a:lnTo>
                  <a:lnTo>
                    <a:pt x="197123" y="3734666"/>
                  </a:lnTo>
                  <a:lnTo>
                    <a:pt x="196691" y="3743933"/>
                  </a:lnTo>
                  <a:lnTo>
                    <a:pt x="196267" y="3753200"/>
                  </a:lnTo>
                  <a:lnTo>
                    <a:pt x="195854" y="3762468"/>
                  </a:lnTo>
                  <a:lnTo>
                    <a:pt x="195452" y="3771735"/>
                  </a:lnTo>
                  <a:lnTo>
                    <a:pt x="195062" y="3781002"/>
                  </a:lnTo>
                  <a:lnTo>
                    <a:pt x="194687" y="3790269"/>
                  </a:lnTo>
                  <a:lnTo>
                    <a:pt x="194326" y="3799536"/>
                  </a:lnTo>
                  <a:lnTo>
                    <a:pt x="193985" y="3808803"/>
                  </a:lnTo>
                  <a:lnTo>
                    <a:pt x="193661" y="3818071"/>
                  </a:lnTo>
                  <a:lnTo>
                    <a:pt x="193354" y="3827338"/>
                  </a:lnTo>
                  <a:lnTo>
                    <a:pt x="193065" y="3836605"/>
                  </a:lnTo>
                  <a:lnTo>
                    <a:pt x="192794" y="3845872"/>
                  </a:lnTo>
                  <a:lnTo>
                    <a:pt x="192541" y="3855139"/>
                  </a:lnTo>
                  <a:lnTo>
                    <a:pt x="192307" y="3864406"/>
                  </a:lnTo>
                  <a:lnTo>
                    <a:pt x="192093" y="3873674"/>
                  </a:lnTo>
                  <a:lnTo>
                    <a:pt x="191896" y="3882941"/>
                  </a:lnTo>
                  <a:lnTo>
                    <a:pt x="191714" y="3892208"/>
                  </a:lnTo>
                  <a:lnTo>
                    <a:pt x="191547" y="3901475"/>
                  </a:lnTo>
                  <a:lnTo>
                    <a:pt x="191394" y="3910742"/>
                  </a:lnTo>
                  <a:lnTo>
                    <a:pt x="191253" y="3920009"/>
                  </a:lnTo>
                  <a:lnTo>
                    <a:pt x="191126" y="3929277"/>
                  </a:lnTo>
                  <a:lnTo>
                    <a:pt x="191009" y="3938544"/>
                  </a:lnTo>
                  <a:lnTo>
                    <a:pt x="190900" y="3947811"/>
                  </a:lnTo>
                  <a:lnTo>
                    <a:pt x="190798" y="3957078"/>
                  </a:lnTo>
                  <a:lnTo>
                    <a:pt x="190702" y="3966345"/>
                  </a:lnTo>
                  <a:lnTo>
                    <a:pt x="190610" y="3975612"/>
                  </a:lnTo>
                  <a:lnTo>
                    <a:pt x="190522" y="3984880"/>
                  </a:lnTo>
                  <a:lnTo>
                    <a:pt x="190437" y="3994147"/>
                  </a:lnTo>
                  <a:lnTo>
                    <a:pt x="190354" y="4003414"/>
                  </a:lnTo>
                  <a:lnTo>
                    <a:pt x="190270" y="4012681"/>
                  </a:lnTo>
                  <a:lnTo>
                    <a:pt x="190186" y="4021948"/>
                  </a:lnTo>
                  <a:lnTo>
                    <a:pt x="190102" y="4031215"/>
                  </a:lnTo>
                  <a:lnTo>
                    <a:pt x="190015" y="4040483"/>
                  </a:lnTo>
                  <a:lnTo>
                    <a:pt x="189927" y="4049750"/>
                  </a:lnTo>
                  <a:lnTo>
                    <a:pt x="189835" y="4059017"/>
                  </a:lnTo>
                  <a:lnTo>
                    <a:pt x="189741" y="4068284"/>
                  </a:lnTo>
                  <a:lnTo>
                    <a:pt x="189643" y="4077551"/>
                  </a:lnTo>
                  <a:lnTo>
                    <a:pt x="189542" y="4086818"/>
                  </a:lnTo>
                  <a:lnTo>
                    <a:pt x="189437" y="4096086"/>
                  </a:lnTo>
                  <a:lnTo>
                    <a:pt x="189329" y="4105353"/>
                  </a:lnTo>
                  <a:lnTo>
                    <a:pt x="189217" y="4114620"/>
                  </a:lnTo>
                  <a:lnTo>
                    <a:pt x="189100" y="4123887"/>
                  </a:lnTo>
                  <a:lnTo>
                    <a:pt x="188981" y="4133154"/>
                  </a:lnTo>
                  <a:lnTo>
                    <a:pt x="188858" y="4142421"/>
                  </a:lnTo>
                  <a:lnTo>
                    <a:pt x="188733" y="4151688"/>
                  </a:lnTo>
                  <a:lnTo>
                    <a:pt x="188604" y="4160956"/>
                  </a:lnTo>
                  <a:lnTo>
                    <a:pt x="188473" y="4170223"/>
                  </a:lnTo>
                  <a:lnTo>
                    <a:pt x="188340" y="4179490"/>
                  </a:lnTo>
                  <a:lnTo>
                    <a:pt x="188205" y="4188757"/>
                  </a:lnTo>
                  <a:lnTo>
                    <a:pt x="188068" y="4198024"/>
                  </a:lnTo>
                  <a:lnTo>
                    <a:pt x="187930" y="4207291"/>
                  </a:lnTo>
                  <a:lnTo>
                    <a:pt x="187792" y="4216559"/>
                  </a:lnTo>
                  <a:lnTo>
                    <a:pt x="187653" y="4225826"/>
                  </a:lnTo>
                  <a:lnTo>
                    <a:pt x="187513" y="4235093"/>
                  </a:lnTo>
                  <a:lnTo>
                    <a:pt x="187373" y="4244360"/>
                  </a:lnTo>
                  <a:lnTo>
                    <a:pt x="187234" y="4253627"/>
                  </a:lnTo>
                  <a:lnTo>
                    <a:pt x="187095" y="4262894"/>
                  </a:lnTo>
                  <a:lnTo>
                    <a:pt x="186957" y="4272162"/>
                  </a:lnTo>
                  <a:lnTo>
                    <a:pt x="186820" y="4281429"/>
                  </a:lnTo>
                  <a:lnTo>
                    <a:pt x="186684" y="4290696"/>
                  </a:lnTo>
                  <a:lnTo>
                    <a:pt x="186550" y="4299963"/>
                  </a:lnTo>
                  <a:lnTo>
                    <a:pt x="186418" y="4309230"/>
                  </a:lnTo>
                  <a:lnTo>
                    <a:pt x="186288" y="4318497"/>
                  </a:lnTo>
                  <a:lnTo>
                    <a:pt x="186162" y="4327765"/>
                  </a:lnTo>
                  <a:lnTo>
                    <a:pt x="186039" y="4337032"/>
                  </a:lnTo>
                  <a:lnTo>
                    <a:pt x="185919" y="4346299"/>
                  </a:lnTo>
                  <a:lnTo>
                    <a:pt x="185803" y="4355566"/>
                  </a:lnTo>
                  <a:lnTo>
                    <a:pt x="185693" y="4364833"/>
                  </a:lnTo>
                  <a:lnTo>
                    <a:pt x="185588" y="4374100"/>
                  </a:lnTo>
                  <a:lnTo>
                    <a:pt x="185488" y="4383368"/>
                  </a:lnTo>
                  <a:lnTo>
                    <a:pt x="185394" y="4392635"/>
                  </a:lnTo>
                  <a:lnTo>
                    <a:pt x="185307" y="4401902"/>
                  </a:lnTo>
                  <a:lnTo>
                    <a:pt x="185225" y="4411169"/>
                  </a:lnTo>
                  <a:lnTo>
                    <a:pt x="185149" y="4420436"/>
                  </a:lnTo>
                  <a:lnTo>
                    <a:pt x="185081" y="4429703"/>
                  </a:lnTo>
                  <a:lnTo>
                    <a:pt x="185019" y="4438971"/>
                  </a:lnTo>
                  <a:lnTo>
                    <a:pt x="184963" y="4448238"/>
                  </a:lnTo>
                  <a:lnTo>
                    <a:pt x="184912" y="4457505"/>
                  </a:lnTo>
                  <a:lnTo>
                    <a:pt x="184867" y="4466772"/>
                  </a:lnTo>
                  <a:lnTo>
                    <a:pt x="184827" y="4476039"/>
                  </a:lnTo>
                  <a:lnTo>
                    <a:pt x="184791" y="4485306"/>
                  </a:lnTo>
                  <a:lnTo>
                    <a:pt x="184759" y="4494574"/>
                  </a:lnTo>
                  <a:lnTo>
                    <a:pt x="184731" y="4503841"/>
                  </a:lnTo>
                  <a:lnTo>
                    <a:pt x="184705" y="4513108"/>
                  </a:lnTo>
                  <a:lnTo>
                    <a:pt x="184681" y="4522375"/>
                  </a:lnTo>
                  <a:lnTo>
                    <a:pt x="184658" y="4531642"/>
                  </a:lnTo>
                  <a:lnTo>
                    <a:pt x="184636" y="4540909"/>
                  </a:lnTo>
                  <a:lnTo>
                    <a:pt x="184615" y="4550176"/>
                  </a:lnTo>
                  <a:lnTo>
                    <a:pt x="184593" y="4559444"/>
                  </a:lnTo>
                  <a:lnTo>
                    <a:pt x="184571" y="4568711"/>
                  </a:lnTo>
                  <a:lnTo>
                    <a:pt x="184548" y="4577978"/>
                  </a:lnTo>
                  <a:lnTo>
                    <a:pt x="184523" y="4587245"/>
                  </a:lnTo>
                  <a:lnTo>
                    <a:pt x="184498" y="4596512"/>
                  </a:lnTo>
                  <a:lnTo>
                    <a:pt x="184470" y="4605779"/>
                  </a:lnTo>
                  <a:lnTo>
                    <a:pt x="184442" y="4615047"/>
                  </a:lnTo>
                  <a:lnTo>
                    <a:pt x="184411" y="4624314"/>
                  </a:lnTo>
                  <a:lnTo>
                    <a:pt x="184379" y="4633581"/>
                  </a:lnTo>
                  <a:lnTo>
                    <a:pt x="184346" y="4642848"/>
                  </a:lnTo>
                  <a:lnTo>
                    <a:pt x="184312" y="4652115"/>
                  </a:lnTo>
                  <a:lnTo>
                    <a:pt x="184276" y="4661382"/>
                  </a:lnTo>
                  <a:lnTo>
                    <a:pt x="184239" y="4670650"/>
                  </a:lnTo>
                  <a:lnTo>
                    <a:pt x="184202" y="4679917"/>
                  </a:lnTo>
                  <a:lnTo>
                    <a:pt x="184164" y="4689184"/>
                  </a:lnTo>
                  <a:lnTo>
                    <a:pt x="184126" y="4698451"/>
                  </a:lnTo>
                  <a:lnTo>
                    <a:pt x="184088" y="4707718"/>
                  </a:lnTo>
                  <a:lnTo>
                    <a:pt x="184049" y="4716985"/>
                  </a:lnTo>
                  <a:lnTo>
                    <a:pt x="184011" y="4726253"/>
                  </a:lnTo>
                  <a:lnTo>
                    <a:pt x="183974" y="4735520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5" name="pg39">
              <a:extLst>
                <a:ext uri="{FF2B5EF4-FFF2-40B4-BE49-F238E27FC236}">
                  <a16:creationId xmlns:a16="http://schemas.microsoft.com/office/drawing/2014/main" id="{1143A2DF-0F0E-57F4-AB31-74A8C8A96D29}"/>
                </a:ext>
              </a:extLst>
            </p:cNvPr>
            <p:cNvSpPr/>
            <p:nvPr/>
          </p:nvSpPr>
          <p:spPr>
            <a:xfrm>
              <a:off x="6759864" y="2406132"/>
              <a:ext cx="348108" cy="4825990"/>
            </a:xfrm>
            <a:custGeom>
              <a:avLst/>
              <a:gdLst/>
              <a:ahLst/>
              <a:cxnLst/>
              <a:rect l="0" t="0" r="0" b="0"/>
              <a:pathLst>
                <a:path w="348108" h="4825990">
                  <a:moveTo>
                    <a:pt x="173281" y="4825990"/>
                  </a:moveTo>
                  <a:lnTo>
                    <a:pt x="173242" y="4816545"/>
                  </a:lnTo>
                  <a:lnTo>
                    <a:pt x="173205" y="4807101"/>
                  </a:lnTo>
                  <a:lnTo>
                    <a:pt x="173171" y="4797657"/>
                  </a:lnTo>
                  <a:lnTo>
                    <a:pt x="173139" y="4788213"/>
                  </a:lnTo>
                  <a:lnTo>
                    <a:pt x="173110" y="4778769"/>
                  </a:lnTo>
                  <a:lnTo>
                    <a:pt x="173085" y="4769324"/>
                  </a:lnTo>
                  <a:lnTo>
                    <a:pt x="173062" y="4759880"/>
                  </a:lnTo>
                  <a:lnTo>
                    <a:pt x="173041" y="4750436"/>
                  </a:lnTo>
                  <a:lnTo>
                    <a:pt x="173022" y="4740992"/>
                  </a:lnTo>
                  <a:lnTo>
                    <a:pt x="173004" y="4731547"/>
                  </a:lnTo>
                  <a:lnTo>
                    <a:pt x="172988" y="4722103"/>
                  </a:lnTo>
                  <a:lnTo>
                    <a:pt x="172971" y="4712659"/>
                  </a:lnTo>
                  <a:lnTo>
                    <a:pt x="172955" y="4703215"/>
                  </a:lnTo>
                  <a:lnTo>
                    <a:pt x="172937" y="4693771"/>
                  </a:lnTo>
                  <a:lnTo>
                    <a:pt x="172917" y="4684326"/>
                  </a:lnTo>
                  <a:lnTo>
                    <a:pt x="172896" y="4674882"/>
                  </a:lnTo>
                  <a:lnTo>
                    <a:pt x="172872" y="4665438"/>
                  </a:lnTo>
                  <a:lnTo>
                    <a:pt x="172844" y="4655994"/>
                  </a:lnTo>
                  <a:lnTo>
                    <a:pt x="172813" y="4646550"/>
                  </a:lnTo>
                  <a:lnTo>
                    <a:pt x="172778" y="4637105"/>
                  </a:lnTo>
                  <a:lnTo>
                    <a:pt x="172739" y="4627661"/>
                  </a:lnTo>
                  <a:lnTo>
                    <a:pt x="172696" y="4618217"/>
                  </a:lnTo>
                  <a:lnTo>
                    <a:pt x="172649" y="4608773"/>
                  </a:lnTo>
                  <a:lnTo>
                    <a:pt x="172598" y="4599329"/>
                  </a:lnTo>
                  <a:lnTo>
                    <a:pt x="172544" y="4589884"/>
                  </a:lnTo>
                  <a:lnTo>
                    <a:pt x="172488" y="4580440"/>
                  </a:lnTo>
                  <a:lnTo>
                    <a:pt x="172429" y="4570996"/>
                  </a:lnTo>
                  <a:lnTo>
                    <a:pt x="172368" y="4561552"/>
                  </a:lnTo>
                  <a:lnTo>
                    <a:pt x="172307" y="4552108"/>
                  </a:lnTo>
                  <a:lnTo>
                    <a:pt x="172245" y="4542663"/>
                  </a:lnTo>
                  <a:lnTo>
                    <a:pt x="172184" y="4533219"/>
                  </a:lnTo>
                  <a:lnTo>
                    <a:pt x="172123" y="4523775"/>
                  </a:lnTo>
                  <a:lnTo>
                    <a:pt x="172064" y="4514331"/>
                  </a:lnTo>
                  <a:lnTo>
                    <a:pt x="172008" y="4504886"/>
                  </a:lnTo>
                  <a:lnTo>
                    <a:pt x="171953" y="4495442"/>
                  </a:lnTo>
                  <a:lnTo>
                    <a:pt x="171901" y="4485998"/>
                  </a:lnTo>
                  <a:lnTo>
                    <a:pt x="171851" y="4476554"/>
                  </a:lnTo>
                  <a:lnTo>
                    <a:pt x="171804" y="4467110"/>
                  </a:lnTo>
                  <a:lnTo>
                    <a:pt x="171758" y="4457665"/>
                  </a:lnTo>
                  <a:lnTo>
                    <a:pt x="171714" y="4448221"/>
                  </a:lnTo>
                  <a:lnTo>
                    <a:pt x="171671" y="4438777"/>
                  </a:lnTo>
                  <a:lnTo>
                    <a:pt x="171629" y="4429333"/>
                  </a:lnTo>
                  <a:lnTo>
                    <a:pt x="171586" y="4419889"/>
                  </a:lnTo>
                  <a:lnTo>
                    <a:pt x="171542" y="4410444"/>
                  </a:lnTo>
                  <a:lnTo>
                    <a:pt x="171496" y="4401000"/>
                  </a:lnTo>
                  <a:lnTo>
                    <a:pt x="171448" y="4391556"/>
                  </a:lnTo>
                  <a:lnTo>
                    <a:pt x="171395" y="4382112"/>
                  </a:lnTo>
                  <a:lnTo>
                    <a:pt x="171338" y="4372668"/>
                  </a:lnTo>
                  <a:lnTo>
                    <a:pt x="171277" y="4363223"/>
                  </a:lnTo>
                  <a:lnTo>
                    <a:pt x="171210" y="4353779"/>
                  </a:lnTo>
                  <a:lnTo>
                    <a:pt x="171137" y="4344335"/>
                  </a:lnTo>
                  <a:lnTo>
                    <a:pt x="171057" y="4334891"/>
                  </a:lnTo>
                  <a:lnTo>
                    <a:pt x="170970" y="4325447"/>
                  </a:lnTo>
                  <a:lnTo>
                    <a:pt x="170875" y="4316002"/>
                  </a:lnTo>
                  <a:lnTo>
                    <a:pt x="170773" y="4306558"/>
                  </a:lnTo>
                  <a:lnTo>
                    <a:pt x="170663" y="4297114"/>
                  </a:lnTo>
                  <a:lnTo>
                    <a:pt x="170545" y="4287670"/>
                  </a:lnTo>
                  <a:lnTo>
                    <a:pt x="170420" y="4278226"/>
                  </a:lnTo>
                  <a:lnTo>
                    <a:pt x="170287" y="4268781"/>
                  </a:lnTo>
                  <a:lnTo>
                    <a:pt x="170146" y="4259337"/>
                  </a:lnTo>
                  <a:lnTo>
                    <a:pt x="169996" y="4249893"/>
                  </a:lnTo>
                  <a:lnTo>
                    <a:pt x="169840" y="4240449"/>
                  </a:lnTo>
                  <a:lnTo>
                    <a:pt x="169677" y="4231004"/>
                  </a:lnTo>
                  <a:lnTo>
                    <a:pt x="169508" y="4221560"/>
                  </a:lnTo>
                  <a:lnTo>
                    <a:pt x="169333" y="4212116"/>
                  </a:lnTo>
                  <a:lnTo>
                    <a:pt x="169152" y="4202672"/>
                  </a:lnTo>
                  <a:lnTo>
                    <a:pt x="168966" y="4193228"/>
                  </a:lnTo>
                  <a:lnTo>
                    <a:pt x="168775" y="4183783"/>
                  </a:lnTo>
                  <a:lnTo>
                    <a:pt x="168580" y="4174339"/>
                  </a:lnTo>
                  <a:lnTo>
                    <a:pt x="168382" y="4164895"/>
                  </a:lnTo>
                  <a:lnTo>
                    <a:pt x="168181" y="4155451"/>
                  </a:lnTo>
                  <a:lnTo>
                    <a:pt x="167977" y="4146007"/>
                  </a:lnTo>
                  <a:lnTo>
                    <a:pt x="167772" y="4136562"/>
                  </a:lnTo>
                  <a:lnTo>
                    <a:pt x="167564" y="4127118"/>
                  </a:lnTo>
                  <a:lnTo>
                    <a:pt x="167356" y="4117674"/>
                  </a:lnTo>
                  <a:lnTo>
                    <a:pt x="167147" y="4108230"/>
                  </a:lnTo>
                  <a:lnTo>
                    <a:pt x="166938" y="4098786"/>
                  </a:lnTo>
                  <a:lnTo>
                    <a:pt x="166729" y="4089341"/>
                  </a:lnTo>
                  <a:lnTo>
                    <a:pt x="166520" y="4079897"/>
                  </a:lnTo>
                  <a:lnTo>
                    <a:pt x="166313" y="4070453"/>
                  </a:lnTo>
                  <a:lnTo>
                    <a:pt x="166106" y="4061009"/>
                  </a:lnTo>
                  <a:lnTo>
                    <a:pt x="165902" y="4051565"/>
                  </a:lnTo>
                  <a:lnTo>
                    <a:pt x="165700" y="4042120"/>
                  </a:lnTo>
                  <a:lnTo>
                    <a:pt x="165500" y="4032676"/>
                  </a:lnTo>
                  <a:lnTo>
                    <a:pt x="165303" y="4023232"/>
                  </a:lnTo>
                  <a:lnTo>
                    <a:pt x="165109" y="4013788"/>
                  </a:lnTo>
                  <a:lnTo>
                    <a:pt x="164918" y="4004343"/>
                  </a:lnTo>
                  <a:lnTo>
                    <a:pt x="164732" y="3994899"/>
                  </a:lnTo>
                  <a:lnTo>
                    <a:pt x="164549" y="3985455"/>
                  </a:lnTo>
                  <a:lnTo>
                    <a:pt x="164370" y="3976011"/>
                  </a:lnTo>
                  <a:lnTo>
                    <a:pt x="164193" y="3966567"/>
                  </a:lnTo>
                  <a:lnTo>
                    <a:pt x="164020" y="3957122"/>
                  </a:lnTo>
                  <a:lnTo>
                    <a:pt x="163849" y="3947678"/>
                  </a:lnTo>
                  <a:lnTo>
                    <a:pt x="163680" y="3938234"/>
                  </a:lnTo>
                  <a:lnTo>
                    <a:pt x="163511" y="3928790"/>
                  </a:lnTo>
                  <a:lnTo>
                    <a:pt x="163343" y="3919346"/>
                  </a:lnTo>
                  <a:lnTo>
                    <a:pt x="163173" y="3909901"/>
                  </a:lnTo>
                  <a:lnTo>
                    <a:pt x="163000" y="3900457"/>
                  </a:lnTo>
                  <a:lnTo>
                    <a:pt x="162824" y="3891013"/>
                  </a:lnTo>
                  <a:lnTo>
                    <a:pt x="162643" y="3881569"/>
                  </a:lnTo>
                  <a:lnTo>
                    <a:pt x="162455" y="3872125"/>
                  </a:lnTo>
                  <a:lnTo>
                    <a:pt x="162259" y="3862680"/>
                  </a:lnTo>
                  <a:lnTo>
                    <a:pt x="162055" y="3853236"/>
                  </a:lnTo>
                  <a:lnTo>
                    <a:pt x="161841" y="3843792"/>
                  </a:lnTo>
                  <a:lnTo>
                    <a:pt x="161618" y="3834348"/>
                  </a:lnTo>
                  <a:lnTo>
                    <a:pt x="161383" y="3824904"/>
                  </a:lnTo>
                  <a:lnTo>
                    <a:pt x="161136" y="3815459"/>
                  </a:lnTo>
                  <a:lnTo>
                    <a:pt x="160875" y="3806015"/>
                  </a:lnTo>
                  <a:lnTo>
                    <a:pt x="160601" y="3796571"/>
                  </a:lnTo>
                  <a:lnTo>
                    <a:pt x="160315" y="3787127"/>
                  </a:lnTo>
                  <a:lnTo>
                    <a:pt x="160017" y="3777683"/>
                  </a:lnTo>
                  <a:lnTo>
                    <a:pt x="159706" y="3768238"/>
                  </a:lnTo>
                  <a:lnTo>
                    <a:pt x="159384" y="3758794"/>
                  </a:lnTo>
                  <a:lnTo>
                    <a:pt x="159048" y="3749350"/>
                  </a:lnTo>
                  <a:lnTo>
                    <a:pt x="158701" y="3739906"/>
                  </a:lnTo>
                  <a:lnTo>
                    <a:pt x="158344" y="3730461"/>
                  </a:lnTo>
                  <a:lnTo>
                    <a:pt x="157977" y="3721017"/>
                  </a:lnTo>
                  <a:lnTo>
                    <a:pt x="157601" y="3711573"/>
                  </a:lnTo>
                  <a:lnTo>
                    <a:pt x="157218" y="3702129"/>
                  </a:lnTo>
                  <a:lnTo>
                    <a:pt x="156827" y="3692685"/>
                  </a:lnTo>
                  <a:lnTo>
                    <a:pt x="156430" y="3683240"/>
                  </a:lnTo>
                  <a:lnTo>
                    <a:pt x="156028" y="3673796"/>
                  </a:lnTo>
                  <a:lnTo>
                    <a:pt x="155622" y="3664352"/>
                  </a:lnTo>
                  <a:lnTo>
                    <a:pt x="155213" y="3654908"/>
                  </a:lnTo>
                  <a:lnTo>
                    <a:pt x="154802" y="3645464"/>
                  </a:lnTo>
                  <a:lnTo>
                    <a:pt x="154390" y="3636019"/>
                  </a:lnTo>
                  <a:lnTo>
                    <a:pt x="153977" y="3626575"/>
                  </a:lnTo>
                  <a:lnTo>
                    <a:pt x="153565" y="3617131"/>
                  </a:lnTo>
                  <a:lnTo>
                    <a:pt x="153153" y="3607687"/>
                  </a:lnTo>
                  <a:lnTo>
                    <a:pt x="152742" y="3598243"/>
                  </a:lnTo>
                  <a:lnTo>
                    <a:pt x="152332" y="3588798"/>
                  </a:lnTo>
                  <a:lnTo>
                    <a:pt x="151924" y="3579354"/>
                  </a:lnTo>
                  <a:lnTo>
                    <a:pt x="151516" y="3569910"/>
                  </a:lnTo>
                  <a:lnTo>
                    <a:pt x="151109" y="3560466"/>
                  </a:lnTo>
                  <a:lnTo>
                    <a:pt x="150701" y="3551022"/>
                  </a:lnTo>
                  <a:lnTo>
                    <a:pt x="150292" y="3541577"/>
                  </a:lnTo>
                  <a:lnTo>
                    <a:pt x="149881" y="3532133"/>
                  </a:lnTo>
                  <a:lnTo>
                    <a:pt x="149465" y="3522689"/>
                  </a:lnTo>
                  <a:lnTo>
                    <a:pt x="149044" y="3513245"/>
                  </a:lnTo>
                  <a:lnTo>
                    <a:pt x="148616" y="3503800"/>
                  </a:lnTo>
                  <a:lnTo>
                    <a:pt x="148179" y="3494356"/>
                  </a:lnTo>
                  <a:lnTo>
                    <a:pt x="147730" y="3484912"/>
                  </a:lnTo>
                  <a:lnTo>
                    <a:pt x="147268" y="3475468"/>
                  </a:lnTo>
                  <a:lnTo>
                    <a:pt x="146793" y="3466024"/>
                  </a:lnTo>
                  <a:lnTo>
                    <a:pt x="146303" y="3456579"/>
                  </a:lnTo>
                  <a:lnTo>
                    <a:pt x="145796" y="3447135"/>
                  </a:lnTo>
                  <a:lnTo>
                    <a:pt x="145273" y="3437691"/>
                  </a:lnTo>
                  <a:lnTo>
                    <a:pt x="144728" y="3428247"/>
                  </a:lnTo>
                  <a:lnTo>
                    <a:pt x="144164" y="3418803"/>
                  </a:lnTo>
                  <a:lnTo>
                    <a:pt x="143581" y="3409358"/>
                  </a:lnTo>
                  <a:lnTo>
                    <a:pt x="142980" y="3399914"/>
                  </a:lnTo>
                  <a:lnTo>
                    <a:pt x="142360" y="3390470"/>
                  </a:lnTo>
                  <a:lnTo>
                    <a:pt x="141723" y="3381026"/>
                  </a:lnTo>
                  <a:lnTo>
                    <a:pt x="141069" y="3371582"/>
                  </a:lnTo>
                  <a:lnTo>
                    <a:pt x="140397" y="3362137"/>
                  </a:lnTo>
                  <a:lnTo>
                    <a:pt x="139709" y="3352693"/>
                  </a:lnTo>
                  <a:lnTo>
                    <a:pt x="139008" y="3343249"/>
                  </a:lnTo>
                  <a:lnTo>
                    <a:pt x="138295" y="3333805"/>
                  </a:lnTo>
                  <a:lnTo>
                    <a:pt x="137570" y="3324361"/>
                  </a:lnTo>
                  <a:lnTo>
                    <a:pt x="136834" y="3314916"/>
                  </a:lnTo>
                  <a:lnTo>
                    <a:pt x="136087" y="3305472"/>
                  </a:lnTo>
                  <a:lnTo>
                    <a:pt x="135329" y="3296028"/>
                  </a:lnTo>
                  <a:lnTo>
                    <a:pt x="134563" y="3286584"/>
                  </a:lnTo>
                  <a:lnTo>
                    <a:pt x="133787" y="3277140"/>
                  </a:lnTo>
                  <a:lnTo>
                    <a:pt x="133003" y="3267695"/>
                  </a:lnTo>
                  <a:lnTo>
                    <a:pt x="132209" y="3258251"/>
                  </a:lnTo>
                  <a:lnTo>
                    <a:pt x="131407" y="3248807"/>
                  </a:lnTo>
                  <a:lnTo>
                    <a:pt x="130593" y="3239363"/>
                  </a:lnTo>
                  <a:lnTo>
                    <a:pt x="129767" y="3229918"/>
                  </a:lnTo>
                  <a:lnTo>
                    <a:pt x="128929" y="3220474"/>
                  </a:lnTo>
                  <a:lnTo>
                    <a:pt x="128078" y="3211030"/>
                  </a:lnTo>
                  <a:lnTo>
                    <a:pt x="127212" y="3201586"/>
                  </a:lnTo>
                  <a:lnTo>
                    <a:pt x="126331" y="3192142"/>
                  </a:lnTo>
                  <a:lnTo>
                    <a:pt x="125432" y="3182697"/>
                  </a:lnTo>
                  <a:lnTo>
                    <a:pt x="124511" y="3173253"/>
                  </a:lnTo>
                  <a:lnTo>
                    <a:pt x="123568" y="3163809"/>
                  </a:lnTo>
                  <a:lnTo>
                    <a:pt x="122601" y="3154365"/>
                  </a:lnTo>
                  <a:lnTo>
                    <a:pt x="121609" y="3144921"/>
                  </a:lnTo>
                  <a:lnTo>
                    <a:pt x="120590" y="3135476"/>
                  </a:lnTo>
                  <a:lnTo>
                    <a:pt x="119543" y="3126032"/>
                  </a:lnTo>
                  <a:lnTo>
                    <a:pt x="118466" y="3116588"/>
                  </a:lnTo>
                  <a:lnTo>
                    <a:pt x="117353" y="3107144"/>
                  </a:lnTo>
                  <a:lnTo>
                    <a:pt x="116207" y="3097700"/>
                  </a:lnTo>
                  <a:lnTo>
                    <a:pt x="115028" y="3088255"/>
                  </a:lnTo>
                  <a:lnTo>
                    <a:pt x="113819" y="3078811"/>
                  </a:lnTo>
                  <a:lnTo>
                    <a:pt x="112578" y="3069367"/>
                  </a:lnTo>
                  <a:lnTo>
                    <a:pt x="111308" y="3059923"/>
                  </a:lnTo>
                  <a:lnTo>
                    <a:pt x="110010" y="3050479"/>
                  </a:lnTo>
                  <a:lnTo>
                    <a:pt x="108681" y="3041034"/>
                  </a:lnTo>
                  <a:lnTo>
                    <a:pt x="107332" y="3031590"/>
                  </a:lnTo>
                  <a:lnTo>
                    <a:pt x="105965" y="3022146"/>
                  </a:lnTo>
                  <a:lnTo>
                    <a:pt x="104584" y="3012702"/>
                  </a:lnTo>
                  <a:lnTo>
                    <a:pt x="103193" y="3003257"/>
                  </a:lnTo>
                  <a:lnTo>
                    <a:pt x="101795" y="2993813"/>
                  </a:lnTo>
                  <a:lnTo>
                    <a:pt x="100395" y="2984369"/>
                  </a:lnTo>
                  <a:lnTo>
                    <a:pt x="98999" y="2974925"/>
                  </a:lnTo>
                  <a:lnTo>
                    <a:pt x="97609" y="2965481"/>
                  </a:lnTo>
                  <a:lnTo>
                    <a:pt x="96229" y="2956036"/>
                  </a:lnTo>
                  <a:lnTo>
                    <a:pt x="94861" y="2946592"/>
                  </a:lnTo>
                  <a:lnTo>
                    <a:pt x="93507" y="2937148"/>
                  </a:lnTo>
                  <a:lnTo>
                    <a:pt x="92168" y="2927704"/>
                  </a:lnTo>
                  <a:lnTo>
                    <a:pt x="90848" y="2918260"/>
                  </a:lnTo>
                  <a:lnTo>
                    <a:pt x="89544" y="2908815"/>
                  </a:lnTo>
                  <a:lnTo>
                    <a:pt x="88254" y="2899371"/>
                  </a:lnTo>
                  <a:lnTo>
                    <a:pt x="86977" y="2889927"/>
                  </a:lnTo>
                  <a:lnTo>
                    <a:pt x="85710" y="2880483"/>
                  </a:lnTo>
                  <a:lnTo>
                    <a:pt x="84451" y="2871039"/>
                  </a:lnTo>
                  <a:lnTo>
                    <a:pt x="83195" y="2861594"/>
                  </a:lnTo>
                  <a:lnTo>
                    <a:pt x="81940" y="2852150"/>
                  </a:lnTo>
                  <a:lnTo>
                    <a:pt x="80681" y="2842706"/>
                  </a:lnTo>
                  <a:lnTo>
                    <a:pt x="79413" y="2833262"/>
                  </a:lnTo>
                  <a:lnTo>
                    <a:pt x="78134" y="2823818"/>
                  </a:lnTo>
                  <a:lnTo>
                    <a:pt x="76841" y="2814373"/>
                  </a:lnTo>
                  <a:lnTo>
                    <a:pt x="75529" y="2804929"/>
                  </a:lnTo>
                  <a:lnTo>
                    <a:pt x="74198" y="2795485"/>
                  </a:lnTo>
                  <a:lnTo>
                    <a:pt x="72840" y="2786041"/>
                  </a:lnTo>
                  <a:lnTo>
                    <a:pt x="71459" y="2776597"/>
                  </a:lnTo>
                  <a:lnTo>
                    <a:pt x="70054" y="2767152"/>
                  </a:lnTo>
                  <a:lnTo>
                    <a:pt x="68627" y="2757708"/>
                  </a:lnTo>
                  <a:lnTo>
                    <a:pt x="67179" y="2748264"/>
                  </a:lnTo>
                  <a:lnTo>
                    <a:pt x="65711" y="2738820"/>
                  </a:lnTo>
                  <a:lnTo>
                    <a:pt x="64227" y="2729375"/>
                  </a:lnTo>
                  <a:lnTo>
                    <a:pt x="62731" y="2719931"/>
                  </a:lnTo>
                  <a:lnTo>
                    <a:pt x="61228" y="2710487"/>
                  </a:lnTo>
                  <a:lnTo>
                    <a:pt x="59725" y="2701043"/>
                  </a:lnTo>
                  <a:lnTo>
                    <a:pt x="58225" y="2691599"/>
                  </a:lnTo>
                  <a:lnTo>
                    <a:pt x="56735" y="2682154"/>
                  </a:lnTo>
                  <a:lnTo>
                    <a:pt x="55260" y="2672710"/>
                  </a:lnTo>
                  <a:lnTo>
                    <a:pt x="53807" y="2663266"/>
                  </a:lnTo>
                  <a:lnTo>
                    <a:pt x="52382" y="2653822"/>
                  </a:lnTo>
                  <a:lnTo>
                    <a:pt x="50987" y="2644378"/>
                  </a:lnTo>
                  <a:lnTo>
                    <a:pt x="49625" y="2634933"/>
                  </a:lnTo>
                  <a:lnTo>
                    <a:pt x="48298" y="2625489"/>
                  </a:lnTo>
                  <a:lnTo>
                    <a:pt x="47008" y="2616045"/>
                  </a:lnTo>
                  <a:lnTo>
                    <a:pt x="45754" y="2606601"/>
                  </a:lnTo>
                  <a:lnTo>
                    <a:pt x="44544" y="2597157"/>
                  </a:lnTo>
                  <a:lnTo>
                    <a:pt x="43369" y="2587712"/>
                  </a:lnTo>
                  <a:lnTo>
                    <a:pt x="42227" y="2578268"/>
                  </a:lnTo>
                  <a:lnTo>
                    <a:pt x="41114" y="2568824"/>
                  </a:lnTo>
                  <a:lnTo>
                    <a:pt x="40027" y="2559380"/>
                  </a:lnTo>
                  <a:lnTo>
                    <a:pt x="38962" y="2549936"/>
                  </a:lnTo>
                  <a:lnTo>
                    <a:pt x="37916" y="2540491"/>
                  </a:lnTo>
                  <a:lnTo>
                    <a:pt x="36886" y="2531047"/>
                  </a:lnTo>
                  <a:lnTo>
                    <a:pt x="35864" y="2521603"/>
                  </a:lnTo>
                  <a:lnTo>
                    <a:pt x="34848" y="2512159"/>
                  </a:lnTo>
                  <a:lnTo>
                    <a:pt x="33834" y="2502714"/>
                  </a:lnTo>
                  <a:lnTo>
                    <a:pt x="32820" y="2493270"/>
                  </a:lnTo>
                  <a:lnTo>
                    <a:pt x="31804" y="2483826"/>
                  </a:lnTo>
                  <a:lnTo>
                    <a:pt x="30783" y="2474382"/>
                  </a:lnTo>
                  <a:lnTo>
                    <a:pt x="29755" y="2464938"/>
                  </a:lnTo>
                  <a:lnTo>
                    <a:pt x="28721" y="2455493"/>
                  </a:lnTo>
                  <a:lnTo>
                    <a:pt x="27681" y="2446049"/>
                  </a:lnTo>
                  <a:lnTo>
                    <a:pt x="26634" y="2436605"/>
                  </a:lnTo>
                  <a:lnTo>
                    <a:pt x="25582" y="2427161"/>
                  </a:lnTo>
                  <a:lnTo>
                    <a:pt x="24526" y="2417717"/>
                  </a:lnTo>
                  <a:lnTo>
                    <a:pt x="23466" y="2408272"/>
                  </a:lnTo>
                  <a:lnTo>
                    <a:pt x="22404" y="2398828"/>
                  </a:lnTo>
                  <a:lnTo>
                    <a:pt x="21341" y="2389384"/>
                  </a:lnTo>
                  <a:lnTo>
                    <a:pt x="20280" y="2379940"/>
                  </a:lnTo>
                  <a:lnTo>
                    <a:pt x="19222" y="2370496"/>
                  </a:lnTo>
                  <a:lnTo>
                    <a:pt x="18168" y="2361051"/>
                  </a:lnTo>
                  <a:lnTo>
                    <a:pt x="17121" y="2351607"/>
                  </a:lnTo>
                  <a:lnTo>
                    <a:pt x="16084" y="2342163"/>
                  </a:lnTo>
                  <a:lnTo>
                    <a:pt x="15058" y="2332719"/>
                  </a:lnTo>
                  <a:lnTo>
                    <a:pt x="14046" y="2323275"/>
                  </a:lnTo>
                  <a:lnTo>
                    <a:pt x="13049" y="2313830"/>
                  </a:lnTo>
                  <a:lnTo>
                    <a:pt x="12069" y="2304386"/>
                  </a:lnTo>
                  <a:lnTo>
                    <a:pt x="11110" y="2294942"/>
                  </a:lnTo>
                  <a:lnTo>
                    <a:pt x="10172" y="2285498"/>
                  </a:lnTo>
                  <a:lnTo>
                    <a:pt x="9266" y="2276054"/>
                  </a:lnTo>
                  <a:lnTo>
                    <a:pt x="8388" y="2266609"/>
                  </a:lnTo>
                  <a:lnTo>
                    <a:pt x="7542" y="2257165"/>
                  </a:lnTo>
                  <a:lnTo>
                    <a:pt x="6729" y="2247721"/>
                  </a:lnTo>
                  <a:lnTo>
                    <a:pt x="5953" y="2238277"/>
                  </a:lnTo>
                  <a:lnTo>
                    <a:pt x="5215" y="2228832"/>
                  </a:lnTo>
                  <a:lnTo>
                    <a:pt x="4520" y="2219388"/>
                  </a:lnTo>
                  <a:lnTo>
                    <a:pt x="3876" y="2209944"/>
                  </a:lnTo>
                  <a:lnTo>
                    <a:pt x="3278" y="2200500"/>
                  </a:lnTo>
                  <a:lnTo>
                    <a:pt x="2726" y="2191056"/>
                  </a:lnTo>
                  <a:lnTo>
                    <a:pt x="2223" y="2181611"/>
                  </a:lnTo>
                  <a:lnTo>
                    <a:pt x="1769" y="2172167"/>
                  </a:lnTo>
                  <a:lnTo>
                    <a:pt x="1365" y="2162723"/>
                  </a:lnTo>
                  <a:lnTo>
                    <a:pt x="1017" y="2153279"/>
                  </a:lnTo>
                  <a:lnTo>
                    <a:pt x="725" y="2143835"/>
                  </a:lnTo>
                  <a:lnTo>
                    <a:pt x="482" y="2134390"/>
                  </a:lnTo>
                  <a:lnTo>
                    <a:pt x="289" y="2124946"/>
                  </a:lnTo>
                  <a:lnTo>
                    <a:pt x="145" y="2115502"/>
                  </a:lnTo>
                  <a:lnTo>
                    <a:pt x="49" y="2106058"/>
                  </a:lnTo>
                  <a:lnTo>
                    <a:pt x="0" y="2096614"/>
                  </a:lnTo>
                  <a:lnTo>
                    <a:pt x="2" y="2087169"/>
                  </a:lnTo>
                  <a:lnTo>
                    <a:pt x="52" y="2077725"/>
                  </a:lnTo>
                  <a:lnTo>
                    <a:pt x="146" y="2068281"/>
                  </a:lnTo>
                  <a:lnTo>
                    <a:pt x="282" y="2058837"/>
                  </a:lnTo>
                  <a:lnTo>
                    <a:pt x="461" y="2049393"/>
                  </a:lnTo>
                  <a:lnTo>
                    <a:pt x="682" y="2039948"/>
                  </a:lnTo>
                  <a:lnTo>
                    <a:pt x="946" y="2030504"/>
                  </a:lnTo>
                  <a:lnTo>
                    <a:pt x="1260" y="2021060"/>
                  </a:lnTo>
                  <a:lnTo>
                    <a:pt x="1620" y="2011616"/>
                  </a:lnTo>
                  <a:lnTo>
                    <a:pt x="2024" y="2002171"/>
                  </a:lnTo>
                  <a:lnTo>
                    <a:pt x="2475" y="1992727"/>
                  </a:lnTo>
                  <a:lnTo>
                    <a:pt x="2973" y="1983283"/>
                  </a:lnTo>
                  <a:lnTo>
                    <a:pt x="3521" y="1973839"/>
                  </a:lnTo>
                  <a:lnTo>
                    <a:pt x="4122" y="1964395"/>
                  </a:lnTo>
                  <a:lnTo>
                    <a:pt x="4785" y="1954950"/>
                  </a:lnTo>
                  <a:lnTo>
                    <a:pt x="5502" y="1945506"/>
                  </a:lnTo>
                  <a:lnTo>
                    <a:pt x="6275" y="1936062"/>
                  </a:lnTo>
                  <a:lnTo>
                    <a:pt x="7102" y="1926618"/>
                  </a:lnTo>
                  <a:lnTo>
                    <a:pt x="7984" y="1917174"/>
                  </a:lnTo>
                  <a:lnTo>
                    <a:pt x="8922" y="1907729"/>
                  </a:lnTo>
                  <a:lnTo>
                    <a:pt x="9917" y="1898285"/>
                  </a:lnTo>
                  <a:lnTo>
                    <a:pt x="10969" y="1888841"/>
                  </a:lnTo>
                  <a:lnTo>
                    <a:pt x="12070" y="1879397"/>
                  </a:lnTo>
                  <a:lnTo>
                    <a:pt x="13215" y="1869953"/>
                  </a:lnTo>
                  <a:lnTo>
                    <a:pt x="14403" y="1860508"/>
                  </a:lnTo>
                  <a:lnTo>
                    <a:pt x="15629" y="1851064"/>
                  </a:lnTo>
                  <a:lnTo>
                    <a:pt x="16890" y="1841620"/>
                  </a:lnTo>
                  <a:lnTo>
                    <a:pt x="18185" y="1832176"/>
                  </a:lnTo>
                  <a:lnTo>
                    <a:pt x="19508" y="1822732"/>
                  </a:lnTo>
                  <a:lnTo>
                    <a:pt x="20853" y="1813287"/>
                  </a:lnTo>
                  <a:lnTo>
                    <a:pt x="22216" y="1803843"/>
                  </a:lnTo>
                  <a:lnTo>
                    <a:pt x="23595" y="1794399"/>
                  </a:lnTo>
                  <a:lnTo>
                    <a:pt x="24988" y="1784955"/>
                  </a:lnTo>
                  <a:lnTo>
                    <a:pt x="26392" y="1775511"/>
                  </a:lnTo>
                  <a:lnTo>
                    <a:pt x="27807" y="1766066"/>
                  </a:lnTo>
                  <a:lnTo>
                    <a:pt x="29232" y="1756622"/>
                  </a:lnTo>
                  <a:lnTo>
                    <a:pt x="30666" y="1747178"/>
                  </a:lnTo>
                  <a:lnTo>
                    <a:pt x="32109" y="1737734"/>
                  </a:lnTo>
                  <a:lnTo>
                    <a:pt x="33562" y="1728289"/>
                  </a:lnTo>
                  <a:lnTo>
                    <a:pt x="35027" y="1718845"/>
                  </a:lnTo>
                  <a:lnTo>
                    <a:pt x="36506" y="1709401"/>
                  </a:lnTo>
                  <a:lnTo>
                    <a:pt x="38004" y="1699957"/>
                  </a:lnTo>
                  <a:lnTo>
                    <a:pt x="39521" y="1690513"/>
                  </a:lnTo>
                  <a:lnTo>
                    <a:pt x="41059" y="1681068"/>
                  </a:lnTo>
                  <a:lnTo>
                    <a:pt x="42621" y="1671624"/>
                  </a:lnTo>
                  <a:lnTo>
                    <a:pt x="44210" y="1662180"/>
                  </a:lnTo>
                  <a:lnTo>
                    <a:pt x="45828" y="1652736"/>
                  </a:lnTo>
                  <a:lnTo>
                    <a:pt x="47479" y="1643292"/>
                  </a:lnTo>
                  <a:lnTo>
                    <a:pt x="49168" y="1633847"/>
                  </a:lnTo>
                  <a:lnTo>
                    <a:pt x="50892" y="1624403"/>
                  </a:lnTo>
                  <a:lnTo>
                    <a:pt x="52652" y="1614959"/>
                  </a:lnTo>
                  <a:lnTo>
                    <a:pt x="54447" y="1605515"/>
                  </a:lnTo>
                  <a:lnTo>
                    <a:pt x="56277" y="1596071"/>
                  </a:lnTo>
                  <a:lnTo>
                    <a:pt x="58140" y="1586626"/>
                  </a:lnTo>
                  <a:lnTo>
                    <a:pt x="60037" y="1577182"/>
                  </a:lnTo>
                  <a:lnTo>
                    <a:pt x="61963" y="1567738"/>
                  </a:lnTo>
                  <a:lnTo>
                    <a:pt x="63911" y="1558294"/>
                  </a:lnTo>
                  <a:lnTo>
                    <a:pt x="65876" y="1548850"/>
                  </a:lnTo>
                  <a:lnTo>
                    <a:pt x="67851" y="1539405"/>
                  </a:lnTo>
                  <a:lnTo>
                    <a:pt x="69831" y="1529961"/>
                  </a:lnTo>
                  <a:lnTo>
                    <a:pt x="71810" y="1520517"/>
                  </a:lnTo>
                  <a:lnTo>
                    <a:pt x="73778" y="1511073"/>
                  </a:lnTo>
                  <a:lnTo>
                    <a:pt x="75726" y="1501628"/>
                  </a:lnTo>
                  <a:lnTo>
                    <a:pt x="77649" y="1492184"/>
                  </a:lnTo>
                  <a:lnTo>
                    <a:pt x="79542" y="1482740"/>
                  </a:lnTo>
                  <a:lnTo>
                    <a:pt x="81397" y="1473296"/>
                  </a:lnTo>
                  <a:lnTo>
                    <a:pt x="83212" y="1463852"/>
                  </a:lnTo>
                  <a:lnTo>
                    <a:pt x="84980" y="1454407"/>
                  </a:lnTo>
                  <a:lnTo>
                    <a:pt x="86691" y="1444963"/>
                  </a:lnTo>
                  <a:lnTo>
                    <a:pt x="88351" y="1435519"/>
                  </a:lnTo>
                  <a:lnTo>
                    <a:pt x="89961" y="1426075"/>
                  </a:lnTo>
                  <a:lnTo>
                    <a:pt x="91522" y="1416631"/>
                  </a:lnTo>
                  <a:lnTo>
                    <a:pt x="93036" y="1407186"/>
                  </a:lnTo>
                  <a:lnTo>
                    <a:pt x="94505" y="1397742"/>
                  </a:lnTo>
                  <a:lnTo>
                    <a:pt x="95931" y="1388298"/>
                  </a:lnTo>
                  <a:lnTo>
                    <a:pt x="97316" y="1378854"/>
                  </a:lnTo>
                  <a:lnTo>
                    <a:pt x="98671" y="1369410"/>
                  </a:lnTo>
                  <a:lnTo>
                    <a:pt x="100001" y="1359965"/>
                  </a:lnTo>
                  <a:lnTo>
                    <a:pt x="101310" y="1350521"/>
                  </a:lnTo>
                  <a:lnTo>
                    <a:pt x="102603" y="1341077"/>
                  </a:lnTo>
                  <a:lnTo>
                    <a:pt x="103883" y="1331633"/>
                  </a:lnTo>
                  <a:lnTo>
                    <a:pt x="105154" y="1322189"/>
                  </a:lnTo>
                  <a:lnTo>
                    <a:pt x="106420" y="1312744"/>
                  </a:lnTo>
                  <a:lnTo>
                    <a:pt x="107683" y="1303300"/>
                  </a:lnTo>
                  <a:lnTo>
                    <a:pt x="108943" y="1293856"/>
                  </a:lnTo>
                  <a:lnTo>
                    <a:pt x="110202" y="1284412"/>
                  </a:lnTo>
                  <a:lnTo>
                    <a:pt x="111459" y="1274968"/>
                  </a:lnTo>
                  <a:lnTo>
                    <a:pt x="112712" y="1265523"/>
                  </a:lnTo>
                  <a:lnTo>
                    <a:pt x="113960" y="1256079"/>
                  </a:lnTo>
                  <a:lnTo>
                    <a:pt x="115201" y="1246635"/>
                  </a:lnTo>
                  <a:lnTo>
                    <a:pt x="116432" y="1237191"/>
                  </a:lnTo>
                  <a:lnTo>
                    <a:pt x="117651" y="1227746"/>
                  </a:lnTo>
                  <a:lnTo>
                    <a:pt x="118857" y="1218302"/>
                  </a:lnTo>
                  <a:lnTo>
                    <a:pt x="120046" y="1208858"/>
                  </a:lnTo>
                  <a:lnTo>
                    <a:pt x="121218" y="1199414"/>
                  </a:lnTo>
                  <a:lnTo>
                    <a:pt x="122366" y="1189970"/>
                  </a:lnTo>
                  <a:lnTo>
                    <a:pt x="123494" y="1180525"/>
                  </a:lnTo>
                  <a:lnTo>
                    <a:pt x="124600" y="1171081"/>
                  </a:lnTo>
                  <a:lnTo>
                    <a:pt x="125685" y="1161637"/>
                  </a:lnTo>
                  <a:lnTo>
                    <a:pt x="126748" y="1152193"/>
                  </a:lnTo>
                  <a:lnTo>
                    <a:pt x="127792" y="1142749"/>
                  </a:lnTo>
                  <a:lnTo>
                    <a:pt x="128814" y="1133304"/>
                  </a:lnTo>
                  <a:lnTo>
                    <a:pt x="129816" y="1123860"/>
                  </a:lnTo>
                  <a:lnTo>
                    <a:pt x="130801" y="1114416"/>
                  </a:lnTo>
                  <a:lnTo>
                    <a:pt x="131772" y="1104972"/>
                  </a:lnTo>
                  <a:lnTo>
                    <a:pt x="132729" y="1095528"/>
                  </a:lnTo>
                  <a:lnTo>
                    <a:pt x="133673" y="1086083"/>
                  </a:lnTo>
                  <a:lnTo>
                    <a:pt x="134607" y="1076639"/>
                  </a:lnTo>
                  <a:lnTo>
                    <a:pt x="135531" y="1067195"/>
                  </a:lnTo>
                  <a:lnTo>
                    <a:pt x="136446" y="1057751"/>
                  </a:lnTo>
                  <a:lnTo>
                    <a:pt x="137354" y="1048307"/>
                  </a:lnTo>
                  <a:lnTo>
                    <a:pt x="138255" y="1038862"/>
                  </a:lnTo>
                  <a:lnTo>
                    <a:pt x="139150" y="1029418"/>
                  </a:lnTo>
                  <a:lnTo>
                    <a:pt x="140039" y="1019974"/>
                  </a:lnTo>
                  <a:lnTo>
                    <a:pt x="140922" y="1010530"/>
                  </a:lnTo>
                  <a:lnTo>
                    <a:pt x="141799" y="1001085"/>
                  </a:lnTo>
                  <a:lnTo>
                    <a:pt x="142669" y="991641"/>
                  </a:lnTo>
                  <a:lnTo>
                    <a:pt x="143533" y="982197"/>
                  </a:lnTo>
                  <a:lnTo>
                    <a:pt x="144389" y="972753"/>
                  </a:lnTo>
                  <a:lnTo>
                    <a:pt x="145239" y="963309"/>
                  </a:lnTo>
                  <a:lnTo>
                    <a:pt x="146081" y="953864"/>
                  </a:lnTo>
                  <a:lnTo>
                    <a:pt x="146914" y="944420"/>
                  </a:lnTo>
                  <a:lnTo>
                    <a:pt x="147737" y="934976"/>
                  </a:lnTo>
                  <a:lnTo>
                    <a:pt x="148551" y="925532"/>
                  </a:lnTo>
                  <a:lnTo>
                    <a:pt x="149356" y="916088"/>
                  </a:lnTo>
                  <a:lnTo>
                    <a:pt x="150150" y="906643"/>
                  </a:lnTo>
                  <a:lnTo>
                    <a:pt x="150935" y="897199"/>
                  </a:lnTo>
                  <a:lnTo>
                    <a:pt x="151708" y="887755"/>
                  </a:lnTo>
                  <a:lnTo>
                    <a:pt x="152471" y="878311"/>
                  </a:lnTo>
                  <a:lnTo>
                    <a:pt x="153220" y="868867"/>
                  </a:lnTo>
                  <a:lnTo>
                    <a:pt x="153958" y="859422"/>
                  </a:lnTo>
                  <a:lnTo>
                    <a:pt x="154684" y="849978"/>
                  </a:lnTo>
                  <a:lnTo>
                    <a:pt x="155398" y="840534"/>
                  </a:lnTo>
                  <a:lnTo>
                    <a:pt x="156099" y="831090"/>
                  </a:lnTo>
                  <a:lnTo>
                    <a:pt x="156786" y="821646"/>
                  </a:lnTo>
                  <a:lnTo>
                    <a:pt x="157458" y="812201"/>
                  </a:lnTo>
                  <a:lnTo>
                    <a:pt x="158114" y="802757"/>
                  </a:lnTo>
                  <a:lnTo>
                    <a:pt x="158755" y="793313"/>
                  </a:lnTo>
                  <a:lnTo>
                    <a:pt x="159379" y="783869"/>
                  </a:lnTo>
                  <a:lnTo>
                    <a:pt x="159986" y="774425"/>
                  </a:lnTo>
                  <a:lnTo>
                    <a:pt x="160576" y="764980"/>
                  </a:lnTo>
                  <a:lnTo>
                    <a:pt x="161148" y="755536"/>
                  </a:lnTo>
                  <a:lnTo>
                    <a:pt x="161698" y="746092"/>
                  </a:lnTo>
                  <a:lnTo>
                    <a:pt x="162227" y="736648"/>
                  </a:lnTo>
                  <a:lnTo>
                    <a:pt x="162736" y="727203"/>
                  </a:lnTo>
                  <a:lnTo>
                    <a:pt x="163226" y="717759"/>
                  </a:lnTo>
                  <a:lnTo>
                    <a:pt x="163694" y="708315"/>
                  </a:lnTo>
                  <a:lnTo>
                    <a:pt x="164143" y="698871"/>
                  </a:lnTo>
                  <a:lnTo>
                    <a:pt x="164570" y="689427"/>
                  </a:lnTo>
                  <a:lnTo>
                    <a:pt x="164974" y="679982"/>
                  </a:lnTo>
                  <a:lnTo>
                    <a:pt x="165357" y="670538"/>
                  </a:lnTo>
                  <a:lnTo>
                    <a:pt x="165721" y="661094"/>
                  </a:lnTo>
                  <a:lnTo>
                    <a:pt x="166066" y="651650"/>
                  </a:lnTo>
                  <a:lnTo>
                    <a:pt x="166393" y="642206"/>
                  </a:lnTo>
                  <a:lnTo>
                    <a:pt x="166701" y="632761"/>
                  </a:lnTo>
                  <a:lnTo>
                    <a:pt x="166992" y="623317"/>
                  </a:lnTo>
                  <a:lnTo>
                    <a:pt x="167263" y="613873"/>
                  </a:lnTo>
                  <a:lnTo>
                    <a:pt x="167519" y="604429"/>
                  </a:lnTo>
                  <a:lnTo>
                    <a:pt x="167759" y="594985"/>
                  </a:lnTo>
                  <a:lnTo>
                    <a:pt x="167986" y="585540"/>
                  </a:lnTo>
                  <a:lnTo>
                    <a:pt x="168199" y="576096"/>
                  </a:lnTo>
                  <a:lnTo>
                    <a:pt x="168400" y="566652"/>
                  </a:lnTo>
                  <a:lnTo>
                    <a:pt x="168587" y="557208"/>
                  </a:lnTo>
                  <a:lnTo>
                    <a:pt x="168762" y="547764"/>
                  </a:lnTo>
                  <a:lnTo>
                    <a:pt x="168928" y="538319"/>
                  </a:lnTo>
                  <a:lnTo>
                    <a:pt x="169084" y="528875"/>
                  </a:lnTo>
                  <a:lnTo>
                    <a:pt x="169231" y="519431"/>
                  </a:lnTo>
                  <a:lnTo>
                    <a:pt x="169371" y="509987"/>
                  </a:lnTo>
                  <a:lnTo>
                    <a:pt x="169504" y="500542"/>
                  </a:lnTo>
                  <a:lnTo>
                    <a:pt x="169630" y="491098"/>
                  </a:lnTo>
                  <a:lnTo>
                    <a:pt x="169751" y="481654"/>
                  </a:lnTo>
                  <a:lnTo>
                    <a:pt x="169867" y="472210"/>
                  </a:lnTo>
                  <a:lnTo>
                    <a:pt x="169980" y="462766"/>
                  </a:lnTo>
                  <a:lnTo>
                    <a:pt x="170089" y="453321"/>
                  </a:lnTo>
                  <a:lnTo>
                    <a:pt x="170196" y="443877"/>
                  </a:lnTo>
                  <a:lnTo>
                    <a:pt x="170301" y="434433"/>
                  </a:lnTo>
                  <a:lnTo>
                    <a:pt x="170404" y="424989"/>
                  </a:lnTo>
                  <a:lnTo>
                    <a:pt x="170506" y="415545"/>
                  </a:lnTo>
                  <a:lnTo>
                    <a:pt x="170607" y="406100"/>
                  </a:lnTo>
                  <a:lnTo>
                    <a:pt x="170708" y="396656"/>
                  </a:lnTo>
                  <a:lnTo>
                    <a:pt x="170809" y="387212"/>
                  </a:lnTo>
                  <a:lnTo>
                    <a:pt x="170910" y="377768"/>
                  </a:lnTo>
                  <a:lnTo>
                    <a:pt x="171011" y="368324"/>
                  </a:lnTo>
                  <a:lnTo>
                    <a:pt x="171113" y="358879"/>
                  </a:lnTo>
                  <a:lnTo>
                    <a:pt x="171215" y="349435"/>
                  </a:lnTo>
                  <a:lnTo>
                    <a:pt x="171318" y="339991"/>
                  </a:lnTo>
                  <a:lnTo>
                    <a:pt x="171422" y="330547"/>
                  </a:lnTo>
                  <a:lnTo>
                    <a:pt x="171527" y="321103"/>
                  </a:lnTo>
                  <a:lnTo>
                    <a:pt x="171632" y="311658"/>
                  </a:lnTo>
                  <a:lnTo>
                    <a:pt x="171738" y="302214"/>
                  </a:lnTo>
                  <a:lnTo>
                    <a:pt x="171844" y="292770"/>
                  </a:lnTo>
                  <a:lnTo>
                    <a:pt x="171951" y="283326"/>
                  </a:lnTo>
                  <a:lnTo>
                    <a:pt x="172057" y="273882"/>
                  </a:lnTo>
                  <a:lnTo>
                    <a:pt x="172164" y="264437"/>
                  </a:lnTo>
                  <a:lnTo>
                    <a:pt x="172270" y="254993"/>
                  </a:lnTo>
                  <a:lnTo>
                    <a:pt x="172375" y="245549"/>
                  </a:lnTo>
                  <a:lnTo>
                    <a:pt x="172478" y="236105"/>
                  </a:lnTo>
                  <a:lnTo>
                    <a:pt x="172580" y="226660"/>
                  </a:lnTo>
                  <a:lnTo>
                    <a:pt x="172679" y="217216"/>
                  </a:lnTo>
                  <a:lnTo>
                    <a:pt x="172775" y="207772"/>
                  </a:lnTo>
                  <a:lnTo>
                    <a:pt x="172868" y="198328"/>
                  </a:lnTo>
                  <a:lnTo>
                    <a:pt x="172958" y="188884"/>
                  </a:lnTo>
                  <a:lnTo>
                    <a:pt x="173044" y="179439"/>
                  </a:lnTo>
                  <a:lnTo>
                    <a:pt x="173125" y="169995"/>
                  </a:lnTo>
                  <a:lnTo>
                    <a:pt x="173200" y="160551"/>
                  </a:lnTo>
                  <a:lnTo>
                    <a:pt x="173271" y="151107"/>
                  </a:lnTo>
                  <a:lnTo>
                    <a:pt x="173337" y="141663"/>
                  </a:lnTo>
                  <a:lnTo>
                    <a:pt x="173397" y="132218"/>
                  </a:lnTo>
                  <a:lnTo>
                    <a:pt x="173453" y="122774"/>
                  </a:lnTo>
                  <a:lnTo>
                    <a:pt x="173503" y="113330"/>
                  </a:lnTo>
                  <a:lnTo>
                    <a:pt x="173547" y="103886"/>
                  </a:lnTo>
                  <a:lnTo>
                    <a:pt x="173586" y="94442"/>
                  </a:lnTo>
                  <a:lnTo>
                    <a:pt x="173621" y="84997"/>
                  </a:lnTo>
                  <a:lnTo>
                    <a:pt x="173652" y="75553"/>
                  </a:lnTo>
                  <a:lnTo>
                    <a:pt x="173679" y="66109"/>
                  </a:lnTo>
                  <a:lnTo>
                    <a:pt x="173703" y="56665"/>
                  </a:lnTo>
                  <a:lnTo>
                    <a:pt x="173724" y="47221"/>
                  </a:lnTo>
                  <a:lnTo>
                    <a:pt x="173742" y="37776"/>
                  </a:lnTo>
                  <a:lnTo>
                    <a:pt x="173758" y="28332"/>
                  </a:lnTo>
                  <a:lnTo>
                    <a:pt x="173773" y="18888"/>
                  </a:lnTo>
                  <a:lnTo>
                    <a:pt x="173786" y="9444"/>
                  </a:lnTo>
                  <a:lnTo>
                    <a:pt x="173799" y="0"/>
                  </a:lnTo>
                  <a:lnTo>
                    <a:pt x="174309" y="0"/>
                  </a:lnTo>
                  <a:lnTo>
                    <a:pt x="174321" y="9444"/>
                  </a:lnTo>
                  <a:lnTo>
                    <a:pt x="174335" y="18888"/>
                  </a:lnTo>
                  <a:lnTo>
                    <a:pt x="174350" y="28332"/>
                  </a:lnTo>
                  <a:lnTo>
                    <a:pt x="174366" y="37776"/>
                  </a:lnTo>
                  <a:lnTo>
                    <a:pt x="174384" y="47221"/>
                  </a:lnTo>
                  <a:lnTo>
                    <a:pt x="174404" y="56665"/>
                  </a:lnTo>
                  <a:lnTo>
                    <a:pt x="174428" y="66109"/>
                  </a:lnTo>
                  <a:lnTo>
                    <a:pt x="174455" y="75553"/>
                  </a:lnTo>
                  <a:lnTo>
                    <a:pt x="174486" y="84997"/>
                  </a:lnTo>
                  <a:lnTo>
                    <a:pt x="174521" y="94442"/>
                  </a:lnTo>
                  <a:lnTo>
                    <a:pt x="174561" y="103886"/>
                  </a:lnTo>
                  <a:lnTo>
                    <a:pt x="174605" y="113330"/>
                  </a:lnTo>
                  <a:lnTo>
                    <a:pt x="174655" y="122774"/>
                  </a:lnTo>
                  <a:lnTo>
                    <a:pt x="174710" y="132218"/>
                  </a:lnTo>
                  <a:lnTo>
                    <a:pt x="174771" y="141663"/>
                  </a:lnTo>
                  <a:lnTo>
                    <a:pt x="174836" y="151107"/>
                  </a:lnTo>
                  <a:lnTo>
                    <a:pt x="174907" y="160551"/>
                  </a:lnTo>
                  <a:lnTo>
                    <a:pt x="174983" y="169995"/>
                  </a:lnTo>
                  <a:lnTo>
                    <a:pt x="175063" y="179439"/>
                  </a:lnTo>
                  <a:lnTo>
                    <a:pt x="175149" y="188884"/>
                  </a:lnTo>
                  <a:lnTo>
                    <a:pt x="175239" y="198328"/>
                  </a:lnTo>
                  <a:lnTo>
                    <a:pt x="175332" y="207772"/>
                  </a:lnTo>
                  <a:lnTo>
                    <a:pt x="175429" y="217216"/>
                  </a:lnTo>
                  <a:lnTo>
                    <a:pt x="175528" y="226660"/>
                  </a:lnTo>
                  <a:lnTo>
                    <a:pt x="175629" y="236105"/>
                  </a:lnTo>
                  <a:lnTo>
                    <a:pt x="175733" y="245549"/>
                  </a:lnTo>
                  <a:lnTo>
                    <a:pt x="175838" y="254993"/>
                  </a:lnTo>
                  <a:lnTo>
                    <a:pt x="175944" y="264437"/>
                  </a:lnTo>
                  <a:lnTo>
                    <a:pt x="176050" y="273882"/>
                  </a:lnTo>
                  <a:lnTo>
                    <a:pt x="176157" y="283326"/>
                  </a:lnTo>
                  <a:lnTo>
                    <a:pt x="176263" y="292770"/>
                  </a:lnTo>
                  <a:lnTo>
                    <a:pt x="176370" y="302214"/>
                  </a:lnTo>
                  <a:lnTo>
                    <a:pt x="176475" y="311658"/>
                  </a:lnTo>
                  <a:lnTo>
                    <a:pt x="176581" y="321103"/>
                  </a:lnTo>
                  <a:lnTo>
                    <a:pt x="176685" y="330547"/>
                  </a:lnTo>
                  <a:lnTo>
                    <a:pt x="176789" y="339991"/>
                  </a:lnTo>
                  <a:lnTo>
                    <a:pt x="176892" y="349435"/>
                  </a:lnTo>
                  <a:lnTo>
                    <a:pt x="176995" y="358879"/>
                  </a:lnTo>
                  <a:lnTo>
                    <a:pt x="177096" y="368324"/>
                  </a:lnTo>
                  <a:lnTo>
                    <a:pt x="177198" y="377768"/>
                  </a:lnTo>
                  <a:lnTo>
                    <a:pt x="177299" y="387212"/>
                  </a:lnTo>
                  <a:lnTo>
                    <a:pt x="177400" y="396656"/>
                  </a:lnTo>
                  <a:lnTo>
                    <a:pt x="177500" y="406100"/>
                  </a:lnTo>
                  <a:lnTo>
                    <a:pt x="177602" y="415545"/>
                  </a:lnTo>
                  <a:lnTo>
                    <a:pt x="177704" y="424989"/>
                  </a:lnTo>
                  <a:lnTo>
                    <a:pt x="177807" y="434433"/>
                  </a:lnTo>
                  <a:lnTo>
                    <a:pt x="177911" y="443877"/>
                  </a:lnTo>
                  <a:lnTo>
                    <a:pt x="178018" y="453321"/>
                  </a:lnTo>
                  <a:lnTo>
                    <a:pt x="178128" y="462766"/>
                  </a:lnTo>
                  <a:lnTo>
                    <a:pt x="178240" y="472210"/>
                  </a:lnTo>
                  <a:lnTo>
                    <a:pt x="178357" y="481654"/>
                  </a:lnTo>
                  <a:lnTo>
                    <a:pt x="178477" y="491098"/>
                  </a:lnTo>
                  <a:lnTo>
                    <a:pt x="178603" y="500542"/>
                  </a:lnTo>
                  <a:lnTo>
                    <a:pt x="178736" y="509987"/>
                  </a:lnTo>
                  <a:lnTo>
                    <a:pt x="178876" y="519431"/>
                  </a:lnTo>
                  <a:lnTo>
                    <a:pt x="179024" y="528875"/>
                  </a:lnTo>
                  <a:lnTo>
                    <a:pt x="179180" y="538319"/>
                  </a:lnTo>
                  <a:lnTo>
                    <a:pt x="179345" y="547764"/>
                  </a:lnTo>
                  <a:lnTo>
                    <a:pt x="179520" y="557208"/>
                  </a:lnTo>
                  <a:lnTo>
                    <a:pt x="179708" y="566652"/>
                  </a:lnTo>
                  <a:lnTo>
                    <a:pt x="179908" y="576096"/>
                  </a:lnTo>
                  <a:lnTo>
                    <a:pt x="180121" y="585540"/>
                  </a:lnTo>
                  <a:lnTo>
                    <a:pt x="180348" y="594985"/>
                  </a:lnTo>
                  <a:lnTo>
                    <a:pt x="180589" y="604429"/>
                  </a:lnTo>
                  <a:lnTo>
                    <a:pt x="180844" y="613873"/>
                  </a:lnTo>
                  <a:lnTo>
                    <a:pt x="181116" y="623317"/>
                  </a:lnTo>
                  <a:lnTo>
                    <a:pt x="181406" y="632761"/>
                  </a:lnTo>
                  <a:lnTo>
                    <a:pt x="181715" y="642206"/>
                  </a:lnTo>
                  <a:lnTo>
                    <a:pt x="182041" y="651650"/>
                  </a:lnTo>
                  <a:lnTo>
                    <a:pt x="182386" y="661094"/>
                  </a:lnTo>
                  <a:lnTo>
                    <a:pt x="182750" y="670538"/>
                  </a:lnTo>
                  <a:lnTo>
                    <a:pt x="183133" y="679982"/>
                  </a:lnTo>
                  <a:lnTo>
                    <a:pt x="183537" y="689427"/>
                  </a:lnTo>
                  <a:lnTo>
                    <a:pt x="183965" y="698871"/>
                  </a:lnTo>
                  <a:lnTo>
                    <a:pt x="184413" y="708315"/>
                  </a:lnTo>
                  <a:lnTo>
                    <a:pt x="184882" y="717759"/>
                  </a:lnTo>
                  <a:lnTo>
                    <a:pt x="185371" y="727203"/>
                  </a:lnTo>
                  <a:lnTo>
                    <a:pt x="185880" y="736648"/>
                  </a:lnTo>
                  <a:lnTo>
                    <a:pt x="186410" y="746092"/>
                  </a:lnTo>
                  <a:lnTo>
                    <a:pt x="186960" y="755536"/>
                  </a:lnTo>
                  <a:lnTo>
                    <a:pt x="187531" y="764980"/>
                  </a:lnTo>
                  <a:lnTo>
                    <a:pt x="188121" y="774425"/>
                  </a:lnTo>
                  <a:lnTo>
                    <a:pt x="188729" y="783869"/>
                  </a:lnTo>
                  <a:lnTo>
                    <a:pt x="189353" y="793313"/>
                  </a:lnTo>
                  <a:lnTo>
                    <a:pt x="189993" y="802757"/>
                  </a:lnTo>
                  <a:lnTo>
                    <a:pt x="190649" y="812201"/>
                  </a:lnTo>
                  <a:lnTo>
                    <a:pt x="191321" y="821646"/>
                  </a:lnTo>
                  <a:lnTo>
                    <a:pt x="192009" y="831090"/>
                  </a:lnTo>
                  <a:lnTo>
                    <a:pt x="192709" y="840534"/>
                  </a:lnTo>
                  <a:lnTo>
                    <a:pt x="193423" y="849978"/>
                  </a:lnTo>
                  <a:lnTo>
                    <a:pt x="194149" y="859422"/>
                  </a:lnTo>
                  <a:lnTo>
                    <a:pt x="194887" y="868867"/>
                  </a:lnTo>
                  <a:lnTo>
                    <a:pt x="195636" y="878311"/>
                  </a:lnTo>
                  <a:lnTo>
                    <a:pt x="196399" y="887755"/>
                  </a:lnTo>
                  <a:lnTo>
                    <a:pt x="197173" y="897199"/>
                  </a:lnTo>
                  <a:lnTo>
                    <a:pt x="197957" y="906643"/>
                  </a:lnTo>
                  <a:lnTo>
                    <a:pt x="198752" y="916088"/>
                  </a:lnTo>
                  <a:lnTo>
                    <a:pt x="199556" y="925532"/>
                  </a:lnTo>
                  <a:lnTo>
                    <a:pt x="200370" y="934976"/>
                  </a:lnTo>
                  <a:lnTo>
                    <a:pt x="201193" y="944420"/>
                  </a:lnTo>
                  <a:lnTo>
                    <a:pt x="202027" y="953864"/>
                  </a:lnTo>
                  <a:lnTo>
                    <a:pt x="202869" y="963309"/>
                  </a:lnTo>
                  <a:lnTo>
                    <a:pt x="203718" y="972753"/>
                  </a:lnTo>
                  <a:lnTo>
                    <a:pt x="204575" y="982197"/>
                  </a:lnTo>
                  <a:lnTo>
                    <a:pt x="205438" y="991641"/>
                  </a:lnTo>
                  <a:lnTo>
                    <a:pt x="206309" y="1001085"/>
                  </a:lnTo>
                  <a:lnTo>
                    <a:pt x="207185" y="1010530"/>
                  </a:lnTo>
                  <a:lnTo>
                    <a:pt x="208068" y="1019974"/>
                  </a:lnTo>
                  <a:lnTo>
                    <a:pt x="208958" y="1029418"/>
                  </a:lnTo>
                  <a:lnTo>
                    <a:pt x="209853" y="1038862"/>
                  </a:lnTo>
                  <a:lnTo>
                    <a:pt x="210754" y="1048307"/>
                  </a:lnTo>
                  <a:lnTo>
                    <a:pt x="211661" y="1057751"/>
                  </a:lnTo>
                  <a:lnTo>
                    <a:pt x="212576" y="1067195"/>
                  </a:lnTo>
                  <a:lnTo>
                    <a:pt x="213500" y="1076639"/>
                  </a:lnTo>
                  <a:lnTo>
                    <a:pt x="214434" y="1086083"/>
                  </a:lnTo>
                  <a:lnTo>
                    <a:pt x="215379" y="1095528"/>
                  </a:lnTo>
                  <a:lnTo>
                    <a:pt x="216336" y="1104972"/>
                  </a:lnTo>
                  <a:lnTo>
                    <a:pt x="217306" y="1114416"/>
                  </a:lnTo>
                  <a:lnTo>
                    <a:pt x="218292" y="1123860"/>
                  </a:lnTo>
                  <a:lnTo>
                    <a:pt x="219293" y="1133304"/>
                  </a:lnTo>
                  <a:lnTo>
                    <a:pt x="220316" y="1142749"/>
                  </a:lnTo>
                  <a:lnTo>
                    <a:pt x="221359" y="1152193"/>
                  </a:lnTo>
                  <a:lnTo>
                    <a:pt x="222423" y="1161637"/>
                  </a:lnTo>
                  <a:lnTo>
                    <a:pt x="223508" y="1171081"/>
                  </a:lnTo>
                  <a:lnTo>
                    <a:pt x="224614" y="1180525"/>
                  </a:lnTo>
                  <a:lnTo>
                    <a:pt x="225741" y="1189970"/>
                  </a:lnTo>
                  <a:lnTo>
                    <a:pt x="226889" y="1199414"/>
                  </a:lnTo>
                  <a:lnTo>
                    <a:pt x="228061" y="1208858"/>
                  </a:lnTo>
                  <a:lnTo>
                    <a:pt x="229251" y="1218302"/>
                  </a:lnTo>
                  <a:lnTo>
                    <a:pt x="230456" y="1227746"/>
                  </a:lnTo>
                  <a:lnTo>
                    <a:pt x="231675" y="1237191"/>
                  </a:lnTo>
                  <a:lnTo>
                    <a:pt x="232907" y="1246635"/>
                  </a:lnTo>
                  <a:lnTo>
                    <a:pt x="234147" y="1256079"/>
                  </a:lnTo>
                  <a:lnTo>
                    <a:pt x="235395" y="1265523"/>
                  </a:lnTo>
                  <a:lnTo>
                    <a:pt x="236649" y="1274968"/>
                  </a:lnTo>
                  <a:lnTo>
                    <a:pt x="237906" y="1284412"/>
                  </a:lnTo>
                  <a:lnTo>
                    <a:pt x="239164" y="1293856"/>
                  </a:lnTo>
                  <a:lnTo>
                    <a:pt x="240425" y="1303300"/>
                  </a:lnTo>
                  <a:lnTo>
                    <a:pt x="241687" y="1312744"/>
                  </a:lnTo>
                  <a:lnTo>
                    <a:pt x="242953" y="1322189"/>
                  </a:lnTo>
                  <a:lnTo>
                    <a:pt x="244224" y="1331633"/>
                  </a:lnTo>
                  <a:lnTo>
                    <a:pt x="245505" y="1341077"/>
                  </a:lnTo>
                  <a:lnTo>
                    <a:pt x="246798" y="1350521"/>
                  </a:lnTo>
                  <a:lnTo>
                    <a:pt x="248107" y="1359965"/>
                  </a:lnTo>
                  <a:lnTo>
                    <a:pt x="249436" y="1369410"/>
                  </a:lnTo>
                  <a:lnTo>
                    <a:pt x="250792" y="1378854"/>
                  </a:lnTo>
                  <a:lnTo>
                    <a:pt x="252177" y="1388298"/>
                  </a:lnTo>
                  <a:lnTo>
                    <a:pt x="253602" y="1397742"/>
                  </a:lnTo>
                  <a:lnTo>
                    <a:pt x="255071" y="1407186"/>
                  </a:lnTo>
                  <a:lnTo>
                    <a:pt x="256585" y="1416631"/>
                  </a:lnTo>
                  <a:lnTo>
                    <a:pt x="258146" y="1426075"/>
                  </a:lnTo>
                  <a:lnTo>
                    <a:pt x="259756" y="1435519"/>
                  </a:lnTo>
                  <a:lnTo>
                    <a:pt x="261417" y="1444963"/>
                  </a:lnTo>
                  <a:lnTo>
                    <a:pt x="263127" y="1454407"/>
                  </a:lnTo>
                  <a:lnTo>
                    <a:pt x="264896" y="1463852"/>
                  </a:lnTo>
                  <a:lnTo>
                    <a:pt x="266710" y="1473296"/>
                  </a:lnTo>
                  <a:lnTo>
                    <a:pt x="268566" y="1482740"/>
                  </a:lnTo>
                  <a:lnTo>
                    <a:pt x="270458" y="1492184"/>
                  </a:lnTo>
                  <a:lnTo>
                    <a:pt x="272381" y="1501628"/>
                  </a:lnTo>
                  <a:lnTo>
                    <a:pt x="274330" y="1511073"/>
                  </a:lnTo>
                  <a:lnTo>
                    <a:pt x="276297" y="1520517"/>
                  </a:lnTo>
                  <a:lnTo>
                    <a:pt x="278276" y="1529961"/>
                  </a:lnTo>
                  <a:lnTo>
                    <a:pt x="280256" y="1539405"/>
                  </a:lnTo>
                  <a:lnTo>
                    <a:pt x="282232" y="1548850"/>
                  </a:lnTo>
                  <a:lnTo>
                    <a:pt x="284196" y="1558294"/>
                  </a:lnTo>
                  <a:lnTo>
                    <a:pt x="286144" y="1567738"/>
                  </a:lnTo>
                  <a:lnTo>
                    <a:pt x="288070" y="1577182"/>
                  </a:lnTo>
                  <a:lnTo>
                    <a:pt x="289968" y="1586626"/>
                  </a:lnTo>
                  <a:lnTo>
                    <a:pt x="291831" y="1596071"/>
                  </a:lnTo>
                  <a:lnTo>
                    <a:pt x="293660" y="1605515"/>
                  </a:lnTo>
                  <a:lnTo>
                    <a:pt x="295455" y="1614959"/>
                  </a:lnTo>
                  <a:lnTo>
                    <a:pt x="297215" y="1624403"/>
                  </a:lnTo>
                  <a:lnTo>
                    <a:pt x="298939" y="1633847"/>
                  </a:lnTo>
                  <a:lnTo>
                    <a:pt x="300628" y="1643292"/>
                  </a:lnTo>
                  <a:lnTo>
                    <a:pt x="302280" y="1652736"/>
                  </a:lnTo>
                  <a:lnTo>
                    <a:pt x="303897" y="1662180"/>
                  </a:lnTo>
                  <a:lnTo>
                    <a:pt x="305486" y="1671624"/>
                  </a:lnTo>
                  <a:lnTo>
                    <a:pt x="307048" y="1681068"/>
                  </a:lnTo>
                  <a:lnTo>
                    <a:pt x="308587" y="1690513"/>
                  </a:lnTo>
                  <a:lnTo>
                    <a:pt x="310103" y="1699957"/>
                  </a:lnTo>
                  <a:lnTo>
                    <a:pt x="311601" y="1709401"/>
                  </a:lnTo>
                  <a:lnTo>
                    <a:pt x="313080" y="1718845"/>
                  </a:lnTo>
                  <a:lnTo>
                    <a:pt x="314545" y="1728289"/>
                  </a:lnTo>
                  <a:lnTo>
                    <a:pt x="315999" y="1737734"/>
                  </a:lnTo>
                  <a:lnTo>
                    <a:pt x="317442" y="1747178"/>
                  </a:lnTo>
                  <a:lnTo>
                    <a:pt x="318875" y="1756622"/>
                  </a:lnTo>
                  <a:lnTo>
                    <a:pt x="320300" y="1766066"/>
                  </a:lnTo>
                  <a:lnTo>
                    <a:pt x="321716" y="1775511"/>
                  </a:lnTo>
                  <a:lnTo>
                    <a:pt x="323120" y="1784955"/>
                  </a:lnTo>
                  <a:lnTo>
                    <a:pt x="324512" y="1794399"/>
                  </a:lnTo>
                  <a:lnTo>
                    <a:pt x="325891" y="1803843"/>
                  </a:lnTo>
                  <a:lnTo>
                    <a:pt x="327255" y="1813287"/>
                  </a:lnTo>
                  <a:lnTo>
                    <a:pt x="328599" y="1822732"/>
                  </a:lnTo>
                  <a:lnTo>
                    <a:pt x="329922" y="1832176"/>
                  </a:lnTo>
                  <a:lnTo>
                    <a:pt x="331217" y="1841620"/>
                  </a:lnTo>
                  <a:lnTo>
                    <a:pt x="332478" y="1851064"/>
                  </a:lnTo>
                  <a:lnTo>
                    <a:pt x="333704" y="1860508"/>
                  </a:lnTo>
                  <a:lnTo>
                    <a:pt x="334892" y="1869953"/>
                  </a:lnTo>
                  <a:lnTo>
                    <a:pt x="336038" y="1879397"/>
                  </a:lnTo>
                  <a:lnTo>
                    <a:pt x="337138" y="1888841"/>
                  </a:lnTo>
                  <a:lnTo>
                    <a:pt x="338191" y="1898285"/>
                  </a:lnTo>
                  <a:lnTo>
                    <a:pt x="339186" y="1907729"/>
                  </a:lnTo>
                  <a:lnTo>
                    <a:pt x="340123" y="1917174"/>
                  </a:lnTo>
                  <a:lnTo>
                    <a:pt x="341005" y="1926618"/>
                  </a:lnTo>
                  <a:lnTo>
                    <a:pt x="341833" y="1936062"/>
                  </a:lnTo>
                  <a:lnTo>
                    <a:pt x="342605" y="1945506"/>
                  </a:lnTo>
                  <a:lnTo>
                    <a:pt x="343322" y="1954950"/>
                  </a:lnTo>
                  <a:lnTo>
                    <a:pt x="343985" y="1964395"/>
                  </a:lnTo>
                  <a:lnTo>
                    <a:pt x="344586" y="1973839"/>
                  </a:lnTo>
                  <a:lnTo>
                    <a:pt x="345134" y="1983283"/>
                  </a:lnTo>
                  <a:lnTo>
                    <a:pt x="345633" y="1992727"/>
                  </a:lnTo>
                  <a:lnTo>
                    <a:pt x="346084" y="2002171"/>
                  </a:lnTo>
                  <a:lnTo>
                    <a:pt x="346488" y="2011616"/>
                  </a:lnTo>
                  <a:lnTo>
                    <a:pt x="346847" y="2021060"/>
                  </a:lnTo>
                  <a:lnTo>
                    <a:pt x="347162" y="2030504"/>
                  </a:lnTo>
                  <a:lnTo>
                    <a:pt x="347425" y="2039948"/>
                  </a:lnTo>
                  <a:lnTo>
                    <a:pt x="347646" y="2049393"/>
                  </a:lnTo>
                  <a:lnTo>
                    <a:pt x="347825" y="2058837"/>
                  </a:lnTo>
                  <a:lnTo>
                    <a:pt x="347961" y="2068281"/>
                  </a:lnTo>
                  <a:lnTo>
                    <a:pt x="348055" y="2077725"/>
                  </a:lnTo>
                  <a:lnTo>
                    <a:pt x="348105" y="2087169"/>
                  </a:lnTo>
                  <a:lnTo>
                    <a:pt x="348108" y="2096614"/>
                  </a:lnTo>
                  <a:lnTo>
                    <a:pt x="348058" y="2106058"/>
                  </a:lnTo>
                  <a:lnTo>
                    <a:pt x="347962" y="2115502"/>
                  </a:lnTo>
                  <a:lnTo>
                    <a:pt x="347818" y="2124946"/>
                  </a:lnTo>
                  <a:lnTo>
                    <a:pt x="347625" y="2134390"/>
                  </a:lnTo>
                  <a:lnTo>
                    <a:pt x="347383" y="2143835"/>
                  </a:lnTo>
                  <a:lnTo>
                    <a:pt x="347090" y="2153279"/>
                  </a:lnTo>
                  <a:lnTo>
                    <a:pt x="346742" y="2162723"/>
                  </a:lnTo>
                  <a:lnTo>
                    <a:pt x="346338" y="2172167"/>
                  </a:lnTo>
                  <a:lnTo>
                    <a:pt x="345884" y="2181611"/>
                  </a:lnTo>
                  <a:lnTo>
                    <a:pt x="345381" y="2191056"/>
                  </a:lnTo>
                  <a:lnTo>
                    <a:pt x="344830" y="2200500"/>
                  </a:lnTo>
                  <a:lnTo>
                    <a:pt x="344231" y="2209944"/>
                  </a:lnTo>
                  <a:lnTo>
                    <a:pt x="343587" y="2219388"/>
                  </a:lnTo>
                  <a:lnTo>
                    <a:pt x="342892" y="2228832"/>
                  </a:lnTo>
                  <a:lnTo>
                    <a:pt x="342154" y="2238277"/>
                  </a:lnTo>
                  <a:lnTo>
                    <a:pt x="341378" y="2247721"/>
                  </a:lnTo>
                  <a:lnTo>
                    <a:pt x="340565" y="2257165"/>
                  </a:lnTo>
                  <a:lnTo>
                    <a:pt x="339719" y="2266609"/>
                  </a:lnTo>
                  <a:lnTo>
                    <a:pt x="338842" y="2276054"/>
                  </a:lnTo>
                  <a:lnTo>
                    <a:pt x="337935" y="2285498"/>
                  </a:lnTo>
                  <a:lnTo>
                    <a:pt x="336998" y="2294942"/>
                  </a:lnTo>
                  <a:lnTo>
                    <a:pt x="336038" y="2304386"/>
                  </a:lnTo>
                  <a:lnTo>
                    <a:pt x="335059" y="2313830"/>
                  </a:lnTo>
                  <a:lnTo>
                    <a:pt x="334062" y="2323275"/>
                  </a:lnTo>
                  <a:lnTo>
                    <a:pt x="333049" y="2332719"/>
                  </a:lnTo>
                  <a:lnTo>
                    <a:pt x="332024" y="2342163"/>
                  </a:lnTo>
                  <a:lnTo>
                    <a:pt x="330986" y="2351607"/>
                  </a:lnTo>
                  <a:lnTo>
                    <a:pt x="329939" y="2361051"/>
                  </a:lnTo>
                  <a:lnTo>
                    <a:pt x="328886" y="2370496"/>
                  </a:lnTo>
                  <a:lnTo>
                    <a:pt x="327827" y="2379940"/>
                  </a:lnTo>
                  <a:lnTo>
                    <a:pt x="326766" y="2389384"/>
                  </a:lnTo>
                  <a:lnTo>
                    <a:pt x="325704" y="2398828"/>
                  </a:lnTo>
                  <a:lnTo>
                    <a:pt x="324642" y="2408272"/>
                  </a:lnTo>
                  <a:lnTo>
                    <a:pt x="323581" y="2417717"/>
                  </a:lnTo>
                  <a:lnTo>
                    <a:pt x="322525" y="2427161"/>
                  </a:lnTo>
                  <a:lnTo>
                    <a:pt x="321473" y="2436605"/>
                  </a:lnTo>
                  <a:lnTo>
                    <a:pt x="320427" y="2446049"/>
                  </a:lnTo>
                  <a:lnTo>
                    <a:pt x="319386" y="2455493"/>
                  </a:lnTo>
                  <a:lnTo>
                    <a:pt x="318352" y="2464938"/>
                  </a:lnTo>
                  <a:lnTo>
                    <a:pt x="317325" y="2474382"/>
                  </a:lnTo>
                  <a:lnTo>
                    <a:pt x="316304" y="2483826"/>
                  </a:lnTo>
                  <a:lnTo>
                    <a:pt x="315287" y="2493270"/>
                  </a:lnTo>
                  <a:lnTo>
                    <a:pt x="314273" y="2502714"/>
                  </a:lnTo>
                  <a:lnTo>
                    <a:pt x="313259" y="2512159"/>
                  </a:lnTo>
                  <a:lnTo>
                    <a:pt x="312243" y="2521603"/>
                  </a:lnTo>
                  <a:lnTo>
                    <a:pt x="311222" y="2531047"/>
                  </a:lnTo>
                  <a:lnTo>
                    <a:pt x="310191" y="2540491"/>
                  </a:lnTo>
                  <a:lnTo>
                    <a:pt x="309145" y="2549936"/>
                  </a:lnTo>
                  <a:lnTo>
                    <a:pt x="308080" y="2559380"/>
                  </a:lnTo>
                  <a:lnTo>
                    <a:pt x="306993" y="2568824"/>
                  </a:lnTo>
                  <a:lnTo>
                    <a:pt x="305880" y="2578268"/>
                  </a:lnTo>
                  <a:lnTo>
                    <a:pt x="304738" y="2587712"/>
                  </a:lnTo>
                  <a:lnTo>
                    <a:pt x="303564" y="2597157"/>
                  </a:lnTo>
                  <a:lnTo>
                    <a:pt x="302353" y="2606601"/>
                  </a:lnTo>
                  <a:lnTo>
                    <a:pt x="301100" y="2616045"/>
                  </a:lnTo>
                  <a:lnTo>
                    <a:pt x="299809" y="2625489"/>
                  </a:lnTo>
                  <a:lnTo>
                    <a:pt x="298483" y="2634933"/>
                  </a:lnTo>
                  <a:lnTo>
                    <a:pt x="297121" y="2644378"/>
                  </a:lnTo>
                  <a:lnTo>
                    <a:pt x="295726" y="2653822"/>
                  </a:lnTo>
                  <a:lnTo>
                    <a:pt x="294301" y="2663266"/>
                  </a:lnTo>
                  <a:lnTo>
                    <a:pt x="292848" y="2672710"/>
                  </a:lnTo>
                  <a:lnTo>
                    <a:pt x="291372" y="2682154"/>
                  </a:lnTo>
                  <a:lnTo>
                    <a:pt x="289882" y="2691599"/>
                  </a:lnTo>
                  <a:lnTo>
                    <a:pt x="288383" y="2701043"/>
                  </a:lnTo>
                  <a:lnTo>
                    <a:pt x="286879" y="2710487"/>
                  </a:lnTo>
                  <a:lnTo>
                    <a:pt x="285377" y="2719931"/>
                  </a:lnTo>
                  <a:lnTo>
                    <a:pt x="283880" y="2729375"/>
                  </a:lnTo>
                  <a:lnTo>
                    <a:pt x="282396" y="2738820"/>
                  </a:lnTo>
                  <a:lnTo>
                    <a:pt x="280929" y="2748264"/>
                  </a:lnTo>
                  <a:lnTo>
                    <a:pt x="279481" y="2757708"/>
                  </a:lnTo>
                  <a:lnTo>
                    <a:pt x="278053" y="2767152"/>
                  </a:lnTo>
                  <a:lnTo>
                    <a:pt x="276649" y="2776597"/>
                  </a:lnTo>
                  <a:lnTo>
                    <a:pt x="275268" y="2786041"/>
                  </a:lnTo>
                  <a:lnTo>
                    <a:pt x="273910" y="2795485"/>
                  </a:lnTo>
                  <a:lnTo>
                    <a:pt x="272578" y="2804929"/>
                  </a:lnTo>
                  <a:lnTo>
                    <a:pt x="271267" y="2814373"/>
                  </a:lnTo>
                  <a:lnTo>
                    <a:pt x="269973" y="2823818"/>
                  </a:lnTo>
                  <a:lnTo>
                    <a:pt x="268694" y="2833262"/>
                  </a:lnTo>
                  <a:lnTo>
                    <a:pt x="267426" y="2842706"/>
                  </a:lnTo>
                  <a:lnTo>
                    <a:pt x="266167" y="2852150"/>
                  </a:lnTo>
                  <a:lnTo>
                    <a:pt x="264912" y="2861594"/>
                  </a:lnTo>
                  <a:lnTo>
                    <a:pt x="263657" y="2871039"/>
                  </a:lnTo>
                  <a:lnTo>
                    <a:pt x="262397" y="2880483"/>
                  </a:lnTo>
                  <a:lnTo>
                    <a:pt x="261130" y="2889927"/>
                  </a:lnTo>
                  <a:lnTo>
                    <a:pt x="259853" y="2899371"/>
                  </a:lnTo>
                  <a:lnTo>
                    <a:pt x="258564" y="2908815"/>
                  </a:lnTo>
                  <a:lnTo>
                    <a:pt x="257260" y="2918260"/>
                  </a:lnTo>
                  <a:lnTo>
                    <a:pt x="255939" y="2927704"/>
                  </a:lnTo>
                  <a:lnTo>
                    <a:pt x="254600" y="2937148"/>
                  </a:lnTo>
                  <a:lnTo>
                    <a:pt x="253246" y="2946592"/>
                  </a:lnTo>
                  <a:lnTo>
                    <a:pt x="251878" y="2956036"/>
                  </a:lnTo>
                  <a:lnTo>
                    <a:pt x="250498" y="2965481"/>
                  </a:lnTo>
                  <a:lnTo>
                    <a:pt x="249109" y="2974925"/>
                  </a:lnTo>
                  <a:lnTo>
                    <a:pt x="247712" y="2984369"/>
                  </a:lnTo>
                  <a:lnTo>
                    <a:pt x="246312" y="2993813"/>
                  </a:lnTo>
                  <a:lnTo>
                    <a:pt x="244915" y="3003257"/>
                  </a:lnTo>
                  <a:lnTo>
                    <a:pt x="243523" y="3012702"/>
                  </a:lnTo>
                  <a:lnTo>
                    <a:pt x="242142" y="3022146"/>
                  </a:lnTo>
                  <a:lnTo>
                    <a:pt x="240775" y="3031590"/>
                  </a:lnTo>
                  <a:lnTo>
                    <a:pt x="239426" y="3041034"/>
                  </a:lnTo>
                  <a:lnTo>
                    <a:pt x="238098" y="3050479"/>
                  </a:lnTo>
                  <a:lnTo>
                    <a:pt x="236799" y="3059923"/>
                  </a:lnTo>
                  <a:lnTo>
                    <a:pt x="235529" y="3069367"/>
                  </a:lnTo>
                  <a:lnTo>
                    <a:pt x="234289" y="3078811"/>
                  </a:lnTo>
                  <a:lnTo>
                    <a:pt x="233079" y="3088255"/>
                  </a:lnTo>
                  <a:lnTo>
                    <a:pt x="231901" y="3097700"/>
                  </a:lnTo>
                  <a:lnTo>
                    <a:pt x="230755" y="3107144"/>
                  </a:lnTo>
                  <a:lnTo>
                    <a:pt x="229641" y="3116588"/>
                  </a:lnTo>
                  <a:lnTo>
                    <a:pt x="228565" y="3126032"/>
                  </a:lnTo>
                  <a:lnTo>
                    <a:pt x="227518" y="3135476"/>
                  </a:lnTo>
                  <a:lnTo>
                    <a:pt x="226499" y="3144921"/>
                  </a:lnTo>
                  <a:lnTo>
                    <a:pt x="225507" y="3154365"/>
                  </a:lnTo>
                  <a:lnTo>
                    <a:pt x="224540" y="3163809"/>
                  </a:lnTo>
                  <a:lnTo>
                    <a:pt x="223596" y="3173253"/>
                  </a:lnTo>
                  <a:lnTo>
                    <a:pt x="222676" y="3182697"/>
                  </a:lnTo>
                  <a:lnTo>
                    <a:pt x="221777" y="3192142"/>
                  </a:lnTo>
                  <a:lnTo>
                    <a:pt x="220895" y="3201586"/>
                  </a:lnTo>
                  <a:lnTo>
                    <a:pt x="220030" y="3211030"/>
                  </a:lnTo>
                  <a:lnTo>
                    <a:pt x="219179" y="3220474"/>
                  </a:lnTo>
                  <a:lnTo>
                    <a:pt x="218341" y="3229918"/>
                  </a:lnTo>
                  <a:lnTo>
                    <a:pt x="217515" y="3239363"/>
                  </a:lnTo>
                  <a:lnTo>
                    <a:pt x="216701" y="3248807"/>
                  </a:lnTo>
                  <a:lnTo>
                    <a:pt x="215898" y="3258251"/>
                  </a:lnTo>
                  <a:lnTo>
                    <a:pt x="215105" y="3267695"/>
                  </a:lnTo>
                  <a:lnTo>
                    <a:pt x="214320" y="3277140"/>
                  </a:lnTo>
                  <a:lnTo>
                    <a:pt x="213545" y="3286584"/>
                  </a:lnTo>
                  <a:lnTo>
                    <a:pt x="212778" y="3296028"/>
                  </a:lnTo>
                  <a:lnTo>
                    <a:pt x="212020" y="3305472"/>
                  </a:lnTo>
                  <a:lnTo>
                    <a:pt x="211274" y="3314916"/>
                  </a:lnTo>
                  <a:lnTo>
                    <a:pt x="210538" y="3324361"/>
                  </a:lnTo>
                  <a:lnTo>
                    <a:pt x="209812" y="3333805"/>
                  </a:lnTo>
                  <a:lnTo>
                    <a:pt x="209099" y="3343249"/>
                  </a:lnTo>
                  <a:lnTo>
                    <a:pt x="208398" y="3352693"/>
                  </a:lnTo>
                  <a:lnTo>
                    <a:pt x="207711" y="3362137"/>
                  </a:lnTo>
                  <a:lnTo>
                    <a:pt x="207038" y="3371582"/>
                  </a:lnTo>
                  <a:lnTo>
                    <a:pt x="206384" y="3381026"/>
                  </a:lnTo>
                  <a:lnTo>
                    <a:pt x="205747" y="3390470"/>
                  </a:lnTo>
                  <a:lnTo>
                    <a:pt x="205128" y="3399914"/>
                  </a:lnTo>
                  <a:lnTo>
                    <a:pt x="204526" y="3409358"/>
                  </a:lnTo>
                  <a:lnTo>
                    <a:pt x="203944" y="3418803"/>
                  </a:lnTo>
                  <a:lnTo>
                    <a:pt x="203379" y="3428247"/>
                  </a:lnTo>
                  <a:lnTo>
                    <a:pt x="202835" y="3437691"/>
                  </a:lnTo>
                  <a:lnTo>
                    <a:pt x="202311" y="3447135"/>
                  </a:lnTo>
                  <a:lnTo>
                    <a:pt x="201805" y="3456579"/>
                  </a:lnTo>
                  <a:lnTo>
                    <a:pt x="201314" y="3466024"/>
                  </a:lnTo>
                  <a:lnTo>
                    <a:pt x="200839" y="3475468"/>
                  </a:lnTo>
                  <a:lnTo>
                    <a:pt x="200378" y="3484912"/>
                  </a:lnTo>
                  <a:lnTo>
                    <a:pt x="199929" y="3494356"/>
                  </a:lnTo>
                  <a:lnTo>
                    <a:pt x="199491" y="3503800"/>
                  </a:lnTo>
                  <a:lnTo>
                    <a:pt x="199064" y="3513245"/>
                  </a:lnTo>
                  <a:lnTo>
                    <a:pt x="198643" y="3522689"/>
                  </a:lnTo>
                  <a:lnTo>
                    <a:pt x="198227" y="3532133"/>
                  </a:lnTo>
                  <a:lnTo>
                    <a:pt x="197815" y="3541577"/>
                  </a:lnTo>
                  <a:lnTo>
                    <a:pt x="197406" y="3551022"/>
                  </a:lnTo>
                  <a:lnTo>
                    <a:pt x="196998" y="3560466"/>
                  </a:lnTo>
                  <a:lnTo>
                    <a:pt x="196591" y="3569910"/>
                  </a:lnTo>
                  <a:lnTo>
                    <a:pt x="196184" y="3579354"/>
                  </a:lnTo>
                  <a:lnTo>
                    <a:pt x="195775" y="3588798"/>
                  </a:lnTo>
                  <a:lnTo>
                    <a:pt x="195365" y="3598243"/>
                  </a:lnTo>
                  <a:lnTo>
                    <a:pt x="194955" y="3607687"/>
                  </a:lnTo>
                  <a:lnTo>
                    <a:pt x="194543" y="3617131"/>
                  </a:lnTo>
                  <a:lnTo>
                    <a:pt x="194130" y="3626575"/>
                  </a:lnTo>
                  <a:lnTo>
                    <a:pt x="193717" y="3636019"/>
                  </a:lnTo>
                  <a:lnTo>
                    <a:pt x="193305" y="3645464"/>
                  </a:lnTo>
                  <a:lnTo>
                    <a:pt x="192894" y="3654908"/>
                  </a:lnTo>
                  <a:lnTo>
                    <a:pt x="192485" y="3664352"/>
                  </a:lnTo>
                  <a:lnTo>
                    <a:pt x="192079" y="3673796"/>
                  </a:lnTo>
                  <a:lnTo>
                    <a:pt x="191677" y="3683240"/>
                  </a:lnTo>
                  <a:lnTo>
                    <a:pt x="191280" y="3692685"/>
                  </a:lnTo>
                  <a:lnTo>
                    <a:pt x="190890" y="3702129"/>
                  </a:lnTo>
                  <a:lnTo>
                    <a:pt x="190506" y="3711573"/>
                  </a:lnTo>
                  <a:lnTo>
                    <a:pt x="190131" y="3721017"/>
                  </a:lnTo>
                  <a:lnTo>
                    <a:pt x="189764" y="3730461"/>
                  </a:lnTo>
                  <a:lnTo>
                    <a:pt x="189406" y="3739906"/>
                  </a:lnTo>
                  <a:lnTo>
                    <a:pt x="189059" y="3749350"/>
                  </a:lnTo>
                  <a:lnTo>
                    <a:pt x="188724" y="3758794"/>
                  </a:lnTo>
                  <a:lnTo>
                    <a:pt x="188401" y="3768238"/>
                  </a:lnTo>
                  <a:lnTo>
                    <a:pt x="188091" y="3777683"/>
                  </a:lnTo>
                  <a:lnTo>
                    <a:pt x="187792" y="3787127"/>
                  </a:lnTo>
                  <a:lnTo>
                    <a:pt x="187506" y="3796571"/>
                  </a:lnTo>
                  <a:lnTo>
                    <a:pt x="187233" y="3806015"/>
                  </a:lnTo>
                  <a:lnTo>
                    <a:pt x="186972" y="3815459"/>
                  </a:lnTo>
                  <a:lnTo>
                    <a:pt x="186725" y="3824904"/>
                  </a:lnTo>
                  <a:lnTo>
                    <a:pt x="186490" y="3834348"/>
                  </a:lnTo>
                  <a:lnTo>
                    <a:pt x="186266" y="3843792"/>
                  </a:lnTo>
                  <a:lnTo>
                    <a:pt x="186052" y="3853236"/>
                  </a:lnTo>
                  <a:lnTo>
                    <a:pt x="185848" y="3862680"/>
                  </a:lnTo>
                  <a:lnTo>
                    <a:pt x="185652" y="3872125"/>
                  </a:lnTo>
                  <a:lnTo>
                    <a:pt x="185464" y="3881569"/>
                  </a:lnTo>
                  <a:lnTo>
                    <a:pt x="185284" y="3891013"/>
                  </a:lnTo>
                  <a:lnTo>
                    <a:pt x="185107" y="3900457"/>
                  </a:lnTo>
                  <a:lnTo>
                    <a:pt x="184935" y="3909901"/>
                  </a:lnTo>
                  <a:lnTo>
                    <a:pt x="184765" y="3919346"/>
                  </a:lnTo>
                  <a:lnTo>
                    <a:pt x="184596" y="3928790"/>
                  </a:lnTo>
                  <a:lnTo>
                    <a:pt x="184428" y="3938234"/>
                  </a:lnTo>
                  <a:lnTo>
                    <a:pt x="184259" y="3947678"/>
                  </a:lnTo>
                  <a:lnTo>
                    <a:pt x="184088" y="3957122"/>
                  </a:lnTo>
                  <a:lnTo>
                    <a:pt x="183914" y="3966567"/>
                  </a:lnTo>
                  <a:lnTo>
                    <a:pt x="183738" y="3976011"/>
                  </a:lnTo>
                  <a:lnTo>
                    <a:pt x="183558" y="3985455"/>
                  </a:lnTo>
                  <a:lnTo>
                    <a:pt x="183376" y="3994899"/>
                  </a:lnTo>
                  <a:lnTo>
                    <a:pt x="183189" y="4004343"/>
                  </a:lnTo>
                  <a:lnTo>
                    <a:pt x="182999" y="4013788"/>
                  </a:lnTo>
                  <a:lnTo>
                    <a:pt x="182805" y="4023232"/>
                  </a:lnTo>
                  <a:lnTo>
                    <a:pt x="182608" y="4032676"/>
                  </a:lnTo>
                  <a:lnTo>
                    <a:pt x="182408" y="4042120"/>
                  </a:lnTo>
                  <a:lnTo>
                    <a:pt x="182206" y="4051565"/>
                  </a:lnTo>
                  <a:lnTo>
                    <a:pt x="182001" y="4061009"/>
                  </a:lnTo>
                  <a:lnTo>
                    <a:pt x="181795" y="4070453"/>
                  </a:lnTo>
                  <a:lnTo>
                    <a:pt x="181587" y="4079897"/>
                  </a:lnTo>
                  <a:lnTo>
                    <a:pt x="181379" y="4089341"/>
                  </a:lnTo>
                  <a:lnTo>
                    <a:pt x="181169" y="4098786"/>
                  </a:lnTo>
                  <a:lnTo>
                    <a:pt x="180960" y="4108230"/>
                  </a:lnTo>
                  <a:lnTo>
                    <a:pt x="180751" y="4117674"/>
                  </a:lnTo>
                  <a:lnTo>
                    <a:pt x="180543" y="4127118"/>
                  </a:lnTo>
                  <a:lnTo>
                    <a:pt x="180336" y="4136562"/>
                  </a:lnTo>
                  <a:lnTo>
                    <a:pt x="180130" y="4146007"/>
                  </a:lnTo>
                  <a:lnTo>
                    <a:pt x="179927" y="4155451"/>
                  </a:lnTo>
                  <a:lnTo>
                    <a:pt x="179726" y="4164895"/>
                  </a:lnTo>
                  <a:lnTo>
                    <a:pt x="179528" y="4174339"/>
                  </a:lnTo>
                  <a:lnTo>
                    <a:pt x="179333" y="4183783"/>
                  </a:lnTo>
                  <a:lnTo>
                    <a:pt x="179142" y="4193228"/>
                  </a:lnTo>
                  <a:lnTo>
                    <a:pt x="178955" y="4202672"/>
                  </a:lnTo>
                  <a:lnTo>
                    <a:pt x="178775" y="4212116"/>
                  </a:lnTo>
                  <a:lnTo>
                    <a:pt x="178600" y="4221560"/>
                  </a:lnTo>
                  <a:lnTo>
                    <a:pt x="178430" y="4231004"/>
                  </a:lnTo>
                  <a:lnTo>
                    <a:pt x="178267" y="4240449"/>
                  </a:lnTo>
                  <a:lnTo>
                    <a:pt x="178111" y="4249893"/>
                  </a:lnTo>
                  <a:lnTo>
                    <a:pt x="177962" y="4259337"/>
                  </a:lnTo>
                  <a:lnTo>
                    <a:pt x="177820" y="4268781"/>
                  </a:lnTo>
                  <a:lnTo>
                    <a:pt x="177687" y="4278226"/>
                  </a:lnTo>
                  <a:lnTo>
                    <a:pt x="177562" y="4287670"/>
                  </a:lnTo>
                  <a:lnTo>
                    <a:pt x="177444" y="4297114"/>
                  </a:lnTo>
                  <a:lnTo>
                    <a:pt x="177334" y="4306558"/>
                  </a:lnTo>
                  <a:lnTo>
                    <a:pt x="177232" y="4316002"/>
                  </a:lnTo>
                  <a:lnTo>
                    <a:pt x="177137" y="4325447"/>
                  </a:lnTo>
                  <a:lnTo>
                    <a:pt x="177050" y="4334891"/>
                  </a:lnTo>
                  <a:lnTo>
                    <a:pt x="176971" y="4344335"/>
                  </a:lnTo>
                  <a:lnTo>
                    <a:pt x="176898" y="4353779"/>
                  </a:lnTo>
                  <a:lnTo>
                    <a:pt x="176831" y="4363223"/>
                  </a:lnTo>
                  <a:lnTo>
                    <a:pt x="176769" y="4372668"/>
                  </a:lnTo>
                  <a:lnTo>
                    <a:pt x="176712" y="4382112"/>
                  </a:lnTo>
                  <a:lnTo>
                    <a:pt x="176660" y="4391556"/>
                  </a:lnTo>
                  <a:lnTo>
                    <a:pt x="176612" y="4401000"/>
                  </a:lnTo>
                  <a:lnTo>
                    <a:pt x="176566" y="4410444"/>
                  </a:lnTo>
                  <a:lnTo>
                    <a:pt x="176522" y="4419889"/>
                  </a:lnTo>
                  <a:lnTo>
                    <a:pt x="176479" y="4429333"/>
                  </a:lnTo>
                  <a:lnTo>
                    <a:pt x="176436" y="4438777"/>
                  </a:lnTo>
                  <a:lnTo>
                    <a:pt x="176393" y="4448221"/>
                  </a:lnTo>
                  <a:lnTo>
                    <a:pt x="176349" y="4457665"/>
                  </a:lnTo>
                  <a:lnTo>
                    <a:pt x="176304" y="4467110"/>
                  </a:lnTo>
                  <a:lnTo>
                    <a:pt x="176256" y="4476554"/>
                  </a:lnTo>
                  <a:lnTo>
                    <a:pt x="176206" y="4485998"/>
                  </a:lnTo>
                  <a:lnTo>
                    <a:pt x="176154" y="4495442"/>
                  </a:lnTo>
                  <a:lnTo>
                    <a:pt x="176100" y="4504886"/>
                  </a:lnTo>
                  <a:lnTo>
                    <a:pt x="176043" y="4514331"/>
                  </a:lnTo>
                  <a:lnTo>
                    <a:pt x="175984" y="4523775"/>
                  </a:lnTo>
                  <a:lnTo>
                    <a:pt x="175924" y="4533219"/>
                  </a:lnTo>
                  <a:lnTo>
                    <a:pt x="175862" y="4542663"/>
                  </a:lnTo>
                  <a:lnTo>
                    <a:pt x="175801" y="4552108"/>
                  </a:lnTo>
                  <a:lnTo>
                    <a:pt x="175739" y="4561552"/>
                  </a:lnTo>
                  <a:lnTo>
                    <a:pt x="175679" y="4570996"/>
                  </a:lnTo>
                  <a:lnTo>
                    <a:pt x="175620" y="4580440"/>
                  </a:lnTo>
                  <a:lnTo>
                    <a:pt x="175563" y="4589884"/>
                  </a:lnTo>
                  <a:lnTo>
                    <a:pt x="175509" y="4599329"/>
                  </a:lnTo>
                  <a:lnTo>
                    <a:pt x="175459" y="4608773"/>
                  </a:lnTo>
                  <a:lnTo>
                    <a:pt x="175412" y="4618217"/>
                  </a:lnTo>
                  <a:lnTo>
                    <a:pt x="175369" y="4627661"/>
                  </a:lnTo>
                  <a:lnTo>
                    <a:pt x="175329" y="4637105"/>
                  </a:lnTo>
                  <a:lnTo>
                    <a:pt x="175294" y="4646550"/>
                  </a:lnTo>
                  <a:lnTo>
                    <a:pt x="175263" y="4655994"/>
                  </a:lnTo>
                  <a:lnTo>
                    <a:pt x="175236" y="4665438"/>
                  </a:lnTo>
                  <a:lnTo>
                    <a:pt x="175212" y="4674882"/>
                  </a:lnTo>
                  <a:lnTo>
                    <a:pt x="175190" y="4684326"/>
                  </a:lnTo>
                  <a:lnTo>
                    <a:pt x="175171" y="4693771"/>
                  </a:lnTo>
                  <a:lnTo>
                    <a:pt x="175153" y="4703215"/>
                  </a:lnTo>
                  <a:lnTo>
                    <a:pt x="175136" y="4712659"/>
                  </a:lnTo>
                  <a:lnTo>
                    <a:pt x="175120" y="4722103"/>
                  </a:lnTo>
                  <a:lnTo>
                    <a:pt x="175103" y="4731547"/>
                  </a:lnTo>
                  <a:lnTo>
                    <a:pt x="175086" y="4740992"/>
                  </a:lnTo>
                  <a:lnTo>
                    <a:pt x="175067" y="4750436"/>
                  </a:lnTo>
                  <a:lnTo>
                    <a:pt x="175046" y="4759880"/>
                  </a:lnTo>
                  <a:lnTo>
                    <a:pt x="175023" y="4769324"/>
                  </a:lnTo>
                  <a:lnTo>
                    <a:pt x="174997" y="4778769"/>
                  </a:lnTo>
                  <a:lnTo>
                    <a:pt x="174968" y="4788213"/>
                  </a:lnTo>
                  <a:lnTo>
                    <a:pt x="174937" y="4797657"/>
                  </a:lnTo>
                  <a:lnTo>
                    <a:pt x="174902" y="4807101"/>
                  </a:lnTo>
                  <a:lnTo>
                    <a:pt x="174866" y="4816545"/>
                  </a:lnTo>
                  <a:lnTo>
                    <a:pt x="174826" y="4825990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6" name="pg40">
              <a:extLst>
                <a:ext uri="{FF2B5EF4-FFF2-40B4-BE49-F238E27FC236}">
                  <a16:creationId xmlns:a16="http://schemas.microsoft.com/office/drawing/2014/main" id="{C6ECB313-C1B8-56DF-2656-3E4E07267231}"/>
                </a:ext>
              </a:extLst>
            </p:cNvPr>
            <p:cNvSpPr/>
            <p:nvPr/>
          </p:nvSpPr>
          <p:spPr>
            <a:xfrm>
              <a:off x="7228149" y="2473346"/>
              <a:ext cx="324512" cy="5081528"/>
            </a:xfrm>
            <a:custGeom>
              <a:avLst/>
              <a:gdLst/>
              <a:ahLst/>
              <a:cxnLst/>
              <a:rect l="0" t="0" r="0" b="0"/>
              <a:pathLst>
                <a:path w="324512" h="5081528">
                  <a:moveTo>
                    <a:pt x="162055" y="5081528"/>
                  </a:moveTo>
                  <a:lnTo>
                    <a:pt x="162045" y="5071584"/>
                  </a:lnTo>
                  <a:lnTo>
                    <a:pt x="162035" y="5061640"/>
                  </a:lnTo>
                  <a:lnTo>
                    <a:pt x="162025" y="5051695"/>
                  </a:lnTo>
                  <a:lnTo>
                    <a:pt x="162015" y="5041751"/>
                  </a:lnTo>
                  <a:lnTo>
                    <a:pt x="162005" y="5031807"/>
                  </a:lnTo>
                  <a:lnTo>
                    <a:pt x="161995" y="5021862"/>
                  </a:lnTo>
                  <a:lnTo>
                    <a:pt x="161984" y="5011918"/>
                  </a:lnTo>
                  <a:lnTo>
                    <a:pt x="161973" y="5001974"/>
                  </a:lnTo>
                  <a:lnTo>
                    <a:pt x="161962" y="4992030"/>
                  </a:lnTo>
                  <a:lnTo>
                    <a:pt x="161950" y="4982085"/>
                  </a:lnTo>
                  <a:lnTo>
                    <a:pt x="161938" y="4972141"/>
                  </a:lnTo>
                  <a:lnTo>
                    <a:pt x="161926" y="4962197"/>
                  </a:lnTo>
                  <a:lnTo>
                    <a:pt x="161914" y="4952252"/>
                  </a:lnTo>
                  <a:lnTo>
                    <a:pt x="161901" y="4942308"/>
                  </a:lnTo>
                  <a:lnTo>
                    <a:pt x="161889" y="4932364"/>
                  </a:lnTo>
                  <a:lnTo>
                    <a:pt x="161876" y="4922420"/>
                  </a:lnTo>
                  <a:lnTo>
                    <a:pt x="161864" y="4912475"/>
                  </a:lnTo>
                  <a:lnTo>
                    <a:pt x="161852" y="4902531"/>
                  </a:lnTo>
                  <a:lnTo>
                    <a:pt x="161840" y="4892587"/>
                  </a:lnTo>
                  <a:lnTo>
                    <a:pt x="161830" y="4882642"/>
                  </a:lnTo>
                  <a:lnTo>
                    <a:pt x="161819" y="4872698"/>
                  </a:lnTo>
                  <a:lnTo>
                    <a:pt x="161810" y="4862754"/>
                  </a:lnTo>
                  <a:lnTo>
                    <a:pt x="161801" y="4852810"/>
                  </a:lnTo>
                  <a:lnTo>
                    <a:pt x="161793" y="4842865"/>
                  </a:lnTo>
                  <a:lnTo>
                    <a:pt x="161785" y="4832921"/>
                  </a:lnTo>
                  <a:lnTo>
                    <a:pt x="161778" y="4822977"/>
                  </a:lnTo>
                  <a:lnTo>
                    <a:pt x="161772" y="4813032"/>
                  </a:lnTo>
                  <a:lnTo>
                    <a:pt x="161766" y="4803088"/>
                  </a:lnTo>
                  <a:lnTo>
                    <a:pt x="161761" y="4793144"/>
                  </a:lnTo>
                  <a:lnTo>
                    <a:pt x="161756" y="4783200"/>
                  </a:lnTo>
                  <a:lnTo>
                    <a:pt x="161750" y="4773255"/>
                  </a:lnTo>
                  <a:lnTo>
                    <a:pt x="161744" y="4763311"/>
                  </a:lnTo>
                  <a:lnTo>
                    <a:pt x="161737" y="4753367"/>
                  </a:lnTo>
                  <a:lnTo>
                    <a:pt x="161729" y="4743422"/>
                  </a:lnTo>
                  <a:lnTo>
                    <a:pt x="161718" y="4733478"/>
                  </a:lnTo>
                  <a:lnTo>
                    <a:pt x="161706" y="4723534"/>
                  </a:lnTo>
                  <a:lnTo>
                    <a:pt x="161691" y="4713590"/>
                  </a:lnTo>
                  <a:lnTo>
                    <a:pt x="161673" y="4703645"/>
                  </a:lnTo>
                  <a:lnTo>
                    <a:pt x="161651" y="4693701"/>
                  </a:lnTo>
                  <a:lnTo>
                    <a:pt x="161626" y="4683757"/>
                  </a:lnTo>
                  <a:lnTo>
                    <a:pt x="161595" y="4673812"/>
                  </a:lnTo>
                  <a:lnTo>
                    <a:pt x="161560" y="4663868"/>
                  </a:lnTo>
                  <a:lnTo>
                    <a:pt x="161518" y="4653924"/>
                  </a:lnTo>
                  <a:lnTo>
                    <a:pt x="161471" y="4643980"/>
                  </a:lnTo>
                  <a:lnTo>
                    <a:pt x="161419" y="4634035"/>
                  </a:lnTo>
                  <a:lnTo>
                    <a:pt x="161360" y="4624091"/>
                  </a:lnTo>
                  <a:lnTo>
                    <a:pt x="161295" y="4614147"/>
                  </a:lnTo>
                  <a:lnTo>
                    <a:pt x="161223" y="4604203"/>
                  </a:lnTo>
                  <a:lnTo>
                    <a:pt x="161145" y="4594258"/>
                  </a:lnTo>
                  <a:lnTo>
                    <a:pt x="161060" y="4584314"/>
                  </a:lnTo>
                  <a:lnTo>
                    <a:pt x="160969" y="4574370"/>
                  </a:lnTo>
                  <a:lnTo>
                    <a:pt x="160872" y="4564425"/>
                  </a:lnTo>
                  <a:lnTo>
                    <a:pt x="160770" y="4554481"/>
                  </a:lnTo>
                  <a:lnTo>
                    <a:pt x="160663" y="4544537"/>
                  </a:lnTo>
                  <a:lnTo>
                    <a:pt x="160550" y="4534593"/>
                  </a:lnTo>
                  <a:lnTo>
                    <a:pt x="160432" y="4524648"/>
                  </a:lnTo>
                  <a:lnTo>
                    <a:pt x="160310" y="4514704"/>
                  </a:lnTo>
                  <a:lnTo>
                    <a:pt x="160184" y="4504760"/>
                  </a:lnTo>
                  <a:lnTo>
                    <a:pt x="160054" y="4494815"/>
                  </a:lnTo>
                  <a:lnTo>
                    <a:pt x="159921" y="4484871"/>
                  </a:lnTo>
                  <a:lnTo>
                    <a:pt x="159784" y="4474927"/>
                  </a:lnTo>
                  <a:lnTo>
                    <a:pt x="159644" y="4464983"/>
                  </a:lnTo>
                  <a:lnTo>
                    <a:pt x="159500" y="4455038"/>
                  </a:lnTo>
                  <a:lnTo>
                    <a:pt x="159354" y="4445094"/>
                  </a:lnTo>
                  <a:lnTo>
                    <a:pt x="159204" y="4435150"/>
                  </a:lnTo>
                  <a:lnTo>
                    <a:pt x="159050" y="4425205"/>
                  </a:lnTo>
                  <a:lnTo>
                    <a:pt x="158894" y="4415261"/>
                  </a:lnTo>
                  <a:lnTo>
                    <a:pt x="158733" y="4405317"/>
                  </a:lnTo>
                  <a:lnTo>
                    <a:pt x="158568" y="4395373"/>
                  </a:lnTo>
                  <a:lnTo>
                    <a:pt x="158398" y="4385428"/>
                  </a:lnTo>
                  <a:lnTo>
                    <a:pt x="158223" y="4375484"/>
                  </a:lnTo>
                  <a:lnTo>
                    <a:pt x="158043" y="4365540"/>
                  </a:lnTo>
                  <a:lnTo>
                    <a:pt x="157858" y="4355595"/>
                  </a:lnTo>
                  <a:lnTo>
                    <a:pt x="157667" y="4345651"/>
                  </a:lnTo>
                  <a:lnTo>
                    <a:pt x="157470" y="4335707"/>
                  </a:lnTo>
                  <a:lnTo>
                    <a:pt x="157267" y="4325763"/>
                  </a:lnTo>
                  <a:lnTo>
                    <a:pt x="157058" y="4315818"/>
                  </a:lnTo>
                  <a:lnTo>
                    <a:pt x="156843" y="4305874"/>
                  </a:lnTo>
                  <a:lnTo>
                    <a:pt x="156623" y="4295930"/>
                  </a:lnTo>
                  <a:lnTo>
                    <a:pt x="156398" y="4285985"/>
                  </a:lnTo>
                  <a:lnTo>
                    <a:pt x="156167" y="4276041"/>
                  </a:lnTo>
                  <a:lnTo>
                    <a:pt x="155932" y="4266097"/>
                  </a:lnTo>
                  <a:lnTo>
                    <a:pt x="155693" y="4256153"/>
                  </a:lnTo>
                  <a:lnTo>
                    <a:pt x="155450" y="4246208"/>
                  </a:lnTo>
                  <a:lnTo>
                    <a:pt x="155203" y="4236264"/>
                  </a:lnTo>
                  <a:lnTo>
                    <a:pt x="154954" y="4226320"/>
                  </a:lnTo>
                  <a:lnTo>
                    <a:pt x="154703" y="4216375"/>
                  </a:lnTo>
                  <a:lnTo>
                    <a:pt x="154449" y="4206431"/>
                  </a:lnTo>
                  <a:lnTo>
                    <a:pt x="154194" y="4196487"/>
                  </a:lnTo>
                  <a:lnTo>
                    <a:pt x="153937" y="4186543"/>
                  </a:lnTo>
                  <a:lnTo>
                    <a:pt x="153678" y="4176598"/>
                  </a:lnTo>
                  <a:lnTo>
                    <a:pt x="153417" y="4166654"/>
                  </a:lnTo>
                  <a:lnTo>
                    <a:pt x="153153" y="4156710"/>
                  </a:lnTo>
                  <a:lnTo>
                    <a:pt x="152888" y="4146765"/>
                  </a:lnTo>
                  <a:lnTo>
                    <a:pt x="152620" y="4136821"/>
                  </a:lnTo>
                  <a:lnTo>
                    <a:pt x="152348" y="4126877"/>
                  </a:lnTo>
                  <a:lnTo>
                    <a:pt x="152072" y="4116933"/>
                  </a:lnTo>
                  <a:lnTo>
                    <a:pt x="151791" y="4106988"/>
                  </a:lnTo>
                  <a:lnTo>
                    <a:pt x="151505" y="4097044"/>
                  </a:lnTo>
                  <a:lnTo>
                    <a:pt x="151214" y="4087100"/>
                  </a:lnTo>
                  <a:lnTo>
                    <a:pt x="150916" y="4077156"/>
                  </a:lnTo>
                  <a:lnTo>
                    <a:pt x="150612" y="4067211"/>
                  </a:lnTo>
                  <a:lnTo>
                    <a:pt x="150301" y="4057267"/>
                  </a:lnTo>
                  <a:lnTo>
                    <a:pt x="149982" y="4047323"/>
                  </a:lnTo>
                  <a:lnTo>
                    <a:pt x="149655" y="4037378"/>
                  </a:lnTo>
                  <a:lnTo>
                    <a:pt x="149321" y="4027434"/>
                  </a:lnTo>
                  <a:lnTo>
                    <a:pt x="148979" y="4017490"/>
                  </a:lnTo>
                  <a:lnTo>
                    <a:pt x="148630" y="4007546"/>
                  </a:lnTo>
                  <a:lnTo>
                    <a:pt x="148274" y="3997601"/>
                  </a:lnTo>
                  <a:lnTo>
                    <a:pt x="147911" y="3987657"/>
                  </a:lnTo>
                  <a:lnTo>
                    <a:pt x="147540" y="3977713"/>
                  </a:lnTo>
                  <a:lnTo>
                    <a:pt x="147164" y="3967768"/>
                  </a:lnTo>
                  <a:lnTo>
                    <a:pt x="146782" y="3957824"/>
                  </a:lnTo>
                  <a:lnTo>
                    <a:pt x="146395" y="3947880"/>
                  </a:lnTo>
                  <a:lnTo>
                    <a:pt x="146004" y="3937936"/>
                  </a:lnTo>
                  <a:lnTo>
                    <a:pt x="145609" y="3927991"/>
                  </a:lnTo>
                  <a:lnTo>
                    <a:pt x="145211" y="3918047"/>
                  </a:lnTo>
                  <a:lnTo>
                    <a:pt x="144809" y="3908103"/>
                  </a:lnTo>
                  <a:lnTo>
                    <a:pt x="144406" y="3898158"/>
                  </a:lnTo>
                  <a:lnTo>
                    <a:pt x="144002" y="3888214"/>
                  </a:lnTo>
                  <a:lnTo>
                    <a:pt x="143596" y="3878270"/>
                  </a:lnTo>
                  <a:lnTo>
                    <a:pt x="143190" y="3868326"/>
                  </a:lnTo>
                  <a:lnTo>
                    <a:pt x="142784" y="3858381"/>
                  </a:lnTo>
                  <a:lnTo>
                    <a:pt x="142379" y="3848437"/>
                  </a:lnTo>
                  <a:lnTo>
                    <a:pt x="141975" y="3838493"/>
                  </a:lnTo>
                  <a:lnTo>
                    <a:pt x="141572" y="3828548"/>
                  </a:lnTo>
                  <a:lnTo>
                    <a:pt x="141171" y="3818604"/>
                  </a:lnTo>
                  <a:lnTo>
                    <a:pt x="140772" y="3808660"/>
                  </a:lnTo>
                  <a:lnTo>
                    <a:pt x="140375" y="3798716"/>
                  </a:lnTo>
                  <a:lnTo>
                    <a:pt x="139980" y="3788771"/>
                  </a:lnTo>
                  <a:lnTo>
                    <a:pt x="139587" y="3778827"/>
                  </a:lnTo>
                  <a:lnTo>
                    <a:pt x="139197" y="3768883"/>
                  </a:lnTo>
                  <a:lnTo>
                    <a:pt x="138809" y="3758938"/>
                  </a:lnTo>
                  <a:lnTo>
                    <a:pt x="138422" y="3748994"/>
                  </a:lnTo>
                  <a:lnTo>
                    <a:pt x="138037" y="3739050"/>
                  </a:lnTo>
                  <a:lnTo>
                    <a:pt x="137653" y="3729106"/>
                  </a:lnTo>
                  <a:lnTo>
                    <a:pt x="137269" y="3719161"/>
                  </a:lnTo>
                  <a:lnTo>
                    <a:pt x="136884" y="3709217"/>
                  </a:lnTo>
                  <a:lnTo>
                    <a:pt x="136499" y="3699273"/>
                  </a:lnTo>
                  <a:lnTo>
                    <a:pt x="136111" y="3689328"/>
                  </a:lnTo>
                  <a:lnTo>
                    <a:pt x="135719" y="3679384"/>
                  </a:lnTo>
                  <a:lnTo>
                    <a:pt x="135324" y="3669440"/>
                  </a:lnTo>
                  <a:lnTo>
                    <a:pt x="134925" y="3659496"/>
                  </a:lnTo>
                  <a:lnTo>
                    <a:pt x="134519" y="3649551"/>
                  </a:lnTo>
                  <a:lnTo>
                    <a:pt x="134107" y="3639607"/>
                  </a:lnTo>
                  <a:lnTo>
                    <a:pt x="133686" y="3629663"/>
                  </a:lnTo>
                  <a:lnTo>
                    <a:pt x="133257" y="3619718"/>
                  </a:lnTo>
                  <a:lnTo>
                    <a:pt x="132819" y="3609774"/>
                  </a:lnTo>
                  <a:lnTo>
                    <a:pt x="132372" y="3599830"/>
                  </a:lnTo>
                  <a:lnTo>
                    <a:pt x="131914" y="3589886"/>
                  </a:lnTo>
                  <a:lnTo>
                    <a:pt x="131446" y="3579941"/>
                  </a:lnTo>
                  <a:lnTo>
                    <a:pt x="130965" y="3569997"/>
                  </a:lnTo>
                  <a:lnTo>
                    <a:pt x="130472" y="3560053"/>
                  </a:lnTo>
                  <a:lnTo>
                    <a:pt x="129966" y="3550109"/>
                  </a:lnTo>
                  <a:lnTo>
                    <a:pt x="129448" y="3540164"/>
                  </a:lnTo>
                  <a:lnTo>
                    <a:pt x="128917" y="3530220"/>
                  </a:lnTo>
                  <a:lnTo>
                    <a:pt x="128374" y="3520276"/>
                  </a:lnTo>
                  <a:lnTo>
                    <a:pt x="127818" y="3510331"/>
                  </a:lnTo>
                  <a:lnTo>
                    <a:pt x="127247" y="3500387"/>
                  </a:lnTo>
                  <a:lnTo>
                    <a:pt x="126662" y="3490443"/>
                  </a:lnTo>
                  <a:lnTo>
                    <a:pt x="126064" y="3480499"/>
                  </a:lnTo>
                  <a:lnTo>
                    <a:pt x="125453" y="3470554"/>
                  </a:lnTo>
                  <a:lnTo>
                    <a:pt x="124830" y="3460610"/>
                  </a:lnTo>
                  <a:lnTo>
                    <a:pt x="124196" y="3450666"/>
                  </a:lnTo>
                  <a:lnTo>
                    <a:pt x="123550" y="3440721"/>
                  </a:lnTo>
                  <a:lnTo>
                    <a:pt x="122893" y="3430777"/>
                  </a:lnTo>
                  <a:lnTo>
                    <a:pt x="122226" y="3420833"/>
                  </a:lnTo>
                  <a:lnTo>
                    <a:pt x="121552" y="3410889"/>
                  </a:lnTo>
                  <a:lnTo>
                    <a:pt x="120871" y="3400944"/>
                  </a:lnTo>
                  <a:lnTo>
                    <a:pt x="120184" y="3391000"/>
                  </a:lnTo>
                  <a:lnTo>
                    <a:pt x="119493" y="3381056"/>
                  </a:lnTo>
                  <a:lnTo>
                    <a:pt x="118799" y="3371111"/>
                  </a:lnTo>
                  <a:lnTo>
                    <a:pt x="118104" y="3361167"/>
                  </a:lnTo>
                  <a:lnTo>
                    <a:pt x="117409" y="3351223"/>
                  </a:lnTo>
                  <a:lnTo>
                    <a:pt x="116716" y="3341279"/>
                  </a:lnTo>
                  <a:lnTo>
                    <a:pt x="116026" y="3331334"/>
                  </a:lnTo>
                  <a:lnTo>
                    <a:pt x="115340" y="3321390"/>
                  </a:lnTo>
                  <a:lnTo>
                    <a:pt x="114658" y="3311446"/>
                  </a:lnTo>
                  <a:lnTo>
                    <a:pt x="113982" y="3301501"/>
                  </a:lnTo>
                  <a:lnTo>
                    <a:pt x="113314" y="3291557"/>
                  </a:lnTo>
                  <a:lnTo>
                    <a:pt x="112652" y="3281613"/>
                  </a:lnTo>
                  <a:lnTo>
                    <a:pt x="111996" y="3271669"/>
                  </a:lnTo>
                  <a:lnTo>
                    <a:pt x="111347" y="3261724"/>
                  </a:lnTo>
                  <a:lnTo>
                    <a:pt x="110703" y="3251780"/>
                  </a:lnTo>
                  <a:lnTo>
                    <a:pt x="110065" y="3241836"/>
                  </a:lnTo>
                  <a:lnTo>
                    <a:pt x="109430" y="3231891"/>
                  </a:lnTo>
                  <a:lnTo>
                    <a:pt x="108797" y="3221947"/>
                  </a:lnTo>
                  <a:lnTo>
                    <a:pt x="108164" y="3212003"/>
                  </a:lnTo>
                  <a:lnTo>
                    <a:pt x="107529" y="3202059"/>
                  </a:lnTo>
                  <a:lnTo>
                    <a:pt x="106888" y="3192114"/>
                  </a:lnTo>
                  <a:lnTo>
                    <a:pt x="106240" y="3182170"/>
                  </a:lnTo>
                  <a:lnTo>
                    <a:pt x="105581" y="3172226"/>
                  </a:lnTo>
                  <a:lnTo>
                    <a:pt x="104909" y="3162281"/>
                  </a:lnTo>
                  <a:lnTo>
                    <a:pt x="104218" y="3152337"/>
                  </a:lnTo>
                  <a:lnTo>
                    <a:pt x="103505" y="3142393"/>
                  </a:lnTo>
                  <a:lnTo>
                    <a:pt x="102768" y="3132449"/>
                  </a:lnTo>
                  <a:lnTo>
                    <a:pt x="102006" y="3122504"/>
                  </a:lnTo>
                  <a:lnTo>
                    <a:pt x="101216" y="3112560"/>
                  </a:lnTo>
                  <a:lnTo>
                    <a:pt x="100396" y="3102616"/>
                  </a:lnTo>
                  <a:lnTo>
                    <a:pt x="99545" y="3092671"/>
                  </a:lnTo>
                  <a:lnTo>
                    <a:pt x="98655" y="3082727"/>
                  </a:lnTo>
                  <a:lnTo>
                    <a:pt x="97730" y="3072783"/>
                  </a:lnTo>
                  <a:lnTo>
                    <a:pt x="96772" y="3062839"/>
                  </a:lnTo>
                  <a:lnTo>
                    <a:pt x="95780" y="3052894"/>
                  </a:lnTo>
                  <a:lnTo>
                    <a:pt x="94756" y="3042950"/>
                  </a:lnTo>
                  <a:lnTo>
                    <a:pt x="93699" y="3033006"/>
                  </a:lnTo>
                  <a:lnTo>
                    <a:pt x="92612" y="3023062"/>
                  </a:lnTo>
                  <a:lnTo>
                    <a:pt x="91490" y="3013117"/>
                  </a:lnTo>
                  <a:lnTo>
                    <a:pt x="90340" y="3003173"/>
                  </a:lnTo>
                  <a:lnTo>
                    <a:pt x="89163" y="2993229"/>
                  </a:lnTo>
                  <a:lnTo>
                    <a:pt x="87961" y="2983284"/>
                  </a:lnTo>
                  <a:lnTo>
                    <a:pt x="86736" y="2973340"/>
                  </a:lnTo>
                  <a:lnTo>
                    <a:pt x="85487" y="2963396"/>
                  </a:lnTo>
                  <a:lnTo>
                    <a:pt x="84217" y="2953452"/>
                  </a:lnTo>
                  <a:lnTo>
                    <a:pt x="82922" y="2943507"/>
                  </a:lnTo>
                  <a:lnTo>
                    <a:pt x="81608" y="2933563"/>
                  </a:lnTo>
                  <a:lnTo>
                    <a:pt x="80276" y="2923619"/>
                  </a:lnTo>
                  <a:lnTo>
                    <a:pt x="78926" y="2913674"/>
                  </a:lnTo>
                  <a:lnTo>
                    <a:pt x="77561" y="2903730"/>
                  </a:lnTo>
                  <a:lnTo>
                    <a:pt x="76180" y="2893786"/>
                  </a:lnTo>
                  <a:lnTo>
                    <a:pt x="74787" y="2883842"/>
                  </a:lnTo>
                  <a:lnTo>
                    <a:pt x="73381" y="2873897"/>
                  </a:lnTo>
                  <a:lnTo>
                    <a:pt x="71968" y="2863953"/>
                  </a:lnTo>
                  <a:lnTo>
                    <a:pt x="70549" y="2854009"/>
                  </a:lnTo>
                  <a:lnTo>
                    <a:pt x="69128" y="2844064"/>
                  </a:lnTo>
                  <a:lnTo>
                    <a:pt x="67707" y="2834120"/>
                  </a:lnTo>
                  <a:lnTo>
                    <a:pt x="66291" y="2824176"/>
                  </a:lnTo>
                  <a:lnTo>
                    <a:pt x="64881" y="2814232"/>
                  </a:lnTo>
                  <a:lnTo>
                    <a:pt x="63484" y="2804287"/>
                  </a:lnTo>
                  <a:lnTo>
                    <a:pt x="62102" y="2794343"/>
                  </a:lnTo>
                  <a:lnTo>
                    <a:pt x="60738" y="2784399"/>
                  </a:lnTo>
                  <a:lnTo>
                    <a:pt x="59394" y="2774454"/>
                  </a:lnTo>
                  <a:lnTo>
                    <a:pt x="58072" y="2764510"/>
                  </a:lnTo>
                  <a:lnTo>
                    <a:pt x="56775" y="2754566"/>
                  </a:lnTo>
                  <a:lnTo>
                    <a:pt x="55507" y="2744622"/>
                  </a:lnTo>
                  <a:lnTo>
                    <a:pt x="54271" y="2734677"/>
                  </a:lnTo>
                  <a:lnTo>
                    <a:pt x="53064" y="2724733"/>
                  </a:lnTo>
                  <a:lnTo>
                    <a:pt x="51888" y="2714789"/>
                  </a:lnTo>
                  <a:lnTo>
                    <a:pt x="50743" y="2704844"/>
                  </a:lnTo>
                  <a:lnTo>
                    <a:pt x="49628" y="2694900"/>
                  </a:lnTo>
                  <a:lnTo>
                    <a:pt x="48545" y="2684956"/>
                  </a:lnTo>
                  <a:lnTo>
                    <a:pt x="47493" y="2675012"/>
                  </a:lnTo>
                  <a:lnTo>
                    <a:pt x="46476" y="2665067"/>
                  </a:lnTo>
                  <a:lnTo>
                    <a:pt x="45488" y="2655123"/>
                  </a:lnTo>
                  <a:lnTo>
                    <a:pt x="44528" y="2645179"/>
                  </a:lnTo>
                  <a:lnTo>
                    <a:pt x="43595" y="2635234"/>
                  </a:lnTo>
                  <a:lnTo>
                    <a:pt x="42688" y="2625290"/>
                  </a:lnTo>
                  <a:lnTo>
                    <a:pt x="41807" y="2615346"/>
                  </a:lnTo>
                  <a:lnTo>
                    <a:pt x="40951" y="2605402"/>
                  </a:lnTo>
                  <a:lnTo>
                    <a:pt x="40118" y="2595457"/>
                  </a:lnTo>
                  <a:lnTo>
                    <a:pt x="39304" y="2585513"/>
                  </a:lnTo>
                  <a:lnTo>
                    <a:pt x="38506" y="2575569"/>
                  </a:lnTo>
                  <a:lnTo>
                    <a:pt x="37723" y="2565625"/>
                  </a:lnTo>
                  <a:lnTo>
                    <a:pt x="36950" y="2555680"/>
                  </a:lnTo>
                  <a:lnTo>
                    <a:pt x="36185" y="2545736"/>
                  </a:lnTo>
                  <a:lnTo>
                    <a:pt x="35425" y="2535792"/>
                  </a:lnTo>
                  <a:lnTo>
                    <a:pt x="34663" y="2525847"/>
                  </a:lnTo>
                  <a:lnTo>
                    <a:pt x="33897" y="2515903"/>
                  </a:lnTo>
                  <a:lnTo>
                    <a:pt x="33121" y="2505959"/>
                  </a:lnTo>
                  <a:lnTo>
                    <a:pt x="32333" y="2496015"/>
                  </a:lnTo>
                  <a:lnTo>
                    <a:pt x="31528" y="2486070"/>
                  </a:lnTo>
                  <a:lnTo>
                    <a:pt x="30703" y="2476126"/>
                  </a:lnTo>
                  <a:lnTo>
                    <a:pt x="29852" y="2466182"/>
                  </a:lnTo>
                  <a:lnTo>
                    <a:pt x="28972" y="2456237"/>
                  </a:lnTo>
                  <a:lnTo>
                    <a:pt x="28065" y="2446293"/>
                  </a:lnTo>
                  <a:lnTo>
                    <a:pt x="27129" y="2436349"/>
                  </a:lnTo>
                  <a:lnTo>
                    <a:pt x="26164" y="2426405"/>
                  </a:lnTo>
                  <a:lnTo>
                    <a:pt x="25173" y="2416460"/>
                  </a:lnTo>
                  <a:lnTo>
                    <a:pt x="24157" y="2406516"/>
                  </a:lnTo>
                  <a:lnTo>
                    <a:pt x="23117" y="2396572"/>
                  </a:lnTo>
                  <a:lnTo>
                    <a:pt x="22059" y="2386627"/>
                  </a:lnTo>
                  <a:lnTo>
                    <a:pt x="20992" y="2376683"/>
                  </a:lnTo>
                  <a:lnTo>
                    <a:pt x="19920" y="2366739"/>
                  </a:lnTo>
                  <a:lnTo>
                    <a:pt x="18850" y="2356795"/>
                  </a:lnTo>
                  <a:lnTo>
                    <a:pt x="17789" y="2346850"/>
                  </a:lnTo>
                  <a:lnTo>
                    <a:pt x="16743" y="2336906"/>
                  </a:lnTo>
                  <a:lnTo>
                    <a:pt x="15723" y="2326962"/>
                  </a:lnTo>
                  <a:lnTo>
                    <a:pt x="14735" y="2317017"/>
                  </a:lnTo>
                  <a:lnTo>
                    <a:pt x="13783" y="2307073"/>
                  </a:lnTo>
                  <a:lnTo>
                    <a:pt x="12871" y="2297129"/>
                  </a:lnTo>
                  <a:lnTo>
                    <a:pt x="12002" y="2287185"/>
                  </a:lnTo>
                  <a:lnTo>
                    <a:pt x="11178" y="2277240"/>
                  </a:lnTo>
                  <a:lnTo>
                    <a:pt x="10401" y="2267296"/>
                  </a:lnTo>
                  <a:lnTo>
                    <a:pt x="9677" y="2257352"/>
                  </a:lnTo>
                  <a:lnTo>
                    <a:pt x="8999" y="2247407"/>
                  </a:lnTo>
                  <a:lnTo>
                    <a:pt x="8361" y="2237463"/>
                  </a:lnTo>
                  <a:lnTo>
                    <a:pt x="7760" y="2227519"/>
                  </a:lnTo>
                  <a:lnTo>
                    <a:pt x="7192" y="2217575"/>
                  </a:lnTo>
                  <a:lnTo>
                    <a:pt x="6651" y="2207630"/>
                  </a:lnTo>
                  <a:lnTo>
                    <a:pt x="6134" y="2197686"/>
                  </a:lnTo>
                  <a:lnTo>
                    <a:pt x="5637" y="2187742"/>
                  </a:lnTo>
                  <a:lnTo>
                    <a:pt x="5152" y="2177797"/>
                  </a:lnTo>
                  <a:lnTo>
                    <a:pt x="4677" y="2167853"/>
                  </a:lnTo>
                  <a:lnTo>
                    <a:pt x="4208" y="2157909"/>
                  </a:lnTo>
                  <a:lnTo>
                    <a:pt x="3745" y="2147965"/>
                  </a:lnTo>
                  <a:lnTo>
                    <a:pt x="3287" y="2138020"/>
                  </a:lnTo>
                  <a:lnTo>
                    <a:pt x="2837" y="2128076"/>
                  </a:lnTo>
                  <a:lnTo>
                    <a:pt x="2398" y="2118132"/>
                  </a:lnTo>
                  <a:lnTo>
                    <a:pt x="1976" y="2108187"/>
                  </a:lnTo>
                  <a:lnTo>
                    <a:pt x="1575" y="2098243"/>
                  </a:lnTo>
                  <a:lnTo>
                    <a:pt x="1202" y="2088299"/>
                  </a:lnTo>
                  <a:lnTo>
                    <a:pt x="864" y="2078355"/>
                  </a:lnTo>
                  <a:lnTo>
                    <a:pt x="568" y="2068410"/>
                  </a:lnTo>
                  <a:lnTo>
                    <a:pt x="322" y="2058466"/>
                  </a:lnTo>
                  <a:lnTo>
                    <a:pt x="145" y="2048522"/>
                  </a:lnTo>
                  <a:lnTo>
                    <a:pt x="36" y="2038578"/>
                  </a:lnTo>
                  <a:lnTo>
                    <a:pt x="0" y="2028633"/>
                  </a:lnTo>
                  <a:lnTo>
                    <a:pt x="40" y="2018689"/>
                  </a:lnTo>
                  <a:lnTo>
                    <a:pt x="160" y="2008745"/>
                  </a:lnTo>
                  <a:lnTo>
                    <a:pt x="364" y="1998800"/>
                  </a:lnTo>
                  <a:lnTo>
                    <a:pt x="652" y="1988856"/>
                  </a:lnTo>
                  <a:lnTo>
                    <a:pt x="1038" y="1978912"/>
                  </a:lnTo>
                  <a:lnTo>
                    <a:pt x="1503" y="1968968"/>
                  </a:lnTo>
                  <a:lnTo>
                    <a:pt x="2042" y="1959023"/>
                  </a:lnTo>
                  <a:lnTo>
                    <a:pt x="2651" y="1949079"/>
                  </a:lnTo>
                  <a:lnTo>
                    <a:pt x="3324" y="1939135"/>
                  </a:lnTo>
                  <a:lnTo>
                    <a:pt x="4052" y="1929190"/>
                  </a:lnTo>
                  <a:lnTo>
                    <a:pt x="4831" y="1919246"/>
                  </a:lnTo>
                  <a:lnTo>
                    <a:pt x="5656" y="1909302"/>
                  </a:lnTo>
                  <a:lnTo>
                    <a:pt x="6511" y="1899358"/>
                  </a:lnTo>
                  <a:lnTo>
                    <a:pt x="7389" y="1889413"/>
                  </a:lnTo>
                  <a:lnTo>
                    <a:pt x="8283" y="1879469"/>
                  </a:lnTo>
                  <a:lnTo>
                    <a:pt x="9187" y="1869525"/>
                  </a:lnTo>
                  <a:lnTo>
                    <a:pt x="10097" y="1859580"/>
                  </a:lnTo>
                  <a:lnTo>
                    <a:pt x="11007" y="1849636"/>
                  </a:lnTo>
                  <a:lnTo>
                    <a:pt x="11914" y="1839692"/>
                  </a:lnTo>
                  <a:lnTo>
                    <a:pt x="12817" y="1829748"/>
                  </a:lnTo>
                  <a:lnTo>
                    <a:pt x="13714" y="1819803"/>
                  </a:lnTo>
                  <a:lnTo>
                    <a:pt x="14607" y="1809859"/>
                  </a:lnTo>
                  <a:lnTo>
                    <a:pt x="15496" y="1799915"/>
                  </a:lnTo>
                  <a:lnTo>
                    <a:pt x="16383" y="1789970"/>
                  </a:lnTo>
                  <a:lnTo>
                    <a:pt x="17272" y="1780026"/>
                  </a:lnTo>
                  <a:lnTo>
                    <a:pt x="18166" y="1770082"/>
                  </a:lnTo>
                  <a:lnTo>
                    <a:pt x="19068" y="1760138"/>
                  </a:lnTo>
                  <a:lnTo>
                    <a:pt x="19982" y="1750193"/>
                  </a:lnTo>
                  <a:lnTo>
                    <a:pt x="20911" y="1740249"/>
                  </a:lnTo>
                  <a:lnTo>
                    <a:pt x="21858" y="1730305"/>
                  </a:lnTo>
                  <a:lnTo>
                    <a:pt x="22827" y="1720360"/>
                  </a:lnTo>
                  <a:lnTo>
                    <a:pt x="23823" y="1710416"/>
                  </a:lnTo>
                  <a:lnTo>
                    <a:pt x="24850" y="1700472"/>
                  </a:lnTo>
                  <a:lnTo>
                    <a:pt x="25909" y="1690528"/>
                  </a:lnTo>
                  <a:lnTo>
                    <a:pt x="27001" y="1680583"/>
                  </a:lnTo>
                  <a:lnTo>
                    <a:pt x="28130" y="1670639"/>
                  </a:lnTo>
                  <a:lnTo>
                    <a:pt x="29297" y="1660695"/>
                  </a:lnTo>
                  <a:lnTo>
                    <a:pt x="30504" y="1650750"/>
                  </a:lnTo>
                  <a:lnTo>
                    <a:pt x="31758" y="1640806"/>
                  </a:lnTo>
                  <a:lnTo>
                    <a:pt x="33063" y="1630862"/>
                  </a:lnTo>
                  <a:lnTo>
                    <a:pt x="34415" y="1620918"/>
                  </a:lnTo>
                  <a:lnTo>
                    <a:pt x="35817" y="1610973"/>
                  </a:lnTo>
                  <a:lnTo>
                    <a:pt x="37270" y="1601029"/>
                  </a:lnTo>
                  <a:lnTo>
                    <a:pt x="38775" y="1591085"/>
                  </a:lnTo>
                  <a:lnTo>
                    <a:pt x="40334" y="1581140"/>
                  </a:lnTo>
                  <a:lnTo>
                    <a:pt x="41954" y="1571196"/>
                  </a:lnTo>
                  <a:lnTo>
                    <a:pt x="43634" y="1561252"/>
                  </a:lnTo>
                  <a:lnTo>
                    <a:pt x="45368" y="1551308"/>
                  </a:lnTo>
                  <a:lnTo>
                    <a:pt x="47156" y="1541363"/>
                  </a:lnTo>
                  <a:lnTo>
                    <a:pt x="48995" y="1531419"/>
                  </a:lnTo>
                  <a:lnTo>
                    <a:pt x="50883" y="1521475"/>
                  </a:lnTo>
                  <a:lnTo>
                    <a:pt x="52818" y="1511531"/>
                  </a:lnTo>
                  <a:lnTo>
                    <a:pt x="54801" y="1501586"/>
                  </a:lnTo>
                  <a:lnTo>
                    <a:pt x="56823" y="1491642"/>
                  </a:lnTo>
                  <a:lnTo>
                    <a:pt x="58878" y="1481698"/>
                  </a:lnTo>
                  <a:lnTo>
                    <a:pt x="60959" y="1471753"/>
                  </a:lnTo>
                  <a:lnTo>
                    <a:pt x="63062" y="1461809"/>
                  </a:lnTo>
                  <a:lnTo>
                    <a:pt x="65181" y="1451865"/>
                  </a:lnTo>
                  <a:lnTo>
                    <a:pt x="67310" y="1441921"/>
                  </a:lnTo>
                  <a:lnTo>
                    <a:pt x="69444" y="1431976"/>
                  </a:lnTo>
                  <a:lnTo>
                    <a:pt x="71576" y="1422032"/>
                  </a:lnTo>
                  <a:lnTo>
                    <a:pt x="73699" y="1412088"/>
                  </a:lnTo>
                  <a:lnTo>
                    <a:pt x="75811" y="1402143"/>
                  </a:lnTo>
                  <a:lnTo>
                    <a:pt x="77905" y="1392199"/>
                  </a:lnTo>
                  <a:lnTo>
                    <a:pt x="79979" y="1382255"/>
                  </a:lnTo>
                  <a:lnTo>
                    <a:pt x="82028" y="1372311"/>
                  </a:lnTo>
                  <a:lnTo>
                    <a:pt x="84044" y="1362366"/>
                  </a:lnTo>
                  <a:lnTo>
                    <a:pt x="86026" y="1352422"/>
                  </a:lnTo>
                  <a:lnTo>
                    <a:pt x="87975" y="1342478"/>
                  </a:lnTo>
                  <a:lnTo>
                    <a:pt x="89886" y="1332533"/>
                  </a:lnTo>
                  <a:lnTo>
                    <a:pt x="91760" y="1322589"/>
                  </a:lnTo>
                  <a:lnTo>
                    <a:pt x="93594" y="1312645"/>
                  </a:lnTo>
                  <a:lnTo>
                    <a:pt x="95387" y="1302701"/>
                  </a:lnTo>
                  <a:lnTo>
                    <a:pt x="97131" y="1292756"/>
                  </a:lnTo>
                  <a:lnTo>
                    <a:pt x="98831" y="1282812"/>
                  </a:lnTo>
                  <a:lnTo>
                    <a:pt x="100488" y="1272868"/>
                  </a:lnTo>
                  <a:lnTo>
                    <a:pt x="102102" y="1262923"/>
                  </a:lnTo>
                  <a:lnTo>
                    <a:pt x="103675" y="1252979"/>
                  </a:lnTo>
                  <a:lnTo>
                    <a:pt x="105205" y="1243035"/>
                  </a:lnTo>
                  <a:lnTo>
                    <a:pt x="106694" y="1233091"/>
                  </a:lnTo>
                  <a:lnTo>
                    <a:pt x="108137" y="1223146"/>
                  </a:lnTo>
                  <a:lnTo>
                    <a:pt x="109540" y="1213202"/>
                  </a:lnTo>
                  <a:lnTo>
                    <a:pt x="110907" y="1203258"/>
                  </a:lnTo>
                  <a:lnTo>
                    <a:pt x="112239" y="1193313"/>
                  </a:lnTo>
                  <a:lnTo>
                    <a:pt x="113538" y="1183369"/>
                  </a:lnTo>
                  <a:lnTo>
                    <a:pt x="114805" y="1173425"/>
                  </a:lnTo>
                  <a:lnTo>
                    <a:pt x="116042" y="1163481"/>
                  </a:lnTo>
                  <a:lnTo>
                    <a:pt x="117246" y="1153536"/>
                  </a:lnTo>
                  <a:lnTo>
                    <a:pt x="118424" y="1143592"/>
                  </a:lnTo>
                  <a:lnTo>
                    <a:pt x="119579" y="1133648"/>
                  </a:lnTo>
                  <a:lnTo>
                    <a:pt x="120710" y="1123703"/>
                  </a:lnTo>
                  <a:lnTo>
                    <a:pt x="121820" y="1113759"/>
                  </a:lnTo>
                  <a:lnTo>
                    <a:pt x="122910" y="1103815"/>
                  </a:lnTo>
                  <a:lnTo>
                    <a:pt x="123981" y="1093871"/>
                  </a:lnTo>
                  <a:lnTo>
                    <a:pt x="125029" y="1083926"/>
                  </a:lnTo>
                  <a:lnTo>
                    <a:pt x="126059" y="1073982"/>
                  </a:lnTo>
                  <a:lnTo>
                    <a:pt x="127072" y="1064038"/>
                  </a:lnTo>
                  <a:lnTo>
                    <a:pt x="128067" y="1054093"/>
                  </a:lnTo>
                  <a:lnTo>
                    <a:pt x="129044" y="1044149"/>
                  </a:lnTo>
                  <a:lnTo>
                    <a:pt x="130003" y="1034205"/>
                  </a:lnTo>
                  <a:lnTo>
                    <a:pt x="130944" y="1024261"/>
                  </a:lnTo>
                  <a:lnTo>
                    <a:pt x="131862" y="1014316"/>
                  </a:lnTo>
                  <a:lnTo>
                    <a:pt x="132762" y="1004372"/>
                  </a:lnTo>
                  <a:lnTo>
                    <a:pt x="133642" y="994428"/>
                  </a:lnTo>
                  <a:lnTo>
                    <a:pt x="134502" y="984484"/>
                  </a:lnTo>
                  <a:lnTo>
                    <a:pt x="135344" y="974539"/>
                  </a:lnTo>
                  <a:lnTo>
                    <a:pt x="136165" y="964595"/>
                  </a:lnTo>
                  <a:lnTo>
                    <a:pt x="136968" y="954651"/>
                  </a:lnTo>
                  <a:lnTo>
                    <a:pt x="137748" y="944706"/>
                  </a:lnTo>
                  <a:lnTo>
                    <a:pt x="138512" y="934762"/>
                  </a:lnTo>
                  <a:lnTo>
                    <a:pt x="139260" y="924818"/>
                  </a:lnTo>
                  <a:lnTo>
                    <a:pt x="139992" y="914874"/>
                  </a:lnTo>
                  <a:lnTo>
                    <a:pt x="140711" y="904929"/>
                  </a:lnTo>
                  <a:lnTo>
                    <a:pt x="141418" y="894985"/>
                  </a:lnTo>
                  <a:lnTo>
                    <a:pt x="142113" y="885041"/>
                  </a:lnTo>
                  <a:lnTo>
                    <a:pt x="142798" y="875096"/>
                  </a:lnTo>
                  <a:lnTo>
                    <a:pt x="143474" y="865152"/>
                  </a:lnTo>
                  <a:lnTo>
                    <a:pt x="144143" y="855208"/>
                  </a:lnTo>
                  <a:lnTo>
                    <a:pt x="144805" y="845264"/>
                  </a:lnTo>
                  <a:lnTo>
                    <a:pt x="145460" y="835319"/>
                  </a:lnTo>
                  <a:lnTo>
                    <a:pt x="146108" y="825375"/>
                  </a:lnTo>
                  <a:lnTo>
                    <a:pt x="146748" y="815431"/>
                  </a:lnTo>
                  <a:lnTo>
                    <a:pt x="147379" y="805486"/>
                  </a:lnTo>
                  <a:lnTo>
                    <a:pt x="147999" y="795542"/>
                  </a:lnTo>
                  <a:lnTo>
                    <a:pt x="148608" y="785598"/>
                  </a:lnTo>
                  <a:lnTo>
                    <a:pt x="149203" y="775654"/>
                  </a:lnTo>
                  <a:lnTo>
                    <a:pt x="149783" y="765709"/>
                  </a:lnTo>
                  <a:lnTo>
                    <a:pt x="150347" y="755765"/>
                  </a:lnTo>
                  <a:lnTo>
                    <a:pt x="150891" y="745821"/>
                  </a:lnTo>
                  <a:lnTo>
                    <a:pt x="151412" y="735876"/>
                  </a:lnTo>
                  <a:lnTo>
                    <a:pt x="151911" y="725932"/>
                  </a:lnTo>
                  <a:lnTo>
                    <a:pt x="152388" y="715988"/>
                  </a:lnTo>
                  <a:lnTo>
                    <a:pt x="152841" y="706044"/>
                  </a:lnTo>
                  <a:lnTo>
                    <a:pt x="153270" y="696099"/>
                  </a:lnTo>
                  <a:lnTo>
                    <a:pt x="153676" y="686155"/>
                  </a:lnTo>
                  <a:lnTo>
                    <a:pt x="154056" y="676211"/>
                  </a:lnTo>
                  <a:lnTo>
                    <a:pt x="154411" y="666266"/>
                  </a:lnTo>
                  <a:lnTo>
                    <a:pt x="154744" y="656322"/>
                  </a:lnTo>
                  <a:lnTo>
                    <a:pt x="155056" y="646378"/>
                  </a:lnTo>
                  <a:lnTo>
                    <a:pt x="155348" y="636434"/>
                  </a:lnTo>
                  <a:lnTo>
                    <a:pt x="155623" y="626489"/>
                  </a:lnTo>
                  <a:lnTo>
                    <a:pt x="155881" y="616545"/>
                  </a:lnTo>
                  <a:lnTo>
                    <a:pt x="156122" y="606601"/>
                  </a:lnTo>
                  <a:lnTo>
                    <a:pt x="156348" y="596656"/>
                  </a:lnTo>
                  <a:lnTo>
                    <a:pt x="156563" y="586712"/>
                  </a:lnTo>
                  <a:lnTo>
                    <a:pt x="156767" y="576768"/>
                  </a:lnTo>
                  <a:lnTo>
                    <a:pt x="156962" y="566824"/>
                  </a:lnTo>
                  <a:lnTo>
                    <a:pt x="157149" y="556879"/>
                  </a:lnTo>
                  <a:lnTo>
                    <a:pt x="157329" y="546935"/>
                  </a:lnTo>
                  <a:lnTo>
                    <a:pt x="157502" y="536991"/>
                  </a:lnTo>
                  <a:lnTo>
                    <a:pt x="157671" y="527046"/>
                  </a:lnTo>
                  <a:lnTo>
                    <a:pt x="157835" y="517102"/>
                  </a:lnTo>
                  <a:lnTo>
                    <a:pt x="157996" y="507158"/>
                  </a:lnTo>
                  <a:lnTo>
                    <a:pt x="158153" y="497214"/>
                  </a:lnTo>
                  <a:lnTo>
                    <a:pt x="158309" y="487269"/>
                  </a:lnTo>
                  <a:lnTo>
                    <a:pt x="158462" y="477325"/>
                  </a:lnTo>
                  <a:lnTo>
                    <a:pt x="158613" y="467381"/>
                  </a:lnTo>
                  <a:lnTo>
                    <a:pt x="158763" y="457437"/>
                  </a:lnTo>
                  <a:lnTo>
                    <a:pt x="158911" y="447492"/>
                  </a:lnTo>
                  <a:lnTo>
                    <a:pt x="159057" y="437548"/>
                  </a:lnTo>
                  <a:lnTo>
                    <a:pt x="159202" y="427604"/>
                  </a:lnTo>
                  <a:lnTo>
                    <a:pt x="159345" y="417659"/>
                  </a:lnTo>
                  <a:lnTo>
                    <a:pt x="159486" y="407715"/>
                  </a:lnTo>
                  <a:lnTo>
                    <a:pt x="159625" y="397771"/>
                  </a:lnTo>
                  <a:lnTo>
                    <a:pt x="159761" y="387827"/>
                  </a:lnTo>
                  <a:lnTo>
                    <a:pt x="159894" y="377882"/>
                  </a:lnTo>
                  <a:lnTo>
                    <a:pt x="160024" y="367938"/>
                  </a:lnTo>
                  <a:lnTo>
                    <a:pt x="160151" y="357994"/>
                  </a:lnTo>
                  <a:lnTo>
                    <a:pt x="160273" y="348049"/>
                  </a:lnTo>
                  <a:lnTo>
                    <a:pt x="160392" y="338105"/>
                  </a:lnTo>
                  <a:lnTo>
                    <a:pt x="160504" y="328161"/>
                  </a:lnTo>
                  <a:lnTo>
                    <a:pt x="160612" y="318217"/>
                  </a:lnTo>
                  <a:lnTo>
                    <a:pt x="160714" y="308272"/>
                  </a:lnTo>
                  <a:lnTo>
                    <a:pt x="160810" y="298328"/>
                  </a:lnTo>
                  <a:lnTo>
                    <a:pt x="160901" y="288384"/>
                  </a:lnTo>
                  <a:lnTo>
                    <a:pt x="160985" y="278439"/>
                  </a:lnTo>
                  <a:lnTo>
                    <a:pt x="161064" y="268495"/>
                  </a:lnTo>
                  <a:lnTo>
                    <a:pt x="161135" y="258551"/>
                  </a:lnTo>
                  <a:lnTo>
                    <a:pt x="161200" y="248607"/>
                  </a:lnTo>
                  <a:lnTo>
                    <a:pt x="161259" y="238662"/>
                  </a:lnTo>
                  <a:lnTo>
                    <a:pt x="161312" y="228718"/>
                  </a:lnTo>
                  <a:lnTo>
                    <a:pt x="161359" y="218774"/>
                  </a:lnTo>
                  <a:lnTo>
                    <a:pt x="161401" y="208829"/>
                  </a:lnTo>
                  <a:lnTo>
                    <a:pt x="161438" y="198885"/>
                  </a:lnTo>
                  <a:lnTo>
                    <a:pt x="161470" y="188941"/>
                  </a:lnTo>
                  <a:lnTo>
                    <a:pt x="161497" y="178997"/>
                  </a:lnTo>
                  <a:lnTo>
                    <a:pt x="161520" y="169052"/>
                  </a:lnTo>
                  <a:lnTo>
                    <a:pt x="161541" y="159108"/>
                  </a:lnTo>
                  <a:lnTo>
                    <a:pt x="161558" y="149164"/>
                  </a:lnTo>
                  <a:lnTo>
                    <a:pt x="161573" y="139219"/>
                  </a:lnTo>
                  <a:lnTo>
                    <a:pt x="161586" y="129275"/>
                  </a:lnTo>
                  <a:lnTo>
                    <a:pt x="161597" y="119331"/>
                  </a:lnTo>
                  <a:lnTo>
                    <a:pt x="161607" y="109387"/>
                  </a:lnTo>
                  <a:lnTo>
                    <a:pt x="161617" y="99442"/>
                  </a:lnTo>
                  <a:lnTo>
                    <a:pt x="161627" y="89498"/>
                  </a:lnTo>
                  <a:lnTo>
                    <a:pt x="161638" y="79554"/>
                  </a:lnTo>
                  <a:lnTo>
                    <a:pt x="161649" y="69609"/>
                  </a:lnTo>
                  <a:lnTo>
                    <a:pt x="161661" y="59665"/>
                  </a:lnTo>
                  <a:lnTo>
                    <a:pt x="161675" y="49721"/>
                  </a:lnTo>
                  <a:lnTo>
                    <a:pt x="161691" y="39777"/>
                  </a:lnTo>
                  <a:lnTo>
                    <a:pt x="161708" y="29832"/>
                  </a:lnTo>
                  <a:lnTo>
                    <a:pt x="161726" y="19888"/>
                  </a:lnTo>
                  <a:lnTo>
                    <a:pt x="161747" y="9944"/>
                  </a:lnTo>
                  <a:lnTo>
                    <a:pt x="161769" y="0"/>
                  </a:lnTo>
                  <a:lnTo>
                    <a:pt x="162743" y="0"/>
                  </a:lnTo>
                  <a:lnTo>
                    <a:pt x="162765" y="9944"/>
                  </a:lnTo>
                  <a:lnTo>
                    <a:pt x="162786" y="19888"/>
                  </a:lnTo>
                  <a:lnTo>
                    <a:pt x="162804" y="29832"/>
                  </a:lnTo>
                  <a:lnTo>
                    <a:pt x="162821" y="39777"/>
                  </a:lnTo>
                  <a:lnTo>
                    <a:pt x="162837" y="49721"/>
                  </a:lnTo>
                  <a:lnTo>
                    <a:pt x="162851" y="59665"/>
                  </a:lnTo>
                  <a:lnTo>
                    <a:pt x="162863" y="69609"/>
                  </a:lnTo>
                  <a:lnTo>
                    <a:pt x="162874" y="79554"/>
                  </a:lnTo>
                  <a:lnTo>
                    <a:pt x="162885" y="89498"/>
                  </a:lnTo>
                  <a:lnTo>
                    <a:pt x="162895" y="99442"/>
                  </a:lnTo>
                  <a:lnTo>
                    <a:pt x="162905" y="109387"/>
                  </a:lnTo>
                  <a:lnTo>
                    <a:pt x="162915" y="119331"/>
                  </a:lnTo>
                  <a:lnTo>
                    <a:pt x="162926" y="129275"/>
                  </a:lnTo>
                  <a:lnTo>
                    <a:pt x="162939" y="139219"/>
                  </a:lnTo>
                  <a:lnTo>
                    <a:pt x="162954" y="149164"/>
                  </a:lnTo>
                  <a:lnTo>
                    <a:pt x="162971" y="159108"/>
                  </a:lnTo>
                  <a:lnTo>
                    <a:pt x="162992" y="169052"/>
                  </a:lnTo>
                  <a:lnTo>
                    <a:pt x="163015" y="178997"/>
                  </a:lnTo>
                  <a:lnTo>
                    <a:pt x="163042" y="188941"/>
                  </a:lnTo>
                  <a:lnTo>
                    <a:pt x="163074" y="198885"/>
                  </a:lnTo>
                  <a:lnTo>
                    <a:pt x="163111" y="208829"/>
                  </a:lnTo>
                  <a:lnTo>
                    <a:pt x="163153" y="218774"/>
                  </a:lnTo>
                  <a:lnTo>
                    <a:pt x="163200" y="228718"/>
                  </a:lnTo>
                  <a:lnTo>
                    <a:pt x="163253" y="238662"/>
                  </a:lnTo>
                  <a:lnTo>
                    <a:pt x="163312" y="248607"/>
                  </a:lnTo>
                  <a:lnTo>
                    <a:pt x="163377" y="258551"/>
                  </a:lnTo>
                  <a:lnTo>
                    <a:pt x="163448" y="268495"/>
                  </a:lnTo>
                  <a:lnTo>
                    <a:pt x="163527" y="278439"/>
                  </a:lnTo>
                  <a:lnTo>
                    <a:pt x="163611" y="288384"/>
                  </a:lnTo>
                  <a:lnTo>
                    <a:pt x="163702" y="298328"/>
                  </a:lnTo>
                  <a:lnTo>
                    <a:pt x="163798" y="308272"/>
                  </a:lnTo>
                  <a:lnTo>
                    <a:pt x="163900" y="318217"/>
                  </a:lnTo>
                  <a:lnTo>
                    <a:pt x="164008" y="328161"/>
                  </a:lnTo>
                  <a:lnTo>
                    <a:pt x="164120" y="338105"/>
                  </a:lnTo>
                  <a:lnTo>
                    <a:pt x="164239" y="348049"/>
                  </a:lnTo>
                  <a:lnTo>
                    <a:pt x="164361" y="357994"/>
                  </a:lnTo>
                  <a:lnTo>
                    <a:pt x="164488" y="367938"/>
                  </a:lnTo>
                  <a:lnTo>
                    <a:pt x="164618" y="377882"/>
                  </a:lnTo>
                  <a:lnTo>
                    <a:pt x="164751" y="387827"/>
                  </a:lnTo>
                  <a:lnTo>
                    <a:pt x="164887" y="397771"/>
                  </a:lnTo>
                  <a:lnTo>
                    <a:pt x="165026" y="407715"/>
                  </a:lnTo>
                  <a:lnTo>
                    <a:pt x="165167" y="417659"/>
                  </a:lnTo>
                  <a:lnTo>
                    <a:pt x="165310" y="427604"/>
                  </a:lnTo>
                  <a:lnTo>
                    <a:pt x="165455" y="437548"/>
                  </a:lnTo>
                  <a:lnTo>
                    <a:pt x="165601" y="447492"/>
                  </a:lnTo>
                  <a:lnTo>
                    <a:pt x="165749" y="457437"/>
                  </a:lnTo>
                  <a:lnTo>
                    <a:pt x="165899" y="467381"/>
                  </a:lnTo>
                  <a:lnTo>
                    <a:pt x="166050" y="477325"/>
                  </a:lnTo>
                  <a:lnTo>
                    <a:pt x="166203" y="487269"/>
                  </a:lnTo>
                  <a:lnTo>
                    <a:pt x="166359" y="497214"/>
                  </a:lnTo>
                  <a:lnTo>
                    <a:pt x="166516" y="507158"/>
                  </a:lnTo>
                  <a:lnTo>
                    <a:pt x="166677" y="517102"/>
                  </a:lnTo>
                  <a:lnTo>
                    <a:pt x="166841" y="527046"/>
                  </a:lnTo>
                  <a:lnTo>
                    <a:pt x="167010" y="536991"/>
                  </a:lnTo>
                  <a:lnTo>
                    <a:pt x="167183" y="546935"/>
                  </a:lnTo>
                  <a:lnTo>
                    <a:pt x="167363" y="556879"/>
                  </a:lnTo>
                  <a:lnTo>
                    <a:pt x="167550" y="566824"/>
                  </a:lnTo>
                  <a:lnTo>
                    <a:pt x="167745" y="576768"/>
                  </a:lnTo>
                  <a:lnTo>
                    <a:pt x="167949" y="586712"/>
                  </a:lnTo>
                  <a:lnTo>
                    <a:pt x="168164" y="596656"/>
                  </a:lnTo>
                  <a:lnTo>
                    <a:pt x="168390" y="606601"/>
                  </a:lnTo>
                  <a:lnTo>
                    <a:pt x="168631" y="616545"/>
                  </a:lnTo>
                  <a:lnTo>
                    <a:pt x="168889" y="626489"/>
                  </a:lnTo>
                  <a:lnTo>
                    <a:pt x="169164" y="636434"/>
                  </a:lnTo>
                  <a:lnTo>
                    <a:pt x="169456" y="646378"/>
                  </a:lnTo>
                  <a:lnTo>
                    <a:pt x="169768" y="656322"/>
                  </a:lnTo>
                  <a:lnTo>
                    <a:pt x="170101" y="666266"/>
                  </a:lnTo>
                  <a:lnTo>
                    <a:pt x="170456" y="676211"/>
                  </a:lnTo>
                  <a:lnTo>
                    <a:pt x="170836" y="686155"/>
                  </a:lnTo>
                  <a:lnTo>
                    <a:pt x="171242" y="696099"/>
                  </a:lnTo>
                  <a:lnTo>
                    <a:pt x="171671" y="706044"/>
                  </a:lnTo>
                  <a:lnTo>
                    <a:pt x="172124" y="715988"/>
                  </a:lnTo>
                  <a:lnTo>
                    <a:pt x="172601" y="725932"/>
                  </a:lnTo>
                  <a:lnTo>
                    <a:pt x="173100" y="735876"/>
                  </a:lnTo>
                  <a:lnTo>
                    <a:pt x="173621" y="745821"/>
                  </a:lnTo>
                  <a:lnTo>
                    <a:pt x="174165" y="755765"/>
                  </a:lnTo>
                  <a:lnTo>
                    <a:pt x="174729" y="765709"/>
                  </a:lnTo>
                  <a:lnTo>
                    <a:pt x="175309" y="775654"/>
                  </a:lnTo>
                  <a:lnTo>
                    <a:pt x="175904" y="785598"/>
                  </a:lnTo>
                  <a:lnTo>
                    <a:pt x="176513" y="795542"/>
                  </a:lnTo>
                  <a:lnTo>
                    <a:pt x="177133" y="805486"/>
                  </a:lnTo>
                  <a:lnTo>
                    <a:pt x="177764" y="815431"/>
                  </a:lnTo>
                  <a:lnTo>
                    <a:pt x="178404" y="825375"/>
                  </a:lnTo>
                  <a:lnTo>
                    <a:pt x="179052" y="835319"/>
                  </a:lnTo>
                  <a:lnTo>
                    <a:pt x="179707" y="845264"/>
                  </a:lnTo>
                  <a:lnTo>
                    <a:pt x="180369" y="855208"/>
                  </a:lnTo>
                  <a:lnTo>
                    <a:pt x="181038" y="865152"/>
                  </a:lnTo>
                  <a:lnTo>
                    <a:pt x="181714" y="875096"/>
                  </a:lnTo>
                  <a:lnTo>
                    <a:pt x="182399" y="885041"/>
                  </a:lnTo>
                  <a:lnTo>
                    <a:pt x="183094" y="894985"/>
                  </a:lnTo>
                  <a:lnTo>
                    <a:pt x="183801" y="904929"/>
                  </a:lnTo>
                  <a:lnTo>
                    <a:pt x="184520" y="914874"/>
                  </a:lnTo>
                  <a:lnTo>
                    <a:pt x="185252" y="924818"/>
                  </a:lnTo>
                  <a:lnTo>
                    <a:pt x="186000" y="934762"/>
                  </a:lnTo>
                  <a:lnTo>
                    <a:pt x="186764" y="944706"/>
                  </a:lnTo>
                  <a:lnTo>
                    <a:pt x="187544" y="954651"/>
                  </a:lnTo>
                  <a:lnTo>
                    <a:pt x="188347" y="964595"/>
                  </a:lnTo>
                  <a:lnTo>
                    <a:pt x="189168" y="974539"/>
                  </a:lnTo>
                  <a:lnTo>
                    <a:pt x="190010" y="984484"/>
                  </a:lnTo>
                  <a:lnTo>
                    <a:pt x="190870" y="994428"/>
                  </a:lnTo>
                  <a:lnTo>
                    <a:pt x="191750" y="1004372"/>
                  </a:lnTo>
                  <a:lnTo>
                    <a:pt x="192650" y="1014316"/>
                  </a:lnTo>
                  <a:lnTo>
                    <a:pt x="193568" y="1024261"/>
                  </a:lnTo>
                  <a:lnTo>
                    <a:pt x="194509" y="1034205"/>
                  </a:lnTo>
                  <a:lnTo>
                    <a:pt x="195468" y="1044149"/>
                  </a:lnTo>
                  <a:lnTo>
                    <a:pt x="196445" y="1054093"/>
                  </a:lnTo>
                  <a:lnTo>
                    <a:pt x="197440" y="1064038"/>
                  </a:lnTo>
                  <a:lnTo>
                    <a:pt x="198453" y="1073982"/>
                  </a:lnTo>
                  <a:lnTo>
                    <a:pt x="199483" y="1083926"/>
                  </a:lnTo>
                  <a:lnTo>
                    <a:pt x="200531" y="1093871"/>
                  </a:lnTo>
                  <a:lnTo>
                    <a:pt x="201602" y="1103815"/>
                  </a:lnTo>
                  <a:lnTo>
                    <a:pt x="202692" y="1113759"/>
                  </a:lnTo>
                  <a:lnTo>
                    <a:pt x="203802" y="1123703"/>
                  </a:lnTo>
                  <a:lnTo>
                    <a:pt x="204933" y="1133648"/>
                  </a:lnTo>
                  <a:lnTo>
                    <a:pt x="206088" y="1143592"/>
                  </a:lnTo>
                  <a:lnTo>
                    <a:pt x="207266" y="1153536"/>
                  </a:lnTo>
                  <a:lnTo>
                    <a:pt x="208470" y="1163481"/>
                  </a:lnTo>
                  <a:lnTo>
                    <a:pt x="209707" y="1173425"/>
                  </a:lnTo>
                  <a:lnTo>
                    <a:pt x="210974" y="1183369"/>
                  </a:lnTo>
                  <a:lnTo>
                    <a:pt x="212273" y="1193313"/>
                  </a:lnTo>
                  <a:lnTo>
                    <a:pt x="213605" y="1203258"/>
                  </a:lnTo>
                  <a:lnTo>
                    <a:pt x="214972" y="1213202"/>
                  </a:lnTo>
                  <a:lnTo>
                    <a:pt x="216375" y="1223146"/>
                  </a:lnTo>
                  <a:lnTo>
                    <a:pt x="217818" y="1233091"/>
                  </a:lnTo>
                  <a:lnTo>
                    <a:pt x="219307" y="1243035"/>
                  </a:lnTo>
                  <a:lnTo>
                    <a:pt x="220837" y="1252979"/>
                  </a:lnTo>
                  <a:lnTo>
                    <a:pt x="222410" y="1262923"/>
                  </a:lnTo>
                  <a:lnTo>
                    <a:pt x="224024" y="1272868"/>
                  </a:lnTo>
                  <a:lnTo>
                    <a:pt x="225681" y="1282812"/>
                  </a:lnTo>
                  <a:lnTo>
                    <a:pt x="227381" y="1292756"/>
                  </a:lnTo>
                  <a:lnTo>
                    <a:pt x="229125" y="1302701"/>
                  </a:lnTo>
                  <a:lnTo>
                    <a:pt x="230918" y="1312645"/>
                  </a:lnTo>
                  <a:lnTo>
                    <a:pt x="232752" y="1322589"/>
                  </a:lnTo>
                  <a:lnTo>
                    <a:pt x="234626" y="1332533"/>
                  </a:lnTo>
                  <a:lnTo>
                    <a:pt x="236537" y="1342478"/>
                  </a:lnTo>
                  <a:lnTo>
                    <a:pt x="238486" y="1352422"/>
                  </a:lnTo>
                  <a:lnTo>
                    <a:pt x="240468" y="1362366"/>
                  </a:lnTo>
                  <a:lnTo>
                    <a:pt x="242484" y="1372311"/>
                  </a:lnTo>
                  <a:lnTo>
                    <a:pt x="244533" y="1382255"/>
                  </a:lnTo>
                  <a:lnTo>
                    <a:pt x="246607" y="1392199"/>
                  </a:lnTo>
                  <a:lnTo>
                    <a:pt x="248701" y="1402143"/>
                  </a:lnTo>
                  <a:lnTo>
                    <a:pt x="250813" y="1412088"/>
                  </a:lnTo>
                  <a:lnTo>
                    <a:pt x="252936" y="1422032"/>
                  </a:lnTo>
                  <a:lnTo>
                    <a:pt x="255068" y="1431976"/>
                  </a:lnTo>
                  <a:lnTo>
                    <a:pt x="257202" y="1441921"/>
                  </a:lnTo>
                  <a:lnTo>
                    <a:pt x="259331" y="1451865"/>
                  </a:lnTo>
                  <a:lnTo>
                    <a:pt x="261450" y="1461809"/>
                  </a:lnTo>
                  <a:lnTo>
                    <a:pt x="263553" y="1471753"/>
                  </a:lnTo>
                  <a:lnTo>
                    <a:pt x="265634" y="1481698"/>
                  </a:lnTo>
                  <a:lnTo>
                    <a:pt x="267689" y="1491642"/>
                  </a:lnTo>
                  <a:lnTo>
                    <a:pt x="269711" y="1501586"/>
                  </a:lnTo>
                  <a:lnTo>
                    <a:pt x="271694" y="1511531"/>
                  </a:lnTo>
                  <a:lnTo>
                    <a:pt x="273629" y="1521475"/>
                  </a:lnTo>
                  <a:lnTo>
                    <a:pt x="275517" y="1531419"/>
                  </a:lnTo>
                  <a:lnTo>
                    <a:pt x="277356" y="1541363"/>
                  </a:lnTo>
                  <a:lnTo>
                    <a:pt x="279144" y="1551308"/>
                  </a:lnTo>
                  <a:lnTo>
                    <a:pt x="280878" y="1561252"/>
                  </a:lnTo>
                  <a:lnTo>
                    <a:pt x="282558" y="1571196"/>
                  </a:lnTo>
                  <a:lnTo>
                    <a:pt x="284178" y="1581140"/>
                  </a:lnTo>
                  <a:lnTo>
                    <a:pt x="285737" y="1591085"/>
                  </a:lnTo>
                  <a:lnTo>
                    <a:pt x="287242" y="1601029"/>
                  </a:lnTo>
                  <a:lnTo>
                    <a:pt x="288695" y="1610973"/>
                  </a:lnTo>
                  <a:lnTo>
                    <a:pt x="290097" y="1620918"/>
                  </a:lnTo>
                  <a:lnTo>
                    <a:pt x="291449" y="1630862"/>
                  </a:lnTo>
                  <a:lnTo>
                    <a:pt x="292754" y="1640806"/>
                  </a:lnTo>
                  <a:lnTo>
                    <a:pt x="294008" y="1650750"/>
                  </a:lnTo>
                  <a:lnTo>
                    <a:pt x="295215" y="1660695"/>
                  </a:lnTo>
                  <a:lnTo>
                    <a:pt x="296382" y="1670639"/>
                  </a:lnTo>
                  <a:lnTo>
                    <a:pt x="297511" y="1680583"/>
                  </a:lnTo>
                  <a:lnTo>
                    <a:pt x="298603" y="1690528"/>
                  </a:lnTo>
                  <a:lnTo>
                    <a:pt x="299662" y="1700472"/>
                  </a:lnTo>
                  <a:lnTo>
                    <a:pt x="300689" y="1710416"/>
                  </a:lnTo>
                  <a:lnTo>
                    <a:pt x="301685" y="1720360"/>
                  </a:lnTo>
                  <a:lnTo>
                    <a:pt x="302654" y="1730305"/>
                  </a:lnTo>
                  <a:lnTo>
                    <a:pt x="303601" y="1740249"/>
                  </a:lnTo>
                  <a:lnTo>
                    <a:pt x="304530" y="1750193"/>
                  </a:lnTo>
                  <a:lnTo>
                    <a:pt x="305444" y="1760138"/>
                  </a:lnTo>
                  <a:lnTo>
                    <a:pt x="306346" y="1770082"/>
                  </a:lnTo>
                  <a:lnTo>
                    <a:pt x="307240" y="1780026"/>
                  </a:lnTo>
                  <a:lnTo>
                    <a:pt x="308129" y="1789970"/>
                  </a:lnTo>
                  <a:lnTo>
                    <a:pt x="309016" y="1799915"/>
                  </a:lnTo>
                  <a:lnTo>
                    <a:pt x="309905" y="1809859"/>
                  </a:lnTo>
                  <a:lnTo>
                    <a:pt x="310798" y="1819803"/>
                  </a:lnTo>
                  <a:lnTo>
                    <a:pt x="311695" y="1829748"/>
                  </a:lnTo>
                  <a:lnTo>
                    <a:pt x="312598" y="1839692"/>
                  </a:lnTo>
                  <a:lnTo>
                    <a:pt x="313505" y="1849636"/>
                  </a:lnTo>
                  <a:lnTo>
                    <a:pt x="314415" y="1859580"/>
                  </a:lnTo>
                  <a:lnTo>
                    <a:pt x="315325" y="1869525"/>
                  </a:lnTo>
                  <a:lnTo>
                    <a:pt x="316229" y="1879469"/>
                  </a:lnTo>
                  <a:lnTo>
                    <a:pt x="317123" y="1889413"/>
                  </a:lnTo>
                  <a:lnTo>
                    <a:pt x="318001" y="1899358"/>
                  </a:lnTo>
                  <a:lnTo>
                    <a:pt x="318856" y="1909302"/>
                  </a:lnTo>
                  <a:lnTo>
                    <a:pt x="319681" y="1919246"/>
                  </a:lnTo>
                  <a:lnTo>
                    <a:pt x="320460" y="1929190"/>
                  </a:lnTo>
                  <a:lnTo>
                    <a:pt x="321188" y="1939135"/>
                  </a:lnTo>
                  <a:lnTo>
                    <a:pt x="321861" y="1949079"/>
                  </a:lnTo>
                  <a:lnTo>
                    <a:pt x="322470" y="1959023"/>
                  </a:lnTo>
                  <a:lnTo>
                    <a:pt x="323009" y="1968968"/>
                  </a:lnTo>
                  <a:lnTo>
                    <a:pt x="323474" y="1978912"/>
                  </a:lnTo>
                  <a:lnTo>
                    <a:pt x="323860" y="1988856"/>
                  </a:lnTo>
                  <a:lnTo>
                    <a:pt x="324148" y="1998800"/>
                  </a:lnTo>
                  <a:lnTo>
                    <a:pt x="324352" y="2008745"/>
                  </a:lnTo>
                  <a:lnTo>
                    <a:pt x="324472" y="2018689"/>
                  </a:lnTo>
                  <a:lnTo>
                    <a:pt x="324512" y="2028633"/>
                  </a:lnTo>
                  <a:lnTo>
                    <a:pt x="324476" y="2038578"/>
                  </a:lnTo>
                  <a:lnTo>
                    <a:pt x="324367" y="2048522"/>
                  </a:lnTo>
                  <a:lnTo>
                    <a:pt x="324190" y="2058466"/>
                  </a:lnTo>
                  <a:lnTo>
                    <a:pt x="323944" y="2068410"/>
                  </a:lnTo>
                  <a:lnTo>
                    <a:pt x="323648" y="2078355"/>
                  </a:lnTo>
                  <a:lnTo>
                    <a:pt x="323310" y="2088299"/>
                  </a:lnTo>
                  <a:lnTo>
                    <a:pt x="322937" y="2098243"/>
                  </a:lnTo>
                  <a:lnTo>
                    <a:pt x="322536" y="2108187"/>
                  </a:lnTo>
                  <a:lnTo>
                    <a:pt x="322114" y="2118132"/>
                  </a:lnTo>
                  <a:lnTo>
                    <a:pt x="321675" y="2128076"/>
                  </a:lnTo>
                  <a:lnTo>
                    <a:pt x="321225" y="2138020"/>
                  </a:lnTo>
                  <a:lnTo>
                    <a:pt x="320767" y="2147965"/>
                  </a:lnTo>
                  <a:lnTo>
                    <a:pt x="320304" y="2157909"/>
                  </a:lnTo>
                  <a:lnTo>
                    <a:pt x="319835" y="2167853"/>
                  </a:lnTo>
                  <a:lnTo>
                    <a:pt x="319360" y="2177797"/>
                  </a:lnTo>
                  <a:lnTo>
                    <a:pt x="318875" y="2187742"/>
                  </a:lnTo>
                  <a:lnTo>
                    <a:pt x="318378" y="2197686"/>
                  </a:lnTo>
                  <a:lnTo>
                    <a:pt x="317861" y="2207630"/>
                  </a:lnTo>
                  <a:lnTo>
                    <a:pt x="317320" y="2217575"/>
                  </a:lnTo>
                  <a:lnTo>
                    <a:pt x="316752" y="2227519"/>
                  </a:lnTo>
                  <a:lnTo>
                    <a:pt x="316151" y="2237463"/>
                  </a:lnTo>
                  <a:lnTo>
                    <a:pt x="315513" y="2247407"/>
                  </a:lnTo>
                  <a:lnTo>
                    <a:pt x="314835" y="2257352"/>
                  </a:lnTo>
                  <a:lnTo>
                    <a:pt x="314111" y="2267296"/>
                  </a:lnTo>
                  <a:lnTo>
                    <a:pt x="313334" y="2277240"/>
                  </a:lnTo>
                  <a:lnTo>
                    <a:pt x="312510" y="2287185"/>
                  </a:lnTo>
                  <a:lnTo>
                    <a:pt x="311641" y="2297129"/>
                  </a:lnTo>
                  <a:lnTo>
                    <a:pt x="310729" y="2307073"/>
                  </a:lnTo>
                  <a:lnTo>
                    <a:pt x="309777" y="2317017"/>
                  </a:lnTo>
                  <a:lnTo>
                    <a:pt x="308789" y="2326962"/>
                  </a:lnTo>
                  <a:lnTo>
                    <a:pt x="307769" y="2336906"/>
                  </a:lnTo>
                  <a:lnTo>
                    <a:pt x="306723" y="2346850"/>
                  </a:lnTo>
                  <a:lnTo>
                    <a:pt x="305662" y="2356795"/>
                  </a:lnTo>
                  <a:lnTo>
                    <a:pt x="304592" y="2366739"/>
                  </a:lnTo>
                  <a:lnTo>
                    <a:pt x="303520" y="2376683"/>
                  </a:lnTo>
                  <a:lnTo>
                    <a:pt x="302453" y="2386627"/>
                  </a:lnTo>
                  <a:lnTo>
                    <a:pt x="301395" y="2396572"/>
                  </a:lnTo>
                  <a:lnTo>
                    <a:pt x="300355" y="2406516"/>
                  </a:lnTo>
                  <a:lnTo>
                    <a:pt x="299339" y="2416460"/>
                  </a:lnTo>
                  <a:lnTo>
                    <a:pt x="298348" y="2426405"/>
                  </a:lnTo>
                  <a:lnTo>
                    <a:pt x="297383" y="2436349"/>
                  </a:lnTo>
                  <a:lnTo>
                    <a:pt x="296447" y="2446293"/>
                  </a:lnTo>
                  <a:lnTo>
                    <a:pt x="295540" y="2456237"/>
                  </a:lnTo>
                  <a:lnTo>
                    <a:pt x="294660" y="2466182"/>
                  </a:lnTo>
                  <a:lnTo>
                    <a:pt x="293809" y="2476126"/>
                  </a:lnTo>
                  <a:lnTo>
                    <a:pt x="292984" y="2486070"/>
                  </a:lnTo>
                  <a:lnTo>
                    <a:pt x="292179" y="2496015"/>
                  </a:lnTo>
                  <a:lnTo>
                    <a:pt x="291391" y="2505959"/>
                  </a:lnTo>
                  <a:lnTo>
                    <a:pt x="290615" y="2515903"/>
                  </a:lnTo>
                  <a:lnTo>
                    <a:pt x="289849" y="2525847"/>
                  </a:lnTo>
                  <a:lnTo>
                    <a:pt x="289087" y="2535792"/>
                  </a:lnTo>
                  <a:lnTo>
                    <a:pt x="288327" y="2545736"/>
                  </a:lnTo>
                  <a:lnTo>
                    <a:pt x="287562" y="2555680"/>
                  </a:lnTo>
                  <a:lnTo>
                    <a:pt x="286789" y="2565625"/>
                  </a:lnTo>
                  <a:lnTo>
                    <a:pt x="286006" y="2575569"/>
                  </a:lnTo>
                  <a:lnTo>
                    <a:pt x="285208" y="2585513"/>
                  </a:lnTo>
                  <a:lnTo>
                    <a:pt x="284394" y="2595457"/>
                  </a:lnTo>
                  <a:lnTo>
                    <a:pt x="283561" y="2605402"/>
                  </a:lnTo>
                  <a:lnTo>
                    <a:pt x="282705" y="2615346"/>
                  </a:lnTo>
                  <a:lnTo>
                    <a:pt x="281824" y="2625290"/>
                  </a:lnTo>
                  <a:lnTo>
                    <a:pt x="280917" y="2635234"/>
                  </a:lnTo>
                  <a:lnTo>
                    <a:pt x="279984" y="2645179"/>
                  </a:lnTo>
                  <a:lnTo>
                    <a:pt x="279024" y="2655123"/>
                  </a:lnTo>
                  <a:lnTo>
                    <a:pt x="278036" y="2665067"/>
                  </a:lnTo>
                  <a:lnTo>
                    <a:pt x="277019" y="2675012"/>
                  </a:lnTo>
                  <a:lnTo>
                    <a:pt x="275967" y="2684956"/>
                  </a:lnTo>
                  <a:lnTo>
                    <a:pt x="274884" y="2694900"/>
                  </a:lnTo>
                  <a:lnTo>
                    <a:pt x="273769" y="2704844"/>
                  </a:lnTo>
                  <a:lnTo>
                    <a:pt x="272624" y="2714789"/>
                  </a:lnTo>
                  <a:lnTo>
                    <a:pt x="271448" y="2724733"/>
                  </a:lnTo>
                  <a:lnTo>
                    <a:pt x="270241" y="2734677"/>
                  </a:lnTo>
                  <a:lnTo>
                    <a:pt x="269005" y="2744622"/>
                  </a:lnTo>
                  <a:lnTo>
                    <a:pt x="267737" y="2754566"/>
                  </a:lnTo>
                  <a:lnTo>
                    <a:pt x="266440" y="2764510"/>
                  </a:lnTo>
                  <a:lnTo>
                    <a:pt x="265118" y="2774454"/>
                  </a:lnTo>
                  <a:lnTo>
                    <a:pt x="263774" y="2784399"/>
                  </a:lnTo>
                  <a:lnTo>
                    <a:pt x="262410" y="2794343"/>
                  </a:lnTo>
                  <a:lnTo>
                    <a:pt x="261028" y="2804287"/>
                  </a:lnTo>
                  <a:lnTo>
                    <a:pt x="259631" y="2814232"/>
                  </a:lnTo>
                  <a:lnTo>
                    <a:pt x="258221" y="2824176"/>
                  </a:lnTo>
                  <a:lnTo>
                    <a:pt x="256805" y="2834120"/>
                  </a:lnTo>
                  <a:lnTo>
                    <a:pt x="255384" y="2844064"/>
                  </a:lnTo>
                  <a:lnTo>
                    <a:pt x="253963" y="2854009"/>
                  </a:lnTo>
                  <a:lnTo>
                    <a:pt x="252544" y="2863953"/>
                  </a:lnTo>
                  <a:lnTo>
                    <a:pt x="251131" y="2873897"/>
                  </a:lnTo>
                  <a:lnTo>
                    <a:pt x="249725" y="2883842"/>
                  </a:lnTo>
                  <a:lnTo>
                    <a:pt x="248332" y="2893786"/>
                  </a:lnTo>
                  <a:lnTo>
                    <a:pt x="246951" y="2903730"/>
                  </a:lnTo>
                  <a:lnTo>
                    <a:pt x="245586" y="2913674"/>
                  </a:lnTo>
                  <a:lnTo>
                    <a:pt x="244236" y="2923619"/>
                  </a:lnTo>
                  <a:lnTo>
                    <a:pt x="242904" y="2933563"/>
                  </a:lnTo>
                  <a:lnTo>
                    <a:pt x="241590" y="2943507"/>
                  </a:lnTo>
                  <a:lnTo>
                    <a:pt x="240295" y="2953452"/>
                  </a:lnTo>
                  <a:lnTo>
                    <a:pt x="239025" y="2963396"/>
                  </a:lnTo>
                  <a:lnTo>
                    <a:pt x="237776" y="2973340"/>
                  </a:lnTo>
                  <a:lnTo>
                    <a:pt x="236551" y="2983284"/>
                  </a:lnTo>
                  <a:lnTo>
                    <a:pt x="235349" y="2993229"/>
                  </a:lnTo>
                  <a:lnTo>
                    <a:pt x="234172" y="3003173"/>
                  </a:lnTo>
                  <a:lnTo>
                    <a:pt x="233022" y="3013117"/>
                  </a:lnTo>
                  <a:lnTo>
                    <a:pt x="231900" y="3023062"/>
                  </a:lnTo>
                  <a:lnTo>
                    <a:pt x="230813" y="3033006"/>
                  </a:lnTo>
                  <a:lnTo>
                    <a:pt x="229756" y="3042950"/>
                  </a:lnTo>
                  <a:lnTo>
                    <a:pt x="228732" y="3052894"/>
                  </a:lnTo>
                  <a:lnTo>
                    <a:pt x="227740" y="3062839"/>
                  </a:lnTo>
                  <a:lnTo>
                    <a:pt x="226782" y="3072783"/>
                  </a:lnTo>
                  <a:lnTo>
                    <a:pt x="225857" y="3082727"/>
                  </a:lnTo>
                  <a:lnTo>
                    <a:pt x="224967" y="3092671"/>
                  </a:lnTo>
                  <a:lnTo>
                    <a:pt x="224116" y="3102616"/>
                  </a:lnTo>
                  <a:lnTo>
                    <a:pt x="223296" y="3112560"/>
                  </a:lnTo>
                  <a:lnTo>
                    <a:pt x="222506" y="3122504"/>
                  </a:lnTo>
                  <a:lnTo>
                    <a:pt x="221744" y="3132449"/>
                  </a:lnTo>
                  <a:lnTo>
                    <a:pt x="221007" y="3142393"/>
                  </a:lnTo>
                  <a:lnTo>
                    <a:pt x="220294" y="3152337"/>
                  </a:lnTo>
                  <a:lnTo>
                    <a:pt x="219603" y="3162281"/>
                  </a:lnTo>
                  <a:lnTo>
                    <a:pt x="218931" y="3172226"/>
                  </a:lnTo>
                  <a:lnTo>
                    <a:pt x="218272" y="3182170"/>
                  </a:lnTo>
                  <a:lnTo>
                    <a:pt x="217624" y="3192114"/>
                  </a:lnTo>
                  <a:lnTo>
                    <a:pt x="216983" y="3202059"/>
                  </a:lnTo>
                  <a:lnTo>
                    <a:pt x="216348" y="3212003"/>
                  </a:lnTo>
                  <a:lnTo>
                    <a:pt x="215715" y="3221947"/>
                  </a:lnTo>
                  <a:lnTo>
                    <a:pt x="215082" y="3231891"/>
                  </a:lnTo>
                  <a:lnTo>
                    <a:pt x="214447" y="3241836"/>
                  </a:lnTo>
                  <a:lnTo>
                    <a:pt x="213809" y="3251780"/>
                  </a:lnTo>
                  <a:lnTo>
                    <a:pt x="213165" y="3261724"/>
                  </a:lnTo>
                  <a:lnTo>
                    <a:pt x="212516" y="3271669"/>
                  </a:lnTo>
                  <a:lnTo>
                    <a:pt x="211860" y="3281613"/>
                  </a:lnTo>
                  <a:lnTo>
                    <a:pt x="211198" y="3291557"/>
                  </a:lnTo>
                  <a:lnTo>
                    <a:pt x="210530" y="3301501"/>
                  </a:lnTo>
                  <a:lnTo>
                    <a:pt x="209854" y="3311446"/>
                  </a:lnTo>
                  <a:lnTo>
                    <a:pt x="209172" y="3321390"/>
                  </a:lnTo>
                  <a:lnTo>
                    <a:pt x="208486" y="3331334"/>
                  </a:lnTo>
                  <a:lnTo>
                    <a:pt x="207796" y="3341279"/>
                  </a:lnTo>
                  <a:lnTo>
                    <a:pt x="207103" y="3351223"/>
                  </a:lnTo>
                  <a:lnTo>
                    <a:pt x="206408" y="3361167"/>
                  </a:lnTo>
                  <a:lnTo>
                    <a:pt x="205713" y="3371111"/>
                  </a:lnTo>
                  <a:lnTo>
                    <a:pt x="205019" y="3381056"/>
                  </a:lnTo>
                  <a:lnTo>
                    <a:pt x="204328" y="3391000"/>
                  </a:lnTo>
                  <a:lnTo>
                    <a:pt x="203641" y="3400944"/>
                  </a:lnTo>
                  <a:lnTo>
                    <a:pt x="202960" y="3410889"/>
                  </a:lnTo>
                  <a:lnTo>
                    <a:pt x="202286" y="3420833"/>
                  </a:lnTo>
                  <a:lnTo>
                    <a:pt x="201619" y="3430777"/>
                  </a:lnTo>
                  <a:lnTo>
                    <a:pt x="200962" y="3440721"/>
                  </a:lnTo>
                  <a:lnTo>
                    <a:pt x="200316" y="3450666"/>
                  </a:lnTo>
                  <a:lnTo>
                    <a:pt x="199682" y="3460610"/>
                  </a:lnTo>
                  <a:lnTo>
                    <a:pt x="199059" y="3470554"/>
                  </a:lnTo>
                  <a:lnTo>
                    <a:pt x="198448" y="3480499"/>
                  </a:lnTo>
                  <a:lnTo>
                    <a:pt x="197850" y="3490443"/>
                  </a:lnTo>
                  <a:lnTo>
                    <a:pt x="197265" y="3500387"/>
                  </a:lnTo>
                  <a:lnTo>
                    <a:pt x="196694" y="3510331"/>
                  </a:lnTo>
                  <a:lnTo>
                    <a:pt x="196138" y="3520276"/>
                  </a:lnTo>
                  <a:lnTo>
                    <a:pt x="195595" y="3530220"/>
                  </a:lnTo>
                  <a:lnTo>
                    <a:pt x="195064" y="3540164"/>
                  </a:lnTo>
                  <a:lnTo>
                    <a:pt x="194546" y="3550109"/>
                  </a:lnTo>
                  <a:lnTo>
                    <a:pt x="194040" y="3560053"/>
                  </a:lnTo>
                  <a:lnTo>
                    <a:pt x="193547" y="3569997"/>
                  </a:lnTo>
                  <a:lnTo>
                    <a:pt x="193066" y="3579941"/>
                  </a:lnTo>
                  <a:lnTo>
                    <a:pt x="192598" y="3589886"/>
                  </a:lnTo>
                  <a:lnTo>
                    <a:pt x="192140" y="3599830"/>
                  </a:lnTo>
                  <a:lnTo>
                    <a:pt x="191693" y="3609774"/>
                  </a:lnTo>
                  <a:lnTo>
                    <a:pt x="191255" y="3619718"/>
                  </a:lnTo>
                  <a:lnTo>
                    <a:pt x="190826" y="3629663"/>
                  </a:lnTo>
                  <a:lnTo>
                    <a:pt x="190405" y="3639607"/>
                  </a:lnTo>
                  <a:lnTo>
                    <a:pt x="189993" y="3649551"/>
                  </a:lnTo>
                  <a:lnTo>
                    <a:pt x="189587" y="3659496"/>
                  </a:lnTo>
                  <a:lnTo>
                    <a:pt x="189188" y="3669440"/>
                  </a:lnTo>
                  <a:lnTo>
                    <a:pt x="188793" y="3679384"/>
                  </a:lnTo>
                  <a:lnTo>
                    <a:pt x="188401" y="3689328"/>
                  </a:lnTo>
                  <a:lnTo>
                    <a:pt x="188013" y="3699273"/>
                  </a:lnTo>
                  <a:lnTo>
                    <a:pt x="187628" y="3709217"/>
                  </a:lnTo>
                  <a:lnTo>
                    <a:pt x="187243" y="3719161"/>
                  </a:lnTo>
                  <a:lnTo>
                    <a:pt x="186859" y="3729106"/>
                  </a:lnTo>
                  <a:lnTo>
                    <a:pt x="186475" y="3739050"/>
                  </a:lnTo>
                  <a:lnTo>
                    <a:pt x="186090" y="3748994"/>
                  </a:lnTo>
                  <a:lnTo>
                    <a:pt x="185703" y="3758938"/>
                  </a:lnTo>
                  <a:lnTo>
                    <a:pt x="185315" y="3768883"/>
                  </a:lnTo>
                  <a:lnTo>
                    <a:pt x="184925" y="3778827"/>
                  </a:lnTo>
                  <a:lnTo>
                    <a:pt x="184532" y="3788771"/>
                  </a:lnTo>
                  <a:lnTo>
                    <a:pt x="184137" y="3798716"/>
                  </a:lnTo>
                  <a:lnTo>
                    <a:pt x="183740" y="3808660"/>
                  </a:lnTo>
                  <a:lnTo>
                    <a:pt x="183341" y="3818604"/>
                  </a:lnTo>
                  <a:lnTo>
                    <a:pt x="182940" y="3828548"/>
                  </a:lnTo>
                  <a:lnTo>
                    <a:pt x="182537" y="3838493"/>
                  </a:lnTo>
                  <a:lnTo>
                    <a:pt x="182133" y="3848437"/>
                  </a:lnTo>
                  <a:lnTo>
                    <a:pt x="181728" y="3858381"/>
                  </a:lnTo>
                  <a:lnTo>
                    <a:pt x="181322" y="3868326"/>
                  </a:lnTo>
                  <a:lnTo>
                    <a:pt x="180916" y="3878270"/>
                  </a:lnTo>
                  <a:lnTo>
                    <a:pt x="180510" y="3888214"/>
                  </a:lnTo>
                  <a:lnTo>
                    <a:pt x="180106" y="3898158"/>
                  </a:lnTo>
                  <a:lnTo>
                    <a:pt x="179703" y="3908103"/>
                  </a:lnTo>
                  <a:lnTo>
                    <a:pt x="179301" y="3918047"/>
                  </a:lnTo>
                  <a:lnTo>
                    <a:pt x="178903" y="3927991"/>
                  </a:lnTo>
                  <a:lnTo>
                    <a:pt x="178508" y="3937936"/>
                  </a:lnTo>
                  <a:lnTo>
                    <a:pt x="178117" y="3947880"/>
                  </a:lnTo>
                  <a:lnTo>
                    <a:pt x="177730" y="3957824"/>
                  </a:lnTo>
                  <a:lnTo>
                    <a:pt x="177348" y="3967768"/>
                  </a:lnTo>
                  <a:lnTo>
                    <a:pt x="176972" y="3977713"/>
                  </a:lnTo>
                  <a:lnTo>
                    <a:pt x="176601" y="3987657"/>
                  </a:lnTo>
                  <a:lnTo>
                    <a:pt x="176238" y="3997601"/>
                  </a:lnTo>
                  <a:lnTo>
                    <a:pt x="175882" y="4007546"/>
                  </a:lnTo>
                  <a:lnTo>
                    <a:pt x="175533" y="4017490"/>
                  </a:lnTo>
                  <a:lnTo>
                    <a:pt x="175191" y="4027434"/>
                  </a:lnTo>
                  <a:lnTo>
                    <a:pt x="174857" y="4037378"/>
                  </a:lnTo>
                  <a:lnTo>
                    <a:pt x="174530" y="4047323"/>
                  </a:lnTo>
                  <a:lnTo>
                    <a:pt x="174211" y="4057267"/>
                  </a:lnTo>
                  <a:lnTo>
                    <a:pt x="173900" y="4067211"/>
                  </a:lnTo>
                  <a:lnTo>
                    <a:pt x="173596" y="4077156"/>
                  </a:lnTo>
                  <a:lnTo>
                    <a:pt x="173298" y="4087100"/>
                  </a:lnTo>
                  <a:lnTo>
                    <a:pt x="173007" y="4097044"/>
                  </a:lnTo>
                  <a:lnTo>
                    <a:pt x="172721" y="4106988"/>
                  </a:lnTo>
                  <a:lnTo>
                    <a:pt x="172440" y="4116933"/>
                  </a:lnTo>
                  <a:lnTo>
                    <a:pt x="172164" y="4126877"/>
                  </a:lnTo>
                  <a:lnTo>
                    <a:pt x="171892" y="4136821"/>
                  </a:lnTo>
                  <a:lnTo>
                    <a:pt x="171624" y="4146765"/>
                  </a:lnTo>
                  <a:lnTo>
                    <a:pt x="171359" y="4156710"/>
                  </a:lnTo>
                  <a:lnTo>
                    <a:pt x="171095" y="4166654"/>
                  </a:lnTo>
                  <a:lnTo>
                    <a:pt x="170834" y="4176598"/>
                  </a:lnTo>
                  <a:lnTo>
                    <a:pt x="170575" y="4186543"/>
                  </a:lnTo>
                  <a:lnTo>
                    <a:pt x="170318" y="4196487"/>
                  </a:lnTo>
                  <a:lnTo>
                    <a:pt x="170063" y="4206431"/>
                  </a:lnTo>
                  <a:lnTo>
                    <a:pt x="169809" y="4216375"/>
                  </a:lnTo>
                  <a:lnTo>
                    <a:pt x="169558" y="4226320"/>
                  </a:lnTo>
                  <a:lnTo>
                    <a:pt x="169309" y="4236264"/>
                  </a:lnTo>
                  <a:lnTo>
                    <a:pt x="169062" y="4246208"/>
                  </a:lnTo>
                  <a:lnTo>
                    <a:pt x="168819" y="4256153"/>
                  </a:lnTo>
                  <a:lnTo>
                    <a:pt x="168580" y="4266097"/>
                  </a:lnTo>
                  <a:lnTo>
                    <a:pt x="168345" y="4276041"/>
                  </a:lnTo>
                  <a:lnTo>
                    <a:pt x="168114" y="4285985"/>
                  </a:lnTo>
                  <a:lnTo>
                    <a:pt x="167889" y="4295930"/>
                  </a:lnTo>
                  <a:lnTo>
                    <a:pt x="167669" y="4305874"/>
                  </a:lnTo>
                  <a:lnTo>
                    <a:pt x="167454" y="4315818"/>
                  </a:lnTo>
                  <a:lnTo>
                    <a:pt x="167245" y="4325763"/>
                  </a:lnTo>
                  <a:lnTo>
                    <a:pt x="167042" y="4335707"/>
                  </a:lnTo>
                  <a:lnTo>
                    <a:pt x="166845" y="4345651"/>
                  </a:lnTo>
                  <a:lnTo>
                    <a:pt x="166654" y="4355595"/>
                  </a:lnTo>
                  <a:lnTo>
                    <a:pt x="166469" y="4365540"/>
                  </a:lnTo>
                  <a:lnTo>
                    <a:pt x="166289" y="4375484"/>
                  </a:lnTo>
                  <a:lnTo>
                    <a:pt x="166114" y="4385428"/>
                  </a:lnTo>
                  <a:lnTo>
                    <a:pt x="165944" y="4395373"/>
                  </a:lnTo>
                  <a:lnTo>
                    <a:pt x="165779" y="4405317"/>
                  </a:lnTo>
                  <a:lnTo>
                    <a:pt x="165618" y="4415261"/>
                  </a:lnTo>
                  <a:lnTo>
                    <a:pt x="165462" y="4425205"/>
                  </a:lnTo>
                  <a:lnTo>
                    <a:pt x="165308" y="4435150"/>
                  </a:lnTo>
                  <a:lnTo>
                    <a:pt x="165158" y="4445094"/>
                  </a:lnTo>
                  <a:lnTo>
                    <a:pt x="165012" y="4455038"/>
                  </a:lnTo>
                  <a:lnTo>
                    <a:pt x="164868" y="4464983"/>
                  </a:lnTo>
                  <a:lnTo>
                    <a:pt x="164728" y="4474927"/>
                  </a:lnTo>
                  <a:lnTo>
                    <a:pt x="164591" y="4484871"/>
                  </a:lnTo>
                  <a:lnTo>
                    <a:pt x="164458" y="4494815"/>
                  </a:lnTo>
                  <a:lnTo>
                    <a:pt x="164328" y="4504760"/>
                  </a:lnTo>
                  <a:lnTo>
                    <a:pt x="164202" y="4514704"/>
                  </a:lnTo>
                  <a:lnTo>
                    <a:pt x="164080" y="4524648"/>
                  </a:lnTo>
                  <a:lnTo>
                    <a:pt x="163962" y="4534593"/>
                  </a:lnTo>
                  <a:lnTo>
                    <a:pt x="163849" y="4544537"/>
                  </a:lnTo>
                  <a:lnTo>
                    <a:pt x="163742" y="4554481"/>
                  </a:lnTo>
                  <a:lnTo>
                    <a:pt x="163640" y="4564425"/>
                  </a:lnTo>
                  <a:lnTo>
                    <a:pt x="163543" y="4574370"/>
                  </a:lnTo>
                  <a:lnTo>
                    <a:pt x="163452" y="4584314"/>
                  </a:lnTo>
                  <a:lnTo>
                    <a:pt x="163367" y="4594258"/>
                  </a:lnTo>
                  <a:lnTo>
                    <a:pt x="163289" y="4604203"/>
                  </a:lnTo>
                  <a:lnTo>
                    <a:pt x="163217" y="4614147"/>
                  </a:lnTo>
                  <a:lnTo>
                    <a:pt x="163152" y="4624091"/>
                  </a:lnTo>
                  <a:lnTo>
                    <a:pt x="163093" y="4634035"/>
                  </a:lnTo>
                  <a:lnTo>
                    <a:pt x="163041" y="4643980"/>
                  </a:lnTo>
                  <a:lnTo>
                    <a:pt x="162994" y="4653924"/>
                  </a:lnTo>
                  <a:lnTo>
                    <a:pt x="162952" y="4663868"/>
                  </a:lnTo>
                  <a:lnTo>
                    <a:pt x="162917" y="4673812"/>
                  </a:lnTo>
                  <a:lnTo>
                    <a:pt x="162886" y="4683757"/>
                  </a:lnTo>
                  <a:lnTo>
                    <a:pt x="162861" y="4693701"/>
                  </a:lnTo>
                  <a:lnTo>
                    <a:pt x="162839" y="4703645"/>
                  </a:lnTo>
                  <a:lnTo>
                    <a:pt x="162821" y="4713590"/>
                  </a:lnTo>
                  <a:lnTo>
                    <a:pt x="162806" y="4723534"/>
                  </a:lnTo>
                  <a:lnTo>
                    <a:pt x="162794" y="4733478"/>
                  </a:lnTo>
                  <a:lnTo>
                    <a:pt x="162783" y="4743422"/>
                  </a:lnTo>
                  <a:lnTo>
                    <a:pt x="162775" y="4753367"/>
                  </a:lnTo>
                  <a:lnTo>
                    <a:pt x="162768" y="4763311"/>
                  </a:lnTo>
                  <a:lnTo>
                    <a:pt x="162762" y="4773255"/>
                  </a:lnTo>
                  <a:lnTo>
                    <a:pt x="162756" y="4783200"/>
                  </a:lnTo>
                  <a:lnTo>
                    <a:pt x="162751" y="4793144"/>
                  </a:lnTo>
                  <a:lnTo>
                    <a:pt x="162746" y="4803088"/>
                  </a:lnTo>
                  <a:lnTo>
                    <a:pt x="162740" y="4813032"/>
                  </a:lnTo>
                  <a:lnTo>
                    <a:pt x="162734" y="4822977"/>
                  </a:lnTo>
                  <a:lnTo>
                    <a:pt x="162727" y="4832921"/>
                  </a:lnTo>
                  <a:lnTo>
                    <a:pt x="162719" y="4842865"/>
                  </a:lnTo>
                  <a:lnTo>
                    <a:pt x="162711" y="4852810"/>
                  </a:lnTo>
                  <a:lnTo>
                    <a:pt x="162702" y="4862754"/>
                  </a:lnTo>
                  <a:lnTo>
                    <a:pt x="162693" y="4872698"/>
                  </a:lnTo>
                  <a:lnTo>
                    <a:pt x="162682" y="4882642"/>
                  </a:lnTo>
                  <a:lnTo>
                    <a:pt x="162672" y="4892587"/>
                  </a:lnTo>
                  <a:lnTo>
                    <a:pt x="162660" y="4902531"/>
                  </a:lnTo>
                  <a:lnTo>
                    <a:pt x="162648" y="4912475"/>
                  </a:lnTo>
                  <a:lnTo>
                    <a:pt x="162636" y="4922420"/>
                  </a:lnTo>
                  <a:lnTo>
                    <a:pt x="162623" y="4932364"/>
                  </a:lnTo>
                  <a:lnTo>
                    <a:pt x="162611" y="4942308"/>
                  </a:lnTo>
                  <a:lnTo>
                    <a:pt x="162598" y="4952252"/>
                  </a:lnTo>
                  <a:lnTo>
                    <a:pt x="162586" y="4962197"/>
                  </a:lnTo>
                  <a:lnTo>
                    <a:pt x="162574" y="4972141"/>
                  </a:lnTo>
                  <a:lnTo>
                    <a:pt x="162562" y="4982085"/>
                  </a:lnTo>
                  <a:lnTo>
                    <a:pt x="162550" y="4992030"/>
                  </a:lnTo>
                  <a:lnTo>
                    <a:pt x="162539" y="5001974"/>
                  </a:lnTo>
                  <a:lnTo>
                    <a:pt x="162528" y="5011918"/>
                  </a:lnTo>
                  <a:lnTo>
                    <a:pt x="162517" y="5021862"/>
                  </a:lnTo>
                  <a:lnTo>
                    <a:pt x="162507" y="5031807"/>
                  </a:lnTo>
                  <a:lnTo>
                    <a:pt x="162497" y="5041751"/>
                  </a:lnTo>
                  <a:lnTo>
                    <a:pt x="162487" y="5051695"/>
                  </a:lnTo>
                  <a:lnTo>
                    <a:pt x="162477" y="5061640"/>
                  </a:lnTo>
                  <a:lnTo>
                    <a:pt x="162467" y="5071584"/>
                  </a:lnTo>
                  <a:lnTo>
                    <a:pt x="162457" y="5081528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7" name="pg41">
              <a:extLst>
                <a:ext uri="{FF2B5EF4-FFF2-40B4-BE49-F238E27FC236}">
                  <a16:creationId xmlns:a16="http://schemas.microsoft.com/office/drawing/2014/main" id="{FF75C774-8853-034E-1F69-524A9A5AFFB7}"/>
                </a:ext>
              </a:extLst>
            </p:cNvPr>
            <p:cNvSpPr/>
            <p:nvPr/>
          </p:nvSpPr>
          <p:spPr>
            <a:xfrm>
              <a:off x="7683236" y="2145772"/>
              <a:ext cx="327315" cy="5043161"/>
            </a:xfrm>
            <a:custGeom>
              <a:avLst/>
              <a:gdLst/>
              <a:ahLst/>
              <a:cxnLst/>
              <a:rect l="0" t="0" r="0" b="0"/>
              <a:pathLst>
                <a:path w="327315" h="5043161">
                  <a:moveTo>
                    <a:pt x="163385" y="5043161"/>
                  </a:moveTo>
                  <a:lnTo>
                    <a:pt x="163382" y="5033291"/>
                  </a:lnTo>
                  <a:lnTo>
                    <a:pt x="163379" y="5023422"/>
                  </a:lnTo>
                  <a:lnTo>
                    <a:pt x="163378" y="5013553"/>
                  </a:lnTo>
                  <a:lnTo>
                    <a:pt x="163376" y="5003684"/>
                  </a:lnTo>
                  <a:lnTo>
                    <a:pt x="163375" y="4993815"/>
                  </a:lnTo>
                  <a:lnTo>
                    <a:pt x="163374" y="4983945"/>
                  </a:lnTo>
                  <a:lnTo>
                    <a:pt x="163373" y="4974076"/>
                  </a:lnTo>
                  <a:lnTo>
                    <a:pt x="163371" y="4964207"/>
                  </a:lnTo>
                  <a:lnTo>
                    <a:pt x="163367" y="4954338"/>
                  </a:lnTo>
                  <a:lnTo>
                    <a:pt x="163363" y="4944469"/>
                  </a:lnTo>
                  <a:lnTo>
                    <a:pt x="163356" y="4934599"/>
                  </a:lnTo>
                  <a:lnTo>
                    <a:pt x="163348" y="4924730"/>
                  </a:lnTo>
                  <a:lnTo>
                    <a:pt x="163337" y="4914861"/>
                  </a:lnTo>
                  <a:lnTo>
                    <a:pt x="163324" y="4904992"/>
                  </a:lnTo>
                  <a:lnTo>
                    <a:pt x="163308" y="4895123"/>
                  </a:lnTo>
                  <a:lnTo>
                    <a:pt x="163289" y="4885253"/>
                  </a:lnTo>
                  <a:lnTo>
                    <a:pt x="163266" y="4875384"/>
                  </a:lnTo>
                  <a:lnTo>
                    <a:pt x="163241" y="4865515"/>
                  </a:lnTo>
                  <a:lnTo>
                    <a:pt x="163212" y="4855646"/>
                  </a:lnTo>
                  <a:lnTo>
                    <a:pt x="163179" y="4845777"/>
                  </a:lnTo>
                  <a:lnTo>
                    <a:pt x="163144" y="4835907"/>
                  </a:lnTo>
                  <a:lnTo>
                    <a:pt x="163104" y="4826038"/>
                  </a:lnTo>
                  <a:lnTo>
                    <a:pt x="163060" y="4816169"/>
                  </a:lnTo>
                  <a:lnTo>
                    <a:pt x="163013" y="4806300"/>
                  </a:lnTo>
                  <a:lnTo>
                    <a:pt x="162963" y="4796431"/>
                  </a:lnTo>
                  <a:lnTo>
                    <a:pt x="162908" y="4786561"/>
                  </a:lnTo>
                  <a:lnTo>
                    <a:pt x="162850" y="4776692"/>
                  </a:lnTo>
                  <a:lnTo>
                    <a:pt x="162787" y="4766823"/>
                  </a:lnTo>
                  <a:lnTo>
                    <a:pt x="162719" y="4756954"/>
                  </a:lnTo>
                  <a:lnTo>
                    <a:pt x="162646" y="4747085"/>
                  </a:lnTo>
                  <a:lnTo>
                    <a:pt x="162568" y="4737215"/>
                  </a:lnTo>
                  <a:lnTo>
                    <a:pt x="162484" y="4727346"/>
                  </a:lnTo>
                  <a:lnTo>
                    <a:pt x="162395" y="4717477"/>
                  </a:lnTo>
                  <a:lnTo>
                    <a:pt x="162298" y="4707608"/>
                  </a:lnTo>
                  <a:lnTo>
                    <a:pt x="162193" y="4697739"/>
                  </a:lnTo>
                  <a:lnTo>
                    <a:pt x="162080" y="4687869"/>
                  </a:lnTo>
                  <a:lnTo>
                    <a:pt x="161958" y="4678000"/>
                  </a:lnTo>
                  <a:lnTo>
                    <a:pt x="161827" y="4668131"/>
                  </a:lnTo>
                  <a:lnTo>
                    <a:pt x="161687" y="4658262"/>
                  </a:lnTo>
                  <a:lnTo>
                    <a:pt x="161537" y="4648393"/>
                  </a:lnTo>
                  <a:lnTo>
                    <a:pt x="161374" y="4638523"/>
                  </a:lnTo>
                  <a:lnTo>
                    <a:pt x="161200" y="4628654"/>
                  </a:lnTo>
                  <a:lnTo>
                    <a:pt x="161014" y="4618785"/>
                  </a:lnTo>
                  <a:lnTo>
                    <a:pt x="160816" y="4608916"/>
                  </a:lnTo>
                  <a:lnTo>
                    <a:pt x="160606" y="4599047"/>
                  </a:lnTo>
                  <a:lnTo>
                    <a:pt x="160385" y="4589177"/>
                  </a:lnTo>
                  <a:lnTo>
                    <a:pt x="160150" y="4579308"/>
                  </a:lnTo>
                  <a:lnTo>
                    <a:pt x="159900" y="4569439"/>
                  </a:lnTo>
                  <a:lnTo>
                    <a:pt x="159638" y="4559570"/>
                  </a:lnTo>
                  <a:lnTo>
                    <a:pt x="159364" y="4549701"/>
                  </a:lnTo>
                  <a:lnTo>
                    <a:pt x="159077" y="4539831"/>
                  </a:lnTo>
                  <a:lnTo>
                    <a:pt x="158777" y="4529962"/>
                  </a:lnTo>
                  <a:lnTo>
                    <a:pt x="158464" y="4520093"/>
                  </a:lnTo>
                  <a:lnTo>
                    <a:pt x="158135" y="4510224"/>
                  </a:lnTo>
                  <a:lnTo>
                    <a:pt x="157792" y="4500355"/>
                  </a:lnTo>
                  <a:lnTo>
                    <a:pt x="157436" y="4490485"/>
                  </a:lnTo>
                  <a:lnTo>
                    <a:pt x="157065" y="4480616"/>
                  </a:lnTo>
                  <a:lnTo>
                    <a:pt x="156679" y="4470747"/>
                  </a:lnTo>
                  <a:lnTo>
                    <a:pt x="156278" y="4460878"/>
                  </a:lnTo>
                  <a:lnTo>
                    <a:pt x="155859" y="4451009"/>
                  </a:lnTo>
                  <a:lnTo>
                    <a:pt x="155422" y="4441139"/>
                  </a:lnTo>
                  <a:lnTo>
                    <a:pt x="154968" y="4431270"/>
                  </a:lnTo>
                  <a:lnTo>
                    <a:pt x="154496" y="4421401"/>
                  </a:lnTo>
                  <a:lnTo>
                    <a:pt x="154006" y="4411532"/>
                  </a:lnTo>
                  <a:lnTo>
                    <a:pt x="153498" y="4401663"/>
                  </a:lnTo>
                  <a:lnTo>
                    <a:pt x="152970" y="4391793"/>
                  </a:lnTo>
                  <a:lnTo>
                    <a:pt x="152420" y="4381924"/>
                  </a:lnTo>
                  <a:lnTo>
                    <a:pt x="151853" y="4372055"/>
                  </a:lnTo>
                  <a:lnTo>
                    <a:pt x="151269" y="4362186"/>
                  </a:lnTo>
                  <a:lnTo>
                    <a:pt x="150668" y="4352317"/>
                  </a:lnTo>
                  <a:lnTo>
                    <a:pt x="150052" y="4342447"/>
                  </a:lnTo>
                  <a:lnTo>
                    <a:pt x="149423" y="4332578"/>
                  </a:lnTo>
                  <a:lnTo>
                    <a:pt x="148779" y="4322709"/>
                  </a:lnTo>
                  <a:lnTo>
                    <a:pt x="148127" y="4312840"/>
                  </a:lnTo>
                  <a:lnTo>
                    <a:pt x="147468" y="4302971"/>
                  </a:lnTo>
                  <a:lnTo>
                    <a:pt x="146806" y="4293101"/>
                  </a:lnTo>
                  <a:lnTo>
                    <a:pt x="146144" y="4283232"/>
                  </a:lnTo>
                  <a:lnTo>
                    <a:pt x="145484" y="4273363"/>
                  </a:lnTo>
                  <a:lnTo>
                    <a:pt x="144832" y="4263494"/>
                  </a:lnTo>
                  <a:lnTo>
                    <a:pt x="144190" y="4253625"/>
                  </a:lnTo>
                  <a:lnTo>
                    <a:pt x="143563" y="4243755"/>
                  </a:lnTo>
                  <a:lnTo>
                    <a:pt x="142953" y="4233886"/>
                  </a:lnTo>
                  <a:lnTo>
                    <a:pt x="142362" y="4224017"/>
                  </a:lnTo>
                  <a:lnTo>
                    <a:pt x="141795" y="4214148"/>
                  </a:lnTo>
                  <a:lnTo>
                    <a:pt x="141254" y="4204279"/>
                  </a:lnTo>
                  <a:lnTo>
                    <a:pt x="140746" y="4194409"/>
                  </a:lnTo>
                  <a:lnTo>
                    <a:pt x="140268" y="4184540"/>
                  </a:lnTo>
                  <a:lnTo>
                    <a:pt x="139821" y="4174671"/>
                  </a:lnTo>
                  <a:lnTo>
                    <a:pt x="139406" y="4164802"/>
                  </a:lnTo>
                  <a:lnTo>
                    <a:pt x="139023" y="4154933"/>
                  </a:lnTo>
                  <a:lnTo>
                    <a:pt x="138673" y="4145063"/>
                  </a:lnTo>
                  <a:lnTo>
                    <a:pt x="138361" y="4135194"/>
                  </a:lnTo>
                  <a:lnTo>
                    <a:pt x="138080" y="4125325"/>
                  </a:lnTo>
                  <a:lnTo>
                    <a:pt x="137826" y="4115456"/>
                  </a:lnTo>
                  <a:lnTo>
                    <a:pt x="137600" y="4105587"/>
                  </a:lnTo>
                  <a:lnTo>
                    <a:pt x="137398" y="4095717"/>
                  </a:lnTo>
                  <a:lnTo>
                    <a:pt x="137218" y="4085848"/>
                  </a:lnTo>
                  <a:lnTo>
                    <a:pt x="137059" y="4075979"/>
                  </a:lnTo>
                  <a:lnTo>
                    <a:pt x="136917" y="4066110"/>
                  </a:lnTo>
                  <a:lnTo>
                    <a:pt x="136785" y="4056241"/>
                  </a:lnTo>
                  <a:lnTo>
                    <a:pt x="136661" y="4046371"/>
                  </a:lnTo>
                  <a:lnTo>
                    <a:pt x="136540" y="4036502"/>
                  </a:lnTo>
                  <a:lnTo>
                    <a:pt x="136421" y="4026633"/>
                  </a:lnTo>
                  <a:lnTo>
                    <a:pt x="136297" y="4016764"/>
                  </a:lnTo>
                  <a:lnTo>
                    <a:pt x="136165" y="4006895"/>
                  </a:lnTo>
                  <a:lnTo>
                    <a:pt x="136020" y="3997025"/>
                  </a:lnTo>
                  <a:lnTo>
                    <a:pt x="135859" y="3987156"/>
                  </a:lnTo>
                  <a:lnTo>
                    <a:pt x="135679" y="3977287"/>
                  </a:lnTo>
                  <a:lnTo>
                    <a:pt x="135478" y="3967418"/>
                  </a:lnTo>
                  <a:lnTo>
                    <a:pt x="135251" y="3957549"/>
                  </a:lnTo>
                  <a:lnTo>
                    <a:pt x="134989" y="3947679"/>
                  </a:lnTo>
                  <a:lnTo>
                    <a:pt x="134697" y="3937810"/>
                  </a:lnTo>
                  <a:lnTo>
                    <a:pt x="134371" y="3927941"/>
                  </a:lnTo>
                  <a:lnTo>
                    <a:pt x="134011" y="3918072"/>
                  </a:lnTo>
                  <a:lnTo>
                    <a:pt x="133615" y="3908203"/>
                  </a:lnTo>
                  <a:lnTo>
                    <a:pt x="133184" y="3898333"/>
                  </a:lnTo>
                  <a:lnTo>
                    <a:pt x="132709" y="3888464"/>
                  </a:lnTo>
                  <a:lnTo>
                    <a:pt x="132196" y="3878595"/>
                  </a:lnTo>
                  <a:lnTo>
                    <a:pt x="131647" y="3868726"/>
                  </a:lnTo>
                  <a:lnTo>
                    <a:pt x="131063" y="3858857"/>
                  </a:lnTo>
                  <a:lnTo>
                    <a:pt x="130447" y="3848987"/>
                  </a:lnTo>
                  <a:lnTo>
                    <a:pt x="129800" y="3839118"/>
                  </a:lnTo>
                  <a:lnTo>
                    <a:pt x="129120" y="3829249"/>
                  </a:lnTo>
                  <a:lnTo>
                    <a:pt x="128411" y="3819380"/>
                  </a:lnTo>
                  <a:lnTo>
                    <a:pt x="127678" y="3809511"/>
                  </a:lnTo>
                  <a:lnTo>
                    <a:pt x="126924" y="3799641"/>
                  </a:lnTo>
                  <a:lnTo>
                    <a:pt x="126151" y="3789772"/>
                  </a:lnTo>
                  <a:lnTo>
                    <a:pt x="125361" y="3779903"/>
                  </a:lnTo>
                  <a:lnTo>
                    <a:pt x="124556" y="3770034"/>
                  </a:lnTo>
                  <a:lnTo>
                    <a:pt x="123735" y="3760165"/>
                  </a:lnTo>
                  <a:lnTo>
                    <a:pt x="122904" y="3750295"/>
                  </a:lnTo>
                  <a:lnTo>
                    <a:pt x="122062" y="3740426"/>
                  </a:lnTo>
                  <a:lnTo>
                    <a:pt x="121211" y="3730557"/>
                  </a:lnTo>
                  <a:lnTo>
                    <a:pt x="120350" y="3720688"/>
                  </a:lnTo>
                  <a:lnTo>
                    <a:pt x="119481" y="3710819"/>
                  </a:lnTo>
                  <a:lnTo>
                    <a:pt x="118599" y="3700949"/>
                  </a:lnTo>
                  <a:lnTo>
                    <a:pt x="117707" y="3691080"/>
                  </a:lnTo>
                  <a:lnTo>
                    <a:pt x="116802" y="3681211"/>
                  </a:lnTo>
                  <a:lnTo>
                    <a:pt x="115883" y="3671342"/>
                  </a:lnTo>
                  <a:lnTo>
                    <a:pt x="114950" y="3661473"/>
                  </a:lnTo>
                  <a:lnTo>
                    <a:pt x="114001" y="3651603"/>
                  </a:lnTo>
                  <a:lnTo>
                    <a:pt x="113033" y="3641734"/>
                  </a:lnTo>
                  <a:lnTo>
                    <a:pt x="112043" y="3631865"/>
                  </a:lnTo>
                  <a:lnTo>
                    <a:pt x="111032" y="3621996"/>
                  </a:lnTo>
                  <a:lnTo>
                    <a:pt x="109999" y="3612127"/>
                  </a:lnTo>
                  <a:lnTo>
                    <a:pt x="108945" y="3602257"/>
                  </a:lnTo>
                  <a:lnTo>
                    <a:pt x="107868" y="3592388"/>
                  </a:lnTo>
                  <a:lnTo>
                    <a:pt x="106769" y="3582519"/>
                  </a:lnTo>
                  <a:lnTo>
                    <a:pt x="105642" y="3572650"/>
                  </a:lnTo>
                  <a:lnTo>
                    <a:pt x="104495" y="3562781"/>
                  </a:lnTo>
                  <a:lnTo>
                    <a:pt x="103327" y="3552911"/>
                  </a:lnTo>
                  <a:lnTo>
                    <a:pt x="102141" y="3543042"/>
                  </a:lnTo>
                  <a:lnTo>
                    <a:pt x="100938" y="3533173"/>
                  </a:lnTo>
                  <a:lnTo>
                    <a:pt x="99720" y="3523304"/>
                  </a:lnTo>
                  <a:lnTo>
                    <a:pt x="98488" y="3513435"/>
                  </a:lnTo>
                  <a:lnTo>
                    <a:pt x="97246" y="3503565"/>
                  </a:lnTo>
                  <a:lnTo>
                    <a:pt x="95998" y="3493696"/>
                  </a:lnTo>
                  <a:lnTo>
                    <a:pt x="94748" y="3483827"/>
                  </a:lnTo>
                  <a:lnTo>
                    <a:pt x="93497" y="3473958"/>
                  </a:lnTo>
                  <a:lnTo>
                    <a:pt x="92248" y="3464089"/>
                  </a:lnTo>
                  <a:lnTo>
                    <a:pt x="91007" y="3454219"/>
                  </a:lnTo>
                  <a:lnTo>
                    <a:pt x="89776" y="3444350"/>
                  </a:lnTo>
                  <a:lnTo>
                    <a:pt x="88558" y="3434481"/>
                  </a:lnTo>
                  <a:lnTo>
                    <a:pt x="87354" y="3424612"/>
                  </a:lnTo>
                  <a:lnTo>
                    <a:pt x="86167" y="3414743"/>
                  </a:lnTo>
                  <a:lnTo>
                    <a:pt x="84999" y="3404873"/>
                  </a:lnTo>
                  <a:lnTo>
                    <a:pt x="83850" y="3395004"/>
                  </a:lnTo>
                  <a:lnTo>
                    <a:pt x="82726" y="3385135"/>
                  </a:lnTo>
                  <a:lnTo>
                    <a:pt x="81622" y="3375266"/>
                  </a:lnTo>
                  <a:lnTo>
                    <a:pt x="80537" y="3365397"/>
                  </a:lnTo>
                  <a:lnTo>
                    <a:pt x="79471" y="3355527"/>
                  </a:lnTo>
                  <a:lnTo>
                    <a:pt x="78420" y="3345658"/>
                  </a:lnTo>
                  <a:lnTo>
                    <a:pt x="77384" y="3335789"/>
                  </a:lnTo>
                  <a:lnTo>
                    <a:pt x="76360" y="3325920"/>
                  </a:lnTo>
                  <a:lnTo>
                    <a:pt x="75341" y="3316051"/>
                  </a:lnTo>
                  <a:lnTo>
                    <a:pt x="74324" y="3306181"/>
                  </a:lnTo>
                  <a:lnTo>
                    <a:pt x="73305" y="3296312"/>
                  </a:lnTo>
                  <a:lnTo>
                    <a:pt x="72278" y="3286443"/>
                  </a:lnTo>
                  <a:lnTo>
                    <a:pt x="71241" y="3276574"/>
                  </a:lnTo>
                  <a:lnTo>
                    <a:pt x="70186" y="3266705"/>
                  </a:lnTo>
                  <a:lnTo>
                    <a:pt x="69107" y="3256835"/>
                  </a:lnTo>
                  <a:lnTo>
                    <a:pt x="68003" y="3246966"/>
                  </a:lnTo>
                  <a:lnTo>
                    <a:pt x="66872" y="3237097"/>
                  </a:lnTo>
                  <a:lnTo>
                    <a:pt x="65711" y="3227228"/>
                  </a:lnTo>
                  <a:lnTo>
                    <a:pt x="64518" y="3217359"/>
                  </a:lnTo>
                  <a:lnTo>
                    <a:pt x="63293" y="3207489"/>
                  </a:lnTo>
                  <a:lnTo>
                    <a:pt x="62029" y="3197620"/>
                  </a:lnTo>
                  <a:lnTo>
                    <a:pt x="60735" y="3187751"/>
                  </a:lnTo>
                  <a:lnTo>
                    <a:pt x="59413" y="3177882"/>
                  </a:lnTo>
                  <a:lnTo>
                    <a:pt x="58064" y="3168013"/>
                  </a:lnTo>
                  <a:lnTo>
                    <a:pt x="56694" y="3158143"/>
                  </a:lnTo>
                  <a:lnTo>
                    <a:pt x="55305" y="3148274"/>
                  </a:lnTo>
                  <a:lnTo>
                    <a:pt x="53900" y="3138405"/>
                  </a:lnTo>
                  <a:lnTo>
                    <a:pt x="52487" y="3128536"/>
                  </a:lnTo>
                  <a:lnTo>
                    <a:pt x="51072" y="3118667"/>
                  </a:lnTo>
                  <a:lnTo>
                    <a:pt x="49658" y="3108797"/>
                  </a:lnTo>
                  <a:lnTo>
                    <a:pt x="48250" y="3098928"/>
                  </a:lnTo>
                  <a:lnTo>
                    <a:pt x="46852" y="3089059"/>
                  </a:lnTo>
                  <a:lnTo>
                    <a:pt x="45469" y="3079190"/>
                  </a:lnTo>
                  <a:lnTo>
                    <a:pt x="44105" y="3069321"/>
                  </a:lnTo>
                  <a:lnTo>
                    <a:pt x="42760" y="3059451"/>
                  </a:lnTo>
                  <a:lnTo>
                    <a:pt x="41436" y="3049582"/>
                  </a:lnTo>
                  <a:lnTo>
                    <a:pt x="40133" y="3039713"/>
                  </a:lnTo>
                  <a:lnTo>
                    <a:pt x="38851" y="3029844"/>
                  </a:lnTo>
                  <a:lnTo>
                    <a:pt x="37590" y="3019975"/>
                  </a:lnTo>
                  <a:lnTo>
                    <a:pt x="36352" y="3010105"/>
                  </a:lnTo>
                  <a:lnTo>
                    <a:pt x="35131" y="3000236"/>
                  </a:lnTo>
                  <a:lnTo>
                    <a:pt x="33924" y="2990367"/>
                  </a:lnTo>
                  <a:lnTo>
                    <a:pt x="32731" y="2980498"/>
                  </a:lnTo>
                  <a:lnTo>
                    <a:pt x="31549" y="2970629"/>
                  </a:lnTo>
                  <a:lnTo>
                    <a:pt x="30375" y="2960759"/>
                  </a:lnTo>
                  <a:lnTo>
                    <a:pt x="29210" y="2950890"/>
                  </a:lnTo>
                  <a:lnTo>
                    <a:pt x="28051" y="2941021"/>
                  </a:lnTo>
                  <a:lnTo>
                    <a:pt x="26895" y="2931152"/>
                  </a:lnTo>
                  <a:lnTo>
                    <a:pt x="25744" y="2921283"/>
                  </a:lnTo>
                  <a:lnTo>
                    <a:pt x="24597" y="2911413"/>
                  </a:lnTo>
                  <a:lnTo>
                    <a:pt x="23454" y="2901544"/>
                  </a:lnTo>
                  <a:lnTo>
                    <a:pt x="22317" y="2891675"/>
                  </a:lnTo>
                  <a:lnTo>
                    <a:pt x="21188" y="2881806"/>
                  </a:lnTo>
                  <a:lnTo>
                    <a:pt x="20068" y="2871937"/>
                  </a:lnTo>
                  <a:lnTo>
                    <a:pt x="18960" y="2862067"/>
                  </a:lnTo>
                  <a:lnTo>
                    <a:pt x="17865" y="2852198"/>
                  </a:lnTo>
                  <a:lnTo>
                    <a:pt x="16785" y="2842329"/>
                  </a:lnTo>
                  <a:lnTo>
                    <a:pt x="15724" y="2832460"/>
                  </a:lnTo>
                  <a:lnTo>
                    <a:pt x="14687" y="2822591"/>
                  </a:lnTo>
                  <a:lnTo>
                    <a:pt x="13674" y="2812721"/>
                  </a:lnTo>
                  <a:lnTo>
                    <a:pt x="12685" y="2802852"/>
                  </a:lnTo>
                  <a:lnTo>
                    <a:pt x="11723" y="2792983"/>
                  </a:lnTo>
                  <a:lnTo>
                    <a:pt x="10789" y="2783114"/>
                  </a:lnTo>
                  <a:lnTo>
                    <a:pt x="9884" y="2773245"/>
                  </a:lnTo>
                  <a:lnTo>
                    <a:pt x="9015" y="2763375"/>
                  </a:lnTo>
                  <a:lnTo>
                    <a:pt x="8179" y="2753506"/>
                  </a:lnTo>
                  <a:lnTo>
                    <a:pt x="7376" y="2743637"/>
                  </a:lnTo>
                  <a:lnTo>
                    <a:pt x="6606" y="2733768"/>
                  </a:lnTo>
                  <a:lnTo>
                    <a:pt x="5870" y="2723899"/>
                  </a:lnTo>
                  <a:lnTo>
                    <a:pt x="5169" y="2714029"/>
                  </a:lnTo>
                  <a:lnTo>
                    <a:pt x="4507" y="2704160"/>
                  </a:lnTo>
                  <a:lnTo>
                    <a:pt x="3888" y="2694291"/>
                  </a:lnTo>
                  <a:lnTo>
                    <a:pt x="3307" y="2684422"/>
                  </a:lnTo>
                  <a:lnTo>
                    <a:pt x="2767" y="2674553"/>
                  </a:lnTo>
                  <a:lnTo>
                    <a:pt x="2268" y="2664683"/>
                  </a:lnTo>
                  <a:lnTo>
                    <a:pt x="1812" y="2654814"/>
                  </a:lnTo>
                  <a:lnTo>
                    <a:pt x="1403" y="2644945"/>
                  </a:lnTo>
                  <a:lnTo>
                    <a:pt x="1050" y="2635076"/>
                  </a:lnTo>
                  <a:lnTo>
                    <a:pt x="745" y="2625207"/>
                  </a:lnTo>
                  <a:lnTo>
                    <a:pt x="491" y="2615337"/>
                  </a:lnTo>
                  <a:lnTo>
                    <a:pt x="287" y="2605468"/>
                  </a:lnTo>
                  <a:lnTo>
                    <a:pt x="136" y="2595599"/>
                  </a:lnTo>
                  <a:lnTo>
                    <a:pt x="36" y="2585730"/>
                  </a:lnTo>
                  <a:lnTo>
                    <a:pt x="0" y="2575861"/>
                  </a:lnTo>
                  <a:lnTo>
                    <a:pt x="16" y="2565991"/>
                  </a:lnTo>
                  <a:lnTo>
                    <a:pt x="84" y="2556122"/>
                  </a:lnTo>
                  <a:lnTo>
                    <a:pt x="201" y="2546253"/>
                  </a:lnTo>
                  <a:lnTo>
                    <a:pt x="366" y="2536384"/>
                  </a:lnTo>
                  <a:lnTo>
                    <a:pt x="576" y="2526515"/>
                  </a:lnTo>
                  <a:lnTo>
                    <a:pt x="834" y="2516645"/>
                  </a:lnTo>
                  <a:lnTo>
                    <a:pt x="1135" y="2506776"/>
                  </a:lnTo>
                  <a:lnTo>
                    <a:pt x="1473" y="2496907"/>
                  </a:lnTo>
                  <a:lnTo>
                    <a:pt x="1842" y="2487038"/>
                  </a:lnTo>
                  <a:lnTo>
                    <a:pt x="2242" y="2477169"/>
                  </a:lnTo>
                  <a:lnTo>
                    <a:pt x="2668" y="2467299"/>
                  </a:lnTo>
                  <a:lnTo>
                    <a:pt x="3118" y="2457430"/>
                  </a:lnTo>
                  <a:lnTo>
                    <a:pt x="3592" y="2447561"/>
                  </a:lnTo>
                  <a:lnTo>
                    <a:pt x="4083" y="2437692"/>
                  </a:lnTo>
                  <a:lnTo>
                    <a:pt x="4589" y="2427823"/>
                  </a:lnTo>
                  <a:lnTo>
                    <a:pt x="5108" y="2417953"/>
                  </a:lnTo>
                  <a:lnTo>
                    <a:pt x="5640" y="2408084"/>
                  </a:lnTo>
                  <a:lnTo>
                    <a:pt x="6184" y="2398215"/>
                  </a:lnTo>
                  <a:lnTo>
                    <a:pt x="6741" y="2388346"/>
                  </a:lnTo>
                  <a:lnTo>
                    <a:pt x="7312" y="2378477"/>
                  </a:lnTo>
                  <a:lnTo>
                    <a:pt x="7896" y="2368607"/>
                  </a:lnTo>
                  <a:lnTo>
                    <a:pt x="8496" y="2358738"/>
                  </a:lnTo>
                  <a:lnTo>
                    <a:pt x="9114" y="2348869"/>
                  </a:lnTo>
                  <a:lnTo>
                    <a:pt x="9751" y="2339000"/>
                  </a:lnTo>
                  <a:lnTo>
                    <a:pt x="10414" y="2329131"/>
                  </a:lnTo>
                  <a:lnTo>
                    <a:pt x="11107" y="2319261"/>
                  </a:lnTo>
                  <a:lnTo>
                    <a:pt x="11830" y="2309392"/>
                  </a:lnTo>
                  <a:lnTo>
                    <a:pt x="12585" y="2299523"/>
                  </a:lnTo>
                  <a:lnTo>
                    <a:pt x="13375" y="2289654"/>
                  </a:lnTo>
                  <a:lnTo>
                    <a:pt x="14204" y="2279785"/>
                  </a:lnTo>
                  <a:lnTo>
                    <a:pt x="15073" y="2269915"/>
                  </a:lnTo>
                  <a:lnTo>
                    <a:pt x="15992" y="2260046"/>
                  </a:lnTo>
                  <a:lnTo>
                    <a:pt x="16953" y="2250177"/>
                  </a:lnTo>
                  <a:lnTo>
                    <a:pt x="17956" y="2240308"/>
                  </a:lnTo>
                  <a:lnTo>
                    <a:pt x="19000" y="2230439"/>
                  </a:lnTo>
                  <a:lnTo>
                    <a:pt x="20084" y="2220569"/>
                  </a:lnTo>
                  <a:lnTo>
                    <a:pt x="21205" y="2210700"/>
                  </a:lnTo>
                  <a:lnTo>
                    <a:pt x="22368" y="2200831"/>
                  </a:lnTo>
                  <a:lnTo>
                    <a:pt x="23561" y="2190962"/>
                  </a:lnTo>
                  <a:lnTo>
                    <a:pt x="24780" y="2181093"/>
                  </a:lnTo>
                  <a:lnTo>
                    <a:pt x="26019" y="2171223"/>
                  </a:lnTo>
                  <a:lnTo>
                    <a:pt x="27276" y="2161354"/>
                  </a:lnTo>
                  <a:lnTo>
                    <a:pt x="28544" y="2151485"/>
                  </a:lnTo>
                  <a:lnTo>
                    <a:pt x="29820" y="2141616"/>
                  </a:lnTo>
                  <a:lnTo>
                    <a:pt x="31096" y="2131747"/>
                  </a:lnTo>
                  <a:lnTo>
                    <a:pt x="32370" y="2121877"/>
                  </a:lnTo>
                  <a:lnTo>
                    <a:pt x="33636" y="2112008"/>
                  </a:lnTo>
                  <a:lnTo>
                    <a:pt x="34893" y="2102139"/>
                  </a:lnTo>
                  <a:lnTo>
                    <a:pt x="36137" y="2092270"/>
                  </a:lnTo>
                  <a:lnTo>
                    <a:pt x="37367" y="2082401"/>
                  </a:lnTo>
                  <a:lnTo>
                    <a:pt x="38579" y="2072531"/>
                  </a:lnTo>
                  <a:lnTo>
                    <a:pt x="39776" y="2062662"/>
                  </a:lnTo>
                  <a:lnTo>
                    <a:pt x="40960" y="2052793"/>
                  </a:lnTo>
                  <a:lnTo>
                    <a:pt x="42131" y="2042924"/>
                  </a:lnTo>
                  <a:lnTo>
                    <a:pt x="43293" y="2033055"/>
                  </a:lnTo>
                  <a:lnTo>
                    <a:pt x="44449" y="2023185"/>
                  </a:lnTo>
                  <a:lnTo>
                    <a:pt x="45600" y="2013316"/>
                  </a:lnTo>
                  <a:lnTo>
                    <a:pt x="46755" y="2003447"/>
                  </a:lnTo>
                  <a:lnTo>
                    <a:pt x="47916" y="1993578"/>
                  </a:lnTo>
                  <a:lnTo>
                    <a:pt x="49089" y="1983709"/>
                  </a:lnTo>
                  <a:lnTo>
                    <a:pt x="50277" y="1973839"/>
                  </a:lnTo>
                  <a:lnTo>
                    <a:pt x="51485" y="1963970"/>
                  </a:lnTo>
                  <a:lnTo>
                    <a:pt x="52722" y="1954101"/>
                  </a:lnTo>
                  <a:lnTo>
                    <a:pt x="53992" y="1944232"/>
                  </a:lnTo>
                  <a:lnTo>
                    <a:pt x="55297" y="1934363"/>
                  </a:lnTo>
                  <a:lnTo>
                    <a:pt x="56639" y="1924493"/>
                  </a:lnTo>
                  <a:lnTo>
                    <a:pt x="58022" y="1914624"/>
                  </a:lnTo>
                  <a:lnTo>
                    <a:pt x="59447" y="1904755"/>
                  </a:lnTo>
                  <a:lnTo>
                    <a:pt x="60919" y="1894886"/>
                  </a:lnTo>
                  <a:lnTo>
                    <a:pt x="62445" y="1885017"/>
                  </a:lnTo>
                  <a:lnTo>
                    <a:pt x="64017" y="1875147"/>
                  </a:lnTo>
                  <a:lnTo>
                    <a:pt x="65635" y="1865278"/>
                  </a:lnTo>
                  <a:lnTo>
                    <a:pt x="67297" y="1855409"/>
                  </a:lnTo>
                  <a:lnTo>
                    <a:pt x="69003" y="1845540"/>
                  </a:lnTo>
                  <a:lnTo>
                    <a:pt x="70749" y="1835671"/>
                  </a:lnTo>
                  <a:lnTo>
                    <a:pt x="72541" y="1825801"/>
                  </a:lnTo>
                  <a:lnTo>
                    <a:pt x="74367" y="1815932"/>
                  </a:lnTo>
                  <a:lnTo>
                    <a:pt x="76222" y="1806063"/>
                  </a:lnTo>
                  <a:lnTo>
                    <a:pt x="78102" y="1796194"/>
                  </a:lnTo>
                  <a:lnTo>
                    <a:pt x="80003" y="1786325"/>
                  </a:lnTo>
                  <a:lnTo>
                    <a:pt x="81919" y="1776455"/>
                  </a:lnTo>
                  <a:lnTo>
                    <a:pt x="83845" y="1766586"/>
                  </a:lnTo>
                  <a:lnTo>
                    <a:pt x="85774" y="1756717"/>
                  </a:lnTo>
                  <a:lnTo>
                    <a:pt x="87700" y="1746848"/>
                  </a:lnTo>
                  <a:lnTo>
                    <a:pt x="89617" y="1736979"/>
                  </a:lnTo>
                  <a:lnTo>
                    <a:pt x="91519" y="1727109"/>
                  </a:lnTo>
                  <a:lnTo>
                    <a:pt x="93402" y="1717240"/>
                  </a:lnTo>
                  <a:lnTo>
                    <a:pt x="95258" y="1707371"/>
                  </a:lnTo>
                  <a:lnTo>
                    <a:pt x="97078" y="1697502"/>
                  </a:lnTo>
                  <a:lnTo>
                    <a:pt x="98862" y="1687633"/>
                  </a:lnTo>
                  <a:lnTo>
                    <a:pt x="100606" y="1677763"/>
                  </a:lnTo>
                  <a:lnTo>
                    <a:pt x="102306" y="1667894"/>
                  </a:lnTo>
                  <a:lnTo>
                    <a:pt x="103961" y="1658025"/>
                  </a:lnTo>
                  <a:lnTo>
                    <a:pt x="105566" y="1648156"/>
                  </a:lnTo>
                  <a:lnTo>
                    <a:pt x="107111" y="1638287"/>
                  </a:lnTo>
                  <a:lnTo>
                    <a:pt x="108603" y="1628417"/>
                  </a:lnTo>
                  <a:lnTo>
                    <a:pt x="110043" y="1618548"/>
                  </a:lnTo>
                  <a:lnTo>
                    <a:pt x="111431" y="1608679"/>
                  </a:lnTo>
                  <a:lnTo>
                    <a:pt x="112769" y="1598810"/>
                  </a:lnTo>
                  <a:lnTo>
                    <a:pt x="114057" y="1588941"/>
                  </a:lnTo>
                  <a:lnTo>
                    <a:pt x="115293" y="1579071"/>
                  </a:lnTo>
                  <a:lnTo>
                    <a:pt x="116481" y="1569202"/>
                  </a:lnTo>
                  <a:lnTo>
                    <a:pt x="117629" y="1559333"/>
                  </a:lnTo>
                  <a:lnTo>
                    <a:pt x="118740" y="1549464"/>
                  </a:lnTo>
                  <a:lnTo>
                    <a:pt x="119817" y="1539595"/>
                  </a:lnTo>
                  <a:lnTo>
                    <a:pt x="120865" y="1529725"/>
                  </a:lnTo>
                  <a:lnTo>
                    <a:pt x="121885" y="1519856"/>
                  </a:lnTo>
                  <a:lnTo>
                    <a:pt x="122880" y="1509987"/>
                  </a:lnTo>
                  <a:lnTo>
                    <a:pt x="123857" y="1500118"/>
                  </a:lnTo>
                  <a:lnTo>
                    <a:pt x="124820" y="1490249"/>
                  </a:lnTo>
                  <a:lnTo>
                    <a:pt x="125771" y="1480379"/>
                  </a:lnTo>
                  <a:lnTo>
                    <a:pt x="126712" y="1470510"/>
                  </a:lnTo>
                  <a:lnTo>
                    <a:pt x="127647" y="1460641"/>
                  </a:lnTo>
                  <a:lnTo>
                    <a:pt x="128576" y="1450772"/>
                  </a:lnTo>
                  <a:lnTo>
                    <a:pt x="129501" y="1440903"/>
                  </a:lnTo>
                  <a:lnTo>
                    <a:pt x="130424" y="1431033"/>
                  </a:lnTo>
                  <a:lnTo>
                    <a:pt x="131344" y="1421164"/>
                  </a:lnTo>
                  <a:lnTo>
                    <a:pt x="132261" y="1411295"/>
                  </a:lnTo>
                  <a:lnTo>
                    <a:pt x="133176" y="1401426"/>
                  </a:lnTo>
                  <a:lnTo>
                    <a:pt x="134087" y="1391557"/>
                  </a:lnTo>
                  <a:lnTo>
                    <a:pt x="134993" y="1381687"/>
                  </a:lnTo>
                  <a:lnTo>
                    <a:pt x="135893" y="1371818"/>
                  </a:lnTo>
                  <a:lnTo>
                    <a:pt x="136785" y="1361949"/>
                  </a:lnTo>
                  <a:lnTo>
                    <a:pt x="137670" y="1352080"/>
                  </a:lnTo>
                  <a:lnTo>
                    <a:pt x="138545" y="1342211"/>
                  </a:lnTo>
                  <a:lnTo>
                    <a:pt x="139408" y="1332341"/>
                  </a:lnTo>
                  <a:lnTo>
                    <a:pt x="140256" y="1322472"/>
                  </a:lnTo>
                  <a:lnTo>
                    <a:pt x="141091" y="1312603"/>
                  </a:lnTo>
                  <a:lnTo>
                    <a:pt x="141911" y="1302734"/>
                  </a:lnTo>
                  <a:lnTo>
                    <a:pt x="142716" y="1292865"/>
                  </a:lnTo>
                  <a:lnTo>
                    <a:pt x="143505" y="1282995"/>
                  </a:lnTo>
                  <a:lnTo>
                    <a:pt x="144276" y="1273126"/>
                  </a:lnTo>
                  <a:lnTo>
                    <a:pt x="145027" y="1263257"/>
                  </a:lnTo>
                  <a:lnTo>
                    <a:pt x="145759" y="1253388"/>
                  </a:lnTo>
                  <a:lnTo>
                    <a:pt x="146473" y="1243519"/>
                  </a:lnTo>
                  <a:lnTo>
                    <a:pt x="147169" y="1233649"/>
                  </a:lnTo>
                  <a:lnTo>
                    <a:pt x="147846" y="1223780"/>
                  </a:lnTo>
                  <a:lnTo>
                    <a:pt x="148504" y="1213911"/>
                  </a:lnTo>
                  <a:lnTo>
                    <a:pt x="149140" y="1204042"/>
                  </a:lnTo>
                  <a:lnTo>
                    <a:pt x="149755" y="1194173"/>
                  </a:lnTo>
                  <a:lnTo>
                    <a:pt x="150350" y="1184303"/>
                  </a:lnTo>
                  <a:lnTo>
                    <a:pt x="150925" y="1174434"/>
                  </a:lnTo>
                  <a:lnTo>
                    <a:pt x="151479" y="1164565"/>
                  </a:lnTo>
                  <a:lnTo>
                    <a:pt x="152012" y="1154696"/>
                  </a:lnTo>
                  <a:lnTo>
                    <a:pt x="152522" y="1144827"/>
                  </a:lnTo>
                  <a:lnTo>
                    <a:pt x="153007" y="1134957"/>
                  </a:lnTo>
                  <a:lnTo>
                    <a:pt x="153469" y="1125088"/>
                  </a:lnTo>
                  <a:lnTo>
                    <a:pt x="153910" y="1115219"/>
                  </a:lnTo>
                  <a:lnTo>
                    <a:pt x="154328" y="1105350"/>
                  </a:lnTo>
                  <a:lnTo>
                    <a:pt x="154723" y="1095481"/>
                  </a:lnTo>
                  <a:lnTo>
                    <a:pt x="155096" y="1085611"/>
                  </a:lnTo>
                  <a:lnTo>
                    <a:pt x="155443" y="1075742"/>
                  </a:lnTo>
                  <a:lnTo>
                    <a:pt x="155769" y="1065873"/>
                  </a:lnTo>
                  <a:lnTo>
                    <a:pt x="156074" y="1056004"/>
                  </a:lnTo>
                  <a:lnTo>
                    <a:pt x="156361" y="1046135"/>
                  </a:lnTo>
                  <a:lnTo>
                    <a:pt x="156629" y="1036265"/>
                  </a:lnTo>
                  <a:lnTo>
                    <a:pt x="156880" y="1026396"/>
                  </a:lnTo>
                  <a:lnTo>
                    <a:pt x="157114" y="1016527"/>
                  </a:lnTo>
                  <a:lnTo>
                    <a:pt x="157333" y="1006658"/>
                  </a:lnTo>
                  <a:lnTo>
                    <a:pt x="157540" y="996789"/>
                  </a:lnTo>
                  <a:lnTo>
                    <a:pt x="157738" y="986919"/>
                  </a:lnTo>
                  <a:lnTo>
                    <a:pt x="157926" y="977050"/>
                  </a:lnTo>
                  <a:lnTo>
                    <a:pt x="158107" y="967181"/>
                  </a:lnTo>
                  <a:lnTo>
                    <a:pt x="158283" y="957312"/>
                  </a:lnTo>
                  <a:lnTo>
                    <a:pt x="158454" y="947443"/>
                  </a:lnTo>
                  <a:lnTo>
                    <a:pt x="158622" y="937573"/>
                  </a:lnTo>
                  <a:lnTo>
                    <a:pt x="158789" y="927704"/>
                  </a:lnTo>
                  <a:lnTo>
                    <a:pt x="158955" y="917835"/>
                  </a:lnTo>
                  <a:lnTo>
                    <a:pt x="159121" y="907966"/>
                  </a:lnTo>
                  <a:lnTo>
                    <a:pt x="159288" y="898097"/>
                  </a:lnTo>
                  <a:lnTo>
                    <a:pt x="159455" y="888227"/>
                  </a:lnTo>
                  <a:lnTo>
                    <a:pt x="159624" y="878358"/>
                  </a:lnTo>
                  <a:lnTo>
                    <a:pt x="159794" y="868489"/>
                  </a:lnTo>
                  <a:lnTo>
                    <a:pt x="159964" y="858620"/>
                  </a:lnTo>
                  <a:lnTo>
                    <a:pt x="160135" y="848751"/>
                  </a:lnTo>
                  <a:lnTo>
                    <a:pt x="160305" y="838881"/>
                  </a:lnTo>
                  <a:lnTo>
                    <a:pt x="160474" y="829012"/>
                  </a:lnTo>
                  <a:lnTo>
                    <a:pt x="160642" y="819143"/>
                  </a:lnTo>
                  <a:lnTo>
                    <a:pt x="160807" y="809274"/>
                  </a:lnTo>
                  <a:lnTo>
                    <a:pt x="160969" y="799405"/>
                  </a:lnTo>
                  <a:lnTo>
                    <a:pt x="161127" y="789535"/>
                  </a:lnTo>
                  <a:lnTo>
                    <a:pt x="161280" y="779666"/>
                  </a:lnTo>
                  <a:lnTo>
                    <a:pt x="161427" y="769797"/>
                  </a:lnTo>
                  <a:lnTo>
                    <a:pt x="161568" y="759928"/>
                  </a:lnTo>
                  <a:lnTo>
                    <a:pt x="161702" y="750059"/>
                  </a:lnTo>
                  <a:lnTo>
                    <a:pt x="161828" y="740189"/>
                  </a:lnTo>
                  <a:lnTo>
                    <a:pt x="161947" y="730320"/>
                  </a:lnTo>
                  <a:lnTo>
                    <a:pt x="162058" y="720451"/>
                  </a:lnTo>
                  <a:lnTo>
                    <a:pt x="162162" y="710582"/>
                  </a:lnTo>
                  <a:lnTo>
                    <a:pt x="162256" y="700713"/>
                  </a:lnTo>
                  <a:lnTo>
                    <a:pt x="162342" y="690843"/>
                  </a:lnTo>
                  <a:lnTo>
                    <a:pt x="162420" y="680974"/>
                  </a:lnTo>
                  <a:lnTo>
                    <a:pt x="162491" y="671105"/>
                  </a:lnTo>
                  <a:lnTo>
                    <a:pt x="162555" y="661236"/>
                  </a:lnTo>
                  <a:lnTo>
                    <a:pt x="162613" y="651367"/>
                  </a:lnTo>
                  <a:lnTo>
                    <a:pt x="162664" y="641497"/>
                  </a:lnTo>
                  <a:lnTo>
                    <a:pt x="162709" y="631628"/>
                  </a:lnTo>
                  <a:lnTo>
                    <a:pt x="162749" y="621759"/>
                  </a:lnTo>
                  <a:lnTo>
                    <a:pt x="162785" y="611890"/>
                  </a:lnTo>
                  <a:lnTo>
                    <a:pt x="162818" y="602021"/>
                  </a:lnTo>
                  <a:lnTo>
                    <a:pt x="162847" y="592151"/>
                  </a:lnTo>
                  <a:lnTo>
                    <a:pt x="162874" y="582282"/>
                  </a:lnTo>
                  <a:lnTo>
                    <a:pt x="162900" y="572413"/>
                  </a:lnTo>
                  <a:lnTo>
                    <a:pt x="162924" y="562544"/>
                  </a:lnTo>
                  <a:lnTo>
                    <a:pt x="162947" y="552675"/>
                  </a:lnTo>
                  <a:lnTo>
                    <a:pt x="162970" y="542805"/>
                  </a:lnTo>
                  <a:lnTo>
                    <a:pt x="162993" y="532936"/>
                  </a:lnTo>
                  <a:lnTo>
                    <a:pt x="163016" y="523067"/>
                  </a:lnTo>
                  <a:lnTo>
                    <a:pt x="163040" y="513198"/>
                  </a:lnTo>
                  <a:lnTo>
                    <a:pt x="163064" y="503329"/>
                  </a:lnTo>
                  <a:lnTo>
                    <a:pt x="163089" y="493459"/>
                  </a:lnTo>
                  <a:lnTo>
                    <a:pt x="163115" y="483590"/>
                  </a:lnTo>
                  <a:lnTo>
                    <a:pt x="163142" y="473721"/>
                  </a:lnTo>
                  <a:lnTo>
                    <a:pt x="163169" y="463852"/>
                  </a:lnTo>
                  <a:lnTo>
                    <a:pt x="163197" y="453983"/>
                  </a:lnTo>
                  <a:lnTo>
                    <a:pt x="163225" y="444113"/>
                  </a:lnTo>
                  <a:lnTo>
                    <a:pt x="163254" y="434244"/>
                  </a:lnTo>
                  <a:lnTo>
                    <a:pt x="163282" y="424375"/>
                  </a:lnTo>
                  <a:lnTo>
                    <a:pt x="163310" y="414506"/>
                  </a:lnTo>
                  <a:lnTo>
                    <a:pt x="163338" y="404637"/>
                  </a:lnTo>
                  <a:lnTo>
                    <a:pt x="163364" y="394767"/>
                  </a:lnTo>
                  <a:lnTo>
                    <a:pt x="163390" y="384898"/>
                  </a:lnTo>
                  <a:lnTo>
                    <a:pt x="163415" y="375029"/>
                  </a:lnTo>
                  <a:lnTo>
                    <a:pt x="163439" y="365160"/>
                  </a:lnTo>
                  <a:lnTo>
                    <a:pt x="163461" y="355291"/>
                  </a:lnTo>
                  <a:lnTo>
                    <a:pt x="163482" y="345421"/>
                  </a:lnTo>
                  <a:lnTo>
                    <a:pt x="163501" y="335552"/>
                  </a:lnTo>
                  <a:lnTo>
                    <a:pt x="163518" y="325683"/>
                  </a:lnTo>
                  <a:lnTo>
                    <a:pt x="163533" y="315814"/>
                  </a:lnTo>
                  <a:lnTo>
                    <a:pt x="163547" y="305945"/>
                  </a:lnTo>
                  <a:lnTo>
                    <a:pt x="163558" y="296075"/>
                  </a:lnTo>
                  <a:lnTo>
                    <a:pt x="163568" y="286206"/>
                  </a:lnTo>
                  <a:lnTo>
                    <a:pt x="163577" y="276337"/>
                  </a:lnTo>
                  <a:lnTo>
                    <a:pt x="163583" y="266468"/>
                  </a:lnTo>
                  <a:lnTo>
                    <a:pt x="163587" y="256599"/>
                  </a:lnTo>
                  <a:lnTo>
                    <a:pt x="163590" y="246729"/>
                  </a:lnTo>
                  <a:lnTo>
                    <a:pt x="163591" y="236860"/>
                  </a:lnTo>
                  <a:lnTo>
                    <a:pt x="163590" y="226991"/>
                  </a:lnTo>
                  <a:lnTo>
                    <a:pt x="163588" y="217122"/>
                  </a:lnTo>
                  <a:lnTo>
                    <a:pt x="163584" y="207253"/>
                  </a:lnTo>
                  <a:lnTo>
                    <a:pt x="163579" y="197383"/>
                  </a:lnTo>
                  <a:lnTo>
                    <a:pt x="163573" y="187514"/>
                  </a:lnTo>
                  <a:lnTo>
                    <a:pt x="163565" y="177645"/>
                  </a:lnTo>
                  <a:lnTo>
                    <a:pt x="163556" y="167776"/>
                  </a:lnTo>
                  <a:lnTo>
                    <a:pt x="163547" y="157907"/>
                  </a:lnTo>
                  <a:lnTo>
                    <a:pt x="163536" y="148037"/>
                  </a:lnTo>
                  <a:lnTo>
                    <a:pt x="163525" y="138168"/>
                  </a:lnTo>
                  <a:lnTo>
                    <a:pt x="163513" y="128299"/>
                  </a:lnTo>
                  <a:lnTo>
                    <a:pt x="163500" y="118430"/>
                  </a:lnTo>
                  <a:lnTo>
                    <a:pt x="163488" y="108561"/>
                  </a:lnTo>
                  <a:lnTo>
                    <a:pt x="163476" y="98691"/>
                  </a:lnTo>
                  <a:lnTo>
                    <a:pt x="163464" y="88822"/>
                  </a:lnTo>
                  <a:lnTo>
                    <a:pt x="163453" y="78953"/>
                  </a:lnTo>
                  <a:lnTo>
                    <a:pt x="163442" y="69084"/>
                  </a:lnTo>
                  <a:lnTo>
                    <a:pt x="163432" y="59215"/>
                  </a:lnTo>
                  <a:lnTo>
                    <a:pt x="163424" y="49345"/>
                  </a:lnTo>
                  <a:lnTo>
                    <a:pt x="163416" y="39476"/>
                  </a:lnTo>
                  <a:lnTo>
                    <a:pt x="163410" y="29607"/>
                  </a:lnTo>
                  <a:lnTo>
                    <a:pt x="163406" y="19738"/>
                  </a:lnTo>
                  <a:lnTo>
                    <a:pt x="163404" y="9869"/>
                  </a:lnTo>
                  <a:lnTo>
                    <a:pt x="163403" y="0"/>
                  </a:lnTo>
                  <a:lnTo>
                    <a:pt x="163911" y="0"/>
                  </a:lnTo>
                  <a:lnTo>
                    <a:pt x="163910" y="9869"/>
                  </a:lnTo>
                  <a:lnTo>
                    <a:pt x="163908" y="19738"/>
                  </a:lnTo>
                  <a:lnTo>
                    <a:pt x="163904" y="29607"/>
                  </a:lnTo>
                  <a:lnTo>
                    <a:pt x="163898" y="39476"/>
                  </a:lnTo>
                  <a:lnTo>
                    <a:pt x="163890" y="49345"/>
                  </a:lnTo>
                  <a:lnTo>
                    <a:pt x="163882" y="59215"/>
                  </a:lnTo>
                  <a:lnTo>
                    <a:pt x="163872" y="69084"/>
                  </a:lnTo>
                  <a:lnTo>
                    <a:pt x="163861" y="78953"/>
                  </a:lnTo>
                  <a:lnTo>
                    <a:pt x="163850" y="88822"/>
                  </a:lnTo>
                  <a:lnTo>
                    <a:pt x="163838" y="98691"/>
                  </a:lnTo>
                  <a:lnTo>
                    <a:pt x="163826" y="108561"/>
                  </a:lnTo>
                  <a:lnTo>
                    <a:pt x="163814" y="118430"/>
                  </a:lnTo>
                  <a:lnTo>
                    <a:pt x="163801" y="128299"/>
                  </a:lnTo>
                  <a:lnTo>
                    <a:pt x="163790" y="138168"/>
                  </a:lnTo>
                  <a:lnTo>
                    <a:pt x="163778" y="148037"/>
                  </a:lnTo>
                  <a:lnTo>
                    <a:pt x="163768" y="157907"/>
                  </a:lnTo>
                  <a:lnTo>
                    <a:pt x="163758" y="167776"/>
                  </a:lnTo>
                  <a:lnTo>
                    <a:pt x="163749" y="177645"/>
                  </a:lnTo>
                  <a:lnTo>
                    <a:pt x="163741" y="187514"/>
                  </a:lnTo>
                  <a:lnTo>
                    <a:pt x="163735" y="197383"/>
                  </a:lnTo>
                  <a:lnTo>
                    <a:pt x="163730" y="207253"/>
                  </a:lnTo>
                  <a:lnTo>
                    <a:pt x="163726" y="217122"/>
                  </a:lnTo>
                  <a:lnTo>
                    <a:pt x="163724" y="226991"/>
                  </a:lnTo>
                  <a:lnTo>
                    <a:pt x="163723" y="236860"/>
                  </a:lnTo>
                  <a:lnTo>
                    <a:pt x="163724" y="246729"/>
                  </a:lnTo>
                  <a:lnTo>
                    <a:pt x="163727" y="256599"/>
                  </a:lnTo>
                  <a:lnTo>
                    <a:pt x="163731" y="266468"/>
                  </a:lnTo>
                  <a:lnTo>
                    <a:pt x="163737" y="276337"/>
                  </a:lnTo>
                  <a:lnTo>
                    <a:pt x="163746" y="286206"/>
                  </a:lnTo>
                  <a:lnTo>
                    <a:pt x="163756" y="296075"/>
                  </a:lnTo>
                  <a:lnTo>
                    <a:pt x="163767" y="305945"/>
                  </a:lnTo>
                  <a:lnTo>
                    <a:pt x="163781" y="315814"/>
                  </a:lnTo>
                  <a:lnTo>
                    <a:pt x="163796" y="325683"/>
                  </a:lnTo>
                  <a:lnTo>
                    <a:pt x="163813" y="335552"/>
                  </a:lnTo>
                  <a:lnTo>
                    <a:pt x="163832" y="345421"/>
                  </a:lnTo>
                  <a:lnTo>
                    <a:pt x="163853" y="355291"/>
                  </a:lnTo>
                  <a:lnTo>
                    <a:pt x="163875" y="365160"/>
                  </a:lnTo>
                  <a:lnTo>
                    <a:pt x="163899" y="375029"/>
                  </a:lnTo>
                  <a:lnTo>
                    <a:pt x="163924" y="384898"/>
                  </a:lnTo>
                  <a:lnTo>
                    <a:pt x="163950" y="394767"/>
                  </a:lnTo>
                  <a:lnTo>
                    <a:pt x="163977" y="404637"/>
                  </a:lnTo>
                  <a:lnTo>
                    <a:pt x="164004" y="414506"/>
                  </a:lnTo>
                  <a:lnTo>
                    <a:pt x="164032" y="424375"/>
                  </a:lnTo>
                  <a:lnTo>
                    <a:pt x="164061" y="434244"/>
                  </a:lnTo>
                  <a:lnTo>
                    <a:pt x="164089" y="444113"/>
                  </a:lnTo>
                  <a:lnTo>
                    <a:pt x="164117" y="453983"/>
                  </a:lnTo>
                  <a:lnTo>
                    <a:pt x="164145" y="463852"/>
                  </a:lnTo>
                  <a:lnTo>
                    <a:pt x="164172" y="473721"/>
                  </a:lnTo>
                  <a:lnTo>
                    <a:pt x="164199" y="483590"/>
                  </a:lnTo>
                  <a:lnTo>
                    <a:pt x="164225" y="493459"/>
                  </a:lnTo>
                  <a:lnTo>
                    <a:pt x="164250" y="503329"/>
                  </a:lnTo>
                  <a:lnTo>
                    <a:pt x="164274" y="513198"/>
                  </a:lnTo>
                  <a:lnTo>
                    <a:pt x="164298" y="523067"/>
                  </a:lnTo>
                  <a:lnTo>
                    <a:pt x="164321" y="532936"/>
                  </a:lnTo>
                  <a:lnTo>
                    <a:pt x="164344" y="542805"/>
                  </a:lnTo>
                  <a:lnTo>
                    <a:pt x="164367" y="552675"/>
                  </a:lnTo>
                  <a:lnTo>
                    <a:pt x="164391" y="562544"/>
                  </a:lnTo>
                  <a:lnTo>
                    <a:pt x="164415" y="572413"/>
                  </a:lnTo>
                  <a:lnTo>
                    <a:pt x="164440" y="582282"/>
                  </a:lnTo>
                  <a:lnTo>
                    <a:pt x="164467" y="592151"/>
                  </a:lnTo>
                  <a:lnTo>
                    <a:pt x="164496" y="602021"/>
                  </a:lnTo>
                  <a:lnTo>
                    <a:pt x="164529" y="611890"/>
                  </a:lnTo>
                  <a:lnTo>
                    <a:pt x="164565" y="621759"/>
                  </a:lnTo>
                  <a:lnTo>
                    <a:pt x="164606" y="631628"/>
                  </a:lnTo>
                  <a:lnTo>
                    <a:pt x="164650" y="641497"/>
                  </a:lnTo>
                  <a:lnTo>
                    <a:pt x="164701" y="651367"/>
                  </a:lnTo>
                  <a:lnTo>
                    <a:pt x="164759" y="661236"/>
                  </a:lnTo>
                  <a:lnTo>
                    <a:pt x="164823" y="671105"/>
                  </a:lnTo>
                  <a:lnTo>
                    <a:pt x="164894" y="680974"/>
                  </a:lnTo>
                  <a:lnTo>
                    <a:pt x="164972" y="690843"/>
                  </a:lnTo>
                  <a:lnTo>
                    <a:pt x="165058" y="700713"/>
                  </a:lnTo>
                  <a:lnTo>
                    <a:pt x="165152" y="710582"/>
                  </a:lnTo>
                  <a:lnTo>
                    <a:pt x="165256" y="720451"/>
                  </a:lnTo>
                  <a:lnTo>
                    <a:pt x="165367" y="730320"/>
                  </a:lnTo>
                  <a:lnTo>
                    <a:pt x="165486" y="740189"/>
                  </a:lnTo>
                  <a:lnTo>
                    <a:pt x="165612" y="750059"/>
                  </a:lnTo>
                  <a:lnTo>
                    <a:pt x="165746" y="759928"/>
                  </a:lnTo>
                  <a:lnTo>
                    <a:pt x="165887" y="769797"/>
                  </a:lnTo>
                  <a:lnTo>
                    <a:pt x="166034" y="779666"/>
                  </a:lnTo>
                  <a:lnTo>
                    <a:pt x="166187" y="789535"/>
                  </a:lnTo>
                  <a:lnTo>
                    <a:pt x="166345" y="799405"/>
                  </a:lnTo>
                  <a:lnTo>
                    <a:pt x="166507" y="809274"/>
                  </a:lnTo>
                  <a:lnTo>
                    <a:pt x="166672" y="819143"/>
                  </a:lnTo>
                  <a:lnTo>
                    <a:pt x="166840" y="829012"/>
                  </a:lnTo>
                  <a:lnTo>
                    <a:pt x="167009" y="838881"/>
                  </a:lnTo>
                  <a:lnTo>
                    <a:pt x="167179" y="848751"/>
                  </a:lnTo>
                  <a:lnTo>
                    <a:pt x="167350" y="858620"/>
                  </a:lnTo>
                  <a:lnTo>
                    <a:pt x="167520" y="868489"/>
                  </a:lnTo>
                  <a:lnTo>
                    <a:pt x="167690" y="878358"/>
                  </a:lnTo>
                  <a:lnTo>
                    <a:pt x="167859" y="888227"/>
                  </a:lnTo>
                  <a:lnTo>
                    <a:pt x="168026" y="898097"/>
                  </a:lnTo>
                  <a:lnTo>
                    <a:pt x="168193" y="907966"/>
                  </a:lnTo>
                  <a:lnTo>
                    <a:pt x="168359" y="917835"/>
                  </a:lnTo>
                  <a:lnTo>
                    <a:pt x="168525" y="927704"/>
                  </a:lnTo>
                  <a:lnTo>
                    <a:pt x="168692" y="937573"/>
                  </a:lnTo>
                  <a:lnTo>
                    <a:pt x="168860" y="947443"/>
                  </a:lnTo>
                  <a:lnTo>
                    <a:pt x="169031" y="957312"/>
                  </a:lnTo>
                  <a:lnTo>
                    <a:pt x="169207" y="967181"/>
                  </a:lnTo>
                  <a:lnTo>
                    <a:pt x="169388" y="977050"/>
                  </a:lnTo>
                  <a:lnTo>
                    <a:pt x="169576" y="986919"/>
                  </a:lnTo>
                  <a:lnTo>
                    <a:pt x="169774" y="996789"/>
                  </a:lnTo>
                  <a:lnTo>
                    <a:pt x="169981" y="1006658"/>
                  </a:lnTo>
                  <a:lnTo>
                    <a:pt x="170200" y="1016527"/>
                  </a:lnTo>
                  <a:lnTo>
                    <a:pt x="170434" y="1026396"/>
                  </a:lnTo>
                  <a:lnTo>
                    <a:pt x="170685" y="1036265"/>
                  </a:lnTo>
                  <a:lnTo>
                    <a:pt x="170953" y="1046135"/>
                  </a:lnTo>
                  <a:lnTo>
                    <a:pt x="171240" y="1056004"/>
                  </a:lnTo>
                  <a:lnTo>
                    <a:pt x="171545" y="1065873"/>
                  </a:lnTo>
                  <a:lnTo>
                    <a:pt x="171871" y="1075742"/>
                  </a:lnTo>
                  <a:lnTo>
                    <a:pt x="172218" y="1085611"/>
                  </a:lnTo>
                  <a:lnTo>
                    <a:pt x="172591" y="1095481"/>
                  </a:lnTo>
                  <a:lnTo>
                    <a:pt x="172986" y="1105350"/>
                  </a:lnTo>
                  <a:lnTo>
                    <a:pt x="173404" y="1115219"/>
                  </a:lnTo>
                  <a:lnTo>
                    <a:pt x="173845" y="1125088"/>
                  </a:lnTo>
                  <a:lnTo>
                    <a:pt x="174307" y="1134957"/>
                  </a:lnTo>
                  <a:lnTo>
                    <a:pt x="174792" y="1144827"/>
                  </a:lnTo>
                  <a:lnTo>
                    <a:pt x="175302" y="1154696"/>
                  </a:lnTo>
                  <a:lnTo>
                    <a:pt x="175835" y="1164565"/>
                  </a:lnTo>
                  <a:lnTo>
                    <a:pt x="176389" y="1174434"/>
                  </a:lnTo>
                  <a:lnTo>
                    <a:pt x="176964" y="1184303"/>
                  </a:lnTo>
                  <a:lnTo>
                    <a:pt x="177559" y="1194173"/>
                  </a:lnTo>
                  <a:lnTo>
                    <a:pt x="178174" y="1204042"/>
                  </a:lnTo>
                  <a:lnTo>
                    <a:pt x="178810" y="1213911"/>
                  </a:lnTo>
                  <a:lnTo>
                    <a:pt x="179468" y="1223780"/>
                  </a:lnTo>
                  <a:lnTo>
                    <a:pt x="180145" y="1233649"/>
                  </a:lnTo>
                  <a:lnTo>
                    <a:pt x="180841" y="1243519"/>
                  </a:lnTo>
                  <a:lnTo>
                    <a:pt x="181555" y="1253388"/>
                  </a:lnTo>
                  <a:lnTo>
                    <a:pt x="182287" y="1263257"/>
                  </a:lnTo>
                  <a:lnTo>
                    <a:pt x="183038" y="1273126"/>
                  </a:lnTo>
                  <a:lnTo>
                    <a:pt x="183809" y="1282995"/>
                  </a:lnTo>
                  <a:lnTo>
                    <a:pt x="184598" y="1292865"/>
                  </a:lnTo>
                  <a:lnTo>
                    <a:pt x="185403" y="1302734"/>
                  </a:lnTo>
                  <a:lnTo>
                    <a:pt x="186223" y="1312603"/>
                  </a:lnTo>
                  <a:lnTo>
                    <a:pt x="187058" y="1322472"/>
                  </a:lnTo>
                  <a:lnTo>
                    <a:pt x="187906" y="1332341"/>
                  </a:lnTo>
                  <a:lnTo>
                    <a:pt x="188769" y="1342211"/>
                  </a:lnTo>
                  <a:lnTo>
                    <a:pt x="189644" y="1352080"/>
                  </a:lnTo>
                  <a:lnTo>
                    <a:pt x="190529" y="1361949"/>
                  </a:lnTo>
                  <a:lnTo>
                    <a:pt x="191422" y="1371818"/>
                  </a:lnTo>
                  <a:lnTo>
                    <a:pt x="192321" y="1381687"/>
                  </a:lnTo>
                  <a:lnTo>
                    <a:pt x="193227" y="1391557"/>
                  </a:lnTo>
                  <a:lnTo>
                    <a:pt x="194138" y="1401426"/>
                  </a:lnTo>
                  <a:lnTo>
                    <a:pt x="195053" y="1411295"/>
                  </a:lnTo>
                  <a:lnTo>
                    <a:pt x="195970" y="1421164"/>
                  </a:lnTo>
                  <a:lnTo>
                    <a:pt x="196890" y="1431033"/>
                  </a:lnTo>
                  <a:lnTo>
                    <a:pt x="197813" y="1440903"/>
                  </a:lnTo>
                  <a:lnTo>
                    <a:pt x="198738" y="1450772"/>
                  </a:lnTo>
                  <a:lnTo>
                    <a:pt x="199667" y="1460641"/>
                  </a:lnTo>
                  <a:lnTo>
                    <a:pt x="200602" y="1470510"/>
                  </a:lnTo>
                  <a:lnTo>
                    <a:pt x="201544" y="1480379"/>
                  </a:lnTo>
                  <a:lnTo>
                    <a:pt x="202495" y="1490249"/>
                  </a:lnTo>
                  <a:lnTo>
                    <a:pt x="203457" y="1500118"/>
                  </a:lnTo>
                  <a:lnTo>
                    <a:pt x="204434" y="1509987"/>
                  </a:lnTo>
                  <a:lnTo>
                    <a:pt x="205429" y="1519856"/>
                  </a:lnTo>
                  <a:lnTo>
                    <a:pt x="206449" y="1529725"/>
                  </a:lnTo>
                  <a:lnTo>
                    <a:pt x="207497" y="1539595"/>
                  </a:lnTo>
                  <a:lnTo>
                    <a:pt x="208574" y="1549464"/>
                  </a:lnTo>
                  <a:lnTo>
                    <a:pt x="209685" y="1559333"/>
                  </a:lnTo>
                  <a:lnTo>
                    <a:pt x="210833" y="1569202"/>
                  </a:lnTo>
                  <a:lnTo>
                    <a:pt x="212021" y="1579071"/>
                  </a:lnTo>
                  <a:lnTo>
                    <a:pt x="213257" y="1588941"/>
                  </a:lnTo>
                  <a:lnTo>
                    <a:pt x="214545" y="1598810"/>
                  </a:lnTo>
                  <a:lnTo>
                    <a:pt x="215883" y="1608679"/>
                  </a:lnTo>
                  <a:lnTo>
                    <a:pt x="217272" y="1618548"/>
                  </a:lnTo>
                  <a:lnTo>
                    <a:pt x="218711" y="1628417"/>
                  </a:lnTo>
                  <a:lnTo>
                    <a:pt x="220203" y="1638287"/>
                  </a:lnTo>
                  <a:lnTo>
                    <a:pt x="221748" y="1648156"/>
                  </a:lnTo>
                  <a:lnTo>
                    <a:pt x="223353" y="1658025"/>
                  </a:lnTo>
                  <a:lnTo>
                    <a:pt x="225008" y="1667894"/>
                  </a:lnTo>
                  <a:lnTo>
                    <a:pt x="226708" y="1677763"/>
                  </a:lnTo>
                  <a:lnTo>
                    <a:pt x="228452" y="1687633"/>
                  </a:lnTo>
                  <a:lnTo>
                    <a:pt x="230236" y="1697502"/>
                  </a:lnTo>
                  <a:lnTo>
                    <a:pt x="232056" y="1707371"/>
                  </a:lnTo>
                  <a:lnTo>
                    <a:pt x="233912" y="1717240"/>
                  </a:lnTo>
                  <a:lnTo>
                    <a:pt x="235795" y="1727109"/>
                  </a:lnTo>
                  <a:lnTo>
                    <a:pt x="237698" y="1736979"/>
                  </a:lnTo>
                  <a:lnTo>
                    <a:pt x="239614" y="1746848"/>
                  </a:lnTo>
                  <a:lnTo>
                    <a:pt x="241540" y="1756717"/>
                  </a:lnTo>
                  <a:lnTo>
                    <a:pt x="243469" y="1766586"/>
                  </a:lnTo>
                  <a:lnTo>
                    <a:pt x="245395" y="1776455"/>
                  </a:lnTo>
                  <a:lnTo>
                    <a:pt x="247311" y="1786325"/>
                  </a:lnTo>
                  <a:lnTo>
                    <a:pt x="249212" y="1796194"/>
                  </a:lnTo>
                  <a:lnTo>
                    <a:pt x="251092" y="1806063"/>
                  </a:lnTo>
                  <a:lnTo>
                    <a:pt x="252947" y="1815932"/>
                  </a:lnTo>
                  <a:lnTo>
                    <a:pt x="254773" y="1825801"/>
                  </a:lnTo>
                  <a:lnTo>
                    <a:pt x="256565" y="1835671"/>
                  </a:lnTo>
                  <a:lnTo>
                    <a:pt x="258311" y="1845540"/>
                  </a:lnTo>
                  <a:lnTo>
                    <a:pt x="260017" y="1855409"/>
                  </a:lnTo>
                  <a:lnTo>
                    <a:pt x="261679" y="1865278"/>
                  </a:lnTo>
                  <a:lnTo>
                    <a:pt x="263297" y="1875147"/>
                  </a:lnTo>
                  <a:lnTo>
                    <a:pt x="264869" y="1885017"/>
                  </a:lnTo>
                  <a:lnTo>
                    <a:pt x="266395" y="1894886"/>
                  </a:lnTo>
                  <a:lnTo>
                    <a:pt x="267867" y="1904755"/>
                  </a:lnTo>
                  <a:lnTo>
                    <a:pt x="269292" y="1914624"/>
                  </a:lnTo>
                  <a:lnTo>
                    <a:pt x="270675" y="1924493"/>
                  </a:lnTo>
                  <a:lnTo>
                    <a:pt x="272017" y="1934363"/>
                  </a:lnTo>
                  <a:lnTo>
                    <a:pt x="273322" y="1944232"/>
                  </a:lnTo>
                  <a:lnTo>
                    <a:pt x="274592" y="1954101"/>
                  </a:lnTo>
                  <a:lnTo>
                    <a:pt x="275829" y="1963970"/>
                  </a:lnTo>
                  <a:lnTo>
                    <a:pt x="277037" y="1973839"/>
                  </a:lnTo>
                  <a:lnTo>
                    <a:pt x="278225" y="1983709"/>
                  </a:lnTo>
                  <a:lnTo>
                    <a:pt x="279398" y="1993578"/>
                  </a:lnTo>
                  <a:lnTo>
                    <a:pt x="280559" y="2003447"/>
                  </a:lnTo>
                  <a:lnTo>
                    <a:pt x="281714" y="2013316"/>
                  </a:lnTo>
                  <a:lnTo>
                    <a:pt x="282866" y="2023185"/>
                  </a:lnTo>
                  <a:lnTo>
                    <a:pt x="284021" y="2033055"/>
                  </a:lnTo>
                  <a:lnTo>
                    <a:pt x="285183" y="2042924"/>
                  </a:lnTo>
                  <a:lnTo>
                    <a:pt x="286354" y="2052793"/>
                  </a:lnTo>
                  <a:lnTo>
                    <a:pt x="287538" y="2062662"/>
                  </a:lnTo>
                  <a:lnTo>
                    <a:pt x="288735" y="2072531"/>
                  </a:lnTo>
                  <a:lnTo>
                    <a:pt x="289947" y="2082401"/>
                  </a:lnTo>
                  <a:lnTo>
                    <a:pt x="291177" y="2092270"/>
                  </a:lnTo>
                  <a:lnTo>
                    <a:pt x="292421" y="2102139"/>
                  </a:lnTo>
                  <a:lnTo>
                    <a:pt x="293678" y="2112008"/>
                  </a:lnTo>
                  <a:lnTo>
                    <a:pt x="294944" y="2121877"/>
                  </a:lnTo>
                  <a:lnTo>
                    <a:pt x="296218" y="2131747"/>
                  </a:lnTo>
                  <a:lnTo>
                    <a:pt x="297494" y="2141616"/>
                  </a:lnTo>
                  <a:lnTo>
                    <a:pt x="298770" y="2151485"/>
                  </a:lnTo>
                  <a:lnTo>
                    <a:pt x="300038" y="2161354"/>
                  </a:lnTo>
                  <a:lnTo>
                    <a:pt x="301295" y="2171223"/>
                  </a:lnTo>
                  <a:lnTo>
                    <a:pt x="302534" y="2181093"/>
                  </a:lnTo>
                  <a:lnTo>
                    <a:pt x="303753" y="2190962"/>
                  </a:lnTo>
                  <a:lnTo>
                    <a:pt x="304946" y="2200831"/>
                  </a:lnTo>
                  <a:lnTo>
                    <a:pt x="306109" y="2210700"/>
                  </a:lnTo>
                  <a:lnTo>
                    <a:pt x="307230" y="2220569"/>
                  </a:lnTo>
                  <a:lnTo>
                    <a:pt x="308314" y="2230439"/>
                  </a:lnTo>
                  <a:lnTo>
                    <a:pt x="309358" y="2240308"/>
                  </a:lnTo>
                  <a:lnTo>
                    <a:pt x="310361" y="2250177"/>
                  </a:lnTo>
                  <a:lnTo>
                    <a:pt x="311322" y="2260046"/>
                  </a:lnTo>
                  <a:lnTo>
                    <a:pt x="312241" y="2269915"/>
                  </a:lnTo>
                  <a:lnTo>
                    <a:pt x="313110" y="2279785"/>
                  </a:lnTo>
                  <a:lnTo>
                    <a:pt x="313939" y="2289654"/>
                  </a:lnTo>
                  <a:lnTo>
                    <a:pt x="314729" y="2299523"/>
                  </a:lnTo>
                  <a:lnTo>
                    <a:pt x="315484" y="2309392"/>
                  </a:lnTo>
                  <a:lnTo>
                    <a:pt x="316207" y="2319261"/>
                  </a:lnTo>
                  <a:lnTo>
                    <a:pt x="316900" y="2329131"/>
                  </a:lnTo>
                  <a:lnTo>
                    <a:pt x="317563" y="2339000"/>
                  </a:lnTo>
                  <a:lnTo>
                    <a:pt x="318200" y="2348869"/>
                  </a:lnTo>
                  <a:lnTo>
                    <a:pt x="318818" y="2358738"/>
                  </a:lnTo>
                  <a:lnTo>
                    <a:pt x="319418" y="2368607"/>
                  </a:lnTo>
                  <a:lnTo>
                    <a:pt x="320002" y="2378477"/>
                  </a:lnTo>
                  <a:lnTo>
                    <a:pt x="320573" y="2388346"/>
                  </a:lnTo>
                  <a:lnTo>
                    <a:pt x="321130" y="2398215"/>
                  </a:lnTo>
                  <a:lnTo>
                    <a:pt x="321674" y="2408084"/>
                  </a:lnTo>
                  <a:lnTo>
                    <a:pt x="322206" y="2417953"/>
                  </a:lnTo>
                  <a:lnTo>
                    <a:pt x="322725" y="2427823"/>
                  </a:lnTo>
                  <a:lnTo>
                    <a:pt x="323231" y="2437692"/>
                  </a:lnTo>
                  <a:lnTo>
                    <a:pt x="323722" y="2447561"/>
                  </a:lnTo>
                  <a:lnTo>
                    <a:pt x="324196" y="2457430"/>
                  </a:lnTo>
                  <a:lnTo>
                    <a:pt x="324646" y="2467299"/>
                  </a:lnTo>
                  <a:lnTo>
                    <a:pt x="325072" y="2477169"/>
                  </a:lnTo>
                  <a:lnTo>
                    <a:pt x="325472" y="2487038"/>
                  </a:lnTo>
                  <a:lnTo>
                    <a:pt x="325842" y="2496907"/>
                  </a:lnTo>
                  <a:lnTo>
                    <a:pt x="326179" y="2506776"/>
                  </a:lnTo>
                  <a:lnTo>
                    <a:pt x="326480" y="2516645"/>
                  </a:lnTo>
                  <a:lnTo>
                    <a:pt x="326738" y="2526515"/>
                  </a:lnTo>
                  <a:lnTo>
                    <a:pt x="326948" y="2536384"/>
                  </a:lnTo>
                  <a:lnTo>
                    <a:pt x="327113" y="2546253"/>
                  </a:lnTo>
                  <a:lnTo>
                    <a:pt x="327230" y="2556122"/>
                  </a:lnTo>
                  <a:lnTo>
                    <a:pt x="327298" y="2565991"/>
                  </a:lnTo>
                  <a:lnTo>
                    <a:pt x="327315" y="2575861"/>
                  </a:lnTo>
                  <a:lnTo>
                    <a:pt x="327278" y="2585730"/>
                  </a:lnTo>
                  <a:lnTo>
                    <a:pt x="327178" y="2595599"/>
                  </a:lnTo>
                  <a:lnTo>
                    <a:pt x="327027" y="2605468"/>
                  </a:lnTo>
                  <a:lnTo>
                    <a:pt x="326823" y="2615337"/>
                  </a:lnTo>
                  <a:lnTo>
                    <a:pt x="326569" y="2625207"/>
                  </a:lnTo>
                  <a:lnTo>
                    <a:pt x="326264" y="2635076"/>
                  </a:lnTo>
                  <a:lnTo>
                    <a:pt x="325911" y="2644945"/>
                  </a:lnTo>
                  <a:lnTo>
                    <a:pt x="325502" y="2654814"/>
                  </a:lnTo>
                  <a:lnTo>
                    <a:pt x="325046" y="2664683"/>
                  </a:lnTo>
                  <a:lnTo>
                    <a:pt x="324547" y="2674553"/>
                  </a:lnTo>
                  <a:lnTo>
                    <a:pt x="324007" y="2684422"/>
                  </a:lnTo>
                  <a:lnTo>
                    <a:pt x="323426" y="2694291"/>
                  </a:lnTo>
                  <a:lnTo>
                    <a:pt x="322807" y="2704160"/>
                  </a:lnTo>
                  <a:lnTo>
                    <a:pt x="322145" y="2714029"/>
                  </a:lnTo>
                  <a:lnTo>
                    <a:pt x="321444" y="2723899"/>
                  </a:lnTo>
                  <a:lnTo>
                    <a:pt x="320708" y="2733768"/>
                  </a:lnTo>
                  <a:lnTo>
                    <a:pt x="319938" y="2743637"/>
                  </a:lnTo>
                  <a:lnTo>
                    <a:pt x="319135" y="2753506"/>
                  </a:lnTo>
                  <a:lnTo>
                    <a:pt x="318299" y="2763375"/>
                  </a:lnTo>
                  <a:lnTo>
                    <a:pt x="317430" y="2773245"/>
                  </a:lnTo>
                  <a:lnTo>
                    <a:pt x="316525" y="2783114"/>
                  </a:lnTo>
                  <a:lnTo>
                    <a:pt x="315591" y="2792983"/>
                  </a:lnTo>
                  <a:lnTo>
                    <a:pt x="314629" y="2802852"/>
                  </a:lnTo>
                  <a:lnTo>
                    <a:pt x="313640" y="2812721"/>
                  </a:lnTo>
                  <a:lnTo>
                    <a:pt x="312627" y="2822591"/>
                  </a:lnTo>
                  <a:lnTo>
                    <a:pt x="311590" y="2832460"/>
                  </a:lnTo>
                  <a:lnTo>
                    <a:pt x="310529" y="2842329"/>
                  </a:lnTo>
                  <a:lnTo>
                    <a:pt x="309449" y="2852198"/>
                  </a:lnTo>
                  <a:lnTo>
                    <a:pt x="308354" y="2862067"/>
                  </a:lnTo>
                  <a:lnTo>
                    <a:pt x="307246" y="2871937"/>
                  </a:lnTo>
                  <a:lnTo>
                    <a:pt x="306126" y="2881806"/>
                  </a:lnTo>
                  <a:lnTo>
                    <a:pt x="304997" y="2891675"/>
                  </a:lnTo>
                  <a:lnTo>
                    <a:pt x="303860" y="2901544"/>
                  </a:lnTo>
                  <a:lnTo>
                    <a:pt x="302717" y="2911413"/>
                  </a:lnTo>
                  <a:lnTo>
                    <a:pt x="301570" y="2921283"/>
                  </a:lnTo>
                  <a:lnTo>
                    <a:pt x="300419" y="2931152"/>
                  </a:lnTo>
                  <a:lnTo>
                    <a:pt x="299263" y="2941021"/>
                  </a:lnTo>
                  <a:lnTo>
                    <a:pt x="298104" y="2950890"/>
                  </a:lnTo>
                  <a:lnTo>
                    <a:pt x="296939" y="2960759"/>
                  </a:lnTo>
                  <a:lnTo>
                    <a:pt x="295765" y="2970629"/>
                  </a:lnTo>
                  <a:lnTo>
                    <a:pt x="294583" y="2980498"/>
                  </a:lnTo>
                  <a:lnTo>
                    <a:pt x="293390" y="2990367"/>
                  </a:lnTo>
                  <a:lnTo>
                    <a:pt x="292183" y="3000236"/>
                  </a:lnTo>
                  <a:lnTo>
                    <a:pt x="290962" y="3010105"/>
                  </a:lnTo>
                  <a:lnTo>
                    <a:pt x="289724" y="3019975"/>
                  </a:lnTo>
                  <a:lnTo>
                    <a:pt x="288463" y="3029844"/>
                  </a:lnTo>
                  <a:lnTo>
                    <a:pt x="287181" y="3039713"/>
                  </a:lnTo>
                  <a:lnTo>
                    <a:pt x="285878" y="3049582"/>
                  </a:lnTo>
                  <a:lnTo>
                    <a:pt x="284554" y="3059451"/>
                  </a:lnTo>
                  <a:lnTo>
                    <a:pt x="283209" y="3069321"/>
                  </a:lnTo>
                  <a:lnTo>
                    <a:pt x="281845" y="3079190"/>
                  </a:lnTo>
                  <a:lnTo>
                    <a:pt x="280462" y="3089059"/>
                  </a:lnTo>
                  <a:lnTo>
                    <a:pt x="279064" y="3098928"/>
                  </a:lnTo>
                  <a:lnTo>
                    <a:pt x="277656" y="3108797"/>
                  </a:lnTo>
                  <a:lnTo>
                    <a:pt x="276242" y="3118667"/>
                  </a:lnTo>
                  <a:lnTo>
                    <a:pt x="274827" y="3128536"/>
                  </a:lnTo>
                  <a:lnTo>
                    <a:pt x="273414" y="3138405"/>
                  </a:lnTo>
                  <a:lnTo>
                    <a:pt x="272009" y="3148274"/>
                  </a:lnTo>
                  <a:lnTo>
                    <a:pt x="270620" y="3158143"/>
                  </a:lnTo>
                  <a:lnTo>
                    <a:pt x="269250" y="3168013"/>
                  </a:lnTo>
                  <a:lnTo>
                    <a:pt x="267902" y="3177882"/>
                  </a:lnTo>
                  <a:lnTo>
                    <a:pt x="266579" y="3187751"/>
                  </a:lnTo>
                  <a:lnTo>
                    <a:pt x="265285" y="3197620"/>
                  </a:lnTo>
                  <a:lnTo>
                    <a:pt x="264021" y="3207489"/>
                  </a:lnTo>
                  <a:lnTo>
                    <a:pt x="262796" y="3217359"/>
                  </a:lnTo>
                  <a:lnTo>
                    <a:pt x="261603" y="3227228"/>
                  </a:lnTo>
                  <a:lnTo>
                    <a:pt x="260442" y="3237097"/>
                  </a:lnTo>
                  <a:lnTo>
                    <a:pt x="259311" y="3246966"/>
                  </a:lnTo>
                  <a:lnTo>
                    <a:pt x="258207" y="3256835"/>
                  </a:lnTo>
                  <a:lnTo>
                    <a:pt x="257128" y="3266705"/>
                  </a:lnTo>
                  <a:lnTo>
                    <a:pt x="256073" y="3276574"/>
                  </a:lnTo>
                  <a:lnTo>
                    <a:pt x="255036" y="3286443"/>
                  </a:lnTo>
                  <a:lnTo>
                    <a:pt x="254009" y="3296312"/>
                  </a:lnTo>
                  <a:lnTo>
                    <a:pt x="252990" y="3306181"/>
                  </a:lnTo>
                  <a:lnTo>
                    <a:pt x="251973" y="3316051"/>
                  </a:lnTo>
                  <a:lnTo>
                    <a:pt x="250954" y="3325920"/>
                  </a:lnTo>
                  <a:lnTo>
                    <a:pt x="249930" y="3335789"/>
                  </a:lnTo>
                  <a:lnTo>
                    <a:pt x="248894" y="3345658"/>
                  </a:lnTo>
                  <a:lnTo>
                    <a:pt x="247843" y="3355527"/>
                  </a:lnTo>
                  <a:lnTo>
                    <a:pt x="246777" y="3365397"/>
                  </a:lnTo>
                  <a:lnTo>
                    <a:pt x="245692" y="3375266"/>
                  </a:lnTo>
                  <a:lnTo>
                    <a:pt x="244588" y="3385135"/>
                  </a:lnTo>
                  <a:lnTo>
                    <a:pt x="243464" y="3395004"/>
                  </a:lnTo>
                  <a:lnTo>
                    <a:pt x="242315" y="3404873"/>
                  </a:lnTo>
                  <a:lnTo>
                    <a:pt x="241147" y="3414743"/>
                  </a:lnTo>
                  <a:lnTo>
                    <a:pt x="239960" y="3424612"/>
                  </a:lnTo>
                  <a:lnTo>
                    <a:pt x="238756" y="3434481"/>
                  </a:lnTo>
                  <a:lnTo>
                    <a:pt x="237538" y="3444350"/>
                  </a:lnTo>
                  <a:lnTo>
                    <a:pt x="236307" y="3454219"/>
                  </a:lnTo>
                  <a:lnTo>
                    <a:pt x="235066" y="3464089"/>
                  </a:lnTo>
                  <a:lnTo>
                    <a:pt x="233817" y="3473958"/>
                  </a:lnTo>
                  <a:lnTo>
                    <a:pt x="232566" y="3483827"/>
                  </a:lnTo>
                  <a:lnTo>
                    <a:pt x="231316" y="3493696"/>
                  </a:lnTo>
                  <a:lnTo>
                    <a:pt x="230068" y="3503565"/>
                  </a:lnTo>
                  <a:lnTo>
                    <a:pt x="228826" y="3513435"/>
                  </a:lnTo>
                  <a:lnTo>
                    <a:pt x="227594" y="3523304"/>
                  </a:lnTo>
                  <a:lnTo>
                    <a:pt x="226376" y="3533173"/>
                  </a:lnTo>
                  <a:lnTo>
                    <a:pt x="225173" y="3543042"/>
                  </a:lnTo>
                  <a:lnTo>
                    <a:pt x="223987" y="3552911"/>
                  </a:lnTo>
                  <a:lnTo>
                    <a:pt x="222819" y="3562781"/>
                  </a:lnTo>
                  <a:lnTo>
                    <a:pt x="221672" y="3572650"/>
                  </a:lnTo>
                  <a:lnTo>
                    <a:pt x="220545" y="3582519"/>
                  </a:lnTo>
                  <a:lnTo>
                    <a:pt x="219446" y="3592388"/>
                  </a:lnTo>
                  <a:lnTo>
                    <a:pt x="218369" y="3602257"/>
                  </a:lnTo>
                  <a:lnTo>
                    <a:pt x="217315" y="3612127"/>
                  </a:lnTo>
                  <a:lnTo>
                    <a:pt x="216282" y="3621996"/>
                  </a:lnTo>
                  <a:lnTo>
                    <a:pt x="215271" y="3631865"/>
                  </a:lnTo>
                  <a:lnTo>
                    <a:pt x="214281" y="3641734"/>
                  </a:lnTo>
                  <a:lnTo>
                    <a:pt x="213313" y="3651603"/>
                  </a:lnTo>
                  <a:lnTo>
                    <a:pt x="212364" y="3661473"/>
                  </a:lnTo>
                  <a:lnTo>
                    <a:pt x="211431" y="3671342"/>
                  </a:lnTo>
                  <a:lnTo>
                    <a:pt x="210512" y="3681211"/>
                  </a:lnTo>
                  <a:lnTo>
                    <a:pt x="209608" y="3691080"/>
                  </a:lnTo>
                  <a:lnTo>
                    <a:pt x="208715" y="3700949"/>
                  </a:lnTo>
                  <a:lnTo>
                    <a:pt x="207833" y="3710819"/>
                  </a:lnTo>
                  <a:lnTo>
                    <a:pt x="206964" y="3720688"/>
                  </a:lnTo>
                  <a:lnTo>
                    <a:pt x="206103" y="3730557"/>
                  </a:lnTo>
                  <a:lnTo>
                    <a:pt x="205252" y="3740426"/>
                  </a:lnTo>
                  <a:lnTo>
                    <a:pt x="204410" y="3750295"/>
                  </a:lnTo>
                  <a:lnTo>
                    <a:pt x="203579" y="3760165"/>
                  </a:lnTo>
                  <a:lnTo>
                    <a:pt x="202758" y="3770034"/>
                  </a:lnTo>
                  <a:lnTo>
                    <a:pt x="201953" y="3779903"/>
                  </a:lnTo>
                  <a:lnTo>
                    <a:pt x="201163" y="3789772"/>
                  </a:lnTo>
                  <a:lnTo>
                    <a:pt x="200390" y="3799641"/>
                  </a:lnTo>
                  <a:lnTo>
                    <a:pt x="199636" y="3809511"/>
                  </a:lnTo>
                  <a:lnTo>
                    <a:pt x="198903" y="3819380"/>
                  </a:lnTo>
                  <a:lnTo>
                    <a:pt x="198194" y="3829249"/>
                  </a:lnTo>
                  <a:lnTo>
                    <a:pt x="197514" y="3839118"/>
                  </a:lnTo>
                  <a:lnTo>
                    <a:pt x="196867" y="3848987"/>
                  </a:lnTo>
                  <a:lnTo>
                    <a:pt x="196251" y="3858857"/>
                  </a:lnTo>
                  <a:lnTo>
                    <a:pt x="195667" y="3868726"/>
                  </a:lnTo>
                  <a:lnTo>
                    <a:pt x="195118" y="3878595"/>
                  </a:lnTo>
                  <a:lnTo>
                    <a:pt x="194605" y="3888464"/>
                  </a:lnTo>
                  <a:lnTo>
                    <a:pt x="194130" y="3898333"/>
                  </a:lnTo>
                  <a:lnTo>
                    <a:pt x="193699" y="3908203"/>
                  </a:lnTo>
                  <a:lnTo>
                    <a:pt x="193303" y="3918072"/>
                  </a:lnTo>
                  <a:lnTo>
                    <a:pt x="192943" y="3927941"/>
                  </a:lnTo>
                  <a:lnTo>
                    <a:pt x="192617" y="3937810"/>
                  </a:lnTo>
                  <a:lnTo>
                    <a:pt x="192325" y="3947679"/>
                  </a:lnTo>
                  <a:lnTo>
                    <a:pt x="192063" y="3957549"/>
                  </a:lnTo>
                  <a:lnTo>
                    <a:pt x="191836" y="3967418"/>
                  </a:lnTo>
                  <a:lnTo>
                    <a:pt x="191635" y="3977287"/>
                  </a:lnTo>
                  <a:lnTo>
                    <a:pt x="191455" y="3987156"/>
                  </a:lnTo>
                  <a:lnTo>
                    <a:pt x="191294" y="3997025"/>
                  </a:lnTo>
                  <a:lnTo>
                    <a:pt x="191149" y="4006895"/>
                  </a:lnTo>
                  <a:lnTo>
                    <a:pt x="191017" y="4016764"/>
                  </a:lnTo>
                  <a:lnTo>
                    <a:pt x="190893" y="4026633"/>
                  </a:lnTo>
                  <a:lnTo>
                    <a:pt x="190774" y="4036502"/>
                  </a:lnTo>
                  <a:lnTo>
                    <a:pt x="190654" y="4046371"/>
                  </a:lnTo>
                  <a:lnTo>
                    <a:pt x="190529" y="4056241"/>
                  </a:lnTo>
                  <a:lnTo>
                    <a:pt x="190397" y="4066110"/>
                  </a:lnTo>
                  <a:lnTo>
                    <a:pt x="190255" y="4075979"/>
                  </a:lnTo>
                  <a:lnTo>
                    <a:pt x="190096" y="4085848"/>
                  </a:lnTo>
                  <a:lnTo>
                    <a:pt x="189916" y="4095717"/>
                  </a:lnTo>
                  <a:lnTo>
                    <a:pt x="189714" y="4105587"/>
                  </a:lnTo>
                  <a:lnTo>
                    <a:pt x="189488" y="4115456"/>
                  </a:lnTo>
                  <a:lnTo>
                    <a:pt x="189235" y="4125325"/>
                  </a:lnTo>
                  <a:lnTo>
                    <a:pt x="188953" y="4135194"/>
                  </a:lnTo>
                  <a:lnTo>
                    <a:pt x="188641" y="4145063"/>
                  </a:lnTo>
                  <a:lnTo>
                    <a:pt x="188291" y="4154933"/>
                  </a:lnTo>
                  <a:lnTo>
                    <a:pt x="187908" y="4164802"/>
                  </a:lnTo>
                  <a:lnTo>
                    <a:pt x="187493" y="4174671"/>
                  </a:lnTo>
                  <a:lnTo>
                    <a:pt x="187046" y="4184540"/>
                  </a:lnTo>
                  <a:lnTo>
                    <a:pt x="186568" y="4194409"/>
                  </a:lnTo>
                  <a:lnTo>
                    <a:pt x="186060" y="4204279"/>
                  </a:lnTo>
                  <a:lnTo>
                    <a:pt x="185520" y="4214148"/>
                  </a:lnTo>
                  <a:lnTo>
                    <a:pt x="184952" y="4224017"/>
                  </a:lnTo>
                  <a:lnTo>
                    <a:pt x="184361" y="4233886"/>
                  </a:lnTo>
                  <a:lnTo>
                    <a:pt x="183751" y="4243755"/>
                  </a:lnTo>
                  <a:lnTo>
                    <a:pt x="183124" y="4253625"/>
                  </a:lnTo>
                  <a:lnTo>
                    <a:pt x="182482" y="4263494"/>
                  </a:lnTo>
                  <a:lnTo>
                    <a:pt x="181830" y="4273363"/>
                  </a:lnTo>
                  <a:lnTo>
                    <a:pt x="181170" y="4283232"/>
                  </a:lnTo>
                  <a:lnTo>
                    <a:pt x="180508" y="4293101"/>
                  </a:lnTo>
                  <a:lnTo>
                    <a:pt x="179846" y="4302971"/>
                  </a:lnTo>
                  <a:lnTo>
                    <a:pt x="179187" y="4312840"/>
                  </a:lnTo>
                  <a:lnTo>
                    <a:pt x="178535" y="4322709"/>
                  </a:lnTo>
                  <a:lnTo>
                    <a:pt x="177891" y="4332578"/>
                  </a:lnTo>
                  <a:lnTo>
                    <a:pt x="177262" y="4342447"/>
                  </a:lnTo>
                  <a:lnTo>
                    <a:pt x="176646" y="4352317"/>
                  </a:lnTo>
                  <a:lnTo>
                    <a:pt x="176045" y="4362186"/>
                  </a:lnTo>
                  <a:lnTo>
                    <a:pt x="175461" y="4372055"/>
                  </a:lnTo>
                  <a:lnTo>
                    <a:pt x="174894" y="4381924"/>
                  </a:lnTo>
                  <a:lnTo>
                    <a:pt x="174344" y="4391793"/>
                  </a:lnTo>
                  <a:lnTo>
                    <a:pt x="173816" y="4401663"/>
                  </a:lnTo>
                  <a:lnTo>
                    <a:pt x="173308" y="4411532"/>
                  </a:lnTo>
                  <a:lnTo>
                    <a:pt x="172818" y="4421401"/>
                  </a:lnTo>
                  <a:lnTo>
                    <a:pt x="172346" y="4431270"/>
                  </a:lnTo>
                  <a:lnTo>
                    <a:pt x="171892" y="4441139"/>
                  </a:lnTo>
                  <a:lnTo>
                    <a:pt x="171455" y="4451009"/>
                  </a:lnTo>
                  <a:lnTo>
                    <a:pt x="171036" y="4460878"/>
                  </a:lnTo>
                  <a:lnTo>
                    <a:pt x="170635" y="4470747"/>
                  </a:lnTo>
                  <a:lnTo>
                    <a:pt x="170249" y="4480616"/>
                  </a:lnTo>
                  <a:lnTo>
                    <a:pt x="169878" y="4490485"/>
                  </a:lnTo>
                  <a:lnTo>
                    <a:pt x="169522" y="4500355"/>
                  </a:lnTo>
                  <a:lnTo>
                    <a:pt x="169179" y="4510224"/>
                  </a:lnTo>
                  <a:lnTo>
                    <a:pt x="168850" y="4520093"/>
                  </a:lnTo>
                  <a:lnTo>
                    <a:pt x="168537" y="4529962"/>
                  </a:lnTo>
                  <a:lnTo>
                    <a:pt x="168237" y="4539831"/>
                  </a:lnTo>
                  <a:lnTo>
                    <a:pt x="167950" y="4549701"/>
                  </a:lnTo>
                  <a:lnTo>
                    <a:pt x="167676" y="4559570"/>
                  </a:lnTo>
                  <a:lnTo>
                    <a:pt x="167414" y="4569439"/>
                  </a:lnTo>
                  <a:lnTo>
                    <a:pt x="167164" y="4579308"/>
                  </a:lnTo>
                  <a:lnTo>
                    <a:pt x="166929" y="4589177"/>
                  </a:lnTo>
                  <a:lnTo>
                    <a:pt x="166708" y="4599047"/>
                  </a:lnTo>
                  <a:lnTo>
                    <a:pt x="166498" y="4608916"/>
                  </a:lnTo>
                  <a:lnTo>
                    <a:pt x="166300" y="4618785"/>
                  </a:lnTo>
                  <a:lnTo>
                    <a:pt x="166114" y="4628654"/>
                  </a:lnTo>
                  <a:lnTo>
                    <a:pt x="165940" y="4638523"/>
                  </a:lnTo>
                  <a:lnTo>
                    <a:pt x="165777" y="4648393"/>
                  </a:lnTo>
                  <a:lnTo>
                    <a:pt x="165627" y="4658262"/>
                  </a:lnTo>
                  <a:lnTo>
                    <a:pt x="165487" y="4668131"/>
                  </a:lnTo>
                  <a:lnTo>
                    <a:pt x="165356" y="4678000"/>
                  </a:lnTo>
                  <a:lnTo>
                    <a:pt x="165234" y="4687869"/>
                  </a:lnTo>
                  <a:lnTo>
                    <a:pt x="165121" y="4697739"/>
                  </a:lnTo>
                  <a:lnTo>
                    <a:pt x="165016" y="4707608"/>
                  </a:lnTo>
                  <a:lnTo>
                    <a:pt x="164919" y="4717477"/>
                  </a:lnTo>
                  <a:lnTo>
                    <a:pt x="164830" y="4727346"/>
                  </a:lnTo>
                  <a:lnTo>
                    <a:pt x="164746" y="4737215"/>
                  </a:lnTo>
                  <a:lnTo>
                    <a:pt x="164668" y="4747085"/>
                  </a:lnTo>
                  <a:lnTo>
                    <a:pt x="164595" y="4756954"/>
                  </a:lnTo>
                  <a:lnTo>
                    <a:pt x="164527" y="4766823"/>
                  </a:lnTo>
                  <a:lnTo>
                    <a:pt x="164464" y="4776692"/>
                  </a:lnTo>
                  <a:lnTo>
                    <a:pt x="164406" y="4786561"/>
                  </a:lnTo>
                  <a:lnTo>
                    <a:pt x="164351" y="4796431"/>
                  </a:lnTo>
                  <a:lnTo>
                    <a:pt x="164301" y="4806300"/>
                  </a:lnTo>
                  <a:lnTo>
                    <a:pt x="164254" y="4816169"/>
                  </a:lnTo>
                  <a:lnTo>
                    <a:pt x="164210" y="4826038"/>
                  </a:lnTo>
                  <a:lnTo>
                    <a:pt x="164170" y="4835907"/>
                  </a:lnTo>
                  <a:lnTo>
                    <a:pt x="164135" y="4845777"/>
                  </a:lnTo>
                  <a:lnTo>
                    <a:pt x="164102" y="4855646"/>
                  </a:lnTo>
                  <a:lnTo>
                    <a:pt x="164073" y="4865515"/>
                  </a:lnTo>
                  <a:lnTo>
                    <a:pt x="164048" y="4875384"/>
                  </a:lnTo>
                  <a:lnTo>
                    <a:pt x="164025" y="4885253"/>
                  </a:lnTo>
                  <a:lnTo>
                    <a:pt x="164006" y="4895123"/>
                  </a:lnTo>
                  <a:lnTo>
                    <a:pt x="163990" y="4904992"/>
                  </a:lnTo>
                  <a:lnTo>
                    <a:pt x="163977" y="4914861"/>
                  </a:lnTo>
                  <a:lnTo>
                    <a:pt x="163966" y="4924730"/>
                  </a:lnTo>
                  <a:lnTo>
                    <a:pt x="163958" y="4934599"/>
                  </a:lnTo>
                  <a:lnTo>
                    <a:pt x="163951" y="4944469"/>
                  </a:lnTo>
                  <a:lnTo>
                    <a:pt x="163947" y="4954338"/>
                  </a:lnTo>
                  <a:lnTo>
                    <a:pt x="163943" y="4964207"/>
                  </a:lnTo>
                  <a:lnTo>
                    <a:pt x="163941" y="4974076"/>
                  </a:lnTo>
                  <a:lnTo>
                    <a:pt x="163940" y="4983945"/>
                  </a:lnTo>
                  <a:lnTo>
                    <a:pt x="163939" y="4993815"/>
                  </a:lnTo>
                  <a:lnTo>
                    <a:pt x="163938" y="5003684"/>
                  </a:lnTo>
                  <a:lnTo>
                    <a:pt x="163936" y="5013553"/>
                  </a:lnTo>
                  <a:lnTo>
                    <a:pt x="163935" y="5023422"/>
                  </a:lnTo>
                  <a:lnTo>
                    <a:pt x="163932" y="5033291"/>
                  </a:lnTo>
                  <a:lnTo>
                    <a:pt x="163929" y="5043161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8" name="pg42">
              <a:extLst>
                <a:ext uri="{FF2B5EF4-FFF2-40B4-BE49-F238E27FC236}">
                  <a16:creationId xmlns:a16="http://schemas.microsoft.com/office/drawing/2014/main" id="{BAAFD443-4101-A7AA-B712-744E171EAF04}"/>
                </a:ext>
              </a:extLst>
            </p:cNvPr>
            <p:cNvSpPr/>
            <p:nvPr/>
          </p:nvSpPr>
          <p:spPr>
            <a:xfrm>
              <a:off x="8137341" y="2688927"/>
              <a:ext cx="332080" cy="4159168"/>
            </a:xfrm>
            <a:custGeom>
              <a:avLst/>
              <a:gdLst/>
              <a:ahLst/>
              <a:cxnLst/>
              <a:rect l="0" t="0" r="0" b="0"/>
              <a:pathLst>
                <a:path w="332080" h="4159168">
                  <a:moveTo>
                    <a:pt x="164458" y="4159168"/>
                  </a:moveTo>
                  <a:lnTo>
                    <a:pt x="164361" y="4151029"/>
                  </a:lnTo>
                  <a:lnTo>
                    <a:pt x="164259" y="4142890"/>
                  </a:lnTo>
                  <a:lnTo>
                    <a:pt x="164154" y="4134751"/>
                  </a:lnTo>
                  <a:lnTo>
                    <a:pt x="164045" y="4126611"/>
                  </a:lnTo>
                  <a:lnTo>
                    <a:pt x="163933" y="4118472"/>
                  </a:lnTo>
                  <a:lnTo>
                    <a:pt x="163815" y="4110333"/>
                  </a:lnTo>
                  <a:lnTo>
                    <a:pt x="163693" y="4102193"/>
                  </a:lnTo>
                  <a:lnTo>
                    <a:pt x="163566" y="4094054"/>
                  </a:lnTo>
                  <a:lnTo>
                    <a:pt x="163434" y="4085915"/>
                  </a:lnTo>
                  <a:lnTo>
                    <a:pt x="163298" y="4077776"/>
                  </a:lnTo>
                  <a:lnTo>
                    <a:pt x="163156" y="4069636"/>
                  </a:lnTo>
                  <a:lnTo>
                    <a:pt x="163007" y="4061497"/>
                  </a:lnTo>
                  <a:lnTo>
                    <a:pt x="162853" y="4053358"/>
                  </a:lnTo>
                  <a:lnTo>
                    <a:pt x="162694" y="4045219"/>
                  </a:lnTo>
                  <a:lnTo>
                    <a:pt x="162528" y="4037079"/>
                  </a:lnTo>
                  <a:lnTo>
                    <a:pt x="162356" y="4028940"/>
                  </a:lnTo>
                  <a:lnTo>
                    <a:pt x="162177" y="4020801"/>
                  </a:lnTo>
                  <a:lnTo>
                    <a:pt x="161991" y="4012661"/>
                  </a:lnTo>
                  <a:lnTo>
                    <a:pt x="161798" y="4004522"/>
                  </a:lnTo>
                  <a:lnTo>
                    <a:pt x="161599" y="3996383"/>
                  </a:lnTo>
                  <a:lnTo>
                    <a:pt x="161393" y="3988244"/>
                  </a:lnTo>
                  <a:lnTo>
                    <a:pt x="161178" y="3980104"/>
                  </a:lnTo>
                  <a:lnTo>
                    <a:pt x="160957" y="3971965"/>
                  </a:lnTo>
                  <a:lnTo>
                    <a:pt x="160729" y="3963826"/>
                  </a:lnTo>
                  <a:lnTo>
                    <a:pt x="160494" y="3955687"/>
                  </a:lnTo>
                  <a:lnTo>
                    <a:pt x="160252" y="3947547"/>
                  </a:lnTo>
                  <a:lnTo>
                    <a:pt x="160002" y="3939408"/>
                  </a:lnTo>
                  <a:lnTo>
                    <a:pt x="159745" y="3931269"/>
                  </a:lnTo>
                  <a:lnTo>
                    <a:pt x="159481" y="3923129"/>
                  </a:lnTo>
                  <a:lnTo>
                    <a:pt x="159212" y="3914990"/>
                  </a:lnTo>
                  <a:lnTo>
                    <a:pt x="158936" y="3906851"/>
                  </a:lnTo>
                  <a:lnTo>
                    <a:pt x="158652" y="3898712"/>
                  </a:lnTo>
                  <a:lnTo>
                    <a:pt x="158362" y="3890572"/>
                  </a:lnTo>
                  <a:lnTo>
                    <a:pt x="158067" y="3882433"/>
                  </a:lnTo>
                  <a:lnTo>
                    <a:pt x="157766" y="3874294"/>
                  </a:lnTo>
                  <a:lnTo>
                    <a:pt x="157460" y="3866155"/>
                  </a:lnTo>
                  <a:lnTo>
                    <a:pt x="157148" y="3858015"/>
                  </a:lnTo>
                  <a:lnTo>
                    <a:pt x="156830" y="3849876"/>
                  </a:lnTo>
                  <a:lnTo>
                    <a:pt x="156508" y="3841737"/>
                  </a:lnTo>
                  <a:lnTo>
                    <a:pt x="156181" y="3833597"/>
                  </a:lnTo>
                  <a:lnTo>
                    <a:pt x="155851" y="3825458"/>
                  </a:lnTo>
                  <a:lnTo>
                    <a:pt x="155516" y="3817319"/>
                  </a:lnTo>
                  <a:lnTo>
                    <a:pt x="155177" y="3809180"/>
                  </a:lnTo>
                  <a:lnTo>
                    <a:pt x="154834" y="3801040"/>
                  </a:lnTo>
                  <a:lnTo>
                    <a:pt x="154489" y="3792901"/>
                  </a:lnTo>
                  <a:lnTo>
                    <a:pt x="154141" y="3784762"/>
                  </a:lnTo>
                  <a:lnTo>
                    <a:pt x="153790" y="3776623"/>
                  </a:lnTo>
                  <a:lnTo>
                    <a:pt x="153436" y="3768483"/>
                  </a:lnTo>
                  <a:lnTo>
                    <a:pt x="153081" y="3760344"/>
                  </a:lnTo>
                  <a:lnTo>
                    <a:pt x="152724" y="3752205"/>
                  </a:lnTo>
                  <a:lnTo>
                    <a:pt x="152366" y="3744065"/>
                  </a:lnTo>
                  <a:lnTo>
                    <a:pt x="152007" y="3735926"/>
                  </a:lnTo>
                  <a:lnTo>
                    <a:pt x="151648" y="3727787"/>
                  </a:lnTo>
                  <a:lnTo>
                    <a:pt x="151289" y="3719648"/>
                  </a:lnTo>
                  <a:lnTo>
                    <a:pt x="150930" y="3711508"/>
                  </a:lnTo>
                  <a:lnTo>
                    <a:pt x="150572" y="3703369"/>
                  </a:lnTo>
                  <a:lnTo>
                    <a:pt x="150215" y="3695230"/>
                  </a:lnTo>
                  <a:lnTo>
                    <a:pt x="149860" y="3687091"/>
                  </a:lnTo>
                  <a:lnTo>
                    <a:pt x="149508" y="3678951"/>
                  </a:lnTo>
                  <a:lnTo>
                    <a:pt x="149158" y="3670812"/>
                  </a:lnTo>
                  <a:lnTo>
                    <a:pt x="148811" y="3662673"/>
                  </a:lnTo>
                  <a:lnTo>
                    <a:pt x="148468" y="3654533"/>
                  </a:lnTo>
                  <a:lnTo>
                    <a:pt x="148129" y="3646394"/>
                  </a:lnTo>
                  <a:lnTo>
                    <a:pt x="147795" y="3638255"/>
                  </a:lnTo>
                  <a:lnTo>
                    <a:pt x="147466" y="3630116"/>
                  </a:lnTo>
                  <a:lnTo>
                    <a:pt x="147142" y="3621976"/>
                  </a:lnTo>
                  <a:lnTo>
                    <a:pt x="146824" y="3613837"/>
                  </a:lnTo>
                  <a:lnTo>
                    <a:pt x="146512" y="3605698"/>
                  </a:lnTo>
                  <a:lnTo>
                    <a:pt x="146207" y="3597558"/>
                  </a:lnTo>
                  <a:lnTo>
                    <a:pt x="145909" y="3589419"/>
                  </a:lnTo>
                  <a:lnTo>
                    <a:pt x="145618" y="3581280"/>
                  </a:lnTo>
                  <a:lnTo>
                    <a:pt x="145333" y="3573141"/>
                  </a:lnTo>
                  <a:lnTo>
                    <a:pt x="145056" y="3565001"/>
                  </a:lnTo>
                  <a:lnTo>
                    <a:pt x="144787" y="3556862"/>
                  </a:lnTo>
                  <a:lnTo>
                    <a:pt x="144526" y="3548723"/>
                  </a:lnTo>
                  <a:lnTo>
                    <a:pt x="144272" y="3540584"/>
                  </a:lnTo>
                  <a:lnTo>
                    <a:pt x="144025" y="3532444"/>
                  </a:lnTo>
                  <a:lnTo>
                    <a:pt x="143784" y="3524305"/>
                  </a:lnTo>
                  <a:lnTo>
                    <a:pt x="143552" y="3516166"/>
                  </a:lnTo>
                  <a:lnTo>
                    <a:pt x="143326" y="3508026"/>
                  </a:lnTo>
                  <a:lnTo>
                    <a:pt x="143106" y="3499887"/>
                  </a:lnTo>
                  <a:lnTo>
                    <a:pt x="142891" y="3491748"/>
                  </a:lnTo>
                  <a:lnTo>
                    <a:pt x="142681" y="3483609"/>
                  </a:lnTo>
                  <a:lnTo>
                    <a:pt x="142475" y="3475469"/>
                  </a:lnTo>
                  <a:lnTo>
                    <a:pt x="142273" y="3467330"/>
                  </a:lnTo>
                  <a:lnTo>
                    <a:pt x="142072" y="3459191"/>
                  </a:lnTo>
                  <a:lnTo>
                    <a:pt x="141872" y="3451052"/>
                  </a:lnTo>
                  <a:lnTo>
                    <a:pt x="141673" y="3442912"/>
                  </a:lnTo>
                  <a:lnTo>
                    <a:pt x="141472" y="3434773"/>
                  </a:lnTo>
                  <a:lnTo>
                    <a:pt x="141268" y="3426634"/>
                  </a:lnTo>
                  <a:lnTo>
                    <a:pt x="141059" y="3418494"/>
                  </a:lnTo>
                  <a:lnTo>
                    <a:pt x="140845" y="3410355"/>
                  </a:lnTo>
                  <a:lnTo>
                    <a:pt x="140624" y="3402216"/>
                  </a:lnTo>
                  <a:lnTo>
                    <a:pt x="140395" y="3394077"/>
                  </a:lnTo>
                  <a:lnTo>
                    <a:pt x="140153" y="3385937"/>
                  </a:lnTo>
                  <a:lnTo>
                    <a:pt x="139899" y="3377798"/>
                  </a:lnTo>
                  <a:lnTo>
                    <a:pt x="139632" y="3369659"/>
                  </a:lnTo>
                  <a:lnTo>
                    <a:pt x="139352" y="3361520"/>
                  </a:lnTo>
                  <a:lnTo>
                    <a:pt x="139056" y="3353380"/>
                  </a:lnTo>
                  <a:lnTo>
                    <a:pt x="138740" y="3345241"/>
                  </a:lnTo>
                  <a:lnTo>
                    <a:pt x="138405" y="3337102"/>
                  </a:lnTo>
                  <a:lnTo>
                    <a:pt x="138052" y="3328962"/>
                  </a:lnTo>
                  <a:lnTo>
                    <a:pt x="137681" y="3320823"/>
                  </a:lnTo>
                  <a:lnTo>
                    <a:pt x="137290" y="3312684"/>
                  </a:lnTo>
                  <a:lnTo>
                    <a:pt x="136876" y="3304545"/>
                  </a:lnTo>
                  <a:lnTo>
                    <a:pt x="136440" y="3296405"/>
                  </a:lnTo>
                  <a:lnTo>
                    <a:pt x="135986" y="3288266"/>
                  </a:lnTo>
                  <a:lnTo>
                    <a:pt x="135512" y="3280127"/>
                  </a:lnTo>
                  <a:lnTo>
                    <a:pt x="135020" y="3271988"/>
                  </a:lnTo>
                  <a:lnTo>
                    <a:pt x="134508" y="3263848"/>
                  </a:lnTo>
                  <a:lnTo>
                    <a:pt x="133977" y="3255709"/>
                  </a:lnTo>
                  <a:lnTo>
                    <a:pt x="133429" y="3247570"/>
                  </a:lnTo>
                  <a:lnTo>
                    <a:pt x="132867" y="3239430"/>
                  </a:lnTo>
                  <a:lnTo>
                    <a:pt x="132292" y="3231291"/>
                  </a:lnTo>
                  <a:lnTo>
                    <a:pt x="131702" y="3223152"/>
                  </a:lnTo>
                  <a:lnTo>
                    <a:pt x="131098" y="3215013"/>
                  </a:lnTo>
                  <a:lnTo>
                    <a:pt x="130484" y="3206873"/>
                  </a:lnTo>
                  <a:lnTo>
                    <a:pt x="129861" y="3198734"/>
                  </a:lnTo>
                  <a:lnTo>
                    <a:pt x="129230" y="3190595"/>
                  </a:lnTo>
                  <a:lnTo>
                    <a:pt x="128590" y="3182456"/>
                  </a:lnTo>
                  <a:lnTo>
                    <a:pt x="127941" y="3174316"/>
                  </a:lnTo>
                  <a:lnTo>
                    <a:pt x="127286" y="3166177"/>
                  </a:lnTo>
                  <a:lnTo>
                    <a:pt x="126625" y="3158038"/>
                  </a:lnTo>
                  <a:lnTo>
                    <a:pt x="125958" y="3149898"/>
                  </a:lnTo>
                  <a:lnTo>
                    <a:pt x="125286" y="3141759"/>
                  </a:lnTo>
                  <a:lnTo>
                    <a:pt x="124606" y="3133620"/>
                  </a:lnTo>
                  <a:lnTo>
                    <a:pt x="123919" y="3125481"/>
                  </a:lnTo>
                  <a:lnTo>
                    <a:pt x="123226" y="3117341"/>
                  </a:lnTo>
                  <a:lnTo>
                    <a:pt x="122526" y="3109202"/>
                  </a:lnTo>
                  <a:lnTo>
                    <a:pt x="121819" y="3101063"/>
                  </a:lnTo>
                  <a:lnTo>
                    <a:pt x="121102" y="3092924"/>
                  </a:lnTo>
                  <a:lnTo>
                    <a:pt x="120374" y="3084784"/>
                  </a:lnTo>
                  <a:lnTo>
                    <a:pt x="119636" y="3076645"/>
                  </a:lnTo>
                  <a:lnTo>
                    <a:pt x="118888" y="3068506"/>
                  </a:lnTo>
                  <a:lnTo>
                    <a:pt x="118128" y="3060366"/>
                  </a:lnTo>
                  <a:lnTo>
                    <a:pt x="117353" y="3052227"/>
                  </a:lnTo>
                  <a:lnTo>
                    <a:pt x="116563" y="3044088"/>
                  </a:lnTo>
                  <a:lnTo>
                    <a:pt x="115758" y="3035949"/>
                  </a:lnTo>
                  <a:lnTo>
                    <a:pt x="114938" y="3027809"/>
                  </a:lnTo>
                  <a:lnTo>
                    <a:pt x="114102" y="3019670"/>
                  </a:lnTo>
                  <a:lnTo>
                    <a:pt x="113248" y="3011531"/>
                  </a:lnTo>
                  <a:lnTo>
                    <a:pt x="112373" y="3003392"/>
                  </a:lnTo>
                  <a:lnTo>
                    <a:pt x="111479" y="2995252"/>
                  </a:lnTo>
                  <a:lnTo>
                    <a:pt x="110567" y="2987113"/>
                  </a:lnTo>
                  <a:lnTo>
                    <a:pt x="109637" y="2978974"/>
                  </a:lnTo>
                  <a:lnTo>
                    <a:pt x="108687" y="2970834"/>
                  </a:lnTo>
                  <a:lnTo>
                    <a:pt x="107711" y="2962695"/>
                  </a:lnTo>
                  <a:lnTo>
                    <a:pt x="106716" y="2954556"/>
                  </a:lnTo>
                  <a:lnTo>
                    <a:pt x="105702" y="2946417"/>
                  </a:lnTo>
                  <a:lnTo>
                    <a:pt x="104667" y="2938277"/>
                  </a:lnTo>
                  <a:lnTo>
                    <a:pt x="103613" y="2930138"/>
                  </a:lnTo>
                  <a:lnTo>
                    <a:pt x="102534" y="2921999"/>
                  </a:lnTo>
                  <a:lnTo>
                    <a:pt x="101435" y="2913859"/>
                  </a:lnTo>
                  <a:lnTo>
                    <a:pt x="100318" y="2905720"/>
                  </a:lnTo>
                  <a:lnTo>
                    <a:pt x="99182" y="2897581"/>
                  </a:lnTo>
                  <a:lnTo>
                    <a:pt x="98028" y="2889442"/>
                  </a:lnTo>
                  <a:lnTo>
                    <a:pt x="96855" y="2881302"/>
                  </a:lnTo>
                  <a:lnTo>
                    <a:pt x="95664" y="2873163"/>
                  </a:lnTo>
                  <a:lnTo>
                    <a:pt x="94459" y="2865024"/>
                  </a:lnTo>
                  <a:lnTo>
                    <a:pt x="93241" y="2856885"/>
                  </a:lnTo>
                  <a:lnTo>
                    <a:pt x="92010" y="2848745"/>
                  </a:lnTo>
                  <a:lnTo>
                    <a:pt x="90768" y="2840606"/>
                  </a:lnTo>
                  <a:lnTo>
                    <a:pt x="89515" y="2832467"/>
                  </a:lnTo>
                  <a:lnTo>
                    <a:pt x="88256" y="2824327"/>
                  </a:lnTo>
                  <a:lnTo>
                    <a:pt x="86992" y="2816188"/>
                  </a:lnTo>
                  <a:lnTo>
                    <a:pt x="85725" y="2808049"/>
                  </a:lnTo>
                  <a:lnTo>
                    <a:pt x="84456" y="2799910"/>
                  </a:lnTo>
                  <a:lnTo>
                    <a:pt x="83189" y="2791770"/>
                  </a:lnTo>
                  <a:lnTo>
                    <a:pt x="81925" y="2783631"/>
                  </a:lnTo>
                  <a:lnTo>
                    <a:pt x="80667" y="2775492"/>
                  </a:lnTo>
                  <a:lnTo>
                    <a:pt x="79417" y="2767353"/>
                  </a:lnTo>
                  <a:lnTo>
                    <a:pt x="78175" y="2759213"/>
                  </a:lnTo>
                  <a:lnTo>
                    <a:pt x="76948" y="2751074"/>
                  </a:lnTo>
                  <a:lnTo>
                    <a:pt x="75735" y="2742935"/>
                  </a:lnTo>
                  <a:lnTo>
                    <a:pt x="74537" y="2734795"/>
                  </a:lnTo>
                  <a:lnTo>
                    <a:pt x="73354" y="2726656"/>
                  </a:lnTo>
                  <a:lnTo>
                    <a:pt x="72190" y="2718517"/>
                  </a:lnTo>
                  <a:lnTo>
                    <a:pt x="71048" y="2710378"/>
                  </a:lnTo>
                  <a:lnTo>
                    <a:pt x="69927" y="2702238"/>
                  </a:lnTo>
                  <a:lnTo>
                    <a:pt x="68826" y="2694099"/>
                  </a:lnTo>
                  <a:lnTo>
                    <a:pt x="67745" y="2685960"/>
                  </a:lnTo>
                  <a:lnTo>
                    <a:pt x="66685" y="2677821"/>
                  </a:lnTo>
                  <a:lnTo>
                    <a:pt x="65649" y="2669681"/>
                  </a:lnTo>
                  <a:lnTo>
                    <a:pt x="64635" y="2661542"/>
                  </a:lnTo>
                  <a:lnTo>
                    <a:pt x="63641" y="2653403"/>
                  </a:lnTo>
                  <a:lnTo>
                    <a:pt x="62665" y="2645263"/>
                  </a:lnTo>
                  <a:lnTo>
                    <a:pt x="61707" y="2637124"/>
                  </a:lnTo>
                  <a:lnTo>
                    <a:pt x="60767" y="2628985"/>
                  </a:lnTo>
                  <a:lnTo>
                    <a:pt x="59846" y="2620846"/>
                  </a:lnTo>
                  <a:lnTo>
                    <a:pt x="58937" y="2612706"/>
                  </a:lnTo>
                  <a:lnTo>
                    <a:pt x="58041" y="2604567"/>
                  </a:lnTo>
                  <a:lnTo>
                    <a:pt x="57156" y="2596428"/>
                  </a:lnTo>
                  <a:lnTo>
                    <a:pt x="56280" y="2588289"/>
                  </a:lnTo>
                  <a:lnTo>
                    <a:pt x="55414" y="2580149"/>
                  </a:lnTo>
                  <a:lnTo>
                    <a:pt x="54553" y="2572010"/>
                  </a:lnTo>
                  <a:lnTo>
                    <a:pt x="53696" y="2563871"/>
                  </a:lnTo>
                  <a:lnTo>
                    <a:pt x="52843" y="2555731"/>
                  </a:lnTo>
                  <a:lnTo>
                    <a:pt x="51991" y="2547592"/>
                  </a:lnTo>
                  <a:lnTo>
                    <a:pt x="51140" y="2539453"/>
                  </a:lnTo>
                  <a:lnTo>
                    <a:pt x="50288" y="2531314"/>
                  </a:lnTo>
                  <a:lnTo>
                    <a:pt x="49434" y="2523174"/>
                  </a:lnTo>
                  <a:lnTo>
                    <a:pt x="48579" y="2515035"/>
                  </a:lnTo>
                  <a:lnTo>
                    <a:pt x="47720" y="2506896"/>
                  </a:lnTo>
                  <a:lnTo>
                    <a:pt x="46858" y="2498757"/>
                  </a:lnTo>
                  <a:lnTo>
                    <a:pt x="45993" y="2490617"/>
                  </a:lnTo>
                  <a:lnTo>
                    <a:pt x="45124" y="2482478"/>
                  </a:lnTo>
                  <a:lnTo>
                    <a:pt x="44251" y="2474339"/>
                  </a:lnTo>
                  <a:lnTo>
                    <a:pt x="43376" y="2466199"/>
                  </a:lnTo>
                  <a:lnTo>
                    <a:pt x="42497" y="2458060"/>
                  </a:lnTo>
                  <a:lnTo>
                    <a:pt x="41616" y="2449921"/>
                  </a:lnTo>
                  <a:lnTo>
                    <a:pt x="40734" y="2441782"/>
                  </a:lnTo>
                  <a:lnTo>
                    <a:pt x="39850" y="2433642"/>
                  </a:lnTo>
                  <a:lnTo>
                    <a:pt x="38965" y="2425503"/>
                  </a:lnTo>
                  <a:lnTo>
                    <a:pt x="38080" y="2417364"/>
                  </a:lnTo>
                  <a:lnTo>
                    <a:pt x="37196" y="2409225"/>
                  </a:lnTo>
                  <a:lnTo>
                    <a:pt x="36313" y="2401085"/>
                  </a:lnTo>
                  <a:lnTo>
                    <a:pt x="35432" y="2392946"/>
                  </a:lnTo>
                  <a:lnTo>
                    <a:pt x="34552" y="2384807"/>
                  </a:lnTo>
                  <a:lnTo>
                    <a:pt x="33674" y="2376667"/>
                  </a:lnTo>
                  <a:lnTo>
                    <a:pt x="32800" y="2368528"/>
                  </a:lnTo>
                  <a:lnTo>
                    <a:pt x="31928" y="2360389"/>
                  </a:lnTo>
                  <a:lnTo>
                    <a:pt x="31059" y="2352250"/>
                  </a:lnTo>
                  <a:lnTo>
                    <a:pt x="30192" y="2344110"/>
                  </a:lnTo>
                  <a:lnTo>
                    <a:pt x="29328" y="2335971"/>
                  </a:lnTo>
                  <a:lnTo>
                    <a:pt x="28466" y="2327832"/>
                  </a:lnTo>
                  <a:lnTo>
                    <a:pt x="27607" y="2319693"/>
                  </a:lnTo>
                  <a:lnTo>
                    <a:pt x="26749" y="2311553"/>
                  </a:lnTo>
                  <a:lnTo>
                    <a:pt x="25893" y="2303414"/>
                  </a:lnTo>
                  <a:lnTo>
                    <a:pt x="25038" y="2295275"/>
                  </a:lnTo>
                  <a:lnTo>
                    <a:pt x="24184" y="2287135"/>
                  </a:lnTo>
                  <a:lnTo>
                    <a:pt x="23332" y="2278996"/>
                  </a:lnTo>
                  <a:lnTo>
                    <a:pt x="22480" y="2270857"/>
                  </a:lnTo>
                  <a:lnTo>
                    <a:pt x="21628" y="2262718"/>
                  </a:lnTo>
                  <a:lnTo>
                    <a:pt x="20778" y="2254578"/>
                  </a:lnTo>
                  <a:lnTo>
                    <a:pt x="19928" y="2246439"/>
                  </a:lnTo>
                  <a:lnTo>
                    <a:pt x="19080" y="2238300"/>
                  </a:lnTo>
                  <a:lnTo>
                    <a:pt x="18233" y="2230161"/>
                  </a:lnTo>
                  <a:lnTo>
                    <a:pt x="17388" y="2222021"/>
                  </a:lnTo>
                  <a:lnTo>
                    <a:pt x="16546" y="2213882"/>
                  </a:lnTo>
                  <a:lnTo>
                    <a:pt x="15707" y="2205743"/>
                  </a:lnTo>
                  <a:lnTo>
                    <a:pt x="14873" y="2197603"/>
                  </a:lnTo>
                  <a:lnTo>
                    <a:pt x="14045" y="2189464"/>
                  </a:lnTo>
                  <a:lnTo>
                    <a:pt x="13224" y="2181325"/>
                  </a:lnTo>
                  <a:lnTo>
                    <a:pt x="12410" y="2173186"/>
                  </a:lnTo>
                  <a:lnTo>
                    <a:pt x="11605" y="2165046"/>
                  </a:lnTo>
                  <a:lnTo>
                    <a:pt x="10814" y="2156907"/>
                  </a:lnTo>
                  <a:lnTo>
                    <a:pt x="10036" y="2148768"/>
                  </a:lnTo>
                  <a:lnTo>
                    <a:pt x="9271" y="2140628"/>
                  </a:lnTo>
                  <a:lnTo>
                    <a:pt x="8523" y="2132489"/>
                  </a:lnTo>
                  <a:lnTo>
                    <a:pt x="7791" y="2124350"/>
                  </a:lnTo>
                  <a:lnTo>
                    <a:pt x="7084" y="2116211"/>
                  </a:lnTo>
                  <a:lnTo>
                    <a:pt x="6399" y="2108071"/>
                  </a:lnTo>
                  <a:lnTo>
                    <a:pt x="5739" y="2099932"/>
                  </a:lnTo>
                  <a:lnTo>
                    <a:pt x="5103" y="2091793"/>
                  </a:lnTo>
                  <a:lnTo>
                    <a:pt x="4495" y="2083654"/>
                  </a:lnTo>
                  <a:lnTo>
                    <a:pt x="3920" y="2075514"/>
                  </a:lnTo>
                  <a:lnTo>
                    <a:pt x="3381" y="2067375"/>
                  </a:lnTo>
                  <a:lnTo>
                    <a:pt x="2875" y="2059236"/>
                  </a:lnTo>
                  <a:lnTo>
                    <a:pt x="2404" y="2051096"/>
                  </a:lnTo>
                  <a:lnTo>
                    <a:pt x="1969" y="2042957"/>
                  </a:lnTo>
                  <a:lnTo>
                    <a:pt x="1574" y="2034818"/>
                  </a:lnTo>
                  <a:lnTo>
                    <a:pt x="1227" y="2026679"/>
                  </a:lnTo>
                  <a:lnTo>
                    <a:pt x="921" y="2018539"/>
                  </a:lnTo>
                  <a:lnTo>
                    <a:pt x="655" y="2010400"/>
                  </a:lnTo>
                  <a:lnTo>
                    <a:pt x="431" y="2002261"/>
                  </a:lnTo>
                  <a:lnTo>
                    <a:pt x="250" y="1994122"/>
                  </a:lnTo>
                  <a:lnTo>
                    <a:pt x="124" y="1985982"/>
                  </a:lnTo>
                  <a:lnTo>
                    <a:pt x="41" y="1977843"/>
                  </a:lnTo>
                  <a:lnTo>
                    <a:pt x="0" y="1969704"/>
                  </a:lnTo>
                  <a:lnTo>
                    <a:pt x="0" y="1961564"/>
                  </a:lnTo>
                  <a:lnTo>
                    <a:pt x="43" y="1953425"/>
                  </a:lnTo>
                  <a:lnTo>
                    <a:pt x="137" y="1945286"/>
                  </a:lnTo>
                  <a:lnTo>
                    <a:pt x="273" y="1937147"/>
                  </a:lnTo>
                  <a:lnTo>
                    <a:pt x="446" y="1929007"/>
                  </a:lnTo>
                  <a:lnTo>
                    <a:pt x="657" y="1920868"/>
                  </a:lnTo>
                  <a:lnTo>
                    <a:pt x="904" y="1912729"/>
                  </a:lnTo>
                  <a:lnTo>
                    <a:pt x="1192" y="1904590"/>
                  </a:lnTo>
                  <a:lnTo>
                    <a:pt x="1517" y="1896450"/>
                  </a:lnTo>
                  <a:lnTo>
                    <a:pt x="1872" y="1888311"/>
                  </a:lnTo>
                  <a:lnTo>
                    <a:pt x="2256" y="1880172"/>
                  </a:lnTo>
                  <a:lnTo>
                    <a:pt x="2669" y="1872032"/>
                  </a:lnTo>
                  <a:lnTo>
                    <a:pt x="3111" y="1863893"/>
                  </a:lnTo>
                  <a:lnTo>
                    <a:pt x="3582" y="1855754"/>
                  </a:lnTo>
                  <a:lnTo>
                    <a:pt x="4077" y="1847615"/>
                  </a:lnTo>
                  <a:lnTo>
                    <a:pt x="4593" y="1839475"/>
                  </a:lnTo>
                  <a:lnTo>
                    <a:pt x="5130" y="1831336"/>
                  </a:lnTo>
                  <a:lnTo>
                    <a:pt x="5688" y="1823197"/>
                  </a:lnTo>
                  <a:lnTo>
                    <a:pt x="6269" y="1815058"/>
                  </a:lnTo>
                  <a:lnTo>
                    <a:pt x="6868" y="1806918"/>
                  </a:lnTo>
                  <a:lnTo>
                    <a:pt x="7483" y="1798779"/>
                  </a:lnTo>
                  <a:lnTo>
                    <a:pt x="8115" y="1790640"/>
                  </a:lnTo>
                  <a:lnTo>
                    <a:pt x="8763" y="1782500"/>
                  </a:lnTo>
                  <a:lnTo>
                    <a:pt x="9432" y="1774361"/>
                  </a:lnTo>
                  <a:lnTo>
                    <a:pt x="10115" y="1766222"/>
                  </a:lnTo>
                  <a:lnTo>
                    <a:pt x="10812" y="1758083"/>
                  </a:lnTo>
                  <a:lnTo>
                    <a:pt x="11525" y="1749943"/>
                  </a:lnTo>
                  <a:lnTo>
                    <a:pt x="12251" y="1741804"/>
                  </a:lnTo>
                  <a:lnTo>
                    <a:pt x="12994" y="1733665"/>
                  </a:lnTo>
                  <a:lnTo>
                    <a:pt x="13752" y="1725526"/>
                  </a:lnTo>
                  <a:lnTo>
                    <a:pt x="14522" y="1717386"/>
                  </a:lnTo>
                  <a:lnTo>
                    <a:pt x="15305" y="1709247"/>
                  </a:lnTo>
                  <a:lnTo>
                    <a:pt x="16100" y="1701108"/>
                  </a:lnTo>
                  <a:lnTo>
                    <a:pt x="16910" y="1692968"/>
                  </a:lnTo>
                  <a:lnTo>
                    <a:pt x="17731" y="1684829"/>
                  </a:lnTo>
                  <a:lnTo>
                    <a:pt x="18562" y="1676690"/>
                  </a:lnTo>
                  <a:lnTo>
                    <a:pt x="19404" y="1668551"/>
                  </a:lnTo>
                  <a:lnTo>
                    <a:pt x="20254" y="1660411"/>
                  </a:lnTo>
                  <a:lnTo>
                    <a:pt x="21113" y="1652272"/>
                  </a:lnTo>
                  <a:lnTo>
                    <a:pt x="21981" y="1644133"/>
                  </a:lnTo>
                  <a:lnTo>
                    <a:pt x="22855" y="1635994"/>
                  </a:lnTo>
                  <a:lnTo>
                    <a:pt x="23734" y="1627854"/>
                  </a:lnTo>
                  <a:lnTo>
                    <a:pt x="24619" y="1619715"/>
                  </a:lnTo>
                  <a:lnTo>
                    <a:pt x="25509" y="1611576"/>
                  </a:lnTo>
                  <a:lnTo>
                    <a:pt x="26403" y="1603436"/>
                  </a:lnTo>
                  <a:lnTo>
                    <a:pt x="27301" y="1595297"/>
                  </a:lnTo>
                  <a:lnTo>
                    <a:pt x="28203" y="1587158"/>
                  </a:lnTo>
                  <a:lnTo>
                    <a:pt x="29109" y="1579019"/>
                  </a:lnTo>
                  <a:lnTo>
                    <a:pt x="30017" y="1570879"/>
                  </a:lnTo>
                  <a:lnTo>
                    <a:pt x="30932" y="1562740"/>
                  </a:lnTo>
                  <a:lnTo>
                    <a:pt x="31851" y="1554601"/>
                  </a:lnTo>
                  <a:lnTo>
                    <a:pt x="32776" y="1546462"/>
                  </a:lnTo>
                  <a:lnTo>
                    <a:pt x="33707" y="1538322"/>
                  </a:lnTo>
                  <a:lnTo>
                    <a:pt x="34645" y="1530183"/>
                  </a:lnTo>
                  <a:lnTo>
                    <a:pt x="35594" y="1522044"/>
                  </a:lnTo>
                  <a:lnTo>
                    <a:pt x="36554" y="1513904"/>
                  </a:lnTo>
                  <a:lnTo>
                    <a:pt x="37525" y="1505765"/>
                  </a:lnTo>
                  <a:lnTo>
                    <a:pt x="38509" y="1497626"/>
                  </a:lnTo>
                  <a:lnTo>
                    <a:pt x="39507" y="1489487"/>
                  </a:lnTo>
                  <a:lnTo>
                    <a:pt x="40523" y="1481347"/>
                  </a:lnTo>
                  <a:lnTo>
                    <a:pt x="41557" y="1473208"/>
                  </a:lnTo>
                  <a:lnTo>
                    <a:pt x="42610" y="1465069"/>
                  </a:lnTo>
                  <a:lnTo>
                    <a:pt x="43680" y="1456929"/>
                  </a:lnTo>
                  <a:lnTo>
                    <a:pt x="44769" y="1448790"/>
                  </a:lnTo>
                  <a:lnTo>
                    <a:pt x="45879" y="1440651"/>
                  </a:lnTo>
                  <a:lnTo>
                    <a:pt x="47012" y="1432512"/>
                  </a:lnTo>
                  <a:lnTo>
                    <a:pt x="48163" y="1424372"/>
                  </a:lnTo>
                  <a:lnTo>
                    <a:pt x="49333" y="1416233"/>
                  </a:lnTo>
                  <a:lnTo>
                    <a:pt x="50519" y="1408094"/>
                  </a:lnTo>
                  <a:lnTo>
                    <a:pt x="51722" y="1399955"/>
                  </a:lnTo>
                  <a:lnTo>
                    <a:pt x="52944" y="1391815"/>
                  </a:lnTo>
                  <a:lnTo>
                    <a:pt x="54177" y="1383676"/>
                  </a:lnTo>
                  <a:lnTo>
                    <a:pt x="55421" y="1375537"/>
                  </a:lnTo>
                  <a:lnTo>
                    <a:pt x="56674" y="1367397"/>
                  </a:lnTo>
                  <a:lnTo>
                    <a:pt x="57934" y="1359258"/>
                  </a:lnTo>
                  <a:lnTo>
                    <a:pt x="59198" y="1351119"/>
                  </a:lnTo>
                  <a:lnTo>
                    <a:pt x="60464" y="1342980"/>
                  </a:lnTo>
                  <a:lnTo>
                    <a:pt x="61729" y="1334840"/>
                  </a:lnTo>
                  <a:lnTo>
                    <a:pt x="62992" y="1326701"/>
                  </a:lnTo>
                  <a:lnTo>
                    <a:pt x="64250" y="1318562"/>
                  </a:lnTo>
                  <a:lnTo>
                    <a:pt x="65502" y="1310423"/>
                  </a:lnTo>
                  <a:lnTo>
                    <a:pt x="66744" y="1302283"/>
                  </a:lnTo>
                  <a:lnTo>
                    <a:pt x="67978" y="1294144"/>
                  </a:lnTo>
                  <a:lnTo>
                    <a:pt x="69202" y="1286005"/>
                  </a:lnTo>
                  <a:lnTo>
                    <a:pt x="70417" y="1277865"/>
                  </a:lnTo>
                  <a:lnTo>
                    <a:pt x="71620" y="1269726"/>
                  </a:lnTo>
                  <a:lnTo>
                    <a:pt x="72812" y="1261587"/>
                  </a:lnTo>
                  <a:lnTo>
                    <a:pt x="73995" y="1253448"/>
                  </a:lnTo>
                  <a:lnTo>
                    <a:pt x="75171" y="1245308"/>
                  </a:lnTo>
                  <a:lnTo>
                    <a:pt x="76339" y="1237169"/>
                  </a:lnTo>
                  <a:lnTo>
                    <a:pt x="77501" y="1229030"/>
                  </a:lnTo>
                  <a:lnTo>
                    <a:pt x="78660" y="1220891"/>
                  </a:lnTo>
                  <a:lnTo>
                    <a:pt x="79817" y="1212751"/>
                  </a:lnTo>
                  <a:lnTo>
                    <a:pt x="80974" y="1204612"/>
                  </a:lnTo>
                  <a:lnTo>
                    <a:pt x="82134" y="1196473"/>
                  </a:lnTo>
                  <a:lnTo>
                    <a:pt x="83298" y="1188333"/>
                  </a:lnTo>
                  <a:lnTo>
                    <a:pt x="84471" y="1180194"/>
                  </a:lnTo>
                  <a:lnTo>
                    <a:pt x="85651" y="1172055"/>
                  </a:lnTo>
                  <a:lnTo>
                    <a:pt x="86842" y="1163916"/>
                  </a:lnTo>
                  <a:lnTo>
                    <a:pt x="88044" y="1155776"/>
                  </a:lnTo>
                  <a:lnTo>
                    <a:pt x="89258" y="1147637"/>
                  </a:lnTo>
                  <a:lnTo>
                    <a:pt x="90488" y="1139498"/>
                  </a:lnTo>
                  <a:lnTo>
                    <a:pt x="91732" y="1131359"/>
                  </a:lnTo>
                  <a:lnTo>
                    <a:pt x="92990" y="1123219"/>
                  </a:lnTo>
                  <a:lnTo>
                    <a:pt x="94261" y="1115080"/>
                  </a:lnTo>
                  <a:lnTo>
                    <a:pt x="95545" y="1106941"/>
                  </a:lnTo>
                  <a:lnTo>
                    <a:pt x="96843" y="1098801"/>
                  </a:lnTo>
                  <a:lnTo>
                    <a:pt x="98152" y="1090662"/>
                  </a:lnTo>
                  <a:lnTo>
                    <a:pt x="99471" y="1082523"/>
                  </a:lnTo>
                  <a:lnTo>
                    <a:pt x="100796" y="1074384"/>
                  </a:lnTo>
                  <a:lnTo>
                    <a:pt x="102127" y="1066244"/>
                  </a:lnTo>
                  <a:lnTo>
                    <a:pt x="103462" y="1058105"/>
                  </a:lnTo>
                  <a:lnTo>
                    <a:pt x="104797" y="1049966"/>
                  </a:lnTo>
                  <a:lnTo>
                    <a:pt x="106130" y="1041827"/>
                  </a:lnTo>
                  <a:lnTo>
                    <a:pt x="107459" y="1033687"/>
                  </a:lnTo>
                  <a:lnTo>
                    <a:pt x="108781" y="1025548"/>
                  </a:lnTo>
                  <a:lnTo>
                    <a:pt x="110095" y="1017409"/>
                  </a:lnTo>
                  <a:lnTo>
                    <a:pt x="111395" y="1009269"/>
                  </a:lnTo>
                  <a:lnTo>
                    <a:pt x="112681" y="1001130"/>
                  </a:lnTo>
                  <a:lnTo>
                    <a:pt x="113952" y="992991"/>
                  </a:lnTo>
                  <a:lnTo>
                    <a:pt x="115206" y="984852"/>
                  </a:lnTo>
                  <a:lnTo>
                    <a:pt x="116443" y="976712"/>
                  </a:lnTo>
                  <a:lnTo>
                    <a:pt x="117655" y="968573"/>
                  </a:lnTo>
                  <a:lnTo>
                    <a:pt x="118846" y="960434"/>
                  </a:lnTo>
                  <a:lnTo>
                    <a:pt x="120016" y="952295"/>
                  </a:lnTo>
                  <a:lnTo>
                    <a:pt x="121165" y="944155"/>
                  </a:lnTo>
                  <a:lnTo>
                    <a:pt x="122293" y="936016"/>
                  </a:lnTo>
                  <a:lnTo>
                    <a:pt x="123394" y="927877"/>
                  </a:lnTo>
                  <a:lnTo>
                    <a:pt x="124472" y="919737"/>
                  </a:lnTo>
                  <a:lnTo>
                    <a:pt x="125530" y="911598"/>
                  </a:lnTo>
                  <a:lnTo>
                    <a:pt x="126567" y="903459"/>
                  </a:lnTo>
                  <a:lnTo>
                    <a:pt x="127585" y="895320"/>
                  </a:lnTo>
                  <a:lnTo>
                    <a:pt x="128580" y="887180"/>
                  </a:lnTo>
                  <a:lnTo>
                    <a:pt x="129555" y="879041"/>
                  </a:lnTo>
                  <a:lnTo>
                    <a:pt x="130514" y="870902"/>
                  </a:lnTo>
                  <a:lnTo>
                    <a:pt x="131455" y="862763"/>
                  </a:lnTo>
                  <a:lnTo>
                    <a:pt x="132382" y="854623"/>
                  </a:lnTo>
                  <a:lnTo>
                    <a:pt x="133292" y="846484"/>
                  </a:lnTo>
                  <a:lnTo>
                    <a:pt x="134185" y="838345"/>
                  </a:lnTo>
                  <a:lnTo>
                    <a:pt x="135064" y="830205"/>
                  </a:lnTo>
                  <a:lnTo>
                    <a:pt x="135931" y="822066"/>
                  </a:lnTo>
                  <a:lnTo>
                    <a:pt x="136784" y="813927"/>
                  </a:lnTo>
                  <a:lnTo>
                    <a:pt x="137625" y="805788"/>
                  </a:lnTo>
                  <a:lnTo>
                    <a:pt x="138450" y="797648"/>
                  </a:lnTo>
                  <a:lnTo>
                    <a:pt x="139263" y="789509"/>
                  </a:lnTo>
                  <a:lnTo>
                    <a:pt x="140062" y="781370"/>
                  </a:lnTo>
                  <a:lnTo>
                    <a:pt x="140849" y="773231"/>
                  </a:lnTo>
                  <a:lnTo>
                    <a:pt x="141623" y="765091"/>
                  </a:lnTo>
                  <a:lnTo>
                    <a:pt x="142380" y="756952"/>
                  </a:lnTo>
                  <a:lnTo>
                    <a:pt x="143121" y="748813"/>
                  </a:lnTo>
                  <a:lnTo>
                    <a:pt x="143849" y="740673"/>
                  </a:lnTo>
                  <a:lnTo>
                    <a:pt x="144561" y="732534"/>
                  </a:lnTo>
                  <a:lnTo>
                    <a:pt x="145258" y="724395"/>
                  </a:lnTo>
                  <a:lnTo>
                    <a:pt x="145935" y="716256"/>
                  </a:lnTo>
                  <a:lnTo>
                    <a:pt x="146595" y="708116"/>
                  </a:lnTo>
                  <a:lnTo>
                    <a:pt x="147238" y="699977"/>
                  </a:lnTo>
                  <a:lnTo>
                    <a:pt x="147864" y="691838"/>
                  </a:lnTo>
                  <a:lnTo>
                    <a:pt x="148472" y="683698"/>
                  </a:lnTo>
                  <a:lnTo>
                    <a:pt x="149062" y="675559"/>
                  </a:lnTo>
                  <a:lnTo>
                    <a:pt x="149631" y="667420"/>
                  </a:lnTo>
                  <a:lnTo>
                    <a:pt x="150183" y="659281"/>
                  </a:lnTo>
                  <a:lnTo>
                    <a:pt x="150718" y="651141"/>
                  </a:lnTo>
                  <a:lnTo>
                    <a:pt x="151237" y="643002"/>
                  </a:lnTo>
                  <a:lnTo>
                    <a:pt x="151739" y="634863"/>
                  </a:lnTo>
                  <a:lnTo>
                    <a:pt x="152220" y="626724"/>
                  </a:lnTo>
                  <a:lnTo>
                    <a:pt x="152687" y="618584"/>
                  </a:lnTo>
                  <a:lnTo>
                    <a:pt x="153139" y="610445"/>
                  </a:lnTo>
                  <a:lnTo>
                    <a:pt x="153576" y="602306"/>
                  </a:lnTo>
                  <a:lnTo>
                    <a:pt x="154000" y="594166"/>
                  </a:lnTo>
                  <a:lnTo>
                    <a:pt x="154406" y="586027"/>
                  </a:lnTo>
                  <a:lnTo>
                    <a:pt x="154800" y="577888"/>
                  </a:lnTo>
                  <a:lnTo>
                    <a:pt x="155182" y="569749"/>
                  </a:lnTo>
                  <a:lnTo>
                    <a:pt x="155552" y="561609"/>
                  </a:lnTo>
                  <a:lnTo>
                    <a:pt x="155912" y="553470"/>
                  </a:lnTo>
                  <a:lnTo>
                    <a:pt x="156257" y="545331"/>
                  </a:lnTo>
                  <a:lnTo>
                    <a:pt x="156592" y="537192"/>
                  </a:lnTo>
                  <a:lnTo>
                    <a:pt x="156916" y="529052"/>
                  </a:lnTo>
                  <a:lnTo>
                    <a:pt x="157230" y="520913"/>
                  </a:lnTo>
                  <a:lnTo>
                    <a:pt x="157535" y="512774"/>
                  </a:lnTo>
                  <a:lnTo>
                    <a:pt x="157828" y="504634"/>
                  </a:lnTo>
                  <a:lnTo>
                    <a:pt x="158110" y="496495"/>
                  </a:lnTo>
                  <a:lnTo>
                    <a:pt x="158382" y="488356"/>
                  </a:lnTo>
                  <a:lnTo>
                    <a:pt x="158645" y="480217"/>
                  </a:lnTo>
                  <a:lnTo>
                    <a:pt x="158898" y="472077"/>
                  </a:lnTo>
                  <a:lnTo>
                    <a:pt x="159141" y="463938"/>
                  </a:lnTo>
                  <a:lnTo>
                    <a:pt x="159373" y="455799"/>
                  </a:lnTo>
                  <a:lnTo>
                    <a:pt x="159595" y="447660"/>
                  </a:lnTo>
                  <a:lnTo>
                    <a:pt x="159808" y="439520"/>
                  </a:lnTo>
                  <a:lnTo>
                    <a:pt x="160013" y="431381"/>
                  </a:lnTo>
                  <a:lnTo>
                    <a:pt x="160208" y="423242"/>
                  </a:lnTo>
                  <a:lnTo>
                    <a:pt x="160392" y="415102"/>
                  </a:lnTo>
                  <a:lnTo>
                    <a:pt x="160568" y="406963"/>
                  </a:lnTo>
                  <a:lnTo>
                    <a:pt x="160736" y="398824"/>
                  </a:lnTo>
                  <a:lnTo>
                    <a:pt x="160897" y="390685"/>
                  </a:lnTo>
                  <a:lnTo>
                    <a:pt x="161051" y="382545"/>
                  </a:lnTo>
                  <a:lnTo>
                    <a:pt x="161196" y="374406"/>
                  </a:lnTo>
                  <a:lnTo>
                    <a:pt x="161335" y="366267"/>
                  </a:lnTo>
                  <a:lnTo>
                    <a:pt x="161468" y="358128"/>
                  </a:lnTo>
                  <a:lnTo>
                    <a:pt x="161596" y="349988"/>
                  </a:lnTo>
                  <a:lnTo>
                    <a:pt x="161720" y="341849"/>
                  </a:lnTo>
                  <a:lnTo>
                    <a:pt x="161838" y="333710"/>
                  </a:lnTo>
                  <a:lnTo>
                    <a:pt x="161953" y="325570"/>
                  </a:lnTo>
                  <a:lnTo>
                    <a:pt x="162064" y="317431"/>
                  </a:lnTo>
                  <a:lnTo>
                    <a:pt x="162172" y="309292"/>
                  </a:lnTo>
                  <a:lnTo>
                    <a:pt x="162277" y="301153"/>
                  </a:lnTo>
                  <a:lnTo>
                    <a:pt x="162380" y="293013"/>
                  </a:lnTo>
                  <a:lnTo>
                    <a:pt x="162481" y="284874"/>
                  </a:lnTo>
                  <a:lnTo>
                    <a:pt x="162580" y="276735"/>
                  </a:lnTo>
                  <a:lnTo>
                    <a:pt x="162677" y="268596"/>
                  </a:lnTo>
                  <a:lnTo>
                    <a:pt x="162773" y="260456"/>
                  </a:lnTo>
                  <a:lnTo>
                    <a:pt x="162867" y="252317"/>
                  </a:lnTo>
                  <a:lnTo>
                    <a:pt x="162960" y="244178"/>
                  </a:lnTo>
                  <a:lnTo>
                    <a:pt x="163051" y="236038"/>
                  </a:lnTo>
                  <a:lnTo>
                    <a:pt x="163141" y="227899"/>
                  </a:lnTo>
                  <a:lnTo>
                    <a:pt x="163230" y="219760"/>
                  </a:lnTo>
                  <a:lnTo>
                    <a:pt x="163317" y="211621"/>
                  </a:lnTo>
                  <a:lnTo>
                    <a:pt x="163402" y="203481"/>
                  </a:lnTo>
                  <a:lnTo>
                    <a:pt x="163486" y="195342"/>
                  </a:lnTo>
                  <a:lnTo>
                    <a:pt x="163569" y="187203"/>
                  </a:lnTo>
                  <a:lnTo>
                    <a:pt x="163650" y="179064"/>
                  </a:lnTo>
                  <a:lnTo>
                    <a:pt x="163729" y="170924"/>
                  </a:lnTo>
                  <a:lnTo>
                    <a:pt x="163807" y="162785"/>
                  </a:lnTo>
                  <a:lnTo>
                    <a:pt x="163883" y="154646"/>
                  </a:lnTo>
                  <a:lnTo>
                    <a:pt x="163957" y="146506"/>
                  </a:lnTo>
                  <a:lnTo>
                    <a:pt x="164030" y="138367"/>
                  </a:lnTo>
                  <a:lnTo>
                    <a:pt x="164101" y="130228"/>
                  </a:lnTo>
                  <a:lnTo>
                    <a:pt x="164171" y="122089"/>
                  </a:lnTo>
                  <a:lnTo>
                    <a:pt x="164240" y="113949"/>
                  </a:lnTo>
                  <a:lnTo>
                    <a:pt x="164307" y="105810"/>
                  </a:lnTo>
                  <a:lnTo>
                    <a:pt x="164372" y="97671"/>
                  </a:lnTo>
                  <a:lnTo>
                    <a:pt x="164437" y="89532"/>
                  </a:lnTo>
                  <a:lnTo>
                    <a:pt x="164501" y="81392"/>
                  </a:lnTo>
                  <a:lnTo>
                    <a:pt x="164563" y="73253"/>
                  </a:lnTo>
                  <a:lnTo>
                    <a:pt x="164624" y="65114"/>
                  </a:lnTo>
                  <a:lnTo>
                    <a:pt x="164684" y="56974"/>
                  </a:lnTo>
                  <a:lnTo>
                    <a:pt x="164743" y="48835"/>
                  </a:lnTo>
                  <a:lnTo>
                    <a:pt x="164802" y="40696"/>
                  </a:lnTo>
                  <a:lnTo>
                    <a:pt x="164859" y="32557"/>
                  </a:lnTo>
                  <a:lnTo>
                    <a:pt x="164915" y="24417"/>
                  </a:lnTo>
                  <a:lnTo>
                    <a:pt x="164971" y="16278"/>
                  </a:lnTo>
                  <a:lnTo>
                    <a:pt x="165025" y="8139"/>
                  </a:lnTo>
                  <a:lnTo>
                    <a:pt x="165079" y="0"/>
                  </a:lnTo>
                  <a:lnTo>
                    <a:pt x="167000" y="0"/>
                  </a:lnTo>
                  <a:lnTo>
                    <a:pt x="167054" y="8139"/>
                  </a:lnTo>
                  <a:lnTo>
                    <a:pt x="167108" y="16278"/>
                  </a:lnTo>
                  <a:lnTo>
                    <a:pt x="167164" y="24417"/>
                  </a:lnTo>
                  <a:lnTo>
                    <a:pt x="167220" y="32557"/>
                  </a:lnTo>
                  <a:lnTo>
                    <a:pt x="167277" y="40696"/>
                  </a:lnTo>
                  <a:lnTo>
                    <a:pt x="167336" y="48835"/>
                  </a:lnTo>
                  <a:lnTo>
                    <a:pt x="167395" y="56974"/>
                  </a:lnTo>
                  <a:lnTo>
                    <a:pt x="167455" y="65114"/>
                  </a:lnTo>
                  <a:lnTo>
                    <a:pt x="167516" y="73253"/>
                  </a:lnTo>
                  <a:lnTo>
                    <a:pt x="167579" y="81392"/>
                  </a:lnTo>
                  <a:lnTo>
                    <a:pt x="167642" y="89532"/>
                  </a:lnTo>
                  <a:lnTo>
                    <a:pt x="167707" y="97671"/>
                  </a:lnTo>
                  <a:lnTo>
                    <a:pt x="167772" y="105810"/>
                  </a:lnTo>
                  <a:lnTo>
                    <a:pt x="167839" y="113949"/>
                  </a:lnTo>
                  <a:lnTo>
                    <a:pt x="167908" y="122089"/>
                  </a:lnTo>
                  <a:lnTo>
                    <a:pt x="167978" y="130228"/>
                  </a:lnTo>
                  <a:lnTo>
                    <a:pt x="168049" y="138367"/>
                  </a:lnTo>
                  <a:lnTo>
                    <a:pt x="168122" y="146506"/>
                  </a:lnTo>
                  <a:lnTo>
                    <a:pt x="168196" y="154646"/>
                  </a:lnTo>
                  <a:lnTo>
                    <a:pt x="168272" y="162785"/>
                  </a:lnTo>
                  <a:lnTo>
                    <a:pt x="168350" y="170924"/>
                  </a:lnTo>
                  <a:lnTo>
                    <a:pt x="168429" y="179064"/>
                  </a:lnTo>
                  <a:lnTo>
                    <a:pt x="168510" y="187203"/>
                  </a:lnTo>
                  <a:lnTo>
                    <a:pt x="168593" y="195342"/>
                  </a:lnTo>
                  <a:lnTo>
                    <a:pt x="168677" y="203481"/>
                  </a:lnTo>
                  <a:lnTo>
                    <a:pt x="168762" y="211621"/>
                  </a:lnTo>
                  <a:lnTo>
                    <a:pt x="168850" y="219760"/>
                  </a:lnTo>
                  <a:lnTo>
                    <a:pt x="168938" y="227899"/>
                  </a:lnTo>
                  <a:lnTo>
                    <a:pt x="169028" y="236038"/>
                  </a:lnTo>
                  <a:lnTo>
                    <a:pt x="169119" y="244178"/>
                  </a:lnTo>
                  <a:lnTo>
                    <a:pt x="169212" y="252317"/>
                  </a:lnTo>
                  <a:lnTo>
                    <a:pt x="169306" y="260456"/>
                  </a:lnTo>
                  <a:lnTo>
                    <a:pt x="169402" y="268596"/>
                  </a:lnTo>
                  <a:lnTo>
                    <a:pt x="169499" y="276735"/>
                  </a:lnTo>
                  <a:lnTo>
                    <a:pt x="169598" y="284874"/>
                  </a:lnTo>
                  <a:lnTo>
                    <a:pt x="169699" y="293013"/>
                  </a:lnTo>
                  <a:lnTo>
                    <a:pt x="169802" y="301153"/>
                  </a:lnTo>
                  <a:lnTo>
                    <a:pt x="169907" y="309292"/>
                  </a:lnTo>
                  <a:lnTo>
                    <a:pt x="170015" y="317431"/>
                  </a:lnTo>
                  <a:lnTo>
                    <a:pt x="170126" y="325570"/>
                  </a:lnTo>
                  <a:lnTo>
                    <a:pt x="170241" y="333710"/>
                  </a:lnTo>
                  <a:lnTo>
                    <a:pt x="170359" y="341849"/>
                  </a:lnTo>
                  <a:lnTo>
                    <a:pt x="170483" y="349988"/>
                  </a:lnTo>
                  <a:lnTo>
                    <a:pt x="170611" y="358128"/>
                  </a:lnTo>
                  <a:lnTo>
                    <a:pt x="170744" y="366267"/>
                  </a:lnTo>
                  <a:lnTo>
                    <a:pt x="170883" y="374406"/>
                  </a:lnTo>
                  <a:lnTo>
                    <a:pt x="171028" y="382545"/>
                  </a:lnTo>
                  <a:lnTo>
                    <a:pt x="171182" y="390685"/>
                  </a:lnTo>
                  <a:lnTo>
                    <a:pt x="171343" y="398824"/>
                  </a:lnTo>
                  <a:lnTo>
                    <a:pt x="171511" y="406963"/>
                  </a:lnTo>
                  <a:lnTo>
                    <a:pt x="171687" y="415102"/>
                  </a:lnTo>
                  <a:lnTo>
                    <a:pt x="171871" y="423242"/>
                  </a:lnTo>
                  <a:lnTo>
                    <a:pt x="172066" y="431381"/>
                  </a:lnTo>
                  <a:lnTo>
                    <a:pt x="172271" y="439520"/>
                  </a:lnTo>
                  <a:lnTo>
                    <a:pt x="172484" y="447660"/>
                  </a:lnTo>
                  <a:lnTo>
                    <a:pt x="172706" y="455799"/>
                  </a:lnTo>
                  <a:lnTo>
                    <a:pt x="172938" y="463938"/>
                  </a:lnTo>
                  <a:lnTo>
                    <a:pt x="173181" y="472077"/>
                  </a:lnTo>
                  <a:lnTo>
                    <a:pt x="173434" y="480217"/>
                  </a:lnTo>
                  <a:lnTo>
                    <a:pt x="173697" y="488356"/>
                  </a:lnTo>
                  <a:lnTo>
                    <a:pt x="173970" y="496495"/>
                  </a:lnTo>
                  <a:lnTo>
                    <a:pt x="174252" y="504634"/>
                  </a:lnTo>
                  <a:lnTo>
                    <a:pt x="174544" y="512774"/>
                  </a:lnTo>
                  <a:lnTo>
                    <a:pt x="174849" y="520913"/>
                  </a:lnTo>
                  <a:lnTo>
                    <a:pt x="175163" y="529052"/>
                  </a:lnTo>
                  <a:lnTo>
                    <a:pt x="175487" y="537192"/>
                  </a:lnTo>
                  <a:lnTo>
                    <a:pt x="175822" y="545331"/>
                  </a:lnTo>
                  <a:lnTo>
                    <a:pt x="176168" y="553470"/>
                  </a:lnTo>
                  <a:lnTo>
                    <a:pt x="176527" y="561609"/>
                  </a:lnTo>
                  <a:lnTo>
                    <a:pt x="176897" y="569749"/>
                  </a:lnTo>
                  <a:lnTo>
                    <a:pt x="177279" y="577888"/>
                  </a:lnTo>
                  <a:lnTo>
                    <a:pt x="177673" y="586027"/>
                  </a:lnTo>
                  <a:lnTo>
                    <a:pt x="178079" y="594166"/>
                  </a:lnTo>
                  <a:lnTo>
                    <a:pt x="178503" y="602306"/>
                  </a:lnTo>
                  <a:lnTo>
                    <a:pt x="178941" y="610445"/>
                  </a:lnTo>
                  <a:lnTo>
                    <a:pt x="179392" y="618584"/>
                  </a:lnTo>
                  <a:lnTo>
                    <a:pt x="179859" y="626724"/>
                  </a:lnTo>
                  <a:lnTo>
                    <a:pt x="180341" y="634863"/>
                  </a:lnTo>
                  <a:lnTo>
                    <a:pt x="180842" y="643002"/>
                  </a:lnTo>
                  <a:lnTo>
                    <a:pt x="181361" y="651141"/>
                  </a:lnTo>
                  <a:lnTo>
                    <a:pt x="181896" y="659281"/>
                  </a:lnTo>
                  <a:lnTo>
                    <a:pt x="182448" y="667420"/>
                  </a:lnTo>
                  <a:lnTo>
                    <a:pt x="183017" y="675559"/>
                  </a:lnTo>
                  <a:lnTo>
                    <a:pt x="183607" y="683698"/>
                  </a:lnTo>
                  <a:lnTo>
                    <a:pt x="184215" y="691838"/>
                  </a:lnTo>
                  <a:lnTo>
                    <a:pt x="184841" y="699977"/>
                  </a:lnTo>
                  <a:lnTo>
                    <a:pt x="185484" y="708116"/>
                  </a:lnTo>
                  <a:lnTo>
                    <a:pt x="186144" y="716256"/>
                  </a:lnTo>
                  <a:lnTo>
                    <a:pt x="186822" y="724395"/>
                  </a:lnTo>
                  <a:lnTo>
                    <a:pt x="187518" y="732534"/>
                  </a:lnTo>
                  <a:lnTo>
                    <a:pt x="188231" y="740673"/>
                  </a:lnTo>
                  <a:lnTo>
                    <a:pt x="188958" y="748813"/>
                  </a:lnTo>
                  <a:lnTo>
                    <a:pt x="189700" y="756952"/>
                  </a:lnTo>
                  <a:lnTo>
                    <a:pt x="190456" y="765091"/>
                  </a:lnTo>
                  <a:lnTo>
                    <a:pt x="191230" y="773231"/>
                  </a:lnTo>
                  <a:lnTo>
                    <a:pt x="192017" y="781370"/>
                  </a:lnTo>
                  <a:lnTo>
                    <a:pt x="192816" y="789509"/>
                  </a:lnTo>
                  <a:lnTo>
                    <a:pt x="193629" y="797648"/>
                  </a:lnTo>
                  <a:lnTo>
                    <a:pt x="194454" y="805788"/>
                  </a:lnTo>
                  <a:lnTo>
                    <a:pt x="195295" y="813927"/>
                  </a:lnTo>
                  <a:lnTo>
                    <a:pt x="196148" y="822066"/>
                  </a:lnTo>
                  <a:lnTo>
                    <a:pt x="197015" y="830205"/>
                  </a:lnTo>
                  <a:lnTo>
                    <a:pt x="197894" y="838345"/>
                  </a:lnTo>
                  <a:lnTo>
                    <a:pt x="198787" y="846484"/>
                  </a:lnTo>
                  <a:lnTo>
                    <a:pt x="199697" y="854623"/>
                  </a:lnTo>
                  <a:lnTo>
                    <a:pt x="200624" y="862763"/>
                  </a:lnTo>
                  <a:lnTo>
                    <a:pt x="201566" y="870902"/>
                  </a:lnTo>
                  <a:lnTo>
                    <a:pt x="202524" y="879041"/>
                  </a:lnTo>
                  <a:lnTo>
                    <a:pt x="203499" y="887180"/>
                  </a:lnTo>
                  <a:lnTo>
                    <a:pt x="204495" y="895320"/>
                  </a:lnTo>
                  <a:lnTo>
                    <a:pt x="205512" y="903459"/>
                  </a:lnTo>
                  <a:lnTo>
                    <a:pt x="206549" y="911598"/>
                  </a:lnTo>
                  <a:lnTo>
                    <a:pt x="207607" y="919737"/>
                  </a:lnTo>
                  <a:lnTo>
                    <a:pt x="208685" y="927877"/>
                  </a:lnTo>
                  <a:lnTo>
                    <a:pt x="209786" y="936016"/>
                  </a:lnTo>
                  <a:lnTo>
                    <a:pt x="210914" y="944155"/>
                  </a:lnTo>
                  <a:lnTo>
                    <a:pt x="212063" y="952295"/>
                  </a:lnTo>
                  <a:lnTo>
                    <a:pt x="213233" y="960434"/>
                  </a:lnTo>
                  <a:lnTo>
                    <a:pt x="214424" y="968573"/>
                  </a:lnTo>
                  <a:lnTo>
                    <a:pt x="215636" y="976712"/>
                  </a:lnTo>
                  <a:lnTo>
                    <a:pt x="216873" y="984852"/>
                  </a:lnTo>
                  <a:lnTo>
                    <a:pt x="218127" y="992991"/>
                  </a:lnTo>
                  <a:lnTo>
                    <a:pt x="219398" y="1001130"/>
                  </a:lnTo>
                  <a:lnTo>
                    <a:pt x="220684" y="1009269"/>
                  </a:lnTo>
                  <a:lnTo>
                    <a:pt x="221984" y="1017409"/>
                  </a:lnTo>
                  <a:lnTo>
                    <a:pt x="223298" y="1025548"/>
                  </a:lnTo>
                  <a:lnTo>
                    <a:pt x="224620" y="1033687"/>
                  </a:lnTo>
                  <a:lnTo>
                    <a:pt x="225949" y="1041827"/>
                  </a:lnTo>
                  <a:lnTo>
                    <a:pt x="227282" y="1049966"/>
                  </a:lnTo>
                  <a:lnTo>
                    <a:pt x="228617" y="1058105"/>
                  </a:lnTo>
                  <a:lnTo>
                    <a:pt x="229952" y="1066244"/>
                  </a:lnTo>
                  <a:lnTo>
                    <a:pt x="231283" y="1074384"/>
                  </a:lnTo>
                  <a:lnTo>
                    <a:pt x="232608" y="1082523"/>
                  </a:lnTo>
                  <a:lnTo>
                    <a:pt x="233927" y="1090662"/>
                  </a:lnTo>
                  <a:lnTo>
                    <a:pt x="235236" y="1098801"/>
                  </a:lnTo>
                  <a:lnTo>
                    <a:pt x="236534" y="1106941"/>
                  </a:lnTo>
                  <a:lnTo>
                    <a:pt x="237818" y="1115080"/>
                  </a:lnTo>
                  <a:lnTo>
                    <a:pt x="239089" y="1123219"/>
                  </a:lnTo>
                  <a:lnTo>
                    <a:pt x="240347" y="1131359"/>
                  </a:lnTo>
                  <a:lnTo>
                    <a:pt x="241592" y="1139498"/>
                  </a:lnTo>
                  <a:lnTo>
                    <a:pt x="242821" y="1147637"/>
                  </a:lnTo>
                  <a:lnTo>
                    <a:pt x="244035" y="1155776"/>
                  </a:lnTo>
                  <a:lnTo>
                    <a:pt x="245237" y="1163916"/>
                  </a:lnTo>
                  <a:lnTo>
                    <a:pt x="246428" y="1172055"/>
                  </a:lnTo>
                  <a:lnTo>
                    <a:pt x="247609" y="1180194"/>
                  </a:lnTo>
                  <a:lnTo>
                    <a:pt x="248781" y="1188333"/>
                  </a:lnTo>
                  <a:lnTo>
                    <a:pt x="249945" y="1196473"/>
                  </a:lnTo>
                  <a:lnTo>
                    <a:pt x="251105" y="1204612"/>
                  </a:lnTo>
                  <a:lnTo>
                    <a:pt x="252262" y="1212751"/>
                  </a:lnTo>
                  <a:lnTo>
                    <a:pt x="253419" y="1220891"/>
                  </a:lnTo>
                  <a:lnTo>
                    <a:pt x="254578" y="1229030"/>
                  </a:lnTo>
                  <a:lnTo>
                    <a:pt x="255740" y="1237169"/>
                  </a:lnTo>
                  <a:lnTo>
                    <a:pt x="256909" y="1245308"/>
                  </a:lnTo>
                  <a:lnTo>
                    <a:pt x="258084" y="1253448"/>
                  </a:lnTo>
                  <a:lnTo>
                    <a:pt x="259267" y="1261587"/>
                  </a:lnTo>
                  <a:lnTo>
                    <a:pt x="260459" y="1269726"/>
                  </a:lnTo>
                  <a:lnTo>
                    <a:pt x="261662" y="1277865"/>
                  </a:lnTo>
                  <a:lnTo>
                    <a:pt x="262877" y="1286005"/>
                  </a:lnTo>
                  <a:lnTo>
                    <a:pt x="264101" y="1294144"/>
                  </a:lnTo>
                  <a:lnTo>
                    <a:pt x="265335" y="1302283"/>
                  </a:lnTo>
                  <a:lnTo>
                    <a:pt x="266577" y="1310423"/>
                  </a:lnTo>
                  <a:lnTo>
                    <a:pt x="267829" y="1318562"/>
                  </a:lnTo>
                  <a:lnTo>
                    <a:pt x="269087" y="1326701"/>
                  </a:lnTo>
                  <a:lnTo>
                    <a:pt x="270350" y="1334840"/>
                  </a:lnTo>
                  <a:lnTo>
                    <a:pt x="271615" y="1342980"/>
                  </a:lnTo>
                  <a:lnTo>
                    <a:pt x="272881" y="1351119"/>
                  </a:lnTo>
                  <a:lnTo>
                    <a:pt x="274146" y="1359258"/>
                  </a:lnTo>
                  <a:lnTo>
                    <a:pt x="275405" y="1367397"/>
                  </a:lnTo>
                  <a:lnTo>
                    <a:pt x="276658" y="1375537"/>
                  </a:lnTo>
                  <a:lnTo>
                    <a:pt x="277902" y="1383676"/>
                  </a:lnTo>
                  <a:lnTo>
                    <a:pt x="279135" y="1391815"/>
                  </a:lnTo>
                  <a:lnTo>
                    <a:pt x="280357" y="1399955"/>
                  </a:lnTo>
                  <a:lnTo>
                    <a:pt x="281560" y="1408094"/>
                  </a:lnTo>
                  <a:lnTo>
                    <a:pt x="282747" y="1416233"/>
                  </a:lnTo>
                  <a:lnTo>
                    <a:pt x="283916" y="1424372"/>
                  </a:lnTo>
                  <a:lnTo>
                    <a:pt x="285067" y="1432512"/>
                  </a:lnTo>
                  <a:lnTo>
                    <a:pt x="286200" y="1440651"/>
                  </a:lnTo>
                  <a:lnTo>
                    <a:pt x="287310" y="1448790"/>
                  </a:lnTo>
                  <a:lnTo>
                    <a:pt x="288399" y="1456929"/>
                  </a:lnTo>
                  <a:lnTo>
                    <a:pt x="289469" y="1465069"/>
                  </a:lnTo>
                  <a:lnTo>
                    <a:pt x="290522" y="1473208"/>
                  </a:lnTo>
                  <a:lnTo>
                    <a:pt x="291556" y="1481347"/>
                  </a:lnTo>
                  <a:lnTo>
                    <a:pt x="292572" y="1489487"/>
                  </a:lnTo>
                  <a:lnTo>
                    <a:pt x="293570" y="1497626"/>
                  </a:lnTo>
                  <a:lnTo>
                    <a:pt x="294554" y="1505765"/>
                  </a:lnTo>
                  <a:lnTo>
                    <a:pt x="295525" y="1513904"/>
                  </a:lnTo>
                  <a:lnTo>
                    <a:pt x="296485" y="1522044"/>
                  </a:lnTo>
                  <a:lnTo>
                    <a:pt x="297434" y="1530183"/>
                  </a:lnTo>
                  <a:lnTo>
                    <a:pt x="298372" y="1538322"/>
                  </a:lnTo>
                  <a:lnTo>
                    <a:pt x="299304" y="1546462"/>
                  </a:lnTo>
                  <a:lnTo>
                    <a:pt x="300228" y="1554601"/>
                  </a:lnTo>
                  <a:lnTo>
                    <a:pt x="301147" y="1562740"/>
                  </a:lnTo>
                  <a:lnTo>
                    <a:pt x="302062" y="1570879"/>
                  </a:lnTo>
                  <a:lnTo>
                    <a:pt x="302971" y="1579019"/>
                  </a:lnTo>
                  <a:lnTo>
                    <a:pt x="303876" y="1587158"/>
                  </a:lnTo>
                  <a:lnTo>
                    <a:pt x="304778" y="1595297"/>
                  </a:lnTo>
                  <a:lnTo>
                    <a:pt x="305676" y="1603436"/>
                  </a:lnTo>
                  <a:lnTo>
                    <a:pt x="306570" y="1611576"/>
                  </a:lnTo>
                  <a:lnTo>
                    <a:pt x="307460" y="1619715"/>
                  </a:lnTo>
                  <a:lnTo>
                    <a:pt x="308345" y="1627854"/>
                  </a:lnTo>
                  <a:lnTo>
                    <a:pt x="309225" y="1635994"/>
                  </a:lnTo>
                  <a:lnTo>
                    <a:pt x="310099" y="1644133"/>
                  </a:lnTo>
                  <a:lnTo>
                    <a:pt x="310966" y="1652272"/>
                  </a:lnTo>
                  <a:lnTo>
                    <a:pt x="311825" y="1660411"/>
                  </a:lnTo>
                  <a:lnTo>
                    <a:pt x="312675" y="1668551"/>
                  </a:lnTo>
                  <a:lnTo>
                    <a:pt x="313517" y="1676690"/>
                  </a:lnTo>
                  <a:lnTo>
                    <a:pt x="314348" y="1684829"/>
                  </a:lnTo>
                  <a:lnTo>
                    <a:pt x="315170" y="1692968"/>
                  </a:lnTo>
                  <a:lnTo>
                    <a:pt x="315979" y="1701108"/>
                  </a:lnTo>
                  <a:lnTo>
                    <a:pt x="316774" y="1709247"/>
                  </a:lnTo>
                  <a:lnTo>
                    <a:pt x="317557" y="1717386"/>
                  </a:lnTo>
                  <a:lnTo>
                    <a:pt x="318328" y="1725526"/>
                  </a:lnTo>
                  <a:lnTo>
                    <a:pt x="319085" y="1733665"/>
                  </a:lnTo>
                  <a:lnTo>
                    <a:pt x="319828" y="1741804"/>
                  </a:lnTo>
                  <a:lnTo>
                    <a:pt x="320555" y="1749943"/>
                  </a:lnTo>
                  <a:lnTo>
                    <a:pt x="321267" y="1758083"/>
                  </a:lnTo>
                  <a:lnTo>
                    <a:pt x="321964" y="1766222"/>
                  </a:lnTo>
                  <a:lnTo>
                    <a:pt x="322647" y="1774361"/>
                  </a:lnTo>
                  <a:lnTo>
                    <a:pt x="323316" y="1782500"/>
                  </a:lnTo>
                  <a:lnTo>
                    <a:pt x="323964" y="1790640"/>
                  </a:lnTo>
                  <a:lnTo>
                    <a:pt x="324596" y="1798779"/>
                  </a:lnTo>
                  <a:lnTo>
                    <a:pt x="325211" y="1806918"/>
                  </a:lnTo>
                  <a:lnTo>
                    <a:pt x="325810" y="1815058"/>
                  </a:lnTo>
                  <a:lnTo>
                    <a:pt x="326391" y="1823197"/>
                  </a:lnTo>
                  <a:lnTo>
                    <a:pt x="326949" y="1831336"/>
                  </a:lnTo>
                  <a:lnTo>
                    <a:pt x="327486" y="1839475"/>
                  </a:lnTo>
                  <a:lnTo>
                    <a:pt x="328003" y="1847615"/>
                  </a:lnTo>
                  <a:lnTo>
                    <a:pt x="328497" y="1855754"/>
                  </a:lnTo>
                  <a:lnTo>
                    <a:pt x="328968" y="1863893"/>
                  </a:lnTo>
                  <a:lnTo>
                    <a:pt x="329410" y="1872032"/>
                  </a:lnTo>
                  <a:lnTo>
                    <a:pt x="329823" y="1880172"/>
                  </a:lnTo>
                  <a:lnTo>
                    <a:pt x="330207" y="1888311"/>
                  </a:lnTo>
                  <a:lnTo>
                    <a:pt x="330562" y="1896450"/>
                  </a:lnTo>
                  <a:lnTo>
                    <a:pt x="330887" y="1904590"/>
                  </a:lnTo>
                  <a:lnTo>
                    <a:pt x="331175" y="1912729"/>
                  </a:lnTo>
                  <a:lnTo>
                    <a:pt x="331422" y="1920868"/>
                  </a:lnTo>
                  <a:lnTo>
                    <a:pt x="331633" y="1929007"/>
                  </a:lnTo>
                  <a:lnTo>
                    <a:pt x="331806" y="1937147"/>
                  </a:lnTo>
                  <a:lnTo>
                    <a:pt x="331942" y="1945286"/>
                  </a:lnTo>
                  <a:lnTo>
                    <a:pt x="332036" y="1953425"/>
                  </a:lnTo>
                  <a:lnTo>
                    <a:pt x="332079" y="1961564"/>
                  </a:lnTo>
                  <a:lnTo>
                    <a:pt x="332080" y="1969704"/>
                  </a:lnTo>
                  <a:lnTo>
                    <a:pt x="332038" y="1977843"/>
                  </a:lnTo>
                  <a:lnTo>
                    <a:pt x="331955" y="1985982"/>
                  </a:lnTo>
                  <a:lnTo>
                    <a:pt x="331829" y="1994122"/>
                  </a:lnTo>
                  <a:lnTo>
                    <a:pt x="331648" y="2002261"/>
                  </a:lnTo>
                  <a:lnTo>
                    <a:pt x="331424" y="2010400"/>
                  </a:lnTo>
                  <a:lnTo>
                    <a:pt x="331158" y="2018539"/>
                  </a:lnTo>
                  <a:lnTo>
                    <a:pt x="330852" y="2026679"/>
                  </a:lnTo>
                  <a:lnTo>
                    <a:pt x="330505" y="2034818"/>
                  </a:lnTo>
                  <a:lnTo>
                    <a:pt x="330110" y="2042957"/>
                  </a:lnTo>
                  <a:lnTo>
                    <a:pt x="329675" y="2051096"/>
                  </a:lnTo>
                  <a:lnTo>
                    <a:pt x="329204" y="2059236"/>
                  </a:lnTo>
                  <a:lnTo>
                    <a:pt x="328698" y="2067375"/>
                  </a:lnTo>
                  <a:lnTo>
                    <a:pt x="328159" y="2075514"/>
                  </a:lnTo>
                  <a:lnTo>
                    <a:pt x="327584" y="2083654"/>
                  </a:lnTo>
                  <a:lnTo>
                    <a:pt x="326976" y="2091793"/>
                  </a:lnTo>
                  <a:lnTo>
                    <a:pt x="326340" y="2099932"/>
                  </a:lnTo>
                  <a:lnTo>
                    <a:pt x="325680" y="2108071"/>
                  </a:lnTo>
                  <a:lnTo>
                    <a:pt x="324995" y="2116211"/>
                  </a:lnTo>
                  <a:lnTo>
                    <a:pt x="324288" y="2124350"/>
                  </a:lnTo>
                  <a:lnTo>
                    <a:pt x="323556" y="2132489"/>
                  </a:lnTo>
                  <a:lnTo>
                    <a:pt x="322808" y="2140628"/>
                  </a:lnTo>
                  <a:lnTo>
                    <a:pt x="322043" y="2148768"/>
                  </a:lnTo>
                  <a:lnTo>
                    <a:pt x="321265" y="2156907"/>
                  </a:lnTo>
                  <a:lnTo>
                    <a:pt x="320474" y="2165046"/>
                  </a:lnTo>
                  <a:lnTo>
                    <a:pt x="319669" y="2173186"/>
                  </a:lnTo>
                  <a:lnTo>
                    <a:pt x="318855" y="2181325"/>
                  </a:lnTo>
                  <a:lnTo>
                    <a:pt x="318034" y="2189464"/>
                  </a:lnTo>
                  <a:lnTo>
                    <a:pt x="317206" y="2197603"/>
                  </a:lnTo>
                  <a:lnTo>
                    <a:pt x="316372" y="2205743"/>
                  </a:lnTo>
                  <a:lnTo>
                    <a:pt x="315533" y="2213882"/>
                  </a:lnTo>
                  <a:lnTo>
                    <a:pt x="314691" y="2222021"/>
                  </a:lnTo>
                  <a:lnTo>
                    <a:pt x="313846" y="2230161"/>
                  </a:lnTo>
                  <a:lnTo>
                    <a:pt x="312999" y="2238300"/>
                  </a:lnTo>
                  <a:lnTo>
                    <a:pt x="312151" y="2246439"/>
                  </a:lnTo>
                  <a:lnTo>
                    <a:pt x="311301" y="2254578"/>
                  </a:lnTo>
                  <a:lnTo>
                    <a:pt x="310451" y="2262718"/>
                  </a:lnTo>
                  <a:lnTo>
                    <a:pt x="309599" y="2270857"/>
                  </a:lnTo>
                  <a:lnTo>
                    <a:pt x="308747" y="2278996"/>
                  </a:lnTo>
                  <a:lnTo>
                    <a:pt x="307895" y="2287135"/>
                  </a:lnTo>
                  <a:lnTo>
                    <a:pt x="307041" y="2295275"/>
                  </a:lnTo>
                  <a:lnTo>
                    <a:pt x="306186" y="2303414"/>
                  </a:lnTo>
                  <a:lnTo>
                    <a:pt x="305330" y="2311553"/>
                  </a:lnTo>
                  <a:lnTo>
                    <a:pt x="304472" y="2319693"/>
                  </a:lnTo>
                  <a:lnTo>
                    <a:pt x="303613" y="2327832"/>
                  </a:lnTo>
                  <a:lnTo>
                    <a:pt x="302751" y="2335971"/>
                  </a:lnTo>
                  <a:lnTo>
                    <a:pt x="301887" y="2344110"/>
                  </a:lnTo>
                  <a:lnTo>
                    <a:pt x="301020" y="2352250"/>
                  </a:lnTo>
                  <a:lnTo>
                    <a:pt x="300151" y="2360389"/>
                  </a:lnTo>
                  <a:lnTo>
                    <a:pt x="299279" y="2368528"/>
                  </a:lnTo>
                  <a:lnTo>
                    <a:pt x="298405" y="2376667"/>
                  </a:lnTo>
                  <a:lnTo>
                    <a:pt x="297527" y="2384807"/>
                  </a:lnTo>
                  <a:lnTo>
                    <a:pt x="296647" y="2392946"/>
                  </a:lnTo>
                  <a:lnTo>
                    <a:pt x="295766" y="2401085"/>
                  </a:lnTo>
                  <a:lnTo>
                    <a:pt x="294883" y="2409225"/>
                  </a:lnTo>
                  <a:lnTo>
                    <a:pt x="293999" y="2417364"/>
                  </a:lnTo>
                  <a:lnTo>
                    <a:pt x="293114" y="2425503"/>
                  </a:lnTo>
                  <a:lnTo>
                    <a:pt x="292229" y="2433642"/>
                  </a:lnTo>
                  <a:lnTo>
                    <a:pt x="291346" y="2441782"/>
                  </a:lnTo>
                  <a:lnTo>
                    <a:pt x="290463" y="2449921"/>
                  </a:lnTo>
                  <a:lnTo>
                    <a:pt x="289582" y="2458060"/>
                  </a:lnTo>
                  <a:lnTo>
                    <a:pt x="288703" y="2466199"/>
                  </a:lnTo>
                  <a:lnTo>
                    <a:pt x="287828" y="2474339"/>
                  </a:lnTo>
                  <a:lnTo>
                    <a:pt x="286955" y="2482478"/>
                  </a:lnTo>
                  <a:lnTo>
                    <a:pt x="286086" y="2490617"/>
                  </a:lnTo>
                  <a:lnTo>
                    <a:pt x="285221" y="2498757"/>
                  </a:lnTo>
                  <a:lnTo>
                    <a:pt x="284359" y="2506896"/>
                  </a:lnTo>
                  <a:lnTo>
                    <a:pt x="283500" y="2515035"/>
                  </a:lnTo>
                  <a:lnTo>
                    <a:pt x="282645" y="2523174"/>
                  </a:lnTo>
                  <a:lnTo>
                    <a:pt x="281791" y="2531314"/>
                  </a:lnTo>
                  <a:lnTo>
                    <a:pt x="280939" y="2539453"/>
                  </a:lnTo>
                  <a:lnTo>
                    <a:pt x="280088" y="2547592"/>
                  </a:lnTo>
                  <a:lnTo>
                    <a:pt x="279237" y="2555731"/>
                  </a:lnTo>
                  <a:lnTo>
                    <a:pt x="278383" y="2563871"/>
                  </a:lnTo>
                  <a:lnTo>
                    <a:pt x="277526" y="2572010"/>
                  </a:lnTo>
                  <a:lnTo>
                    <a:pt x="276665" y="2580149"/>
                  </a:lnTo>
                  <a:lnTo>
                    <a:pt x="275799" y="2588289"/>
                  </a:lnTo>
                  <a:lnTo>
                    <a:pt x="274923" y="2596428"/>
                  </a:lnTo>
                  <a:lnTo>
                    <a:pt x="274038" y="2604567"/>
                  </a:lnTo>
                  <a:lnTo>
                    <a:pt x="273142" y="2612706"/>
                  </a:lnTo>
                  <a:lnTo>
                    <a:pt x="272233" y="2620846"/>
                  </a:lnTo>
                  <a:lnTo>
                    <a:pt x="271312" y="2628985"/>
                  </a:lnTo>
                  <a:lnTo>
                    <a:pt x="270372" y="2637124"/>
                  </a:lnTo>
                  <a:lnTo>
                    <a:pt x="269414" y="2645263"/>
                  </a:lnTo>
                  <a:lnTo>
                    <a:pt x="268438" y="2653403"/>
                  </a:lnTo>
                  <a:lnTo>
                    <a:pt x="267444" y="2661542"/>
                  </a:lnTo>
                  <a:lnTo>
                    <a:pt x="266430" y="2669681"/>
                  </a:lnTo>
                  <a:lnTo>
                    <a:pt x="265394" y="2677821"/>
                  </a:lnTo>
                  <a:lnTo>
                    <a:pt x="264334" y="2685960"/>
                  </a:lnTo>
                  <a:lnTo>
                    <a:pt x="263253" y="2694099"/>
                  </a:lnTo>
                  <a:lnTo>
                    <a:pt x="262152" y="2702238"/>
                  </a:lnTo>
                  <a:lnTo>
                    <a:pt x="261032" y="2710378"/>
                  </a:lnTo>
                  <a:lnTo>
                    <a:pt x="259889" y="2718517"/>
                  </a:lnTo>
                  <a:lnTo>
                    <a:pt x="258725" y="2726656"/>
                  </a:lnTo>
                  <a:lnTo>
                    <a:pt x="257543" y="2734795"/>
                  </a:lnTo>
                  <a:lnTo>
                    <a:pt x="256344" y="2742935"/>
                  </a:lnTo>
                  <a:lnTo>
                    <a:pt x="255131" y="2751074"/>
                  </a:lnTo>
                  <a:lnTo>
                    <a:pt x="253904" y="2759213"/>
                  </a:lnTo>
                  <a:lnTo>
                    <a:pt x="252662" y="2767353"/>
                  </a:lnTo>
                  <a:lnTo>
                    <a:pt x="251412" y="2775492"/>
                  </a:lnTo>
                  <a:lnTo>
                    <a:pt x="250154" y="2783631"/>
                  </a:lnTo>
                  <a:lnTo>
                    <a:pt x="248890" y="2791770"/>
                  </a:lnTo>
                  <a:lnTo>
                    <a:pt x="247623" y="2799910"/>
                  </a:lnTo>
                  <a:lnTo>
                    <a:pt x="246354" y="2808049"/>
                  </a:lnTo>
                  <a:lnTo>
                    <a:pt x="245087" y="2816188"/>
                  </a:lnTo>
                  <a:lnTo>
                    <a:pt x="243823" y="2824327"/>
                  </a:lnTo>
                  <a:lnTo>
                    <a:pt x="242564" y="2832467"/>
                  </a:lnTo>
                  <a:lnTo>
                    <a:pt x="241311" y="2840606"/>
                  </a:lnTo>
                  <a:lnTo>
                    <a:pt x="240069" y="2848745"/>
                  </a:lnTo>
                  <a:lnTo>
                    <a:pt x="238838" y="2856885"/>
                  </a:lnTo>
                  <a:lnTo>
                    <a:pt x="237620" y="2865024"/>
                  </a:lnTo>
                  <a:lnTo>
                    <a:pt x="236415" y="2873163"/>
                  </a:lnTo>
                  <a:lnTo>
                    <a:pt x="235224" y="2881302"/>
                  </a:lnTo>
                  <a:lnTo>
                    <a:pt x="234051" y="2889442"/>
                  </a:lnTo>
                  <a:lnTo>
                    <a:pt x="232897" y="2897581"/>
                  </a:lnTo>
                  <a:lnTo>
                    <a:pt x="231762" y="2905720"/>
                  </a:lnTo>
                  <a:lnTo>
                    <a:pt x="230644" y="2913859"/>
                  </a:lnTo>
                  <a:lnTo>
                    <a:pt x="229545" y="2921999"/>
                  </a:lnTo>
                  <a:lnTo>
                    <a:pt x="228466" y="2930138"/>
                  </a:lnTo>
                  <a:lnTo>
                    <a:pt x="227412" y="2938277"/>
                  </a:lnTo>
                  <a:lnTo>
                    <a:pt x="226378" y="2946417"/>
                  </a:lnTo>
                  <a:lnTo>
                    <a:pt x="225363" y="2954556"/>
                  </a:lnTo>
                  <a:lnTo>
                    <a:pt x="224368" y="2962695"/>
                  </a:lnTo>
                  <a:lnTo>
                    <a:pt x="223392" y="2970834"/>
                  </a:lnTo>
                  <a:lnTo>
                    <a:pt x="222442" y="2978974"/>
                  </a:lnTo>
                  <a:lnTo>
                    <a:pt x="221512" y="2987113"/>
                  </a:lnTo>
                  <a:lnTo>
                    <a:pt x="220600" y="2995252"/>
                  </a:lnTo>
                  <a:lnTo>
                    <a:pt x="219707" y="3003392"/>
                  </a:lnTo>
                  <a:lnTo>
                    <a:pt x="218831" y="3011531"/>
                  </a:lnTo>
                  <a:lnTo>
                    <a:pt x="217977" y="3019670"/>
                  </a:lnTo>
                  <a:lnTo>
                    <a:pt x="217141" y="3027809"/>
                  </a:lnTo>
                  <a:lnTo>
                    <a:pt x="216321" y="3035949"/>
                  </a:lnTo>
                  <a:lnTo>
                    <a:pt x="215516" y="3044088"/>
                  </a:lnTo>
                  <a:lnTo>
                    <a:pt x="214726" y="3052227"/>
                  </a:lnTo>
                  <a:lnTo>
                    <a:pt x="213951" y="3060366"/>
                  </a:lnTo>
                  <a:lnTo>
                    <a:pt x="213191" y="3068506"/>
                  </a:lnTo>
                  <a:lnTo>
                    <a:pt x="212443" y="3076645"/>
                  </a:lnTo>
                  <a:lnTo>
                    <a:pt x="211705" y="3084784"/>
                  </a:lnTo>
                  <a:lnTo>
                    <a:pt x="210977" y="3092924"/>
                  </a:lnTo>
                  <a:lnTo>
                    <a:pt x="210260" y="3101063"/>
                  </a:lnTo>
                  <a:lnTo>
                    <a:pt x="209553" y="3109202"/>
                  </a:lnTo>
                  <a:lnTo>
                    <a:pt x="208853" y="3117341"/>
                  </a:lnTo>
                  <a:lnTo>
                    <a:pt x="208160" y="3125481"/>
                  </a:lnTo>
                  <a:lnTo>
                    <a:pt x="207473" y="3133620"/>
                  </a:lnTo>
                  <a:lnTo>
                    <a:pt x="206793" y="3141759"/>
                  </a:lnTo>
                  <a:lnTo>
                    <a:pt x="206121" y="3149898"/>
                  </a:lnTo>
                  <a:lnTo>
                    <a:pt x="205454" y="3158038"/>
                  </a:lnTo>
                  <a:lnTo>
                    <a:pt x="204793" y="3166177"/>
                  </a:lnTo>
                  <a:lnTo>
                    <a:pt x="204138" y="3174316"/>
                  </a:lnTo>
                  <a:lnTo>
                    <a:pt x="203489" y="3182456"/>
                  </a:lnTo>
                  <a:lnTo>
                    <a:pt x="202850" y="3190595"/>
                  </a:lnTo>
                  <a:lnTo>
                    <a:pt x="202218" y="3198734"/>
                  </a:lnTo>
                  <a:lnTo>
                    <a:pt x="201595" y="3206873"/>
                  </a:lnTo>
                  <a:lnTo>
                    <a:pt x="200981" y="3215013"/>
                  </a:lnTo>
                  <a:lnTo>
                    <a:pt x="200377" y="3223152"/>
                  </a:lnTo>
                  <a:lnTo>
                    <a:pt x="199787" y="3231291"/>
                  </a:lnTo>
                  <a:lnTo>
                    <a:pt x="199212" y="3239430"/>
                  </a:lnTo>
                  <a:lnTo>
                    <a:pt x="198650" y="3247570"/>
                  </a:lnTo>
                  <a:lnTo>
                    <a:pt x="198103" y="3255709"/>
                  </a:lnTo>
                  <a:lnTo>
                    <a:pt x="197571" y="3263848"/>
                  </a:lnTo>
                  <a:lnTo>
                    <a:pt x="197059" y="3271988"/>
                  </a:lnTo>
                  <a:lnTo>
                    <a:pt x="196567" y="3280127"/>
                  </a:lnTo>
                  <a:lnTo>
                    <a:pt x="196093" y="3288266"/>
                  </a:lnTo>
                  <a:lnTo>
                    <a:pt x="195639" y="3296405"/>
                  </a:lnTo>
                  <a:lnTo>
                    <a:pt x="195204" y="3304545"/>
                  </a:lnTo>
                  <a:lnTo>
                    <a:pt x="194789" y="3312684"/>
                  </a:lnTo>
                  <a:lnTo>
                    <a:pt x="194399" y="3320823"/>
                  </a:lnTo>
                  <a:lnTo>
                    <a:pt x="194027" y="3328962"/>
                  </a:lnTo>
                  <a:lnTo>
                    <a:pt x="193674" y="3337102"/>
                  </a:lnTo>
                  <a:lnTo>
                    <a:pt x="193340" y="3345241"/>
                  </a:lnTo>
                  <a:lnTo>
                    <a:pt x="193023" y="3353380"/>
                  </a:lnTo>
                  <a:lnTo>
                    <a:pt x="192727" y="3361520"/>
                  </a:lnTo>
                  <a:lnTo>
                    <a:pt x="192447" y="3369659"/>
                  </a:lnTo>
                  <a:lnTo>
                    <a:pt x="192180" y="3377798"/>
                  </a:lnTo>
                  <a:lnTo>
                    <a:pt x="191926" y="3385937"/>
                  </a:lnTo>
                  <a:lnTo>
                    <a:pt x="191684" y="3394077"/>
                  </a:lnTo>
                  <a:lnTo>
                    <a:pt x="191455" y="3402216"/>
                  </a:lnTo>
                  <a:lnTo>
                    <a:pt x="191234" y="3410355"/>
                  </a:lnTo>
                  <a:lnTo>
                    <a:pt x="191020" y="3418494"/>
                  </a:lnTo>
                  <a:lnTo>
                    <a:pt x="190811" y="3426634"/>
                  </a:lnTo>
                  <a:lnTo>
                    <a:pt x="190607" y="3434773"/>
                  </a:lnTo>
                  <a:lnTo>
                    <a:pt x="190406" y="3442912"/>
                  </a:lnTo>
                  <a:lnTo>
                    <a:pt x="190207" y="3451052"/>
                  </a:lnTo>
                  <a:lnTo>
                    <a:pt x="190007" y="3459191"/>
                  </a:lnTo>
                  <a:lnTo>
                    <a:pt x="189806" y="3467330"/>
                  </a:lnTo>
                  <a:lnTo>
                    <a:pt x="189604" y="3475469"/>
                  </a:lnTo>
                  <a:lnTo>
                    <a:pt x="189398" y="3483609"/>
                  </a:lnTo>
                  <a:lnTo>
                    <a:pt x="189188" y="3491748"/>
                  </a:lnTo>
                  <a:lnTo>
                    <a:pt x="188973" y="3499887"/>
                  </a:lnTo>
                  <a:lnTo>
                    <a:pt x="188753" y="3508026"/>
                  </a:lnTo>
                  <a:lnTo>
                    <a:pt x="188527" y="3516166"/>
                  </a:lnTo>
                  <a:lnTo>
                    <a:pt x="188295" y="3524305"/>
                  </a:lnTo>
                  <a:lnTo>
                    <a:pt x="188054" y="3532444"/>
                  </a:lnTo>
                  <a:lnTo>
                    <a:pt x="187807" y="3540584"/>
                  </a:lnTo>
                  <a:lnTo>
                    <a:pt x="187553" y="3548723"/>
                  </a:lnTo>
                  <a:lnTo>
                    <a:pt x="187292" y="3556862"/>
                  </a:lnTo>
                  <a:lnTo>
                    <a:pt x="187023" y="3565001"/>
                  </a:lnTo>
                  <a:lnTo>
                    <a:pt x="186746" y="3573141"/>
                  </a:lnTo>
                  <a:lnTo>
                    <a:pt x="186461" y="3581280"/>
                  </a:lnTo>
                  <a:lnTo>
                    <a:pt x="186170" y="3589419"/>
                  </a:lnTo>
                  <a:lnTo>
                    <a:pt x="185872" y="3597558"/>
                  </a:lnTo>
                  <a:lnTo>
                    <a:pt x="185567" y="3605698"/>
                  </a:lnTo>
                  <a:lnTo>
                    <a:pt x="185255" y="3613837"/>
                  </a:lnTo>
                  <a:lnTo>
                    <a:pt x="184937" y="3621976"/>
                  </a:lnTo>
                  <a:lnTo>
                    <a:pt x="184613" y="3630116"/>
                  </a:lnTo>
                  <a:lnTo>
                    <a:pt x="184284" y="3638255"/>
                  </a:lnTo>
                  <a:lnTo>
                    <a:pt x="183950" y="3646394"/>
                  </a:lnTo>
                  <a:lnTo>
                    <a:pt x="183611" y="3654533"/>
                  </a:lnTo>
                  <a:lnTo>
                    <a:pt x="183268" y="3662673"/>
                  </a:lnTo>
                  <a:lnTo>
                    <a:pt x="182921" y="3670812"/>
                  </a:lnTo>
                  <a:lnTo>
                    <a:pt x="182572" y="3678951"/>
                  </a:lnTo>
                  <a:lnTo>
                    <a:pt x="182219" y="3687091"/>
                  </a:lnTo>
                  <a:lnTo>
                    <a:pt x="181864" y="3695230"/>
                  </a:lnTo>
                  <a:lnTo>
                    <a:pt x="181507" y="3703369"/>
                  </a:lnTo>
                  <a:lnTo>
                    <a:pt x="181149" y="3711508"/>
                  </a:lnTo>
                  <a:lnTo>
                    <a:pt x="180790" y="3719648"/>
                  </a:lnTo>
                  <a:lnTo>
                    <a:pt x="180431" y="3727787"/>
                  </a:lnTo>
                  <a:lnTo>
                    <a:pt x="180072" y="3735926"/>
                  </a:lnTo>
                  <a:lnTo>
                    <a:pt x="179713" y="3744065"/>
                  </a:lnTo>
                  <a:lnTo>
                    <a:pt x="179355" y="3752205"/>
                  </a:lnTo>
                  <a:lnTo>
                    <a:pt x="178998" y="3760344"/>
                  </a:lnTo>
                  <a:lnTo>
                    <a:pt x="178643" y="3768483"/>
                  </a:lnTo>
                  <a:lnTo>
                    <a:pt x="178289" y="3776623"/>
                  </a:lnTo>
                  <a:lnTo>
                    <a:pt x="177939" y="3784762"/>
                  </a:lnTo>
                  <a:lnTo>
                    <a:pt x="177590" y="3792901"/>
                  </a:lnTo>
                  <a:lnTo>
                    <a:pt x="177245" y="3801040"/>
                  </a:lnTo>
                  <a:lnTo>
                    <a:pt x="176902" y="3809180"/>
                  </a:lnTo>
                  <a:lnTo>
                    <a:pt x="176563" y="3817319"/>
                  </a:lnTo>
                  <a:lnTo>
                    <a:pt x="176228" y="3825458"/>
                  </a:lnTo>
                  <a:lnTo>
                    <a:pt x="175898" y="3833597"/>
                  </a:lnTo>
                  <a:lnTo>
                    <a:pt x="175571" y="3841737"/>
                  </a:lnTo>
                  <a:lnTo>
                    <a:pt x="175249" y="3849876"/>
                  </a:lnTo>
                  <a:lnTo>
                    <a:pt x="174931" y="3858015"/>
                  </a:lnTo>
                  <a:lnTo>
                    <a:pt x="174619" y="3866155"/>
                  </a:lnTo>
                  <a:lnTo>
                    <a:pt x="174313" y="3874294"/>
                  </a:lnTo>
                  <a:lnTo>
                    <a:pt x="174012" y="3882433"/>
                  </a:lnTo>
                  <a:lnTo>
                    <a:pt x="173717" y="3890572"/>
                  </a:lnTo>
                  <a:lnTo>
                    <a:pt x="173427" y="3898712"/>
                  </a:lnTo>
                  <a:lnTo>
                    <a:pt x="173143" y="3906851"/>
                  </a:lnTo>
                  <a:lnTo>
                    <a:pt x="172867" y="3914990"/>
                  </a:lnTo>
                  <a:lnTo>
                    <a:pt x="172598" y="3923129"/>
                  </a:lnTo>
                  <a:lnTo>
                    <a:pt x="172334" y="3931269"/>
                  </a:lnTo>
                  <a:lnTo>
                    <a:pt x="172077" y="3939408"/>
                  </a:lnTo>
                  <a:lnTo>
                    <a:pt x="171827" y="3947547"/>
                  </a:lnTo>
                  <a:lnTo>
                    <a:pt x="171585" y="3955687"/>
                  </a:lnTo>
                  <a:lnTo>
                    <a:pt x="171350" y="3963826"/>
                  </a:lnTo>
                  <a:lnTo>
                    <a:pt x="171122" y="3971965"/>
                  </a:lnTo>
                  <a:lnTo>
                    <a:pt x="170901" y="3980104"/>
                  </a:lnTo>
                  <a:lnTo>
                    <a:pt x="170686" y="3988244"/>
                  </a:lnTo>
                  <a:lnTo>
                    <a:pt x="170480" y="3996383"/>
                  </a:lnTo>
                  <a:lnTo>
                    <a:pt x="170281" y="4004522"/>
                  </a:lnTo>
                  <a:lnTo>
                    <a:pt x="170089" y="4012661"/>
                  </a:lnTo>
                  <a:lnTo>
                    <a:pt x="169902" y="4020801"/>
                  </a:lnTo>
                  <a:lnTo>
                    <a:pt x="169723" y="4028940"/>
                  </a:lnTo>
                  <a:lnTo>
                    <a:pt x="169551" y="4037079"/>
                  </a:lnTo>
                  <a:lnTo>
                    <a:pt x="169385" y="4045219"/>
                  </a:lnTo>
                  <a:lnTo>
                    <a:pt x="169226" y="4053358"/>
                  </a:lnTo>
                  <a:lnTo>
                    <a:pt x="169072" y="4061497"/>
                  </a:lnTo>
                  <a:lnTo>
                    <a:pt x="168923" y="4069636"/>
                  </a:lnTo>
                  <a:lnTo>
                    <a:pt x="168781" y="4077776"/>
                  </a:lnTo>
                  <a:lnTo>
                    <a:pt x="168645" y="4085915"/>
                  </a:lnTo>
                  <a:lnTo>
                    <a:pt x="168513" y="4094054"/>
                  </a:lnTo>
                  <a:lnTo>
                    <a:pt x="168386" y="4102193"/>
                  </a:lnTo>
                  <a:lnTo>
                    <a:pt x="168264" y="4110333"/>
                  </a:lnTo>
                  <a:lnTo>
                    <a:pt x="168146" y="4118472"/>
                  </a:lnTo>
                  <a:lnTo>
                    <a:pt x="168034" y="4126611"/>
                  </a:lnTo>
                  <a:lnTo>
                    <a:pt x="167925" y="4134751"/>
                  </a:lnTo>
                  <a:lnTo>
                    <a:pt x="167820" y="4142890"/>
                  </a:lnTo>
                  <a:lnTo>
                    <a:pt x="167718" y="4151029"/>
                  </a:lnTo>
                  <a:lnTo>
                    <a:pt x="167621" y="4159168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9" name="pg43">
              <a:extLst>
                <a:ext uri="{FF2B5EF4-FFF2-40B4-BE49-F238E27FC236}">
                  <a16:creationId xmlns:a16="http://schemas.microsoft.com/office/drawing/2014/main" id="{26749946-C5EA-5A0E-5F8F-AE5A86EC3540}"/>
                </a:ext>
              </a:extLst>
            </p:cNvPr>
            <p:cNvSpPr/>
            <p:nvPr/>
          </p:nvSpPr>
          <p:spPr>
            <a:xfrm>
              <a:off x="8593661" y="2536492"/>
              <a:ext cx="332415" cy="4459258"/>
            </a:xfrm>
            <a:custGeom>
              <a:avLst/>
              <a:gdLst/>
              <a:ahLst/>
              <a:cxnLst/>
              <a:rect l="0" t="0" r="0" b="0"/>
              <a:pathLst>
                <a:path w="332415" h="4459258">
                  <a:moveTo>
                    <a:pt x="158547" y="4459258"/>
                  </a:moveTo>
                  <a:lnTo>
                    <a:pt x="158079" y="4450531"/>
                  </a:lnTo>
                  <a:lnTo>
                    <a:pt x="157594" y="4441805"/>
                  </a:lnTo>
                  <a:lnTo>
                    <a:pt x="157089" y="4433078"/>
                  </a:lnTo>
                  <a:lnTo>
                    <a:pt x="156564" y="4424351"/>
                  </a:lnTo>
                  <a:lnTo>
                    <a:pt x="156012" y="4415625"/>
                  </a:lnTo>
                  <a:lnTo>
                    <a:pt x="155438" y="4406898"/>
                  </a:lnTo>
                  <a:lnTo>
                    <a:pt x="154844" y="4398172"/>
                  </a:lnTo>
                  <a:lnTo>
                    <a:pt x="154227" y="4389445"/>
                  </a:lnTo>
                  <a:lnTo>
                    <a:pt x="153578" y="4380719"/>
                  </a:lnTo>
                  <a:lnTo>
                    <a:pt x="152904" y="4371992"/>
                  </a:lnTo>
                  <a:lnTo>
                    <a:pt x="152205" y="4363266"/>
                  </a:lnTo>
                  <a:lnTo>
                    <a:pt x="151480" y="4354539"/>
                  </a:lnTo>
                  <a:lnTo>
                    <a:pt x="150722" y="4345813"/>
                  </a:lnTo>
                  <a:lnTo>
                    <a:pt x="149930" y="4337086"/>
                  </a:lnTo>
                  <a:lnTo>
                    <a:pt x="149110" y="4328360"/>
                  </a:lnTo>
                  <a:lnTo>
                    <a:pt x="148259" y="4319633"/>
                  </a:lnTo>
                  <a:lnTo>
                    <a:pt x="147372" y="4310907"/>
                  </a:lnTo>
                  <a:lnTo>
                    <a:pt x="146443" y="4302180"/>
                  </a:lnTo>
                  <a:lnTo>
                    <a:pt x="145480" y="4293453"/>
                  </a:lnTo>
                  <a:lnTo>
                    <a:pt x="144481" y="4284727"/>
                  </a:lnTo>
                  <a:lnTo>
                    <a:pt x="143444" y="4276000"/>
                  </a:lnTo>
                  <a:lnTo>
                    <a:pt x="142354" y="4267274"/>
                  </a:lnTo>
                  <a:lnTo>
                    <a:pt x="141224" y="4258547"/>
                  </a:lnTo>
                  <a:lnTo>
                    <a:pt x="140053" y="4249821"/>
                  </a:lnTo>
                  <a:lnTo>
                    <a:pt x="138840" y="4241094"/>
                  </a:lnTo>
                  <a:lnTo>
                    <a:pt x="137566" y="4232368"/>
                  </a:lnTo>
                  <a:lnTo>
                    <a:pt x="136244" y="4223641"/>
                  </a:lnTo>
                  <a:lnTo>
                    <a:pt x="134874" y="4214915"/>
                  </a:lnTo>
                  <a:lnTo>
                    <a:pt x="133457" y="4206188"/>
                  </a:lnTo>
                  <a:lnTo>
                    <a:pt x="131978" y="4197462"/>
                  </a:lnTo>
                  <a:lnTo>
                    <a:pt x="130438" y="4188735"/>
                  </a:lnTo>
                  <a:lnTo>
                    <a:pt x="128847" y="4180009"/>
                  </a:lnTo>
                  <a:lnTo>
                    <a:pt x="127202" y="4171282"/>
                  </a:lnTo>
                  <a:lnTo>
                    <a:pt x="125496" y="4162555"/>
                  </a:lnTo>
                  <a:lnTo>
                    <a:pt x="123718" y="4153829"/>
                  </a:lnTo>
                  <a:lnTo>
                    <a:pt x="121884" y="4145102"/>
                  </a:lnTo>
                  <a:lnTo>
                    <a:pt x="119993" y="4136376"/>
                  </a:lnTo>
                  <a:lnTo>
                    <a:pt x="118044" y="4127649"/>
                  </a:lnTo>
                  <a:lnTo>
                    <a:pt x="116013" y="4118923"/>
                  </a:lnTo>
                  <a:lnTo>
                    <a:pt x="113925" y="4110196"/>
                  </a:lnTo>
                  <a:lnTo>
                    <a:pt x="111778" y="4101470"/>
                  </a:lnTo>
                  <a:lnTo>
                    <a:pt x="109573" y="4092743"/>
                  </a:lnTo>
                  <a:lnTo>
                    <a:pt x="107291" y="4084017"/>
                  </a:lnTo>
                  <a:lnTo>
                    <a:pt x="104946" y="4075290"/>
                  </a:lnTo>
                  <a:lnTo>
                    <a:pt x="102545" y="4066564"/>
                  </a:lnTo>
                  <a:lnTo>
                    <a:pt x="100089" y="4057837"/>
                  </a:lnTo>
                  <a:lnTo>
                    <a:pt x="97565" y="4049111"/>
                  </a:lnTo>
                  <a:lnTo>
                    <a:pt x="94978" y="4040384"/>
                  </a:lnTo>
                  <a:lnTo>
                    <a:pt x="92340" y="4031657"/>
                  </a:lnTo>
                  <a:lnTo>
                    <a:pt x="89652" y="4022931"/>
                  </a:lnTo>
                  <a:lnTo>
                    <a:pt x="86912" y="4014204"/>
                  </a:lnTo>
                  <a:lnTo>
                    <a:pt x="84113" y="4005478"/>
                  </a:lnTo>
                  <a:lnTo>
                    <a:pt x="81272" y="3996751"/>
                  </a:lnTo>
                  <a:lnTo>
                    <a:pt x="78393" y="3988025"/>
                  </a:lnTo>
                  <a:lnTo>
                    <a:pt x="75478" y="3979298"/>
                  </a:lnTo>
                  <a:lnTo>
                    <a:pt x="72517" y="3970572"/>
                  </a:lnTo>
                  <a:lnTo>
                    <a:pt x="69531" y="3961845"/>
                  </a:lnTo>
                  <a:lnTo>
                    <a:pt x="66521" y="3953119"/>
                  </a:lnTo>
                  <a:lnTo>
                    <a:pt x="63492" y="3944392"/>
                  </a:lnTo>
                  <a:lnTo>
                    <a:pt x="60445" y="3935666"/>
                  </a:lnTo>
                  <a:lnTo>
                    <a:pt x="57390" y="3926939"/>
                  </a:lnTo>
                  <a:lnTo>
                    <a:pt x="54333" y="3918213"/>
                  </a:lnTo>
                  <a:lnTo>
                    <a:pt x="51280" y="3909486"/>
                  </a:lnTo>
                  <a:lnTo>
                    <a:pt x="48237" y="3900759"/>
                  </a:lnTo>
                  <a:lnTo>
                    <a:pt x="45215" y="3892033"/>
                  </a:lnTo>
                  <a:lnTo>
                    <a:pt x="42218" y="3883306"/>
                  </a:lnTo>
                  <a:lnTo>
                    <a:pt x="39251" y="3874580"/>
                  </a:lnTo>
                  <a:lnTo>
                    <a:pt x="36324" y="3865853"/>
                  </a:lnTo>
                  <a:lnTo>
                    <a:pt x="33458" y="3857127"/>
                  </a:lnTo>
                  <a:lnTo>
                    <a:pt x="30648" y="3848400"/>
                  </a:lnTo>
                  <a:lnTo>
                    <a:pt x="27900" y="3839674"/>
                  </a:lnTo>
                  <a:lnTo>
                    <a:pt x="25219" y="3830947"/>
                  </a:lnTo>
                  <a:lnTo>
                    <a:pt x="22647" y="3822221"/>
                  </a:lnTo>
                  <a:lnTo>
                    <a:pt x="20166" y="3813494"/>
                  </a:lnTo>
                  <a:lnTo>
                    <a:pt x="17781" y="3804768"/>
                  </a:lnTo>
                  <a:lnTo>
                    <a:pt x="15496" y="3796041"/>
                  </a:lnTo>
                  <a:lnTo>
                    <a:pt x="13354" y="3787315"/>
                  </a:lnTo>
                  <a:lnTo>
                    <a:pt x="11351" y="3778588"/>
                  </a:lnTo>
                  <a:lnTo>
                    <a:pt x="9475" y="3769862"/>
                  </a:lnTo>
                  <a:lnTo>
                    <a:pt x="7733" y="3761135"/>
                  </a:lnTo>
                  <a:lnTo>
                    <a:pt x="6156" y="3752408"/>
                  </a:lnTo>
                  <a:lnTo>
                    <a:pt x="4768" y="3743682"/>
                  </a:lnTo>
                  <a:lnTo>
                    <a:pt x="3536" y="3734955"/>
                  </a:lnTo>
                  <a:lnTo>
                    <a:pt x="2466" y="3726229"/>
                  </a:lnTo>
                  <a:lnTo>
                    <a:pt x="1569" y="3717502"/>
                  </a:lnTo>
                  <a:lnTo>
                    <a:pt x="911" y="3708776"/>
                  </a:lnTo>
                  <a:lnTo>
                    <a:pt x="428" y="3700049"/>
                  </a:lnTo>
                  <a:lnTo>
                    <a:pt x="123" y="3691323"/>
                  </a:lnTo>
                  <a:lnTo>
                    <a:pt x="0" y="3682596"/>
                  </a:lnTo>
                  <a:lnTo>
                    <a:pt x="128" y="3673870"/>
                  </a:lnTo>
                  <a:lnTo>
                    <a:pt x="451" y="3665143"/>
                  </a:lnTo>
                  <a:lnTo>
                    <a:pt x="958" y="3656417"/>
                  </a:lnTo>
                  <a:lnTo>
                    <a:pt x="1647" y="3647690"/>
                  </a:lnTo>
                  <a:lnTo>
                    <a:pt x="2564" y="3638964"/>
                  </a:lnTo>
                  <a:lnTo>
                    <a:pt x="3690" y="3630237"/>
                  </a:lnTo>
                  <a:lnTo>
                    <a:pt x="4989" y="3621510"/>
                  </a:lnTo>
                  <a:lnTo>
                    <a:pt x="6458" y="3612784"/>
                  </a:lnTo>
                  <a:lnTo>
                    <a:pt x="8115" y="3604057"/>
                  </a:lnTo>
                  <a:lnTo>
                    <a:pt x="9974" y="3595331"/>
                  </a:lnTo>
                  <a:lnTo>
                    <a:pt x="11981" y="3586604"/>
                  </a:lnTo>
                  <a:lnTo>
                    <a:pt x="14129" y="3577878"/>
                  </a:lnTo>
                  <a:lnTo>
                    <a:pt x="16417" y="3569151"/>
                  </a:lnTo>
                  <a:lnTo>
                    <a:pt x="18877" y="3560425"/>
                  </a:lnTo>
                  <a:lnTo>
                    <a:pt x="21447" y="3551698"/>
                  </a:lnTo>
                  <a:lnTo>
                    <a:pt x="24120" y="3542972"/>
                  </a:lnTo>
                  <a:lnTo>
                    <a:pt x="26885" y="3534245"/>
                  </a:lnTo>
                  <a:lnTo>
                    <a:pt x="29760" y="3525519"/>
                  </a:lnTo>
                  <a:lnTo>
                    <a:pt x="32705" y="3516792"/>
                  </a:lnTo>
                  <a:lnTo>
                    <a:pt x="35706" y="3508066"/>
                  </a:lnTo>
                  <a:lnTo>
                    <a:pt x="38753" y="3499339"/>
                  </a:lnTo>
                  <a:lnTo>
                    <a:pt x="41842" y="3490612"/>
                  </a:lnTo>
                  <a:lnTo>
                    <a:pt x="44953" y="3481886"/>
                  </a:lnTo>
                  <a:lnTo>
                    <a:pt x="48072" y="3473159"/>
                  </a:lnTo>
                  <a:lnTo>
                    <a:pt x="51189" y="3464433"/>
                  </a:lnTo>
                  <a:lnTo>
                    <a:pt x="54295" y="3455706"/>
                  </a:lnTo>
                  <a:lnTo>
                    <a:pt x="57368" y="3446980"/>
                  </a:lnTo>
                  <a:lnTo>
                    <a:pt x="60405" y="3438253"/>
                  </a:lnTo>
                  <a:lnTo>
                    <a:pt x="63399" y="3429527"/>
                  </a:lnTo>
                  <a:lnTo>
                    <a:pt x="66344" y="3420800"/>
                  </a:lnTo>
                  <a:lnTo>
                    <a:pt x="69202" y="3412074"/>
                  </a:lnTo>
                  <a:lnTo>
                    <a:pt x="71991" y="3403347"/>
                  </a:lnTo>
                  <a:lnTo>
                    <a:pt x="74704" y="3394621"/>
                  </a:lnTo>
                  <a:lnTo>
                    <a:pt x="77338" y="3385894"/>
                  </a:lnTo>
                  <a:lnTo>
                    <a:pt x="79859" y="3377168"/>
                  </a:lnTo>
                  <a:lnTo>
                    <a:pt x="82277" y="3368441"/>
                  </a:lnTo>
                  <a:lnTo>
                    <a:pt x="84600" y="3359714"/>
                  </a:lnTo>
                  <a:lnTo>
                    <a:pt x="86826" y="3350988"/>
                  </a:lnTo>
                  <a:lnTo>
                    <a:pt x="88931" y="3342261"/>
                  </a:lnTo>
                  <a:lnTo>
                    <a:pt x="90910" y="3333535"/>
                  </a:lnTo>
                  <a:lnTo>
                    <a:pt x="92786" y="3324808"/>
                  </a:lnTo>
                  <a:lnTo>
                    <a:pt x="94557" y="3316082"/>
                  </a:lnTo>
                  <a:lnTo>
                    <a:pt x="96215" y="3307355"/>
                  </a:lnTo>
                  <a:lnTo>
                    <a:pt x="97734" y="3298629"/>
                  </a:lnTo>
                  <a:lnTo>
                    <a:pt x="99151" y="3289902"/>
                  </a:lnTo>
                  <a:lnTo>
                    <a:pt x="100467" y="3281176"/>
                  </a:lnTo>
                  <a:lnTo>
                    <a:pt x="101683" y="3272449"/>
                  </a:lnTo>
                  <a:lnTo>
                    <a:pt x="102763" y="3263723"/>
                  </a:lnTo>
                  <a:lnTo>
                    <a:pt x="103746" y="3254996"/>
                  </a:lnTo>
                  <a:lnTo>
                    <a:pt x="104639" y="3246270"/>
                  </a:lnTo>
                  <a:lnTo>
                    <a:pt x="105443" y="3237543"/>
                  </a:lnTo>
                  <a:lnTo>
                    <a:pt x="106137" y="3228816"/>
                  </a:lnTo>
                  <a:lnTo>
                    <a:pt x="106738" y="3220090"/>
                  </a:lnTo>
                  <a:lnTo>
                    <a:pt x="107262" y="3211363"/>
                  </a:lnTo>
                  <a:lnTo>
                    <a:pt x="107712" y="3202637"/>
                  </a:lnTo>
                  <a:lnTo>
                    <a:pt x="108078" y="3193910"/>
                  </a:lnTo>
                  <a:lnTo>
                    <a:pt x="108360" y="3185184"/>
                  </a:lnTo>
                  <a:lnTo>
                    <a:pt x="108581" y="3176457"/>
                  </a:lnTo>
                  <a:lnTo>
                    <a:pt x="108743" y="3167731"/>
                  </a:lnTo>
                  <a:lnTo>
                    <a:pt x="108845" y="3159004"/>
                  </a:lnTo>
                  <a:lnTo>
                    <a:pt x="108876" y="3150278"/>
                  </a:lnTo>
                  <a:lnTo>
                    <a:pt x="108861" y="3141551"/>
                  </a:lnTo>
                  <a:lnTo>
                    <a:pt x="108801" y="3132825"/>
                  </a:lnTo>
                  <a:lnTo>
                    <a:pt x="108700" y="3124098"/>
                  </a:lnTo>
                  <a:lnTo>
                    <a:pt x="108547" y="3115372"/>
                  </a:lnTo>
                  <a:lnTo>
                    <a:pt x="108360" y="3106645"/>
                  </a:lnTo>
                  <a:lnTo>
                    <a:pt x="108141" y="3097919"/>
                  </a:lnTo>
                  <a:lnTo>
                    <a:pt x="107895" y="3089192"/>
                  </a:lnTo>
                  <a:lnTo>
                    <a:pt x="107616" y="3080465"/>
                  </a:lnTo>
                  <a:lnTo>
                    <a:pt x="107312" y="3071739"/>
                  </a:lnTo>
                  <a:lnTo>
                    <a:pt x="106990" y="3063012"/>
                  </a:lnTo>
                  <a:lnTo>
                    <a:pt x="106649" y="3054286"/>
                  </a:lnTo>
                  <a:lnTo>
                    <a:pt x="106292" y="3045559"/>
                  </a:lnTo>
                  <a:lnTo>
                    <a:pt x="105919" y="3036833"/>
                  </a:lnTo>
                  <a:lnTo>
                    <a:pt x="105536" y="3028106"/>
                  </a:lnTo>
                  <a:lnTo>
                    <a:pt x="105144" y="3019380"/>
                  </a:lnTo>
                  <a:lnTo>
                    <a:pt x="104745" y="3010653"/>
                  </a:lnTo>
                  <a:lnTo>
                    <a:pt x="104339" y="3001927"/>
                  </a:lnTo>
                  <a:lnTo>
                    <a:pt x="103930" y="2993200"/>
                  </a:lnTo>
                  <a:lnTo>
                    <a:pt x="103518" y="2984474"/>
                  </a:lnTo>
                  <a:lnTo>
                    <a:pt x="103105" y="2975747"/>
                  </a:lnTo>
                  <a:lnTo>
                    <a:pt x="102691" y="2967021"/>
                  </a:lnTo>
                  <a:lnTo>
                    <a:pt x="102277" y="2958294"/>
                  </a:lnTo>
                  <a:lnTo>
                    <a:pt x="101865" y="2949567"/>
                  </a:lnTo>
                  <a:lnTo>
                    <a:pt x="101455" y="2940841"/>
                  </a:lnTo>
                  <a:lnTo>
                    <a:pt x="101046" y="2932114"/>
                  </a:lnTo>
                  <a:lnTo>
                    <a:pt x="100641" y="2923388"/>
                  </a:lnTo>
                  <a:lnTo>
                    <a:pt x="100237" y="2914661"/>
                  </a:lnTo>
                  <a:lnTo>
                    <a:pt x="99836" y="2905935"/>
                  </a:lnTo>
                  <a:lnTo>
                    <a:pt x="99437" y="2897208"/>
                  </a:lnTo>
                  <a:lnTo>
                    <a:pt x="99041" y="2888482"/>
                  </a:lnTo>
                  <a:lnTo>
                    <a:pt x="98646" y="2879755"/>
                  </a:lnTo>
                  <a:lnTo>
                    <a:pt x="98253" y="2871029"/>
                  </a:lnTo>
                  <a:lnTo>
                    <a:pt x="97860" y="2862302"/>
                  </a:lnTo>
                  <a:lnTo>
                    <a:pt x="97467" y="2853576"/>
                  </a:lnTo>
                  <a:lnTo>
                    <a:pt x="97074" y="2844849"/>
                  </a:lnTo>
                  <a:lnTo>
                    <a:pt x="96679" y="2836123"/>
                  </a:lnTo>
                  <a:lnTo>
                    <a:pt x="96283" y="2827396"/>
                  </a:lnTo>
                  <a:lnTo>
                    <a:pt x="95884" y="2818669"/>
                  </a:lnTo>
                  <a:lnTo>
                    <a:pt x="95481" y="2809943"/>
                  </a:lnTo>
                  <a:lnTo>
                    <a:pt x="95075" y="2801216"/>
                  </a:lnTo>
                  <a:lnTo>
                    <a:pt x="94664" y="2792490"/>
                  </a:lnTo>
                  <a:lnTo>
                    <a:pt x="94248" y="2783763"/>
                  </a:lnTo>
                  <a:lnTo>
                    <a:pt x="93825" y="2775037"/>
                  </a:lnTo>
                  <a:lnTo>
                    <a:pt x="93397" y="2766310"/>
                  </a:lnTo>
                  <a:lnTo>
                    <a:pt x="92962" y="2757584"/>
                  </a:lnTo>
                  <a:lnTo>
                    <a:pt x="92521" y="2748857"/>
                  </a:lnTo>
                  <a:lnTo>
                    <a:pt x="92071" y="2740131"/>
                  </a:lnTo>
                  <a:lnTo>
                    <a:pt x="91614" y="2731404"/>
                  </a:lnTo>
                  <a:lnTo>
                    <a:pt x="91151" y="2722678"/>
                  </a:lnTo>
                  <a:lnTo>
                    <a:pt x="90681" y="2713951"/>
                  </a:lnTo>
                  <a:lnTo>
                    <a:pt x="90202" y="2705225"/>
                  </a:lnTo>
                  <a:lnTo>
                    <a:pt x="89718" y="2696498"/>
                  </a:lnTo>
                  <a:lnTo>
                    <a:pt x="89228" y="2687771"/>
                  </a:lnTo>
                  <a:lnTo>
                    <a:pt x="88733" y="2679045"/>
                  </a:lnTo>
                  <a:lnTo>
                    <a:pt x="88232" y="2670318"/>
                  </a:lnTo>
                  <a:lnTo>
                    <a:pt x="87727" y="2661592"/>
                  </a:lnTo>
                  <a:lnTo>
                    <a:pt x="87220" y="2652865"/>
                  </a:lnTo>
                  <a:lnTo>
                    <a:pt x="86710" y="2644139"/>
                  </a:lnTo>
                  <a:lnTo>
                    <a:pt x="86198" y="2635412"/>
                  </a:lnTo>
                  <a:lnTo>
                    <a:pt x="85686" y="2626686"/>
                  </a:lnTo>
                  <a:lnTo>
                    <a:pt x="85175" y="2617959"/>
                  </a:lnTo>
                  <a:lnTo>
                    <a:pt x="84666" y="2609233"/>
                  </a:lnTo>
                  <a:lnTo>
                    <a:pt x="84158" y="2600506"/>
                  </a:lnTo>
                  <a:lnTo>
                    <a:pt x="83656" y="2591780"/>
                  </a:lnTo>
                  <a:lnTo>
                    <a:pt x="83159" y="2583053"/>
                  </a:lnTo>
                  <a:lnTo>
                    <a:pt x="82667" y="2574327"/>
                  </a:lnTo>
                  <a:lnTo>
                    <a:pt x="82181" y="2565600"/>
                  </a:lnTo>
                  <a:lnTo>
                    <a:pt x="81704" y="2556874"/>
                  </a:lnTo>
                  <a:lnTo>
                    <a:pt x="81237" y="2548147"/>
                  </a:lnTo>
                  <a:lnTo>
                    <a:pt x="80777" y="2539420"/>
                  </a:lnTo>
                  <a:lnTo>
                    <a:pt x="80327" y="2530694"/>
                  </a:lnTo>
                  <a:lnTo>
                    <a:pt x="79890" y="2521967"/>
                  </a:lnTo>
                  <a:lnTo>
                    <a:pt x="79464" y="2513241"/>
                  </a:lnTo>
                  <a:lnTo>
                    <a:pt x="79048" y="2504514"/>
                  </a:lnTo>
                  <a:lnTo>
                    <a:pt x="78643" y="2495788"/>
                  </a:lnTo>
                  <a:lnTo>
                    <a:pt x="78251" y="2487061"/>
                  </a:lnTo>
                  <a:lnTo>
                    <a:pt x="77872" y="2478335"/>
                  </a:lnTo>
                  <a:lnTo>
                    <a:pt x="77504" y="2469608"/>
                  </a:lnTo>
                  <a:lnTo>
                    <a:pt x="77146" y="2460882"/>
                  </a:lnTo>
                  <a:lnTo>
                    <a:pt x="76799" y="2452155"/>
                  </a:lnTo>
                  <a:lnTo>
                    <a:pt x="76466" y="2443429"/>
                  </a:lnTo>
                  <a:lnTo>
                    <a:pt x="76142" y="2434702"/>
                  </a:lnTo>
                  <a:lnTo>
                    <a:pt x="75827" y="2425976"/>
                  </a:lnTo>
                  <a:lnTo>
                    <a:pt x="75520" y="2417249"/>
                  </a:lnTo>
                  <a:lnTo>
                    <a:pt x="75224" y="2408522"/>
                  </a:lnTo>
                  <a:lnTo>
                    <a:pt x="74935" y="2399796"/>
                  </a:lnTo>
                  <a:lnTo>
                    <a:pt x="74652" y="2391069"/>
                  </a:lnTo>
                  <a:lnTo>
                    <a:pt x="74375" y="2382343"/>
                  </a:lnTo>
                  <a:lnTo>
                    <a:pt x="74104" y="2373616"/>
                  </a:lnTo>
                  <a:lnTo>
                    <a:pt x="73838" y="2364890"/>
                  </a:lnTo>
                  <a:lnTo>
                    <a:pt x="73575" y="2356163"/>
                  </a:lnTo>
                  <a:lnTo>
                    <a:pt x="73315" y="2347437"/>
                  </a:lnTo>
                  <a:lnTo>
                    <a:pt x="73057" y="2338710"/>
                  </a:lnTo>
                  <a:lnTo>
                    <a:pt x="72802" y="2329984"/>
                  </a:lnTo>
                  <a:lnTo>
                    <a:pt x="72548" y="2321257"/>
                  </a:lnTo>
                  <a:lnTo>
                    <a:pt x="72295" y="2312531"/>
                  </a:lnTo>
                  <a:lnTo>
                    <a:pt x="72042" y="2303804"/>
                  </a:lnTo>
                  <a:lnTo>
                    <a:pt x="71790" y="2295078"/>
                  </a:lnTo>
                  <a:lnTo>
                    <a:pt x="71538" y="2286351"/>
                  </a:lnTo>
                  <a:lnTo>
                    <a:pt x="71286" y="2277624"/>
                  </a:lnTo>
                  <a:lnTo>
                    <a:pt x="71034" y="2268898"/>
                  </a:lnTo>
                  <a:lnTo>
                    <a:pt x="70782" y="2260171"/>
                  </a:lnTo>
                  <a:lnTo>
                    <a:pt x="70531" y="2251445"/>
                  </a:lnTo>
                  <a:lnTo>
                    <a:pt x="70282" y="2242718"/>
                  </a:lnTo>
                  <a:lnTo>
                    <a:pt x="70033" y="2233992"/>
                  </a:lnTo>
                  <a:lnTo>
                    <a:pt x="69788" y="2225265"/>
                  </a:lnTo>
                  <a:lnTo>
                    <a:pt x="69545" y="2216539"/>
                  </a:lnTo>
                  <a:lnTo>
                    <a:pt x="69306" y="2207812"/>
                  </a:lnTo>
                  <a:lnTo>
                    <a:pt x="69071" y="2199086"/>
                  </a:lnTo>
                  <a:lnTo>
                    <a:pt x="68841" y="2190359"/>
                  </a:lnTo>
                  <a:lnTo>
                    <a:pt x="68619" y="2181633"/>
                  </a:lnTo>
                  <a:lnTo>
                    <a:pt x="68405" y="2172906"/>
                  </a:lnTo>
                  <a:lnTo>
                    <a:pt x="68198" y="2164180"/>
                  </a:lnTo>
                  <a:lnTo>
                    <a:pt x="67999" y="2155453"/>
                  </a:lnTo>
                  <a:lnTo>
                    <a:pt x="67814" y="2146726"/>
                  </a:lnTo>
                  <a:lnTo>
                    <a:pt x="67641" y="2138000"/>
                  </a:lnTo>
                  <a:lnTo>
                    <a:pt x="67479" y="2129273"/>
                  </a:lnTo>
                  <a:lnTo>
                    <a:pt x="67330" y="2120547"/>
                  </a:lnTo>
                  <a:lnTo>
                    <a:pt x="67198" y="2111820"/>
                  </a:lnTo>
                  <a:lnTo>
                    <a:pt x="67082" y="2103094"/>
                  </a:lnTo>
                  <a:lnTo>
                    <a:pt x="66982" y="2094367"/>
                  </a:lnTo>
                  <a:lnTo>
                    <a:pt x="66898" y="2085641"/>
                  </a:lnTo>
                  <a:lnTo>
                    <a:pt x="66833" y="2076914"/>
                  </a:lnTo>
                  <a:lnTo>
                    <a:pt x="66790" y="2068188"/>
                  </a:lnTo>
                  <a:lnTo>
                    <a:pt x="66765" y="2059461"/>
                  </a:lnTo>
                  <a:lnTo>
                    <a:pt x="66758" y="2050735"/>
                  </a:lnTo>
                  <a:lnTo>
                    <a:pt x="66771" y="2042008"/>
                  </a:lnTo>
                  <a:lnTo>
                    <a:pt x="66810" y="2033282"/>
                  </a:lnTo>
                  <a:lnTo>
                    <a:pt x="66868" y="2024555"/>
                  </a:lnTo>
                  <a:lnTo>
                    <a:pt x="66946" y="2015828"/>
                  </a:lnTo>
                  <a:lnTo>
                    <a:pt x="67043" y="2007102"/>
                  </a:lnTo>
                  <a:lnTo>
                    <a:pt x="67168" y="1998375"/>
                  </a:lnTo>
                  <a:lnTo>
                    <a:pt x="67312" y="1989649"/>
                  </a:lnTo>
                  <a:lnTo>
                    <a:pt x="67477" y="1980922"/>
                  </a:lnTo>
                  <a:lnTo>
                    <a:pt x="67660" y="1972196"/>
                  </a:lnTo>
                  <a:lnTo>
                    <a:pt x="67868" y="1963469"/>
                  </a:lnTo>
                  <a:lnTo>
                    <a:pt x="68098" y="1954743"/>
                  </a:lnTo>
                  <a:lnTo>
                    <a:pt x="68346" y="1946016"/>
                  </a:lnTo>
                  <a:lnTo>
                    <a:pt x="68612" y="1937290"/>
                  </a:lnTo>
                  <a:lnTo>
                    <a:pt x="68899" y="1928563"/>
                  </a:lnTo>
                  <a:lnTo>
                    <a:pt x="69208" y="1919837"/>
                  </a:lnTo>
                  <a:lnTo>
                    <a:pt x="69534" y="1911110"/>
                  </a:lnTo>
                  <a:lnTo>
                    <a:pt x="69876" y="1902384"/>
                  </a:lnTo>
                  <a:lnTo>
                    <a:pt x="70236" y="1893657"/>
                  </a:lnTo>
                  <a:lnTo>
                    <a:pt x="70617" y="1884931"/>
                  </a:lnTo>
                  <a:lnTo>
                    <a:pt x="71014" y="1876204"/>
                  </a:lnTo>
                  <a:lnTo>
                    <a:pt x="71425" y="1867477"/>
                  </a:lnTo>
                  <a:lnTo>
                    <a:pt x="71851" y="1858751"/>
                  </a:lnTo>
                  <a:lnTo>
                    <a:pt x="72296" y="1850024"/>
                  </a:lnTo>
                  <a:lnTo>
                    <a:pt x="72756" y="1841298"/>
                  </a:lnTo>
                  <a:lnTo>
                    <a:pt x="73229" y="1832571"/>
                  </a:lnTo>
                  <a:lnTo>
                    <a:pt x="73715" y="1823845"/>
                  </a:lnTo>
                  <a:lnTo>
                    <a:pt x="74217" y="1815118"/>
                  </a:lnTo>
                  <a:lnTo>
                    <a:pt x="74733" y="1806392"/>
                  </a:lnTo>
                  <a:lnTo>
                    <a:pt x="75261" y="1797665"/>
                  </a:lnTo>
                  <a:lnTo>
                    <a:pt x="75801" y="1788939"/>
                  </a:lnTo>
                  <a:lnTo>
                    <a:pt x="76354" y="1780212"/>
                  </a:lnTo>
                  <a:lnTo>
                    <a:pt x="76922" y="1771486"/>
                  </a:lnTo>
                  <a:lnTo>
                    <a:pt x="77501" y="1762759"/>
                  </a:lnTo>
                  <a:lnTo>
                    <a:pt x="78091" y="1754033"/>
                  </a:lnTo>
                  <a:lnTo>
                    <a:pt x="78692" y="1745306"/>
                  </a:lnTo>
                  <a:lnTo>
                    <a:pt x="79309" y="1736579"/>
                  </a:lnTo>
                  <a:lnTo>
                    <a:pt x="79936" y="1727853"/>
                  </a:lnTo>
                  <a:lnTo>
                    <a:pt x="80574" y="1719126"/>
                  </a:lnTo>
                  <a:lnTo>
                    <a:pt x="81222" y="1710400"/>
                  </a:lnTo>
                  <a:lnTo>
                    <a:pt x="81885" y="1701673"/>
                  </a:lnTo>
                  <a:lnTo>
                    <a:pt x="82559" y="1692947"/>
                  </a:lnTo>
                  <a:lnTo>
                    <a:pt x="83244" y="1684220"/>
                  </a:lnTo>
                  <a:lnTo>
                    <a:pt x="83940" y="1675494"/>
                  </a:lnTo>
                  <a:lnTo>
                    <a:pt x="84649" y="1666767"/>
                  </a:lnTo>
                  <a:lnTo>
                    <a:pt x="85371" y="1658041"/>
                  </a:lnTo>
                  <a:lnTo>
                    <a:pt x="86104" y="1649314"/>
                  </a:lnTo>
                  <a:lnTo>
                    <a:pt x="86848" y="1640588"/>
                  </a:lnTo>
                  <a:lnTo>
                    <a:pt x="87604" y="1631861"/>
                  </a:lnTo>
                  <a:lnTo>
                    <a:pt x="88374" y="1623135"/>
                  </a:lnTo>
                  <a:lnTo>
                    <a:pt x="89156" y="1614408"/>
                  </a:lnTo>
                  <a:lnTo>
                    <a:pt x="89949" y="1605681"/>
                  </a:lnTo>
                  <a:lnTo>
                    <a:pt x="90752" y="1596955"/>
                  </a:lnTo>
                  <a:lnTo>
                    <a:pt x="91572" y="1588228"/>
                  </a:lnTo>
                  <a:lnTo>
                    <a:pt x="92402" y="1579502"/>
                  </a:lnTo>
                  <a:lnTo>
                    <a:pt x="93243" y="1570775"/>
                  </a:lnTo>
                  <a:lnTo>
                    <a:pt x="94095" y="1562049"/>
                  </a:lnTo>
                  <a:lnTo>
                    <a:pt x="94961" y="1553322"/>
                  </a:lnTo>
                  <a:lnTo>
                    <a:pt x="95838" y="1544596"/>
                  </a:lnTo>
                  <a:lnTo>
                    <a:pt x="96725" y="1535869"/>
                  </a:lnTo>
                  <a:lnTo>
                    <a:pt x="97622" y="1527143"/>
                  </a:lnTo>
                  <a:lnTo>
                    <a:pt x="98530" y="1518416"/>
                  </a:lnTo>
                  <a:lnTo>
                    <a:pt x="99449" y="1509690"/>
                  </a:lnTo>
                  <a:lnTo>
                    <a:pt x="100376" y="1500963"/>
                  </a:lnTo>
                  <a:lnTo>
                    <a:pt x="101312" y="1492237"/>
                  </a:lnTo>
                  <a:lnTo>
                    <a:pt x="102255" y="1483510"/>
                  </a:lnTo>
                  <a:lnTo>
                    <a:pt x="103207" y="1474783"/>
                  </a:lnTo>
                  <a:lnTo>
                    <a:pt x="104164" y="1466057"/>
                  </a:lnTo>
                  <a:lnTo>
                    <a:pt x="105127" y="1457330"/>
                  </a:lnTo>
                  <a:lnTo>
                    <a:pt x="106095" y="1448604"/>
                  </a:lnTo>
                  <a:lnTo>
                    <a:pt x="107068" y="1439877"/>
                  </a:lnTo>
                  <a:lnTo>
                    <a:pt x="108043" y="1431151"/>
                  </a:lnTo>
                  <a:lnTo>
                    <a:pt x="109021" y="1422424"/>
                  </a:lnTo>
                  <a:lnTo>
                    <a:pt x="110000" y="1413698"/>
                  </a:lnTo>
                  <a:lnTo>
                    <a:pt x="110979" y="1404971"/>
                  </a:lnTo>
                  <a:lnTo>
                    <a:pt x="111958" y="1396245"/>
                  </a:lnTo>
                  <a:lnTo>
                    <a:pt x="112935" y="1387518"/>
                  </a:lnTo>
                  <a:lnTo>
                    <a:pt x="113909" y="1378792"/>
                  </a:lnTo>
                  <a:lnTo>
                    <a:pt x="114880" y="1370065"/>
                  </a:lnTo>
                  <a:lnTo>
                    <a:pt x="115846" y="1361339"/>
                  </a:lnTo>
                  <a:lnTo>
                    <a:pt x="116806" y="1352612"/>
                  </a:lnTo>
                  <a:lnTo>
                    <a:pt x="117761" y="1343885"/>
                  </a:lnTo>
                  <a:lnTo>
                    <a:pt x="118710" y="1335159"/>
                  </a:lnTo>
                  <a:lnTo>
                    <a:pt x="119648" y="1326432"/>
                  </a:lnTo>
                  <a:lnTo>
                    <a:pt x="120578" y="1317706"/>
                  </a:lnTo>
                  <a:lnTo>
                    <a:pt x="121499" y="1308979"/>
                  </a:lnTo>
                  <a:lnTo>
                    <a:pt x="122412" y="1300253"/>
                  </a:lnTo>
                  <a:lnTo>
                    <a:pt x="123311" y="1291526"/>
                  </a:lnTo>
                  <a:lnTo>
                    <a:pt x="124199" y="1282800"/>
                  </a:lnTo>
                  <a:lnTo>
                    <a:pt x="125076" y="1274073"/>
                  </a:lnTo>
                  <a:lnTo>
                    <a:pt x="125942" y="1265347"/>
                  </a:lnTo>
                  <a:lnTo>
                    <a:pt x="126794" y="1256620"/>
                  </a:lnTo>
                  <a:lnTo>
                    <a:pt x="127632" y="1247894"/>
                  </a:lnTo>
                  <a:lnTo>
                    <a:pt x="128458" y="1239167"/>
                  </a:lnTo>
                  <a:lnTo>
                    <a:pt x="129273" y="1230441"/>
                  </a:lnTo>
                  <a:lnTo>
                    <a:pt x="130073" y="1221714"/>
                  </a:lnTo>
                  <a:lnTo>
                    <a:pt x="130857" y="1212988"/>
                  </a:lnTo>
                  <a:lnTo>
                    <a:pt x="131628" y="1204261"/>
                  </a:lnTo>
                  <a:lnTo>
                    <a:pt x="132387" y="1195534"/>
                  </a:lnTo>
                  <a:lnTo>
                    <a:pt x="133134" y="1186808"/>
                  </a:lnTo>
                  <a:lnTo>
                    <a:pt x="133863" y="1178081"/>
                  </a:lnTo>
                  <a:lnTo>
                    <a:pt x="134580" y="1169355"/>
                  </a:lnTo>
                  <a:lnTo>
                    <a:pt x="135285" y="1160628"/>
                  </a:lnTo>
                  <a:lnTo>
                    <a:pt x="135978" y="1151902"/>
                  </a:lnTo>
                  <a:lnTo>
                    <a:pt x="136655" y="1143175"/>
                  </a:lnTo>
                  <a:lnTo>
                    <a:pt x="137320" y="1134449"/>
                  </a:lnTo>
                  <a:lnTo>
                    <a:pt x="137973" y="1125722"/>
                  </a:lnTo>
                  <a:lnTo>
                    <a:pt x="138616" y="1116996"/>
                  </a:lnTo>
                  <a:lnTo>
                    <a:pt x="139244" y="1108269"/>
                  </a:lnTo>
                  <a:lnTo>
                    <a:pt x="139860" y="1099543"/>
                  </a:lnTo>
                  <a:lnTo>
                    <a:pt x="140466" y="1090816"/>
                  </a:lnTo>
                  <a:lnTo>
                    <a:pt x="141061" y="1082090"/>
                  </a:lnTo>
                  <a:lnTo>
                    <a:pt x="141646" y="1073363"/>
                  </a:lnTo>
                  <a:lnTo>
                    <a:pt x="142217" y="1064636"/>
                  </a:lnTo>
                  <a:lnTo>
                    <a:pt x="142780" y="1055910"/>
                  </a:lnTo>
                  <a:lnTo>
                    <a:pt x="143333" y="1047183"/>
                  </a:lnTo>
                  <a:lnTo>
                    <a:pt x="143877" y="1038457"/>
                  </a:lnTo>
                  <a:lnTo>
                    <a:pt x="144409" y="1029730"/>
                  </a:lnTo>
                  <a:lnTo>
                    <a:pt x="144932" y="1021004"/>
                  </a:lnTo>
                  <a:lnTo>
                    <a:pt x="145447" y="1012277"/>
                  </a:lnTo>
                  <a:lnTo>
                    <a:pt x="145955" y="1003551"/>
                  </a:lnTo>
                  <a:lnTo>
                    <a:pt x="146451" y="994824"/>
                  </a:lnTo>
                  <a:lnTo>
                    <a:pt x="146940" y="986098"/>
                  </a:lnTo>
                  <a:lnTo>
                    <a:pt x="147421" y="977371"/>
                  </a:lnTo>
                  <a:lnTo>
                    <a:pt x="147895" y="968645"/>
                  </a:lnTo>
                  <a:lnTo>
                    <a:pt x="148361" y="959918"/>
                  </a:lnTo>
                  <a:lnTo>
                    <a:pt x="148818" y="951192"/>
                  </a:lnTo>
                  <a:lnTo>
                    <a:pt x="149269" y="942465"/>
                  </a:lnTo>
                  <a:lnTo>
                    <a:pt x="149713" y="933738"/>
                  </a:lnTo>
                  <a:lnTo>
                    <a:pt x="150150" y="925012"/>
                  </a:lnTo>
                  <a:lnTo>
                    <a:pt x="150579" y="916285"/>
                  </a:lnTo>
                  <a:lnTo>
                    <a:pt x="151002" y="907559"/>
                  </a:lnTo>
                  <a:lnTo>
                    <a:pt x="151419" y="898832"/>
                  </a:lnTo>
                  <a:lnTo>
                    <a:pt x="151830" y="890106"/>
                  </a:lnTo>
                  <a:lnTo>
                    <a:pt x="152233" y="881379"/>
                  </a:lnTo>
                  <a:lnTo>
                    <a:pt x="152630" y="872653"/>
                  </a:lnTo>
                  <a:lnTo>
                    <a:pt x="153021" y="863926"/>
                  </a:lnTo>
                  <a:lnTo>
                    <a:pt x="153406" y="855200"/>
                  </a:lnTo>
                  <a:lnTo>
                    <a:pt x="153784" y="846473"/>
                  </a:lnTo>
                  <a:lnTo>
                    <a:pt x="154156" y="837747"/>
                  </a:lnTo>
                  <a:lnTo>
                    <a:pt x="154522" y="829020"/>
                  </a:lnTo>
                  <a:lnTo>
                    <a:pt x="154882" y="820294"/>
                  </a:lnTo>
                  <a:lnTo>
                    <a:pt x="155235" y="811567"/>
                  </a:lnTo>
                  <a:lnTo>
                    <a:pt x="155581" y="802840"/>
                  </a:lnTo>
                  <a:lnTo>
                    <a:pt x="155922" y="794114"/>
                  </a:lnTo>
                  <a:lnTo>
                    <a:pt x="156256" y="785387"/>
                  </a:lnTo>
                  <a:lnTo>
                    <a:pt x="156584" y="776661"/>
                  </a:lnTo>
                  <a:lnTo>
                    <a:pt x="156904" y="767934"/>
                  </a:lnTo>
                  <a:lnTo>
                    <a:pt x="157218" y="759208"/>
                  </a:lnTo>
                  <a:lnTo>
                    <a:pt x="157525" y="750481"/>
                  </a:lnTo>
                  <a:lnTo>
                    <a:pt x="157827" y="741755"/>
                  </a:lnTo>
                  <a:lnTo>
                    <a:pt x="158119" y="733028"/>
                  </a:lnTo>
                  <a:lnTo>
                    <a:pt x="158405" y="724302"/>
                  </a:lnTo>
                  <a:lnTo>
                    <a:pt x="158685" y="715575"/>
                  </a:lnTo>
                  <a:lnTo>
                    <a:pt x="158957" y="706849"/>
                  </a:lnTo>
                  <a:lnTo>
                    <a:pt x="159222" y="698122"/>
                  </a:lnTo>
                  <a:lnTo>
                    <a:pt x="159479" y="689396"/>
                  </a:lnTo>
                  <a:lnTo>
                    <a:pt x="159729" y="680669"/>
                  </a:lnTo>
                  <a:lnTo>
                    <a:pt x="159972" y="671942"/>
                  </a:lnTo>
                  <a:lnTo>
                    <a:pt x="160208" y="663216"/>
                  </a:lnTo>
                  <a:lnTo>
                    <a:pt x="160435" y="654489"/>
                  </a:lnTo>
                  <a:lnTo>
                    <a:pt x="160655" y="645763"/>
                  </a:lnTo>
                  <a:lnTo>
                    <a:pt x="160869" y="637036"/>
                  </a:lnTo>
                  <a:lnTo>
                    <a:pt x="161076" y="628310"/>
                  </a:lnTo>
                  <a:lnTo>
                    <a:pt x="161274" y="619583"/>
                  </a:lnTo>
                  <a:lnTo>
                    <a:pt x="161465" y="610857"/>
                  </a:lnTo>
                  <a:lnTo>
                    <a:pt x="161651" y="602130"/>
                  </a:lnTo>
                  <a:lnTo>
                    <a:pt x="161829" y="593404"/>
                  </a:lnTo>
                  <a:lnTo>
                    <a:pt x="162000" y="584677"/>
                  </a:lnTo>
                  <a:lnTo>
                    <a:pt x="162164" y="575951"/>
                  </a:lnTo>
                  <a:lnTo>
                    <a:pt x="162322" y="567224"/>
                  </a:lnTo>
                  <a:lnTo>
                    <a:pt x="162474" y="558498"/>
                  </a:lnTo>
                  <a:lnTo>
                    <a:pt x="162619" y="549771"/>
                  </a:lnTo>
                  <a:lnTo>
                    <a:pt x="162757" y="541045"/>
                  </a:lnTo>
                  <a:lnTo>
                    <a:pt x="162890" y="532318"/>
                  </a:lnTo>
                  <a:lnTo>
                    <a:pt x="163018" y="523591"/>
                  </a:lnTo>
                  <a:lnTo>
                    <a:pt x="163140" y="514865"/>
                  </a:lnTo>
                  <a:lnTo>
                    <a:pt x="163256" y="506138"/>
                  </a:lnTo>
                  <a:lnTo>
                    <a:pt x="163367" y="497412"/>
                  </a:lnTo>
                  <a:lnTo>
                    <a:pt x="163473" y="488685"/>
                  </a:lnTo>
                  <a:lnTo>
                    <a:pt x="163575" y="479959"/>
                  </a:lnTo>
                  <a:lnTo>
                    <a:pt x="163670" y="471232"/>
                  </a:lnTo>
                  <a:lnTo>
                    <a:pt x="163762" y="462506"/>
                  </a:lnTo>
                  <a:lnTo>
                    <a:pt x="163849" y="453779"/>
                  </a:lnTo>
                  <a:lnTo>
                    <a:pt x="163933" y="445053"/>
                  </a:lnTo>
                  <a:lnTo>
                    <a:pt x="164011" y="436326"/>
                  </a:lnTo>
                  <a:lnTo>
                    <a:pt x="164085" y="427600"/>
                  </a:lnTo>
                  <a:lnTo>
                    <a:pt x="164156" y="418873"/>
                  </a:lnTo>
                  <a:lnTo>
                    <a:pt x="164224" y="410147"/>
                  </a:lnTo>
                  <a:lnTo>
                    <a:pt x="164288" y="401420"/>
                  </a:lnTo>
                  <a:lnTo>
                    <a:pt x="164348" y="392693"/>
                  </a:lnTo>
                  <a:lnTo>
                    <a:pt x="164405" y="383967"/>
                  </a:lnTo>
                  <a:lnTo>
                    <a:pt x="164459" y="375240"/>
                  </a:lnTo>
                  <a:lnTo>
                    <a:pt x="164510" y="366514"/>
                  </a:lnTo>
                  <a:lnTo>
                    <a:pt x="164558" y="357787"/>
                  </a:lnTo>
                  <a:lnTo>
                    <a:pt x="164604" y="349061"/>
                  </a:lnTo>
                  <a:lnTo>
                    <a:pt x="164647" y="340334"/>
                  </a:lnTo>
                  <a:lnTo>
                    <a:pt x="164688" y="331608"/>
                  </a:lnTo>
                  <a:lnTo>
                    <a:pt x="164726" y="322881"/>
                  </a:lnTo>
                  <a:lnTo>
                    <a:pt x="164761" y="314155"/>
                  </a:lnTo>
                  <a:lnTo>
                    <a:pt x="164795" y="305428"/>
                  </a:lnTo>
                  <a:lnTo>
                    <a:pt x="164828" y="296702"/>
                  </a:lnTo>
                  <a:lnTo>
                    <a:pt x="164858" y="287975"/>
                  </a:lnTo>
                  <a:lnTo>
                    <a:pt x="164886" y="279249"/>
                  </a:lnTo>
                  <a:lnTo>
                    <a:pt x="164913" y="270522"/>
                  </a:lnTo>
                  <a:lnTo>
                    <a:pt x="164938" y="261795"/>
                  </a:lnTo>
                  <a:lnTo>
                    <a:pt x="164963" y="253069"/>
                  </a:lnTo>
                  <a:lnTo>
                    <a:pt x="164985" y="244342"/>
                  </a:lnTo>
                  <a:lnTo>
                    <a:pt x="165007" y="235616"/>
                  </a:lnTo>
                  <a:lnTo>
                    <a:pt x="165028" y="226889"/>
                  </a:lnTo>
                  <a:lnTo>
                    <a:pt x="165047" y="218163"/>
                  </a:lnTo>
                  <a:lnTo>
                    <a:pt x="165066" y="209436"/>
                  </a:lnTo>
                  <a:lnTo>
                    <a:pt x="165084" y="200710"/>
                  </a:lnTo>
                  <a:lnTo>
                    <a:pt x="165102" y="191983"/>
                  </a:lnTo>
                  <a:lnTo>
                    <a:pt x="165119" y="183257"/>
                  </a:lnTo>
                  <a:lnTo>
                    <a:pt x="165135" y="174530"/>
                  </a:lnTo>
                  <a:lnTo>
                    <a:pt x="165151" y="165804"/>
                  </a:lnTo>
                  <a:lnTo>
                    <a:pt x="165167" y="157077"/>
                  </a:lnTo>
                  <a:lnTo>
                    <a:pt x="165183" y="148351"/>
                  </a:lnTo>
                  <a:lnTo>
                    <a:pt x="165198" y="139624"/>
                  </a:lnTo>
                  <a:lnTo>
                    <a:pt x="165214" y="130897"/>
                  </a:lnTo>
                  <a:lnTo>
                    <a:pt x="165229" y="122171"/>
                  </a:lnTo>
                  <a:lnTo>
                    <a:pt x="165245" y="113444"/>
                  </a:lnTo>
                  <a:lnTo>
                    <a:pt x="165260" y="104718"/>
                  </a:lnTo>
                  <a:lnTo>
                    <a:pt x="165276" y="95991"/>
                  </a:lnTo>
                  <a:lnTo>
                    <a:pt x="165292" y="87265"/>
                  </a:lnTo>
                  <a:lnTo>
                    <a:pt x="165309" y="78538"/>
                  </a:lnTo>
                  <a:lnTo>
                    <a:pt x="165325" y="69812"/>
                  </a:lnTo>
                  <a:lnTo>
                    <a:pt x="165343" y="61085"/>
                  </a:lnTo>
                  <a:lnTo>
                    <a:pt x="165360" y="52359"/>
                  </a:lnTo>
                  <a:lnTo>
                    <a:pt x="165378" y="43632"/>
                  </a:lnTo>
                  <a:lnTo>
                    <a:pt x="165396" y="34906"/>
                  </a:lnTo>
                  <a:lnTo>
                    <a:pt x="165415" y="26179"/>
                  </a:lnTo>
                  <a:lnTo>
                    <a:pt x="165434" y="17453"/>
                  </a:lnTo>
                  <a:lnTo>
                    <a:pt x="165454" y="8726"/>
                  </a:lnTo>
                  <a:lnTo>
                    <a:pt x="165474" y="0"/>
                  </a:lnTo>
                  <a:lnTo>
                    <a:pt x="166941" y="0"/>
                  </a:lnTo>
                  <a:lnTo>
                    <a:pt x="166961" y="8726"/>
                  </a:lnTo>
                  <a:lnTo>
                    <a:pt x="166981" y="17453"/>
                  </a:lnTo>
                  <a:lnTo>
                    <a:pt x="167000" y="26179"/>
                  </a:lnTo>
                  <a:lnTo>
                    <a:pt x="167019" y="34906"/>
                  </a:lnTo>
                  <a:lnTo>
                    <a:pt x="167037" y="43632"/>
                  </a:lnTo>
                  <a:lnTo>
                    <a:pt x="167055" y="52359"/>
                  </a:lnTo>
                  <a:lnTo>
                    <a:pt x="167072" y="61085"/>
                  </a:lnTo>
                  <a:lnTo>
                    <a:pt x="167090" y="69812"/>
                  </a:lnTo>
                  <a:lnTo>
                    <a:pt x="167106" y="78538"/>
                  </a:lnTo>
                  <a:lnTo>
                    <a:pt x="167123" y="87265"/>
                  </a:lnTo>
                  <a:lnTo>
                    <a:pt x="167139" y="95991"/>
                  </a:lnTo>
                  <a:lnTo>
                    <a:pt x="167155" y="104718"/>
                  </a:lnTo>
                  <a:lnTo>
                    <a:pt x="167170" y="113444"/>
                  </a:lnTo>
                  <a:lnTo>
                    <a:pt x="167186" y="122171"/>
                  </a:lnTo>
                  <a:lnTo>
                    <a:pt x="167201" y="130897"/>
                  </a:lnTo>
                  <a:lnTo>
                    <a:pt x="167217" y="139624"/>
                  </a:lnTo>
                  <a:lnTo>
                    <a:pt x="167232" y="148351"/>
                  </a:lnTo>
                  <a:lnTo>
                    <a:pt x="167248" y="157077"/>
                  </a:lnTo>
                  <a:lnTo>
                    <a:pt x="167264" y="165804"/>
                  </a:lnTo>
                  <a:lnTo>
                    <a:pt x="167280" y="174530"/>
                  </a:lnTo>
                  <a:lnTo>
                    <a:pt x="167296" y="183257"/>
                  </a:lnTo>
                  <a:lnTo>
                    <a:pt x="167313" y="191983"/>
                  </a:lnTo>
                  <a:lnTo>
                    <a:pt x="167331" y="200710"/>
                  </a:lnTo>
                  <a:lnTo>
                    <a:pt x="167349" y="209436"/>
                  </a:lnTo>
                  <a:lnTo>
                    <a:pt x="167368" y="218163"/>
                  </a:lnTo>
                  <a:lnTo>
                    <a:pt x="167387" y="226889"/>
                  </a:lnTo>
                  <a:lnTo>
                    <a:pt x="167408" y="235616"/>
                  </a:lnTo>
                  <a:lnTo>
                    <a:pt x="167430" y="244342"/>
                  </a:lnTo>
                  <a:lnTo>
                    <a:pt x="167452" y="253069"/>
                  </a:lnTo>
                  <a:lnTo>
                    <a:pt x="167476" y="261795"/>
                  </a:lnTo>
                  <a:lnTo>
                    <a:pt x="167502" y="270522"/>
                  </a:lnTo>
                  <a:lnTo>
                    <a:pt x="167529" y="279249"/>
                  </a:lnTo>
                  <a:lnTo>
                    <a:pt x="167557" y="287975"/>
                  </a:lnTo>
                  <a:lnTo>
                    <a:pt x="167587" y="296702"/>
                  </a:lnTo>
                  <a:lnTo>
                    <a:pt x="167620" y="305428"/>
                  </a:lnTo>
                  <a:lnTo>
                    <a:pt x="167654" y="314155"/>
                  </a:lnTo>
                  <a:lnTo>
                    <a:pt x="167689" y="322881"/>
                  </a:lnTo>
                  <a:lnTo>
                    <a:pt x="167727" y="331608"/>
                  </a:lnTo>
                  <a:lnTo>
                    <a:pt x="167768" y="340334"/>
                  </a:lnTo>
                  <a:lnTo>
                    <a:pt x="167811" y="349061"/>
                  </a:lnTo>
                  <a:lnTo>
                    <a:pt x="167857" y="357787"/>
                  </a:lnTo>
                  <a:lnTo>
                    <a:pt x="167905" y="366514"/>
                  </a:lnTo>
                  <a:lnTo>
                    <a:pt x="167956" y="375240"/>
                  </a:lnTo>
                  <a:lnTo>
                    <a:pt x="168010" y="383967"/>
                  </a:lnTo>
                  <a:lnTo>
                    <a:pt x="168067" y="392693"/>
                  </a:lnTo>
                  <a:lnTo>
                    <a:pt x="168127" y="401420"/>
                  </a:lnTo>
                  <a:lnTo>
                    <a:pt x="168191" y="410147"/>
                  </a:lnTo>
                  <a:lnTo>
                    <a:pt x="168259" y="418873"/>
                  </a:lnTo>
                  <a:lnTo>
                    <a:pt x="168330" y="427600"/>
                  </a:lnTo>
                  <a:lnTo>
                    <a:pt x="168404" y="436326"/>
                  </a:lnTo>
                  <a:lnTo>
                    <a:pt x="168482" y="445053"/>
                  </a:lnTo>
                  <a:lnTo>
                    <a:pt x="168566" y="453779"/>
                  </a:lnTo>
                  <a:lnTo>
                    <a:pt x="168653" y="462506"/>
                  </a:lnTo>
                  <a:lnTo>
                    <a:pt x="168744" y="471232"/>
                  </a:lnTo>
                  <a:lnTo>
                    <a:pt x="168840" y="479959"/>
                  </a:lnTo>
                  <a:lnTo>
                    <a:pt x="168942" y="488685"/>
                  </a:lnTo>
                  <a:lnTo>
                    <a:pt x="169048" y="497412"/>
                  </a:lnTo>
                  <a:lnTo>
                    <a:pt x="169159" y="506138"/>
                  </a:lnTo>
                  <a:lnTo>
                    <a:pt x="169274" y="514865"/>
                  </a:lnTo>
                  <a:lnTo>
                    <a:pt x="169397" y="523591"/>
                  </a:lnTo>
                  <a:lnTo>
                    <a:pt x="169524" y="532318"/>
                  </a:lnTo>
                  <a:lnTo>
                    <a:pt x="169658" y="541045"/>
                  </a:lnTo>
                  <a:lnTo>
                    <a:pt x="169796" y="549771"/>
                  </a:lnTo>
                  <a:lnTo>
                    <a:pt x="169941" y="558498"/>
                  </a:lnTo>
                  <a:lnTo>
                    <a:pt x="170093" y="567224"/>
                  </a:lnTo>
                  <a:lnTo>
                    <a:pt x="170251" y="575951"/>
                  </a:lnTo>
                  <a:lnTo>
                    <a:pt x="170415" y="584677"/>
                  </a:lnTo>
                  <a:lnTo>
                    <a:pt x="170586" y="593404"/>
                  </a:lnTo>
                  <a:lnTo>
                    <a:pt x="170764" y="602130"/>
                  </a:lnTo>
                  <a:lnTo>
                    <a:pt x="170949" y="610857"/>
                  </a:lnTo>
                  <a:lnTo>
                    <a:pt x="171141" y="619583"/>
                  </a:lnTo>
                  <a:lnTo>
                    <a:pt x="171339" y="628310"/>
                  </a:lnTo>
                  <a:lnTo>
                    <a:pt x="171546" y="637036"/>
                  </a:lnTo>
                  <a:lnTo>
                    <a:pt x="171760" y="645763"/>
                  </a:lnTo>
                  <a:lnTo>
                    <a:pt x="171980" y="654489"/>
                  </a:lnTo>
                  <a:lnTo>
                    <a:pt x="172207" y="663216"/>
                  </a:lnTo>
                  <a:lnTo>
                    <a:pt x="172443" y="671942"/>
                  </a:lnTo>
                  <a:lnTo>
                    <a:pt x="172686" y="680669"/>
                  </a:lnTo>
                  <a:lnTo>
                    <a:pt x="172936" y="689396"/>
                  </a:lnTo>
                  <a:lnTo>
                    <a:pt x="173193" y="698122"/>
                  </a:lnTo>
                  <a:lnTo>
                    <a:pt x="173458" y="706849"/>
                  </a:lnTo>
                  <a:lnTo>
                    <a:pt x="173730" y="715575"/>
                  </a:lnTo>
                  <a:lnTo>
                    <a:pt x="174010" y="724302"/>
                  </a:lnTo>
                  <a:lnTo>
                    <a:pt x="174296" y="733028"/>
                  </a:lnTo>
                  <a:lnTo>
                    <a:pt x="174588" y="741755"/>
                  </a:lnTo>
                  <a:lnTo>
                    <a:pt x="174889" y="750481"/>
                  </a:lnTo>
                  <a:lnTo>
                    <a:pt x="175197" y="759208"/>
                  </a:lnTo>
                  <a:lnTo>
                    <a:pt x="175511" y="767934"/>
                  </a:lnTo>
                  <a:lnTo>
                    <a:pt x="175831" y="776661"/>
                  </a:lnTo>
                  <a:lnTo>
                    <a:pt x="176159" y="785387"/>
                  </a:lnTo>
                  <a:lnTo>
                    <a:pt x="176493" y="794114"/>
                  </a:lnTo>
                  <a:lnTo>
                    <a:pt x="176834" y="802840"/>
                  </a:lnTo>
                  <a:lnTo>
                    <a:pt x="177180" y="811567"/>
                  </a:lnTo>
                  <a:lnTo>
                    <a:pt x="177533" y="820294"/>
                  </a:lnTo>
                  <a:lnTo>
                    <a:pt x="177893" y="829020"/>
                  </a:lnTo>
                  <a:lnTo>
                    <a:pt x="178259" y="837747"/>
                  </a:lnTo>
                  <a:lnTo>
                    <a:pt x="178631" y="846473"/>
                  </a:lnTo>
                  <a:lnTo>
                    <a:pt x="179009" y="855200"/>
                  </a:lnTo>
                  <a:lnTo>
                    <a:pt x="179394" y="863926"/>
                  </a:lnTo>
                  <a:lnTo>
                    <a:pt x="179785" y="872653"/>
                  </a:lnTo>
                  <a:lnTo>
                    <a:pt x="180182" y="881379"/>
                  </a:lnTo>
                  <a:lnTo>
                    <a:pt x="180585" y="890106"/>
                  </a:lnTo>
                  <a:lnTo>
                    <a:pt x="180996" y="898832"/>
                  </a:lnTo>
                  <a:lnTo>
                    <a:pt x="181413" y="907559"/>
                  </a:lnTo>
                  <a:lnTo>
                    <a:pt x="181836" y="916285"/>
                  </a:lnTo>
                  <a:lnTo>
                    <a:pt x="182264" y="925012"/>
                  </a:lnTo>
                  <a:lnTo>
                    <a:pt x="182702" y="933738"/>
                  </a:lnTo>
                  <a:lnTo>
                    <a:pt x="183146" y="942465"/>
                  </a:lnTo>
                  <a:lnTo>
                    <a:pt x="183597" y="951192"/>
                  </a:lnTo>
                  <a:lnTo>
                    <a:pt x="184054" y="959918"/>
                  </a:lnTo>
                  <a:lnTo>
                    <a:pt x="184520" y="968645"/>
                  </a:lnTo>
                  <a:lnTo>
                    <a:pt x="184994" y="977371"/>
                  </a:lnTo>
                  <a:lnTo>
                    <a:pt x="185475" y="986098"/>
                  </a:lnTo>
                  <a:lnTo>
                    <a:pt x="185963" y="994824"/>
                  </a:lnTo>
                  <a:lnTo>
                    <a:pt x="186460" y="1003551"/>
                  </a:lnTo>
                  <a:lnTo>
                    <a:pt x="186968" y="1012277"/>
                  </a:lnTo>
                  <a:lnTo>
                    <a:pt x="187483" y="1021004"/>
                  </a:lnTo>
                  <a:lnTo>
                    <a:pt x="188006" y="1029730"/>
                  </a:lnTo>
                  <a:lnTo>
                    <a:pt x="188538" y="1038457"/>
                  </a:lnTo>
                  <a:lnTo>
                    <a:pt x="189082" y="1047183"/>
                  </a:lnTo>
                  <a:lnTo>
                    <a:pt x="189635" y="1055910"/>
                  </a:lnTo>
                  <a:lnTo>
                    <a:pt x="190198" y="1064636"/>
                  </a:lnTo>
                  <a:lnTo>
                    <a:pt x="190769" y="1073363"/>
                  </a:lnTo>
                  <a:lnTo>
                    <a:pt x="191354" y="1082090"/>
                  </a:lnTo>
                  <a:lnTo>
                    <a:pt x="191949" y="1090816"/>
                  </a:lnTo>
                  <a:lnTo>
                    <a:pt x="192555" y="1099543"/>
                  </a:lnTo>
                  <a:lnTo>
                    <a:pt x="193171" y="1108269"/>
                  </a:lnTo>
                  <a:lnTo>
                    <a:pt x="193799" y="1116996"/>
                  </a:lnTo>
                  <a:lnTo>
                    <a:pt x="194442" y="1125722"/>
                  </a:lnTo>
                  <a:lnTo>
                    <a:pt x="195095" y="1134449"/>
                  </a:lnTo>
                  <a:lnTo>
                    <a:pt x="195760" y="1143175"/>
                  </a:lnTo>
                  <a:lnTo>
                    <a:pt x="196437" y="1151902"/>
                  </a:lnTo>
                  <a:lnTo>
                    <a:pt x="197130" y="1160628"/>
                  </a:lnTo>
                  <a:lnTo>
                    <a:pt x="197835" y="1169355"/>
                  </a:lnTo>
                  <a:lnTo>
                    <a:pt x="198552" y="1178081"/>
                  </a:lnTo>
                  <a:lnTo>
                    <a:pt x="199281" y="1186808"/>
                  </a:lnTo>
                  <a:lnTo>
                    <a:pt x="200027" y="1195534"/>
                  </a:lnTo>
                  <a:lnTo>
                    <a:pt x="200787" y="1204261"/>
                  </a:lnTo>
                  <a:lnTo>
                    <a:pt x="201558" y="1212988"/>
                  </a:lnTo>
                  <a:lnTo>
                    <a:pt x="202342" y="1221714"/>
                  </a:lnTo>
                  <a:lnTo>
                    <a:pt x="203142" y="1230441"/>
                  </a:lnTo>
                  <a:lnTo>
                    <a:pt x="203956" y="1239167"/>
                  </a:lnTo>
                  <a:lnTo>
                    <a:pt x="204783" y="1247894"/>
                  </a:lnTo>
                  <a:lnTo>
                    <a:pt x="205621" y="1256620"/>
                  </a:lnTo>
                  <a:lnTo>
                    <a:pt x="206473" y="1265347"/>
                  </a:lnTo>
                  <a:lnTo>
                    <a:pt x="207339" y="1274073"/>
                  </a:lnTo>
                  <a:lnTo>
                    <a:pt x="208216" y="1282800"/>
                  </a:lnTo>
                  <a:lnTo>
                    <a:pt x="209104" y="1291526"/>
                  </a:lnTo>
                  <a:lnTo>
                    <a:pt x="210003" y="1300253"/>
                  </a:lnTo>
                  <a:lnTo>
                    <a:pt x="210916" y="1308979"/>
                  </a:lnTo>
                  <a:lnTo>
                    <a:pt x="211837" y="1317706"/>
                  </a:lnTo>
                  <a:lnTo>
                    <a:pt x="212767" y="1326432"/>
                  </a:lnTo>
                  <a:lnTo>
                    <a:pt x="213705" y="1335159"/>
                  </a:lnTo>
                  <a:lnTo>
                    <a:pt x="214654" y="1343885"/>
                  </a:lnTo>
                  <a:lnTo>
                    <a:pt x="215609" y="1352612"/>
                  </a:lnTo>
                  <a:lnTo>
                    <a:pt x="216569" y="1361339"/>
                  </a:lnTo>
                  <a:lnTo>
                    <a:pt x="217535" y="1370065"/>
                  </a:lnTo>
                  <a:lnTo>
                    <a:pt x="218506" y="1378792"/>
                  </a:lnTo>
                  <a:lnTo>
                    <a:pt x="219480" y="1387518"/>
                  </a:lnTo>
                  <a:lnTo>
                    <a:pt x="220457" y="1396245"/>
                  </a:lnTo>
                  <a:lnTo>
                    <a:pt x="221436" y="1404971"/>
                  </a:lnTo>
                  <a:lnTo>
                    <a:pt x="222415" y="1413698"/>
                  </a:lnTo>
                  <a:lnTo>
                    <a:pt x="223394" y="1422424"/>
                  </a:lnTo>
                  <a:lnTo>
                    <a:pt x="224371" y="1431151"/>
                  </a:lnTo>
                  <a:lnTo>
                    <a:pt x="225347" y="1439877"/>
                  </a:lnTo>
                  <a:lnTo>
                    <a:pt x="226320" y="1448604"/>
                  </a:lnTo>
                  <a:lnTo>
                    <a:pt x="227288" y="1457330"/>
                  </a:lnTo>
                  <a:lnTo>
                    <a:pt x="228251" y="1466057"/>
                  </a:lnTo>
                  <a:lnTo>
                    <a:pt x="229208" y="1474783"/>
                  </a:lnTo>
                  <a:lnTo>
                    <a:pt x="230160" y="1483510"/>
                  </a:lnTo>
                  <a:lnTo>
                    <a:pt x="231103" y="1492237"/>
                  </a:lnTo>
                  <a:lnTo>
                    <a:pt x="232038" y="1500963"/>
                  </a:lnTo>
                  <a:lnTo>
                    <a:pt x="232966" y="1509690"/>
                  </a:lnTo>
                  <a:lnTo>
                    <a:pt x="233885" y="1518416"/>
                  </a:lnTo>
                  <a:lnTo>
                    <a:pt x="234793" y="1527143"/>
                  </a:lnTo>
                  <a:lnTo>
                    <a:pt x="235689" y="1535869"/>
                  </a:lnTo>
                  <a:lnTo>
                    <a:pt x="236577" y="1544596"/>
                  </a:lnTo>
                  <a:lnTo>
                    <a:pt x="237454" y="1553322"/>
                  </a:lnTo>
                  <a:lnTo>
                    <a:pt x="238320" y="1562049"/>
                  </a:lnTo>
                  <a:lnTo>
                    <a:pt x="239172" y="1570775"/>
                  </a:lnTo>
                  <a:lnTo>
                    <a:pt x="240013" y="1579502"/>
                  </a:lnTo>
                  <a:lnTo>
                    <a:pt x="240843" y="1588228"/>
                  </a:lnTo>
                  <a:lnTo>
                    <a:pt x="241663" y="1596955"/>
                  </a:lnTo>
                  <a:lnTo>
                    <a:pt x="242466" y="1605681"/>
                  </a:lnTo>
                  <a:lnTo>
                    <a:pt x="243259" y="1614408"/>
                  </a:lnTo>
                  <a:lnTo>
                    <a:pt x="244041" y="1623135"/>
                  </a:lnTo>
                  <a:lnTo>
                    <a:pt x="244811" y="1631861"/>
                  </a:lnTo>
                  <a:lnTo>
                    <a:pt x="245567" y="1640588"/>
                  </a:lnTo>
                  <a:lnTo>
                    <a:pt x="246311" y="1649314"/>
                  </a:lnTo>
                  <a:lnTo>
                    <a:pt x="247044" y="1658041"/>
                  </a:lnTo>
                  <a:lnTo>
                    <a:pt x="247766" y="1666767"/>
                  </a:lnTo>
                  <a:lnTo>
                    <a:pt x="248475" y="1675494"/>
                  </a:lnTo>
                  <a:lnTo>
                    <a:pt x="249171" y="1684220"/>
                  </a:lnTo>
                  <a:lnTo>
                    <a:pt x="249856" y="1692947"/>
                  </a:lnTo>
                  <a:lnTo>
                    <a:pt x="250530" y="1701673"/>
                  </a:lnTo>
                  <a:lnTo>
                    <a:pt x="251193" y="1710400"/>
                  </a:lnTo>
                  <a:lnTo>
                    <a:pt x="251841" y="1719126"/>
                  </a:lnTo>
                  <a:lnTo>
                    <a:pt x="252479" y="1727853"/>
                  </a:lnTo>
                  <a:lnTo>
                    <a:pt x="253106" y="1736579"/>
                  </a:lnTo>
                  <a:lnTo>
                    <a:pt x="253723" y="1745306"/>
                  </a:lnTo>
                  <a:lnTo>
                    <a:pt x="254324" y="1754033"/>
                  </a:lnTo>
                  <a:lnTo>
                    <a:pt x="254914" y="1762759"/>
                  </a:lnTo>
                  <a:lnTo>
                    <a:pt x="255493" y="1771486"/>
                  </a:lnTo>
                  <a:lnTo>
                    <a:pt x="256061" y="1780212"/>
                  </a:lnTo>
                  <a:lnTo>
                    <a:pt x="256614" y="1788939"/>
                  </a:lnTo>
                  <a:lnTo>
                    <a:pt x="257154" y="1797665"/>
                  </a:lnTo>
                  <a:lnTo>
                    <a:pt x="257682" y="1806392"/>
                  </a:lnTo>
                  <a:lnTo>
                    <a:pt x="258198" y="1815118"/>
                  </a:lnTo>
                  <a:lnTo>
                    <a:pt x="258700" y="1823845"/>
                  </a:lnTo>
                  <a:lnTo>
                    <a:pt x="259186" y="1832571"/>
                  </a:lnTo>
                  <a:lnTo>
                    <a:pt x="259659" y="1841298"/>
                  </a:lnTo>
                  <a:lnTo>
                    <a:pt x="260119" y="1850024"/>
                  </a:lnTo>
                  <a:lnTo>
                    <a:pt x="260564" y="1858751"/>
                  </a:lnTo>
                  <a:lnTo>
                    <a:pt x="260990" y="1867477"/>
                  </a:lnTo>
                  <a:lnTo>
                    <a:pt x="261401" y="1876204"/>
                  </a:lnTo>
                  <a:lnTo>
                    <a:pt x="261798" y="1884931"/>
                  </a:lnTo>
                  <a:lnTo>
                    <a:pt x="262179" y="1893657"/>
                  </a:lnTo>
                  <a:lnTo>
                    <a:pt x="262539" y="1902384"/>
                  </a:lnTo>
                  <a:lnTo>
                    <a:pt x="262881" y="1911110"/>
                  </a:lnTo>
                  <a:lnTo>
                    <a:pt x="263207" y="1919837"/>
                  </a:lnTo>
                  <a:lnTo>
                    <a:pt x="263516" y="1928563"/>
                  </a:lnTo>
                  <a:lnTo>
                    <a:pt x="263803" y="1937290"/>
                  </a:lnTo>
                  <a:lnTo>
                    <a:pt x="264069" y="1946016"/>
                  </a:lnTo>
                  <a:lnTo>
                    <a:pt x="264317" y="1954743"/>
                  </a:lnTo>
                  <a:lnTo>
                    <a:pt x="264547" y="1963469"/>
                  </a:lnTo>
                  <a:lnTo>
                    <a:pt x="264755" y="1972196"/>
                  </a:lnTo>
                  <a:lnTo>
                    <a:pt x="264938" y="1980922"/>
                  </a:lnTo>
                  <a:lnTo>
                    <a:pt x="265102" y="1989649"/>
                  </a:lnTo>
                  <a:lnTo>
                    <a:pt x="265247" y="1998375"/>
                  </a:lnTo>
                  <a:lnTo>
                    <a:pt x="265372" y="2007102"/>
                  </a:lnTo>
                  <a:lnTo>
                    <a:pt x="265469" y="2015828"/>
                  </a:lnTo>
                  <a:lnTo>
                    <a:pt x="265547" y="2024555"/>
                  </a:lnTo>
                  <a:lnTo>
                    <a:pt x="265605" y="2033282"/>
                  </a:lnTo>
                  <a:lnTo>
                    <a:pt x="265644" y="2042008"/>
                  </a:lnTo>
                  <a:lnTo>
                    <a:pt x="265657" y="2050735"/>
                  </a:lnTo>
                  <a:lnTo>
                    <a:pt x="265650" y="2059461"/>
                  </a:lnTo>
                  <a:lnTo>
                    <a:pt x="265625" y="2068188"/>
                  </a:lnTo>
                  <a:lnTo>
                    <a:pt x="265582" y="2076914"/>
                  </a:lnTo>
                  <a:lnTo>
                    <a:pt x="265517" y="2085641"/>
                  </a:lnTo>
                  <a:lnTo>
                    <a:pt x="265433" y="2094367"/>
                  </a:lnTo>
                  <a:lnTo>
                    <a:pt x="265333" y="2103094"/>
                  </a:lnTo>
                  <a:lnTo>
                    <a:pt x="265217" y="2111820"/>
                  </a:lnTo>
                  <a:lnTo>
                    <a:pt x="265085" y="2120547"/>
                  </a:lnTo>
                  <a:lnTo>
                    <a:pt x="264936" y="2129273"/>
                  </a:lnTo>
                  <a:lnTo>
                    <a:pt x="264774" y="2138000"/>
                  </a:lnTo>
                  <a:lnTo>
                    <a:pt x="264601" y="2146726"/>
                  </a:lnTo>
                  <a:lnTo>
                    <a:pt x="264416" y="2155453"/>
                  </a:lnTo>
                  <a:lnTo>
                    <a:pt x="264217" y="2164180"/>
                  </a:lnTo>
                  <a:lnTo>
                    <a:pt x="264010" y="2172906"/>
                  </a:lnTo>
                  <a:lnTo>
                    <a:pt x="263796" y="2181633"/>
                  </a:lnTo>
                  <a:lnTo>
                    <a:pt x="263574" y="2190359"/>
                  </a:lnTo>
                  <a:lnTo>
                    <a:pt x="263344" y="2199086"/>
                  </a:lnTo>
                  <a:lnTo>
                    <a:pt x="263109" y="2207812"/>
                  </a:lnTo>
                  <a:lnTo>
                    <a:pt x="262870" y="2216539"/>
                  </a:lnTo>
                  <a:lnTo>
                    <a:pt x="262627" y="2225265"/>
                  </a:lnTo>
                  <a:lnTo>
                    <a:pt x="262381" y="2233992"/>
                  </a:lnTo>
                  <a:lnTo>
                    <a:pt x="262133" y="2242718"/>
                  </a:lnTo>
                  <a:lnTo>
                    <a:pt x="261884" y="2251445"/>
                  </a:lnTo>
                  <a:lnTo>
                    <a:pt x="261633" y="2260171"/>
                  </a:lnTo>
                  <a:lnTo>
                    <a:pt x="261381" y="2268898"/>
                  </a:lnTo>
                  <a:lnTo>
                    <a:pt x="261129" y="2277624"/>
                  </a:lnTo>
                  <a:lnTo>
                    <a:pt x="260877" y="2286351"/>
                  </a:lnTo>
                  <a:lnTo>
                    <a:pt x="260625" y="2295078"/>
                  </a:lnTo>
                  <a:lnTo>
                    <a:pt x="260373" y="2303804"/>
                  </a:lnTo>
                  <a:lnTo>
                    <a:pt x="260120" y="2312531"/>
                  </a:lnTo>
                  <a:lnTo>
                    <a:pt x="259867" y="2321257"/>
                  </a:lnTo>
                  <a:lnTo>
                    <a:pt x="259613" y="2329984"/>
                  </a:lnTo>
                  <a:lnTo>
                    <a:pt x="259357" y="2338710"/>
                  </a:lnTo>
                  <a:lnTo>
                    <a:pt x="259100" y="2347437"/>
                  </a:lnTo>
                  <a:lnTo>
                    <a:pt x="258840" y="2356163"/>
                  </a:lnTo>
                  <a:lnTo>
                    <a:pt x="258577" y="2364890"/>
                  </a:lnTo>
                  <a:lnTo>
                    <a:pt x="258311" y="2373616"/>
                  </a:lnTo>
                  <a:lnTo>
                    <a:pt x="258040" y="2382343"/>
                  </a:lnTo>
                  <a:lnTo>
                    <a:pt x="257763" y="2391069"/>
                  </a:lnTo>
                  <a:lnTo>
                    <a:pt x="257480" y="2399796"/>
                  </a:lnTo>
                  <a:lnTo>
                    <a:pt x="257191" y="2408522"/>
                  </a:lnTo>
                  <a:lnTo>
                    <a:pt x="256895" y="2417249"/>
                  </a:lnTo>
                  <a:lnTo>
                    <a:pt x="256588" y="2425976"/>
                  </a:lnTo>
                  <a:lnTo>
                    <a:pt x="256273" y="2434702"/>
                  </a:lnTo>
                  <a:lnTo>
                    <a:pt x="255949" y="2443429"/>
                  </a:lnTo>
                  <a:lnTo>
                    <a:pt x="255616" y="2452155"/>
                  </a:lnTo>
                  <a:lnTo>
                    <a:pt x="255269" y="2460882"/>
                  </a:lnTo>
                  <a:lnTo>
                    <a:pt x="254911" y="2469608"/>
                  </a:lnTo>
                  <a:lnTo>
                    <a:pt x="254543" y="2478335"/>
                  </a:lnTo>
                  <a:lnTo>
                    <a:pt x="254164" y="2487061"/>
                  </a:lnTo>
                  <a:lnTo>
                    <a:pt x="253772" y="2495788"/>
                  </a:lnTo>
                  <a:lnTo>
                    <a:pt x="253367" y="2504514"/>
                  </a:lnTo>
                  <a:lnTo>
                    <a:pt x="252951" y="2513241"/>
                  </a:lnTo>
                  <a:lnTo>
                    <a:pt x="252525" y="2521967"/>
                  </a:lnTo>
                  <a:lnTo>
                    <a:pt x="252088" y="2530694"/>
                  </a:lnTo>
                  <a:lnTo>
                    <a:pt x="251637" y="2539420"/>
                  </a:lnTo>
                  <a:lnTo>
                    <a:pt x="251178" y="2548147"/>
                  </a:lnTo>
                  <a:lnTo>
                    <a:pt x="250711" y="2556874"/>
                  </a:lnTo>
                  <a:lnTo>
                    <a:pt x="250234" y="2565600"/>
                  </a:lnTo>
                  <a:lnTo>
                    <a:pt x="249748" y="2574327"/>
                  </a:lnTo>
                  <a:lnTo>
                    <a:pt x="249256" y="2583053"/>
                  </a:lnTo>
                  <a:lnTo>
                    <a:pt x="248759" y="2591780"/>
                  </a:lnTo>
                  <a:lnTo>
                    <a:pt x="248257" y="2600506"/>
                  </a:lnTo>
                  <a:lnTo>
                    <a:pt x="247749" y="2609233"/>
                  </a:lnTo>
                  <a:lnTo>
                    <a:pt x="247240" y="2617959"/>
                  </a:lnTo>
                  <a:lnTo>
                    <a:pt x="246729" y="2626686"/>
                  </a:lnTo>
                  <a:lnTo>
                    <a:pt x="246217" y="2635412"/>
                  </a:lnTo>
                  <a:lnTo>
                    <a:pt x="245705" y="2644139"/>
                  </a:lnTo>
                  <a:lnTo>
                    <a:pt x="245195" y="2652865"/>
                  </a:lnTo>
                  <a:lnTo>
                    <a:pt x="244688" y="2661592"/>
                  </a:lnTo>
                  <a:lnTo>
                    <a:pt x="244183" y="2670318"/>
                  </a:lnTo>
                  <a:lnTo>
                    <a:pt x="243682" y="2679045"/>
                  </a:lnTo>
                  <a:lnTo>
                    <a:pt x="243187" y="2687771"/>
                  </a:lnTo>
                  <a:lnTo>
                    <a:pt x="242697" y="2696498"/>
                  </a:lnTo>
                  <a:lnTo>
                    <a:pt x="242213" y="2705225"/>
                  </a:lnTo>
                  <a:lnTo>
                    <a:pt x="241734" y="2713951"/>
                  </a:lnTo>
                  <a:lnTo>
                    <a:pt x="241264" y="2722678"/>
                  </a:lnTo>
                  <a:lnTo>
                    <a:pt x="240801" y="2731404"/>
                  </a:lnTo>
                  <a:lnTo>
                    <a:pt x="240344" y="2740131"/>
                  </a:lnTo>
                  <a:lnTo>
                    <a:pt x="239894" y="2748857"/>
                  </a:lnTo>
                  <a:lnTo>
                    <a:pt x="239453" y="2757584"/>
                  </a:lnTo>
                  <a:lnTo>
                    <a:pt x="239018" y="2766310"/>
                  </a:lnTo>
                  <a:lnTo>
                    <a:pt x="238590" y="2775037"/>
                  </a:lnTo>
                  <a:lnTo>
                    <a:pt x="238167" y="2783763"/>
                  </a:lnTo>
                  <a:lnTo>
                    <a:pt x="237751" y="2792490"/>
                  </a:lnTo>
                  <a:lnTo>
                    <a:pt x="237340" y="2801216"/>
                  </a:lnTo>
                  <a:lnTo>
                    <a:pt x="236934" y="2809943"/>
                  </a:lnTo>
                  <a:lnTo>
                    <a:pt x="236531" y="2818669"/>
                  </a:lnTo>
                  <a:lnTo>
                    <a:pt x="236132" y="2827396"/>
                  </a:lnTo>
                  <a:lnTo>
                    <a:pt x="235736" y="2836123"/>
                  </a:lnTo>
                  <a:lnTo>
                    <a:pt x="235341" y="2844849"/>
                  </a:lnTo>
                  <a:lnTo>
                    <a:pt x="234948" y="2853576"/>
                  </a:lnTo>
                  <a:lnTo>
                    <a:pt x="234555" y="2862302"/>
                  </a:lnTo>
                  <a:lnTo>
                    <a:pt x="234162" y="2871029"/>
                  </a:lnTo>
                  <a:lnTo>
                    <a:pt x="233769" y="2879755"/>
                  </a:lnTo>
                  <a:lnTo>
                    <a:pt x="233374" y="2888482"/>
                  </a:lnTo>
                  <a:lnTo>
                    <a:pt x="232978" y="2897208"/>
                  </a:lnTo>
                  <a:lnTo>
                    <a:pt x="232579" y="2905935"/>
                  </a:lnTo>
                  <a:lnTo>
                    <a:pt x="232178" y="2914661"/>
                  </a:lnTo>
                  <a:lnTo>
                    <a:pt x="231774" y="2923388"/>
                  </a:lnTo>
                  <a:lnTo>
                    <a:pt x="231369" y="2932114"/>
                  </a:lnTo>
                  <a:lnTo>
                    <a:pt x="230960" y="2940841"/>
                  </a:lnTo>
                  <a:lnTo>
                    <a:pt x="230550" y="2949567"/>
                  </a:lnTo>
                  <a:lnTo>
                    <a:pt x="230138" y="2958294"/>
                  </a:lnTo>
                  <a:lnTo>
                    <a:pt x="229724" y="2967021"/>
                  </a:lnTo>
                  <a:lnTo>
                    <a:pt x="229310" y="2975747"/>
                  </a:lnTo>
                  <a:lnTo>
                    <a:pt x="228897" y="2984474"/>
                  </a:lnTo>
                  <a:lnTo>
                    <a:pt x="228485" y="2993200"/>
                  </a:lnTo>
                  <a:lnTo>
                    <a:pt x="228076" y="3001927"/>
                  </a:lnTo>
                  <a:lnTo>
                    <a:pt x="227670" y="3010653"/>
                  </a:lnTo>
                  <a:lnTo>
                    <a:pt x="227271" y="3019380"/>
                  </a:lnTo>
                  <a:lnTo>
                    <a:pt x="226879" y="3028106"/>
                  </a:lnTo>
                  <a:lnTo>
                    <a:pt x="226496" y="3036833"/>
                  </a:lnTo>
                  <a:lnTo>
                    <a:pt x="226123" y="3045559"/>
                  </a:lnTo>
                  <a:lnTo>
                    <a:pt x="225766" y="3054286"/>
                  </a:lnTo>
                  <a:lnTo>
                    <a:pt x="225425" y="3063012"/>
                  </a:lnTo>
                  <a:lnTo>
                    <a:pt x="225103" y="3071739"/>
                  </a:lnTo>
                  <a:lnTo>
                    <a:pt x="224799" y="3080465"/>
                  </a:lnTo>
                  <a:lnTo>
                    <a:pt x="224520" y="3089192"/>
                  </a:lnTo>
                  <a:lnTo>
                    <a:pt x="224273" y="3097919"/>
                  </a:lnTo>
                  <a:lnTo>
                    <a:pt x="224055" y="3106645"/>
                  </a:lnTo>
                  <a:lnTo>
                    <a:pt x="223867" y="3115372"/>
                  </a:lnTo>
                  <a:lnTo>
                    <a:pt x="223715" y="3124098"/>
                  </a:lnTo>
                  <a:lnTo>
                    <a:pt x="223614" y="3132825"/>
                  </a:lnTo>
                  <a:lnTo>
                    <a:pt x="223554" y="3141551"/>
                  </a:lnTo>
                  <a:lnTo>
                    <a:pt x="223539" y="3150278"/>
                  </a:lnTo>
                  <a:lnTo>
                    <a:pt x="223570" y="3159004"/>
                  </a:lnTo>
                  <a:lnTo>
                    <a:pt x="223672" y="3167731"/>
                  </a:lnTo>
                  <a:lnTo>
                    <a:pt x="223834" y="3176457"/>
                  </a:lnTo>
                  <a:lnTo>
                    <a:pt x="224055" y="3185184"/>
                  </a:lnTo>
                  <a:lnTo>
                    <a:pt x="224337" y="3193910"/>
                  </a:lnTo>
                  <a:lnTo>
                    <a:pt x="224703" y="3202637"/>
                  </a:lnTo>
                  <a:lnTo>
                    <a:pt x="225153" y="3211363"/>
                  </a:lnTo>
                  <a:lnTo>
                    <a:pt x="225677" y="3220090"/>
                  </a:lnTo>
                  <a:lnTo>
                    <a:pt x="226278" y="3228816"/>
                  </a:lnTo>
                  <a:lnTo>
                    <a:pt x="226972" y="3237543"/>
                  </a:lnTo>
                  <a:lnTo>
                    <a:pt x="227776" y="3246270"/>
                  </a:lnTo>
                  <a:lnTo>
                    <a:pt x="228669" y="3254996"/>
                  </a:lnTo>
                  <a:lnTo>
                    <a:pt x="229652" y="3263723"/>
                  </a:lnTo>
                  <a:lnTo>
                    <a:pt x="230732" y="3272449"/>
                  </a:lnTo>
                  <a:lnTo>
                    <a:pt x="231948" y="3281176"/>
                  </a:lnTo>
                  <a:lnTo>
                    <a:pt x="233264" y="3289902"/>
                  </a:lnTo>
                  <a:lnTo>
                    <a:pt x="234681" y="3298629"/>
                  </a:lnTo>
                  <a:lnTo>
                    <a:pt x="236200" y="3307355"/>
                  </a:lnTo>
                  <a:lnTo>
                    <a:pt x="237858" y="3316082"/>
                  </a:lnTo>
                  <a:lnTo>
                    <a:pt x="239629" y="3324808"/>
                  </a:lnTo>
                  <a:lnTo>
                    <a:pt x="241505" y="3333535"/>
                  </a:lnTo>
                  <a:lnTo>
                    <a:pt x="243484" y="3342261"/>
                  </a:lnTo>
                  <a:lnTo>
                    <a:pt x="245589" y="3350988"/>
                  </a:lnTo>
                  <a:lnTo>
                    <a:pt x="247815" y="3359714"/>
                  </a:lnTo>
                  <a:lnTo>
                    <a:pt x="250138" y="3368441"/>
                  </a:lnTo>
                  <a:lnTo>
                    <a:pt x="252556" y="3377168"/>
                  </a:lnTo>
                  <a:lnTo>
                    <a:pt x="255077" y="3385894"/>
                  </a:lnTo>
                  <a:lnTo>
                    <a:pt x="257711" y="3394621"/>
                  </a:lnTo>
                  <a:lnTo>
                    <a:pt x="260424" y="3403347"/>
                  </a:lnTo>
                  <a:lnTo>
                    <a:pt x="263213" y="3412074"/>
                  </a:lnTo>
                  <a:lnTo>
                    <a:pt x="266071" y="3420800"/>
                  </a:lnTo>
                  <a:lnTo>
                    <a:pt x="269016" y="3429527"/>
                  </a:lnTo>
                  <a:lnTo>
                    <a:pt x="272010" y="3438253"/>
                  </a:lnTo>
                  <a:lnTo>
                    <a:pt x="275047" y="3446980"/>
                  </a:lnTo>
                  <a:lnTo>
                    <a:pt x="278120" y="3455706"/>
                  </a:lnTo>
                  <a:lnTo>
                    <a:pt x="281226" y="3464433"/>
                  </a:lnTo>
                  <a:lnTo>
                    <a:pt x="284343" y="3473159"/>
                  </a:lnTo>
                  <a:lnTo>
                    <a:pt x="287462" y="3481886"/>
                  </a:lnTo>
                  <a:lnTo>
                    <a:pt x="290573" y="3490612"/>
                  </a:lnTo>
                  <a:lnTo>
                    <a:pt x="293662" y="3499339"/>
                  </a:lnTo>
                  <a:lnTo>
                    <a:pt x="296709" y="3508066"/>
                  </a:lnTo>
                  <a:lnTo>
                    <a:pt x="299710" y="3516792"/>
                  </a:lnTo>
                  <a:lnTo>
                    <a:pt x="302655" y="3525519"/>
                  </a:lnTo>
                  <a:lnTo>
                    <a:pt x="305530" y="3534245"/>
                  </a:lnTo>
                  <a:lnTo>
                    <a:pt x="308295" y="3542972"/>
                  </a:lnTo>
                  <a:lnTo>
                    <a:pt x="310967" y="3551698"/>
                  </a:lnTo>
                  <a:lnTo>
                    <a:pt x="313538" y="3560425"/>
                  </a:lnTo>
                  <a:lnTo>
                    <a:pt x="315998" y="3569151"/>
                  </a:lnTo>
                  <a:lnTo>
                    <a:pt x="318286" y="3577878"/>
                  </a:lnTo>
                  <a:lnTo>
                    <a:pt x="320434" y="3586604"/>
                  </a:lnTo>
                  <a:lnTo>
                    <a:pt x="322441" y="3595331"/>
                  </a:lnTo>
                  <a:lnTo>
                    <a:pt x="324300" y="3604057"/>
                  </a:lnTo>
                  <a:lnTo>
                    <a:pt x="325957" y="3612784"/>
                  </a:lnTo>
                  <a:lnTo>
                    <a:pt x="327426" y="3621510"/>
                  </a:lnTo>
                  <a:lnTo>
                    <a:pt x="328725" y="3630237"/>
                  </a:lnTo>
                  <a:lnTo>
                    <a:pt x="329850" y="3638964"/>
                  </a:lnTo>
                  <a:lnTo>
                    <a:pt x="330768" y="3647690"/>
                  </a:lnTo>
                  <a:lnTo>
                    <a:pt x="331457" y="3656417"/>
                  </a:lnTo>
                  <a:lnTo>
                    <a:pt x="331964" y="3665143"/>
                  </a:lnTo>
                  <a:lnTo>
                    <a:pt x="332287" y="3673870"/>
                  </a:lnTo>
                  <a:lnTo>
                    <a:pt x="332415" y="3682596"/>
                  </a:lnTo>
                  <a:lnTo>
                    <a:pt x="332292" y="3691323"/>
                  </a:lnTo>
                  <a:lnTo>
                    <a:pt x="331987" y="3700049"/>
                  </a:lnTo>
                  <a:lnTo>
                    <a:pt x="331504" y="3708776"/>
                  </a:lnTo>
                  <a:lnTo>
                    <a:pt x="330845" y="3717502"/>
                  </a:lnTo>
                  <a:lnTo>
                    <a:pt x="329949" y="3726229"/>
                  </a:lnTo>
                  <a:lnTo>
                    <a:pt x="328879" y="3734955"/>
                  </a:lnTo>
                  <a:lnTo>
                    <a:pt x="327647" y="3743682"/>
                  </a:lnTo>
                  <a:lnTo>
                    <a:pt x="326259" y="3752408"/>
                  </a:lnTo>
                  <a:lnTo>
                    <a:pt x="324682" y="3761135"/>
                  </a:lnTo>
                  <a:lnTo>
                    <a:pt x="322940" y="3769862"/>
                  </a:lnTo>
                  <a:lnTo>
                    <a:pt x="321064" y="3778588"/>
                  </a:lnTo>
                  <a:lnTo>
                    <a:pt x="319061" y="3787315"/>
                  </a:lnTo>
                  <a:lnTo>
                    <a:pt x="316919" y="3796041"/>
                  </a:lnTo>
                  <a:lnTo>
                    <a:pt x="314634" y="3804768"/>
                  </a:lnTo>
                  <a:lnTo>
                    <a:pt x="312249" y="3813494"/>
                  </a:lnTo>
                  <a:lnTo>
                    <a:pt x="309768" y="3822221"/>
                  </a:lnTo>
                  <a:lnTo>
                    <a:pt x="307196" y="3830947"/>
                  </a:lnTo>
                  <a:lnTo>
                    <a:pt x="304515" y="3839674"/>
                  </a:lnTo>
                  <a:lnTo>
                    <a:pt x="301766" y="3848400"/>
                  </a:lnTo>
                  <a:lnTo>
                    <a:pt x="298957" y="3857127"/>
                  </a:lnTo>
                  <a:lnTo>
                    <a:pt x="296091" y="3865853"/>
                  </a:lnTo>
                  <a:lnTo>
                    <a:pt x="293164" y="3874580"/>
                  </a:lnTo>
                  <a:lnTo>
                    <a:pt x="290197" y="3883306"/>
                  </a:lnTo>
                  <a:lnTo>
                    <a:pt x="287200" y="3892033"/>
                  </a:lnTo>
                  <a:lnTo>
                    <a:pt x="284178" y="3900759"/>
                  </a:lnTo>
                  <a:lnTo>
                    <a:pt x="281135" y="3909486"/>
                  </a:lnTo>
                  <a:lnTo>
                    <a:pt x="278081" y="3918213"/>
                  </a:lnTo>
                  <a:lnTo>
                    <a:pt x="275025" y="3926939"/>
                  </a:lnTo>
                  <a:lnTo>
                    <a:pt x="271970" y="3935666"/>
                  </a:lnTo>
                  <a:lnTo>
                    <a:pt x="268923" y="3944392"/>
                  </a:lnTo>
                  <a:lnTo>
                    <a:pt x="265894" y="3953119"/>
                  </a:lnTo>
                  <a:lnTo>
                    <a:pt x="262884" y="3961845"/>
                  </a:lnTo>
                  <a:lnTo>
                    <a:pt x="259898" y="3970572"/>
                  </a:lnTo>
                  <a:lnTo>
                    <a:pt x="256937" y="3979298"/>
                  </a:lnTo>
                  <a:lnTo>
                    <a:pt x="254022" y="3988025"/>
                  </a:lnTo>
                  <a:lnTo>
                    <a:pt x="251143" y="3996751"/>
                  </a:lnTo>
                  <a:lnTo>
                    <a:pt x="248302" y="4005478"/>
                  </a:lnTo>
                  <a:lnTo>
                    <a:pt x="245503" y="4014204"/>
                  </a:lnTo>
                  <a:lnTo>
                    <a:pt x="242763" y="4022931"/>
                  </a:lnTo>
                  <a:lnTo>
                    <a:pt x="240075" y="4031657"/>
                  </a:lnTo>
                  <a:lnTo>
                    <a:pt x="237437" y="4040384"/>
                  </a:lnTo>
                  <a:lnTo>
                    <a:pt x="234850" y="4049111"/>
                  </a:lnTo>
                  <a:lnTo>
                    <a:pt x="232326" y="4057837"/>
                  </a:lnTo>
                  <a:lnTo>
                    <a:pt x="229869" y="4066564"/>
                  </a:lnTo>
                  <a:lnTo>
                    <a:pt x="227469" y="4075290"/>
                  </a:lnTo>
                  <a:lnTo>
                    <a:pt x="225124" y="4084017"/>
                  </a:lnTo>
                  <a:lnTo>
                    <a:pt x="222842" y="4092743"/>
                  </a:lnTo>
                  <a:lnTo>
                    <a:pt x="220637" y="4101470"/>
                  </a:lnTo>
                  <a:lnTo>
                    <a:pt x="218490" y="4110196"/>
                  </a:lnTo>
                  <a:lnTo>
                    <a:pt x="216402" y="4118923"/>
                  </a:lnTo>
                  <a:lnTo>
                    <a:pt x="214371" y="4127649"/>
                  </a:lnTo>
                  <a:lnTo>
                    <a:pt x="212422" y="4136376"/>
                  </a:lnTo>
                  <a:lnTo>
                    <a:pt x="210531" y="4145102"/>
                  </a:lnTo>
                  <a:lnTo>
                    <a:pt x="208697" y="4153829"/>
                  </a:lnTo>
                  <a:lnTo>
                    <a:pt x="206919" y="4162555"/>
                  </a:lnTo>
                  <a:lnTo>
                    <a:pt x="205213" y="4171282"/>
                  </a:lnTo>
                  <a:lnTo>
                    <a:pt x="203568" y="4180009"/>
                  </a:lnTo>
                  <a:lnTo>
                    <a:pt x="201977" y="4188735"/>
                  </a:lnTo>
                  <a:lnTo>
                    <a:pt x="200437" y="4197462"/>
                  </a:lnTo>
                  <a:lnTo>
                    <a:pt x="198958" y="4206188"/>
                  </a:lnTo>
                  <a:lnTo>
                    <a:pt x="197541" y="4214915"/>
                  </a:lnTo>
                  <a:lnTo>
                    <a:pt x="196171" y="4223641"/>
                  </a:lnTo>
                  <a:lnTo>
                    <a:pt x="194849" y="4232368"/>
                  </a:lnTo>
                  <a:lnTo>
                    <a:pt x="193575" y="4241094"/>
                  </a:lnTo>
                  <a:lnTo>
                    <a:pt x="192362" y="4249821"/>
                  </a:lnTo>
                  <a:lnTo>
                    <a:pt x="191191" y="4258547"/>
                  </a:lnTo>
                  <a:lnTo>
                    <a:pt x="190061" y="4267274"/>
                  </a:lnTo>
                  <a:lnTo>
                    <a:pt x="188971" y="4276000"/>
                  </a:lnTo>
                  <a:lnTo>
                    <a:pt x="187934" y="4284727"/>
                  </a:lnTo>
                  <a:lnTo>
                    <a:pt x="186935" y="4293453"/>
                  </a:lnTo>
                  <a:lnTo>
                    <a:pt x="185972" y="4302180"/>
                  </a:lnTo>
                  <a:lnTo>
                    <a:pt x="185043" y="4310907"/>
                  </a:lnTo>
                  <a:lnTo>
                    <a:pt x="184156" y="4319633"/>
                  </a:lnTo>
                  <a:lnTo>
                    <a:pt x="183305" y="4328360"/>
                  </a:lnTo>
                  <a:lnTo>
                    <a:pt x="182485" y="4337086"/>
                  </a:lnTo>
                  <a:lnTo>
                    <a:pt x="181693" y="4345813"/>
                  </a:lnTo>
                  <a:lnTo>
                    <a:pt x="180934" y="4354539"/>
                  </a:lnTo>
                  <a:lnTo>
                    <a:pt x="180210" y="4363266"/>
                  </a:lnTo>
                  <a:lnTo>
                    <a:pt x="179511" y="4371992"/>
                  </a:lnTo>
                  <a:lnTo>
                    <a:pt x="178837" y="4380719"/>
                  </a:lnTo>
                  <a:lnTo>
                    <a:pt x="178188" y="4389445"/>
                  </a:lnTo>
                  <a:lnTo>
                    <a:pt x="177571" y="4398172"/>
                  </a:lnTo>
                  <a:lnTo>
                    <a:pt x="176977" y="4406898"/>
                  </a:lnTo>
                  <a:lnTo>
                    <a:pt x="176403" y="4415625"/>
                  </a:lnTo>
                  <a:lnTo>
                    <a:pt x="175851" y="4424351"/>
                  </a:lnTo>
                  <a:lnTo>
                    <a:pt x="175326" y="4433078"/>
                  </a:lnTo>
                  <a:lnTo>
                    <a:pt x="174821" y="4441805"/>
                  </a:lnTo>
                  <a:lnTo>
                    <a:pt x="174336" y="4450531"/>
                  </a:lnTo>
                  <a:lnTo>
                    <a:pt x="173868" y="4459258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0" name="pg44">
              <a:extLst>
                <a:ext uri="{FF2B5EF4-FFF2-40B4-BE49-F238E27FC236}">
                  <a16:creationId xmlns:a16="http://schemas.microsoft.com/office/drawing/2014/main" id="{ABED8BE9-01F9-DC23-F9B4-09AA925B3A33}"/>
                </a:ext>
              </a:extLst>
            </p:cNvPr>
            <p:cNvSpPr/>
            <p:nvPr/>
          </p:nvSpPr>
          <p:spPr>
            <a:xfrm>
              <a:off x="9073949" y="2477208"/>
              <a:ext cx="284815" cy="4183876"/>
            </a:xfrm>
            <a:custGeom>
              <a:avLst/>
              <a:gdLst/>
              <a:ahLst/>
              <a:cxnLst/>
              <a:rect l="0" t="0" r="0" b="0"/>
              <a:pathLst>
                <a:path w="284815" h="4183876">
                  <a:moveTo>
                    <a:pt x="130978" y="4183876"/>
                  </a:moveTo>
                  <a:lnTo>
                    <a:pt x="130238" y="4175689"/>
                  </a:lnTo>
                  <a:lnTo>
                    <a:pt x="129463" y="4167501"/>
                  </a:lnTo>
                  <a:lnTo>
                    <a:pt x="128655" y="4159313"/>
                  </a:lnTo>
                  <a:lnTo>
                    <a:pt x="127813" y="4151126"/>
                  </a:lnTo>
                  <a:lnTo>
                    <a:pt x="126927" y="4142938"/>
                  </a:lnTo>
                  <a:lnTo>
                    <a:pt x="126000" y="4134751"/>
                  </a:lnTo>
                  <a:lnTo>
                    <a:pt x="125038" y="4126563"/>
                  </a:lnTo>
                  <a:lnTo>
                    <a:pt x="124039" y="4118375"/>
                  </a:lnTo>
                  <a:lnTo>
                    <a:pt x="122996" y="4110188"/>
                  </a:lnTo>
                  <a:lnTo>
                    <a:pt x="121907" y="4102000"/>
                  </a:lnTo>
                  <a:lnTo>
                    <a:pt x="120782" y="4093812"/>
                  </a:lnTo>
                  <a:lnTo>
                    <a:pt x="119619" y="4085625"/>
                  </a:lnTo>
                  <a:lnTo>
                    <a:pt x="118414" y="4077437"/>
                  </a:lnTo>
                  <a:lnTo>
                    <a:pt x="117161" y="4069250"/>
                  </a:lnTo>
                  <a:lnTo>
                    <a:pt x="115871" y="4061062"/>
                  </a:lnTo>
                  <a:lnTo>
                    <a:pt x="114545" y="4052874"/>
                  </a:lnTo>
                  <a:lnTo>
                    <a:pt x="113183" y="4044687"/>
                  </a:lnTo>
                  <a:lnTo>
                    <a:pt x="111772" y="4036499"/>
                  </a:lnTo>
                  <a:lnTo>
                    <a:pt x="110329" y="4028311"/>
                  </a:lnTo>
                  <a:lnTo>
                    <a:pt x="108854" y="4020124"/>
                  </a:lnTo>
                  <a:lnTo>
                    <a:pt x="107348" y="4011936"/>
                  </a:lnTo>
                  <a:lnTo>
                    <a:pt x="105802" y="4003749"/>
                  </a:lnTo>
                  <a:lnTo>
                    <a:pt x="104228" y="3995561"/>
                  </a:lnTo>
                  <a:lnTo>
                    <a:pt x="102630" y="3987373"/>
                  </a:lnTo>
                  <a:lnTo>
                    <a:pt x="101010" y="3979186"/>
                  </a:lnTo>
                  <a:lnTo>
                    <a:pt x="99363" y="3970998"/>
                  </a:lnTo>
                  <a:lnTo>
                    <a:pt x="97697" y="3962810"/>
                  </a:lnTo>
                  <a:lnTo>
                    <a:pt x="96017" y="3954623"/>
                  </a:lnTo>
                  <a:lnTo>
                    <a:pt x="94326" y="3946435"/>
                  </a:lnTo>
                  <a:lnTo>
                    <a:pt x="92625" y="3938248"/>
                  </a:lnTo>
                  <a:lnTo>
                    <a:pt x="90919" y="3930060"/>
                  </a:lnTo>
                  <a:lnTo>
                    <a:pt x="89213" y="3921872"/>
                  </a:lnTo>
                  <a:lnTo>
                    <a:pt x="87509" y="3913685"/>
                  </a:lnTo>
                  <a:lnTo>
                    <a:pt x="85813" y="3905497"/>
                  </a:lnTo>
                  <a:lnTo>
                    <a:pt x="84131" y="3897309"/>
                  </a:lnTo>
                  <a:lnTo>
                    <a:pt x="82466" y="3889122"/>
                  </a:lnTo>
                  <a:lnTo>
                    <a:pt x="80819" y="3880934"/>
                  </a:lnTo>
                  <a:lnTo>
                    <a:pt x="79195" y="3872747"/>
                  </a:lnTo>
                  <a:lnTo>
                    <a:pt x="77610" y="3864559"/>
                  </a:lnTo>
                  <a:lnTo>
                    <a:pt x="76058" y="3856371"/>
                  </a:lnTo>
                  <a:lnTo>
                    <a:pt x="74542" y="3848184"/>
                  </a:lnTo>
                  <a:lnTo>
                    <a:pt x="73065" y="3839996"/>
                  </a:lnTo>
                  <a:lnTo>
                    <a:pt x="71652" y="3831808"/>
                  </a:lnTo>
                  <a:lnTo>
                    <a:pt x="70289" y="3823621"/>
                  </a:lnTo>
                  <a:lnTo>
                    <a:pt x="68978" y="3815433"/>
                  </a:lnTo>
                  <a:lnTo>
                    <a:pt x="67722" y="3807246"/>
                  </a:lnTo>
                  <a:lnTo>
                    <a:pt x="66547" y="3799058"/>
                  </a:lnTo>
                  <a:lnTo>
                    <a:pt x="65443" y="3790870"/>
                  </a:lnTo>
                  <a:lnTo>
                    <a:pt x="64404" y="3782683"/>
                  </a:lnTo>
                  <a:lnTo>
                    <a:pt x="63435" y="3774495"/>
                  </a:lnTo>
                  <a:lnTo>
                    <a:pt x="62556" y="3766307"/>
                  </a:lnTo>
                  <a:lnTo>
                    <a:pt x="61766" y="3758120"/>
                  </a:lnTo>
                  <a:lnTo>
                    <a:pt x="61052" y="3749932"/>
                  </a:lnTo>
                  <a:lnTo>
                    <a:pt x="60416" y="3741745"/>
                  </a:lnTo>
                  <a:lnTo>
                    <a:pt x="59874" y="3733557"/>
                  </a:lnTo>
                  <a:lnTo>
                    <a:pt x="59434" y="3725369"/>
                  </a:lnTo>
                  <a:lnTo>
                    <a:pt x="59075" y="3717182"/>
                  </a:lnTo>
                  <a:lnTo>
                    <a:pt x="58797" y="3708994"/>
                  </a:lnTo>
                  <a:lnTo>
                    <a:pt x="58609" y="3700806"/>
                  </a:lnTo>
                  <a:lnTo>
                    <a:pt x="58529" y="3692619"/>
                  </a:lnTo>
                  <a:lnTo>
                    <a:pt x="58529" y="3684431"/>
                  </a:lnTo>
                  <a:lnTo>
                    <a:pt x="58608" y="3676244"/>
                  </a:lnTo>
                  <a:lnTo>
                    <a:pt x="58764" y="3668056"/>
                  </a:lnTo>
                  <a:lnTo>
                    <a:pt x="59027" y="3659868"/>
                  </a:lnTo>
                  <a:lnTo>
                    <a:pt x="59362" y="3651681"/>
                  </a:lnTo>
                  <a:lnTo>
                    <a:pt x="59765" y="3643493"/>
                  </a:lnTo>
                  <a:lnTo>
                    <a:pt x="60235" y="3635305"/>
                  </a:lnTo>
                  <a:lnTo>
                    <a:pt x="60792" y="3627118"/>
                  </a:lnTo>
                  <a:lnTo>
                    <a:pt x="61411" y="3618930"/>
                  </a:lnTo>
                  <a:lnTo>
                    <a:pt x="62084" y="3610743"/>
                  </a:lnTo>
                  <a:lnTo>
                    <a:pt x="62808" y="3602555"/>
                  </a:lnTo>
                  <a:lnTo>
                    <a:pt x="63593" y="3594367"/>
                  </a:lnTo>
                  <a:lnTo>
                    <a:pt x="64424" y="3586180"/>
                  </a:lnTo>
                  <a:lnTo>
                    <a:pt x="65292" y="3577992"/>
                  </a:lnTo>
                  <a:lnTo>
                    <a:pt x="66192" y="3569804"/>
                  </a:lnTo>
                  <a:lnTo>
                    <a:pt x="67127" y="3561617"/>
                  </a:lnTo>
                  <a:lnTo>
                    <a:pt x="68088" y="3553429"/>
                  </a:lnTo>
                  <a:lnTo>
                    <a:pt x="69067" y="3545242"/>
                  </a:lnTo>
                  <a:lnTo>
                    <a:pt x="70058" y="3537054"/>
                  </a:lnTo>
                  <a:lnTo>
                    <a:pt x="71061" y="3528866"/>
                  </a:lnTo>
                  <a:lnTo>
                    <a:pt x="72067" y="3520679"/>
                  </a:lnTo>
                  <a:lnTo>
                    <a:pt x="73072" y="3512491"/>
                  </a:lnTo>
                  <a:lnTo>
                    <a:pt x="74072" y="3504303"/>
                  </a:lnTo>
                  <a:lnTo>
                    <a:pt x="75064" y="3496116"/>
                  </a:lnTo>
                  <a:lnTo>
                    <a:pt x="76038" y="3487928"/>
                  </a:lnTo>
                  <a:lnTo>
                    <a:pt x="76995" y="3479741"/>
                  </a:lnTo>
                  <a:lnTo>
                    <a:pt x="77932" y="3471553"/>
                  </a:lnTo>
                  <a:lnTo>
                    <a:pt x="78847" y="3463365"/>
                  </a:lnTo>
                  <a:lnTo>
                    <a:pt x="79726" y="3455178"/>
                  </a:lnTo>
                  <a:lnTo>
                    <a:pt x="80575" y="3446990"/>
                  </a:lnTo>
                  <a:lnTo>
                    <a:pt x="81394" y="3438802"/>
                  </a:lnTo>
                  <a:lnTo>
                    <a:pt x="82181" y="3430615"/>
                  </a:lnTo>
                  <a:lnTo>
                    <a:pt x="82923" y="3422427"/>
                  </a:lnTo>
                  <a:lnTo>
                    <a:pt x="83625" y="3414240"/>
                  </a:lnTo>
                  <a:lnTo>
                    <a:pt x="84291" y="3406052"/>
                  </a:lnTo>
                  <a:lnTo>
                    <a:pt x="84918" y="3397864"/>
                  </a:lnTo>
                  <a:lnTo>
                    <a:pt x="85499" y="3389677"/>
                  </a:lnTo>
                  <a:lnTo>
                    <a:pt x="86032" y="3381489"/>
                  </a:lnTo>
                  <a:lnTo>
                    <a:pt x="86526" y="3373301"/>
                  </a:lnTo>
                  <a:lnTo>
                    <a:pt x="86981" y="3365114"/>
                  </a:lnTo>
                  <a:lnTo>
                    <a:pt x="87390" y="3356926"/>
                  </a:lnTo>
                  <a:lnTo>
                    <a:pt x="87749" y="3348739"/>
                  </a:lnTo>
                  <a:lnTo>
                    <a:pt x="88070" y="3340551"/>
                  </a:lnTo>
                  <a:lnTo>
                    <a:pt x="88352" y="3332363"/>
                  </a:lnTo>
                  <a:lnTo>
                    <a:pt x="88593" y="3324176"/>
                  </a:lnTo>
                  <a:lnTo>
                    <a:pt x="88783" y="3315988"/>
                  </a:lnTo>
                  <a:lnTo>
                    <a:pt x="88937" y="3307800"/>
                  </a:lnTo>
                  <a:lnTo>
                    <a:pt x="89055" y="3299613"/>
                  </a:lnTo>
                  <a:lnTo>
                    <a:pt x="89138" y="3291425"/>
                  </a:lnTo>
                  <a:lnTo>
                    <a:pt x="89170" y="3283238"/>
                  </a:lnTo>
                  <a:lnTo>
                    <a:pt x="89170" y="3275050"/>
                  </a:lnTo>
                  <a:lnTo>
                    <a:pt x="89136" y="3266862"/>
                  </a:lnTo>
                  <a:lnTo>
                    <a:pt x="89070" y="3258675"/>
                  </a:lnTo>
                  <a:lnTo>
                    <a:pt x="88961" y="3250487"/>
                  </a:lnTo>
                  <a:lnTo>
                    <a:pt x="88819" y="3242299"/>
                  </a:lnTo>
                  <a:lnTo>
                    <a:pt x="88646" y="3234112"/>
                  </a:lnTo>
                  <a:lnTo>
                    <a:pt x="88443" y="3225924"/>
                  </a:lnTo>
                  <a:lnTo>
                    <a:pt x="88203" y="3217736"/>
                  </a:lnTo>
                  <a:lnTo>
                    <a:pt x="87929" y="3209549"/>
                  </a:lnTo>
                  <a:lnTo>
                    <a:pt x="87626" y="3201361"/>
                  </a:lnTo>
                  <a:lnTo>
                    <a:pt x="87296" y="3193174"/>
                  </a:lnTo>
                  <a:lnTo>
                    <a:pt x="86931" y="3184986"/>
                  </a:lnTo>
                  <a:lnTo>
                    <a:pt x="86533" y="3176798"/>
                  </a:lnTo>
                  <a:lnTo>
                    <a:pt x="86107" y="3168611"/>
                  </a:lnTo>
                  <a:lnTo>
                    <a:pt x="85653" y="3160423"/>
                  </a:lnTo>
                  <a:lnTo>
                    <a:pt x="85170" y="3152235"/>
                  </a:lnTo>
                  <a:lnTo>
                    <a:pt x="84650" y="3144048"/>
                  </a:lnTo>
                  <a:lnTo>
                    <a:pt x="84103" y="3135860"/>
                  </a:lnTo>
                  <a:lnTo>
                    <a:pt x="83529" y="3127673"/>
                  </a:lnTo>
                  <a:lnTo>
                    <a:pt x="82928" y="3119485"/>
                  </a:lnTo>
                  <a:lnTo>
                    <a:pt x="82288" y="3111297"/>
                  </a:lnTo>
                  <a:lnTo>
                    <a:pt x="81622" y="3103110"/>
                  </a:lnTo>
                  <a:lnTo>
                    <a:pt x="80929" y="3094922"/>
                  </a:lnTo>
                  <a:lnTo>
                    <a:pt x="80210" y="3086734"/>
                  </a:lnTo>
                  <a:lnTo>
                    <a:pt x="79453" y="3078547"/>
                  </a:lnTo>
                  <a:lnTo>
                    <a:pt x="78670" y="3070359"/>
                  </a:lnTo>
                  <a:lnTo>
                    <a:pt x="77860" y="3062172"/>
                  </a:lnTo>
                  <a:lnTo>
                    <a:pt x="77025" y="3053984"/>
                  </a:lnTo>
                  <a:lnTo>
                    <a:pt x="76157" y="3045796"/>
                  </a:lnTo>
                  <a:lnTo>
                    <a:pt x="75260" y="3037609"/>
                  </a:lnTo>
                  <a:lnTo>
                    <a:pt x="74340" y="3029421"/>
                  </a:lnTo>
                  <a:lnTo>
                    <a:pt x="73396" y="3021233"/>
                  </a:lnTo>
                  <a:lnTo>
                    <a:pt x="72423" y="3013046"/>
                  </a:lnTo>
                  <a:lnTo>
                    <a:pt x="71424" y="3004858"/>
                  </a:lnTo>
                  <a:lnTo>
                    <a:pt x="70403" y="2996671"/>
                  </a:lnTo>
                  <a:lnTo>
                    <a:pt x="69362" y="2988483"/>
                  </a:lnTo>
                  <a:lnTo>
                    <a:pt x="68299" y="2980295"/>
                  </a:lnTo>
                  <a:lnTo>
                    <a:pt x="67212" y="2972108"/>
                  </a:lnTo>
                  <a:lnTo>
                    <a:pt x="66108" y="2963920"/>
                  </a:lnTo>
                  <a:lnTo>
                    <a:pt x="64988" y="2955732"/>
                  </a:lnTo>
                  <a:lnTo>
                    <a:pt x="63853" y="2947545"/>
                  </a:lnTo>
                  <a:lnTo>
                    <a:pt x="62700" y="2939357"/>
                  </a:lnTo>
                  <a:lnTo>
                    <a:pt x="61535" y="2931170"/>
                  </a:lnTo>
                  <a:lnTo>
                    <a:pt x="60361" y="2922982"/>
                  </a:lnTo>
                  <a:lnTo>
                    <a:pt x="59178" y="2914794"/>
                  </a:lnTo>
                  <a:lnTo>
                    <a:pt x="57985" y="2906607"/>
                  </a:lnTo>
                  <a:lnTo>
                    <a:pt x="56788" y="2898419"/>
                  </a:lnTo>
                  <a:lnTo>
                    <a:pt x="55587" y="2890231"/>
                  </a:lnTo>
                  <a:lnTo>
                    <a:pt x="54385" y="2882044"/>
                  </a:lnTo>
                  <a:lnTo>
                    <a:pt x="53183" y="2873856"/>
                  </a:lnTo>
                  <a:lnTo>
                    <a:pt x="51984" y="2865669"/>
                  </a:lnTo>
                  <a:lnTo>
                    <a:pt x="50788" y="2857481"/>
                  </a:lnTo>
                  <a:lnTo>
                    <a:pt x="49598" y="2849293"/>
                  </a:lnTo>
                  <a:lnTo>
                    <a:pt x="48417" y="2841106"/>
                  </a:lnTo>
                  <a:lnTo>
                    <a:pt x="47247" y="2832918"/>
                  </a:lnTo>
                  <a:lnTo>
                    <a:pt x="46087" y="2824730"/>
                  </a:lnTo>
                  <a:lnTo>
                    <a:pt x="44940" y="2816543"/>
                  </a:lnTo>
                  <a:lnTo>
                    <a:pt x="43809" y="2808355"/>
                  </a:lnTo>
                  <a:lnTo>
                    <a:pt x="42698" y="2800168"/>
                  </a:lnTo>
                  <a:lnTo>
                    <a:pt x="41604" y="2791980"/>
                  </a:lnTo>
                  <a:lnTo>
                    <a:pt x="40528" y="2783792"/>
                  </a:lnTo>
                  <a:lnTo>
                    <a:pt x="39473" y="2775605"/>
                  </a:lnTo>
                  <a:lnTo>
                    <a:pt x="38446" y="2767417"/>
                  </a:lnTo>
                  <a:lnTo>
                    <a:pt x="37441" y="2759229"/>
                  </a:lnTo>
                  <a:lnTo>
                    <a:pt x="36458" y="2751042"/>
                  </a:lnTo>
                  <a:lnTo>
                    <a:pt x="35499" y="2742854"/>
                  </a:lnTo>
                  <a:lnTo>
                    <a:pt x="34574" y="2734667"/>
                  </a:lnTo>
                  <a:lnTo>
                    <a:pt x="33675" y="2726479"/>
                  </a:lnTo>
                  <a:lnTo>
                    <a:pt x="32800" y="2718291"/>
                  </a:lnTo>
                  <a:lnTo>
                    <a:pt x="31951" y="2710104"/>
                  </a:lnTo>
                  <a:lnTo>
                    <a:pt x="31138" y="2701916"/>
                  </a:lnTo>
                  <a:lnTo>
                    <a:pt x="30352" y="2693728"/>
                  </a:lnTo>
                  <a:lnTo>
                    <a:pt x="29592" y="2685541"/>
                  </a:lnTo>
                  <a:lnTo>
                    <a:pt x="28858" y="2677353"/>
                  </a:lnTo>
                  <a:lnTo>
                    <a:pt x="28156" y="2669166"/>
                  </a:lnTo>
                  <a:lnTo>
                    <a:pt x="27483" y="2660978"/>
                  </a:lnTo>
                  <a:lnTo>
                    <a:pt x="26834" y="2652790"/>
                  </a:lnTo>
                  <a:lnTo>
                    <a:pt x="26208" y="2644603"/>
                  </a:lnTo>
                  <a:lnTo>
                    <a:pt x="25611" y="2636415"/>
                  </a:lnTo>
                  <a:lnTo>
                    <a:pt x="25040" y="2628227"/>
                  </a:lnTo>
                  <a:lnTo>
                    <a:pt x="24490" y="2620040"/>
                  </a:lnTo>
                  <a:lnTo>
                    <a:pt x="23960" y="2611852"/>
                  </a:lnTo>
                  <a:lnTo>
                    <a:pt x="23451" y="2603665"/>
                  </a:lnTo>
                  <a:lnTo>
                    <a:pt x="22965" y="2595477"/>
                  </a:lnTo>
                  <a:lnTo>
                    <a:pt x="22495" y="2587289"/>
                  </a:lnTo>
                  <a:lnTo>
                    <a:pt x="22039" y="2579102"/>
                  </a:lnTo>
                  <a:lnTo>
                    <a:pt x="21597" y="2570914"/>
                  </a:lnTo>
                  <a:lnTo>
                    <a:pt x="21172" y="2562726"/>
                  </a:lnTo>
                  <a:lnTo>
                    <a:pt x="20757" y="2554539"/>
                  </a:lnTo>
                  <a:lnTo>
                    <a:pt x="20351" y="2546351"/>
                  </a:lnTo>
                  <a:lnTo>
                    <a:pt x="19952" y="2538164"/>
                  </a:lnTo>
                  <a:lnTo>
                    <a:pt x="19561" y="2529976"/>
                  </a:lnTo>
                  <a:lnTo>
                    <a:pt x="19175" y="2521788"/>
                  </a:lnTo>
                  <a:lnTo>
                    <a:pt x="18791" y="2513601"/>
                  </a:lnTo>
                  <a:lnTo>
                    <a:pt x="18409" y="2505413"/>
                  </a:lnTo>
                  <a:lnTo>
                    <a:pt x="18028" y="2497225"/>
                  </a:lnTo>
                  <a:lnTo>
                    <a:pt x="17646" y="2489038"/>
                  </a:lnTo>
                  <a:lnTo>
                    <a:pt x="17261" y="2480850"/>
                  </a:lnTo>
                  <a:lnTo>
                    <a:pt x="16874" y="2472663"/>
                  </a:lnTo>
                  <a:lnTo>
                    <a:pt x="16482" y="2464475"/>
                  </a:lnTo>
                  <a:lnTo>
                    <a:pt x="16083" y="2456287"/>
                  </a:lnTo>
                  <a:lnTo>
                    <a:pt x="15680" y="2448100"/>
                  </a:lnTo>
                  <a:lnTo>
                    <a:pt x="15270" y="2439912"/>
                  </a:lnTo>
                  <a:lnTo>
                    <a:pt x="14853" y="2431724"/>
                  </a:lnTo>
                  <a:lnTo>
                    <a:pt x="14426" y="2423537"/>
                  </a:lnTo>
                  <a:lnTo>
                    <a:pt x="13993" y="2415349"/>
                  </a:lnTo>
                  <a:lnTo>
                    <a:pt x="13553" y="2407162"/>
                  </a:lnTo>
                  <a:lnTo>
                    <a:pt x="13104" y="2398974"/>
                  </a:lnTo>
                  <a:lnTo>
                    <a:pt x="12647" y="2390786"/>
                  </a:lnTo>
                  <a:lnTo>
                    <a:pt x="12183" y="2382599"/>
                  </a:lnTo>
                  <a:lnTo>
                    <a:pt x="11712" y="2374411"/>
                  </a:lnTo>
                  <a:lnTo>
                    <a:pt x="11236" y="2366223"/>
                  </a:lnTo>
                  <a:lnTo>
                    <a:pt x="10752" y="2358036"/>
                  </a:lnTo>
                  <a:lnTo>
                    <a:pt x="10265" y="2349848"/>
                  </a:lnTo>
                  <a:lnTo>
                    <a:pt x="9774" y="2341661"/>
                  </a:lnTo>
                  <a:lnTo>
                    <a:pt x="9281" y="2333473"/>
                  </a:lnTo>
                  <a:lnTo>
                    <a:pt x="8785" y="2325285"/>
                  </a:lnTo>
                  <a:lnTo>
                    <a:pt x="8289" y="2317098"/>
                  </a:lnTo>
                  <a:lnTo>
                    <a:pt x="7795" y="2308910"/>
                  </a:lnTo>
                  <a:lnTo>
                    <a:pt x="7302" y="2300722"/>
                  </a:lnTo>
                  <a:lnTo>
                    <a:pt x="6813" y="2292535"/>
                  </a:lnTo>
                  <a:lnTo>
                    <a:pt x="6330" y="2284347"/>
                  </a:lnTo>
                  <a:lnTo>
                    <a:pt x="5853" y="2276160"/>
                  </a:lnTo>
                  <a:lnTo>
                    <a:pt x="5383" y="2267972"/>
                  </a:lnTo>
                  <a:lnTo>
                    <a:pt x="4924" y="2259784"/>
                  </a:lnTo>
                  <a:lnTo>
                    <a:pt x="4477" y="2251597"/>
                  </a:lnTo>
                  <a:lnTo>
                    <a:pt x="4043" y="2243409"/>
                  </a:lnTo>
                  <a:lnTo>
                    <a:pt x="3621" y="2235221"/>
                  </a:lnTo>
                  <a:lnTo>
                    <a:pt x="3214" y="2227034"/>
                  </a:lnTo>
                  <a:lnTo>
                    <a:pt x="2829" y="2218846"/>
                  </a:lnTo>
                  <a:lnTo>
                    <a:pt x="2462" y="2210659"/>
                  </a:lnTo>
                  <a:lnTo>
                    <a:pt x="2112" y="2202471"/>
                  </a:lnTo>
                  <a:lnTo>
                    <a:pt x="1783" y="2194283"/>
                  </a:lnTo>
                  <a:lnTo>
                    <a:pt x="1483" y="2186096"/>
                  </a:lnTo>
                  <a:lnTo>
                    <a:pt x="1206" y="2177908"/>
                  </a:lnTo>
                  <a:lnTo>
                    <a:pt x="952" y="2169720"/>
                  </a:lnTo>
                  <a:lnTo>
                    <a:pt x="723" y="2161533"/>
                  </a:lnTo>
                  <a:lnTo>
                    <a:pt x="529" y="2153345"/>
                  </a:lnTo>
                  <a:lnTo>
                    <a:pt x="363" y="2145157"/>
                  </a:lnTo>
                  <a:lnTo>
                    <a:pt x="225" y="2136970"/>
                  </a:lnTo>
                  <a:lnTo>
                    <a:pt x="115" y="2128782"/>
                  </a:lnTo>
                  <a:lnTo>
                    <a:pt x="43" y="2120595"/>
                  </a:lnTo>
                  <a:lnTo>
                    <a:pt x="6" y="2112407"/>
                  </a:lnTo>
                  <a:lnTo>
                    <a:pt x="0" y="2104219"/>
                  </a:lnTo>
                  <a:lnTo>
                    <a:pt x="24" y="2096032"/>
                  </a:lnTo>
                  <a:lnTo>
                    <a:pt x="88" y="2087844"/>
                  </a:lnTo>
                  <a:lnTo>
                    <a:pt x="191" y="2079656"/>
                  </a:lnTo>
                  <a:lnTo>
                    <a:pt x="328" y="2071469"/>
                  </a:lnTo>
                  <a:lnTo>
                    <a:pt x="497" y="2063281"/>
                  </a:lnTo>
                  <a:lnTo>
                    <a:pt x="704" y="2055094"/>
                  </a:lnTo>
                  <a:lnTo>
                    <a:pt x="955" y="2046906"/>
                  </a:lnTo>
                  <a:lnTo>
                    <a:pt x="1240" y="2038718"/>
                  </a:lnTo>
                  <a:lnTo>
                    <a:pt x="1558" y="2030531"/>
                  </a:lnTo>
                  <a:lnTo>
                    <a:pt x="1911" y="2022343"/>
                  </a:lnTo>
                  <a:lnTo>
                    <a:pt x="2310" y="2014155"/>
                  </a:lnTo>
                  <a:lnTo>
                    <a:pt x="2742" y="2005968"/>
                  </a:lnTo>
                  <a:lnTo>
                    <a:pt x="3206" y="1997780"/>
                  </a:lnTo>
                  <a:lnTo>
                    <a:pt x="3702" y="1989593"/>
                  </a:lnTo>
                  <a:lnTo>
                    <a:pt x="4243" y="1981405"/>
                  </a:lnTo>
                  <a:lnTo>
                    <a:pt x="4814" y="1973217"/>
                  </a:lnTo>
                  <a:lnTo>
                    <a:pt x="5415" y="1965030"/>
                  </a:lnTo>
                  <a:lnTo>
                    <a:pt x="6046" y="1956842"/>
                  </a:lnTo>
                  <a:lnTo>
                    <a:pt x="6713" y="1948654"/>
                  </a:lnTo>
                  <a:lnTo>
                    <a:pt x="7410" y="1940467"/>
                  </a:lnTo>
                  <a:lnTo>
                    <a:pt x="8133" y="1932279"/>
                  </a:lnTo>
                  <a:lnTo>
                    <a:pt x="8881" y="1924092"/>
                  </a:lnTo>
                  <a:lnTo>
                    <a:pt x="9658" y="1915904"/>
                  </a:lnTo>
                  <a:lnTo>
                    <a:pt x="10461" y="1907716"/>
                  </a:lnTo>
                  <a:lnTo>
                    <a:pt x="11285" y="1899529"/>
                  </a:lnTo>
                  <a:lnTo>
                    <a:pt x="12128" y="1891341"/>
                  </a:lnTo>
                  <a:lnTo>
                    <a:pt x="12993" y="1883153"/>
                  </a:lnTo>
                  <a:lnTo>
                    <a:pt x="13880" y="1874966"/>
                  </a:lnTo>
                  <a:lnTo>
                    <a:pt x="14781" y="1866778"/>
                  </a:lnTo>
                  <a:lnTo>
                    <a:pt x="15697" y="1858591"/>
                  </a:lnTo>
                  <a:lnTo>
                    <a:pt x="16626" y="1850403"/>
                  </a:lnTo>
                  <a:lnTo>
                    <a:pt x="17572" y="1842215"/>
                  </a:lnTo>
                  <a:lnTo>
                    <a:pt x="18527" y="1834028"/>
                  </a:lnTo>
                  <a:lnTo>
                    <a:pt x="19490" y="1825840"/>
                  </a:lnTo>
                  <a:lnTo>
                    <a:pt x="20462" y="1817652"/>
                  </a:lnTo>
                  <a:lnTo>
                    <a:pt x="21443" y="1809465"/>
                  </a:lnTo>
                  <a:lnTo>
                    <a:pt x="22429" y="1801277"/>
                  </a:lnTo>
                  <a:lnTo>
                    <a:pt x="23420" y="1793090"/>
                  </a:lnTo>
                  <a:lnTo>
                    <a:pt x="24414" y="1784902"/>
                  </a:lnTo>
                  <a:lnTo>
                    <a:pt x="25411" y="1776714"/>
                  </a:lnTo>
                  <a:lnTo>
                    <a:pt x="26410" y="1768527"/>
                  </a:lnTo>
                  <a:lnTo>
                    <a:pt x="27410" y="1760339"/>
                  </a:lnTo>
                  <a:lnTo>
                    <a:pt x="28410" y="1752151"/>
                  </a:lnTo>
                  <a:lnTo>
                    <a:pt x="29410" y="1743964"/>
                  </a:lnTo>
                  <a:lnTo>
                    <a:pt x="30409" y="1735776"/>
                  </a:lnTo>
                  <a:lnTo>
                    <a:pt x="31406" y="1727589"/>
                  </a:lnTo>
                  <a:lnTo>
                    <a:pt x="32402" y="1719401"/>
                  </a:lnTo>
                  <a:lnTo>
                    <a:pt x="33396" y="1711213"/>
                  </a:lnTo>
                  <a:lnTo>
                    <a:pt x="34386" y="1703026"/>
                  </a:lnTo>
                  <a:lnTo>
                    <a:pt x="35375" y="1694838"/>
                  </a:lnTo>
                  <a:lnTo>
                    <a:pt x="36361" y="1686650"/>
                  </a:lnTo>
                  <a:lnTo>
                    <a:pt x="37344" y="1678463"/>
                  </a:lnTo>
                  <a:lnTo>
                    <a:pt x="38324" y="1670275"/>
                  </a:lnTo>
                  <a:lnTo>
                    <a:pt x="39301" y="1662088"/>
                  </a:lnTo>
                  <a:lnTo>
                    <a:pt x="40277" y="1653900"/>
                  </a:lnTo>
                  <a:lnTo>
                    <a:pt x="41249" y="1645712"/>
                  </a:lnTo>
                  <a:lnTo>
                    <a:pt x="42219" y="1637525"/>
                  </a:lnTo>
                  <a:lnTo>
                    <a:pt x="43187" y="1629337"/>
                  </a:lnTo>
                  <a:lnTo>
                    <a:pt x="44153" y="1621149"/>
                  </a:lnTo>
                  <a:lnTo>
                    <a:pt x="45118" y="1612962"/>
                  </a:lnTo>
                  <a:lnTo>
                    <a:pt x="46081" y="1604774"/>
                  </a:lnTo>
                  <a:lnTo>
                    <a:pt x="47043" y="1596587"/>
                  </a:lnTo>
                  <a:lnTo>
                    <a:pt x="48005" y="1588399"/>
                  </a:lnTo>
                  <a:lnTo>
                    <a:pt x="48966" y="1580211"/>
                  </a:lnTo>
                  <a:lnTo>
                    <a:pt x="49928" y="1572024"/>
                  </a:lnTo>
                  <a:lnTo>
                    <a:pt x="50890" y="1563836"/>
                  </a:lnTo>
                  <a:lnTo>
                    <a:pt x="51853" y="1555648"/>
                  </a:lnTo>
                  <a:lnTo>
                    <a:pt x="52817" y="1547461"/>
                  </a:lnTo>
                  <a:lnTo>
                    <a:pt x="53783" y="1539273"/>
                  </a:lnTo>
                  <a:lnTo>
                    <a:pt x="54751" y="1531086"/>
                  </a:lnTo>
                  <a:lnTo>
                    <a:pt x="55722" y="1522898"/>
                  </a:lnTo>
                  <a:lnTo>
                    <a:pt x="56695" y="1514710"/>
                  </a:lnTo>
                  <a:lnTo>
                    <a:pt x="57673" y="1506523"/>
                  </a:lnTo>
                  <a:lnTo>
                    <a:pt x="58655" y="1498335"/>
                  </a:lnTo>
                  <a:lnTo>
                    <a:pt x="59641" y="1490147"/>
                  </a:lnTo>
                  <a:lnTo>
                    <a:pt x="60632" y="1481960"/>
                  </a:lnTo>
                  <a:lnTo>
                    <a:pt x="61628" y="1473772"/>
                  </a:lnTo>
                  <a:lnTo>
                    <a:pt x="62632" y="1465585"/>
                  </a:lnTo>
                  <a:lnTo>
                    <a:pt x="63642" y="1457397"/>
                  </a:lnTo>
                  <a:lnTo>
                    <a:pt x="64658" y="1449209"/>
                  </a:lnTo>
                  <a:lnTo>
                    <a:pt x="65680" y="1441022"/>
                  </a:lnTo>
                  <a:lnTo>
                    <a:pt x="66713" y="1432834"/>
                  </a:lnTo>
                  <a:lnTo>
                    <a:pt x="67753" y="1424646"/>
                  </a:lnTo>
                  <a:lnTo>
                    <a:pt x="68800" y="1416459"/>
                  </a:lnTo>
                  <a:lnTo>
                    <a:pt x="69856" y="1408271"/>
                  </a:lnTo>
                  <a:lnTo>
                    <a:pt x="70922" y="1400084"/>
                  </a:lnTo>
                  <a:lnTo>
                    <a:pt x="71997" y="1391896"/>
                  </a:lnTo>
                  <a:lnTo>
                    <a:pt x="73080" y="1383708"/>
                  </a:lnTo>
                  <a:lnTo>
                    <a:pt x="74172" y="1375521"/>
                  </a:lnTo>
                  <a:lnTo>
                    <a:pt x="75273" y="1367333"/>
                  </a:lnTo>
                  <a:lnTo>
                    <a:pt x="76385" y="1359145"/>
                  </a:lnTo>
                  <a:lnTo>
                    <a:pt x="77503" y="1350958"/>
                  </a:lnTo>
                  <a:lnTo>
                    <a:pt x="78629" y="1342770"/>
                  </a:lnTo>
                  <a:lnTo>
                    <a:pt x="79764" y="1334583"/>
                  </a:lnTo>
                  <a:lnTo>
                    <a:pt x="80907" y="1326395"/>
                  </a:lnTo>
                  <a:lnTo>
                    <a:pt x="82055" y="1318207"/>
                  </a:lnTo>
                  <a:lnTo>
                    <a:pt x="83209" y="1310020"/>
                  </a:lnTo>
                  <a:lnTo>
                    <a:pt x="84369" y="1301832"/>
                  </a:lnTo>
                  <a:lnTo>
                    <a:pt x="85533" y="1293644"/>
                  </a:lnTo>
                  <a:lnTo>
                    <a:pt x="86701" y="1285457"/>
                  </a:lnTo>
                  <a:lnTo>
                    <a:pt x="87870" y="1277269"/>
                  </a:lnTo>
                  <a:lnTo>
                    <a:pt x="89041" y="1269082"/>
                  </a:lnTo>
                  <a:lnTo>
                    <a:pt x="90212" y="1260894"/>
                  </a:lnTo>
                  <a:lnTo>
                    <a:pt x="91382" y="1252706"/>
                  </a:lnTo>
                  <a:lnTo>
                    <a:pt x="92549" y="1244519"/>
                  </a:lnTo>
                  <a:lnTo>
                    <a:pt x="93714" y="1236331"/>
                  </a:lnTo>
                  <a:lnTo>
                    <a:pt x="94873" y="1228143"/>
                  </a:lnTo>
                  <a:lnTo>
                    <a:pt x="96026" y="1219956"/>
                  </a:lnTo>
                  <a:lnTo>
                    <a:pt x="97172" y="1211768"/>
                  </a:lnTo>
                  <a:lnTo>
                    <a:pt x="98311" y="1203581"/>
                  </a:lnTo>
                  <a:lnTo>
                    <a:pt x="99438" y="1195393"/>
                  </a:lnTo>
                  <a:lnTo>
                    <a:pt x="100554" y="1187205"/>
                  </a:lnTo>
                  <a:lnTo>
                    <a:pt x="101658" y="1179018"/>
                  </a:lnTo>
                  <a:lnTo>
                    <a:pt x="102750" y="1170830"/>
                  </a:lnTo>
                  <a:lnTo>
                    <a:pt x="103827" y="1162642"/>
                  </a:lnTo>
                  <a:lnTo>
                    <a:pt x="104887" y="1154455"/>
                  </a:lnTo>
                  <a:lnTo>
                    <a:pt x="105932" y="1146267"/>
                  </a:lnTo>
                  <a:lnTo>
                    <a:pt x="106961" y="1138080"/>
                  </a:lnTo>
                  <a:lnTo>
                    <a:pt x="107972" y="1129892"/>
                  </a:lnTo>
                  <a:lnTo>
                    <a:pt x="108960" y="1121704"/>
                  </a:lnTo>
                  <a:lnTo>
                    <a:pt x="109931" y="1113517"/>
                  </a:lnTo>
                  <a:lnTo>
                    <a:pt x="110884" y="1105329"/>
                  </a:lnTo>
                  <a:lnTo>
                    <a:pt x="111818" y="1097141"/>
                  </a:lnTo>
                  <a:lnTo>
                    <a:pt x="112725" y="1088954"/>
                  </a:lnTo>
                  <a:lnTo>
                    <a:pt x="113613" y="1080766"/>
                  </a:lnTo>
                  <a:lnTo>
                    <a:pt x="114482" y="1072578"/>
                  </a:lnTo>
                  <a:lnTo>
                    <a:pt x="115332" y="1064391"/>
                  </a:lnTo>
                  <a:lnTo>
                    <a:pt x="116153" y="1056203"/>
                  </a:lnTo>
                  <a:lnTo>
                    <a:pt x="116955" y="1048016"/>
                  </a:lnTo>
                  <a:lnTo>
                    <a:pt x="117737" y="1039828"/>
                  </a:lnTo>
                  <a:lnTo>
                    <a:pt x="118499" y="1031640"/>
                  </a:lnTo>
                  <a:lnTo>
                    <a:pt x="119235" y="1023453"/>
                  </a:lnTo>
                  <a:lnTo>
                    <a:pt x="119950" y="1015265"/>
                  </a:lnTo>
                  <a:lnTo>
                    <a:pt x="120647" y="1007077"/>
                  </a:lnTo>
                  <a:lnTo>
                    <a:pt x="121324" y="998890"/>
                  </a:lnTo>
                  <a:lnTo>
                    <a:pt x="121978" y="990702"/>
                  </a:lnTo>
                  <a:lnTo>
                    <a:pt x="122610" y="982515"/>
                  </a:lnTo>
                  <a:lnTo>
                    <a:pt x="123225" y="974327"/>
                  </a:lnTo>
                  <a:lnTo>
                    <a:pt x="123822" y="966139"/>
                  </a:lnTo>
                  <a:lnTo>
                    <a:pt x="124398" y="957952"/>
                  </a:lnTo>
                  <a:lnTo>
                    <a:pt x="124953" y="949764"/>
                  </a:lnTo>
                  <a:lnTo>
                    <a:pt x="125492" y="941576"/>
                  </a:lnTo>
                  <a:lnTo>
                    <a:pt x="126015" y="933389"/>
                  </a:lnTo>
                  <a:lnTo>
                    <a:pt x="126520" y="925201"/>
                  </a:lnTo>
                  <a:lnTo>
                    <a:pt x="127005" y="917014"/>
                  </a:lnTo>
                  <a:lnTo>
                    <a:pt x="127475" y="908826"/>
                  </a:lnTo>
                  <a:lnTo>
                    <a:pt x="127930" y="900638"/>
                  </a:lnTo>
                  <a:lnTo>
                    <a:pt x="128371" y="892451"/>
                  </a:lnTo>
                  <a:lnTo>
                    <a:pt x="128793" y="884263"/>
                  </a:lnTo>
                  <a:lnTo>
                    <a:pt x="129201" y="876075"/>
                  </a:lnTo>
                  <a:lnTo>
                    <a:pt x="129596" y="867888"/>
                  </a:lnTo>
                  <a:lnTo>
                    <a:pt x="129979" y="859700"/>
                  </a:lnTo>
                  <a:lnTo>
                    <a:pt x="130345" y="851513"/>
                  </a:lnTo>
                  <a:lnTo>
                    <a:pt x="130698" y="843325"/>
                  </a:lnTo>
                  <a:lnTo>
                    <a:pt x="131040" y="835137"/>
                  </a:lnTo>
                  <a:lnTo>
                    <a:pt x="131371" y="826950"/>
                  </a:lnTo>
                  <a:lnTo>
                    <a:pt x="131689" y="818762"/>
                  </a:lnTo>
                  <a:lnTo>
                    <a:pt x="131995" y="810574"/>
                  </a:lnTo>
                  <a:lnTo>
                    <a:pt x="132291" y="802387"/>
                  </a:lnTo>
                  <a:lnTo>
                    <a:pt x="132577" y="794199"/>
                  </a:lnTo>
                  <a:lnTo>
                    <a:pt x="132853" y="786012"/>
                  </a:lnTo>
                  <a:lnTo>
                    <a:pt x="133117" y="777824"/>
                  </a:lnTo>
                  <a:lnTo>
                    <a:pt x="133374" y="769636"/>
                  </a:lnTo>
                  <a:lnTo>
                    <a:pt x="133622" y="761449"/>
                  </a:lnTo>
                  <a:lnTo>
                    <a:pt x="133862" y="753261"/>
                  </a:lnTo>
                  <a:lnTo>
                    <a:pt x="134093" y="745073"/>
                  </a:lnTo>
                  <a:lnTo>
                    <a:pt x="134316" y="736886"/>
                  </a:lnTo>
                  <a:lnTo>
                    <a:pt x="134533" y="728698"/>
                  </a:lnTo>
                  <a:lnTo>
                    <a:pt x="134743" y="720511"/>
                  </a:lnTo>
                  <a:lnTo>
                    <a:pt x="134945" y="712323"/>
                  </a:lnTo>
                  <a:lnTo>
                    <a:pt x="135141" y="704135"/>
                  </a:lnTo>
                  <a:lnTo>
                    <a:pt x="135331" y="695948"/>
                  </a:lnTo>
                  <a:lnTo>
                    <a:pt x="135517" y="687760"/>
                  </a:lnTo>
                  <a:lnTo>
                    <a:pt x="135695" y="679572"/>
                  </a:lnTo>
                  <a:lnTo>
                    <a:pt x="135869" y="671385"/>
                  </a:lnTo>
                  <a:lnTo>
                    <a:pt x="136038" y="663197"/>
                  </a:lnTo>
                  <a:lnTo>
                    <a:pt x="136203" y="655010"/>
                  </a:lnTo>
                  <a:lnTo>
                    <a:pt x="136363" y="646822"/>
                  </a:lnTo>
                  <a:lnTo>
                    <a:pt x="136518" y="638634"/>
                  </a:lnTo>
                  <a:lnTo>
                    <a:pt x="136670" y="630447"/>
                  </a:lnTo>
                  <a:lnTo>
                    <a:pt x="136818" y="622259"/>
                  </a:lnTo>
                  <a:lnTo>
                    <a:pt x="136962" y="614071"/>
                  </a:lnTo>
                  <a:lnTo>
                    <a:pt x="137103" y="605884"/>
                  </a:lnTo>
                  <a:lnTo>
                    <a:pt x="137240" y="597696"/>
                  </a:lnTo>
                  <a:lnTo>
                    <a:pt x="137374" y="589509"/>
                  </a:lnTo>
                  <a:lnTo>
                    <a:pt x="137506" y="581321"/>
                  </a:lnTo>
                  <a:lnTo>
                    <a:pt x="137633" y="573133"/>
                  </a:lnTo>
                  <a:lnTo>
                    <a:pt x="137758" y="564946"/>
                  </a:lnTo>
                  <a:lnTo>
                    <a:pt x="137881" y="556758"/>
                  </a:lnTo>
                  <a:lnTo>
                    <a:pt x="138001" y="548570"/>
                  </a:lnTo>
                  <a:lnTo>
                    <a:pt x="138118" y="540383"/>
                  </a:lnTo>
                  <a:lnTo>
                    <a:pt x="138232" y="532195"/>
                  </a:lnTo>
                  <a:lnTo>
                    <a:pt x="138345" y="524008"/>
                  </a:lnTo>
                  <a:lnTo>
                    <a:pt x="138455" y="515820"/>
                  </a:lnTo>
                  <a:lnTo>
                    <a:pt x="138562" y="507632"/>
                  </a:lnTo>
                  <a:lnTo>
                    <a:pt x="138668" y="499445"/>
                  </a:lnTo>
                  <a:lnTo>
                    <a:pt x="138771" y="491257"/>
                  </a:lnTo>
                  <a:lnTo>
                    <a:pt x="138872" y="483069"/>
                  </a:lnTo>
                  <a:lnTo>
                    <a:pt x="138971" y="474882"/>
                  </a:lnTo>
                  <a:lnTo>
                    <a:pt x="139068" y="466694"/>
                  </a:lnTo>
                  <a:lnTo>
                    <a:pt x="139164" y="458507"/>
                  </a:lnTo>
                  <a:lnTo>
                    <a:pt x="139257" y="450319"/>
                  </a:lnTo>
                  <a:lnTo>
                    <a:pt x="139349" y="442131"/>
                  </a:lnTo>
                  <a:lnTo>
                    <a:pt x="139438" y="433944"/>
                  </a:lnTo>
                  <a:lnTo>
                    <a:pt x="139526" y="425756"/>
                  </a:lnTo>
                  <a:lnTo>
                    <a:pt x="139612" y="417568"/>
                  </a:lnTo>
                  <a:lnTo>
                    <a:pt x="139697" y="409381"/>
                  </a:lnTo>
                  <a:lnTo>
                    <a:pt x="139779" y="401193"/>
                  </a:lnTo>
                  <a:lnTo>
                    <a:pt x="139861" y="393006"/>
                  </a:lnTo>
                  <a:lnTo>
                    <a:pt x="139940" y="384818"/>
                  </a:lnTo>
                  <a:lnTo>
                    <a:pt x="140018" y="376630"/>
                  </a:lnTo>
                  <a:lnTo>
                    <a:pt x="140094" y="368443"/>
                  </a:lnTo>
                  <a:lnTo>
                    <a:pt x="140169" y="360255"/>
                  </a:lnTo>
                  <a:lnTo>
                    <a:pt x="140242" y="352067"/>
                  </a:lnTo>
                  <a:lnTo>
                    <a:pt x="140314" y="343880"/>
                  </a:lnTo>
                  <a:lnTo>
                    <a:pt x="140384" y="335692"/>
                  </a:lnTo>
                  <a:lnTo>
                    <a:pt x="140452" y="327505"/>
                  </a:lnTo>
                  <a:lnTo>
                    <a:pt x="140518" y="319317"/>
                  </a:lnTo>
                  <a:lnTo>
                    <a:pt x="140583" y="311129"/>
                  </a:lnTo>
                  <a:lnTo>
                    <a:pt x="140646" y="302942"/>
                  </a:lnTo>
                  <a:lnTo>
                    <a:pt x="140708" y="294754"/>
                  </a:lnTo>
                  <a:lnTo>
                    <a:pt x="140767" y="286566"/>
                  </a:lnTo>
                  <a:lnTo>
                    <a:pt x="140826" y="278379"/>
                  </a:lnTo>
                  <a:lnTo>
                    <a:pt x="140882" y="270191"/>
                  </a:lnTo>
                  <a:lnTo>
                    <a:pt x="140936" y="262004"/>
                  </a:lnTo>
                  <a:lnTo>
                    <a:pt x="140988" y="253816"/>
                  </a:lnTo>
                  <a:lnTo>
                    <a:pt x="141039" y="245628"/>
                  </a:lnTo>
                  <a:lnTo>
                    <a:pt x="141088" y="237441"/>
                  </a:lnTo>
                  <a:lnTo>
                    <a:pt x="141134" y="229253"/>
                  </a:lnTo>
                  <a:lnTo>
                    <a:pt x="141179" y="221065"/>
                  </a:lnTo>
                  <a:lnTo>
                    <a:pt x="141222" y="212878"/>
                  </a:lnTo>
                  <a:lnTo>
                    <a:pt x="141263" y="204690"/>
                  </a:lnTo>
                  <a:lnTo>
                    <a:pt x="141302" y="196503"/>
                  </a:lnTo>
                  <a:lnTo>
                    <a:pt x="141340" y="188315"/>
                  </a:lnTo>
                  <a:lnTo>
                    <a:pt x="141375" y="180127"/>
                  </a:lnTo>
                  <a:lnTo>
                    <a:pt x="141409" y="171940"/>
                  </a:lnTo>
                  <a:lnTo>
                    <a:pt x="141441" y="163752"/>
                  </a:lnTo>
                  <a:lnTo>
                    <a:pt x="141471" y="155564"/>
                  </a:lnTo>
                  <a:lnTo>
                    <a:pt x="141500" y="147377"/>
                  </a:lnTo>
                  <a:lnTo>
                    <a:pt x="141527" y="139189"/>
                  </a:lnTo>
                  <a:lnTo>
                    <a:pt x="141552" y="131002"/>
                  </a:lnTo>
                  <a:lnTo>
                    <a:pt x="141576" y="122814"/>
                  </a:lnTo>
                  <a:lnTo>
                    <a:pt x="141599" y="114626"/>
                  </a:lnTo>
                  <a:lnTo>
                    <a:pt x="141620" y="106439"/>
                  </a:lnTo>
                  <a:lnTo>
                    <a:pt x="141641" y="98251"/>
                  </a:lnTo>
                  <a:lnTo>
                    <a:pt x="141660" y="90063"/>
                  </a:lnTo>
                  <a:lnTo>
                    <a:pt x="141678" y="81876"/>
                  </a:lnTo>
                  <a:lnTo>
                    <a:pt x="141695" y="73688"/>
                  </a:lnTo>
                  <a:lnTo>
                    <a:pt x="141712" y="65501"/>
                  </a:lnTo>
                  <a:lnTo>
                    <a:pt x="141728" y="57313"/>
                  </a:lnTo>
                  <a:lnTo>
                    <a:pt x="141743" y="49125"/>
                  </a:lnTo>
                  <a:lnTo>
                    <a:pt x="141758" y="40938"/>
                  </a:lnTo>
                  <a:lnTo>
                    <a:pt x="141773" y="32750"/>
                  </a:lnTo>
                  <a:lnTo>
                    <a:pt x="141787" y="24562"/>
                  </a:lnTo>
                  <a:lnTo>
                    <a:pt x="141801" y="16375"/>
                  </a:lnTo>
                  <a:lnTo>
                    <a:pt x="141815" y="8187"/>
                  </a:lnTo>
                  <a:lnTo>
                    <a:pt x="141829" y="0"/>
                  </a:lnTo>
                  <a:lnTo>
                    <a:pt x="142986" y="0"/>
                  </a:lnTo>
                  <a:lnTo>
                    <a:pt x="143000" y="8187"/>
                  </a:lnTo>
                  <a:lnTo>
                    <a:pt x="143014" y="16375"/>
                  </a:lnTo>
                  <a:lnTo>
                    <a:pt x="143028" y="24562"/>
                  </a:lnTo>
                  <a:lnTo>
                    <a:pt x="143042" y="32750"/>
                  </a:lnTo>
                  <a:lnTo>
                    <a:pt x="143057" y="40938"/>
                  </a:lnTo>
                  <a:lnTo>
                    <a:pt x="143072" y="49125"/>
                  </a:lnTo>
                  <a:lnTo>
                    <a:pt x="143087" y="57313"/>
                  </a:lnTo>
                  <a:lnTo>
                    <a:pt x="143103" y="65501"/>
                  </a:lnTo>
                  <a:lnTo>
                    <a:pt x="143119" y="73688"/>
                  </a:lnTo>
                  <a:lnTo>
                    <a:pt x="143137" y="81876"/>
                  </a:lnTo>
                  <a:lnTo>
                    <a:pt x="143155" y="90063"/>
                  </a:lnTo>
                  <a:lnTo>
                    <a:pt x="143174" y="98251"/>
                  </a:lnTo>
                  <a:lnTo>
                    <a:pt x="143195" y="106439"/>
                  </a:lnTo>
                  <a:lnTo>
                    <a:pt x="143216" y="114626"/>
                  </a:lnTo>
                  <a:lnTo>
                    <a:pt x="143239" y="122814"/>
                  </a:lnTo>
                  <a:lnTo>
                    <a:pt x="143263" y="131002"/>
                  </a:lnTo>
                  <a:lnTo>
                    <a:pt x="143288" y="139189"/>
                  </a:lnTo>
                  <a:lnTo>
                    <a:pt x="143315" y="147377"/>
                  </a:lnTo>
                  <a:lnTo>
                    <a:pt x="143344" y="155564"/>
                  </a:lnTo>
                  <a:lnTo>
                    <a:pt x="143374" y="163752"/>
                  </a:lnTo>
                  <a:lnTo>
                    <a:pt x="143406" y="171940"/>
                  </a:lnTo>
                  <a:lnTo>
                    <a:pt x="143440" y="180127"/>
                  </a:lnTo>
                  <a:lnTo>
                    <a:pt x="143475" y="188315"/>
                  </a:lnTo>
                  <a:lnTo>
                    <a:pt x="143513" y="196503"/>
                  </a:lnTo>
                  <a:lnTo>
                    <a:pt x="143552" y="204690"/>
                  </a:lnTo>
                  <a:lnTo>
                    <a:pt x="143593" y="212878"/>
                  </a:lnTo>
                  <a:lnTo>
                    <a:pt x="143636" y="221065"/>
                  </a:lnTo>
                  <a:lnTo>
                    <a:pt x="143681" y="229253"/>
                  </a:lnTo>
                  <a:lnTo>
                    <a:pt x="143727" y="237441"/>
                  </a:lnTo>
                  <a:lnTo>
                    <a:pt x="143776" y="245628"/>
                  </a:lnTo>
                  <a:lnTo>
                    <a:pt x="143827" y="253816"/>
                  </a:lnTo>
                  <a:lnTo>
                    <a:pt x="143879" y="262004"/>
                  </a:lnTo>
                  <a:lnTo>
                    <a:pt x="143933" y="270191"/>
                  </a:lnTo>
                  <a:lnTo>
                    <a:pt x="143989" y="278379"/>
                  </a:lnTo>
                  <a:lnTo>
                    <a:pt x="144048" y="286566"/>
                  </a:lnTo>
                  <a:lnTo>
                    <a:pt x="144107" y="294754"/>
                  </a:lnTo>
                  <a:lnTo>
                    <a:pt x="144169" y="302942"/>
                  </a:lnTo>
                  <a:lnTo>
                    <a:pt x="144232" y="311129"/>
                  </a:lnTo>
                  <a:lnTo>
                    <a:pt x="144297" y="319317"/>
                  </a:lnTo>
                  <a:lnTo>
                    <a:pt x="144363" y="327505"/>
                  </a:lnTo>
                  <a:lnTo>
                    <a:pt x="144431" y="335692"/>
                  </a:lnTo>
                  <a:lnTo>
                    <a:pt x="144501" y="343880"/>
                  </a:lnTo>
                  <a:lnTo>
                    <a:pt x="144573" y="352067"/>
                  </a:lnTo>
                  <a:lnTo>
                    <a:pt x="144646" y="360255"/>
                  </a:lnTo>
                  <a:lnTo>
                    <a:pt x="144721" y="368443"/>
                  </a:lnTo>
                  <a:lnTo>
                    <a:pt x="144797" y="376630"/>
                  </a:lnTo>
                  <a:lnTo>
                    <a:pt x="144875" y="384818"/>
                  </a:lnTo>
                  <a:lnTo>
                    <a:pt x="144954" y="393006"/>
                  </a:lnTo>
                  <a:lnTo>
                    <a:pt x="145035" y="401193"/>
                  </a:lnTo>
                  <a:lnTo>
                    <a:pt x="145118" y="409381"/>
                  </a:lnTo>
                  <a:lnTo>
                    <a:pt x="145203" y="417568"/>
                  </a:lnTo>
                  <a:lnTo>
                    <a:pt x="145289" y="425756"/>
                  </a:lnTo>
                  <a:lnTo>
                    <a:pt x="145377" y="433944"/>
                  </a:lnTo>
                  <a:lnTo>
                    <a:pt x="145466" y="442131"/>
                  </a:lnTo>
                  <a:lnTo>
                    <a:pt x="145558" y="450319"/>
                  </a:lnTo>
                  <a:lnTo>
                    <a:pt x="145651" y="458507"/>
                  </a:lnTo>
                  <a:lnTo>
                    <a:pt x="145747" y="466694"/>
                  </a:lnTo>
                  <a:lnTo>
                    <a:pt x="145844" y="474882"/>
                  </a:lnTo>
                  <a:lnTo>
                    <a:pt x="145943" y="483069"/>
                  </a:lnTo>
                  <a:lnTo>
                    <a:pt x="146044" y="491257"/>
                  </a:lnTo>
                  <a:lnTo>
                    <a:pt x="146147" y="499445"/>
                  </a:lnTo>
                  <a:lnTo>
                    <a:pt x="146253" y="507632"/>
                  </a:lnTo>
                  <a:lnTo>
                    <a:pt x="146360" y="515820"/>
                  </a:lnTo>
                  <a:lnTo>
                    <a:pt x="146470" y="524008"/>
                  </a:lnTo>
                  <a:lnTo>
                    <a:pt x="146583" y="532195"/>
                  </a:lnTo>
                  <a:lnTo>
                    <a:pt x="146697" y="540383"/>
                  </a:lnTo>
                  <a:lnTo>
                    <a:pt x="146814" y="548570"/>
                  </a:lnTo>
                  <a:lnTo>
                    <a:pt x="146934" y="556758"/>
                  </a:lnTo>
                  <a:lnTo>
                    <a:pt x="147057" y="564946"/>
                  </a:lnTo>
                  <a:lnTo>
                    <a:pt x="147182" y="573133"/>
                  </a:lnTo>
                  <a:lnTo>
                    <a:pt x="147309" y="581321"/>
                  </a:lnTo>
                  <a:lnTo>
                    <a:pt x="147441" y="589509"/>
                  </a:lnTo>
                  <a:lnTo>
                    <a:pt x="147575" y="597696"/>
                  </a:lnTo>
                  <a:lnTo>
                    <a:pt x="147712" y="605884"/>
                  </a:lnTo>
                  <a:lnTo>
                    <a:pt x="147853" y="614071"/>
                  </a:lnTo>
                  <a:lnTo>
                    <a:pt x="147997" y="622259"/>
                  </a:lnTo>
                  <a:lnTo>
                    <a:pt x="148145" y="630447"/>
                  </a:lnTo>
                  <a:lnTo>
                    <a:pt x="148297" y="638634"/>
                  </a:lnTo>
                  <a:lnTo>
                    <a:pt x="148452" y="646822"/>
                  </a:lnTo>
                  <a:lnTo>
                    <a:pt x="148612" y="655010"/>
                  </a:lnTo>
                  <a:lnTo>
                    <a:pt x="148777" y="663197"/>
                  </a:lnTo>
                  <a:lnTo>
                    <a:pt x="148946" y="671385"/>
                  </a:lnTo>
                  <a:lnTo>
                    <a:pt x="149120" y="679572"/>
                  </a:lnTo>
                  <a:lnTo>
                    <a:pt x="149298" y="687760"/>
                  </a:lnTo>
                  <a:lnTo>
                    <a:pt x="149484" y="695948"/>
                  </a:lnTo>
                  <a:lnTo>
                    <a:pt x="149674" y="704135"/>
                  </a:lnTo>
                  <a:lnTo>
                    <a:pt x="149870" y="712323"/>
                  </a:lnTo>
                  <a:lnTo>
                    <a:pt x="150072" y="720511"/>
                  </a:lnTo>
                  <a:lnTo>
                    <a:pt x="150282" y="728698"/>
                  </a:lnTo>
                  <a:lnTo>
                    <a:pt x="150499" y="736886"/>
                  </a:lnTo>
                  <a:lnTo>
                    <a:pt x="150722" y="745073"/>
                  </a:lnTo>
                  <a:lnTo>
                    <a:pt x="150953" y="753261"/>
                  </a:lnTo>
                  <a:lnTo>
                    <a:pt x="151192" y="761449"/>
                  </a:lnTo>
                  <a:lnTo>
                    <a:pt x="151441" y="769636"/>
                  </a:lnTo>
                  <a:lnTo>
                    <a:pt x="151698" y="777824"/>
                  </a:lnTo>
                  <a:lnTo>
                    <a:pt x="151962" y="786012"/>
                  </a:lnTo>
                  <a:lnTo>
                    <a:pt x="152238" y="794199"/>
                  </a:lnTo>
                  <a:lnTo>
                    <a:pt x="152524" y="802387"/>
                  </a:lnTo>
                  <a:lnTo>
                    <a:pt x="152820" y="810574"/>
                  </a:lnTo>
                  <a:lnTo>
                    <a:pt x="153126" y="818762"/>
                  </a:lnTo>
                  <a:lnTo>
                    <a:pt x="153444" y="826950"/>
                  </a:lnTo>
                  <a:lnTo>
                    <a:pt x="153775" y="835137"/>
                  </a:lnTo>
                  <a:lnTo>
                    <a:pt x="154117" y="843325"/>
                  </a:lnTo>
                  <a:lnTo>
                    <a:pt x="154470" y="851513"/>
                  </a:lnTo>
                  <a:lnTo>
                    <a:pt x="154836" y="859700"/>
                  </a:lnTo>
                  <a:lnTo>
                    <a:pt x="155219" y="867888"/>
                  </a:lnTo>
                  <a:lnTo>
                    <a:pt x="155614" y="876075"/>
                  </a:lnTo>
                  <a:lnTo>
                    <a:pt x="156022" y="884263"/>
                  </a:lnTo>
                  <a:lnTo>
                    <a:pt x="156444" y="892451"/>
                  </a:lnTo>
                  <a:lnTo>
                    <a:pt x="156885" y="900638"/>
                  </a:lnTo>
                  <a:lnTo>
                    <a:pt x="157340" y="908826"/>
                  </a:lnTo>
                  <a:lnTo>
                    <a:pt x="157810" y="917014"/>
                  </a:lnTo>
                  <a:lnTo>
                    <a:pt x="158295" y="925201"/>
                  </a:lnTo>
                  <a:lnTo>
                    <a:pt x="158800" y="933389"/>
                  </a:lnTo>
                  <a:lnTo>
                    <a:pt x="159323" y="941576"/>
                  </a:lnTo>
                  <a:lnTo>
                    <a:pt x="159862" y="949764"/>
                  </a:lnTo>
                  <a:lnTo>
                    <a:pt x="160417" y="957952"/>
                  </a:lnTo>
                  <a:lnTo>
                    <a:pt x="160993" y="966139"/>
                  </a:lnTo>
                  <a:lnTo>
                    <a:pt x="161590" y="974327"/>
                  </a:lnTo>
                  <a:lnTo>
                    <a:pt x="162205" y="982515"/>
                  </a:lnTo>
                  <a:lnTo>
                    <a:pt x="162837" y="990702"/>
                  </a:lnTo>
                  <a:lnTo>
                    <a:pt x="163491" y="998890"/>
                  </a:lnTo>
                  <a:lnTo>
                    <a:pt x="164168" y="1007077"/>
                  </a:lnTo>
                  <a:lnTo>
                    <a:pt x="164864" y="1015265"/>
                  </a:lnTo>
                  <a:lnTo>
                    <a:pt x="165580" y="1023453"/>
                  </a:lnTo>
                  <a:lnTo>
                    <a:pt x="166316" y="1031640"/>
                  </a:lnTo>
                  <a:lnTo>
                    <a:pt x="167078" y="1039828"/>
                  </a:lnTo>
                  <a:lnTo>
                    <a:pt x="167860" y="1048016"/>
                  </a:lnTo>
                  <a:lnTo>
                    <a:pt x="168662" y="1056203"/>
                  </a:lnTo>
                  <a:lnTo>
                    <a:pt x="169483" y="1064391"/>
                  </a:lnTo>
                  <a:lnTo>
                    <a:pt x="170333" y="1072578"/>
                  </a:lnTo>
                  <a:lnTo>
                    <a:pt x="171202" y="1080766"/>
                  </a:lnTo>
                  <a:lnTo>
                    <a:pt x="172090" y="1088954"/>
                  </a:lnTo>
                  <a:lnTo>
                    <a:pt x="172997" y="1097141"/>
                  </a:lnTo>
                  <a:lnTo>
                    <a:pt x="173931" y="1105329"/>
                  </a:lnTo>
                  <a:lnTo>
                    <a:pt x="174884" y="1113517"/>
                  </a:lnTo>
                  <a:lnTo>
                    <a:pt x="175855" y="1121704"/>
                  </a:lnTo>
                  <a:lnTo>
                    <a:pt x="176843" y="1129892"/>
                  </a:lnTo>
                  <a:lnTo>
                    <a:pt x="177854" y="1138080"/>
                  </a:lnTo>
                  <a:lnTo>
                    <a:pt x="178883" y="1146267"/>
                  </a:lnTo>
                  <a:lnTo>
                    <a:pt x="179928" y="1154455"/>
                  </a:lnTo>
                  <a:lnTo>
                    <a:pt x="180988" y="1162642"/>
                  </a:lnTo>
                  <a:lnTo>
                    <a:pt x="182064" y="1170830"/>
                  </a:lnTo>
                  <a:lnTo>
                    <a:pt x="183157" y="1179018"/>
                  </a:lnTo>
                  <a:lnTo>
                    <a:pt x="184261" y="1187205"/>
                  </a:lnTo>
                  <a:lnTo>
                    <a:pt x="185377" y="1195393"/>
                  </a:lnTo>
                  <a:lnTo>
                    <a:pt x="186504" y="1203581"/>
                  </a:lnTo>
                  <a:lnTo>
                    <a:pt x="187643" y="1211768"/>
                  </a:lnTo>
                  <a:lnTo>
                    <a:pt x="188789" y="1219956"/>
                  </a:lnTo>
                  <a:lnTo>
                    <a:pt x="189942" y="1228143"/>
                  </a:lnTo>
                  <a:lnTo>
                    <a:pt x="191101" y="1236331"/>
                  </a:lnTo>
                  <a:lnTo>
                    <a:pt x="192266" y="1244519"/>
                  </a:lnTo>
                  <a:lnTo>
                    <a:pt x="193433" y="1252706"/>
                  </a:lnTo>
                  <a:lnTo>
                    <a:pt x="194603" y="1260894"/>
                  </a:lnTo>
                  <a:lnTo>
                    <a:pt x="195774" y="1269082"/>
                  </a:lnTo>
                  <a:lnTo>
                    <a:pt x="196945" y="1277269"/>
                  </a:lnTo>
                  <a:lnTo>
                    <a:pt x="198114" y="1285457"/>
                  </a:lnTo>
                  <a:lnTo>
                    <a:pt x="199282" y="1293644"/>
                  </a:lnTo>
                  <a:lnTo>
                    <a:pt x="200446" y="1301832"/>
                  </a:lnTo>
                  <a:lnTo>
                    <a:pt x="201606" y="1310020"/>
                  </a:lnTo>
                  <a:lnTo>
                    <a:pt x="202760" y="1318207"/>
                  </a:lnTo>
                  <a:lnTo>
                    <a:pt x="203908" y="1326395"/>
                  </a:lnTo>
                  <a:lnTo>
                    <a:pt x="205051" y="1334583"/>
                  </a:lnTo>
                  <a:lnTo>
                    <a:pt x="206186" y="1342770"/>
                  </a:lnTo>
                  <a:lnTo>
                    <a:pt x="207312" y="1350958"/>
                  </a:lnTo>
                  <a:lnTo>
                    <a:pt x="208430" y="1359145"/>
                  </a:lnTo>
                  <a:lnTo>
                    <a:pt x="209541" y="1367333"/>
                  </a:lnTo>
                  <a:lnTo>
                    <a:pt x="210643" y="1375521"/>
                  </a:lnTo>
                  <a:lnTo>
                    <a:pt x="211735" y="1383708"/>
                  </a:lnTo>
                  <a:lnTo>
                    <a:pt x="212818" y="1391896"/>
                  </a:lnTo>
                  <a:lnTo>
                    <a:pt x="213893" y="1400084"/>
                  </a:lnTo>
                  <a:lnTo>
                    <a:pt x="214959" y="1408271"/>
                  </a:lnTo>
                  <a:lnTo>
                    <a:pt x="216015" y="1416459"/>
                  </a:lnTo>
                  <a:lnTo>
                    <a:pt x="217062" y="1424646"/>
                  </a:lnTo>
                  <a:lnTo>
                    <a:pt x="218102" y="1432834"/>
                  </a:lnTo>
                  <a:lnTo>
                    <a:pt x="219135" y="1441022"/>
                  </a:lnTo>
                  <a:lnTo>
                    <a:pt x="220157" y="1449209"/>
                  </a:lnTo>
                  <a:lnTo>
                    <a:pt x="221173" y="1457397"/>
                  </a:lnTo>
                  <a:lnTo>
                    <a:pt x="222183" y="1465585"/>
                  </a:lnTo>
                  <a:lnTo>
                    <a:pt x="223187" y="1473772"/>
                  </a:lnTo>
                  <a:lnTo>
                    <a:pt x="224183" y="1481960"/>
                  </a:lnTo>
                  <a:lnTo>
                    <a:pt x="225174" y="1490147"/>
                  </a:lnTo>
                  <a:lnTo>
                    <a:pt x="226160" y="1498335"/>
                  </a:lnTo>
                  <a:lnTo>
                    <a:pt x="227142" y="1506523"/>
                  </a:lnTo>
                  <a:lnTo>
                    <a:pt x="228120" y="1514710"/>
                  </a:lnTo>
                  <a:lnTo>
                    <a:pt x="229093" y="1522898"/>
                  </a:lnTo>
                  <a:lnTo>
                    <a:pt x="230064" y="1531086"/>
                  </a:lnTo>
                  <a:lnTo>
                    <a:pt x="231032" y="1539273"/>
                  </a:lnTo>
                  <a:lnTo>
                    <a:pt x="231998" y="1547461"/>
                  </a:lnTo>
                  <a:lnTo>
                    <a:pt x="232962" y="1555648"/>
                  </a:lnTo>
                  <a:lnTo>
                    <a:pt x="233925" y="1563836"/>
                  </a:lnTo>
                  <a:lnTo>
                    <a:pt x="234887" y="1572024"/>
                  </a:lnTo>
                  <a:lnTo>
                    <a:pt x="235848" y="1580211"/>
                  </a:lnTo>
                  <a:lnTo>
                    <a:pt x="236810" y="1588399"/>
                  </a:lnTo>
                  <a:lnTo>
                    <a:pt x="237772" y="1596587"/>
                  </a:lnTo>
                  <a:lnTo>
                    <a:pt x="238734" y="1604774"/>
                  </a:lnTo>
                  <a:lnTo>
                    <a:pt x="239697" y="1612962"/>
                  </a:lnTo>
                  <a:lnTo>
                    <a:pt x="240662" y="1621149"/>
                  </a:lnTo>
                  <a:lnTo>
                    <a:pt x="241628" y="1629337"/>
                  </a:lnTo>
                  <a:lnTo>
                    <a:pt x="242596" y="1637525"/>
                  </a:lnTo>
                  <a:lnTo>
                    <a:pt x="243566" y="1645712"/>
                  </a:lnTo>
                  <a:lnTo>
                    <a:pt x="244538" y="1653900"/>
                  </a:lnTo>
                  <a:lnTo>
                    <a:pt x="245514" y="1662088"/>
                  </a:lnTo>
                  <a:lnTo>
                    <a:pt x="246491" y="1670275"/>
                  </a:lnTo>
                  <a:lnTo>
                    <a:pt x="247471" y="1678463"/>
                  </a:lnTo>
                  <a:lnTo>
                    <a:pt x="248454" y="1686650"/>
                  </a:lnTo>
                  <a:lnTo>
                    <a:pt x="249440" y="1694838"/>
                  </a:lnTo>
                  <a:lnTo>
                    <a:pt x="250429" y="1703026"/>
                  </a:lnTo>
                  <a:lnTo>
                    <a:pt x="251419" y="1711213"/>
                  </a:lnTo>
                  <a:lnTo>
                    <a:pt x="252413" y="1719401"/>
                  </a:lnTo>
                  <a:lnTo>
                    <a:pt x="253409" y="1727589"/>
                  </a:lnTo>
                  <a:lnTo>
                    <a:pt x="254406" y="1735776"/>
                  </a:lnTo>
                  <a:lnTo>
                    <a:pt x="255405" y="1743964"/>
                  </a:lnTo>
                  <a:lnTo>
                    <a:pt x="256405" y="1752151"/>
                  </a:lnTo>
                  <a:lnTo>
                    <a:pt x="257405" y="1760339"/>
                  </a:lnTo>
                  <a:lnTo>
                    <a:pt x="258405" y="1768527"/>
                  </a:lnTo>
                  <a:lnTo>
                    <a:pt x="259404" y="1776714"/>
                  </a:lnTo>
                  <a:lnTo>
                    <a:pt x="260401" y="1784902"/>
                  </a:lnTo>
                  <a:lnTo>
                    <a:pt x="261395" y="1793090"/>
                  </a:lnTo>
                  <a:lnTo>
                    <a:pt x="262386" y="1801277"/>
                  </a:lnTo>
                  <a:lnTo>
                    <a:pt x="263372" y="1809465"/>
                  </a:lnTo>
                  <a:lnTo>
                    <a:pt x="264353" y="1817652"/>
                  </a:lnTo>
                  <a:lnTo>
                    <a:pt x="265325" y="1825840"/>
                  </a:lnTo>
                  <a:lnTo>
                    <a:pt x="266288" y="1834028"/>
                  </a:lnTo>
                  <a:lnTo>
                    <a:pt x="267243" y="1842215"/>
                  </a:lnTo>
                  <a:lnTo>
                    <a:pt x="268188" y="1850403"/>
                  </a:lnTo>
                  <a:lnTo>
                    <a:pt x="269118" y="1858591"/>
                  </a:lnTo>
                  <a:lnTo>
                    <a:pt x="270034" y="1866778"/>
                  </a:lnTo>
                  <a:lnTo>
                    <a:pt x="270935" y="1874966"/>
                  </a:lnTo>
                  <a:lnTo>
                    <a:pt x="271822" y="1883153"/>
                  </a:lnTo>
                  <a:lnTo>
                    <a:pt x="272687" y="1891341"/>
                  </a:lnTo>
                  <a:lnTo>
                    <a:pt x="273530" y="1899529"/>
                  </a:lnTo>
                  <a:lnTo>
                    <a:pt x="274354" y="1907716"/>
                  </a:lnTo>
                  <a:lnTo>
                    <a:pt x="275157" y="1915904"/>
                  </a:lnTo>
                  <a:lnTo>
                    <a:pt x="275934" y="1924092"/>
                  </a:lnTo>
                  <a:lnTo>
                    <a:pt x="276682" y="1932279"/>
                  </a:lnTo>
                  <a:lnTo>
                    <a:pt x="277405" y="1940467"/>
                  </a:lnTo>
                  <a:lnTo>
                    <a:pt x="278102" y="1948654"/>
                  </a:lnTo>
                  <a:lnTo>
                    <a:pt x="278769" y="1956842"/>
                  </a:lnTo>
                  <a:lnTo>
                    <a:pt x="279399" y="1965030"/>
                  </a:lnTo>
                  <a:lnTo>
                    <a:pt x="280001" y="1973217"/>
                  </a:lnTo>
                  <a:lnTo>
                    <a:pt x="280572" y="1981405"/>
                  </a:lnTo>
                  <a:lnTo>
                    <a:pt x="281113" y="1989593"/>
                  </a:lnTo>
                  <a:lnTo>
                    <a:pt x="281609" y="1997780"/>
                  </a:lnTo>
                  <a:lnTo>
                    <a:pt x="282073" y="2005968"/>
                  </a:lnTo>
                  <a:lnTo>
                    <a:pt x="282505" y="2014155"/>
                  </a:lnTo>
                  <a:lnTo>
                    <a:pt x="282904" y="2022343"/>
                  </a:lnTo>
                  <a:lnTo>
                    <a:pt x="283257" y="2030531"/>
                  </a:lnTo>
                  <a:lnTo>
                    <a:pt x="283575" y="2038718"/>
                  </a:lnTo>
                  <a:lnTo>
                    <a:pt x="283859" y="2046906"/>
                  </a:lnTo>
                  <a:lnTo>
                    <a:pt x="284111" y="2055094"/>
                  </a:lnTo>
                  <a:lnTo>
                    <a:pt x="284318" y="2063281"/>
                  </a:lnTo>
                  <a:lnTo>
                    <a:pt x="284487" y="2071469"/>
                  </a:lnTo>
                  <a:lnTo>
                    <a:pt x="284623" y="2079656"/>
                  </a:lnTo>
                  <a:lnTo>
                    <a:pt x="284727" y="2087844"/>
                  </a:lnTo>
                  <a:lnTo>
                    <a:pt x="284791" y="2096032"/>
                  </a:lnTo>
                  <a:lnTo>
                    <a:pt x="284815" y="2104219"/>
                  </a:lnTo>
                  <a:lnTo>
                    <a:pt x="284809" y="2112407"/>
                  </a:lnTo>
                  <a:lnTo>
                    <a:pt x="284772" y="2120595"/>
                  </a:lnTo>
                  <a:lnTo>
                    <a:pt x="284700" y="2128782"/>
                  </a:lnTo>
                  <a:lnTo>
                    <a:pt x="284590" y="2136970"/>
                  </a:lnTo>
                  <a:lnTo>
                    <a:pt x="284452" y="2145157"/>
                  </a:lnTo>
                  <a:lnTo>
                    <a:pt x="284286" y="2153345"/>
                  </a:lnTo>
                  <a:lnTo>
                    <a:pt x="284092" y="2161533"/>
                  </a:lnTo>
                  <a:lnTo>
                    <a:pt x="283862" y="2169720"/>
                  </a:lnTo>
                  <a:lnTo>
                    <a:pt x="283609" y="2177908"/>
                  </a:lnTo>
                  <a:lnTo>
                    <a:pt x="283332" y="2186096"/>
                  </a:lnTo>
                  <a:lnTo>
                    <a:pt x="283032" y="2194283"/>
                  </a:lnTo>
                  <a:lnTo>
                    <a:pt x="282703" y="2202471"/>
                  </a:lnTo>
                  <a:lnTo>
                    <a:pt x="282353" y="2210659"/>
                  </a:lnTo>
                  <a:lnTo>
                    <a:pt x="281986" y="2218846"/>
                  </a:lnTo>
                  <a:lnTo>
                    <a:pt x="281601" y="2227034"/>
                  </a:lnTo>
                  <a:lnTo>
                    <a:pt x="281194" y="2235221"/>
                  </a:lnTo>
                  <a:lnTo>
                    <a:pt x="280772" y="2243409"/>
                  </a:lnTo>
                  <a:lnTo>
                    <a:pt x="280338" y="2251597"/>
                  </a:lnTo>
                  <a:lnTo>
                    <a:pt x="279891" y="2259784"/>
                  </a:lnTo>
                  <a:lnTo>
                    <a:pt x="279432" y="2267972"/>
                  </a:lnTo>
                  <a:lnTo>
                    <a:pt x="278962" y="2276160"/>
                  </a:lnTo>
                  <a:lnTo>
                    <a:pt x="278485" y="2284347"/>
                  </a:lnTo>
                  <a:lnTo>
                    <a:pt x="278002" y="2292535"/>
                  </a:lnTo>
                  <a:lnTo>
                    <a:pt x="277513" y="2300722"/>
                  </a:lnTo>
                  <a:lnTo>
                    <a:pt x="277020" y="2308910"/>
                  </a:lnTo>
                  <a:lnTo>
                    <a:pt x="276526" y="2317098"/>
                  </a:lnTo>
                  <a:lnTo>
                    <a:pt x="276030" y="2325285"/>
                  </a:lnTo>
                  <a:lnTo>
                    <a:pt x="275534" y="2333473"/>
                  </a:lnTo>
                  <a:lnTo>
                    <a:pt x="275041" y="2341661"/>
                  </a:lnTo>
                  <a:lnTo>
                    <a:pt x="274550" y="2349848"/>
                  </a:lnTo>
                  <a:lnTo>
                    <a:pt x="274063" y="2358036"/>
                  </a:lnTo>
                  <a:lnTo>
                    <a:pt x="273579" y="2366223"/>
                  </a:lnTo>
                  <a:lnTo>
                    <a:pt x="273103" y="2374411"/>
                  </a:lnTo>
                  <a:lnTo>
                    <a:pt x="272632" y="2382599"/>
                  </a:lnTo>
                  <a:lnTo>
                    <a:pt x="272168" y="2390786"/>
                  </a:lnTo>
                  <a:lnTo>
                    <a:pt x="271711" y="2398974"/>
                  </a:lnTo>
                  <a:lnTo>
                    <a:pt x="271262" y="2407162"/>
                  </a:lnTo>
                  <a:lnTo>
                    <a:pt x="270822" y="2415349"/>
                  </a:lnTo>
                  <a:lnTo>
                    <a:pt x="270389" y="2423537"/>
                  </a:lnTo>
                  <a:lnTo>
                    <a:pt x="269962" y="2431724"/>
                  </a:lnTo>
                  <a:lnTo>
                    <a:pt x="269545" y="2439912"/>
                  </a:lnTo>
                  <a:lnTo>
                    <a:pt x="269135" y="2448100"/>
                  </a:lnTo>
                  <a:lnTo>
                    <a:pt x="268732" y="2456287"/>
                  </a:lnTo>
                  <a:lnTo>
                    <a:pt x="268333" y="2464475"/>
                  </a:lnTo>
                  <a:lnTo>
                    <a:pt x="267941" y="2472663"/>
                  </a:lnTo>
                  <a:lnTo>
                    <a:pt x="267554" y="2480850"/>
                  </a:lnTo>
                  <a:lnTo>
                    <a:pt x="267169" y="2489038"/>
                  </a:lnTo>
                  <a:lnTo>
                    <a:pt x="266787" y="2497225"/>
                  </a:lnTo>
                  <a:lnTo>
                    <a:pt x="266406" y="2505413"/>
                  </a:lnTo>
                  <a:lnTo>
                    <a:pt x="266024" y="2513601"/>
                  </a:lnTo>
                  <a:lnTo>
                    <a:pt x="265640" y="2521788"/>
                  </a:lnTo>
                  <a:lnTo>
                    <a:pt x="265254" y="2529976"/>
                  </a:lnTo>
                  <a:lnTo>
                    <a:pt x="264863" y="2538164"/>
                  </a:lnTo>
                  <a:lnTo>
                    <a:pt x="264464" y="2546351"/>
                  </a:lnTo>
                  <a:lnTo>
                    <a:pt x="264058" y="2554539"/>
                  </a:lnTo>
                  <a:lnTo>
                    <a:pt x="263643" y="2562726"/>
                  </a:lnTo>
                  <a:lnTo>
                    <a:pt x="263217" y="2570914"/>
                  </a:lnTo>
                  <a:lnTo>
                    <a:pt x="262776" y="2579102"/>
                  </a:lnTo>
                  <a:lnTo>
                    <a:pt x="262320" y="2587289"/>
                  </a:lnTo>
                  <a:lnTo>
                    <a:pt x="261850" y="2595477"/>
                  </a:lnTo>
                  <a:lnTo>
                    <a:pt x="261364" y="2603665"/>
                  </a:lnTo>
                  <a:lnTo>
                    <a:pt x="260855" y="2611852"/>
                  </a:lnTo>
                  <a:lnTo>
                    <a:pt x="260325" y="2620040"/>
                  </a:lnTo>
                  <a:lnTo>
                    <a:pt x="259775" y="2628227"/>
                  </a:lnTo>
                  <a:lnTo>
                    <a:pt x="259204" y="2636415"/>
                  </a:lnTo>
                  <a:lnTo>
                    <a:pt x="258607" y="2644603"/>
                  </a:lnTo>
                  <a:lnTo>
                    <a:pt x="257981" y="2652790"/>
                  </a:lnTo>
                  <a:lnTo>
                    <a:pt x="257332" y="2660978"/>
                  </a:lnTo>
                  <a:lnTo>
                    <a:pt x="256659" y="2669166"/>
                  </a:lnTo>
                  <a:lnTo>
                    <a:pt x="255957" y="2677353"/>
                  </a:lnTo>
                  <a:lnTo>
                    <a:pt x="255223" y="2685541"/>
                  </a:lnTo>
                  <a:lnTo>
                    <a:pt x="254463" y="2693728"/>
                  </a:lnTo>
                  <a:lnTo>
                    <a:pt x="253677" y="2701916"/>
                  </a:lnTo>
                  <a:lnTo>
                    <a:pt x="252864" y="2710104"/>
                  </a:lnTo>
                  <a:lnTo>
                    <a:pt x="252015" y="2718291"/>
                  </a:lnTo>
                  <a:lnTo>
                    <a:pt x="251140" y="2726479"/>
                  </a:lnTo>
                  <a:lnTo>
                    <a:pt x="250241" y="2734667"/>
                  </a:lnTo>
                  <a:lnTo>
                    <a:pt x="249316" y="2742854"/>
                  </a:lnTo>
                  <a:lnTo>
                    <a:pt x="248357" y="2751042"/>
                  </a:lnTo>
                  <a:lnTo>
                    <a:pt x="247374" y="2759229"/>
                  </a:lnTo>
                  <a:lnTo>
                    <a:pt x="246369" y="2767417"/>
                  </a:lnTo>
                  <a:lnTo>
                    <a:pt x="245342" y="2775605"/>
                  </a:lnTo>
                  <a:lnTo>
                    <a:pt x="244287" y="2783792"/>
                  </a:lnTo>
                  <a:lnTo>
                    <a:pt x="243211" y="2791980"/>
                  </a:lnTo>
                  <a:lnTo>
                    <a:pt x="242117" y="2800168"/>
                  </a:lnTo>
                  <a:lnTo>
                    <a:pt x="241006" y="2808355"/>
                  </a:lnTo>
                  <a:lnTo>
                    <a:pt x="239875" y="2816543"/>
                  </a:lnTo>
                  <a:lnTo>
                    <a:pt x="238728" y="2824730"/>
                  </a:lnTo>
                  <a:lnTo>
                    <a:pt x="237568" y="2832918"/>
                  </a:lnTo>
                  <a:lnTo>
                    <a:pt x="236398" y="2841106"/>
                  </a:lnTo>
                  <a:lnTo>
                    <a:pt x="235217" y="2849293"/>
                  </a:lnTo>
                  <a:lnTo>
                    <a:pt x="234027" y="2857481"/>
                  </a:lnTo>
                  <a:lnTo>
                    <a:pt x="232831" y="2865669"/>
                  </a:lnTo>
                  <a:lnTo>
                    <a:pt x="231632" y="2873856"/>
                  </a:lnTo>
                  <a:lnTo>
                    <a:pt x="230430" y="2882044"/>
                  </a:lnTo>
                  <a:lnTo>
                    <a:pt x="229228" y="2890231"/>
                  </a:lnTo>
                  <a:lnTo>
                    <a:pt x="228027" y="2898419"/>
                  </a:lnTo>
                  <a:lnTo>
                    <a:pt x="226830" y="2906607"/>
                  </a:lnTo>
                  <a:lnTo>
                    <a:pt x="225637" y="2914794"/>
                  </a:lnTo>
                  <a:lnTo>
                    <a:pt x="224454" y="2922982"/>
                  </a:lnTo>
                  <a:lnTo>
                    <a:pt x="223280" y="2931170"/>
                  </a:lnTo>
                  <a:lnTo>
                    <a:pt x="222115" y="2939357"/>
                  </a:lnTo>
                  <a:lnTo>
                    <a:pt x="220962" y="2947545"/>
                  </a:lnTo>
                  <a:lnTo>
                    <a:pt x="219827" y="2955732"/>
                  </a:lnTo>
                  <a:lnTo>
                    <a:pt x="218707" y="2963920"/>
                  </a:lnTo>
                  <a:lnTo>
                    <a:pt x="217603" y="2972108"/>
                  </a:lnTo>
                  <a:lnTo>
                    <a:pt x="216516" y="2980295"/>
                  </a:lnTo>
                  <a:lnTo>
                    <a:pt x="215453" y="2988483"/>
                  </a:lnTo>
                  <a:lnTo>
                    <a:pt x="214412" y="2996671"/>
                  </a:lnTo>
                  <a:lnTo>
                    <a:pt x="213391" y="3004858"/>
                  </a:lnTo>
                  <a:lnTo>
                    <a:pt x="212392" y="3013046"/>
                  </a:lnTo>
                  <a:lnTo>
                    <a:pt x="211419" y="3021233"/>
                  </a:lnTo>
                  <a:lnTo>
                    <a:pt x="210475" y="3029421"/>
                  </a:lnTo>
                  <a:lnTo>
                    <a:pt x="209555" y="3037609"/>
                  </a:lnTo>
                  <a:lnTo>
                    <a:pt x="208658" y="3045796"/>
                  </a:lnTo>
                  <a:lnTo>
                    <a:pt x="207790" y="3053984"/>
                  </a:lnTo>
                  <a:lnTo>
                    <a:pt x="206955" y="3062172"/>
                  </a:lnTo>
                  <a:lnTo>
                    <a:pt x="206145" y="3070359"/>
                  </a:lnTo>
                  <a:lnTo>
                    <a:pt x="205362" y="3078547"/>
                  </a:lnTo>
                  <a:lnTo>
                    <a:pt x="204605" y="3086734"/>
                  </a:lnTo>
                  <a:lnTo>
                    <a:pt x="203886" y="3094922"/>
                  </a:lnTo>
                  <a:lnTo>
                    <a:pt x="203193" y="3103110"/>
                  </a:lnTo>
                  <a:lnTo>
                    <a:pt x="202527" y="3111297"/>
                  </a:lnTo>
                  <a:lnTo>
                    <a:pt x="201887" y="3119485"/>
                  </a:lnTo>
                  <a:lnTo>
                    <a:pt x="201286" y="3127673"/>
                  </a:lnTo>
                  <a:lnTo>
                    <a:pt x="200712" y="3135860"/>
                  </a:lnTo>
                  <a:lnTo>
                    <a:pt x="200165" y="3144048"/>
                  </a:lnTo>
                  <a:lnTo>
                    <a:pt x="199645" y="3152235"/>
                  </a:lnTo>
                  <a:lnTo>
                    <a:pt x="199162" y="3160423"/>
                  </a:lnTo>
                  <a:lnTo>
                    <a:pt x="198708" y="3168611"/>
                  </a:lnTo>
                  <a:lnTo>
                    <a:pt x="198282" y="3176798"/>
                  </a:lnTo>
                  <a:lnTo>
                    <a:pt x="197883" y="3184986"/>
                  </a:lnTo>
                  <a:lnTo>
                    <a:pt x="197519" y="3193174"/>
                  </a:lnTo>
                  <a:lnTo>
                    <a:pt x="197189" y="3201361"/>
                  </a:lnTo>
                  <a:lnTo>
                    <a:pt x="196886" y="3209549"/>
                  </a:lnTo>
                  <a:lnTo>
                    <a:pt x="196612" y="3217736"/>
                  </a:lnTo>
                  <a:lnTo>
                    <a:pt x="196372" y="3225924"/>
                  </a:lnTo>
                  <a:lnTo>
                    <a:pt x="196169" y="3234112"/>
                  </a:lnTo>
                  <a:lnTo>
                    <a:pt x="195996" y="3242299"/>
                  </a:lnTo>
                  <a:lnTo>
                    <a:pt x="195854" y="3250487"/>
                  </a:lnTo>
                  <a:lnTo>
                    <a:pt x="195745" y="3258675"/>
                  </a:lnTo>
                  <a:lnTo>
                    <a:pt x="195679" y="3266862"/>
                  </a:lnTo>
                  <a:lnTo>
                    <a:pt x="195645" y="3275050"/>
                  </a:lnTo>
                  <a:lnTo>
                    <a:pt x="195644" y="3283238"/>
                  </a:lnTo>
                  <a:lnTo>
                    <a:pt x="195677" y="3291425"/>
                  </a:lnTo>
                  <a:lnTo>
                    <a:pt x="195760" y="3299613"/>
                  </a:lnTo>
                  <a:lnTo>
                    <a:pt x="195878" y="3307800"/>
                  </a:lnTo>
                  <a:lnTo>
                    <a:pt x="196032" y="3315988"/>
                  </a:lnTo>
                  <a:lnTo>
                    <a:pt x="196222" y="3324176"/>
                  </a:lnTo>
                  <a:lnTo>
                    <a:pt x="196463" y="3332363"/>
                  </a:lnTo>
                  <a:lnTo>
                    <a:pt x="196745" y="3340551"/>
                  </a:lnTo>
                  <a:lnTo>
                    <a:pt x="197066" y="3348739"/>
                  </a:lnTo>
                  <a:lnTo>
                    <a:pt x="197425" y="3356926"/>
                  </a:lnTo>
                  <a:lnTo>
                    <a:pt x="197834" y="3365114"/>
                  </a:lnTo>
                  <a:lnTo>
                    <a:pt x="198289" y="3373301"/>
                  </a:lnTo>
                  <a:lnTo>
                    <a:pt x="198783" y="3381489"/>
                  </a:lnTo>
                  <a:lnTo>
                    <a:pt x="199316" y="3389677"/>
                  </a:lnTo>
                  <a:lnTo>
                    <a:pt x="199897" y="3397864"/>
                  </a:lnTo>
                  <a:lnTo>
                    <a:pt x="200524" y="3406052"/>
                  </a:lnTo>
                  <a:lnTo>
                    <a:pt x="201190" y="3414240"/>
                  </a:lnTo>
                  <a:lnTo>
                    <a:pt x="201892" y="3422427"/>
                  </a:lnTo>
                  <a:lnTo>
                    <a:pt x="202634" y="3430615"/>
                  </a:lnTo>
                  <a:lnTo>
                    <a:pt x="203421" y="3438802"/>
                  </a:lnTo>
                  <a:lnTo>
                    <a:pt x="204240" y="3446990"/>
                  </a:lnTo>
                  <a:lnTo>
                    <a:pt x="205089" y="3455178"/>
                  </a:lnTo>
                  <a:lnTo>
                    <a:pt x="205968" y="3463365"/>
                  </a:lnTo>
                  <a:lnTo>
                    <a:pt x="206883" y="3471553"/>
                  </a:lnTo>
                  <a:lnTo>
                    <a:pt x="207820" y="3479741"/>
                  </a:lnTo>
                  <a:lnTo>
                    <a:pt x="208777" y="3487928"/>
                  </a:lnTo>
                  <a:lnTo>
                    <a:pt x="209751" y="3496116"/>
                  </a:lnTo>
                  <a:lnTo>
                    <a:pt x="210743" y="3504303"/>
                  </a:lnTo>
                  <a:lnTo>
                    <a:pt x="211743" y="3512491"/>
                  </a:lnTo>
                  <a:lnTo>
                    <a:pt x="212748" y="3520679"/>
                  </a:lnTo>
                  <a:lnTo>
                    <a:pt x="213754" y="3528866"/>
                  </a:lnTo>
                  <a:lnTo>
                    <a:pt x="214757" y="3537054"/>
                  </a:lnTo>
                  <a:lnTo>
                    <a:pt x="215748" y="3545242"/>
                  </a:lnTo>
                  <a:lnTo>
                    <a:pt x="216727" y="3553429"/>
                  </a:lnTo>
                  <a:lnTo>
                    <a:pt x="217688" y="3561617"/>
                  </a:lnTo>
                  <a:lnTo>
                    <a:pt x="218623" y="3569804"/>
                  </a:lnTo>
                  <a:lnTo>
                    <a:pt x="219523" y="3577992"/>
                  </a:lnTo>
                  <a:lnTo>
                    <a:pt x="220391" y="3586180"/>
                  </a:lnTo>
                  <a:lnTo>
                    <a:pt x="221222" y="3594367"/>
                  </a:lnTo>
                  <a:lnTo>
                    <a:pt x="222007" y="3602555"/>
                  </a:lnTo>
                  <a:lnTo>
                    <a:pt x="222731" y="3610743"/>
                  </a:lnTo>
                  <a:lnTo>
                    <a:pt x="223404" y="3618930"/>
                  </a:lnTo>
                  <a:lnTo>
                    <a:pt x="224023" y="3627118"/>
                  </a:lnTo>
                  <a:lnTo>
                    <a:pt x="224580" y="3635305"/>
                  </a:lnTo>
                  <a:lnTo>
                    <a:pt x="225050" y="3643493"/>
                  </a:lnTo>
                  <a:lnTo>
                    <a:pt x="225453" y="3651681"/>
                  </a:lnTo>
                  <a:lnTo>
                    <a:pt x="225788" y="3659868"/>
                  </a:lnTo>
                  <a:lnTo>
                    <a:pt x="226051" y="3668056"/>
                  </a:lnTo>
                  <a:lnTo>
                    <a:pt x="226207" y="3676244"/>
                  </a:lnTo>
                  <a:lnTo>
                    <a:pt x="226286" y="3684431"/>
                  </a:lnTo>
                  <a:lnTo>
                    <a:pt x="226286" y="3692619"/>
                  </a:lnTo>
                  <a:lnTo>
                    <a:pt x="226206" y="3700806"/>
                  </a:lnTo>
                  <a:lnTo>
                    <a:pt x="226018" y="3708994"/>
                  </a:lnTo>
                  <a:lnTo>
                    <a:pt x="225740" y="3717182"/>
                  </a:lnTo>
                  <a:lnTo>
                    <a:pt x="225381" y="3725369"/>
                  </a:lnTo>
                  <a:lnTo>
                    <a:pt x="224941" y="3733557"/>
                  </a:lnTo>
                  <a:lnTo>
                    <a:pt x="224399" y="3741745"/>
                  </a:lnTo>
                  <a:lnTo>
                    <a:pt x="223763" y="3749932"/>
                  </a:lnTo>
                  <a:lnTo>
                    <a:pt x="223049" y="3758120"/>
                  </a:lnTo>
                  <a:lnTo>
                    <a:pt x="222259" y="3766307"/>
                  </a:lnTo>
                  <a:lnTo>
                    <a:pt x="221380" y="3774495"/>
                  </a:lnTo>
                  <a:lnTo>
                    <a:pt x="220411" y="3782683"/>
                  </a:lnTo>
                  <a:lnTo>
                    <a:pt x="219372" y="3790870"/>
                  </a:lnTo>
                  <a:lnTo>
                    <a:pt x="218268" y="3799058"/>
                  </a:lnTo>
                  <a:lnTo>
                    <a:pt x="217093" y="3807246"/>
                  </a:lnTo>
                  <a:lnTo>
                    <a:pt x="215837" y="3815433"/>
                  </a:lnTo>
                  <a:lnTo>
                    <a:pt x="214526" y="3823621"/>
                  </a:lnTo>
                  <a:lnTo>
                    <a:pt x="213163" y="3831808"/>
                  </a:lnTo>
                  <a:lnTo>
                    <a:pt x="211750" y="3839996"/>
                  </a:lnTo>
                  <a:lnTo>
                    <a:pt x="210273" y="3848184"/>
                  </a:lnTo>
                  <a:lnTo>
                    <a:pt x="208757" y="3856371"/>
                  </a:lnTo>
                  <a:lnTo>
                    <a:pt x="207205" y="3864559"/>
                  </a:lnTo>
                  <a:lnTo>
                    <a:pt x="205620" y="3872747"/>
                  </a:lnTo>
                  <a:lnTo>
                    <a:pt x="203996" y="3880934"/>
                  </a:lnTo>
                  <a:lnTo>
                    <a:pt x="202349" y="3889122"/>
                  </a:lnTo>
                  <a:lnTo>
                    <a:pt x="200684" y="3897309"/>
                  </a:lnTo>
                  <a:lnTo>
                    <a:pt x="199002" y="3905497"/>
                  </a:lnTo>
                  <a:lnTo>
                    <a:pt x="197305" y="3913685"/>
                  </a:lnTo>
                  <a:lnTo>
                    <a:pt x="195602" y="3921872"/>
                  </a:lnTo>
                  <a:lnTo>
                    <a:pt x="193896" y="3930060"/>
                  </a:lnTo>
                  <a:lnTo>
                    <a:pt x="192190" y="3938248"/>
                  </a:lnTo>
                  <a:lnTo>
                    <a:pt x="190489" y="3946435"/>
                  </a:lnTo>
                  <a:lnTo>
                    <a:pt x="188798" y="3954623"/>
                  </a:lnTo>
                  <a:lnTo>
                    <a:pt x="187118" y="3962810"/>
                  </a:lnTo>
                  <a:lnTo>
                    <a:pt x="185452" y="3970998"/>
                  </a:lnTo>
                  <a:lnTo>
                    <a:pt x="183805" y="3979186"/>
                  </a:lnTo>
                  <a:lnTo>
                    <a:pt x="182185" y="3987373"/>
                  </a:lnTo>
                  <a:lnTo>
                    <a:pt x="180587" y="3995561"/>
                  </a:lnTo>
                  <a:lnTo>
                    <a:pt x="179013" y="4003749"/>
                  </a:lnTo>
                  <a:lnTo>
                    <a:pt x="177467" y="4011936"/>
                  </a:lnTo>
                  <a:lnTo>
                    <a:pt x="175961" y="4020124"/>
                  </a:lnTo>
                  <a:lnTo>
                    <a:pt x="174486" y="4028311"/>
                  </a:lnTo>
                  <a:lnTo>
                    <a:pt x="173043" y="4036499"/>
                  </a:lnTo>
                  <a:lnTo>
                    <a:pt x="171632" y="4044687"/>
                  </a:lnTo>
                  <a:lnTo>
                    <a:pt x="170270" y="4052874"/>
                  </a:lnTo>
                  <a:lnTo>
                    <a:pt x="168944" y="4061062"/>
                  </a:lnTo>
                  <a:lnTo>
                    <a:pt x="167654" y="4069250"/>
                  </a:lnTo>
                  <a:lnTo>
                    <a:pt x="166401" y="4077437"/>
                  </a:lnTo>
                  <a:lnTo>
                    <a:pt x="165196" y="4085625"/>
                  </a:lnTo>
                  <a:lnTo>
                    <a:pt x="164033" y="4093812"/>
                  </a:lnTo>
                  <a:lnTo>
                    <a:pt x="162908" y="4102000"/>
                  </a:lnTo>
                  <a:lnTo>
                    <a:pt x="161819" y="4110188"/>
                  </a:lnTo>
                  <a:lnTo>
                    <a:pt x="160776" y="4118375"/>
                  </a:lnTo>
                  <a:lnTo>
                    <a:pt x="159777" y="4126563"/>
                  </a:lnTo>
                  <a:lnTo>
                    <a:pt x="158815" y="4134751"/>
                  </a:lnTo>
                  <a:lnTo>
                    <a:pt x="157888" y="4142938"/>
                  </a:lnTo>
                  <a:lnTo>
                    <a:pt x="157002" y="4151126"/>
                  </a:lnTo>
                  <a:lnTo>
                    <a:pt x="156160" y="4159313"/>
                  </a:lnTo>
                  <a:lnTo>
                    <a:pt x="155352" y="4167501"/>
                  </a:lnTo>
                  <a:lnTo>
                    <a:pt x="154577" y="4175689"/>
                  </a:lnTo>
                  <a:lnTo>
                    <a:pt x="153837" y="4183876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1" name="pg45">
              <a:extLst>
                <a:ext uri="{FF2B5EF4-FFF2-40B4-BE49-F238E27FC236}">
                  <a16:creationId xmlns:a16="http://schemas.microsoft.com/office/drawing/2014/main" id="{B0A322DD-05F3-18DF-AA7F-06D0173ECB2F}"/>
                </a:ext>
              </a:extLst>
            </p:cNvPr>
            <p:cNvSpPr/>
            <p:nvPr/>
          </p:nvSpPr>
          <p:spPr>
            <a:xfrm>
              <a:off x="9515589" y="2180048"/>
              <a:ext cx="314511" cy="6205476"/>
            </a:xfrm>
            <a:custGeom>
              <a:avLst/>
              <a:gdLst/>
              <a:ahLst/>
              <a:cxnLst/>
              <a:rect l="0" t="0" r="0" b="0"/>
              <a:pathLst>
                <a:path w="314511" h="6205476">
                  <a:moveTo>
                    <a:pt x="157200" y="6205476"/>
                  </a:moveTo>
                  <a:lnTo>
                    <a:pt x="157200" y="6193332"/>
                  </a:lnTo>
                  <a:lnTo>
                    <a:pt x="157201" y="6181188"/>
                  </a:lnTo>
                  <a:lnTo>
                    <a:pt x="157203" y="6169044"/>
                  </a:lnTo>
                  <a:lnTo>
                    <a:pt x="157206" y="6156900"/>
                  </a:lnTo>
                  <a:lnTo>
                    <a:pt x="157209" y="6144757"/>
                  </a:lnTo>
                  <a:lnTo>
                    <a:pt x="157213" y="6132613"/>
                  </a:lnTo>
                  <a:lnTo>
                    <a:pt x="157217" y="6120469"/>
                  </a:lnTo>
                  <a:lnTo>
                    <a:pt x="157220" y="6108325"/>
                  </a:lnTo>
                  <a:lnTo>
                    <a:pt x="157224" y="6096181"/>
                  </a:lnTo>
                  <a:lnTo>
                    <a:pt x="157226" y="6084038"/>
                  </a:lnTo>
                  <a:lnTo>
                    <a:pt x="157229" y="6071894"/>
                  </a:lnTo>
                  <a:lnTo>
                    <a:pt x="157230" y="6059750"/>
                  </a:lnTo>
                  <a:lnTo>
                    <a:pt x="157231" y="6047606"/>
                  </a:lnTo>
                  <a:lnTo>
                    <a:pt x="157231" y="6035463"/>
                  </a:lnTo>
                  <a:lnTo>
                    <a:pt x="157229" y="6023319"/>
                  </a:lnTo>
                  <a:lnTo>
                    <a:pt x="157227" y="6011175"/>
                  </a:lnTo>
                  <a:lnTo>
                    <a:pt x="157223" y="5999031"/>
                  </a:lnTo>
                  <a:lnTo>
                    <a:pt x="157219" y="5986887"/>
                  </a:lnTo>
                  <a:lnTo>
                    <a:pt x="157213" y="5974744"/>
                  </a:lnTo>
                  <a:lnTo>
                    <a:pt x="157207" y="5962600"/>
                  </a:lnTo>
                  <a:lnTo>
                    <a:pt x="157200" y="5950456"/>
                  </a:lnTo>
                  <a:lnTo>
                    <a:pt x="157192" y="5938312"/>
                  </a:lnTo>
                  <a:lnTo>
                    <a:pt x="157185" y="5926168"/>
                  </a:lnTo>
                  <a:lnTo>
                    <a:pt x="157177" y="5914025"/>
                  </a:lnTo>
                  <a:lnTo>
                    <a:pt x="157169" y="5901881"/>
                  </a:lnTo>
                  <a:lnTo>
                    <a:pt x="157162" y="5889737"/>
                  </a:lnTo>
                  <a:lnTo>
                    <a:pt x="157155" y="5877593"/>
                  </a:lnTo>
                  <a:lnTo>
                    <a:pt x="157150" y="5865449"/>
                  </a:lnTo>
                  <a:lnTo>
                    <a:pt x="157145" y="5853306"/>
                  </a:lnTo>
                  <a:lnTo>
                    <a:pt x="157141" y="5841162"/>
                  </a:lnTo>
                  <a:lnTo>
                    <a:pt x="157139" y="5829018"/>
                  </a:lnTo>
                  <a:lnTo>
                    <a:pt x="157137" y="5816874"/>
                  </a:lnTo>
                  <a:lnTo>
                    <a:pt x="157136" y="5804731"/>
                  </a:lnTo>
                  <a:lnTo>
                    <a:pt x="157136" y="5792587"/>
                  </a:lnTo>
                  <a:lnTo>
                    <a:pt x="157136" y="5780443"/>
                  </a:lnTo>
                  <a:lnTo>
                    <a:pt x="157136" y="5768299"/>
                  </a:lnTo>
                  <a:lnTo>
                    <a:pt x="157136" y="5756155"/>
                  </a:lnTo>
                  <a:lnTo>
                    <a:pt x="157136" y="5744012"/>
                  </a:lnTo>
                  <a:lnTo>
                    <a:pt x="157135" y="5731868"/>
                  </a:lnTo>
                  <a:lnTo>
                    <a:pt x="157133" y="5719724"/>
                  </a:lnTo>
                  <a:lnTo>
                    <a:pt x="157130" y="5707580"/>
                  </a:lnTo>
                  <a:lnTo>
                    <a:pt x="157126" y="5695436"/>
                  </a:lnTo>
                  <a:lnTo>
                    <a:pt x="157121" y="5683293"/>
                  </a:lnTo>
                  <a:lnTo>
                    <a:pt x="157114" y="5671149"/>
                  </a:lnTo>
                  <a:lnTo>
                    <a:pt x="157106" y="5659005"/>
                  </a:lnTo>
                  <a:lnTo>
                    <a:pt x="157097" y="5646861"/>
                  </a:lnTo>
                  <a:lnTo>
                    <a:pt x="157087" y="5634718"/>
                  </a:lnTo>
                  <a:lnTo>
                    <a:pt x="157077" y="5622574"/>
                  </a:lnTo>
                  <a:lnTo>
                    <a:pt x="157066" y="5610430"/>
                  </a:lnTo>
                  <a:lnTo>
                    <a:pt x="157056" y="5598286"/>
                  </a:lnTo>
                  <a:lnTo>
                    <a:pt x="157046" y="5586142"/>
                  </a:lnTo>
                  <a:lnTo>
                    <a:pt x="157037" y="5573999"/>
                  </a:lnTo>
                  <a:lnTo>
                    <a:pt x="157029" y="5561855"/>
                  </a:lnTo>
                  <a:lnTo>
                    <a:pt x="157023" y="5549711"/>
                  </a:lnTo>
                  <a:lnTo>
                    <a:pt x="157019" y="5537567"/>
                  </a:lnTo>
                  <a:lnTo>
                    <a:pt x="157018" y="5525423"/>
                  </a:lnTo>
                  <a:lnTo>
                    <a:pt x="157018" y="5513280"/>
                  </a:lnTo>
                  <a:lnTo>
                    <a:pt x="157021" y="5501136"/>
                  </a:lnTo>
                  <a:lnTo>
                    <a:pt x="157025" y="5488992"/>
                  </a:lnTo>
                  <a:lnTo>
                    <a:pt x="157032" y="5476848"/>
                  </a:lnTo>
                  <a:lnTo>
                    <a:pt x="157040" y="5464704"/>
                  </a:lnTo>
                  <a:lnTo>
                    <a:pt x="157050" y="5452561"/>
                  </a:lnTo>
                  <a:lnTo>
                    <a:pt x="157060" y="5440417"/>
                  </a:lnTo>
                  <a:lnTo>
                    <a:pt x="157071" y="5428273"/>
                  </a:lnTo>
                  <a:lnTo>
                    <a:pt x="157081" y="5416129"/>
                  </a:lnTo>
                  <a:lnTo>
                    <a:pt x="157091" y="5403986"/>
                  </a:lnTo>
                  <a:lnTo>
                    <a:pt x="157101" y="5391842"/>
                  </a:lnTo>
                  <a:lnTo>
                    <a:pt x="157109" y="5379698"/>
                  </a:lnTo>
                  <a:lnTo>
                    <a:pt x="157115" y="5367554"/>
                  </a:lnTo>
                  <a:lnTo>
                    <a:pt x="157120" y="5355410"/>
                  </a:lnTo>
                  <a:lnTo>
                    <a:pt x="157123" y="5343267"/>
                  </a:lnTo>
                  <a:lnTo>
                    <a:pt x="157124" y="5331123"/>
                  </a:lnTo>
                  <a:lnTo>
                    <a:pt x="157122" y="5318979"/>
                  </a:lnTo>
                  <a:lnTo>
                    <a:pt x="157117" y="5306835"/>
                  </a:lnTo>
                  <a:lnTo>
                    <a:pt x="157110" y="5294691"/>
                  </a:lnTo>
                  <a:lnTo>
                    <a:pt x="157100" y="5282548"/>
                  </a:lnTo>
                  <a:lnTo>
                    <a:pt x="157086" y="5270404"/>
                  </a:lnTo>
                  <a:lnTo>
                    <a:pt x="157069" y="5258260"/>
                  </a:lnTo>
                  <a:lnTo>
                    <a:pt x="157048" y="5246116"/>
                  </a:lnTo>
                  <a:lnTo>
                    <a:pt x="157023" y="5233972"/>
                  </a:lnTo>
                  <a:lnTo>
                    <a:pt x="156993" y="5221829"/>
                  </a:lnTo>
                  <a:lnTo>
                    <a:pt x="156958" y="5209685"/>
                  </a:lnTo>
                  <a:lnTo>
                    <a:pt x="156918" y="5197541"/>
                  </a:lnTo>
                  <a:lnTo>
                    <a:pt x="156872" y="5185397"/>
                  </a:lnTo>
                  <a:lnTo>
                    <a:pt x="156819" y="5173254"/>
                  </a:lnTo>
                  <a:lnTo>
                    <a:pt x="156761" y="5161110"/>
                  </a:lnTo>
                  <a:lnTo>
                    <a:pt x="156696" y="5148966"/>
                  </a:lnTo>
                  <a:lnTo>
                    <a:pt x="156623" y="5136822"/>
                  </a:lnTo>
                  <a:lnTo>
                    <a:pt x="156543" y="5124678"/>
                  </a:lnTo>
                  <a:lnTo>
                    <a:pt x="156454" y="5112535"/>
                  </a:lnTo>
                  <a:lnTo>
                    <a:pt x="156357" y="5100391"/>
                  </a:lnTo>
                  <a:lnTo>
                    <a:pt x="156250" y="5088247"/>
                  </a:lnTo>
                  <a:lnTo>
                    <a:pt x="156135" y="5076103"/>
                  </a:lnTo>
                  <a:lnTo>
                    <a:pt x="156011" y="5063959"/>
                  </a:lnTo>
                  <a:lnTo>
                    <a:pt x="155878" y="5051816"/>
                  </a:lnTo>
                  <a:lnTo>
                    <a:pt x="155735" y="5039672"/>
                  </a:lnTo>
                  <a:lnTo>
                    <a:pt x="155583" y="5027528"/>
                  </a:lnTo>
                  <a:lnTo>
                    <a:pt x="155421" y="5015384"/>
                  </a:lnTo>
                  <a:lnTo>
                    <a:pt x="155249" y="5003240"/>
                  </a:lnTo>
                  <a:lnTo>
                    <a:pt x="155065" y="4991097"/>
                  </a:lnTo>
                  <a:lnTo>
                    <a:pt x="154869" y="4978953"/>
                  </a:lnTo>
                  <a:lnTo>
                    <a:pt x="154662" y="4966809"/>
                  </a:lnTo>
                  <a:lnTo>
                    <a:pt x="154441" y="4954665"/>
                  </a:lnTo>
                  <a:lnTo>
                    <a:pt x="154205" y="4942522"/>
                  </a:lnTo>
                  <a:lnTo>
                    <a:pt x="153953" y="4930378"/>
                  </a:lnTo>
                  <a:lnTo>
                    <a:pt x="153682" y="4918234"/>
                  </a:lnTo>
                  <a:lnTo>
                    <a:pt x="153391" y="4906090"/>
                  </a:lnTo>
                  <a:lnTo>
                    <a:pt x="153078" y="4893946"/>
                  </a:lnTo>
                  <a:lnTo>
                    <a:pt x="152737" y="4881803"/>
                  </a:lnTo>
                  <a:lnTo>
                    <a:pt x="152367" y="4869659"/>
                  </a:lnTo>
                  <a:lnTo>
                    <a:pt x="151968" y="4857515"/>
                  </a:lnTo>
                  <a:lnTo>
                    <a:pt x="151538" y="4845371"/>
                  </a:lnTo>
                  <a:lnTo>
                    <a:pt x="151074" y="4833227"/>
                  </a:lnTo>
                  <a:lnTo>
                    <a:pt x="150575" y="4821084"/>
                  </a:lnTo>
                  <a:lnTo>
                    <a:pt x="150040" y="4808940"/>
                  </a:lnTo>
                  <a:lnTo>
                    <a:pt x="149469" y="4796796"/>
                  </a:lnTo>
                  <a:lnTo>
                    <a:pt x="148861" y="4784652"/>
                  </a:lnTo>
                  <a:lnTo>
                    <a:pt x="148213" y="4772509"/>
                  </a:lnTo>
                  <a:lnTo>
                    <a:pt x="147529" y="4760365"/>
                  </a:lnTo>
                  <a:lnTo>
                    <a:pt x="146812" y="4748221"/>
                  </a:lnTo>
                  <a:lnTo>
                    <a:pt x="146064" y="4736077"/>
                  </a:lnTo>
                  <a:lnTo>
                    <a:pt x="145287" y="4723933"/>
                  </a:lnTo>
                  <a:lnTo>
                    <a:pt x="144485" y="4711790"/>
                  </a:lnTo>
                  <a:lnTo>
                    <a:pt x="143660" y="4699646"/>
                  </a:lnTo>
                  <a:lnTo>
                    <a:pt x="142816" y="4687502"/>
                  </a:lnTo>
                  <a:lnTo>
                    <a:pt x="141955" y="4675358"/>
                  </a:lnTo>
                  <a:lnTo>
                    <a:pt x="141078" y="4663214"/>
                  </a:lnTo>
                  <a:lnTo>
                    <a:pt x="140189" y="4651071"/>
                  </a:lnTo>
                  <a:lnTo>
                    <a:pt x="139289" y="4638927"/>
                  </a:lnTo>
                  <a:lnTo>
                    <a:pt x="138379" y="4626783"/>
                  </a:lnTo>
                  <a:lnTo>
                    <a:pt x="137460" y="4614639"/>
                  </a:lnTo>
                  <a:lnTo>
                    <a:pt x="136533" y="4602495"/>
                  </a:lnTo>
                  <a:lnTo>
                    <a:pt x="135596" y="4590352"/>
                  </a:lnTo>
                  <a:lnTo>
                    <a:pt x="134652" y="4578208"/>
                  </a:lnTo>
                  <a:lnTo>
                    <a:pt x="133700" y="4566064"/>
                  </a:lnTo>
                  <a:lnTo>
                    <a:pt x="132742" y="4553920"/>
                  </a:lnTo>
                  <a:lnTo>
                    <a:pt x="131781" y="4541777"/>
                  </a:lnTo>
                  <a:lnTo>
                    <a:pt x="130820" y="4529633"/>
                  </a:lnTo>
                  <a:lnTo>
                    <a:pt x="129865" y="4517489"/>
                  </a:lnTo>
                  <a:lnTo>
                    <a:pt x="128920" y="4505345"/>
                  </a:lnTo>
                  <a:lnTo>
                    <a:pt x="127993" y="4493201"/>
                  </a:lnTo>
                  <a:lnTo>
                    <a:pt x="127089" y="4481058"/>
                  </a:lnTo>
                  <a:lnTo>
                    <a:pt x="126215" y="4468914"/>
                  </a:lnTo>
                  <a:lnTo>
                    <a:pt x="125379" y="4456770"/>
                  </a:lnTo>
                  <a:lnTo>
                    <a:pt x="124587" y="4444626"/>
                  </a:lnTo>
                  <a:lnTo>
                    <a:pt x="123851" y="4432482"/>
                  </a:lnTo>
                  <a:lnTo>
                    <a:pt x="123170" y="4420339"/>
                  </a:lnTo>
                  <a:lnTo>
                    <a:pt x="122544" y="4408195"/>
                  </a:lnTo>
                  <a:lnTo>
                    <a:pt x="121975" y="4396051"/>
                  </a:lnTo>
                  <a:lnTo>
                    <a:pt x="121461" y="4383907"/>
                  </a:lnTo>
                  <a:lnTo>
                    <a:pt x="120998" y="4371763"/>
                  </a:lnTo>
                  <a:lnTo>
                    <a:pt x="120583" y="4359620"/>
                  </a:lnTo>
                  <a:lnTo>
                    <a:pt x="120208" y="4347476"/>
                  </a:lnTo>
                  <a:lnTo>
                    <a:pt x="119868" y="4335332"/>
                  </a:lnTo>
                  <a:lnTo>
                    <a:pt x="119556" y="4323188"/>
                  </a:lnTo>
                  <a:lnTo>
                    <a:pt x="119263" y="4311045"/>
                  </a:lnTo>
                  <a:lnTo>
                    <a:pt x="118980" y="4298901"/>
                  </a:lnTo>
                  <a:lnTo>
                    <a:pt x="118703" y="4286757"/>
                  </a:lnTo>
                  <a:lnTo>
                    <a:pt x="118427" y="4274613"/>
                  </a:lnTo>
                  <a:lnTo>
                    <a:pt x="118150" y="4262469"/>
                  </a:lnTo>
                  <a:lnTo>
                    <a:pt x="117871" y="4250326"/>
                  </a:lnTo>
                  <a:lnTo>
                    <a:pt x="117590" y="4238182"/>
                  </a:lnTo>
                  <a:lnTo>
                    <a:pt x="117309" y="4226038"/>
                  </a:lnTo>
                  <a:lnTo>
                    <a:pt x="117033" y="4213894"/>
                  </a:lnTo>
                  <a:lnTo>
                    <a:pt x="116766" y="4201750"/>
                  </a:lnTo>
                  <a:lnTo>
                    <a:pt x="116515" y="4189607"/>
                  </a:lnTo>
                  <a:lnTo>
                    <a:pt x="116284" y="4177463"/>
                  </a:lnTo>
                  <a:lnTo>
                    <a:pt x="116077" y="4165319"/>
                  </a:lnTo>
                  <a:lnTo>
                    <a:pt x="115900" y="4153175"/>
                  </a:lnTo>
                  <a:lnTo>
                    <a:pt x="115756" y="4141031"/>
                  </a:lnTo>
                  <a:lnTo>
                    <a:pt x="115647" y="4128888"/>
                  </a:lnTo>
                  <a:lnTo>
                    <a:pt x="115575" y="4116744"/>
                  </a:lnTo>
                  <a:lnTo>
                    <a:pt x="115544" y="4104600"/>
                  </a:lnTo>
                  <a:lnTo>
                    <a:pt x="115553" y="4092456"/>
                  </a:lnTo>
                  <a:lnTo>
                    <a:pt x="115599" y="4080313"/>
                  </a:lnTo>
                  <a:lnTo>
                    <a:pt x="115679" y="4068169"/>
                  </a:lnTo>
                  <a:lnTo>
                    <a:pt x="115791" y="4056025"/>
                  </a:lnTo>
                  <a:lnTo>
                    <a:pt x="115932" y="4043881"/>
                  </a:lnTo>
                  <a:lnTo>
                    <a:pt x="116101" y="4031737"/>
                  </a:lnTo>
                  <a:lnTo>
                    <a:pt x="116295" y="4019594"/>
                  </a:lnTo>
                  <a:lnTo>
                    <a:pt x="116511" y="4007450"/>
                  </a:lnTo>
                  <a:lnTo>
                    <a:pt x="116747" y="3995306"/>
                  </a:lnTo>
                  <a:lnTo>
                    <a:pt x="117002" y="3983162"/>
                  </a:lnTo>
                  <a:lnTo>
                    <a:pt x="117271" y="3971018"/>
                  </a:lnTo>
                  <a:lnTo>
                    <a:pt x="117554" y="3958875"/>
                  </a:lnTo>
                  <a:lnTo>
                    <a:pt x="117847" y="3946731"/>
                  </a:lnTo>
                  <a:lnTo>
                    <a:pt x="118148" y="3934587"/>
                  </a:lnTo>
                  <a:lnTo>
                    <a:pt x="118455" y="3922443"/>
                  </a:lnTo>
                  <a:lnTo>
                    <a:pt x="118766" y="3910299"/>
                  </a:lnTo>
                  <a:lnTo>
                    <a:pt x="119076" y="3898156"/>
                  </a:lnTo>
                  <a:lnTo>
                    <a:pt x="119383" y="3886012"/>
                  </a:lnTo>
                  <a:lnTo>
                    <a:pt x="119680" y="3873868"/>
                  </a:lnTo>
                  <a:lnTo>
                    <a:pt x="119964" y="3861724"/>
                  </a:lnTo>
                  <a:lnTo>
                    <a:pt x="120229" y="3849581"/>
                  </a:lnTo>
                  <a:lnTo>
                    <a:pt x="120469" y="3837437"/>
                  </a:lnTo>
                  <a:lnTo>
                    <a:pt x="120679" y="3825293"/>
                  </a:lnTo>
                  <a:lnTo>
                    <a:pt x="120852" y="3813149"/>
                  </a:lnTo>
                  <a:lnTo>
                    <a:pt x="120981" y="3801005"/>
                  </a:lnTo>
                  <a:lnTo>
                    <a:pt x="121061" y="3788862"/>
                  </a:lnTo>
                  <a:lnTo>
                    <a:pt x="121086" y="3776718"/>
                  </a:lnTo>
                  <a:lnTo>
                    <a:pt x="121042" y="3764574"/>
                  </a:lnTo>
                  <a:lnTo>
                    <a:pt x="120930" y="3752430"/>
                  </a:lnTo>
                  <a:lnTo>
                    <a:pt x="120747" y="3740286"/>
                  </a:lnTo>
                  <a:lnTo>
                    <a:pt x="120492" y="3728143"/>
                  </a:lnTo>
                  <a:lnTo>
                    <a:pt x="120163" y="3715999"/>
                  </a:lnTo>
                  <a:lnTo>
                    <a:pt x="119761" y="3703855"/>
                  </a:lnTo>
                  <a:lnTo>
                    <a:pt x="119286" y="3691711"/>
                  </a:lnTo>
                  <a:lnTo>
                    <a:pt x="118742" y="3679568"/>
                  </a:lnTo>
                  <a:lnTo>
                    <a:pt x="118132" y="3667424"/>
                  </a:lnTo>
                  <a:lnTo>
                    <a:pt x="117458" y="3655280"/>
                  </a:lnTo>
                  <a:lnTo>
                    <a:pt x="116730" y="3643136"/>
                  </a:lnTo>
                  <a:lnTo>
                    <a:pt x="115960" y="3630992"/>
                  </a:lnTo>
                  <a:lnTo>
                    <a:pt x="115155" y="3618849"/>
                  </a:lnTo>
                  <a:lnTo>
                    <a:pt x="114325" y="3606705"/>
                  </a:lnTo>
                  <a:lnTo>
                    <a:pt x="113480" y="3594561"/>
                  </a:lnTo>
                  <a:lnTo>
                    <a:pt x="112629" y="3582417"/>
                  </a:lnTo>
                  <a:lnTo>
                    <a:pt x="111780" y="3570273"/>
                  </a:lnTo>
                  <a:lnTo>
                    <a:pt x="110944" y="3558130"/>
                  </a:lnTo>
                  <a:lnTo>
                    <a:pt x="110127" y="3545986"/>
                  </a:lnTo>
                  <a:lnTo>
                    <a:pt x="109337" y="3533842"/>
                  </a:lnTo>
                  <a:lnTo>
                    <a:pt x="108578" y="3521698"/>
                  </a:lnTo>
                  <a:lnTo>
                    <a:pt x="107849" y="3509554"/>
                  </a:lnTo>
                  <a:lnTo>
                    <a:pt x="107152" y="3497411"/>
                  </a:lnTo>
                  <a:lnTo>
                    <a:pt x="106485" y="3485267"/>
                  </a:lnTo>
                  <a:lnTo>
                    <a:pt x="105845" y="3473123"/>
                  </a:lnTo>
                  <a:lnTo>
                    <a:pt x="105227" y="3460979"/>
                  </a:lnTo>
                  <a:lnTo>
                    <a:pt x="104626" y="3448836"/>
                  </a:lnTo>
                  <a:lnTo>
                    <a:pt x="104035" y="3436692"/>
                  </a:lnTo>
                  <a:lnTo>
                    <a:pt x="103446" y="3424548"/>
                  </a:lnTo>
                  <a:lnTo>
                    <a:pt x="102849" y="3412404"/>
                  </a:lnTo>
                  <a:lnTo>
                    <a:pt x="102238" y="3400260"/>
                  </a:lnTo>
                  <a:lnTo>
                    <a:pt x="101606" y="3388117"/>
                  </a:lnTo>
                  <a:lnTo>
                    <a:pt x="100945" y="3375973"/>
                  </a:lnTo>
                  <a:lnTo>
                    <a:pt x="100249" y="3363829"/>
                  </a:lnTo>
                  <a:lnTo>
                    <a:pt x="99513" y="3351685"/>
                  </a:lnTo>
                  <a:lnTo>
                    <a:pt x="98731" y="3339541"/>
                  </a:lnTo>
                  <a:lnTo>
                    <a:pt x="97899" y="3327398"/>
                  </a:lnTo>
                  <a:lnTo>
                    <a:pt x="97005" y="3315254"/>
                  </a:lnTo>
                  <a:lnTo>
                    <a:pt x="96051" y="3303110"/>
                  </a:lnTo>
                  <a:lnTo>
                    <a:pt x="95035" y="3290966"/>
                  </a:lnTo>
                  <a:lnTo>
                    <a:pt x="93956" y="3278822"/>
                  </a:lnTo>
                  <a:lnTo>
                    <a:pt x="92811" y="3266679"/>
                  </a:lnTo>
                  <a:lnTo>
                    <a:pt x="91600" y="3254535"/>
                  </a:lnTo>
                  <a:lnTo>
                    <a:pt x="90324" y="3242391"/>
                  </a:lnTo>
                  <a:lnTo>
                    <a:pt x="88983" y="3230247"/>
                  </a:lnTo>
                  <a:lnTo>
                    <a:pt x="87581" y="3218104"/>
                  </a:lnTo>
                  <a:lnTo>
                    <a:pt x="86117" y="3205960"/>
                  </a:lnTo>
                  <a:lnTo>
                    <a:pt x="84598" y="3193816"/>
                  </a:lnTo>
                  <a:lnTo>
                    <a:pt x="83034" y="3181672"/>
                  </a:lnTo>
                  <a:lnTo>
                    <a:pt x="81432" y="3169528"/>
                  </a:lnTo>
                  <a:lnTo>
                    <a:pt x="79798" y="3157385"/>
                  </a:lnTo>
                  <a:lnTo>
                    <a:pt x="78140" y="3145241"/>
                  </a:lnTo>
                  <a:lnTo>
                    <a:pt x="76464" y="3133097"/>
                  </a:lnTo>
                  <a:lnTo>
                    <a:pt x="74779" y="3120953"/>
                  </a:lnTo>
                  <a:lnTo>
                    <a:pt x="73091" y="3108809"/>
                  </a:lnTo>
                  <a:lnTo>
                    <a:pt x="71406" y="3096666"/>
                  </a:lnTo>
                  <a:lnTo>
                    <a:pt x="69731" y="3084522"/>
                  </a:lnTo>
                  <a:lnTo>
                    <a:pt x="68070" y="3072378"/>
                  </a:lnTo>
                  <a:lnTo>
                    <a:pt x="66428" y="3060234"/>
                  </a:lnTo>
                  <a:lnTo>
                    <a:pt x="64806" y="3048090"/>
                  </a:lnTo>
                  <a:lnTo>
                    <a:pt x="63208" y="3035947"/>
                  </a:lnTo>
                  <a:lnTo>
                    <a:pt x="61633" y="3023803"/>
                  </a:lnTo>
                  <a:lnTo>
                    <a:pt x="60083" y="3011659"/>
                  </a:lnTo>
                  <a:lnTo>
                    <a:pt x="58557" y="2999515"/>
                  </a:lnTo>
                  <a:lnTo>
                    <a:pt x="57054" y="2987372"/>
                  </a:lnTo>
                  <a:lnTo>
                    <a:pt x="55573" y="2975228"/>
                  </a:lnTo>
                  <a:lnTo>
                    <a:pt x="54107" y="2963084"/>
                  </a:lnTo>
                  <a:lnTo>
                    <a:pt x="52654" y="2950940"/>
                  </a:lnTo>
                  <a:lnTo>
                    <a:pt x="51209" y="2938796"/>
                  </a:lnTo>
                  <a:lnTo>
                    <a:pt x="49768" y="2926653"/>
                  </a:lnTo>
                  <a:lnTo>
                    <a:pt x="48326" y="2914509"/>
                  </a:lnTo>
                  <a:lnTo>
                    <a:pt x="46879" y="2902365"/>
                  </a:lnTo>
                  <a:lnTo>
                    <a:pt x="45422" y="2890221"/>
                  </a:lnTo>
                  <a:lnTo>
                    <a:pt x="43952" y="2878077"/>
                  </a:lnTo>
                  <a:lnTo>
                    <a:pt x="42463" y="2865934"/>
                  </a:lnTo>
                  <a:lnTo>
                    <a:pt x="40953" y="2853790"/>
                  </a:lnTo>
                  <a:lnTo>
                    <a:pt x="39420" y="2841646"/>
                  </a:lnTo>
                  <a:lnTo>
                    <a:pt x="37864" y="2829502"/>
                  </a:lnTo>
                  <a:lnTo>
                    <a:pt x="36284" y="2817359"/>
                  </a:lnTo>
                  <a:lnTo>
                    <a:pt x="34680" y="2805215"/>
                  </a:lnTo>
                  <a:lnTo>
                    <a:pt x="33055" y="2793071"/>
                  </a:lnTo>
                  <a:lnTo>
                    <a:pt x="31410" y="2780927"/>
                  </a:lnTo>
                  <a:lnTo>
                    <a:pt x="29750" y="2768783"/>
                  </a:lnTo>
                  <a:lnTo>
                    <a:pt x="28081" y="2756640"/>
                  </a:lnTo>
                  <a:lnTo>
                    <a:pt x="26411" y="2744496"/>
                  </a:lnTo>
                  <a:lnTo>
                    <a:pt x="24750" y="2732352"/>
                  </a:lnTo>
                  <a:lnTo>
                    <a:pt x="23106" y="2720208"/>
                  </a:lnTo>
                  <a:lnTo>
                    <a:pt x="21490" y="2708064"/>
                  </a:lnTo>
                  <a:lnTo>
                    <a:pt x="19911" y="2695921"/>
                  </a:lnTo>
                  <a:lnTo>
                    <a:pt x="18378" y="2683777"/>
                  </a:lnTo>
                  <a:lnTo>
                    <a:pt x="16900" y="2671633"/>
                  </a:lnTo>
                  <a:lnTo>
                    <a:pt x="15485" y="2659489"/>
                  </a:lnTo>
                  <a:lnTo>
                    <a:pt x="14146" y="2647345"/>
                  </a:lnTo>
                  <a:lnTo>
                    <a:pt x="12884" y="2635202"/>
                  </a:lnTo>
                  <a:lnTo>
                    <a:pt x="11698" y="2623058"/>
                  </a:lnTo>
                  <a:lnTo>
                    <a:pt x="10589" y="2610914"/>
                  </a:lnTo>
                  <a:lnTo>
                    <a:pt x="9555" y="2598770"/>
                  </a:lnTo>
                  <a:lnTo>
                    <a:pt x="8593" y="2586627"/>
                  </a:lnTo>
                  <a:lnTo>
                    <a:pt x="7699" y="2574483"/>
                  </a:lnTo>
                  <a:lnTo>
                    <a:pt x="6869" y="2562339"/>
                  </a:lnTo>
                  <a:lnTo>
                    <a:pt x="6099" y="2550195"/>
                  </a:lnTo>
                  <a:lnTo>
                    <a:pt x="5385" y="2538051"/>
                  </a:lnTo>
                  <a:lnTo>
                    <a:pt x="4724" y="2525908"/>
                  </a:lnTo>
                  <a:lnTo>
                    <a:pt x="4107" y="2513764"/>
                  </a:lnTo>
                  <a:lnTo>
                    <a:pt x="3532" y="2501620"/>
                  </a:lnTo>
                  <a:lnTo>
                    <a:pt x="2996" y="2489476"/>
                  </a:lnTo>
                  <a:lnTo>
                    <a:pt x="2498" y="2477332"/>
                  </a:lnTo>
                  <a:lnTo>
                    <a:pt x="2038" y="2465189"/>
                  </a:lnTo>
                  <a:lnTo>
                    <a:pt x="1617" y="2453045"/>
                  </a:lnTo>
                  <a:lnTo>
                    <a:pt x="1236" y="2440901"/>
                  </a:lnTo>
                  <a:lnTo>
                    <a:pt x="898" y="2428757"/>
                  </a:lnTo>
                  <a:lnTo>
                    <a:pt x="611" y="2416613"/>
                  </a:lnTo>
                  <a:lnTo>
                    <a:pt x="373" y="2404470"/>
                  </a:lnTo>
                  <a:lnTo>
                    <a:pt x="188" y="2392326"/>
                  </a:lnTo>
                  <a:lnTo>
                    <a:pt x="62" y="2380182"/>
                  </a:lnTo>
                  <a:lnTo>
                    <a:pt x="0" y="2368038"/>
                  </a:lnTo>
                  <a:lnTo>
                    <a:pt x="6" y="2355895"/>
                  </a:lnTo>
                  <a:lnTo>
                    <a:pt x="87" y="2343751"/>
                  </a:lnTo>
                  <a:lnTo>
                    <a:pt x="249" y="2331607"/>
                  </a:lnTo>
                  <a:lnTo>
                    <a:pt x="498" y="2319463"/>
                  </a:lnTo>
                  <a:lnTo>
                    <a:pt x="854" y="2307319"/>
                  </a:lnTo>
                  <a:lnTo>
                    <a:pt x="1307" y="2295176"/>
                  </a:lnTo>
                  <a:lnTo>
                    <a:pt x="1861" y="2283032"/>
                  </a:lnTo>
                  <a:lnTo>
                    <a:pt x="2515" y="2270888"/>
                  </a:lnTo>
                  <a:lnTo>
                    <a:pt x="3266" y="2258744"/>
                  </a:lnTo>
                  <a:lnTo>
                    <a:pt x="4112" y="2246600"/>
                  </a:lnTo>
                  <a:lnTo>
                    <a:pt x="5043" y="2234457"/>
                  </a:lnTo>
                  <a:lnTo>
                    <a:pt x="6053" y="2222313"/>
                  </a:lnTo>
                  <a:lnTo>
                    <a:pt x="7129" y="2210169"/>
                  </a:lnTo>
                  <a:lnTo>
                    <a:pt x="8264" y="2198025"/>
                  </a:lnTo>
                  <a:lnTo>
                    <a:pt x="9439" y="2185881"/>
                  </a:lnTo>
                  <a:lnTo>
                    <a:pt x="10641" y="2173738"/>
                  </a:lnTo>
                  <a:lnTo>
                    <a:pt x="11860" y="2161594"/>
                  </a:lnTo>
                  <a:lnTo>
                    <a:pt x="13090" y="2149450"/>
                  </a:lnTo>
                  <a:lnTo>
                    <a:pt x="14325" y="2137306"/>
                  </a:lnTo>
                  <a:lnTo>
                    <a:pt x="15563" y="2125163"/>
                  </a:lnTo>
                  <a:lnTo>
                    <a:pt x="16804" y="2113019"/>
                  </a:lnTo>
                  <a:lnTo>
                    <a:pt x="18053" y="2100875"/>
                  </a:lnTo>
                  <a:lnTo>
                    <a:pt x="19316" y="2088731"/>
                  </a:lnTo>
                  <a:lnTo>
                    <a:pt x="20603" y="2076587"/>
                  </a:lnTo>
                  <a:lnTo>
                    <a:pt x="21921" y="2064444"/>
                  </a:lnTo>
                  <a:lnTo>
                    <a:pt x="23279" y="2052300"/>
                  </a:lnTo>
                  <a:lnTo>
                    <a:pt x="24683" y="2040156"/>
                  </a:lnTo>
                  <a:lnTo>
                    <a:pt x="26141" y="2028012"/>
                  </a:lnTo>
                  <a:lnTo>
                    <a:pt x="27658" y="2015868"/>
                  </a:lnTo>
                  <a:lnTo>
                    <a:pt x="29236" y="2003725"/>
                  </a:lnTo>
                  <a:lnTo>
                    <a:pt x="30877" y="1991581"/>
                  </a:lnTo>
                  <a:lnTo>
                    <a:pt x="32585" y="1979437"/>
                  </a:lnTo>
                  <a:lnTo>
                    <a:pt x="34359" y="1967293"/>
                  </a:lnTo>
                  <a:lnTo>
                    <a:pt x="36191" y="1955149"/>
                  </a:lnTo>
                  <a:lnTo>
                    <a:pt x="38077" y="1943006"/>
                  </a:lnTo>
                  <a:lnTo>
                    <a:pt x="40013" y="1930862"/>
                  </a:lnTo>
                  <a:lnTo>
                    <a:pt x="41994" y="1918718"/>
                  </a:lnTo>
                  <a:lnTo>
                    <a:pt x="44015" y="1906574"/>
                  </a:lnTo>
                  <a:lnTo>
                    <a:pt x="46074" y="1894431"/>
                  </a:lnTo>
                  <a:lnTo>
                    <a:pt x="48164" y="1882287"/>
                  </a:lnTo>
                  <a:lnTo>
                    <a:pt x="50284" y="1870143"/>
                  </a:lnTo>
                  <a:lnTo>
                    <a:pt x="52432" y="1857999"/>
                  </a:lnTo>
                  <a:lnTo>
                    <a:pt x="54601" y="1845855"/>
                  </a:lnTo>
                  <a:lnTo>
                    <a:pt x="56789" y="1833712"/>
                  </a:lnTo>
                  <a:lnTo>
                    <a:pt x="58993" y="1821568"/>
                  </a:lnTo>
                  <a:lnTo>
                    <a:pt x="61210" y="1809424"/>
                  </a:lnTo>
                  <a:lnTo>
                    <a:pt x="63438" y="1797280"/>
                  </a:lnTo>
                  <a:lnTo>
                    <a:pt x="65671" y="1785136"/>
                  </a:lnTo>
                  <a:lnTo>
                    <a:pt x="67907" y="1772993"/>
                  </a:lnTo>
                  <a:lnTo>
                    <a:pt x="70140" y="1760849"/>
                  </a:lnTo>
                  <a:lnTo>
                    <a:pt x="72360" y="1748705"/>
                  </a:lnTo>
                  <a:lnTo>
                    <a:pt x="74561" y="1736561"/>
                  </a:lnTo>
                  <a:lnTo>
                    <a:pt x="76736" y="1724418"/>
                  </a:lnTo>
                  <a:lnTo>
                    <a:pt x="78875" y="1712274"/>
                  </a:lnTo>
                  <a:lnTo>
                    <a:pt x="80971" y="1700130"/>
                  </a:lnTo>
                  <a:lnTo>
                    <a:pt x="83016" y="1687986"/>
                  </a:lnTo>
                  <a:lnTo>
                    <a:pt x="85004" y="1675842"/>
                  </a:lnTo>
                  <a:lnTo>
                    <a:pt x="86931" y="1663699"/>
                  </a:lnTo>
                  <a:lnTo>
                    <a:pt x="88792" y="1651555"/>
                  </a:lnTo>
                  <a:lnTo>
                    <a:pt x="90578" y="1639411"/>
                  </a:lnTo>
                  <a:lnTo>
                    <a:pt x="92297" y="1627267"/>
                  </a:lnTo>
                  <a:lnTo>
                    <a:pt x="93953" y="1615123"/>
                  </a:lnTo>
                  <a:lnTo>
                    <a:pt x="95551" y="1602980"/>
                  </a:lnTo>
                  <a:lnTo>
                    <a:pt x="97097" y="1590836"/>
                  </a:lnTo>
                  <a:lnTo>
                    <a:pt x="98599" y="1578692"/>
                  </a:lnTo>
                  <a:lnTo>
                    <a:pt x="100065" y="1566548"/>
                  </a:lnTo>
                  <a:lnTo>
                    <a:pt x="101502" y="1554404"/>
                  </a:lnTo>
                  <a:lnTo>
                    <a:pt x="102918" y="1542261"/>
                  </a:lnTo>
                  <a:lnTo>
                    <a:pt x="104321" y="1530117"/>
                  </a:lnTo>
                  <a:lnTo>
                    <a:pt x="105717" y="1517973"/>
                  </a:lnTo>
                  <a:lnTo>
                    <a:pt x="107113" y="1505829"/>
                  </a:lnTo>
                  <a:lnTo>
                    <a:pt x="108513" y="1493686"/>
                  </a:lnTo>
                  <a:lnTo>
                    <a:pt x="109918" y="1481542"/>
                  </a:lnTo>
                  <a:lnTo>
                    <a:pt x="111330" y="1469398"/>
                  </a:lnTo>
                  <a:lnTo>
                    <a:pt x="112748" y="1457254"/>
                  </a:lnTo>
                  <a:lnTo>
                    <a:pt x="114171" y="1445110"/>
                  </a:lnTo>
                  <a:lnTo>
                    <a:pt x="115597" y="1432967"/>
                  </a:lnTo>
                  <a:lnTo>
                    <a:pt x="117023" y="1420823"/>
                  </a:lnTo>
                  <a:lnTo>
                    <a:pt x="118445" y="1408679"/>
                  </a:lnTo>
                  <a:lnTo>
                    <a:pt x="119857" y="1396535"/>
                  </a:lnTo>
                  <a:lnTo>
                    <a:pt x="121255" y="1384391"/>
                  </a:lnTo>
                  <a:lnTo>
                    <a:pt x="122637" y="1372248"/>
                  </a:lnTo>
                  <a:lnTo>
                    <a:pt x="123996" y="1360104"/>
                  </a:lnTo>
                  <a:lnTo>
                    <a:pt x="125331" y="1347960"/>
                  </a:lnTo>
                  <a:lnTo>
                    <a:pt x="126635" y="1335816"/>
                  </a:lnTo>
                  <a:lnTo>
                    <a:pt x="127908" y="1323672"/>
                  </a:lnTo>
                  <a:lnTo>
                    <a:pt x="129144" y="1311529"/>
                  </a:lnTo>
                  <a:lnTo>
                    <a:pt x="130336" y="1299385"/>
                  </a:lnTo>
                  <a:lnTo>
                    <a:pt x="131487" y="1287241"/>
                  </a:lnTo>
                  <a:lnTo>
                    <a:pt x="132595" y="1275097"/>
                  </a:lnTo>
                  <a:lnTo>
                    <a:pt x="133657" y="1262954"/>
                  </a:lnTo>
                  <a:lnTo>
                    <a:pt x="134674" y="1250810"/>
                  </a:lnTo>
                  <a:lnTo>
                    <a:pt x="135644" y="1238666"/>
                  </a:lnTo>
                  <a:lnTo>
                    <a:pt x="136567" y="1226522"/>
                  </a:lnTo>
                  <a:lnTo>
                    <a:pt x="137444" y="1214378"/>
                  </a:lnTo>
                  <a:lnTo>
                    <a:pt x="138276" y="1202235"/>
                  </a:lnTo>
                  <a:lnTo>
                    <a:pt x="139060" y="1190091"/>
                  </a:lnTo>
                  <a:lnTo>
                    <a:pt x="139802" y="1177947"/>
                  </a:lnTo>
                  <a:lnTo>
                    <a:pt x="140508" y="1165803"/>
                  </a:lnTo>
                  <a:lnTo>
                    <a:pt x="141180" y="1153659"/>
                  </a:lnTo>
                  <a:lnTo>
                    <a:pt x="141821" y="1141516"/>
                  </a:lnTo>
                  <a:lnTo>
                    <a:pt x="142436" y="1129372"/>
                  </a:lnTo>
                  <a:lnTo>
                    <a:pt x="143027" y="1117228"/>
                  </a:lnTo>
                  <a:lnTo>
                    <a:pt x="143599" y="1105084"/>
                  </a:lnTo>
                  <a:lnTo>
                    <a:pt x="144153" y="1092940"/>
                  </a:lnTo>
                  <a:lnTo>
                    <a:pt x="144691" y="1080797"/>
                  </a:lnTo>
                  <a:lnTo>
                    <a:pt x="145214" y="1068653"/>
                  </a:lnTo>
                  <a:lnTo>
                    <a:pt x="145725" y="1056509"/>
                  </a:lnTo>
                  <a:lnTo>
                    <a:pt x="146222" y="1044365"/>
                  </a:lnTo>
                  <a:lnTo>
                    <a:pt x="146705" y="1032222"/>
                  </a:lnTo>
                  <a:lnTo>
                    <a:pt x="147173" y="1020078"/>
                  </a:lnTo>
                  <a:lnTo>
                    <a:pt x="147624" y="1007934"/>
                  </a:lnTo>
                  <a:lnTo>
                    <a:pt x="148058" y="995790"/>
                  </a:lnTo>
                  <a:lnTo>
                    <a:pt x="148472" y="983646"/>
                  </a:lnTo>
                  <a:lnTo>
                    <a:pt x="148863" y="971503"/>
                  </a:lnTo>
                  <a:lnTo>
                    <a:pt x="149230" y="959359"/>
                  </a:lnTo>
                  <a:lnTo>
                    <a:pt x="149576" y="947215"/>
                  </a:lnTo>
                  <a:lnTo>
                    <a:pt x="149898" y="935071"/>
                  </a:lnTo>
                  <a:lnTo>
                    <a:pt x="150200" y="922927"/>
                  </a:lnTo>
                  <a:lnTo>
                    <a:pt x="150481" y="910784"/>
                  </a:lnTo>
                  <a:lnTo>
                    <a:pt x="150744" y="898640"/>
                  </a:lnTo>
                  <a:lnTo>
                    <a:pt x="150990" y="886496"/>
                  </a:lnTo>
                  <a:lnTo>
                    <a:pt x="151222" y="874352"/>
                  </a:lnTo>
                  <a:lnTo>
                    <a:pt x="151443" y="862209"/>
                  </a:lnTo>
                  <a:lnTo>
                    <a:pt x="151653" y="850065"/>
                  </a:lnTo>
                  <a:lnTo>
                    <a:pt x="151857" y="837921"/>
                  </a:lnTo>
                  <a:lnTo>
                    <a:pt x="152056" y="825777"/>
                  </a:lnTo>
                  <a:lnTo>
                    <a:pt x="152252" y="813633"/>
                  </a:lnTo>
                  <a:lnTo>
                    <a:pt x="152444" y="801490"/>
                  </a:lnTo>
                  <a:lnTo>
                    <a:pt x="152635" y="789346"/>
                  </a:lnTo>
                  <a:lnTo>
                    <a:pt x="152825" y="777202"/>
                  </a:lnTo>
                  <a:lnTo>
                    <a:pt x="153012" y="765058"/>
                  </a:lnTo>
                  <a:lnTo>
                    <a:pt x="153197" y="752914"/>
                  </a:lnTo>
                  <a:lnTo>
                    <a:pt x="153379" y="740771"/>
                  </a:lnTo>
                  <a:lnTo>
                    <a:pt x="153557" y="728627"/>
                  </a:lnTo>
                  <a:lnTo>
                    <a:pt x="153730" y="716483"/>
                  </a:lnTo>
                  <a:lnTo>
                    <a:pt x="153899" y="704339"/>
                  </a:lnTo>
                  <a:lnTo>
                    <a:pt x="154061" y="692195"/>
                  </a:lnTo>
                  <a:lnTo>
                    <a:pt x="154217" y="680052"/>
                  </a:lnTo>
                  <a:lnTo>
                    <a:pt x="154365" y="667908"/>
                  </a:lnTo>
                  <a:lnTo>
                    <a:pt x="154507" y="655764"/>
                  </a:lnTo>
                  <a:lnTo>
                    <a:pt x="154640" y="643620"/>
                  </a:lnTo>
                  <a:lnTo>
                    <a:pt x="154766" y="631477"/>
                  </a:lnTo>
                  <a:lnTo>
                    <a:pt x="154884" y="619333"/>
                  </a:lnTo>
                  <a:lnTo>
                    <a:pt x="154996" y="607189"/>
                  </a:lnTo>
                  <a:lnTo>
                    <a:pt x="155102" y="595045"/>
                  </a:lnTo>
                  <a:lnTo>
                    <a:pt x="155203" y="582901"/>
                  </a:lnTo>
                  <a:lnTo>
                    <a:pt x="155299" y="570758"/>
                  </a:lnTo>
                  <a:lnTo>
                    <a:pt x="155392" y="558614"/>
                  </a:lnTo>
                  <a:lnTo>
                    <a:pt x="155483" y="546470"/>
                  </a:lnTo>
                  <a:lnTo>
                    <a:pt x="155572" y="534326"/>
                  </a:lnTo>
                  <a:lnTo>
                    <a:pt x="155659" y="522182"/>
                  </a:lnTo>
                  <a:lnTo>
                    <a:pt x="155745" y="510039"/>
                  </a:lnTo>
                  <a:lnTo>
                    <a:pt x="155831" y="497895"/>
                  </a:lnTo>
                  <a:lnTo>
                    <a:pt x="155916" y="485751"/>
                  </a:lnTo>
                  <a:lnTo>
                    <a:pt x="155999" y="473607"/>
                  </a:lnTo>
                  <a:lnTo>
                    <a:pt x="156080" y="461463"/>
                  </a:lnTo>
                  <a:lnTo>
                    <a:pt x="156160" y="449320"/>
                  </a:lnTo>
                  <a:lnTo>
                    <a:pt x="156236" y="437176"/>
                  </a:lnTo>
                  <a:lnTo>
                    <a:pt x="156309" y="425032"/>
                  </a:lnTo>
                  <a:lnTo>
                    <a:pt x="156378" y="412888"/>
                  </a:lnTo>
                  <a:lnTo>
                    <a:pt x="156442" y="400745"/>
                  </a:lnTo>
                  <a:lnTo>
                    <a:pt x="156501" y="388601"/>
                  </a:lnTo>
                  <a:lnTo>
                    <a:pt x="156555" y="376457"/>
                  </a:lnTo>
                  <a:lnTo>
                    <a:pt x="156604" y="364313"/>
                  </a:lnTo>
                  <a:lnTo>
                    <a:pt x="156648" y="352169"/>
                  </a:lnTo>
                  <a:lnTo>
                    <a:pt x="156687" y="340026"/>
                  </a:lnTo>
                  <a:lnTo>
                    <a:pt x="156721" y="327882"/>
                  </a:lnTo>
                  <a:lnTo>
                    <a:pt x="156751" y="315738"/>
                  </a:lnTo>
                  <a:lnTo>
                    <a:pt x="156776" y="303594"/>
                  </a:lnTo>
                  <a:lnTo>
                    <a:pt x="156797" y="291450"/>
                  </a:lnTo>
                  <a:lnTo>
                    <a:pt x="156813" y="279307"/>
                  </a:lnTo>
                  <a:lnTo>
                    <a:pt x="156826" y="267163"/>
                  </a:lnTo>
                  <a:lnTo>
                    <a:pt x="156834" y="255019"/>
                  </a:lnTo>
                  <a:lnTo>
                    <a:pt x="156838" y="242875"/>
                  </a:lnTo>
                  <a:lnTo>
                    <a:pt x="156839" y="230731"/>
                  </a:lnTo>
                  <a:lnTo>
                    <a:pt x="156837" y="218588"/>
                  </a:lnTo>
                  <a:lnTo>
                    <a:pt x="156832" y="206444"/>
                  </a:lnTo>
                  <a:lnTo>
                    <a:pt x="156824" y="194300"/>
                  </a:lnTo>
                  <a:lnTo>
                    <a:pt x="156814" y="182156"/>
                  </a:lnTo>
                  <a:lnTo>
                    <a:pt x="156804" y="170013"/>
                  </a:lnTo>
                  <a:lnTo>
                    <a:pt x="156794" y="157869"/>
                  </a:lnTo>
                  <a:lnTo>
                    <a:pt x="156785" y="145725"/>
                  </a:lnTo>
                  <a:lnTo>
                    <a:pt x="156778" y="133581"/>
                  </a:lnTo>
                  <a:lnTo>
                    <a:pt x="156774" y="121437"/>
                  </a:lnTo>
                  <a:lnTo>
                    <a:pt x="156773" y="109294"/>
                  </a:lnTo>
                  <a:lnTo>
                    <a:pt x="156776" y="97150"/>
                  </a:lnTo>
                  <a:lnTo>
                    <a:pt x="156783" y="85006"/>
                  </a:lnTo>
                  <a:lnTo>
                    <a:pt x="156796" y="72862"/>
                  </a:lnTo>
                  <a:lnTo>
                    <a:pt x="156812" y="60718"/>
                  </a:lnTo>
                  <a:lnTo>
                    <a:pt x="156833" y="48575"/>
                  </a:lnTo>
                  <a:lnTo>
                    <a:pt x="156857" y="36431"/>
                  </a:lnTo>
                  <a:lnTo>
                    <a:pt x="156885" y="24287"/>
                  </a:lnTo>
                  <a:lnTo>
                    <a:pt x="156914" y="12143"/>
                  </a:lnTo>
                  <a:lnTo>
                    <a:pt x="156945" y="0"/>
                  </a:lnTo>
                  <a:lnTo>
                    <a:pt x="157566" y="0"/>
                  </a:lnTo>
                  <a:lnTo>
                    <a:pt x="157597" y="12143"/>
                  </a:lnTo>
                  <a:lnTo>
                    <a:pt x="157626" y="24287"/>
                  </a:lnTo>
                  <a:lnTo>
                    <a:pt x="157653" y="36431"/>
                  </a:lnTo>
                  <a:lnTo>
                    <a:pt x="157678" y="48575"/>
                  </a:lnTo>
                  <a:lnTo>
                    <a:pt x="157698" y="60718"/>
                  </a:lnTo>
                  <a:lnTo>
                    <a:pt x="157715" y="72862"/>
                  </a:lnTo>
                  <a:lnTo>
                    <a:pt x="157727" y="85006"/>
                  </a:lnTo>
                  <a:lnTo>
                    <a:pt x="157735" y="97150"/>
                  </a:lnTo>
                  <a:lnTo>
                    <a:pt x="157738" y="109294"/>
                  </a:lnTo>
                  <a:lnTo>
                    <a:pt x="157737" y="121437"/>
                  </a:lnTo>
                  <a:lnTo>
                    <a:pt x="157733" y="133581"/>
                  </a:lnTo>
                  <a:lnTo>
                    <a:pt x="157726" y="145725"/>
                  </a:lnTo>
                  <a:lnTo>
                    <a:pt x="157717" y="157869"/>
                  </a:lnTo>
                  <a:lnTo>
                    <a:pt x="157707" y="170013"/>
                  </a:lnTo>
                  <a:lnTo>
                    <a:pt x="157697" y="182156"/>
                  </a:lnTo>
                  <a:lnTo>
                    <a:pt x="157687" y="194300"/>
                  </a:lnTo>
                  <a:lnTo>
                    <a:pt x="157679" y="206444"/>
                  </a:lnTo>
                  <a:lnTo>
                    <a:pt x="157674" y="218588"/>
                  </a:lnTo>
                  <a:lnTo>
                    <a:pt x="157671" y="230731"/>
                  </a:lnTo>
                  <a:lnTo>
                    <a:pt x="157672" y="242875"/>
                  </a:lnTo>
                  <a:lnTo>
                    <a:pt x="157677" y="255019"/>
                  </a:lnTo>
                  <a:lnTo>
                    <a:pt x="157685" y="267163"/>
                  </a:lnTo>
                  <a:lnTo>
                    <a:pt x="157697" y="279307"/>
                  </a:lnTo>
                  <a:lnTo>
                    <a:pt x="157714" y="291450"/>
                  </a:lnTo>
                  <a:lnTo>
                    <a:pt x="157734" y="303594"/>
                  </a:lnTo>
                  <a:lnTo>
                    <a:pt x="157760" y="315738"/>
                  </a:lnTo>
                  <a:lnTo>
                    <a:pt x="157790" y="327882"/>
                  </a:lnTo>
                  <a:lnTo>
                    <a:pt x="157824" y="340026"/>
                  </a:lnTo>
                  <a:lnTo>
                    <a:pt x="157863" y="352169"/>
                  </a:lnTo>
                  <a:lnTo>
                    <a:pt x="157907" y="364313"/>
                  </a:lnTo>
                  <a:lnTo>
                    <a:pt x="157956" y="376457"/>
                  </a:lnTo>
                  <a:lnTo>
                    <a:pt x="158010" y="388601"/>
                  </a:lnTo>
                  <a:lnTo>
                    <a:pt x="158069" y="400745"/>
                  </a:lnTo>
                  <a:lnTo>
                    <a:pt x="158133" y="412888"/>
                  </a:lnTo>
                  <a:lnTo>
                    <a:pt x="158202" y="425032"/>
                  </a:lnTo>
                  <a:lnTo>
                    <a:pt x="158275" y="437176"/>
                  </a:lnTo>
                  <a:lnTo>
                    <a:pt x="158351" y="449320"/>
                  </a:lnTo>
                  <a:lnTo>
                    <a:pt x="158430" y="461463"/>
                  </a:lnTo>
                  <a:lnTo>
                    <a:pt x="158512" y="473607"/>
                  </a:lnTo>
                  <a:lnTo>
                    <a:pt x="158595" y="485751"/>
                  </a:lnTo>
                  <a:lnTo>
                    <a:pt x="158680" y="497895"/>
                  </a:lnTo>
                  <a:lnTo>
                    <a:pt x="158765" y="510039"/>
                  </a:lnTo>
                  <a:lnTo>
                    <a:pt x="158852" y="522182"/>
                  </a:lnTo>
                  <a:lnTo>
                    <a:pt x="158939" y="534326"/>
                  </a:lnTo>
                  <a:lnTo>
                    <a:pt x="159028" y="546470"/>
                  </a:lnTo>
                  <a:lnTo>
                    <a:pt x="159118" y="558614"/>
                  </a:lnTo>
                  <a:lnTo>
                    <a:pt x="159212" y="570758"/>
                  </a:lnTo>
                  <a:lnTo>
                    <a:pt x="159308" y="582901"/>
                  </a:lnTo>
                  <a:lnTo>
                    <a:pt x="159409" y="595045"/>
                  </a:lnTo>
                  <a:lnTo>
                    <a:pt x="159515" y="607189"/>
                  </a:lnTo>
                  <a:lnTo>
                    <a:pt x="159627" y="619333"/>
                  </a:lnTo>
                  <a:lnTo>
                    <a:pt x="159745" y="631477"/>
                  </a:lnTo>
                  <a:lnTo>
                    <a:pt x="159870" y="643620"/>
                  </a:lnTo>
                  <a:lnTo>
                    <a:pt x="160004" y="655764"/>
                  </a:lnTo>
                  <a:lnTo>
                    <a:pt x="160145" y="667908"/>
                  </a:lnTo>
                  <a:lnTo>
                    <a:pt x="160294" y="680052"/>
                  </a:lnTo>
                  <a:lnTo>
                    <a:pt x="160450" y="692195"/>
                  </a:lnTo>
                  <a:lnTo>
                    <a:pt x="160612" y="704339"/>
                  </a:lnTo>
                  <a:lnTo>
                    <a:pt x="160780" y="716483"/>
                  </a:lnTo>
                  <a:lnTo>
                    <a:pt x="160954" y="728627"/>
                  </a:lnTo>
                  <a:lnTo>
                    <a:pt x="161132" y="740771"/>
                  </a:lnTo>
                  <a:lnTo>
                    <a:pt x="161314" y="752914"/>
                  </a:lnTo>
                  <a:lnTo>
                    <a:pt x="161499" y="765058"/>
                  </a:lnTo>
                  <a:lnTo>
                    <a:pt x="161686" y="777202"/>
                  </a:lnTo>
                  <a:lnTo>
                    <a:pt x="161875" y="789346"/>
                  </a:lnTo>
                  <a:lnTo>
                    <a:pt x="162066" y="801490"/>
                  </a:lnTo>
                  <a:lnTo>
                    <a:pt x="162259" y="813633"/>
                  </a:lnTo>
                  <a:lnTo>
                    <a:pt x="162455" y="825777"/>
                  </a:lnTo>
                  <a:lnTo>
                    <a:pt x="162654" y="837921"/>
                  </a:lnTo>
                  <a:lnTo>
                    <a:pt x="162858" y="850065"/>
                  </a:lnTo>
                  <a:lnTo>
                    <a:pt x="163068" y="862209"/>
                  </a:lnTo>
                  <a:lnTo>
                    <a:pt x="163288" y="874352"/>
                  </a:lnTo>
                  <a:lnTo>
                    <a:pt x="163521" y="886496"/>
                  </a:lnTo>
                  <a:lnTo>
                    <a:pt x="163767" y="898640"/>
                  </a:lnTo>
                  <a:lnTo>
                    <a:pt x="164030" y="910784"/>
                  </a:lnTo>
                  <a:lnTo>
                    <a:pt x="164311" y="922927"/>
                  </a:lnTo>
                  <a:lnTo>
                    <a:pt x="164613" y="935071"/>
                  </a:lnTo>
                  <a:lnTo>
                    <a:pt x="164935" y="947215"/>
                  </a:lnTo>
                  <a:lnTo>
                    <a:pt x="165280" y="959359"/>
                  </a:lnTo>
                  <a:lnTo>
                    <a:pt x="165648" y="971503"/>
                  </a:lnTo>
                  <a:lnTo>
                    <a:pt x="166039" y="983646"/>
                  </a:lnTo>
                  <a:lnTo>
                    <a:pt x="166453" y="995790"/>
                  </a:lnTo>
                  <a:lnTo>
                    <a:pt x="166886" y="1007934"/>
                  </a:lnTo>
                  <a:lnTo>
                    <a:pt x="167338" y="1020078"/>
                  </a:lnTo>
                  <a:lnTo>
                    <a:pt x="167806" y="1032222"/>
                  </a:lnTo>
                  <a:lnTo>
                    <a:pt x="168289" y="1044365"/>
                  </a:lnTo>
                  <a:lnTo>
                    <a:pt x="168786" y="1056509"/>
                  </a:lnTo>
                  <a:lnTo>
                    <a:pt x="169297" y="1068653"/>
                  </a:lnTo>
                  <a:lnTo>
                    <a:pt x="169820" y="1080797"/>
                  </a:lnTo>
                  <a:lnTo>
                    <a:pt x="170358" y="1092940"/>
                  </a:lnTo>
                  <a:lnTo>
                    <a:pt x="170912" y="1105084"/>
                  </a:lnTo>
                  <a:lnTo>
                    <a:pt x="171483" y="1117228"/>
                  </a:lnTo>
                  <a:lnTo>
                    <a:pt x="172075" y="1129372"/>
                  </a:lnTo>
                  <a:lnTo>
                    <a:pt x="172690" y="1141516"/>
                  </a:lnTo>
                  <a:lnTo>
                    <a:pt x="173331" y="1153659"/>
                  </a:lnTo>
                  <a:lnTo>
                    <a:pt x="174003" y="1165803"/>
                  </a:lnTo>
                  <a:lnTo>
                    <a:pt x="174708" y="1177947"/>
                  </a:lnTo>
                  <a:lnTo>
                    <a:pt x="175451" y="1190091"/>
                  </a:lnTo>
                  <a:lnTo>
                    <a:pt x="176235" y="1202235"/>
                  </a:lnTo>
                  <a:lnTo>
                    <a:pt x="177066" y="1214378"/>
                  </a:lnTo>
                  <a:lnTo>
                    <a:pt x="177944" y="1226522"/>
                  </a:lnTo>
                  <a:lnTo>
                    <a:pt x="178867" y="1238666"/>
                  </a:lnTo>
                  <a:lnTo>
                    <a:pt x="179837" y="1250810"/>
                  </a:lnTo>
                  <a:lnTo>
                    <a:pt x="180853" y="1262954"/>
                  </a:lnTo>
                  <a:lnTo>
                    <a:pt x="181916" y="1275097"/>
                  </a:lnTo>
                  <a:lnTo>
                    <a:pt x="183024" y="1287241"/>
                  </a:lnTo>
                  <a:lnTo>
                    <a:pt x="184174" y="1299385"/>
                  </a:lnTo>
                  <a:lnTo>
                    <a:pt x="185367" y="1311529"/>
                  </a:lnTo>
                  <a:lnTo>
                    <a:pt x="186603" y="1323672"/>
                  </a:lnTo>
                  <a:lnTo>
                    <a:pt x="187875" y="1335816"/>
                  </a:lnTo>
                  <a:lnTo>
                    <a:pt x="189180" y="1347960"/>
                  </a:lnTo>
                  <a:lnTo>
                    <a:pt x="190514" y="1360104"/>
                  </a:lnTo>
                  <a:lnTo>
                    <a:pt x="191874" y="1372248"/>
                  </a:lnTo>
                  <a:lnTo>
                    <a:pt x="193255" y="1384391"/>
                  </a:lnTo>
                  <a:lnTo>
                    <a:pt x="194654" y="1396535"/>
                  </a:lnTo>
                  <a:lnTo>
                    <a:pt x="196066" y="1408679"/>
                  </a:lnTo>
                  <a:lnTo>
                    <a:pt x="197487" y="1420823"/>
                  </a:lnTo>
                  <a:lnTo>
                    <a:pt x="198914" y="1432967"/>
                  </a:lnTo>
                  <a:lnTo>
                    <a:pt x="200340" y="1445110"/>
                  </a:lnTo>
                  <a:lnTo>
                    <a:pt x="201763" y="1457254"/>
                  </a:lnTo>
                  <a:lnTo>
                    <a:pt x="203181" y="1469398"/>
                  </a:lnTo>
                  <a:lnTo>
                    <a:pt x="204593" y="1481542"/>
                  </a:lnTo>
                  <a:lnTo>
                    <a:pt x="205998" y="1493686"/>
                  </a:lnTo>
                  <a:lnTo>
                    <a:pt x="207397" y="1505829"/>
                  </a:lnTo>
                  <a:lnTo>
                    <a:pt x="208794" y="1517973"/>
                  </a:lnTo>
                  <a:lnTo>
                    <a:pt x="210190" y="1530117"/>
                  </a:lnTo>
                  <a:lnTo>
                    <a:pt x="211593" y="1542261"/>
                  </a:lnTo>
                  <a:lnTo>
                    <a:pt x="213009" y="1554404"/>
                  </a:lnTo>
                  <a:lnTo>
                    <a:pt x="214446" y="1566548"/>
                  </a:lnTo>
                  <a:lnTo>
                    <a:pt x="215911" y="1578692"/>
                  </a:lnTo>
                  <a:lnTo>
                    <a:pt x="217414" y="1590836"/>
                  </a:lnTo>
                  <a:lnTo>
                    <a:pt x="218960" y="1602980"/>
                  </a:lnTo>
                  <a:lnTo>
                    <a:pt x="220558" y="1615123"/>
                  </a:lnTo>
                  <a:lnTo>
                    <a:pt x="222214" y="1627267"/>
                  </a:lnTo>
                  <a:lnTo>
                    <a:pt x="223932" y="1639411"/>
                  </a:lnTo>
                  <a:lnTo>
                    <a:pt x="225719" y="1651555"/>
                  </a:lnTo>
                  <a:lnTo>
                    <a:pt x="227580" y="1663699"/>
                  </a:lnTo>
                  <a:lnTo>
                    <a:pt x="229506" y="1675842"/>
                  </a:lnTo>
                  <a:lnTo>
                    <a:pt x="231495" y="1687986"/>
                  </a:lnTo>
                  <a:lnTo>
                    <a:pt x="233540" y="1700130"/>
                  </a:lnTo>
                  <a:lnTo>
                    <a:pt x="235636" y="1712274"/>
                  </a:lnTo>
                  <a:lnTo>
                    <a:pt x="237775" y="1724418"/>
                  </a:lnTo>
                  <a:lnTo>
                    <a:pt x="239949" y="1736561"/>
                  </a:lnTo>
                  <a:lnTo>
                    <a:pt x="242151" y="1748705"/>
                  </a:lnTo>
                  <a:lnTo>
                    <a:pt x="244371" y="1760849"/>
                  </a:lnTo>
                  <a:lnTo>
                    <a:pt x="246604" y="1772993"/>
                  </a:lnTo>
                  <a:lnTo>
                    <a:pt x="248839" y="1785136"/>
                  </a:lnTo>
                  <a:lnTo>
                    <a:pt x="251073" y="1797280"/>
                  </a:lnTo>
                  <a:lnTo>
                    <a:pt x="253301" y="1809424"/>
                  </a:lnTo>
                  <a:lnTo>
                    <a:pt x="255518" y="1821568"/>
                  </a:lnTo>
                  <a:lnTo>
                    <a:pt x="257722" y="1833712"/>
                  </a:lnTo>
                  <a:lnTo>
                    <a:pt x="259910" y="1845855"/>
                  </a:lnTo>
                  <a:lnTo>
                    <a:pt x="262079" y="1857999"/>
                  </a:lnTo>
                  <a:lnTo>
                    <a:pt x="264227" y="1870143"/>
                  </a:lnTo>
                  <a:lnTo>
                    <a:pt x="266347" y="1882287"/>
                  </a:lnTo>
                  <a:lnTo>
                    <a:pt x="268437" y="1894431"/>
                  </a:lnTo>
                  <a:lnTo>
                    <a:pt x="270495" y="1906574"/>
                  </a:lnTo>
                  <a:lnTo>
                    <a:pt x="272517" y="1918718"/>
                  </a:lnTo>
                  <a:lnTo>
                    <a:pt x="274498" y="1930862"/>
                  </a:lnTo>
                  <a:lnTo>
                    <a:pt x="276434" y="1943006"/>
                  </a:lnTo>
                  <a:lnTo>
                    <a:pt x="278320" y="1955149"/>
                  </a:lnTo>
                  <a:lnTo>
                    <a:pt x="280152" y="1967293"/>
                  </a:lnTo>
                  <a:lnTo>
                    <a:pt x="281926" y="1979437"/>
                  </a:lnTo>
                  <a:lnTo>
                    <a:pt x="283633" y="1991581"/>
                  </a:lnTo>
                  <a:lnTo>
                    <a:pt x="285275" y="2003725"/>
                  </a:lnTo>
                  <a:lnTo>
                    <a:pt x="286853" y="2015868"/>
                  </a:lnTo>
                  <a:lnTo>
                    <a:pt x="288369" y="2028012"/>
                  </a:lnTo>
                  <a:lnTo>
                    <a:pt x="289828" y="2040156"/>
                  </a:lnTo>
                  <a:lnTo>
                    <a:pt x="291232" y="2052300"/>
                  </a:lnTo>
                  <a:lnTo>
                    <a:pt x="292590" y="2064444"/>
                  </a:lnTo>
                  <a:lnTo>
                    <a:pt x="293908" y="2076587"/>
                  </a:lnTo>
                  <a:lnTo>
                    <a:pt x="295195" y="2088731"/>
                  </a:lnTo>
                  <a:lnTo>
                    <a:pt x="296458" y="2100875"/>
                  </a:lnTo>
                  <a:lnTo>
                    <a:pt x="297707" y="2113019"/>
                  </a:lnTo>
                  <a:lnTo>
                    <a:pt x="298948" y="2125163"/>
                  </a:lnTo>
                  <a:lnTo>
                    <a:pt x="300186" y="2137306"/>
                  </a:lnTo>
                  <a:lnTo>
                    <a:pt x="301421" y="2149450"/>
                  </a:lnTo>
                  <a:lnTo>
                    <a:pt x="302650" y="2161594"/>
                  </a:lnTo>
                  <a:lnTo>
                    <a:pt x="303870" y="2173738"/>
                  </a:lnTo>
                  <a:lnTo>
                    <a:pt x="305072" y="2185881"/>
                  </a:lnTo>
                  <a:lnTo>
                    <a:pt x="306247" y="2198025"/>
                  </a:lnTo>
                  <a:lnTo>
                    <a:pt x="307382" y="2210169"/>
                  </a:lnTo>
                  <a:lnTo>
                    <a:pt x="308458" y="2222313"/>
                  </a:lnTo>
                  <a:lnTo>
                    <a:pt x="309467" y="2234457"/>
                  </a:lnTo>
                  <a:lnTo>
                    <a:pt x="310399" y="2246600"/>
                  </a:lnTo>
                  <a:lnTo>
                    <a:pt x="311244" y="2258744"/>
                  </a:lnTo>
                  <a:lnTo>
                    <a:pt x="311996" y="2270888"/>
                  </a:lnTo>
                  <a:lnTo>
                    <a:pt x="312650" y="2283032"/>
                  </a:lnTo>
                  <a:lnTo>
                    <a:pt x="313203" y="2295176"/>
                  </a:lnTo>
                  <a:lnTo>
                    <a:pt x="313657" y="2307319"/>
                  </a:lnTo>
                  <a:lnTo>
                    <a:pt x="314012" y="2319463"/>
                  </a:lnTo>
                  <a:lnTo>
                    <a:pt x="314262" y="2331607"/>
                  </a:lnTo>
                  <a:lnTo>
                    <a:pt x="314424" y="2343751"/>
                  </a:lnTo>
                  <a:lnTo>
                    <a:pt x="314505" y="2355895"/>
                  </a:lnTo>
                  <a:lnTo>
                    <a:pt x="314511" y="2368038"/>
                  </a:lnTo>
                  <a:lnTo>
                    <a:pt x="314449" y="2380182"/>
                  </a:lnTo>
                  <a:lnTo>
                    <a:pt x="314322" y="2392326"/>
                  </a:lnTo>
                  <a:lnTo>
                    <a:pt x="314138" y="2404470"/>
                  </a:lnTo>
                  <a:lnTo>
                    <a:pt x="313900" y="2416613"/>
                  </a:lnTo>
                  <a:lnTo>
                    <a:pt x="313613" y="2428757"/>
                  </a:lnTo>
                  <a:lnTo>
                    <a:pt x="313275" y="2440901"/>
                  </a:lnTo>
                  <a:lnTo>
                    <a:pt x="312894" y="2453045"/>
                  </a:lnTo>
                  <a:lnTo>
                    <a:pt x="312473" y="2465189"/>
                  </a:lnTo>
                  <a:lnTo>
                    <a:pt x="312013" y="2477332"/>
                  </a:lnTo>
                  <a:lnTo>
                    <a:pt x="311515" y="2489476"/>
                  </a:lnTo>
                  <a:lnTo>
                    <a:pt x="310979" y="2501620"/>
                  </a:lnTo>
                  <a:lnTo>
                    <a:pt x="310403" y="2513764"/>
                  </a:lnTo>
                  <a:lnTo>
                    <a:pt x="309787" y="2525908"/>
                  </a:lnTo>
                  <a:lnTo>
                    <a:pt x="309125" y="2538051"/>
                  </a:lnTo>
                  <a:lnTo>
                    <a:pt x="308412" y="2550195"/>
                  </a:lnTo>
                  <a:lnTo>
                    <a:pt x="307641" y="2562339"/>
                  </a:lnTo>
                  <a:lnTo>
                    <a:pt x="306812" y="2574483"/>
                  </a:lnTo>
                  <a:lnTo>
                    <a:pt x="305918" y="2586627"/>
                  </a:lnTo>
                  <a:lnTo>
                    <a:pt x="304956" y="2598770"/>
                  </a:lnTo>
                  <a:lnTo>
                    <a:pt x="303922" y="2610914"/>
                  </a:lnTo>
                  <a:lnTo>
                    <a:pt x="302813" y="2623058"/>
                  </a:lnTo>
                  <a:lnTo>
                    <a:pt x="301627" y="2635202"/>
                  </a:lnTo>
                  <a:lnTo>
                    <a:pt x="300365" y="2647345"/>
                  </a:lnTo>
                  <a:lnTo>
                    <a:pt x="299026" y="2659489"/>
                  </a:lnTo>
                  <a:lnTo>
                    <a:pt x="297611" y="2671633"/>
                  </a:lnTo>
                  <a:lnTo>
                    <a:pt x="296133" y="2683777"/>
                  </a:lnTo>
                  <a:lnTo>
                    <a:pt x="294600" y="2695921"/>
                  </a:lnTo>
                  <a:lnTo>
                    <a:pt x="293021" y="2708064"/>
                  </a:lnTo>
                  <a:lnTo>
                    <a:pt x="291404" y="2720208"/>
                  </a:lnTo>
                  <a:lnTo>
                    <a:pt x="289761" y="2732352"/>
                  </a:lnTo>
                  <a:lnTo>
                    <a:pt x="288100" y="2744496"/>
                  </a:lnTo>
                  <a:lnTo>
                    <a:pt x="286430" y="2756640"/>
                  </a:lnTo>
                  <a:lnTo>
                    <a:pt x="284761" y="2768783"/>
                  </a:lnTo>
                  <a:lnTo>
                    <a:pt x="283101" y="2780927"/>
                  </a:lnTo>
                  <a:lnTo>
                    <a:pt x="281456" y="2793071"/>
                  </a:lnTo>
                  <a:lnTo>
                    <a:pt x="279831" y="2805215"/>
                  </a:lnTo>
                  <a:lnTo>
                    <a:pt x="278227" y="2817359"/>
                  </a:lnTo>
                  <a:lnTo>
                    <a:pt x="276647" y="2829502"/>
                  </a:lnTo>
                  <a:lnTo>
                    <a:pt x="275091" y="2841646"/>
                  </a:lnTo>
                  <a:lnTo>
                    <a:pt x="273558" y="2853790"/>
                  </a:lnTo>
                  <a:lnTo>
                    <a:pt x="272048" y="2865934"/>
                  </a:lnTo>
                  <a:lnTo>
                    <a:pt x="270559" y="2878077"/>
                  </a:lnTo>
                  <a:lnTo>
                    <a:pt x="269088" y="2890221"/>
                  </a:lnTo>
                  <a:lnTo>
                    <a:pt x="267632" y="2902365"/>
                  </a:lnTo>
                  <a:lnTo>
                    <a:pt x="266185" y="2914509"/>
                  </a:lnTo>
                  <a:lnTo>
                    <a:pt x="264743" y="2926653"/>
                  </a:lnTo>
                  <a:lnTo>
                    <a:pt x="263301" y="2938796"/>
                  </a:lnTo>
                  <a:lnTo>
                    <a:pt x="261857" y="2950940"/>
                  </a:lnTo>
                  <a:lnTo>
                    <a:pt x="260404" y="2963084"/>
                  </a:lnTo>
                  <a:lnTo>
                    <a:pt x="258938" y="2975228"/>
                  </a:lnTo>
                  <a:lnTo>
                    <a:pt x="257457" y="2987372"/>
                  </a:lnTo>
                  <a:lnTo>
                    <a:pt x="255954" y="2999515"/>
                  </a:lnTo>
                  <a:lnTo>
                    <a:pt x="254428" y="3011659"/>
                  </a:lnTo>
                  <a:lnTo>
                    <a:pt x="252878" y="3023803"/>
                  </a:lnTo>
                  <a:lnTo>
                    <a:pt x="251303" y="3035947"/>
                  </a:lnTo>
                  <a:lnTo>
                    <a:pt x="249704" y="3048090"/>
                  </a:lnTo>
                  <a:lnTo>
                    <a:pt x="248083" y="3060234"/>
                  </a:lnTo>
                  <a:lnTo>
                    <a:pt x="246440" y="3072378"/>
                  </a:lnTo>
                  <a:lnTo>
                    <a:pt x="244780" y="3084522"/>
                  </a:lnTo>
                  <a:lnTo>
                    <a:pt x="243105" y="3096666"/>
                  </a:lnTo>
                  <a:lnTo>
                    <a:pt x="241420" y="3108809"/>
                  </a:lnTo>
                  <a:lnTo>
                    <a:pt x="239732" y="3120953"/>
                  </a:lnTo>
                  <a:lnTo>
                    <a:pt x="238046" y="3133097"/>
                  </a:lnTo>
                  <a:lnTo>
                    <a:pt x="236371" y="3145241"/>
                  </a:lnTo>
                  <a:lnTo>
                    <a:pt x="234713" y="3157385"/>
                  </a:lnTo>
                  <a:lnTo>
                    <a:pt x="233079" y="3169528"/>
                  </a:lnTo>
                  <a:lnTo>
                    <a:pt x="231476" y="3181672"/>
                  </a:lnTo>
                  <a:lnTo>
                    <a:pt x="229913" y="3193816"/>
                  </a:lnTo>
                  <a:lnTo>
                    <a:pt x="228394" y="3205960"/>
                  </a:lnTo>
                  <a:lnTo>
                    <a:pt x="226929" y="3218104"/>
                  </a:lnTo>
                  <a:lnTo>
                    <a:pt x="225528" y="3230247"/>
                  </a:lnTo>
                  <a:lnTo>
                    <a:pt x="224187" y="3242391"/>
                  </a:lnTo>
                  <a:lnTo>
                    <a:pt x="222911" y="3254535"/>
                  </a:lnTo>
                  <a:lnTo>
                    <a:pt x="221700" y="3266679"/>
                  </a:lnTo>
                  <a:lnTo>
                    <a:pt x="220555" y="3278822"/>
                  </a:lnTo>
                  <a:lnTo>
                    <a:pt x="219476" y="3290966"/>
                  </a:lnTo>
                  <a:lnTo>
                    <a:pt x="218460" y="3303110"/>
                  </a:lnTo>
                  <a:lnTo>
                    <a:pt x="217506" y="3315254"/>
                  </a:lnTo>
                  <a:lnTo>
                    <a:pt x="216612" y="3327398"/>
                  </a:lnTo>
                  <a:lnTo>
                    <a:pt x="215780" y="3339541"/>
                  </a:lnTo>
                  <a:lnTo>
                    <a:pt x="214998" y="3351685"/>
                  </a:lnTo>
                  <a:lnTo>
                    <a:pt x="214262" y="3363829"/>
                  </a:lnTo>
                  <a:lnTo>
                    <a:pt x="213566" y="3375973"/>
                  </a:lnTo>
                  <a:lnTo>
                    <a:pt x="212905" y="3388117"/>
                  </a:lnTo>
                  <a:lnTo>
                    <a:pt x="212272" y="3400260"/>
                  </a:lnTo>
                  <a:lnTo>
                    <a:pt x="211662" y="3412404"/>
                  </a:lnTo>
                  <a:lnTo>
                    <a:pt x="211065" y="3424548"/>
                  </a:lnTo>
                  <a:lnTo>
                    <a:pt x="210476" y="3436692"/>
                  </a:lnTo>
                  <a:lnTo>
                    <a:pt x="209885" y="3448836"/>
                  </a:lnTo>
                  <a:lnTo>
                    <a:pt x="209283" y="3460979"/>
                  </a:lnTo>
                  <a:lnTo>
                    <a:pt x="208666" y="3473123"/>
                  </a:lnTo>
                  <a:lnTo>
                    <a:pt x="208025" y="3485267"/>
                  </a:lnTo>
                  <a:lnTo>
                    <a:pt x="207359" y="3497411"/>
                  </a:lnTo>
                  <a:lnTo>
                    <a:pt x="206662" y="3509554"/>
                  </a:lnTo>
                  <a:lnTo>
                    <a:pt x="205933" y="3521698"/>
                  </a:lnTo>
                  <a:lnTo>
                    <a:pt x="205174" y="3533842"/>
                  </a:lnTo>
                  <a:lnTo>
                    <a:pt x="204384" y="3545986"/>
                  </a:lnTo>
                  <a:lnTo>
                    <a:pt x="203567" y="3558130"/>
                  </a:lnTo>
                  <a:lnTo>
                    <a:pt x="202730" y="3570273"/>
                  </a:lnTo>
                  <a:lnTo>
                    <a:pt x="201882" y="3582417"/>
                  </a:lnTo>
                  <a:lnTo>
                    <a:pt x="201031" y="3594561"/>
                  </a:lnTo>
                  <a:lnTo>
                    <a:pt x="200186" y="3606705"/>
                  </a:lnTo>
                  <a:lnTo>
                    <a:pt x="199356" y="3618849"/>
                  </a:lnTo>
                  <a:lnTo>
                    <a:pt x="198551" y="3630992"/>
                  </a:lnTo>
                  <a:lnTo>
                    <a:pt x="197780" y="3643136"/>
                  </a:lnTo>
                  <a:lnTo>
                    <a:pt x="197052" y="3655280"/>
                  </a:lnTo>
                  <a:lnTo>
                    <a:pt x="196379" y="3667424"/>
                  </a:lnTo>
                  <a:lnTo>
                    <a:pt x="195769" y="3679568"/>
                  </a:lnTo>
                  <a:lnTo>
                    <a:pt x="195225" y="3691711"/>
                  </a:lnTo>
                  <a:lnTo>
                    <a:pt x="194750" y="3703855"/>
                  </a:lnTo>
                  <a:lnTo>
                    <a:pt x="194348" y="3715999"/>
                  </a:lnTo>
                  <a:lnTo>
                    <a:pt x="194019" y="3728143"/>
                  </a:lnTo>
                  <a:lnTo>
                    <a:pt x="193763" y="3740286"/>
                  </a:lnTo>
                  <a:lnTo>
                    <a:pt x="193581" y="3752430"/>
                  </a:lnTo>
                  <a:lnTo>
                    <a:pt x="193469" y="3764574"/>
                  </a:lnTo>
                  <a:lnTo>
                    <a:pt x="193425" y="3776718"/>
                  </a:lnTo>
                  <a:lnTo>
                    <a:pt x="193450" y="3788862"/>
                  </a:lnTo>
                  <a:lnTo>
                    <a:pt x="193530" y="3801005"/>
                  </a:lnTo>
                  <a:lnTo>
                    <a:pt x="193659" y="3813149"/>
                  </a:lnTo>
                  <a:lnTo>
                    <a:pt x="193832" y="3825293"/>
                  </a:lnTo>
                  <a:lnTo>
                    <a:pt x="194041" y="3837437"/>
                  </a:lnTo>
                  <a:lnTo>
                    <a:pt x="194282" y="3849581"/>
                  </a:lnTo>
                  <a:lnTo>
                    <a:pt x="194547" y="3861724"/>
                  </a:lnTo>
                  <a:lnTo>
                    <a:pt x="194830" y="3873868"/>
                  </a:lnTo>
                  <a:lnTo>
                    <a:pt x="195128" y="3886012"/>
                  </a:lnTo>
                  <a:lnTo>
                    <a:pt x="195435" y="3898156"/>
                  </a:lnTo>
                  <a:lnTo>
                    <a:pt x="195745" y="3910299"/>
                  </a:lnTo>
                  <a:lnTo>
                    <a:pt x="196056" y="3922443"/>
                  </a:lnTo>
                  <a:lnTo>
                    <a:pt x="196363" y="3934587"/>
                  </a:lnTo>
                  <a:lnTo>
                    <a:pt x="196664" y="3946731"/>
                  </a:lnTo>
                  <a:lnTo>
                    <a:pt x="196957" y="3958875"/>
                  </a:lnTo>
                  <a:lnTo>
                    <a:pt x="197240" y="3971018"/>
                  </a:lnTo>
                  <a:lnTo>
                    <a:pt x="197509" y="3983162"/>
                  </a:lnTo>
                  <a:lnTo>
                    <a:pt x="197764" y="3995306"/>
                  </a:lnTo>
                  <a:lnTo>
                    <a:pt x="198000" y="4007450"/>
                  </a:lnTo>
                  <a:lnTo>
                    <a:pt x="198216" y="4019594"/>
                  </a:lnTo>
                  <a:lnTo>
                    <a:pt x="198410" y="4031737"/>
                  </a:lnTo>
                  <a:lnTo>
                    <a:pt x="198578" y="4043881"/>
                  </a:lnTo>
                  <a:lnTo>
                    <a:pt x="198720" y="4056025"/>
                  </a:lnTo>
                  <a:lnTo>
                    <a:pt x="198832" y="4068169"/>
                  </a:lnTo>
                  <a:lnTo>
                    <a:pt x="198912" y="4080313"/>
                  </a:lnTo>
                  <a:lnTo>
                    <a:pt x="198957" y="4092456"/>
                  </a:lnTo>
                  <a:lnTo>
                    <a:pt x="198967" y="4104600"/>
                  </a:lnTo>
                  <a:lnTo>
                    <a:pt x="198935" y="4116744"/>
                  </a:lnTo>
                  <a:lnTo>
                    <a:pt x="198864" y="4128888"/>
                  </a:lnTo>
                  <a:lnTo>
                    <a:pt x="198755" y="4141031"/>
                  </a:lnTo>
                  <a:lnTo>
                    <a:pt x="198611" y="4153175"/>
                  </a:lnTo>
                  <a:lnTo>
                    <a:pt x="198434" y="4165319"/>
                  </a:lnTo>
                  <a:lnTo>
                    <a:pt x="198227" y="4177463"/>
                  </a:lnTo>
                  <a:lnTo>
                    <a:pt x="197996" y="4189607"/>
                  </a:lnTo>
                  <a:lnTo>
                    <a:pt x="197744" y="4201750"/>
                  </a:lnTo>
                  <a:lnTo>
                    <a:pt x="197478" y="4213894"/>
                  </a:lnTo>
                  <a:lnTo>
                    <a:pt x="197202" y="4226038"/>
                  </a:lnTo>
                  <a:lnTo>
                    <a:pt x="196921" y="4238182"/>
                  </a:lnTo>
                  <a:lnTo>
                    <a:pt x="196640" y="4250326"/>
                  </a:lnTo>
                  <a:lnTo>
                    <a:pt x="196361" y="4262469"/>
                  </a:lnTo>
                  <a:lnTo>
                    <a:pt x="196084" y="4274613"/>
                  </a:lnTo>
                  <a:lnTo>
                    <a:pt x="195808" y="4286757"/>
                  </a:lnTo>
                  <a:lnTo>
                    <a:pt x="195531" y="4298901"/>
                  </a:lnTo>
                  <a:lnTo>
                    <a:pt x="195248" y="4311045"/>
                  </a:lnTo>
                  <a:lnTo>
                    <a:pt x="194954" y="4323188"/>
                  </a:lnTo>
                  <a:lnTo>
                    <a:pt x="194643" y="4335332"/>
                  </a:lnTo>
                  <a:lnTo>
                    <a:pt x="194303" y="4347476"/>
                  </a:lnTo>
                  <a:lnTo>
                    <a:pt x="193928" y="4359620"/>
                  </a:lnTo>
                  <a:lnTo>
                    <a:pt x="193512" y="4371763"/>
                  </a:lnTo>
                  <a:lnTo>
                    <a:pt x="193050" y="4383907"/>
                  </a:lnTo>
                  <a:lnTo>
                    <a:pt x="192536" y="4396051"/>
                  </a:lnTo>
                  <a:lnTo>
                    <a:pt x="191967" y="4408195"/>
                  </a:lnTo>
                  <a:lnTo>
                    <a:pt x="191341" y="4420339"/>
                  </a:lnTo>
                  <a:lnTo>
                    <a:pt x="190660" y="4432482"/>
                  </a:lnTo>
                  <a:lnTo>
                    <a:pt x="189924" y="4444626"/>
                  </a:lnTo>
                  <a:lnTo>
                    <a:pt x="189132" y="4456770"/>
                  </a:lnTo>
                  <a:lnTo>
                    <a:pt x="188296" y="4468914"/>
                  </a:lnTo>
                  <a:lnTo>
                    <a:pt x="187422" y="4481058"/>
                  </a:lnTo>
                  <a:lnTo>
                    <a:pt x="186518" y="4493201"/>
                  </a:lnTo>
                  <a:lnTo>
                    <a:pt x="185591" y="4505345"/>
                  </a:lnTo>
                  <a:lnTo>
                    <a:pt x="184646" y="4517489"/>
                  </a:lnTo>
                  <a:lnTo>
                    <a:pt x="183691" y="4529633"/>
                  </a:lnTo>
                  <a:lnTo>
                    <a:pt x="182730" y="4541777"/>
                  </a:lnTo>
                  <a:lnTo>
                    <a:pt x="181769" y="4553920"/>
                  </a:lnTo>
                  <a:lnTo>
                    <a:pt x="180811" y="4566064"/>
                  </a:lnTo>
                  <a:lnTo>
                    <a:pt x="179859" y="4578208"/>
                  </a:lnTo>
                  <a:lnTo>
                    <a:pt x="178914" y="4590352"/>
                  </a:lnTo>
                  <a:lnTo>
                    <a:pt x="177978" y="4602495"/>
                  </a:lnTo>
                  <a:lnTo>
                    <a:pt x="177050" y="4614639"/>
                  </a:lnTo>
                  <a:lnTo>
                    <a:pt x="176132" y="4626783"/>
                  </a:lnTo>
                  <a:lnTo>
                    <a:pt x="175222" y="4638927"/>
                  </a:lnTo>
                  <a:lnTo>
                    <a:pt x="174322" y="4651071"/>
                  </a:lnTo>
                  <a:lnTo>
                    <a:pt x="173433" y="4663214"/>
                  </a:lnTo>
                  <a:lnTo>
                    <a:pt x="172556" y="4675358"/>
                  </a:lnTo>
                  <a:lnTo>
                    <a:pt x="171695" y="4687502"/>
                  </a:lnTo>
                  <a:lnTo>
                    <a:pt x="170850" y="4699646"/>
                  </a:lnTo>
                  <a:lnTo>
                    <a:pt x="170026" y="4711790"/>
                  </a:lnTo>
                  <a:lnTo>
                    <a:pt x="169224" y="4723933"/>
                  </a:lnTo>
                  <a:lnTo>
                    <a:pt x="168447" y="4736077"/>
                  </a:lnTo>
                  <a:lnTo>
                    <a:pt x="167699" y="4748221"/>
                  </a:lnTo>
                  <a:lnTo>
                    <a:pt x="166982" y="4760365"/>
                  </a:lnTo>
                  <a:lnTo>
                    <a:pt x="166297" y="4772509"/>
                  </a:lnTo>
                  <a:lnTo>
                    <a:pt x="165650" y="4784652"/>
                  </a:lnTo>
                  <a:lnTo>
                    <a:pt x="165042" y="4796796"/>
                  </a:lnTo>
                  <a:lnTo>
                    <a:pt x="164470" y="4808940"/>
                  </a:lnTo>
                  <a:lnTo>
                    <a:pt x="163936" y="4821084"/>
                  </a:lnTo>
                  <a:lnTo>
                    <a:pt x="163437" y="4833227"/>
                  </a:lnTo>
                  <a:lnTo>
                    <a:pt x="162973" y="4845371"/>
                  </a:lnTo>
                  <a:lnTo>
                    <a:pt x="162542" y="4857515"/>
                  </a:lnTo>
                  <a:lnTo>
                    <a:pt x="162144" y="4869659"/>
                  </a:lnTo>
                  <a:lnTo>
                    <a:pt x="161774" y="4881803"/>
                  </a:lnTo>
                  <a:lnTo>
                    <a:pt x="161433" y="4893946"/>
                  </a:lnTo>
                  <a:lnTo>
                    <a:pt x="161120" y="4906090"/>
                  </a:lnTo>
                  <a:lnTo>
                    <a:pt x="160829" y="4918234"/>
                  </a:lnTo>
                  <a:lnTo>
                    <a:pt x="160558" y="4930378"/>
                  </a:lnTo>
                  <a:lnTo>
                    <a:pt x="160306" y="4942522"/>
                  </a:lnTo>
                  <a:lnTo>
                    <a:pt x="160070" y="4954665"/>
                  </a:lnTo>
                  <a:lnTo>
                    <a:pt x="159849" y="4966809"/>
                  </a:lnTo>
                  <a:lnTo>
                    <a:pt x="159641" y="4978953"/>
                  </a:lnTo>
                  <a:lnTo>
                    <a:pt x="159446" y="4991097"/>
                  </a:lnTo>
                  <a:lnTo>
                    <a:pt x="159262" y="5003240"/>
                  </a:lnTo>
                  <a:lnTo>
                    <a:pt x="159090" y="5015384"/>
                  </a:lnTo>
                  <a:lnTo>
                    <a:pt x="158928" y="5027528"/>
                  </a:lnTo>
                  <a:lnTo>
                    <a:pt x="158776" y="5039672"/>
                  </a:lnTo>
                  <a:lnTo>
                    <a:pt x="158633" y="5051816"/>
                  </a:lnTo>
                  <a:lnTo>
                    <a:pt x="158500" y="5063959"/>
                  </a:lnTo>
                  <a:lnTo>
                    <a:pt x="158376" y="5076103"/>
                  </a:lnTo>
                  <a:lnTo>
                    <a:pt x="158260" y="5088247"/>
                  </a:lnTo>
                  <a:lnTo>
                    <a:pt x="158154" y="5100391"/>
                  </a:lnTo>
                  <a:lnTo>
                    <a:pt x="158057" y="5112535"/>
                  </a:lnTo>
                  <a:lnTo>
                    <a:pt x="157968" y="5124678"/>
                  </a:lnTo>
                  <a:lnTo>
                    <a:pt x="157888" y="5136822"/>
                  </a:lnTo>
                  <a:lnTo>
                    <a:pt x="157815" y="5148966"/>
                  </a:lnTo>
                  <a:lnTo>
                    <a:pt x="157750" y="5161110"/>
                  </a:lnTo>
                  <a:lnTo>
                    <a:pt x="157691" y="5173254"/>
                  </a:lnTo>
                  <a:lnTo>
                    <a:pt x="157639" y="5185397"/>
                  </a:lnTo>
                  <a:lnTo>
                    <a:pt x="157593" y="5197541"/>
                  </a:lnTo>
                  <a:lnTo>
                    <a:pt x="157553" y="5209685"/>
                  </a:lnTo>
                  <a:lnTo>
                    <a:pt x="157518" y="5221829"/>
                  </a:lnTo>
                  <a:lnTo>
                    <a:pt x="157488" y="5233972"/>
                  </a:lnTo>
                  <a:lnTo>
                    <a:pt x="157463" y="5246116"/>
                  </a:lnTo>
                  <a:lnTo>
                    <a:pt x="157442" y="5258260"/>
                  </a:lnTo>
                  <a:lnTo>
                    <a:pt x="157424" y="5270404"/>
                  </a:lnTo>
                  <a:lnTo>
                    <a:pt x="157411" y="5282548"/>
                  </a:lnTo>
                  <a:lnTo>
                    <a:pt x="157401" y="5294691"/>
                  </a:lnTo>
                  <a:lnTo>
                    <a:pt x="157393" y="5306835"/>
                  </a:lnTo>
                  <a:lnTo>
                    <a:pt x="157389" y="5318979"/>
                  </a:lnTo>
                  <a:lnTo>
                    <a:pt x="157387" y="5331123"/>
                  </a:lnTo>
                  <a:lnTo>
                    <a:pt x="157388" y="5343267"/>
                  </a:lnTo>
                  <a:lnTo>
                    <a:pt x="157391" y="5355410"/>
                  </a:lnTo>
                  <a:lnTo>
                    <a:pt x="157396" y="5367554"/>
                  </a:lnTo>
                  <a:lnTo>
                    <a:pt x="157402" y="5379698"/>
                  </a:lnTo>
                  <a:lnTo>
                    <a:pt x="157410" y="5391842"/>
                  </a:lnTo>
                  <a:lnTo>
                    <a:pt x="157419" y="5403986"/>
                  </a:lnTo>
                  <a:lnTo>
                    <a:pt x="157429" y="5416129"/>
                  </a:lnTo>
                  <a:lnTo>
                    <a:pt x="157440" y="5428273"/>
                  </a:lnTo>
                  <a:lnTo>
                    <a:pt x="157451" y="5440417"/>
                  </a:lnTo>
                  <a:lnTo>
                    <a:pt x="157461" y="5452561"/>
                  </a:lnTo>
                  <a:lnTo>
                    <a:pt x="157471" y="5464704"/>
                  </a:lnTo>
                  <a:lnTo>
                    <a:pt x="157479" y="5476848"/>
                  </a:lnTo>
                  <a:lnTo>
                    <a:pt x="157485" y="5488992"/>
                  </a:lnTo>
                  <a:lnTo>
                    <a:pt x="157490" y="5501136"/>
                  </a:lnTo>
                  <a:lnTo>
                    <a:pt x="157493" y="5513280"/>
                  </a:lnTo>
                  <a:lnTo>
                    <a:pt x="157493" y="5525423"/>
                  </a:lnTo>
                  <a:lnTo>
                    <a:pt x="157491" y="5537567"/>
                  </a:lnTo>
                  <a:lnTo>
                    <a:pt x="157487" y="5549711"/>
                  </a:lnTo>
                  <a:lnTo>
                    <a:pt x="157482" y="5561855"/>
                  </a:lnTo>
                  <a:lnTo>
                    <a:pt x="157474" y="5573999"/>
                  </a:lnTo>
                  <a:lnTo>
                    <a:pt x="157465" y="5586142"/>
                  </a:lnTo>
                  <a:lnTo>
                    <a:pt x="157455" y="5598286"/>
                  </a:lnTo>
                  <a:lnTo>
                    <a:pt x="157445" y="5610430"/>
                  </a:lnTo>
                  <a:lnTo>
                    <a:pt x="157434" y="5622574"/>
                  </a:lnTo>
                  <a:lnTo>
                    <a:pt x="157424" y="5634718"/>
                  </a:lnTo>
                  <a:lnTo>
                    <a:pt x="157414" y="5646861"/>
                  </a:lnTo>
                  <a:lnTo>
                    <a:pt x="157405" y="5659005"/>
                  </a:lnTo>
                  <a:lnTo>
                    <a:pt x="157397" y="5671149"/>
                  </a:lnTo>
                  <a:lnTo>
                    <a:pt x="157390" y="5683293"/>
                  </a:lnTo>
                  <a:lnTo>
                    <a:pt x="157385" y="5695436"/>
                  </a:lnTo>
                  <a:lnTo>
                    <a:pt x="157381" y="5707580"/>
                  </a:lnTo>
                  <a:lnTo>
                    <a:pt x="157378" y="5719724"/>
                  </a:lnTo>
                  <a:lnTo>
                    <a:pt x="157376" y="5731868"/>
                  </a:lnTo>
                  <a:lnTo>
                    <a:pt x="157375" y="5744012"/>
                  </a:lnTo>
                  <a:lnTo>
                    <a:pt x="157375" y="5756155"/>
                  </a:lnTo>
                  <a:lnTo>
                    <a:pt x="157375" y="5768299"/>
                  </a:lnTo>
                  <a:lnTo>
                    <a:pt x="157375" y="5780443"/>
                  </a:lnTo>
                  <a:lnTo>
                    <a:pt x="157375" y="5792587"/>
                  </a:lnTo>
                  <a:lnTo>
                    <a:pt x="157375" y="5804731"/>
                  </a:lnTo>
                  <a:lnTo>
                    <a:pt x="157374" y="5816874"/>
                  </a:lnTo>
                  <a:lnTo>
                    <a:pt x="157372" y="5829018"/>
                  </a:lnTo>
                  <a:lnTo>
                    <a:pt x="157370" y="5841162"/>
                  </a:lnTo>
                  <a:lnTo>
                    <a:pt x="157366" y="5853306"/>
                  </a:lnTo>
                  <a:lnTo>
                    <a:pt x="157361" y="5865449"/>
                  </a:lnTo>
                  <a:lnTo>
                    <a:pt x="157355" y="5877593"/>
                  </a:lnTo>
                  <a:lnTo>
                    <a:pt x="157349" y="5889737"/>
                  </a:lnTo>
                  <a:lnTo>
                    <a:pt x="157342" y="5901881"/>
                  </a:lnTo>
                  <a:lnTo>
                    <a:pt x="157334" y="5914025"/>
                  </a:lnTo>
                  <a:lnTo>
                    <a:pt x="157326" y="5926168"/>
                  </a:lnTo>
                  <a:lnTo>
                    <a:pt x="157318" y="5938312"/>
                  </a:lnTo>
                  <a:lnTo>
                    <a:pt x="157311" y="5950456"/>
                  </a:lnTo>
                  <a:lnTo>
                    <a:pt x="157304" y="5962600"/>
                  </a:lnTo>
                  <a:lnTo>
                    <a:pt x="157298" y="5974744"/>
                  </a:lnTo>
                  <a:lnTo>
                    <a:pt x="157292" y="5986887"/>
                  </a:lnTo>
                  <a:lnTo>
                    <a:pt x="157288" y="5999031"/>
                  </a:lnTo>
                  <a:lnTo>
                    <a:pt x="157284" y="6011175"/>
                  </a:lnTo>
                  <a:lnTo>
                    <a:pt x="157282" y="6023319"/>
                  </a:lnTo>
                  <a:lnTo>
                    <a:pt x="157280" y="6035463"/>
                  </a:lnTo>
                  <a:lnTo>
                    <a:pt x="157280" y="6047606"/>
                  </a:lnTo>
                  <a:lnTo>
                    <a:pt x="157281" y="6059750"/>
                  </a:lnTo>
                  <a:lnTo>
                    <a:pt x="157282" y="6071894"/>
                  </a:lnTo>
                  <a:lnTo>
                    <a:pt x="157284" y="6084038"/>
                  </a:lnTo>
                  <a:lnTo>
                    <a:pt x="157287" y="6096181"/>
                  </a:lnTo>
                  <a:lnTo>
                    <a:pt x="157291" y="6108325"/>
                  </a:lnTo>
                  <a:lnTo>
                    <a:pt x="157294" y="6120469"/>
                  </a:lnTo>
                  <a:lnTo>
                    <a:pt x="157298" y="6132613"/>
                  </a:lnTo>
                  <a:lnTo>
                    <a:pt x="157301" y="6144757"/>
                  </a:lnTo>
                  <a:lnTo>
                    <a:pt x="157305" y="6156900"/>
                  </a:lnTo>
                  <a:lnTo>
                    <a:pt x="157307" y="6169044"/>
                  </a:lnTo>
                  <a:lnTo>
                    <a:pt x="157309" y="6181188"/>
                  </a:lnTo>
                  <a:lnTo>
                    <a:pt x="157311" y="6193332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2" name="tx46">
              <a:extLst>
                <a:ext uri="{FF2B5EF4-FFF2-40B4-BE49-F238E27FC236}">
                  <a16:creationId xmlns:a16="http://schemas.microsoft.com/office/drawing/2014/main" id="{1F460563-D40C-2BC4-E74E-484B90F07198}"/>
                </a:ext>
              </a:extLst>
            </p:cNvPr>
            <p:cNvSpPr/>
            <p:nvPr/>
          </p:nvSpPr>
          <p:spPr>
            <a:xfrm>
              <a:off x="3243888" y="8178687"/>
              <a:ext cx="158092" cy="12788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-3</a:t>
              </a:r>
            </a:p>
          </p:txBody>
        </p:sp>
        <p:sp>
          <p:nvSpPr>
            <p:cNvPr id="173" name="tx47">
              <a:extLst>
                <a:ext uri="{FF2B5EF4-FFF2-40B4-BE49-F238E27FC236}">
                  <a16:creationId xmlns:a16="http://schemas.microsoft.com/office/drawing/2014/main" id="{E92E1B67-E026-17F9-44E4-E8644B6BE3FB}"/>
                </a:ext>
              </a:extLst>
            </p:cNvPr>
            <p:cNvSpPr/>
            <p:nvPr/>
          </p:nvSpPr>
          <p:spPr>
            <a:xfrm>
              <a:off x="3243888" y="7025979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174" name="tx48">
              <a:extLst>
                <a:ext uri="{FF2B5EF4-FFF2-40B4-BE49-F238E27FC236}">
                  <a16:creationId xmlns:a16="http://schemas.microsoft.com/office/drawing/2014/main" id="{F9A09A80-42CC-7EE1-2994-E894D59CB4A2}"/>
                </a:ext>
              </a:extLst>
            </p:cNvPr>
            <p:cNvSpPr/>
            <p:nvPr/>
          </p:nvSpPr>
          <p:spPr>
            <a:xfrm>
              <a:off x="3243888" y="5871101"/>
              <a:ext cx="158092" cy="12380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-1</a:t>
              </a:r>
            </a:p>
          </p:txBody>
        </p:sp>
        <p:sp>
          <p:nvSpPr>
            <p:cNvPr id="175" name="tx49">
              <a:extLst>
                <a:ext uri="{FF2B5EF4-FFF2-40B4-BE49-F238E27FC236}">
                  <a16:creationId xmlns:a16="http://schemas.microsoft.com/office/drawing/2014/main" id="{02C6F653-2767-CE7C-44CD-88AD04008579}"/>
                </a:ext>
              </a:extLst>
            </p:cNvPr>
            <p:cNvSpPr/>
            <p:nvPr/>
          </p:nvSpPr>
          <p:spPr>
            <a:xfrm>
              <a:off x="3303096" y="4711361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176" name="tx50">
              <a:extLst>
                <a:ext uri="{FF2B5EF4-FFF2-40B4-BE49-F238E27FC236}">
                  <a16:creationId xmlns:a16="http://schemas.microsoft.com/office/drawing/2014/main" id="{E074737D-9174-2179-2BA8-F7098C4AC212}"/>
                </a:ext>
              </a:extLst>
            </p:cNvPr>
            <p:cNvSpPr/>
            <p:nvPr/>
          </p:nvSpPr>
          <p:spPr>
            <a:xfrm>
              <a:off x="3303096" y="3559434"/>
              <a:ext cx="98883" cy="12380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1</a:t>
              </a:r>
            </a:p>
          </p:txBody>
        </p:sp>
        <p:sp>
          <p:nvSpPr>
            <p:cNvPr id="177" name="tx51">
              <a:extLst>
                <a:ext uri="{FF2B5EF4-FFF2-40B4-BE49-F238E27FC236}">
                  <a16:creationId xmlns:a16="http://schemas.microsoft.com/office/drawing/2014/main" id="{FFF7D261-9B54-1E48-5531-C7F5DF341D5D}"/>
                </a:ext>
              </a:extLst>
            </p:cNvPr>
            <p:cNvSpPr/>
            <p:nvPr/>
          </p:nvSpPr>
          <p:spPr>
            <a:xfrm>
              <a:off x="3303096" y="2402646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178" name="pl52">
              <a:extLst>
                <a:ext uri="{FF2B5EF4-FFF2-40B4-BE49-F238E27FC236}">
                  <a16:creationId xmlns:a16="http://schemas.microsoft.com/office/drawing/2014/main" id="{ED5FB7C6-BB26-2936-FB4D-9D05CCE596F9}"/>
                </a:ext>
              </a:extLst>
            </p:cNvPr>
            <p:cNvSpPr/>
            <p:nvPr/>
          </p:nvSpPr>
          <p:spPr>
            <a:xfrm>
              <a:off x="3429816" y="8242801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9" name="pl53">
              <a:extLst>
                <a:ext uri="{FF2B5EF4-FFF2-40B4-BE49-F238E27FC236}">
                  <a16:creationId xmlns:a16="http://schemas.microsoft.com/office/drawing/2014/main" id="{0E139887-9AF2-B647-E385-0B0F298738BC}"/>
                </a:ext>
              </a:extLst>
            </p:cNvPr>
            <p:cNvSpPr/>
            <p:nvPr/>
          </p:nvSpPr>
          <p:spPr>
            <a:xfrm>
              <a:off x="3429816" y="7086968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0" name="pl54">
              <a:extLst>
                <a:ext uri="{FF2B5EF4-FFF2-40B4-BE49-F238E27FC236}">
                  <a16:creationId xmlns:a16="http://schemas.microsoft.com/office/drawing/2014/main" id="{ED9B079F-4D71-0DBF-30C4-29AC85034810}"/>
                </a:ext>
              </a:extLst>
            </p:cNvPr>
            <p:cNvSpPr/>
            <p:nvPr/>
          </p:nvSpPr>
          <p:spPr>
            <a:xfrm>
              <a:off x="3429816" y="5931135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1" name="pl55">
              <a:extLst>
                <a:ext uri="{FF2B5EF4-FFF2-40B4-BE49-F238E27FC236}">
                  <a16:creationId xmlns:a16="http://schemas.microsoft.com/office/drawing/2014/main" id="{8B1FAADF-4632-F253-2D43-EE77688A7A82}"/>
                </a:ext>
              </a:extLst>
            </p:cNvPr>
            <p:cNvSpPr/>
            <p:nvPr/>
          </p:nvSpPr>
          <p:spPr>
            <a:xfrm>
              <a:off x="3429816" y="4775301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2" name="pl56">
              <a:extLst>
                <a:ext uri="{FF2B5EF4-FFF2-40B4-BE49-F238E27FC236}">
                  <a16:creationId xmlns:a16="http://schemas.microsoft.com/office/drawing/2014/main" id="{AFD6D591-229C-211F-8A36-09B2A55F926C}"/>
                </a:ext>
              </a:extLst>
            </p:cNvPr>
            <p:cNvSpPr/>
            <p:nvPr/>
          </p:nvSpPr>
          <p:spPr>
            <a:xfrm>
              <a:off x="3429816" y="3619468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3" name="pl57">
              <a:extLst>
                <a:ext uri="{FF2B5EF4-FFF2-40B4-BE49-F238E27FC236}">
                  <a16:creationId xmlns:a16="http://schemas.microsoft.com/office/drawing/2014/main" id="{DC7BECC0-358A-A312-F378-A628587973F0}"/>
                </a:ext>
              </a:extLst>
            </p:cNvPr>
            <p:cNvSpPr/>
            <p:nvPr/>
          </p:nvSpPr>
          <p:spPr>
            <a:xfrm>
              <a:off x="3429816" y="2463635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4" name="pl58">
              <a:extLst>
                <a:ext uri="{FF2B5EF4-FFF2-40B4-BE49-F238E27FC236}">
                  <a16:creationId xmlns:a16="http://schemas.microsoft.com/office/drawing/2014/main" id="{D9375B8F-C1C5-13E3-0FF4-22ED81827A0C}"/>
                </a:ext>
              </a:extLst>
            </p:cNvPr>
            <p:cNvSpPr/>
            <p:nvPr/>
          </p:nvSpPr>
          <p:spPr>
            <a:xfrm>
              <a:off x="3738503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5" name="pl59">
              <a:extLst>
                <a:ext uri="{FF2B5EF4-FFF2-40B4-BE49-F238E27FC236}">
                  <a16:creationId xmlns:a16="http://schemas.microsoft.com/office/drawing/2014/main" id="{9BE0B3C3-0E60-8956-06A1-00F1A30F31EF}"/>
                </a:ext>
              </a:extLst>
            </p:cNvPr>
            <p:cNvSpPr/>
            <p:nvPr/>
          </p:nvSpPr>
          <p:spPr>
            <a:xfrm>
              <a:off x="4194991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6" name="pl60">
              <a:extLst>
                <a:ext uri="{FF2B5EF4-FFF2-40B4-BE49-F238E27FC236}">
                  <a16:creationId xmlns:a16="http://schemas.microsoft.com/office/drawing/2014/main" id="{DA67480C-7AB3-3CBC-A9D7-245D23F639D0}"/>
                </a:ext>
              </a:extLst>
            </p:cNvPr>
            <p:cNvSpPr/>
            <p:nvPr/>
          </p:nvSpPr>
          <p:spPr>
            <a:xfrm>
              <a:off x="4651479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7" name="pl61">
              <a:extLst>
                <a:ext uri="{FF2B5EF4-FFF2-40B4-BE49-F238E27FC236}">
                  <a16:creationId xmlns:a16="http://schemas.microsoft.com/office/drawing/2014/main" id="{99A6CE78-D05E-CFF4-2D5A-E4C0A19A076A}"/>
                </a:ext>
              </a:extLst>
            </p:cNvPr>
            <p:cNvSpPr/>
            <p:nvPr/>
          </p:nvSpPr>
          <p:spPr>
            <a:xfrm>
              <a:off x="5107967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8" name="pl62">
              <a:extLst>
                <a:ext uri="{FF2B5EF4-FFF2-40B4-BE49-F238E27FC236}">
                  <a16:creationId xmlns:a16="http://schemas.microsoft.com/office/drawing/2014/main" id="{C1593866-D463-7E4B-8CEB-C34AEC8E4E94}"/>
                </a:ext>
              </a:extLst>
            </p:cNvPr>
            <p:cNvSpPr/>
            <p:nvPr/>
          </p:nvSpPr>
          <p:spPr>
            <a:xfrm>
              <a:off x="5564454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9" name="pl63">
              <a:extLst>
                <a:ext uri="{FF2B5EF4-FFF2-40B4-BE49-F238E27FC236}">
                  <a16:creationId xmlns:a16="http://schemas.microsoft.com/office/drawing/2014/main" id="{35A0C8A6-FAC7-820B-A2A4-0D1D1E45EC8D}"/>
                </a:ext>
              </a:extLst>
            </p:cNvPr>
            <p:cNvSpPr/>
            <p:nvPr/>
          </p:nvSpPr>
          <p:spPr>
            <a:xfrm>
              <a:off x="6020942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0" name="pl64">
              <a:extLst>
                <a:ext uri="{FF2B5EF4-FFF2-40B4-BE49-F238E27FC236}">
                  <a16:creationId xmlns:a16="http://schemas.microsoft.com/office/drawing/2014/main" id="{C5C8771E-B569-F8FA-B6EC-5F0A65DBE7B6}"/>
                </a:ext>
              </a:extLst>
            </p:cNvPr>
            <p:cNvSpPr/>
            <p:nvPr/>
          </p:nvSpPr>
          <p:spPr>
            <a:xfrm>
              <a:off x="6477430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1" name="pl65">
              <a:extLst>
                <a:ext uri="{FF2B5EF4-FFF2-40B4-BE49-F238E27FC236}">
                  <a16:creationId xmlns:a16="http://schemas.microsoft.com/office/drawing/2014/main" id="{53722875-A835-4939-98D9-D21CF011D58D}"/>
                </a:ext>
              </a:extLst>
            </p:cNvPr>
            <p:cNvSpPr/>
            <p:nvPr/>
          </p:nvSpPr>
          <p:spPr>
            <a:xfrm>
              <a:off x="6933918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2" name="pl66">
              <a:extLst>
                <a:ext uri="{FF2B5EF4-FFF2-40B4-BE49-F238E27FC236}">
                  <a16:creationId xmlns:a16="http://schemas.microsoft.com/office/drawing/2014/main" id="{5FF5EAC5-C880-E9E9-2FFB-4EBECE5EFB67}"/>
                </a:ext>
              </a:extLst>
            </p:cNvPr>
            <p:cNvSpPr/>
            <p:nvPr/>
          </p:nvSpPr>
          <p:spPr>
            <a:xfrm>
              <a:off x="7390406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3" name="pl67">
              <a:extLst>
                <a:ext uri="{FF2B5EF4-FFF2-40B4-BE49-F238E27FC236}">
                  <a16:creationId xmlns:a16="http://schemas.microsoft.com/office/drawing/2014/main" id="{B435D1FD-6343-D266-F644-B0DB4733991B}"/>
                </a:ext>
              </a:extLst>
            </p:cNvPr>
            <p:cNvSpPr/>
            <p:nvPr/>
          </p:nvSpPr>
          <p:spPr>
            <a:xfrm>
              <a:off x="7846894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4" name="pl68">
              <a:extLst>
                <a:ext uri="{FF2B5EF4-FFF2-40B4-BE49-F238E27FC236}">
                  <a16:creationId xmlns:a16="http://schemas.microsoft.com/office/drawing/2014/main" id="{90201AEC-0839-D830-7D36-994985631DC9}"/>
                </a:ext>
              </a:extLst>
            </p:cNvPr>
            <p:cNvSpPr/>
            <p:nvPr/>
          </p:nvSpPr>
          <p:spPr>
            <a:xfrm>
              <a:off x="8303381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5" name="pl69">
              <a:extLst>
                <a:ext uri="{FF2B5EF4-FFF2-40B4-BE49-F238E27FC236}">
                  <a16:creationId xmlns:a16="http://schemas.microsoft.com/office/drawing/2014/main" id="{6215278D-FBD3-60F9-802A-A557E9A85B10}"/>
                </a:ext>
              </a:extLst>
            </p:cNvPr>
            <p:cNvSpPr/>
            <p:nvPr/>
          </p:nvSpPr>
          <p:spPr>
            <a:xfrm>
              <a:off x="8759869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6" name="pl70">
              <a:extLst>
                <a:ext uri="{FF2B5EF4-FFF2-40B4-BE49-F238E27FC236}">
                  <a16:creationId xmlns:a16="http://schemas.microsoft.com/office/drawing/2014/main" id="{D294D841-9ECA-2DBF-8108-440D0BD8D2AA}"/>
                </a:ext>
              </a:extLst>
            </p:cNvPr>
            <p:cNvSpPr/>
            <p:nvPr/>
          </p:nvSpPr>
          <p:spPr>
            <a:xfrm>
              <a:off x="9216357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7" name="pl71">
              <a:extLst>
                <a:ext uri="{FF2B5EF4-FFF2-40B4-BE49-F238E27FC236}">
                  <a16:creationId xmlns:a16="http://schemas.microsoft.com/office/drawing/2014/main" id="{4466ACDF-A40F-AB9E-FCFC-AF0DF5C5D942}"/>
                </a:ext>
              </a:extLst>
            </p:cNvPr>
            <p:cNvSpPr/>
            <p:nvPr/>
          </p:nvSpPr>
          <p:spPr>
            <a:xfrm>
              <a:off x="9672845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8" name="tx72">
              <a:extLst>
                <a:ext uri="{FF2B5EF4-FFF2-40B4-BE49-F238E27FC236}">
                  <a16:creationId xmlns:a16="http://schemas.microsoft.com/office/drawing/2014/main" id="{9E04BC0A-92C9-AD1F-A297-D6642BD776BA}"/>
                </a:ext>
              </a:extLst>
            </p:cNvPr>
            <p:cNvSpPr/>
            <p:nvPr/>
          </p:nvSpPr>
          <p:spPr>
            <a:xfrm>
              <a:off x="2599559" y="8720814"/>
              <a:ext cx="227788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H3K4me2.regress.H3+H4.c1</a:t>
              </a:r>
            </a:p>
          </p:txBody>
        </p:sp>
        <p:sp>
          <p:nvSpPr>
            <p:cNvPr id="199" name="tx73">
              <a:extLst>
                <a:ext uri="{FF2B5EF4-FFF2-40B4-BE49-F238E27FC236}">
                  <a16:creationId xmlns:a16="http://schemas.microsoft.com/office/drawing/2014/main" id="{373CFDFD-2FFF-7483-D1B5-8965CD955B94}"/>
                </a:ext>
              </a:extLst>
            </p:cNvPr>
            <p:cNvSpPr/>
            <p:nvPr/>
          </p:nvSpPr>
          <p:spPr>
            <a:xfrm>
              <a:off x="3056046" y="8720814"/>
              <a:ext cx="227788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H3K4me2.regress.H3+H4.c7</a:t>
              </a:r>
            </a:p>
          </p:txBody>
        </p:sp>
        <p:sp>
          <p:nvSpPr>
            <p:cNvPr id="200" name="tx74">
              <a:extLst>
                <a:ext uri="{FF2B5EF4-FFF2-40B4-BE49-F238E27FC236}">
                  <a16:creationId xmlns:a16="http://schemas.microsoft.com/office/drawing/2014/main" id="{8ACC371E-D2F4-5B94-D348-ACD749481C53}"/>
                </a:ext>
              </a:extLst>
            </p:cNvPr>
            <p:cNvSpPr/>
            <p:nvPr/>
          </p:nvSpPr>
          <p:spPr>
            <a:xfrm>
              <a:off x="3512534" y="8720814"/>
              <a:ext cx="227788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H3K4me2.regress.H3+H4.c3</a:t>
              </a:r>
            </a:p>
          </p:txBody>
        </p:sp>
        <p:sp>
          <p:nvSpPr>
            <p:cNvPr id="201" name="tx75">
              <a:extLst>
                <a:ext uri="{FF2B5EF4-FFF2-40B4-BE49-F238E27FC236}">
                  <a16:creationId xmlns:a16="http://schemas.microsoft.com/office/drawing/2014/main" id="{D77C9AEF-9612-16C6-0787-D26903D591C0}"/>
                </a:ext>
              </a:extLst>
            </p:cNvPr>
            <p:cNvSpPr/>
            <p:nvPr/>
          </p:nvSpPr>
          <p:spPr>
            <a:xfrm>
              <a:off x="3969022" y="8720814"/>
              <a:ext cx="227788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H3K4me2.regress.H3+H4.c8</a:t>
              </a:r>
            </a:p>
          </p:txBody>
        </p:sp>
        <p:sp>
          <p:nvSpPr>
            <p:cNvPr id="202" name="tx76">
              <a:extLst>
                <a:ext uri="{FF2B5EF4-FFF2-40B4-BE49-F238E27FC236}">
                  <a16:creationId xmlns:a16="http://schemas.microsoft.com/office/drawing/2014/main" id="{BA3EF116-2BF0-3A2B-643C-35F6E9CC22EA}"/>
                </a:ext>
              </a:extLst>
            </p:cNvPr>
            <p:cNvSpPr/>
            <p:nvPr/>
          </p:nvSpPr>
          <p:spPr>
            <a:xfrm>
              <a:off x="4425510" y="8720814"/>
              <a:ext cx="227788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H3K4me2.regress.H3+H4.c5</a:t>
              </a:r>
            </a:p>
          </p:txBody>
        </p:sp>
        <p:sp>
          <p:nvSpPr>
            <p:cNvPr id="203" name="tx77">
              <a:extLst>
                <a:ext uri="{FF2B5EF4-FFF2-40B4-BE49-F238E27FC236}">
                  <a16:creationId xmlns:a16="http://schemas.microsoft.com/office/drawing/2014/main" id="{186AD934-DABF-02B7-9BC0-A2B1A78890C7}"/>
                </a:ext>
              </a:extLst>
            </p:cNvPr>
            <p:cNvSpPr/>
            <p:nvPr/>
          </p:nvSpPr>
          <p:spPr>
            <a:xfrm>
              <a:off x="4881998" y="8720814"/>
              <a:ext cx="227788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H3K4me2.regress.H3+H4.c6</a:t>
              </a:r>
            </a:p>
          </p:txBody>
        </p:sp>
        <p:sp>
          <p:nvSpPr>
            <p:cNvPr id="204" name="tx78">
              <a:extLst>
                <a:ext uri="{FF2B5EF4-FFF2-40B4-BE49-F238E27FC236}">
                  <a16:creationId xmlns:a16="http://schemas.microsoft.com/office/drawing/2014/main" id="{83240E8A-2C72-4BD6-9E37-3DD4F27C9BAF}"/>
                </a:ext>
              </a:extLst>
            </p:cNvPr>
            <p:cNvSpPr/>
            <p:nvPr/>
          </p:nvSpPr>
          <p:spPr>
            <a:xfrm>
              <a:off x="5289044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H3K4me2.regress.H3+H4.c12</a:t>
              </a:r>
            </a:p>
          </p:txBody>
        </p:sp>
        <p:sp>
          <p:nvSpPr>
            <p:cNvPr id="205" name="tx79">
              <a:extLst>
                <a:ext uri="{FF2B5EF4-FFF2-40B4-BE49-F238E27FC236}">
                  <a16:creationId xmlns:a16="http://schemas.microsoft.com/office/drawing/2014/main" id="{1449327B-FAF0-524D-89FE-F990315535ED}"/>
                </a:ext>
              </a:extLst>
            </p:cNvPr>
            <p:cNvSpPr/>
            <p:nvPr/>
          </p:nvSpPr>
          <p:spPr>
            <a:xfrm>
              <a:off x="5745531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H3K4me2.regress.H3+H4.c15</a:t>
              </a:r>
            </a:p>
          </p:txBody>
        </p:sp>
        <p:sp>
          <p:nvSpPr>
            <p:cNvPr id="206" name="tx80">
              <a:extLst>
                <a:ext uri="{FF2B5EF4-FFF2-40B4-BE49-F238E27FC236}">
                  <a16:creationId xmlns:a16="http://schemas.microsoft.com/office/drawing/2014/main" id="{7FA53B28-EA6F-4F37-AB1F-2C933DC3038E}"/>
                </a:ext>
              </a:extLst>
            </p:cNvPr>
            <p:cNvSpPr/>
            <p:nvPr/>
          </p:nvSpPr>
          <p:spPr>
            <a:xfrm>
              <a:off x="6202019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H3K4me2.regress.H3+H4.c14</a:t>
              </a:r>
            </a:p>
          </p:txBody>
        </p:sp>
        <p:sp>
          <p:nvSpPr>
            <p:cNvPr id="207" name="tx81">
              <a:extLst>
                <a:ext uri="{FF2B5EF4-FFF2-40B4-BE49-F238E27FC236}">
                  <a16:creationId xmlns:a16="http://schemas.microsoft.com/office/drawing/2014/main" id="{9C6DC9A0-1F99-9B84-5757-F5F449306AE9}"/>
                </a:ext>
              </a:extLst>
            </p:cNvPr>
            <p:cNvSpPr/>
            <p:nvPr/>
          </p:nvSpPr>
          <p:spPr>
            <a:xfrm>
              <a:off x="6658507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H3K4me2.regress.H3+H4.c16</a:t>
              </a:r>
            </a:p>
          </p:txBody>
        </p:sp>
        <p:sp>
          <p:nvSpPr>
            <p:cNvPr id="208" name="tx82">
              <a:extLst>
                <a:ext uri="{FF2B5EF4-FFF2-40B4-BE49-F238E27FC236}">
                  <a16:creationId xmlns:a16="http://schemas.microsoft.com/office/drawing/2014/main" id="{65C9B065-14F7-7DAD-29BE-4D6FF3AE5F4A}"/>
                </a:ext>
              </a:extLst>
            </p:cNvPr>
            <p:cNvSpPr/>
            <p:nvPr/>
          </p:nvSpPr>
          <p:spPr>
            <a:xfrm>
              <a:off x="7114995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H3K4me2.regress.H3+H4.c13</a:t>
              </a:r>
            </a:p>
          </p:txBody>
        </p:sp>
        <p:sp>
          <p:nvSpPr>
            <p:cNvPr id="209" name="tx83">
              <a:extLst>
                <a:ext uri="{FF2B5EF4-FFF2-40B4-BE49-F238E27FC236}">
                  <a16:creationId xmlns:a16="http://schemas.microsoft.com/office/drawing/2014/main" id="{21BBBCB8-763A-962B-93D5-7A5B5C5CAC13}"/>
                </a:ext>
              </a:extLst>
            </p:cNvPr>
            <p:cNvSpPr/>
            <p:nvPr/>
          </p:nvSpPr>
          <p:spPr>
            <a:xfrm>
              <a:off x="7571483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H3K4me2.regress.H3+H4.c17</a:t>
              </a:r>
            </a:p>
          </p:txBody>
        </p:sp>
        <p:sp>
          <p:nvSpPr>
            <p:cNvPr id="210" name="tx84">
              <a:extLst>
                <a:ext uri="{FF2B5EF4-FFF2-40B4-BE49-F238E27FC236}">
                  <a16:creationId xmlns:a16="http://schemas.microsoft.com/office/drawing/2014/main" id="{94CC5376-7DE9-C357-B95E-D7951A12420A}"/>
                </a:ext>
              </a:extLst>
            </p:cNvPr>
            <p:cNvSpPr/>
            <p:nvPr/>
          </p:nvSpPr>
          <p:spPr>
            <a:xfrm>
              <a:off x="8027971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H3K4me2.regress.H3+H4.c18</a:t>
              </a:r>
            </a:p>
          </p:txBody>
        </p:sp>
        <p:sp>
          <p:nvSpPr>
            <p:cNvPr id="211" name="tx85">
              <a:extLst>
                <a:ext uri="{FF2B5EF4-FFF2-40B4-BE49-F238E27FC236}">
                  <a16:creationId xmlns:a16="http://schemas.microsoft.com/office/drawing/2014/main" id="{195DD452-D0F4-D626-7403-161AD33451A3}"/>
                </a:ext>
              </a:extLst>
            </p:cNvPr>
            <p:cNvSpPr/>
            <p:nvPr/>
          </p:nvSpPr>
          <p:spPr>
            <a:xfrm>
              <a:off x="9549349" y="87601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212" name="tx86">
              <a:extLst>
                <a:ext uri="{FF2B5EF4-FFF2-40B4-BE49-F238E27FC236}">
                  <a16:creationId xmlns:a16="http://schemas.microsoft.com/office/drawing/2014/main" id="{9A3CD6F5-89F4-9BED-B2F1-BA9AEBF76CF2}"/>
                </a:ext>
              </a:extLst>
            </p:cNvPr>
            <p:cNvSpPr/>
            <p:nvPr/>
          </p:nvSpPr>
          <p:spPr>
            <a:xfrm>
              <a:off x="6530947" y="89826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213" name="tx87">
              <a:extLst>
                <a:ext uri="{FF2B5EF4-FFF2-40B4-BE49-F238E27FC236}">
                  <a16:creationId xmlns:a16="http://schemas.microsoft.com/office/drawing/2014/main" id="{396767BC-07F1-1910-E038-259E09A5D3F8}"/>
                </a:ext>
              </a:extLst>
            </p:cNvPr>
            <p:cNvSpPr/>
            <p:nvPr/>
          </p:nvSpPr>
          <p:spPr>
            <a:xfrm rot="-5400000">
              <a:off x="296131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214" name="rc88">
              <a:extLst>
                <a:ext uri="{FF2B5EF4-FFF2-40B4-BE49-F238E27FC236}">
                  <a16:creationId xmlns:a16="http://schemas.microsoft.com/office/drawing/2014/main" id="{0501CBE9-F318-0800-0594-345B41989D10}"/>
                </a:ext>
              </a:extLst>
            </p:cNvPr>
            <p:cNvSpPr/>
            <p:nvPr/>
          </p:nvSpPr>
          <p:spPr>
            <a:xfrm>
              <a:off x="10085916" y="3560373"/>
              <a:ext cx="1922194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5" name="tx89">
              <a:extLst>
                <a:ext uri="{FF2B5EF4-FFF2-40B4-BE49-F238E27FC236}">
                  <a16:creationId xmlns:a16="http://schemas.microsoft.com/office/drawing/2014/main" id="{5C2F2A1D-B758-7456-524B-7CF85DDB5FD5}"/>
                </a:ext>
              </a:extLst>
            </p:cNvPr>
            <p:cNvSpPr/>
            <p:nvPr/>
          </p:nvSpPr>
          <p:spPr>
            <a:xfrm>
              <a:off x="10155505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216" name="rc90">
              <a:extLst>
                <a:ext uri="{FF2B5EF4-FFF2-40B4-BE49-F238E27FC236}">
                  <a16:creationId xmlns:a16="http://schemas.microsoft.com/office/drawing/2014/main" id="{BBAD3E26-45A0-E1F7-F817-E49289EE4ECE}"/>
                </a:ext>
              </a:extLst>
            </p:cNvPr>
            <p:cNvSpPr/>
            <p:nvPr/>
          </p:nvSpPr>
          <p:spPr>
            <a:xfrm>
              <a:off x="10155505" y="382895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7" name="rc91">
              <a:extLst>
                <a:ext uri="{FF2B5EF4-FFF2-40B4-BE49-F238E27FC236}">
                  <a16:creationId xmlns:a16="http://schemas.microsoft.com/office/drawing/2014/main" id="{254AD783-265A-67F3-3C0D-A64292982587}"/>
                </a:ext>
              </a:extLst>
            </p:cNvPr>
            <p:cNvSpPr/>
            <p:nvPr/>
          </p:nvSpPr>
          <p:spPr>
            <a:xfrm>
              <a:off x="10164505" y="3837951"/>
              <a:ext cx="201455" cy="201455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8" name="rc92">
              <a:extLst>
                <a:ext uri="{FF2B5EF4-FFF2-40B4-BE49-F238E27FC236}">
                  <a16:creationId xmlns:a16="http://schemas.microsoft.com/office/drawing/2014/main" id="{8DD260D1-D50C-8F11-C5DC-E02D90F6C243}"/>
                </a:ext>
              </a:extLst>
            </p:cNvPr>
            <p:cNvSpPr/>
            <p:nvPr/>
          </p:nvSpPr>
          <p:spPr>
            <a:xfrm>
              <a:off x="10155505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9" name="rc93">
              <a:extLst>
                <a:ext uri="{FF2B5EF4-FFF2-40B4-BE49-F238E27FC236}">
                  <a16:creationId xmlns:a16="http://schemas.microsoft.com/office/drawing/2014/main" id="{56A8D6B6-CFBE-F131-C47D-73A694682916}"/>
                </a:ext>
              </a:extLst>
            </p:cNvPr>
            <p:cNvSpPr/>
            <p:nvPr/>
          </p:nvSpPr>
          <p:spPr>
            <a:xfrm>
              <a:off x="10164505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0" name="rc94">
              <a:extLst>
                <a:ext uri="{FF2B5EF4-FFF2-40B4-BE49-F238E27FC236}">
                  <a16:creationId xmlns:a16="http://schemas.microsoft.com/office/drawing/2014/main" id="{317DCAA9-B05F-2C10-F8F3-7B00C334D4F9}"/>
                </a:ext>
              </a:extLst>
            </p:cNvPr>
            <p:cNvSpPr/>
            <p:nvPr/>
          </p:nvSpPr>
          <p:spPr>
            <a:xfrm>
              <a:off x="10155505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1" name="rc95">
              <a:extLst>
                <a:ext uri="{FF2B5EF4-FFF2-40B4-BE49-F238E27FC236}">
                  <a16:creationId xmlns:a16="http://schemas.microsoft.com/office/drawing/2014/main" id="{4E4D7E06-39F9-0D93-2B65-2BA6BE80CC2D}"/>
                </a:ext>
              </a:extLst>
            </p:cNvPr>
            <p:cNvSpPr/>
            <p:nvPr/>
          </p:nvSpPr>
          <p:spPr>
            <a:xfrm>
              <a:off x="10164505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2" name="rc96">
              <a:extLst>
                <a:ext uri="{FF2B5EF4-FFF2-40B4-BE49-F238E27FC236}">
                  <a16:creationId xmlns:a16="http://schemas.microsoft.com/office/drawing/2014/main" id="{479973E2-627F-687B-07F3-AC9F4CE368D8}"/>
                </a:ext>
              </a:extLst>
            </p:cNvPr>
            <p:cNvSpPr/>
            <p:nvPr/>
          </p:nvSpPr>
          <p:spPr>
            <a:xfrm>
              <a:off x="10155505" y="448731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3" name="rc97">
              <a:extLst>
                <a:ext uri="{FF2B5EF4-FFF2-40B4-BE49-F238E27FC236}">
                  <a16:creationId xmlns:a16="http://schemas.microsoft.com/office/drawing/2014/main" id="{E6BD611D-0284-5A25-4DA8-620D586F69D2}"/>
                </a:ext>
              </a:extLst>
            </p:cNvPr>
            <p:cNvSpPr/>
            <p:nvPr/>
          </p:nvSpPr>
          <p:spPr>
            <a:xfrm>
              <a:off x="10164505" y="4496319"/>
              <a:ext cx="201455" cy="201455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4" name="rc98">
              <a:extLst>
                <a:ext uri="{FF2B5EF4-FFF2-40B4-BE49-F238E27FC236}">
                  <a16:creationId xmlns:a16="http://schemas.microsoft.com/office/drawing/2014/main" id="{11949F75-FCA4-1121-F3A6-3947304ED390}"/>
                </a:ext>
              </a:extLst>
            </p:cNvPr>
            <p:cNvSpPr/>
            <p:nvPr/>
          </p:nvSpPr>
          <p:spPr>
            <a:xfrm>
              <a:off x="10155505" y="4706775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5" name="rc99">
              <a:extLst>
                <a:ext uri="{FF2B5EF4-FFF2-40B4-BE49-F238E27FC236}">
                  <a16:creationId xmlns:a16="http://schemas.microsoft.com/office/drawing/2014/main" id="{C50F0C4A-1E2D-8CF5-F5D1-34DF63577F6A}"/>
                </a:ext>
              </a:extLst>
            </p:cNvPr>
            <p:cNvSpPr/>
            <p:nvPr/>
          </p:nvSpPr>
          <p:spPr>
            <a:xfrm>
              <a:off x="10164505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6" name="rc100">
              <a:extLst>
                <a:ext uri="{FF2B5EF4-FFF2-40B4-BE49-F238E27FC236}">
                  <a16:creationId xmlns:a16="http://schemas.microsoft.com/office/drawing/2014/main" id="{3CAA1B96-FFAF-A4C9-BF8A-F0A3DE37B208}"/>
                </a:ext>
              </a:extLst>
            </p:cNvPr>
            <p:cNvSpPr/>
            <p:nvPr/>
          </p:nvSpPr>
          <p:spPr>
            <a:xfrm>
              <a:off x="10155505" y="492623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7" name="rc101">
              <a:extLst>
                <a:ext uri="{FF2B5EF4-FFF2-40B4-BE49-F238E27FC236}">
                  <a16:creationId xmlns:a16="http://schemas.microsoft.com/office/drawing/2014/main" id="{2B03E08B-DFCF-AA67-B428-CC33F8D8718D}"/>
                </a:ext>
              </a:extLst>
            </p:cNvPr>
            <p:cNvSpPr/>
            <p:nvPr/>
          </p:nvSpPr>
          <p:spPr>
            <a:xfrm>
              <a:off x="10164505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8" name="rc102">
              <a:extLst>
                <a:ext uri="{FF2B5EF4-FFF2-40B4-BE49-F238E27FC236}">
                  <a16:creationId xmlns:a16="http://schemas.microsoft.com/office/drawing/2014/main" id="{379E94D6-7A45-CC8E-AD44-BDEF93BDC15D}"/>
                </a:ext>
              </a:extLst>
            </p:cNvPr>
            <p:cNvSpPr/>
            <p:nvPr/>
          </p:nvSpPr>
          <p:spPr>
            <a:xfrm>
              <a:off x="10155505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9" name="rc103">
              <a:extLst>
                <a:ext uri="{FF2B5EF4-FFF2-40B4-BE49-F238E27FC236}">
                  <a16:creationId xmlns:a16="http://schemas.microsoft.com/office/drawing/2014/main" id="{3E598A46-DE46-772D-3ADF-6A89E559333F}"/>
                </a:ext>
              </a:extLst>
            </p:cNvPr>
            <p:cNvSpPr/>
            <p:nvPr/>
          </p:nvSpPr>
          <p:spPr>
            <a:xfrm>
              <a:off x="10164505" y="5154687"/>
              <a:ext cx="201455" cy="201455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0" name="rc104">
              <a:extLst>
                <a:ext uri="{FF2B5EF4-FFF2-40B4-BE49-F238E27FC236}">
                  <a16:creationId xmlns:a16="http://schemas.microsoft.com/office/drawing/2014/main" id="{43B1657E-4600-2562-B79B-CB44FE1EBEC5}"/>
                </a:ext>
              </a:extLst>
            </p:cNvPr>
            <p:cNvSpPr/>
            <p:nvPr/>
          </p:nvSpPr>
          <p:spPr>
            <a:xfrm>
              <a:off x="10155505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1" name="rc105">
              <a:extLst>
                <a:ext uri="{FF2B5EF4-FFF2-40B4-BE49-F238E27FC236}">
                  <a16:creationId xmlns:a16="http://schemas.microsoft.com/office/drawing/2014/main" id="{A556B49F-0C03-366E-09D6-03BFDA6B93ED}"/>
                </a:ext>
              </a:extLst>
            </p:cNvPr>
            <p:cNvSpPr/>
            <p:nvPr/>
          </p:nvSpPr>
          <p:spPr>
            <a:xfrm>
              <a:off x="10164505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2" name="rc106">
              <a:extLst>
                <a:ext uri="{FF2B5EF4-FFF2-40B4-BE49-F238E27FC236}">
                  <a16:creationId xmlns:a16="http://schemas.microsoft.com/office/drawing/2014/main" id="{A7306DC3-6CC8-8CAE-E249-6639D3F8DC1E}"/>
                </a:ext>
              </a:extLst>
            </p:cNvPr>
            <p:cNvSpPr/>
            <p:nvPr/>
          </p:nvSpPr>
          <p:spPr>
            <a:xfrm>
              <a:off x="10155505" y="558459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3" name="rc107">
              <a:extLst>
                <a:ext uri="{FF2B5EF4-FFF2-40B4-BE49-F238E27FC236}">
                  <a16:creationId xmlns:a16="http://schemas.microsoft.com/office/drawing/2014/main" id="{C1318512-78C0-8F5C-2C0A-AF63CF7103A9}"/>
                </a:ext>
              </a:extLst>
            </p:cNvPr>
            <p:cNvSpPr/>
            <p:nvPr/>
          </p:nvSpPr>
          <p:spPr>
            <a:xfrm>
              <a:off x="10164505" y="5593599"/>
              <a:ext cx="201455" cy="201456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4" name="rc108">
              <a:extLst>
                <a:ext uri="{FF2B5EF4-FFF2-40B4-BE49-F238E27FC236}">
                  <a16:creationId xmlns:a16="http://schemas.microsoft.com/office/drawing/2014/main" id="{A068CF3F-F901-E9F0-BA1D-8A706F2EFAAB}"/>
                </a:ext>
              </a:extLst>
            </p:cNvPr>
            <p:cNvSpPr/>
            <p:nvPr/>
          </p:nvSpPr>
          <p:spPr>
            <a:xfrm>
              <a:off x="10155505" y="5804055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5" name="rc109">
              <a:extLst>
                <a:ext uri="{FF2B5EF4-FFF2-40B4-BE49-F238E27FC236}">
                  <a16:creationId xmlns:a16="http://schemas.microsoft.com/office/drawing/2014/main" id="{A07D0A79-37EA-F08A-E01E-24B3E1B22E71}"/>
                </a:ext>
              </a:extLst>
            </p:cNvPr>
            <p:cNvSpPr/>
            <p:nvPr/>
          </p:nvSpPr>
          <p:spPr>
            <a:xfrm>
              <a:off x="10164505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6" name="rc110">
              <a:extLst>
                <a:ext uri="{FF2B5EF4-FFF2-40B4-BE49-F238E27FC236}">
                  <a16:creationId xmlns:a16="http://schemas.microsoft.com/office/drawing/2014/main" id="{B5411C2D-CCFA-5A4E-984A-6E106F9C18C0}"/>
                </a:ext>
              </a:extLst>
            </p:cNvPr>
            <p:cNvSpPr/>
            <p:nvPr/>
          </p:nvSpPr>
          <p:spPr>
            <a:xfrm>
              <a:off x="10155505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7" name="rc111">
              <a:extLst>
                <a:ext uri="{FF2B5EF4-FFF2-40B4-BE49-F238E27FC236}">
                  <a16:creationId xmlns:a16="http://schemas.microsoft.com/office/drawing/2014/main" id="{72124932-9A2D-C1B6-0354-6DADF8976407}"/>
                </a:ext>
              </a:extLst>
            </p:cNvPr>
            <p:cNvSpPr/>
            <p:nvPr/>
          </p:nvSpPr>
          <p:spPr>
            <a:xfrm>
              <a:off x="10164505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8" name="rc112">
              <a:extLst>
                <a:ext uri="{FF2B5EF4-FFF2-40B4-BE49-F238E27FC236}">
                  <a16:creationId xmlns:a16="http://schemas.microsoft.com/office/drawing/2014/main" id="{0341A528-719F-3B7A-A665-69CF8546F261}"/>
                </a:ext>
              </a:extLst>
            </p:cNvPr>
            <p:cNvSpPr/>
            <p:nvPr/>
          </p:nvSpPr>
          <p:spPr>
            <a:xfrm>
              <a:off x="10155505" y="624296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9" name="rc113">
              <a:extLst>
                <a:ext uri="{FF2B5EF4-FFF2-40B4-BE49-F238E27FC236}">
                  <a16:creationId xmlns:a16="http://schemas.microsoft.com/office/drawing/2014/main" id="{EF60C189-B55F-69A1-5A46-025FFC8F5AEC}"/>
                </a:ext>
              </a:extLst>
            </p:cNvPr>
            <p:cNvSpPr/>
            <p:nvPr/>
          </p:nvSpPr>
          <p:spPr>
            <a:xfrm>
              <a:off x="10164505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40" name="rc114">
              <a:extLst>
                <a:ext uri="{FF2B5EF4-FFF2-40B4-BE49-F238E27FC236}">
                  <a16:creationId xmlns:a16="http://schemas.microsoft.com/office/drawing/2014/main" id="{A6AC4DD2-503F-779D-88B2-375E0AA97F7A}"/>
                </a:ext>
              </a:extLst>
            </p:cNvPr>
            <p:cNvSpPr/>
            <p:nvPr/>
          </p:nvSpPr>
          <p:spPr>
            <a:xfrm>
              <a:off x="10155505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41" name="rc115">
              <a:extLst>
                <a:ext uri="{FF2B5EF4-FFF2-40B4-BE49-F238E27FC236}">
                  <a16:creationId xmlns:a16="http://schemas.microsoft.com/office/drawing/2014/main" id="{4EC508F9-89FD-61F7-9B57-0352F6EA6402}"/>
                </a:ext>
              </a:extLst>
            </p:cNvPr>
            <p:cNvSpPr/>
            <p:nvPr/>
          </p:nvSpPr>
          <p:spPr>
            <a:xfrm>
              <a:off x="10164505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42" name="rc116">
              <a:extLst>
                <a:ext uri="{FF2B5EF4-FFF2-40B4-BE49-F238E27FC236}">
                  <a16:creationId xmlns:a16="http://schemas.microsoft.com/office/drawing/2014/main" id="{E70049DF-8E2B-38D6-0526-6C27E9382D65}"/>
                </a:ext>
              </a:extLst>
            </p:cNvPr>
            <p:cNvSpPr/>
            <p:nvPr/>
          </p:nvSpPr>
          <p:spPr>
            <a:xfrm>
              <a:off x="10155505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43" name="rc117">
              <a:extLst>
                <a:ext uri="{FF2B5EF4-FFF2-40B4-BE49-F238E27FC236}">
                  <a16:creationId xmlns:a16="http://schemas.microsoft.com/office/drawing/2014/main" id="{5E19D1DC-E42C-D143-79C4-0A4E192BD970}"/>
                </a:ext>
              </a:extLst>
            </p:cNvPr>
            <p:cNvSpPr/>
            <p:nvPr/>
          </p:nvSpPr>
          <p:spPr>
            <a:xfrm>
              <a:off x="10164505" y="6690879"/>
              <a:ext cx="201455" cy="201456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44" name="tx118">
              <a:extLst>
                <a:ext uri="{FF2B5EF4-FFF2-40B4-BE49-F238E27FC236}">
                  <a16:creationId xmlns:a16="http://schemas.microsoft.com/office/drawing/2014/main" id="{A0C63815-2101-E92E-9383-141EC4DD6C84}"/>
                </a:ext>
              </a:extLst>
            </p:cNvPr>
            <p:cNvSpPr/>
            <p:nvPr/>
          </p:nvSpPr>
          <p:spPr>
            <a:xfrm>
              <a:off x="10444550" y="3873876"/>
              <a:ext cx="143181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H3K4me2.regress.H3+H4.c1</a:t>
              </a:r>
            </a:p>
          </p:txBody>
        </p:sp>
        <p:sp>
          <p:nvSpPr>
            <p:cNvPr id="245" name="tx119">
              <a:extLst>
                <a:ext uri="{FF2B5EF4-FFF2-40B4-BE49-F238E27FC236}">
                  <a16:creationId xmlns:a16="http://schemas.microsoft.com/office/drawing/2014/main" id="{CF96FF16-1F50-E3A2-D51D-8D22512246B9}"/>
                </a:ext>
              </a:extLst>
            </p:cNvPr>
            <p:cNvSpPr/>
            <p:nvPr/>
          </p:nvSpPr>
          <p:spPr>
            <a:xfrm>
              <a:off x="10444550" y="4093332"/>
              <a:ext cx="143181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H3K4me2.regress.H3+H4.c7</a:t>
              </a:r>
            </a:p>
          </p:txBody>
        </p:sp>
        <p:sp>
          <p:nvSpPr>
            <p:cNvPr id="246" name="tx120">
              <a:extLst>
                <a:ext uri="{FF2B5EF4-FFF2-40B4-BE49-F238E27FC236}">
                  <a16:creationId xmlns:a16="http://schemas.microsoft.com/office/drawing/2014/main" id="{D08A0EDF-A519-20DC-7DB0-1A03489E0F1F}"/>
                </a:ext>
              </a:extLst>
            </p:cNvPr>
            <p:cNvSpPr/>
            <p:nvPr/>
          </p:nvSpPr>
          <p:spPr>
            <a:xfrm>
              <a:off x="10444550" y="4312788"/>
              <a:ext cx="143181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H3K4me2.regress.H3+H4.c3</a:t>
              </a:r>
            </a:p>
          </p:txBody>
        </p:sp>
        <p:sp>
          <p:nvSpPr>
            <p:cNvPr id="247" name="tx121">
              <a:extLst>
                <a:ext uri="{FF2B5EF4-FFF2-40B4-BE49-F238E27FC236}">
                  <a16:creationId xmlns:a16="http://schemas.microsoft.com/office/drawing/2014/main" id="{3FA72B43-660A-9631-D9D4-54F5BE124FA8}"/>
                </a:ext>
              </a:extLst>
            </p:cNvPr>
            <p:cNvSpPr/>
            <p:nvPr/>
          </p:nvSpPr>
          <p:spPr>
            <a:xfrm>
              <a:off x="10444550" y="4532244"/>
              <a:ext cx="143181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H3K4me2.regress.H3+H4.c8</a:t>
              </a:r>
            </a:p>
          </p:txBody>
        </p:sp>
        <p:sp>
          <p:nvSpPr>
            <p:cNvPr id="248" name="tx122">
              <a:extLst>
                <a:ext uri="{FF2B5EF4-FFF2-40B4-BE49-F238E27FC236}">
                  <a16:creationId xmlns:a16="http://schemas.microsoft.com/office/drawing/2014/main" id="{9AC53CBD-0B45-1940-47E7-7C4E1F489ECB}"/>
                </a:ext>
              </a:extLst>
            </p:cNvPr>
            <p:cNvSpPr/>
            <p:nvPr/>
          </p:nvSpPr>
          <p:spPr>
            <a:xfrm>
              <a:off x="10444550" y="4751700"/>
              <a:ext cx="143181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H3K4me2.regress.H3+H4.c5</a:t>
              </a:r>
            </a:p>
          </p:txBody>
        </p:sp>
        <p:sp>
          <p:nvSpPr>
            <p:cNvPr id="249" name="tx123">
              <a:extLst>
                <a:ext uri="{FF2B5EF4-FFF2-40B4-BE49-F238E27FC236}">
                  <a16:creationId xmlns:a16="http://schemas.microsoft.com/office/drawing/2014/main" id="{5C9202F6-F82A-1E95-AF34-2ED9B67838F7}"/>
                </a:ext>
              </a:extLst>
            </p:cNvPr>
            <p:cNvSpPr/>
            <p:nvPr/>
          </p:nvSpPr>
          <p:spPr>
            <a:xfrm>
              <a:off x="10444550" y="4971156"/>
              <a:ext cx="143181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H3K4me2.regress.H3+H4.c6</a:t>
              </a:r>
            </a:p>
          </p:txBody>
        </p:sp>
        <p:sp>
          <p:nvSpPr>
            <p:cNvPr id="250" name="tx124">
              <a:extLst>
                <a:ext uri="{FF2B5EF4-FFF2-40B4-BE49-F238E27FC236}">
                  <a16:creationId xmlns:a16="http://schemas.microsoft.com/office/drawing/2014/main" id="{949CD5C6-B381-CCE4-7C1C-809C5C3DFDA1}"/>
                </a:ext>
              </a:extLst>
            </p:cNvPr>
            <p:cNvSpPr/>
            <p:nvPr/>
          </p:nvSpPr>
          <p:spPr>
            <a:xfrm>
              <a:off x="10444550" y="5190612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H3K4me2.regress.H3+H4.c12</a:t>
              </a:r>
            </a:p>
          </p:txBody>
        </p:sp>
        <p:sp>
          <p:nvSpPr>
            <p:cNvPr id="251" name="tx125">
              <a:extLst>
                <a:ext uri="{FF2B5EF4-FFF2-40B4-BE49-F238E27FC236}">
                  <a16:creationId xmlns:a16="http://schemas.microsoft.com/office/drawing/2014/main" id="{3750C604-F933-75F8-4052-E02A096B49A3}"/>
                </a:ext>
              </a:extLst>
            </p:cNvPr>
            <p:cNvSpPr/>
            <p:nvPr/>
          </p:nvSpPr>
          <p:spPr>
            <a:xfrm>
              <a:off x="10444550" y="5410068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H3K4me2.regress.H3+H4.c15</a:t>
              </a:r>
            </a:p>
          </p:txBody>
        </p:sp>
        <p:sp>
          <p:nvSpPr>
            <p:cNvPr id="252" name="tx126">
              <a:extLst>
                <a:ext uri="{FF2B5EF4-FFF2-40B4-BE49-F238E27FC236}">
                  <a16:creationId xmlns:a16="http://schemas.microsoft.com/office/drawing/2014/main" id="{29562683-6394-50E3-3F7E-98D4FFBB2666}"/>
                </a:ext>
              </a:extLst>
            </p:cNvPr>
            <p:cNvSpPr/>
            <p:nvPr/>
          </p:nvSpPr>
          <p:spPr>
            <a:xfrm>
              <a:off x="10444550" y="5629524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H3K4me2.regress.H3+H4.c14</a:t>
              </a:r>
            </a:p>
          </p:txBody>
        </p:sp>
        <p:sp>
          <p:nvSpPr>
            <p:cNvPr id="253" name="tx127">
              <a:extLst>
                <a:ext uri="{FF2B5EF4-FFF2-40B4-BE49-F238E27FC236}">
                  <a16:creationId xmlns:a16="http://schemas.microsoft.com/office/drawing/2014/main" id="{B0485DAA-7526-5474-9931-FA0A8E779401}"/>
                </a:ext>
              </a:extLst>
            </p:cNvPr>
            <p:cNvSpPr/>
            <p:nvPr/>
          </p:nvSpPr>
          <p:spPr>
            <a:xfrm>
              <a:off x="10444550" y="5848980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H3K4me2.regress.H3+H4.c16</a:t>
              </a:r>
            </a:p>
          </p:txBody>
        </p:sp>
        <p:sp>
          <p:nvSpPr>
            <p:cNvPr id="254" name="tx128">
              <a:extLst>
                <a:ext uri="{FF2B5EF4-FFF2-40B4-BE49-F238E27FC236}">
                  <a16:creationId xmlns:a16="http://schemas.microsoft.com/office/drawing/2014/main" id="{C942D415-3E8A-4039-5118-C54BDEC5AB8A}"/>
                </a:ext>
              </a:extLst>
            </p:cNvPr>
            <p:cNvSpPr/>
            <p:nvPr/>
          </p:nvSpPr>
          <p:spPr>
            <a:xfrm>
              <a:off x="10444550" y="6068436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H3K4me2.regress.H3+H4.c13</a:t>
              </a:r>
            </a:p>
          </p:txBody>
        </p:sp>
        <p:sp>
          <p:nvSpPr>
            <p:cNvPr id="255" name="tx129">
              <a:extLst>
                <a:ext uri="{FF2B5EF4-FFF2-40B4-BE49-F238E27FC236}">
                  <a16:creationId xmlns:a16="http://schemas.microsoft.com/office/drawing/2014/main" id="{4BA8F57D-2CD0-C065-D752-67288CA7C45A}"/>
                </a:ext>
              </a:extLst>
            </p:cNvPr>
            <p:cNvSpPr/>
            <p:nvPr/>
          </p:nvSpPr>
          <p:spPr>
            <a:xfrm>
              <a:off x="10444550" y="6287892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H3K4me2.regress.H3+H4.c17</a:t>
              </a:r>
            </a:p>
          </p:txBody>
        </p:sp>
        <p:sp>
          <p:nvSpPr>
            <p:cNvPr id="256" name="tx130">
              <a:extLst>
                <a:ext uri="{FF2B5EF4-FFF2-40B4-BE49-F238E27FC236}">
                  <a16:creationId xmlns:a16="http://schemas.microsoft.com/office/drawing/2014/main" id="{0449AEBF-EBC1-BA6F-F349-B42A1FF083BE}"/>
                </a:ext>
              </a:extLst>
            </p:cNvPr>
            <p:cNvSpPr/>
            <p:nvPr/>
          </p:nvSpPr>
          <p:spPr>
            <a:xfrm>
              <a:off x="10444550" y="6507348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H3K4me2.regress.H3+H4.c18</a:t>
              </a:r>
            </a:p>
          </p:txBody>
        </p:sp>
        <p:sp>
          <p:nvSpPr>
            <p:cNvPr id="257" name="tx131">
              <a:extLst>
                <a:ext uri="{FF2B5EF4-FFF2-40B4-BE49-F238E27FC236}">
                  <a16:creationId xmlns:a16="http://schemas.microsoft.com/office/drawing/2014/main" id="{60CE602E-EB44-1265-603C-600C6458FE5B}"/>
                </a:ext>
              </a:extLst>
            </p:cNvPr>
            <p:cNvSpPr/>
            <p:nvPr/>
          </p:nvSpPr>
          <p:spPr>
            <a:xfrm>
              <a:off x="10444550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258" name="tx132">
              <a:extLst>
                <a:ext uri="{FF2B5EF4-FFF2-40B4-BE49-F238E27FC236}">
                  <a16:creationId xmlns:a16="http://schemas.microsoft.com/office/drawing/2014/main" id="{8237F200-76A2-8CF5-E044-94B02F28C3F5}"/>
                </a:ext>
              </a:extLst>
            </p:cNvPr>
            <p:cNvSpPr/>
            <p:nvPr/>
          </p:nvSpPr>
          <p:spPr>
            <a:xfrm>
              <a:off x="3464610" y="1571590"/>
              <a:ext cx="2864941" cy="15732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H3K4me2.regress.H3+H4 - all clusters</a:t>
              </a:r>
            </a:p>
          </p:txBody>
        </p:sp>
      </p:grpSp>
      <p:grpSp>
        <p:nvGrpSpPr>
          <p:cNvPr id="259" name="Group 258">
            <a:extLst>
              <a:ext uri="{FF2B5EF4-FFF2-40B4-BE49-F238E27FC236}">
                <a16:creationId xmlns:a16="http://schemas.microsoft.com/office/drawing/2014/main" id="{A5E387CE-F1E5-6A68-261A-8259ED8CC063}"/>
              </a:ext>
            </a:extLst>
          </p:cNvPr>
          <p:cNvGrpSpPr/>
          <p:nvPr/>
        </p:nvGrpSpPr>
        <p:grpSpPr>
          <a:xfrm>
            <a:off x="292872" y="3943756"/>
            <a:ext cx="5993737" cy="2829008"/>
            <a:chOff x="2609850" y="3024982"/>
            <a:chExt cx="9867900" cy="4648200"/>
          </a:xfrm>
        </p:grpSpPr>
        <p:sp>
          <p:nvSpPr>
            <p:cNvPr id="260" name="rc3">
              <a:extLst>
                <a:ext uri="{FF2B5EF4-FFF2-40B4-BE49-F238E27FC236}">
                  <a16:creationId xmlns:a16="http://schemas.microsoft.com/office/drawing/2014/main" id="{B70DC6CD-ECA9-C19A-C57D-92A2F4F14125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1" name="rc4">
              <a:extLst>
                <a:ext uri="{FF2B5EF4-FFF2-40B4-BE49-F238E27FC236}">
                  <a16:creationId xmlns:a16="http://schemas.microsoft.com/office/drawing/2014/main" id="{E615EA50-3134-9F51-4D54-E60960A68DF1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2" name="rc5">
              <a:extLst>
                <a:ext uri="{FF2B5EF4-FFF2-40B4-BE49-F238E27FC236}">
                  <a16:creationId xmlns:a16="http://schemas.microsoft.com/office/drawing/2014/main" id="{938607A2-840F-215A-EB27-12217C7DCF63}"/>
                </a:ext>
              </a:extLst>
            </p:cNvPr>
            <p:cNvSpPr/>
            <p:nvPr/>
          </p:nvSpPr>
          <p:spPr>
            <a:xfrm>
              <a:off x="3064560" y="3319684"/>
              <a:ext cx="7490358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63" name="pl6">
              <a:extLst>
                <a:ext uri="{FF2B5EF4-FFF2-40B4-BE49-F238E27FC236}">
                  <a16:creationId xmlns:a16="http://schemas.microsoft.com/office/drawing/2014/main" id="{50250869-38DC-F32F-C44E-55CEFFB8A599}"/>
                </a:ext>
              </a:extLst>
            </p:cNvPr>
            <p:cNvSpPr/>
            <p:nvPr/>
          </p:nvSpPr>
          <p:spPr>
            <a:xfrm>
              <a:off x="3064560" y="6921193"/>
              <a:ext cx="7490358" cy="0"/>
            </a:xfrm>
            <a:custGeom>
              <a:avLst/>
              <a:gdLst/>
              <a:ahLst/>
              <a:cxnLst/>
              <a:rect l="0" t="0" r="0" b="0"/>
              <a:pathLst>
                <a:path w="7490358">
                  <a:moveTo>
                    <a:pt x="0" y="0"/>
                  </a:moveTo>
                  <a:lnTo>
                    <a:pt x="7490358" y="0"/>
                  </a:lnTo>
                  <a:lnTo>
                    <a:pt x="749035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4" name="pl7">
              <a:extLst>
                <a:ext uri="{FF2B5EF4-FFF2-40B4-BE49-F238E27FC236}">
                  <a16:creationId xmlns:a16="http://schemas.microsoft.com/office/drawing/2014/main" id="{02357C5A-7DCE-09EE-0523-653EBF43C086}"/>
                </a:ext>
              </a:extLst>
            </p:cNvPr>
            <p:cNvSpPr/>
            <p:nvPr/>
          </p:nvSpPr>
          <p:spPr>
            <a:xfrm>
              <a:off x="3064560" y="5617481"/>
              <a:ext cx="7490358" cy="0"/>
            </a:xfrm>
            <a:custGeom>
              <a:avLst/>
              <a:gdLst/>
              <a:ahLst/>
              <a:cxnLst/>
              <a:rect l="0" t="0" r="0" b="0"/>
              <a:pathLst>
                <a:path w="7490358">
                  <a:moveTo>
                    <a:pt x="0" y="0"/>
                  </a:moveTo>
                  <a:lnTo>
                    <a:pt x="7490358" y="0"/>
                  </a:lnTo>
                  <a:lnTo>
                    <a:pt x="749035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5" name="pl8">
              <a:extLst>
                <a:ext uri="{FF2B5EF4-FFF2-40B4-BE49-F238E27FC236}">
                  <a16:creationId xmlns:a16="http://schemas.microsoft.com/office/drawing/2014/main" id="{A9231488-43A0-B0C7-9B40-CC6B2AD8F5E3}"/>
                </a:ext>
              </a:extLst>
            </p:cNvPr>
            <p:cNvSpPr/>
            <p:nvPr/>
          </p:nvSpPr>
          <p:spPr>
            <a:xfrm>
              <a:off x="3064560" y="4313769"/>
              <a:ext cx="7490358" cy="0"/>
            </a:xfrm>
            <a:custGeom>
              <a:avLst/>
              <a:gdLst/>
              <a:ahLst/>
              <a:cxnLst/>
              <a:rect l="0" t="0" r="0" b="0"/>
              <a:pathLst>
                <a:path w="7490358">
                  <a:moveTo>
                    <a:pt x="0" y="0"/>
                  </a:moveTo>
                  <a:lnTo>
                    <a:pt x="7490358" y="0"/>
                  </a:lnTo>
                  <a:lnTo>
                    <a:pt x="749035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6" name="pl9">
              <a:extLst>
                <a:ext uri="{FF2B5EF4-FFF2-40B4-BE49-F238E27FC236}">
                  <a16:creationId xmlns:a16="http://schemas.microsoft.com/office/drawing/2014/main" id="{E0601BF6-CFE6-1DAE-35A7-FCAA717D969D}"/>
                </a:ext>
              </a:extLst>
            </p:cNvPr>
            <p:cNvSpPr/>
            <p:nvPr/>
          </p:nvSpPr>
          <p:spPr>
            <a:xfrm>
              <a:off x="3064560" y="6269337"/>
              <a:ext cx="7490358" cy="0"/>
            </a:xfrm>
            <a:custGeom>
              <a:avLst/>
              <a:gdLst/>
              <a:ahLst/>
              <a:cxnLst/>
              <a:rect l="0" t="0" r="0" b="0"/>
              <a:pathLst>
                <a:path w="7490358">
                  <a:moveTo>
                    <a:pt x="0" y="0"/>
                  </a:moveTo>
                  <a:lnTo>
                    <a:pt x="7490358" y="0"/>
                  </a:lnTo>
                  <a:lnTo>
                    <a:pt x="749035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7" name="pl10">
              <a:extLst>
                <a:ext uri="{FF2B5EF4-FFF2-40B4-BE49-F238E27FC236}">
                  <a16:creationId xmlns:a16="http://schemas.microsoft.com/office/drawing/2014/main" id="{52D10E52-881D-D95C-613B-D88D8453F609}"/>
                </a:ext>
              </a:extLst>
            </p:cNvPr>
            <p:cNvSpPr/>
            <p:nvPr/>
          </p:nvSpPr>
          <p:spPr>
            <a:xfrm>
              <a:off x="3064560" y="4965625"/>
              <a:ext cx="7490358" cy="0"/>
            </a:xfrm>
            <a:custGeom>
              <a:avLst/>
              <a:gdLst/>
              <a:ahLst/>
              <a:cxnLst/>
              <a:rect l="0" t="0" r="0" b="0"/>
              <a:pathLst>
                <a:path w="7490358">
                  <a:moveTo>
                    <a:pt x="0" y="0"/>
                  </a:moveTo>
                  <a:lnTo>
                    <a:pt x="7490358" y="0"/>
                  </a:lnTo>
                  <a:lnTo>
                    <a:pt x="749035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8" name="pl11">
              <a:extLst>
                <a:ext uri="{FF2B5EF4-FFF2-40B4-BE49-F238E27FC236}">
                  <a16:creationId xmlns:a16="http://schemas.microsoft.com/office/drawing/2014/main" id="{9F118794-BAFD-212F-E493-4D1E49C667E9}"/>
                </a:ext>
              </a:extLst>
            </p:cNvPr>
            <p:cNvSpPr/>
            <p:nvPr/>
          </p:nvSpPr>
          <p:spPr>
            <a:xfrm>
              <a:off x="3064560" y="3661913"/>
              <a:ext cx="7490358" cy="0"/>
            </a:xfrm>
            <a:custGeom>
              <a:avLst/>
              <a:gdLst/>
              <a:ahLst/>
              <a:cxnLst/>
              <a:rect l="0" t="0" r="0" b="0"/>
              <a:pathLst>
                <a:path w="7490358">
                  <a:moveTo>
                    <a:pt x="0" y="0"/>
                  </a:moveTo>
                  <a:lnTo>
                    <a:pt x="7490358" y="0"/>
                  </a:lnTo>
                  <a:lnTo>
                    <a:pt x="749035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9" name="pl12">
              <a:extLst>
                <a:ext uri="{FF2B5EF4-FFF2-40B4-BE49-F238E27FC236}">
                  <a16:creationId xmlns:a16="http://schemas.microsoft.com/office/drawing/2014/main" id="{A660E16A-4E3C-76C0-ED1A-5F24BDB14B1E}"/>
                </a:ext>
              </a:extLst>
            </p:cNvPr>
            <p:cNvSpPr/>
            <p:nvPr/>
          </p:nvSpPr>
          <p:spPr>
            <a:xfrm>
              <a:off x="338105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0" name="pl13">
              <a:extLst>
                <a:ext uri="{FF2B5EF4-FFF2-40B4-BE49-F238E27FC236}">
                  <a16:creationId xmlns:a16="http://schemas.microsoft.com/office/drawing/2014/main" id="{4B7944EA-003D-26A2-E010-90CF92667BF6}"/>
                </a:ext>
              </a:extLst>
            </p:cNvPr>
            <p:cNvSpPr/>
            <p:nvPr/>
          </p:nvSpPr>
          <p:spPr>
            <a:xfrm>
              <a:off x="390854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1" name="pl14">
              <a:extLst>
                <a:ext uri="{FF2B5EF4-FFF2-40B4-BE49-F238E27FC236}">
                  <a16:creationId xmlns:a16="http://schemas.microsoft.com/office/drawing/2014/main" id="{A7F04571-0CF2-7E54-FD2D-3690657755D8}"/>
                </a:ext>
              </a:extLst>
            </p:cNvPr>
            <p:cNvSpPr/>
            <p:nvPr/>
          </p:nvSpPr>
          <p:spPr>
            <a:xfrm>
              <a:off x="443603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2" name="pl15">
              <a:extLst>
                <a:ext uri="{FF2B5EF4-FFF2-40B4-BE49-F238E27FC236}">
                  <a16:creationId xmlns:a16="http://schemas.microsoft.com/office/drawing/2014/main" id="{B1C819AC-8E95-4438-B65D-306055B03913}"/>
                </a:ext>
              </a:extLst>
            </p:cNvPr>
            <p:cNvSpPr/>
            <p:nvPr/>
          </p:nvSpPr>
          <p:spPr>
            <a:xfrm>
              <a:off x="496352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3" name="pl16">
              <a:extLst>
                <a:ext uri="{FF2B5EF4-FFF2-40B4-BE49-F238E27FC236}">
                  <a16:creationId xmlns:a16="http://schemas.microsoft.com/office/drawing/2014/main" id="{D223A1EC-897F-6B15-83AE-321561F4A872}"/>
                </a:ext>
              </a:extLst>
            </p:cNvPr>
            <p:cNvSpPr/>
            <p:nvPr/>
          </p:nvSpPr>
          <p:spPr>
            <a:xfrm>
              <a:off x="549101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4" name="pl17">
              <a:extLst>
                <a:ext uri="{FF2B5EF4-FFF2-40B4-BE49-F238E27FC236}">
                  <a16:creationId xmlns:a16="http://schemas.microsoft.com/office/drawing/2014/main" id="{FCF2C80A-62E7-9C47-9918-85B6675B81B5}"/>
                </a:ext>
              </a:extLst>
            </p:cNvPr>
            <p:cNvSpPr/>
            <p:nvPr/>
          </p:nvSpPr>
          <p:spPr>
            <a:xfrm>
              <a:off x="601850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5" name="pl18">
              <a:extLst>
                <a:ext uri="{FF2B5EF4-FFF2-40B4-BE49-F238E27FC236}">
                  <a16:creationId xmlns:a16="http://schemas.microsoft.com/office/drawing/2014/main" id="{B7C01F42-74A7-B6DC-6D4B-540BF2BE6444}"/>
                </a:ext>
              </a:extLst>
            </p:cNvPr>
            <p:cNvSpPr/>
            <p:nvPr/>
          </p:nvSpPr>
          <p:spPr>
            <a:xfrm>
              <a:off x="654599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6" name="pl19">
              <a:extLst>
                <a:ext uri="{FF2B5EF4-FFF2-40B4-BE49-F238E27FC236}">
                  <a16:creationId xmlns:a16="http://schemas.microsoft.com/office/drawing/2014/main" id="{0E88B165-B584-C7DB-F6AE-47B7385DD51E}"/>
                </a:ext>
              </a:extLst>
            </p:cNvPr>
            <p:cNvSpPr/>
            <p:nvPr/>
          </p:nvSpPr>
          <p:spPr>
            <a:xfrm>
              <a:off x="707348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7" name="pl20">
              <a:extLst>
                <a:ext uri="{FF2B5EF4-FFF2-40B4-BE49-F238E27FC236}">
                  <a16:creationId xmlns:a16="http://schemas.microsoft.com/office/drawing/2014/main" id="{DA497410-1313-0498-1D05-6E9690D37814}"/>
                </a:ext>
              </a:extLst>
            </p:cNvPr>
            <p:cNvSpPr/>
            <p:nvPr/>
          </p:nvSpPr>
          <p:spPr>
            <a:xfrm>
              <a:off x="760097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8" name="pl21">
              <a:extLst>
                <a:ext uri="{FF2B5EF4-FFF2-40B4-BE49-F238E27FC236}">
                  <a16:creationId xmlns:a16="http://schemas.microsoft.com/office/drawing/2014/main" id="{6F947715-05EE-D3EE-E929-0C4F216EB5D8}"/>
                </a:ext>
              </a:extLst>
            </p:cNvPr>
            <p:cNvSpPr/>
            <p:nvPr/>
          </p:nvSpPr>
          <p:spPr>
            <a:xfrm>
              <a:off x="812846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9" name="pl22">
              <a:extLst>
                <a:ext uri="{FF2B5EF4-FFF2-40B4-BE49-F238E27FC236}">
                  <a16:creationId xmlns:a16="http://schemas.microsoft.com/office/drawing/2014/main" id="{6011026D-F8DB-17DE-CA73-93CAC7670210}"/>
                </a:ext>
              </a:extLst>
            </p:cNvPr>
            <p:cNvSpPr/>
            <p:nvPr/>
          </p:nvSpPr>
          <p:spPr>
            <a:xfrm>
              <a:off x="865595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0" name="pl23">
              <a:extLst>
                <a:ext uri="{FF2B5EF4-FFF2-40B4-BE49-F238E27FC236}">
                  <a16:creationId xmlns:a16="http://schemas.microsoft.com/office/drawing/2014/main" id="{6835C0EA-DA24-6BC5-6C4C-70DC031E795A}"/>
                </a:ext>
              </a:extLst>
            </p:cNvPr>
            <p:cNvSpPr/>
            <p:nvPr/>
          </p:nvSpPr>
          <p:spPr>
            <a:xfrm>
              <a:off x="918344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1" name="pl24">
              <a:extLst>
                <a:ext uri="{FF2B5EF4-FFF2-40B4-BE49-F238E27FC236}">
                  <a16:creationId xmlns:a16="http://schemas.microsoft.com/office/drawing/2014/main" id="{32AF5345-460D-60FF-22B1-10B75AF1A994}"/>
                </a:ext>
              </a:extLst>
            </p:cNvPr>
            <p:cNvSpPr/>
            <p:nvPr/>
          </p:nvSpPr>
          <p:spPr>
            <a:xfrm>
              <a:off x="971093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2" name="pl25">
              <a:extLst>
                <a:ext uri="{FF2B5EF4-FFF2-40B4-BE49-F238E27FC236}">
                  <a16:creationId xmlns:a16="http://schemas.microsoft.com/office/drawing/2014/main" id="{960FC9F8-309F-B3FE-E6EF-BA9521111F02}"/>
                </a:ext>
              </a:extLst>
            </p:cNvPr>
            <p:cNvSpPr/>
            <p:nvPr/>
          </p:nvSpPr>
          <p:spPr>
            <a:xfrm>
              <a:off x="1023842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3" name="pg26">
              <a:extLst>
                <a:ext uri="{FF2B5EF4-FFF2-40B4-BE49-F238E27FC236}">
                  <a16:creationId xmlns:a16="http://schemas.microsoft.com/office/drawing/2014/main" id="{21B2D5AC-F3A0-4346-4339-4BA7229670D6}"/>
                </a:ext>
              </a:extLst>
            </p:cNvPr>
            <p:cNvSpPr/>
            <p:nvPr/>
          </p:nvSpPr>
          <p:spPr>
            <a:xfrm>
              <a:off x="3152324" y="3572286"/>
              <a:ext cx="457461" cy="2660801"/>
            </a:xfrm>
            <a:custGeom>
              <a:avLst/>
              <a:gdLst/>
              <a:ahLst/>
              <a:cxnLst/>
              <a:rect l="0" t="0" r="0" b="0"/>
              <a:pathLst>
                <a:path w="457461" h="2660801">
                  <a:moveTo>
                    <a:pt x="228212" y="2660801"/>
                  </a:moveTo>
                  <a:lnTo>
                    <a:pt x="228175" y="2655594"/>
                  </a:lnTo>
                  <a:lnTo>
                    <a:pt x="228137" y="2650386"/>
                  </a:lnTo>
                  <a:lnTo>
                    <a:pt x="228098" y="2645179"/>
                  </a:lnTo>
                  <a:lnTo>
                    <a:pt x="228059" y="2639972"/>
                  </a:lnTo>
                  <a:lnTo>
                    <a:pt x="228019" y="2634765"/>
                  </a:lnTo>
                  <a:lnTo>
                    <a:pt x="227978" y="2629558"/>
                  </a:lnTo>
                  <a:lnTo>
                    <a:pt x="227937" y="2624351"/>
                  </a:lnTo>
                  <a:lnTo>
                    <a:pt x="227893" y="2619144"/>
                  </a:lnTo>
                  <a:lnTo>
                    <a:pt x="227848" y="2613937"/>
                  </a:lnTo>
                  <a:lnTo>
                    <a:pt x="227801" y="2608730"/>
                  </a:lnTo>
                  <a:lnTo>
                    <a:pt x="227751" y="2603523"/>
                  </a:lnTo>
                  <a:lnTo>
                    <a:pt x="227697" y="2598316"/>
                  </a:lnTo>
                  <a:lnTo>
                    <a:pt x="227640" y="2593109"/>
                  </a:lnTo>
                  <a:lnTo>
                    <a:pt x="227580" y="2587902"/>
                  </a:lnTo>
                  <a:lnTo>
                    <a:pt x="227515" y="2582695"/>
                  </a:lnTo>
                  <a:lnTo>
                    <a:pt x="227446" y="2577488"/>
                  </a:lnTo>
                  <a:lnTo>
                    <a:pt x="227372" y="2572281"/>
                  </a:lnTo>
                  <a:lnTo>
                    <a:pt x="227293" y="2567074"/>
                  </a:lnTo>
                  <a:lnTo>
                    <a:pt x="227209" y="2561867"/>
                  </a:lnTo>
                  <a:lnTo>
                    <a:pt x="227122" y="2556660"/>
                  </a:lnTo>
                  <a:lnTo>
                    <a:pt x="227032" y="2551453"/>
                  </a:lnTo>
                  <a:lnTo>
                    <a:pt x="226938" y="2546246"/>
                  </a:lnTo>
                  <a:lnTo>
                    <a:pt x="226842" y="2541038"/>
                  </a:lnTo>
                  <a:lnTo>
                    <a:pt x="226743" y="2535831"/>
                  </a:lnTo>
                  <a:lnTo>
                    <a:pt x="226644" y="2530624"/>
                  </a:lnTo>
                  <a:lnTo>
                    <a:pt x="226545" y="2525417"/>
                  </a:lnTo>
                  <a:lnTo>
                    <a:pt x="226447" y="2520210"/>
                  </a:lnTo>
                  <a:lnTo>
                    <a:pt x="226350" y="2515003"/>
                  </a:lnTo>
                  <a:lnTo>
                    <a:pt x="226255" y="2509796"/>
                  </a:lnTo>
                  <a:lnTo>
                    <a:pt x="226163" y="2504589"/>
                  </a:lnTo>
                  <a:lnTo>
                    <a:pt x="226073" y="2499382"/>
                  </a:lnTo>
                  <a:lnTo>
                    <a:pt x="225988" y="2494175"/>
                  </a:lnTo>
                  <a:lnTo>
                    <a:pt x="225906" y="2488968"/>
                  </a:lnTo>
                  <a:lnTo>
                    <a:pt x="225828" y="2483761"/>
                  </a:lnTo>
                  <a:lnTo>
                    <a:pt x="225753" y="2478554"/>
                  </a:lnTo>
                  <a:lnTo>
                    <a:pt x="225683" y="2473347"/>
                  </a:lnTo>
                  <a:lnTo>
                    <a:pt x="225615" y="2468140"/>
                  </a:lnTo>
                  <a:lnTo>
                    <a:pt x="225550" y="2462933"/>
                  </a:lnTo>
                  <a:lnTo>
                    <a:pt x="225489" y="2457726"/>
                  </a:lnTo>
                  <a:lnTo>
                    <a:pt x="225430" y="2452519"/>
                  </a:lnTo>
                  <a:lnTo>
                    <a:pt x="225374" y="2447312"/>
                  </a:lnTo>
                  <a:lnTo>
                    <a:pt x="225320" y="2442105"/>
                  </a:lnTo>
                  <a:lnTo>
                    <a:pt x="225268" y="2436898"/>
                  </a:lnTo>
                  <a:lnTo>
                    <a:pt x="225217" y="2431691"/>
                  </a:lnTo>
                  <a:lnTo>
                    <a:pt x="225169" y="2426483"/>
                  </a:lnTo>
                  <a:lnTo>
                    <a:pt x="225123" y="2421276"/>
                  </a:lnTo>
                  <a:lnTo>
                    <a:pt x="225079" y="2416069"/>
                  </a:lnTo>
                  <a:lnTo>
                    <a:pt x="225037" y="2410862"/>
                  </a:lnTo>
                  <a:lnTo>
                    <a:pt x="224997" y="2405655"/>
                  </a:lnTo>
                  <a:lnTo>
                    <a:pt x="224959" y="2400448"/>
                  </a:lnTo>
                  <a:lnTo>
                    <a:pt x="224922" y="2395241"/>
                  </a:lnTo>
                  <a:lnTo>
                    <a:pt x="224888" y="2390034"/>
                  </a:lnTo>
                  <a:lnTo>
                    <a:pt x="224855" y="2384827"/>
                  </a:lnTo>
                  <a:lnTo>
                    <a:pt x="224824" y="2379620"/>
                  </a:lnTo>
                  <a:lnTo>
                    <a:pt x="224795" y="2374413"/>
                  </a:lnTo>
                  <a:lnTo>
                    <a:pt x="224766" y="2369206"/>
                  </a:lnTo>
                  <a:lnTo>
                    <a:pt x="224738" y="2363999"/>
                  </a:lnTo>
                  <a:lnTo>
                    <a:pt x="224711" y="2358792"/>
                  </a:lnTo>
                  <a:lnTo>
                    <a:pt x="224683" y="2353585"/>
                  </a:lnTo>
                  <a:lnTo>
                    <a:pt x="224655" y="2348378"/>
                  </a:lnTo>
                  <a:lnTo>
                    <a:pt x="224626" y="2343171"/>
                  </a:lnTo>
                  <a:lnTo>
                    <a:pt x="224595" y="2337964"/>
                  </a:lnTo>
                  <a:lnTo>
                    <a:pt x="224561" y="2332757"/>
                  </a:lnTo>
                  <a:lnTo>
                    <a:pt x="224525" y="2327550"/>
                  </a:lnTo>
                  <a:lnTo>
                    <a:pt x="224485" y="2322343"/>
                  </a:lnTo>
                  <a:lnTo>
                    <a:pt x="224440" y="2317135"/>
                  </a:lnTo>
                  <a:lnTo>
                    <a:pt x="224390" y="2311928"/>
                  </a:lnTo>
                  <a:lnTo>
                    <a:pt x="224334" y="2306721"/>
                  </a:lnTo>
                  <a:lnTo>
                    <a:pt x="224271" y="2301514"/>
                  </a:lnTo>
                  <a:lnTo>
                    <a:pt x="224199" y="2296307"/>
                  </a:lnTo>
                  <a:lnTo>
                    <a:pt x="224118" y="2291100"/>
                  </a:lnTo>
                  <a:lnTo>
                    <a:pt x="224028" y="2285893"/>
                  </a:lnTo>
                  <a:lnTo>
                    <a:pt x="223927" y="2280686"/>
                  </a:lnTo>
                  <a:lnTo>
                    <a:pt x="223815" y="2275479"/>
                  </a:lnTo>
                  <a:lnTo>
                    <a:pt x="223693" y="2270272"/>
                  </a:lnTo>
                  <a:lnTo>
                    <a:pt x="223559" y="2265065"/>
                  </a:lnTo>
                  <a:lnTo>
                    <a:pt x="223412" y="2259858"/>
                  </a:lnTo>
                  <a:lnTo>
                    <a:pt x="223254" y="2254651"/>
                  </a:lnTo>
                  <a:lnTo>
                    <a:pt x="223086" y="2249444"/>
                  </a:lnTo>
                  <a:lnTo>
                    <a:pt x="222907" y="2244237"/>
                  </a:lnTo>
                  <a:lnTo>
                    <a:pt x="222721" y="2239030"/>
                  </a:lnTo>
                  <a:lnTo>
                    <a:pt x="222527" y="2233823"/>
                  </a:lnTo>
                  <a:lnTo>
                    <a:pt x="222327" y="2228616"/>
                  </a:lnTo>
                  <a:lnTo>
                    <a:pt x="222123" y="2223409"/>
                  </a:lnTo>
                  <a:lnTo>
                    <a:pt x="221915" y="2218202"/>
                  </a:lnTo>
                  <a:lnTo>
                    <a:pt x="221707" y="2212995"/>
                  </a:lnTo>
                  <a:lnTo>
                    <a:pt x="221500" y="2207787"/>
                  </a:lnTo>
                  <a:lnTo>
                    <a:pt x="221295" y="2202580"/>
                  </a:lnTo>
                  <a:lnTo>
                    <a:pt x="221093" y="2197373"/>
                  </a:lnTo>
                  <a:lnTo>
                    <a:pt x="220896" y="2192166"/>
                  </a:lnTo>
                  <a:lnTo>
                    <a:pt x="220704" y="2186959"/>
                  </a:lnTo>
                  <a:lnTo>
                    <a:pt x="220518" y="2181752"/>
                  </a:lnTo>
                  <a:lnTo>
                    <a:pt x="220337" y="2176545"/>
                  </a:lnTo>
                  <a:lnTo>
                    <a:pt x="220160" y="2171338"/>
                  </a:lnTo>
                  <a:lnTo>
                    <a:pt x="219986" y="2166131"/>
                  </a:lnTo>
                  <a:lnTo>
                    <a:pt x="219813" y="2160924"/>
                  </a:lnTo>
                  <a:lnTo>
                    <a:pt x="219640" y="2155717"/>
                  </a:lnTo>
                  <a:lnTo>
                    <a:pt x="219464" y="2150510"/>
                  </a:lnTo>
                  <a:lnTo>
                    <a:pt x="219283" y="2145303"/>
                  </a:lnTo>
                  <a:lnTo>
                    <a:pt x="219090" y="2140096"/>
                  </a:lnTo>
                  <a:lnTo>
                    <a:pt x="218886" y="2134889"/>
                  </a:lnTo>
                  <a:lnTo>
                    <a:pt x="218666" y="2129682"/>
                  </a:lnTo>
                  <a:lnTo>
                    <a:pt x="218427" y="2124475"/>
                  </a:lnTo>
                  <a:lnTo>
                    <a:pt x="218168" y="2119268"/>
                  </a:lnTo>
                  <a:lnTo>
                    <a:pt x="217885" y="2114061"/>
                  </a:lnTo>
                  <a:lnTo>
                    <a:pt x="217577" y="2108854"/>
                  </a:lnTo>
                  <a:lnTo>
                    <a:pt x="217237" y="2103647"/>
                  </a:lnTo>
                  <a:lnTo>
                    <a:pt x="216868" y="2098439"/>
                  </a:lnTo>
                  <a:lnTo>
                    <a:pt x="216471" y="2093232"/>
                  </a:lnTo>
                  <a:lnTo>
                    <a:pt x="216046" y="2088025"/>
                  </a:lnTo>
                  <a:lnTo>
                    <a:pt x="215594" y="2082818"/>
                  </a:lnTo>
                  <a:lnTo>
                    <a:pt x="215117" y="2077611"/>
                  </a:lnTo>
                  <a:lnTo>
                    <a:pt x="214617" y="2072404"/>
                  </a:lnTo>
                  <a:lnTo>
                    <a:pt x="214096" y="2067197"/>
                  </a:lnTo>
                  <a:lnTo>
                    <a:pt x="213556" y="2061990"/>
                  </a:lnTo>
                  <a:lnTo>
                    <a:pt x="213004" y="2056783"/>
                  </a:lnTo>
                  <a:lnTo>
                    <a:pt x="212444" y="2051576"/>
                  </a:lnTo>
                  <a:lnTo>
                    <a:pt x="211879" y="2046369"/>
                  </a:lnTo>
                  <a:lnTo>
                    <a:pt x="211314" y="2041162"/>
                  </a:lnTo>
                  <a:lnTo>
                    <a:pt x="210753" y="2035955"/>
                  </a:lnTo>
                  <a:lnTo>
                    <a:pt x="210198" y="2030748"/>
                  </a:lnTo>
                  <a:lnTo>
                    <a:pt x="209657" y="2025541"/>
                  </a:lnTo>
                  <a:lnTo>
                    <a:pt x="209131" y="2020334"/>
                  </a:lnTo>
                  <a:lnTo>
                    <a:pt x="208622" y="2015127"/>
                  </a:lnTo>
                  <a:lnTo>
                    <a:pt x="208133" y="2009920"/>
                  </a:lnTo>
                  <a:lnTo>
                    <a:pt x="207665" y="2004713"/>
                  </a:lnTo>
                  <a:lnTo>
                    <a:pt x="207218" y="1999506"/>
                  </a:lnTo>
                  <a:lnTo>
                    <a:pt x="206793" y="1994299"/>
                  </a:lnTo>
                  <a:lnTo>
                    <a:pt x="206393" y="1989091"/>
                  </a:lnTo>
                  <a:lnTo>
                    <a:pt x="206014" y="1983884"/>
                  </a:lnTo>
                  <a:lnTo>
                    <a:pt x="205654" y="1978677"/>
                  </a:lnTo>
                  <a:lnTo>
                    <a:pt x="205309" y="1973470"/>
                  </a:lnTo>
                  <a:lnTo>
                    <a:pt x="204977" y="1968263"/>
                  </a:lnTo>
                  <a:lnTo>
                    <a:pt x="204654" y="1963056"/>
                  </a:lnTo>
                  <a:lnTo>
                    <a:pt x="204336" y="1957849"/>
                  </a:lnTo>
                  <a:lnTo>
                    <a:pt x="204017" y="1952642"/>
                  </a:lnTo>
                  <a:lnTo>
                    <a:pt x="203692" y="1947435"/>
                  </a:lnTo>
                  <a:lnTo>
                    <a:pt x="203355" y="1942228"/>
                  </a:lnTo>
                  <a:lnTo>
                    <a:pt x="203000" y="1937021"/>
                  </a:lnTo>
                  <a:lnTo>
                    <a:pt x="202623" y="1931814"/>
                  </a:lnTo>
                  <a:lnTo>
                    <a:pt x="202218" y="1926607"/>
                  </a:lnTo>
                  <a:lnTo>
                    <a:pt x="201781" y="1921400"/>
                  </a:lnTo>
                  <a:lnTo>
                    <a:pt x="201308" y="1916193"/>
                  </a:lnTo>
                  <a:lnTo>
                    <a:pt x="200791" y="1910986"/>
                  </a:lnTo>
                  <a:lnTo>
                    <a:pt x="200227" y="1905779"/>
                  </a:lnTo>
                  <a:lnTo>
                    <a:pt x="199618" y="1900572"/>
                  </a:lnTo>
                  <a:lnTo>
                    <a:pt x="198964" y="1895365"/>
                  </a:lnTo>
                  <a:lnTo>
                    <a:pt x="198265" y="1890158"/>
                  </a:lnTo>
                  <a:lnTo>
                    <a:pt x="197523" y="1884951"/>
                  </a:lnTo>
                  <a:lnTo>
                    <a:pt x="196741" y="1879744"/>
                  </a:lnTo>
                  <a:lnTo>
                    <a:pt x="195920" y="1874536"/>
                  </a:lnTo>
                  <a:lnTo>
                    <a:pt x="195061" y="1869329"/>
                  </a:lnTo>
                  <a:lnTo>
                    <a:pt x="194175" y="1864122"/>
                  </a:lnTo>
                  <a:lnTo>
                    <a:pt x="193267" y="1858915"/>
                  </a:lnTo>
                  <a:lnTo>
                    <a:pt x="192341" y="1853708"/>
                  </a:lnTo>
                  <a:lnTo>
                    <a:pt x="191404" y="1848501"/>
                  </a:lnTo>
                  <a:lnTo>
                    <a:pt x="190458" y="1843294"/>
                  </a:lnTo>
                  <a:lnTo>
                    <a:pt x="189509" y="1838087"/>
                  </a:lnTo>
                  <a:lnTo>
                    <a:pt x="188561" y="1832880"/>
                  </a:lnTo>
                  <a:lnTo>
                    <a:pt x="187617" y="1827673"/>
                  </a:lnTo>
                  <a:lnTo>
                    <a:pt x="186678" y="1822466"/>
                  </a:lnTo>
                  <a:lnTo>
                    <a:pt x="185745" y="1817259"/>
                  </a:lnTo>
                  <a:lnTo>
                    <a:pt x="184817" y="1812052"/>
                  </a:lnTo>
                  <a:lnTo>
                    <a:pt x="183893" y="1806845"/>
                  </a:lnTo>
                  <a:lnTo>
                    <a:pt x="182971" y="1801638"/>
                  </a:lnTo>
                  <a:lnTo>
                    <a:pt x="182048" y="1796431"/>
                  </a:lnTo>
                  <a:lnTo>
                    <a:pt x="181119" y="1791224"/>
                  </a:lnTo>
                  <a:lnTo>
                    <a:pt x="180179" y="1786017"/>
                  </a:lnTo>
                  <a:lnTo>
                    <a:pt x="179223" y="1780810"/>
                  </a:lnTo>
                  <a:lnTo>
                    <a:pt x="178247" y="1775603"/>
                  </a:lnTo>
                  <a:lnTo>
                    <a:pt x="177245" y="1770396"/>
                  </a:lnTo>
                  <a:lnTo>
                    <a:pt x="176213" y="1765188"/>
                  </a:lnTo>
                  <a:lnTo>
                    <a:pt x="175146" y="1759981"/>
                  </a:lnTo>
                  <a:lnTo>
                    <a:pt x="174034" y="1754774"/>
                  </a:lnTo>
                  <a:lnTo>
                    <a:pt x="172874" y="1749567"/>
                  </a:lnTo>
                  <a:lnTo>
                    <a:pt x="171666" y="1744360"/>
                  </a:lnTo>
                  <a:lnTo>
                    <a:pt x="170407" y="1739153"/>
                  </a:lnTo>
                  <a:lnTo>
                    <a:pt x="169096" y="1733946"/>
                  </a:lnTo>
                  <a:lnTo>
                    <a:pt x="167731" y="1728739"/>
                  </a:lnTo>
                  <a:lnTo>
                    <a:pt x="166314" y="1723532"/>
                  </a:lnTo>
                  <a:lnTo>
                    <a:pt x="164842" y="1718325"/>
                  </a:lnTo>
                  <a:lnTo>
                    <a:pt x="163313" y="1713118"/>
                  </a:lnTo>
                  <a:lnTo>
                    <a:pt x="161737" y="1707911"/>
                  </a:lnTo>
                  <a:lnTo>
                    <a:pt x="160117" y="1702704"/>
                  </a:lnTo>
                  <a:lnTo>
                    <a:pt x="158458" y="1697497"/>
                  </a:lnTo>
                  <a:lnTo>
                    <a:pt x="156763" y="1692290"/>
                  </a:lnTo>
                  <a:lnTo>
                    <a:pt x="155037" y="1687083"/>
                  </a:lnTo>
                  <a:lnTo>
                    <a:pt x="153284" y="1681876"/>
                  </a:lnTo>
                  <a:lnTo>
                    <a:pt x="151506" y="1676669"/>
                  </a:lnTo>
                  <a:lnTo>
                    <a:pt x="149710" y="1671462"/>
                  </a:lnTo>
                  <a:lnTo>
                    <a:pt x="147899" y="1666255"/>
                  </a:lnTo>
                  <a:lnTo>
                    <a:pt x="146075" y="1661048"/>
                  </a:lnTo>
                  <a:lnTo>
                    <a:pt x="144240" y="1655840"/>
                  </a:lnTo>
                  <a:lnTo>
                    <a:pt x="142395" y="1650633"/>
                  </a:lnTo>
                  <a:lnTo>
                    <a:pt x="140541" y="1645426"/>
                  </a:lnTo>
                  <a:lnTo>
                    <a:pt x="138675" y="1640219"/>
                  </a:lnTo>
                  <a:lnTo>
                    <a:pt x="136797" y="1635012"/>
                  </a:lnTo>
                  <a:lnTo>
                    <a:pt x="134906" y="1629805"/>
                  </a:lnTo>
                  <a:lnTo>
                    <a:pt x="133003" y="1624598"/>
                  </a:lnTo>
                  <a:lnTo>
                    <a:pt x="131085" y="1619391"/>
                  </a:lnTo>
                  <a:lnTo>
                    <a:pt x="129155" y="1614184"/>
                  </a:lnTo>
                  <a:lnTo>
                    <a:pt x="127211" y="1608977"/>
                  </a:lnTo>
                  <a:lnTo>
                    <a:pt x="125255" y="1603770"/>
                  </a:lnTo>
                  <a:lnTo>
                    <a:pt x="123288" y="1598563"/>
                  </a:lnTo>
                  <a:lnTo>
                    <a:pt x="121314" y="1593356"/>
                  </a:lnTo>
                  <a:lnTo>
                    <a:pt x="119336" y="1588149"/>
                  </a:lnTo>
                  <a:lnTo>
                    <a:pt x="117358" y="1582942"/>
                  </a:lnTo>
                  <a:lnTo>
                    <a:pt x="115384" y="1577735"/>
                  </a:lnTo>
                  <a:lnTo>
                    <a:pt x="113417" y="1572528"/>
                  </a:lnTo>
                  <a:lnTo>
                    <a:pt x="111460" y="1567321"/>
                  </a:lnTo>
                  <a:lnTo>
                    <a:pt x="109516" y="1562114"/>
                  </a:lnTo>
                  <a:lnTo>
                    <a:pt x="107589" y="1556907"/>
                  </a:lnTo>
                  <a:lnTo>
                    <a:pt x="105679" y="1551700"/>
                  </a:lnTo>
                  <a:lnTo>
                    <a:pt x="103783" y="1546492"/>
                  </a:lnTo>
                  <a:lnTo>
                    <a:pt x="101903" y="1541285"/>
                  </a:lnTo>
                  <a:lnTo>
                    <a:pt x="100035" y="1536078"/>
                  </a:lnTo>
                  <a:lnTo>
                    <a:pt x="98178" y="1530871"/>
                  </a:lnTo>
                  <a:lnTo>
                    <a:pt x="96329" y="1525664"/>
                  </a:lnTo>
                  <a:lnTo>
                    <a:pt x="94487" y="1520457"/>
                  </a:lnTo>
                  <a:lnTo>
                    <a:pt x="92648" y="1515250"/>
                  </a:lnTo>
                  <a:lnTo>
                    <a:pt x="90810" y="1510043"/>
                  </a:lnTo>
                  <a:lnTo>
                    <a:pt x="88973" y="1504836"/>
                  </a:lnTo>
                  <a:lnTo>
                    <a:pt x="87138" y="1499629"/>
                  </a:lnTo>
                  <a:lnTo>
                    <a:pt x="85306" y="1494422"/>
                  </a:lnTo>
                  <a:lnTo>
                    <a:pt x="83479" y="1489215"/>
                  </a:lnTo>
                  <a:lnTo>
                    <a:pt x="81662" y="1484008"/>
                  </a:lnTo>
                  <a:lnTo>
                    <a:pt x="79860" y="1478801"/>
                  </a:lnTo>
                  <a:lnTo>
                    <a:pt x="78077" y="1473594"/>
                  </a:lnTo>
                  <a:lnTo>
                    <a:pt x="76317" y="1468387"/>
                  </a:lnTo>
                  <a:lnTo>
                    <a:pt x="74585" y="1463180"/>
                  </a:lnTo>
                  <a:lnTo>
                    <a:pt x="72883" y="1457973"/>
                  </a:lnTo>
                  <a:lnTo>
                    <a:pt x="71215" y="1452766"/>
                  </a:lnTo>
                  <a:lnTo>
                    <a:pt x="69580" y="1447559"/>
                  </a:lnTo>
                  <a:lnTo>
                    <a:pt x="67983" y="1442352"/>
                  </a:lnTo>
                  <a:lnTo>
                    <a:pt x="66417" y="1437145"/>
                  </a:lnTo>
                  <a:lnTo>
                    <a:pt x="64875" y="1431937"/>
                  </a:lnTo>
                  <a:lnTo>
                    <a:pt x="63350" y="1426730"/>
                  </a:lnTo>
                  <a:lnTo>
                    <a:pt x="61837" y="1421523"/>
                  </a:lnTo>
                  <a:lnTo>
                    <a:pt x="60324" y="1416316"/>
                  </a:lnTo>
                  <a:lnTo>
                    <a:pt x="58803" y="1411109"/>
                  </a:lnTo>
                  <a:lnTo>
                    <a:pt x="57261" y="1405902"/>
                  </a:lnTo>
                  <a:lnTo>
                    <a:pt x="55684" y="1400695"/>
                  </a:lnTo>
                  <a:lnTo>
                    <a:pt x="54064" y="1395488"/>
                  </a:lnTo>
                  <a:lnTo>
                    <a:pt x="52393" y="1390281"/>
                  </a:lnTo>
                  <a:lnTo>
                    <a:pt x="50664" y="1385074"/>
                  </a:lnTo>
                  <a:lnTo>
                    <a:pt x="48871" y="1379867"/>
                  </a:lnTo>
                  <a:lnTo>
                    <a:pt x="47011" y="1374660"/>
                  </a:lnTo>
                  <a:lnTo>
                    <a:pt x="45083" y="1369453"/>
                  </a:lnTo>
                  <a:lnTo>
                    <a:pt x="43076" y="1364246"/>
                  </a:lnTo>
                  <a:lnTo>
                    <a:pt x="41008" y="1359039"/>
                  </a:lnTo>
                  <a:lnTo>
                    <a:pt x="38888" y="1353832"/>
                  </a:lnTo>
                  <a:lnTo>
                    <a:pt x="36724" y="1348625"/>
                  </a:lnTo>
                  <a:lnTo>
                    <a:pt x="34529" y="1343418"/>
                  </a:lnTo>
                  <a:lnTo>
                    <a:pt x="32317" y="1338211"/>
                  </a:lnTo>
                  <a:lnTo>
                    <a:pt x="30103" y="1333004"/>
                  </a:lnTo>
                  <a:lnTo>
                    <a:pt x="27906" y="1327797"/>
                  </a:lnTo>
                  <a:lnTo>
                    <a:pt x="25749" y="1322589"/>
                  </a:lnTo>
                  <a:lnTo>
                    <a:pt x="23646" y="1317382"/>
                  </a:lnTo>
                  <a:lnTo>
                    <a:pt x="21613" y="1312175"/>
                  </a:lnTo>
                  <a:lnTo>
                    <a:pt x="19665" y="1306968"/>
                  </a:lnTo>
                  <a:lnTo>
                    <a:pt x="17814" y="1301761"/>
                  </a:lnTo>
                  <a:lnTo>
                    <a:pt x="16070" y="1296554"/>
                  </a:lnTo>
                  <a:lnTo>
                    <a:pt x="14443" y="1291347"/>
                  </a:lnTo>
                  <a:lnTo>
                    <a:pt x="12960" y="1286140"/>
                  </a:lnTo>
                  <a:lnTo>
                    <a:pt x="11602" y="1280933"/>
                  </a:lnTo>
                  <a:lnTo>
                    <a:pt x="10368" y="1275726"/>
                  </a:lnTo>
                  <a:lnTo>
                    <a:pt x="9254" y="1270519"/>
                  </a:lnTo>
                  <a:lnTo>
                    <a:pt x="8255" y="1265312"/>
                  </a:lnTo>
                  <a:lnTo>
                    <a:pt x="7364" y="1260105"/>
                  </a:lnTo>
                  <a:lnTo>
                    <a:pt x="6571" y="1254898"/>
                  </a:lnTo>
                  <a:lnTo>
                    <a:pt x="5875" y="1249691"/>
                  </a:lnTo>
                  <a:lnTo>
                    <a:pt x="5259" y="1244484"/>
                  </a:lnTo>
                  <a:lnTo>
                    <a:pt x="4704" y="1239277"/>
                  </a:lnTo>
                  <a:lnTo>
                    <a:pt x="4202" y="1234070"/>
                  </a:lnTo>
                  <a:lnTo>
                    <a:pt x="3740" y="1228863"/>
                  </a:lnTo>
                  <a:lnTo>
                    <a:pt x="3312" y="1223656"/>
                  </a:lnTo>
                  <a:lnTo>
                    <a:pt x="2909" y="1218449"/>
                  </a:lnTo>
                  <a:lnTo>
                    <a:pt x="2524" y="1213241"/>
                  </a:lnTo>
                  <a:lnTo>
                    <a:pt x="2157" y="1208034"/>
                  </a:lnTo>
                  <a:lnTo>
                    <a:pt x="1803" y="1202827"/>
                  </a:lnTo>
                  <a:lnTo>
                    <a:pt x="1463" y="1197620"/>
                  </a:lnTo>
                  <a:lnTo>
                    <a:pt x="1141" y="1192413"/>
                  </a:lnTo>
                  <a:lnTo>
                    <a:pt x="841" y="1187206"/>
                  </a:lnTo>
                  <a:lnTo>
                    <a:pt x="570" y="1181999"/>
                  </a:lnTo>
                  <a:lnTo>
                    <a:pt x="337" y="1176792"/>
                  </a:lnTo>
                  <a:lnTo>
                    <a:pt x="157" y="1171585"/>
                  </a:lnTo>
                  <a:lnTo>
                    <a:pt x="42" y="1166378"/>
                  </a:lnTo>
                  <a:lnTo>
                    <a:pt x="0" y="1161171"/>
                  </a:lnTo>
                  <a:lnTo>
                    <a:pt x="40" y="1155964"/>
                  </a:lnTo>
                  <a:lnTo>
                    <a:pt x="173" y="1150757"/>
                  </a:lnTo>
                  <a:lnTo>
                    <a:pt x="407" y="1145550"/>
                  </a:lnTo>
                  <a:lnTo>
                    <a:pt x="751" y="1140343"/>
                  </a:lnTo>
                  <a:lnTo>
                    <a:pt x="1214" y="1135136"/>
                  </a:lnTo>
                  <a:lnTo>
                    <a:pt x="1815" y="1129929"/>
                  </a:lnTo>
                  <a:lnTo>
                    <a:pt x="2540" y="1124722"/>
                  </a:lnTo>
                  <a:lnTo>
                    <a:pt x="3387" y="1119515"/>
                  </a:lnTo>
                  <a:lnTo>
                    <a:pt x="4355" y="1114308"/>
                  </a:lnTo>
                  <a:lnTo>
                    <a:pt x="5440" y="1109101"/>
                  </a:lnTo>
                  <a:lnTo>
                    <a:pt x="6640" y="1103893"/>
                  </a:lnTo>
                  <a:lnTo>
                    <a:pt x="7947" y="1098686"/>
                  </a:lnTo>
                  <a:lnTo>
                    <a:pt x="9370" y="1093479"/>
                  </a:lnTo>
                  <a:lnTo>
                    <a:pt x="10891" y="1088272"/>
                  </a:lnTo>
                  <a:lnTo>
                    <a:pt x="12499" y="1083065"/>
                  </a:lnTo>
                  <a:lnTo>
                    <a:pt x="14187" y="1077858"/>
                  </a:lnTo>
                  <a:lnTo>
                    <a:pt x="15949" y="1072651"/>
                  </a:lnTo>
                  <a:lnTo>
                    <a:pt x="17778" y="1067444"/>
                  </a:lnTo>
                  <a:lnTo>
                    <a:pt x="19670" y="1062237"/>
                  </a:lnTo>
                  <a:lnTo>
                    <a:pt x="21619" y="1057030"/>
                  </a:lnTo>
                  <a:lnTo>
                    <a:pt x="23626" y="1051823"/>
                  </a:lnTo>
                  <a:lnTo>
                    <a:pt x="25675" y="1046616"/>
                  </a:lnTo>
                  <a:lnTo>
                    <a:pt x="27762" y="1041409"/>
                  </a:lnTo>
                  <a:lnTo>
                    <a:pt x="29882" y="1036202"/>
                  </a:lnTo>
                  <a:lnTo>
                    <a:pt x="32029" y="1030995"/>
                  </a:lnTo>
                  <a:lnTo>
                    <a:pt x="34199" y="1025788"/>
                  </a:lnTo>
                  <a:lnTo>
                    <a:pt x="36384" y="1020581"/>
                  </a:lnTo>
                  <a:lnTo>
                    <a:pt x="38581" y="1015374"/>
                  </a:lnTo>
                  <a:lnTo>
                    <a:pt x="40781" y="1010167"/>
                  </a:lnTo>
                  <a:lnTo>
                    <a:pt x="42979" y="1004960"/>
                  </a:lnTo>
                  <a:lnTo>
                    <a:pt x="45170" y="999753"/>
                  </a:lnTo>
                  <a:lnTo>
                    <a:pt x="47350" y="994545"/>
                  </a:lnTo>
                  <a:lnTo>
                    <a:pt x="49515" y="989338"/>
                  </a:lnTo>
                  <a:lnTo>
                    <a:pt x="51663" y="984131"/>
                  </a:lnTo>
                  <a:lnTo>
                    <a:pt x="53790" y="978924"/>
                  </a:lnTo>
                  <a:lnTo>
                    <a:pt x="55893" y="973717"/>
                  </a:lnTo>
                  <a:lnTo>
                    <a:pt x="57976" y="968510"/>
                  </a:lnTo>
                  <a:lnTo>
                    <a:pt x="60040" y="963303"/>
                  </a:lnTo>
                  <a:lnTo>
                    <a:pt x="62088" y="958096"/>
                  </a:lnTo>
                  <a:lnTo>
                    <a:pt x="64123" y="952889"/>
                  </a:lnTo>
                  <a:lnTo>
                    <a:pt x="66148" y="947682"/>
                  </a:lnTo>
                  <a:lnTo>
                    <a:pt x="68168" y="942475"/>
                  </a:lnTo>
                  <a:lnTo>
                    <a:pt x="70190" y="937268"/>
                  </a:lnTo>
                  <a:lnTo>
                    <a:pt x="72221" y="932061"/>
                  </a:lnTo>
                  <a:lnTo>
                    <a:pt x="74266" y="926854"/>
                  </a:lnTo>
                  <a:lnTo>
                    <a:pt x="76332" y="921647"/>
                  </a:lnTo>
                  <a:lnTo>
                    <a:pt x="78424" y="916440"/>
                  </a:lnTo>
                  <a:lnTo>
                    <a:pt x="80547" y="911233"/>
                  </a:lnTo>
                  <a:lnTo>
                    <a:pt x="82706" y="906026"/>
                  </a:lnTo>
                  <a:lnTo>
                    <a:pt x="84909" y="900819"/>
                  </a:lnTo>
                  <a:lnTo>
                    <a:pt x="87163" y="895612"/>
                  </a:lnTo>
                  <a:lnTo>
                    <a:pt x="89464" y="890405"/>
                  </a:lnTo>
                  <a:lnTo>
                    <a:pt x="91814" y="885198"/>
                  </a:lnTo>
                  <a:lnTo>
                    <a:pt x="94212" y="879990"/>
                  </a:lnTo>
                  <a:lnTo>
                    <a:pt x="96657" y="874783"/>
                  </a:lnTo>
                  <a:lnTo>
                    <a:pt x="99146" y="869576"/>
                  </a:lnTo>
                  <a:lnTo>
                    <a:pt x="101677" y="864369"/>
                  </a:lnTo>
                  <a:lnTo>
                    <a:pt x="104249" y="859162"/>
                  </a:lnTo>
                  <a:lnTo>
                    <a:pt x="106850" y="853955"/>
                  </a:lnTo>
                  <a:lnTo>
                    <a:pt x="109473" y="848748"/>
                  </a:lnTo>
                  <a:lnTo>
                    <a:pt x="112108" y="843541"/>
                  </a:lnTo>
                  <a:lnTo>
                    <a:pt x="114750" y="838334"/>
                  </a:lnTo>
                  <a:lnTo>
                    <a:pt x="117388" y="833127"/>
                  </a:lnTo>
                  <a:lnTo>
                    <a:pt x="120015" y="827920"/>
                  </a:lnTo>
                  <a:lnTo>
                    <a:pt x="122620" y="822713"/>
                  </a:lnTo>
                  <a:lnTo>
                    <a:pt x="125191" y="817506"/>
                  </a:lnTo>
                  <a:lnTo>
                    <a:pt x="127724" y="812299"/>
                  </a:lnTo>
                  <a:lnTo>
                    <a:pt x="130211" y="807092"/>
                  </a:lnTo>
                  <a:lnTo>
                    <a:pt x="132646" y="801885"/>
                  </a:lnTo>
                  <a:lnTo>
                    <a:pt x="135025" y="796678"/>
                  </a:lnTo>
                  <a:lnTo>
                    <a:pt x="137343" y="791471"/>
                  </a:lnTo>
                  <a:lnTo>
                    <a:pt x="139597" y="786264"/>
                  </a:lnTo>
                  <a:lnTo>
                    <a:pt x="141774" y="781057"/>
                  </a:lnTo>
                  <a:lnTo>
                    <a:pt x="143883" y="775850"/>
                  </a:lnTo>
                  <a:lnTo>
                    <a:pt x="145926" y="770642"/>
                  </a:lnTo>
                  <a:lnTo>
                    <a:pt x="147905" y="765435"/>
                  </a:lnTo>
                  <a:lnTo>
                    <a:pt x="149823" y="760228"/>
                  </a:lnTo>
                  <a:lnTo>
                    <a:pt x="151683" y="755021"/>
                  </a:lnTo>
                  <a:lnTo>
                    <a:pt x="153488" y="749814"/>
                  </a:lnTo>
                  <a:lnTo>
                    <a:pt x="155241" y="744607"/>
                  </a:lnTo>
                  <a:lnTo>
                    <a:pt x="156947" y="739400"/>
                  </a:lnTo>
                  <a:lnTo>
                    <a:pt x="158617" y="734193"/>
                  </a:lnTo>
                  <a:lnTo>
                    <a:pt x="160255" y="728986"/>
                  </a:lnTo>
                  <a:lnTo>
                    <a:pt x="161867" y="723779"/>
                  </a:lnTo>
                  <a:lnTo>
                    <a:pt x="163456" y="718572"/>
                  </a:lnTo>
                  <a:lnTo>
                    <a:pt x="165027" y="713365"/>
                  </a:lnTo>
                  <a:lnTo>
                    <a:pt x="166583" y="708158"/>
                  </a:lnTo>
                  <a:lnTo>
                    <a:pt x="168124" y="702951"/>
                  </a:lnTo>
                  <a:lnTo>
                    <a:pt x="169653" y="697744"/>
                  </a:lnTo>
                  <a:lnTo>
                    <a:pt x="171171" y="692537"/>
                  </a:lnTo>
                  <a:lnTo>
                    <a:pt x="172676" y="687330"/>
                  </a:lnTo>
                  <a:lnTo>
                    <a:pt x="174166" y="682123"/>
                  </a:lnTo>
                  <a:lnTo>
                    <a:pt x="175639" y="676916"/>
                  </a:lnTo>
                  <a:lnTo>
                    <a:pt x="177092" y="671709"/>
                  </a:lnTo>
                  <a:lnTo>
                    <a:pt x="178520" y="666502"/>
                  </a:lnTo>
                  <a:lnTo>
                    <a:pt x="179917" y="661294"/>
                  </a:lnTo>
                  <a:lnTo>
                    <a:pt x="181281" y="656087"/>
                  </a:lnTo>
                  <a:lnTo>
                    <a:pt x="182611" y="650880"/>
                  </a:lnTo>
                  <a:lnTo>
                    <a:pt x="183902" y="645673"/>
                  </a:lnTo>
                  <a:lnTo>
                    <a:pt x="185153" y="640466"/>
                  </a:lnTo>
                  <a:lnTo>
                    <a:pt x="186361" y="635259"/>
                  </a:lnTo>
                  <a:lnTo>
                    <a:pt x="187526" y="630052"/>
                  </a:lnTo>
                  <a:lnTo>
                    <a:pt x="188639" y="624845"/>
                  </a:lnTo>
                  <a:lnTo>
                    <a:pt x="189710" y="619638"/>
                  </a:lnTo>
                  <a:lnTo>
                    <a:pt x="190740" y="614431"/>
                  </a:lnTo>
                  <a:lnTo>
                    <a:pt x="191731" y="609224"/>
                  </a:lnTo>
                  <a:lnTo>
                    <a:pt x="192688" y="604017"/>
                  </a:lnTo>
                  <a:lnTo>
                    <a:pt x="193612" y="598810"/>
                  </a:lnTo>
                  <a:lnTo>
                    <a:pt x="194509" y="593603"/>
                  </a:lnTo>
                  <a:lnTo>
                    <a:pt x="195381" y="588396"/>
                  </a:lnTo>
                  <a:lnTo>
                    <a:pt x="196234" y="583189"/>
                  </a:lnTo>
                  <a:lnTo>
                    <a:pt x="197075" y="577982"/>
                  </a:lnTo>
                  <a:lnTo>
                    <a:pt x="197908" y="572775"/>
                  </a:lnTo>
                  <a:lnTo>
                    <a:pt x="198738" y="567568"/>
                  </a:lnTo>
                  <a:lnTo>
                    <a:pt x="199568" y="562361"/>
                  </a:lnTo>
                  <a:lnTo>
                    <a:pt x="200402" y="557154"/>
                  </a:lnTo>
                  <a:lnTo>
                    <a:pt x="201242" y="551946"/>
                  </a:lnTo>
                  <a:lnTo>
                    <a:pt x="202092" y="546739"/>
                  </a:lnTo>
                  <a:lnTo>
                    <a:pt x="202952" y="541532"/>
                  </a:lnTo>
                  <a:lnTo>
                    <a:pt x="203823" y="536325"/>
                  </a:lnTo>
                  <a:lnTo>
                    <a:pt x="204704" y="531118"/>
                  </a:lnTo>
                  <a:lnTo>
                    <a:pt x="205594" y="525911"/>
                  </a:lnTo>
                  <a:lnTo>
                    <a:pt x="206491" y="520704"/>
                  </a:lnTo>
                  <a:lnTo>
                    <a:pt x="207394" y="515497"/>
                  </a:lnTo>
                  <a:lnTo>
                    <a:pt x="208299" y="510290"/>
                  </a:lnTo>
                  <a:lnTo>
                    <a:pt x="209202" y="505083"/>
                  </a:lnTo>
                  <a:lnTo>
                    <a:pt x="210099" y="499876"/>
                  </a:lnTo>
                  <a:lnTo>
                    <a:pt x="210986" y="494669"/>
                  </a:lnTo>
                  <a:lnTo>
                    <a:pt x="211859" y="489462"/>
                  </a:lnTo>
                  <a:lnTo>
                    <a:pt x="212715" y="484255"/>
                  </a:lnTo>
                  <a:lnTo>
                    <a:pt x="213549" y="479048"/>
                  </a:lnTo>
                  <a:lnTo>
                    <a:pt x="214357" y="473841"/>
                  </a:lnTo>
                  <a:lnTo>
                    <a:pt x="215130" y="468634"/>
                  </a:lnTo>
                  <a:lnTo>
                    <a:pt x="215869" y="463427"/>
                  </a:lnTo>
                  <a:lnTo>
                    <a:pt x="216571" y="458220"/>
                  </a:lnTo>
                  <a:lnTo>
                    <a:pt x="217235" y="453013"/>
                  </a:lnTo>
                  <a:lnTo>
                    <a:pt x="217858" y="447806"/>
                  </a:lnTo>
                  <a:lnTo>
                    <a:pt x="218439" y="442599"/>
                  </a:lnTo>
                  <a:lnTo>
                    <a:pt x="218978" y="437391"/>
                  </a:lnTo>
                  <a:lnTo>
                    <a:pt x="219467" y="432184"/>
                  </a:lnTo>
                  <a:lnTo>
                    <a:pt x="219912" y="426977"/>
                  </a:lnTo>
                  <a:lnTo>
                    <a:pt x="220316" y="421770"/>
                  </a:lnTo>
                  <a:lnTo>
                    <a:pt x="220681" y="416563"/>
                  </a:lnTo>
                  <a:lnTo>
                    <a:pt x="221008" y="411356"/>
                  </a:lnTo>
                  <a:lnTo>
                    <a:pt x="221300" y="406149"/>
                  </a:lnTo>
                  <a:lnTo>
                    <a:pt x="221561" y="400942"/>
                  </a:lnTo>
                  <a:lnTo>
                    <a:pt x="221791" y="395735"/>
                  </a:lnTo>
                  <a:lnTo>
                    <a:pt x="221994" y="390528"/>
                  </a:lnTo>
                  <a:lnTo>
                    <a:pt x="222177" y="385321"/>
                  </a:lnTo>
                  <a:lnTo>
                    <a:pt x="222344" y="380114"/>
                  </a:lnTo>
                  <a:lnTo>
                    <a:pt x="222497" y="374907"/>
                  </a:lnTo>
                  <a:lnTo>
                    <a:pt x="222639" y="369700"/>
                  </a:lnTo>
                  <a:lnTo>
                    <a:pt x="222775" y="364493"/>
                  </a:lnTo>
                  <a:lnTo>
                    <a:pt x="222905" y="359286"/>
                  </a:lnTo>
                  <a:lnTo>
                    <a:pt x="223033" y="354079"/>
                  </a:lnTo>
                  <a:lnTo>
                    <a:pt x="223161" y="348872"/>
                  </a:lnTo>
                  <a:lnTo>
                    <a:pt x="223289" y="343665"/>
                  </a:lnTo>
                  <a:lnTo>
                    <a:pt x="223418" y="338458"/>
                  </a:lnTo>
                  <a:lnTo>
                    <a:pt x="223548" y="333251"/>
                  </a:lnTo>
                  <a:lnTo>
                    <a:pt x="223679" y="328043"/>
                  </a:lnTo>
                  <a:lnTo>
                    <a:pt x="223810" y="322836"/>
                  </a:lnTo>
                  <a:lnTo>
                    <a:pt x="223941" y="317629"/>
                  </a:lnTo>
                  <a:lnTo>
                    <a:pt x="224071" y="312422"/>
                  </a:lnTo>
                  <a:lnTo>
                    <a:pt x="224198" y="307215"/>
                  </a:lnTo>
                  <a:lnTo>
                    <a:pt x="224323" y="302008"/>
                  </a:lnTo>
                  <a:lnTo>
                    <a:pt x="224443" y="296801"/>
                  </a:lnTo>
                  <a:lnTo>
                    <a:pt x="224560" y="291594"/>
                  </a:lnTo>
                  <a:lnTo>
                    <a:pt x="224673" y="286387"/>
                  </a:lnTo>
                  <a:lnTo>
                    <a:pt x="224781" y="281180"/>
                  </a:lnTo>
                  <a:lnTo>
                    <a:pt x="224885" y="275973"/>
                  </a:lnTo>
                  <a:lnTo>
                    <a:pt x="224986" y="270766"/>
                  </a:lnTo>
                  <a:lnTo>
                    <a:pt x="225085" y="265559"/>
                  </a:lnTo>
                  <a:lnTo>
                    <a:pt x="225183" y="260352"/>
                  </a:lnTo>
                  <a:lnTo>
                    <a:pt x="225281" y="255145"/>
                  </a:lnTo>
                  <a:lnTo>
                    <a:pt x="225380" y="249938"/>
                  </a:lnTo>
                  <a:lnTo>
                    <a:pt x="225481" y="244731"/>
                  </a:lnTo>
                  <a:lnTo>
                    <a:pt x="225585" y="239524"/>
                  </a:lnTo>
                  <a:lnTo>
                    <a:pt x="225694" y="234317"/>
                  </a:lnTo>
                  <a:lnTo>
                    <a:pt x="225807" y="229110"/>
                  </a:lnTo>
                  <a:lnTo>
                    <a:pt x="225925" y="223903"/>
                  </a:lnTo>
                  <a:lnTo>
                    <a:pt x="226047" y="218695"/>
                  </a:lnTo>
                  <a:lnTo>
                    <a:pt x="226174" y="213488"/>
                  </a:lnTo>
                  <a:lnTo>
                    <a:pt x="226305" y="208281"/>
                  </a:lnTo>
                  <a:lnTo>
                    <a:pt x="226439" y="203074"/>
                  </a:lnTo>
                  <a:lnTo>
                    <a:pt x="226576" y="197867"/>
                  </a:lnTo>
                  <a:lnTo>
                    <a:pt x="226714" y="192660"/>
                  </a:lnTo>
                  <a:lnTo>
                    <a:pt x="226852" y="187453"/>
                  </a:lnTo>
                  <a:lnTo>
                    <a:pt x="226988" y="182246"/>
                  </a:lnTo>
                  <a:lnTo>
                    <a:pt x="227122" y="177039"/>
                  </a:lnTo>
                  <a:lnTo>
                    <a:pt x="227253" y="171832"/>
                  </a:lnTo>
                  <a:lnTo>
                    <a:pt x="227379" y="166625"/>
                  </a:lnTo>
                  <a:lnTo>
                    <a:pt x="227500" y="161418"/>
                  </a:lnTo>
                  <a:lnTo>
                    <a:pt x="227613" y="156211"/>
                  </a:lnTo>
                  <a:lnTo>
                    <a:pt x="227719" y="151004"/>
                  </a:lnTo>
                  <a:lnTo>
                    <a:pt x="227818" y="145797"/>
                  </a:lnTo>
                  <a:lnTo>
                    <a:pt x="227908" y="140590"/>
                  </a:lnTo>
                  <a:lnTo>
                    <a:pt x="227990" y="135383"/>
                  </a:lnTo>
                  <a:lnTo>
                    <a:pt x="228064" y="130176"/>
                  </a:lnTo>
                  <a:lnTo>
                    <a:pt x="228129" y="124969"/>
                  </a:lnTo>
                  <a:lnTo>
                    <a:pt x="228183" y="119762"/>
                  </a:lnTo>
                  <a:lnTo>
                    <a:pt x="228230" y="114555"/>
                  </a:lnTo>
                  <a:lnTo>
                    <a:pt x="228269" y="109347"/>
                  </a:lnTo>
                  <a:lnTo>
                    <a:pt x="228300" y="104140"/>
                  </a:lnTo>
                  <a:lnTo>
                    <a:pt x="228323" y="98933"/>
                  </a:lnTo>
                  <a:lnTo>
                    <a:pt x="228341" y="93726"/>
                  </a:lnTo>
                  <a:lnTo>
                    <a:pt x="228352" y="88519"/>
                  </a:lnTo>
                  <a:lnTo>
                    <a:pt x="228357" y="83312"/>
                  </a:lnTo>
                  <a:lnTo>
                    <a:pt x="228358" y="78105"/>
                  </a:lnTo>
                  <a:lnTo>
                    <a:pt x="228355" y="72898"/>
                  </a:lnTo>
                  <a:lnTo>
                    <a:pt x="228349" y="67691"/>
                  </a:lnTo>
                  <a:lnTo>
                    <a:pt x="228342" y="62484"/>
                  </a:lnTo>
                  <a:lnTo>
                    <a:pt x="228333" y="57277"/>
                  </a:lnTo>
                  <a:lnTo>
                    <a:pt x="228323" y="52070"/>
                  </a:lnTo>
                  <a:lnTo>
                    <a:pt x="228314" y="46863"/>
                  </a:lnTo>
                  <a:lnTo>
                    <a:pt x="228306" y="41656"/>
                  </a:lnTo>
                  <a:lnTo>
                    <a:pt x="228299" y="36449"/>
                  </a:lnTo>
                  <a:lnTo>
                    <a:pt x="228295" y="31242"/>
                  </a:lnTo>
                  <a:lnTo>
                    <a:pt x="228293" y="26035"/>
                  </a:lnTo>
                  <a:lnTo>
                    <a:pt x="228293" y="20828"/>
                  </a:lnTo>
                  <a:lnTo>
                    <a:pt x="228297" y="15621"/>
                  </a:lnTo>
                  <a:lnTo>
                    <a:pt x="228304" y="10414"/>
                  </a:lnTo>
                  <a:lnTo>
                    <a:pt x="228314" y="5207"/>
                  </a:lnTo>
                  <a:lnTo>
                    <a:pt x="228327" y="0"/>
                  </a:lnTo>
                  <a:lnTo>
                    <a:pt x="229133" y="0"/>
                  </a:lnTo>
                  <a:lnTo>
                    <a:pt x="229147" y="5207"/>
                  </a:lnTo>
                  <a:lnTo>
                    <a:pt x="229157" y="10414"/>
                  </a:lnTo>
                  <a:lnTo>
                    <a:pt x="229164" y="15621"/>
                  </a:lnTo>
                  <a:lnTo>
                    <a:pt x="229167" y="20828"/>
                  </a:lnTo>
                  <a:lnTo>
                    <a:pt x="229168" y="26035"/>
                  </a:lnTo>
                  <a:lnTo>
                    <a:pt x="229166" y="31242"/>
                  </a:lnTo>
                  <a:lnTo>
                    <a:pt x="229161" y="36449"/>
                  </a:lnTo>
                  <a:lnTo>
                    <a:pt x="229155" y="41656"/>
                  </a:lnTo>
                  <a:lnTo>
                    <a:pt x="229147" y="46863"/>
                  </a:lnTo>
                  <a:lnTo>
                    <a:pt x="229137" y="52070"/>
                  </a:lnTo>
                  <a:lnTo>
                    <a:pt x="229128" y="57277"/>
                  </a:lnTo>
                  <a:lnTo>
                    <a:pt x="229119" y="62484"/>
                  </a:lnTo>
                  <a:lnTo>
                    <a:pt x="229111" y="67691"/>
                  </a:lnTo>
                  <a:lnTo>
                    <a:pt x="229105" y="72898"/>
                  </a:lnTo>
                  <a:lnTo>
                    <a:pt x="229102" y="78105"/>
                  </a:lnTo>
                  <a:lnTo>
                    <a:pt x="229103" y="83312"/>
                  </a:lnTo>
                  <a:lnTo>
                    <a:pt x="229109" y="88519"/>
                  </a:lnTo>
                  <a:lnTo>
                    <a:pt x="229120" y="93726"/>
                  </a:lnTo>
                  <a:lnTo>
                    <a:pt x="229137" y="98933"/>
                  </a:lnTo>
                  <a:lnTo>
                    <a:pt x="229161" y="104140"/>
                  </a:lnTo>
                  <a:lnTo>
                    <a:pt x="229192" y="109347"/>
                  </a:lnTo>
                  <a:lnTo>
                    <a:pt x="229230" y="114555"/>
                  </a:lnTo>
                  <a:lnTo>
                    <a:pt x="229277" y="119762"/>
                  </a:lnTo>
                  <a:lnTo>
                    <a:pt x="229332" y="124969"/>
                  </a:lnTo>
                  <a:lnTo>
                    <a:pt x="229397" y="130176"/>
                  </a:lnTo>
                  <a:lnTo>
                    <a:pt x="229470" y="135383"/>
                  </a:lnTo>
                  <a:lnTo>
                    <a:pt x="229552" y="140590"/>
                  </a:lnTo>
                  <a:lnTo>
                    <a:pt x="229643" y="145797"/>
                  </a:lnTo>
                  <a:lnTo>
                    <a:pt x="229741" y="151004"/>
                  </a:lnTo>
                  <a:lnTo>
                    <a:pt x="229847" y="156211"/>
                  </a:lnTo>
                  <a:lnTo>
                    <a:pt x="229961" y="161418"/>
                  </a:lnTo>
                  <a:lnTo>
                    <a:pt x="230081" y="166625"/>
                  </a:lnTo>
                  <a:lnTo>
                    <a:pt x="230207" y="171832"/>
                  </a:lnTo>
                  <a:lnTo>
                    <a:pt x="230338" y="177039"/>
                  </a:lnTo>
                  <a:lnTo>
                    <a:pt x="230472" y="182246"/>
                  </a:lnTo>
                  <a:lnTo>
                    <a:pt x="230609" y="187453"/>
                  </a:lnTo>
                  <a:lnTo>
                    <a:pt x="230747" y="192660"/>
                  </a:lnTo>
                  <a:lnTo>
                    <a:pt x="230885" y="197867"/>
                  </a:lnTo>
                  <a:lnTo>
                    <a:pt x="231021" y="203074"/>
                  </a:lnTo>
                  <a:lnTo>
                    <a:pt x="231156" y="208281"/>
                  </a:lnTo>
                  <a:lnTo>
                    <a:pt x="231286" y="213488"/>
                  </a:lnTo>
                  <a:lnTo>
                    <a:pt x="231413" y="218695"/>
                  </a:lnTo>
                  <a:lnTo>
                    <a:pt x="231536" y="223903"/>
                  </a:lnTo>
                  <a:lnTo>
                    <a:pt x="231654" y="229110"/>
                  </a:lnTo>
                  <a:lnTo>
                    <a:pt x="231767" y="234317"/>
                  </a:lnTo>
                  <a:lnTo>
                    <a:pt x="231875" y="239524"/>
                  </a:lnTo>
                  <a:lnTo>
                    <a:pt x="231980" y="244731"/>
                  </a:lnTo>
                  <a:lnTo>
                    <a:pt x="232081" y="249938"/>
                  </a:lnTo>
                  <a:lnTo>
                    <a:pt x="232180" y="255145"/>
                  </a:lnTo>
                  <a:lnTo>
                    <a:pt x="232277" y="260352"/>
                  </a:lnTo>
                  <a:lnTo>
                    <a:pt x="232375" y="265559"/>
                  </a:lnTo>
                  <a:lnTo>
                    <a:pt x="232474" y="270766"/>
                  </a:lnTo>
                  <a:lnTo>
                    <a:pt x="232575" y="275973"/>
                  </a:lnTo>
                  <a:lnTo>
                    <a:pt x="232679" y="281180"/>
                  </a:lnTo>
                  <a:lnTo>
                    <a:pt x="232788" y="286387"/>
                  </a:lnTo>
                  <a:lnTo>
                    <a:pt x="232900" y="291594"/>
                  </a:lnTo>
                  <a:lnTo>
                    <a:pt x="233017" y="296801"/>
                  </a:lnTo>
                  <a:lnTo>
                    <a:pt x="233138" y="302008"/>
                  </a:lnTo>
                  <a:lnTo>
                    <a:pt x="233262" y="307215"/>
                  </a:lnTo>
                  <a:lnTo>
                    <a:pt x="233390" y="312422"/>
                  </a:lnTo>
                  <a:lnTo>
                    <a:pt x="233519" y="317629"/>
                  </a:lnTo>
                  <a:lnTo>
                    <a:pt x="233651" y="322836"/>
                  </a:lnTo>
                  <a:lnTo>
                    <a:pt x="233782" y="328043"/>
                  </a:lnTo>
                  <a:lnTo>
                    <a:pt x="233913" y="333251"/>
                  </a:lnTo>
                  <a:lnTo>
                    <a:pt x="234043" y="338458"/>
                  </a:lnTo>
                  <a:lnTo>
                    <a:pt x="234172" y="343665"/>
                  </a:lnTo>
                  <a:lnTo>
                    <a:pt x="234300" y="348872"/>
                  </a:lnTo>
                  <a:lnTo>
                    <a:pt x="234427" y="354079"/>
                  </a:lnTo>
                  <a:lnTo>
                    <a:pt x="234555" y="359286"/>
                  </a:lnTo>
                  <a:lnTo>
                    <a:pt x="234686" y="364493"/>
                  </a:lnTo>
                  <a:lnTo>
                    <a:pt x="234821" y="369700"/>
                  </a:lnTo>
                  <a:lnTo>
                    <a:pt x="234964" y="374907"/>
                  </a:lnTo>
                  <a:lnTo>
                    <a:pt x="235117" y="380114"/>
                  </a:lnTo>
                  <a:lnTo>
                    <a:pt x="235283" y="385321"/>
                  </a:lnTo>
                  <a:lnTo>
                    <a:pt x="235466" y="390528"/>
                  </a:lnTo>
                  <a:lnTo>
                    <a:pt x="235669" y="395735"/>
                  </a:lnTo>
                  <a:lnTo>
                    <a:pt x="235900" y="400942"/>
                  </a:lnTo>
                  <a:lnTo>
                    <a:pt x="236160" y="406149"/>
                  </a:lnTo>
                  <a:lnTo>
                    <a:pt x="236453" y="411356"/>
                  </a:lnTo>
                  <a:lnTo>
                    <a:pt x="236780" y="416563"/>
                  </a:lnTo>
                  <a:lnTo>
                    <a:pt x="237144" y="421770"/>
                  </a:lnTo>
                  <a:lnTo>
                    <a:pt x="237548" y="426977"/>
                  </a:lnTo>
                  <a:lnTo>
                    <a:pt x="237993" y="432184"/>
                  </a:lnTo>
                  <a:lnTo>
                    <a:pt x="238483" y="437391"/>
                  </a:lnTo>
                  <a:lnTo>
                    <a:pt x="239021" y="442599"/>
                  </a:lnTo>
                  <a:lnTo>
                    <a:pt x="239602" y="447806"/>
                  </a:lnTo>
                  <a:lnTo>
                    <a:pt x="240225" y="453013"/>
                  </a:lnTo>
                  <a:lnTo>
                    <a:pt x="240889" y="458220"/>
                  </a:lnTo>
                  <a:lnTo>
                    <a:pt x="241592" y="463427"/>
                  </a:lnTo>
                  <a:lnTo>
                    <a:pt x="242331" y="468634"/>
                  </a:lnTo>
                  <a:lnTo>
                    <a:pt x="243104" y="473841"/>
                  </a:lnTo>
                  <a:lnTo>
                    <a:pt x="243911" y="479048"/>
                  </a:lnTo>
                  <a:lnTo>
                    <a:pt x="244745" y="484255"/>
                  </a:lnTo>
                  <a:lnTo>
                    <a:pt x="245601" y="489462"/>
                  </a:lnTo>
                  <a:lnTo>
                    <a:pt x="246475" y="494669"/>
                  </a:lnTo>
                  <a:lnTo>
                    <a:pt x="247362" y="499876"/>
                  </a:lnTo>
                  <a:lnTo>
                    <a:pt x="248259" y="505083"/>
                  </a:lnTo>
                  <a:lnTo>
                    <a:pt x="249162" y="510290"/>
                  </a:lnTo>
                  <a:lnTo>
                    <a:pt x="250067" y="515497"/>
                  </a:lnTo>
                  <a:lnTo>
                    <a:pt x="250969" y="520704"/>
                  </a:lnTo>
                  <a:lnTo>
                    <a:pt x="251867" y="525911"/>
                  </a:lnTo>
                  <a:lnTo>
                    <a:pt x="252756" y="531118"/>
                  </a:lnTo>
                  <a:lnTo>
                    <a:pt x="253637" y="536325"/>
                  </a:lnTo>
                  <a:lnTo>
                    <a:pt x="254508" y="541532"/>
                  </a:lnTo>
                  <a:lnTo>
                    <a:pt x="255368" y="546739"/>
                  </a:lnTo>
                  <a:lnTo>
                    <a:pt x="256219" y="551946"/>
                  </a:lnTo>
                  <a:lnTo>
                    <a:pt x="257059" y="557154"/>
                  </a:lnTo>
                  <a:lnTo>
                    <a:pt x="257892" y="562361"/>
                  </a:lnTo>
                  <a:lnTo>
                    <a:pt x="258722" y="567568"/>
                  </a:lnTo>
                  <a:lnTo>
                    <a:pt x="259552" y="572775"/>
                  </a:lnTo>
                  <a:lnTo>
                    <a:pt x="260386" y="577982"/>
                  </a:lnTo>
                  <a:lnTo>
                    <a:pt x="261227" y="583189"/>
                  </a:lnTo>
                  <a:lnTo>
                    <a:pt x="262080" y="588396"/>
                  </a:lnTo>
                  <a:lnTo>
                    <a:pt x="262952" y="593603"/>
                  </a:lnTo>
                  <a:lnTo>
                    <a:pt x="263848" y="598810"/>
                  </a:lnTo>
                  <a:lnTo>
                    <a:pt x="264773" y="604017"/>
                  </a:lnTo>
                  <a:lnTo>
                    <a:pt x="265729" y="609224"/>
                  </a:lnTo>
                  <a:lnTo>
                    <a:pt x="266721" y="614431"/>
                  </a:lnTo>
                  <a:lnTo>
                    <a:pt x="267751" y="619638"/>
                  </a:lnTo>
                  <a:lnTo>
                    <a:pt x="268821" y="624845"/>
                  </a:lnTo>
                  <a:lnTo>
                    <a:pt x="269935" y="630052"/>
                  </a:lnTo>
                  <a:lnTo>
                    <a:pt x="271099" y="635259"/>
                  </a:lnTo>
                  <a:lnTo>
                    <a:pt x="272307" y="640466"/>
                  </a:lnTo>
                  <a:lnTo>
                    <a:pt x="273558" y="645673"/>
                  </a:lnTo>
                  <a:lnTo>
                    <a:pt x="274850" y="650880"/>
                  </a:lnTo>
                  <a:lnTo>
                    <a:pt x="276179" y="656087"/>
                  </a:lnTo>
                  <a:lnTo>
                    <a:pt x="277544" y="661294"/>
                  </a:lnTo>
                  <a:lnTo>
                    <a:pt x="278941" y="666502"/>
                  </a:lnTo>
                  <a:lnTo>
                    <a:pt x="280368" y="671709"/>
                  </a:lnTo>
                  <a:lnTo>
                    <a:pt x="281821" y="676916"/>
                  </a:lnTo>
                  <a:lnTo>
                    <a:pt x="283295" y="682123"/>
                  </a:lnTo>
                  <a:lnTo>
                    <a:pt x="284785" y="687330"/>
                  </a:lnTo>
                  <a:lnTo>
                    <a:pt x="286290" y="692537"/>
                  </a:lnTo>
                  <a:lnTo>
                    <a:pt x="287807" y="697744"/>
                  </a:lnTo>
                  <a:lnTo>
                    <a:pt x="289336" y="702951"/>
                  </a:lnTo>
                  <a:lnTo>
                    <a:pt x="290877" y="708158"/>
                  </a:lnTo>
                  <a:lnTo>
                    <a:pt x="292433" y="713365"/>
                  </a:lnTo>
                  <a:lnTo>
                    <a:pt x="294004" y="718572"/>
                  </a:lnTo>
                  <a:lnTo>
                    <a:pt x="295594" y="723779"/>
                  </a:lnTo>
                  <a:lnTo>
                    <a:pt x="297205" y="728986"/>
                  </a:lnTo>
                  <a:lnTo>
                    <a:pt x="298844" y="734193"/>
                  </a:lnTo>
                  <a:lnTo>
                    <a:pt x="300513" y="739400"/>
                  </a:lnTo>
                  <a:lnTo>
                    <a:pt x="302220" y="744607"/>
                  </a:lnTo>
                  <a:lnTo>
                    <a:pt x="303972" y="749814"/>
                  </a:lnTo>
                  <a:lnTo>
                    <a:pt x="305778" y="755021"/>
                  </a:lnTo>
                  <a:lnTo>
                    <a:pt x="307637" y="760228"/>
                  </a:lnTo>
                  <a:lnTo>
                    <a:pt x="309555" y="765435"/>
                  </a:lnTo>
                  <a:lnTo>
                    <a:pt x="311534" y="770642"/>
                  </a:lnTo>
                  <a:lnTo>
                    <a:pt x="313577" y="775850"/>
                  </a:lnTo>
                  <a:lnTo>
                    <a:pt x="315687" y="781057"/>
                  </a:lnTo>
                  <a:lnTo>
                    <a:pt x="317863" y="786264"/>
                  </a:lnTo>
                  <a:lnTo>
                    <a:pt x="320117" y="791471"/>
                  </a:lnTo>
                  <a:lnTo>
                    <a:pt x="322435" y="796678"/>
                  </a:lnTo>
                  <a:lnTo>
                    <a:pt x="324814" y="801885"/>
                  </a:lnTo>
                  <a:lnTo>
                    <a:pt x="327250" y="807092"/>
                  </a:lnTo>
                  <a:lnTo>
                    <a:pt x="329737" y="812299"/>
                  </a:lnTo>
                  <a:lnTo>
                    <a:pt x="332269" y="817506"/>
                  </a:lnTo>
                  <a:lnTo>
                    <a:pt x="334841" y="822713"/>
                  </a:lnTo>
                  <a:lnTo>
                    <a:pt x="337446" y="827920"/>
                  </a:lnTo>
                  <a:lnTo>
                    <a:pt x="340073" y="833127"/>
                  </a:lnTo>
                  <a:lnTo>
                    <a:pt x="342711" y="838334"/>
                  </a:lnTo>
                  <a:lnTo>
                    <a:pt x="345352" y="843541"/>
                  </a:lnTo>
                  <a:lnTo>
                    <a:pt x="347988" y="848748"/>
                  </a:lnTo>
                  <a:lnTo>
                    <a:pt x="350610" y="853955"/>
                  </a:lnTo>
                  <a:lnTo>
                    <a:pt x="353211" y="859162"/>
                  </a:lnTo>
                  <a:lnTo>
                    <a:pt x="355783" y="864369"/>
                  </a:lnTo>
                  <a:lnTo>
                    <a:pt x="358314" y="869576"/>
                  </a:lnTo>
                  <a:lnTo>
                    <a:pt x="360804" y="874783"/>
                  </a:lnTo>
                  <a:lnTo>
                    <a:pt x="363249" y="879990"/>
                  </a:lnTo>
                  <a:lnTo>
                    <a:pt x="365647" y="885198"/>
                  </a:lnTo>
                  <a:lnTo>
                    <a:pt x="367996" y="890405"/>
                  </a:lnTo>
                  <a:lnTo>
                    <a:pt x="370297" y="895612"/>
                  </a:lnTo>
                  <a:lnTo>
                    <a:pt x="372551" y="900819"/>
                  </a:lnTo>
                  <a:lnTo>
                    <a:pt x="374754" y="906026"/>
                  </a:lnTo>
                  <a:lnTo>
                    <a:pt x="376914" y="911233"/>
                  </a:lnTo>
                  <a:lnTo>
                    <a:pt x="379037" y="916440"/>
                  </a:lnTo>
                  <a:lnTo>
                    <a:pt x="381129" y="921647"/>
                  </a:lnTo>
                  <a:lnTo>
                    <a:pt x="383194" y="926854"/>
                  </a:lnTo>
                  <a:lnTo>
                    <a:pt x="385239" y="932061"/>
                  </a:lnTo>
                  <a:lnTo>
                    <a:pt x="387270" y="937268"/>
                  </a:lnTo>
                  <a:lnTo>
                    <a:pt x="389292" y="942475"/>
                  </a:lnTo>
                  <a:lnTo>
                    <a:pt x="391312" y="947682"/>
                  </a:lnTo>
                  <a:lnTo>
                    <a:pt x="393338" y="952889"/>
                  </a:lnTo>
                  <a:lnTo>
                    <a:pt x="395372" y="958096"/>
                  </a:lnTo>
                  <a:lnTo>
                    <a:pt x="397420" y="963303"/>
                  </a:lnTo>
                  <a:lnTo>
                    <a:pt x="399484" y="968510"/>
                  </a:lnTo>
                  <a:lnTo>
                    <a:pt x="401568" y="973717"/>
                  </a:lnTo>
                  <a:lnTo>
                    <a:pt x="403671" y="978924"/>
                  </a:lnTo>
                  <a:lnTo>
                    <a:pt x="405798" y="984131"/>
                  </a:lnTo>
                  <a:lnTo>
                    <a:pt x="407946" y="989338"/>
                  </a:lnTo>
                  <a:lnTo>
                    <a:pt x="410111" y="994545"/>
                  </a:lnTo>
                  <a:lnTo>
                    <a:pt x="412291" y="999753"/>
                  </a:lnTo>
                  <a:lnTo>
                    <a:pt x="414482" y="1004960"/>
                  </a:lnTo>
                  <a:lnTo>
                    <a:pt x="416680" y="1010167"/>
                  </a:lnTo>
                  <a:lnTo>
                    <a:pt x="418880" y="1015374"/>
                  </a:lnTo>
                  <a:lnTo>
                    <a:pt x="421076" y="1020581"/>
                  </a:lnTo>
                  <a:lnTo>
                    <a:pt x="423262" y="1025788"/>
                  </a:lnTo>
                  <a:lnTo>
                    <a:pt x="425431" y="1030995"/>
                  </a:lnTo>
                  <a:lnTo>
                    <a:pt x="427578" y="1036202"/>
                  </a:lnTo>
                  <a:lnTo>
                    <a:pt x="429698" y="1041409"/>
                  </a:lnTo>
                  <a:lnTo>
                    <a:pt x="431786" y="1046616"/>
                  </a:lnTo>
                  <a:lnTo>
                    <a:pt x="433835" y="1051823"/>
                  </a:lnTo>
                  <a:lnTo>
                    <a:pt x="435841" y="1057030"/>
                  </a:lnTo>
                  <a:lnTo>
                    <a:pt x="437791" y="1062237"/>
                  </a:lnTo>
                  <a:lnTo>
                    <a:pt x="439682" y="1067444"/>
                  </a:lnTo>
                  <a:lnTo>
                    <a:pt x="441512" y="1072651"/>
                  </a:lnTo>
                  <a:lnTo>
                    <a:pt x="443274" y="1077858"/>
                  </a:lnTo>
                  <a:lnTo>
                    <a:pt x="444962" y="1083065"/>
                  </a:lnTo>
                  <a:lnTo>
                    <a:pt x="446570" y="1088272"/>
                  </a:lnTo>
                  <a:lnTo>
                    <a:pt x="448091" y="1093479"/>
                  </a:lnTo>
                  <a:lnTo>
                    <a:pt x="449513" y="1098686"/>
                  </a:lnTo>
                  <a:lnTo>
                    <a:pt x="450821" y="1103893"/>
                  </a:lnTo>
                  <a:lnTo>
                    <a:pt x="452020" y="1109101"/>
                  </a:lnTo>
                  <a:lnTo>
                    <a:pt x="453106" y="1114308"/>
                  </a:lnTo>
                  <a:lnTo>
                    <a:pt x="454074" y="1119515"/>
                  </a:lnTo>
                  <a:lnTo>
                    <a:pt x="454921" y="1124722"/>
                  </a:lnTo>
                  <a:lnTo>
                    <a:pt x="455645" y="1129929"/>
                  </a:lnTo>
                  <a:lnTo>
                    <a:pt x="456247" y="1135136"/>
                  </a:lnTo>
                  <a:lnTo>
                    <a:pt x="456709" y="1140343"/>
                  </a:lnTo>
                  <a:lnTo>
                    <a:pt x="457053" y="1145550"/>
                  </a:lnTo>
                  <a:lnTo>
                    <a:pt x="457288" y="1150757"/>
                  </a:lnTo>
                  <a:lnTo>
                    <a:pt x="457421" y="1155964"/>
                  </a:lnTo>
                  <a:lnTo>
                    <a:pt x="457461" y="1161171"/>
                  </a:lnTo>
                  <a:lnTo>
                    <a:pt x="457419" y="1166378"/>
                  </a:lnTo>
                  <a:lnTo>
                    <a:pt x="457304" y="1171585"/>
                  </a:lnTo>
                  <a:lnTo>
                    <a:pt x="457124" y="1176792"/>
                  </a:lnTo>
                  <a:lnTo>
                    <a:pt x="456890" y="1181999"/>
                  </a:lnTo>
                  <a:lnTo>
                    <a:pt x="456620" y="1187206"/>
                  </a:lnTo>
                  <a:lnTo>
                    <a:pt x="456320" y="1192413"/>
                  </a:lnTo>
                  <a:lnTo>
                    <a:pt x="455997" y="1197620"/>
                  </a:lnTo>
                  <a:lnTo>
                    <a:pt x="455657" y="1202827"/>
                  </a:lnTo>
                  <a:lnTo>
                    <a:pt x="455303" y="1208034"/>
                  </a:lnTo>
                  <a:lnTo>
                    <a:pt x="454936" y="1213241"/>
                  </a:lnTo>
                  <a:lnTo>
                    <a:pt x="454552" y="1218449"/>
                  </a:lnTo>
                  <a:lnTo>
                    <a:pt x="454149" y="1223656"/>
                  </a:lnTo>
                  <a:lnTo>
                    <a:pt x="453720" y="1228863"/>
                  </a:lnTo>
                  <a:lnTo>
                    <a:pt x="453259" y="1234070"/>
                  </a:lnTo>
                  <a:lnTo>
                    <a:pt x="452756" y="1239277"/>
                  </a:lnTo>
                  <a:lnTo>
                    <a:pt x="452202" y="1244484"/>
                  </a:lnTo>
                  <a:lnTo>
                    <a:pt x="451586" y="1249691"/>
                  </a:lnTo>
                  <a:lnTo>
                    <a:pt x="450890" y="1254898"/>
                  </a:lnTo>
                  <a:lnTo>
                    <a:pt x="450097" y="1260105"/>
                  </a:lnTo>
                  <a:lnTo>
                    <a:pt x="449205" y="1265312"/>
                  </a:lnTo>
                  <a:lnTo>
                    <a:pt x="448206" y="1270519"/>
                  </a:lnTo>
                  <a:lnTo>
                    <a:pt x="447093" y="1275726"/>
                  </a:lnTo>
                  <a:lnTo>
                    <a:pt x="445859" y="1280933"/>
                  </a:lnTo>
                  <a:lnTo>
                    <a:pt x="444501" y="1286140"/>
                  </a:lnTo>
                  <a:lnTo>
                    <a:pt x="443018" y="1291347"/>
                  </a:lnTo>
                  <a:lnTo>
                    <a:pt x="441391" y="1296554"/>
                  </a:lnTo>
                  <a:lnTo>
                    <a:pt x="439647" y="1301761"/>
                  </a:lnTo>
                  <a:lnTo>
                    <a:pt x="437796" y="1306968"/>
                  </a:lnTo>
                  <a:lnTo>
                    <a:pt x="435847" y="1312175"/>
                  </a:lnTo>
                  <a:lnTo>
                    <a:pt x="433815" y="1317382"/>
                  </a:lnTo>
                  <a:lnTo>
                    <a:pt x="431712" y="1322589"/>
                  </a:lnTo>
                  <a:lnTo>
                    <a:pt x="429554" y="1327797"/>
                  </a:lnTo>
                  <a:lnTo>
                    <a:pt x="427357" y="1333004"/>
                  </a:lnTo>
                  <a:lnTo>
                    <a:pt x="425143" y="1338211"/>
                  </a:lnTo>
                  <a:lnTo>
                    <a:pt x="422931" y="1343418"/>
                  </a:lnTo>
                  <a:lnTo>
                    <a:pt x="420736" y="1348625"/>
                  </a:lnTo>
                  <a:lnTo>
                    <a:pt x="418573" y="1353832"/>
                  </a:lnTo>
                  <a:lnTo>
                    <a:pt x="416452" y="1359039"/>
                  </a:lnTo>
                  <a:lnTo>
                    <a:pt x="414384" y="1364246"/>
                  </a:lnTo>
                  <a:lnTo>
                    <a:pt x="412378" y="1369453"/>
                  </a:lnTo>
                  <a:lnTo>
                    <a:pt x="410449" y="1374660"/>
                  </a:lnTo>
                  <a:lnTo>
                    <a:pt x="408589" y="1379867"/>
                  </a:lnTo>
                  <a:lnTo>
                    <a:pt x="406796" y="1385074"/>
                  </a:lnTo>
                  <a:lnTo>
                    <a:pt x="405067" y="1390281"/>
                  </a:lnTo>
                  <a:lnTo>
                    <a:pt x="403396" y="1395488"/>
                  </a:lnTo>
                  <a:lnTo>
                    <a:pt x="401776" y="1400695"/>
                  </a:lnTo>
                  <a:lnTo>
                    <a:pt x="400199" y="1405902"/>
                  </a:lnTo>
                  <a:lnTo>
                    <a:pt x="398657" y="1411109"/>
                  </a:lnTo>
                  <a:lnTo>
                    <a:pt x="397137" y="1416316"/>
                  </a:lnTo>
                  <a:lnTo>
                    <a:pt x="395624" y="1421523"/>
                  </a:lnTo>
                  <a:lnTo>
                    <a:pt x="394110" y="1426730"/>
                  </a:lnTo>
                  <a:lnTo>
                    <a:pt x="392586" y="1431937"/>
                  </a:lnTo>
                  <a:lnTo>
                    <a:pt x="391044" y="1437145"/>
                  </a:lnTo>
                  <a:lnTo>
                    <a:pt x="389477" y="1442352"/>
                  </a:lnTo>
                  <a:lnTo>
                    <a:pt x="387881" y="1447559"/>
                  </a:lnTo>
                  <a:lnTo>
                    <a:pt x="386246" y="1452766"/>
                  </a:lnTo>
                  <a:lnTo>
                    <a:pt x="384577" y="1457973"/>
                  </a:lnTo>
                  <a:lnTo>
                    <a:pt x="382875" y="1463180"/>
                  </a:lnTo>
                  <a:lnTo>
                    <a:pt x="381143" y="1468387"/>
                  </a:lnTo>
                  <a:lnTo>
                    <a:pt x="379384" y="1473594"/>
                  </a:lnTo>
                  <a:lnTo>
                    <a:pt x="377601" y="1478801"/>
                  </a:lnTo>
                  <a:lnTo>
                    <a:pt x="375799" y="1484008"/>
                  </a:lnTo>
                  <a:lnTo>
                    <a:pt x="373981" y="1489215"/>
                  </a:lnTo>
                  <a:lnTo>
                    <a:pt x="372154" y="1494422"/>
                  </a:lnTo>
                  <a:lnTo>
                    <a:pt x="370322" y="1499629"/>
                  </a:lnTo>
                  <a:lnTo>
                    <a:pt x="368487" y="1504836"/>
                  </a:lnTo>
                  <a:lnTo>
                    <a:pt x="366651" y="1510043"/>
                  </a:lnTo>
                  <a:lnTo>
                    <a:pt x="364813" y="1515250"/>
                  </a:lnTo>
                  <a:lnTo>
                    <a:pt x="362974" y="1520457"/>
                  </a:lnTo>
                  <a:lnTo>
                    <a:pt x="361131" y="1525664"/>
                  </a:lnTo>
                  <a:lnTo>
                    <a:pt x="359283" y="1530871"/>
                  </a:lnTo>
                  <a:lnTo>
                    <a:pt x="357426" y="1536078"/>
                  </a:lnTo>
                  <a:lnTo>
                    <a:pt x="355558" y="1541285"/>
                  </a:lnTo>
                  <a:lnTo>
                    <a:pt x="353677" y="1546492"/>
                  </a:lnTo>
                  <a:lnTo>
                    <a:pt x="351782" y="1551700"/>
                  </a:lnTo>
                  <a:lnTo>
                    <a:pt x="349871" y="1556907"/>
                  </a:lnTo>
                  <a:lnTo>
                    <a:pt x="347944" y="1562114"/>
                  </a:lnTo>
                  <a:lnTo>
                    <a:pt x="346001" y="1567321"/>
                  </a:lnTo>
                  <a:lnTo>
                    <a:pt x="344044" y="1572528"/>
                  </a:lnTo>
                  <a:lnTo>
                    <a:pt x="342076" y="1577735"/>
                  </a:lnTo>
                  <a:lnTo>
                    <a:pt x="340102" y="1582942"/>
                  </a:lnTo>
                  <a:lnTo>
                    <a:pt x="338125" y="1588149"/>
                  </a:lnTo>
                  <a:lnTo>
                    <a:pt x="336147" y="1593356"/>
                  </a:lnTo>
                  <a:lnTo>
                    <a:pt x="334173" y="1598563"/>
                  </a:lnTo>
                  <a:lnTo>
                    <a:pt x="332205" y="1603770"/>
                  </a:lnTo>
                  <a:lnTo>
                    <a:pt x="330249" y="1608977"/>
                  </a:lnTo>
                  <a:lnTo>
                    <a:pt x="328306" y="1614184"/>
                  </a:lnTo>
                  <a:lnTo>
                    <a:pt x="326375" y="1619391"/>
                  </a:lnTo>
                  <a:lnTo>
                    <a:pt x="324458" y="1624598"/>
                  </a:lnTo>
                  <a:lnTo>
                    <a:pt x="322554" y="1629805"/>
                  </a:lnTo>
                  <a:lnTo>
                    <a:pt x="320664" y="1635012"/>
                  </a:lnTo>
                  <a:lnTo>
                    <a:pt x="318786" y="1640219"/>
                  </a:lnTo>
                  <a:lnTo>
                    <a:pt x="316920" y="1645426"/>
                  </a:lnTo>
                  <a:lnTo>
                    <a:pt x="315065" y="1650633"/>
                  </a:lnTo>
                  <a:lnTo>
                    <a:pt x="313220" y="1655840"/>
                  </a:lnTo>
                  <a:lnTo>
                    <a:pt x="311385" y="1661048"/>
                  </a:lnTo>
                  <a:lnTo>
                    <a:pt x="309562" y="1666255"/>
                  </a:lnTo>
                  <a:lnTo>
                    <a:pt x="307751" y="1671462"/>
                  </a:lnTo>
                  <a:lnTo>
                    <a:pt x="305954" y="1676669"/>
                  </a:lnTo>
                  <a:lnTo>
                    <a:pt x="304176" y="1681876"/>
                  </a:lnTo>
                  <a:lnTo>
                    <a:pt x="302424" y="1687083"/>
                  </a:lnTo>
                  <a:lnTo>
                    <a:pt x="300698" y="1692290"/>
                  </a:lnTo>
                  <a:lnTo>
                    <a:pt x="299003" y="1697497"/>
                  </a:lnTo>
                  <a:lnTo>
                    <a:pt x="297344" y="1702704"/>
                  </a:lnTo>
                  <a:lnTo>
                    <a:pt x="295724" y="1707911"/>
                  </a:lnTo>
                  <a:lnTo>
                    <a:pt x="294148" y="1713118"/>
                  </a:lnTo>
                  <a:lnTo>
                    <a:pt x="292618" y="1718325"/>
                  </a:lnTo>
                  <a:lnTo>
                    <a:pt x="291147" y="1723532"/>
                  </a:lnTo>
                  <a:lnTo>
                    <a:pt x="289729" y="1728739"/>
                  </a:lnTo>
                  <a:lnTo>
                    <a:pt x="288365" y="1733946"/>
                  </a:lnTo>
                  <a:lnTo>
                    <a:pt x="287054" y="1739153"/>
                  </a:lnTo>
                  <a:lnTo>
                    <a:pt x="285795" y="1744360"/>
                  </a:lnTo>
                  <a:lnTo>
                    <a:pt x="284586" y="1749567"/>
                  </a:lnTo>
                  <a:lnTo>
                    <a:pt x="283426" y="1754774"/>
                  </a:lnTo>
                  <a:lnTo>
                    <a:pt x="282314" y="1759981"/>
                  </a:lnTo>
                  <a:lnTo>
                    <a:pt x="281247" y="1765188"/>
                  </a:lnTo>
                  <a:lnTo>
                    <a:pt x="280215" y="1770396"/>
                  </a:lnTo>
                  <a:lnTo>
                    <a:pt x="279214" y="1775603"/>
                  </a:lnTo>
                  <a:lnTo>
                    <a:pt x="278237" y="1780810"/>
                  </a:lnTo>
                  <a:lnTo>
                    <a:pt x="277282" y="1786017"/>
                  </a:lnTo>
                  <a:lnTo>
                    <a:pt x="276342" y="1791224"/>
                  </a:lnTo>
                  <a:lnTo>
                    <a:pt x="275412" y="1796431"/>
                  </a:lnTo>
                  <a:lnTo>
                    <a:pt x="274489" y="1801638"/>
                  </a:lnTo>
                  <a:lnTo>
                    <a:pt x="273567" y="1806845"/>
                  </a:lnTo>
                  <a:lnTo>
                    <a:pt x="272644" y="1812052"/>
                  </a:lnTo>
                  <a:lnTo>
                    <a:pt x="271716" y="1817259"/>
                  </a:lnTo>
                  <a:lnTo>
                    <a:pt x="270782" y="1822466"/>
                  </a:lnTo>
                  <a:lnTo>
                    <a:pt x="269843" y="1827673"/>
                  </a:lnTo>
                  <a:lnTo>
                    <a:pt x="268899" y="1832880"/>
                  </a:lnTo>
                  <a:lnTo>
                    <a:pt x="267951" y="1838087"/>
                  </a:lnTo>
                  <a:lnTo>
                    <a:pt x="267002" y="1843294"/>
                  </a:lnTo>
                  <a:lnTo>
                    <a:pt x="266057" y="1848501"/>
                  </a:lnTo>
                  <a:lnTo>
                    <a:pt x="265119" y="1853708"/>
                  </a:lnTo>
                  <a:lnTo>
                    <a:pt x="264194" y="1858915"/>
                  </a:lnTo>
                  <a:lnTo>
                    <a:pt x="263285" y="1864122"/>
                  </a:lnTo>
                  <a:lnTo>
                    <a:pt x="262399" y="1869329"/>
                  </a:lnTo>
                  <a:lnTo>
                    <a:pt x="261540" y="1874536"/>
                  </a:lnTo>
                  <a:lnTo>
                    <a:pt x="260720" y="1879744"/>
                  </a:lnTo>
                  <a:lnTo>
                    <a:pt x="259937" y="1884951"/>
                  </a:lnTo>
                  <a:lnTo>
                    <a:pt x="259195" y="1890158"/>
                  </a:lnTo>
                  <a:lnTo>
                    <a:pt x="258497" y="1895365"/>
                  </a:lnTo>
                  <a:lnTo>
                    <a:pt x="257843" y="1900572"/>
                  </a:lnTo>
                  <a:lnTo>
                    <a:pt x="257234" y="1905779"/>
                  </a:lnTo>
                  <a:lnTo>
                    <a:pt x="256670" y="1910986"/>
                  </a:lnTo>
                  <a:lnTo>
                    <a:pt x="256152" y="1916193"/>
                  </a:lnTo>
                  <a:lnTo>
                    <a:pt x="255679" y="1921400"/>
                  </a:lnTo>
                  <a:lnTo>
                    <a:pt x="255242" y="1926607"/>
                  </a:lnTo>
                  <a:lnTo>
                    <a:pt x="254837" y="1931814"/>
                  </a:lnTo>
                  <a:lnTo>
                    <a:pt x="254460" y="1937021"/>
                  </a:lnTo>
                  <a:lnTo>
                    <a:pt x="254105" y="1942228"/>
                  </a:lnTo>
                  <a:lnTo>
                    <a:pt x="253768" y="1947435"/>
                  </a:lnTo>
                  <a:lnTo>
                    <a:pt x="253443" y="1952642"/>
                  </a:lnTo>
                  <a:lnTo>
                    <a:pt x="253125" y="1957849"/>
                  </a:lnTo>
                  <a:lnTo>
                    <a:pt x="252806" y="1963056"/>
                  </a:lnTo>
                  <a:lnTo>
                    <a:pt x="252483" y="1968263"/>
                  </a:lnTo>
                  <a:lnTo>
                    <a:pt x="252151" y="1973470"/>
                  </a:lnTo>
                  <a:lnTo>
                    <a:pt x="251807" y="1978677"/>
                  </a:lnTo>
                  <a:lnTo>
                    <a:pt x="251446" y="1983884"/>
                  </a:lnTo>
                  <a:lnTo>
                    <a:pt x="251068" y="1989091"/>
                  </a:lnTo>
                  <a:lnTo>
                    <a:pt x="250667" y="1994299"/>
                  </a:lnTo>
                  <a:lnTo>
                    <a:pt x="250243" y="1999506"/>
                  </a:lnTo>
                  <a:lnTo>
                    <a:pt x="249796" y="2004713"/>
                  </a:lnTo>
                  <a:lnTo>
                    <a:pt x="249328" y="2009920"/>
                  </a:lnTo>
                  <a:lnTo>
                    <a:pt x="248838" y="2015127"/>
                  </a:lnTo>
                  <a:lnTo>
                    <a:pt x="248330" y="2020334"/>
                  </a:lnTo>
                  <a:lnTo>
                    <a:pt x="247803" y="2025541"/>
                  </a:lnTo>
                  <a:lnTo>
                    <a:pt x="247262" y="2030748"/>
                  </a:lnTo>
                  <a:lnTo>
                    <a:pt x="246708" y="2035955"/>
                  </a:lnTo>
                  <a:lnTo>
                    <a:pt x="246146" y="2041162"/>
                  </a:lnTo>
                  <a:lnTo>
                    <a:pt x="245581" y="2046369"/>
                  </a:lnTo>
                  <a:lnTo>
                    <a:pt x="245017" y="2051576"/>
                  </a:lnTo>
                  <a:lnTo>
                    <a:pt x="244456" y="2056783"/>
                  </a:lnTo>
                  <a:lnTo>
                    <a:pt x="243905" y="2061990"/>
                  </a:lnTo>
                  <a:lnTo>
                    <a:pt x="243365" y="2067197"/>
                  </a:lnTo>
                  <a:lnTo>
                    <a:pt x="242843" y="2072404"/>
                  </a:lnTo>
                  <a:lnTo>
                    <a:pt x="242343" y="2077611"/>
                  </a:lnTo>
                  <a:lnTo>
                    <a:pt x="241866" y="2082818"/>
                  </a:lnTo>
                  <a:lnTo>
                    <a:pt x="241414" y="2088025"/>
                  </a:lnTo>
                  <a:lnTo>
                    <a:pt x="240989" y="2093232"/>
                  </a:lnTo>
                  <a:lnTo>
                    <a:pt x="240592" y="2098439"/>
                  </a:lnTo>
                  <a:lnTo>
                    <a:pt x="240223" y="2103647"/>
                  </a:lnTo>
                  <a:lnTo>
                    <a:pt x="239884" y="2108854"/>
                  </a:lnTo>
                  <a:lnTo>
                    <a:pt x="239575" y="2114061"/>
                  </a:lnTo>
                  <a:lnTo>
                    <a:pt x="239293" y="2119268"/>
                  </a:lnTo>
                  <a:lnTo>
                    <a:pt x="239033" y="2124475"/>
                  </a:lnTo>
                  <a:lnTo>
                    <a:pt x="238795" y="2129682"/>
                  </a:lnTo>
                  <a:lnTo>
                    <a:pt x="238575" y="2134889"/>
                  </a:lnTo>
                  <a:lnTo>
                    <a:pt x="238370" y="2140096"/>
                  </a:lnTo>
                  <a:lnTo>
                    <a:pt x="238178" y="2145303"/>
                  </a:lnTo>
                  <a:lnTo>
                    <a:pt x="237996" y="2150510"/>
                  </a:lnTo>
                  <a:lnTo>
                    <a:pt x="237820" y="2155717"/>
                  </a:lnTo>
                  <a:lnTo>
                    <a:pt x="237647" y="2160924"/>
                  </a:lnTo>
                  <a:lnTo>
                    <a:pt x="237475" y="2166131"/>
                  </a:lnTo>
                  <a:lnTo>
                    <a:pt x="237301" y="2171338"/>
                  </a:lnTo>
                  <a:lnTo>
                    <a:pt x="237124" y="2176545"/>
                  </a:lnTo>
                  <a:lnTo>
                    <a:pt x="236943" y="2181752"/>
                  </a:lnTo>
                  <a:lnTo>
                    <a:pt x="236757" y="2186959"/>
                  </a:lnTo>
                  <a:lnTo>
                    <a:pt x="236564" y="2192166"/>
                  </a:lnTo>
                  <a:lnTo>
                    <a:pt x="236367" y="2197373"/>
                  </a:lnTo>
                  <a:lnTo>
                    <a:pt x="236165" y="2202580"/>
                  </a:lnTo>
                  <a:lnTo>
                    <a:pt x="235961" y="2207787"/>
                  </a:lnTo>
                  <a:lnTo>
                    <a:pt x="235753" y="2212995"/>
                  </a:lnTo>
                  <a:lnTo>
                    <a:pt x="235545" y="2218202"/>
                  </a:lnTo>
                  <a:lnTo>
                    <a:pt x="235338" y="2223409"/>
                  </a:lnTo>
                  <a:lnTo>
                    <a:pt x="235133" y="2228616"/>
                  </a:lnTo>
                  <a:lnTo>
                    <a:pt x="234934" y="2233823"/>
                  </a:lnTo>
                  <a:lnTo>
                    <a:pt x="234740" y="2239030"/>
                  </a:lnTo>
                  <a:lnTo>
                    <a:pt x="234553" y="2244237"/>
                  </a:lnTo>
                  <a:lnTo>
                    <a:pt x="234375" y="2249444"/>
                  </a:lnTo>
                  <a:lnTo>
                    <a:pt x="234207" y="2254651"/>
                  </a:lnTo>
                  <a:lnTo>
                    <a:pt x="234048" y="2259858"/>
                  </a:lnTo>
                  <a:lnTo>
                    <a:pt x="233902" y="2265065"/>
                  </a:lnTo>
                  <a:lnTo>
                    <a:pt x="233768" y="2270272"/>
                  </a:lnTo>
                  <a:lnTo>
                    <a:pt x="233645" y="2275479"/>
                  </a:lnTo>
                  <a:lnTo>
                    <a:pt x="233534" y="2280686"/>
                  </a:lnTo>
                  <a:lnTo>
                    <a:pt x="233433" y="2285893"/>
                  </a:lnTo>
                  <a:lnTo>
                    <a:pt x="233342" y="2291100"/>
                  </a:lnTo>
                  <a:lnTo>
                    <a:pt x="233261" y="2296307"/>
                  </a:lnTo>
                  <a:lnTo>
                    <a:pt x="233189" y="2301514"/>
                  </a:lnTo>
                  <a:lnTo>
                    <a:pt x="233126" y="2306721"/>
                  </a:lnTo>
                  <a:lnTo>
                    <a:pt x="233070" y="2311928"/>
                  </a:lnTo>
                  <a:lnTo>
                    <a:pt x="233020" y="2317135"/>
                  </a:lnTo>
                  <a:lnTo>
                    <a:pt x="232976" y="2322343"/>
                  </a:lnTo>
                  <a:lnTo>
                    <a:pt x="232936" y="2327550"/>
                  </a:lnTo>
                  <a:lnTo>
                    <a:pt x="232899" y="2332757"/>
                  </a:lnTo>
                  <a:lnTo>
                    <a:pt x="232866" y="2337964"/>
                  </a:lnTo>
                  <a:lnTo>
                    <a:pt x="232835" y="2343171"/>
                  </a:lnTo>
                  <a:lnTo>
                    <a:pt x="232806" y="2348378"/>
                  </a:lnTo>
                  <a:lnTo>
                    <a:pt x="232778" y="2353585"/>
                  </a:lnTo>
                  <a:lnTo>
                    <a:pt x="232750" y="2358792"/>
                  </a:lnTo>
                  <a:lnTo>
                    <a:pt x="232722" y="2363999"/>
                  </a:lnTo>
                  <a:lnTo>
                    <a:pt x="232695" y="2369206"/>
                  </a:lnTo>
                  <a:lnTo>
                    <a:pt x="232666" y="2374413"/>
                  </a:lnTo>
                  <a:lnTo>
                    <a:pt x="232636" y="2379620"/>
                  </a:lnTo>
                  <a:lnTo>
                    <a:pt x="232605" y="2384827"/>
                  </a:lnTo>
                  <a:lnTo>
                    <a:pt x="232573" y="2390034"/>
                  </a:lnTo>
                  <a:lnTo>
                    <a:pt x="232538" y="2395241"/>
                  </a:lnTo>
                  <a:lnTo>
                    <a:pt x="232502" y="2400448"/>
                  </a:lnTo>
                  <a:lnTo>
                    <a:pt x="232464" y="2405655"/>
                  </a:lnTo>
                  <a:lnTo>
                    <a:pt x="232424" y="2410862"/>
                  </a:lnTo>
                  <a:lnTo>
                    <a:pt x="232382" y="2416069"/>
                  </a:lnTo>
                  <a:lnTo>
                    <a:pt x="232337" y="2421276"/>
                  </a:lnTo>
                  <a:lnTo>
                    <a:pt x="232291" y="2426483"/>
                  </a:lnTo>
                  <a:lnTo>
                    <a:pt x="232243" y="2431691"/>
                  </a:lnTo>
                  <a:lnTo>
                    <a:pt x="232193" y="2436898"/>
                  </a:lnTo>
                  <a:lnTo>
                    <a:pt x="232141" y="2442105"/>
                  </a:lnTo>
                  <a:lnTo>
                    <a:pt x="232087" y="2447312"/>
                  </a:lnTo>
                  <a:lnTo>
                    <a:pt x="232030" y="2452519"/>
                  </a:lnTo>
                  <a:lnTo>
                    <a:pt x="231972" y="2457726"/>
                  </a:lnTo>
                  <a:lnTo>
                    <a:pt x="231910" y="2462933"/>
                  </a:lnTo>
                  <a:lnTo>
                    <a:pt x="231846" y="2468140"/>
                  </a:lnTo>
                  <a:lnTo>
                    <a:pt x="231778" y="2473347"/>
                  </a:lnTo>
                  <a:lnTo>
                    <a:pt x="231707" y="2478554"/>
                  </a:lnTo>
                  <a:lnTo>
                    <a:pt x="231633" y="2483761"/>
                  </a:lnTo>
                  <a:lnTo>
                    <a:pt x="231555" y="2488968"/>
                  </a:lnTo>
                  <a:lnTo>
                    <a:pt x="231473" y="2494175"/>
                  </a:lnTo>
                  <a:lnTo>
                    <a:pt x="231387" y="2499382"/>
                  </a:lnTo>
                  <a:lnTo>
                    <a:pt x="231298" y="2504589"/>
                  </a:lnTo>
                  <a:lnTo>
                    <a:pt x="231206" y="2509796"/>
                  </a:lnTo>
                  <a:lnTo>
                    <a:pt x="231111" y="2515003"/>
                  </a:lnTo>
                  <a:lnTo>
                    <a:pt x="231014" y="2520210"/>
                  </a:lnTo>
                  <a:lnTo>
                    <a:pt x="230915" y="2525417"/>
                  </a:lnTo>
                  <a:lnTo>
                    <a:pt x="230816" y="2530624"/>
                  </a:lnTo>
                  <a:lnTo>
                    <a:pt x="230717" y="2535831"/>
                  </a:lnTo>
                  <a:lnTo>
                    <a:pt x="230619" y="2541038"/>
                  </a:lnTo>
                  <a:lnTo>
                    <a:pt x="230523" y="2546246"/>
                  </a:lnTo>
                  <a:lnTo>
                    <a:pt x="230429" y="2551453"/>
                  </a:lnTo>
                  <a:lnTo>
                    <a:pt x="230338" y="2556660"/>
                  </a:lnTo>
                  <a:lnTo>
                    <a:pt x="230251" y="2561867"/>
                  </a:lnTo>
                  <a:lnTo>
                    <a:pt x="230168" y="2567074"/>
                  </a:lnTo>
                  <a:lnTo>
                    <a:pt x="230089" y="2572281"/>
                  </a:lnTo>
                  <a:lnTo>
                    <a:pt x="230015" y="2577488"/>
                  </a:lnTo>
                  <a:lnTo>
                    <a:pt x="229946" y="2582695"/>
                  </a:lnTo>
                  <a:lnTo>
                    <a:pt x="229881" y="2587902"/>
                  </a:lnTo>
                  <a:lnTo>
                    <a:pt x="229820" y="2593109"/>
                  </a:lnTo>
                  <a:lnTo>
                    <a:pt x="229763" y="2598316"/>
                  </a:lnTo>
                  <a:lnTo>
                    <a:pt x="229710" y="2603523"/>
                  </a:lnTo>
                  <a:lnTo>
                    <a:pt x="229660" y="2608730"/>
                  </a:lnTo>
                  <a:lnTo>
                    <a:pt x="229612" y="2613937"/>
                  </a:lnTo>
                  <a:lnTo>
                    <a:pt x="229567" y="2619144"/>
                  </a:lnTo>
                  <a:lnTo>
                    <a:pt x="229524" y="2624351"/>
                  </a:lnTo>
                  <a:lnTo>
                    <a:pt x="229482" y="2629558"/>
                  </a:lnTo>
                  <a:lnTo>
                    <a:pt x="229441" y="2634765"/>
                  </a:lnTo>
                  <a:lnTo>
                    <a:pt x="229402" y="2639972"/>
                  </a:lnTo>
                  <a:lnTo>
                    <a:pt x="229363" y="2645179"/>
                  </a:lnTo>
                  <a:lnTo>
                    <a:pt x="229324" y="2650386"/>
                  </a:lnTo>
                  <a:lnTo>
                    <a:pt x="229286" y="2655594"/>
                  </a:lnTo>
                  <a:lnTo>
                    <a:pt x="229248" y="2660801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4" name="pg27">
              <a:extLst>
                <a:ext uri="{FF2B5EF4-FFF2-40B4-BE49-F238E27FC236}">
                  <a16:creationId xmlns:a16="http://schemas.microsoft.com/office/drawing/2014/main" id="{F76E11D3-13BC-59C7-53BC-B5FEA46F12C3}"/>
                </a:ext>
              </a:extLst>
            </p:cNvPr>
            <p:cNvSpPr/>
            <p:nvPr/>
          </p:nvSpPr>
          <p:spPr>
            <a:xfrm>
              <a:off x="3679190" y="3660171"/>
              <a:ext cx="458709" cy="2645263"/>
            </a:xfrm>
            <a:custGeom>
              <a:avLst/>
              <a:gdLst/>
              <a:ahLst/>
              <a:cxnLst/>
              <a:rect l="0" t="0" r="0" b="0"/>
              <a:pathLst>
                <a:path w="458709" h="2645263">
                  <a:moveTo>
                    <a:pt x="228952" y="2645263"/>
                  </a:moveTo>
                  <a:lnTo>
                    <a:pt x="228898" y="2640086"/>
                  </a:lnTo>
                  <a:lnTo>
                    <a:pt x="228838" y="2634910"/>
                  </a:lnTo>
                  <a:lnTo>
                    <a:pt x="228772" y="2629733"/>
                  </a:lnTo>
                  <a:lnTo>
                    <a:pt x="228699" y="2624557"/>
                  </a:lnTo>
                  <a:lnTo>
                    <a:pt x="228621" y="2619380"/>
                  </a:lnTo>
                  <a:lnTo>
                    <a:pt x="228536" y="2614203"/>
                  </a:lnTo>
                  <a:lnTo>
                    <a:pt x="228445" y="2609027"/>
                  </a:lnTo>
                  <a:lnTo>
                    <a:pt x="228348" y="2603850"/>
                  </a:lnTo>
                  <a:lnTo>
                    <a:pt x="228246" y="2598673"/>
                  </a:lnTo>
                  <a:lnTo>
                    <a:pt x="228141" y="2593497"/>
                  </a:lnTo>
                  <a:lnTo>
                    <a:pt x="228032" y="2588320"/>
                  </a:lnTo>
                  <a:lnTo>
                    <a:pt x="227922" y="2583143"/>
                  </a:lnTo>
                  <a:lnTo>
                    <a:pt x="227811" y="2577967"/>
                  </a:lnTo>
                  <a:lnTo>
                    <a:pt x="227701" y="2572790"/>
                  </a:lnTo>
                  <a:lnTo>
                    <a:pt x="227591" y="2567613"/>
                  </a:lnTo>
                  <a:lnTo>
                    <a:pt x="227483" y="2562437"/>
                  </a:lnTo>
                  <a:lnTo>
                    <a:pt x="227378" y="2557260"/>
                  </a:lnTo>
                  <a:lnTo>
                    <a:pt x="227275" y="2552084"/>
                  </a:lnTo>
                  <a:lnTo>
                    <a:pt x="227175" y="2546907"/>
                  </a:lnTo>
                  <a:lnTo>
                    <a:pt x="227076" y="2541730"/>
                  </a:lnTo>
                  <a:lnTo>
                    <a:pt x="226980" y="2536554"/>
                  </a:lnTo>
                  <a:lnTo>
                    <a:pt x="226884" y="2531377"/>
                  </a:lnTo>
                  <a:lnTo>
                    <a:pt x="226789" y="2526200"/>
                  </a:lnTo>
                  <a:lnTo>
                    <a:pt x="226694" y="2521024"/>
                  </a:lnTo>
                  <a:lnTo>
                    <a:pt x="226599" y="2515847"/>
                  </a:lnTo>
                  <a:lnTo>
                    <a:pt x="226502" y="2510670"/>
                  </a:lnTo>
                  <a:lnTo>
                    <a:pt x="226405" y="2505494"/>
                  </a:lnTo>
                  <a:lnTo>
                    <a:pt x="226306" y="2500317"/>
                  </a:lnTo>
                  <a:lnTo>
                    <a:pt x="226206" y="2495140"/>
                  </a:lnTo>
                  <a:lnTo>
                    <a:pt x="226106" y="2489964"/>
                  </a:lnTo>
                  <a:lnTo>
                    <a:pt x="226006" y="2484787"/>
                  </a:lnTo>
                  <a:lnTo>
                    <a:pt x="225905" y="2479611"/>
                  </a:lnTo>
                  <a:lnTo>
                    <a:pt x="225805" y="2474434"/>
                  </a:lnTo>
                  <a:lnTo>
                    <a:pt x="225706" y="2469257"/>
                  </a:lnTo>
                  <a:lnTo>
                    <a:pt x="225607" y="2464081"/>
                  </a:lnTo>
                  <a:lnTo>
                    <a:pt x="225510" y="2458904"/>
                  </a:lnTo>
                  <a:lnTo>
                    <a:pt x="225414" y="2453727"/>
                  </a:lnTo>
                  <a:lnTo>
                    <a:pt x="225320" y="2448551"/>
                  </a:lnTo>
                  <a:lnTo>
                    <a:pt x="225226" y="2443374"/>
                  </a:lnTo>
                  <a:lnTo>
                    <a:pt x="225134" y="2438197"/>
                  </a:lnTo>
                  <a:lnTo>
                    <a:pt x="225044" y="2433021"/>
                  </a:lnTo>
                  <a:lnTo>
                    <a:pt x="224955" y="2427844"/>
                  </a:lnTo>
                  <a:lnTo>
                    <a:pt x="224868" y="2422668"/>
                  </a:lnTo>
                  <a:lnTo>
                    <a:pt x="224784" y="2417491"/>
                  </a:lnTo>
                  <a:lnTo>
                    <a:pt x="224703" y="2412314"/>
                  </a:lnTo>
                  <a:lnTo>
                    <a:pt x="224626" y="2407138"/>
                  </a:lnTo>
                  <a:lnTo>
                    <a:pt x="224554" y="2401961"/>
                  </a:lnTo>
                  <a:lnTo>
                    <a:pt x="224486" y="2396784"/>
                  </a:lnTo>
                  <a:lnTo>
                    <a:pt x="224424" y="2391608"/>
                  </a:lnTo>
                  <a:lnTo>
                    <a:pt x="224368" y="2386431"/>
                  </a:lnTo>
                  <a:lnTo>
                    <a:pt x="224319" y="2381254"/>
                  </a:lnTo>
                  <a:lnTo>
                    <a:pt x="224275" y="2376078"/>
                  </a:lnTo>
                  <a:lnTo>
                    <a:pt x="224237" y="2370901"/>
                  </a:lnTo>
                  <a:lnTo>
                    <a:pt x="224203" y="2365724"/>
                  </a:lnTo>
                  <a:lnTo>
                    <a:pt x="224173" y="2360548"/>
                  </a:lnTo>
                  <a:lnTo>
                    <a:pt x="224145" y="2355371"/>
                  </a:lnTo>
                  <a:lnTo>
                    <a:pt x="224120" y="2350195"/>
                  </a:lnTo>
                  <a:lnTo>
                    <a:pt x="224095" y="2345018"/>
                  </a:lnTo>
                  <a:lnTo>
                    <a:pt x="224069" y="2339841"/>
                  </a:lnTo>
                  <a:lnTo>
                    <a:pt x="224043" y="2334665"/>
                  </a:lnTo>
                  <a:lnTo>
                    <a:pt x="224014" y="2329488"/>
                  </a:lnTo>
                  <a:lnTo>
                    <a:pt x="223983" y="2324311"/>
                  </a:lnTo>
                  <a:lnTo>
                    <a:pt x="223950" y="2319135"/>
                  </a:lnTo>
                  <a:lnTo>
                    <a:pt x="223914" y="2313958"/>
                  </a:lnTo>
                  <a:lnTo>
                    <a:pt x="223875" y="2308781"/>
                  </a:lnTo>
                  <a:lnTo>
                    <a:pt x="223834" y="2303605"/>
                  </a:lnTo>
                  <a:lnTo>
                    <a:pt x="223791" y="2298428"/>
                  </a:lnTo>
                  <a:lnTo>
                    <a:pt x="223745" y="2293251"/>
                  </a:lnTo>
                  <a:lnTo>
                    <a:pt x="223696" y="2288075"/>
                  </a:lnTo>
                  <a:lnTo>
                    <a:pt x="223644" y="2282898"/>
                  </a:lnTo>
                  <a:lnTo>
                    <a:pt x="223588" y="2277722"/>
                  </a:lnTo>
                  <a:lnTo>
                    <a:pt x="223527" y="2272545"/>
                  </a:lnTo>
                  <a:lnTo>
                    <a:pt x="223459" y="2267368"/>
                  </a:lnTo>
                  <a:lnTo>
                    <a:pt x="223383" y="2262192"/>
                  </a:lnTo>
                  <a:lnTo>
                    <a:pt x="223297" y="2257015"/>
                  </a:lnTo>
                  <a:lnTo>
                    <a:pt x="223199" y="2251838"/>
                  </a:lnTo>
                  <a:lnTo>
                    <a:pt x="223086" y="2246662"/>
                  </a:lnTo>
                  <a:lnTo>
                    <a:pt x="222956" y="2241485"/>
                  </a:lnTo>
                  <a:lnTo>
                    <a:pt x="222809" y="2236308"/>
                  </a:lnTo>
                  <a:lnTo>
                    <a:pt x="222643" y="2231132"/>
                  </a:lnTo>
                  <a:lnTo>
                    <a:pt x="222458" y="2225955"/>
                  </a:lnTo>
                  <a:lnTo>
                    <a:pt x="222255" y="2220779"/>
                  </a:lnTo>
                  <a:lnTo>
                    <a:pt x="222032" y="2215602"/>
                  </a:lnTo>
                  <a:lnTo>
                    <a:pt x="221792" y="2210425"/>
                  </a:lnTo>
                  <a:lnTo>
                    <a:pt x="221534" y="2205249"/>
                  </a:lnTo>
                  <a:lnTo>
                    <a:pt x="221262" y="2200072"/>
                  </a:lnTo>
                  <a:lnTo>
                    <a:pt x="220980" y="2194895"/>
                  </a:lnTo>
                  <a:lnTo>
                    <a:pt x="220690" y="2189719"/>
                  </a:lnTo>
                  <a:lnTo>
                    <a:pt x="220396" y="2184542"/>
                  </a:lnTo>
                  <a:lnTo>
                    <a:pt x="220101" y="2179365"/>
                  </a:lnTo>
                  <a:lnTo>
                    <a:pt x="219807" y="2174189"/>
                  </a:lnTo>
                  <a:lnTo>
                    <a:pt x="219518" y="2169012"/>
                  </a:lnTo>
                  <a:lnTo>
                    <a:pt x="219236" y="2163835"/>
                  </a:lnTo>
                  <a:lnTo>
                    <a:pt x="218966" y="2158659"/>
                  </a:lnTo>
                  <a:lnTo>
                    <a:pt x="218708" y="2153482"/>
                  </a:lnTo>
                  <a:lnTo>
                    <a:pt x="218462" y="2148306"/>
                  </a:lnTo>
                  <a:lnTo>
                    <a:pt x="218231" y="2143129"/>
                  </a:lnTo>
                  <a:lnTo>
                    <a:pt x="218014" y="2137952"/>
                  </a:lnTo>
                  <a:lnTo>
                    <a:pt x="217812" y="2132776"/>
                  </a:lnTo>
                  <a:lnTo>
                    <a:pt x="217624" y="2127599"/>
                  </a:lnTo>
                  <a:lnTo>
                    <a:pt x="217452" y="2122422"/>
                  </a:lnTo>
                  <a:lnTo>
                    <a:pt x="217294" y="2117246"/>
                  </a:lnTo>
                  <a:lnTo>
                    <a:pt x="217151" y="2112069"/>
                  </a:lnTo>
                  <a:lnTo>
                    <a:pt x="217019" y="2106892"/>
                  </a:lnTo>
                  <a:lnTo>
                    <a:pt x="216897" y="2101716"/>
                  </a:lnTo>
                  <a:lnTo>
                    <a:pt x="216782" y="2096539"/>
                  </a:lnTo>
                  <a:lnTo>
                    <a:pt x="216671" y="2091362"/>
                  </a:lnTo>
                  <a:lnTo>
                    <a:pt x="216561" y="2086186"/>
                  </a:lnTo>
                  <a:lnTo>
                    <a:pt x="216446" y="2081009"/>
                  </a:lnTo>
                  <a:lnTo>
                    <a:pt x="216322" y="2075833"/>
                  </a:lnTo>
                  <a:lnTo>
                    <a:pt x="216180" y="2070656"/>
                  </a:lnTo>
                  <a:lnTo>
                    <a:pt x="216014" y="2065479"/>
                  </a:lnTo>
                  <a:lnTo>
                    <a:pt x="215820" y="2060303"/>
                  </a:lnTo>
                  <a:lnTo>
                    <a:pt x="215592" y="2055126"/>
                  </a:lnTo>
                  <a:lnTo>
                    <a:pt x="215326" y="2049949"/>
                  </a:lnTo>
                  <a:lnTo>
                    <a:pt x="215018" y="2044773"/>
                  </a:lnTo>
                  <a:lnTo>
                    <a:pt x="214666" y="2039596"/>
                  </a:lnTo>
                  <a:lnTo>
                    <a:pt x="214269" y="2034419"/>
                  </a:lnTo>
                  <a:lnTo>
                    <a:pt x="213827" y="2029243"/>
                  </a:lnTo>
                  <a:lnTo>
                    <a:pt x="213342" y="2024066"/>
                  </a:lnTo>
                  <a:lnTo>
                    <a:pt x="212824" y="2018890"/>
                  </a:lnTo>
                  <a:lnTo>
                    <a:pt x="212278" y="2013713"/>
                  </a:lnTo>
                  <a:lnTo>
                    <a:pt x="211713" y="2008536"/>
                  </a:lnTo>
                  <a:lnTo>
                    <a:pt x="211137" y="2003360"/>
                  </a:lnTo>
                  <a:lnTo>
                    <a:pt x="210558" y="1998183"/>
                  </a:lnTo>
                  <a:lnTo>
                    <a:pt x="209984" y="1993006"/>
                  </a:lnTo>
                  <a:lnTo>
                    <a:pt x="209421" y="1987830"/>
                  </a:lnTo>
                  <a:lnTo>
                    <a:pt x="208880" y="1982653"/>
                  </a:lnTo>
                  <a:lnTo>
                    <a:pt x="208363" y="1977476"/>
                  </a:lnTo>
                  <a:lnTo>
                    <a:pt x="207872" y="1972300"/>
                  </a:lnTo>
                  <a:lnTo>
                    <a:pt x="207407" y="1967123"/>
                  </a:lnTo>
                  <a:lnTo>
                    <a:pt x="206966" y="1961946"/>
                  </a:lnTo>
                  <a:lnTo>
                    <a:pt x="206547" y="1956770"/>
                  </a:lnTo>
                  <a:lnTo>
                    <a:pt x="206145" y="1951593"/>
                  </a:lnTo>
                  <a:lnTo>
                    <a:pt x="205754" y="1946417"/>
                  </a:lnTo>
                  <a:lnTo>
                    <a:pt x="205368" y="1941240"/>
                  </a:lnTo>
                  <a:lnTo>
                    <a:pt x="204979" y="1936063"/>
                  </a:lnTo>
                  <a:lnTo>
                    <a:pt x="204579" y="1930887"/>
                  </a:lnTo>
                  <a:lnTo>
                    <a:pt x="204162" y="1925710"/>
                  </a:lnTo>
                  <a:lnTo>
                    <a:pt x="203722" y="1920533"/>
                  </a:lnTo>
                  <a:lnTo>
                    <a:pt x="203255" y="1915357"/>
                  </a:lnTo>
                  <a:lnTo>
                    <a:pt x="202757" y="1910180"/>
                  </a:lnTo>
                  <a:lnTo>
                    <a:pt x="202224" y="1905003"/>
                  </a:lnTo>
                  <a:lnTo>
                    <a:pt x="201654" y="1899827"/>
                  </a:lnTo>
                  <a:lnTo>
                    <a:pt x="201041" y="1894650"/>
                  </a:lnTo>
                  <a:lnTo>
                    <a:pt x="200388" y="1889473"/>
                  </a:lnTo>
                  <a:lnTo>
                    <a:pt x="199696" y="1884297"/>
                  </a:lnTo>
                  <a:lnTo>
                    <a:pt x="198965" y="1879120"/>
                  </a:lnTo>
                  <a:lnTo>
                    <a:pt x="198196" y="1873944"/>
                  </a:lnTo>
                  <a:lnTo>
                    <a:pt x="197390" y="1868767"/>
                  </a:lnTo>
                  <a:lnTo>
                    <a:pt x="196548" y="1863590"/>
                  </a:lnTo>
                  <a:lnTo>
                    <a:pt x="195670" y="1858414"/>
                  </a:lnTo>
                  <a:lnTo>
                    <a:pt x="194756" y="1853237"/>
                  </a:lnTo>
                  <a:lnTo>
                    <a:pt x="193803" y="1848060"/>
                  </a:lnTo>
                  <a:lnTo>
                    <a:pt x="192816" y="1842884"/>
                  </a:lnTo>
                  <a:lnTo>
                    <a:pt x="191797" y="1837707"/>
                  </a:lnTo>
                  <a:lnTo>
                    <a:pt x="190747" y="1832530"/>
                  </a:lnTo>
                  <a:lnTo>
                    <a:pt x="189669" y="1827354"/>
                  </a:lnTo>
                  <a:lnTo>
                    <a:pt x="188565" y="1822177"/>
                  </a:lnTo>
                  <a:lnTo>
                    <a:pt x="187439" y="1817001"/>
                  </a:lnTo>
                  <a:lnTo>
                    <a:pt x="186293" y="1811824"/>
                  </a:lnTo>
                  <a:lnTo>
                    <a:pt x="185133" y="1806647"/>
                  </a:lnTo>
                  <a:lnTo>
                    <a:pt x="183964" y="1801471"/>
                  </a:lnTo>
                  <a:lnTo>
                    <a:pt x="182792" y="1796294"/>
                  </a:lnTo>
                  <a:lnTo>
                    <a:pt x="181621" y="1791117"/>
                  </a:lnTo>
                  <a:lnTo>
                    <a:pt x="180455" y="1785941"/>
                  </a:lnTo>
                  <a:lnTo>
                    <a:pt x="179296" y="1780764"/>
                  </a:lnTo>
                  <a:lnTo>
                    <a:pt x="178147" y="1775587"/>
                  </a:lnTo>
                  <a:lnTo>
                    <a:pt x="177009" y="1770411"/>
                  </a:lnTo>
                  <a:lnTo>
                    <a:pt x="175881" y="1765234"/>
                  </a:lnTo>
                  <a:lnTo>
                    <a:pt x="174763" y="1760057"/>
                  </a:lnTo>
                  <a:lnTo>
                    <a:pt x="173649" y="1754881"/>
                  </a:lnTo>
                  <a:lnTo>
                    <a:pt x="172536" y="1749704"/>
                  </a:lnTo>
                  <a:lnTo>
                    <a:pt x="171420" y="1744528"/>
                  </a:lnTo>
                  <a:lnTo>
                    <a:pt x="170295" y="1739351"/>
                  </a:lnTo>
                  <a:lnTo>
                    <a:pt x="169158" y="1734174"/>
                  </a:lnTo>
                  <a:lnTo>
                    <a:pt x="168005" y="1728998"/>
                  </a:lnTo>
                  <a:lnTo>
                    <a:pt x="166830" y="1723821"/>
                  </a:lnTo>
                  <a:lnTo>
                    <a:pt x="165630" y="1718644"/>
                  </a:lnTo>
                  <a:lnTo>
                    <a:pt x="164402" y="1713468"/>
                  </a:lnTo>
                  <a:lnTo>
                    <a:pt x="163146" y="1708291"/>
                  </a:lnTo>
                  <a:lnTo>
                    <a:pt x="161862" y="1703114"/>
                  </a:lnTo>
                  <a:lnTo>
                    <a:pt x="160551" y="1697938"/>
                  </a:lnTo>
                  <a:lnTo>
                    <a:pt x="159213" y="1692761"/>
                  </a:lnTo>
                  <a:lnTo>
                    <a:pt x="157851" y="1687584"/>
                  </a:lnTo>
                  <a:lnTo>
                    <a:pt x="156465" y="1682408"/>
                  </a:lnTo>
                  <a:lnTo>
                    <a:pt x="155058" y="1677231"/>
                  </a:lnTo>
                  <a:lnTo>
                    <a:pt x="153627" y="1672055"/>
                  </a:lnTo>
                  <a:lnTo>
                    <a:pt x="152178" y="1666878"/>
                  </a:lnTo>
                  <a:lnTo>
                    <a:pt x="150710" y="1661701"/>
                  </a:lnTo>
                  <a:lnTo>
                    <a:pt x="149224" y="1656525"/>
                  </a:lnTo>
                  <a:lnTo>
                    <a:pt x="147719" y="1651348"/>
                  </a:lnTo>
                  <a:lnTo>
                    <a:pt x="146195" y="1646171"/>
                  </a:lnTo>
                  <a:lnTo>
                    <a:pt x="144650" y="1640995"/>
                  </a:lnTo>
                  <a:lnTo>
                    <a:pt x="143083" y="1635818"/>
                  </a:lnTo>
                  <a:lnTo>
                    <a:pt x="141490" y="1630641"/>
                  </a:lnTo>
                  <a:lnTo>
                    <a:pt x="139869" y="1625465"/>
                  </a:lnTo>
                  <a:lnTo>
                    <a:pt x="138220" y="1620288"/>
                  </a:lnTo>
                  <a:lnTo>
                    <a:pt x="136543" y="1615112"/>
                  </a:lnTo>
                  <a:lnTo>
                    <a:pt x="134838" y="1609935"/>
                  </a:lnTo>
                  <a:lnTo>
                    <a:pt x="133105" y="1604758"/>
                  </a:lnTo>
                  <a:lnTo>
                    <a:pt x="131347" y="1599582"/>
                  </a:lnTo>
                  <a:lnTo>
                    <a:pt x="129567" y="1594405"/>
                  </a:lnTo>
                  <a:lnTo>
                    <a:pt x="127767" y="1589228"/>
                  </a:lnTo>
                  <a:lnTo>
                    <a:pt x="125951" y="1584052"/>
                  </a:lnTo>
                  <a:lnTo>
                    <a:pt x="124127" y="1578875"/>
                  </a:lnTo>
                  <a:lnTo>
                    <a:pt x="122301" y="1573698"/>
                  </a:lnTo>
                  <a:lnTo>
                    <a:pt x="120478" y="1568522"/>
                  </a:lnTo>
                  <a:lnTo>
                    <a:pt x="118664" y="1563345"/>
                  </a:lnTo>
                  <a:lnTo>
                    <a:pt x="116863" y="1558168"/>
                  </a:lnTo>
                  <a:lnTo>
                    <a:pt x="115079" y="1552992"/>
                  </a:lnTo>
                  <a:lnTo>
                    <a:pt x="113315" y="1547815"/>
                  </a:lnTo>
                  <a:lnTo>
                    <a:pt x="111573" y="1542639"/>
                  </a:lnTo>
                  <a:lnTo>
                    <a:pt x="109856" y="1537462"/>
                  </a:lnTo>
                  <a:lnTo>
                    <a:pt x="108160" y="1532285"/>
                  </a:lnTo>
                  <a:lnTo>
                    <a:pt x="106484" y="1527109"/>
                  </a:lnTo>
                  <a:lnTo>
                    <a:pt x="104824" y="1521932"/>
                  </a:lnTo>
                  <a:lnTo>
                    <a:pt x="103180" y="1516755"/>
                  </a:lnTo>
                  <a:lnTo>
                    <a:pt x="101546" y="1511579"/>
                  </a:lnTo>
                  <a:lnTo>
                    <a:pt x="99921" y="1506402"/>
                  </a:lnTo>
                  <a:lnTo>
                    <a:pt x="98300" y="1501225"/>
                  </a:lnTo>
                  <a:lnTo>
                    <a:pt x="96679" y="1496049"/>
                  </a:lnTo>
                  <a:lnTo>
                    <a:pt x="95056" y="1490872"/>
                  </a:lnTo>
                  <a:lnTo>
                    <a:pt x="93425" y="1485695"/>
                  </a:lnTo>
                  <a:lnTo>
                    <a:pt x="91785" y="1480519"/>
                  </a:lnTo>
                  <a:lnTo>
                    <a:pt x="90131" y="1475342"/>
                  </a:lnTo>
                  <a:lnTo>
                    <a:pt x="88461" y="1470166"/>
                  </a:lnTo>
                  <a:lnTo>
                    <a:pt x="86770" y="1464989"/>
                  </a:lnTo>
                  <a:lnTo>
                    <a:pt x="85057" y="1459812"/>
                  </a:lnTo>
                  <a:lnTo>
                    <a:pt x="83317" y="1454636"/>
                  </a:lnTo>
                  <a:lnTo>
                    <a:pt x="81546" y="1449459"/>
                  </a:lnTo>
                  <a:lnTo>
                    <a:pt x="79745" y="1444282"/>
                  </a:lnTo>
                  <a:lnTo>
                    <a:pt x="77914" y="1439106"/>
                  </a:lnTo>
                  <a:lnTo>
                    <a:pt x="76054" y="1433929"/>
                  </a:lnTo>
                  <a:lnTo>
                    <a:pt x="74167" y="1428752"/>
                  </a:lnTo>
                  <a:lnTo>
                    <a:pt x="72254" y="1423576"/>
                  </a:lnTo>
                  <a:lnTo>
                    <a:pt x="70318" y="1418399"/>
                  </a:lnTo>
                  <a:lnTo>
                    <a:pt x="68364" y="1413223"/>
                  </a:lnTo>
                  <a:lnTo>
                    <a:pt x="66392" y="1408046"/>
                  </a:lnTo>
                  <a:lnTo>
                    <a:pt x="64407" y="1402869"/>
                  </a:lnTo>
                  <a:lnTo>
                    <a:pt x="62412" y="1397693"/>
                  </a:lnTo>
                  <a:lnTo>
                    <a:pt x="60407" y="1392516"/>
                  </a:lnTo>
                  <a:lnTo>
                    <a:pt x="58390" y="1387339"/>
                  </a:lnTo>
                  <a:lnTo>
                    <a:pt x="56360" y="1382163"/>
                  </a:lnTo>
                  <a:lnTo>
                    <a:pt x="54313" y="1376986"/>
                  </a:lnTo>
                  <a:lnTo>
                    <a:pt x="52244" y="1371809"/>
                  </a:lnTo>
                  <a:lnTo>
                    <a:pt x="50148" y="1366633"/>
                  </a:lnTo>
                  <a:lnTo>
                    <a:pt x="48011" y="1361456"/>
                  </a:lnTo>
                  <a:lnTo>
                    <a:pt x="45833" y="1356279"/>
                  </a:lnTo>
                  <a:lnTo>
                    <a:pt x="43609" y="1351103"/>
                  </a:lnTo>
                  <a:lnTo>
                    <a:pt x="41336" y="1345926"/>
                  </a:lnTo>
                  <a:lnTo>
                    <a:pt x="39014" y="1340750"/>
                  </a:lnTo>
                  <a:lnTo>
                    <a:pt x="36645" y="1335573"/>
                  </a:lnTo>
                  <a:lnTo>
                    <a:pt x="34233" y="1330396"/>
                  </a:lnTo>
                  <a:lnTo>
                    <a:pt x="31788" y="1325220"/>
                  </a:lnTo>
                  <a:lnTo>
                    <a:pt x="29318" y="1320043"/>
                  </a:lnTo>
                  <a:lnTo>
                    <a:pt x="26844" y="1314866"/>
                  </a:lnTo>
                  <a:lnTo>
                    <a:pt x="24384" y="1309690"/>
                  </a:lnTo>
                  <a:lnTo>
                    <a:pt x="21958" y="1304513"/>
                  </a:lnTo>
                  <a:lnTo>
                    <a:pt x="19586" y="1299336"/>
                  </a:lnTo>
                  <a:lnTo>
                    <a:pt x="17289" y="1294160"/>
                  </a:lnTo>
                  <a:lnTo>
                    <a:pt x="15088" y="1288983"/>
                  </a:lnTo>
                  <a:lnTo>
                    <a:pt x="13002" y="1283806"/>
                  </a:lnTo>
                  <a:lnTo>
                    <a:pt x="11050" y="1278630"/>
                  </a:lnTo>
                  <a:lnTo>
                    <a:pt x="9270" y="1273453"/>
                  </a:lnTo>
                  <a:lnTo>
                    <a:pt x="7657" y="1268277"/>
                  </a:lnTo>
                  <a:lnTo>
                    <a:pt x="6214" y="1263100"/>
                  </a:lnTo>
                  <a:lnTo>
                    <a:pt x="4947" y="1257923"/>
                  </a:lnTo>
                  <a:lnTo>
                    <a:pt x="3853" y="1252747"/>
                  </a:lnTo>
                  <a:lnTo>
                    <a:pt x="2927" y="1247570"/>
                  </a:lnTo>
                  <a:lnTo>
                    <a:pt x="2162" y="1242393"/>
                  </a:lnTo>
                  <a:lnTo>
                    <a:pt x="1544" y="1237217"/>
                  </a:lnTo>
                  <a:lnTo>
                    <a:pt x="1067" y="1232040"/>
                  </a:lnTo>
                  <a:lnTo>
                    <a:pt x="712" y="1226863"/>
                  </a:lnTo>
                  <a:lnTo>
                    <a:pt x="449" y="1221687"/>
                  </a:lnTo>
                  <a:lnTo>
                    <a:pt x="262" y="1216510"/>
                  </a:lnTo>
                  <a:lnTo>
                    <a:pt x="135" y="1211334"/>
                  </a:lnTo>
                  <a:lnTo>
                    <a:pt x="55" y="1206157"/>
                  </a:lnTo>
                  <a:lnTo>
                    <a:pt x="12" y="1200980"/>
                  </a:lnTo>
                  <a:lnTo>
                    <a:pt x="0" y="1195804"/>
                  </a:lnTo>
                  <a:lnTo>
                    <a:pt x="14" y="1190627"/>
                  </a:lnTo>
                  <a:lnTo>
                    <a:pt x="60" y="1185450"/>
                  </a:lnTo>
                  <a:lnTo>
                    <a:pt x="140" y="1180274"/>
                  </a:lnTo>
                  <a:lnTo>
                    <a:pt x="261" y="1175097"/>
                  </a:lnTo>
                  <a:lnTo>
                    <a:pt x="429" y="1169920"/>
                  </a:lnTo>
                  <a:lnTo>
                    <a:pt x="654" y="1164744"/>
                  </a:lnTo>
                  <a:lnTo>
                    <a:pt x="941" y="1159567"/>
                  </a:lnTo>
                  <a:lnTo>
                    <a:pt x="1298" y="1154390"/>
                  </a:lnTo>
                  <a:lnTo>
                    <a:pt x="1725" y="1149214"/>
                  </a:lnTo>
                  <a:lnTo>
                    <a:pt x="2228" y="1144037"/>
                  </a:lnTo>
                  <a:lnTo>
                    <a:pt x="2807" y="1138861"/>
                  </a:lnTo>
                  <a:lnTo>
                    <a:pt x="3445" y="1133684"/>
                  </a:lnTo>
                  <a:lnTo>
                    <a:pt x="4134" y="1128507"/>
                  </a:lnTo>
                  <a:lnTo>
                    <a:pt x="4863" y="1123331"/>
                  </a:lnTo>
                  <a:lnTo>
                    <a:pt x="5617" y="1118154"/>
                  </a:lnTo>
                  <a:lnTo>
                    <a:pt x="6385" y="1112977"/>
                  </a:lnTo>
                  <a:lnTo>
                    <a:pt x="7154" y="1107801"/>
                  </a:lnTo>
                  <a:lnTo>
                    <a:pt x="7913" y="1102624"/>
                  </a:lnTo>
                  <a:lnTo>
                    <a:pt x="8649" y="1097447"/>
                  </a:lnTo>
                  <a:lnTo>
                    <a:pt x="9357" y="1092271"/>
                  </a:lnTo>
                  <a:lnTo>
                    <a:pt x="10036" y="1087094"/>
                  </a:lnTo>
                  <a:lnTo>
                    <a:pt x="10689" y="1081917"/>
                  </a:lnTo>
                  <a:lnTo>
                    <a:pt x="11320" y="1076741"/>
                  </a:lnTo>
                  <a:lnTo>
                    <a:pt x="11938" y="1071564"/>
                  </a:lnTo>
                  <a:lnTo>
                    <a:pt x="12556" y="1066388"/>
                  </a:lnTo>
                  <a:lnTo>
                    <a:pt x="13187" y="1061211"/>
                  </a:lnTo>
                  <a:lnTo>
                    <a:pt x="13851" y="1056034"/>
                  </a:lnTo>
                  <a:lnTo>
                    <a:pt x="14576" y="1050858"/>
                  </a:lnTo>
                  <a:lnTo>
                    <a:pt x="15377" y="1045681"/>
                  </a:lnTo>
                  <a:lnTo>
                    <a:pt x="16274" y="1040504"/>
                  </a:lnTo>
                  <a:lnTo>
                    <a:pt x="17286" y="1035328"/>
                  </a:lnTo>
                  <a:lnTo>
                    <a:pt x="18430" y="1030151"/>
                  </a:lnTo>
                  <a:lnTo>
                    <a:pt x="19719" y="1024974"/>
                  </a:lnTo>
                  <a:lnTo>
                    <a:pt x="21165" y="1019798"/>
                  </a:lnTo>
                  <a:lnTo>
                    <a:pt x="22775" y="1014621"/>
                  </a:lnTo>
                  <a:lnTo>
                    <a:pt x="24570" y="1009445"/>
                  </a:lnTo>
                  <a:lnTo>
                    <a:pt x="26540" y="1004268"/>
                  </a:lnTo>
                  <a:lnTo>
                    <a:pt x="28668" y="999091"/>
                  </a:lnTo>
                  <a:lnTo>
                    <a:pt x="30943" y="993915"/>
                  </a:lnTo>
                  <a:lnTo>
                    <a:pt x="33352" y="988738"/>
                  </a:lnTo>
                  <a:lnTo>
                    <a:pt x="35877" y="983561"/>
                  </a:lnTo>
                  <a:lnTo>
                    <a:pt x="38500" y="978385"/>
                  </a:lnTo>
                  <a:lnTo>
                    <a:pt x="41202" y="973208"/>
                  </a:lnTo>
                  <a:lnTo>
                    <a:pt x="43963" y="968031"/>
                  </a:lnTo>
                  <a:lnTo>
                    <a:pt x="46766" y="962855"/>
                  </a:lnTo>
                  <a:lnTo>
                    <a:pt x="49587" y="957678"/>
                  </a:lnTo>
                  <a:lnTo>
                    <a:pt x="52413" y="952501"/>
                  </a:lnTo>
                  <a:lnTo>
                    <a:pt x="55234" y="947325"/>
                  </a:lnTo>
                  <a:lnTo>
                    <a:pt x="58043" y="942148"/>
                  </a:lnTo>
                  <a:lnTo>
                    <a:pt x="60838" y="936972"/>
                  </a:lnTo>
                  <a:lnTo>
                    <a:pt x="63618" y="931795"/>
                  </a:lnTo>
                  <a:lnTo>
                    <a:pt x="66385" y="926618"/>
                  </a:lnTo>
                  <a:lnTo>
                    <a:pt x="69147" y="921442"/>
                  </a:lnTo>
                  <a:lnTo>
                    <a:pt x="71911" y="916265"/>
                  </a:lnTo>
                  <a:lnTo>
                    <a:pt x="74686" y="911088"/>
                  </a:lnTo>
                  <a:lnTo>
                    <a:pt x="77481" y="905912"/>
                  </a:lnTo>
                  <a:lnTo>
                    <a:pt x="80300" y="900735"/>
                  </a:lnTo>
                  <a:lnTo>
                    <a:pt x="83151" y="895558"/>
                  </a:lnTo>
                  <a:lnTo>
                    <a:pt x="86034" y="890382"/>
                  </a:lnTo>
                  <a:lnTo>
                    <a:pt x="88952" y="885205"/>
                  </a:lnTo>
                  <a:lnTo>
                    <a:pt x="91903" y="880028"/>
                  </a:lnTo>
                  <a:lnTo>
                    <a:pt x="94883" y="874852"/>
                  </a:lnTo>
                  <a:lnTo>
                    <a:pt x="97880" y="869675"/>
                  </a:lnTo>
                  <a:lnTo>
                    <a:pt x="100883" y="864499"/>
                  </a:lnTo>
                  <a:lnTo>
                    <a:pt x="103880" y="859322"/>
                  </a:lnTo>
                  <a:lnTo>
                    <a:pt x="106858" y="854145"/>
                  </a:lnTo>
                  <a:lnTo>
                    <a:pt x="109802" y="848969"/>
                  </a:lnTo>
                  <a:lnTo>
                    <a:pt x="112700" y="843792"/>
                  </a:lnTo>
                  <a:lnTo>
                    <a:pt x="115536" y="838615"/>
                  </a:lnTo>
                  <a:lnTo>
                    <a:pt x="118293" y="833439"/>
                  </a:lnTo>
                  <a:lnTo>
                    <a:pt x="120953" y="828262"/>
                  </a:lnTo>
                  <a:lnTo>
                    <a:pt x="123515" y="823085"/>
                  </a:lnTo>
                  <a:lnTo>
                    <a:pt x="125971" y="817909"/>
                  </a:lnTo>
                  <a:lnTo>
                    <a:pt x="128317" y="812732"/>
                  </a:lnTo>
                  <a:lnTo>
                    <a:pt x="130549" y="807556"/>
                  </a:lnTo>
                  <a:lnTo>
                    <a:pt x="132667" y="802379"/>
                  </a:lnTo>
                  <a:lnTo>
                    <a:pt x="134674" y="797202"/>
                  </a:lnTo>
                  <a:lnTo>
                    <a:pt x="136574" y="792026"/>
                  </a:lnTo>
                  <a:lnTo>
                    <a:pt x="138360" y="786849"/>
                  </a:lnTo>
                  <a:lnTo>
                    <a:pt x="140057" y="781672"/>
                  </a:lnTo>
                  <a:lnTo>
                    <a:pt x="141677" y="776496"/>
                  </a:lnTo>
                  <a:lnTo>
                    <a:pt x="143232" y="771319"/>
                  </a:lnTo>
                  <a:lnTo>
                    <a:pt x="144737" y="766142"/>
                  </a:lnTo>
                  <a:lnTo>
                    <a:pt x="146203" y="760966"/>
                  </a:lnTo>
                  <a:lnTo>
                    <a:pt x="147646" y="755789"/>
                  </a:lnTo>
                  <a:lnTo>
                    <a:pt x="149078" y="750612"/>
                  </a:lnTo>
                  <a:lnTo>
                    <a:pt x="150512" y="745436"/>
                  </a:lnTo>
                  <a:lnTo>
                    <a:pt x="151963" y="740259"/>
                  </a:lnTo>
                  <a:lnTo>
                    <a:pt x="153439" y="735083"/>
                  </a:lnTo>
                  <a:lnTo>
                    <a:pt x="154946" y="729906"/>
                  </a:lnTo>
                  <a:lnTo>
                    <a:pt x="156489" y="724729"/>
                  </a:lnTo>
                  <a:lnTo>
                    <a:pt x="158070" y="719553"/>
                  </a:lnTo>
                  <a:lnTo>
                    <a:pt x="159690" y="714376"/>
                  </a:lnTo>
                  <a:lnTo>
                    <a:pt x="161348" y="709199"/>
                  </a:lnTo>
                  <a:lnTo>
                    <a:pt x="163039" y="704023"/>
                  </a:lnTo>
                  <a:lnTo>
                    <a:pt x="164761" y="698846"/>
                  </a:lnTo>
                  <a:lnTo>
                    <a:pt x="166504" y="693669"/>
                  </a:lnTo>
                  <a:lnTo>
                    <a:pt x="168258" y="688493"/>
                  </a:lnTo>
                  <a:lnTo>
                    <a:pt x="170017" y="683316"/>
                  </a:lnTo>
                  <a:lnTo>
                    <a:pt x="171771" y="678139"/>
                  </a:lnTo>
                  <a:lnTo>
                    <a:pt x="173512" y="672963"/>
                  </a:lnTo>
                  <a:lnTo>
                    <a:pt x="175233" y="667786"/>
                  </a:lnTo>
                  <a:lnTo>
                    <a:pt x="176926" y="662610"/>
                  </a:lnTo>
                  <a:lnTo>
                    <a:pt x="178584" y="657433"/>
                  </a:lnTo>
                  <a:lnTo>
                    <a:pt x="180198" y="652256"/>
                  </a:lnTo>
                  <a:lnTo>
                    <a:pt x="181769" y="647080"/>
                  </a:lnTo>
                  <a:lnTo>
                    <a:pt x="183295" y="641903"/>
                  </a:lnTo>
                  <a:lnTo>
                    <a:pt x="184776" y="636726"/>
                  </a:lnTo>
                  <a:lnTo>
                    <a:pt x="186211" y="631550"/>
                  </a:lnTo>
                  <a:lnTo>
                    <a:pt x="187604" y="626373"/>
                  </a:lnTo>
                  <a:lnTo>
                    <a:pt x="188956" y="621196"/>
                  </a:lnTo>
                  <a:lnTo>
                    <a:pt x="190270" y="616020"/>
                  </a:lnTo>
                  <a:lnTo>
                    <a:pt x="191546" y="610843"/>
                  </a:lnTo>
                  <a:lnTo>
                    <a:pt x="192790" y="605667"/>
                  </a:lnTo>
                  <a:lnTo>
                    <a:pt x="194006" y="600490"/>
                  </a:lnTo>
                  <a:lnTo>
                    <a:pt x="195195" y="595313"/>
                  </a:lnTo>
                  <a:lnTo>
                    <a:pt x="196360" y="590137"/>
                  </a:lnTo>
                  <a:lnTo>
                    <a:pt x="197499" y="584960"/>
                  </a:lnTo>
                  <a:lnTo>
                    <a:pt x="198614" y="579783"/>
                  </a:lnTo>
                  <a:lnTo>
                    <a:pt x="199703" y="574607"/>
                  </a:lnTo>
                  <a:lnTo>
                    <a:pt x="200763" y="569430"/>
                  </a:lnTo>
                  <a:lnTo>
                    <a:pt x="201790" y="564253"/>
                  </a:lnTo>
                  <a:lnTo>
                    <a:pt x="202783" y="559077"/>
                  </a:lnTo>
                  <a:lnTo>
                    <a:pt x="203741" y="553900"/>
                  </a:lnTo>
                  <a:lnTo>
                    <a:pt x="204663" y="548723"/>
                  </a:lnTo>
                  <a:lnTo>
                    <a:pt x="205547" y="543547"/>
                  </a:lnTo>
                  <a:lnTo>
                    <a:pt x="206393" y="538370"/>
                  </a:lnTo>
                  <a:lnTo>
                    <a:pt x="207202" y="533194"/>
                  </a:lnTo>
                  <a:lnTo>
                    <a:pt x="207974" y="528017"/>
                  </a:lnTo>
                  <a:lnTo>
                    <a:pt x="208709" y="522840"/>
                  </a:lnTo>
                  <a:lnTo>
                    <a:pt x="209412" y="517664"/>
                  </a:lnTo>
                  <a:lnTo>
                    <a:pt x="210089" y="512487"/>
                  </a:lnTo>
                  <a:lnTo>
                    <a:pt x="210743" y="507310"/>
                  </a:lnTo>
                  <a:lnTo>
                    <a:pt x="211378" y="502134"/>
                  </a:lnTo>
                  <a:lnTo>
                    <a:pt x="211998" y="496957"/>
                  </a:lnTo>
                  <a:lnTo>
                    <a:pt x="212606" y="491780"/>
                  </a:lnTo>
                  <a:lnTo>
                    <a:pt x="213204" y="486604"/>
                  </a:lnTo>
                  <a:lnTo>
                    <a:pt x="213795" y="481427"/>
                  </a:lnTo>
                  <a:lnTo>
                    <a:pt x="214378" y="476250"/>
                  </a:lnTo>
                  <a:lnTo>
                    <a:pt x="214955" y="471074"/>
                  </a:lnTo>
                  <a:lnTo>
                    <a:pt x="215525" y="465897"/>
                  </a:lnTo>
                  <a:lnTo>
                    <a:pt x="216087" y="460721"/>
                  </a:lnTo>
                  <a:lnTo>
                    <a:pt x="216640" y="455544"/>
                  </a:lnTo>
                  <a:lnTo>
                    <a:pt x="217182" y="450367"/>
                  </a:lnTo>
                  <a:lnTo>
                    <a:pt x="217711" y="445191"/>
                  </a:lnTo>
                  <a:lnTo>
                    <a:pt x="218226" y="440014"/>
                  </a:lnTo>
                  <a:lnTo>
                    <a:pt x="218724" y="434837"/>
                  </a:lnTo>
                  <a:lnTo>
                    <a:pt x="219203" y="429661"/>
                  </a:lnTo>
                  <a:lnTo>
                    <a:pt x="219664" y="424484"/>
                  </a:lnTo>
                  <a:lnTo>
                    <a:pt x="220106" y="419307"/>
                  </a:lnTo>
                  <a:lnTo>
                    <a:pt x="220531" y="414131"/>
                  </a:lnTo>
                  <a:lnTo>
                    <a:pt x="220937" y="408954"/>
                  </a:lnTo>
                  <a:lnTo>
                    <a:pt x="221327" y="403778"/>
                  </a:lnTo>
                  <a:lnTo>
                    <a:pt x="221699" y="398601"/>
                  </a:lnTo>
                  <a:lnTo>
                    <a:pt x="222055" y="393424"/>
                  </a:lnTo>
                  <a:lnTo>
                    <a:pt x="222394" y="388248"/>
                  </a:lnTo>
                  <a:lnTo>
                    <a:pt x="222717" y="383071"/>
                  </a:lnTo>
                  <a:lnTo>
                    <a:pt x="223025" y="377894"/>
                  </a:lnTo>
                  <a:lnTo>
                    <a:pt x="223319" y="372718"/>
                  </a:lnTo>
                  <a:lnTo>
                    <a:pt x="223599" y="367541"/>
                  </a:lnTo>
                  <a:lnTo>
                    <a:pt x="223864" y="362364"/>
                  </a:lnTo>
                  <a:lnTo>
                    <a:pt x="224114" y="357188"/>
                  </a:lnTo>
                  <a:lnTo>
                    <a:pt x="224350" y="352011"/>
                  </a:lnTo>
                  <a:lnTo>
                    <a:pt x="224571" y="346834"/>
                  </a:lnTo>
                  <a:lnTo>
                    <a:pt x="224777" y="341658"/>
                  </a:lnTo>
                  <a:lnTo>
                    <a:pt x="224969" y="336481"/>
                  </a:lnTo>
                  <a:lnTo>
                    <a:pt x="225148" y="331305"/>
                  </a:lnTo>
                  <a:lnTo>
                    <a:pt x="225314" y="326128"/>
                  </a:lnTo>
                  <a:lnTo>
                    <a:pt x="225469" y="320951"/>
                  </a:lnTo>
                  <a:lnTo>
                    <a:pt x="225613" y="315775"/>
                  </a:lnTo>
                  <a:lnTo>
                    <a:pt x="225746" y="310598"/>
                  </a:lnTo>
                  <a:lnTo>
                    <a:pt x="225870" y="305421"/>
                  </a:lnTo>
                  <a:lnTo>
                    <a:pt x="225985" y="300245"/>
                  </a:lnTo>
                  <a:lnTo>
                    <a:pt x="226091" y="295068"/>
                  </a:lnTo>
                  <a:lnTo>
                    <a:pt x="226191" y="289891"/>
                  </a:lnTo>
                  <a:lnTo>
                    <a:pt x="226284" y="284715"/>
                  </a:lnTo>
                  <a:lnTo>
                    <a:pt x="226371" y="279538"/>
                  </a:lnTo>
                  <a:lnTo>
                    <a:pt x="226453" y="274361"/>
                  </a:lnTo>
                  <a:lnTo>
                    <a:pt x="226531" y="269185"/>
                  </a:lnTo>
                  <a:lnTo>
                    <a:pt x="226605" y="264008"/>
                  </a:lnTo>
                  <a:lnTo>
                    <a:pt x="226676" y="258832"/>
                  </a:lnTo>
                  <a:lnTo>
                    <a:pt x="226745" y="253655"/>
                  </a:lnTo>
                  <a:lnTo>
                    <a:pt x="226813" y="248478"/>
                  </a:lnTo>
                  <a:lnTo>
                    <a:pt x="226881" y="243302"/>
                  </a:lnTo>
                  <a:lnTo>
                    <a:pt x="226949" y="238125"/>
                  </a:lnTo>
                  <a:lnTo>
                    <a:pt x="227019" y="232948"/>
                  </a:lnTo>
                  <a:lnTo>
                    <a:pt x="227090" y="227772"/>
                  </a:lnTo>
                  <a:lnTo>
                    <a:pt x="227163" y="222595"/>
                  </a:lnTo>
                  <a:lnTo>
                    <a:pt x="227239" y="217418"/>
                  </a:lnTo>
                  <a:lnTo>
                    <a:pt x="227317" y="212242"/>
                  </a:lnTo>
                  <a:lnTo>
                    <a:pt x="227396" y="207065"/>
                  </a:lnTo>
                  <a:lnTo>
                    <a:pt x="227477" y="201889"/>
                  </a:lnTo>
                  <a:lnTo>
                    <a:pt x="227558" y="196712"/>
                  </a:lnTo>
                  <a:lnTo>
                    <a:pt x="227639" y="191535"/>
                  </a:lnTo>
                  <a:lnTo>
                    <a:pt x="227719" y="186359"/>
                  </a:lnTo>
                  <a:lnTo>
                    <a:pt x="227797" y="181182"/>
                  </a:lnTo>
                  <a:lnTo>
                    <a:pt x="227873" y="176005"/>
                  </a:lnTo>
                  <a:lnTo>
                    <a:pt x="227947" y="170829"/>
                  </a:lnTo>
                  <a:lnTo>
                    <a:pt x="228017" y="165652"/>
                  </a:lnTo>
                  <a:lnTo>
                    <a:pt x="228084" y="160475"/>
                  </a:lnTo>
                  <a:lnTo>
                    <a:pt x="228148" y="155299"/>
                  </a:lnTo>
                  <a:lnTo>
                    <a:pt x="228210" y="150122"/>
                  </a:lnTo>
                  <a:lnTo>
                    <a:pt x="228270" y="144945"/>
                  </a:lnTo>
                  <a:lnTo>
                    <a:pt x="228328" y="139769"/>
                  </a:lnTo>
                  <a:lnTo>
                    <a:pt x="228384" y="134592"/>
                  </a:lnTo>
                  <a:lnTo>
                    <a:pt x="228440" y="129416"/>
                  </a:lnTo>
                  <a:lnTo>
                    <a:pt x="228495" y="124239"/>
                  </a:lnTo>
                  <a:lnTo>
                    <a:pt x="228550" y="119062"/>
                  </a:lnTo>
                  <a:lnTo>
                    <a:pt x="228605" y="113886"/>
                  </a:lnTo>
                  <a:lnTo>
                    <a:pt x="228660" y="108709"/>
                  </a:lnTo>
                  <a:lnTo>
                    <a:pt x="228714" y="103532"/>
                  </a:lnTo>
                  <a:lnTo>
                    <a:pt x="228767" y="98356"/>
                  </a:lnTo>
                  <a:lnTo>
                    <a:pt x="228819" y="93179"/>
                  </a:lnTo>
                  <a:lnTo>
                    <a:pt x="228869" y="88002"/>
                  </a:lnTo>
                  <a:lnTo>
                    <a:pt x="228917" y="82826"/>
                  </a:lnTo>
                  <a:lnTo>
                    <a:pt x="228961" y="77649"/>
                  </a:lnTo>
                  <a:lnTo>
                    <a:pt x="229002" y="72472"/>
                  </a:lnTo>
                  <a:lnTo>
                    <a:pt x="229039" y="67296"/>
                  </a:lnTo>
                  <a:lnTo>
                    <a:pt x="229071" y="62119"/>
                  </a:lnTo>
                  <a:lnTo>
                    <a:pt x="229099" y="56943"/>
                  </a:lnTo>
                  <a:lnTo>
                    <a:pt x="229123" y="51766"/>
                  </a:lnTo>
                  <a:lnTo>
                    <a:pt x="229143" y="46589"/>
                  </a:lnTo>
                  <a:lnTo>
                    <a:pt x="229159" y="41413"/>
                  </a:lnTo>
                  <a:lnTo>
                    <a:pt x="229171" y="36236"/>
                  </a:lnTo>
                  <a:lnTo>
                    <a:pt x="229180" y="31059"/>
                  </a:lnTo>
                  <a:lnTo>
                    <a:pt x="229187" y="25883"/>
                  </a:lnTo>
                  <a:lnTo>
                    <a:pt x="229193" y="20706"/>
                  </a:lnTo>
                  <a:lnTo>
                    <a:pt x="229197" y="15529"/>
                  </a:lnTo>
                  <a:lnTo>
                    <a:pt x="229201" y="10353"/>
                  </a:lnTo>
                  <a:lnTo>
                    <a:pt x="229205" y="5176"/>
                  </a:lnTo>
                  <a:lnTo>
                    <a:pt x="229209" y="0"/>
                  </a:lnTo>
                  <a:lnTo>
                    <a:pt x="229500" y="0"/>
                  </a:lnTo>
                  <a:lnTo>
                    <a:pt x="229504" y="5176"/>
                  </a:lnTo>
                  <a:lnTo>
                    <a:pt x="229508" y="10353"/>
                  </a:lnTo>
                  <a:lnTo>
                    <a:pt x="229512" y="15529"/>
                  </a:lnTo>
                  <a:lnTo>
                    <a:pt x="229516" y="20706"/>
                  </a:lnTo>
                  <a:lnTo>
                    <a:pt x="229521" y="25883"/>
                  </a:lnTo>
                  <a:lnTo>
                    <a:pt x="229528" y="31059"/>
                  </a:lnTo>
                  <a:lnTo>
                    <a:pt x="229538" y="36236"/>
                  </a:lnTo>
                  <a:lnTo>
                    <a:pt x="229550" y="41413"/>
                  </a:lnTo>
                  <a:lnTo>
                    <a:pt x="229566" y="46589"/>
                  </a:lnTo>
                  <a:lnTo>
                    <a:pt x="229585" y="51766"/>
                  </a:lnTo>
                  <a:lnTo>
                    <a:pt x="229609" y="56943"/>
                  </a:lnTo>
                  <a:lnTo>
                    <a:pt x="229638" y="62119"/>
                  </a:lnTo>
                  <a:lnTo>
                    <a:pt x="229670" y="67296"/>
                  </a:lnTo>
                  <a:lnTo>
                    <a:pt x="229707" y="72472"/>
                  </a:lnTo>
                  <a:lnTo>
                    <a:pt x="229747" y="77649"/>
                  </a:lnTo>
                  <a:lnTo>
                    <a:pt x="229792" y="82826"/>
                  </a:lnTo>
                  <a:lnTo>
                    <a:pt x="229839" y="88002"/>
                  </a:lnTo>
                  <a:lnTo>
                    <a:pt x="229890" y="93179"/>
                  </a:lnTo>
                  <a:lnTo>
                    <a:pt x="229942" y="98356"/>
                  </a:lnTo>
                  <a:lnTo>
                    <a:pt x="229995" y="103532"/>
                  </a:lnTo>
                  <a:lnTo>
                    <a:pt x="230049" y="108709"/>
                  </a:lnTo>
                  <a:lnTo>
                    <a:pt x="230104" y="113886"/>
                  </a:lnTo>
                  <a:lnTo>
                    <a:pt x="230159" y="119062"/>
                  </a:lnTo>
                  <a:lnTo>
                    <a:pt x="230214" y="124239"/>
                  </a:lnTo>
                  <a:lnTo>
                    <a:pt x="230269" y="129416"/>
                  </a:lnTo>
                  <a:lnTo>
                    <a:pt x="230325" y="134592"/>
                  </a:lnTo>
                  <a:lnTo>
                    <a:pt x="230381" y="139769"/>
                  </a:lnTo>
                  <a:lnTo>
                    <a:pt x="230439" y="144945"/>
                  </a:lnTo>
                  <a:lnTo>
                    <a:pt x="230499" y="150122"/>
                  </a:lnTo>
                  <a:lnTo>
                    <a:pt x="230560" y="155299"/>
                  </a:lnTo>
                  <a:lnTo>
                    <a:pt x="230625" y="160475"/>
                  </a:lnTo>
                  <a:lnTo>
                    <a:pt x="230692" y="165652"/>
                  </a:lnTo>
                  <a:lnTo>
                    <a:pt x="230762" y="170829"/>
                  </a:lnTo>
                  <a:lnTo>
                    <a:pt x="230836" y="176005"/>
                  </a:lnTo>
                  <a:lnTo>
                    <a:pt x="230912" y="181182"/>
                  </a:lnTo>
                  <a:lnTo>
                    <a:pt x="230990" y="186359"/>
                  </a:lnTo>
                  <a:lnTo>
                    <a:pt x="231070" y="191535"/>
                  </a:lnTo>
                  <a:lnTo>
                    <a:pt x="231151" y="196712"/>
                  </a:lnTo>
                  <a:lnTo>
                    <a:pt x="231232" y="201889"/>
                  </a:lnTo>
                  <a:lnTo>
                    <a:pt x="231313" y="207065"/>
                  </a:lnTo>
                  <a:lnTo>
                    <a:pt x="231392" y="212242"/>
                  </a:lnTo>
                  <a:lnTo>
                    <a:pt x="231470" y="217418"/>
                  </a:lnTo>
                  <a:lnTo>
                    <a:pt x="231545" y="222595"/>
                  </a:lnTo>
                  <a:lnTo>
                    <a:pt x="231619" y="227772"/>
                  </a:lnTo>
                  <a:lnTo>
                    <a:pt x="231690" y="232948"/>
                  </a:lnTo>
                  <a:lnTo>
                    <a:pt x="231760" y="238125"/>
                  </a:lnTo>
                  <a:lnTo>
                    <a:pt x="231828" y="243302"/>
                  </a:lnTo>
                  <a:lnTo>
                    <a:pt x="231896" y="248478"/>
                  </a:lnTo>
                  <a:lnTo>
                    <a:pt x="231964" y="253655"/>
                  </a:lnTo>
                  <a:lnTo>
                    <a:pt x="232033" y="258832"/>
                  </a:lnTo>
                  <a:lnTo>
                    <a:pt x="232104" y="264008"/>
                  </a:lnTo>
                  <a:lnTo>
                    <a:pt x="232178" y="269185"/>
                  </a:lnTo>
                  <a:lnTo>
                    <a:pt x="232255" y="274361"/>
                  </a:lnTo>
                  <a:lnTo>
                    <a:pt x="232337" y="279538"/>
                  </a:lnTo>
                  <a:lnTo>
                    <a:pt x="232425" y="284715"/>
                  </a:lnTo>
                  <a:lnTo>
                    <a:pt x="232518" y="289891"/>
                  </a:lnTo>
                  <a:lnTo>
                    <a:pt x="232617" y="295068"/>
                  </a:lnTo>
                  <a:lnTo>
                    <a:pt x="232724" y="300245"/>
                  </a:lnTo>
                  <a:lnTo>
                    <a:pt x="232838" y="305421"/>
                  </a:lnTo>
                  <a:lnTo>
                    <a:pt x="232962" y="310598"/>
                  </a:lnTo>
                  <a:lnTo>
                    <a:pt x="233096" y="315775"/>
                  </a:lnTo>
                  <a:lnTo>
                    <a:pt x="233240" y="320951"/>
                  </a:lnTo>
                  <a:lnTo>
                    <a:pt x="233394" y="326128"/>
                  </a:lnTo>
                  <a:lnTo>
                    <a:pt x="233561" y="331305"/>
                  </a:lnTo>
                  <a:lnTo>
                    <a:pt x="233740" y="336481"/>
                  </a:lnTo>
                  <a:lnTo>
                    <a:pt x="233932" y="341658"/>
                  </a:lnTo>
                  <a:lnTo>
                    <a:pt x="234137" y="346834"/>
                  </a:lnTo>
                  <a:lnTo>
                    <a:pt x="234358" y="352011"/>
                  </a:lnTo>
                  <a:lnTo>
                    <a:pt x="234594" y="357188"/>
                  </a:lnTo>
                  <a:lnTo>
                    <a:pt x="234845" y="362364"/>
                  </a:lnTo>
                  <a:lnTo>
                    <a:pt x="235110" y="367541"/>
                  </a:lnTo>
                  <a:lnTo>
                    <a:pt x="235390" y="372718"/>
                  </a:lnTo>
                  <a:lnTo>
                    <a:pt x="235683" y="377894"/>
                  </a:lnTo>
                  <a:lnTo>
                    <a:pt x="235992" y="383071"/>
                  </a:lnTo>
                  <a:lnTo>
                    <a:pt x="236315" y="388248"/>
                  </a:lnTo>
                  <a:lnTo>
                    <a:pt x="236654" y="393424"/>
                  </a:lnTo>
                  <a:lnTo>
                    <a:pt x="237010" y="398601"/>
                  </a:lnTo>
                  <a:lnTo>
                    <a:pt x="237382" y="403778"/>
                  </a:lnTo>
                  <a:lnTo>
                    <a:pt x="237771" y="408954"/>
                  </a:lnTo>
                  <a:lnTo>
                    <a:pt x="238178" y="414131"/>
                  </a:lnTo>
                  <a:lnTo>
                    <a:pt x="238602" y="419307"/>
                  </a:lnTo>
                  <a:lnTo>
                    <a:pt x="239045" y="424484"/>
                  </a:lnTo>
                  <a:lnTo>
                    <a:pt x="239506" y="429661"/>
                  </a:lnTo>
                  <a:lnTo>
                    <a:pt x="239985" y="434837"/>
                  </a:lnTo>
                  <a:lnTo>
                    <a:pt x="240483" y="440014"/>
                  </a:lnTo>
                  <a:lnTo>
                    <a:pt x="240997" y="445191"/>
                  </a:lnTo>
                  <a:lnTo>
                    <a:pt x="241526" y="450367"/>
                  </a:lnTo>
                  <a:lnTo>
                    <a:pt x="242068" y="455544"/>
                  </a:lnTo>
                  <a:lnTo>
                    <a:pt x="242621" y="460721"/>
                  </a:lnTo>
                  <a:lnTo>
                    <a:pt x="243184" y="465897"/>
                  </a:lnTo>
                  <a:lnTo>
                    <a:pt x="243754" y="471074"/>
                  </a:lnTo>
                  <a:lnTo>
                    <a:pt x="244331" y="476250"/>
                  </a:lnTo>
                  <a:lnTo>
                    <a:pt x="244914" y="481427"/>
                  </a:lnTo>
                  <a:lnTo>
                    <a:pt x="245505" y="486604"/>
                  </a:lnTo>
                  <a:lnTo>
                    <a:pt x="246103" y="491780"/>
                  </a:lnTo>
                  <a:lnTo>
                    <a:pt x="246711" y="496957"/>
                  </a:lnTo>
                  <a:lnTo>
                    <a:pt x="247330" y="502134"/>
                  </a:lnTo>
                  <a:lnTo>
                    <a:pt x="247966" y="507310"/>
                  </a:lnTo>
                  <a:lnTo>
                    <a:pt x="248620" y="512487"/>
                  </a:lnTo>
                  <a:lnTo>
                    <a:pt x="249296" y="517664"/>
                  </a:lnTo>
                  <a:lnTo>
                    <a:pt x="250000" y="522840"/>
                  </a:lnTo>
                  <a:lnTo>
                    <a:pt x="250735" y="528017"/>
                  </a:lnTo>
                  <a:lnTo>
                    <a:pt x="251507" y="533194"/>
                  </a:lnTo>
                  <a:lnTo>
                    <a:pt x="252316" y="538370"/>
                  </a:lnTo>
                  <a:lnTo>
                    <a:pt x="253162" y="543547"/>
                  </a:lnTo>
                  <a:lnTo>
                    <a:pt x="254046" y="548723"/>
                  </a:lnTo>
                  <a:lnTo>
                    <a:pt x="254967" y="553900"/>
                  </a:lnTo>
                  <a:lnTo>
                    <a:pt x="255926" y="559077"/>
                  </a:lnTo>
                  <a:lnTo>
                    <a:pt x="256919" y="564253"/>
                  </a:lnTo>
                  <a:lnTo>
                    <a:pt x="257945" y="569430"/>
                  </a:lnTo>
                  <a:lnTo>
                    <a:pt x="259006" y="574607"/>
                  </a:lnTo>
                  <a:lnTo>
                    <a:pt x="260095" y="579783"/>
                  </a:lnTo>
                  <a:lnTo>
                    <a:pt x="261209" y="584960"/>
                  </a:lnTo>
                  <a:lnTo>
                    <a:pt x="262349" y="590137"/>
                  </a:lnTo>
                  <a:lnTo>
                    <a:pt x="263513" y="595313"/>
                  </a:lnTo>
                  <a:lnTo>
                    <a:pt x="264703" y="600490"/>
                  </a:lnTo>
                  <a:lnTo>
                    <a:pt x="265918" y="605667"/>
                  </a:lnTo>
                  <a:lnTo>
                    <a:pt x="267162" y="610843"/>
                  </a:lnTo>
                  <a:lnTo>
                    <a:pt x="268438" y="616020"/>
                  </a:lnTo>
                  <a:lnTo>
                    <a:pt x="269752" y="621196"/>
                  </a:lnTo>
                  <a:lnTo>
                    <a:pt x="271105" y="626373"/>
                  </a:lnTo>
                  <a:lnTo>
                    <a:pt x="272497" y="631550"/>
                  </a:lnTo>
                  <a:lnTo>
                    <a:pt x="273933" y="636726"/>
                  </a:lnTo>
                  <a:lnTo>
                    <a:pt x="275414" y="641903"/>
                  </a:lnTo>
                  <a:lnTo>
                    <a:pt x="276940" y="647080"/>
                  </a:lnTo>
                  <a:lnTo>
                    <a:pt x="278510" y="652256"/>
                  </a:lnTo>
                  <a:lnTo>
                    <a:pt x="280124" y="657433"/>
                  </a:lnTo>
                  <a:lnTo>
                    <a:pt x="281782" y="662610"/>
                  </a:lnTo>
                  <a:lnTo>
                    <a:pt x="283476" y="667786"/>
                  </a:lnTo>
                  <a:lnTo>
                    <a:pt x="285196" y="672963"/>
                  </a:lnTo>
                  <a:lnTo>
                    <a:pt x="286938" y="678139"/>
                  </a:lnTo>
                  <a:lnTo>
                    <a:pt x="288692" y="683316"/>
                  </a:lnTo>
                  <a:lnTo>
                    <a:pt x="290450" y="688493"/>
                  </a:lnTo>
                  <a:lnTo>
                    <a:pt x="292205" y="693669"/>
                  </a:lnTo>
                  <a:lnTo>
                    <a:pt x="293948" y="698846"/>
                  </a:lnTo>
                  <a:lnTo>
                    <a:pt x="295670" y="704023"/>
                  </a:lnTo>
                  <a:lnTo>
                    <a:pt x="297361" y="709199"/>
                  </a:lnTo>
                  <a:lnTo>
                    <a:pt x="299018" y="714376"/>
                  </a:lnTo>
                  <a:lnTo>
                    <a:pt x="300638" y="719553"/>
                  </a:lnTo>
                  <a:lnTo>
                    <a:pt x="302220" y="724729"/>
                  </a:lnTo>
                  <a:lnTo>
                    <a:pt x="303763" y="729906"/>
                  </a:lnTo>
                  <a:lnTo>
                    <a:pt x="305270" y="735083"/>
                  </a:lnTo>
                  <a:lnTo>
                    <a:pt x="306746" y="740259"/>
                  </a:lnTo>
                  <a:lnTo>
                    <a:pt x="308197" y="745436"/>
                  </a:lnTo>
                  <a:lnTo>
                    <a:pt x="309631" y="750612"/>
                  </a:lnTo>
                  <a:lnTo>
                    <a:pt x="311063" y="755789"/>
                  </a:lnTo>
                  <a:lnTo>
                    <a:pt x="312506" y="760966"/>
                  </a:lnTo>
                  <a:lnTo>
                    <a:pt x="313972" y="766142"/>
                  </a:lnTo>
                  <a:lnTo>
                    <a:pt x="315476" y="771319"/>
                  </a:lnTo>
                  <a:lnTo>
                    <a:pt x="317032" y="776496"/>
                  </a:lnTo>
                  <a:lnTo>
                    <a:pt x="318651" y="781672"/>
                  </a:lnTo>
                  <a:lnTo>
                    <a:pt x="320348" y="786849"/>
                  </a:lnTo>
                  <a:lnTo>
                    <a:pt x="322135" y="792026"/>
                  </a:lnTo>
                  <a:lnTo>
                    <a:pt x="324035" y="797202"/>
                  </a:lnTo>
                  <a:lnTo>
                    <a:pt x="326041" y="802379"/>
                  </a:lnTo>
                  <a:lnTo>
                    <a:pt x="328160" y="807556"/>
                  </a:lnTo>
                  <a:lnTo>
                    <a:pt x="330392" y="812732"/>
                  </a:lnTo>
                  <a:lnTo>
                    <a:pt x="332738" y="817909"/>
                  </a:lnTo>
                  <a:lnTo>
                    <a:pt x="335194" y="823085"/>
                  </a:lnTo>
                  <a:lnTo>
                    <a:pt x="337756" y="828262"/>
                  </a:lnTo>
                  <a:lnTo>
                    <a:pt x="340416" y="833439"/>
                  </a:lnTo>
                  <a:lnTo>
                    <a:pt x="343173" y="838615"/>
                  </a:lnTo>
                  <a:lnTo>
                    <a:pt x="346009" y="843792"/>
                  </a:lnTo>
                  <a:lnTo>
                    <a:pt x="348906" y="848969"/>
                  </a:lnTo>
                  <a:lnTo>
                    <a:pt x="351851" y="854145"/>
                  </a:lnTo>
                  <a:lnTo>
                    <a:pt x="354829" y="859322"/>
                  </a:lnTo>
                  <a:lnTo>
                    <a:pt x="357826" y="864499"/>
                  </a:lnTo>
                  <a:lnTo>
                    <a:pt x="360829" y="869675"/>
                  </a:lnTo>
                  <a:lnTo>
                    <a:pt x="363826" y="874852"/>
                  </a:lnTo>
                  <a:lnTo>
                    <a:pt x="366806" y="880028"/>
                  </a:lnTo>
                  <a:lnTo>
                    <a:pt x="369756" y="885205"/>
                  </a:lnTo>
                  <a:lnTo>
                    <a:pt x="372674" y="890382"/>
                  </a:lnTo>
                  <a:lnTo>
                    <a:pt x="375558" y="895558"/>
                  </a:lnTo>
                  <a:lnTo>
                    <a:pt x="378408" y="900735"/>
                  </a:lnTo>
                  <a:lnTo>
                    <a:pt x="381228" y="905912"/>
                  </a:lnTo>
                  <a:lnTo>
                    <a:pt x="384022" y="911088"/>
                  </a:lnTo>
                  <a:lnTo>
                    <a:pt x="386798" y="916265"/>
                  </a:lnTo>
                  <a:lnTo>
                    <a:pt x="389562" y="921442"/>
                  </a:lnTo>
                  <a:lnTo>
                    <a:pt x="392323" y="926618"/>
                  </a:lnTo>
                  <a:lnTo>
                    <a:pt x="395091" y="931795"/>
                  </a:lnTo>
                  <a:lnTo>
                    <a:pt x="397871" y="936972"/>
                  </a:lnTo>
                  <a:lnTo>
                    <a:pt x="400666" y="942148"/>
                  </a:lnTo>
                  <a:lnTo>
                    <a:pt x="403475" y="947325"/>
                  </a:lnTo>
                  <a:lnTo>
                    <a:pt x="406296" y="952501"/>
                  </a:lnTo>
                  <a:lnTo>
                    <a:pt x="409122" y="957678"/>
                  </a:lnTo>
                  <a:lnTo>
                    <a:pt x="411942" y="962855"/>
                  </a:lnTo>
                  <a:lnTo>
                    <a:pt x="414746" y="968031"/>
                  </a:lnTo>
                  <a:lnTo>
                    <a:pt x="417507" y="973208"/>
                  </a:lnTo>
                  <a:lnTo>
                    <a:pt x="420209" y="978385"/>
                  </a:lnTo>
                  <a:lnTo>
                    <a:pt x="422832" y="983561"/>
                  </a:lnTo>
                  <a:lnTo>
                    <a:pt x="425357" y="988738"/>
                  </a:lnTo>
                  <a:lnTo>
                    <a:pt x="427766" y="993915"/>
                  </a:lnTo>
                  <a:lnTo>
                    <a:pt x="430041" y="999091"/>
                  </a:lnTo>
                  <a:lnTo>
                    <a:pt x="432169" y="1004268"/>
                  </a:lnTo>
                  <a:lnTo>
                    <a:pt x="434139" y="1009445"/>
                  </a:lnTo>
                  <a:lnTo>
                    <a:pt x="435933" y="1014621"/>
                  </a:lnTo>
                  <a:lnTo>
                    <a:pt x="437544" y="1019798"/>
                  </a:lnTo>
                  <a:lnTo>
                    <a:pt x="438990" y="1024974"/>
                  </a:lnTo>
                  <a:lnTo>
                    <a:pt x="440279" y="1030151"/>
                  </a:lnTo>
                  <a:lnTo>
                    <a:pt x="441422" y="1035328"/>
                  </a:lnTo>
                  <a:lnTo>
                    <a:pt x="442434" y="1040504"/>
                  </a:lnTo>
                  <a:lnTo>
                    <a:pt x="443332" y="1045681"/>
                  </a:lnTo>
                  <a:lnTo>
                    <a:pt x="444133" y="1050858"/>
                  </a:lnTo>
                  <a:lnTo>
                    <a:pt x="444857" y="1056034"/>
                  </a:lnTo>
                  <a:lnTo>
                    <a:pt x="445521" y="1061211"/>
                  </a:lnTo>
                  <a:lnTo>
                    <a:pt x="446153" y="1066388"/>
                  </a:lnTo>
                  <a:lnTo>
                    <a:pt x="446771" y="1071564"/>
                  </a:lnTo>
                  <a:lnTo>
                    <a:pt x="447389" y="1076741"/>
                  </a:lnTo>
                  <a:lnTo>
                    <a:pt x="448020" y="1081917"/>
                  </a:lnTo>
                  <a:lnTo>
                    <a:pt x="448672" y="1087094"/>
                  </a:lnTo>
                  <a:lnTo>
                    <a:pt x="449352" y="1092271"/>
                  </a:lnTo>
                  <a:lnTo>
                    <a:pt x="450060" y="1097447"/>
                  </a:lnTo>
                  <a:lnTo>
                    <a:pt x="450796" y="1102624"/>
                  </a:lnTo>
                  <a:lnTo>
                    <a:pt x="451555" y="1107801"/>
                  </a:lnTo>
                  <a:lnTo>
                    <a:pt x="452324" y="1112977"/>
                  </a:lnTo>
                  <a:lnTo>
                    <a:pt x="453092" y="1118154"/>
                  </a:lnTo>
                  <a:lnTo>
                    <a:pt x="453846" y="1123331"/>
                  </a:lnTo>
                  <a:lnTo>
                    <a:pt x="454574" y="1128507"/>
                  </a:lnTo>
                  <a:lnTo>
                    <a:pt x="455263" y="1133684"/>
                  </a:lnTo>
                  <a:lnTo>
                    <a:pt x="455902" y="1138861"/>
                  </a:lnTo>
                  <a:lnTo>
                    <a:pt x="456480" y="1144037"/>
                  </a:lnTo>
                  <a:lnTo>
                    <a:pt x="456983" y="1149214"/>
                  </a:lnTo>
                  <a:lnTo>
                    <a:pt x="457411" y="1154390"/>
                  </a:lnTo>
                  <a:lnTo>
                    <a:pt x="457767" y="1159567"/>
                  </a:lnTo>
                  <a:lnTo>
                    <a:pt x="458055" y="1164744"/>
                  </a:lnTo>
                  <a:lnTo>
                    <a:pt x="458279" y="1169920"/>
                  </a:lnTo>
                  <a:lnTo>
                    <a:pt x="458448" y="1175097"/>
                  </a:lnTo>
                  <a:lnTo>
                    <a:pt x="458568" y="1180274"/>
                  </a:lnTo>
                  <a:lnTo>
                    <a:pt x="458649" y="1185450"/>
                  </a:lnTo>
                  <a:lnTo>
                    <a:pt x="458695" y="1190627"/>
                  </a:lnTo>
                  <a:lnTo>
                    <a:pt x="458709" y="1195804"/>
                  </a:lnTo>
                  <a:lnTo>
                    <a:pt x="458697" y="1200980"/>
                  </a:lnTo>
                  <a:lnTo>
                    <a:pt x="458654" y="1206157"/>
                  </a:lnTo>
                  <a:lnTo>
                    <a:pt x="458574" y="1211334"/>
                  </a:lnTo>
                  <a:lnTo>
                    <a:pt x="458447" y="1216510"/>
                  </a:lnTo>
                  <a:lnTo>
                    <a:pt x="458260" y="1221687"/>
                  </a:lnTo>
                  <a:lnTo>
                    <a:pt x="457997" y="1226863"/>
                  </a:lnTo>
                  <a:lnTo>
                    <a:pt x="457642" y="1232040"/>
                  </a:lnTo>
                  <a:lnTo>
                    <a:pt x="457164" y="1237217"/>
                  </a:lnTo>
                  <a:lnTo>
                    <a:pt x="456547" y="1242393"/>
                  </a:lnTo>
                  <a:lnTo>
                    <a:pt x="455781" y="1247570"/>
                  </a:lnTo>
                  <a:lnTo>
                    <a:pt x="454856" y="1252747"/>
                  </a:lnTo>
                  <a:lnTo>
                    <a:pt x="453762" y="1257923"/>
                  </a:lnTo>
                  <a:lnTo>
                    <a:pt x="452494" y="1263100"/>
                  </a:lnTo>
                  <a:lnTo>
                    <a:pt x="451052" y="1268277"/>
                  </a:lnTo>
                  <a:lnTo>
                    <a:pt x="449438" y="1273453"/>
                  </a:lnTo>
                  <a:lnTo>
                    <a:pt x="447659" y="1278630"/>
                  </a:lnTo>
                  <a:lnTo>
                    <a:pt x="445707" y="1283806"/>
                  </a:lnTo>
                  <a:lnTo>
                    <a:pt x="443621" y="1288983"/>
                  </a:lnTo>
                  <a:lnTo>
                    <a:pt x="441420" y="1294160"/>
                  </a:lnTo>
                  <a:lnTo>
                    <a:pt x="439123" y="1299336"/>
                  </a:lnTo>
                  <a:lnTo>
                    <a:pt x="436751" y="1304513"/>
                  </a:lnTo>
                  <a:lnTo>
                    <a:pt x="434325" y="1309690"/>
                  </a:lnTo>
                  <a:lnTo>
                    <a:pt x="431865" y="1314866"/>
                  </a:lnTo>
                  <a:lnTo>
                    <a:pt x="429390" y="1320043"/>
                  </a:lnTo>
                  <a:lnTo>
                    <a:pt x="426921" y="1325220"/>
                  </a:lnTo>
                  <a:lnTo>
                    <a:pt x="424475" y="1330396"/>
                  </a:lnTo>
                  <a:lnTo>
                    <a:pt x="422064" y="1335573"/>
                  </a:lnTo>
                  <a:lnTo>
                    <a:pt x="419695" y="1340750"/>
                  </a:lnTo>
                  <a:lnTo>
                    <a:pt x="417373" y="1345926"/>
                  </a:lnTo>
                  <a:lnTo>
                    <a:pt x="415100" y="1351103"/>
                  </a:lnTo>
                  <a:lnTo>
                    <a:pt x="412876" y="1356279"/>
                  </a:lnTo>
                  <a:lnTo>
                    <a:pt x="410698" y="1361456"/>
                  </a:lnTo>
                  <a:lnTo>
                    <a:pt x="408561" y="1366633"/>
                  </a:lnTo>
                  <a:lnTo>
                    <a:pt x="406464" y="1371809"/>
                  </a:lnTo>
                  <a:lnTo>
                    <a:pt x="404395" y="1376986"/>
                  </a:lnTo>
                  <a:lnTo>
                    <a:pt x="402349" y="1382163"/>
                  </a:lnTo>
                  <a:lnTo>
                    <a:pt x="400319" y="1387339"/>
                  </a:lnTo>
                  <a:lnTo>
                    <a:pt x="398302" y="1392516"/>
                  </a:lnTo>
                  <a:lnTo>
                    <a:pt x="396297" y="1397693"/>
                  </a:lnTo>
                  <a:lnTo>
                    <a:pt x="394301" y="1402869"/>
                  </a:lnTo>
                  <a:lnTo>
                    <a:pt x="392317" y="1408046"/>
                  </a:lnTo>
                  <a:lnTo>
                    <a:pt x="390345" y="1413223"/>
                  </a:lnTo>
                  <a:lnTo>
                    <a:pt x="388390" y="1418399"/>
                  </a:lnTo>
                  <a:lnTo>
                    <a:pt x="386455" y="1423576"/>
                  </a:lnTo>
                  <a:lnTo>
                    <a:pt x="384542" y="1428752"/>
                  </a:lnTo>
                  <a:lnTo>
                    <a:pt x="382655" y="1433929"/>
                  </a:lnTo>
                  <a:lnTo>
                    <a:pt x="380795" y="1439106"/>
                  </a:lnTo>
                  <a:lnTo>
                    <a:pt x="378964" y="1444282"/>
                  </a:lnTo>
                  <a:lnTo>
                    <a:pt x="377163" y="1449459"/>
                  </a:lnTo>
                  <a:lnTo>
                    <a:pt x="375391" y="1454636"/>
                  </a:lnTo>
                  <a:lnTo>
                    <a:pt x="373652" y="1459812"/>
                  </a:lnTo>
                  <a:lnTo>
                    <a:pt x="371938" y="1464989"/>
                  </a:lnTo>
                  <a:lnTo>
                    <a:pt x="370248" y="1470166"/>
                  </a:lnTo>
                  <a:lnTo>
                    <a:pt x="368578" y="1475342"/>
                  </a:lnTo>
                  <a:lnTo>
                    <a:pt x="366924" y="1480519"/>
                  </a:lnTo>
                  <a:lnTo>
                    <a:pt x="365283" y="1485695"/>
                  </a:lnTo>
                  <a:lnTo>
                    <a:pt x="363653" y="1490872"/>
                  </a:lnTo>
                  <a:lnTo>
                    <a:pt x="362029" y="1496049"/>
                  </a:lnTo>
                  <a:lnTo>
                    <a:pt x="360409" y="1501225"/>
                  </a:lnTo>
                  <a:lnTo>
                    <a:pt x="358788" y="1506402"/>
                  </a:lnTo>
                  <a:lnTo>
                    <a:pt x="357163" y="1511579"/>
                  </a:lnTo>
                  <a:lnTo>
                    <a:pt x="355529" y="1516755"/>
                  </a:lnTo>
                  <a:lnTo>
                    <a:pt x="353884" y="1521932"/>
                  </a:lnTo>
                  <a:lnTo>
                    <a:pt x="352225" y="1527109"/>
                  </a:lnTo>
                  <a:lnTo>
                    <a:pt x="350549" y="1532285"/>
                  </a:lnTo>
                  <a:lnTo>
                    <a:pt x="348853" y="1537462"/>
                  </a:lnTo>
                  <a:lnTo>
                    <a:pt x="347136" y="1542639"/>
                  </a:lnTo>
                  <a:lnTo>
                    <a:pt x="345394" y="1547815"/>
                  </a:lnTo>
                  <a:lnTo>
                    <a:pt x="343629" y="1552992"/>
                  </a:lnTo>
                  <a:lnTo>
                    <a:pt x="341845" y="1558168"/>
                  </a:lnTo>
                  <a:lnTo>
                    <a:pt x="340044" y="1563345"/>
                  </a:lnTo>
                  <a:lnTo>
                    <a:pt x="338230" y="1568522"/>
                  </a:lnTo>
                  <a:lnTo>
                    <a:pt x="336408" y="1573698"/>
                  </a:lnTo>
                  <a:lnTo>
                    <a:pt x="334582" y="1578875"/>
                  </a:lnTo>
                  <a:lnTo>
                    <a:pt x="332758" y="1584052"/>
                  </a:lnTo>
                  <a:lnTo>
                    <a:pt x="330942" y="1589228"/>
                  </a:lnTo>
                  <a:lnTo>
                    <a:pt x="329142" y="1594405"/>
                  </a:lnTo>
                  <a:lnTo>
                    <a:pt x="327361" y="1599582"/>
                  </a:lnTo>
                  <a:lnTo>
                    <a:pt x="325603" y="1604758"/>
                  </a:lnTo>
                  <a:lnTo>
                    <a:pt x="323871" y="1609935"/>
                  </a:lnTo>
                  <a:lnTo>
                    <a:pt x="322166" y="1615112"/>
                  </a:lnTo>
                  <a:lnTo>
                    <a:pt x="320489" y="1620288"/>
                  </a:lnTo>
                  <a:lnTo>
                    <a:pt x="318840" y="1625465"/>
                  </a:lnTo>
                  <a:lnTo>
                    <a:pt x="317218" y="1630641"/>
                  </a:lnTo>
                  <a:lnTo>
                    <a:pt x="315626" y="1635818"/>
                  </a:lnTo>
                  <a:lnTo>
                    <a:pt x="314058" y="1640995"/>
                  </a:lnTo>
                  <a:lnTo>
                    <a:pt x="312514" y="1646171"/>
                  </a:lnTo>
                  <a:lnTo>
                    <a:pt x="310989" y="1651348"/>
                  </a:lnTo>
                  <a:lnTo>
                    <a:pt x="309485" y="1656525"/>
                  </a:lnTo>
                  <a:lnTo>
                    <a:pt x="307999" y="1661701"/>
                  </a:lnTo>
                  <a:lnTo>
                    <a:pt x="306531" y="1666878"/>
                  </a:lnTo>
                  <a:lnTo>
                    <a:pt x="305081" y="1672055"/>
                  </a:lnTo>
                  <a:lnTo>
                    <a:pt x="303651" y="1677231"/>
                  </a:lnTo>
                  <a:lnTo>
                    <a:pt x="302243" y="1682408"/>
                  </a:lnTo>
                  <a:lnTo>
                    <a:pt x="300858" y="1687584"/>
                  </a:lnTo>
                  <a:lnTo>
                    <a:pt x="299495" y="1692761"/>
                  </a:lnTo>
                  <a:lnTo>
                    <a:pt x="298158" y="1697938"/>
                  </a:lnTo>
                  <a:lnTo>
                    <a:pt x="296847" y="1703114"/>
                  </a:lnTo>
                  <a:lnTo>
                    <a:pt x="295563" y="1708291"/>
                  </a:lnTo>
                  <a:lnTo>
                    <a:pt x="294307" y="1713468"/>
                  </a:lnTo>
                  <a:lnTo>
                    <a:pt x="293079" y="1718644"/>
                  </a:lnTo>
                  <a:lnTo>
                    <a:pt x="291879" y="1723821"/>
                  </a:lnTo>
                  <a:lnTo>
                    <a:pt x="290704" y="1728998"/>
                  </a:lnTo>
                  <a:lnTo>
                    <a:pt x="289550" y="1734174"/>
                  </a:lnTo>
                  <a:lnTo>
                    <a:pt x="288413" y="1739351"/>
                  </a:lnTo>
                  <a:lnTo>
                    <a:pt x="287289" y="1744528"/>
                  </a:lnTo>
                  <a:lnTo>
                    <a:pt x="286172" y="1749704"/>
                  </a:lnTo>
                  <a:lnTo>
                    <a:pt x="285060" y="1754881"/>
                  </a:lnTo>
                  <a:lnTo>
                    <a:pt x="283946" y="1760057"/>
                  </a:lnTo>
                  <a:lnTo>
                    <a:pt x="282827" y="1765234"/>
                  </a:lnTo>
                  <a:lnTo>
                    <a:pt x="281699" y="1770411"/>
                  </a:lnTo>
                  <a:lnTo>
                    <a:pt x="280561" y="1775587"/>
                  </a:lnTo>
                  <a:lnTo>
                    <a:pt x="279413" y="1780764"/>
                  </a:lnTo>
                  <a:lnTo>
                    <a:pt x="278254" y="1785941"/>
                  </a:lnTo>
                  <a:lnTo>
                    <a:pt x="277088" y="1791117"/>
                  </a:lnTo>
                  <a:lnTo>
                    <a:pt x="275917" y="1796294"/>
                  </a:lnTo>
                  <a:lnTo>
                    <a:pt x="274745" y="1801471"/>
                  </a:lnTo>
                  <a:lnTo>
                    <a:pt x="273576" y="1806647"/>
                  </a:lnTo>
                  <a:lnTo>
                    <a:pt x="272415" y="1811824"/>
                  </a:lnTo>
                  <a:lnTo>
                    <a:pt x="271270" y="1817001"/>
                  </a:lnTo>
                  <a:lnTo>
                    <a:pt x="270144" y="1822177"/>
                  </a:lnTo>
                  <a:lnTo>
                    <a:pt x="269040" y="1827354"/>
                  </a:lnTo>
                  <a:lnTo>
                    <a:pt x="267961" y="1832530"/>
                  </a:lnTo>
                  <a:lnTo>
                    <a:pt x="266912" y="1837707"/>
                  </a:lnTo>
                  <a:lnTo>
                    <a:pt x="265893" y="1842884"/>
                  </a:lnTo>
                  <a:lnTo>
                    <a:pt x="264906" y="1848060"/>
                  </a:lnTo>
                  <a:lnTo>
                    <a:pt x="263953" y="1853237"/>
                  </a:lnTo>
                  <a:lnTo>
                    <a:pt x="263039" y="1858414"/>
                  </a:lnTo>
                  <a:lnTo>
                    <a:pt x="262161" y="1863590"/>
                  </a:lnTo>
                  <a:lnTo>
                    <a:pt x="261318" y="1868767"/>
                  </a:lnTo>
                  <a:lnTo>
                    <a:pt x="260513" y="1873944"/>
                  </a:lnTo>
                  <a:lnTo>
                    <a:pt x="259744" y="1879120"/>
                  </a:lnTo>
                  <a:lnTo>
                    <a:pt x="259013" y="1884297"/>
                  </a:lnTo>
                  <a:lnTo>
                    <a:pt x="258321" y="1889473"/>
                  </a:lnTo>
                  <a:lnTo>
                    <a:pt x="257667" y="1894650"/>
                  </a:lnTo>
                  <a:lnTo>
                    <a:pt x="257055" y="1899827"/>
                  </a:lnTo>
                  <a:lnTo>
                    <a:pt x="256485" y="1905003"/>
                  </a:lnTo>
                  <a:lnTo>
                    <a:pt x="255952" y="1910180"/>
                  </a:lnTo>
                  <a:lnTo>
                    <a:pt x="255453" y="1915357"/>
                  </a:lnTo>
                  <a:lnTo>
                    <a:pt x="254986" y="1920533"/>
                  </a:lnTo>
                  <a:lnTo>
                    <a:pt x="254547" y="1925710"/>
                  </a:lnTo>
                  <a:lnTo>
                    <a:pt x="254130" y="1930887"/>
                  </a:lnTo>
                  <a:lnTo>
                    <a:pt x="253730" y="1936063"/>
                  </a:lnTo>
                  <a:lnTo>
                    <a:pt x="253341" y="1941240"/>
                  </a:lnTo>
                  <a:lnTo>
                    <a:pt x="252955" y="1946417"/>
                  </a:lnTo>
                  <a:lnTo>
                    <a:pt x="252564" y="1951593"/>
                  </a:lnTo>
                  <a:lnTo>
                    <a:pt x="252162" y="1956770"/>
                  </a:lnTo>
                  <a:lnTo>
                    <a:pt x="251742" y="1961946"/>
                  </a:lnTo>
                  <a:lnTo>
                    <a:pt x="251302" y="1967123"/>
                  </a:lnTo>
                  <a:lnTo>
                    <a:pt x="250836" y="1972300"/>
                  </a:lnTo>
                  <a:lnTo>
                    <a:pt x="250345" y="1977476"/>
                  </a:lnTo>
                  <a:lnTo>
                    <a:pt x="249829" y="1982653"/>
                  </a:lnTo>
                  <a:lnTo>
                    <a:pt x="249287" y="1987830"/>
                  </a:lnTo>
                  <a:lnTo>
                    <a:pt x="248725" y="1993006"/>
                  </a:lnTo>
                  <a:lnTo>
                    <a:pt x="248151" y="1998183"/>
                  </a:lnTo>
                  <a:lnTo>
                    <a:pt x="247572" y="2003360"/>
                  </a:lnTo>
                  <a:lnTo>
                    <a:pt x="246996" y="2008536"/>
                  </a:lnTo>
                  <a:lnTo>
                    <a:pt x="246431" y="2013713"/>
                  </a:lnTo>
                  <a:lnTo>
                    <a:pt x="245885" y="2018890"/>
                  </a:lnTo>
                  <a:lnTo>
                    <a:pt x="245366" y="2024066"/>
                  </a:lnTo>
                  <a:lnTo>
                    <a:pt x="244881" y="2029243"/>
                  </a:lnTo>
                  <a:lnTo>
                    <a:pt x="244439" y="2034419"/>
                  </a:lnTo>
                  <a:lnTo>
                    <a:pt x="244043" y="2039596"/>
                  </a:lnTo>
                  <a:lnTo>
                    <a:pt x="243691" y="2044773"/>
                  </a:lnTo>
                  <a:lnTo>
                    <a:pt x="243383" y="2049949"/>
                  </a:lnTo>
                  <a:lnTo>
                    <a:pt x="243116" y="2055126"/>
                  </a:lnTo>
                  <a:lnTo>
                    <a:pt x="242888" y="2060303"/>
                  </a:lnTo>
                  <a:lnTo>
                    <a:pt x="242694" y="2065479"/>
                  </a:lnTo>
                  <a:lnTo>
                    <a:pt x="242529" y="2070656"/>
                  </a:lnTo>
                  <a:lnTo>
                    <a:pt x="242387" y="2075833"/>
                  </a:lnTo>
                  <a:lnTo>
                    <a:pt x="242263" y="2081009"/>
                  </a:lnTo>
                  <a:lnTo>
                    <a:pt x="242148" y="2086186"/>
                  </a:lnTo>
                  <a:lnTo>
                    <a:pt x="242038" y="2091362"/>
                  </a:lnTo>
                  <a:lnTo>
                    <a:pt x="241927" y="2096539"/>
                  </a:lnTo>
                  <a:lnTo>
                    <a:pt x="241812" y="2101716"/>
                  </a:lnTo>
                  <a:lnTo>
                    <a:pt x="241690" y="2106892"/>
                  </a:lnTo>
                  <a:lnTo>
                    <a:pt x="241558" y="2112069"/>
                  </a:lnTo>
                  <a:lnTo>
                    <a:pt x="241415" y="2117246"/>
                  </a:lnTo>
                  <a:lnTo>
                    <a:pt x="241257" y="2122422"/>
                  </a:lnTo>
                  <a:lnTo>
                    <a:pt x="241084" y="2127599"/>
                  </a:lnTo>
                  <a:lnTo>
                    <a:pt x="240897" y="2132776"/>
                  </a:lnTo>
                  <a:lnTo>
                    <a:pt x="240695" y="2137952"/>
                  </a:lnTo>
                  <a:lnTo>
                    <a:pt x="240478" y="2143129"/>
                  </a:lnTo>
                  <a:lnTo>
                    <a:pt x="240247" y="2148306"/>
                  </a:lnTo>
                  <a:lnTo>
                    <a:pt x="240001" y="2153482"/>
                  </a:lnTo>
                  <a:lnTo>
                    <a:pt x="239743" y="2158659"/>
                  </a:lnTo>
                  <a:lnTo>
                    <a:pt x="239472" y="2163835"/>
                  </a:lnTo>
                  <a:lnTo>
                    <a:pt x="239191" y="2169012"/>
                  </a:lnTo>
                  <a:lnTo>
                    <a:pt x="238902" y="2174189"/>
                  </a:lnTo>
                  <a:lnTo>
                    <a:pt x="238608" y="2179365"/>
                  </a:lnTo>
                  <a:lnTo>
                    <a:pt x="238313" y="2184542"/>
                  </a:lnTo>
                  <a:lnTo>
                    <a:pt x="238019" y="2189719"/>
                  </a:lnTo>
                  <a:lnTo>
                    <a:pt x="237729" y="2194895"/>
                  </a:lnTo>
                  <a:lnTo>
                    <a:pt x="237446" y="2200072"/>
                  </a:lnTo>
                  <a:lnTo>
                    <a:pt x="237175" y="2205249"/>
                  </a:lnTo>
                  <a:lnTo>
                    <a:pt x="236917" y="2210425"/>
                  </a:lnTo>
                  <a:lnTo>
                    <a:pt x="236677" y="2215602"/>
                  </a:lnTo>
                  <a:lnTo>
                    <a:pt x="236454" y="2220779"/>
                  </a:lnTo>
                  <a:lnTo>
                    <a:pt x="236250" y="2225955"/>
                  </a:lnTo>
                  <a:lnTo>
                    <a:pt x="236066" y="2231132"/>
                  </a:lnTo>
                  <a:lnTo>
                    <a:pt x="235900" y="2236308"/>
                  </a:lnTo>
                  <a:lnTo>
                    <a:pt x="235753" y="2241485"/>
                  </a:lnTo>
                  <a:lnTo>
                    <a:pt x="235623" y="2246662"/>
                  </a:lnTo>
                  <a:lnTo>
                    <a:pt x="235509" y="2251838"/>
                  </a:lnTo>
                  <a:lnTo>
                    <a:pt x="235412" y="2257015"/>
                  </a:lnTo>
                  <a:lnTo>
                    <a:pt x="235326" y="2262192"/>
                  </a:lnTo>
                  <a:lnTo>
                    <a:pt x="235250" y="2267368"/>
                  </a:lnTo>
                  <a:lnTo>
                    <a:pt x="235182" y="2272545"/>
                  </a:lnTo>
                  <a:lnTo>
                    <a:pt x="235121" y="2277722"/>
                  </a:lnTo>
                  <a:lnTo>
                    <a:pt x="235064" y="2282898"/>
                  </a:lnTo>
                  <a:lnTo>
                    <a:pt x="235012" y="2288075"/>
                  </a:lnTo>
                  <a:lnTo>
                    <a:pt x="234964" y="2293251"/>
                  </a:lnTo>
                  <a:lnTo>
                    <a:pt x="234918" y="2298428"/>
                  </a:lnTo>
                  <a:lnTo>
                    <a:pt x="234874" y="2303605"/>
                  </a:lnTo>
                  <a:lnTo>
                    <a:pt x="234833" y="2308781"/>
                  </a:lnTo>
                  <a:lnTo>
                    <a:pt x="234795" y="2313958"/>
                  </a:lnTo>
                  <a:lnTo>
                    <a:pt x="234759" y="2319135"/>
                  </a:lnTo>
                  <a:lnTo>
                    <a:pt x="234725" y="2324311"/>
                  </a:lnTo>
                  <a:lnTo>
                    <a:pt x="234695" y="2329488"/>
                  </a:lnTo>
                  <a:lnTo>
                    <a:pt x="234666" y="2334665"/>
                  </a:lnTo>
                  <a:lnTo>
                    <a:pt x="234639" y="2339841"/>
                  </a:lnTo>
                  <a:lnTo>
                    <a:pt x="234614" y="2345018"/>
                  </a:lnTo>
                  <a:lnTo>
                    <a:pt x="234589" y="2350195"/>
                  </a:lnTo>
                  <a:lnTo>
                    <a:pt x="234563" y="2355371"/>
                  </a:lnTo>
                  <a:lnTo>
                    <a:pt x="234536" y="2360548"/>
                  </a:lnTo>
                  <a:lnTo>
                    <a:pt x="234506" y="2365724"/>
                  </a:lnTo>
                  <a:lnTo>
                    <a:pt x="234472" y="2370901"/>
                  </a:lnTo>
                  <a:lnTo>
                    <a:pt x="234434" y="2376078"/>
                  </a:lnTo>
                  <a:lnTo>
                    <a:pt x="234390" y="2381254"/>
                  </a:lnTo>
                  <a:lnTo>
                    <a:pt x="234341" y="2386431"/>
                  </a:lnTo>
                  <a:lnTo>
                    <a:pt x="234284" y="2391608"/>
                  </a:lnTo>
                  <a:lnTo>
                    <a:pt x="234222" y="2396784"/>
                  </a:lnTo>
                  <a:lnTo>
                    <a:pt x="234155" y="2401961"/>
                  </a:lnTo>
                  <a:lnTo>
                    <a:pt x="234082" y="2407138"/>
                  </a:lnTo>
                  <a:lnTo>
                    <a:pt x="234005" y="2412314"/>
                  </a:lnTo>
                  <a:lnTo>
                    <a:pt x="233925" y="2417491"/>
                  </a:lnTo>
                  <a:lnTo>
                    <a:pt x="233841" y="2422668"/>
                  </a:lnTo>
                  <a:lnTo>
                    <a:pt x="233754" y="2427844"/>
                  </a:lnTo>
                  <a:lnTo>
                    <a:pt x="233665" y="2433021"/>
                  </a:lnTo>
                  <a:lnTo>
                    <a:pt x="233574" y="2438197"/>
                  </a:lnTo>
                  <a:lnTo>
                    <a:pt x="233482" y="2443374"/>
                  </a:lnTo>
                  <a:lnTo>
                    <a:pt x="233389" y="2448551"/>
                  </a:lnTo>
                  <a:lnTo>
                    <a:pt x="233294" y="2453727"/>
                  </a:lnTo>
                  <a:lnTo>
                    <a:pt x="233198" y="2458904"/>
                  </a:lnTo>
                  <a:lnTo>
                    <a:pt x="233101" y="2464081"/>
                  </a:lnTo>
                  <a:lnTo>
                    <a:pt x="233003" y="2469257"/>
                  </a:lnTo>
                  <a:lnTo>
                    <a:pt x="232904" y="2474434"/>
                  </a:lnTo>
                  <a:lnTo>
                    <a:pt x="232804" y="2479611"/>
                  </a:lnTo>
                  <a:lnTo>
                    <a:pt x="232703" y="2484787"/>
                  </a:lnTo>
                  <a:lnTo>
                    <a:pt x="232603" y="2489964"/>
                  </a:lnTo>
                  <a:lnTo>
                    <a:pt x="232502" y="2495140"/>
                  </a:lnTo>
                  <a:lnTo>
                    <a:pt x="232403" y="2500317"/>
                  </a:lnTo>
                  <a:lnTo>
                    <a:pt x="232304" y="2505494"/>
                  </a:lnTo>
                  <a:lnTo>
                    <a:pt x="232206" y="2510670"/>
                  </a:lnTo>
                  <a:lnTo>
                    <a:pt x="232110" y="2515847"/>
                  </a:lnTo>
                  <a:lnTo>
                    <a:pt x="232014" y="2521024"/>
                  </a:lnTo>
                  <a:lnTo>
                    <a:pt x="231919" y="2526200"/>
                  </a:lnTo>
                  <a:lnTo>
                    <a:pt x="231824" y="2531377"/>
                  </a:lnTo>
                  <a:lnTo>
                    <a:pt x="231729" y="2536554"/>
                  </a:lnTo>
                  <a:lnTo>
                    <a:pt x="231632" y="2541730"/>
                  </a:lnTo>
                  <a:lnTo>
                    <a:pt x="231534" y="2546907"/>
                  </a:lnTo>
                  <a:lnTo>
                    <a:pt x="231434" y="2552084"/>
                  </a:lnTo>
                  <a:lnTo>
                    <a:pt x="231331" y="2557260"/>
                  </a:lnTo>
                  <a:lnTo>
                    <a:pt x="231226" y="2562437"/>
                  </a:lnTo>
                  <a:lnTo>
                    <a:pt x="231118" y="2567613"/>
                  </a:lnTo>
                  <a:lnTo>
                    <a:pt x="231008" y="2572790"/>
                  </a:lnTo>
                  <a:lnTo>
                    <a:pt x="230897" y="2577967"/>
                  </a:lnTo>
                  <a:lnTo>
                    <a:pt x="230787" y="2583143"/>
                  </a:lnTo>
                  <a:lnTo>
                    <a:pt x="230676" y="2588320"/>
                  </a:lnTo>
                  <a:lnTo>
                    <a:pt x="230568" y="2593497"/>
                  </a:lnTo>
                  <a:lnTo>
                    <a:pt x="230462" y="2598673"/>
                  </a:lnTo>
                  <a:lnTo>
                    <a:pt x="230360" y="2603850"/>
                  </a:lnTo>
                  <a:lnTo>
                    <a:pt x="230264" y="2609027"/>
                  </a:lnTo>
                  <a:lnTo>
                    <a:pt x="230173" y="2614203"/>
                  </a:lnTo>
                  <a:lnTo>
                    <a:pt x="230088" y="2619380"/>
                  </a:lnTo>
                  <a:lnTo>
                    <a:pt x="230009" y="2624557"/>
                  </a:lnTo>
                  <a:lnTo>
                    <a:pt x="229937" y="2629733"/>
                  </a:lnTo>
                  <a:lnTo>
                    <a:pt x="229871" y="2634910"/>
                  </a:lnTo>
                  <a:lnTo>
                    <a:pt x="229811" y="2640086"/>
                  </a:lnTo>
                  <a:lnTo>
                    <a:pt x="229756" y="2645263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5" name="pg28">
              <a:extLst>
                <a:ext uri="{FF2B5EF4-FFF2-40B4-BE49-F238E27FC236}">
                  <a16:creationId xmlns:a16="http://schemas.microsoft.com/office/drawing/2014/main" id="{4A2480C6-7214-0D3D-4013-9E92BFF52BE4}"/>
                </a:ext>
              </a:extLst>
            </p:cNvPr>
            <p:cNvSpPr/>
            <p:nvPr/>
          </p:nvSpPr>
          <p:spPr>
            <a:xfrm>
              <a:off x="4198664" y="3917520"/>
              <a:ext cx="474741" cy="2370135"/>
            </a:xfrm>
            <a:custGeom>
              <a:avLst/>
              <a:gdLst/>
              <a:ahLst/>
              <a:cxnLst/>
              <a:rect l="0" t="0" r="0" b="0"/>
              <a:pathLst>
                <a:path w="474741" h="2370135">
                  <a:moveTo>
                    <a:pt x="236401" y="2370135"/>
                  </a:moveTo>
                  <a:lnTo>
                    <a:pt x="236327" y="2365497"/>
                  </a:lnTo>
                  <a:lnTo>
                    <a:pt x="236254" y="2360858"/>
                  </a:lnTo>
                  <a:lnTo>
                    <a:pt x="236181" y="2356220"/>
                  </a:lnTo>
                  <a:lnTo>
                    <a:pt x="236110" y="2351582"/>
                  </a:lnTo>
                  <a:lnTo>
                    <a:pt x="236040" y="2346944"/>
                  </a:lnTo>
                  <a:lnTo>
                    <a:pt x="235973" y="2342306"/>
                  </a:lnTo>
                  <a:lnTo>
                    <a:pt x="235907" y="2337667"/>
                  </a:lnTo>
                  <a:lnTo>
                    <a:pt x="235843" y="2333029"/>
                  </a:lnTo>
                  <a:lnTo>
                    <a:pt x="235782" y="2328391"/>
                  </a:lnTo>
                  <a:lnTo>
                    <a:pt x="235722" y="2323753"/>
                  </a:lnTo>
                  <a:lnTo>
                    <a:pt x="235663" y="2319114"/>
                  </a:lnTo>
                  <a:lnTo>
                    <a:pt x="235606" y="2314476"/>
                  </a:lnTo>
                  <a:lnTo>
                    <a:pt x="235550" y="2309838"/>
                  </a:lnTo>
                  <a:lnTo>
                    <a:pt x="235493" y="2305200"/>
                  </a:lnTo>
                  <a:lnTo>
                    <a:pt x="235437" y="2300561"/>
                  </a:lnTo>
                  <a:lnTo>
                    <a:pt x="235380" y="2295923"/>
                  </a:lnTo>
                  <a:lnTo>
                    <a:pt x="235321" y="2291285"/>
                  </a:lnTo>
                  <a:lnTo>
                    <a:pt x="235261" y="2286647"/>
                  </a:lnTo>
                  <a:lnTo>
                    <a:pt x="235198" y="2282009"/>
                  </a:lnTo>
                  <a:lnTo>
                    <a:pt x="235132" y="2277370"/>
                  </a:lnTo>
                  <a:lnTo>
                    <a:pt x="235063" y="2272732"/>
                  </a:lnTo>
                  <a:lnTo>
                    <a:pt x="234990" y="2268094"/>
                  </a:lnTo>
                  <a:lnTo>
                    <a:pt x="234912" y="2263456"/>
                  </a:lnTo>
                  <a:lnTo>
                    <a:pt x="234831" y="2258817"/>
                  </a:lnTo>
                  <a:lnTo>
                    <a:pt x="234744" y="2254179"/>
                  </a:lnTo>
                  <a:lnTo>
                    <a:pt x="234652" y="2249541"/>
                  </a:lnTo>
                  <a:lnTo>
                    <a:pt x="234555" y="2244903"/>
                  </a:lnTo>
                  <a:lnTo>
                    <a:pt x="234453" y="2240264"/>
                  </a:lnTo>
                  <a:lnTo>
                    <a:pt x="234345" y="2235626"/>
                  </a:lnTo>
                  <a:lnTo>
                    <a:pt x="234233" y="2230988"/>
                  </a:lnTo>
                  <a:lnTo>
                    <a:pt x="234116" y="2226350"/>
                  </a:lnTo>
                  <a:lnTo>
                    <a:pt x="233995" y="2221712"/>
                  </a:lnTo>
                  <a:lnTo>
                    <a:pt x="233870" y="2217073"/>
                  </a:lnTo>
                  <a:lnTo>
                    <a:pt x="233742" y="2212435"/>
                  </a:lnTo>
                  <a:lnTo>
                    <a:pt x="233612" y="2207797"/>
                  </a:lnTo>
                  <a:lnTo>
                    <a:pt x="233482" y="2203159"/>
                  </a:lnTo>
                  <a:lnTo>
                    <a:pt x="233351" y="2198520"/>
                  </a:lnTo>
                  <a:lnTo>
                    <a:pt x="233221" y="2193882"/>
                  </a:lnTo>
                  <a:lnTo>
                    <a:pt x="233092" y="2189244"/>
                  </a:lnTo>
                  <a:lnTo>
                    <a:pt x="232966" y="2184606"/>
                  </a:lnTo>
                  <a:lnTo>
                    <a:pt x="232844" y="2179967"/>
                  </a:lnTo>
                  <a:lnTo>
                    <a:pt x="232727" y="2175329"/>
                  </a:lnTo>
                  <a:lnTo>
                    <a:pt x="232615" y="2170691"/>
                  </a:lnTo>
                  <a:lnTo>
                    <a:pt x="232508" y="2166053"/>
                  </a:lnTo>
                  <a:lnTo>
                    <a:pt x="232407" y="2161415"/>
                  </a:lnTo>
                  <a:lnTo>
                    <a:pt x="232311" y="2156776"/>
                  </a:lnTo>
                  <a:lnTo>
                    <a:pt x="232220" y="2152138"/>
                  </a:lnTo>
                  <a:lnTo>
                    <a:pt x="232133" y="2147500"/>
                  </a:lnTo>
                  <a:lnTo>
                    <a:pt x="232052" y="2142862"/>
                  </a:lnTo>
                  <a:lnTo>
                    <a:pt x="231973" y="2138223"/>
                  </a:lnTo>
                  <a:lnTo>
                    <a:pt x="231896" y="2133585"/>
                  </a:lnTo>
                  <a:lnTo>
                    <a:pt x="231821" y="2128947"/>
                  </a:lnTo>
                  <a:lnTo>
                    <a:pt x="231745" y="2124309"/>
                  </a:lnTo>
                  <a:lnTo>
                    <a:pt x="231669" y="2119670"/>
                  </a:lnTo>
                  <a:lnTo>
                    <a:pt x="231590" y="2115032"/>
                  </a:lnTo>
                  <a:lnTo>
                    <a:pt x="231508" y="2110394"/>
                  </a:lnTo>
                  <a:lnTo>
                    <a:pt x="231422" y="2105756"/>
                  </a:lnTo>
                  <a:lnTo>
                    <a:pt x="231330" y="2101118"/>
                  </a:lnTo>
                  <a:lnTo>
                    <a:pt x="231233" y="2096479"/>
                  </a:lnTo>
                  <a:lnTo>
                    <a:pt x="231130" y="2091841"/>
                  </a:lnTo>
                  <a:lnTo>
                    <a:pt x="231020" y="2087203"/>
                  </a:lnTo>
                  <a:lnTo>
                    <a:pt x="230904" y="2082565"/>
                  </a:lnTo>
                  <a:lnTo>
                    <a:pt x="230780" y="2077926"/>
                  </a:lnTo>
                  <a:lnTo>
                    <a:pt x="230649" y="2073288"/>
                  </a:lnTo>
                  <a:lnTo>
                    <a:pt x="230511" y="2068650"/>
                  </a:lnTo>
                  <a:lnTo>
                    <a:pt x="230368" y="2064012"/>
                  </a:lnTo>
                  <a:lnTo>
                    <a:pt x="230218" y="2059374"/>
                  </a:lnTo>
                  <a:lnTo>
                    <a:pt x="230064" y="2054735"/>
                  </a:lnTo>
                  <a:lnTo>
                    <a:pt x="229904" y="2050097"/>
                  </a:lnTo>
                  <a:lnTo>
                    <a:pt x="229741" y="2045459"/>
                  </a:lnTo>
                  <a:lnTo>
                    <a:pt x="229575" y="2040821"/>
                  </a:lnTo>
                  <a:lnTo>
                    <a:pt x="229407" y="2036182"/>
                  </a:lnTo>
                  <a:lnTo>
                    <a:pt x="229237" y="2031544"/>
                  </a:lnTo>
                  <a:lnTo>
                    <a:pt x="229067" y="2026906"/>
                  </a:lnTo>
                  <a:lnTo>
                    <a:pt x="228896" y="2022268"/>
                  </a:lnTo>
                  <a:lnTo>
                    <a:pt x="228726" y="2017629"/>
                  </a:lnTo>
                  <a:lnTo>
                    <a:pt x="228556" y="2012991"/>
                  </a:lnTo>
                  <a:lnTo>
                    <a:pt x="228387" y="2008353"/>
                  </a:lnTo>
                  <a:lnTo>
                    <a:pt x="228219" y="2003715"/>
                  </a:lnTo>
                  <a:lnTo>
                    <a:pt x="228051" y="1999077"/>
                  </a:lnTo>
                  <a:lnTo>
                    <a:pt x="227883" y="1994438"/>
                  </a:lnTo>
                  <a:lnTo>
                    <a:pt x="227714" y="1989800"/>
                  </a:lnTo>
                  <a:lnTo>
                    <a:pt x="227543" y="1985162"/>
                  </a:lnTo>
                  <a:lnTo>
                    <a:pt x="227370" y="1980524"/>
                  </a:lnTo>
                  <a:lnTo>
                    <a:pt x="227193" y="1975885"/>
                  </a:lnTo>
                  <a:lnTo>
                    <a:pt x="227011" y="1971247"/>
                  </a:lnTo>
                  <a:lnTo>
                    <a:pt x="226824" y="1966609"/>
                  </a:lnTo>
                  <a:lnTo>
                    <a:pt x="226631" y="1961971"/>
                  </a:lnTo>
                  <a:lnTo>
                    <a:pt x="226431" y="1957332"/>
                  </a:lnTo>
                  <a:lnTo>
                    <a:pt x="226225" y="1952694"/>
                  </a:lnTo>
                  <a:lnTo>
                    <a:pt x="226013" y="1948056"/>
                  </a:lnTo>
                  <a:lnTo>
                    <a:pt x="225794" y="1943418"/>
                  </a:lnTo>
                  <a:lnTo>
                    <a:pt x="225570" y="1938780"/>
                  </a:lnTo>
                  <a:lnTo>
                    <a:pt x="225342" y="1934141"/>
                  </a:lnTo>
                  <a:lnTo>
                    <a:pt x="225111" y="1929503"/>
                  </a:lnTo>
                  <a:lnTo>
                    <a:pt x="224880" y="1924865"/>
                  </a:lnTo>
                  <a:lnTo>
                    <a:pt x="224649" y="1920227"/>
                  </a:lnTo>
                  <a:lnTo>
                    <a:pt x="224421" y="1915588"/>
                  </a:lnTo>
                  <a:lnTo>
                    <a:pt x="224198" y="1910950"/>
                  </a:lnTo>
                  <a:lnTo>
                    <a:pt x="223981" y="1906312"/>
                  </a:lnTo>
                  <a:lnTo>
                    <a:pt x="223773" y="1901674"/>
                  </a:lnTo>
                  <a:lnTo>
                    <a:pt x="223575" y="1897035"/>
                  </a:lnTo>
                  <a:lnTo>
                    <a:pt x="223388" y="1892397"/>
                  </a:lnTo>
                  <a:lnTo>
                    <a:pt x="223212" y="1887759"/>
                  </a:lnTo>
                  <a:lnTo>
                    <a:pt x="223047" y="1883121"/>
                  </a:lnTo>
                  <a:lnTo>
                    <a:pt x="222893" y="1878483"/>
                  </a:lnTo>
                  <a:lnTo>
                    <a:pt x="222750" y="1873844"/>
                  </a:lnTo>
                  <a:lnTo>
                    <a:pt x="222618" y="1869206"/>
                  </a:lnTo>
                  <a:lnTo>
                    <a:pt x="222495" y="1864568"/>
                  </a:lnTo>
                  <a:lnTo>
                    <a:pt x="222379" y="1859930"/>
                  </a:lnTo>
                  <a:lnTo>
                    <a:pt x="222267" y="1855291"/>
                  </a:lnTo>
                  <a:lnTo>
                    <a:pt x="222158" y="1850653"/>
                  </a:lnTo>
                  <a:lnTo>
                    <a:pt x="222050" y="1846015"/>
                  </a:lnTo>
                  <a:lnTo>
                    <a:pt x="221941" y="1841377"/>
                  </a:lnTo>
                  <a:lnTo>
                    <a:pt x="221828" y="1836738"/>
                  </a:lnTo>
                  <a:lnTo>
                    <a:pt x="221708" y="1832100"/>
                  </a:lnTo>
                  <a:lnTo>
                    <a:pt x="221581" y="1827462"/>
                  </a:lnTo>
                  <a:lnTo>
                    <a:pt x="221444" y="1822824"/>
                  </a:lnTo>
                  <a:lnTo>
                    <a:pt x="221296" y="1818186"/>
                  </a:lnTo>
                  <a:lnTo>
                    <a:pt x="221136" y="1813547"/>
                  </a:lnTo>
                  <a:lnTo>
                    <a:pt x="220962" y="1808909"/>
                  </a:lnTo>
                  <a:lnTo>
                    <a:pt x="220773" y="1804271"/>
                  </a:lnTo>
                  <a:lnTo>
                    <a:pt x="220565" y="1799633"/>
                  </a:lnTo>
                  <a:lnTo>
                    <a:pt x="220340" y="1794994"/>
                  </a:lnTo>
                  <a:lnTo>
                    <a:pt x="220097" y="1790356"/>
                  </a:lnTo>
                  <a:lnTo>
                    <a:pt x="219835" y="1785718"/>
                  </a:lnTo>
                  <a:lnTo>
                    <a:pt x="219555" y="1781080"/>
                  </a:lnTo>
                  <a:lnTo>
                    <a:pt x="219254" y="1776441"/>
                  </a:lnTo>
                  <a:lnTo>
                    <a:pt x="218932" y="1771803"/>
                  </a:lnTo>
                  <a:lnTo>
                    <a:pt x="218585" y="1767165"/>
                  </a:lnTo>
                  <a:lnTo>
                    <a:pt x="218212" y="1762527"/>
                  </a:lnTo>
                  <a:lnTo>
                    <a:pt x="217814" y="1757889"/>
                  </a:lnTo>
                  <a:lnTo>
                    <a:pt x="217389" y="1753250"/>
                  </a:lnTo>
                  <a:lnTo>
                    <a:pt x="216934" y="1748612"/>
                  </a:lnTo>
                  <a:lnTo>
                    <a:pt x="216450" y="1743974"/>
                  </a:lnTo>
                  <a:lnTo>
                    <a:pt x="215933" y="1739336"/>
                  </a:lnTo>
                  <a:lnTo>
                    <a:pt x="215380" y="1734697"/>
                  </a:lnTo>
                  <a:lnTo>
                    <a:pt x="214786" y="1730059"/>
                  </a:lnTo>
                  <a:lnTo>
                    <a:pt x="214155" y="1725421"/>
                  </a:lnTo>
                  <a:lnTo>
                    <a:pt x="213486" y="1720783"/>
                  </a:lnTo>
                  <a:lnTo>
                    <a:pt x="212778" y="1716145"/>
                  </a:lnTo>
                  <a:lnTo>
                    <a:pt x="212032" y="1711506"/>
                  </a:lnTo>
                  <a:lnTo>
                    <a:pt x="211248" y="1706868"/>
                  </a:lnTo>
                  <a:lnTo>
                    <a:pt x="210427" y="1702230"/>
                  </a:lnTo>
                  <a:lnTo>
                    <a:pt x="209568" y="1697592"/>
                  </a:lnTo>
                  <a:lnTo>
                    <a:pt x="208676" y="1692953"/>
                  </a:lnTo>
                  <a:lnTo>
                    <a:pt x="207756" y="1688315"/>
                  </a:lnTo>
                  <a:lnTo>
                    <a:pt x="206812" y="1683677"/>
                  </a:lnTo>
                  <a:lnTo>
                    <a:pt x="205849" y="1679039"/>
                  </a:lnTo>
                  <a:lnTo>
                    <a:pt x="204869" y="1674400"/>
                  </a:lnTo>
                  <a:lnTo>
                    <a:pt x="203878" y="1669762"/>
                  </a:lnTo>
                  <a:lnTo>
                    <a:pt x="202880" y="1665124"/>
                  </a:lnTo>
                  <a:lnTo>
                    <a:pt x="201881" y="1660486"/>
                  </a:lnTo>
                  <a:lnTo>
                    <a:pt x="200885" y="1655848"/>
                  </a:lnTo>
                  <a:lnTo>
                    <a:pt x="199896" y="1651209"/>
                  </a:lnTo>
                  <a:lnTo>
                    <a:pt x="198918" y="1646571"/>
                  </a:lnTo>
                  <a:lnTo>
                    <a:pt x="197953" y="1641933"/>
                  </a:lnTo>
                  <a:lnTo>
                    <a:pt x="197004" y="1637295"/>
                  </a:lnTo>
                  <a:lnTo>
                    <a:pt x="196073" y="1632656"/>
                  </a:lnTo>
                  <a:lnTo>
                    <a:pt x="195165" y="1628018"/>
                  </a:lnTo>
                  <a:lnTo>
                    <a:pt x="194279" y="1623380"/>
                  </a:lnTo>
                  <a:lnTo>
                    <a:pt x="193414" y="1618742"/>
                  </a:lnTo>
                  <a:lnTo>
                    <a:pt x="192570" y="1614103"/>
                  </a:lnTo>
                  <a:lnTo>
                    <a:pt x="191748" y="1609465"/>
                  </a:lnTo>
                  <a:lnTo>
                    <a:pt x="190946" y="1604827"/>
                  </a:lnTo>
                  <a:lnTo>
                    <a:pt x="190163" y="1600189"/>
                  </a:lnTo>
                  <a:lnTo>
                    <a:pt x="189401" y="1595551"/>
                  </a:lnTo>
                  <a:lnTo>
                    <a:pt x="188656" y="1590912"/>
                  </a:lnTo>
                  <a:lnTo>
                    <a:pt x="187927" y="1586274"/>
                  </a:lnTo>
                  <a:lnTo>
                    <a:pt x="187210" y="1581636"/>
                  </a:lnTo>
                  <a:lnTo>
                    <a:pt x="186504" y="1576998"/>
                  </a:lnTo>
                  <a:lnTo>
                    <a:pt x="185807" y="1572359"/>
                  </a:lnTo>
                  <a:lnTo>
                    <a:pt x="185117" y="1567721"/>
                  </a:lnTo>
                  <a:lnTo>
                    <a:pt x="184430" y="1563083"/>
                  </a:lnTo>
                  <a:lnTo>
                    <a:pt x="183744" y="1558445"/>
                  </a:lnTo>
                  <a:lnTo>
                    <a:pt x="183055" y="1553806"/>
                  </a:lnTo>
                  <a:lnTo>
                    <a:pt x="182359" y="1549168"/>
                  </a:lnTo>
                  <a:lnTo>
                    <a:pt x="181652" y="1544530"/>
                  </a:lnTo>
                  <a:lnTo>
                    <a:pt x="180932" y="1539892"/>
                  </a:lnTo>
                  <a:lnTo>
                    <a:pt x="180194" y="1535254"/>
                  </a:lnTo>
                  <a:lnTo>
                    <a:pt x="179435" y="1530615"/>
                  </a:lnTo>
                  <a:lnTo>
                    <a:pt x="178645" y="1525977"/>
                  </a:lnTo>
                  <a:lnTo>
                    <a:pt x="177823" y="1521339"/>
                  </a:lnTo>
                  <a:lnTo>
                    <a:pt x="176966" y="1516701"/>
                  </a:lnTo>
                  <a:lnTo>
                    <a:pt x="176072" y="1512062"/>
                  </a:lnTo>
                  <a:lnTo>
                    <a:pt x="175136" y="1507424"/>
                  </a:lnTo>
                  <a:lnTo>
                    <a:pt x="174158" y="1502786"/>
                  </a:lnTo>
                  <a:lnTo>
                    <a:pt x="173136" y="1498148"/>
                  </a:lnTo>
                  <a:lnTo>
                    <a:pt x="172065" y="1493509"/>
                  </a:lnTo>
                  <a:lnTo>
                    <a:pt x="170944" y="1488871"/>
                  </a:lnTo>
                  <a:lnTo>
                    <a:pt x="169779" y="1484233"/>
                  </a:lnTo>
                  <a:lnTo>
                    <a:pt x="168572" y="1479595"/>
                  </a:lnTo>
                  <a:lnTo>
                    <a:pt x="167326" y="1474957"/>
                  </a:lnTo>
                  <a:lnTo>
                    <a:pt x="166046" y="1470318"/>
                  </a:lnTo>
                  <a:lnTo>
                    <a:pt x="164734" y="1465680"/>
                  </a:lnTo>
                  <a:lnTo>
                    <a:pt x="163397" y="1461042"/>
                  </a:lnTo>
                  <a:lnTo>
                    <a:pt x="162037" y="1456404"/>
                  </a:lnTo>
                  <a:lnTo>
                    <a:pt x="160665" y="1451765"/>
                  </a:lnTo>
                  <a:lnTo>
                    <a:pt x="159287" y="1447127"/>
                  </a:lnTo>
                  <a:lnTo>
                    <a:pt x="157908" y="1442489"/>
                  </a:lnTo>
                  <a:lnTo>
                    <a:pt x="156534" y="1437851"/>
                  </a:lnTo>
                  <a:lnTo>
                    <a:pt x="155171" y="1433212"/>
                  </a:lnTo>
                  <a:lnTo>
                    <a:pt x="153823" y="1428574"/>
                  </a:lnTo>
                  <a:lnTo>
                    <a:pt x="152496" y="1423936"/>
                  </a:lnTo>
                  <a:lnTo>
                    <a:pt x="151195" y="1419298"/>
                  </a:lnTo>
                  <a:lnTo>
                    <a:pt x="149920" y="1414660"/>
                  </a:lnTo>
                  <a:lnTo>
                    <a:pt x="148673" y="1410021"/>
                  </a:lnTo>
                  <a:lnTo>
                    <a:pt x="147453" y="1405383"/>
                  </a:lnTo>
                  <a:lnTo>
                    <a:pt x="146260" y="1400745"/>
                  </a:lnTo>
                  <a:lnTo>
                    <a:pt x="145093" y="1396107"/>
                  </a:lnTo>
                  <a:lnTo>
                    <a:pt x="143948" y="1391468"/>
                  </a:lnTo>
                  <a:lnTo>
                    <a:pt x="142827" y="1386830"/>
                  </a:lnTo>
                  <a:lnTo>
                    <a:pt x="141719" y="1382192"/>
                  </a:lnTo>
                  <a:lnTo>
                    <a:pt x="140619" y="1377554"/>
                  </a:lnTo>
                  <a:lnTo>
                    <a:pt x="139522" y="1372916"/>
                  </a:lnTo>
                  <a:lnTo>
                    <a:pt x="138420" y="1368277"/>
                  </a:lnTo>
                  <a:lnTo>
                    <a:pt x="137308" y="1363639"/>
                  </a:lnTo>
                  <a:lnTo>
                    <a:pt x="136177" y="1359001"/>
                  </a:lnTo>
                  <a:lnTo>
                    <a:pt x="135017" y="1354363"/>
                  </a:lnTo>
                  <a:lnTo>
                    <a:pt x="133816" y="1349724"/>
                  </a:lnTo>
                  <a:lnTo>
                    <a:pt x="132571" y="1345086"/>
                  </a:lnTo>
                  <a:lnTo>
                    <a:pt x="131274" y="1340448"/>
                  </a:lnTo>
                  <a:lnTo>
                    <a:pt x="129918" y="1335810"/>
                  </a:lnTo>
                  <a:lnTo>
                    <a:pt x="128496" y="1331171"/>
                  </a:lnTo>
                  <a:lnTo>
                    <a:pt x="127005" y="1326533"/>
                  </a:lnTo>
                  <a:lnTo>
                    <a:pt x="125438" y="1321895"/>
                  </a:lnTo>
                  <a:lnTo>
                    <a:pt x="123782" y="1317257"/>
                  </a:lnTo>
                  <a:lnTo>
                    <a:pt x="122051" y="1312619"/>
                  </a:lnTo>
                  <a:lnTo>
                    <a:pt x="120244" y="1307980"/>
                  </a:lnTo>
                  <a:lnTo>
                    <a:pt x="118367" y="1303342"/>
                  </a:lnTo>
                  <a:lnTo>
                    <a:pt x="116424" y="1298704"/>
                  </a:lnTo>
                  <a:lnTo>
                    <a:pt x="114423" y="1294066"/>
                  </a:lnTo>
                  <a:lnTo>
                    <a:pt x="112372" y="1289427"/>
                  </a:lnTo>
                  <a:lnTo>
                    <a:pt x="110276" y="1284789"/>
                  </a:lnTo>
                  <a:lnTo>
                    <a:pt x="108155" y="1280151"/>
                  </a:lnTo>
                  <a:lnTo>
                    <a:pt x="106021" y="1275513"/>
                  </a:lnTo>
                  <a:lnTo>
                    <a:pt x="103886" y="1270874"/>
                  </a:lnTo>
                  <a:lnTo>
                    <a:pt x="101763" y="1266236"/>
                  </a:lnTo>
                  <a:lnTo>
                    <a:pt x="99662" y="1261598"/>
                  </a:lnTo>
                  <a:lnTo>
                    <a:pt x="97593" y="1256960"/>
                  </a:lnTo>
                  <a:lnTo>
                    <a:pt x="95570" y="1252322"/>
                  </a:lnTo>
                  <a:lnTo>
                    <a:pt x="93606" y="1247683"/>
                  </a:lnTo>
                  <a:lnTo>
                    <a:pt x="91699" y="1243045"/>
                  </a:lnTo>
                  <a:lnTo>
                    <a:pt x="89854" y="1238407"/>
                  </a:lnTo>
                  <a:lnTo>
                    <a:pt x="88071" y="1233769"/>
                  </a:lnTo>
                  <a:lnTo>
                    <a:pt x="86352" y="1229130"/>
                  </a:lnTo>
                  <a:lnTo>
                    <a:pt x="84693" y="1224492"/>
                  </a:lnTo>
                  <a:lnTo>
                    <a:pt x="83092" y="1219854"/>
                  </a:lnTo>
                  <a:lnTo>
                    <a:pt x="81549" y="1215216"/>
                  </a:lnTo>
                  <a:lnTo>
                    <a:pt x="80048" y="1210577"/>
                  </a:lnTo>
                  <a:lnTo>
                    <a:pt x="78581" y="1205939"/>
                  </a:lnTo>
                  <a:lnTo>
                    <a:pt x="77137" y="1201301"/>
                  </a:lnTo>
                  <a:lnTo>
                    <a:pt x="75708" y="1196663"/>
                  </a:lnTo>
                  <a:lnTo>
                    <a:pt x="74283" y="1192025"/>
                  </a:lnTo>
                  <a:lnTo>
                    <a:pt x="72852" y="1187386"/>
                  </a:lnTo>
                  <a:lnTo>
                    <a:pt x="71402" y="1182748"/>
                  </a:lnTo>
                  <a:lnTo>
                    <a:pt x="69923" y="1178110"/>
                  </a:lnTo>
                  <a:lnTo>
                    <a:pt x="68406" y="1173472"/>
                  </a:lnTo>
                  <a:lnTo>
                    <a:pt x="66845" y="1168833"/>
                  </a:lnTo>
                  <a:lnTo>
                    <a:pt x="65234" y="1164195"/>
                  </a:lnTo>
                  <a:lnTo>
                    <a:pt x="63568" y="1159557"/>
                  </a:lnTo>
                  <a:lnTo>
                    <a:pt x="61843" y="1154919"/>
                  </a:lnTo>
                  <a:lnTo>
                    <a:pt x="60058" y="1150280"/>
                  </a:lnTo>
                  <a:lnTo>
                    <a:pt x="58203" y="1145642"/>
                  </a:lnTo>
                  <a:lnTo>
                    <a:pt x="56290" y="1141004"/>
                  </a:lnTo>
                  <a:lnTo>
                    <a:pt x="54325" y="1136366"/>
                  </a:lnTo>
                  <a:lnTo>
                    <a:pt x="52313" y="1131728"/>
                  </a:lnTo>
                  <a:lnTo>
                    <a:pt x="50261" y="1127089"/>
                  </a:lnTo>
                  <a:lnTo>
                    <a:pt x="48178" y="1122451"/>
                  </a:lnTo>
                  <a:lnTo>
                    <a:pt x="46073" y="1117813"/>
                  </a:lnTo>
                  <a:lnTo>
                    <a:pt x="43958" y="1113175"/>
                  </a:lnTo>
                  <a:lnTo>
                    <a:pt x="41849" y="1108536"/>
                  </a:lnTo>
                  <a:lnTo>
                    <a:pt x="39757" y="1103898"/>
                  </a:lnTo>
                  <a:lnTo>
                    <a:pt x="37695" y="1099260"/>
                  </a:lnTo>
                  <a:lnTo>
                    <a:pt x="35673" y="1094622"/>
                  </a:lnTo>
                  <a:lnTo>
                    <a:pt x="33703" y="1089983"/>
                  </a:lnTo>
                  <a:lnTo>
                    <a:pt x="31794" y="1085345"/>
                  </a:lnTo>
                  <a:lnTo>
                    <a:pt x="29958" y="1080707"/>
                  </a:lnTo>
                  <a:lnTo>
                    <a:pt x="28210" y="1076069"/>
                  </a:lnTo>
                  <a:lnTo>
                    <a:pt x="26544" y="1071431"/>
                  </a:lnTo>
                  <a:lnTo>
                    <a:pt x="24962" y="1066792"/>
                  </a:lnTo>
                  <a:lnTo>
                    <a:pt x="23463" y="1062154"/>
                  </a:lnTo>
                  <a:lnTo>
                    <a:pt x="22044" y="1057516"/>
                  </a:lnTo>
                  <a:lnTo>
                    <a:pt x="20703" y="1052878"/>
                  </a:lnTo>
                  <a:lnTo>
                    <a:pt x="19434" y="1048239"/>
                  </a:lnTo>
                  <a:lnTo>
                    <a:pt x="18238" y="1043601"/>
                  </a:lnTo>
                  <a:lnTo>
                    <a:pt x="17098" y="1038963"/>
                  </a:lnTo>
                  <a:lnTo>
                    <a:pt x="16004" y="1034325"/>
                  </a:lnTo>
                  <a:lnTo>
                    <a:pt x="14947" y="1029687"/>
                  </a:lnTo>
                  <a:lnTo>
                    <a:pt x="13920" y="1025048"/>
                  </a:lnTo>
                  <a:lnTo>
                    <a:pt x="12917" y="1020410"/>
                  </a:lnTo>
                  <a:lnTo>
                    <a:pt x="11930" y="1015772"/>
                  </a:lnTo>
                  <a:lnTo>
                    <a:pt x="10957" y="1011134"/>
                  </a:lnTo>
                  <a:lnTo>
                    <a:pt x="9995" y="1006495"/>
                  </a:lnTo>
                  <a:lnTo>
                    <a:pt x="9043" y="1001857"/>
                  </a:lnTo>
                  <a:lnTo>
                    <a:pt x="8103" y="997219"/>
                  </a:lnTo>
                  <a:lnTo>
                    <a:pt x="7177" y="992581"/>
                  </a:lnTo>
                  <a:lnTo>
                    <a:pt x="6271" y="987942"/>
                  </a:lnTo>
                  <a:lnTo>
                    <a:pt x="5390" y="983304"/>
                  </a:lnTo>
                  <a:lnTo>
                    <a:pt x="4543" y="978666"/>
                  </a:lnTo>
                  <a:lnTo>
                    <a:pt x="3745" y="974028"/>
                  </a:lnTo>
                  <a:lnTo>
                    <a:pt x="3001" y="969390"/>
                  </a:lnTo>
                  <a:lnTo>
                    <a:pt x="2318" y="964751"/>
                  </a:lnTo>
                  <a:lnTo>
                    <a:pt x="1706" y="960113"/>
                  </a:lnTo>
                  <a:lnTo>
                    <a:pt x="1173" y="955475"/>
                  </a:lnTo>
                  <a:lnTo>
                    <a:pt x="727" y="950837"/>
                  </a:lnTo>
                  <a:lnTo>
                    <a:pt x="374" y="946198"/>
                  </a:lnTo>
                  <a:lnTo>
                    <a:pt x="134" y="941560"/>
                  </a:lnTo>
                  <a:lnTo>
                    <a:pt x="10" y="936922"/>
                  </a:lnTo>
                  <a:lnTo>
                    <a:pt x="0" y="932284"/>
                  </a:lnTo>
                  <a:lnTo>
                    <a:pt x="105" y="927645"/>
                  </a:lnTo>
                  <a:lnTo>
                    <a:pt x="331" y="923007"/>
                  </a:lnTo>
                  <a:lnTo>
                    <a:pt x="678" y="918369"/>
                  </a:lnTo>
                  <a:lnTo>
                    <a:pt x="1148" y="913731"/>
                  </a:lnTo>
                  <a:lnTo>
                    <a:pt x="1746" y="909093"/>
                  </a:lnTo>
                  <a:lnTo>
                    <a:pt x="2487" y="904454"/>
                  </a:lnTo>
                  <a:lnTo>
                    <a:pt x="3352" y="899816"/>
                  </a:lnTo>
                  <a:lnTo>
                    <a:pt x="4338" y="895178"/>
                  </a:lnTo>
                  <a:lnTo>
                    <a:pt x="5444" y="890540"/>
                  </a:lnTo>
                  <a:lnTo>
                    <a:pt x="6668" y="885901"/>
                  </a:lnTo>
                  <a:lnTo>
                    <a:pt x="8004" y="881263"/>
                  </a:lnTo>
                  <a:lnTo>
                    <a:pt x="9450" y="876625"/>
                  </a:lnTo>
                  <a:lnTo>
                    <a:pt x="11013" y="871987"/>
                  </a:lnTo>
                  <a:lnTo>
                    <a:pt x="12674" y="867348"/>
                  </a:lnTo>
                  <a:lnTo>
                    <a:pt x="14422" y="862710"/>
                  </a:lnTo>
                  <a:lnTo>
                    <a:pt x="16246" y="858072"/>
                  </a:lnTo>
                  <a:lnTo>
                    <a:pt x="18136" y="853434"/>
                  </a:lnTo>
                  <a:lnTo>
                    <a:pt x="20081" y="848796"/>
                  </a:lnTo>
                  <a:lnTo>
                    <a:pt x="22068" y="844157"/>
                  </a:lnTo>
                  <a:lnTo>
                    <a:pt x="24084" y="839519"/>
                  </a:lnTo>
                  <a:lnTo>
                    <a:pt x="26112" y="834881"/>
                  </a:lnTo>
                  <a:lnTo>
                    <a:pt x="28136" y="830243"/>
                  </a:lnTo>
                  <a:lnTo>
                    <a:pt x="30140" y="825604"/>
                  </a:lnTo>
                  <a:lnTo>
                    <a:pt x="32112" y="820966"/>
                  </a:lnTo>
                  <a:lnTo>
                    <a:pt x="34040" y="816328"/>
                  </a:lnTo>
                  <a:lnTo>
                    <a:pt x="35913" y="811690"/>
                  </a:lnTo>
                  <a:lnTo>
                    <a:pt x="37722" y="807051"/>
                  </a:lnTo>
                  <a:lnTo>
                    <a:pt x="39448" y="802413"/>
                  </a:lnTo>
                  <a:lnTo>
                    <a:pt x="41097" y="797775"/>
                  </a:lnTo>
                  <a:lnTo>
                    <a:pt x="42668" y="793137"/>
                  </a:lnTo>
                  <a:lnTo>
                    <a:pt x="44165" y="788499"/>
                  </a:lnTo>
                  <a:lnTo>
                    <a:pt x="45592" y="783860"/>
                  </a:lnTo>
                  <a:lnTo>
                    <a:pt x="46955" y="779222"/>
                  </a:lnTo>
                  <a:lnTo>
                    <a:pt x="48263" y="774584"/>
                  </a:lnTo>
                  <a:lnTo>
                    <a:pt x="49524" y="769946"/>
                  </a:lnTo>
                  <a:lnTo>
                    <a:pt x="50755" y="765307"/>
                  </a:lnTo>
                  <a:lnTo>
                    <a:pt x="51974" y="760669"/>
                  </a:lnTo>
                  <a:lnTo>
                    <a:pt x="53195" y="756031"/>
                  </a:lnTo>
                  <a:lnTo>
                    <a:pt x="54434" y="751393"/>
                  </a:lnTo>
                  <a:lnTo>
                    <a:pt x="55704" y="746754"/>
                  </a:lnTo>
                  <a:lnTo>
                    <a:pt x="57019" y="742116"/>
                  </a:lnTo>
                  <a:lnTo>
                    <a:pt x="58392" y="737478"/>
                  </a:lnTo>
                  <a:lnTo>
                    <a:pt x="59850" y="732840"/>
                  </a:lnTo>
                  <a:lnTo>
                    <a:pt x="61390" y="728202"/>
                  </a:lnTo>
                  <a:lnTo>
                    <a:pt x="63019" y="723563"/>
                  </a:lnTo>
                  <a:lnTo>
                    <a:pt x="64744" y="718925"/>
                  </a:lnTo>
                  <a:lnTo>
                    <a:pt x="66567" y="714287"/>
                  </a:lnTo>
                  <a:lnTo>
                    <a:pt x="68490" y="709649"/>
                  </a:lnTo>
                  <a:lnTo>
                    <a:pt x="70514" y="705010"/>
                  </a:lnTo>
                  <a:lnTo>
                    <a:pt x="72648" y="700372"/>
                  </a:lnTo>
                  <a:lnTo>
                    <a:pt x="74882" y="695734"/>
                  </a:lnTo>
                  <a:lnTo>
                    <a:pt x="77206" y="691096"/>
                  </a:lnTo>
                  <a:lnTo>
                    <a:pt x="79612" y="686458"/>
                  </a:lnTo>
                  <a:lnTo>
                    <a:pt x="82095" y="681819"/>
                  </a:lnTo>
                  <a:lnTo>
                    <a:pt x="84648" y="677181"/>
                  </a:lnTo>
                  <a:lnTo>
                    <a:pt x="87261" y="672543"/>
                  </a:lnTo>
                  <a:lnTo>
                    <a:pt x="89930" y="667905"/>
                  </a:lnTo>
                  <a:lnTo>
                    <a:pt x="92647" y="663266"/>
                  </a:lnTo>
                  <a:lnTo>
                    <a:pt x="95396" y="658628"/>
                  </a:lnTo>
                  <a:lnTo>
                    <a:pt x="98168" y="653990"/>
                  </a:lnTo>
                  <a:lnTo>
                    <a:pt x="100955" y="649352"/>
                  </a:lnTo>
                  <a:lnTo>
                    <a:pt x="103746" y="644713"/>
                  </a:lnTo>
                  <a:lnTo>
                    <a:pt x="106534" y="640075"/>
                  </a:lnTo>
                  <a:lnTo>
                    <a:pt x="109310" y="635437"/>
                  </a:lnTo>
                  <a:lnTo>
                    <a:pt x="112058" y="630799"/>
                  </a:lnTo>
                  <a:lnTo>
                    <a:pt x="114772" y="626161"/>
                  </a:lnTo>
                  <a:lnTo>
                    <a:pt x="117444" y="621522"/>
                  </a:lnTo>
                  <a:lnTo>
                    <a:pt x="120066" y="616884"/>
                  </a:lnTo>
                  <a:lnTo>
                    <a:pt x="122632" y="612246"/>
                  </a:lnTo>
                  <a:lnTo>
                    <a:pt x="125135" y="607608"/>
                  </a:lnTo>
                  <a:lnTo>
                    <a:pt x="127569" y="602969"/>
                  </a:lnTo>
                  <a:lnTo>
                    <a:pt x="129925" y="598331"/>
                  </a:lnTo>
                  <a:lnTo>
                    <a:pt x="132196" y="593693"/>
                  </a:lnTo>
                  <a:lnTo>
                    <a:pt x="134389" y="589055"/>
                  </a:lnTo>
                  <a:lnTo>
                    <a:pt x="136504" y="584416"/>
                  </a:lnTo>
                  <a:lnTo>
                    <a:pt x="138544" y="579778"/>
                  </a:lnTo>
                  <a:lnTo>
                    <a:pt x="140511" y="575140"/>
                  </a:lnTo>
                  <a:lnTo>
                    <a:pt x="142410" y="570502"/>
                  </a:lnTo>
                  <a:lnTo>
                    <a:pt x="144246" y="565864"/>
                  </a:lnTo>
                  <a:lnTo>
                    <a:pt x="146019" y="561225"/>
                  </a:lnTo>
                  <a:lnTo>
                    <a:pt x="147748" y="556587"/>
                  </a:lnTo>
                  <a:lnTo>
                    <a:pt x="149442" y="551949"/>
                  </a:lnTo>
                  <a:lnTo>
                    <a:pt x="151109" y="547311"/>
                  </a:lnTo>
                  <a:lnTo>
                    <a:pt x="152759" y="542672"/>
                  </a:lnTo>
                  <a:lnTo>
                    <a:pt x="154400" y="538034"/>
                  </a:lnTo>
                  <a:lnTo>
                    <a:pt x="156041" y="533396"/>
                  </a:lnTo>
                  <a:lnTo>
                    <a:pt x="157690" y="528758"/>
                  </a:lnTo>
                  <a:lnTo>
                    <a:pt x="159356" y="524119"/>
                  </a:lnTo>
                  <a:lnTo>
                    <a:pt x="161042" y="519481"/>
                  </a:lnTo>
                  <a:lnTo>
                    <a:pt x="162750" y="514843"/>
                  </a:lnTo>
                  <a:lnTo>
                    <a:pt x="164482" y="510205"/>
                  </a:lnTo>
                  <a:lnTo>
                    <a:pt x="166239" y="505567"/>
                  </a:lnTo>
                  <a:lnTo>
                    <a:pt x="168019" y="500928"/>
                  </a:lnTo>
                  <a:lnTo>
                    <a:pt x="169820" y="496290"/>
                  </a:lnTo>
                  <a:lnTo>
                    <a:pt x="171639" y="491652"/>
                  </a:lnTo>
                  <a:lnTo>
                    <a:pt x="173467" y="487014"/>
                  </a:lnTo>
                  <a:lnTo>
                    <a:pt x="175298" y="482375"/>
                  </a:lnTo>
                  <a:lnTo>
                    <a:pt x="177125" y="477737"/>
                  </a:lnTo>
                  <a:lnTo>
                    <a:pt x="178943" y="473099"/>
                  </a:lnTo>
                  <a:lnTo>
                    <a:pt x="180744" y="468461"/>
                  </a:lnTo>
                  <a:lnTo>
                    <a:pt x="182522" y="463822"/>
                  </a:lnTo>
                  <a:lnTo>
                    <a:pt x="184265" y="459184"/>
                  </a:lnTo>
                  <a:lnTo>
                    <a:pt x="185969" y="454546"/>
                  </a:lnTo>
                  <a:lnTo>
                    <a:pt x="187630" y="449908"/>
                  </a:lnTo>
                  <a:lnTo>
                    <a:pt x="189246" y="445270"/>
                  </a:lnTo>
                  <a:lnTo>
                    <a:pt x="190812" y="440631"/>
                  </a:lnTo>
                  <a:lnTo>
                    <a:pt x="192326" y="435993"/>
                  </a:lnTo>
                  <a:lnTo>
                    <a:pt x="193787" y="431355"/>
                  </a:lnTo>
                  <a:lnTo>
                    <a:pt x="195191" y="426717"/>
                  </a:lnTo>
                  <a:lnTo>
                    <a:pt x="196533" y="422078"/>
                  </a:lnTo>
                  <a:lnTo>
                    <a:pt x="197821" y="417440"/>
                  </a:lnTo>
                  <a:lnTo>
                    <a:pt x="199059" y="412802"/>
                  </a:lnTo>
                  <a:lnTo>
                    <a:pt x="200246" y="408164"/>
                  </a:lnTo>
                  <a:lnTo>
                    <a:pt x="201387" y="403525"/>
                  </a:lnTo>
                  <a:lnTo>
                    <a:pt x="202485" y="398887"/>
                  </a:lnTo>
                  <a:lnTo>
                    <a:pt x="203542" y="394249"/>
                  </a:lnTo>
                  <a:lnTo>
                    <a:pt x="204558" y="389611"/>
                  </a:lnTo>
                  <a:lnTo>
                    <a:pt x="205543" y="384973"/>
                  </a:lnTo>
                  <a:lnTo>
                    <a:pt x="206502" y="380334"/>
                  </a:lnTo>
                  <a:lnTo>
                    <a:pt x="207438" y="375696"/>
                  </a:lnTo>
                  <a:lnTo>
                    <a:pt x="208355" y="371058"/>
                  </a:lnTo>
                  <a:lnTo>
                    <a:pt x="209257" y="366420"/>
                  </a:lnTo>
                  <a:lnTo>
                    <a:pt x="210146" y="361781"/>
                  </a:lnTo>
                  <a:lnTo>
                    <a:pt x="211025" y="357143"/>
                  </a:lnTo>
                  <a:lnTo>
                    <a:pt x="211895" y="352505"/>
                  </a:lnTo>
                  <a:lnTo>
                    <a:pt x="212759" y="347867"/>
                  </a:lnTo>
                  <a:lnTo>
                    <a:pt x="213616" y="343229"/>
                  </a:lnTo>
                  <a:lnTo>
                    <a:pt x="214465" y="338590"/>
                  </a:lnTo>
                  <a:lnTo>
                    <a:pt x="215304" y="333952"/>
                  </a:lnTo>
                  <a:lnTo>
                    <a:pt x="216133" y="329314"/>
                  </a:lnTo>
                  <a:lnTo>
                    <a:pt x="216948" y="324676"/>
                  </a:lnTo>
                  <a:lnTo>
                    <a:pt x="217744" y="320037"/>
                  </a:lnTo>
                  <a:lnTo>
                    <a:pt x="218518" y="315399"/>
                  </a:lnTo>
                  <a:lnTo>
                    <a:pt x="219268" y="310761"/>
                  </a:lnTo>
                  <a:lnTo>
                    <a:pt x="219991" y="306123"/>
                  </a:lnTo>
                  <a:lnTo>
                    <a:pt x="220684" y="301484"/>
                  </a:lnTo>
                  <a:lnTo>
                    <a:pt x="221346" y="296846"/>
                  </a:lnTo>
                  <a:lnTo>
                    <a:pt x="221975" y="292208"/>
                  </a:lnTo>
                  <a:lnTo>
                    <a:pt x="222564" y="287570"/>
                  </a:lnTo>
                  <a:lnTo>
                    <a:pt x="223117" y="282932"/>
                  </a:lnTo>
                  <a:lnTo>
                    <a:pt x="223636" y="278293"/>
                  </a:lnTo>
                  <a:lnTo>
                    <a:pt x="224123" y="273655"/>
                  </a:lnTo>
                  <a:lnTo>
                    <a:pt x="224580" y="269017"/>
                  </a:lnTo>
                  <a:lnTo>
                    <a:pt x="225009" y="264379"/>
                  </a:lnTo>
                  <a:lnTo>
                    <a:pt x="225414" y="259740"/>
                  </a:lnTo>
                  <a:lnTo>
                    <a:pt x="225797" y="255102"/>
                  </a:lnTo>
                  <a:lnTo>
                    <a:pt x="226161" y="250464"/>
                  </a:lnTo>
                  <a:lnTo>
                    <a:pt x="226513" y="245826"/>
                  </a:lnTo>
                  <a:lnTo>
                    <a:pt x="226855" y="241187"/>
                  </a:lnTo>
                  <a:lnTo>
                    <a:pt x="227190" y="236549"/>
                  </a:lnTo>
                  <a:lnTo>
                    <a:pt x="227521" y="231911"/>
                  </a:lnTo>
                  <a:lnTo>
                    <a:pt x="227850" y="227273"/>
                  </a:lnTo>
                  <a:lnTo>
                    <a:pt x="228179" y="222635"/>
                  </a:lnTo>
                  <a:lnTo>
                    <a:pt x="228508" y="217996"/>
                  </a:lnTo>
                  <a:lnTo>
                    <a:pt x="228838" y="213358"/>
                  </a:lnTo>
                  <a:lnTo>
                    <a:pt x="229168" y="208720"/>
                  </a:lnTo>
                  <a:lnTo>
                    <a:pt x="229497" y="204082"/>
                  </a:lnTo>
                  <a:lnTo>
                    <a:pt x="229824" y="199443"/>
                  </a:lnTo>
                  <a:lnTo>
                    <a:pt x="230148" y="194805"/>
                  </a:lnTo>
                  <a:lnTo>
                    <a:pt x="230467" y="190167"/>
                  </a:lnTo>
                  <a:lnTo>
                    <a:pt x="230779" y="185529"/>
                  </a:lnTo>
                  <a:lnTo>
                    <a:pt x="231080" y="180890"/>
                  </a:lnTo>
                  <a:lnTo>
                    <a:pt x="231371" y="176252"/>
                  </a:lnTo>
                  <a:lnTo>
                    <a:pt x="231649" y="171614"/>
                  </a:lnTo>
                  <a:lnTo>
                    <a:pt x="231914" y="166976"/>
                  </a:lnTo>
                  <a:lnTo>
                    <a:pt x="232164" y="162338"/>
                  </a:lnTo>
                  <a:lnTo>
                    <a:pt x="232400" y="157699"/>
                  </a:lnTo>
                  <a:lnTo>
                    <a:pt x="232620" y="153061"/>
                  </a:lnTo>
                  <a:lnTo>
                    <a:pt x="232823" y="148423"/>
                  </a:lnTo>
                  <a:lnTo>
                    <a:pt x="233011" y="143785"/>
                  </a:lnTo>
                  <a:lnTo>
                    <a:pt x="233185" y="139146"/>
                  </a:lnTo>
                  <a:lnTo>
                    <a:pt x="233346" y="134508"/>
                  </a:lnTo>
                  <a:lnTo>
                    <a:pt x="233496" y="129870"/>
                  </a:lnTo>
                  <a:lnTo>
                    <a:pt x="233635" y="125232"/>
                  </a:lnTo>
                  <a:lnTo>
                    <a:pt x="233766" y="120593"/>
                  </a:lnTo>
                  <a:lnTo>
                    <a:pt x="233887" y="115955"/>
                  </a:lnTo>
                  <a:lnTo>
                    <a:pt x="234003" y="111317"/>
                  </a:lnTo>
                  <a:lnTo>
                    <a:pt x="234113" y="106679"/>
                  </a:lnTo>
                  <a:lnTo>
                    <a:pt x="234221" y="102041"/>
                  </a:lnTo>
                  <a:lnTo>
                    <a:pt x="234326" y="97402"/>
                  </a:lnTo>
                  <a:lnTo>
                    <a:pt x="234429" y="92764"/>
                  </a:lnTo>
                  <a:lnTo>
                    <a:pt x="234532" y="88126"/>
                  </a:lnTo>
                  <a:lnTo>
                    <a:pt x="234635" y="83488"/>
                  </a:lnTo>
                  <a:lnTo>
                    <a:pt x="234739" y="78849"/>
                  </a:lnTo>
                  <a:lnTo>
                    <a:pt x="234843" y="74211"/>
                  </a:lnTo>
                  <a:lnTo>
                    <a:pt x="234949" y="69573"/>
                  </a:lnTo>
                  <a:lnTo>
                    <a:pt x="235055" y="64935"/>
                  </a:lnTo>
                  <a:lnTo>
                    <a:pt x="235162" y="60296"/>
                  </a:lnTo>
                  <a:lnTo>
                    <a:pt x="235269" y="55658"/>
                  </a:lnTo>
                  <a:lnTo>
                    <a:pt x="235377" y="51020"/>
                  </a:lnTo>
                  <a:lnTo>
                    <a:pt x="235484" y="46382"/>
                  </a:lnTo>
                  <a:lnTo>
                    <a:pt x="235591" y="41744"/>
                  </a:lnTo>
                  <a:lnTo>
                    <a:pt x="235697" y="37105"/>
                  </a:lnTo>
                  <a:lnTo>
                    <a:pt x="235801" y="32467"/>
                  </a:lnTo>
                  <a:lnTo>
                    <a:pt x="235903" y="27829"/>
                  </a:lnTo>
                  <a:lnTo>
                    <a:pt x="236003" y="23191"/>
                  </a:lnTo>
                  <a:lnTo>
                    <a:pt x="236101" y="18552"/>
                  </a:lnTo>
                  <a:lnTo>
                    <a:pt x="236195" y="13914"/>
                  </a:lnTo>
                  <a:lnTo>
                    <a:pt x="236287" y="9276"/>
                  </a:lnTo>
                  <a:lnTo>
                    <a:pt x="236375" y="4638"/>
                  </a:lnTo>
                  <a:lnTo>
                    <a:pt x="236459" y="0"/>
                  </a:lnTo>
                  <a:lnTo>
                    <a:pt x="238281" y="0"/>
                  </a:lnTo>
                  <a:lnTo>
                    <a:pt x="238365" y="4638"/>
                  </a:lnTo>
                  <a:lnTo>
                    <a:pt x="238453" y="9276"/>
                  </a:lnTo>
                  <a:lnTo>
                    <a:pt x="238545" y="13914"/>
                  </a:lnTo>
                  <a:lnTo>
                    <a:pt x="238639" y="18552"/>
                  </a:lnTo>
                  <a:lnTo>
                    <a:pt x="238737" y="23191"/>
                  </a:lnTo>
                  <a:lnTo>
                    <a:pt x="238837" y="27829"/>
                  </a:lnTo>
                  <a:lnTo>
                    <a:pt x="238939" y="32467"/>
                  </a:lnTo>
                  <a:lnTo>
                    <a:pt x="239043" y="37105"/>
                  </a:lnTo>
                  <a:lnTo>
                    <a:pt x="239149" y="41744"/>
                  </a:lnTo>
                  <a:lnTo>
                    <a:pt x="239256" y="46382"/>
                  </a:lnTo>
                  <a:lnTo>
                    <a:pt x="239363" y="51020"/>
                  </a:lnTo>
                  <a:lnTo>
                    <a:pt x="239471" y="55658"/>
                  </a:lnTo>
                  <a:lnTo>
                    <a:pt x="239578" y="60296"/>
                  </a:lnTo>
                  <a:lnTo>
                    <a:pt x="239685" y="64935"/>
                  </a:lnTo>
                  <a:lnTo>
                    <a:pt x="239791" y="69573"/>
                  </a:lnTo>
                  <a:lnTo>
                    <a:pt x="239897" y="74211"/>
                  </a:lnTo>
                  <a:lnTo>
                    <a:pt x="240001" y="78849"/>
                  </a:lnTo>
                  <a:lnTo>
                    <a:pt x="240105" y="83488"/>
                  </a:lnTo>
                  <a:lnTo>
                    <a:pt x="240208" y="88126"/>
                  </a:lnTo>
                  <a:lnTo>
                    <a:pt x="240311" y="92764"/>
                  </a:lnTo>
                  <a:lnTo>
                    <a:pt x="240414" y="97402"/>
                  </a:lnTo>
                  <a:lnTo>
                    <a:pt x="240519" y="102041"/>
                  </a:lnTo>
                  <a:lnTo>
                    <a:pt x="240627" y="106679"/>
                  </a:lnTo>
                  <a:lnTo>
                    <a:pt x="240737" y="111317"/>
                  </a:lnTo>
                  <a:lnTo>
                    <a:pt x="240853" y="115955"/>
                  </a:lnTo>
                  <a:lnTo>
                    <a:pt x="240974" y="120593"/>
                  </a:lnTo>
                  <a:lnTo>
                    <a:pt x="241105" y="125232"/>
                  </a:lnTo>
                  <a:lnTo>
                    <a:pt x="241244" y="129870"/>
                  </a:lnTo>
                  <a:lnTo>
                    <a:pt x="241394" y="134508"/>
                  </a:lnTo>
                  <a:lnTo>
                    <a:pt x="241555" y="139146"/>
                  </a:lnTo>
                  <a:lnTo>
                    <a:pt x="241729" y="143785"/>
                  </a:lnTo>
                  <a:lnTo>
                    <a:pt x="241917" y="148423"/>
                  </a:lnTo>
                  <a:lnTo>
                    <a:pt x="242120" y="153061"/>
                  </a:lnTo>
                  <a:lnTo>
                    <a:pt x="242340" y="157699"/>
                  </a:lnTo>
                  <a:lnTo>
                    <a:pt x="242576" y="162338"/>
                  </a:lnTo>
                  <a:lnTo>
                    <a:pt x="242826" y="166976"/>
                  </a:lnTo>
                  <a:lnTo>
                    <a:pt x="243091" y="171614"/>
                  </a:lnTo>
                  <a:lnTo>
                    <a:pt x="243369" y="176252"/>
                  </a:lnTo>
                  <a:lnTo>
                    <a:pt x="243660" y="180890"/>
                  </a:lnTo>
                  <a:lnTo>
                    <a:pt x="243961" y="185529"/>
                  </a:lnTo>
                  <a:lnTo>
                    <a:pt x="244273" y="190167"/>
                  </a:lnTo>
                  <a:lnTo>
                    <a:pt x="244592" y="194805"/>
                  </a:lnTo>
                  <a:lnTo>
                    <a:pt x="244916" y="199443"/>
                  </a:lnTo>
                  <a:lnTo>
                    <a:pt x="245243" y="204082"/>
                  </a:lnTo>
                  <a:lnTo>
                    <a:pt x="245572" y="208720"/>
                  </a:lnTo>
                  <a:lnTo>
                    <a:pt x="245902" y="213358"/>
                  </a:lnTo>
                  <a:lnTo>
                    <a:pt x="246232" y="217996"/>
                  </a:lnTo>
                  <a:lnTo>
                    <a:pt x="246561" y="222635"/>
                  </a:lnTo>
                  <a:lnTo>
                    <a:pt x="246890" y="227273"/>
                  </a:lnTo>
                  <a:lnTo>
                    <a:pt x="247219" y="231911"/>
                  </a:lnTo>
                  <a:lnTo>
                    <a:pt x="247550" y="236549"/>
                  </a:lnTo>
                  <a:lnTo>
                    <a:pt x="247885" y="241187"/>
                  </a:lnTo>
                  <a:lnTo>
                    <a:pt x="248227" y="245826"/>
                  </a:lnTo>
                  <a:lnTo>
                    <a:pt x="248579" y="250464"/>
                  </a:lnTo>
                  <a:lnTo>
                    <a:pt x="248943" y="255102"/>
                  </a:lnTo>
                  <a:lnTo>
                    <a:pt x="249326" y="259740"/>
                  </a:lnTo>
                  <a:lnTo>
                    <a:pt x="249731" y="264379"/>
                  </a:lnTo>
                  <a:lnTo>
                    <a:pt x="250160" y="269017"/>
                  </a:lnTo>
                  <a:lnTo>
                    <a:pt x="250617" y="273655"/>
                  </a:lnTo>
                  <a:lnTo>
                    <a:pt x="251104" y="278293"/>
                  </a:lnTo>
                  <a:lnTo>
                    <a:pt x="251623" y="282932"/>
                  </a:lnTo>
                  <a:lnTo>
                    <a:pt x="252176" y="287570"/>
                  </a:lnTo>
                  <a:lnTo>
                    <a:pt x="252766" y="292208"/>
                  </a:lnTo>
                  <a:lnTo>
                    <a:pt x="253394" y="296846"/>
                  </a:lnTo>
                  <a:lnTo>
                    <a:pt x="254056" y="301484"/>
                  </a:lnTo>
                  <a:lnTo>
                    <a:pt x="254749" y="306123"/>
                  </a:lnTo>
                  <a:lnTo>
                    <a:pt x="255472" y="310761"/>
                  </a:lnTo>
                  <a:lnTo>
                    <a:pt x="256222" y="315399"/>
                  </a:lnTo>
                  <a:lnTo>
                    <a:pt x="256997" y="320037"/>
                  </a:lnTo>
                  <a:lnTo>
                    <a:pt x="257792" y="324676"/>
                  </a:lnTo>
                  <a:lnTo>
                    <a:pt x="258607" y="329314"/>
                  </a:lnTo>
                  <a:lnTo>
                    <a:pt x="259436" y="333952"/>
                  </a:lnTo>
                  <a:lnTo>
                    <a:pt x="260275" y="338590"/>
                  </a:lnTo>
                  <a:lnTo>
                    <a:pt x="261124" y="343229"/>
                  </a:lnTo>
                  <a:lnTo>
                    <a:pt x="261981" y="347867"/>
                  </a:lnTo>
                  <a:lnTo>
                    <a:pt x="262845" y="352505"/>
                  </a:lnTo>
                  <a:lnTo>
                    <a:pt x="263715" y="357143"/>
                  </a:lnTo>
                  <a:lnTo>
                    <a:pt x="264594" y="361781"/>
                  </a:lnTo>
                  <a:lnTo>
                    <a:pt x="265483" y="366420"/>
                  </a:lnTo>
                  <a:lnTo>
                    <a:pt x="266385" y="371058"/>
                  </a:lnTo>
                  <a:lnTo>
                    <a:pt x="267302" y="375696"/>
                  </a:lnTo>
                  <a:lnTo>
                    <a:pt x="268238" y="380334"/>
                  </a:lnTo>
                  <a:lnTo>
                    <a:pt x="269197" y="384973"/>
                  </a:lnTo>
                  <a:lnTo>
                    <a:pt x="270182" y="389611"/>
                  </a:lnTo>
                  <a:lnTo>
                    <a:pt x="271198" y="394249"/>
                  </a:lnTo>
                  <a:lnTo>
                    <a:pt x="272255" y="398887"/>
                  </a:lnTo>
                  <a:lnTo>
                    <a:pt x="273353" y="403525"/>
                  </a:lnTo>
                  <a:lnTo>
                    <a:pt x="274494" y="408164"/>
                  </a:lnTo>
                  <a:lnTo>
                    <a:pt x="275681" y="412802"/>
                  </a:lnTo>
                  <a:lnTo>
                    <a:pt x="276919" y="417440"/>
                  </a:lnTo>
                  <a:lnTo>
                    <a:pt x="278207" y="422078"/>
                  </a:lnTo>
                  <a:lnTo>
                    <a:pt x="279549" y="426717"/>
                  </a:lnTo>
                  <a:lnTo>
                    <a:pt x="280953" y="431355"/>
                  </a:lnTo>
                  <a:lnTo>
                    <a:pt x="282414" y="435993"/>
                  </a:lnTo>
                  <a:lnTo>
                    <a:pt x="283928" y="440631"/>
                  </a:lnTo>
                  <a:lnTo>
                    <a:pt x="285494" y="445270"/>
                  </a:lnTo>
                  <a:lnTo>
                    <a:pt x="287110" y="449908"/>
                  </a:lnTo>
                  <a:lnTo>
                    <a:pt x="288771" y="454546"/>
                  </a:lnTo>
                  <a:lnTo>
                    <a:pt x="290475" y="459184"/>
                  </a:lnTo>
                  <a:lnTo>
                    <a:pt x="292218" y="463822"/>
                  </a:lnTo>
                  <a:lnTo>
                    <a:pt x="293996" y="468461"/>
                  </a:lnTo>
                  <a:lnTo>
                    <a:pt x="295797" y="473099"/>
                  </a:lnTo>
                  <a:lnTo>
                    <a:pt x="297615" y="477737"/>
                  </a:lnTo>
                  <a:lnTo>
                    <a:pt x="299442" y="482375"/>
                  </a:lnTo>
                  <a:lnTo>
                    <a:pt x="301273" y="487014"/>
                  </a:lnTo>
                  <a:lnTo>
                    <a:pt x="303101" y="491652"/>
                  </a:lnTo>
                  <a:lnTo>
                    <a:pt x="304920" y="496290"/>
                  </a:lnTo>
                  <a:lnTo>
                    <a:pt x="306721" y="500928"/>
                  </a:lnTo>
                  <a:lnTo>
                    <a:pt x="308501" y="505567"/>
                  </a:lnTo>
                  <a:lnTo>
                    <a:pt x="310258" y="510205"/>
                  </a:lnTo>
                  <a:lnTo>
                    <a:pt x="311990" y="514843"/>
                  </a:lnTo>
                  <a:lnTo>
                    <a:pt x="313699" y="519481"/>
                  </a:lnTo>
                  <a:lnTo>
                    <a:pt x="315384" y="524119"/>
                  </a:lnTo>
                  <a:lnTo>
                    <a:pt x="317050" y="528758"/>
                  </a:lnTo>
                  <a:lnTo>
                    <a:pt x="318699" y="533396"/>
                  </a:lnTo>
                  <a:lnTo>
                    <a:pt x="320340" y="538034"/>
                  </a:lnTo>
                  <a:lnTo>
                    <a:pt x="321981" y="542672"/>
                  </a:lnTo>
                  <a:lnTo>
                    <a:pt x="323631" y="547311"/>
                  </a:lnTo>
                  <a:lnTo>
                    <a:pt x="325298" y="551949"/>
                  </a:lnTo>
                  <a:lnTo>
                    <a:pt x="326992" y="556587"/>
                  </a:lnTo>
                  <a:lnTo>
                    <a:pt x="328721" y="561225"/>
                  </a:lnTo>
                  <a:lnTo>
                    <a:pt x="330494" y="565864"/>
                  </a:lnTo>
                  <a:lnTo>
                    <a:pt x="332330" y="570502"/>
                  </a:lnTo>
                  <a:lnTo>
                    <a:pt x="334229" y="575140"/>
                  </a:lnTo>
                  <a:lnTo>
                    <a:pt x="336196" y="579778"/>
                  </a:lnTo>
                  <a:lnTo>
                    <a:pt x="338236" y="584416"/>
                  </a:lnTo>
                  <a:lnTo>
                    <a:pt x="340351" y="589055"/>
                  </a:lnTo>
                  <a:lnTo>
                    <a:pt x="342544" y="593693"/>
                  </a:lnTo>
                  <a:lnTo>
                    <a:pt x="344815" y="598331"/>
                  </a:lnTo>
                  <a:lnTo>
                    <a:pt x="347171" y="602969"/>
                  </a:lnTo>
                  <a:lnTo>
                    <a:pt x="349605" y="607608"/>
                  </a:lnTo>
                  <a:lnTo>
                    <a:pt x="352108" y="612246"/>
                  </a:lnTo>
                  <a:lnTo>
                    <a:pt x="354674" y="616884"/>
                  </a:lnTo>
                  <a:lnTo>
                    <a:pt x="357296" y="621522"/>
                  </a:lnTo>
                  <a:lnTo>
                    <a:pt x="359968" y="626161"/>
                  </a:lnTo>
                  <a:lnTo>
                    <a:pt x="362682" y="630799"/>
                  </a:lnTo>
                  <a:lnTo>
                    <a:pt x="365431" y="635437"/>
                  </a:lnTo>
                  <a:lnTo>
                    <a:pt x="368206" y="640075"/>
                  </a:lnTo>
                  <a:lnTo>
                    <a:pt x="370994" y="644713"/>
                  </a:lnTo>
                  <a:lnTo>
                    <a:pt x="373785" y="649352"/>
                  </a:lnTo>
                  <a:lnTo>
                    <a:pt x="376572" y="653990"/>
                  </a:lnTo>
                  <a:lnTo>
                    <a:pt x="379344" y="658628"/>
                  </a:lnTo>
                  <a:lnTo>
                    <a:pt x="382093" y="663266"/>
                  </a:lnTo>
                  <a:lnTo>
                    <a:pt x="384810" y="667905"/>
                  </a:lnTo>
                  <a:lnTo>
                    <a:pt x="387479" y="672543"/>
                  </a:lnTo>
                  <a:lnTo>
                    <a:pt x="390092" y="677181"/>
                  </a:lnTo>
                  <a:lnTo>
                    <a:pt x="392645" y="681819"/>
                  </a:lnTo>
                  <a:lnTo>
                    <a:pt x="395128" y="686458"/>
                  </a:lnTo>
                  <a:lnTo>
                    <a:pt x="397534" y="691096"/>
                  </a:lnTo>
                  <a:lnTo>
                    <a:pt x="399858" y="695734"/>
                  </a:lnTo>
                  <a:lnTo>
                    <a:pt x="402092" y="700372"/>
                  </a:lnTo>
                  <a:lnTo>
                    <a:pt x="404226" y="705010"/>
                  </a:lnTo>
                  <a:lnTo>
                    <a:pt x="406250" y="709649"/>
                  </a:lnTo>
                  <a:lnTo>
                    <a:pt x="408173" y="714287"/>
                  </a:lnTo>
                  <a:lnTo>
                    <a:pt x="409996" y="718925"/>
                  </a:lnTo>
                  <a:lnTo>
                    <a:pt x="411721" y="723563"/>
                  </a:lnTo>
                  <a:lnTo>
                    <a:pt x="413350" y="728202"/>
                  </a:lnTo>
                  <a:lnTo>
                    <a:pt x="414890" y="732840"/>
                  </a:lnTo>
                  <a:lnTo>
                    <a:pt x="416348" y="737478"/>
                  </a:lnTo>
                  <a:lnTo>
                    <a:pt x="417721" y="742116"/>
                  </a:lnTo>
                  <a:lnTo>
                    <a:pt x="419036" y="746754"/>
                  </a:lnTo>
                  <a:lnTo>
                    <a:pt x="420306" y="751393"/>
                  </a:lnTo>
                  <a:lnTo>
                    <a:pt x="421545" y="756031"/>
                  </a:lnTo>
                  <a:lnTo>
                    <a:pt x="422766" y="760669"/>
                  </a:lnTo>
                  <a:lnTo>
                    <a:pt x="423985" y="765307"/>
                  </a:lnTo>
                  <a:lnTo>
                    <a:pt x="425216" y="769946"/>
                  </a:lnTo>
                  <a:lnTo>
                    <a:pt x="426477" y="774584"/>
                  </a:lnTo>
                  <a:lnTo>
                    <a:pt x="427785" y="779222"/>
                  </a:lnTo>
                  <a:lnTo>
                    <a:pt x="429148" y="783860"/>
                  </a:lnTo>
                  <a:lnTo>
                    <a:pt x="430575" y="788499"/>
                  </a:lnTo>
                  <a:lnTo>
                    <a:pt x="432072" y="793137"/>
                  </a:lnTo>
                  <a:lnTo>
                    <a:pt x="433643" y="797775"/>
                  </a:lnTo>
                  <a:lnTo>
                    <a:pt x="435292" y="802413"/>
                  </a:lnTo>
                  <a:lnTo>
                    <a:pt x="437018" y="807051"/>
                  </a:lnTo>
                  <a:lnTo>
                    <a:pt x="438827" y="811690"/>
                  </a:lnTo>
                  <a:lnTo>
                    <a:pt x="440700" y="816328"/>
                  </a:lnTo>
                  <a:lnTo>
                    <a:pt x="442628" y="820966"/>
                  </a:lnTo>
                  <a:lnTo>
                    <a:pt x="444600" y="825604"/>
                  </a:lnTo>
                  <a:lnTo>
                    <a:pt x="446605" y="830243"/>
                  </a:lnTo>
                  <a:lnTo>
                    <a:pt x="448628" y="834881"/>
                  </a:lnTo>
                  <a:lnTo>
                    <a:pt x="450656" y="839519"/>
                  </a:lnTo>
                  <a:lnTo>
                    <a:pt x="452672" y="844157"/>
                  </a:lnTo>
                  <a:lnTo>
                    <a:pt x="454659" y="848796"/>
                  </a:lnTo>
                  <a:lnTo>
                    <a:pt x="456604" y="853434"/>
                  </a:lnTo>
                  <a:lnTo>
                    <a:pt x="458494" y="858072"/>
                  </a:lnTo>
                  <a:lnTo>
                    <a:pt x="460318" y="862710"/>
                  </a:lnTo>
                  <a:lnTo>
                    <a:pt x="462066" y="867348"/>
                  </a:lnTo>
                  <a:lnTo>
                    <a:pt x="463727" y="871987"/>
                  </a:lnTo>
                  <a:lnTo>
                    <a:pt x="465290" y="876625"/>
                  </a:lnTo>
                  <a:lnTo>
                    <a:pt x="466736" y="881263"/>
                  </a:lnTo>
                  <a:lnTo>
                    <a:pt x="468072" y="885901"/>
                  </a:lnTo>
                  <a:lnTo>
                    <a:pt x="469296" y="890540"/>
                  </a:lnTo>
                  <a:lnTo>
                    <a:pt x="470402" y="895178"/>
                  </a:lnTo>
                  <a:lnTo>
                    <a:pt x="471388" y="899816"/>
                  </a:lnTo>
                  <a:lnTo>
                    <a:pt x="472253" y="904454"/>
                  </a:lnTo>
                  <a:lnTo>
                    <a:pt x="472994" y="909093"/>
                  </a:lnTo>
                  <a:lnTo>
                    <a:pt x="473592" y="913731"/>
                  </a:lnTo>
                  <a:lnTo>
                    <a:pt x="474062" y="918369"/>
                  </a:lnTo>
                  <a:lnTo>
                    <a:pt x="474409" y="923007"/>
                  </a:lnTo>
                  <a:lnTo>
                    <a:pt x="474635" y="927645"/>
                  </a:lnTo>
                  <a:lnTo>
                    <a:pt x="474741" y="932284"/>
                  </a:lnTo>
                  <a:lnTo>
                    <a:pt x="474730" y="936922"/>
                  </a:lnTo>
                  <a:lnTo>
                    <a:pt x="474606" y="941560"/>
                  </a:lnTo>
                  <a:lnTo>
                    <a:pt x="474366" y="946198"/>
                  </a:lnTo>
                  <a:lnTo>
                    <a:pt x="474013" y="950837"/>
                  </a:lnTo>
                  <a:lnTo>
                    <a:pt x="473567" y="955475"/>
                  </a:lnTo>
                  <a:lnTo>
                    <a:pt x="473034" y="960113"/>
                  </a:lnTo>
                  <a:lnTo>
                    <a:pt x="472422" y="964751"/>
                  </a:lnTo>
                  <a:lnTo>
                    <a:pt x="471739" y="969390"/>
                  </a:lnTo>
                  <a:lnTo>
                    <a:pt x="470995" y="974028"/>
                  </a:lnTo>
                  <a:lnTo>
                    <a:pt x="470198" y="978666"/>
                  </a:lnTo>
                  <a:lnTo>
                    <a:pt x="469350" y="983304"/>
                  </a:lnTo>
                  <a:lnTo>
                    <a:pt x="468469" y="987942"/>
                  </a:lnTo>
                  <a:lnTo>
                    <a:pt x="467563" y="992581"/>
                  </a:lnTo>
                  <a:lnTo>
                    <a:pt x="466637" y="997219"/>
                  </a:lnTo>
                  <a:lnTo>
                    <a:pt x="465697" y="1001857"/>
                  </a:lnTo>
                  <a:lnTo>
                    <a:pt x="464745" y="1006495"/>
                  </a:lnTo>
                  <a:lnTo>
                    <a:pt x="463783" y="1011134"/>
                  </a:lnTo>
                  <a:lnTo>
                    <a:pt x="462810" y="1015772"/>
                  </a:lnTo>
                  <a:lnTo>
                    <a:pt x="461823" y="1020410"/>
                  </a:lnTo>
                  <a:lnTo>
                    <a:pt x="460820" y="1025048"/>
                  </a:lnTo>
                  <a:lnTo>
                    <a:pt x="459793" y="1029687"/>
                  </a:lnTo>
                  <a:lnTo>
                    <a:pt x="458736" y="1034325"/>
                  </a:lnTo>
                  <a:lnTo>
                    <a:pt x="457642" y="1038963"/>
                  </a:lnTo>
                  <a:lnTo>
                    <a:pt x="456502" y="1043601"/>
                  </a:lnTo>
                  <a:lnTo>
                    <a:pt x="455306" y="1048239"/>
                  </a:lnTo>
                  <a:lnTo>
                    <a:pt x="454037" y="1052878"/>
                  </a:lnTo>
                  <a:lnTo>
                    <a:pt x="452696" y="1057516"/>
                  </a:lnTo>
                  <a:lnTo>
                    <a:pt x="451278" y="1062154"/>
                  </a:lnTo>
                  <a:lnTo>
                    <a:pt x="449778" y="1066792"/>
                  </a:lnTo>
                  <a:lnTo>
                    <a:pt x="448196" y="1071431"/>
                  </a:lnTo>
                  <a:lnTo>
                    <a:pt x="446530" y="1076069"/>
                  </a:lnTo>
                  <a:lnTo>
                    <a:pt x="444782" y="1080707"/>
                  </a:lnTo>
                  <a:lnTo>
                    <a:pt x="442946" y="1085345"/>
                  </a:lnTo>
                  <a:lnTo>
                    <a:pt x="441037" y="1089983"/>
                  </a:lnTo>
                  <a:lnTo>
                    <a:pt x="439067" y="1094622"/>
                  </a:lnTo>
                  <a:lnTo>
                    <a:pt x="437045" y="1099260"/>
                  </a:lnTo>
                  <a:lnTo>
                    <a:pt x="434983" y="1103898"/>
                  </a:lnTo>
                  <a:lnTo>
                    <a:pt x="432891" y="1108536"/>
                  </a:lnTo>
                  <a:lnTo>
                    <a:pt x="430782" y="1113175"/>
                  </a:lnTo>
                  <a:lnTo>
                    <a:pt x="428667" y="1117813"/>
                  </a:lnTo>
                  <a:lnTo>
                    <a:pt x="426562" y="1122451"/>
                  </a:lnTo>
                  <a:lnTo>
                    <a:pt x="424479" y="1127089"/>
                  </a:lnTo>
                  <a:lnTo>
                    <a:pt x="422427" y="1131728"/>
                  </a:lnTo>
                  <a:lnTo>
                    <a:pt x="420415" y="1136366"/>
                  </a:lnTo>
                  <a:lnTo>
                    <a:pt x="418450" y="1141004"/>
                  </a:lnTo>
                  <a:lnTo>
                    <a:pt x="416537" y="1145642"/>
                  </a:lnTo>
                  <a:lnTo>
                    <a:pt x="414682" y="1150280"/>
                  </a:lnTo>
                  <a:lnTo>
                    <a:pt x="412897" y="1154919"/>
                  </a:lnTo>
                  <a:lnTo>
                    <a:pt x="411173" y="1159557"/>
                  </a:lnTo>
                  <a:lnTo>
                    <a:pt x="409506" y="1164195"/>
                  </a:lnTo>
                  <a:lnTo>
                    <a:pt x="407895" y="1168833"/>
                  </a:lnTo>
                  <a:lnTo>
                    <a:pt x="406334" y="1173472"/>
                  </a:lnTo>
                  <a:lnTo>
                    <a:pt x="404817" y="1178110"/>
                  </a:lnTo>
                  <a:lnTo>
                    <a:pt x="403338" y="1182748"/>
                  </a:lnTo>
                  <a:lnTo>
                    <a:pt x="401888" y="1187386"/>
                  </a:lnTo>
                  <a:lnTo>
                    <a:pt x="400457" y="1192025"/>
                  </a:lnTo>
                  <a:lnTo>
                    <a:pt x="399032" y="1196663"/>
                  </a:lnTo>
                  <a:lnTo>
                    <a:pt x="397603" y="1201301"/>
                  </a:lnTo>
                  <a:lnTo>
                    <a:pt x="396159" y="1205939"/>
                  </a:lnTo>
                  <a:lnTo>
                    <a:pt x="394692" y="1210577"/>
                  </a:lnTo>
                  <a:lnTo>
                    <a:pt x="393191" y="1215216"/>
                  </a:lnTo>
                  <a:lnTo>
                    <a:pt x="391649" y="1219854"/>
                  </a:lnTo>
                  <a:lnTo>
                    <a:pt x="390047" y="1224492"/>
                  </a:lnTo>
                  <a:lnTo>
                    <a:pt x="388388" y="1229130"/>
                  </a:lnTo>
                  <a:lnTo>
                    <a:pt x="386669" y="1233769"/>
                  </a:lnTo>
                  <a:lnTo>
                    <a:pt x="384886" y="1238407"/>
                  </a:lnTo>
                  <a:lnTo>
                    <a:pt x="383041" y="1243045"/>
                  </a:lnTo>
                  <a:lnTo>
                    <a:pt x="381134" y="1247683"/>
                  </a:lnTo>
                  <a:lnTo>
                    <a:pt x="379170" y="1252322"/>
                  </a:lnTo>
                  <a:lnTo>
                    <a:pt x="377147" y="1256960"/>
                  </a:lnTo>
                  <a:lnTo>
                    <a:pt x="375078" y="1261598"/>
                  </a:lnTo>
                  <a:lnTo>
                    <a:pt x="372977" y="1266236"/>
                  </a:lnTo>
                  <a:lnTo>
                    <a:pt x="370854" y="1270874"/>
                  </a:lnTo>
                  <a:lnTo>
                    <a:pt x="368719" y="1275513"/>
                  </a:lnTo>
                  <a:lnTo>
                    <a:pt x="366585" y="1280151"/>
                  </a:lnTo>
                  <a:lnTo>
                    <a:pt x="364464" y="1284789"/>
                  </a:lnTo>
                  <a:lnTo>
                    <a:pt x="362368" y="1289427"/>
                  </a:lnTo>
                  <a:lnTo>
                    <a:pt x="360317" y="1294066"/>
                  </a:lnTo>
                  <a:lnTo>
                    <a:pt x="358316" y="1298704"/>
                  </a:lnTo>
                  <a:lnTo>
                    <a:pt x="356373" y="1303342"/>
                  </a:lnTo>
                  <a:lnTo>
                    <a:pt x="354496" y="1307980"/>
                  </a:lnTo>
                  <a:lnTo>
                    <a:pt x="352689" y="1312619"/>
                  </a:lnTo>
                  <a:lnTo>
                    <a:pt x="350958" y="1317257"/>
                  </a:lnTo>
                  <a:lnTo>
                    <a:pt x="349302" y="1321895"/>
                  </a:lnTo>
                  <a:lnTo>
                    <a:pt x="347735" y="1326533"/>
                  </a:lnTo>
                  <a:lnTo>
                    <a:pt x="346244" y="1331171"/>
                  </a:lnTo>
                  <a:lnTo>
                    <a:pt x="344822" y="1335810"/>
                  </a:lnTo>
                  <a:lnTo>
                    <a:pt x="343466" y="1340448"/>
                  </a:lnTo>
                  <a:lnTo>
                    <a:pt x="342169" y="1345086"/>
                  </a:lnTo>
                  <a:lnTo>
                    <a:pt x="340924" y="1349724"/>
                  </a:lnTo>
                  <a:lnTo>
                    <a:pt x="339723" y="1354363"/>
                  </a:lnTo>
                  <a:lnTo>
                    <a:pt x="338563" y="1359001"/>
                  </a:lnTo>
                  <a:lnTo>
                    <a:pt x="337432" y="1363639"/>
                  </a:lnTo>
                  <a:lnTo>
                    <a:pt x="336320" y="1368277"/>
                  </a:lnTo>
                  <a:lnTo>
                    <a:pt x="335218" y="1372916"/>
                  </a:lnTo>
                  <a:lnTo>
                    <a:pt x="334121" y="1377554"/>
                  </a:lnTo>
                  <a:lnTo>
                    <a:pt x="333022" y="1382192"/>
                  </a:lnTo>
                  <a:lnTo>
                    <a:pt x="331913" y="1386830"/>
                  </a:lnTo>
                  <a:lnTo>
                    <a:pt x="330792" y="1391468"/>
                  </a:lnTo>
                  <a:lnTo>
                    <a:pt x="329647" y="1396107"/>
                  </a:lnTo>
                  <a:lnTo>
                    <a:pt x="328480" y="1400745"/>
                  </a:lnTo>
                  <a:lnTo>
                    <a:pt x="327287" y="1405383"/>
                  </a:lnTo>
                  <a:lnTo>
                    <a:pt x="326067" y="1410021"/>
                  </a:lnTo>
                  <a:lnTo>
                    <a:pt x="324820" y="1414660"/>
                  </a:lnTo>
                  <a:lnTo>
                    <a:pt x="323545" y="1419298"/>
                  </a:lnTo>
                  <a:lnTo>
                    <a:pt x="322244" y="1423936"/>
                  </a:lnTo>
                  <a:lnTo>
                    <a:pt x="320917" y="1428574"/>
                  </a:lnTo>
                  <a:lnTo>
                    <a:pt x="319569" y="1433212"/>
                  </a:lnTo>
                  <a:lnTo>
                    <a:pt x="318206" y="1437851"/>
                  </a:lnTo>
                  <a:lnTo>
                    <a:pt x="316832" y="1442489"/>
                  </a:lnTo>
                  <a:lnTo>
                    <a:pt x="315453" y="1447127"/>
                  </a:lnTo>
                  <a:lnTo>
                    <a:pt x="314075" y="1451765"/>
                  </a:lnTo>
                  <a:lnTo>
                    <a:pt x="312703" y="1456404"/>
                  </a:lnTo>
                  <a:lnTo>
                    <a:pt x="311343" y="1461042"/>
                  </a:lnTo>
                  <a:lnTo>
                    <a:pt x="310006" y="1465680"/>
                  </a:lnTo>
                  <a:lnTo>
                    <a:pt x="308694" y="1470318"/>
                  </a:lnTo>
                  <a:lnTo>
                    <a:pt x="307414" y="1474957"/>
                  </a:lnTo>
                  <a:lnTo>
                    <a:pt x="306168" y="1479595"/>
                  </a:lnTo>
                  <a:lnTo>
                    <a:pt x="304961" y="1484233"/>
                  </a:lnTo>
                  <a:lnTo>
                    <a:pt x="303796" y="1488871"/>
                  </a:lnTo>
                  <a:lnTo>
                    <a:pt x="302675" y="1493509"/>
                  </a:lnTo>
                  <a:lnTo>
                    <a:pt x="301604" y="1498148"/>
                  </a:lnTo>
                  <a:lnTo>
                    <a:pt x="300582" y="1502786"/>
                  </a:lnTo>
                  <a:lnTo>
                    <a:pt x="299604" y="1507424"/>
                  </a:lnTo>
                  <a:lnTo>
                    <a:pt x="298668" y="1512062"/>
                  </a:lnTo>
                  <a:lnTo>
                    <a:pt x="297774" y="1516701"/>
                  </a:lnTo>
                  <a:lnTo>
                    <a:pt x="296917" y="1521339"/>
                  </a:lnTo>
                  <a:lnTo>
                    <a:pt x="296095" y="1525977"/>
                  </a:lnTo>
                  <a:lnTo>
                    <a:pt x="295305" y="1530615"/>
                  </a:lnTo>
                  <a:lnTo>
                    <a:pt x="294546" y="1535254"/>
                  </a:lnTo>
                  <a:lnTo>
                    <a:pt x="293808" y="1539892"/>
                  </a:lnTo>
                  <a:lnTo>
                    <a:pt x="293088" y="1544530"/>
                  </a:lnTo>
                  <a:lnTo>
                    <a:pt x="292381" y="1549168"/>
                  </a:lnTo>
                  <a:lnTo>
                    <a:pt x="291685" y="1553806"/>
                  </a:lnTo>
                  <a:lnTo>
                    <a:pt x="290996" y="1558445"/>
                  </a:lnTo>
                  <a:lnTo>
                    <a:pt x="290310" y="1563083"/>
                  </a:lnTo>
                  <a:lnTo>
                    <a:pt x="289623" y="1567721"/>
                  </a:lnTo>
                  <a:lnTo>
                    <a:pt x="288933" y="1572359"/>
                  </a:lnTo>
                  <a:lnTo>
                    <a:pt x="288236" y="1576998"/>
                  </a:lnTo>
                  <a:lnTo>
                    <a:pt x="287530" y="1581636"/>
                  </a:lnTo>
                  <a:lnTo>
                    <a:pt x="286813" y="1586274"/>
                  </a:lnTo>
                  <a:lnTo>
                    <a:pt x="286084" y="1590912"/>
                  </a:lnTo>
                  <a:lnTo>
                    <a:pt x="285339" y="1595551"/>
                  </a:lnTo>
                  <a:lnTo>
                    <a:pt x="284577" y="1600189"/>
                  </a:lnTo>
                  <a:lnTo>
                    <a:pt x="283794" y="1604827"/>
                  </a:lnTo>
                  <a:lnTo>
                    <a:pt x="282992" y="1609465"/>
                  </a:lnTo>
                  <a:lnTo>
                    <a:pt x="282170" y="1614103"/>
                  </a:lnTo>
                  <a:lnTo>
                    <a:pt x="281326" y="1618742"/>
                  </a:lnTo>
                  <a:lnTo>
                    <a:pt x="280461" y="1623380"/>
                  </a:lnTo>
                  <a:lnTo>
                    <a:pt x="279575" y="1628018"/>
                  </a:lnTo>
                  <a:lnTo>
                    <a:pt x="278667" y="1632656"/>
                  </a:lnTo>
                  <a:lnTo>
                    <a:pt x="277736" y="1637295"/>
                  </a:lnTo>
                  <a:lnTo>
                    <a:pt x="276787" y="1641933"/>
                  </a:lnTo>
                  <a:lnTo>
                    <a:pt x="275822" y="1646571"/>
                  </a:lnTo>
                  <a:lnTo>
                    <a:pt x="274844" y="1651209"/>
                  </a:lnTo>
                  <a:lnTo>
                    <a:pt x="273855" y="1655848"/>
                  </a:lnTo>
                  <a:lnTo>
                    <a:pt x="272859" y="1660486"/>
                  </a:lnTo>
                  <a:lnTo>
                    <a:pt x="271860" y="1665124"/>
                  </a:lnTo>
                  <a:lnTo>
                    <a:pt x="270862" y="1669762"/>
                  </a:lnTo>
                  <a:lnTo>
                    <a:pt x="269871" y="1674400"/>
                  </a:lnTo>
                  <a:lnTo>
                    <a:pt x="268891" y="1679039"/>
                  </a:lnTo>
                  <a:lnTo>
                    <a:pt x="267928" y="1683677"/>
                  </a:lnTo>
                  <a:lnTo>
                    <a:pt x="266984" y="1688315"/>
                  </a:lnTo>
                  <a:lnTo>
                    <a:pt x="266064" y="1692953"/>
                  </a:lnTo>
                  <a:lnTo>
                    <a:pt x="265172" y="1697592"/>
                  </a:lnTo>
                  <a:lnTo>
                    <a:pt x="264313" y="1702230"/>
                  </a:lnTo>
                  <a:lnTo>
                    <a:pt x="263492" y="1706868"/>
                  </a:lnTo>
                  <a:lnTo>
                    <a:pt x="262708" y="1711506"/>
                  </a:lnTo>
                  <a:lnTo>
                    <a:pt x="261962" y="1716145"/>
                  </a:lnTo>
                  <a:lnTo>
                    <a:pt x="261254" y="1720783"/>
                  </a:lnTo>
                  <a:lnTo>
                    <a:pt x="260585" y="1725421"/>
                  </a:lnTo>
                  <a:lnTo>
                    <a:pt x="259954" y="1730059"/>
                  </a:lnTo>
                  <a:lnTo>
                    <a:pt x="259360" y="1734697"/>
                  </a:lnTo>
                  <a:lnTo>
                    <a:pt x="258807" y="1739336"/>
                  </a:lnTo>
                  <a:lnTo>
                    <a:pt x="258290" y="1743974"/>
                  </a:lnTo>
                  <a:lnTo>
                    <a:pt x="257806" y="1748612"/>
                  </a:lnTo>
                  <a:lnTo>
                    <a:pt x="257351" y="1753250"/>
                  </a:lnTo>
                  <a:lnTo>
                    <a:pt x="256926" y="1757889"/>
                  </a:lnTo>
                  <a:lnTo>
                    <a:pt x="256528" y="1762527"/>
                  </a:lnTo>
                  <a:lnTo>
                    <a:pt x="256155" y="1767165"/>
                  </a:lnTo>
                  <a:lnTo>
                    <a:pt x="255808" y="1771803"/>
                  </a:lnTo>
                  <a:lnTo>
                    <a:pt x="255486" y="1776441"/>
                  </a:lnTo>
                  <a:lnTo>
                    <a:pt x="255185" y="1781080"/>
                  </a:lnTo>
                  <a:lnTo>
                    <a:pt x="254905" y="1785718"/>
                  </a:lnTo>
                  <a:lnTo>
                    <a:pt x="254643" y="1790356"/>
                  </a:lnTo>
                  <a:lnTo>
                    <a:pt x="254400" y="1794994"/>
                  </a:lnTo>
                  <a:lnTo>
                    <a:pt x="254175" y="1799633"/>
                  </a:lnTo>
                  <a:lnTo>
                    <a:pt x="253967" y="1804271"/>
                  </a:lnTo>
                  <a:lnTo>
                    <a:pt x="253778" y="1808909"/>
                  </a:lnTo>
                  <a:lnTo>
                    <a:pt x="253604" y="1813547"/>
                  </a:lnTo>
                  <a:lnTo>
                    <a:pt x="253444" y="1818186"/>
                  </a:lnTo>
                  <a:lnTo>
                    <a:pt x="253296" y="1822824"/>
                  </a:lnTo>
                  <a:lnTo>
                    <a:pt x="253159" y="1827462"/>
                  </a:lnTo>
                  <a:lnTo>
                    <a:pt x="253032" y="1832100"/>
                  </a:lnTo>
                  <a:lnTo>
                    <a:pt x="252912" y="1836738"/>
                  </a:lnTo>
                  <a:lnTo>
                    <a:pt x="252799" y="1841377"/>
                  </a:lnTo>
                  <a:lnTo>
                    <a:pt x="252690" y="1846015"/>
                  </a:lnTo>
                  <a:lnTo>
                    <a:pt x="252582" y="1850653"/>
                  </a:lnTo>
                  <a:lnTo>
                    <a:pt x="252473" y="1855291"/>
                  </a:lnTo>
                  <a:lnTo>
                    <a:pt x="252361" y="1859930"/>
                  </a:lnTo>
                  <a:lnTo>
                    <a:pt x="252245" y="1864568"/>
                  </a:lnTo>
                  <a:lnTo>
                    <a:pt x="252122" y="1869206"/>
                  </a:lnTo>
                  <a:lnTo>
                    <a:pt x="251990" y="1873844"/>
                  </a:lnTo>
                  <a:lnTo>
                    <a:pt x="251847" y="1878483"/>
                  </a:lnTo>
                  <a:lnTo>
                    <a:pt x="251693" y="1883121"/>
                  </a:lnTo>
                  <a:lnTo>
                    <a:pt x="251529" y="1887759"/>
                  </a:lnTo>
                  <a:lnTo>
                    <a:pt x="251352" y="1892397"/>
                  </a:lnTo>
                  <a:lnTo>
                    <a:pt x="251165" y="1897035"/>
                  </a:lnTo>
                  <a:lnTo>
                    <a:pt x="250967" y="1901674"/>
                  </a:lnTo>
                  <a:lnTo>
                    <a:pt x="250759" y="1906312"/>
                  </a:lnTo>
                  <a:lnTo>
                    <a:pt x="250542" y="1910950"/>
                  </a:lnTo>
                  <a:lnTo>
                    <a:pt x="250319" y="1915588"/>
                  </a:lnTo>
                  <a:lnTo>
                    <a:pt x="250091" y="1920227"/>
                  </a:lnTo>
                  <a:lnTo>
                    <a:pt x="249860" y="1924865"/>
                  </a:lnTo>
                  <a:lnTo>
                    <a:pt x="249629" y="1929503"/>
                  </a:lnTo>
                  <a:lnTo>
                    <a:pt x="249398" y="1934141"/>
                  </a:lnTo>
                  <a:lnTo>
                    <a:pt x="249170" y="1938780"/>
                  </a:lnTo>
                  <a:lnTo>
                    <a:pt x="248946" y="1943418"/>
                  </a:lnTo>
                  <a:lnTo>
                    <a:pt x="248727" y="1948056"/>
                  </a:lnTo>
                  <a:lnTo>
                    <a:pt x="248515" y="1952694"/>
                  </a:lnTo>
                  <a:lnTo>
                    <a:pt x="248309" y="1957332"/>
                  </a:lnTo>
                  <a:lnTo>
                    <a:pt x="248109" y="1961971"/>
                  </a:lnTo>
                  <a:lnTo>
                    <a:pt x="247916" y="1966609"/>
                  </a:lnTo>
                  <a:lnTo>
                    <a:pt x="247729" y="1971247"/>
                  </a:lnTo>
                  <a:lnTo>
                    <a:pt x="247547" y="1975885"/>
                  </a:lnTo>
                  <a:lnTo>
                    <a:pt x="247370" y="1980524"/>
                  </a:lnTo>
                  <a:lnTo>
                    <a:pt x="247197" y="1985162"/>
                  </a:lnTo>
                  <a:lnTo>
                    <a:pt x="247026" y="1989800"/>
                  </a:lnTo>
                  <a:lnTo>
                    <a:pt x="246857" y="1994438"/>
                  </a:lnTo>
                  <a:lnTo>
                    <a:pt x="246689" y="1999077"/>
                  </a:lnTo>
                  <a:lnTo>
                    <a:pt x="246521" y="2003715"/>
                  </a:lnTo>
                  <a:lnTo>
                    <a:pt x="246353" y="2008353"/>
                  </a:lnTo>
                  <a:lnTo>
                    <a:pt x="246184" y="2012991"/>
                  </a:lnTo>
                  <a:lnTo>
                    <a:pt x="246014" y="2017629"/>
                  </a:lnTo>
                  <a:lnTo>
                    <a:pt x="245844" y="2022268"/>
                  </a:lnTo>
                  <a:lnTo>
                    <a:pt x="245673" y="2026906"/>
                  </a:lnTo>
                  <a:lnTo>
                    <a:pt x="245503" y="2031544"/>
                  </a:lnTo>
                  <a:lnTo>
                    <a:pt x="245333" y="2036182"/>
                  </a:lnTo>
                  <a:lnTo>
                    <a:pt x="245165" y="2040821"/>
                  </a:lnTo>
                  <a:lnTo>
                    <a:pt x="244999" y="2045459"/>
                  </a:lnTo>
                  <a:lnTo>
                    <a:pt x="244836" y="2050097"/>
                  </a:lnTo>
                  <a:lnTo>
                    <a:pt x="244676" y="2054735"/>
                  </a:lnTo>
                  <a:lnTo>
                    <a:pt x="244522" y="2059374"/>
                  </a:lnTo>
                  <a:lnTo>
                    <a:pt x="244372" y="2064012"/>
                  </a:lnTo>
                  <a:lnTo>
                    <a:pt x="244229" y="2068650"/>
                  </a:lnTo>
                  <a:lnTo>
                    <a:pt x="244091" y="2073288"/>
                  </a:lnTo>
                  <a:lnTo>
                    <a:pt x="243960" y="2077926"/>
                  </a:lnTo>
                  <a:lnTo>
                    <a:pt x="243836" y="2082565"/>
                  </a:lnTo>
                  <a:lnTo>
                    <a:pt x="243720" y="2087203"/>
                  </a:lnTo>
                  <a:lnTo>
                    <a:pt x="243610" y="2091841"/>
                  </a:lnTo>
                  <a:lnTo>
                    <a:pt x="243507" y="2096479"/>
                  </a:lnTo>
                  <a:lnTo>
                    <a:pt x="243410" y="2101118"/>
                  </a:lnTo>
                  <a:lnTo>
                    <a:pt x="243318" y="2105756"/>
                  </a:lnTo>
                  <a:lnTo>
                    <a:pt x="243232" y="2110394"/>
                  </a:lnTo>
                  <a:lnTo>
                    <a:pt x="243150" y="2115032"/>
                  </a:lnTo>
                  <a:lnTo>
                    <a:pt x="243071" y="2119670"/>
                  </a:lnTo>
                  <a:lnTo>
                    <a:pt x="242995" y="2124309"/>
                  </a:lnTo>
                  <a:lnTo>
                    <a:pt x="242919" y="2128947"/>
                  </a:lnTo>
                  <a:lnTo>
                    <a:pt x="242844" y="2133585"/>
                  </a:lnTo>
                  <a:lnTo>
                    <a:pt x="242767" y="2138223"/>
                  </a:lnTo>
                  <a:lnTo>
                    <a:pt x="242688" y="2142862"/>
                  </a:lnTo>
                  <a:lnTo>
                    <a:pt x="242607" y="2147500"/>
                  </a:lnTo>
                  <a:lnTo>
                    <a:pt x="242521" y="2152138"/>
                  </a:lnTo>
                  <a:lnTo>
                    <a:pt x="242429" y="2156776"/>
                  </a:lnTo>
                  <a:lnTo>
                    <a:pt x="242333" y="2161415"/>
                  </a:lnTo>
                  <a:lnTo>
                    <a:pt x="242232" y="2166053"/>
                  </a:lnTo>
                  <a:lnTo>
                    <a:pt x="242125" y="2170691"/>
                  </a:lnTo>
                  <a:lnTo>
                    <a:pt x="242013" y="2175329"/>
                  </a:lnTo>
                  <a:lnTo>
                    <a:pt x="241896" y="2179967"/>
                  </a:lnTo>
                  <a:lnTo>
                    <a:pt x="241774" y="2184606"/>
                  </a:lnTo>
                  <a:lnTo>
                    <a:pt x="241648" y="2189244"/>
                  </a:lnTo>
                  <a:lnTo>
                    <a:pt x="241519" y="2193882"/>
                  </a:lnTo>
                  <a:lnTo>
                    <a:pt x="241389" y="2198520"/>
                  </a:lnTo>
                  <a:lnTo>
                    <a:pt x="241258" y="2203159"/>
                  </a:lnTo>
                  <a:lnTo>
                    <a:pt x="241128" y="2207797"/>
                  </a:lnTo>
                  <a:lnTo>
                    <a:pt x="240998" y="2212435"/>
                  </a:lnTo>
                  <a:lnTo>
                    <a:pt x="240870" y="2217073"/>
                  </a:lnTo>
                  <a:lnTo>
                    <a:pt x="240745" y="2221712"/>
                  </a:lnTo>
                  <a:lnTo>
                    <a:pt x="240624" y="2226350"/>
                  </a:lnTo>
                  <a:lnTo>
                    <a:pt x="240507" y="2230988"/>
                  </a:lnTo>
                  <a:lnTo>
                    <a:pt x="240395" y="2235626"/>
                  </a:lnTo>
                  <a:lnTo>
                    <a:pt x="240287" y="2240264"/>
                  </a:lnTo>
                  <a:lnTo>
                    <a:pt x="240185" y="2244903"/>
                  </a:lnTo>
                  <a:lnTo>
                    <a:pt x="240088" y="2249541"/>
                  </a:lnTo>
                  <a:lnTo>
                    <a:pt x="239996" y="2254179"/>
                  </a:lnTo>
                  <a:lnTo>
                    <a:pt x="239909" y="2258817"/>
                  </a:lnTo>
                  <a:lnTo>
                    <a:pt x="239828" y="2263456"/>
                  </a:lnTo>
                  <a:lnTo>
                    <a:pt x="239750" y="2268094"/>
                  </a:lnTo>
                  <a:lnTo>
                    <a:pt x="239677" y="2272732"/>
                  </a:lnTo>
                  <a:lnTo>
                    <a:pt x="239608" y="2277370"/>
                  </a:lnTo>
                  <a:lnTo>
                    <a:pt x="239542" y="2282009"/>
                  </a:lnTo>
                  <a:lnTo>
                    <a:pt x="239479" y="2286647"/>
                  </a:lnTo>
                  <a:lnTo>
                    <a:pt x="239419" y="2291285"/>
                  </a:lnTo>
                  <a:lnTo>
                    <a:pt x="239360" y="2295923"/>
                  </a:lnTo>
                  <a:lnTo>
                    <a:pt x="239303" y="2300561"/>
                  </a:lnTo>
                  <a:lnTo>
                    <a:pt x="239247" y="2305200"/>
                  </a:lnTo>
                  <a:lnTo>
                    <a:pt x="239190" y="2309838"/>
                  </a:lnTo>
                  <a:lnTo>
                    <a:pt x="239134" y="2314476"/>
                  </a:lnTo>
                  <a:lnTo>
                    <a:pt x="239077" y="2319114"/>
                  </a:lnTo>
                  <a:lnTo>
                    <a:pt x="239018" y="2323753"/>
                  </a:lnTo>
                  <a:lnTo>
                    <a:pt x="238958" y="2328391"/>
                  </a:lnTo>
                  <a:lnTo>
                    <a:pt x="238897" y="2333029"/>
                  </a:lnTo>
                  <a:lnTo>
                    <a:pt x="238833" y="2337667"/>
                  </a:lnTo>
                  <a:lnTo>
                    <a:pt x="238767" y="2342306"/>
                  </a:lnTo>
                  <a:lnTo>
                    <a:pt x="238700" y="2346944"/>
                  </a:lnTo>
                  <a:lnTo>
                    <a:pt x="238630" y="2351582"/>
                  </a:lnTo>
                  <a:lnTo>
                    <a:pt x="238559" y="2356220"/>
                  </a:lnTo>
                  <a:lnTo>
                    <a:pt x="238486" y="2360858"/>
                  </a:lnTo>
                  <a:lnTo>
                    <a:pt x="238413" y="2365497"/>
                  </a:lnTo>
                  <a:lnTo>
                    <a:pt x="238339" y="2370135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6" name="pg29">
              <a:extLst>
                <a:ext uri="{FF2B5EF4-FFF2-40B4-BE49-F238E27FC236}">
                  <a16:creationId xmlns:a16="http://schemas.microsoft.com/office/drawing/2014/main" id="{614E5A53-D29D-AB18-68B1-D08D903905CD}"/>
                </a:ext>
              </a:extLst>
            </p:cNvPr>
            <p:cNvSpPr/>
            <p:nvPr/>
          </p:nvSpPr>
          <p:spPr>
            <a:xfrm>
              <a:off x="4746958" y="3911684"/>
              <a:ext cx="433133" cy="2391315"/>
            </a:xfrm>
            <a:custGeom>
              <a:avLst/>
              <a:gdLst/>
              <a:ahLst/>
              <a:cxnLst/>
              <a:rect l="0" t="0" r="0" b="0"/>
              <a:pathLst>
                <a:path w="433133" h="2391315">
                  <a:moveTo>
                    <a:pt x="215011" y="2391315"/>
                  </a:moveTo>
                  <a:lnTo>
                    <a:pt x="214909" y="2386635"/>
                  </a:lnTo>
                  <a:lnTo>
                    <a:pt x="214806" y="2381955"/>
                  </a:lnTo>
                  <a:lnTo>
                    <a:pt x="214701" y="2377276"/>
                  </a:lnTo>
                  <a:lnTo>
                    <a:pt x="214596" y="2372596"/>
                  </a:lnTo>
                  <a:lnTo>
                    <a:pt x="214491" y="2367916"/>
                  </a:lnTo>
                  <a:lnTo>
                    <a:pt x="214386" y="2363237"/>
                  </a:lnTo>
                  <a:lnTo>
                    <a:pt x="214282" y="2358557"/>
                  </a:lnTo>
                  <a:lnTo>
                    <a:pt x="214178" y="2353877"/>
                  </a:lnTo>
                  <a:lnTo>
                    <a:pt x="214076" y="2349198"/>
                  </a:lnTo>
                  <a:lnTo>
                    <a:pt x="213975" y="2344518"/>
                  </a:lnTo>
                  <a:lnTo>
                    <a:pt x="213876" y="2339838"/>
                  </a:lnTo>
                  <a:lnTo>
                    <a:pt x="213779" y="2335159"/>
                  </a:lnTo>
                  <a:lnTo>
                    <a:pt x="213684" y="2330479"/>
                  </a:lnTo>
                  <a:lnTo>
                    <a:pt x="213590" y="2325799"/>
                  </a:lnTo>
                  <a:lnTo>
                    <a:pt x="213499" y="2321120"/>
                  </a:lnTo>
                  <a:lnTo>
                    <a:pt x="213409" y="2316440"/>
                  </a:lnTo>
                  <a:lnTo>
                    <a:pt x="213320" y="2311760"/>
                  </a:lnTo>
                  <a:lnTo>
                    <a:pt x="213232" y="2307080"/>
                  </a:lnTo>
                  <a:lnTo>
                    <a:pt x="213145" y="2302401"/>
                  </a:lnTo>
                  <a:lnTo>
                    <a:pt x="213058" y="2297721"/>
                  </a:lnTo>
                  <a:lnTo>
                    <a:pt x="212971" y="2293041"/>
                  </a:lnTo>
                  <a:lnTo>
                    <a:pt x="212882" y="2288362"/>
                  </a:lnTo>
                  <a:lnTo>
                    <a:pt x="212791" y="2283682"/>
                  </a:lnTo>
                  <a:lnTo>
                    <a:pt x="212698" y="2279002"/>
                  </a:lnTo>
                  <a:lnTo>
                    <a:pt x="212601" y="2274323"/>
                  </a:lnTo>
                  <a:lnTo>
                    <a:pt x="212501" y="2269643"/>
                  </a:lnTo>
                  <a:lnTo>
                    <a:pt x="212397" y="2264963"/>
                  </a:lnTo>
                  <a:lnTo>
                    <a:pt x="212287" y="2260284"/>
                  </a:lnTo>
                  <a:lnTo>
                    <a:pt x="212172" y="2255604"/>
                  </a:lnTo>
                  <a:lnTo>
                    <a:pt x="212050" y="2250924"/>
                  </a:lnTo>
                  <a:lnTo>
                    <a:pt x="211923" y="2246245"/>
                  </a:lnTo>
                  <a:lnTo>
                    <a:pt x="211791" y="2241565"/>
                  </a:lnTo>
                  <a:lnTo>
                    <a:pt x="211652" y="2236885"/>
                  </a:lnTo>
                  <a:lnTo>
                    <a:pt x="211508" y="2232206"/>
                  </a:lnTo>
                  <a:lnTo>
                    <a:pt x="211358" y="2227526"/>
                  </a:lnTo>
                  <a:lnTo>
                    <a:pt x="211203" y="2222846"/>
                  </a:lnTo>
                  <a:lnTo>
                    <a:pt x="211043" y="2218167"/>
                  </a:lnTo>
                  <a:lnTo>
                    <a:pt x="210880" y="2213487"/>
                  </a:lnTo>
                  <a:lnTo>
                    <a:pt x="210713" y="2208807"/>
                  </a:lnTo>
                  <a:lnTo>
                    <a:pt x="210543" y="2204128"/>
                  </a:lnTo>
                  <a:lnTo>
                    <a:pt x="210370" y="2199448"/>
                  </a:lnTo>
                  <a:lnTo>
                    <a:pt x="210195" y="2194768"/>
                  </a:lnTo>
                  <a:lnTo>
                    <a:pt x="210019" y="2190089"/>
                  </a:lnTo>
                  <a:lnTo>
                    <a:pt x="209841" y="2185409"/>
                  </a:lnTo>
                  <a:lnTo>
                    <a:pt x="209661" y="2180729"/>
                  </a:lnTo>
                  <a:lnTo>
                    <a:pt x="209481" y="2176050"/>
                  </a:lnTo>
                  <a:lnTo>
                    <a:pt x="209298" y="2171370"/>
                  </a:lnTo>
                  <a:lnTo>
                    <a:pt x="209114" y="2166690"/>
                  </a:lnTo>
                  <a:lnTo>
                    <a:pt x="208928" y="2162010"/>
                  </a:lnTo>
                  <a:lnTo>
                    <a:pt x="208738" y="2157331"/>
                  </a:lnTo>
                  <a:lnTo>
                    <a:pt x="208545" y="2152651"/>
                  </a:lnTo>
                  <a:lnTo>
                    <a:pt x="208348" y="2147971"/>
                  </a:lnTo>
                  <a:lnTo>
                    <a:pt x="208146" y="2143292"/>
                  </a:lnTo>
                  <a:lnTo>
                    <a:pt x="207936" y="2138612"/>
                  </a:lnTo>
                  <a:lnTo>
                    <a:pt x="207719" y="2133932"/>
                  </a:lnTo>
                  <a:lnTo>
                    <a:pt x="207493" y="2129253"/>
                  </a:lnTo>
                  <a:lnTo>
                    <a:pt x="207259" y="2124573"/>
                  </a:lnTo>
                  <a:lnTo>
                    <a:pt x="207014" y="2119893"/>
                  </a:lnTo>
                  <a:lnTo>
                    <a:pt x="206759" y="2115214"/>
                  </a:lnTo>
                  <a:lnTo>
                    <a:pt x="206489" y="2110534"/>
                  </a:lnTo>
                  <a:lnTo>
                    <a:pt x="206207" y="2105854"/>
                  </a:lnTo>
                  <a:lnTo>
                    <a:pt x="205912" y="2101175"/>
                  </a:lnTo>
                  <a:lnTo>
                    <a:pt x="205604" y="2096495"/>
                  </a:lnTo>
                  <a:lnTo>
                    <a:pt x="205283" y="2091815"/>
                  </a:lnTo>
                  <a:lnTo>
                    <a:pt x="204949" y="2087136"/>
                  </a:lnTo>
                  <a:lnTo>
                    <a:pt x="204601" y="2082456"/>
                  </a:lnTo>
                  <a:lnTo>
                    <a:pt x="204241" y="2077776"/>
                  </a:lnTo>
                  <a:lnTo>
                    <a:pt x="203871" y="2073097"/>
                  </a:lnTo>
                  <a:lnTo>
                    <a:pt x="203492" y="2068417"/>
                  </a:lnTo>
                  <a:lnTo>
                    <a:pt x="203106" y="2063737"/>
                  </a:lnTo>
                  <a:lnTo>
                    <a:pt x="202715" y="2059058"/>
                  </a:lnTo>
                  <a:lnTo>
                    <a:pt x="202319" y="2054378"/>
                  </a:lnTo>
                  <a:lnTo>
                    <a:pt x="201923" y="2049698"/>
                  </a:lnTo>
                  <a:lnTo>
                    <a:pt x="201528" y="2045019"/>
                  </a:lnTo>
                  <a:lnTo>
                    <a:pt x="201138" y="2040339"/>
                  </a:lnTo>
                  <a:lnTo>
                    <a:pt x="200754" y="2035659"/>
                  </a:lnTo>
                  <a:lnTo>
                    <a:pt x="200379" y="2030980"/>
                  </a:lnTo>
                  <a:lnTo>
                    <a:pt x="200016" y="2026300"/>
                  </a:lnTo>
                  <a:lnTo>
                    <a:pt x="199670" y="2021620"/>
                  </a:lnTo>
                  <a:lnTo>
                    <a:pt x="199339" y="2016940"/>
                  </a:lnTo>
                  <a:lnTo>
                    <a:pt x="199026" y="2012261"/>
                  </a:lnTo>
                  <a:lnTo>
                    <a:pt x="198733" y="2007581"/>
                  </a:lnTo>
                  <a:lnTo>
                    <a:pt x="198460" y="2002901"/>
                  </a:lnTo>
                  <a:lnTo>
                    <a:pt x="198211" y="1998222"/>
                  </a:lnTo>
                  <a:lnTo>
                    <a:pt x="197987" y="1993542"/>
                  </a:lnTo>
                  <a:lnTo>
                    <a:pt x="197786" y="1988862"/>
                  </a:lnTo>
                  <a:lnTo>
                    <a:pt x="197607" y="1984183"/>
                  </a:lnTo>
                  <a:lnTo>
                    <a:pt x="197449" y="1979503"/>
                  </a:lnTo>
                  <a:lnTo>
                    <a:pt x="197312" y="1974823"/>
                  </a:lnTo>
                  <a:lnTo>
                    <a:pt x="197196" y="1970144"/>
                  </a:lnTo>
                  <a:lnTo>
                    <a:pt x="197100" y="1965464"/>
                  </a:lnTo>
                  <a:lnTo>
                    <a:pt x="197020" y="1960784"/>
                  </a:lnTo>
                  <a:lnTo>
                    <a:pt x="196953" y="1956105"/>
                  </a:lnTo>
                  <a:lnTo>
                    <a:pt x="196897" y="1951425"/>
                  </a:lnTo>
                  <a:lnTo>
                    <a:pt x="196850" y="1946745"/>
                  </a:lnTo>
                  <a:lnTo>
                    <a:pt x="196808" y="1942066"/>
                  </a:lnTo>
                  <a:lnTo>
                    <a:pt x="196771" y="1937386"/>
                  </a:lnTo>
                  <a:lnTo>
                    <a:pt x="196732" y="1932706"/>
                  </a:lnTo>
                  <a:lnTo>
                    <a:pt x="196690" y="1928027"/>
                  </a:lnTo>
                  <a:lnTo>
                    <a:pt x="196643" y="1923347"/>
                  </a:lnTo>
                  <a:lnTo>
                    <a:pt x="196587" y="1918667"/>
                  </a:lnTo>
                  <a:lnTo>
                    <a:pt x="196521" y="1913988"/>
                  </a:lnTo>
                  <a:lnTo>
                    <a:pt x="196438" y="1909308"/>
                  </a:lnTo>
                  <a:lnTo>
                    <a:pt x="196341" y="1904628"/>
                  </a:lnTo>
                  <a:lnTo>
                    <a:pt x="196226" y="1899949"/>
                  </a:lnTo>
                  <a:lnTo>
                    <a:pt x="196092" y="1895269"/>
                  </a:lnTo>
                  <a:lnTo>
                    <a:pt x="195940" y="1890589"/>
                  </a:lnTo>
                  <a:lnTo>
                    <a:pt x="195768" y="1885910"/>
                  </a:lnTo>
                  <a:lnTo>
                    <a:pt x="195571" y="1881230"/>
                  </a:lnTo>
                  <a:lnTo>
                    <a:pt x="195353" y="1876550"/>
                  </a:lnTo>
                  <a:lnTo>
                    <a:pt x="195116" y="1871870"/>
                  </a:lnTo>
                  <a:lnTo>
                    <a:pt x="194860" y="1867191"/>
                  </a:lnTo>
                  <a:lnTo>
                    <a:pt x="194586" y="1862511"/>
                  </a:lnTo>
                  <a:lnTo>
                    <a:pt x="194295" y="1857831"/>
                  </a:lnTo>
                  <a:lnTo>
                    <a:pt x="193986" y="1853152"/>
                  </a:lnTo>
                  <a:lnTo>
                    <a:pt x="193663" y="1848472"/>
                  </a:lnTo>
                  <a:lnTo>
                    <a:pt x="193328" y="1843792"/>
                  </a:lnTo>
                  <a:lnTo>
                    <a:pt x="192983" y="1839113"/>
                  </a:lnTo>
                  <a:lnTo>
                    <a:pt x="192629" y="1834433"/>
                  </a:lnTo>
                  <a:lnTo>
                    <a:pt x="192268" y="1829753"/>
                  </a:lnTo>
                  <a:lnTo>
                    <a:pt x="191899" y="1825074"/>
                  </a:lnTo>
                  <a:lnTo>
                    <a:pt x="191524" y="1820394"/>
                  </a:lnTo>
                  <a:lnTo>
                    <a:pt x="191144" y="1815714"/>
                  </a:lnTo>
                  <a:lnTo>
                    <a:pt x="190758" y="1811035"/>
                  </a:lnTo>
                  <a:lnTo>
                    <a:pt x="190367" y="1806355"/>
                  </a:lnTo>
                  <a:lnTo>
                    <a:pt x="189970" y="1801675"/>
                  </a:lnTo>
                  <a:lnTo>
                    <a:pt x="189564" y="1796996"/>
                  </a:lnTo>
                  <a:lnTo>
                    <a:pt x="189147" y="1792316"/>
                  </a:lnTo>
                  <a:lnTo>
                    <a:pt x="188718" y="1787636"/>
                  </a:lnTo>
                  <a:lnTo>
                    <a:pt x="188274" y="1782957"/>
                  </a:lnTo>
                  <a:lnTo>
                    <a:pt x="187814" y="1778277"/>
                  </a:lnTo>
                  <a:lnTo>
                    <a:pt x="187335" y="1773597"/>
                  </a:lnTo>
                  <a:lnTo>
                    <a:pt x="186832" y="1768918"/>
                  </a:lnTo>
                  <a:lnTo>
                    <a:pt x="186300" y="1764238"/>
                  </a:lnTo>
                  <a:lnTo>
                    <a:pt x="185739" y="1759558"/>
                  </a:lnTo>
                  <a:lnTo>
                    <a:pt x="185147" y="1754879"/>
                  </a:lnTo>
                  <a:lnTo>
                    <a:pt x="184522" y="1750199"/>
                  </a:lnTo>
                  <a:lnTo>
                    <a:pt x="183863" y="1745519"/>
                  </a:lnTo>
                  <a:lnTo>
                    <a:pt x="183167" y="1740840"/>
                  </a:lnTo>
                  <a:lnTo>
                    <a:pt x="182426" y="1736160"/>
                  </a:lnTo>
                  <a:lnTo>
                    <a:pt x="181647" y="1731480"/>
                  </a:lnTo>
                  <a:lnTo>
                    <a:pt x="180831" y="1726800"/>
                  </a:lnTo>
                  <a:lnTo>
                    <a:pt x="179978" y="1722121"/>
                  </a:lnTo>
                  <a:lnTo>
                    <a:pt x="179088" y="1717441"/>
                  </a:lnTo>
                  <a:lnTo>
                    <a:pt x="178164" y="1712761"/>
                  </a:lnTo>
                  <a:lnTo>
                    <a:pt x="177199" y="1708082"/>
                  </a:lnTo>
                  <a:lnTo>
                    <a:pt x="176204" y="1703402"/>
                  </a:lnTo>
                  <a:lnTo>
                    <a:pt x="175181" y="1698722"/>
                  </a:lnTo>
                  <a:lnTo>
                    <a:pt x="174133" y="1694043"/>
                  </a:lnTo>
                  <a:lnTo>
                    <a:pt x="173062" y="1689363"/>
                  </a:lnTo>
                  <a:lnTo>
                    <a:pt x="171971" y="1684683"/>
                  </a:lnTo>
                  <a:lnTo>
                    <a:pt x="170859" y="1680004"/>
                  </a:lnTo>
                  <a:lnTo>
                    <a:pt x="169733" y="1675324"/>
                  </a:lnTo>
                  <a:lnTo>
                    <a:pt x="168595" y="1670644"/>
                  </a:lnTo>
                  <a:lnTo>
                    <a:pt x="167448" y="1665965"/>
                  </a:lnTo>
                  <a:lnTo>
                    <a:pt x="166294" y="1661285"/>
                  </a:lnTo>
                  <a:lnTo>
                    <a:pt x="165134" y="1656605"/>
                  </a:lnTo>
                  <a:lnTo>
                    <a:pt x="163969" y="1651926"/>
                  </a:lnTo>
                  <a:lnTo>
                    <a:pt x="162804" y="1647246"/>
                  </a:lnTo>
                  <a:lnTo>
                    <a:pt x="161638" y="1642566"/>
                  </a:lnTo>
                  <a:lnTo>
                    <a:pt x="160473" y="1637887"/>
                  </a:lnTo>
                  <a:lnTo>
                    <a:pt x="159309" y="1633207"/>
                  </a:lnTo>
                  <a:lnTo>
                    <a:pt x="158149" y="1628527"/>
                  </a:lnTo>
                  <a:lnTo>
                    <a:pt x="156993" y="1623848"/>
                  </a:lnTo>
                  <a:lnTo>
                    <a:pt x="155842" y="1619168"/>
                  </a:lnTo>
                  <a:lnTo>
                    <a:pt x="154697" y="1614488"/>
                  </a:lnTo>
                  <a:lnTo>
                    <a:pt x="153558" y="1609809"/>
                  </a:lnTo>
                  <a:lnTo>
                    <a:pt x="152426" y="1605129"/>
                  </a:lnTo>
                  <a:lnTo>
                    <a:pt x="151302" y="1600449"/>
                  </a:lnTo>
                  <a:lnTo>
                    <a:pt x="150187" y="1595770"/>
                  </a:lnTo>
                  <a:lnTo>
                    <a:pt x="149082" y="1591090"/>
                  </a:lnTo>
                  <a:lnTo>
                    <a:pt x="147987" y="1586410"/>
                  </a:lnTo>
                  <a:lnTo>
                    <a:pt x="146902" y="1581730"/>
                  </a:lnTo>
                  <a:lnTo>
                    <a:pt x="145827" y="1577051"/>
                  </a:lnTo>
                  <a:lnTo>
                    <a:pt x="144763" y="1572371"/>
                  </a:lnTo>
                  <a:lnTo>
                    <a:pt x="143709" y="1567691"/>
                  </a:lnTo>
                  <a:lnTo>
                    <a:pt x="142668" y="1563012"/>
                  </a:lnTo>
                  <a:lnTo>
                    <a:pt x="141635" y="1558332"/>
                  </a:lnTo>
                  <a:lnTo>
                    <a:pt x="140612" y="1553652"/>
                  </a:lnTo>
                  <a:lnTo>
                    <a:pt x="139596" y="1548973"/>
                  </a:lnTo>
                  <a:lnTo>
                    <a:pt x="138586" y="1544293"/>
                  </a:lnTo>
                  <a:lnTo>
                    <a:pt x="137582" y="1539613"/>
                  </a:lnTo>
                  <a:lnTo>
                    <a:pt x="136580" y="1534934"/>
                  </a:lnTo>
                  <a:lnTo>
                    <a:pt x="135580" y="1530254"/>
                  </a:lnTo>
                  <a:lnTo>
                    <a:pt x="134577" y="1525574"/>
                  </a:lnTo>
                  <a:lnTo>
                    <a:pt x="133571" y="1520895"/>
                  </a:lnTo>
                  <a:lnTo>
                    <a:pt x="132558" y="1516215"/>
                  </a:lnTo>
                  <a:lnTo>
                    <a:pt x="131537" y="1511535"/>
                  </a:lnTo>
                  <a:lnTo>
                    <a:pt x="130501" y="1506856"/>
                  </a:lnTo>
                  <a:lnTo>
                    <a:pt x="129450" y="1502176"/>
                  </a:lnTo>
                  <a:lnTo>
                    <a:pt x="128382" y="1497496"/>
                  </a:lnTo>
                  <a:lnTo>
                    <a:pt x="127294" y="1492817"/>
                  </a:lnTo>
                  <a:lnTo>
                    <a:pt x="126185" y="1488137"/>
                  </a:lnTo>
                  <a:lnTo>
                    <a:pt x="125051" y="1483457"/>
                  </a:lnTo>
                  <a:lnTo>
                    <a:pt x="123885" y="1478778"/>
                  </a:lnTo>
                  <a:lnTo>
                    <a:pt x="122690" y="1474098"/>
                  </a:lnTo>
                  <a:lnTo>
                    <a:pt x="121466" y="1469418"/>
                  </a:lnTo>
                  <a:lnTo>
                    <a:pt x="120210" y="1464739"/>
                  </a:lnTo>
                  <a:lnTo>
                    <a:pt x="118923" y="1460059"/>
                  </a:lnTo>
                  <a:lnTo>
                    <a:pt x="117604" y="1455379"/>
                  </a:lnTo>
                  <a:lnTo>
                    <a:pt x="116246" y="1450700"/>
                  </a:lnTo>
                  <a:lnTo>
                    <a:pt x="114853" y="1446020"/>
                  </a:lnTo>
                  <a:lnTo>
                    <a:pt x="113428" y="1441340"/>
                  </a:lnTo>
                  <a:lnTo>
                    <a:pt x="111972" y="1436660"/>
                  </a:lnTo>
                  <a:lnTo>
                    <a:pt x="110484" y="1431981"/>
                  </a:lnTo>
                  <a:lnTo>
                    <a:pt x="108967" y="1427301"/>
                  </a:lnTo>
                  <a:lnTo>
                    <a:pt x="107417" y="1422621"/>
                  </a:lnTo>
                  <a:lnTo>
                    <a:pt x="105838" y="1417942"/>
                  </a:lnTo>
                  <a:lnTo>
                    <a:pt x="104234" y="1413262"/>
                  </a:lnTo>
                  <a:lnTo>
                    <a:pt x="102607" y="1408582"/>
                  </a:lnTo>
                  <a:lnTo>
                    <a:pt x="100960" y="1403903"/>
                  </a:lnTo>
                  <a:lnTo>
                    <a:pt x="99293" y="1399223"/>
                  </a:lnTo>
                  <a:lnTo>
                    <a:pt x="97608" y="1394543"/>
                  </a:lnTo>
                  <a:lnTo>
                    <a:pt x="95908" y="1389864"/>
                  </a:lnTo>
                  <a:lnTo>
                    <a:pt x="94198" y="1385184"/>
                  </a:lnTo>
                  <a:lnTo>
                    <a:pt x="92479" y="1380504"/>
                  </a:lnTo>
                  <a:lnTo>
                    <a:pt x="90755" y="1375825"/>
                  </a:lnTo>
                  <a:lnTo>
                    <a:pt x="89028" y="1371145"/>
                  </a:lnTo>
                  <a:lnTo>
                    <a:pt x="87301" y="1366465"/>
                  </a:lnTo>
                  <a:lnTo>
                    <a:pt x="85578" y="1361786"/>
                  </a:lnTo>
                  <a:lnTo>
                    <a:pt x="83862" y="1357106"/>
                  </a:lnTo>
                  <a:lnTo>
                    <a:pt x="82157" y="1352426"/>
                  </a:lnTo>
                  <a:lnTo>
                    <a:pt x="80465" y="1347747"/>
                  </a:lnTo>
                  <a:lnTo>
                    <a:pt x="78790" y="1343067"/>
                  </a:lnTo>
                  <a:lnTo>
                    <a:pt x="77136" y="1338387"/>
                  </a:lnTo>
                  <a:lnTo>
                    <a:pt x="75511" y="1333708"/>
                  </a:lnTo>
                  <a:lnTo>
                    <a:pt x="73914" y="1329028"/>
                  </a:lnTo>
                  <a:lnTo>
                    <a:pt x="72348" y="1324348"/>
                  </a:lnTo>
                  <a:lnTo>
                    <a:pt x="70818" y="1319669"/>
                  </a:lnTo>
                  <a:lnTo>
                    <a:pt x="69325" y="1314989"/>
                  </a:lnTo>
                  <a:lnTo>
                    <a:pt x="67873" y="1310309"/>
                  </a:lnTo>
                  <a:lnTo>
                    <a:pt x="66474" y="1305630"/>
                  </a:lnTo>
                  <a:lnTo>
                    <a:pt x="65120" y="1300950"/>
                  </a:lnTo>
                  <a:lnTo>
                    <a:pt x="63813" y="1296270"/>
                  </a:lnTo>
                  <a:lnTo>
                    <a:pt x="62554" y="1291590"/>
                  </a:lnTo>
                  <a:lnTo>
                    <a:pt x="61341" y="1286911"/>
                  </a:lnTo>
                  <a:lnTo>
                    <a:pt x="60175" y="1282231"/>
                  </a:lnTo>
                  <a:lnTo>
                    <a:pt x="59062" y="1277551"/>
                  </a:lnTo>
                  <a:lnTo>
                    <a:pt x="57991" y="1272872"/>
                  </a:lnTo>
                  <a:lnTo>
                    <a:pt x="56956" y="1268192"/>
                  </a:lnTo>
                  <a:lnTo>
                    <a:pt x="55952" y="1263512"/>
                  </a:lnTo>
                  <a:lnTo>
                    <a:pt x="54974" y="1258833"/>
                  </a:lnTo>
                  <a:lnTo>
                    <a:pt x="54016" y="1254153"/>
                  </a:lnTo>
                  <a:lnTo>
                    <a:pt x="53072" y="1249473"/>
                  </a:lnTo>
                  <a:lnTo>
                    <a:pt x="52129" y="1244794"/>
                  </a:lnTo>
                  <a:lnTo>
                    <a:pt x="51180" y="1240114"/>
                  </a:lnTo>
                  <a:lnTo>
                    <a:pt x="50216" y="1235434"/>
                  </a:lnTo>
                  <a:lnTo>
                    <a:pt x="49230" y="1230755"/>
                  </a:lnTo>
                  <a:lnTo>
                    <a:pt x="48213" y="1226075"/>
                  </a:lnTo>
                  <a:lnTo>
                    <a:pt x="47152" y="1221395"/>
                  </a:lnTo>
                  <a:lnTo>
                    <a:pt x="46041" y="1216716"/>
                  </a:lnTo>
                  <a:lnTo>
                    <a:pt x="44877" y="1212036"/>
                  </a:lnTo>
                  <a:lnTo>
                    <a:pt x="43658" y="1207356"/>
                  </a:lnTo>
                  <a:lnTo>
                    <a:pt x="42379" y="1202677"/>
                  </a:lnTo>
                  <a:lnTo>
                    <a:pt x="41040" y="1197997"/>
                  </a:lnTo>
                  <a:lnTo>
                    <a:pt x="39633" y="1193317"/>
                  </a:lnTo>
                  <a:lnTo>
                    <a:pt x="38161" y="1188638"/>
                  </a:lnTo>
                  <a:lnTo>
                    <a:pt x="36633" y="1183958"/>
                  </a:lnTo>
                  <a:lnTo>
                    <a:pt x="35055" y="1179278"/>
                  </a:lnTo>
                  <a:lnTo>
                    <a:pt x="33432" y="1174599"/>
                  </a:lnTo>
                  <a:lnTo>
                    <a:pt x="31771" y="1169919"/>
                  </a:lnTo>
                  <a:lnTo>
                    <a:pt x="30077" y="1165239"/>
                  </a:lnTo>
                  <a:lnTo>
                    <a:pt x="28361" y="1160560"/>
                  </a:lnTo>
                  <a:lnTo>
                    <a:pt x="26636" y="1155880"/>
                  </a:lnTo>
                  <a:lnTo>
                    <a:pt x="24911" y="1151200"/>
                  </a:lnTo>
                  <a:lnTo>
                    <a:pt x="23196" y="1146520"/>
                  </a:lnTo>
                  <a:lnTo>
                    <a:pt x="21498" y="1141841"/>
                  </a:lnTo>
                  <a:lnTo>
                    <a:pt x="19828" y="1137161"/>
                  </a:lnTo>
                  <a:lnTo>
                    <a:pt x="18202" y="1132481"/>
                  </a:lnTo>
                  <a:lnTo>
                    <a:pt x="16622" y="1127802"/>
                  </a:lnTo>
                  <a:lnTo>
                    <a:pt x="15094" y="1123122"/>
                  </a:lnTo>
                  <a:lnTo>
                    <a:pt x="13622" y="1118442"/>
                  </a:lnTo>
                  <a:lnTo>
                    <a:pt x="12213" y="1113763"/>
                  </a:lnTo>
                  <a:lnTo>
                    <a:pt x="10870" y="1109083"/>
                  </a:lnTo>
                  <a:lnTo>
                    <a:pt x="9613" y="1104403"/>
                  </a:lnTo>
                  <a:lnTo>
                    <a:pt x="8429" y="1099724"/>
                  </a:lnTo>
                  <a:lnTo>
                    <a:pt x="7318" y="1095044"/>
                  </a:lnTo>
                  <a:lnTo>
                    <a:pt x="6282" y="1090364"/>
                  </a:lnTo>
                  <a:lnTo>
                    <a:pt x="5321" y="1085685"/>
                  </a:lnTo>
                  <a:lnTo>
                    <a:pt x="4436" y="1081005"/>
                  </a:lnTo>
                  <a:lnTo>
                    <a:pt x="3644" y="1076325"/>
                  </a:lnTo>
                  <a:lnTo>
                    <a:pt x="2929" y="1071646"/>
                  </a:lnTo>
                  <a:lnTo>
                    <a:pt x="2289" y="1066966"/>
                  </a:lnTo>
                  <a:lnTo>
                    <a:pt x="1726" y="1062286"/>
                  </a:lnTo>
                  <a:lnTo>
                    <a:pt x="1238" y="1057607"/>
                  </a:lnTo>
                  <a:lnTo>
                    <a:pt x="825" y="1052927"/>
                  </a:lnTo>
                  <a:lnTo>
                    <a:pt x="504" y="1048247"/>
                  </a:lnTo>
                  <a:lnTo>
                    <a:pt x="263" y="1043568"/>
                  </a:lnTo>
                  <a:lnTo>
                    <a:pt x="98" y="1038888"/>
                  </a:lnTo>
                  <a:lnTo>
                    <a:pt x="10" y="1034208"/>
                  </a:lnTo>
                  <a:lnTo>
                    <a:pt x="0" y="1029529"/>
                  </a:lnTo>
                  <a:lnTo>
                    <a:pt x="65" y="1024849"/>
                  </a:lnTo>
                  <a:lnTo>
                    <a:pt x="220" y="1020169"/>
                  </a:lnTo>
                  <a:lnTo>
                    <a:pt x="455" y="1015490"/>
                  </a:lnTo>
                  <a:lnTo>
                    <a:pt x="764" y="1010810"/>
                  </a:lnTo>
                  <a:lnTo>
                    <a:pt x="1144" y="1006130"/>
                  </a:lnTo>
                  <a:lnTo>
                    <a:pt x="1594" y="1001450"/>
                  </a:lnTo>
                  <a:lnTo>
                    <a:pt x="2109" y="996771"/>
                  </a:lnTo>
                  <a:lnTo>
                    <a:pt x="2694" y="992091"/>
                  </a:lnTo>
                  <a:lnTo>
                    <a:pt x="3343" y="987411"/>
                  </a:lnTo>
                  <a:lnTo>
                    <a:pt x="4043" y="982732"/>
                  </a:lnTo>
                  <a:lnTo>
                    <a:pt x="4790" y="978052"/>
                  </a:lnTo>
                  <a:lnTo>
                    <a:pt x="5578" y="973372"/>
                  </a:lnTo>
                  <a:lnTo>
                    <a:pt x="6402" y="968693"/>
                  </a:lnTo>
                  <a:lnTo>
                    <a:pt x="7259" y="964013"/>
                  </a:lnTo>
                  <a:lnTo>
                    <a:pt x="8142" y="959333"/>
                  </a:lnTo>
                  <a:lnTo>
                    <a:pt x="9042" y="954654"/>
                  </a:lnTo>
                  <a:lnTo>
                    <a:pt x="9955" y="949974"/>
                  </a:lnTo>
                  <a:lnTo>
                    <a:pt x="10875" y="945294"/>
                  </a:lnTo>
                  <a:lnTo>
                    <a:pt x="11800" y="940615"/>
                  </a:lnTo>
                  <a:lnTo>
                    <a:pt x="12726" y="935935"/>
                  </a:lnTo>
                  <a:lnTo>
                    <a:pt x="13650" y="931255"/>
                  </a:lnTo>
                  <a:lnTo>
                    <a:pt x="14572" y="926576"/>
                  </a:lnTo>
                  <a:lnTo>
                    <a:pt x="15491" y="921896"/>
                  </a:lnTo>
                  <a:lnTo>
                    <a:pt x="16407" y="917216"/>
                  </a:lnTo>
                  <a:lnTo>
                    <a:pt x="17324" y="912537"/>
                  </a:lnTo>
                  <a:lnTo>
                    <a:pt x="18242" y="907857"/>
                  </a:lnTo>
                  <a:lnTo>
                    <a:pt x="19168" y="903177"/>
                  </a:lnTo>
                  <a:lnTo>
                    <a:pt x="20106" y="898498"/>
                  </a:lnTo>
                  <a:lnTo>
                    <a:pt x="21060" y="893818"/>
                  </a:lnTo>
                  <a:lnTo>
                    <a:pt x="22035" y="889138"/>
                  </a:lnTo>
                  <a:lnTo>
                    <a:pt x="23038" y="884459"/>
                  </a:lnTo>
                  <a:lnTo>
                    <a:pt x="24073" y="879779"/>
                  </a:lnTo>
                  <a:lnTo>
                    <a:pt x="25157" y="875099"/>
                  </a:lnTo>
                  <a:lnTo>
                    <a:pt x="26288" y="870420"/>
                  </a:lnTo>
                  <a:lnTo>
                    <a:pt x="27471" y="865740"/>
                  </a:lnTo>
                  <a:lnTo>
                    <a:pt x="28708" y="861060"/>
                  </a:lnTo>
                  <a:lnTo>
                    <a:pt x="30004" y="856380"/>
                  </a:lnTo>
                  <a:lnTo>
                    <a:pt x="31362" y="851701"/>
                  </a:lnTo>
                  <a:lnTo>
                    <a:pt x="32795" y="847021"/>
                  </a:lnTo>
                  <a:lnTo>
                    <a:pt x="34295" y="842341"/>
                  </a:lnTo>
                  <a:lnTo>
                    <a:pt x="35858" y="837662"/>
                  </a:lnTo>
                  <a:lnTo>
                    <a:pt x="37482" y="832982"/>
                  </a:lnTo>
                  <a:lnTo>
                    <a:pt x="39163" y="828302"/>
                  </a:lnTo>
                  <a:lnTo>
                    <a:pt x="40899" y="823623"/>
                  </a:lnTo>
                  <a:lnTo>
                    <a:pt x="42691" y="818943"/>
                  </a:lnTo>
                  <a:lnTo>
                    <a:pt x="44529" y="814263"/>
                  </a:lnTo>
                  <a:lnTo>
                    <a:pt x="46401" y="809584"/>
                  </a:lnTo>
                  <a:lnTo>
                    <a:pt x="48302" y="804904"/>
                  </a:lnTo>
                  <a:lnTo>
                    <a:pt x="50226" y="800224"/>
                  </a:lnTo>
                  <a:lnTo>
                    <a:pt x="52166" y="795545"/>
                  </a:lnTo>
                  <a:lnTo>
                    <a:pt x="54116" y="790865"/>
                  </a:lnTo>
                  <a:lnTo>
                    <a:pt x="56067" y="786185"/>
                  </a:lnTo>
                  <a:lnTo>
                    <a:pt x="58014" y="781506"/>
                  </a:lnTo>
                  <a:lnTo>
                    <a:pt x="59953" y="776826"/>
                  </a:lnTo>
                  <a:lnTo>
                    <a:pt x="61879" y="772146"/>
                  </a:lnTo>
                  <a:lnTo>
                    <a:pt x="63791" y="767467"/>
                  </a:lnTo>
                  <a:lnTo>
                    <a:pt x="65683" y="762787"/>
                  </a:lnTo>
                  <a:lnTo>
                    <a:pt x="67555" y="758107"/>
                  </a:lnTo>
                  <a:lnTo>
                    <a:pt x="69408" y="753428"/>
                  </a:lnTo>
                  <a:lnTo>
                    <a:pt x="71242" y="748748"/>
                  </a:lnTo>
                  <a:lnTo>
                    <a:pt x="73061" y="744068"/>
                  </a:lnTo>
                  <a:lnTo>
                    <a:pt x="74864" y="739389"/>
                  </a:lnTo>
                  <a:lnTo>
                    <a:pt x="76655" y="734709"/>
                  </a:lnTo>
                  <a:lnTo>
                    <a:pt x="78435" y="730029"/>
                  </a:lnTo>
                  <a:lnTo>
                    <a:pt x="80209" y="725350"/>
                  </a:lnTo>
                  <a:lnTo>
                    <a:pt x="81981" y="720670"/>
                  </a:lnTo>
                  <a:lnTo>
                    <a:pt x="83752" y="715990"/>
                  </a:lnTo>
                  <a:lnTo>
                    <a:pt x="85527" y="711310"/>
                  </a:lnTo>
                  <a:lnTo>
                    <a:pt x="87306" y="706631"/>
                  </a:lnTo>
                  <a:lnTo>
                    <a:pt x="89094" y="701951"/>
                  </a:lnTo>
                  <a:lnTo>
                    <a:pt x="90892" y="697271"/>
                  </a:lnTo>
                  <a:lnTo>
                    <a:pt x="92700" y="692592"/>
                  </a:lnTo>
                  <a:lnTo>
                    <a:pt x="94520" y="687912"/>
                  </a:lnTo>
                  <a:lnTo>
                    <a:pt x="96350" y="683232"/>
                  </a:lnTo>
                  <a:lnTo>
                    <a:pt x="98192" y="678553"/>
                  </a:lnTo>
                  <a:lnTo>
                    <a:pt x="100047" y="673873"/>
                  </a:lnTo>
                  <a:lnTo>
                    <a:pt x="101912" y="669193"/>
                  </a:lnTo>
                  <a:lnTo>
                    <a:pt x="103785" y="664514"/>
                  </a:lnTo>
                  <a:lnTo>
                    <a:pt x="105665" y="659834"/>
                  </a:lnTo>
                  <a:lnTo>
                    <a:pt x="107550" y="655154"/>
                  </a:lnTo>
                  <a:lnTo>
                    <a:pt x="109439" y="650475"/>
                  </a:lnTo>
                  <a:lnTo>
                    <a:pt x="111331" y="645795"/>
                  </a:lnTo>
                  <a:lnTo>
                    <a:pt x="113221" y="641115"/>
                  </a:lnTo>
                  <a:lnTo>
                    <a:pt x="115109" y="636436"/>
                  </a:lnTo>
                  <a:lnTo>
                    <a:pt x="116993" y="631756"/>
                  </a:lnTo>
                  <a:lnTo>
                    <a:pt x="118871" y="627076"/>
                  </a:lnTo>
                  <a:lnTo>
                    <a:pt x="120742" y="622397"/>
                  </a:lnTo>
                  <a:lnTo>
                    <a:pt x="122603" y="617717"/>
                  </a:lnTo>
                  <a:lnTo>
                    <a:pt x="124453" y="613037"/>
                  </a:lnTo>
                  <a:lnTo>
                    <a:pt x="126290" y="608358"/>
                  </a:lnTo>
                  <a:lnTo>
                    <a:pt x="128115" y="603678"/>
                  </a:lnTo>
                  <a:lnTo>
                    <a:pt x="129927" y="598998"/>
                  </a:lnTo>
                  <a:lnTo>
                    <a:pt x="131724" y="594319"/>
                  </a:lnTo>
                  <a:lnTo>
                    <a:pt x="133503" y="589639"/>
                  </a:lnTo>
                  <a:lnTo>
                    <a:pt x="135266" y="584959"/>
                  </a:lnTo>
                  <a:lnTo>
                    <a:pt x="137012" y="580280"/>
                  </a:lnTo>
                  <a:lnTo>
                    <a:pt x="138741" y="575600"/>
                  </a:lnTo>
                  <a:lnTo>
                    <a:pt x="140454" y="570920"/>
                  </a:lnTo>
                  <a:lnTo>
                    <a:pt x="142150" y="566240"/>
                  </a:lnTo>
                  <a:lnTo>
                    <a:pt x="143828" y="561561"/>
                  </a:lnTo>
                  <a:lnTo>
                    <a:pt x="145487" y="556881"/>
                  </a:lnTo>
                  <a:lnTo>
                    <a:pt x="147130" y="552201"/>
                  </a:lnTo>
                  <a:lnTo>
                    <a:pt x="148756" y="547522"/>
                  </a:lnTo>
                  <a:lnTo>
                    <a:pt x="150367" y="542842"/>
                  </a:lnTo>
                  <a:lnTo>
                    <a:pt x="151962" y="538162"/>
                  </a:lnTo>
                  <a:lnTo>
                    <a:pt x="153540" y="533483"/>
                  </a:lnTo>
                  <a:lnTo>
                    <a:pt x="155099" y="528803"/>
                  </a:lnTo>
                  <a:lnTo>
                    <a:pt x="156643" y="524123"/>
                  </a:lnTo>
                  <a:lnTo>
                    <a:pt x="158170" y="519444"/>
                  </a:lnTo>
                  <a:lnTo>
                    <a:pt x="159680" y="514764"/>
                  </a:lnTo>
                  <a:lnTo>
                    <a:pt x="161173" y="510084"/>
                  </a:lnTo>
                  <a:lnTo>
                    <a:pt x="162647" y="505405"/>
                  </a:lnTo>
                  <a:lnTo>
                    <a:pt x="164097" y="500725"/>
                  </a:lnTo>
                  <a:lnTo>
                    <a:pt x="165525" y="496045"/>
                  </a:lnTo>
                  <a:lnTo>
                    <a:pt x="166930" y="491366"/>
                  </a:lnTo>
                  <a:lnTo>
                    <a:pt x="168311" y="486686"/>
                  </a:lnTo>
                  <a:lnTo>
                    <a:pt x="169665" y="482006"/>
                  </a:lnTo>
                  <a:lnTo>
                    <a:pt x="170992" y="477327"/>
                  </a:lnTo>
                  <a:lnTo>
                    <a:pt x="172282" y="472647"/>
                  </a:lnTo>
                  <a:lnTo>
                    <a:pt x="173540" y="467967"/>
                  </a:lnTo>
                  <a:lnTo>
                    <a:pt x="174765" y="463288"/>
                  </a:lnTo>
                  <a:lnTo>
                    <a:pt x="175956" y="458608"/>
                  </a:lnTo>
                  <a:lnTo>
                    <a:pt x="177111" y="453928"/>
                  </a:lnTo>
                  <a:lnTo>
                    <a:pt x="178230" y="449249"/>
                  </a:lnTo>
                  <a:lnTo>
                    <a:pt x="179306" y="444569"/>
                  </a:lnTo>
                  <a:lnTo>
                    <a:pt x="180343" y="439889"/>
                  </a:lnTo>
                  <a:lnTo>
                    <a:pt x="181343" y="435210"/>
                  </a:lnTo>
                  <a:lnTo>
                    <a:pt x="182308" y="430530"/>
                  </a:lnTo>
                  <a:lnTo>
                    <a:pt x="183239" y="425850"/>
                  </a:lnTo>
                  <a:lnTo>
                    <a:pt x="184135" y="421170"/>
                  </a:lnTo>
                  <a:lnTo>
                    <a:pt x="184995" y="416491"/>
                  </a:lnTo>
                  <a:lnTo>
                    <a:pt x="185822" y="411811"/>
                  </a:lnTo>
                  <a:lnTo>
                    <a:pt x="186622" y="407131"/>
                  </a:lnTo>
                  <a:lnTo>
                    <a:pt x="187396" y="402452"/>
                  </a:lnTo>
                  <a:lnTo>
                    <a:pt x="188147" y="397772"/>
                  </a:lnTo>
                  <a:lnTo>
                    <a:pt x="188877" y="393092"/>
                  </a:lnTo>
                  <a:lnTo>
                    <a:pt x="189586" y="388413"/>
                  </a:lnTo>
                  <a:lnTo>
                    <a:pt x="190277" y="383733"/>
                  </a:lnTo>
                  <a:lnTo>
                    <a:pt x="190954" y="379053"/>
                  </a:lnTo>
                  <a:lnTo>
                    <a:pt x="191620" y="374374"/>
                  </a:lnTo>
                  <a:lnTo>
                    <a:pt x="192277" y="369694"/>
                  </a:lnTo>
                  <a:lnTo>
                    <a:pt x="192925" y="365014"/>
                  </a:lnTo>
                  <a:lnTo>
                    <a:pt x="193566" y="360335"/>
                  </a:lnTo>
                  <a:lnTo>
                    <a:pt x="194201" y="355655"/>
                  </a:lnTo>
                  <a:lnTo>
                    <a:pt x="194832" y="350975"/>
                  </a:lnTo>
                  <a:lnTo>
                    <a:pt x="195459" y="346296"/>
                  </a:lnTo>
                  <a:lnTo>
                    <a:pt x="196084" y="341616"/>
                  </a:lnTo>
                  <a:lnTo>
                    <a:pt x="196705" y="336936"/>
                  </a:lnTo>
                  <a:lnTo>
                    <a:pt x="197324" y="332257"/>
                  </a:lnTo>
                  <a:lnTo>
                    <a:pt x="197939" y="327577"/>
                  </a:lnTo>
                  <a:lnTo>
                    <a:pt x="198551" y="322897"/>
                  </a:lnTo>
                  <a:lnTo>
                    <a:pt x="199159" y="318218"/>
                  </a:lnTo>
                  <a:lnTo>
                    <a:pt x="199761" y="313538"/>
                  </a:lnTo>
                  <a:lnTo>
                    <a:pt x="200359" y="308858"/>
                  </a:lnTo>
                  <a:lnTo>
                    <a:pt x="200950" y="304179"/>
                  </a:lnTo>
                  <a:lnTo>
                    <a:pt x="201532" y="299499"/>
                  </a:lnTo>
                  <a:lnTo>
                    <a:pt x="202106" y="294819"/>
                  </a:lnTo>
                  <a:lnTo>
                    <a:pt x="202671" y="290140"/>
                  </a:lnTo>
                  <a:lnTo>
                    <a:pt x="203225" y="285460"/>
                  </a:lnTo>
                  <a:lnTo>
                    <a:pt x="203769" y="280780"/>
                  </a:lnTo>
                  <a:lnTo>
                    <a:pt x="204301" y="276100"/>
                  </a:lnTo>
                  <a:lnTo>
                    <a:pt x="204819" y="271421"/>
                  </a:lnTo>
                  <a:lnTo>
                    <a:pt x="205323" y="266741"/>
                  </a:lnTo>
                  <a:lnTo>
                    <a:pt x="205814" y="262061"/>
                  </a:lnTo>
                  <a:lnTo>
                    <a:pt x="206292" y="257382"/>
                  </a:lnTo>
                  <a:lnTo>
                    <a:pt x="206757" y="252702"/>
                  </a:lnTo>
                  <a:lnTo>
                    <a:pt x="207208" y="248022"/>
                  </a:lnTo>
                  <a:lnTo>
                    <a:pt x="207643" y="243343"/>
                  </a:lnTo>
                  <a:lnTo>
                    <a:pt x="208064" y="238663"/>
                  </a:lnTo>
                  <a:lnTo>
                    <a:pt x="208472" y="233983"/>
                  </a:lnTo>
                  <a:lnTo>
                    <a:pt x="208866" y="229304"/>
                  </a:lnTo>
                  <a:lnTo>
                    <a:pt x="209249" y="224624"/>
                  </a:lnTo>
                  <a:lnTo>
                    <a:pt x="209619" y="219944"/>
                  </a:lnTo>
                  <a:lnTo>
                    <a:pt x="209974" y="215265"/>
                  </a:lnTo>
                  <a:lnTo>
                    <a:pt x="210317" y="210585"/>
                  </a:lnTo>
                  <a:lnTo>
                    <a:pt x="210649" y="205905"/>
                  </a:lnTo>
                  <a:lnTo>
                    <a:pt x="210970" y="201226"/>
                  </a:lnTo>
                  <a:lnTo>
                    <a:pt x="211279" y="196546"/>
                  </a:lnTo>
                  <a:lnTo>
                    <a:pt x="211578" y="191866"/>
                  </a:lnTo>
                  <a:lnTo>
                    <a:pt x="211865" y="187187"/>
                  </a:lnTo>
                  <a:lnTo>
                    <a:pt x="212140" y="182507"/>
                  </a:lnTo>
                  <a:lnTo>
                    <a:pt x="212405" y="177827"/>
                  </a:lnTo>
                  <a:lnTo>
                    <a:pt x="212660" y="173148"/>
                  </a:lnTo>
                  <a:lnTo>
                    <a:pt x="212905" y="168468"/>
                  </a:lnTo>
                  <a:lnTo>
                    <a:pt x="213140" y="163788"/>
                  </a:lnTo>
                  <a:lnTo>
                    <a:pt x="213363" y="159109"/>
                  </a:lnTo>
                  <a:lnTo>
                    <a:pt x="213576" y="154429"/>
                  </a:lnTo>
                  <a:lnTo>
                    <a:pt x="213779" y="149749"/>
                  </a:lnTo>
                  <a:lnTo>
                    <a:pt x="213973" y="145070"/>
                  </a:lnTo>
                  <a:lnTo>
                    <a:pt x="214156" y="140390"/>
                  </a:lnTo>
                  <a:lnTo>
                    <a:pt x="214331" y="135710"/>
                  </a:lnTo>
                  <a:lnTo>
                    <a:pt x="214496" y="131030"/>
                  </a:lnTo>
                  <a:lnTo>
                    <a:pt x="214650" y="126351"/>
                  </a:lnTo>
                  <a:lnTo>
                    <a:pt x="214795" y="121671"/>
                  </a:lnTo>
                  <a:lnTo>
                    <a:pt x="214931" y="116991"/>
                  </a:lnTo>
                  <a:lnTo>
                    <a:pt x="215059" y="112312"/>
                  </a:lnTo>
                  <a:lnTo>
                    <a:pt x="215179" y="107632"/>
                  </a:lnTo>
                  <a:lnTo>
                    <a:pt x="215290" y="102952"/>
                  </a:lnTo>
                  <a:lnTo>
                    <a:pt x="215391" y="98273"/>
                  </a:lnTo>
                  <a:lnTo>
                    <a:pt x="215485" y="93593"/>
                  </a:lnTo>
                  <a:lnTo>
                    <a:pt x="215571" y="88913"/>
                  </a:lnTo>
                  <a:lnTo>
                    <a:pt x="215651" y="84234"/>
                  </a:lnTo>
                  <a:lnTo>
                    <a:pt x="215723" y="79554"/>
                  </a:lnTo>
                  <a:lnTo>
                    <a:pt x="215788" y="74874"/>
                  </a:lnTo>
                  <a:lnTo>
                    <a:pt x="215846" y="70195"/>
                  </a:lnTo>
                  <a:lnTo>
                    <a:pt x="215898" y="65515"/>
                  </a:lnTo>
                  <a:lnTo>
                    <a:pt x="215945" y="60835"/>
                  </a:lnTo>
                  <a:lnTo>
                    <a:pt x="215986" y="56156"/>
                  </a:lnTo>
                  <a:lnTo>
                    <a:pt x="216023" y="51476"/>
                  </a:lnTo>
                  <a:lnTo>
                    <a:pt x="216055" y="46796"/>
                  </a:lnTo>
                  <a:lnTo>
                    <a:pt x="216083" y="42117"/>
                  </a:lnTo>
                  <a:lnTo>
                    <a:pt x="216107" y="37437"/>
                  </a:lnTo>
                  <a:lnTo>
                    <a:pt x="216128" y="32757"/>
                  </a:lnTo>
                  <a:lnTo>
                    <a:pt x="216147" y="28078"/>
                  </a:lnTo>
                  <a:lnTo>
                    <a:pt x="216164" y="23398"/>
                  </a:lnTo>
                  <a:lnTo>
                    <a:pt x="216179" y="18718"/>
                  </a:lnTo>
                  <a:lnTo>
                    <a:pt x="216193" y="14039"/>
                  </a:lnTo>
                  <a:lnTo>
                    <a:pt x="216206" y="9359"/>
                  </a:lnTo>
                  <a:lnTo>
                    <a:pt x="216218" y="4679"/>
                  </a:lnTo>
                  <a:lnTo>
                    <a:pt x="216230" y="0"/>
                  </a:lnTo>
                  <a:lnTo>
                    <a:pt x="216903" y="0"/>
                  </a:lnTo>
                  <a:lnTo>
                    <a:pt x="216915" y="4679"/>
                  </a:lnTo>
                  <a:lnTo>
                    <a:pt x="216927" y="9359"/>
                  </a:lnTo>
                  <a:lnTo>
                    <a:pt x="216939" y="14039"/>
                  </a:lnTo>
                  <a:lnTo>
                    <a:pt x="216953" y="18718"/>
                  </a:lnTo>
                  <a:lnTo>
                    <a:pt x="216968" y="23398"/>
                  </a:lnTo>
                  <a:lnTo>
                    <a:pt x="216985" y="28078"/>
                  </a:lnTo>
                  <a:lnTo>
                    <a:pt x="217004" y="32757"/>
                  </a:lnTo>
                  <a:lnTo>
                    <a:pt x="217025" y="37437"/>
                  </a:lnTo>
                  <a:lnTo>
                    <a:pt x="217050" y="42117"/>
                  </a:lnTo>
                  <a:lnTo>
                    <a:pt x="217077" y="46796"/>
                  </a:lnTo>
                  <a:lnTo>
                    <a:pt x="217110" y="51476"/>
                  </a:lnTo>
                  <a:lnTo>
                    <a:pt x="217146" y="56156"/>
                  </a:lnTo>
                  <a:lnTo>
                    <a:pt x="217188" y="60835"/>
                  </a:lnTo>
                  <a:lnTo>
                    <a:pt x="217234" y="65515"/>
                  </a:lnTo>
                  <a:lnTo>
                    <a:pt x="217286" y="70195"/>
                  </a:lnTo>
                  <a:lnTo>
                    <a:pt x="217344" y="74874"/>
                  </a:lnTo>
                  <a:lnTo>
                    <a:pt x="217410" y="79554"/>
                  </a:lnTo>
                  <a:lnTo>
                    <a:pt x="217482" y="84234"/>
                  </a:lnTo>
                  <a:lnTo>
                    <a:pt x="217561" y="88913"/>
                  </a:lnTo>
                  <a:lnTo>
                    <a:pt x="217647" y="93593"/>
                  </a:lnTo>
                  <a:lnTo>
                    <a:pt x="217741" y="98273"/>
                  </a:lnTo>
                  <a:lnTo>
                    <a:pt x="217842" y="102952"/>
                  </a:lnTo>
                  <a:lnTo>
                    <a:pt x="217953" y="107632"/>
                  </a:lnTo>
                  <a:lnTo>
                    <a:pt x="218073" y="112312"/>
                  </a:lnTo>
                  <a:lnTo>
                    <a:pt x="218201" y="116991"/>
                  </a:lnTo>
                  <a:lnTo>
                    <a:pt x="218337" y="121671"/>
                  </a:lnTo>
                  <a:lnTo>
                    <a:pt x="218482" y="126351"/>
                  </a:lnTo>
                  <a:lnTo>
                    <a:pt x="218637" y="131030"/>
                  </a:lnTo>
                  <a:lnTo>
                    <a:pt x="218801" y="135710"/>
                  </a:lnTo>
                  <a:lnTo>
                    <a:pt x="218976" y="140390"/>
                  </a:lnTo>
                  <a:lnTo>
                    <a:pt x="219160" y="145070"/>
                  </a:lnTo>
                  <a:lnTo>
                    <a:pt x="219353" y="149749"/>
                  </a:lnTo>
                  <a:lnTo>
                    <a:pt x="219556" y="154429"/>
                  </a:lnTo>
                  <a:lnTo>
                    <a:pt x="219769" y="159109"/>
                  </a:lnTo>
                  <a:lnTo>
                    <a:pt x="219993" y="163788"/>
                  </a:lnTo>
                  <a:lnTo>
                    <a:pt x="220228" y="168468"/>
                  </a:lnTo>
                  <a:lnTo>
                    <a:pt x="220472" y="173148"/>
                  </a:lnTo>
                  <a:lnTo>
                    <a:pt x="220727" y="177827"/>
                  </a:lnTo>
                  <a:lnTo>
                    <a:pt x="220992" y="182507"/>
                  </a:lnTo>
                  <a:lnTo>
                    <a:pt x="221267" y="187187"/>
                  </a:lnTo>
                  <a:lnTo>
                    <a:pt x="221554" y="191866"/>
                  </a:lnTo>
                  <a:lnTo>
                    <a:pt x="221853" y="196546"/>
                  </a:lnTo>
                  <a:lnTo>
                    <a:pt x="222163" y="201226"/>
                  </a:lnTo>
                  <a:lnTo>
                    <a:pt x="222483" y="205905"/>
                  </a:lnTo>
                  <a:lnTo>
                    <a:pt x="222815" y="210585"/>
                  </a:lnTo>
                  <a:lnTo>
                    <a:pt x="223158" y="215265"/>
                  </a:lnTo>
                  <a:lnTo>
                    <a:pt x="223514" y="219944"/>
                  </a:lnTo>
                  <a:lnTo>
                    <a:pt x="223884" y="224624"/>
                  </a:lnTo>
                  <a:lnTo>
                    <a:pt x="224266" y="229304"/>
                  </a:lnTo>
                  <a:lnTo>
                    <a:pt x="224661" y="233983"/>
                  </a:lnTo>
                  <a:lnTo>
                    <a:pt x="225069" y="238663"/>
                  </a:lnTo>
                  <a:lnTo>
                    <a:pt x="225490" y="243343"/>
                  </a:lnTo>
                  <a:lnTo>
                    <a:pt x="225924" y="248022"/>
                  </a:lnTo>
                  <a:lnTo>
                    <a:pt x="226375" y="252702"/>
                  </a:lnTo>
                  <a:lnTo>
                    <a:pt x="226840" y="257382"/>
                  </a:lnTo>
                  <a:lnTo>
                    <a:pt x="227318" y="262061"/>
                  </a:lnTo>
                  <a:lnTo>
                    <a:pt x="227809" y="266741"/>
                  </a:lnTo>
                  <a:lnTo>
                    <a:pt x="228314" y="271421"/>
                  </a:lnTo>
                  <a:lnTo>
                    <a:pt x="228831" y="276100"/>
                  </a:lnTo>
                  <a:lnTo>
                    <a:pt x="229363" y="280780"/>
                  </a:lnTo>
                  <a:lnTo>
                    <a:pt x="229907" y="285460"/>
                  </a:lnTo>
                  <a:lnTo>
                    <a:pt x="230462" y="290140"/>
                  </a:lnTo>
                  <a:lnTo>
                    <a:pt x="231026" y="294819"/>
                  </a:lnTo>
                  <a:lnTo>
                    <a:pt x="231600" y="299499"/>
                  </a:lnTo>
                  <a:lnTo>
                    <a:pt x="232182" y="304179"/>
                  </a:lnTo>
                  <a:lnTo>
                    <a:pt x="232773" y="308858"/>
                  </a:lnTo>
                  <a:lnTo>
                    <a:pt x="233371" y="313538"/>
                  </a:lnTo>
                  <a:lnTo>
                    <a:pt x="233974" y="318218"/>
                  </a:lnTo>
                  <a:lnTo>
                    <a:pt x="234581" y="322897"/>
                  </a:lnTo>
                  <a:lnTo>
                    <a:pt x="235193" y="327577"/>
                  </a:lnTo>
                  <a:lnTo>
                    <a:pt x="235808" y="332257"/>
                  </a:lnTo>
                  <a:lnTo>
                    <a:pt x="236427" y="336936"/>
                  </a:lnTo>
                  <a:lnTo>
                    <a:pt x="237049" y="341616"/>
                  </a:lnTo>
                  <a:lnTo>
                    <a:pt x="237673" y="346296"/>
                  </a:lnTo>
                  <a:lnTo>
                    <a:pt x="238301" y="350975"/>
                  </a:lnTo>
                  <a:lnTo>
                    <a:pt x="238932" y="355655"/>
                  </a:lnTo>
                  <a:lnTo>
                    <a:pt x="239567" y="360335"/>
                  </a:lnTo>
                  <a:lnTo>
                    <a:pt x="240207" y="365014"/>
                  </a:lnTo>
                  <a:lnTo>
                    <a:pt x="240855" y="369694"/>
                  </a:lnTo>
                  <a:lnTo>
                    <a:pt x="241512" y="374374"/>
                  </a:lnTo>
                  <a:lnTo>
                    <a:pt x="242178" y="379053"/>
                  </a:lnTo>
                  <a:lnTo>
                    <a:pt x="242856" y="383733"/>
                  </a:lnTo>
                  <a:lnTo>
                    <a:pt x="243547" y="388413"/>
                  </a:lnTo>
                  <a:lnTo>
                    <a:pt x="244255" y="393092"/>
                  </a:lnTo>
                  <a:lnTo>
                    <a:pt x="244985" y="397772"/>
                  </a:lnTo>
                  <a:lnTo>
                    <a:pt x="245736" y="402452"/>
                  </a:lnTo>
                  <a:lnTo>
                    <a:pt x="246510" y="407131"/>
                  </a:lnTo>
                  <a:lnTo>
                    <a:pt x="247310" y="411811"/>
                  </a:lnTo>
                  <a:lnTo>
                    <a:pt x="248138" y="416491"/>
                  </a:lnTo>
                  <a:lnTo>
                    <a:pt x="248997" y="421170"/>
                  </a:lnTo>
                  <a:lnTo>
                    <a:pt x="249894" y="425850"/>
                  </a:lnTo>
                  <a:lnTo>
                    <a:pt x="250824" y="430530"/>
                  </a:lnTo>
                  <a:lnTo>
                    <a:pt x="251789" y="435210"/>
                  </a:lnTo>
                  <a:lnTo>
                    <a:pt x="252790" y="439889"/>
                  </a:lnTo>
                  <a:lnTo>
                    <a:pt x="253827" y="444569"/>
                  </a:lnTo>
                  <a:lnTo>
                    <a:pt x="254902" y="449249"/>
                  </a:lnTo>
                  <a:lnTo>
                    <a:pt x="256021" y="453928"/>
                  </a:lnTo>
                  <a:lnTo>
                    <a:pt x="257177" y="458608"/>
                  </a:lnTo>
                  <a:lnTo>
                    <a:pt x="258367" y="463288"/>
                  </a:lnTo>
                  <a:lnTo>
                    <a:pt x="259592" y="467967"/>
                  </a:lnTo>
                  <a:lnTo>
                    <a:pt x="260850" y="472647"/>
                  </a:lnTo>
                  <a:lnTo>
                    <a:pt x="262140" y="477327"/>
                  </a:lnTo>
                  <a:lnTo>
                    <a:pt x="263467" y="482006"/>
                  </a:lnTo>
                  <a:lnTo>
                    <a:pt x="264822" y="486686"/>
                  </a:lnTo>
                  <a:lnTo>
                    <a:pt x="266202" y="491366"/>
                  </a:lnTo>
                  <a:lnTo>
                    <a:pt x="267608" y="496045"/>
                  </a:lnTo>
                  <a:lnTo>
                    <a:pt x="269036" y="500725"/>
                  </a:lnTo>
                  <a:lnTo>
                    <a:pt x="270485" y="505405"/>
                  </a:lnTo>
                  <a:lnTo>
                    <a:pt x="271959" y="510084"/>
                  </a:lnTo>
                  <a:lnTo>
                    <a:pt x="273452" y="514764"/>
                  </a:lnTo>
                  <a:lnTo>
                    <a:pt x="274962" y="519444"/>
                  </a:lnTo>
                  <a:lnTo>
                    <a:pt x="276489" y="524123"/>
                  </a:lnTo>
                  <a:lnTo>
                    <a:pt x="278033" y="528803"/>
                  </a:lnTo>
                  <a:lnTo>
                    <a:pt x="279592" y="533483"/>
                  </a:lnTo>
                  <a:lnTo>
                    <a:pt x="281171" y="538162"/>
                  </a:lnTo>
                  <a:lnTo>
                    <a:pt x="282765" y="542842"/>
                  </a:lnTo>
                  <a:lnTo>
                    <a:pt x="284376" y="547522"/>
                  </a:lnTo>
                  <a:lnTo>
                    <a:pt x="286003" y="552201"/>
                  </a:lnTo>
                  <a:lnTo>
                    <a:pt x="287645" y="556881"/>
                  </a:lnTo>
                  <a:lnTo>
                    <a:pt x="289304" y="561561"/>
                  </a:lnTo>
                  <a:lnTo>
                    <a:pt x="290982" y="566240"/>
                  </a:lnTo>
                  <a:lnTo>
                    <a:pt x="292678" y="570920"/>
                  </a:lnTo>
                  <a:lnTo>
                    <a:pt x="294391" y="575600"/>
                  </a:lnTo>
                  <a:lnTo>
                    <a:pt x="296121" y="580280"/>
                  </a:lnTo>
                  <a:lnTo>
                    <a:pt x="297867" y="584959"/>
                  </a:lnTo>
                  <a:lnTo>
                    <a:pt x="299629" y="589639"/>
                  </a:lnTo>
                  <a:lnTo>
                    <a:pt x="301409" y="594319"/>
                  </a:lnTo>
                  <a:lnTo>
                    <a:pt x="303206" y="598998"/>
                  </a:lnTo>
                  <a:lnTo>
                    <a:pt x="305017" y="603678"/>
                  </a:lnTo>
                  <a:lnTo>
                    <a:pt x="306842" y="608358"/>
                  </a:lnTo>
                  <a:lnTo>
                    <a:pt x="308680" y="613037"/>
                  </a:lnTo>
                  <a:lnTo>
                    <a:pt x="310529" y="617717"/>
                  </a:lnTo>
                  <a:lnTo>
                    <a:pt x="312390" y="622397"/>
                  </a:lnTo>
                  <a:lnTo>
                    <a:pt x="314261" y="627076"/>
                  </a:lnTo>
                  <a:lnTo>
                    <a:pt x="316139" y="631756"/>
                  </a:lnTo>
                  <a:lnTo>
                    <a:pt x="318023" y="636436"/>
                  </a:lnTo>
                  <a:lnTo>
                    <a:pt x="319911" y="641115"/>
                  </a:lnTo>
                  <a:lnTo>
                    <a:pt x="321802" y="645795"/>
                  </a:lnTo>
                  <a:lnTo>
                    <a:pt x="323693" y="650475"/>
                  </a:lnTo>
                  <a:lnTo>
                    <a:pt x="325582" y="655154"/>
                  </a:lnTo>
                  <a:lnTo>
                    <a:pt x="327467" y="659834"/>
                  </a:lnTo>
                  <a:lnTo>
                    <a:pt x="329347" y="664514"/>
                  </a:lnTo>
                  <a:lnTo>
                    <a:pt x="331220" y="669193"/>
                  </a:lnTo>
                  <a:lnTo>
                    <a:pt x="333085" y="673873"/>
                  </a:lnTo>
                  <a:lnTo>
                    <a:pt x="334940" y="678553"/>
                  </a:lnTo>
                  <a:lnTo>
                    <a:pt x="336782" y="683232"/>
                  </a:lnTo>
                  <a:lnTo>
                    <a:pt x="338613" y="687912"/>
                  </a:lnTo>
                  <a:lnTo>
                    <a:pt x="340432" y="692592"/>
                  </a:lnTo>
                  <a:lnTo>
                    <a:pt x="342240" y="697271"/>
                  </a:lnTo>
                  <a:lnTo>
                    <a:pt x="344038" y="701951"/>
                  </a:lnTo>
                  <a:lnTo>
                    <a:pt x="345827" y="706631"/>
                  </a:lnTo>
                  <a:lnTo>
                    <a:pt x="347606" y="711310"/>
                  </a:lnTo>
                  <a:lnTo>
                    <a:pt x="349380" y="715990"/>
                  </a:lnTo>
                  <a:lnTo>
                    <a:pt x="351151" y="720670"/>
                  </a:lnTo>
                  <a:lnTo>
                    <a:pt x="352923" y="725350"/>
                  </a:lnTo>
                  <a:lnTo>
                    <a:pt x="354697" y="730029"/>
                  </a:lnTo>
                  <a:lnTo>
                    <a:pt x="356477" y="734709"/>
                  </a:lnTo>
                  <a:lnTo>
                    <a:pt x="358268" y="739389"/>
                  </a:lnTo>
                  <a:lnTo>
                    <a:pt x="360071" y="744068"/>
                  </a:lnTo>
                  <a:lnTo>
                    <a:pt x="361890" y="748748"/>
                  </a:lnTo>
                  <a:lnTo>
                    <a:pt x="363725" y="753428"/>
                  </a:lnTo>
                  <a:lnTo>
                    <a:pt x="365577" y="758107"/>
                  </a:lnTo>
                  <a:lnTo>
                    <a:pt x="367449" y="762787"/>
                  </a:lnTo>
                  <a:lnTo>
                    <a:pt x="369341" y="767467"/>
                  </a:lnTo>
                  <a:lnTo>
                    <a:pt x="371253" y="772146"/>
                  </a:lnTo>
                  <a:lnTo>
                    <a:pt x="373180" y="776826"/>
                  </a:lnTo>
                  <a:lnTo>
                    <a:pt x="375118" y="781506"/>
                  </a:lnTo>
                  <a:lnTo>
                    <a:pt x="377065" y="786185"/>
                  </a:lnTo>
                  <a:lnTo>
                    <a:pt x="379017" y="790865"/>
                  </a:lnTo>
                  <a:lnTo>
                    <a:pt x="380967" y="795545"/>
                  </a:lnTo>
                  <a:lnTo>
                    <a:pt x="382906" y="800224"/>
                  </a:lnTo>
                  <a:lnTo>
                    <a:pt x="384830" y="804904"/>
                  </a:lnTo>
                  <a:lnTo>
                    <a:pt x="386731" y="809584"/>
                  </a:lnTo>
                  <a:lnTo>
                    <a:pt x="388604" y="814263"/>
                  </a:lnTo>
                  <a:lnTo>
                    <a:pt x="390441" y="818943"/>
                  </a:lnTo>
                  <a:lnTo>
                    <a:pt x="392234" y="823623"/>
                  </a:lnTo>
                  <a:lnTo>
                    <a:pt x="393969" y="828302"/>
                  </a:lnTo>
                  <a:lnTo>
                    <a:pt x="395651" y="832982"/>
                  </a:lnTo>
                  <a:lnTo>
                    <a:pt x="397274" y="837662"/>
                  </a:lnTo>
                  <a:lnTo>
                    <a:pt x="398837" y="842341"/>
                  </a:lnTo>
                  <a:lnTo>
                    <a:pt x="400337" y="847021"/>
                  </a:lnTo>
                  <a:lnTo>
                    <a:pt x="401770" y="851701"/>
                  </a:lnTo>
                  <a:lnTo>
                    <a:pt x="403128" y="856380"/>
                  </a:lnTo>
                  <a:lnTo>
                    <a:pt x="404424" y="861060"/>
                  </a:lnTo>
                  <a:lnTo>
                    <a:pt x="405662" y="865740"/>
                  </a:lnTo>
                  <a:lnTo>
                    <a:pt x="406844" y="870420"/>
                  </a:lnTo>
                  <a:lnTo>
                    <a:pt x="407975" y="875099"/>
                  </a:lnTo>
                  <a:lnTo>
                    <a:pt x="409059" y="879779"/>
                  </a:lnTo>
                  <a:lnTo>
                    <a:pt x="410094" y="884459"/>
                  </a:lnTo>
                  <a:lnTo>
                    <a:pt x="411097" y="889138"/>
                  </a:lnTo>
                  <a:lnTo>
                    <a:pt x="412073" y="893818"/>
                  </a:lnTo>
                  <a:lnTo>
                    <a:pt x="413027" y="898498"/>
                  </a:lnTo>
                  <a:lnTo>
                    <a:pt x="413964" y="903177"/>
                  </a:lnTo>
                  <a:lnTo>
                    <a:pt x="414890" y="907857"/>
                  </a:lnTo>
                  <a:lnTo>
                    <a:pt x="415809" y="912537"/>
                  </a:lnTo>
                  <a:lnTo>
                    <a:pt x="416725" y="917216"/>
                  </a:lnTo>
                  <a:lnTo>
                    <a:pt x="417642" y="921896"/>
                  </a:lnTo>
                  <a:lnTo>
                    <a:pt x="418560" y="926576"/>
                  </a:lnTo>
                  <a:lnTo>
                    <a:pt x="419482" y="931255"/>
                  </a:lnTo>
                  <a:lnTo>
                    <a:pt x="420406" y="935935"/>
                  </a:lnTo>
                  <a:lnTo>
                    <a:pt x="421332" y="940615"/>
                  </a:lnTo>
                  <a:lnTo>
                    <a:pt x="422257" y="945294"/>
                  </a:lnTo>
                  <a:lnTo>
                    <a:pt x="423178" y="949974"/>
                  </a:lnTo>
                  <a:lnTo>
                    <a:pt x="424090" y="954654"/>
                  </a:lnTo>
                  <a:lnTo>
                    <a:pt x="424990" y="959333"/>
                  </a:lnTo>
                  <a:lnTo>
                    <a:pt x="425873" y="964013"/>
                  </a:lnTo>
                  <a:lnTo>
                    <a:pt x="426730" y="968693"/>
                  </a:lnTo>
                  <a:lnTo>
                    <a:pt x="427554" y="973372"/>
                  </a:lnTo>
                  <a:lnTo>
                    <a:pt x="428342" y="978052"/>
                  </a:lnTo>
                  <a:lnTo>
                    <a:pt x="429089" y="982732"/>
                  </a:lnTo>
                  <a:lnTo>
                    <a:pt x="429789" y="987411"/>
                  </a:lnTo>
                  <a:lnTo>
                    <a:pt x="430438" y="992091"/>
                  </a:lnTo>
                  <a:lnTo>
                    <a:pt x="431023" y="996771"/>
                  </a:lnTo>
                  <a:lnTo>
                    <a:pt x="431539" y="1001450"/>
                  </a:lnTo>
                  <a:lnTo>
                    <a:pt x="431988" y="1006130"/>
                  </a:lnTo>
                  <a:lnTo>
                    <a:pt x="432368" y="1010810"/>
                  </a:lnTo>
                  <a:lnTo>
                    <a:pt x="432677" y="1015490"/>
                  </a:lnTo>
                  <a:lnTo>
                    <a:pt x="432913" y="1020169"/>
                  </a:lnTo>
                  <a:lnTo>
                    <a:pt x="433067" y="1024849"/>
                  </a:lnTo>
                  <a:lnTo>
                    <a:pt x="433133" y="1029529"/>
                  </a:lnTo>
                  <a:lnTo>
                    <a:pt x="433122" y="1034208"/>
                  </a:lnTo>
                  <a:lnTo>
                    <a:pt x="433034" y="1038888"/>
                  </a:lnTo>
                  <a:lnTo>
                    <a:pt x="432870" y="1043568"/>
                  </a:lnTo>
                  <a:lnTo>
                    <a:pt x="432628" y="1048247"/>
                  </a:lnTo>
                  <a:lnTo>
                    <a:pt x="432307" y="1052927"/>
                  </a:lnTo>
                  <a:lnTo>
                    <a:pt x="431895" y="1057607"/>
                  </a:lnTo>
                  <a:lnTo>
                    <a:pt x="431407" y="1062286"/>
                  </a:lnTo>
                  <a:lnTo>
                    <a:pt x="430843" y="1066966"/>
                  </a:lnTo>
                  <a:lnTo>
                    <a:pt x="430203" y="1071646"/>
                  </a:lnTo>
                  <a:lnTo>
                    <a:pt x="429488" y="1076325"/>
                  </a:lnTo>
                  <a:lnTo>
                    <a:pt x="428696" y="1081005"/>
                  </a:lnTo>
                  <a:lnTo>
                    <a:pt x="427811" y="1085685"/>
                  </a:lnTo>
                  <a:lnTo>
                    <a:pt x="426851" y="1090364"/>
                  </a:lnTo>
                  <a:lnTo>
                    <a:pt x="425814" y="1095044"/>
                  </a:lnTo>
                  <a:lnTo>
                    <a:pt x="424704" y="1099724"/>
                  </a:lnTo>
                  <a:lnTo>
                    <a:pt x="423519" y="1104403"/>
                  </a:lnTo>
                  <a:lnTo>
                    <a:pt x="422262" y="1109083"/>
                  </a:lnTo>
                  <a:lnTo>
                    <a:pt x="420919" y="1113763"/>
                  </a:lnTo>
                  <a:lnTo>
                    <a:pt x="419510" y="1118442"/>
                  </a:lnTo>
                  <a:lnTo>
                    <a:pt x="418039" y="1123122"/>
                  </a:lnTo>
                  <a:lnTo>
                    <a:pt x="416510" y="1127802"/>
                  </a:lnTo>
                  <a:lnTo>
                    <a:pt x="414930" y="1132481"/>
                  </a:lnTo>
                  <a:lnTo>
                    <a:pt x="413304" y="1137161"/>
                  </a:lnTo>
                  <a:lnTo>
                    <a:pt x="411635" y="1141841"/>
                  </a:lnTo>
                  <a:lnTo>
                    <a:pt x="409937" y="1146520"/>
                  </a:lnTo>
                  <a:lnTo>
                    <a:pt x="408221" y="1151200"/>
                  </a:lnTo>
                  <a:lnTo>
                    <a:pt x="406496" y="1155880"/>
                  </a:lnTo>
                  <a:lnTo>
                    <a:pt x="404771" y="1160560"/>
                  </a:lnTo>
                  <a:lnTo>
                    <a:pt x="403055" y="1165239"/>
                  </a:lnTo>
                  <a:lnTo>
                    <a:pt x="401361" y="1169919"/>
                  </a:lnTo>
                  <a:lnTo>
                    <a:pt x="399700" y="1174599"/>
                  </a:lnTo>
                  <a:lnTo>
                    <a:pt x="398077" y="1179278"/>
                  </a:lnTo>
                  <a:lnTo>
                    <a:pt x="396499" y="1183958"/>
                  </a:lnTo>
                  <a:lnTo>
                    <a:pt x="394972" y="1188638"/>
                  </a:lnTo>
                  <a:lnTo>
                    <a:pt x="393499" y="1193317"/>
                  </a:lnTo>
                  <a:lnTo>
                    <a:pt x="392092" y="1197997"/>
                  </a:lnTo>
                  <a:lnTo>
                    <a:pt x="390753" y="1202677"/>
                  </a:lnTo>
                  <a:lnTo>
                    <a:pt x="389475" y="1207356"/>
                  </a:lnTo>
                  <a:lnTo>
                    <a:pt x="388255" y="1212036"/>
                  </a:lnTo>
                  <a:lnTo>
                    <a:pt x="387091" y="1216716"/>
                  </a:lnTo>
                  <a:lnTo>
                    <a:pt x="385980" y="1221395"/>
                  </a:lnTo>
                  <a:lnTo>
                    <a:pt x="384919" y="1226075"/>
                  </a:lnTo>
                  <a:lnTo>
                    <a:pt x="383903" y="1230755"/>
                  </a:lnTo>
                  <a:lnTo>
                    <a:pt x="382916" y="1235434"/>
                  </a:lnTo>
                  <a:lnTo>
                    <a:pt x="381952" y="1240114"/>
                  </a:lnTo>
                  <a:lnTo>
                    <a:pt x="381003" y="1244794"/>
                  </a:lnTo>
                  <a:lnTo>
                    <a:pt x="380060" y="1249473"/>
                  </a:lnTo>
                  <a:lnTo>
                    <a:pt x="379116" y="1254153"/>
                  </a:lnTo>
                  <a:lnTo>
                    <a:pt x="378158" y="1258833"/>
                  </a:lnTo>
                  <a:lnTo>
                    <a:pt x="377180" y="1263512"/>
                  </a:lnTo>
                  <a:lnTo>
                    <a:pt x="376177" y="1268192"/>
                  </a:lnTo>
                  <a:lnTo>
                    <a:pt x="375141" y="1272872"/>
                  </a:lnTo>
                  <a:lnTo>
                    <a:pt x="374070" y="1277551"/>
                  </a:lnTo>
                  <a:lnTo>
                    <a:pt x="372957" y="1282231"/>
                  </a:lnTo>
                  <a:lnTo>
                    <a:pt x="371791" y="1286911"/>
                  </a:lnTo>
                  <a:lnTo>
                    <a:pt x="370578" y="1291590"/>
                  </a:lnTo>
                  <a:lnTo>
                    <a:pt x="369319" y="1296270"/>
                  </a:lnTo>
                  <a:lnTo>
                    <a:pt x="368012" y="1300950"/>
                  </a:lnTo>
                  <a:lnTo>
                    <a:pt x="366659" y="1305630"/>
                  </a:lnTo>
                  <a:lnTo>
                    <a:pt x="365260" y="1310309"/>
                  </a:lnTo>
                  <a:lnTo>
                    <a:pt x="363807" y="1314989"/>
                  </a:lnTo>
                  <a:lnTo>
                    <a:pt x="362314" y="1319669"/>
                  </a:lnTo>
                  <a:lnTo>
                    <a:pt x="360784" y="1324348"/>
                  </a:lnTo>
                  <a:lnTo>
                    <a:pt x="359219" y="1329028"/>
                  </a:lnTo>
                  <a:lnTo>
                    <a:pt x="357622" y="1333708"/>
                  </a:lnTo>
                  <a:lnTo>
                    <a:pt x="355997" y="1338387"/>
                  </a:lnTo>
                  <a:lnTo>
                    <a:pt x="354342" y="1343067"/>
                  </a:lnTo>
                  <a:lnTo>
                    <a:pt x="352667" y="1347747"/>
                  </a:lnTo>
                  <a:lnTo>
                    <a:pt x="350975" y="1352426"/>
                  </a:lnTo>
                  <a:lnTo>
                    <a:pt x="349270" y="1357106"/>
                  </a:lnTo>
                  <a:lnTo>
                    <a:pt x="347555" y="1361786"/>
                  </a:lnTo>
                  <a:lnTo>
                    <a:pt x="345832" y="1366465"/>
                  </a:lnTo>
                  <a:lnTo>
                    <a:pt x="344104" y="1371145"/>
                  </a:lnTo>
                  <a:lnTo>
                    <a:pt x="342377" y="1375825"/>
                  </a:lnTo>
                  <a:lnTo>
                    <a:pt x="340653" y="1380504"/>
                  </a:lnTo>
                  <a:lnTo>
                    <a:pt x="338934" y="1385184"/>
                  </a:lnTo>
                  <a:lnTo>
                    <a:pt x="337224" y="1389864"/>
                  </a:lnTo>
                  <a:lnTo>
                    <a:pt x="335524" y="1394543"/>
                  </a:lnTo>
                  <a:lnTo>
                    <a:pt x="333839" y="1399223"/>
                  </a:lnTo>
                  <a:lnTo>
                    <a:pt x="332173" y="1403903"/>
                  </a:lnTo>
                  <a:lnTo>
                    <a:pt x="330525" y="1408582"/>
                  </a:lnTo>
                  <a:lnTo>
                    <a:pt x="328898" y="1413262"/>
                  </a:lnTo>
                  <a:lnTo>
                    <a:pt x="327295" y="1417942"/>
                  </a:lnTo>
                  <a:lnTo>
                    <a:pt x="325716" y="1422621"/>
                  </a:lnTo>
                  <a:lnTo>
                    <a:pt x="324165" y="1427301"/>
                  </a:lnTo>
                  <a:lnTo>
                    <a:pt x="322648" y="1431981"/>
                  </a:lnTo>
                  <a:lnTo>
                    <a:pt x="321161" y="1436660"/>
                  </a:lnTo>
                  <a:lnTo>
                    <a:pt x="319704" y="1441340"/>
                  </a:lnTo>
                  <a:lnTo>
                    <a:pt x="318279" y="1446020"/>
                  </a:lnTo>
                  <a:lnTo>
                    <a:pt x="316887" y="1450700"/>
                  </a:lnTo>
                  <a:lnTo>
                    <a:pt x="315528" y="1455379"/>
                  </a:lnTo>
                  <a:lnTo>
                    <a:pt x="314209" y="1460059"/>
                  </a:lnTo>
                  <a:lnTo>
                    <a:pt x="312922" y="1464739"/>
                  </a:lnTo>
                  <a:lnTo>
                    <a:pt x="311667" y="1469418"/>
                  </a:lnTo>
                  <a:lnTo>
                    <a:pt x="310442" y="1474098"/>
                  </a:lnTo>
                  <a:lnTo>
                    <a:pt x="309247" y="1478778"/>
                  </a:lnTo>
                  <a:lnTo>
                    <a:pt x="308081" y="1483457"/>
                  </a:lnTo>
                  <a:lnTo>
                    <a:pt x="306948" y="1488137"/>
                  </a:lnTo>
                  <a:lnTo>
                    <a:pt x="305838" y="1492817"/>
                  </a:lnTo>
                  <a:lnTo>
                    <a:pt x="304750" y="1497496"/>
                  </a:lnTo>
                  <a:lnTo>
                    <a:pt x="303682" y="1502176"/>
                  </a:lnTo>
                  <a:lnTo>
                    <a:pt x="302631" y="1506856"/>
                  </a:lnTo>
                  <a:lnTo>
                    <a:pt x="301595" y="1511535"/>
                  </a:lnTo>
                  <a:lnTo>
                    <a:pt x="300574" y="1516215"/>
                  </a:lnTo>
                  <a:lnTo>
                    <a:pt x="299561" y="1520895"/>
                  </a:lnTo>
                  <a:lnTo>
                    <a:pt x="298555" y="1525574"/>
                  </a:lnTo>
                  <a:lnTo>
                    <a:pt x="297553" y="1530254"/>
                  </a:lnTo>
                  <a:lnTo>
                    <a:pt x="296552" y="1534934"/>
                  </a:lnTo>
                  <a:lnTo>
                    <a:pt x="295551" y="1539613"/>
                  </a:lnTo>
                  <a:lnTo>
                    <a:pt x="294546" y="1544293"/>
                  </a:lnTo>
                  <a:lnTo>
                    <a:pt x="293537" y="1548973"/>
                  </a:lnTo>
                  <a:lnTo>
                    <a:pt x="292521" y="1553652"/>
                  </a:lnTo>
                  <a:lnTo>
                    <a:pt x="291497" y="1558332"/>
                  </a:lnTo>
                  <a:lnTo>
                    <a:pt x="290465" y="1563012"/>
                  </a:lnTo>
                  <a:lnTo>
                    <a:pt x="289423" y="1567691"/>
                  </a:lnTo>
                  <a:lnTo>
                    <a:pt x="288370" y="1572371"/>
                  </a:lnTo>
                  <a:lnTo>
                    <a:pt x="287305" y="1577051"/>
                  </a:lnTo>
                  <a:lnTo>
                    <a:pt x="286230" y="1581730"/>
                  </a:lnTo>
                  <a:lnTo>
                    <a:pt x="285145" y="1586410"/>
                  </a:lnTo>
                  <a:lnTo>
                    <a:pt x="284050" y="1591090"/>
                  </a:lnTo>
                  <a:lnTo>
                    <a:pt x="282946" y="1595770"/>
                  </a:lnTo>
                  <a:lnTo>
                    <a:pt x="281831" y="1600449"/>
                  </a:lnTo>
                  <a:lnTo>
                    <a:pt x="280706" y="1605129"/>
                  </a:lnTo>
                  <a:lnTo>
                    <a:pt x="279574" y="1609809"/>
                  </a:lnTo>
                  <a:lnTo>
                    <a:pt x="278436" y="1614488"/>
                  </a:lnTo>
                  <a:lnTo>
                    <a:pt x="277290" y="1619168"/>
                  </a:lnTo>
                  <a:lnTo>
                    <a:pt x="276140" y="1623848"/>
                  </a:lnTo>
                  <a:lnTo>
                    <a:pt x="274983" y="1628527"/>
                  </a:lnTo>
                  <a:lnTo>
                    <a:pt x="273823" y="1633207"/>
                  </a:lnTo>
                  <a:lnTo>
                    <a:pt x="272660" y="1637887"/>
                  </a:lnTo>
                  <a:lnTo>
                    <a:pt x="271495" y="1642566"/>
                  </a:lnTo>
                  <a:lnTo>
                    <a:pt x="270329" y="1647246"/>
                  </a:lnTo>
                  <a:lnTo>
                    <a:pt x="269163" y="1651926"/>
                  </a:lnTo>
                  <a:lnTo>
                    <a:pt x="267999" y="1656605"/>
                  </a:lnTo>
                  <a:lnTo>
                    <a:pt x="266839" y="1661285"/>
                  </a:lnTo>
                  <a:lnTo>
                    <a:pt x="265684" y="1665965"/>
                  </a:lnTo>
                  <a:lnTo>
                    <a:pt x="264537" y="1670644"/>
                  </a:lnTo>
                  <a:lnTo>
                    <a:pt x="263399" y="1675324"/>
                  </a:lnTo>
                  <a:lnTo>
                    <a:pt x="262273" y="1680004"/>
                  </a:lnTo>
                  <a:lnTo>
                    <a:pt x="261161" y="1684683"/>
                  </a:lnTo>
                  <a:lnTo>
                    <a:pt x="260070" y="1689363"/>
                  </a:lnTo>
                  <a:lnTo>
                    <a:pt x="258999" y="1694043"/>
                  </a:lnTo>
                  <a:lnTo>
                    <a:pt x="257951" y="1698722"/>
                  </a:lnTo>
                  <a:lnTo>
                    <a:pt x="256928" y="1703402"/>
                  </a:lnTo>
                  <a:lnTo>
                    <a:pt x="255933" y="1708082"/>
                  </a:lnTo>
                  <a:lnTo>
                    <a:pt x="254968" y="1712761"/>
                  </a:lnTo>
                  <a:lnTo>
                    <a:pt x="254044" y="1717441"/>
                  </a:lnTo>
                  <a:lnTo>
                    <a:pt x="253155" y="1722121"/>
                  </a:lnTo>
                  <a:lnTo>
                    <a:pt x="252301" y="1726800"/>
                  </a:lnTo>
                  <a:lnTo>
                    <a:pt x="251485" y="1731480"/>
                  </a:lnTo>
                  <a:lnTo>
                    <a:pt x="250706" y="1736160"/>
                  </a:lnTo>
                  <a:lnTo>
                    <a:pt x="249965" y="1740840"/>
                  </a:lnTo>
                  <a:lnTo>
                    <a:pt x="249269" y="1745519"/>
                  </a:lnTo>
                  <a:lnTo>
                    <a:pt x="248610" y="1750199"/>
                  </a:lnTo>
                  <a:lnTo>
                    <a:pt x="247986" y="1754879"/>
                  </a:lnTo>
                  <a:lnTo>
                    <a:pt x="247394" y="1759558"/>
                  </a:lnTo>
                  <a:lnTo>
                    <a:pt x="246833" y="1764238"/>
                  </a:lnTo>
                  <a:lnTo>
                    <a:pt x="246300" y="1768918"/>
                  </a:lnTo>
                  <a:lnTo>
                    <a:pt x="245797" y="1773597"/>
                  </a:lnTo>
                  <a:lnTo>
                    <a:pt x="245318" y="1778277"/>
                  </a:lnTo>
                  <a:lnTo>
                    <a:pt x="244858" y="1782957"/>
                  </a:lnTo>
                  <a:lnTo>
                    <a:pt x="244415" y="1787636"/>
                  </a:lnTo>
                  <a:lnTo>
                    <a:pt x="243986" y="1792316"/>
                  </a:lnTo>
                  <a:lnTo>
                    <a:pt x="243568" y="1796996"/>
                  </a:lnTo>
                  <a:lnTo>
                    <a:pt x="243162" y="1801675"/>
                  </a:lnTo>
                  <a:lnTo>
                    <a:pt x="242765" y="1806355"/>
                  </a:lnTo>
                  <a:lnTo>
                    <a:pt x="242374" y="1811035"/>
                  </a:lnTo>
                  <a:lnTo>
                    <a:pt x="241988" y="1815714"/>
                  </a:lnTo>
                  <a:lnTo>
                    <a:pt x="241608" y="1820394"/>
                  </a:lnTo>
                  <a:lnTo>
                    <a:pt x="241233" y="1825074"/>
                  </a:lnTo>
                  <a:lnTo>
                    <a:pt x="240864" y="1829753"/>
                  </a:lnTo>
                  <a:lnTo>
                    <a:pt x="240503" y="1834433"/>
                  </a:lnTo>
                  <a:lnTo>
                    <a:pt x="240149" y="1839113"/>
                  </a:lnTo>
                  <a:lnTo>
                    <a:pt x="239804" y="1843792"/>
                  </a:lnTo>
                  <a:lnTo>
                    <a:pt x="239469" y="1848472"/>
                  </a:lnTo>
                  <a:lnTo>
                    <a:pt x="239146" y="1853152"/>
                  </a:lnTo>
                  <a:lnTo>
                    <a:pt x="238837" y="1857831"/>
                  </a:lnTo>
                  <a:lnTo>
                    <a:pt x="238546" y="1862511"/>
                  </a:lnTo>
                  <a:lnTo>
                    <a:pt x="238272" y="1867191"/>
                  </a:lnTo>
                  <a:lnTo>
                    <a:pt x="238016" y="1871870"/>
                  </a:lnTo>
                  <a:lnTo>
                    <a:pt x="237779" y="1876550"/>
                  </a:lnTo>
                  <a:lnTo>
                    <a:pt x="237561" y="1881230"/>
                  </a:lnTo>
                  <a:lnTo>
                    <a:pt x="237364" y="1885910"/>
                  </a:lnTo>
                  <a:lnTo>
                    <a:pt x="237192" y="1890589"/>
                  </a:lnTo>
                  <a:lnTo>
                    <a:pt x="237040" y="1895269"/>
                  </a:lnTo>
                  <a:lnTo>
                    <a:pt x="236907" y="1899949"/>
                  </a:lnTo>
                  <a:lnTo>
                    <a:pt x="236792" y="1904628"/>
                  </a:lnTo>
                  <a:lnTo>
                    <a:pt x="236694" y="1909308"/>
                  </a:lnTo>
                  <a:lnTo>
                    <a:pt x="236611" y="1913988"/>
                  </a:lnTo>
                  <a:lnTo>
                    <a:pt x="236545" y="1918667"/>
                  </a:lnTo>
                  <a:lnTo>
                    <a:pt x="236490" y="1923347"/>
                  </a:lnTo>
                  <a:lnTo>
                    <a:pt x="236442" y="1928027"/>
                  </a:lnTo>
                  <a:lnTo>
                    <a:pt x="236400" y="1932706"/>
                  </a:lnTo>
                  <a:lnTo>
                    <a:pt x="236362" y="1937386"/>
                  </a:lnTo>
                  <a:lnTo>
                    <a:pt x="236324" y="1942066"/>
                  </a:lnTo>
                  <a:lnTo>
                    <a:pt x="236283" y="1946745"/>
                  </a:lnTo>
                  <a:lnTo>
                    <a:pt x="236235" y="1951425"/>
                  </a:lnTo>
                  <a:lnTo>
                    <a:pt x="236179" y="1956105"/>
                  </a:lnTo>
                  <a:lnTo>
                    <a:pt x="236112" y="1960784"/>
                  </a:lnTo>
                  <a:lnTo>
                    <a:pt x="236032" y="1965464"/>
                  </a:lnTo>
                  <a:lnTo>
                    <a:pt x="235936" y="1970144"/>
                  </a:lnTo>
                  <a:lnTo>
                    <a:pt x="235820" y="1974823"/>
                  </a:lnTo>
                  <a:lnTo>
                    <a:pt x="235683" y="1979503"/>
                  </a:lnTo>
                  <a:lnTo>
                    <a:pt x="235526" y="1984183"/>
                  </a:lnTo>
                  <a:lnTo>
                    <a:pt x="235347" y="1988862"/>
                  </a:lnTo>
                  <a:lnTo>
                    <a:pt x="235145" y="1993542"/>
                  </a:lnTo>
                  <a:lnTo>
                    <a:pt x="234921" y="1998222"/>
                  </a:lnTo>
                  <a:lnTo>
                    <a:pt x="234672" y="2002901"/>
                  </a:lnTo>
                  <a:lnTo>
                    <a:pt x="234400" y="2007581"/>
                  </a:lnTo>
                  <a:lnTo>
                    <a:pt x="234106" y="2012261"/>
                  </a:lnTo>
                  <a:lnTo>
                    <a:pt x="233793" y="2016940"/>
                  </a:lnTo>
                  <a:lnTo>
                    <a:pt x="233463" y="2021620"/>
                  </a:lnTo>
                  <a:lnTo>
                    <a:pt x="233116" y="2026300"/>
                  </a:lnTo>
                  <a:lnTo>
                    <a:pt x="232753" y="2030980"/>
                  </a:lnTo>
                  <a:lnTo>
                    <a:pt x="232378" y="2035659"/>
                  </a:lnTo>
                  <a:lnTo>
                    <a:pt x="231994" y="2040339"/>
                  </a:lnTo>
                  <a:lnTo>
                    <a:pt x="231604" y="2045019"/>
                  </a:lnTo>
                  <a:lnTo>
                    <a:pt x="231210" y="2049698"/>
                  </a:lnTo>
                  <a:lnTo>
                    <a:pt x="230813" y="2054378"/>
                  </a:lnTo>
                  <a:lnTo>
                    <a:pt x="230418" y="2059058"/>
                  </a:lnTo>
                  <a:lnTo>
                    <a:pt x="230026" y="2063737"/>
                  </a:lnTo>
                  <a:lnTo>
                    <a:pt x="229640" y="2068417"/>
                  </a:lnTo>
                  <a:lnTo>
                    <a:pt x="229261" y="2073097"/>
                  </a:lnTo>
                  <a:lnTo>
                    <a:pt x="228891" y="2077776"/>
                  </a:lnTo>
                  <a:lnTo>
                    <a:pt x="228531" y="2082456"/>
                  </a:lnTo>
                  <a:lnTo>
                    <a:pt x="228183" y="2087136"/>
                  </a:lnTo>
                  <a:lnTo>
                    <a:pt x="227849" y="2091815"/>
                  </a:lnTo>
                  <a:lnTo>
                    <a:pt x="227528" y="2096495"/>
                  </a:lnTo>
                  <a:lnTo>
                    <a:pt x="227220" y="2101175"/>
                  </a:lnTo>
                  <a:lnTo>
                    <a:pt x="226925" y="2105854"/>
                  </a:lnTo>
                  <a:lnTo>
                    <a:pt x="226643" y="2110534"/>
                  </a:lnTo>
                  <a:lnTo>
                    <a:pt x="226373" y="2115214"/>
                  </a:lnTo>
                  <a:lnTo>
                    <a:pt x="226118" y="2119893"/>
                  </a:lnTo>
                  <a:lnTo>
                    <a:pt x="225873" y="2124573"/>
                  </a:lnTo>
                  <a:lnTo>
                    <a:pt x="225639" y="2129253"/>
                  </a:lnTo>
                  <a:lnTo>
                    <a:pt x="225414" y="2133932"/>
                  </a:lnTo>
                  <a:lnTo>
                    <a:pt x="225196" y="2138612"/>
                  </a:lnTo>
                  <a:lnTo>
                    <a:pt x="224987" y="2143292"/>
                  </a:lnTo>
                  <a:lnTo>
                    <a:pt x="224784" y="2147971"/>
                  </a:lnTo>
                  <a:lnTo>
                    <a:pt x="224587" y="2152651"/>
                  </a:lnTo>
                  <a:lnTo>
                    <a:pt x="224394" y="2157331"/>
                  </a:lnTo>
                  <a:lnTo>
                    <a:pt x="224205" y="2162010"/>
                  </a:lnTo>
                  <a:lnTo>
                    <a:pt x="224018" y="2166690"/>
                  </a:lnTo>
                  <a:lnTo>
                    <a:pt x="223834" y="2171370"/>
                  </a:lnTo>
                  <a:lnTo>
                    <a:pt x="223652" y="2176050"/>
                  </a:lnTo>
                  <a:lnTo>
                    <a:pt x="223471" y="2180729"/>
                  </a:lnTo>
                  <a:lnTo>
                    <a:pt x="223292" y="2185409"/>
                  </a:lnTo>
                  <a:lnTo>
                    <a:pt x="223114" y="2190089"/>
                  </a:lnTo>
                  <a:lnTo>
                    <a:pt x="222937" y="2194768"/>
                  </a:lnTo>
                  <a:lnTo>
                    <a:pt x="222762" y="2199448"/>
                  </a:lnTo>
                  <a:lnTo>
                    <a:pt x="222589" y="2204128"/>
                  </a:lnTo>
                  <a:lnTo>
                    <a:pt x="222419" y="2208807"/>
                  </a:lnTo>
                  <a:lnTo>
                    <a:pt x="222253" y="2213487"/>
                  </a:lnTo>
                  <a:lnTo>
                    <a:pt x="222089" y="2218167"/>
                  </a:lnTo>
                  <a:lnTo>
                    <a:pt x="221929" y="2222846"/>
                  </a:lnTo>
                  <a:lnTo>
                    <a:pt x="221774" y="2227526"/>
                  </a:lnTo>
                  <a:lnTo>
                    <a:pt x="221624" y="2232206"/>
                  </a:lnTo>
                  <a:lnTo>
                    <a:pt x="221480" y="2236885"/>
                  </a:lnTo>
                  <a:lnTo>
                    <a:pt x="221342" y="2241565"/>
                  </a:lnTo>
                  <a:lnTo>
                    <a:pt x="221209" y="2246245"/>
                  </a:lnTo>
                  <a:lnTo>
                    <a:pt x="221082" y="2250924"/>
                  </a:lnTo>
                  <a:lnTo>
                    <a:pt x="220961" y="2255604"/>
                  </a:lnTo>
                  <a:lnTo>
                    <a:pt x="220845" y="2260284"/>
                  </a:lnTo>
                  <a:lnTo>
                    <a:pt x="220736" y="2264963"/>
                  </a:lnTo>
                  <a:lnTo>
                    <a:pt x="220631" y="2269643"/>
                  </a:lnTo>
                  <a:lnTo>
                    <a:pt x="220531" y="2274323"/>
                  </a:lnTo>
                  <a:lnTo>
                    <a:pt x="220434" y="2279002"/>
                  </a:lnTo>
                  <a:lnTo>
                    <a:pt x="220341" y="2283682"/>
                  </a:lnTo>
                  <a:lnTo>
                    <a:pt x="220250" y="2288362"/>
                  </a:lnTo>
                  <a:lnTo>
                    <a:pt x="220161" y="2293041"/>
                  </a:lnTo>
                  <a:lnTo>
                    <a:pt x="220074" y="2297721"/>
                  </a:lnTo>
                  <a:lnTo>
                    <a:pt x="219987" y="2302401"/>
                  </a:lnTo>
                  <a:lnTo>
                    <a:pt x="219900" y="2307080"/>
                  </a:lnTo>
                  <a:lnTo>
                    <a:pt x="219812" y="2311760"/>
                  </a:lnTo>
                  <a:lnTo>
                    <a:pt x="219724" y="2316440"/>
                  </a:lnTo>
                  <a:lnTo>
                    <a:pt x="219634" y="2321120"/>
                  </a:lnTo>
                  <a:lnTo>
                    <a:pt x="219542" y="2325799"/>
                  </a:lnTo>
                  <a:lnTo>
                    <a:pt x="219448" y="2330479"/>
                  </a:lnTo>
                  <a:lnTo>
                    <a:pt x="219353" y="2335159"/>
                  </a:lnTo>
                  <a:lnTo>
                    <a:pt x="219256" y="2339838"/>
                  </a:lnTo>
                  <a:lnTo>
                    <a:pt x="219157" y="2344518"/>
                  </a:lnTo>
                  <a:lnTo>
                    <a:pt x="219056" y="2349198"/>
                  </a:lnTo>
                  <a:lnTo>
                    <a:pt x="218954" y="2353877"/>
                  </a:lnTo>
                  <a:lnTo>
                    <a:pt x="218850" y="2358557"/>
                  </a:lnTo>
                  <a:lnTo>
                    <a:pt x="218746" y="2363237"/>
                  </a:lnTo>
                  <a:lnTo>
                    <a:pt x="218641" y="2367916"/>
                  </a:lnTo>
                  <a:lnTo>
                    <a:pt x="218536" y="2372596"/>
                  </a:lnTo>
                  <a:lnTo>
                    <a:pt x="218431" y="2377276"/>
                  </a:lnTo>
                  <a:lnTo>
                    <a:pt x="218327" y="2381955"/>
                  </a:lnTo>
                  <a:lnTo>
                    <a:pt x="218223" y="2386635"/>
                  </a:lnTo>
                  <a:lnTo>
                    <a:pt x="218121" y="2391315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7" name="pg30">
              <a:extLst>
                <a:ext uri="{FF2B5EF4-FFF2-40B4-BE49-F238E27FC236}">
                  <a16:creationId xmlns:a16="http://schemas.microsoft.com/office/drawing/2014/main" id="{E05AD35A-010A-C1AF-04DF-1A81399B25DB}"/>
                </a:ext>
              </a:extLst>
            </p:cNvPr>
            <p:cNvSpPr/>
            <p:nvPr/>
          </p:nvSpPr>
          <p:spPr>
            <a:xfrm>
              <a:off x="5275021" y="3855569"/>
              <a:ext cx="431986" cy="2545421"/>
            </a:xfrm>
            <a:custGeom>
              <a:avLst/>
              <a:gdLst/>
              <a:ahLst/>
              <a:cxnLst/>
              <a:rect l="0" t="0" r="0" b="0"/>
              <a:pathLst>
                <a:path w="431986" h="2545421">
                  <a:moveTo>
                    <a:pt x="215547" y="2545421"/>
                  </a:moveTo>
                  <a:lnTo>
                    <a:pt x="215525" y="2540440"/>
                  </a:lnTo>
                  <a:lnTo>
                    <a:pt x="215506" y="2535458"/>
                  </a:lnTo>
                  <a:lnTo>
                    <a:pt x="215490" y="2530477"/>
                  </a:lnTo>
                  <a:lnTo>
                    <a:pt x="215475" y="2525496"/>
                  </a:lnTo>
                  <a:lnTo>
                    <a:pt x="215464" y="2520515"/>
                  </a:lnTo>
                  <a:lnTo>
                    <a:pt x="215455" y="2515533"/>
                  </a:lnTo>
                  <a:lnTo>
                    <a:pt x="215450" y="2510552"/>
                  </a:lnTo>
                  <a:lnTo>
                    <a:pt x="215447" y="2505571"/>
                  </a:lnTo>
                  <a:lnTo>
                    <a:pt x="215446" y="2500590"/>
                  </a:lnTo>
                  <a:lnTo>
                    <a:pt x="215448" y="2495608"/>
                  </a:lnTo>
                  <a:lnTo>
                    <a:pt x="215452" y="2490627"/>
                  </a:lnTo>
                  <a:lnTo>
                    <a:pt x="215458" y="2485646"/>
                  </a:lnTo>
                  <a:lnTo>
                    <a:pt x="215464" y="2480665"/>
                  </a:lnTo>
                  <a:lnTo>
                    <a:pt x="215472" y="2475683"/>
                  </a:lnTo>
                  <a:lnTo>
                    <a:pt x="215480" y="2470702"/>
                  </a:lnTo>
                  <a:lnTo>
                    <a:pt x="215488" y="2465721"/>
                  </a:lnTo>
                  <a:lnTo>
                    <a:pt x="215495" y="2460740"/>
                  </a:lnTo>
                  <a:lnTo>
                    <a:pt x="215501" y="2455758"/>
                  </a:lnTo>
                  <a:lnTo>
                    <a:pt x="215505" y="2450777"/>
                  </a:lnTo>
                  <a:lnTo>
                    <a:pt x="215506" y="2445796"/>
                  </a:lnTo>
                  <a:lnTo>
                    <a:pt x="215504" y="2440815"/>
                  </a:lnTo>
                  <a:lnTo>
                    <a:pt x="215497" y="2435833"/>
                  </a:lnTo>
                  <a:lnTo>
                    <a:pt x="215486" y="2430852"/>
                  </a:lnTo>
                  <a:lnTo>
                    <a:pt x="215469" y="2425871"/>
                  </a:lnTo>
                  <a:lnTo>
                    <a:pt x="215446" y="2420890"/>
                  </a:lnTo>
                  <a:lnTo>
                    <a:pt x="215417" y="2415908"/>
                  </a:lnTo>
                  <a:lnTo>
                    <a:pt x="215382" y="2410927"/>
                  </a:lnTo>
                  <a:lnTo>
                    <a:pt x="215339" y="2405946"/>
                  </a:lnTo>
                  <a:lnTo>
                    <a:pt x="215288" y="2400965"/>
                  </a:lnTo>
                  <a:lnTo>
                    <a:pt x="215229" y="2395983"/>
                  </a:lnTo>
                  <a:lnTo>
                    <a:pt x="215162" y="2391002"/>
                  </a:lnTo>
                  <a:lnTo>
                    <a:pt x="215088" y="2386021"/>
                  </a:lnTo>
                  <a:lnTo>
                    <a:pt x="215008" y="2381040"/>
                  </a:lnTo>
                  <a:lnTo>
                    <a:pt x="214921" y="2376058"/>
                  </a:lnTo>
                  <a:lnTo>
                    <a:pt x="214827" y="2371077"/>
                  </a:lnTo>
                  <a:lnTo>
                    <a:pt x="214729" y="2366096"/>
                  </a:lnTo>
                  <a:lnTo>
                    <a:pt x="214626" y="2361115"/>
                  </a:lnTo>
                  <a:lnTo>
                    <a:pt x="214520" y="2356133"/>
                  </a:lnTo>
                  <a:lnTo>
                    <a:pt x="214411" y="2351152"/>
                  </a:lnTo>
                  <a:lnTo>
                    <a:pt x="214302" y="2346171"/>
                  </a:lnTo>
                  <a:lnTo>
                    <a:pt x="214193" y="2341190"/>
                  </a:lnTo>
                  <a:lnTo>
                    <a:pt x="214086" y="2336208"/>
                  </a:lnTo>
                  <a:lnTo>
                    <a:pt x="213981" y="2331227"/>
                  </a:lnTo>
                  <a:lnTo>
                    <a:pt x="213880" y="2326246"/>
                  </a:lnTo>
                  <a:lnTo>
                    <a:pt x="213784" y="2321264"/>
                  </a:lnTo>
                  <a:lnTo>
                    <a:pt x="213693" y="2316283"/>
                  </a:lnTo>
                  <a:lnTo>
                    <a:pt x="213609" y="2311302"/>
                  </a:lnTo>
                  <a:lnTo>
                    <a:pt x="213531" y="2306321"/>
                  </a:lnTo>
                  <a:lnTo>
                    <a:pt x="213460" y="2301339"/>
                  </a:lnTo>
                  <a:lnTo>
                    <a:pt x="213396" y="2296358"/>
                  </a:lnTo>
                  <a:lnTo>
                    <a:pt x="213340" y="2291377"/>
                  </a:lnTo>
                  <a:lnTo>
                    <a:pt x="213290" y="2286396"/>
                  </a:lnTo>
                  <a:lnTo>
                    <a:pt x="213246" y="2281414"/>
                  </a:lnTo>
                  <a:lnTo>
                    <a:pt x="213207" y="2276433"/>
                  </a:lnTo>
                  <a:lnTo>
                    <a:pt x="213171" y="2271452"/>
                  </a:lnTo>
                  <a:lnTo>
                    <a:pt x="213138" y="2266471"/>
                  </a:lnTo>
                  <a:lnTo>
                    <a:pt x="213105" y="2261489"/>
                  </a:lnTo>
                  <a:lnTo>
                    <a:pt x="213072" y="2256508"/>
                  </a:lnTo>
                  <a:lnTo>
                    <a:pt x="213035" y="2251527"/>
                  </a:lnTo>
                  <a:lnTo>
                    <a:pt x="212993" y="2246546"/>
                  </a:lnTo>
                  <a:lnTo>
                    <a:pt x="212944" y="2241564"/>
                  </a:lnTo>
                  <a:lnTo>
                    <a:pt x="212887" y="2236583"/>
                  </a:lnTo>
                  <a:lnTo>
                    <a:pt x="212820" y="2231602"/>
                  </a:lnTo>
                  <a:lnTo>
                    <a:pt x="212741" y="2226621"/>
                  </a:lnTo>
                  <a:lnTo>
                    <a:pt x="212649" y="2221639"/>
                  </a:lnTo>
                  <a:lnTo>
                    <a:pt x="212541" y="2216658"/>
                  </a:lnTo>
                  <a:lnTo>
                    <a:pt x="212416" y="2211677"/>
                  </a:lnTo>
                  <a:lnTo>
                    <a:pt x="212275" y="2206696"/>
                  </a:lnTo>
                  <a:lnTo>
                    <a:pt x="212119" y="2201714"/>
                  </a:lnTo>
                  <a:lnTo>
                    <a:pt x="211946" y="2196733"/>
                  </a:lnTo>
                  <a:lnTo>
                    <a:pt x="211757" y="2191752"/>
                  </a:lnTo>
                  <a:lnTo>
                    <a:pt x="211553" y="2186771"/>
                  </a:lnTo>
                  <a:lnTo>
                    <a:pt x="211334" y="2181789"/>
                  </a:lnTo>
                  <a:lnTo>
                    <a:pt x="211103" y="2176808"/>
                  </a:lnTo>
                  <a:lnTo>
                    <a:pt x="210862" y="2171827"/>
                  </a:lnTo>
                  <a:lnTo>
                    <a:pt x="210614" y="2166846"/>
                  </a:lnTo>
                  <a:lnTo>
                    <a:pt x="210362" y="2161864"/>
                  </a:lnTo>
                  <a:lnTo>
                    <a:pt x="210107" y="2156883"/>
                  </a:lnTo>
                  <a:lnTo>
                    <a:pt x="209854" y="2151902"/>
                  </a:lnTo>
                  <a:lnTo>
                    <a:pt x="209605" y="2146921"/>
                  </a:lnTo>
                  <a:lnTo>
                    <a:pt x="209365" y="2141939"/>
                  </a:lnTo>
                  <a:lnTo>
                    <a:pt x="209137" y="2136958"/>
                  </a:lnTo>
                  <a:lnTo>
                    <a:pt x="208923" y="2131977"/>
                  </a:lnTo>
                  <a:lnTo>
                    <a:pt x="208725" y="2126996"/>
                  </a:lnTo>
                  <a:lnTo>
                    <a:pt x="208546" y="2122014"/>
                  </a:lnTo>
                  <a:lnTo>
                    <a:pt x="208387" y="2117033"/>
                  </a:lnTo>
                  <a:lnTo>
                    <a:pt x="208249" y="2112052"/>
                  </a:lnTo>
                  <a:lnTo>
                    <a:pt x="208138" y="2107071"/>
                  </a:lnTo>
                  <a:lnTo>
                    <a:pt x="208048" y="2102089"/>
                  </a:lnTo>
                  <a:lnTo>
                    <a:pt x="207980" y="2097108"/>
                  </a:lnTo>
                  <a:lnTo>
                    <a:pt x="207931" y="2092127"/>
                  </a:lnTo>
                  <a:lnTo>
                    <a:pt x="207901" y="2087145"/>
                  </a:lnTo>
                  <a:lnTo>
                    <a:pt x="207886" y="2082164"/>
                  </a:lnTo>
                  <a:lnTo>
                    <a:pt x="207884" y="2077183"/>
                  </a:lnTo>
                  <a:lnTo>
                    <a:pt x="207893" y="2072202"/>
                  </a:lnTo>
                  <a:lnTo>
                    <a:pt x="207909" y="2067220"/>
                  </a:lnTo>
                  <a:lnTo>
                    <a:pt x="207926" y="2062239"/>
                  </a:lnTo>
                  <a:lnTo>
                    <a:pt x="207943" y="2057258"/>
                  </a:lnTo>
                  <a:lnTo>
                    <a:pt x="207956" y="2052277"/>
                  </a:lnTo>
                  <a:lnTo>
                    <a:pt x="207961" y="2047295"/>
                  </a:lnTo>
                  <a:lnTo>
                    <a:pt x="207957" y="2042314"/>
                  </a:lnTo>
                  <a:lnTo>
                    <a:pt x="207939" y="2037333"/>
                  </a:lnTo>
                  <a:lnTo>
                    <a:pt x="207904" y="2032352"/>
                  </a:lnTo>
                  <a:lnTo>
                    <a:pt x="207853" y="2027370"/>
                  </a:lnTo>
                  <a:lnTo>
                    <a:pt x="207783" y="2022389"/>
                  </a:lnTo>
                  <a:lnTo>
                    <a:pt x="207696" y="2017408"/>
                  </a:lnTo>
                  <a:lnTo>
                    <a:pt x="207590" y="2012427"/>
                  </a:lnTo>
                  <a:lnTo>
                    <a:pt x="207465" y="2007445"/>
                  </a:lnTo>
                  <a:lnTo>
                    <a:pt x="207324" y="2002464"/>
                  </a:lnTo>
                  <a:lnTo>
                    <a:pt x="207163" y="1997483"/>
                  </a:lnTo>
                  <a:lnTo>
                    <a:pt x="206988" y="1992502"/>
                  </a:lnTo>
                  <a:lnTo>
                    <a:pt x="206801" y="1987520"/>
                  </a:lnTo>
                  <a:lnTo>
                    <a:pt x="206604" y="1982539"/>
                  </a:lnTo>
                  <a:lnTo>
                    <a:pt x="206398" y="1977558"/>
                  </a:lnTo>
                  <a:lnTo>
                    <a:pt x="206186" y="1972577"/>
                  </a:lnTo>
                  <a:lnTo>
                    <a:pt x="205969" y="1967595"/>
                  </a:lnTo>
                  <a:lnTo>
                    <a:pt x="205750" y="1962614"/>
                  </a:lnTo>
                  <a:lnTo>
                    <a:pt x="205529" y="1957633"/>
                  </a:lnTo>
                  <a:lnTo>
                    <a:pt x="205310" y="1952652"/>
                  </a:lnTo>
                  <a:lnTo>
                    <a:pt x="205091" y="1947670"/>
                  </a:lnTo>
                  <a:lnTo>
                    <a:pt x="204873" y="1942689"/>
                  </a:lnTo>
                  <a:lnTo>
                    <a:pt x="204656" y="1937708"/>
                  </a:lnTo>
                  <a:lnTo>
                    <a:pt x="204440" y="1932727"/>
                  </a:lnTo>
                  <a:lnTo>
                    <a:pt x="204222" y="1927745"/>
                  </a:lnTo>
                  <a:lnTo>
                    <a:pt x="204000" y="1922764"/>
                  </a:lnTo>
                  <a:lnTo>
                    <a:pt x="203772" y="1917783"/>
                  </a:lnTo>
                  <a:lnTo>
                    <a:pt x="203536" y="1912802"/>
                  </a:lnTo>
                  <a:lnTo>
                    <a:pt x="203290" y="1907820"/>
                  </a:lnTo>
                  <a:lnTo>
                    <a:pt x="203030" y="1902839"/>
                  </a:lnTo>
                  <a:lnTo>
                    <a:pt x="202755" y="1897858"/>
                  </a:lnTo>
                  <a:lnTo>
                    <a:pt x="202461" y="1892877"/>
                  </a:lnTo>
                  <a:lnTo>
                    <a:pt x="202143" y="1887895"/>
                  </a:lnTo>
                  <a:lnTo>
                    <a:pt x="201802" y="1882914"/>
                  </a:lnTo>
                  <a:lnTo>
                    <a:pt x="201437" y="1877933"/>
                  </a:lnTo>
                  <a:lnTo>
                    <a:pt x="201048" y="1872952"/>
                  </a:lnTo>
                  <a:lnTo>
                    <a:pt x="200633" y="1867970"/>
                  </a:lnTo>
                  <a:lnTo>
                    <a:pt x="200193" y="1862989"/>
                  </a:lnTo>
                  <a:lnTo>
                    <a:pt x="199729" y="1858008"/>
                  </a:lnTo>
                  <a:lnTo>
                    <a:pt x="199238" y="1853026"/>
                  </a:lnTo>
                  <a:lnTo>
                    <a:pt x="198724" y="1848045"/>
                  </a:lnTo>
                  <a:lnTo>
                    <a:pt x="198188" y="1843064"/>
                  </a:lnTo>
                  <a:lnTo>
                    <a:pt x="197633" y="1838083"/>
                  </a:lnTo>
                  <a:lnTo>
                    <a:pt x="197059" y="1833101"/>
                  </a:lnTo>
                  <a:lnTo>
                    <a:pt x="196466" y="1828120"/>
                  </a:lnTo>
                  <a:lnTo>
                    <a:pt x="195857" y="1823139"/>
                  </a:lnTo>
                  <a:lnTo>
                    <a:pt x="195230" y="1818158"/>
                  </a:lnTo>
                  <a:lnTo>
                    <a:pt x="194585" y="1813176"/>
                  </a:lnTo>
                  <a:lnTo>
                    <a:pt x="193922" y="1808195"/>
                  </a:lnTo>
                  <a:lnTo>
                    <a:pt x="193243" y="1803214"/>
                  </a:lnTo>
                  <a:lnTo>
                    <a:pt x="192546" y="1798233"/>
                  </a:lnTo>
                  <a:lnTo>
                    <a:pt x="191830" y="1793251"/>
                  </a:lnTo>
                  <a:lnTo>
                    <a:pt x="191094" y="1788270"/>
                  </a:lnTo>
                  <a:lnTo>
                    <a:pt x="190337" y="1783289"/>
                  </a:lnTo>
                  <a:lnTo>
                    <a:pt x="189554" y="1778308"/>
                  </a:lnTo>
                  <a:lnTo>
                    <a:pt x="188746" y="1773326"/>
                  </a:lnTo>
                  <a:lnTo>
                    <a:pt x="187915" y="1768345"/>
                  </a:lnTo>
                  <a:lnTo>
                    <a:pt x="187058" y="1763364"/>
                  </a:lnTo>
                  <a:lnTo>
                    <a:pt x="186176" y="1758383"/>
                  </a:lnTo>
                  <a:lnTo>
                    <a:pt x="185269" y="1753401"/>
                  </a:lnTo>
                  <a:lnTo>
                    <a:pt x="184336" y="1748420"/>
                  </a:lnTo>
                  <a:lnTo>
                    <a:pt x="183375" y="1743439"/>
                  </a:lnTo>
                  <a:lnTo>
                    <a:pt x="182390" y="1738458"/>
                  </a:lnTo>
                  <a:lnTo>
                    <a:pt x="181382" y="1733476"/>
                  </a:lnTo>
                  <a:lnTo>
                    <a:pt x="180355" y="1728495"/>
                  </a:lnTo>
                  <a:lnTo>
                    <a:pt x="179310" y="1723514"/>
                  </a:lnTo>
                  <a:lnTo>
                    <a:pt x="178250" y="1718533"/>
                  </a:lnTo>
                  <a:lnTo>
                    <a:pt x="177177" y="1713551"/>
                  </a:lnTo>
                  <a:lnTo>
                    <a:pt x="176093" y="1708570"/>
                  </a:lnTo>
                  <a:lnTo>
                    <a:pt x="175001" y="1703589"/>
                  </a:lnTo>
                  <a:lnTo>
                    <a:pt x="173906" y="1698608"/>
                  </a:lnTo>
                  <a:lnTo>
                    <a:pt x="172811" y="1693626"/>
                  </a:lnTo>
                  <a:lnTo>
                    <a:pt x="171717" y="1688645"/>
                  </a:lnTo>
                  <a:lnTo>
                    <a:pt x="170627" y="1683664"/>
                  </a:lnTo>
                  <a:lnTo>
                    <a:pt x="169543" y="1678683"/>
                  </a:lnTo>
                  <a:lnTo>
                    <a:pt x="168468" y="1673701"/>
                  </a:lnTo>
                  <a:lnTo>
                    <a:pt x="167404" y="1668720"/>
                  </a:lnTo>
                  <a:lnTo>
                    <a:pt x="166351" y="1663739"/>
                  </a:lnTo>
                  <a:lnTo>
                    <a:pt x="165309" y="1658758"/>
                  </a:lnTo>
                  <a:lnTo>
                    <a:pt x="164280" y="1653776"/>
                  </a:lnTo>
                  <a:lnTo>
                    <a:pt x="163265" y="1648795"/>
                  </a:lnTo>
                  <a:lnTo>
                    <a:pt x="162262" y="1643814"/>
                  </a:lnTo>
                  <a:lnTo>
                    <a:pt x="161274" y="1638833"/>
                  </a:lnTo>
                  <a:lnTo>
                    <a:pt x="160302" y="1633851"/>
                  </a:lnTo>
                  <a:lnTo>
                    <a:pt x="159347" y="1628870"/>
                  </a:lnTo>
                  <a:lnTo>
                    <a:pt x="158408" y="1623889"/>
                  </a:lnTo>
                  <a:lnTo>
                    <a:pt x="157488" y="1618907"/>
                  </a:lnTo>
                  <a:lnTo>
                    <a:pt x="156588" y="1613926"/>
                  </a:lnTo>
                  <a:lnTo>
                    <a:pt x="155710" y="1608945"/>
                  </a:lnTo>
                  <a:lnTo>
                    <a:pt x="154856" y="1603964"/>
                  </a:lnTo>
                  <a:lnTo>
                    <a:pt x="154029" y="1598982"/>
                  </a:lnTo>
                  <a:lnTo>
                    <a:pt x="153234" y="1594001"/>
                  </a:lnTo>
                  <a:lnTo>
                    <a:pt x="152469" y="1589020"/>
                  </a:lnTo>
                  <a:lnTo>
                    <a:pt x="151736" y="1584039"/>
                  </a:lnTo>
                  <a:lnTo>
                    <a:pt x="151034" y="1579057"/>
                  </a:lnTo>
                  <a:lnTo>
                    <a:pt x="150365" y="1574076"/>
                  </a:lnTo>
                  <a:lnTo>
                    <a:pt x="149726" y="1569095"/>
                  </a:lnTo>
                  <a:lnTo>
                    <a:pt x="149118" y="1564114"/>
                  </a:lnTo>
                  <a:lnTo>
                    <a:pt x="148540" y="1559132"/>
                  </a:lnTo>
                  <a:lnTo>
                    <a:pt x="147985" y="1554151"/>
                  </a:lnTo>
                  <a:lnTo>
                    <a:pt x="147446" y="1549170"/>
                  </a:lnTo>
                  <a:lnTo>
                    <a:pt x="146919" y="1544189"/>
                  </a:lnTo>
                  <a:lnTo>
                    <a:pt x="146397" y="1539207"/>
                  </a:lnTo>
                  <a:lnTo>
                    <a:pt x="145873" y="1534226"/>
                  </a:lnTo>
                  <a:lnTo>
                    <a:pt x="145340" y="1529245"/>
                  </a:lnTo>
                  <a:lnTo>
                    <a:pt x="144786" y="1524264"/>
                  </a:lnTo>
                  <a:lnTo>
                    <a:pt x="144203" y="1519282"/>
                  </a:lnTo>
                  <a:lnTo>
                    <a:pt x="143583" y="1514301"/>
                  </a:lnTo>
                  <a:lnTo>
                    <a:pt x="142920" y="1509320"/>
                  </a:lnTo>
                  <a:lnTo>
                    <a:pt x="142205" y="1504339"/>
                  </a:lnTo>
                  <a:lnTo>
                    <a:pt x="141433" y="1499357"/>
                  </a:lnTo>
                  <a:lnTo>
                    <a:pt x="140597" y="1494376"/>
                  </a:lnTo>
                  <a:lnTo>
                    <a:pt x="139685" y="1489395"/>
                  </a:lnTo>
                  <a:lnTo>
                    <a:pt x="138690" y="1484414"/>
                  </a:lnTo>
                  <a:lnTo>
                    <a:pt x="137616" y="1479432"/>
                  </a:lnTo>
                  <a:lnTo>
                    <a:pt x="136461" y="1474451"/>
                  </a:lnTo>
                  <a:lnTo>
                    <a:pt x="135222" y="1469470"/>
                  </a:lnTo>
                  <a:lnTo>
                    <a:pt x="133899" y="1464489"/>
                  </a:lnTo>
                  <a:lnTo>
                    <a:pt x="132491" y="1459507"/>
                  </a:lnTo>
                  <a:lnTo>
                    <a:pt x="130996" y="1454526"/>
                  </a:lnTo>
                  <a:lnTo>
                    <a:pt x="129403" y="1449545"/>
                  </a:lnTo>
                  <a:lnTo>
                    <a:pt x="127727" y="1444564"/>
                  </a:lnTo>
                  <a:lnTo>
                    <a:pt x="125969" y="1439582"/>
                  </a:lnTo>
                  <a:lnTo>
                    <a:pt x="124129" y="1434601"/>
                  </a:lnTo>
                  <a:lnTo>
                    <a:pt x="122211" y="1429620"/>
                  </a:lnTo>
                  <a:lnTo>
                    <a:pt x="120214" y="1424639"/>
                  </a:lnTo>
                  <a:lnTo>
                    <a:pt x="118141" y="1419657"/>
                  </a:lnTo>
                  <a:lnTo>
                    <a:pt x="115982" y="1414676"/>
                  </a:lnTo>
                  <a:lnTo>
                    <a:pt x="113748" y="1409695"/>
                  </a:lnTo>
                  <a:lnTo>
                    <a:pt x="111443" y="1404714"/>
                  </a:lnTo>
                  <a:lnTo>
                    <a:pt x="109071" y="1399732"/>
                  </a:lnTo>
                  <a:lnTo>
                    <a:pt x="106634" y="1394751"/>
                  </a:lnTo>
                  <a:lnTo>
                    <a:pt x="104137" y="1389770"/>
                  </a:lnTo>
                  <a:lnTo>
                    <a:pt x="101583" y="1384788"/>
                  </a:lnTo>
                  <a:lnTo>
                    <a:pt x="98973" y="1379807"/>
                  </a:lnTo>
                  <a:lnTo>
                    <a:pt x="96317" y="1374826"/>
                  </a:lnTo>
                  <a:lnTo>
                    <a:pt x="93626" y="1369845"/>
                  </a:lnTo>
                  <a:lnTo>
                    <a:pt x="90910" y="1364863"/>
                  </a:lnTo>
                  <a:lnTo>
                    <a:pt x="88177" y="1359882"/>
                  </a:lnTo>
                  <a:lnTo>
                    <a:pt x="85438" y="1354901"/>
                  </a:lnTo>
                  <a:lnTo>
                    <a:pt x="82704" y="1349920"/>
                  </a:lnTo>
                  <a:lnTo>
                    <a:pt x="79988" y="1344938"/>
                  </a:lnTo>
                  <a:lnTo>
                    <a:pt x="77307" y="1339957"/>
                  </a:lnTo>
                  <a:lnTo>
                    <a:pt x="74671" y="1334976"/>
                  </a:lnTo>
                  <a:lnTo>
                    <a:pt x="72092" y="1329995"/>
                  </a:lnTo>
                  <a:lnTo>
                    <a:pt x="69580" y="1325013"/>
                  </a:lnTo>
                  <a:lnTo>
                    <a:pt x="67146" y="1320032"/>
                  </a:lnTo>
                  <a:lnTo>
                    <a:pt x="64798" y="1315051"/>
                  </a:lnTo>
                  <a:lnTo>
                    <a:pt x="62545" y="1310070"/>
                  </a:lnTo>
                  <a:lnTo>
                    <a:pt x="60409" y="1305088"/>
                  </a:lnTo>
                  <a:lnTo>
                    <a:pt x="58383" y="1300107"/>
                  </a:lnTo>
                  <a:lnTo>
                    <a:pt x="56465" y="1295126"/>
                  </a:lnTo>
                  <a:lnTo>
                    <a:pt x="54655" y="1290145"/>
                  </a:lnTo>
                  <a:lnTo>
                    <a:pt x="52951" y="1285163"/>
                  </a:lnTo>
                  <a:lnTo>
                    <a:pt x="51350" y="1280182"/>
                  </a:lnTo>
                  <a:lnTo>
                    <a:pt x="49847" y="1275201"/>
                  </a:lnTo>
                  <a:lnTo>
                    <a:pt x="48441" y="1270220"/>
                  </a:lnTo>
                  <a:lnTo>
                    <a:pt x="47121" y="1265238"/>
                  </a:lnTo>
                  <a:lnTo>
                    <a:pt x="45868" y="1260257"/>
                  </a:lnTo>
                  <a:lnTo>
                    <a:pt x="44672" y="1255276"/>
                  </a:lnTo>
                  <a:lnTo>
                    <a:pt x="43520" y="1250295"/>
                  </a:lnTo>
                  <a:lnTo>
                    <a:pt x="42401" y="1245313"/>
                  </a:lnTo>
                  <a:lnTo>
                    <a:pt x="41303" y="1240332"/>
                  </a:lnTo>
                  <a:lnTo>
                    <a:pt x="40215" y="1235351"/>
                  </a:lnTo>
                  <a:lnTo>
                    <a:pt x="39121" y="1230370"/>
                  </a:lnTo>
                  <a:lnTo>
                    <a:pt x="38010" y="1225388"/>
                  </a:lnTo>
                  <a:lnTo>
                    <a:pt x="36874" y="1220407"/>
                  </a:lnTo>
                  <a:lnTo>
                    <a:pt x="35706" y="1215426"/>
                  </a:lnTo>
                  <a:lnTo>
                    <a:pt x="34500" y="1210445"/>
                  </a:lnTo>
                  <a:lnTo>
                    <a:pt x="33251" y="1205463"/>
                  </a:lnTo>
                  <a:lnTo>
                    <a:pt x="31957" y="1200482"/>
                  </a:lnTo>
                  <a:lnTo>
                    <a:pt x="30610" y="1195501"/>
                  </a:lnTo>
                  <a:lnTo>
                    <a:pt x="29217" y="1190520"/>
                  </a:lnTo>
                  <a:lnTo>
                    <a:pt x="27783" y="1185538"/>
                  </a:lnTo>
                  <a:lnTo>
                    <a:pt x="26312" y="1180557"/>
                  </a:lnTo>
                  <a:lnTo>
                    <a:pt x="24812" y="1175576"/>
                  </a:lnTo>
                  <a:lnTo>
                    <a:pt x="23289" y="1170595"/>
                  </a:lnTo>
                  <a:lnTo>
                    <a:pt x="21752" y="1165613"/>
                  </a:lnTo>
                  <a:lnTo>
                    <a:pt x="20209" y="1160632"/>
                  </a:lnTo>
                  <a:lnTo>
                    <a:pt x="18673" y="1155651"/>
                  </a:lnTo>
                  <a:lnTo>
                    <a:pt x="17154" y="1150669"/>
                  </a:lnTo>
                  <a:lnTo>
                    <a:pt x="15662" y="1145688"/>
                  </a:lnTo>
                  <a:lnTo>
                    <a:pt x="14207" y="1140707"/>
                  </a:lnTo>
                  <a:lnTo>
                    <a:pt x="12796" y="1135726"/>
                  </a:lnTo>
                  <a:lnTo>
                    <a:pt x="11438" y="1130744"/>
                  </a:lnTo>
                  <a:lnTo>
                    <a:pt x="10144" y="1125763"/>
                  </a:lnTo>
                  <a:lnTo>
                    <a:pt x="8929" y="1120782"/>
                  </a:lnTo>
                  <a:lnTo>
                    <a:pt x="7790" y="1115801"/>
                  </a:lnTo>
                  <a:lnTo>
                    <a:pt x="6731" y="1110819"/>
                  </a:lnTo>
                  <a:lnTo>
                    <a:pt x="5756" y="1105838"/>
                  </a:lnTo>
                  <a:lnTo>
                    <a:pt x="4866" y="1100857"/>
                  </a:lnTo>
                  <a:lnTo>
                    <a:pt x="4064" y="1095876"/>
                  </a:lnTo>
                  <a:lnTo>
                    <a:pt x="3348" y="1090894"/>
                  </a:lnTo>
                  <a:lnTo>
                    <a:pt x="2731" y="1085913"/>
                  </a:lnTo>
                  <a:lnTo>
                    <a:pt x="2197" y="1080932"/>
                  </a:lnTo>
                  <a:lnTo>
                    <a:pt x="1740" y="1075951"/>
                  </a:lnTo>
                  <a:lnTo>
                    <a:pt x="1356" y="1070969"/>
                  </a:lnTo>
                  <a:lnTo>
                    <a:pt x="1037" y="1065988"/>
                  </a:lnTo>
                  <a:lnTo>
                    <a:pt x="777" y="1061007"/>
                  </a:lnTo>
                  <a:lnTo>
                    <a:pt x="570" y="1056026"/>
                  </a:lnTo>
                  <a:lnTo>
                    <a:pt x="411" y="1051044"/>
                  </a:lnTo>
                  <a:lnTo>
                    <a:pt x="290" y="1046063"/>
                  </a:lnTo>
                  <a:lnTo>
                    <a:pt x="197" y="1041082"/>
                  </a:lnTo>
                  <a:lnTo>
                    <a:pt x="127" y="1036101"/>
                  </a:lnTo>
                  <a:lnTo>
                    <a:pt x="74" y="1031119"/>
                  </a:lnTo>
                  <a:lnTo>
                    <a:pt x="37" y="1026138"/>
                  </a:lnTo>
                  <a:lnTo>
                    <a:pt x="12" y="1021157"/>
                  </a:lnTo>
                  <a:lnTo>
                    <a:pt x="0" y="1016176"/>
                  </a:lnTo>
                  <a:lnTo>
                    <a:pt x="3" y="1011194"/>
                  </a:lnTo>
                  <a:lnTo>
                    <a:pt x="25" y="1006213"/>
                  </a:lnTo>
                  <a:lnTo>
                    <a:pt x="69" y="1001232"/>
                  </a:lnTo>
                  <a:lnTo>
                    <a:pt x="141" y="996251"/>
                  </a:lnTo>
                  <a:lnTo>
                    <a:pt x="247" y="991269"/>
                  </a:lnTo>
                  <a:lnTo>
                    <a:pt x="395" y="986288"/>
                  </a:lnTo>
                  <a:lnTo>
                    <a:pt x="590" y="981307"/>
                  </a:lnTo>
                  <a:lnTo>
                    <a:pt x="852" y="976326"/>
                  </a:lnTo>
                  <a:lnTo>
                    <a:pt x="1177" y="971344"/>
                  </a:lnTo>
                  <a:lnTo>
                    <a:pt x="1571" y="966363"/>
                  </a:lnTo>
                  <a:lnTo>
                    <a:pt x="2036" y="961382"/>
                  </a:lnTo>
                  <a:lnTo>
                    <a:pt x="2575" y="956401"/>
                  </a:lnTo>
                  <a:lnTo>
                    <a:pt x="3188" y="951419"/>
                  </a:lnTo>
                  <a:lnTo>
                    <a:pt x="3874" y="946438"/>
                  </a:lnTo>
                  <a:lnTo>
                    <a:pt x="4639" y="941457"/>
                  </a:lnTo>
                  <a:lnTo>
                    <a:pt x="5474" y="936476"/>
                  </a:lnTo>
                  <a:lnTo>
                    <a:pt x="6367" y="931494"/>
                  </a:lnTo>
                  <a:lnTo>
                    <a:pt x="7313" y="926513"/>
                  </a:lnTo>
                  <a:lnTo>
                    <a:pt x="8303" y="921532"/>
                  </a:lnTo>
                  <a:lnTo>
                    <a:pt x="9330" y="916550"/>
                  </a:lnTo>
                  <a:lnTo>
                    <a:pt x="10383" y="911569"/>
                  </a:lnTo>
                  <a:lnTo>
                    <a:pt x="11456" y="906588"/>
                  </a:lnTo>
                  <a:lnTo>
                    <a:pt x="12538" y="901607"/>
                  </a:lnTo>
                  <a:lnTo>
                    <a:pt x="13618" y="896625"/>
                  </a:lnTo>
                  <a:lnTo>
                    <a:pt x="14690" y="891644"/>
                  </a:lnTo>
                  <a:lnTo>
                    <a:pt x="15746" y="886663"/>
                  </a:lnTo>
                  <a:lnTo>
                    <a:pt x="16782" y="881682"/>
                  </a:lnTo>
                  <a:lnTo>
                    <a:pt x="17794" y="876700"/>
                  </a:lnTo>
                  <a:lnTo>
                    <a:pt x="18778" y="871719"/>
                  </a:lnTo>
                  <a:lnTo>
                    <a:pt x="19727" y="866738"/>
                  </a:lnTo>
                  <a:lnTo>
                    <a:pt x="20648" y="861757"/>
                  </a:lnTo>
                  <a:lnTo>
                    <a:pt x="21543" y="856775"/>
                  </a:lnTo>
                  <a:lnTo>
                    <a:pt x="22416" y="851794"/>
                  </a:lnTo>
                  <a:lnTo>
                    <a:pt x="23274" y="846813"/>
                  </a:lnTo>
                  <a:lnTo>
                    <a:pt x="24123" y="841832"/>
                  </a:lnTo>
                  <a:lnTo>
                    <a:pt x="24972" y="836850"/>
                  </a:lnTo>
                  <a:lnTo>
                    <a:pt x="25834" y="831869"/>
                  </a:lnTo>
                  <a:lnTo>
                    <a:pt x="26722" y="826888"/>
                  </a:lnTo>
                  <a:lnTo>
                    <a:pt x="27648" y="821907"/>
                  </a:lnTo>
                  <a:lnTo>
                    <a:pt x="28624" y="816925"/>
                  </a:lnTo>
                  <a:lnTo>
                    <a:pt x="29662" y="811944"/>
                  </a:lnTo>
                  <a:lnTo>
                    <a:pt x="30775" y="806963"/>
                  </a:lnTo>
                  <a:lnTo>
                    <a:pt x="31971" y="801982"/>
                  </a:lnTo>
                  <a:lnTo>
                    <a:pt x="33268" y="797000"/>
                  </a:lnTo>
                  <a:lnTo>
                    <a:pt x="34684" y="792019"/>
                  </a:lnTo>
                  <a:lnTo>
                    <a:pt x="36211" y="787038"/>
                  </a:lnTo>
                  <a:lnTo>
                    <a:pt x="37853" y="782057"/>
                  </a:lnTo>
                  <a:lnTo>
                    <a:pt x="39612" y="777075"/>
                  </a:lnTo>
                  <a:lnTo>
                    <a:pt x="41486" y="772094"/>
                  </a:lnTo>
                  <a:lnTo>
                    <a:pt x="43474" y="767113"/>
                  </a:lnTo>
                  <a:lnTo>
                    <a:pt x="45571" y="762132"/>
                  </a:lnTo>
                  <a:lnTo>
                    <a:pt x="47787" y="757150"/>
                  </a:lnTo>
                  <a:lnTo>
                    <a:pt x="50094" y="752169"/>
                  </a:lnTo>
                  <a:lnTo>
                    <a:pt x="52482" y="747188"/>
                  </a:lnTo>
                  <a:lnTo>
                    <a:pt x="54940" y="742207"/>
                  </a:lnTo>
                  <a:lnTo>
                    <a:pt x="57459" y="737225"/>
                  </a:lnTo>
                  <a:lnTo>
                    <a:pt x="60026" y="732244"/>
                  </a:lnTo>
                  <a:lnTo>
                    <a:pt x="62631" y="727263"/>
                  </a:lnTo>
                  <a:lnTo>
                    <a:pt x="65264" y="722282"/>
                  </a:lnTo>
                  <a:lnTo>
                    <a:pt x="67911" y="717300"/>
                  </a:lnTo>
                  <a:lnTo>
                    <a:pt x="70561" y="712319"/>
                  </a:lnTo>
                  <a:lnTo>
                    <a:pt x="73207" y="707338"/>
                  </a:lnTo>
                  <a:lnTo>
                    <a:pt x="75841" y="702357"/>
                  </a:lnTo>
                  <a:lnTo>
                    <a:pt x="78456" y="697375"/>
                  </a:lnTo>
                  <a:lnTo>
                    <a:pt x="81048" y="692394"/>
                  </a:lnTo>
                  <a:lnTo>
                    <a:pt x="83610" y="687413"/>
                  </a:lnTo>
                  <a:lnTo>
                    <a:pt x="86136" y="682431"/>
                  </a:lnTo>
                  <a:lnTo>
                    <a:pt x="88628" y="677450"/>
                  </a:lnTo>
                  <a:lnTo>
                    <a:pt x="91085" y="672469"/>
                  </a:lnTo>
                  <a:lnTo>
                    <a:pt x="93508" y="667488"/>
                  </a:lnTo>
                  <a:lnTo>
                    <a:pt x="95896" y="662506"/>
                  </a:lnTo>
                  <a:lnTo>
                    <a:pt x="98252" y="657525"/>
                  </a:lnTo>
                  <a:lnTo>
                    <a:pt x="100577" y="652544"/>
                  </a:lnTo>
                  <a:lnTo>
                    <a:pt x="102872" y="647563"/>
                  </a:lnTo>
                  <a:lnTo>
                    <a:pt x="105146" y="642581"/>
                  </a:lnTo>
                  <a:lnTo>
                    <a:pt x="107402" y="637600"/>
                  </a:lnTo>
                  <a:lnTo>
                    <a:pt x="109646" y="632619"/>
                  </a:lnTo>
                  <a:lnTo>
                    <a:pt x="111883" y="627638"/>
                  </a:lnTo>
                  <a:lnTo>
                    <a:pt x="114118" y="622656"/>
                  </a:lnTo>
                  <a:lnTo>
                    <a:pt x="116355" y="617675"/>
                  </a:lnTo>
                  <a:lnTo>
                    <a:pt x="118599" y="612694"/>
                  </a:lnTo>
                  <a:lnTo>
                    <a:pt x="120855" y="607713"/>
                  </a:lnTo>
                  <a:lnTo>
                    <a:pt x="123125" y="602731"/>
                  </a:lnTo>
                  <a:lnTo>
                    <a:pt x="125408" y="597750"/>
                  </a:lnTo>
                  <a:lnTo>
                    <a:pt x="127705" y="592769"/>
                  </a:lnTo>
                  <a:lnTo>
                    <a:pt x="130015" y="587788"/>
                  </a:lnTo>
                  <a:lnTo>
                    <a:pt x="132333" y="582806"/>
                  </a:lnTo>
                  <a:lnTo>
                    <a:pt x="134656" y="577825"/>
                  </a:lnTo>
                  <a:lnTo>
                    <a:pt x="136976" y="572844"/>
                  </a:lnTo>
                  <a:lnTo>
                    <a:pt x="139284" y="567863"/>
                  </a:lnTo>
                  <a:lnTo>
                    <a:pt x="141572" y="562881"/>
                  </a:lnTo>
                  <a:lnTo>
                    <a:pt x="143832" y="557900"/>
                  </a:lnTo>
                  <a:lnTo>
                    <a:pt x="146054" y="552919"/>
                  </a:lnTo>
                  <a:lnTo>
                    <a:pt x="148231" y="547938"/>
                  </a:lnTo>
                  <a:lnTo>
                    <a:pt x="150354" y="542956"/>
                  </a:lnTo>
                  <a:lnTo>
                    <a:pt x="152404" y="537975"/>
                  </a:lnTo>
                  <a:lnTo>
                    <a:pt x="154384" y="532994"/>
                  </a:lnTo>
                  <a:lnTo>
                    <a:pt x="156291" y="528013"/>
                  </a:lnTo>
                  <a:lnTo>
                    <a:pt x="158123" y="523031"/>
                  </a:lnTo>
                  <a:lnTo>
                    <a:pt x="159879" y="518050"/>
                  </a:lnTo>
                  <a:lnTo>
                    <a:pt x="161561" y="513069"/>
                  </a:lnTo>
                  <a:lnTo>
                    <a:pt x="163170" y="508088"/>
                  </a:lnTo>
                  <a:lnTo>
                    <a:pt x="164702" y="503106"/>
                  </a:lnTo>
                  <a:lnTo>
                    <a:pt x="166170" y="498125"/>
                  </a:lnTo>
                  <a:lnTo>
                    <a:pt x="167582" y="493144"/>
                  </a:lnTo>
                  <a:lnTo>
                    <a:pt x="168947" y="488163"/>
                  </a:lnTo>
                  <a:lnTo>
                    <a:pt x="170270" y="483181"/>
                  </a:lnTo>
                  <a:lnTo>
                    <a:pt x="171558" y="478200"/>
                  </a:lnTo>
                  <a:lnTo>
                    <a:pt x="172818" y="473219"/>
                  </a:lnTo>
                  <a:lnTo>
                    <a:pt x="174054" y="468238"/>
                  </a:lnTo>
                  <a:lnTo>
                    <a:pt x="175272" y="463256"/>
                  </a:lnTo>
                  <a:lnTo>
                    <a:pt x="176477" y="458275"/>
                  </a:lnTo>
                  <a:lnTo>
                    <a:pt x="177671" y="453294"/>
                  </a:lnTo>
                  <a:lnTo>
                    <a:pt x="178857" y="448312"/>
                  </a:lnTo>
                  <a:lnTo>
                    <a:pt x="180036" y="443331"/>
                  </a:lnTo>
                  <a:lnTo>
                    <a:pt x="181206" y="438350"/>
                  </a:lnTo>
                  <a:lnTo>
                    <a:pt x="182368" y="433369"/>
                  </a:lnTo>
                  <a:lnTo>
                    <a:pt x="183518" y="428387"/>
                  </a:lnTo>
                  <a:lnTo>
                    <a:pt x="184656" y="423406"/>
                  </a:lnTo>
                  <a:lnTo>
                    <a:pt x="185781" y="418425"/>
                  </a:lnTo>
                  <a:lnTo>
                    <a:pt x="186890" y="413444"/>
                  </a:lnTo>
                  <a:lnTo>
                    <a:pt x="187982" y="408462"/>
                  </a:lnTo>
                  <a:lnTo>
                    <a:pt x="189054" y="403481"/>
                  </a:lnTo>
                  <a:lnTo>
                    <a:pt x="190107" y="398500"/>
                  </a:lnTo>
                  <a:lnTo>
                    <a:pt x="191135" y="393519"/>
                  </a:lnTo>
                  <a:lnTo>
                    <a:pt x="192138" y="388537"/>
                  </a:lnTo>
                  <a:lnTo>
                    <a:pt x="193118" y="383556"/>
                  </a:lnTo>
                  <a:lnTo>
                    <a:pt x="194073" y="378575"/>
                  </a:lnTo>
                  <a:lnTo>
                    <a:pt x="195003" y="373594"/>
                  </a:lnTo>
                  <a:lnTo>
                    <a:pt x="195908" y="368612"/>
                  </a:lnTo>
                  <a:lnTo>
                    <a:pt x="196785" y="363631"/>
                  </a:lnTo>
                  <a:lnTo>
                    <a:pt x="197634" y="358650"/>
                  </a:lnTo>
                  <a:lnTo>
                    <a:pt x="198451" y="353669"/>
                  </a:lnTo>
                  <a:lnTo>
                    <a:pt x="199238" y="348687"/>
                  </a:lnTo>
                  <a:lnTo>
                    <a:pt x="199996" y="343706"/>
                  </a:lnTo>
                  <a:lnTo>
                    <a:pt x="200724" y="338725"/>
                  </a:lnTo>
                  <a:lnTo>
                    <a:pt x="201421" y="333744"/>
                  </a:lnTo>
                  <a:lnTo>
                    <a:pt x="202086" y="328762"/>
                  </a:lnTo>
                  <a:lnTo>
                    <a:pt x="202719" y="323781"/>
                  </a:lnTo>
                  <a:lnTo>
                    <a:pt x="203315" y="318800"/>
                  </a:lnTo>
                  <a:lnTo>
                    <a:pt x="203879" y="313819"/>
                  </a:lnTo>
                  <a:lnTo>
                    <a:pt x="204413" y="308837"/>
                  </a:lnTo>
                  <a:lnTo>
                    <a:pt x="204917" y="303856"/>
                  </a:lnTo>
                  <a:lnTo>
                    <a:pt x="205393" y="298875"/>
                  </a:lnTo>
                  <a:lnTo>
                    <a:pt x="205841" y="293894"/>
                  </a:lnTo>
                  <a:lnTo>
                    <a:pt x="206262" y="288912"/>
                  </a:lnTo>
                  <a:lnTo>
                    <a:pt x="206656" y="283931"/>
                  </a:lnTo>
                  <a:lnTo>
                    <a:pt x="207026" y="278950"/>
                  </a:lnTo>
                  <a:lnTo>
                    <a:pt x="207374" y="273969"/>
                  </a:lnTo>
                  <a:lnTo>
                    <a:pt x="207703" y="268987"/>
                  </a:lnTo>
                  <a:lnTo>
                    <a:pt x="208013" y="264006"/>
                  </a:lnTo>
                  <a:lnTo>
                    <a:pt x="208305" y="259025"/>
                  </a:lnTo>
                  <a:lnTo>
                    <a:pt x="208581" y="254044"/>
                  </a:lnTo>
                  <a:lnTo>
                    <a:pt x="208841" y="249062"/>
                  </a:lnTo>
                  <a:lnTo>
                    <a:pt x="209084" y="244081"/>
                  </a:lnTo>
                  <a:lnTo>
                    <a:pt x="209313" y="239100"/>
                  </a:lnTo>
                  <a:lnTo>
                    <a:pt x="209530" y="234119"/>
                  </a:lnTo>
                  <a:lnTo>
                    <a:pt x="209735" y="229137"/>
                  </a:lnTo>
                  <a:lnTo>
                    <a:pt x="209928" y="224156"/>
                  </a:lnTo>
                  <a:lnTo>
                    <a:pt x="210110" y="219175"/>
                  </a:lnTo>
                  <a:lnTo>
                    <a:pt x="210283" y="214193"/>
                  </a:lnTo>
                  <a:lnTo>
                    <a:pt x="210446" y="209212"/>
                  </a:lnTo>
                  <a:lnTo>
                    <a:pt x="210602" y="204231"/>
                  </a:lnTo>
                  <a:lnTo>
                    <a:pt x="210752" y="199250"/>
                  </a:lnTo>
                  <a:lnTo>
                    <a:pt x="210897" y="194268"/>
                  </a:lnTo>
                  <a:lnTo>
                    <a:pt x="211038" y="189287"/>
                  </a:lnTo>
                  <a:lnTo>
                    <a:pt x="211177" y="184306"/>
                  </a:lnTo>
                  <a:lnTo>
                    <a:pt x="211315" y="179325"/>
                  </a:lnTo>
                  <a:lnTo>
                    <a:pt x="211451" y="174343"/>
                  </a:lnTo>
                  <a:lnTo>
                    <a:pt x="211588" y="169362"/>
                  </a:lnTo>
                  <a:lnTo>
                    <a:pt x="211727" y="164381"/>
                  </a:lnTo>
                  <a:lnTo>
                    <a:pt x="211866" y="159400"/>
                  </a:lnTo>
                  <a:lnTo>
                    <a:pt x="212006" y="154418"/>
                  </a:lnTo>
                  <a:lnTo>
                    <a:pt x="212148" y="149437"/>
                  </a:lnTo>
                  <a:lnTo>
                    <a:pt x="212291" y="144456"/>
                  </a:lnTo>
                  <a:lnTo>
                    <a:pt x="212434" y="139475"/>
                  </a:lnTo>
                  <a:lnTo>
                    <a:pt x="212578" y="134493"/>
                  </a:lnTo>
                  <a:lnTo>
                    <a:pt x="212720" y="129512"/>
                  </a:lnTo>
                  <a:lnTo>
                    <a:pt x="212860" y="124531"/>
                  </a:lnTo>
                  <a:lnTo>
                    <a:pt x="212998" y="119550"/>
                  </a:lnTo>
                  <a:lnTo>
                    <a:pt x="213133" y="114568"/>
                  </a:lnTo>
                  <a:lnTo>
                    <a:pt x="213265" y="109587"/>
                  </a:lnTo>
                  <a:lnTo>
                    <a:pt x="213391" y="104606"/>
                  </a:lnTo>
                  <a:lnTo>
                    <a:pt x="213512" y="99625"/>
                  </a:lnTo>
                  <a:lnTo>
                    <a:pt x="213628" y="94643"/>
                  </a:lnTo>
                  <a:lnTo>
                    <a:pt x="213739" y="89662"/>
                  </a:lnTo>
                  <a:lnTo>
                    <a:pt x="213844" y="84681"/>
                  </a:lnTo>
                  <a:lnTo>
                    <a:pt x="213945" y="79700"/>
                  </a:lnTo>
                  <a:lnTo>
                    <a:pt x="214040" y="74718"/>
                  </a:lnTo>
                  <a:lnTo>
                    <a:pt x="214132" y="69737"/>
                  </a:lnTo>
                  <a:lnTo>
                    <a:pt x="214219" y="64756"/>
                  </a:lnTo>
                  <a:lnTo>
                    <a:pt x="214302" y="59775"/>
                  </a:lnTo>
                  <a:lnTo>
                    <a:pt x="214382" y="54793"/>
                  </a:lnTo>
                  <a:lnTo>
                    <a:pt x="214460" y="49812"/>
                  </a:lnTo>
                  <a:lnTo>
                    <a:pt x="214537" y="44831"/>
                  </a:lnTo>
                  <a:lnTo>
                    <a:pt x="214611" y="39850"/>
                  </a:lnTo>
                  <a:lnTo>
                    <a:pt x="214684" y="34868"/>
                  </a:lnTo>
                  <a:lnTo>
                    <a:pt x="214757" y="29887"/>
                  </a:lnTo>
                  <a:lnTo>
                    <a:pt x="214828" y="24906"/>
                  </a:lnTo>
                  <a:lnTo>
                    <a:pt x="214898" y="19925"/>
                  </a:lnTo>
                  <a:lnTo>
                    <a:pt x="214968" y="14943"/>
                  </a:lnTo>
                  <a:lnTo>
                    <a:pt x="215037" y="9962"/>
                  </a:lnTo>
                  <a:lnTo>
                    <a:pt x="215105" y="4981"/>
                  </a:lnTo>
                  <a:lnTo>
                    <a:pt x="215172" y="0"/>
                  </a:lnTo>
                  <a:lnTo>
                    <a:pt x="216813" y="0"/>
                  </a:lnTo>
                  <a:lnTo>
                    <a:pt x="216880" y="4981"/>
                  </a:lnTo>
                  <a:lnTo>
                    <a:pt x="216948" y="9962"/>
                  </a:lnTo>
                  <a:lnTo>
                    <a:pt x="217017" y="14943"/>
                  </a:lnTo>
                  <a:lnTo>
                    <a:pt x="217087" y="19925"/>
                  </a:lnTo>
                  <a:lnTo>
                    <a:pt x="217158" y="24906"/>
                  </a:lnTo>
                  <a:lnTo>
                    <a:pt x="217229" y="29887"/>
                  </a:lnTo>
                  <a:lnTo>
                    <a:pt x="217301" y="34868"/>
                  </a:lnTo>
                  <a:lnTo>
                    <a:pt x="217374" y="39850"/>
                  </a:lnTo>
                  <a:lnTo>
                    <a:pt x="217449" y="44831"/>
                  </a:lnTo>
                  <a:lnTo>
                    <a:pt x="217525" y="49812"/>
                  </a:lnTo>
                  <a:lnTo>
                    <a:pt x="217603" y="54793"/>
                  </a:lnTo>
                  <a:lnTo>
                    <a:pt x="217684" y="59775"/>
                  </a:lnTo>
                  <a:lnTo>
                    <a:pt x="217767" y="64756"/>
                  </a:lnTo>
                  <a:lnTo>
                    <a:pt x="217854" y="69737"/>
                  </a:lnTo>
                  <a:lnTo>
                    <a:pt x="217945" y="74718"/>
                  </a:lnTo>
                  <a:lnTo>
                    <a:pt x="218041" y="79700"/>
                  </a:lnTo>
                  <a:lnTo>
                    <a:pt x="218141" y="84681"/>
                  </a:lnTo>
                  <a:lnTo>
                    <a:pt x="218247" y="89662"/>
                  </a:lnTo>
                  <a:lnTo>
                    <a:pt x="218357" y="94643"/>
                  </a:lnTo>
                  <a:lnTo>
                    <a:pt x="218473" y="99625"/>
                  </a:lnTo>
                  <a:lnTo>
                    <a:pt x="218594" y="104606"/>
                  </a:lnTo>
                  <a:lnTo>
                    <a:pt x="218721" y="109587"/>
                  </a:lnTo>
                  <a:lnTo>
                    <a:pt x="218852" y="114568"/>
                  </a:lnTo>
                  <a:lnTo>
                    <a:pt x="218987" y="119550"/>
                  </a:lnTo>
                  <a:lnTo>
                    <a:pt x="219125" y="124531"/>
                  </a:lnTo>
                  <a:lnTo>
                    <a:pt x="219266" y="129512"/>
                  </a:lnTo>
                  <a:lnTo>
                    <a:pt x="219408" y="134493"/>
                  </a:lnTo>
                  <a:lnTo>
                    <a:pt x="219551" y="139475"/>
                  </a:lnTo>
                  <a:lnTo>
                    <a:pt x="219694" y="144456"/>
                  </a:lnTo>
                  <a:lnTo>
                    <a:pt x="219837" y="149437"/>
                  </a:lnTo>
                  <a:lnTo>
                    <a:pt x="219979" y="154418"/>
                  </a:lnTo>
                  <a:lnTo>
                    <a:pt x="220120" y="159400"/>
                  </a:lnTo>
                  <a:lnTo>
                    <a:pt x="220259" y="164381"/>
                  </a:lnTo>
                  <a:lnTo>
                    <a:pt x="220397" y="169362"/>
                  </a:lnTo>
                  <a:lnTo>
                    <a:pt x="220534" y="174343"/>
                  </a:lnTo>
                  <a:lnTo>
                    <a:pt x="220671" y="179325"/>
                  </a:lnTo>
                  <a:lnTo>
                    <a:pt x="220808" y="184306"/>
                  </a:lnTo>
                  <a:lnTo>
                    <a:pt x="220947" y="189287"/>
                  </a:lnTo>
                  <a:lnTo>
                    <a:pt x="221088" y="194268"/>
                  </a:lnTo>
                  <a:lnTo>
                    <a:pt x="221234" y="199250"/>
                  </a:lnTo>
                  <a:lnTo>
                    <a:pt x="221384" y="204231"/>
                  </a:lnTo>
                  <a:lnTo>
                    <a:pt x="221539" y="209212"/>
                  </a:lnTo>
                  <a:lnTo>
                    <a:pt x="221702" y="214193"/>
                  </a:lnTo>
                  <a:lnTo>
                    <a:pt x="221875" y="219175"/>
                  </a:lnTo>
                  <a:lnTo>
                    <a:pt x="222058" y="224156"/>
                  </a:lnTo>
                  <a:lnTo>
                    <a:pt x="222251" y="229137"/>
                  </a:lnTo>
                  <a:lnTo>
                    <a:pt x="222455" y="234119"/>
                  </a:lnTo>
                  <a:lnTo>
                    <a:pt x="222672" y="239100"/>
                  </a:lnTo>
                  <a:lnTo>
                    <a:pt x="222902" y="244081"/>
                  </a:lnTo>
                  <a:lnTo>
                    <a:pt x="223145" y="249062"/>
                  </a:lnTo>
                  <a:lnTo>
                    <a:pt x="223404" y="254044"/>
                  </a:lnTo>
                  <a:lnTo>
                    <a:pt x="223680" y="259025"/>
                  </a:lnTo>
                  <a:lnTo>
                    <a:pt x="223972" y="264006"/>
                  </a:lnTo>
                  <a:lnTo>
                    <a:pt x="224282" y="268987"/>
                  </a:lnTo>
                  <a:lnTo>
                    <a:pt x="224611" y="273969"/>
                  </a:lnTo>
                  <a:lnTo>
                    <a:pt x="224960" y="278950"/>
                  </a:lnTo>
                  <a:lnTo>
                    <a:pt x="225330" y="283931"/>
                  </a:lnTo>
                  <a:lnTo>
                    <a:pt x="225723" y="288912"/>
                  </a:lnTo>
                  <a:lnTo>
                    <a:pt x="226145" y="293894"/>
                  </a:lnTo>
                  <a:lnTo>
                    <a:pt x="226593" y="298875"/>
                  </a:lnTo>
                  <a:lnTo>
                    <a:pt x="227068" y="303856"/>
                  </a:lnTo>
                  <a:lnTo>
                    <a:pt x="227572" y="308837"/>
                  </a:lnTo>
                  <a:lnTo>
                    <a:pt x="228106" y="313819"/>
                  </a:lnTo>
                  <a:lnTo>
                    <a:pt x="228671" y="318800"/>
                  </a:lnTo>
                  <a:lnTo>
                    <a:pt x="229267" y="323781"/>
                  </a:lnTo>
                  <a:lnTo>
                    <a:pt x="229900" y="328762"/>
                  </a:lnTo>
                  <a:lnTo>
                    <a:pt x="230565" y="333744"/>
                  </a:lnTo>
                  <a:lnTo>
                    <a:pt x="231261" y="338725"/>
                  </a:lnTo>
                  <a:lnTo>
                    <a:pt x="231989" y="343706"/>
                  </a:lnTo>
                  <a:lnTo>
                    <a:pt x="232747" y="348687"/>
                  </a:lnTo>
                  <a:lnTo>
                    <a:pt x="233535" y="353669"/>
                  </a:lnTo>
                  <a:lnTo>
                    <a:pt x="234352" y="358650"/>
                  </a:lnTo>
                  <a:lnTo>
                    <a:pt x="235200" y="363631"/>
                  </a:lnTo>
                  <a:lnTo>
                    <a:pt x="236078" y="368612"/>
                  </a:lnTo>
                  <a:lnTo>
                    <a:pt x="236982" y="373594"/>
                  </a:lnTo>
                  <a:lnTo>
                    <a:pt x="237912" y="378575"/>
                  </a:lnTo>
                  <a:lnTo>
                    <a:pt x="238867" y="383556"/>
                  </a:lnTo>
                  <a:lnTo>
                    <a:pt x="239847" y="388537"/>
                  </a:lnTo>
                  <a:lnTo>
                    <a:pt x="240851" y="393519"/>
                  </a:lnTo>
                  <a:lnTo>
                    <a:pt x="241879" y="398500"/>
                  </a:lnTo>
                  <a:lnTo>
                    <a:pt x="242931" y="403481"/>
                  </a:lnTo>
                  <a:lnTo>
                    <a:pt x="244004" y="408462"/>
                  </a:lnTo>
                  <a:lnTo>
                    <a:pt x="245096" y="413444"/>
                  </a:lnTo>
                  <a:lnTo>
                    <a:pt x="246204" y="418425"/>
                  </a:lnTo>
                  <a:lnTo>
                    <a:pt x="247329" y="423406"/>
                  </a:lnTo>
                  <a:lnTo>
                    <a:pt x="248467" y="428387"/>
                  </a:lnTo>
                  <a:lnTo>
                    <a:pt x="249617" y="433369"/>
                  </a:lnTo>
                  <a:lnTo>
                    <a:pt x="250779" y="438350"/>
                  </a:lnTo>
                  <a:lnTo>
                    <a:pt x="251950" y="443331"/>
                  </a:lnTo>
                  <a:lnTo>
                    <a:pt x="253128" y="448312"/>
                  </a:lnTo>
                  <a:lnTo>
                    <a:pt x="254314" y="453294"/>
                  </a:lnTo>
                  <a:lnTo>
                    <a:pt x="255509" y="458275"/>
                  </a:lnTo>
                  <a:lnTo>
                    <a:pt x="256714" y="463256"/>
                  </a:lnTo>
                  <a:lnTo>
                    <a:pt x="257931" y="468238"/>
                  </a:lnTo>
                  <a:lnTo>
                    <a:pt x="259167" y="473219"/>
                  </a:lnTo>
                  <a:lnTo>
                    <a:pt x="260427" y="478200"/>
                  </a:lnTo>
                  <a:lnTo>
                    <a:pt x="261715" y="483181"/>
                  </a:lnTo>
                  <a:lnTo>
                    <a:pt x="263039" y="488163"/>
                  </a:lnTo>
                  <a:lnTo>
                    <a:pt x="264403" y="493144"/>
                  </a:lnTo>
                  <a:lnTo>
                    <a:pt x="265816" y="498125"/>
                  </a:lnTo>
                  <a:lnTo>
                    <a:pt x="267283" y="503106"/>
                  </a:lnTo>
                  <a:lnTo>
                    <a:pt x="268816" y="508088"/>
                  </a:lnTo>
                  <a:lnTo>
                    <a:pt x="270425" y="513069"/>
                  </a:lnTo>
                  <a:lnTo>
                    <a:pt x="272106" y="518050"/>
                  </a:lnTo>
                  <a:lnTo>
                    <a:pt x="273862" y="523031"/>
                  </a:lnTo>
                  <a:lnTo>
                    <a:pt x="275694" y="528013"/>
                  </a:lnTo>
                  <a:lnTo>
                    <a:pt x="277602" y="532994"/>
                  </a:lnTo>
                  <a:lnTo>
                    <a:pt x="279582" y="537975"/>
                  </a:lnTo>
                  <a:lnTo>
                    <a:pt x="281631" y="542956"/>
                  </a:lnTo>
                  <a:lnTo>
                    <a:pt x="283754" y="547938"/>
                  </a:lnTo>
                  <a:lnTo>
                    <a:pt x="285931" y="552919"/>
                  </a:lnTo>
                  <a:lnTo>
                    <a:pt x="288154" y="557900"/>
                  </a:lnTo>
                  <a:lnTo>
                    <a:pt x="290414" y="562881"/>
                  </a:lnTo>
                  <a:lnTo>
                    <a:pt x="292702" y="567863"/>
                  </a:lnTo>
                  <a:lnTo>
                    <a:pt x="295010" y="572844"/>
                  </a:lnTo>
                  <a:lnTo>
                    <a:pt x="297329" y="577825"/>
                  </a:lnTo>
                  <a:lnTo>
                    <a:pt x="299652" y="582806"/>
                  </a:lnTo>
                  <a:lnTo>
                    <a:pt x="301971" y="587788"/>
                  </a:lnTo>
                  <a:lnTo>
                    <a:pt x="304280" y="592769"/>
                  </a:lnTo>
                  <a:lnTo>
                    <a:pt x="306577" y="597750"/>
                  </a:lnTo>
                  <a:lnTo>
                    <a:pt x="308861" y="602731"/>
                  </a:lnTo>
                  <a:lnTo>
                    <a:pt x="311130" y="607713"/>
                  </a:lnTo>
                  <a:lnTo>
                    <a:pt x="313386" y="612694"/>
                  </a:lnTo>
                  <a:lnTo>
                    <a:pt x="315631" y="617675"/>
                  </a:lnTo>
                  <a:lnTo>
                    <a:pt x="317868" y="622656"/>
                  </a:lnTo>
                  <a:lnTo>
                    <a:pt x="320102" y="627638"/>
                  </a:lnTo>
                  <a:lnTo>
                    <a:pt x="322339" y="632619"/>
                  </a:lnTo>
                  <a:lnTo>
                    <a:pt x="324583" y="637600"/>
                  </a:lnTo>
                  <a:lnTo>
                    <a:pt x="326840" y="642581"/>
                  </a:lnTo>
                  <a:lnTo>
                    <a:pt x="329113" y="647563"/>
                  </a:lnTo>
                  <a:lnTo>
                    <a:pt x="331408" y="652544"/>
                  </a:lnTo>
                  <a:lnTo>
                    <a:pt x="333734" y="657525"/>
                  </a:lnTo>
                  <a:lnTo>
                    <a:pt x="336090" y="662506"/>
                  </a:lnTo>
                  <a:lnTo>
                    <a:pt x="338478" y="667488"/>
                  </a:lnTo>
                  <a:lnTo>
                    <a:pt x="340900" y="672469"/>
                  </a:lnTo>
                  <a:lnTo>
                    <a:pt x="343357" y="677450"/>
                  </a:lnTo>
                  <a:lnTo>
                    <a:pt x="345849" y="682431"/>
                  </a:lnTo>
                  <a:lnTo>
                    <a:pt x="348375" y="687413"/>
                  </a:lnTo>
                  <a:lnTo>
                    <a:pt x="350937" y="692394"/>
                  </a:lnTo>
                  <a:lnTo>
                    <a:pt x="353529" y="697375"/>
                  </a:lnTo>
                  <a:lnTo>
                    <a:pt x="356145" y="702357"/>
                  </a:lnTo>
                  <a:lnTo>
                    <a:pt x="358778" y="707338"/>
                  </a:lnTo>
                  <a:lnTo>
                    <a:pt x="361424" y="712319"/>
                  </a:lnTo>
                  <a:lnTo>
                    <a:pt x="364075" y="717300"/>
                  </a:lnTo>
                  <a:lnTo>
                    <a:pt x="366722" y="722282"/>
                  </a:lnTo>
                  <a:lnTo>
                    <a:pt x="369355" y="727263"/>
                  </a:lnTo>
                  <a:lnTo>
                    <a:pt x="371960" y="732244"/>
                  </a:lnTo>
                  <a:lnTo>
                    <a:pt x="374527" y="737225"/>
                  </a:lnTo>
                  <a:lnTo>
                    <a:pt x="377045" y="742207"/>
                  </a:lnTo>
                  <a:lnTo>
                    <a:pt x="379504" y="747188"/>
                  </a:lnTo>
                  <a:lnTo>
                    <a:pt x="381892" y="752169"/>
                  </a:lnTo>
                  <a:lnTo>
                    <a:pt x="384199" y="757150"/>
                  </a:lnTo>
                  <a:lnTo>
                    <a:pt x="386415" y="762132"/>
                  </a:lnTo>
                  <a:lnTo>
                    <a:pt x="388511" y="767113"/>
                  </a:lnTo>
                  <a:lnTo>
                    <a:pt x="390499" y="772094"/>
                  </a:lnTo>
                  <a:lnTo>
                    <a:pt x="392373" y="777075"/>
                  </a:lnTo>
                  <a:lnTo>
                    <a:pt x="394132" y="782057"/>
                  </a:lnTo>
                  <a:lnTo>
                    <a:pt x="395774" y="787038"/>
                  </a:lnTo>
                  <a:lnTo>
                    <a:pt x="397302" y="792019"/>
                  </a:lnTo>
                  <a:lnTo>
                    <a:pt x="398717" y="797000"/>
                  </a:lnTo>
                  <a:lnTo>
                    <a:pt x="400014" y="801982"/>
                  </a:lnTo>
                  <a:lnTo>
                    <a:pt x="401211" y="806963"/>
                  </a:lnTo>
                  <a:lnTo>
                    <a:pt x="402323" y="811944"/>
                  </a:lnTo>
                  <a:lnTo>
                    <a:pt x="403361" y="816925"/>
                  </a:lnTo>
                  <a:lnTo>
                    <a:pt x="404338" y="821907"/>
                  </a:lnTo>
                  <a:lnTo>
                    <a:pt x="405264" y="826888"/>
                  </a:lnTo>
                  <a:lnTo>
                    <a:pt x="406152" y="831869"/>
                  </a:lnTo>
                  <a:lnTo>
                    <a:pt x="407013" y="836850"/>
                  </a:lnTo>
                  <a:lnTo>
                    <a:pt x="407862" y="841832"/>
                  </a:lnTo>
                  <a:lnTo>
                    <a:pt x="408711" y="846813"/>
                  </a:lnTo>
                  <a:lnTo>
                    <a:pt x="409569" y="851794"/>
                  </a:lnTo>
                  <a:lnTo>
                    <a:pt x="410443" y="856775"/>
                  </a:lnTo>
                  <a:lnTo>
                    <a:pt x="411338" y="861757"/>
                  </a:lnTo>
                  <a:lnTo>
                    <a:pt x="412258" y="866738"/>
                  </a:lnTo>
                  <a:lnTo>
                    <a:pt x="413208" y="871719"/>
                  </a:lnTo>
                  <a:lnTo>
                    <a:pt x="414192" y="876700"/>
                  </a:lnTo>
                  <a:lnTo>
                    <a:pt x="415203" y="881682"/>
                  </a:lnTo>
                  <a:lnTo>
                    <a:pt x="416239" y="886663"/>
                  </a:lnTo>
                  <a:lnTo>
                    <a:pt x="417296" y="891644"/>
                  </a:lnTo>
                  <a:lnTo>
                    <a:pt x="418367" y="896625"/>
                  </a:lnTo>
                  <a:lnTo>
                    <a:pt x="419447" y="901607"/>
                  </a:lnTo>
                  <a:lnTo>
                    <a:pt x="420529" y="906588"/>
                  </a:lnTo>
                  <a:lnTo>
                    <a:pt x="421602" y="911569"/>
                  </a:lnTo>
                  <a:lnTo>
                    <a:pt x="422656" y="916550"/>
                  </a:lnTo>
                  <a:lnTo>
                    <a:pt x="423682" y="921532"/>
                  </a:lnTo>
                  <a:lnTo>
                    <a:pt x="424672" y="926513"/>
                  </a:lnTo>
                  <a:lnTo>
                    <a:pt x="425618" y="931494"/>
                  </a:lnTo>
                  <a:lnTo>
                    <a:pt x="426512" y="936476"/>
                  </a:lnTo>
                  <a:lnTo>
                    <a:pt x="427347" y="941457"/>
                  </a:lnTo>
                  <a:lnTo>
                    <a:pt x="428111" y="946438"/>
                  </a:lnTo>
                  <a:lnTo>
                    <a:pt x="428798" y="951419"/>
                  </a:lnTo>
                  <a:lnTo>
                    <a:pt x="429410" y="956401"/>
                  </a:lnTo>
                  <a:lnTo>
                    <a:pt x="429949" y="961382"/>
                  </a:lnTo>
                  <a:lnTo>
                    <a:pt x="430414" y="966363"/>
                  </a:lnTo>
                  <a:lnTo>
                    <a:pt x="430808" y="971344"/>
                  </a:lnTo>
                  <a:lnTo>
                    <a:pt x="431134" y="976326"/>
                  </a:lnTo>
                  <a:lnTo>
                    <a:pt x="431395" y="981307"/>
                  </a:lnTo>
                  <a:lnTo>
                    <a:pt x="431591" y="986288"/>
                  </a:lnTo>
                  <a:lnTo>
                    <a:pt x="431738" y="991269"/>
                  </a:lnTo>
                  <a:lnTo>
                    <a:pt x="431845" y="996251"/>
                  </a:lnTo>
                  <a:lnTo>
                    <a:pt x="431917" y="1001232"/>
                  </a:lnTo>
                  <a:lnTo>
                    <a:pt x="431961" y="1006213"/>
                  </a:lnTo>
                  <a:lnTo>
                    <a:pt x="431982" y="1011194"/>
                  </a:lnTo>
                  <a:lnTo>
                    <a:pt x="431986" y="1016176"/>
                  </a:lnTo>
                  <a:lnTo>
                    <a:pt x="431974" y="1021157"/>
                  </a:lnTo>
                  <a:lnTo>
                    <a:pt x="431949" y="1026138"/>
                  </a:lnTo>
                  <a:lnTo>
                    <a:pt x="431911" y="1031119"/>
                  </a:lnTo>
                  <a:lnTo>
                    <a:pt x="431859" y="1036101"/>
                  </a:lnTo>
                  <a:lnTo>
                    <a:pt x="431788" y="1041082"/>
                  </a:lnTo>
                  <a:lnTo>
                    <a:pt x="431696" y="1046063"/>
                  </a:lnTo>
                  <a:lnTo>
                    <a:pt x="431575" y="1051044"/>
                  </a:lnTo>
                  <a:lnTo>
                    <a:pt x="431416" y="1056026"/>
                  </a:lnTo>
                  <a:lnTo>
                    <a:pt x="431208" y="1061007"/>
                  </a:lnTo>
                  <a:lnTo>
                    <a:pt x="430949" y="1065988"/>
                  </a:lnTo>
                  <a:lnTo>
                    <a:pt x="430630" y="1070969"/>
                  </a:lnTo>
                  <a:lnTo>
                    <a:pt x="430245" y="1075951"/>
                  </a:lnTo>
                  <a:lnTo>
                    <a:pt x="429788" y="1080932"/>
                  </a:lnTo>
                  <a:lnTo>
                    <a:pt x="429255" y="1085913"/>
                  </a:lnTo>
                  <a:lnTo>
                    <a:pt x="428638" y="1090894"/>
                  </a:lnTo>
                  <a:lnTo>
                    <a:pt x="427922" y="1095876"/>
                  </a:lnTo>
                  <a:lnTo>
                    <a:pt x="427119" y="1100857"/>
                  </a:lnTo>
                  <a:lnTo>
                    <a:pt x="426230" y="1105838"/>
                  </a:lnTo>
                  <a:lnTo>
                    <a:pt x="425254" y="1110819"/>
                  </a:lnTo>
                  <a:lnTo>
                    <a:pt x="424196" y="1115801"/>
                  </a:lnTo>
                  <a:lnTo>
                    <a:pt x="423057" y="1120782"/>
                  </a:lnTo>
                  <a:lnTo>
                    <a:pt x="421842" y="1125763"/>
                  </a:lnTo>
                  <a:lnTo>
                    <a:pt x="420548" y="1130744"/>
                  </a:lnTo>
                  <a:lnTo>
                    <a:pt x="419190" y="1135726"/>
                  </a:lnTo>
                  <a:lnTo>
                    <a:pt x="417779" y="1140707"/>
                  </a:lnTo>
                  <a:lnTo>
                    <a:pt x="416323" y="1145688"/>
                  </a:lnTo>
                  <a:lnTo>
                    <a:pt x="414831" y="1150669"/>
                  </a:lnTo>
                  <a:lnTo>
                    <a:pt x="413313" y="1155651"/>
                  </a:lnTo>
                  <a:lnTo>
                    <a:pt x="411777" y="1160632"/>
                  </a:lnTo>
                  <a:lnTo>
                    <a:pt x="410234" y="1165613"/>
                  </a:lnTo>
                  <a:lnTo>
                    <a:pt x="408696" y="1170595"/>
                  </a:lnTo>
                  <a:lnTo>
                    <a:pt x="407173" y="1175576"/>
                  </a:lnTo>
                  <a:lnTo>
                    <a:pt x="405673" y="1180557"/>
                  </a:lnTo>
                  <a:lnTo>
                    <a:pt x="404203" y="1185538"/>
                  </a:lnTo>
                  <a:lnTo>
                    <a:pt x="402769" y="1190520"/>
                  </a:lnTo>
                  <a:lnTo>
                    <a:pt x="401376" y="1195501"/>
                  </a:lnTo>
                  <a:lnTo>
                    <a:pt x="400028" y="1200482"/>
                  </a:lnTo>
                  <a:lnTo>
                    <a:pt x="398734" y="1205463"/>
                  </a:lnTo>
                  <a:lnTo>
                    <a:pt x="397485" y="1210445"/>
                  </a:lnTo>
                  <a:lnTo>
                    <a:pt x="396279" y="1215426"/>
                  </a:lnTo>
                  <a:lnTo>
                    <a:pt x="395111" y="1220407"/>
                  </a:lnTo>
                  <a:lnTo>
                    <a:pt x="393975" y="1225388"/>
                  </a:lnTo>
                  <a:lnTo>
                    <a:pt x="392865" y="1230370"/>
                  </a:lnTo>
                  <a:lnTo>
                    <a:pt x="391771" y="1235351"/>
                  </a:lnTo>
                  <a:lnTo>
                    <a:pt x="390682" y="1240332"/>
                  </a:lnTo>
                  <a:lnTo>
                    <a:pt x="389584" y="1245313"/>
                  </a:lnTo>
                  <a:lnTo>
                    <a:pt x="388465" y="1250295"/>
                  </a:lnTo>
                  <a:lnTo>
                    <a:pt x="387314" y="1255276"/>
                  </a:lnTo>
                  <a:lnTo>
                    <a:pt x="386117" y="1260257"/>
                  </a:lnTo>
                  <a:lnTo>
                    <a:pt x="384865" y="1265238"/>
                  </a:lnTo>
                  <a:lnTo>
                    <a:pt x="383545" y="1270220"/>
                  </a:lnTo>
                  <a:lnTo>
                    <a:pt x="382139" y="1275201"/>
                  </a:lnTo>
                  <a:lnTo>
                    <a:pt x="380635" y="1280182"/>
                  </a:lnTo>
                  <a:lnTo>
                    <a:pt x="379034" y="1285163"/>
                  </a:lnTo>
                  <a:lnTo>
                    <a:pt x="377330" y="1290145"/>
                  </a:lnTo>
                  <a:lnTo>
                    <a:pt x="375521" y="1295126"/>
                  </a:lnTo>
                  <a:lnTo>
                    <a:pt x="373603" y="1300107"/>
                  </a:lnTo>
                  <a:lnTo>
                    <a:pt x="371577" y="1305088"/>
                  </a:lnTo>
                  <a:lnTo>
                    <a:pt x="369440" y="1310070"/>
                  </a:lnTo>
                  <a:lnTo>
                    <a:pt x="367187" y="1315051"/>
                  </a:lnTo>
                  <a:lnTo>
                    <a:pt x="364839" y="1320032"/>
                  </a:lnTo>
                  <a:lnTo>
                    <a:pt x="362405" y="1325013"/>
                  </a:lnTo>
                  <a:lnTo>
                    <a:pt x="359893" y="1329995"/>
                  </a:lnTo>
                  <a:lnTo>
                    <a:pt x="357314" y="1334976"/>
                  </a:lnTo>
                  <a:lnTo>
                    <a:pt x="354679" y="1339957"/>
                  </a:lnTo>
                  <a:lnTo>
                    <a:pt x="351998" y="1344938"/>
                  </a:lnTo>
                  <a:lnTo>
                    <a:pt x="349281" y="1349920"/>
                  </a:lnTo>
                  <a:lnTo>
                    <a:pt x="346547" y="1354901"/>
                  </a:lnTo>
                  <a:lnTo>
                    <a:pt x="343808" y="1359882"/>
                  </a:lnTo>
                  <a:lnTo>
                    <a:pt x="341076" y="1364863"/>
                  </a:lnTo>
                  <a:lnTo>
                    <a:pt x="338359" y="1369845"/>
                  </a:lnTo>
                  <a:lnTo>
                    <a:pt x="335668" y="1374826"/>
                  </a:lnTo>
                  <a:lnTo>
                    <a:pt x="333012" y="1379807"/>
                  </a:lnTo>
                  <a:lnTo>
                    <a:pt x="330403" y="1384788"/>
                  </a:lnTo>
                  <a:lnTo>
                    <a:pt x="327849" y="1389770"/>
                  </a:lnTo>
                  <a:lnTo>
                    <a:pt x="325351" y="1394751"/>
                  </a:lnTo>
                  <a:lnTo>
                    <a:pt x="322914" y="1399732"/>
                  </a:lnTo>
                  <a:lnTo>
                    <a:pt x="320542" y="1404714"/>
                  </a:lnTo>
                  <a:lnTo>
                    <a:pt x="318238" y="1409695"/>
                  </a:lnTo>
                  <a:lnTo>
                    <a:pt x="316004" y="1414676"/>
                  </a:lnTo>
                  <a:lnTo>
                    <a:pt x="313844" y="1419657"/>
                  </a:lnTo>
                  <a:lnTo>
                    <a:pt x="311771" y="1424639"/>
                  </a:lnTo>
                  <a:lnTo>
                    <a:pt x="309775" y="1429620"/>
                  </a:lnTo>
                  <a:lnTo>
                    <a:pt x="307856" y="1434601"/>
                  </a:lnTo>
                  <a:lnTo>
                    <a:pt x="306017" y="1439582"/>
                  </a:lnTo>
                  <a:lnTo>
                    <a:pt x="304259" y="1444564"/>
                  </a:lnTo>
                  <a:lnTo>
                    <a:pt x="302582" y="1449545"/>
                  </a:lnTo>
                  <a:lnTo>
                    <a:pt x="300989" y="1454526"/>
                  </a:lnTo>
                  <a:lnTo>
                    <a:pt x="299494" y="1459507"/>
                  </a:lnTo>
                  <a:lnTo>
                    <a:pt x="298086" y="1464489"/>
                  </a:lnTo>
                  <a:lnTo>
                    <a:pt x="296763" y="1469470"/>
                  </a:lnTo>
                  <a:lnTo>
                    <a:pt x="295525" y="1474451"/>
                  </a:lnTo>
                  <a:lnTo>
                    <a:pt x="294369" y="1479432"/>
                  </a:lnTo>
                  <a:lnTo>
                    <a:pt x="293296" y="1484414"/>
                  </a:lnTo>
                  <a:lnTo>
                    <a:pt x="292301" y="1489395"/>
                  </a:lnTo>
                  <a:lnTo>
                    <a:pt x="291389" y="1494376"/>
                  </a:lnTo>
                  <a:lnTo>
                    <a:pt x="290553" y="1499357"/>
                  </a:lnTo>
                  <a:lnTo>
                    <a:pt x="289780" y="1504339"/>
                  </a:lnTo>
                  <a:lnTo>
                    <a:pt x="289066" y="1509320"/>
                  </a:lnTo>
                  <a:lnTo>
                    <a:pt x="288402" y="1514301"/>
                  </a:lnTo>
                  <a:lnTo>
                    <a:pt x="287782" y="1519282"/>
                  </a:lnTo>
                  <a:lnTo>
                    <a:pt x="287199" y="1524264"/>
                  </a:lnTo>
                  <a:lnTo>
                    <a:pt x="286645" y="1529245"/>
                  </a:lnTo>
                  <a:lnTo>
                    <a:pt x="286112" y="1534226"/>
                  </a:lnTo>
                  <a:lnTo>
                    <a:pt x="285588" y="1539207"/>
                  </a:lnTo>
                  <a:lnTo>
                    <a:pt x="285066" y="1544189"/>
                  </a:lnTo>
                  <a:lnTo>
                    <a:pt x="284539" y="1549170"/>
                  </a:lnTo>
                  <a:lnTo>
                    <a:pt x="284001" y="1554151"/>
                  </a:lnTo>
                  <a:lnTo>
                    <a:pt x="283445" y="1559132"/>
                  </a:lnTo>
                  <a:lnTo>
                    <a:pt x="282868" y="1564114"/>
                  </a:lnTo>
                  <a:lnTo>
                    <a:pt x="282259" y="1569095"/>
                  </a:lnTo>
                  <a:lnTo>
                    <a:pt x="281621" y="1574076"/>
                  </a:lnTo>
                  <a:lnTo>
                    <a:pt x="280951" y="1579057"/>
                  </a:lnTo>
                  <a:lnTo>
                    <a:pt x="280250" y="1584039"/>
                  </a:lnTo>
                  <a:lnTo>
                    <a:pt x="279516" y="1589020"/>
                  </a:lnTo>
                  <a:lnTo>
                    <a:pt x="278751" y="1594001"/>
                  </a:lnTo>
                  <a:lnTo>
                    <a:pt x="277956" y="1598982"/>
                  </a:lnTo>
                  <a:lnTo>
                    <a:pt x="277130" y="1603964"/>
                  </a:lnTo>
                  <a:lnTo>
                    <a:pt x="276275" y="1608945"/>
                  </a:lnTo>
                  <a:lnTo>
                    <a:pt x="275397" y="1613926"/>
                  </a:lnTo>
                  <a:lnTo>
                    <a:pt x="274497" y="1618907"/>
                  </a:lnTo>
                  <a:lnTo>
                    <a:pt x="273577" y="1623889"/>
                  </a:lnTo>
                  <a:lnTo>
                    <a:pt x="272639" y="1628870"/>
                  </a:lnTo>
                  <a:lnTo>
                    <a:pt x="271684" y="1633851"/>
                  </a:lnTo>
                  <a:lnTo>
                    <a:pt x="270712" y="1638833"/>
                  </a:lnTo>
                  <a:lnTo>
                    <a:pt x="269723" y="1643814"/>
                  </a:lnTo>
                  <a:lnTo>
                    <a:pt x="268721" y="1648795"/>
                  </a:lnTo>
                  <a:lnTo>
                    <a:pt x="267705" y="1653776"/>
                  </a:lnTo>
                  <a:lnTo>
                    <a:pt x="266676" y="1658758"/>
                  </a:lnTo>
                  <a:lnTo>
                    <a:pt x="265635" y="1663739"/>
                  </a:lnTo>
                  <a:lnTo>
                    <a:pt x="264582" y="1668720"/>
                  </a:lnTo>
                  <a:lnTo>
                    <a:pt x="263518" y="1673701"/>
                  </a:lnTo>
                  <a:lnTo>
                    <a:pt x="262442" y="1678683"/>
                  </a:lnTo>
                  <a:lnTo>
                    <a:pt x="261358" y="1683664"/>
                  </a:lnTo>
                  <a:lnTo>
                    <a:pt x="260269" y="1688645"/>
                  </a:lnTo>
                  <a:lnTo>
                    <a:pt x="259175" y="1693626"/>
                  </a:lnTo>
                  <a:lnTo>
                    <a:pt x="258079" y="1698608"/>
                  </a:lnTo>
                  <a:lnTo>
                    <a:pt x="256984" y="1703589"/>
                  </a:lnTo>
                  <a:lnTo>
                    <a:pt x="255893" y="1708570"/>
                  </a:lnTo>
                  <a:lnTo>
                    <a:pt x="254809" y="1713551"/>
                  </a:lnTo>
                  <a:lnTo>
                    <a:pt x="253735" y="1718533"/>
                  </a:lnTo>
                  <a:lnTo>
                    <a:pt x="252675" y="1723514"/>
                  </a:lnTo>
                  <a:lnTo>
                    <a:pt x="251630" y="1728495"/>
                  </a:lnTo>
                  <a:lnTo>
                    <a:pt x="250603" y="1733476"/>
                  </a:lnTo>
                  <a:lnTo>
                    <a:pt x="249596" y="1738458"/>
                  </a:lnTo>
                  <a:lnTo>
                    <a:pt x="248611" y="1743439"/>
                  </a:lnTo>
                  <a:lnTo>
                    <a:pt x="247650" y="1748420"/>
                  </a:lnTo>
                  <a:lnTo>
                    <a:pt x="246717" y="1753401"/>
                  </a:lnTo>
                  <a:lnTo>
                    <a:pt x="245809" y="1758383"/>
                  </a:lnTo>
                  <a:lnTo>
                    <a:pt x="244927" y="1763364"/>
                  </a:lnTo>
                  <a:lnTo>
                    <a:pt x="244071" y="1768345"/>
                  </a:lnTo>
                  <a:lnTo>
                    <a:pt x="243239" y="1773326"/>
                  </a:lnTo>
                  <a:lnTo>
                    <a:pt x="242432" y="1778308"/>
                  </a:lnTo>
                  <a:lnTo>
                    <a:pt x="241648" y="1783289"/>
                  </a:lnTo>
                  <a:lnTo>
                    <a:pt x="240891" y="1788270"/>
                  </a:lnTo>
                  <a:lnTo>
                    <a:pt x="240155" y="1793251"/>
                  </a:lnTo>
                  <a:lnTo>
                    <a:pt x="239439" y="1798233"/>
                  </a:lnTo>
                  <a:lnTo>
                    <a:pt x="238742" y="1803214"/>
                  </a:lnTo>
                  <a:lnTo>
                    <a:pt x="238063" y="1808195"/>
                  </a:lnTo>
                  <a:lnTo>
                    <a:pt x="237401" y="1813176"/>
                  </a:lnTo>
                  <a:lnTo>
                    <a:pt x="236755" y="1818158"/>
                  </a:lnTo>
                  <a:lnTo>
                    <a:pt x="236128" y="1823139"/>
                  </a:lnTo>
                  <a:lnTo>
                    <a:pt x="235519" y="1828120"/>
                  </a:lnTo>
                  <a:lnTo>
                    <a:pt x="234927" y="1833101"/>
                  </a:lnTo>
                  <a:lnTo>
                    <a:pt x="234353" y="1838083"/>
                  </a:lnTo>
                  <a:lnTo>
                    <a:pt x="233797" y="1843064"/>
                  </a:lnTo>
                  <a:lnTo>
                    <a:pt x="233261" y="1848045"/>
                  </a:lnTo>
                  <a:lnTo>
                    <a:pt x="232747" y="1853026"/>
                  </a:lnTo>
                  <a:lnTo>
                    <a:pt x="232256" y="1858008"/>
                  </a:lnTo>
                  <a:lnTo>
                    <a:pt x="231792" y="1862989"/>
                  </a:lnTo>
                  <a:lnTo>
                    <a:pt x="231353" y="1867970"/>
                  </a:lnTo>
                  <a:lnTo>
                    <a:pt x="230938" y="1872952"/>
                  </a:lnTo>
                  <a:lnTo>
                    <a:pt x="230548" y="1877933"/>
                  </a:lnTo>
                  <a:lnTo>
                    <a:pt x="230183" y="1882914"/>
                  </a:lnTo>
                  <a:lnTo>
                    <a:pt x="229842" y="1887895"/>
                  </a:lnTo>
                  <a:lnTo>
                    <a:pt x="229524" y="1892877"/>
                  </a:lnTo>
                  <a:lnTo>
                    <a:pt x="229231" y="1897858"/>
                  </a:lnTo>
                  <a:lnTo>
                    <a:pt x="228955" y="1902839"/>
                  </a:lnTo>
                  <a:lnTo>
                    <a:pt x="228695" y="1907820"/>
                  </a:lnTo>
                  <a:lnTo>
                    <a:pt x="228449" y="1912802"/>
                  </a:lnTo>
                  <a:lnTo>
                    <a:pt x="228213" y="1917783"/>
                  </a:lnTo>
                  <a:lnTo>
                    <a:pt x="227986" y="1922764"/>
                  </a:lnTo>
                  <a:lnTo>
                    <a:pt x="227764" y="1927745"/>
                  </a:lnTo>
                  <a:lnTo>
                    <a:pt x="227546" y="1932727"/>
                  </a:lnTo>
                  <a:lnTo>
                    <a:pt x="227329" y="1937708"/>
                  </a:lnTo>
                  <a:lnTo>
                    <a:pt x="227112" y="1942689"/>
                  </a:lnTo>
                  <a:lnTo>
                    <a:pt x="226894" y="1947670"/>
                  </a:lnTo>
                  <a:lnTo>
                    <a:pt x="226676" y="1952652"/>
                  </a:lnTo>
                  <a:lnTo>
                    <a:pt x="226456" y="1957633"/>
                  </a:lnTo>
                  <a:lnTo>
                    <a:pt x="226236" y="1962614"/>
                  </a:lnTo>
                  <a:lnTo>
                    <a:pt x="226016" y="1967595"/>
                  </a:lnTo>
                  <a:lnTo>
                    <a:pt x="225800" y="1972577"/>
                  </a:lnTo>
                  <a:lnTo>
                    <a:pt x="225588" y="1977558"/>
                  </a:lnTo>
                  <a:lnTo>
                    <a:pt x="225382" y="1982539"/>
                  </a:lnTo>
                  <a:lnTo>
                    <a:pt x="225184" y="1987520"/>
                  </a:lnTo>
                  <a:lnTo>
                    <a:pt x="224997" y="1992502"/>
                  </a:lnTo>
                  <a:lnTo>
                    <a:pt x="224822" y="1997483"/>
                  </a:lnTo>
                  <a:lnTo>
                    <a:pt x="224662" y="2002464"/>
                  </a:lnTo>
                  <a:lnTo>
                    <a:pt x="224520" y="2007445"/>
                  </a:lnTo>
                  <a:lnTo>
                    <a:pt x="224396" y="2012427"/>
                  </a:lnTo>
                  <a:lnTo>
                    <a:pt x="224290" y="2017408"/>
                  </a:lnTo>
                  <a:lnTo>
                    <a:pt x="224202" y="2022389"/>
                  </a:lnTo>
                  <a:lnTo>
                    <a:pt x="224133" y="2027370"/>
                  </a:lnTo>
                  <a:lnTo>
                    <a:pt x="224081" y="2032352"/>
                  </a:lnTo>
                  <a:lnTo>
                    <a:pt x="224046" y="2037333"/>
                  </a:lnTo>
                  <a:lnTo>
                    <a:pt x="224029" y="2042314"/>
                  </a:lnTo>
                  <a:lnTo>
                    <a:pt x="224024" y="2047295"/>
                  </a:lnTo>
                  <a:lnTo>
                    <a:pt x="224030" y="2052277"/>
                  </a:lnTo>
                  <a:lnTo>
                    <a:pt x="224042" y="2057258"/>
                  </a:lnTo>
                  <a:lnTo>
                    <a:pt x="224059" y="2062239"/>
                  </a:lnTo>
                  <a:lnTo>
                    <a:pt x="224077" y="2067220"/>
                  </a:lnTo>
                  <a:lnTo>
                    <a:pt x="224092" y="2072202"/>
                  </a:lnTo>
                  <a:lnTo>
                    <a:pt x="224101" y="2077183"/>
                  </a:lnTo>
                  <a:lnTo>
                    <a:pt x="224100" y="2082164"/>
                  </a:lnTo>
                  <a:lnTo>
                    <a:pt x="224085" y="2087145"/>
                  </a:lnTo>
                  <a:lnTo>
                    <a:pt x="224054" y="2092127"/>
                  </a:lnTo>
                  <a:lnTo>
                    <a:pt x="224005" y="2097108"/>
                  </a:lnTo>
                  <a:lnTo>
                    <a:pt x="223937" y="2102089"/>
                  </a:lnTo>
                  <a:lnTo>
                    <a:pt x="223848" y="2107071"/>
                  </a:lnTo>
                  <a:lnTo>
                    <a:pt x="223736" y="2112052"/>
                  </a:lnTo>
                  <a:lnTo>
                    <a:pt x="223599" y="2117033"/>
                  </a:lnTo>
                  <a:lnTo>
                    <a:pt x="223440" y="2122014"/>
                  </a:lnTo>
                  <a:lnTo>
                    <a:pt x="223261" y="2126996"/>
                  </a:lnTo>
                  <a:lnTo>
                    <a:pt x="223063" y="2131977"/>
                  </a:lnTo>
                  <a:lnTo>
                    <a:pt x="222849" y="2136958"/>
                  </a:lnTo>
                  <a:lnTo>
                    <a:pt x="222620" y="2141939"/>
                  </a:lnTo>
                  <a:lnTo>
                    <a:pt x="222381" y="2146921"/>
                  </a:lnTo>
                  <a:lnTo>
                    <a:pt x="222132" y="2151902"/>
                  </a:lnTo>
                  <a:lnTo>
                    <a:pt x="221878" y="2156883"/>
                  </a:lnTo>
                  <a:lnTo>
                    <a:pt x="221624" y="2161864"/>
                  </a:lnTo>
                  <a:lnTo>
                    <a:pt x="221371" y="2166846"/>
                  </a:lnTo>
                  <a:lnTo>
                    <a:pt x="221123" y="2171827"/>
                  </a:lnTo>
                  <a:lnTo>
                    <a:pt x="220882" y="2176808"/>
                  </a:lnTo>
                  <a:lnTo>
                    <a:pt x="220651" y="2181789"/>
                  </a:lnTo>
                  <a:lnTo>
                    <a:pt x="220432" y="2186771"/>
                  </a:lnTo>
                  <a:lnTo>
                    <a:pt x="220229" y="2191752"/>
                  </a:lnTo>
                  <a:lnTo>
                    <a:pt x="220040" y="2196733"/>
                  </a:lnTo>
                  <a:lnTo>
                    <a:pt x="219867" y="2201714"/>
                  </a:lnTo>
                  <a:lnTo>
                    <a:pt x="219710" y="2206696"/>
                  </a:lnTo>
                  <a:lnTo>
                    <a:pt x="219569" y="2211677"/>
                  </a:lnTo>
                  <a:lnTo>
                    <a:pt x="219445" y="2216658"/>
                  </a:lnTo>
                  <a:lnTo>
                    <a:pt x="219336" y="2221639"/>
                  </a:lnTo>
                  <a:lnTo>
                    <a:pt x="219244" y="2226621"/>
                  </a:lnTo>
                  <a:lnTo>
                    <a:pt x="219165" y="2231602"/>
                  </a:lnTo>
                  <a:lnTo>
                    <a:pt x="219098" y="2236583"/>
                  </a:lnTo>
                  <a:lnTo>
                    <a:pt x="219041" y="2241564"/>
                  </a:lnTo>
                  <a:lnTo>
                    <a:pt x="218993" y="2246546"/>
                  </a:lnTo>
                  <a:lnTo>
                    <a:pt x="218951" y="2251527"/>
                  </a:lnTo>
                  <a:lnTo>
                    <a:pt x="218914" y="2256508"/>
                  </a:lnTo>
                  <a:lnTo>
                    <a:pt x="218880" y="2261489"/>
                  </a:lnTo>
                  <a:lnTo>
                    <a:pt x="218848" y="2266471"/>
                  </a:lnTo>
                  <a:lnTo>
                    <a:pt x="218814" y="2271452"/>
                  </a:lnTo>
                  <a:lnTo>
                    <a:pt x="218779" y="2276433"/>
                  </a:lnTo>
                  <a:lnTo>
                    <a:pt x="218739" y="2281414"/>
                  </a:lnTo>
                  <a:lnTo>
                    <a:pt x="218695" y="2286396"/>
                  </a:lnTo>
                  <a:lnTo>
                    <a:pt x="218646" y="2291377"/>
                  </a:lnTo>
                  <a:lnTo>
                    <a:pt x="218589" y="2296358"/>
                  </a:lnTo>
                  <a:lnTo>
                    <a:pt x="218526" y="2301339"/>
                  </a:lnTo>
                  <a:lnTo>
                    <a:pt x="218455" y="2306321"/>
                  </a:lnTo>
                  <a:lnTo>
                    <a:pt x="218377" y="2311302"/>
                  </a:lnTo>
                  <a:lnTo>
                    <a:pt x="218292" y="2316283"/>
                  </a:lnTo>
                  <a:lnTo>
                    <a:pt x="218202" y="2321264"/>
                  </a:lnTo>
                  <a:lnTo>
                    <a:pt x="218106" y="2326246"/>
                  </a:lnTo>
                  <a:lnTo>
                    <a:pt x="218005" y="2331227"/>
                  </a:lnTo>
                  <a:lnTo>
                    <a:pt x="217900" y="2336208"/>
                  </a:lnTo>
                  <a:lnTo>
                    <a:pt x="217792" y="2341190"/>
                  </a:lnTo>
                  <a:lnTo>
                    <a:pt x="217683" y="2346171"/>
                  </a:lnTo>
                  <a:lnTo>
                    <a:pt x="217574" y="2351152"/>
                  </a:lnTo>
                  <a:lnTo>
                    <a:pt x="217466" y="2356133"/>
                  </a:lnTo>
                  <a:lnTo>
                    <a:pt x="217360" y="2361115"/>
                  </a:lnTo>
                  <a:lnTo>
                    <a:pt x="217256" y="2366096"/>
                  </a:lnTo>
                  <a:lnTo>
                    <a:pt x="217158" y="2371077"/>
                  </a:lnTo>
                  <a:lnTo>
                    <a:pt x="217065" y="2376058"/>
                  </a:lnTo>
                  <a:lnTo>
                    <a:pt x="216978" y="2381040"/>
                  </a:lnTo>
                  <a:lnTo>
                    <a:pt x="216897" y="2386021"/>
                  </a:lnTo>
                  <a:lnTo>
                    <a:pt x="216823" y="2391002"/>
                  </a:lnTo>
                  <a:lnTo>
                    <a:pt x="216757" y="2395983"/>
                  </a:lnTo>
                  <a:lnTo>
                    <a:pt x="216698" y="2400965"/>
                  </a:lnTo>
                  <a:lnTo>
                    <a:pt x="216647" y="2405946"/>
                  </a:lnTo>
                  <a:lnTo>
                    <a:pt x="216604" y="2410927"/>
                  </a:lnTo>
                  <a:lnTo>
                    <a:pt x="216568" y="2415908"/>
                  </a:lnTo>
                  <a:lnTo>
                    <a:pt x="216539" y="2420890"/>
                  </a:lnTo>
                  <a:lnTo>
                    <a:pt x="216517" y="2425871"/>
                  </a:lnTo>
                  <a:lnTo>
                    <a:pt x="216500" y="2430852"/>
                  </a:lnTo>
                  <a:lnTo>
                    <a:pt x="216488" y="2435833"/>
                  </a:lnTo>
                  <a:lnTo>
                    <a:pt x="216482" y="2440815"/>
                  </a:lnTo>
                  <a:lnTo>
                    <a:pt x="216480" y="2445796"/>
                  </a:lnTo>
                  <a:lnTo>
                    <a:pt x="216481" y="2450777"/>
                  </a:lnTo>
                  <a:lnTo>
                    <a:pt x="216485" y="2455758"/>
                  </a:lnTo>
                  <a:lnTo>
                    <a:pt x="216490" y="2460740"/>
                  </a:lnTo>
                  <a:lnTo>
                    <a:pt x="216497" y="2465721"/>
                  </a:lnTo>
                  <a:lnTo>
                    <a:pt x="216505" y="2470702"/>
                  </a:lnTo>
                  <a:lnTo>
                    <a:pt x="216513" y="2475683"/>
                  </a:lnTo>
                  <a:lnTo>
                    <a:pt x="216521" y="2480665"/>
                  </a:lnTo>
                  <a:lnTo>
                    <a:pt x="216528" y="2485646"/>
                  </a:lnTo>
                  <a:lnTo>
                    <a:pt x="216533" y="2490627"/>
                  </a:lnTo>
                  <a:lnTo>
                    <a:pt x="216537" y="2495608"/>
                  </a:lnTo>
                  <a:lnTo>
                    <a:pt x="216539" y="2500590"/>
                  </a:lnTo>
                  <a:lnTo>
                    <a:pt x="216539" y="2505571"/>
                  </a:lnTo>
                  <a:lnTo>
                    <a:pt x="216536" y="2510552"/>
                  </a:lnTo>
                  <a:lnTo>
                    <a:pt x="216530" y="2515533"/>
                  </a:lnTo>
                  <a:lnTo>
                    <a:pt x="216521" y="2520515"/>
                  </a:lnTo>
                  <a:lnTo>
                    <a:pt x="216510" y="2525496"/>
                  </a:lnTo>
                  <a:lnTo>
                    <a:pt x="216496" y="2530477"/>
                  </a:lnTo>
                  <a:lnTo>
                    <a:pt x="216479" y="2535458"/>
                  </a:lnTo>
                  <a:lnTo>
                    <a:pt x="216460" y="2540440"/>
                  </a:lnTo>
                  <a:lnTo>
                    <a:pt x="216439" y="2545421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8" name="pg31">
              <a:extLst>
                <a:ext uri="{FF2B5EF4-FFF2-40B4-BE49-F238E27FC236}">
                  <a16:creationId xmlns:a16="http://schemas.microsoft.com/office/drawing/2014/main" id="{BF9A188A-EEE9-34A7-6DE0-CE047C75B195}"/>
                </a:ext>
              </a:extLst>
            </p:cNvPr>
            <p:cNvSpPr/>
            <p:nvPr/>
          </p:nvSpPr>
          <p:spPr>
            <a:xfrm>
              <a:off x="5805365" y="3822155"/>
              <a:ext cx="426278" cy="2581384"/>
            </a:xfrm>
            <a:custGeom>
              <a:avLst/>
              <a:gdLst/>
              <a:ahLst/>
              <a:cxnLst/>
              <a:rect l="0" t="0" r="0" b="0"/>
              <a:pathLst>
                <a:path w="426278" h="2581384">
                  <a:moveTo>
                    <a:pt x="212697" y="2581384"/>
                  </a:moveTo>
                  <a:lnTo>
                    <a:pt x="212661" y="2576332"/>
                  </a:lnTo>
                  <a:lnTo>
                    <a:pt x="212625" y="2571281"/>
                  </a:lnTo>
                  <a:lnTo>
                    <a:pt x="212586" y="2566229"/>
                  </a:lnTo>
                  <a:lnTo>
                    <a:pt x="212547" y="2561177"/>
                  </a:lnTo>
                  <a:lnTo>
                    <a:pt x="212507" y="2556126"/>
                  </a:lnTo>
                  <a:lnTo>
                    <a:pt x="212466" y="2551074"/>
                  </a:lnTo>
                  <a:lnTo>
                    <a:pt x="212424" y="2546022"/>
                  </a:lnTo>
                  <a:lnTo>
                    <a:pt x="212382" y="2540971"/>
                  </a:lnTo>
                  <a:lnTo>
                    <a:pt x="212341" y="2535919"/>
                  </a:lnTo>
                  <a:lnTo>
                    <a:pt x="212299" y="2530867"/>
                  </a:lnTo>
                  <a:lnTo>
                    <a:pt x="212258" y="2525816"/>
                  </a:lnTo>
                  <a:lnTo>
                    <a:pt x="212218" y="2520764"/>
                  </a:lnTo>
                  <a:lnTo>
                    <a:pt x="212179" y="2515713"/>
                  </a:lnTo>
                  <a:lnTo>
                    <a:pt x="212142" y="2510661"/>
                  </a:lnTo>
                  <a:lnTo>
                    <a:pt x="212106" y="2505609"/>
                  </a:lnTo>
                  <a:lnTo>
                    <a:pt x="212072" y="2500558"/>
                  </a:lnTo>
                  <a:lnTo>
                    <a:pt x="212040" y="2495506"/>
                  </a:lnTo>
                  <a:lnTo>
                    <a:pt x="212010" y="2490454"/>
                  </a:lnTo>
                  <a:lnTo>
                    <a:pt x="211981" y="2485403"/>
                  </a:lnTo>
                  <a:lnTo>
                    <a:pt x="211954" y="2480351"/>
                  </a:lnTo>
                  <a:lnTo>
                    <a:pt x="211926" y="2475300"/>
                  </a:lnTo>
                  <a:lnTo>
                    <a:pt x="211899" y="2470248"/>
                  </a:lnTo>
                  <a:lnTo>
                    <a:pt x="211872" y="2465196"/>
                  </a:lnTo>
                  <a:lnTo>
                    <a:pt x="211842" y="2460145"/>
                  </a:lnTo>
                  <a:lnTo>
                    <a:pt x="211809" y="2455093"/>
                  </a:lnTo>
                  <a:lnTo>
                    <a:pt x="211773" y="2450041"/>
                  </a:lnTo>
                  <a:lnTo>
                    <a:pt x="211731" y="2444990"/>
                  </a:lnTo>
                  <a:lnTo>
                    <a:pt x="211684" y="2439938"/>
                  </a:lnTo>
                  <a:lnTo>
                    <a:pt x="211630" y="2434886"/>
                  </a:lnTo>
                  <a:lnTo>
                    <a:pt x="211567" y="2429835"/>
                  </a:lnTo>
                  <a:lnTo>
                    <a:pt x="211495" y="2424783"/>
                  </a:lnTo>
                  <a:lnTo>
                    <a:pt x="211412" y="2419732"/>
                  </a:lnTo>
                  <a:lnTo>
                    <a:pt x="211318" y="2414680"/>
                  </a:lnTo>
                  <a:lnTo>
                    <a:pt x="211214" y="2409628"/>
                  </a:lnTo>
                  <a:lnTo>
                    <a:pt x="211099" y="2404577"/>
                  </a:lnTo>
                  <a:lnTo>
                    <a:pt x="210972" y="2399525"/>
                  </a:lnTo>
                  <a:lnTo>
                    <a:pt x="210834" y="2394473"/>
                  </a:lnTo>
                  <a:lnTo>
                    <a:pt x="210685" y="2389422"/>
                  </a:lnTo>
                  <a:lnTo>
                    <a:pt x="210525" y="2384370"/>
                  </a:lnTo>
                  <a:lnTo>
                    <a:pt x="210357" y="2379319"/>
                  </a:lnTo>
                  <a:lnTo>
                    <a:pt x="210181" y="2374267"/>
                  </a:lnTo>
                  <a:lnTo>
                    <a:pt x="209999" y="2369215"/>
                  </a:lnTo>
                  <a:lnTo>
                    <a:pt x="209813" y="2364164"/>
                  </a:lnTo>
                  <a:lnTo>
                    <a:pt x="209624" y="2359112"/>
                  </a:lnTo>
                  <a:lnTo>
                    <a:pt x="209433" y="2354060"/>
                  </a:lnTo>
                  <a:lnTo>
                    <a:pt x="209243" y="2349009"/>
                  </a:lnTo>
                  <a:lnTo>
                    <a:pt x="209056" y="2343957"/>
                  </a:lnTo>
                  <a:lnTo>
                    <a:pt x="208872" y="2338905"/>
                  </a:lnTo>
                  <a:lnTo>
                    <a:pt x="208693" y="2333854"/>
                  </a:lnTo>
                  <a:lnTo>
                    <a:pt x="208520" y="2328802"/>
                  </a:lnTo>
                  <a:lnTo>
                    <a:pt x="208353" y="2323751"/>
                  </a:lnTo>
                  <a:lnTo>
                    <a:pt x="208195" y="2318699"/>
                  </a:lnTo>
                  <a:lnTo>
                    <a:pt x="208043" y="2313647"/>
                  </a:lnTo>
                  <a:lnTo>
                    <a:pt x="207898" y="2308596"/>
                  </a:lnTo>
                  <a:lnTo>
                    <a:pt x="207759" y="2303544"/>
                  </a:lnTo>
                  <a:lnTo>
                    <a:pt x="207624" y="2298492"/>
                  </a:lnTo>
                  <a:lnTo>
                    <a:pt x="207492" y="2293441"/>
                  </a:lnTo>
                  <a:lnTo>
                    <a:pt x="207361" y="2288389"/>
                  </a:lnTo>
                  <a:lnTo>
                    <a:pt x="207230" y="2283337"/>
                  </a:lnTo>
                  <a:lnTo>
                    <a:pt x="207096" y="2278286"/>
                  </a:lnTo>
                  <a:lnTo>
                    <a:pt x="206958" y="2273234"/>
                  </a:lnTo>
                  <a:lnTo>
                    <a:pt x="206813" y="2268183"/>
                  </a:lnTo>
                  <a:lnTo>
                    <a:pt x="206661" y="2263131"/>
                  </a:lnTo>
                  <a:lnTo>
                    <a:pt x="206500" y="2258079"/>
                  </a:lnTo>
                  <a:lnTo>
                    <a:pt x="206330" y="2253028"/>
                  </a:lnTo>
                  <a:lnTo>
                    <a:pt x="206147" y="2247976"/>
                  </a:lnTo>
                  <a:lnTo>
                    <a:pt x="205952" y="2242924"/>
                  </a:lnTo>
                  <a:lnTo>
                    <a:pt x="205747" y="2237873"/>
                  </a:lnTo>
                  <a:lnTo>
                    <a:pt x="205531" y="2232821"/>
                  </a:lnTo>
                  <a:lnTo>
                    <a:pt x="205306" y="2227770"/>
                  </a:lnTo>
                  <a:lnTo>
                    <a:pt x="205072" y="2222718"/>
                  </a:lnTo>
                  <a:lnTo>
                    <a:pt x="204831" y="2217666"/>
                  </a:lnTo>
                  <a:lnTo>
                    <a:pt x="204583" y="2212615"/>
                  </a:lnTo>
                  <a:lnTo>
                    <a:pt x="204332" y="2207563"/>
                  </a:lnTo>
                  <a:lnTo>
                    <a:pt x="204078" y="2202511"/>
                  </a:lnTo>
                  <a:lnTo>
                    <a:pt x="203824" y="2197460"/>
                  </a:lnTo>
                  <a:lnTo>
                    <a:pt x="203571" y="2192408"/>
                  </a:lnTo>
                  <a:lnTo>
                    <a:pt x="203321" y="2187356"/>
                  </a:lnTo>
                  <a:lnTo>
                    <a:pt x="203075" y="2182305"/>
                  </a:lnTo>
                  <a:lnTo>
                    <a:pt x="202835" y="2177253"/>
                  </a:lnTo>
                  <a:lnTo>
                    <a:pt x="202604" y="2172202"/>
                  </a:lnTo>
                  <a:lnTo>
                    <a:pt x="202380" y="2167150"/>
                  </a:lnTo>
                  <a:lnTo>
                    <a:pt x="202166" y="2162098"/>
                  </a:lnTo>
                  <a:lnTo>
                    <a:pt x="201962" y="2157047"/>
                  </a:lnTo>
                  <a:lnTo>
                    <a:pt x="201768" y="2151995"/>
                  </a:lnTo>
                  <a:lnTo>
                    <a:pt x="201584" y="2146943"/>
                  </a:lnTo>
                  <a:lnTo>
                    <a:pt x="201412" y="2141892"/>
                  </a:lnTo>
                  <a:lnTo>
                    <a:pt x="201250" y="2136840"/>
                  </a:lnTo>
                  <a:lnTo>
                    <a:pt x="201098" y="2131789"/>
                  </a:lnTo>
                  <a:lnTo>
                    <a:pt x="200954" y="2126737"/>
                  </a:lnTo>
                  <a:lnTo>
                    <a:pt x="200817" y="2121685"/>
                  </a:lnTo>
                  <a:lnTo>
                    <a:pt x="200686" y="2116634"/>
                  </a:lnTo>
                  <a:lnTo>
                    <a:pt x="200560" y="2111582"/>
                  </a:lnTo>
                  <a:lnTo>
                    <a:pt x="200436" y="2106530"/>
                  </a:lnTo>
                  <a:lnTo>
                    <a:pt x="200312" y="2101479"/>
                  </a:lnTo>
                  <a:lnTo>
                    <a:pt x="200186" y="2096427"/>
                  </a:lnTo>
                  <a:lnTo>
                    <a:pt x="200056" y="2091375"/>
                  </a:lnTo>
                  <a:lnTo>
                    <a:pt x="199920" y="2086324"/>
                  </a:lnTo>
                  <a:lnTo>
                    <a:pt x="199776" y="2081272"/>
                  </a:lnTo>
                  <a:lnTo>
                    <a:pt x="199622" y="2076221"/>
                  </a:lnTo>
                  <a:lnTo>
                    <a:pt x="199455" y="2071169"/>
                  </a:lnTo>
                  <a:lnTo>
                    <a:pt x="199274" y="2066117"/>
                  </a:lnTo>
                  <a:lnTo>
                    <a:pt x="199077" y="2061066"/>
                  </a:lnTo>
                  <a:lnTo>
                    <a:pt x="198866" y="2056014"/>
                  </a:lnTo>
                  <a:lnTo>
                    <a:pt x="198639" y="2050962"/>
                  </a:lnTo>
                  <a:lnTo>
                    <a:pt x="198396" y="2045911"/>
                  </a:lnTo>
                  <a:lnTo>
                    <a:pt x="198136" y="2040859"/>
                  </a:lnTo>
                  <a:lnTo>
                    <a:pt x="197860" y="2035807"/>
                  </a:lnTo>
                  <a:lnTo>
                    <a:pt x="197567" y="2030756"/>
                  </a:lnTo>
                  <a:lnTo>
                    <a:pt x="197259" y="2025704"/>
                  </a:lnTo>
                  <a:lnTo>
                    <a:pt x="196938" y="2020653"/>
                  </a:lnTo>
                  <a:lnTo>
                    <a:pt x="196604" y="2015601"/>
                  </a:lnTo>
                  <a:lnTo>
                    <a:pt x="196258" y="2010549"/>
                  </a:lnTo>
                  <a:lnTo>
                    <a:pt x="195901" y="2005498"/>
                  </a:lnTo>
                  <a:lnTo>
                    <a:pt x="195532" y="2000446"/>
                  </a:lnTo>
                  <a:lnTo>
                    <a:pt x="195152" y="1995394"/>
                  </a:lnTo>
                  <a:lnTo>
                    <a:pt x="194762" y="1990343"/>
                  </a:lnTo>
                  <a:lnTo>
                    <a:pt x="194363" y="1985291"/>
                  </a:lnTo>
                  <a:lnTo>
                    <a:pt x="193953" y="1980240"/>
                  </a:lnTo>
                  <a:lnTo>
                    <a:pt x="193533" y="1975188"/>
                  </a:lnTo>
                  <a:lnTo>
                    <a:pt x="193101" y="1970136"/>
                  </a:lnTo>
                  <a:lnTo>
                    <a:pt x="192657" y="1965085"/>
                  </a:lnTo>
                  <a:lnTo>
                    <a:pt x="192197" y="1960033"/>
                  </a:lnTo>
                  <a:lnTo>
                    <a:pt x="191723" y="1954981"/>
                  </a:lnTo>
                  <a:lnTo>
                    <a:pt x="191233" y="1949930"/>
                  </a:lnTo>
                  <a:lnTo>
                    <a:pt x="190727" y="1944878"/>
                  </a:lnTo>
                  <a:lnTo>
                    <a:pt x="190204" y="1939826"/>
                  </a:lnTo>
                  <a:lnTo>
                    <a:pt x="189662" y="1934775"/>
                  </a:lnTo>
                  <a:lnTo>
                    <a:pt x="189101" y="1929723"/>
                  </a:lnTo>
                  <a:lnTo>
                    <a:pt x="188519" y="1924672"/>
                  </a:lnTo>
                  <a:lnTo>
                    <a:pt x="187919" y="1919620"/>
                  </a:lnTo>
                  <a:lnTo>
                    <a:pt x="187303" y="1914568"/>
                  </a:lnTo>
                  <a:lnTo>
                    <a:pt x="186673" y="1909517"/>
                  </a:lnTo>
                  <a:lnTo>
                    <a:pt x="186030" y="1904465"/>
                  </a:lnTo>
                  <a:lnTo>
                    <a:pt x="185378" y="1899413"/>
                  </a:lnTo>
                  <a:lnTo>
                    <a:pt x="184718" y="1894362"/>
                  </a:lnTo>
                  <a:lnTo>
                    <a:pt x="184056" y="1889310"/>
                  </a:lnTo>
                  <a:lnTo>
                    <a:pt x="183396" y="1884259"/>
                  </a:lnTo>
                  <a:lnTo>
                    <a:pt x="182741" y="1879207"/>
                  </a:lnTo>
                  <a:lnTo>
                    <a:pt x="182096" y="1874155"/>
                  </a:lnTo>
                  <a:lnTo>
                    <a:pt x="181463" y="1869104"/>
                  </a:lnTo>
                  <a:lnTo>
                    <a:pt x="180847" y="1864052"/>
                  </a:lnTo>
                  <a:lnTo>
                    <a:pt x="180249" y="1859000"/>
                  </a:lnTo>
                  <a:lnTo>
                    <a:pt x="179676" y="1853949"/>
                  </a:lnTo>
                  <a:lnTo>
                    <a:pt x="179126" y="1848897"/>
                  </a:lnTo>
                  <a:lnTo>
                    <a:pt x="178598" y="1843845"/>
                  </a:lnTo>
                  <a:lnTo>
                    <a:pt x="178092" y="1838794"/>
                  </a:lnTo>
                  <a:lnTo>
                    <a:pt x="177607" y="1833742"/>
                  </a:lnTo>
                  <a:lnTo>
                    <a:pt x="177142" y="1828691"/>
                  </a:lnTo>
                  <a:lnTo>
                    <a:pt x="176695" y="1823639"/>
                  </a:lnTo>
                  <a:lnTo>
                    <a:pt x="176263" y="1818587"/>
                  </a:lnTo>
                  <a:lnTo>
                    <a:pt x="175841" y="1813536"/>
                  </a:lnTo>
                  <a:lnTo>
                    <a:pt x="175424" y="1808484"/>
                  </a:lnTo>
                  <a:lnTo>
                    <a:pt x="175010" y="1803432"/>
                  </a:lnTo>
                  <a:lnTo>
                    <a:pt x="174594" y="1798381"/>
                  </a:lnTo>
                  <a:lnTo>
                    <a:pt x="174172" y="1793329"/>
                  </a:lnTo>
                  <a:lnTo>
                    <a:pt x="173741" y="1788277"/>
                  </a:lnTo>
                  <a:lnTo>
                    <a:pt x="173295" y="1783226"/>
                  </a:lnTo>
                  <a:lnTo>
                    <a:pt x="172833" y="1778174"/>
                  </a:lnTo>
                  <a:lnTo>
                    <a:pt x="172351" y="1773123"/>
                  </a:lnTo>
                  <a:lnTo>
                    <a:pt x="171849" y="1768071"/>
                  </a:lnTo>
                  <a:lnTo>
                    <a:pt x="171324" y="1763019"/>
                  </a:lnTo>
                  <a:lnTo>
                    <a:pt x="170774" y="1757968"/>
                  </a:lnTo>
                  <a:lnTo>
                    <a:pt x="170198" y="1752916"/>
                  </a:lnTo>
                  <a:lnTo>
                    <a:pt x="169591" y="1747864"/>
                  </a:lnTo>
                  <a:lnTo>
                    <a:pt x="168957" y="1742813"/>
                  </a:lnTo>
                  <a:lnTo>
                    <a:pt x="168294" y="1737761"/>
                  </a:lnTo>
                  <a:lnTo>
                    <a:pt x="167605" y="1732710"/>
                  </a:lnTo>
                  <a:lnTo>
                    <a:pt x="166887" y="1727658"/>
                  </a:lnTo>
                  <a:lnTo>
                    <a:pt x="166143" y="1722606"/>
                  </a:lnTo>
                  <a:lnTo>
                    <a:pt x="165372" y="1717555"/>
                  </a:lnTo>
                  <a:lnTo>
                    <a:pt x="164570" y="1712503"/>
                  </a:lnTo>
                  <a:lnTo>
                    <a:pt x="163743" y="1707451"/>
                  </a:lnTo>
                  <a:lnTo>
                    <a:pt x="162893" y="1702400"/>
                  </a:lnTo>
                  <a:lnTo>
                    <a:pt x="162020" y="1697348"/>
                  </a:lnTo>
                  <a:lnTo>
                    <a:pt x="161125" y="1692296"/>
                  </a:lnTo>
                  <a:lnTo>
                    <a:pt x="160209" y="1687245"/>
                  </a:lnTo>
                  <a:lnTo>
                    <a:pt x="159273" y="1682193"/>
                  </a:lnTo>
                  <a:lnTo>
                    <a:pt x="158314" y="1677142"/>
                  </a:lnTo>
                  <a:lnTo>
                    <a:pt x="157337" y="1672090"/>
                  </a:lnTo>
                  <a:lnTo>
                    <a:pt x="156343" y="1667038"/>
                  </a:lnTo>
                  <a:lnTo>
                    <a:pt x="155331" y="1661987"/>
                  </a:lnTo>
                  <a:lnTo>
                    <a:pt x="154301" y="1656935"/>
                  </a:lnTo>
                  <a:lnTo>
                    <a:pt x="153253" y="1651883"/>
                  </a:lnTo>
                  <a:lnTo>
                    <a:pt x="152188" y="1646832"/>
                  </a:lnTo>
                  <a:lnTo>
                    <a:pt x="151101" y="1641780"/>
                  </a:lnTo>
                  <a:lnTo>
                    <a:pt x="149995" y="1636729"/>
                  </a:lnTo>
                  <a:lnTo>
                    <a:pt x="148868" y="1631677"/>
                  </a:lnTo>
                  <a:lnTo>
                    <a:pt x="147722" y="1626625"/>
                  </a:lnTo>
                  <a:lnTo>
                    <a:pt x="146555" y="1621574"/>
                  </a:lnTo>
                  <a:lnTo>
                    <a:pt x="145367" y="1616522"/>
                  </a:lnTo>
                  <a:lnTo>
                    <a:pt x="144159" y="1611470"/>
                  </a:lnTo>
                  <a:lnTo>
                    <a:pt x="142927" y="1606419"/>
                  </a:lnTo>
                  <a:lnTo>
                    <a:pt x="141676" y="1601367"/>
                  </a:lnTo>
                  <a:lnTo>
                    <a:pt x="140407" y="1596315"/>
                  </a:lnTo>
                  <a:lnTo>
                    <a:pt x="139123" y="1591264"/>
                  </a:lnTo>
                  <a:lnTo>
                    <a:pt x="137825" y="1586212"/>
                  </a:lnTo>
                  <a:lnTo>
                    <a:pt x="136516" y="1581161"/>
                  </a:lnTo>
                  <a:lnTo>
                    <a:pt x="135199" y="1576109"/>
                  </a:lnTo>
                  <a:lnTo>
                    <a:pt x="133878" y="1571057"/>
                  </a:lnTo>
                  <a:lnTo>
                    <a:pt x="132556" y="1566006"/>
                  </a:lnTo>
                  <a:lnTo>
                    <a:pt x="131237" y="1560954"/>
                  </a:lnTo>
                  <a:lnTo>
                    <a:pt x="129925" y="1555902"/>
                  </a:lnTo>
                  <a:lnTo>
                    <a:pt x="128621" y="1550851"/>
                  </a:lnTo>
                  <a:lnTo>
                    <a:pt x="127328" y="1545799"/>
                  </a:lnTo>
                  <a:lnTo>
                    <a:pt x="126047" y="1540747"/>
                  </a:lnTo>
                  <a:lnTo>
                    <a:pt x="124781" y="1535696"/>
                  </a:lnTo>
                  <a:lnTo>
                    <a:pt x="123528" y="1530644"/>
                  </a:lnTo>
                  <a:lnTo>
                    <a:pt x="122284" y="1525593"/>
                  </a:lnTo>
                  <a:lnTo>
                    <a:pt x="121047" y="1520541"/>
                  </a:lnTo>
                  <a:lnTo>
                    <a:pt x="119812" y="1515489"/>
                  </a:lnTo>
                  <a:lnTo>
                    <a:pt x="118575" y="1510438"/>
                  </a:lnTo>
                  <a:lnTo>
                    <a:pt x="117328" y="1505386"/>
                  </a:lnTo>
                  <a:lnTo>
                    <a:pt x="116063" y="1500334"/>
                  </a:lnTo>
                  <a:lnTo>
                    <a:pt x="114769" y="1495283"/>
                  </a:lnTo>
                  <a:lnTo>
                    <a:pt x="113442" y="1490231"/>
                  </a:lnTo>
                  <a:lnTo>
                    <a:pt x="112073" y="1485180"/>
                  </a:lnTo>
                  <a:lnTo>
                    <a:pt x="110656" y="1480128"/>
                  </a:lnTo>
                  <a:lnTo>
                    <a:pt x="109185" y="1475076"/>
                  </a:lnTo>
                  <a:lnTo>
                    <a:pt x="107655" y="1470025"/>
                  </a:lnTo>
                  <a:lnTo>
                    <a:pt x="106052" y="1464973"/>
                  </a:lnTo>
                  <a:lnTo>
                    <a:pt x="104381" y="1459921"/>
                  </a:lnTo>
                  <a:lnTo>
                    <a:pt x="102646" y="1454870"/>
                  </a:lnTo>
                  <a:lnTo>
                    <a:pt x="100850" y="1449818"/>
                  </a:lnTo>
                  <a:lnTo>
                    <a:pt x="98998" y="1444766"/>
                  </a:lnTo>
                  <a:lnTo>
                    <a:pt x="97097" y="1439715"/>
                  </a:lnTo>
                  <a:lnTo>
                    <a:pt x="95154" y="1434663"/>
                  </a:lnTo>
                  <a:lnTo>
                    <a:pt x="93176" y="1429612"/>
                  </a:lnTo>
                  <a:lnTo>
                    <a:pt x="91180" y="1424560"/>
                  </a:lnTo>
                  <a:lnTo>
                    <a:pt x="89180" y="1419508"/>
                  </a:lnTo>
                  <a:lnTo>
                    <a:pt x="87188" y="1414457"/>
                  </a:lnTo>
                  <a:lnTo>
                    <a:pt x="85215" y="1409405"/>
                  </a:lnTo>
                  <a:lnTo>
                    <a:pt x="83272" y="1404353"/>
                  </a:lnTo>
                  <a:lnTo>
                    <a:pt x="81370" y="1399302"/>
                  </a:lnTo>
                  <a:lnTo>
                    <a:pt x="79526" y="1394250"/>
                  </a:lnTo>
                  <a:lnTo>
                    <a:pt x="77747" y="1389198"/>
                  </a:lnTo>
                  <a:lnTo>
                    <a:pt x="76034" y="1384147"/>
                  </a:lnTo>
                  <a:lnTo>
                    <a:pt x="74390" y="1379095"/>
                  </a:lnTo>
                  <a:lnTo>
                    <a:pt x="72818" y="1374044"/>
                  </a:lnTo>
                  <a:lnTo>
                    <a:pt x="71317" y="1368992"/>
                  </a:lnTo>
                  <a:lnTo>
                    <a:pt x="69887" y="1363940"/>
                  </a:lnTo>
                  <a:lnTo>
                    <a:pt x="68530" y="1358889"/>
                  </a:lnTo>
                  <a:lnTo>
                    <a:pt x="67239" y="1353837"/>
                  </a:lnTo>
                  <a:lnTo>
                    <a:pt x="66001" y="1348785"/>
                  </a:lnTo>
                  <a:lnTo>
                    <a:pt x="64809" y="1343734"/>
                  </a:lnTo>
                  <a:lnTo>
                    <a:pt x="63654" y="1338682"/>
                  </a:lnTo>
                  <a:lnTo>
                    <a:pt x="62528" y="1333631"/>
                  </a:lnTo>
                  <a:lnTo>
                    <a:pt x="61421" y="1328579"/>
                  </a:lnTo>
                  <a:lnTo>
                    <a:pt x="60324" y="1323527"/>
                  </a:lnTo>
                  <a:lnTo>
                    <a:pt x="59222" y="1318476"/>
                  </a:lnTo>
                  <a:lnTo>
                    <a:pt x="58106" y="1313424"/>
                  </a:lnTo>
                  <a:lnTo>
                    <a:pt x="56965" y="1308372"/>
                  </a:lnTo>
                  <a:lnTo>
                    <a:pt x="55791" y="1303321"/>
                  </a:lnTo>
                  <a:lnTo>
                    <a:pt x="54574" y="1298269"/>
                  </a:lnTo>
                  <a:lnTo>
                    <a:pt x="53307" y="1293217"/>
                  </a:lnTo>
                  <a:lnTo>
                    <a:pt x="51974" y="1288166"/>
                  </a:lnTo>
                  <a:lnTo>
                    <a:pt x="50567" y="1283114"/>
                  </a:lnTo>
                  <a:lnTo>
                    <a:pt x="49089" y="1278063"/>
                  </a:lnTo>
                  <a:lnTo>
                    <a:pt x="47534" y="1273011"/>
                  </a:lnTo>
                  <a:lnTo>
                    <a:pt x="45903" y="1267959"/>
                  </a:lnTo>
                  <a:lnTo>
                    <a:pt x="44194" y="1262908"/>
                  </a:lnTo>
                  <a:lnTo>
                    <a:pt x="42408" y="1257856"/>
                  </a:lnTo>
                  <a:lnTo>
                    <a:pt x="40542" y="1252804"/>
                  </a:lnTo>
                  <a:lnTo>
                    <a:pt x="38604" y="1247753"/>
                  </a:lnTo>
                  <a:lnTo>
                    <a:pt x="36607" y="1242701"/>
                  </a:lnTo>
                  <a:lnTo>
                    <a:pt x="34562" y="1237650"/>
                  </a:lnTo>
                  <a:lnTo>
                    <a:pt x="32478" y="1232598"/>
                  </a:lnTo>
                  <a:lnTo>
                    <a:pt x="30367" y="1227546"/>
                  </a:lnTo>
                  <a:lnTo>
                    <a:pt x="28241" y="1222495"/>
                  </a:lnTo>
                  <a:lnTo>
                    <a:pt x="26116" y="1217443"/>
                  </a:lnTo>
                  <a:lnTo>
                    <a:pt x="24008" y="1212391"/>
                  </a:lnTo>
                  <a:lnTo>
                    <a:pt x="21933" y="1207340"/>
                  </a:lnTo>
                  <a:lnTo>
                    <a:pt x="19903" y="1202288"/>
                  </a:lnTo>
                  <a:lnTo>
                    <a:pt x="17930" y="1197236"/>
                  </a:lnTo>
                  <a:lnTo>
                    <a:pt x="16026" y="1192185"/>
                  </a:lnTo>
                  <a:lnTo>
                    <a:pt x="14202" y="1187133"/>
                  </a:lnTo>
                  <a:lnTo>
                    <a:pt x="12475" y="1182082"/>
                  </a:lnTo>
                  <a:lnTo>
                    <a:pt x="10861" y="1177030"/>
                  </a:lnTo>
                  <a:lnTo>
                    <a:pt x="9353" y="1171978"/>
                  </a:lnTo>
                  <a:lnTo>
                    <a:pt x="7956" y="1166927"/>
                  </a:lnTo>
                  <a:lnTo>
                    <a:pt x="6673" y="1161875"/>
                  </a:lnTo>
                  <a:lnTo>
                    <a:pt x="5507" y="1156823"/>
                  </a:lnTo>
                  <a:lnTo>
                    <a:pt x="4457" y="1151772"/>
                  </a:lnTo>
                  <a:lnTo>
                    <a:pt x="3530" y="1146720"/>
                  </a:lnTo>
                  <a:lnTo>
                    <a:pt x="2733" y="1141668"/>
                  </a:lnTo>
                  <a:lnTo>
                    <a:pt x="2046" y="1136617"/>
                  </a:lnTo>
                  <a:lnTo>
                    <a:pt x="1465" y="1131565"/>
                  </a:lnTo>
                  <a:lnTo>
                    <a:pt x="988" y="1126514"/>
                  </a:lnTo>
                  <a:lnTo>
                    <a:pt x="608" y="1121462"/>
                  </a:lnTo>
                  <a:lnTo>
                    <a:pt x="322" y="1116410"/>
                  </a:lnTo>
                  <a:lnTo>
                    <a:pt x="128" y="1111359"/>
                  </a:lnTo>
                  <a:lnTo>
                    <a:pt x="27" y="1106307"/>
                  </a:lnTo>
                  <a:lnTo>
                    <a:pt x="0" y="1101255"/>
                  </a:lnTo>
                  <a:lnTo>
                    <a:pt x="40" y="1096204"/>
                  </a:lnTo>
                  <a:lnTo>
                    <a:pt x="144" y="1091152"/>
                  </a:lnTo>
                  <a:lnTo>
                    <a:pt x="303" y="1086101"/>
                  </a:lnTo>
                  <a:lnTo>
                    <a:pt x="513" y="1081049"/>
                  </a:lnTo>
                  <a:lnTo>
                    <a:pt x="769" y="1075997"/>
                  </a:lnTo>
                  <a:lnTo>
                    <a:pt x="1067" y="1070946"/>
                  </a:lnTo>
                  <a:lnTo>
                    <a:pt x="1394" y="1065894"/>
                  </a:lnTo>
                  <a:lnTo>
                    <a:pt x="1745" y="1060842"/>
                  </a:lnTo>
                  <a:lnTo>
                    <a:pt x="2115" y="1055791"/>
                  </a:lnTo>
                  <a:lnTo>
                    <a:pt x="2499" y="1050739"/>
                  </a:lnTo>
                  <a:lnTo>
                    <a:pt x="2892" y="1045687"/>
                  </a:lnTo>
                  <a:lnTo>
                    <a:pt x="3290" y="1040636"/>
                  </a:lnTo>
                  <a:lnTo>
                    <a:pt x="3689" y="1035584"/>
                  </a:lnTo>
                  <a:lnTo>
                    <a:pt x="4087" y="1030533"/>
                  </a:lnTo>
                  <a:lnTo>
                    <a:pt x="4483" y="1025481"/>
                  </a:lnTo>
                  <a:lnTo>
                    <a:pt x="4874" y="1020429"/>
                  </a:lnTo>
                  <a:lnTo>
                    <a:pt x="5263" y="1015378"/>
                  </a:lnTo>
                  <a:lnTo>
                    <a:pt x="5650" y="1010326"/>
                  </a:lnTo>
                  <a:lnTo>
                    <a:pt x="6037" y="1005274"/>
                  </a:lnTo>
                  <a:lnTo>
                    <a:pt x="6429" y="1000223"/>
                  </a:lnTo>
                  <a:lnTo>
                    <a:pt x="6829" y="995171"/>
                  </a:lnTo>
                  <a:lnTo>
                    <a:pt x="7243" y="990120"/>
                  </a:lnTo>
                  <a:lnTo>
                    <a:pt x="7675" y="985068"/>
                  </a:lnTo>
                  <a:lnTo>
                    <a:pt x="8131" y="980016"/>
                  </a:lnTo>
                  <a:lnTo>
                    <a:pt x="8618" y="974965"/>
                  </a:lnTo>
                  <a:lnTo>
                    <a:pt x="9143" y="969913"/>
                  </a:lnTo>
                  <a:lnTo>
                    <a:pt x="9722" y="964861"/>
                  </a:lnTo>
                  <a:lnTo>
                    <a:pt x="10354" y="959810"/>
                  </a:lnTo>
                  <a:lnTo>
                    <a:pt x="11045" y="954758"/>
                  </a:lnTo>
                  <a:lnTo>
                    <a:pt x="11802" y="949706"/>
                  </a:lnTo>
                  <a:lnTo>
                    <a:pt x="12630" y="944655"/>
                  </a:lnTo>
                  <a:lnTo>
                    <a:pt x="13534" y="939603"/>
                  </a:lnTo>
                  <a:lnTo>
                    <a:pt x="14520" y="934552"/>
                  </a:lnTo>
                  <a:lnTo>
                    <a:pt x="15604" y="929500"/>
                  </a:lnTo>
                  <a:lnTo>
                    <a:pt x="16775" y="924448"/>
                  </a:lnTo>
                  <a:lnTo>
                    <a:pt x="18032" y="919397"/>
                  </a:lnTo>
                  <a:lnTo>
                    <a:pt x="19374" y="914345"/>
                  </a:lnTo>
                  <a:lnTo>
                    <a:pt x="20801" y="909293"/>
                  </a:lnTo>
                  <a:lnTo>
                    <a:pt x="22309" y="904242"/>
                  </a:lnTo>
                  <a:lnTo>
                    <a:pt x="23896" y="899190"/>
                  </a:lnTo>
                  <a:lnTo>
                    <a:pt x="25570" y="894138"/>
                  </a:lnTo>
                  <a:lnTo>
                    <a:pt x="27311" y="889087"/>
                  </a:lnTo>
                  <a:lnTo>
                    <a:pt x="29114" y="884035"/>
                  </a:lnTo>
                  <a:lnTo>
                    <a:pt x="30973" y="878984"/>
                  </a:lnTo>
                  <a:lnTo>
                    <a:pt x="32882" y="873932"/>
                  </a:lnTo>
                  <a:lnTo>
                    <a:pt x="34836" y="868880"/>
                  </a:lnTo>
                  <a:lnTo>
                    <a:pt x="36830" y="863829"/>
                  </a:lnTo>
                  <a:lnTo>
                    <a:pt x="38864" y="858777"/>
                  </a:lnTo>
                  <a:lnTo>
                    <a:pt x="40926" y="853725"/>
                  </a:lnTo>
                  <a:lnTo>
                    <a:pt x="43012" y="848674"/>
                  </a:lnTo>
                  <a:lnTo>
                    <a:pt x="45119" y="843622"/>
                  </a:lnTo>
                  <a:lnTo>
                    <a:pt x="47243" y="838571"/>
                  </a:lnTo>
                  <a:lnTo>
                    <a:pt x="49382" y="833519"/>
                  </a:lnTo>
                  <a:lnTo>
                    <a:pt x="51533" y="828467"/>
                  </a:lnTo>
                  <a:lnTo>
                    <a:pt x="53695" y="823416"/>
                  </a:lnTo>
                  <a:lnTo>
                    <a:pt x="55864" y="818364"/>
                  </a:lnTo>
                  <a:lnTo>
                    <a:pt x="58040" y="813312"/>
                  </a:lnTo>
                  <a:lnTo>
                    <a:pt x="60219" y="808261"/>
                  </a:lnTo>
                  <a:lnTo>
                    <a:pt x="62400" y="803209"/>
                  </a:lnTo>
                  <a:lnTo>
                    <a:pt x="64583" y="798157"/>
                  </a:lnTo>
                  <a:lnTo>
                    <a:pt x="66767" y="793106"/>
                  </a:lnTo>
                  <a:lnTo>
                    <a:pt x="68949" y="788054"/>
                  </a:lnTo>
                  <a:lnTo>
                    <a:pt x="71130" y="783003"/>
                  </a:lnTo>
                  <a:lnTo>
                    <a:pt x="73308" y="777951"/>
                  </a:lnTo>
                  <a:lnTo>
                    <a:pt x="75482" y="772899"/>
                  </a:lnTo>
                  <a:lnTo>
                    <a:pt x="77653" y="767848"/>
                  </a:lnTo>
                  <a:lnTo>
                    <a:pt x="79821" y="762796"/>
                  </a:lnTo>
                  <a:lnTo>
                    <a:pt x="81983" y="757744"/>
                  </a:lnTo>
                  <a:lnTo>
                    <a:pt x="84140" y="752693"/>
                  </a:lnTo>
                  <a:lnTo>
                    <a:pt x="86291" y="747641"/>
                  </a:lnTo>
                  <a:lnTo>
                    <a:pt x="88435" y="742590"/>
                  </a:lnTo>
                  <a:lnTo>
                    <a:pt x="90571" y="737538"/>
                  </a:lnTo>
                  <a:lnTo>
                    <a:pt x="92697" y="732486"/>
                  </a:lnTo>
                  <a:lnTo>
                    <a:pt x="94811" y="727435"/>
                  </a:lnTo>
                  <a:lnTo>
                    <a:pt x="96911" y="722383"/>
                  </a:lnTo>
                  <a:lnTo>
                    <a:pt x="98991" y="717331"/>
                  </a:lnTo>
                  <a:lnTo>
                    <a:pt x="101048" y="712280"/>
                  </a:lnTo>
                  <a:lnTo>
                    <a:pt x="103080" y="707228"/>
                  </a:lnTo>
                  <a:lnTo>
                    <a:pt x="105084" y="702176"/>
                  </a:lnTo>
                  <a:lnTo>
                    <a:pt x="107056" y="697125"/>
                  </a:lnTo>
                  <a:lnTo>
                    <a:pt x="108994" y="692073"/>
                  </a:lnTo>
                  <a:lnTo>
                    <a:pt x="110894" y="687022"/>
                  </a:lnTo>
                  <a:lnTo>
                    <a:pt x="112748" y="681970"/>
                  </a:lnTo>
                  <a:lnTo>
                    <a:pt x="114561" y="676918"/>
                  </a:lnTo>
                  <a:lnTo>
                    <a:pt x="116333" y="671867"/>
                  </a:lnTo>
                  <a:lnTo>
                    <a:pt x="118067" y="666815"/>
                  </a:lnTo>
                  <a:lnTo>
                    <a:pt x="119763" y="661763"/>
                  </a:lnTo>
                  <a:lnTo>
                    <a:pt x="121427" y="656712"/>
                  </a:lnTo>
                  <a:lnTo>
                    <a:pt x="123061" y="651660"/>
                  </a:lnTo>
                  <a:lnTo>
                    <a:pt x="124668" y="646608"/>
                  </a:lnTo>
                  <a:lnTo>
                    <a:pt x="126259" y="641557"/>
                  </a:lnTo>
                  <a:lnTo>
                    <a:pt x="127840" y="636505"/>
                  </a:lnTo>
                  <a:lnTo>
                    <a:pt x="129419" y="631454"/>
                  </a:lnTo>
                  <a:lnTo>
                    <a:pt x="131000" y="626402"/>
                  </a:lnTo>
                  <a:lnTo>
                    <a:pt x="132592" y="621350"/>
                  </a:lnTo>
                  <a:lnTo>
                    <a:pt x="134198" y="616299"/>
                  </a:lnTo>
                  <a:lnTo>
                    <a:pt x="135828" y="611247"/>
                  </a:lnTo>
                  <a:lnTo>
                    <a:pt x="137486" y="606195"/>
                  </a:lnTo>
                  <a:lnTo>
                    <a:pt x="139172" y="601144"/>
                  </a:lnTo>
                  <a:lnTo>
                    <a:pt x="140889" y="596092"/>
                  </a:lnTo>
                  <a:lnTo>
                    <a:pt x="142636" y="591041"/>
                  </a:lnTo>
                  <a:lnTo>
                    <a:pt x="144414" y="585989"/>
                  </a:lnTo>
                  <a:lnTo>
                    <a:pt x="146220" y="580937"/>
                  </a:lnTo>
                  <a:lnTo>
                    <a:pt x="148056" y="575886"/>
                  </a:lnTo>
                  <a:lnTo>
                    <a:pt x="149915" y="570834"/>
                  </a:lnTo>
                  <a:lnTo>
                    <a:pt x="151790" y="565782"/>
                  </a:lnTo>
                  <a:lnTo>
                    <a:pt x="153676" y="560731"/>
                  </a:lnTo>
                  <a:lnTo>
                    <a:pt x="155568" y="555679"/>
                  </a:lnTo>
                  <a:lnTo>
                    <a:pt x="157460" y="550627"/>
                  </a:lnTo>
                  <a:lnTo>
                    <a:pt x="159344" y="545576"/>
                  </a:lnTo>
                  <a:lnTo>
                    <a:pt x="161213" y="540524"/>
                  </a:lnTo>
                  <a:lnTo>
                    <a:pt x="163058" y="535473"/>
                  </a:lnTo>
                  <a:lnTo>
                    <a:pt x="164874" y="530421"/>
                  </a:lnTo>
                  <a:lnTo>
                    <a:pt x="166656" y="525369"/>
                  </a:lnTo>
                  <a:lnTo>
                    <a:pt x="168397" y="520318"/>
                  </a:lnTo>
                  <a:lnTo>
                    <a:pt x="170093" y="515266"/>
                  </a:lnTo>
                  <a:lnTo>
                    <a:pt x="171739" y="510214"/>
                  </a:lnTo>
                  <a:lnTo>
                    <a:pt x="173326" y="505163"/>
                  </a:lnTo>
                  <a:lnTo>
                    <a:pt x="174849" y="500111"/>
                  </a:lnTo>
                  <a:lnTo>
                    <a:pt x="176314" y="495060"/>
                  </a:lnTo>
                  <a:lnTo>
                    <a:pt x="177717" y="490008"/>
                  </a:lnTo>
                  <a:lnTo>
                    <a:pt x="179059" y="484956"/>
                  </a:lnTo>
                  <a:lnTo>
                    <a:pt x="180342" y="479905"/>
                  </a:lnTo>
                  <a:lnTo>
                    <a:pt x="181564" y="474853"/>
                  </a:lnTo>
                  <a:lnTo>
                    <a:pt x="182724" y="469801"/>
                  </a:lnTo>
                  <a:lnTo>
                    <a:pt x="183826" y="464750"/>
                  </a:lnTo>
                  <a:lnTo>
                    <a:pt x="184877" y="459698"/>
                  </a:lnTo>
                  <a:lnTo>
                    <a:pt x="185882" y="454646"/>
                  </a:lnTo>
                  <a:lnTo>
                    <a:pt x="186844" y="449595"/>
                  </a:lnTo>
                  <a:lnTo>
                    <a:pt x="187768" y="444543"/>
                  </a:lnTo>
                  <a:lnTo>
                    <a:pt x="188657" y="439492"/>
                  </a:lnTo>
                  <a:lnTo>
                    <a:pt x="189512" y="434440"/>
                  </a:lnTo>
                  <a:lnTo>
                    <a:pt x="190338" y="429388"/>
                  </a:lnTo>
                  <a:lnTo>
                    <a:pt x="191140" y="424337"/>
                  </a:lnTo>
                  <a:lnTo>
                    <a:pt x="191922" y="419285"/>
                  </a:lnTo>
                  <a:lnTo>
                    <a:pt x="192685" y="414233"/>
                  </a:lnTo>
                  <a:lnTo>
                    <a:pt x="193429" y="409182"/>
                  </a:lnTo>
                  <a:lnTo>
                    <a:pt x="194158" y="404130"/>
                  </a:lnTo>
                  <a:lnTo>
                    <a:pt x="194868" y="399078"/>
                  </a:lnTo>
                  <a:lnTo>
                    <a:pt x="195561" y="394027"/>
                  </a:lnTo>
                  <a:lnTo>
                    <a:pt x="196238" y="388975"/>
                  </a:lnTo>
                  <a:lnTo>
                    <a:pt x="196898" y="383924"/>
                  </a:lnTo>
                  <a:lnTo>
                    <a:pt x="197540" y="378872"/>
                  </a:lnTo>
                  <a:lnTo>
                    <a:pt x="198165" y="373820"/>
                  </a:lnTo>
                  <a:lnTo>
                    <a:pt x="198771" y="368769"/>
                  </a:lnTo>
                  <a:lnTo>
                    <a:pt x="199356" y="363717"/>
                  </a:lnTo>
                  <a:lnTo>
                    <a:pt x="199919" y="358665"/>
                  </a:lnTo>
                  <a:lnTo>
                    <a:pt x="200462" y="353614"/>
                  </a:lnTo>
                  <a:lnTo>
                    <a:pt x="200987" y="348562"/>
                  </a:lnTo>
                  <a:lnTo>
                    <a:pt x="201492" y="343511"/>
                  </a:lnTo>
                  <a:lnTo>
                    <a:pt x="201979" y="338459"/>
                  </a:lnTo>
                  <a:lnTo>
                    <a:pt x="202448" y="333407"/>
                  </a:lnTo>
                  <a:lnTo>
                    <a:pt x="202899" y="328356"/>
                  </a:lnTo>
                  <a:lnTo>
                    <a:pt x="203332" y="323304"/>
                  </a:lnTo>
                  <a:lnTo>
                    <a:pt x="203751" y="318252"/>
                  </a:lnTo>
                  <a:lnTo>
                    <a:pt x="204156" y="313201"/>
                  </a:lnTo>
                  <a:lnTo>
                    <a:pt x="204548" y="308149"/>
                  </a:lnTo>
                  <a:lnTo>
                    <a:pt x="204927" y="303097"/>
                  </a:lnTo>
                  <a:lnTo>
                    <a:pt x="205294" y="298046"/>
                  </a:lnTo>
                  <a:lnTo>
                    <a:pt x="205649" y="292994"/>
                  </a:lnTo>
                  <a:lnTo>
                    <a:pt x="205990" y="287943"/>
                  </a:lnTo>
                  <a:lnTo>
                    <a:pt x="206319" y="282891"/>
                  </a:lnTo>
                  <a:lnTo>
                    <a:pt x="206637" y="277839"/>
                  </a:lnTo>
                  <a:lnTo>
                    <a:pt x="206941" y="272788"/>
                  </a:lnTo>
                  <a:lnTo>
                    <a:pt x="207232" y="267736"/>
                  </a:lnTo>
                  <a:lnTo>
                    <a:pt x="207510" y="262684"/>
                  </a:lnTo>
                  <a:lnTo>
                    <a:pt x="207773" y="257633"/>
                  </a:lnTo>
                  <a:lnTo>
                    <a:pt x="208019" y="252581"/>
                  </a:lnTo>
                  <a:lnTo>
                    <a:pt x="208250" y="247530"/>
                  </a:lnTo>
                  <a:lnTo>
                    <a:pt x="208465" y="242478"/>
                  </a:lnTo>
                  <a:lnTo>
                    <a:pt x="208665" y="237426"/>
                  </a:lnTo>
                  <a:lnTo>
                    <a:pt x="208849" y="232375"/>
                  </a:lnTo>
                  <a:lnTo>
                    <a:pt x="209019" y="227323"/>
                  </a:lnTo>
                  <a:lnTo>
                    <a:pt x="209173" y="222271"/>
                  </a:lnTo>
                  <a:lnTo>
                    <a:pt x="209311" y="217220"/>
                  </a:lnTo>
                  <a:lnTo>
                    <a:pt x="209437" y="212168"/>
                  </a:lnTo>
                  <a:lnTo>
                    <a:pt x="209551" y="207116"/>
                  </a:lnTo>
                  <a:lnTo>
                    <a:pt x="209654" y="202065"/>
                  </a:lnTo>
                  <a:lnTo>
                    <a:pt x="209749" y="197013"/>
                  </a:lnTo>
                  <a:lnTo>
                    <a:pt x="209835" y="191962"/>
                  </a:lnTo>
                  <a:lnTo>
                    <a:pt x="209915" y="186910"/>
                  </a:lnTo>
                  <a:lnTo>
                    <a:pt x="209990" y="181858"/>
                  </a:lnTo>
                  <a:lnTo>
                    <a:pt x="210062" y="176807"/>
                  </a:lnTo>
                  <a:lnTo>
                    <a:pt x="210132" y="171755"/>
                  </a:lnTo>
                  <a:lnTo>
                    <a:pt x="210203" y="166703"/>
                  </a:lnTo>
                  <a:lnTo>
                    <a:pt x="210274" y="161652"/>
                  </a:lnTo>
                  <a:lnTo>
                    <a:pt x="210348" y="156600"/>
                  </a:lnTo>
                  <a:lnTo>
                    <a:pt x="210424" y="151548"/>
                  </a:lnTo>
                  <a:lnTo>
                    <a:pt x="210505" y="146497"/>
                  </a:lnTo>
                  <a:lnTo>
                    <a:pt x="210590" y="141445"/>
                  </a:lnTo>
                  <a:lnTo>
                    <a:pt x="210679" y="136394"/>
                  </a:lnTo>
                  <a:lnTo>
                    <a:pt x="210772" y="131342"/>
                  </a:lnTo>
                  <a:lnTo>
                    <a:pt x="210869" y="126290"/>
                  </a:lnTo>
                  <a:lnTo>
                    <a:pt x="210970" y="121239"/>
                  </a:lnTo>
                  <a:lnTo>
                    <a:pt x="211073" y="116187"/>
                  </a:lnTo>
                  <a:lnTo>
                    <a:pt x="211179" y="111135"/>
                  </a:lnTo>
                  <a:lnTo>
                    <a:pt x="211286" y="106084"/>
                  </a:lnTo>
                  <a:lnTo>
                    <a:pt x="211393" y="101032"/>
                  </a:lnTo>
                  <a:lnTo>
                    <a:pt x="211499" y="95981"/>
                  </a:lnTo>
                  <a:lnTo>
                    <a:pt x="211603" y="90929"/>
                  </a:lnTo>
                  <a:lnTo>
                    <a:pt x="211704" y="85877"/>
                  </a:lnTo>
                  <a:lnTo>
                    <a:pt x="211802" y="80826"/>
                  </a:lnTo>
                  <a:lnTo>
                    <a:pt x="211894" y="75774"/>
                  </a:lnTo>
                  <a:lnTo>
                    <a:pt x="211982" y="70722"/>
                  </a:lnTo>
                  <a:lnTo>
                    <a:pt x="212064" y="65671"/>
                  </a:lnTo>
                  <a:lnTo>
                    <a:pt x="212140" y="60619"/>
                  </a:lnTo>
                  <a:lnTo>
                    <a:pt x="212210" y="55567"/>
                  </a:lnTo>
                  <a:lnTo>
                    <a:pt x="212275" y="50516"/>
                  </a:lnTo>
                  <a:lnTo>
                    <a:pt x="212334" y="45464"/>
                  </a:lnTo>
                  <a:lnTo>
                    <a:pt x="212387" y="40413"/>
                  </a:lnTo>
                  <a:lnTo>
                    <a:pt x="212436" y="35361"/>
                  </a:lnTo>
                  <a:lnTo>
                    <a:pt x="212480" y="30309"/>
                  </a:lnTo>
                  <a:lnTo>
                    <a:pt x="212520" y="25258"/>
                  </a:lnTo>
                  <a:lnTo>
                    <a:pt x="212558" y="20206"/>
                  </a:lnTo>
                  <a:lnTo>
                    <a:pt x="212592" y="15154"/>
                  </a:lnTo>
                  <a:lnTo>
                    <a:pt x="212625" y="10103"/>
                  </a:lnTo>
                  <a:lnTo>
                    <a:pt x="212656" y="5051"/>
                  </a:lnTo>
                  <a:lnTo>
                    <a:pt x="212685" y="0"/>
                  </a:lnTo>
                  <a:lnTo>
                    <a:pt x="213592" y="0"/>
                  </a:lnTo>
                  <a:lnTo>
                    <a:pt x="213621" y="5051"/>
                  </a:lnTo>
                  <a:lnTo>
                    <a:pt x="213652" y="10103"/>
                  </a:lnTo>
                  <a:lnTo>
                    <a:pt x="213685" y="15154"/>
                  </a:lnTo>
                  <a:lnTo>
                    <a:pt x="213719" y="20206"/>
                  </a:lnTo>
                  <a:lnTo>
                    <a:pt x="213757" y="25258"/>
                  </a:lnTo>
                  <a:lnTo>
                    <a:pt x="213797" y="30309"/>
                  </a:lnTo>
                  <a:lnTo>
                    <a:pt x="213842" y="35361"/>
                  </a:lnTo>
                  <a:lnTo>
                    <a:pt x="213890" y="40413"/>
                  </a:lnTo>
                  <a:lnTo>
                    <a:pt x="213943" y="45464"/>
                  </a:lnTo>
                  <a:lnTo>
                    <a:pt x="214002" y="50516"/>
                  </a:lnTo>
                  <a:lnTo>
                    <a:pt x="214067" y="55567"/>
                  </a:lnTo>
                  <a:lnTo>
                    <a:pt x="214137" y="60619"/>
                  </a:lnTo>
                  <a:lnTo>
                    <a:pt x="214213" y="65671"/>
                  </a:lnTo>
                  <a:lnTo>
                    <a:pt x="214295" y="70722"/>
                  </a:lnTo>
                  <a:lnTo>
                    <a:pt x="214383" y="75774"/>
                  </a:lnTo>
                  <a:lnTo>
                    <a:pt x="214475" y="80826"/>
                  </a:lnTo>
                  <a:lnTo>
                    <a:pt x="214573" y="85877"/>
                  </a:lnTo>
                  <a:lnTo>
                    <a:pt x="214674" y="90929"/>
                  </a:lnTo>
                  <a:lnTo>
                    <a:pt x="214778" y="95981"/>
                  </a:lnTo>
                  <a:lnTo>
                    <a:pt x="214884" y="101032"/>
                  </a:lnTo>
                  <a:lnTo>
                    <a:pt x="214991" y="106084"/>
                  </a:lnTo>
                  <a:lnTo>
                    <a:pt x="215098" y="111135"/>
                  </a:lnTo>
                  <a:lnTo>
                    <a:pt x="215204" y="116187"/>
                  </a:lnTo>
                  <a:lnTo>
                    <a:pt x="215307" y="121239"/>
                  </a:lnTo>
                  <a:lnTo>
                    <a:pt x="215408" y="126290"/>
                  </a:lnTo>
                  <a:lnTo>
                    <a:pt x="215505" y="131342"/>
                  </a:lnTo>
                  <a:lnTo>
                    <a:pt x="215598" y="136394"/>
                  </a:lnTo>
                  <a:lnTo>
                    <a:pt x="215688" y="141445"/>
                  </a:lnTo>
                  <a:lnTo>
                    <a:pt x="215772" y="146497"/>
                  </a:lnTo>
                  <a:lnTo>
                    <a:pt x="215853" y="151548"/>
                  </a:lnTo>
                  <a:lnTo>
                    <a:pt x="215929" y="156600"/>
                  </a:lnTo>
                  <a:lnTo>
                    <a:pt x="216003" y="161652"/>
                  </a:lnTo>
                  <a:lnTo>
                    <a:pt x="216074" y="166703"/>
                  </a:lnTo>
                  <a:lnTo>
                    <a:pt x="216145" y="171755"/>
                  </a:lnTo>
                  <a:lnTo>
                    <a:pt x="216215" y="176807"/>
                  </a:lnTo>
                  <a:lnTo>
                    <a:pt x="216287" y="181858"/>
                  </a:lnTo>
                  <a:lnTo>
                    <a:pt x="216362" y="186910"/>
                  </a:lnTo>
                  <a:lnTo>
                    <a:pt x="216442" y="191962"/>
                  </a:lnTo>
                  <a:lnTo>
                    <a:pt x="216528" y="197013"/>
                  </a:lnTo>
                  <a:lnTo>
                    <a:pt x="216623" y="202065"/>
                  </a:lnTo>
                  <a:lnTo>
                    <a:pt x="216726" y="207116"/>
                  </a:lnTo>
                  <a:lnTo>
                    <a:pt x="216840" y="212168"/>
                  </a:lnTo>
                  <a:lnTo>
                    <a:pt x="216966" y="217220"/>
                  </a:lnTo>
                  <a:lnTo>
                    <a:pt x="217104" y="222271"/>
                  </a:lnTo>
                  <a:lnTo>
                    <a:pt x="217258" y="227323"/>
                  </a:lnTo>
                  <a:lnTo>
                    <a:pt x="217428" y="232375"/>
                  </a:lnTo>
                  <a:lnTo>
                    <a:pt x="217612" y="237426"/>
                  </a:lnTo>
                  <a:lnTo>
                    <a:pt x="217812" y="242478"/>
                  </a:lnTo>
                  <a:lnTo>
                    <a:pt x="218027" y="247530"/>
                  </a:lnTo>
                  <a:lnTo>
                    <a:pt x="218258" y="252581"/>
                  </a:lnTo>
                  <a:lnTo>
                    <a:pt x="218504" y="257633"/>
                  </a:lnTo>
                  <a:lnTo>
                    <a:pt x="218767" y="262684"/>
                  </a:lnTo>
                  <a:lnTo>
                    <a:pt x="219045" y="267736"/>
                  </a:lnTo>
                  <a:lnTo>
                    <a:pt x="219336" y="272788"/>
                  </a:lnTo>
                  <a:lnTo>
                    <a:pt x="219640" y="277839"/>
                  </a:lnTo>
                  <a:lnTo>
                    <a:pt x="219958" y="282891"/>
                  </a:lnTo>
                  <a:lnTo>
                    <a:pt x="220287" y="287943"/>
                  </a:lnTo>
                  <a:lnTo>
                    <a:pt x="220628" y="292994"/>
                  </a:lnTo>
                  <a:lnTo>
                    <a:pt x="220983" y="298046"/>
                  </a:lnTo>
                  <a:lnTo>
                    <a:pt x="221350" y="303097"/>
                  </a:lnTo>
                  <a:lnTo>
                    <a:pt x="221729" y="308149"/>
                  </a:lnTo>
                  <a:lnTo>
                    <a:pt x="222121" y="313201"/>
                  </a:lnTo>
                  <a:lnTo>
                    <a:pt x="222526" y="318252"/>
                  </a:lnTo>
                  <a:lnTo>
                    <a:pt x="222945" y="323304"/>
                  </a:lnTo>
                  <a:lnTo>
                    <a:pt x="223378" y="328356"/>
                  </a:lnTo>
                  <a:lnTo>
                    <a:pt x="223829" y="333407"/>
                  </a:lnTo>
                  <a:lnTo>
                    <a:pt x="224298" y="338459"/>
                  </a:lnTo>
                  <a:lnTo>
                    <a:pt x="224785" y="343511"/>
                  </a:lnTo>
                  <a:lnTo>
                    <a:pt x="225290" y="348562"/>
                  </a:lnTo>
                  <a:lnTo>
                    <a:pt x="225815" y="353614"/>
                  </a:lnTo>
                  <a:lnTo>
                    <a:pt x="226358" y="358665"/>
                  </a:lnTo>
                  <a:lnTo>
                    <a:pt x="226921" y="363717"/>
                  </a:lnTo>
                  <a:lnTo>
                    <a:pt x="227507" y="368769"/>
                  </a:lnTo>
                  <a:lnTo>
                    <a:pt x="228112" y="373820"/>
                  </a:lnTo>
                  <a:lnTo>
                    <a:pt x="228737" y="378872"/>
                  </a:lnTo>
                  <a:lnTo>
                    <a:pt x="229379" y="383924"/>
                  </a:lnTo>
                  <a:lnTo>
                    <a:pt x="230039" y="388975"/>
                  </a:lnTo>
                  <a:lnTo>
                    <a:pt x="230716" y="394027"/>
                  </a:lnTo>
                  <a:lnTo>
                    <a:pt x="231409" y="399078"/>
                  </a:lnTo>
                  <a:lnTo>
                    <a:pt x="232119" y="404130"/>
                  </a:lnTo>
                  <a:lnTo>
                    <a:pt x="232848" y="409182"/>
                  </a:lnTo>
                  <a:lnTo>
                    <a:pt x="233593" y="414233"/>
                  </a:lnTo>
                  <a:lnTo>
                    <a:pt x="234355" y="419285"/>
                  </a:lnTo>
                  <a:lnTo>
                    <a:pt x="235137" y="424337"/>
                  </a:lnTo>
                  <a:lnTo>
                    <a:pt x="235939" y="429388"/>
                  </a:lnTo>
                  <a:lnTo>
                    <a:pt x="236765" y="434440"/>
                  </a:lnTo>
                  <a:lnTo>
                    <a:pt x="237621" y="439492"/>
                  </a:lnTo>
                  <a:lnTo>
                    <a:pt x="238509" y="444543"/>
                  </a:lnTo>
                  <a:lnTo>
                    <a:pt x="239433" y="449595"/>
                  </a:lnTo>
                  <a:lnTo>
                    <a:pt x="240395" y="454646"/>
                  </a:lnTo>
                  <a:lnTo>
                    <a:pt x="241400" y="459698"/>
                  </a:lnTo>
                  <a:lnTo>
                    <a:pt x="242452" y="464750"/>
                  </a:lnTo>
                  <a:lnTo>
                    <a:pt x="243553" y="469801"/>
                  </a:lnTo>
                  <a:lnTo>
                    <a:pt x="244713" y="474853"/>
                  </a:lnTo>
                  <a:lnTo>
                    <a:pt x="245935" y="479905"/>
                  </a:lnTo>
                  <a:lnTo>
                    <a:pt x="247218" y="484956"/>
                  </a:lnTo>
                  <a:lnTo>
                    <a:pt x="248560" y="490008"/>
                  </a:lnTo>
                  <a:lnTo>
                    <a:pt x="249963" y="495060"/>
                  </a:lnTo>
                  <a:lnTo>
                    <a:pt x="251428" y="500111"/>
                  </a:lnTo>
                  <a:lnTo>
                    <a:pt x="252951" y="505163"/>
                  </a:lnTo>
                  <a:lnTo>
                    <a:pt x="254538" y="510214"/>
                  </a:lnTo>
                  <a:lnTo>
                    <a:pt x="256184" y="515266"/>
                  </a:lnTo>
                  <a:lnTo>
                    <a:pt x="257880" y="520318"/>
                  </a:lnTo>
                  <a:lnTo>
                    <a:pt x="259621" y="525369"/>
                  </a:lnTo>
                  <a:lnTo>
                    <a:pt x="261403" y="530421"/>
                  </a:lnTo>
                  <a:lnTo>
                    <a:pt x="263219" y="535473"/>
                  </a:lnTo>
                  <a:lnTo>
                    <a:pt x="265064" y="540524"/>
                  </a:lnTo>
                  <a:lnTo>
                    <a:pt x="266933" y="545576"/>
                  </a:lnTo>
                  <a:lnTo>
                    <a:pt x="268817" y="550627"/>
                  </a:lnTo>
                  <a:lnTo>
                    <a:pt x="270709" y="555679"/>
                  </a:lnTo>
                  <a:lnTo>
                    <a:pt x="272601" y="560731"/>
                  </a:lnTo>
                  <a:lnTo>
                    <a:pt x="274487" y="565782"/>
                  </a:lnTo>
                  <a:lnTo>
                    <a:pt x="276362" y="570834"/>
                  </a:lnTo>
                  <a:lnTo>
                    <a:pt x="278221" y="575886"/>
                  </a:lnTo>
                  <a:lnTo>
                    <a:pt x="280057" y="580937"/>
                  </a:lnTo>
                  <a:lnTo>
                    <a:pt x="281863" y="585989"/>
                  </a:lnTo>
                  <a:lnTo>
                    <a:pt x="283641" y="591041"/>
                  </a:lnTo>
                  <a:lnTo>
                    <a:pt x="285388" y="596092"/>
                  </a:lnTo>
                  <a:lnTo>
                    <a:pt x="287105" y="601144"/>
                  </a:lnTo>
                  <a:lnTo>
                    <a:pt x="288791" y="606195"/>
                  </a:lnTo>
                  <a:lnTo>
                    <a:pt x="290449" y="611247"/>
                  </a:lnTo>
                  <a:lnTo>
                    <a:pt x="292079" y="616299"/>
                  </a:lnTo>
                  <a:lnTo>
                    <a:pt x="293685" y="621350"/>
                  </a:lnTo>
                  <a:lnTo>
                    <a:pt x="295277" y="626402"/>
                  </a:lnTo>
                  <a:lnTo>
                    <a:pt x="296858" y="631454"/>
                  </a:lnTo>
                  <a:lnTo>
                    <a:pt x="298437" y="636505"/>
                  </a:lnTo>
                  <a:lnTo>
                    <a:pt x="300018" y="641557"/>
                  </a:lnTo>
                  <a:lnTo>
                    <a:pt x="301609" y="646608"/>
                  </a:lnTo>
                  <a:lnTo>
                    <a:pt x="303216" y="651660"/>
                  </a:lnTo>
                  <a:lnTo>
                    <a:pt x="304850" y="656712"/>
                  </a:lnTo>
                  <a:lnTo>
                    <a:pt x="306514" y="661763"/>
                  </a:lnTo>
                  <a:lnTo>
                    <a:pt x="308211" y="666815"/>
                  </a:lnTo>
                  <a:lnTo>
                    <a:pt x="309944" y="671867"/>
                  </a:lnTo>
                  <a:lnTo>
                    <a:pt x="311716" y="676918"/>
                  </a:lnTo>
                  <a:lnTo>
                    <a:pt x="313529" y="681970"/>
                  </a:lnTo>
                  <a:lnTo>
                    <a:pt x="315383" y="687022"/>
                  </a:lnTo>
                  <a:lnTo>
                    <a:pt x="317283" y="692073"/>
                  </a:lnTo>
                  <a:lnTo>
                    <a:pt x="319221" y="697125"/>
                  </a:lnTo>
                  <a:lnTo>
                    <a:pt x="321193" y="702176"/>
                  </a:lnTo>
                  <a:lnTo>
                    <a:pt x="323197" y="707228"/>
                  </a:lnTo>
                  <a:lnTo>
                    <a:pt x="325229" y="712280"/>
                  </a:lnTo>
                  <a:lnTo>
                    <a:pt x="327286" y="717331"/>
                  </a:lnTo>
                  <a:lnTo>
                    <a:pt x="329366" y="722383"/>
                  </a:lnTo>
                  <a:lnTo>
                    <a:pt x="331466" y="727435"/>
                  </a:lnTo>
                  <a:lnTo>
                    <a:pt x="333580" y="732486"/>
                  </a:lnTo>
                  <a:lnTo>
                    <a:pt x="335706" y="737538"/>
                  </a:lnTo>
                  <a:lnTo>
                    <a:pt x="337842" y="742590"/>
                  </a:lnTo>
                  <a:lnTo>
                    <a:pt x="339986" y="747641"/>
                  </a:lnTo>
                  <a:lnTo>
                    <a:pt x="342137" y="752693"/>
                  </a:lnTo>
                  <a:lnTo>
                    <a:pt x="344294" y="757744"/>
                  </a:lnTo>
                  <a:lnTo>
                    <a:pt x="346456" y="762796"/>
                  </a:lnTo>
                  <a:lnTo>
                    <a:pt x="348624" y="767848"/>
                  </a:lnTo>
                  <a:lnTo>
                    <a:pt x="350795" y="772899"/>
                  </a:lnTo>
                  <a:lnTo>
                    <a:pt x="352970" y="777951"/>
                  </a:lnTo>
                  <a:lnTo>
                    <a:pt x="355147" y="783003"/>
                  </a:lnTo>
                  <a:lnTo>
                    <a:pt x="357328" y="788054"/>
                  </a:lnTo>
                  <a:lnTo>
                    <a:pt x="359510" y="793106"/>
                  </a:lnTo>
                  <a:lnTo>
                    <a:pt x="361694" y="798157"/>
                  </a:lnTo>
                  <a:lnTo>
                    <a:pt x="363877" y="803209"/>
                  </a:lnTo>
                  <a:lnTo>
                    <a:pt x="366058" y="808261"/>
                  </a:lnTo>
                  <a:lnTo>
                    <a:pt x="368238" y="813312"/>
                  </a:lnTo>
                  <a:lnTo>
                    <a:pt x="370413" y="818364"/>
                  </a:lnTo>
                  <a:lnTo>
                    <a:pt x="372582" y="823416"/>
                  </a:lnTo>
                  <a:lnTo>
                    <a:pt x="374744" y="828467"/>
                  </a:lnTo>
                  <a:lnTo>
                    <a:pt x="376895" y="833519"/>
                  </a:lnTo>
                  <a:lnTo>
                    <a:pt x="379034" y="838571"/>
                  </a:lnTo>
                  <a:lnTo>
                    <a:pt x="381158" y="843622"/>
                  </a:lnTo>
                  <a:lnTo>
                    <a:pt x="383265" y="848674"/>
                  </a:lnTo>
                  <a:lnTo>
                    <a:pt x="385351" y="853725"/>
                  </a:lnTo>
                  <a:lnTo>
                    <a:pt x="387413" y="858777"/>
                  </a:lnTo>
                  <a:lnTo>
                    <a:pt x="389447" y="863829"/>
                  </a:lnTo>
                  <a:lnTo>
                    <a:pt x="391441" y="868880"/>
                  </a:lnTo>
                  <a:lnTo>
                    <a:pt x="393395" y="873932"/>
                  </a:lnTo>
                  <a:lnTo>
                    <a:pt x="395304" y="878984"/>
                  </a:lnTo>
                  <a:lnTo>
                    <a:pt x="397163" y="884035"/>
                  </a:lnTo>
                  <a:lnTo>
                    <a:pt x="398966" y="889087"/>
                  </a:lnTo>
                  <a:lnTo>
                    <a:pt x="400707" y="894138"/>
                  </a:lnTo>
                  <a:lnTo>
                    <a:pt x="402381" y="899190"/>
                  </a:lnTo>
                  <a:lnTo>
                    <a:pt x="403968" y="904242"/>
                  </a:lnTo>
                  <a:lnTo>
                    <a:pt x="405476" y="909293"/>
                  </a:lnTo>
                  <a:lnTo>
                    <a:pt x="406903" y="914345"/>
                  </a:lnTo>
                  <a:lnTo>
                    <a:pt x="408246" y="919397"/>
                  </a:lnTo>
                  <a:lnTo>
                    <a:pt x="409502" y="924448"/>
                  </a:lnTo>
                  <a:lnTo>
                    <a:pt x="410673" y="929500"/>
                  </a:lnTo>
                  <a:lnTo>
                    <a:pt x="411757" y="934552"/>
                  </a:lnTo>
                  <a:lnTo>
                    <a:pt x="412743" y="939603"/>
                  </a:lnTo>
                  <a:lnTo>
                    <a:pt x="413647" y="944655"/>
                  </a:lnTo>
                  <a:lnTo>
                    <a:pt x="414475" y="949706"/>
                  </a:lnTo>
                  <a:lnTo>
                    <a:pt x="415232" y="954758"/>
                  </a:lnTo>
                  <a:lnTo>
                    <a:pt x="415923" y="959810"/>
                  </a:lnTo>
                  <a:lnTo>
                    <a:pt x="416555" y="964861"/>
                  </a:lnTo>
                  <a:lnTo>
                    <a:pt x="417134" y="969913"/>
                  </a:lnTo>
                  <a:lnTo>
                    <a:pt x="417659" y="974965"/>
                  </a:lnTo>
                  <a:lnTo>
                    <a:pt x="418146" y="980016"/>
                  </a:lnTo>
                  <a:lnTo>
                    <a:pt x="418602" y="985068"/>
                  </a:lnTo>
                  <a:lnTo>
                    <a:pt x="419034" y="990120"/>
                  </a:lnTo>
                  <a:lnTo>
                    <a:pt x="419448" y="995171"/>
                  </a:lnTo>
                  <a:lnTo>
                    <a:pt x="419848" y="1000223"/>
                  </a:lnTo>
                  <a:lnTo>
                    <a:pt x="420240" y="1005274"/>
                  </a:lnTo>
                  <a:lnTo>
                    <a:pt x="420627" y="1010326"/>
                  </a:lnTo>
                  <a:lnTo>
                    <a:pt x="421014" y="1015378"/>
                  </a:lnTo>
                  <a:lnTo>
                    <a:pt x="421403" y="1020429"/>
                  </a:lnTo>
                  <a:lnTo>
                    <a:pt x="421795" y="1025481"/>
                  </a:lnTo>
                  <a:lnTo>
                    <a:pt x="422190" y="1030533"/>
                  </a:lnTo>
                  <a:lnTo>
                    <a:pt x="422588" y="1035584"/>
                  </a:lnTo>
                  <a:lnTo>
                    <a:pt x="422987" y="1040636"/>
                  </a:lnTo>
                  <a:lnTo>
                    <a:pt x="423385" y="1045687"/>
                  </a:lnTo>
                  <a:lnTo>
                    <a:pt x="423778" y="1050739"/>
                  </a:lnTo>
                  <a:lnTo>
                    <a:pt x="424162" y="1055791"/>
                  </a:lnTo>
                  <a:lnTo>
                    <a:pt x="424532" y="1060842"/>
                  </a:lnTo>
                  <a:lnTo>
                    <a:pt x="424883" y="1065894"/>
                  </a:lnTo>
                  <a:lnTo>
                    <a:pt x="425210" y="1070946"/>
                  </a:lnTo>
                  <a:lnTo>
                    <a:pt x="425508" y="1075997"/>
                  </a:lnTo>
                  <a:lnTo>
                    <a:pt x="425764" y="1081049"/>
                  </a:lnTo>
                  <a:lnTo>
                    <a:pt x="425974" y="1086101"/>
                  </a:lnTo>
                  <a:lnTo>
                    <a:pt x="426133" y="1091152"/>
                  </a:lnTo>
                  <a:lnTo>
                    <a:pt x="426237" y="1096204"/>
                  </a:lnTo>
                  <a:lnTo>
                    <a:pt x="426278" y="1101255"/>
                  </a:lnTo>
                  <a:lnTo>
                    <a:pt x="426250" y="1106307"/>
                  </a:lnTo>
                  <a:lnTo>
                    <a:pt x="426149" y="1111359"/>
                  </a:lnTo>
                  <a:lnTo>
                    <a:pt x="425955" y="1116410"/>
                  </a:lnTo>
                  <a:lnTo>
                    <a:pt x="425669" y="1121462"/>
                  </a:lnTo>
                  <a:lnTo>
                    <a:pt x="425289" y="1126514"/>
                  </a:lnTo>
                  <a:lnTo>
                    <a:pt x="424812" y="1131565"/>
                  </a:lnTo>
                  <a:lnTo>
                    <a:pt x="424231" y="1136617"/>
                  </a:lnTo>
                  <a:lnTo>
                    <a:pt x="423544" y="1141668"/>
                  </a:lnTo>
                  <a:lnTo>
                    <a:pt x="422747" y="1146720"/>
                  </a:lnTo>
                  <a:lnTo>
                    <a:pt x="421820" y="1151772"/>
                  </a:lnTo>
                  <a:lnTo>
                    <a:pt x="420770" y="1156823"/>
                  </a:lnTo>
                  <a:lnTo>
                    <a:pt x="419604" y="1161875"/>
                  </a:lnTo>
                  <a:lnTo>
                    <a:pt x="418321" y="1166927"/>
                  </a:lnTo>
                  <a:lnTo>
                    <a:pt x="416924" y="1171978"/>
                  </a:lnTo>
                  <a:lnTo>
                    <a:pt x="415416" y="1177030"/>
                  </a:lnTo>
                  <a:lnTo>
                    <a:pt x="413802" y="1182082"/>
                  </a:lnTo>
                  <a:lnTo>
                    <a:pt x="412075" y="1187133"/>
                  </a:lnTo>
                  <a:lnTo>
                    <a:pt x="410251" y="1192185"/>
                  </a:lnTo>
                  <a:lnTo>
                    <a:pt x="408347" y="1197236"/>
                  </a:lnTo>
                  <a:lnTo>
                    <a:pt x="406375" y="1202288"/>
                  </a:lnTo>
                  <a:lnTo>
                    <a:pt x="404344" y="1207340"/>
                  </a:lnTo>
                  <a:lnTo>
                    <a:pt x="402269" y="1212391"/>
                  </a:lnTo>
                  <a:lnTo>
                    <a:pt x="400161" y="1217443"/>
                  </a:lnTo>
                  <a:lnTo>
                    <a:pt x="398036" y="1222495"/>
                  </a:lnTo>
                  <a:lnTo>
                    <a:pt x="395910" y="1227546"/>
                  </a:lnTo>
                  <a:lnTo>
                    <a:pt x="393799" y="1232598"/>
                  </a:lnTo>
                  <a:lnTo>
                    <a:pt x="391715" y="1237650"/>
                  </a:lnTo>
                  <a:lnTo>
                    <a:pt x="389670" y="1242701"/>
                  </a:lnTo>
                  <a:lnTo>
                    <a:pt x="387673" y="1247753"/>
                  </a:lnTo>
                  <a:lnTo>
                    <a:pt x="385735" y="1252804"/>
                  </a:lnTo>
                  <a:lnTo>
                    <a:pt x="383869" y="1257856"/>
                  </a:lnTo>
                  <a:lnTo>
                    <a:pt x="382084" y="1262908"/>
                  </a:lnTo>
                  <a:lnTo>
                    <a:pt x="380374" y="1267959"/>
                  </a:lnTo>
                  <a:lnTo>
                    <a:pt x="378743" y="1273011"/>
                  </a:lnTo>
                  <a:lnTo>
                    <a:pt x="377188" y="1278063"/>
                  </a:lnTo>
                  <a:lnTo>
                    <a:pt x="375710" y="1283114"/>
                  </a:lnTo>
                  <a:lnTo>
                    <a:pt x="374303" y="1288166"/>
                  </a:lnTo>
                  <a:lnTo>
                    <a:pt x="372970" y="1293217"/>
                  </a:lnTo>
                  <a:lnTo>
                    <a:pt x="371703" y="1298269"/>
                  </a:lnTo>
                  <a:lnTo>
                    <a:pt x="370486" y="1303321"/>
                  </a:lnTo>
                  <a:lnTo>
                    <a:pt x="369312" y="1308372"/>
                  </a:lnTo>
                  <a:lnTo>
                    <a:pt x="368171" y="1313424"/>
                  </a:lnTo>
                  <a:lnTo>
                    <a:pt x="367055" y="1318476"/>
                  </a:lnTo>
                  <a:lnTo>
                    <a:pt x="365954" y="1323527"/>
                  </a:lnTo>
                  <a:lnTo>
                    <a:pt x="364856" y="1328579"/>
                  </a:lnTo>
                  <a:lnTo>
                    <a:pt x="363750" y="1333631"/>
                  </a:lnTo>
                  <a:lnTo>
                    <a:pt x="362623" y="1338682"/>
                  </a:lnTo>
                  <a:lnTo>
                    <a:pt x="361469" y="1343734"/>
                  </a:lnTo>
                  <a:lnTo>
                    <a:pt x="360276" y="1348785"/>
                  </a:lnTo>
                  <a:lnTo>
                    <a:pt x="359038" y="1353837"/>
                  </a:lnTo>
                  <a:lnTo>
                    <a:pt x="357747" y="1358889"/>
                  </a:lnTo>
                  <a:lnTo>
                    <a:pt x="356390" y="1363940"/>
                  </a:lnTo>
                  <a:lnTo>
                    <a:pt x="354960" y="1368992"/>
                  </a:lnTo>
                  <a:lnTo>
                    <a:pt x="353459" y="1374044"/>
                  </a:lnTo>
                  <a:lnTo>
                    <a:pt x="351887" y="1379095"/>
                  </a:lnTo>
                  <a:lnTo>
                    <a:pt x="350243" y="1384147"/>
                  </a:lnTo>
                  <a:lnTo>
                    <a:pt x="348530" y="1389198"/>
                  </a:lnTo>
                  <a:lnTo>
                    <a:pt x="346751" y="1394250"/>
                  </a:lnTo>
                  <a:lnTo>
                    <a:pt x="344907" y="1399302"/>
                  </a:lnTo>
                  <a:lnTo>
                    <a:pt x="343005" y="1404353"/>
                  </a:lnTo>
                  <a:lnTo>
                    <a:pt x="341062" y="1409405"/>
                  </a:lnTo>
                  <a:lnTo>
                    <a:pt x="339089" y="1414457"/>
                  </a:lnTo>
                  <a:lnTo>
                    <a:pt x="337097" y="1419508"/>
                  </a:lnTo>
                  <a:lnTo>
                    <a:pt x="335097" y="1424560"/>
                  </a:lnTo>
                  <a:lnTo>
                    <a:pt x="333101" y="1429612"/>
                  </a:lnTo>
                  <a:lnTo>
                    <a:pt x="331123" y="1434663"/>
                  </a:lnTo>
                  <a:lnTo>
                    <a:pt x="329180" y="1439715"/>
                  </a:lnTo>
                  <a:lnTo>
                    <a:pt x="327279" y="1444766"/>
                  </a:lnTo>
                  <a:lnTo>
                    <a:pt x="325427" y="1449818"/>
                  </a:lnTo>
                  <a:lnTo>
                    <a:pt x="323631" y="1454870"/>
                  </a:lnTo>
                  <a:lnTo>
                    <a:pt x="321896" y="1459921"/>
                  </a:lnTo>
                  <a:lnTo>
                    <a:pt x="320225" y="1464973"/>
                  </a:lnTo>
                  <a:lnTo>
                    <a:pt x="318622" y="1470025"/>
                  </a:lnTo>
                  <a:lnTo>
                    <a:pt x="317092" y="1475076"/>
                  </a:lnTo>
                  <a:lnTo>
                    <a:pt x="315621" y="1480128"/>
                  </a:lnTo>
                  <a:lnTo>
                    <a:pt x="314204" y="1485180"/>
                  </a:lnTo>
                  <a:lnTo>
                    <a:pt x="312835" y="1490231"/>
                  </a:lnTo>
                  <a:lnTo>
                    <a:pt x="311508" y="1495283"/>
                  </a:lnTo>
                  <a:lnTo>
                    <a:pt x="310215" y="1500334"/>
                  </a:lnTo>
                  <a:lnTo>
                    <a:pt x="308949" y="1505386"/>
                  </a:lnTo>
                  <a:lnTo>
                    <a:pt x="307702" y="1510438"/>
                  </a:lnTo>
                  <a:lnTo>
                    <a:pt x="306465" y="1515489"/>
                  </a:lnTo>
                  <a:lnTo>
                    <a:pt x="305230" y="1520541"/>
                  </a:lnTo>
                  <a:lnTo>
                    <a:pt x="303993" y="1525593"/>
                  </a:lnTo>
                  <a:lnTo>
                    <a:pt x="302749" y="1530644"/>
                  </a:lnTo>
                  <a:lnTo>
                    <a:pt x="301496" y="1535696"/>
                  </a:lnTo>
                  <a:lnTo>
                    <a:pt x="300230" y="1540747"/>
                  </a:lnTo>
                  <a:lnTo>
                    <a:pt x="298949" y="1545799"/>
                  </a:lnTo>
                  <a:lnTo>
                    <a:pt x="297656" y="1550851"/>
                  </a:lnTo>
                  <a:lnTo>
                    <a:pt x="296352" y="1555902"/>
                  </a:lnTo>
                  <a:lnTo>
                    <a:pt x="295040" y="1560954"/>
                  </a:lnTo>
                  <a:lnTo>
                    <a:pt x="293721" y="1566006"/>
                  </a:lnTo>
                  <a:lnTo>
                    <a:pt x="292399" y="1571057"/>
                  </a:lnTo>
                  <a:lnTo>
                    <a:pt x="291078" y="1576109"/>
                  </a:lnTo>
                  <a:lnTo>
                    <a:pt x="289761" y="1581161"/>
                  </a:lnTo>
                  <a:lnTo>
                    <a:pt x="288452" y="1586212"/>
                  </a:lnTo>
                  <a:lnTo>
                    <a:pt x="287154" y="1591264"/>
                  </a:lnTo>
                  <a:lnTo>
                    <a:pt x="285870" y="1596315"/>
                  </a:lnTo>
                  <a:lnTo>
                    <a:pt x="284601" y="1601367"/>
                  </a:lnTo>
                  <a:lnTo>
                    <a:pt x="283350" y="1606419"/>
                  </a:lnTo>
                  <a:lnTo>
                    <a:pt x="282118" y="1611470"/>
                  </a:lnTo>
                  <a:lnTo>
                    <a:pt x="280910" y="1616522"/>
                  </a:lnTo>
                  <a:lnTo>
                    <a:pt x="279722" y="1621574"/>
                  </a:lnTo>
                  <a:lnTo>
                    <a:pt x="278555" y="1626625"/>
                  </a:lnTo>
                  <a:lnTo>
                    <a:pt x="277409" y="1631677"/>
                  </a:lnTo>
                  <a:lnTo>
                    <a:pt x="276282" y="1636729"/>
                  </a:lnTo>
                  <a:lnTo>
                    <a:pt x="275176" y="1641780"/>
                  </a:lnTo>
                  <a:lnTo>
                    <a:pt x="274089" y="1646832"/>
                  </a:lnTo>
                  <a:lnTo>
                    <a:pt x="273024" y="1651883"/>
                  </a:lnTo>
                  <a:lnTo>
                    <a:pt x="271976" y="1656935"/>
                  </a:lnTo>
                  <a:lnTo>
                    <a:pt x="270947" y="1661987"/>
                  </a:lnTo>
                  <a:lnTo>
                    <a:pt x="269934" y="1667038"/>
                  </a:lnTo>
                  <a:lnTo>
                    <a:pt x="268940" y="1672090"/>
                  </a:lnTo>
                  <a:lnTo>
                    <a:pt x="267963" y="1677142"/>
                  </a:lnTo>
                  <a:lnTo>
                    <a:pt x="267004" y="1682193"/>
                  </a:lnTo>
                  <a:lnTo>
                    <a:pt x="266068" y="1687245"/>
                  </a:lnTo>
                  <a:lnTo>
                    <a:pt x="265152" y="1692296"/>
                  </a:lnTo>
                  <a:lnTo>
                    <a:pt x="264257" y="1697348"/>
                  </a:lnTo>
                  <a:lnTo>
                    <a:pt x="263384" y="1702400"/>
                  </a:lnTo>
                  <a:lnTo>
                    <a:pt x="262534" y="1707451"/>
                  </a:lnTo>
                  <a:lnTo>
                    <a:pt x="261707" y="1712503"/>
                  </a:lnTo>
                  <a:lnTo>
                    <a:pt x="260905" y="1717555"/>
                  </a:lnTo>
                  <a:lnTo>
                    <a:pt x="260134" y="1722606"/>
                  </a:lnTo>
                  <a:lnTo>
                    <a:pt x="259390" y="1727658"/>
                  </a:lnTo>
                  <a:lnTo>
                    <a:pt x="258672" y="1732710"/>
                  </a:lnTo>
                  <a:lnTo>
                    <a:pt x="257983" y="1737761"/>
                  </a:lnTo>
                  <a:lnTo>
                    <a:pt x="257320" y="1742813"/>
                  </a:lnTo>
                  <a:lnTo>
                    <a:pt x="256686" y="1747864"/>
                  </a:lnTo>
                  <a:lnTo>
                    <a:pt x="256079" y="1752916"/>
                  </a:lnTo>
                  <a:lnTo>
                    <a:pt x="255503" y="1757968"/>
                  </a:lnTo>
                  <a:lnTo>
                    <a:pt x="254953" y="1763019"/>
                  </a:lnTo>
                  <a:lnTo>
                    <a:pt x="254428" y="1768071"/>
                  </a:lnTo>
                  <a:lnTo>
                    <a:pt x="253926" y="1773123"/>
                  </a:lnTo>
                  <a:lnTo>
                    <a:pt x="253444" y="1778174"/>
                  </a:lnTo>
                  <a:lnTo>
                    <a:pt x="252982" y="1783226"/>
                  </a:lnTo>
                  <a:lnTo>
                    <a:pt x="252536" y="1788277"/>
                  </a:lnTo>
                  <a:lnTo>
                    <a:pt x="252105" y="1793329"/>
                  </a:lnTo>
                  <a:lnTo>
                    <a:pt x="251683" y="1798381"/>
                  </a:lnTo>
                  <a:lnTo>
                    <a:pt x="251267" y="1803432"/>
                  </a:lnTo>
                  <a:lnTo>
                    <a:pt x="250853" y="1808484"/>
                  </a:lnTo>
                  <a:lnTo>
                    <a:pt x="250436" y="1813536"/>
                  </a:lnTo>
                  <a:lnTo>
                    <a:pt x="250014" y="1818587"/>
                  </a:lnTo>
                  <a:lnTo>
                    <a:pt x="249582" y="1823639"/>
                  </a:lnTo>
                  <a:lnTo>
                    <a:pt x="249135" y="1828691"/>
                  </a:lnTo>
                  <a:lnTo>
                    <a:pt x="248670" y="1833742"/>
                  </a:lnTo>
                  <a:lnTo>
                    <a:pt x="248185" y="1838794"/>
                  </a:lnTo>
                  <a:lnTo>
                    <a:pt x="247679" y="1843845"/>
                  </a:lnTo>
                  <a:lnTo>
                    <a:pt x="247152" y="1848897"/>
                  </a:lnTo>
                  <a:lnTo>
                    <a:pt x="246601" y="1853949"/>
                  </a:lnTo>
                  <a:lnTo>
                    <a:pt x="246028" y="1859000"/>
                  </a:lnTo>
                  <a:lnTo>
                    <a:pt x="245430" y="1864052"/>
                  </a:lnTo>
                  <a:lnTo>
                    <a:pt x="244814" y="1869104"/>
                  </a:lnTo>
                  <a:lnTo>
                    <a:pt x="244181" y="1874155"/>
                  </a:lnTo>
                  <a:lnTo>
                    <a:pt x="243536" y="1879207"/>
                  </a:lnTo>
                  <a:lnTo>
                    <a:pt x="242881" y="1884259"/>
                  </a:lnTo>
                  <a:lnTo>
                    <a:pt x="242221" y="1889310"/>
                  </a:lnTo>
                  <a:lnTo>
                    <a:pt x="241559" y="1894362"/>
                  </a:lnTo>
                  <a:lnTo>
                    <a:pt x="240899" y="1899413"/>
                  </a:lnTo>
                  <a:lnTo>
                    <a:pt x="240247" y="1904465"/>
                  </a:lnTo>
                  <a:lnTo>
                    <a:pt x="239604" y="1909517"/>
                  </a:lnTo>
                  <a:lnTo>
                    <a:pt x="238974" y="1914568"/>
                  </a:lnTo>
                  <a:lnTo>
                    <a:pt x="238358" y="1919620"/>
                  </a:lnTo>
                  <a:lnTo>
                    <a:pt x="237758" y="1924672"/>
                  </a:lnTo>
                  <a:lnTo>
                    <a:pt x="237176" y="1929723"/>
                  </a:lnTo>
                  <a:lnTo>
                    <a:pt x="236615" y="1934775"/>
                  </a:lnTo>
                  <a:lnTo>
                    <a:pt x="236073" y="1939826"/>
                  </a:lnTo>
                  <a:lnTo>
                    <a:pt x="235550" y="1944878"/>
                  </a:lnTo>
                  <a:lnTo>
                    <a:pt x="235044" y="1949930"/>
                  </a:lnTo>
                  <a:lnTo>
                    <a:pt x="234554" y="1954981"/>
                  </a:lnTo>
                  <a:lnTo>
                    <a:pt x="234080" y="1960033"/>
                  </a:lnTo>
                  <a:lnTo>
                    <a:pt x="233620" y="1965085"/>
                  </a:lnTo>
                  <a:lnTo>
                    <a:pt x="233176" y="1970136"/>
                  </a:lnTo>
                  <a:lnTo>
                    <a:pt x="232744" y="1975188"/>
                  </a:lnTo>
                  <a:lnTo>
                    <a:pt x="232324" y="1980240"/>
                  </a:lnTo>
                  <a:lnTo>
                    <a:pt x="231914" y="1985291"/>
                  </a:lnTo>
                  <a:lnTo>
                    <a:pt x="231515" y="1990343"/>
                  </a:lnTo>
                  <a:lnTo>
                    <a:pt x="231125" y="1995394"/>
                  </a:lnTo>
                  <a:lnTo>
                    <a:pt x="230745" y="2000446"/>
                  </a:lnTo>
                  <a:lnTo>
                    <a:pt x="230376" y="2005498"/>
                  </a:lnTo>
                  <a:lnTo>
                    <a:pt x="230019" y="2010549"/>
                  </a:lnTo>
                  <a:lnTo>
                    <a:pt x="229673" y="2015601"/>
                  </a:lnTo>
                  <a:lnTo>
                    <a:pt x="229339" y="2020653"/>
                  </a:lnTo>
                  <a:lnTo>
                    <a:pt x="229018" y="2025704"/>
                  </a:lnTo>
                  <a:lnTo>
                    <a:pt x="228710" y="2030756"/>
                  </a:lnTo>
                  <a:lnTo>
                    <a:pt x="228417" y="2035807"/>
                  </a:lnTo>
                  <a:lnTo>
                    <a:pt x="228141" y="2040859"/>
                  </a:lnTo>
                  <a:lnTo>
                    <a:pt x="227882" y="2045911"/>
                  </a:lnTo>
                  <a:lnTo>
                    <a:pt x="227638" y="2050962"/>
                  </a:lnTo>
                  <a:lnTo>
                    <a:pt x="227411" y="2056014"/>
                  </a:lnTo>
                  <a:lnTo>
                    <a:pt x="227200" y="2061066"/>
                  </a:lnTo>
                  <a:lnTo>
                    <a:pt x="227003" y="2066117"/>
                  </a:lnTo>
                  <a:lnTo>
                    <a:pt x="226822" y="2071169"/>
                  </a:lnTo>
                  <a:lnTo>
                    <a:pt x="226655" y="2076221"/>
                  </a:lnTo>
                  <a:lnTo>
                    <a:pt x="226501" y="2081272"/>
                  </a:lnTo>
                  <a:lnTo>
                    <a:pt x="226357" y="2086324"/>
                  </a:lnTo>
                  <a:lnTo>
                    <a:pt x="226221" y="2091375"/>
                  </a:lnTo>
                  <a:lnTo>
                    <a:pt x="226091" y="2096427"/>
                  </a:lnTo>
                  <a:lnTo>
                    <a:pt x="225965" y="2101479"/>
                  </a:lnTo>
                  <a:lnTo>
                    <a:pt x="225841" y="2106530"/>
                  </a:lnTo>
                  <a:lnTo>
                    <a:pt x="225717" y="2111582"/>
                  </a:lnTo>
                  <a:lnTo>
                    <a:pt x="225591" y="2116634"/>
                  </a:lnTo>
                  <a:lnTo>
                    <a:pt x="225460" y="2121685"/>
                  </a:lnTo>
                  <a:lnTo>
                    <a:pt x="225323" y="2126737"/>
                  </a:lnTo>
                  <a:lnTo>
                    <a:pt x="225179" y="2131789"/>
                  </a:lnTo>
                  <a:lnTo>
                    <a:pt x="225027" y="2136840"/>
                  </a:lnTo>
                  <a:lnTo>
                    <a:pt x="224865" y="2141892"/>
                  </a:lnTo>
                  <a:lnTo>
                    <a:pt x="224693" y="2146943"/>
                  </a:lnTo>
                  <a:lnTo>
                    <a:pt x="224509" y="2151995"/>
                  </a:lnTo>
                  <a:lnTo>
                    <a:pt x="224315" y="2157047"/>
                  </a:lnTo>
                  <a:lnTo>
                    <a:pt x="224111" y="2162098"/>
                  </a:lnTo>
                  <a:lnTo>
                    <a:pt x="223897" y="2167150"/>
                  </a:lnTo>
                  <a:lnTo>
                    <a:pt x="223673" y="2172202"/>
                  </a:lnTo>
                  <a:lnTo>
                    <a:pt x="223442" y="2177253"/>
                  </a:lnTo>
                  <a:lnTo>
                    <a:pt x="223202" y="2182305"/>
                  </a:lnTo>
                  <a:lnTo>
                    <a:pt x="222956" y="2187356"/>
                  </a:lnTo>
                  <a:lnTo>
                    <a:pt x="222706" y="2192408"/>
                  </a:lnTo>
                  <a:lnTo>
                    <a:pt x="222453" y="2197460"/>
                  </a:lnTo>
                  <a:lnTo>
                    <a:pt x="222199" y="2202511"/>
                  </a:lnTo>
                  <a:lnTo>
                    <a:pt x="221945" y="2207563"/>
                  </a:lnTo>
                  <a:lnTo>
                    <a:pt x="221694" y="2212615"/>
                  </a:lnTo>
                  <a:lnTo>
                    <a:pt x="221446" y="2217666"/>
                  </a:lnTo>
                  <a:lnTo>
                    <a:pt x="221205" y="2222718"/>
                  </a:lnTo>
                  <a:lnTo>
                    <a:pt x="220971" y="2227770"/>
                  </a:lnTo>
                  <a:lnTo>
                    <a:pt x="220746" y="2232821"/>
                  </a:lnTo>
                  <a:lnTo>
                    <a:pt x="220530" y="2237873"/>
                  </a:lnTo>
                  <a:lnTo>
                    <a:pt x="220325" y="2242924"/>
                  </a:lnTo>
                  <a:lnTo>
                    <a:pt x="220130" y="2247976"/>
                  </a:lnTo>
                  <a:lnTo>
                    <a:pt x="219947" y="2253028"/>
                  </a:lnTo>
                  <a:lnTo>
                    <a:pt x="219777" y="2258079"/>
                  </a:lnTo>
                  <a:lnTo>
                    <a:pt x="219616" y="2263131"/>
                  </a:lnTo>
                  <a:lnTo>
                    <a:pt x="219464" y="2268183"/>
                  </a:lnTo>
                  <a:lnTo>
                    <a:pt x="219319" y="2273234"/>
                  </a:lnTo>
                  <a:lnTo>
                    <a:pt x="219181" y="2278286"/>
                  </a:lnTo>
                  <a:lnTo>
                    <a:pt x="219047" y="2283337"/>
                  </a:lnTo>
                  <a:lnTo>
                    <a:pt x="218916" y="2288389"/>
                  </a:lnTo>
                  <a:lnTo>
                    <a:pt x="218786" y="2293441"/>
                  </a:lnTo>
                  <a:lnTo>
                    <a:pt x="218653" y="2298492"/>
                  </a:lnTo>
                  <a:lnTo>
                    <a:pt x="218518" y="2303544"/>
                  </a:lnTo>
                  <a:lnTo>
                    <a:pt x="218379" y="2308596"/>
                  </a:lnTo>
                  <a:lnTo>
                    <a:pt x="218234" y="2313647"/>
                  </a:lnTo>
                  <a:lnTo>
                    <a:pt x="218082" y="2318699"/>
                  </a:lnTo>
                  <a:lnTo>
                    <a:pt x="217924" y="2323751"/>
                  </a:lnTo>
                  <a:lnTo>
                    <a:pt x="217757" y="2328802"/>
                  </a:lnTo>
                  <a:lnTo>
                    <a:pt x="217584" y="2333854"/>
                  </a:lnTo>
                  <a:lnTo>
                    <a:pt x="217405" y="2338905"/>
                  </a:lnTo>
                  <a:lnTo>
                    <a:pt x="217222" y="2343957"/>
                  </a:lnTo>
                  <a:lnTo>
                    <a:pt x="217034" y="2349009"/>
                  </a:lnTo>
                  <a:lnTo>
                    <a:pt x="216844" y="2354060"/>
                  </a:lnTo>
                  <a:lnTo>
                    <a:pt x="216653" y="2359112"/>
                  </a:lnTo>
                  <a:lnTo>
                    <a:pt x="216464" y="2364164"/>
                  </a:lnTo>
                  <a:lnTo>
                    <a:pt x="216278" y="2369215"/>
                  </a:lnTo>
                  <a:lnTo>
                    <a:pt x="216096" y="2374267"/>
                  </a:lnTo>
                  <a:lnTo>
                    <a:pt x="215920" y="2379319"/>
                  </a:lnTo>
                  <a:lnTo>
                    <a:pt x="215752" y="2384370"/>
                  </a:lnTo>
                  <a:lnTo>
                    <a:pt x="215592" y="2389422"/>
                  </a:lnTo>
                  <a:lnTo>
                    <a:pt x="215443" y="2394473"/>
                  </a:lnTo>
                  <a:lnTo>
                    <a:pt x="215305" y="2399525"/>
                  </a:lnTo>
                  <a:lnTo>
                    <a:pt x="215179" y="2404577"/>
                  </a:lnTo>
                  <a:lnTo>
                    <a:pt x="215063" y="2409628"/>
                  </a:lnTo>
                  <a:lnTo>
                    <a:pt x="214959" y="2414680"/>
                  </a:lnTo>
                  <a:lnTo>
                    <a:pt x="214865" y="2419732"/>
                  </a:lnTo>
                  <a:lnTo>
                    <a:pt x="214782" y="2424783"/>
                  </a:lnTo>
                  <a:lnTo>
                    <a:pt x="214710" y="2429835"/>
                  </a:lnTo>
                  <a:lnTo>
                    <a:pt x="214647" y="2434886"/>
                  </a:lnTo>
                  <a:lnTo>
                    <a:pt x="214593" y="2439938"/>
                  </a:lnTo>
                  <a:lnTo>
                    <a:pt x="214546" y="2444990"/>
                  </a:lnTo>
                  <a:lnTo>
                    <a:pt x="214504" y="2450041"/>
                  </a:lnTo>
                  <a:lnTo>
                    <a:pt x="214468" y="2455093"/>
                  </a:lnTo>
                  <a:lnTo>
                    <a:pt x="214435" y="2460145"/>
                  </a:lnTo>
                  <a:lnTo>
                    <a:pt x="214405" y="2465196"/>
                  </a:lnTo>
                  <a:lnTo>
                    <a:pt x="214378" y="2470248"/>
                  </a:lnTo>
                  <a:lnTo>
                    <a:pt x="214351" y="2475300"/>
                  </a:lnTo>
                  <a:lnTo>
                    <a:pt x="214324" y="2480351"/>
                  </a:lnTo>
                  <a:lnTo>
                    <a:pt x="214296" y="2485403"/>
                  </a:lnTo>
                  <a:lnTo>
                    <a:pt x="214267" y="2490454"/>
                  </a:lnTo>
                  <a:lnTo>
                    <a:pt x="214237" y="2495506"/>
                  </a:lnTo>
                  <a:lnTo>
                    <a:pt x="214205" y="2500558"/>
                  </a:lnTo>
                  <a:lnTo>
                    <a:pt x="214171" y="2505609"/>
                  </a:lnTo>
                  <a:lnTo>
                    <a:pt x="214135" y="2510661"/>
                  </a:lnTo>
                  <a:lnTo>
                    <a:pt x="214098" y="2515713"/>
                  </a:lnTo>
                  <a:lnTo>
                    <a:pt x="214059" y="2520764"/>
                  </a:lnTo>
                  <a:lnTo>
                    <a:pt x="214019" y="2525816"/>
                  </a:lnTo>
                  <a:lnTo>
                    <a:pt x="213978" y="2530867"/>
                  </a:lnTo>
                  <a:lnTo>
                    <a:pt x="213937" y="2535919"/>
                  </a:lnTo>
                  <a:lnTo>
                    <a:pt x="213895" y="2540971"/>
                  </a:lnTo>
                  <a:lnTo>
                    <a:pt x="213853" y="2546022"/>
                  </a:lnTo>
                  <a:lnTo>
                    <a:pt x="213811" y="2551074"/>
                  </a:lnTo>
                  <a:lnTo>
                    <a:pt x="213770" y="2556126"/>
                  </a:lnTo>
                  <a:lnTo>
                    <a:pt x="213730" y="2561177"/>
                  </a:lnTo>
                  <a:lnTo>
                    <a:pt x="213691" y="2566229"/>
                  </a:lnTo>
                  <a:lnTo>
                    <a:pt x="213653" y="2571281"/>
                  </a:lnTo>
                  <a:lnTo>
                    <a:pt x="213616" y="2576332"/>
                  </a:lnTo>
                  <a:lnTo>
                    <a:pt x="213580" y="2581384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9" name="pg32">
              <a:extLst>
                <a:ext uri="{FF2B5EF4-FFF2-40B4-BE49-F238E27FC236}">
                  <a16:creationId xmlns:a16="http://schemas.microsoft.com/office/drawing/2014/main" id="{B5AB7D28-1CCE-F63D-850A-F01B8ABFE8CF}"/>
                </a:ext>
              </a:extLst>
            </p:cNvPr>
            <p:cNvSpPr/>
            <p:nvPr/>
          </p:nvSpPr>
          <p:spPr>
            <a:xfrm>
              <a:off x="6334301" y="3591247"/>
              <a:ext cx="423386" cy="2765028"/>
            </a:xfrm>
            <a:custGeom>
              <a:avLst/>
              <a:gdLst/>
              <a:ahLst/>
              <a:cxnLst/>
              <a:rect l="0" t="0" r="0" b="0"/>
              <a:pathLst>
                <a:path w="423386" h="2765028">
                  <a:moveTo>
                    <a:pt x="210346" y="2765028"/>
                  </a:moveTo>
                  <a:lnTo>
                    <a:pt x="210265" y="2759617"/>
                  </a:lnTo>
                  <a:lnTo>
                    <a:pt x="210186" y="2754206"/>
                  </a:lnTo>
                  <a:lnTo>
                    <a:pt x="210108" y="2748795"/>
                  </a:lnTo>
                  <a:lnTo>
                    <a:pt x="210031" y="2743384"/>
                  </a:lnTo>
                  <a:lnTo>
                    <a:pt x="209956" y="2737973"/>
                  </a:lnTo>
                  <a:lnTo>
                    <a:pt x="209883" y="2732562"/>
                  </a:lnTo>
                  <a:lnTo>
                    <a:pt x="209811" y="2727151"/>
                  </a:lnTo>
                  <a:lnTo>
                    <a:pt x="209740" y="2721740"/>
                  </a:lnTo>
                  <a:lnTo>
                    <a:pt x="209671" y="2716329"/>
                  </a:lnTo>
                  <a:lnTo>
                    <a:pt x="209603" y="2710918"/>
                  </a:lnTo>
                  <a:lnTo>
                    <a:pt x="209537" y="2705507"/>
                  </a:lnTo>
                  <a:lnTo>
                    <a:pt x="209470" y="2700096"/>
                  </a:lnTo>
                  <a:lnTo>
                    <a:pt x="209404" y="2694685"/>
                  </a:lnTo>
                  <a:lnTo>
                    <a:pt x="209338" y="2689274"/>
                  </a:lnTo>
                  <a:lnTo>
                    <a:pt x="209272" y="2683863"/>
                  </a:lnTo>
                  <a:lnTo>
                    <a:pt x="209205" y="2678452"/>
                  </a:lnTo>
                  <a:lnTo>
                    <a:pt x="209137" y="2673041"/>
                  </a:lnTo>
                  <a:lnTo>
                    <a:pt x="209067" y="2667630"/>
                  </a:lnTo>
                  <a:lnTo>
                    <a:pt x="208996" y="2662219"/>
                  </a:lnTo>
                  <a:lnTo>
                    <a:pt x="208922" y="2656808"/>
                  </a:lnTo>
                  <a:lnTo>
                    <a:pt x="208846" y="2651397"/>
                  </a:lnTo>
                  <a:lnTo>
                    <a:pt x="208768" y="2645986"/>
                  </a:lnTo>
                  <a:lnTo>
                    <a:pt x="208686" y="2640575"/>
                  </a:lnTo>
                  <a:lnTo>
                    <a:pt x="208602" y="2635164"/>
                  </a:lnTo>
                  <a:lnTo>
                    <a:pt x="208514" y="2629753"/>
                  </a:lnTo>
                  <a:lnTo>
                    <a:pt x="208422" y="2624342"/>
                  </a:lnTo>
                  <a:lnTo>
                    <a:pt x="208326" y="2618931"/>
                  </a:lnTo>
                  <a:lnTo>
                    <a:pt x="208227" y="2613520"/>
                  </a:lnTo>
                  <a:lnTo>
                    <a:pt x="208123" y="2608109"/>
                  </a:lnTo>
                  <a:lnTo>
                    <a:pt x="208015" y="2602698"/>
                  </a:lnTo>
                  <a:lnTo>
                    <a:pt x="207903" y="2597287"/>
                  </a:lnTo>
                  <a:lnTo>
                    <a:pt x="207785" y="2591876"/>
                  </a:lnTo>
                  <a:lnTo>
                    <a:pt x="207661" y="2586465"/>
                  </a:lnTo>
                  <a:lnTo>
                    <a:pt x="207531" y="2581054"/>
                  </a:lnTo>
                  <a:lnTo>
                    <a:pt x="207396" y="2575643"/>
                  </a:lnTo>
                  <a:lnTo>
                    <a:pt x="207254" y="2570232"/>
                  </a:lnTo>
                  <a:lnTo>
                    <a:pt x="207106" y="2564821"/>
                  </a:lnTo>
                  <a:lnTo>
                    <a:pt x="206951" y="2559410"/>
                  </a:lnTo>
                  <a:lnTo>
                    <a:pt x="206788" y="2553999"/>
                  </a:lnTo>
                  <a:lnTo>
                    <a:pt x="206618" y="2548588"/>
                  </a:lnTo>
                  <a:lnTo>
                    <a:pt x="206442" y="2543177"/>
                  </a:lnTo>
                  <a:lnTo>
                    <a:pt x="206259" y="2537766"/>
                  </a:lnTo>
                  <a:lnTo>
                    <a:pt x="206069" y="2532355"/>
                  </a:lnTo>
                  <a:lnTo>
                    <a:pt x="205873" y="2526944"/>
                  </a:lnTo>
                  <a:lnTo>
                    <a:pt x="205672" y="2521533"/>
                  </a:lnTo>
                  <a:lnTo>
                    <a:pt x="205465" y="2516122"/>
                  </a:lnTo>
                  <a:lnTo>
                    <a:pt x="205253" y="2510711"/>
                  </a:lnTo>
                  <a:lnTo>
                    <a:pt x="205037" y="2505300"/>
                  </a:lnTo>
                  <a:lnTo>
                    <a:pt x="204818" y="2499889"/>
                  </a:lnTo>
                  <a:lnTo>
                    <a:pt x="204596" y="2494478"/>
                  </a:lnTo>
                  <a:lnTo>
                    <a:pt x="204371" y="2489067"/>
                  </a:lnTo>
                  <a:lnTo>
                    <a:pt x="204145" y="2483656"/>
                  </a:lnTo>
                  <a:lnTo>
                    <a:pt x="203917" y="2478245"/>
                  </a:lnTo>
                  <a:lnTo>
                    <a:pt x="203688" y="2472834"/>
                  </a:lnTo>
                  <a:lnTo>
                    <a:pt x="203459" y="2467423"/>
                  </a:lnTo>
                  <a:lnTo>
                    <a:pt x="203230" y="2462012"/>
                  </a:lnTo>
                  <a:lnTo>
                    <a:pt x="203002" y="2456601"/>
                  </a:lnTo>
                  <a:lnTo>
                    <a:pt x="202776" y="2451190"/>
                  </a:lnTo>
                  <a:lnTo>
                    <a:pt x="202551" y="2445778"/>
                  </a:lnTo>
                  <a:lnTo>
                    <a:pt x="202330" y="2440367"/>
                  </a:lnTo>
                  <a:lnTo>
                    <a:pt x="202112" y="2434956"/>
                  </a:lnTo>
                  <a:lnTo>
                    <a:pt x="201898" y="2429545"/>
                  </a:lnTo>
                  <a:lnTo>
                    <a:pt x="201690" y="2424134"/>
                  </a:lnTo>
                  <a:lnTo>
                    <a:pt x="201487" y="2418723"/>
                  </a:lnTo>
                  <a:lnTo>
                    <a:pt x="201292" y="2413312"/>
                  </a:lnTo>
                  <a:lnTo>
                    <a:pt x="201105" y="2407901"/>
                  </a:lnTo>
                  <a:lnTo>
                    <a:pt x="200927" y="2402490"/>
                  </a:lnTo>
                  <a:lnTo>
                    <a:pt x="200758" y="2397079"/>
                  </a:lnTo>
                  <a:lnTo>
                    <a:pt x="200597" y="2391668"/>
                  </a:lnTo>
                  <a:lnTo>
                    <a:pt x="200446" y="2386257"/>
                  </a:lnTo>
                  <a:lnTo>
                    <a:pt x="200304" y="2380846"/>
                  </a:lnTo>
                  <a:lnTo>
                    <a:pt x="200170" y="2375435"/>
                  </a:lnTo>
                  <a:lnTo>
                    <a:pt x="200044" y="2370024"/>
                  </a:lnTo>
                  <a:lnTo>
                    <a:pt x="199923" y="2364613"/>
                  </a:lnTo>
                  <a:lnTo>
                    <a:pt x="199807" y="2359202"/>
                  </a:lnTo>
                  <a:lnTo>
                    <a:pt x="199692" y="2353791"/>
                  </a:lnTo>
                  <a:lnTo>
                    <a:pt x="199576" y="2348380"/>
                  </a:lnTo>
                  <a:lnTo>
                    <a:pt x="199459" y="2342969"/>
                  </a:lnTo>
                  <a:lnTo>
                    <a:pt x="199336" y="2337558"/>
                  </a:lnTo>
                  <a:lnTo>
                    <a:pt x="199204" y="2332147"/>
                  </a:lnTo>
                  <a:lnTo>
                    <a:pt x="199061" y="2326736"/>
                  </a:lnTo>
                  <a:lnTo>
                    <a:pt x="198905" y="2321325"/>
                  </a:lnTo>
                  <a:lnTo>
                    <a:pt x="198735" y="2315914"/>
                  </a:lnTo>
                  <a:lnTo>
                    <a:pt x="198549" y="2310503"/>
                  </a:lnTo>
                  <a:lnTo>
                    <a:pt x="198346" y="2305092"/>
                  </a:lnTo>
                  <a:lnTo>
                    <a:pt x="198122" y="2299681"/>
                  </a:lnTo>
                  <a:lnTo>
                    <a:pt x="197877" y="2294270"/>
                  </a:lnTo>
                  <a:lnTo>
                    <a:pt x="197613" y="2288859"/>
                  </a:lnTo>
                  <a:lnTo>
                    <a:pt x="197330" y="2283448"/>
                  </a:lnTo>
                  <a:lnTo>
                    <a:pt x="197029" y="2278037"/>
                  </a:lnTo>
                  <a:lnTo>
                    <a:pt x="196711" y="2272626"/>
                  </a:lnTo>
                  <a:lnTo>
                    <a:pt x="196377" y="2267215"/>
                  </a:lnTo>
                  <a:lnTo>
                    <a:pt x="196026" y="2261804"/>
                  </a:lnTo>
                  <a:lnTo>
                    <a:pt x="195662" y="2256393"/>
                  </a:lnTo>
                  <a:lnTo>
                    <a:pt x="195286" y="2250982"/>
                  </a:lnTo>
                  <a:lnTo>
                    <a:pt x="194900" y="2245571"/>
                  </a:lnTo>
                  <a:lnTo>
                    <a:pt x="194505" y="2240160"/>
                  </a:lnTo>
                  <a:lnTo>
                    <a:pt x="194101" y="2234749"/>
                  </a:lnTo>
                  <a:lnTo>
                    <a:pt x="193690" y="2229338"/>
                  </a:lnTo>
                  <a:lnTo>
                    <a:pt x="193269" y="2223927"/>
                  </a:lnTo>
                  <a:lnTo>
                    <a:pt x="192839" y="2218516"/>
                  </a:lnTo>
                  <a:lnTo>
                    <a:pt x="192400" y="2213105"/>
                  </a:lnTo>
                  <a:lnTo>
                    <a:pt x="191949" y="2207694"/>
                  </a:lnTo>
                  <a:lnTo>
                    <a:pt x="191487" y="2202283"/>
                  </a:lnTo>
                  <a:lnTo>
                    <a:pt x="191009" y="2196872"/>
                  </a:lnTo>
                  <a:lnTo>
                    <a:pt x="190515" y="2191461"/>
                  </a:lnTo>
                  <a:lnTo>
                    <a:pt x="189996" y="2186050"/>
                  </a:lnTo>
                  <a:lnTo>
                    <a:pt x="189454" y="2180639"/>
                  </a:lnTo>
                  <a:lnTo>
                    <a:pt x="188887" y="2175228"/>
                  </a:lnTo>
                  <a:lnTo>
                    <a:pt x="188291" y="2169817"/>
                  </a:lnTo>
                  <a:lnTo>
                    <a:pt x="187664" y="2164406"/>
                  </a:lnTo>
                  <a:lnTo>
                    <a:pt x="187006" y="2158995"/>
                  </a:lnTo>
                  <a:lnTo>
                    <a:pt x="186313" y="2153584"/>
                  </a:lnTo>
                  <a:lnTo>
                    <a:pt x="185579" y="2148173"/>
                  </a:lnTo>
                  <a:lnTo>
                    <a:pt x="184810" y="2142762"/>
                  </a:lnTo>
                  <a:lnTo>
                    <a:pt x="184007" y="2137351"/>
                  </a:lnTo>
                  <a:lnTo>
                    <a:pt x="183170" y="2131940"/>
                  </a:lnTo>
                  <a:lnTo>
                    <a:pt x="182303" y="2126529"/>
                  </a:lnTo>
                  <a:lnTo>
                    <a:pt x="181405" y="2121118"/>
                  </a:lnTo>
                  <a:lnTo>
                    <a:pt x="180480" y="2115707"/>
                  </a:lnTo>
                  <a:lnTo>
                    <a:pt x="179528" y="2110296"/>
                  </a:lnTo>
                  <a:lnTo>
                    <a:pt x="178558" y="2104885"/>
                  </a:lnTo>
                  <a:lnTo>
                    <a:pt x="177573" y="2099474"/>
                  </a:lnTo>
                  <a:lnTo>
                    <a:pt x="176576" y="2094062"/>
                  </a:lnTo>
                  <a:lnTo>
                    <a:pt x="175571" y="2088651"/>
                  </a:lnTo>
                  <a:lnTo>
                    <a:pt x="174562" y="2083240"/>
                  </a:lnTo>
                  <a:lnTo>
                    <a:pt x="173552" y="2077829"/>
                  </a:lnTo>
                  <a:lnTo>
                    <a:pt x="172544" y="2072418"/>
                  </a:lnTo>
                  <a:lnTo>
                    <a:pt x="171540" y="2067007"/>
                  </a:lnTo>
                  <a:lnTo>
                    <a:pt x="170542" y="2061596"/>
                  </a:lnTo>
                  <a:lnTo>
                    <a:pt x="169551" y="2056185"/>
                  </a:lnTo>
                  <a:lnTo>
                    <a:pt x="168568" y="2050774"/>
                  </a:lnTo>
                  <a:lnTo>
                    <a:pt x="167592" y="2045363"/>
                  </a:lnTo>
                  <a:lnTo>
                    <a:pt x="166624" y="2039952"/>
                  </a:lnTo>
                  <a:lnTo>
                    <a:pt x="165661" y="2034541"/>
                  </a:lnTo>
                  <a:lnTo>
                    <a:pt x="164702" y="2029130"/>
                  </a:lnTo>
                  <a:lnTo>
                    <a:pt x="163744" y="2023719"/>
                  </a:lnTo>
                  <a:lnTo>
                    <a:pt x="162787" y="2018308"/>
                  </a:lnTo>
                  <a:lnTo>
                    <a:pt x="161826" y="2012897"/>
                  </a:lnTo>
                  <a:lnTo>
                    <a:pt x="160861" y="2007486"/>
                  </a:lnTo>
                  <a:lnTo>
                    <a:pt x="159886" y="2002075"/>
                  </a:lnTo>
                  <a:lnTo>
                    <a:pt x="158900" y="1996664"/>
                  </a:lnTo>
                  <a:lnTo>
                    <a:pt x="157901" y="1991253"/>
                  </a:lnTo>
                  <a:lnTo>
                    <a:pt x="156887" y="1985842"/>
                  </a:lnTo>
                  <a:lnTo>
                    <a:pt x="155857" y="1980431"/>
                  </a:lnTo>
                  <a:lnTo>
                    <a:pt x="154810" y="1975020"/>
                  </a:lnTo>
                  <a:lnTo>
                    <a:pt x="153744" y="1969609"/>
                  </a:lnTo>
                  <a:lnTo>
                    <a:pt x="152656" y="1964198"/>
                  </a:lnTo>
                  <a:lnTo>
                    <a:pt x="151549" y="1958787"/>
                  </a:lnTo>
                  <a:lnTo>
                    <a:pt x="150425" y="1953376"/>
                  </a:lnTo>
                  <a:lnTo>
                    <a:pt x="149283" y="1947965"/>
                  </a:lnTo>
                  <a:lnTo>
                    <a:pt x="148126" y="1942554"/>
                  </a:lnTo>
                  <a:lnTo>
                    <a:pt x="146956" y="1937143"/>
                  </a:lnTo>
                  <a:lnTo>
                    <a:pt x="145774" y="1931732"/>
                  </a:lnTo>
                  <a:lnTo>
                    <a:pt x="144582" y="1926321"/>
                  </a:lnTo>
                  <a:lnTo>
                    <a:pt x="143386" y="1920910"/>
                  </a:lnTo>
                  <a:lnTo>
                    <a:pt x="142189" y="1915499"/>
                  </a:lnTo>
                  <a:lnTo>
                    <a:pt x="140992" y="1910088"/>
                  </a:lnTo>
                  <a:lnTo>
                    <a:pt x="139799" y="1904677"/>
                  </a:lnTo>
                  <a:lnTo>
                    <a:pt x="138613" y="1899266"/>
                  </a:lnTo>
                  <a:lnTo>
                    <a:pt x="137438" y="1893855"/>
                  </a:lnTo>
                  <a:lnTo>
                    <a:pt x="136275" y="1888444"/>
                  </a:lnTo>
                  <a:lnTo>
                    <a:pt x="135124" y="1883033"/>
                  </a:lnTo>
                  <a:lnTo>
                    <a:pt x="133988" y="1877622"/>
                  </a:lnTo>
                  <a:lnTo>
                    <a:pt x="132865" y="1872211"/>
                  </a:lnTo>
                  <a:lnTo>
                    <a:pt x="131755" y="1866800"/>
                  </a:lnTo>
                  <a:lnTo>
                    <a:pt x="130656" y="1861389"/>
                  </a:lnTo>
                  <a:lnTo>
                    <a:pt x="129569" y="1855978"/>
                  </a:lnTo>
                  <a:lnTo>
                    <a:pt x="128487" y="1850567"/>
                  </a:lnTo>
                  <a:lnTo>
                    <a:pt x="127409" y="1845156"/>
                  </a:lnTo>
                  <a:lnTo>
                    <a:pt x="126328" y="1839745"/>
                  </a:lnTo>
                  <a:lnTo>
                    <a:pt x="125243" y="1834334"/>
                  </a:lnTo>
                  <a:lnTo>
                    <a:pt x="124149" y="1828923"/>
                  </a:lnTo>
                  <a:lnTo>
                    <a:pt x="123042" y="1823512"/>
                  </a:lnTo>
                  <a:lnTo>
                    <a:pt x="121914" y="1818101"/>
                  </a:lnTo>
                  <a:lnTo>
                    <a:pt x="120764" y="1812690"/>
                  </a:lnTo>
                  <a:lnTo>
                    <a:pt x="119590" y="1807279"/>
                  </a:lnTo>
                  <a:lnTo>
                    <a:pt x="118390" y="1801868"/>
                  </a:lnTo>
                  <a:lnTo>
                    <a:pt x="117163" y="1796457"/>
                  </a:lnTo>
                  <a:lnTo>
                    <a:pt x="115908" y="1791046"/>
                  </a:lnTo>
                  <a:lnTo>
                    <a:pt x="114623" y="1785635"/>
                  </a:lnTo>
                  <a:lnTo>
                    <a:pt x="113308" y="1780224"/>
                  </a:lnTo>
                  <a:lnTo>
                    <a:pt x="111968" y="1774813"/>
                  </a:lnTo>
                  <a:lnTo>
                    <a:pt x="110606" y="1769402"/>
                  </a:lnTo>
                  <a:lnTo>
                    <a:pt x="109225" y="1763991"/>
                  </a:lnTo>
                  <a:lnTo>
                    <a:pt x="107829" y="1758580"/>
                  </a:lnTo>
                  <a:lnTo>
                    <a:pt x="106420" y="1753169"/>
                  </a:lnTo>
                  <a:lnTo>
                    <a:pt x="105001" y="1747757"/>
                  </a:lnTo>
                  <a:lnTo>
                    <a:pt x="103576" y="1742346"/>
                  </a:lnTo>
                  <a:lnTo>
                    <a:pt x="102149" y="1736935"/>
                  </a:lnTo>
                  <a:lnTo>
                    <a:pt x="100723" y="1731524"/>
                  </a:lnTo>
                  <a:lnTo>
                    <a:pt x="99298" y="1726113"/>
                  </a:lnTo>
                  <a:lnTo>
                    <a:pt x="97876" y="1720702"/>
                  </a:lnTo>
                  <a:lnTo>
                    <a:pt x="96456" y="1715291"/>
                  </a:lnTo>
                  <a:lnTo>
                    <a:pt x="95039" y="1709880"/>
                  </a:lnTo>
                  <a:lnTo>
                    <a:pt x="93622" y="1704469"/>
                  </a:lnTo>
                  <a:lnTo>
                    <a:pt x="92202" y="1699058"/>
                  </a:lnTo>
                  <a:lnTo>
                    <a:pt x="90776" y="1693647"/>
                  </a:lnTo>
                  <a:lnTo>
                    <a:pt x="89340" y="1688236"/>
                  </a:lnTo>
                  <a:lnTo>
                    <a:pt x="87891" y="1682825"/>
                  </a:lnTo>
                  <a:lnTo>
                    <a:pt x="86422" y="1677414"/>
                  </a:lnTo>
                  <a:lnTo>
                    <a:pt x="84926" y="1672003"/>
                  </a:lnTo>
                  <a:lnTo>
                    <a:pt x="83397" y="1666592"/>
                  </a:lnTo>
                  <a:lnTo>
                    <a:pt x="81834" y="1661181"/>
                  </a:lnTo>
                  <a:lnTo>
                    <a:pt x="80231" y="1655770"/>
                  </a:lnTo>
                  <a:lnTo>
                    <a:pt x="78586" y="1650359"/>
                  </a:lnTo>
                  <a:lnTo>
                    <a:pt x="76896" y="1644948"/>
                  </a:lnTo>
                  <a:lnTo>
                    <a:pt x="75158" y="1639537"/>
                  </a:lnTo>
                  <a:lnTo>
                    <a:pt x="73363" y="1634126"/>
                  </a:lnTo>
                  <a:lnTo>
                    <a:pt x="71522" y="1628715"/>
                  </a:lnTo>
                  <a:lnTo>
                    <a:pt x="69636" y="1623304"/>
                  </a:lnTo>
                  <a:lnTo>
                    <a:pt x="67710" y="1617893"/>
                  </a:lnTo>
                  <a:lnTo>
                    <a:pt x="65749" y="1612482"/>
                  </a:lnTo>
                  <a:lnTo>
                    <a:pt x="63758" y="1607071"/>
                  </a:lnTo>
                  <a:lnTo>
                    <a:pt x="61745" y="1601660"/>
                  </a:lnTo>
                  <a:lnTo>
                    <a:pt x="59718" y="1596249"/>
                  </a:lnTo>
                  <a:lnTo>
                    <a:pt x="57690" y="1590838"/>
                  </a:lnTo>
                  <a:lnTo>
                    <a:pt x="55670" y="1585427"/>
                  </a:lnTo>
                  <a:lnTo>
                    <a:pt x="53669" y="1580016"/>
                  </a:lnTo>
                  <a:lnTo>
                    <a:pt x="51694" y="1574605"/>
                  </a:lnTo>
                  <a:lnTo>
                    <a:pt x="49755" y="1569194"/>
                  </a:lnTo>
                  <a:lnTo>
                    <a:pt x="47865" y="1563783"/>
                  </a:lnTo>
                  <a:lnTo>
                    <a:pt x="46034" y="1558372"/>
                  </a:lnTo>
                  <a:lnTo>
                    <a:pt x="44262" y="1552961"/>
                  </a:lnTo>
                  <a:lnTo>
                    <a:pt x="42553" y="1547550"/>
                  </a:lnTo>
                  <a:lnTo>
                    <a:pt x="40909" y="1542139"/>
                  </a:lnTo>
                  <a:lnTo>
                    <a:pt x="39331" y="1536728"/>
                  </a:lnTo>
                  <a:lnTo>
                    <a:pt x="37818" y="1531317"/>
                  </a:lnTo>
                  <a:lnTo>
                    <a:pt x="36377" y="1525906"/>
                  </a:lnTo>
                  <a:lnTo>
                    <a:pt x="34997" y="1520495"/>
                  </a:lnTo>
                  <a:lnTo>
                    <a:pt x="33668" y="1515084"/>
                  </a:lnTo>
                  <a:lnTo>
                    <a:pt x="32386" y="1509673"/>
                  </a:lnTo>
                  <a:lnTo>
                    <a:pt x="31143" y="1504262"/>
                  </a:lnTo>
                  <a:lnTo>
                    <a:pt x="29931" y="1498851"/>
                  </a:lnTo>
                  <a:lnTo>
                    <a:pt x="28745" y="1493440"/>
                  </a:lnTo>
                  <a:lnTo>
                    <a:pt x="27579" y="1488029"/>
                  </a:lnTo>
                  <a:lnTo>
                    <a:pt x="26422" y="1482618"/>
                  </a:lnTo>
                  <a:lnTo>
                    <a:pt x="25267" y="1477207"/>
                  </a:lnTo>
                  <a:lnTo>
                    <a:pt x="24111" y="1471796"/>
                  </a:lnTo>
                  <a:lnTo>
                    <a:pt x="22951" y="1466385"/>
                  </a:lnTo>
                  <a:lnTo>
                    <a:pt x="21782" y="1460974"/>
                  </a:lnTo>
                  <a:lnTo>
                    <a:pt x="20604" y="1455563"/>
                  </a:lnTo>
                  <a:lnTo>
                    <a:pt x="19416" y="1450152"/>
                  </a:lnTo>
                  <a:lnTo>
                    <a:pt x="18219" y="1444741"/>
                  </a:lnTo>
                  <a:lnTo>
                    <a:pt x="17017" y="1439330"/>
                  </a:lnTo>
                  <a:lnTo>
                    <a:pt x="15813" y="1433919"/>
                  </a:lnTo>
                  <a:lnTo>
                    <a:pt x="14610" y="1428508"/>
                  </a:lnTo>
                  <a:lnTo>
                    <a:pt x="13414" y="1423097"/>
                  </a:lnTo>
                  <a:lnTo>
                    <a:pt x="12230" y="1417686"/>
                  </a:lnTo>
                  <a:lnTo>
                    <a:pt x="11067" y="1412275"/>
                  </a:lnTo>
                  <a:lnTo>
                    <a:pt x="9930" y="1406864"/>
                  </a:lnTo>
                  <a:lnTo>
                    <a:pt x="8824" y="1401453"/>
                  </a:lnTo>
                  <a:lnTo>
                    <a:pt x="7755" y="1396041"/>
                  </a:lnTo>
                  <a:lnTo>
                    <a:pt x="6728" y="1390630"/>
                  </a:lnTo>
                  <a:lnTo>
                    <a:pt x="5750" y="1385219"/>
                  </a:lnTo>
                  <a:lnTo>
                    <a:pt x="4832" y="1379808"/>
                  </a:lnTo>
                  <a:lnTo>
                    <a:pt x="3981" y="1374397"/>
                  </a:lnTo>
                  <a:lnTo>
                    <a:pt x="3198" y="1368986"/>
                  </a:lnTo>
                  <a:lnTo>
                    <a:pt x="2486" y="1363575"/>
                  </a:lnTo>
                  <a:lnTo>
                    <a:pt x="1852" y="1358164"/>
                  </a:lnTo>
                  <a:lnTo>
                    <a:pt x="1298" y="1352753"/>
                  </a:lnTo>
                  <a:lnTo>
                    <a:pt x="831" y="1347342"/>
                  </a:lnTo>
                  <a:lnTo>
                    <a:pt x="469" y="1341931"/>
                  </a:lnTo>
                  <a:lnTo>
                    <a:pt x="210" y="1336520"/>
                  </a:lnTo>
                  <a:lnTo>
                    <a:pt x="52" y="1331109"/>
                  </a:lnTo>
                  <a:lnTo>
                    <a:pt x="0" y="1325698"/>
                  </a:lnTo>
                  <a:lnTo>
                    <a:pt x="55" y="1320287"/>
                  </a:lnTo>
                  <a:lnTo>
                    <a:pt x="222" y="1314876"/>
                  </a:lnTo>
                  <a:lnTo>
                    <a:pt x="503" y="1309465"/>
                  </a:lnTo>
                  <a:lnTo>
                    <a:pt x="923" y="1304054"/>
                  </a:lnTo>
                  <a:lnTo>
                    <a:pt x="1462" y="1298643"/>
                  </a:lnTo>
                  <a:lnTo>
                    <a:pt x="2117" y="1293232"/>
                  </a:lnTo>
                  <a:lnTo>
                    <a:pt x="2889" y="1287821"/>
                  </a:lnTo>
                  <a:lnTo>
                    <a:pt x="3774" y="1282410"/>
                  </a:lnTo>
                  <a:lnTo>
                    <a:pt x="4770" y="1276999"/>
                  </a:lnTo>
                  <a:lnTo>
                    <a:pt x="5875" y="1271588"/>
                  </a:lnTo>
                  <a:lnTo>
                    <a:pt x="7098" y="1266177"/>
                  </a:lnTo>
                  <a:lnTo>
                    <a:pt x="8414" y="1260766"/>
                  </a:lnTo>
                  <a:lnTo>
                    <a:pt x="9814" y="1255355"/>
                  </a:lnTo>
                  <a:lnTo>
                    <a:pt x="11293" y="1249944"/>
                  </a:lnTo>
                  <a:lnTo>
                    <a:pt x="12840" y="1244533"/>
                  </a:lnTo>
                  <a:lnTo>
                    <a:pt x="14449" y="1239122"/>
                  </a:lnTo>
                  <a:lnTo>
                    <a:pt x="16112" y="1233711"/>
                  </a:lnTo>
                  <a:lnTo>
                    <a:pt x="17823" y="1228300"/>
                  </a:lnTo>
                  <a:lnTo>
                    <a:pt x="19564" y="1222889"/>
                  </a:lnTo>
                  <a:lnTo>
                    <a:pt x="21329" y="1217478"/>
                  </a:lnTo>
                  <a:lnTo>
                    <a:pt x="23111" y="1212067"/>
                  </a:lnTo>
                  <a:lnTo>
                    <a:pt x="24902" y="1206656"/>
                  </a:lnTo>
                  <a:lnTo>
                    <a:pt x="26698" y="1201245"/>
                  </a:lnTo>
                  <a:lnTo>
                    <a:pt x="28493" y="1195834"/>
                  </a:lnTo>
                  <a:lnTo>
                    <a:pt x="30282" y="1190423"/>
                  </a:lnTo>
                  <a:lnTo>
                    <a:pt x="32064" y="1185012"/>
                  </a:lnTo>
                  <a:lnTo>
                    <a:pt x="33838" y="1179601"/>
                  </a:lnTo>
                  <a:lnTo>
                    <a:pt x="35603" y="1174190"/>
                  </a:lnTo>
                  <a:lnTo>
                    <a:pt x="37360" y="1168779"/>
                  </a:lnTo>
                  <a:lnTo>
                    <a:pt x="39111" y="1163368"/>
                  </a:lnTo>
                  <a:lnTo>
                    <a:pt x="40857" y="1157957"/>
                  </a:lnTo>
                  <a:lnTo>
                    <a:pt x="42601" y="1152546"/>
                  </a:lnTo>
                  <a:lnTo>
                    <a:pt x="44347" y="1147135"/>
                  </a:lnTo>
                  <a:lnTo>
                    <a:pt x="46097" y="1141724"/>
                  </a:lnTo>
                  <a:lnTo>
                    <a:pt x="47852" y="1136313"/>
                  </a:lnTo>
                  <a:lnTo>
                    <a:pt x="49614" y="1130902"/>
                  </a:lnTo>
                  <a:lnTo>
                    <a:pt x="51385" y="1125491"/>
                  </a:lnTo>
                  <a:lnTo>
                    <a:pt x="53165" y="1120080"/>
                  </a:lnTo>
                  <a:lnTo>
                    <a:pt x="54953" y="1114669"/>
                  </a:lnTo>
                  <a:lnTo>
                    <a:pt x="56745" y="1109258"/>
                  </a:lnTo>
                  <a:lnTo>
                    <a:pt x="58540" y="1103847"/>
                  </a:lnTo>
                  <a:lnTo>
                    <a:pt x="60334" y="1098436"/>
                  </a:lnTo>
                  <a:lnTo>
                    <a:pt x="62124" y="1093025"/>
                  </a:lnTo>
                  <a:lnTo>
                    <a:pt x="63905" y="1087614"/>
                  </a:lnTo>
                  <a:lnTo>
                    <a:pt x="65671" y="1082203"/>
                  </a:lnTo>
                  <a:lnTo>
                    <a:pt x="67420" y="1076792"/>
                  </a:lnTo>
                  <a:lnTo>
                    <a:pt x="69150" y="1071381"/>
                  </a:lnTo>
                  <a:lnTo>
                    <a:pt x="70860" y="1065970"/>
                  </a:lnTo>
                  <a:lnTo>
                    <a:pt x="72548" y="1060559"/>
                  </a:lnTo>
                  <a:lnTo>
                    <a:pt x="74215" y="1055148"/>
                  </a:lnTo>
                  <a:lnTo>
                    <a:pt x="75861" y="1049737"/>
                  </a:lnTo>
                  <a:lnTo>
                    <a:pt x="77489" y="1044325"/>
                  </a:lnTo>
                  <a:lnTo>
                    <a:pt x="79107" y="1038914"/>
                  </a:lnTo>
                  <a:lnTo>
                    <a:pt x="80719" y="1033503"/>
                  </a:lnTo>
                  <a:lnTo>
                    <a:pt x="82332" y="1028092"/>
                  </a:lnTo>
                  <a:lnTo>
                    <a:pt x="83952" y="1022681"/>
                  </a:lnTo>
                  <a:lnTo>
                    <a:pt x="85585" y="1017270"/>
                  </a:lnTo>
                  <a:lnTo>
                    <a:pt x="87242" y="1011859"/>
                  </a:lnTo>
                  <a:lnTo>
                    <a:pt x="88930" y="1006448"/>
                  </a:lnTo>
                  <a:lnTo>
                    <a:pt x="90652" y="1001037"/>
                  </a:lnTo>
                  <a:lnTo>
                    <a:pt x="92413" y="995626"/>
                  </a:lnTo>
                  <a:lnTo>
                    <a:pt x="94215" y="990215"/>
                  </a:lnTo>
                  <a:lnTo>
                    <a:pt x="96060" y="984804"/>
                  </a:lnTo>
                  <a:lnTo>
                    <a:pt x="97950" y="979393"/>
                  </a:lnTo>
                  <a:lnTo>
                    <a:pt x="99891" y="973982"/>
                  </a:lnTo>
                  <a:lnTo>
                    <a:pt x="101874" y="968571"/>
                  </a:lnTo>
                  <a:lnTo>
                    <a:pt x="103895" y="963160"/>
                  </a:lnTo>
                  <a:lnTo>
                    <a:pt x="105948" y="957749"/>
                  </a:lnTo>
                  <a:lnTo>
                    <a:pt x="108029" y="952338"/>
                  </a:lnTo>
                  <a:lnTo>
                    <a:pt x="110131" y="946927"/>
                  </a:lnTo>
                  <a:lnTo>
                    <a:pt x="112248" y="941516"/>
                  </a:lnTo>
                  <a:lnTo>
                    <a:pt x="114373" y="936105"/>
                  </a:lnTo>
                  <a:lnTo>
                    <a:pt x="116496" y="930694"/>
                  </a:lnTo>
                  <a:lnTo>
                    <a:pt x="118610" y="925283"/>
                  </a:lnTo>
                  <a:lnTo>
                    <a:pt x="120709" y="919872"/>
                  </a:lnTo>
                  <a:lnTo>
                    <a:pt x="122787" y="914461"/>
                  </a:lnTo>
                  <a:lnTo>
                    <a:pt x="124840" y="909050"/>
                  </a:lnTo>
                  <a:lnTo>
                    <a:pt x="126861" y="903639"/>
                  </a:lnTo>
                  <a:lnTo>
                    <a:pt x="128841" y="898228"/>
                  </a:lnTo>
                  <a:lnTo>
                    <a:pt x="130784" y="892817"/>
                  </a:lnTo>
                  <a:lnTo>
                    <a:pt x="132689" y="887406"/>
                  </a:lnTo>
                  <a:lnTo>
                    <a:pt x="134555" y="881995"/>
                  </a:lnTo>
                  <a:lnTo>
                    <a:pt x="136383" y="876584"/>
                  </a:lnTo>
                  <a:lnTo>
                    <a:pt x="138175" y="871173"/>
                  </a:lnTo>
                  <a:lnTo>
                    <a:pt x="139930" y="865762"/>
                  </a:lnTo>
                  <a:lnTo>
                    <a:pt x="141650" y="860351"/>
                  </a:lnTo>
                  <a:lnTo>
                    <a:pt x="143343" y="854940"/>
                  </a:lnTo>
                  <a:lnTo>
                    <a:pt x="145013" y="849529"/>
                  </a:lnTo>
                  <a:lnTo>
                    <a:pt x="146663" y="844118"/>
                  </a:lnTo>
                  <a:lnTo>
                    <a:pt x="148297" y="838707"/>
                  </a:lnTo>
                  <a:lnTo>
                    <a:pt x="149918" y="833296"/>
                  </a:lnTo>
                  <a:lnTo>
                    <a:pt x="151527" y="827885"/>
                  </a:lnTo>
                  <a:lnTo>
                    <a:pt x="153128" y="822474"/>
                  </a:lnTo>
                  <a:lnTo>
                    <a:pt x="154723" y="817063"/>
                  </a:lnTo>
                  <a:lnTo>
                    <a:pt x="156312" y="811652"/>
                  </a:lnTo>
                  <a:lnTo>
                    <a:pt x="157895" y="806241"/>
                  </a:lnTo>
                  <a:lnTo>
                    <a:pt x="159470" y="800830"/>
                  </a:lnTo>
                  <a:lnTo>
                    <a:pt x="161036" y="795419"/>
                  </a:lnTo>
                  <a:lnTo>
                    <a:pt x="162588" y="790008"/>
                  </a:lnTo>
                  <a:lnTo>
                    <a:pt x="164122" y="784597"/>
                  </a:lnTo>
                  <a:lnTo>
                    <a:pt x="165636" y="779186"/>
                  </a:lnTo>
                  <a:lnTo>
                    <a:pt x="167124" y="773775"/>
                  </a:lnTo>
                  <a:lnTo>
                    <a:pt x="168583" y="768364"/>
                  </a:lnTo>
                  <a:lnTo>
                    <a:pt x="170009" y="762953"/>
                  </a:lnTo>
                  <a:lnTo>
                    <a:pt x="171396" y="757542"/>
                  </a:lnTo>
                  <a:lnTo>
                    <a:pt x="172731" y="752131"/>
                  </a:lnTo>
                  <a:lnTo>
                    <a:pt x="174020" y="746720"/>
                  </a:lnTo>
                  <a:lnTo>
                    <a:pt x="175259" y="741309"/>
                  </a:lnTo>
                  <a:lnTo>
                    <a:pt x="176447" y="735898"/>
                  </a:lnTo>
                  <a:lnTo>
                    <a:pt x="177582" y="730487"/>
                  </a:lnTo>
                  <a:lnTo>
                    <a:pt x="178664" y="725076"/>
                  </a:lnTo>
                  <a:lnTo>
                    <a:pt x="179691" y="719665"/>
                  </a:lnTo>
                  <a:lnTo>
                    <a:pt x="180659" y="714254"/>
                  </a:lnTo>
                  <a:lnTo>
                    <a:pt x="181577" y="708843"/>
                  </a:lnTo>
                  <a:lnTo>
                    <a:pt x="182450" y="703432"/>
                  </a:lnTo>
                  <a:lnTo>
                    <a:pt x="183279" y="698020"/>
                  </a:lnTo>
                  <a:lnTo>
                    <a:pt x="184069" y="692609"/>
                  </a:lnTo>
                  <a:lnTo>
                    <a:pt x="184823" y="687198"/>
                  </a:lnTo>
                  <a:lnTo>
                    <a:pt x="185543" y="681787"/>
                  </a:lnTo>
                  <a:lnTo>
                    <a:pt x="186233" y="676376"/>
                  </a:lnTo>
                  <a:lnTo>
                    <a:pt x="186902" y="670965"/>
                  </a:lnTo>
                  <a:lnTo>
                    <a:pt x="187552" y="665554"/>
                  </a:lnTo>
                  <a:lnTo>
                    <a:pt x="188187" y="660143"/>
                  </a:lnTo>
                  <a:lnTo>
                    <a:pt x="188809" y="654732"/>
                  </a:lnTo>
                  <a:lnTo>
                    <a:pt x="189422" y="649321"/>
                  </a:lnTo>
                  <a:lnTo>
                    <a:pt x="190027" y="643910"/>
                  </a:lnTo>
                  <a:lnTo>
                    <a:pt x="190627" y="638499"/>
                  </a:lnTo>
                  <a:lnTo>
                    <a:pt x="191221" y="633088"/>
                  </a:lnTo>
                  <a:lnTo>
                    <a:pt x="191813" y="627677"/>
                  </a:lnTo>
                  <a:lnTo>
                    <a:pt x="192400" y="622266"/>
                  </a:lnTo>
                  <a:lnTo>
                    <a:pt x="192983" y="616855"/>
                  </a:lnTo>
                  <a:lnTo>
                    <a:pt x="193562" y="611444"/>
                  </a:lnTo>
                  <a:lnTo>
                    <a:pt x="194134" y="606033"/>
                  </a:lnTo>
                  <a:lnTo>
                    <a:pt x="194699" y="600622"/>
                  </a:lnTo>
                  <a:lnTo>
                    <a:pt x="195255" y="595211"/>
                  </a:lnTo>
                  <a:lnTo>
                    <a:pt x="195802" y="589800"/>
                  </a:lnTo>
                  <a:lnTo>
                    <a:pt x="196339" y="584389"/>
                  </a:lnTo>
                  <a:lnTo>
                    <a:pt x="196864" y="578978"/>
                  </a:lnTo>
                  <a:lnTo>
                    <a:pt x="197377" y="573567"/>
                  </a:lnTo>
                  <a:lnTo>
                    <a:pt x="197873" y="568156"/>
                  </a:lnTo>
                  <a:lnTo>
                    <a:pt x="198356" y="562745"/>
                  </a:lnTo>
                  <a:lnTo>
                    <a:pt x="198824" y="557334"/>
                  </a:lnTo>
                  <a:lnTo>
                    <a:pt x="199277" y="551923"/>
                  </a:lnTo>
                  <a:lnTo>
                    <a:pt x="199717" y="546512"/>
                  </a:lnTo>
                  <a:lnTo>
                    <a:pt x="200142" y="541101"/>
                  </a:lnTo>
                  <a:lnTo>
                    <a:pt x="200554" y="535690"/>
                  </a:lnTo>
                  <a:lnTo>
                    <a:pt x="200951" y="530279"/>
                  </a:lnTo>
                  <a:lnTo>
                    <a:pt x="201338" y="524868"/>
                  </a:lnTo>
                  <a:lnTo>
                    <a:pt x="201714" y="519457"/>
                  </a:lnTo>
                  <a:lnTo>
                    <a:pt x="202081" y="514046"/>
                  </a:lnTo>
                  <a:lnTo>
                    <a:pt x="202439" y="508635"/>
                  </a:lnTo>
                  <a:lnTo>
                    <a:pt x="202791" y="503224"/>
                  </a:lnTo>
                  <a:lnTo>
                    <a:pt x="203136" y="497813"/>
                  </a:lnTo>
                  <a:lnTo>
                    <a:pt x="203474" y="492402"/>
                  </a:lnTo>
                  <a:lnTo>
                    <a:pt x="203809" y="486991"/>
                  </a:lnTo>
                  <a:lnTo>
                    <a:pt x="204139" y="481580"/>
                  </a:lnTo>
                  <a:lnTo>
                    <a:pt x="204466" y="476169"/>
                  </a:lnTo>
                  <a:lnTo>
                    <a:pt x="204788" y="470758"/>
                  </a:lnTo>
                  <a:lnTo>
                    <a:pt x="205107" y="465347"/>
                  </a:lnTo>
                  <a:lnTo>
                    <a:pt x="205422" y="459936"/>
                  </a:lnTo>
                  <a:lnTo>
                    <a:pt x="205732" y="454525"/>
                  </a:lnTo>
                  <a:lnTo>
                    <a:pt x="206037" y="449114"/>
                  </a:lnTo>
                  <a:lnTo>
                    <a:pt x="206337" y="443703"/>
                  </a:lnTo>
                  <a:lnTo>
                    <a:pt x="206630" y="438292"/>
                  </a:lnTo>
                  <a:lnTo>
                    <a:pt x="206917" y="432881"/>
                  </a:lnTo>
                  <a:lnTo>
                    <a:pt x="207196" y="427470"/>
                  </a:lnTo>
                  <a:lnTo>
                    <a:pt x="207466" y="422059"/>
                  </a:lnTo>
                  <a:lnTo>
                    <a:pt x="207726" y="416648"/>
                  </a:lnTo>
                  <a:lnTo>
                    <a:pt x="207977" y="411237"/>
                  </a:lnTo>
                  <a:lnTo>
                    <a:pt x="208218" y="405826"/>
                  </a:lnTo>
                  <a:lnTo>
                    <a:pt x="208449" y="400415"/>
                  </a:lnTo>
                  <a:lnTo>
                    <a:pt x="208670" y="395004"/>
                  </a:lnTo>
                  <a:lnTo>
                    <a:pt x="208881" y="389593"/>
                  </a:lnTo>
                  <a:lnTo>
                    <a:pt x="209079" y="384182"/>
                  </a:lnTo>
                  <a:lnTo>
                    <a:pt x="209267" y="378771"/>
                  </a:lnTo>
                  <a:lnTo>
                    <a:pt x="209446" y="373360"/>
                  </a:lnTo>
                  <a:lnTo>
                    <a:pt x="209616" y="367949"/>
                  </a:lnTo>
                  <a:lnTo>
                    <a:pt x="209776" y="362538"/>
                  </a:lnTo>
                  <a:lnTo>
                    <a:pt x="209928" y="357127"/>
                  </a:lnTo>
                  <a:lnTo>
                    <a:pt x="210070" y="351716"/>
                  </a:lnTo>
                  <a:lnTo>
                    <a:pt x="210204" y="346304"/>
                  </a:lnTo>
                  <a:lnTo>
                    <a:pt x="210330" y="340893"/>
                  </a:lnTo>
                  <a:lnTo>
                    <a:pt x="210449" y="335482"/>
                  </a:lnTo>
                  <a:lnTo>
                    <a:pt x="210561" y="330071"/>
                  </a:lnTo>
                  <a:lnTo>
                    <a:pt x="210666" y="324660"/>
                  </a:lnTo>
                  <a:lnTo>
                    <a:pt x="210764" y="319249"/>
                  </a:lnTo>
                  <a:lnTo>
                    <a:pt x="210855" y="313838"/>
                  </a:lnTo>
                  <a:lnTo>
                    <a:pt x="210939" y="308427"/>
                  </a:lnTo>
                  <a:lnTo>
                    <a:pt x="211016" y="303016"/>
                  </a:lnTo>
                  <a:lnTo>
                    <a:pt x="211087" y="297605"/>
                  </a:lnTo>
                  <a:lnTo>
                    <a:pt x="211152" y="292194"/>
                  </a:lnTo>
                  <a:lnTo>
                    <a:pt x="211210" y="286783"/>
                  </a:lnTo>
                  <a:lnTo>
                    <a:pt x="211263" y="281372"/>
                  </a:lnTo>
                  <a:lnTo>
                    <a:pt x="211308" y="275961"/>
                  </a:lnTo>
                  <a:lnTo>
                    <a:pt x="211347" y="270550"/>
                  </a:lnTo>
                  <a:lnTo>
                    <a:pt x="211381" y="265139"/>
                  </a:lnTo>
                  <a:lnTo>
                    <a:pt x="211409" y="259728"/>
                  </a:lnTo>
                  <a:lnTo>
                    <a:pt x="211432" y="254317"/>
                  </a:lnTo>
                  <a:lnTo>
                    <a:pt x="211450" y="248906"/>
                  </a:lnTo>
                  <a:lnTo>
                    <a:pt x="211464" y="243495"/>
                  </a:lnTo>
                  <a:lnTo>
                    <a:pt x="211473" y="238084"/>
                  </a:lnTo>
                  <a:lnTo>
                    <a:pt x="211478" y="232673"/>
                  </a:lnTo>
                  <a:lnTo>
                    <a:pt x="211480" y="227262"/>
                  </a:lnTo>
                  <a:lnTo>
                    <a:pt x="211479" y="221851"/>
                  </a:lnTo>
                  <a:lnTo>
                    <a:pt x="211477" y="216440"/>
                  </a:lnTo>
                  <a:lnTo>
                    <a:pt x="211472" y="211029"/>
                  </a:lnTo>
                  <a:lnTo>
                    <a:pt x="211466" y="205618"/>
                  </a:lnTo>
                  <a:lnTo>
                    <a:pt x="211459" y="200207"/>
                  </a:lnTo>
                  <a:lnTo>
                    <a:pt x="211452" y="194796"/>
                  </a:lnTo>
                  <a:lnTo>
                    <a:pt x="211445" y="189385"/>
                  </a:lnTo>
                  <a:lnTo>
                    <a:pt x="211439" y="183974"/>
                  </a:lnTo>
                  <a:lnTo>
                    <a:pt x="211433" y="178563"/>
                  </a:lnTo>
                  <a:lnTo>
                    <a:pt x="211428" y="173152"/>
                  </a:lnTo>
                  <a:lnTo>
                    <a:pt x="211425" y="167741"/>
                  </a:lnTo>
                  <a:lnTo>
                    <a:pt x="211423" y="162330"/>
                  </a:lnTo>
                  <a:lnTo>
                    <a:pt x="211423" y="156919"/>
                  </a:lnTo>
                  <a:lnTo>
                    <a:pt x="211424" y="151508"/>
                  </a:lnTo>
                  <a:lnTo>
                    <a:pt x="211426" y="146097"/>
                  </a:lnTo>
                  <a:lnTo>
                    <a:pt x="211430" y="140686"/>
                  </a:lnTo>
                  <a:lnTo>
                    <a:pt x="211435" y="135275"/>
                  </a:lnTo>
                  <a:lnTo>
                    <a:pt x="211441" y="129864"/>
                  </a:lnTo>
                  <a:lnTo>
                    <a:pt x="211447" y="124453"/>
                  </a:lnTo>
                  <a:lnTo>
                    <a:pt x="211453" y="119042"/>
                  </a:lnTo>
                  <a:lnTo>
                    <a:pt x="211460" y="113631"/>
                  </a:lnTo>
                  <a:lnTo>
                    <a:pt x="211466" y="108220"/>
                  </a:lnTo>
                  <a:lnTo>
                    <a:pt x="211471" y="102809"/>
                  </a:lnTo>
                  <a:lnTo>
                    <a:pt x="211476" y="97398"/>
                  </a:lnTo>
                  <a:lnTo>
                    <a:pt x="211479" y="91987"/>
                  </a:lnTo>
                  <a:lnTo>
                    <a:pt x="211482" y="86576"/>
                  </a:lnTo>
                  <a:lnTo>
                    <a:pt x="211482" y="81165"/>
                  </a:lnTo>
                  <a:lnTo>
                    <a:pt x="211482" y="75754"/>
                  </a:lnTo>
                  <a:lnTo>
                    <a:pt x="211480" y="70343"/>
                  </a:lnTo>
                  <a:lnTo>
                    <a:pt x="211477" y="64932"/>
                  </a:lnTo>
                  <a:lnTo>
                    <a:pt x="211473" y="59521"/>
                  </a:lnTo>
                  <a:lnTo>
                    <a:pt x="211468" y="54110"/>
                  </a:lnTo>
                  <a:lnTo>
                    <a:pt x="211462" y="48699"/>
                  </a:lnTo>
                  <a:lnTo>
                    <a:pt x="211456" y="43288"/>
                  </a:lnTo>
                  <a:lnTo>
                    <a:pt x="211449" y="37877"/>
                  </a:lnTo>
                  <a:lnTo>
                    <a:pt x="211443" y="32466"/>
                  </a:lnTo>
                  <a:lnTo>
                    <a:pt x="211437" y="27055"/>
                  </a:lnTo>
                  <a:lnTo>
                    <a:pt x="211433" y="21644"/>
                  </a:lnTo>
                  <a:lnTo>
                    <a:pt x="211429" y="16233"/>
                  </a:lnTo>
                  <a:lnTo>
                    <a:pt x="211427" y="10822"/>
                  </a:lnTo>
                  <a:lnTo>
                    <a:pt x="211426" y="5411"/>
                  </a:lnTo>
                  <a:lnTo>
                    <a:pt x="211427" y="0"/>
                  </a:lnTo>
                  <a:lnTo>
                    <a:pt x="211959" y="0"/>
                  </a:lnTo>
                  <a:lnTo>
                    <a:pt x="211960" y="5411"/>
                  </a:lnTo>
                  <a:lnTo>
                    <a:pt x="211959" y="10822"/>
                  </a:lnTo>
                  <a:lnTo>
                    <a:pt x="211957" y="16233"/>
                  </a:lnTo>
                  <a:lnTo>
                    <a:pt x="211953" y="21644"/>
                  </a:lnTo>
                  <a:lnTo>
                    <a:pt x="211948" y="27055"/>
                  </a:lnTo>
                  <a:lnTo>
                    <a:pt x="211943" y="32466"/>
                  </a:lnTo>
                  <a:lnTo>
                    <a:pt x="211937" y="37877"/>
                  </a:lnTo>
                  <a:lnTo>
                    <a:pt x="211930" y="43288"/>
                  </a:lnTo>
                  <a:lnTo>
                    <a:pt x="211924" y="48699"/>
                  </a:lnTo>
                  <a:lnTo>
                    <a:pt x="211918" y="54110"/>
                  </a:lnTo>
                  <a:lnTo>
                    <a:pt x="211913" y="59521"/>
                  </a:lnTo>
                  <a:lnTo>
                    <a:pt x="211909" y="64932"/>
                  </a:lnTo>
                  <a:lnTo>
                    <a:pt x="211906" y="70343"/>
                  </a:lnTo>
                  <a:lnTo>
                    <a:pt x="211904" y="75754"/>
                  </a:lnTo>
                  <a:lnTo>
                    <a:pt x="211903" y="81165"/>
                  </a:lnTo>
                  <a:lnTo>
                    <a:pt x="211904" y="86576"/>
                  </a:lnTo>
                  <a:lnTo>
                    <a:pt x="211907" y="91987"/>
                  </a:lnTo>
                  <a:lnTo>
                    <a:pt x="211910" y="97398"/>
                  </a:lnTo>
                  <a:lnTo>
                    <a:pt x="211915" y="102809"/>
                  </a:lnTo>
                  <a:lnTo>
                    <a:pt x="211920" y="108220"/>
                  </a:lnTo>
                  <a:lnTo>
                    <a:pt x="211926" y="113631"/>
                  </a:lnTo>
                  <a:lnTo>
                    <a:pt x="211933" y="119042"/>
                  </a:lnTo>
                  <a:lnTo>
                    <a:pt x="211939" y="124453"/>
                  </a:lnTo>
                  <a:lnTo>
                    <a:pt x="211945" y="129864"/>
                  </a:lnTo>
                  <a:lnTo>
                    <a:pt x="211951" y="135275"/>
                  </a:lnTo>
                  <a:lnTo>
                    <a:pt x="211956" y="140686"/>
                  </a:lnTo>
                  <a:lnTo>
                    <a:pt x="211959" y="146097"/>
                  </a:lnTo>
                  <a:lnTo>
                    <a:pt x="211962" y="151508"/>
                  </a:lnTo>
                  <a:lnTo>
                    <a:pt x="211963" y="156919"/>
                  </a:lnTo>
                  <a:lnTo>
                    <a:pt x="211963" y="162330"/>
                  </a:lnTo>
                  <a:lnTo>
                    <a:pt x="211961" y="167741"/>
                  </a:lnTo>
                  <a:lnTo>
                    <a:pt x="211958" y="173152"/>
                  </a:lnTo>
                  <a:lnTo>
                    <a:pt x="211953" y="178563"/>
                  </a:lnTo>
                  <a:lnTo>
                    <a:pt x="211947" y="183974"/>
                  </a:lnTo>
                  <a:lnTo>
                    <a:pt x="211941" y="189385"/>
                  </a:lnTo>
                  <a:lnTo>
                    <a:pt x="211934" y="194796"/>
                  </a:lnTo>
                  <a:lnTo>
                    <a:pt x="211927" y="200207"/>
                  </a:lnTo>
                  <a:lnTo>
                    <a:pt x="211920" y="205618"/>
                  </a:lnTo>
                  <a:lnTo>
                    <a:pt x="211914" y="211029"/>
                  </a:lnTo>
                  <a:lnTo>
                    <a:pt x="211909" y="216440"/>
                  </a:lnTo>
                  <a:lnTo>
                    <a:pt x="211906" y="221851"/>
                  </a:lnTo>
                  <a:lnTo>
                    <a:pt x="211906" y="227262"/>
                  </a:lnTo>
                  <a:lnTo>
                    <a:pt x="211908" y="232673"/>
                  </a:lnTo>
                  <a:lnTo>
                    <a:pt x="211913" y="238084"/>
                  </a:lnTo>
                  <a:lnTo>
                    <a:pt x="211922" y="243495"/>
                  </a:lnTo>
                  <a:lnTo>
                    <a:pt x="211936" y="248906"/>
                  </a:lnTo>
                  <a:lnTo>
                    <a:pt x="211954" y="254317"/>
                  </a:lnTo>
                  <a:lnTo>
                    <a:pt x="211977" y="259728"/>
                  </a:lnTo>
                  <a:lnTo>
                    <a:pt x="212005" y="265139"/>
                  </a:lnTo>
                  <a:lnTo>
                    <a:pt x="212039" y="270550"/>
                  </a:lnTo>
                  <a:lnTo>
                    <a:pt x="212078" y="275961"/>
                  </a:lnTo>
                  <a:lnTo>
                    <a:pt x="212123" y="281372"/>
                  </a:lnTo>
                  <a:lnTo>
                    <a:pt x="212176" y="286783"/>
                  </a:lnTo>
                  <a:lnTo>
                    <a:pt x="212234" y="292194"/>
                  </a:lnTo>
                  <a:lnTo>
                    <a:pt x="212299" y="297605"/>
                  </a:lnTo>
                  <a:lnTo>
                    <a:pt x="212370" y="303016"/>
                  </a:lnTo>
                  <a:lnTo>
                    <a:pt x="212447" y="308427"/>
                  </a:lnTo>
                  <a:lnTo>
                    <a:pt x="212531" y="313838"/>
                  </a:lnTo>
                  <a:lnTo>
                    <a:pt x="212622" y="319249"/>
                  </a:lnTo>
                  <a:lnTo>
                    <a:pt x="212720" y="324660"/>
                  </a:lnTo>
                  <a:lnTo>
                    <a:pt x="212825" y="330071"/>
                  </a:lnTo>
                  <a:lnTo>
                    <a:pt x="212937" y="335482"/>
                  </a:lnTo>
                  <a:lnTo>
                    <a:pt x="213056" y="340893"/>
                  </a:lnTo>
                  <a:lnTo>
                    <a:pt x="213182" y="346304"/>
                  </a:lnTo>
                  <a:lnTo>
                    <a:pt x="213315" y="351716"/>
                  </a:lnTo>
                  <a:lnTo>
                    <a:pt x="213458" y="357127"/>
                  </a:lnTo>
                  <a:lnTo>
                    <a:pt x="213610" y="362538"/>
                  </a:lnTo>
                  <a:lnTo>
                    <a:pt x="213770" y="367949"/>
                  </a:lnTo>
                  <a:lnTo>
                    <a:pt x="213940" y="373360"/>
                  </a:lnTo>
                  <a:lnTo>
                    <a:pt x="214118" y="378771"/>
                  </a:lnTo>
                  <a:lnTo>
                    <a:pt x="214307" y="384182"/>
                  </a:lnTo>
                  <a:lnTo>
                    <a:pt x="214505" y="389593"/>
                  </a:lnTo>
                  <a:lnTo>
                    <a:pt x="214716" y="395004"/>
                  </a:lnTo>
                  <a:lnTo>
                    <a:pt x="214937" y="400415"/>
                  </a:lnTo>
                  <a:lnTo>
                    <a:pt x="215168" y="405826"/>
                  </a:lnTo>
                  <a:lnTo>
                    <a:pt x="215409" y="411237"/>
                  </a:lnTo>
                  <a:lnTo>
                    <a:pt x="215660" y="416648"/>
                  </a:lnTo>
                  <a:lnTo>
                    <a:pt x="215920" y="422059"/>
                  </a:lnTo>
                  <a:lnTo>
                    <a:pt x="216190" y="427470"/>
                  </a:lnTo>
                  <a:lnTo>
                    <a:pt x="216469" y="432881"/>
                  </a:lnTo>
                  <a:lnTo>
                    <a:pt x="216756" y="438292"/>
                  </a:lnTo>
                  <a:lnTo>
                    <a:pt x="217049" y="443703"/>
                  </a:lnTo>
                  <a:lnTo>
                    <a:pt x="217349" y="449114"/>
                  </a:lnTo>
                  <a:lnTo>
                    <a:pt x="217654" y="454525"/>
                  </a:lnTo>
                  <a:lnTo>
                    <a:pt x="217964" y="459936"/>
                  </a:lnTo>
                  <a:lnTo>
                    <a:pt x="218278" y="465347"/>
                  </a:lnTo>
                  <a:lnTo>
                    <a:pt x="218598" y="470758"/>
                  </a:lnTo>
                  <a:lnTo>
                    <a:pt x="218920" y="476169"/>
                  </a:lnTo>
                  <a:lnTo>
                    <a:pt x="219247" y="481580"/>
                  </a:lnTo>
                  <a:lnTo>
                    <a:pt x="219577" y="486991"/>
                  </a:lnTo>
                  <a:lnTo>
                    <a:pt x="219911" y="492402"/>
                  </a:lnTo>
                  <a:lnTo>
                    <a:pt x="220250" y="497813"/>
                  </a:lnTo>
                  <a:lnTo>
                    <a:pt x="220595" y="503224"/>
                  </a:lnTo>
                  <a:lnTo>
                    <a:pt x="220946" y="508635"/>
                  </a:lnTo>
                  <a:lnTo>
                    <a:pt x="221305" y="514046"/>
                  </a:lnTo>
                  <a:lnTo>
                    <a:pt x="221672" y="519457"/>
                  </a:lnTo>
                  <a:lnTo>
                    <a:pt x="222048" y="524868"/>
                  </a:lnTo>
                  <a:lnTo>
                    <a:pt x="222434" y="530279"/>
                  </a:lnTo>
                  <a:lnTo>
                    <a:pt x="222832" y="535690"/>
                  </a:lnTo>
                  <a:lnTo>
                    <a:pt x="223244" y="541101"/>
                  </a:lnTo>
                  <a:lnTo>
                    <a:pt x="223669" y="546512"/>
                  </a:lnTo>
                  <a:lnTo>
                    <a:pt x="224109" y="551923"/>
                  </a:lnTo>
                  <a:lnTo>
                    <a:pt x="224562" y="557334"/>
                  </a:lnTo>
                  <a:lnTo>
                    <a:pt x="225030" y="562745"/>
                  </a:lnTo>
                  <a:lnTo>
                    <a:pt x="225513" y="568156"/>
                  </a:lnTo>
                  <a:lnTo>
                    <a:pt x="226009" y="573567"/>
                  </a:lnTo>
                  <a:lnTo>
                    <a:pt x="226521" y="578978"/>
                  </a:lnTo>
                  <a:lnTo>
                    <a:pt x="227047" y="584389"/>
                  </a:lnTo>
                  <a:lnTo>
                    <a:pt x="227583" y="589800"/>
                  </a:lnTo>
                  <a:lnTo>
                    <a:pt x="228131" y="595211"/>
                  </a:lnTo>
                  <a:lnTo>
                    <a:pt x="228687" y="600622"/>
                  </a:lnTo>
                  <a:lnTo>
                    <a:pt x="229252" y="606033"/>
                  </a:lnTo>
                  <a:lnTo>
                    <a:pt x="229824" y="611444"/>
                  </a:lnTo>
                  <a:lnTo>
                    <a:pt x="230403" y="616855"/>
                  </a:lnTo>
                  <a:lnTo>
                    <a:pt x="230986" y="622266"/>
                  </a:lnTo>
                  <a:lnTo>
                    <a:pt x="231573" y="627677"/>
                  </a:lnTo>
                  <a:lnTo>
                    <a:pt x="232164" y="633088"/>
                  </a:lnTo>
                  <a:lnTo>
                    <a:pt x="232759" y="638499"/>
                  </a:lnTo>
                  <a:lnTo>
                    <a:pt x="233359" y="643910"/>
                  </a:lnTo>
                  <a:lnTo>
                    <a:pt x="233964" y="649321"/>
                  </a:lnTo>
                  <a:lnTo>
                    <a:pt x="234577" y="654732"/>
                  </a:lnTo>
                  <a:lnTo>
                    <a:pt x="235199" y="660143"/>
                  </a:lnTo>
                  <a:lnTo>
                    <a:pt x="235834" y="665554"/>
                  </a:lnTo>
                  <a:lnTo>
                    <a:pt x="236484" y="670965"/>
                  </a:lnTo>
                  <a:lnTo>
                    <a:pt x="237152" y="676376"/>
                  </a:lnTo>
                  <a:lnTo>
                    <a:pt x="237843" y="681787"/>
                  </a:lnTo>
                  <a:lnTo>
                    <a:pt x="238563" y="687198"/>
                  </a:lnTo>
                  <a:lnTo>
                    <a:pt x="239317" y="692609"/>
                  </a:lnTo>
                  <a:lnTo>
                    <a:pt x="240107" y="698020"/>
                  </a:lnTo>
                  <a:lnTo>
                    <a:pt x="240936" y="703432"/>
                  </a:lnTo>
                  <a:lnTo>
                    <a:pt x="241809" y="708843"/>
                  </a:lnTo>
                  <a:lnTo>
                    <a:pt x="242727" y="714254"/>
                  </a:lnTo>
                  <a:lnTo>
                    <a:pt x="243695" y="719665"/>
                  </a:lnTo>
                  <a:lnTo>
                    <a:pt x="244721" y="725076"/>
                  </a:lnTo>
                  <a:lnTo>
                    <a:pt x="245804" y="730487"/>
                  </a:lnTo>
                  <a:lnTo>
                    <a:pt x="246939" y="735898"/>
                  </a:lnTo>
                  <a:lnTo>
                    <a:pt x="248127" y="741309"/>
                  </a:lnTo>
                  <a:lnTo>
                    <a:pt x="249366" y="746720"/>
                  </a:lnTo>
                  <a:lnTo>
                    <a:pt x="250655" y="752131"/>
                  </a:lnTo>
                  <a:lnTo>
                    <a:pt x="251990" y="757542"/>
                  </a:lnTo>
                  <a:lnTo>
                    <a:pt x="253377" y="762953"/>
                  </a:lnTo>
                  <a:lnTo>
                    <a:pt x="254803" y="768364"/>
                  </a:lnTo>
                  <a:lnTo>
                    <a:pt x="256262" y="773775"/>
                  </a:lnTo>
                  <a:lnTo>
                    <a:pt x="257750" y="779186"/>
                  </a:lnTo>
                  <a:lnTo>
                    <a:pt x="259263" y="784597"/>
                  </a:lnTo>
                  <a:lnTo>
                    <a:pt x="260798" y="790008"/>
                  </a:lnTo>
                  <a:lnTo>
                    <a:pt x="262349" y="795419"/>
                  </a:lnTo>
                  <a:lnTo>
                    <a:pt x="263916" y="800830"/>
                  </a:lnTo>
                  <a:lnTo>
                    <a:pt x="265491" y="806241"/>
                  </a:lnTo>
                  <a:lnTo>
                    <a:pt x="267074" y="811652"/>
                  </a:lnTo>
                  <a:lnTo>
                    <a:pt x="268663" y="817063"/>
                  </a:lnTo>
                  <a:lnTo>
                    <a:pt x="270258" y="822474"/>
                  </a:lnTo>
                  <a:lnTo>
                    <a:pt x="271859" y="827885"/>
                  </a:lnTo>
                  <a:lnTo>
                    <a:pt x="273468" y="833296"/>
                  </a:lnTo>
                  <a:lnTo>
                    <a:pt x="275089" y="838707"/>
                  </a:lnTo>
                  <a:lnTo>
                    <a:pt x="276723" y="844118"/>
                  </a:lnTo>
                  <a:lnTo>
                    <a:pt x="278373" y="849529"/>
                  </a:lnTo>
                  <a:lnTo>
                    <a:pt x="280043" y="854940"/>
                  </a:lnTo>
                  <a:lnTo>
                    <a:pt x="281736" y="860351"/>
                  </a:lnTo>
                  <a:lnTo>
                    <a:pt x="283456" y="865762"/>
                  </a:lnTo>
                  <a:lnTo>
                    <a:pt x="285211" y="871173"/>
                  </a:lnTo>
                  <a:lnTo>
                    <a:pt x="287003" y="876584"/>
                  </a:lnTo>
                  <a:lnTo>
                    <a:pt x="288831" y="881995"/>
                  </a:lnTo>
                  <a:lnTo>
                    <a:pt x="290697" y="887406"/>
                  </a:lnTo>
                  <a:lnTo>
                    <a:pt x="292602" y="892817"/>
                  </a:lnTo>
                  <a:lnTo>
                    <a:pt x="294545" y="898228"/>
                  </a:lnTo>
                  <a:lnTo>
                    <a:pt x="296525" y="903639"/>
                  </a:lnTo>
                  <a:lnTo>
                    <a:pt x="298546" y="909050"/>
                  </a:lnTo>
                  <a:lnTo>
                    <a:pt x="300599" y="914461"/>
                  </a:lnTo>
                  <a:lnTo>
                    <a:pt x="302677" y="919872"/>
                  </a:lnTo>
                  <a:lnTo>
                    <a:pt x="304776" y="925283"/>
                  </a:lnTo>
                  <a:lnTo>
                    <a:pt x="306890" y="930694"/>
                  </a:lnTo>
                  <a:lnTo>
                    <a:pt x="309013" y="936105"/>
                  </a:lnTo>
                  <a:lnTo>
                    <a:pt x="311138" y="941516"/>
                  </a:lnTo>
                  <a:lnTo>
                    <a:pt x="313255" y="946927"/>
                  </a:lnTo>
                  <a:lnTo>
                    <a:pt x="315357" y="952338"/>
                  </a:lnTo>
                  <a:lnTo>
                    <a:pt x="317438" y="957749"/>
                  </a:lnTo>
                  <a:lnTo>
                    <a:pt x="319491" y="963160"/>
                  </a:lnTo>
                  <a:lnTo>
                    <a:pt x="321512" y="968571"/>
                  </a:lnTo>
                  <a:lnTo>
                    <a:pt x="323495" y="973982"/>
                  </a:lnTo>
                  <a:lnTo>
                    <a:pt x="325436" y="979393"/>
                  </a:lnTo>
                  <a:lnTo>
                    <a:pt x="327326" y="984804"/>
                  </a:lnTo>
                  <a:lnTo>
                    <a:pt x="329171" y="990215"/>
                  </a:lnTo>
                  <a:lnTo>
                    <a:pt x="330973" y="995626"/>
                  </a:lnTo>
                  <a:lnTo>
                    <a:pt x="332734" y="1001037"/>
                  </a:lnTo>
                  <a:lnTo>
                    <a:pt x="334456" y="1006448"/>
                  </a:lnTo>
                  <a:lnTo>
                    <a:pt x="336144" y="1011859"/>
                  </a:lnTo>
                  <a:lnTo>
                    <a:pt x="337801" y="1017270"/>
                  </a:lnTo>
                  <a:lnTo>
                    <a:pt x="339434" y="1022681"/>
                  </a:lnTo>
                  <a:lnTo>
                    <a:pt x="341054" y="1028092"/>
                  </a:lnTo>
                  <a:lnTo>
                    <a:pt x="342667" y="1033503"/>
                  </a:lnTo>
                  <a:lnTo>
                    <a:pt x="344279" y="1038914"/>
                  </a:lnTo>
                  <a:lnTo>
                    <a:pt x="345897" y="1044325"/>
                  </a:lnTo>
                  <a:lnTo>
                    <a:pt x="347525" y="1049737"/>
                  </a:lnTo>
                  <a:lnTo>
                    <a:pt x="349171" y="1055148"/>
                  </a:lnTo>
                  <a:lnTo>
                    <a:pt x="350838" y="1060559"/>
                  </a:lnTo>
                  <a:lnTo>
                    <a:pt x="352526" y="1065970"/>
                  </a:lnTo>
                  <a:lnTo>
                    <a:pt x="354235" y="1071381"/>
                  </a:lnTo>
                  <a:lnTo>
                    <a:pt x="355966" y="1076792"/>
                  </a:lnTo>
                  <a:lnTo>
                    <a:pt x="357715" y="1082203"/>
                  </a:lnTo>
                  <a:lnTo>
                    <a:pt x="359481" y="1087614"/>
                  </a:lnTo>
                  <a:lnTo>
                    <a:pt x="361262" y="1093025"/>
                  </a:lnTo>
                  <a:lnTo>
                    <a:pt x="363052" y="1098436"/>
                  </a:lnTo>
                  <a:lnTo>
                    <a:pt x="364846" y="1103847"/>
                  </a:lnTo>
                  <a:lnTo>
                    <a:pt x="366641" y="1109258"/>
                  </a:lnTo>
                  <a:lnTo>
                    <a:pt x="368433" y="1114669"/>
                  </a:lnTo>
                  <a:lnTo>
                    <a:pt x="370220" y="1120080"/>
                  </a:lnTo>
                  <a:lnTo>
                    <a:pt x="372001" y="1125491"/>
                  </a:lnTo>
                  <a:lnTo>
                    <a:pt x="373771" y="1130902"/>
                  </a:lnTo>
                  <a:lnTo>
                    <a:pt x="375534" y="1136313"/>
                  </a:lnTo>
                  <a:lnTo>
                    <a:pt x="377289" y="1141724"/>
                  </a:lnTo>
                  <a:lnTo>
                    <a:pt x="379039" y="1147135"/>
                  </a:lnTo>
                  <a:lnTo>
                    <a:pt x="380785" y="1152546"/>
                  </a:lnTo>
                  <a:lnTo>
                    <a:pt x="382529" y="1157957"/>
                  </a:lnTo>
                  <a:lnTo>
                    <a:pt x="384275" y="1163368"/>
                  </a:lnTo>
                  <a:lnTo>
                    <a:pt x="386025" y="1168779"/>
                  </a:lnTo>
                  <a:lnTo>
                    <a:pt x="387783" y="1174190"/>
                  </a:lnTo>
                  <a:lnTo>
                    <a:pt x="389548" y="1179601"/>
                  </a:lnTo>
                  <a:lnTo>
                    <a:pt x="391322" y="1185012"/>
                  </a:lnTo>
                  <a:lnTo>
                    <a:pt x="393104" y="1190423"/>
                  </a:lnTo>
                  <a:lnTo>
                    <a:pt x="394893" y="1195834"/>
                  </a:lnTo>
                  <a:lnTo>
                    <a:pt x="396688" y="1201245"/>
                  </a:lnTo>
                  <a:lnTo>
                    <a:pt x="398484" y="1206656"/>
                  </a:lnTo>
                  <a:lnTo>
                    <a:pt x="400275" y="1212067"/>
                  </a:lnTo>
                  <a:lnTo>
                    <a:pt x="402057" y="1217478"/>
                  </a:lnTo>
                  <a:lnTo>
                    <a:pt x="403822" y="1222889"/>
                  </a:lnTo>
                  <a:lnTo>
                    <a:pt x="405563" y="1228300"/>
                  </a:lnTo>
                  <a:lnTo>
                    <a:pt x="407274" y="1233711"/>
                  </a:lnTo>
                  <a:lnTo>
                    <a:pt x="408937" y="1239122"/>
                  </a:lnTo>
                  <a:lnTo>
                    <a:pt x="410546" y="1244533"/>
                  </a:lnTo>
                  <a:lnTo>
                    <a:pt x="412093" y="1249944"/>
                  </a:lnTo>
                  <a:lnTo>
                    <a:pt x="413572" y="1255355"/>
                  </a:lnTo>
                  <a:lnTo>
                    <a:pt x="414972" y="1260766"/>
                  </a:lnTo>
                  <a:lnTo>
                    <a:pt x="416288" y="1266177"/>
                  </a:lnTo>
                  <a:lnTo>
                    <a:pt x="417511" y="1271588"/>
                  </a:lnTo>
                  <a:lnTo>
                    <a:pt x="418616" y="1276999"/>
                  </a:lnTo>
                  <a:lnTo>
                    <a:pt x="419612" y="1282410"/>
                  </a:lnTo>
                  <a:lnTo>
                    <a:pt x="420497" y="1287821"/>
                  </a:lnTo>
                  <a:lnTo>
                    <a:pt x="421268" y="1293232"/>
                  </a:lnTo>
                  <a:lnTo>
                    <a:pt x="421924" y="1298643"/>
                  </a:lnTo>
                  <a:lnTo>
                    <a:pt x="422463" y="1304054"/>
                  </a:lnTo>
                  <a:lnTo>
                    <a:pt x="422882" y="1309465"/>
                  </a:lnTo>
                  <a:lnTo>
                    <a:pt x="423164" y="1314876"/>
                  </a:lnTo>
                  <a:lnTo>
                    <a:pt x="423331" y="1320287"/>
                  </a:lnTo>
                  <a:lnTo>
                    <a:pt x="423386" y="1325698"/>
                  </a:lnTo>
                  <a:lnTo>
                    <a:pt x="423334" y="1331109"/>
                  </a:lnTo>
                  <a:lnTo>
                    <a:pt x="423176" y="1336520"/>
                  </a:lnTo>
                  <a:lnTo>
                    <a:pt x="422916" y="1341931"/>
                  </a:lnTo>
                  <a:lnTo>
                    <a:pt x="422554" y="1347342"/>
                  </a:lnTo>
                  <a:lnTo>
                    <a:pt x="422087" y="1352753"/>
                  </a:lnTo>
                  <a:lnTo>
                    <a:pt x="421534" y="1358164"/>
                  </a:lnTo>
                  <a:lnTo>
                    <a:pt x="420900" y="1363575"/>
                  </a:lnTo>
                  <a:lnTo>
                    <a:pt x="420188" y="1368986"/>
                  </a:lnTo>
                  <a:lnTo>
                    <a:pt x="419405" y="1374397"/>
                  </a:lnTo>
                  <a:lnTo>
                    <a:pt x="418554" y="1379808"/>
                  </a:lnTo>
                  <a:lnTo>
                    <a:pt x="417636" y="1385219"/>
                  </a:lnTo>
                  <a:lnTo>
                    <a:pt x="416658" y="1390630"/>
                  </a:lnTo>
                  <a:lnTo>
                    <a:pt x="415631" y="1396041"/>
                  </a:lnTo>
                  <a:lnTo>
                    <a:pt x="414562" y="1401453"/>
                  </a:lnTo>
                  <a:lnTo>
                    <a:pt x="413456" y="1406864"/>
                  </a:lnTo>
                  <a:lnTo>
                    <a:pt x="412318" y="1412275"/>
                  </a:lnTo>
                  <a:lnTo>
                    <a:pt x="411156" y="1417686"/>
                  </a:lnTo>
                  <a:lnTo>
                    <a:pt x="409972" y="1423097"/>
                  </a:lnTo>
                  <a:lnTo>
                    <a:pt x="408776" y="1428508"/>
                  </a:lnTo>
                  <a:lnTo>
                    <a:pt x="407573" y="1433919"/>
                  </a:lnTo>
                  <a:lnTo>
                    <a:pt x="406369" y="1439330"/>
                  </a:lnTo>
                  <a:lnTo>
                    <a:pt x="405167" y="1444741"/>
                  </a:lnTo>
                  <a:lnTo>
                    <a:pt x="403970" y="1450152"/>
                  </a:lnTo>
                  <a:lnTo>
                    <a:pt x="402781" y="1455563"/>
                  </a:lnTo>
                  <a:lnTo>
                    <a:pt x="401604" y="1460974"/>
                  </a:lnTo>
                  <a:lnTo>
                    <a:pt x="400435" y="1466385"/>
                  </a:lnTo>
                  <a:lnTo>
                    <a:pt x="399275" y="1471796"/>
                  </a:lnTo>
                  <a:lnTo>
                    <a:pt x="398119" y="1477207"/>
                  </a:lnTo>
                  <a:lnTo>
                    <a:pt x="396964" y="1482618"/>
                  </a:lnTo>
                  <a:lnTo>
                    <a:pt x="395807" y="1488029"/>
                  </a:lnTo>
                  <a:lnTo>
                    <a:pt x="394641" y="1493440"/>
                  </a:lnTo>
                  <a:lnTo>
                    <a:pt x="393454" y="1498851"/>
                  </a:lnTo>
                  <a:lnTo>
                    <a:pt x="392243" y="1504262"/>
                  </a:lnTo>
                  <a:lnTo>
                    <a:pt x="391000" y="1509673"/>
                  </a:lnTo>
                  <a:lnTo>
                    <a:pt x="389718" y="1515084"/>
                  </a:lnTo>
                  <a:lnTo>
                    <a:pt x="388389" y="1520495"/>
                  </a:lnTo>
                  <a:lnTo>
                    <a:pt x="387009" y="1525906"/>
                  </a:lnTo>
                  <a:lnTo>
                    <a:pt x="385568" y="1531317"/>
                  </a:lnTo>
                  <a:lnTo>
                    <a:pt x="384055" y="1536728"/>
                  </a:lnTo>
                  <a:lnTo>
                    <a:pt x="382477" y="1542139"/>
                  </a:lnTo>
                  <a:lnTo>
                    <a:pt x="380833" y="1547550"/>
                  </a:lnTo>
                  <a:lnTo>
                    <a:pt x="379124" y="1552961"/>
                  </a:lnTo>
                  <a:lnTo>
                    <a:pt x="377352" y="1558372"/>
                  </a:lnTo>
                  <a:lnTo>
                    <a:pt x="375521" y="1563783"/>
                  </a:lnTo>
                  <a:lnTo>
                    <a:pt x="373631" y="1569194"/>
                  </a:lnTo>
                  <a:lnTo>
                    <a:pt x="371692" y="1574605"/>
                  </a:lnTo>
                  <a:lnTo>
                    <a:pt x="369717" y="1580016"/>
                  </a:lnTo>
                  <a:lnTo>
                    <a:pt x="367716" y="1585427"/>
                  </a:lnTo>
                  <a:lnTo>
                    <a:pt x="365696" y="1590838"/>
                  </a:lnTo>
                  <a:lnTo>
                    <a:pt x="363668" y="1596249"/>
                  </a:lnTo>
                  <a:lnTo>
                    <a:pt x="361641" y="1601660"/>
                  </a:lnTo>
                  <a:lnTo>
                    <a:pt x="359627" y="1607071"/>
                  </a:lnTo>
                  <a:lnTo>
                    <a:pt x="357637" y="1612482"/>
                  </a:lnTo>
                  <a:lnTo>
                    <a:pt x="355676" y="1617893"/>
                  </a:lnTo>
                  <a:lnTo>
                    <a:pt x="353750" y="1623304"/>
                  </a:lnTo>
                  <a:lnTo>
                    <a:pt x="351864" y="1628715"/>
                  </a:lnTo>
                  <a:lnTo>
                    <a:pt x="350023" y="1634126"/>
                  </a:lnTo>
                  <a:lnTo>
                    <a:pt x="348228" y="1639537"/>
                  </a:lnTo>
                  <a:lnTo>
                    <a:pt x="346490" y="1644948"/>
                  </a:lnTo>
                  <a:lnTo>
                    <a:pt x="344800" y="1650359"/>
                  </a:lnTo>
                  <a:lnTo>
                    <a:pt x="343155" y="1655770"/>
                  </a:lnTo>
                  <a:lnTo>
                    <a:pt x="341552" y="1661181"/>
                  </a:lnTo>
                  <a:lnTo>
                    <a:pt x="339989" y="1666592"/>
                  </a:lnTo>
                  <a:lnTo>
                    <a:pt x="338460" y="1672003"/>
                  </a:lnTo>
                  <a:lnTo>
                    <a:pt x="336963" y="1677414"/>
                  </a:lnTo>
                  <a:lnTo>
                    <a:pt x="335495" y="1682825"/>
                  </a:lnTo>
                  <a:lnTo>
                    <a:pt x="334045" y="1688236"/>
                  </a:lnTo>
                  <a:lnTo>
                    <a:pt x="332610" y="1693647"/>
                  </a:lnTo>
                  <a:lnTo>
                    <a:pt x="331184" y="1699058"/>
                  </a:lnTo>
                  <a:lnTo>
                    <a:pt x="329764" y="1704469"/>
                  </a:lnTo>
                  <a:lnTo>
                    <a:pt x="328347" y="1709880"/>
                  </a:lnTo>
                  <a:lnTo>
                    <a:pt x="326930" y="1715291"/>
                  </a:lnTo>
                  <a:lnTo>
                    <a:pt x="325510" y="1720702"/>
                  </a:lnTo>
                  <a:lnTo>
                    <a:pt x="324088" y="1726113"/>
                  </a:lnTo>
                  <a:lnTo>
                    <a:pt x="322663" y="1731524"/>
                  </a:lnTo>
                  <a:lnTo>
                    <a:pt x="321237" y="1736935"/>
                  </a:lnTo>
                  <a:lnTo>
                    <a:pt x="319810" y="1742346"/>
                  </a:lnTo>
                  <a:lnTo>
                    <a:pt x="318385" y="1747757"/>
                  </a:lnTo>
                  <a:lnTo>
                    <a:pt x="316966" y="1753169"/>
                  </a:lnTo>
                  <a:lnTo>
                    <a:pt x="315557" y="1758580"/>
                  </a:lnTo>
                  <a:lnTo>
                    <a:pt x="314160" y="1763991"/>
                  </a:lnTo>
                  <a:lnTo>
                    <a:pt x="312780" y="1769402"/>
                  </a:lnTo>
                  <a:lnTo>
                    <a:pt x="311418" y="1774813"/>
                  </a:lnTo>
                  <a:lnTo>
                    <a:pt x="310078" y="1780224"/>
                  </a:lnTo>
                  <a:lnTo>
                    <a:pt x="308763" y="1785635"/>
                  </a:lnTo>
                  <a:lnTo>
                    <a:pt x="307478" y="1791046"/>
                  </a:lnTo>
                  <a:lnTo>
                    <a:pt x="306223" y="1796457"/>
                  </a:lnTo>
                  <a:lnTo>
                    <a:pt x="304996" y="1801868"/>
                  </a:lnTo>
                  <a:lnTo>
                    <a:pt x="303796" y="1807279"/>
                  </a:lnTo>
                  <a:lnTo>
                    <a:pt x="302622" y="1812690"/>
                  </a:lnTo>
                  <a:lnTo>
                    <a:pt x="301472" y="1818101"/>
                  </a:lnTo>
                  <a:lnTo>
                    <a:pt x="300344" y="1823512"/>
                  </a:lnTo>
                  <a:lnTo>
                    <a:pt x="299237" y="1828923"/>
                  </a:lnTo>
                  <a:lnTo>
                    <a:pt x="298143" y="1834334"/>
                  </a:lnTo>
                  <a:lnTo>
                    <a:pt x="297057" y="1839745"/>
                  </a:lnTo>
                  <a:lnTo>
                    <a:pt x="295977" y="1845156"/>
                  </a:lnTo>
                  <a:lnTo>
                    <a:pt x="294898" y="1850567"/>
                  </a:lnTo>
                  <a:lnTo>
                    <a:pt x="293817" y="1855978"/>
                  </a:lnTo>
                  <a:lnTo>
                    <a:pt x="292730" y="1861389"/>
                  </a:lnTo>
                  <a:lnTo>
                    <a:pt x="291631" y="1866800"/>
                  </a:lnTo>
                  <a:lnTo>
                    <a:pt x="290521" y="1872211"/>
                  </a:lnTo>
                  <a:lnTo>
                    <a:pt x="289398" y="1877622"/>
                  </a:lnTo>
                  <a:lnTo>
                    <a:pt x="288261" y="1883033"/>
                  </a:lnTo>
                  <a:lnTo>
                    <a:pt x="287111" y="1888444"/>
                  </a:lnTo>
                  <a:lnTo>
                    <a:pt x="285948" y="1893855"/>
                  </a:lnTo>
                  <a:lnTo>
                    <a:pt x="284773" y="1899266"/>
                  </a:lnTo>
                  <a:lnTo>
                    <a:pt x="283586" y="1904677"/>
                  </a:lnTo>
                  <a:lnTo>
                    <a:pt x="282394" y="1910088"/>
                  </a:lnTo>
                  <a:lnTo>
                    <a:pt x="281197" y="1915499"/>
                  </a:lnTo>
                  <a:lnTo>
                    <a:pt x="279999" y="1920910"/>
                  </a:lnTo>
                  <a:lnTo>
                    <a:pt x="278804" y="1926321"/>
                  </a:lnTo>
                  <a:lnTo>
                    <a:pt x="277612" y="1931732"/>
                  </a:lnTo>
                  <a:lnTo>
                    <a:pt x="276430" y="1937143"/>
                  </a:lnTo>
                  <a:lnTo>
                    <a:pt x="275260" y="1942554"/>
                  </a:lnTo>
                  <a:lnTo>
                    <a:pt x="274103" y="1947965"/>
                  </a:lnTo>
                  <a:lnTo>
                    <a:pt x="272961" y="1953376"/>
                  </a:lnTo>
                  <a:lnTo>
                    <a:pt x="271837" y="1958787"/>
                  </a:lnTo>
                  <a:lnTo>
                    <a:pt x="270730" y="1964198"/>
                  </a:lnTo>
                  <a:lnTo>
                    <a:pt x="269642" y="1969609"/>
                  </a:lnTo>
                  <a:lnTo>
                    <a:pt x="268576" y="1975020"/>
                  </a:lnTo>
                  <a:lnTo>
                    <a:pt x="267528" y="1980431"/>
                  </a:lnTo>
                  <a:lnTo>
                    <a:pt x="266499" y="1985842"/>
                  </a:lnTo>
                  <a:lnTo>
                    <a:pt x="265485" y="1991253"/>
                  </a:lnTo>
                  <a:lnTo>
                    <a:pt x="264486" y="1996664"/>
                  </a:lnTo>
                  <a:lnTo>
                    <a:pt x="263500" y="2002075"/>
                  </a:lnTo>
                  <a:lnTo>
                    <a:pt x="262525" y="2007486"/>
                  </a:lnTo>
                  <a:lnTo>
                    <a:pt x="261560" y="2012897"/>
                  </a:lnTo>
                  <a:lnTo>
                    <a:pt x="260599" y="2018308"/>
                  </a:lnTo>
                  <a:lnTo>
                    <a:pt x="259641" y="2023719"/>
                  </a:lnTo>
                  <a:lnTo>
                    <a:pt x="258684" y="2029130"/>
                  </a:lnTo>
                  <a:lnTo>
                    <a:pt x="257725" y="2034541"/>
                  </a:lnTo>
                  <a:lnTo>
                    <a:pt x="256762" y="2039952"/>
                  </a:lnTo>
                  <a:lnTo>
                    <a:pt x="255794" y="2045363"/>
                  </a:lnTo>
                  <a:lnTo>
                    <a:pt x="254818" y="2050774"/>
                  </a:lnTo>
                  <a:lnTo>
                    <a:pt x="253835" y="2056185"/>
                  </a:lnTo>
                  <a:lnTo>
                    <a:pt x="252844" y="2061596"/>
                  </a:lnTo>
                  <a:lnTo>
                    <a:pt x="251846" y="2067007"/>
                  </a:lnTo>
                  <a:lnTo>
                    <a:pt x="250842" y="2072418"/>
                  </a:lnTo>
                  <a:lnTo>
                    <a:pt x="249834" y="2077829"/>
                  </a:lnTo>
                  <a:lnTo>
                    <a:pt x="248824" y="2083240"/>
                  </a:lnTo>
                  <a:lnTo>
                    <a:pt x="247814" y="2088651"/>
                  </a:lnTo>
                  <a:lnTo>
                    <a:pt x="246810" y="2094062"/>
                  </a:lnTo>
                  <a:lnTo>
                    <a:pt x="245813" y="2099474"/>
                  </a:lnTo>
                  <a:lnTo>
                    <a:pt x="244828" y="2104885"/>
                  </a:lnTo>
                  <a:lnTo>
                    <a:pt x="243858" y="2110296"/>
                  </a:lnTo>
                  <a:lnTo>
                    <a:pt x="242906" y="2115707"/>
                  </a:lnTo>
                  <a:lnTo>
                    <a:pt x="241981" y="2121118"/>
                  </a:lnTo>
                  <a:lnTo>
                    <a:pt x="241083" y="2126529"/>
                  </a:lnTo>
                  <a:lnTo>
                    <a:pt x="240215" y="2131940"/>
                  </a:lnTo>
                  <a:lnTo>
                    <a:pt x="239379" y="2137351"/>
                  </a:lnTo>
                  <a:lnTo>
                    <a:pt x="238576" y="2142762"/>
                  </a:lnTo>
                  <a:lnTo>
                    <a:pt x="237807" y="2148173"/>
                  </a:lnTo>
                  <a:lnTo>
                    <a:pt x="237073" y="2153584"/>
                  </a:lnTo>
                  <a:lnTo>
                    <a:pt x="236380" y="2158995"/>
                  </a:lnTo>
                  <a:lnTo>
                    <a:pt x="235721" y="2164406"/>
                  </a:lnTo>
                  <a:lnTo>
                    <a:pt x="235095" y="2169817"/>
                  </a:lnTo>
                  <a:lnTo>
                    <a:pt x="234499" y="2175228"/>
                  </a:lnTo>
                  <a:lnTo>
                    <a:pt x="233931" y="2180639"/>
                  </a:lnTo>
                  <a:lnTo>
                    <a:pt x="233390" y="2186050"/>
                  </a:lnTo>
                  <a:lnTo>
                    <a:pt x="232871" y="2191461"/>
                  </a:lnTo>
                  <a:lnTo>
                    <a:pt x="232377" y="2196872"/>
                  </a:lnTo>
                  <a:lnTo>
                    <a:pt x="231899" y="2202283"/>
                  </a:lnTo>
                  <a:lnTo>
                    <a:pt x="231436" y="2207694"/>
                  </a:lnTo>
                  <a:lnTo>
                    <a:pt x="230986" y="2213105"/>
                  </a:lnTo>
                  <a:lnTo>
                    <a:pt x="230547" y="2218516"/>
                  </a:lnTo>
                  <a:lnTo>
                    <a:pt x="230117" y="2223927"/>
                  </a:lnTo>
                  <a:lnTo>
                    <a:pt x="229696" y="2229338"/>
                  </a:lnTo>
                  <a:lnTo>
                    <a:pt x="229285" y="2234749"/>
                  </a:lnTo>
                  <a:lnTo>
                    <a:pt x="228881" y="2240160"/>
                  </a:lnTo>
                  <a:lnTo>
                    <a:pt x="228486" y="2245571"/>
                  </a:lnTo>
                  <a:lnTo>
                    <a:pt x="228100" y="2250982"/>
                  </a:lnTo>
                  <a:lnTo>
                    <a:pt x="227724" y="2256393"/>
                  </a:lnTo>
                  <a:lnTo>
                    <a:pt x="227359" y="2261804"/>
                  </a:lnTo>
                  <a:lnTo>
                    <a:pt x="227009" y="2267215"/>
                  </a:lnTo>
                  <a:lnTo>
                    <a:pt x="226675" y="2272626"/>
                  </a:lnTo>
                  <a:lnTo>
                    <a:pt x="226357" y="2278037"/>
                  </a:lnTo>
                  <a:lnTo>
                    <a:pt x="226056" y="2283448"/>
                  </a:lnTo>
                  <a:lnTo>
                    <a:pt x="225773" y="2288859"/>
                  </a:lnTo>
                  <a:lnTo>
                    <a:pt x="225509" y="2294270"/>
                  </a:lnTo>
                  <a:lnTo>
                    <a:pt x="225263" y="2299681"/>
                  </a:lnTo>
                  <a:lnTo>
                    <a:pt x="225040" y="2305092"/>
                  </a:lnTo>
                  <a:lnTo>
                    <a:pt x="224837" y="2310503"/>
                  </a:lnTo>
                  <a:lnTo>
                    <a:pt x="224650" y="2315914"/>
                  </a:lnTo>
                  <a:lnTo>
                    <a:pt x="224480" y="2321325"/>
                  </a:lnTo>
                  <a:lnTo>
                    <a:pt x="224325" y="2326736"/>
                  </a:lnTo>
                  <a:lnTo>
                    <a:pt x="224182" y="2332147"/>
                  </a:lnTo>
                  <a:lnTo>
                    <a:pt x="224050" y="2337558"/>
                  </a:lnTo>
                  <a:lnTo>
                    <a:pt x="223927" y="2342969"/>
                  </a:lnTo>
                  <a:lnTo>
                    <a:pt x="223810" y="2348380"/>
                  </a:lnTo>
                  <a:lnTo>
                    <a:pt x="223694" y="2353791"/>
                  </a:lnTo>
                  <a:lnTo>
                    <a:pt x="223579" y="2359202"/>
                  </a:lnTo>
                  <a:lnTo>
                    <a:pt x="223463" y="2364613"/>
                  </a:lnTo>
                  <a:lnTo>
                    <a:pt x="223342" y="2370024"/>
                  </a:lnTo>
                  <a:lnTo>
                    <a:pt x="223216" y="2375435"/>
                  </a:lnTo>
                  <a:lnTo>
                    <a:pt x="223082" y="2380846"/>
                  </a:lnTo>
                  <a:lnTo>
                    <a:pt x="222940" y="2386257"/>
                  </a:lnTo>
                  <a:lnTo>
                    <a:pt x="222788" y="2391668"/>
                  </a:lnTo>
                  <a:lnTo>
                    <a:pt x="222628" y="2397079"/>
                  </a:lnTo>
                  <a:lnTo>
                    <a:pt x="222459" y="2402490"/>
                  </a:lnTo>
                  <a:lnTo>
                    <a:pt x="222281" y="2407901"/>
                  </a:lnTo>
                  <a:lnTo>
                    <a:pt x="222094" y="2413312"/>
                  </a:lnTo>
                  <a:lnTo>
                    <a:pt x="221899" y="2418723"/>
                  </a:lnTo>
                  <a:lnTo>
                    <a:pt x="221696" y="2424134"/>
                  </a:lnTo>
                  <a:lnTo>
                    <a:pt x="221488" y="2429545"/>
                  </a:lnTo>
                  <a:lnTo>
                    <a:pt x="221274" y="2434956"/>
                  </a:lnTo>
                  <a:lnTo>
                    <a:pt x="221056" y="2440367"/>
                  </a:lnTo>
                  <a:lnTo>
                    <a:pt x="220835" y="2445778"/>
                  </a:lnTo>
                  <a:lnTo>
                    <a:pt x="220610" y="2451190"/>
                  </a:lnTo>
                  <a:lnTo>
                    <a:pt x="220384" y="2456601"/>
                  </a:lnTo>
                  <a:lnTo>
                    <a:pt x="220156" y="2462012"/>
                  </a:lnTo>
                  <a:lnTo>
                    <a:pt x="219927" y="2467423"/>
                  </a:lnTo>
                  <a:lnTo>
                    <a:pt x="219698" y="2472834"/>
                  </a:lnTo>
                  <a:lnTo>
                    <a:pt x="219469" y="2478245"/>
                  </a:lnTo>
                  <a:lnTo>
                    <a:pt x="219241" y="2483656"/>
                  </a:lnTo>
                  <a:lnTo>
                    <a:pt x="219015" y="2489067"/>
                  </a:lnTo>
                  <a:lnTo>
                    <a:pt x="218790" y="2494478"/>
                  </a:lnTo>
                  <a:lnTo>
                    <a:pt x="218568" y="2499889"/>
                  </a:lnTo>
                  <a:lnTo>
                    <a:pt x="218349" y="2505300"/>
                  </a:lnTo>
                  <a:lnTo>
                    <a:pt x="218133" y="2510711"/>
                  </a:lnTo>
                  <a:lnTo>
                    <a:pt x="217921" y="2516122"/>
                  </a:lnTo>
                  <a:lnTo>
                    <a:pt x="217714" y="2521533"/>
                  </a:lnTo>
                  <a:lnTo>
                    <a:pt x="217512" y="2526944"/>
                  </a:lnTo>
                  <a:lnTo>
                    <a:pt x="217317" y="2532355"/>
                  </a:lnTo>
                  <a:lnTo>
                    <a:pt x="217127" y="2537766"/>
                  </a:lnTo>
                  <a:lnTo>
                    <a:pt x="216944" y="2543177"/>
                  </a:lnTo>
                  <a:lnTo>
                    <a:pt x="216768" y="2548588"/>
                  </a:lnTo>
                  <a:lnTo>
                    <a:pt x="216598" y="2553999"/>
                  </a:lnTo>
                  <a:lnTo>
                    <a:pt x="216435" y="2559410"/>
                  </a:lnTo>
                  <a:lnTo>
                    <a:pt x="216280" y="2564821"/>
                  </a:lnTo>
                  <a:lnTo>
                    <a:pt x="216132" y="2570232"/>
                  </a:lnTo>
                  <a:lnTo>
                    <a:pt x="215990" y="2575643"/>
                  </a:lnTo>
                  <a:lnTo>
                    <a:pt x="215855" y="2581054"/>
                  </a:lnTo>
                  <a:lnTo>
                    <a:pt x="215725" y="2586465"/>
                  </a:lnTo>
                  <a:lnTo>
                    <a:pt x="215601" y="2591876"/>
                  </a:lnTo>
                  <a:lnTo>
                    <a:pt x="215483" y="2597287"/>
                  </a:lnTo>
                  <a:lnTo>
                    <a:pt x="215370" y="2602698"/>
                  </a:lnTo>
                  <a:lnTo>
                    <a:pt x="215262" y="2608109"/>
                  </a:lnTo>
                  <a:lnTo>
                    <a:pt x="215159" y="2613520"/>
                  </a:lnTo>
                  <a:lnTo>
                    <a:pt x="215059" y="2618931"/>
                  </a:lnTo>
                  <a:lnTo>
                    <a:pt x="214964" y="2624342"/>
                  </a:lnTo>
                  <a:lnTo>
                    <a:pt x="214872" y="2629753"/>
                  </a:lnTo>
                  <a:lnTo>
                    <a:pt x="214784" y="2635164"/>
                  </a:lnTo>
                  <a:lnTo>
                    <a:pt x="214700" y="2640575"/>
                  </a:lnTo>
                  <a:lnTo>
                    <a:pt x="214618" y="2645986"/>
                  </a:lnTo>
                  <a:lnTo>
                    <a:pt x="214540" y="2651397"/>
                  </a:lnTo>
                  <a:lnTo>
                    <a:pt x="214464" y="2656808"/>
                  </a:lnTo>
                  <a:lnTo>
                    <a:pt x="214390" y="2662219"/>
                  </a:lnTo>
                  <a:lnTo>
                    <a:pt x="214318" y="2667630"/>
                  </a:lnTo>
                  <a:lnTo>
                    <a:pt x="214249" y="2673041"/>
                  </a:lnTo>
                  <a:lnTo>
                    <a:pt x="214181" y="2678452"/>
                  </a:lnTo>
                  <a:lnTo>
                    <a:pt x="214114" y="2683863"/>
                  </a:lnTo>
                  <a:lnTo>
                    <a:pt x="214047" y="2689274"/>
                  </a:lnTo>
                  <a:lnTo>
                    <a:pt x="213981" y="2694685"/>
                  </a:lnTo>
                  <a:lnTo>
                    <a:pt x="213916" y="2700096"/>
                  </a:lnTo>
                  <a:lnTo>
                    <a:pt x="213849" y="2705507"/>
                  </a:lnTo>
                  <a:lnTo>
                    <a:pt x="213782" y="2710918"/>
                  </a:lnTo>
                  <a:lnTo>
                    <a:pt x="213715" y="2716329"/>
                  </a:lnTo>
                  <a:lnTo>
                    <a:pt x="213645" y="2721740"/>
                  </a:lnTo>
                  <a:lnTo>
                    <a:pt x="213575" y="2727151"/>
                  </a:lnTo>
                  <a:lnTo>
                    <a:pt x="213503" y="2732562"/>
                  </a:lnTo>
                  <a:lnTo>
                    <a:pt x="213430" y="2737973"/>
                  </a:lnTo>
                  <a:lnTo>
                    <a:pt x="213355" y="2743384"/>
                  </a:lnTo>
                  <a:lnTo>
                    <a:pt x="213278" y="2748795"/>
                  </a:lnTo>
                  <a:lnTo>
                    <a:pt x="213200" y="2754206"/>
                  </a:lnTo>
                  <a:lnTo>
                    <a:pt x="213120" y="2759617"/>
                  </a:lnTo>
                  <a:lnTo>
                    <a:pt x="213040" y="2765028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0" name="pg33">
              <a:extLst>
                <a:ext uri="{FF2B5EF4-FFF2-40B4-BE49-F238E27FC236}">
                  <a16:creationId xmlns:a16="http://schemas.microsoft.com/office/drawing/2014/main" id="{E00707DA-174A-C687-E945-788387BDA26E}"/>
                </a:ext>
              </a:extLst>
            </p:cNvPr>
            <p:cNvSpPr/>
            <p:nvPr/>
          </p:nvSpPr>
          <p:spPr>
            <a:xfrm>
              <a:off x="6882581" y="3630135"/>
              <a:ext cx="381807" cy="2913800"/>
            </a:xfrm>
            <a:custGeom>
              <a:avLst/>
              <a:gdLst/>
              <a:ahLst/>
              <a:cxnLst/>
              <a:rect l="0" t="0" r="0" b="0"/>
              <a:pathLst>
                <a:path w="381807" h="2913800">
                  <a:moveTo>
                    <a:pt x="190637" y="2913800"/>
                  </a:moveTo>
                  <a:lnTo>
                    <a:pt x="190629" y="2908098"/>
                  </a:lnTo>
                  <a:lnTo>
                    <a:pt x="190621" y="2902395"/>
                  </a:lnTo>
                  <a:lnTo>
                    <a:pt x="190613" y="2896693"/>
                  </a:lnTo>
                  <a:lnTo>
                    <a:pt x="190606" y="2890991"/>
                  </a:lnTo>
                  <a:lnTo>
                    <a:pt x="190599" y="2885289"/>
                  </a:lnTo>
                  <a:lnTo>
                    <a:pt x="190592" y="2879587"/>
                  </a:lnTo>
                  <a:lnTo>
                    <a:pt x="190585" y="2873885"/>
                  </a:lnTo>
                  <a:lnTo>
                    <a:pt x="190577" y="2868183"/>
                  </a:lnTo>
                  <a:lnTo>
                    <a:pt x="190569" y="2862480"/>
                  </a:lnTo>
                  <a:lnTo>
                    <a:pt x="190560" y="2856778"/>
                  </a:lnTo>
                  <a:lnTo>
                    <a:pt x="190550" y="2851076"/>
                  </a:lnTo>
                  <a:lnTo>
                    <a:pt x="190539" y="2845374"/>
                  </a:lnTo>
                  <a:lnTo>
                    <a:pt x="190527" y="2839672"/>
                  </a:lnTo>
                  <a:lnTo>
                    <a:pt x="190514" y="2833970"/>
                  </a:lnTo>
                  <a:lnTo>
                    <a:pt x="190499" y="2828267"/>
                  </a:lnTo>
                  <a:lnTo>
                    <a:pt x="190483" y="2822565"/>
                  </a:lnTo>
                  <a:lnTo>
                    <a:pt x="190465" y="2816863"/>
                  </a:lnTo>
                  <a:lnTo>
                    <a:pt x="190446" y="2811161"/>
                  </a:lnTo>
                  <a:lnTo>
                    <a:pt x="190425" y="2805459"/>
                  </a:lnTo>
                  <a:lnTo>
                    <a:pt x="190401" y="2799757"/>
                  </a:lnTo>
                  <a:lnTo>
                    <a:pt x="190376" y="2794055"/>
                  </a:lnTo>
                  <a:lnTo>
                    <a:pt x="190348" y="2788352"/>
                  </a:lnTo>
                  <a:lnTo>
                    <a:pt x="190318" y="2782650"/>
                  </a:lnTo>
                  <a:lnTo>
                    <a:pt x="190286" y="2776948"/>
                  </a:lnTo>
                  <a:lnTo>
                    <a:pt x="190251" y="2771246"/>
                  </a:lnTo>
                  <a:lnTo>
                    <a:pt x="190213" y="2765544"/>
                  </a:lnTo>
                  <a:lnTo>
                    <a:pt x="190171" y="2759842"/>
                  </a:lnTo>
                  <a:lnTo>
                    <a:pt x="190127" y="2754139"/>
                  </a:lnTo>
                  <a:lnTo>
                    <a:pt x="190080" y="2748437"/>
                  </a:lnTo>
                  <a:lnTo>
                    <a:pt x="190029" y="2742735"/>
                  </a:lnTo>
                  <a:lnTo>
                    <a:pt x="189976" y="2737033"/>
                  </a:lnTo>
                  <a:lnTo>
                    <a:pt x="189919" y="2731331"/>
                  </a:lnTo>
                  <a:lnTo>
                    <a:pt x="189860" y="2725629"/>
                  </a:lnTo>
                  <a:lnTo>
                    <a:pt x="189798" y="2719927"/>
                  </a:lnTo>
                  <a:lnTo>
                    <a:pt x="189733" y="2714224"/>
                  </a:lnTo>
                  <a:lnTo>
                    <a:pt x="189668" y="2708522"/>
                  </a:lnTo>
                  <a:lnTo>
                    <a:pt x="189601" y="2702820"/>
                  </a:lnTo>
                  <a:lnTo>
                    <a:pt x="189533" y="2697118"/>
                  </a:lnTo>
                  <a:lnTo>
                    <a:pt x="189466" y="2691416"/>
                  </a:lnTo>
                  <a:lnTo>
                    <a:pt x="189399" y="2685714"/>
                  </a:lnTo>
                  <a:lnTo>
                    <a:pt x="189333" y="2680012"/>
                  </a:lnTo>
                  <a:lnTo>
                    <a:pt x="189270" y="2674309"/>
                  </a:lnTo>
                  <a:lnTo>
                    <a:pt x="189208" y="2668607"/>
                  </a:lnTo>
                  <a:lnTo>
                    <a:pt x="189150" y="2662905"/>
                  </a:lnTo>
                  <a:lnTo>
                    <a:pt x="189095" y="2657203"/>
                  </a:lnTo>
                  <a:lnTo>
                    <a:pt x="189043" y="2651501"/>
                  </a:lnTo>
                  <a:lnTo>
                    <a:pt x="188995" y="2645799"/>
                  </a:lnTo>
                  <a:lnTo>
                    <a:pt x="188951" y="2640096"/>
                  </a:lnTo>
                  <a:lnTo>
                    <a:pt x="188909" y="2634394"/>
                  </a:lnTo>
                  <a:lnTo>
                    <a:pt x="188871" y="2628692"/>
                  </a:lnTo>
                  <a:lnTo>
                    <a:pt x="188835" y="2622990"/>
                  </a:lnTo>
                  <a:lnTo>
                    <a:pt x="188800" y="2617288"/>
                  </a:lnTo>
                  <a:lnTo>
                    <a:pt x="188767" y="2611586"/>
                  </a:lnTo>
                  <a:lnTo>
                    <a:pt x="188734" y="2605884"/>
                  </a:lnTo>
                  <a:lnTo>
                    <a:pt x="188699" y="2600181"/>
                  </a:lnTo>
                  <a:lnTo>
                    <a:pt x="188663" y="2594479"/>
                  </a:lnTo>
                  <a:lnTo>
                    <a:pt x="188624" y="2588777"/>
                  </a:lnTo>
                  <a:lnTo>
                    <a:pt x="188581" y="2583075"/>
                  </a:lnTo>
                  <a:lnTo>
                    <a:pt x="188534" y="2577373"/>
                  </a:lnTo>
                  <a:lnTo>
                    <a:pt x="188480" y="2571671"/>
                  </a:lnTo>
                  <a:lnTo>
                    <a:pt x="188420" y="2565968"/>
                  </a:lnTo>
                  <a:lnTo>
                    <a:pt x="188353" y="2560266"/>
                  </a:lnTo>
                  <a:lnTo>
                    <a:pt x="188280" y="2554564"/>
                  </a:lnTo>
                  <a:lnTo>
                    <a:pt x="188199" y="2548862"/>
                  </a:lnTo>
                  <a:lnTo>
                    <a:pt x="188111" y="2543160"/>
                  </a:lnTo>
                  <a:lnTo>
                    <a:pt x="188016" y="2537458"/>
                  </a:lnTo>
                  <a:lnTo>
                    <a:pt x="187912" y="2531756"/>
                  </a:lnTo>
                  <a:lnTo>
                    <a:pt x="187803" y="2526053"/>
                  </a:lnTo>
                  <a:lnTo>
                    <a:pt x="187687" y="2520351"/>
                  </a:lnTo>
                  <a:lnTo>
                    <a:pt x="187566" y="2514649"/>
                  </a:lnTo>
                  <a:lnTo>
                    <a:pt x="187440" y="2508947"/>
                  </a:lnTo>
                  <a:lnTo>
                    <a:pt x="187311" y="2503245"/>
                  </a:lnTo>
                  <a:lnTo>
                    <a:pt x="187177" y="2497543"/>
                  </a:lnTo>
                  <a:lnTo>
                    <a:pt x="187041" y="2491840"/>
                  </a:lnTo>
                  <a:lnTo>
                    <a:pt x="186903" y="2486138"/>
                  </a:lnTo>
                  <a:lnTo>
                    <a:pt x="186763" y="2480436"/>
                  </a:lnTo>
                  <a:lnTo>
                    <a:pt x="186623" y="2474734"/>
                  </a:lnTo>
                  <a:lnTo>
                    <a:pt x="186483" y="2469032"/>
                  </a:lnTo>
                  <a:lnTo>
                    <a:pt x="186342" y="2463330"/>
                  </a:lnTo>
                  <a:lnTo>
                    <a:pt x="186202" y="2457628"/>
                  </a:lnTo>
                  <a:lnTo>
                    <a:pt x="186063" y="2451925"/>
                  </a:lnTo>
                  <a:lnTo>
                    <a:pt x="185923" y="2446223"/>
                  </a:lnTo>
                  <a:lnTo>
                    <a:pt x="185784" y="2440521"/>
                  </a:lnTo>
                  <a:lnTo>
                    <a:pt x="185644" y="2434819"/>
                  </a:lnTo>
                  <a:lnTo>
                    <a:pt x="185502" y="2429117"/>
                  </a:lnTo>
                  <a:lnTo>
                    <a:pt x="185359" y="2423415"/>
                  </a:lnTo>
                  <a:lnTo>
                    <a:pt x="185213" y="2417712"/>
                  </a:lnTo>
                  <a:lnTo>
                    <a:pt x="185062" y="2412010"/>
                  </a:lnTo>
                  <a:lnTo>
                    <a:pt x="184906" y="2406308"/>
                  </a:lnTo>
                  <a:lnTo>
                    <a:pt x="184742" y="2400606"/>
                  </a:lnTo>
                  <a:lnTo>
                    <a:pt x="184571" y="2394904"/>
                  </a:lnTo>
                  <a:lnTo>
                    <a:pt x="184390" y="2389202"/>
                  </a:lnTo>
                  <a:lnTo>
                    <a:pt x="184198" y="2383500"/>
                  </a:lnTo>
                  <a:lnTo>
                    <a:pt x="183991" y="2377797"/>
                  </a:lnTo>
                  <a:lnTo>
                    <a:pt x="183770" y="2372095"/>
                  </a:lnTo>
                  <a:lnTo>
                    <a:pt x="183533" y="2366393"/>
                  </a:lnTo>
                  <a:lnTo>
                    <a:pt x="183281" y="2360691"/>
                  </a:lnTo>
                  <a:lnTo>
                    <a:pt x="183011" y="2354989"/>
                  </a:lnTo>
                  <a:lnTo>
                    <a:pt x="182724" y="2349287"/>
                  </a:lnTo>
                  <a:lnTo>
                    <a:pt x="182418" y="2343584"/>
                  </a:lnTo>
                  <a:lnTo>
                    <a:pt x="182092" y="2337882"/>
                  </a:lnTo>
                  <a:lnTo>
                    <a:pt x="181748" y="2332180"/>
                  </a:lnTo>
                  <a:lnTo>
                    <a:pt x="181388" y="2326478"/>
                  </a:lnTo>
                  <a:lnTo>
                    <a:pt x="181011" y="2320776"/>
                  </a:lnTo>
                  <a:lnTo>
                    <a:pt x="180620" y="2315074"/>
                  </a:lnTo>
                  <a:lnTo>
                    <a:pt x="180214" y="2309372"/>
                  </a:lnTo>
                  <a:lnTo>
                    <a:pt x="179795" y="2303669"/>
                  </a:lnTo>
                  <a:lnTo>
                    <a:pt x="179366" y="2297967"/>
                  </a:lnTo>
                  <a:lnTo>
                    <a:pt x="178928" y="2292265"/>
                  </a:lnTo>
                  <a:lnTo>
                    <a:pt x="178485" y="2286563"/>
                  </a:lnTo>
                  <a:lnTo>
                    <a:pt x="178038" y="2280861"/>
                  </a:lnTo>
                  <a:lnTo>
                    <a:pt x="177589" y="2275159"/>
                  </a:lnTo>
                  <a:lnTo>
                    <a:pt x="177141" y="2269456"/>
                  </a:lnTo>
                  <a:lnTo>
                    <a:pt x="176696" y="2263754"/>
                  </a:lnTo>
                  <a:lnTo>
                    <a:pt x="176258" y="2258052"/>
                  </a:lnTo>
                  <a:lnTo>
                    <a:pt x="175826" y="2252350"/>
                  </a:lnTo>
                  <a:lnTo>
                    <a:pt x="175404" y="2246648"/>
                  </a:lnTo>
                  <a:lnTo>
                    <a:pt x="174992" y="2240946"/>
                  </a:lnTo>
                  <a:lnTo>
                    <a:pt x="174592" y="2235244"/>
                  </a:lnTo>
                  <a:lnTo>
                    <a:pt x="174206" y="2229541"/>
                  </a:lnTo>
                  <a:lnTo>
                    <a:pt x="173835" y="2223839"/>
                  </a:lnTo>
                  <a:lnTo>
                    <a:pt x="173479" y="2218137"/>
                  </a:lnTo>
                  <a:lnTo>
                    <a:pt x="173136" y="2212435"/>
                  </a:lnTo>
                  <a:lnTo>
                    <a:pt x="172806" y="2206733"/>
                  </a:lnTo>
                  <a:lnTo>
                    <a:pt x="172487" y="2201031"/>
                  </a:lnTo>
                  <a:lnTo>
                    <a:pt x="172180" y="2195328"/>
                  </a:lnTo>
                  <a:lnTo>
                    <a:pt x="171882" y="2189626"/>
                  </a:lnTo>
                  <a:lnTo>
                    <a:pt x="171591" y="2183924"/>
                  </a:lnTo>
                  <a:lnTo>
                    <a:pt x="171305" y="2178222"/>
                  </a:lnTo>
                  <a:lnTo>
                    <a:pt x="171020" y="2172520"/>
                  </a:lnTo>
                  <a:lnTo>
                    <a:pt x="170735" y="2166818"/>
                  </a:lnTo>
                  <a:lnTo>
                    <a:pt x="170446" y="2161116"/>
                  </a:lnTo>
                  <a:lnTo>
                    <a:pt x="170152" y="2155413"/>
                  </a:lnTo>
                  <a:lnTo>
                    <a:pt x="169850" y="2149711"/>
                  </a:lnTo>
                  <a:lnTo>
                    <a:pt x="169537" y="2144009"/>
                  </a:lnTo>
                  <a:lnTo>
                    <a:pt x="169212" y="2138307"/>
                  </a:lnTo>
                  <a:lnTo>
                    <a:pt x="168875" y="2132605"/>
                  </a:lnTo>
                  <a:lnTo>
                    <a:pt x="168525" y="2126903"/>
                  </a:lnTo>
                  <a:lnTo>
                    <a:pt x="168162" y="2121200"/>
                  </a:lnTo>
                  <a:lnTo>
                    <a:pt x="167785" y="2115498"/>
                  </a:lnTo>
                  <a:lnTo>
                    <a:pt x="167393" y="2109796"/>
                  </a:lnTo>
                  <a:lnTo>
                    <a:pt x="166988" y="2104094"/>
                  </a:lnTo>
                  <a:lnTo>
                    <a:pt x="166572" y="2098392"/>
                  </a:lnTo>
                  <a:lnTo>
                    <a:pt x="166146" y="2092690"/>
                  </a:lnTo>
                  <a:lnTo>
                    <a:pt x="165710" y="2086988"/>
                  </a:lnTo>
                  <a:lnTo>
                    <a:pt x="165267" y="2081285"/>
                  </a:lnTo>
                  <a:lnTo>
                    <a:pt x="164817" y="2075583"/>
                  </a:lnTo>
                  <a:lnTo>
                    <a:pt x="164360" y="2069881"/>
                  </a:lnTo>
                  <a:lnTo>
                    <a:pt x="163898" y="2064179"/>
                  </a:lnTo>
                  <a:lnTo>
                    <a:pt x="163431" y="2058477"/>
                  </a:lnTo>
                  <a:lnTo>
                    <a:pt x="162959" y="2052775"/>
                  </a:lnTo>
                  <a:lnTo>
                    <a:pt x="162483" y="2047072"/>
                  </a:lnTo>
                  <a:lnTo>
                    <a:pt x="162002" y="2041370"/>
                  </a:lnTo>
                  <a:lnTo>
                    <a:pt x="161514" y="2035668"/>
                  </a:lnTo>
                  <a:lnTo>
                    <a:pt x="161018" y="2029966"/>
                  </a:lnTo>
                  <a:lnTo>
                    <a:pt x="160514" y="2024264"/>
                  </a:lnTo>
                  <a:lnTo>
                    <a:pt x="160000" y="2018562"/>
                  </a:lnTo>
                  <a:lnTo>
                    <a:pt x="159475" y="2012860"/>
                  </a:lnTo>
                  <a:lnTo>
                    <a:pt x="158937" y="2007157"/>
                  </a:lnTo>
                  <a:lnTo>
                    <a:pt x="158385" y="2001455"/>
                  </a:lnTo>
                  <a:lnTo>
                    <a:pt x="157817" y="1995753"/>
                  </a:lnTo>
                  <a:lnTo>
                    <a:pt x="157228" y="1990051"/>
                  </a:lnTo>
                  <a:lnTo>
                    <a:pt x="156620" y="1984349"/>
                  </a:lnTo>
                  <a:lnTo>
                    <a:pt x="155992" y="1978647"/>
                  </a:lnTo>
                  <a:lnTo>
                    <a:pt x="155342" y="1972945"/>
                  </a:lnTo>
                  <a:lnTo>
                    <a:pt x="154669" y="1967242"/>
                  </a:lnTo>
                  <a:lnTo>
                    <a:pt x="153973" y="1961540"/>
                  </a:lnTo>
                  <a:lnTo>
                    <a:pt x="153248" y="1955838"/>
                  </a:lnTo>
                  <a:lnTo>
                    <a:pt x="152495" y="1950136"/>
                  </a:lnTo>
                  <a:lnTo>
                    <a:pt x="151716" y="1944434"/>
                  </a:lnTo>
                  <a:lnTo>
                    <a:pt x="150909" y="1938732"/>
                  </a:lnTo>
                  <a:lnTo>
                    <a:pt x="150074" y="1933029"/>
                  </a:lnTo>
                  <a:lnTo>
                    <a:pt x="149210" y="1927327"/>
                  </a:lnTo>
                  <a:lnTo>
                    <a:pt x="148317" y="1921625"/>
                  </a:lnTo>
                  <a:lnTo>
                    <a:pt x="147389" y="1915923"/>
                  </a:lnTo>
                  <a:lnTo>
                    <a:pt x="146431" y="1910221"/>
                  </a:lnTo>
                  <a:lnTo>
                    <a:pt x="145442" y="1904519"/>
                  </a:lnTo>
                  <a:lnTo>
                    <a:pt x="144425" y="1898817"/>
                  </a:lnTo>
                  <a:lnTo>
                    <a:pt x="143378" y="1893114"/>
                  </a:lnTo>
                  <a:lnTo>
                    <a:pt x="142302" y="1887412"/>
                  </a:lnTo>
                  <a:lnTo>
                    <a:pt x="141199" y="1881710"/>
                  </a:lnTo>
                  <a:lnTo>
                    <a:pt x="140064" y="1876008"/>
                  </a:lnTo>
                  <a:lnTo>
                    <a:pt x="138904" y="1870306"/>
                  </a:lnTo>
                  <a:lnTo>
                    <a:pt x="137720" y="1864604"/>
                  </a:lnTo>
                  <a:lnTo>
                    <a:pt x="136516" y="1858901"/>
                  </a:lnTo>
                  <a:lnTo>
                    <a:pt x="135292" y="1853199"/>
                  </a:lnTo>
                  <a:lnTo>
                    <a:pt x="134050" y="1847497"/>
                  </a:lnTo>
                  <a:lnTo>
                    <a:pt x="132793" y="1841795"/>
                  </a:lnTo>
                  <a:lnTo>
                    <a:pt x="131523" y="1836093"/>
                  </a:lnTo>
                  <a:lnTo>
                    <a:pt x="130246" y="1830391"/>
                  </a:lnTo>
                  <a:lnTo>
                    <a:pt x="128963" y="1824689"/>
                  </a:lnTo>
                  <a:lnTo>
                    <a:pt x="127678" y="1818986"/>
                  </a:lnTo>
                  <a:lnTo>
                    <a:pt x="126394" y="1813284"/>
                  </a:lnTo>
                  <a:lnTo>
                    <a:pt x="125114" y="1807582"/>
                  </a:lnTo>
                  <a:lnTo>
                    <a:pt x="123843" y="1801880"/>
                  </a:lnTo>
                  <a:lnTo>
                    <a:pt x="122584" y="1796178"/>
                  </a:lnTo>
                  <a:lnTo>
                    <a:pt x="121339" y="1790476"/>
                  </a:lnTo>
                  <a:lnTo>
                    <a:pt x="120111" y="1784773"/>
                  </a:lnTo>
                  <a:lnTo>
                    <a:pt x="118902" y="1779071"/>
                  </a:lnTo>
                  <a:lnTo>
                    <a:pt x="117713" y="1773369"/>
                  </a:lnTo>
                  <a:lnTo>
                    <a:pt x="116546" y="1767667"/>
                  </a:lnTo>
                  <a:lnTo>
                    <a:pt x="115405" y="1761965"/>
                  </a:lnTo>
                  <a:lnTo>
                    <a:pt x="114287" y="1756263"/>
                  </a:lnTo>
                  <a:lnTo>
                    <a:pt x="113191" y="1750561"/>
                  </a:lnTo>
                  <a:lnTo>
                    <a:pt x="112115" y="1744858"/>
                  </a:lnTo>
                  <a:lnTo>
                    <a:pt x="111057" y="1739156"/>
                  </a:lnTo>
                  <a:lnTo>
                    <a:pt x="110014" y="1733454"/>
                  </a:lnTo>
                  <a:lnTo>
                    <a:pt x="108984" y="1727752"/>
                  </a:lnTo>
                  <a:lnTo>
                    <a:pt x="107962" y="1722050"/>
                  </a:lnTo>
                  <a:lnTo>
                    <a:pt x="106941" y="1716348"/>
                  </a:lnTo>
                  <a:lnTo>
                    <a:pt x="105918" y="1710645"/>
                  </a:lnTo>
                  <a:lnTo>
                    <a:pt x="104888" y="1704943"/>
                  </a:lnTo>
                  <a:lnTo>
                    <a:pt x="103845" y="1699241"/>
                  </a:lnTo>
                  <a:lnTo>
                    <a:pt x="102786" y="1693539"/>
                  </a:lnTo>
                  <a:lnTo>
                    <a:pt x="101704" y="1687837"/>
                  </a:lnTo>
                  <a:lnTo>
                    <a:pt x="100592" y="1682135"/>
                  </a:lnTo>
                  <a:lnTo>
                    <a:pt x="99449" y="1676433"/>
                  </a:lnTo>
                  <a:lnTo>
                    <a:pt x="98274" y="1670730"/>
                  </a:lnTo>
                  <a:lnTo>
                    <a:pt x="97065" y="1665028"/>
                  </a:lnTo>
                  <a:lnTo>
                    <a:pt x="95820" y="1659326"/>
                  </a:lnTo>
                  <a:lnTo>
                    <a:pt x="94539" y="1653624"/>
                  </a:lnTo>
                  <a:lnTo>
                    <a:pt x="93220" y="1647922"/>
                  </a:lnTo>
                  <a:lnTo>
                    <a:pt x="91863" y="1642220"/>
                  </a:lnTo>
                  <a:lnTo>
                    <a:pt x="90474" y="1636517"/>
                  </a:lnTo>
                  <a:lnTo>
                    <a:pt x="89055" y="1630815"/>
                  </a:lnTo>
                  <a:lnTo>
                    <a:pt x="87609" y="1625113"/>
                  </a:lnTo>
                  <a:lnTo>
                    <a:pt x="86139" y="1619411"/>
                  </a:lnTo>
                  <a:lnTo>
                    <a:pt x="84647" y="1613709"/>
                  </a:lnTo>
                  <a:lnTo>
                    <a:pt x="83136" y="1608007"/>
                  </a:lnTo>
                  <a:lnTo>
                    <a:pt x="81609" y="1602305"/>
                  </a:lnTo>
                  <a:lnTo>
                    <a:pt x="80069" y="1596602"/>
                  </a:lnTo>
                  <a:lnTo>
                    <a:pt x="78520" y="1590900"/>
                  </a:lnTo>
                  <a:lnTo>
                    <a:pt x="76963" y="1585198"/>
                  </a:lnTo>
                  <a:lnTo>
                    <a:pt x="75398" y="1579496"/>
                  </a:lnTo>
                  <a:lnTo>
                    <a:pt x="73827" y="1573794"/>
                  </a:lnTo>
                  <a:lnTo>
                    <a:pt x="72249" y="1568092"/>
                  </a:lnTo>
                  <a:lnTo>
                    <a:pt x="70664" y="1562389"/>
                  </a:lnTo>
                  <a:lnTo>
                    <a:pt x="69072" y="1556687"/>
                  </a:lnTo>
                  <a:lnTo>
                    <a:pt x="67473" y="1550985"/>
                  </a:lnTo>
                  <a:lnTo>
                    <a:pt x="65866" y="1545283"/>
                  </a:lnTo>
                  <a:lnTo>
                    <a:pt x="64250" y="1539581"/>
                  </a:lnTo>
                  <a:lnTo>
                    <a:pt x="62625" y="1533879"/>
                  </a:lnTo>
                  <a:lnTo>
                    <a:pt x="60990" y="1528177"/>
                  </a:lnTo>
                  <a:lnTo>
                    <a:pt x="59345" y="1522474"/>
                  </a:lnTo>
                  <a:lnTo>
                    <a:pt x="57692" y="1516772"/>
                  </a:lnTo>
                  <a:lnTo>
                    <a:pt x="56033" y="1511070"/>
                  </a:lnTo>
                  <a:lnTo>
                    <a:pt x="54370" y="1505368"/>
                  </a:lnTo>
                  <a:lnTo>
                    <a:pt x="52705" y="1499666"/>
                  </a:lnTo>
                  <a:lnTo>
                    <a:pt x="51042" y="1493964"/>
                  </a:lnTo>
                  <a:lnTo>
                    <a:pt x="49386" y="1488261"/>
                  </a:lnTo>
                  <a:lnTo>
                    <a:pt x="47742" y="1482559"/>
                  </a:lnTo>
                  <a:lnTo>
                    <a:pt x="46116" y="1476857"/>
                  </a:lnTo>
                  <a:lnTo>
                    <a:pt x="44512" y="1471155"/>
                  </a:lnTo>
                  <a:lnTo>
                    <a:pt x="42936" y="1465453"/>
                  </a:lnTo>
                  <a:lnTo>
                    <a:pt x="41393" y="1459751"/>
                  </a:lnTo>
                  <a:lnTo>
                    <a:pt x="39895" y="1454049"/>
                  </a:lnTo>
                  <a:lnTo>
                    <a:pt x="38447" y="1448346"/>
                  </a:lnTo>
                  <a:lnTo>
                    <a:pt x="37050" y="1442644"/>
                  </a:lnTo>
                  <a:lnTo>
                    <a:pt x="35707" y="1436942"/>
                  </a:lnTo>
                  <a:lnTo>
                    <a:pt x="34420" y="1431240"/>
                  </a:lnTo>
                  <a:lnTo>
                    <a:pt x="33191" y="1425538"/>
                  </a:lnTo>
                  <a:lnTo>
                    <a:pt x="32020" y="1419836"/>
                  </a:lnTo>
                  <a:lnTo>
                    <a:pt x="30914" y="1414133"/>
                  </a:lnTo>
                  <a:lnTo>
                    <a:pt x="29864" y="1408431"/>
                  </a:lnTo>
                  <a:lnTo>
                    <a:pt x="28863" y="1402729"/>
                  </a:lnTo>
                  <a:lnTo>
                    <a:pt x="27904" y="1397027"/>
                  </a:lnTo>
                  <a:lnTo>
                    <a:pt x="26982" y="1391325"/>
                  </a:lnTo>
                  <a:lnTo>
                    <a:pt x="26090" y="1385623"/>
                  </a:lnTo>
                  <a:lnTo>
                    <a:pt x="25219" y="1379921"/>
                  </a:lnTo>
                  <a:lnTo>
                    <a:pt x="24363" y="1374218"/>
                  </a:lnTo>
                  <a:lnTo>
                    <a:pt x="23508" y="1368516"/>
                  </a:lnTo>
                  <a:lnTo>
                    <a:pt x="22649" y="1362814"/>
                  </a:lnTo>
                  <a:lnTo>
                    <a:pt x="21777" y="1357112"/>
                  </a:lnTo>
                  <a:lnTo>
                    <a:pt x="20889" y="1351410"/>
                  </a:lnTo>
                  <a:lnTo>
                    <a:pt x="19979" y="1345708"/>
                  </a:lnTo>
                  <a:lnTo>
                    <a:pt x="19043" y="1340006"/>
                  </a:lnTo>
                  <a:lnTo>
                    <a:pt x="18076" y="1334303"/>
                  </a:lnTo>
                  <a:lnTo>
                    <a:pt x="17084" y="1328601"/>
                  </a:lnTo>
                  <a:lnTo>
                    <a:pt x="16069" y="1322899"/>
                  </a:lnTo>
                  <a:lnTo>
                    <a:pt x="15034" y="1317197"/>
                  </a:lnTo>
                  <a:lnTo>
                    <a:pt x="13985" y="1311495"/>
                  </a:lnTo>
                  <a:lnTo>
                    <a:pt x="12927" y="1305793"/>
                  </a:lnTo>
                  <a:lnTo>
                    <a:pt x="11867" y="1300090"/>
                  </a:lnTo>
                  <a:lnTo>
                    <a:pt x="10815" y="1294388"/>
                  </a:lnTo>
                  <a:lnTo>
                    <a:pt x="9780" y="1288686"/>
                  </a:lnTo>
                  <a:lnTo>
                    <a:pt x="8769" y="1282984"/>
                  </a:lnTo>
                  <a:lnTo>
                    <a:pt x="7788" y="1277282"/>
                  </a:lnTo>
                  <a:lnTo>
                    <a:pt x="6845" y="1271580"/>
                  </a:lnTo>
                  <a:lnTo>
                    <a:pt x="5945" y="1265878"/>
                  </a:lnTo>
                  <a:lnTo>
                    <a:pt x="5101" y="1260175"/>
                  </a:lnTo>
                  <a:lnTo>
                    <a:pt x="4317" y="1254473"/>
                  </a:lnTo>
                  <a:lnTo>
                    <a:pt x="3592" y="1248771"/>
                  </a:lnTo>
                  <a:lnTo>
                    <a:pt x="2928" y="1243069"/>
                  </a:lnTo>
                  <a:lnTo>
                    <a:pt x="2328" y="1237367"/>
                  </a:lnTo>
                  <a:lnTo>
                    <a:pt x="1793" y="1231665"/>
                  </a:lnTo>
                  <a:lnTo>
                    <a:pt x="1324" y="1225962"/>
                  </a:lnTo>
                  <a:lnTo>
                    <a:pt x="933" y="1220260"/>
                  </a:lnTo>
                  <a:lnTo>
                    <a:pt x="611" y="1214558"/>
                  </a:lnTo>
                  <a:lnTo>
                    <a:pt x="357" y="1208856"/>
                  </a:lnTo>
                  <a:lnTo>
                    <a:pt x="170" y="1203154"/>
                  </a:lnTo>
                  <a:lnTo>
                    <a:pt x="51" y="1197452"/>
                  </a:lnTo>
                  <a:lnTo>
                    <a:pt x="0" y="1191750"/>
                  </a:lnTo>
                  <a:lnTo>
                    <a:pt x="18" y="1186047"/>
                  </a:lnTo>
                  <a:lnTo>
                    <a:pt x="118" y="1180345"/>
                  </a:lnTo>
                  <a:lnTo>
                    <a:pt x="288" y="1174643"/>
                  </a:lnTo>
                  <a:lnTo>
                    <a:pt x="528" y="1168941"/>
                  </a:lnTo>
                  <a:lnTo>
                    <a:pt x="838" y="1163239"/>
                  </a:lnTo>
                  <a:lnTo>
                    <a:pt x="1218" y="1157537"/>
                  </a:lnTo>
                  <a:lnTo>
                    <a:pt x="1668" y="1151834"/>
                  </a:lnTo>
                  <a:lnTo>
                    <a:pt x="2189" y="1146132"/>
                  </a:lnTo>
                  <a:lnTo>
                    <a:pt x="2788" y="1140430"/>
                  </a:lnTo>
                  <a:lnTo>
                    <a:pt x="3450" y="1134728"/>
                  </a:lnTo>
                  <a:lnTo>
                    <a:pt x="4174" y="1129026"/>
                  </a:lnTo>
                  <a:lnTo>
                    <a:pt x="4954" y="1123324"/>
                  </a:lnTo>
                  <a:lnTo>
                    <a:pt x="5788" y="1117622"/>
                  </a:lnTo>
                  <a:lnTo>
                    <a:pt x="6670" y="1111919"/>
                  </a:lnTo>
                  <a:lnTo>
                    <a:pt x="7599" y="1106217"/>
                  </a:lnTo>
                  <a:lnTo>
                    <a:pt x="8566" y="1100515"/>
                  </a:lnTo>
                  <a:lnTo>
                    <a:pt x="9562" y="1094813"/>
                  </a:lnTo>
                  <a:lnTo>
                    <a:pt x="10579" y="1089111"/>
                  </a:lnTo>
                  <a:lnTo>
                    <a:pt x="11613" y="1083409"/>
                  </a:lnTo>
                  <a:lnTo>
                    <a:pt x="12657" y="1077706"/>
                  </a:lnTo>
                  <a:lnTo>
                    <a:pt x="13706" y="1072004"/>
                  </a:lnTo>
                  <a:lnTo>
                    <a:pt x="14755" y="1066302"/>
                  </a:lnTo>
                  <a:lnTo>
                    <a:pt x="15800" y="1060600"/>
                  </a:lnTo>
                  <a:lnTo>
                    <a:pt x="16838" y="1054898"/>
                  </a:lnTo>
                  <a:lnTo>
                    <a:pt x="17870" y="1049196"/>
                  </a:lnTo>
                  <a:lnTo>
                    <a:pt x="18895" y="1043494"/>
                  </a:lnTo>
                  <a:lnTo>
                    <a:pt x="19917" y="1037791"/>
                  </a:lnTo>
                  <a:lnTo>
                    <a:pt x="20937" y="1032089"/>
                  </a:lnTo>
                  <a:lnTo>
                    <a:pt x="21964" y="1026387"/>
                  </a:lnTo>
                  <a:lnTo>
                    <a:pt x="23005" y="1020685"/>
                  </a:lnTo>
                  <a:lnTo>
                    <a:pt x="24066" y="1014983"/>
                  </a:lnTo>
                  <a:lnTo>
                    <a:pt x="25157" y="1009281"/>
                  </a:lnTo>
                  <a:lnTo>
                    <a:pt x="26287" y="1003578"/>
                  </a:lnTo>
                  <a:lnTo>
                    <a:pt x="27464" y="997876"/>
                  </a:lnTo>
                  <a:lnTo>
                    <a:pt x="28700" y="992174"/>
                  </a:lnTo>
                  <a:lnTo>
                    <a:pt x="30016" y="986472"/>
                  </a:lnTo>
                  <a:lnTo>
                    <a:pt x="31409" y="980770"/>
                  </a:lnTo>
                  <a:lnTo>
                    <a:pt x="32886" y="975068"/>
                  </a:lnTo>
                  <a:lnTo>
                    <a:pt x="34452" y="969366"/>
                  </a:lnTo>
                  <a:lnTo>
                    <a:pt x="36110" y="963663"/>
                  </a:lnTo>
                  <a:lnTo>
                    <a:pt x="37862" y="957961"/>
                  </a:lnTo>
                  <a:lnTo>
                    <a:pt x="39716" y="952259"/>
                  </a:lnTo>
                  <a:lnTo>
                    <a:pt x="41673" y="946557"/>
                  </a:lnTo>
                  <a:lnTo>
                    <a:pt x="43716" y="940855"/>
                  </a:lnTo>
                  <a:lnTo>
                    <a:pt x="45839" y="935153"/>
                  </a:lnTo>
                  <a:lnTo>
                    <a:pt x="48032" y="929450"/>
                  </a:lnTo>
                  <a:lnTo>
                    <a:pt x="50287" y="923748"/>
                  </a:lnTo>
                  <a:lnTo>
                    <a:pt x="52594" y="918046"/>
                  </a:lnTo>
                  <a:lnTo>
                    <a:pt x="54944" y="912344"/>
                  </a:lnTo>
                  <a:lnTo>
                    <a:pt x="57320" y="906642"/>
                  </a:lnTo>
                  <a:lnTo>
                    <a:pt x="59706" y="900940"/>
                  </a:lnTo>
                  <a:lnTo>
                    <a:pt x="62092" y="895238"/>
                  </a:lnTo>
                  <a:lnTo>
                    <a:pt x="64466" y="889535"/>
                  </a:lnTo>
                  <a:lnTo>
                    <a:pt x="66818" y="883833"/>
                  </a:lnTo>
                  <a:lnTo>
                    <a:pt x="69140" y="878131"/>
                  </a:lnTo>
                  <a:lnTo>
                    <a:pt x="71416" y="872429"/>
                  </a:lnTo>
                  <a:lnTo>
                    <a:pt x="73642" y="866727"/>
                  </a:lnTo>
                  <a:lnTo>
                    <a:pt x="75817" y="861025"/>
                  </a:lnTo>
                  <a:lnTo>
                    <a:pt x="77937" y="855322"/>
                  </a:lnTo>
                  <a:lnTo>
                    <a:pt x="80002" y="849620"/>
                  </a:lnTo>
                  <a:lnTo>
                    <a:pt x="82009" y="843918"/>
                  </a:lnTo>
                  <a:lnTo>
                    <a:pt x="83960" y="838216"/>
                  </a:lnTo>
                  <a:lnTo>
                    <a:pt x="85847" y="832514"/>
                  </a:lnTo>
                  <a:lnTo>
                    <a:pt x="87682" y="826812"/>
                  </a:lnTo>
                  <a:lnTo>
                    <a:pt x="89470" y="821110"/>
                  </a:lnTo>
                  <a:lnTo>
                    <a:pt x="91213" y="815407"/>
                  </a:lnTo>
                  <a:lnTo>
                    <a:pt x="92915" y="809705"/>
                  </a:lnTo>
                  <a:lnTo>
                    <a:pt x="94578" y="804003"/>
                  </a:lnTo>
                  <a:lnTo>
                    <a:pt x="96205" y="798301"/>
                  </a:lnTo>
                  <a:lnTo>
                    <a:pt x="97796" y="792599"/>
                  </a:lnTo>
                  <a:lnTo>
                    <a:pt x="99358" y="786897"/>
                  </a:lnTo>
                  <a:lnTo>
                    <a:pt x="100895" y="781194"/>
                  </a:lnTo>
                  <a:lnTo>
                    <a:pt x="102407" y="775492"/>
                  </a:lnTo>
                  <a:lnTo>
                    <a:pt x="103897" y="769790"/>
                  </a:lnTo>
                  <a:lnTo>
                    <a:pt x="105365" y="764088"/>
                  </a:lnTo>
                  <a:lnTo>
                    <a:pt x="106811" y="758386"/>
                  </a:lnTo>
                  <a:lnTo>
                    <a:pt x="108236" y="752684"/>
                  </a:lnTo>
                  <a:lnTo>
                    <a:pt x="109642" y="746982"/>
                  </a:lnTo>
                  <a:lnTo>
                    <a:pt x="111030" y="741279"/>
                  </a:lnTo>
                  <a:lnTo>
                    <a:pt x="112402" y="735577"/>
                  </a:lnTo>
                  <a:lnTo>
                    <a:pt x="113758" y="729875"/>
                  </a:lnTo>
                  <a:lnTo>
                    <a:pt x="115099" y="724173"/>
                  </a:lnTo>
                  <a:lnTo>
                    <a:pt x="116424" y="718471"/>
                  </a:lnTo>
                  <a:lnTo>
                    <a:pt x="117737" y="712769"/>
                  </a:lnTo>
                  <a:lnTo>
                    <a:pt x="119040" y="707066"/>
                  </a:lnTo>
                  <a:lnTo>
                    <a:pt x="120333" y="701364"/>
                  </a:lnTo>
                  <a:lnTo>
                    <a:pt x="121619" y="695662"/>
                  </a:lnTo>
                  <a:lnTo>
                    <a:pt x="122900" y="689960"/>
                  </a:lnTo>
                  <a:lnTo>
                    <a:pt x="124176" y="684258"/>
                  </a:lnTo>
                  <a:lnTo>
                    <a:pt x="125449" y="678556"/>
                  </a:lnTo>
                  <a:lnTo>
                    <a:pt x="126721" y="672854"/>
                  </a:lnTo>
                  <a:lnTo>
                    <a:pt x="127994" y="667151"/>
                  </a:lnTo>
                  <a:lnTo>
                    <a:pt x="129267" y="661449"/>
                  </a:lnTo>
                  <a:lnTo>
                    <a:pt x="130543" y="655747"/>
                  </a:lnTo>
                  <a:lnTo>
                    <a:pt x="131821" y="650045"/>
                  </a:lnTo>
                  <a:lnTo>
                    <a:pt x="133101" y="644343"/>
                  </a:lnTo>
                  <a:lnTo>
                    <a:pt x="134385" y="638641"/>
                  </a:lnTo>
                  <a:lnTo>
                    <a:pt x="135671" y="632939"/>
                  </a:lnTo>
                  <a:lnTo>
                    <a:pt x="136959" y="627236"/>
                  </a:lnTo>
                  <a:lnTo>
                    <a:pt x="138248" y="621534"/>
                  </a:lnTo>
                  <a:lnTo>
                    <a:pt x="139537" y="615832"/>
                  </a:lnTo>
                  <a:lnTo>
                    <a:pt x="140826" y="610130"/>
                  </a:lnTo>
                  <a:lnTo>
                    <a:pt x="142112" y="604428"/>
                  </a:lnTo>
                  <a:lnTo>
                    <a:pt x="143394" y="598726"/>
                  </a:lnTo>
                  <a:lnTo>
                    <a:pt x="144672" y="593023"/>
                  </a:lnTo>
                  <a:lnTo>
                    <a:pt x="145942" y="587321"/>
                  </a:lnTo>
                  <a:lnTo>
                    <a:pt x="147203" y="581619"/>
                  </a:lnTo>
                  <a:lnTo>
                    <a:pt x="148455" y="575917"/>
                  </a:lnTo>
                  <a:lnTo>
                    <a:pt x="149694" y="570215"/>
                  </a:lnTo>
                  <a:lnTo>
                    <a:pt x="150916" y="564513"/>
                  </a:lnTo>
                  <a:lnTo>
                    <a:pt x="152120" y="558811"/>
                  </a:lnTo>
                  <a:lnTo>
                    <a:pt x="153304" y="553108"/>
                  </a:lnTo>
                  <a:lnTo>
                    <a:pt x="154466" y="547406"/>
                  </a:lnTo>
                  <a:lnTo>
                    <a:pt x="155605" y="541704"/>
                  </a:lnTo>
                  <a:lnTo>
                    <a:pt x="156717" y="536002"/>
                  </a:lnTo>
                  <a:lnTo>
                    <a:pt x="157802" y="530300"/>
                  </a:lnTo>
                  <a:lnTo>
                    <a:pt x="158852" y="524598"/>
                  </a:lnTo>
                  <a:lnTo>
                    <a:pt x="159870" y="518895"/>
                  </a:lnTo>
                  <a:lnTo>
                    <a:pt x="160855" y="513193"/>
                  </a:lnTo>
                  <a:lnTo>
                    <a:pt x="161808" y="507491"/>
                  </a:lnTo>
                  <a:lnTo>
                    <a:pt x="162727" y="501789"/>
                  </a:lnTo>
                  <a:lnTo>
                    <a:pt x="163614" y="496087"/>
                  </a:lnTo>
                  <a:lnTo>
                    <a:pt x="164468" y="490385"/>
                  </a:lnTo>
                  <a:lnTo>
                    <a:pt x="165286" y="484683"/>
                  </a:lnTo>
                  <a:lnTo>
                    <a:pt x="166074" y="478980"/>
                  </a:lnTo>
                  <a:lnTo>
                    <a:pt x="166836" y="473278"/>
                  </a:lnTo>
                  <a:lnTo>
                    <a:pt x="167574" y="467576"/>
                  </a:lnTo>
                  <a:lnTo>
                    <a:pt x="168289" y="461874"/>
                  </a:lnTo>
                  <a:lnTo>
                    <a:pt x="168985" y="456172"/>
                  </a:lnTo>
                  <a:lnTo>
                    <a:pt x="169663" y="450470"/>
                  </a:lnTo>
                  <a:lnTo>
                    <a:pt x="170324" y="444767"/>
                  </a:lnTo>
                  <a:lnTo>
                    <a:pt x="170975" y="439065"/>
                  </a:lnTo>
                  <a:lnTo>
                    <a:pt x="171617" y="433363"/>
                  </a:lnTo>
                  <a:lnTo>
                    <a:pt x="172252" y="427661"/>
                  </a:lnTo>
                  <a:lnTo>
                    <a:pt x="172881" y="421959"/>
                  </a:lnTo>
                  <a:lnTo>
                    <a:pt x="173506" y="416257"/>
                  </a:lnTo>
                  <a:lnTo>
                    <a:pt x="174128" y="410555"/>
                  </a:lnTo>
                  <a:lnTo>
                    <a:pt x="174747" y="404852"/>
                  </a:lnTo>
                  <a:lnTo>
                    <a:pt x="175363" y="399150"/>
                  </a:lnTo>
                  <a:lnTo>
                    <a:pt x="175977" y="393448"/>
                  </a:lnTo>
                  <a:lnTo>
                    <a:pt x="176587" y="387746"/>
                  </a:lnTo>
                  <a:lnTo>
                    <a:pt x="177192" y="382044"/>
                  </a:lnTo>
                  <a:lnTo>
                    <a:pt x="177793" y="376342"/>
                  </a:lnTo>
                  <a:lnTo>
                    <a:pt x="178385" y="370639"/>
                  </a:lnTo>
                  <a:lnTo>
                    <a:pt x="178967" y="364937"/>
                  </a:lnTo>
                  <a:lnTo>
                    <a:pt x="179539" y="359235"/>
                  </a:lnTo>
                  <a:lnTo>
                    <a:pt x="180098" y="353533"/>
                  </a:lnTo>
                  <a:lnTo>
                    <a:pt x="180644" y="347831"/>
                  </a:lnTo>
                  <a:lnTo>
                    <a:pt x="181174" y="342129"/>
                  </a:lnTo>
                  <a:lnTo>
                    <a:pt x="181686" y="336427"/>
                  </a:lnTo>
                  <a:lnTo>
                    <a:pt x="182176" y="330724"/>
                  </a:lnTo>
                  <a:lnTo>
                    <a:pt x="182645" y="325022"/>
                  </a:lnTo>
                  <a:lnTo>
                    <a:pt x="183092" y="319320"/>
                  </a:lnTo>
                  <a:lnTo>
                    <a:pt x="183517" y="313618"/>
                  </a:lnTo>
                  <a:lnTo>
                    <a:pt x="183919" y="307916"/>
                  </a:lnTo>
                  <a:lnTo>
                    <a:pt x="184298" y="302214"/>
                  </a:lnTo>
                  <a:lnTo>
                    <a:pt x="184653" y="296511"/>
                  </a:lnTo>
                  <a:lnTo>
                    <a:pt x="184981" y="290809"/>
                  </a:lnTo>
                  <a:lnTo>
                    <a:pt x="185285" y="285107"/>
                  </a:lnTo>
                  <a:lnTo>
                    <a:pt x="185569" y="279405"/>
                  </a:lnTo>
                  <a:lnTo>
                    <a:pt x="185831" y="273703"/>
                  </a:lnTo>
                  <a:lnTo>
                    <a:pt x="186074" y="268001"/>
                  </a:lnTo>
                  <a:lnTo>
                    <a:pt x="186298" y="262299"/>
                  </a:lnTo>
                  <a:lnTo>
                    <a:pt x="186504" y="256596"/>
                  </a:lnTo>
                  <a:lnTo>
                    <a:pt x="186693" y="250894"/>
                  </a:lnTo>
                  <a:lnTo>
                    <a:pt x="186869" y="245192"/>
                  </a:lnTo>
                  <a:lnTo>
                    <a:pt x="187033" y="239490"/>
                  </a:lnTo>
                  <a:lnTo>
                    <a:pt x="187186" y="233788"/>
                  </a:lnTo>
                  <a:lnTo>
                    <a:pt x="187330" y="228086"/>
                  </a:lnTo>
                  <a:lnTo>
                    <a:pt x="187467" y="222383"/>
                  </a:lnTo>
                  <a:lnTo>
                    <a:pt x="187596" y="216681"/>
                  </a:lnTo>
                  <a:lnTo>
                    <a:pt x="187720" y="210979"/>
                  </a:lnTo>
                  <a:lnTo>
                    <a:pt x="187839" y="205277"/>
                  </a:lnTo>
                  <a:lnTo>
                    <a:pt x="187955" y="199575"/>
                  </a:lnTo>
                  <a:lnTo>
                    <a:pt x="188067" y="193873"/>
                  </a:lnTo>
                  <a:lnTo>
                    <a:pt x="188177" y="188171"/>
                  </a:lnTo>
                  <a:lnTo>
                    <a:pt x="188284" y="182468"/>
                  </a:lnTo>
                  <a:lnTo>
                    <a:pt x="188388" y="176766"/>
                  </a:lnTo>
                  <a:lnTo>
                    <a:pt x="188489" y="171064"/>
                  </a:lnTo>
                  <a:lnTo>
                    <a:pt x="188588" y="165362"/>
                  </a:lnTo>
                  <a:lnTo>
                    <a:pt x="188684" y="159660"/>
                  </a:lnTo>
                  <a:lnTo>
                    <a:pt x="188778" y="153958"/>
                  </a:lnTo>
                  <a:lnTo>
                    <a:pt x="188867" y="148255"/>
                  </a:lnTo>
                  <a:lnTo>
                    <a:pt x="188954" y="142553"/>
                  </a:lnTo>
                  <a:lnTo>
                    <a:pt x="189035" y="136851"/>
                  </a:lnTo>
                  <a:lnTo>
                    <a:pt x="189112" y="131149"/>
                  </a:lnTo>
                  <a:lnTo>
                    <a:pt x="189185" y="125447"/>
                  </a:lnTo>
                  <a:lnTo>
                    <a:pt x="189253" y="119745"/>
                  </a:lnTo>
                  <a:lnTo>
                    <a:pt x="189315" y="114043"/>
                  </a:lnTo>
                  <a:lnTo>
                    <a:pt x="189373" y="108340"/>
                  </a:lnTo>
                  <a:lnTo>
                    <a:pt x="189425" y="102638"/>
                  </a:lnTo>
                  <a:lnTo>
                    <a:pt x="189472" y="96936"/>
                  </a:lnTo>
                  <a:lnTo>
                    <a:pt x="189513" y="91234"/>
                  </a:lnTo>
                  <a:lnTo>
                    <a:pt x="189550" y="85532"/>
                  </a:lnTo>
                  <a:lnTo>
                    <a:pt x="189582" y="79830"/>
                  </a:lnTo>
                  <a:lnTo>
                    <a:pt x="189611" y="74127"/>
                  </a:lnTo>
                  <a:lnTo>
                    <a:pt x="189636" y="68425"/>
                  </a:lnTo>
                  <a:lnTo>
                    <a:pt x="189657" y="62723"/>
                  </a:lnTo>
                  <a:lnTo>
                    <a:pt x="189676" y="57021"/>
                  </a:lnTo>
                  <a:lnTo>
                    <a:pt x="189694" y="51319"/>
                  </a:lnTo>
                  <a:lnTo>
                    <a:pt x="189711" y="45617"/>
                  </a:lnTo>
                  <a:lnTo>
                    <a:pt x="189727" y="39915"/>
                  </a:lnTo>
                  <a:lnTo>
                    <a:pt x="189745" y="34212"/>
                  </a:lnTo>
                  <a:lnTo>
                    <a:pt x="189763" y="28510"/>
                  </a:lnTo>
                  <a:lnTo>
                    <a:pt x="189784" y="22808"/>
                  </a:lnTo>
                  <a:lnTo>
                    <a:pt x="189807" y="17106"/>
                  </a:lnTo>
                  <a:lnTo>
                    <a:pt x="189834" y="11404"/>
                  </a:lnTo>
                  <a:lnTo>
                    <a:pt x="189863" y="5702"/>
                  </a:lnTo>
                  <a:lnTo>
                    <a:pt x="189896" y="0"/>
                  </a:lnTo>
                  <a:lnTo>
                    <a:pt x="191911" y="0"/>
                  </a:lnTo>
                  <a:lnTo>
                    <a:pt x="191944" y="5702"/>
                  </a:lnTo>
                  <a:lnTo>
                    <a:pt x="191973" y="11404"/>
                  </a:lnTo>
                  <a:lnTo>
                    <a:pt x="191999" y="17106"/>
                  </a:lnTo>
                  <a:lnTo>
                    <a:pt x="192023" y="22808"/>
                  </a:lnTo>
                  <a:lnTo>
                    <a:pt x="192044" y="28510"/>
                  </a:lnTo>
                  <a:lnTo>
                    <a:pt x="192062" y="34212"/>
                  </a:lnTo>
                  <a:lnTo>
                    <a:pt x="192079" y="39915"/>
                  </a:lnTo>
                  <a:lnTo>
                    <a:pt x="192096" y="45617"/>
                  </a:lnTo>
                  <a:lnTo>
                    <a:pt x="192113" y="51319"/>
                  </a:lnTo>
                  <a:lnTo>
                    <a:pt x="192131" y="57021"/>
                  </a:lnTo>
                  <a:lnTo>
                    <a:pt x="192150" y="62723"/>
                  </a:lnTo>
                  <a:lnTo>
                    <a:pt x="192171" y="68425"/>
                  </a:lnTo>
                  <a:lnTo>
                    <a:pt x="192196" y="74127"/>
                  </a:lnTo>
                  <a:lnTo>
                    <a:pt x="192224" y="79830"/>
                  </a:lnTo>
                  <a:lnTo>
                    <a:pt x="192257" y="85532"/>
                  </a:lnTo>
                  <a:lnTo>
                    <a:pt x="192294" y="91234"/>
                  </a:lnTo>
                  <a:lnTo>
                    <a:pt x="192335" y="96936"/>
                  </a:lnTo>
                  <a:lnTo>
                    <a:pt x="192381" y="102638"/>
                  </a:lnTo>
                  <a:lnTo>
                    <a:pt x="192434" y="108340"/>
                  </a:lnTo>
                  <a:lnTo>
                    <a:pt x="192491" y="114043"/>
                  </a:lnTo>
                  <a:lnTo>
                    <a:pt x="192554" y="119745"/>
                  </a:lnTo>
                  <a:lnTo>
                    <a:pt x="192622" y="125447"/>
                  </a:lnTo>
                  <a:lnTo>
                    <a:pt x="192695" y="131149"/>
                  </a:lnTo>
                  <a:lnTo>
                    <a:pt x="192772" y="136851"/>
                  </a:lnTo>
                  <a:lnTo>
                    <a:pt x="192853" y="142553"/>
                  </a:lnTo>
                  <a:lnTo>
                    <a:pt x="192939" y="148255"/>
                  </a:lnTo>
                  <a:lnTo>
                    <a:pt x="193029" y="153958"/>
                  </a:lnTo>
                  <a:lnTo>
                    <a:pt x="193122" y="159660"/>
                  </a:lnTo>
                  <a:lnTo>
                    <a:pt x="193219" y="165362"/>
                  </a:lnTo>
                  <a:lnTo>
                    <a:pt x="193318" y="171064"/>
                  </a:lnTo>
                  <a:lnTo>
                    <a:pt x="193419" y="176766"/>
                  </a:lnTo>
                  <a:lnTo>
                    <a:pt x="193523" y="182468"/>
                  </a:lnTo>
                  <a:lnTo>
                    <a:pt x="193630" y="188171"/>
                  </a:lnTo>
                  <a:lnTo>
                    <a:pt x="193740" y="193873"/>
                  </a:lnTo>
                  <a:lnTo>
                    <a:pt x="193852" y="199575"/>
                  </a:lnTo>
                  <a:lnTo>
                    <a:pt x="193968" y="205277"/>
                  </a:lnTo>
                  <a:lnTo>
                    <a:pt x="194087" y="210979"/>
                  </a:lnTo>
                  <a:lnTo>
                    <a:pt x="194211" y="216681"/>
                  </a:lnTo>
                  <a:lnTo>
                    <a:pt x="194340" y="222383"/>
                  </a:lnTo>
                  <a:lnTo>
                    <a:pt x="194476" y="228086"/>
                  </a:lnTo>
                  <a:lnTo>
                    <a:pt x="194621" y="233788"/>
                  </a:lnTo>
                  <a:lnTo>
                    <a:pt x="194774" y="239490"/>
                  </a:lnTo>
                  <a:lnTo>
                    <a:pt x="194938" y="245192"/>
                  </a:lnTo>
                  <a:lnTo>
                    <a:pt x="195113" y="250894"/>
                  </a:lnTo>
                  <a:lnTo>
                    <a:pt x="195302" y="256596"/>
                  </a:lnTo>
                  <a:lnTo>
                    <a:pt x="195508" y="262299"/>
                  </a:lnTo>
                  <a:lnTo>
                    <a:pt x="195733" y="268001"/>
                  </a:lnTo>
                  <a:lnTo>
                    <a:pt x="195976" y="273703"/>
                  </a:lnTo>
                  <a:lnTo>
                    <a:pt x="196238" y="279405"/>
                  </a:lnTo>
                  <a:lnTo>
                    <a:pt x="196521" y="285107"/>
                  </a:lnTo>
                  <a:lnTo>
                    <a:pt x="196826" y="290809"/>
                  </a:lnTo>
                  <a:lnTo>
                    <a:pt x="197154" y="296511"/>
                  </a:lnTo>
                  <a:lnTo>
                    <a:pt x="197508" y="302214"/>
                  </a:lnTo>
                  <a:lnTo>
                    <a:pt x="197887" y="307916"/>
                  </a:lnTo>
                  <a:lnTo>
                    <a:pt x="198289" y="313618"/>
                  </a:lnTo>
                  <a:lnTo>
                    <a:pt x="198715" y="319320"/>
                  </a:lnTo>
                  <a:lnTo>
                    <a:pt x="199162" y="325022"/>
                  </a:lnTo>
                  <a:lnTo>
                    <a:pt x="199631" y="330724"/>
                  </a:lnTo>
                  <a:lnTo>
                    <a:pt x="200121" y="336427"/>
                  </a:lnTo>
                  <a:lnTo>
                    <a:pt x="200633" y="342129"/>
                  </a:lnTo>
                  <a:lnTo>
                    <a:pt x="201163" y="347831"/>
                  </a:lnTo>
                  <a:lnTo>
                    <a:pt x="201708" y="353533"/>
                  </a:lnTo>
                  <a:lnTo>
                    <a:pt x="202268" y="359235"/>
                  </a:lnTo>
                  <a:lnTo>
                    <a:pt x="202840" y="364937"/>
                  </a:lnTo>
                  <a:lnTo>
                    <a:pt x="203422" y="370639"/>
                  </a:lnTo>
                  <a:lnTo>
                    <a:pt x="204014" y="376342"/>
                  </a:lnTo>
                  <a:lnTo>
                    <a:pt x="204614" y="382044"/>
                  </a:lnTo>
                  <a:lnTo>
                    <a:pt x="205220" y="387746"/>
                  </a:lnTo>
                  <a:lnTo>
                    <a:pt x="205830" y="393448"/>
                  </a:lnTo>
                  <a:lnTo>
                    <a:pt x="206443" y="399150"/>
                  </a:lnTo>
                  <a:lnTo>
                    <a:pt x="207060" y="404852"/>
                  </a:lnTo>
                  <a:lnTo>
                    <a:pt x="207679" y="410555"/>
                  </a:lnTo>
                  <a:lnTo>
                    <a:pt x="208300" y="416257"/>
                  </a:lnTo>
                  <a:lnTo>
                    <a:pt x="208926" y="421959"/>
                  </a:lnTo>
                  <a:lnTo>
                    <a:pt x="209555" y="427661"/>
                  </a:lnTo>
                  <a:lnTo>
                    <a:pt x="210190" y="433363"/>
                  </a:lnTo>
                  <a:lnTo>
                    <a:pt x="210832" y="439065"/>
                  </a:lnTo>
                  <a:lnTo>
                    <a:pt x="211482" y="444767"/>
                  </a:lnTo>
                  <a:lnTo>
                    <a:pt x="212144" y="450470"/>
                  </a:lnTo>
                  <a:lnTo>
                    <a:pt x="212822" y="456172"/>
                  </a:lnTo>
                  <a:lnTo>
                    <a:pt x="213518" y="461874"/>
                  </a:lnTo>
                  <a:lnTo>
                    <a:pt x="214233" y="467576"/>
                  </a:lnTo>
                  <a:lnTo>
                    <a:pt x="214970" y="473278"/>
                  </a:lnTo>
                  <a:lnTo>
                    <a:pt x="215732" y="478980"/>
                  </a:lnTo>
                  <a:lnTo>
                    <a:pt x="216521" y="484683"/>
                  </a:lnTo>
                  <a:lnTo>
                    <a:pt x="217339" y="490385"/>
                  </a:lnTo>
                  <a:lnTo>
                    <a:pt x="218193" y="496087"/>
                  </a:lnTo>
                  <a:lnTo>
                    <a:pt x="219080" y="501789"/>
                  </a:lnTo>
                  <a:lnTo>
                    <a:pt x="219999" y="507491"/>
                  </a:lnTo>
                  <a:lnTo>
                    <a:pt x="220952" y="513193"/>
                  </a:lnTo>
                  <a:lnTo>
                    <a:pt x="221937" y="518895"/>
                  </a:lnTo>
                  <a:lnTo>
                    <a:pt x="222954" y="524598"/>
                  </a:lnTo>
                  <a:lnTo>
                    <a:pt x="224004" y="530300"/>
                  </a:lnTo>
                  <a:lnTo>
                    <a:pt x="225089" y="536002"/>
                  </a:lnTo>
                  <a:lnTo>
                    <a:pt x="226202" y="541704"/>
                  </a:lnTo>
                  <a:lnTo>
                    <a:pt x="227341" y="547406"/>
                  </a:lnTo>
                  <a:lnTo>
                    <a:pt x="228503" y="553108"/>
                  </a:lnTo>
                  <a:lnTo>
                    <a:pt x="229687" y="558811"/>
                  </a:lnTo>
                  <a:lnTo>
                    <a:pt x="230891" y="564513"/>
                  </a:lnTo>
                  <a:lnTo>
                    <a:pt x="232113" y="570215"/>
                  </a:lnTo>
                  <a:lnTo>
                    <a:pt x="233352" y="575917"/>
                  </a:lnTo>
                  <a:lnTo>
                    <a:pt x="234603" y="581619"/>
                  </a:lnTo>
                  <a:lnTo>
                    <a:pt x="235865" y="587321"/>
                  </a:lnTo>
                  <a:lnTo>
                    <a:pt x="237135" y="593023"/>
                  </a:lnTo>
                  <a:lnTo>
                    <a:pt x="238412" y="598726"/>
                  </a:lnTo>
                  <a:lnTo>
                    <a:pt x="239695" y="604428"/>
                  </a:lnTo>
                  <a:lnTo>
                    <a:pt x="240981" y="610130"/>
                  </a:lnTo>
                  <a:lnTo>
                    <a:pt x="242270" y="615832"/>
                  </a:lnTo>
                  <a:lnTo>
                    <a:pt x="243559" y="621534"/>
                  </a:lnTo>
                  <a:lnTo>
                    <a:pt x="244848" y="627236"/>
                  </a:lnTo>
                  <a:lnTo>
                    <a:pt x="246136" y="632939"/>
                  </a:lnTo>
                  <a:lnTo>
                    <a:pt x="247422" y="638641"/>
                  </a:lnTo>
                  <a:lnTo>
                    <a:pt x="248705" y="644343"/>
                  </a:lnTo>
                  <a:lnTo>
                    <a:pt x="249986" y="650045"/>
                  </a:lnTo>
                  <a:lnTo>
                    <a:pt x="251264" y="655747"/>
                  </a:lnTo>
                  <a:lnTo>
                    <a:pt x="252539" y="661449"/>
                  </a:lnTo>
                  <a:lnTo>
                    <a:pt x="253813" y="667151"/>
                  </a:lnTo>
                  <a:lnTo>
                    <a:pt x="255086" y="672854"/>
                  </a:lnTo>
                  <a:lnTo>
                    <a:pt x="256358" y="678556"/>
                  </a:lnTo>
                  <a:lnTo>
                    <a:pt x="257631" y="684258"/>
                  </a:lnTo>
                  <a:lnTo>
                    <a:pt x="258907" y="689960"/>
                  </a:lnTo>
                  <a:lnTo>
                    <a:pt x="260188" y="695662"/>
                  </a:lnTo>
                  <a:lnTo>
                    <a:pt x="261474" y="701364"/>
                  </a:lnTo>
                  <a:lnTo>
                    <a:pt x="262767" y="707066"/>
                  </a:lnTo>
                  <a:lnTo>
                    <a:pt x="264070" y="712769"/>
                  </a:lnTo>
                  <a:lnTo>
                    <a:pt x="265382" y="718471"/>
                  </a:lnTo>
                  <a:lnTo>
                    <a:pt x="266708" y="724173"/>
                  </a:lnTo>
                  <a:lnTo>
                    <a:pt x="268049" y="729875"/>
                  </a:lnTo>
                  <a:lnTo>
                    <a:pt x="269405" y="735577"/>
                  </a:lnTo>
                  <a:lnTo>
                    <a:pt x="270776" y="741279"/>
                  </a:lnTo>
                  <a:lnTo>
                    <a:pt x="272165" y="746982"/>
                  </a:lnTo>
                  <a:lnTo>
                    <a:pt x="273571" y="752684"/>
                  </a:lnTo>
                  <a:lnTo>
                    <a:pt x="274996" y="758386"/>
                  </a:lnTo>
                  <a:lnTo>
                    <a:pt x="276441" y="764088"/>
                  </a:lnTo>
                  <a:lnTo>
                    <a:pt x="277910" y="769790"/>
                  </a:lnTo>
                  <a:lnTo>
                    <a:pt x="279399" y="775492"/>
                  </a:lnTo>
                  <a:lnTo>
                    <a:pt x="280912" y="781194"/>
                  </a:lnTo>
                  <a:lnTo>
                    <a:pt x="282448" y="786897"/>
                  </a:lnTo>
                  <a:lnTo>
                    <a:pt x="284011" y="792599"/>
                  </a:lnTo>
                  <a:lnTo>
                    <a:pt x="285602" y="798301"/>
                  </a:lnTo>
                  <a:lnTo>
                    <a:pt x="287229" y="804003"/>
                  </a:lnTo>
                  <a:lnTo>
                    <a:pt x="288892" y="809705"/>
                  </a:lnTo>
                  <a:lnTo>
                    <a:pt x="290594" y="815407"/>
                  </a:lnTo>
                  <a:lnTo>
                    <a:pt x="292337" y="821110"/>
                  </a:lnTo>
                  <a:lnTo>
                    <a:pt x="294124" y="826812"/>
                  </a:lnTo>
                  <a:lnTo>
                    <a:pt x="295960" y="832514"/>
                  </a:lnTo>
                  <a:lnTo>
                    <a:pt x="297846" y="838216"/>
                  </a:lnTo>
                  <a:lnTo>
                    <a:pt x="299797" y="843918"/>
                  </a:lnTo>
                  <a:lnTo>
                    <a:pt x="301805" y="849620"/>
                  </a:lnTo>
                  <a:lnTo>
                    <a:pt x="303870" y="855322"/>
                  </a:lnTo>
                  <a:lnTo>
                    <a:pt x="305990" y="861025"/>
                  </a:lnTo>
                  <a:lnTo>
                    <a:pt x="308165" y="866727"/>
                  </a:lnTo>
                  <a:lnTo>
                    <a:pt x="310391" y="872429"/>
                  </a:lnTo>
                  <a:lnTo>
                    <a:pt x="312667" y="878131"/>
                  </a:lnTo>
                  <a:lnTo>
                    <a:pt x="314989" y="883833"/>
                  </a:lnTo>
                  <a:lnTo>
                    <a:pt x="317341" y="889535"/>
                  </a:lnTo>
                  <a:lnTo>
                    <a:pt x="319715" y="895238"/>
                  </a:lnTo>
                  <a:lnTo>
                    <a:pt x="322101" y="900940"/>
                  </a:lnTo>
                  <a:lnTo>
                    <a:pt x="324487" y="906642"/>
                  </a:lnTo>
                  <a:lnTo>
                    <a:pt x="326863" y="912344"/>
                  </a:lnTo>
                  <a:lnTo>
                    <a:pt x="329213" y="918046"/>
                  </a:lnTo>
                  <a:lnTo>
                    <a:pt x="331520" y="923748"/>
                  </a:lnTo>
                  <a:lnTo>
                    <a:pt x="333775" y="929450"/>
                  </a:lnTo>
                  <a:lnTo>
                    <a:pt x="335968" y="935153"/>
                  </a:lnTo>
                  <a:lnTo>
                    <a:pt x="338090" y="940855"/>
                  </a:lnTo>
                  <a:lnTo>
                    <a:pt x="340133" y="946557"/>
                  </a:lnTo>
                  <a:lnTo>
                    <a:pt x="342091" y="952259"/>
                  </a:lnTo>
                  <a:lnTo>
                    <a:pt x="343945" y="957961"/>
                  </a:lnTo>
                  <a:lnTo>
                    <a:pt x="345697" y="963663"/>
                  </a:lnTo>
                  <a:lnTo>
                    <a:pt x="347355" y="969366"/>
                  </a:lnTo>
                  <a:lnTo>
                    <a:pt x="348921" y="975068"/>
                  </a:lnTo>
                  <a:lnTo>
                    <a:pt x="350398" y="980770"/>
                  </a:lnTo>
                  <a:lnTo>
                    <a:pt x="351791" y="986472"/>
                  </a:lnTo>
                  <a:lnTo>
                    <a:pt x="353107" y="992174"/>
                  </a:lnTo>
                  <a:lnTo>
                    <a:pt x="354343" y="997876"/>
                  </a:lnTo>
                  <a:lnTo>
                    <a:pt x="355520" y="1003578"/>
                  </a:lnTo>
                  <a:lnTo>
                    <a:pt x="356649" y="1009281"/>
                  </a:lnTo>
                  <a:lnTo>
                    <a:pt x="357740" y="1014983"/>
                  </a:lnTo>
                  <a:lnTo>
                    <a:pt x="358802" y="1020685"/>
                  </a:lnTo>
                  <a:lnTo>
                    <a:pt x="359842" y="1026387"/>
                  </a:lnTo>
                  <a:lnTo>
                    <a:pt x="360869" y="1032089"/>
                  </a:lnTo>
                  <a:lnTo>
                    <a:pt x="361890" y="1037791"/>
                  </a:lnTo>
                  <a:lnTo>
                    <a:pt x="362911" y="1043494"/>
                  </a:lnTo>
                  <a:lnTo>
                    <a:pt x="363937" y="1049196"/>
                  </a:lnTo>
                  <a:lnTo>
                    <a:pt x="364969" y="1054898"/>
                  </a:lnTo>
                  <a:lnTo>
                    <a:pt x="366007" y="1060600"/>
                  </a:lnTo>
                  <a:lnTo>
                    <a:pt x="367052" y="1066302"/>
                  </a:lnTo>
                  <a:lnTo>
                    <a:pt x="368101" y="1072004"/>
                  </a:lnTo>
                  <a:lnTo>
                    <a:pt x="369150" y="1077706"/>
                  </a:lnTo>
                  <a:lnTo>
                    <a:pt x="370194" y="1083409"/>
                  </a:lnTo>
                  <a:lnTo>
                    <a:pt x="371227" y="1089111"/>
                  </a:lnTo>
                  <a:lnTo>
                    <a:pt x="372245" y="1094813"/>
                  </a:lnTo>
                  <a:lnTo>
                    <a:pt x="373240" y="1100515"/>
                  </a:lnTo>
                  <a:lnTo>
                    <a:pt x="374208" y="1106217"/>
                  </a:lnTo>
                  <a:lnTo>
                    <a:pt x="375137" y="1111919"/>
                  </a:lnTo>
                  <a:lnTo>
                    <a:pt x="376019" y="1117622"/>
                  </a:lnTo>
                  <a:lnTo>
                    <a:pt x="376852" y="1123324"/>
                  </a:lnTo>
                  <a:lnTo>
                    <a:pt x="377633" y="1129026"/>
                  </a:lnTo>
                  <a:lnTo>
                    <a:pt x="378356" y="1134728"/>
                  </a:lnTo>
                  <a:lnTo>
                    <a:pt x="379019" y="1140430"/>
                  </a:lnTo>
                  <a:lnTo>
                    <a:pt x="379617" y="1146132"/>
                  </a:lnTo>
                  <a:lnTo>
                    <a:pt x="380139" y="1151834"/>
                  </a:lnTo>
                  <a:lnTo>
                    <a:pt x="380589" y="1157537"/>
                  </a:lnTo>
                  <a:lnTo>
                    <a:pt x="380968" y="1163239"/>
                  </a:lnTo>
                  <a:lnTo>
                    <a:pt x="381278" y="1168941"/>
                  </a:lnTo>
                  <a:lnTo>
                    <a:pt x="381518" y="1174643"/>
                  </a:lnTo>
                  <a:lnTo>
                    <a:pt x="381689" y="1180345"/>
                  </a:lnTo>
                  <a:lnTo>
                    <a:pt x="381789" y="1186047"/>
                  </a:lnTo>
                  <a:lnTo>
                    <a:pt x="381807" y="1191750"/>
                  </a:lnTo>
                  <a:lnTo>
                    <a:pt x="381756" y="1197452"/>
                  </a:lnTo>
                  <a:lnTo>
                    <a:pt x="381637" y="1203154"/>
                  </a:lnTo>
                  <a:lnTo>
                    <a:pt x="381450" y="1208856"/>
                  </a:lnTo>
                  <a:lnTo>
                    <a:pt x="381196" y="1214558"/>
                  </a:lnTo>
                  <a:lnTo>
                    <a:pt x="380874" y="1220260"/>
                  </a:lnTo>
                  <a:lnTo>
                    <a:pt x="380483" y="1225962"/>
                  </a:lnTo>
                  <a:lnTo>
                    <a:pt x="380014" y="1231665"/>
                  </a:lnTo>
                  <a:lnTo>
                    <a:pt x="379479" y="1237367"/>
                  </a:lnTo>
                  <a:lnTo>
                    <a:pt x="378879" y="1243069"/>
                  </a:lnTo>
                  <a:lnTo>
                    <a:pt x="378215" y="1248771"/>
                  </a:lnTo>
                  <a:lnTo>
                    <a:pt x="377490" y="1254473"/>
                  </a:lnTo>
                  <a:lnTo>
                    <a:pt x="376706" y="1260175"/>
                  </a:lnTo>
                  <a:lnTo>
                    <a:pt x="375862" y="1265878"/>
                  </a:lnTo>
                  <a:lnTo>
                    <a:pt x="374962" y="1271580"/>
                  </a:lnTo>
                  <a:lnTo>
                    <a:pt x="374019" y="1277282"/>
                  </a:lnTo>
                  <a:lnTo>
                    <a:pt x="373038" y="1282984"/>
                  </a:lnTo>
                  <a:lnTo>
                    <a:pt x="372027" y="1288686"/>
                  </a:lnTo>
                  <a:lnTo>
                    <a:pt x="370991" y="1294388"/>
                  </a:lnTo>
                  <a:lnTo>
                    <a:pt x="369940" y="1300090"/>
                  </a:lnTo>
                  <a:lnTo>
                    <a:pt x="368880" y="1305793"/>
                  </a:lnTo>
                  <a:lnTo>
                    <a:pt x="367822" y="1311495"/>
                  </a:lnTo>
                  <a:lnTo>
                    <a:pt x="366772" y="1317197"/>
                  </a:lnTo>
                  <a:lnTo>
                    <a:pt x="365738" y="1322899"/>
                  </a:lnTo>
                  <a:lnTo>
                    <a:pt x="364723" y="1328601"/>
                  </a:lnTo>
                  <a:lnTo>
                    <a:pt x="363730" y="1334303"/>
                  </a:lnTo>
                  <a:lnTo>
                    <a:pt x="362764" y="1340006"/>
                  </a:lnTo>
                  <a:lnTo>
                    <a:pt x="361828" y="1345708"/>
                  </a:lnTo>
                  <a:lnTo>
                    <a:pt x="360918" y="1351410"/>
                  </a:lnTo>
                  <a:lnTo>
                    <a:pt x="360029" y="1357112"/>
                  </a:lnTo>
                  <a:lnTo>
                    <a:pt x="359158" y="1362814"/>
                  </a:lnTo>
                  <a:lnTo>
                    <a:pt x="358298" y="1368516"/>
                  </a:lnTo>
                  <a:lnTo>
                    <a:pt x="357444" y="1374218"/>
                  </a:lnTo>
                  <a:lnTo>
                    <a:pt x="356588" y="1379921"/>
                  </a:lnTo>
                  <a:lnTo>
                    <a:pt x="355717" y="1385623"/>
                  </a:lnTo>
                  <a:lnTo>
                    <a:pt x="354824" y="1391325"/>
                  </a:lnTo>
                  <a:lnTo>
                    <a:pt x="353902" y="1397027"/>
                  </a:lnTo>
                  <a:lnTo>
                    <a:pt x="352944" y="1402729"/>
                  </a:lnTo>
                  <a:lnTo>
                    <a:pt x="351942" y="1408431"/>
                  </a:lnTo>
                  <a:lnTo>
                    <a:pt x="350893" y="1414133"/>
                  </a:lnTo>
                  <a:lnTo>
                    <a:pt x="349787" y="1419836"/>
                  </a:lnTo>
                  <a:lnTo>
                    <a:pt x="348616" y="1425538"/>
                  </a:lnTo>
                  <a:lnTo>
                    <a:pt x="347387" y="1431240"/>
                  </a:lnTo>
                  <a:lnTo>
                    <a:pt x="346100" y="1436942"/>
                  </a:lnTo>
                  <a:lnTo>
                    <a:pt x="344757" y="1442644"/>
                  </a:lnTo>
                  <a:lnTo>
                    <a:pt x="343360" y="1448346"/>
                  </a:lnTo>
                  <a:lnTo>
                    <a:pt x="341912" y="1454049"/>
                  </a:lnTo>
                  <a:lnTo>
                    <a:pt x="340413" y="1459751"/>
                  </a:lnTo>
                  <a:lnTo>
                    <a:pt x="338871" y="1465453"/>
                  </a:lnTo>
                  <a:lnTo>
                    <a:pt x="337295" y="1471155"/>
                  </a:lnTo>
                  <a:lnTo>
                    <a:pt x="335691" y="1476857"/>
                  </a:lnTo>
                  <a:lnTo>
                    <a:pt x="334065" y="1482559"/>
                  </a:lnTo>
                  <a:lnTo>
                    <a:pt x="332421" y="1488261"/>
                  </a:lnTo>
                  <a:lnTo>
                    <a:pt x="330765" y="1493964"/>
                  </a:lnTo>
                  <a:lnTo>
                    <a:pt x="329102" y="1499666"/>
                  </a:lnTo>
                  <a:lnTo>
                    <a:pt x="327437" y="1505368"/>
                  </a:lnTo>
                  <a:lnTo>
                    <a:pt x="325773" y="1511070"/>
                  </a:lnTo>
                  <a:lnTo>
                    <a:pt x="324114" y="1516772"/>
                  </a:lnTo>
                  <a:lnTo>
                    <a:pt x="322462" y="1522474"/>
                  </a:lnTo>
                  <a:lnTo>
                    <a:pt x="320817" y="1528177"/>
                  </a:lnTo>
                  <a:lnTo>
                    <a:pt x="319181" y="1533879"/>
                  </a:lnTo>
                  <a:lnTo>
                    <a:pt x="317557" y="1539581"/>
                  </a:lnTo>
                  <a:lnTo>
                    <a:pt x="315941" y="1545283"/>
                  </a:lnTo>
                  <a:lnTo>
                    <a:pt x="314334" y="1550985"/>
                  </a:lnTo>
                  <a:lnTo>
                    <a:pt x="312735" y="1556687"/>
                  </a:lnTo>
                  <a:lnTo>
                    <a:pt x="311143" y="1562389"/>
                  </a:lnTo>
                  <a:lnTo>
                    <a:pt x="309558" y="1568092"/>
                  </a:lnTo>
                  <a:lnTo>
                    <a:pt x="307980" y="1573794"/>
                  </a:lnTo>
                  <a:lnTo>
                    <a:pt x="306409" y="1579496"/>
                  </a:lnTo>
                  <a:lnTo>
                    <a:pt x="304844" y="1585198"/>
                  </a:lnTo>
                  <a:lnTo>
                    <a:pt x="303286" y="1590900"/>
                  </a:lnTo>
                  <a:lnTo>
                    <a:pt x="301737" y="1596602"/>
                  </a:lnTo>
                  <a:lnTo>
                    <a:pt x="300198" y="1602305"/>
                  </a:lnTo>
                  <a:lnTo>
                    <a:pt x="298671" y="1608007"/>
                  </a:lnTo>
                  <a:lnTo>
                    <a:pt x="297159" y="1613709"/>
                  </a:lnTo>
                  <a:lnTo>
                    <a:pt x="295668" y="1619411"/>
                  </a:lnTo>
                  <a:lnTo>
                    <a:pt x="294198" y="1625113"/>
                  </a:lnTo>
                  <a:lnTo>
                    <a:pt x="292752" y="1630815"/>
                  </a:lnTo>
                  <a:lnTo>
                    <a:pt x="291333" y="1636517"/>
                  </a:lnTo>
                  <a:lnTo>
                    <a:pt x="289944" y="1642220"/>
                  </a:lnTo>
                  <a:lnTo>
                    <a:pt x="288586" y="1647922"/>
                  </a:lnTo>
                  <a:lnTo>
                    <a:pt x="287267" y="1653624"/>
                  </a:lnTo>
                  <a:lnTo>
                    <a:pt x="285987" y="1659326"/>
                  </a:lnTo>
                  <a:lnTo>
                    <a:pt x="284742" y="1665028"/>
                  </a:lnTo>
                  <a:lnTo>
                    <a:pt x="283533" y="1670730"/>
                  </a:lnTo>
                  <a:lnTo>
                    <a:pt x="282358" y="1676433"/>
                  </a:lnTo>
                  <a:lnTo>
                    <a:pt x="281215" y="1682135"/>
                  </a:lnTo>
                  <a:lnTo>
                    <a:pt x="280103" y="1687837"/>
                  </a:lnTo>
                  <a:lnTo>
                    <a:pt x="279021" y="1693539"/>
                  </a:lnTo>
                  <a:lnTo>
                    <a:pt x="277962" y="1699241"/>
                  </a:lnTo>
                  <a:lnTo>
                    <a:pt x="276919" y="1704943"/>
                  </a:lnTo>
                  <a:lnTo>
                    <a:pt x="275888" y="1710645"/>
                  </a:lnTo>
                  <a:lnTo>
                    <a:pt x="274865" y="1716348"/>
                  </a:lnTo>
                  <a:lnTo>
                    <a:pt x="273845" y="1722050"/>
                  </a:lnTo>
                  <a:lnTo>
                    <a:pt x="272823" y="1727752"/>
                  </a:lnTo>
                  <a:lnTo>
                    <a:pt x="271792" y="1733454"/>
                  </a:lnTo>
                  <a:lnTo>
                    <a:pt x="270749" y="1739156"/>
                  </a:lnTo>
                  <a:lnTo>
                    <a:pt x="269691" y="1744858"/>
                  </a:lnTo>
                  <a:lnTo>
                    <a:pt x="268615" y="1750561"/>
                  </a:lnTo>
                  <a:lnTo>
                    <a:pt x="267519" y="1756263"/>
                  </a:lnTo>
                  <a:lnTo>
                    <a:pt x="266402" y="1761965"/>
                  </a:lnTo>
                  <a:lnTo>
                    <a:pt x="265261" y="1767667"/>
                  </a:lnTo>
                  <a:lnTo>
                    <a:pt x="264094" y="1773369"/>
                  </a:lnTo>
                  <a:lnTo>
                    <a:pt x="262905" y="1779071"/>
                  </a:lnTo>
                  <a:lnTo>
                    <a:pt x="261696" y="1784773"/>
                  </a:lnTo>
                  <a:lnTo>
                    <a:pt x="260468" y="1790476"/>
                  </a:lnTo>
                  <a:lnTo>
                    <a:pt x="259223" y="1796178"/>
                  </a:lnTo>
                  <a:lnTo>
                    <a:pt x="257964" y="1801880"/>
                  </a:lnTo>
                  <a:lnTo>
                    <a:pt x="256693" y="1807582"/>
                  </a:lnTo>
                  <a:lnTo>
                    <a:pt x="255413" y="1813284"/>
                  </a:lnTo>
                  <a:lnTo>
                    <a:pt x="254129" y="1818986"/>
                  </a:lnTo>
                  <a:lnTo>
                    <a:pt x="252844" y="1824689"/>
                  </a:lnTo>
                  <a:lnTo>
                    <a:pt x="251561" y="1830391"/>
                  </a:lnTo>
                  <a:lnTo>
                    <a:pt x="250283" y="1836093"/>
                  </a:lnTo>
                  <a:lnTo>
                    <a:pt x="249013" y="1841795"/>
                  </a:lnTo>
                  <a:lnTo>
                    <a:pt x="247757" y="1847497"/>
                  </a:lnTo>
                  <a:lnTo>
                    <a:pt x="246515" y="1853199"/>
                  </a:lnTo>
                  <a:lnTo>
                    <a:pt x="245291" y="1858901"/>
                  </a:lnTo>
                  <a:lnTo>
                    <a:pt x="244086" y="1864604"/>
                  </a:lnTo>
                  <a:lnTo>
                    <a:pt x="242903" y="1870306"/>
                  </a:lnTo>
                  <a:lnTo>
                    <a:pt x="241743" y="1876008"/>
                  </a:lnTo>
                  <a:lnTo>
                    <a:pt x="240608" y="1881710"/>
                  </a:lnTo>
                  <a:lnTo>
                    <a:pt x="239504" y="1887412"/>
                  </a:lnTo>
                  <a:lnTo>
                    <a:pt x="238429" y="1893114"/>
                  </a:lnTo>
                  <a:lnTo>
                    <a:pt x="237382" y="1898817"/>
                  </a:lnTo>
                  <a:lnTo>
                    <a:pt x="236364" y="1904519"/>
                  </a:lnTo>
                  <a:lnTo>
                    <a:pt x="235376" y="1910221"/>
                  </a:lnTo>
                  <a:lnTo>
                    <a:pt x="234418" y="1915923"/>
                  </a:lnTo>
                  <a:lnTo>
                    <a:pt x="233490" y="1921625"/>
                  </a:lnTo>
                  <a:lnTo>
                    <a:pt x="232597" y="1927327"/>
                  </a:lnTo>
                  <a:lnTo>
                    <a:pt x="231733" y="1933029"/>
                  </a:lnTo>
                  <a:lnTo>
                    <a:pt x="230898" y="1938732"/>
                  </a:lnTo>
                  <a:lnTo>
                    <a:pt x="230091" y="1944434"/>
                  </a:lnTo>
                  <a:lnTo>
                    <a:pt x="229311" y="1950136"/>
                  </a:lnTo>
                  <a:lnTo>
                    <a:pt x="228559" y="1955838"/>
                  </a:lnTo>
                  <a:lnTo>
                    <a:pt x="227834" y="1961540"/>
                  </a:lnTo>
                  <a:lnTo>
                    <a:pt x="227138" y="1967242"/>
                  </a:lnTo>
                  <a:lnTo>
                    <a:pt x="226465" y="1972945"/>
                  </a:lnTo>
                  <a:lnTo>
                    <a:pt x="225815" y="1978647"/>
                  </a:lnTo>
                  <a:lnTo>
                    <a:pt x="225187" y="1984349"/>
                  </a:lnTo>
                  <a:lnTo>
                    <a:pt x="224579" y="1990051"/>
                  </a:lnTo>
                  <a:lnTo>
                    <a:pt x="223990" y="1995753"/>
                  </a:lnTo>
                  <a:lnTo>
                    <a:pt x="223421" y="2001455"/>
                  </a:lnTo>
                  <a:lnTo>
                    <a:pt x="222869" y="2007157"/>
                  </a:lnTo>
                  <a:lnTo>
                    <a:pt x="222332" y="2012860"/>
                  </a:lnTo>
                  <a:lnTo>
                    <a:pt x="221807" y="2018562"/>
                  </a:lnTo>
                  <a:lnTo>
                    <a:pt x="221293" y="2024264"/>
                  </a:lnTo>
                  <a:lnTo>
                    <a:pt x="220788" y="2029966"/>
                  </a:lnTo>
                  <a:lnTo>
                    <a:pt x="220293" y="2035668"/>
                  </a:lnTo>
                  <a:lnTo>
                    <a:pt x="219805" y="2041370"/>
                  </a:lnTo>
                  <a:lnTo>
                    <a:pt x="219324" y="2047072"/>
                  </a:lnTo>
                  <a:lnTo>
                    <a:pt x="218847" y="2052775"/>
                  </a:lnTo>
                  <a:lnTo>
                    <a:pt x="218376" y="2058477"/>
                  </a:lnTo>
                  <a:lnTo>
                    <a:pt x="217909" y="2064179"/>
                  </a:lnTo>
                  <a:lnTo>
                    <a:pt x="217447" y="2069881"/>
                  </a:lnTo>
                  <a:lnTo>
                    <a:pt x="216990" y="2075583"/>
                  </a:lnTo>
                  <a:lnTo>
                    <a:pt x="216540" y="2081285"/>
                  </a:lnTo>
                  <a:lnTo>
                    <a:pt x="216096" y="2086988"/>
                  </a:lnTo>
                  <a:lnTo>
                    <a:pt x="215661" y="2092690"/>
                  </a:lnTo>
                  <a:lnTo>
                    <a:pt x="215235" y="2098392"/>
                  </a:lnTo>
                  <a:lnTo>
                    <a:pt x="214819" y="2104094"/>
                  </a:lnTo>
                  <a:lnTo>
                    <a:pt x="214414" y="2109796"/>
                  </a:lnTo>
                  <a:lnTo>
                    <a:pt x="214022" y="2115498"/>
                  </a:lnTo>
                  <a:lnTo>
                    <a:pt x="213645" y="2121200"/>
                  </a:lnTo>
                  <a:lnTo>
                    <a:pt x="213281" y="2126903"/>
                  </a:lnTo>
                  <a:lnTo>
                    <a:pt x="212931" y="2132605"/>
                  </a:lnTo>
                  <a:lnTo>
                    <a:pt x="212595" y="2138307"/>
                  </a:lnTo>
                  <a:lnTo>
                    <a:pt x="212270" y="2144009"/>
                  </a:lnTo>
                  <a:lnTo>
                    <a:pt x="211957" y="2149711"/>
                  </a:lnTo>
                  <a:lnTo>
                    <a:pt x="211655" y="2155413"/>
                  </a:lnTo>
                  <a:lnTo>
                    <a:pt x="211361" y="2161116"/>
                  </a:lnTo>
                  <a:lnTo>
                    <a:pt x="211072" y="2166818"/>
                  </a:lnTo>
                  <a:lnTo>
                    <a:pt x="210787" y="2172520"/>
                  </a:lnTo>
                  <a:lnTo>
                    <a:pt x="210502" y="2178222"/>
                  </a:lnTo>
                  <a:lnTo>
                    <a:pt x="210215" y="2183924"/>
                  </a:lnTo>
                  <a:lnTo>
                    <a:pt x="209925" y="2189626"/>
                  </a:lnTo>
                  <a:lnTo>
                    <a:pt x="209627" y="2195328"/>
                  </a:lnTo>
                  <a:lnTo>
                    <a:pt x="209319" y="2201031"/>
                  </a:lnTo>
                  <a:lnTo>
                    <a:pt x="209001" y="2206733"/>
                  </a:lnTo>
                  <a:lnTo>
                    <a:pt x="208671" y="2212435"/>
                  </a:lnTo>
                  <a:lnTo>
                    <a:pt x="208328" y="2218137"/>
                  </a:lnTo>
                  <a:lnTo>
                    <a:pt x="207972" y="2223839"/>
                  </a:lnTo>
                  <a:lnTo>
                    <a:pt x="207601" y="2229541"/>
                  </a:lnTo>
                  <a:lnTo>
                    <a:pt x="207214" y="2235244"/>
                  </a:lnTo>
                  <a:lnTo>
                    <a:pt x="206815" y="2240946"/>
                  </a:lnTo>
                  <a:lnTo>
                    <a:pt x="206403" y="2246648"/>
                  </a:lnTo>
                  <a:lnTo>
                    <a:pt x="205981" y="2252350"/>
                  </a:lnTo>
                  <a:lnTo>
                    <a:pt x="205549" y="2258052"/>
                  </a:lnTo>
                  <a:lnTo>
                    <a:pt x="205110" y="2263754"/>
                  </a:lnTo>
                  <a:lnTo>
                    <a:pt x="204666" y="2269456"/>
                  </a:lnTo>
                  <a:lnTo>
                    <a:pt x="204217" y="2275159"/>
                  </a:lnTo>
                  <a:lnTo>
                    <a:pt x="203769" y="2280861"/>
                  </a:lnTo>
                  <a:lnTo>
                    <a:pt x="203322" y="2286563"/>
                  </a:lnTo>
                  <a:lnTo>
                    <a:pt x="202878" y="2292265"/>
                  </a:lnTo>
                  <a:lnTo>
                    <a:pt x="202441" y="2297967"/>
                  </a:lnTo>
                  <a:lnTo>
                    <a:pt x="202011" y="2303669"/>
                  </a:lnTo>
                  <a:lnTo>
                    <a:pt x="201593" y="2309372"/>
                  </a:lnTo>
                  <a:lnTo>
                    <a:pt x="201187" y="2315074"/>
                  </a:lnTo>
                  <a:lnTo>
                    <a:pt x="200796" y="2320776"/>
                  </a:lnTo>
                  <a:lnTo>
                    <a:pt x="200419" y="2326478"/>
                  </a:lnTo>
                  <a:lnTo>
                    <a:pt x="200059" y="2332180"/>
                  </a:lnTo>
                  <a:lnTo>
                    <a:pt x="199715" y="2337882"/>
                  </a:lnTo>
                  <a:lnTo>
                    <a:pt x="199389" y="2343584"/>
                  </a:lnTo>
                  <a:lnTo>
                    <a:pt x="199083" y="2349287"/>
                  </a:lnTo>
                  <a:lnTo>
                    <a:pt x="198796" y="2354989"/>
                  </a:lnTo>
                  <a:lnTo>
                    <a:pt x="198526" y="2360691"/>
                  </a:lnTo>
                  <a:lnTo>
                    <a:pt x="198274" y="2366393"/>
                  </a:lnTo>
                  <a:lnTo>
                    <a:pt x="198037" y="2372095"/>
                  </a:lnTo>
                  <a:lnTo>
                    <a:pt x="197816" y="2377797"/>
                  </a:lnTo>
                  <a:lnTo>
                    <a:pt x="197609" y="2383500"/>
                  </a:lnTo>
                  <a:lnTo>
                    <a:pt x="197417" y="2389202"/>
                  </a:lnTo>
                  <a:lnTo>
                    <a:pt x="197236" y="2394904"/>
                  </a:lnTo>
                  <a:lnTo>
                    <a:pt x="197064" y="2400606"/>
                  </a:lnTo>
                  <a:lnTo>
                    <a:pt x="196901" y="2406308"/>
                  </a:lnTo>
                  <a:lnTo>
                    <a:pt x="196745" y="2412010"/>
                  </a:lnTo>
                  <a:lnTo>
                    <a:pt x="196594" y="2417712"/>
                  </a:lnTo>
                  <a:lnTo>
                    <a:pt x="196447" y="2423415"/>
                  </a:lnTo>
                  <a:lnTo>
                    <a:pt x="196304" y="2429117"/>
                  </a:lnTo>
                  <a:lnTo>
                    <a:pt x="196163" y="2434819"/>
                  </a:lnTo>
                  <a:lnTo>
                    <a:pt x="196023" y="2440521"/>
                  </a:lnTo>
                  <a:lnTo>
                    <a:pt x="195884" y="2446223"/>
                  </a:lnTo>
                  <a:lnTo>
                    <a:pt x="195744" y="2451925"/>
                  </a:lnTo>
                  <a:lnTo>
                    <a:pt x="195604" y="2457628"/>
                  </a:lnTo>
                  <a:lnTo>
                    <a:pt x="195464" y="2463330"/>
                  </a:lnTo>
                  <a:lnTo>
                    <a:pt x="195324" y="2469032"/>
                  </a:lnTo>
                  <a:lnTo>
                    <a:pt x="195184" y="2474734"/>
                  </a:lnTo>
                  <a:lnTo>
                    <a:pt x="195044" y="2480436"/>
                  </a:lnTo>
                  <a:lnTo>
                    <a:pt x="194904" y="2486138"/>
                  </a:lnTo>
                  <a:lnTo>
                    <a:pt x="194766" y="2491840"/>
                  </a:lnTo>
                  <a:lnTo>
                    <a:pt x="194630" y="2497543"/>
                  </a:lnTo>
                  <a:lnTo>
                    <a:pt x="194496" y="2503245"/>
                  </a:lnTo>
                  <a:lnTo>
                    <a:pt x="194366" y="2508947"/>
                  </a:lnTo>
                  <a:lnTo>
                    <a:pt x="194241" y="2514649"/>
                  </a:lnTo>
                  <a:lnTo>
                    <a:pt x="194120" y="2520351"/>
                  </a:lnTo>
                  <a:lnTo>
                    <a:pt x="194004" y="2526053"/>
                  </a:lnTo>
                  <a:lnTo>
                    <a:pt x="193894" y="2531756"/>
                  </a:lnTo>
                  <a:lnTo>
                    <a:pt x="193791" y="2537458"/>
                  </a:lnTo>
                  <a:lnTo>
                    <a:pt x="193696" y="2543160"/>
                  </a:lnTo>
                  <a:lnTo>
                    <a:pt x="193608" y="2548862"/>
                  </a:lnTo>
                  <a:lnTo>
                    <a:pt x="193527" y="2554564"/>
                  </a:lnTo>
                  <a:lnTo>
                    <a:pt x="193454" y="2560266"/>
                  </a:lnTo>
                  <a:lnTo>
                    <a:pt x="193387" y="2565968"/>
                  </a:lnTo>
                  <a:lnTo>
                    <a:pt x="193327" y="2571671"/>
                  </a:lnTo>
                  <a:lnTo>
                    <a:pt x="193273" y="2577373"/>
                  </a:lnTo>
                  <a:lnTo>
                    <a:pt x="193226" y="2583075"/>
                  </a:lnTo>
                  <a:lnTo>
                    <a:pt x="193183" y="2588777"/>
                  </a:lnTo>
                  <a:lnTo>
                    <a:pt x="193144" y="2594479"/>
                  </a:lnTo>
                  <a:lnTo>
                    <a:pt x="193107" y="2600181"/>
                  </a:lnTo>
                  <a:lnTo>
                    <a:pt x="193073" y="2605884"/>
                  </a:lnTo>
                  <a:lnTo>
                    <a:pt x="193040" y="2611586"/>
                  </a:lnTo>
                  <a:lnTo>
                    <a:pt x="193006" y="2617288"/>
                  </a:lnTo>
                  <a:lnTo>
                    <a:pt x="192972" y="2622990"/>
                  </a:lnTo>
                  <a:lnTo>
                    <a:pt x="192936" y="2628692"/>
                  </a:lnTo>
                  <a:lnTo>
                    <a:pt x="192897" y="2634394"/>
                  </a:lnTo>
                  <a:lnTo>
                    <a:pt x="192856" y="2640096"/>
                  </a:lnTo>
                  <a:lnTo>
                    <a:pt x="192812" y="2645799"/>
                  </a:lnTo>
                  <a:lnTo>
                    <a:pt x="192764" y="2651501"/>
                  </a:lnTo>
                  <a:lnTo>
                    <a:pt x="192712" y="2657203"/>
                  </a:lnTo>
                  <a:lnTo>
                    <a:pt x="192657" y="2662905"/>
                  </a:lnTo>
                  <a:lnTo>
                    <a:pt x="192598" y="2668607"/>
                  </a:lnTo>
                  <a:lnTo>
                    <a:pt x="192537" y="2674309"/>
                  </a:lnTo>
                  <a:lnTo>
                    <a:pt x="192473" y="2680012"/>
                  </a:lnTo>
                  <a:lnTo>
                    <a:pt x="192408" y="2685714"/>
                  </a:lnTo>
                  <a:lnTo>
                    <a:pt x="192341" y="2691416"/>
                  </a:lnTo>
                  <a:lnTo>
                    <a:pt x="192273" y="2697118"/>
                  </a:lnTo>
                  <a:lnTo>
                    <a:pt x="192206" y="2702820"/>
                  </a:lnTo>
                  <a:lnTo>
                    <a:pt x="192139" y="2708522"/>
                  </a:lnTo>
                  <a:lnTo>
                    <a:pt x="192073" y="2714224"/>
                  </a:lnTo>
                  <a:lnTo>
                    <a:pt x="192009" y="2719927"/>
                  </a:lnTo>
                  <a:lnTo>
                    <a:pt x="191947" y="2725629"/>
                  </a:lnTo>
                  <a:lnTo>
                    <a:pt x="191888" y="2731331"/>
                  </a:lnTo>
                  <a:lnTo>
                    <a:pt x="191831" y="2737033"/>
                  </a:lnTo>
                  <a:lnTo>
                    <a:pt x="191778" y="2742735"/>
                  </a:lnTo>
                  <a:lnTo>
                    <a:pt x="191727" y="2748437"/>
                  </a:lnTo>
                  <a:lnTo>
                    <a:pt x="191680" y="2754139"/>
                  </a:lnTo>
                  <a:lnTo>
                    <a:pt x="191635" y="2759842"/>
                  </a:lnTo>
                  <a:lnTo>
                    <a:pt x="191594" y="2765544"/>
                  </a:lnTo>
                  <a:lnTo>
                    <a:pt x="191556" y="2771246"/>
                  </a:lnTo>
                  <a:lnTo>
                    <a:pt x="191521" y="2776948"/>
                  </a:lnTo>
                  <a:lnTo>
                    <a:pt x="191489" y="2782650"/>
                  </a:lnTo>
                  <a:lnTo>
                    <a:pt x="191459" y="2788352"/>
                  </a:lnTo>
                  <a:lnTo>
                    <a:pt x="191431" y="2794055"/>
                  </a:lnTo>
                  <a:lnTo>
                    <a:pt x="191406" y="2799757"/>
                  </a:lnTo>
                  <a:lnTo>
                    <a:pt x="191382" y="2805459"/>
                  </a:lnTo>
                  <a:lnTo>
                    <a:pt x="191361" y="2811161"/>
                  </a:lnTo>
                  <a:lnTo>
                    <a:pt x="191342" y="2816863"/>
                  </a:lnTo>
                  <a:lnTo>
                    <a:pt x="191324" y="2822565"/>
                  </a:lnTo>
                  <a:lnTo>
                    <a:pt x="191308" y="2828267"/>
                  </a:lnTo>
                  <a:lnTo>
                    <a:pt x="191293" y="2833970"/>
                  </a:lnTo>
                  <a:lnTo>
                    <a:pt x="191280" y="2839672"/>
                  </a:lnTo>
                  <a:lnTo>
                    <a:pt x="191268" y="2845374"/>
                  </a:lnTo>
                  <a:lnTo>
                    <a:pt x="191257" y="2851076"/>
                  </a:lnTo>
                  <a:lnTo>
                    <a:pt x="191247" y="2856778"/>
                  </a:lnTo>
                  <a:lnTo>
                    <a:pt x="191238" y="2862480"/>
                  </a:lnTo>
                  <a:lnTo>
                    <a:pt x="191230" y="2868183"/>
                  </a:lnTo>
                  <a:lnTo>
                    <a:pt x="191222" y="2873885"/>
                  </a:lnTo>
                  <a:lnTo>
                    <a:pt x="191215" y="2879587"/>
                  </a:lnTo>
                  <a:lnTo>
                    <a:pt x="191208" y="2885289"/>
                  </a:lnTo>
                  <a:lnTo>
                    <a:pt x="191201" y="2890991"/>
                  </a:lnTo>
                  <a:lnTo>
                    <a:pt x="191193" y="2896693"/>
                  </a:lnTo>
                  <a:lnTo>
                    <a:pt x="191186" y="2902395"/>
                  </a:lnTo>
                  <a:lnTo>
                    <a:pt x="191178" y="2908098"/>
                  </a:lnTo>
                  <a:lnTo>
                    <a:pt x="191169" y="2913800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1" name="pg34">
              <a:extLst>
                <a:ext uri="{FF2B5EF4-FFF2-40B4-BE49-F238E27FC236}">
                  <a16:creationId xmlns:a16="http://schemas.microsoft.com/office/drawing/2014/main" id="{BA49FDCD-8080-F6A8-A697-417CF6208199}"/>
                </a:ext>
              </a:extLst>
            </p:cNvPr>
            <p:cNvSpPr/>
            <p:nvPr/>
          </p:nvSpPr>
          <p:spPr>
            <a:xfrm>
              <a:off x="7425243" y="3589780"/>
              <a:ext cx="351464" cy="3150359"/>
            </a:xfrm>
            <a:custGeom>
              <a:avLst/>
              <a:gdLst/>
              <a:ahLst/>
              <a:cxnLst/>
              <a:rect l="0" t="0" r="0" b="0"/>
              <a:pathLst>
                <a:path w="351464" h="3150359">
                  <a:moveTo>
                    <a:pt x="175579" y="3150359"/>
                  </a:moveTo>
                  <a:lnTo>
                    <a:pt x="175580" y="3144194"/>
                  </a:lnTo>
                  <a:lnTo>
                    <a:pt x="175582" y="3138029"/>
                  </a:lnTo>
                  <a:lnTo>
                    <a:pt x="175585" y="3131864"/>
                  </a:lnTo>
                  <a:lnTo>
                    <a:pt x="175589" y="3125699"/>
                  </a:lnTo>
                  <a:lnTo>
                    <a:pt x="175595" y="3119534"/>
                  </a:lnTo>
                  <a:lnTo>
                    <a:pt x="175601" y="3113369"/>
                  </a:lnTo>
                  <a:lnTo>
                    <a:pt x="175608" y="3107204"/>
                  </a:lnTo>
                  <a:lnTo>
                    <a:pt x="175615" y="3101039"/>
                  </a:lnTo>
                  <a:lnTo>
                    <a:pt x="175623" y="3094874"/>
                  </a:lnTo>
                  <a:lnTo>
                    <a:pt x="175630" y="3088708"/>
                  </a:lnTo>
                  <a:lnTo>
                    <a:pt x="175638" y="3082543"/>
                  </a:lnTo>
                  <a:lnTo>
                    <a:pt x="175645" y="3076378"/>
                  </a:lnTo>
                  <a:lnTo>
                    <a:pt x="175651" y="3070213"/>
                  </a:lnTo>
                  <a:lnTo>
                    <a:pt x="175657" y="3064048"/>
                  </a:lnTo>
                  <a:lnTo>
                    <a:pt x="175661" y="3057883"/>
                  </a:lnTo>
                  <a:lnTo>
                    <a:pt x="175665" y="3051718"/>
                  </a:lnTo>
                  <a:lnTo>
                    <a:pt x="175667" y="3045553"/>
                  </a:lnTo>
                  <a:lnTo>
                    <a:pt x="175667" y="3039388"/>
                  </a:lnTo>
                  <a:lnTo>
                    <a:pt x="175666" y="3033223"/>
                  </a:lnTo>
                  <a:lnTo>
                    <a:pt x="175663" y="3027058"/>
                  </a:lnTo>
                  <a:lnTo>
                    <a:pt x="175659" y="3020893"/>
                  </a:lnTo>
                  <a:lnTo>
                    <a:pt x="175652" y="3014727"/>
                  </a:lnTo>
                  <a:lnTo>
                    <a:pt x="175643" y="3008562"/>
                  </a:lnTo>
                  <a:lnTo>
                    <a:pt x="175633" y="3002397"/>
                  </a:lnTo>
                  <a:lnTo>
                    <a:pt x="175620" y="2996232"/>
                  </a:lnTo>
                  <a:lnTo>
                    <a:pt x="175606" y="2990067"/>
                  </a:lnTo>
                  <a:lnTo>
                    <a:pt x="175589" y="2983902"/>
                  </a:lnTo>
                  <a:lnTo>
                    <a:pt x="175571" y="2977737"/>
                  </a:lnTo>
                  <a:lnTo>
                    <a:pt x="175550" y="2971572"/>
                  </a:lnTo>
                  <a:lnTo>
                    <a:pt x="175528" y="2965407"/>
                  </a:lnTo>
                  <a:lnTo>
                    <a:pt x="175505" y="2959242"/>
                  </a:lnTo>
                  <a:lnTo>
                    <a:pt x="175479" y="2953077"/>
                  </a:lnTo>
                  <a:lnTo>
                    <a:pt x="175453" y="2946911"/>
                  </a:lnTo>
                  <a:lnTo>
                    <a:pt x="175426" y="2940746"/>
                  </a:lnTo>
                  <a:lnTo>
                    <a:pt x="175398" y="2934581"/>
                  </a:lnTo>
                  <a:lnTo>
                    <a:pt x="175369" y="2928416"/>
                  </a:lnTo>
                  <a:lnTo>
                    <a:pt x="175340" y="2922251"/>
                  </a:lnTo>
                  <a:lnTo>
                    <a:pt x="175311" y="2916086"/>
                  </a:lnTo>
                  <a:lnTo>
                    <a:pt x="175281" y="2909921"/>
                  </a:lnTo>
                  <a:lnTo>
                    <a:pt x="175251" y="2903756"/>
                  </a:lnTo>
                  <a:lnTo>
                    <a:pt x="175222" y="2897591"/>
                  </a:lnTo>
                  <a:lnTo>
                    <a:pt x="175192" y="2891426"/>
                  </a:lnTo>
                  <a:lnTo>
                    <a:pt x="175161" y="2885261"/>
                  </a:lnTo>
                  <a:lnTo>
                    <a:pt x="175130" y="2879095"/>
                  </a:lnTo>
                  <a:lnTo>
                    <a:pt x="175099" y="2872930"/>
                  </a:lnTo>
                  <a:lnTo>
                    <a:pt x="175065" y="2866765"/>
                  </a:lnTo>
                  <a:lnTo>
                    <a:pt x="175030" y="2860600"/>
                  </a:lnTo>
                  <a:lnTo>
                    <a:pt x="174993" y="2854435"/>
                  </a:lnTo>
                  <a:lnTo>
                    <a:pt x="174952" y="2848270"/>
                  </a:lnTo>
                  <a:lnTo>
                    <a:pt x="174907" y="2842105"/>
                  </a:lnTo>
                  <a:lnTo>
                    <a:pt x="174857" y="2835940"/>
                  </a:lnTo>
                  <a:lnTo>
                    <a:pt x="174802" y="2829775"/>
                  </a:lnTo>
                  <a:lnTo>
                    <a:pt x="174740" y="2823610"/>
                  </a:lnTo>
                  <a:lnTo>
                    <a:pt x="174672" y="2817445"/>
                  </a:lnTo>
                  <a:lnTo>
                    <a:pt x="174597" y="2811280"/>
                  </a:lnTo>
                  <a:lnTo>
                    <a:pt x="174515" y="2805114"/>
                  </a:lnTo>
                  <a:lnTo>
                    <a:pt x="174425" y="2798949"/>
                  </a:lnTo>
                  <a:lnTo>
                    <a:pt x="174326" y="2792784"/>
                  </a:lnTo>
                  <a:lnTo>
                    <a:pt x="174220" y="2786619"/>
                  </a:lnTo>
                  <a:lnTo>
                    <a:pt x="174108" y="2780454"/>
                  </a:lnTo>
                  <a:lnTo>
                    <a:pt x="173990" y="2774289"/>
                  </a:lnTo>
                  <a:lnTo>
                    <a:pt x="173867" y="2768124"/>
                  </a:lnTo>
                  <a:lnTo>
                    <a:pt x="173740" y="2761959"/>
                  </a:lnTo>
                  <a:lnTo>
                    <a:pt x="173610" y="2755794"/>
                  </a:lnTo>
                  <a:lnTo>
                    <a:pt x="173479" y="2749629"/>
                  </a:lnTo>
                  <a:lnTo>
                    <a:pt x="173348" y="2743464"/>
                  </a:lnTo>
                  <a:lnTo>
                    <a:pt x="173220" y="2737298"/>
                  </a:lnTo>
                  <a:lnTo>
                    <a:pt x="173094" y="2731133"/>
                  </a:lnTo>
                  <a:lnTo>
                    <a:pt x="172973" y="2724968"/>
                  </a:lnTo>
                  <a:lnTo>
                    <a:pt x="172857" y="2718803"/>
                  </a:lnTo>
                  <a:lnTo>
                    <a:pt x="172747" y="2712638"/>
                  </a:lnTo>
                  <a:lnTo>
                    <a:pt x="172644" y="2706473"/>
                  </a:lnTo>
                  <a:lnTo>
                    <a:pt x="172549" y="2700308"/>
                  </a:lnTo>
                  <a:lnTo>
                    <a:pt x="172460" y="2694143"/>
                  </a:lnTo>
                  <a:lnTo>
                    <a:pt x="172378" y="2687978"/>
                  </a:lnTo>
                  <a:lnTo>
                    <a:pt x="172302" y="2681813"/>
                  </a:lnTo>
                  <a:lnTo>
                    <a:pt x="172230" y="2675648"/>
                  </a:lnTo>
                  <a:lnTo>
                    <a:pt x="172162" y="2669482"/>
                  </a:lnTo>
                  <a:lnTo>
                    <a:pt x="172096" y="2663317"/>
                  </a:lnTo>
                  <a:lnTo>
                    <a:pt x="172031" y="2657152"/>
                  </a:lnTo>
                  <a:lnTo>
                    <a:pt x="171964" y="2650987"/>
                  </a:lnTo>
                  <a:lnTo>
                    <a:pt x="171894" y="2644822"/>
                  </a:lnTo>
                  <a:lnTo>
                    <a:pt x="171819" y="2638657"/>
                  </a:lnTo>
                  <a:lnTo>
                    <a:pt x="171737" y="2632492"/>
                  </a:lnTo>
                  <a:lnTo>
                    <a:pt x="171646" y="2626327"/>
                  </a:lnTo>
                  <a:lnTo>
                    <a:pt x="171543" y="2620162"/>
                  </a:lnTo>
                  <a:lnTo>
                    <a:pt x="171427" y="2613997"/>
                  </a:lnTo>
                  <a:lnTo>
                    <a:pt x="171296" y="2607832"/>
                  </a:lnTo>
                  <a:lnTo>
                    <a:pt x="171150" y="2601667"/>
                  </a:lnTo>
                  <a:lnTo>
                    <a:pt x="170987" y="2595501"/>
                  </a:lnTo>
                  <a:lnTo>
                    <a:pt x="170806" y="2589336"/>
                  </a:lnTo>
                  <a:lnTo>
                    <a:pt x="170606" y="2583171"/>
                  </a:lnTo>
                  <a:lnTo>
                    <a:pt x="170385" y="2577006"/>
                  </a:lnTo>
                  <a:lnTo>
                    <a:pt x="170142" y="2570841"/>
                  </a:lnTo>
                  <a:lnTo>
                    <a:pt x="169878" y="2564676"/>
                  </a:lnTo>
                  <a:lnTo>
                    <a:pt x="169594" y="2558511"/>
                  </a:lnTo>
                  <a:lnTo>
                    <a:pt x="169290" y="2552346"/>
                  </a:lnTo>
                  <a:lnTo>
                    <a:pt x="168965" y="2546181"/>
                  </a:lnTo>
                  <a:lnTo>
                    <a:pt x="168622" y="2540016"/>
                  </a:lnTo>
                  <a:lnTo>
                    <a:pt x="168258" y="2533851"/>
                  </a:lnTo>
                  <a:lnTo>
                    <a:pt x="167874" y="2527685"/>
                  </a:lnTo>
                  <a:lnTo>
                    <a:pt x="167474" y="2521520"/>
                  </a:lnTo>
                  <a:lnTo>
                    <a:pt x="167057" y="2515355"/>
                  </a:lnTo>
                  <a:lnTo>
                    <a:pt x="166626" y="2509190"/>
                  </a:lnTo>
                  <a:lnTo>
                    <a:pt x="166181" y="2503025"/>
                  </a:lnTo>
                  <a:lnTo>
                    <a:pt x="165722" y="2496860"/>
                  </a:lnTo>
                  <a:lnTo>
                    <a:pt x="165251" y="2490695"/>
                  </a:lnTo>
                  <a:lnTo>
                    <a:pt x="164768" y="2484530"/>
                  </a:lnTo>
                  <a:lnTo>
                    <a:pt x="164274" y="2478365"/>
                  </a:lnTo>
                  <a:lnTo>
                    <a:pt x="163772" y="2472200"/>
                  </a:lnTo>
                  <a:lnTo>
                    <a:pt x="163260" y="2466035"/>
                  </a:lnTo>
                  <a:lnTo>
                    <a:pt x="162741" y="2459870"/>
                  </a:lnTo>
                  <a:lnTo>
                    <a:pt x="162214" y="2453704"/>
                  </a:lnTo>
                  <a:lnTo>
                    <a:pt x="161679" y="2447539"/>
                  </a:lnTo>
                  <a:lnTo>
                    <a:pt x="161136" y="2441374"/>
                  </a:lnTo>
                  <a:lnTo>
                    <a:pt x="160585" y="2435209"/>
                  </a:lnTo>
                  <a:lnTo>
                    <a:pt x="160028" y="2429044"/>
                  </a:lnTo>
                  <a:lnTo>
                    <a:pt x="159463" y="2422879"/>
                  </a:lnTo>
                  <a:lnTo>
                    <a:pt x="158892" y="2416714"/>
                  </a:lnTo>
                  <a:lnTo>
                    <a:pt x="158313" y="2410549"/>
                  </a:lnTo>
                  <a:lnTo>
                    <a:pt x="157726" y="2404384"/>
                  </a:lnTo>
                  <a:lnTo>
                    <a:pt x="157130" y="2398219"/>
                  </a:lnTo>
                  <a:lnTo>
                    <a:pt x="156528" y="2392054"/>
                  </a:lnTo>
                  <a:lnTo>
                    <a:pt x="155918" y="2385888"/>
                  </a:lnTo>
                  <a:lnTo>
                    <a:pt x="155301" y="2379723"/>
                  </a:lnTo>
                  <a:lnTo>
                    <a:pt x="154677" y="2373558"/>
                  </a:lnTo>
                  <a:lnTo>
                    <a:pt x="154047" y="2367393"/>
                  </a:lnTo>
                  <a:lnTo>
                    <a:pt x="153412" y="2361228"/>
                  </a:lnTo>
                  <a:lnTo>
                    <a:pt x="152772" y="2355063"/>
                  </a:lnTo>
                  <a:lnTo>
                    <a:pt x="152128" y="2348898"/>
                  </a:lnTo>
                  <a:lnTo>
                    <a:pt x="151482" y="2342733"/>
                  </a:lnTo>
                  <a:lnTo>
                    <a:pt x="150835" y="2336568"/>
                  </a:lnTo>
                  <a:lnTo>
                    <a:pt x="150187" y="2330403"/>
                  </a:lnTo>
                  <a:lnTo>
                    <a:pt x="149542" y="2324238"/>
                  </a:lnTo>
                  <a:lnTo>
                    <a:pt x="148898" y="2318072"/>
                  </a:lnTo>
                  <a:lnTo>
                    <a:pt x="148260" y="2311907"/>
                  </a:lnTo>
                  <a:lnTo>
                    <a:pt x="147628" y="2305742"/>
                  </a:lnTo>
                  <a:lnTo>
                    <a:pt x="147003" y="2299577"/>
                  </a:lnTo>
                  <a:lnTo>
                    <a:pt x="146386" y="2293412"/>
                  </a:lnTo>
                  <a:lnTo>
                    <a:pt x="145778" y="2287247"/>
                  </a:lnTo>
                  <a:lnTo>
                    <a:pt x="145181" y="2281082"/>
                  </a:lnTo>
                  <a:lnTo>
                    <a:pt x="144596" y="2274917"/>
                  </a:lnTo>
                  <a:lnTo>
                    <a:pt x="144027" y="2268752"/>
                  </a:lnTo>
                  <a:lnTo>
                    <a:pt x="143472" y="2262587"/>
                  </a:lnTo>
                  <a:lnTo>
                    <a:pt x="142933" y="2256422"/>
                  </a:lnTo>
                  <a:lnTo>
                    <a:pt x="142410" y="2250257"/>
                  </a:lnTo>
                  <a:lnTo>
                    <a:pt x="141904" y="2244091"/>
                  </a:lnTo>
                  <a:lnTo>
                    <a:pt x="141416" y="2237926"/>
                  </a:lnTo>
                  <a:lnTo>
                    <a:pt x="140947" y="2231761"/>
                  </a:lnTo>
                  <a:lnTo>
                    <a:pt x="140500" y="2225596"/>
                  </a:lnTo>
                  <a:lnTo>
                    <a:pt x="140074" y="2219431"/>
                  </a:lnTo>
                  <a:lnTo>
                    <a:pt x="139667" y="2213266"/>
                  </a:lnTo>
                  <a:lnTo>
                    <a:pt x="139279" y="2207101"/>
                  </a:lnTo>
                  <a:lnTo>
                    <a:pt x="138910" y="2200936"/>
                  </a:lnTo>
                  <a:lnTo>
                    <a:pt x="138558" y="2194771"/>
                  </a:lnTo>
                  <a:lnTo>
                    <a:pt x="138224" y="2188606"/>
                  </a:lnTo>
                  <a:lnTo>
                    <a:pt x="137907" y="2182441"/>
                  </a:lnTo>
                  <a:lnTo>
                    <a:pt x="137603" y="2176275"/>
                  </a:lnTo>
                  <a:lnTo>
                    <a:pt x="137311" y="2170110"/>
                  </a:lnTo>
                  <a:lnTo>
                    <a:pt x="137026" y="2163945"/>
                  </a:lnTo>
                  <a:lnTo>
                    <a:pt x="136747" y="2157780"/>
                  </a:lnTo>
                  <a:lnTo>
                    <a:pt x="136471" y="2151615"/>
                  </a:lnTo>
                  <a:lnTo>
                    <a:pt x="136193" y="2145450"/>
                  </a:lnTo>
                  <a:lnTo>
                    <a:pt x="135911" y="2139285"/>
                  </a:lnTo>
                  <a:lnTo>
                    <a:pt x="135619" y="2133120"/>
                  </a:lnTo>
                  <a:lnTo>
                    <a:pt x="135313" y="2126955"/>
                  </a:lnTo>
                  <a:lnTo>
                    <a:pt x="134990" y="2120790"/>
                  </a:lnTo>
                  <a:lnTo>
                    <a:pt x="134646" y="2114625"/>
                  </a:lnTo>
                  <a:lnTo>
                    <a:pt x="134276" y="2108460"/>
                  </a:lnTo>
                  <a:lnTo>
                    <a:pt x="133876" y="2102294"/>
                  </a:lnTo>
                  <a:lnTo>
                    <a:pt x="133440" y="2096129"/>
                  </a:lnTo>
                  <a:lnTo>
                    <a:pt x="132960" y="2089964"/>
                  </a:lnTo>
                  <a:lnTo>
                    <a:pt x="132438" y="2083799"/>
                  </a:lnTo>
                  <a:lnTo>
                    <a:pt x="131869" y="2077634"/>
                  </a:lnTo>
                  <a:lnTo>
                    <a:pt x="131251" y="2071469"/>
                  </a:lnTo>
                  <a:lnTo>
                    <a:pt x="130581" y="2065304"/>
                  </a:lnTo>
                  <a:lnTo>
                    <a:pt x="129857" y="2059139"/>
                  </a:lnTo>
                  <a:lnTo>
                    <a:pt x="129073" y="2052974"/>
                  </a:lnTo>
                  <a:lnTo>
                    <a:pt x="128224" y="2046809"/>
                  </a:lnTo>
                  <a:lnTo>
                    <a:pt x="127319" y="2040644"/>
                  </a:lnTo>
                  <a:lnTo>
                    <a:pt x="126356" y="2034478"/>
                  </a:lnTo>
                  <a:lnTo>
                    <a:pt x="125338" y="2028313"/>
                  </a:lnTo>
                  <a:lnTo>
                    <a:pt x="124267" y="2022148"/>
                  </a:lnTo>
                  <a:lnTo>
                    <a:pt x="123145" y="2015983"/>
                  </a:lnTo>
                  <a:lnTo>
                    <a:pt x="121971" y="2009818"/>
                  </a:lnTo>
                  <a:lnTo>
                    <a:pt x="120749" y="2003653"/>
                  </a:lnTo>
                  <a:lnTo>
                    <a:pt x="119488" y="1997488"/>
                  </a:lnTo>
                  <a:lnTo>
                    <a:pt x="118194" y="1991323"/>
                  </a:lnTo>
                  <a:lnTo>
                    <a:pt x="116871" y="1985158"/>
                  </a:lnTo>
                  <a:lnTo>
                    <a:pt x="115525" y="1978993"/>
                  </a:lnTo>
                  <a:lnTo>
                    <a:pt x="114160" y="1972828"/>
                  </a:lnTo>
                  <a:lnTo>
                    <a:pt x="112782" y="1966662"/>
                  </a:lnTo>
                  <a:lnTo>
                    <a:pt x="111396" y="1960497"/>
                  </a:lnTo>
                  <a:lnTo>
                    <a:pt x="110008" y="1954332"/>
                  </a:lnTo>
                  <a:lnTo>
                    <a:pt x="108624" y="1948167"/>
                  </a:lnTo>
                  <a:lnTo>
                    <a:pt x="107248" y="1942002"/>
                  </a:lnTo>
                  <a:lnTo>
                    <a:pt x="105883" y="1935837"/>
                  </a:lnTo>
                  <a:lnTo>
                    <a:pt x="104534" y="1929672"/>
                  </a:lnTo>
                  <a:lnTo>
                    <a:pt x="103203" y="1923507"/>
                  </a:lnTo>
                  <a:lnTo>
                    <a:pt x="101899" y="1917342"/>
                  </a:lnTo>
                  <a:lnTo>
                    <a:pt x="100620" y="1911177"/>
                  </a:lnTo>
                  <a:lnTo>
                    <a:pt x="99369" y="1905012"/>
                  </a:lnTo>
                  <a:lnTo>
                    <a:pt x="98147" y="1898847"/>
                  </a:lnTo>
                  <a:lnTo>
                    <a:pt x="96955" y="1892681"/>
                  </a:lnTo>
                  <a:lnTo>
                    <a:pt x="95796" y="1886516"/>
                  </a:lnTo>
                  <a:lnTo>
                    <a:pt x="94670" y="1880351"/>
                  </a:lnTo>
                  <a:lnTo>
                    <a:pt x="93584" y="1874186"/>
                  </a:lnTo>
                  <a:lnTo>
                    <a:pt x="92530" y="1868021"/>
                  </a:lnTo>
                  <a:lnTo>
                    <a:pt x="91508" y="1861856"/>
                  </a:lnTo>
                  <a:lnTo>
                    <a:pt x="90518" y="1855691"/>
                  </a:lnTo>
                  <a:lnTo>
                    <a:pt x="89557" y="1849526"/>
                  </a:lnTo>
                  <a:lnTo>
                    <a:pt x="88622" y="1843361"/>
                  </a:lnTo>
                  <a:lnTo>
                    <a:pt x="87713" y="1837196"/>
                  </a:lnTo>
                  <a:lnTo>
                    <a:pt x="86828" y="1831031"/>
                  </a:lnTo>
                  <a:lnTo>
                    <a:pt x="85959" y="1824865"/>
                  </a:lnTo>
                  <a:lnTo>
                    <a:pt x="85101" y="1818700"/>
                  </a:lnTo>
                  <a:lnTo>
                    <a:pt x="84251" y="1812535"/>
                  </a:lnTo>
                  <a:lnTo>
                    <a:pt x="83404" y="1806370"/>
                  </a:lnTo>
                  <a:lnTo>
                    <a:pt x="82555" y="1800205"/>
                  </a:lnTo>
                  <a:lnTo>
                    <a:pt x="81700" y="1794040"/>
                  </a:lnTo>
                  <a:lnTo>
                    <a:pt x="80830" y="1787875"/>
                  </a:lnTo>
                  <a:lnTo>
                    <a:pt x="79943" y="1781710"/>
                  </a:lnTo>
                  <a:lnTo>
                    <a:pt x="79035" y="1775545"/>
                  </a:lnTo>
                  <a:lnTo>
                    <a:pt x="78104" y="1769380"/>
                  </a:lnTo>
                  <a:lnTo>
                    <a:pt x="77146" y="1763215"/>
                  </a:lnTo>
                  <a:lnTo>
                    <a:pt x="76160" y="1757050"/>
                  </a:lnTo>
                  <a:lnTo>
                    <a:pt x="75145" y="1750884"/>
                  </a:lnTo>
                  <a:lnTo>
                    <a:pt x="74097" y="1744719"/>
                  </a:lnTo>
                  <a:lnTo>
                    <a:pt x="73019" y="1738554"/>
                  </a:lnTo>
                  <a:lnTo>
                    <a:pt x="71916" y="1732389"/>
                  </a:lnTo>
                  <a:lnTo>
                    <a:pt x="70789" y="1726224"/>
                  </a:lnTo>
                  <a:lnTo>
                    <a:pt x="69641" y="1720059"/>
                  </a:lnTo>
                  <a:lnTo>
                    <a:pt x="68476" y="1713894"/>
                  </a:lnTo>
                  <a:lnTo>
                    <a:pt x="67298" y="1707729"/>
                  </a:lnTo>
                  <a:lnTo>
                    <a:pt x="66109" y="1701564"/>
                  </a:lnTo>
                  <a:lnTo>
                    <a:pt x="64914" y="1695399"/>
                  </a:lnTo>
                  <a:lnTo>
                    <a:pt x="63718" y="1689234"/>
                  </a:lnTo>
                  <a:lnTo>
                    <a:pt x="62521" y="1683068"/>
                  </a:lnTo>
                  <a:lnTo>
                    <a:pt x="61327" y="1676903"/>
                  </a:lnTo>
                  <a:lnTo>
                    <a:pt x="60136" y="1670738"/>
                  </a:lnTo>
                  <a:lnTo>
                    <a:pt x="58947" y="1664573"/>
                  </a:lnTo>
                  <a:lnTo>
                    <a:pt x="57760" y="1658408"/>
                  </a:lnTo>
                  <a:lnTo>
                    <a:pt x="56570" y="1652243"/>
                  </a:lnTo>
                  <a:lnTo>
                    <a:pt x="55376" y="1646078"/>
                  </a:lnTo>
                  <a:lnTo>
                    <a:pt x="54173" y="1639913"/>
                  </a:lnTo>
                  <a:lnTo>
                    <a:pt x="52957" y="1633748"/>
                  </a:lnTo>
                  <a:lnTo>
                    <a:pt x="51723" y="1627583"/>
                  </a:lnTo>
                  <a:lnTo>
                    <a:pt x="50467" y="1621418"/>
                  </a:lnTo>
                  <a:lnTo>
                    <a:pt x="49183" y="1615252"/>
                  </a:lnTo>
                  <a:lnTo>
                    <a:pt x="47865" y="1609087"/>
                  </a:lnTo>
                  <a:lnTo>
                    <a:pt x="46517" y="1602922"/>
                  </a:lnTo>
                  <a:lnTo>
                    <a:pt x="45136" y="1596757"/>
                  </a:lnTo>
                  <a:lnTo>
                    <a:pt x="43724" y="1590592"/>
                  </a:lnTo>
                  <a:lnTo>
                    <a:pt x="42283" y="1584427"/>
                  </a:lnTo>
                  <a:lnTo>
                    <a:pt x="40818" y="1578262"/>
                  </a:lnTo>
                  <a:lnTo>
                    <a:pt x="39332" y="1572097"/>
                  </a:lnTo>
                  <a:lnTo>
                    <a:pt x="37835" y="1565932"/>
                  </a:lnTo>
                  <a:lnTo>
                    <a:pt x="36337" y="1559767"/>
                  </a:lnTo>
                  <a:lnTo>
                    <a:pt x="34849" y="1553602"/>
                  </a:lnTo>
                  <a:lnTo>
                    <a:pt x="33378" y="1547437"/>
                  </a:lnTo>
                  <a:lnTo>
                    <a:pt x="31937" y="1541271"/>
                  </a:lnTo>
                  <a:lnTo>
                    <a:pt x="30533" y="1535106"/>
                  </a:lnTo>
                  <a:lnTo>
                    <a:pt x="29181" y="1528941"/>
                  </a:lnTo>
                  <a:lnTo>
                    <a:pt x="27893" y="1522776"/>
                  </a:lnTo>
                  <a:lnTo>
                    <a:pt x="26670" y="1516611"/>
                  </a:lnTo>
                  <a:lnTo>
                    <a:pt x="25516" y="1510446"/>
                  </a:lnTo>
                  <a:lnTo>
                    <a:pt x="24434" y="1504281"/>
                  </a:lnTo>
                  <a:lnTo>
                    <a:pt x="23425" y="1498116"/>
                  </a:lnTo>
                  <a:lnTo>
                    <a:pt x="22487" y="1491951"/>
                  </a:lnTo>
                  <a:lnTo>
                    <a:pt x="21622" y="1485786"/>
                  </a:lnTo>
                  <a:lnTo>
                    <a:pt x="20827" y="1479621"/>
                  </a:lnTo>
                  <a:lnTo>
                    <a:pt x="20086" y="1473455"/>
                  </a:lnTo>
                  <a:lnTo>
                    <a:pt x="19391" y="1467290"/>
                  </a:lnTo>
                  <a:lnTo>
                    <a:pt x="18732" y="1461125"/>
                  </a:lnTo>
                  <a:lnTo>
                    <a:pt x="18099" y="1454960"/>
                  </a:lnTo>
                  <a:lnTo>
                    <a:pt x="17483" y="1448795"/>
                  </a:lnTo>
                  <a:lnTo>
                    <a:pt x="16875" y="1442630"/>
                  </a:lnTo>
                  <a:lnTo>
                    <a:pt x="16261" y="1436465"/>
                  </a:lnTo>
                  <a:lnTo>
                    <a:pt x="15633" y="1430300"/>
                  </a:lnTo>
                  <a:lnTo>
                    <a:pt x="14986" y="1424135"/>
                  </a:lnTo>
                  <a:lnTo>
                    <a:pt x="14315" y="1417970"/>
                  </a:lnTo>
                  <a:lnTo>
                    <a:pt x="13615" y="1411805"/>
                  </a:lnTo>
                  <a:lnTo>
                    <a:pt x="12886" y="1405640"/>
                  </a:lnTo>
                  <a:lnTo>
                    <a:pt x="12126" y="1399474"/>
                  </a:lnTo>
                  <a:lnTo>
                    <a:pt x="11334" y="1393309"/>
                  </a:lnTo>
                  <a:lnTo>
                    <a:pt x="10518" y="1387144"/>
                  </a:lnTo>
                  <a:lnTo>
                    <a:pt x="9685" y="1380979"/>
                  </a:lnTo>
                  <a:lnTo>
                    <a:pt x="8839" y="1374814"/>
                  </a:lnTo>
                  <a:lnTo>
                    <a:pt x="7988" y="1368649"/>
                  </a:lnTo>
                  <a:lnTo>
                    <a:pt x="7138" y="1362484"/>
                  </a:lnTo>
                  <a:lnTo>
                    <a:pt x="6299" y="1356319"/>
                  </a:lnTo>
                  <a:lnTo>
                    <a:pt x="5484" y="1350154"/>
                  </a:lnTo>
                  <a:lnTo>
                    <a:pt x="4698" y="1343989"/>
                  </a:lnTo>
                  <a:lnTo>
                    <a:pt x="3951" y="1337824"/>
                  </a:lnTo>
                  <a:lnTo>
                    <a:pt x="3248" y="1331658"/>
                  </a:lnTo>
                  <a:lnTo>
                    <a:pt x="2598" y="1325493"/>
                  </a:lnTo>
                  <a:lnTo>
                    <a:pt x="2006" y="1319328"/>
                  </a:lnTo>
                  <a:lnTo>
                    <a:pt x="1479" y="1313163"/>
                  </a:lnTo>
                  <a:lnTo>
                    <a:pt x="1036" y="1306998"/>
                  </a:lnTo>
                  <a:lnTo>
                    <a:pt x="668" y="1300833"/>
                  </a:lnTo>
                  <a:lnTo>
                    <a:pt x="379" y="1294668"/>
                  </a:lnTo>
                  <a:lnTo>
                    <a:pt x="171" y="1288503"/>
                  </a:lnTo>
                  <a:lnTo>
                    <a:pt x="44" y="1282338"/>
                  </a:lnTo>
                  <a:lnTo>
                    <a:pt x="0" y="1276173"/>
                  </a:lnTo>
                  <a:lnTo>
                    <a:pt x="36" y="1270008"/>
                  </a:lnTo>
                  <a:lnTo>
                    <a:pt x="164" y="1263842"/>
                  </a:lnTo>
                  <a:lnTo>
                    <a:pt x="369" y="1257677"/>
                  </a:lnTo>
                  <a:lnTo>
                    <a:pt x="644" y="1251512"/>
                  </a:lnTo>
                  <a:lnTo>
                    <a:pt x="984" y="1245347"/>
                  </a:lnTo>
                  <a:lnTo>
                    <a:pt x="1384" y="1239182"/>
                  </a:lnTo>
                  <a:lnTo>
                    <a:pt x="1836" y="1233017"/>
                  </a:lnTo>
                  <a:lnTo>
                    <a:pt x="2335" y="1226852"/>
                  </a:lnTo>
                  <a:lnTo>
                    <a:pt x="2878" y="1220687"/>
                  </a:lnTo>
                  <a:lnTo>
                    <a:pt x="3452" y="1214522"/>
                  </a:lnTo>
                  <a:lnTo>
                    <a:pt x="4048" y="1208357"/>
                  </a:lnTo>
                  <a:lnTo>
                    <a:pt x="4662" y="1202192"/>
                  </a:lnTo>
                  <a:lnTo>
                    <a:pt x="5289" y="1196027"/>
                  </a:lnTo>
                  <a:lnTo>
                    <a:pt x="5924" y="1189861"/>
                  </a:lnTo>
                  <a:lnTo>
                    <a:pt x="6564" y="1183696"/>
                  </a:lnTo>
                  <a:lnTo>
                    <a:pt x="7209" y="1177531"/>
                  </a:lnTo>
                  <a:lnTo>
                    <a:pt x="7858" y="1171366"/>
                  </a:lnTo>
                  <a:lnTo>
                    <a:pt x="8512" y="1165201"/>
                  </a:lnTo>
                  <a:lnTo>
                    <a:pt x="9175" y="1159036"/>
                  </a:lnTo>
                  <a:lnTo>
                    <a:pt x="9850" y="1152871"/>
                  </a:lnTo>
                  <a:lnTo>
                    <a:pt x="10543" y="1146706"/>
                  </a:lnTo>
                  <a:lnTo>
                    <a:pt x="11257" y="1140541"/>
                  </a:lnTo>
                  <a:lnTo>
                    <a:pt x="12006" y="1134376"/>
                  </a:lnTo>
                  <a:lnTo>
                    <a:pt x="12794" y="1128211"/>
                  </a:lnTo>
                  <a:lnTo>
                    <a:pt x="13626" y="1122045"/>
                  </a:lnTo>
                  <a:lnTo>
                    <a:pt x="14509" y="1115880"/>
                  </a:lnTo>
                  <a:lnTo>
                    <a:pt x="15449" y="1109715"/>
                  </a:lnTo>
                  <a:lnTo>
                    <a:pt x="16449" y="1103550"/>
                  </a:lnTo>
                  <a:lnTo>
                    <a:pt x="17515" y="1097385"/>
                  </a:lnTo>
                  <a:lnTo>
                    <a:pt x="18659" y="1091220"/>
                  </a:lnTo>
                  <a:lnTo>
                    <a:pt x="19881" y="1085055"/>
                  </a:lnTo>
                  <a:lnTo>
                    <a:pt x="21177" y="1078890"/>
                  </a:lnTo>
                  <a:lnTo>
                    <a:pt x="22547" y="1072725"/>
                  </a:lnTo>
                  <a:lnTo>
                    <a:pt x="23991" y="1066560"/>
                  </a:lnTo>
                  <a:lnTo>
                    <a:pt x="25507" y="1060395"/>
                  </a:lnTo>
                  <a:lnTo>
                    <a:pt x="27092" y="1054230"/>
                  </a:lnTo>
                  <a:lnTo>
                    <a:pt x="28750" y="1048064"/>
                  </a:lnTo>
                  <a:lnTo>
                    <a:pt x="30476" y="1041899"/>
                  </a:lnTo>
                  <a:lnTo>
                    <a:pt x="32257" y="1035734"/>
                  </a:lnTo>
                  <a:lnTo>
                    <a:pt x="34089" y="1029569"/>
                  </a:lnTo>
                  <a:lnTo>
                    <a:pt x="35966" y="1023404"/>
                  </a:lnTo>
                  <a:lnTo>
                    <a:pt x="37882" y="1017239"/>
                  </a:lnTo>
                  <a:lnTo>
                    <a:pt x="39831" y="1011074"/>
                  </a:lnTo>
                  <a:lnTo>
                    <a:pt x="41807" y="1004909"/>
                  </a:lnTo>
                  <a:lnTo>
                    <a:pt x="43803" y="998744"/>
                  </a:lnTo>
                  <a:lnTo>
                    <a:pt x="45809" y="992579"/>
                  </a:lnTo>
                  <a:lnTo>
                    <a:pt x="47820" y="986414"/>
                  </a:lnTo>
                  <a:lnTo>
                    <a:pt x="49828" y="980248"/>
                  </a:lnTo>
                  <a:lnTo>
                    <a:pt x="51830" y="974083"/>
                  </a:lnTo>
                  <a:lnTo>
                    <a:pt x="53820" y="967918"/>
                  </a:lnTo>
                  <a:lnTo>
                    <a:pt x="55793" y="961753"/>
                  </a:lnTo>
                  <a:lnTo>
                    <a:pt x="57745" y="955588"/>
                  </a:lnTo>
                  <a:lnTo>
                    <a:pt x="59674" y="949423"/>
                  </a:lnTo>
                  <a:lnTo>
                    <a:pt x="61581" y="943258"/>
                  </a:lnTo>
                  <a:lnTo>
                    <a:pt x="63466" y="937093"/>
                  </a:lnTo>
                  <a:lnTo>
                    <a:pt x="65331" y="930928"/>
                  </a:lnTo>
                  <a:lnTo>
                    <a:pt x="67176" y="924763"/>
                  </a:lnTo>
                  <a:lnTo>
                    <a:pt x="69004" y="918598"/>
                  </a:lnTo>
                  <a:lnTo>
                    <a:pt x="70819" y="912432"/>
                  </a:lnTo>
                  <a:lnTo>
                    <a:pt x="72628" y="906267"/>
                  </a:lnTo>
                  <a:lnTo>
                    <a:pt x="74435" y="900102"/>
                  </a:lnTo>
                  <a:lnTo>
                    <a:pt x="76245" y="893937"/>
                  </a:lnTo>
                  <a:lnTo>
                    <a:pt x="78064" y="887772"/>
                  </a:lnTo>
                  <a:lnTo>
                    <a:pt x="79895" y="881607"/>
                  </a:lnTo>
                  <a:lnTo>
                    <a:pt x="81744" y="875442"/>
                  </a:lnTo>
                  <a:lnTo>
                    <a:pt x="83617" y="869277"/>
                  </a:lnTo>
                  <a:lnTo>
                    <a:pt x="85515" y="863112"/>
                  </a:lnTo>
                  <a:lnTo>
                    <a:pt x="87438" y="856947"/>
                  </a:lnTo>
                  <a:lnTo>
                    <a:pt x="89387" y="850782"/>
                  </a:lnTo>
                  <a:lnTo>
                    <a:pt x="91362" y="844617"/>
                  </a:lnTo>
                  <a:lnTo>
                    <a:pt x="93360" y="838451"/>
                  </a:lnTo>
                  <a:lnTo>
                    <a:pt x="95380" y="832286"/>
                  </a:lnTo>
                  <a:lnTo>
                    <a:pt x="97418" y="826121"/>
                  </a:lnTo>
                  <a:lnTo>
                    <a:pt x="99468" y="819956"/>
                  </a:lnTo>
                  <a:lnTo>
                    <a:pt x="101521" y="813791"/>
                  </a:lnTo>
                  <a:lnTo>
                    <a:pt x="103573" y="807626"/>
                  </a:lnTo>
                  <a:lnTo>
                    <a:pt x="105616" y="801461"/>
                  </a:lnTo>
                  <a:lnTo>
                    <a:pt x="107644" y="795296"/>
                  </a:lnTo>
                  <a:lnTo>
                    <a:pt x="109651" y="789131"/>
                  </a:lnTo>
                  <a:lnTo>
                    <a:pt x="111621" y="782966"/>
                  </a:lnTo>
                  <a:lnTo>
                    <a:pt x="113554" y="776801"/>
                  </a:lnTo>
                  <a:lnTo>
                    <a:pt x="115444" y="770635"/>
                  </a:lnTo>
                  <a:lnTo>
                    <a:pt x="117285" y="764470"/>
                  </a:lnTo>
                  <a:lnTo>
                    <a:pt x="119075" y="758305"/>
                  </a:lnTo>
                  <a:lnTo>
                    <a:pt x="120809" y="752140"/>
                  </a:lnTo>
                  <a:lnTo>
                    <a:pt x="122486" y="745975"/>
                  </a:lnTo>
                  <a:lnTo>
                    <a:pt x="124092" y="739810"/>
                  </a:lnTo>
                  <a:lnTo>
                    <a:pt x="125637" y="733645"/>
                  </a:lnTo>
                  <a:lnTo>
                    <a:pt x="127122" y="727480"/>
                  </a:lnTo>
                  <a:lnTo>
                    <a:pt x="128548" y="721315"/>
                  </a:lnTo>
                  <a:lnTo>
                    <a:pt x="129918" y="715150"/>
                  </a:lnTo>
                  <a:lnTo>
                    <a:pt x="131234" y="708985"/>
                  </a:lnTo>
                  <a:lnTo>
                    <a:pt x="132499" y="702820"/>
                  </a:lnTo>
                  <a:lnTo>
                    <a:pt x="133709" y="696654"/>
                  </a:lnTo>
                  <a:lnTo>
                    <a:pt x="134875" y="690489"/>
                  </a:lnTo>
                  <a:lnTo>
                    <a:pt x="136003" y="684324"/>
                  </a:lnTo>
                  <a:lnTo>
                    <a:pt x="137098" y="678159"/>
                  </a:lnTo>
                  <a:lnTo>
                    <a:pt x="138163" y="671994"/>
                  </a:lnTo>
                  <a:lnTo>
                    <a:pt x="139203" y="665829"/>
                  </a:lnTo>
                  <a:lnTo>
                    <a:pt x="140221" y="659664"/>
                  </a:lnTo>
                  <a:lnTo>
                    <a:pt x="141221" y="653499"/>
                  </a:lnTo>
                  <a:lnTo>
                    <a:pt x="142209" y="647334"/>
                  </a:lnTo>
                  <a:lnTo>
                    <a:pt x="143189" y="641169"/>
                  </a:lnTo>
                  <a:lnTo>
                    <a:pt x="144164" y="635004"/>
                  </a:lnTo>
                  <a:lnTo>
                    <a:pt x="145136" y="628838"/>
                  </a:lnTo>
                  <a:lnTo>
                    <a:pt x="146108" y="622673"/>
                  </a:lnTo>
                  <a:lnTo>
                    <a:pt x="147082" y="616508"/>
                  </a:lnTo>
                  <a:lnTo>
                    <a:pt x="148058" y="610343"/>
                  </a:lnTo>
                  <a:lnTo>
                    <a:pt x="149039" y="604178"/>
                  </a:lnTo>
                  <a:lnTo>
                    <a:pt x="150022" y="598013"/>
                  </a:lnTo>
                  <a:lnTo>
                    <a:pt x="151007" y="591848"/>
                  </a:lnTo>
                  <a:lnTo>
                    <a:pt x="151992" y="585683"/>
                  </a:lnTo>
                  <a:lnTo>
                    <a:pt x="152975" y="579518"/>
                  </a:lnTo>
                  <a:lnTo>
                    <a:pt x="153954" y="573353"/>
                  </a:lnTo>
                  <a:lnTo>
                    <a:pt x="154925" y="567188"/>
                  </a:lnTo>
                  <a:lnTo>
                    <a:pt x="155882" y="561022"/>
                  </a:lnTo>
                  <a:lnTo>
                    <a:pt x="156823" y="554857"/>
                  </a:lnTo>
                  <a:lnTo>
                    <a:pt x="157743" y="548692"/>
                  </a:lnTo>
                  <a:lnTo>
                    <a:pt x="158640" y="542527"/>
                  </a:lnTo>
                  <a:lnTo>
                    <a:pt x="159508" y="536362"/>
                  </a:lnTo>
                  <a:lnTo>
                    <a:pt x="160344" y="530197"/>
                  </a:lnTo>
                  <a:lnTo>
                    <a:pt x="161141" y="524032"/>
                  </a:lnTo>
                  <a:lnTo>
                    <a:pt x="161895" y="517867"/>
                  </a:lnTo>
                  <a:lnTo>
                    <a:pt x="162608" y="511702"/>
                  </a:lnTo>
                  <a:lnTo>
                    <a:pt x="163277" y="505537"/>
                  </a:lnTo>
                  <a:lnTo>
                    <a:pt x="163903" y="499372"/>
                  </a:lnTo>
                  <a:lnTo>
                    <a:pt x="164484" y="493207"/>
                  </a:lnTo>
                  <a:lnTo>
                    <a:pt x="165021" y="487041"/>
                  </a:lnTo>
                  <a:lnTo>
                    <a:pt x="165511" y="480876"/>
                  </a:lnTo>
                  <a:lnTo>
                    <a:pt x="165956" y="474711"/>
                  </a:lnTo>
                  <a:lnTo>
                    <a:pt x="166363" y="468546"/>
                  </a:lnTo>
                  <a:lnTo>
                    <a:pt x="166734" y="462381"/>
                  </a:lnTo>
                  <a:lnTo>
                    <a:pt x="167073" y="456216"/>
                  </a:lnTo>
                  <a:lnTo>
                    <a:pt x="167382" y="450051"/>
                  </a:lnTo>
                  <a:lnTo>
                    <a:pt x="167666" y="443886"/>
                  </a:lnTo>
                  <a:lnTo>
                    <a:pt x="167927" y="437721"/>
                  </a:lnTo>
                  <a:lnTo>
                    <a:pt x="168168" y="431556"/>
                  </a:lnTo>
                  <a:lnTo>
                    <a:pt x="168395" y="425391"/>
                  </a:lnTo>
                  <a:lnTo>
                    <a:pt x="168612" y="419225"/>
                  </a:lnTo>
                  <a:lnTo>
                    <a:pt x="168821" y="413060"/>
                  </a:lnTo>
                  <a:lnTo>
                    <a:pt x="169024" y="406895"/>
                  </a:lnTo>
                  <a:lnTo>
                    <a:pt x="169224" y="400730"/>
                  </a:lnTo>
                  <a:lnTo>
                    <a:pt x="169423" y="394565"/>
                  </a:lnTo>
                  <a:lnTo>
                    <a:pt x="169622" y="388400"/>
                  </a:lnTo>
                  <a:lnTo>
                    <a:pt x="169823" y="382235"/>
                  </a:lnTo>
                  <a:lnTo>
                    <a:pt x="170025" y="376070"/>
                  </a:lnTo>
                  <a:lnTo>
                    <a:pt x="170230" y="369905"/>
                  </a:lnTo>
                  <a:lnTo>
                    <a:pt x="170437" y="363740"/>
                  </a:lnTo>
                  <a:lnTo>
                    <a:pt x="170645" y="357575"/>
                  </a:lnTo>
                  <a:lnTo>
                    <a:pt x="170855" y="351410"/>
                  </a:lnTo>
                  <a:lnTo>
                    <a:pt x="171064" y="345244"/>
                  </a:lnTo>
                  <a:lnTo>
                    <a:pt x="171273" y="339079"/>
                  </a:lnTo>
                  <a:lnTo>
                    <a:pt x="171480" y="332914"/>
                  </a:lnTo>
                  <a:lnTo>
                    <a:pt x="171684" y="326749"/>
                  </a:lnTo>
                  <a:lnTo>
                    <a:pt x="171884" y="320584"/>
                  </a:lnTo>
                  <a:lnTo>
                    <a:pt x="172080" y="314419"/>
                  </a:lnTo>
                  <a:lnTo>
                    <a:pt x="172269" y="308254"/>
                  </a:lnTo>
                  <a:lnTo>
                    <a:pt x="172451" y="302089"/>
                  </a:lnTo>
                  <a:lnTo>
                    <a:pt x="172625" y="295924"/>
                  </a:lnTo>
                  <a:lnTo>
                    <a:pt x="172792" y="289759"/>
                  </a:lnTo>
                  <a:lnTo>
                    <a:pt x="172950" y="283594"/>
                  </a:lnTo>
                  <a:lnTo>
                    <a:pt x="173101" y="277428"/>
                  </a:lnTo>
                  <a:lnTo>
                    <a:pt x="173243" y="271263"/>
                  </a:lnTo>
                  <a:lnTo>
                    <a:pt x="173378" y="265098"/>
                  </a:lnTo>
                  <a:lnTo>
                    <a:pt x="173503" y="258933"/>
                  </a:lnTo>
                  <a:lnTo>
                    <a:pt x="173621" y="252768"/>
                  </a:lnTo>
                  <a:lnTo>
                    <a:pt x="173732" y="246603"/>
                  </a:lnTo>
                  <a:lnTo>
                    <a:pt x="173836" y="240438"/>
                  </a:lnTo>
                  <a:lnTo>
                    <a:pt x="173935" y="234273"/>
                  </a:lnTo>
                  <a:lnTo>
                    <a:pt x="174027" y="228108"/>
                  </a:lnTo>
                  <a:lnTo>
                    <a:pt x="174115" y="221943"/>
                  </a:lnTo>
                  <a:lnTo>
                    <a:pt x="174197" y="215778"/>
                  </a:lnTo>
                  <a:lnTo>
                    <a:pt x="174274" y="209612"/>
                  </a:lnTo>
                  <a:lnTo>
                    <a:pt x="174347" y="203447"/>
                  </a:lnTo>
                  <a:lnTo>
                    <a:pt x="174416" y="197282"/>
                  </a:lnTo>
                  <a:lnTo>
                    <a:pt x="174481" y="191117"/>
                  </a:lnTo>
                  <a:lnTo>
                    <a:pt x="174542" y="184952"/>
                  </a:lnTo>
                  <a:lnTo>
                    <a:pt x="174599" y="178787"/>
                  </a:lnTo>
                  <a:lnTo>
                    <a:pt x="174653" y="172622"/>
                  </a:lnTo>
                  <a:lnTo>
                    <a:pt x="174703" y="166457"/>
                  </a:lnTo>
                  <a:lnTo>
                    <a:pt x="174749" y="160292"/>
                  </a:lnTo>
                  <a:lnTo>
                    <a:pt x="174793" y="154127"/>
                  </a:lnTo>
                  <a:lnTo>
                    <a:pt x="174834" y="147962"/>
                  </a:lnTo>
                  <a:lnTo>
                    <a:pt x="174872" y="141797"/>
                  </a:lnTo>
                  <a:lnTo>
                    <a:pt x="174908" y="135631"/>
                  </a:lnTo>
                  <a:lnTo>
                    <a:pt x="174942" y="129466"/>
                  </a:lnTo>
                  <a:lnTo>
                    <a:pt x="174974" y="123301"/>
                  </a:lnTo>
                  <a:lnTo>
                    <a:pt x="175004" y="117136"/>
                  </a:lnTo>
                  <a:lnTo>
                    <a:pt x="175033" y="110971"/>
                  </a:lnTo>
                  <a:lnTo>
                    <a:pt x="175062" y="104806"/>
                  </a:lnTo>
                  <a:lnTo>
                    <a:pt x="175090" y="98641"/>
                  </a:lnTo>
                  <a:lnTo>
                    <a:pt x="175117" y="92476"/>
                  </a:lnTo>
                  <a:lnTo>
                    <a:pt x="175143" y="86311"/>
                  </a:lnTo>
                  <a:lnTo>
                    <a:pt x="175170" y="80146"/>
                  </a:lnTo>
                  <a:lnTo>
                    <a:pt x="175196" y="73981"/>
                  </a:lnTo>
                  <a:lnTo>
                    <a:pt x="175221" y="67815"/>
                  </a:lnTo>
                  <a:lnTo>
                    <a:pt x="175246" y="61650"/>
                  </a:lnTo>
                  <a:lnTo>
                    <a:pt x="175271" y="55485"/>
                  </a:lnTo>
                  <a:lnTo>
                    <a:pt x="175295" y="49320"/>
                  </a:lnTo>
                  <a:lnTo>
                    <a:pt x="175319" y="43155"/>
                  </a:lnTo>
                  <a:lnTo>
                    <a:pt x="175342" y="36990"/>
                  </a:lnTo>
                  <a:lnTo>
                    <a:pt x="175364" y="30825"/>
                  </a:lnTo>
                  <a:lnTo>
                    <a:pt x="175385" y="24660"/>
                  </a:lnTo>
                  <a:lnTo>
                    <a:pt x="175406" y="18495"/>
                  </a:lnTo>
                  <a:lnTo>
                    <a:pt x="175426" y="12330"/>
                  </a:lnTo>
                  <a:lnTo>
                    <a:pt x="175446" y="6165"/>
                  </a:lnTo>
                  <a:lnTo>
                    <a:pt x="175465" y="0"/>
                  </a:lnTo>
                  <a:lnTo>
                    <a:pt x="175998" y="0"/>
                  </a:lnTo>
                  <a:lnTo>
                    <a:pt x="176017" y="6165"/>
                  </a:lnTo>
                  <a:lnTo>
                    <a:pt x="176037" y="12330"/>
                  </a:lnTo>
                  <a:lnTo>
                    <a:pt x="176057" y="18495"/>
                  </a:lnTo>
                  <a:lnTo>
                    <a:pt x="176078" y="24660"/>
                  </a:lnTo>
                  <a:lnTo>
                    <a:pt x="176099" y="30825"/>
                  </a:lnTo>
                  <a:lnTo>
                    <a:pt x="176121" y="36990"/>
                  </a:lnTo>
                  <a:lnTo>
                    <a:pt x="176144" y="43155"/>
                  </a:lnTo>
                  <a:lnTo>
                    <a:pt x="176168" y="49320"/>
                  </a:lnTo>
                  <a:lnTo>
                    <a:pt x="176192" y="55485"/>
                  </a:lnTo>
                  <a:lnTo>
                    <a:pt x="176217" y="61650"/>
                  </a:lnTo>
                  <a:lnTo>
                    <a:pt x="176242" y="67815"/>
                  </a:lnTo>
                  <a:lnTo>
                    <a:pt x="176267" y="73981"/>
                  </a:lnTo>
                  <a:lnTo>
                    <a:pt x="176293" y="80146"/>
                  </a:lnTo>
                  <a:lnTo>
                    <a:pt x="176320" y="86311"/>
                  </a:lnTo>
                  <a:lnTo>
                    <a:pt x="176346" y="92476"/>
                  </a:lnTo>
                  <a:lnTo>
                    <a:pt x="176373" y="98641"/>
                  </a:lnTo>
                  <a:lnTo>
                    <a:pt x="176401" y="104806"/>
                  </a:lnTo>
                  <a:lnTo>
                    <a:pt x="176430" y="110971"/>
                  </a:lnTo>
                  <a:lnTo>
                    <a:pt x="176459" y="117136"/>
                  </a:lnTo>
                  <a:lnTo>
                    <a:pt x="176489" y="123301"/>
                  </a:lnTo>
                  <a:lnTo>
                    <a:pt x="176521" y="129466"/>
                  </a:lnTo>
                  <a:lnTo>
                    <a:pt x="176555" y="135631"/>
                  </a:lnTo>
                  <a:lnTo>
                    <a:pt x="176591" y="141797"/>
                  </a:lnTo>
                  <a:lnTo>
                    <a:pt x="176629" y="147962"/>
                  </a:lnTo>
                  <a:lnTo>
                    <a:pt x="176670" y="154127"/>
                  </a:lnTo>
                  <a:lnTo>
                    <a:pt x="176714" y="160292"/>
                  </a:lnTo>
                  <a:lnTo>
                    <a:pt x="176761" y="166457"/>
                  </a:lnTo>
                  <a:lnTo>
                    <a:pt x="176810" y="172622"/>
                  </a:lnTo>
                  <a:lnTo>
                    <a:pt x="176864" y="178787"/>
                  </a:lnTo>
                  <a:lnTo>
                    <a:pt x="176921" y="184952"/>
                  </a:lnTo>
                  <a:lnTo>
                    <a:pt x="176982" y="191117"/>
                  </a:lnTo>
                  <a:lnTo>
                    <a:pt x="177047" y="197282"/>
                  </a:lnTo>
                  <a:lnTo>
                    <a:pt x="177116" y="203447"/>
                  </a:lnTo>
                  <a:lnTo>
                    <a:pt x="177189" y="209612"/>
                  </a:lnTo>
                  <a:lnTo>
                    <a:pt x="177266" y="215778"/>
                  </a:lnTo>
                  <a:lnTo>
                    <a:pt x="177348" y="221943"/>
                  </a:lnTo>
                  <a:lnTo>
                    <a:pt x="177436" y="228108"/>
                  </a:lnTo>
                  <a:lnTo>
                    <a:pt x="177528" y="234273"/>
                  </a:lnTo>
                  <a:lnTo>
                    <a:pt x="177627" y="240438"/>
                  </a:lnTo>
                  <a:lnTo>
                    <a:pt x="177731" y="246603"/>
                  </a:lnTo>
                  <a:lnTo>
                    <a:pt x="177842" y="252768"/>
                  </a:lnTo>
                  <a:lnTo>
                    <a:pt x="177960" y="258933"/>
                  </a:lnTo>
                  <a:lnTo>
                    <a:pt x="178085" y="265098"/>
                  </a:lnTo>
                  <a:lnTo>
                    <a:pt x="178220" y="271263"/>
                  </a:lnTo>
                  <a:lnTo>
                    <a:pt x="178362" y="277428"/>
                  </a:lnTo>
                  <a:lnTo>
                    <a:pt x="178513" y="283594"/>
                  </a:lnTo>
                  <a:lnTo>
                    <a:pt x="178671" y="289759"/>
                  </a:lnTo>
                  <a:lnTo>
                    <a:pt x="178838" y="295924"/>
                  </a:lnTo>
                  <a:lnTo>
                    <a:pt x="179012" y="302089"/>
                  </a:lnTo>
                  <a:lnTo>
                    <a:pt x="179194" y="308254"/>
                  </a:lnTo>
                  <a:lnTo>
                    <a:pt x="179384" y="314419"/>
                  </a:lnTo>
                  <a:lnTo>
                    <a:pt x="179579" y="320584"/>
                  </a:lnTo>
                  <a:lnTo>
                    <a:pt x="179779" y="326749"/>
                  </a:lnTo>
                  <a:lnTo>
                    <a:pt x="179983" y="332914"/>
                  </a:lnTo>
                  <a:lnTo>
                    <a:pt x="180190" y="339079"/>
                  </a:lnTo>
                  <a:lnTo>
                    <a:pt x="180399" y="345244"/>
                  </a:lnTo>
                  <a:lnTo>
                    <a:pt x="180608" y="351410"/>
                  </a:lnTo>
                  <a:lnTo>
                    <a:pt x="180818" y="357575"/>
                  </a:lnTo>
                  <a:lnTo>
                    <a:pt x="181026" y="363740"/>
                  </a:lnTo>
                  <a:lnTo>
                    <a:pt x="181233" y="369905"/>
                  </a:lnTo>
                  <a:lnTo>
                    <a:pt x="181438" y="376070"/>
                  </a:lnTo>
                  <a:lnTo>
                    <a:pt x="181640" y="382235"/>
                  </a:lnTo>
                  <a:lnTo>
                    <a:pt x="181841" y="388400"/>
                  </a:lnTo>
                  <a:lnTo>
                    <a:pt x="182040" y="394565"/>
                  </a:lnTo>
                  <a:lnTo>
                    <a:pt x="182239" y="400730"/>
                  </a:lnTo>
                  <a:lnTo>
                    <a:pt x="182439" y="406895"/>
                  </a:lnTo>
                  <a:lnTo>
                    <a:pt x="182643" y="413060"/>
                  </a:lnTo>
                  <a:lnTo>
                    <a:pt x="182851" y="419225"/>
                  </a:lnTo>
                  <a:lnTo>
                    <a:pt x="183068" y="425391"/>
                  </a:lnTo>
                  <a:lnTo>
                    <a:pt x="183295" y="431556"/>
                  </a:lnTo>
                  <a:lnTo>
                    <a:pt x="183536" y="437721"/>
                  </a:lnTo>
                  <a:lnTo>
                    <a:pt x="183797" y="443886"/>
                  </a:lnTo>
                  <a:lnTo>
                    <a:pt x="184081" y="450051"/>
                  </a:lnTo>
                  <a:lnTo>
                    <a:pt x="184390" y="456216"/>
                  </a:lnTo>
                  <a:lnTo>
                    <a:pt x="184729" y="462381"/>
                  </a:lnTo>
                  <a:lnTo>
                    <a:pt x="185100" y="468546"/>
                  </a:lnTo>
                  <a:lnTo>
                    <a:pt x="185507" y="474711"/>
                  </a:lnTo>
                  <a:lnTo>
                    <a:pt x="185952" y="480876"/>
                  </a:lnTo>
                  <a:lnTo>
                    <a:pt x="186442" y="487041"/>
                  </a:lnTo>
                  <a:lnTo>
                    <a:pt x="186979" y="493207"/>
                  </a:lnTo>
                  <a:lnTo>
                    <a:pt x="187560" y="499372"/>
                  </a:lnTo>
                  <a:lnTo>
                    <a:pt x="188186" y="505537"/>
                  </a:lnTo>
                  <a:lnTo>
                    <a:pt x="188855" y="511702"/>
                  </a:lnTo>
                  <a:lnTo>
                    <a:pt x="189568" y="517867"/>
                  </a:lnTo>
                  <a:lnTo>
                    <a:pt x="190322" y="524032"/>
                  </a:lnTo>
                  <a:lnTo>
                    <a:pt x="191119" y="530197"/>
                  </a:lnTo>
                  <a:lnTo>
                    <a:pt x="191955" y="536362"/>
                  </a:lnTo>
                  <a:lnTo>
                    <a:pt x="192823" y="542527"/>
                  </a:lnTo>
                  <a:lnTo>
                    <a:pt x="193720" y="548692"/>
                  </a:lnTo>
                  <a:lnTo>
                    <a:pt x="194640" y="554857"/>
                  </a:lnTo>
                  <a:lnTo>
                    <a:pt x="195581" y="561022"/>
                  </a:lnTo>
                  <a:lnTo>
                    <a:pt x="196538" y="567188"/>
                  </a:lnTo>
                  <a:lnTo>
                    <a:pt x="197509" y="573353"/>
                  </a:lnTo>
                  <a:lnTo>
                    <a:pt x="198488" y="579518"/>
                  </a:lnTo>
                  <a:lnTo>
                    <a:pt x="199471" y="585683"/>
                  </a:lnTo>
                  <a:lnTo>
                    <a:pt x="200456" y="591848"/>
                  </a:lnTo>
                  <a:lnTo>
                    <a:pt x="201441" y="598013"/>
                  </a:lnTo>
                  <a:lnTo>
                    <a:pt x="202424" y="604178"/>
                  </a:lnTo>
                  <a:lnTo>
                    <a:pt x="203405" y="610343"/>
                  </a:lnTo>
                  <a:lnTo>
                    <a:pt x="204381" y="616508"/>
                  </a:lnTo>
                  <a:lnTo>
                    <a:pt x="205355" y="622673"/>
                  </a:lnTo>
                  <a:lnTo>
                    <a:pt x="206327" y="628838"/>
                  </a:lnTo>
                  <a:lnTo>
                    <a:pt x="207299" y="635004"/>
                  </a:lnTo>
                  <a:lnTo>
                    <a:pt x="208274" y="641169"/>
                  </a:lnTo>
                  <a:lnTo>
                    <a:pt x="209254" y="647334"/>
                  </a:lnTo>
                  <a:lnTo>
                    <a:pt x="210242" y="653499"/>
                  </a:lnTo>
                  <a:lnTo>
                    <a:pt x="211242" y="659664"/>
                  </a:lnTo>
                  <a:lnTo>
                    <a:pt x="212260" y="665829"/>
                  </a:lnTo>
                  <a:lnTo>
                    <a:pt x="213300" y="671994"/>
                  </a:lnTo>
                  <a:lnTo>
                    <a:pt x="214365" y="678159"/>
                  </a:lnTo>
                  <a:lnTo>
                    <a:pt x="215460" y="684324"/>
                  </a:lnTo>
                  <a:lnTo>
                    <a:pt x="216588" y="690489"/>
                  </a:lnTo>
                  <a:lnTo>
                    <a:pt x="217754" y="696654"/>
                  </a:lnTo>
                  <a:lnTo>
                    <a:pt x="218964" y="702820"/>
                  </a:lnTo>
                  <a:lnTo>
                    <a:pt x="220229" y="708985"/>
                  </a:lnTo>
                  <a:lnTo>
                    <a:pt x="221545" y="715150"/>
                  </a:lnTo>
                  <a:lnTo>
                    <a:pt x="222915" y="721315"/>
                  </a:lnTo>
                  <a:lnTo>
                    <a:pt x="224341" y="727480"/>
                  </a:lnTo>
                  <a:lnTo>
                    <a:pt x="225826" y="733645"/>
                  </a:lnTo>
                  <a:lnTo>
                    <a:pt x="227371" y="739810"/>
                  </a:lnTo>
                  <a:lnTo>
                    <a:pt x="228977" y="745975"/>
                  </a:lnTo>
                  <a:lnTo>
                    <a:pt x="230654" y="752140"/>
                  </a:lnTo>
                  <a:lnTo>
                    <a:pt x="232388" y="758305"/>
                  </a:lnTo>
                  <a:lnTo>
                    <a:pt x="234178" y="764470"/>
                  </a:lnTo>
                  <a:lnTo>
                    <a:pt x="236019" y="770635"/>
                  </a:lnTo>
                  <a:lnTo>
                    <a:pt x="237909" y="776801"/>
                  </a:lnTo>
                  <a:lnTo>
                    <a:pt x="239842" y="782966"/>
                  </a:lnTo>
                  <a:lnTo>
                    <a:pt x="241812" y="789131"/>
                  </a:lnTo>
                  <a:lnTo>
                    <a:pt x="243819" y="795296"/>
                  </a:lnTo>
                  <a:lnTo>
                    <a:pt x="245847" y="801461"/>
                  </a:lnTo>
                  <a:lnTo>
                    <a:pt x="247890" y="807626"/>
                  </a:lnTo>
                  <a:lnTo>
                    <a:pt x="249942" y="813791"/>
                  </a:lnTo>
                  <a:lnTo>
                    <a:pt x="251995" y="819956"/>
                  </a:lnTo>
                  <a:lnTo>
                    <a:pt x="254045" y="826121"/>
                  </a:lnTo>
                  <a:lnTo>
                    <a:pt x="256083" y="832286"/>
                  </a:lnTo>
                  <a:lnTo>
                    <a:pt x="258103" y="838451"/>
                  </a:lnTo>
                  <a:lnTo>
                    <a:pt x="260101" y="844617"/>
                  </a:lnTo>
                  <a:lnTo>
                    <a:pt x="262076" y="850782"/>
                  </a:lnTo>
                  <a:lnTo>
                    <a:pt x="264025" y="856947"/>
                  </a:lnTo>
                  <a:lnTo>
                    <a:pt x="265948" y="863112"/>
                  </a:lnTo>
                  <a:lnTo>
                    <a:pt x="267846" y="869277"/>
                  </a:lnTo>
                  <a:lnTo>
                    <a:pt x="269719" y="875442"/>
                  </a:lnTo>
                  <a:lnTo>
                    <a:pt x="271568" y="881607"/>
                  </a:lnTo>
                  <a:lnTo>
                    <a:pt x="273399" y="887772"/>
                  </a:lnTo>
                  <a:lnTo>
                    <a:pt x="275218" y="893937"/>
                  </a:lnTo>
                  <a:lnTo>
                    <a:pt x="277028" y="900102"/>
                  </a:lnTo>
                  <a:lnTo>
                    <a:pt x="278835" y="906267"/>
                  </a:lnTo>
                  <a:lnTo>
                    <a:pt x="280644" y="912432"/>
                  </a:lnTo>
                  <a:lnTo>
                    <a:pt x="282459" y="918598"/>
                  </a:lnTo>
                  <a:lnTo>
                    <a:pt x="284287" y="924763"/>
                  </a:lnTo>
                  <a:lnTo>
                    <a:pt x="286132" y="930928"/>
                  </a:lnTo>
                  <a:lnTo>
                    <a:pt x="287997" y="937093"/>
                  </a:lnTo>
                  <a:lnTo>
                    <a:pt x="289882" y="943258"/>
                  </a:lnTo>
                  <a:lnTo>
                    <a:pt x="291789" y="949423"/>
                  </a:lnTo>
                  <a:lnTo>
                    <a:pt x="293718" y="955588"/>
                  </a:lnTo>
                  <a:lnTo>
                    <a:pt x="295670" y="961753"/>
                  </a:lnTo>
                  <a:lnTo>
                    <a:pt x="297643" y="967918"/>
                  </a:lnTo>
                  <a:lnTo>
                    <a:pt x="299633" y="974083"/>
                  </a:lnTo>
                  <a:lnTo>
                    <a:pt x="301635" y="980248"/>
                  </a:lnTo>
                  <a:lnTo>
                    <a:pt x="303643" y="986414"/>
                  </a:lnTo>
                  <a:lnTo>
                    <a:pt x="305654" y="992579"/>
                  </a:lnTo>
                  <a:lnTo>
                    <a:pt x="307660" y="998744"/>
                  </a:lnTo>
                  <a:lnTo>
                    <a:pt x="309656" y="1004909"/>
                  </a:lnTo>
                  <a:lnTo>
                    <a:pt x="311632" y="1011074"/>
                  </a:lnTo>
                  <a:lnTo>
                    <a:pt x="313581" y="1017239"/>
                  </a:lnTo>
                  <a:lnTo>
                    <a:pt x="315497" y="1023404"/>
                  </a:lnTo>
                  <a:lnTo>
                    <a:pt x="317374" y="1029569"/>
                  </a:lnTo>
                  <a:lnTo>
                    <a:pt x="319206" y="1035734"/>
                  </a:lnTo>
                  <a:lnTo>
                    <a:pt x="320987" y="1041899"/>
                  </a:lnTo>
                  <a:lnTo>
                    <a:pt x="322713" y="1048064"/>
                  </a:lnTo>
                  <a:lnTo>
                    <a:pt x="324371" y="1054230"/>
                  </a:lnTo>
                  <a:lnTo>
                    <a:pt x="325956" y="1060395"/>
                  </a:lnTo>
                  <a:lnTo>
                    <a:pt x="327472" y="1066560"/>
                  </a:lnTo>
                  <a:lnTo>
                    <a:pt x="328916" y="1072725"/>
                  </a:lnTo>
                  <a:lnTo>
                    <a:pt x="330286" y="1078890"/>
                  </a:lnTo>
                  <a:lnTo>
                    <a:pt x="331582" y="1085055"/>
                  </a:lnTo>
                  <a:lnTo>
                    <a:pt x="332805" y="1091220"/>
                  </a:lnTo>
                  <a:lnTo>
                    <a:pt x="333948" y="1097385"/>
                  </a:lnTo>
                  <a:lnTo>
                    <a:pt x="335014" y="1103550"/>
                  </a:lnTo>
                  <a:lnTo>
                    <a:pt x="336014" y="1109715"/>
                  </a:lnTo>
                  <a:lnTo>
                    <a:pt x="336954" y="1115880"/>
                  </a:lnTo>
                  <a:lnTo>
                    <a:pt x="337837" y="1122045"/>
                  </a:lnTo>
                  <a:lnTo>
                    <a:pt x="338669" y="1128211"/>
                  </a:lnTo>
                  <a:lnTo>
                    <a:pt x="339458" y="1134376"/>
                  </a:lnTo>
                  <a:lnTo>
                    <a:pt x="340206" y="1140541"/>
                  </a:lnTo>
                  <a:lnTo>
                    <a:pt x="340921" y="1146706"/>
                  </a:lnTo>
                  <a:lnTo>
                    <a:pt x="341613" y="1152871"/>
                  </a:lnTo>
                  <a:lnTo>
                    <a:pt x="342288" y="1159036"/>
                  </a:lnTo>
                  <a:lnTo>
                    <a:pt x="342951" y="1165201"/>
                  </a:lnTo>
                  <a:lnTo>
                    <a:pt x="343605" y="1171366"/>
                  </a:lnTo>
                  <a:lnTo>
                    <a:pt x="344254" y="1177531"/>
                  </a:lnTo>
                  <a:lnTo>
                    <a:pt x="344899" y="1183696"/>
                  </a:lnTo>
                  <a:lnTo>
                    <a:pt x="345539" y="1189861"/>
                  </a:lnTo>
                  <a:lnTo>
                    <a:pt x="346174" y="1196027"/>
                  </a:lnTo>
                  <a:lnTo>
                    <a:pt x="346801" y="1202192"/>
                  </a:lnTo>
                  <a:lnTo>
                    <a:pt x="347415" y="1208357"/>
                  </a:lnTo>
                  <a:lnTo>
                    <a:pt x="348011" y="1214522"/>
                  </a:lnTo>
                  <a:lnTo>
                    <a:pt x="348585" y="1220687"/>
                  </a:lnTo>
                  <a:lnTo>
                    <a:pt x="349128" y="1226852"/>
                  </a:lnTo>
                  <a:lnTo>
                    <a:pt x="349627" y="1233017"/>
                  </a:lnTo>
                  <a:lnTo>
                    <a:pt x="350079" y="1239182"/>
                  </a:lnTo>
                  <a:lnTo>
                    <a:pt x="350479" y="1245347"/>
                  </a:lnTo>
                  <a:lnTo>
                    <a:pt x="350819" y="1251512"/>
                  </a:lnTo>
                  <a:lnTo>
                    <a:pt x="351094" y="1257677"/>
                  </a:lnTo>
                  <a:lnTo>
                    <a:pt x="351299" y="1263842"/>
                  </a:lnTo>
                  <a:lnTo>
                    <a:pt x="351427" y="1270008"/>
                  </a:lnTo>
                  <a:lnTo>
                    <a:pt x="351464" y="1276173"/>
                  </a:lnTo>
                  <a:lnTo>
                    <a:pt x="351419" y="1282338"/>
                  </a:lnTo>
                  <a:lnTo>
                    <a:pt x="351292" y="1288503"/>
                  </a:lnTo>
                  <a:lnTo>
                    <a:pt x="351084" y="1294668"/>
                  </a:lnTo>
                  <a:lnTo>
                    <a:pt x="350795" y="1300833"/>
                  </a:lnTo>
                  <a:lnTo>
                    <a:pt x="350428" y="1306998"/>
                  </a:lnTo>
                  <a:lnTo>
                    <a:pt x="349984" y="1313163"/>
                  </a:lnTo>
                  <a:lnTo>
                    <a:pt x="349457" y="1319328"/>
                  </a:lnTo>
                  <a:lnTo>
                    <a:pt x="348865" y="1325493"/>
                  </a:lnTo>
                  <a:lnTo>
                    <a:pt x="348215" y="1331658"/>
                  </a:lnTo>
                  <a:lnTo>
                    <a:pt x="347512" y="1337824"/>
                  </a:lnTo>
                  <a:lnTo>
                    <a:pt x="346765" y="1343989"/>
                  </a:lnTo>
                  <a:lnTo>
                    <a:pt x="345979" y="1350154"/>
                  </a:lnTo>
                  <a:lnTo>
                    <a:pt x="345164" y="1356319"/>
                  </a:lnTo>
                  <a:lnTo>
                    <a:pt x="344325" y="1362484"/>
                  </a:lnTo>
                  <a:lnTo>
                    <a:pt x="343475" y="1368649"/>
                  </a:lnTo>
                  <a:lnTo>
                    <a:pt x="342624" y="1374814"/>
                  </a:lnTo>
                  <a:lnTo>
                    <a:pt x="341778" y="1380979"/>
                  </a:lnTo>
                  <a:lnTo>
                    <a:pt x="340945" y="1387144"/>
                  </a:lnTo>
                  <a:lnTo>
                    <a:pt x="340129" y="1393309"/>
                  </a:lnTo>
                  <a:lnTo>
                    <a:pt x="339337" y="1399474"/>
                  </a:lnTo>
                  <a:lnTo>
                    <a:pt x="338577" y="1405640"/>
                  </a:lnTo>
                  <a:lnTo>
                    <a:pt x="337848" y="1411805"/>
                  </a:lnTo>
                  <a:lnTo>
                    <a:pt x="337148" y="1417970"/>
                  </a:lnTo>
                  <a:lnTo>
                    <a:pt x="336477" y="1424135"/>
                  </a:lnTo>
                  <a:lnTo>
                    <a:pt x="335830" y="1430300"/>
                  </a:lnTo>
                  <a:lnTo>
                    <a:pt x="335202" y="1436465"/>
                  </a:lnTo>
                  <a:lnTo>
                    <a:pt x="334589" y="1442630"/>
                  </a:lnTo>
                  <a:lnTo>
                    <a:pt x="333980" y="1448795"/>
                  </a:lnTo>
                  <a:lnTo>
                    <a:pt x="333364" y="1454960"/>
                  </a:lnTo>
                  <a:lnTo>
                    <a:pt x="332731" y="1461125"/>
                  </a:lnTo>
                  <a:lnTo>
                    <a:pt x="332072" y="1467290"/>
                  </a:lnTo>
                  <a:lnTo>
                    <a:pt x="331377" y="1473455"/>
                  </a:lnTo>
                  <a:lnTo>
                    <a:pt x="330636" y="1479621"/>
                  </a:lnTo>
                  <a:lnTo>
                    <a:pt x="329841" y="1485786"/>
                  </a:lnTo>
                  <a:lnTo>
                    <a:pt x="328976" y="1491951"/>
                  </a:lnTo>
                  <a:lnTo>
                    <a:pt x="328038" y="1498116"/>
                  </a:lnTo>
                  <a:lnTo>
                    <a:pt x="327029" y="1504281"/>
                  </a:lnTo>
                  <a:lnTo>
                    <a:pt x="325947" y="1510446"/>
                  </a:lnTo>
                  <a:lnTo>
                    <a:pt x="324793" y="1516611"/>
                  </a:lnTo>
                  <a:lnTo>
                    <a:pt x="323570" y="1522776"/>
                  </a:lnTo>
                  <a:lnTo>
                    <a:pt x="322282" y="1528941"/>
                  </a:lnTo>
                  <a:lnTo>
                    <a:pt x="320930" y="1535106"/>
                  </a:lnTo>
                  <a:lnTo>
                    <a:pt x="319526" y="1541271"/>
                  </a:lnTo>
                  <a:lnTo>
                    <a:pt x="318085" y="1547437"/>
                  </a:lnTo>
                  <a:lnTo>
                    <a:pt x="316614" y="1553602"/>
                  </a:lnTo>
                  <a:lnTo>
                    <a:pt x="315126" y="1559767"/>
                  </a:lnTo>
                  <a:lnTo>
                    <a:pt x="313628" y="1565932"/>
                  </a:lnTo>
                  <a:lnTo>
                    <a:pt x="312131" y="1572097"/>
                  </a:lnTo>
                  <a:lnTo>
                    <a:pt x="310645" y="1578262"/>
                  </a:lnTo>
                  <a:lnTo>
                    <a:pt x="309180" y="1584427"/>
                  </a:lnTo>
                  <a:lnTo>
                    <a:pt x="307739" y="1590592"/>
                  </a:lnTo>
                  <a:lnTo>
                    <a:pt x="306327" y="1596757"/>
                  </a:lnTo>
                  <a:lnTo>
                    <a:pt x="304946" y="1602922"/>
                  </a:lnTo>
                  <a:lnTo>
                    <a:pt x="303598" y="1609087"/>
                  </a:lnTo>
                  <a:lnTo>
                    <a:pt x="302281" y="1615252"/>
                  </a:lnTo>
                  <a:lnTo>
                    <a:pt x="300996" y="1621418"/>
                  </a:lnTo>
                  <a:lnTo>
                    <a:pt x="299740" y="1627583"/>
                  </a:lnTo>
                  <a:lnTo>
                    <a:pt x="298506" y="1633748"/>
                  </a:lnTo>
                  <a:lnTo>
                    <a:pt x="297290" y="1639913"/>
                  </a:lnTo>
                  <a:lnTo>
                    <a:pt x="296087" y="1646078"/>
                  </a:lnTo>
                  <a:lnTo>
                    <a:pt x="294893" y="1652243"/>
                  </a:lnTo>
                  <a:lnTo>
                    <a:pt x="293703" y="1658408"/>
                  </a:lnTo>
                  <a:lnTo>
                    <a:pt x="292516" y="1664573"/>
                  </a:lnTo>
                  <a:lnTo>
                    <a:pt x="291327" y="1670738"/>
                  </a:lnTo>
                  <a:lnTo>
                    <a:pt x="290136" y="1676903"/>
                  </a:lnTo>
                  <a:lnTo>
                    <a:pt x="288942" y="1683068"/>
                  </a:lnTo>
                  <a:lnTo>
                    <a:pt x="287745" y="1689234"/>
                  </a:lnTo>
                  <a:lnTo>
                    <a:pt x="286549" y="1695399"/>
                  </a:lnTo>
                  <a:lnTo>
                    <a:pt x="285355" y="1701564"/>
                  </a:lnTo>
                  <a:lnTo>
                    <a:pt x="284165" y="1707729"/>
                  </a:lnTo>
                  <a:lnTo>
                    <a:pt x="282987" y="1713894"/>
                  </a:lnTo>
                  <a:lnTo>
                    <a:pt x="281822" y="1720059"/>
                  </a:lnTo>
                  <a:lnTo>
                    <a:pt x="280674" y="1726224"/>
                  </a:lnTo>
                  <a:lnTo>
                    <a:pt x="279547" y="1732389"/>
                  </a:lnTo>
                  <a:lnTo>
                    <a:pt x="278444" y="1738554"/>
                  </a:lnTo>
                  <a:lnTo>
                    <a:pt x="277366" y="1744719"/>
                  </a:lnTo>
                  <a:lnTo>
                    <a:pt x="276318" y="1750884"/>
                  </a:lnTo>
                  <a:lnTo>
                    <a:pt x="275303" y="1757050"/>
                  </a:lnTo>
                  <a:lnTo>
                    <a:pt x="274317" y="1763215"/>
                  </a:lnTo>
                  <a:lnTo>
                    <a:pt x="273359" y="1769380"/>
                  </a:lnTo>
                  <a:lnTo>
                    <a:pt x="272428" y="1775545"/>
                  </a:lnTo>
                  <a:lnTo>
                    <a:pt x="271520" y="1781710"/>
                  </a:lnTo>
                  <a:lnTo>
                    <a:pt x="270633" y="1787875"/>
                  </a:lnTo>
                  <a:lnTo>
                    <a:pt x="269763" y="1794040"/>
                  </a:lnTo>
                  <a:lnTo>
                    <a:pt x="268908" y="1800205"/>
                  </a:lnTo>
                  <a:lnTo>
                    <a:pt x="268059" y="1806370"/>
                  </a:lnTo>
                  <a:lnTo>
                    <a:pt x="267212" y="1812535"/>
                  </a:lnTo>
                  <a:lnTo>
                    <a:pt x="266362" y="1818700"/>
                  </a:lnTo>
                  <a:lnTo>
                    <a:pt x="265504" y="1824865"/>
                  </a:lnTo>
                  <a:lnTo>
                    <a:pt x="264635" y="1831031"/>
                  </a:lnTo>
                  <a:lnTo>
                    <a:pt x="263750" y="1837196"/>
                  </a:lnTo>
                  <a:lnTo>
                    <a:pt x="262841" y="1843361"/>
                  </a:lnTo>
                  <a:lnTo>
                    <a:pt x="261906" y="1849526"/>
                  </a:lnTo>
                  <a:lnTo>
                    <a:pt x="260945" y="1855691"/>
                  </a:lnTo>
                  <a:lnTo>
                    <a:pt x="259955" y="1861856"/>
                  </a:lnTo>
                  <a:lnTo>
                    <a:pt x="258933" y="1868021"/>
                  </a:lnTo>
                  <a:lnTo>
                    <a:pt x="257879" y="1874186"/>
                  </a:lnTo>
                  <a:lnTo>
                    <a:pt x="256793" y="1880351"/>
                  </a:lnTo>
                  <a:lnTo>
                    <a:pt x="255667" y="1886516"/>
                  </a:lnTo>
                  <a:lnTo>
                    <a:pt x="254508" y="1892681"/>
                  </a:lnTo>
                  <a:lnTo>
                    <a:pt x="253316" y="1898847"/>
                  </a:lnTo>
                  <a:lnTo>
                    <a:pt x="252094" y="1905012"/>
                  </a:lnTo>
                  <a:lnTo>
                    <a:pt x="250843" y="1911177"/>
                  </a:lnTo>
                  <a:lnTo>
                    <a:pt x="249564" y="1917342"/>
                  </a:lnTo>
                  <a:lnTo>
                    <a:pt x="248260" y="1923507"/>
                  </a:lnTo>
                  <a:lnTo>
                    <a:pt x="246929" y="1929672"/>
                  </a:lnTo>
                  <a:lnTo>
                    <a:pt x="245580" y="1935837"/>
                  </a:lnTo>
                  <a:lnTo>
                    <a:pt x="244215" y="1942002"/>
                  </a:lnTo>
                  <a:lnTo>
                    <a:pt x="242839" y="1948167"/>
                  </a:lnTo>
                  <a:lnTo>
                    <a:pt x="241455" y="1954332"/>
                  </a:lnTo>
                  <a:lnTo>
                    <a:pt x="240067" y="1960497"/>
                  </a:lnTo>
                  <a:lnTo>
                    <a:pt x="238681" y="1966662"/>
                  </a:lnTo>
                  <a:lnTo>
                    <a:pt x="237303" y="1972828"/>
                  </a:lnTo>
                  <a:lnTo>
                    <a:pt x="235938" y="1978993"/>
                  </a:lnTo>
                  <a:lnTo>
                    <a:pt x="234592" y="1985158"/>
                  </a:lnTo>
                  <a:lnTo>
                    <a:pt x="233269" y="1991323"/>
                  </a:lnTo>
                  <a:lnTo>
                    <a:pt x="231975" y="1997488"/>
                  </a:lnTo>
                  <a:lnTo>
                    <a:pt x="230715" y="2003653"/>
                  </a:lnTo>
                  <a:lnTo>
                    <a:pt x="229492" y="2009818"/>
                  </a:lnTo>
                  <a:lnTo>
                    <a:pt x="228318" y="2015983"/>
                  </a:lnTo>
                  <a:lnTo>
                    <a:pt x="227196" y="2022148"/>
                  </a:lnTo>
                  <a:lnTo>
                    <a:pt x="226125" y="2028313"/>
                  </a:lnTo>
                  <a:lnTo>
                    <a:pt x="225107" y="2034478"/>
                  </a:lnTo>
                  <a:lnTo>
                    <a:pt x="224144" y="2040644"/>
                  </a:lnTo>
                  <a:lnTo>
                    <a:pt x="223239" y="2046809"/>
                  </a:lnTo>
                  <a:lnTo>
                    <a:pt x="222391" y="2052974"/>
                  </a:lnTo>
                  <a:lnTo>
                    <a:pt x="221606" y="2059139"/>
                  </a:lnTo>
                  <a:lnTo>
                    <a:pt x="220882" y="2065304"/>
                  </a:lnTo>
                  <a:lnTo>
                    <a:pt x="220212" y="2071469"/>
                  </a:lnTo>
                  <a:lnTo>
                    <a:pt x="219594" y="2077634"/>
                  </a:lnTo>
                  <a:lnTo>
                    <a:pt x="219025" y="2083799"/>
                  </a:lnTo>
                  <a:lnTo>
                    <a:pt x="218503" y="2089964"/>
                  </a:lnTo>
                  <a:lnTo>
                    <a:pt x="218023" y="2096129"/>
                  </a:lnTo>
                  <a:lnTo>
                    <a:pt x="217587" y="2102294"/>
                  </a:lnTo>
                  <a:lnTo>
                    <a:pt x="217187" y="2108460"/>
                  </a:lnTo>
                  <a:lnTo>
                    <a:pt x="216817" y="2114625"/>
                  </a:lnTo>
                  <a:lnTo>
                    <a:pt x="216473" y="2120790"/>
                  </a:lnTo>
                  <a:lnTo>
                    <a:pt x="216150" y="2126955"/>
                  </a:lnTo>
                  <a:lnTo>
                    <a:pt x="215844" y="2133120"/>
                  </a:lnTo>
                  <a:lnTo>
                    <a:pt x="215552" y="2139285"/>
                  </a:lnTo>
                  <a:lnTo>
                    <a:pt x="215270" y="2145450"/>
                  </a:lnTo>
                  <a:lnTo>
                    <a:pt x="214992" y="2151615"/>
                  </a:lnTo>
                  <a:lnTo>
                    <a:pt x="214716" y="2157780"/>
                  </a:lnTo>
                  <a:lnTo>
                    <a:pt x="214437" y="2163945"/>
                  </a:lnTo>
                  <a:lnTo>
                    <a:pt x="214152" y="2170110"/>
                  </a:lnTo>
                  <a:lnTo>
                    <a:pt x="213860" y="2176275"/>
                  </a:lnTo>
                  <a:lnTo>
                    <a:pt x="213556" y="2182441"/>
                  </a:lnTo>
                  <a:lnTo>
                    <a:pt x="213239" y="2188606"/>
                  </a:lnTo>
                  <a:lnTo>
                    <a:pt x="212905" y="2194771"/>
                  </a:lnTo>
                  <a:lnTo>
                    <a:pt x="212553" y="2200936"/>
                  </a:lnTo>
                  <a:lnTo>
                    <a:pt x="212184" y="2207101"/>
                  </a:lnTo>
                  <a:lnTo>
                    <a:pt x="211796" y="2213266"/>
                  </a:lnTo>
                  <a:lnTo>
                    <a:pt x="211389" y="2219431"/>
                  </a:lnTo>
                  <a:lnTo>
                    <a:pt x="210963" y="2225596"/>
                  </a:lnTo>
                  <a:lnTo>
                    <a:pt x="210516" y="2231761"/>
                  </a:lnTo>
                  <a:lnTo>
                    <a:pt x="210047" y="2237926"/>
                  </a:lnTo>
                  <a:lnTo>
                    <a:pt x="209559" y="2244091"/>
                  </a:lnTo>
                  <a:lnTo>
                    <a:pt x="209053" y="2250257"/>
                  </a:lnTo>
                  <a:lnTo>
                    <a:pt x="208530" y="2256422"/>
                  </a:lnTo>
                  <a:lnTo>
                    <a:pt x="207991" y="2262587"/>
                  </a:lnTo>
                  <a:lnTo>
                    <a:pt x="207436" y="2268752"/>
                  </a:lnTo>
                  <a:lnTo>
                    <a:pt x="206867" y="2274917"/>
                  </a:lnTo>
                  <a:lnTo>
                    <a:pt x="206282" y="2281082"/>
                  </a:lnTo>
                  <a:lnTo>
                    <a:pt x="205685" y="2287247"/>
                  </a:lnTo>
                  <a:lnTo>
                    <a:pt x="205077" y="2293412"/>
                  </a:lnTo>
                  <a:lnTo>
                    <a:pt x="204461" y="2299577"/>
                  </a:lnTo>
                  <a:lnTo>
                    <a:pt x="203835" y="2305742"/>
                  </a:lnTo>
                  <a:lnTo>
                    <a:pt x="203203" y="2311907"/>
                  </a:lnTo>
                  <a:lnTo>
                    <a:pt x="202565" y="2318072"/>
                  </a:lnTo>
                  <a:lnTo>
                    <a:pt x="201921" y="2324238"/>
                  </a:lnTo>
                  <a:lnTo>
                    <a:pt x="201276" y="2330403"/>
                  </a:lnTo>
                  <a:lnTo>
                    <a:pt x="200628" y="2336568"/>
                  </a:lnTo>
                  <a:lnTo>
                    <a:pt x="199981" y="2342733"/>
                  </a:lnTo>
                  <a:lnTo>
                    <a:pt x="199335" y="2348898"/>
                  </a:lnTo>
                  <a:lnTo>
                    <a:pt x="198691" y="2355063"/>
                  </a:lnTo>
                  <a:lnTo>
                    <a:pt x="198051" y="2361228"/>
                  </a:lnTo>
                  <a:lnTo>
                    <a:pt x="197416" y="2367393"/>
                  </a:lnTo>
                  <a:lnTo>
                    <a:pt x="196786" y="2373558"/>
                  </a:lnTo>
                  <a:lnTo>
                    <a:pt x="196162" y="2379723"/>
                  </a:lnTo>
                  <a:lnTo>
                    <a:pt x="195545" y="2385888"/>
                  </a:lnTo>
                  <a:lnTo>
                    <a:pt x="194935" y="2392054"/>
                  </a:lnTo>
                  <a:lnTo>
                    <a:pt x="194333" y="2398219"/>
                  </a:lnTo>
                  <a:lnTo>
                    <a:pt x="193737" y="2404384"/>
                  </a:lnTo>
                  <a:lnTo>
                    <a:pt x="193150" y="2410549"/>
                  </a:lnTo>
                  <a:lnTo>
                    <a:pt x="192571" y="2416714"/>
                  </a:lnTo>
                  <a:lnTo>
                    <a:pt x="192000" y="2422879"/>
                  </a:lnTo>
                  <a:lnTo>
                    <a:pt x="191435" y="2429044"/>
                  </a:lnTo>
                  <a:lnTo>
                    <a:pt x="190878" y="2435209"/>
                  </a:lnTo>
                  <a:lnTo>
                    <a:pt x="190327" y="2441374"/>
                  </a:lnTo>
                  <a:lnTo>
                    <a:pt x="189784" y="2447539"/>
                  </a:lnTo>
                  <a:lnTo>
                    <a:pt x="189249" y="2453704"/>
                  </a:lnTo>
                  <a:lnTo>
                    <a:pt x="188722" y="2459870"/>
                  </a:lnTo>
                  <a:lnTo>
                    <a:pt x="188203" y="2466035"/>
                  </a:lnTo>
                  <a:lnTo>
                    <a:pt x="187691" y="2472200"/>
                  </a:lnTo>
                  <a:lnTo>
                    <a:pt x="187189" y="2478365"/>
                  </a:lnTo>
                  <a:lnTo>
                    <a:pt x="186695" y="2484530"/>
                  </a:lnTo>
                  <a:lnTo>
                    <a:pt x="186212" y="2490695"/>
                  </a:lnTo>
                  <a:lnTo>
                    <a:pt x="185741" y="2496860"/>
                  </a:lnTo>
                  <a:lnTo>
                    <a:pt x="185282" y="2503025"/>
                  </a:lnTo>
                  <a:lnTo>
                    <a:pt x="184837" y="2509190"/>
                  </a:lnTo>
                  <a:lnTo>
                    <a:pt x="184406" y="2515355"/>
                  </a:lnTo>
                  <a:lnTo>
                    <a:pt x="183989" y="2521520"/>
                  </a:lnTo>
                  <a:lnTo>
                    <a:pt x="183589" y="2527685"/>
                  </a:lnTo>
                  <a:lnTo>
                    <a:pt x="183205" y="2533851"/>
                  </a:lnTo>
                  <a:lnTo>
                    <a:pt x="182841" y="2540016"/>
                  </a:lnTo>
                  <a:lnTo>
                    <a:pt x="182498" y="2546181"/>
                  </a:lnTo>
                  <a:lnTo>
                    <a:pt x="182173" y="2552346"/>
                  </a:lnTo>
                  <a:lnTo>
                    <a:pt x="181869" y="2558511"/>
                  </a:lnTo>
                  <a:lnTo>
                    <a:pt x="181585" y="2564676"/>
                  </a:lnTo>
                  <a:lnTo>
                    <a:pt x="181321" y="2570841"/>
                  </a:lnTo>
                  <a:lnTo>
                    <a:pt x="181078" y="2577006"/>
                  </a:lnTo>
                  <a:lnTo>
                    <a:pt x="180857" y="2583171"/>
                  </a:lnTo>
                  <a:lnTo>
                    <a:pt x="180657" y="2589336"/>
                  </a:lnTo>
                  <a:lnTo>
                    <a:pt x="180476" y="2595501"/>
                  </a:lnTo>
                  <a:lnTo>
                    <a:pt x="180313" y="2601667"/>
                  </a:lnTo>
                  <a:lnTo>
                    <a:pt x="180167" y="2607832"/>
                  </a:lnTo>
                  <a:lnTo>
                    <a:pt x="180036" y="2613997"/>
                  </a:lnTo>
                  <a:lnTo>
                    <a:pt x="179920" y="2620162"/>
                  </a:lnTo>
                  <a:lnTo>
                    <a:pt x="179817" y="2626327"/>
                  </a:lnTo>
                  <a:lnTo>
                    <a:pt x="179726" y="2632492"/>
                  </a:lnTo>
                  <a:lnTo>
                    <a:pt x="179644" y="2638657"/>
                  </a:lnTo>
                  <a:lnTo>
                    <a:pt x="179569" y="2644822"/>
                  </a:lnTo>
                  <a:lnTo>
                    <a:pt x="179499" y="2650987"/>
                  </a:lnTo>
                  <a:lnTo>
                    <a:pt x="179432" y="2657152"/>
                  </a:lnTo>
                  <a:lnTo>
                    <a:pt x="179367" y="2663317"/>
                  </a:lnTo>
                  <a:lnTo>
                    <a:pt x="179301" y="2669482"/>
                  </a:lnTo>
                  <a:lnTo>
                    <a:pt x="179233" y="2675648"/>
                  </a:lnTo>
                  <a:lnTo>
                    <a:pt x="179161" y="2681813"/>
                  </a:lnTo>
                  <a:lnTo>
                    <a:pt x="179085" y="2687978"/>
                  </a:lnTo>
                  <a:lnTo>
                    <a:pt x="179003" y="2694143"/>
                  </a:lnTo>
                  <a:lnTo>
                    <a:pt x="178914" y="2700308"/>
                  </a:lnTo>
                  <a:lnTo>
                    <a:pt x="178819" y="2706473"/>
                  </a:lnTo>
                  <a:lnTo>
                    <a:pt x="178716" y="2712638"/>
                  </a:lnTo>
                  <a:lnTo>
                    <a:pt x="178606" y="2718803"/>
                  </a:lnTo>
                  <a:lnTo>
                    <a:pt x="178490" y="2724968"/>
                  </a:lnTo>
                  <a:lnTo>
                    <a:pt x="178369" y="2731133"/>
                  </a:lnTo>
                  <a:lnTo>
                    <a:pt x="178243" y="2737298"/>
                  </a:lnTo>
                  <a:lnTo>
                    <a:pt x="178115" y="2743464"/>
                  </a:lnTo>
                  <a:lnTo>
                    <a:pt x="177984" y="2749629"/>
                  </a:lnTo>
                  <a:lnTo>
                    <a:pt x="177853" y="2755794"/>
                  </a:lnTo>
                  <a:lnTo>
                    <a:pt x="177723" y="2761959"/>
                  </a:lnTo>
                  <a:lnTo>
                    <a:pt x="177596" y="2768124"/>
                  </a:lnTo>
                  <a:lnTo>
                    <a:pt x="177473" y="2774289"/>
                  </a:lnTo>
                  <a:lnTo>
                    <a:pt x="177355" y="2780454"/>
                  </a:lnTo>
                  <a:lnTo>
                    <a:pt x="177243" y="2786619"/>
                  </a:lnTo>
                  <a:lnTo>
                    <a:pt x="177137" y="2792784"/>
                  </a:lnTo>
                  <a:lnTo>
                    <a:pt x="177038" y="2798949"/>
                  </a:lnTo>
                  <a:lnTo>
                    <a:pt x="176948" y="2805114"/>
                  </a:lnTo>
                  <a:lnTo>
                    <a:pt x="176866" y="2811280"/>
                  </a:lnTo>
                  <a:lnTo>
                    <a:pt x="176791" y="2817445"/>
                  </a:lnTo>
                  <a:lnTo>
                    <a:pt x="176723" y="2823610"/>
                  </a:lnTo>
                  <a:lnTo>
                    <a:pt x="176661" y="2829775"/>
                  </a:lnTo>
                  <a:lnTo>
                    <a:pt x="176606" y="2835940"/>
                  </a:lnTo>
                  <a:lnTo>
                    <a:pt x="176556" y="2842105"/>
                  </a:lnTo>
                  <a:lnTo>
                    <a:pt x="176511" y="2848270"/>
                  </a:lnTo>
                  <a:lnTo>
                    <a:pt x="176471" y="2854435"/>
                  </a:lnTo>
                  <a:lnTo>
                    <a:pt x="176433" y="2860600"/>
                  </a:lnTo>
                  <a:lnTo>
                    <a:pt x="176398" y="2866765"/>
                  </a:lnTo>
                  <a:lnTo>
                    <a:pt x="176364" y="2872930"/>
                  </a:lnTo>
                  <a:lnTo>
                    <a:pt x="176333" y="2879095"/>
                  </a:lnTo>
                  <a:lnTo>
                    <a:pt x="176302" y="2885261"/>
                  </a:lnTo>
                  <a:lnTo>
                    <a:pt x="176271" y="2891426"/>
                  </a:lnTo>
                  <a:lnTo>
                    <a:pt x="176241" y="2897591"/>
                  </a:lnTo>
                  <a:lnTo>
                    <a:pt x="176212" y="2903756"/>
                  </a:lnTo>
                  <a:lnTo>
                    <a:pt x="176182" y="2909921"/>
                  </a:lnTo>
                  <a:lnTo>
                    <a:pt x="176152" y="2916086"/>
                  </a:lnTo>
                  <a:lnTo>
                    <a:pt x="176123" y="2922251"/>
                  </a:lnTo>
                  <a:lnTo>
                    <a:pt x="176094" y="2928416"/>
                  </a:lnTo>
                  <a:lnTo>
                    <a:pt x="176065" y="2934581"/>
                  </a:lnTo>
                  <a:lnTo>
                    <a:pt x="176037" y="2940746"/>
                  </a:lnTo>
                  <a:lnTo>
                    <a:pt x="176010" y="2946911"/>
                  </a:lnTo>
                  <a:lnTo>
                    <a:pt x="175984" y="2953077"/>
                  </a:lnTo>
                  <a:lnTo>
                    <a:pt x="175958" y="2959242"/>
                  </a:lnTo>
                  <a:lnTo>
                    <a:pt x="175935" y="2965407"/>
                  </a:lnTo>
                  <a:lnTo>
                    <a:pt x="175913" y="2971572"/>
                  </a:lnTo>
                  <a:lnTo>
                    <a:pt x="175892" y="2977737"/>
                  </a:lnTo>
                  <a:lnTo>
                    <a:pt x="175874" y="2983902"/>
                  </a:lnTo>
                  <a:lnTo>
                    <a:pt x="175857" y="2990067"/>
                  </a:lnTo>
                  <a:lnTo>
                    <a:pt x="175843" y="2996232"/>
                  </a:lnTo>
                  <a:lnTo>
                    <a:pt x="175830" y="3002397"/>
                  </a:lnTo>
                  <a:lnTo>
                    <a:pt x="175820" y="3008562"/>
                  </a:lnTo>
                  <a:lnTo>
                    <a:pt x="175811" y="3014727"/>
                  </a:lnTo>
                  <a:lnTo>
                    <a:pt x="175804" y="3020893"/>
                  </a:lnTo>
                  <a:lnTo>
                    <a:pt x="175800" y="3027058"/>
                  </a:lnTo>
                  <a:lnTo>
                    <a:pt x="175797" y="3033223"/>
                  </a:lnTo>
                  <a:lnTo>
                    <a:pt x="175796" y="3039388"/>
                  </a:lnTo>
                  <a:lnTo>
                    <a:pt x="175796" y="3045553"/>
                  </a:lnTo>
                  <a:lnTo>
                    <a:pt x="175798" y="3051718"/>
                  </a:lnTo>
                  <a:lnTo>
                    <a:pt x="175802" y="3057883"/>
                  </a:lnTo>
                  <a:lnTo>
                    <a:pt x="175806" y="3064048"/>
                  </a:lnTo>
                  <a:lnTo>
                    <a:pt x="175812" y="3070213"/>
                  </a:lnTo>
                  <a:lnTo>
                    <a:pt x="175818" y="3076378"/>
                  </a:lnTo>
                  <a:lnTo>
                    <a:pt x="175825" y="3082543"/>
                  </a:lnTo>
                  <a:lnTo>
                    <a:pt x="175833" y="3088708"/>
                  </a:lnTo>
                  <a:lnTo>
                    <a:pt x="175840" y="3094874"/>
                  </a:lnTo>
                  <a:lnTo>
                    <a:pt x="175848" y="3101039"/>
                  </a:lnTo>
                  <a:lnTo>
                    <a:pt x="175855" y="3107204"/>
                  </a:lnTo>
                  <a:lnTo>
                    <a:pt x="175862" y="3113369"/>
                  </a:lnTo>
                  <a:lnTo>
                    <a:pt x="175868" y="3119534"/>
                  </a:lnTo>
                  <a:lnTo>
                    <a:pt x="175874" y="3125699"/>
                  </a:lnTo>
                  <a:lnTo>
                    <a:pt x="175878" y="3131864"/>
                  </a:lnTo>
                  <a:lnTo>
                    <a:pt x="175881" y="3138029"/>
                  </a:lnTo>
                  <a:lnTo>
                    <a:pt x="175883" y="3144194"/>
                  </a:lnTo>
                  <a:lnTo>
                    <a:pt x="175884" y="3150359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2" name="pg35">
              <a:extLst>
                <a:ext uri="{FF2B5EF4-FFF2-40B4-BE49-F238E27FC236}">
                  <a16:creationId xmlns:a16="http://schemas.microsoft.com/office/drawing/2014/main" id="{543E3CD6-9941-EB30-4BB3-974E9FC9C715}"/>
                </a:ext>
              </a:extLst>
            </p:cNvPr>
            <p:cNvSpPr/>
            <p:nvPr/>
          </p:nvSpPr>
          <p:spPr>
            <a:xfrm>
              <a:off x="7945450" y="3661005"/>
              <a:ext cx="366029" cy="2549125"/>
            </a:xfrm>
            <a:custGeom>
              <a:avLst/>
              <a:gdLst/>
              <a:ahLst/>
              <a:cxnLst/>
              <a:rect l="0" t="0" r="0" b="0"/>
              <a:pathLst>
                <a:path w="366029" h="2549125">
                  <a:moveTo>
                    <a:pt x="180035" y="2549125"/>
                  </a:moveTo>
                  <a:lnTo>
                    <a:pt x="179814" y="2544137"/>
                  </a:lnTo>
                  <a:lnTo>
                    <a:pt x="179584" y="2539148"/>
                  </a:lnTo>
                  <a:lnTo>
                    <a:pt x="179347" y="2534160"/>
                  </a:lnTo>
                  <a:lnTo>
                    <a:pt x="179103" y="2529171"/>
                  </a:lnTo>
                  <a:lnTo>
                    <a:pt x="178853" y="2524183"/>
                  </a:lnTo>
                  <a:lnTo>
                    <a:pt x="178596" y="2519194"/>
                  </a:lnTo>
                  <a:lnTo>
                    <a:pt x="178331" y="2514206"/>
                  </a:lnTo>
                  <a:lnTo>
                    <a:pt x="178061" y="2509217"/>
                  </a:lnTo>
                  <a:lnTo>
                    <a:pt x="177786" y="2504229"/>
                  </a:lnTo>
                  <a:lnTo>
                    <a:pt x="177506" y="2499240"/>
                  </a:lnTo>
                  <a:lnTo>
                    <a:pt x="177221" y="2494252"/>
                  </a:lnTo>
                  <a:lnTo>
                    <a:pt x="176932" y="2489263"/>
                  </a:lnTo>
                  <a:lnTo>
                    <a:pt x="176638" y="2484275"/>
                  </a:lnTo>
                  <a:lnTo>
                    <a:pt x="176341" y="2479286"/>
                  </a:lnTo>
                  <a:lnTo>
                    <a:pt x="176041" y="2474298"/>
                  </a:lnTo>
                  <a:lnTo>
                    <a:pt x="175738" y="2469309"/>
                  </a:lnTo>
                  <a:lnTo>
                    <a:pt x="175432" y="2464321"/>
                  </a:lnTo>
                  <a:lnTo>
                    <a:pt x="175124" y="2459332"/>
                  </a:lnTo>
                  <a:lnTo>
                    <a:pt x="174814" y="2454344"/>
                  </a:lnTo>
                  <a:lnTo>
                    <a:pt x="174502" y="2449355"/>
                  </a:lnTo>
                  <a:lnTo>
                    <a:pt x="174188" y="2444367"/>
                  </a:lnTo>
                  <a:lnTo>
                    <a:pt x="173873" y="2439378"/>
                  </a:lnTo>
                  <a:lnTo>
                    <a:pt x="173556" y="2434390"/>
                  </a:lnTo>
                  <a:lnTo>
                    <a:pt x="173236" y="2429401"/>
                  </a:lnTo>
                  <a:lnTo>
                    <a:pt x="172915" y="2424413"/>
                  </a:lnTo>
                  <a:lnTo>
                    <a:pt x="172591" y="2419424"/>
                  </a:lnTo>
                  <a:lnTo>
                    <a:pt x="172264" y="2414436"/>
                  </a:lnTo>
                  <a:lnTo>
                    <a:pt x="171934" y="2409447"/>
                  </a:lnTo>
                  <a:lnTo>
                    <a:pt x="171600" y="2404459"/>
                  </a:lnTo>
                  <a:lnTo>
                    <a:pt x="171260" y="2399470"/>
                  </a:lnTo>
                  <a:lnTo>
                    <a:pt x="170916" y="2394482"/>
                  </a:lnTo>
                  <a:lnTo>
                    <a:pt x="170566" y="2389493"/>
                  </a:lnTo>
                  <a:lnTo>
                    <a:pt x="170209" y="2384505"/>
                  </a:lnTo>
                  <a:lnTo>
                    <a:pt x="169845" y="2379516"/>
                  </a:lnTo>
                  <a:lnTo>
                    <a:pt x="169471" y="2374528"/>
                  </a:lnTo>
                  <a:lnTo>
                    <a:pt x="169088" y="2369539"/>
                  </a:lnTo>
                  <a:lnTo>
                    <a:pt x="168695" y="2364551"/>
                  </a:lnTo>
                  <a:lnTo>
                    <a:pt x="168293" y="2359562"/>
                  </a:lnTo>
                  <a:lnTo>
                    <a:pt x="167880" y="2354574"/>
                  </a:lnTo>
                  <a:lnTo>
                    <a:pt x="167456" y="2349585"/>
                  </a:lnTo>
                  <a:lnTo>
                    <a:pt x="167018" y="2344597"/>
                  </a:lnTo>
                  <a:lnTo>
                    <a:pt x="166569" y="2339608"/>
                  </a:lnTo>
                  <a:lnTo>
                    <a:pt x="166109" y="2334619"/>
                  </a:lnTo>
                  <a:lnTo>
                    <a:pt x="165638" y="2329631"/>
                  </a:lnTo>
                  <a:lnTo>
                    <a:pt x="165156" y="2324642"/>
                  </a:lnTo>
                  <a:lnTo>
                    <a:pt x="164662" y="2319654"/>
                  </a:lnTo>
                  <a:lnTo>
                    <a:pt x="164158" y="2314665"/>
                  </a:lnTo>
                  <a:lnTo>
                    <a:pt x="163644" y="2309677"/>
                  </a:lnTo>
                  <a:lnTo>
                    <a:pt x="163121" y="2304688"/>
                  </a:lnTo>
                  <a:lnTo>
                    <a:pt x="162591" y="2299700"/>
                  </a:lnTo>
                  <a:lnTo>
                    <a:pt x="162054" y="2294711"/>
                  </a:lnTo>
                  <a:lnTo>
                    <a:pt x="161508" y="2289723"/>
                  </a:lnTo>
                  <a:lnTo>
                    <a:pt x="160957" y="2284734"/>
                  </a:lnTo>
                  <a:lnTo>
                    <a:pt x="160402" y="2279746"/>
                  </a:lnTo>
                  <a:lnTo>
                    <a:pt x="159842" y="2274757"/>
                  </a:lnTo>
                  <a:lnTo>
                    <a:pt x="159278" y="2269769"/>
                  </a:lnTo>
                  <a:lnTo>
                    <a:pt x="158712" y="2264780"/>
                  </a:lnTo>
                  <a:lnTo>
                    <a:pt x="158142" y="2259792"/>
                  </a:lnTo>
                  <a:lnTo>
                    <a:pt x="157571" y="2254803"/>
                  </a:lnTo>
                  <a:lnTo>
                    <a:pt x="156999" y="2249815"/>
                  </a:lnTo>
                  <a:lnTo>
                    <a:pt x="156425" y="2244826"/>
                  </a:lnTo>
                  <a:lnTo>
                    <a:pt x="155851" y="2239838"/>
                  </a:lnTo>
                  <a:lnTo>
                    <a:pt x="155276" y="2234849"/>
                  </a:lnTo>
                  <a:lnTo>
                    <a:pt x="154701" y="2229861"/>
                  </a:lnTo>
                  <a:lnTo>
                    <a:pt x="154127" y="2224872"/>
                  </a:lnTo>
                  <a:lnTo>
                    <a:pt x="153553" y="2219884"/>
                  </a:lnTo>
                  <a:lnTo>
                    <a:pt x="152981" y="2214895"/>
                  </a:lnTo>
                  <a:lnTo>
                    <a:pt x="152409" y="2209907"/>
                  </a:lnTo>
                  <a:lnTo>
                    <a:pt x="151839" y="2204918"/>
                  </a:lnTo>
                  <a:lnTo>
                    <a:pt x="151272" y="2199930"/>
                  </a:lnTo>
                  <a:lnTo>
                    <a:pt x="150706" y="2194941"/>
                  </a:lnTo>
                  <a:lnTo>
                    <a:pt x="150143" y="2189953"/>
                  </a:lnTo>
                  <a:lnTo>
                    <a:pt x="149583" y="2184964"/>
                  </a:lnTo>
                  <a:lnTo>
                    <a:pt x="149025" y="2179976"/>
                  </a:lnTo>
                  <a:lnTo>
                    <a:pt x="148472" y="2174987"/>
                  </a:lnTo>
                  <a:lnTo>
                    <a:pt x="147921" y="2169999"/>
                  </a:lnTo>
                  <a:lnTo>
                    <a:pt x="147372" y="2165010"/>
                  </a:lnTo>
                  <a:lnTo>
                    <a:pt x="146827" y="2160022"/>
                  </a:lnTo>
                  <a:lnTo>
                    <a:pt x="146283" y="2155033"/>
                  </a:lnTo>
                  <a:lnTo>
                    <a:pt x="145741" y="2150045"/>
                  </a:lnTo>
                  <a:lnTo>
                    <a:pt x="145200" y="2145056"/>
                  </a:lnTo>
                  <a:lnTo>
                    <a:pt x="144658" y="2140068"/>
                  </a:lnTo>
                  <a:lnTo>
                    <a:pt x="144114" y="2135079"/>
                  </a:lnTo>
                  <a:lnTo>
                    <a:pt x="143567" y="2130091"/>
                  </a:lnTo>
                  <a:lnTo>
                    <a:pt x="143017" y="2125102"/>
                  </a:lnTo>
                  <a:lnTo>
                    <a:pt x="142459" y="2120114"/>
                  </a:lnTo>
                  <a:lnTo>
                    <a:pt x="141892" y="2115125"/>
                  </a:lnTo>
                  <a:lnTo>
                    <a:pt x="141315" y="2110137"/>
                  </a:lnTo>
                  <a:lnTo>
                    <a:pt x="140726" y="2105148"/>
                  </a:lnTo>
                  <a:lnTo>
                    <a:pt x="140124" y="2100160"/>
                  </a:lnTo>
                  <a:lnTo>
                    <a:pt x="139506" y="2095171"/>
                  </a:lnTo>
                  <a:lnTo>
                    <a:pt x="138866" y="2090183"/>
                  </a:lnTo>
                  <a:lnTo>
                    <a:pt x="138206" y="2085194"/>
                  </a:lnTo>
                  <a:lnTo>
                    <a:pt x="137524" y="2080206"/>
                  </a:lnTo>
                  <a:lnTo>
                    <a:pt x="136820" y="2075217"/>
                  </a:lnTo>
                  <a:lnTo>
                    <a:pt x="136092" y="2070229"/>
                  </a:lnTo>
                  <a:lnTo>
                    <a:pt x="135336" y="2065240"/>
                  </a:lnTo>
                  <a:lnTo>
                    <a:pt x="134550" y="2060252"/>
                  </a:lnTo>
                  <a:lnTo>
                    <a:pt x="133738" y="2055263"/>
                  </a:lnTo>
                  <a:lnTo>
                    <a:pt x="132899" y="2050275"/>
                  </a:lnTo>
                  <a:lnTo>
                    <a:pt x="132033" y="2045286"/>
                  </a:lnTo>
                  <a:lnTo>
                    <a:pt x="131141" y="2040298"/>
                  </a:lnTo>
                  <a:lnTo>
                    <a:pt x="130219" y="2035309"/>
                  </a:lnTo>
                  <a:lnTo>
                    <a:pt x="129271" y="2030321"/>
                  </a:lnTo>
                  <a:lnTo>
                    <a:pt x="128299" y="2025332"/>
                  </a:lnTo>
                  <a:lnTo>
                    <a:pt x="127307" y="2020344"/>
                  </a:lnTo>
                  <a:lnTo>
                    <a:pt x="126294" y="2015355"/>
                  </a:lnTo>
                  <a:lnTo>
                    <a:pt x="125263" y="2010367"/>
                  </a:lnTo>
                  <a:lnTo>
                    <a:pt x="124211" y="2005378"/>
                  </a:lnTo>
                  <a:lnTo>
                    <a:pt x="123147" y="2000390"/>
                  </a:lnTo>
                  <a:lnTo>
                    <a:pt x="122072" y="1995401"/>
                  </a:lnTo>
                  <a:lnTo>
                    <a:pt x="120988" y="1990413"/>
                  </a:lnTo>
                  <a:lnTo>
                    <a:pt x="119896" y="1985424"/>
                  </a:lnTo>
                  <a:lnTo>
                    <a:pt x="118800" y="1980436"/>
                  </a:lnTo>
                  <a:lnTo>
                    <a:pt x="117699" y="1975447"/>
                  </a:lnTo>
                  <a:lnTo>
                    <a:pt x="116599" y="1970459"/>
                  </a:lnTo>
                  <a:lnTo>
                    <a:pt x="115498" y="1965470"/>
                  </a:lnTo>
                  <a:lnTo>
                    <a:pt x="114399" y="1960482"/>
                  </a:lnTo>
                  <a:lnTo>
                    <a:pt x="113303" y="1955493"/>
                  </a:lnTo>
                  <a:lnTo>
                    <a:pt x="112210" y="1950505"/>
                  </a:lnTo>
                  <a:lnTo>
                    <a:pt x="111122" y="1945516"/>
                  </a:lnTo>
                  <a:lnTo>
                    <a:pt x="110036" y="1940528"/>
                  </a:lnTo>
                  <a:lnTo>
                    <a:pt x="108953" y="1935539"/>
                  </a:lnTo>
                  <a:lnTo>
                    <a:pt x="107873" y="1930551"/>
                  </a:lnTo>
                  <a:lnTo>
                    <a:pt x="106794" y="1925562"/>
                  </a:lnTo>
                  <a:lnTo>
                    <a:pt x="105716" y="1920574"/>
                  </a:lnTo>
                  <a:lnTo>
                    <a:pt x="104635" y="1915585"/>
                  </a:lnTo>
                  <a:lnTo>
                    <a:pt x="103552" y="1910597"/>
                  </a:lnTo>
                  <a:lnTo>
                    <a:pt x="102464" y="1905608"/>
                  </a:lnTo>
                  <a:lnTo>
                    <a:pt x="101370" y="1900620"/>
                  </a:lnTo>
                  <a:lnTo>
                    <a:pt x="100267" y="1895631"/>
                  </a:lnTo>
                  <a:lnTo>
                    <a:pt x="99152" y="1890643"/>
                  </a:lnTo>
                  <a:lnTo>
                    <a:pt x="98027" y="1885654"/>
                  </a:lnTo>
                  <a:lnTo>
                    <a:pt x="96889" y="1880666"/>
                  </a:lnTo>
                  <a:lnTo>
                    <a:pt x="95738" y="1875677"/>
                  </a:lnTo>
                  <a:lnTo>
                    <a:pt x="94573" y="1870689"/>
                  </a:lnTo>
                  <a:lnTo>
                    <a:pt x="93392" y="1865700"/>
                  </a:lnTo>
                  <a:lnTo>
                    <a:pt x="92195" y="1860712"/>
                  </a:lnTo>
                  <a:lnTo>
                    <a:pt x="90985" y="1855723"/>
                  </a:lnTo>
                  <a:lnTo>
                    <a:pt x="89762" y="1850735"/>
                  </a:lnTo>
                  <a:lnTo>
                    <a:pt x="88528" y="1845746"/>
                  </a:lnTo>
                  <a:lnTo>
                    <a:pt x="87284" y="1840758"/>
                  </a:lnTo>
                  <a:lnTo>
                    <a:pt x="86030" y="1835769"/>
                  </a:lnTo>
                  <a:lnTo>
                    <a:pt x="84771" y="1830781"/>
                  </a:lnTo>
                  <a:lnTo>
                    <a:pt x="83508" y="1825792"/>
                  </a:lnTo>
                  <a:lnTo>
                    <a:pt x="82245" y="1820804"/>
                  </a:lnTo>
                  <a:lnTo>
                    <a:pt x="80983" y="1815815"/>
                  </a:lnTo>
                  <a:lnTo>
                    <a:pt x="79726" y="1810827"/>
                  </a:lnTo>
                  <a:lnTo>
                    <a:pt x="78476" y="1805838"/>
                  </a:lnTo>
                  <a:lnTo>
                    <a:pt x="77235" y="1800850"/>
                  </a:lnTo>
                  <a:lnTo>
                    <a:pt x="76004" y="1795861"/>
                  </a:lnTo>
                  <a:lnTo>
                    <a:pt x="74785" y="1790873"/>
                  </a:lnTo>
                  <a:lnTo>
                    <a:pt x="73578" y="1785884"/>
                  </a:lnTo>
                  <a:lnTo>
                    <a:pt x="72386" y="1780896"/>
                  </a:lnTo>
                  <a:lnTo>
                    <a:pt x="71209" y="1775907"/>
                  </a:lnTo>
                  <a:lnTo>
                    <a:pt x="70044" y="1770919"/>
                  </a:lnTo>
                  <a:lnTo>
                    <a:pt x="68890" y="1765930"/>
                  </a:lnTo>
                  <a:lnTo>
                    <a:pt x="67746" y="1760942"/>
                  </a:lnTo>
                  <a:lnTo>
                    <a:pt x="66609" y="1755953"/>
                  </a:lnTo>
                  <a:lnTo>
                    <a:pt x="65480" y="1750964"/>
                  </a:lnTo>
                  <a:lnTo>
                    <a:pt x="64351" y="1745976"/>
                  </a:lnTo>
                  <a:lnTo>
                    <a:pt x="63222" y="1740987"/>
                  </a:lnTo>
                  <a:lnTo>
                    <a:pt x="62088" y="1735999"/>
                  </a:lnTo>
                  <a:lnTo>
                    <a:pt x="60947" y="1731010"/>
                  </a:lnTo>
                  <a:lnTo>
                    <a:pt x="59794" y="1726022"/>
                  </a:lnTo>
                  <a:lnTo>
                    <a:pt x="58625" y="1721033"/>
                  </a:lnTo>
                  <a:lnTo>
                    <a:pt x="57438" y="1716045"/>
                  </a:lnTo>
                  <a:lnTo>
                    <a:pt x="56232" y="1711056"/>
                  </a:lnTo>
                  <a:lnTo>
                    <a:pt x="55003" y="1706068"/>
                  </a:lnTo>
                  <a:lnTo>
                    <a:pt x="53752" y="1701079"/>
                  </a:lnTo>
                  <a:lnTo>
                    <a:pt x="52473" y="1696091"/>
                  </a:lnTo>
                  <a:lnTo>
                    <a:pt x="51165" y="1691102"/>
                  </a:lnTo>
                  <a:lnTo>
                    <a:pt x="49833" y="1686114"/>
                  </a:lnTo>
                  <a:lnTo>
                    <a:pt x="48478" y="1681125"/>
                  </a:lnTo>
                  <a:lnTo>
                    <a:pt x="47100" y="1676137"/>
                  </a:lnTo>
                  <a:lnTo>
                    <a:pt x="45701" y="1671148"/>
                  </a:lnTo>
                  <a:lnTo>
                    <a:pt x="44281" y="1666160"/>
                  </a:lnTo>
                  <a:lnTo>
                    <a:pt x="42847" y="1661171"/>
                  </a:lnTo>
                  <a:lnTo>
                    <a:pt x="41403" y="1656183"/>
                  </a:lnTo>
                  <a:lnTo>
                    <a:pt x="39953" y="1651194"/>
                  </a:lnTo>
                  <a:lnTo>
                    <a:pt x="38501" y="1646206"/>
                  </a:lnTo>
                  <a:lnTo>
                    <a:pt x="37053" y="1641217"/>
                  </a:lnTo>
                  <a:lnTo>
                    <a:pt x="35615" y="1636229"/>
                  </a:lnTo>
                  <a:lnTo>
                    <a:pt x="34193" y="1631240"/>
                  </a:lnTo>
                  <a:lnTo>
                    <a:pt x="32790" y="1626252"/>
                  </a:lnTo>
                  <a:lnTo>
                    <a:pt x="31411" y="1621263"/>
                  </a:lnTo>
                  <a:lnTo>
                    <a:pt x="30060" y="1616275"/>
                  </a:lnTo>
                  <a:lnTo>
                    <a:pt x="28748" y="1611286"/>
                  </a:lnTo>
                  <a:lnTo>
                    <a:pt x="27480" y="1606298"/>
                  </a:lnTo>
                  <a:lnTo>
                    <a:pt x="26253" y="1601309"/>
                  </a:lnTo>
                  <a:lnTo>
                    <a:pt x="25073" y="1596321"/>
                  </a:lnTo>
                  <a:lnTo>
                    <a:pt x="23940" y="1591332"/>
                  </a:lnTo>
                  <a:lnTo>
                    <a:pt x="22857" y="1586344"/>
                  </a:lnTo>
                  <a:lnTo>
                    <a:pt x="21839" y="1581355"/>
                  </a:lnTo>
                  <a:lnTo>
                    <a:pt x="20874" y="1576367"/>
                  </a:lnTo>
                  <a:lnTo>
                    <a:pt x="19962" y="1571378"/>
                  </a:lnTo>
                  <a:lnTo>
                    <a:pt x="19101" y="1566390"/>
                  </a:lnTo>
                  <a:lnTo>
                    <a:pt x="18291" y="1561401"/>
                  </a:lnTo>
                  <a:lnTo>
                    <a:pt x="17533" y="1556413"/>
                  </a:lnTo>
                  <a:lnTo>
                    <a:pt x="16829" y="1551424"/>
                  </a:lnTo>
                  <a:lnTo>
                    <a:pt x="16167" y="1546436"/>
                  </a:lnTo>
                  <a:lnTo>
                    <a:pt x="15542" y="1541447"/>
                  </a:lnTo>
                  <a:lnTo>
                    <a:pt x="14951" y="1536459"/>
                  </a:lnTo>
                  <a:lnTo>
                    <a:pt x="14391" y="1531470"/>
                  </a:lnTo>
                  <a:lnTo>
                    <a:pt x="13859" y="1526482"/>
                  </a:lnTo>
                  <a:lnTo>
                    <a:pt x="13348" y="1521493"/>
                  </a:lnTo>
                  <a:lnTo>
                    <a:pt x="12852" y="1516505"/>
                  </a:lnTo>
                  <a:lnTo>
                    <a:pt x="12365" y="1511516"/>
                  </a:lnTo>
                  <a:lnTo>
                    <a:pt x="11885" y="1506528"/>
                  </a:lnTo>
                  <a:lnTo>
                    <a:pt x="11407" y="1501539"/>
                  </a:lnTo>
                  <a:lnTo>
                    <a:pt x="10927" y="1496551"/>
                  </a:lnTo>
                  <a:lnTo>
                    <a:pt x="10441" y="1491562"/>
                  </a:lnTo>
                  <a:lnTo>
                    <a:pt x="9949" y="1486574"/>
                  </a:lnTo>
                  <a:lnTo>
                    <a:pt x="9448" y="1481585"/>
                  </a:lnTo>
                  <a:lnTo>
                    <a:pt x="8938" y="1476597"/>
                  </a:lnTo>
                  <a:lnTo>
                    <a:pt x="8418" y="1471608"/>
                  </a:lnTo>
                  <a:lnTo>
                    <a:pt x="7887" y="1466620"/>
                  </a:lnTo>
                  <a:lnTo>
                    <a:pt x="7350" y="1461631"/>
                  </a:lnTo>
                  <a:lnTo>
                    <a:pt x="6808" y="1456643"/>
                  </a:lnTo>
                  <a:lnTo>
                    <a:pt x="6263" y="1451654"/>
                  </a:lnTo>
                  <a:lnTo>
                    <a:pt x="5718" y="1446666"/>
                  </a:lnTo>
                  <a:lnTo>
                    <a:pt x="5177" y="1441677"/>
                  </a:lnTo>
                  <a:lnTo>
                    <a:pt x="4646" y="1436689"/>
                  </a:lnTo>
                  <a:lnTo>
                    <a:pt x="4127" y="1431700"/>
                  </a:lnTo>
                  <a:lnTo>
                    <a:pt x="3625" y="1426712"/>
                  </a:lnTo>
                  <a:lnTo>
                    <a:pt x="3142" y="1421723"/>
                  </a:lnTo>
                  <a:lnTo>
                    <a:pt x="2682" y="1416735"/>
                  </a:lnTo>
                  <a:lnTo>
                    <a:pt x="2256" y="1411746"/>
                  </a:lnTo>
                  <a:lnTo>
                    <a:pt x="1861" y="1406758"/>
                  </a:lnTo>
                  <a:lnTo>
                    <a:pt x="1500" y="1401769"/>
                  </a:lnTo>
                  <a:lnTo>
                    <a:pt x="1175" y="1396781"/>
                  </a:lnTo>
                  <a:lnTo>
                    <a:pt x="886" y="1391792"/>
                  </a:lnTo>
                  <a:lnTo>
                    <a:pt x="637" y="1386804"/>
                  </a:lnTo>
                  <a:lnTo>
                    <a:pt x="435" y="1381815"/>
                  </a:lnTo>
                  <a:lnTo>
                    <a:pt x="272" y="1376827"/>
                  </a:lnTo>
                  <a:lnTo>
                    <a:pt x="148" y="1371838"/>
                  </a:lnTo>
                  <a:lnTo>
                    <a:pt x="61" y="1366850"/>
                  </a:lnTo>
                  <a:lnTo>
                    <a:pt x="10" y="1361861"/>
                  </a:lnTo>
                  <a:lnTo>
                    <a:pt x="0" y="1356873"/>
                  </a:lnTo>
                  <a:lnTo>
                    <a:pt x="26" y="1351884"/>
                  </a:lnTo>
                  <a:lnTo>
                    <a:pt x="84" y="1346896"/>
                  </a:lnTo>
                  <a:lnTo>
                    <a:pt x="172" y="1341907"/>
                  </a:lnTo>
                  <a:lnTo>
                    <a:pt x="288" y="1336919"/>
                  </a:lnTo>
                  <a:lnTo>
                    <a:pt x="431" y="1331930"/>
                  </a:lnTo>
                  <a:lnTo>
                    <a:pt x="604" y="1326942"/>
                  </a:lnTo>
                  <a:lnTo>
                    <a:pt x="803" y="1321953"/>
                  </a:lnTo>
                  <a:lnTo>
                    <a:pt x="1026" y="1316965"/>
                  </a:lnTo>
                  <a:lnTo>
                    <a:pt x="1272" y="1311976"/>
                  </a:lnTo>
                  <a:lnTo>
                    <a:pt x="1541" y="1306988"/>
                  </a:lnTo>
                  <a:lnTo>
                    <a:pt x="1836" y="1301999"/>
                  </a:lnTo>
                  <a:lnTo>
                    <a:pt x="2161" y="1297011"/>
                  </a:lnTo>
                  <a:lnTo>
                    <a:pt x="2514" y="1292022"/>
                  </a:lnTo>
                  <a:lnTo>
                    <a:pt x="2894" y="1287034"/>
                  </a:lnTo>
                  <a:lnTo>
                    <a:pt x="3304" y="1282045"/>
                  </a:lnTo>
                  <a:lnTo>
                    <a:pt x="3745" y="1277057"/>
                  </a:lnTo>
                  <a:lnTo>
                    <a:pt x="4226" y="1272068"/>
                  </a:lnTo>
                  <a:lnTo>
                    <a:pt x="4747" y="1267080"/>
                  </a:lnTo>
                  <a:lnTo>
                    <a:pt x="5308" y="1262091"/>
                  </a:lnTo>
                  <a:lnTo>
                    <a:pt x="5910" y="1257103"/>
                  </a:lnTo>
                  <a:lnTo>
                    <a:pt x="6554" y="1252114"/>
                  </a:lnTo>
                  <a:lnTo>
                    <a:pt x="7243" y="1247126"/>
                  </a:lnTo>
                  <a:lnTo>
                    <a:pt x="7988" y="1242137"/>
                  </a:lnTo>
                  <a:lnTo>
                    <a:pt x="8782" y="1237149"/>
                  </a:lnTo>
                  <a:lnTo>
                    <a:pt x="9623" y="1232160"/>
                  </a:lnTo>
                  <a:lnTo>
                    <a:pt x="10512" y="1227172"/>
                  </a:lnTo>
                  <a:lnTo>
                    <a:pt x="11448" y="1222183"/>
                  </a:lnTo>
                  <a:lnTo>
                    <a:pt x="12432" y="1217195"/>
                  </a:lnTo>
                  <a:lnTo>
                    <a:pt x="13471" y="1212206"/>
                  </a:lnTo>
                  <a:lnTo>
                    <a:pt x="14552" y="1207218"/>
                  </a:lnTo>
                  <a:lnTo>
                    <a:pt x="15673" y="1202229"/>
                  </a:lnTo>
                  <a:lnTo>
                    <a:pt x="16831" y="1197241"/>
                  </a:lnTo>
                  <a:lnTo>
                    <a:pt x="18024" y="1192252"/>
                  </a:lnTo>
                  <a:lnTo>
                    <a:pt x="19252" y="1187264"/>
                  </a:lnTo>
                  <a:lnTo>
                    <a:pt x="20510" y="1182275"/>
                  </a:lnTo>
                  <a:lnTo>
                    <a:pt x="21790" y="1177287"/>
                  </a:lnTo>
                  <a:lnTo>
                    <a:pt x="23087" y="1172298"/>
                  </a:lnTo>
                  <a:lnTo>
                    <a:pt x="24400" y="1167309"/>
                  </a:lnTo>
                  <a:lnTo>
                    <a:pt x="25723" y="1162321"/>
                  </a:lnTo>
                  <a:lnTo>
                    <a:pt x="27054" y="1157332"/>
                  </a:lnTo>
                  <a:lnTo>
                    <a:pt x="28386" y="1152344"/>
                  </a:lnTo>
                  <a:lnTo>
                    <a:pt x="29716" y="1147355"/>
                  </a:lnTo>
                  <a:lnTo>
                    <a:pt x="31042" y="1142367"/>
                  </a:lnTo>
                  <a:lnTo>
                    <a:pt x="32360" y="1137378"/>
                  </a:lnTo>
                  <a:lnTo>
                    <a:pt x="33668" y="1132390"/>
                  </a:lnTo>
                  <a:lnTo>
                    <a:pt x="34960" y="1127401"/>
                  </a:lnTo>
                  <a:lnTo>
                    <a:pt x="36238" y="1122413"/>
                  </a:lnTo>
                  <a:lnTo>
                    <a:pt x="37499" y="1117424"/>
                  </a:lnTo>
                  <a:lnTo>
                    <a:pt x="38744" y="1112436"/>
                  </a:lnTo>
                  <a:lnTo>
                    <a:pt x="39972" y="1107447"/>
                  </a:lnTo>
                  <a:lnTo>
                    <a:pt x="41179" y="1102459"/>
                  </a:lnTo>
                  <a:lnTo>
                    <a:pt x="42367" y="1097470"/>
                  </a:lnTo>
                  <a:lnTo>
                    <a:pt x="43539" y="1092482"/>
                  </a:lnTo>
                  <a:lnTo>
                    <a:pt x="44694" y="1087493"/>
                  </a:lnTo>
                  <a:lnTo>
                    <a:pt x="45834" y="1082505"/>
                  </a:lnTo>
                  <a:lnTo>
                    <a:pt x="46960" y="1077516"/>
                  </a:lnTo>
                  <a:lnTo>
                    <a:pt x="48072" y="1072528"/>
                  </a:lnTo>
                  <a:lnTo>
                    <a:pt x="49174" y="1067539"/>
                  </a:lnTo>
                  <a:lnTo>
                    <a:pt x="50268" y="1062551"/>
                  </a:lnTo>
                  <a:lnTo>
                    <a:pt x="51356" y="1057562"/>
                  </a:lnTo>
                  <a:lnTo>
                    <a:pt x="52441" y="1052574"/>
                  </a:lnTo>
                  <a:lnTo>
                    <a:pt x="53523" y="1047585"/>
                  </a:lnTo>
                  <a:lnTo>
                    <a:pt x="54608" y="1042597"/>
                  </a:lnTo>
                  <a:lnTo>
                    <a:pt x="55697" y="1037608"/>
                  </a:lnTo>
                  <a:lnTo>
                    <a:pt x="56792" y="1032620"/>
                  </a:lnTo>
                  <a:lnTo>
                    <a:pt x="57897" y="1027631"/>
                  </a:lnTo>
                  <a:lnTo>
                    <a:pt x="59014" y="1022643"/>
                  </a:lnTo>
                  <a:lnTo>
                    <a:pt x="60146" y="1017654"/>
                  </a:lnTo>
                  <a:lnTo>
                    <a:pt x="61298" y="1012666"/>
                  </a:lnTo>
                  <a:lnTo>
                    <a:pt x="62469" y="1007677"/>
                  </a:lnTo>
                  <a:lnTo>
                    <a:pt x="63663" y="1002689"/>
                  </a:lnTo>
                  <a:lnTo>
                    <a:pt x="64880" y="997700"/>
                  </a:lnTo>
                  <a:lnTo>
                    <a:pt x="66122" y="992712"/>
                  </a:lnTo>
                  <a:lnTo>
                    <a:pt x="67398" y="987723"/>
                  </a:lnTo>
                  <a:lnTo>
                    <a:pt x="68705" y="982735"/>
                  </a:lnTo>
                  <a:lnTo>
                    <a:pt x="70042" y="977746"/>
                  </a:lnTo>
                  <a:lnTo>
                    <a:pt x="71410" y="972758"/>
                  </a:lnTo>
                  <a:lnTo>
                    <a:pt x="72809" y="967769"/>
                  </a:lnTo>
                  <a:lnTo>
                    <a:pt x="74242" y="962781"/>
                  </a:lnTo>
                  <a:lnTo>
                    <a:pt x="75715" y="957792"/>
                  </a:lnTo>
                  <a:lnTo>
                    <a:pt x="77219" y="952804"/>
                  </a:lnTo>
                  <a:lnTo>
                    <a:pt x="78754" y="947815"/>
                  </a:lnTo>
                  <a:lnTo>
                    <a:pt x="80319" y="942827"/>
                  </a:lnTo>
                  <a:lnTo>
                    <a:pt x="81914" y="937838"/>
                  </a:lnTo>
                  <a:lnTo>
                    <a:pt x="83539" y="932850"/>
                  </a:lnTo>
                  <a:lnTo>
                    <a:pt x="85194" y="927861"/>
                  </a:lnTo>
                  <a:lnTo>
                    <a:pt x="86873" y="922873"/>
                  </a:lnTo>
                  <a:lnTo>
                    <a:pt x="88572" y="917884"/>
                  </a:lnTo>
                  <a:lnTo>
                    <a:pt x="90290" y="912896"/>
                  </a:lnTo>
                  <a:lnTo>
                    <a:pt x="92025" y="907907"/>
                  </a:lnTo>
                  <a:lnTo>
                    <a:pt x="93777" y="902919"/>
                  </a:lnTo>
                  <a:lnTo>
                    <a:pt x="95539" y="897930"/>
                  </a:lnTo>
                  <a:lnTo>
                    <a:pt x="97308" y="892942"/>
                  </a:lnTo>
                  <a:lnTo>
                    <a:pt x="99081" y="887953"/>
                  </a:lnTo>
                  <a:lnTo>
                    <a:pt x="100855" y="882965"/>
                  </a:lnTo>
                  <a:lnTo>
                    <a:pt x="102628" y="877976"/>
                  </a:lnTo>
                  <a:lnTo>
                    <a:pt x="104394" y="872988"/>
                  </a:lnTo>
                  <a:lnTo>
                    <a:pt x="106150" y="867999"/>
                  </a:lnTo>
                  <a:lnTo>
                    <a:pt x="107895" y="863011"/>
                  </a:lnTo>
                  <a:lnTo>
                    <a:pt x="109625" y="858022"/>
                  </a:lnTo>
                  <a:lnTo>
                    <a:pt x="111337" y="853034"/>
                  </a:lnTo>
                  <a:lnTo>
                    <a:pt x="113027" y="848045"/>
                  </a:lnTo>
                  <a:lnTo>
                    <a:pt x="114691" y="843057"/>
                  </a:lnTo>
                  <a:lnTo>
                    <a:pt x="116329" y="838068"/>
                  </a:lnTo>
                  <a:lnTo>
                    <a:pt x="117939" y="833080"/>
                  </a:lnTo>
                  <a:lnTo>
                    <a:pt x="119520" y="828091"/>
                  </a:lnTo>
                  <a:lnTo>
                    <a:pt x="121071" y="823103"/>
                  </a:lnTo>
                  <a:lnTo>
                    <a:pt x="122584" y="818114"/>
                  </a:lnTo>
                  <a:lnTo>
                    <a:pt x="124061" y="813126"/>
                  </a:lnTo>
                  <a:lnTo>
                    <a:pt x="125504" y="808137"/>
                  </a:lnTo>
                  <a:lnTo>
                    <a:pt x="126912" y="803149"/>
                  </a:lnTo>
                  <a:lnTo>
                    <a:pt x="128287" y="798160"/>
                  </a:lnTo>
                  <a:lnTo>
                    <a:pt x="129626" y="793172"/>
                  </a:lnTo>
                  <a:lnTo>
                    <a:pt x="130921" y="788183"/>
                  </a:lnTo>
                  <a:lnTo>
                    <a:pt x="132183" y="783195"/>
                  </a:lnTo>
                  <a:lnTo>
                    <a:pt x="133411" y="778206"/>
                  </a:lnTo>
                  <a:lnTo>
                    <a:pt x="134606" y="773218"/>
                  </a:lnTo>
                  <a:lnTo>
                    <a:pt x="135769" y="768229"/>
                  </a:lnTo>
                  <a:lnTo>
                    <a:pt x="136897" y="763241"/>
                  </a:lnTo>
                  <a:lnTo>
                    <a:pt x="137990" y="758252"/>
                  </a:lnTo>
                  <a:lnTo>
                    <a:pt x="139054" y="753264"/>
                  </a:lnTo>
                  <a:lnTo>
                    <a:pt x="140089" y="748275"/>
                  </a:lnTo>
                  <a:lnTo>
                    <a:pt x="141096" y="743287"/>
                  </a:lnTo>
                  <a:lnTo>
                    <a:pt x="142077" y="738298"/>
                  </a:lnTo>
                  <a:lnTo>
                    <a:pt x="143026" y="733310"/>
                  </a:lnTo>
                  <a:lnTo>
                    <a:pt x="143949" y="728321"/>
                  </a:lnTo>
                  <a:lnTo>
                    <a:pt x="144848" y="723333"/>
                  </a:lnTo>
                  <a:lnTo>
                    <a:pt x="145723" y="718344"/>
                  </a:lnTo>
                  <a:lnTo>
                    <a:pt x="146576" y="713356"/>
                  </a:lnTo>
                  <a:lnTo>
                    <a:pt x="147407" y="708367"/>
                  </a:lnTo>
                  <a:lnTo>
                    <a:pt x="148211" y="703379"/>
                  </a:lnTo>
                  <a:lnTo>
                    <a:pt x="148995" y="698390"/>
                  </a:lnTo>
                  <a:lnTo>
                    <a:pt x="149760" y="693402"/>
                  </a:lnTo>
                  <a:lnTo>
                    <a:pt x="150505" y="688413"/>
                  </a:lnTo>
                  <a:lnTo>
                    <a:pt x="151233" y="683425"/>
                  </a:lnTo>
                  <a:lnTo>
                    <a:pt x="151941" y="678436"/>
                  </a:lnTo>
                  <a:lnTo>
                    <a:pt x="152631" y="673448"/>
                  </a:lnTo>
                  <a:lnTo>
                    <a:pt x="153305" y="668459"/>
                  </a:lnTo>
                  <a:lnTo>
                    <a:pt x="153964" y="663471"/>
                  </a:lnTo>
                  <a:lnTo>
                    <a:pt x="154610" y="658482"/>
                  </a:lnTo>
                  <a:lnTo>
                    <a:pt x="155242" y="653494"/>
                  </a:lnTo>
                  <a:lnTo>
                    <a:pt x="155861" y="648505"/>
                  </a:lnTo>
                  <a:lnTo>
                    <a:pt x="156469" y="643517"/>
                  </a:lnTo>
                  <a:lnTo>
                    <a:pt x="157067" y="638528"/>
                  </a:lnTo>
                  <a:lnTo>
                    <a:pt x="157656" y="633540"/>
                  </a:lnTo>
                  <a:lnTo>
                    <a:pt x="158238" y="628551"/>
                  </a:lnTo>
                  <a:lnTo>
                    <a:pt x="158814" y="623563"/>
                  </a:lnTo>
                  <a:lnTo>
                    <a:pt x="159382" y="618574"/>
                  </a:lnTo>
                  <a:lnTo>
                    <a:pt x="159947" y="613586"/>
                  </a:lnTo>
                  <a:lnTo>
                    <a:pt x="160508" y="608597"/>
                  </a:lnTo>
                  <a:lnTo>
                    <a:pt x="161066" y="603609"/>
                  </a:lnTo>
                  <a:lnTo>
                    <a:pt x="161622" y="598620"/>
                  </a:lnTo>
                  <a:lnTo>
                    <a:pt x="162176" y="593632"/>
                  </a:lnTo>
                  <a:lnTo>
                    <a:pt x="162730" y="588643"/>
                  </a:lnTo>
                  <a:lnTo>
                    <a:pt x="163282" y="583654"/>
                  </a:lnTo>
                  <a:lnTo>
                    <a:pt x="163834" y="578666"/>
                  </a:lnTo>
                  <a:lnTo>
                    <a:pt x="164386" y="573677"/>
                  </a:lnTo>
                  <a:lnTo>
                    <a:pt x="164937" y="568689"/>
                  </a:lnTo>
                  <a:lnTo>
                    <a:pt x="165487" y="563700"/>
                  </a:lnTo>
                  <a:lnTo>
                    <a:pt x="166036" y="558712"/>
                  </a:lnTo>
                  <a:lnTo>
                    <a:pt x="166583" y="553723"/>
                  </a:lnTo>
                  <a:lnTo>
                    <a:pt x="167127" y="548735"/>
                  </a:lnTo>
                  <a:lnTo>
                    <a:pt x="167668" y="543746"/>
                  </a:lnTo>
                  <a:lnTo>
                    <a:pt x="168206" y="538758"/>
                  </a:lnTo>
                  <a:lnTo>
                    <a:pt x="168738" y="533769"/>
                  </a:lnTo>
                  <a:lnTo>
                    <a:pt x="169263" y="528781"/>
                  </a:lnTo>
                  <a:lnTo>
                    <a:pt x="169782" y="523792"/>
                  </a:lnTo>
                  <a:lnTo>
                    <a:pt x="170293" y="518804"/>
                  </a:lnTo>
                  <a:lnTo>
                    <a:pt x="170796" y="513815"/>
                  </a:lnTo>
                  <a:lnTo>
                    <a:pt x="171288" y="508827"/>
                  </a:lnTo>
                  <a:lnTo>
                    <a:pt x="171768" y="503838"/>
                  </a:lnTo>
                  <a:lnTo>
                    <a:pt x="172236" y="498850"/>
                  </a:lnTo>
                  <a:lnTo>
                    <a:pt x="172693" y="493861"/>
                  </a:lnTo>
                  <a:lnTo>
                    <a:pt x="173136" y="488873"/>
                  </a:lnTo>
                  <a:lnTo>
                    <a:pt x="173566" y="483884"/>
                  </a:lnTo>
                  <a:lnTo>
                    <a:pt x="173980" y="478896"/>
                  </a:lnTo>
                  <a:lnTo>
                    <a:pt x="174378" y="473907"/>
                  </a:lnTo>
                  <a:lnTo>
                    <a:pt x="174761" y="468919"/>
                  </a:lnTo>
                  <a:lnTo>
                    <a:pt x="175129" y="463930"/>
                  </a:lnTo>
                  <a:lnTo>
                    <a:pt x="175482" y="458942"/>
                  </a:lnTo>
                  <a:lnTo>
                    <a:pt x="175820" y="453953"/>
                  </a:lnTo>
                  <a:lnTo>
                    <a:pt x="176139" y="448965"/>
                  </a:lnTo>
                  <a:lnTo>
                    <a:pt x="176442" y="443976"/>
                  </a:lnTo>
                  <a:lnTo>
                    <a:pt x="176731" y="438988"/>
                  </a:lnTo>
                  <a:lnTo>
                    <a:pt x="177005" y="433999"/>
                  </a:lnTo>
                  <a:lnTo>
                    <a:pt x="177265" y="429011"/>
                  </a:lnTo>
                  <a:lnTo>
                    <a:pt x="177509" y="424022"/>
                  </a:lnTo>
                  <a:lnTo>
                    <a:pt x="177737" y="419034"/>
                  </a:lnTo>
                  <a:lnTo>
                    <a:pt x="177953" y="414045"/>
                  </a:lnTo>
                  <a:lnTo>
                    <a:pt x="178155" y="409057"/>
                  </a:lnTo>
                  <a:lnTo>
                    <a:pt x="178346" y="404068"/>
                  </a:lnTo>
                  <a:lnTo>
                    <a:pt x="178525" y="399080"/>
                  </a:lnTo>
                  <a:lnTo>
                    <a:pt x="178692" y="394091"/>
                  </a:lnTo>
                  <a:lnTo>
                    <a:pt x="178847" y="389103"/>
                  </a:lnTo>
                  <a:lnTo>
                    <a:pt x="178993" y="384114"/>
                  </a:lnTo>
                  <a:lnTo>
                    <a:pt x="179130" y="379126"/>
                  </a:lnTo>
                  <a:lnTo>
                    <a:pt x="179259" y="374137"/>
                  </a:lnTo>
                  <a:lnTo>
                    <a:pt x="179379" y="369149"/>
                  </a:lnTo>
                  <a:lnTo>
                    <a:pt x="179491" y="364160"/>
                  </a:lnTo>
                  <a:lnTo>
                    <a:pt x="179596" y="359172"/>
                  </a:lnTo>
                  <a:lnTo>
                    <a:pt x="179696" y="354183"/>
                  </a:lnTo>
                  <a:lnTo>
                    <a:pt x="179790" y="349195"/>
                  </a:lnTo>
                  <a:lnTo>
                    <a:pt x="179879" y="344206"/>
                  </a:lnTo>
                  <a:lnTo>
                    <a:pt x="179964" y="339218"/>
                  </a:lnTo>
                  <a:lnTo>
                    <a:pt x="180044" y="334229"/>
                  </a:lnTo>
                  <a:lnTo>
                    <a:pt x="180121" y="329241"/>
                  </a:lnTo>
                  <a:lnTo>
                    <a:pt x="180196" y="324252"/>
                  </a:lnTo>
                  <a:lnTo>
                    <a:pt x="180268" y="319264"/>
                  </a:lnTo>
                  <a:lnTo>
                    <a:pt x="180338" y="314275"/>
                  </a:lnTo>
                  <a:lnTo>
                    <a:pt x="180407" y="309287"/>
                  </a:lnTo>
                  <a:lnTo>
                    <a:pt x="180475" y="304298"/>
                  </a:lnTo>
                  <a:lnTo>
                    <a:pt x="180542" y="299310"/>
                  </a:lnTo>
                  <a:lnTo>
                    <a:pt x="180609" y="294321"/>
                  </a:lnTo>
                  <a:lnTo>
                    <a:pt x="180675" y="289333"/>
                  </a:lnTo>
                  <a:lnTo>
                    <a:pt x="180742" y="284344"/>
                  </a:lnTo>
                  <a:lnTo>
                    <a:pt x="180810" y="279356"/>
                  </a:lnTo>
                  <a:lnTo>
                    <a:pt x="180879" y="274367"/>
                  </a:lnTo>
                  <a:lnTo>
                    <a:pt x="180948" y="269379"/>
                  </a:lnTo>
                  <a:lnTo>
                    <a:pt x="181018" y="264390"/>
                  </a:lnTo>
                  <a:lnTo>
                    <a:pt x="181090" y="259402"/>
                  </a:lnTo>
                  <a:lnTo>
                    <a:pt x="181163" y="254413"/>
                  </a:lnTo>
                  <a:lnTo>
                    <a:pt x="181237" y="249425"/>
                  </a:lnTo>
                  <a:lnTo>
                    <a:pt x="181312" y="244436"/>
                  </a:lnTo>
                  <a:lnTo>
                    <a:pt x="181387" y="239448"/>
                  </a:lnTo>
                  <a:lnTo>
                    <a:pt x="181464" y="234459"/>
                  </a:lnTo>
                  <a:lnTo>
                    <a:pt x="181541" y="229471"/>
                  </a:lnTo>
                  <a:lnTo>
                    <a:pt x="181618" y="224482"/>
                  </a:lnTo>
                  <a:lnTo>
                    <a:pt x="181696" y="219494"/>
                  </a:lnTo>
                  <a:lnTo>
                    <a:pt x="181772" y="214505"/>
                  </a:lnTo>
                  <a:lnTo>
                    <a:pt x="181849" y="209517"/>
                  </a:lnTo>
                  <a:lnTo>
                    <a:pt x="181924" y="204528"/>
                  </a:lnTo>
                  <a:lnTo>
                    <a:pt x="181998" y="199540"/>
                  </a:lnTo>
                  <a:lnTo>
                    <a:pt x="182070" y="194551"/>
                  </a:lnTo>
                  <a:lnTo>
                    <a:pt x="182139" y="189563"/>
                  </a:lnTo>
                  <a:lnTo>
                    <a:pt x="182207" y="184574"/>
                  </a:lnTo>
                  <a:lnTo>
                    <a:pt x="182271" y="179586"/>
                  </a:lnTo>
                  <a:lnTo>
                    <a:pt x="182333" y="174597"/>
                  </a:lnTo>
                  <a:lnTo>
                    <a:pt x="182391" y="169609"/>
                  </a:lnTo>
                  <a:lnTo>
                    <a:pt x="182446" y="164620"/>
                  </a:lnTo>
                  <a:lnTo>
                    <a:pt x="182497" y="159632"/>
                  </a:lnTo>
                  <a:lnTo>
                    <a:pt x="182544" y="154643"/>
                  </a:lnTo>
                  <a:lnTo>
                    <a:pt x="182588" y="149655"/>
                  </a:lnTo>
                  <a:lnTo>
                    <a:pt x="182628" y="144666"/>
                  </a:lnTo>
                  <a:lnTo>
                    <a:pt x="182663" y="139678"/>
                  </a:lnTo>
                  <a:lnTo>
                    <a:pt x="182694" y="134689"/>
                  </a:lnTo>
                  <a:lnTo>
                    <a:pt x="182722" y="129701"/>
                  </a:lnTo>
                  <a:lnTo>
                    <a:pt x="182745" y="124712"/>
                  </a:lnTo>
                  <a:lnTo>
                    <a:pt x="182766" y="119724"/>
                  </a:lnTo>
                  <a:lnTo>
                    <a:pt x="182783" y="114735"/>
                  </a:lnTo>
                  <a:lnTo>
                    <a:pt x="182796" y="109747"/>
                  </a:lnTo>
                  <a:lnTo>
                    <a:pt x="182805" y="104758"/>
                  </a:lnTo>
                  <a:lnTo>
                    <a:pt x="182812" y="99770"/>
                  </a:lnTo>
                  <a:lnTo>
                    <a:pt x="182817" y="94781"/>
                  </a:lnTo>
                  <a:lnTo>
                    <a:pt x="182819" y="89793"/>
                  </a:lnTo>
                  <a:lnTo>
                    <a:pt x="182818" y="84804"/>
                  </a:lnTo>
                  <a:lnTo>
                    <a:pt x="182816" y="79816"/>
                  </a:lnTo>
                  <a:lnTo>
                    <a:pt x="182812" y="74827"/>
                  </a:lnTo>
                  <a:lnTo>
                    <a:pt x="182806" y="69839"/>
                  </a:lnTo>
                  <a:lnTo>
                    <a:pt x="182800" y="64850"/>
                  </a:lnTo>
                  <a:lnTo>
                    <a:pt x="182792" y="59862"/>
                  </a:lnTo>
                  <a:lnTo>
                    <a:pt x="182784" y="54873"/>
                  </a:lnTo>
                  <a:lnTo>
                    <a:pt x="182776" y="49885"/>
                  </a:lnTo>
                  <a:lnTo>
                    <a:pt x="182767" y="44896"/>
                  </a:lnTo>
                  <a:lnTo>
                    <a:pt x="182759" y="39908"/>
                  </a:lnTo>
                  <a:lnTo>
                    <a:pt x="182751" y="34919"/>
                  </a:lnTo>
                  <a:lnTo>
                    <a:pt x="182743" y="29931"/>
                  </a:lnTo>
                  <a:lnTo>
                    <a:pt x="182737" y="24942"/>
                  </a:lnTo>
                  <a:lnTo>
                    <a:pt x="182732" y="19954"/>
                  </a:lnTo>
                  <a:lnTo>
                    <a:pt x="182727" y="14965"/>
                  </a:lnTo>
                  <a:lnTo>
                    <a:pt x="182724" y="9977"/>
                  </a:lnTo>
                  <a:lnTo>
                    <a:pt x="182722" y="4988"/>
                  </a:lnTo>
                  <a:lnTo>
                    <a:pt x="182722" y="0"/>
                  </a:lnTo>
                  <a:lnTo>
                    <a:pt x="183307" y="0"/>
                  </a:lnTo>
                  <a:lnTo>
                    <a:pt x="183307" y="4988"/>
                  </a:lnTo>
                  <a:lnTo>
                    <a:pt x="183305" y="9977"/>
                  </a:lnTo>
                  <a:lnTo>
                    <a:pt x="183302" y="14965"/>
                  </a:lnTo>
                  <a:lnTo>
                    <a:pt x="183297" y="19954"/>
                  </a:lnTo>
                  <a:lnTo>
                    <a:pt x="183292" y="24942"/>
                  </a:lnTo>
                  <a:lnTo>
                    <a:pt x="183285" y="29931"/>
                  </a:lnTo>
                  <a:lnTo>
                    <a:pt x="183278" y="34919"/>
                  </a:lnTo>
                  <a:lnTo>
                    <a:pt x="183270" y="39908"/>
                  </a:lnTo>
                  <a:lnTo>
                    <a:pt x="183262" y="44896"/>
                  </a:lnTo>
                  <a:lnTo>
                    <a:pt x="183253" y="49885"/>
                  </a:lnTo>
                  <a:lnTo>
                    <a:pt x="183245" y="54873"/>
                  </a:lnTo>
                  <a:lnTo>
                    <a:pt x="183237" y="59862"/>
                  </a:lnTo>
                  <a:lnTo>
                    <a:pt x="183229" y="64850"/>
                  </a:lnTo>
                  <a:lnTo>
                    <a:pt x="183223" y="69839"/>
                  </a:lnTo>
                  <a:lnTo>
                    <a:pt x="183217" y="74827"/>
                  </a:lnTo>
                  <a:lnTo>
                    <a:pt x="183213" y="79816"/>
                  </a:lnTo>
                  <a:lnTo>
                    <a:pt x="183210" y="84804"/>
                  </a:lnTo>
                  <a:lnTo>
                    <a:pt x="183210" y="89793"/>
                  </a:lnTo>
                  <a:lnTo>
                    <a:pt x="183212" y="94781"/>
                  </a:lnTo>
                  <a:lnTo>
                    <a:pt x="183216" y="99770"/>
                  </a:lnTo>
                  <a:lnTo>
                    <a:pt x="183223" y="104758"/>
                  </a:lnTo>
                  <a:lnTo>
                    <a:pt x="183233" y="109747"/>
                  </a:lnTo>
                  <a:lnTo>
                    <a:pt x="183246" y="114735"/>
                  </a:lnTo>
                  <a:lnTo>
                    <a:pt x="183263" y="119724"/>
                  </a:lnTo>
                  <a:lnTo>
                    <a:pt x="183283" y="124712"/>
                  </a:lnTo>
                  <a:lnTo>
                    <a:pt x="183307" y="129701"/>
                  </a:lnTo>
                  <a:lnTo>
                    <a:pt x="183335" y="134689"/>
                  </a:lnTo>
                  <a:lnTo>
                    <a:pt x="183366" y="139678"/>
                  </a:lnTo>
                  <a:lnTo>
                    <a:pt x="183401" y="144666"/>
                  </a:lnTo>
                  <a:lnTo>
                    <a:pt x="183441" y="149655"/>
                  </a:lnTo>
                  <a:lnTo>
                    <a:pt x="183485" y="154643"/>
                  </a:lnTo>
                  <a:lnTo>
                    <a:pt x="183532" y="159632"/>
                  </a:lnTo>
                  <a:lnTo>
                    <a:pt x="183583" y="164620"/>
                  </a:lnTo>
                  <a:lnTo>
                    <a:pt x="183637" y="169609"/>
                  </a:lnTo>
                  <a:lnTo>
                    <a:pt x="183696" y="174597"/>
                  </a:lnTo>
                  <a:lnTo>
                    <a:pt x="183758" y="179586"/>
                  </a:lnTo>
                  <a:lnTo>
                    <a:pt x="183822" y="184574"/>
                  </a:lnTo>
                  <a:lnTo>
                    <a:pt x="183890" y="189563"/>
                  </a:lnTo>
                  <a:lnTo>
                    <a:pt x="183959" y="194551"/>
                  </a:lnTo>
                  <a:lnTo>
                    <a:pt x="184031" y="199540"/>
                  </a:lnTo>
                  <a:lnTo>
                    <a:pt x="184105" y="204528"/>
                  </a:lnTo>
                  <a:lnTo>
                    <a:pt x="184180" y="209517"/>
                  </a:lnTo>
                  <a:lnTo>
                    <a:pt x="184256" y="214505"/>
                  </a:lnTo>
                  <a:lnTo>
                    <a:pt x="184333" y="219494"/>
                  </a:lnTo>
                  <a:lnTo>
                    <a:pt x="184410" y="224482"/>
                  </a:lnTo>
                  <a:lnTo>
                    <a:pt x="184488" y="229471"/>
                  </a:lnTo>
                  <a:lnTo>
                    <a:pt x="184565" y="234459"/>
                  </a:lnTo>
                  <a:lnTo>
                    <a:pt x="184641" y="239448"/>
                  </a:lnTo>
                  <a:lnTo>
                    <a:pt x="184717" y="244436"/>
                  </a:lnTo>
                  <a:lnTo>
                    <a:pt x="184792" y="249425"/>
                  </a:lnTo>
                  <a:lnTo>
                    <a:pt x="184866" y="254413"/>
                  </a:lnTo>
                  <a:lnTo>
                    <a:pt x="184939" y="259402"/>
                  </a:lnTo>
                  <a:lnTo>
                    <a:pt x="185010" y="264390"/>
                  </a:lnTo>
                  <a:lnTo>
                    <a:pt x="185081" y="269379"/>
                  </a:lnTo>
                  <a:lnTo>
                    <a:pt x="185150" y="274367"/>
                  </a:lnTo>
                  <a:lnTo>
                    <a:pt x="185219" y="279356"/>
                  </a:lnTo>
                  <a:lnTo>
                    <a:pt x="185286" y="284344"/>
                  </a:lnTo>
                  <a:lnTo>
                    <a:pt x="185353" y="289333"/>
                  </a:lnTo>
                  <a:lnTo>
                    <a:pt x="185420" y="294321"/>
                  </a:lnTo>
                  <a:lnTo>
                    <a:pt x="185487" y="299310"/>
                  </a:lnTo>
                  <a:lnTo>
                    <a:pt x="185554" y="304298"/>
                  </a:lnTo>
                  <a:lnTo>
                    <a:pt x="185622" y="309287"/>
                  </a:lnTo>
                  <a:lnTo>
                    <a:pt x="185690" y="314275"/>
                  </a:lnTo>
                  <a:lnTo>
                    <a:pt x="185761" y="319264"/>
                  </a:lnTo>
                  <a:lnTo>
                    <a:pt x="185833" y="324252"/>
                  </a:lnTo>
                  <a:lnTo>
                    <a:pt x="185907" y="329241"/>
                  </a:lnTo>
                  <a:lnTo>
                    <a:pt x="185985" y="334229"/>
                  </a:lnTo>
                  <a:lnTo>
                    <a:pt x="186065" y="339218"/>
                  </a:lnTo>
                  <a:lnTo>
                    <a:pt x="186150" y="344206"/>
                  </a:lnTo>
                  <a:lnTo>
                    <a:pt x="186239" y="349195"/>
                  </a:lnTo>
                  <a:lnTo>
                    <a:pt x="186333" y="354183"/>
                  </a:lnTo>
                  <a:lnTo>
                    <a:pt x="186432" y="359172"/>
                  </a:lnTo>
                  <a:lnTo>
                    <a:pt x="186538" y="364160"/>
                  </a:lnTo>
                  <a:lnTo>
                    <a:pt x="186650" y="369149"/>
                  </a:lnTo>
                  <a:lnTo>
                    <a:pt x="186770" y="374137"/>
                  </a:lnTo>
                  <a:lnTo>
                    <a:pt x="186899" y="379126"/>
                  </a:lnTo>
                  <a:lnTo>
                    <a:pt x="187036" y="384114"/>
                  </a:lnTo>
                  <a:lnTo>
                    <a:pt x="187182" y="389103"/>
                  </a:lnTo>
                  <a:lnTo>
                    <a:pt x="187337" y="394091"/>
                  </a:lnTo>
                  <a:lnTo>
                    <a:pt x="187503" y="399080"/>
                  </a:lnTo>
                  <a:lnTo>
                    <a:pt x="187683" y="404068"/>
                  </a:lnTo>
                  <a:lnTo>
                    <a:pt x="187873" y="409057"/>
                  </a:lnTo>
                  <a:lnTo>
                    <a:pt x="188076" y="414045"/>
                  </a:lnTo>
                  <a:lnTo>
                    <a:pt x="188292" y="419034"/>
                  </a:lnTo>
                  <a:lnTo>
                    <a:pt x="188520" y="424022"/>
                  </a:lnTo>
                  <a:lnTo>
                    <a:pt x="188764" y="429011"/>
                  </a:lnTo>
                  <a:lnTo>
                    <a:pt x="189024" y="433999"/>
                  </a:lnTo>
                  <a:lnTo>
                    <a:pt x="189298" y="438988"/>
                  </a:lnTo>
                  <a:lnTo>
                    <a:pt x="189586" y="443976"/>
                  </a:lnTo>
                  <a:lnTo>
                    <a:pt x="189890" y="448965"/>
                  </a:lnTo>
                  <a:lnTo>
                    <a:pt x="190208" y="453953"/>
                  </a:lnTo>
                  <a:lnTo>
                    <a:pt x="190546" y="458942"/>
                  </a:lnTo>
                  <a:lnTo>
                    <a:pt x="190899" y="463930"/>
                  </a:lnTo>
                  <a:lnTo>
                    <a:pt x="191268" y="468919"/>
                  </a:lnTo>
                  <a:lnTo>
                    <a:pt x="191651" y="473907"/>
                  </a:lnTo>
                  <a:lnTo>
                    <a:pt x="192049" y="478896"/>
                  </a:lnTo>
                  <a:lnTo>
                    <a:pt x="192462" y="483884"/>
                  </a:lnTo>
                  <a:lnTo>
                    <a:pt x="192893" y="488873"/>
                  </a:lnTo>
                  <a:lnTo>
                    <a:pt x="193336" y="493861"/>
                  </a:lnTo>
                  <a:lnTo>
                    <a:pt x="193792" y="498850"/>
                  </a:lnTo>
                  <a:lnTo>
                    <a:pt x="194261" y="503838"/>
                  </a:lnTo>
                  <a:lnTo>
                    <a:pt x="194741" y="508827"/>
                  </a:lnTo>
                  <a:lnTo>
                    <a:pt x="195233" y="513815"/>
                  </a:lnTo>
                  <a:lnTo>
                    <a:pt x="195736" y="518804"/>
                  </a:lnTo>
                  <a:lnTo>
                    <a:pt x="196247" y="523792"/>
                  </a:lnTo>
                  <a:lnTo>
                    <a:pt x="196765" y="528781"/>
                  </a:lnTo>
                  <a:lnTo>
                    <a:pt x="197291" y="533769"/>
                  </a:lnTo>
                  <a:lnTo>
                    <a:pt x="197823" y="538758"/>
                  </a:lnTo>
                  <a:lnTo>
                    <a:pt x="198360" y="543746"/>
                  </a:lnTo>
                  <a:lnTo>
                    <a:pt x="198902" y="548735"/>
                  </a:lnTo>
                  <a:lnTo>
                    <a:pt x="199446" y="553723"/>
                  </a:lnTo>
                  <a:lnTo>
                    <a:pt x="199993" y="558712"/>
                  </a:lnTo>
                  <a:lnTo>
                    <a:pt x="200542" y="563700"/>
                  </a:lnTo>
                  <a:lnTo>
                    <a:pt x="201092" y="568689"/>
                  </a:lnTo>
                  <a:lnTo>
                    <a:pt x="201643" y="573677"/>
                  </a:lnTo>
                  <a:lnTo>
                    <a:pt x="202195" y="578666"/>
                  </a:lnTo>
                  <a:lnTo>
                    <a:pt x="202747" y="583654"/>
                  </a:lnTo>
                  <a:lnTo>
                    <a:pt x="203299" y="588643"/>
                  </a:lnTo>
                  <a:lnTo>
                    <a:pt x="203852" y="593632"/>
                  </a:lnTo>
                  <a:lnTo>
                    <a:pt x="204407" y="598620"/>
                  </a:lnTo>
                  <a:lnTo>
                    <a:pt x="204963" y="603609"/>
                  </a:lnTo>
                  <a:lnTo>
                    <a:pt x="205521" y="608597"/>
                  </a:lnTo>
                  <a:lnTo>
                    <a:pt x="206082" y="613586"/>
                  </a:lnTo>
                  <a:lnTo>
                    <a:pt x="206647" y="618574"/>
                  </a:lnTo>
                  <a:lnTo>
                    <a:pt x="207215" y="623563"/>
                  </a:lnTo>
                  <a:lnTo>
                    <a:pt x="207791" y="628551"/>
                  </a:lnTo>
                  <a:lnTo>
                    <a:pt x="208373" y="633540"/>
                  </a:lnTo>
                  <a:lnTo>
                    <a:pt x="208962" y="638528"/>
                  </a:lnTo>
                  <a:lnTo>
                    <a:pt x="209560" y="643517"/>
                  </a:lnTo>
                  <a:lnTo>
                    <a:pt x="210168" y="648505"/>
                  </a:lnTo>
                  <a:lnTo>
                    <a:pt x="210787" y="653494"/>
                  </a:lnTo>
                  <a:lnTo>
                    <a:pt x="211419" y="658482"/>
                  </a:lnTo>
                  <a:lnTo>
                    <a:pt x="212065" y="663471"/>
                  </a:lnTo>
                  <a:lnTo>
                    <a:pt x="212724" y="668459"/>
                  </a:lnTo>
                  <a:lnTo>
                    <a:pt x="213398" y="673448"/>
                  </a:lnTo>
                  <a:lnTo>
                    <a:pt x="214087" y="678436"/>
                  </a:lnTo>
                  <a:lnTo>
                    <a:pt x="214796" y="683425"/>
                  </a:lnTo>
                  <a:lnTo>
                    <a:pt x="215523" y="688413"/>
                  </a:lnTo>
                  <a:lnTo>
                    <a:pt x="216269" y="693402"/>
                  </a:lnTo>
                  <a:lnTo>
                    <a:pt x="217034" y="698390"/>
                  </a:lnTo>
                  <a:lnTo>
                    <a:pt x="217818" y="703379"/>
                  </a:lnTo>
                  <a:lnTo>
                    <a:pt x="218622" y="708367"/>
                  </a:lnTo>
                  <a:lnTo>
                    <a:pt x="219453" y="713356"/>
                  </a:lnTo>
                  <a:lnTo>
                    <a:pt x="220305" y="718344"/>
                  </a:lnTo>
                  <a:lnTo>
                    <a:pt x="221181" y="723333"/>
                  </a:lnTo>
                  <a:lnTo>
                    <a:pt x="222080" y="728321"/>
                  </a:lnTo>
                  <a:lnTo>
                    <a:pt x="223003" y="733310"/>
                  </a:lnTo>
                  <a:lnTo>
                    <a:pt x="223952" y="738298"/>
                  </a:lnTo>
                  <a:lnTo>
                    <a:pt x="224933" y="743287"/>
                  </a:lnTo>
                  <a:lnTo>
                    <a:pt x="225940" y="748275"/>
                  </a:lnTo>
                  <a:lnTo>
                    <a:pt x="226975" y="753264"/>
                  </a:lnTo>
                  <a:lnTo>
                    <a:pt x="228038" y="758252"/>
                  </a:lnTo>
                  <a:lnTo>
                    <a:pt x="229131" y="763241"/>
                  </a:lnTo>
                  <a:lnTo>
                    <a:pt x="230260" y="768229"/>
                  </a:lnTo>
                  <a:lnTo>
                    <a:pt x="231423" y="773218"/>
                  </a:lnTo>
                  <a:lnTo>
                    <a:pt x="232618" y="778206"/>
                  </a:lnTo>
                  <a:lnTo>
                    <a:pt x="233846" y="783195"/>
                  </a:lnTo>
                  <a:lnTo>
                    <a:pt x="235108" y="788183"/>
                  </a:lnTo>
                  <a:lnTo>
                    <a:pt x="236403" y="793172"/>
                  </a:lnTo>
                  <a:lnTo>
                    <a:pt x="237742" y="798160"/>
                  </a:lnTo>
                  <a:lnTo>
                    <a:pt x="239116" y="803149"/>
                  </a:lnTo>
                  <a:lnTo>
                    <a:pt x="240525" y="808137"/>
                  </a:lnTo>
                  <a:lnTo>
                    <a:pt x="241968" y="813126"/>
                  </a:lnTo>
                  <a:lnTo>
                    <a:pt x="243445" y="818114"/>
                  </a:lnTo>
                  <a:lnTo>
                    <a:pt x="244957" y="823103"/>
                  </a:lnTo>
                  <a:lnTo>
                    <a:pt x="246508" y="828091"/>
                  </a:lnTo>
                  <a:lnTo>
                    <a:pt x="248090" y="833080"/>
                  </a:lnTo>
                  <a:lnTo>
                    <a:pt x="249700" y="838068"/>
                  </a:lnTo>
                  <a:lnTo>
                    <a:pt x="251338" y="843057"/>
                  </a:lnTo>
                  <a:lnTo>
                    <a:pt x="253001" y="848045"/>
                  </a:lnTo>
                  <a:lnTo>
                    <a:pt x="254692" y="853034"/>
                  </a:lnTo>
                  <a:lnTo>
                    <a:pt x="256404" y="858022"/>
                  </a:lnTo>
                  <a:lnTo>
                    <a:pt x="258134" y="863011"/>
                  </a:lnTo>
                  <a:lnTo>
                    <a:pt x="259878" y="867999"/>
                  </a:lnTo>
                  <a:lnTo>
                    <a:pt x="261635" y="872988"/>
                  </a:lnTo>
                  <a:lnTo>
                    <a:pt x="263401" y="877976"/>
                  </a:lnTo>
                  <a:lnTo>
                    <a:pt x="265174" y="882965"/>
                  </a:lnTo>
                  <a:lnTo>
                    <a:pt x="266948" y="887953"/>
                  </a:lnTo>
                  <a:lnTo>
                    <a:pt x="268721" y="892942"/>
                  </a:lnTo>
                  <a:lnTo>
                    <a:pt x="270490" y="897930"/>
                  </a:lnTo>
                  <a:lnTo>
                    <a:pt x="272252" y="902919"/>
                  </a:lnTo>
                  <a:lnTo>
                    <a:pt x="274003" y="907907"/>
                  </a:lnTo>
                  <a:lnTo>
                    <a:pt x="275738" y="912896"/>
                  </a:lnTo>
                  <a:lnTo>
                    <a:pt x="277457" y="917884"/>
                  </a:lnTo>
                  <a:lnTo>
                    <a:pt x="279156" y="922873"/>
                  </a:lnTo>
                  <a:lnTo>
                    <a:pt x="280834" y="927861"/>
                  </a:lnTo>
                  <a:lnTo>
                    <a:pt x="282489" y="932850"/>
                  </a:lnTo>
                  <a:lnTo>
                    <a:pt x="284115" y="937838"/>
                  </a:lnTo>
                  <a:lnTo>
                    <a:pt x="285709" y="942827"/>
                  </a:lnTo>
                  <a:lnTo>
                    <a:pt x="287275" y="947815"/>
                  </a:lnTo>
                  <a:lnTo>
                    <a:pt x="288810" y="952804"/>
                  </a:lnTo>
                  <a:lnTo>
                    <a:pt x="290314" y="957792"/>
                  </a:lnTo>
                  <a:lnTo>
                    <a:pt x="291787" y="962781"/>
                  </a:lnTo>
                  <a:lnTo>
                    <a:pt x="293219" y="967769"/>
                  </a:lnTo>
                  <a:lnTo>
                    <a:pt x="294619" y="972758"/>
                  </a:lnTo>
                  <a:lnTo>
                    <a:pt x="295987" y="977746"/>
                  </a:lnTo>
                  <a:lnTo>
                    <a:pt x="297324" y="982735"/>
                  </a:lnTo>
                  <a:lnTo>
                    <a:pt x="298631" y="987723"/>
                  </a:lnTo>
                  <a:lnTo>
                    <a:pt x="299906" y="992712"/>
                  </a:lnTo>
                  <a:lnTo>
                    <a:pt x="301149" y="997700"/>
                  </a:lnTo>
                  <a:lnTo>
                    <a:pt x="302366" y="1002689"/>
                  </a:lnTo>
                  <a:lnTo>
                    <a:pt x="303559" y="1007677"/>
                  </a:lnTo>
                  <a:lnTo>
                    <a:pt x="304731" y="1012666"/>
                  </a:lnTo>
                  <a:lnTo>
                    <a:pt x="305883" y="1017654"/>
                  </a:lnTo>
                  <a:lnTo>
                    <a:pt x="307015" y="1022643"/>
                  </a:lnTo>
                  <a:lnTo>
                    <a:pt x="308132" y="1027631"/>
                  </a:lnTo>
                  <a:lnTo>
                    <a:pt x="309236" y="1032620"/>
                  </a:lnTo>
                  <a:lnTo>
                    <a:pt x="310332" y="1037608"/>
                  </a:lnTo>
                  <a:lnTo>
                    <a:pt x="311421" y="1042597"/>
                  </a:lnTo>
                  <a:lnTo>
                    <a:pt x="312506" y="1047585"/>
                  </a:lnTo>
                  <a:lnTo>
                    <a:pt x="313588" y="1052574"/>
                  </a:lnTo>
                  <a:lnTo>
                    <a:pt x="314673" y="1057562"/>
                  </a:lnTo>
                  <a:lnTo>
                    <a:pt x="315761" y="1062551"/>
                  </a:lnTo>
                  <a:lnTo>
                    <a:pt x="316855" y="1067539"/>
                  </a:lnTo>
                  <a:lnTo>
                    <a:pt x="317956" y="1072528"/>
                  </a:lnTo>
                  <a:lnTo>
                    <a:pt x="319068" y="1077516"/>
                  </a:lnTo>
                  <a:lnTo>
                    <a:pt x="320195" y="1082505"/>
                  </a:lnTo>
                  <a:lnTo>
                    <a:pt x="321335" y="1087493"/>
                  </a:lnTo>
                  <a:lnTo>
                    <a:pt x="322490" y="1092482"/>
                  </a:lnTo>
                  <a:lnTo>
                    <a:pt x="323661" y="1097470"/>
                  </a:lnTo>
                  <a:lnTo>
                    <a:pt x="324849" y="1102459"/>
                  </a:lnTo>
                  <a:lnTo>
                    <a:pt x="326057" y="1107447"/>
                  </a:lnTo>
                  <a:lnTo>
                    <a:pt x="327285" y="1112436"/>
                  </a:lnTo>
                  <a:lnTo>
                    <a:pt x="328529" y="1117424"/>
                  </a:lnTo>
                  <a:lnTo>
                    <a:pt x="329791" y="1122413"/>
                  </a:lnTo>
                  <a:lnTo>
                    <a:pt x="331068" y="1127401"/>
                  </a:lnTo>
                  <a:lnTo>
                    <a:pt x="332361" y="1132390"/>
                  </a:lnTo>
                  <a:lnTo>
                    <a:pt x="333669" y="1137378"/>
                  </a:lnTo>
                  <a:lnTo>
                    <a:pt x="334987" y="1142367"/>
                  </a:lnTo>
                  <a:lnTo>
                    <a:pt x="336312" y="1147355"/>
                  </a:lnTo>
                  <a:lnTo>
                    <a:pt x="337643" y="1152344"/>
                  </a:lnTo>
                  <a:lnTo>
                    <a:pt x="338975" y="1157332"/>
                  </a:lnTo>
                  <a:lnTo>
                    <a:pt x="340306" y="1162321"/>
                  </a:lnTo>
                  <a:lnTo>
                    <a:pt x="341629" y="1167309"/>
                  </a:lnTo>
                  <a:lnTo>
                    <a:pt x="342941" y="1172298"/>
                  </a:lnTo>
                  <a:lnTo>
                    <a:pt x="344239" y="1177287"/>
                  </a:lnTo>
                  <a:lnTo>
                    <a:pt x="345519" y="1182275"/>
                  </a:lnTo>
                  <a:lnTo>
                    <a:pt x="346777" y="1187264"/>
                  </a:lnTo>
                  <a:lnTo>
                    <a:pt x="348005" y="1192252"/>
                  </a:lnTo>
                  <a:lnTo>
                    <a:pt x="349198" y="1197241"/>
                  </a:lnTo>
                  <a:lnTo>
                    <a:pt x="350356" y="1202229"/>
                  </a:lnTo>
                  <a:lnTo>
                    <a:pt x="351477" y="1207218"/>
                  </a:lnTo>
                  <a:lnTo>
                    <a:pt x="352558" y="1212206"/>
                  </a:lnTo>
                  <a:lnTo>
                    <a:pt x="353597" y="1217195"/>
                  </a:lnTo>
                  <a:lnTo>
                    <a:pt x="354581" y="1222183"/>
                  </a:lnTo>
                  <a:lnTo>
                    <a:pt x="355517" y="1227172"/>
                  </a:lnTo>
                  <a:lnTo>
                    <a:pt x="356406" y="1232160"/>
                  </a:lnTo>
                  <a:lnTo>
                    <a:pt x="357247" y="1237149"/>
                  </a:lnTo>
                  <a:lnTo>
                    <a:pt x="358041" y="1242137"/>
                  </a:lnTo>
                  <a:lnTo>
                    <a:pt x="358786" y="1247126"/>
                  </a:lnTo>
                  <a:lnTo>
                    <a:pt x="359474" y="1252114"/>
                  </a:lnTo>
                  <a:lnTo>
                    <a:pt x="360119" y="1257103"/>
                  </a:lnTo>
                  <a:lnTo>
                    <a:pt x="360721" y="1262091"/>
                  </a:lnTo>
                  <a:lnTo>
                    <a:pt x="361281" y="1267080"/>
                  </a:lnTo>
                  <a:lnTo>
                    <a:pt x="361803" y="1272068"/>
                  </a:lnTo>
                  <a:lnTo>
                    <a:pt x="362283" y="1277057"/>
                  </a:lnTo>
                  <a:lnTo>
                    <a:pt x="362725" y="1282045"/>
                  </a:lnTo>
                  <a:lnTo>
                    <a:pt x="363135" y="1287034"/>
                  </a:lnTo>
                  <a:lnTo>
                    <a:pt x="363515" y="1292022"/>
                  </a:lnTo>
                  <a:lnTo>
                    <a:pt x="363867" y="1297011"/>
                  </a:lnTo>
                  <a:lnTo>
                    <a:pt x="364193" y="1301999"/>
                  </a:lnTo>
                  <a:lnTo>
                    <a:pt x="364487" y="1306988"/>
                  </a:lnTo>
                  <a:lnTo>
                    <a:pt x="364757" y="1311976"/>
                  </a:lnTo>
                  <a:lnTo>
                    <a:pt x="365003" y="1316965"/>
                  </a:lnTo>
                  <a:lnTo>
                    <a:pt x="365225" y="1321953"/>
                  </a:lnTo>
                  <a:lnTo>
                    <a:pt x="365424" y="1326942"/>
                  </a:lnTo>
                  <a:lnTo>
                    <a:pt x="365598" y="1331930"/>
                  </a:lnTo>
                  <a:lnTo>
                    <a:pt x="365741" y="1336919"/>
                  </a:lnTo>
                  <a:lnTo>
                    <a:pt x="365857" y="1341907"/>
                  </a:lnTo>
                  <a:lnTo>
                    <a:pt x="365944" y="1346896"/>
                  </a:lnTo>
                  <a:lnTo>
                    <a:pt x="366002" y="1351884"/>
                  </a:lnTo>
                  <a:lnTo>
                    <a:pt x="366029" y="1356873"/>
                  </a:lnTo>
                  <a:lnTo>
                    <a:pt x="366019" y="1361861"/>
                  </a:lnTo>
                  <a:lnTo>
                    <a:pt x="365968" y="1366850"/>
                  </a:lnTo>
                  <a:lnTo>
                    <a:pt x="365881" y="1371838"/>
                  </a:lnTo>
                  <a:lnTo>
                    <a:pt x="365757" y="1376827"/>
                  </a:lnTo>
                  <a:lnTo>
                    <a:pt x="365594" y="1381815"/>
                  </a:lnTo>
                  <a:lnTo>
                    <a:pt x="365392" y="1386804"/>
                  </a:lnTo>
                  <a:lnTo>
                    <a:pt x="365143" y="1391792"/>
                  </a:lnTo>
                  <a:lnTo>
                    <a:pt x="364854" y="1396781"/>
                  </a:lnTo>
                  <a:lnTo>
                    <a:pt x="364528" y="1401769"/>
                  </a:lnTo>
                  <a:lnTo>
                    <a:pt x="364167" y="1406758"/>
                  </a:lnTo>
                  <a:lnTo>
                    <a:pt x="363773" y="1411746"/>
                  </a:lnTo>
                  <a:lnTo>
                    <a:pt x="363347" y="1416735"/>
                  </a:lnTo>
                  <a:lnTo>
                    <a:pt x="362887" y="1421723"/>
                  </a:lnTo>
                  <a:lnTo>
                    <a:pt x="362404" y="1426712"/>
                  </a:lnTo>
                  <a:lnTo>
                    <a:pt x="361901" y="1431700"/>
                  </a:lnTo>
                  <a:lnTo>
                    <a:pt x="361383" y="1436689"/>
                  </a:lnTo>
                  <a:lnTo>
                    <a:pt x="360852" y="1441677"/>
                  </a:lnTo>
                  <a:lnTo>
                    <a:pt x="360311" y="1446666"/>
                  </a:lnTo>
                  <a:lnTo>
                    <a:pt x="359766" y="1451654"/>
                  </a:lnTo>
                  <a:lnTo>
                    <a:pt x="359221" y="1456643"/>
                  </a:lnTo>
                  <a:lnTo>
                    <a:pt x="358679" y="1461631"/>
                  </a:lnTo>
                  <a:lnTo>
                    <a:pt x="358141" y="1466620"/>
                  </a:lnTo>
                  <a:lnTo>
                    <a:pt x="357611" y="1471608"/>
                  </a:lnTo>
                  <a:lnTo>
                    <a:pt x="357091" y="1476597"/>
                  </a:lnTo>
                  <a:lnTo>
                    <a:pt x="356581" y="1481585"/>
                  </a:lnTo>
                  <a:lnTo>
                    <a:pt x="356080" y="1486574"/>
                  </a:lnTo>
                  <a:lnTo>
                    <a:pt x="355587" y="1491562"/>
                  </a:lnTo>
                  <a:lnTo>
                    <a:pt x="355102" y="1496551"/>
                  </a:lnTo>
                  <a:lnTo>
                    <a:pt x="354622" y="1501539"/>
                  </a:lnTo>
                  <a:lnTo>
                    <a:pt x="354144" y="1506528"/>
                  </a:lnTo>
                  <a:lnTo>
                    <a:pt x="353664" y="1511516"/>
                  </a:lnTo>
                  <a:lnTo>
                    <a:pt x="353177" y="1516505"/>
                  </a:lnTo>
                  <a:lnTo>
                    <a:pt x="352681" y="1521493"/>
                  </a:lnTo>
                  <a:lnTo>
                    <a:pt x="352170" y="1526482"/>
                  </a:lnTo>
                  <a:lnTo>
                    <a:pt x="351638" y="1531470"/>
                  </a:lnTo>
                  <a:lnTo>
                    <a:pt x="351078" y="1536459"/>
                  </a:lnTo>
                  <a:lnTo>
                    <a:pt x="350487" y="1541447"/>
                  </a:lnTo>
                  <a:lnTo>
                    <a:pt x="349862" y="1546436"/>
                  </a:lnTo>
                  <a:lnTo>
                    <a:pt x="349200" y="1551424"/>
                  </a:lnTo>
                  <a:lnTo>
                    <a:pt x="348496" y="1556413"/>
                  </a:lnTo>
                  <a:lnTo>
                    <a:pt x="347737" y="1561401"/>
                  </a:lnTo>
                  <a:lnTo>
                    <a:pt x="346927" y="1566390"/>
                  </a:lnTo>
                  <a:lnTo>
                    <a:pt x="346067" y="1571378"/>
                  </a:lnTo>
                  <a:lnTo>
                    <a:pt x="345155" y="1576367"/>
                  </a:lnTo>
                  <a:lnTo>
                    <a:pt x="344190" y="1581355"/>
                  </a:lnTo>
                  <a:lnTo>
                    <a:pt x="343172" y="1586344"/>
                  </a:lnTo>
                  <a:lnTo>
                    <a:pt x="342089" y="1591332"/>
                  </a:lnTo>
                  <a:lnTo>
                    <a:pt x="340956" y="1596321"/>
                  </a:lnTo>
                  <a:lnTo>
                    <a:pt x="339775" y="1601309"/>
                  </a:lnTo>
                  <a:lnTo>
                    <a:pt x="338549" y="1606298"/>
                  </a:lnTo>
                  <a:lnTo>
                    <a:pt x="337281" y="1611286"/>
                  </a:lnTo>
                  <a:lnTo>
                    <a:pt x="335969" y="1616275"/>
                  </a:lnTo>
                  <a:lnTo>
                    <a:pt x="334618" y="1621263"/>
                  </a:lnTo>
                  <a:lnTo>
                    <a:pt x="333239" y="1626252"/>
                  </a:lnTo>
                  <a:lnTo>
                    <a:pt x="331836" y="1631240"/>
                  </a:lnTo>
                  <a:lnTo>
                    <a:pt x="330413" y="1636229"/>
                  </a:lnTo>
                  <a:lnTo>
                    <a:pt x="328976" y="1641217"/>
                  </a:lnTo>
                  <a:lnTo>
                    <a:pt x="327527" y="1646206"/>
                  </a:lnTo>
                  <a:lnTo>
                    <a:pt x="326076" y="1651194"/>
                  </a:lnTo>
                  <a:lnTo>
                    <a:pt x="324626" y="1656183"/>
                  </a:lnTo>
                  <a:lnTo>
                    <a:pt x="323182" y="1661171"/>
                  </a:lnTo>
                  <a:lnTo>
                    <a:pt x="321748" y="1666160"/>
                  </a:lnTo>
                  <a:lnTo>
                    <a:pt x="320328" y="1671148"/>
                  </a:lnTo>
                  <a:lnTo>
                    <a:pt x="318929" y="1676137"/>
                  </a:lnTo>
                  <a:lnTo>
                    <a:pt x="317551" y="1681125"/>
                  </a:lnTo>
                  <a:lnTo>
                    <a:pt x="316195" y="1686114"/>
                  </a:lnTo>
                  <a:lnTo>
                    <a:pt x="314863" y="1691102"/>
                  </a:lnTo>
                  <a:lnTo>
                    <a:pt x="313556" y="1696091"/>
                  </a:lnTo>
                  <a:lnTo>
                    <a:pt x="312277" y="1701079"/>
                  </a:lnTo>
                  <a:lnTo>
                    <a:pt x="311025" y="1706068"/>
                  </a:lnTo>
                  <a:lnTo>
                    <a:pt x="309797" y="1711056"/>
                  </a:lnTo>
                  <a:lnTo>
                    <a:pt x="308591" y="1716045"/>
                  </a:lnTo>
                  <a:lnTo>
                    <a:pt x="307404" y="1721033"/>
                  </a:lnTo>
                  <a:lnTo>
                    <a:pt x="306234" y="1726022"/>
                  </a:lnTo>
                  <a:lnTo>
                    <a:pt x="305082" y="1731010"/>
                  </a:lnTo>
                  <a:lnTo>
                    <a:pt x="303941" y="1735999"/>
                  </a:lnTo>
                  <a:lnTo>
                    <a:pt x="302807" y="1740987"/>
                  </a:lnTo>
                  <a:lnTo>
                    <a:pt x="301678" y="1745976"/>
                  </a:lnTo>
                  <a:lnTo>
                    <a:pt x="300549" y="1750964"/>
                  </a:lnTo>
                  <a:lnTo>
                    <a:pt x="299419" y="1755953"/>
                  </a:lnTo>
                  <a:lnTo>
                    <a:pt x="298283" y="1760942"/>
                  </a:lnTo>
                  <a:lnTo>
                    <a:pt x="297139" y="1765930"/>
                  </a:lnTo>
                  <a:lnTo>
                    <a:pt x="295985" y="1770919"/>
                  </a:lnTo>
                  <a:lnTo>
                    <a:pt x="294820" y="1775907"/>
                  </a:lnTo>
                  <a:lnTo>
                    <a:pt x="293643" y="1780896"/>
                  </a:lnTo>
                  <a:lnTo>
                    <a:pt x="292451" y="1785884"/>
                  </a:lnTo>
                  <a:lnTo>
                    <a:pt x="291244" y="1790873"/>
                  </a:lnTo>
                  <a:lnTo>
                    <a:pt x="290025" y="1795861"/>
                  </a:lnTo>
                  <a:lnTo>
                    <a:pt x="288794" y="1800850"/>
                  </a:lnTo>
                  <a:lnTo>
                    <a:pt x="287553" y="1805838"/>
                  </a:lnTo>
                  <a:lnTo>
                    <a:pt x="286303" y="1810827"/>
                  </a:lnTo>
                  <a:lnTo>
                    <a:pt x="285045" y="1815815"/>
                  </a:lnTo>
                  <a:lnTo>
                    <a:pt x="283784" y="1820804"/>
                  </a:lnTo>
                  <a:lnTo>
                    <a:pt x="282521" y="1825792"/>
                  </a:lnTo>
                  <a:lnTo>
                    <a:pt x="281258" y="1830781"/>
                  </a:lnTo>
                  <a:lnTo>
                    <a:pt x="279999" y="1835769"/>
                  </a:lnTo>
                  <a:lnTo>
                    <a:pt x="278745" y="1840758"/>
                  </a:lnTo>
                  <a:lnTo>
                    <a:pt x="277501" y="1845746"/>
                  </a:lnTo>
                  <a:lnTo>
                    <a:pt x="276267" y="1850735"/>
                  </a:lnTo>
                  <a:lnTo>
                    <a:pt x="275044" y="1855723"/>
                  </a:lnTo>
                  <a:lnTo>
                    <a:pt x="273834" y="1860712"/>
                  </a:lnTo>
                  <a:lnTo>
                    <a:pt x="272637" y="1865700"/>
                  </a:lnTo>
                  <a:lnTo>
                    <a:pt x="271456" y="1870689"/>
                  </a:lnTo>
                  <a:lnTo>
                    <a:pt x="270291" y="1875677"/>
                  </a:lnTo>
                  <a:lnTo>
                    <a:pt x="269140" y="1880666"/>
                  </a:lnTo>
                  <a:lnTo>
                    <a:pt x="268002" y="1885654"/>
                  </a:lnTo>
                  <a:lnTo>
                    <a:pt x="266876" y="1890643"/>
                  </a:lnTo>
                  <a:lnTo>
                    <a:pt x="265762" y="1895631"/>
                  </a:lnTo>
                  <a:lnTo>
                    <a:pt x="264659" y="1900620"/>
                  </a:lnTo>
                  <a:lnTo>
                    <a:pt x="263565" y="1905608"/>
                  </a:lnTo>
                  <a:lnTo>
                    <a:pt x="262477" y="1910597"/>
                  </a:lnTo>
                  <a:lnTo>
                    <a:pt x="261393" y="1915585"/>
                  </a:lnTo>
                  <a:lnTo>
                    <a:pt x="260313" y="1920574"/>
                  </a:lnTo>
                  <a:lnTo>
                    <a:pt x="259234" y="1925562"/>
                  </a:lnTo>
                  <a:lnTo>
                    <a:pt x="258156" y="1930551"/>
                  </a:lnTo>
                  <a:lnTo>
                    <a:pt x="257075" y="1935539"/>
                  </a:lnTo>
                  <a:lnTo>
                    <a:pt x="255993" y="1940528"/>
                  </a:lnTo>
                  <a:lnTo>
                    <a:pt x="254907" y="1945516"/>
                  </a:lnTo>
                  <a:lnTo>
                    <a:pt x="253818" y="1950505"/>
                  </a:lnTo>
                  <a:lnTo>
                    <a:pt x="252726" y="1955493"/>
                  </a:lnTo>
                  <a:lnTo>
                    <a:pt x="251629" y="1960482"/>
                  </a:lnTo>
                  <a:lnTo>
                    <a:pt x="250531" y="1965470"/>
                  </a:lnTo>
                  <a:lnTo>
                    <a:pt x="249430" y="1970459"/>
                  </a:lnTo>
                  <a:lnTo>
                    <a:pt x="248329" y="1975447"/>
                  </a:lnTo>
                  <a:lnTo>
                    <a:pt x="247229" y="1980436"/>
                  </a:lnTo>
                  <a:lnTo>
                    <a:pt x="246132" y="1985424"/>
                  </a:lnTo>
                  <a:lnTo>
                    <a:pt x="245041" y="1990413"/>
                  </a:lnTo>
                  <a:lnTo>
                    <a:pt x="243957" y="1995401"/>
                  </a:lnTo>
                  <a:lnTo>
                    <a:pt x="242881" y="2000390"/>
                  </a:lnTo>
                  <a:lnTo>
                    <a:pt x="241817" y="2005378"/>
                  </a:lnTo>
                  <a:lnTo>
                    <a:pt x="240766" y="2010367"/>
                  </a:lnTo>
                  <a:lnTo>
                    <a:pt x="239735" y="2015355"/>
                  </a:lnTo>
                  <a:lnTo>
                    <a:pt x="238722" y="2020344"/>
                  </a:lnTo>
                  <a:lnTo>
                    <a:pt x="237729" y="2025332"/>
                  </a:lnTo>
                  <a:lnTo>
                    <a:pt x="236758" y="2030321"/>
                  </a:lnTo>
                  <a:lnTo>
                    <a:pt x="235810" y="2035309"/>
                  </a:lnTo>
                  <a:lnTo>
                    <a:pt x="234887" y="2040298"/>
                  </a:lnTo>
                  <a:lnTo>
                    <a:pt x="233996" y="2045286"/>
                  </a:lnTo>
                  <a:lnTo>
                    <a:pt x="233130" y="2050275"/>
                  </a:lnTo>
                  <a:lnTo>
                    <a:pt x="232291" y="2055263"/>
                  </a:lnTo>
                  <a:lnTo>
                    <a:pt x="231478" y="2060252"/>
                  </a:lnTo>
                  <a:lnTo>
                    <a:pt x="230692" y="2065240"/>
                  </a:lnTo>
                  <a:lnTo>
                    <a:pt x="229937" y="2070229"/>
                  </a:lnTo>
                  <a:lnTo>
                    <a:pt x="229209" y="2075217"/>
                  </a:lnTo>
                  <a:lnTo>
                    <a:pt x="228505" y="2080206"/>
                  </a:lnTo>
                  <a:lnTo>
                    <a:pt x="227823" y="2085194"/>
                  </a:lnTo>
                  <a:lnTo>
                    <a:pt x="227163" y="2090183"/>
                  </a:lnTo>
                  <a:lnTo>
                    <a:pt x="226523" y="2095171"/>
                  </a:lnTo>
                  <a:lnTo>
                    <a:pt x="225905" y="2100160"/>
                  </a:lnTo>
                  <a:lnTo>
                    <a:pt x="225303" y="2105148"/>
                  </a:lnTo>
                  <a:lnTo>
                    <a:pt x="224714" y="2110137"/>
                  </a:lnTo>
                  <a:lnTo>
                    <a:pt x="224137" y="2115125"/>
                  </a:lnTo>
                  <a:lnTo>
                    <a:pt x="223570" y="2120114"/>
                  </a:lnTo>
                  <a:lnTo>
                    <a:pt x="223012" y="2125102"/>
                  </a:lnTo>
                  <a:lnTo>
                    <a:pt x="222461" y="2130091"/>
                  </a:lnTo>
                  <a:lnTo>
                    <a:pt x="221915" y="2135079"/>
                  </a:lnTo>
                  <a:lnTo>
                    <a:pt x="221371" y="2140068"/>
                  </a:lnTo>
                  <a:lnTo>
                    <a:pt x="220829" y="2145056"/>
                  </a:lnTo>
                  <a:lnTo>
                    <a:pt x="220288" y="2150045"/>
                  </a:lnTo>
                  <a:lnTo>
                    <a:pt x="219746" y="2155033"/>
                  </a:lnTo>
                  <a:lnTo>
                    <a:pt x="219202" y="2160022"/>
                  </a:lnTo>
                  <a:lnTo>
                    <a:pt x="218656" y="2165010"/>
                  </a:lnTo>
                  <a:lnTo>
                    <a:pt x="218108" y="2169999"/>
                  </a:lnTo>
                  <a:lnTo>
                    <a:pt x="217557" y="2174987"/>
                  </a:lnTo>
                  <a:lnTo>
                    <a:pt x="217003" y="2179976"/>
                  </a:lnTo>
                  <a:lnTo>
                    <a:pt x="216446" y="2184964"/>
                  </a:lnTo>
                  <a:lnTo>
                    <a:pt x="215886" y="2189953"/>
                  </a:lnTo>
                  <a:lnTo>
                    <a:pt x="215323" y="2194941"/>
                  </a:lnTo>
                  <a:lnTo>
                    <a:pt x="214757" y="2199930"/>
                  </a:lnTo>
                  <a:lnTo>
                    <a:pt x="214189" y="2204918"/>
                  </a:lnTo>
                  <a:lnTo>
                    <a:pt x="213620" y="2209907"/>
                  </a:lnTo>
                  <a:lnTo>
                    <a:pt x="213048" y="2214895"/>
                  </a:lnTo>
                  <a:lnTo>
                    <a:pt x="212475" y="2219884"/>
                  </a:lnTo>
                  <a:lnTo>
                    <a:pt x="211902" y="2224872"/>
                  </a:lnTo>
                  <a:lnTo>
                    <a:pt x="211327" y="2229861"/>
                  </a:lnTo>
                  <a:lnTo>
                    <a:pt x="210753" y="2234849"/>
                  </a:lnTo>
                  <a:lnTo>
                    <a:pt x="210178" y="2239838"/>
                  </a:lnTo>
                  <a:lnTo>
                    <a:pt x="209604" y="2244826"/>
                  </a:lnTo>
                  <a:lnTo>
                    <a:pt x="209030" y="2249815"/>
                  </a:lnTo>
                  <a:lnTo>
                    <a:pt x="208458" y="2254803"/>
                  </a:lnTo>
                  <a:lnTo>
                    <a:pt x="207886" y="2259792"/>
                  </a:lnTo>
                  <a:lnTo>
                    <a:pt x="207317" y="2264780"/>
                  </a:lnTo>
                  <a:lnTo>
                    <a:pt x="206750" y="2269769"/>
                  </a:lnTo>
                  <a:lnTo>
                    <a:pt x="206187" y="2274757"/>
                  </a:lnTo>
                  <a:lnTo>
                    <a:pt x="205627" y="2279746"/>
                  </a:lnTo>
                  <a:lnTo>
                    <a:pt x="205071" y="2284734"/>
                  </a:lnTo>
                  <a:lnTo>
                    <a:pt x="204520" y="2289723"/>
                  </a:lnTo>
                  <a:lnTo>
                    <a:pt x="203975" y="2294711"/>
                  </a:lnTo>
                  <a:lnTo>
                    <a:pt x="203438" y="2299700"/>
                  </a:lnTo>
                  <a:lnTo>
                    <a:pt x="202907" y="2304688"/>
                  </a:lnTo>
                  <a:lnTo>
                    <a:pt x="202385" y="2309677"/>
                  </a:lnTo>
                  <a:lnTo>
                    <a:pt x="201871" y="2314665"/>
                  </a:lnTo>
                  <a:lnTo>
                    <a:pt x="201366" y="2319654"/>
                  </a:lnTo>
                  <a:lnTo>
                    <a:pt x="200873" y="2324642"/>
                  </a:lnTo>
                  <a:lnTo>
                    <a:pt x="200391" y="2329631"/>
                  </a:lnTo>
                  <a:lnTo>
                    <a:pt x="199920" y="2334619"/>
                  </a:lnTo>
                  <a:lnTo>
                    <a:pt x="199460" y="2339608"/>
                  </a:lnTo>
                  <a:lnTo>
                    <a:pt x="199011" y="2344597"/>
                  </a:lnTo>
                  <a:lnTo>
                    <a:pt x="198573" y="2349585"/>
                  </a:lnTo>
                  <a:lnTo>
                    <a:pt x="198149" y="2354574"/>
                  </a:lnTo>
                  <a:lnTo>
                    <a:pt x="197736" y="2359562"/>
                  </a:lnTo>
                  <a:lnTo>
                    <a:pt x="197333" y="2364551"/>
                  </a:lnTo>
                  <a:lnTo>
                    <a:pt x="196941" y="2369539"/>
                  </a:lnTo>
                  <a:lnTo>
                    <a:pt x="196558" y="2374528"/>
                  </a:lnTo>
                  <a:lnTo>
                    <a:pt x="196184" y="2379516"/>
                  </a:lnTo>
                  <a:lnTo>
                    <a:pt x="195820" y="2384505"/>
                  </a:lnTo>
                  <a:lnTo>
                    <a:pt x="195463" y="2389493"/>
                  </a:lnTo>
                  <a:lnTo>
                    <a:pt x="195113" y="2394482"/>
                  </a:lnTo>
                  <a:lnTo>
                    <a:pt x="194768" y="2399470"/>
                  </a:lnTo>
                  <a:lnTo>
                    <a:pt x="194429" y="2404459"/>
                  </a:lnTo>
                  <a:lnTo>
                    <a:pt x="194095" y="2409447"/>
                  </a:lnTo>
                  <a:lnTo>
                    <a:pt x="193765" y="2414436"/>
                  </a:lnTo>
                  <a:lnTo>
                    <a:pt x="193438" y="2419424"/>
                  </a:lnTo>
                  <a:lnTo>
                    <a:pt x="193114" y="2424413"/>
                  </a:lnTo>
                  <a:lnTo>
                    <a:pt x="192793" y="2429401"/>
                  </a:lnTo>
                  <a:lnTo>
                    <a:pt x="192473" y="2434390"/>
                  </a:lnTo>
                  <a:lnTo>
                    <a:pt x="192156" y="2439378"/>
                  </a:lnTo>
                  <a:lnTo>
                    <a:pt x="191840" y="2444367"/>
                  </a:lnTo>
                  <a:lnTo>
                    <a:pt x="191527" y="2449355"/>
                  </a:lnTo>
                  <a:lnTo>
                    <a:pt x="191215" y="2454344"/>
                  </a:lnTo>
                  <a:lnTo>
                    <a:pt x="190904" y="2459332"/>
                  </a:lnTo>
                  <a:lnTo>
                    <a:pt x="190596" y="2464321"/>
                  </a:lnTo>
                  <a:lnTo>
                    <a:pt x="190291" y="2469309"/>
                  </a:lnTo>
                  <a:lnTo>
                    <a:pt x="189988" y="2474298"/>
                  </a:lnTo>
                  <a:lnTo>
                    <a:pt x="189688" y="2479286"/>
                  </a:lnTo>
                  <a:lnTo>
                    <a:pt x="189391" y="2484275"/>
                  </a:lnTo>
                  <a:lnTo>
                    <a:pt x="189097" y="2489263"/>
                  </a:lnTo>
                  <a:lnTo>
                    <a:pt x="188807" y="2494252"/>
                  </a:lnTo>
                  <a:lnTo>
                    <a:pt x="188523" y="2499240"/>
                  </a:lnTo>
                  <a:lnTo>
                    <a:pt x="188243" y="2504229"/>
                  </a:lnTo>
                  <a:lnTo>
                    <a:pt x="187967" y="2509217"/>
                  </a:lnTo>
                  <a:lnTo>
                    <a:pt x="187697" y="2514206"/>
                  </a:lnTo>
                  <a:lnTo>
                    <a:pt x="187433" y="2519194"/>
                  </a:lnTo>
                  <a:lnTo>
                    <a:pt x="187176" y="2524183"/>
                  </a:lnTo>
                  <a:lnTo>
                    <a:pt x="186925" y="2529171"/>
                  </a:lnTo>
                  <a:lnTo>
                    <a:pt x="186682" y="2534160"/>
                  </a:lnTo>
                  <a:lnTo>
                    <a:pt x="186445" y="2539148"/>
                  </a:lnTo>
                  <a:lnTo>
                    <a:pt x="186215" y="2544137"/>
                  </a:lnTo>
                  <a:lnTo>
                    <a:pt x="185993" y="2549125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3" name="pg36">
              <a:extLst>
                <a:ext uri="{FF2B5EF4-FFF2-40B4-BE49-F238E27FC236}">
                  <a16:creationId xmlns:a16="http://schemas.microsoft.com/office/drawing/2014/main" id="{9C4961D8-4D8C-C8C0-2DAB-661A4D5981A2}"/>
                </a:ext>
              </a:extLst>
            </p:cNvPr>
            <p:cNvSpPr/>
            <p:nvPr/>
          </p:nvSpPr>
          <p:spPr>
            <a:xfrm>
              <a:off x="8469246" y="3665756"/>
              <a:ext cx="373416" cy="2679690"/>
            </a:xfrm>
            <a:custGeom>
              <a:avLst/>
              <a:gdLst/>
              <a:ahLst/>
              <a:cxnLst/>
              <a:rect l="0" t="0" r="0" b="0"/>
              <a:pathLst>
                <a:path w="373416" h="2679690">
                  <a:moveTo>
                    <a:pt x="185578" y="2679690"/>
                  </a:moveTo>
                  <a:lnTo>
                    <a:pt x="185512" y="2674446"/>
                  </a:lnTo>
                  <a:lnTo>
                    <a:pt x="185444" y="2669202"/>
                  </a:lnTo>
                  <a:lnTo>
                    <a:pt x="185377" y="2663958"/>
                  </a:lnTo>
                  <a:lnTo>
                    <a:pt x="185309" y="2658714"/>
                  </a:lnTo>
                  <a:lnTo>
                    <a:pt x="185242" y="2653470"/>
                  </a:lnTo>
                  <a:lnTo>
                    <a:pt x="185174" y="2648226"/>
                  </a:lnTo>
                  <a:lnTo>
                    <a:pt x="185107" y="2642982"/>
                  </a:lnTo>
                  <a:lnTo>
                    <a:pt x="185039" y="2637738"/>
                  </a:lnTo>
                  <a:lnTo>
                    <a:pt x="184972" y="2632494"/>
                  </a:lnTo>
                  <a:lnTo>
                    <a:pt x="184905" y="2627250"/>
                  </a:lnTo>
                  <a:lnTo>
                    <a:pt x="184838" y="2622006"/>
                  </a:lnTo>
                  <a:lnTo>
                    <a:pt x="184771" y="2616762"/>
                  </a:lnTo>
                  <a:lnTo>
                    <a:pt x="184704" y="2611518"/>
                  </a:lnTo>
                  <a:lnTo>
                    <a:pt x="184637" y="2606274"/>
                  </a:lnTo>
                  <a:lnTo>
                    <a:pt x="184568" y="2601030"/>
                  </a:lnTo>
                  <a:lnTo>
                    <a:pt x="184499" y="2595786"/>
                  </a:lnTo>
                  <a:lnTo>
                    <a:pt x="184429" y="2590542"/>
                  </a:lnTo>
                  <a:lnTo>
                    <a:pt x="184357" y="2585298"/>
                  </a:lnTo>
                  <a:lnTo>
                    <a:pt x="184282" y="2580054"/>
                  </a:lnTo>
                  <a:lnTo>
                    <a:pt x="184205" y="2574810"/>
                  </a:lnTo>
                  <a:lnTo>
                    <a:pt x="184125" y="2569566"/>
                  </a:lnTo>
                  <a:lnTo>
                    <a:pt x="184042" y="2564322"/>
                  </a:lnTo>
                  <a:lnTo>
                    <a:pt x="183956" y="2559078"/>
                  </a:lnTo>
                  <a:lnTo>
                    <a:pt x="183864" y="2553834"/>
                  </a:lnTo>
                  <a:lnTo>
                    <a:pt x="183768" y="2548590"/>
                  </a:lnTo>
                  <a:lnTo>
                    <a:pt x="183666" y="2543346"/>
                  </a:lnTo>
                  <a:lnTo>
                    <a:pt x="183558" y="2538102"/>
                  </a:lnTo>
                  <a:lnTo>
                    <a:pt x="183445" y="2532858"/>
                  </a:lnTo>
                  <a:lnTo>
                    <a:pt x="183325" y="2527614"/>
                  </a:lnTo>
                  <a:lnTo>
                    <a:pt x="183196" y="2522370"/>
                  </a:lnTo>
                  <a:lnTo>
                    <a:pt x="183060" y="2517126"/>
                  </a:lnTo>
                  <a:lnTo>
                    <a:pt x="182915" y="2511882"/>
                  </a:lnTo>
                  <a:lnTo>
                    <a:pt x="182762" y="2506638"/>
                  </a:lnTo>
                  <a:lnTo>
                    <a:pt x="182600" y="2501394"/>
                  </a:lnTo>
                  <a:lnTo>
                    <a:pt x="182428" y="2496150"/>
                  </a:lnTo>
                  <a:lnTo>
                    <a:pt x="182244" y="2490906"/>
                  </a:lnTo>
                  <a:lnTo>
                    <a:pt x="182049" y="2485662"/>
                  </a:lnTo>
                  <a:lnTo>
                    <a:pt x="181843" y="2480418"/>
                  </a:lnTo>
                  <a:lnTo>
                    <a:pt x="181627" y="2475174"/>
                  </a:lnTo>
                  <a:lnTo>
                    <a:pt x="181398" y="2469930"/>
                  </a:lnTo>
                  <a:lnTo>
                    <a:pt x="181156" y="2464686"/>
                  </a:lnTo>
                  <a:lnTo>
                    <a:pt x="180900" y="2459442"/>
                  </a:lnTo>
                  <a:lnTo>
                    <a:pt x="180632" y="2454198"/>
                  </a:lnTo>
                  <a:lnTo>
                    <a:pt x="180351" y="2448954"/>
                  </a:lnTo>
                  <a:lnTo>
                    <a:pt x="180058" y="2443710"/>
                  </a:lnTo>
                  <a:lnTo>
                    <a:pt x="179753" y="2438466"/>
                  </a:lnTo>
                  <a:lnTo>
                    <a:pt x="179432" y="2433222"/>
                  </a:lnTo>
                  <a:lnTo>
                    <a:pt x="179099" y="2427978"/>
                  </a:lnTo>
                  <a:lnTo>
                    <a:pt x="178755" y="2422734"/>
                  </a:lnTo>
                  <a:lnTo>
                    <a:pt x="178400" y="2417490"/>
                  </a:lnTo>
                  <a:lnTo>
                    <a:pt x="178035" y="2412246"/>
                  </a:lnTo>
                  <a:lnTo>
                    <a:pt x="177659" y="2407002"/>
                  </a:lnTo>
                  <a:lnTo>
                    <a:pt x="177273" y="2401758"/>
                  </a:lnTo>
                  <a:lnTo>
                    <a:pt x="176879" y="2396514"/>
                  </a:lnTo>
                  <a:lnTo>
                    <a:pt x="176477" y="2391270"/>
                  </a:lnTo>
                  <a:lnTo>
                    <a:pt x="176069" y="2386025"/>
                  </a:lnTo>
                  <a:lnTo>
                    <a:pt x="175656" y="2380781"/>
                  </a:lnTo>
                  <a:lnTo>
                    <a:pt x="175237" y="2375537"/>
                  </a:lnTo>
                  <a:lnTo>
                    <a:pt x="174813" y="2370293"/>
                  </a:lnTo>
                  <a:lnTo>
                    <a:pt x="174386" y="2365049"/>
                  </a:lnTo>
                  <a:lnTo>
                    <a:pt x="173955" y="2359805"/>
                  </a:lnTo>
                  <a:lnTo>
                    <a:pt x="173522" y="2354561"/>
                  </a:lnTo>
                  <a:lnTo>
                    <a:pt x="173086" y="2349317"/>
                  </a:lnTo>
                  <a:lnTo>
                    <a:pt x="172647" y="2344073"/>
                  </a:lnTo>
                  <a:lnTo>
                    <a:pt x="172204" y="2338829"/>
                  </a:lnTo>
                  <a:lnTo>
                    <a:pt x="171759" y="2333585"/>
                  </a:lnTo>
                  <a:lnTo>
                    <a:pt x="171310" y="2328341"/>
                  </a:lnTo>
                  <a:lnTo>
                    <a:pt x="170857" y="2323097"/>
                  </a:lnTo>
                  <a:lnTo>
                    <a:pt x="170399" y="2317853"/>
                  </a:lnTo>
                  <a:lnTo>
                    <a:pt x="169935" y="2312609"/>
                  </a:lnTo>
                  <a:lnTo>
                    <a:pt x="169464" y="2307365"/>
                  </a:lnTo>
                  <a:lnTo>
                    <a:pt x="168987" y="2302121"/>
                  </a:lnTo>
                  <a:lnTo>
                    <a:pt x="168502" y="2296877"/>
                  </a:lnTo>
                  <a:lnTo>
                    <a:pt x="168008" y="2291633"/>
                  </a:lnTo>
                  <a:lnTo>
                    <a:pt x="167505" y="2286389"/>
                  </a:lnTo>
                  <a:lnTo>
                    <a:pt x="166991" y="2281145"/>
                  </a:lnTo>
                  <a:lnTo>
                    <a:pt x="166467" y="2275901"/>
                  </a:lnTo>
                  <a:lnTo>
                    <a:pt x="165933" y="2270657"/>
                  </a:lnTo>
                  <a:lnTo>
                    <a:pt x="165389" y="2265413"/>
                  </a:lnTo>
                  <a:lnTo>
                    <a:pt x="164835" y="2260169"/>
                  </a:lnTo>
                  <a:lnTo>
                    <a:pt x="164269" y="2254925"/>
                  </a:lnTo>
                  <a:lnTo>
                    <a:pt x="163694" y="2249681"/>
                  </a:lnTo>
                  <a:lnTo>
                    <a:pt x="163111" y="2244437"/>
                  </a:lnTo>
                  <a:lnTo>
                    <a:pt x="162521" y="2239193"/>
                  </a:lnTo>
                  <a:lnTo>
                    <a:pt x="161924" y="2233949"/>
                  </a:lnTo>
                  <a:lnTo>
                    <a:pt x="161321" y="2228705"/>
                  </a:lnTo>
                  <a:lnTo>
                    <a:pt x="160713" y="2223461"/>
                  </a:lnTo>
                  <a:lnTo>
                    <a:pt x="160104" y="2218217"/>
                  </a:lnTo>
                  <a:lnTo>
                    <a:pt x="159493" y="2212973"/>
                  </a:lnTo>
                  <a:lnTo>
                    <a:pt x="158883" y="2207729"/>
                  </a:lnTo>
                  <a:lnTo>
                    <a:pt x="158275" y="2202485"/>
                  </a:lnTo>
                  <a:lnTo>
                    <a:pt x="157672" y="2197241"/>
                  </a:lnTo>
                  <a:lnTo>
                    <a:pt x="157074" y="2191997"/>
                  </a:lnTo>
                  <a:lnTo>
                    <a:pt x="156483" y="2186753"/>
                  </a:lnTo>
                  <a:lnTo>
                    <a:pt x="155901" y="2181509"/>
                  </a:lnTo>
                  <a:lnTo>
                    <a:pt x="155328" y="2176265"/>
                  </a:lnTo>
                  <a:lnTo>
                    <a:pt x="154765" y="2171021"/>
                  </a:lnTo>
                  <a:lnTo>
                    <a:pt x="154218" y="2165777"/>
                  </a:lnTo>
                  <a:lnTo>
                    <a:pt x="153683" y="2160533"/>
                  </a:lnTo>
                  <a:lnTo>
                    <a:pt x="153163" y="2155289"/>
                  </a:lnTo>
                  <a:lnTo>
                    <a:pt x="152656" y="2150045"/>
                  </a:lnTo>
                  <a:lnTo>
                    <a:pt x="152164" y="2144801"/>
                  </a:lnTo>
                  <a:lnTo>
                    <a:pt x="151687" y="2139557"/>
                  </a:lnTo>
                  <a:lnTo>
                    <a:pt x="151228" y="2134313"/>
                  </a:lnTo>
                  <a:lnTo>
                    <a:pt x="150782" y="2129069"/>
                  </a:lnTo>
                  <a:lnTo>
                    <a:pt x="150350" y="2123825"/>
                  </a:lnTo>
                  <a:lnTo>
                    <a:pt x="149931" y="2118581"/>
                  </a:lnTo>
                  <a:lnTo>
                    <a:pt x="149523" y="2113337"/>
                  </a:lnTo>
                  <a:lnTo>
                    <a:pt x="149127" y="2108093"/>
                  </a:lnTo>
                  <a:lnTo>
                    <a:pt x="148741" y="2102849"/>
                  </a:lnTo>
                  <a:lnTo>
                    <a:pt x="148361" y="2097605"/>
                  </a:lnTo>
                  <a:lnTo>
                    <a:pt x="147986" y="2092361"/>
                  </a:lnTo>
                  <a:lnTo>
                    <a:pt x="147614" y="2087117"/>
                  </a:lnTo>
                  <a:lnTo>
                    <a:pt x="147242" y="2081873"/>
                  </a:lnTo>
                  <a:lnTo>
                    <a:pt x="146868" y="2076629"/>
                  </a:lnTo>
                  <a:lnTo>
                    <a:pt x="146488" y="2071385"/>
                  </a:lnTo>
                  <a:lnTo>
                    <a:pt x="146099" y="2066141"/>
                  </a:lnTo>
                  <a:lnTo>
                    <a:pt x="145699" y="2060897"/>
                  </a:lnTo>
                  <a:lnTo>
                    <a:pt x="145285" y="2055653"/>
                  </a:lnTo>
                  <a:lnTo>
                    <a:pt x="144853" y="2050409"/>
                  </a:lnTo>
                  <a:lnTo>
                    <a:pt x="144396" y="2045165"/>
                  </a:lnTo>
                  <a:lnTo>
                    <a:pt x="143914" y="2039921"/>
                  </a:lnTo>
                  <a:lnTo>
                    <a:pt x="143404" y="2034677"/>
                  </a:lnTo>
                  <a:lnTo>
                    <a:pt x="142863" y="2029433"/>
                  </a:lnTo>
                  <a:lnTo>
                    <a:pt x="142289" y="2024189"/>
                  </a:lnTo>
                  <a:lnTo>
                    <a:pt x="141671" y="2018945"/>
                  </a:lnTo>
                  <a:lnTo>
                    <a:pt x="141009" y="2013701"/>
                  </a:lnTo>
                  <a:lnTo>
                    <a:pt x="140304" y="2008457"/>
                  </a:lnTo>
                  <a:lnTo>
                    <a:pt x="139553" y="2003213"/>
                  </a:lnTo>
                  <a:lnTo>
                    <a:pt x="138754" y="1997969"/>
                  </a:lnTo>
                  <a:lnTo>
                    <a:pt x="137906" y="1992725"/>
                  </a:lnTo>
                  <a:lnTo>
                    <a:pt x="136992" y="1987480"/>
                  </a:lnTo>
                  <a:lnTo>
                    <a:pt x="136026" y="1982236"/>
                  </a:lnTo>
                  <a:lnTo>
                    <a:pt x="135006" y="1976992"/>
                  </a:lnTo>
                  <a:lnTo>
                    <a:pt x="133932" y="1971748"/>
                  </a:lnTo>
                  <a:lnTo>
                    <a:pt x="132805" y="1966504"/>
                  </a:lnTo>
                  <a:lnTo>
                    <a:pt x="131619" y="1961260"/>
                  </a:lnTo>
                  <a:lnTo>
                    <a:pt x="130373" y="1956016"/>
                  </a:lnTo>
                  <a:lnTo>
                    <a:pt x="129077" y="1950772"/>
                  </a:lnTo>
                  <a:lnTo>
                    <a:pt x="127732" y="1945528"/>
                  </a:lnTo>
                  <a:lnTo>
                    <a:pt x="126343" y="1940284"/>
                  </a:lnTo>
                  <a:lnTo>
                    <a:pt x="124910" y="1935040"/>
                  </a:lnTo>
                  <a:lnTo>
                    <a:pt x="123432" y="1929796"/>
                  </a:lnTo>
                  <a:lnTo>
                    <a:pt x="121917" y="1924552"/>
                  </a:lnTo>
                  <a:lnTo>
                    <a:pt x="120373" y="1919308"/>
                  </a:lnTo>
                  <a:lnTo>
                    <a:pt x="118804" y="1914064"/>
                  </a:lnTo>
                  <a:lnTo>
                    <a:pt x="117214" y="1908820"/>
                  </a:lnTo>
                  <a:lnTo>
                    <a:pt x="115609" y="1903576"/>
                  </a:lnTo>
                  <a:lnTo>
                    <a:pt x="113992" y="1898332"/>
                  </a:lnTo>
                  <a:lnTo>
                    <a:pt x="112372" y="1893088"/>
                  </a:lnTo>
                  <a:lnTo>
                    <a:pt x="110755" y="1887844"/>
                  </a:lnTo>
                  <a:lnTo>
                    <a:pt x="109146" y="1882600"/>
                  </a:lnTo>
                  <a:lnTo>
                    <a:pt x="107548" y="1877356"/>
                  </a:lnTo>
                  <a:lnTo>
                    <a:pt x="105968" y="1872112"/>
                  </a:lnTo>
                  <a:lnTo>
                    <a:pt x="104416" y="1866868"/>
                  </a:lnTo>
                  <a:lnTo>
                    <a:pt x="102892" y="1861624"/>
                  </a:lnTo>
                  <a:lnTo>
                    <a:pt x="101398" y="1856380"/>
                  </a:lnTo>
                  <a:lnTo>
                    <a:pt x="99939" y="1851136"/>
                  </a:lnTo>
                  <a:lnTo>
                    <a:pt x="98516" y="1845892"/>
                  </a:lnTo>
                  <a:lnTo>
                    <a:pt x="97142" y="1840648"/>
                  </a:lnTo>
                  <a:lnTo>
                    <a:pt x="95813" y="1835404"/>
                  </a:lnTo>
                  <a:lnTo>
                    <a:pt x="94527" y="1830160"/>
                  </a:lnTo>
                  <a:lnTo>
                    <a:pt x="93285" y="1824916"/>
                  </a:lnTo>
                  <a:lnTo>
                    <a:pt x="92088" y="1819672"/>
                  </a:lnTo>
                  <a:lnTo>
                    <a:pt x="90935" y="1814428"/>
                  </a:lnTo>
                  <a:lnTo>
                    <a:pt x="89836" y="1809184"/>
                  </a:lnTo>
                  <a:lnTo>
                    <a:pt x="88779" y="1803940"/>
                  </a:lnTo>
                  <a:lnTo>
                    <a:pt x="87761" y="1798696"/>
                  </a:lnTo>
                  <a:lnTo>
                    <a:pt x="86781" y="1793452"/>
                  </a:lnTo>
                  <a:lnTo>
                    <a:pt x="85837" y="1788208"/>
                  </a:lnTo>
                  <a:lnTo>
                    <a:pt x="84929" y="1782964"/>
                  </a:lnTo>
                  <a:lnTo>
                    <a:pt x="84055" y="1777720"/>
                  </a:lnTo>
                  <a:lnTo>
                    <a:pt x="83207" y="1772476"/>
                  </a:lnTo>
                  <a:lnTo>
                    <a:pt x="82381" y="1767232"/>
                  </a:lnTo>
                  <a:lnTo>
                    <a:pt x="81575" y="1761988"/>
                  </a:lnTo>
                  <a:lnTo>
                    <a:pt x="80787" y="1756744"/>
                  </a:lnTo>
                  <a:lnTo>
                    <a:pt x="80013" y="1751500"/>
                  </a:lnTo>
                  <a:lnTo>
                    <a:pt x="79250" y="1746256"/>
                  </a:lnTo>
                  <a:lnTo>
                    <a:pt x="78493" y="1741012"/>
                  </a:lnTo>
                  <a:lnTo>
                    <a:pt x="77739" y="1735768"/>
                  </a:lnTo>
                  <a:lnTo>
                    <a:pt x="76986" y="1730524"/>
                  </a:lnTo>
                  <a:lnTo>
                    <a:pt x="76231" y="1725280"/>
                  </a:lnTo>
                  <a:lnTo>
                    <a:pt x="75470" y="1720036"/>
                  </a:lnTo>
                  <a:lnTo>
                    <a:pt x="74702" y="1714792"/>
                  </a:lnTo>
                  <a:lnTo>
                    <a:pt x="73923" y="1709548"/>
                  </a:lnTo>
                  <a:lnTo>
                    <a:pt x="73132" y="1704304"/>
                  </a:lnTo>
                  <a:lnTo>
                    <a:pt x="72327" y="1699060"/>
                  </a:lnTo>
                  <a:lnTo>
                    <a:pt x="71505" y="1693816"/>
                  </a:lnTo>
                  <a:lnTo>
                    <a:pt x="70661" y="1688572"/>
                  </a:lnTo>
                  <a:lnTo>
                    <a:pt x="69796" y="1683328"/>
                  </a:lnTo>
                  <a:lnTo>
                    <a:pt x="68909" y="1678084"/>
                  </a:lnTo>
                  <a:lnTo>
                    <a:pt x="67997" y="1672840"/>
                  </a:lnTo>
                  <a:lnTo>
                    <a:pt x="67060" y="1667596"/>
                  </a:lnTo>
                  <a:lnTo>
                    <a:pt x="66089" y="1662352"/>
                  </a:lnTo>
                  <a:lnTo>
                    <a:pt x="65085" y="1657108"/>
                  </a:lnTo>
                  <a:lnTo>
                    <a:pt x="64050" y="1651864"/>
                  </a:lnTo>
                  <a:lnTo>
                    <a:pt x="62980" y="1646620"/>
                  </a:lnTo>
                  <a:lnTo>
                    <a:pt x="61876" y="1641376"/>
                  </a:lnTo>
                  <a:lnTo>
                    <a:pt x="60734" y="1636132"/>
                  </a:lnTo>
                  <a:lnTo>
                    <a:pt x="59544" y="1630888"/>
                  </a:lnTo>
                  <a:lnTo>
                    <a:pt x="58314" y="1625644"/>
                  </a:lnTo>
                  <a:lnTo>
                    <a:pt x="57043" y="1620400"/>
                  </a:lnTo>
                  <a:lnTo>
                    <a:pt x="55731" y="1615156"/>
                  </a:lnTo>
                  <a:lnTo>
                    <a:pt x="54377" y="1609912"/>
                  </a:lnTo>
                  <a:lnTo>
                    <a:pt x="52976" y="1604668"/>
                  </a:lnTo>
                  <a:lnTo>
                    <a:pt x="51527" y="1599424"/>
                  </a:lnTo>
                  <a:lnTo>
                    <a:pt x="50038" y="1594180"/>
                  </a:lnTo>
                  <a:lnTo>
                    <a:pt x="48510" y="1588935"/>
                  </a:lnTo>
                  <a:lnTo>
                    <a:pt x="46945" y="1583691"/>
                  </a:lnTo>
                  <a:lnTo>
                    <a:pt x="45344" y="1578447"/>
                  </a:lnTo>
                  <a:lnTo>
                    <a:pt x="43704" y="1573203"/>
                  </a:lnTo>
                  <a:lnTo>
                    <a:pt x="42035" y="1567959"/>
                  </a:lnTo>
                  <a:lnTo>
                    <a:pt x="40342" y="1562715"/>
                  </a:lnTo>
                  <a:lnTo>
                    <a:pt x="38628" y="1557471"/>
                  </a:lnTo>
                  <a:lnTo>
                    <a:pt x="36899" y="1552227"/>
                  </a:lnTo>
                  <a:lnTo>
                    <a:pt x="35158" y="1546983"/>
                  </a:lnTo>
                  <a:lnTo>
                    <a:pt x="33412" y="1541739"/>
                  </a:lnTo>
                  <a:lnTo>
                    <a:pt x="31667" y="1536495"/>
                  </a:lnTo>
                  <a:lnTo>
                    <a:pt x="29930" y="1531251"/>
                  </a:lnTo>
                  <a:lnTo>
                    <a:pt x="28205" y="1526007"/>
                  </a:lnTo>
                  <a:lnTo>
                    <a:pt x="26498" y="1520763"/>
                  </a:lnTo>
                  <a:lnTo>
                    <a:pt x="24818" y="1515519"/>
                  </a:lnTo>
                  <a:lnTo>
                    <a:pt x="23172" y="1510275"/>
                  </a:lnTo>
                  <a:lnTo>
                    <a:pt x="21562" y="1505031"/>
                  </a:lnTo>
                  <a:lnTo>
                    <a:pt x="19993" y="1499787"/>
                  </a:lnTo>
                  <a:lnTo>
                    <a:pt x="18468" y="1494543"/>
                  </a:lnTo>
                  <a:lnTo>
                    <a:pt x="16991" y="1489299"/>
                  </a:lnTo>
                  <a:lnTo>
                    <a:pt x="15578" y="1484055"/>
                  </a:lnTo>
                  <a:lnTo>
                    <a:pt x="14225" y="1478811"/>
                  </a:lnTo>
                  <a:lnTo>
                    <a:pt x="12931" y="1473567"/>
                  </a:lnTo>
                  <a:lnTo>
                    <a:pt x="11698" y="1468323"/>
                  </a:lnTo>
                  <a:lnTo>
                    <a:pt x="10527" y="1463079"/>
                  </a:lnTo>
                  <a:lnTo>
                    <a:pt x="9423" y="1457835"/>
                  </a:lnTo>
                  <a:lnTo>
                    <a:pt x="8399" y="1452591"/>
                  </a:lnTo>
                  <a:lnTo>
                    <a:pt x="7440" y="1447347"/>
                  </a:lnTo>
                  <a:lnTo>
                    <a:pt x="6547" y="1442103"/>
                  </a:lnTo>
                  <a:lnTo>
                    <a:pt x="5718" y="1436859"/>
                  </a:lnTo>
                  <a:lnTo>
                    <a:pt x="4952" y="1431615"/>
                  </a:lnTo>
                  <a:lnTo>
                    <a:pt x="4258" y="1426371"/>
                  </a:lnTo>
                  <a:lnTo>
                    <a:pt x="3633" y="1421127"/>
                  </a:lnTo>
                  <a:lnTo>
                    <a:pt x="3067" y="1415883"/>
                  </a:lnTo>
                  <a:lnTo>
                    <a:pt x="2557" y="1410639"/>
                  </a:lnTo>
                  <a:lnTo>
                    <a:pt x="2102" y="1405395"/>
                  </a:lnTo>
                  <a:lnTo>
                    <a:pt x="1699" y="1400151"/>
                  </a:lnTo>
                  <a:lnTo>
                    <a:pt x="1357" y="1394907"/>
                  </a:lnTo>
                  <a:lnTo>
                    <a:pt x="1062" y="1389663"/>
                  </a:lnTo>
                  <a:lnTo>
                    <a:pt x="810" y="1384419"/>
                  </a:lnTo>
                  <a:lnTo>
                    <a:pt x="598" y="1379175"/>
                  </a:lnTo>
                  <a:lnTo>
                    <a:pt x="422" y="1373931"/>
                  </a:lnTo>
                  <a:lnTo>
                    <a:pt x="282" y="1368687"/>
                  </a:lnTo>
                  <a:lnTo>
                    <a:pt x="178" y="1363443"/>
                  </a:lnTo>
                  <a:lnTo>
                    <a:pt x="100" y="1358199"/>
                  </a:lnTo>
                  <a:lnTo>
                    <a:pt x="46" y="1352955"/>
                  </a:lnTo>
                  <a:lnTo>
                    <a:pt x="14" y="1347711"/>
                  </a:lnTo>
                  <a:lnTo>
                    <a:pt x="0" y="1342467"/>
                  </a:lnTo>
                  <a:lnTo>
                    <a:pt x="4" y="1337223"/>
                  </a:lnTo>
                  <a:lnTo>
                    <a:pt x="24" y="1331979"/>
                  </a:lnTo>
                  <a:lnTo>
                    <a:pt x="57" y="1326735"/>
                  </a:lnTo>
                  <a:lnTo>
                    <a:pt x="102" y="1321491"/>
                  </a:lnTo>
                  <a:lnTo>
                    <a:pt x="157" y="1316247"/>
                  </a:lnTo>
                  <a:lnTo>
                    <a:pt x="222" y="1311003"/>
                  </a:lnTo>
                  <a:lnTo>
                    <a:pt x="301" y="1305759"/>
                  </a:lnTo>
                  <a:lnTo>
                    <a:pt x="392" y="1300515"/>
                  </a:lnTo>
                  <a:lnTo>
                    <a:pt x="495" y="1295271"/>
                  </a:lnTo>
                  <a:lnTo>
                    <a:pt x="612" y="1290027"/>
                  </a:lnTo>
                  <a:lnTo>
                    <a:pt x="744" y="1284783"/>
                  </a:lnTo>
                  <a:lnTo>
                    <a:pt x="894" y="1279539"/>
                  </a:lnTo>
                  <a:lnTo>
                    <a:pt x="1069" y="1274295"/>
                  </a:lnTo>
                  <a:lnTo>
                    <a:pt x="1266" y="1269051"/>
                  </a:lnTo>
                  <a:lnTo>
                    <a:pt x="1488" y="1263807"/>
                  </a:lnTo>
                  <a:lnTo>
                    <a:pt x="1736" y="1258563"/>
                  </a:lnTo>
                  <a:lnTo>
                    <a:pt x="2014" y="1253319"/>
                  </a:lnTo>
                  <a:lnTo>
                    <a:pt x="2329" y="1248075"/>
                  </a:lnTo>
                  <a:lnTo>
                    <a:pt x="2682" y="1242831"/>
                  </a:lnTo>
                  <a:lnTo>
                    <a:pt x="3071" y="1237587"/>
                  </a:lnTo>
                  <a:lnTo>
                    <a:pt x="3499" y="1232343"/>
                  </a:lnTo>
                  <a:lnTo>
                    <a:pt x="3966" y="1227099"/>
                  </a:lnTo>
                  <a:lnTo>
                    <a:pt x="4474" y="1221855"/>
                  </a:lnTo>
                  <a:lnTo>
                    <a:pt x="5034" y="1216611"/>
                  </a:lnTo>
                  <a:lnTo>
                    <a:pt x="5638" y="1211367"/>
                  </a:lnTo>
                  <a:lnTo>
                    <a:pt x="6286" y="1206123"/>
                  </a:lnTo>
                  <a:lnTo>
                    <a:pt x="6976" y="1200879"/>
                  </a:lnTo>
                  <a:lnTo>
                    <a:pt x="7711" y="1195635"/>
                  </a:lnTo>
                  <a:lnTo>
                    <a:pt x="8491" y="1190390"/>
                  </a:lnTo>
                  <a:lnTo>
                    <a:pt x="9323" y="1185146"/>
                  </a:lnTo>
                  <a:lnTo>
                    <a:pt x="10198" y="1179902"/>
                  </a:lnTo>
                  <a:lnTo>
                    <a:pt x="11115" y="1174658"/>
                  </a:lnTo>
                  <a:lnTo>
                    <a:pt x="12073" y="1169414"/>
                  </a:lnTo>
                  <a:lnTo>
                    <a:pt x="13072" y="1164170"/>
                  </a:lnTo>
                  <a:lnTo>
                    <a:pt x="14115" y="1158926"/>
                  </a:lnTo>
                  <a:lnTo>
                    <a:pt x="15202" y="1153682"/>
                  </a:lnTo>
                  <a:lnTo>
                    <a:pt x="16325" y="1148438"/>
                  </a:lnTo>
                  <a:lnTo>
                    <a:pt x="17484" y="1143194"/>
                  </a:lnTo>
                  <a:lnTo>
                    <a:pt x="18677" y="1137950"/>
                  </a:lnTo>
                  <a:lnTo>
                    <a:pt x="19903" y="1132706"/>
                  </a:lnTo>
                  <a:lnTo>
                    <a:pt x="21169" y="1127462"/>
                  </a:lnTo>
                  <a:lnTo>
                    <a:pt x="22464" y="1122218"/>
                  </a:lnTo>
                  <a:lnTo>
                    <a:pt x="23788" y="1116974"/>
                  </a:lnTo>
                  <a:lnTo>
                    <a:pt x="25138" y="1111730"/>
                  </a:lnTo>
                  <a:lnTo>
                    <a:pt x="26514" y="1106486"/>
                  </a:lnTo>
                  <a:lnTo>
                    <a:pt x="27913" y="1101242"/>
                  </a:lnTo>
                  <a:lnTo>
                    <a:pt x="29339" y="1095998"/>
                  </a:lnTo>
                  <a:lnTo>
                    <a:pt x="30784" y="1090754"/>
                  </a:lnTo>
                  <a:lnTo>
                    <a:pt x="32247" y="1085510"/>
                  </a:lnTo>
                  <a:lnTo>
                    <a:pt x="33726" y="1080266"/>
                  </a:lnTo>
                  <a:lnTo>
                    <a:pt x="35222" y="1075022"/>
                  </a:lnTo>
                  <a:lnTo>
                    <a:pt x="36733" y="1069778"/>
                  </a:lnTo>
                  <a:lnTo>
                    <a:pt x="38259" y="1064534"/>
                  </a:lnTo>
                  <a:lnTo>
                    <a:pt x="39796" y="1059290"/>
                  </a:lnTo>
                  <a:lnTo>
                    <a:pt x="41346" y="1054046"/>
                  </a:lnTo>
                  <a:lnTo>
                    <a:pt x="42906" y="1048802"/>
                  </a:lnTo>
                  <a:lnTo>
                    <a:pt x="44477" y="1043558"/>
                  </a:lnTo>
                  <a:lnTo>
                    <a:pt x="46061" y="1038314"/>
                  </a:lnTo>
                  <a:lnTo>
                    <a:pt x="47655" y="1033070"/>
                  </a:lnTo>
                  <a:lnTo>
                    <a:pt x="49261" y="1027826"/>
                  </a:lnTo>
                  <a:lnTo>
                    <a:pt x="50877" y="1022582"/>
                  </a:lnTo>
                  <a:lnTo>
                    <a:pt x="52504" y="1017338"/>
                  </a:lnTo>
                  <a:lnTo>
                    <a:pt x="54143" y="1012094"/>
                  </a:lnTo>
                  <a:lnTo>
                    <a:pt x="55796" y="1006850"/>
                  </a:lnTo>
                  <a:lnTo>
                    <a:pt x="57461" y="1001606"/>
                  </a:lnTo>
                  <a:lnTo>
                    <a:pt x="59138" y="996362"/>
                  </a:lnTo>
                  <a:lnTo>
                    <a:pt x="60827" y="991118"/>
                  </a:lnTo>
                  <a:lnTo>
                    <a:pt x="62527" y="985874"/>
                  </a:lnTo>
                  <a:lnTo>
                    <a:pt x="64241" y="980630"/>
                  </a:lnTo>
                  <a:lnTo>
                    <a:pt x="65968" y="975386"/>
                  </a:lnTo>
                  <a:lnTo>
                    <a:pt x="67705" y="970142"/>
                  </a:lnTo>
                  <a:lnTo>
                    <a:pt x="69451" y="964898"/>
                  </a:lnTo>
                  <a:lnTo>
                    <a:pt x="71206" y="959654"/>
                  </a:lnTo>
                  <a:lnTo>
                    <a:pt x="72969" y="954410"/>
                  </a:lnTo>
                  <a:lnTo>
                    <a:pt x="74739" y="949166"/>
                  </a:lnTo>
                  <a:lnTo>
                    <a:pt x="76514" y="943922"/>
                  </a:lnTo>
                  <a:lnTo>
                    <a:pt x="78290" y="938678"/>
                  </a:lnTo>
                  <a:lnTo>
                    <a:pt x="80068" y="933434"/>
                  </a:lnTo>
                  <a:lnTo>
                    <a:pt x="81844" y="928190"/>
                  </a:lnTo>
                  <a:lnTo>
                    <a:pt x="83618" y="922946"/>
                  </a:lnTo>
                  <a:lnTo>
                    <a:pt x="85386" y="917702"/>
                  </a:lnTo>
                  <a:lnTo>
                    <a:pt x="87146" y="912458"/>
                  </a:lnTo>
                  <a:lnTo>
                    <a:pt x="88897" y="907214"/>
                  </a:lnTo>
                  <a:lnTo>
                    <a:pt x="90637" y="901970"/>
                  </a:lnTo>
                  <a:lnTo>
                    <a:pt x="92366" y="896726"/>
                  </a:lnTo>
                  <a:lnTo>
                    <a:pt x="94078" y="891482"/>
                  </a:lnTo>
                  <a:lnTo>
                    <a:pt x="95773" y="886238"/>
                  </a:lnTo>
                  <a:lnTo>
                    <a:pt x="97450" y="880994"/>
                  </a:lnTo>
                  <a:lnTo>
                    <a:pt x="99110" y="875750"/>
                  </a:lnTo>
                  <a:lnTo>
                    <a:pt x="100751" y="870506"/>
                  </a:lnTo>
                  <a:lnTo>
                    <a:pt x="102372" y="865262"/>
                  </a:lnTo>
                  <a:lnTo>
                    <a:pt x="103967" y="860018"/>
                  </a:lnTo>
                  <a:lnTo>
                    <a:pt x="105541" y="854774"/>
                  </a:lnTo>
                  <a:lnTo>
                    <a:pt x="107094" y="849530"/>
                  </a:lnTo>
                  <a:lnTo>
                    <a:pt x="108625" y="844286"/>
                  </a:lnTo>
                  <a:lnTo>
                    <a:pt x="110133" y="839042"/>
                  </a:lnTo>
                  <a:lnTo>
                    <a:pt x="111619" y="833798"/>
                  </a:lnTo>
                  <a:lnTo>
                    <a:pt x="113077" y="828554"/>
                  </a:lnTo>
                  <a:lnTo>
                    <a:pt x="114513" y="823310"/>
                  </a:lnTo>
                  <a:lnTo>
                    <a:pt x="115927" y="818066"/>
                  </a:lnTo>
                  <a:lnTo>
                    <a:pt x="117318" y="812822"/>
                  </a:lnTo>
                  <a:lnTo>
                    <a:pt x="118687" y="807578"/>
                  </a:lnTo>
                  <a:lnTo>
                    <a:pt x="120029" y="802334"/>
                  </a:lnTo>
                  <a:lnTo>
                    <a:pt x="121347" y="797090"/>
                  </a:lnTo>
                  <a:lnTo>
                    <a:pt x="122642" y="791845"/>
                  </a:lnTo>
                  <a:lnTo>
                    <a:pt x="123914" y="786601"/>
                  </a:lnTo>
                  <a:lnTo>
                    <a:pt x="125164" y="781357"/>
                  </a:lnTo>
                  <a:lnTo>
                    <a:pt x="126392" y="776113"/>
                  </a:lnTo>
                  <a:lnTo>
                    <a:pt x="127592" y="770869"/>
                  </a:lnTo>
                  <a:lnTo>
                    <a:pt x="128770" y="765625"/>
                  </a:lnTo>
                  <a:lnTo>
                    <a:pt x="129927" y="760381"/>
                  </a:lnTo>
                  <a:lnTo>
                    <a:pt x="131064" y="755137"/>
                  </a:lnTo>
                  <a:lnTo>
                    <a:pt x="132182" y="749893"/>
                  </a:lnTo>
                  <a:lnTo>
                    <a:pt x="133279" y="744649"/>
                  </a:lnTo>
                  <a:lnTo>
                    <a:pt x="134357" y="739405"/>
                  </a:lnTo>
                  <a:lnTo>
                    <a:pt x="135419" y="734161"/>
                  </a:lnTo>
                  <a:lnTo>
                    <a:pt x="136467" y="728917"/>
                  </a:lnTo>
                  <a:lnTo>
                    <a:pt x="137504" y="723673"/>
                  </a:lnTo>
                  <a:lnTo>
                    <a:pt x="138531" y="718429"/>
                  </a:lnTo>
                  <a:lnTo>
                    <a:pt x="139548" y="713185"/>
                  </a:lnTo>
                  <a:lnTo>
                    <a:pt x="140560" y="707941"/>
                  </a:lnTo>
                  <a:lnTo>
                    <a:pt x="141569" y="702697"/>
                  </a:lnTo>
                  <a:lnTo>
                    <a:pt x="142577" y="697453"/>
                  </a:lnTo>
                  <a:lnTo>
                    <a:pt x="143585" y="692209"/>
                  </a:lnTo>
                  <a:lnTo>
                    <a:pt x="144596" y="686965"/>
                  </a:lnTo>
                  <a:lnTo>
                    <a:pt x="145613" y="681721"/>
                  </a:lnTo>
                  <a:lnTo>
                    <a:pt x="146637" y="676477"/>
                  </a:lnTo>
                  <a:lnTo>
                    <a:pt x="147668" y="671233"/>
                  </a:lnTo>
                  <a:lnTo>
                    <a:pt x="148706" y="665989"/>
                  </a:lnTo>
                  <a:lnTo>
                    <a:pt x="149753" y="660745"/>
                  </a:lnTo>
                  <a:lnTo>
                    <a:pt x="150810" y="655501"/>
                  </a:lnTo>
                  <a:lnTo>
                    <a:pt x="151875" y="650257"/>
                  </a:lnTo>
                  <a:lnTo>
                    <a:pt x="152948" y="645013"/>
                  </a:lnTo>
                  <a:lnTo>
                    <a:pt x="154027" y="639769"/>
                  </a:lnTo>
                  <a:lnTo>
                    <a:pt x="155110" y="634525"/>
                  </a:lnTo>
                  <a:lnTo>
                    <a:pt x="156196" y="629281"/>
                  </a:lnTo>
                  <a:lnTo>
                    <a:pt x="157282" y="624037"/>
                  </a:lnTo>
                  <a:lnTo>
                    <a:pt x="158366" y="618793"/>
                  </a:lnTo>
                  <a:lnTo>
                    <a:pt x="159444" y="613549"/>
                  </a:lnTo>
                  <a:lnTo>
                    <a:pt x="160515" y="608305"/>
                  </a:lnTo>
                  <a:lnTo>
                    <a:pt x="161575" y="603061"/>
                  </a:lnTo>
                  <a:lnTo>
                    <a:pt x="162623" y="597817"/>
                  </a:lnTo>
                  <a:lnTo>
                    <a:pt x="163651" y="592573"/>
                  </a:lnTo>
                  <a:lnTo>
                    <a:pt x="164659" y="587329"/>
                  </a:lnTo>
                  <a:lnTo>
                    <a:pt x="165645" y="582085"/>
                  </a:lnTo>
                  <a:lnTo>
                    <a:pt x="166608" y="576841"/>
                  </a:lnTo>
                  <a:lnTo>
                    <a:pt x="167545" y="571597"/>
                  </a:lnTo>
                  <a:lnTo>
                    <a:pt x="168453" y="566353"/>
                  </a:lnTo>
                  <a:lnTo>
                    <a:pt x="169326" y="561109"/>
                  </a:lnTo>
                  <a:lnTo>
                    <a:pt x="170168" y="555865"/>
                  </a:lnTo>
                  <a:lnTo>
                    <a:pt x="170979" y="550621"/>
                  </a:lnTo>
                  <a:lnTo>
                    <a:pt x="171758" y="545377"/>
                  </a:lnTo>
                  <a:lnTo>
                    <a:pt x="172504" y="540133"/>
                  </a:lnTo>
                  <a:lnTo>
                    <a:pt x="173211" y="534889"/>
                  </a:lnTo>
                  <a:lnTo>
                    <a:pt x="173882" y="529645"/>
                  </a:lnTo>
                  <a:lnTo>
                    <a:pt x="174521" y="524401"/>
                  </a:lnTo>
                  <a:lnTo>
                    <a:pt x="175127" y="519157"/>
                  </a:lnTo>
                  <a:lnTo>
                    <a:pt x="175701" y="513913"/>
                  </a:lnTo>
                  <a:lnTo>
                    <a:pt x="176244" y="508669"/>
                  </a:lnTo>
                  <a:lnTo>
                    <a:pt x="176749" y="503425"/>
                  </a:lnTo>
                  <a:lnTo>
                    <a:pt x="177224" y="498181"/>
                  </a:lnTo>
                  <a:lnTo>
                    <a:pt x="177670" y="492937"/>
                  </a:lnTo>
                  <a:lnTo>
                    <a:pt x="178089" y="487693"/>
                  </a:lnTo>
                  <a:lnTo>
                    <a:pt x="178481" y="482449"/>
                  </a:lnTo>
                  <a:lnTo>
                    <a:pt x="178845" y="477205"/>
                  </a:lnTo>
                  <a:lnTo>
                    <a:pt x="179180" y="471961"/>
                  </a:lnTo>
                  <a:lnTo>
                    <a:pt x="179492" y="466717"/>
                  </a:lnTo>
                  <a:lnTo>
                    <a:pt x="179781" y="461473"/>
                  </a:lnTo>
                  <a:lnTo>
                    <a:pt x="180048" y="456229"/>
                  </a:lnTo>
                  <a:lnTo>
                    <a:pt x="180296" y="450985"/>
                  </a:lnTo>
                  <a:lnTo>
                    <a:pt x="180520" y="445741"/>
                  </a:lnTo>
                  <a:lnTo>
                    <a:pt x="180726" y="440497"/>
                  </a:lnTo>
                  <a:lnTo>
                    <a:pt x="180914" y="435253"/>
                  </a:lnTo>
                  <a:lnTo>
                    <a:pt x="181088" y="430009"/>
                  </a:lnTo>
                  <a:lnTo>
                    <a:pt x="181246" y="424765"/>
                  </a:lnTo>
                  <a:lnTo>
                    <a:pt x="181392" y="419521"/>
                  </a:lnTo>
                  <a:lnTo>
                    <a:pt x="181522" y="414277"/>
                  </a:lnTo>
                  <a:lnTo>
                    <a:pt x="181642" y="409033"/>
                  </a:lnTo>
                  <a:lnTo>
                    <a:pt x="181752" y="403789"/>
                  </a:lnTo>
                  <a:lnTo>
                    <a:pt x="181855" y="398545"/>
                  </a:lnTo>
                  <a:lnTo>
                    <a:pt x="181949" y="393300"/>
                  </a:lnTo>
                  <a:lnTo>
                    <a:pt x="182037" y="388056"/>
                  </a:lnTo>
                  <a:lnTo>
                    <a:pt x="182119" y="382812"/>
                  </a:lnTo>
                  <a:lnTo>
                    <a:pt x="182197" y="377568"/>
                  </a:lnTo>
                  <a:lnTo>
                    <a:pt x="182271" y="372324"/>
                  </a:lnTo>
                  <a:lnTo>
                    <a:pt x="182342" y="367080"/>
                  </a:lnTo>
                  <a:lnTo>
                    <a:pt x="182412" y="361836"/>
                  </a:lnTo>
                  <a:lnTo>
                    <a:pt x="182479" y="356592"/>
                  </a:lnTo>
                  <a:lnTo>
                    <a:pt x="182545" y="351348"/>
                  </a:lnTo>
                  <a:lnTo>
                    <a:pt x="182610" y="346104"/>
                  </a:lnTo>
                  <a:lnTo>
                    <a:pt x="182674" y="340860"/>
                  </a:lnTo>
                  <a:lnTo>
                    <a:pt x="182738" y="335616"/>
                  </a:lnTo>
                  <a:lnTo>
                    <a:pt x="182801" y="330372"/>
                  </a:lnTo>
                  <a:lnTo>
                    <a:pt x="182864" y="325128"/>
                  </a:lnTo>
                  <a:lnTo>
                    <a:pt x="182926" y="319884"/>
                  </a:lnTo>
                  <a:lnTo>
                    <a:pt x="182987" y="314640"/>
                  </a:lnTo>
                  <a:lnTo>
                    <a:pt x="183047" y="309396"/>
                  </a:lnTo>
                  <a:lnTo>
                    <a:pt x="183105" y="304152"/>
                  </a:lnTo>
                  <a:lnTo>
                    <a:pt x="183163" y="298908"/>
                  </a:lnTo>
                  <a:lnTo>
                    <a:pt x="183218" y="293664"/>
                  </a:lnTo>
                  <a:lnTo>
                    <a:pt x="183272" y="288420"/>
                  </a:lnTo>
                  <a:lnTo>
                    <a:pt x="183323" y="283176"/>
                  </a:lnTo>
                  <a:lnTo>
                    <a:pt x="183373" y="277932"/>
                  </a:lnTo>
                  <a:lnTo>
                    <a:pt x="183421" y="272688"/>
                  </a:lnTo>
                  <a:lnTo>
                    <a:pt x="183467" y="267444"/>
                  </a:lnTo>
                  <a:lnTo>
                    <a:pt x="183512" y="262200"/>
                  </a:lnTo>
                  <a:lnTo>
                    <a:pt x="183554" y="256956"/>
                  </a:lnTo>
                  <a:lnTo>
                    <a:pt x="183596" y="251712"/>
                  </a:lnTo>
                  <a:lnTo>
                    <a:pt x="183637" y="246468"/>
                  </a:lnTo>
                  <a:lnTo>
                    <a:pt x="183677" y="241224"/>
                  </a:lnTo>
                  <a:lnTo>
                    <a:pt x="183716" y="235980"/>
                  </a:lnTo>
                  <a:lnTo>
                    <a:pt x="183757" y="230736"/>
                  </a:lnTo>
                  <a:lnTo>
                    <a:pt x="183797" y="225492"/>
                  </a:lnTo>
                  <a:lnTo>
                    <a:pt x="183839" y="220248"/>
                  </a:lnTo>
                  <a:lnTo>
                    <a:pt x="183882" y="215004"/>
                  </a:lnTo>
                  <a:lnTo>
                    <a:pt x="183927" y="209760"/>
                  </a:lnTo>
                  <a:lnTo>
                    <a:pt x="183975" y="204516"/>
                  </a:lnTo>
                  <a:lnTo>
                    <a:pt x="184024" y="199272"/>
                  </a:lnTo>
                  <a:lnTo>
                    <a:pt x="184077" y="194028"/>
                  </a:lnTo>
                  <a:lnTo>
                    <a:pt x="184132" y="188784"/>
                  </a:lnTo>
                  <a:lnTo>
                    <a:pt x="184189" y="183540"/>
                  </a:lnTo>
                  <a:lnTo>
                    <a:pt x="184250" y="178296"/>
                  </a:lnTo>
                  <a:lnTo>
                    <a:pt x="184313" y="173052"/>
                  </a:lnTo>
                  <a:lnTo>
                    <a:pt x="184379" y="167808"/>
                  </a:lnTo>
                  <a:lnTo>
                    <a:pt x="184447" y="162564"/>
                  </a:lnTo>
                  <a:lnTo>
                    <a:pt x="184517" y="157320"/>
                  </a:lnTo>
                  <a:lnTo>
                    <a:pt x="184589" y="152076"/>
                  </a:lnTo>
                  <a:lnTo>
                    <a:pt x="184662" y="146832"/>
                  </a:lnTo>
                  <a:lnTo>
                    <a:pt x="184736" y="141588"/>
                  </a:lnTo>
                  <a:lnTo>
                    <a:pt x="184810" y="136344"/>
                  </a:lnTo>
                  <a:lnTo>
                    <a:pt x="184885" y="131100"/>
                  </a:lnTo>
                  <a:lnTo>
                    <a:pt x="184959" y="125856"/>
                  </a:lnTo>
                  <a:lnTo>
                    <a:pt x="185032" y="120612"/>
                  </a:lnTo>
                  <a:lnTo>
                    <a:pt x="185104" y="115368"/>
                  </a:lnTo>
                  <a:lnTo>
                    <a:pt x="185175" y="110124"/>
                  </a:lnTo>
                  <a:lnTo>
                    <a:pt x="185243" y="104880"/>
                  </a:lnTo>
                  <a:lnTo>
                    <a:pt x="185310" y="99636"/>
                  </a:lnTo>
                  <a:lnTo>
                    <a:pt x="185374" y="94392"/>
                  </a:lnTo>
                  <a:lnTo>
                    <a:pt x="185436" y="89148"/>
                  </a:lnTo>
                  <a:lnTo>
                    <a:pt x="185495" y="83904"/>
                  </a:lnTo>
                  <a:lnTo>
                    <a:pt x="185550" y="78660"/>
                  </a:lnTo>
                  <a:lnTo>
                    <a:pt x="185604" y="73416"/>
                  </a:lnTo>
                  <a:lnTo>
                    <a:pt x="185654" y="68172"/>
                  </a:lnTo>
                  <a:lnTo>
                    <a:pt x="185702" y="62928"/>
                  </a:lnTo>
                  <a:lnTo>
                    <a:pt x="185747" y="57684"/>
                  </a:lnTo>
                  <a:lnTo>
                    <a:pt x="185789" y="52440"/>
                  </a:lnTo>
                  <a:lnTo>
                    <a:pt x="185830" y="47196"/>
                  </a:lnTo>
                  <a:lnTo>
                    <a:pt x="185868" y="41952"/>
                  </a:lnTo>
                  <a:lnTo>
                    <a:pt x="185904" y="36708"/>
                  </a:lnTo>
                  <a:lnTo>
                    <a:pt x="185938" y="31464"/>
                  </a:lnTo>
                  <a:lnTo>
                    <a:pt x="185971" y="26220"/>
                  </a:lnTo>
                  <a:lnTo>
                    <a:pt x="186002" y="20976"/>
                  </a:lnTo>
                  <a:lnTo>
                    <a:pt x="186032" y="15732"/>
                  </a:lnTo>
                  <a:lnTo>
                    <a:pt x="186062" y="10488"/>
                  </a:lnTo>
                  <a:lnTo>
                    <a:pt x="186090" y="5244"/>
                  </a:lnTo>
                  <a:lnTo>
                    <a:pt x="186118" y="0"/>
                  </a:lnTo>
                  <a:lnTo>
                    <a:pt x="187297" y="0"/>
                  </a:lnTo>
                  <a:lnTo>
                    <a:pt x="187325" y="5244"/>
                  </a:lnTo>
                  <a:lnTo>
                    <a:pt x="187354" y="10488"/>
                  </a:lnTo>
                  <a:lnTo>
                    <a:pt x="187383" y="15732"/>
                  </a:lnTo>
                  <a:lnTo>
                    <a:pt x="187413" y="20976"/>
                  </a:lnTo>
                  <a:lnTo>
                    <a:pt x="187445" y="26220"/>
                  </a:lnTo>
                  <a:lnTo>
                    <a:pt x="187477" y="31464"/>
                  </a:lnTo>
                  <a:lnTo>
                    <a:pt x="187511" y="36708"/>
                  </a:lnTo>
                  <a:lnTo>
                    <a:pt x="187548" y="41952"/>
                  </a:lnTo>
                  <a:lnTo>
                    <a:pt x="187586" y="47196"/>
                  </a:lnTo>
                  <a:lnTo>
                    <a:pt x="187626" y="52440"/>
                  </a:lnTo>
                  <a:lnTo>
                    <a:pt x="187668" y="57684"/>
                  </a:lnTo>
                  <a:lnTo>
                    <a:pt x="187713" y="62928"/>
                  </a:lnTo>
                  <a:lnTo>
                    <a:pt x="187761" y="68172"/>
                  </a:lnTo>
                  <a:lnTo>
                    <a:pt x="187812" y="73416"/>
                  </a:lnTo>
                  <a:lnTo>
                    <a:pt x="187865" y="78660"/>
                  </a:lnTo>
                  <a:lnTo>
                    <a:pt x="187921" y="83904"/>
                  </a:lnTo>
                  <a:lnTo>
                    <a:pt x="187979" y="89148"/>
                  </a:lnTo>
                  <a:lnTo>
                    <a:pt x="188041" y="94392"/>
                  </a:lnTo>
                  <a:lnTo>
                    <a:pt x="188105" y="99636"/>
                  </a:lnTo>
                  <a:lnTo>
                    <a:pt x="188172" y="104880"/>
                  </a:lnTo>
                  <a:lnTo>
                    <a:pt x="188241" y="110124"/>
                  </a:lnTo>
                  <a:lnTo>
                    <a:pt x="188311" y="115368"/>
                  </a:lnTo>
                  <a:lnTo>
                    <a:pt x="188383" y="120612"/>
                  </a:lnTo>
                  <a:lnTo>
                    <a:pt x="188456" y="125856"/>
                  </a:lnTo>
                  <a:lnTo>
                    <a:pt x="188531" y="131100"/>
                  </a:lnTo>
                  <a:lnTo>
                    <a:pt x="188605" y="136344"/>
                  </a:lnTo>
                  <a:lnTo>
                    <a:pt x="188679" y="141588"/>
                  </a:lnTo>
                  <a:lnTo>
                    <a:pt x="188753" y="146832"/>
                  </a:lnTo>
                  <a:lnTo>
                    <a:pt x="188827" y="152076"/>
                  </a:lnTo>
                  <a:lnTo>
                    <a:pt x="188898" y="157320"/>
                  </a:lnTo>
                  <a:lnTo>
                    <a:pt x="188968" y="162564"/>
                  </a:lnTo>
                  <a:lnTo>
                    <a:pt x="189036" y="167808"/>
                  </a:lnTo>
                  <a:lnTo>
                    <a:pt x="189102" y="173052"/>
                  </a:lnTo>
                  <a:lnTo>
                    <a:pt x="189166" y="178296"/>
                  </a:lnTo>
                  <a:lnTo>
                    <a:pt x="189226" y="183540"/>
                  </a:lnTo>
                  <a:lnTo>
                    <a:pt x="189284" y="188784"/>
                  </a:lnTo>
                  <a:lnTo>
                    <a:pt x="189339" y="194028"/>
                  </a:lnTo>
                  <a:lnTo>
                    <a:pt x="189391" y="199272"/>
                  </a:lnTo>
                  <a:lnTo>
                    <a:pt x="189441" y="204516"/>
                  </a:lnTo>
                  <a:lnTo>
                    <a:pt x="189488" y="209760"/>
                  </a:lnTo>
                  <a:lnTo>
                    <a:pt x="189533" y="215004"/>
                  </a:lnTo>
                  <a:lnTo>
                    <a:pt x="189576" y="220248"/>
                  </a:lnTo>
                  <a:lnTo>
                    <a:pt x="189618" y="225492"/>
                  </a:lnTo>
                  <a:lnTo>
                    <a:pt x="189659" y="230736"/>
                  </a:lnTo>
                  <a:lnTo>
                    <a:pt x="189699" y="235980"/>
                  </a:lnTo>
                  <a:lnTo>
                    <a:pt x="189739" y="241224"/>
                  </a:lnTo>
                  <a:lnTo>
                    <a:pt x="189779" y="246468"/>
                  </a:lnTo>
                  <a:lnTo>
                    <a:pt x="189819" y="251712"/>
                  </a:lnTo>
                  <a:lnTo>
                    <a:pt x="189861" y="256956"/>
                  </a:lnTo>
                  <a:lnTo>
                    <a:pt x="189904" y="262200"/>
                  </a:lnTo>
                  <a:lnTo>
                    <a:pt x="189948" y="267444"/>
                  </a:lnTo>
                  <a:lnTo>
                    <a:pt x="189994" y="272688"/>
                  </a:lnTo>
                  <a:lnTo>
                    <a:pt x="190042" y="277932"/>
                  </a:lnTo>
                  <a:lnTo>
                    <a:pt x="190092" y="283176"/>
                  </a:lnTo>
                  <a:lnTo>
                    <a:pt x="190144" y="288420"/>
                  </a:lnTo>
                  <a:lnTo>
                    <a:pt x="190197" y="293664"/>
                  </a:lnTo>
                  <a:lnTo>
                    <a:pt x="190253" y="298908"/>
                  </a:lnTo>
                  <a:lnTo>
                    <a:pt x="190310" y="304152"/>
                  </a:lnTo>
                  <a:lnTo>
                    <a:pt x="190369" y="309396"/>
                  </a:lnTo>
                  <a:lnTo>
                    <a:pt x="190429" y="314640"/>
                  </a:lnTo>
                  <a:lnTo>
                    <a:pt x="190490" y="319884"/>
                  </a:lnTo>
                  <a:lnTo>
                    <a:pt x="190551" y="325128"/>
                  </a:lnTo>
                  <a:lnTo>
                    <a:pt x="190614" y="330372"/>
                  </a:lnTo>
                  <a:lnTo>
                    <a:pt x="190677" y="335616"/>
                  </a:lnTo>
                  <a:lnTo>
                    <a:pt x="190741" y="340860"/>
                  </a:lnTo>
                  <a:lnTo>
                    <a:pt x="190805" y="346104"/>
                  </a:lnTo>
                  <a:lnTo>
                    <a:pt x="190871" y="351348"/>
                  </a:lnTo>
                  <a:lnTo>
                    <a:pt x="190937" y="356592"/>
                  </a:lnTo>
                  <a:lnTo>
                    <a:pt x="191004" y="361836"/>
                  </a:lnTo>
                  <a:lnTo>
                    <a:pt x="191073" y="367080"/>
                  </a:lnTo>
                  <a:lnTo>
                    <a:pt x="191145" y="372324"/>
                  </a:lnTo>
                  <a:lnTo>
                    <a:pt x="191219" y="377568"/>
                  </a:lnTo>
                  <a:lnTo>
                    <a:pt x="191296" y="382812"/>
                  </a:lnTo>
                  <a:lnTo>
                    <a:pt x="191378" y="388056"/>
                  </a:lnTo>
                  <a:lnTo>
                    <a:pt x="191466" y="393300"/>
                  </a:lnTo>
                  <a:lnTo>
                    <a:pt x="191561" y="398545"/>
                  </a:lnTo>
                  <a:lnTo>
                    <a:pt x="191663" y="403789"/>
                  </a:lnTo>
                  <a:lnTo>
                    <a:pt x="191773" y="409033"/>
                  </a:lnTo>
                  <a:lnTo>
                    <a:pt x="191893" y="414277"/>
                  </a:lnTo>
                  <a:lnTo>
                    <a:pt x="192024" y="419521"/>
                  </a:lnTo>
                  <a:lnTo>
                    <a:pt x="192169" y="424765"/>
                  </a:lnTo>
                  <a:lnTo>
                    <a:pt x="192328" y="430009"/>
                  </a:lnTo>
                  <a:lnTo>
                    <a:pt x="192501" y="435253"/>
                  </a:lnTo>
                  <a:lnTo>
                    <a:pt x="192690" y="440497"/>
                  </a:lnTo>
                  <a:lnTo>
                    <a:pt x="192895" y="445741"/>
                  </a:lnTo>
                  <a:lnTo>
                    <a:pt x="193120" y="450985"/>
                  </a:lnTo>
                  <a:lnTo>
                    <a:pt x="193367" y="456229"/>
                  </a:lnTo>
                  <a:lnTo>
                    <a:pt x="193635" y="461473"/>
                  </a:lnTo>
                  <a:lnTo>
                    <a:pt x="193924" y="466717"/>
                  </a:lnTo>
                  <a:lnTo>
                    <a:pt x="194235" y="471961"/>
                  </a:lnTo>
                  <a:lnTo>
                    <a:pt x="194570" y="477205"/>
                  </a:lnTo>
                  <a:lnTo>
                    <a:pt x="194934" y="482449"/>
                  </a:lnTo>
                  <a:lnTo>
                    <a:pt x="195326" y="487693"/>
                  </a:lnTo>
                  <a:lnTo>
                    <a:pt x="195745" y="492937"/>
                  </a:lnTo>
                  <a:lnTo>
                    <a:pt x="196191" y="498181"/>
                  </a:lnTo>
                  <a:lnTo>
                    <a:pt x="196667" y="503425"/>
                  </a:lnTo>
                  <a:lnTo>
                    <a:pt x="197171" y="508669"/>
                  </a:lnTo>
                  <a:lnTo>
                    <a:pt x="197714" y="513913"/>
                  </a:lnTo>
                  <a:lnTo>
                    <a:pt x="198288" y="519157"/>
                  </a:lnTo>
                  <a:lnTo>
                    <a:pt x="198895" y="524401"/>
                  </a:lnTo>
                  <a:lnTo>
                    <a:pt x="199533" y="529645"/>
                  </a:lnTo>
                  <a:lnTo>
                    <a:pt x="200205" y="534889"/>
                  </a:lnTo>
                  <a:lnTo>
                    <a:pt x="200912" y="540133"/>
                  </a:lnTo>
                  <a:lnTo>
                    <a:pt x="201658" y="545377"/>
                  </a:lnTo>
                  <a:lnTo>
                    <a:pt x="202436" y="550621"/>
                  </a:lnTo>
                  <a:lnTo>
                    <a:pt x="203247" y="555865"/>
                  </a:lnTo>
                  <a:lnTo>
                    <a:pt x="204089" y="561109"/>
                  </a:lnTo>
                  <a:lnTo>
                    <a:pt x="204962" y="566353"/>
                  </a:lnTo>
                  <a:lnTo>
                    <a:pt x="205870" y="571597"/>
                  </a:lnTo>
                  <a:lnTo>
                    <a:pt x="206807" y="576841"/>
                  </a:lnTo>
                  <a:lnTo>
                    <a:pt x="207770" y="582085"/>
                  </a:lnTo>
                  <a:lnTo>
                    <a:pt x="208757" y="587329"/>
                  </a:lnTo>
                  <a:lnTo>
                    <a:pt x="209765" y="592573"/>
                  </a:lnTo>
                  <a:lnTo>
                    <a:pt x="210792" y="597817"/>
                  </a:lnTo>
                  <a:lnTo>
                    <a:pt x="211840" y="603061"/>
                  </a:lnTo>
                  <a:lnTo>
                    <a:pt x="212901" y="608305"/>
                  </a:lnTo>
                  <a:lnTo>
                    <a:pt x="213971" y="613549"/>
                  </a:lnTo>
                  <a:lnTo>
                    <a:pt x="215050" y="618793"/>
                  </a:lnTo>
                  <a:lnTo>
                    <a:pt x="216133" y="624037"/>
                  </a:lnTo>
                  <a:lnTo>
                    <a:pt x="217220" y="629281"/>
                  </a:lnTo>
                  <a:lnTo>
                    <a:pt x="218306" y="634525"/>
                  </a:lnTo>
                  <a:lnTo>
                    <a:pt x="219389" y="639769"/>
                  </a:lnTo>
                  <a:lnTo>
                    <a:pt x="220467" y="645013"/>
                  </a:lnTo>
                  <a:lnTo>
                    <a:pt x="221540" y="650257"/>
                  </a:lnTo>
                  <a:lnTo>
                    <a:pt x="222606" y="655501"/>
                  </a:lnTo>
                  <a:lnTo>
                    <a:pt x="223662" y="660745"/>
                  </a:lnTo>
                  <a:lnTo>
                    <a:pt x="224709" y="665989"/>
                  </a:lnTo>
                  <a:lnTo>
                    <a:pt x="225748" y="671233"/>
                  </a:lnTo>
                  <a:lnTo>
                    <a:pt x="226778" y="676477"/>
                  </a:lnTo>
                  <a:lnTo>
                    <a:pt x="227802" y="681721"/>
                  </a:lnTo>
                  <a:lnTo>
                    <a:pt x="228819" y="686965"/>
                  </a:lnTo>
                  <a:lnTo>
                    <a:pt x="229830" y="692209"/>
                  </a:lnTo>
                  <a:lnTo>
                    <a:pt x="230839" y="697453"/>
                  </a:lnTo>
                  <a:lnTo>
                    <a:pt x="231847" y="702697"/>
                  </a:lnTo>
                  <a:lnTo>
                    <a:pt x="232855" y="707941"/>
                  </a:lnTo>
                  <a:lnTo>
                    <a:pt x="233867" y="713185"/>
                  </a:lnTo>
                  <a:lnTo>
                    <a:pt x="234885" y="718429"/>
                  </a:lnTo>
                  <a:lnTo>
                    <a:pt x="235911" y="723673"/>
                  </a:lnTo>
                  <a:lnTo>
                    <a:pt x="236948" y="728917"/>
                  </a:lnTo>
                  <a:lnTo>
                    <a:pt x="237997" y="734161"/>
                  </a:lnTo>
                  <a:lnTo>
                    <a:pt x="239059" y="739405"/>
                  </a:lnTo>
                  <a:lnTo>
                    <a:pt x="240136" y="744649"/>
                  </a:lnTo>
                  <a:lnTo>
                    <a:pt x="241234" y="749893"/>
                  </a:lnTo>
                  <a:lnTo>
                    <a:pt x="242351" y="755137"/>
                  </a:lnTo>
                  <a:lnTo>
                    <a:pt x="243488" y="760381"/>
                  </a:lnTo>
                  <a:lnTo>
                    <a:pt x="244645" y="765625"/>
                  </a:lnTo>
                  <a:lnTo>
                    <a:pt x="245823" y="770869"/>
                  </a:lnTo>
                  <a:lnTo>
                    <a:pt x="247023" y="776113"/>
                  </a:lnTo>
                  <a:lnTo>
                    <a:pt x="248251" y="781357"/>
                  </a:lnTo>
                  <a:lnTo>
                    <a:pt x="249501" y="786601"/>
                  </a:lnTo>
                  <a:lnTo>
                    <a:pt x="250774" y="791845"/>
                  </a:lnTo>
                  <a:lnTo>
                    <a:pt x="252069" y="797090"/>
                  </a:lnTo>
                  <a:lnTo>
                    <a:pt x="253386" y="802334"/>
                  </a:lnTo>
                  <a:lnTo>
                    <a:pt x="254729" y="807578"/>
                  </a:lnTo>
                  <a:lnTo>
                    <a:pt x="256097" y="812822"/>
                  </a:lnTo>
                  <a:lnTo>
                    <a:pt x="257489" y="818066"/>
                  </a:lnTo>
                  <a:lnTo>
                    <a:pt x="258902" y="823310"/>
                  </a:lnTo>
                  <a:lnTo>
                    <a:pt x="260338" y="828554"/>
                  </a:lnTo>
                  <a:lnTo>
                    <a:pt x="261797" y="833798"/>
                  </a:lnTo>
                  <a:lnTo>
                    <a:pt x="263282" y="839042"/>
                  </a:lnTo>
                  <a:lnTo>
                    <a:pt x="264791" y="844286"/>
                  </a:lnTo>
                  <a:lnTo>
                    <a:pt x="266321" y="849530"/>
                  </a:lnTo>
                  <a:lnTo>
                    <a:pt x="267874" y="854774"/>
                  </a:lnTo>
                  <a:lnTo>
                    <a:pt x="269448" y="860018"/>
                  </a:lnTo>
                  <a:lnTo>
                    <a:pt x="271043" y="865262"/>
                  </a:lnTo>
                  <a:lnTo>
                    <a:pt x="272665" y="870506"/>
                  </a:lnTo>
                  <a:lnTo>
                    <a:pt x="274305" y="875750"/>
                  </a:lnTo>
                  <a:lnTo>
                    <a:pt x="275965" y="880994"/>
                  </a:lnTo>
                  <a:lnTo>
                    <a:pt x="277643" y="886238"/>
                  </a:lnTo>
                  <a:lnTo>
                    <a:pt x="279338" y="891482"/>
                  </a:lnTo>
                  <a:lnTo>
                    <a:pt x="281050" y="896726"/>
                  </a:lnTo>
                  <a:lnTo>
                    <a:pt x="282778" y="901970"/>
                  </a:lnTo>
                  <a:lnTo>
                    <a:pt x="284519" y="907214"/>
                  </a:lnTo>
                  <a:lnTo>
                    <a:pt x="286270" y="912458"/>
                  </a:lnTo>
                  <a:lnTo>
                    <a:pt x="288030" y="917702"/>
                  </a:lnTo>
                  <a:lnTo>
                    <a:pt x="289797" y="922946"/>
                  </a:lnTo>
                  <a:lnTo>
                    <a:pt x="291571" y="928190"/>
                  </a:lnTo>
                  <a:lnTo>
                    <a:pt x="293348" y="933434"/>
                  </a:lnTo>
                  <a:lnTo>
                    <a:pt x="295125" y="938678"/>
                  </a:lnTo>
                  <a:lnTo>
                    <a:pt x="296902" y="943922"/>
                  </a:lnTo>
                  <a:lnTo>
                    <a:pt x="298676" y="949166"/>
                  </a:lnTo>
                  <a:lnTo>
                    <a:pt x="300446" y="954410"/>
                  </a:lnTo>
                  <a:lnTo>
                    <a:pt x="302209" y="959654"/>
                  </a:lnTo>
                  <a:lnTo>
                    <a:pt x="303964" y="964898"/>
                  </a:lnTo>
                  <a:lnTo>
                    <a:pt x="305710" y="970142"/>
                  </a:lnTo>
                  <a:lnTo>
                    <a:pt x="307447" y="975386"/>
                  </a:lnTo>
                  <a:lnTo>
                    <a:pt x="309174" y="980630"/>
                  </a:lnTo>
                  <a:lnTo>
                    <a:pt x="310888" y="985874"/>
                  </a:lnTo>
                  <a:lnTo>
                    <a:pt x="312589" y="991118"/>
                  </a:lnTo>
                  <a:lnTo>
                    <a:pt x="314278" y="996362"/>
                  </a:lnTo>
                  <a:lnTo>
                    <a:pt x="315954" y="1001606"/>
                  </a:lnTo>
                  <a:lnTo>
                    <a:pt x="317619" y="1006850"/>
                  </a:lnTo>
                  <a:lnTo>
                    <a:pt x="319272" y="1012094"/>
                  </a:lnTo>
                  <a:lnTo>
                    <a:pt x="320911" y="1017338"/>
                  </a:lnTo>
                  <a:lnTo>
                    <a:pt x="322539" y="1022582"/>
                  </a:lnTo>
                  <a:lnTo>
                    <a:pt x="324155" y="1027826"/>
                  </a:lnTo>
                  <a:lnTo>
                    <a:pt x="325760" y="1033070"/>
                  </a:lnTo>
                  <a:lnTo>
                    <a:pt x="327355" y="1038314"/>
                  </a:lnTo>
                  <a:lnTo>
                    <a:pt x="328939" y="1043558"/>
                  </a:lnTo>
                  <a:lnTo>
                    <a:pt x="330509" y="1048802"/>
                  </a:lnTo>
                  <a:lnTo>
                    <a:pt x="332070" y="1054046"/>
                  </a:lnTo>
                  <a:lnTo>
                    <a:pt x="333619" y="1059290"/>
                  </a:lnTo>
                  <a:lnTo>
                    <a:pt x="335157" y="1064534"/>
                  </a:lnTo>
                  <a:lnTo>
                    <a:pt x="336683" y="1069778"/>
                  </a:lnTo>
                  <a:lnTo>
                    <a:pt x="338194" y="1075022"/>
                  </a:lnTo>
                  <a:lnTo>
                    <a:pt x="339689" y="1080266"/>
                  </a:lnTo>
                  <a:lnTo>
                    <a:pt x="341168" y="1085510"/>
                  </a:lnTo>
                  <a:lnTo>
                    <a:pt x="342631" y="1090754"/>
                  </a:lnTo>
                  <a:lnTo>
                    <a:pt x="344076" y="1095998"/>
                  </a:lnTo>
                  <a:lnTo>
                    <a:pt x="345502" y="1101242"/>
                  </a:lnTo>
                  <a:lnTo>
                    <a:pt x="346902" y="1106486"/>
                  </a:lnTo>
                  <a:lnTo>
                    <a:pt x="348277" y="1111730"/>
                  </a:lnTo>
                  <a:lnTo>
                    <a:pt x="349627" y="1116974"/>
                  </a:lnTo>
                  <a:lnTo>
                    <a:pt x="350951" y="1122218"/>
                  </a:lnTo>
                  <a:lnTo>
                    <a:pt x="352247" y="1127462"/>
                  </a:lnTo>
                  <a:lnTo>
                    <a:pt x="353512" y="1132706"/>
                  </a:lnTo>
                  <a:lnTo>
                    <a:pt x="354739" y="1137950"/>
                  </a:lnTo>
                  <a:lnTo>
                    <a:pt x="355932" y="1143194"/>
                  </a:lnTo>
                  <a:lnTo>
                    <a:pt x="357091" y="1148438"/>
                  </a:lnTo>
                  <a:lnTo>
                    <a:pt x="358214" y="1153682"/>
                  </a:lnTo>
                  <a:lnTo>
                    <a:pt x="359300" y="1158926"/>
                  </a:lnTo>
                  <a:lnTo>
                    <a:pt x="360344" y="1164170"/>
                  </a:lnTo>
                  <a:lnTo>
                    <a:pt x="361342" y="1169414"/>
                  </a:lnTo>
                  <a:lnTo>
                    <a:pt x="362300" y="1174658"/>
                  </a:lnTo>
                  <a:lnTo>
                    <a:pt x="363217" y="1179902"/>
                  </a:lnTo>
                  <a:lnTo>
                    <a:pt x="364092" y="1185146"/>
                  </a:lnTo>
                  <a:lnTo>
                    <a:pt x="364925" y="1190390"/>
                  </a:lnTo>
                  <a:lnTo>
                    <a:pt x="365705" y="1195635"/>
                  </a:lnTo>
                  <a:lnTo>
                    <a:pt x="366439" y="1200879"/>
                  </a:lnTo>
                  <a:lnTo>
                    <a:pt x="367130" y="1206123"/>
                  </a:lnTo>
                  <a:lnTo>
                    <a:pt x="367777" y="1211367"/>
                  </a:lnTo>
                  <a:lnTo>
                    <a:pt x="368381" y="1216611"/>
                  </a:lnTo>
                  <a:lnTo>
                    <a:pt x="368941" y="1221855"/>
                  </a:lnTo>
                  <a:lnTo>
                    <a:pt x="369449" y="1227099"/>
                  </a:lnTo>
                  <a:lnTo>
                    <a:pt x="369916" y="1232343"/>
                  </a:lnTo>
                  <a:lnTo>
                    <a:pt x="370344" y="1237587"/>
                  </a:lnTo>
                  <a:lnTo>
                    <a:pt x="370734" y="1242831"/>
                  </a:lnTo>
                  <a:lnTo>
                    <a:pt x="371087" y="1248075"/>
                  </a:lnTo>
                  <a:lnTo>
                    <a:pt x="371401" y="1253319"/>
                  </a:lnTo>
                  <a:lnTo>
                    <a:pt x="371679" y="1258563"/>
                  </a:lnTo>
                  <a:lnTo>
                    <a:pt x="371928" y="1263807"/>
                  </a:lnTo>
                  <a:lnTo>
                    <a:pt x="372150" y="1269051"/>
                  </a:lnTo>
                  <a:lnTo>
                    <a:pt x="372347" y="1274295"/>
                  </a:lnTo>
                  <a:lnTo>
                    <a:pt x="372521" y="1279539"/>
                  </a:lnTo>
                  <a:lnTo>
                    <a:pt x="372671" y="1284783"/>
                  </a:lnTo>
                  <a:lnTo>
                    <a:pt x="372803" y="1290027"/>
                  </a:lnTo>
                  <a:lnTo>
                    <a:pt x="372920" y="1295271"/>
                  </a:lnTo>
                  <a:lnTo>
                    <a:pt x="373024" y="1300515"/>
                  </a:lnTo>
                  <a:lnTo>
                    <a:pt x="373114" y="1305759"/>
                  </a:lnTo>
                  <a:lnTo>
                    <a:pt x="373193" y="1311003"/>
                  </a:lnTo>
                  <a:lnTo>
                    <a:pt x="373259" y="1316247"/>
                  </a:lnTo>
                  <a:lnTo>
                    <a:pt x="373314" y="1321491"/>
                  </a:lnTo>
                  <a:lnTo>
                    <a:pt x="373358" y="1326735"/>
                  </a:lnTo>
                  <a:lnTo>
                    <a:pt x="373391" y="1331979"/>
                  </a:lnTo>
                  <a:lnTo>
                    <a:pt x="373411" y="1337223"/>
                  </a:lnTo>
                  <a:lnTo>
                    <a:pt x="373416" y="1342467"/>
                  </a:lnTo>
                  <a:lnTo>
                    <a:pt x="373402" y="1347711"/>
                  </a:lnTo>
                  <a:lnTo>
                    <a:pt x="373369" y="1352955"/>
                  </a:lnTo>
                  <a:lnTo>
                    <a:pt x="373315" y="1358199"/>
                  </a:lnTo>
                  <a:lnTo>
                    <a:pt x="373238" y="1363443"/>
                  </a:lnTo>
                  <a:lnTo>
                    <a:pt x="373134" y="1368687"/>
                  </a:lnTo>
                  <a:lnTo>
                    <a:pt x="372993" y="1373931"/>
                  </a:lnTo>
                  <a:lnTo>
                    <a:pt x="372818" y="1379175"/>
                  </a:lnTo>
                  <a:lnTo>
                    <a:pt x="372605" y="1384419"/>
                  </a:lnTo>
                  <a:lnTo>
                    <a:pt x="372353" y="1389663"/>
                  </a:lnTo>
                  <a:lnTo>
                    <a:pt x="372058" y="1394907"/>
                  </a:lnTo>
                  <a:lnTo>
                    <a:pt x="371716" y="1400151"/>
                  </a:lnTo>
                  <a:lnTo>
                    <a:pt x="371313" y="1405395"/>
                  </a:lnTo>
                  <a:lnTo>
                    <a:pt x="370858" y="1410639"/>
                  </a:lnTo>
                  <a:lnTo>
                    <a:pt x="370349" y="1415883"/>
                  </a:lnTo>
                  <a:lnTo>
                    <a:pt x="369782" y="1421127"/>
                  </a:lnTo>
                  <a:lnTo>
                    <a:pt x="369157" y="1426371"/>
                  </a:lnTo>
                  <a:lnTo>
                    <a:pt x="368463" y="1431615"/>
                  </a:lnTo>
                  <a:lnTo>
                    <a:pt x="367698" y="1436859"/>
                  </a:lnTo>
                  <a:lnTo>
                    <a:pt x="366869" y="1442103"/>
                  </a:lnTo>
                  <a:lnTo>
                    <a:pt x="365975" y="1447347"/>
                  </a:lnTo>
                  <a:lnTo>
                    <a:pt x="365016" y="1452591"/>
                  </a:lnTo>
                  <a:lnTo>
                    <a:pt x="363992" y="1457835"/>
                  </a:lnTo>
                  <a:lnTo>
                    <a:pt x="362888" y="1463079"/>
                  </a:lnTo>
                  <a:lnTo>
                    <a:pt x="361717" y="1468323"/>
                  </a:lnTo>
                  <a:lnTo>
                    <a:pt x="360484" y="1473567"/>
                  </a:lnTo>
                  <a:lnTo>
                    <a:pt x="359190" y="1478811"/>
                  </a:lnTo>
                  <a:lnTo>
                    <a:pt x="357837" y="1484055"/>
                  </a:lnTo>
                  <a:lnTo>
                    <a:pt x="356424" y="1489299"/>
                  </a:lnTo>
                  <a:lnTo>
                    <a:pt x="354947" y="1494543"/>
                  </a:lnTo>
                  <a:lnTo>
                    <a:pt x="353422" y="1499787"/>
                  </a:lnTo>
                  <a:lnTo>
                    <a:pt x="351853" y="1505031"/>
                  </a:lnTo>
                  <a:lnTo>
                    <a:pt x="350243" y="1510275"/>
                  </a:lnTo>
                  <a:lnTo>
                    <a:pt x="348598" y="1515519"/>
                  </a:lnTo>
                  <a:lnTo>
                    <a:pt x="346917" y="1520763"/>
                  </a:lnTo>
                  <a:lnTo>
                    <a:pt x="345210" y="1526007"/>
                  </a:lnTo>
                  <a:lnTo>
                    <a:pt x="343485" y="1531251"/>
                  </a:lnTo>
                  <a:lnTo>
                    <a:pt x="341748" y="1536495"/>
                  </a:lnTo>
                  <a:lnTo>
                    <a:pt x="340004" y="1541739"/>
                  </a:lnTo>
                  <a:lnTo>
                    <a:pt x="338257" y="1546983"/>
                  </a:lnTo>
                  <a:lnTo>
                    <a:pt x="336516" y="1552227"/>
                  </a:lnTo>
                  <a:lnTo>
                    <a:pt x="334787" y="1557471"/>
                  </a:lnTo>
                  <a:lnTo>
                    <a:pt x="333074" y="1562715"/>
                  </a:lnTo>
                  <a:lnTo>
                    <a:pt x="331380" y="1567959"/>
                  </a:lnTo>
                  <a:lnTo>
                    <a:pt x="329711" y="1573203"/>
                  </a:lnTo>
                  <a:lnTo>
                    <a:pt x="328071" y="1578447"/>
                  </a:lnTo>
                  <a:lnTo>
                    <a:pt x="326471" y="1583691"/>
                  </a:lnTo>
                  <a:lnTo>
                    <a:pt x="324905" y="1588935"/>
                  </a:lnTo>
                  <a:lnTo>
                    <a:pt x="323377" y="1594180"/>
                  </a:lnTo>
                  <a:lnTo>
                    <a:pt x="321888" y="1599424"/>
                  </a:lnTo>
                  <a:lnTo>
                    <a:pt x="320440" y="1604668"/>
                  </a:lnTo>
                  <a:lnTo>
                    <a:pt x="319039" y="1609912"/>
                  </a:lnTo>
                  <a:lnTo>
                    <a:pt x="317685" y="1615156"/>
                  </a:lnTo>
                  <a:lnTo>
                    <a:pt x="316373" y="1620400"/>
                  </a:lnTo>
                  <a:lnTo>
                    <a:pt x="315102" y="1625644"/>
                  </a:lnTo>
                  <a:lnTo>
                    <a:pt x="313872" y="1630888"/>
                  </a:lnTo>
                  <a:lnTo>
                    <a:pt x="312682" y="1636132"/>
                  </a:lnTo>
                  <a:lnTo>
                    <a:pt x="311539" y="1641376"/>
                  </a:lnTo>
                  <a:lnTo>
                    <a:pt x="310435" y="1646620"/>
                  </a:lnTo>
                  <a:lnTo>
                    <a:pt x="309366" y="1651864"/>
                  </a:lnTo>
                  <a:lnTo>
                    <a:pt x="308330" y="1657108"/>
                  </a:lnTo>
                  <a:lnTo>
                    <a:pt x="307327" y="1662352"/>
                  </a:lnTo>
                  <a:lnTo>
                    <a:pt x="306355" y="1667596"/>
                  </a:lnTo>
                  <a:lnTo>
                    <a:pt x="305418" y="1672840"/>
                  </a:lnTo>
                  <a:lnTo>
                    <a:pt x="304507" y="1678084"/>
                  </a:lnTo>
                  <a:lnTo>
                    <a:pt x="303620" y="1683328"/>
                  </a:lnTo>
                  <a:lnTo>
                    <a:pt x="302755" y="1688572"/>
                  </a:lnTo>
                  <a:lnTo>
                    <a:pt x="301911" y="1693816"/>
                  </a:lnTo>
                  <a:lnTo>
                    <a:pt x="301088" y="1699060"/>
                  </a:lnTo>
                  <a:lnTo>
                    <a:pt x="300283" y="1704304"/>
                  </a:lnTo>
                  <a:lnTo>
                    <a:pt x="299493" y="1709548"/>
                  </a:lnTo>
                  <a:lnTo>
                    <a:pt x="298714" y="1714792"/>
                  </a:lnTo>
                  <a:lnTo>
                    <a:pt x="297945" y="1720036"/>
                  </a:lnTo>
                  <a:lnTo>
                    <a:pt x="297184" y="1725280"/>
                  </a:lnTo>
                  <a:lnTo>
                    <a:pt x="296429" y="1730524"/>
                  </a:lnTo>
                  <a:lnTo>
                    <a:pt x="295677" y="1735768"/>
                  </a:lnTo>
                  <a:lnTo>
                    <a:pt x="294923" y="1741012"/>
                  </a:lnTo>
                  <a:lnTo>
                    <a:pt x="294165" y="1746256"/>
                  </a:lnTo>
                  <a:lnTo>
                    <a:pt x="293402" y="1751500"/>
                  </a:lnTo>
                  <a:lnTo>
                    <a:pt x="292629" y="1756744"/>
                  </a:lnTo>
                  <a:lnTo>
                    <a:pt x="291840" y="1761988"/>
                  </a:lnTo>
                  <a:lnTo>
                    <a:pt x="291034" y="1767232"/>
                  </a:lnTo>
                  <a:lnTo>
                    <a:pt x="290209" y="1772476"/>
                  </a:lnTo>
                  <a:lnTo>
                    <a:pt x="289360" y="1777720"/>
                  </a:lnTo>
                  <a:lnTo>
                    <a:pt x="288486" y="1782964"/>
                  </a:lnTo>
                  <a:lnTo>
                    <a:pt x="287578" y="1788208"/>
                  </a:lnTo>
                  <a:lnTo>
                    <a:pt x="286634" y="1793452"/>
                  </a:lnTo>
                  <a:lnTo>
                    <a:pt x="285654" y="1798696"/>
                  </a:lnTo>
                  <a:lnTo>
                    <a:pt x="284636" y="1803940"/>
                  </a:lnTo>
                  <a:lnTo>
                    <a:pt x="283579" y="1809184"/>
                  </a:lnTo>
                  <a:lnTo>
                    <a:pt x="282480" y="1814428"/>
                  </a:lnTo>
                  <a:lnTo>
                    <a:pt x="281328" y="1819672"/>
                  </a:lnTo>
                  <a:lnTo>
                    <a:pt x="280130" y="1824916"/>
                  </a:lnTo>
                  <a:lnTo>
                    <a:pt x="278888" y="1830160"/>
                  </a:lnTo>
                  <a:lnTo>
                    <a:pt x="277603" y="1835404"/>
                  </a:lnTo>
                  <a:lnTo>
                    <a:pt x="276274" y="1840648"/>
                  </a:lnTo>
                  <a:lnTo>
                    <a:pt x="274899" y="1845892"/>
                  </a:lnTo>
                  <a:lnTo>
                    <a:pt x="273477" y="1851136"/>
                  </a:lnTo>
                  <a:lnTo>
                    <a:pt x="272017" y="1856380"/>
                  </a:lnTo>
                  <a:lnTo>
                    <a:pt x="270524" y="1861624"/>
                  </a:lnTo>
                  <a:lnTo>
                    <a:pt x="268999" y="1866868"/>
                  </a:lnTo>
                  <a:lnTo>
                    <a:pt x="267447" y="1872112"/>
                  </a:lnTo>
                  <a:lnTo>
                    <a:pt x="265868" y="1877356"/>
                  </a:lnTo>
                  <a:lnTo>
                    <a:pt x="264270" y="1882600"/>
                  </a:lnTo>
                  <a:lnTo>
                    <a:pt x="262660" y="1887844"/>
                  </a:lnTo>
                  <a:lnTo>
                    <a:pt x="261043" y="1893088"/>
                  </a:lnTo>
                  <a:lnTo>
                    <a:pt x="259423" y="1898332"/>
                  </a:lnTo>
                  <a:lnTo>
                    <a:pt x="257807" y="1903576"/>
                  </a:lnTo>
                  <a:lnTo>
                    <a:pt x="256201" y="1908820"/>
                  </a:lnTo>
                  <a:lnTo>
                    <a:pt x="254612" y="1914064"/>
                  </a:lnTo>
                  <a:lnTo>
                    <a:pt x="253042" y="1919308"/>
                  </a:lnTo>
                  <a:lnTo>
                    <a:pt x="251498" y="1924552"/>
                  </a:lnTo>
                  <a:lnTo>
                    <a:pt x="249983" y="1929796"/>
                  </a:lnTo>
                  <a:lnTo>
                    <a:pt x="248505" y="1935040"/>
                  </a:lnTo>
                  <a:lnTo>
                    <a:pt x="247073" y="1940284"/>
                  </a:lnTo>
                  <a:lnTo>
                    <a:pt x="245683" y="1945528"/>
                  </a:lnTo>
                  <a:lnTo>
                    <a:pt x="244339" y="1950772"/>
                  </a:lnTo>
                  <a:lnTo>
                    <a:pt x="243043" y="1956016"/>
                  </a:lnTo>
                  <a:lnTo>
                    <a:pt x="241796" y="1961260"/>
                  </a:lnTo>
                  <a:lnTo>
                    <a:pt x="240610" y="1966504"/>
                  </a:lnTo>
                  <a:lnTo>
                    <a:pt x="239483" y="1971748"/>
                  </a:lnTo>
                  <a:lnTo>
                    <a:pt x="238409" y="1976992"/>
                  </a:lnTo>
                  <a:lnTo>
                    <a:pt x="237390" y="1982236"/>
                  </a:lnTo>
                  <a:lnTo>
                    <a:pt x="236423" y="1987480"/>
                  </a:lnTo>
                  <a:lnTo>
                    <a:pt x="235510" y="1992725"/>
                  </a:lnTo>
                  <a:lnTo>
                    <a:pt x="234661" y="1997969"/>
                  </a:lnTo>
                  <a:lnTo>
                    <a:pt x="233863" y="2003213"/>
                  </a:lnTo>
                  <a:lnTo>
                    <a:pt x="233112" y="2008457"/>
                  </a:lnTo>
                  <a:lnTo>
                    <a:pt x="232406" y="2013701"/>
                  </a:lnTo>
                  <a:lnTo>
                    <a:pt x="231744" y="2018945"/>
                  </a:lnTo>
                  <a:lnTo>
                    <a:pt x="231126" y="2024189"/>
                  </a:lnTo>
                  <a:lnTo>
                    <a:pt x="230552" y="2029433"/>
                  </a:lnTo>
                  <a:lnTo>
                    <a:pt x="230012" y="2034677"/>
                  </a:lnTo>
                  <a:lnTo>
                    <a:pt x="229502" y="2039921"/>
                  </a:lnTo>
                  <a:lnTo>
                    <a:pt x="229020" y="2045165"/>
                  </a:lnTo>
                  <a:lnTo>
                    <a:pt x="228562" y="2050409"/>
                  </a:lnTo>
                  <a:lnTo>
                    <a:pt x="228130" y="2055653"/>
                  </a:lnTo>
                  <a:lnTo>
                    <a:pt x="227716" y="2060897"/>
                  </a:lnTo>
                  <a:lnTo>
                    <a:pt x="227317" y="2066141"/>
                  </a:lnTo>
                  <a:lnTo>
                    <a:pt x="226928" y="2071385"/>
                  </a:lnTo>
                  <a:lnTo>
                    <a:pt x="226548" y="2076629"/>
                  </a:lnTo>
                  <a:lnTo>
                    <a:pt x="226173" y="2081873"/>
                  </a:lnTo>
                  <a:lnTo>
                    <a:pt x="225802" y="2087117"/>
                  </a:lnTo>
                  <a:lnTo>
                    <a:pt x="225429" y="2092361"/>
                  </a:lnTo>
                  <a:lnTo>
                    <a:pt x="225054" y="2097605"/>
                  </a:lnTo>
                  <a:lnTo>
                    <a:pt x="224675" y="2102849"/>
                  </a:lnTo>
                  <a:lnTo>
                    <a:pt x="224288" y="2108093"/>
                  </a:lnTo>
                  <a:lnTo>
                    <a:pt x="223893" y="2113337"/>
                  </a:lnTo>
                  <a:lnTo>
                    <a:pt x="223485" y="2118581"/>
                  </a:lnTo>
                  <a:lnTo>
                    <a:pt x="223065" y="2123825"/>
                  </a:lnTo>
                  <a:lnTo>
                    <a:pt x="222633" y="2129069"/>
                  </a:lnTo>
                  <a:lnTo>
                    <a:pt x="222188" y="2134313"/>
                  </a:lnTo>
                  <a:lnTo>
                    <a:pt x="221728" y="2139557"/>
                  </a:lnTo>
                  <a:lnTo>
                    <a:pt x="221252" y="2144801"/>
                  </a:lnTo>
                  <a:lnTo>
                    <a:pt x="220759" y="2150045"/>
                  </a:lnTo>
                  <a:lnTo>
                    <a:pt x="220253" y="2155289"/>
                  </a:lnTo>
                  <a:lnTo>
                    <a:pt x="219732" y="2160533"/>
                  </a:lnTo>
                  <a:lnTo>
                    <a:pt x="219198" y="2165777"/>
                  </a:lnTo>
                  <a:lnTo>
                    <a:pt x="218650" y="2171021"/>
                  </a:lnTo>
                  <a:lnTo>
                    <a:pt x="218088" y="2176265"/>
                  </a:lnTo>
                  <a:lnTo>
                    <a:pt x="217515" y="2181509"/>
                  </a:lnTo>
                  <a:lnTo>
                    <a:pt x="216932" y="2186753"/>
                  </a:lnTo>
                  <a:lnTo>
                    <a:pt x="216342" y="2191997"/>
                  </a:lnTo>
                  <a:lnTo>
                    <a:pt x="215744" y="2197241"/>
                  </a:lnTo>
                  <a:lnTo>
                    <a:pt x="215140" y="2202485"/>
                  </a:lnTo>
                  <a:lnTo>
                    <a:pt x="214532" y="2207729"/>
                  </a:lnTo>
                  <a:lnTo>
                    <a:pt x="213922" y="2212973"/>
                  </a:lnTo>
                  <a:lnTo>
                    <a:pt x="213311" y="2218217"/>
                  </a:lnTo>
                  <a:lnTo>
                    <a:pt x="212702" y="2223461"/>
                  </a:lnTo>
                  <a:lnTo>
                    <a:pt x="212095" y="2228705"/>
                  </a:lnTo>
                  <a:lnTo>
                    <a:pt x="211492" y="2233949"/>
                  </a:lnTo>
                  <a:lnTo>
                    <a:pt x="210895" y="2239193"/>
                  </a:lnTo>
                  <a:lnTo>
                    <a:pt x="210304" y="2244437"/>
                  </a:lnTo>
                  <a:lnTo>
                    <a:pt x="209721" y="2249681"/>
                  </a:lnTo>
                  <a:lnTo>
                    <a:pt x="209146" y="2254925"/>
                  </a:lnTo>
                  <a:lnTo>
                    <a:pt x="208580" y="2260169"/>
                  </a:lnTo>
                  <a:lnTo>
                    <a:pt x="208027" y="2265413"/>
                  </a:lnTo>
                  <a:lnTo>
                    <a:pt x="207483" y="2270657"/>
                  </a:lnTo>
                  <a:lnTo>
                    <a:pt x="206949" y="2275901"/>
                  </a:lnTo>
                  <a:lnTo>
                    <a:pt x="206425" y="2281145"/>
                  </a:lnTo>
                  <a:lnTo>
                    <a:pt x="205911" y="2286389"/>
                  </a:lnTo>
                  <a:lnTo>
                    <a:pt x="205407" y="2291633"/>
                  </a:lnTo>
                  <a:lnTo>
                    <a:pt x="204914" y="2296877"/>
                  </a:lnTo>
                  <a:lnTo>
                    <a:pt x="204429" y="2302121"/>
                  </a:lnTo>
                  <a:lnTo>
                    <a:pt x="203951" y="2307365"/>
                  </a:lnTo>
                  <a:lnTo>
                    <a:pt x="203480" y="2312609"/>
                  </a:lnTo>
                  <a:lnTo>
                    <a:pt x="203016" y="2317853"/>
                  </a:lnTo>
                  <a:lnTo>
                    <a:pt x="202558" y="2323097"/>
                  </a:lnTo>
                  <a:lnTo>
                    <a:pt x="202105" y="2328341"/>
                  </a:lnTo>
                  <a:lnTo>
                    <a:pt x="201656" y="2333585"/>
                  </a:lnTo>
                  <a:lnTo>
                    <a:pt x="201211" y="2338829"/>
                  </a:lnTo>
                  <a:lnTo>
                    <a:pt x="200769" y="2344073"/>
                  </a:lnTo>
                  <a:lnTo>
                    <a:pt x="200329" y="2349317"/>
                  </a:lnTo>
                  <a:lnTo>
                    <a:pt x="199893" y="2354561"/>
                  </a:lnTo>
                  <a:lnTo>
                    <a:pt x="199460" y="2359805"/>
                  </a:lnTo>
                  <a:lnTo>
                    <a:pt x="199030" y="2365049"/>
                  </a:lnTo>
                  <a:lnTo>
                    <a:pt x="198602" y="2370293"/>
                  </a:lnTo>
                  <a:lnTo>
                    <a:pt x="198179" y="2375537"/>
                  </a:lnTo>
                  <a:lnTo>
                    <a:pt x="197759" y="2380781"/>
                  </a:lnTo>
                  <a:lnTo>
                    <a:pt x="197346" y="2386025"/>
                  </a:lnTo>
                  <a:lnTo>
                    <a:pt x="196938" y="2391270"/>
                  </a:lnTo>
                  <a:lnTo>
                    <a:pt x="196537" y="2396514"/>
                  </a:lnTo>
                  <a:lnTo>
                    <a:pt x="196143" y="2401758"/>
                  </a:lnTo>
                  <a:lnTo>
                    <a:pt x="195756" y="2407002"/>
                  </a:lnTo>
                  <a:lnTo>
                    <a:pt x="195380" y="2412246"/>
                  </a:lnTo>
                  <a:lnTo>
                    <a:pt x="195015" y="2417490"/>
                  </a:lnTo>
                  <a:lnTo>
                    <a:pt x="194660" y="2422734"/>
                  </a:lnTo>
                  <a:lnTo>
                    <a:pt x="194316" y="2427978"/>
                  </a:lnTo>
                  <a:lnTo>
                    <a:pt x="193983" y="2433222"/>
                  </a:lnTo>
                  <a:lnTo>
                    <a:pt x="193663" y="2438466"/>
                  </a:lnTo>
                  <a:lnTo>
                    <a:pt x="193357" y="2443710"/>
                  </a:lnTo>
                  <a:lnTo>
                    <a:pt x="193064" y="2448954"/>
                  </a:lnTo>
                  <a:lnTo>
                    <a:pt x="192783" y="2454198"/>
                  </a:lnTo>
                  <a:lnTo>
                    <a:pt x="192515" y="2459442"/>
                  </a:lnTo>
                  <a:lnTo>
                    <a:pt x="192259" y="2464686"/>
                  </a:lnTo>
                  <a:lnTo>
                    <a:pt x="192017" y="2469930"/>
                  </a:lnTo>
                  <a:lnTo>
                    <a:pt x="191789" y="2475174"/>
                  </a:lnTo>
                  <a:lnTo>
                    <a:pt x="191572" y="2480418"/>
                  </a:lnTo>
                  <a:lnTo>
                    <a:pt x="191366" y="2485662"/>
                  </a:lnTo>
                  <a:lnTo>
                    <a:pt x="191172" y="2490906"/>
                  </a:lnTo>
                  <a:lnTo>
                    <a:pt x="190988" y="2496150"/>
                  </a:lnTo>
                  <a:lnTo>
                    <a:pt x="190815" y="2501394"/>
                  </a:lnTo>
                  <a:lnTo>
                    <a:pt x="190653" y="2506638"/>
                  </a:lnTo>
                  <a:lnTo>
                    <a:pt x="190500" y="2511882"/>
                  </a:lnTo>
                  <a:lnTo>
                    <a:pt x="190356" y="2517126"/>
                  </a:lnTo>
                  <a:lnTo>
                    <a:pt x="190219" y="2522370"/>
                  </a:lnTo>
                  <a:lnTo>
                    <a:pt x="190090" y="2527614"/>
                  </a:lnTo>
                  <a:lnTo>
                    <a:pt x="189970" y="2532858"/>
                  </a:lnTo>
                  <a:lnTo>
                    <a:pt x="189857" y="2538102"/>
                  </a:lnTo>
                  <a:lnTo>
                    <a:pt x="189749" y="2543346"/>
                  </a:lnTo>
                  <a:lnTo>
                    <a:pt x="189648" y="2548590"/>
                  </a:lnTo>
                  <a:lnTo>
                    <a:pt x="189551" y="2553834"/>
                  </a:lnTo>
                  <a:lnTo>
                    <a:pt x="189460" y="2559078"/>
                  </a:lnTo>
                  <a:lnTo>
                    <a:pt x="189373" y="2564322"/>
                  </a:lnTo>
                  <a:lnTo>
                    <a:pt x="189290" y="2569566"/>
                  </a:lnTo>
                  <a:lnTo>
                    <a:pt x="189210" y="2574810"/>
                  </a:lnTo>
                  <a:lnTo>
                    <a:pt x="189133" y="2580054"/>
                  </a:lnTo>
                  <a:lnTo>
                    <a:pt x="189059" y="2585298"/>
                  </a:lnTo>
                  <a:lnTo>
                    <a:pt x="188987" y="2590542"/>
                  </a:lnTo>
                  <a:lnTo>
                    <a:pt x="188916" y="2595786"/>
                  </a:lnTo>
                  <a:lnTo>
                    <a:pt x="188847" y="2601030"/>
                  </a:lnTo>
                  <a:lnTo>
                    <a:pt x="188779" y="2606274"/>
                  </a:lnTo>
                  <a:lnTo>
                    <a:pt x="188711" y="2611518"/>
                  </a:lnTo>
                  <a:lnTo>
                    <a:pt x="188644" y="2616762"/>
                  </a:lnTo>
                  <a:lnTo>
                    <a:pt x="188577" y="2622006"/>
                  </a:lnTo>
                  <a:lnTo>
                    <a:pt x="188510" y="2627250"/>
                  </a:lnTo>
                  <a:lnTo>
                    <a:pt x="188443" y="2632494"/>
                  </a:lnTo>
                  <a:lnTo>
                    <a:pt x="188376" y="2637738"/>
                  </a:lnTo>
                  <a:lnTo>
                    <a:pt x="188309" y="2642982"/>
                  </a:lnTo>
                  <a:lnTo>
                    <a:pt x="188241" y="2648226"/>
                  </a:lnTo>
                  <a:lnTo>
                    <a:pt x="188174" y="2653470"/>
                  </a:lnTo>
                  <a:lnTo>
                    <a:pt x="188106" y="2658714"/>
                  </a:lnTo>
                  <a:lnTo>
                    <a:pt x="188038" y="2663958"/>
                  </a:lnTo>
                  <a:lnTo>
                    <a:pt x="187971" y="2669202"/>
                  </a:lnTo>
                  <a:lnTo>
                    <a:pt x="187904" y="2674446"/>
                  </a:lnTo>
                  <a:lnTo>
                    <a:pt x="187837" y="2679690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4" name="pg37">
              <a:extLst>
                <a:ext uri="{FF2B5EF4-FFF2-40B4-BE49-F238E27FC236}">
                  <a16:creationId xmlns:a16="http://schemas.microsoft.com/office/drawing/2014/main" id="{E55EA1A0-977B-9D98-CCFC-889771056EAD}"/>
                </a:ext>
              </a:extLst>
            </p:cNvPr>
            <p:cNvSpPr/>
            <p:nvPr/>
          </p:nvSpPr>
          <p:spPr>
            <a:xfrm>
              <a:off x="8973646" y="3672895"/>
              <a:ext cx="419597" cy="2551710"/>
            </a:xfrm>
            <a:custGeom>
              <a:avLst/>
              <a:gdLst/>
              <a:ahLst/>
              <a:cxnLst/>
              <a:rect l="0" t="0" r="0" b="0"/>
              <a:pathLst>
                <a:path w="419597" h="2551710">
                  <a:moveTo>
                    <a:pt x="201229" y="2551710"/>
                  </a:moveTo>
                  <a:lnTo>
                    <a:pt x="200605" y="2546717"/>
                  </a:lnTo>
                  <a:lnTo>
                    <a:pt x="199949" y="2541723"/>
                  </a:lnTo>
                  <a:lnTo>
                    <a:pt x="199250" y="2536730"/>
                  </a:lnTo>
                  <a:lnTo>
                    <a:pt x="198509" y="2531736"/>
                  </a:lnTo>
                  <a:lnTo>
                    <a:pt x="197729" y="2526743"/>
                  </a:lnTo>
                  <a:lnTo>
                    <a:pt x="196910" y="2521749"/>
                  </a:lnTo>
                  <a:lnTo>
                    <a:pt x="196050" y="2516755"/>
                  </a:lnTo>
                  <a:lnTo>
                    <a:pt x="195130" y="2511762"/>
                  </a:lnTo>
                  <a:lnTo>
                    <a:pt x="194166" y="2506768"/>
                  </a:lnTo>
                  <a:lnTo>
                    <a:pt x="193156" y="2501775"/>
                  </a:lnTo>
                  <a:lnTo>
                    <a:pt x="192099" y="2496781"/>
                  </a:lnTo>
                  <a:lnTo>
                    <a:pt x="190979" y="2491788"/>
                  </a:lnTo>
                  <a:lnTo>
                    <a:pt x="189800" y="2486794"/>
                  </a:lnTo>
                  <a:lnTo>
                    <a:pt x="188567" y="2481800"/>
                  </a:lnTo>
                  <a:lnTo>
                    <a:pt x="187280" y="2476807"/>
                  </a:lnTo>
                  <a:lnTo>
                    <a:pt x="185932" y="2471813"/>
                  </a:lnTo>
                  <a:lnTo>
                    <a:pt x="184506" y="2466820"/>
                  </a:lnTo>
                  <a:lnTo>
                    <a:pt x="183019" y="2461826"/>
                  </a:lnTo>
                  <a:lnTo>
                    <a:pt x="181470" y="2456833"/>
                  </a:lnTo>
                  <a:lnTo>
                    <a:pt x="179859" y="2451839"/>
                  </a:lnTo>
                  <a:lnTo>
                    <a:pt x="178162" y="2446846"/>
                  </a:lnTo>
                  <a:lnTo>
                    <a:pt x="176391" y="2441852"/>
                  </a:lnTo>
                  <a:lnTo>
                    <a:pt x="174552" y="2436858"/>
                  </a:lnTo>
                  <a:lnTo>
                    <a:pt x="172644" y="2431865"/>
                  </a:lnTo>
                  <a:lnTo>
                    <a:pt x="170656" y="2426871"/>
                  </a:lnTo>
                  <a:lnTo>
                    <a:pt x="168576" y="2421878"/>
                  </a:lnTo>
                  <a:lnTo>
                    <a:pt x="166423" y="2416884"/>
                  </a:lnTo>
                  <a:lnTo>
                    <a:pt x="164196" y="2411891"/>
                  </a:lnTo>
                  <a:lnTo>
                    <a:pt x="161894" y="2406897"/>
                  </a:lnTo>
                  <a:lnTo>
                    <a:pt x="159491" y="2401903"/>
                  </a:lnTo>
                  <a:lnTo>
                    <a:pt x="157007" y="2396910"/>
                  </a:lnTo>
                  <a:lnTo>
                    <a:pt x="154448" y="2391916"/>
                  </a:lnTo>
                  <a:lnTo>
                    <a:pt x="151812" y="2386923"/>
                  </a:lnTo>
                  <a:lnTo>
                    <a:pt x="149086" y="2381929"/>
                  </a:lnTo>
                  <a:lnTo>
                    <a:pt x="146267" y="2376936"/>
                  </a:lnTo>
                  <a:lnTo>
                    <a:pt x="143372" y="2371942"/>
                  </a:lnTo>
                  <a:lnTo>
                    <a:pt x="140401" y="2366948"/>
                  </a:lnTo>
                  <a:lnTo>
                    <a:pt x="137356" y="2361955"/>
                  </a:lnTo>
                  <a:lnTo>
                    <a:pt x="134207" y="2356961"/>
                  </a:lnTo>
                  <a:lnTo>
                    <a:pt x="130986" y="2351968"/>
                  </a:lnTo>
                  <a:lnTo>
                    <a:pt x="127695" y="2346974"/>
                  </a:lnTo>
                  <a:lnTo>
                    <a:pt x="124333" y="2341981"/>
                  </a:lnTo>
                  <a:lnTo>
                    <a:pt x="120889" y="2336987"/>
                  </a:lnTo>
                  <a:lnTo>
                    <a:pt x="117369" y="2331994"/>
                  </a:lnTo>
                  <a:lnTo>
                    <a:pt x="113787" y="2327000"/>
                  </a:lnTo>
                  <a:lnTo>
                    <a:pt x="110145" y="2322006"/>
                  </a:lnTo>
                  <a:lnTo>
                    <a:pt x="106444" y="2317013"/>
                  </a:lnTo>
                  <a:lnTo>
                    <a:pt x="102671" y="2312019"/>
                  </a:lnTo>
                  <a:lnTo>
                    <a:pt x="98850" y="2307026"/>
                  </a:lnTo>
                  <a:lnTo>
                    <a:pt x="94985" y="2302032"/>
                  </a:lnTo>
                  <a:lnTo>
                    <a:pt x="91079" y="2297039"/>
                  </a:lnTo>
                  <a:lnTo>
                    <a:pt x="87129" y="2292045"/>
                  </a:lnTo>
                  <a:lnTo>
                    <a:pt x="83148" y="2287051"/>
                  </a:lnTo>
                  <a:lnTo>
                    <a:pt x="79145" y="2282058"/>
                  </a:lnTo>
                  <a:lnTo>
                    <a:pt x="75125" y="2277064"/>
                  </a:lnTo>
                  <a:lnTo>
                    <a:pt x="71095" y="2272071"/>
                  </a:lnTo>
                  <a:lnTo>
                    <a:pt x="67064" y="2267077"/>
                  </a:lnTo>
                  <a:lnTo>
                    <a:pt x="63042" y="2262084"/>
                  </a:lnTo>
                  <a:lnTo>
                    <a:pt x="59037" y="2257090"/>
                  </a:lnTo>
                  <a:lnTo>
                    <a:pt x="55055" y="2252097"/>
                  </a:lnTo>
                  <a:lnTo>
                    <a:pt x="51119" y="2247103"/>
                  </a:lnTo>
                  <a:lnTo>
                    <a:pt x="47235" y="2242109"/>
                  </a:lnTo>
                  <a:lnTo>
                    <a:pt x="43409" y="2237116"/>
                  </a:lnTo>
                  <a:lnTo>
                    <a:pt x="39650" y="2232122"/>
                  </a:lnTo>
                  <a:lnTo>
                    <a:pt x="35980" y="2227129"/>
                  </a:lnTo>
                  <a:lnTo>
                    <a:pt x="32427" y="2222135"/>
                  </a:lnTo>
                  <a:lnTo>
                    <a:pt x="28982" y="2217142"/>
                  </a:lnTo>
                  <a:lnTo>
                    <a:pt x="25653" y="2212148"/>
                  </a:lnTo>
                  <a:lnTo>
                    <a:pt x="22450" y="2207154"/>
                  </a:lnTo>
                  <a:lnTo>
                    <a:pt x="19444" y="2202161"/>
                  </a:lnTo>
                  <a:lnTo>
                    <a:pt x="16602" y="2197167"/>
                  </a:lnTo>
                  <a:lnTo>
                    <a:pt x="13929" y="2192174"/>
                  </a:lnTo>
                  <a:lnTo>
                    <a:pt x="11435" y="2187180"/>
                  </a:lnTo>
                  <a:lnTo>
                    <a:pt x="9170" y="2182187"/>
                  </a:lnTo>
                  <a:lnTo>
                    <a:pt x="7155" y="2177193"/>
                  </a:lnTo>
                  <a:lnTo>
                    <a:pt x="5357" y="2172200"/>
                  </a:lnTo>
                  <a:lnTo>
                    <a:pt x="3785" y="2167206"/>
                  </a:lnTo>
                  <a:lnTo>
                    <a:pt x="2450" y="2162212"/>
                  </a:lnTo>
                  <a:lnTo>
                    <a:pt x="1454" y="2157219"/>
                  </a:lnTo>
                  <a:lnTo>
                    <a:pt x="711" y="2152225"/>
                  </a:lnTo>
                  <a:lnTo>
                    <a:pt x="225" y="2147232"/>
                  </a:lnTo>
                  <a:lnTo>
                    <a:pt x="0" y="2142238"/>
                  </a:lnTo>
                  <a:lnTo>
                    <a:pt x="105" y="2137245"/>
                  </a:lnTo>
                  <a:lnTo>
                    <a:pt x="521" y="2132251"/>
                  </a:lnTo>
                  <a:lnTo>
                    <a:pt x="1203" y="2127257"/>
                  </a:lnTo>
                  <a:lnTo>
                    <a:pt x="2150" y="2122264"/>
                  </a:lnTo>
                  <a:lnTo>
                    <a:pt x="3380" y="2117270"/>
                  </a:lnTo>
                  <a:lnTo>
                    <a:pt x="4955" y="2112277"/>
                  </a:lnTo>
                  <a:lnTo>
                    <a:pt x="6780" y="2107283"/>
                  </a:lnTo>
                  <a:lnTo>
                    <a:pt x="8849" y="2102290"/>
                  </a:lnTo>
                  <a:lnTo>
                    <a:pt x="11153" y="2097296"/>
                  </a:lnTo>
                  <a:lnTo>
                    <a:pt x="13750" y="2092303"/>
                  </a:lnTo>
                  <a:lnTo>
                    <a:pt x="16577" y="2087309"/>
                  </a:lnTo>
                  <a:lnTo>
                    <a:pt x="19600" y="2082315"/>
                  </a:lnTo>
                  <a:lnTo>
                    <a:pt x="22808" y="2077322"/>
                  </a:lnTo>
                  <a:lnTo>
                    <a:pt x="26206" y="2072328"/>
                  </a:lnTo>
                  <a:lnTo>
                    <a:pt x="29796" y="2067335"/>
                  </a:lnTo>
                  <a:lnTo>
                    <a:pt x="33514" y="2062341"/>
                  </a:lnTo>
                  <a:lnTo>
                    <a:pt x="37348" y="2057348"/>
                  </a:lnTo>
                  <a:lnTo>
                    <a:pt x="41282" y="2052354"/>
                  </a:lnTo>
                  <a:lnTo>
                    <a:pt x="45323" y="2047360"/>
                  </a:lnTo>
                  <a:lnTo>
                    <a:pt x="49421" y="2042367"/>
                  </a:lnTo>
                  <a:lnTo>
                    <a:pt x="53559" y="2037373"/>
                  </a:lnTo>
                  <a:lnTo>
                    <a:pt x="57722" y="2032380"/>
                  </a:lnTo>
                  <a:lnTo>
                    <a:pt x="61894" y="2027386"/>
                  </a:lnTo>
                  <a:lnTo>
                    <a:pt x="66048" y="2022393"/>
                  </a:lnTo>
                  <a:lnTo>
                    <a:pt x="70170" y="2017399"/>
                  </a:lnTo>
                  <a:lnTo>
                    <a:pt x="74248" y="2012406"/>
                  </a:lnTo>
                  <a:lnTo>
                    <a:pt x="78271" y="2007412"/>
                  </a:lnTo>
                  <a:lnTo>
                    <a:pt x="82192" y="2002418"/>
                  </a:lnTo>
                  <a:lnTo>
                    <a:pt x="86024" y="1997425"/>
                  </a:lnTo>
                  <a:lnTo>
                    <a:pt x="89758" y="1992431"/>
                  </a:lnTo>
                  <a:lnTo>
                    <a:pt x="93387" y="1987438"/>
                  </a:lnTo>
                  <a:lnTo>
                    <a:pt x="96875" y="1982444"/>
                  </a:lnTo>
                  <a:lnTo>
                    <a:pt x="100215" y="1977451"/>
                  </a:lnTo>
                  <a:lnTo>
                    <a:pt x="103423" y="1972457"/>
                  </a:lnTo>
                  <a:lnTo>
                    <a:pt x="106496" y="1967463"/>
                  </a:lnTo>
                  <a:lnTo>
                    <a:pt x="109424" y="1962470"/>
                  </a:lnTo>
                  <a:lnTo>
                    <a:pt x="112156" y="1957476"/>
                  </a:lnTo>
                  <a:lnTo>
                    <a:pt x="114742" y="1952483"/>
                  </a:lnTo>
                  <a:lnTo>
                    <a:pt x="117182" y="1947489"/>
                  </a:lnTo>
                  <a:lnTo>
                    <a:pt x="119475" y="1942496"/>
                  </a:lnTo>
                  <a:lnTo>
                    <a:pt x="121583" y="1937502"/>
                  </a:lnTo>
                  <a:lnTo>
                    <a:pt x="123526" y="1932508"/>
                  </a:lnTo>
                  <a:lnTo>
                    <a:pt x="125328" y="1927515"/>
                  </a:lnTo>
                  <a:lnTo>
                    <a:pt x="126990" y="1922521"/>
                  </a:lnTo>
                  <a:lnTo>
                    <a:pt x="128503" y="1917528"/>
                  </a:lnTo>
                  <a:lnTo>
                    <a:pt x="129842" y="1912534"/>
                  </a:lnTo>
                  <a:lnTo>
                    <a:pt x="131054" y="1907541"/>
                  </a:lnTo>
                  <a:lnTo>
                    <a:pt x="132143" y="1902547"/>
                  </a:lnTo>
                  <a:lnTo>
                    <a:pt x="133112" y="1897554"/>
                  </a:lnTo>
                  <a:lnTo>
                    <a:pt x="133930" y="1892560"/>
                  </a:lnTo>
                  <a:lnTo>
                    <a:pt x="134631" y="1887566"/>
                  </a:lnTo>
                  <a:lnTo>
                    <a:pt x="135230" y="1882573"/>
                  </a:lnTo>
                  <a:lnTo>
                    <a:pt x="135731" y="1877579"/>
                  </a:lnTo>
                  <a:lnTo>
                    <a:pt x="136124" y="1872586"/>
                  </a:lnTo>
                  <a:lnTo>
                    <a:pt x="136408" y="1867592"/>
                  </a:lnTo>
                  <a:lnTo>
                    <a:pt x="136610" y="1862599"/>
                  </a:lnTo>
                  <a:lnTo>
                    <a:pt x="136736" y="1857605"/>
                  </a:lnTo>
                  <a:lnTo>
                    <a:pt x="136788" y="1852611"/>
                  </a:lnTo>
                  <a:lnTo>
                    <a:pt x="136749" y="1847618"/>
                  </a:lnTo>
                  <a:lnTo>
                    <a:pt x="136647" y="1842624"/>
                  </a:lnTo>
                  <a:lnTo>
                    <a:pt x="136488" y="1837631"/>
                  </a:lnTo>
                  <a:lnTo>
                    <a:pt x="136276" y="1832637"/>
                  </a:lnTo>
                  <a:lnTo>
                    <a:pt x="136005" y="1827644"/>
                  </a:lnTo>
                  <a:lnTo>
                    <a:pt x="135682" y="1822650"/>
                  </a:lnTo>
                  <a:lnTo>
                    <a:pt x="135320" y="1817657"/>
                  </a:lnTo>
                  <a:lnTo>
                    <a:pt x="134921" y="1812663"/>
                  </a:lnTo>
                  <a:lnTo>
                    <a:pt x="134489" y="1807669"/>
                  </a:lnTo>
                  <a:lnTo>
                    <a:pt x="134017" y="1802676"/>
                  </a:lnTo>
                  <a:lnTo>
                    <a:pt x="133521" y="1797682"/>
                  </a:lnTo>
                  <a:lnTo>
                    <a:pt x="133003" y="1792689"/>
                  </a:lnTo>
                  <a:lnTo>
                    <a:pt x="132465" y="1787695"/>
                  </a:lnTo>
                  <a:lnTo>
                    <a:pt x="131908" y="1782702"/>
                  </a:lnTo>
                  <a:lnTo>
                    <a:pt x="131336" y="1777708"/>
                  </a:lnTo>
                  <a:lnTo>
                    <a:pt x="130753" y="1772714"/>
                  </a:lnTo>
                  <a:lnTo>
                    <a:pt x="130162" y="1767721"/>
                  </a:lnTo>
                  <a:lnTo>
                    <a:pt x="129565" y="1762727"/>
                  </a:lnTo>
                  <a:lnTo>
                    <a:pt x="128962" y="1757734"/>
                  </a:lnTo>
                  <a:lnTo>
                    <a:pt x="128357" y="1752740"/>
                  </a:lnTo>
                  <a:lnTo>
                    <a:pt x="127753" y="1747747"/>
                  </a:lnTo>
                  <a:lnTo>
                    <a:pt x="127150" y="1742753"/>
                  </a:lnTo>
                  <a:lnTo>
                    <a:pt x="126550" y="1737760"/>
                  </a:lnTo>
                  <a:lnTo>
                    <a:pt x="125954" y="1732766"/>
                  </a:lnTo>
                  <a:lnTo>
                    <a:pt x="125365" y="1727772"/>
                  </a:lnTo>
                  <a:lnTo>
                    <a:pt x="124781" y="1722779"/>
                  </a:lnTo>
                  <a:lnTo>
                    <a:pt x="124205" y="1717785"/>
                  </a:lnTo>
                  <a:lnTo>
                    <a:pt x="123640" y="1712792"/>
                  </a:lnTo>
                  <a:lnTo>
                    <a:pt x="123083" y="1707798"/>
                  </a:lnTo>
                  <a:lnTo>
                    <a:pt x="122535" y="1702805"/>
                  </a:lnTo>
                  <a:lnTo>
                    <a:pt x="121996" y="1697811"/>
                  </a:lnTo>
                  <a:lnTo>
                    <a:pt x="121471" y="1692817"/>
                  </a:lnTo>
                  <a:lnTo>
                    <a:pt x="120956" y="1687824"/>
                  </a:lnTo>
                  <a:lnTo>
                    <a:pt x="120452" y="1682830"/>
                  </a:lnTo>
                  <a:lnTo>
                    <a:pt x="119959" y="1677837"/>
                  </a:lnTo>
                  <a:lnTo>
                    <a:pt x="119477" y="1672843"/>
                  </a:lnTo>
                  <a:lnTo>
                    <a:pt x="119009" y="1667850"/>
                  </a:lnTo>
                  <a:lnTo>
                    <a:pt x="118552" y="1662856"/>
                  </a:lnTo>
                  <a:lnTo>
                    <a:pt x="118105" y="1657863"/>
                  </a:lnTo>
                  <a:lnTo>
                    <a:pt x="117669" y="1652869"/>
                  </a:lnTo>
                  <a:lnTo>
                    <a:pt x="117248" y="1647875"/>
                  </a:lnTo>
                  <a:lnTo>
                    <a:pt x="116838" y="1642882"/>
                  </a:lnTo>
                  <a:lnTo>
                    <a:pt x="116438" y="1637888"/>
                  </a:lnTo>
                  <a:lnTo>
                    <a:pt x="116049" y="1632895"/>
                  </a:lnTo>
                  <a:lnTo>
                    <a:pt x="115672" y="1627901"/>
                  </a:lnTo>
                  <a:lnTo>
                    <a:pt x="115308" y="1622908"/>
                  </a:lnTo>
                  <a:lnTo>
                    <a:pt x="114954" y="1617914"/>
                  </a:lnTo>
                  <a:lnTo>
                    <a:pt x="114610" y="1612920"/>
                  </a:lnTo>
                  <a:lnTo>
                    <a:pt x="114276" y="1607927"/>
                  </a:lnTo>
                  <a:lnTo>
                    <a:pt x="113956" y="1602933"/>
                  </a:lnTo>
                  <a:lnTo>
                    <a:pt x="113644" y="1597940"/>
                  </a:lnTo>
                  <a:lnTo>
                    <a:pt x="113342" y="1592946"/>
                  </a:lnTo>
                  <a:lnTo>
                    <a:pt x="113049" y="1587953"/>
                  </a:lnTo>
                  <a:lnTo>
                    <a:pt x="112767" y="1582959"/>
                  </a:lnTo>
                  <a:lnTo>
                    <a:pt x="112494" y="1577965"/>
                  </a:lnTo>
                  <a:lnTo>
                    <a:pt x="112228" y="1572972"/>
                  </a:lnTo>
                  <a:lnTo>
                    <a:pt x="111970" y="1567978"/>
                  </a:lnTo>
                  <a:lnTo>
                    <a:pt x="111719" y="1562985"/>
                  </a:lnTo>
                  <a:lnTo>
                    <a:pt x="111475" y="1557991"/>
                  </a:lnTo>
                  <a:lnTo>
                    <a:pt x="111237" y="1552998"/>
                  </a:lnTo>
                  <a:lnTo>
                    <a:pt x="111003" y="1548004"/>
                  </a:lnTo>
                  <a:lnTo>
                    <a:pt x="110773" y="1543011"/>
                  </a:lnTo>
                  <a:lnTo>
                    <a:pt x="110546" y="1538017"/>
                  </a:lnTo>
                  <a:lnTo>
                    <a:pt x="110322" y="1533023"/>
                  </a:lnTo>
                  <a:lnTo>
                    <a:pt x="110098" y="1528030"/>
                  </a:lnTo>
                  <a:lnTo>
                    <a:pt x="109875" y="1523036"/>
                  </a:lnTo>
                  <a:lnTo>
                    <a:pt x="109651" y="1518043"/>
                  </a:lnTo>
                  <a:lnTo>
                    <a:pt x="109425" y="1513049"/>
                  </a:lnTo>
                  <a:lnTo>
                    <a:pt x="109196" y="1508056"/>
                  </a:lnTo>
                  <a:lnTo>
                    <a:pt x="108964" y="1503062"/>
                  </a:lnTo>
                  <a:lnTo>
                    <a:pt x="108728" y="1498068"/>
                  </a:lnTo>
                  <a:lnTo>
                    <a:pt x="108485" y="1493075"/>
                  </a:lnTo>
                  <a:lnTo>
                    <a:pt x="108237" y="1488081"/>
                  </a:lnTo>
                  <a:lnTo>
                    <a:pt x="107982" y="1483088"/>
                  </a:lnTo>
                  <a:lnTo>
                    <a:pt x="107720" y="1478094"/>
                  </a:lnTo>
                  <a:lnTo>
                    <a:pt x="107451" y="1473101"/>
                  </a:lnTo>
                  <a:lnTo>
                    <a:pt x="107173" y="1468107"/>
                  </a:lnTo>
                  <a:lnTo>
                    <a:pt x="106887" y="1463114"/>
                  </a:lnTo>
                  <a:lnTo>
                    <a:pt x="106594" y="1458120"/>
                  </a:lnTo>
                  <a:lnTo>
                    <a:pt x="106293" y="1453126"/>
                  </a:lnTo>
                  <a:lnTo>
                    <a:pt x="105983" y="1448133"/>
                  </a:lnTo>
                  <a:lnTo>
                    <a:pt x="105666" y="1443139"/>
                  </a:lnTo>
                  <a:lnTo>
                    <a:pt x="105343" y="1438146"/>
                  </a:lnTo>
                  <a:lnTo>
                    <a:pt x="105013" y="1433152"/>
                  </a:lnTo>
                  <a:lnTo>
                    <a:pt x="104678" y="1428159"/>
                  </a:lnTo>
                  <a:lnTo>
                    <a:pt x="104338" y="1423165"/>
                  </a:lnTo>
                  <a:lnTo>
                    <a:pt x="103994" y="1418171"/>
                  </a:lnTo>
                  <a:lnTo>
                    <a:pt x="103647" y="1413178"/>
                  </a:lnTo>
                  <a:lnTo>
                    <a:pt x="103299" y="1408184"/>
                  </a:lnTo>
                  <a:lnTo>
                    <a:pt x="102950" y="1403191"/>
                  </a:lnTo>
                  <a:lnTo>
                    <a:pt x="102601" y="1398197"/>
                  </a:lnTo>
                  <a:lnTo>
                    <a:pt x="102254" y="1393204"/>
                  </a:lnTo>
                  <a:lnTo>
                    <a:pt x="101909" y="1388210"/>
                  </a:lnTo>
                  <a:lnTo>
                    <a:pt x="101569" y="1383217"/>
                  </a:lnTo>
                  <a:lnTo>
                    <a:pt x="101234" y="1378223"/>
                  </a:lnTo>
                  <a:lnTo>
                    <a:pt x="100905" y="1373229"/>
                  </a:lnTo>
                  <a:lnTo>
                    <a:pt x="100582" y="1368236"/>
                  </a:lnTo>
                  <a:lnTo>
                    <a:pt x="100267" y="1363242"/>
                  </a:lnTo>
                  <a:lnTo>
                    <a:pt x="99964" y="1358249"/>
                  </a:lnTo>
                  <a:lnTo>
                    <a:pt x="99669" y="1353255"/>
                  </a:lnTo>
                  <a:lnTo>
                    <a:pt x="99384" y="1348262"/>
                  </a:lnTo>
                  <a:lnTo>
                    <a:pt x="99109" y="1343268"/>
                  </a:lnTo>
                  <a:lnTo>
                    <a:pt x="98849" y="1338274"/>
                  </a:lnTo>
                  <a:lnTo>
                    <a:pt x="98601" y="1333281"/>
                  </a:lnTo>
                  <a:lnTo>
                    <a:pt x="98365" y="1328287"/>
                  </a:lnTo>
                  <a:lnTo>
                    <a:pt x="98141" y="1323294"/>
                  </a:lnTo>
                  <a:lnTo>
                    <a:pt x="97932" y="1318300"/>
                  </a:lnTo>
                  <a:lnTo>
                    <a:pt x="97739" y="1313307"/>
                  </a:lnTo>
                  <a:lnTo>
                    <a:pt x="97559" y="1308313"/>
                  </a:lnTo>
                  <a:lnTo>
                    <a:pt x="97392" y="1303320"/>
                  </a:lnTo>
                  <a:lnTo>
                    <a:pt x="97238" y="1298326"/>
                  </a:lnTo>
                  <a:lnTo>
                    <a:pt x="97104" y="1293332"/>
                  </a:lnTo>
                  <a:lnTo>
                    <a:pt x="96984" y="1288339"/>
                  </a:lnTo>
                  <a:lnTo>
                    <a:pt x="96877" y="1283345"/>
                  </a:lnTo>
                  <a:lnTo>
                    <a:pt x="96785" y="1278352"/>
                  </a:lnTo>
                  <a:lnTo>
                    <a:pt x="96710" y="1273358"/>
                  </a:lnTo>
                  <a:lnTo>
                    <a:pt x="96652" y="1268365"/>
                  </a:lnTo>
                  <a:lnTo>
                    <a:pt x="96609" y="1263371"/>
                  </a:lnTo>
                  <a:lnTo>
                    <a:pt x="96580" y="1258377"/>
                  </a:lnTo>
                  <a:lnTo>
                    <a:pt x="96567" y="1253384"/>
                  </a:lnTo>
                  <a:lnTo>
                    <a:pt x="96576" y="1248390"/>
                  </a:lnTo>
                  <a:lnTo>
                    <a:pt x="96600" y="1243397"/>
                  </a:lnTo>
                  <a:lnTo>
                    <a:pt x="96640" y="1238403"/>
                  </a:lnTo>
                  <a:lnTo>
                    <a:pt x="96697" y="1233410"/>
                  </a:lnTo>
                  <a:lnTo>
                    <a:pt x="96774" y="1228416"/>
                  </a:lnTo>
                  <a:lnTo>
                    <a:pt x="96872" y="1223423"/>
                  </a:lnTo>
                  <a:lnTo>
                    <a:pt x="96988" y="1218429"/>
                  </a:lnTo>
                  <a:lnTo>
                    <a:pt x="97121" y="1213435"/>
                  </a:lnTo>
                  <a:lnTo>
                    <a:pt x="97275" y="1208442"/>
                  </a:lnTo>
                  <a:lnTo>
                    <a:pt x="97455" y="1203448"/>
                  </a:lnTo>
                  <a:lnTo>
                    <a:pt x="97654" y="1198455"/>
                  </a:lnTo>
                  <a:lnTo>
                    <a:pt x="97874" y="1193461"/>
                  </a:lnTo>
                  <a:lnTo>
                    <a:pt x="98114" y="1188468"/>
                  </a:lnTo>
                  <a:lnTo>
                    <a:pt x="98382" y="1183474"/>
                  </a:lnTo>
                  <a:lnTo>
                    <a:pt x="98674" y="1178480"/>
                  </a:lnTo>
                  <a:lnTo>
                    <a:pt x="98988" y="1173487"/>
                  </a:lnTo>
                  <a:lnTo>
                    <a:pt x="99325" y="1168493"/>
                  </a:lnTo>
                  <a:lnTo>
                    <a:pt x="99688" y="1163500"/>
                  </a:lnTo>
                  <a:lnTo>
                    <a:pt x="100082" y="1158506"/>
                  </a:lnTo>
                  <a:lnTo>
                    <a:pt x="100499" y="1153513"/>
                  </a:lnTo>
                  <a:lnTo>
                    <a:pt x="100941" y="1148519"/>
                  </a:lnTo>
                  <a:lnTo>
                    <a:pt x="101407" y="1143525"/>
                  </a:lnTo>
                  <a:lnTo>
                    <a:pt x="101906" y="1138532"/>
                  </a:lnTo>
                  <a:lnTo>
                    <a:pt x="102432" y="1133538"/>
                  </a:lnTo>
                  <a:lnTo>
                    <a:pt x="102983" y="1128545"/>
                  </a:lnTo>
                  <a:lnTo>
                    <a:pt x="103560" y="1123551"/>
                  </a:lnTo>
                  <a:lnTo>
                    <a:pt x="104166" y="1118558"/>
                  </a:lnTo>
                  <a:lnTo>
                    <a:pt x="104804" y="1113564"/>
                  </a:lnTo>
                  <a:lnTo>
                    <a:pt x="105466" y="1108571"/>
                  </a:lnTo>
                  <a:lnTo>
                    <a:pt x="106154" y="1103577"/>
                  </a:lnTo>
                  <a:lnTo>
                    <a:pt x="106867" y="1098583"/>
                  </a:lnTo>
                  <a:lnTo>
                    <a:pt x="107615" y="1093590"/>
                  </a:lnTo>
                  <a:lnTo>
                    <a:pt x="108387" y="1088596"/>
                  </a:lnTo>
                  <a:lnTo>
                    <a:pt x="109183" y="1083603"/>
                  </a:lnTo>
                  <a:lnTo>
                    <a:pt x="110003" y="1078609"/>
                  </a:lnTo>
                  <a:lnTo>
                    <a:pt x="110851" y="1073616"/>
                  </a:lnTo>
                  <a:lnTo>
                    <a:pt x="111725" y="1068622"/>
                  </a:lnTo>
                  <a:lnTo>
                    <a:pt x="112621" y="1063628"/>
                  </a:lnTo>
                  <a:lnTo>
                    <a:pt x="113538" y="1058635"/>
                  </a:lnTo>
                  <a:lnTo>
                    <a:pt x="114476" y="1053641"/>
                  </a:lnTo>
                  <a:lnTo>
                    <a:pt x="115440" y="1048648"/>
                  </a:lnTo>
                  <a:lnTo>
                    <a:pt x="116422" y="1043654"/>
                  </a:lnTo>
                  <a:lnTo>
                    <a:pt x="117421" y="1038661"/>
                  </a:lnTo>
                  <a:lnTo>
                    <a:pt x="118437" y="1033667"/>
                  </a:lnTo>
                  <a:lnTo>
                    <a:pt x="119471" y="1028674"/>
                  </a:lnTo>
                  <a:lnTo>
                    <a:pt x="120522" y="1023680"/>
                  </a:lnTo>
                  <a:lnTo>
                    <a:pt x="121584" y="1018686"/>
                  </a:lnTo>
                  <a:lnTo>
                    <a:pt x="122658" y="1013693"/>
                  </a:lnTo>
                  <a:lnTo>
                    <a:pt x="123743" y="1008699"/>
                  </a:lnTo>
                  <a:lnTo>
                    <a:pt x="124840" y="1003706"/>
                  </a:lnTo>
                  <a:lnTo>
                    <a:pt x="125944" y="998712"/>
                  </a:lnTo>
                  <a:lnTo>
                    <a:pt x="127054" y="993719"/>
                  </a:lnTo>
                  <a:lnTo>
                    <a:pt x="128169" y="988725"/>
                  </a:lnTo>
                  <a:lnTo>
                    <a:pt x="129289" y="983731"/>
                  </a:lnTo>
                  <a:lnTo>
                    <a:pt x="130411" y="978738"/>
                  </a:lnTo>
                  <a:lnTo>
                    <a:pt x="131534" y="973744"/>
                  </a:lnTo>
                  <a:lnTo>
                    <a:pt x="132657" y="968751"/>
                  </a:lnTo>
                  <a:lnTo>
                    <a:pt x="133779" y="963757"/>
                  </a:lnTo>
                  <a:lnTo>
                    <a:pt x="134898" y="958764"/>
                  </a:lnTo>
                  <a:lnTo>
                    <a:pt x="136014" y="953770"/>
                  </a:lnTo>
                  <a:lnTo>
                    <a:pt x="137126" y="948777"/>
                  </a:lnTo>
                  <a:lnTo>
                    <a:pt x="138233" y="943783"/>
                  </a:lnTo>
                  <a:lnTo>
                    <a:pt x="139332" y="938789"/>
                  </a:lnTo>
                  <a:lnTo>
                    <a:pt x="140424" y="933796"/>
                  </a:lnTo>
                  <a:lnTo>
                    <a:pt x="141509" y="928802"/>
                  </a:lnTo>
                  <a:lnTo>
                    <a:pt x="142587" y="923809"/>
                  </a:lnTo>
                  <a:lnTo>
                    <a:pt x="143655" y="918815"/>
                  </a:lnTo>
                  <a:lnTo>
                    <a:pt x="144713" y="913822"/>
                  </a:lnTo>
                  <a:lnTo>
                    <a:pt x="145762" y="908828"/>
                  </a:lnTo>
                  <a:lnTo>
                    <a:pt x="146803" y="903834"/>
                  </a:lnTo>
                  <a:lnTo>
                    <a:pt x="147835" y="898841"/>
                  </a:lnTo>
                  <a:lnTo>
                    <a:pt x="148854" y="893847"/>
                  </a:lnTo>
                  <a:lnTo>
                    <a:pt x="149865" y="888854"/>
                  </a:lnTo>
                  <a:lnTo>
                    <a:pt x="150867" y="883860"/>
                  </a:lnTo>
                  <a:lnTo>
                    <a:pt x="151860" y="878867"/>
                  </a:lnTo>
                  <a:lnTo>
                    <a:pt x="152844" y="873873"/>
                  </a:lnTo>
                  <a:lnTo>
                    <a:pt x="153818" y="868880"/>
                  </a:lnTo>
                  <a:lnTo>
                    <a:pt x="154784" y="863886"/>
                  </a:lnTo>
                  <a:lnTo>
                    <a:pt x="155743" y="858892"/>
                  </a:lnTo>
                  <a:lnTo>
                    <a:pt x="156694" y="853899"/>
                  </a:lnTo>
                  <a:lnTo>
                    <a:pt x="157637" y="848905"/>
                  </a:lnTo>
                  <a:lnTo>
                    <a:pt x="158573" y="843912"/>
                  </a:lnTo>
                  <a:lnTo>
                    <a:pt x="159504" y="838918"/>
                  </a:lnTo>
                  <a:lnTo>
                    <a:pt x="160429" y="833925"/>
                  </a:lnTo>
                  <a:lnTo>
                    <a:pt x="161347" y="828931"/>
                  </a:lnTo>
                  <a:lnTo>
                    <a:pt x="162259" y="823937"/>
                  </a:lnTo>
                  <a:lnTo>
                    <a:pt x="163168" y="818944"/>
                  </a:lnTo>
                  <a:lnTo>
                    <a:pt x="164071" y="813950"/>
                  </a:lnTo>
                  <a:lnTo>
                    <a:pt x="164970" y="808957"/>
                  </a:lnTo>
                  <a:lnTo>
                    <a:pt x="165864" y="803963"/>
                  </a:lnTo>
                  <a:lnTo>
                    <a:pt x="166754" y="798970"/>
                  </a:lnTo>
                  <a:lnTo>
                    <a:pt x="167639" y="793976"/>
                  </a:lnTo>
                  <a:lnTo>
                    <a:pt x="168521" y="788982"/>
                  </a:lnTo>
                  <a:lnTo>
                    <a:pt x="169397" y="783989"/>
                  </a:lnTo>
                  <a:lnTo>
                    <a:pt x="170268" y="778995"/>
                  </a:lnTo>
                  <a:lnTo>
                    <a:pt x="171135" y="774002"/>
                  </a:lnTo>
                  <a:lnTo>
                    <a:pt x="171996" y="769008"/>
                  </a:lnTo>
                  <a:lnTo>
                    <a:pt x="172852" y="764015"/>
                  </a:lnTo>
                  <a:lnTo>
                    <a:pt x="173701" y="759021"/>
                  </a:lnTo>
                  <a:lnTo>
                    <a:pt x="174543" y="754028"/>
                  </a:lnTo>
                  <a:lnTo>
                    <a:pt x="175379" y="749034"/>
                  </a:lnTo>
                  <a:lnTo>
                    <a:pt x="176207" y="744040"/>
                  </a:lnTo>
                  <a:lnTo>
                    <a:pt x="177025" y="739047"/>
                  </a:lnTo>
                  <a:lnTo>
                    <a:pt x="177835" y="734053"/>
                  </a:lnTo>
                  <a:lnTo>
                    <a:pt x="178636" y="729060"/>
                  </a:lnTo>
                  <a:lnTo>
                    <a:pt x="179427" y="724066"/>
                  </a:lnTo>
                  <a:lnTo>
                    <a:pt x="180206" y="719073"/>
                  </a:lnTo>
                  <a:lnTo>
                    <a:pt x="180973" y="714079"/>
                  </a:lnTo>
                  <a:lnTo>
                    <a:pt x="181728" y="709085"/>
                  </a:lnTo>
                  <a:lnTo>
                    <a:pt x="182471" y="704092"/>
                  </a:lnTo>
                  <a:lnTo>
                    <a:pt x="183203" y="699098"/>
                  </a:lnTo>
                  <a:lnTo>
                    <a:pt x="183916" y="694105"/>
                  </a:lnTo>
                  <a:lnTo>
                    <a:pt x="184617" y="689111"/>
                  </a:lnTo>
                  <a:lnTo>
                    <a:pt x="185304" y="684118"/>
                  </a:lnTo>
                  <a:lnTo>
                    <a:pt x="185978" y="679124"/>
                  </a:lnTo>
                  <a:lnTo>
                    <a:pt x="186634" y="674131"/>
                  </a:lnTo>
                  <a:lnTo>
                    <a:pt x="187274" y="669137"/>
                  </a:lnTo>
                  <a:lnTo>
                    <a:pt x="187899" y="664143"/>
                  </a:lnTo>
                  <a:lnTo>
                    <a:pt x="188511" y="659150"/>
                  </a:lnTo>
                  <a:lnTo>
                    <a:pt x="189107" y="654156"/>
                  </a:lnTo>
                  <a:lnTo>
                    <a:pt x="189684" y="649163"/>
                  </a:lnTo>
                  <a:lnTo>
                    <a:pt x="190247" y="644169"/>
                  </a:lnTo>
                  <a:lnTo>
                    <a:pt x="190796" y="639176"/>
                  </a:lnTo>
                  <a:lnTo>
                    <a:pt x="191331" y="634182"/>
                  </a:lnTo>
                  <a:lnTo>
                    <a:pt x="191848" y="629188"/>
                  </a:lnTo>
                  <a:lnTo>
                    <a:pt x="192351" y="624195"/>
                  </a:lnTo>
                  <a:lnTo>
                    <a:pt x="192842" y="619201"/>
                  </a:lnTo>
                  <a:lnTo>
                    <a:pt x="193319" y="614208"/>
                  </a:lnTo>
                  <a:lnTo>
                    <a:pt x="193783" y="609214"/>
                  </a:lnTo>
                  <a:lnTo>
                    <a:pt x="194232" y="604221"/>
                  </a:lnTo>
                  <a:lnTo>
                    <a:pt x="194669" y="599227"/>
                  </a:lnTo>
                  <a:lnTo>
                    <a:pt x="195096" y="594234"/>
                  </a:lnTo>
                  <a:lnTo>
                    <a:pt x="195512" y="589240"/>
                  </a:lnTo>
                  <a:lnTo>
                    <a:pt x="195914" y="584246"/>
                  </a:lnTo>
                  <a:lnTo>
                    <a:pt x="196306" y="579253"/>
                  </a:lnTo>
                  <a:lnTo>
                    <a:pt x="196689" y="574259"/>
                  </a:lnTo>
                  <a:lnTo>
                    <a:pt x="197063" y="569266"/>
                  </a:lnTo>
                  <a:lnTo>
                    <a:pt x="197426" y="564272"/>
                  </a:lnTo>
                  <a:lnTo>
                    <a:pt x="197779" y="559279"/>
                  </a:lnTo>
                  <a:lnTo>
                    <a:pt x="198124" y="554285"/>
                  </a:lnTo>
                  <a:lnTo>
                    <a:pt x="198462" y="549291"/>
                  </a:lnTo>
                  <a:lnTo>
                    <a:pt x="198792" y="544298"/>
                  </a:lnTo>
                  <a:lnTo>
                    <a:pt x="199111" y="539304"/>
                  </a:lnTo>
                  <a:lnTo>
                    <a:pt x="199424" y="534311"/>
                  </a:lnTo>
                  <a:lnTo>
                    <a:pt x="199730" y="529317"/>
                  </a:lnTo>
                  <a:lnTo>
                    <a:pt x="200029" y="524324"/>
                  </a:lnTo>
                  <a:lnTo>
                    <a:pt x="200319" y="519330"/>
                  </a:lnTo>
                  <a:lnTo>
                    <a:pt x="200603" y="514337"/>
                  </a:lnTo>
                  <a:lnTo>
                    <a:pt x="200880" y="509343"/>
                  </a:lnTo>
                  <a:lnTo>
                    <a:pt x="201150" y="504349"/>
                  </a:lnTo>
                  <a:lnTo>
                    <a:pt x="201414" y="499356"/>
                  </a:lnTo>
                  <a:lnTo>
                    <a:pt x="201670" y="494362"/>
                  </a:lnTo>
                  <a:lnTo>
                    <a:pt x="201920" y="489369"/>
                  </a:lnTo>
                  <a:lnTo>
                    <a:pt x="202164" y="484375"/>
                  </a:lnTo>
                  <a:lnTo>
                    <a:pt x="202402" y="479382"/>
                  </a:lnTo>
                  <a:lnTo>
                    <a:pt x="202632" y="474388"/>
                  </a:lnTo>
                  <a:lnTo>
                    <a:pt x="202856" y="469394"/>
                  </a:lnTo>
                  <a:lnTo>
                    <a:pt x="203074" y="464401"/>
                  </a:lnTo>
                  <a:lnTo>
                    <a:pt x="203286" y="459407"/>
                  </a:lnTo>
                  <a:lnTo>
                    <a:pt x="203492" y="454414"/>
                  </a:lnTo>
                  <a:lnTo>
                    <a:pt x="203691" y="449420"/>
                  </a:lnTo>
                  <a:lnTo>
                    <a:pt x="203885" y="444427"/>
                  </a:lnTo>
                  <a:lnTo>
                    <a:pt x="204073" y="439433"/>
                  </a:lnTo>
                  <a:lnTo>
                    <a:pt x="204256" y="434440"/>
                  </a:lnTo>
                  <a:lnTo>
                    <a:pt x="204431" y="429446"/>
                  </a:lnTo>
                  <a:lnTo>
                    <a:pt x="204602" y="424452"/>
                  </a:lnTo>
                  <a:lnTo>
                    <a:pt x="204767" y="419459"/>
                  </a:lnTo>
                  <a:lnTo>
                    <a:pt x="204928" y="414465"/>
                  </a:lnTo>
                  <a:lnTo>
                    <a:pt x="205084" y="409472"/>
                  </a:lnTo>
                  <a:lnTo>
                    <a:pt x="205233" y="404478"/>
                  </a:lnTo>
                  <a:lnTo>
                    <a:pt x="205379" y="399485"/>
                  </a:lnTo>
                  <a:lnTo>
                    <a:pt x="205520" y="394491"/>
                  </a:lnTo>
                  <a:lnTo>
                    <a:pt x="205657" y="389497"/>
                  </a:lnTo>
                  <a:lnTo>
                    <a:pt x="205789" y="384504"/>
                  </a:lnTo>
                  <a:lnTo>
                    <a:pt x="205917" y="379510"/>
                  </a:lnTo>
                  <a:lnTo>
                    <a:pt x="206041" y="374517"/>
                  </a:lnTo>
                  <a:lnTo>
                    <a:pt x="206162" y="369523"/>
                  </a:lnTo>
                  <a:lnTo>
                    <a:pt x="206279" y="364530"/>
                  </a:lnTo>
                  <a:lnTo>
                    <a:pt x="206393" y="359536"/>
                  </a:lnTo>
                  <a:lnTo>
                    <a:pt x="206503" y="354542"/>
                  </a:lnTo>
                  <a:lnTo>
                    <a:pt x="206611" y="349549"/>
                  </a:lnTo>
                  <a:lnTo>
                    <a:pt x="206716" y="344555"/>
                  </a:lnTo>
                  <a:lnTo>
                    <a:pt x="206817" y="339562"/>
                  </a:lnTo>
                  <a:lnTo>
                    <a:pt x="206916" y="334568"/>
                  </a:lnTo>
                  <a:lnTo>
                    <a:pt x="207013" y="329575"/>
                  </a:lnTo>
                  <a:lnTo>
                    <a:pt x="207108" y="324581"/>
                  </a:lnTo>
                  <a:lnTo>
                    <a:pt x="207200" y="319588"/>
                  </a:lnTo>
                  <a:lnTo>
                    <a:pt x="207289" y="314594"/>
                  </a:lnTo>
                  <a:lnTo>
                    <a:pt x="207377" y="309600"/>
                  </a:lnTo>
                  <a:lnTo>
                    <a:pt x="207463" y="304607"/>
                  </a:lnTo>
                  <a:lnTo>
                    <a:pt x="207548" y="299613"/>
                  </a:lnTo>
                  <a:lnTo>
                    <a:pt x="207629" y="294620"/>
                  </a:lnTo>
                  <a:lnTo>
                    <a:pt x="207710" y="289626"/>
                  </a:lnTo>
                  <a:lnTo>
                    <a:pt x="207788" y="284633"/>
                  </a:lnTo>
                  <a:lnTo>
                    <a:pt x="207865" y="279639"/>
                  </a:lnTo>
                  <a:lnTo>
                    <a:pt x="207940" y="274645"/>
                  </a:lnTo>
                  <a:lnTo>
                    <a:pt x="208013" y="269652"/>
                  </a:lnTo>
                  <a:lnTo>
                    <a:pt x="208085" y="264658"/>
                  </a:lnTo>
                  <a:lnTo>
                    <a:pt x="208155" y="259665"/>
                  </a:lnTo>
                  <a:lnTo>
                    <a:pt x="208223" y="254671"/>
                  </a:lnTo>
                  <a:lnTo>
                    <a:pt x="208289" y="249678"/>
                  </a:lnTo>
                  <a:lnTo>
                    <a:pt x="208354" y="244684"/>
                  </a:lnTo>
                  <a:lnTo>
                    <a:pt x="208417" y="239691"/>
                  </a:lnTo>
                  <a:lnTo>
                    <a:pt x="208478" y="234697"/>
                  </a:lnTo>
                  <a:lnTo>
                    <a:pt x="208537" y="229703"/>
                  </a:lnTo>
                  <a:lnTo>
                    <a:pt x="208594" y="224710"/>
                  </a:lnTo>
                  <a:lnTo>
                    <a:pt x="208649" y="219716"/>
                  </a:lnTo>
                  <a:lnTo>
                    <a:pt x="208703" y="214723"/>
                  </a:lnTo>
                  <a:lnTo>
                    <a:pt x="208755" y="209729"/>
                  </a:lnTo>
                  <a:lnTo>
                    <a:pt x="208804" y="204736"/>
                  </a:lnTo>
                  <a:lnTo>
                    <a:pt x="208852" y="199742"/>
                  </a:lnTo>
                  <a:lnTo>
                    <a:pt x="208897" y="194748"/>
                  </a:lnTo>
                  <a:lnTo>
                    <a:pt x="208941" y="189755"/>
                  </a:lnTo>
                  <a:lnTo>
                    <a:pt x="208982" y="184761"/>
                  </a:lnTo>
                  <a:lnTo>
                    <a:pt x="209022" y="179768"/>
                  </a:lnTo>
                  <a:lnTo>
                    <a:pt x="209059" y="174774"/>
                  </a:lnTo>
                  <a:lnTo>
                    <a:pt x="209095" y="169781"/>
                  </a:lnTo>
                  <a:lnTo>
                    <a:pt x="209128" y="164787"/>
                  </a:lnTo>
                  <a:lnTo>
                    <a:pt x="209159" y="159794"/>
                  </a:lnTo>
                  <a:lnTo>
                    <a:pt x="209188" y="154800"/>
                  </a:lnTo>
                  <a:lnTo>
                    <a:pt x="209216" y="149806"/>
                  </a:lnTo>
                  <a:lnTo>
                    <a:pt x="209241" y="144813"/>
                  </a:lnTo>
                  <a:lnTo>
                    <a:pt x="209265" y="139819"/>
                  </a:lnTo>
                  <a:lnTo>
                    <a:pt x="209286" y="134826"/>
                  </a:lnTo>
                  <a:lnTo>
                    <a:pt x="209306" y="129832"/>
                  </a:lnTo>
                  <a:lnTo>
                    <a:pt x="209324" y="124839"/>
                  </a:lnTo>
                  <a:lnTo>
                    <a:pt x="209340" y="119845"/>
                  </a:lnTo>
                  <a:lnTo>
                    <a:pt x="209355" y="114851"/>
                  </a:lnTo>
                  <a:lnTo>
                    <a:pt x="209368" y="109858"/>
                  </a:lnTo>
                  <a:lnTo>
                    <a:pt x="209380" y="104864"/>
                  </a:lnTo>
                  <a:lnTo>
                    <a:pt x="209390" y="99871"/>
                  </a:lnTo>
                  <a:lnTo>
                    <a:pt x="209399" y="94877"/>
                  </a:lnTo>
                  <a:lnTo>
                    <a:pt x="209406" y="89884"/>
                  </a:lnTo>
                  <a:lnTo>
                    <a:pt x="209413" y="84890"/>
                  </a:lnTo>
                  <a:lnTo>
                    <a:pt x="209419" y="79897"/>
                  </a:lnTo>
                  <a:lnTo>
                    <a:pt x="209423" y="74903"/>
                  </a:lnTo>
                  <a:lnTo>
                    <a:pt x="209427" y="69909"/>
                  </a:lnTo>
                  <a:lnTo>
                    <a:pt x="209431" y="64916"/>
                  </a:lnTo>
                  <a:lnTo>
                    <a:pt x="209433" y="59922"/>
                  </a:lnTo>
                  <a:lnTo>
                    <a:pt x="209436" y="54929"/>
                  </a:lnTo>
                  <a:lnTo>
                    <a:pt x="209438" y="49935"/>
                  </a:lnTo>
                  <a:lnTo>
                    <a:pt x="209439" y="44942"/>
                  </a:lnTo>
                  <a:lnTo>
                    <a:pt x="209441" y="39948"/>
                  </a:lnTo>
                  <a:lnTo>
                    <a:pt x="209442" y="34954"/>
                  </a:lnTo>
                  <a:lnTo>
                    <a:pt x="209444" y="29961"/>
                  </a:lnTo>
                  <a:lnTo>
                    <a:pt x="209446" y="24967"/>
                  </a:lnTo>
                  <a:lnTo>
                    <a:pt x="209448" y="19974"/>
                  </a:lnTo>
                  <a:lnTo>
                    <a:pt x="209450" y="14980"/>
                  </a:lnTo>
                  <a:lnTo>
                    <a:pt x="209452" y="9987"/>
                  </a:lnTo>
                  <a:lnTo>
                    <a:pt x="209455" y="4993"/>
                  </a:lnTo>
                  <a:lnTo>
                    <a:pt x="209459" y="0"/>
                  </a:lnTo>
                  <a:lnTo>
                    <a:pt x="210138" y="0"/>
                  </a:lnTo>
                  <a:lnTo>
                    <a:pt x="210142" y="4993"/>
                  </a:lnTo>
                  <a:lnTo>
                    <a:pt x="210145" y="9987"/>
                  </a:lnTo>
                  <a:lnTo>
                    <a:pt x="210147" y="14980"/>
                  </a:lnTo>
                  <a:lnTo>
                    <a:pt x="210149" y="19974"/>
                  </a:lnTo>
                  <a:lnTo>
                    <a:pt x="210151" y="24967"/>
                  </a:lnTo>
                  <a:lnTo>
                    <a:pt x="210153" y="29961"/>
                  </a:lnTo>
                  <a:lnTo>
                    <a:pt x="210155" y="34954"/>
                  </a:lnTo>
                  <a:lnTo>
                    <a:pt x="210156" y="39948"/>
                  </a:lnTo>
                  <a:lnTo>
                    <a:pt x="210158" y="44942"/>
                  </a:lnTo>
                  <a:lnTo>
                    <a:pt x="210159" y="49935"/>
                  </a:lnTo>
                  <a:lnTo>
                    <a:pt x="210161" y="54929"/>
                  </a:lnTo>
                  <a:lnTo>
                    <a:pt x="210163" y="59922"/>
                  </a:lnTo>
                  <a:lnTo>
                    <a:pt x="210166" y="64916"/>
                  </a:lnTo>
                  <a:lnTo>
                    <a:pt x="210170" y="69909"/>
                  </a:lnTo>
                  <a:lnTo>
                    <a:pt x="210173" y="74903"/>
                  </a:lnTo>
                  <a:lnTo>
                    <a:pt x="210178" y="79897"/>
                  </a:lnTo>
                  <a:lnTo>
                    <a:pt x="210184" y="84890"/>
                  </a:lnTo>
                  <a:lnTo>
                    <a:pt x="210191" y="89884"/>
                  </a:lnTo>
                  <a:lnTo>
                    <a:pt x="210198" y="94877"/>
                  </a:lnTo>
                  <a:lnTo>
                    <a:pt x="210207" y="99871"/>
                  </a:lnTo>
                  <a:lnTo>
                    <a:pt x="210217" y="104864"/>
                  </a:lnTo>
                  <a:lnTo>
                    <a:pt x="210229" y="109858"/>
                  </a:lnTo>
                  <a:lnTo>
                    <a:pt x="210242" y="114851"/>
                  </a:lnTo>
                  <a:lnTo>
                    <a:pt x="210257" y="119845"/>
                  </a:lnTo>
                  <a:lnTo>
                    <a:pt x="210273" y="124839"/>
                  </a:lnTo>
                  <a:lnTo>
                    <a:pt x="210291" y="129832"/>
                  </a:lnTo>
                  <a:lnTo>
                    <a:pt x="210311" y="134826"/>
                  </a:lnTo>
                  <a:lnTo>
                    <a:pt x="210332" y="139819"/>
                  </a:lnTo>
                  <a:lnTo>
                    <a:pt x="210356" y="144813"/>
                  </a:lnTo>
                  <a:lnTo>
                    <a:pt x="210381" y="149806"/>
                  </a:lnTo>
                  <a:lnTo>
                    <a:pt x="210409" y="154800"/>
                  </a:lnTo>
                  <a:lnTo>
                    <a:pt x="210438" y="159794"/>
                  </a:lnTo>
                  <a:lnTo>
                    <a:pt x="210469" y="164787"/>
                  </a:lnTo>
                  <a:lnTo>
                    <a:pt x="210502" y="169781"/>
                  </a:lnTo>
                  <a:lnTo>
                    <a:pt x="210538" y="174774"/>
                  </a:lnTo>
                  <a:lnTo>
                    <a:pt x="210575" y="179768"/>
                  </a:lnTo>
                  <a:lnTo>
                    <a:pt x="210615" y="184761"/>
                  </a:lnTo>
                  <a:lnTo>
                    <a:pt x="210656" y="189755"/>
                  </a:lnTo>
                  <a:lnTo>
                    <a:pt x="210700" y="194748"/>
                  </a:lnTo>
                  <a:lnTo>
                    <a:pt x="210745" y="199742"/>
                  </a:lnTo>
                  <a:lnTo>
                    <a:pt x="210793" y="204736"/>
                  </a:lnTo>
                  <a:lnTo>
                    <a:pt x="210842" y="209729"/>
                  </a:lnTo>
                  <a:lnTo>
                    <a:pt x="210894" y="214723"/>
                  </a:lnTo>
                  <a:lnTo>
                    <a:pt x="210947" y="219716"/>
                  </a:lnTo>
                  <a:lnTo>
                    <a:pt x="211003" y="224710"/>
                  </a:lnTo>
                  <a:lnTo>
                    <a:pt x="211060" y="229703"/>
                  </a:lnTo>
                  <a:lnTo>
                    <a:pt x="211119" y="234697"/>
                  </a:lnTo>
                  <a:lnTo>
                    <a:pt x="211180" y="239691"/>
                  </a:lnTo>
                  <a:lnTo>
                    <a:pt x="211243" y="244684"/>
                  </a:lnTo>
                  <a:lnTo>
                    <a:pt x="211308" y="249678"/>
                  </a:lnTo>
                  <a:lnTo>
                    <a:pt x="211374" y="254671"/>
                  </a:lnTo>
                  <a:lnTo>
                    <a:pt x="211442" y="259665"/>
                  </a:lnTo>
                  <a:lnTo>
                    <a:pt x="211512" y="264658"/>
                  </a:lnTo>
                  <a:lnTo>
                    <a:pt x="211584" y="269652"/>
                  </a:lnTo>
                  <a:lnTo>
                    <a:pt x="211657" y="274645"/>
                  </a:lnTo>
                  <a:lnTo>
                    <a:pt x="211732" y="279639"/>
                  </a:lnTo>
                  <a:lnTo>
                    <a:pt x="211809" y="284633"/>
                  </a:lnTo>
                  <a:lnTo>
                    <a:pt x="211887" y="289626"/>
                  </a:lnTo>
                  <a:lnTo>
                    <a:pt x="211967" y="294620"/>
                  </a:lnTo>
                  <a:lnTo>
                    <a:pt x="212049" y="299613"/>
                  </a:lnTo>
                  <a:lnTo>
                    <a:pt x="212133" y="304607"/>
                  </a:lnTo>
                  <a:lnTo>
                    <a:pt x="212220" y="309600"/>
                  </a:lnTo>
                  <a:lnTo>
                    <a:pt x="212307" y="314594"/>
                  </a:lnTo>
                  <a:lnTo>
                    <a:pt x="212397" y="319588"/>
                  </a:lnTo>
                  <a:lnTo>
                    <a:pt x="212489" y="324581"/>
                  </a:lnTo>
                  <a:lnTo>
                    <a:pt x="212584" y="329575"/>
                  </a:lnTo>
                  <a:lnTo>
                    <a:pt x="212681" y="334568"/>
                  </a:lnTo>
                  <a:lnTo>
                    <a:pt x="212780" y="339562"/>
                  </a:lnTo>
                  <a:lnTo>
                    <a:pt x="212881" y="344555"/>
                  </a:lnTo>
                  <a:lnTo>
                    <a:pt x="212986" y="349549"/>
                  </a:lnTo>
                  <a:lnTo>
                    <a:pt x="213094" y="354542"/>
                  </a:lnTo>
                  <a:lnTo>
                    <a:pt x="213204" y="359536"/>
                  </a:lnTo>
                  <a:lnTo>
                    <a:pt x="213318" y="364530"/>
                  </a:lnTo>
                  <a:lnTo>
                    <a:pt x="213435" y="369523"/>
                  </a:lnTo>
                  <a:lnTo>
                    <a:pt x="213556" y="374517"/>
                  </a:lnTo>
                  <a:lnTo>
                    <a:pt x="213680" y="379510"/>
                  </a:lnTo>
                  <a:lnTo>
                    <a:pt x="213808" y="384504"/>
                  </a:lnTo>
                  <a:lnTo>
                    <a:pt x="213940" y="389497"/>
                  </a:lnTo>
                  <a:lnTo>
                    <a:pt x="214077" y="394491"/>
                  </a:lnTo>
                  <a:lnTo>
                    <a:pt x="214218" y="399485"/>
                  </a:lnTo>
                  <a:lnTo>
                    <a:pt x="214364" y="404478"/>
                  </a:lnTo>
                  <a:lnTo>
                    <a:pt x="214513" y="409472"/>
                  </a:lnTo>
                  <a:lnTo>
                    <a:pt x="214669" y="414465"/>
                  </a:lnTo>
                  <a:lnTo>
                    <a:pt x="214829" y="419459"/>
                  </a:lnTo>
                  <a:lnTo>
                    <a:pt x="214995" y="424452"/>
                  </a:lnTo>
                  <a:lnTo>
                    <a:pt x="215166" y="429446"/>
                  </a:lnTo>
                  <a:lnTo>
                    <a:pt x="215341" y="434440"/>
                  </a:lnTo>
                  <a:lnTo>
                    <a:pt x="215524" y="439433"/>
                  </a:lnTo>
                  <a:lnTo>
                    <a:pt x="215712" y="444427"/>
                  </a:lnTo>
                  <a:lnTo>
                    <a:pt x="215906" y="449420"/>
                  </a:lnTo>
                  <a:lnTo>
                    <a:pt x="216105" y="454414"/>
                  </a:lnTo>
                  <a:lnTo>
                    <a:pt x="216311" y="459407"/>
                  </a:lnTo>
                  <a:lnTo>
                    <a:pt x="216523" y="464401"/>
                  </a:lnTo>
                  <a:lnTo>
                    <a:pt x="216741" y="469394"/>
                  </a:lnTo>
                  <a:lnTo>
                    <a:pt x="216965" y="474388"/>
                  </a:lnTo>
                  <a:lnTo>
                    <a:pt x="217195" y="479382"/>
                  </a:lnTo>
                  <a:lnTo>
                    <a:pt x="217433" y="484375"/>
                  </a:lnTo>
                  <a:lnTo>
                    <a:pt x="217677" y="489369"/>
                  </a:lnTo>
                  <a:lnTo>
                    <a:pt x="217927" y="494362"/>
                  </a:lnTo>
                  <a:lnTo>
                    <a:pt x="218183" y="499356"/>
                  </a:lnTo>
                  <a:lnTo>
                    <a:pt x="218447" y="504349"/>
                  </a:lnTo>
                  <a:lnTo>
                    <a:pt x="218717" y="509343"/>
                  </a:lnTo>
                  <a:lnTo>
                    <a:pt x="218994" y="514337"/>
                  </a:lnTo>
                  <a:lnTo>
                    <a:pt x="219278" y="519330"/>
                  </a:lnTo>
                  <a:lnTo>
                    <a:pt x="219568" y="524324"/>
                  </a:lnTo>
                  <a:lnTo>
                    <a:pt x="219867" y="529317"/>
                  </a:lnTo>
                  <a:lnTo>
                    <a:pt x="220173" y="534311"/>
                  </a:lnTo>
                  <a:lnTo>
                    <a:pt x="220486" y="539304"/>
                  </a:lnTo>
                  <a:lnTo>
                    <a:pt x="220805" y="544298"/>
                  </a:lnTo>
                  <a:lnTo>
                    <a:pt x="221135" y="549291"/>
                  </a:lnTo>
                  <a:lnTo>
                    <a:pt x="221473" y="554285"/>
                  </a:lnTo>
                  <a:lnTo>
                    <a:pt x="221818" y="559279"/>
                  </a:lnTo>
                  <a:lnTo>
                    <a:pt x="222171" y="564272"/>
                  </a:lnTo>
                  <a:lnTo>
                    <a:pt x="222534" y="569266"/>
                  </a:lnTo>
                  <a:lnTo>
                    <a:pt x="222908" y="574259"/>
                  </a:lnTo>
                  <a:lnTo>
                    <a:pt x="223291" y="579253"/>
                  </a:lnTo>
                  <a:lnTo>
                    <a:pt x="223683" y="584246"/>
                  </a:lnTo>
                  <a:lnTo>
                    <a:pt x="224085" y="589240"/>
                  </a:lnTo>
                  <a:lnTo>
                    <a:pt x="224501" y="594234"/>
                  </a:lnTo>
                  <a:lnTo>
                    <a:pt x="224928" y="599227"/>
                  </a:lnTo>
                  <a:lnTo>
                    <a:pt x="225365" y="604221"/>
                  </a:lnTo>
                  <a:lnTo>
                    <a:pt x="225814" y="609214"/>
                  </a:lnTo>
                  <a:lnTo>
                    <a:pt x="226278" y="614208"/>
                  </a:lnTo>
                  <a:lnTo>
                    <a:pt x="226755" y="619201"/>
                  </a:lnTo>
                  <a:lnTo>
                    <a:pt x="227246" y="624195"/>
                  </a:lnTo>
                  <a:lnTo>
                    <a:pt x="227749" y="629188"/>
                  </a:lnTo>
                  <a:lnTo>
                    <a:pt x="228266" y="634182"/>
                  </a:lnTo>
                  <a:lnTo>
                    <a:pt x="228801" y="639176"/>
                  </a:lnTo>
                  <a:lnTo>
                    <a:pt x="229350" y="644169"/>
                  </a:lnTo>
                  <a:lnTo>
                    <a:pt x="229913" y="649163"/>
                  </a:lnTo>
                  <a:lnTo>
                    <a:pt x="230490" y="654156"/>
                  </a:lnTo>
                  <a:lnTo>
                    <a:pt x="231086" y="659150"/>
                  </a:lnTo>
                  <a:lnTo>
                    <a:pt x="231697" y="664143"/>
                  </a:lnTo>
                  <a:lnTo>
                    <a:pt x="232323" y="669137"/>
                  </a:lnTo>
                  <a:lnTo>
                    <a:pt x="232963" y="674131"/>
                  </a:lnTo>
                  <a:lnTo>
                    <a:pt x="233619" y="679124"/>
                  </a:lnTo>
                  <a:lnTo>
                    <a:pt x="234293" y="684118"/>
                  </a:lnTo>
                  <a:lnTo>
                    <a:pt x="234980" y="689111"/>
                  </a:lnTo>
                  <a:lnTo>
                    <a:pt x="235681" y="694105"/>
                  </a:lnTo>
                  <a:lnTo>
                    <a:pt x="236394" y="699098"/>
                  </a:lnTo>
                  <a:lnTo>
                    <a:pt x="237125" y="704092"/>
                  </a:lnTo>
                  <a:lnTo>
                    <a:pt x="237869" y="709085"/>
                  </a:lnTo>
                  <a:lnTo>
                    <a:pt x="238624" y="714079"/>
                  </a:lnTo>
                  <a:lnTo>
                    <a:pt x="239391" y="719073"/>
                  </a:lnTo>
                  <a:lnTo>
                    <a:pt x="240170" y="724066"/>
                  </a:lnTo>
                  <a:lnTo>
                    <a:pt x="240961" y="729060"/>
                  </a:lnTo>
                  <a:lnTo>
                    <a:pt x="241762" y="734053"/>
                  </a:lnTo>
                  <a:lnTo>
                    <a:pt x="242571" y="739047"/>
                  </a:lnTo>
                  <a:lnTo>
                    <a:pt x="243389" y="744040"/>
                  </a:lnTo>
                  <a:lnTo>
                    <a:pt x="244218" y="749034"/>
                  </a:lnTo>
                  <a:lnTo>
                    <a:pt x="245054" y="754028"/>
                  </a:lnTo>
                  <a:lnTo>
                    <a:pt x="245896" y="759021"/>
                  </a:lnTo>
                  <a:lnTo>
                    <a:pt x="246745" y="764015"/>
                  </a:lnTo>
                  <a:lnTo>
                    <a:pt x="247601" y="769008"/>
                  </a:lnTo>
                  <a:lnTo>
                    <a:pt x="248462" y="774002"/>
                  </a:lnTo>
                  <a:lnTo>
                    <a:pt x="249329" y="778995"/>
                  </a:lnTo>
                  <a:lnTo>
                    <a:pt x="250200" y="783989"/>
                  </a:lnTo>
                  <a:lnTo>
                    <a:pt x="251076" y="788982"/>
                  </a:lnTo>
                  <a:lnTo>
                    <a:pt x="251958" y="793976"/>
                  </a:lnTo>
                  <a:lnTo>
                    <a:pt x="252843" y="798970"/>
                  </a:lnTo>
                  <a:lnTo>
                    <a:pt x="253733" y="803963"/>
                  </a:lnTo>
                  <a:lnTo>
                    <a:pt x="254627" y="808957"/>
                  </a:lnTo>
                  <a:lnTo>
                    <a:pt x="255526" y="813950"/>
                  </a:lnTo>
                  <a:lnTo>
                    <a:pt x="256429" y="818944"/>
                  </a:lnTo>
                  <a:lnTo>
                    <a:pt x="257337" y="823937"/>
                  </a:lnTo>
                  <a:lnTo>
                    <a:pt x="258250" y="828931"/>
                  </a:lnTo>
                  <a:lnTo>
                    <a:pt x="259168" y="833925"/>
                  </a:lnTo>
                  <a:lnTo>
                    <a:pt x="260093" y="838918"/>
                  </a:lnTo>
                  <a:lnTo>
                    <a:pt x="261024" y="843912"/>
                  </a:lnTo>
                  <a:lnTo>
                    <a:pt x="261960" y="848905"/>
                  </a:lnTo>
                  <a:lnTo>
                    <a:pt x="262903" y="853899"/>
                  </a:lnTo>
                  <a:lnTo>
                    <a:pt x="263854" y="858892"/>
                  </a:lnTo>
                  <a:lnTo>
                    <a:pt x="264813" y="863886"/>
                  </a:lnTo>
                  <a:lnTo>
                    <a:pt x="265779" y="868880"/>
                  </a:lnTo>
                  <a:lnTo>
                    <a:pt x="266753" y="873873"/>
                  </a:lnTo>
                  <a:lnTo>
                    <a:pt x="267736" y="878867"/>
                  </a:lnTo>
                  <a:lnTo>
                    <a:pt x="268730" y="883860"/>
                  </a:lnTo>
                  <a:lnTo>
                    <a:pt x="269732" y="888854"/>
                  </a:lnTo>
                  <a:lnTo>
                    <a:pt x="270743" y="893847"/>
                  </a:lnTo>
                  <a:lnTo>
                    <a:pt x="271762" y="898841"/>
                  </a:lnTo>
                  <a:lnTo>
                    <a:pt x="272794" y="903834"/>
                  </a:lnTo>
                  <a:lnTo>
                    <a:pt x="273835" y="908828"/>
                  </a:lnTo>
                  <a:lnTo>
                    <a:pt x="274884" y="913822"/>
                  </a:lnTo>
                  <a:lnTo>
                    <a:pt x="275942" y="918815"/>
                  </a:lnTo>
                  <a:lnTo>
                    <a:pt x="277010" y="923809"/>
                  </a:lnTo>
                  <a:lnTo>
                    <a:pt x="278088" y="928802"/>
                  </a:lnTo>
                  <a:lnTo>
                    <a:pt x="279173" y="933796"/>
                  </a:lnTo>
                  <a:lnTo>
                    <a:pt x="280265" y="938789"/>
                  </a:lnTo>
                  <a:lnTo>
                    <a:pt x="281364" y="943783"/>
                  </a:lnTo>
                  <a:lnTo>
                    <a:pt x="282471" y="948777"/>
                  </a:lnTo>
                  <a:lnTo>
                    <a:pt x="283583" y="953770"/>
                  </a:lnTo>
                  <a:lnTo>
                    <a:pt x="284698" y="958764"/>
                  </a:lnTo>
                  <a:lnTo>
                    <a:pt x="285818" y="963757"/>
                  </a:lnTo>
                  <a:lnTo>
                    <a:pt x="286940" y="968751"/>
                  </a:lnTo>
                  <a:lnTo>
                    <a:pt x="288063" y="973744"/>
                  </a:lnTo>
                  <a:lnTo>
                    <a:pt x="289186" y="978738"/>
                  </a:lnTo>
                  <a:lnTo>
                    <a:pt x="290308" y="983731"/>
                  </a:lnTo>
                  <a:lnTo>
                    <a:pt x="291428" y="988725"/>
                  </a:lnTo>
                  <a:lnTo>
                    <a:pt x="292543" y="993719"/>
                  </a:lnTo>
                  <a:lnTo>
                    <a:pt x="293653" y="998712"/>
                  </a:lnTo>
                  <a:lnTo>
                    <a:pt x="294757" y="1003706"/>
                  </a:lnTo>
                  <a:lnTo>
                    <a:pt x="295853" y="1008699"/>
                  </a:lnTo>
                  <a:lnTo>
                    <a:pt x="296939" y="1013693"/>
                  </a:lnTo>
                  <a:lnTo>
                    <a:pt x="298013" y="1018686"/>
                  </a:lnTo>
                  <a:lnTo>
                    <a:pt x="299075" y="1023680"/>
                  </a:lnTo>
                  <a:lnTo>
                    <a:pt x="300125" y="1028674"/>
                  </a:lnTo>
                  <a:lnTo>
                    <a:pt x="301160" y="1033667"/>
                  </a:lnTo>
                  <a:lnTo>
                    <a:pt x="302176" y="1038661"/>
                  </a:lnTo>
                  <a:lnTo>
                    <a:pt x="303175" y="1043654"/>
                  </a:lnTo>
                  <a:lnTo>
                    <a:pt x="304157" y="1048648"/>
                  </a:lnTo>
                  <a:lnTo>
                    <a:pt x="305121" y="1053641"/>
                  </a:lnTo>
                  <a:lnTo>
                    <a:pt x="306059" y="1058635"/>
                  </a:lnTo>
                  <a:lnTo>
                    <a:pt x="306976" y="1063628"/>
                  </a:lnTo>
                  <a:lnTo>
                    <a:pt x="307872" y="1068622"/>
                  </a:lnTo>
                  <a:lnTo>
                    <a:pt x="308746" y="1073616"/>
                  </a:lnTo>
                  <a:lnTo>
                    <a:pt x="309594" y="1078609"/>
                  </a:lnTo>
                  <a:lnTo>
                    <a:pt x="310414" y="1083603"/>
                  </a:lnTo>
                  <a:lnTo>
                    <a:pt x="311210" y="1088596"/>
                  </a:lnTo>
                  <a:lnTo>
                    <a:pt x="311982" y="1093590"/>
                  </a:lnTo>
                  <a:lnTo>
                    <a:pt x="312730" y="1098583"/>
                  </a:lnTo>
                  <a:lnTo>
                    <a:pt x="313442" y="1103577"/>
                  </a:lnTo>
                  <a:lnTo>
                    <a:pt x="314130" y="1108571"/>
                  </a:lnTo>
                  <a:lnTo>
                    <a:pt x="314793" y="1113564"/>
                  </a:lnTo>
                  <a:lnTo>
                    <a:pt x="315431" y="1118558"/>
                  </a:lnTo>
                  <a:lnTo>
                    <a:pt x="316037" y="1123551"/>
                  </a:lnTo>
                  <a:lnTo>
                    <a:pt x="316613" y="1128545"/>
                  </a:lnTo>
                  <a:lnTo>
                    <a:pt x="317165" y="1133538"/>
                  </a:lnTo>
                  <a:lnTo>
                    <a:pt x="317691" y="1138532"/>
                  </a:lnTo>
                  <a:lnTo>
                    <a:pt x="318190" y="1143525"/>
                  </a:lnTo>
                  <a:lnTo>
                    <a:pt x="318656" y="1148519"/>
                  </a:lnTo>
                  <a:lnTo>
                    <a:pt x="319098" y="1153513"/>
                  </a:lnTo>
                  <a:lnTo>
                    <a:pt x="319515" y="1158506"/>
                  </a:lnTo>
                  <a:lnTo>
                    <a:pt x="319908" y="1163500"/>
                  </a:lnTo>
                  <a:lnTo>
                    <a:pt x="320271" y="1168493"/>
                  </a:lnTo>
                  <a:lnTo>
                    <a:pt x="320609" y="1173487"/>
                  </a:lnTo>
                  <a:lnTo>
                    <a:pt x="320923" y="1178480"/>
                  </a:lnTo>
                  <a:lnTo>
                    <a:pt x="321215" y="1183474"/>
                  </a:lnTo>
                  <a:lnTo>
                    <a:pt x="321483" y="1188468"/>
                  </a:lnTo>
                  <a:lnTo>
                    <a:pt x="321723" y="1193461"/>
                  </a:lnTo>
                  <a:lnTo>
                    <a:pt x="321943" y="1198455"/>
                  </a:lnTo>
                  <a:lnTo>
                    <a:pt x="322142" y="1203448"/>
                  </a:lnTo>
                  <a:lnTo>
                    <a:pt x="322322" y="1208442"/>
                  </a:lnTo>
                  <a:lnTo>
                    <a:pt x="322476" y="1213435"/>
                  </a:lnTo>
                  <a:lnTo>
                    <a:pt x="322609" y="1218429"/>
                  </a:lnTo>
                  <a:lnTo>
                    <a:pt x="322725" y="1223423"/>
                  </a:lnTo>
                  <a:lnTo>
                    <a:pt x="322823" y="1228416"/>
                  </a:lnTo>
                  <a:lnTo>
                    <a:pt x="322900" y="1233410"/>
                  </a:lnTo>
                  <a:lnTo>
                    <a:pt x="322957" y="1238403"/>
                  </a:lnTo>
                  <a:lnTo>
                    <a:pt x="322997" y="1243397"/>
                  </a:lnTo>
                  <a:lnTo>
                    <a:pt x="323021" y="1248390"/>
                  </a:lnTo>
                  <a:lnTo>
                    <a:pt x="323030" y="1253384"/>
                  </a:lnTo>
                  <a:lnTo>
                    <a:pt x="323017" y="1258377"/>
                  </a:lnTo>
                  <a:lnTo>
                    <a:pt x="322988" y="1263371"/>
                  </a:lnTo>
                  <a:lnTo>
                    <a:pt x="322945" y="1268365"/>
                  </a:lnTo>
                  <a:lnTo>
                    <a:pt x="322887" y="1273358"/>
                  </a:lnTo>
                  <a:lnTo>
                    <a:pt x="322812" y="1278352"/>
                  </a:lnTo>
                  <a:lnTo>
                    <a:pt x="322720" y="1283345"/>
                  </a:lnTo>
                  <a:lnTo>
                    <a:pt x="322613" y="1288339"/>
                  </a:lnTo>
                  <a:lnTo>
                    <a:pt x="322493" y="1293332"/>
                  </a:lnTo>
                  <a:lnTo>
                    <a:pt x="322358" y="1298326"/>
                  </a:lnTo>
                  <a:lnTo>
                    <a:pt x="322205" y="1303320"/>
                  </a:lnTo>
                  <a:lnTo>
                    <a:pt x="322038" y="1308313"/>
                  </a:lnTo>
                  <a:lnTo>
                    <a:pt x="321858" y="1313307"/>
                  </a:lnTo>
                  <a:lnTo>
                    <a:pt x="321665" y="1318300"/>
                  </a:lnTo>
                  <a:lnTo>
                    <a:pt x="321456" y="1323294"/>
                  </a:lnTo>
                  <a:lnTo>
                    <a:pt x="321232" y="1328287"/>
                  </a:lnTo>
                  <a:lnTo>
                    <a:pt x="320996" y="1333281"/>
                  </a:lnTo>
                  <a:lnTo>
                    <a:pt x="320748" y="1338274"/>
                  </a:lnTo>
                  <a:lnTo>
                    <a:pt x="320488" y="1343268"/>
                  </a:lnTo>
                  <a:lnTo>
                    <a:pt x="320213" y="1348262"/>
                  </a:lnTo>
                  <a:lnTo>
                    <a:pt x="319928" y="1353255"/>
                  </a:lnTo>
                  <a:lnTo>
                    <a:pt x="319633" y="1358249"/>
                  </a:lnTo>
                  <a:lnTo>
                    <a:pt x="319329" y="1363242"/>
                  </a:lnTo>
                  <a:lnTo>
                    <a:pt x="319015" y="1368236"/>
                  </a:lnTo>
                  <a:lnTo>
                    <a:pt x="318692" y="1373229"/>
                  </a:lnTo>
                  <a:lnTo>
                    <a:pt x="318363" y="1378223"/>
                  </a:lnTo>
                  <a:lnTo>
                    <a:pt x="318028" y="1383217"/>
                  </a:lnTo>
                  <a:lnTo>
                    <a:pt x="317688" y="1388210"/>
                  </a:lnTo>
                  <a:lnTo>
                    <a:pt x="317343" y="1393204"/>
                  </a:lnTo>
                  <a:lnTo>
                    <a:pt x="316996" y="1398197"/>
                  </a:lnTo>
                  <a:lnTo>
                    <a:pt x="316647" y="1403191"/>
                  </a:lnTo>
                  <a:lnTo>
                    <a:pt x="316298" y="1408184"/>
                  </a:lnTo>
                  <a:lnTo>
                    <a:pt x="315950" y="1413178"/>
                  </a:lnTo>
                  <a:lnTo>
                    <a:pt x="315603" y="1418171"/>
                  </a:lnTo>
                  <a:lnTo>
                    <a:pt x="315259" y="1423165"/>
                  </a:lnTo>
                  <a:lnTo>
                    <a:pt x="314919" y="1428159"/>
                  </a:lnTo>
                  <a:lnTo>
                    <a:pt x="314583" y="1433152"/>
                  </a:lnTo>
                  <a:lnTo>
                    <a:pt x="314254" y="1438146"/>
                  </a:lnTo>
                  <a:lnTo>
                    <a:pt x="313931" y="1443139"/>
                  </a:lnTo>
                  <a:lnTo>
                    <a:pt x="313614" y="1448133"/>
                  </a:lnTo>
                  <a:lnTo>
                    <a:pt x="313303" y="1453126"/>
                  </a:lnTo>
                  <a:lnTo>
                    <a:pt x="313003" y="1458120"/>
                  </a:lnTo>
                  <a:lnTo>
                    <a:pt x="312710" y="1463114"/>
                  </a:lnTo>
                  <a:lnTo>
                    <a:pt x="312424" y="1468107"/>
                  </a:lnTo>
                  <a:lnTo>
                    <a:pt x="312146" y="1473101"/>
                  </a:lnTo>
                  <a:lnTo>
                    <a:pt x="311876" y="1478094"/>
                  </a:lnTo>
                  <a:lnTo>
                    <a:pt x="311615" y="1483088"/>
                  </a:lnTo>
                  <a:lnTo>
                    <a:pt x="311360" y="1488081"/>
                  </a:lnTo>
                  <a:lnTo>
                    <a:pt x="311112" y="1493075"/>
                  </a:lnTo>
                  <a:lnTo>
                    <a:pt x="310869" y="1498068"/>
                  </a:lnTo>
                  <a:lnTo>
                    <a:pt x="310633" y="1503062"/>
                  </a:lnTo>
                  <a:lnTo>
                    <a:pt x="310401" y="1508056"/>
                  </a:lnTo>
                  <a:lnTo>
                    <a:pt x="310172" y="1513049"/>
                  </a:lnTo>
                  <a:lnTo>
                    <a:pt x="309946" y="1518043"/>
                  </a:lnTo>
                  <a:lnTo>
                    <a:pt x="309722" y="1523036"/>
                  </a:lnTo>
                  <a:lnTo>
                    <a:pt x="309499" y="1528030"/>
                  </a:lnTo>
                  <a:lnTo>
                    <a:pt x="309275" y="1533023"/>
                  </a:lnTo>
                  <a:lnTo>
                    <a:pt x="309051" y="1538017"/>
                  </a:lnTo>
                  <a:lnTo>
                    <a:pt x="308824" y="1543011"/>
                  </a:lnTo>
                  <a:lnTo>
                    <a:pt x="308594" y="1548004"/>
                  </a:lnTo>
                  <a:lnTo>
                    <a:pt x="308360" y="1552998"/>
                  </a:lnTo>
                  <a:lnTo>
                    <a:pt x="308122" y="1557991"/>
                  </a:lnTo>
                  <a:lnTo>
                    <a:pt x="307878" y="1562985"/>
                  </a:lnTo>
                  <a:lnTo>
                    <a:pt x="307627" y="1567978"/>
                  </a:lnTo>
                  <a:lnTo>
                    <a:pt x="307369" y="1572972"/>
                  </a:lnTo>
                  <a:lnTo>
                    <a:pt x="307103" y="1577965"/>
                  </a:lnTo>
                  <a:lnTo>
                    <a:pt x="306830" y="1582959"/>
                  </a:lnTo>
                  <a:lnTo>
                    <a:pt x="306548" y="1587953"/>
                  </a:lnTo>
                  <a:lnTo>
                    <a:pt x="306255" y="1592946"/>
                  </a:lnTo>
                  <a:lnTo>
                    <a:pt x="305953" y="1597940"/>
                  </a:lnTo>
                  <a:lnTo>
                    <a:pt x="305641" y="1602933"/>
                  </a:lnTo>
                  <a:lnTo>
                    <a:pt x="305321" y="1607927"/>
                  </a:lnTo>
                  <a:lnTo>
                    <a:pt x="304987" y="1612920"/>
                  </a:lnTo>
                  <a:lnTo>
                    <a:pt x="304643" y="1617914"/>
                  </a:lnTo>
                  <a:lnTo>
                    <a:pt x="304289" y="1622908"/>
                  </a:lnTo>
                  <a:lnTo>
                    <a:pt x="303924" y="1627901"/>
                  </a:lnTo>
                  <a:lnTo>
                    <a:pt x="303548" y="1632895"/>
                  </a:lnTo>
                  <a:lnTo>
                    <a:pt x="303159" y="1637888"/>
                  </a:lnTo>
                  <a:lnTo>
                    <a:pt x="302759" y="1642882"/>
                  </a:lnTo>
                  <a:lnTo>
                    <a:pt x="302349" y="1647875"/>
                  </a:lnTo>
                  <a:lnTo>
                    <a:pt x="301928" y="1652869"/>
                  </a:lnTo>
                  <a:lnTo>
                    <a:pt x="301492" y="1657863"/>
                  </a:lnTo>
                  <a:lnTo>
                    <a:pt x="301045" y="1662856"/>
                  </a:lnTo>
                  <a:lnTo>
                    <a:pt x="300588" y="1667850"/>
                  </a:lnTo>
                  <a:lnTo>
                    <a:pt x="300120" y="1672843"/>
                  </a:lnTo>
                  <a:lnTo>
                    <a:pt x="299638" y="1677837"/>
                  </a:lnTo>
                  <a:lnTo>
                    <a:pt x="299145" y="1682830"/>
                  </a:lnTo>
                  <a:lnTo>
                    <a:pt x="298641" y="1687824"/>
                  </a:lnTo>
                  <a:lnTo>
                    <a:pt x="298126" y="1692817"/>
                  </a:lnTo>
                  <a:lnTo>
                    <a:pt x="297601" y="1697811"/>
                  </a:lnTo>
                  <a:lnTo>
                    <a:pt x="297062" y="1702805"/>
                  </a:lnTo>
                  <a:lnTo>
                    <a:pt x="296514" y="1707798"/>
                  </a:lnTo>
                  <a:lnTo>
                    <a:pt x="295957" y="1712792"/>
                  </a:lnTo>
                  <a:lnTo>
                    <a:pt x="295392" y="1717785"/>
                  </a:lnTo>
                  <a:lnTo>
                    <a:pt x="294816" y="1722779"/>
                  </a:lnTo>
                  <a:lnTo>
                    <a:pt x="294232" y="1727772"/>
                  </a:lnTo>
                  <a:lnTo>
                    <a:pt x="293642" y="1732766"/>
                  </a:lnTo>
                  <a:lnTo>
                    <a:pt x="293047" y="1737760"/>
                  </a:lnTo>
                  <a:lnTo>
                    <a:pt x="292447" y="1742753"/>
                  </a:lnTo>
                  <a:lnTo>
                    <a:pt x="291844" y="1747747"/>
                  </a:lnTo>
                  <a:lnTo>
                    <a:pt x="291239" y="1752740"/>
                  </a:lnTo>
                  <a:lnTo>
                    <a:pt x="290635" y="1757734"/>
                  </a:lnTo>
                  <a:lnTo>
                    <a:pt x="290032" y="1762727"/>
                  </a:lnTo>
                  <a:lnTo>
                    <a:pt x="289435" y="1767721"/>
                  </a:lnTo>
                  <a:lnTo>
                    <a:pt x="288844" y="1772714"/>
                  </a:lnTo>
                  <a:lnTo>
                    <a:pt x="288261" y="1777708"/>
                  </a:lnTo>
                  <a:lnTo>
                    <a:pt x="287689" y="1782702"/>
                  </a:lnTo>
                  <a:lnTo>
                    <a:pt x="287132" y="1787695"/>
                  </a:lnTo>
                  <a:lnTo>
                    <a:pt x="286594" y="1792689"/>
                  </a:lnTo>
                  <a:lnTo>
                    <a:pt x="286076" y="1797682"/>
                  </a:lnTo>
                  <a:lnTo>
                    <a:pt x="285580" y="1802676"/>
                  </a:lnTo>
                  <a:lnTo>
                    <a:pt x="285108" y="1807669"/>
                  </a:lnTo>
                  <a:lnTo>
                    <a:pt x="284676" y="1812663"/>
                  </a:lnTo>
                  <a:lnTo>
                    <a:pt x="284277" y="1817657"/>
                  </a:lnTo>
                  <a:lnTo>
                    <a:pt x="283915" y="1822650"/>
                  </a:lnTo>
                  <a:lnTo>
                    <a:pt x="283592" y="1827644"/>
                  </a:lnTo>
                  <a:lnTo>
                    <a:pt x="283321" y="1832637"/>
                  </a:lnTo>
                  <a:lnTo>
                    <a:pt x="283109" y="1837631"/>
                  </a:lnTo>
                  <a:lnTo>
                    <a:pt x="282950" y="1842624"/>
                  </a:lnTo>
                  <a:lnTo>
                    <a:pt x="282848" y="1847618"/>
                  </a:lnTo>
                  <a:lnTo>
                    <a:pt x="282809" y="1852611"/>
                  </a:lnTo>
                  <a:lnTo>
                    <a:pt x="282861" y="1857605"/>
                  </a:lnTo>
                  <a:lnTo>
                    <a:pt x="282987" y="1862599"/>
                  </a:lnTo>
                  <a:lnTo>
                    <a:pt x="283189" y="1867592"/>
                  </a:lnTo>
                  <a:lnTo>
                    <a:pt x="283473" y="1872586"/>
                  </a:lnTo>
                  <a:lnTo>
                    <a:pt x="283866" y="1877579"/>
                  </a:lnTo>
                  <a:lnTo>
                    <a:pt x="284367" y="1882573"/>
                  </a:lnTo>
                  <a:lnTo>
                    <a:pt x="284965" y="1887566"/>
                  </a:lnTo>
                  <a:lnTo>
                    <a:pt x="285667" y="1892560"/>
                  </a:lnTo>
                  <a:lnTo>
                    <a:pt x="286485" y="1897554"/>
                  </a:lnTo>
                  <a:lnTo>
                    <a:pt x="287454" y="1902547"/>
                  </a:lnTo>
                  <a:lnTo>
                    <a:pt x="288543" y="1907541"/>
                  </a:lnTo>
                  <a:lnTo>
                    <a:pt x="289755" y="1912534"/>
                  </a:lnTo>
                  <a:lnTo>
                    <a:pt x="291094" y="1917528"/>
                  </a:lnTo>
                  <a:lnTo>
                    <a:pt x="292607" y="1922521"/>
                  </a:lnTo>
                  <a:lnTo>
                    <a:pt x="294269" y="1927515"/>
                  </a:lnTo>
                  <a:lnTo>
                    <a:pt x="296071" y="1932508"/>
                  </a:lnTo>
                  <a:lnTo>
                    <a:pt x="298014" y="1937502"/>
                  </a:lnTo>
                  <a:lnTo>
                    <a:pt x="300122" y="1942496"/>
                  </a:lnTo>
                  <a:lnTo>
                    <a:pt x="302415" y="1947489"/>
                  </a:lnTo>
                  <a:lnTo>
                    <a:pt x="304855" y="1952483"/>
                  </a:lnTo>
                  <a:lnTo>
                    <a:pt x="307441" y="1957476"/>
                  </a:lnTo>
                  <a:lnTo>
                    <a:pt x="310173" y="1962470"/>
                  </a:lnTo>
                  <a:lnTo>
                    <a:pt x="313101" y="1967463"/>
                  </a:lnTo>
                  <a:lnTo>
                    <a:pt x="316174" y="1972457"/>
                  </a:lnTo>
                  <a:lnTo>
                    <a:pt x="319382" y="1977451"/>
                  </a:lnTo>
                  <a:lnTo>
                    <a:pt x="322722" y="1982444"/>
                  </a:lnTo>
                  <a:lnTo>
                    <a:pt x="326210" y="1987438"/>
                  </a:lnTo>
                  <a:lnTo>
                    <a:pt x="329839" y="1992431"/>
                  </a:lnTo>
                  <a:lnTo>
                    <a:pt x="333573" y="1997425"/>
                  </a:lnTo>
                  <a:lnTo>
                    <a:pt x="337405" y="2002418"/>
                  </a:lnTo>
                  <a:lnTo>
                    <a:pt x="341326" y="2007412"/>
                  </a:lnTo>
                  <a:lnTo>
                    <a:pt x="345349" y="2012406"/>
                  </a:lnTo>
                  <a:lnTo>
                    <a:pt x="349427" y="2017399"/>
                  </a:lnTo>
                  <a:lnTo>
                    <a:pt x="353549" y="2022393"/>
                  </a:lnTo>
                  <a:lnTo>
                    <a:pt x="357703" y="2027386"/>
                  </a:lnTo>
                  <a:lnTo>
                    <a:pt x="361875" y="2032380"/>
                  </a:lnTo>
                  <a:lnTo>
                    <a:pt x="366038" y="2037373"/>
                  </a:lnTo>
                  <a:lnTo>
                    <a:pt x="370176" y="2042367"/>
                  </a:lnTo>
                  <a:lnTo>
                    <a:pt x="374274" y="2047360"/>
                  </a:lnTo>
                  <a:lnTo>
                    <a:pt x="378315" y="2052354"/>
                  </a:lnTo>
                  <a:lnTo>
                    <a:pt x="382249" y="2057348"/>
                  </a:lnTo>
                  <a:lnTo>
                    <a:pt x="386083" y="2062341"/>
                  </a:lnTo>
                  <a:lnTo>
                    <a:pt x="389801" y="2067335"/>
                  </a:lnTo>
                  <a:lnTo>
                    <a:pt x="393391" y="2072328"/>
                  </a:lnTo>
                  <a:lnTo>
                    <a:pt x="396789" y="2077322"/>
                  </a:lnTo>
                  <a:lnTo>
                    <a:pt x="399997" y="2082315"/>
                  </a:lnTo>
                  <a:lnTo>
                    <a:pt x="403020" y="2087309"/>
                  </a:lnTo>
                  <a:lnTo>
                    <a:pt x="405847" y="2092303"/>
                  </a:lnTo>
                  <a:lnTo>
                    <a:pt x="408444" y="2097296"/>
                  </a:lnTo>
                  <a:lnTo>
                    <a:pt x="410748" y="2102290"/>
                  </a:lnTo>
                  <a:lnTo>
                    <a:pt x="412817" y="2107283"/>
                  </a:lnTo>
                  <a:lnTo>
                    <a:pt x="414642" y="2112277"/>
                  </a:lnTo>
                  <a:lnTo>
                    <a:pt x="416217" y="2117270"/>
                  </a:lnTo>
                  <a:lnTo>
                    <a:pt x="417446" y="2122264"/>
                  </a:lnTo>
                  <a:lnTo>
                    <a:pt x="418394" y="2127257"/>
                  </a:lnTo>
                  <a:lnTo>
                    <a:pt x="419076" y="2132251"/>
                  </a:lnTo>
                  <a:lnTo>
                    <a:pt x="419492" y="2137245"/>
                  </a:lnTo>
                  <a:lnTo>
                    <a:pt x="419597" y="2142238"/>
                  </a:lnTo>
                  <a:lnTo>
                    <a:pt x="419372" y="2147232"/>
                  </a:lnTo>
                  <a:lnTo>
                    <a:pt x="418886" y="2152225"/>
                  </a:lnTo>
                  <a:lnTo>
                    <a:pt x="418143" y="2157219"/>
                  </a:lnTo>
                  <a:lnTo>
                    <a:pt x="417147" y="2162212"/>
                  </a:lnTo>
                  <a:lnTo>
                    <a:pt x="415812" y="2167206"/>
                  </a:lnTo>
                  <a:lnTo>
                    <a:pt x="414240" y="2172200"/>
                  </a:lnTo>
                  <a:lnTo>
                    <a:pt x="412442" y="2177193"/>
                  </a:lnTo>
                  <a:lnTo>
                    <a:pt x="410427" y="2182187"/>
                  </a:lnTo>
                  <a:lnTo>
                    <a:pt x="408162" y="2187180"/>
                  </a:lnTo>
                  <a:lnTo>
                    <a:pt x="405668" y="2192174"/>
                  </a:lnTo>
                  <a:lnTo>
                    <a:pt x="402995" y="2197167"/>
                  </a:lnTo>
                  <a:lnTo>
                    <a:pt x="400153" y="2202161"/>
                  </a:lnTo>
                  <a:lnTo>
                    <a:pt x="397147" y="2207154"/>
                  </a:lnTo>
                  <a:lnTo>
                    <a:pt x="393944" y="2212148"/>
                  </a:lnTo>
                  <a:lnTo>
                    <a:pt x="390615" y="2217142"/>
                  </a:lnTo>
                  <a:lnTo>
                    <a:pt x="387170" y="2222135"/>
                  </a:lnTo>
                  <a:lnTo>
                    <a:pt x="383617" y="2227129"/>
                  </a:lnTo>
                  <a:lnTo>
                    <a:pt x="379947" y="2232122"/>
                  </a:lnTo>
                  <a:lnTo>
                    <a:pt x="376188" y="2237116"/>
                  </a:lnTo>
                  <a:lnTo>
                    <a:pt x="372362" y="2242109"/>
                  </a:lnTo>
                  <a:lnTo>
                    <a:pt x="368478" y="2247103"/>
                  </a:lnTo>
                  <a:lnTo>
                    <a:pt x="364542" y="2252097"/>
                  </a:lnTo>
                  <a:lnTo>
                    <a:pt x="360560" y="2257090"/>
                  </a:lnTo>
                  <a:lnTo>
                    <a:pt x="356555" y="2262084"/>
                  </a:lnTo>
                  <a:lnTo>
                    <a:pt x="352533" y="2267077"/>
                  </a:lnTo>
                  <a:lnTo>
                    <a:pt x="348502" y="2272071"/>
                  </a:lnTo>
                  <a:lnTo>
                    <a:pt x="344471" y="2277064"/>
                  </a:lnTo>
                  <a:lnTo>
                    <a:pt x="340452" y="2282058"/>
                  </a:lnTo>
                  <a:lnTo>
                    <a:pt x="336449" y="2287051"/>
                  </a:lnTo>
                  <a:lnTo>
                    <a:pt x="332468" y="2292045"/>
                  </a:lnTo>
                  <a:lnTo>
                    <a:pt x="328518" y="2297039"/>
                  </a:lnTo>
                  <a:lnTo>
                    <a:pt x="324612" y="2302032"/>
                  </a:lnTo>
                  <a:lnTo>
                    <a:pt x="320747" y="2307026"/>
                  </a:lnTo>
                  <a:lnTo>
                    <a:pt x="316926" y="2312019"/>
                  </a:lnTo>
                  <a:lnTo>
                    <a:pt x="313153" y="2317013"/>
                  </a:lnTo>
                  <a:lnTo>
                    <a:pt x="309452" y="2322006"/>
                  </a:lnTo>
                  <a:lnTo>
                    <a:pt x="305810" y="2327000"/>
                  </a:lnTo>
                  <a:lnTo>
                    <a:pt x="302228" y="2331994"/>
                  </a:lnTo>
                  <a:lnTo>
                    <a:pt x="298707" y="2336987"/>
                  </a:lnTo>
                  <a:lnTo>
                    <a:pt x="295263" y="2341981"/>
                  </a:lnTo>
                  <a:lnTo>
                    <a:pt x="291902" y="2346974"/>
                  </a:lnTo>
                  <a:lnTo>
                    <a:pt x="288611" y="2351968"/>
                  </a:lnTo>
                  <a:lnTo>
                    <a:pt x="285390" y="2356961"/>
                  </a:lnTo>
                  <a:lnTo>
                    <a:pt x="282241" y="2361955"/>
                  </a:lnTo>
                  <a:lnTo>
                    <a:pt x="279196" y="2366948"/>
                  </a:lnTo>
                  <a:lnTo>
                    <a:pt x="276225" y="2371942"/>
                  </a:lnTo>
                  <a:lnTo>
                    <a:pt x="273330" y="2376936"/>
                  </a:lnTo>
                  <a:lnTo>
                    <a:pt x="270511" y="2381929"/>
                  </a:lnTo>
                  <a:lnTo>
                    <a:pt x="267785" y="2386923"/>
                  </a:lnTo>
                  <a:lnTo>
                    <a:pt x="265149" y="2391916"/>
                  </a:lnTo>
                  <a:lnTo>
                    <a:pt x="262590" y="2396910"/>
                  </a:lnTo>
                  <a:lnTo>
                    <a:pt x="260106" y="2401903"/>
                  </a:lnTo>
                  <a:lnTo>
                    <a:pt x="257703" y="2406897"/>
                  </a:lnTo>
                  <a:lnTo>
                    <a:pt x="255401" y="2411891"/>
                  </a:lnTo>
                  <a:lnTo>
                    <a:pt x="253174" y="2416884"/>
                  </a:lnTo>
                  <a:lnTo>
                    <a:pt x="251021" y="2421878"/>
                  </a:lnTo>
                  <a:lnTo>
                    <a:pt x="248941" y="2426871"/>
                  </a:lnTo>
                  <a:lnTo>
                    <a:pt x="246953" y="2431865"/>
                  </a:lnTo>
                  <a:lnTo>
                    <a:pt x="245045" y="2436858"/>
                  </a:lnTo>
                  <a:lnTo>
                    <a:pt x="243206" y="2441852"/>
                  </a:lnTo>
                  <a:lnTo>
                    <a:pt x="241435" y="2446846"/>
                  </a:lnTo>
                  <a:lnTo>
                    <a:pt x="239738" y="2451839"/>
                  </a:lnTo>
                  <a:lnTo>
                    <a:pt x="238127" y="2456833"/>
                  </a:lnTo>
                  <a:lnTo>
                    <a:pt x="236578" y="2461826"/>
                  </a:lnTo>
                  <a:lnTo>
                    <a:pt x="235091" y="2466820"/>
                  </a:lnTo>
                  <a:lnTo>
                    <a:pt x="233665" y="2471813"/>
                  </a:lnTo>
                  <a:lnTo>
                    <a:pt x="232317" y="2476807"/>
                  </a:lnTo>
                  <a:lnTo>
                    <a:pt x="231029" y="2481800"/>
                  </a:lnTo>
                  <a:lnTo>
                    <a:pt x="229797" y="2486794"/>
                  </a:lnTo>
                  <a:lnTo>
                    <a:pt x="228618" y="2491788"/>
                  </a:lnTo>
                  <a:lnTo>
                    <a:pt x="227498" y="2496781"/>
                  </a:lnTo>
                  <a:lnTo>
                    <a:pt x="226441" y="2501775"/>
                  </a:lnTo>
                  <a:lnTo>
                    <a:pt x="225430" y="2506768"/>
                  </a:lnTo>
                  <a:lnTo>
                    <a:pt x="224466" y="2511762"/>
                  </a:lnTo>
                  <a:lnTo>
                    <a:pt x="223547" y="2516755"/>
                  </a:lnTo>
                  <a:lnTo>
                    <a:pt x="222687" y="2521749"/>
                  </a:lnTo>
                  <a:lnTo>
                    <a:pt x="221868" y="2526743"/>
                  </a:lnTo>
                  <a:lnTo>
                    <a:pt x="221088" y="2531736"/>
                  </a:lnTo>
                  <a:lnTo>
                    <a:pt x="220346" y="2536730"/>
                  </a:lnTo>
                  <a:lnTo>
                    <a:pt x="219648" y="2541723"/>
                  </a:lnTo>
                  <a:lnTo>
                    <a:pt x="218992" y="2546717"/>
                  </a:lnTo>
                  <a:lnTo>
                    <a:pt x="218368" y="2551710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5" name="pg38">
              <a:extLst>
                <a:ext uri="{FF2B5EF4-FFF2-40B4-BE49-F238E27FC236}">
                  <a16:creationId xmlns:a16="http://schemas.microsoft.com/office/drawing/2014/main" id="{8B0253DC-E3F2-3963-DB7D-080A6A18C397}"/>
                </a:ext>
              </a:extLst>
            </p:cNvPr>
            <p:cNvSpPr/>
            <p:nvPr/>
          </p:nvSpPr>
          <p:spPr>
            <a:xfrm>
              <a:off x="9548188" y="3819165"/>
              <a:ext cx="325494" cy="2302897"/>
            </a:xfrm>
            <a:custGeom>
              <a:avLst/>
              <a:gdLst/>
              <a:ahLst/>
              <a:cxnLst/>
              <a:rect l="0" t="0" r="0" b="0"/>
              <a:pathLst>
                <a:path w="325494" h="2302897">
                  <a:moveTo>
                    <a:pt x="151277" y="2302897"/>
                  </a:moveTo>
                  <a:lnTo>
                    <a:pt x="150655" y="2298390"/>
                  </a:lnTo>
                  <a:lnTo>
                    <a:pt x="150013" y="2293883"/>
                  </a:lnTo>
                  <a:lnTo>
                    <a:pt x="149352" y="2289377"/>
                  </a:lnTo>
                  <a:lnTo>
                    <a:pt x="148670" y="2284870"/>
                  </a:lnTo>
                  <a:lnTo>
                    <a:pt x="147960" y="2280364"/>
                  </a:lnTo>
                  <a:lnTo>
                    <a:pt x="147231" y="2275857"/>
                  </a:lnTo>
                  <a:lnTo>
                    <a:pt x="146481" y="2271350"/>
                  </a:lnTo>
                  <a:lnTo>
                    <a:pt x="145709" y="2266844"/>
                  </a:lnTo>
                  <a:lnTo>
                    <a:pt x="144909" y="2262337"/>
                  </a:lnTo>
                  <a:lnTo>
                    <a:pt x="144086" y="2257830"/>
                  </a:lnTo>
                  <a:lnTo>
                    <a:pt x="143243" y="2253324"/>
                  </a:lnTo>
                  <a:lnTo>
                    <a:pt x="142377" y="2248817"/>
                  </a:lnTo>
                  <a:lnTo>
                    <a:pt x="141478" y="2244310"/>
                  </a:lnTo>
                  <a:lnTo>
                    <a:pt x="140557" y="2239804"/>
                  </a:lnTo>
                  <a:lnTo>
                    <a:pt x="139613" y="2235297"/>
                  </a:lnTo>
                  <a:lnTo>
                    <a:pt x="138646" y="2230790"/>
                  </a:lnTo>
                  <a:lnTo>
                    <a:pt x="137644" y="2226284"/>
                  </a:lnTo>
                  <a:lnTo>
                    <a:pt x="136617" y="2221777"/>
                  </a:lnTo>
                  <a:lnTo>
                    <a:pt x="135565" y="2217270"/>
                  </a:lnTo>
                  <a:lnTo>
                    <a:pt x="134488" y="2212764"/>
                  </a:lnTo>
                  <a:lnTo>
                    <a:pt x="133376" y="2208257"/>
                  </a:lnTo>
                  <a:lnTo>
                    <a:pt x="132234" y="2203751"/>
                  </a:lnTo>
                  <a:lnTo>
                    <a:pt x="131065" y="2199244"/>
                  </a:lnTo>
                  <a:lnTo>
                    <a:pt x="129869" y="2194737"/>
                  </a:lnTo>
                  <a:lnTo>
                    <a:pt x="128637" y="2190231"/>
                  </a:lnTo>
                  <a:lnTo>
                    <a:pt x="127372" y="2185724"/>
                  </a:lnTo>
                  <a:lnTo>
                    <a:pt x="126078" y="2181217"/>
                  </a:lnTo>
                  <a:lnTo>
                    <a:pt x="124755" y="2176711"/>
                  </a:lnTo>
                  <a:lnTo>
                    <a:pt x="123396" y="2172204"/>
                  </a:lnTo>
                  <a:lnTo>
                    <a:pt x="122000" y="2167697"/>
                  </a:lnTo>
                  <a:lnTo>
                    <a:pt x="120575" y="2163191"/>
                  </a:lnTo>
                  <a:lnTo>
                    <a:pt x="119120" y="2158684"/>
                  </a:lnTo>
                  <a:lnTo>
                    <a:pt x="117629" y="2154177"/>
                  </a:lnTo>
                  <a:lnTo>
                    <a:pt x="116100" y="2149671"/>
                  </a:lnTo>
                  <a:lnTo>
                    <a:pt x="114542" y="2145164"/>
                  </a:lnTo>
                  <a:lnTo>
                    <a:pt x="112955" y="2140657"/>
                  </a:lnTo>
                  <a:lnTo>
                    <a:pt x="111336" y="2136151"/>
                  </a:lnTo>
                  <a:lnTo>
                    <a:pt x="109681" y="2131644"/>
                  </a:lnTo>
                  <a:lnTo>
                    <a:pt x="107999" y="2127138"/>
                  </a:lnTo>
                  <a:lnTo>
                    <a:pt x="106292" y="2122631"/>
                  </a:lnTo>
                  <a:lnTo>
                    <a:pt x="104559" y="2118124"/>
                  </a:lnTo>
                  <a:lnTo>
                    <a:pt x="102796" y="2113618"/>
                  </a:lnTo>
                  <a:lnTo>
                    <a:pt x="101014" y="2109111"/>
                  </a:lnTo>
                  <a:lnTo>
                    <a:pt x="99213" y="2104604"/>
                  </a:lnTo>
                  <a:lnTo>
                    <a:pt x="97397" y="2100098"/>
                  </a:lnTo>
                  <a:lnTo>
                    <a:pt x="95563" y="2095591"/>
                  </a:lnTo>
                  <a:lnTo>
                    <a:pt x="93720" y="2091084"/>
                  </a:lnTo>
                  <a:lnTo>
                    <a:pt x="91872" y="2086578"/>
                  </a:lnTo>
                  <a:lnTo>
                    <a:pt x="90021" y="2082071"/>
                  </a:lnTo>
                  <a:lnTo>
                    <a:pt x="88172" y="2077564"/>
                  </a:lnTo>
                  <a:lnTo>
                    <a:pt x="86331" y="2073058"/>
                  </a:lnTo>
                  <a:lnTo>
                    <a:pt x="84500" y="2068551"/>
                  </a:lnTo>
                  <a:lnTo>
                    <a:pt x="82684" y="2064044"/>
                  </a:lnTo>
                  <a:lnTo>
                    <a:pt x="80894" y="2059538"/>
                  </a:lnTo>
                  <a:lnTo>
                    <a:pt x="79133" y="2055031"/>
                  </a:lnTo>
                  <a:lnTo>
                    <a:pt x="77402" y="2050524"/>
                  </a:lnTo>
                  <a:lnTo>
                    <a:pt x="75706" y="2046018"/>
                  </a:lnTo>
                  <a:lnTo>
                    <a:pt x="74061" y="2041511"/>
                  </a:lnTo>
                  <a:lnTo>
                    <a:pt x="72472" y="2037005"/>
                  </a:lnTo>
                  <a:lnTo>
                    <a:pt x="70935" y="2032498"/>
                  </a:lnTo>
                  <a:lnTo>
                    <a:pt x="69453" y="2027991"/>
                  </a:lnTo>
                  <a:lnTo>
                    <a:pt x="68046" y="2023485"/>
                  </a:lnTo>
                  <a:lnTo>
                    <a:pt x="66723" y="2018978"/>
                  </a:lnTo>
                  <a:lnTo>
                    <a:pt x="65472" y="2014471"/>
                  </a:lnTo>
                  <a:lnTo>
                    <a:pt x="64295" y="2009965"/>
                  </a:lnTo>
                  <a:lnTo>
                    <a:pt x="63212" y="2005458"/>
                  </a:lnTo>
                  <a:lnTo>
                    <a:pt x="62238" y="2000951"/>
                  </a:lnTo>
                  <a:lnTo>
                    <a:pt x="61352" y="1996445"/>
                  </a:lnTo>
                  <a:lnTo>
                    <a:pt x="60555" y="1991938"/>
                  </a:lnTo>
                  <a:lnTo>
                    <a:pt x="59861" y="1987431"/>
                  </a:lnTo>
                  <a:lnTo>
                    <a:pt x="59296" y="1982925"/>
                  </a:lnTo>
                  <a:lnTo>
                    <a:pt x="58828" y="1978418"/>
                  </a:lnTo>
                  <a:lnTo>
                    <a:pt x="58456" y="1973911"/>
                  </a:lnTo>
                  <a:lnTo>
                    <a:pt x="58187" y="1969405"/>
                  </a:lnTo>
                  <a:lnTo>
                    <a:pt x="58055" y="1964898"/>
                  </a:lnTo>
                  <a:lnTo>
                    <a:pt x="58020" y="1960392"/>
                  </a:lnTo>
                  <a:lnTo>
                    <a:pt x="58079" y="1955885"/>
                  </a:lnTo>
                  <a:lnTo>
                    <a:pt x="58232" y="1951378"/>
                  </a:lnTo>
                  <a:lnTo>
                    <a:pt x="58518" y="1946872"/>
                  </a:lnTo>
                  <a:lnTo>
                    <a:pt x="58890" y="1942365"/>
                  </a:lnTo>
                  <a:lnTo>
                    <a:pt x="59346" y="1937858"/>
                  </a:lnTo>
                  <a:lnTo>
                    <a:pt x="59883" y="1933352"/>
                  </a:lnTo>
                  <a:lnTo>
                    <a:pt x="60525" y="1928845"/>
                  </a:lnTo>
                  <a:lnTo>
                    <a:pt x="61241" y="1924338"/>
                  </a:lnTo>
                  <a:lnTo>
                    <a:pt x="62021" y="1919832"/>
                  </a:lnTo>
                  <a:lnTo>
                    <a:pt x="62862" y="1915325"/>
                  </a:lnTo>
                  <a:lnTo>
                    <a:pt x="63776" y="1910818"/>
                  </a:lnTo>
                  <a:lnTo>
                    <a:pt x="64741" y="1906312"/>
                  </a:lnTo>
                  <a:lnTo>
                    <a:pt x="65746" y="1901805"/>
                  </a:lnTo>
                  <a:lnTo>
                    <a:pt x="66788" y="1897298"/>
                  </a:lnTo>
                  <a:lnTo>
                    <a:pt x="67867" y="1892792"/>
                  </a:lnTo>
                  <a:lnTo>
                    <a:pt x="68972" y="1888285"/>
                  </a:lnTo>
                  <a:lnTo>
                    <a:pt x="70091" y="1883778"/>
                  </a:lnTo>
                  <a:lnTo>
                    <a:pt x="71222" y="1879272"/>
                  </a:lnTo>
                  <a:lnTo>
                    <a:pt x="72358" y="1874765"/>
                  </a:lnTo>
                  <a:lnTo>
                    <a:pt x="73491" y="1870259"/>
                  </a:lnTo>
                  <a:lnTo>
                    <a:pt x="74616" y="1865752"/>
                  </a:lnTo>
                  <a:lnTo>
                    <a:pt x="75729" y="1861245"/>
                  </a:lnTo>
                  <a:lnTo>
                    <a:pt x="76822" y="1856739"/>
                  </a:lnTo>
                  <a:lnTo>
                    <a:pt x="77886" y="1852232"/>
                  </a:lnTo>
                  <a:lnTo>
                    <a:pt x="78923" y="1847725"/>
                  </a:lnTo>
                  <a:lnTo>
                    <a:pt x="79930" y="1843219"/>
                  </a:lnTo>
                  <a:lnTo>
                    <a:pt x="80901" y="1838712"/>
                  </a:lnTo>
                  <a:lnTo>
                    <a:pt x="81821" y="1834205"/>
                  </a:lnTo>
                  <a:lnTo>
                    <a:pt x="82701" y="1829699"/>
                  </a:lnTo>
                  <a:lnTo>
                    <a:pt x="83538" y="1825192"/>
                  </a:lnTo>
                  <a:lnTo>
                    <a:pt x="84331" y="1820685"/>
                  </a:lnTo>
                  <a:lnTo>
                    <a:pt x="85058" y="1816179"/>
                  </a:lnTo>
                  <a:lnTo>
                    <a:pt x="85739" y="1811672"/>
                  </a:lnTo>
                  <a:lnTo>
                    <a:pt x="86371" y="1807165"/>
                  </a:lnTo>
                  <a:lnTo>
                    <a:pt x="86955" y="1802659"/>
                  </a:lnTo>
                  <a:lnTo>
                    <a:pt x="87467" y="1798152"/>
                  </a:lnTo>
                  <a:lnTo>
                    <a:pt x="87929" y="1793646"/>
                  </a:lnTo>
                  <a:lnTo>
                    <a:pt x="88342" y="1789139"/>
                  </a:lnTo>
                  <a:lnTo>
                    <a:pt x="88706" y="1784632"/>
                  </a:lnTo>
                  <a:lnTo>
                    <a:pt x="89003" y="1780126"/>
                  </a:lnTo>
                  <a:lnTo>
                    <a:pt x="89248" y="1775619"/>
                  </a:lnTo>
                  <a:lnTo>
                    <a:pt x="89446" y="1771112"/>
                  </a:lnTo>
                  <a:lnTo>
                    <a:pt x="89597" y="1766606"/>
                  </a:lnTo>
                  <a:lnTo>
                    <a:pt x="89688" y="1762099"/>
                  </a:lnTo>
                  <a:lnTo>
                    <a:pt x="89728" y="1757592"/>
                  </a:lnTo>
                  <a:lnTo>
                    <a:pt x="89726" y="1753086"/>
                  </a:lnTo>
                  <a:lnTo>
                    <a:pt x="89680" y="1748579"/>
                  </a:lnTo>
                  <a:lnTo>
                    <a:pt x="89582" y="1744072"/>
                  </a:lnTo>
                  <a:lnTo>
                    <a:pt x="89435" y="1739566"/>
                  </a:lnTo>
                  <a:lnTo>
                    <a:pt x="89250" y="1735059"/>
                  </a:lnTo>
                  <a:lnTo>
                    <a:pt x="89026" y="1730552"/>
                  </a:lnTo>
                  <a:lnTo>
                    <a:pt x="88757" y="1726046"/>
                  </a:lnTo>
                  <a:lnTo>
                    <a:pt x="88442" y="1721539"/>
                  </a:lnTo>
                  <a:lnTo>
                    <a:pt x="88092" y="1717033"/>
                  </a:lnTo>
                  <a:lnTo>
                    <a:pt x="87708" y="1712526"/>
                  </a:lnTo>
                  <a:lnTo>
                    <a:pt x="87285" y="1708019"/>
                  </a:lnTo>
                  <a:lnTo>
                    <a:pt x="86819" y="1703513"/>
                  </a:lnTo>
                  <a:lnTo>
                    <a:pt x="86321" y="1699006"/>
                  </a:lnTo>
                  <a:lnTo>
                    <a:pt x="85791" y="1694499"/>
                  </a:lnTo>
                  <a:lnTo>
                    <a:pt x="85229" y="1689993"/>
                  </a:lnTo>
                  <a:lnTo>
                    <a:pt x="84625" y="1685486"/>
                  </a:lnTo>
                  <a:lnTo>
                    <a:pt x="83993" y="1680979"/>
                  </a:lnTo>
                  <a:lnTo>
                    <a:pt x="83332" y="1676473"/>
                  </a:lnTo>
                  <a:lnTo>
                    <a:pt x="82642" y="1671966"/>
                  </a:lnTo>
                  <a:lnTo>
                    <a:pt x="81913" y="1667459"/>
                  </a:lnTo>
                  <a:lnTo>
                    <a:pt x="81159" y="1662953"/>
                  </a:lnTo>
                  <a:lnTo>
                    <a:pt x="80378" y="1658446"/>
                  </a:lnTo>
                  <a:lnTo>
                    <a:pt x="79572" y="1653939"/>
                  </a:lnTo>
                  <a:lnTo>
                    <a:pt x="78731" y="1649433"/>
                  </a:lnTo>
                  <a:lnTo>
                    <a:pt x="77865" y="1644926"/>
                  </a:lnTo>
                  <a:lnTo>
                    <a:pt x="76977" y="1640419"/>
                  </a:lnTo>
                  <a:lnTo>
                    <a:pt x="76066" y="1635913"/>
                  </a:lnTo>
                  <a:lnTo>
                    <a:pt x="75125" y="1631406"/>
                  </a:lnTo>
                  <a:lnTo>
                    <a:pt x="74162" y="1626900"/>
                  </a:lnTo>
                  <a:lnTo>
                    <a:pt x="73179" y="1622393"/>
                  </a:lnTo>
                  <a:lnTo>
                    <a:pt x="72176" y="1617886"/>
                  </a:lnTo>
                  <a:lnTo>
                    <a:pt x="71149" y="1613380"/>
                  </a:lnTo>
                  <a:lnTo>
                    <a:pt x="70102" y="1608873"/>
                  </a:lnTo>
                  <a:lnTo>
                    <a:pt x="69039" y="1604366"/>
                  </a:lnTo>
                  <a:lnTo>
                    <a:pt x="67960" y="1599860"/>
                  </a:lnTo>
                  <a:lnTo>
                    <a:pt x="66862" y="1595353"/>
                  </a:lnTo>
                  <a:lnTo>
                    <a:pt x="65748" y="1590846"/>
                  </a:lnTo>
                  <a:lnTo>
                    <a:pt x="64621" y="1586340"/>
                  </a:lnTo>
                  <a:lnTo>
                    <a:pt x="63483" y="1581833"/>
                  </a:lnTo>
                  <a:lnTo>
                    <a:pt x="62332" y="1577326"/>
                  </a:lnTo>
                  <a:lnTo>
                    <a:pt x="61169" y="1572820"/>
                  </a:lnTo>
                  <a:lnTo>
                    <a:pt x="59998" y="1568313"/>
                  </a:lnTo>
                  <a:lnTo>
                    <a:pt x="58820" y="1563806"/>
                  </a:lnTo>
                  <a:lnTo>
                    <a:pt x="57636" y="1559300"/>
                  </a:lnTo>
                  <a:lnTo>
                    <a:pt x="56446" y="1554793"/>
                  </a:lnTo>
                  <a:lnTo>
                    <a:pt x="55254" y="1550287"/>
                  </a:lnTo>
                  <a:lnTo>
                    <a:pt x="54060" y="1545780"/>
                  </a:lnTo>
                  <a:lnTo>
                    <a:pt x="52865" y="1541273"/>
                  </a:lnTo>
                  <a:lnTo>
                    <a:pt x="51673" y="1536767"/>
                  </a:lnTo>
                  <a:lnTo>
                    <a:pt x="50484" y="1532260"/>
                  </a:lnTo>
                  <a:lnTo>
                    <a:pt x="49299" y="1527753"/>
                  </a:lnTo>
                  <a:lnTo>
                    <a:pt x="48120" y="1523247"/>
                  </a:lnTo>
                  <a:lnTo>
                    <a:pt x="46953" y="1518740"/>
                  </a:lnTo>
                  <a:lnTo>
                    <a:pt x="45795" y="1514233"/>
                  </a:lnTo>
                  <a:lnTo>
                    <a:pt x="44648" y="1509727"/>
                  </a:lnTo>
                  <a:lnTo>
                    <a:pt x="43513" y="1505220"/>
                  </a:lnTo>
                  <a:lnTo>
                    <a:pt x="42399" y="1500713"/>
                  </a:lnTo>
                  <a:lnTo>
                    <a:pt x="41301" y="1496207"/>
                  </a:lnTo>
                  <a:lnTo>
                    <a:pt x="40221" y="1491700"/>
                  </a:lnTo>
                  <a:lnTo>
                    <a:pt x="39160" y="1487193"/>
                  </a:lnTo>
                  <a:lnTo>
                    <a:pt x="38127" y="1482687"/>
                  </a:lnTo>
                  <a:lnTo>
                    <a:pt x="37118" y="1478180"/>
                  </a:lnTo>
                  <a:lnTo>
                    <a:pt x="36133" y="1473674"/>
                  </a:lnTo>
                  <a:lnTo>
                    <a:pt x="35172" y="1469167"/>
                  </a:lnTo>
                  <a:lnTo>
                    <a:pt x="34245" y="1464660"/>
                  </a:lnTo>
                  <a:lnTo>
                    <a:pt x="33350" y="1460154"/>
                  </a:lnTo>
                  <a:lnTo>
                    <a:pt x="32482" y="1455647"/>
                  </a:lnTo>
                  <a:lnTo>
                    <a:pt x="31643" y="1451140"/>
                  </a:lnTo>
                  <a:lnTo>
                    <a:pt x="30841" y="1446634"/>
                  </a:lnTo>
                  <a:lnTo>
                    <a:pt x="30075" y="1442127"/>
                  </a:lnTo>
                  <a:lnTo>
                    <a:pt x="29339" y="1437620"/>
                  </a:lnTo>
                  <a:lnTo>
                    <a:pt x="28634" y="1433114"/>
                  </a:lnTo>
                  <a:lnTo>
                    <a:pt x="27966" y="1428607"/>
                  </a:lnTo>
                  <a:lnTo>
                    <a:pt x="27336" y="1424100"/>
                  </a:lnTo>
                  <a:lnTo>
                    <a:pt x="26737" y="1419594"/>
                  </a:lnTo>
                  <a:lnTo>
                    <a:pt x="26167" y="1415087"/>
                  </a:lnTo>
                  <a:lnTo>
                    <a:pt x="25630" y="1410580"/>
                  </a:lnTo>
                  <a:lnTo>
                    <a:pt x="25131" y="1406074"/>
                  </a:lnTo>
                  <a:lnTo>
                    <a:pt x="24658" y="1401567"/>
                  </a:lnTo>
                  <a:lnTo>
                    <a:pt x="24212" y="1397060"/>
                  </a:lnTo>
                  <a:lnTo>
                    <a:pt x="23793" y="1392554"/>
                  </a:lnTo>
                  <a:lnTo>
                    <a:pt x="23406" y="1388047"/>
                  </a:lnTo>
                  <a:lnTo>
                    <a:pt x="23040" y="1383541"/>
                  </a:lnTo>
                  <a:lnTo>
                    <a:pt x="22694" y="1379034"/>
                  </a:lnTo>
                  <a:lnTo>
                    <a:pt x="22368" y="1374527"/>
                  </a:lnTo>
                  <a:lnTo>
                    <a:pt x="22065" y="1370021"/>
                  </a:lnTo>
                  <a:lnTo>
                    <a:pt x="21776" y="1365514"/>
                  </a:lnTo>
                  <a:lnTo>
                    <a:pt x="21500" y="1361007"/>
                  </a:lnTo>
                  <a:lnTo>
                    <a:pt x="21236" y="1356501"/>
                  </a:lnTo>
                  <a:lnTo>
                    <a:pt x="20983" y="1351994"/>
                  </a:lnTo>
                  <a:lnTo>
                    <a:pt x="20737" y="1347487"/>
                  </a:lnTo>
                  <a:lnTo>
                    <a:pt x="20495" y="1342981"/>
                  </a:lnTo>
                  <a:lnTo>
                    <a:pt x="20256" y="1338474"/>
                  </a:lnTo>
                  <a:lnTo>
                    <a:pt x="20018" y="1333967"/>
                  </a:lnTo>
                  <a:lnTo>
                    <a:pt x="19779" y="1329461"/>
                  </a:lnTo>
                  <a:lnTo>
                    <a:pt x="19536" y="1324954"/>
                  </a:lnTo>
                  <a:lnTo>
                    <a:pt x="19289" y="1320447"/>
                  </a:lnTo>
                  <a:lnTo>
                    <a:pt x="19034" y="1315941"/>
                  </a:lnTo>
                  <a:lnTo>
                    <a:pt x="18769" y="1311434"/>
                  </a:lnTo>
                  <a:lnTo>
                    <a:pt x="18495" y="1306928"/>
                  </a:lnTo>
                  <a:lnTo>
                    <a:pt x="18211" y="1302421"/>
                  </a:lnTo>
                  <a:lnTo>
                    <a:pt x="17912" y="1297914"/>
                  </a:lnTo>
                  <a:lnTo>
                    <a:pt x="17597" y="1293408"/>
                  </a:lnTo>
                  <a:lnTo>
                    <a:pt x="17269" y="1288901"/>
                  </a:lnTo>
                  <a:lnTo>
                    <a:pt x="16927" y="1284394"/>
                  </a:lnTo>
                  <a:lnTo>
                    <a:pt x="16567" y="1279888"/>
                  </a:lnTo>
                  <a:lnTo>
                    <a:pt x="16188" y="1275381"/>
                  </a:lnTo>
                  <a:lnTo>
                    <a:pt x="15793" y="1270874"/>
                  </a:lnTo>
                  <a:lnTo>
                    <a:pt x="15382" y="1266368"/>
                  </a:lnTo>
                  <a:lnTo>
                    <a:pt x="14954" y="1261861"/>
                  </a:lnTo>
                  <a:lnTo>
                    <a:pt x="14505" y="1257354"/>
                  </a:lnTo>
                  <a:lnTo>
                    <a:pt x="14041" y="1252848"/>
                  </a:lnTo>
                  <a:lnTo>
                    <a:pt x="13563" y="1248341"/>
                  </a:lnTo>
                  <a:lnTo>
                    <a:pt x="13070" y="1243834"/>
                  </a:lnTo>
                  <a:lnTo>
                    <a:pt x="12559" y="1239328"/>
                  </a:lnTo>
                  <a:lnTo>
                    <a:pt x="12037" y="1234821"/>
                  </a:lnTo>
                  <a:lnTo>
                    <a:pt x="11503" y="1230314"/>
                  </a:lnTo>
                  <a:lnTo>
                    <a:pt x="10960" y="1225808"/>
                  </a:lnTo>
                  <a:lnTo>
                    <a:pt x="10404" y="1221301"/>
                  </a:lnTo>
                  <a:lnTo>
                    <a:pt x="9843" y="1216795"/>
                  </a:lnTo>
                  <a:lnTo>
                    <a:pt x="9277" y="1212288"/>
                  </a:lnTo>
                  <a:lnTo>
                    <a:pt x="8707" y="1207781"/>
                  </a:lnTo>
                  <a:lnTo>
                    <a:pt x="8135" y="1203275"/>
                  </a:lnTo>
                  <a:lnTo>
                    <a:pt x="7565" y="1198768"/>
                  </a:lnTo>
                  <a:lnTo>
                    <a:pt x="6997" y="1194261"/>
                  </a:lnTo>
                  <a:lnTo>
                    <a:pt x="6434" y="1189755"/>
                  </a:lnTo>
                  <a:lnTo>
                    <a:pt x="5880" y="1185248"/>
                  </a:lnTo>
                  <a:lnTo>
                    <a:pt x="5337" y="1180741"/>
                  </a:lnTo>
                  <a:lnTo>
                    <a:pt x="4807" y="1176235"/>
                  </a:lnTo>
                  <a:lnTo>
                    <a:pt x="4289" y="1171728"/>
                  </a:lnTo>
                  <a:lnTo>
                    <a:pt x="3792" y="1167221"/>
                  </a:lnTo>
                  <a:lnTo>
                    <a:pt x="3317" y="1162715"/>
                  </a:lnTo>
                  <a:lnTo>
                    <a:pt x="2864" y="1158208"/>
                  </a:lnTo>
                  <a:lnTo>
                    <a:pt x="2432" y="1153701"/>
                  </a:lnTo>
                  <a:lnTo>
                    <a:pt x="2031" y="1149195"/>
                  </a:lnTo>
                  <a:lnTo>
                    <a:pt x="1664" y="1144688"/>
                  </a:lnTo>
                  <a:lnTo>
                    <a:pt x="1326" y="1140182"/>
                  </a:lnTo>
                  <a:lnTo>
                    <a:pt x="1019" y="1135675"/>
                  </a:lnTo>
                  <a:lnTo>
                    <a:pt x="750" y="1131168"/>
                  </a:lnTo>
                  <a:lnTo>
                    <a:pt x="525" y="1126662"/>
                  </a:lnTo>
                  <a:lnTo>
                    <a:pt x="336" y="1122155"/>
                  </a:lnTo>
                  <a:lnTo>
                    <a:pt x="184" y="1117648"/>
                  </a:lnTo>
                  <a:lnTo>
                    <a:pt x="74" y="1113142"/>
                  </a:lnTo>
                  <a:lnTo>
                    <a:pt x="17" y="1108635"/>
                  </a:lnTo>
                  <a:lnTo>
                    <a:pt x="0" y="1104128"/>
                  </a:lnTo>
                  <a:lnTo>
                    <a:pt x="23" y="1099622"/>
                  </a:lnTo>
                  <a:lnTo>
                    <a:pt x="89" y="1095115"/>
                  </a:lnTo>
                  <a:lnTo>
                    <a:pt x="213" y="1090608"/>
                  </a:lnTo>
                  <a:lnTo>
                    <a:pt x="378" y="1086102"/>
                  </a:lnTo>
                  <a:lnTo>
                    <a:pt x="584" y="1081595"/>
                  </a:lnTo>
                  <a:lnTo>
                    <a:pt x="830" y="1077088"/>
                  </a:lnTo>
                  <a:lnTo>
                    <a:pt x="1136" y="1072582"/>
                  </a:lnTo>
                  <a:lnTo>
                    <a:pt x="1481" y="1068075"/>
                  </a:lnTo>
                  <a:lnTo>
                    <a:pt x="1865" y="1063569"/>
                  </a:lnTo>
                  <a:lnTo>
                    <a:pt x="2287" y="1059062"/>
                  </a:lnTo>
                  <a:lnTo>
                    <a:pt x="2760" y="1054555"/>
                  </a:lnTo>
                  <a:lnTo>
                    <a:pt x="3272" y="1050049"/>
                  </a:lnTo>
                  <a:lnTo>
                    <a:pt x="3817" y="1045542"/>
                  </a:lnTo>
                  <a:lnTo>
                    <a:pt x="4397" y="1041035"/>
                  </a:lnTo>
                  <a:lnTo>
                    <a:pt x="5019" y="1036529"/>
                  </a:lnTo>
                  <a:lnTo>
                    <a:pt x="5675" y="1032022"/>
                  </a:lnTo>
                  <a:lnTo>
                    <a:pt x="6360" y="1027515"/>
                  </a:lnTo>
                  <a:lnTo>
                    <a:pt x="7073" y="1023009"/>
                  </a:lnTo>
                  <a:lnTo>
                    <a:pt x="7819" y="1018502"/>
                  </a:lnTo>
                  <a:lnTo>
                    <a:pt x="8595" y="1013995"/>
                  </a:lnTo>
                  <a:lnTo>
                    <a:pt x="9393" y="1009489"/>
                  </a:lnTo>
                  <a:lnTo>
                    <a:pt x="10214" y="1004982"/>
                  </a:lnTo>
                  <a:lnTo>
                    <a:pt x="11060" y="1000475"/>
                  </a:lnTo>
                  <a:lnTo>
                    <a:pt x="11931" y="995969"/>
                  </a:lnTo>
                  <a:lnTo>
                    <a:pt x="12819" y="991462"/>
                  </a:lnTo>
                  <a:lnTo>
                    <a:pt x="13725" y="986955"/>
                  </a:lnTo>
                  <a:lnTo>
                    <a:pt x="14649" y="982449"/>
                  </a:lnTo>
                  <a:lnTo>
                    <a:pt x="15594" y="977942"/>
                  </a:lnTo>
                  <a:lnTo>
                    <a:pt x="16553" y="973436"/>
                  </a:lnTo>
                  <a:lnTo>
                    <a:pt x="17526" y="968929"/>
                  </a:lnTo>
                  <a:lnTo>
                    <a:pt x="18515" y="964422"/>
                  </a:lnTo>
                  <a:lnTo>
                    <a:pt x="19520" y="959916"/>
                  </a:lnTo>
                  <a:lnTo>
                    <a:pt x="20538" y="955409"/>
                  </a:lnTo>
                  <a:lnTo>
                    <a:pt x="21569" y="950902"/>
                  </a:lnTo>
                  <a:lnTo>
                    <a:pt x="22611" y="946396"/>
                  </a:lnTo>
                  <a:lnTo>
                    <a:pt x="23671" y="941889"/>
                  </a:lnTo>
                  <a:lnTo>
                    <a:pt x="24743" y="937382"/>
                  </a:lnTo>
                  <a:lnTo>
                    <a:pt x="25826" y="932876"/>
                  </a:lnTo>
                  <a:lnTo>
                    <a:pt x="26922" y="928369"/>
                  </a:lnTo>
                  <a:lnTo>
                    <a:pt x="28034" y="923862"/>
                  </a:lnTo>
                  <a:lnTo>
                    <a:pt x="29160" y="919356"/>
                  </a:lnTo>
                  <a:lnTo>
                    <a:pt x="30297" y="914849"/>
                  </a:lnTo>
                  <a:lnTo>
                    <a:pt x="31446" y="910342"/>
                  </a:lnTo>
                  <a:lnTo>
                    <a:pt x="32613" y="905836"/>
                  </a:lnTo>
                  <a:lnTo>
                    <a:pt x="33794" y="901329"/>
                  </a:lnTo>
                  <a:lnTo>
                    <a:pt x="34987" y="896823"/>
                  </a:lnTo>
                  <a:lnTo>
                    <a:pt x="36193" y="892316"/>
                  </a:lnTo>
                  <a:lnTo>
                    <a:pt x="37416" y="887809"/>
                  </a:lnTo>
                  <a:lnTo>
                    <a:pt x="38653" y="883303"/>
                  </a:lnTo>
                  <a:lnTo>
                    <a:pt x="39903" y="878796"/>
                  </a:lnTo>
                  <a:lnTo>
                    <a:pt x="41165" y="874289"/>
                  </a:lnTo>
                  <a:lnTo>
                    <a:pt x="42442" y="869783"/>
                  </a:lnTo>
                  <a:lnTo>
                    <a:pt x="43734" y="865276"/>
                  </a:lnTo>
                  <a:lnTo>
                    <a:pt x="45037" y="860769"/>
                  </a:lnTo>
                  <a:lnTo>
                    <a:pt x="46351" y="856263"/>
                  </a:lnTo>
                  <a:lnTo>
                    <a:pt x="47678" y="851756"/>
                  </a:lnTo>
                  <a:lnTo>
                    <a:pt x="49016" y="847249"/>
                  </a:lnTo>
                  <a:lnTo>
                    <a:pt x="50364" y="842743"/>
                  </a:lnTo>
                  <a:lnTo>
                    <a:pt x="51720" y="838236"/>
                  </a:lnTo>
                  <a:lnTo>
                    <a:pt x="53084" y="833729"/>
                  </a:lnTo>
                  <a:lnTo>
                    <a:pt x="54457" y="829223"/>
                  </a:lnTo>
                  <a:lnTo>
                    <a:pt x="55836" y="824716"/>
                  </a:lnTo>
                  <a:lnTo>
                    <a:pt x="57219" y="820209"/>
                  </a:lnTo>
                  <a:lnTo>
                    <a:pt x="58607" y="815703"/>
                  </a:lnTo>
                  <a:lnTo>
                    <a:pt x="59997" y="811196"/>
                  </a:lnTo>
                  <a:lnTo>
                    <a:pt x="61389" y="806690"/>
                  </a:lnTo>
                  <a:lnTo>
                    <a:pt x="62782" y="802183"/>
                  </a:lnTo>
                  <a:lnTo>
                    <a:pt x="64175" y="797676"/>
                  </a:lnTo>
                  <a:lnTo>
                    <a:pt x="65565" y="793170"/>
                  </a:lnTo>
                  <a:lnTo>
                    <a:pt x="66952" y="788663"/>
                  </a:lnTo>
                  <a:lnTo>
                    <a:pt x="68336" y="784156"/>
                  </a:lnTo>
                  <a:lnTo>
                    <a:pt x="69716" y="779650"/>
                  </a:lnTo>
                  <a:lnTo>
                    <a:pt x="71088" y="775143"/>
                  </a:lnTo>
                  <a:lnTo>
                    <a:pt x="72454" y="770636"/>
                  </a:lnTo>
                  <a:lnTo>
                    <a:pt x="73813" y="766130"/>
                  </a:lnTo>
                  <a:lnTo>
                    <a:pt x="75165" y="761623"/>
                  </a:lnTo>
                  <a:lnTo>
                    <a:pt x="76506" y="757116"/>
                  </a:lnTo>
                  <a:lnTo>
                    <a:pt x="77838" y="752610"/>
                  </a:lnTo>
                  <a:lnTo>
                    <a:pt x="79162" y="748103"/>
                  </a:lnTo>
                  <a:lnTo>
                    <a:pt x="80476" y="743596"/>
                  </a:lnTo>
                  <a:lnTo>
                    <a:pt x="81779" y="739090"/>
                  </a:lnTo>
                  <a:lnTo>
                    <a:pt x="83070" y="734583"/>
                  </a:lnTo>
                  <a:lnTo>
                    <a:pt x="84353" y="730077"/>
                  </a:lnTo>
                  <a:lnTo>
                    <a:pt x="85626" y="725570"/>
                  </a:lnTo>
                  <a:lnTo>
                    <a:pt x="86888" y="721063"/>
                  </a:lnTo>
                  <a:lnTo>
                    <a:pt x="88139" y="716557"/>
                  </a:lnTo>
                  <a:lnTo>
                    <a:pt x="89382" y="712050"/>
                  </a:lnTo>
                  <a:lnTo>
                    <a:pt x="90616" y="707543"/>
                  </a:lnTo>
                  <a:lnTo>
                    <a:pt x="91841" y="703037"/>
                  </a:lnTo>
                  <a:lnTo>
                    <a:pt x="93057" y="698530"/>
                  </a:lnTo>
                  <a:lnTo>
                    <a:pt x="94266" y="694023"/>
                  </a:lnTo>
                  <a:lnTo>
                    <a:pt x="95468" y="689517"/>
                  </a:lnTo>
                  <a:lnTo>
                    <a:pt x="96663" y="685010"/>
                  </a:lnTo>
                  <a:lnTo>
                    <a:pt x="97851" y="680503"/>
                  </a:lnTo>
                  <a:lnTo>
                    <a:pt x="99034" y="675997"/>
                  </a:lnTo>
                  <a:lnTo>
                    <a:pt x="100212" y="671490"/>
                  </a:lnTo>
                  <a:lnTo>
                    <a:pt x="101385" y="666983"/>
                  </a:lnTo>
                  <a:lnTo>
                    <a:pt x="102553" y="662477"/>
                  </a:lnTo>
                  <a:lnTo>
                    <a:pt x="103717" y="657970"/>
                  </a:lnTo>
                  <a:lnTo>
                    <a:pt x="104878" y="653464"/>
                  </a:lnTo>
                  <a:lnTo>
                    <a:pt x="106034" y="648957"/>
                  </a:lnTo>
                  <a:lnTo>
                    <a:pt x="107186" y="644450"/>
                  </a:lnTo>
                  <a:lnTo>
                    <a:pt x="108334" y="639944"/>
                  </a:lnTo>
                  <a:lnTo>
                    <a:pt x="109479" y="635437"/>
                  </a:lnTo>
                  <a:lnTo>
                    <a:pt x="110620" y="630930"/>
                  </a:lnTo>
                  <a:lnTo>
                    <a:pt x="111754" y="626424"/>
                  </a:lnTo>
                  <a:lnTo>
                    <a:pt x="112884" y="621917"/>
                  </a:lnTo>
                  <a:lnTo>
                    <a:pt x="114008" y="617410"/>
                  </a:lnTo>
                  <a:lnTo>
                    <a:pt x="115127" y="612904"/>
                  </a:lnTo>
                  <a:lnTo>
                    <a:pt x="116236" y="608397"/>
                  </a:lnTo>
                  <a:lnTo>
                    <a:pt x="117338" y="603890"/>
                  </a:lnTo>
                  <a:lnTo>
                    <a:pt x="118431" y="599384"/>
                  </a:lnTo>
                  <a:lnTo>
                    <a:pt x="119515" y="594877"/>
                  </a:lnTo>
                  <a:lnTo>
                    <a:pt x="120586" y="590370"/>
                  </a:lnTo>
                  <a:lnTo>
                    <a:pt x="121644" y="585864"/>
                  </a:lnTo>
                  <a:lnTo>
                    <a:pt x="122690" y="581357"/>
                  </a:lnTo>
                  <a:lnTo>
                    <a:pt x="123723" y="576850"/>
                  </a:lnTo>
                  <a:lnTo>
                    <a:pt x="124739" y="572344"/>
                  </a:lnTo>
                  <a:lnTo>
                    <a:pt x="125736" y="567837"/>
                  </a:lnTo>
                  <a:lnTo>
                    <a:pt x="126716" y="563331"/>
                  </a:lnTo>
                  <a:lnTo>
                    <a:pt x="127680" y="558824"/>
                  </a:lnTo>
                  <a:lnTo>
                    <a:pt x="128622" y="554317"/>
                  </a:lnTo>
                  <a:lnTo>
                    <a:pt x="129541" y="549811"/>
                  </a:lnTo>
                  <a:lnTo>
                    <a:pt x="130439" y="545304"/>
                  </a:lnTo>
                  <a:lnTo>
                    <a:pt x="131317" y="540797"/>
                  </a:lnTo>
                  <a:lnTo>
                    <a:pt x="132171" y="536291"/>
                  </a:lnTo>
                  <a:lnTo>
                    <a:pt x="132996" y="531784"/>
                  </a:lnTo>
                  <a:lnTo>
                    <a:pt x="133799" y="527277"/>
                  </a:lnTo>
                  <a:lnTo>
                    <a:pt x="134580" y="522771"/>
                  </a:lnTo>
                  <a:lnTo>
                    <a:pt x="135336" y="518264"/>
                  </a:lnTo>
                  <a:lnTo>
                    <a:pt x="136061" y="513757"/>
                  </a:lnTo>
                  <a:lnTo>
                    <a:pt x="136763" y="509251"/>
                  </a:lnTo>
                  <a:lnTo>
                    <a:pt x="137441" y="504744"/>
                  </a:lnTo>
                  <a:lnTo>
                    <a:pt x="138097" y="500237"/>
                  </a:lnTo>
                  <a:lnTo>
                    <a:pt x="138720" y="495731"/>
                  </a:lnTo>
                  <a:lnTo>
                    <a:pt x="139322" y="491224"/>
                  </a:lnTo>
                  <a:lnTo>
                    <a:pt x="139902" y="486718"/>
                  </a:lnTo>
                  <a:lnTo>
                    <a:pt x="140460" y="482211"/>
                  </a:lnTo>
                  <a:lnTo>
                    <a:pt x="140990" y="477704"/>
                  </a:lnTo>
                  <a:lnTo>
                    <a:pt x="141499" y="473198"/>
                  </a:lnTo>
                  <a:lnTo>
                    <a:pt x="141989" y="468691"/>
                  </a:lnTo>
                  <a:lnTo>
                    <a:pt x="142461" y="464184"/>
                  </a:lnTo>
                  <a:lnTo>
                    <a:pt x="142910" y="459678"/>
                  </a:lnTo>
                  <a:lnTo>
                    <a:pt x="143340" y="455171"/>
                  </a:lnTo>
                  <a:lnTo>
                    <a:pt x="143755" y="450664"/>
                  </a:lnTo>
                  <a:lnTo>
                    <a:pt x="144155" y="446158"/>
                  </a:lnTo>
                  <a:lnTo>
                    <a:pt x="144538" y="441651"/>
                  </a:lnTo>
                  <a:lnTo>
                    <a:pt x="144906" y="437144"/>
                  </a:lnTo>
                  <a:lnTo>
                    <a:pt x="145262" y="432638"/>
                  </a:lnTo>
                  <a:lnTo>
                    <a:pt x="145608" y="428131"/>
                  </a:lnTo>
                  <a:lnTo>
                    <a:pt x="145941" y="423624"/>
                  </a:lnTo>
                  <a:lnTo>
                    <a:pt x="146264" y="419118"/>
                  </a:lnTo>
                  <a:lnTo>
                    <a:pt x="146578" y="414611"/>
                  </a:lnTo>
                  <a:lnTo>
                    <a:pt x="146886" y="410104"/>
                  </a:lnTo>
                  <a:lnTo>
                    <a:pt x="147185" y="405598"/>
                  </a:lnTo>
                  <a:lnTo>
                    <a:pt x="147478" y="401091"/>
                  </a:lnTo>
                  <a:lnTo>
                    <a:pt x="147765" y="396585"/>
                  </a:lnTo>
                  <a:lnTo>
                    <a:pt x="148048" y="392078"/>
                  </a:lnTo>
                  <a:lnTo>
                    <a:pt x="148328" y="387571"/>
                  </a:lnTo>
                  <a:lnTo>
                    <a:pt x="148603" y="383065"/>
                  </a:lnTo>
                  <a:lnTo>
                    <a:pt x="148875" y="378558"/>
                  </a:lnTo>
                  <a:lnTo>
                    <a:pt x="149145" y="374051"/>
                  </a:lnTo>
                  <a:lnTo>
                    <a:pt x="149414" y="369545"/>
                  </a:lnTo>
                  <a:lnTo>
                    <a:pt x="149681" y="365038"/>
                  </a:lnTo>
                  <a:lnTo>
                    <a:pt x="149946" y="360531"/>
                  </a:lnTo>
                  <a:lnTo>
                    <a:pt x="150211" y="356025"/>
                  </a:lnTo>
                  <a:lnTo>
                    <a:pt x="150475" y="351518"/>
                  </a:lnTo>
                  <a:lnTo>
                    <a:pt x="150739" y="347011"/>
                  </a:lnTo>
                  <a:lnTo>
                    <a:pt x="151003" y="342505"/>
                  </a:lnTo>
                  <a:lnTo>
                    <a:pt x="151266" y="337998"/>
                  </a:lnTo>
                  <a:lnTo>
                    <a:pt x="151530" y="333491"/>
                  </a:lnTo>
                  <a:lnTo>
                    <a:pt x="151793" y="328985"/>
                  </a:lnTo>
                  <a:lnTo>
                    <a:pt x="152056" y="324478"/>
                  </a:lnTo>
                  <a:lnTo>
                    <a:pt x="152319" y="319972"/>
                  </a:lnTo>
                  <a:lnTo>
                    <a:pt x="152581" y="315465"/>
                  </a:lnTo>
                  <a:lnTo>
                    <a:pt x="152844" y="310958"/>
                  </a:lnTo>
                  <a:lnTo>
                    <a:pt x="153105" y="306452"/>
                  </a:lnTo>
                  <a:lnTo>
                    <a:pt x="153366" y="301945"/>
                  </a:lnTo>
                  <a:lnTo>
                    <a:pt x="153626" y="297438"/>
                  </a:lnTo>
                  <a:lnTo>
                    <a:pt x="153885" y="292932"/>
                  </a:lnTo>
                  <a:lnTo>
                    <a:pt x="154142" y="288425"/>
                  </a:lnTo>
                  <a:lnTo>
                    <a:pt x="154398" y="283918"/>
                  </a:lnTo>
                  <a:lnTo>
                    <a:pt x="154652" y="279412"/>
                  </a:lnTo>
                  <a:lnTo>
                    <a:pt x="154904" y="274905"/>
                  </a:lnTo>
                  <a:lnTo>
                    <a:pt x="155153" y="270398"/>
                  </a:lnTo>
                  <a:lnTo>
                    <a:pt x="155400" y="265892"/>
                  </a:lnTo>
                  <a:lnTo>
                    <a:pt x="155644" y="261385"/>
                  </a:lnTo>
                  <a:lnTo>
                    <a:pt x="155884" y="256878"/>
                  </a:lnTo>
                  <a:lnTo>
                    <a:pt x="156120" y="252372"/>
                  </a:lnTo>
                  <a:lnTo>
                    <a:pt x="156353" y="247865"/>
                  </a:lnTo>
                  <a:lnTo>
                    <a:pt x="156582" y="243359"/>
                  </a:lnTo>
                  <a:lnTo>
                    <a:pt x="156806" y="238852"/>
                  </a:lnTo>
                  <a:lnTo>
                    <a:pt x="157025" y="234345"/>
                  </a:lnTo>
                  <a:lnTo>
                    <a:pt x="157239" y="229839"/>
                  </a:lnTo>
                  <a:lnTo>
                    <a:pt x="157449" y="225332"/>
                  </a:lnTo>
                  <a:lnTo>
                    <a:pt x="157653" y="220825"/>
                  </a:lnTo>
                  <a:lnTo>
                    <a:pt x="157850" y="216319"/>
                  </a:lnTo>
                  <a:lnTo>
                    <a:pt x="158042" y="211812"/>
                  </a:lnTo>
                  <a:lnTo>
                    <a:pt x="158229" y="207305"/>
                  </a:lnTo>
                  <a:lnTo>
                    <a:pt x="158410" y="202799"/>
                  </a:lnTo>
                  <a:lnTo>
                    <a:pt x="158583" y="198292"/>
                  </a:lnTo>
                  <a:lnTo>
                    <a:pt x="158750" y="193785"/>
                  </a:lnTo>
                  <a:lnTo>
                    <a:pt x="158911" y="189279"/>
                  </a:lnTo>
                  <a:lnTo>
                    <a:pt x="159067" y="184772"/>
                  </a:lnTo>
                  <a:lnTo>
                    <a:pt x="159214" y="180265"/>
                  </a:lnTo>
                  <a:lnTo>
                    <a:pt x="159355" y="175759"/>
                  </a:lnTo>
                  <a:lnTo>
                    <a:pt x="159490" y="171252"/>
                  </a:lnTo>
                  <a:lnTo>
                    <a:pt x="159619" y="166745"/>
                  </a:lnTo>
                  <a:lnTo>
                    <a:pt x="159740" y="162239"/>
                  </a:lnTo>
                  <a:lnTo>
                    <a:pt x="159855" y="157732"/>
                  </a:lnTo>
                  <a:lnTo>
                    <a:pt x="159965" y="153226"/>
                  </a:lnTo>
                  <a:lnTo>
                    <a:pt x="160069" y="148719"/>
                  </a:lnTo>
                  <a:lnTo>
                    <a:pt x="160166" y="144212"/>
                  </a:lnTo>
                  <a:lnTo>
                    <a:pt x="160256" y="139706"/>
                  </a:lnTo>
                  <a:lnTo>
                    <a:pt x="160342" y="135199"/>
                  </a:lnTo>
                  <a:lnTo>
                    <a:pt x="160423" y="130692"/>
                  </a:lnTo>
                  <a:lnTo>
                    <a:pt x="160499" y="126186"/>
                  </a:lnTo>
                  <a:lnTo>
                    <a:pt x="160569" y="121679"/>
                  </a:lnTo>
                  <a:lnTo>
                    <a:pt x="160634" y="117172"/>
                  </a:lnTo>
                  <a:lnTo>
                    <a:pt x="160696" y="112666"/>
                  </a:lnTo>
                  <a:lnTo>
                    <a:pt x="160753" y="108159"/>
                  </a:lnTo>
                  <a:lnTo>
                    <a:pt x="160806" y="103652"/>
                  </a:lnTo>
                  <a:lnTo>
                    <a:pt x="160856" y="99146"/>
                  </a:lnTo>
                  <a:lnTo>
                    <a:pt x="160903" y="94639"/>
                  </a:lnTo>
                  <a:lnTo>
                    <a:pt x="160947" y="90132"/>
                  </a:lnTo>
                  <a:lnTo>
                    <a:pt x="160987" y="85626"/>
                  </a:lnTo>
                  <a:lnTo>
                    <a:pt x="161026" y="81119"/>
                  </a:lnTo>
                  <a:lnTo>
                    <a:pt x="161062" y="76613"/>
                  </a:lnTo>
                  <a:lnTo>
                    <a:pt x="161097" y="72106"/>
                  </a:lnTo>
                  <a:lnTo>
                    <a:pt x="161129" y="67599"/>
                  </a:lnTo>
                  <a:lnTo>
                    <a:pt x="161161" y="63093"/>
                  </a:lnTo>
                  <a:lnTo>
                    <a:pt x="161191" y="58586"/>
                  </a:lnTo>
                  <a:lnTo>
                    <a:pt x="161220" y="54079"/>
                  </a:lnTo>
                  <a:lnTo>
                    <a:pt x="161249" y="49573"/>
                  </a:lnTo>
                  <a:lnTo>
                    <a:pt x="161277" y="45066"/>
                  </a:lnTo>
                  <a:lnTo>
                    <a:pt x="161305" y="40559"/>
                  </a:lnTo>
                  <a:lnTo>
                    <a:pt x="161333" y="36053"/>
                  </a:lnTo>
                  <a:lnTo>
                    <a:pt x="161361" y="31546"/>
                  </a:lnTo>
                  <a:lnTo>
                    <a:pt x="161389" y="27039"/>
                  </a:lnTo>
                  <a:lnTo>
                    <a:pt x="161417" y="22533"/>
                  </a:lnTo>
                  <a:lnTo>
                    <a:pt x="161445" y="18026"/>
                  </a:lnTo>
                  <a:lnTo>
                    <a:pt x="161475" y="13519"/>
                  </a:lnTo>
                  <a:lnTo>
                    <a:pt x="161504" y="9013"/>
                  </a:lnTo>
                  <a:lnTo>
                    <a:pt x="161534" y="4506"/>
                  </a:lnTo>
                  <a:lnTo>
                    <a:pt x="161565" y="0"/>
                  </a:lnTo>
                  <a:lnTo>
                    <a:pt x="163929" y="0"/>
                  </a:lnTo>
                  <a:lnTo>
                    <a:pt x="163959" y="4506"/>
                  </a:lnTo>
                  <a:lnTo>
                    <a:pt x="163989" y="9013"/>
                  </a:lnTo>
                  <a:lnTo>
                    <a:pt x="164019" y="13519"/>
                  </a:lnTo>
                  <a:lnTo>
                    <a:pt x="164048" y="18026"/>
                  </a:lnTo>
                  <a:lnTo>
                    <a:pt x="164076" y="22533"/>
                  </a:lnTo>
                  <a:lnTo>
                    <a:pt x="164105" y="27039"/>
                  </a:lnTo>
                  <a:lnTo>
                    <a:pt x="164133" y="31546"/>
                  </a:lnTo>
                  <a:lnTo>
                    <a:pt x="164160" y="36053"/>
                  </a:lnTo>
                  <a:lnTo>
                    <a:pt x="164188" y="40559"/>
                  </a:lnTo>
                  <a:lnTo>
                    <a:pt x="164216" y="45066"/>
                  </a:lnTo>
                  <a:lnTo>
                    <a:pt x="164244" y="49573"/>
                  </a:lnTo>
                  <a:lnTo>
                    <a:pt x="164273" y="54079"/>
                  </a:lnTo>
                  <a:lnTo>
                    <a:pt x="164302" y="58586"/>
                  </a:lnTo>
                  <a:lnTo>
                    <a:pt x="164333" y="63093"/>
                  </a:lnTo>
                  <a:lnTo>
                    <a:pt x="164364" y="67599"/>
                  </a:lnTo>
                  <a:lnTo>
                    <a:pt x="164397" y="72106"/>
                  </a:lnTo>
                  <a:lnTo>
                    <a:pt x="164431" y="76613"/>
                  </a:lnTo>
                  <a:lnTo>
                    <a:pt x="164468" y="81119"/>
                  </a:lnTo>
                  <a:lnTo>
                    <a:pt x="164506" y="85626"/>
                  </a:lnTo>
                  <a:lnTo>
                    <a:pt x="164547" y="90132"/>
                  </a:lnTo>
                  <a:lnTo>
                    <a:pt x="164590" y="94639"/>
                  </a:lnTo>
                  <a:lnTo>
                    <a:pt x="164637" y="99146"/>
                  </a:lnTo>
                  <a:lnTo>
                    <a:pt x="164687" y="103652"/>
                  </a:lnTo>
                  <a:lnTo>
                    <a:pt x="164740" y="108159"/>
                  </a:lnTo>
                  <a:lnTo>
                    <a:pt x="164797" y="112666"/>
                  </a:lnTo>
                  <a:lnTo>
                    <a:pt x="164859" y="117172"/>
                  </a:lnTo>
                  <a:lnTo>
                    <a:pt x="164925" y="121679"/>
                  </a:lnTo>
                  <a:lnTo>
                    <a:pt x="164995" y="126186"/>
                  </a:lnTo>
                  <a:lnTo>
                    <a:pt x="165070" y="130692"/>
                  </a:lnTo>
                  <a:lnTo>
                    <a:pt x="165151" y="135199"/>
                  </a:lnTo>
                  <a:lnTo>
                    <a:pt x="165237" y="139706"/>
                  </a:lnTo>
                  <a:lnTo>
                    <a:pt x="165328" y="144212"/>
                  </a:lnTo>
                  <a:lnTo>
                    <a:pt x="165425" y="148719"/>
                  </a:lnTo>
                  <a:lnTo>
                    <a:pt x="165529" y="153226"/>
                  </a:lnTo>
                  <a:lnTo>
                    <a:pt x="165638" y="157732"/>
                  </a:lnTo>
                  <a:lnTo>
                    <a:pt x="165753" y="162239"/>
                  </a:lnTo>
                  <a:lnTo>
                    <a:pt x="165874" y="166745"/>
                  </a:lnTo>
                  <a:lnTo>
                    <a:pt x="166004" y="171252"/>
                  </a:lnTo>
                  <a:lnTo>
                    <a:pt x="166139" y="175759"/>
                  </a:lnTo>
                  <a:lnTo>
                    <a:pt x="166279" y="180265"/>
                  </a:lnTo>
                  <a:lnTo>
                    <a:pt x="166427" y="184772"/>
                  </a:lnTo>
                  <a:lnTo>
                    <a:pt x="166582" y="189279"/>
                  </a:lnTo>
                  <a:lnTo>
                    <a:pt x="166743" y="193785"/>
                  </a:lnTo>
                  <a:lnTo>
                    <a:pt x="166910" y="198292"/>
                  </a:lnTo>
                  <a:lnTo>
                    <a:pt x="167083" y="202799"/>
                  </a:lnTo>
                  <a:lnTo>
                    <a:pt x="167264" y="207305"/>
                  </a:lnTo>
                  <a:lnTo>
                    <a:pt x="167451" y="211812"/>
                  </a:lnTo>
                  <a:lnTo>
                    <a:pt x="167643" y="216319"/>
                  </a:lnTo>
                  <a:lnTo>
                    <a:pt x="167840" y="220825"/>
                  </a:lnTo>
                  <a:lnTo>
                    <a:pt x="168045" y="225332"/>
                  </a:lnTo>
                  <a:lnTo>
                    <a:pt x="168254" y="229839"/>
                  </a:lnTo>
                  <a:lnTo>
                    <a:pt x="168468" y="234345"/>
                  </a:lnTo>
                  <a:lnTo>
                    <a:pt x="168687" y="238852"/>
                  </a:lnTo>
                  <a:lnTo>
                    <a:pt x="168912" y="243359"/>
                  </a:lnTo>
                  <a:lnTo>
                    <a:pt x="169140" y="247865"/>
                  </a:lnTo>
                  <a:lnTo>
                    <a:pt x="169373" y="252372"/>
                  </a:lnTo>
                  <a:lnTo>
                    <a:pt x="169609" y="256878"/>
                  </a:lnTo>
                  <a:lnTo>
                    <a:pt x="169850" y="261385"/>
                  </a:lnTo>
                  <a:lnTo>
                    <a:pt x="170094" y="265892"/>
                  </a:lnTo>
                  <a:lnTo>
                    <a:pt x="170340" y="270398"/>
                  </a:lnTo>
                  <a:lnTo>
                    <a:pt x="170589" y="274905"/>
                  </a:lnTo>
                  <a:lnTo>
                    <a:pt x="170841" y="279412"/>
                  </a:lnTo>
                  <a:lnTo>
                    <a:pt x="171095" y="283918"/>
                  </a:lnTo>
                  <a:lnTo>
                    <a:pt x="171351" y="288425"/>
                  </a:lnTo>
                  <a:lnTo>
                    <a:pt x="171608" y="292932"/>
                  </a:lnTo>
                  <a:lnTo>
                    <a:pt x="171867" y="297438"/>
                  </a:lnTo>
                  <a:lnTo>
                    <a:pt x="172127" y="301945"/>
                  </a:lnTo>
                  <a:lnTo>
                    <a:pt x="172388" y="306452"/>
                  </a:lnTo>
                  <a:lnTo>
                    <a:pt x="172650" y="310958"/>
                  </a:lnTo>
                  <a:lnTo>
                    <a:pt x="172912" y="315465"/>
                  </a:lnTo>
                  <a:lnTo>
                    <a:pt x="173175" y="319972"/>
                  </a:lnTo>
                  <a:lnTo>
                    <a:pt x="173438" y="324478"/>
                  </a:lnTo>
                  <a:lnTo>
                    <a:pt x="173701" y="328985"/>
                  </a:lnTo>
                  <a:lnTo>
                    <a:pt x="173964" y="333491"/>
                  </a:lnTo>
                  <a:lnTo>
                    <a:pt x="174227" y="337998"/>
                  </a:lnTo>
                  <a:lnTo>
                    <a:pt x="174491" y="342505"/>
                  </a:lnTo>
                  <a:lnTo>
                    <a:pt x="174754" y="347011"/>
                  </a:lnTo>
                  <a:lnTo>
                    <a:pt x="175018" y="351518"/>
                  </a:lnTo>
                  <a:lnTo>
                    <a:pt x="175282" y="356025"/>
                  </a:lnTo>
                  <a:lnTo>
                    <a:pt x="175547" y="360531"/>
                  </a:lnTo>
                  <a:lnTo>
                    <a:pt x="175813" y="365038"/>
                  </a:lnTo>
                  <a:lnTo>
                    <a:pt x="176079" y="369545"/>
                  </a:lnTo>
                  <a:lnTo>
                    <a:pt x="176348" y="374051"/>
                  </a:lnTo>
                  <a:lnTo>
                    <a:pt x="176618" y="378558"/>
                  </a:lnTo>
                  <a:lnTo>
                    <a:pt x="176891" y="383065"/>
                  </a:lnTo>
                  <a:lnTo>
                    <a:pt x="177166" y="387571"/>
                  </a:lnTo>
                  <a:lnTo>
                    <a:pt x="177445" y="392078"/>
                  </a:lnTo>
                  <a:lnTo>
                    <a:pt x="177728" y="396585"/>
                  </a:lnTo>
                  <a:lnTo>
                    <a:pt x="178016" y="401091"/>
                  </a:lnTo>
                  <a:lnTo>
                    <a:pt x="178308" y="405598"/>
                  </a:lnTo>
                  <a:lnTo>
                    <a:pt x="178608" y="410104"/>
                  </a:lnTo>
                  <a:lnTo>
                    <a:pt x="178915" y="414611"/>
                  </a:lnTo>
                  <a:lnTo>
                    <a:pt x="179230" y="419118"/>
                  </a:lnTo>
                  <a:lnTo>
                    <a:pt x="179552" y="423624"/>
                  </a:lnTo>
                  <a:lnTo>
                    <a:pt x="179885" y="428131"/>
                  </a:lnTo>
                  <a:lnTo>
                    <a:pt x="180231" y="432638"/>
                  </a:lnTo>
                  <a:lnTo>
                    <a:pt x="180587" y="437144"/>
                  </a:lnTo>
                  <a:lnTo>
                    <a:pt x="180955" y="441651"/>
                  </a:lnTo>
                  <a:lnTo>
                    <a:pt x="181338" y="446158"/>
                  </a:lnTo>
                  <a:lnTo>
                    <a:pt x="181738" y="450664"/>
                  </a:lnTo>
                  <a:lnTo>
                    <a:pt x="182153" y="455171"/>
                  </a:lnTo>
                  <a:lnTo>
                    <a:pt x="182584" y="459678"/>
                  </a:lnTo>
                  <a:lnTo>
                    <a:pt x="183032" y="464184"/>
                  </a:lnTo>
                  <a:lnTo>
                    <a:pt x="183504" y="468691"/>
                  </a:lnTo>
                  <a:lnTo>
                    <a:pt x="183994" y="473198"/>
                  </a:lnTo>
                  <a:lnTo>
                    <a:pt x="184504" y="477704"/>
                  </a:lnTo>
                  <a:lnTo>
                    <a:pt x="185033" y="482211"/>
                  </a:lnTo>
                  <a:lnTo>
                    <a:pt x="185592" y="486718"/>
                  </a:lnTo>
                  <a:lnTo>
                    <a:pt x="186172" y="491224"/>
                  </a:lnTo>
                  <a:lnTo>
                    <a:pt x="186773" y="495731"/>
                  </a:lnTo>
                  <a:lnTo>
                    <a:pt x="187396" y="500237"/>
                  </a:lnTo>
                  <a:lnTo>
                    <a:pt x="188052" y="504744"/>
                  </a:lnTo>
                  <a:lnTo>
                    <a:pt x="188731" y="509251"/>
                  </a:lnTo>
                  <a:lnTo>
                    <a:pt x="189432" y="513757"/>
                  </a:lnTo>
                  <a:lnTo>
                    <a:pt x="190157" y="518264"/>
                  </a:lnTo>
                  <a:lnTo>
                    <a:pt x="190913" y="522771"/>
                  </a:lnTo>
                  <a:lnTo>
                    <a:pt x="191694" y="527277"/>
                  </a:lnTo>
                  <a:lnTo>
                    <a:pt x="192497" y="531784"/>
                  </a:lnTo>
                  <a:lnTo>
                    <a:pt x="193322" y="536291"/>
                  </a:lnTo>
                  <a:lnTo>
                    <a:pt x="194177" y="540797"/>
                  </a:lnTo>
                  <a:lnTo>
                    <a:pt x="195054" y="545304"/>
                  </a:lnTo>
                  <a:lnTo>
                    <a:pt x="195953" y="549811"/>
                  </a:lnTo>
                  <a:lnTo>
                    <a:pt x="196871" y="554317"/>
                  </a:lnTo>
                  <a:lnTo>
                    <a:pt x="197813" y="558824"/>
                  </a:lnTo>
                  <a:lnTo>
                    <a:pt x="198777" y="563331"/>
                  </a:lnTo>
                  <a:lnTo>
                    <a:pt x="199758" y="567837"/>
                  </a:lnTo>
                  <a:lnTo>
                    <a:pt x="200755" y="572344"/>
                  </a:lnTo>
                  <a:lnTo>
                    <a:pt x="201770" y="576850"/>
                  </a:lnTo>
                  <a:lnTo>
                    <a:pt x="202803" y="581357"/>
                  </a:lnTo>
                  <a:lnTo>
                    <a:pt x="203849" y="585864"/>
                  </a:lnTo>
                  <a:lnTo>
                    <a:pt x="204907" y="590370"/>
                  </a:lnTo>
                  <a:lnTo>
                    <a:pt x="205979" y="594877"/>
                  </a:lnTo>
                  <a:lnTo>
                    <a:pt x="207063" y="599384"/>
                  </a:lnTo>
                  <a:lnTo>
                    <a:pt x="208156" y="603890"/>
                  </a:lnTo>
                  <a:lnTo>
                    <a:pt x="209257" y="608397"/>
                  </a:lnTo>
                  <a:lnTo>
                    <a:pt x="210367" y="612904"/>
                  </a:lnTo>
                  <a:lnTo>
                    <a:pt x="211485" y="617410"/>
                  </a:lnTo>
                  <a:lnTo>
                    <a:pt x="212610" y="621917"/>
                  </a:lnTo>
                  <a:lnTo>
                    <a:pt x="213739" y="626424"/>
                  </a:lnTo>
                  <a:lnTo>
                    <a:pt x="214874" y="630930"/>
                  </a:lnTo>
                  <a:lnTo>
                    <a:pt x="216014" y="635437"/>
                  </a:lnTo>
                  <a:lnTo>
                    <a:pt x="217159" y="639944"/>
                  </a:lnTo>
                  <a:lnTo>
                    <a:pt x="218307" y="644450"/>
                  </a:lnTo>
                  <a:lnTo>
                    <a:pt x="219459" y="648957"/>
                  </a:lnTo>
                  <a:lnTo>
                    <a:pt x="220616" y="653464"/>
                  </a:lnTo>
                  <a:lnTo>
                    <a:pt x="221776" y="657970"/>
                  </a:lnTo>
                  <a:lnTo>
                    <a:pt x="222940" y="662477"/>
                  </a:lnTo>
                  <a:lnTo>
                    <a:pt x="224108" y="666983"/>
                  </a:lnTo>
                  <a:lnTo>
                    <a:pt x="225281" y="671490"/>
                  </a:lnTo>
                  <a:lnTo>
                    <a:pt x="226459" y="675997"/>
                  </a:lnTo>
                  <a:lnTo>
                    <a:pt x="227642" y="680503"/>
                  </a:lnTo>
                  <a:lnTo>
                    <a:pt x="228830" y="685010"/>
                  </a:lnTo>
                  <a:lnTo>
                    <a:pt x="230025" y="689517"/>
                  </a:lnTo>
                  <a:lnTo>
                    <a:pt x="231228" y="694023"/>
                  </a:lnTo>
                  <a:lnTo>
                    <a:pt x="232436" y="698530"/>
                  </a:lnTo>
                  <a:lnTo>
                    <a:pt x="233652" y="703037"/>
                  </a:lnTo>
                  <a:lnTo>
                    <a:pt x="234877" y="707543"/>
                  </a:lnTo>
                  <a:lnTo>
                    <a:pt x="236111" y="712050"/>
                  </a:lnTo>
                  <a:lnTo>
                    <a:pt x="237354" y="716557"/>
                  </a:lnTo>
                  <a:lnTo>
                    <a:pt x="238605" y="721063"/>
                  </a:lnTo>
                  <a:lnTo>
                    <a:pt x="239867" y="725570"/>
                  </a:lnTo>
                  <a:lnTo>
                    <a:pt x="241140" y="730077"/>
                  </a:lnTo>
                  <a:lnTo>
                    <a:pt x="242423" y="734583"/>
                  </a:lnTo>
                  <a:lnTo>
                    <a:pt x="243715" y="739090"/>
                  </a:lnTo>
                  <a:lnTo>
                    <a:pt x="245017" y="743596"/>
                  </a:lnTo>
                  <a:lnTo>
                    <a:pt x="246332" y="748103"/>
                  </a:lnTo>
                  <a:lnTo>
                    <a:pt x="247655" y="752610"/>
                  </a:lnTo>
                  <a:lnTo>
                    <a:pt x="248987" y="757116"/>
                  </a:lnTo>
                  <a:lnTo>
                    <a:pt x="250328" y="761623"/>
                  </a:lnTo>
                  <a:lnTo>
                    <a:pt x="251680" y="766130"/>
                  </a:lnTo>
                  <a:lnTo>
                    <a:pt x="253039" y="770636"/>
                  </a:lnTo>
                  <a:lnTo>
                    <a:pt x="254405" y="775143"/>
                  </a:lnTo>
                  <a:lnTo>
                    <a:pt x="255778" y="779650"/>
                  </a:lnTo>
                  <a:lnTo>
                    <a:pt x="257157" y="784156"/>
                  </a:lnTo>
                  <a:lnTo>
                    <a:pt x="258541" y="788663"/>
                  </a:lnTo>
                  <a:lnTo>
                    <a:pt x="259929" y="793170"/>
                  </a:lnTo>
                  <a:lnTo>
                    <a:pt x="261319" y="797676"/>
                  </a:lnTo>
                  <a:lnTo>
                    <a:pt x="262711" y="802183"/>
                  </a:lnTo>
                  <a:lnTo>
                    <a:pt x="264104" y="806690"/>
                  </a:lnTo>
                  <a:lnTo>
                    <a:pt x="265496" y="811196"/>
                  </a:lnTo>
                  <a:lnTo>
                    <a:pt x="266887" y="815703"/>
                  </a:lnTo>
                  <a:lnTo>
                    <a:pt x="268274" y="820209"/>
                  </a:lnTo>
                  <a:lnTo>
                    <a:pt x="269657" y="824716"/>
                  </a:lnTo>
                  <a:lnTo>
                    <a:pt x="271036" y="829223"/>
                  </a:lnTo>
                  <a:lnTo>
                    <a:pt x="272409" y="833729"/>
                  </a:lnTo>
                  <a:lnTo>
                    <a:pt x="273774" y="838236"/>
                  </a:lnTo>
                  <a:lnTo>
                    <a:pt x="275130" y="842743"/>
                  </a:lnTo>
                  <a:lnTo>
                    <a:pt x="276477" y="847249"/>
                  </a:lnTo>
                  <a:lnTo>
                    <a:pt x="277816" y="851756"/>
                  </a:lnTo>
                  <a:lnTo>
                    <a:pt x="279142" y="856263"/>
                  </a:lnTo>
                  <a:lnTo>
                    <a:pt x="280456" y="860769"/>
                  </a:lnTo>
                  <a:lnTo>
                    <a:pt x="281759" y="865276"/>
                  </a:lnTo>
                  <a:lnTo>
                    <a:pt x="283051" y="869783"/>
                  </a:lnTo>
                  <a:lnTo>
                    <a:pt x="284329" y="874289"/>
                  </a:lnTo>
                  <a:lnTo>
                    <a:pt x="285591" y="878796"/>
                  </a:lnTo>
                  <a:lnTo>
                    <a:pt x="286840" y="883303"/>
                  </a:lnTo>
                  <a:lnTo>
                    <a:pt x="288078" y="887809"/>
                  </a:lnTo>
                  <a:lnTo>
                    <a:pt x="289300" y="892316"/>
                  </a:lnTo>
                  <a:lnTo>
                    <a:pt x="290506" y="896823"/>
                  </a:lnTo>
                  <a:lnTo>
                    <a:pt x="291700" y="901329"/>
                  </a:lnTo>
                  <a:lnTo>
                    <a:pt x="292880" y="905836"/>
                  </a:lnTo>
                  <a:lnTo>
                    <a:pt x="294047" y="910342"/>
                  </a:lnTo>
                  <a:lnTo>
                    <a:pt x="295197" y="914849"/>
                  </a:lnTo>
                  <a:lnTo>
                    <a:pt x="296334" y="919356"/>
                  </a:lnTo>
                  <a:lnTo>
                    <a:pt x="297459" y="923862"/>
                  </a:lnTo>
                  <a:lnTo>
                    <a:pt x="298572" y="928369"/>
                  </a:lnTo>
                  <a:lnTo>
                    <a:pt x="299667" y="932876"/>
                  </a:lnTo>
                  <a:lnTo>
                    <a:pt x="300750" y="937382"/>
                  </a:lnTo>
                  <a:lnTo>
                    <a:pt x="301822" y="941889"/>
                  </a:lnTo>
                  <a:lnTo>
                    <a:pt x="302882" y="946396"/>
                  </a:lnTo>
                  <a:lnTo>
                    <a:pt x="303925" y="950902"/>
                  </a:lnTo>
                  <a:lnTo>
                    <a:pt x="304955" y="955409"/>
                  </a:lnTo>
                  <a:lnTo>
                    <a:pt x="305973" y="959916"/>
                  </a:lnTo>
                  <a:lnTo>
                    <a:pt x="306979" y="964422"/>
                  </a:lnTo>
                  <a:lnTo>
                    <a:pt x="307967" y="968929"/>
                  </a:lnTo>
                  <a:lnTo>
                    <a:pt x="308940" y="973436"/>
                  </a:lnTo>
                  <a:lnTo>
                    <a:pt x="309899" y="977942"/>
                  </a:lnTo>
                  <a:lnTo>
                    <a:pt x="310844" y="982449"/>
                  </a:lnTo>
                  <a:lnTo>
                    <a:pt x="311769" y="986955"/>
                  </a:lnTo>
                  <a:lnTo>
                    <a:pt x="312674" y="991462"/>
                  </a:lnTo>
                  <a:lnTo>
                    <a:pt x="313563" y="995969"/>
                  </a:lnTo>
                  <a:lnTo>
                    <a:pt x="314433" y="1000475"/>
                  </a:lnTo>
                  <a:lnTo>
                    <a:pt x="315279" y="1004982"/>
                  </a:lnTo>
                  <a:lnTo>
                    <a:pt x="316100" y="1009489"/>
                  </a:lnTo>
                  <a:lnTo>
                    <a:pt x="316898" y="1013995"/>
                  </a:lnTo>
                  <a:lnTo>
                    <a:pt x="317674" y="1018502"/>
                  </a:lnTo>
                  <a:lnTo>
                    <a:pt x="318421" y="1023009"/>
                  </a:lnTo>
                  <a:lnTo>
                    <a:pt x="319133" y="1027515"/>
                  </a:lnTo>
                  <a:lnTo>
                    <a:pt x="319818" y="1032022"/>
                  </a:lnTo>
                  <a:lnTo>
                    <a:pt x="320474" y="1036529"/>
                  </a:lnTo>
                  <a:lnTo>
                    <a:pt x="321097" y="1041035"/>
                  </a:lnTo>
                  <a:lnTo>
                    <a:pt x="321676" y="1045542"/>
                  </a:lnTo>
                  <a:lnTo>
                    <a:pt x="322222" y="1050049"/>
                  </a:lnTo>
                  <a:lnTo>
                    <a:pt x="322733" y="1054555"/>
                  </a:lnTo>
                  <a:lnTo>
                    <a:pt x="323207" y="1059062"/>
                  </a:lnTo>
                  <a:lnTo>
                    <a:pt x="323629" y="1063569"/>
                  </a:lnTo>
                  <a:lnTo>
                    <a:pt x="324012" y="1068075"/>
                  </a:lnTo>
                  <a:lnTo>
                    <a:pt x="324358" y="1072582"/>
                  </a:lnTo>
                  <a:lnTo>
                    <a:pt x="324663" y="1077088"/>
                  </a:lnTo>
                  <a:lnTo>
                    <a:pt x="324910" y="1081595"/>
                  </a:lnTo>
                  <a:lnTo>
                    <a:pt x="325116" y="1086102"/>
                  </a:lnTo>
                  <a:lnTo>
                    <a:pt x="325281" y="1090608"/>
                  </a:lnTo>
                  <a:lnTo>
                    <a:pt x="325405" y="1095115"/>
                  </a:lnTo>
                  <a:lnTo>
                    <a:pt x="325471" y="1099622"/>
                  </a:lnTo>
                  <a:lnTo>
                    <a:pt x="325494" y="1104128"/>
                  </a:lnTo>
                  <a:lnTo>
                    <a:pt x="325477" y="1108635"/>
                  </a:lnTo>
                  <a:lnTo>
                    <a:pt x="325419" y="1113142"/>
                  </a:lnTo>
                  <a:lnTo>
                    <a:pt x="325309" y="1117648"/>
                  </a:lnTo>
                  <a:lnTo>
                    <a:pt x="325157" y="1122155"/>
                  </a:lnTo>
                  <a:lnTo>
                    <a:pt x="324968" y="1126662"/>
                  </a:lnTo>
                  <a:lnTo>
                    <a:pt x="324743" y="1131168"/>
                  </a:lnTo>
                  <a:lnTo>
                    <a:pt x="324474" y="1135675"/>
                  </a:lnTo>
                  <a:lnTo>
                    <a:pt x="324167" y="1140182"/>
                  </a:lnTo>
                  <a:lnTo>
                    <a:pt x="323829" y="1144688"/>
                  </a:lnTo>
                  <a:lnTo>
                    <a:pt x="323462" y="1149195"/>
                  </a:lnTo>
                  <a:lnTo>
                    <a:pt x="323061" y="1153701"/>
                  </a:lnTo>
                  <a:lnTo>
                    <a:pt x="322630" y="1158208"/>
                  </a:lnTo>
                  <a:lnTo>
                    <a:pt x="322176" y="1162715"/>
                  </a:lnTo>
                  <a:lnTo>
                    <a:pt x="321701" y="1167221"/>
                  </a:lnTo>
                  <a:lnTo>
                    <a:pt x="321204" y="1171728"/>
                  </a:lnTo>
                  <a:lnTo>
                    <a:pt x="320687" y="1176235"/>
                  </a:lnTo>
                  <a:lnTo>
                    <a:pt x="320156" y="1180741"/>
                  </a:lnTo>
                  <a:lnTo>
                    <a:pt x="319613" y="1185248"/>
                  </a:lnTo>
                  <a:lnTo>
                    <a:pt x="319059" y="1189755"/>
                  </a:lnTo>
                  <a:lnTo>
                    <a:pt x="318496" y="1194261"/>
                  </a:lnTo>
                  <a:lnTo>
                    <a:pt x="317929" y="1198768"/>
                  </a:lnTo>
                  <a:lnTo>
                    <a:pt x="317358" y="1203275"/>
                  </a:lnTo>
                  <a:lnTo>
                    <a:pt x="316787" y="1207781"/>
                  </a:lnTo>
                  <a:lnTo>
                    <a:pt x="316217" y="1212288"/>
                  </a:lnTo>
                  <a:lnTo>
                    <a:pt x="315651" y="1216795"/>
                  </a:lnTo>
                  <a:lnTo>
                    <a:pt x="315089" y="1221301"/>
                  </a:lnTo>
                  <a:lnTo>
                    <a:pt x="314534" y="1225808"/>
                  </a:lnTo>
                  <a:lnTo>
                    <a:pt x="313990" y="1230314"/>
                  </a:lnTo>
                  <a:lnTo>
                    <a:pt x="313457" y="1234821"/>
                  </a:lnTo>
                  <a:lnTo>
                    <a:pt x="312934" y="1239328"/>
                  </a:lnTo>
                  <a:lnTo>
                    <a:pt x="312423" y="1243834"/>
                  </a:lnTo>
                  <a:lnTo>
                    <a:pt x="311930" y="1248341"/>
                  </a:lnTo>
                  <a:lnTo>
                    <a:pt x="311452" y="1252848"/>
                  </a:lnTo>
                  <a:lnTo>
                    <a:pt x="310988" y="1257354"/>
                  </a:lnTo>
                  <a:lnTo>
                    <a:pt x="310540" y="1261861"/>
                  </a:lnTo>
                  <a:lnTo>
                    <a:pt x="310111" y="1266368"/>
                  </a:lnTo>
                  <a:lnTo>
                    <a:pt x="309701" y="1270874"/>
                  </a:lnTo>
                  <a:lnTo>
                    <a:pt x="309306" y="1275381"/>
                  </a:lnTo>
                  <a:lnTo>
                    <a:pt x="308926" y="1279888"/>
                  </a:lnTo>
                  <a:lnTo>
                    <a:pt x="308566" y="1284394"/>
                  </a:lnTo>
                  <a:lnTo>
                    <a:pt x="308224" y="1288901"/>
                  </a:lnTo>
                  <a:lnTo>
                    <a:pt x="307896" y="1293408"/>
                  </a:lnTo>
                  <a:lnTo>
                    <a:pt x="307581" y="1297914"/>
                  </a:lnTo>
                  <a:lnTo>
                    <a:pt x="307283" y="1302421"/>
                  </a:lnTo>
                  <a:lnTo>
                    <a:pt x="306998" y="1306928"/>
                  </a:lnTo>
                  <a:lnTo>
                    <a:pt x="306724" y="1311434"/>
                  </a:lnTo>
                  <a:lnTo>
                    <a:pt x="306460" y="1315941"/>
                  </a:lnTo>
                  <a:lnTo>
                    <a:pt x="306204" y="1320447"/>
                  </a:lnTo>
                  <a:lnTo>
                    <a:pt x="305957" y="1324954"/>
                  </a:lnTo>
                  <a:lnTo>
                    <a:pt x="305715" y="1329461"/>
                  </a:lnTo>
                  <a:lnTo>
                    <a:pt x="305475" y="1333967"/>
                  </a:lnTo>
                  <a:lnTo>
                    <a:pt x="305237" y="1338474"/>
                  </a:lnTo>
                  <a:lnTo>
                    <a:pt x="304999" y="1342981"/>
                  </a:lnTo>
                  <a:lnTo>
                    <a:pt x="304757" y="1347487"/>
                  </a:lnTo>
                  <a:lnTo>
                    <a:pt x="304510" y="1351994"/>
                  </a:lnTo>
                  <a:lnTo>
                    <a:pt x="304258" y="1356501"/>
                  </a:lnTo>
                  <a:lnTo>
                    <a:pt x="303993" y="1361007"/>
                  </a:lnTo>
                  <a:lnTo>
                    <a:pt x="303717" y="1365514"/>
                  </a:lnTo>
                  <a:lnTo>
                    <a:pt x="303428" y="1370021"/>
                  </a:lnTo>
                  <a:lnTo>
                    <a:pt x="303126" y="1374527"/>
                  </a:lnTo>
                  <a:lnTo>
                    <a:pt x="302799" y="1379034"/>
                  </a:lnTo>
                  <a:lnTo>
                    <a:pt x="302454" y="1383541"/>
                  </a:lnTo>
                  <a:lnTo>
                    <a:pt x="302088" y="1388047"/>
                  </a:lnTo>
                  <a:lnTo>
                    <a:pt x="301701" y="1392554"/>
                  </a:lnTo>
                  <a:lnTo>
                    <a:pt x="301281" y="1397060"/>
                  </a:lnTo>
                  <a:lnTo>
                    <a:pt x="300835" y="1401567"/>
                  </a:lnTo>
                  <a:lnTo>
                    <a:pt x="300363" y="1406074"/>
                  </a:lnTo>
                  <a:lnTo>
                    <a:pt x="299863" y="1410580"/>
                  </a:lnTo>
                  <a:lnTo>
                    <a:pt x="299326" y="1415087"/>
                  </a:lnTo>
                  <a:lnTo>
                    <a:pt x="298756" y="1419594"/>
                  </a:lnTo>
                  <a:lnTo>
                    <a:pt x="298157" y="1424100"/>
                  </a:lnTo>
                  <a:lnTo>
                    <a:pt x="297527" y="1428607"/>
                  </a:lnTo>
                  <a:lnTo>
                    <a:pt x="296859" y="1433114"/>
                  </a:lnTo>
                  <a:lnTo>
                    <a:pt x="296154" y="1437620"/>
                  </a:lnTo>
                  <a:lnTo>
                    <a:pt x="295419" y="1442127"/>
                  </a:lnTo>
                  <a:lnTo>
                    <a:pt x="294653" y="1446634"/>
                  </a:lnTo>
                  <a:lnTo>
                    <a:pt x="293851" y="1451140"/>
                  </a:lnTo>
                  <a:lnTo>
                    <a:pt x="293011" y="1455647"/>
                  </a:lnTo>
                  <a:lnTo>
                    <a:pt x="292144" y="1460154"/>
                  </a:lnTo>
                  <a:lnTo>
                    <a:pt x="291248" y="1464660"/>
                  </a:lnTo>
                  <a:lnTo>
                    <a:pt x="290321" y="1469167"/>
                  </a:lnTo>
                  <a:lnTo>
                    <a:pt x="289360" y="1473674"/>
                  </a:lnTo>
                  <a:lnTo>
                    <a:pt x="288375" y="1478180"/>
                  </a:lnTo>
                  <a:lnTo>
                    <a:pt x="287366" y="1482687"/>
                  </a:lnTo>
                  <a:lnTo>
                    <a:pt x="286333" y="1487193"/>
                  </a:lnTo>
                  <a:lnTo>
                    <a:pt x="285272" y="1491700"/>
                  </a:lnTo>
                  <a:lnTo>
                    <a:pt x="284192" y="1496207"/>
                  </a:lnTo>
                  <a:lnTo>
                    <a:pt x="283095" y="1500713"/>
                  </a:lnTo>
                  <a:lnTo>
                    <a:pt x="281980" y="1505220"/>
                  </a:lnTo>
                  <a:lnTo>
                    <a:pt x="280845" y="1509727"/>
                  </a:lnTo>
                  <a:lnTo>
                    <a:pt x="279699" y="1514233"/>
                  </a:lnTo>
                  <a:lnTo>
                    <a:pt x="278541" y="1518740"/>
                  </a:lnTo>
                  <a:lnTo>
                    <a:pt x="277373" y="1523247"/>
                  </a:lnTo>
                  <a:lnTo>
                    <a:pt x="276194" y="1527753"/>
                  </a:lnTo>
                  <a:lnTo>
                    <a:pt x="275010" y="1532260"/>
                  </a:lnTo>
                  <a:lnTo>
                    <a:pt x="273821" y="1536767"/>
                  </a:lnTo>
                  <a:lnTo>
                    <a:pt x="272628" y="1541273"/>
                  </a:lnTo>
                  <a:lnTo>
                    <a:pt x="271434" y="1545780"/>
                  </a:lnTo>
                  <a:lnTo>
                    <a:pt x="270240" y="1550287"/>
                  </a:lnTo>
                  <a:lnTo>
                    <a:pt x="269047" y="1554793"/>
                  </a:lnTo>
                  <a:lnTo>
                    <a:pt x="267857" y="1559300"/>
                  </a:lnTo>
                  <a:lnTo>
                    <a:pt x="266673" y="1563806"/>
                  </a:lnTo>
                  <a:lnTo>
                    <a:pt x="265495" y="1568313"/>
                  </a:lnTo>
                  <a:lnTo>
                    <a:pt x="264325" y="1572820"/>
                  </a:lnTo>
                  <a:lnTo>
                    <a:pt x="263162" y="1577326"/>
                  </a:lnTo>
                  <a:lnTo>
                    <a:pt x="262011" y="1581833"/>
                  </a:lnTo>
                  <a:lnTo>
                    <a:pt x="260872" y="1586340"/>
                  </a:lnTo>
                  <a:lnTo>
                    <a:pt x="259746" y="1590846"/>
                  </a:lnTo>
                  <a:lnTo>
                    <a:pt x="258631" y="1595353"/>
                  </a:lnTo>
                  <a:lnTo>
                    <a:pt x="257533" y="1599860"/>
                  </a:lnTo>
                  <a:lnTo>
                    <a:pt x="256454" y="1604366"/>
                  </a:lnTo>
                  <a:lnTo>
                    <a:pt x="255391" y="1608873"/>
                  </a:lnTo>
                  <a:lnTo>
                    <a:pt x="254344" y="1613380"/>
                  </a:lnTo>
                  <a:lnTo>
                    <a:pt x="253317" y="1617886"/>
                  </a:lnTo>
                  <a:lnTo>
                    <a:pt x="252314" y="1622393"/>
                  </a:lnTo>
                  <a:lnTo>
                    <a:pt x="251331" y="1626900"/>
                  </a:lnTo>
                  <a:lnTo>
                    <a:pt x="250368" y="1631406"/>
                  </a:lnTo>
                  <a:lnTo>
                    <a:pt x="249427" y="1635913"/>
                  </a:lnTo>
                  <a:lnTo>
                    <a:pt x="248516" y="1640419"/>
                  </a:lnTo>
                  <a:lnTo>
                    <a:pt x="247628" y="1644926"/>
                  </a:lnTo>
                  <a:lnTo>
                    <a:pt x="246763" y="1649433"/>
                  </a:lnTo>
                  <a:lnTo>
                    <a:pt x="245921" y="1653939"/>
                  </a:lnTo>
                  <a:lnTo>
                    <a:pt x="245115" y="1658446"/>
                  </a:lnTo>
                  <a:lnTo>
                    <a:pt x="244335" y="1662953"/>
                  </a:lnTo>
                  <a:lnTo>
                    <a:pt x="243580" y="1667459"/>
                  </a:lnTo>
                  <a:lnTo>
                    <a:pt x="242851" y="1671966"/>
                  </a:lnTo>
                  <a:lnTo>
                    <a:pt x="242162" y="1676473"/>
                  </a:lnTo>
                  <a:lnTo>
                    <a:pt x="241501" y="1680979"/>
                  </a:lnTo>
                  <a:lnTo>
                    <a:pt x="240868" y="1685486"/>
                  </a:lnTo>
                  <a:lnTo>
                    <a:pt x="240265" y="1689993"/>
                  </a:lnTo>
                  <a:lnTo>
                    <a:pt x="239702" y="1694499"/>
                  </a:lnTo>
                  <a:lnTo>
                    <a:pt x="239173" y="1699006"/>
                  </a:lnTo>
                  <a:lnTo>
                    <a:pt x="238675" y="1703513"/>
                  </a:lnTo>
                  <a:lnTo>
                    <a:pt x="238209" y="1708019"/>
                  </a:lnTo>
                  <a:lnTo>
                    <a:pt x="237785" y="1712526"/>
                  </a:lnTo>
                  <a:lnTo>
                    <a:pt x="237401" y="1717033"/>
                  </a:lnTo>
                  <a:lnTo>
                    <a:pt x="237051" y="1721539"/>
                  </a:lnTo>
                  <a:lnTo>
                    <a:pt x="236737" y="1726046"/>
                  </a:lnTo>
                  <a:lnTo>
                    <a:pt x="236467" y="1730552"/>
                  </a:lnTo>
                  <a:lnTo>
                    <a:pt x="236244" y="1735059"/>
                  </a:lnTo>
                  <a:lnTo>
                    <a:pt x="236058" y="1739566"/>
                  </a:lnTo>
                  <a:lnTo>
                    <a:pt x="235912" y="1744072"/>
                  </a:lnTo>
                  <a:lnTo>
                    <a:pt x="235813" y="1748579"/>
                  </a:lnTo>
                  <a:lnTo>
                    <a:pt x="235768" y="1753086"/>
                  </a:lnTo>
                  <a:lnTo>
                    <a:pt x="235765" y="1757592"/>
                  </a:lnTo>
                  <a:lnTo>
                    <a:pt x="235805" y="1762099"/>
                  </a:lnTo>
                  <a:lnTo>
                    <a:pt x="235896" y="1766606"/>
                  </a:lnTo>
                  <a:lnTo>
                    <a:pt x="236047" y="1771112"/>
                  </a:lnTo>
                  <a:lnTo>
                    <a:pt x="236245" y="1775619"/>
                  </a:lnTo>
                  <a:lnTo>
                    <a:pt x="236491" y="1780126"/>
                  </a:lnTo>
                  <a:lnTo>
                    <a:pt x="236787" y="1784632"/>
                  </a:lnTo>
                  <a:lnTo>
                    <a:pt x="237151" y="1789139"/>
                  </a:lnTo>
                  <a:lnTo>
                    <a:pt x="237564" y="1793646"/>
                  </a:lnTo>
                  <a:lnTo>
                    <a:pt x="238027" y="1798152"/>
                  </a:lnTo>
                  <a:lnTo>
                    <a:pt x="238539" y="1802659"/>
                  </a:lnTo>
                  <a:lnTo>
                    <a:pt x="239123" y="1807165"/>
                  </a:lnTo>
                  <a:lnTo>
                    <a:pt x="239755" y="1811672"/>
                  </a:lnTo>
                  <a:lnTo>
                    <a:pt x="240435" y="1816179"/>
                  </a:lnTo>
                  <a:lnTo>
                    <a:pt x="241162" y="1820685"/>
                  </a:lnTo>
                  <a:lnTo>
                    <a:pt x="241955" y="1825192"/>
                  </a:lnTo>
                  <a:lnTo>
                    <a:pt x="242793" y="1829699"/>
                  </a:lnTo>
                  <a:lnTo>
                    <a:pt x="243673" y="1834205"/>
                  </a:lnTo>
                  <a:lnTo>
                    <a:pt x="244593" y="1838712"/>
                  </a:lnTo>
                  <a:lnTo>
                    <a:pt x="245563" y="1843219"/>
                  </a:lnTo>
                  <a:lnTo>
                    <a:pt x="246570" y="1847725"/>
                  </a:lnTo>
                  <a:lnTo>
                    <a:pt x="247607" y="1852232"/>
                  </a:lnTo>
                  <a:lnTo>
                    <a:pt x="248671" y="1856739"/>
                  </a:lnTo>
                  <a:lnTo>
                    <a:pt x="249765" y="1861245"/>
                  </a:lnTo>
                  <a:lnTo>
                    <a:pt x="250878" y="1865752"/>
                  </a:lnTo>
                  <a:lnTo>
                    <a:pt x="252002" y="1870259"/>
                  </a:lnTo>
                  <a:lnTo>
                    <a:pt x="253135" y="1874765"/>
                  </a:lnTo>
                  <a:lnTo>
                    <a:pt x="254272" y="1879272"/>
                  </a:lnTo>
                  <a:lnTo>
                    <a:pt x="255402" y="1883778"/>
                  </a:lnTo>
                  <a:lnTo>
                    <a:pt x="256522" y="1888285"/>
                  </a:lnTo>
                  <a:lnTo>
                    <a:pt x="257626" y="1892792"/>
                  </a:lnTo>
                  <a:lnTo>
                    <a:pt x="258705" y="1897298"/>
                  </a:lnTo>
                  <a:lnTo>
                    <a:pt x="259747" y="1901805"/>
                  </a:lnTo>
                  <a:lnTo>
                    <a:pt x="260753" y="1906312"/>
                  </a:lnTo>
                  <a:lnTo>
                    <a:pt x="261718" y="1910818"/>
                  </a:lnTo>
                  <a:lnTo>
                    <a:pt x="262631" y="1915325"/>
                  </a:lnTo>
                  <a:lnTo>
                    <a:pt x="263472" y="1919832"/>
                  </a:lnTo>
                  <a:lnTo>
                    <a:pt x="264252" y="1924338"/>
                  </a:lnTo>
                  <a:lnTo>
                    <a:pt x="264968" y="1928845"/>
                  </a:lnTo>
                  <a:lnTo>
                    <a:pt x="265610" y="1933352"/>
                  </a:lnTo>
                  <a:lnTo>
                    <a:pt x="266147" y="1937858"/>
                  </a:lnTo>
                  <a:lnTo>
                    <a:pt x="266603" y="1942365"/>
                  </a:lnTo>
                  <a:lnTo>
                    <a:pt x="266975" y="1946872"/>
                  </a:lnTo>
                  <a:lnTo>
                    <a:pt x="267261" y="1951378"/>
                  </a:lnTo>
                  <a:lnTo>
                    <a:pt x="267414" y="1955885"/>
                  </a:lnTo>
                  <a:lnTo>
                    <a:pt x="267473" y="1960392"/>
                  </a:lnTo>
                  <a:lnTo>
                    <a:pt x="267438" y="1964898"/>
                  </a:lnTo>
                  <a:lnTo>
                    <a:pt x="267307" y="1969405"/>
                  </a:lnTo>
                  <a:lnTo>
                    <a:pt x="267038" y="1973911"/>
                  </a:lnTo>
                  <a:lnTo>
                    <a:pt x="266666" y="1978418"/>
                  </a:lnTo>
                  <a:lnTo>
                    <a:pt x="266197" y="1982925"/>
                  </a:lnTo>
                  <a:lnTo>
                    <a:pt x="265632" y="1987431"/>
                  </a:lnTo>
                  <a:lnTo>
                    <a:pt x="264938" y="1991938"/>
                  </a:lnTo>
                  <a:lnTo>
                    <a:pt x="264142" y="1996445"/>
                  </a:lnTo>
                  <a:lnTo>
                    <a:pt x="263255" y="2000951"/>
                  </a:lnTo>
                  <a:lnTo>
                    <a:pt x="262281" y="2005458"/>
                  </a:lnTo>
                  <a:lnTo>
                    <a:pt x="261198" y="2009965"/>
                  </a:lnTo>
                  <a:lnTo>
                    <a:pt x="260022" y="2014471"/>
                  </a:lnTo>
                  <a:lnTo>
                    <a:pt x="258770" y="2018978"/>
                  </a:lnTo>
                  <a:lnTo>
                    <a:pt x="257447" y="2023485"/>
                  </a:lnTo>
                  <a:lnTo>
                    <a:pt x="256040" y="2027991"/>
                  </a:lnTo>
                  <a:lnTo>
                    <a:pt x="254559" y="2032498"/>
                  </a:lnTo>
                  <a:lnTo>
                    <a:pt x="253021" y="2037005"/>
                  </a:lnTo>
                  <a:lnTo>
                    <a:pt x="251432" y="2041511"/>
                  </a:lnTo>
                  <a:lnTo>
                    <a:pt x="249787" y="2046018"/>
                  </a:lnTo>
                  <a:lnTo>
                    <a:pt x="248091" y="2050524"/>
                  </a:lnTo>
                  <a:lnTo>
                    <a:pt x="246361" y="2055031"/>
                  </a:lnTo>
                  <a:lnTo>
                    <a:pt x="244600" y="2059538"/>
                  </a:lnTo>
                  <a:lnTo>
                    <a:pt x="242810" y="2064044"/>
                  </a:lnTo>
                  <a:lnTo>
                    <a:pt x="240993" y="2068551"/>
                  </a:lnTo>
                  <a:lnTo>
                    <a:pt x="239162" y="2073058"/>
                  </a:lnTo>
                  <a:lnTo>
                    <a:pt x="237321" y="2077564"/>
                  </a:lnTo>
                  <a:lnTo>
                    <a:pt x="235472" y="2082071"/>
                  </a:lnTo>
                  <a:lnTo>
                    <a:pt x="233621" y="2086578"/>
                  </a:lnTo>
                  <a:lnTo>
                    <a:pt x="231773" y="2091084"/>
                  </a:lnTo>
                  <a:lnTo>
                    <a:pt x="229931" y="2095591"/>
                  </a:lnTo>
                  <a:lnTo>
                    <a:pt x="228096" y="2100098"/>
                  </a:lnTo>
                  <a:lnTo>
                    <a:pt x="226280" y="2104604"/>
                  </a:lnTo>
                  <a:lnTo>
                    <a:pt x="224480" y="2109111"/>
                  </a:lnTo>
                  <a:lnTo>
                    <a:pt x="222697" y="2113618"/>
                  </a:lnTo>
                  <a:lnTo>
                    <a:pt x="220934" y="2118124"/>
                  </a:lnTo>
                  <a:lnTo>
                    <a:pt x="219201" y="2122631"/>
                  </a:lnTo>
                  <a:lnTo>
                    <a:pt x="217494" y="2127138"/>
                  </a:lnTo>
                  <a:lnTo>
                    <a:pt x="215813" y="2131644"/>
                  </a:lnTo>
                  <a:lnTo>
                    <a:pt x="214157" y="2136151"/>
                  </a:lnTo>
                  <a:lnTo>
                    <a:pt x="212538" y="2140657"/>
                  </a:lnTo>
                  <a:lnTo>
                    <a:pt x="210951" y="2145164"/>
                  </a:lnTo>
                  <a:lnTo>
                    <a:pt x="209393" y="2149671"/>
                  </a:lnTo>
                  <a:lnTo>
                    <a:pt x="207865" y="2154177"/>
                  </a:lnTo>
                  <a:lnTo>
                    <a:pt x="206374" y="2158684"/>
                  </a:lnTo>
                  <a:lnTo>
                    <a:pt x="204919" y="2163191"/>
                  </a:lnTo>
                  <a:lnTo>
                    <a:pt x="203493" y="2167697"/>
                  </a:lnTo>
                  <a:lnTo>
                    <a:pt x="202097" y="2172204"/>
                  </a:lnTo>
                  <a:lnTo>
                    <a:pt x="200738" y="2176711"/>
                  </a:lnTo>
                  <a:lnTo>
                    <a:pt x="199415" y="2181217"/>
                  </a:lnTo>
                  <a:lnTo>
                    <a:pt x="198121" y="2185724"/>
                  </a:lnTo>
                  <a:lnTo>
                    <a:pt x="196856" y="2190231"/>
                  </a:lnTo>
                  <a:lnTo>
                    <a:pt x="195624" y="2194737"/>
                  </a:lnTo>
                  <a:lnTo>
                    <a:pt x="194428" y="2199244"/>
                  </a:lnTo>
                  <a:lnTo>
                    <a:pt x="193260" y="2203751"/>
                  </a:lnTo>
                  <a:lnTo>
                    <a:pt x="192118" y="2208257"/>
                  </a:lnTo>
                  <a:lnTo>
                    <a:pt x="191005" y="2212764"/>
                  </a:lnTo>
                  <a:lnTo>
                    <a:pt x="189928" y="2217270"/>
                  </a:lnTo>
                  <a:lnTo>
                    <a:pt x="188876" y="2221777"/>
                  </a:lnTo>
                  <a:lnTo>
                    <a:pt x="187849" y="2226284"/>
                  </a:lnTo>
                  <a:lnTo>
                    <a:pt x="186847" y="2230790"/>
                  </a:lnTo>
                  <a:lnTo>
                    <a:pt x="185880" y="2235297"/>
                  </a:lnTo>
                  <a:lnTo>
                    <a:pt x="184936" y="2239804"/>
                  </a:lnTo>
                  <a:lnTo>
                    <a:pt x="184015" y="2244310"/>
                  </a:lnTo>
                  <a:lnTo>
                    <a:pt x="183117" y="2248817"/>
                  </a:lnTo>
                  <a:lnTo>
                    <a:pt x="182251" y="2253324"/>
                  </a:lnTo>
                  <a:lnTo>
                    <a:pt x="181407" y="2257830"/>
                  </a:lnTo>
                  <a:lnTo>
                    <a:pt x="180585" y="2262337"/>
                  </a:lnTo>
                  <a:lnTo>
                    <a:pt x="179784" y="2266844"/>
                  </a:lnTo>
                  <a:lnTo>
                    <a:pt x="179012" y="2271350"/>
                  </a:lnTo>
                  <a:lnTo>
                    <a:pt x="178262" y="2275857"/>
                  </a:lnTo>
                  <a:lnTo>
                    <a:pt x="177533" y="2280364"/>
                  </a:lnTo>
                  <a:lnTo>
                    <a:pt x="176824" y="2284870"/>
                  </a:lnTo>
                  <a:lnTo>
                    <a:pt x="176141" y="2289377"/>
                  </a:lnTo>
                  <a:lnTo>
                    <a:pt x="175480" y="2293883"/>
                  </a:lnTo>
                  <a:lnTo>
                    <a:pt x="174839" y="2298390"/>
                  </a:lnTo>
                  <a:lnTo>
                    <a:pt x="174216" y="2302897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6" name="pg39">
              <a:extLst>
                <a:ext uri="{FF2B5EF4-FFF2-40B4-BE49-F238E27FC236}">
                  <a16:creationId xmlns:a16="http://schemas.microsoft.com/office/drawing/2014/main" id="{BE700E67-EF92-222C-0E3A-20C38945D24E}"/>
                </a:ext>
              </a:extLst>
            </p:cNvPr>
            <p:cNvSpPr/>
            <p:nvPr/>
          </p:nvSpPr>
          <p:spPr>
            <a:xfrm>
              <a:off x="10062210" y="3496590"/>
              <a:ext cx="352428" cy="3538115"/>
            </a:xfrm>
            <a:custGeom>
              <a:avLst/>
              <a:gdLst/>
              <a:ahLst/>
              <a:cxnLst/>
              <a:rect l="0" t="0" r="0" b="0"/>
              <a:pathLst>
                <a:path w="352428" h="3538115">
                  <a:moveTo>
                    <a:pt x="176151" y="3538115"/>
                  </a:moveTo>
                  <a:lnTo>
                    <a:pt x="176151" y="3531191"/>
                  </a:lnTo>
                  <a:lnTo>
                    <a:pt x="176152" y="3524267"/>
                  </a:lnTo>
                  <a:lnTo>
                    <a:pt x="176153" y="3517343"/>
                  </a:lnTo>
                  <a:lnTo>
                    <a:pt x="176155" y="3510419"/>
                  </a:lnTo>
                  <a:lnTo>
                    <a:pt x="176157" y="3503496"/>
                  </a:lnTo>
                  <a:lnTo>
                    <a:pt x="176159" y="3496572"/>
                  </a:lnTo>
                  <a:lnTo>
                    <a:pt x="176161" y="3489648"/>
                  </a:lnTo>
                  <a:lnTo>
                    <a:pt x="176162" y="3482724"/>
                  </a:lnTo>
                  <a:lnTo>
                    <a:pt x="176162" y="3475800"/>
                  </a:lnTo>
                  <a:lnTo>
                    <a:pt x="176162" y="3468876"/>
                  </a:lnTo>
                  <a:lnTo>
                    <a:pt x="176160" y="3461952"/>
                  </a:lnTo>
                  <a:lnTo>
                    <a:pt x="176157" y="3455028"/>
                  </a:lnTo>
                  <a:lnTo>
                    <a:pt x="176153" y="3448104"/>
                  </a:lnTo>
                  <a:lnTo>
                    <a:pt x="176146" y="3441180"/>
                  </a:lnTo>
                  <a:lnTo>
                    <a:pt x="176138" y="3434257"/>
                  </a:lnTo>
                  <a:lnTo>
                    <a:pt x="176128" y="3427333"/>
                  </a:lnTo>
                  <a:lnTo>
                    <a:pt x="176117" y="3420409"/>
                  </a:lnTo>
                  <a:lnTo>
                    <a:pt x="176104" y="3413485"/>
                  </a:lnTo>
                  <a:lnTo>
                    <a:pt x="176089" y="3406561"/>
                  </a:lnTo>
                  <a:lnTo>
                    <a:pt x="176074" y="3399637"/>
                  </a:lnTo>
                  <a:lnTo>
                    <a:pt x="176057" y="3392713"/>
                  </a:lnTo>
                  <a:lnTo>
                    <a:pt x="176040" y="3385789"/>
                  </a:lnTo>
                  <a:lnTo>
                    <a:pt x="176023" y="3378865"/>
                  </a:lnTo>
                  <a:lnTo>
                    <a:pt x="176005" y="3371941"/>
                  </a:lnTo>
                  <a:lnTo>
                    <a:pt x="175988" y="3365017"/>
                  </a:lnTo>
                  <a:lnTo>
                    <a:pt x="175971" y="3358094"/>
                  </a:lnTo>
                  <a:lnTo>
                    <a:pt x="175956" y="3351170"/>
                  </a:lnTo>
                  <a:lnTo>
                    <a:pt x="175942" y="3344246"/>
                  </a:lnTo>
                  <a:lnTo>
                    <a:pt x="175929" y="3337322"/>
                  </a:lnTo>
                  <a:lnTo>
                    <a:pt x="175918" y="3330398"/>
                  </a:lnTo>
                  <a:lnTo>
                    <a:pt x="175910" y="3323474"/>
                  </a:lnTo>
                  <a:lnTo>
                    <a:pt x="175903" y="3316550"/>
                  </a:lnTo>
                  <a:lnTo>
                    <a:pt x="175899" y="3309626"/>
                  </a:lnTo>
                  <a:lnTo>
                    <a:pt x="175897" y="3302702"/>
                  </a:lnTo>
                  <a:lnTo>
                    <a:pt x="175897" y="3295778"/>
                  </a:lnTo>
                  <a:lnTo>
                    <a:pt x="175899" y="3288855"/>
                  </a:lnTo>
                  <a:lnTo>
                    <a:pt x="175903" y="3281931"/>
                  </a:lnTo>
                  <a:lnTo>
                    <a:pt x="175909" y="3275007"/>
                  </a:lnTo>
                  <a:lnTo>
                    <a:pt x="175916" y="3268083"/>
                  </a:lnTo>
                  <a:lnTo>
                    <a:pt x="175923" y="3261159"/>
                  </a:lnTo>
                  <a:lnTo>
                    <a:pt x="175932" y="3254235"/>
                  </a:lnTo>
                  <a:lnTo>
                    <a:pt x="175941" y="3247311"/>
                  </a:lnTo>
                  <a:lnTo>
                    <a:pt x="175950" y="3240387"/>
                  </a:lnTo>
                  <a:lnTo>
                    <a:pt x="175959" y="3233463"/>
                  </a:lnTo>
                  <a:lnTo>
                    <a:pt x="175967" y="3226539"/>
                  </a:lnTo>
                  <a:lnTo>
                    <a:pt x="175976" y="3219615"/>
                  </a:lnTo>
                  <a:lnTo>
                    <a:pt x="175983" y="3212692"/>
                  </a:lnTo>
                  <a:lnTo>
                    <a:pt x="175991" y="3205768"/>
                  </a:lnTo>
                  <a:lnTo>
                    <a:pt x="175998" y="3198844"/>
                  </a:lnTo>
                  <a:lnTo>
                    <a:pt x="176004" y="3191920"/>
                  </a:lnTo>
                  <a:lnTo>
                    <a:pt x="176010" y="3184996"/>
                  </a:lnTo>
                  <a:lnTo>
                    <a:pt x="176015" y="3178072"/>
                  </a:lnTo>
                  <a:lnTo>
                    <a:pt x="176019" y="3171148"/>
                  </a:lnTo>
                  <a:lnTo>
                    <a:pt x="176023" y="3164224"/>
                  </a:lnTo>
                  <a:lnTo>
                    <a:pt x="176026" y="3157300"/>
                  </a:lnTo>
                  <a:lnTo>
                    <a:pt x="176029" y="3150376"/>
                  </a:lnTo>
                  <a:lnTo>
                    <a:pt x="176031" y="3143453"/>
                  </a:lnTo>
                  <a:lnTo>
                    <a:pt x="176033" y="3136529"/>
                  </a:lnTo>
                  <a:lnTo>
                    <a:pt x="176034" y="3129605"/>
                  </a:lnTo>
                  <a:lnTo>
                    <a:pt x="176034" y="3122681"/>
                  </a:lnTo>
                  <a:lnTo>
                    <a:pt x="176034" y="3115757"/>
                  </a:lnTo>
                  <a:lnTo>
                    <a:pt x="176034" y="3108833"/>
                  </a:lnTo>
                  <a:lnTo>
                    <a:pt x="176033" y="3101909"/>
                  </a:lnTo>
                  <a:lnTo>
                    <a:pt x="176033" y="3094985"/>
                  </a:lnTo>
                  <a:lnTo>
                    <a:pt x="176032" y="3088061"/>
                  </a:lnTo>
                  <a:lnTo>
                    <a:pt x="176032" y="3081137"/>
                  </a:lnTo>
                  <a:lnTo>
                    <a:pt x="176031" y="3074213"/>
                  </a:lnTo>
                  <a:lnTo>
                    <a:pt x="176030" y="3067290"/>
                  </a:lnTo>
                  <a:lnTo>
                    <a:pt x="176030" y="3060366"/>
                  </a:lnTo>
                  <a:lnTo>
                    <a:pt x="176030" y="3053442"/>
                  </a:lnTo>
                  <a:lnTo>
                    <a:pt x="176029" y="3046518"/>
                  </a:lnTo>
                  <a:lnTo>
                    <a:pt x="176029" y="3039594"/>
                  </a:lnTo>
                  <a:lnTo>
                    <a:pt x="176029" y="3032670"/>
                  </a:lnTo>
                  <a:lnTo>
                    <a:pt x="176029" y="3025746"/>
                  </a:lnTo>
                  <a:lnTo>
                    <a:pt x="176028" y="3018822"/>
                  </a:lnTo>
                  <a:lnTo>
                    <a:pt x="176028" y="3011898"/>
                  </a:lnTo>
                  <a:lnTo>
                    <a:pt x="176027" y="3004974"/>
                  </a:lnTo>
                  <a:lnTo>
                    <a:pt x="176026" y="2998050"/>
                  </a:lnTo>
                  <a:lnTo>
                    <a:pt x="176024" y="2991127"/>
                  </a:lnTo>
                  <a:lnTo>
                    <a:pt x="176021" y="2984203"/>
                  </a:lnTo>
                  <a:lnTo>
                    <a:pt x="176016" y="2977279"/>
                  </a:lnTo>
                  <a:lnTo>
                    <a:pt x="176009" y="2970355"/>
                  </a:lnTo>
                  <a:lnTo>
                    <a:pt x="176000" y="2963431"/>
                  </a:lnTo>
                  <a:lnTo>
                    <a:pt x="175987" y="2956507"/>
                  </a:lnTo>
                  <a:lnTo>
                    <a:pt x="175970" y="2949583"/>
                  </a:lnTo>
                  <a:lnTo>
                    <a:pt x="175949" y="2942659"/>
                  </a:lnTo>
                  <a:lnTo>
                    <a:pt x="175921" y="2935735"/>
                  </a:lnTo>
                  <a:lnTo>
                    <a:pt x="175885" y="2928811"/>
                  </a:lnTo>
                  <a:lnTo>
                    <a:pt x="175842" y="2921888"/>
                  </a:lnTo>
                  <a:lnTo>
                    <a:pt x="175790" y="2914964"/>
                  </a:lnTo>
                  <a:lnTo>
                    <a:pt x="175727" y="2908040"/>
                  </a:lnTo>
                  <a:lnTo>
                    <a:pt x="175652" y="2901116"/>
                  </a:lnTo>
                  <a:lnTo>
                    <a:pt x="175563" y="2894192"/>
                  </a:lnTo>
                  <a:lnTo>
                    <a:pt x="175459" y="2887268"/>
                  </a:lnTo>
                  <a:lnTo>
                    <a:pt x="175337" y="2880344"/>
                  </a:lnTo>
                  <a:lnTo>
                    <a:pt x="175193" y="2873420"/>
                  </a:lnTo>
                  <a:lnTo>
                    <a:pt x="175027" y="2866496"/>
                  </a:lnTo>
                  <a:lnTo>
                    <a:pt x="174837" y="2859572"/>
                  </a:lnTo>
                  <a:lnTo>
                    <a:pt x="174620" y="2852648"/>
                  </a:lnTo>
                  <a:lnTo>
                    <a:pt x="174374" y="2845725"/>
                  </a:lnTo>
                  <a:lnTo>
                    <a:pt x="174098" y="2838801"/>
                  </a:lnTo>
                  <a:lnTo>
                    <a:pt x="173789" y="2831877"/>
                  </a:lnTo>
                  <a:lnTo>
                    <a:pt x="173446" y="2824953"/>
                  </a:lnTo>
                  <a:lnTo>
                    <a:pt x="173066" y="2818029"/>
                  </a:lnTo>
                  <a:lnTo>
                    <a:pt x="172645" y="2811105"/>
                  </a:lnTo>
                  <a:lnTo>
                    <a:pt x="172186" y="2804181"/>
                  </a:lnTo>
                  <a:lnTo>
                    <a:pt x="171688" y="2797257"/>
                  </a:lnTo>
                  <a:lnTo>
                    <a:pt x="171152" y="2790333"/>
                  </a:lnTo>
                  <a:lnTo>
                    <a:pt x="170578" y="2783409"/>
                  </a:lnTo>
                  <a:lnTo>
                    <a:pt x="169964" y="2776486"/>
                  </a:lnTo>
                  <a:lnTo>
                    <a:pt x="169311" y="2769562"/>
                  </a:lnTo>
                  <a:lnTo>
                    <a:pt x="168620" y="2762638"/>
                  </a:lnTo>
                  <a:lnTo>
                    <a:pt x="167888" y="2755714"/>
                  </a:lnTo>
                  <a:lnTo>
                    <a:pt x="167111" y="2748790"/>
                  </a:lnTo>
                  <a:lnTo>
                    <a:pt x="166294" y="2741866"/>
                  </a:lnTo>
                  <a:lnTo>
                    <a:pt x="165434" y="2734942"/>
                  </a:lnTo>
                  <a:lnTo>
                    <a:pt x="164531" y="2728018"/>
                  </a:lnTo>
                  <a:lnTo>
                    <a:pt x="163583" y="2721094"/>
                  </a:lnTo>
                  <a:lnTo>
                    <a:pt x="162588" y="2714170"/>
                  </a:lnTo>
                  <a:lnTo>
                    <a:pt x="161545" y="2707246"/>
                  </a:lnTo>
                  <a:lnTo>
                    <a:pt x="160453" y="2700323"/>
                  </a:lnTo>
                  <a:lnTo>
                    <a:pt x="159307" y="2693399"/>
                  </a:lnTo>
                  <a:lnTo>
                    <a:pt x="158106" y="2686475"/>
                  </a:lnTo>
                  <a:lnTo>
                    <a:pt x="156855" y="2679551"/>
                  </a:lnTo>
                  <a:lnTo>
                    <a:pt x="155555" y="2672627"/>
                  </a:lnTo>
                  <a:lnTo>
                    <a:pt x="154211" y="2665703"/>
                  </a:lnTo>
                  <a:lnTo>
                    <a:pt x="152825" y="2658779"/>
                  </a:lnTo>
                  <a:lnTo>
                    <a:pt x="151404" y="2651855"/>
                  </a:lnTo>
                  <a:lnTo>
                    <a:pt x="149953" y="2644931"/>
                  </a:lnTo>
                  <a:lnTo>
                    <a:pt x="148481" y="2638007"/>
                  </a:lnTo>
                  <a:lnTo>
                    <a:pt x="146995" y="2631084"/>
                  </a:lnTo>
                  <a:lnTo>
                    <a:pt x="145508" y="2624160"/>
                  </a:lnTo>
                  <a:lnTo>
                    <a:pt x="144031" y="2617236"/>
                  </a:lnTo>
                  <a:lnTo>
                    <a:pt x="142574" y="2610312"/>
                  </a:lnTo>
                  <a:lnTo>
                    <a:pt x="141148" y="2603388"/>
                  </a:lnTo>
                  <a:lnTo>
                    <a:pt x="139762" y="2596464"/>
                  </a:lnTo>
                  <a:lnTo>
                    <a:pt x="138427" y="2589540"/>
                  </a:lnTo>
                  <a:lnTo>
                    <a:pt x="137150" y="2582616"/>
                  </a:lnTo>
                  <a:lnTo>
                    <a:pt x="135940" y="2575692"/>
                  </a:lnTo>
                  <a:lnTo>
                    <a:pt x="134810" y="2568768"/>
                  </a:lnTo>
                  <a:lnTo>
                    <a:pt x="133765" y="2561844"/>
                  </a:lnTo>
                  <a:lnTo>
                    <a:pt x="132804" y="2554921"/>
                  </a:lnTo>
                  <a:lnTo>
                    <a:pt x="131927" y="2547997"/>
                  </a:lnTo>
                  <a:lnTo>
                    <a:pt x="131137" y="2541073"/>
                  </a:lnTo>
                  <a:lnTo>
                    <a:pt x="130431" y="2534149"/>
                  </a:lnTo>
                  <a:lnTo>
                    <a:pt x="129810" y="2527225"/>
                  </a:lnTo>
                  <a:lnTo>
                    <a:pt x="129269" y="2520301"/>
                  </a:lnTo>
                  <a:lnTo>
                    <a:pt x="128805" y="2513377"/>
                  </a:lnTo>
                  <a:lnTo>
                    <a:pt x="128422" y="2506453"/>
                  </a:lnTo>
                  <a:lnTo>
                    <a:pt x="128111" y="2499529"/>
                  </a:lnTo>
                  <a:lnTo>
                    <a:pt x="127863" y="2492605"/>
                  </a:lnTo>
                  <a:lnTo>
                    <a:pt x="127674" y="2485682"/>
                  </a:lnTo>
                  <a:lnTo>
                    <a:pt x="127540" y="2478758"/>
                  </a:lnTo>
                  <a:lnTo>
                    <a:pt x="127455" y="2471834"/>
                  </a:lnTo>
                  <a:lnTo>
                    <a:pt x="127415" y="2464910"/>
                  </a:lnTo>
                  <a:lnTo>
                    <a:pt x="127416" y="2457986"/>
                  </a:lnTo>
                  <a:lnTo>
                    <a:pt x="127453" y="2451062"/>
                  </a:lnTo>
                  <a:lnTo>
                    <a:pt x="127524" y="2444138"/>
                  </a:lnTo>
                  <a:lnTo>
                    <a:pt x="127623" y="2437214"/>
                  </a:lnTo>
                  <a:lnTo>
                    <a:pt x="127743" y="2430290"/>
                  </a:lnTo>
                  <a:lnTo>
                    <a:pt x="127880" y="2423366"/>
                  </a:lnTo>
                  <a:lnTo>
                    <a:pt x="128031" y="2416442"/>
                  </a:lnTo>
                  <a:lnTo>
                    <a:pt x="128192" y="2409519"/>
                  </a:lnTo>
                  <a:lnTo>
                    <a:pt x="128359" y="2402595"/>
                  </a:lnTo>
                  <a:lnTo>
                    <a:pt x="128530" y="2395671"/>
                  </a:lnTo>
                  <a:lnTo>
                    <a:pt x="128702" y="2388747"/>
                  </a:lnTo>
                  <a:lnTo>
                    <a:pt x="128876" y="2381823"/>
                  </a:lnTo>
                  <a:lnTo>
                    <a:pt x="129050" y="2374899"/>
                  </a:lnTo>
                  <a:lnTo>
                    <a:pt x="129226" y="2367975"/>
                  </a:lnTo>
                  <a:lnTo>
                    <a:pt x="129407" y="2361051"/>
                  </a:lnTo>
                  <a:lnTo>
                    <a:pt x="129595" y="2354127"/>
                  </a:lnTo>
                  <a:lnTo>
                    <a:pt x="129794" y="2347203"/>
                  </a:lnTo>
                  <a:lnTo>
                    <a:pt x="130010" y="2340279"/>
                  </a:lnTo>
                  <a:lnTo>
                    <a:pt x="130246" y="2333356"/>
                  </a:lnTo>
                  <a:lnTo>
                    <a:pt x="130509" y="2326432"/>
                  </a:lnTo>
                  <a:lnTo>
                    <a:pt x="130805" y="2319508"/>
                  </a:lnTo>
                  <a:lnTo>
                    <a:pt x="131137" y="2312584"/>
                  </a:lnTo>
                  <a:lnTo>
                    <a:pt x="131505" y="2305660"/>
                  </a:lnTo>
                  <a:lnTo>
                    <a:pt x="131910" y="2298736"/>
                  </a:lnTo>
                  <a:lnTo>
                    <a:pt x="132349" y="2291812"/>
                  </a:lnTo>
                  <a:lnTo>
                    <a:pt x="132819" y="2284888"/>
                  </a:lnTo>
                  <a:lnTo>
                    <a:pt x="133314" y="2277964"/>
                  </a:lnTo>
                  <a:lnTo>
                    <a:pt x="133827" y="2271040"/>
                  </a:lnTo>
                  <a:lnTo>
                    <a:pt x="134347" y="2264117"/>
                  </a:lnTo>
                  <a:lnTo>
                    <a:pt x="134862" y="2257193"/>
                  </a:lnTo>
                  <a:lnTo>
                    <a:pt x="135358" y="2250269"/>
                  </a:lnTo>
                  <a:lnTo>
                    <a:pt x="135823" y="2243345"/>
                  </a:lnTo>
                  <a:lnTo>
                    <a:pt x="136245" y="2236421"/>
                  </a:lnTo>
                  <a:lnTo>
                    <a:pt x="136613" y="2229497"/>
                  </a:lnTo>
                  <a:lnTo>
                    <a:pt x="136918" y="2222573"/>
                  </a:lnTo>
                  <a:lnTo>
                    <a:pt x="137151" y="2215649"/>
                  </a:lnTo>
                  <a:lnTo>
                    <a:pt x="137306" y="2208725"/>
                  </a:lnTo>
                  <a:lnTo>
                    <a:pt x="137379" y="2201801"/>
                  </a:lnTo>
                  <a:lnTo>
                    <a:pt x="137355" y="2194877"/>
                  </a:lnTo>
                  <a:lnTo>
                    <a:pt x="137247" y="2187954"/>
                  </a:lnTo>
                  <a:lnTo>
                    <a:pt x="137057" y="2181030"/>
                  </a:lnTo>
                  <a:lnTo>
                    <a:pt x="136788" y="2174106"/>
                  </a:lnTo>
                  <a:lnTo>
                    <a:pt x="136446" y="2167182"/>
                  </a:lnTo>
                  <a:lnTo>
                    <a:pt x="136037" y="2160258"/>
                  </a:lnTo>
                  <a:lnTo>
                    <a:pt x="135567" y="2153334"/>
                  </a:lnTo>
                  <a:lnTo>
                    <a:pt x="135045" y="2146410"/>
                  </a:lnTo>
                  <a:lnTo>
                    <a:pt x="134479" y="2139486"/>
                  </a:lnTo>
                  <a:lnTo>
                    <a:pt x="133873" y="2132562"/>
                  </a:lnTo>
                  <a:lnTo>
                    <a:pt x="133242" y="2125638"/>
                  </a:lnTo>
                  <a:lnTo>
                    <a:pt x="132594" y="2118715"/>
                  </a:lnTo>
                  <a:lnTo>
                    <a:pt x="131936" y="2111791"/>
                  </a:lnTo>
                  <a:lnTo>
                    <a:pt x="131273" y="2104867"/>
                  </a:lnTo>
                  <a:lnTo>
                    <a:pt x="130611" y="2097943"/>
                  </a:lnTo>
                  <a:lnTo>
                    <a:pt x="129953" y="2091019"/>
                  </a:lnTo>
                  <a:lnTo>
                    <a:pt x="129302" y="2084095"/>
                  </a:lnTo>
                  <a:lnTo>
                    <a:pt x="128659" y="2077171"/>
                  </a:lnTo>
                  <a:lnTo>
                    <a:pt x="128025" y="2070247"/>
                  </a:lnTo>
                  <a:lnTo>
                    <a:pt x="127394" y="2063323"/>
                  </a:lnTo>
                  <a:lnTo>
                    <a:pt x="126766" y="2056399"/>
                  </a:lnTo>
                  <a:lnTo>
                    <a:pt x="126135" y="2049475"/>
                  </a:lnTo>
                  <a:lnTo>
                    <a:pt x="125497" y="2042552"/>
                  </a:lnTo>
                  <a:lnTo>
                    <a:pt x="124849" y="2035628"/>
                  </a:lnTo>
                  <a:lnTo>
                    <a:pt x="124186" y="2028704"/>
                  </a:lnTo>
                  <a:lnTo>
                    <a:pt x="123505" y="2021780"/>
                  </a:lnTo>
                  <a:lnTo>
                    <a:pt x="122801" y="2014856"/>
                  </a:lnTo>
                  <a:lnTo>
                    <a:pt x="122070" y="2007932"/>
                  </a:lnTo>
                  <a:lnTo>
                    <a:pt x="121310" y="2001008"/>
                  </a:lnTo>
                  <a:lnTo>
                    <a:pt x="120522" y="1994084"/>
                  </a:lnTo>
                  <a:lnTo>
                    <a:pt x="119704" y="1987160"/>
                  </a:lnTo>
                  <a:lnTo>
                    <a:pt x="118853" y="1980236"/>
                  </a:lnTo>
                  <a:lnTo>
                    <a:pt x="117968" y="1973313"/>
                  </a:lnTo>
                  <a:lnTo>
                    <a:pt x="117049" y="1966389"/>
                  </a:lnTo>
                  <a:lnTo>
                    <a:pt x="116093" y="1959465"/>
                  </a:lnTo>
                  <a:lnTo>
                    <a:pt x="115097" y="1952541"/>
                  </a:lnTo>
                  <a:lnTo>
                    <a:pt x="114056" y="1945617"/>
                  </a:lnTo>
                  <a:lnTo>
                    <a:pt x="112974" y="1938693"/>
                  </a:lnTo>
                  <a:lnTo>
                    <a:pt x="111849" y="1931769"/>
                  </a:lnTo>
                  <a:lnTo>
                    <a:pt x="110683" y="1924845"/>
                  </a:lnTo>
                  <a:lnTo>
                    <a:pt x="109476" y="1917921"/>
                  </a:lnTo>
                  <a:lnTo>
                    <a:pt x="108231" y="1910997"/>
                  </a:lnTo>
                  <a:lnTo>
                    <a:pt x="106950" y="1904073"/>
                  </a:lnTo>
                  <a:lnTo>
                    <a:pt x="105639" y="1897150"/>
                  </a:lnTo>
                  <a:lnTo>
                    <a:pt x="104299" y="1890226"/>
                  </a:lnTo>
                  <a:lnTo>
                    <a:pt x="102938" y="1883302"/>
                  </a:lnTo>
                  <a:lnTo>
                    <a:pt x="101564" y="1876378"/>
                  </a:lnTo>
                  <a:lnTo>
                    <a:pt x="100182" y="1869454"/>
                  </a:lnTo>
                  <a:lnTo>
                    <a:pt x="98797" y="1862530"/>
                  </a:lnTo>
                  <a:lnTo>
                    <a:pt x="97413" y="1855606"/>
                  </a:lnTo>
                  <a:lnTo>
                    <a:pt x="96032" y="1848682"/>
                  </a:lnTo>
                  <a:lnTo>
                    <a:pt x="94658" y="1841758"/>
                  </a:lnTo>
                  <a:lnTo>
                    <a:pt x="93291" y="1834834"/>
                  </a:lnTo>
                  <a:lnTo>
                    <a:pt x="91930" y="1827910"/>
                  </a:lnTo>
                  <a:lnTo>
                    <a:pt x="90576" y="1820987"/>
                  </a:lnTo>
                  <a:lnTo>
                    <a:pt x="89223" y="1814063"/>
                  </a:lnTo>
                  <a:lnTo>
                    <a:pt x="87869" y="1807139"/>
                  </a:lnTo>
                  <a:lnTo>
                    <a:pt x="86509" y="1800215"/>
                  </a:lnTo>
                  <a:lnTo>
                    <a:pt x="85139" y="1793291"/>
                  </a:lnTo>
                  <a:lnTo>
                    <a:pt x="83754" y="1786367"/>
                  </a:lnTo>
                  <a:lnTo>
                    <a:pt x="82348" y="1779443"/>
                  </a:lnTo>
                  <a:lnTo>
                    <a:pt x="80917" y="1772519"/>
                  </a:lnTo>
                  <a:lnTo>
                    <a:pt x="79452" y="1765595"/>
                  </a:lnTo>
                  <a:lnTo>
                    <a:pt x="77949" y="1758671"/>
                  </a:lnTo>
                  <a:lnTo>
                    <a:pt x="76405" y="1751748"/>
                  </a:lnTo>
                  <a:lnTo>
                    <a:pt x="74819" y="1744824"/>
                  </a:lnTo>
                  <a:lnTo>
                    <a:pt x="73190" y="1737900"/>
                  </a:lnTo>
                  <a:lnTo>
                    <a:pt x="71517" y="1730976"/>
                  </a:lnTo>
                  <a:lnTo>
                    <a:pt x="69801" y="1724052"/>
                  </a:lnTo>
                  <a:lnTo>
                    <a:pt x="68047" y="1717128"/>
                  </a:lnTo>
                  <a:lnTo>
                    <a:pt x="66257" y="1710204"/>
                  </a:lnTo>
                  <a:lnTo>
                    <a:pt x="64436" y="1703280"/>
                  </a:lnTo>
                  <a:lnTo>
                    <a:pt x="62593" y="1696356"/>
                  </a:lnTo>
                  <a:lnTo>
                    <a:pt x="60738" y="1689432"/>
                  </a:lnTo>
                  <a:lnTo>
                    <a:pt x="58879" y="1682508"/>
                  </a:lnTo>
                  <a:lnTo>
                    <a:pt x="57025" y="1675585"/>
                  </a:lnTo>
                  <a:lnTo>
                    <a:pt x="55185" y="1668661"/>
                  </a:lnTo>
                  <a:lnTo>
                    <a:pt x="53365" y="1661737"/>
                  </a:lnTo>
                  <a:lnTo>
                    <a:pt x="51572" y="1654813"/>
                  </a:lnTo>
                  <a:lnTo>
                    <a:pt x="49813" y="1647889"/>
                  </a:lnTo>
                  <a:lnTo>
                    <a:pt x="48096" y="1640965"/>
                  </a:lnTo>
                  <a:lnTo>
                    <a:pt x="46422" y="1634041"/>
                  </a:lnTo>
                  <a:lnTo>
                    <a:pt x="44788" y="1627117"/>
                  </a:lnTo>
                  <a:lnTo>
                    <a:pt x="43193" y="1620193"/>
                  </a:lnTo>
                  <a:lnTo>
                    <a:pt x="41635" y="1613269"/>
                  </a:lnTo>
                  <a:lnTo>
                    <a:pt x="40108" y="1606346"/>
                  </a:lnTo>
                  <a:lnTo>
                    <a:pt x="38609" y="1599422"/>
                  </a:lnTo>
                  <a:lnTo>
                    <a:pt x="37132" y="1592498"/>
                  </a:lnTo>
                  <a:lnTo>
                    <a:pt x="35671" y="1585574"/>
                  </a:lnTo>
                  <a:lnTo>
                    <a:pt x="34222" y="1578650"/>
                  </a:lnTo>
                  <a:lnTo>
                    <a:pt x="32780" y="1571726"/>
                  </a:lnTo>
                  <a:lnTo>
                    <a:pt x="31343" y="1564802"/>
                  </a:lnTo>
                  <a:lnTo>
                    <a:pt x="29911" y="1557878"/>
                  </a:lnTo>
                  <a:lnTo>
                    <a:pt x="28485" y="1550954"/>
                  </a:lnTo>
                  <a:lnTo>
                    <a:pt x="27068" y="1544030"/>
                  </a:lnTo>
                  <a:lnTo>
                    <a:pt x="25664" y="1537106"/>
                  </a:lnTo>
                  <a:lnTo>
                    <a:pt x="24279" y="1530183"/>
                  </a:lnTo>
                  <a:lnTo>
                    <a:pt x="22919" y="1523259"/>
                  </a:lnTo>
                  <a:lnTo>
                    <a:pt x="21595" y="1516335"/>
                  </a:lnTo>
                  <a:lnTo>
                    <a:pt x="20309" y="1509411"/>
                  </a:lnTo>
                  <a:lnTo>
                    <a:pt x="19067" y="1502487"/>
                  </a:lnTo>
                  <a:lnTo>
                    <a:pt x="17871" y="1495563"/>
                  </a:lnTo>
                  <a:lnTo>
                    <a:pt x="16723" y="1488639"/>
                  </a:lnTo>
                  <a:lnTo>
                    <a:pt x="15623" y="1481715"/>
                  </a:lnTo>
                  <a:lnTo>
                    <a:pt x="14572" y="1474791"/>
                  </a:lnTo>
                  <a:lnTo>
                    <a:pt x="13565" y="1467867"/>
                  </a:lnTo>
                  <a:lnTo>
                    <a:pt x="12601" y="1460944"/>
                  </a:lnTo>
                  <a:lnTo>
                    <a:pt x="11679" y="1454020"/>
                  </a:lnTo>
                  <a:lnTo>
                    <a:pt x="10789" y="1447096"/>
                  </a:lnTo>
                  <a:lnTo>
                    <a:pt x="9926" y="1440172"/>
                  </a:lnTo>
                  <a:lnTo>
                    <a:pt x="9087" y="1433248"/>
                  </a:lnTo>
                  <a:lnTo>
                    <a:pt x="8268" y="1426324"/>
                  </a:lnTo>
                  <a:lnTo>
                    <a:pt x="7468" y="1419400"/>
                  </a:lnTo>
                  <a:lnTo>
                    <a:pt x="6687" y="1412476"/>
                  </a:lnTo>
                  <a:lnTo>
                    <a:pt x="5926" y="1405552"/>
                  </a:lnTo>
                  <a:lnTo>
                    <a:pt x="5186" y="1398628"/>
                  </a:lnTo>
                  <a:lnTo>
                    <a:pt x="4475" y="1391704"/>
                  </a:lnTo>
                  <a:lnTo>
                    <a:pt x="3797" y="1384781"/>
                  </a:lnTo>
                  <a:lnTo>
                    <a:pt x="3157" y="1377857"/>
                  </a:lnTo>
                  <a:lnTo>
                    <a:pt x="2560" y="1370933"/>
                  </a:lnTo>
                  <a:lnTo>
                    <a:pt x="2013" y="1364009"/>
                  </a:lnTo>
                  <a:lnTo>
                    <a:pt x="1521" y="1357085"/>
                  </a:lnTo>
                  <a:lnTo>
                    <a:pt x="1089" y="1350161"/>
                  </a:lnTo>
                  <a:lnTo>
                    <a:pt x="721" y="1343237"/>
                  </a:lnTo>
                  <a:lnTo>
                    <a:pt x="422" y="1336313"/>
                  </a:lnTo>
                  <a:lnTo>
                    <a:pt x="205" y="1329389"/>
                  </a:lnTo>
                  <a:lnTo>
                    <a:pt x="64" y="1322465"/>
                  </a:lnTo>
                  <a:lnTo>
                    <a:pt x="0" y="1315542"/>
                  </a:lnTo>
                  <a:lnTo>
                    <a:pt x="15" y="1308618"/>
                  </a:lnTo>
                  <a:lnTo>
                    <a:pt x="114" y="1301694"/>
                  </a:lnTo>
                  <a:lnTo>
                    <a:pt x="299" y="1294770"/>
                  </a:lnTo>
                  <a:lnTo>
                    <a:pt x="573" y="1287846"/>
                  </a:lnTo>
                  <a:lnTo>
                    <a:pt x="940" y="1280922"/>
                  </a:lnTo>
                  <a:lnTo>
                    <a:pt x="1405" y="1273998"/>
                  </a:lnTo>
                  <a:lnTo>
                    <a:pt x="1985" y="1267074"/>
                  </a:lnTo>
                  <a:lnTo>
                    <a:pt x="2670" y="1260150"/>
                  </a:lnTo>
                  <a:lnTo>
                    <a:pt x="3462" y="1253226"/>
                  </a:lnTo>
                  <a:lnTo>
                    <a:pt x="4361" y="1246302"/>
                  </a:lnTo>
                  <a:lnTo>
                    <a:pt x="5366" y="1239379"/>
                  </a:lnTo>
                  <a:lnTo>
                    <a:pt x="6474" y="1232455"/>
                  </a:lnTo>
                  <a:lnTo>
                    <a:pt x="7681" y="1225531"/>
                  </a:lnTo>
                  <a:lnTo>
                    <a:pt x="8981" y="1218607"/>
                  </a:lnTo>
                  <a:lnTo>
                    <a:pt x="10368" y="1211683"/>
                  </a:lnTo>
                  <a:lnTo>
                    <a:pt x="11838" y="1204759"/>
                  </a:lnTo>
                  <a:lnTo>
                    <a:pt x="13370" y="1197835"/>
                  </a:lnTo>
                  <a:lnTo>
                    <a:pt x="14957" y="1190911"/>
                  </a:lnTo>
                  <a:lnTo>
                    <a:pt x="16588" y="1183987"/>
                  </a:lnTo>
                  <a:lnTo>
                    <a:pt x="18256" y="1177063"/>
                  </a:lnTo>
                  <a:lnTo>
                    <a:pt x="19956" y="1170139"/>
                  </a:lnTo>
                  <a:lnTo>
                    <a:pt x="21684" y="1163216"/>
                  </a:lnTo>
                  <a:lnTo>
                    <a:pt x="23438" y="1156292"/>
                  </a:lnTo>
                  <a:lnTo>
                    <a:pt x="25219" y="1149368"/>
                  </a:lnTo>
                  <a:lnTo>
                    <a:pt x="27032" y="1142444"/>
                  </a:lnTo>
                  <a:lnTo>
                    <a:pt x="28880" y="1135520"/>
                  </a:lnTo>
                  <a:lnTo>
                    <a:pt x="30767" y="1128596"/>
                  </a:lnTo>
                  <a:lnTo>
                    <a:pt x="32700" y="1121672"/>
                  </a:lnTo>
                  <a:lnTo>
                    <a:pt x="34683" y="1114748"/>
                  </a:lnTo>
                  <a:lnTo>
                    <a:pt x="36720" y="1107824"/>
                  </a:lnTo>
                  <a:lnTo>
                    <a:pt x="38814" y="1100900"/>
                  </a:lnTo>
                  <a:lnTo>
                    <a:pt x="40966" y="1093977"/>
                  </a:lnTo>
                  <a:lnTo>
                    <a:pt x="43177" y="1087053"/>
                  </a:lnTo>
                  <a:lnTo>
                    <a:pt x="45447" y="1080129"/>
                  </a:lnTo>
                  <a:lnTo>
                    <a:pt x="47764" y="1073205"/>
                  </a:lnTo>
                  <a:lnTo>
                    <a:pt x="50119" y="1066281"/>
                  </a:lnTo>
                  <a:lnTo>
                    <a:pt x="52506" y="1059357"/>
                  </a:lnTo>
                  <a:lnTo>
                    <a:pt x="54915" y="1052433"/>
                  </a:lnTo>
                  <a:lnTo>
                    <a:pt x="57337" y="1045509"/>
                  </a:lnTo>
                  <a:lnTo>
                    <a:pt x="59763" y="1038585"/>
                  </a:lnTo>
                  <a:lnTo>
                    <a:pt x="62186" y="1031661"/>
                  </a:lnTo>
                  <a:lnTo>
                    <a:pt x="64595" y="1024737"/>
                  </a:lnTo>
                  <a:lnTo>
                    <a:pt x="66984" y="1017814"/>
                  </a:lnTo>
                  <a:lnTo>
                    <a:pt x="69349" y="1010890"/>
                  </a:lnTo>
                  <a:lnTo>
                    <a:pt x="71688" y="1003966"/>
                  </a:lnTo>
                  <a:lnTo>
                    <a:pt x="73997" y="997042"/>
                  </a:lnTo>
                  <a:lnTo>
                    <a:pt x="76276" y="990118"/>
                  </a:lnTo>
                  <a:lnTo>
                    <a:pt x="78526" y="983194"/>
                  </a:lnTo>
                  <a:lnTo>
                    <a:pt x="80748" y="976270"/>
                  </a:lnTo>
                  <a:lnTo>
                    <a:pt x="82944" y="969346"/>
                  </a:lnTo>
                  <a:lnTo>
                    <a:pt x="85114" y="962422"/>
                  </a:lnTo>
                  <a:lnTo>
                    <a:pt x="87264" y="955498"/>
                  </a:lnTo>
                  <a:lnTo>
                    <a:pt x="89397" y="948575"/>
                  </a:lnTo>
                  <a:lnTo>
                    <a:pt x="91517" y="941651"/>
                  </a:lnTo>
                  <a:lnTo>
                    <a:pt x="93627" y="934727"/>
                  </a:lnTo>
                  <a:lnTo>
                    <a:pt x="95731" y="927803"/>
                  </a:lnTo>
                  <a:lnTo>
                    <a:pt x="97829" y="920879"/>
                  </a:lnTo>
                  <a:lnTo>
                    <a:pt x="99924" y="913955"/>
                  </a:lnTo>
                  <a:lnTo>
                    <a:pt x="102016" y="907031"/>
                  </a:lnTo>
                  <a:lnTo>
                    <a:pt x="104103" y="900107"/>
                  </a:lnTo>
                  <a:lnTo>
                    <a:pt x="106184" y="893183"/>
                  </a:lnTo>
                  <a:lnTo>
                    <a:pt x="108255" y="886259"/>
                  </a:lnTo>
                  <a:lnTo>
                    <a:pt x="110312" y="879335"/>
                  </a:lnTo>
                  <a:lnTo>
                    <a:pt x="112350" y="872412"/>
                  </a:lnTo>
                  <a:lnTo>
                    <a:pt x="114364" y="865488"/>
                  </a:lnTo>
                  <a:lnTo>
                    <a:pt x="116348" y="858564"/>
                  </a:lnTo>
                  <a:lnTo>
                    <a:pt x="118297" y="851640"/>
                  </a:lnTo>
                  <a:lnTo>
                    <a:pt x="120205" y="844716"/>
                  </a:lnTo>
                  <a:lnTo>
                    <a:pt x="122063" y="837792"/>
                  </a:lnTo>
                  <a:lnTo>
                    <a:pt x="123869" y="830868"/>
                  </a:lnTo>
                  <a:lnTo>
                    <a:pt x="125622" y="823944"/>
                  </a:lnTo>
                  <a:lnTo>
                    <a:pt x="127322" y="817020"/>
                  </a:lnTo>
                  <a:lnTo>
                    <a:pt x="128969" y="810096"/>
                  </a:lnTo>
                  <a:lnTo>
                    <a:pt x="130565" y="803173"/>
                  </a:lnTo>
                  <a:lnTo>
                    <a:pt x="132110" y="796249"/>
                  </a:lnTo>
                  <a:lnTo>
                    <a:pt x="133607" y="789325"/>
                  </a:lnTo>
                  <a:lnTo>
                    <a:pt x="135060" y="782401"/>
                  </a:lnTo>
                  <a:lnTo>
                    <a:pt x="136468" y="775477"/>
                  </a:lnTo>
                  <a:lnTo>
                    <a:pt x="137838" y="768553"/>
                  </a:lnTo>
                  <a:lnTo>
                    <a:pt x="139172" y="761629"/>
                  </a:lnTo>
                  <a:lnTo>
                    <a:pt x="140474" y="754705"/>
                  </a:lnTo>
                  <a:lnTo>
                    <a:pt x="141745" y="747781"/>
                  </a:lnTo>
                  <a:lnTo>
                    <a:pt x="142986" y="740857"/>
                  </a:lnTo>
                  <a:lnTo>
                    <a:pt x="144197" y="733933"/>
                  </a:lnTo>
                  <a:lnTo>
                    <a:pt x="145378" y="727010"/>
                  </a:lnTo>
                  <a:lnTo>
                    <a:pt x="146528" y="720086"/>
                  </a:lnTo>
                  <a:lnTo>
                    <a:pt x="147643" y="713162"/>
                  </a:lnTo>
                  <a:lnTo>
                    <a:pt x="148725" y="706238"/>
                  </a:lnTo>
                  <a:lnTo>
                    <a:pt x="149774" y="699314"/>
                  </a:lnTo>
                  <a:lnTo>
                    <a:pt x="150790" y="692390"/>
                  </a:lnTo>
                  <a:lnTo>
                    <a:pt x="151774" y="685466"/>
                  </a:lnTo>
                  <a:lnTo>
                    <a:pt x="152726" y="678542"/>
                  </a:lnTo>
                  <a:lnTo>
                    <a:pt x="153646" y="671618"/>
                  </a:lnTo>
                  <a:lnTo>
                    <a:pt x="154537" y="664694"/>
                  </a:lnTo>
                  <a:lnTo>
                    <a:pt x="155399" y="657771"/>
                  </a:lnTo>
                  <a:lnTo>
                    <a:pt x="156232" y="650847"/>
                  </a:lnTo>
                  <a:lnTo>
                    <a:pt x="157040" y="643923"/>
                  </a:lnTo>
                  <a:lnTo>
                    <a:pt x="157826" y="636999"/>
                  </a:lnTo>
                  <a:lnTo>
                    <a:pt x="158590" y="630075"/>
                  </a:lnTo>
                  <a:lnTo>
                    <a:pt x="159334" y="623151"/>
                  </a:lnTo>
                  <a:lnTo>
                    <a:pt x="160060" y="616227"/>
                  </a:lnTo>
                  <a:lnTo>
                    <a:pt x="160768" y="609303"/>
                  </a:lnTo>
                  <a:lnTo>
                    <a:pt x="161457" y="602379"/>
                  </a:lnTo>
                  <a:lnTo>
                    <a:pt x="162128" y="595455"/>
                  </a:lnTo>
                  <a:lnTo>
                    <a:pt x="162778" y="588531"/>
                  </a:lnTo>
                  <a:lnTo>
                    <a:pt x="163408" y="581608"/>
                  </a:lnTo>
                  <a:lnTo>
                    <a:pt x="164016" y="574684"/>
                  </a:lnTo>
                  <a:lnTo>
                    <a:pt x="164601" y="567760"/>
                  </a:lnTo>
                  <a:lnTo>
                    <a:pt x="165162" y="560836"/>
                  </a:lnTo>
                  <a:lnTo>
                    <a:pt x="165697" y="553912"/>
                  </a:lnTo>
                  <a:lnTo>
                    <a:pt x="166204" y="546988"/>
                  </a:lnTo>
                  <a:lnTo>
                    <a:pt x="166683" y="540064"/>
                  </a:lnTo>
                  <a:lnTo>
                    <a:pt x="167131" y="533140"/>
                  </a:lnTo>
                  <a:lnTo>
                    <a:pt x="167546" y="526216"/>
                  </a:lnTo>
                  <a:lnTo>
                    <a:pt x="167931" y="519292"/>
                  </a:lnTo>
                  <a:lnTo>
                    <a:pt x="168287" y="512368"/>
                  </a:lnTo>
                  <a:lnTo>
                    <a:pt x="168615" y="505445"/>
                  </a:lnTo>
                  <a:lnTo>
                    <a:pt x="168919" y="498521"/>
                  </a:lnTo>
                  <a:lnTo>
                    <a:pt x="169200" y="491597"/>
                  </a:lnTo>
                  <a:lnTo>
                    <a:pt x="169462" y="484673"/>
                  </a:lnTo>
                  <a:lnTo>
                    <a:pt x="169708" y="477749"/>
                  </a:lnTo>
                  <a:lnTo>
                    <a:pt x="169941" y="470825"/>
                  </a:lnTo>
                  <a:lnTo>
                    <a:pt x="170163" y="463901"/>
                  </a:lnTo>
                  <a:lnTo>
                    <a:pt x="170381" y="456977"/>
                  </a:lnTo>
                  <a:lnTo>
                    <a:pt x="170595" y="450053"/>
                  </a:lnTo>
                  <a:lnTo>
                    <a:pt x="170808" y="443129"/>
                  </a:lnTo>
                  <a:lnTo>
                    <a:pt x="171021" y="436206"/>
                  </a:lnTo>
                  <a:lnTo>
                    <a:pt x="171235" y="429282"/>
                  </a:lnTo>
                  <a:lnTo>
                    <a:pt x="171451" y="422358"/>
                  </a:lnTo>
                  <a:lnTo>
                    <a:pt x="171669" y="415434"/>
                  </a:lnTo>
                  <a:lnTo>
                    <a:pt x="171887" y="408510"/>
                  </a:lnTo>
                  <a:lnTo>
                    <a:pt x="172105" y="401586"/>
                  </a:lnTo>
                  <a:lnTo>
                    <a:pt x="172322" y="394662"/>
                  </a:lnTo>
                  <a:lnTo>
                    <a:pt x="172536" y="387738"/>
                  </a:lnTo>
                  <a:lnTo>
                    <a:pt x="172747" y="380814"/>
                  </a:lnTo>
                  <a:lnTo>
                    <a:pt x="172953" y="373890"/>
                  </a:lnTo>
                  <a:lnTo>
                    <a:pt x="173153" y="366966"/>
                  </a:lnTo>
                  <a:lnTo>
                    <a:pt x="173346" y="360043"/>
                  </a:lnTo>
                  <a:lnTo>
                    <a:pt x="173533" y="353119"/>
                  </a:lnTo>
                  <a:lnTo>
                    <a:pt x="173710" y="346195"/>
                  </a:lnTo>
                  <a:lnTo>
                    <a:pt x="173878" y="339271"/>
                  </a:lnTo>
                  <a:lnTo>
                    <a:pt x="174037" y="332347"/>
                  </a:lnTo>
                  <a:lnTo>
                    <a:pt x="174187" y="325423"/>
                  </a:lnTo>
                  <a:lnTo>
                    <a:pt x="174327" y="318499"/>
                  </a:lnTo>
                  <a:lnTo>
                    <a:pt x="174457" y="311575"/>
                  </a:lnTo>
                  <a:lnTo>
                    <a:pt x="174576" y="304651"/>
                  </a:lnTo>
                  <a:lnTo>
                    <a:pt x="174686" y="297727"/>
                  </a:lnTo>
                  <a:lnTo>
                    <a:pt x="174787" y="290804"/>
                  </a:lnTo>
                  <a:lnTo>
                    <a:pt x="174876" y="283880"/>
                  </a:lnTo>
                  <a:lnTo>
                    <a:pt x="174956" y="276956"/>
                  </a:lnTo>
                  <a:lnTo>
                    <a:pt x="175027" y="270032"/>
                  </a:lnTo>
                  <a:lnTo>
                    <a:pt x="175090" y="263108"/>
                  </a:lnTo>
                  <a:lnTo>
                    <a:pt x="175145" y="256184"/>
                  </a:lnTo>
                  <a:lnTo>
                    <a:pt x="175194" y="249260"/>
                  </a:lnTo>
                  <a:lnTo>
                    <a:pt x="175237" y="242336"/>
                  </a:lnTo>
                  <a:lnTo>
                    <a:pt x="175274" y="235412"/>
                  </a:lnTo>
                  <a:lnTo>
                    <a:pt x="175308" y="228488"/>
                  </a:lnTo>
                  <a:lnTo>
                    <a:pt x="175337" y="221564"/>
                  </a:lnTo>
                  <a:lnTo>
                    <a:pt x="175364" y="214641"/>
                  </a:lnTo>
                  <a:lnTo>
                    <a:pt x="175390" y="207717"/>
                  </a:lnTo>
                  <a:lnTo>
                    <a:pt x="175414" y="200793"/>
                  </a:lnTo>
                  <a:lnTo>
                    <a:pt x="175437" y="193869"/>
                  </a:lnTo>
                  <a:lnTo>
                    <a:pt x="175460" y="186945"/>
                  </a:lnTo>
                  <a:lnTo>
                    <a:pt x="175482" y="180021"/>
                  </a:lnTo>
                  <a:lnTo>
                    <a:pt x="175504" y="173097"/>
                  </a:lnTo>
                  <a:lnTo>
                    <a:pt x="175525" y="166173"/>
                  </a:lnTo>
                  <a:lnTo>
                    <a:pt x="175547" y="159249"/>
                  </a:lnTo>
                  <a:lnTo>
                    <a:pt x="175567" y="152325"/>
                  </a:lnTo>
                  <a:lnTo>
                    <a:pt x="175587" y="145402"/>
                  </a:lnTo>
                  <a:lnTo>
                    <a:pt x="175606" y="138478"/>
                  </a:lnTo>
                  <a:lnTo>
                    <a:pt x="175625" y="131554"/>
                  </a:lnTo>
                  <a:lnTo>
                    <a:pt x="175642" y="124630"/>
                  </a:lnTo>
                  <a:lnTo>
                    <a:pt x="175658" y="117706"/>
                  </a:lnTo>
                  <a:lnTo>
                    <a:pt x="175674" y="110782"/>
                  </a:lnTo>
                  <a:lnTo>
                    <a:pt x="175689" y="103858"/>
                  </a:lnTo>
                  <a:lnTo>
                    <a:pt x="175704" y="96934"/>
                  </a:lnTo>
                  <a:lnTo>
                    <a:pt x="175719" y="90010"/>
                  </a:lnTo>
                  <a:lnTo>
                    <a:pt x="175734" y="83086"/>
                  </a:lnTo>
                  <a:lnTo>
                    <a:pt x="175749" y="76162"/>
                  </a:lnTo>
                  <a:lnTo>
                    <a:pt x="175766" y="69239"/>
                  </a:lnTo>
                  <a:lnTo>
                    <a:pt x="175783" y="62315"/>
                  </a:lnTo>
                  <a:lnTo>
                    <a:pt x="175801" y="55391"/>
                  </a:lnTo>
                  <a:lnTo>
                    <a:pt x="175820" y="48467"/>
                  </a:lnTo>
                  <a:lnTo>
                    <a:pt x="175839" y="41543"/>
                  </a:lnTo>
                  <a:lnTo>
                    <a:pt x="175860" y="34619"/>
                  </a:lnTo>
                  <a:lnTo>
                    <a:pt x="175882" y="27695"/>
                  </a:lnTo>
                  <a:lnTo>
                    <a:pt x="175904" y="20771"/>
                  </a:lnTo>
                  <a:lnTo>
                    <a:pt x="175927" y="13847"/>
                  </a:lnTo>
                  <a:lnTo>
                    <a:pt x="175950" y="6923"/>
                  </a:lnTo>
                  <a:lnTo>
                    <a:pt x="175973" y="0"/>
                  </a:lnTo>
                  <a:lnTo>
                    <a:pt x="176455" y="0"/>
                  </a:lnTo>
                  <a:lnTo>
                    <a:pt x="176478" y="6923"/>
                  </a:lnTo>
                  <a:lnTo>
                    <a:pt x="176501" y="13847"/>
                  </a:lnTo>
                  <a:lnTo>
                    <a:pt x="176523" y="20771"/>
                  </a:lnTo>
                  <a:lnTo>
                    <a:pt x="176546" y="27695"/>
                  </a:lnTo>
                  <a:lnTo>
                    <a:pt x="176567" y="34619"/>
                  </a:lnTo>
                  <a:lnTo>
                    <a:pt x="176588" y="41543"/>
                  </a:lnTo>
                  <a:lnTo>
                    <a:pt x="176608" y="48467"/>
                  </a:lnTo>
                  <a:lnTo>
                    <a:pt x="176627" y="55391"/>
                  </a:lnTo>
                  <a:lnTo>
                    <a:pt x="176645" y="62315"/>
                  </a:lnTo>
                  <a:lnTo>
                    <a:pt x="176662" y="69239"/>
                  </a:lnTo>
                  <a:lnTo>
                    <a:pt x="176678" y="76162"/>
                  </a:lnTo>
                  <a:lnTo>
                    <a:pt x="176694" y="83086"/>
                  </a:lnTo>
                  <a:lnTo>
                    <a:pt x="176709" y="90010"/>
                  </a:lnTo>
                  <a:lnTo>
                    <a:pt x="176724" y="96934"/>
                  </a:lnTo>
                  <a:lnTo>
                    <a:pt x="176738" y="103858"/>
                  </a:lnTo>
                  <a:lnTo>
                    <a:pt x="176754" y="110782"/>
                  </a:lnTo>
                  <a:lnTo>
                    <a:pt x="176769" y="117706"/>
                  </a:lnTo>
                  <a:lnTo>
                    <a:pt x="176786" y="124630"/>
                  </a:lnTo>
                  <a:lnTo>
                    <a:pt x="176803" y="131554"/>
                  </a:lnTo>
                  <a:lnTo>
                    <a:pt x="176821" y="138478"/>
                  </a:lnTo>
                  <a:lnTo>
                    <a:pt x="176840" y="145402"/>
                  </a:lnTo>
                  <a:lnTo>
                    <a:pt x="176860" y="152325"/>
                  </a:lnTo>
                  <a:lnTo>
                    <a:pt x="176881" y="159249"/>
                  </a:lnTo>
                  <a:lnTo>
                    <a:pt x="176902" y="166173"/>
                  </a:lnTo>
                  <a:lnTo>
                    <a:pt x="176924" y="173097"/>
                  </a:lnTo>
                  <a:lnTo>
                    <a:pt x="176946" y="180021"/>
                  </a:lnTo>
                  <a:lnTo>
                    <a:pt x="176968" y="186945"/>
                  </a:lnTo>
                  <a:lnTo>
                    <a:pt x="176991" y="193869"/>
                  </a:lnTo>
                  <a:lnTo>
                    <a:pt x="177014" y="200793"/>
                  </a:lnTo>
                  <a:lnTo>
                    <a:pt x="177038" y="207717"/>
                  </a:lnTo>
                  <a:lnTo>
                    <a:pt x="177063" y="214641"/>
                  </a:lnTo>
                  <a:lnTo>
                    <a:pt x="177090" y="221564"/>
                  </a:lnTo>
                  <a:lnTo>
                    <a:pt x="177120" y="228488"/>
                  </a:lnTo>
                  <a:lnTo>
                    <a:pt x="177154" y="235412"/>
                  </a:lnTo>
                  <a:lnTo>
                    <a:pt x="177191" y="242336"/>
                  </a:lnTo>
                  <a:lnTo>
                    <a:pt x="177234" y="249260"/>
                  </a:lnTo>
                  <a:lnTo>
                    <a:pt x="177282" y="256184"/>
                  </a:lnTo>
                  <a:lnTo>
                    <a:pt x="177338" y="263108"/>
                  </a:lnTo>
                  <a:lnTo>
                    <a:pt x="177401" y="270032"/>
                  </a:lnTo>
                  <a:lnTo>
                    <a:pt x="177471" y="276956"/>
                  </a:lnTo>
                  <a:lnTo>
                    <a:pt x="177551" y="283880"/>
                  </a:lnTo>
                  <a:lnTo>
                    <a:pt x="177641" y="290804"/>
                  </a:lnTo>
                  <a:lnTo>
                    <a:pt x="177741" y="297727"/>
                  </a:lnTo>
                  <a:lnTo>
                    <a:pt x="177851" y="304651"/>
                  </a:lnTo>
                  <a:lnTo>
                    <a:pt x="177971" y="311575"/>
                  </a:lnTo>
                  <a:lnTo>
                    <a:pt x="178101" y="318499"/>
                  </a:lnTo>
                  <a:lnTo>
                    <a:pt x="178241" y="325423"/>
                  </a:lnTo>
                  <a:lnTo>
                    <a:pt x="178390" y="332347"/>
                  </a:lnTo>
                  <a:lnTo>
                    <a:pt x="178549" y="339271"/>
                  </a:lnTo>
                  <a:lnTo>
                    <a:pt x="178717" y="346195"/>
                  </a:lnTo>
                  <a:lnTo>
                    <a:pt x="178895" y="353119"/>
                  </a:lnTo>
                  <a:lnTo>
                    <a:pt x="179081" y="360043"/>
                  </a:lnTo>
                  <a:lnTo>
                    <a:pt x="179275" y="366966"/>
                  </a:lnTo>
                  <a:lnTo>
                    <a:pt x="179475" y="373890"/>
                  </a:lnTo>
                  <a:lnTo>
                    <a:pt x="179681" y="380814"/>
                  </a:lnTo>
                  <a:lnTo>
                    <a:pt x="179891" y="387738"/>
                  </a:lnTo>
                  <a:lnTo>
                    <a:pt x="180106" y="394662"/>
                  </a:lnTo>
                  <a:lnTo>
                    <a:pt x="180322" y="401586"/>
                  </a:lnTo>
                  <a:lnTo>
                    <a:pt x="180541" y="408510"/>
                  </a:lnTo>
                  <a:lnTo>
                    <a:pt x="180759" y="415434"/>
                  </a:lnTo>
                  <a:lnTo>
                    <a:pt x="180976" y="422358"/>
                  </a:lnTo>
                  <a:lnTo>
                    <a:pt x="181192" y="429282"/>
                  </a:lnTo>
                  <a:lnTo>
                    <a:pt x="181407" y="436206"/>
                  </a:lnTo>
                  <a:lnTo>
                    <a:pt x="181620" y="443129"/>
                  </a:lnTo>
                  <a:lnTo>
                    <a:pt x="181833" y="450053"/>
                  </a:lnTo>
                  <a:lnTo>
                    <a:pt x="182047" y="456977"/>
                  </a:lnTo>
                  <a:lnTo>
                    <a:pt x="182264" y="463901"/>
                  </a:lnTo>
                  <a:lnTo>
                    <a:pt x="182487" y="470825"/>
                  </a:lnTo>
                  <a:lnTo>
                    <a:pt x="182720" y="477749"/>
                  </a:lnTo>
                  <a:lnTo>
                    <a:pt x="182966" y="484673"/>
                  </a:lnTo>
                  <a:lnTo>
                    <a:pt x="183227" y="491597"/>
                  </a:lnTo>
                  <a:lnTo>
                    <a:pt x="183509" y="498521"/>
                  </a:lnTo>
                  <a:lnTo>
                    <a:pt x="183812" y="505445"/>
                  </a:lnTo>
                  <a:lnTo>
                    <a:pt x="184141" y="512368"/>
                  </a:lnTo>
                  <a:lnTo>
                    <a:pt x="184497" y="519292"/>
                  </a:lnTo>
                  <a:lnTo>
                    <a:pt x="184882" y="526216"/>
                  </a:lnTo>
                  <a:lnTo>
                    <a:pt x="185296" y="533140"/>
                  </a:lnTo>
                  <a:lnTo>
                    <a:pt x="185745" y="540064"/>
                  </a:lnTo>
                  <a:lnTo>
                    <a:pt x="186224" y="546988"/>
                  </a:lnTo>
                  <a:lnTo>
                    <a:pt x="186731" y="553912"/>
                  </a:lnTo>
                  <a:lnTo>
                    <a:pt x="187266" y="560836"/>
                  </a:lnTo>
                  <a:lnTo>
                    <a:pt x="187827" y="567760"/>
                  </a:lnTo>
                  <a:lnTo>
                    <a:pt x="188412" y="574684"/>
                  </a:lnTo>
                  <a:lnTo>
                    <a:pt x="189020" y="581608"/>
                  </a:lnTo>
                  <a:lnTo>
                    <a:pt x="189650" y="588531"/>
                  </a:lnTo>
                  <a:lnTo>
                    <a:pt x="190299" y="595455"/>
                  </a:lnTo>
                  <a:lnTo>
                    <a:pt x="190971" y="602379"/>
                  </a:lnTo>
                  <a:lnTo>
                    <a:pt x="191660" y="609303"/>
                  </a:lnTo>
                  <a:lnTo>
                    <a:pt x="192368" y="616227"/>
                  </a:lnTo>
                  <a:lnTo>
                    <a:pt x="193093" y="623151"/>
                  </a:lnTo>
                  <a:lnTo>
                    <a:pt x="193838" y="630075"/>
                  </a:lnTo>
                  <a:lnTo>
                    <a:pt x="194602" y="636999"/>
                  </a:lnTo>
                  <a:lnTo>
                    <a:pt x="195388" y="643923"/>
                  </a:lnTo>
                  <a:lnTo>
                    <a:pt x="196195" y="650847"/>
                  </a:lnTo>
                  <a:lnTo>
                    <a:pt x="197028" y="657771"/>
                  </a:lnTo>
                  <a:lnTo>
                    <a:pt x="197891" y="664694"/>
                  </a:lnTo>
                  <a:lnTo>
                    <a:pt x="198781" y="671618"/>
                  </a:lnTo>
                  <a:lnTo>
                    <a:pt x="199702" y="678542"/>
                  </a:lnTo>
                  <a:lnTo>
                    <a:pt x="200654" y="685466"/>
                  </a:lnTo>
                  <a:lnTo>
                    <a:pt x="201637" y="692390"/>
                  </a:lnTo>
                  <a:lnTo>
                    <a:pt x="202654" y="699314"/>
                  </a:lnTo>
                  <a:lnTo>
                    <a:pt x="203703" y="706238"/>
                  </a:lnTo>
                  <a:lnTo>
                    <a:pt x="204785" y="713162"/>
                  </a:lnTo>
                  <a:lnTo>
                    <a:pt x="205900" y="720086"/>
                  </a:lnTo>
                  <a:lnTo>
                    <a:pt x="207050" y="727010"/>
                  </a:lnTo>
                  <a:lnTo>
                    <a:pt x="208231" y="733933"/>
                  </a:lnTo>
                  <a:lnTo>
                    <a:pt x="209441" y="740857"/>
                  </a:lnTo>
                  <a:lnTo>
                    <a:pt x="210682" y="747781"/>
                  </a:lnTo>
                  <a:lnTo>
                    <a:pt x="211953" y="754705"/>
                  </a:lnTo>
                  <a:lnTo>
                    <a:pt x="213255" y="761629"/>
                  </a:lnTo>
                  <a:lnTo>
                    <a:pt x="214590" y="768553"/>
                  </a:lnTo>
                  <a:lnTo>
                    <a:pt x="215959" y="775477"/>
                  </a:lnTo>
                  <a:lnTo>
                    <a:pt x="217367" y="782401"/>
                  </a:lnTo>
                  <a:lnTo>
                    <a:pt x="218820" y="789325"/>
                  </a:lnTo>
                  <a:lnTo>
                    <a:pt x="220318" y="796249"/>
                  </a:lnTo>
                  <a:lnTo>
                    <a:pt x="221863" y="803173"/>
                  </a:lnTo>
                  <a:lnTo>
                    <a:pt x="223458" y="810096"/>
                  </a:lnTo>
                  <a:lnTo>
                    <a:pt x="225105" y="817020"/>
                  </a:lnTo>
                  <a:lnTo>
                    <a:pt x="226806" y="823944"/>
                  </a:lnTo>
                  <a:lnTo>
                    <a:pt x="228559" y="830868"/>
                  </a:lnTo>
                  <a:lnTo>
                    <a:pt x="230365" y="837792"/>
                  </a:lnTo>
                  <a:lnTo>
                    <a:pt x="232223" y="844716"/>
                  </a:lnTo>
                  <a:lnTo>
                    <a:pt x="234131" y="851640"/>
                  </a:lnTo>
                  <a:lnTo>
                    <a:pt x="236080" y="858564"/>
                  </a:lnTo>
                  <a:lnTo>
                    <a:pt x="238064" y="865488"/>
                  </a:lnTo>
                  <a:lnTo>
                    <a:pt x="240078" y="872412"/>
                  </a:lnTo>
                  <a:lnTo>
                    <a:pt x="242116" y="879335"/>
                  </a:lnTo>
                  <a:lnTo>
                    <a:pt x="244173" y="886259"/>
                  </a:lnTo>
                  <a:lnTo>
                    <a:pt x="246244" y="893183"/>
                  </a:lnTo>
                  <a:lnTo>
                    <a:pt x="248325" y="900107"/>
                  </a:lnTo>
                  <a:lnTo>
                    <a:pt x="250412" y="907031"/>
                  </a:lnTo>
                  <a:lnTo>
                    <a:pt x="252504" y="913955"/>
                  </a:lnTo>
                  <a:lnTo>
                    <a:pt x="254599" y="920879"/>
                  </a:lnTo>
                  <a:lnTo>
                    <a:pt x="256697" y="927803"/>
                  </a:lnTo>
                  <a:lnTo>
                    <a:pt x="258800" y="934727"/>
                  </a:lnTo>
                  <a:lnTo>
                    <a:pt x="260911" y="941651"/>
                  </a:lnTo>
                  <a:lnTo>
                    <a:pt x="263031" y="948575"/>
                  </a:lnTo>
                  <a:lnTo>
                    <a:pt x="265164" y="955498"/>
                  </a:lnTo>
                  <a:lnTo>
                    <a:pt x="267313" y="962422"/>
                  </a:lnTo>
                  <a:lnTo>
                    <a:pt x="269484" y="969346"/>
                  </a:lnTo>
                  <a:lnTo>
                    <a:pt x="271679" y="976270"/>
                  </a:lnTo>
                  <a:lnTo>
                    <a:pt x="273901" y="983194"/>
                  </a:lnTo>
                  <a:lnTo>
                    <a:pt x="276151" y="990118"/>
                  </a:lnTo>
                  <a:lnTo>
                    <a:pt x="278431" y="997042"/>
                  </a:lnTo>
                  <a:lnTo>
                    <a:pt x="280740" y="1003966"/>
                  </a:lnTo>
                  <a:lnTo>
                    <a:pt x="283078" y="1010890"/>
                  </a:lnTo>
                  <a:lnTo>
                    <a:pt x="285443" y="1017814"/>
                  </a:lnTo>
                  <a:lnTo>
                    <a:pt x="287832" y="1024737"/>
                  </a:lnTo>
                  <a:lnTo>
                    <a:pt x="290242" y="1031661"/>
                  </a:lnTo>
                  <a:lnTo>
                    <a:pt x="292664" y="1038585"/>
                  </a:lnTo>
                  <a:lnTo>
                    <a:pt x="295091" y="1045509"/>
                  </a:lnTo>
                  <a:lnTo>
                    <a:pt x="297513" y="1052433"/>
                  </a:lnTo>
                  <a:lnTo>
                    <a:pt x="299922" y="1059357"/>
                  </a:lnTo>
                  <a:lnTo>
                    <a:pt x="302308" y="1066281"/>
                  </a:lnTo>
                  <a:lnTo>
                    <a:pt x="304664" y="1073205"/>
                  </a:lnTo>
                  <a:lnTo>
                    <a:pt x="306981" y="1080129"/>
                  </a:lnTo>
                  <a:lnTo>
                    <a:pt x="309250" y="1087053"/>
                  </a:lnTo>
                  <a:lnTo>
                    <a:pt x="311462" y="1093977"/>
                  </a:lnTo>
                  <a:lnTo>
                    <a:pt x="313614" y="1100900"/>
                  </a:lnTo>
                  <a:lnTo>
                    <a:pt x="315708" y="1107824"/>
                  </a:lnTo>
                  <a:lnTo>
                    <a:pt x="317745" y="1114748"/>
                  </a:lnTo>
                  <a:lnTo>
                    <a:pt x="319728" y="1121672"/>
                  </a:lnTo>
                  <a:lnTo>
                    <a:pt x="321660" y="1128596"/>
                  </a:lnTo>
                  <a:lnTo>
                    <a:pt x="323548" y="1135520"/>
                  </a:lnTo>
                  <a:lnTo>
                    <a:pt x="325396" y="1142444"/>
                  </a:lnTo>
                  <a:lnTo>
                    <a:pt x="327209" y="1149368"/>
                  </a:lnTo>
                  <a:lnTo>
                    <a:pt x="328990" y="1156292"/>
                  </a:lnTo>
                  <a:lnTo>
                    <a:pt x="330744" y="1163216"/>
                  </a:lnTo>
                  <a:lnTo>
                    <a:pt x="332471" y="1170139"/>
                  </a:lnTo>
                  <a:lnTo>
                    <a:pt x="334171" y="1177063"/>
                  </a:lnTo>
                  <a:lnTo>
                    <a:pt x="335840" y="1183987"/>
                  </a:lnTo>
                  <a:lnTo>
                    <a:pt x="337471" y="1190911"/>
                  </a:lnTo>
                  <a:lnTo>
                    <a:pt x="339057" y="1197835"/>
                  </a:lnTo>
                  <a:lnTo>
                    <a:pt x="340590" y="1204759"/>
                  </a:lnTo>
                  <a:lnTo>
                    <a:pt x="342060" y="1211683"/>
                  </a:lnTo>
                  <a:lnTo>
                    <a:pt x="343446" y="1218607"/>
                  </a:lnTo>
                  <a:lnTo>
                    <a:pt x="344746" y="1225531"/>
                  </a:lnTo>
                  <a:lnTo>
                    <a:pt x="345954" y="1232455"/>
                  </a:lnTo>
                  <a:lnTo>
                    <a:pt x="347062" y="1239379"/>
                  </a:lnTo>
                  <a:lnTo>
                    <a:pt x="348067" y="1246302"/>
                  </a:lnTo>
                  <a:lnTo>
                    <a:pt x="348966" y="1253226"/>
                  </a:lnTo>
                  <a:lnTo>
                    <a:pt x="349757" y="1260150"/>
                  </a:lnTo>
                  <a:lnTo>
                    <a:pt x="350442" y="1267074"/>
                  </a:lnTo>
                  <a:lnTo>
                    <a:pt x="351022" y="1273998"/>
                  </a:lnTo>
                  <a:lnTo>
                    <a:pt x="351488" y="1280922"/>
                  </a:lnTo>
                  <a:lnTo>
                    <a:pt x="351855" y="1287846"/>
                  </a:lnTo>
                  <a:lnTo>
                    <a:pt x="352129" y="1294770"/>
                  </a:lnTo>
                  <a:lnTo>
                    <a:pt x="352314" y="1301694"/>
                  </a:lnTo>
                  <a:lnTo>
                    <a:pt x="352412" y="1308618"/>
                  </a:lnTo>
                  <a:lnTo>
                    <a:pt x="352428" y="1315542"/>
                  </a:lnTo>
                  <a:lnTo>
                    <a:pt x="352364" y="1322465"/>
                  </a:lnTo>
                  <a:lnTo>
                    <a:pt x="352222" y="1329389"/>
                  </a:lnTo>
                  <a:lnTo>
                    <a:pt x="352006" y="1336313"/>
                  </a:lnTo>
                  <a:lnTo>
                    <a:pt x="351707" y="1343237"/>
                  </a:lnTo>
                  <a:lnTo>
                    <a:pt x="351339" y="1350161"/>
                  </a:lnTo>
                  <a:lnTo>
                    <a:pt x="350907" y="1357085"/>
                  </a:lnTo>
                  <a:lnTo>
                    <a:pt x="350415" y="1364009"/>
                  </a:lnTo>
                  <a:lnTo>
                    <a:pt x="349867" y="1370933"/>
                  </a:lnTo>
                  <a:lnTo>
                    <a:pt x="349271" y="1377857"/>
                  </a:lnTo>
                  <a:lnTo>
                    <a:pt x="348630" y="1384781"/>
                  </a:lnTo>
                  <a:lnTo>
                    <a:pt x="347952" y="1391704"/>
                  </a:lnTo>
                  <a:lnTo>
                    <a:pt x="347242" y="1398628"/>
                  </a:lnTo>
                  <a:lnTo>
                    <a:pt x="346502" y="1405552"/>
                  </a:lnTo>
                  <a:lnTo>
                    <a:pt x="345740" y="1412476"/>
                  </a:lnTo>
                  <a:lnTo>
                    <a:pt x="344959" y="1419400"/>
                  </a:lnTo>
                  <a:lnTo>
                    <a:pt x="344160" y="1426324"/>
                  </a:lnTo>
                  <a:lnTo>
                    <a:pt x="343341" y="1433248"/>
                  </a:lnTo>
                  <a:lnTo>
                    <a:pt x="342502" y="1440172"/>
                  </a:lnTo>
                  <a:lnTo>
                    <a:pt x="341639" y="1447096"/>
                  </a:lnTo>
                  <a:lnTo>
                    <a:pt x="340749" y="1454020"/>
                  </a:lnTo>
                  <a:lnTo>
                    <a:pt x="339826" y="1460944"/>
                  </a:lnTo>
                  <a:lnTo>
                    <a:pt x="338862" y="1467867"/>
                  </a:lnTo>
                  <a:lnTo>
                    <a:pt x="337856" y="1474791"/>
                  </a:lnTo>
                  <a:lnTo>
                    <a:pt x="336804" y="1481715"/>
                  </a:lnTo>
                  <a:lnTo>
                    <a:pt x="335705" y="1488639"/>
                  </a:lnTo>
                  <a:lnTo>
                    <a:pt x="334557" y="1495563"/>
                  </a:lnTo>
                  <a:lnTo>
                    <a:pt x="333361" y="1502487"/>
                  </a:lnTo>
                  <a:lnTo>
                    <a:pt x="332119" y="1509411"/>
                  </a:lnTo>
                  <a:lnTo>
                    <a:pt x="330833" y="1516335"/>
                  </a:lnTo>
                  <a:lnTo>
                    <a:pt x="329508" y="1523259"/>
                  </a:lnTo>
                  <a:lnTo>
                    <a:pt x="328148" y="1530183"/>
                  </a:lnTo>
                  <a:lnTo>
                    <a:pt x="326764" y="1537106"/>
                  </a:lnTo>
                  <a:lnTo>
                    <a:pt x="325360" y="1544030"/>
                  </a:lnTo>
                  <a:lnTo>
                    <a:pt x="323943" y="1550954"/>
                  </a:lnTo>
                  <a:lnTo>
                    <a:pt x="322517" y="1557878"/>
                  </a:lnTo>
                  <a:lnTo>
                    <a:pt x="321085" y="1564802"/>
                  </a:lnTo>
                  <a:lnTo>
                    <a:pt x="319648" y="1571726"/>
                  </a:lnTo>
                  <a:lnTo>
                    <a:pt x="318206" y="1578650"/>
                  </a:lnTo>
                  <a:lnTo>
                    <a:pt x="316757" y="1585574"/>
                  </a:lnTo>
                  <a:lnTo>
                    <a:pt x="315296" y="1592498"/>
                  </a:lnTo>
                  <a:lnTo>
                    <a:pt x="313819" y="1599422"/>
                  </a:lnTo>
                  <a:lnTo>
                    <a:pt x="312319" y="1606346"/>
                  </a:lnTo>
                  <a:lnTo>
                    <a:pt x="310793" y="1613269"/>
                  </a:lnTo>
                  <a:lnTo>
                    <a:pt x="309234" y="1620193"/>
                  </a:lnTo>
                  <a:lnTo>
                    <a:pt x="307640" y="1627117"/>
                  </a:lnTo>
                  <a:lnTo>
                    <a:pt x="306006" y="1634041"/>
                  </a:lnTo>
                  <a:lnTo>
                    <a:pt x="304331" y="1640965"/>
                  </a:lnTo>
                  <a:lnTo>
                    <a:pt x="302614" y="1647889"/>
                  </a:lnTo>
                  <a:lnTo>
                    <a:pt x="300855" y="1654813"/>
                  </a:lnTo>
                  <a:lnTo>
                    <a:pt x="299063" y="1661737"/>
                  </a:lnTo>
                  <a:lnTo>
                    <a:pt x="297243" y="1668661"/>
                  </a:lnTo>
                  <a:lnTo>
                    <a:pt x="295402" y="1675585"/>
                  </a:lnTo>
                  <a:lnTo>
                    <a:pt x="293548" y="1682508"/>
                  </a:lnTo>
                  <a:lnTo>
                    <a:pt x="291690" y="1689432"/>
                  </a:lnTo>
                  <a:lnTo>
                    <a:pt x="289835" y="1696356"/>
                  </a:lnTo>
                  <a:lnTo>
                    <a:pt x="287992" y="1703280"/>
                  </a:lnTo>
                  <a:lnTo>
                    <a:pt x="286171" y="1710204"/>
                  </a:lnTo>
                  <a:lnTo>
                    <a:pt x="284381" y="1717128"/>
                  </a:lnTo>
                  <a:lnTo>
                    <a:pt x="282626" y="1724052"/>
                  </a:lnTo>
                  <a:lnTo>
                    <a:pt x="280911" y="1730976"/>
                  </a:lnTo>
                  <a:lnTo>
                    <a:pt x="279238" y="1737900"/>
                  </a:lnTo>
                  <a:lnTo>
                    <a:pt x="277608" y="1744824"/>
                  </a:lnTo>
                  <a:lnTo>
                    <a:pt x="276023" y="1751748"/>
                  </a:lnTo>
                  <a:lnTo>
                    <a:pt x="274479" y="1758671"/>
                  </a:lnTo>
                  <a:lnTo>
                    <a:pt x="272976" y="1765595"/>
                  </a:lnTo>
                  <a:lnTo>
                    <a:pt x="271511" y="1772519"/>
                  </a:lnTo>
                  <a:lnTo>
                    <a:pt x="270079" y="1779443"/>
                  </a:lnTo>
                  <a:lnTo>
                    <a:pt x="268674" y="1786367"/>
                  </a:lnTo>
                  <a:lnTo>
                    <a:pt x="267288" y="1793291"/>
                  </a:lnTo>
                  <a:lnTo>
                    <a:pt x="265918" y="1800215"/>
                  </a:lnTo>
                  <a:lnTo>
                    <a:pt x="264559" y="1807139"/>
                  </a:lnTo>
                  <a:lnTo>
                    <a:pt x="263205" y="1814063"/>
                  </a:lnTo>
                  <a:lnTo>
                    <a:pt x="261852" y="1820987"/>
                  </a:lnTo>
                  <a:lnTo>
                    <a:pt x="260497" y="1827910"/>
                  </a:lnTo>
                  <a:lnTo>
                    <a:pt x="259137" y="1834834"/>
                  </a:lnTo>
                  <a:lnTo>
                    <a:pt x="257770" y="1841758"/>
                  </a:lnTo>
                  <a:lnTo>
                    <a:pt x="256396" y="1848682"/>
                  </a:lnTo>
                  <a:lnTo>
                    <a:pt x="255015" y="1855606"/>
                  </a:lnTo>
                  <a:lnTo>
                    <a:pt x="253631" y="1862530"/>
                  </a:lnTo>
                  <a:lnTo>
                    <a:pt x="252245" y="1869454"/>
                  </a:lnTo>
                  <a:lnTo>
                    <a:pt x="250863" y="1876378"/>
                  </a:lnTo>
                  <a:lnTo>
                    <a:pt x="249489" y="1883302"/>
                  </a:lnTo>
                  <a:lnTo>
                    <a:pt x="248128" y="1890226"/>
                  </a:lnTo>
                  <a:lnTo>
                    <a:pt x="246789" y="1897150"/>
                  </a:lnTo>
                  <a:lnTo>
                    <a:pt x="245477" y="1904073"/>
                  </a:lnTo>
                  <a:lnTo>
                    <a:pt x="244197" y="1910997"/>
                  </a:lnTo>
                  <a:lnTo>
                    <a:pt x="242951" y="1917921"/>
                  </a:lnTo>
                  <a:lnTo>
                    <a:pt x="241744" y="1924845"/>
                  </a:lnTo>
                  <a:lnTo>
                    <a:pt x="240578" y="1931769"/>
                  </a:lnTo>
                  <a:lnTo>
                    <a:pt x="239454" y="1938693"/>
                  </a:lnTo>
                  <a:lnTo>
                    <a:pt x="238372" y="1945617"/>
                  </a:lnTo>
                  <a:lnTo>
                    <a:pt x="237331" y="1952541"/>
                  </a:lnTo>
                  <a:lnTo>
                    <a:pt x="236335" y="1959465"/>
                  </a:lnTo>
                  <a:lnTo>
                    <a:pt x="235379" y="1966389"/>
                  </a:lnTo>
                  <a:lnTo>
                    <a:pt x="234459" y="1973313"/>
                  </a:lnTo>
                  <a:lnTo>
                    <a:pt x="233575" y="1980236"/>
                  </a:lnTo>
                  <a:lnTo>
                    <a:pt x="232724" y="1987160"/>
                  </a:lnTo>
                  <a:lnTo>
                    <a:pt x="231905" y="1994084"/>
                  </a:lnTo>
                  <a:lnTo>
                    <a:pt x="231117" y="2001008"/>
                  </a:lnTo>
                  <a:lnTo>
                    <a:pt x="230358" y="2007932"/>
                  </a:lnTo>
                  <a:lnTo>
                    <a:pt x="229626" y="2014856"/>
                  </a:lnTo>
                  <a:lnTo>
                    <a:pt x="228923" y="2021780"/>
                  </a:lnTo>
                  <a:lnTo>
                    <a:pt x="228241" y="2028704"/>
                  </a:lnTo>
                  <a:lnTo>
                    <a:pt x="227579" y="2035628"/>
                  </a:lnTo>
                  <a:lnTo>
                    <a:pt x="226931" y="2042552"/>
                  </a:lnTo>
                  <a:lnTo>
                    <a:pt x="226293" y="2049475"/>
                  </a:lnTo>
                  <a:lnTo>
                    <a:pt x="225662" y="2056399"/>
                  </a:lnTo>
                  <a:lnTo>
                    <a:pt x="225033" y="2063323"/>
                  </a:lnTo>
                  <a:lnTo>
                    <a:pt x="224403" y="2070247"/>
                  </a:lnTo>
                  <a:lnTo>
                    <a:pt x="223768" y="2077171"/>
                  </a:lnTo>
                  <a:lnTo>
                    <a:pt x="223125" y="2084095"/>
                  </a:lnTo>
                  <a:lnTo>
                    <a:pt x="222475" y="2091019"/>
                  </a:lnTo>
                  <a:lnTo>
                    <a:pt x="221817" y="2097943"/>
                  </a:lnTo>
                  <a:lnTo>
                    <a:pt x="221155" y="2104867"/>
                  </a:lnTo>
                  <a:lnTo>
                    <a:pt x="220492" y="2111791"/>
                  </a:lnTo>
                  <a:lnTo>
                    <a:pt x="219834" y="2118715"/>
                  </a:lnTo>
                  <a:lnTo>
                    <a:pt x="219185" y="2125638"/>
                  </a:lnTo>
                  <a:lnTo>
                    <a:pt x="218555" y="2132562"/>
                  </a:lnTo>
                  <a:lnTo>
                    <a:pt x="217949" y="2139486"/>
                  </a:lnTo>
                  <a:lnTo>
                    <a:pt x="217382" y="2146410"/>
                  </a:lnTo>
                  <a:lnTo>
                    <a:pt x="216860" y="2153334"/>
                  </a:lnTo>
                  <a:lnTo>
                    <a:pt x="216391" y="2160258"/>
                  </a:lnTo>
                  <a:lnTo>
                    <a:pt x="215982" y="2167182"/>
                  </a:lnTo>
                  <a:lnTo>
                    <a:pt x="215640" y="2174106"/>
                  </a:lnTo>
                  <a:lnTo>
                    <a:pt x="215371" y="2181030"/>
                  </a:lnTo>
                  <a:lnTo>
                    <a:pt x="215181" y="2187954"/>
                  </a:lnTo>
                  <a:lnTo>
                    <a:pt x="215072" y="2194877"/>
                  </a:lnTo>
                  <a:lnTo>
                    <a:pt x="215049" y="2201801"/>
                  </a:lnTo>
                  <a:lnTo>
                    <a:pt x="215122" y="2208725"/>
                  </a:lnTo>
                  <a:lnTo>
                    <a:pt x="215277" y="2215649"/>
                  </a:lnTo>
                  <a:lnTo>
                    <a:pt x="215510" y="2222573"/>
                  </a:lnTo>
                  <a:lnTo>
                    <a:pt x="215815" y="2229497"/>
                  </a:lnTo>
                  <a:lnTo>
                    <a:pt x="216183" y="2236421"/>
                  </a:lnTo>
                  <a:lnTo>
                    <a:pt x="216605" y="2243345"/>
                  </a:lnTo>
                  <a:lnTo>
                    <a:pt x="217070" y="2250269"/>
                  </a:lnTo>
                  <a:lnTo>
                    <a:pt x="217565" y="2257193"/>
                  </a:lnTo>
                  <a:lnTo>
                    <a:pt x="218080" y="2264117"/>
                  </a:lnTo>
                  <a:lnTo>
                    <a:pt x="218601" y="2271040"/>
                  </a:lnTo>
                  <a:lnTo>
                    <a:pt x="219113" y="2277964"/>
                  </a:lnTo>
                  <a:lnTo>
                    <a:pt x="219608" y="2284888"/>
                  </a:lnTo>
                  <a:lnTo>
                    <a:pt x="220079" y="2291812"/>
                  </a:lnTo>
                  <a:lnTo>
                    <a:pt x="220518" y="2298736"/>
                  </a:lnTo>
                  <a:lnTo>
                    <a:pt x="220923" y="2305660"/>
                  </a:lnTo>
                  <a:lnTo>
                    <a:pt x="221291" y="2312584"/>
                  </a:lnTo>
                  <a:lnTo>
                    <a:pt x="221623" y="2319508"/>
                  </a:lnTo>
                  <a:lnTo>
                    <a:pt x="221919" y="2326432"/>
                  </a:lnTo>
                  <a:lnTo>
                    <a:pt x="222181" y="2333356"/>
                  </a:lnTo>
                  <a:lnTo>
                    <a:pt x="222418" y="2340279"/>
                  </a:lnTo>
                  <a:lnTo>
                    <a:pt x="222633" y="2347203"/>
                  </a:lnTo>
                  <a:lnTo>
                    <a:pt x="222833" y="2354127"/>
                  </a:lnTo>
                  <a:lnTo>
                    <a:pt x="223021" y="2361051"/>
                  </a:lnTo>
                  <a:lnTo>
                    <a:pt x="223202" y="2367975"/>
                  </a:lnTo>
                  <a:lnTo>
                    <a:pt x="223378" y="2374899"/>
                  </a:lnTo>
                  <a:lnTo>
                    <a:pt x="223552" y="2381823"/>
                  </a:lnTo>
                  <a:lnTo>
                    <a:pt x="223725" y="2388747"/>
                  </a:lnTo>
                  <a:lnTo>
                    <a:pt x="223898" y="2395671"/>
                  </a:lnTo>
                  <a:lnTo>
                    <a:pt x="224069" y="2402595"/>
                  </a:lnTo>
                  <a:lnTo>
                    <a:pt x="224236" y="2409519"/>
                  </a:lnTo>
                  <a:lnTo>
                    <a:pt x="224396" y="2416442"/>
                  </a:lnTo>
                  <a:lnTo>
                    <a:pt x="224547" y="2423366"/>
                  </a:lnTo>
                  <a:lnTo>
                    <a:pt x="224685" y="2430290"/>
                  </a:lnTo>
                  <a:lnTo>
                    <a:pt x="224805" y="2437214"/>
                  </a:lnTo>
                  <a:lnTo>
                    <a:pt x="224903" y="2444138"/>
                  </a:lnTo>
                  <a:lnTo>
                    <a:pt x="224975" y="2451062"/>
                  </a:lnTo>
                  <a:lnTo>
                    <a:pt x="225012" y="2457986"/>
                  </a:lnTo>
                  <a:lnTo>
                    <a:pt x="225013" y="2464910"/>
                  </a:lnTo>
                  <a:lnTo>
                    <a:pt x="224973" y="2471834"/>
                  </a:lnTo>
                  <a:lnTo>
                    <a:pt x="224888" y="2478758"/>
                  </a:lnTo>
                  <a:lnTo>
                    <a:pt x="224754" y="2485682"/>
                  </a:lnTo>
                  <a:lnTo>
                    <a:pt x="224565" y="2492605"/>
                  </a:lnTo>
                  <a:lnTo>
                    <a:pt x="224317" y="2499529"/>
                  </a:lnTo>
                  <a:lnTo>
                    <a:pt x="224006" y="2506453"/>
                  </a:lnTo>
                  <a:lnTo>
                    <a:pt x="223622" y="2513377"/>
                  </a:lnTo>
                  <a:lnTo>
                    <a:pt x="223159" y="2520301"/>
                  </a:lnTo>
                  <a:lnTo>
                    <a:pt x="222618" y="2527225"/>
                  </a:lnTo>
                  <a:lnTo>
                    <a:pt x="221996" y="2534149"/>
                  </a:lnTo>
                  <a:lnTo>
                    <a:pt x="221291" y="2541073"/>
                  </a:lnTo>
                  <a:lnTo>
                    <a:pt x="220500" y="2547997"/>
                  </a:lnTo>
                  <a:lnTo>
                    <a:pt x="219624" y="2554921"/>
                  </a:lnTo>
                  <a:lnTo>
                    <a:pt x="218662" y="2561844"/>
                  </a:lnTo>
                  <a:lnTo>
                    <a:pt x="217618" y="2568768"/>
                  </a:lnTo>
                  <a:lnTo>
                    <a:pt x="216487" y="2575692"/>
                  </a:lnTo>
                  <a:lnTo>
                    <a:pt x="215278" y="2582616"/>
                  </a:lnTo>
                  <a:lnTo>
                    <a:pt x="214001" y="2589540"/>
                  </a:lnTo>
                  <a:lnTo>
                    <a:pt x="212666" y="2596464"/>
                  </a:lnTo>
                  <a:lnTo>
                    <a:pt x="211280" y="2603388"/>
                  </a:lnTo>
                  <a:lnTo>
                    <a:pt x="209854" y="2610312"/>
                  </a:lnTo>
                  <a:lnTo>
                    <a:pt x="208397" y="2617236"/>
                  </a:lnTo>
                  <a:lnTo>
                    <a:pt x="206919" y="2624160"/>
                  </a:lnTo>
                  <a:lnTo>
                    <a:pt x="205432" y="2631084"/>
                  </a:lnTo>
                  <a:lnTo>
                    <a:pt x="203947" y="2638007"/>
                  </a:lnTo>
                  <a:lnTo>
                    <a:pt x="202474" y="2644931"/>
                  </a:lnTo>
                  <a:lnTo>
                    <a:pt x="201024" y="2651855"/>
                  </a:lnTo>
                  <a:lnTo>
                    <a:pt x="199603" y="2658779"/>
                  </a:lnTo>
                  <a:lnTo>
                    <a:pt x="198217" y="2665703"/>
                  </a:lnTo>
                  <a:lnTo>
                    <a:pt x="196873" y="2672627"/>
                  </a:lnTo>
                  <a:lnTo>
                    <a:pt x="195573" y="2679551"/>
                  </a:lnTo>
                  <a:lnTo>
                    <a:pt x="194322" y="2686475"/>
                  </a:lnTo>
                  <a:lnTo>
                    <a:pt x="193121" y="2693399"/>
                  </a:lnTo>
                  <a:lnTo>
                    <a:pt x="191975" y="2700323"/>
                  </a:lnTo>
                  <a:lnTo>
                    <a:pt x="190882" y="2707246"/>
                  </a:lnTo>
                  <a:lnTo>
                    <a:pt x="189839" y="2714170"/>
                  </a:lnTo>
                  <a:lnTo>
                    <a:pt x="188845" y="2721094"/>
                  </a:lnTo>
                  <a:lnTo>
                    <a:pt x="187896" y="2728018"/>
                  </a:lnTo>
                  <a:lnTo>
                    <a:pt x="186993" y="2734942"/>
                  </a:lnTo>
                  <a:lnTo>
                    <a:pt x="186134" y="2741866"/>
                  </a:lnTo>
                  <a:lnTo>
                    <a:pt x="185317" y="2748790"/>
                  </a:lnTo>
                  <a:lnTo>
                    <a:pt x="184540" y="2755714"/>
                  </a:lnTo>
                  <a:lnTo>
                    <a:pt x="183808" y="2762638"/>
                  </a:lnTo>
                  <a:lnTo>
                    <a:pt x="183116" y="2769562"/>
                  </a:lnTo>
                  <a:lnTo>
                    <a:pt x="182464" y="2776486"/>
                  </a:lnTo>
                  <a:lnTo>
                    <a:pt x="181850" y="2783409"/>
                  </a:lnTo>
                  <a:lnTo>
                    <a:pt x="181275" y="2790333"/>
                  </a:lnTo>
                  <a:lnTo>
                    <a:pt x="180739" y="2797257"/>
                  </a:lnTo>
                  <a:lnTo>
                    <a:pt x="180242" y="2804181"/>
                  </a:lnTo>
                  <a:lnTo>
                    <a:pt x="179783" y="2811105"/>
                  </a:lnTo>
                  <a:lnTo>
                    <a:pt x="179362" y="2818029"/>
                  </a:lnTo>
                  <a:lnTo>
                    <a:pt x="178982" y="2824953"/>
                  </a:lnTo>
                  <a:lnTo>
                    <a:pt x="178639" y="2831877"/>
                  </a:lnTo>
                  <a:lnTo>
                    <a:pt x="178330" y="2838801"/>
                  </a:lnTo>
                  <a:lnTo>
                    <a:pt x="178053" y="2845725"/>
                  </a:lnTo>
                  <a:lnTo>
                    <a:pt x="177808" y="2852648"/>
                  </a:lnTo>
                  <a:lnTo>
                    <a:pt x="177591" y="2859572"/>
                  </a:lnTo>
                  <a:lnTo>
                    <a:pt x="177400" y="2866496"/>
                  </a:lnTo>
                  <a:lnTo>
                    <a:pt x="177234" y="2873420"/>
                  </a:lnTo>
                  <a:lnTo>
                    <a:pt x="177090" y="2880344"/>
                  </a:lnTo>
                  <a:lnTo>
                    <a:pt x="176969" y="2887268"/>
                  </a:lnTo>
                  <a:lnTo>
                    <a:pt x="176865" y="2894192"/>
                  </a:lnTo>
                  <a:lnTo>
                    <a:pt x="176776" y="2901116"/>
                  </a:lnTo>
                  <a:lnTo>
                    <a:pt x="176701" y="2908040"/>
                  </a:lnTo>
                  <a:lnTo>
                    <a:pt x="176638" y="2914964"/>
                  </a:lnTo>
                  <a:lnTo>
                    <a:pt x="176586" y="2921888"/>
                  </a:lnTo>
                  <a:lnTo>
                    <a:pt x="176542" y="2928811"/>
                  </a:lnTo>
                  <a:lnTo>
                    <a:pt x="176507" y="2935735"/>
                  </a:lnTo>
                  <a:lnTo>
                    <a:pt x="176479" y="2942659"/>
                  </a:lnTo>
                  <a:lnTo>
                    <a:pt x="176457" y="2949583"/>
                  </a:lnTo>
                  <a:lnTo>
                    <a:pt x="176441" y="2956507"/>
                  </a:lnTo>
                  <a:lnTo>
                    <a:pt x="176428" y="2963431"/>
                  </a:lnTo>
                  <a:lnTo>
                    <a:pt x="176418" y="2970355"/>
                  </a:lnTo>
                  <a:lnTo>
                    <a:pt x="176412" y="2977279"/>
                  </a:lnTo>
                  <a:lnTo>
                    <a:pt x="176407" y="2984203"/>
                  </a:lnTo>
                  <a:lnTo>
                    <a:pt x="176404" y="2991127"/>
                  </a:lnTo>
                  <a:lnTo>
                    <a:pt x="176402" y="2998050"/>
                  </a:lnTo>
                  <a:lnTo>
                    <a:pt x="176401" y="3004974"/>
                  </a:lnTo>
                  <a:lnTo>
                    <a:pt x="176400" y="3011898"/>
                  </a:lnTo>
                  <a:lnTo>
                    <a:pt x="176399" y="3018822"/>
                  </a:lnTo>
                  <a:lnTo>
                    <a:pt x="176399" y="3025746"/>
                  </a:lnTo>
                  <a:lnTo>
                    <a:pt x="176399" y="3032670"/>
                  </a:lnTo>
                  <a:lnTo>
                    <a:pt x="176399" y="3039594"/>
                  </a:lnTo>
                  <a:lnTo>
                    <a:pt x="176398" y="3046518"/>
                  </a:lnTo>
                  <a:lnTo>
                    <a:pt x="176398" y="3053442"/>
                  </a:lnTo>
                  <a:lnTo>
                    <a:pt x="176398" y="3060366"/>
                  </a:lnTo>
                  <a:lnTo>
                    <a:pt x="176397" y="3067290"/>
                  </a:lnTo>
                  <a:lnTo>
                    <a:pt x="176397" y="3074213"/>
                  </a:lnTo>
                  <a:lnTo>
                    <a:pt x="176396" y="3081137"/>
                  </a:lnTo>
                  <a:lnTo>
                    <a:pt x="176396" y="3088061"/>
                  </a:lnTo>
                  <a:lnTo>
                    <a:pt x="176395" y="3094985"/>
                  </a:lnTo>
                  <a:lnTo>
                    <a:pt x="176394" y="3101909"/>
                  </a:lnTo>
                  <a:lnTo>
                    <a:pt x="176394" y="3108833"/>
                  </a:lnTo>
                  <a:lnTo>
                    <a:pt x="176394" y="3115757"/>
                  </a:lnTo>
                  <a:lnTo>
                    <a:pt x="176394" y="3122681"/>
                  </a:lnTo>
                  <a:lnTo>
                    <a:pt x="176394" y="3129605"/>
                  </a:lnTo>
                  <a:lnTo>
                    <a:pt x="176395" y="3136529"/>
                  </a:lnTo>
                  <a:lnTo>
                    <a:pt x="176397" y="3143453"/>
                  </a:lnTo>
                  <a:lnTo>
                    <a:pt x="176399" y="3150376"/>
                  </a:lnTo>
                  <a:lnTo>
                    <a:pt x="176401" y="3157300"/>
                  </a:lnTo>
                  <a:lnTo>
                    <a:pt x="176405" y="3164224"/>
                  </a:lnTo>
                  <a:lnTo>
                    <a:pt x="176409" y="3171148"/>
                  </a:lnTo>
                  <a:lnTo>
                    <a:pt x="176413" y="3178072"/>
                  </a:lnTo>
                  <a:lnTo>
                    <a:pt x="176418" y="3184996"/>
                  </a:lnTo>
                  <a:lnTo>
                    <a:pt x="176424" y="3191920"/>
                  </a:lnTo>
                  <a:lnTo>
                    <a:pt x="176430" y="3198844"/>
                  </a:lnTo>
                  <a:lnTo>
                    <a:pt x="176437" y="3205768"/>
                  </a:lnTo>
                  <a:lnTo>
                    <a:pt x="176444" y="3212692"/>
                  </a:lnTo>
                  <a:lnTo>
                    <a:pt x="176452" y="3219615"/>
                  </a:lnTo>
                  <a:lnTo>
                    <a:pt x="176460" y="3226539"/>
                  </a:lnTo>
                  <a:lnTo>
                    <a:pt x="176469" y="3233463"/>
                  </a:lnTo>
                  <a:lnTo>
                    <a:pt x="176478" y="3240387"/>
                  </a:lnTo>
                  <a:lnTo>
                    <a:pt x="176487" y="3247311"/>
                  </a:lnTo>
                  <a:lnTo>
                    <a:pt x="176496" y="3254235"/>
                  </a:lnTo>
                  <a:lnTo>
                    <a:pt x="176504" y="3261159"/>
                  </a:lnTo>
                  <a:lnTo>
                    <a:pt x="176512" y="3268083"/>
                  </a:lnTo>
                  <a:lnTo>
                    <a:pt x="176519" y="3275007"/>
                  </a:lnTo>
                  <a:lnTo>
                    <a:pt x="176524" y="3281931"/>
                  </a:lnTo>
                  <a:lnTo>
                    <a:pt x="176528" y="3288855"/>
                  </a:lnTo>
                  <a:lnTo>
                    <a:pt x="176530" y="3295778"/>
                  </a:lnTo>
                  <a:lnTo>
                    <a:pt x="176531" y="3302702"/>
                  </a:lnTo>
                  <a:lnTo>
                    <a:pt x="176529" y="3309626"/>
                  </a:lnTo>
                  <a:lnTo>
                    <a:pt x="176525" y="3316550"/>
                  </a:lnTo>
                  <a:lnTo>
                    <a:pt x="176518" y="3323474"/>
                  </a:lnTo>
                  <a:lnTo>
                    <a:pt x="176509" y="3330398"/>
                  </a:lnTo>
                  <a:lnTo>
                    <a:pt x="176499" y="3337322"/>
                  </a:lnTo>
                  <a:lnTo>
                    <a:pt x="176486" y="3344246"/>
                  </a:lnTo>
                  <a:lnTo>
                    <a:pt x="176472" y="3351170"/>
                  </a:lnTo>
                  <a:lnTo>
                    <a:pt x="176456" y="3358094"/>
                  </a:lnTo>
                  <a:lnTo>
                    <a:pt x="176440" y="3365017"/>
                  </a:lnTo>
                  <a:lnTo>
                    <a:pt x="176423" y="3371941"/>
                  </a:lnTo>
                  <a:lnTo>
                    <a:pt x="176405" y="3378865"/>
                  </a:lnTo>
                  <a:lnTo>
                    <a:pt x="176388" y="3385789"/>
                  </a:lnTo>
                  <a:lnTo>
                    <a:pt x="176370" y="3392713"/>
                  </a:lnTo>
                  <a:lnTo>
                    <a:pt x="176354" y="3399637"/>
                  </a:lnTo>
                  <a:lnTo>
                    <a:pt x="176338" y="3406561"/>
                  </a:lnTo>
                  <a:lnTo>
                    <a:pt x="176324" y="3413485"/>
                  </a:lnTo>
                  <a:lnTo>
                    <a:pt x="176311" y="3420409"/>
                  </a:lnTo>
                  <a:lnTo>
                    <a:pt x="176299" y="3427333"/>
                  </a:lnTo>
                  <a:lnTo>
                    <a:pt x="176289" y="3434257"/>
                  </a:lnTo>
                  <a:lnTo>
                    <a:pt x="176281" y="3441180"/>
                  </a:lnTo>
                  <a:lnTo>
                    <a:pt x="176275" y="3448104"/>
                  </a:lnTo>
                  <a:lnTo>
                    <a:pt x="176271" y="3455028"/>
                  </a:lnTo>
                  <a:lnTo>
                    <a:pt x="176267" y="3461952"/>
                  </a:lnTo>
                  <a:lnTo>
                    <a:pt x="176266" y="3468876"/>
                  </a:lnTo>
                  <a:lnTo>
                    <a:pt x="176265" y="3475800"/>
                  </a:lnTo>
                  <a:lnTo>
                    <a:pt x="176266" y="3482724"/>
                  </a:lnTo>
                  <a:lnTo>
                    <a:pt x="176267" y="3489648"/>
                  </a:lnTo>
                  <a:lnTo>
                    <a:pt x="176269" y="3496572"/>
                  </a:lnTo>
                  <a:lnTo>
                    <a:pt x="176271" y="3503496"/>
                  </a:lnTo>
                  <a:lnTo>
                    <a:pt x="176273" y="3510419"/>
                  </a:lnTo>
                  <a:lnTo>
                    <a:pt x="176275" y="3517343"/>
                  </a:lnTo>
                  <a:lnTo>
                    <a:pt x="176276" y="3524267"/>
                  </a:lnTo>
                  <a:lnTo>
                    <a:pt x="176277" y="3531191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7" name="tx40">
              <a:extLst>
                <a:ext uri="{FF2B5EF4-FFF2-40B4-BE49-F238E27FC236}">
                  <a16:creationId xmlns:a16="http://schemas.microsoft.com/office/drawing/2014/main" id="{32CECE0F-1391-BDEA-0739-20BB0EB6FBE0}"/>
                </a:ext>
              </a:extLst>
            </p:cNvPr>
            <p:cNvSpPr/>
            <p:nvPr/>
          </p:nvSpPr>
          <p:spPr>
            <a:xfrm>
              <a:off x="2843838" y="6208348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298" name="tx41">
              <a:extLst>
                <a:ext uri="{FF2B5EF4-FFF2-40B4-BE49-F238E27FC236}">
                  <a16:creationId xmlns:a16="http://schemas.microsoft.com/office/drawing/2014/main" id="{BB2127C9-B16D-B131-D823-E71DD66C6541}"/>
                </a:ext>
              </a:extLst>
            </p:cNvPr>
            <p:cNvSpPr/>
            <p:nvPr/>
          </p:nvSpPr>
          <p:spPr>
            <a:xfrm>
              <a:off x="2903046" y="4901684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299" name="tx42">
              <a:extLst>
                <a:ext uri="{FF2B5EF4-FFF2-40B4-BE49-F238E27FC236}">
                  <a16:creationId xmlns:a16="http://schemas.microsoft.com/office/drawing/2014/main" id="{1D1B2D07-2150-421B-553F-5DADEB494A9E}"/>
                </a:ext>
              </a:extLst>
            </p:cNvPr>
            <p:cNvSpPr/>
            <p:nvPr/>
          </p:nvSpPr>
          <p:spPr>
            <a:xfrm>
              <a:off x="2903046" y="3600924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300" name="pl43">
              <a:extLst>
                <a:ext uri="{FF2B5EF4-FFF2-40B4-BE49-F238E27FC236}">
                  <a16:creationId xmlns:a16="http://schemas.microsoft.com/office/drawing/2014/main" id="{FED9CFC6-5FF6-2DDB-2BCC-044DB28B8FE0}"/>
                </a:ext>
              </a:extLst>
            </p:cNvPr>
            <p:cNvSpPr/>
            <p:nvPr/>
          </p:nvSpPr>
          <p:spPr>
            <a:xfrm>
              <a:off x="3029766" y="6269337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1" name="pl44">
              <a:extLst>
                <a:ext uri="{FF2B5EF4-FFF2-40B4-BE49-F238E27FC236}">
                  <a16:creationId xmlns:a16="http://schemas.microsoft.com/office/drawing/2014/main" id="{A67F125F-37AB-85D1-0BEB-5A6B173352E0}"/>
                </a:ext>
              </a:extLst>
            </p:cNvPr>
            <p:cNvSpPr/>
            <p:nvPr/>
          </p:nvSpPr>
          <p:spPr>
            <a:xfrm>
              <a:off x="3029766" y="4965625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2" name="pl45">
              <a:extLst>
                <a:ext uri="{FF2B5EF4-FFF2-40B4-BE49-F238E27FC236}">
                  <a16:creationId xmlns:a16="http://schemas.microsoft.com/office/drawing/2014/main" id="{03032328-6B6C-E80C-8A03-9AE43A86B2C4}"/>
                </a:ext>
              </a:extLst>
            </p:cNvPr>
            <p:cNvSpPr/>
            <p:nvPr/>
          </p:nvSpPr>
          <p:spPr>
            <a:xfrm>
              <a:off x="3029766" y="3661913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3" name="pl46">
              <a:extLst>
                <a:ext uri="{FF2B5EF4-FFF2-40B4-BE49-F238E27FC236}">
                  <a16:creationId xmlns:a16="http://schemas.microsoft.com/office/drawing/2014/main" id="{FA8E49B0-28DC-C184-A373-2170A5936CF6}"/>
                </a:ext>
              </a:extLst>
            </p:cNvPr>
            <p:cNvSpPr/>
            <p:nvPr/>
          </p:nvSpPr>
          <p:spPr>
            <a:xfrm>
              <a:off x="338105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4" name="pl47">
              <a:extLst>
                <a:ext uri="{FF2B5EF4-FFF2-40B4-BE49-F238E27FC236}">
                  <a16:creationId xmlns:a16="http://schemas.microsoft.com/office/drawing/2014/main" id="{C4F01E16-EC9A-D251-4B51-AB2AA898DB85}"/>
                </a:ext>
              </a:extLst>
            </p:cNvPr>
            <p:cNvSpPr/>
            <p:nvPr/>
          </p:nvSpPr>
          <p:spPr>
            <a:xfrm>
              <a:off x="390854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5" name="pl48">
              <a:extLst>
                <a:ext uri="{FF2B5EF4-FFF2-40B4-BE49-F238E27FC236}">
                  <a16:creationId xmlns:a16="http://schemas.microsoft.com/office/drawing/2014/main" id="{230885B8-0131-DB7E-87CE-082A46009043}"/>
                </a:ext>
              </a:extLst>
            </p:cNvPr>
            <p:cNvSpPr/>
            <p:nvPr/>
          </p:nvSpPr>
          <p:spPr>
            <a:xfrm>
              <a:off x="443603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6" name="pl49">
              <a:extLst>
                <a:ext uri="{FF2B5EF4-FFF2-40B4-BE49-F238E27FC236}">
                  <a16:creationId xmlns:a16="http://schemas.microsoft.com/office/drawing/2014/main" id="{B7EBDE4E-691C-3E5C-F884-548414A2684F}"/>
                </a:ext>
              </a:extLst>
            </p:cNvPr>
            <p:cNvSpPr/>
            <p:nvPr/>
          </p:nvSpPr>
          <p:spPr>
            <a:xfrm>
              <a:off x="496352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7" name="pl50">
              <a:extLst>
                <a:ext uri="{FF2B5EF4-FFF2-40B4-BE49-F238E27FC236}">
                  <a16:creationId xmlns:a16="http://schemas.microsoft.com/office/drawing/2014/main" id="{05CF0AA2-0C05-0C7A-9D92-F9E6A570B3BB}"/>
                </a:ext>
              </a:extLst>
            </p:cNvPr>
            <p:cNvSpPr/>
            <p:nvPr/>
          </p:nvSpPr>
          <p:spPr>
            <a:xfrm>
              <a:off x="549101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8" name="pl51">
              <a:extLst>
                <a:ext uri="{FF2B5EF4-FFF2-40B4-BE49-F238E27FC236}">
                  <a16:creationId xmlns:a16="http://schemas.microsoft.com/office/drawing/2014/main" id="{BDCCB0DB-891C-3CF8-56D4-A5ED8F2E4A6F}"/>
                </a:ext>
              </a:extLst>
            </p:cNvPr>
            <p:cNvSpPr/>
            <p:nvPr/>
          </p:nvSpPr>
          <p:spPr>
            <a:xfrm>
              <a:off x="601850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9" name="pl52">
              <a:extLst>
                <a:ext uri="{FF2B5EF4-FFF2-40B4-BE49-F238E27FC236}">
                  <a16:creationId xmlns:a16="http://schemas.microsoft.com/office/drawing/2014/main" id="{78FDA303-C662-68B5-26B8-CE7BC9717714}"/>
                </a:ext>
              </a:extLst>
            </p:cNvPr>
            <p:cNvSpPr/>
            <p:nvPr/>
          </p:nvSpPr>
          <p:spPr>
            <a:xfrm>
              <a:off x="654599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0" name="pl53">
              <a:extLst>
                <a:ext uri="{FF2B5EF4-FFF2-40B4-BE49-F238E27FC236}">
                  <a16:creationId xmlns:a16="http://schemas.microsoft.com/office/drawing/2014/main" id="{00A2DB8D-E79B-68D7-2F54-8587512E986D}"/>
                </a:ext>
              </a:extLst>
            </p:cNvPr>
            <p:cNvSpPr/>
            <p:nvPr/>
          </p:nvSpPr>
          <p:spPr>
            <a:xfrm>
              <a:off x="707348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1" name="pl54">
              <a:extLst>
                <a:ext uri="{FF2B5EF4-FFF2-40B4-BE49-F238E27FC236}">
                  <a16:creationId xmlns:a16="http://schemas.microsoft.com/office/drawing/2014/main" id="{40B8F848-FA7C-5E86-8DE8-23D30F1F3392}"/>
                </a:ext>
              </a:extLst>
            </p:cNvPr>
            <p:cNvSpPr/>
            <p:nvPr/>
          </p:nvSpPr>
          <p:spPr>
            <a:xfrm>
              <a:off x="760097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2" name="pl55">
              <a:extLst>
                <a:ext uri="{FF2B5EF4-FFF2-40B4-BE49-F238E27FC236}">
                  <a16:creationId xmlns:a16="http://schemas.microsoft.com/office/drawing/2014/main" id="{B7CD29A8-AA82-811A-0F6A-0A57A95007AF}"/>
                </a:ext>
              </a:extLst>
            </p:cNvPr>
            <p:cNvSpPr/>
            <p:nvPr/>
          </p:nvSpPr>
          <p:spPr>
            <a:xfrm>
              <a:off x="812846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3" name="pl56">
              <a:extLst>
                <a:ext uri="{FF2B5EF4-FFF2-40B4-BE49-F238E27FC236}">
                  <a16:creationId xmlns:a16="http://schemas.microsoft.com/office/drawing/2014/main" id="{33E7AEA0-6DB5-7F67-326C-24B2EC9E31E1}"/>
                </a:ext>
              </a:extLst>
            </p:cNvPr>
            <p:cNvSpPr/>
            <p:nvPr/>
          </p:nvSpPr>
          <p:spPr>
            <a:xfrm>
              <a:off x="865595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4" name="pl57">
              <a:extLst>
                <a:ext uri="{FF2B5EF4-FFF2-40B4-BE49-F238E27FC236}">
                  <a16:creationId xmlns:a16="http://schemas.microsoft.com/office/drawing/2014/main" id="{BD6BDC24-C673-7BEA-CBF8-491F314A377E}"/>
                </a:ext>
              </a:extLst>
            </p:cNvPr>
            <p:cNvSpPr/>
            <p:nvPr/>
          </p:nvSpPr>
          <p:spPr>
            <a:xfrm>
              <a:off x="918344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5" name="pl58">
              <a:extLst>
                <a:ext uri="{FF2B5EF4-FFF2-40B4-BE49-F238E27FC236}">
                  <a16:creationId xmlns:a16="http://schemas.microsoft.com/office/drawing/2014/main" id="{FBD579F6-AE2C-B144-10D4-567E013B7154}"/>
                </a:ext>
              </a:extLst>
            </p:cNvPr>
            <p:cNvSpPr/>
            <p:nvPr/>
          </p:nvSpPr>
          <p:spPr>
            <a:xfrm>
              <a:off x="971093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6" name="pl59">
              <a:extLst>
                <a:ext uri="{FF2B5EF4-FFF2-40B4-BE49-F238E27FC236}">
                  <a16:creationId xmlns:a16="http://schemas.microsoft.com/office/drawing/2014/main" id="{2CCD905A-CD45-100E-8A80-E309CF2CD383}"/>
                </a:ext>
              </a:extLst>
            </p:cNvPr>
            <p:cNvSpPr/>
            <p:nvPr/>
          </p:nvSpPr>
          <p:spPr>
            <a:xfrm>
              <a:off x="1023842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7" name="tx60">
              <a:extLst>
                <a:ext uri="{FF2B5EF4-FFF2-40B4-BE49-F238E27FC236}">
                  <a16:creationId xmlns:a16="http://schemas.microsoft.com/office/drawing/2014/main" id="{E1F5D95D-DD2C-D842-A80D-F1161E7D909F}"/>
                </a:ext>
              </a:extLst>
            </p:cNvPr>
            <p:cNvSpPr/>
            <p:nvPr/>
          </p:nvSpPr>
          <p:spPr>
            <a:xfrm>
              <a:off x="2407669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H3K4me2.regress.H3.c1</a:t>
              </a:r>
            </a:p>
          </p:txBody>
        </p:sp>
        <p:sp>
          <p:nvSpPr>
            <p:cNvPr id="318" name="tx61">
              <a:extLst>
                <a:ext uri="{FF2B5EF4-FFF2-40B4-BE49-F238E27FC236}">
                  <a16:creationId xmlns:a16="http://schemas.microsoft.com/office/drawing/2014/main" id="{3354AFC2-5D1E-5ED0-89DB-52EE9BAB1A58}"/>
                </a:ext>
              </a:extLst>
            </p:cNvPr>
            <p:cNvSpPr/>
            <p:nvPr/>
          </p:nvSpPr>
          <p:spPr>
            <a:xfrm>
              <a:off x="2935159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H3K4me2.regress.H3.c7</a:t>
              </a:r>
            </a:p>
          </p:txBody>
        </p:sp>
        <p:sp>
          <p:nvSpPr>
            <p:cNvPr id="319" name="tx62">
              <a:extLst>
                <a:ext uri="{FF2B5EF4-FFF2-40B4-BE49-F238E27FC236}">
                  <a16:creationId xmlns:a16="http://schemas.microsoft.com/office/drawing/2014/main" id="{8CE36526-8B67-9C8F-44AC-70C00CA96C97}"/>
                </a:ext>
              </a:extLst>
            </p:cNvPr>
            <p:cNvSpPr/>
            <p:nvPr/>
          </p:nvSpPr>
          <p:spPr>
            <a:xfrm>
              <a:off x="3462649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H3K4me2.regress.H3.c3</a:t>
              </a:r>
            </a:p>
          </p:txBody>
        </p:sp>
        <p:sp>
          <p:nvSpPr>
            <p:cNvPr id="320" name="tx63">
              <a:extLst>
                <a:ext uri="{FF2B5EF4-FFF2-40B4-BE49-F238E27FC236}">
                  <a16:creationId xmlns:a16="http://schemas.microsoft.com/office/drawing/2014/main" id="{81ABE1D8-BD5A-4F6F-2E82-38A53B23809B}"/>
                </a:ext>
              </a:extLst>
            </p:cNvPr>
            <p:cNvSpPr/>
            <p:nvPr/>
          </p:nvSpPr>
          <p:spPr>
            <a:xfrm>
              <a:off x="3990139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H3K4me2.regress.H3.c8</a:t>
              </a:r>
            </a:p>
          </p:txBody>
        </p:sp>
        <p:sp>
          <p:nvSpPr>
            <p:cNvPr id="321" name="tx64">
              <a:extLst>
                <a:ext uri="{FF2B5EF4-FFF2-40B4-BE49-F238E27FC236}">
                  <a16:creationId xmlns:a16="http://schemas.microsoft.com/office/drawing/2014/main" id="{6AD8EE65-7C17-AD2E-2D8F-6428E68AD57B}"/>
                </a:ext>
              </a:extLst>
            </p:cNvPr>
            <p:cNvSpPr/>
            <p:nvPr/>
          </p:nvSpPr>
          <p:spPr>
            <a:xfrm>
              <a:off x="4517629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H3K4me2.regress.H3.c5</a:t>
              </a:r>
            </a:p>
          </p:txBody>
        </p:sp>
        <p:sp>
          <p:nvSpPr>
            <p:cNvPr id="322" name="tx65">
              <a:extLst>
                <a:ext uri="{FF2B5EF4-FFF2-40B4-BE49-F238E27FC236}">
                  <a16:creationId xmlns:a16="http://schemas.microsoft.com/office/drawing/2014/main" id="{9FFBD1B4-A60C-5C94-4295-D54611961F26}"/>
                </a:ext>
              </a:extLst>
            </p:cNvPr>
            <p:cNvSpPr/>
            <p:nvPr/>
          </p:nvSpPr>
          <p:spPr>
            <a:xfrm>
              <a:off x="5045119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H3K4me2.regress.H3.c6</a:t>
              </a:r>
            </a:p>
          </p:txBody>
        </p:sp>
        <p:sp>
          <p:nvSpPr>
            <p:cNvPr id="323" name="tx66">
              <a:extLst>
                <a:ext uri="{FF2B5EF4-FFF2-40B4-BE49-F238E27FC236}">
                  <a16:creationId xmlns:a16="http://schemas.microsoft.com/office/drawing/2014/main" id="{2D5E9815-7806-CCEC-2447-D5D79AC8ECED}"/>
                </a:ext>
              </a:extLst>
            </p:cNvPr>
            <p:cNvSpPr/>
            <p:nvPr/>
          </p:nvSpPr>
          <p:spPr>
            <a:xfrm>
              <a:off x="5523167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H3K4me2.regress.H3.c12</a:t>
              </a:r>
            </a:p>
          </p:txBody>
        </p:sp>
        <p:sp>
          <p:nvSpPr>
            <p:cNvPr id="324" name="tx67">
              <a:extLst>
                <a:ext uri="{FF2B5EF4-FFF2-40B4-BE49-F238E27FC236}">
                  <a16:creationId xmlns:a16="http://schemas.microsoft.com/office/drawing/2014/main" id="{E83E9E68-998F-2456-A1AE-B908BE3D399A}"/>
                </a:ext>
              </a:extLst>
            </p:cNvPr>
            <p:cNvSpPr/>
            <p:nvPr/>
          </p:nvSpPr>
          <p:spPr>
            <a:xfrm>
              <a:off x="6050657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H3K4me2.regress.H3.c15</a:t>
              </a:r>
            </a:p>
          </p:txBody>
        </p:sp>
        <p:sp>
          <p:nvSpPr>
            <p:cNvPr id="325" name="tx68">
              <a:extLst>
                <a:ext uri="{FF2B5EF4-FFF2-40B4-BE49-F238E27FC236}">
                  <a16:creationId xmlns:a16="http://schemas.microsoft.com/office/drawing/2014/main" id="{0E9E709E-D52F-0E08-F0C2-8EF748852DE1}"/>
                </a:ext>
              </a:extLst>
            </p:cNvPr>
            <p:cNvSpPr/>
            <p:nvPr/>
          </p:nvSpPr>
          <p:spPr>
            <a:xfrm>
              <a:off x="6578147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H3K4me2.regress.H3.c14</a:t>
              </a:r>
            </a:p>
          </p:txBody>
        </p:sp>
        <p:sp>
          <p:nvSpPr>
            <p:cNvPr id="326" name="tx69">
              <a:extLst>
                <a:ext uri="{FF2B5EF4-FFF2-40B4-BE49-F238E27FC236}">
                  <a16:creationId xmlns:a16="http://schemas.microsoft.com/office/drawing/2014/main" id="{1BFB5F31-B151-6F09-E55C-2DBB26AE84D5}"/>
                </a:ext>
              </a:extLst>
            </p:cNvPr>
            <p:cNvSpPr/>
            <p:nvPr/>
          </p:nvSpPr>
          <p:spPr>
            <a:xfrm>
              <a:off x="7105637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H3K4me2.regress.H3.c16</a:t>
              </a:r>
            </a:p>
          </p:txBody>
        </p:sp>
        <p:sp>
          <p:nvSpPr>
            <p:cNvPr id="327" name="tx70">
              <a:extLst>
                <a:ext uri="{FF2B5EF4-FFF2-40B4-BE49-F238E27FC236}">
                  <a16:creationId xmlns:a16="http://schemas.microsoft.com/office/drawing/2014/main" id="{819C94AC-6E1D-E0F5-6361-26C7EABBFAA0}"/>
                </a:ext>
              </a:extLst>
            </p:cNvPr>
            <p:cNvSpPr/>
            <p:nvPr/>
          </p:nvSpPr>
          <p:spPr>
            <a:xfrm>
              <a:off x="7633127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H3K4me2.regress.H3.c13</a:t>
              </a:r>
            </a:p>
          </p:txBody>
        </p:sp>
        <p:sp>
          <p:nvSpPr>
            <p:cNvPr id="328" name="tx71">
              <a:extLst>
                <a:ext uri="{FF2B5EF4-FFF2-40B4-BE49-F238E27FC236}">
                  <a16:creationId xmlns:a16="http://schemas.microsoft.com/office/drawing/2014/main" id="{93CB4896-5FAA-9F17-FB23-8485EDB5AC39}"/>
                </a:ext>
              </a:extLst>
            </p:cNvPr>
            <p:cNvSpPr/>
            <p:nvPr/>
          </p:nvSpPr>
          <p:spPr>
            <a:xfrm>
              <a:off x="8160617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H3K4me2.regress.H3.c17</a:t>
              </a:r>
            </a:p>
          </p:txBody>
        </p:sp>
        <p:sp>
          <p:nvSpPr>
            <p:cNvPr id="329" name="tx72">
              <a:extLst>
                <a:ext uri="{FF2B5EF4-FFF2-40B4-BE49-F238E27FC236}">
                  <a16:creationId xmlns:a16="http://schemas.microsoft.com/office/drawing/2014/main" id="{A4AD6E64-8E47-DE25-5B7E-94CF4DA6D8F3}"/>
                </a:ext>
              </a:extLst>
            </p:cNvPr>
            <p:cNvSpPr/>
            <p:nvPr/>
          </p:nvSpPr>
          <p:spPr>
            <a:xfrm>
              <a:off x="8688107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H3K4me2.regress.H3.c18</a:t>
              </a:r>
            </a:p>
          </p:txBody>
        </p:sp>
        <p:sp>
          <p:nvSpPr>
            <p:cNvPr id="330" name="tx73">
              <a:extLst>
                <a:ext uri="{FF2B5EF4-FFF2-40B4-BE49-F238E27FC236}">
                  <a16:creationId xmlns:a16="http://schemas.microsoft.com/office/drawing/2014/main" id="{B4B070AB-3360-84A5-FEAE-8A1AB42F086D}"/>
                </a:ext>
              </a:extLst>
            </p:cNvPr>
            <p:cNvSpPr/>
            <p:nvPr/>
          </p:nvSpPr>
          <p:spPr>
            <a:xfrm>
              <a:off x="10114928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331" name="tx74">
              <a:extLst>
                <a:ext uri="{FF2B5EF4-FFF2-40B4-BE49-F238E27FC236}">
                  <a16:creationId xmlns:a16="http://schemas.microsoft.com/office/drawing/2014/main" id="{6306A24C-B085-B9B0-3D46-3FDB11A8A615}"/>
                </a:ext>
              </a:extLst>
            </p:cNvPr>
            <p:cNvSpPr/>
            <p:nvPr/>
          </p:nvSpPr>
          <p:spPr>
            <a:xfrm>
              <a:off x="6635012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332" name="tx75">
              <a:extLst>
                <a:ext uri="{FF2B5EF4-FFF2-40B4-BE49-F238E27FC236}">
                  <a16:creationId xmlns:a16="http://schemas.microsoft.com/office/drawing/2014/main" id="{7B72121E-C69F-71E9-0983-1F2DC2E1897A}"/>
                </a:ext>
              </a:extLst>
            </p:cNvPr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333" name="rc76">
              <a:extLst>
                <a:ext uri="{FF2B5EF4-FFF2-40B4-BE49-F238E27FC236}">
                  <a16:creationId xmlns:a16="http://schemas.microsoft.com/office/drawing/2014/main" id="{EFCEF614-5FD2-5525-938F-646CFFDE6771}"/>
                </a:ext>
              </a:extLst>
            </p:cNvPr>
            <p:cNvSpPr/>
            <p:nvPr/>
          </p:nvSpPr>
          <p:spPr>
            <a:xfrm>
              <a:off x="10694097" y="3560373"/>
              <a:ext cx="1714063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4" name="tx77">
              <a:extLst>
                <a:ext uri="{FF2B5EF4-FFF2-40B4-BE49-F238E27FC236}">
                  <a16:creationId xmlns:a16="http://schemas.microsoft.com/office/drawing/2014/main" id="{6AA0DD2A-B4B9-2E6F-B0DD-601F2E96ACA9}"/>
                </a:ext>
              </a:extLst>
            </p:cNvPr>
            <p:cNvSpPr/>
            <p:nvPr/>
          </p:nvSpPr>
          <p:spPr>
            <a:xfrm>
              <a:off x="10763686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335" name="rc78">
              <a:extLst>
                <a:ext uri="{FF2B5EF4-FFF2-40B4-BE49-F238E27FC236}">
                  <a16:creationId xmlns:a16="http://schemas.microsoft.com/office/drawing/2014/main" id="{540931FD-0CDB-DBE1-8380-BAF3B02503C3}"/>
                </a:ext>
              </a:extLst>
            </p:cNvPr>
            <p:cNvSpPr/>
            <p:nvPr/>
          </p:nvSpPr>
          <p:spPr>
            <a:xfrm>
              <a:off x="10763686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6" name="rc79">
              <a:extLst>
                <a:ext uri="{FF2B5EF4-FFF2-40B4-BE49-F238E27FC236}">
                  <a16:creationId xmlns:a16="http://schemas.microsoft.com/office/drawing/2014/main" id="{D31280BF-184F-1F1F-5B26-9BBD809931A6}"/>
                </a:ext>
              </a:extLst>
            </p:cNvPr>
            <p:cNvSpPr/>
            <p:nvPr/>
          </p:nvSpPr>
          <p:spPr>
            <a:xfrm>
              <a:off x="10772686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7" name="rc80">
              <a:extLst>
                <a:ext uri="{FF2B5EF4-FFF2-40B4-BE49-F238E27FC236}">
                  <a16:creationId xmlns:a16="http://schemas.microsoft.com/office/drawing/2014/main" id="{04FD619F-6964-C3FD-2EE2-4B77CE07ECE4}"/>
                </a:ext>
              </a:extLst>
            </p:cNvPr>
            <p:cNvSpPr/>
            <p:nvPr/>
          </p:nvSpPr>
          <p:spPr>
            <a:xfrm>
              <a:off x="10763686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8" name="rc81">
              <a:extLst>
                <a:ext uri="{FF2B5EF4-FFF2-40B4-BE49-F238E27FC236}">
                  <a16:creationId xmlns:a16="http://schemas.microsoft.com/office/drawing/2014/main" id="{84F08DC5-FC4F-B490-4BD0-8DC481A9182E}"/>
                </a:ext>
              </a:extLst>
            </p:cNvPr>
            <p:cNvSpPr/>
            <p:nvPr/>
          </p:nvSpPr>
          <p:spPr>
            <a:xfrm>
              <a:off x="10772686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9" name="rc82">
              <a:extLst>
                <a:ext uri="{FF2B5EF4-FFF2-40B4-BE49-F238E27FC236}">
                  <a16:creationId xmlns:a16="http://schemas.microsoft.com/office/drawing/2014/main" id="{160278FF-C87D-6525-FF6F-99FDBD322914}"/>
                </a:ext>
              </a:extLst>
            </p:cNvPr>
            <p:cNvSpPr/>
            <p:nvPr/>
          </p:nvSpPr>
          <p:spPr>
            <a:xfrm>
              <a:off x="10763686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0" name="rc83">
              <a:extLst>
                <a:ext uri="{FF2B5EF4-FFF2-40B4-BE49-F238E27FC236}">
                  <a16:creationId xmlns:a16="http://schemas.microsoft.com/office/drawing/2014/main" id="{CCADE6AA-3601-99B4-7B8C-6AF4483716A6}"/>
                </a:ext>
              </a:extLst>
            </p:cNvPr>
            <p:cNvSpPr/>
            <p:nvPr/>
          </p:nvSpPr>
          <p:spPr>
            <a:xfrm>
              <a:off x="10772686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1" name="rc84">
              <a:extLst>
                <a:ext uri="{FF2B5EF4-FFF2-40B4-BE49-F238E27FC236}">
                  <a16:creationId xmlns:a16="http://schemas.microsoft.com/office/drawing/2014/main" id="{A5FA095E-08E1-024A-72C9-F2BEE5FD9E73}"/>
                </a:ext>
              </a:extLst>
            </p:cNvPr>
            <p:cNvSpPr/>
            <p:nvPr/>
          </p:nvSpPr>
          <p:spPr>
            <a:xfrm>
              <a:off x="10763686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2" name="rc85">
              <a:extLst>
                <a:ext uri="{FF2B5EF4-FFF2-40B4-BE49-F238E27FC236}">
                  <a16:creationId xmlns:a16="http://schemas.microsoft.com/office/drawing/2014/main" id="{43178609-AF68-2F81-2A5A-35F22D8B7E7D}"/>
                </a:ext>
              </a:extLst>
            </p:cNvPr>
            <p:cNvSpPr/>
            <p:nvPr/>
          </p:nvSpPr>
          <p:spPr>
            <a:xfrm>
              <a:off x="10772686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3" name="rc86">
              <a:extLst>
                <a:ext uri="{FF2B5EF4-FFF2-40B4-BE49-F238E27FC236}">
                  <a16:creationId xmlns:a16="http://schemas.microsoft.com/office/drawing/2014/main" id="{4D6E57D8-6021-940D-DC80-360DBF8EB049}"/>
                </a:ext>
              </a:extLst>
            </p:cNvPr>
            <p:cNvSpPr/>
            <p:nvPr/>
          </p:nvSpPr>
          <p:spPr>
            <a:xfrm>
              <a:off x="10763686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4" name="rc87">
              <a:extLst>
                <a:ext uri="{FF2B5EF4-FFF2-40B4-BE49-F238E27FC236}">
                  <a16:creationId xmlns:a16="http://schemas.microsoft.com/office/drawing/2014/main" id="{F19E5F1F-86A2-6AAD-1493-0F477252D494}"/>
                </a:ext>
              </a:extLst>
            </p:cNvPr>
            <p:cNvSpPr/>
            <p:nvPr/>
          </p:nvSpPr>
          <p:spPr>
            <a:xfrm>
              <a:off x="10772686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5" name="rc88">
              <a:extLst>
                <a:ext uri="{FF2B5EF4-FFF2-40B4-BE49-F238E27FC236}">
                  <a16:creationId xmlns:a16="http://schemas.microsoft.com/office/drawing/2014/main" id="{317B60A4-CFF1-713E-3F16-E4A8E5D9C19F}"/>
                </a:ext>
              </a:extLst>
            </p:cNvPr>
            <p:cNvSpPr/>
            <p:nvPr/>
          </p:nvSpPr>
          <p:spPr>
            <a:xfrm>
              <a:off x="10763686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6" name="rc89">
              <a:extLst>
                <a:ext uri="{FF2B5EF4-FFF2-40B4-BE49-F238E27FC236}">
                  <a16:creationId xmlns:a16="http://schemas.microsoft.com/office/drawing/2014/main" id="{58546022-330B-5CC5-AC03-5754C16D6E78}"/>
                </a:ext>
              </a:extLst>
            </p:cNvPr>
            <p:cNvSpPr/>
            <p:nvPr/>
          </p:nvSpPr>
          <p:spPr>
            <a:xfrm>
              <a:off x="10772686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7" name="rc90">
              <a:extLst>
                <a:ext uri="{FF2B5EF4-FFF2-40B4-BE49-F238E27FC236}">
                  <a16:creationId xmlns:a16="http://schemas.microsoft.com/office/drawing/2014/main" id="{A89DAC9B-E6A8-E3FC-190F-F2F8E823B135}"/>
                </a:ext>
              </a:extLst>
            </p:cNvPr>
            <p:cNvSpPr/>
            <p:nvPr/>
          </p:nvSpPr>
          <p:spPr>
            <a:xfrm>
              <a:off x="10763686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8" name="rc91">
              <a:extLst>
                <a:ext uri="{FF2B5EF4-FFF2-40B4-BE49-F238E27FC236}">
                  <a16:creationId xmlns:a16="http://schemas.microsoft.com/office/drawing/2014/main" id="{BA41AC9C-3FD9-E3CF-1DB4-09D5A80D6C0A}"/>
                </a:ext>
              </a:extLst>
            </p:cNvPr>
            <p:cNvSpPr/>
            <p:nvPr/>
          </p:nvSpPr>
          <p:spPr>
            <a:xfrm>
              <a:off x="10772686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9" name="rc92">
              <a:extLst>
                <a:ext uri="{FF2B5EF4-FFF2-40B4-BE49-F238E27FC236}">
                  <a16:creationId xmlns:a16="http://schemas.microsoft.com/office/drawing/2014/main" id="{CB2384D1-318F-9567-D58B-41301C5DB48B}"/>
                </a:ext>
              </a:extLst>
            </p:cNvPr>
            <p:cNvSpPr/>
            <p:nvPr/>
          </p:nvSpPr>
          <p:spPr>
            <a:xfrm>
              <a:off x="10763686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0" name="rc93">
              <a:extLst>
                <a:ext uri="{FF2B5EF4-FFF2-40B4-BE49-F238E27FC236}">
                  <a16:creationId xmlns:a16="http://schemas.microsoft.com/office/drawing/2014/main" id="{FA485FCE-FE66-011A-2272-319FEEA4C92F}"/>
                </a:ext>
              </a:extLst>
            </p:cNvPr>
            <p:cNvSpPr/>
            <p:nvPr/>
          </p:nvSpPr>
          <p:spPr>
            <a:xfrm>
              <a:off x="10772686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1" name="rc94">
              <a:extLst>
                <a:ext uri="{FF2B5EF4-FFF2-40B4-BE49-F238E27FC236}">
                  <a16:creationId xmlns:a16="http://schemas.microsoft.com/office/drawing/2014/main" id="{54A7341F-3E19-9B2B-350E-CB3CB3B9C2E1}"/>
                </a:ext>
              </a:extLst>
            </p:cNvPr>
            <p:cNvSpPr/>
            <p:nvPr/>
          </p:nvSpPr>
          <p:spPr>
            <a:xfrm>
              <a:off x="10763686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2" name="rc95">
              <a:extLst>
                <a:ext uri="{FF2B5EF4-FFF2-40B4-BE49-F238E27FC236}">
                  <a16:creationId xmlns:a16="http://schemas.microsoft.com/office/drawing/2014/main" id="{F73159B0-CAC6-B0FB-739B-20B8754904B7}"/>
                </a:ext>
              </a:extLst>
            </p:cNvPr>
            <p:cNvSpPr/>
            <p:nvPr/>
          </p:nvSpPr>
          <p:spPr>
            <a:xfrm>
              <a:off x="10772686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3" name="rc96">
              <a:extLst>
                <a:ext uri="{FF2B5EF4-FFF2-40B4-BE49-F238E27FC236}">
                  <a16:creationId xmlns:a16="http://schemas.microsoft.com/office/drawing/2014/main" id="{91D16E45-1F53-227C-307C-EC7A2ED89F28}"/>
                </a:ext>
              </a:extLst>
            </p:cNvPr>
            <p:cNvSpPr/>
            <p:nvPr/>
          </p:nvSpPr>
          <p:spPr>
            <a:xfrm>
              <a:off x="10763686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4" name="rc97">
              <a:extLst>
                <a:ext uri="{FF2B5EF4-FFF2-40B4-BE49-F238E27FC236}">
                  <a16:creationId xmlns:a16="http://schemas.microsoft.com/office/drawing/2014/main" id="{33C1AC8B-B867-62E5-5E26-12B742E68D9F}"/>
                </a:ext>
              </a:extLst>
            </p:cNvPr>
            <p:cNvSpPr/>
            <p:nvPr/>
          </p:nvSpPr>
          <p:spPr>
            <a:xfrm>
              <a:off x="10772686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5" name="rc98">
              <a:extLst>
                <a:ext uri="{FF2B5EF4-FFF2-40B4-BE49-F238E27FC236}">
                  <a16:creationId xmlns:a16="http://schemas.microsoft.com/office/drawing/2014/main" id="{276BF33A-A2ED-F8E4-B267-AE909339B0F1}"/>
                </a:ext>
              </a:extLst>
            </p:cNvPr>
            <p:cNvSpPr/>
            <p:nvPr/>
          </p:nvSpPr>
          <p:spPr>
            <a:xfrm>
              <a:off x="10763686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6" name="rc99">
              <a:extLst>
                <a:ext uri="{FF2B5EF4-FFF2-40B4-BE49-F238E27FC236}">
                  <a16:creationId xmlns:a16="http://schemas.microsoft.com/office/drawing/2014/main" id="{15945E04-EE50-4662-5EB5-73658D4F256D}"/>
                </a:ext>
              </a:extLst>
            </p:cNvPr>
            <p:cNvSpPr/>
            <p:nvPr/>
          </p:nvSpPr>
          <p:spPr>
            <a:xfrm>
              <a:off x="10772686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7" name="rc100">
              <a:extLst>
                <a:ext uri="{FF2B5EF4-FFF2-40B4-BE49-F238E27FC236}">
                  <a16:creationId xmlns:a16="http://schemas.microsoft.com/office/drawing/2014/main" id="{B491DF7E-2B79-A3F1-994E-E0CC9CFFF317}"/>
                </a:ext>
              </a:extLst>
            </p:cNvPr>
            <p:cNvSpPr/>
            <p:nvPr/>
          </p:nvSpPr>
          <p:spPr>
            <a:xfrm>
              <a:off x="10763686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8" name="rc101">
              <a:extLst>
                <a:ext uri="{FF2B5EF4-FFF2-40B4-BE49-F238E27FC236}">
                  <a16:creationId xmlns:a16="http://schemas.microsoft.com/office/drawing/2014/main" id="{0F27C044-BD1F-9D48-EA1E-957D65D4F4BF}"/>
                </a:ext>
              </a:extLst>
            </p:cNvPr>
            <p:cNvSpPr/>
            <p:nvPr/>
          </p:nvSpPr>
          <p:spPr>
            <a:xfrm>
              <a:off x="10772686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9" name="rc102">
              <a:extLst>
                <a:ext uri="{FF2B5EF4-FFF2-40B4-BE49-F238E27FC236}">
                  <a16:creationId xmlns:a16="http://schemas.microsoft.com/office/drawing/2014/main" id="{A3D5F2C8-4494-54A4-756E-7EC7D997799D}"/>
                </a:ext>
              </a:extLst>
            </p:cNvPr>
            <p:cNvSpPr/>
            <p:nvPr/>
          </p:nvSpPr>
          <p:spPr>
            <a:xfrm>
              <a:off x="10763686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60" name="rc103">
              <a:extLst>
                <a:ext uri="{FF2B5EF4-FFF2-40B4-BE49-F238E27FC236}">
                  <a16:creationId xmlns:a16="http://schemas.microsoft.com/office/drawing/2014/main" id="{D5B8BFDC-9AFE-D8B3-145D-EF4666BA579A}"/>
                </a:ext>
              </a:extLst>
            </p:cNvPr>
            <p:cNvSpPr/>
            <p:nvPr/>
          </p:nvSpPr>
          <p:spPr>
            <a:xfrm>
              <a:off x="10772686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61" name="rc104">
              <a:extLst>
                <a:ext uri="{FF2B5EF4-FFF2-40B4-BE49-F238E27FC236}">
                  <a16:creationId xmlns:a16="http://schemas.microsoft.com/office/drawing/2014/main" id="{5363577E-7FBE-D351-E34D-A014F85582FA}"/>
                </a:ext>
              </a:extLst>
            </p:cNvPr>
            <p:cNvSpPr/>
            <p:nvPr/>
          </p:nvSpPr>
          <p:spPr>
            <a:xfrm>
              <a:off x="10763686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62" name="rc105">
              <a:extLst>
                <a:ext uri="{FF2B5EF4-FFF2-40B4-BE49-F238E27FC236}">
                  <a16:creationId xmlns:a16="http://schemas.microsoft.com/office/drawing/2014/main" id="{F41BE620-1F78-DDA6-E593-BC98CC54A1FC}"/>
                </a:ext>
              </a:extLst>
            </p:cNvPr>
            <p:cNvSpPr/>
            <p:nvPr/>
          </p:nvSpPr>
          <p:spPr>
            <a:xfrm>
              <a:off x="10772686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63" name="tx106">
              <a:extLst>
                <a:ext uri="{FF2B5EF4-FFF2-40B4-BE49-F238E27FC236}">
                  <a16:creationId xmlns:a16="http://schemas.microsoft.com/office/drawing/2014/main" id="{00BB03F7-97EE-D5A2-3006-D8542283CE65}"/>
                </a:ext>
              </a:extLst>
            </p:cNvPr>
            <p:cNvSpPr/>
            <p:nvPr/>
          </p:nvSpPr>
          <p:spPr>
            <a:xfrm>
              <a:off x="11052731" y="3873876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H3K4me2.regress.H3.c1</a:t>
              </a:r>
            </a:p>
          </p:txBody>
        </p:sp>
        <p:sp>
          <p:nvSpPr>
            <p:cNvPr id="364" name="tx107">
              <a:extLst>
                <a:ext uri="{FF2B5EF4-FFF2-40B4-BE49-F238E27FC236}">
                  <a16:creationId xmlns:a16="http://schemas.microsoft.com/office/drawing/2014/main" id="{DE70571B-61B8-C13C-9BCF-7F82EEBA50C7}"/>
                </a:ext>
              </a:extLst>
            </p:cNvPr>
            <p:cNvSpPr/>
            <p:nvPr/>
          </p:nvSpPr>
          <p:spPr>
            <a:xfrm>
              <a:off x="11052731" y="4093332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H3K4me2.regress.H3.c7</a:t>
              </a:r>
            </a:p>
          </p:txBody>
        </p:sp>
        <p:sp>
          <p:nvSpPr>
            <p:cNvPr id="365" name="tx108">
              <a:extLst>
                <a:ext uri="{FF2B5EF4-FFF2-40B4-BE49-F238E27FC236}">
                  <a16:creationId xmlns:a16="http://schemas.microsoft.com/office/drawing/2014/main" id="{64E6C73D-BE96-7C5D-8B17-5191DEFC96AD}"/>
                </a:ext>
              </a:extLst>
            </p:cNvPr>
            <p:cNvSpPr/>
            <p:nvPr/>
          </p:nvSpPr>
          <p:spPr>
            <a:xfrm>
              <a:off x="11052731" y="4312788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H3K4me2.regress.H3.c3</a:t>
              </a:r>
            </a:p>
          </p:txBody>
        </p:sp>
        <p:sp>
          <p:nvSpPr>
            <p:cNvPr id="366" name="tx109">
              <a:extLst>
                <a:ext uri="{FF2B5EF4-FFF2-40B4-BE49-F238E27FC236}">
                  <a16:creationId xmlns:a16="http://schemas.microsoft.com/office/drawing/2014/main" id="{EBD04AD3-3805-7C8E-6F7D-117FF7EB9E65}"/>
                </a:ext>
              </a:extLst>
            </p:cNvPr>
            <p:cNvSpPr/>
            <p:nvPr/>
          </p:nvSpPr>
          <p:spPr>
            <a:xfrm>
              <a:off x="11052731" y="4532244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H3K4me2.regress.H3.c8</a:t>
              </a:r>
            </a:p>
          </p:txBody>
        </p:sp>
        <p:sp>
          <p:nvSpPr>
            <p:cNvPr id="367" name="tx110">
              <a:extLst>
                <a:ext uri="{FF2B5EF4-FFF2-40B4-BE49-F238E27FC236}">
                  <a16:creationId xmlns:a16="http://schemas.microsoft.com/office/drawing/2014/main" id="{2376AAB0-C0D1-B1A8-B5F8-108FEA891698}"/>
                </a:ext>
              </a:extLst>
            </p:cNvPr>
            <p:cNvSpPr/>
            <p:nvPr/>
          </p:nvSpPr>
          <p:spPr>
            <a:xfrm>
              <a:off x="11052731" y="4751700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H3K4me2.regress.H3.c5</a:t>
              </a:r>
            </a:p>
          </p:txBody>
        </p:sp>
        <p:sp>
          <p:nvSpPr>
            <p:cNvPr id="368" name="tx111">
              <a:extLst>
                <a:ext uri="{FF2B5EF4-FFF2-40B4-BE49-F238E27FC236}">
                  <a16:creationId xmlns:a16="http://schemas.microsoft.com/office/drawing/2014/main" id="{3FBE3A65-13BB-CCFE-69E1-568E431CEFAB}"/>
                </a:ext>
              </a:extLst>
            </p:cNvPr>
            <p:cNvSpPr/>
            <p:nvPr/>
          </p:nvSpPr>
          <p:spPr>
            <a:xfrm>
              <a:off x="11052731" y="4971156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H3K4me2.regress.H3.c6</a:t>
              </a:r>
            </a:p>
          </p:txBody>
        </p:sp>
        <p:sp>
          <p:nvSpPr>
            <p:cNvPr id="369" name="tx112">
              <a:extLst>
                <a:ext uri="{FF2B5EF4-FFF2-40B4-BE49-F238E27FC236}">
                  <a16:creationId xmlns:a16="http://schemas.microsoft.com/office/drawing/2014/main" id="{4C9895DE-9C2F-D65C-3DC9-BABDDCDA35FE}"/>
                </a:ext>
              </a:extLst>
            </p:cNvPr>
            <p:cNvSpPr/>
            <p:nvPr/>
          </p:nvSpPr>
          <p:spPr>
            <a:xfrm>
              <a:off x="11052731" y="5190612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H3K4me2.regress.H3.c12</a:t>
              </a:r>
            </a:p>
          </p:txBody>
        </p:sp>
        <p:sp>
          <p:nvSpPr>
            <p:cNvPr id="370" name="tx113">
              <a:extLst>
                <a:ext uri="{FF2B5EF4-FFF2-40B4-BE49-F238E27FC236}">
                  <a16:creationId xmlns:a16="http://schemas.microsoft.com/office/drawing/2014/main" id="{7E1085FB-D40D-1261-B18A-6512A333CF46}"/>
                </a:ext>
              </a:extLst>
            </p:cNvPr>
            <p:cNvSpPr/>
            <p:nvPr/>
          </p:nvSpPr>
          <p:spPr>
            <a:xfrm>
              <a:off x="11052731" y="5410068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H3K4me2.regress.H3.c15</a:t>
              </a:r>
            </a:p>
          </p:txBody>
        </p:sp>
        <p:sp>
          <p:nvSpPr>
            <p:cNvPr id="371" name="tx114">
              <a:extLst>
                <a:ext uri="{FF2B5EF4-FFF2-40B4-BE49-F238E27FC236}">
                  <a16:creationId xmlns:a16="http://schemas.microsoft.com/office/drawing/2014/main" id="{227E3BF4-474E-4783-7F0B-0111449CCDF1}"/>
                </a:ext>
              </a:extLst>
            </p:cNvPr>
            <p:cNvSpPr/>
            <p:nvPr/>
          </p:nvSpPr>
          <p:spPr>
            <a:xfrm>
              <a:off x="11052731" y="5629524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H3K4me2.regress.H3.c14</a:t>
              </a:r>
            </a:p>
          </p:txBody>
        </p:sp>
        <p:sp>
          <p:nvSpPr>
            <p:cNvPr id="372" name="tx115">
              <a:extLst>
                <a:ext uri="{FF2B5EF4-FFF2-40B4-BE49-F238E27FC236}">
                  <a16:creationId xmlns:a16="http://schemas.microsoft.com/office/drawing/2014/main" id="{67616076-ED73-AC08-7A54-B14485CD2661}"/>
                </a:ext>
              </a:extLst>
            </p:cNvPr>
            <p:cNvSpPr/>
            <p:nvPr/>
          </p:nvSpPr>
          <p:spPr>
            <a:xfrm>
              <a:off x="11052731" y="5848980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H3K4me2.regress.H3.c16</a:t>
              </a:r>
            </a:p>
          </p:txBody>
        </p:sp>
        <p:sp>
          <p:nvSpPr>
            <p:cNvPr id="373" name="tx116">
              <a:extLst>
                <a:ext uri="{FF2B5EF4-FFF2-40B4-BE49-F238E27FC236}">
                  <a16:creationId xmlns:a16="http://schemas.microsoft.com/office/drawing/2014/main" id="{7064AB73-BBA7-E9B0-9A5F-7947709FEA1C}"/>
                </a:ext>
              </a:extLst>
            </p:cNvPr>
            <p:cNvSpPr/>
            <p:nvPr/>
          </p:nvSpPr>
          <p:spPr>
            <a:xfrm>
              <a:off x="11052731" y="6068436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H3K4me2.regress.H3.c13</a:t>
              </a:r>
            </a:p>
          </p:txBody>
        </p:sp>
        <p:sp>
          <p:nvSpPr>
            <p:cNvPr id="374" name="tx117">
              <a:extLst>
                <a:ext uri="{FF2B5EF4-FFF2-40B4-BE49-F238E27FC236}">
                  <a16:creationId xmlns:a16="http://schemas.microsoft.com/office/drawing/2014/main" id="{2D81D127-E87A-65DC-6F87-1A4D1150F9BD}"/>
                </a:ext>
              </a:extLst>
            </p:cNvPr>
            <p:cNvSpPr/>
            <p:nvPr/>
          </p:nvSpPr>
          <p:spPr>
            <a:xfrm>
              <a:off x="11052731" y="6287892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H3K4me2.regress.H3.c17</a:t>
              </a:r>
            </a:p>
          </p:txBody>
        </p:sp>
        <p:sp>
          <p:nvSpPr>
            <p:cNvPr id="375" name="tx118">
              <a:extLst>
                <a:ext uri="{FF2B5EF4-FFF2-40B4-BE49-F238E27FC236}">
                  <a16:creationId xmlns:a16="http://schemas.microsoft.com/office/drawing/2014/main" id="{4AC002D6-4AC5-F28A-24AD-F8B01ECE0CC0}"/>
                </a:ext>
              </a:extLst>
            </p:cNvPr>
            <p:cNvSpPr/>
            <p:nvPr/>
          </p:nvSpPr>
          <p:spPr>
            <a:xfrm>
              <a:off x="11052731" y="6507348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H3K4me2.regress.H3.c18</a:t>
              </a:r>
            </a:p>
          </p:txBody>
        </p:sp>
        <p:sp>
          <p:nvSpPr>
            <p:cNvPr id="376" name="tx119">
              <a:extLst>
                <a:ext uri="{FF2B5EF4-FFF2-40B4-BE49-F238E27FC236}">
                  <a16:creationId xmlns:a16="http://schemas.microsoft.com/office/drawing/2014/main" id="{D6FF50A3-88FF-63E4-C485-B3AF2380EACE}"/>
                </a:ext>
              </a:extLst>
            </p:cNvPr>
            <p:cNvSpPr/>
            <p:nvPr/>
          </p:nvSpPr>
          <p:spPr>
            <a:xfrm>
              <a:off x="11052731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377" name="tx120">
              <a:extLst>
                <a:ext uri="{FF2B5EF4-FFF2-40B4-BE49-F238E27FC236}">
                  <a16:creationId xmlns:a16="http://schemas.microsoft.com/office/drawing/2014/main" id="{BFDF23EE-36F7-06D3-143A-F06863D1D380}"/>
                </a:ext>
              </a:extLst>
            </p:cNvPr>
            <p:cNvSpPr/>
            <p:nvPr/>
          </p:nvSpPr>
          <p:spPr>
            <a:xfrm>
              <a:off x="3064560" y="3057080"/>
              <a:ext cx="3149061" cy="15773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H3K4me2.regress.H3 - erythroid trajectory</a:t>
              </a:r>
            </a:p>
          </p:txBody>
        </p:sp>
      </p:grpSp>
      <p:grpSp>
        <p:nvGrpSpPr>
          <p:cNvPr id="378" name="Group 377">
            <a:extLst>
              <a:ext uri="{FF2B5EF4-FFF2-40B4-BE49-F238E27FC236}">
                <a16:creationId xmlns:a16="http://schemas.microsoft.com/office/drawing/2014/main" id="{793DF28F-4FCB-9C7C-C262-605364D644C7}"/>
              </a:ext>
            </a:extLst>
          </p:cNvPr>
          <p:cNvGrpSpPr/>
          <p:nvPr/>
        </p:nvGrpSpPr>
        <p:grpSpPr>
          <a:xfrm>
            <a:off x="6429785" y="3967624"/>
            <a:ext cx="5993737" cy="2829008"/>
            <a:chOff x="2609850" y="3024982"/>
            <a:chExt cx="9867900" cy="4648200"/>
          </a:xfrm>
        </p:grpSpPr>
        <p:sp>
          <p:nvSpPr>
            <p:cNvPr id="379" name="rc3">
              <a:extLst>
                <a:ext uri="{FF2B5EF4-FFF2-40B4-BE49-F238E27FC236}">
                  <a16:creationId xmlns:a16="http://schemas.microsoft.com/office/drawing/2014/main" id="{0CDA7E25-F74E-E03C-EC0F-DE88ABD3CC04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0" name="rc4">
              <a:extLst>
                <a:ext uri="{FF2B5EF4-FFF2-40B4-BE49-F238E27FC236}">
                  <a16:creationId xmlns:a16="http://schemas.microsoft.com/office/drawing/2014/main" id="{BFB9F5D0-5B64-DAF6-17A6-BE689F416651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1" name="rc5">
              <a:extLst>
                <a:ext uri="{FF2B5EF4-FFF2-40B4-BE49-F238E27FC236}">
                  <a16:creationId xmlns:a16="http://schemas.microsoft.com/office/drawing/2014/main" id="{C825FB9E-91BD-A39C-6DB0-A11999AD6919}"/>
                </a:ext>
              </a:extLst>
            </p:cNvPr>
            <p:cNvSpPr/>
            <p:nvPr/>
          </p:nvSpPr>
          <p:spPr>
            <a:xfrm>
              <a:off x="3064560" y="3319684"/>
              <a:ext cx="7490358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82" name="pl6">
              <a:extLst>
                <a:ext uri="{FF2B5EF4-FFF2-40B4-BE49-F238E27FC236}">
                  <a16:creationId xmlns:a16="http://schemas.microsoft.com/office/drawing/2014/main" id="{2547B3F2-0A07-8702-1047-E25AC1426EFA}"/>
                </a:ext>
              </a:extLst>
            </p:cNvPr>
            <p:cNvSpPr/>
            <p:nvPr/>
          </p:nvSpPr>
          <p:spPr>
            <a:xfrm>
              <a:off x="3064560" y="6852526"/>
              <a:ext cx="7490358" cy="0"/>
            </a:xfrm>
            <a:custGeom>
              <a:avLst/>
              <a:gdLst/>
              <a:ahLst/>
              <a:cxnLst/>
              <a:rect l="0" t="0" r="0" b="0"/>
              <a:pathLst>
                <a:path w="7490358">
                  <a:moveTo>
                    <a:pt x="0" y="0"/>
                  </a:moveTo>
                  <a:lnTo>
                    <a:pt x="7490358" y="0"/>
                  </a:lnTo>
                  <a:lnTo>
                    <a:pt x="749035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3" name="pl7">
              <a:extLst>
                <a:ext uri="{FF2B5EF4-FFF2-40B4-BE49-F238E27FC236}">
                  <a16:creationId xmlns:a16="http://schemas.microsoft.com/office/drawing/2014/main" id="{95BE779B-1924-20A4-3845-10DFBBA9A109}"/>
                </a:ext>
              </a:extLst>
            </p:cNvPr>
            <p:cNvSpPr/>
            <p:nvPr/>
          </p:nvSpPr>
          <p:spPr>
            <a:xfrm>
              <a:off x="3064560" y="6154184"/>
              <a:ext cx="7490358" cy="0"/>
            </a:xfrm>
            <a:custGeom>
              <a:avLst/>
              <a:gdLst/>
              <a:ahLst/>
              <a:cxnLst/>
              <a:rect l="0" t="0" r="0" b="0"/>
              <a:pathLst>
                <a:path w="7490358">
                  <a:moveTo>
                    <a:pt x="0" y="0"/>
                  </a:moveTo>
                  <a:lnTo>
                    <a:pt x="7490358" y="0"/>
                  </a:lnTo>
                  <a:lnTo>
                    <a:pt x="749035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4" name="pl8">
              <a:extLst>
                <a:ext uri="{FF2B5EF4-FFF2-40B4-BE49-F238E27FC236}">
                  <a16:creationId xmlns:a16="http://schemas.microsoft.com/office/drawing/2014/main" id="{3123DBF1-A6F4-8301-9830-E02FCB91792E}"/>
                </a:ext>
              </a:extLst>
            </p:cNvPr>
            <p:cNvSpPr/>
            <p:nvPr/>
          </p:nvSpPr>
          <p:spPr>
            <a:xfrm>
              <a:off x="3064560" y="5455841"/>
              <a:ext cx="7490358" cy="0"/>
            </a:xfrm>
            <a:custGeom>
              <a:avLst/>
              <a:gdLst/>
              <a:ahLst/>
              <a:cxnLst/>
              <a:rect l="0" t="0" r="0" b="0"/>
              <a:pathLst>
                <a:path w="7490358">
                  <a:moveTo>
                    <a:pt x="0" y="0"/>
                  </a:moveTo>
                  <a:lnTo>
                    <a:pt x="7490358" y="0"/>
                  </a:lnTo>
                  <a:lnTo>
                    <a:pt x="749035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5" name="pl9">
              <a:extLst>
                <a:ext uri="{FF2B5EF4-FFF2-40B4-BE49-F238E27FC236}">
                  <a16:creationId xmlns:a16="http://schemas.microsoft.com/office/drawing/2014/main" id="{52A6734A-3CEF-AFB2-F98E-4AD138FF5FE3}"/>
                </a:ext>
              </a:extLst>
            </p:cNvPr>
            <p:cNvSpPr/>
            <p:nvPr/>
          </p:nvSpPr>
          <p:spPr>
            <a:xfrm>
              <a:off x="3064560" y="4757499"/>
              <a:ext cx="7490358" cy="0"/>
            </a:xfrm>
            <a:custGeom>
              <a:avLst/>
              <a:gdLst/>
              <a:ahLst/>
              <a:cxnLst/>
              <a:rect l="0" t="0" r="0" b="0"/>
              <a:pathLst>
                <a:path w="7490358">
                  <a:moveTo>
                    <a:pt x="0" y="0"/>
                  </a:moveTo>
                  <a:lnTo>
                    <a:pt x="7490358" y="0"/>
                  </a:lnTo>
                  <a:lnTo>
                    <a:pt x="749035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6" name="pl10">
              <a:extLst>
                <a:ext uri="{FF2B5EF4-FFF2-40B4-BE49-F238E27FC236}">
                  <a16:creationId xmlns:a16="http://schemas.microsoft.com/office/drawing/2014/main" id="{B43F3796-B83F-931C-5B08-C3FE0A5A3D9B}"/>
                </a:ext>
              </a:extLst>
            </p:cNvPr>
            <p:cNvSpPr/>
            <p:nvPr/>
          </p:nvSpPr>
          <p:spPr>
            <a:xfrm>
              <a:off x="3064560" y="4059156"/>
              <a:ext cx="7490358" cy="0"/>
            </a:xfrm>
            <a:custGeom>
              <a:avLst/>
              <a:gdLst/>
              <a:ahLst/>
              <a:cxnLst/>
              <a:rect l="0" t="0" r="0" b="0"/>
              <a:pathLst>
                <a:path w="7490358">
                  <a:moveTo>
                    <a:pt x="0" y="0"/>
                  </a:moveTo>
                  <a:lnTo>
                    <a:pt x="7490358" y="0"/>
                  </a:lnTo>
                  <a:lnTo>
                    <a:pt x="749035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7" name="pl11">
              <a:extLst>
                <a:ext uri="{FF2B5EF4-FFF2-40B4-BE49-F238E27FC236}">
                  <a16:creationId xmlns:a16="http://schemas.microsoft.com/office/drawing/2014/main" id="{7CEE17E7-BE51-7AD2-91B0-DB9B6497DC6A}"/>
                </a:ext>
              </a:extLst>
            </p:cNvPr>
            <p:cNvSpPr/>
            <p:nvPr/>
          </p:nvSpPr>
          <p:spPr>
            <a:xfrm>
              <a:off x="3064560" y="3360814"/>
              <a:ext cx="7490358" cy="0"/>
            </a:xfrm>
            <a:custGeom>
              <a:avLst/>
              <a:gdLst/>
              <a:ahLst/>
              <a:cxnLst/>
              <a:rect l="0" t="0" r="0" b="0"/>
              <a:pathLst>
                <a:path w="7490358">
                  <a:moveTo>
                    <a:pt x="0" y="0"/>
                  </a:moveTo>
                  <a:lnTo>
                    <a:pt x="7490358" y="0"/>
                  </a:lnTo>
                  <a:lnTo>
                    <a:pt x="749035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8" name="pl12">
              <a:extLst>
                <a:ext uri="{FF2B5EF4-FFF2-40B4-BE49-F238E27FC236}">
                  <a16:creationId xmlns:a16="http://schemas.microsoft.com/office/drawing/2014/main" id="{65610CA8-A209-C934-E08C-A56537C7E870}"/>
                </a:ext>
              </a:extLst>
            </p:cNvPr>
            <p:cNvSpPr/>
            <p:nvPr/>
          </p:nvSpPr>
          <p:spPr>
            <a:xfrm>
              <a:off x="3064560" y="7201697"/>
              <a:ext cx="7490358" cy="0"/>
            </a:xfrm>
            <a:custGeom>
              <a:avLst/>
              <a:gdLst/>
              <a:ahLst/>
              <a:cxnLst/>
              <a:rect l="0" t="0" r="0" b="0"/>
              <a:pathLst>
                <a:path w="7490358">
                  <a:moveTo>
                    <a:pt x="0" y="0"/>
                  </a:moveTo>
                  <a:lnTo>
                    <a:pt x="7490358" y="0"/>
                  </a:lnTo>
                  <a:lnTo>
                    <a:pt x="749035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9" name="pl13">
              <a:extLst>
                <a:ext uri="{FF2B5EF4-FFF2-40B4-BE49-F238E27FC236}">
                  <a16:creationId xmlns:a16="http://schemas.microsoft.com/office/drawing/2014/main" id="{D99110F1-BA4C-2465-EC31-47A4B77C9821}"/>
                </a:ext>
              </a:extLst>
            </p:cNvPr>
            <p:cNvSpPr/>
            <p:nvPr/>
          </p:nvSpPr>
          <p:spPr>
            <a:xfrm>
              <a:off x="3064560" y="6503355"/>
              <a:ext cx="7490358" cy="0"/>
            </a:xfrm>
            <a:custGeom>
              <a:avLst/>
              <a:gdLst/>
              <a:ahLst/>
              <a:cxnLst/>
              <a:rect l="0" t="0" r="0" b="0"/>
              <a:pathLst>
                <a:path w="7490358">
                  <a:moveTo>
                    <a:pt x="0" y="0"/>
                  </a:moveTo>
                  <a:lnTo>
                    <a:pt x="7490358" y="0"/>
                  </a:lnTo>
                  <a:lnTo>
                    <a:pt x="749035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0" name="pl14">
              <a:extLst>
                <a:ext uri="{FF2B5EF4-FFF2-40B4-BE49-F238E27FC236}">
                  <a16:creationId xmlns:a16="http://schemas.microsoft.com/office/drawing/2014/main" id="{3EAE6330-A85E-C146-789B-F38C128DEF6F}"/>
                </a:ext>
              </a:extLst>
            </p:cNvPr>
            <p:cNvSpPr/>
            <p:nvPr/>
          </p:nvSpPr>
          <p:spPr>
            <a:xfrm>
              <a:off x="3064560" y="5805012"/>
              <a:ext cx="7490358" cy="0"/>
            </a:xfrm>
            <a:custGeom>
              <a:avLst/>
              <a:gdLst/>
              <a:ahLst/>
              <a:cxnLst/>
              <a:rect l="0" t="0" r="0" b="0"/>
              <a:pathLst>
                <a:path w="7490358">
                  <a:moveTo>
                    <a:pt x="0" y="0"/>
                  </a:moveTo>
                  <a:lnTo>
                    <a:pt x="7490358" y="0"/>
                  </a:lnTo>
                  <a:lnTo>
                    <a:pt x="749035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1" name="pl15">
              <a:extLst>
                <a:ext uri="{FF2B5EF4-FFF2-40B4-BE49-F238E27FC236}">
                  <a16:creationId xmlns:a16="http://schemas.microsoft.com/office/drawing/2014/main" id="{D9BA21F2-C69D-283B-F0CB-83836B8A8313}"/>
                </a:ext>
              </a:extLst>
            </p:cNvPr>
            <p:cNvSpPr/>
            <p:nvPr/>
          </p:nvSpPr>
          <p:spPr>
            <a:xfrm>
              <a:off x="3064560" y="5106670"/>
              <a:ext cx="7490358" cy="0"/>
            </a:xfrm>
            <a:custGeom>
              <a:avLst/>
              <a:gdLst/>
              <a:ahLst/>
              <a:cxnLst/>
              <a:rect l="0" t="0" r="0" b="0"/>
              <a:pathLst>
                <a:path w="7490358">
                  <a:moveTo>
                    <a:pt x="0" y="0"/>
                  </a:moveTo>
                  <a:lnTo>
                    <a:pt x="7490358" y="0"/>
                  </a:lnTo>
                  <a:lnTo>
                    <a:pt x="749035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2" name="pl16">
              <a:extLst>
                <a:ext uri="{FF2B5EF4-FFF2-40B4-BE49-F238E27FC236}">
                  <a16:creationId xmlns:a16="http://schemas.microsoft.com/office/drawing/2014/main" id="{24F78EC0-AE85-6E83-1C99-023E0A23E8E5}"/>
                </a:ext>
              </a:extLst>
            </p:cNvPr>
            <p:cNvSpPr/>
            <p:nvPr/>
          </p:nvSpPr>
          <p:spPr>
            <a:xfrm>
              <a:off x="3064560" y="4408327"/>
              <a:ext cx="7490358" cy="0"/>
            </a:xfrm>
            <a:custGeom>
              <a:avLst/>
              <a:gdLst/>
              <a:ahLst/>
              <a:cxnLst/>
              <a:rect l="0" t="0" r="0" b="0"/>
              <a:pathLst>
                <a:path w="7490358">
                  <a:moveTo>
                    <a:pt x="0" y="0"/>
                  </a:moveTo>
                  <a:lnTo>
                    <a:pt x="7490358" y="0"/>
                  </a:lnTo>
                  <a:lnTo>
                    <a:pt x="749035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3" name="pl17">
              <a:extLst>
                <a:ext uri="{FF2B5EF4-FFF2-40B4-BE49-F238E27FC236}">
                  <a16:creationId xmlns:a16="http://schemas.microsoft.com/office/drawing/2014/main" id="{AD4B4A7B-6023-7A6E-A126-F06AB6A8F563}"/>
                </a:ext>
              </a:extLst>
            </p:cNvPr>
            <p:cNvSpPr/>
            <p:nvPr/>
          </p:nvSpPr>
          <p:spPr>
            <a:xfrm>
              <a:off x="3064560" y="3709985"/>
              <a:ext cx="7490358" cy="0"/>
            </a:xfrm>
            <a:custGeom>
              <a:avLst/>
              <a:gdLst/>
              <a:ahLst/>
              <a:cxnLst/>
              <a:rect l="0" t="0" r="0" b="0"/>
              <a:pathLst>
                <a:path w="7490358">
                  <a:moveTo>
                    <a:pt x="0" y="0"/>
                  </a:moveTo>
                  <a:lnTo>
                    <a:pt x="7490358" y="0"/>
                  </a:lnTo>
                  <a:lnTo>
                    <a:pt x="749035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4" name="pl18">
              <a:extLst>
                <a:ext uri="{FF2B5EF4-FFF2-40B4-BE49-F238E27FC236}">
                  <a16:creationId xmlns:a16="http://schemas.microsoft.com/office/drawing/2014/main" id="{B3488E44-FA9D-1874-315D-276B83ED496A}"/>
                </a:ext>
              </a:extLst>
            </p:cNvPr>
            <p:cNvSpPr/>
            <p:nvPr/>
          </p:nvSpPr>
          <p:spPr>
            <a:xfrm>
              <a:off x="338105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5" name="pl19">
              <a:extLst>
                <a:ext uri="{FF2B5EF4-FFF2-40B4-BE49-F238E27FC236}">
                  <a16:creationId xmlns:a16="http://schemas.microsoft.com/office/drawing/2014/main" id="{B111EAD4-BFF8-56AA-73EB-089FB18146BE}"/>
                </a:ext>
              </a:extLst>
            </p:cNvPr>
            <p:cNvSpPr/>
            <p:nvPr/>
          </p:nvSpPr>
          <p:spPr>
            <a:xfrm>
              <a:off x="390854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6" name="pl20">
              <a:extLst>
                <a:ext uri="{FF2B5EF4-FFF2-40B4-BE49-F238E27FC236}">
                  <a16:creationId xmlns:a16="http://schemas.microsoft.com/office/drawing/2014/main" id="{D9C3D80F-9CA7-FA14-744F-A0FDC9F746E7}"/>
                </a:ext>
              </a:extLst>
            </p:cNvPr>
            <p:cNvSpPr/>
            <p:nvPr/>
          </p:nvSpPr>
          <p:spPr>
            <a:xfrm>
              <a:off x="443603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7" name="pl21">
              <a:extLst>
                <a:ext uri="{FF2B5EF4-FFF2-40B4-BE49-F238E27FC236}">
                  <a16:creationId xmlns:a16="http://schemas.microsoft.com/office/drawing/2014/main" id="{7183163A-BBEF-3055-26A2-81E9CC66792A}"/>
                </a:ext>
              </a:extLst>
            </p:cNvPr>
            <p:cNvSpPr/>
            <p:nvPr/>
          </p:nvSpPr>
          <p:spPr>
            <a:xfrm>
              <a:off x="496352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8" name="pl22">
              <a:extLst>
                <a:ext uri="{FF2B5EF4-FFF2-40B4-BE49-F238E27FC236}">
                  <a16:creationId xmlns:a16="http://schemas.microsoft.com/office/drawing/2014/main" id="{75977D1D-2FD0-033A-5B60-685164856719}"/>
                </a:ext>
              </a:extLst>
            </p:cNvPr>
            <p:cNvSpPr/>
            <p:nvPr/>
          </p:nvSpPr>
          <p:spPr>
            <a:xfrm>
              <a:off x="549101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9" name="pl23">
              <a:extLst>
                <a:ext uri="{FF2B5EF4-FFF2-40B4-BE49-F238E27FC236}">
                  <a16:creationId xmlns:a16="http://schemas.microsoft.com/office/drawing/2014/main" id="{B68CE589-1750-AA24-22F9-D2A62AF97796}"/>
                </a:ext>
              </a:extLst>
            </p:cNvPr>
            <p:cNvSpPr/>
            <p:nvPr/>
          </p:nvSpPr>
          <p:spPr>
            <a:xfrm>
              <a:off x="601850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0" name="pl24">
              <a:extLst>
                <a:ext uri="{FF2B5EF4-FFF2-40B4-BE49-F238E27FC236}">
                  <a16:creationId xmlns:a16="http://schemas.microsoft.com/office/drawing/2014/main" id="{B1128D54-5C9C-429D-C9D6-B65073FB3F7F}"/>
                </a:ext>
              </a:extLst>
            </p:cNvPr>
            <p:cNvSpPr/>
            <p:nvPr/>
          </p:nvSpPr>
          <p:spPr>
            <a:xfrm>
              <a:off x="654599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1" name="pl25">
              <a:extLst>
                <a:ext uri="{FF2B5EF4-FFF2-40B4-BE49-F238E27FC236}">
                  <a16:creationId xmlns:a16="http://schemas.microsoft.com/office/drawing/2014/main" id="{F86372B8-7E13-BD71-BE26-062DB82EF0A6}"/>
                </a:ext>
              </a:extLst>
            </p:cNvPr>
            <p:cNvSpPr/>
            <p:nvPr/>
          </p:nvSpPr>
          <p:spPr>
            <a:xfrm>
              <a:off x="707348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2" name="pl26">
              <a:extLst>
                <a:ext uri="{FF2B5EF4-FFF2-40B4-BE49-F238E27FC236}">
                  <a16:creationId xmlns:a16="http://schemas.microsoft.com/office/drawing/2014/main" id="{6B4FD314-2E31-9D13-46E1-3DC9E1F87A75}"/>
                </a:ext>
              </a:extLst>
            </p:cNvPr>
            <p:cNvSpPr/>
            <p:nvPr/>
          </p:nvSpPr>
          <p:spPr>
            <a:xfrm>
              <a:off x="760097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3" name="pl27">
              <a:extLst>
                <a:ext uri="{FF2B5EF4-FFF2-40B4-BE49-F238E27FC236}">
                  <a16:creationId xmlns:a16="http://schemas.microsoft.com/office/drawing/2014/main" id="{83A11923-0E3A-FC60-9076-BBEF896FCECA}"/>
                </a:ext>
              </a:extLst>
            </p:cNvPr>
            <p:cNvSpPr/>
            <p:nvPr/>
          </p:nvSpPr>
          <p:spPr>
            <a:xfrm>
              <a:off x="812846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4" name="pl28">
              <a:extLst>
                <a:ext uri="{FF2B5EF4-FFF2-40B4-BE49-F238E27FC236}">
                  <a16:creationId xmlns:a16="http://schemas.microsoft.com/office/drawing/2014/main" id="{5507E0F4-141A-4706-E745-70FC4CF9956C}"/>
                </a:ext>
              </a:extLst>
            </p:cNvPr>
            <p:cNvSpPr/>
            <p:nvPr/>
          </p:nvSpPr>
          <p:spPr>
            <a:xfrm>
              <a:off x="865595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5" name="pl29">
              <a:extLst>
                <a:ext uri="{FF2B5EF4-FFF2-40B4-BE49-F238E27FC236}">
                  <a16:creationId xmlns:a16="http://schemas.microsoft.com/office/drawing/2014/main" id="{B8CD5729-188C-A423-16D2-B4486654B178}"/>
                </a:ext>
              </a:extLst>
            </p:cNvPr>
            <p:cNvSpPr/>
            <p:nvPr/>
          </p:nvSpPr>
          <p:spPr>
            <a:xfrm>
              <a:off x="918344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6" name="pl30">
              <a:extLst>
                <a:ext uri="{FF2B5EF4-FFF2-40B4-BE49-F238E27FC236}">
                  <a16:creationId xmlns:a16="http://schemas.microsoft.com/office/drawing/2014/main" id="{50AE36B2-30E1-EF90-10A6-0AE9498385E0}"/>
                </a:ext>
              </a:extLst>
            </p:cNvPr>
            <p:cNvSpPr/>
            <p:nvPr/>
          </p:nvSpPr>
          <p:spPr>
            <a:xfrm>
              <a:off x="971093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7" name="pl31">
              <a:extLst>
                <a:ext uri="{FF2B5EF4-FFF2-40B4-BE49-F238E27FC236}">
                  <a16:creationId xmlns:a16="http://schemas.microsoft.com/office/drawing/2014/main" id="{C513DB4F-1AFF-08D7-FF45-C1EA65FC44D2}"/>
                </a:ext>
              </a:extLst>
            </p:cNvPr>
            <p:cNvSpPr/>
            <p:nvPr/>
          </p:nvSpPr>
          <p:spPr>
            <a:xfrm>
              <a:off x="1023842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8" name="pg32">
              <a:extLst>
                <a:ext uri="{FF2B5EF4-FFF2-40B4-BE49-F238E27FC236}">
                  <a16:creationId xmlns:a16="http://schemas.microsoft.com/office/drawing/2014/main" id="{129CE479-8FA3-1DCB-F019-A68B122D27B1}"/>
                </a:ext>
              </a:extLst>
            </p:cNvPr>
            <p:cNvSpPr/>
            <p:nvPr/>
          </p:nvSpPr>
          <p:spPr>
            <a:xfrm>
              <a:off x="3162464" y="3592379"/>
              <a:ext cx="437181" cy="2965166"/>
            </a:xfrm>
            <a:custGeom>
              <a:avLst/>
              <a:gdLst/>
              <a:ahLst/>
              <a:cxnLst/>
              <a:rect l="0" t="0" r="0" b="0"/>
              <a:pathLst>
                <a:path w="437181" h="2965166">
                  <a:moveTo>
                    <a:pt x="217896" y="2965166"/>
                  </a:moveTo>
                  <a:lnTo>
                    <a:pt x="217871" y="2959364"/>
                  </a:lnTo>
                  <a:lnTo>
                    <a:pt x="217849" y="2953561"/>
                  </a:lnTo>
                  <a:lnTo>
                    <a:pt x="217830" y="2947758"/>
                  </a:lnTo>
                  <a:lnTo>
                    <a:pt x="217814" y="2941956"/>
                  </a:lnTo>
                  <a:lnTo>
                    <a:pt x="217799" y="2936153"/>
                  </a:lnTo>
                  <a:lnTo>
                    <a:pt x="217785" y="2930350"/>
                  </a:lnTo>
                  <a:lnTo>
                    <a:pt x="217771" y="2924548"/>
                  </a:lnTo>
                  <a:lnTo>
                    <a:pt x="217756" y="2918745"/>
                  </a:lnTo>
                  <a:lnTo>
                    <a:pt x="217739" y="2912942"/>
                  </a:lnTo>
                  <a:lnTo>
                    <a:pt x="217718" y="2907140"/>
                  </a:lnTo>
                  <a:lnTo>
                    <a:pt x="217694" y="2901337"/>
                  </a:lnTo>
                  <a:lnTo>
                    <a:pt x="217665" y="2895534"/>
                  </a:lnTo>
                  <a:lnTo>
                    <a:pt x="217630" y="2889732"/>
                  </a:lnTo>
                  <a:lnTo>
                    <a:pt x="217588" y="2883929"/>
                  </a:lnTo>
                  <a:lnTo>
                    <a:pt x="217541" y="2878126"/>
                  </a:lnTo>
                  <a:lnTo>
                    <a:pt x="217487" y="2872324"/>
                  </a:lnTo>
                  <a:lnTo>
                    <a:pt x="217428" y="2866521"/>
                  </a:lnTo>
                  <a:lnTo>
                    <a:pt x="217363" y="2860718"/>
                  </a:lnTo>
                  <a:lnTo>
                    <a:pt x="217293" y="2854916"/>
                  </a:lnTo>
                  <a:lnTo>
                    <a:pt x="217218" y="2849113"/>
                  </a:lnTo>
                  <a:lnTo>
                    <a:pt x="217141" y="2843310"/>
                  </a:lnTo>
                  <a:lnTo>
                    <a:pt x="217061" y="2837508"/>
                  </a:lnTo>
                  <a:lnTo>
                    <a:pt x="216979" y="2831705"/>
                  </a:lnTo>
                  <a:lnTo>
                    <a:pt x="216898" y="2825902"/>
                  </a:lnTo>
                  <a:lnTo>
                    <a:pt x="216818" y="2820100"/>
                  </a:lnTo>
                  <a:lnTo>
                    <a:pt x="216740" y="2814297"/>
                  </a:lnTo>
                  <a:lnTo>
                    <a:pt x="216664" y="2808494"/>
                  </a:lnTo>
                  <a:lnTo>
                    <a:pt x="216593" y="2802691"/>
                  </a:lnTo>
                  <a:lnTo>
                    <a:pt x="216525" y="2796889"/>
                  </a:lnTo>
                  <a:lnTo>
                    <a:pt x="216462" y="2791086"/>
                  </a:lnTo>
                  <a:lnTo>
                    <a:pt x="216402" y="2785283"/>
                  </a:lnTo>
                  <a:lnTo>
                    <a:pt x="216347" y="2779481"/>
                  </a:lnTo>
                  <a:lnTo>
                    <a:pt x="216295" y="2773678"/>
                  </a:lnTo>
                  <a:lnTo>
                    <a:pt x="216246" y="2767875"/>
                  </a:lnTo>
                  <a:lnTo>
                    <a:pt x="216198" y="2762073"/>
                  </a:lnTo>
                  <a:lnTo>
                    <a:pt x="216150" y="2756270"/>
                  </a:lnTo>
                  <a:lnTo>
                    <a:pt x="216101" y="2750467"/>
                  </a:lnTo>
                  <a:lnTo>
                    <a:pt x="216049" y="2744665"/>
                  </a:lnTo>
                  <a:lnTo>
                    <a:pt x="215992" y="2738862"/>
                  </a:lnTo>
                  <a:lnTo>
                    <a:pt x="215930" y="2733059"/>
                  </a:lnTo>
                  <a:lnTo>
                    <a:pt x="215860" y="2727257"/>
                  </a:lnTo>
                  <a:lnTo>
                    <a:pt x="215783" y="2721454"/>
                  </a:lnTo>
                  <a:lnTo>
                    <a:pt x="215696" y="2715651"/>
                  </a:lnTo>
                  <a:lnTo>
                    <a:pt x="215599" y="2709849"/>
                  </a:lnTo>
                  <a:lnTo>
                    <a:pt x="215492" y="2704046"/>
                  </a:lnTo>
                  <a:lnTo>
                    <a:pt x="215377" y="2698243"/>
                  </a:lnTo>
                  <a:lnTo>
                    <a:pt x="215253" y="2692441"/>
                  </a:lnTo>
                  <a:lnTo>
                    <a:pt x="215124" y="2686638"/>
                  </a:lnTo>
                  <a:lnTo>
                    <a:pt x="214989" y="2680835"/>
                  </a:lnTo>
                  <a:lnTo>
                    <a:pt x="214851" y="2675033"/>
                  </a:lnTo>
                  <a:lnTo>
                    <a:pt x="214712" y="2669230"/>
                  </a:lnTo>
                  <a:lnTo>
                    <a:pt x="214575" y="2663427"/>
                  </a:lnTo>
                  <a:lnTo>
                    <a:pt x="214442" y="2657625"/>
                  </a:lnTo>
                  <a:lnTo>
                    <a:pt x="214316" y="2651822"/>
                  </a:lnTo>
                  <a:lnTo>
                    <a:pt x="214198" y="2646019"/>
                  </a:lnTo>
                  <a:lnTo>
                    <a:pt x="214091" y="2640217"/>
                  </a:lnTo>
                  <a:lnTo>
                    <a:pt x="213995" y="2634414"/>
                  </a:lnTo>
                  <a:lnTo>
                    <a:pt x="213914" y="2628611"/>
                  </a:lnTo>
                  <a:lnTo>
                    <a:pt x="213848" y="2622809"/>
                  </a:lnTo>
                  <a:lnTo>
                    <a:pt x="213797" y="2617006"/>
                  </a:lnTo>
                  <a:lnTo>
                    <a:pt x="213761" y="2611203"/>
                  </a:lnTo>
                  <a:lnTo>
                    <a:pt x="213739" y="2605401"/>
                  </a:lnTo>
                  <a:lnTo>
                    <a:pt x="213731" y="2599598"/>
                  </a:lnTo>
                  <a:lnTo>
                    <a:pt x="213736" y="2593795"/>
                  </a:lnTo>
                  <a:lnTo>
                    <a:pt x="213752" y="2587993"/>
                  </a:lnTo>
                  <a:lnTo>
                    <a:pt x="213780" y="2582190"/>
                  </a:lnTo>
                  <a:lnTo>
                    <a:pt x="213816" y="2576387"/>
                  </a:lnTo>
                  <a:lnTo>
                    <a:pt x="213857" y="2570584"/>
                  </a:lnTo>
                  <a:lnTo>
                    <a:pt x="213902" y="2564782"/>
                  </a:lnTo>
                  <a:lnTo>
                    <a:pt x="213948" y="2558979"/>
                  </a:lnTo>
                  <a:lnTo>
                    <a:pt x="213994" y="2553176"/>
                  </a:lnTo>
                  <a:lnTo>
                    <a:pt x="214037" y="2547374"/>
                  </a:lnTo>
                  <a:lnTo>
                    <a:pt x="214074" y="2541571"/>
                  </a:lnTo>
                  <a:lnTo>
                    <a:pt x="214102" y="2535768"/>
                  </a:lnTo>
                  <a:lnTo>
                    <a:pt x="214119" y="2529966"/>
                  </a:lnTo>
                  <a:lnTo>
                    <a:pt x="214125" y="2524163"/>
                  </a:lnTo>
                  <a:lnTo>
                    <a:pt x="214116" y="2518360"/>
                  </a:lnTo>
                  <a:lnTo>
                    <a:pt x="214092" y="2512558"/>
                  </a:lnTo>
                  <a:lnTo>
                    <a:pt x="214052" y="2506755"/>
                  </a:lnTo>
                  <a:lnTo>
                    <a:pt x="213993" y="2500952"/>
                  </a:lnTo>
                  <a:lnTo>
                    <a:pt x="213915" y="2495150"/>
                  </a:lnTo>
                  <a:lnTo>
                    <a:pt x="213815" y="2489347"/>
                  </a:lnTo>
                  <a:lnTo>
                    <a:pt x="213697" y="2483544"/>
                  </a:lnTo>
                  <a:lnTo>
                    <a:pt x="213561" y="2477742"/>
                  </a:lnTo>
                  <a:lnTo>
                    <a:pt x="213406" y="2471939"/>
                  </a:lnTo>
                  <a:lnTo>
                    <a:pt x="213234" y="2466136"/>
                  </a:lnTo>
                  <a:lnTo>
                    <a:pt x="213046" y="2460334"/>
                  </a:lnTo>
                  <a:lnTo>
                    <a:pt x="212844" y="2454531"/>
                  </a:lnTo>
                  <a:lnTo>
                    <a:pt x="212626" y="2448728"/>
                  </a:lnTo>
                  <a:lnTo>
                    <a:pt x="212397" y="2442926"/>
                  </a:lnTo>
                  <a:lnTo>
                    <a:pt x="212159" y="2437123"/>
                  </a:lnTo>
                  <a:lnTo>
                    <a:pt x="211913" y="2431320"/>
                  </a:lnTo>
                  <a:lnTo>
                    <a:pt x="211661" y="2425518"/>
                  </a:lnTo>
                  <a:lnTo>
                    <a:pt x="211404" y="2419715"/>
                  </a:lnTo>
                  <a:lnTo>
                    <a:pt x="211144" y="2413912"/>
                  </a:lnTo>
                  <a:lnTo>
                    <a:pt x="210882" y="2408110"/>
                  </a:lnTo>
                  <a:lnTo>
                    <a:pt x="210619" y="2402307"/>
                  </a:lnTo>
                  <a:lnTo>
                    <a:pt x="210356" y="2396504"/>
                  </a:lnTo>
                  <a:lnTo>
                    <a:pt x="210092" y="2390702"/>
                  </a:lnTo>
                  <a:lnTo>
                    <a:pt x="209829" y="2384899"/>
                  </a:lnTo>
                  <a:lnTo>
                    <a:pt x="209565" y="2379096"/>
                  </a:lnTo>
                  <a:lnTo>
                    <a:pt x="209299" y="2373294"/>
                  </a:lnTo>
                  <a:lnTo>
                    <a:pt x="209032" y="2367491"/>
                  </a:lnTo>
                  <a:lnTo>
                    <a:pt x="208761" y="2361688"/>
                  </a:lnTo>
                  <a:lnTo>
                    <a:pt x="208483" y="2355886"/>
                  </a:lnTo>
                  <a:lnTo>
                    <a:pt x="208198" y="2350083"/>
                  </a:lnTo>
                  <a:lnTo>
                    <a:pt x="207904" y="2344280"/>
                  </a:lnTo>
                  <a:lnTo>
                    <a:pt x="207599" y="2338477"/>
                  </a:lnTo>
                  <a:lnTo>
                    <a:pt x="207280" y="2332675"/>
                  </a:lnTo>
                  <a:lnTo>
                    <a:pt x="206946" y="2326872"/>
                  </a:lnTo>
                  <a:lnTo>
                    <a:pt x="206596" y="2321069"/>
                  </a:lnTo>
                  <a:lnTo>
                    <a:pt x="206224" y="2315267"/>
                  </a:lnTo>
                  <a:lnTo>
                    <a:pt x="205833" y="2309464"/>
                  </a:lnTo>
                  <a:lnTo>
                    <a:pt x="205422" y="2303661"/>
                  </a:lnTo>
                  <a:lnTo>
                    <a:pt x="204991" y="2297859"/>
                  </a:lnTo>
                  <a:lnTo>
                    <a:pt x="204542" y="2292056"/>
                  </a:lnTo>
                  <a:lnTo>
                    <a:pt x="204073" y="2286253"/>
                  </a:lnTo>
                  <a:lnTo>
                    <a:pt x="203588" y="2280451"/>
                  </a:lnTo>
                  <a:lnTo>
                    <a:pt x="203086" y="2274648"/>
                  </a:lnTo>
                  <a:lnTo>
                    <a:pt x="202570" y="2268845"/>
                  </a:lnTo>
                  <a:lnTo>
                    <a:pt x="202043" y="2263043"/>
                  </a:lnTo>
                  <a:lnTo>
                    <a:pt x="201507" y="2257240"/>
                  </a:lnTo>
                  <a:lnTo>
                    <a:pt x="200965" y="2251437"/>
                  </a:lnTo>
                  <a:lnTo>
                    <a:pt x="200419" y="2245635"/>
                  </a:lnTo>
                  <a:lnTo>
                    <a:pt x="199869" y="2239832"/>
                  </a:lnTo>
                  <a:lnTo>
                    <a:pt x="199318" y="2234029"/>
                  </a:lnTo>
                  <a:lnTo>
                    <a:pt x="198766" y="2228227"/>
                  </a:lnTo>
                  <a:lnTo>
                    <a:pt x="198215" y="2222424"/>
                  </a:lnTo>
                  <a:lnTo>
                    <a:pt x="197665" y="2216621"/>
                  </a:lnTo>
                  <a:lnTo>
                    <a:pt x="197115" y="2210819"/>
                  </a:lnTo>
                  <a:lnTo>
                    <a:pt x="196565" y="2205016"/>
                  </a:lnTo>
                  <a:lnTo>
                    <a:pt x="196015" y="2199213"/>
                  </a:lnTo>
                  <a:lnTo>
                    <a:pt x="195463" y="2193411"/>
                  </a:lnTo>
                  <a:lnTo>
                    <a:pt x="194909" y="2187608"/>
                  </a:lnTo>
                  <a:lnTo>
                    <a:pt x="194352" y="2181805"/>
                  </a:lnTo>
                  <a:lnTo>
                    <a:pt x="193790" y="2176003"/>
                  </a:lnTo>
                  <a:lnTo>
                    <a:pt x="193223" y="2170200"/>
                  </a:lnTo>
                  <a:lnTo>
                    <a:pt x="192651" y="2164397"/>
                  </a:lnTo>
                  <a:lnTo>
                    <a:pt x="192071" y="2158595"/>
                  </a:lnTo>
                  <a:lnTo>
                    <a:pt x="191484" y="2152792"/>
                  </a:lnTo>
                  <a:lnTo>
                    <a:pt x="190889" y="2146989"/>
                  </a:lnTo>
                  <a:lnTo>
                    <a:pt x="190283" y="2141187"/>
                  </a:lnTo>
                  <a:lnTo>
                    <a:pt x="189666" y="2135384"/>
                  </a:lnTo>
                  <a:lnTo>
                    <a:pt x="189035" y="2129581"/>
                  </a:lnTo>
                  <a:lnTo>
                    <a:pt x="188389" y="2123779"/>
                  </a:lnTo>
                  <a:lnTo>
                    <a:pt x="187727" y="2117976"/>
                  </a:lnTo>
                  <a:lnTo>
                    <a:pt x="187045" y="2112173"/>
                  </a:lnTo>
                  <a:lnTo>
                    <a:pt x="186341" y="2106370"/>
                  </a:lnTo>
                  <a:lnTo>
                    <a:pt x="185613" y="2100568"/>
                  </a:lnTo>
                  <a:lnTo>
                    <a:pt x="184852" y="2094765"/>
                  </a:lnTo>
                  <a:lnTo>
                    <a:pt x="184061" y="2088962"/>
                  </a:lnTo>
                  <a:lnTo>
                    <a:pt x="183236" y="2083160"/>
                  </a:lnTo>
                  <a:lnTo>
                    <a:pt x="182376" y="2077357"/>
                  </a:lnTo>
                  <a:lnTo>
                    <a:pt x="181480" y="2071554"/>
                  </a:lnTo>
                  <a:lnTo>
                    <a:pt x="180546" y="2065752"/>
                  </a:lnTo>
                  <a:lnTo>
                    <a:pt x="179573" y="2059949"/>
                  </a:lnTo>
                  <a:lnTo>
                    <a:pt x="178558" y="2054146"/>
                  </a:lnTo>
                  <a:lnTo>
                    <a:pt x="177502" y="2048344"/>
                  </a:lnTo>
                  <a:lnTo>
                    <a:pt x="176408" y="2042541"/>
                  </a:lnTo>
                  <a:lnTo>
                    <a:pt x="175279" y="2036738"/>
                  </a:lnTo>
                  <a:lnTo>
                    <a:pt x="174117" y="2030936"/>
                  </a:lnTo>
                  <a:lnTo>
                    <a:pt x="172922" y="2025133"/>
                  </a:lnTo>
                  <a:lnTo>
                    <a:pt x="171698" y="2019330"/>
                  </a:lnTo>
                  <a:lnTo>
                    <a:pt x="170447" y="2013528"/>
                  </a:lnTo>
                  <a:lnTo>
                    <a:pt x="169167" y="2007725"/>
                  </a:lnTo>
                  <a:lnTo>
                    <a:pt x="167864" y="2001922"/>
                  </a:lnTo>
                  <a:lnTo>
                    <a:pt x="166541" y="1996120"/>
                  </a:lnTo>
                  <a:lnTo>
                    <a:pt x="165201" y="1990317"/>
                  </a:lnTo>
                  <a:lnTo>
                    <a:pt x="163845" y="1984514"/>
                  </a:lnTo>
                  <a:lnTo>
                    <a:pt x="162476" y="1978712"/>
                  </a:lnTo>
                  <a:lnTo>
                    <a:pt x="161096" y="1972909"/>
                  </a:lnTo>
                  <a:lnTo>
                    <a:pt x="159708" y="1967106"/>
                  </a:lnTo>
                  <a:lnTo>
                    <a:pt x="158315" y="1961304"/>
                  </a:lnTo>
                  <a:lnTo>
                    <a:pt x="156921" y="1955501"/>
                  </a:lnTo>
                  <a:lnTo>
                    <a:pt x="155529" y="1949698"/>
                  </a:lnTo>
                  <a:lnTo>
                    <a:pt x="154143" y="1943896"/>
                  </a:lnTo>
                  <a:lnTo>
                    <a:pt x="152765" y="1938093"/>
                  </a:lnTo>
                  <a:lnTo>
                    <a:pt x="151399" y="1932290"/>
                  </a:lnTo>
                  <a:lnTo>
                    <a:pt x="150049" y="1926488"/>
                  </a:lnTo>
                  <a:lnTo>
                    <a:pt x="148717" y="1920685"/>
                  </a:lnTo>
                  <a:lnTo>
                    <a:pt x="147405" y="1914882"/>
                  </a:lnTo>
                  <a:lnTo>
                    <a:pt x="146112" y="1909080"/>
                  </a:lnTo>
                  <a:lnTo>
                    <a:pt x="144836" y="1903277"/>
                  </a:lnTo>
                  <a:lnTo>
                    <a:pt x="143574" y="1897474"/>
                  </a:lnTo>
                  <a:lnTo>
                    <a:pt x="142323" y="1891672"/>
                  </a:lnTo>
                  <a:lnTo>
                    <a:pt x="141077" y="1885869"/>
                  </a:lnTo>
                  <a:lnTo>
                    <a:pt x="139830" y="1880066"/>
                  </a:lnTo>
                  <a:lnTo>
                    <a:pt x="138567" y="1874263"/>
                  </a:lnTo>
                  <a:lnTo>
                    <a:pt x="137281" y="1868461"/>
                  </a:lnTo>
                  <a:lnTo>
                    <a:pt x="135962" y="1862658"/>
                  </a:lnTo>
                  <a:lnTo>
                    <a:pt x="134598" y="1856855"/>
                  </a:lnTo>
                  <a:lnTo>
                    <a:pt x="133180" y="1851053"/>
                  </a:lnTo>
                  <a:lnTo>
                    <a:pt x="131699" y="1845250"/>
                  </a:lnTo>
                  <a:lnTo>
                    <a:pt x="130147" y="1839447"/>
                  </a:lnTo>
                  <a:lnTo>
                    <a:pt x="128512" y="1833645"/>
                  </a:lnTo>
                  <a:lnTo>
                    <a:pt x="126785" y="1827842"/>
                  </a:lnTo>
                  <a:lnTo>
                    <a:pt x="124974" y="1822039"/>
                  </a:lnTo>
                  <a:lnTo>
                    <a:pt x="123080" y="1816237"/>
                  </a:lnTo>
                  <a:lnTo>
                    <a:pt x="121107" y="1810434"/>
                  </a:lnTo>
                  <a:lnTo>
                    <a:pt x="119061" y="1804631"/>
                  </a:lnTo>
                  <a:lnTo>
                    <a:pt x="116949" y="1798829"/>
                  </a:lnTo>
                  <a:lnTo>
                    <a:pt x="114780" y="1793026"/>
                  </a:lnTo>
                  <a:lnTo>
                    <a:pt x="112561" y="1787223"/>
                  </a:lnTo>
                  <a:lnTo>
                    <a:pt x="110310" y="1781421"/>
                  </a:lnTo>
                  <a:lnTo>
                    <a:pt x="108039" y="1775618"/>
                  </a:lnTo>
                  <a:lnTo>
                    <a:pt x="105760" y="1769815"/>
                  </a:lnTo>
                  <a:lnTo>
                    <a:pt x="103482" y="1764013"/>
                  </a:lnTo>
                  <a:lnTo>
                    <a:pt x="101214" y="1758210"/>
                  </a:lnTo>
                  <a:lnTo>
                    <a:pt x="98964" y="1752407"/>
                  </a:lnTo>
                  <a:lnTo>
                    <a:pt x="96738" y="1746605"/>
                  </a:lnTo>
                  <a:lnTo>
                    <a:pt x="94544" y="1740802"/>
                  </a:lnTo>
                  <a:lnTo>
                    <a:pt x="92382" y="1734999"/>
                  </a:lnTo>
                  <a:lnTo>
                    <a:pt x="90251" y="1729197"/>
                  </a:lnTo>
                  <a:lnTo>
                    <a:pt x="88152" y="1723394"/>
                  </a:lnTo>
                  <a:lnTo>
                    <a:pt x="86083" y="1717591"/>
                  </a:lnTo>
                  <a:lnTo>
                    <a:pt x="84042" y="1711789"/>
                  </a:lnTo>
                  <a:lnTo>
                    <a:pt x="82027" y="1705986"/>
                  </a:lnTo>
                  <a:lnTo>
                    <a:pt x="80037" y="1700183"/>
                  </a:lnTo>
                  <a:lnTo>
                    <a:pt x="78068" y="1694381"/>
                  </a:lnTo>
                  <a:lnTo>
                    <a:pt x="76116" y="1688578"/>
                  </a:lnTo>
                  <a:lnTo>
                    <a:pt x="74178" y="1682775"/>
                  </a:lnTo>
                  <a:lnTo>
                    <a:pt x="72253" y="1676973"/>
                  </a:lnTo>
                  <a:lnTo>
                    <a:pt x="70337" y="1671170"/>
                  </a:lnTo>
                  <a:lnTo>
                    <a:pt x="68429" y="1665367"/>
                  </a:lnTo>
                  <a:lnTo>
                    <a:pt x="66529" y="1659565"/>
                  </a:lnTo>
                  <a:lnTo>
                    <a:pt x="64634" y="1653762"/>
                  </a:lnTo>
                  <a:lnTo>
                    <a:pt x="62745" y="1647959"/>
                  </a:lnTo>
                  <a:lnTo>
                    <a:pt x="60860" y="1642157"/>
                  </a:lnTo>
                  <a:lnTo>
                    <a:pt x="58979" y="1636354"/>
                  </a:lnTo>
                  <a:lnTo>
                    <a:pt x="57102" y="1630551"/>
                  </a:lnTo>
                  <a:lnTo>
                    <a:pt x="55231" y="1624748"/>
                  </a:lnTo>
                  <a:lnTo>
                    <a:pt x="53365" y="1618946"/>
                  </a:lnTo>
                  <a:lnTo>
                    <a:pt x="51506" y="1613143"/>
                  </a:lnTo>
                  <a:lnTo>
                    <a:pt x="49657" y="1607340"/>
                  </a:lnTo>
                  <a:lnTo>
                    <a:pt x="47818" y="1601538"/>
                  </a:lnTo>
                  <a:lnTo>
                    <a:pt x="45992" y="1595735"/>
                  </a:lnTo>
                  <a:lnTo>
                    <a:pt x="44182" y="1589932"/>
                  </a:lnTo>
                  <a:lnTo>
                    <a:pt x="42388" y="1584130"/>
                  </a:lnTo>
                  <a:lnTo>
                    <a:pt x="40614" y="1578327"/>
                  </a:lnTo>
                  <a:lnTo>
                    <a:pt x="38861" y="1572524"/>
                  </a:lnTo>
                  <a:lnTo>
                    <a:pt x="37134" y="1566722"/>
                  </a:lnTo>
                  <a:lnTo>
                    <a:pt x="35435" y="1560919"/>
                  </a:lnTo>
                  <a:lnTo>
                    <a:pt x="33762" y="1555116"/>
                  </a:lnTo>
                  <a:lnTo>
                    <a:pt x="32116" y="1549314"/>
                  </a:lnTo>
                  <a:lnTo>
                    <a:pt x="30499" y="1543511"/>
                  </a:lnTo>
                  <a:lnTo>
                    <a:pt x="28910" y="1537708"/>
                  </a:lnTo>
                  <a:lnTo>
                    <a:pt x="27349" y="1531906"/>
                  </a:lnTo>
                  <a:lnTo>
                    <a:pt x="25816" y="1526103"/>
                  </a:lnTo>
                  <a:lnTo>
                    <a:pt x="24316" y="1520300"/>
                  </a:lnTo>
                  <a:lnTo>
                    <a:pt x="22842" y="1514498"/>
                  </a:lnTo>
                  <a:lnTo>
                    <a:pt x="21395" y="1508695"/>
                  </a:lnTo>
                  <a:lnTo>
                    <a:pt x="19975" y="1502892"/>
                  </a:lnTo>
                  <a:lnTo>
                    <a:pt x="18583" y="1497090"/>
                  </a:lnTo>
                  <a:lnTo>
                    <a:pt x="17219" y="1491287"/>
                  </a:lnTo>
                  <a:lnTo>
                    <a:pt x="15884" y="1485484"/>
                  </a:lnTo>
                  <a:lnTo>
                    <a:pt x="14583" y="1479682"/>
                  </a:lnTo>
                  <a:lnTo>
                    <a:pt x="13320" y="1473879"/>
                  </a:lnTo>
                  <a:lnTo>
                    <a:pt x="12094" y="1468076"/>
                  </a:lnTo>
                  <a:lnTo>
                    <a:pt x="10910" y="1462274"/>
                  </a:lnTo>
                  <a:lnTo>
                    <a:pt x="9770" y="1456471"/>
                  </a:lnTo>
                  <a:lnTo>
                    <a:pt x="8678" y="1450668"/>
                  </a:lnTo>
                  <a:lnTo>
                    <a:pt x="7639" y="1444866"/>
                  </a:lnTo>
                  <a:lnTo>
                    <a:pt x="6657" y="1439063"/>
                  </a:lnTo>
                  <a:lnTo>
                    <a:pt x="5744" y="1433260"/>
                  </a:lnTo>
                  <a:lnTo>
                    <a:pt x="4898" y="1427458"/>
                  </a:lnTo>
                  <a:lnTo>
                    <a:pt x="4119" y="1421655"/>
                  </a:lnTo>
                  <a:lnTo>
                    <a:pt x="3409" y="1415852"/>
                  </a:lnTo>
                  <a:lnTo>
                    <a:pt x="2770" y="1410050"/>
                  </a:lnTo>
                  <a:lnTo>
                    <a:pt x="2202" y="1404247"/>
                  </a:lnTo>
                  <a:lnTo>
                    <a:pt x="1705" y="1398444"/>
                  </a:lnTo>
                  <a:lnTo>
                    <a:pt x="1280" y="1392641"/>
                  </a:lnTo>
                  <a:lnTo>
                    <a:pt x="931" y="1386839"/>
                  </a:lnTo>
                  <a:lnTo>
                    <a:pt x="644" y="1381036"/>
                  </a:lnTo>
                  <a:lnTo>
                    <a:pt x="416" y="1375233"/>
                  </a:lnTo>
                  <a:lnTo>
                    <a:pt x="242" y="1369431"/>
                  </a:lnTo>
                  <a:lnTo>
                    <a:pt x="118" y="1363628"/>
                  </a:lnTo>
                  <a:lnTo>
                    <a:pt x="38" y="1357825"/>
                  </a:lnTo>
                  <a:lnTo>
                    <a:pt x="0" y="1352023"/>
                  </a:lnTo>
                  <a:lnTo>
                    <a:pt x="1" y="1346220"/>
                  </a:lnTo>
                  <a:lnTo>
                    <a:pt x="39" y="1340417"/>
                  </a:lnTo>
                  <a:lnTo>
                    <a:pt x="107" y="1334615"/>
                  </a:lnTo>
                  <a:lnTo>
                    <a:pt x="208" y="1328812"/>
                  </a:lnTo>
                  <a:lnTo>
                    <a:pt x="341" y="1323009"/>
                  </a:lnTo>
                  <a:lnTo>
                    <a:pt x="511" y="1317207"/>
                  </a:lnTo>
                  <a:lnTo>
                    <a:pt x="721" y="1311404"/>
                  </a:lnTo>
                  <a:lnTo>
                    <a:pt x="978" y="1305601"/>
                  </a:lnTo>
                  <a:lnTo>
                    <a:pt x="1297" y="1299799"/>
                  </a:lnTo>
                  <a:lnTo>
                    <a:pt x="1679" y="1293996"/>
                  </a:lnTo>
                  <a:lnTo>
                    <a:pt x="2130" y="1288193"/>
                  </a:lnTo>
                  <a:lnTo>
                    <a:pt x="2659" y="1282391"/>
                  </a:lnTo>
                  <a:lnTo>
                    <a:pt x="3271" y="1276588"/>
                  </a:lnTo>
                  <a:lnTo>
                    <a:pt x="3972" y="1270785"/>
                  </a:lnTo>
                  <a:lnTo>
                    <a:pt x="4764" y="1264983"/>
                  </a:lnTo>
                  <a:lnTo>
                    <a:pt x="5658" y="1259180"/>
                  </a:lnTo>
                  <a:lnTo>
                    <a:pt x="6653" y="1253377"/>
                  </a:lnTo>
                  <a:lnTo>
                    <a:pt x="7737" y="1247575"/>
                  </a:lnTo>
                  <a:lnTo>
                    <a:pt x="8904" y="1241772"/>
                  </a:lnTo>
                  <a:lnTo>
                    <a:pt x="10145" y="1235969"/>
                  </a:lnTo>
                  <a:lnTo>
                    <a:pt x="11453" y="1230167"/>
                  </a:lnTo>
                  <a:lnTo>
                    <a:pt x="12817" y="1224364"/>
                  </a:lnTo>
                  <a:lnTo>
                    <a:pt x="14226" y="1218561"/>
                  </a:lnTo>
                  <a:lnTo>
                    <a:pt x="15674" y="1212759"/>
                  </a:lnTo>
                  <a:lnTo>
                    <a:pt x="17145" y="1206956"/>
                  </a:lnTo>
                  <a:lnTo>
                    <a:pt x="18628" y="1201153"/>
                  </a:lnTo>
                  <a:lnTo>
                    <a:pt x="20119" y="1195351"/>
                  </a:lnTo>
                  <a:lnTo>
                    <a:pt x="21613" y="1189548"/>
                  </a:lnTo>
                  <a:lnTo>
                    <a:pt x="23107" y="1183745"/>
                  </a:lnTo>
                  <a:lnTo>
                    <a:pt x="24603" y="1177943"/>
                  </a:lnTo>
                  <a:lnTo>
                    <a:pt x="26102" y="1172140"/>
                  </a:lnTo>
                  <a:lnTo>
                    <a:pt x="27612" y="1166337"/>
                  </a:lnTo>
                  <a:lnTo>
                    <a:pt x="29141" y="1160534"/>
                  </a:lnTo>
                  <a:lnTo>
                    <a:pt x="30696" y="1154732"/>
                  </a:lnTo>
                  <a:lnTo>
                    <a:pt x="32286" y="1148929"/>
                  </a:lnTo>
                  <a:lnTo>
                    <a:pt x="33922" y="1143126"/>
                  </a:lnTo>
                  <a:lnTo>
                    <a:pt x="35613" y="1137324"/>
                  </a:lnTo>
                  <a:lnTo>
                    <a:pt x="37368" y="1131521"/>
                  </a:lnTo>
                  <a:lnTo>
                    <a:pt x="39204" y="1125718"/>
                  </a:lnTo>
                  <a:lnTo>
                    <a:pt x="41127" y="1119916"/>
                  </a:lnTo>
                  <a:lnTo>
                    <a:pt x="43135" y="1114113"/>
                  </a:lnTo>
                  <a:lnTo>
                    <a:pt x="45232" y="1108310"/>
                  </a:lnTo>
                  <a:lnTo>
                    <a:pt x="47418" y="1102508"/>
                  </a:lnTo>
                  <a:lnTo>
                    <a:pt x="49693" y="1096705"/>
                  </a:lnTo>
                  <a:lnTo>
                    <a:pt x="52054" y="1090902"/>
                  </a:lnTo>
                  <a:lnTo>
                    <a:pt x="54498" y="1085100"/>
                  </a:lnTo>
                  <a:lnTo>
                    <a:pt x="57031" y="1079297"/>
                  </a:lnTo>
                  <a:lnTo>
                    <a:pt x="59633" y="1073494"/>
                  </a:lnTo>
                  <a:lnTo>
                    <a:pt x="62296" y="1067692"/>
                  </a:lnTo>
                  <a:lnTo>
                    <a:pt x="65014" y="1061889"/>
                  </a:lnTo>
                  <a:lnTo>
                    <a:pt x="67778" y="1056086"/>
                  </a:lnTo>
                  <a:lnTo>
                    <a:pt x="70582" y="1050284"/>
                  </a:lnTo>
                  <a:lnTo>
                    <a:pt x="73420" y="1044481"/>
                  </a:lnTo>
                  <a:lnTo>
                    <a:pt x="76288" y="1038678"/>
                  </a:lnTo>
                  <a:lnTo>
                    <a:pt x="79180" y="1032876"/>
                  </a:lnTo>
                  <a:lnTo>
                    <a:pt x="82090" y="1027073"/>
                  </a:lnTo>
                  <a:lnTo>
                    <a:pt x="85014" y="1021270"/>
                  </a:lnTo>
                  <a:lnTo>
                    <a:pt x="87950" y="1015468"/>
                  </a:lnTo>
                  <a:lnTo>
                    <a:pt x="90897" y="1009665"/>
                  </a:lnTo>
                  <a:lnTo>
                    <a:pt x="93852" y="1003862"/>
                  </a:lnTo>
                  <a:lnTo>
                    <a:pt x="96814" y="998060"/>
                  </a:lnTo>
                  <a:lnTo>
                    <a:pt x="99781" y="992257"/>
                  </a:lnTo>
                  <a:lnTo>
                    <a:pt x="102749" y="986454"/>
                  </a:lnTo>
                  <a:lnTo>
                    <a:pt x="105714" y="980652"/>
                  </a:lnTo>
                  <a:lnTo>
                    <a:pt x="108673" y="974849"/>
                  </a:lnTo>
                  <a:lnTo>
                    <a:pt x="111619" y="969046"/>
                  </a:lnTo>
                  <a:lnTo>
                    <a:pt x="114546" y="963244"/>
                  </a:lnTo>
                  <a:lnTo>
                    <a:pt x="117449" y="957441"/>
                  </a:lnTo>
                  <a:lnTo>
                    <a:pt x="120316" y="951638"/>
                  </a:lnTo>
                  <a:lnTo>
                    <a:pt x="123134" y="945836"/>
                  </a:lnTo>
                  <a:lnTo>
                    <a:pt x="125897" y="940033"/>
                  </a:lnTo>
                  <a:lnTo>
                    <a:pt x="128597" y="934230"/>
                  </a:lnTo>
                  <a:lnTo>
                    <a:pt x="131224" y="928427"/>
                  </a:lnTo>
                  <a:lnTo>
                    <a:pt x="133771" y="922625"/>
                  </a:lnTo>
                  <a:lnTo>
                    <a:pt x="136230" y="916822"/>
                  </a:lnTo>
                  <a:lnTo>
                    <a:pt x="138594" y="911019"/>
                  </a:lnTo>
                  <a:lnTo>
                    <a:pt x="140848" y="905217"/>
                  </a:lnTo>
                  <a:lnTo>
                    <a:pt x="142988" y="899414"/>
                  </a:lnTo>
                  <a:lnTo>
                    <a:pt x="145021" y="893611"/>
                  </a:lnTo>
                  <a:lnTo>
                    <a:pt x="146948" y="887809"/>
                  </a:lnTo>
                  <a:lnTo>
                    <a:pt x="148770" y="882006"/>
                  </a:lnTo>
                  <a:lnTo>
                    <a:pt x="150490" y="876203"/>
                  </a:lnTo>
                  <a:lnTo>
                    <a:pt x="152113" y="870401"/>
                  </a:lnTo>
                  <a:lnTo>
                    <a:pt x="153645" y="864598"/>
                  </a:lnTo>
                  <a:lnTo>
                    <a:pt x="155082" y="858795"/>
                  </a:lnTo>
                  <a:lnTo>
                    <a:pt x="156447" y="852993"/>
                  </a:lnTo>
                  <a:lnTo>
                    <a:pt x="157751" y="847190"/>
                  </a:lnTo>
                  <a:lnTo>
                    <a:pt x="159003" y="841387"/>
                  </a:lnTo>
                  <a:lnTo>
                    <a:pt x="160212" y="835585"/>
                  </a:lnTo>
                  <a:lnTo>
                    <a:pt x="161390" y="829782"/>
                  </a:lnTo>
                  <a:lnTo>
                    <a:pt x="162543" y="823979"/>
                  </a:lnTo>
                  <a:lnTo>
                    <a:pt x="163682" y="818177"/>
                  </a:lnTo>
                  <a:lnTo>
                    <a:pt x="164816" y="812374"/>
                  </a:lnTo>
                  <a:lnTo>
                    <a:pt x="165951" y="806571"/>
                  </a:lnTo>
                  <a:lnTo>
                    <a:pt x="167095" y="800769"/>
                  </a:lnTo>
                  <a:lnTo>
                    <a:pt x="168250" y="794966"/>
                  </a:lnTo>
                  <a:lnTo>
                    <a:pt x="169421" y="789163"/>
                  </a:lnTo>
                  <a:lnTo>
                    <a:pt x="170610" y="783361"/>
                  </a:lnTo>
                  <a:lnTo>
                    <a:pt x="171817" y="777558"/>
                  </a:lnTo>
                  <a:lnTo>
                    <a:pt x="173048" y="771755"/>
                  </a:lnTo>
                  <a:lnTo>
                    <a:pt x="174298" y="765953"/>
                  </a:lnTo>
                  <a:lnTo>
                    <a:pt x="175567" y="760150"/>
                  </a:lnTo>
                  <a:lnTo>
                    <a:pt x="176852" y="754347"/>
                  </a:lnTo>
                  <a:lnTo>
                    <a:pt x="178151" y="748545"/>
                  </a:lnTo>
                  <a:lnTo>
                    <a:pt x="179460" y="742742"/>
                  </a:lnTo>
                  <a:lnTo>
                    <a:pt x="180777" y="736939"/>
                  </a:lnTo>
                  <a:lnTo>
                    <a:pt x="182097" y="731137"/>
                  </a:lnTo>
                  <a:lnTo>
                    <a:pt x="183414" y="725334"/>
                  </a:lnTo>
                  <a:lnTo>
                    <a:pt x="184723" y="719531"/>
                  </a:lnTo>
                  <a:lnTo>
                    <a:pt x="186019" y="713729"/>
                  </a:lnTo>
                  <a:lnTo>
                    <a:pt x="187296" y="707926"/>
                  </a:lnTo>
                  <a:lnTo>
                    <a:pt x="188550" y="702123"/>
                  </a:lnTo>
                  <a:lnTo>
                    <a:pt x="189774" y="696320"/>
                  </a:lnTo>
                  <a:lnTo>
                    <a:pt x="190965" y="690518"/>
                  </a:lnTo>
                  <a:lnTo>
                    <a:pt x="192114" y="684715"/>
                  </a:lnTo>
                  <a:lnTo>
                    <a:pt x="193215" y="678912"/>
                  </a:lnTo>
                  <a:lnTo>
                    <a:pt x="194269" y="673110"/>
                  </a:lnTo>
                  <a:lnTo>
                    <a:pt x="195275" y="667307"/>
                  </a:lnTo>
                  <a:lnTo>
                    <a:pt x="196229" y="661504"/>
                  </a:lnTo>
                  <a:lnTo>
                    <a:pt x="197132" y="655702"/>
                  </a:lnTo>
                  <a:lnTo>
                    <a:pt x="197984" y="649899"/>
                  </a:lnTo>
                  <a:lnTo>
                    <a:pt x="198784" y="644096"/>
                  </a:lnTo>
                  <a:lnTo>
                    <a:pt x="199528" y="638294"/>
                  </a:lnTo>
                  <a:lnTo>
                    <a:pt x="200224" y="632491"/>
                  </a:lnTo>
                  <a:lnTo>
                    <a:pt x="200878" y="626688"/>
                  </a:lnTo>
                  <a:lnTo>
                    <a:pt x="201491" y="620886"/>
                  </a:lnTo>
                  <a:lnTo>
                    <a:pt x="202067" y="615083"/>
                  </a:lnTo>
                  <a:lnTo>
                    <a:pt x="202610" y="609280"/>
                  </a:lnTo>
                  <a:lnTo>
                    <a:pt x="203124" y="603478"/>
                  </a:lnTo>
                  <a:lnTo>
                    <a:pt x="203612" y="597675"/>
                  </a:lnTo>
                  <a:lnTo>
                    <a:pt x="204076" y="591872"/>
                  </a:lnTo>
                  <a:lnTo>
                    <a:pt x="204522" y="586070"/>
                  </a:lnTo>
                  <a:lnTo>
                    <a:pt x="204955" y="580267"/>
                  </a:lnTo>
                  <a:lnTo>
                    <a:pt x="205377" y="574464"/>
                  </a:lnTo>
                  <a:lnTo>
                    <a:pt x="205790" y="568662"/>
                  </a:lnTo>
                  <a:lnTo>
                    <a:pt x="206197" y="562859"/>
                  </a:lnTo>
                  <a:lnTo>
                    <a:pt x="206599" y="557056"/>
                  </a:lnTo>
                  <a:lnTo>
                    <a:pt x="206998" y="551254"/>
                  </a:lnTo>
                  <a:lnTo>
                    <a:pt x="207395" y="545451"/>
                  </a:lnTo>
                  <a:lnTo>
                    <a:pt x="207790" y="539648"/>
                  </a:lnTo>
                  <a:lnTo>
                    <a:pt x="208186" y="533846"/>
                  </a:lnTo>
                  <a:lnTo>
                    <a:pt x="208580" y="528043"/>
                  </a:lnTo>
                  <a:lnTo>
                    <a:pt x="208973" y="522240"/>
                  </a:lnTo>
                  <a:lnTo>
                    <a:pt x="209366" y="516438"/>
                  </a:lnTo>
                  <a:lnTo>
                    <a:pt x="209756" y="510635"/>
                  </a:lnTo>
                  <a:lnTo>
                    <a:pt x="210143" y="504832"/>
                  </a:lnTo>
                  <a:lnTo>
                    <a:pt x="210526" y="499030"/>
                  </a:lnTo>
                  <a:lnTo>
                    <a:pt x="210904" y="493227"/>
                  </a:lnTo>
                  <a:lnTo>
                    <a:pt x="211276" y="487424"/>
                  </a:lnTo>
                  <a:lnTo>
                    <a:pt x="211641" y="481622"/>
                  </a:lnTo>
                  <a:lnTo>
                    <a:pt x="211998" y="475819"/>
                  </a:lnTo>
                  <a:lnTo>
                    <a:pt x="212345" y="470016"/>
                  </a:lnTo>
                  <a:lnTo>
                    <a:pt x="212682" y="464213"/>
                  </a:lnTo>
                  <a:lnTo>
                    <a:pt x="213005" y="458411"/>
                  </a:lnTo>
                  <a:lnTo>
                    <a:pt x="213317" y="452608"/>
                  </a:lnTo>
                  <a:lnTo>
                    <a:pt x="213614" y="446805"/>
                  </a:lnTo>
                  <a:lnTo>
                    <a:pt x="213897" y="441003"/>
                  </a:lnTo>
                  <a:lnTo>
                    <a:pt x="214166" y="435200"/>
                  </a:lnTo>
                  <a:lnTo>
                    <a:pt x="214419" y="429397"/>
                  </a:lnTo>
                  <a:lnTo>
                    <a:pt x="214656" y="423595"/>
                  </a:lnTo>
                  <a:lnTo>
                    <a:pt x="214875" y="417792"/>
                  </a:lnTo>
                  <a:lnTo>
                    <a:pt x="215078" y="411989"/>
                  </a:lnTo>
                  <a:lnTo>
                    <a:pt x="215265" y="406187"/>
                  </a:lnTo>
                  <a:lnTo>
                    <a:pt x="215438" y="400384"/>
                  </a:lnTo>
                  <a:lnTo>
                    <a:pt x="215597" y="394581"/>
                  </a:lnTo>
                  <a:lnTo>
                    <a:pt x="215743" y="388779"/>
                  </a:lnTo>
                  <a:lnTo>
                    <a:pt x="215878" y="382976"/>
                  </a:lnTo>
                  <a:lnTo>
                    <a:pt x="216002" y="377173"/>
                  </a:lnTo>
                  <a:lnTo>
                    <a:pt x="216117" y="371371"/>
                  </a:lnTo>
                  <a:lnTo>
                    <a:pt x="216225" y="365568"/>
                  </a:lnTo>
                  <a:lnTo>
                    <a:pt x="216327" y="359765"/>
                  </a:lnTo>
                  <a:lnTo>
                    <a:pt x="216425" y="353963"/>
                  </a:lnTo>
                  <a:lnTo>
                    <a:pt x="216521" y="348160"/>
                  </a:lnTo>
                  <a:lnTo>
                    <a:pt x="216615" y="342357"/>
                  </a:lnTo>
                  <a:lnTo>
                    <a:pt x="216709" y="336555"/>
                  </a:lnTo>
                  <a:lnTo>
                    <a:pt x="216802" y="330752"/>
                  </a:lnTo>
                  <a:lnTo>
                    <a:pt x="216896" y="324949"/>
                  </a:lnTo>
                  <a:lnTo>
                    <a:pt x="216990" y="319147"/>
                  </a:lnTo>
                  <a:lnTo>
                    <a:pt x="217085" y="313344"/>
                  </a:lnTo>
                  <a:lnTo>
                    <a:pt x="217181" y="307541"/>
                  </a:lnTo>
                  <a:lnTo>
                    <a:pt x="217276" y="301739"/>
                  </a:lnTo>
                  <a:lnTo>
                    <a:pt x="217371" y="295936"/>
                  </a:lnTo>
                  <a:lnTo>
                    <a:pt x="217464" y="290133"/>
                  </a:lnTo>
                  <a:lnTo>
                    <a:pt x="217556" y="284331"/>
                  </a:lnTo>
                  <a:lnTo>
                    <a:pt x="217645" y="278528"/>
                  </a:lnTo>
                  <a:lnTo>
                    <a:pt x="217732" y="272725"/>
                  </a:lnTo>
                  <a:lnTo>
                    <a:pt x="217814" y="266923"/>
                  </a:lnTo>
                  <a:lnTo>
                    <a:pt x="217893" y="261120"/>
                  </a:lnTo>
                  <a:lnTo>
                    <a:pt x="217968" y="255317"/>
                  </a:lnTo>
                  <a:lnTo>
                    <a:pt x="218037" y="249515"/>
                  </a:lnTo>
                  <a:lnTo>
                    <a:pt x="218102" y="243712"/>
                  </a:lnTo>
                  <a:lnTo>
                    <a:pt x="218161" y="237909"/>
                  </a:lnTo>
                  <a:lnTo>
                    <a:pt x="218216" y="232106"/>
                  </a:lnTo>
                  <a:lnTo>
                    <a:pt x="218265" y="226304"/>
                  </a:lnTo>
                  <a:lnTo>
                    <a:pt x="218310" y="220501"/>
                  </a:lnTo>
                  <a:lnTo>
                    <a:pt x="218350" y="214698"/>
                  </a:lnTo>
                  <a:lnTo>
                    <a:pt x="218386" y="208896"/>
                  </a:lnTo>
                  <a:lnTo>
                    <a:pt x="218418" y="203093"/>
                  </a:lnTo>
                  <a:lnTo>
                    <a:pt x="218445" y="197290"/>
                  </a:lnTo>
                  <a:lnTo>
                    <a:pt x="218469" y="191488"/>
                  </a:lnTo>
                  <a:lnTo>
                    <a:pt x="218489" y="185685"/>
                  </a:lnTo>
                  <a:lnTo>
                    <a:pt x="218507" y="179882"/>
                  </a:lnTo>
                  <a:lnTo>
                    <a:pt x="218521" y="174080"/>
                  </a:lnTo>
                  <a:lnTo>
                    <a:pt x="218533" y="168277"/>
                  </a:lnTo>
                  <a:lnTo>
                    <a:pt x="218543" y="162474"/>
                  </a:lnTo>
                  <a:lnTo>
                    <a:pt x="218551" y="156672"/>
                  </a:lnTo>
                  <a:lnTo>
                    <a:pt x="218557" y="150869"/>
                  </a:lnTo>
                  <a:lnTo>
                    <a:pt x="218561" y="145066"/>
                  </a:lnTo>
                  <a:lnTo>
                    <a:pt x="218563" y="139264"/>
                  </a:lnTo>
                  <a:lnTo>
                    <a:pt x="218564" y="133461"/>
                  </a:lnTo>
                  <a:lnTo>
                    <a:pt x="218563" y="127658"/>
                  </a:lnTo>
                  <a:lnTo>
                    <a:pt x="218561" y="121856"/>
                  </a:lnTo>
                  <a:lnTo>
                    <a:pt x="218558" y="116053"/>
                  </a:lnTo>
                  <a:lnTo>
                    <a:pt x="218553" y="110250"/>
                  </a:lnTo>
                  <a:lnTo>
                    <a:pt x="218547" y="104448"/>
                  </a:lnTo>
                  <a:lnTo>
                    <a:pt x="218540" y="98645"/>
                  </a:lnTo>
                  <a:lnTo>
                    <a:pt x="218531" y="92842"/>
                  </a:lnTo>
                  <a:lnTo>
                    <a:pt x="218521" y="87040"/>
                  </a:lnTo>
                  <a:lnTo>
                    <a:pt x="218510" y="81237"/>
                  </a:lnTo>
                  <a:lnTo>
                    <a:pt x="218498" y="75434"/>
                  </a:lnTo>
                  <a:lnTo>
                    <a:pt x="218485" y="69632"/>
                  </a:lnTo>
                  <a:lnTo>
                    <a:pt x="218472" y="63829"/>
                  </a:lnTo>
                  <a:lnTo>
                    <a:pt x="218458" y="58026"/>
                  </a:lnTo>
                  <a:lnTo>
                    <a:pt x="218444" y="52224"/>
                  </a:lnTo>
                  <a:lnTo>
                    <a:pt x="218430" y="46421"/>
                  </a:lnTo>
                  <a:lnTo>
                    <a:pt x="218417" y="40618"/>
                  </a:lnTo>
                  <a:lnTo>
                    <a:pt x="218404" y="34816"/>
                  </a:lnTo>
                  <a:lnTo>
                    <a:pt x="218393" y="29013"/>
                  </a:lnTo>
                  <a:lnTo>
                    <a:pt x="218383" y="23210"/>
                  </a:lnTo>
                  <a:lnTo>
                    <a:pt x="218375" y="17408"/>
                  </a:lnTo>
                  <a:lnTo>
                    <a:pt x="218370" y="11605"/>
                  </a:lnTo>
                  <a:lnTo>
                    <a:pt x="218366" y="5802"/>
                  </a:lnTo>
                  <a:lnTo>
                    <a:pt x="218365" y="0"/>
                  </a:lnTo>
                  <a:lnTo>
                    <a:pt x="218816" y="0"/>
                  </a:lnTo>
                  <a:lnTo>
                    <a:pt x="218814" y="5802"/>
                  </a:lnTo>
                  <a:lnTo>
                    <a:pt x="218811" y="11605"/>
                  </a:lnTo>
                  <a:lnTo>
                    <a:pt x="218805" y="17408"/>
                  </a:lnTo>
                  <a:lnTo>
                    <a:pt x="218798" y="23210"/>
                  </a:lnTo>
                  <a:lnTo>
                    <a:pt x="218788" y="29013"/>
                  </a:lnTo>
                  <a:lnTo>
                    <a:pt x="218777" y="34816"/>
                  </a:lnTo>
                  <a:lnTo>
                    <a:pt x="218764" y="40618"/>
                  </a:lnTo>
                  <a:lnTo>
                    <a:pt x="218751" y="46421"/>
                  </a:lnTo>
                  <a:lnTo>
                    <a:pt x="218737" y="52224"/>
                  </a:lnTo>
                  <a:lnTo>
                    <a:pt x="218723" y="58026"/>
                  </a:lnTo>
                  <a:lnTo>
                    <a:pt x="218709" y="63829"/>
                  </a:lnTo>
                  <a:lnTo>
                    <a:pt x="218696" y="69632"/>
                  </a:lnTo>
                  <a:lnTo>
                    <a:pt x="218683" y="75434"/>
                  </a:lnTo>
                  <a:lnTo>
                    <a:pt x="218671" y="81237"/>
                  </a:lnTo>
                  <a:lnTo>
                    <a:pt x="218660" y="87040"/>
                  </a:lnTo>
                  <a:lnTo>
                    <a:pt x="218650" y="92842"/>
                  </a:lnTo>
                  <a:lnTo>
                    <a:pt x="218641" y="98645"/>
                  </a:lnTo>
                  <a:lnTo>
                    <a:pt x="218634" y="104448"/>
                  </a:lnTo>
                  <a:lnTo>
                    <a:pt x="218627" y="110250"/>
                  </a:lnTo>
                  <a:lnTo>
                    <a:pt x="218623" y="116053"/>
                  </a:lnTo>
                  <a:lnTo>
                    <a:pt x="218619" y="121856"/>
                  </a:lnTo>
                  <a:lnTo>
                    <a:pt x="218617" y="127658"/>
                  </a:lnTo>
                  <a:lnTo>
                    <a:pt x="218617" y="133461"/>
                  </a:lnTo>
                  <a:lnTo>
                    <a:pt x="218618" y="139264"/>
                  </a:lnTo>
                  <a:lnTo>
                    <a:pt x="218620" y="145066"/>
                  </a:lnTo>
                  <a:lnTo>
                    <a:pt x="218624" y="150869"/>
                  </a:lnTo>
                  <a:lnTo>
                    <a:pt x="218629" y="156672"/>
                  </a:lnTo>
                  <a:lnTo>
                    <a:pt x="218637" y="162474"/>
                  </a:lnTo>
                  <a:lnTo>
                    <a:pt x="218647" y="168277"/>
                  </a:lnTo>
                  <a:lnTo>
                    <a:pt x="218659" y="174080"/>
                  </a:lnTo>
                  <a:lnTo>
                    <a:pt x="218674" y="179882"/>
                  </a:lnTo>
                  <a:lnTo>
                    <a:pt x="218692" y="185685"/>
                  </a:lnTo>
                  <a:lnTo>
                    <a:pt x="218712" y="191488"/>
                  </a:lnTo>
                  <a:lnTo>
                    <a:pt x="218736" y="197290"/>
                  </a:lnTo>
                  <a:lnTo>
                    <a:pt x="218763" y="203093"/>
                  </a:lnTo>
                  <a:lnTo>
                    <a:pt x="218795" y="208896"/>
                  </a:lnTo>
                  <a:lnTo>
                    <a:pt x="218831" y="214698"/>
                  </a:lnTo>
                  <a:lnTo>
                    <a:pt x="218871" y="220501"/>
                  </a:lnTo>
                  <a:lnTo>
                    <a:pt x="218916" y="226304"/>
                  </a:lnTo>
                  <a:lnTo>
                    <a:pt x="218965" y="232106"/>
                  </a:lnTo>
                  <a:lnTo>
                    <a:pt x="219019" y="237909"/>
                  </a:lnTo>
                  <a:lnTo>
                    <a:pt x="219079" y="243712"/>
                  </a:lnTo>
                  <a:lnTo>
                    <a:pt x="219143" y="249515"/>
                  </a:lnTo>
                  <a:lnTo>
                    <a:pt x="219213" y="255317"/>
                  </a:lnTo>
                  <a:lnTo>
                    <a:pt x="219288" y="261120"/>
                  </a:lnTo>
                  <a:lnTo>
                    <a:pt x="219366" y="266923"/>
                  </a:lnTo>
                  <a:lnTo>
                    <a:pt x="219449" y="272725"/>
                  </a:lnTo>
                  <a:lnTo>
                    <a:pt x="219535" y="278528"/>
                  </a:lnTo>
                  <a:lnTo>
                    <a:pt x="219624" y="284331"/>
                  </a:lnTo>
                  <a:lnTo>
                    <a:pt x="219716" y="290133"/>
                  </a:lnTo>
                  <a:lnTo>
                    <a:pt x="219810" y="295936"/>
                  </a:lnTo>
                  <a:lnTo>
                    <a:pt x="219905" y="301739"/>
                  </a:lnTo>
                  <a:lnTo>
                    <a:pt x="220000" y="307541"/>
                  </a:lnTo>
                  <a:lnTo>
                    <a:pt x="220095" y="313344"/>
                  </a:lnTo>
                  <a:lnTo>
                    <a:pt x="220190" y="319147"/>
                  </a:lnTo>
                  <a:lnTo>
                    <a:pt x="220285" y="324949"/>
                  </a:lnTo>
                  <a:lnTo>
                    <a:pt x="220379" y="330752"/>
                  </a:lnTo>
                  <a:lnTo>
                    <a:pt x="220472" y="336555"/>
                  </a:lnTo>
                  <a:lnTo>
                    <a:pt x="220565" y="342357"/>
                  </a:lnTo>
                  <a:lnTo>
                    <a:pt x="220659" y="348160"/>
                  </a:lnTo>
                  <a:lnTo>
                    <a:pt x="220755" y="353963"/>
                  </a:lnTo>
                  <a:lnTo>
                    <a:pt x="220854" y="359765"/>
                  </a:lnTo>
                  <a:lnTo>
                    <a:pt x="220956" y="365568"/>
                  </a:lnTo>
                  <a:lnTo>
                    <a:pt x="221064" y="371371"/>
                  </a:lnTo>
                  <a:lnTo>
                    <a:pt x="221178" y="377173"/>
                  </a:lnTo>
                  <a:lnTo>
                    <a:pt x="221302" y="382976"/>
                  </a:lnTo>
                  <a:lnTo>
                    <a:pt x="221437" y="388779"/>
                  </a:lnTo>
                  <a:lnTo>
                    <a:pt x="221583" y="394581"/>
                  </a:lnTo>
                  <a:lnTo>
                    <a:pt x="221743" y="400384"/>
                  </a:lnTo>
                  <a:lnTo>
                    <a:pt x="221915" y="406187"/>
                  </a:lnTo>
                  <a:lnTo>
                    <a:pt x="222103" y="411989"/>
                  </a:lnTo>
                  <a:lnTo>
                    <a:pt x="222306" y="417792"/>
                  </a:lnTo>
                  <a:lnTo>
                    <a:pt x="222525" y="423595"/>
                  </a:lnTo>
                  <a:lnTo>
                    <a:pt x="222762" y="429397"/>
                  </a:lnTo>
                  <a:lnTo>
                    <a:pt x="223015" y="435200"/>
                  </a:lnTo>
                  <a:lnTo>
                    <a:pt x="223283" y="441003"/>
                  </a:lnTo>
                  <a:lnTo>
                    <a:pt x="223567" y="446805"/>
                  </a:lnTo>
                  <a:lnTo>
                    <a:pt x="223864" y="452608"/>
                  </a:lnTo>
                  <a:lnTo>
                    <a:pt x="224175" y="458411"/>
                  </a:lnTo>
                  <a:lnTo>
                    <a:pt x="224499" y="464213"/>
                  </a:lnTo>
                  <a:lnTo>
                    <a:pt x="224835" y="470016"/>
                  </a:lnTo>
                  <a:lnTo>
                    <a:pt x="225183" y="475819"/>
                  </a:lnTo>
                  <a:lnTo>
                    <a:pt x="225540" y="481622"/>
                  </a:lnTo>
                  <a:lnTo>
                    <a:pt x="225905" y="487424"/>
                  </a:lnTo>
                  <a:lnTo>
                    <a:pt x="226277" y="493227"/>
                  </a:lnTo>
                  <a:lnTo>
                    <a:pt x="226655" y="499030"/>
                  </a:lnTo>
                  <a:lnTo>
                    <a:pt x="227038" y="504832"/>
                  </a:lnTo>
                  <a:lnTo>
                    <a:pt x="227425" y="510635"/>
                  </a:lnTo>
                  <a:lnTo>
                    <a:pt x="227815" y="516438"/>
                  </a:lnTo>
                  <a:lnTo>
                    <a:pt x="228207" y="522240"/>
                  </a:lnTo>
                  <a:lnTo>
                    <a:pt x="228601" y="528043"/>
                  </a:lnTo>
                  <a:lnTo>
                    <a:pt x="228995" y="533846"/>
                  </a:lnTo>
                  <a:lnTo>
                    <a:pt x="229390" y="539648"/>
                  </a:lnTo>
                  <a:lnTo>
                    <a:pt x="229786" y="545451"/>
                  </a:lnTo>
                  <a:lnTo>
                    <a:pt x="230183" y="551254"/>
                  </a:lnTo>
                  <a:lnTo>
                    <a:pt x="230582" y="557056"/>
                  </a:lnTo>
                  <a:lnTo>
                    <a:pt x="230984" y="562859"/>
                  </a:lnTo>
                  <a:lnTo>
                    <a:pt x="231391" y="568662"/>
                  </a:lnTo>
                  <a:lnTo>
                    <a:pt x="231804" y="574464"/>
                  </a:lnTo>
                  <a:lnTo>
                    <a:pt x="232225" y="580267"/>
                  </a:lnTo>
                  <a:lnTo>
                    <a:pt x="232658" y="586070"/>
                  </a:lnTo>
                  <a:lnTo>
                    <a:pt x="233105" y="591872"/>
                  </a:lnTo>
                  <a:lnTo>
                    <a:pt x="233569" y="597675"/>
                  </a:lnTo>
                  <a:lnTo>
                    <a:pt x="234056" y="603478"/>
                  </a:lnTo>
                  <a:lnTo>
                    <a:pt x="234570" y="609280"/>
                  </a:lnTo>
                  <a:lnTo>
                    <a:pt x="235114" y="615083"/>
                  </a:lnTo>
                  <a:lnTo>
                    <a:pt x="235690" y="620886"/>
                  </a:lnTo>
                  <a:lnTo>
                    <a:pt x="236303" y="626688"/>
                  </a:lnTo>
                  <a:lnTo>
                    <a:pt x="236956" y="632491"/>
                  </a:lnTo>
                  <a:lnTo>
                    <a:pt x="237653" y="638294"/>
                  </a:lnTo>
                  <a:lnTo>
                    <a:pt x="238396" y="644096"/>
                  </a:lnTo>
                  <a:lnTo>
                    <a:pt x="239197" y="649899"/>
                  </a:lnTo>
                  <a:lnTo>
                    <a:pt x="240049" y="655702"/>
                  </a:lnTo>
                  <a:lnTo>
                    <a:pt x="240951" y="661504"/>
                  </a:lnTo>
                  <a:lnTo>
                    <a:pt x="241906" y="667307"/>
                  </a:lnTo>
                  <a:lnTo>
                    <a:pt x="242911" y="673110"/>
                  </a:lnTo>
                  <a:lnTo>
                    <a:pt x="243966" y="678912"/>
                  </a:lnTo>
                  <a:lnTo>
                    <a:pt x="245067" y="684715"/>
                  </a:lnTo>
                  <a:lnTo>
                    <a:pt x="246215" y="690518"/>
                  </a:lnTo>
                  <a:lnTo>
                    <a:pt x="247406" y="696320"/>
                  </a:lnTo>
                  <a:lnTo>
                    <a:pt x="248631" y="702123"/>
                  </a:lnTo>
                  <a:lnTo>
                    <a:pt x="249884" y="707926"/>
                  </a:lnTo>
                  <a:lnTo>
                    <a:pt x="251162" y="713729"/>
                  </a:lnTo>
                  <a:lnTo>
                    <a:pt x="252457" y="719531"/>
                  </a:lnTo>
                  <a:lnTo>
                    <a:pt x="253767" y="725334"/>
                  </a:lnTo>
                  <a:lnTo>
                    <a:pt x="255084" y="731137"/>
                  </a:lnTo>
                  <a:lnTo>
                    <a:pt x="256404" y="736939"/>
                  </a:lnTo>
                  <a:lnTo>
                    <a:pt x="257720" y="742742"/>
                  </a:lnTo>
                  <a:lnTo>
                    <a:pt x="259030" y="748545"/>
                  </a:lnTo>
                  <a:lnTo>
                    <a:pt x="260328" y="754347"/>
                  </a:lnTo>
                  <a:lnTo>
                    <a:pt x="261613" y="760150"/>
                  </a:lnTo>
                  <a:lnTo>
                    <a:pt x="262882" y="765953"/>
                  </a:lnTo>
                  <a:lnTo>
                    <a:pt x="264133" y="771755"/>
                  </a:lnTo>
                  <a:lnTo>
                    <a:pt x="265363" y="777558"/>
                  </a:lnTo>
                  <a:lnTo>
                    <a:pt x="266571" y="783361"/>
                  </a:lnTo>
                  <a:lnTo>
                    <a:pt x="267760" y="789163"/>
                  </a:lnTo>
                  <a:lnTo>
                    <a:pt x="268930" y="794966"/>
                  </a:lnTo>
                  <a:lnTo>
                    <a:pt x="270086" y="800769"/>
                  </a:lnTo>
                  <a:lnTo>
                    <a:pt x="271229" y="806571"/>
                  </a:lnTo>
                  <a:lnTo>
                    <a:pt x="272365" y="812374"/>
                  </a:lnTo>
                  <a:lnTo>
                    <a:pt x="273498" y="818177"/>
                  </a:lnTo>
                  <a:lnTo>
                    <a:pt x="274637" y="823979"/>
                  </a:lnTo>
                  <a:lnTo>
                    <a:pt x="275791" y="829782"/>
                  </a:lnTo>
                  <a:lnTo>
                    <a:pt x="276968" y="835585"/>
                  </a:lnTo>
                  <a:lnTo>
                    <a:pt x="278178" y="841387"/>
                  </a:lnTo>
                  <a:lnTo>
                    <a:pt x="279430" y="847190"/>
                  </a:lnTo>
                  <a:lnTo>
                    <a:pt x="280733" y="852993"/>
                  </a:lnTo>
                  <a:lnTo>
                    <a:pt x="282099" y="858795"/>
                  </a:lnTo>
                  <a:lnTo>
                    <a:pt x="283535" y="864598"/>
                  </a:lnTo>
                  <a:lnTo>
                    <a:pt x="285068" y="870401"/>
                  </a:lnTo>
                  <a:lnTo>
                    <a:pt x="286691" y="876203"/>
                  </a:lnTo>
                  <a:lnTo>
                    <a:pt x="288411" y="882006"/>
                  </a:lnTo>
                  <a:lnTo>
                    <a:pt x="290232" y="887809"/>
                  </a:lnTo>
                  <a:lnTo>
                    <a:pt x="292159" y="893611"/>
                  </a:lnTo>
                  <a:lnTo>
                    <a:pt x="294193" y="899414"/>
                  </a:lnTo>
                  <a:lnTo>
                    <a:pt x="296333" y="905217"/>
                  </a:lnTo>
                  <a:lnTo>
                    <a:pt x="298586" y="911019"/>
                  </a:lnTo>
                  <a:lnTo>
                    <a:pt x="300951" y="916822"/>
                  </a:lnTo>
                  <a:lnTo>
                    <a:pt x="303410" y="922625"/>
                  </a:lnTo>
                  <a:lnTo>
                    <a:pt x="305957" y="928427"/>
                  </a:lnTo>
                  <a:lnTo>
                    <a:pt x="308584" y="934230"/>
                  </a:lnTo>
                  <a:lnTo>
                    <a:pt x="311284" y="940033"/>
                  </a:lnTo>
                  <a:lnTo>
                    <a:pt x="314047" y="945836"/>
                  </a:lnTo>
                  <a:lnTo>
                    <a:pt x="316864" y="951638"/>
                  </a:lnTo>
                  <a:lnTo>
                    <a:pt x="319732" y="957441"/>
                  </a:lnTo>
                  <a:lnTo>
                    <a:pt x="322634" y="963244"/>
                  </a:lnTo>
                  <a:lnTo>
                    <a:pt x="325562" y="969046"/>
                  </a:lnTo>
                  <a:lnTo>
                    <a:pt x="328508" y="974849"/>
                  </a:lnTo>
                  <a:lnTo>
                    <a:pt x="331466" y="980652"/>
                  </a:lnTo>
                  <a:lnTo>
                    <a:pt x="334432" y="986454"/>
                  </a:lnTo>
                  <a:lnTo>
                    <a:pt x="337400" y="992257"/>
                  </a:lnTo>
                  <a:lnTo>
                    <a:pt x="340367" y="998060"/>
                  </a:lnTo>
                  <a:lnTo>
                    <a:pt x="343328" y="1003862"/>
                  </a:lnTo>
                  <a:lnTo>
                    <a:pt x="346284" y="1009665"/>
                  </a:lnTo>
                  <a:lnTo>
                    <a:pt x="349230" y="1015468"/>
                  </a:lnTo>
                  <a:lnTo>
                    <a:pt x="352167" y="1021270"/>
                  </a:lnTo>
                  <a:lnTo>
                    <a:pt x="355091" y="1027073"/>
                  </a:lnTo>
                  <a:lnTo>
                    <a:pt x="358001" y="1032876"/>
                  </a:lnTo>
                  <a:lnTo>
                    <a:pt x="360893" y="1038678"/>
                  </a:lnTo>
                  <a:lnTo>
                    <a:pt x="363760" y="1044481"/>
                  </a:lnTo>
                  <a:lnTo>
                    <a:pt x="366598" y="1050284"/>
                  </a:lnTo>
                  <a:lnTo>
                    <a:pt x="369403" y="1056086"/>
                  </a:lnTo>
                  <a:lnTo>
                    <a:pt x="372167" y="1061889"/>
                  </a:lnTo>
                  <a:lnTo>
                    <a:pt x="374884" y="1067692"/>
                  </a:lnTo>
                  <a:lnTo>
                    <a:pt x="377548" y="1073494"/>
                  </a:lnTo>
                  <a:lnTo>
                    <a:pt x="380149" y="1079297"/>
                  </a:lnTo>
                  <a:lnTo>
                    <a:pt x="382683" y="1085100"/>
                  </a:lnTo>
                  <a:lnTo>
                    <a:pt x="385127" y="1090902"/>
                  </a:lnTo>
                  <a:lnTo>
                    <a:pt x="387488" y="1096705"/>
                  </a:lnTo>
                  <a:lnTo>
                    <a:pt x="389763" y="1102508"/>
                  </a:lnTo>
                  <a:lnTo>
                    <a:pt x="391949" y="1108310"/>
                  </a:lnTo>
                  <a:lnTo>
                    <a:pt x="394045" y="1114113"/>
                  </a:lnTo>
                  <a:lnTo>
                    <a:pt x="396054" y="1119916"/>
                  </a:lnTo>
                  <a:lnTo>
                    <a:pt x="397976" y="1125718"/>
                  </a:lnTo>
                  <a:lnTo>
                    <a:pt x="399812" y="1131521"/>
                  </a:lnTo>
                  <a:lnTo>
                    <a:pt x="401567" y="1137324"/>
                  </a:lnTo>
                  <a:lnTo>
                    <a:pt x="403258" y="1143126"/>
                  </a:lnTo>
                  <a:lnTo>
                    <a:pt x="404894" y="1148929"/>
                  </a:lnTo>
                  <a:lnTo>
                    <a:pt x="406485" y="1154732"/>
                  </a:lnTo>
                  <a:lnTo>
                    <a:pt x="408040" y="1160534"/>
                  </a:lnTo>
                  <a:lnTo>
                    <a:pt x="409568" y="1166337"/>
                  </a:lnTo>
                  <a:lnTo>
                    <a:pt x="411078" y="1172140"/>
                  </a:lnTo>
                  <a:lnTo>
                    <a:pt x="412578" y="1177943"/>
                  </a:lnTo>
                  <a:lnTo>
                    <a:pt x="414073" y="1183745"/>
                  </a:lnTo>
                  <a:lnTo>
                    <a:pt x="415568" y="1189548"/>
                  </a:lnTo>
                  <a:lnTo>
                    <a:pt x="417062" y="1195351"/>
                  </a:lnTo>
                  <a:lnTo>
                    <a:pt x="418552" y="1201153"/>
                  </a:lnTo>
                  <a:lnTo>
                    <a:pt x="420036" y="1206956"/>
                  </a:lnTo>
                  <a:lnTo>
                    <a:pt x="421506" y="1212759"/>
                  </a:lnTo>
                  <a:lnTo>
                    <a:pt x="422954" y="1218561"/>
                  </a:lnTo>
                  <a:lnTo>
                    <a:pt x="424364" y="1224364"/>
                  </a:lnTo>
                  <a:lnTo>
                    <a:pt x="425728" y="1230167"/>
                  </a:lnTo>
                  <a:lnTo>
                    <a:pt x="427036" y="1235969"/>
                  </a:lnTo>
                  <a:lnTo>
                    <a:pt x="428277" y="1241772"/>
                  </a:lnTo>
                  <a:lnTo>
                    <a:pt x="429443" y="1247575"/>
                  </a:lnTo>
                  <a:lnTo>
                    <a:pt x="430527" y="1253377"/>
                  </a:lnTo>
                  <a:lnTo>
                    <a:pt x="431523" y="1259180"/>
                  </a:lnTo>
                  <a:lnTo>
                    <a:pt x="432416" y="1264983"/>
                  </a:lnTo>
                  <a:lnTo>
                    <a:pt x="433209" y="1270785"/>
                  </a:lnTo>
                  <a:lnTo>
                    <a:pt x="433909" y="1276588"/>
                  </a:lnTo>
                  <a:lnTo>
                    <a:pt x="434521" y="1282391"/>
                  </a:lnTo>
                  <a:lnTo>
                    <a:pt x="435050" y="1288193"/>
                  </a:lnTo>
                  <a:lnTo>
                    <a:pt x="435502" y="1293996"/>
                  </a:lnTo>
                  <a:lnTo>
                    <a:pt x="435884" y="1299799"/>
                  </a:lnTo>
                  <a:lnTo>
                    <a:pt x="436203" y="1305601"/>
                  </a:lnTo>
                  <a:lnTo>
                    <a:pt x="436459" y="1311404"/>
                  </a:lnTo>
                  <a:lnTo>
                    <a:pt x="436669" y="1317207"/>
                  </a:lnTo>
                  <a:lnTo>
                    <a:pt x="436839" y="1323009"/>
                  </a:lnTo>
                  <a:lnTo>
                    <a:pt x="436973" y="1328812"/>
                  </a:lnTo>
                  <a:lnTo>
                    <a:pt x="437073" y="1334615"/>
                  </a:lnTo>
                  <a:lnTo>
                    <a:pt x="437142" y="1340417"/>
                  </a:lnTo>
                  <a:lnTo>
                    <a:pt x="437179" y="1346220"/>
                  </a:lnTo>
                  <a:lnTo>
                    <a:pt x="437181" y="1352023"/>
                  </a:lnTo>
                  <a:lnTo>
                    <a:pt x="437142" y="1357825"/>
                  </a:lnTo>
                  <a:lnTo>
                    <a:pt x="437063" y="1363628"/>
                  </a:lnTo>
                  <a:lnTo>
                    <a:pt x="436939" y="1369431"/>
                  </a:lnTo>
                  <a:lnTo>
                    <a:pt x="436765" y="1375233"/>
                  </a:lnTo>
                  <a:lnTo>
                    <a:pt x="436536" y="1381036"/>
                  </a:lnTo>
                  <a:lnTo>
                    <a:pt x="436250" y="1386839"/>
                  </a:lnTo>
                  <a:lnTo>
                    <a:pt x="435900" y="1392641"/>
                  </a:lnTo>
                  <a:lnTo>
                    <a:pt x="435476" y="1398444"/>
                  </a:lnTo>
                  <a:lnTo>
                    <a:pt x="434978" y="1404247"/>
                  </a:lnTo>
                  <a:lnTo>
                    <a:pt x="434411" y="1410050"/>
                  </a:lnTo>
                  <a:lnTo>
                    <a:pt x="433771" y="1415852"/>
                  </a:lnTo>
                  <a:lnTo>
                    <a:pt x="433062" y="1421655"/>
                  </a:lnTo>
                  <a:lnTo>
                    <a:pt x="432283" y="1427458"/>
                  </a:lnTo>
                  <a:lnTo>
                    <a:pt x="431436" y="1433260"/>
                  </a:lnTo>
                  <a:lnTo>
                    <a:pt x="430524" y="1439063"/>
                  </a:lnTo>
                  <a:lnTo>
                    <a:pt x="429541" y="1444866"/>
                  </a:lnTo>
                  <a:lnTo>
                    <a:pt x="428502" y="1450668"/>
                  </a:lnTo>
                  <a:lnTo>
                    <a:pt x="427411" y="1456471"/>
                  </a:lnTo>
                  <a:lnTo>
                    <a:pt x="426271" y="1462274"/>
                  </a:lnTo>
                  <a:lnTo>
                    <a:pt x="425086" y="1468076"/>
                  </a:lnTo>
                  <a:lnTo>
                    <a:pt x="423861" y="1473879"/>
                  </a:lnTo>
                  <a:lnTo>
                    <a:pt x="422597" y="1479682"/>
                  </a:lnTo>
                  <a:lnTo>
                    <a:pt x="421297" y="1485484"/>
                  </a:lnTo>
                  <a:lnTo>
                    <a:pt x="419962" y="1491287"/>
                  </a:lnTo>
                  <a:lnTo>
                    <a:pt x="418598" y="1497090"/>
                  </a:lnTo>
                  <a:lnTo>
                    <a:pt x="417205" y="1502892"/>
                  </a:lnTo>
                  <a:lnTo>
                    <a:pt x="415786" y="1508695"/>
                  </a:lnTo>
                  <a:lnTo>
                    <a:pt x="414339" y="1514498"/>
                  </a:lnTo>
                  <a:lnTo>
                    <a:pt x="412865" y="1520300"/>
                  </a:lnTo>
                  <a:lnTo>
                    <a:pt x="411364" y="1526103"/>
                  </a:lnTo>
                  <a:lnTo>
                    <a:pt x="409832" y="1531906"/>
                  </a:lnTo>
                  <a:lnTo>
                    <a:pt x="408271" y="1537708"/>
                  </a:lnTo>
                  <a:lnTo>
                    <a:pt x="406682" y="1543511"/>
                  </a:lnTo>
                  <a:lnTo>
                    <a:pt x="405064" y="1549314"/>
                  </a:lnTo>
                  <a:lnTo>
                    <a:pt x="403419" y="1555116"/>
                  </a:lnTo>
                  <a:lnTo>
                    <a:pt x="401746" y="1560919"/>
                  </a:lnTo>
                  <a:lnTo>
                    <a:pt x="400046" y="1566722"/>
                  </a:lnTo>
                  <a:lnTo>
                    <a:pt x="398320" y="1572524"/>
                  </a:lnTo>
                  <a:lnTo>
                    <a:pt x="396567" y="1578327"/>
                  </a:lnTo>
                  <a:lnTo>
                    <a:pt x="394793" y="1584130"/>
                  </a:lnTo>
                  <a:lnTo>
                    <a:pt x="392999" y="1589932"/>
                  </a:lnTo>
                  <a:lnTo>
                    <a:pt x="391188" y="1595735"/>
                  </a:lnTo>
                  <a:lnTo>
                    <a:pt x="389363" y="1601538"/>
                  </a:lnTo>
                  <a:lnTo>
                    <a:pt x="387524" y="1607340"/>
                  </a:lnTo>
                  <a:lnTo>
                    <a:pt x="385675" y="1613143"/>
                  </a:lnTo>
                  <a:lnTo>
                    <a:pt x="383816" y="1618946"/>
                  </a:lnTo>
                  <a:lnTo>
                    <a:pt x="381950" y="1624748"/>
                  </a:lnTo>
                  <a:lnTo>
                    <a:pt x="380078" y="1630551"/>
                  </a:lnTo>
                  <a:lnTo>
                    <a:pt x="378202" y="1636354"/>
                  </a:lnTo>
                  <a:lnTo>
                    <a:pt x="376321" y="1642157"/>
                  </a:lnTo>
                  <a:lnTo>
                    <a:pt x="374436" y="1647959"/>
                  </a:lnTo>
                  <a:lnTo>
                    <a:pt x="372546" y="1653762"/>
                  </a:lnTo>
                  <a:lnTo>
                    <a:pt x="370652" y="1659565"/>
                  </a:lnTo>
                  <a:lnTo>
                    <a:pt x="368751" y="1665367"/>
                  </a:lnTo>
                  <a:lnTo>
                    <a:pt x="366844" y="1671170"/>
                  </a:lnTo>
                  <a:lnTo>
                    <a:pt x="364928" y="1676973"/>
                  </a:lnTo>
                  <a:lnTo>
                    <a:pt x="363002" y="1682775"/>
                  </a:lnTo>
                  <a:lnTo>
                    <a:pt x="361064" y="1688578"/>
                  </a:lnTo>
                  <a:lnTo>
                    <a:pt x="359112" y="1694381"/>
                  </a:lnTo>
                  <a:lnTo>
                    <a:pt x="357144" y="1700183"/>
                  </a:lnTo>
                  <a:lnTo>
                    <a:pt x="355154" y="1705986"/>
                  </a:lnTo>
                  <a:lnTo>
                    <a:pt x="353139" y="1711789"/>
                  </a:lnTo>
                  <a:lnTo>
                    <a:pt x="351098" y="1717591"/>
                  </a:lnTo>
                  <a:lnTo>
                    <a:pt x="349029" y="1723394"/>
                  </a:lnTo>
                  <a:lnTo>
                    <a:pt x="346929" y="1729197"/>
                  </a:lnTo>
                  <a:lnTo>
                    <a:pt x="344799" y="1734999"/>
                  </a:lnTo>
                  <a:lnTo>
                    <a:pt x="342636" y="1740802"/>
                  </a:lnTo>
                  <a:lnTo>
                    <a:pt x="340443" y="1746605"/>
                  </a:lnTo>
                  <a:lnTo>
                    <a:pt x="338217" y="1752407"/>
                  </a:lnTo>
                  <a:lnTo>
                    <a:pt x="335966" y="1758210"/>
                  </a:lnTo>
                  <a:lnTo>
                    <a:pt x="333699" y="1764013"/>
                  </a:lnTo>
                  <a:lnTo>
                    <a:pt x="331421" y="1769815"/>
                  </a:lnTo>
                  <a:lnTo>
                    <a:pt x="329142" y="1775618"/>
                  </a:lnTo>
                  <a:lnTo>
                    <a:pt x="326871" y="1781421"/>
                  </a:lnTo>
                  <a:lnTo>
                    <a:pt x="324620" y="1787223"/>
                  </a:lnTo>
                  <a:lnTo>
                    <a:pt x="322400" y="1793026"/>
                  </a:lnTo>
                  <a:lnTo>
                    <a:pt x="320232" y="1798829"/>
                  </a:lnTo>
                  <a:lnTo>
                    <a:pt x="318120" y="1804631"/>
                  </a:lnTo>
                  <a:lnTo>
                    <a:pt x="316073" y="1810434"/>
                  </a:lnTo>
                  <a:lnTo>
                    <a:pt x="314101" y="1816237"/>
                  </a:lnTo>
                  <a:lnTo>
                    <a:pt x="312207" y="1822039"/>
                  </a:lnTo>
                  <a:lnTo>
                    <a:pt x="310396" y="1827842"/>
                  </a:lnTo>
                  <a:lnTo>
                    <a:pt x="308669" y="1833645"/>
                  </a:lnTo>
                  <a:lnTo>
                    <a:pt x="307033" y="1839447"/>
                  </a:lnTo>
                  <a:lnTo>
                    <a:pt x="305482" y="1845250"/>
                  </a:lnTo>
                  <a:lnTo>
                    <a:pt x="304001" y="1851053"/>
                  </a:lnTo>
                  <a:lnTo>
                    <a:pt x="302583" y="1856855"/>
                  </a:lnTo>
                  <a:lnTo>
                    <a:pt x="301219" y="1862658"/>
                  </a:lnTo>
                  <a:lnTo>
                    <a:pt x="299899" y="1868461"/>
                  </a:lnTo>
                  <a:lnTo>
                    <a:pt x="298613" y="1874263"/>
                  </a:lnTo>
                  <a:lnTo>
                    <a:pt x="297351" y="1880066"/>
                  </a:lnTo>
                  <a:lnTo>
                    <a:pt x="296103" y="1885869"/>
                  </a:lnTo>
                  <a:lnTo>
                    <a:pt x="294857" y="1891672"/>
                  </a:lnTo>
                  <a:lnTo>
                    <a:pt x="293606" y="1897474"/>
                  </a:lnTo>
                  <a:lnTo>
                    <a:pt x="292345" y="1903277"/>
                  </a:lnTo>
                  <a:lnTo>
                    <a:pt x="291069" y="1909080"/>
                  </a:lnTo>
                  <a:lnTo>
                    <a:pt x="289776" y="1914882"/>
                  </a:lnTo>
                  <a:lnTo>
                    <a:pt x="288464" y="1920685"/>
                  </a:lnTo>
                  <a:lnTo>
                    <a:pt x="287132" y="1926488"/>
                  </a:lnTo>
                  <a:lnTo>
                    <a:pt x="285781" y="1932290"/>
                  </a:lnTo>
                  <a:lnTo>
                    <a:pt x="284416" y="1938093"/>
                  </a:lnTo>
                  <a:lnTo>
                    <a:pt x="283038" y="1943896"/>
                  </a:lnTo>
                  <a:lnTo>
                    <a:pt x="281652" y="1949698"/>
                  </a:lnTo>
                  <a:lnTo>
                    <a:pt x="280260" y="1955501"/>
                  </a:lnTo>
                  <a:lnTo>
                    <a:pt x="278865" y="1961304"/>
                  </a:lnTo>
                  <a:lnTo>
                    <a:pt x="277472" y="1967106"/>
                  </a:lnTo>
                  <a:lnTo>
                    <a:pt x="276084" y="1972909"/>
                  </a:lnTo>
                  <a:lnTo>
                    <a:pt x="274705" y="1978712"/>
                  </a:lnTo>
                  <a:lnTo>
                    <a:pt x="273336" y="1984514"/>
                  </a:lnTo>
                  <a:lnTo>
                    <a:pt x="271980" y="1990317"/>
                  </a:lnTo>
                  <a:lnTo>
                    <a:pt x="270640" y="1996120"/>
                  </a:lnTo>
                  <a:lnTo>
                    <a:pt x="269317" y="2001922"/>
                  </a:lnTo>
                  <a:lnTo>
                    <a:pt x="268014" y="2007725"/>
                  </a:lnTo>
                  <a:lnTo>
                    <a:pt x="266734" y="2013528"/>
                  </a:lnTo>
                  <a:lnTo>
                    <a:pt x="265482" y="2019330"/>
                  </a:lnTo>
                  <a:lnTo>
                    <a:pt x="264258" y="2025133"/>
                  </a:lnTo>
                  <a:lnTo>
                    <a:pt x="263064" y="2030936"/>
                  </a:lnTo>
                  <a:lnTo>
                    <a:pt x="261901" y="2036738"/>
                  </a:lnTo>
                  <a:lnTo>
                    <a:pt x="260772" y="2042541"/>
                  </a:lnTo>
                  <a:lnTo>
                    <a:pt x="259679" y="2048344"/>
                  </a:lnTo>
                  <a:lnTo>
                    <a:pt x="258622" y="2054146"/>
                  </a:lnTo>
                  <a:lnTo>
                    <a:pt x="257608" y="2059949"/>
                  </a:lnTo>
                  <a:lnTo>
                    <a:pt x="256635" y="2065752"/>
                  </a:lnTo>
                  <a:lnTo>
                    <a:pt x="255701" y="2071554"/>
                  </a:lnTo>
                  <a:lnTo>
                    <a:pt x="254804" y="2077357"/>
                  </a:lnTo>
                  <a:lnTo>
                    <a:pt x="253945" y="2083160"/>
                  </a:lnTo>
                  <a:lnTo>
                    <a:pt x="253120" y="2088962"/>
                  </a:lnTo>
                  <a:lnTo>
                    <a:pt x="252328" y="2094765"/>
                  </a:lnTo>
                  <a:lnTo>
                    <a:pt x="251568" y="2100568"/>
                  </a:lnTo>
                  <a:lnTo>
                    <a:pt x="250839" y="2106370"/>
                  </a:lnTo>
                  <a:lnTo>
                    <a:pt x="250136" y="2112173"/>
                  </a:lnTo>
                  <a:lnTo>
                    <a:pt x="249454" y="2117976"/>
                  </a:lnTo>
                  <a:lnTo>
                    <a:pt x="248792" y="2123779"/>
                  </a:lnTo>
                  <a:lnTo>
                    <a:pt x="248146" y="2129581"/>
                  </a:lnTo>
                  <a:lnTo>
                    <a:pt x="247515" y="2135384"/>
                  </a:lnTo>
                  <a:lnTo>
                    <a:pt x="246897" y="2141187"/>
                  </a:lnTo>
                  <a:lnTo>
                    <a:pt x="246291" y="2146989"/>
                  </a:lnTo>
                  <a:lnTo>
                    <a:pt x="245696" y="2152792"/>
                  </a:lnTo>
                  <a:lnTo>
                    <a:pt x="245109" y="2158595"/>
                  </a:lnTo>
                  <a:lnTo>
                    <a:pt x="244530" y="2164397"/>
                  </a:lnTo>
                  <a:lnTo>
                    <a:pt x="243957" y="2170200"/>
                  </a:lnTo>
                  <a:lnTo>
                    <a:pt x="243391" y="2176003"/>
                  </a:lnTo>
                  <a:lnTo>
                    <a:pt x="242829" y="2181805"/>
                  </a:lnTo>
                  <a:lnTo>
                    <a:pt x="242271" y="2187608"/>
                  </a:lnTo>
                  <a:lnTo>
                    <a:pt x="241717" y="2193411"/>
                  </a:lnTo>
                  <a:lnTo>
                    <a:pt x="241166" y="2199213"/>
                  </a:lnTo>
                  <a:lnTo>
                    <a:pt x="240615" y="2205016"/>
                  </a:lnTo>
                  <a:lnTo>
                    <a:pt x="240066" y="2210819"/>
                  </a:lnTo>
                  <a:lnTo>
                    <a:pt x="239516" y="2216621"/>
                  </a:lnTo>
                  <a:lnTo>
                    <a:pt x="238965" y="2222424"/>
                  </a:lnTo>
                  <a:lnTo>
                    <a:pt x="238414" y="2228227"/>
                  </a:lnTo>
                  <a:lnTo>
                    <a:pt x="237863" y="2234029"/>
                  </a:lnTo>
                  <a:lnTo>
                    <a:pt x="237312" y="2239832"/>
                  </a:lnTo>
                  <a:lnTo>
                    <a:pt x="236762" y="2245635"/>
                  </a:lnTo>
                  <a:lnTo>
                    <a:pt x="236215" y="2251437"/>
                  </a:lnTo>
                  <a:lnTo>
                    <a:pt x="235673" y="2257240"/>
                  </a:lnTo>
                  <a:lnTo>
                    <a:pt x="235138" y="2263043"/>
                  </a:lnTo>
                  <a:lnTo>
                    <a:pt x="234611" y="2268845"/>
                  </a:lnTo>
                  <a:lnTo>
                    <a:pt x="234095" y="2274648"/>
                  </a:lnTo>
                  <a:lnTo>
                    <a:pt x="233593" y="2280451"/>
                  </a:lnTo>
                  <a:lnTo>
                    <a:pt x="233107" y="2286253"/>
                  </a:lnTo>
                  <a:lnTo>
                    <a:pt x="232639" y="2292056"/>
                  </a:lnTo>
                  <a:lnTo>
                    <a:pt x="232189" y="2297859"/>
                  </a:lnTo>
                  <a:lnTo>
                    <a:pt x="231759" y="2303661"/>
                  </a:lnTo>
                  <a:lnTo>
                    <a:pt x="231348" y="2309464"/>
                  </a:lnTo>
                  <a:lnTo>
                    <a:pt x="230957" y="2315267"/>
                  </a:lnTo>
                  <a:lnTo>
                    <a:pt x="230585" y="2321069"/>
                  </a:lnTo>
                  <a:lnTo>
                    <a:pt x="230234" y="2326872"/>
                  </a:lnTo>
                  <a:lnTo>
                    <a:pt x="229901" y="2332675"/>
                  </a:lnTo>
                  <a:lnTo>
                    <a:pt x="229582" y="2338477"/>
                  </a:lnTo>
                  <a:lnTo>
                    <a:pt x="229276" y="2344280"/>
                  </a:lnTo>
                  <a:lnTo>
                    <a:pt x="228982" y="2350083"/>
                  </a:lnTo>
                  <a:lnTo>
                    <a:pt x="228697" y="2355886"/>
                  </a:lnTo>
                  <a:lnTo>
                    <a:pt x="228420" y="2361688"/>
                  </a:lnTo>
                  <a:lnTo>
                    <a:pt x="228149" y="2367491"/>
                  </a:lnTo>
                  <a:lnTo>
                    <a:pt x="227881" y="2373294"/>
                  </a:lnTo>
                  <a:lnTo>
                    <a:pt x="227616" y="2379096"/>
                  </a:lnTo>
                  <a:lnTo>
                    <a:pt x="227352" y="2384899"/>
                  </a:lnTo>
                  <a:lnTo>
                    <a:pt x="227088" y="2390702"/>
                  </a:lnTo>
                  <a:lnTo>
                    <a:pt x="226825" y="2396504"/>
                  </a:lnTo>
                  <a:lnTo>
                    <a:pt x="226562" y="2402307"/>
                  </a:lnTo>
                  <a:lnTo>
                    <a:pt x="226299" y="2408110"/>
                  </a:lnTo>
                  <a:lnTo>
                    <a:pt x="226037" y="2413912"/>
                  </a:lnTo>
                  <a:lnTo>
                    <a:pt x="225777" y="2419715"/>
                  </a:lnTo>
                  <a:lnTo>
                    <a:pt x="225520" y="2425518"/>
                  </a:lnTo>
                  <a:lnTo>
                    <a:pt x="225268" y="2431320"/>
                  </a:lnTo>
                  <a:lnTo>
                    <a:pt x="225022" y="2437123"/>
                  </a:lnTo>
                  <a:lnTo>
                    <a:pt x="224783" y="2442926"/>
                  </a:lnTo>
                  <a:lnTo>
                    <a:pt x="224555" y="2448728"/>
                  </a:lnTo>
                  <a:lnTo>
                    <a:pt x="224337" y="2454531"/>
                  </a:lnTo>
                  <a:lnTo>
                    <a:pt x="224134" y="2460334"/>
                  </a:lnTo>
                  <a:lnTo>
                    <a:pt x="223946" y="2466136"/>
                  </a:lnTo>
                  <a:lnTo>
                    <a:pt x="223775" y="2471939"/>
                  </a:lnTo>
                  <a:lnTo>
                    <a:pt x="223620" y="2477742"/>
                  </a:lnTo>
                  <a:lnTo>
                    <a:pt x="223483" y="2483544"/>
                  </a:lnTo>
                  <a:lnTo>
                    <a:pt x="223365" y="2489347"/>
                  </a:lnTo>
                  <a:lnTo>
                    <a:pt x="223266" y="2495150"/>
                  </a:lnTo>
                  <a:lnTo>
                    <a:pt x="223187" y="2500952"/>
                  </a:lnTo>
                  <a:lnTo>
                    <a:pt x="223129" y="2506755"/>
                  </a:lnTo>
                  <a:lnTo>
                    <a:pt x="223088" y="2512558"/>
                  </a:lnTo>
                  <a:lnTo>
                    <a:pt x="223064" y="2518360"/>
                  </a:lnTo>
                  <a:lnTo>
                    <a:pt x="223056" y="2524163"/>
                  </a:lnTo>
                  <a:lnTo>
                    <a:pt x="223061" y="2529966"/>
                  </a:lnTo>
                  <a:lnTo>
                    <a:pt x="223079" y="2535768"/>
                  </a:lnTo>
                  <a:lnTo>
                    <a:pt x="223107" y="2541571"/>
                  </a:lnTo>
                  <a:lnTo>
                    <a:pt x="223144" y="2547374"/>
                  </a:lnTo>
                  <a:lnTo>
                    <a:pt x="223187" y="2553176"/>
                  </a:lnTo>
                  <a:lnTo>
                    <a:pt x="223232" y="2558979"/>
                  </a:lnTo>
                  <a:lnTo>
                    <a:pt x="223279" y="2564782"/>
                  </a:lnTo>
                  <a:lnTo>
                    <a:pt x="223324" y="2570584"/>
                  </a:lnTo>
                  <a:lnTo>
                    <a:pt x="223365" y="2576387"/>
                  </a:lnTo>
                  <a:lnTo>
                    <a:pt x="223401" y="2582190"/>
                  </a:lnTo>
                  <a:lnTo>
                    <a:pt x="223428" y="2587993"/>
                  </a:lnTo>
                  <a:lnTo>
                    <a:pt x="223445" y="2593795"/>
                  </a:lnTo>
                  <a:lnTo>
                    <a:pt x="223449" y="2599598"/>
                  </a:lnTo>
                  <a:lnTo>
                    <a:pt x="223441" y="2605401"/>
                  </a:lnTo>
                  <a:lnTo>
                    <a:pt x="223420" y="2611203"/>
                  </a:lnTo>
                  <a:lnTo>
                    <a:pt x="223384" y="2617006"/>
                  </a:lnTo>
                  <a:lnTo>
                    <a:pt x="223333" y="2622809"/>
                  </a:lnTo>
                  <a:lnTo>
                    <a:pt x="223267" y="2628611"/>
                  </a:lnTo>
                  <a:lnTo>
                    <a:pt x="223186" y="2634414"/>
                  </a:lnTo>
                  <a:lnTo>
                    <a:pt x="223090" y="2640217"/>
                  </a:lnTo>
                  <a:lnTo>
                    <a:pt x="222983" y="2646019"/>
                  </a:lnTo>
                  <a:lnTo>
                    <a:pt x="222865" y="2651822"/>
                  </a:lnTo>
                  <a:lnTo>
                    <a:pt x="222739" y="2657625"/>
                  </a:lnTo>
                  <a:lnTo>
                    <a:pt x="222606" y="2663427"/>
                  </a:lnTo>
                  <a:lnTo>
                    <a:pt x="222469" y="2669230"/>
                  </a:lnTo>
                  <a:lnTo>
                    <a:pt x="222330" y="2675033"/>
                  </a:lnTo>
                  <a:lnTo>
                    <a:pt x="222192" y="2680835"/>
                  </a:lnTo>
                  <a:lnTo>
                    <a:pt x="222057" y="2686638"/>
                  </a:lnTo>
                  <a:lnTo>
                    <a:pt x="221927" y="2692441"/>
                  </a:lnTo>
                  <a:lnTo>
                    <a:pt x="221804" y="2698243"/>
                  </a:lnTo>
                  <a:lnTo>
                    <a:pt x="221689" y="2704046"/>
                  </a:lnTo>
                  <a:lnTo>
                    <a:pt x="221582" y="2709849"/>
                  </a:lnTo>
                  <a:lnTo>
                    <a:pt x="221485" y="2715651"/>
                  </a:lnTo>
                  <a:lnTo>
                    <a:pt x="221398" y="2721454"/>
                  </a:lnTo>
                  <a:lnTo>
                    <a:pt x="221320" y="2727257"/>
                  </a:lnTo>
                  <a:lnTo>
                    <a:pt x="221251" y="2733059"/>
                  </a:lnTo>
                  <a:lnTo>
                    <a:pt x="221189" y="2738862"/>
                  </a:lnTo>
                  <a:lnTo>
                    <a:pt x="221132" y="2744665"/>
                  </a:lnTo>
                  <a:lnTo>
                    <a:pt x="221080" y="2750467"/>
                  </a:lnTo>
                  <a:lnTo>
                    <a:pt x="221031" y="2756270"/>
                  </a:lnTo>
                  <a:lnTo>
                    <a:pt x="220983" y="2762073"/>
                  </a:lnTo>
                  <a:lnTo>
                    <a:pt x="220935" y="2767875"/>
                  </a:lnTo>
                  <a:lnTo>
                    <a:pt x="220886" y="2773678"/>
                  </a:lnTo>
                  <a:lnTo>
                    <a:pt x="220834" y="2779481"/>
                  </a:lnTo>
                  <a:lnTo>
                    <a:pt x="220778" y="2785283"/>
                  </a:lnTo>
                  <a:lnTo>
                    <a:pt x="220719" y="2791086"/>
                  </a:lnTo>
                  <a:lnTo>
                    <a:pt x="220656" y="2796889"/>
                  </a:lnTo>
                  <a:lnTo>
                    <a:pt x="220588" y="2802691"/>
                  </a:lnTo>
                  <a:lnTo>
                    <a:pt x="220516" y="2808494"/>
                  </a:lnTo>
                  <a:lnTo>
                    <a:pt x="220441" y="2814297"/>
                  </a:lnTo>
                  <a:lnTo>
                    <a:pt x="220362" y="2820100"/>
                  </a:lnTo>
                  <a:lnTo>
                    <a:pt x="220282" y="2825902"/>
                  </a:lnTo>
                  <a:lnTo>
                    <a:pt x="220201" y="2831705"/>
                  </a:lnTo>
                  <a:lnTo>
                    <a:pt x="220120" y="2837508"/>
                  </a:lnTo>
                  <a:lnTo>
                    <a:pt x="220040" y="2843310"/>
                  </a:lnTo>
                  <a:lnTo>
                    <a:pt x="219962" y="2849113"/>
                  </a:lnTo>
                  <a:lnTo>
                    <a:pt x="219888" y="2854916"/>
                  </a:lnTo>
                  <a:lnTo>
                    <a:pt x="219818" y="2860718"/>
                  </a:lnTo>
                  <a:lnTo>
                    <a:pt x="219753" y="2866521"/>
                  </a:lnTo>
                  <a:lnTo>
                    <a:pt x="219693" y="2872324"/>
                  </a:lnTo>
                  <a:lnTo>
                    <a:pt x="219640" y="2878126"/>
                  </a:lnTo>
                  <a:lnTo>
                    <a:pt x="219592" y="2883929"/>
                  </a:lnTo>
                  <a:lnTo>
                    <a:pt x="219551" y="2889732"/>
                  </a:lnTo>
                  <a:lnTo>
                    <a:pt x="219516" y="2895534"/>
                  </a:lnTo>
                  <a:lnTo>
                    <a:pt x="219487" y="2901337"/>
                  </a:lnTo>
                  <a:lnTo>
                    <a:pt x="219462" y="2907140"/>
                  </a:lnTo>
                  <a:lnTo>
                    <a:pt x="219442" y="2912942"/>
                  </a:lnTo>
                  <a:lnTo>
                    <a:pt x="219425" y="2918745"/>
                  </a:lnTo>
                  <a:lnTo>
                    <a:pt x="219410" y="2924548"/>
                  </a:lnTo>
                  <a:lnTo>
                    <a:pt x="219395" y="2930350"/>
                  </a:lnTo>
                  <a:lnTo>
                    <a:pt x="219382" y="2936153"/>
                  </a:lnTo>
                  <a:lnTo>
                    <a:pt x="219367" y="2941956"/>
                  </a:lnTo>
                  <a:lnTo>
                    <a:pt x="219350" y="2947758"/>
                  </a:lnTo>
                  <a:lnTo>
                    <a:pt x="219331" y="2953561"/>
                  </a:lnTo>
                  <a:lnTo>
                    <a:pt x="219309" y="2959364"/>
                  </a:lnTo>
                  <a:lnTo>
                    <a:pt x="219284" y="2965166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9" name="pg33">
              <a:extLst>
                <a:ext uri="{FF2B5EF4-FFF2-40B4-BE49-F238E27FC236}">
                  <a16:creationId xmlns:a16="http://schemas.microsoft.com/office/drawing/2014/main" id="{010ED05F-FF63-316E-4860-FAEBB758E570}"/>
                </a:ext>
              </a:extLst>
            </p:cNvPr>
            <p:cNvSpPr/>
            <p:nvPr/>
          </p:nvSpPr>
          <p:spPr>
            <a:xfrm>
              <a:off x="3680744" y="3813506"/>
              <a:ext cx="455600" cy="2742406"/>
            </a:xfrm>
            <a:custGeom>
              <a:avLst/>
              <a:gdLst/>
              <a:ahLst/>
              <a:cxnLst/>
              <a:rect l="0" t="0" r="0" b="0"/>
              <a:pathLst>
                <a:path w="455600" h="2742406">
                  <a:moveTo>
                    <a:pt x="227226" y="2742406"/>
                  </a:moveTo>
                  <a:lnTo>
                    <a:pt x="227158" y="2737039"/>
                  </a:lnTo>
                  <a:lnTo>
                    <a:pt x="227086" y="2731673"/>
                  </a:lnTo>
                  <a:lnTo>
                    <a:pt x="227010" y="2726306"/>
                  </a:lnTo>
                  <a:lnTo>
                    <a:pt x="226929" y="2720939"/>
                  </a:lnTo>
                  <a:lnTo>
                    <a:pt x="226843" y="2715572"/>
                  </a:lnTo>
                  <a:lnTo>
                    <a:pt x="226754" y="2710206"/>
                  </a:lnTo>
                  <a:lnTo>
                    <a:pt x="226661" y="2704839"/>
                  </a:lnTo>
                  <a:lnTo>
                    <a:pt x="226565" y="2699472"/>
                  </a:lnTo>
                  <a:lnTo>
                    <a:pt x="226466" y="2694105"/>
                  </a:lnTo>
                  <a:lnTo>
                    <a:pt x="226365" y="2688739"/>
                  </a:lnTo>
                  <a:lnTo>
                    <a:pt x="226265" y="2683372"/>
                  </a:lnTo>
                  <a:lnTo>
                    <a:pt x="226164" y="2678005"/>
                  </a:lnTo>
                  <a:lnTo>
                    <a:pt x="226065" y="2672638"/>
                  </a:lnTo>
                  <a:lnTo>
                    <a:pt x="225967" y="2667272"/>
                  </a:lnTo>
                  <a:lnTo>
                    <a:pt x="225873" y="2661905"/>
                  </a:lnTo>
                  <a:lnTo>
                    <a:pt x="225784" y="2656538"/>
                  </a:lnTo>
                  <a:lnTo>
                    <a:pt x="225698" y="2651171"/>
                  </a:lnTo>
                  <a:lnTo>
                    <a:pt x="225618" y="2645805"/>
                  </a:lnTo>
                  <a:lnTo>
                    <a:pt x="225542" y="2640438"/>
                  </a:lnTo>
                  <a:lnTo>
                    <a:pt x="225470" y="2635071"/>
                  </a:lnTo>
                  <a:lnTo>
                    <a:pt x="225403" y="2629704"/>
                  </a:lnTo>
                  <a:lnTo>
                    <a:pt x="225339" y="2624338"/>
                  </a:lnTo>
                  <a:lnTo>
                    <a:pt x="225276" y="2618971"/>
                  </a:lnTo>
                  <a:lnTo>
                    <a:pt x="225216" y="2613604"/>
                  </a:lnTo>
                  <a:lnTo>
                    <a:pt x="225154" y="2608237"/>
                  </a:lnTo>
                  <a:lnTo>
                    <a:pt x="225091" y="2602871"/>
                  </a:lnTo>
                  <a:lnTo>
                    <a:pt x="225026" y="2597504"/>
                  </a:lnTo>
                  <a:lnTo>
                    <a:pt x="224957" y="2592137"/>
                  </a:lnTo>
                  <a:lnTo>
                    <a:pt x="224885" y="2586770"/>
                  </a:lnTo>
                  <a:lnTo>
                    <a:pt x="224809" y="2581404"/>
                  </a:lnTo>
                  <a:lnTo>
                    <a:pt x="224728" y="2576037"/>
                  </a:lnTo>
                  <a:lnTo>
                    <a:pt x="224644" y="2570670"/>
                  </a:lnTo>
                  <a:lnTo>
                    <a:pt x="224558" y="2565303"/>
                  </a:lnTo>
                  <a:lnTo>
                    <a:pt x="224470" y="2559937"/>
                  </a:lnTo>
                  <a:lnTo>
                    <a:pt x="224382" y="2554570"/>
                  </a:lnTo>
                  <a:lnTo>
                    <a:pt x="224297" y="2549203"/>
                  </a:lnTo>
                  <a:lnTo>
                    <a:pt x="224215" y="2543836"/>
                  </a:lnTo>
                  <a:lnTo>
                    <a:pt x="224137" y="2538470"/>
                  </a:lnTo>
                  <a:lnTo>
                    <a:pt x="224066" y="2533103"/>
                  </a:lnTo>
                  <a:lnTo>
                    <a:pt x="224001" y="2527736"/>
                  </a:lnTo>
                  <a:lnTo>
                    <a:pt x="223946" y="2522370"/>
                  </a:lnTo>
                  <a:lnTo>
                    <a:pt x="223900" y="2517003"/>
                  </a:lnTo>
                  <a:lnTo>
                    <a:pt x="223861" y="2511636"/>
                  </a:lnTo>
                  <a:lnTo>
                    <a:pt x="223829" y="2506269"/>
                  </a:lnTo>
                  <a:lnTo>
                    <a:pt x="223805" y="2500903"/>
                  </a:lnTo>
                  <a:lnTo>
                    <a:pt x="223785" y="2495536"/>
                  </a:lnTo>
                  <a:lnTo>
                    <a:pt x="223768" y="2490169"/>
                  </a:lnTo>
                  <a:lnTo>
                    <a:pt x="223754" y="2484802"/>
                  </a:lnTo>
                  <a:lnTo>
                    <a:pt x="223739" y="2479436"/>
                  </a:lnTo>
                  <a:lnTo>
                    <a:pt x="223720" y="2474069"/>
                  </a:lnTo>
                  <a:lnTo>
                    <a:pt x="223697" y="2468702"/>
                  </a:lnTo>
                  <a:lnTo>
                    <a:pt x="223668" y="2463335"/>
                  </a:lnTo>
                  <a:lnTo>
                    <a:pt x="223631" y="2457969"/>
                  </a:lnTo>
                  <a:lnTo>
                    <a:pt x="223584" y="2452602"/>
                  </a:lnTo>
                  <a:lnTo>
                    <a:pt x="223528" y="2447235"/>
                  </a:lnTo>
                  <a:lnTo>
                    <a:pt x="223460" y="2441868"/>
                  </a:lnTo>
                  <a:lnTo>
                    <a:pt x="223381" y="2436502"/>
                  </a:lnTo>
                  <a:lnTo>
                    <a:pt x="223290" y="2431135"/>
                  </a:lnTo>
                  <a:lnTo>
                    <a:pt x="223189" y="2425768"/>
                  </a:lnTo>
                  <a:lnTo>
                    <a:pt x="223079" y="2420401"/>
                  </a:lnTo>
                  <a:lnTo>
                    <a:pt x="222960" y="2415035"/>
                  </a:lnTo>
                  <a:lnTo>
                    <a:pt x="222833" y="2409668"/>
                  </a:lnTo>
                  <a:lnTo>
                    <a:pt x="222700" y="2404301"/>
                  </a:lnTo>
                  <a:lnTo>
                    <a:pt x="222561" y="2398934"/>
                  </a:lnTo>
                  <a:lnTo>
                    <a:pt x="222418" y="2393568"/>
                  </a:lnTo>
                  <a:lnTo>
                    <a:pt x="222272" y="2388201"/>
                  </a:lnTo>
                  <a:lnTo>
                    <a:pt x="222124" y="2382834"/>
                  </a:lnTo>
                  <a:lnTo>
                    <a:pt x="221975" y="2377467"/>
                  </a:lnTo>
                  <a:lnTo>
                    <a:pt x="221825" y="2372101"/>
                  </a:lnTo>
                  <a:lnTo>
                    <a:pt x="221675" y="2366734"/>
                  </a:lnTo>
                  <a:lnTo>
                    <a:pt x="221526" y="2361367"/>
                  </a:lnTo>
                  <a:lnTo>
                    <a:pt x="221376" y="2356000"/>
                  </a:lnTo>
                  <a:lnTo>
                    <a:pt x="221227" y="2350634"/>
                  </a:lnTo>
                  <a:lnTo>
                    <a:pt x="221079" y="2345267"/>
                  </a:lnTo>
                  <a:lnTo>
                    <a:pt x="220931" y="2339900"/>
                  </a:lnTo>
                  <a:lnTo>
                    <a:pt x="220785" y="2334533"/>
                  </a:lnTo>
                  <a:lnTo>
                    <a:pt x="220641" y="2329167"/>
                  </a:lnTo>
                  <a:lnTo>
                    <a:pt x="220498" y="2323800"/>
                  </a:lnTo>
                  <a:lnTo>
                    <a:pt x="220359" y="2318433"/>
                  </a:lnTo>
                  <a:lnTo>
                    <a:pt x="220224" y="2313066"/>
                  </a:lnTo>
                  <a:lnTo>
                    <a:pt x="220094" y="2307700"/>
                  </a:lnTo>
                  <a:lnTo>
                    <a:pt x="219970" y="2302333"/>
                  </a:lnTo>
                  <a:lnTo>
                    <a:pt x="219853" y="2296966"/>
                  </a:lnTo>
                  <a:lnTo>
                    <a:pt x="219743" y="2291599"/>
                  </a:lnTo>
                  <a:lnTo>
                    <a:pt x="219639" y="2286233"/>
                  </a:lnTo>
                  <a:lnTo>
                    <a:pt x="219543" y="2280866"/>
                  </a:lnTo>
                  <a:lnTo>
                    <a:pt x="219451" y="2275499"/>
                  </a:lnTo>
                  <a:lnTo>
                    <a:pt x="219364" y="2270133"/>
                  </a:lnTo>
                  <a:lnTo>
                    <a:pt x="219278" y="2264766"/>
                  </a:lnTo>
                  <a:lnTo>
                    <a:pt x="219191" y="2259399"/>
                  </a:lnTo>
                  <a:lnTo>
                    <a:pt x="219098" y="2254032"/>
                  </a:lnTo>
                  <a:lnTo>
                    <a:pt x="218996" y="2248666"/>
                  </a:lnTo>
                  <a:lnTo>
                    <a:pt x="218882" y="2243299"/>
                  </a:lnTo>
                  <a:lnTo>
                    <a:pt x="218750" y="2237932"/>
                  </a:lnTo>
                  <a:lnTo>
                    <a:pt x="218599" y="2232565"/>
                  </a:lnTo>
                  <a:lnTo>
                    <a:pt x="218424" y="2227199"/>
                  </a:lnTo>
                  <a:lnTo>
                    <a:pt x="218223" y="2221832"/>
                  </a:lnTo>
                  <a:lnTo>
                    <a:pt x="217994" y="2216465"/>
                  </a:lnTo>
                  <a:lnTo>
                    <a:pt x="217732" y="2211098"/>
                  </a:lnTo>
                  <a:lnTo>
                    <a:pt x="217439" y="2205732"/>
                  </a:lnTo>
                  <a:lnTo>
                    <a:pt x="217118" y="2200365"/>
                  </a:lnTo>
                  <a:lnTo>
                    <a:pt x="216770" y="2194998"/>
                  </a:lnTo>
                  <a:lnTo>
                    <a:pt x="216396" y="2189631"/>
                  </a:lnTo>
                  <a:lnTo>
                    <a:pt x="216001" y="2184265"/>
                  </a:lnTo>
                  <a:lnTo>
                    <a:pt x="215587" y="2178898"/>
                  </a:lnTo>
                  <a:lnTo>
                    <a:pt x="215159" y="2173531"/>
                  </a:lnTo>
                  <a:lnTo>
                    <a:pt x="214719" y="2168164"/>
                  </a:lnTo>
                  <a:lnTo>
                    <a:pt x="214275" y="2162798"/>
                  </a:lnTo>
                  <a:lnTo>
                    <a:pt x="213831" y="2157431"/>
                  </a:lnTo>
                  <a:lnTo>
                    <a:pt x="213390" y="2152064"/>
                  </a:lnTo>
                  <a:lnTo>
                    <a:pt x="212958" y="2146697"/>
                  </a:lnTo>
                  <a:lnTo>
                    <a:pt x="212536" y="2141331"/>
                  </a:lnTo>
                  <a:lnTo>
                    <a:pt x="212128" y="2135964"/>
                  </a:lnTo>
                  <a:lnTo>
                    <a:pt x="211735" y="2130597"/>
                  </a:lnTo>
                  <a:lnTo>
                    <a:pt x="211362" y="2125230"/>
                  </a:lnTo>
                  <a:lnTo>
                    <a:pt x="211008" y="2119864"/>
                  </a:lnTo>
                  <a:lnTo>
                    <a:pt x="210673" y="2114497"/>
                  </a:lnTo>
                  <a:lnTo>
                    <a:pt x="210353" y="2109130"/>
                  </a:lnTo>
                  <a:lnTo>
                    <a:pt x="210048" y="2103763"/>
                  </a:lnTo>
                  <a:lnTo>
                    <a:pt x="209755" y="2098397"/>
                  </a:lnTo>
                  <a:lnTo>
                    <a:pt x="209469" y="2093030"/>
                  </a:lnTo>
                  <a:lnTo>
                    <a:pt x="209187" y="2087663"/>
                  </a:lnTo>
                  <a:lnTo>
                    <a:pt x="208903" y="2082296"/>
                  </a:lnTo>
                  <a:lnTo>
                    <a:pt x="208611" y="2076930"/>
                  </a:lnTo>
                  <a:lnTo>
                    <a:pt x="208306" y="2071563"/>
                  </a:lnTo>
                  <a:lnTo>
                    <a:pt x="207981" y="2066196"/>
                  </a:lnTo>
                  <a:lnTo>
                    <a:pt x="207633" y="2060829"/>
                  </a:lnTo>
                  <a:lnTo>
                    <a:pt x="207255" y="2055463"/>
                  </a:lnTo>
                  <a:lnTo>
                    <a:pt x="206844" y="2050096"/>
                  </a:lnTo>
                  <a:lnTo>
                    <a:pt x="206397" y="2044729"/>
                  </a:lnTo>
                  <a:lnTo>
                    <a:pt x="205911" y="2039362"/>
                  </a:lnTo>
                  <a:lnTo>
                    <a:pt x="205379" y="2033996"/>
                  </a:lnTo>
                  <a:lnTo>
                    <a:pt x="204806" y="2028629"/>
                  </a:lnTo>
                  <a:lnTo>
                    <a:pt x="204192" y="2023262"/>
                  </a:lnTo>
                  <a:lnTo>
                    <a:pt x="203542" y="2017896"/>
                  </a:lnTo>
                  <a:lnTo>
                    <a:pt x="202856" y="2012529"/>
                  </a:lnTo>
                  <a:lnTo>
                    <a:pt x="202140" y="2007162"/>
                  </a:lnTo>
                  <a:lnTo>
                    <a:pt x="201397" y="2001795"/>
                  </a:lnTo>
                  <a:lnTo>
                    <a:pt x="200632" y="1996429"/>
                  </a:lnTo>
                  <a:lnTo>
                    <a:pt x="199849" y="1991062"/>
                  </a:lnTo>
                  <a:lnTo>
                    <a:pt x="199053" y="1985695"/>
                  </a:lnTo>
                  <a:lnTo>
                    <a:pt x="198251" y="1980328"/>
                  </a:lnTo>
                  <a:lnTo>
                    <a:pt x="197447" y="1974962"/>
                  </a:lnTo>
                  <a:lnTo>
                    <a:pt x="196642" y="1969595"/>
                  </a:lnTo>
                  <a:lnTo>
                    <a:pt x="195840" y="1964228"/>
                  </a:lnTo>
                  <a:lnTo>
                    <a:pt x="195043" y="1958861"/>
                  </a:lnTo>
                  <a:lnTo>
                    <a:pt x="194250" y="1953495"/>
                  </a:lnTo>
                  <a:lnTo>
                    <a:pt x="193462" y="1948128"/>
                  </a:lnTo>
                  <a:lnTo>
                    <a:pt x="192678" y="1942761"/>
                  </a:lnTo>
                  <a:lnTo>
                    <a:pt x="191896" y="1937394"/>
                  </a:lnTo>
                  <a:lnTo>
                    <a:pt x="191114" y="1932028"/>
                  </a:lnTo>
                  <a:lnTo>
                    <a:pt x="190330" y="1926661"/>
                  </a:lnTo>
                  <a:lnTo>
                    <a:pt x="189543" y="1921294"/>
                  </a:lnTo>
                  <a:lnTo>
                    <a:pt x="188749" y="1915927"/>
                  </a:lnTo>
                  <a:lnTo>
                    <a:pt x="187947" y="1910561"/>
                  </a:lnTo>
                  <a:lnTo>
                    <a:pt x="187137" y="1905194"/>
                  </a:lnTo>
                  <a:lnTo>
                    <a:pt x="186313" y="1899827"/>
                  </a:lnTo>
                  <a:lnTo>
                    <a:pt x="185477" y="1894460"/>
                  </a:lnTo>
                  <a:lnTo>
                    <a:pt x="184628" y="1889094"/>
                  </a:lnTo>
                  <a:lnTo>
                    <a:pt x="183764" y="1883727"/>
                  </a:lnTo>
                  <a:lnTo>
                    <a:pt x="182883" y="1878360"/>
                  </a:lnTo>
                  <a:lnTo>
                    <a:pt x="181984" y="1872993"/>
                  </a:lnTo>
                  <a:lnTo>
                    <a:pt x="181064" y="1867627"/>
                  </a:lnTo>
                  <a:lnTo>
                    <a:pt x="180120" y="1862260"/>
                  </a:lnTo>
                  <a:lnTo>
                    <a:pt x="179145" y="1856893"/>
                  </a:lnTo>
                  <a:lnTo>
                    <a:pt x="178137" y="1851526"/>
                  </a:lnTo>
                  <a:lnTo>
                    <a:pt x="177091" y="1846160"/>
                  </a:lnTo>
                  <a:lnTo>
                    <a:pt x="176004" y="1840793"/>
                  </a:lnTo>
                  <a:lnTo>
                    <a:pt x="174872" y="1835426"/>
                  </a:lnTo>
                  <a:lnTo>
                    <a:pt x="173689" y="1830059"/>
                  </a:lnTo>
                  <a:lnTo>
                    <a:pt x="172455" y="1824693"/>
                  </a:lnTo>
                  <a:lnTo>
                    <a:pt x="171165" y="1819326"/>
                  </a:lnTo>
                  <a:lnTo>
                    <a:pt x="169818" y="1813959"/>
                  </a:lnTo>
                  <a:lnTo>
                    <a:pt x="168412" y="1808592"/>
                  </a:lnTo>
                  <a:lnTo>
                    <a:pt x="166956" y="1803226"/>
                  </a:lnTo>
                  <a:lnTo>
                    <a:pt x="165457" y="1797859"/>
                  </a:lnTo>
                  <a:lnTo>
                    <a:pt x="163920" y="1792492"/>
                  </a:lnTo>
                  <a:lnTo>
                    <a:pt x="162353" y="1787125"/>
                  </a:lnTo>
                  <a:lnTo>
                    <a:pt x="160767" y="1781759"/>
                  </a:lnTo>
                  <a:lnTo>
                    <a:pt x="159172" y="1776392"/>
                  </a:lnTo>
                  <a:lnTo>
                    <a:pt x="157577" y="1771025"/>
                  </a:lnTo>
                  <a:lnTo>
                    <a:pt x="155997" y="1765659"/>
                  </a:lnTo>
                  <a:lnTo>
                    <a:pt x="154440" y="1760292"/>
                  </a:lnTo>
                  <a:lnTo>
                    <a:pt x="152915" y="1754925"/>
                  </a:lnTo>
                  <a:lnTo>
                    <a:pt x="151428" y="1749558"/>
                  </a:lnTo>
                  <a:lnTo>
                    <a:pt x="149981" y="1744192"/>
                  </a:lnTo>
                  <a:lnTo>
                    <a:pt x="148579" y="1738825"/>
                  </a:lnTo>
                  <a:lnTo>
                    <a:pt x="147221" y="1733458"/>
                  </a:lnTo>
                  <a:lnTo>
                    <a:pt x="145906" y="1728091"/>
                  </a:lnTo>
                  <a:lnTo>
                    <a:pt x="144633" y="1722725"/>
                  </a:lnTo>
                  <a:lnTo>
                    <a:pt x="143393" y="1717358"/>
                  </a:lnTo>
                  <a:lnTo>
                    <a:pt x="142178" y="1711991"/>
                  </a:lnTo>
                  <a:lnTo>
                    <a:pt x="140981" y="1706624"/>
                  </a:lnTo>
                  <a:lnTo>
                    <a:pt x="139793" y="1701258"/>
                  </a:lnTo>
                  <a:lnTo>
                    <a:pt x="138609" y="1695891"/>
                  </a:lnTo>
                  <a:lnTo>
                    <a:pt x="137420" y="1690524"/>
                  </a:lnTo>
                  <a:lnTo>
                    <a:pt x="136221" y="1685157"/>
                  </a:lnTo>
                  <a:lnTo>
                    <a:pt x="135005" y="1679791"/>
                  </a:lnTo>
                  <a:lnTo>
                    <a:pt x="133765" y="1674424"/>
                  </a:lnTo>
                  <a:lnTo>
                    <a:pt x="132502" y="1669057"/>
                  </a:lnTo>
                  <a:lnTo>
                    <a:pt x="131212" y="1663690"/>
                  </a:lnTo>
                  <a:lnTo>
                    <a:pt x="129894" y="1658324"/>
                  </a:lnTo>
                  <a:lnTo>
                    <a:pt x="128549" y="1652957"/>
                  </a:lnTo>
                  <a:lnTo>
                    <a:pt x="127175" y="1647590"/>
                  </a:lnTo>
                  <a:lnTo>
                    <a:pt x="125773" y="1642223"/>
                  </a:lnTo>
                  <a:lnTo>
                    <a:pt x="124341" y="1636857"/>
                  </a:lnTo>
                  <a:lnTo>
                    <a:pt x="122877" y="1631490"/>
                  </a:lnTo>
                  <a:lnTo>
                    <a:pt x="121383" y="1626123"/>
                  </a:lnTo>
                  <a:lnTo>
                    <a:pt x="119857" y="1620756"/>
                  </a:lnTo>
                  <a:lnTo>
                    <a:pt x="118295" y="1615390"/>
                  </a:lnTo>
                  <a:lnTo>
                    <a:pt x="116695" y="1610023"/>
                  </a:lnTo>
                  <a:lnTo>
                    <a:pt x="115052" y="1604656"/>
                  </a:lnTo>
                  <a:lnTo>
                    <a:pt x="113361" y="1599289"/>
                  </a:lnTo>
                  <a:lnTo>
                    <a:pt x="111617" y="1593923"/>
                  </a:lnTo>
                  <a:lnTo>
                    <a:pt x="109802" y="1588556"/>
                  </a:lnTo>
                  <a:lnTo>
                    <a:pt x="107920" y="1583189"/>
                  </a:lnTo>
                  <a:lnTo>
                    <a:pt x="105966" y="1577822"/>
                  </a:lnTo>
                  <a:lnTo>
                    <a:pt x="103937" y="1572456"/>
                  </a:lnTo>
                  <a:lnTo>
                    <a:pt x="101829" y="1567089"/>
                  </a:lnTo>
                  <a:lnTo>
                    <a:pt x="99642" y="1561722"/>
                  </a:lnTo>
                  <a:lnTo>
                    <a:pt x="97376" y="1556355"/>
                  </a:lnTo>
                  <a:lnTo>
                    <a:pt x="95035" y="1550989"/>
                  </a:lnTo>
                  <a:lnTo>
                    <a:pt x="92615" y="1545622"/>
                  </a:lnTo>
                  <a:lnTo>
                    <a:pt x="90131" y="1540255"/>
                  </a:lnTo>
                  <a:lnTo>
                    <a:pt x="87594" y="1534888"/>
                  </a:lnTo>
                  <a:lnTo>
                    <a:pt x="85017" y="1529522"/>
                  </a:lnTo>
                  <a:lnTo>
                    <a:pt x="82411" y="1524155"/>
                  </a:lnTo>
                  <a:lnTo>
                    <a:pt x="79788" y="1518788"/>
                  </a:lnTo>
                  <a:lnTo>
                    <a:pt x="77163" y="1513422"/>
                  </a:lnTo>
                  <a:lnTo>
                    <a:pt x="74548" y="1508055"/>
                  </a:lnTo>
                  <a:lnTo>
                    <a:pt x="71958" y="1502688"/>
                  </a:lnTo>
                  <a:lnTo>
                    <a:pt x="69410" y="1497321"/>
                  </a:lnTo>
                  <a:lnTo>
                    <a:pt x="66912" y="1491955"/>
                  </a:lnTo>
                  <a:lnTo>
                    <a:pt x="64473" y="1486588"/>
                  </a:lnTo>
                  <a:lnTo>
                    <a:pt x="62101" y="1481221"/>
                  </a:lnTo>
                  <a:lnTo>
                    <a:pt x="59800" y="1475854"/>
                  </a:lnTo>
                  <a:lnTo>
                    <a:pt x="57576" y="1470488"/>
                  </a:lnTo>
                  <a:lnTo>
                    <a:pt x="55431" y="1465121"/>
                  </a:lnTo>
                  <a:lnTo>
                    <a:pt x="53367" y="1459754"/>
                  </a:lnTo>
                  <a:lnTo>
                    <a:pt x="51396" y="1454387"/>
                  </a:lnTo>
                  <a:lnTo>
                    <a:pt x="49503" y="1449021"/>
                  </a:lnTo>
                  <a:lnTo>
                    <a:pt x="47688" y="1443654"/>
                  </a:lnTo>
                  <a:lnTo>
                    <a:pt x="45946" y="1438287"/>
                  </a:lnTo>
                  <a:lnTo>
                    <a:pt x="44275" y="1432920"/>
                  </a:lnTo>
                  <a:lnTo>
                    <a:pt x="42671" y="1427554"/>
                  </a:lnTo>
                  <a:lnTo>
                    <a:pt x="41130" y="1422187"/>
                  </a:lnTo>
                  <a:lnTo>
                    <a:pt x="39648" y="1416820"/>
                  </a:lnTo>
                  <a:lnTo>
                    <a:pt x="38227" y="1411453"/>
                  </a:lnTo>
                  <a:lnTo>
                    <a:pt x="36855" y="1406087"/>
                  </a:lnTo>
                  <a:lnTo>
                    <a:pt x="35525" y="1400720"/>
                  </a:lnTo>
                  <a:lnTo>
                    <a:pt x="34233" y="1395353"/>
                  </a:lnTo>
                  <a:lnTo>
                    <a:pt x="32974" y="1389986"/>
                  </a:lnTo>
                  <a:lnTo>
                    <a:pt x="31742" y="1384620"/>
                  </a:lnTo>
                  <a:lnTo>
                    <a:pt x="30534" y="1379253"/>
                  </a:lnTo>
                  <a:lnTo>
                    <a:pt x="29345" y="1373886"/>
                  </a:lnTo>
                  <a:lnTo>
                    <a:pt x="28172" y="1368519"/>
                  </a:lnTo>
                  <a:lnTo>
                    <a:pt x="27013" y="1363153"/>
                  </a:lnTo>
                  <a:lnTo>
                    <a:pt x="25866" y="1357786"/>
                  </a:lnTo>
                  <a:lnTo>
                    <a:pt x="24730" y="1352419"/>
                  </a:lnTo>
                  <a:lnTo>
                    <a:pt x="23607" y="1347052"/>
                  </a:lnTo>
                  <a:lnTo>
                    <a:pt x="22499" y="1341686"/>
                  </a:lnTo>
                  <a:lnTo>
                    <a:pt x="21408" y="1336319"/>
                  </a:lnTo>
                  <a:lnTo>
                    <a:pt x="20336" y="1330952"/>
                  </a:lnTo>
                  <a:lnTo>
                    <a:pt x="19289" y="1325585"/>
                  </a:lnTo>
                  <a:lnTo>
                    <a:pt x="18272" y="1320219"/>
                  </a:lnTo>
                  <a:lnTo>
                    <a:pt x="17284" y="1314852"/>
                  </a:lnTo>
                  <a:lnTo>
                    <a:pt x="16326" y="1309485"/>
                  </a:lnTo>
                  <a:lnTo>
                    <a:pt x="15400" y="1304118"/>
                  </a:lnTo>
                  <a:lnTo>
                    <a:pt x="14504" y="1298752"/>
                  </a:lnTo>
                  <a:lnTo>
                    <a:pt x="13636" y="1293385"/>
                  </a:lnTo>
                  <a:lnTo>
                    <a:pt x="12794" y="1288018"/>
                  </a:lnTo>
                  <a:lnTo>
                    <a:pt x="11974" y="1282651"/>
                  </a:lnTo>
                  <a:lnTo>
                    <a:pt x="11173" y="1277285"/>
                  </a:lnTo>
                  <a:lnTo>
                    <a:pt x="10385" y="1271918"/>
                  </a:lnTo>
                  <a:lnTo>
                    <a:pt x="9604" y="1266551"/>
                  </a:lnTo>
                  <a:lnTo>
                    <a:pt x="8827" y="1261185"/>
                  </a:lnTo>
                  <a:lnTo>
                    <a:pt x="8051" y="1255818"/>
                  </a:lnTo>
                  <a:lnTo>
                    <a:pt x="7274" y="1250451"/>
                  </a:lnTo>
                  <a:lnTo>
                    <a:pt x="6498" y="1245084"/>
                  </a:lnTo>
                  <a:lnTo>
                    <a:pt x="5723" y="1239718"/>
                  </a:lnTo>
                  <a:lnTo>
                    <a:pt x="4955" y="1234351"/>
                  </a:lnTo>
                  <a:lnTo>
                    <a:pt x="4201" y="1228984"/>
                  </a:lnTo>
                  <a:lnTo>
                    <a:pt x="3472" y="1223617"/>
                  </a:lnTo>
                  <a:lnTo>
                    <a:pt x="2776" y="1218251"/>
                  </a:lnTo>
                  <a:lnTo>
                    <a:pt x="2127" y="1212884"/>
                  </a:lnTo>
                  <a:lnTo>
                    <a:pt x="1538" y="1207517"/>
                  </a:lnTo>
                  <a:lnTo>
                    <a:pt x="1021" y="1202150"/>
                  </a:lnTo>
                  <a:lnTo>
                    <a:pt x="592" y="1196784"/>
                  </a:lnTo>
                  <a:lnTo>
                    <a:pt x="268" y="1191417"/>
                  </a:lnTo>
                  <a:lnTo>
                    <a:pt x="71" y="1186050"/>
                  </a:lnTo>
                  <a:lnTo>
                    <a:pt x="0" y="1180683"/>
                  </a:lnTo>
                  <a:lnTo>
                    <a:pt x="59" y="1175317"/>
                  </a:lnTo>
                  <a:lnTo>
                    <a:pt x="254" y="1169950"/>
                  </a:lnTo>
                  <a:lnTo>
                    <a:pt x="585" y="1164583"/>
                  </a:lnTo>
                  <a:lnTo>
                    <a:pt x="1052" y="1159216"/>
                  </a:lnTo>
                  <a:lnTo>
                    <a:pt x="1648" y="1153850"/>
                  </a:lnTo>
                  <a:lnTo>
                    <a:pt x="2370" y="1148483"/>
                  </a:lnTo>
                  <a:lnTo>
                    <a:pt x="3221" y="1143116"/>
                  </a:lnTo>
                  <a:lnTo>
                    <a:pt x="4172" y="1137749"/>
                  </a:lnTo>
                  <a:lnTo>
                    <a:pt x="5211" y="1132383"/>
                  </a:lnTo>
                  <a:lnTo>
                    <a:pt x="6325" y="1127016"/>
                  </a:lnTo>
                  <a:lnTo>
                    <a:pt x="7505" y="1121649"/>
                  </a:lnTo>
                  <a:lnTo>
                    <a:pt x="8737" y="1116282"/>
                  </a:lnTo>
                  <a:lnTo>
                    <a:pt x="10014" y="1110916"/>
                  </a:lnTo>
                  <a:lnTo>
                    <a:pt x="11326" y="1105549"/>
                  </a:lnTo>
                  <a:lnTo>
                    <a:pt x="12669" y="1100182"/>
                  </a:lnTo>
                  <a:lnTo>
                    <a:pt x="14035" y="1094815"/>
                  </a:lnTo>
                  <a:lnTo>
                    <a:pt x="15421" y="1089449"/>
                  </a:lnTo>
                  <a:lnTo>
                    <a:pt x="16827" y="1084082"/>
                  </a:lnTo>
                  <a:lnTo>
                    <a:pt x="18253" y="1078715"/>
                  </a:lnTo>
                  <a:lnTo>
                    <a:pt x="19701" y="1073348"/>
                  </a:lnTo>
                  <a:lnTo>
                    <a:pt x="21173" y="1067982"/>
                  </a:lnTo>
                  <a:lnTo>
                    <a:pt x="22674" y="1062615"/>
                  </a:lnTo>
                  <a:lnTo>
                    <a:pt x="24211" y="1057248"/>
                  </a:lnTo>
                  <a:lnTo>
                    <a:pt x="25790" y="1051881"/>
                  </a:lnTo>
                  <a:lnTo>
                    <a:pt x="27412" y="1046515"/>
                  </a:lnTo>
                  <a:lnTo>
                    <a:pt x="29083" y="1041148"/>
                  </a:lnTo>
                  <a:lnTo>
                    <a:pt x="30806" y="1035781"/>
                  </a:lnTo>
                  <a:lnTo>
                    <a:pt x="32585" y="1030414"/>
                  </a:lnTo>
                  <a:lnTo>
                    <a:pt x="34421" y="1025048"/>
                  </a:lnTo>
                  <a:lnTo>
                    <a:pt x="36318" y="1019681"/>
                  </a:lnTo>
                  <a:lnTo>
                    <a:pt x="38279" y="1014314"/>
                  </a:lnTo>
                  <a:lnTo>
                    <a:pt x="40310" y="1008948"/>
                  </a:lnTo>
                  <a:lnTo>
                    <a:pt x="42402" y="1003581"/>
                  </a:lnTo>
                  <a:lnTo>
                    <a:pt x="44555" y="998214"/>
                  </a:lnTo>
                  <a:lnTo>
                    <a:pt x="46767" y="992847"/>
                  </a:lnTo>
                  <a:lnTo>
                    <a:pt x="49036" y="987481"/>
                  </a:lnTo>
                  <a:lnTo>
                    <a:pt x="51358" y="982114"/>
                  </a:lnTo>
                  <a:lnTo>
                    <a:pt x="53730" y="976747"/>
                  </a:lnTo>
                  <a:lnTo>
                    <a:pt x="56150" y="971380"/>
                  </a:lnTo>
                  <a:lnTo>
                    <a:pt x="58617" y="966014"/>
                  </a:lnTo>
                  <a:lnTo>
                    <a:pt x="61121" y="960647"/>
                  </a:lnTo>
                  <a:lnTo>
                    <a:pt x="63654" y="955280"/>
                  </a:lnTo>
                  <a:lnTo>
                    <a:pt x="66211" y="949913"/>
                  </a:lnTo>
                  <a:lnTo>
                    <a:pt x="68785" y="944547"/>
                  </a:lnTo>
                  <a:lnTo>
                    <a:pt x="71368" y="939180"/>
                  </a:lnTo>
                  <a:lnTo>
                    <a:pt x="73952" y="933813"/>
                  </a:lnTo>
                  <a:lnTo>
                    <a:pt x="76529" y="928446"/>
                  </a:lnTo>
                  <a:lnTo>
                    <a:pt x="79087" y="923080"/>
                  </a:lnTo>
                  <a:lnTo>
                    <a:pt x="81617" y="917713"/>
                  </a:lnTo>
                  <a:lnTo>
                    <a:pt x="84112" y="912346"/>
                  </a:lnTo>
                  <a:lnTo>
                    <a:pt x="86564" y="906979"/>
                  </a:lnTo>
                  <a:lnTo>
                    <a:pt x="88969" y="901613"/>
                  </a:lnTo>
                  <a:lnTo>
                    <a:pt x="91323" y="896246"/>
                  </a:lnTo>
                  <a:lnTo>
                    <a:pt x="93621" y="890879"/>
                  </a:lnTo>
                  <a:lnTo>
                    <a:pt x="95865" y="885512"/>
                  </a:lnTo>
                  <a:lnTo>
                    <a:pt x="98051" y="880146"/>
                  </a:lnTo>
                  <a:lnTo>
                    <a:pt x="100182" y="874779"/>
                  </a:lnTo>
                  <a:lnTo>
                    <a:pt x="102267" y="869412"/>
                  </a:lnTo>
                  <a:lnTo>
                    <a:pt x="104315" y="864045"/>
                  </a:lnTo>
                  <a:lnTo>
                    <a:pt x="106332" y="858679"/>
                  </a:lnTo>
                  <a:lnTo>
                    <a:pt x="108328" y="853312"/>
                  </a:lnTo>
                  <a:lnTo>
                    <a:pt x="110311" y="847945"/>
                  </a:lnTo>
                  <a:lnTo>
                    <a:pt x="112292" y="842578"/>
                  </a:lnTo>
                  <a:lnTo>
                    <a:pt x="114279" y="837212"/>
                  </a:lnTo>
                  <a:lnTo>
                    <a:pt x="116285" y="831845"/>
                  </a:lnTo>
                  <a:lnTo>
                    <a:pt x="118316" y="826478"/>
                  </a:lnTo>
                  <a:lnTo>
                    <a:pt x="120379" y="821111"/>
                  </a:lnTo>
                  <a:lnTo>
                    <a:pt x="122479" y="815745"/>
                  </a:lnTo>
                  <a:lnTo>
                    <a:pt x="124618" y="810378"/>
                  </a:lnTo>
                  <a:lnTo>
                    <a:pt x="126799" y="805011"/>
                  </a:lnTo>
                  <a:lnTo>
                    <a:pt x="129020" y="799644"/>
                  </a:lnTo>
                  <a:lnTo>
                    <a:pt x="131281" y="794278"/>
                  </a:lnTo>
                  <a:lnTo>
                    <a:pt x="133579" y="788911"/>
                  </a:lnTo>
                  <a:lnTo>
                    <a:pt x="135907" y="783544"/>
                  </a:lnTo>
                  <a:lnTo>
                    <a:pt x="138253" y="778177"/>
                  </a:lnTo>
                  <a:lnTo>
                    <a:pt x="140610" y="772811"/>
                  </a:lnTo>
                  <a:lnTo>
                    <a:pt x="142969" y="767444"/>
                  </a:lnTo>
                  <a:lnTo>
                    <a:pt x="145318" y="762077"/>
                  </a:lnTo>
                  <a:lnTo>
                    <a:pt x="147648" y="756711"/>
                  </a:lnTo>
                  <a:lnTo>
                    <a:pt x="149949" y="751344"/>
                  </a:lnTo>
                  <a:lnTo>
                    <a:pt x="152209" y="745977"/>
                  </a:lnTo>
                  <a:lnTo>
                    <a:pt x="154416" y="740610"/>
                  </a:lnTo>
                  <a:lnTo>
                    <a:pt x="156567" y="735244"/>
                  </a:lnTo>
                  <a:lnTo>
                    <a:pt x="158656" y="729877"/>
                  </a:lnTo>
                  <a:lnTo>
                    <a:pt x="160680" y="724510"/>
                  </a:lnTo>
                  <a:lnTo>
                    <a:pt x="162635" y="719143"/>
                  </a:lnTo>
                  <a:lnTo>
                    <a:pt x="164521" y="713777"/>
                  </a:lnTo>
                  <a:lnTo>
                    <a:pt x="166337" y="708410"/>
                  </a:lnTo>
                  <a:lnTo>
                    <a:pt x="168082" y="703043"/>
                  </a:lnTo>
                  <a:lnTo>
                    <a:pt x="169751" y="697676"/>
                  </a:lnTo>
                  <a:lnTo>
                    <a:pt x="171355" y="692310"/>
                  </a:lnTo>
                  <a:lnTo>
                    <a:pt x="172898" y="686943"/>
                  </a:lnTo>
                  <a:lnTo>
                    <a:pt x="174383" y="681576"/>
                  </a:lnTo>
                  <a:lnTo>
                    <a:pt x="175813" y="676209"/>
                  </a:lnTo>
                  <a:lnTo>
                    <a:pt x="177192" y="670843"/>
                  </a:lnTo>
                  <a:lnTo>
                    <a:pt x="178523" y="665476"/>
                  </a:lnTo>
                  <a:lnTo>
                    <a:pt x="179810" y="660109"/>
                  </a:lnTo>
                  <a:lnTo>
                    <a:pt x="181049" y="654742"/>
                  </a:lnTo>
                  <a:lnTo>
                    <a:pt x="182250" y="649376"/>
                  </a:lnTo>
                  <a:lnTo>
                    <a:pt x="183416" y="644009"/>
                  </a:lnTo>
                  <a:lnTo>
                    <a:pt x="184548" y="638642"/>
                  </a:lnTo>
                  <a:lnTo>
                    <a:pt x="185648" y="633275"/>
                  </a:lnTo>
                  <a:lnTo>
                    <a:pt x="186717" y="627909"/>
                  </a:lnTo>
                  <a:lnTo>
                    <a:pt x="187757" y="622542"/>
                  </a:lnTo>
                  <a:lnTo>
                    <a:pt x="188767" y="617175"/>
                  </a:lnTo>
                  <a:lnTo>
                    <a:pt x="189747" y="611808"/>
                  </a:lnTo>
                  <a:lnTo>
                    <a:pt x="190696" y="606442"/>
                  </a:lnTo>
                  <a:lnTo>
                    <a:pt x="191617" y="601075"/>
                  </a:lnTo>
                  <a:lnTo>
                    <a:pt x="192511" y="595708"/>
                  </a:lnTo>
                  <a:lnTo>
                    <a:pt x="193378" y="590341"/>
                  </a:lnTo>
                  <a:lnTo>
                    <a:pt x="194221" y="584975"/>
                  </a:lnTo>
                  <a:lnTo>
                    <a:pt x="195042" y="579608"/>
                  </a:lnTo>
                  <a:lnTo>
                    <a:pt x="195843" y="574241"/>
                  </a:lnTo>
                  <a:lnTo>
                    <a:pt x="196626" y="568874"/>
                  </a:lnTo>
                  <a:lnTo>
                    <a:pt x="197397" y="563508"/>
                  </a:lnTo>
                  <a:lnTo>
                    <a:pt x="198161" y="558141"/>
                  </a:lnTo>
                  <a:lnTo>
                    <a:pt x="198922" y="552774"/>
                  </a:lnTo>
                  <a:lnTo>
                    <a:pt x="199686" y="547407"/>
                  </a:lnTo>
                  <a:lnTo>
                    <a:pt x="200455" y="542041"/>
                  </a:lnTo>
                  <a:lnTo>
                    <a:pt x="201233" y="536674"/>
                  </a:lnTo>
                  <a:lnTo>
                    <a:pt x="202022" y="531307"/>
                  </a:lnTo>
                  <a:lnTo>
                    <a:pt x="202824" y="525940"/>
                  </a:lnTo>
                  <a:lnTo>
                    <a:pt x="203641" y="520574"/>
                  </a:lnTo>
                  <a:lnTo>
                    <a:pt x="204470" y="515207"/>
                  </a:lnTo>
                  <a:lnTo>
                    <a:pt x="205307" y="509840"/>
                  </a:lnTo>
                  <a:lnTo>
                    <a:pt x="206148" y="504474"/>
                  </a:lnTo>
                  <a:lnTo>
                    <a:pt x="206991" y="499107"/>
                  </a:lnTo>
                  <a:lnTo>
                    <a:pt x="207828" y="493740"/>
                  </a:lnTo>
                  <a:lnTo>
                    <a:pt x="208656" y="488373"/>
                  </a:lnTo>
                  <a:lnTo>
                    <a:pt x="209470" y="483007"/>
                  </a:lnTo>
                  <a:lnTo>
                    <a:pt x="210261" y="477640"/>
                  </a:lnTo>
                  <a:lnTo>
                    <a:pt x="211025" y="472273"/>
                  </a:lnTo>
                  <a:lnTo>
                    <a:pt x="211762" y="466906"/>
                  </a:lnTo>
                  <a:lnTo>
                    <a:pt x="212469" y="461540"/>
                  </a:lnTo>
                  <a:lnTo>
                    <a:pt x="213145" y="456173"/>
                  </a:lnTo>
                  <a:lnTo>
                    <a:pt x="213790" y="450806"/>
                  </a:lnTo>
                  <a:lnTo>
                    <a:pt x="214405" y="445439"/>
                  </a:lnTo>
                  <a:lnTo>
                    <a:pt x="214990" y="440073"/>
                  </a:lnTo>
                  <a:lnTo>
                    <a:pt x="215548" y="434706"/>
                  </a:lnTo>
                  <a:lnTo>
                    <a:pt x="216078" y="429339"/>
                  </a:lnTo>
                  <a:lnTo>
                    <a:pt x="216587" y="423972"/>
                  </a:lnTo>
                  <a:lnTo>
                    <a:pt x="217077" y="418606"/>
                  </a:lnTo>
                  <a:lnTo>
                    <a:pt x="217549" y="413239"/>
                  </a:lnTo>
                  <a:lnTo>
                    <a:pt x="218005" y="407872"/>
                  </a:lnTo>
                  <a:lnTo>
                    <a:pt x="218446" y="402505"/>
                  </a:lnTo>
                  <a:lnTo>
                    <a:pt x="218873" y="397139"/>
                  </a:lnTo>
                  <a:lnTo>
                    <a:pt x="219285" y="391772"/>
                  </a:lnTo>
                  <a:lnTo>
                    <a:pt x="219680" y="386405"/>
                  </a:lnTo>
                  <a:lnTo>
                    <a:pt x="220060" y="381038"/>
                  </a:lnTo>
                  <a:lnTo>
                    <a:pt x="220424" y="375672"/>
                  </a:lnTo>
                  <a:lnTo>
                    <a:pt x="220772" y="370305"/>
                  </a:lnTo>
                  <a:lnTo>
                    <a:pt x="221103" y="364938"/>
                  </a:lnTo>
                  <a:lnTo>
                    <a:pt x="221417" y="359571"/>
                  </a:lnTo>
                  <a:lnTo>
                    <a:pt x="221713" y="354205"/>
                  </a:lnTo>
                  <a:lnTo>
                    <a:pt x="221993" y="348838"/>
                  </a:lnTo>
                  <a:lnTo>
                    <a:pt x="222253" y="343471"/>
                  </a:lnTo>
                  <a:lnTo>
                    <a:pt x="222497" y="338104"/>
                  </a:lnTo>
                  <a:lnTo>
                    <a:pt x="222727" y="332738"/>
                  </a:lnTo>
                  <a:lnTo>
                    <a:pt x="222942" y="327371"/>
                  </a:lnTo>
                  <a:lnTo>
                    <a:pt x="223144" y="322004"/>
                  </a:lnTo>
                  <a:lnTo>
                    <a:pt x="223334" y="316637"/>
                  </a:lnTo>
                  <a:lnTo>
                    <a:pt x="223513" y="311271"/>
                  </a:lnTo>
                  <a:lnTo>
                    <a:pt x="223682" y="305904"/>
                  </a:lnTo>
                  <a:lnTo>
                    <a:pt x="223839" y="300537"/>
                  </a:lnTo>
                  <a:lnTo>
                    <a:pt x="223987" y="295170"/>
                  </a:lnTo>
                  <a:lnTo>
                    <a:pt x="224125" y="289804"/>
                  </a:lnTo>
                  <a:lnTo>
                    <a:pt x="224254" y="284437"/>
                  </a:lnTo>
                  <a:lnTo>
                    <a:pt x="224374" y="279070"/>
                  </a:lnTo>
                  <a:lnTo>
                    <a:pt x="224485" y="273703"/>
                  </a:lnTo>
                  <a:lnTo>
                    <a:pt x="224586" y="268337"/>
                  </a:lnTo>
                  <a:lnTo>
                    <a:pt x="224678" y="262970"/>
                  </a:lnTo>
                  <a:lnTo>
                    <a:pt x="224761" y="257603"/>
                  </a:lnTo>
                  <a:lnTo>
                    <a:pt x="224833" y="252237"/>
                  </a:lnTo>
                  <a:lnTo>
                    <a:pt x="224895" y="246870"/>
                  </a:lnTo>
                  <a:lnTo>
                    <a:pt x="224949" y="241503"/>
                  </a:lnTo>
                  <a:lnTo>
                    <a:pt x="224995" y="236136"/>
                  </a:lnTo>
                  <a:lnTo>
                    <a:pt x="225032" y="230770"/>
                  </a:lnTo>
                  <a:lnTo>
                    <a:pt x="225063" y="225403"/>
                  </a:lnTo>
                  <a:lnTo>
                    <a:pt x="225087" y="220036"/>
                  </a:lnTo>
                  <a:lnTo>
                    <a:pt x="225106" y="214669"/>
                  </a:lnTo>
                  <a:lnTo>
                    <a:pt x="225122" y="209303"/>
                  </a:lnTo>
                  <a:lnTo>
                    <a:pt x="225135" y="203936"/>
                  </a:lnTo>
                  <a:lnTo>
                    <a:pt x="225148" y="198569"/>
                  </a:lnTo>
                  <a:lnTo>
                    <a:pt x="225163" y="193202"/>
                  </a:lnTo>
                  <a:lnTo>
                    <a:pt x="225181" y="187836"/>
                  </a:lnTo>
                  <a:lnTo>
                    <a:pt x="225204" y="182469"/>
                  </a:lnTo>
                  <a:lnTo>
                    <a:pt x="225233" y="177102"/>
                  </a:lnTo>
                  <a:lnTo>
                    <a:pt x="225269" y="171735"/>
                  </a:lnTo>
                  <a:lnTo>
                    <a:pt x="225316" y="166369"/>
                  </a:lnTo>
                  <a:lnTo>
                    <a:pt x="225372" y="161002"/>
                  </a:lnTo>
                  <a:lnTo>
                    <a:pt x="225438" y="155635"/>
                  </a:lnTo>
                  <a:lnTo>
                    <a:pt x="225515" y="150268"/>
                  </a:lnTo>
                  <a:lnTo>
                    <a:pt x="225601" y="144902"/>
                  </a:lnTo>
                  <a:lnTo>
                    <a:pt x="225696" y="139535"/>
                  </a:lnTo>
                  <a:lnTo>
                    <a:pt x="225798" y="134168"/>
                  </a:lnTo>
                  <a:lnTo>
                    <a:pt x="225907" y="128801"/>
                  </a:lnTo>
                  <a:lnTo>
                    <a:pt x="226021" y="123435"/>
                  </a:lnTo>
                  <a:lnTo>
                    <a:pt x="226139" y="118068"/>
                  </a:lnTo>
                  <a:lnTo>
                    <a:pt x="226257" y="112701"/>
                  </a:lnTo>
                  <a:lnTo>
                    <a:pt x="226374" y="107334"/>
                  </a:lnTo>
                  <a:lnTo>
                    <a:pt x="226489" y="101968"/>
                  </a:lnTo>
                  <a:lnTo>
                    <a:pt x="226601" y="96601"/>
                  </a:lnTo>
                  <a:lnTo>
                    <a:pt x="226707" y="91234"/>
                  </a:lnTo>
                  <a:lnTo>
                    <a:pt x="226807" y="85867"/>
                  </a:lnTo>
                  <a:lnTo>
                    <a:pt x="226900" y="80501"/>
                  </a:lnTo>
                  <a:lnTo>
                    <a:pt x="226985" y="75134"/>
                  </a:lnTo>
                  <a:lnTo>
                    <a:pt x="227062" y="69767"/>
                  </a:lnTo>
                  <a:lnTo>
                    <a:pt x="227132" y="64400"/>
                  </a:lnTo>
                  <a:lnTo>
                    <a:pt x="227195" y="59034"/>
                  </a:lnTo>
                  <a:lnTo>
                    <a:pt x="227251" y="53667"/>
                  </a:lnTo>
                  <a:lnTo>
                    <a:pt x="227301" y="48300"/>
                  </a:lnTo>
                  <a:lnTo>
                    <a:pt x="227345" y="42933"/>
                  </a:lnTo>
                  <a:lnTo>
                    <a:pt x="227384" y="37567"/>
                  </a:lnTo>
                  <a:lnTo>
                    <a:pt x="227418" y="32200"/>
                  </a:lnTo>
                  <a:lnTo>
                    <a:pt x="227449" y="26833"/>
                  </a:lnTo>
                  <a:lnTo>
                    <a:pt x="227476" y="21466"/>
                  </a:lnTo>
                  <a:lnTo>
                    <a:pt x="227501" y="16100"/>
                  </a:lnTo>
                  <a:lnTo>
                    <a:pt x="227524" y="10733"/>
                  </a:lnTo>
                  <a:lnTo>
                    <a:pt x="227546" y="5366"/>
                  </a:lnTo>
                  <a:lnTo>
                    <a:pt x="227566" y="0"/>
                  </a:lnTo>
                  <a:lnTo>
                    <a:pt x="228034" y="0"/>
                  </a:lnTo>
                  <a:lnTo>
                    <a:pt x="228054" y="5366"/>
                  </a:lnTo>
                  <a:lnTo>
                    <a:pt x="228076" y="10733"/>
                  </a:lnTo>
                  <a:lnTo>
                    <a:pt x="228099" y="16100"/>
                  </a:lnTo>
                  <a:lnTo>
                    <a:pt x="228124" y="21466"/>
                  </a:lnTo>
                  <a:lnTo>
                    <a:pt x="228151" y="26833"/>
                  </a:lnTo>
                  <a:lnTo>
                    <a:pt x="228182" y="32200"/>
                  </a:lnTo>
                  <a:lnTo>
                    <a:pt x="228216" y="37567"/>
                  </a:lnTo>
                  <a:lnTo>
                    <a:pt x="228255" y="42933"/>
                  </a:lnTo>
                  <a:lnTo>
                    <a:pt x="228299" y="48300"/>
                  </a:lnTo>
                  <a:lnTo>
                    <a:pt x="228349" y="53667"/>
                  </a:lnTo>
                  <a:lnTo>
                    <a:pt x="228405" y="59034"/>
                  </a:lnTo>
                  <a:lnTo>
                    <a:pt x="228468" y="64400"/>
                  </a:lnTo>
                  <a:lnTo>
                    <a:pt x="228538" y="69767"/>
                  </a:lnTo>
                  <a:lnTo>
                    <a:pt x="228615" y="75134"/>
                  </a:lnTo>
                  <a:lnTo>
                    <a:pt x="228700" y="80501"/>
                  </a:lnTo>
                  <a:lnTo>
                    <a:pt x="228793" y="85867"/>
                  </a:lnTo>
                  <a:lnTo>
                    <a:pt x="228893" y="91234"/>
                  </a:lnTo>
                  <a:lnTo>
                    <a:pt x="228999" y="96601"/>
                  </a:lnTo>
                  <a:lnTo>
                    <a:pt x="229110" y="101968"/>
                  </a:lnTo>
                  <a:lnTo>
                    <a:pt x="229225" y="107334"/>
                  </a:lnTo>
                  <a:lnTo>
                    <a:pt x="229343" y="112701"/>
                  </a:lnTo>
                  <a:lnTo>
                    <a:pt x="229461" y="118068"/>
                  </a:lnTo>
                  <a:lnTo>
                    <a:pt x="229578" y="123435"/>
                  </a:lnTo>
                  <a:lnTo>
                    <a:pt x="229693" y="128801"/>
                  </a:lnTo>
                  <a:lnTo>
                    <a:pt x="229802" y="134168"/>
                  </a:lnTo>
                  <a:lnTo>
                    <a:pt x="229904" y="139535"/>
                  </a:lnTo>
                  <a:lnTo>
                    <a:pt x="229999" y="144902"/>
                  </a:lnTo>
                  <a:lnTo>
                    <a:pt x="230085" y="150268"/>
                  </a:lnTo>
                  <a:lnTo>
                    <a:pt x="230161" y="155635"/>
                  </a:lnTo>
                  <a:lnTo>
                    <a:pt x="230228" y="161002"/>
                  </a:lnTo>
                  <a:lnTo>
                    <a:pt x="230284" y="166369"/>
                  </a:lnTo>
                  <a:lnTo>
                    <a:pt x="230330" y="171735"/>
                  </a:lnTo>
                  <a:lnTo>
                    <a:pt x="230367" y="177102"/>
                  </a:lnTo>
                  <a:lnTo>
                    <a:pt x="230396" y="182469"/>
                  </a:lnTo>
                  <a:lnTo>
                    <a:pt x="230419" y="187836"/>
                  </a:lnTo>
                  <a:lnTo>
                    <a:pt x="230437" y="193202"/>
                  </a:lnTo>
                  <a:lnTo>
                    <a:pt x="230451" y="198569"/>
                  </a:lnTo>
                  <a:lnTo>
                    <a:pt x="230465" y="203936"/>
                  </a:lnTo>
                  <a:lnTo>
                    <a:pt x="230478" y="209303"/>
                  </a:lnTo>
                  <a:lnTo>
                    <a:pt x="230494" y="214669"/>
                  </a:lnTo>
                  <a:lnTo>
                    <a:pt x="230513" y="220036"/>
                  </a:lnTo>
                  <a:lnTo>
                    <a:pt x="230537" y="225403"/>
                  </a:lnTo>
                  <a:lnTo>
                    <a:pt x="230568" y="230770"/>
                  </a:lnTo>
                  <a:lnTo>
                    <a:pt x="230605" y="236136"/>
                  </a:lnTo>
                  <a:lnTo>
                    <a:pt x="230651" y="241503"/>
                  </a:lnTo>
                  <a:lnTo>
                    <a:pt x="230705" y="246870"/>
                  </a:lnTo>
                  <a:lnTo>
                    <a:pt x="230767" y="252237"/>
                  </a:lnTo>
                  <a:lnTo>
                    <a:pt x="230839" y="257603"/>
                  </a:lnTo>
                  <a:lnTo>
                    <a:pt x="230922" y="262970"/>
                  </a:lnTo>
                  <a:lnTo>
                    <a:pt x="231014" y="268337"/>
                  </a:lnTo>
                  <a:lnTo>
                    <a:pt x="231115" y="273703"/>
                  </a:lnTo>
                  <a:lnTo>
                    <a:pt x="231226" y="279070"/>
                  </a:lnTo>
                  <a:lnTo>
                    <a:pt x="231346" y="284437"/>
                  </a:lnTo>
                  <a:lnTo>
                    <a:pt x="231475" y="289804"/>
                  </a:lnTo>
                  <a:lnTo>
                    <a:pt x="231613" y="295170"/>
                  </a:lnTo>
                  <a:lnTo>
                    <a:pt x="231761" y="300537"/>
                  </a:lnTo>
                  <a:lnTo>
                    <a:pt x="231918" y="305904"/>
                  </a:lnTo>
                  <a:lnTo>
                    <a:pt x="232087" y="311271"/>
                  </a:lnTo>
                  <a:lnTo>
                    <a:pt x="232265" y="316637"/>
                  </a:lnTo>
                  <a:lnTo>
                    <a:pt x="232456" y="322004"/>
                  </a:lnTo>
                  <a:lnTo>
                    <a:pt x="232658" y="327371"/>
                  </a:lnTo>
                  <a:lnTo>
                    <a:pt x="232873" y="332738"/>
                  </a:lnTo>
                  <a:lnTo>
                    <a:pt x="233102" y="338104"/>
                  </a:lnTo>
                  <a:lnTo>
                    <a:pt x="233347" y="343471"/>
                  </a:lnTo>
                  <a:lnTo>
                    <a:pt x="233607" y="348838"/>
                  </a:lnTo>
                  <a:lnTo>
                    <a:pt x="233886" y="354205"/>
                  </a:lnTo>
                  <a:lnTo>
                    <a:pt x="234183" y="359571"/>
                  </a:lnTo>
                  <a:lnTo>
                    <a:pt x="234497" y="364938"/>
                  </a:lnTo>
                  <a:lnTo>
                    <a:pt x="234827" y="370305"/>
                  </a:lnTo>
                  <a:lnTo>
                    <a:pt x="235175" y="375672"/>
                  </a:lnTo>
                  <a:lnTo>
                    <a:pt x="235539" y="381038"/>
                  </a:lnTo>
                  <a:lnTo>
                    <a:pt x="235920" y="386405"/>
                  </a:lnTo>
                  <a:lnTo>
                    <a:pt x="236315" y="391772"/>
                  </a:lnTo>
                  <a:lnTo>
                    <a:pt x="236727" y="397139"/>
                  </a:lnTo>
                  <a:lnTo>
                    <a:pt x="237153" y="402505"/>
                  </a:lnTo>
                  <a:lnTo>
                    <a:pt x="237594" y="407872"/>
                  </a:lnTo>
                  <a:lnTo>
                    <a:pt x="238050" y="413239"/>
                  </a:lnTo>
                  <a:lnTo>
                    <a:pt x="238523" y="418606"/>
                  </a:lnTo>
                  <a:lnTo>
                    <a:pt x="239012" y="423972"/>
                  </a:lnTo>
                  <a:lnTo>
                    <a:pt x="239522" y="429339"/>
                  </a:lnTo>
                  <a:lnTo>
                    <a:pt x="240052" y="434706"/>
                  </a:lnTo>
                  <a:lnTo>
                    <a:pt x="240609" y="440073"/>
                  </a:lnTo>
                  <a:lnTo>
                    <a:pt x="241195" y="445439"/>
                  </a:lnTo>
                  <a:lnTo>
                    <a:pt x="241810" y="450806"/>
                  </a:lnTo>
                  <a:lnTo>
                    <a:pt x="242455" y="456173"/>
                  </a:lnTo>
                  <a:lnTo>
                    <a:pt x="243131" y="461540"/>
                  </a:lnTo>
                  <a:lnTo>
                    <a:pt x="243837" y="466906"/>
                  </a:lnTo>
                  <a:lnTo>
                    <a:pt x="244574" y="472273"/>
                  </a:lnTo>
                  <a:lnTo>
                    <a:pt x="245339" y="477640"/>
                  </a:lnTo>
                  <a:lnTo>
                    <a:pt x="246130" y="483007"/>
                  </a:lnTo>
                  <a:lnTo>
                    <a:pt x="246943" y="488373"/>
                  </a:lnTo>
                  <a:lnTo>
                    <a:pt x="247771" y="493740"/>
                  </a:lnTo>
                  <a:lnTo>
                    <a:pt x="248609" y="499107"/>
                  </a:lnTo>
                  <a:lnTo>
                    <a:pt x="249451" y="504474"/>
                  </a:lnTo>
                  <a:lnTo>
                    <a:pt x="250293" y="509840"/>
                  </a:lnTo>
                  <a:lnTo>
                    <a:pt x="251130" y="515207"/>
                  </a:lnTo>
                  <a:lnTo>
                    <a:pt x="251958" y="520574"/>
                  </a:lnTo>
                  <a:lnTo>
                    <a:pt x="252776" y="525940"/>
                  </a:lnTo>
                  <a:lnTo>
                    <a:pt x="253578" y="531307"/>
                  </a:lnTo>
                  <a:lnTo>
                    <a:pt x="254367" y="536674"/>
                  </a:lnTo>
                  <a:lnTo>
                    <a:pt x="255145" y="542041"/>
                  </a:lnTo>
                  <a:lnTo>
                    <a:pt x="255914" y="547407"/>
                  </a:lnTo>
                  <a:lnTo>
                    <a:pt x="256677" y="552774"/>
                  </a:lnTo>
                  <a:lnTo>
                    <a:pt x="257439" y="558141"/>
                  </a:lnTo>
                  <a:lnTo>
                    <a:pt x="258203" y="563508"/>
                  </a:lnTo>
                  <a:lnTo>
                    <a:pt x="258973" y="568874"/>
                  </a:lnTo>
                  <a:lnTo>
                    <a:pt x="259757" y="574241"/>
                  </a:lnTo>
                  <a:lnTo>
                    <a:pt x="260558" y="579608"/>
                  </a:lnTo>
                  <a:lnTo>
                    <a:pt x="261378" y="584975"/>
                  </a:lnTo>
                  <a:lnTo>
                    <a:pt x="262222" y="590341"/>
                  </a:lnTo>
                  <a:lnTo>
                    <a:pt x="263089" y="595708"/>
                  </a:lnTo>
                  <a:lnTo>
                    <a:pt x="263983" y="601075"/>
                  </a:lnTo>
                  <a:lnTo>
                    <a:pt x="264904" y="606442"/>
                  </a:lnTo>
                  <a:lnTo>
                    <a:pt x="265853" y="611808"/>
                  </a:lnTo>
                  <a:lnTo>
                    <a:pt x="266832" y="617175"/>
                  </a:lnTo>
                  <a:lnTo>
                    <a:pt x="267843" y="622542"/>
                  </a:lnTo>
                  <a:lnTo>
                    <a:pt x="268882" y="627909"/>
                  </a:lnTo>
                  <a:lnTo>
                    <a:pt x="269952" y="633275"/>
                  </a:lnTo>
                  <a:lnTo>
                    <a:pt x="271052" y="638642"/>
                  </a:lnTo>
                  <a:lnTo>
                    <a:pt x="272184" y="644009"/>
                  </a:lnTo>
                  <a:lnTo>
                    <a:pt x="273349" y="649376"/>
                  </a:lnTo>
                  <a:lnTo>
                    <a:pt x="274550" y="654742"/>
                  </a:lnTo>
                  <a:lnTo>
                    <a:pt x="275790" y="660109"/>
                  </a:lnTo>
                  <a:lnTo>
                    <a:pt x="277077" y="665476"/>
                  </a:lnTo>
                  <a:lnTo>
                    <a:pt x="278408" y="670843"/>
                  </a:lnTo>
                  <a:lnTo>
                    <a:pt x="279786" y="676209"/>
                  </a:lnTo>
                  <a:lnTo>
                    <a:pt x="281217" y="681576"/>
                  </a:lnTo>
                  <a:lnTo>
                    <a:pt x="282702" y="686943"/>
                  </a:lnTo>
                  <a:lnTo>
                    <a:pt x="284245" y="692310"/>
                  </a:lnTo>
                  <a:lnTo>
                    <a:pt x="285849" y="697676"/>
                  </a:lnTo>
                  <a:lnTo>
                    <a:pt x="287518" y="703043"/>
                  </a:lnTo>
                  <a:lnTo>
                    <a:pt x="289263" y="708410"/>
                  </a:lnTo>
                  <a:lnTo>
                    <a:pt x="291079" y="713777"/>
                  </a:lnTo>
                  <a:lnTo>
                    <a:pt x="292965" y="719143"/>
                  </a:lnTo>
                  <a:lnTo>
                    <a:pt x="294920" y="724510"/>
                  </a:lnTo>
                  <a:lnTo>
                    <a:pt x="296944" y="729877"/>
                  </a:lnTo>
                  <a:lnTo>
                    <a:pt x="299033" y="735244"/>
                  </a:lnTo>
                  <a:lnTo>
                    <a:pt x="301184" y="740610"/>
                  </a:lnTo>
                  <a:lnTo>
                    <a:pt x="303390" y="745977"/>
                  </a:lnTo>
                  <a:lnTo>
                    <a:pt x="305650" y="751344"/>
                  </a:lnTo>
                  <a:lnTo>
                    <a:pt x="307952" y="756711"/>
                  </a:lnTo>
                  <a:lnTo>
                    <a:pt x="310282" y="762077"/>
                  </a:lnTo>
                  <a:lnTo>
                    <a:pt x="312631" y="767444"/>
                  </a:lnTo>
                  <a:lnTo>
                    <a:pt x="314989" y="772811"/>
                  </a:lnTo>
                  <a:lnTo>
                    <a:pt x="317346" y="778177"/>
                  </a:lnTo>
                  <a:lnTo>
                    <a:pt x="319693" y="783544"/>
                  </a:lnTo>
                  <a:lnTo>
                    <a:pt x="322020" y="788911"/>
                  </a:lnTo>
                  <a:lnTo>
                    <a:pt x="324319" y="794278"/>
                  </a:lnTo>
                  <a:lnTo>
                    <a:pt x="326579" y="799644"/>
                  </a:lnTo>
                  <a:lnTo>
                    <a:pt x="328801" y="805011"/>
                  </a:lnTo>
                  <a:lnTo>
                    <a:pt x="330981" y="810378"/>
                  </a:lnTo>
                  <a:lnTo>
                    <a:pt x="333121" y="815745"/>
                  </a:lnTo>
                  <a:lnTo>
                    <a:pt x="335220" y="821111"/>
                  </a:lnTo>
                  <a:lnTo>
                    <a:pt x="337284" y="826478"/>
                  </a:lnTo>
                  <a:lnTo>
                    <a:pt x="339315" y="831845"/>
                  </a:lnTo>
                  <a:lnTo>
                    <a:pt x="341321" y="837212"/>
                  </a:lnTo>
                  <a:lnTo>
                    <a:pt x="343308" y="842578"/>
                  </a:lnTo>
                  <a:lnTo>
                    <a:pt x="345288" y="847945"/>
                  </a:lnTo>
                  <a:lnTo>
                    <a:pt x="347272" y="853312"/>
                  </a:lnTo>
                  <a:lnTo>
                    <a:pt x="349268" y="858679"/>
                  </a:lnTo>
                  <a:lnTo>
                    <a:pt x="351285" y="864045"/>
                  </a:lnTo>
                  <a:lnTo>
                    <a:pt x="353333" y="869412"/>
                  </a:lnTo>
                  <a:lnTo>
                    <a:pt x="355418" y="874779"/>
                  </a:lnTo>
                  <a:lnTo>
                    <a:pt x="357548" y="880146"/>
                  </a:lnTo>
                  <a:lnTo>
                    <a:pt x="359735" y="885512"/>
                  </a:lnTo>
                  <a:lnTo>
                    <a:pt x="361978" y="890879"/>
                  </a:lnTo>
                  <a:lnTo>
                    <a:pt x="364277" y="896246"/>
                  </a:lnTo>
                  <a:lnTo>
                    <a:pt x="366630" y="901613"/>
                  </a:lnTo>
                  <a:lnTo>
                    <a:pt x="369036" y="906979"/>
                  </a:lnTo>
                  <a:lnTo>
                    <a:pt x="371488" y="912346"/>
                  </a:lnTo>
                  <a:lnTo>
                    <a:pt x="373983" y="917713"/>
                  </a:lnTo>
                  <a:lnTo>
                    <a:pt x="376513" y="923080"/>
                  </a:lnTo>
                  <a:lnTo>
                    <a:pt x="379071" y="928446"/>
                  </a:lnTo>
                  <a:lnTo>
                    <a:pt x="381647" y="933813"/>
                  </a:lnTo>
                  <a:lnTo>
                    <a:pt x="384231" y="939180"/>
                  </a:lnTo>
                  <a:lnTo>
                    <a:pt x="386814" y="944547"/>
                  </a:lnTo>
                  <a:lnTo>
                    <a:pt x="389388" y="949913"/>
                  </a:lnTo>
                  <a:lnTo>
                    <a:pt x="391946" y="955280"/>
                  </a:lnTo>
                  <a:lnTo>
                    <a:pt x="394479" y="960647"/>
                  </a:lnTo>
                  <a:lnTo>
                    <a:pt x="396983" y="966014"/>
                  </a:lnTo>
                  <a:lnTo>
                    <a:pt x="399450" y="971380"/>
                  </a:lnTo>
                  <a:lnTo>
                    <a:pt x="401869" y="976747"/>
                  </a:lnTo>
                  <a:lnTo>
                    <a:pt x="404242" y="982114"/>
                  </a:lnTo>
                  <a:lnTo>
                    <a:pt x="406564" y="987481"/>
                  </a:lnTo>
                  <a:lnTo>
                    <a:pt x="408832" y="992847"/>
                  </a:lnTo>
                  <a:lnTo>
                    <a:pt x="411044" y="998214"/>
                  </a:lnTo>
                  <a:lnTo>
                    <a:pt x="413197" y="1003581"/>
                  </a:lnTo>
                  <a:lnTo>
                    <a:pt x="415290" y="1008948"/>
                  </a:lnTo>
                  <a:lnTo>
                    <a:pt x="417321" y="1014314"/>
                  </a:lnTo>
                  <a:lnTo>
                    <a:pt x="419281" y="1019681"/>
                  </a:lnTo>
                  <a:lnTo>
                    <a:pt x="421178" y="1025048"/>
                  </a:lnTo>
                  <a:lnTo>
                    <a:pt x="423015" y="1030414"/>
                  </a:lnTo>
                  <a:lnTo>
                    <a:pt x="424794" y="1035781"/>
                  </a:lnTo>
                  <a:lnTo>
                    <a:pt x="426517" y="1041148"/>
                  </a:lnTo>
                  <a:lnTo>
                    <a:pt x="428187" y="1046515"/>
                  </a:lnTo>
                  <a:lnTo>
                    <a:pt x="429810" y="1051881"/>
                  </a:lnTo>
                  <a:lnTo>
                    <a:pt x="431389" y="1057248"/>
                  </a:lnTo>
                  <a:lnTo>
                    <a:pt x="432925" y="1062615"/>
                  </a:lnTo>
                  <a:lnTo>
                    <a:pt x="434427" y="1067982"/>
                  </a:lnTo>
                  <a:lnTo>
                    <a:pt x="435899" y="1073348"/>
                  </a:lnTo>
                  <a:lnTo>
                    <a:pt x="437347" y="1078715"/>
                  </a:lnTo>
                  <a:lnTo>
                    <a:pt x="438773" y="1084082"/>
                  </a:lnTo>
                  <a:lnTo>
                    <a:pt x="440178" y="1089449"/>
                  </a:lnTo>
                  <a:lnTo>
                    <a:pt x="441565" y="1094815"/>
                  </a:lnTo>
                  <a:lnTo>
                    <a:pt x="442931" y="1100182"/>
                  </a:lnTo>
                  <a:lnTo>
                    <a:pt x="444274" y="1105549"/>
                  </a:lnTo>
                  <a:lnTo>
                    <a:pt x="445586" y="1110916"/>
                  </a:lnTo>
                  <a:lnTo>
                    <a:pt x="446862" y="1116282"/>
                  </a:lnTo>
                  <a:lnTo>
                    <a:pt x="448095" y="1121649"/>
                  </a:lnTo>
                  <a:lnTo>
                    <a:pt x="449274" y="1127016"/>
                  </a:lnTo>
                  <a:lnTo>
                    <a:pt x="450389" y="1132383"/>
                  </a:lnTo>
                  <a:lnTo>
                    <a:pt x="451428" y="1137749"/>
                  </a:lnTo>
                  <a:lnTo>
                    <a:pt x="452379" y="1143116"/>
                  </a:lnTo>
                  <a:lnTo>
                    <a:pt x="453230" y="1148483"/>
                  </a:lnTo>
                  <a:lnTo>
                    <a:pt x="453951" y="1153850"/>
                  </a:lnTo>
                  <a:lnTo>
                    <a:pt x="454548" y="1159216"/>
                  </a:lnTo>
                  <a:lnTo>
                    <a:pt x="455014" y="1164583"/>
                  </a:lnTo>
                  <a:lnTo>
                    <a:pt x="455346" y="1169950"/>
                  </a:lnTo>
                  <a:lnTo>
                    <a:pt x="455541" y="1175317"/>
                  </a:lnTo>
                  <a:lnTo>
                    <a:pt x="455600" y="1180683"/>
                  </a:lnTo>
                  <a:lnTo>
                    <a:pt x="455528" y="1186050"/>
                  </a:lnTo>
                  <a:lnTo>
                    <a:pt x="455331" y="1191417"/>
                  </a:lnTo>
                  <a:lnTo>
                    <a:pt x="455008" y="1196784"/>
                  </a:lnTo>
                  <a:lnTo>
                    <a:pt x="454578" y="1202150"/>
                  </a:lnTo>
                  <a:lnTo>
                    <a:pt x="454062" y="1207517"/>
                  </a:lnTo>
                  <a:lnTo>
                    <a:pt x="453472" y="1212884"/>
                  </a:lnTo>
                  <a:lnTo>
                    <a:pt x="452824" y="1218251"/>
                  </a:lnTo>
                  <a:lnTo>
                    <a:pt x="452128" y="1223617"/>
                  </a:lnTo>
                  <a:lnTo>
                    <a:pt x="451398" y="1228984"/>
                  </a:lnTo>
                  <a:lnTo>
                    <a:pt x="450645" y="1234351"/>
                  </a:lnTo>
                  <a:lnTo>
                    <a:pt x="449877" y="1239718"/>
                  </a:lnTo>
                  <a:lnTo>
                    <a:pt x="449102" y="1245084"/>
                  </a:lnTo>
                  <a:lnTo>
                    <a:pt x="448326" y="1250451"/>
                  </a:lnTo>
                  <a:lnTo>
                    <a:pt x="447549" y="1255818"/>
                  </a:lnTo>
                  <a:lnTo>
                    <a:pt x="446773" y="1261185"/>
                  </a:lnTo>
                  <a:lnTo>
                    <a:pt x="445996" y="1266551"/>
                  </a:lnTo>
                  <a:lnTo>
                    <a:pt x="445215" y="1271918"/>
                  </a:lnTo>
                  <a:lnTo>
                    <a:pt x="444426" y="1277285"/>
                  </a:lnTo>
                  <a:lnTo>
                    <a:pt x="443626" y="1282651"/>
                  </a:lnTo>
                  <a:lnTo>
                    <a:pt x="442806" y="1288018"/>
                  </a:lnTo>
                  <a:lnTo>
                    <a:pt x="441964" y="1293385"/>
                  </a:lnTo>
                  <a:lnTo>
                    <a:pt x="441096" y="1298752"/>
                  </a:lnTo>
                  <a:lnTo>
                    <a:pt x="440200" y="1304118"/>
                  </a:lnTo>
                  <a:lnTo>
                    <a:pt x="439273" y="1309485"/>
                  </a:lnTo>
                  <a:lnTo>
                    <a:pt x="438316" y="1314852"/>
                  </a:lnTo>
                  <a:lnTo>
                    <a:pt x="437328" y="1320219"/>
                  </a:lnTo>
                  <a:lnTo>
                    <a:pt x="436311" y="1325585"/>
                  </a:lnTo>
                  <a:lnTo>
                    <a:pt x="435263" y="1330952"/>
                  </a:lnTo>
                  <a:lnTo>
                    <a:pt x="434192" y="1336319"/>
                  </a:lnTo>
                  <a:lnTo>
                    <a:pt x="433101" y="1341686"/>
                  </a:lnTo>
                  <a:lnTo>
                    <a:pt x="431992" y="1347052"/>
                  </a:lnTo>
                  <a:lnTo>
                    <a:pt x="430869" y="1352419"/>
                  </a:lnTo>
                  <a:lnTo>
                    <a:pt x="429734" y="1357786"/>
                  </a:lnTo>
                  <a:lnTo>
                    <a:pt x="428587" y="1363153"/>
                  </a:lnTo>
                  <a:lnTo>
                    <a:pt x="427428" y="1368519"/>
                  </a:lnTo>
                  <a:lnTo>
                    <a:pt x="426255" y="1373886"/>
                  </a:lnTo>
                  <a:lnTo>
                    <a:pt x="425066" y="1379253"/>
                  </a:lnTo>
                  <a:lnTo>
                    <a:pt x="423857" y="1384620"/>
                  </a:lnTo>
                  <a:lnTo>
                    <a:pt x="422626" y="1389986"/>
                  </a:lnTo>
                  <a:lnTo>
                    <a:pt x="421366" y="1395353"/>
                  </a:lnTo>
                  <a:lnTo>
                    <a:pt x="420074" y="1400720"/>
                  </a:lnTo>
                  <a:lnTo>
                    <a:pt x="418745" y="1406087"/>
                  </a:lnTo>
                  <a:lnTo>
                    <a:pt x="417373" y="1411453"/>
                  </a:lnTo>
                  <a:lnTo>
                    <a:pt x="415951" y="1416820"/>
                  </a:lnTo>
                  <a:lnTo>
                    <a:pt x="414469" y="1422187"/>
                  </a:lnTo>
                  <a:lnTo>
                    <a:pt x="412929" y="1427554"/>
                  </a:lnTo>
                  <a:lnTo>
                    <a:pt x="411325" y="1432920"/>
                  </a:lnTo>
                  <a:lnTo>
                    <a:pt x="409654" y="1438287"/>
                  </a:lnTo>
                  <a:lnTo>
                    <a:pt x="407912" y="1443654"/>
                  </a:lnTo>
                  <a:lnTo>
                    <a:pt x="406097" y="1449021"/>
                  </a:lnTo>
                  <a:lnTo>
                    <a:pt x="404204" y="1454387"/>
                  </a:lnTo>
                  <a:lnTo>
                    <a:pt x="402233" y="1459754"/>
                  </a:lnTo>
                  <a:lnTo>
                    <a:pt x="400169" y="1465121"/>
                  </a:lnTo>
                  <a:lnTo>
                    <a:pt x="398024" y="1470488"/>
                  </a:lnTo>
                  <a:lnTo>
                    <a:pt x="395800" y="1475854"/>
                  </a:lnTo>
                  <a:lnTo>
                    <a:pt x="393499" y="1481221"/>
                  </a:lnTo>
                  <a:lnTo>
                    <a:pt x="391126" y="1486588"/>
                  </a:lnTo>
                  <a:lnTo>
                    <a:pt x="388687" y="1491955"/>
                  </a:lnTo>
                  <a:lnTo>
                    <a:pt x="386190" y="1497321"/>
                  </a:lnTo>
                  <a:lnTo>
                    <a:pt x="383642" y="1502688"/>
                  </a:lnTo>
                  <a:lnTo>
                    <a:pt x="381052" y="1508055"/>
                  </a:lnTo>
                  <a:lnTo>
                    <a:pt x="378437" y="1513422"/>
                  </a:lnTo>
                  <a:lnTo>
                    <a:pt x="375812" y="1518788"/>
                  </a:lnTo>
                  <a:lnTo>
                    <a:pt x="373189" y="1524155"/>
                  </a:lnTo>
                  <a:lnTo>
                    <a:pt x="370583" y="1529522"/>
                  </a:lnTo>
                  <a:lnTo>
                    <a:pt x="368006" y="1534888"/>
                  </a:lnTo>
                  <a:lnTo>
                    <a:pt x="365469" y="1540255"/>
                  </a:lnTo>
                  <a:lnTo>
                    <a:pt x="362985" y="1545622"/>
                  </a:lnTo>
                  <a:lnTo>
                    <a:pt x="360565" y="1550989"/>
                  </a:lnTo>
                  <a:lnTo>
                    <a:pt x="358224" y="1556355"/>
                  </a:lnTo>
                  <a:lnTo>
                    <a:pt x="355958" y="1561722"/>
                  </a:lnTo>
                  <a:lnTo>
                    <a:pt x="353771" y="1567089"/>
                  </a:lnTo>
                  <a:lnTo>
                    <a:pt x="351663" y="1572456"/>
                  </a:lnTo>
                  <a:lnTo>
                    <a:pt x="349633" y="1577822"/>
                  </a:lnTo>
                  <a:lnTo>
                    <a:pt x="347680" y="1583189"/>
                  </a:lnTo>
                  <a:lnTo>
                    <a:pt x="345798" y="1588556"/>
                  </a:lnTo>
                  <a:lnTo>
                    <a:pt x="343983" y="1593923"/>
                  </a:lnTo>
                  <a:lnTo>
                    <a:pt x="342239" y="1599289"/>
                  </a:lnTo>
                  <a:lnTo>
                    <a:pt x="340547" y="1604656"/>
                  </a:lnTo>
                  <a:lnTo>
                    <a:pt x="338904" y="1610023"/>
                  </a:lnTo>
                  <a:lnTo>
                    <a:pt x="337305" y="1615390"/>
                  </a:lnTo>
                  <a:lnTo>
                    <a:pt x="335743" y="1620756"/>
                  </a:lnTo>
                  <a:lnTo>
                    <a:pt x="334217" y="1626123"/>
                  </a:lnTo>
                  <a:lnTo>
                    <a:pt x="332723" y="1631490"/>
                  </a:lnTo>
                  <a:lnTo>
                    <a:pt x="331259" y="1636857"/>
                  </a:lnTo>
                  <a:lnTo>
                    <a:pt x="329827" y="1642223"/>
                  </a:lnTo>
                  <a:lnTo>
                    <a:pt x="328425" y="1647590"/>
                  </a:lnTo>
                  <a:lnTo>
                    <a:pt x="327051" y="1652957"/>
                  </a:lnTo>
                  <a:lnTo>
                    <a:pt x="325705" y="1658324"/>
                  </a:lnTo>
                  <a:lnTo>
                    <a:pt x="324388" y="1663690"/>
                  </a:lnTo>
                  <a:lnTo>
                    <a:pt x="323098" y="1669057"/>
                  </a:lnTo>
                  <a:lnTo>
                    <a:pt x="321834" y="1674424"/>
                  </a:lnTo>
                  <a:lnTo>
                    <a:pt x="320595" y="1679791"/>
                  </a:lnTo>
                  <a:lnTo>
                    <a:pt x="319379" y="1685157"/>
                  </a:lnTo>
                  <a:lnTo>
                    <a:pt x="318180" y="1690524"/>
                  </a:lnTo>
                  <a:lnTo>
                    <a:pt x="316991" y="1695891"/>
                  </a:lnTo>
                  <a:lnTo>
                    <a:pt x="315806" y="1701258"/>
                  </a:lnTo>
                  <a:lnTo>
                    <a:pt x="314619" y="1706624"/>
                  </a:lnTo>
                  <a:lnTo>
                    <a:pt x="313422" y="1711991"/>
                  </a:lnTo>
                  <a:lnTo>
                    <a:pt x="312206" y="1717358"/>
                  </a:lnTo>
                  <a:lnTo>
                    <a:pt x="310967" y="1722725"/>
                  </a:lnTo>
                  <a:lnTo>
                    <a:pt x="309694" y="1728091"/>
                  </a:lnTo>
                  <a:lnTo>
                    <a:pt x="308379" y="1733458"/>
                  </a:lnTo>
                  <a:lnTo>
                    <a:pt x="307020" y="1738825"/>
                  </a:lnTo>
                  <a:lnTo>
                    <a:pt x="305618" y="1744192"/>
                  </a:lnTo>
                  <a:lnTo>
                    <a:pt x="304172" y="1749558"/>
                  </a:lnTo>
                  <a:lnTo>
                    <a:pt x="302685" y="1754925"/>
                  </a:lnTo>
                  <a:lnTo>
                    <a:pt x="301159" y="1760292"/>
                  </a:lnTo>
                  <a:lnTo>
                    <a:pt x="299603" y="1765659"/>
                  </a:lnTo>
                  <a:lnTo>
                    <a:pt x="298023" y="1771025"/>
                  </a:lnTo>
                  <a:lnTo>
                    <a:pt x="296428" y="1776392"/>
                  </a:lnTo>
                  <a:lnTo>
                    <a:pt x="294832" y="1781759"/>
                  </a:lnTo>
                  <a:lnTo>
                    <a:pt x="293246" y="1787125"/>
                  </a:lnTo>
                  <a:lnTo>
                    <a:pt x="291680" y="1792492"/>
                  </a:lnTo>
                  <a:lnTo>
                    <a:pt x="290143" y="1797859"/>
                  </a:lnTo>
                  <a:lnTo>
                    <a:pt x="288643" y="1803226"/>
                  </a:lnTo>
                  <a:lnTo>
                    <a:pt x="287188" y="1808592"/>
                  </a:lnTo>
                  <a:lnTo>
                    <a:pt x="285782" y="1813959"/>
                  </a:lnTo>
                  <a:lnTo>
                    <a:pt x="284434" y="1819326"/>
                  </a:lnTo>
                  <a:lnTo>
                    <a:pt x="283145" y="1824693"/>
                  </a:lnTo>
                  <a:lnTo>
                    <a:pt x="281911" y="1830059"/>
                  </a:lnTo>
                  <a:lnTo>
                    <a:pt x="280728" y="1835426"/>
                  </a:lnTo>
                  <a:lnTo>
                    <a:pt x="279595" y="1840793"/>
                  </a:lnTo>
                  <a:lnTo>
                    <a:pt x="278508" y="1846160"/>
                  </a:lnTo>
                  <a:lnTo>
                    <a:pt x="277463" y="1851526"/>
                  </a:lnTo>
                  <a:lnTo>
                    <a:pt x="276454" y="1856893"/>
                  </a:lnTo>
                  <a:lnTo>
                    <a:pt x="275480" y="1862260"/>
                  </a:lnTo>
                  <a:lnTo>
                    <a:pt x="274536" y="1867627"/>
                  </a:lnTo>
                  <a:lnTo>
                    <a:pt x="273616" y="1872993"/>
                  </a:lnTo>
                  <a:lnTo>
                    <a:pt x="272717" y="1878360"/>
                  </a:lnTo>
                  <a:lnTo>
                    <a:pt x="271836" y="1883727"/>
                  </a:lnTo>
                  <a:lnTo>
                    <a:pt x="270972" y="1889094"/>
                  </a:lnTo>
                  <a:lnTo>
                    <a:pt x="270122" y="1894460"/>
                  </a:lnTo>
                  <a:lnTo>
                    <a:pt x="269287" y="1899827"/>
                  </a:lnTo>
                  <a:lnTo>
                    <a:pt x="268463" y="1905194"/>
                  </a:lnTo>
                  <a:lnTo>
                    <a:pt x="267652" y="1910561"/>
                  </a:lnTo>
                  <a:lnTo>
                    <a:pt x="266851" y="1915927"/>
                  </a:lnTo>
                  <a:lnTo>
                    <a:pt x="266057" y="1921294"/>
                  </a:lnTo>
                  <a:lnTo>
                    <a:pt x="265269" y="1926661"/>
                  </a:lnTo>
                  <a:lnTo>
                    <a:pt x="264486" y="1932028"/>
                  </a:lnTo>
                  <a:lnTo>
                    <a:pt x="263704" y="1937394"/>
                  </a:lnTo>
                  <a:lnTo>
                    <a:pt x="262922" y="1942761"/>
                  </a:lnTo>
                  <a:lnTo>
                    <a:pt x="262138" y="1948128"/>
                  </a:lnTo>
                  <a:lnTo>
                    <a:pt x="261350" y="1953495"/>
                  </a:lnTo>
                  <a:lnTo>
                    <a:pt x="260557" y="1958861"/>
                  </a:lnTo>
                  <a:lnTo>
                    <a:pt x="259759" y="1964228"/>
                  </a:lnTo>
                  <a:lnTo>
                    <a:pt x="258957" y="1969595"/>
                  </a:lnTo>
                  <a:lnTo>
                    <a:pt x="258153" y="1974962"/>
                  </a:lnTo>
                  <a:lnTo>
                    <a:pt x="257348" y="1980328"/>
                  </a:lnTo>
                  <a:lnTo>
                    <a:pt x="256546" y="1985695"/>
                  </a:lnTo>
                  <a:lnTo>
                    <a:pt x="255751" y="1991062"/>
                  </a:lnTo>
                  <a:lnTo>
                    <a:pt x="254968" y="1996429"/>
                  </a:lnTo>
                  <a:lnTo>
                    <a:pt x="254203" y="2001795"/>
                  </a:lnTo>
                  <a:lnTo>
                    <a:pt x="253460" y="2007162"/>
                  </a:lnTo>
                  <a:lnTo>
                    <a:pt x="252743" y="2012529"/>
                  </a:lnTo>
                  <a:lnTo>
                    <a:pt x="252058" y="2017896"/>
                  </a:lnTo>
                  <a:lnTo>
                    <a:pt x="251407" y="2023262"/>
                  </a:lnTo>
                  <a:lnTo>
                    <a:pt x="250794" y="2028629"/>
                  </a:lnTo>
                  <a:lnTo>
                    <a:pt x="250221" y="2033996"/>
                  </a:lnTo>
                  <a:lnTo>
                    <a:pt x="249688" y="2039362"/>
                  </a:lnTo>
                  <a:lnTo>
                    <a:pt x="249203" y="2044729"/>
                  </a:lnTo>
                  <a:lnTo>
                    <a:pt x="248756" y="2050096"/>
                  </a:lnTo>
                  <a:lnTo>
                    <a:pt x="248345" y="2055463"/>
                  </a:lnTo>
                  <a:lnTo>
                    <a:pt x="247967" y="2060829"/>
                  </a:lnTo>
                  <a:lnTo>
                    <a:pt x="247618" y="2066196"/>
                  </a:lnTo>
                  <a:lnTo>
                    <a:pt x="247294" y="2071563"/>
                  </a:lnTo>
                  <a:lnTo>
                    <a:pt x="246988" y="2076930"/>
                  </a:lnTo>
                  <a:lnTo>
                    <a:pt x="246696" y="2082296"/>
                  </a:lnTo>
                  <a:lnTo>
                    <a:pt x="246413" y="2087663"/>
                  </a:lnTo>
                  <a:lnTo>
                    <a:pt x="246131" y="2093030"/>
                  </a:lnTo>
                  <a:lnTo>
                    <a:pt x="245845" y="2098397"/>
                  </a:lnTo>
                  <a:lnTo>
                    <a:pt x="245552" y="2103763"/>
                  </a:lnTo>
                  <a:lnTo>
                    <a:pt x="245246" y="2109130"/>
                  </a:lnTo>
                  <a:lnTo>
                    <a:pt x="244927" y="2114497"/>
                  </a:lnTo>
                  <a:lnTo>
                    <a:pt x="244591" y="2119864"/>
                  </a:lnTo>
                  <a:lnTo>
                    <a:pt x="244238" y="2125230"/>
                  </a:lnTo>
                  <a:lnTo>
                    <a:pt x="243864" y="2130597"/>
                  </a:lnTo>
                  <a:lnTo>
                    <a:pt x="243472" y="2135964"/>
                  </a:lnTo>
                  <a:lnTo>
                    <a:pt x="243064" y="2141331"/>
                  </a:lnTo>
                  <a:lnTo>
                    <a:pt x="242642" y="2146697"/>
                  </a:lnTo>
                  <a:lnTo>
                    <a:pt x="242209" y="2152064"/>
                  </a:lnTo>
                  <a:lnTo>
                    <a:pt x="241769" y="2157431"/>
                  </a:lnTo>
                  <a:lnTo>
                    <a:pt x="241325" y="2162798"/>
                  </a:lnTo>
                  <a:lnTo>
                    <a:pt x="240880" y="2168164"/>
                  </a:lnTo>
                  <a:lnTo>
                    <a:pt x="240441" y="2173531"/>
                  </a:lnTo>
                  <a:lnTo>
                    <a:pt x="240013" y="2178898"/>
                  </a:lnTo>
                  <a:lnTo>
                    <a:pt x="239599" y="2184265"/>
                  </a:lnTo>
                  <a:lnTo>
                    <a:pt x="239203" y="2189631"/>
                  </a:lnTo>
                  <a:lnTo>
                    <a:pt x="238830" y="2194998"/>
                  </a:lnTo>
                  <a:lnTo>
                    <a:pt x="238482" y="2200365"/>
                  </a:lnTo>
                  <a:lnTo>
                    <a:pt x="238160" y="2205732"/>
                  </a:lnTo>
                  <a:lnTo>
                    <a:pt x="237868" y="2211098"/>
                  </a:lnTo>
                  <a:lnTo>
                    <a:pt x="237605" y="2216465"/>
                  </a:lnTo>
                  <a:lnTo>
                    <a:pt x="237376" y="2221832"/>
                  </a:lnTo>
                  <a:lnTo>
                    <a:pt x="237176" y="2227199"/>
                  </a:lnTo>
                  <a:lnTo>
                    <a:pt x="237001" y="2232565"/>
                  </a:lnTo>
                  <a:lnTo>
                    <a:pt x="236849" y="2237932"/>
                  </a:lnTo>
                  <a:lnTo>
                    <a:pt x="236718" y="2243299"/>
                  </a:lnTo>
                  <a:lnTo>
                    <a:pt x="236603" y="2248666"/>
                  </a:lnTo>
                  <a:lnTo>
                    <a:pt x="236502" y="2254032"/>
                  </a:lnTo>
                  <a:lnTo>
                    <a:pt x="236409" y="2259399"/>
                  </a:lnTo>
                  <a:lnTo>
                    <a:pt x="236322" y="2264766"/>
                  </a:lnTo>
                  <a:lnTo>
                    <a:pt x="236236" y="2270133"/>
                  </a:lnTo>
                  <a:lnTo>
                    <a:pt x="236148" y="2275499"/>
                  </a:lnTo>
                  <a:lnTo>
                    <a:pt x="236057" y="2280866"/>
                  </a:lnTo>
                  <a:lnTo>
                    <a:pt x="235960" y="2286233"/>
                  </a:lnTo>
                  <a:lnTo>
                    <a:pt x="235857" y="2291599"/>
                  </a:lnTo>
                  <a:lnTo>
                    <a:pt x="235747" y="2296966"/>
                  </a:lnTo>
                  <a:lnTo>
                    <a:pt x="235630" y="2302333"/>
                  </a:lnTo>
                  <a:lnTo>
                    <a:pt x="235506" y="2307700"/>
                  </a:lnTo>
                  <a:lnTo>
                    <a:pt x="235376" y="2313066"/>
                  </a:lnTo>
                  <a:lnTo>
                    <a:pt x="235240" y="2318433"/>
                  </a:lnTo>
                  <a:lnTo>
                    <a:pt x="235101" y="2323800"/>
                  </a:lnTo>
                  <a:lnTo>
                    <a:pt x="234959" y="2329167"/>
                  </a:lnTo>
                  <a:lnTo>
                    <a:pt x="234815" y="2334533"/>
                  </a:lnTo>
                  <a:lnTo>
                    <a:pt x="234668" y="2339900"/>
                  </a:lnTo>
                  <a:lnTo>
                    <a:pt x="234521" y="2345267"/>
                  </a:lnTo>
                  <a:lnTo>
                    <a:pt x="234373" y="2350634"/>
                  </a:lnTo>
                  <a:lnTo>
                    <a:pt x="234224" y="2356000"/>
                  </a:lnTo>
                  <a:lnTo>
                    <a:pt x="234074" y="2361367"/>
                  </a:lnTo>
                  <a:lnTo>
                    <a:pt x="233924" y="2366734"/>
                  </a:lnTo>
                  <a:lnTo>
                    <a:pt x="233774" y="2372101"/>
                  </a:lnTo>
                  <a:lnTo>
                    <a:pt x="233625" y="2377467"/>
                  </a:lnTo>
                  <a:lnTo>
                    <a:pt x="233476" y="2382834"/>
                  </a:lnTo>
                  <a:lnTo>
                    <a:pt x="233328" y="2388201"/>
                  </a:lnTo>
                  <a:lnTo>
                    <a:pt x="233182" y="2393568"/>
                  </a:lnTo>
                  <a:lnTo>
                    <a:pt x="233039" y="2398934"/>
                  </a:lnTo>
                  <a:lnTo>
                    <a:pt x="232900" y="2404301"/>
                  </a:lnTo>
                  <a:lnTo>
                    <a:pt x="232767" y="2409668"/>
                  </a:lnTo>
                  <a:lnTo>
                    <a:pt x="232640" y="2415035"/>
                  </a:lnTo>
                  <a:lnTo>
                    <a:pt x="232521" y="2420401"/>
                  </a:lnTo>
                  <a:lnTo>
                    <a:pt x="232410" y="2425768"/>
                  </a:lnTo>
                  <a:lnTo>
                    <a:pt x="232309" y="2431135"/>
                  </a:lnTo>
                  <a:lnTo>
                    <a:pt x="232218" y="2436502"/>
                  </a:lnTo>
                  <a:lnTo>
                    <a:pt x="232139" y="2441868"/>
                  </a:lnTo>
                  <a:lnTo>
                    <a:pt x="232072" y="2447235"/>
                  </a:lnTo>
                  <a:lnTo>
                    <a:pt x="232016" y="2452602"/>
                  </a:lnTo>
                  <a:lnTo>
                    <a:pt x="231969" y="2457969"/>
                  </a:lnTo>
                  <a:lnTo>
                    <a:pt x="231932" y="2463335"/>
                  </a:lnTo>
                  <a:lnTo>
                    <a:pt x="231902" y="2468702"/>
                  </a:lnTo>
                  <a:lnTo>
                    <a:pt x="231879" y="2474069"/>
                  </a:lnTo>
                  <a:lnTo>
                    <a:pt x="231861" y="2479436"/>
                  </a:lnTo>
                  <a:lnTo>
                    <a:pt x="231846" y="2484802"/>
                  </a:lnTo>
                  <a:lnTo>
                    <a:pt x="231831" y="2490169"/>
                  </a:lnTo>
                  <a:lnTo>
                    <a:pt x="231815" y="2495536"/>
                  </a:lnTo>
                  <a:lnTo>
                    <a:pt x="231795" y="2500903"/>
                  </a:lnTo>
                  <a:lnTo>
                    <a:pt x="231770" y="2506269"/>
                  </a:lnTo>
                  <a:lnTo>
                    <a:pt x="231739" y="2511636"/>
                  </a:lnTo>
                  <a:lnTo>
                    <a:pt x="231700" y="2517003"/>
                  </a:lnTo>
                  <a:lnTo>
                    <a:pt x="231653" y="2522370"/>
                  </a:lnTo>
                  <a:lnTo>
                    <a:pt x="231598" y="2527736"/>
                  </a:lnTo>
                  <a:lnTo>
                    <a:pt x="231534" y="2533103"/>
                  </a:lnTo>
                  <a:lnTo>
                    <a:pt x="231463" y="2538470"/>
                  </a:lnTo>
                  <a:lnTo>
                    <a:pt x="231385" y="2543836"/>
                  </a:lnTo>
                  <a:lnTo>
                    <a:pt x="231303" y="2549203"/>
                  </a:lnTo>
                  <a:lnTo>
                    <a:pt x="231217" y="2554570"/>
                  </a:lnTo>
                  <a:lnTo>
                    <a:pt x="231130" y="2559937"/>
                  </a:lnTo>
                  <a:lnTo>
                    <a:pt x="231042" y="2565303"/>
                  </a:lnTo>
                  <a:lnTo>
                    <a:pt x="230956" y="2570670"/>
                  </a:lnTo>
                  <a:lnTo>
                    <a:pt x="230872" y="2576037"/>
                  </a:lnTo>
                  <a:lnTo>
                    <a:pt x="230791" y="2581404"/>
                  </a:lnTo>
                  <a:lnTo>
                    <a:pt x="230715" y="2586770"/>
                  </a:lnTo>
                  <a:lnTo>
                    <a:pt x="230642" y="2592137"/>
                  </a:lnTo>
                  <a:lnTo>
                    <a:pt x="230574" y="2597504"/>
                  </a:lnTo>
                  <a:lnTo>
                    <a:pt x="230508" y="2602871"/>
                  </a:lnTo>
                  <a:lnTo>
                    <a:pt x="230446" y="2608237"/>
                  </a:lnTo>
                  <a:lnTo>
                    <a:pt x="230384" y="2613604"/>
                  </a:lnTo>
                  <a:lnTo>
                    <a:pt x="230323" y="2618971"/>
                  </a:lnTo>
                  <a:lnTo>
                    <a:pt x="230261" y="2624338"/>
                  </a:lnTo>
                  <a:lnTo>
                    <a:pt x="230197" y="2629704"/>
                  </a:lnTo>
                  <a:lnTo>
                    <a:pt x="230129" y="2635071"/>
                  </a:lnTo>
                  <a:lnTo>
                    <a:pt x="230058" y="2640438"/>
                  </a:lnTo>
                  <a:lnTo>
                    <a:pt x="229982" y="2645805"/>
                  </a:lnTo>
                  <a:lnTo>
                    <a:pt x="229901" y="2651171"/>
                  </a:lnTo>
                  <a:lnTo>
                    <a:pt x="229816" y="2656538"/>
                  </a:lnTo>
                  <a:lnTo>
                    <a:pt x="229726" y="2661905"/>
                  </a:lnTo>
                  <a:lnTo>
                    <a:pt x="229632" y="2667272"/>
                  </a:lnTo>
                  <a:lnTo>
                    <a:pt x="229535" y="2672638"/>
                  </a:lnTo>
                  <a:lnTo>
                    <a:pt x="229436" y="2678005"/>
                  </a:lnTo>
                  <a:lnTo>
                    <a:pt x="229335" y="2683372"/>
                  </a:lnTo>
                  <a:lnTo>
                    <a:pt x="229234" y="2688739"/>
                  </a:lnTo>
                  <a:lnTo>
                    <a:pt x="229134" y="2694105"/>
                  </a:lnTo>
                  <a:lnTo>
                    <a:pt x="229035" y="2699472"/>
                  </a:lnTo>
                  <a:lnTo>
                    <a:pt x="228939" y="2704839"/>
                  </a:lnTo>
                  <a:lnTo>
                    <a:pt x="228846" y="2710206"/>
                  </a:lnTo>
                  <a:lnTo>
                    <a:pt x="228756" y="2715572"/>
                  </a:lnTo>
                  <a:lnTo>
                    <a:pt x="228671" y="2720939"/>
                  </a:lnTo>
                  <a:lnTo>
                    <a:pt x="228590" y="2726306"/>
                  </a:lnTo>
                  <a:lnTo>
                    <a:pt x="228513" y="2731673"/>
                  </a:lnTo>
                  <a:lnTo>
                    <a:pt x="228441" y="2737039"/>
                  </a:lnTo>
                  <a:lnTo>
                    <a:pt x="228374" y="2742406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0" name="pg34">
              <a:extLst>
                <a:ext uri="{FF2B5EF4-FFF2-40B4-BE49-F238E27FC236}">
                  <a16:creationId xmlns:a16="http://schemas.microsoft.com/office/drawing/2014/main" id="{54056880-6727-3E3E-DF72-41C69B63D880}"/>
                </a:ext>
              </a:extLst>
            </p:cNvPr>
            <p:cNvSpPr/>
            <p:nvPr/>
          </p:nvSpPr>
          <p:spPr>
            <a:xfrm>
              <a:off x="4198664" y="3959891"/>
              <a:ext cx="474741" cy="2705273"/>
            </a:xfrm>
            <a:custGeom>
              <a:avLst/>
              <a:gdLst/>
              <a:ahLst/>
              <a:cxnLst/>
              <a:rect l="0" t="0" r="0" b="0"/>
              <a:pathLst>
                <a:path w="474741" h="2705273">
                  <a:moveTo>
                    <a:pt x="236720" y="2705273"/>
                  </a:moveTo>
                  <a:lnTo>
                    <a:pt x="236696" y="2699979"/>
                  </a:lnTo>
                  <a:lnTo>
                    <a:pt x="236678" y="2694685"/>
                  </a:lnTo>
                  <a:lnTo>
                    <a:pt x="236665" y="2689391"/>
                  </a:lnTo>
                  <a:lnTo>
                    <a:pt x="236659" y="2684097"/>
                  </a:lnTo>
                  <a:lnTo>
                    <a:pt x="236660" y="2678803"/>
                  </a:lnTo>
                  <a:lnTo>
                    <a:pt x="236668" y="2673509"/>
                  </a:lnTo>
                  <a:lnTo>
                    <a:pt x="236682" y="2668215"/>
                  </a:lnTo>
                  <a:lnTo>
                    <a:pt x="236701" y="2662921"/>
                  </a:lnTo>
                  <a:lnTo>
                    <a:pt x="236725" y="2657627"/>
                  </a:lnTo>
                  <a:lnTo>
                    <a:pt x="236753" y="2652333"/>
                  </a:lnTo>
                  <a:lnTo>
                    <a:pt x="236784" y="2647039"/>
                  </a:lnTo>
                  <a:lnTo>
                    <a:pt x="236817" y="2641744"/>
                  </a:lnTo>
                  <a:lnTo>
                    <a:pt x="236852" y="2636450"/>
                  </a:lnTo>
                  <a:lnTo>
                    <a:pt x="236887" y="2631156"/>
                  </a:lnTo>
                  <a:lnTo>
                    <a:pt x="236920" y="2625862"/>
                  </a:lnTo>
                  <a:lnTo>
                    <a:pt x="236951" y="2620568"/>
                  </a:lnTo>
                  <a:lnTo>
                    <a:pt x="236978" y="2615274"/>
                  </a:lnTo>
                  <a:lnTo>
                    <a:pt x="237002" y="2609980"/>
                  </a:lnTo>
                  <a:lnTo>
                    <a:pt x="237021" y="2604686"/>
                  </a:lnTo>
                  <a:lnTo>
                    <a:pt x="237034" y="2599392"/>
                  </a:lnTo>
                  <a:lnTo>
                    <a:pt x="237040" y="2594098"/>
                  </a:lnTo>
                  <a:lnTo>
                    <a:pt x="237038" y="2588804"/>
                  </a:lnTo>
                  <a:lnTo>
                    <a:pt x="237030" y="2583510"/>
                  </a:lnTo>
                  <a:lnTo>
                    <a:pt x="237014" y="2578216"/>
                  </a:lnTo>
                  <a:lnTo>
                    <a:pt x="236991" y="2572921"/>
                  </a:lnTo>
                  <a:lnTo>
                    <a:pt x="236960" y="2567627"/>
                  </a:lnTo>
                  <a:lnTo>
                    <a:pt x="236922" y="2562333"/>
                  </a:lnTo>
                  <a:lnTo>
                    <a:pt x="236875" y="2557039"/>
                  </a:lnTo>
                  <a:lnTo>
                    <a:pt x="236820" y="2551745"/>
                  </a:lnTo>
                  <a:lnTo>
                    <a:pt x="236758" y="2546451"/>
                  </a:lnTo>
                  <a:lnTo>
                    <a:pt x="236688" y="2541157"/>
                  </a:lnTo>
                  <a:lnTo>
                    <a:pt x="236611" y="2535863"/>
                  </a:lnTo>
                  <a:lnTo>
                    <a:pt x="236527" y="2530569"/>
                  </a:lnTo>
                  <a:lnTo>
                    <a:pt x="236436" y="2525275"/>
                  </a:lnTo>
                  <a:lnTo>
                    <a:pt x="236339" y="2519981"/>
                  </a:lnTo>
                  <a:lnTo>
                    <a:pt x="236235" y="2514687"/>
                  </a:lnTo>
                  <a:lnTo>
                    <a:pt x="236125" y="2509393"/>
                  </a:lnTo>
                  <a:lnTo>
                    <a:pt x="236009" y="2504098"/>
                  </a:lnTo>
                  <a:lnTo>
                    <a:pt x="235888" y="2498804"/>
                  </a:lnTo>
                  <a:lnTo>
                    <a:pt x="235762" y="2493510"/>
                  </a:lnTo>
                  <a:lnTo>
                    <a:pt x="235633" y="2488216"/>
                  </a:lnTo>
                  <a:lnTo>
                    <a:pt x="235500" y="2482922"/>
                  </a:lnTo>
                  <a:lnTo>
                    <a:pt x="235364" y="2477628"/>
                  </a:lnTo>
                  <a:lnTo>
                    <a:pt x="235226" y="2472334"/>
                  </a:lnTo>
                  <a:lnTo>
                    <a:pt x="235087" y="2467040"/>
                  </a:lnTo>
                  <a:lnTo>
                    <a:pt x="234948" y="2461746"/>
                  </a:lnTo>
                  <a:lnTo>
                    <a:pt x="234810" y="2456452"/>
                  </a:lnTo>
                  <a:lnTo>
                    <a:pt x="234673" y="2451158"/>
                  </a:lnTo>
                  <a:lnTo>
                    <a:pt x="234538" y="2445864"/>
                  </a:lnTo>
                  <a:lnTo>
                    <a:pt x="234407" y="2440570"/>
                  </a:lnTo>
                  <a:lnTo>
                    <a:pt x="234278" y="2435275"/>
                  </a:lnTo>
                  <a:lnTo>
                    <a:pt x="234155" y="2429981"/>
                  </a:lnTo>
                  <a:lnTo>
                    <a:pt x="234037" y="2424687"/>
                  </a:lnTo>
                  <a:lnTo>
                    <a:pt x="233924" y="2419393"/>
                  </a:lnTo>
                  <a:lnTo>
                    <a:pt x="233817" y="2414099"/>
                  </a:lnTo>
                  <a:lnTo>
                    <a:pt x="233716" y="2408805"/>
                  </a:lnTo>
                  <a:lnTo>
                    <a:pt x="233621" y="2403511"/>
                  </a:lnTo>
                  <a:lnTo>
                    <a:pt x="233532" y="2398217"/>
                  </a:lnTo>
                  <a:lnTo>
                    <a:pt x="233451" y="2392923"/>
                  </a:lnTo>
                  <a:lnTo>
                    <a:pt x="233377" y="2387629"/>
                  </a:lnTo>
                  <a:lnTo>
                    <a:pt x="233311" y="2382335"/>
                  </a:lnTo>
                  <a:lnTo>
                    <a:pt x="233252" y="2377041"/>
                  </a:lnTo>
                  <a:lnTo>
                    <a:pt x="233201" y="2371746"/>
                  </a:lnTo>
                  <a:lnTo>
                    <a:pt x="233156" y="2366452"/>
                  </a:lnTo>
                  <a:lnTo>
                    <a:pt x="233119" y="2361158"/>
                  </a:lnTo>
                  <a:lnTo>
                    <a:pt x="233089" y="2355864"/>
                  </a:lnTo>
                  <a:lnTo>
                    <a:pt x="233065" y="2350570"/>
                  </a:lnTo>
                  <a:lnTo>
                    <a:pt x="233047" y="2345276"/>
                  </a:lnTo>
                  <a:lnTo>
                    <a:pt x="233034" y="2339982"/>
                  </a:lnTo>
                  <a:lnTo>
                    <a:pt x="233024" y="2334688"/>
                  </a:lnTo>
                  <a:lnTo>
                    <a:pt x="233014" y="2329394"/>
                  </a:lnTo>
                  <a:lnTo>
                    <a:pt x="233004" y="2324100"/>
                  </a:lnTo>
                  <a:lnTo>
                    <a:pt x="232992" y="2318806"/>
                  </a:lnTo>
                  <a:lnTo>
                    <a:pt x="232974" y="2313512"/>
                  </a:lnTo>
                  <a:lnTo>
                    <a:pt x="232950" y="2308218"/>
                  </a:lnTo>
                  <a:lnTo>
                    <a:pt x="232915" y="2302923"/>
                  </a:lnTo>
                  <a:lnTo>
                    <a:pt x="232867" y="2297629"/>
                  </a:lnTo>
                  <a:lnTo>
                    <a:pt x="232805" y="2292335"/>
                  </a:lnTo>
                  <a:lnTo>
                    <a:pt x="232727" y="2287041"/>
                  </a:lnTo>
                  <a:lnTo>
                    <a:pt x="232631" y="2281747"/>
                  </a:lnTo>
                  <a:lnTo>
                    <a:pt x="232516" y="2276453"/>
                  </a:lnTo>
                  <a:lnTo>
                    <a:pt x="232381" y="2271159"/>
                  </a:lnTo>
                  <a:lnTo>
                    <a:pt x="232226" y="2265865"/>
                  </a:lnTo>
                  <a:lnTo>
                    <a:pt x="232047" y="2260571"/>
                  </a:lnTo>
                  <a:lnTo>
                    <a:pt x="231849" y="2255277"/>
                  </a:lnTo>
                  <a:lnTo>
                    <a:pt x="231632" y="2249983"/>
                  </a:lnTo>
                  <a:lnTo>
                    <a:pt x="231398" y="2244689"/>
                  </a:lnTo>
                  <a:lnTo>
                    <a:pt x="231148" y="2239395"/>
                  </a:lnTo>
                  <a:lnTo>
                    <a:pt x="230884" y="2234100"/>
                  </a:lnTo>
                  <a:lnTo>
                    <a:pt x="230609" y="2228806"/>
                  </a:lnTo>
                  <a:lnTo>
                    <a:pt x="230323" y="2223512"/>
                  </a:lnTo>
                  <a:lnTo>
                    <a:pt x="230029" y="2218218"/>
                  </a:lnTo>
                  <a:lnTo>
                    <a:pt x="229729" y="2212924"/>
                  </a:lnTo>
                  <a:lnTo>
                    <a:pt x="229428" y="2207630"/>
                  </a:lnTo>
                  <a:lnTo>
                    <a:pt x="229125" y="2202336"/>
                  </a:lnTo>
                  <a:lnTo>
                    <a:pt x="228823" y="2197042"/>
                  </a:lnTo>
                  <a:lnTo>
                    <a:pt x="228524" y="2191748"/>
                  </a:lnTo>
                  <a:lnTo>
                    <a:pt x="228228" y="2186454"/>
                  </a:lnTo>
                  <a:lnTo>
                    <a:pt x="227940" y="2181160"/>
                  </a:lnTo>
                  <a:lnTo>
                    <a:pt x="227659" y="2175866"/>
                  </a:lnTo>
                  <a:lnTo>
                    <a:pt x="227386" y="2170572"/>
                  </a:lnTo>
                  <a:lnTo>
                    <a:pt x="227124" y="2165277"/>
                  </a:lnTo>
                  <a:lnTo>
                    <a:pt x="226871" y="2159983"/>
                  </a:lnTo>
                  <a:lnTo>
                    <a:pt x="226630" y="2154689"/>
                  </a:lnTo>
                  <a:lnTo>
                    <a:pt x="226400" y="2149395"/>
                  </a:lnTo>
                  <a:lnTo>
                    <a:pt x="226183" y="2144101"/>
                  </a:lnTo>
                  <a:lnTo>
                    <a:pt x="225978" y="2138807"/>
                  </a:lnTo>
                  <a:lnTo>
                    <a:pt x="225786" y="2133513"/>
                  </a:lnTo>
                  <a:lnTo>
                    <a:pt x="225606" y="2128219"/>
                  </a:lnTo>
                  <a:lnTo>
                    <a:pt x="225437" y="2122925"/>
                  </a:lnTo>
                  <a:lnTo>
                    <a:pt x="225277" y="2117631"/>
                  </a:lnTo>
                  <a:lnTo>
                    <a:pt x="225126" y="2112337"/>
                  </a:lnTo>
                  <a:lnTo>
                    <a:pt x="224981" y="2107043"/>
                  </a:lnTo>
                  <a:lnTo>
                    <a:pt x="224843" y="2101749"/>
                  </a:lnTo>
                  <a:lnTo>
                    <a:pt x="224708" y="2096454"/>
                  </a:lnTo>
                  <a:lnTo>
                    <a:pt x="224574" y="2091160"/>
                  </a:lnTo>
                  <a:lnTo>
                    <a:pt x="224439" y="2085866"/>
                  </a:lnTo>
                  <a:lnTo>
                    <a:pt x="224300" y="2080572"/>
                  </a:lnTo>
                  <a:lnTo>
                    <a:pt x="224155" y="2075278"/>
                  </a:lnTo>
                  <a:lnTo>
                    <a:pt x="224002" y="2069984"/>
                  </a:lnTo>
                  <a:lnTo>
                    <a:pt x="223839" y="2064690"/>
                  </a:lnTo>
                  <a:lnTo>
                    <a:pt x="223664" y="2059396"/>
                  </a:lnTo>
                  <a:lnTo>
                    <a:pt x="223472" y="2054102"/>
                  </a:lnTo>
                  <a:lnTo>
                    <a:pt x="223264" y="2048808"/>
                  </a:lnTo>
                  <a:lnTo>
                    <a:pt x="223040" y="2043514"/>
                  </a:lnTo>
                  <a:lnTo>
                    <a:pt x="222799" y="2038220"/>
                  </a:lnTo>
                  <a:lnTo>
                    <a:pt x="222541" y="2032925"/>
                  </a:lnTo>
                  <a:lnTo>
                    <a:pt x="222266" y="2027631"/>
                  </a:lnTo>
                  <a:lnTo>
                    <a:pt x="221974" y="2022337"/>
                  </a:lnTo>
                  <a:lnTo>
                    <a:pt x="221667" y="2017043"/>
                  </a:lnTo>
                  <a:lnTo>
                    <a:pt x="221344" y="2011749"/>
                  </a:lnTo>
                  <a:lnTo>
                    <a:pt x="221008" y="2006455"/>
                  </a:lnTo>
                  <a:lnTo>
                    <a:pt x="220663" y="2001161"/>
                  </a:lnTo>
                  <a:lnTo>
                    <a:pt x="220310" y="1995867"/>
                  </a:lnTo>
                  <a:lnTo>
                    <a:pt x="219951" y="1990573"/>
                  </a:lnTo>
                  <a:lnTo>
                    <a:pt x="219588" y="1985279"/>
                  </a:lnTo>
                  <a:lnTo>
                    <a:pt x="219222" y="1979985"/>
                  </a:lnTo>
                  <a:lnTo>
                    <a:pt x="218856" y="1974691"/>
                  </a:lnTo>
                  <a:lnTo>
                    <a:pt x="218490" y="1969397"/>
                  </a:lnTo>
                  <a:lnTo>
                    <a:pt x="218125" y="1964102"/>
                  </a:lnTo>
                  <a:lnTo>
                    <a:pt x="217763" y="1958808"/>
                  </a:lnTo>
                  <a:lnTo>
                    <a:pt x="217402" y="1953514"/>
                  </a:lnTo>
                  <a:lnTo>
                    <a:pt x="217043" y="1948220"/>
                  </a:lnTo>
                  <a:lnTo>
                    <a:pt x="216685" y="1942926"/>
                  </a:lnTo>
                  <a:lnTo>
                    <a:pt x="216327" y="1937632"/>
                  </a:lnTo>
                  <a:lnTo>
                    <a:pt x="215966" y="1932338"/>
                  </a:lnTo>
                  <a:lnTo>
                    <a:pt x="215601" y="1927044"/>
                  </a:lnTo>
                  <a:lnTo>
                    <a:pt x="215229" y="1921750"/>
                  </a:lnTo>
                  <a:lnTo>
                    <a:pt x="214849" y="1916456"/>
                  </a:lnTo>
                  <a:lnTo>
                    <a:pt x="214457" y="1911162"/>
                  </a:lnTo>
                  <a:lnTo>
                    <a:pt x="214050" y="1905868"/>
                  </a:lnTo>
                  <a:lnTo>
                    <a:pt x="213625" y="1900574"/>
                  </a:lnTo>
                  <a:lnTo>
                    <a:pt x="213180" y="1895279"/>
                  </a:lnTo>
                  <a:lnTo>
                    <a:pt x="212708" y="1889985"/>
                  </a:lnTo>
                  <a:lnTo>
                    <a:pt x="212204" y="1884691"/>
                  </a:lnTo>
                  <a:lnTo>
                    <a:pt x="211668" y="1879397"/>
                  </a:lnTo>
                  <a:lnTo>
                    <a:pt x="211095" y="1874103"/>
                  </a:lnTo>
                  <a:lnTo>
                    <a:pt x="210483" y="1868809"/>
                  </a:lnTo>
                  <a:lnTo>
                    <a:pt x="209827" y="1863515"/>
                  </a:lnTo>
                  <a:lnTo>
                    <a:pt x="209125" y="1858221"/>
                  </a:lnTo>
                  <a:lnTo>
                    <a:pt x="208374" y="1852927"/>
                  </a:lnTo>
                  <a:lnTo>
                    <a:pt x="207567" y="1847633"/>
                  </a:lnTo>
                  <a:lnTo>
                    <a:pt x="206704" y="1842339"/>
                  </a:lnTo>
                  <a:lnTo>
                    <a:pt x="205790" y="1837045"/>
                  </a:lnTo>
                  <a:lnTo>
                    <a:pt x="204824" y="1831751"/>
                  </a:lnTo>
                  <a:lnTo>
                    <a:pt x="203809" y="1826456"/>
                  </a:lnTo>
                  <a:lnTo>
                    <a:pt x="202749" y="1821162"/>
                  </a:lnTo>
                  <a:lnTo>
                    <a:pt x="201648" y="1815868"/>
                  </a:lnTo>
                  <a:lnTo>
                    <a:pt x="200511" y="1810574"/>
                  </a:lnTo>
                  <a:lnTo>
                    <a:pt x="199341" y="1805280"/>
                  </a:lnTo>
                  <a:lnTo>
                    <a:pt x="198151" y="1799986"/>
                  </a:lnTo>
                  <a:lnTo>
                    <a:pt x="196949" y="1794692"/>
                  </a:lnTo>
                  <a:lnTo>
                    <a:pt x="195743" y="1789398"/>
                  </a:lnTo>
                  <a:lnTo>
                    <a:pt x="194539" y="1784104"/>
                  </a:lnTo>
                  <a:lnTo>
                    <a:pt x="193345" y="1778810"/>
                  </a:lnTo>
                  <a:lnTo>
                    <a:pt x="192167" y="1773516"/>
                  </a:lnTo>
                  <a:lnTo>
                    <a:pt x="191010" y="1768222"/>
                  </a:lnTo>
                  <a:lnTo>
                    <a:pt x="189884" y="1762928"/>
                  </a:lnTo>
                  <a:lnTo>
                    <a:pt x="188787" y="1757633"/>
                  </a:lnTo>
                  <a:lnTo>
                    <a:pt x="187721" y="1752339"/>
                  </a:lnTo>
                  <a:lnTo>
                    <a:pt x="186686" y="1747045"/>
                  </a:lnTo>
                  <a:lnTo>
                    <a:pt x="185680" y="1741751"/>
                  </a:lnTo>
                  <a:lnTo>
                    <a:pt x="184702" y="1736457"/>
                  </a:lnTo>
                  <a:lnTo>
                    <a:pt x="183749" y="1731163"/>
                  </a:lnTo>
                  <a:lnTo>
                    <a:pt x="182817" y="1725869"/>
                  </a:lnTo>
                  <a:lnTo>
                    <a:pt x="181904" y="1720575"/>
                  </a:lnTo>
                  <a:lnTo>
                    <a:pt x="181002" y="1715281"/>
                  </a:lnTo>
                  <a:lnTo>
                    <a:pt x="180107" y="1709987"/>
                  </a:lnTo>
                  <a:lnTo>
                    <a:pt x="179212" y="1704693"/>
                  </a:lnTo>
                  <a:lnTo>
                    <a:pt x="178315" y="1699399"/>
                  </a:lnTo>
                  <a:lnTo>
                    <a:pt x="177410" y="1694104"/>
                  </a:lnTo>
                  <a:lnTo>
                    <a:pt x="176494" y="1688810"/>
                  </a:lnTo>
                  <a:lnTo>
                    <a:pt x="175562" y="1683516"/>
                  </a:lnTo>
                  <a:lnTo>
                    <a:pt x="174608" y="1678222"/>
                  </a:lnTo>
                  <a:lnTo>
                    <a:pt x="173633" y="1672928"/>
                  </a:lnTo>
                  <a:lnTo>
                    <a:pt x="172633" y="1667634"/>
                  </a:lnTo>
                  <a:lnTo>
                    <a:pt x="171608" y="1662340"/>
                  </a:lnTo>
                  <a:lnTo>
                    <a:pt x="170557" y="1657046"/>
                  </a:lnTo>
                  <a:lnTo>
                    <a:pt x="169480" y="1651752"/>
                  </a:lnTo>
                  <a:lnTo>
                    <a:pt x="168376" y="1646458"/>
                  </a:lnTo>
                  <a:lnTo>
                    <a:pt x="167244" y="1641164"/>
                  </a:lnTo>
                  <a:lnTo>
                    <a:pt x="166086" y="1635870"/>
                  </a:lnTo>
                  <a:lnTo>
                    <a:pt x="164904" y="1630576"/>
                  </a:lnTo>
                  <a:lnTo>
                    <a:pt x="163700" y="1625281"/>
                  </a:lnTo>
                  <a:lnTo>
                    <a:pt x="162476" y="1619987"/>
                  </a:lnTo>
                  <a:lnTo>
                    <a:pt x="161232" y="1614693"/>
                  </a:lnTo>
                  <a:lnTo>
                    <a:pt x="159971" y="1609399"/>
                  </a:lnTo>
                  <a:lnTo>
                    <a:pt x="158693" y="1604105"/>
                  </a:lnTo>
                  <a:lnTo>
                    <a:pt x="157398" y="1598811"/>
                  </a:lnTo>
                  <a:lnTo>
                    <a:pt x="156085" y="1593517"/>
                  </a:lnTo>
                  <a:lnTo>
                    <a:pt x="154756" y="1588223"/>
                  </a:lnTo>
                  <a:lnTo>
                    <a:pt x="153409" y="1582929"/>
                  </a:lnTo>
                  <a:lnTo>
                    <a:pt x="152041" y="1577635"/>
                  </a:lnTo>
                  <a:lnTo>
                    <a:pt x="150652" y="1572341"/>
                  </a:lnTo>
                  <a:lnTo>
                    <a:pt x="149237" y="1567047"/>
                  </a:lnTo>
                  <a:lnTo>
                    <a:pt x="147794" y="1561753"/>
                  </a:lnTo>
                  <a:lnTo>
                    <a:pt x="146313" y="1556458"/>
                  </a:lnTo>
                  <a:lnTo>
                    <a:pt x="144792" y="1551164"/>
                  </a:lnTo>
                  <a:lnTo>
                    <a:pt x="143227" y="1545870"/>
                  </a:lnTo>
                  <a:lnTo>
                    <a:pt x="141614" y="1540576"/>
                  </a:lnTo>
                  <a:lnTo>
                    <a:pt x="139950" y="1535282"/>
                  </a:lnTo>
                  <a:lnTo>
                    <a:pt x="138229" y="1529988"/>
                  </a:lnTo>
                  <a:lnTo>
                    <a:pt x="136448" y="1524694"/>
                  </a:lnTo>
                  <a:lnTo>
                    <a:pt x="134605" y="1519400"/>
                  </a:lnTo>
                  <a:lnTo>
                    <a:pt x="132687" y="1514106"/>
                  </a:lnTo>
                  <a:lnTo>
                    <a:pt x="130701" y="1508812"/>
                  </a:lnTo>
                  <a:lnTo>
                    <a:pt x="128648" y="1503518"/>
                  </a:lnTo>
                  <a:lnTo>
                    <a:pt x="126529" y="1498224"/>
                  </a:lnTo>
                  <a:lnTo>
                    <a:pt x="124347" y="1492930"/>
                  </a:lnTo>
                  <a:lnTo>
                    <a:pt x="122105" y="1487635"/>
                  </a:lnTo>
                  <a:lnTo>
                    <a:pt x="119806" y="1482341"/>
                  </a:lnTo>
                  <a:lnTo>
                    <a:pt x="117457" y="1477047"/>
                  </a:lnTo>
                  <a:lnTo>
                    <a:pt x="115058" y="1471753"/>
                  </a:lnTo>
                  <a:lnTo>
                    <a:pt x="112626" y="1466459"/>
                  </a:lnTo>
                  <a:lnTo>
                    <a:pt x="110172" y="1461165"/>
                  </a:lnTo>
                  <a:lnTo>
                    <a:pt x="107704" y="1455871"/>
                  </a:lnTo>
                  <a:lnTo>
                    <a:pt x="105235" y="1450577"/>
                  </a:lnTo>
                  <a:lnTo>
                    <a:pt x="102776" y="1445283"/>
                  </a:lnTo>
                  <a:lnTo>
                    <a:pt x="100339" y="1439989"/>
                  </a:lnTo>
                  <a:lnTo>
                    <a:pt x="97938" y="1434695"/>
                  </a:lnTo>
                  <a:lnTo>
                    <a:pt x="95592" y="1429401"/>
                  </a:lnTo>
                  <a:lnTo>
                    <a:pt x="93309" y="1424107"/>
                  </a:lnTo>
                  <a:lnTo>
                    <a:pt x="91096" y="1418812"/>
                  </a:lnTo>
                  <a:lnTo>
                    <a:pt x="88963" y="1413518"/>
                  </a:lnTo>
                  <a:lnTo>
                    <a:pt x="86916" y="1408224"/>
                  </a:lnTo>
                  <a:lnTo>
                    <a:pt x="84960" y="1402930"/>
                  </a:lnTo>
                  <a:lnTo>
                    <a:pt x="83097" y="1397636"/>
                  </a:lnTo>
                  <a:lnTo>
                    <a:pt x="81332" y="1392342"/>
                  </a:lnTo>
                  <a:lnTo>
                    <a:pt x="79669" y="1387048"/>
                  </a:lnTo>
                  <a:lnTo>
                    <a:pt x="78090" y="1381754"/>
                  </a:lnTo>
                  <a:lnTo>
                    <a:pt x="76590" y="1376460"/>
                  </a:lnTo>
                  <a:lnTo>
                    <a:pt x="75160" y="1371166"/>
                  </a:lnTo>
                  <a:lnTo>
                    <a:pt x="73793" y="1365872"/>
                  </a:lnTo>
                  <a:lnTo>
                    <a:pt x="72479" y="1360578"/>
                  </a:lnTo>
                  <a:lnTo>
                    <a:pt x="71208" y="1355283"/>
                  </a:lnTo>
                  <a:lnTo>
                    <a:pt x="69975" y="1349989"/>
                  </a:lnTo>
                  <a:lnTo>
                    <a:pt x="68769" y="1344695"/>
                  </a:lnTo>
                  <a:lnTo>
                    <a:pt x="67581" y="1339401"/>
                  </a:lnTo>
                  <a:lnTo>
                    <a:pt x="66407" y="1334107"/>
                  </a:lnTo>
                  <a:lnTo>
                    <a:pt x="65241" y="1328813"/>
                  </a:lnTo>
                  <a:lnTo>
                    <a:pt x="64083" y="1323519"/>
                  </a:lnTo>
                  <a:lnTo>
                    <a:pt x="62931" y="1318225"/>
                  </a:lnTo>
                  <a:lnTo>
                    <a:pt x="61784" y="1312931"/>
                  </a:lnTo>
                  <a:lnTo>
                    <a:pt x="60644" y="1307637"/>
                  </a:lnTo>
                  <a:lnTo>
                    <a:pt x="59511" y="1302343"/>
                  </a:lnTo>
                  <a:lnTo>
                    <a:pt x="58385" y="1297049"/>
                  </a:lnTo>
                  <a:lnTo>
                    <a:pt x="57266" y="1291755"/>
                  </a:lnTo>
                  <a:lnTo>
                    <a:pt x="56153" y="1286460"/>
                  </a:lnTo>
                  <a:lnTo>
                    <a:pt x="55045" y="1281166"/>
                  </a:lnTo>
                  <a:lnTo>
                    <a:pt x="53938" y="1275872"/>
                  </a:lnTo>
                  <a:lnTo>
                    <a:pt x="52828" y="1270578"/>
                  </a:lnTo>
                  <a:lnTo>
                    <a:pt x="51709" y="1265284"/>
                  </a:lnTo>
                  <a:lnTo>
                    <a:pt x="50574" y="1259990"/>
                  </a:lnTo>
                  <a:lnTo>
                    <a:pt x="49416" y="1254696"/>
                  </a:lnTo>
                  <a:lnTo>
                    <a:pt x="48227" y="1249402"/>
                  </a:lnTo>
                  <a:lnTo>
                    <a:pt x="47001" y="1244108"/>
                  </a:lnTo>
                  <a:lnTo>
                    <a:pt x="45731" y="1238814"/>
                  </a:lnTo>
                  <a:lnTo>
                    <a:pt x="44409" y="1233520"/>
                  </a:lnTo>
                  <a:lnTo>
                    <a:pt x="43030" y="1228226"/>
                  </a:lnTo>
                  <a:lnTo>
                    <a:pt x="41579" y="1222932"/>
                  </a:lnTo>
                  <a:lnTo>
                    <a:pt x="40061" y="1217637"/>
                  </a:lnTo>
                  <a:lnTo>
                    <a:pt x="38475" y="1212343"/>
                  </a:lnTo>
                  <a:lnTo>
                    <a:pt x="36821" y="1207049"/>
                  </a:lnTo>
                  <a:lnTo>
                    <a:pt x="35100" y="1201755"/>
                  </a:lnTo>
                  <a:lnTo>
                    <a:pt x="33314" y="1196461"/>
                  </a:lnTo>
                  <a:lnTo>
                    <a:pt x="31468" y="1191167"/>
                  </a:lnTo>
                  <a:lnTo>
                    <a:pt x="29565" y="1185873"/>
                  </a:lnTo>
                  <a:lnTo>
                    <a:pt x="27607" y="1180579"/>
                  </a:lnTo>
                  <a:lnTo>
                    <a:pt x="25613" y="1175285"/>
                  </a:lnTo>
                  <a:lnTo>
                    <a:pt x="23591" y="1169991"/>
                  </a:lnTo>
                  <a:lnTo>
                    <a:pt x="21554" y="1164697"/>
                  </a:lnTo>
                  <a:lnTo>
                    <a:pt x="19513" y="1159403"/>
                  </a:lnTo>
                  <a:lnTo>
                    <a:pt x="17483" y="1154109"/>
                  </a:lnTo>
                  <a:lnTo>
                    <a:pt x="15478" y="1148814"/>
                  </a:lnTo>
                  <a:lnTo>
                    <a:pt x="13519" y="1143520"/>
                  </a:lnTo>
                  <a:lnTo>
                    <a:pt x="11631" y="1138226"/>
                  </a:lnTo>
                  <a:lnTo>
                    <a:pt x="9828" y="1132932"/>
                  </a:lnTo>
                  <a:lnTo>
                    <a:pt x="8127" y="1127638"/>
                  </a:lnTo>
                  <a:lnTo>
                    <a:pt x="6546" y="1122344"/>
                  </a:lnTo>
                  <a:lnTo>
                    <a:pt x="5102" y="1117050"/>
                  </a:lnTo>
                  <a:lnTo>
                    <a:pt x="3810" y="1111756"/>
                  </a:lnTo>
                  <a:lnTo>
                    <a:pt x="2685" y="1106462"/>
                  </a:lnTo>
                  <a:lnTo>
                    <a:pt x="1750" y="1101168"/>
                  </a:lnTo>
                  <a:lnTo>
                    <a:pt x="1023" y="1095874"/>
                  </a:lnTo>
                  <a:lnTo>
                    <a:pt x="488" y="1090580"/>
                  </a:lnTo>
                  <a:lnTo>
                    <a:pt x="148" y="1085286"/>
                  </a:lnTo>
                  <a:lnTo>
                    <a:pt x="0" y="1079991"/>
                  </a:lnTo>
                  <a:lnTo>
                    <a:pt x="38" y="1074697"/>
                  </a:lnTo>
                  <a:lnTo>
                    <a:pt x="257" y="1069403"/>
                  </a:lnTo>
                  <a:lnTo>
                    <a:pt x="645" y="1064109"/>
                  </a:lnTo>
                  <a:lnTo>
                    <a:pt x="1206" y="1058815"/>
                  </a:lnTo>
                  <a:lnTo>
                    <a:pt x="1917" y="1053521"/>
                  </a:lnTo>
                  <a:lnTo>
                    <a:pt x="2752" y="1048227"/>
                  </a:lnTo>
                  <a:lnTo>
                    <a:pt x="3697" y="1042933"/>
                  </a:lnTo>
                  <a:lnTo>
                    <a:pt x="4737" y="1037639"/>
                  </a:lnTo>
                  <a:lnTo>
                    <a:pt x="5857" y="1032345"/>
                  </a:lnTo>
                  <a:lnTo>
                    <a:pt x="7045" y="1027051"/>
                  </a:lnTo>
                  <a:lnTo>
                    <a:pt x="8286" y="1021757"/>
                  </a:lnTo>
                  <a:lnTo>
                    <a:pt x="9572" y="1016462"/>
                  </a:lnTo>
                  <a:lnTo>
                    <a:pt x="10884" y="1011168"/>
                  </a:lnTo>
                  <a:lnTo>
                    <a:pt x="12211" y="1005874"/>
                  </a:lnTo>
                  <a:lnTo>
                    <a:pt x="13543" y="1000580"/>
                  </a:lnTo>
                  <a:lnTo>
                    <a:pt x="14872" y="995286"/>
                  </a:lnTo>
                  <a:lnTo>
                    <a:pt x="16189" y="989992"/>
                  </a:lnTo>
                  <a:lnTo>
                    <a:pt x="17489" y="984698"/>
                  </a:lnTo>
                  <a:lnTo>
                    <a:pt x="18765" y="979404"/>
                  </a:lnTo>
                  <a:lnTo>
                    <a:pt x="20009" y="974110"/>
                  </a:lnTo>
                  <a:lnTo>
                    <a:pt x="21223" y="968816"/>
                  </a:lnTo>
                  <a:lnTo>
                    <a:pt x="22409" y="963522"/>
                  </a:lnTo>
                  <a:lnTo>
                    <a:pt x="23571" y="958228"/>
                  </a:lnTo>
                  <a:lnTo>
                    <a:pt x="24712" y="952934"/>
                  </a:lnTo>
                  <a:lnTo>
                    <a:pt x="25843" y="947639"/>
                  </a:lnTo>
                  <a:lnTo>
                    <a:pt x="26971" y="942345"/>
                  </a:lnTo>
                  <a:lnTo>
                    <a:pt x="28110" y="937051"/>
                  </a:lnTo>
                  <a:lnTo>
                    <a:pt x="29280" y="931757"/>
                  </a:lnTo>
                  <a:lnTo>
                    <a:pt x="30494" y="926463"/>
                  </a:lnTo>
                  <a:lnTo>
                    <a:pt x="31769" y="921169"/>
                  </a:lnTo>
                  <a:lnTo>
                    <a:pt x="33120" y="915875"/>
                  </a:lnTo>
                  <a:lnTo>
                    <a:pt x="34560" y="910581"/>
                  </a:lnTo>
                  <a:lnTo>
                    <a:pt x="36104" y="905287"/>
                  </a:lnTo>
                  <a:lnTo>
                    <a:pt x="37762" y="899993"/>
                  </a:lnTo>
                  <a:lnTo>
                    <a:pt x="39550" y="894699"/>
                  </a:lnTo>
                  <a:lnTo>
                    <a:pt x="41488" y="889405"/>
                  </a:lnTo>
                  <a:lnTo>
                    <a:pt x="43563" y="884111"/>
                  </a:lnTo>
                  <a:lnTo>
                    <a:pt x="45773" y="878816"/>
                  </a:lnTo>
                  <a:lnTo>
                    <a:pt x="48117" y="873522"/>
                  </a:lnTo>
                  <a:lnTo>
                    <a:pt x="50589" y="868228"/>
                  </a:lnTo>
                  <a:lnTo>
                    <a:pt x="53181" y="862934"/>
                  </a:lnTo>
                  <a:lnTo>
                    <a:pt x="55884" y="857640"/>
                  </a:lnTo>
                  <a:lnTo>
                    <a:pt x="58690" y="852346"/>
                  </a:lnTo>
                  <a:lnTo>
                    <a:pt x="61586" y="847052"/>
                  </a:lnTo>
                  <a:lnTo>
                    <a:pt x="64546" y="841758"/>
                  </a:lnTo>
                  <a:lnTo>
                    <a:pt x="67555" y="836464"/>
                  </a:lnTo>
                  <a:lnTo>
                    <a:pt x="70595" y="831170"/>
                  </a:lnTo>
                  <a:lnTo>
                    <a:pt x="73650" y="825876"/>
                  </a:lnTo>
                  <a:lnTo>
                    <a:pt x="76705" y="820582"/>
                  </a:lnTo>
                  <a:lnTo>
                    <a:pt x="79744" y="815288"/>
                  </a:lnTo>
                  <a:lnTo>
                    <a:pt x="82746" y="809993"/>
                  </a:lnTo>
                  <a:lnTo>
                    <a:pt x="85696" y="804699"/>
                  </a:lnTo>
                  <a:lnTo>
                    <a:pt x="88583" y="799405"/>
                  </a:lnTo>
                  <a:lnTo>
                    <a:pt x="91399" y="794111"/>
                  </a:lnTo>
                  <a:lnTo>
                    <a:pt x="94136" y="788817"/>
                  </a:lnTo>
                  <a:lnTo>
                    <a:pt x="96788" y="783523"/>
                  </a:lnTo>
                  <a:lnTo>
                    <a:pt x="99352" y="778229"/>
                  </a:lnTo>
                  <a:lnTo>
                    <a:pt x="101828" y="772935"/>
                  </a:lnTo>
                  <a:lnTo>
                    <a:pt x="104208" y="767641"/>
                  </a:lnTo>
                  <a:lnTo>
                    <a:pt x="106504" y="762347"/>
                  </a:lnTo>
                  <a:lnTo>
                    <a:pt x="108730" y="757053"/>
                  </a:lnTo>
                  <a:lnTo>
                    <a:pt x="110896" y="751759"/>
                  </a:lnTo>
                  <a:lnTo>
                    <a:pt x="113014" y="746465"/>
                  </a:lnTo>
                  <a:lnTo>
                    <a:pt x="115097" y="741170"/>
                  </a:lnTo>
                  <a:lnTo>
                    <a:pt x="117161" y="735876"/>
                  </a:lnTo>
                  <a:lnTo>
                    <a:pt x="119219" y="730582"/>
                  </a:lnTo>
                  <a:lnTo>
                    <a:pt x="121290" y="725288"/>
                  </a:lnTo>
                  <a:lnTo>
                    <a:pt x="123387" y="719994"/>
                  </a:lnTo>
                  <a:lnTo>
                    <a:pt x="125520" y="714700"/>
                  </a:lnTo>
                  <a:lnTo>
                    <a:pt x="127698" y="709406"/>
                  </a:lnTo>
                  <a:lnTo>
                    <a:pt x="129925" y="704112"/>
                  </a:lnTo>
                  <a:lnTo>
                    <a:pt x="132203" y="698818"/>
                  </a:lnTo>
                  <a:lnTo>
                    <a:pt x="134532" y="693524"/>
                  </a:lnTo>
                  <a:lnTo>
                    <a:pt x="136908" y="688230"/>
                  </a:lnTo>
                  <a:lnTo>
                    <a:pt x="139329" y="682936"/>
                  </a:lnTo>
                  <a:lnTo>
                    <a:pt x="141778" y="677641"/>
                  </a:lnTo>
                  <a:lnTo>
                    <a:pt x="144242" y="672347"/>
                  </a:lnTo>
                  <a:lnTo>
                    <a:pt x="146710" y="667053"/>
                  </a:lnTo>
                  <a:lnTo>
                    <a:pt x="149169" y="661759"/>
                  </a:lnTo>
                  <a:lnTo>
                    <a:pt x="151606" y="656465"/>
                  </a:lnTo>
                  <a:lnTo>
                    <a:pt x="154012" y="651171"/>
                  </a:lnTo>
                  <a:lnTo>
                    <a:pt x="156374" y="645877"/>
                  </a:lnTo>
                  <a:lnTo>
                    <a:pt x="158678" y="640583"/>
                  </a:lnTo>
                  <a:lnTo>
                    <a:pt x="160924" y="635289"/>
                  </a:lnTo>
                  <a:lnTo>
                    <a:pt x="163111" y="629995"/>
                  </a:lnTo>
                  <a:lnTo>
                    <a:pt x="165237" y="624701"/>
                  </a:lnTo>
                  <a:lnTo>
                    <a:pt x="167303" y="619407"/>
                  </a:lnTo>
                  <a:lnTo>
                    <a:pt x="169313" y="614113"/>
                  </a:lnTo>
                  <a:lnTo>
                    <a:pt x="171268" y="608818"/>
                  </a:lnTo>
                  <a:lnTo>
                    <a:pt x="173170" y="603524"/>
                  </a:lnTo>
                  <a:lnTo>
                    <a:pt x="175021" y="598230"/>
                  </a:lnTo>
                  <a:lnTo>
                    <a:pt x="176829" y="592936"/>
                  </a:lnTo>
                  <a:lnTo>
                    <a:pt x="178596" y="587642"/>
                  </a:lnTo>
                  <a:lnTo>
                    <a:pt x="180324" y="582348"/>
                  </a:lnTo>
                  <a:lnTo>
                    <a:pt x="182012" y="577054"/>
                  </a:lnTo>
                  <a:lnTo>
                    <a:pt x="183659" y="571760"/>
                  </a:lnTo>
                  <a:lnTo>
                    <a:pt x="185262" y="566466"/>
                  </a:lnTo>
                  <a:lnTo>
                    <a:pt x="186814" y="561172"/>
                  </a:lnTo>
                  <a:lnTo>
                    <a:pt x="188308" y="555878"/>
                  </a:lnTo>
                  <a:lnTo>
                    <a:pt x="189746" y="550584"/>
                  </a:lnTo>
                  <a:lnTo>
                    <a:pt x="191123" y="545290"/>
                  </a:lnTo>
                  <a:lnTo>
                    <a:pt x="192436" y="539995"/>
                  </a:lnTo>
                  <a:lnTo>
                    <a:pt x="193683" y="534701"/>
                  </a:lnTo>
                  <a:lnTo>
                    <a:pt x="194862" y="529407"/>
                  </a:lnTo>
                  <a:lnTo>
                    <a:pt x="195975" y="524113"/>
                  </a:lnTo>
                  <a:lnTo>
                    <a:pt x="197017" y="518819"/>
                  </a:lnTo>
                  <a:lnTo>
                    <a:pt x="197995" y="513525"/>
                  </a:lnTo>
                  <a:lnTo>
                    <a:pt x="198919" y="508231"/>
                  </a:lnTo>
                  <a:lnTo>
                    <a:pt x="199797" y="502937"/>
                  </a:lnTo>
                  <a:lnTo>
                    <a:pt x="200636" y="497643"/>
                  </a:lnTo>
                  <a:lnTo>
                    <a:pt x="201445" y="492349"/>
                  </a:lnTo>
                  <a:lnTo>
                    <a:pt x="202233" y="487055"/>
                  </a:lnTo>
                  <a:lnTo>
                    <a:pt x="203009" y="481761"/>
                  </a:lnTo>
                  <a:lnTo>
                    <a:pt x="203782" y="476467"/>
                  </a:lnTo>
                  <a:lnTo>
                    <a:pt x="204562" y="471172"/>
                  </a:lnTo>
                  <a:lnTo>
                    <a:pt x="205356" y="465878"/>
                  </a:lnTo>
                  <a:lnTo>
                    <a:pt x="206169" y="460584"/>
                  </a:lnTo>
                  <a:lnTo>
                    <a:pt x="207003" y="455290"/>
                  </a:lnTo>
                  <a:lnTo>
                    <a:pt x="207861" y="449996"/>
                  </a:lnTo>
                  <a:lnTo>
                    <a:pt x="208744" y="444702"/>
                  </a:lnTo>
                  <a:lnTo>
                    <a:pt x="209650" y="439408"/>
                  </a:lnTo>
                  <a:lnTo>
                    <a:pt x="210581" y="434114"/>
                  </a:lnTo>
                  <a:lnTo>
                    <a:pt x="211527" y="428820"/>
                  </a:lnTo>
                  <a:lnTo>
                    <a:pt x="212485" y="423526"/>
                  </a:lnTo>
                  <a:lnTo>
                    <a:pt x="213448" y="418232"/>
                  </a:lnTo>
                  <a:lnTo>
                    <a:pt x="214410" y="412938"/>
                  </a:lnTo>
                  <a:lnTo>
                    <a:pt x="215365" y="407644"/>
                  </a:lnTo>
                  <a:lnTo>
                    <a:pt x="216308" y="402349"/>
                  </a:lnTo>
                  <a:lnTo>
                    <a:pt x="217232" y="397055"/>
                  </a:lnTo>
                  <a:lnTo>
                    <a:pt x="218129" y="391761"/>
                  </a:lnTo>
                  <a:lnTo>
                    <a:pt x="218996" y="386467"/>
                  </a:lnTo>
                  <a:lnTo>
                    <a:pt x="219830" y="381173"/>
                  </a:lnTo>
                  <a:lnTo>
                    <a:pt x="220631" y="375879"/>
                  </a:lnTo>
                  <a:lnTo>
                    <a:pt x="221395" y="370585"/>
                  </a:lnTo>
                  <a:lnTo>
                    <a:pt x="222123" y="365291"/>
                  </a:lnTo>
                  <a:lnTo>
                    <a:pt x="222814" y="359997"/>
                  </a:lnTo>
                  <a:lnTo>
                    <a:pt x="223469" y="354703"/>
                  </a:lnTo>
                  <a:lnTo>
                    <a:pt x="224087" y="349409"/>
                  </a:lnTo>
                  <a:lnTo>
                    <a:pt x="224675" y="344115"/>
                  </a:lnTo>
                  <a:lnTo>
                    <a:pt x="225235" y="338820"/>
                  </a:lnTo>
                  <a:lnTo>
                    <a:pt x="225771" y="333526"/>
                  </a:lnTo>
                  <a:lnTo>
                    <a:pt x="226285" y="328232"/>
                  </a:lnTo>
                  <a:lnTo>
                    <a:pt x="226781" y="322938"/>
                  </a:lnTo>
                  <a:lnTo>
                    <a:pt x="227259" y="317644"/>
                  </a:lnTo>
                  <a:lnTo>
                    <a:pt x="227724" y="312350"/>
                  </a:lnTo>
                  <a:lnTo>
                    <a:pt x="228175" y="307056"/>
                  </a:lnTo>
                  <a:lnTo>
                    <a:pt x="228617" y="301762"/>
                  </a:lnTo>
                  <a:lnTo>
                    <a:pt x="229049" y="296468"/>
                  </a:lnTo>
                  <a:lnTo>
                    <a:pt x="229474" y="291174"/>
                  </a:lnTo>
                  <a:lnTo>
                    <a:pt x="229890" y="285880"/>
                  </a:lnTo>
                  <a:lnTo>
                    <a:pt x="230297" y="280586"/>
                  </a:lnTo>
                  <a:lnTo>
                    <a:pt x="230696" y="275292"/>
                  </a:lnTo>
                  <a:lnTo>
                    <a:pt x="231085" y="269997"/>
                  </a:lnTo>
                  <a:lnTo>
                    <a:pt x="231462" y="264703"/>
                  </a:lnTo>
                  <a:lnTo>
                    <a:pt x="231829" y="259409"/>
                  </a:lnTo>
                  <a:lnTo>
                    <a:pt x="232182" y="254115"/>
                  </a:lnTo>
                  <a:lnTo>
                    <a:pt x="232523" y="248821"/>
                  </a:lnTo>
                  <a:lnTo>
                    <a:pt x="232850" y="243527"/>
                  </a:lnTo>
                  <a:lnTo>
                    <a:pt x="233163" y="238233"/>
                  </a:lnTo>
                  <a:lnTo>
                    <a:pt x="233461" y="232939"/>
                  </a:lnTo>
                  <a:lnTo>
                    <a:pt x="233741" y="227645"/>
                  </a:lnTo>
                  <a:lnTo>
                    <a:pt x="234005" y="222351"/>
                  </a:lnTo>
                  <a:lnTo>
                    <a:pt x="234254" y="217057"/>
                  </a:lnTo>
                  <a:lnTo>
                    <a:pt x="234487" y="211763"/>
                  </a:lnTo>
                  <a:lnTo>
                    <a:pt x="234705" y="206469"/>
                  </a:lnTo>
                  <a:lnTo>
                    <a:pt x="234907" y="201174"/>
                  </a:lnTo>
                  <a:lnTo>
                    <a:pt x="235096" y="195880"/>
                  </a:lnTo>
                  <a:lnTo>
                    <a:pt x="235270" y="190586"/>
                  </a:lnTo>
                  <a:lnTo>
                    <a:pt x="235429" y="185292"/>
                  </a:lnTo>
                  <a:lnTo>
                    <a:pt x="235575" y="179998"/>
                  </a:lnTo>
                  <a:lnTo>
                    <a:pt x="235710" y="174704"/>
                  </a:lnTo>
                  <a:lnTo>
                    <a:pt x="235833" y="169410"/>
                  </a:lnTo>
                  <a:lnTo>
                    <a:pt x="235947" y="164116"/>
                  </a:lnTo>
                  <a:lnTo>
                    <a:pt x="236050" y="158822"/>
                  </a:lnTo>
                  <a:lnTo>
                    <a:pt x="236145" y="153528"/>
                  </a:lnTo>
                  <a:lnTo>
                    <a:pt x="236232" y="148234"/>
                  </a:lnTo>
                  <a:lnTo>
                    <a:pt x="236311" y="142940"/>
                  </a:lnTo>
                  <a:lnTo>
                    <a:pt x="236384" y="137646"/>
                  </a:lnTo>
                  <a:lnTo>
                    <a:pt x="236451" y="132351"/>
                  </a:lnTo>
                  <a:lnTo>
                    <a:pt x="236512" y="127057"/>
                  </a:lnTo>
                  <a:lnTo>
                    <a:pt x="236569" y="121763"/>
                  </a:lnTo>
                  <a:lnTo>
                    <a:pt x="236622" y="116469"/>
                  </a:lnTo>
                  <a:lnTo>
                    <a:pt x="236671" y="111175"/>
                  </a:lnTo>
                  <a:lnTo>
                    <a:pt x="236715" y="105881"/>
                  </a:lnTo>
                  <a:lnTo>
                    <a:pt x="236755" y="100587"/>
                  </a:lnTo>
                  <a:lnTo>
                    <a:pt x="236792" y="95293"/>
                  </a:lnTo>
                  <a:lnTo>
                    <a:pt x="236826" y="89999"/>
                  </a:lnTo>
                  <a:lnTo>
                    <a:pt x="236856" y="84705"/>
                  </a:lnTo>
                  <a:lnTo>
                    <a:pt x="236883" y="79411"/>
                  </a:lnTo>
                  <a:lnTo>
                    <a:pt x="236906" y="74117"/>
                  </a:lnTo>
                  <a:lnTo>
                    <a:pt x="236927" y="68823"/>
                  </a:lnTo>
                  <a:lnTo>
                    <a:pt x="236946" y="63528"/>
                  </a:lnTo>
                  <a:lnTo>
                    <a:pt x="236962" y="58234"/>
                  </a:lnTo>
                  <a:lnTo>
                    <a:pt x="236976" y="52940"/>
                  </a:lnTo>
                  <a:lnTo>
                    <a:pt x="236988" y="47646"/>
                  </a:lnTo>
                  <a:lnTo>
                    <a:pt x="236999" y="42352"/>
                  </a:lnTo>
                  <a:lnTo>
                    <a:pt x="237010" y="37058"/>
                  </a:lnTo>
                  <a:lnTo>
                    <a:pt x="237020" y="31764"/>
                  </a:lnTo>
                  <a:lnTo>
                    <a:pt x="237031" y="26470"/>
                  </a:lnTo>
                  <a:lnTo>
                    <a:pt x="237041" y="21176"/>
                  </a:lnTo>
                  <a:lnTo>
                    <a:pt x="237053" y="15882"/>
                  </a:lnTo>
                  <a:lnTo>
                    <a:pt x="237065" y="10588"/>
                  </a:lnTo>
                  <a:lnTo>
                    <a:pt x="237078" y="5294"/>
                  </a:lnTo>
                  <a:lnTo>
                    <a:pt x="237092" y="0"/>
                  </a:lnTo>
                  <a:lnTo>
                    <a:pt x="237648" y="0"/>
                  </a:lnTo>
                  <a:lnTo>
                    <a:pt x="237662" y="5294"/>
                  </a:lnTo>
                  <a:lnTo>
                    <a:pt x="237675" y="10588"/>
                  </a:lnTo>
                  <a:lnTo>
                    <a:pt x="237687" y="15882"/>
                  </a:lnTo>
                  <a:lnTo>
                    <a:pt x="237699" y="21176"/>
                  </a:lnTo>
                  <a:lnTo>
                    <a:pt x="237709" y="26470"/>
                  </a:lnTo>
                  <a:lnTo>
                    <a:pt x="237720" y="31764"/>
                  </a:lnTo>
                  <a:lnTo>
                    <a:pt x="237730" y="37058"/>
                  </a:lnTo>
                  <a:lnTo>
                    <a:pt x="237741" y="42352"/>
                  </a:lnTo>
                  <a:lnTo>
                    <a:pt x="237752" y="47646"/>
                  </a:lnTo>
                  <a:lnTo>
                    <a:pt x="237764" y="52940"/>
                  </a:lnTo>
                  <a:lnTo>
                    <a:pt x="237778" y="58234"/>
                  </a:lnTo>
                  <a:lnTo>
                    <a:pt x="237794" y="63528"/>
                  </a:lnTo>
                  <a:lnTo>
                    <a:pt x="237813" y="68823"/>
                  </a:lnTo>
                  <a:lnTo>
                    <a:pt x="237834" y="74117"/>
                  </a:lnTo>
                  <a:lnTo>
                    <a:pt x="237857" y="79411"/>
                  </a:lnTo>
                  <a:lnTo>
                    <a:pt x="237884" y="84705"/>
                  </a:lnTo>
                  <a:lnTo>
                    <a:pt x="237914" y="89999"/>
                  </a:lnTo>
                  <a:lnTo>
                    <a:pt x="237948" y="95293"/>
                  </a:lnTo>
                  <a:lnTo>
                    <a:pt x="237985" y="100587"/>
                  </a:lnTo>
                  <a:lnTo>
                    <a:pt x="238025" y="105881"/>
                  </a:lnTo>
                  <a:lnTo>
                    <a:pt x="238070" y="111175"/>
                  </a:lnTo>
                  <a:lnTo>
                    <a:pt x="238118" y="116469"/>
                  </a:lnTo>
                  <a:lnTo>
                    <a:pt x="238171" y="121763"/>
                  </a:lnTo>
                  <a:lnTo>
                    <a:pt x="238228" y="127057"/>
                  </a:lnTo>
                  <a:lnTo>
                    <a:pt x="238289" y="132351"/>
                  </a:lnTo>
                  <a:lnTo>
                    <a:pt x="238356" y="137646"/>
                  </a:lnTo>
                  <a:lnTo>
                    <a:pt x="238429" y="142940"/>
                  </a:lnTo>
                  <a:lnTo>
                    <a:pt x="238508" y="148234"/>
                  </a:lnTo>
                  <a:lnTo>
                    <a:pt x="238595" y="153528"/>
                  </a:lnTo>
                  <a:lnTo>
                    <a:pt x="238690" y="158822"/>
                  </a:lnTo>
                  <a:lnTo>
                    <a:pt x="238793" y="164116"/>
                  </a:lnTo>
                  <a:lnTo>
                    <a:pt x="238907" y="169410"/>
                  </a:lnTo>
                  <a:lnTo>
                    <a:pt x="239030" y="174704"/>
                  </a:lnTo>
                  <a:lnTo>
                    <a:pt x="239165" y="179998"/>
                  </a:lnTo>
                  <a:lnTo>
                    <a:pt x="239311" y="185292"/>
                  </a:lnTo>
                  <a:lnTo>
                    <a:pt x="239470" y="190586"/>
                  </a:lnTo>
                  <a:lnTo>
                    <a:pt x="239644" y="195880"/>
                  </a:lnTo>
                  <a:lnTo>
                    <a:pt x="239833" y="201174"/>
                  </a:lnTo>
                  <a:lnTo>
                    <a:pt x="240035" y="206469"/>
                  </a:lnTo>
                  <a:lnTo>
                    <a:pt x="240253" y="211763"/>
                  </a:lnTo>
                  <a:lnTo>
                    <a:pt x="240486" y="217057"/>
                  </a:lnTo>
                  <a:lnTo>
                    <a:pt x="240735" y="222351"/>
                  </a:lnTo>
                  <a:lnTo>
                    <a:pt x="240999" y="227645"/>
                  </a:lnTo>
                  <a:lnTo>
                    <a:pt x="241279" y="232939"/>
                  </a:lnTo>
                  <a:lnTo>
                    <a:pt x="241577" y="238233"/>
                  </a:lnTo>
                  <a:lnTo>
                    <a:pt x="241890" y="243527"/>
                  </a:lnTo>
                  <a:lnTo>
                    <a:pt x="242217" y="248821"/>
                  </a:lnTo>
                  <a:lnTo>
                    <a:pt x="242558" y="254115"/>
                  </a:lnTo>
                  <a:lnTo>
                    <a:pt x="242911" y="259409"/>
                  </a:lnTo>
                  <a:lnTo>
                    <a:pt x="243278" y="264703"/>
                  </a:lnTo>
                  <a:lnTo>
                    <a:pt x="243655" y="269997"/>
                  </a:lnTo>
                  <a:lnTo>
                    <a:pt x="244044" y="275292"/>
                  </a:lnTo>
                  <a:lnTo>
                    <a:pt x="244443" y="280586"/>
                  </a:lnTo>
                  <a:lnTo>
                    <a:pt x="244850" y="285880"/>
                  </a:lnTo>
                  <a:lnTo>
                    <a:pt x="245266" y="291174"/>
                  </a:lnTo>
                  <a:lnTo>
                    <a:pt x="245691" y="296468"/>
                  </a:lnTo>
                  <a:lnTo>
                    <a:pt x="246123" y="301762"/>
                  </a:lnTo>
                  <a:lnTo>
                    <a:pt x="246565" y="307056"/>
                  </a:lnTo>
                  <a:lnTo>
                    <a:pt x="247016" y="312350"/>
                  </a:lnTo>
                  <a:lnTo>
                    <a:pt x="247481" y="317644"/>
                  </a:lnTo>
                  <a:lnTo>
                    <a:pt x="247960" y="322938"/>
                  </a:lnTo>
                  <a:lnTo>
                    <a:pt x="248455" y="328232"/>
                  </a:lnTo>
                  <a:lnTo>
                    <a:pt x="248969" y="333526"/>
                  </a:lnTo>
                  <a:lnTo>
                    <a:pt x="249505" y="338820"/>
                  </a:lnTo>
                  <a:lnTo>
                    <a:pt x="250065" y="344115"/>
                  </a:lnTo>
                  <a:lnTo>
                    <a:pt x="250653" y="349409"/>
                  </a:lnTo>
                  <a:lnTo>
                    <a:pt x="251271" y="354703"/>
                  </a:lnTo>
                  <a:lnTo>
                    <a:pt x="251926" y="359997"/>
                  </a:lnTo>
                  <a:lnTo>
                    <a:pt x="252618" y="365291"/>
                  </a:lnTo>
                  <a:lnTo>
                    <a:pt x="253345" y="370585"/>
                  </a:lnTo>
                  <a:lnTo>
                    <a:pt x="254109" y="375879"/>
                  </a:lnTo>
                  <a:lnTo>
                    <a:pt x="254910" y="381173"/>
                  </a:lnTo>
                  <a:lnTo>
                    <a:pt x="255744" y="386467"/>
                  </a:lnTo>
                  <a:lnTo>
                    <a:pt x="256611" y="391761"/>
                  </a:lnTo>
                  <a:lnTo>
                    <a:pt x="257508" y="397055"/>
                  </a:lnTo>
                  <a:lnTo>
                    <a:pt x="258432" y="402349"/>
                  </a:lnTo>
                  <a:lnTo>
                    <a:pt x="259375" y="407644"/>
                  </a:lnTo>
                  <a:lnTo>
                    <a:pt x="260330" y="412938"/>
                  </a:lnTo>
                  <a:lnTo>
                    <a:pt x="261293" y="418232"/>
                  </a:lnTo>
                  <a:lnTo>
                    <a:pt x="262255" y="423526"/>
                  </a:lnTo>
                  <a:lnTo>
                    <a:pt x="263213" y="428820"/>
                  </a:lnTo>
                  <a:lnTo>
                    <a:pt x="264159" y="434114"/>
                  </a:lnTo>
                  <a:lnTo>
                    <a:pt x="265090" y="439408"/>
                  </a:lnTo>
                  <a:lnTo>
                    <a:pt x="265996" y="444702"/>
                  </a:lnTo>
                  <a:lnTo>
                    <a:pt x="266879" y="449996"/>
                  </a:lnTo>
                  <a:lnTo>
                    <a:pt x="267737" y="455290"/>
                  </a:lnTo>
                  <a:lnTo>
                    <a:pt x="268571" y="460584"/>
                  </a:lnTo>
                  <a:lnTo>
                    <a:pt x="269384" y="465878"/>
                  </a:lnTo>
                  <a:lnTo>
                    <a:pt x="270178" y="471172"/>
                  </a:lnTo>
                  <a:lnTo>
                    <a:pt x="270958" y="476467"/>
                  </a:lnTo>
                  <a:lnTo>
                    <a:pt x="271731" y="481761"/>
                  </a:lnTo>
                  <a:lnTo>
                    <a:pt x="272507" y="487055"/>
                  </a:lnTo>
                  <a:lnTo>
                    <a:pt x="273295" y="492349"/>
                  </a:lnTo>
                  <a:lnTo>
                    <a:pt x="274104" y="497643"/>
                  </a:lnTo>
                  <a:lnTo>
                    <a:pt x="274943" y="502937"/>
                  </a:lnTo>
                  <a:lnTo>
                    <a:pt x="275821" y="508231"/>
                  </a:lnTo>
                  <a:lnTo>
                    <a:pt x="276745" y="513525"/>
                  </a:lnTo>
                  <a:lnTo>
                    <a:pt x="277723" y="518819"/>
                  </a:lnTo>
                  <a:lnTo>
                    <a:pt x="278765" y="524113"/>
                  </a:lnTo>
                  <a:lnTo>
                    <a:pt x="279878" y="529407"/>
                  </a:lnTo>
                  <a:lnTo>
                    <a:pt x="281057" y="534701"/>
                  </a:lnTo>
                  <a:lnTo>
                    <a:pt x="282304" y="539995"/>
                  </a:lnTo>
                  <a:lnTo>
                    <a:pt x="283617" y="545290"/>
                  </a:lnTo>
                  <a:lnTo>
                    <a:pt x="284994" y="550584"/>
                  </a:lnTo>
                  <a:lnTo>
                    <a:pt x="286432" y="555878"/>
                  </a:lnTo>
                  <a:lnTo>
                    <a:pt x="287926" y="561172"/>
                  </a:lnTo>
                  <a:lnTo>
                    <a:pt x="289478" y="566466"/>
                  </a:lnTo>
                  <a:lnTo>
                    <a:pt x="291081" y="571760"/>
                  </a:lnTo>
                  <a:lnTo>
                    <a:pt x="292728" y="577054"/>
                  </a:lnTo>
                  <a:lnTo>
                    <a:pt x="294416" y="582348"/>
                  </a:lnTo>
                  <a:lnTo>
                    <a:pt x="296144" y="587642"/>
                  </a:lnTo>
                  <a:lnTo>
                    <a:pt x="297911" y="592936"/>
                  </a:lnTo>
                  <a:lnTo>
                    <a:pt x="299719" y="598230"/>
                  </a:lnTo>
                  <a:lnTo>
                    <a:pt x="301570" y="603524"/>
                  </a:lnTo>
                  <a:lnTo>
                    <a:pt x="303472" y="608818"/>
                  </a:lnTo>
                  <a:lnTo>
                    <a:pt x="305427" y="614113"/>
                  </a:lnTo>
                  <a:lnTo>
                    <a:pt x="307437" y="619407"/>
                  </a:lnTo>
                  <a:lnTo>
                    <a:pt x="309503" y="624701"/>
                  </a:lnTo>
                  <a:lnTo>
                    <a:pt x="311629" y="629995"/>
                  </a:lnTo>
                  <a:lnTo>
                    <a:pt x="313816" y="635289"/>
                  </a:lnTo>
                  <a:lnTo>
                    <a:pt x="316062" y="640583"/>
                  </a:lnTo>
                  <a:lnTo>
                    <a:pt x="318366" y="645877"/>
                  </a:lnTo>
                  <a:lnTo>
                    <a:pt x="320728" y="651171"/>
                  </a:lnTo>
                  <a:lnTo>
                    <a:pt x="323134" y="656465"/>
                  </a:lnTo>
                  <a:lnTo>
                    <a:pt x="325571" y="661759"/>
                  </a:lnTo>
                  <a:lnTo>
                    <a:pt x="328030" y="667053"/>
                  </a:lnTo>
                  <a:lnTo>
                    <a:pt x="330498" y="672347"/>
                  </a:lnTo>
                  <a:lnTo>
                    <a:pt x="332962" y="677641"/>
                  </a:lnTo>
                  <a:lnTo>
                    <a:pt x="335411" y="682936"/>
                  </a:lnTo>
                  <a:lnTo>
                    <a:pt x="337832" y="688230"/>
                  </a:lnTo>
                  <a:lnTo>
                    <a:pt x="340208" y="693524"/>
                  </a:lnTo>
                  <a:lnTo>
                    <a:pt x="342537" y="698818"/>
                  </a:lnTo>
                  <a:lnTo>
                    <a:pt x="344815" y="704112"/>
                  </a:lnTo>
                  <a:lnTo>
                    <a:pt x="347042" y="709406"/>
                  </a:lnTo>
                  <a:lnTo>
                    <a:pt x="349220" y="714700"/>
                  </a:lnTo>
                  <a:lnTo>
                    <a:pt x="351353" y="719994"/>
                  </a:lnTo>
                  <a:lnTo>
                    <a:pt x="353450" y="725288"/>
                  </a:lnTo>
                  <a:lnTo>
                    <a:pt x="355521" y="730582"/>
                  </a:lnTo>
                  <a:lnTo>
                    <a:pt x="357579" y="735876"/>
                  </a:lnTo>
                  <a:lnTo>
                    <a:pt x="359643" y="741170"/>
                  </a:lnTo>
                  <a:lnTo>
                    <a:pt x="361726" y="746465"/>
                  </a:lnTo>
                  <a:lnTo>
                    <a:pt x="363844" y="751759"/>
                  </a:lnTo>
                  <a:lnTo>
                    <a:pt x="366010" y="757053"/>
                  </a:lnTo>
                  <a:lnTo>
                    <a:pt x="368236" y="762347"/>
                  </a:lnTo>
                  <a:lnTo>
                    <a:pt x="370532" y="767641"/>
                  </a:lnTo>
                  <a:lnTo>
                    <a:pt x="372912" y="772935"/>
                  </a:lnTo>
                  <a:lnTo>
                    <a:pt x="375388" y="778229"/>
                  </a:lnTo>
                  <a:lnTo>
                    <a:pt x="377952" y="783523"/>
                  </a:lnTo>
                  <a:lnTo>
                    <a:pt x="380604" y="788817"/>
                  </a:lnTo>
                  <a:lnTo>
                    <a:pt x="383341" y="794111"/>
                  </a:lnTo>
                  <a:lnTo>
                    <a:pt x="386157" y="799405"/>
                  </a:lnTo>
                  <a:lnTo>
                    <a:pt x="389044" y="804699"/>
                  </a:lnTo>
                  <a:lnTo>
                    <a:pt x="391994" y="809993"/>
                  </a:lnTo>
                  <a:lnTo>
                    <a:pt x="394997" y="815288"/>
                  </a:lnTo>
                  <a:lnTo>
                    <a:pt x="398035" y="820582"/>
                  </a:lnTo>
                  <a:lnTo>
                    <a:pt x="401090" y="825876"/>
                  </a:lnTo>
                  <a:lnTo>
                    <a:pt x="404145" y="831170"/>
                  </a:lnTo>
                  <a:lnTo>
                    <a:pt x="407185" y="836464"/>
                  </a:lnTo>
                  <a:lnTo>
                    <a:pt x="410194" y="841758"/>
                  </a:lnTo>
                  <a:lnTo>
                    <a:pt x="413154" y="847052"/>
                  </a:lnTo>
                  <a:lnTo>
                    <a:pt x="416050" y="852346"/>
                  </a:lnTo>
                  <a:lnTo>
                    <a:pt x="418856" y="857640"/>
                  </a:lnTo>
                  <a:lnTo>
                    <a:pt x="421559" y="862934"/>
                  </a:lnTo>
                  <a:lnTo>
                    <a:pt x="424151" y="868228"/>
                  </a:lnTo>
                  <a:lnTo>
                    <a:pt x="426623" y="873522"/>
                  </a:lnTo>
                  <a:lnTo>
                    <a:pt x="428967" y="878816"/>
                  </a:lnTo>
                  <a:lnTo>
                    <a:pt x="431177" y="884111"/>
                  </a:lnTo>
                  <a:lnTo>
                    <a:pt x="433252" y="889405"/>
                  </a:lnTo>
                  <a:lnTo>
                    <a:pt x="435190" y="894699"/>
                  </a:lnTo>
                  <a:lnTo>
                    <a:pt x="436978" y="899993"/>
                  </a:lnTo>
                  <a:lnTo>
                    <a:pt x="438636" y="905287"/>
                  </a:lnTo>
                  <a:lnTo>
                    <a:pt x="440180" y="910581"/>
                  </a:lnTo>
                  <a:lnTo>
                    <a:pt x="441620" y="915875"/>
                  </a:lnTo>
                  <a:lnTo>
                    <a:pt x="442971" y="921169"/>
                  </a:lnTo>
                  <a:lnTo>
                    <a:pt x="444246" y="926463"/>
                  </a:lnTo>
                  <a:lnTo>
                    <a:pt x="445460" y="931757"/>
                  </a:lnTo>
                  <a:lnTo>
                    <a:pt x="446630" y="937051"/>
                  </a:lnTo>
                  <a:lnTo>
                    <a:pt x="447769" y="942345"/>
                  </a:lnTo>
                  <a:lnTo>
                    <a:pt x="448897" y="947639"/>
                  </a:lnTo>
                  <a:lnTo>
                    <a:pt x="450028" y="952934"/>
                  </a:lnTo>
                  <a:lnTo>
                    <a:pt x="451169" y="958228"/>
                  </a:lnTo>
                  <a:lnTo>
                    <a:pt x="452331" y="963522"/>
                  </a:lnTo>
                  <a:lnTo>
                    <a:pt x="453517" y="968816"/>
                  </a:lnTo>
                  <a:lnTo>
                    <a:pt x="454731" y="974110"/>
                  </a:lnTo>
                  <a:lnTo>
                    <a:pt x="455975" y="979404"/>
                  </a:lnTo>
                  <a:lnTo>
                    <a:pt x="457251" y="984698"/>
                  </a:lnTo>
                  <a:lnTo>
                    <a:pt x="458551" y="989992"/>
                  </a:lnTo>
                  <a:lnTo>
                    <a:pt x="459868" y="995286"/>
                  </a:lnTo>
                  <a:lnTo>
                    <a:pt x="461197" y="1000580"/>
                  </a:lnTo>
                  <a:lnTo>
                    <a:pt x="462529" y="1005874"/>
                  </a:lnTo>
                  <a:lnTo>
                    <a:pt x="463856" y="1011168"/>
                  </a:lnTo>
                  <a:lnTo>
                    <a:pt x="465169" y="1016462"/>
                  </a:lnTo>
                  <a:lnTo>
                    <a:pt x="466454" y="1021757"/>
                  </a:lnTo>
                  <a:lnTo>
                    <a:pt x="467695" y="1027051"/>
                  </a:lnTo>
                  <a:lnTo>
                    <a:pt x="468883" y="1032345"/>
                  </a:lnTo>
                  <a:lnTo>
                    <a:pt x="470003" y="1037639"/>
                  </a:lnTo>
                  <a:lnTo>
                    <a:pt x="471043" y="1042933"/>
                  </a:lnTo>
                  <a:lnTo>
                    <a:pt x="471988" y="1048227"/>
                  </a:lnTo>
                  <a:lnTo>
                    <a:pt x="472823" y="1053521"/>
                  </a:lnTo>
                  <a:lnTo>
                    <a:pt x="473534" y="1058815"/>
                  </a:lnTo>
                  <a:lnTo>
                    <a:pt x="474095" y="1064109"/>
                  </a:lnTo>
                  <a:lnTo>
                    <a:pt x="474483" y="1069403"/>
                  </a:lnTo>
                  <a:lnTo>
                    <a:pt x="474702" y="1074697"/>
                  </a:lnTo>
                  <a:lnTo>
                    <a:pt x="474741" y="1079991"/>
                  </a:lnTo>
                  <a:lnTo>
                    <a:pt x="474592" y="1085286"/>
                  </a:lnTo>
                  <a:lnTo>
                    <a:pt x="474252" y="1090580"/>
                  </a:lnTo>
                  <a:lnTo>
                    <a:pt x="473717" y="1095874"/>
                  </a:lnTo>
                  <a:lnTo>
                    <a:pt x="472990" y="1101168"/>
                  </a:lnTo>
                  <a:lnTo>
                    <a:pt x="472055" y="1106462"/>
                  </a:lnTo>
                  <a:lnTo>
                    <a:pt x="470930" y="1111756"/>
                  </a:lnTo>
                  <a:lnTo>
                    <a:pt x="469638" y="1117050"/>
                  </a:lnTo>
                  <a:lnTo>
                    <a:pt x="468194" y="1122344"/>
                  </a:lnTo>
                  <a:lnTo>
                    <a:pt x="466613" y="1127638"/>
                  </a:lnTo>
                  <a:lnTo>
                    <a:pt x="464912" y="1132932"/>
                  </a:lnTo>
                  <a:lnTo>
                    <a:pt x="463109" y="1138226"/>
                  </a:lnTo>
                  <a:lnTo>
                    <a:pt x="461221" y="1143520"/>
                  </a:lnTo>
                  <a:lnTo>
                    <a:pt x="459262" y="1148814"/>
                  </a:lnTo>
                  <a:lnTo>
                    <a:pt x="457257" y="1154109"/>
                  </a:lnTo>
                  <a:lnTo>
                    <a:pt x="455227" y="1159403"/>
                  </a:lnTo>
                  <a:lnTo>
                    <a:pt x="453187" y="1164697"/>
                  </a:lnTo>
                  <a:lnTo>
                    <a:pt x="451149" y="1169991"/>
                  </a:lnTo>
                  <a:lnTo>
                    <a:pt x="449127" y="1175285"/>
                  </a:lnTo>
                  <a:lnTo>
                    <a:pt x="447133" y="1180579"/>
                  </a:lnTo>
                  <a:lnTo>
                    <a:pt x="445175" y="1185873"/>
                  </a:lnTo>
                  <a:lnTo>
                    <a:pt x="443273" y="1191167"/>
                  </a:lnTo>
                  <a:lnTo>
                    <a:pt x="441426" y="1196461"/>
                  </a:lnTo>
                  <a:lnTo>
                    <a:pt x="439640" y="1201755"/>
                  </a:lnTo>
                  <a:lnTo>
                    <a:pt x="437919" y="1207049"/>
                  </a:lnTo>
                  <a:lnTo>
                    <a:pt x="436265" y="1212343"/>
                  </a:lnTo>
                  <a:lnTo>
                    <a:pt x="434679" y="1217637"/>
                  </a:lnTo>
                  <a:lnTo>
                    <a:pt x="433161" y="1222932"/>
                  </a:lnTo>
                  <a:lnTo>
                    <a:pt x="431710" y="1228226"/>
                  </a:lnTo>
                  <a:lnTo>
                    <a:pt x="430331" y="1233520"/>
                  </a:lnTo>
                  <a:lnTo>
                    <a:pt x="429009" y="1238814"/>
                  </a:lnTo>
                  <a:lnTo>
                    <a:pt x="427739" y="1244108"/>
                  </a:lnTo>
                  <a:lnTo>
                    <a:pt x="426513" y="1249402"/>
                  </a:lnTo>
                  <a:lnTo>
                    <a:pt x="425324" y="1254696"/>
                  </a:lnTo>
                  <a:lnTo>
                    <a:pt x="424166" y="1259990"/>
                  </a:lnTo>
                  <a:lnTo>
                    <a:pt x="423031" y="1265284"/>
                  </a:lnTo>
                  <a:lnTo>
                    <a:pt x="421912" y="1270578"/>
                  </a:lnTo>
                  <a:lnTo>
                    <a:pt x="420802" y="1275872"/>
                  </a:lnTo>
                  <a:lnTo>
                    <a:pt x="419695" y="1281166"/>
                  </a:lnTo>
                  <a:lnTo>
                    <a:pt x="418587" y="1286460"/>
                  </a:lnTo>
                  <a:lnTo>
                    <a:pt x="417474" y="1291755"/>
                  </a:lnTo>
                  <a:lnTo>
                    <a:pt x="416355" y="1297049"/>
                  </a:lnTo>
                  <a:lnTo>
                    <a:pt x="415229" y="1302343"/>
                  </a:lnTo>
                  <a:lnTo>
                    <a:pt x="414096" y="1307637"/>
                  </a:lnTo>
                  <a:lnTo>
                    <a:pt x="412956" y="1312931"/>
                  </a:lnTo>
                  <a:lnTo>
                    <a:pt x="411809" y="1318225"/>
                  </a:lnTo>
                  <a:lnTo>
                    <a:pt x="410657" y="1323519"/>
                  </a:lnTo>
                  <a:lnTo>
                    <a:pt x="409499" y="1328813"/>
                  </a:lnTo>
                  <a:lnTo>
                    <a:pt x="408333" y="1334107"/>
                  </a:lnTo>
                  <a:lnTo>
                    <a:pt x="407159" y="1339401"/>
                  </a:lnTo>
                  <a:lnTo>
                    <a:pt x="405971" y="1344695"/>
                  </a:lnTo>
                  <a:lnTo>
                    <a:pt x="404765" y="1349989"/>
                  </a:lnTo>
                  <a:lnTo>
                    <a:pt x="403532" y="1355283"/>
                  </a:lnTo>
                  <a:lnTo>
                    <a:pt x="402261" y="1360578"/>
                  </a:lnTo>
                  <a:lnTo>
                    <a:pt x="400947" y="1365872"/>
                  </a:lnTo>
                  <a:lnTo>
                    <a:pt x="399580" y="1371166"/>
                  </a:lnTo>
                  <a:lnTo>
                    <a:pt x="398150" y="1376460"/>
                  </a:lnTo>
                  <a:lnTo>
                    <a:pt x="396650" y="1381754"/>
                  </a:lnTo>
                  <a:lnTo>
                    <a:pt x="395071" y="1387048"/>
                  </a:lnTo>
                  <a:lnTo>
                    <a:pt x="393408" y="1392342"/>
                  </a:lnTo>
                  <a:lnTo>
                    <a:pt x="391643" y="1397636"/>
                  </a:lnTo>
                  <a:lnTo>
                    <a:pt x="389780" y="1402930"/>
                  </a:lnTo>
                  <a:lnTo>
                    <a:pt x="387824" y="1408224"/>
                  </a:lnTo>
                  <a:lnTo>
                    <a:pt x="385777" y="1413518"/>
                  </a:lnTo>
                  <a:lnTo>
                    <a:pt x="383644" y="1418812"/>
                  </a:lnTo>
                  <a:lnTo>
                    <a:pt x="381431" y="1424107"/>
                  </a:lnTo>
                  <a:lnTo>
                    <a:pt x="379148" y="1429401"/>
                  </a:lnTo>
                  <a:lnTo>
                    <a:pt x="376802" y="1434695"/>
                  </a:lnTo>
                  <a:lnTo>
                    <a:pt x="374401" y="1439989"/>
                  </a:lnTo>
                  <a:lnTo>
                    <a:pt x="371964" y="1445283"/>
                  </a:lnTo>
                  <a:lnTo>
                    <a:pt x="369505" y="1450577"/>
                  </a:lnTo>
                  <a:lnTo>
                    <a:pt x="367036" y="1455871"/>
                  </a:lnTo>
                  <a:lnTo>
                    <a:pt x="364568" y="1461165"/>
                  </a:lnTo>
                  <a:lnTo>
                    <a:pt x="362114" y="1466459"/>
                  </a:lnTo>
                  <a:lnTo>
                    <a:pt x="359682" y="1471753"/>
                  </a:lnTo>
                  <a:lnTo>
                    <a:pt x="357283" y="1477047"/>
                  </a:lnTo>
                  <a:lnTo>
                    <a:pt x="354934" y="1482341"/>
                  </a:lnTo>
                  <a:lnTo>
                    <a:pt x="352635" y="1487635"/>
                  </a:lnTo>
                  <a:lnTo>
                    <a:pt x="350393" y="1492930"/>
                  </a:lnTo>
                  <a:lnTo>
                    <a:pt x="348211" y="1498224"/>
                  </a:lnTo>
                  <a:lnTo>
                    <a:pt x="346092" y="1503518"/>
                  </a:lnTo>
                  <a:lnTo>
                    <a:pt x="344039" y="1508812"/>
                  </a:lnTo>
                  <a:lnTo>
                    <a:pt x="342053" y="1514106"/>
                  </a:lnTo>
                  <a:lnTo>
                    <a:pt x="340135" y="1519400"/>
                  </a:lnTo>
                  <a:lnTo>
                    <a:pt x="338292" y="1524694"/>
                  </a:lnTo>
                  <a:lnTo>
                    <a:pt x="336511" y="1529988"/>
                  </a:lnTo>
                  <a:lnTo>
                    <a:pt x="334790" y="1535282"/>
                  </a:lnTo>
                  <a:lnTo>
                    <a:pt x="333126" y="1540576"/>
                  </a:lnTo>
                  <a:lnTo>
                    <a:pt x="331513" y="1545870"/>
                  </a:lnTo>
                  <a:lnTo>
                    <a:pt x="329948" y="1551164"/>
                  </a:lnTo>
                  <a:lnTo>
                    <a:pt x="328427" y="1556458"/>
                  </a:lnTo>
                  <a:lnTo>
                    <a:pt x="326946" y="1561753"/>
                  </a:lnTo>
                  <a:lnTo>
                    <a:pt x="325503" y="1567047"/>
                  </a:lnTo>
                  <a:lnTo>
                    <a:pt x="324088" y="1572341"/>
                  </a:lnTo>
                  <a:lnTo>
                    <a:pt x="322699" y="1577635"/>
                  </a:lnTo>
                  <a:lnTo>
                    <a:pt x="321331" y="1582929"/>
                  </a:lnTo>
                  <a:lnTo>
                    <a:pt x="319984" y="1588223"/>
                  </a:lnTo>
                  <a:lnTo>
                    <a:pt x="318655" y="1593517"/>
                  </a:lnTo>
                  <a:lnTo>
                    <a:pt x="317342" y="1598811"/>
                  </a:lnTo>
                  <a:lnTo>
                    <a:pt x="316047" y="1604105"/>
                  </a:lnTo>
                  <a:lnTo>
                    <a:pt x="314769" y="1609399"/>
                  </a:lnTo>
                  <a:lnTo>
                    <a:pt x="313508" y="1614693"/>
                  </a:lnTo>
                  <a:lnTo>
                    <a:pt x="312264" y="1619987"/>
                  </a:lnTo>
                  <a:lnTo>
                    <a:pt x="311040" y="1625281"/>
                  </a:lnTo>
                  <a:lnTo>
                    <a:pt x="309836" y="1630576"/>
                  </a:lnTo>
                  <a:lnTo>
                    <a:pt x="308654" y="1635870"/>
                  </a:lnTo>
                  <a:lnTo>
                    <a:pt x="307496" y="1641164"/>
                  </a:lnTo>
                  <a:lnTo>
                    <a:pt x="306364" y="1646458"/>
                  </a:lnTo>
                  <a:lnTo>
                    <a:pt x="305260" y="1651752"/>
                  </a:lnTo>
                  <a:lnTo>
                    <a:pt x="304183" y="1657046"/>
                  </a:lnTo>
                  <a:lnTo>
                    <a:pt x="303132" y="1662340"/>
                  </a:lnTo>
                  <a:lnTo>
                    <a:pt x="302107" y="1667634"/>
                  </a:lnTo>
                  <a:lnTo>
                    <a:pt x="301107" y="1672928"/>
                  </a:lnTo>
                  <a:lnTo>
                    <a:pt x="300132" y="1678222"/>
                  </a:lnTo>
                  <a:lnTo>
                    <a:pt x="299178" y="1683516"/>
                  </a:lnTo>
                  <a:lnTo>
                    <a:pt x="298246" y="1688810"/>
                  </a:lnTo>
                  <a:lnTo>
                    <a:pt x="297330" y="1694104"/>
                  </a:lnTo>
                  <a:lnTo>
                    <a:pt x="296425" y="1699399"/>
                  </a:lnTo>
                  <a:lnTo>
                    <a:pt x="295528" y="1704693"/>
                  </a:lnTo>
                  <a:lnTo>
                    <a:pt x="294633" y="1709987"/>
                  </a:lnTo>
                  <a:lnTo>
                    <a:pt x="293738" y="1715281"/>
                  </a:lnTo>
                  <a:lnTo>
                    <a:pt x="292836" y="1720575"/>
                  </a:lnTo>
                  <a:lnTo>
                    <a:pt x="291923" y="1725869"/>
                  </a:lnTo>
                  <a:lnTo>
                    <a:pt x="290991" y="1731163"/>
                  </a:lnTo>
                  <a:lnTo>
                    <a:pt x="290038" y="1736457"/>
                  </a:lnTo>
                  <a:lnTo>
                    <a:pt x="289060" y="1741751"/>
                  </a:lnTo>
                  <a:lnTo>
                    <a:pt x="288054" y="1747045"/>
                  </a:lnTo>
                  <a:lnTo>
                    <a:pt x="287019" y="1752339"/>
                  </a:lnTo>
                  <a:lnTo>
                    <a:pt x="285953" y="1757633"/>
                  </a:lnTo>
                  <a:lnTo>
                    <a:pt x="284856" y="1762928"/>
                  </a:lnTo>
                  <a:lnTo>
                    <a:pt x="283730" y="1768222"/>
                  </a:lnTo>
                  <a:lnTo>
                    <a:pt x="282573" y="1773516"/>
                  </a:lnTo>
                  <a:lnTo>
                    <a:pt x="281395" y="1778810"/>
                  </a:lnTo>
                  <a:lnTo>
                    <a:pt x="280201" y="1784104"/>
                  </a:lnTo>
                  <a:lnTo>
                    <a:pt x="278997" y="1789398"/>
                  </a:lnTo>
                  <a:lnTo>
                    <a:pt x="277791" y="1794692"/>
                  </a:lnTo>
                  <a:lnTo>
                    <a:pt x="276589" y="1799986"/>
                  </a:lnTo>
                  <a:lnTo>
                    <a:pt x="275399" y="1805280"/>
                  </a:lnTo>
                  <a:lnTo>
                    <a:pt x="274229" y="1810574"/>
                  </a:lnTo>
                  <a:lnTo>
                    <a:pt x="273092" y="1815868"/>
                  </a:lnTo>
                  <a:lnTo>
                    <a:pt x="271991" y="1821162"/>
                  </a:lnTo>
                  <a:lnTo>
                    <a:pt x="270931" y="1826456"/>
                  </a:lnTo>
                  <a:lnTo>
                    <a:pt x="269916" y="1831751"/>
                  </a:lnTo>
                  <a:lnTo>
                    <a:pt x="268951" y="1837045"/>
                  </a:lnTo>
                  <a:lnTo>
                    <a:pt x="268036" y="1842339"/>
                  </a:lnTo>
                  <a:lnTo>
                    <a:pt x="267173" y="1847633"/>
                  </a:lnTo>
                  <a:lnTo>
                    <a:pt x="266366" y="1852927"/>
                  </a:lnTo>
                  <a:lnTo>
                    <a:pt x="265615" y="1858221"/>
                  </a:lnTo>
                  <a:lnTo>
                    <a:pt x="264913" y="1863515"/>
                  </a:lnTo>
                  <a:lnTo>
                    <a:pt x="264257" y="1868809"/>
                  </a:lnTo>
                  <a:lnTo>
                    <a:pt x="263645" y="1874103"/>
                  </a:lnTo>
                  <a:lnTo>
                    <a:pt x="263072" y="1879397"/>
                  </a:lnTo>
                  <a:lnTo>
                    <a:pt x="262536" y="1884691"/>
                  </a:lnTo>
                  <a:lnTo>
                    <a:pt x="262032" y="1889985"/>
                  </a:lnTo>
                  <a:lnTo>
                    <a:pt x="261560" y="1895279"/>
                  </a:lnTo>
                  <a:lnTo>
                    <a:pt x="261115" y="1900574"/>
                  </a:lnTo>
                  <a:lnTo>
                    <a:pt x="260690" y="1905868"/>
                  </a:lnTo>
                  <a:lnTo>
                    <a:pt x="260284" y="1911162"/>
                  </a:lnTo>
                  <a:lnTo>
                    <a:pt x="259891" y="1916456"/>
                  </a:lnTo>
                  <a:lnTo>
                    <a:pt x="259511" y="1921750"/>
                  </a:lnTo>
                  <a:lnTo>
                    <a:pt x="259139" y="1927044"/>
                  </a:lnTo>
                  <a:lnTo>
                    <a:pt x="258774" y="1932338"/>
                  </a:lnTo>
                  <a:lnTo>
                    <a:pt x="258413" y="1937632"/>
                  </a:lnTo>
                  <a:lnTo>
                    <a:pt x="258055" y="1942926"/>
                  </a:lnTo>
                  <a:lnTo>
                    <a:pt x="257697" y="1948220"/>
                  </a:lnTo>
                  <a:lnTo>
                    <a:pt x="257338" y="1953514"/>
                  </a:lnTo>
                  <a:lnTo>
                    <a:pt x="256977" y="1958808"/>
                  </a:lnTo>
                  <a:lnTo>
                    <a:pt x="256615" y="1964102"/>
                  </a:lnTo>
                  <a:lnTo>
                    <a:pt x="256250" y="1969397"/>
                  </a:lnTo>
                  <a:lnTo>
                    <a:pt x="255884" y="1974691"/>
                  </a:lnTo>
                  <a:lnTo>
                    <a:pt x="255518" y="1979985"/>
                  </a:lnTo>
                  <a:lnTo>
                    <a:pt x="255152" y="1985279"/>
                  </a:lnTo>
                  <a:lnTo>
                    <a:pt x="254789" y="1990573"/>
                  </a:lnTo>
                  <a:lnTo>
                    <a:pt x="254430" y="1995867"/>
                  </a:lnTo>
                  <a:lnTo>
                    <a:pt x="254077" y="2001161"/>
                  </a:lnTo>
                  <a:lnTo>
                    <a:pt x="253732" y="2006455"/>
                  </a:lnTo>
                  <a:lnTo>
                    <a:pt x="253397" y="2011749"/>
                  </a:lnTo>
                  <a:lnTo>
                    <a:pt x="253073" y="2017043"/>
                  </a:lnTo>
                  <a:lnTo>
                    <a:pt x="252766" y="2022337"/>
                  </a:lnTo>
                  <a:lnTo>
                    <a:pt x="252474" y="2027631"/>
                  </a:lnTo>
                  <a:lnTo>
                    <a:pt x="252199" y="2032925"/>
                  </a:lnTo>
                  <a:lnTo>
                    <a:pt x="251941" y="2038220"/>
                  </a:lnTo>
                  <a:lnTo>
                    <a:pt x="251700" y="2043514"/>
                  </a:lnTo>
                  <a:lnTo>
                    <a:pt x="251476" y="2048808"/>
                  </a:lnTo>
                  <a:lnTo>
                    <a:pt x="251268" y="2054102"/>
                  </a:lnTo>
                  <a:lnTo>
                    <a:pt x="251076" y="2059396"/>
                  </a:lnTo>
                  <a:lnTo>
                    <a:pt x="250901" y="2064690"/>
                  </a:lnTo>
                  <a:lnTo>
                    <a:pt x="250738" y="2069984"/>
                  </a:lnTo>
                  <a:lnTo>
                    <a:pt x="250585" y="2075278"/>
                  </a:lnTo>
                  <a:lnTo>
                    <a:pt x="250440" y="2080572"/>
                  </a:lnTo>
                  <a:lnTo>
                    <a:pt x="250301" y="2085866"/>
                  </a:lnTo>
                  <a:lnTo>
                    <a:pt x="250166" y="2091160"/>
                  </a:lnTo>
                  <a:lnTo>
                    <a:pt x="250032" y="2096454"/>
                  </a:lnTo>
                  <a:lnTo>
                    <a:pt x="249897" y="2101749"/>
                  </a:lnTo>
                  <a:lnTo>
                    <a:pt x="249759" y="2107043"/>
                  </a:lnTo>
                  <a:lnTo>
                    <a:pt x="249615" y="2112337"/>
                  </a:lnTo>
                  <a:lnTo>
                    <a:pt x="249463" y="2117631"/>
                  </a:lnTo>
                  <a:lnTo>
                    <a:pt x="249304" y="2122925"/>
                  </a:lnTo>
                  <a:lnTo>
                    <a:pt x="249134" y="2128219"/>
                  </a:lnTo>
                  <a:lnTo>
                    <a:pt x="248954" y="2133513"/>
                  </a:lnTo>
                  <a:lnTo>
                    <a:pt x="248762" y="2138807"/>
                  </a:lnTo>
                  <a:lnTo>
                    <a:pt x="248557" y="2144101"/>
                  </a:lnTo>
                  <a:lnTo>
                    <a:pt x="248340" y="2149395"/>
                  </a:lnTo>
                  <a:lnTo>
                    <a:pt x="248110" y="2154689"/>
                  </a:lnTo>
                  <a:lnTo>
                    <a:pt x="247869" y="2159983"/>
                  </a:lnTo>
                  <a:lnTo>
                    <a:pt x="247616" y="2165277"/>
                  </a:lnTo>
                  <a:lnTo>
                    <a:pt x="247354" y="2170572"/>
                  </a:lnTo>
                  <a:lnTo>
                    <a:pt x="247081" y="2175866"/>
                  </a:lnTo>
                  <a:lnTo>
                    <a:pt x="246800" y="2181160"/>
                  </a:lnTo>
                  <a:lnTo>
                    <a:pt x="246512" y="2186454"/>
                  </a:lnTo>
                  <a:lnTo>
                    <a:pt x="246216" y="2191748"/>
                  </a:lnTo>
                  <a:lnTo>
                    <a:pt x="245917" y="2197042"/>
                  </a:lnTo>
                  <a:lnTo>
                    <a:pt x="245615" y="2202336"/>
                  </a:lnTo>
                  <a:lnTo>
                    <a:pt x="245312" y="2207630"/>
                  </a:lnTo>
                  <a:lnTo>
                    <a:pt x="245011" y="2212924"/>
                  </a:lnTo>
                  <a:lnTo>
                    <a:pt x="244711" y="2218218"/>
                  </a:lnTo>
                  <a:lnTo>
                    <a:pt x="244417" y="2223512"/>
                  </a:lnTo>
                  <a:lnTo>
                    <a:pt x="244131" y="2228806"/>
                  </a:lnTo>
                  <a:lnTo>
                    <a:pt x="243856" y="2234100"/>
                  </a:lnTo>
                  <a:lnTo>
                    <a:pt x="243592" y="2239395"/>
                  </a:lnTo>
                  <a:lnTo>
                    <a:pt x="243342" y="2244689"/>
                  </a:lnTo>
                  <a:lnTo>
                    <a:pt x="243108" y="2249983"/>
                  </a:lnTo>
                  <a:lnTo>
                    <a:pt x="242891" y="2255277"/>
                  </a:lnTo>
                  <a:lnTo>
                    <a:pt x="242693" y="2260571"/>
                  </a:lnTo>
                  <a:lnTo>
                    <a:pt x="242514" y="2265865"/>
                  </a:lnTo>
                  <a:lnTo>
                    <a:pt x="242359" y="2271159"/>
                  </a:lnTo>
                  <a:lnTo>
                    <a:pt x="242224" y="2276453"/>
                  </a:lnTo>
                  <a:lnTo>
                    <a:pt x="242109" y="2281747"/>
                  </a:lnTo>
                  <a:lnTo>
                    <a:pt x="242013" y="2287041"/>
                  </a:lnTo>
                  <a:lnTo>
                    <a:pt x="241935" y="2292335"/>
                  </a:lnTo>
                  <a:lnTo>
                    <a:pt x="241873" y="2297629"/>
                  </a:lnTo>
                  <a:lnTo>
                    <a:pt x="241825" y="2302923"/>
                  </a:lnTo>
                  <a:lnTo>
                    <a:pt x="241790" y="2308218"/>
                  </a:lnTo>
                  <a:lnTo>
                    <a:pt x="241766" y="2313512"/>
                  </a:lnTo>
                  <a:lnTo>
                    <a:pt x="241748" y="2318806"/>
                  </a:lnTo>
                  <a:lnTo>
                    <a:pt x="241736" y="2324100"/>
                  </a:lnTo>
                  <a:lnTo>
                    <a:pt x="241726" y="2329394"/>
                  </a:lnTo>
                  <a:lnTo>
                    <a:pt x="241717" y="2334688"/>
                  </a:lnTo>
                  <a:lnTo>
                    <a:pt x="241706" y="2339982"/>
                  </a:lnTo>
                  <a:lnTo>
                    <a:pt x="241693" y="2345276"/>
                  </a:lnTo>
                  <a:lnTo>
                    <a:pt x="241675" y="2350570"/>
                  </a:lnTo>
                  <a:lnTo>
                    <a:pt x="241651" y="2355864"/>
                  </a:lnTo>
                  <a:lnTo>
                    <a:pt x="241621" y="2361158"/>
                  </a:lnTo>
                  <a:lnTo>
                    <a:pt x="241584" y="2366452"/>
                  </a:lnTo>
                  <a:lnTo>
                    <a:pt x="241540" y="2371746"/>
                  </a:lnTo>
                  <a:lnTo>
                    <a:pt x="241488" y="2377041"/>
                  </a:lnTo>
                  <a:lnTo>
                    <a:pt x="241429" y="2382335"/>
                  </a:lnTo>
                  <a:lnTo>
                    <a:pt x="241363" y="2387629"/>
                  </a:lnTo>
                  <a:lnTo>
                    <a:pt x="241289" y="2392923"/>
                  </a:lnTo>
                  <a:lnTo>
                    <a:pt x="241208" y="2398217"/>
                  </a:lnTo>
                  <a:lnTo>
                    <a:pt x="241119" y="2403511"/>
                  </a:lnTo>
                  <a:lnTo>
                    <a:pt x="241024" y="2408805"/>
                  </a:lnTo>
                  <a:lnTo>
                    <a:pt x="240923" y="2414099"/>
                  </a:lnTo>
                  <a:lnTo>
                    <a:pt x="240816" y="2419393"/>
                  </a:lnTo>
                  <a:lnTo>
                    <a:pt x="240703" y="2424687"/>
                  </a:lnTo>
                  <a:lnTo>
                    <a:pt x="240585" y="2429981"/>
                  </a:lnTo>
                  <a:lnTo>
                    <a:pt x="240462" y="2435275"/>
                  </a:lnTo>
                  <a:lnTo>
                    <a:pt x="240334" y="2440570"/>
                  </a:lnTo>
                  <a:lnTo>
                    <a:pt x="240202" y="2445864"/>
                  </a:lnTo>
                  <a:lnTo>
                    <a:pt x="240067" y="2451158"/>
                  </a:lnTo>
                  <a:lnTo>
                    <a:pt x="239930" y="2456452"/>
                  </a:lnTo>
                  <a:lnTo>
                    <a:pt x="239792" y="2461746"/>
                  </a:lnTo>
                  <a:lnTo>
                    <a:pt x="239653" y="2467040"/>
                  </a:lnTo>
                  <a:lnTo>
                    <a:pt x="239514" y="2472334"/>
                  </a:lnTo>
                  <a:lnTo>
                    <a:pt x="239376" y="2477628"/>
                  </a:lnTo>
                  <a:lnTo>
                    <a:pt x="239241" y="2482922"/>
                  </a:lnTo>
                  <a:lnTo>
                    <a:pt x="239107" y="2488216"/>
                  </a:lnTo>
                  <a:lnTo>
                    <a:pt x="238978" y="2493510"/>
                  </a:lnTo>
                  <a:lnTo>
                    <a:pt x="238852" y="2498804"/>
                  </a:lnTo>
                  <a:lnTo>
                    <a:pt x="238731" y="2504098"/>
                  </a:lnTo>
                  <a:lnTo>
                    <a:pt x="238615" y="2509393"/>
                  </a:lnTo>
                  <a:lnTo>
                    <a:pt x="238505" y="2514687"/>
                  </a:lnTo>
                  <a:lnTo>
                    <a:pt x="238401" y="2519981"/>
                  </a:lnTo>
                  <a:lnTo>
                    <a:pt x="238304" y="2525275"/>
                  </a:lnTo>
                  <a:lnTo>
                    <a:pt x="238213" y="2530569"/>
                  </a:lnTo>
                  <a:lnTo>
                    <a:pt x="238129" y="2535863"/>
                  </a:lnTo>
                  <a:lnTo>
                    <a:pt x="238052" y="2541157"/>
                  </a:lnTo>
                  <a:lnTo>
                    <a:pt x="237982" y="2546451"/>
                  </a:lnTo>
                  <a:lnTo>
                    <a:pt x="237920" y="2551745"/>
                  </a:lnTo>
                  <a:lnTo>
                    <a:pt x="237865" y="2557039"/>
                  </a:lnTo>
                  <a:lnTo>
                    <a:pt x="237818" y="2562333"/>
                  </a:lnTo>
                  <a:lnTo>
                    <a:pt x="237780" y="2567627"/>
                  </a:lnTo>
                  <a:lnTo>
                    <a:pt x="237749" y="2572921"/>
                  </a:lnTo>
                  <a:lnTo>
                    <a:pt x="237726" y="2578216"/>
                  </a:lnTo>
                  <a:lnTo>
                    <a:pt x="237710" y="2583510"/>
                  </a:lnTo>
                  <a:lnTo>
                    <a:pt x="237702" y="2588804"/>
                  </a:lnTo>
                  <a:lnTo>
                    <a:pt x="237700" y="2594098"/>
                  </a:lnTo>
                  <a:lnTo>
                    <a:pt x="237706" y="2599392"/>
                  </a:lnTo>
                  <a:lnTo>
                    <a:pt x="237719" y="2604686"/>
                  </a:lnTo>
                  <a:lnTo>
                    <a:pt x="237738" y="2609980"/>
                  </a:lnTo>
                  <a:lnTo>
                    <a:pt x="237762" y="2615274"/>
                  </a:lnTo>
                  <a:lnTo>
                    <a:pt x="237789" y="2620568"/>
                  </a:lnTo>
                  <a:lnTo>
                    <a:pt x="237820" y="2625862"/>
                  </a:lnTo>
                  <a:lnTo>
                    <a:pt x="237853" y="2631156"/>
                  </a:lnTo>
                  <a:lnTo>
                    <a:pt x="237888" y="2636450"/>
                  </a:lnTo>
                  <a:lnTo>
                    <a:pt x="237923" y="2641744"/>
                  </a:lnTo>
                  <a:lnTo>
                    <a:pt x="237956" y="2647039"/>
                  </a:lnTo>
                  <a:lnTo>
                    <a:pt x="237987" y="2652333"/>
                  </a:lnTo>
                  <a:lnTo>
                    <a:pt x="238015" y="2657627"/>
                  </a:lnTo>
                  <a:lnTo>
                    <a:pt x="238039" y="2662921"/>
                  </a:lnTo>
                  <a:lnTo>
                    <a:pt x="238059" y="2668215"/>
                  </a:lnTo>
                  <a:lnTo>
                    <a:pt x="238072" y="2673509"/>
                  </a:lnTo>
                  <a:lnTo>
                    <a:pt x="238080" y="2678803"/>
                  </a:lnTo>
                  <a:lnTo>
                    <a:pt x="238081" y="2684097"/>
                  </a:lnTo>
                  <a:lnTo>
                    <a:pt x="238075" y="2689391"/>
                  </a:lnTo>
                  <a:lnTo>
                    <a:pt x="238062" y="2694685"/>
                  </a:lnTo>
                  <a:lnTo>
                    <a:pt x="238044" y="2699979"/>
                  </a:lnTo>
                  <a:lnTo>
                    <a:pt x="238020" y="2705273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1" name="pg35">
              <a:extLst>
                <a:ext uri="{FF2B5EF4-FFF2-40B4-BE49-F238E27FC236}">
                  <a16:creationId xmlns:a16="http://schemas.microsoft.com/office/drawing/2014/main" id="{83003A0F-649A-308D-3D2D-0312E3D42ECB}"/>
                </a:ext>
              </a:extLst>
            </p:cNvPr>
            <p:cNvSpPr/>
            <p:nvPr/>
          </p:nvSpPr>
          <p:spPr>
            <a:xfrm>
              <a:off x="4744678" y="3918220"/>
              <a:ext cx="437692" cy="2735283"/>
            </a:xfrm>
            <a:custGeom>
              <a:avLst/>
              <a:gdLst/>
              <a:ahLst/>
              <a:cxnLst/>
              <a:rect l="0" t="0" r="0" b="0"/>
              <a:pathLst>
                <a:path w="437692" h="2735283">
                  <a:moveTo>
                    <a:pt x="218093" y="2735283"/>
                  </a:moveTo>
                  <a:lnTo>
                    <a:pt x="218049" y="2729931"/>
                  </a:lnTo>
                  <a:lnTo>
                    <a:pt x="218006" y="2724578"/>
                  </a:lnTo>
                  <a:lnTo>
                    <a:pt x="217966" y="2719225"/>
                  </a:lnTo>
                  <a:lnTo>
                    <a:pt x="217926" y="2713872"/>
                  </a:lnTo>
                  <a:lnTo>
                    <a:pt x="217889" y="2708519"/>
                  </a:lnTo>
                  <a:lnTo>
                    <a:pt x="217854" y="2703167"/>
                  </a:lnTo>
                  <a:lnTo>
                    <a:pt x="217822" y="2697814"/>
                  </a:lnTo>
                  <a:lnTo>
                    <a:pt x="217792" y="2692461"/>
                  </a:lnTo>
                  <a:lnTo>
                    <a:pt x="217764" y="2687108"/>
                  </a:lnTo>
                  <a:lnTo>
                    <a:pt x="217738" y="2681755"/>
                  </a:lnTo>
                  <a:lnTo>
                    <a:pt x="217714" y="2676403"/>
                  </a:lnTo>
                  <a:lnTo>
                    <a:pt x="217691" y="2671050"/>
                  </a:lnTo>
                  <a:lnTo>
                    <a:pt x="217669" y="2665697"/>
                  </a:lnTo>
                  <a:lnTo>
                    <a:pt x="217647" y="2660344"/>
                  </a:lnTo>
                  <a:lnTo>
                    <a:pt x="217626" y="2654991"/>
                  </a:lnTo>
                  <a:lnTo>
                    <a:pt x="217603" y="2649639"/>
                  </a:lnTo>
                  <a:lnTo>
                    <a:pt x="217579" y="2644286"/>
                  </a:lnTo>
                  <a:lnTo>
                    <a:pt x="217554" y="2638933"/>
                  </a:lnTo>
                  <a:lnTo>
                    <a:pt x="217526" y="2633580"/>
                  </a:lnTo>
                  <a:lnTo>
                    <a:pt x="217494" y="2628227"/>
                  </a:lnTo>
                  <a:lnTo>
                    <a:pt x="217459" y="2622874"/>
                  </a:lnTo>
                  <a:lnTo>
                    <a:pt x="217421" y="2617522"/>
                  </a:lnTo>
                  <a:lnTo>
                    <a:pt x="217378" y="2612169"/>
                  </a:lnTo>
                  <a:lnTo>
                    <a:pt x="217331" y="2606816"/>
                  </a:lnTo>
                  <a:lnTo>
                    <a:pt x="217279" y="2601463"/>
                  </a:lnTo>
                  <a:lnTo>
                    <a:pt x="217222" y="2596110"/>
                  </a:lnTo>
                  <a:lnTo>
                    <a:pt x="217161" y="2590758"/>
                  </a:lnTo>
                  <a:lnTo>
                    <a:pt x="217094" y="2585405"/>
                  </a:lnTo>
                  <a:lnTo>
                    <a:pt x="217024" y="2580052"/>
                  </a:lnTo>
                  <a:lnTo>
                    <a:pt x="216949" y="2574699"/>
                  </a:lnTo>
                  <a:lnTo>
                    <a:pt x="216871" y="2569346"/>
                  </a:lnTo>
                  <a:lnTo>
                    <a:pt x="216788" y="2563994"/>
                  </a:lnTo>
                  <a:lnTo>
                    <a:pt x="216701" y="2558641"/>
                  </a:lnTo>
                  <a:lnTo>
                    <a:pt x="216611" y="2553288"/>
                  </a:lnTo>
                  <a:lnTo>
                    <a:pt x="216518" y="2547935"/>
                  </a:lnTo>
                  <a:lnTo>
                    <a:pt x="216422" y="2542582"/>
                  </a:lnTo>
                  <a:lnTo>
                    <a:pt x="216322" y="2537230"/>
                  </a:lnTo>
                  <a:lnTo>
                    <a:pt x="216220" y="2531877"/>
                  </a:lnTo>
                  <a:lnTo>
                    <a:pt x="216115" y="2526524"/>
                  </a:lnTo>
                  <a:lnTo>
                    <a:pt x="216007" y="2521171"/>
                  </a:lnTo>
                  <a:lnTo>
                    <a:pt x="215896" y="2515818"/>
                  </a:lnTo>
                  <a:lnTo>
                    <a:pt x="215783" y="2510466"/>
                  </a:lnTo>
                  <a:lnTo>
                    <a:pt x="215667" y="2505113"/>
                  </a:lnTo>
                  <a:lnTo>
                    <a:pt x="215549" y="2499760"/>
                  </a:lnTo>
                  <a:lnTo>
                    <a:pt x="215429" y="2494407"/>
                  </a:lnTo>
                  <a:lnTo>
                    <a:pt x="215305" y="2489054"/>
                  </a:lnTo>
                  <a:lnTo>
                    <a:pt x="215180" y="2483702"/>
                  </a:lnTo>
                  <a:lnTo>
                    <a:pt x="215053" y="2478349"/>
                  </a:lnTo>
                  <a:lnTo>
                    <a:pt x="214923" y="2472996"/>
                  </a:lnTo>
                  <a:lnTo>
                    <a:pt x="214792" y="2467643"/>
                  </a:lnTo>
                  <a:lnTo>
                    <a:pt x="214658" y="2462290"/>
                  </a:lnTo>
                  <a:lnTo>
                    <a:pt x="214523" y="2456937"/>
                  </a:lnTo>
                  <a:lnTo>
                    <a:pt x="214384" y="2451585"/>
                  </a:lnTo>
                  <a:lnTo>
                    <a:pt x="214243" y="2446232"/>
                  </a:lnTo>
                  <a:lnTo>
                    <a:pt x="214099" y="2440879"/>
                  </a:lnTo>
                  <a:lnTo>
                    <a:pt x="213952" y="2435526"/>
                  </a:lnTo>
                  <a:lnTo>
                    <a:pt x="213800" y="2430173"/>
                  </a:lnTo>
                  <a:lnTo>
                    <a:pt x="213644" y="2424821"/>
                  </a:lnTo>
                  <a:lnTo>
                    <a:pt x="213482" y="2419468"/>
                  </a:lnTo>
                  <a:lnTo>
                    <a:pt x="213313" y="2414115"/>
                  </a:lnTo>
                  <a:lnTo>
                    <a:pt x="213137" y="2408762"/>
                  </a:lnTo>
                  <a:lnTo>
                    <a:pt x="212954" y="2403409"/>
                  </a:lnTo>
                  <a:lnTo>
                    <a:pt x="212763" y="2398057"/>
                  </a:lnTo>
                  <a:lnTo>
                    <a:pt x="212564" y="2392704"/>
                  </a:lnTo>
                  <a:lnTo>
                    <a:pt x="212356" y="2387351"/>
                  </a:lnTo>
                  <a:lnTo>
                    <a:pt x="212136" y="2381998"/>
                  </a:lnTo>
                  <a:lnTo>
                    <a:pt x="211908" y="2376645"/>
                  </a:lnTo>
                  <a:lnTo>
                    <a:pt x="211671" y="2371293"/>
                  </a:lnTo>
                  <a:lnTo>
                    <a:pt x="211425" y="2365940"/>
                  </a:lnTo>
                  <a:lnTo>
                    <a:pt x="211171" y="2360587"/>
                  </a:lnTo>
                  <a:lnTo>
                    <a:pt x="210909" y="2355234"/>
                  </a:lnTo>
                  <a:lnTo>
                    <a:pt x="210641" y="2349881"/>
                  </a:lnTo>
                  <a:lnTo>
                    <a:pt x="210366" y="2344529"/>
                  </a:lnTo>
                  <a:lnTo>
                    <a:pt x="210088" y="2339176"/>
                  </a:lnTo>
                  <a:lnTo>
                    <a:pt x="209806" y="2333823"/>
                  </a:lnTo>
                  <a:lnTo>
                    <a:pt x="209524" y="2328470"/>
                  </a:lnTo>
                  <a:lnTo>
                    <a:pt x="209242" y="2323117"/>
                  </a:lnTo>
                  <a:lnTo>
                    <a:pt x="208960" y="2317765"/>
                  </a:lnTo>
                  <a:lnTo>
                    <a:pt x="208683" y="2312412"/>
                  </a:lnTo>
                  <a:lnTo>
                    <a:pt x="208411" y="2307059"/>
                  </a:lnTo>
                  <a:lnTo>
                    <a:pt x="208144" y="2301706"/>
                  </a:lnTo>
                  <a:lnTo>
                    <a:pt x="207885" y="2296353"/>
                  </a:lnTo>
                  <a:lnTo>
                    <a:pt x="207634" y="2291000"/>
                  </a:lnTo>
                  <a:lnTo>
                    <a:pt x="207393" y="2285648"/>
                  </a:lnTo>
                  <a:lnTo>
                    <a:pt x="207162" y="2280295"/>
                  </a:lnTo>
                  <a:lnTo>
                    <a:pt x="206943" y="2274942"/>
                  </a:lnTo>
                  <a:lnTo>
                    <a:pt x="206735" y="2269589"/>
                  </a:lnTo>
                  <a:lnTo>
                    <a:pt x="206538" y="2264236"/>
                  </a:lnTo>
                  <a:lnTo>
                    <a:pt x="206352" y="2258884"/>
                  </a:lnTo>
                  <a:lnTo>
                    <a:pt x="206176" y="2253531"/>
                  </a:lnTo>
                  <a:lnTo>
                    <a:pt x="206010" y="2248178"/>
                  </a:lnTo>
                  <a:lnTo>
                    <a:pt x="205853" y="2242825"/>
                  </a:lnTo>
                  <a:lnTo>
                    <a:pt x="205704" y="2237472"/>
                  </a:lnTo>
                  <a:lnTo>
                    <a:pt x="205560" y="2232120"/>
                  </a:lnTo>
                  <a:lnTo>
                    <a:pt x="205420" y="2226767"/>
                  </a:lnTo>
                  <a:lnTo>
                    <a:pt x="205281" y="2221414"/>
                  </a:lnTo>
                  <a:lnTo>
                    <a:pt x="205142" y="2216061"/>
                  </a:lnTo>
                  <a:lnTo>
                    <a:pt x="205001" y="2210708"/>
                  </a:lnTo>
                  <a:lnTo>
                    <a:pt x="204853" y="2205356"/>
                  </a:lnTo>
                  <a:lnTo>
                    <a:pt x="204699" y="2200003"/>
                  </a:lnTo>
                  <a:lnTo>
                    <a:pt x="204535" y="2194650"/>
                  </a:lnTo>
                  <a:lnTo>
                    <a:pt x="204361" y="2189297"/>
                  </a:lnTo>
                  <a:lnTo>
                    <a:pt x="204173" y="2183944"/>
                  </a:lnTo>
                  <a:lnTo>
                    <a:pt x="203973" y="2178592"/>
                  </a:lnTo>
                  <a:lnTo>
                    <a:pt x="203755" y="2173239"/>
                  </a:lnTo>
                  <a:lnTo>
                    <a:pt x="203520" y="2167886"/>
                  </a:lnTo>
                  <a:lnTo>
                    <a:pt x="203269" y="2162533"/>
                  </a:lnTo>
                  <a:lnTo>
                    <a:pt x="203002" y="2157180"/>
                  </a:lnTo>
                  <a:lnTo>
                    <a:pt x="202720" y="2151828"/>
                  </a:lnTo>
                  <a:lnTo>
                    <a:pt x="202422" y="2146475"/>
                  </a:lnTo>
                  <a:lnTo>
                    <a:pt x="202109" y="2141122"/>
                  </a:lnTo>
                  <a:lnTo>
                    <a:pt x="201781" y="2135769"/>
                  </a:lnTo>
                  <a:lnTo>
                    <a:pt x="201442" y="2130416"/>
                  </a:lnTo>
                  <a:lnTo>
                    <a:pt x="201092" y="2125064"/>
                  </a:lnTo>
                  <a:lnTo>
                    <a:pt x="200733" y="2119711"/>
                  </a:lnTo>
                  <a:lnTo>
                    <a:pt x="200366" y="2114358"/>
                  </a:lnTo>
                  <a:lnTo>
                    <a:pt x="199993" y="2109005"/>
                  </a:lnTo>
                  <a:lnTo>
                    <a:pt x="199614" y="2103652"/>
                  </a:lnTo>
                  <a:lnTo>
                    <a:pt x="199231" y="2098299"/>
                  </a:lnTo>
                  <a:lnTo>
                    <a:pt x="198845" y="2092947"/>
                  </a:lnTo>
                  <a:lnTo>
                    <a:pt x="198456" y="2087594"/>
                  </a:lnTo>
                  <a:lnTo>
                    <a:pt x="198065" y="2082241"/>
                  </a:lnTo>
                  <a:lnTo>
                    <a:pt x="197672" y="2076888"/>
                  </a:lnTo>
                  <a:lnTo>
                    <a:pt x="197277" y="2071535"/>
                  </a:lnTo>
                  <a:lnTo>
                    <a:pt x="196880" y="2066183"/>
                  </a:lnTo>
                  <a:lnTo>
                    <a:pt x="196480" y="2060830"/>
                  </a:lnTo>
                  <a:lnTo>
                    <a:pt x="196076" y="2055477"/>
                  </a:lnTo>
                  <a:lnTo>
                    <a:pt x="195669" y="2050124"/>
                  </a:lnTo>
                  <a:lnTo>
                    <a:pt x="195258" y="2044771"/>
                  </a:lnTo>
                  <a:lnTo>
                    <a:pt x="194841" y="2039419"/>
                  </a:lnTo>
                  <a:lnTo>
                    <a:pt x="194419" y="2034066"/>
                  </a:lnTo>
                  <a:lnTo>
                    <a:pt x="193990" y="2028713"/>
                  </a:lnTo>
                  <a:lnTo>
                    <a:pt x="193553" y="2023360"/>
                  </a:lnTo>
                  <a:lnTo>
                    <a:pt x="193109" y="2018007"/>
                  </a:lnTo>
                  <a:lnTo>
                    <a:pt x="192657" y="2012655"/>
                  </a:lnTo>
                  <a:lnTo>
                    <a:pt x="192197" y="2007302"/>
                  </a:lnTo>
                  <a:lnTo>
                    <a:pt x="191727" y="2001949"/>
                  </a:lnTo>
                  <a:lnTo>
                    <a:pt x="191247" y="1996596"/>
                  </a:lnTo>
                  <a:lnTo>
                    <a:pt x="190756" y="1991243"/>
                  </a:lnTo>
                  <a:lnTo>
                    <a:pt x="190254" y="1985891"/>
                  </a:lnTo>
                  <a:lnTo>
                    <a:pt x="189742" y="1980538"/>
                  </a:lnTo>
                  <a:lnTo>
                    <a:pt x="189217" y="1975185"/>
                  </a:lnTo>
                  <a:lnTo>
                    <a:pt x="188679" y="1969832"/>
                  </a:lnTo>
                  <a:lnTo>
                    <a:pt x="188127" y="1964479"/>
                  </a:lnTo>
                  <a:lnTo>
                    <a:pt x="187557" y="1959127"/>
                  </a:lnTo>
                  <a:lnTo>
                    <a:pt x="186970" y="1953774"/>
                  </a:lnTo>
                  <a:lnTo>
                    <a:pt x="186365" y="1948421"/>
                  </a:lnTo>
                  <a:lnTo>
                    <a:pt x="185739" y="1943068"/>
                  </a:lnTo>
                  <a:lnTo>
                    <a:pt x="185090" y="1937715"/>
                  </a:lnTo>
                  <a:lnTo>
                    <a:pt x="184418" y="1932362"/>
                  </a:lnTo>
                  <a:lnTo>
                    <a:pt x="183715" y="1927010"/>
                  </a:lnTo>
                  <a:lnTo>
                    <a:pt x="182981" y="1921657"/>
                  </a:lnTo>
                  <a:lnTo>
                    <a:pt x="182215" y="1916304"/>
                  </a:lnTo>
                  <a:lnTo>
                    <a:pt x="181415" y="1910951"/>
                  </a:lnTo>
                  <a:lnTo>
                    <a:pt x="180580" y="1905598"/>
                  </a:lnTo>
                  <a:lnTo>
                    <a:pt x="179709" y="1900246"/>
                  </a:lnTo>
                  <a:lnTo>
                    <a:pt x="178798" y="1894893"/>
                  </a:lnTo>
                  <a:lnTo>
                    <a:pt x="177839" y="1889540"/>
                  </a:lnTo>
                  <a:lnTo>
                    <a:pt x="176840" y="1884187"/>
                  </a:lnTo>
                  <a:lnTo>
                    <a:pt x="175800" y="1878834"/>
                  </a:lnTo>
                  <a:lnTo>
                    <a:pt x="174719" y="1873482"/>
                  </a:lnTo>
                  <a:lnTo>
                    <a:pt x="173598" y="1868129"/>
                  </a:lnTo>
                  <a:lnTo>
                    <a:pt x="172438" y="1862776"/>
                  </a:lnTo>
                  <a:lnTo>
                    <a:pt x="171236" y="1857423"/>
                  </a:lnTo>
                  <a:lnTo>
                    <a:pt x="169995" y="1852070"/>
                  </a:lnTo>
                  <a:lnTo>
                    <a:pt x="168721" y="1846718"/>
                  </a:lnTo>
                  <a:lnTo>
                    <a:pt x="167417" y="1841365"/>
                  </a:lnTo>
                  <a:lnTo>
                    <a:pt x="166085" y="1836012"/>
                  </a:lnTo>
                  <a:lnTo>
                    <a:pt x="164728" y="1830659"/>
                  </a:lnTo>
                  <a:lnTo>
                    <a:pt x="163351" y="1825306"/>
                  </a:lnTo>
                  <a:lnTo>
                    <a:pt x="161953" y="1819954"/>
                  </a:lnTo>
                  <a:lnTo>
                    <a:pt x="160542" y="1814601"/>
                  </a:lnTo>
                  <a:lnTo>
                    <a:pt x="159122" y="1809248"/>
                  </a:lnTo>
                  <a:lnTo>
                    <a:pt x="157698" y="1803895"/>
                  </a:lnTo>
                  <a:lnTo>
                    <a:pt x="156272" y="1798542"/>
                  </a:lnTo>
                  <a:lnTo>
                    <a:pt x="154848" y="1793190"/>
                  </a:lnTo>
                  <a:lnTo>
                    <a:pt x="153430" y="1787837"/>
                  </a:lnTo>
                  <a:lnTo>
                    <a:pt x="152024" y="1782484"/>
                  </a:lnTo>
                  <a:lnTo>
                    <a:pt x="150632" y="1777131"/>
                  </a:lnTo>
                  <a:lnTo>
                    <a:pt x="149255" y="1771778"/>
                  </a:lnTo>
                  <a:lnTo>
                    <a:pt x="147898" y="1766426"/>
                  </a:lnTo>
                  <a:lnTo>
                    <a:pt x="146561" y="1761073"/>
                  </a:lnTo>
                  <a:lnTo>
                    <a:pt x="145247" y="1755720"/>
                  </a:lnTo>
                  <a:lnTo>
                    <a:pt x="143961" y="1750367"/>
                  </a:lnTo>
                  <a:lnTo>
                    <a:pt x="142703" y="1745014"/>
                  </a:lnTo>
                  <a:lnTo>
                    <a:pt x="141470" y="1739661"/>
                  </a:lnTo>
                  <a:lnTo>
                    <a:pt x="140263" y="1734309"/>
                  </a:lnTo>
                  <a:lnTo>
                    <a:pt x="139082" y="1728956"/>
                  </a:lnTo>
                  <a:lnTo>
                    <a:pt x="137925" y="1723603"/>
                  </a:lnTo>
                  <a:lnTo>
                    <a:pt x="136793" y="1718250"/>
                  </a:lnTo>
                  <a:lnTo>
                    <a:pt x="135686" y="1712897"/>
                  </a:lnTo>
                  <a:lnTo>
                    <a:pt x="134598" y="1707545"/>
                  </a:lnTo>
                  <a:lnTo>
                    <a:pt x="133526" y="1702192"/>
                  </a:lnTo>
                  <a:lnTo>
                    <a:pt x="132468" y="1696839"/>
                  </a:lnTo>
                  <a:lnTo>
                    <a:pt x="131421" y="1691486"/>
                  </a:lnTo>
                  <a:lnTo>
                    <a:pt x="130381" y="1686133"/>
                  </a:lnTo>
                  <a:lnTo>
                    <a:pt x="129346" y="1680781"/>
                  </a:lnTo>
                  <a:lnTo>
                    <a:pt x="128309" y="1675428"/>
                  </a:lnTo>
                  <a:lnTo>
                    <a:pt x="127268" y="1670075"/>
                  </a:lnTo>
                  <a:lnTo>
                    <a:pt x="126219" y="1664722"/>
                  </a:lnTo>
                  <a:lnTo>
                    <a:pt x="125158" y="1659369"/>
                  </a:lnTo>
                  <a:lnTo>
                    <a:pt x="124081" y="1654017"/>
                  </a:lnTo>
                  <a:lnTo>
                    <a:pt x="122985" y="1648664"/>
                  </a:lnTo>
                  <a:lnTo>
                    <a:pt x="121860" y="1643311"/>
                  </a:lnTo>
                  <a:lnTo>
                    <a:pt x="120707" y="1637958"/>
                  </a:lnTo>
                  <a:lnTo>
                    <a:pt x="119521" y="1632605"/>
                  </a:lnTo>
                  <a:lnTo>
                    <a:pt x="118301" y="1627253"/>
                  </a:lnTo>
                  <a:lnTo>
                    <a:pt x="117043" y="1621900"/>
                  </a:lnTo>
                  <a:lnTo>
                    <a:pt x="115744" y="1616547"/>
                  </a:lnTo>
                  <a:lnTo>
                    <a:pt x="114396" y="1611194"/>
                  </a:lnTo>
                  <a:lnTo>
                    <a:pt x="112995" y="1605841"/>
                  </a:lnTo>
                  <a:lnTo>
                    <a:pt x="111545" y="1600489"/>
                  </a:lnTo>
                  <a:lnTo>
                    <a:pt x="110044" y="1595136"/>
                  </a:lnTo>
                  <a:lnTo>
                    <a:pt x="108491" y="1589783"/>
                  </a:lnTo>
                  <a:lnTo>
                    <a:pt x="106886" y="1584430"/>
                  </a:lnTo>
                  <a:lnTo>
                    <a:pt x="105227" y="1579077"/>
                  </a:lnTo>
                  <a:lnTo>
                    <a:pt x="103506" y="1573724"/>
                  </a:lnTo>
                  <a:lnTo>
                    <a:pt x="101734" y="1568372"/>
                  </a:lnTo>
                  <a:lnTo>
                    <a:pt x="99914" y="1563019"/>
                  </a:lnTo>
                  <a:lnTo>
                    <a:pt x="98049" y="1557666"/>
                  </a:lnTo>
                  <a:lnTo>
                    <a:pt x="96143" y="1552313"/>
                  </a:lnTo>
                  <a:lnTo>
                    <a:pt x="94201" y="1546960"/>
                  </a:lnTo>
                  <a:lnTo>
                    <a:pt x="92226" y="1541608"/>
                  </a:lnTo>
                  <a:lnTo>
                    <a:pt x="90224" y="1536255"/>
                  </a:lnTo>
                  <a:lnTo>
                    <a:pt x="88208" y="1530902"/>
                  </a:lnTo>
                  <a:lnTo>
                    <a:pt x="86182" y="1525549"/>
                  </a:lnTo>
                  <a:lnTo>
                    <a:pt x="84155" y="1520196"/>
                  </a:lnTo>
                  <a:lnTo>
                    <a:pt x="82135" y="1514844"/>
                  </a:lnTo>
                  <a:lnTo>
                    <a:pt x="80127" y="1509491"/>
                  </a:lnTo>
                  <a:lnTo>
                    <a:pt x="78145" y="1504138"/>
                  </a:lnTo>
                  <a:lnTo>
                    <a:pt x="76193" y="1498785"/>
                  </a:lnTo>
                  <a:lnTo>
                    <a:pt x="74277" y="1493432"/>
                  </a:lnTo>
                  <a:lnTo>
                    <a:pt x="72400" y="1488080"/>
                  </a:lnTo>
                  <a:lnTo>
                    <a:pt x="70567" y="1482727"/>
                  </a:lnTo>
                  <a:lnTo>
                    <a:pt x="68780" y="1477374"/>
                  </a:lnTo>
                  <a:lnTo>
                    <a:pt x="67043" y="1472021"/>
                  </a:lnTo>
                  <a:lnTo>
                    <a:pt x="65363" y="1466668"/>
                  </a:lnTo>
                  <a:lnTo>
                    <a:pt x="63730" y="1461316"/>
                  </a:lnTo>
                  <a:lnTo>
                    <a:pt x="62142" y="1455963"/>
                  </a:lnTo>
                  <a:lnTo>
                    <a:pt x="60595" y="1450610"/>
                  </a:lnTo>
                  <a:lnTo>
                    <a:pt x="59086" y="1445257"/>
                  </a:lnTo>
                  <a:lnTo>
                    <a:pt x="57610" y="1439904"/>
                  </a:lnTo>
                  <a:lnTo>
                    <a:pt x="56164" y="1434552"/>
                  </a:lnTo>
                  <a:lnTo>
                    <a:pt x="54740" y="1429199"/>
                  </a:lnTo>
                  <a:lnTo>
                    <a:pt x="53328" y="1423846"/>
                  </a:lnTo>
                  <a:lnTo>
                    <a:pt x="51923" y="1418493"/>
                  </a:lnTo>
                  <a:lnTo>
                    <a:pt x="50520" y="1413140"/>
                  </a:lnTo>
                  <a:lnTo>
                    <a:pt x="49112" y="1407787"/>
                  </a:lnTo>
                  <a:lnTo>
                    <a:pt x="47695" y="1402435"/>
                  </a:lnTo>
                  <a:lnTo>
                    <a:pt x="46259" y="1397082"/>
                  </a:lnTo>
                  <a:lnTo>
                    <a:pt x="44803" y="1391729"/>
                  </a:lnTo>
                  <a:lnTo>
                    <a:pt x="43325" y="1386376"/>
                  </a:lnTo>
                  <a:lnTo>
                    <a:pt x="41822" y="1381023"/>
                  </a:lnTo>
                  <a:lnTo>
                    <a:pt x="40292" y="1375671"/>
                  </a:lnTo>
                  <a:lnTo>
                    <a:pt x="38736" y="1370318"/>
                  </a:lnTo>
                  <a:lnTo>
                    <a:pt x="37149" y="1364965"/>
                  </a:lnTo>
                  <a:lnTo>
                    <a:pt x="35533" y="1359612"/>
                  </a:lnTo>
                  <a:lnTo>
                    <a:pt x="33894" y="1354259"/>
                  </a:lnTo>
                  <a:lnTo>
                    <a:pt x="32233" y="1348907"/>
                  </a:lnTo>
                  <a:lnTo>
                    <a:pt x="30554" y="1343554"/>
                  </a:lnTo>
                  <a:lnTo>
                    <a:pt x="28860" y="1338201"/>
                  </a:lnTo>
                  <a:lnTo>
                    <a:pt x="27156" y="1332848"/>
                  </a:lnTo>
                  <a:lnTo>
                    <a:pt x="25446" y="1327495"/>
                  </a:lnTo>
                  <a:lnTo>
                    <a:pt x="23738" y="1322143"/>
                  </a:lnTo>
                  <a:lnTo>
                    <a:pt x="22038" y="1316790"/>
                  </a:lnTo>
                  <a:lnTo>
                    <a:pt x="20353" y="1311437"/>
                  </a:lnTo>
                  <a:lnTo>
                    <a:pt x="18688" y="1306084"/>
                  </a:lnTo>
                  <a:lnTo>
                    <a:pt x="17051" y="1300731"/>
                  </a:lnTo>
                  <a:lnTo>
                    <a:pt x="15451" y="1295379"/>
                  </a:lnTo>
                  <a:lnTo>
                    <a:pt x="13900" y="1290026"/>
                  </a:lnTo>
                  <a:lnTo>
                    <a:pt x="12401" y="1284673"/>
                  </a:lnTo>
                  <a:lnTo>
                    <a:pt x="10961" y="1279320"/>
                  </a:lnTo>
                  <a:lnTo>
                    <a:pt x="9585" y="1273967"/>
                  </a:lnTo>
                  <a:lnTo>
                    <a:pt x="8279" y="1268615"/>
                  </a:lnTo>
                  <a:lnTo>
                    <a:pt x="7051" y="1263262"/>
                  </a:lnTo>
                  <a:lnTo>
                    <a:pt x="5919" y="1257909"/>
                  </a:lnTo>
                  <a:lnTo>
                    <a:pt x="4881" y="1252556"/>
                  </a:lnTo>
                  <a:lnTo>
                    <a:pt x="3935" y="1247203"/>
                  </a:lnTo>
                  <a:lnTo>
                    <a:pt x="3085" y="1241851"/>
                  </a:lnTo>
                  <a:lnTo>
                    <a:pt x="2333" y="1236498"/>
                  </a:lnTo>
                  <a:lnTo>
                    <a:pt x="1681" y="1231145"/>
                  </a:lnTo>
                  <a:lnTo>
                    <a:pt x="1135" y="1225792"/>
                  </a:lnTo>
                  <a:lnTo>
                    <a:pt x="708" y="1220439"/>
                  </a:lnTo>
                  <a:lnTo>
                    <a:pt x="382" y="1215086"/>
                  </a:lnTo>
                  <a:lnTo>
                    <a:pt x="156" y="1209734"/>
                  </a:lnTo>
                  <a:lnTo>
                    <a:pt x="29" y="1204381"/>
                  </a:lnTo>
                  <a:lnTo>
                    <a:pt x="0" y="1199028"/>
                  </a:lnTo>
                  <a:lnTo>
                    <a:pt x="65" y="1193675"/>
                  </a:lnTo>
                  <a:lnTo>
                    <a:pt x="237" y="1188322"/>
                  </a:lnTo>
                  <a:lnTo>
                    <a:pt x="505" y="1182970"/>
                  </a:lnTo>
                  <a:lnTo>
                    <a:pt x="860" y="1177617"/>
                  </a:lnTo>
                  <a:lnTo>
                    <a:pt x="1300" y="1172264"/>
                  </a:lnTo>
                  <a:lnTo>
                    <a:pt x="1820" y="1166911"/>
                  </a:lnTo>
                  <a:lnTo>
                    <a:pt x="2420" y="1161558"/>
                  </a:lnTo>
                  <a:lnTo>
                    <a:pt x="3095" y="1156206"/>
                  </a:lnTo>
                  <a:lnTo>
                    <a:pt x="3857" y="1150853"/>
                  </a:lnTo>
                  <a:lnTo>
                    <a:pt x="4685" y="1145500"/>
                  </a:lnTo>
                  <a:lnTo>
                    <a:pt x="5575" y="1140147"/>
                  </a:lnTo>
                  <a:lnTo>
                    <a:pt x="6524" y="1134794"/>
                  </a:lnTo>
                  <a:lnTo>
                    <a:pt x="7526" y="1129442"/>
                  </a:lnTo>
                  <a:lnTo>
                    <a:pt x="8576" y="1124089"/>
                  </a:lnTo>
                  <a:lnTo>
                    <a:pt x="9674" y="1118736"/>
                  </a:lnTo>
                  <a:lnTo>
                    <a:pt x="10808" y="1113383"/>
                  </a:lnTo>
                  <a:lnTo>
                    <a:pt x="11970" y="1108030"/>
                  </a:lnTo>
                  <a:lnTo>
                    <a:pt x="13152" y="1102678"/>
                  </a:lnTo>
                  <a:lnTo>
                    <a:pt x="14347" y="1097325"/>
                  </a:lnTo>
                  <a:lnTo>
                    <a:pt x="15548" y="1091972"/>
                  </a:lnTo>
                  <a:lnTo>
                    <a:pt x="16748" y="1086619"/>
                  </a:lnTo>
                  <a:lnTo>
                    <a:pt x="17937" y="1081266"/>
                  </a:lnTo>
                  <a:lnTo>
                    <a:pt x="19109" y="1075914"/>
                  </a:lnTo>
                  <a:lnTo>
                    <a:pt x="20258" y="1070561"/>
                  </a:lnTo>
                  <a:lnTo>
                    <a:pt x="21380" y="1065208"/>
                  </a:lnTo>
                  <a:lnTo>
                    <a:pt x="22471" y="1059855"/>
                  </a:lnTo>
                  <a:lnTo>
                    <a:pt x="23528" y="1054502"/>
                  </a:lnTo>
                  <a:lnTo>
                    <a:pt x="24548" y="1049149"/>
                  </a:lnTo>
                  <a:lnTo>
                    <a:pt x="25527" y="1043797"/>
                  </a:lnTo>
                  <a:lnTo>
                    <a:pt x="26474" y="1038444"/>
                  </a:lnTo>
                  <a:lnTo>
                    <a:pt x="27391" y="1033091"/>
                  </a:lnTo>
                  <a:lnTo>
                    <a:pt x="28283" y="1027738"/>
                  </a:lnTo>
                  <a:lnTo>
                    <a:pt x="29156" y="1022385"/>
                  </a:lnTo>
                  <a:lnTo>
                    <a:pt x="30016" y="1017033"/>
                  </a:lnTo>
                  <a:lnTo>
                    <a:pt x="30872" y="1011680"/>
                  </a:lnTo>
                  <a:lnTo>
                    <a:pt x="31737" y="1006327"/>
                  </a:lnTo>
                  <a:lnTo>
                    <a:pt x="32620" y="1000974"/>
                  </a:lnTo>
                  <a:lnTo>
                    <a:pt x="33531" y="995621"/>
                  </a:lnTo>
                  <a:lnTo>
                    <a:pt x="34479" y="990269"/>
                  </a:lnTo>
                  <a:lnTo>
                    <a:pt x="35474" y="984916"/>
                  </a:lnTo>
                  <a:lnTo>
                    <a:pt x="36526" y="979563"/>
                  </a:lnTo>
                  <a:lnTo>
                    <a:pt x="37657" y="974210"/>
                  </a:lnTo>
                  <a:lnTo>
                    <a:pt x="38862" y="968857"/>
                  </a:lnTo>
                  <a:lnTo>
                    <a:pt x="40147" y="963505"/>
                  </a:lnTo>
                  <a:lnTo>
                    <a:pt x="41516" y="958152"/>
                  </a:lnTo>
                  <a:lnTo>
                    <a:pt x="42974" y="952799"/>
                  </a:lnTo>
                  <a:lnTo>
                    <a:pt x="44521" y="947446"/>
                  </a:lnTo>
                  <a:lnTo>
                    <a:pt x="46173" y="942093"/>
                  </a:lnTo>
                  <a:lnTo>
                    <a:pt x="47921" y="936741"/>
                  </a:lnTo>
                  <a:lnTo>
                    <a:pt x="49756" y="931388"/>
                  </a:lnTo>
                  <a:lnTo>
                    <a:pt x="51675" y="926035"/>
                  </a:lnTo>
                  <a:lnTo>
                    <a:pt x="53673" y="920682"/>
                  </a:lnTo>
                  <a:lnTo>
                    <a:pt x="55746" y="915329"/>
                  </a:lnTo>
                  <a:lnTo>
                    <a:pt x="57889" y="909977"/>
                  </a:lnTo>
                  <a:lnTo>
                    <a:pt x="60105" y="904624"/>
                  </a:lnTo>
                  <a:lnTo>
                    <a:pt x="62373" y="899271"/>
                  </a:lnTo>
                  <a:lnTo>
                    <a:pt x="64685" y="893918"/>
                  </a:lnTo>
                  <a:lnTo>
                    <a:pt x="67035" y="888565"/>
                  </a:lnTo>
                  <a:lnTo>
                    <a:pt x="69416" y="883213"/>
                  </a:lnTo>
                  <a:lnTo>
                    <a:pt x="71819" y="877860"/>
                  </a:lnTo>
                  <a:lnTo>
                    <a:pt x="74238" y="872507"/>
                  </a:lnTo>
                  <a:lnTo>
                    <a:pt x="76665" y="867154"/>
                  </a:lnTo>
                  <a:lnTo>
                    <a:pt x="79090" y="861801"/>
                  </a:lnTo>
                  <a:lnTo>
                    <a:pt x="81509" y="856448"/>
                  </a:lnTo>
                  <a:lnTo>
                    <a:pt x="83915" y="851096"/>
                  </a:lnTo>
                  <a:lnTo>
                    <a:pt x="86305" y="845743"/>
                  </a:lnTo>
                  <a:lnTo>
                    <a:pt x="88672" y="840390"/>
                  </a:lnTo>
                  <a:lnTo>
                    <a:pt x="91008" y="835037"/>
                  </a:lnTo>
                  <a:lnTo>
                    <a:pt x="93313" y="829684"/>
                  </a:lnTo>
                  <a:lnTo>
                    <a:pt x="95586" y="824332"/>
                  </a:lnTo>
                  <a:lnTo>
                    <a:pt x="97825" y="818979"/>
                  </a:lnTo>
                  <a:lnTo>
                    <a:pt x="100030" y="813626"/>
                  </a:lnTo>
                  <a:lnTo>
                    <a:pt x="102200" y="808273"/>
                  </a:lnTo>
                  <a:lnTo>
                    <a:pt x="104332" y="802920"/>
                  </a:lnTo>
                  <a:lnTo>
                    <a:pt x="106425" y="797568"/>
                  </a:lnTo>
                  <a:lnTo>
                    <a:pt x="108487" y="792215"/>
                  </a:lnTo>
                  <a:lnTo>
                    <a:pt x="110518" y="786862"/>
                  </a:lnTo>
                  <a:lnTo>
                    <a:pt x="112522" y="781509"/>
                  </a:lnTo>
                  <a:lnTo>
                    <a:pt x="114499" y="776156"/>
                  </a:lnTo>
                  <a:lnTo>
                    <a:pt x="116453" y="770804"/>
                  </a:lnTo>
                  <a:lnTo>
                    <a:pt x="118384" y="765451"/>
                  </a:lnTo>
                  <a:lnTo>
                    <a:pt x="120298" y="760098"/>
                  </a:lnTo>
                  <a:lnTo>
                    <a:pt x="122198" y="754745"/>
                  </a:lnTo>
                  <a:lnTo>
                    <a:pt x="124086" y="749392"/>
                  </a:lnTo>
                  <a:lnTo>
                    <a:pt x="125967" y="744040"/>
                  </a:lnTo>
                  <a:lnTo>
                    <a:pt x="127841" y="738687"/>
                  </a:lnTo>
                  <a:lnTo>
                    <a:pt x="129710" y="733334"/>
                  </a:lnTo>
                  <a:lnTo>
                    <a:pt x="131578" y="727981"/>
                  </a:lnTo>
                  <a:lnTo>
                    <a:pt x="133446" y="722628"/>
                  </a:lnTo>
                  <a:lnTo>
                    <a:pt x="135315" y="717276"/>
                  </a:lnTo>
                  <a:lnTo>
                    <a:pt x="137185" y="711923"/>
                  </a:lnTo>
                  <a:lnTo>
                    <a:pt x="139058" y="706570"/>
                  </a:lnTo>
                  <a:lnTo>
                    <a:pt x="140934" y="701217"/>
                  </a:lnTo>
                  <a:lnTo>
                    <a:pt x="142812" y="695864"/>
                  </a:lnTo>
                  <a:lnTo>
                    <a:pt x="144691" y="690511"/>
                  </a:lnTo>
                  <a:lnTo>
                    <a:pt x="146570" y="685159"/>
                  </a:lnTo>
                  <a:lnTo>
                    <a:pt x="148449" y="679806"/>
                  </a:lnTo>
                  <a:lnTo>
                    <a:pt x="150324" y="674453"/>
                  </a:lnTo>
                  <a:lnTo>
                    <a:pt x="152195" y="669100"/>
                  </a:lnTo>
                  <a:lnTo>
                    <a:pt x="154059" y="663747"/>
                  </a:lnTo>
                  <a:lnTo>
                    <a:pt x="155911" y="658395"/>
                  </a:lnTo>
                  <a:lnTo>
                    <a:pt x="157750" y="653042"/>
                  </a:lnTo>
                  <a:lnTo>
                    <a:pt x="159574" y="647689"/>
                  </a:lnTo>
                  <a:lnTo>
                    <a:pt x="161379" y="642336"/>
                  </a:lnTo>
                  <a:lnTo>
                    <a:pt x="163163" y="636983"/>
                  </a:lnTo>
                  <a:lnTo>
                    <a:pt x="164924" y="631631"/>
                  </a:lnTo>
                  <a:lnTo>
                    <a:pt x="166654" y="626278"/>
                  </a:lnTo>
                  <a:lnTo>
                    <a:pt x="168350" y="620925"/>
                  </a:lnTo>
                  <a:lnTo>
                    <a:pt x="170013" y="615572"/>
                  </a:lnTo>
                  <a:lnTo>
                    <a:pt x="171640" y="610219"/>
                  </a:lnTo>
                  <a:lnTo>
                    <a:pt x="173228" y="604867"/>
                  </a:lnTo>
                  <a:lnTo>
                    <a:pt x="174775" y="599514"/>
                  </a:lnTo>
                  <a:lnTo>
                    <a:pt x="176279" y="594161"/>
                  </a:lnTo>
                  <a:lnTo>
                    <a:pt x="177728" y="588808"/>
                  </a:lnTo>
                  <a:lnTo>
                    <a:pt x="179129" y="583455"/>
                  </a:lnTo>
                  <a:lnTo>
                    <a:pt x="180481" y="578103"/>
                  </a:lnTo>
                  <a:lnTo>
                    <a:pt x="181783" y="572750"/>
                  </a:lnTo>
                  <a:lnTo>
                    <a:pt x="183035" y="567397"/>
                  </a:lnTo>
                  <a:lnTo>
                    <a:pt x="184236" y="562044"/>
                  </a:lnTo>
                  <a:lnTo>
                    <a:pt x="185381" y="556691"/>
                  </a:lnTo>
                  <a:lnTo>
                    <a:pt x="186469" y="551339"/>
                  </a:lnTo>
                  <a:lnTo>
                    <a:pt x="187507" y="545986"/>
                  </a:lnTo>
                  <a:lnTo>
                    <a:pt x="188498" y="540633"/>
                  </a:lnTo>
                  <a:lnTo>
                    <a:pt x="189443" y="535280"/>
                  </a:lnTo>
                  <a:lnTo>
                    <a:pt x="190343" y="529927"/>
                  </a:lnTo>
                  <a:lnTo>
                    <a:pt x="191202" y="524574"/>
                  </a:lnTo>
                  <a:lnTo>
                    <a:pt x="192016" y="519222"/>
                  </a:lnTo>
                  <a:lnTo>
                    <a:pt x="192793" y="513869"/>
                  </a:lnTo>
                  <a:lnTo>
                    <a:pt x="193540" y="508516"/>
                  </a:lnTo>
                  <a:lnTo>
                    <a:pt x="194259" y="503163"/>
                  </a:lnTo>
                  <a:lnTo>
                    <a:pt x="194953" y="497810"/>
                  </a:lnTo>
                  <a:lnTo>
                    <a:pt x="195627" y="492458"/>
                  </a:lnTo>
                  <a:lnTo>
                    <a:pt x="196282" y="487105"/>
                  </a:lnTo>
                  <a:lnTo>
                    <a:pt x="196921" y="481752"/>
                  </a:lnTo>
                  <a:lnTo>
                    <a:pt x="197549" y="476399"/>
                  </a:lnTo>
                  <a:lnTo>
                    <a:pt x="198170" y="471046"/>
                  </a:lnTo>
                  <a:lnTo>
                    <a:pt x="198785" y="465694"/>
                  </a:lnTo>
                  <a:lnTo>
                    <a:pt x="199395" y="460341"/>
                  </a:lnTo>
                  <a:lnTo>
                    <a:pt x="200003" y="454988"/>
                  </a:lnTo>
                  <a:lnTo>
                    <a:pt x="200609" y="449635"/>
                  </a:lnTo>
                  <a:lnTo>
                    <a:pt x="201214" y="444282"/>
                  </a:lnTo>
                  <a:lnTo>
                    <a:pt x="201818" y="438930"/>
                  </a:lnTo>
                  <a:lnTo>
                    <a:pt x="202422" y="433577"/>
                  </a:lnTo>
                  <a:lnTo>
                    <a:pt x="203023" y="428224"/>
                  </a:lnTo>
                  <a:lnTo>
                    <a:pt x="203622" y="422871"/>
                  </a:lnTo>
                  <a:lnTo>
                    <a:pt x="204218" y="417518"/>
                  </a:lnTo>
                  <a:lnTo>
                    <a:pt x="204807" y="412166"/>
                  </a:lnTo>
                  <a:lnTo>
                    <a:pt x="205389" y="406813"/>
                  </a:lnTo>
                  <a:lnTo>
                    <a:pt x="205963" y="401460"/>
                  </a:lnTo>
                  <a:lnTo>
                    <a:pt x="206527" y="396107"/>
                  </a:lnTo>
                  <a:lnTo>
                    <a:pt x="207079" y="390754"/>
                  </a:lnTo>
                  <a:lnTo>
                    <a:pt x="207619" y="385402"/>
                  </a:lnTo>
                  <a:lnTo>
                    <a:pt x="208142" y="380049"/>
                  </a:lnTo>
                  <a:lnTo>
                    <a:pt x="208646" y="374696"/>
                  </a:lnTo>
                  <a:lnTo>
                    <a:pt x="209133" y="369343"/>
                  </a:lnTo>
                  <a:lnTo>
                    <a:pt x="209602" y="363990"/>
                  </a:lnTo>
                  <a:lnTo>
                    <a:pt x="210052" y="358638"/>
                  </a:lnTo>
                  <a:lnTo>
                    <a:pt x="210482" y="353285"/>
                  </a:lnTo>
                  <a:lnTo>
                    <a:pt x="210892" y="347932"/>
                  </a:lnTo>
                  <a:lnTo>
                    <a:pt x="211277" y="342579"/>
                  </a:lnTo>
                  <a:lnTo>
                    <a:pt x="211644" y="337226"/>
                  </a:lnTo>
                  <a:lnTo>
                    <a:pt x="211991" y="331873"/>
                  </a:lnTo>
                  <a:lnTo>
                    <a:pt x="212320" y="326521"/>
                  </a:lnTo>
                  <a:lnTo>
                    <a:pt x="212632" y="321168"/>
                  </a:lnTo>
                  <a:lnTo>
                    <a:pt x="212927" y="315815"/>
                  </a:lnTo>
                  <a:lnTo>
                    <a:pt x="213207" y="310462"/>
                  </a:lnTo>
                  <a:lnTo>
                    <a:pt x="213471" y="305109"/>
                  </a:lnTo>
                  <a:lnTo>
                    <a:pt x="213723" y="299757"/>
                  </a:lnTo>
                  <a:lnTo>
                    <a:pt x="213965" y="294404"/>
                  </a:lnTo>
                  <a:lnTo>
                    <a:pt x="214197" y="289051"/>
                  </a:lnTo>
                  <a:lnTo>
                    <a:pt x="214421" y="283698"/>
                  </a:lnTo>
                  <a:lnTo>
                    <a:pt x="214638" y="278345"/>
                  </a:lnTo>
                  <a:lnTo>
                    <a:pt x="214847" y="272993"/>
                  </a:lnTo>
                  <a:lnTo>
                    <a:pt x="215051" y="267640"/>
                  </a:lnTo>
                  <a:lnTo>
                    <a:pt x="215250" y="262287"/>
                  </a:lnTo>
                  <a:lnTo>
                    <a:pt x="215444" y="256934"/>
                  </a:lnTo>
                  <a:lnTo>
                    <a:pt x="215634" y="251581"/>
                  </a:lnTo>
                  <a:lnTo>
                    <a:pt x="215819" y="246229"/>
                  </a:lnTo>
                  <a:lnTo>
                    <a:pt x="215999" y="240876"/>
                  </a:lnTo>
                  <a:lnTo>
                    <a:pt x="216173" y="235523"/>
                  </a:lnTo>
                  <a:lnTo>
                    <a:pt x="216342" y="230170"/>
                  </a:lnTo>
                  <a:lnTo>
                    <a:pt x="216505" y="224817"/>
                  </a:lnTo>
                  <a:lnTo>
                    <a:pt x="216661" y="219465"/>
                  </a:lnTo>
                  <a:lnTo>
                    <a:pt x="216811" y="214112"/>
                  </a:lnTo>
                  <a:lnTo>
                    <a:pt x="216953" y="208759"/>
                  </a:lnTo>
                  <a:lnTo>
                    <a:pt x="217087" y="203406"/>
                  </a:lnTo>
                  <a:lnTo>
                    <a:pt x="217212" y="198053"/>
                  </a:lnTo>
                  <a:lnTo>
                    <a:pt x="217330" y="192701"/>
                  </a:lnTo>
                  <a:lnTo>
                    <a:pt x="217440" y="187348"/>
                  </a:lnTo>
                  <a:lnTo>
                    <a:pt x="217542" y="181995"/>
                  </a:lnTo>
                  <a:lnTo>
                    <a:pt x="217637" y="176642"/>
                  </a:lnTo>
                  <a:lnTo>
                    <a:pt x="217724" y="171289"/>
                  </a:lnTo>
                  <a:lnTo>
                    <a:pt x="217803" y="165936"/>
                  </a:lnTo>
                  <a:lnTo>
                    <a:pt x="217875" y="160584"/>
                  </a:lnTo>
                  <a:lnTo>
                    <a:pt x="217942" y="155231"/>
                  </a:lnTo>
                  <a:lnTo>
                    <a:pt x="218003" y="149878"/>
                  </a:lnTo>
                  <a:lnTo>
                    <a:pt x="218059" y="144525"/>
                  </a:lnTo>
                  <a:lnTo>
                    <a:pt x="218110" y="139172"/>
                  </a:lnTo>
                  <a:lnTo>
                    <a:pt x="218156" y="133820"/>
                  </a:lnTo>
                  <a:lnTo>
                    <a:pt x="218198" y="128467"/>
                  </a:lnTo>
                  <a:lnTo>
                    <a:pt x="218237" y="123114"/>
                  </a:lnTo>
                  <a:lnTo>
                    <a:pt x="218272" y="117761"/>
                  </a:lnTo>
                  <a:lnTo>
                    <a:pt x="218305" y="112408"/>
                  </a:lnTo>
                  <a:lnTo>
                    <a:pt x="218334" y="107056"/>
                  </a:lnTo>
                  <a:lnTo>
                    <a:pt x="218361" y="101703"/>
                  </a:lnTo>
                  <a:lnTo>
                    <a:pt x="218385" y="96350"/>
                  </a:lnTo>
                  <a:lnTo>
                    <a:pt x="218406" y="90997"/>
                  </a:lnTo>
                  <a:lnTo>
                    <a:pt x="218425" y="85644"/>
                  </a:lnTo>
                  <a:lnTo>
                    <a:pt x="218442" y="80292"/>
                  </a:lnTo>
                  <a:lnTo>
                    <a:pt x="218457" y="74939"/>
                  </a:lnTo>
                  <a:lnTo>
                    <a:pt x="218469" y="69586"/>
                  </a:lnTo>
                  <a:lnTo>
                    <a:pt x="218480" y="64233"/>
                  </a:lnTo>
                  <a:lnTo>
                    <a:pt x="218488" y="58880"/>
                  </a:lnTo>
                  <a:lnTo>
                    <a:pt x="218495" y="53528"/>
                  </a:lnTo>
                  <a:lnTo>
                    <a:pt x="218501" y="48175"/>
                  </a:lnTo>
                  <a:lnTo>
                    <a:pt x="218506" y="42822"/>
                  </a:lnTo>
                  <a:lnTo>
                    <a:pt x="218510" y="37469"/>
                  </a:lnTo>
                  <a:lnTo>
                    <a:pt x="218513" y="32116"/>
                  </a:lnTo>
                  <a:lnTo>
                    <a:pt x="218516" y="26764"/>
                  </a:lnTo>
                  <a:lnTo>
                    <a:pt x="218520" y="21411"/>
                  </a:lnTo>
                  <a:lnTo>
                    <a:pt x="218523" y="16058"/>
                  </a:lnTo>
                  <a:lnTo>
                    <a:pt x="218527" y="10705"/>
                  </a:lnTo>
                  <a:lnTo>
                    <a:pt x="218532" y="5352"/>
                  </a:lnTo>
                  <a:lnTo>
                    <a:pt x="218538" y="0"/>
                  </a:lnTo>
                  <a:lnTo>
                    <a:pt x="219154" y="0"/>
                  </a:lnTo>
                  <a:lnTo>
                    <a:pt x="219159" y="5352"/>
                  </a:lnTo>
                  <a:lnTo>
                    <a:pt x="219164" y="10705"/>
                  </a:lnTo>
                  <a:lnTo>
                    <a:pt x="219169" y="16058"/>
                  </a:lnTo>
                  <a:lnTo>
                    <a:pt x="219172" y="21411"/>
                  </a:lnTo>
                  <a:lnTo>
                    <a:pt x="219175" y="26764"/>
                  </a:lnTo>
                  <a:lnTo>
                    <a:pt x="219179" y="32116"/>
                  </a:lnTo>
                  <a:lnTo>
                    <a:pt x="219182" y="37469"/>
                  </a:lnTo>
                  <a:lnTo>
                    <a:pt x="219186" y="42822"/>
                  </a:lnTo>
                  <a:lnTo>
                    <a:pt x="219191" y="48175"/>
                  </a:lnTo>
                  <a:lnTo>
                    <a:pt x="219197" y="53528"/>
                  </a:lnTo>
                  <a:lnTo>
                    <a:pt x="219204" y="58880"/>
                  </a:lnTo>
                  <a:lnTo>
                    <a:pt x="219212" y="64233"/>
                  </a:lnTo>
                  <a:lnTo>
                    <a:pt x="219223" y="69586"/>
                  </a:lnTo>
                  <a:lnTo>
                    <a:pt x="219235" y="74939"/>
                  </a:lnTo>
                  <a:lnTo>
                    <a:pt x="219250" y="80292"/>
                  </a:lnTo>
                  <a:lnTo>
                    <a:pt x="219267" y="85644"/>
                  </a:lnTo>
                  <a:lnTo>
                    <a:pt x="219286" y="90997"/>
                  </a:lnTo>
                  <a:lnTo>
                    <a:pt x="219307" y="96350"/>
                  </a:lnTo>
                  <a:lnTo>
                    <a:pt x="219331" y="101703"/>
                  </a:lnTo>
                  <a:lnTo>
                    <a:pt x="219357" y="107056"/>
                  </a:lnTo>
                  <a:lnTo>
                    <a:pt x="219387" y="112408"/>
                  </a:lnTo>
                  <a:lnTo>
                    <a:pt x="219419" y="117761"/>
                  </a:lnTo>
                  <a:lnTo>
                    <a:pt x="219455" y="123114"/>
                  </a:lnTo>
                  <a:lnTo>
                    <a:pt x="219493" y="128467"/>
                  </a:lnTo>
                  <a:lnTo>
                    <a:pt x="219536" y="133820"/>
                  </a:lnTo>
                  <a:lnTo>
                    <a:pt x="219582" y="139172"/>
                  </a:lnTo>
                  <a:lnTo>
                    <a:pt x="219633" y="144525"/>
                  </a:lnTo>
                  <a:lnTo>
                    <a:pt x="219689" y="149878"/>
                  </a:lnTo>
                  <a:lnTo>
                    <a:pt x="219750" y="155231"/>
                  </a:lnTo>
                  <a:lnTo>
                    <a:pt x="219816" y="160584"/>
                  </a:lnTo>
                  <a:lnTo>
                    <a:pt x="219889" y="165936"/>
                  </a:lnTo>
                  <a:lnTo>
                    <a:pt x="219968" y="171289"/>
                  </a:lnTo>
                  <a:lnTo>
                    <a:pt x="220055" y="176642"/>
                  </a:lnTo>
                  <a:lnTo>
                    <a:pt x="220150" y="181995"/>
                  </a:lnTo>
                  <a:lnTo>
                    <a:pt x="220252" y="187348"/>
                  </a:lnTo>
                  <a:lnTo>
                    <a:pt x="220362" y="192701"/>
                  </a:lnTo>
                  <a:lnTo>
                    <a:pt x="220479" y="198053"/>
                  </a:lnTo>
                  <a:lnTo>
                    <a:pt x="220605" y="203406"/>
                  </a:lnTo>
                  <a:lnTo>
                    <a:pt x="220739" y="208759"/>
                  </a:lnTo>
                  <a:lnTo>
                    <a:pt x="220881" y="214112"/>
                  </a:lnTo>
                  <a:lnTo>
                    <a:pt x="221031" y="219465"/>
                  </a:lnTo>
                  <a:lnTo>
                    <a:pt x="221187" y="224817"/>
                  </a:lnTo>
                  <a:lnTo>
                    <a:pt x="221350" y="230170"/>
                  </a:lnTo>
                  <a:lnTo>
                    <a:pt x="221518" y="235523"/>
                  </a:lnTo>
                  <a:lnTo>
                    <a:pt x="221693" y="240876"/>
                  </a:lnTo>
                  <a:lnTo>
                    <a:pt x="221873" y="246229"/>
                  </a:lnTo>
                  <a:lnTo>
                    <a:pt x="222058" y="251581"/>
                  </a:lnTo>
                  <a:lnTo>
                    <a:pt x="222248" y="256934"/>
                  </a:lnTo>
                  <a:lnTo>
                    <a:pt x="222442" y="262287"/>
                  </a:lnTo>
                  <a:lnTo>
                    <a:pt x="222641" y="267640"/>
                  </a:lnTo>
                  <a:lnTo>
                    <a:pt x="222845" y="272993"/>
                  </a:lnTo>
                  <a:lnTo>
                    <a:pt x="223054" y="278345"/>
                  </a:lnTo>
                  <a:lnTo>
                    <a:pt x="223271" y="283698"/>
                  </a:lnTo>
                  <a:lnTo>
                    <a:pt x="223495" y="289051"/>
                  </a:lnTo>
                  <a:lnTo>
                    <a:pt x="223727" y="294404"/>
                  </a:lnTo>
                  <a:lnTo>
                    <a:pt x="223969" y="299757"/>
                  </a:lnTo>
                  <a:lnTo>
                    <a:pt x="224221" y="305109"/>
                  </a:lnTo>
                  <a:lnTo>
                    <a:pt x="224485" y="310462"/>
                  </a:lnTo>
                  <a:lnTo>
                    <a:pt x="224765" y="315815"/>
                  </a:lnTo>
                  <a:lnTo>
                    <a:pt x="225060" y="321168"/>
                  </a:lnTo>
                  <a:lnTo>
                    <a:pt x="225372" y="326521"/>
                  </a:lnTo>
                  <a:lnTo>
                    <a:pt x="225701" y="331873"/>
                  </a:lnTo>
                  <a:lnTo>
                    <a:pt x="226048" y="337226"/>
                  </a:lnTo>
                  <a:lnTo>
                    <a:pt x="226414" y="342579"/>
                  </a:lnTo>
                  <a:lnTo>
                    <a:pt x="226800" y="347932"/>
                  </a:lnTo>
                  <a:lnTo>
                    <a:pt x="227210" y="353285"/>
                  </a:lnTo>
                  <a:lnTo>
                    <a:pt x="227640" y="358638"/>
                  </a:lnTo>
                  <a:lnTo>
                    <a:pt x="228090" y="363990"/>
                  </a:lnTo>
                  <a:lnTo>
                    <a:pt x="228558" y="369343"/>
                  </a:lnTo>
                  <a:lnTo>
                    <a:pt x="229046" y="374696"/>
                  </a:lnTo>
                  <a:lnTo>
                    <a:pt x="229550" y="380049"/>
                  </a:lnTo>
                  <a:lnTo>
                    <a:pt x="230073" y="385402"/>
                  </a:lnTo>
                  <a:lnTo>
                    <a:pt x="230612" y="390754"/>
                  </a:lnTo>
                  <a:lnTo>
                    <a:pt x="231165" y="396107"/>
                  </a:lnTo>
                  <a:lnTo>
                    <a:pt x="231729" y="401460"/>
                  </a:lnTo>
                  <a:lnTo>
                    <a:pt x="232302" y="406813"/>
                  </a:lnTo>
                  <a:lnTo>
                    <a:pt x="232885" y="412166"/>
                  </a:lnTo>
                  <a:lnTo>
                    <a:pt x="233474" y="417518"/>
                  </a:lnTo>
                  <a:lnTo>
                    <a:pt x="234070" y="422871"/>
                  </a:lnTo>
                  <a:lnTo>
                    <a:pt x="234669" y="428224"/>
                  </a:lnTo>
                  <a:lnTo>
                    <a:pt x="235270" y="433577"/>
                  </a:lnTo>
                  <a:lnTo>
                    <a:pt x="235873" y="438930"/>
                  </a:lnTo>
                  <a:lnTo>
                    <a:pt x="236478" y="444282"/>
                  </a:lnTo>
                  <a:lnTo>
                    <a:pt x="237083" y="449635"/>
                  </a:lnTo>
                  <a:lnTo>
                    <a:pt x="237689" y="454988"/>
                  </a:lnTo>
                  <a:lnTo>
                    <a:pt x="238297" y="460341"/>
                  </a:lnTo>
                  <a:lnTo>
                    <a:pt x="238907" y="465694"/>
                  </a:lnTo>
                  <a:lnTo>
                    <a:pt x="239522" y="471046"/>
                  </a:lnTo>
                  <a:lnTo>
                    <a:pt x="240143" y="476399"/>
                  </a:lnTo>
                  <a:lnTo>
                    <a:pt x="240771" y="481752"/>
                  </a:lnTo>
                  <a:lnTo>
                    <a:pt x="241410" y="487105"/>
                  </a:lnTo>
                  <a:lnTo>
                    <a:pt x="242065" y="492458"/>
                  </a:lnTo>
                  <a:lnTo>
                    <a:pt x="242739" y="497810"/>
                  </a:lnTo>
                  <a:lnTo>
                    <a:pt x="243433" y="503163"/>
                  </a:lnTo>
                  <a:lnTo>
                    <a:pt x="244152" y="508516"/>
                  </a:lnTo>
                  <a:lnTo>
                    <a:pt x="244899" y="513869"/>
                  </a:lnTo>
                  <a:lnTo>
                    <a:pt x="245676" y="519222"/>
                  </a:lnTo>
                  <a:lnTo>
                    <a:pt x="246490" y="524574"/>
                  </a:lnTo>
                  <a:lnTo>
                    <a:pt x="247349" y="529927"/>
                  </a:lnTo>
                  <a:lnTo>
                    <a:pt x="248249" y="535280"/>
                  </a:lnTo>
                  <a:lnTo>
                    <a:pt x="249194" y="540633"/>
                  </a:lnTo>
                  <a:lnTo>
                    <a:pt x="250184" y="545986"/>
                  </a:lnTo>
                  <a:lnTo>
                    <a:pt x="251223" y="551339"/>
                  </a:lnTo>
                  <a:lnTo>
                    <a:pt x="252311" y="556691"/>
                  </a:lnTo>
                  <a:lnTo>
                    <a:pt x="253456" y="562044"/>
                  </a:lnTo>
                  <a:lnTo>
                    <a:pt x="254657" y="567397"/>
                  </a:lnTo>
                  <a:lnTo>
                    <a:pt x="255908" y="572750"/>
                  </a:lnTo>
                  <a:lnTo>
                    <a:pt x="257211" y="578103"/>
                  </a:lnTo>
                  <a:lnTo>
                    <a:pt x="258563" y="583455"/>
                  </a:lnTo>
                  <a:lnTo>
                    <a:pt x="259964" y="588808"/>
                  </a:lnTo>
                  <a:lnTo>
                    <a:pt x="261413" y="594161"/>
                  </a:lnTo>
                  <a:lnTo>
                    <a:pt x="262917" y="599514"/>
                  </a:lnTo>
                  <a:lnTo>
                    <a:pt x="264464" y="604867"/>
                  </a:lnTo>
                  <a:lnTo>
                    <a:pt x="266052" y="610219"/>
                  </a:lnTo>
                  <a:lnTo>
                    <a:pt x="267679" y="615572"/>
                  </a:lnTo>
                  <a:lnTo>
                    <a:pt x="269342" y="620925"/>
                  </a:lnTo>
                  <a:lnTo>
                    <a:pt x="271038" y="626278"/>
                  </a:lnTo>
                  <a:lnTo>
                    <a:pt x="272768" y="631631"/>
                  </a:lnTo>
                  <a:lnTo>
                    <a:pt x="274529" y="636983"/>
                  </a:lnTo>
                  <a:lnTo>
                    <a:pt x="276313" y="642336"/>
                  </a:lnTo>
                  <a:lnTo>
                    <a:pt x="278118" y="647689"/>
                  </a:lnTo>
                  <a:lnTo>
                    <a:pt x="279942" y="653042"/>
                  </a:lnTo>
                  <a:lnTo>
                    <a:pt x="281781" y="658395"/>
                  </a:lnTo>
                  <a:lnTo>
                    <a:pt x="283633" y="663747"/>
                  </a:lnTo>
                  <a:lnTo>
                    <a:pt x="285497" y="669100"/>
                  </a:lnTo>
                  <a:lnTo>
                    <a:pt x="287368" y="674453"/>
                  </a:lnTo>
                  <a:lnTo>
                    <a:pt x="289243" y="679806"/>
                  </a:lnTo>
                  <a:lnTo>
                    <a:pt x="291122" y="685159"/>
                  </a:lnTo>
                  <a:lnTo>
                    <a:pt x="293001" y="690511"/>
                  </a:lnTo>
                  <a:lnTo>
                    <a:pt x="294880" y="695864"/>
                  </a:lnTo>
                  <a:lnTo>
                    <a:pt x="296758" y="701217"/>
                  </a:lnTo>
                  <a:lnTo>
                    <a:pt x="298634" y="706570"/>
                  </a:lnTo>
                  <a:lnTo>
                    <a:pt x="300506" y="711923"/>
                  </a:lnTo>
                  <a:lnTo>
                    <a:pt x="302377" y="717276"/>
                  </a:lnTo>
                  <a:lnTo>
                    <a:pt x="304246" y="722628"/>
                  </a:lnTo>
                  <a:lnTo>
                    <a:pt x="306114" y="727981"/>
                  </a:lnTo>
                  <a:lnTo>
                    <a:pt x="307981" y="733334"/>
                  </a:lnTo>
                  <a:lnTo>
                    <a:pt x="309851" y="738687"/>
                  </a:lnTo>
                  <a:lnTo>
                    <a:pt x="311725" y="744040"/>
                  </a:lnTo>
                  <a:lnTo>
                    <a:pt x="313605" y="749392"/>
                  </a:lnTo>
                  <a:lnTo>
                    <a:pt x="315494" y="754745"/>
                  </a:lnTo>
                  <a:lnTo>
                    <a:pt x="317394" y="760098"/>
                  </a:lnTo>
                  <a:lnTo>
                    <a:pt x="319308" y="765451"/>
                  </a:lnTo>
                  <a:lnTo>
                    <a:pt x="321239" y="770804"/>
                  </a:lnTo>
                  <a:lnTo>
                    <a:pt x="323193" y="776156"/>
                  </a:lnTo>
                  <a:lnTo>
                    <a:pt x="325170" y="781509"/>
                  </a:lnTo>
                  <a:lnTo>
                    <a:pt x="327173" y="786862"/>
                  </a:lnTo>
                  <a:lnTo>
                    <a:pt x="329205" y="792215"/>
                  </a:lnTo>
                  <a:lnTo>
                    <a:pt x="331266" y="797568"/>
                  </a:lnTo>
                  <a:lnTo>
                    <a:pt x="333360" y="802920"/>
                  </a:lnTo>
                  <a:lnTo>
                    <a:pt x="335492" y="808273"/>
                  </a:lnTo>
                  <a:lnTo>
                    <a:pt x="337662" y="813626"/>
                  </a:lnTo>
                  <a:lnTo>
                    <a:pt x="339866" y="818979"/>
                  </a:lnTo>
                  <a:lnTo>
                    <a:pt x="342106" y="824332"/>
                  </a:lnTo>
                  <a:lnTo>
                    <a:pt x="344379" y="829684"/>
                  </a:lnTo>
                  <a:lnTo>
                    <a:pt x="346684" y="835037"/>
                  </a:lnTo>
                  <a:lnTo>
                    <a:pt x="349020" y="840390"/>
                  </a:lnTo>
                  <a:lnTo>
                    <a:pt x="351387" y="845743"/>
                  </a:lnTo>
                  <a:lnTo>
                    <a:pt x="353776" y="851096"/>
                  </a:lnTo>
                  <a:lnTo>
                    <a:pt x="356183" y="856448"/>
                  </a:lnTo>
                  <a:lnTo>
                    <a:pt x="358601" y="861801"/>
                  </a:lnTo>
                  <a:lnTo>
                    <a:pt x="361027" y="867154"/>
                  </a:lnTo>
                  <a:lnTo>
                    <a:pt x="363453" y="872507"/>
                  </a:lnTo>
                  <a:lnTo>
                    <a:pt x="365873" y="877860"/>
                  </a:lnTo>
                  <a:lnTo>
                    <a:pt x="368276" y="883213"/>
                  </a:lnTo>
                  <a:lnTo>
                    <a:pt x="370656" y="888565"/>
                  </a:lnTo>
                  <a:lnTo>
                    <a:pt x="373006" y="893918"/>
                  </a:lnTo>
                  <a:lnTo>
                    <a:pt x="375319" y="899271"/>
                  </a:lnTo>
                  <a:lnTo>
                    <a:pt x="377587" y="904624"/>
                  </a:lnTo>
                  <a:lnTo>
                    <a:pt x="379803" y="909977"/>
                  </a:lnTo>
                  <a:lnTo>
                    <a:pt x="381946" y="915329"/>
                  </a:lnTo>
                  <a:lnTo>
                    <a:pt x="384019" y="920682"/>
                  </a:lnTo>
                  <a:lnTo>
                    <a:pt x="386017" y="926035"/>
                  </a:lnTo>
                  <a:lnTo>
                    <a:pt x="387936" y="931388"/>
                  </a:lnTo>
                  <a:lnTo>
                    <a:pt x="389771" y="936741"/>
                  </a:lnTo>
                  <a:lnTo>
                    <a:pt x="391519" y="942093"/>
                  </a:lnTo>
                  <a:lnTo>
                    <a:pt x="393170" y="947446"/>
                  </a:lnTo>
                  <a:lnTo>
                    <a:pt x="394718" y="952799"/>
                  </a:lnTo>
                  <a:lnTo>
                    <a:pt x="396175" y="958152"/>
                  </a:lnTo>
                  <a:lnTo>
                    <a:pt x="397545" y="963505"/>
                  </a:lnTo>
                  <a:lnTo>
                    <a:pt x="398830" y="968857"/>
                  </a:lnTo>
                  <a:lnTo>
                    <a:pt x="400035" y="974210"/>
                  </a:lnTo>
                  <a:lnTo>
                    <a:pt x="401165" y="979563"/>
                  </a:lnTo>
                  <a:lnTo>
                    <a:pt x="402218" y="984916"/>
                  </a:lnTo>
                  <a:lnTo>
                    <a:pt x="403213" y="990269"/>
                  </a:lnTo>
                  <a:lnTo>
                    <a:pt x="404161" y="995621"/>
                  </a:lnTo>
                  <a:lnTo>
                    <a:pt x="405071" y="1000974"/>
                  </a:lnTo>
                  <a:lnTo>
                    <a:pt x="405954" y="1006327"/>
                  </a:lnTo>
                  <a:lnTo>
                    <a:pt x="406820" y="1011680"/>
                  </a:lnTo>
                  <a:lnTo>
                    <a:pt x="407676" y="1017033"/>
                  </a:lnTo>
                  <a:lnTo>
                    <a:pt x="408536" y="1022385"/>
                  </a:lnTo>
                  <a:lnTo>
                    <a:pt x="409409" y="1027738"/>
                  </a:lnTo>
                  <a:lnTo>
                    <a:pt x="410301" y="1033091"/>
                  </a:lnTo>
                  <a:lnTo>
                    <a:pt x="411218" y="1038444"/>
                  </a:lnTo>
                  <a:lnTo>
                    <a:pt x="412165" y="1043797"/>
                  </a:lnTo>
                  <a:lnTo>
                    <a:pt x="413144" y="1049149"/>
                  </a:lnTo>
                  <a:lnTo>
                    <a:pt x="414163" y="1054502"/>
                  </a:lnTo>
                  <a:lnTo>
                    <a:pt x="415221" y="1059855"/>
                  </a:lnTo>
                  <a:lnTo>
                    <a:pt x="416312" y="1065208"/>
                  </a:lnTo>
                  <a:lnTo>
                    <a:pt x="417434" y="1070561"/>
                  </a:lnTo>
                  <a:lnTo>
                    <a:pt x="418583" y="1075914"/>
                  </a:lnTo>
                  <a:lnTo>
                    <a:pt x="419755" y="1081266"/>
                  </a:lnTo>
                  <a:lnTo>
                    <a:pt x="420944" y="1086619"/>
                  </a:lnTo>
                  <a:lnTo>
                    <a:pt x="422144" y="1091972"/>
                  </a:lnTo>
                  <a:lnTo>
                    <a:pt x="423345" y="1097325"/>
                  </a:lnTo>
                  <a:lnTo>
                    <a:pt x="424540" y="1102678"/>
                  </a:lnTo>
                  <a:lnTo>
                    <a:pt x="425722" y="1108030"/>
                  </a:lnTo>
                  <a:lnTo>
                    <a:pt x="426883" y="1113383"/>
                  </a:lnTo>
                  <a:lnTo>
                    <a:pt x="428018" y="1118736"/>
                  </a:lnTo>
                  <a:lnTo>
                    <a:pt x="429115" y="1124089"/>
                  </a:lnTo>
                  <a:lnTo>
                    <a:pt x="430166" y="1129442"/>
                  </a:lnTo>
                  <a:lnTo>
                    <a:pt x="431168" y="1134794"/>
                  </a:lnTo>
                  <a:lnTo>
                    <a:pt x="432116" y="1140147"/>
                  </a:lnTo>
                  <a:lnTo>
                    <a:pt x="433007" y="1145500"/>
                  </a:lnTo>
                  <a:lnTo>
                    <a:pt x="433835" y="1150853"/>
                  </a:lnTo>
                  <a:lnTo>
                    <a:pt x="434596" y="1156206"/>
                  </a:lnTo>
                  <a:lnTo>
                    <a:pt x="435272" y="1161558"/>
                  </a:lnTo>
                  <a:lnTo>
                    <a:pt x="435872" y="1166911"/>
                  </a:lnTo>
                  <a:lnTo>
                    <a:pt x="436392" y="1172264"/>
                  </a:lnTo>
                  <a:lnTo>
                    <a:pt x="436832" y="1177617"/>
                  </a:lnTo>
                  <a:lnTo>
                    <a:pt x="437187" y="1182970"/>
                  </a:lnTo>
                  <a:lnTo>
                    <a:pt x="437455" y="1188322"/>
                  </a:lnTo>
                  <a:lnTo>
                    <a:pt x="437627" y="1193675"/>
                  </a:lnTo>
                  <a:lnTo>
                    <a:pt x="437692" y="1199028"/>
                  </a:lnTo>
                  <a:lnTo>
                    <a:pt x="437663" y="1204381"/>
                  </a:lnTo>
                  <a:lnTo>
                    <a:pt x="437536" y="1209734"/>
                  </a:lnTo>
                  <a:lnTo>
                    <a:pt x="437310" y="1215086"/>
                  </a:lnTo>
                  <a:lnTo>
                    <a:pt x="436984" y="1220439"/>
                  </a:lnTo>
                  <a:lnTo>
                    <a:pt x="436557" y="1225792"/>
                  </a:lnTo>
                  <a:lnTo>
                    <a:pt x="436011" y="1231145"/>
                  </a:lnTo>
                  <a:lnTo>
                    <a:pt x="435359" y="1236498"/>
                  </a:lnTo>
                  <a:lnTo>
                    <a:pt x="434607" y="1241851"/>
                  </a:lnTo>
                  <a:lnTo>
                    <a:pt x="433757" y="1247203"/>
                  </a:lnTo>
                  <a:lnTo>
                    <a:pt x="432811" y="1252556"/>
                  </a:lnTo>
                  <a:lnTo>
                    <a:pt x="431772" y="1257909"/>
                  </a:lnTo>
                  <a:lnTo>
                    <a:pt x="430641" y="1263262"/>
                  </a:lnTo>
                  <a:lnTo>
                    <a:pt x="429412" y="1268615"/>
                  </a:lnTo>
                  <a:lnTo>
                    <a:pt x="428107" y="1273967"/>
                  </a:lnTo>
                  <a:lnTo>
                    <a:pt x="426731" y="1279320"/>
                  </a:lnTo>
                  <a:lnTo>
                    <a:pt x="425291" y="1284673"/>
                  </a:lnTo>
                  <a:lnTo>
                    <a:pt x="423792" y="1290026"/>
                  </a:lnTo>
                  <a:lnTo>
                    <a:pt x="422241" y="1295379"/>
                  </a:lnTo>
                  <a:lnTo>
                    <a:pt x="420641" y="1300731"/>
                  </a:lnTo>
                  <a:lnTo>
                    <a:pt x="419004" y="1306084"/>
                  </a:lnTo>
                  <a:lnTo>
                    <a:pt x="417339" y="1311437"/>
                  </a:lnTo>
                  <a:lnTo>
                    <a:pt x="415654" y="1316790"/>
                  </a:lnTo>
                  <a:lnTo>
                    <a:pt x="413954" y="1322143"/>
                  </a:lnTo>
                  <a:lnTo>
                    <a:pt x="412246" y="1327495"/>
                  </a:lnTo>
                  <a:lnTo>
                    <a:pt x="410536" y="1332848"/>
                  </a:lnTo>
                  <a:lnTo>
                    <a:pt x="408832" y="1338201"/>
                  </a:lnTo>
                  <a:lnTo>
                    <a:pt x="407138" y="1343554"/>
                  </a:lnTo>
                  <a:lnTo>
                    <a:pt x="405459" y="1348907"/>
                  </a:lnTo>
                  <a:lnTo>
                    <a:pt x="403798" y="1354259"/>
                  </a:lnTo>
                  <a:lnTo>
                    <a:pt x="402158" y="1359612"/>
                  </a:lnTo>
                  <a:lnTo>
                    <a:pt x="400543" y="1364965"/>
                  </a:lnTo>
                  <a:lnTo>
                    <a:pt x="398956" y="1370318"/>
                  </a:lnTo>
                  <a:lnTo>
                    <a:pt x="397399" y="1375671"/>
                  </a:lnTo>
                  <a:lnTo>
                    <a:pt x="395870" y="1381023"/>
                  </a:lnTo>
                  <a:lnTo>
                    <a:pt x="394367" y="1386376"/>
                  </a:lnTo>
                  <a:lnTo>
                    <a:pt x="392889" y="1391729"/>
                  </a:lnTo>
                  <a:lnTo>
                    <a:pt x="391433" y="1397082"/>
                  </a:lnTo>
                  <a:lnTo>
                    <a:pt x="389997" y="1402435"/>
                  </a:lnTo>
                  <a:lnTo>
                    <a:pt x="388580" y="1407787"/>
                  </a:lnTo>
                  <a:lnTo>
                    <a:pt x="387172" y="1413140"/>
                  </a:lnTo>
                  <a:lnTo>
                    <a:pt x="385769" y="1418493"/>
                  </a:lnTo>
                  <a:lnTo>
                    <a:pt x="384364" y="1423846"/>
                  </a:lnTo>
                  <a:lnTo>
                    <a:pt x="382952" y="1429199"/>
                  </a:lnTo>
                  <a:lnTo>
                    <a:pt x="381527" y="1434552"/>
                  </a:lnTo>
                  <a:lnTo>
                    <a:pt x="380082" y="1439904"/>
                  </a:lnTo>
                  <a:lnTo>
                    <a:pt x="378606" y="1445257"/>
                  </a:lnTo>
                  <a:lnTo>
                    <a:pt x="377096" y="1450610"/>
                  </a:lnTo>
                  <a:lnTo>
                    <a:pt x="375550" y="1455963"/>
                  </a:lnTo>
                  <a:lnTo>
                    <a:pt x="373961" y="1461316"/>
                  </a:lnTo>
                  <a:lnTo>
                    <a:pt x="372328" y="1466668"/>
                  </a:lnTo>
                  <a:lnTo>
                    <a:pt x="370648" y="1472021"/>
                  </a:lnTo>
                  <a:lnTo>
                    <a:pt x="368912" y="1477374"/>
                  </a:lnTo>
                  <a:lnTo>
                    <a:pt x="367125" y="1482727"/>
                  </a:lnTo>
                  <a:lnTo>
                    <a:pt x="365292" y="1488080"/>
                  </a:lnTo>
                  <a:lnTo>
                    <a:pt x="363415" y="1493432"/>
                  </a:lnTo>
                  <a:lnTo>
                    <a:pt x="361499" y="1498785"/>
                  </a:lnTo>
                  <a:lnTo>
                    <a:pt x="359547" y="1504138"/>
                  </a:lnTo>
                  <a:lnTo>
                    <a:pt x="357565" y="1509491"/>
                  </a:lnTo>
                  <a:lnTo>
                    <a:pt x="355557" y="1514844"/>
                  </a:lnTo>
                  <a:lnTo>
                    <a:pt x="353536" y="1520196"/>
                  </a:lnTo>
                  <a:lnTo>
                    <a:pt x="351510" y="1525549"/>
                  </a:lnTo>
                  <a:lnTo>
                    <a:pt x="349484" y="1530902"/>
                  </a:lnTo>
                  <a:lnTo>
                    <a:pt x="347467" y="1536255"/>
                  </a:lnTo>
                  <a:lnTo>
                    <a:pt x="345466" y="1541608"/>
                  </a:lnTo>
                  <a:lnTo>
                    <a:pt x="343491" y="1546960"/>
                  </a:lnTo>
                  <a:lnTo>
                    <a:pt x="341549" y="1552313"/>
                  </a:lnTo>
                  <a:lnTo>
                    <a:pt x="339643" y="1557666"/>
                  </a:lnTo>
                  <a:lnTo>
                    <a:pt x="337778" y="1563019"/>
                  </a:lnTo>
                  <a:lnTo>
                    <a:pt x="335958" y="1568372"/>
                  </a:lnTo>
                  <a:lnTo>
                    <a:pt x="334186" y="1573724"/>
                  </a:lnTo>
                  <a:lnTo>
                    <a:pt x="332465" y="1579077"/>
                  </a:lnTo>
                  <a:lnTo>
                    <a:pt x="330806" y="1584430"/>
                  </a:lnTo>
                  <a:lnTo>
                    <a:pt x="329201" y="1589783"/>
                  </a:lnTo>
                  <a:lnTo>
                    <a:pt x="327648" y="1595136"/>
                  </a:lnTo>
                  <a:lnTo>
                    <a:pt x="326147" y="1600489"/>
                  </a:lnTo>
                  <a:lnTo>
                    <a:pt x="324697" y="1605841"/>
                  </a:lnTo>
                  <a:lnTo>
                    <a:pt x="323296" y="1611194"/>
                  </a:lnTo>
                  <a:lnTo>
                    <a:pt x="321948" y="1616547"/>
                  </a:lnTo>
                  <a:lnTo>
                    <a:pt x="320649" y="1621900"/>
                  </a:lnTo>
                  <a:lnTo>
                    <a:pt x="319391" y="1627253"/>
                  </a:lnTo>
                  <a:lnTo>
                    <a:pt x="318170" y="1632605"/>
                  </a:lnTo>
                  <a:lnTo>
                    <a:pt x="316985" y="1637958"/>
                  </a:lnTo>
                  <a:lnTo>
                    <a:pt x="315832" y="1643311"/>
                  </a:lnTo>
                  <a:lnTo>
                    <a:pt x="314707" y="1648664"/>
                  </a:lnTo>
                  <a:lnTo>
                    <a:pt x="313610" y="1654017"/>
                  </a:lnTo>
                  <a:lnTo>
                    <a:pt x="312534" y="1659369"/>
                  </a:lnTo>
                  <a:lnTo>
                    <a:pt x="311473" y="1664722"/>
                  </a:lnTo>
                  <a:lnTo>
                    <a:pt x="310423" y="1670075"/>
                  </a:lnTo>
                  <a:lnTo>
                    <a:pt x="309383" y="1675428"/>
                  </a:lnTo>
                  <a:lnTo>
                    <a:pt x="308346" y="1680781"/>
                  </a:lnTo>
                  <a:lnTo>
                    <a:pt x="307311" y="1686133"/>
                  </a:lnTo>
                  <a:lnTo>
                    <a:pt x="306271" y="1691486"/>
                  </a:lnTo>
                  <a:lnTo>
                    <a:pt x="305224" y="1696839"/>
                  </a:lnTo>
                  <a:lnTo>
                    <a:pt x="304166" y="1702192"/>
                  </a:lnTo>
                  <a:lnTo>
                    <a:pt x="303094" y="1707545"/>
                  </a:lnTo>
                  <a:lnTo>
                    <a:pt x="302006" y="1712897"/>
                  </a:lnTo>
                  <a:lnTo>
                    <a:pt x="300899" y="1718250"/>
                  </a:lnTo>
                  <a:lnTo>
                    <a:pt x="299766" y="1723603"/>
                  </a:lnTo>
                  <a:lnTo>
                    <a:pt x="298610" y="1728956"/>
                  </a:lnTo>
                  <a:lnTo>
                    <a:pt x="297429" y="1734309"/>
                  </a:lnTo>
                  <a:lnTo>
                    <a:pt x="296222" y="1739661"/>
                  </a:lnTo>
                  <a:lnTo>
                    <a:pt x="294989" y="1745014"/>
                  </a:lnTo>
                  <a:lnTo>
                    <a:pt x="293730" y="1750367"/>
                  </a:lnTo>
                  <a:lnTo>
                    <a:pt x="292445" y="1755720"/>
                  </a:lnTo>
                  <a:lnTo>
                    <a:pt x="291131" y="1761073"/>
                  </a:lnTo>
                  <a:lnTo>
                    <a:pt x="289794" y="1766426"/>
                  </a:lnTo>
                  <a:lnTo>
                    <a:pt x="288437" y="1771778"/>
                  </a:lnTo>
                  <a:lnTo>
                    <a:pt x="287060" y="1777131"/>
                  </a:lnTo>
                  <a:lnTo>
                    <a:pt x="285668" y="1782484"/>
                  </a:lnTo>
                  <a:lnTo>
                    <a:pt x="284262" y="1787837"/>
                  </a:lnTo>
                  <a:lnTo>
                    <a:pt x="282844" y="1793190"/>
                  </a:lnTo>
                  <a:lnTo>
                    <a:pt x="281420" y="1798542"/>
                  </a:lnTo>
                  <a:lnTo>
                    <a:pt x="279994" y="1803895"/>
                  </a:lnTo>
                  <a:lnTo>
                    <a:pt x="278569" y="1809248"/>
                  </a:lnTo>
                  <a:lnTo>
                    <a:pt x="277150" y="1814601"/>
                  </a:lnTo>
                  <a:lnTo>
                    <a:pt x="275739" y="1819954"/>
                  </a:lnTo>
                  <a:lnTo>
                    <a:pt x="274341" y="1825306"/>
                  </a:lnTo>
                  <a:lnTo>
                    <a:pt x="272963" y="1830659"/>
                  </a:lnTo>
                  <a:lnTo>
                    <a:pt x="271607" y="1836012"/>
                  </a:lnTo>
                  <a:lnTo>
                    <a:pt x="270275" y="1841365"/>
                  </a:lnTo>
                  <a:lnTo>
                    <a:pt x="268971" y="1846718"/>
                  </a:lnTo>
                  <a:lnTo>
                    <a:pt x="267697" y="1852070"/>
                  </a:lnTo>
                  <a:lnTo>
                    <a:pt x="266456" y="1857423"/>
                  </a:lnTo>
                  <a:lnTo>
                    <a:pt x="265254" y="1862776"/>
                  </a:lnTo>
                  <a:lnTo>
                    <a:pt x="264094" y="1868129"/>
                  </a:lnTo>
                  <a:lnTo>
                    <a:pt x="262973" y="1873482"/>
                  </a:lnTo>
                  <a:lnTo>
                    <a:pt x="261892" y="1878834"/>
                  </a:lnTo>
                  <a:lnTo>
                    <a:pt x="260852" y="1884187"/>
                  </a:lnTo>
                  <a:lnTo>
                    <a:pt x="259853" y="1889540"/>
                  </a:lnTo>
                  <a:lnTo>
                    <a:pt x="258894" y="1894893"/>
                  </a:lnTo>
                  <a:lnTo>
                    <a:pt x="257983" y="1900246"/>
                  </a:lnTo>
                  <a:lnTo>
                    <a:pt x="257111" y="1905598"/>
                  </a:lnTo>
                  <a:lnTo>
                    <a:pt x="256277" y="1910951"/>
                  </a:lnTo>
                  <a:lnTo>
                    <a:pt x="255477" y="1916304"/>
                  </a:lnTo>
                  <a:lnTo>
                    <a:pt x="254711" y="1921657"/>
                  </a:lnTo>
                  <a:lnTo>
                    <a:pt x="253977" y="1927010"/>
                  </a:lnTo>
                  <a:lnTo>
                    <a:pt x="253274" y="1932362"/>
                  </a:lnTo>
                  <a:lnTo>
                    <a:pt x="252602" y="1937715"/>
                  </a:lnTo>
                  <a:lnTo>
                    <a:pt x="251953" y="1943068"/>
                  </a:lnTo>
                  <a:lnTo>
                    <a:pt x="251327" y="1948421"/>
                  </a:lnTo>
                  <a:lnTo>
                    <a:pt x="250722" y="1953774"/>
                  </a:lnTo>
                  <a:lnTo>
                    <a:pt x="250135" y="1959127"/>
                  </a:lnTo>
                  <a:lnTo>
                    <a:pt x="249565" y="1964479"/>
                  </a:lnTo>
                  <a:lnTo>
                    <a:pt x="249013" y="1969832"/>
                  </a:lnTo>
                  <a:lnTo>
                    <a:pt x="248475" y="1975185"/>
                  </a:lnTo>
                  <a:lnTo>
                    <a:pt x="247950" y="1980538"/>
                  </a:lnTo>
                  <a:lnTo>
                    <a:pt x="247437" y="1985891"/>
                  </a:lnTo>
                  <a:lnTo>
                    <a:pt x="246936" y="1991243"/>
                  </a:lnTo>
                  <a:lnTo>
                    <a:pt x="246445" y="1996596"/>
                  </a:lnTo>
                  <a:lnTo>
                    <a:pt x="245964" y="2001949"/>
                  </a:lnTo>
                  <a:lnTo>
                    <a:pt x="245495" y="2007302"/>
                  </a:lnTo>
                  <a:lnTo>
                    <a:pt x="245035" y="2012655"/>
                  </a:lnTo>
                  <a:lnTo>
                    <a:pt x="244583" y="2018007"/>
                  </a:lnTo>
                  <a:lnTo>
                    <a:pt x="244139" y="2023360"/>
                  </a:lnTo>
                  <a:lnTo>
                    <a:pt x="243702" y="2028713"/>
                  </a:lnTo>
                  <a:lnTo>
                    <a:pt x="243273" y="2034066"/>
                  </a:lnTo>
                  <a:lnTo>
                    <a:pt x="242850" y="2039419"/>
                  </a:lnTo>
                  <a:lnTo>
                    <a:pt x="242434" y="2044771"/>
                  </a:lnTo>
                  <a:lnTo>
                    <a:pt x="242023" y="2050124"/>
                  </a:lnTo>
                  <a:lnTo>
                    <a:pt x="241616" y="2055477"/>
                  </a:lnTo>
                  <a:lnTo>
                    <a:pt x="241212" y="2060830"/>
                  </a:lnTo>
                  <a:lnTo>
                    <a:pt x="240812" y="2066183"/>
                  </a:lnTo>
                  <a:lnTo>
                    <a:pt x="240414" y="2071535"/>
                  </a:lnTo>
                  <a:lnTo>
                    <a:pt x="240019" y="2076888"/>
                  </a:lnTo>
                  <a:lnTo>
                    <a:pt x="239626" y="2082241"/>
                  </a:lnTo>
                  <a:lnTo>
                    <a:pt x="239236" y="2087594"/>
                  </a:lnTo>
                  <a:lnTo>
                    <a:pt x="238847" y="2092947"/>
                  </a:lnTo>
                  <a:lnTo>
                    <a:pt x="238461" y="2098299"/>
                  </a:lnTo>
                  <a:lnTo>
                    <a:pt x="238077" y="2103652"/>
                  </a:lnTo>
                  <a:lnTo>
                    <a:pt x="237699" y="2109005"/>
                  </a:lnTo>
                  <a:lnTo>
                    <a:pt x="237326" y="2114358"/>
                  </a:lnTo>
                  <a:lnTo>
                    <a:pt x="236959" y="2119711"/>
                  </a:lnTo>
                  <a:lnTo>
                    <a:pt x="236600" y="2125064"/>
                  </a:lnTo>
                  <a:lnTo>
                    <a:pt x="236250" y="2130416"/>
                  </a:lnTo>
                  <a:lnTo>
                    <a:pt x="235911" y="2135769"/>
                  </a:lnTo>
                  <a:lnTo>
                    <a:pt x="235582" y="2141122"/>
                  </a:lnTo>
                  <a:lnTo>
                    <a:pt x="235270" y="2146475"/>
                  </a:lnTo>
                  <a:lnTo>
                    <a:pt x="234972" y="2151828"/>
                  </a:lnTo>
                  <a:lnTo>
                    <a:pt x="234690" y="2157180"/>
                  </a:lnTo>
                  <a:lnTo>
                    <a:pt x="234423" y="2162533"/>
                  </a:lnTo>
                  <a:lnTo>
                    <a:pt x="234172" y="2167886"/>
                  </a:lnTo>
                  <a:lnTo>
                    <a:pt x="233937" y="2173239"/>
                  </a:lnTo>
                  <a:lnTo>
                    <a:pt x="233719" y="2178592"/>
                  </a:lnTo>
                  <a:lnTo>
                    <a:pt x="233518" y="2183944"/>
                  </a:lnTo>
                  <a:lnTo>
                    <a:pt x="233331" y="2189297"/>
                  </a:lnTo>
                  <a:lnTo>
                    <a:pt x="233157" y="2194650"/>
                  </a:lnTo>
                  <a:lnTo>
                    <a:pt x="232993" y="2200003"/>
                  </a:lnTo>
                  <a:lnTo>
                    <a:pt x="232838" y="2205356"/>
                  </a:lnTo>
                  <a:lnTo>
                    <a:pt x="232691" y="2210708"/>
                  </a:lnTo>
                  <a:lnTo>
                    <a:pt x="232550" y="2216061"/>
                  </a:lnTo>
                  <a:lnTo>
                    <a:pt x="232411" y="2221414"/>
                  </a:lnTo>
                  <a:lnTo>
                    <a:pt x="232272" y="2226767"/>
                  </a:lnTo>
                  <a:lnTo>
                    <a:pt x="232132" y="2232120"/>
                  </a:lnTo>
                  <a:lnTo>
                    <a:pt x="231988" y="2237472"/>
                  </a:lnTo>
                  <a:lnTo>
                    <a:pt x="231838" y="2242825"/>
                  </a:lnTo>
                  <a:lnTo>
                    <a:pt x="231682" y="2248178"/>
                  </a:lnTo>
                  <a:lnTo>
                    <a:pt x="231516" y="2253531"/>
                  </a:lnTo>
                  <a:lnTo>
                    <a:pt x="231340" y="2258884"/>
                  </a:lnTo>
                  <a:lnTo>
                    <a:pt x="231154" y="2264236"/>
                  </a:lnTo>
                  <a:lnTo>
                    <a:pt x="230957" y="2269589"/>
                  </a:lnTo>
                  <a:lnTo>
                    <a:pt x="230749" y="2274942"/>
                  </a:lnTo>
                  <a:lnTo>
                    <a:pt x="230530" y="2280295"/>
                  </a:lnTo>
                  <a:lnTo>
                    <a:pt x="230299" y="2285648"/>
                  </a:lnTo>
                  <a:lnTo>
                    <a:pt x="230058" y="2291000"/>
                  </a:lnTo>
                  <a:lnTo>
                    <a:pt x="229807" y="2296353"/>
                  </a:lnTo>
                  <a:lnTo>
                    <a:pt x="229548" y="2301706"/>
                  </a:lnTo>
                  <a:lnTo>
                    <a:pt x="229281" y="2307059"/>
                  </a:lnTo>
                  <a:lnTo>
                    <a:pt x="229009" y="2312412"/>
                  </a:lnTo>
                  <a:lnTo>
                    <a:pt x="228731" y="2317765"/>
                  </a:lnTo>
                  <a:lnTo>
                    <a:pt x="228450" y="2323117"/>
                  </a:lnTo>
                  <a:lnTo>
                    <a:pt x="228168" y="2328470"/>
                  </a:lnTo>
                  <a:lnTo>
                    <a:pt x="227885" y="2333823"/>
                  </a:lnTo>
                  <a:lnTo>
                    <a:pt x="227604" y="2339176"/>
                  </a:lnTo>
                  <a:lnTo>
                    <a:pt x="227326" y="2344529"/>
                  </a:lnTo>
                  <a:lnTo>
                    <a:pt x="227051" y="2349881"/>
                  </a:lnTo>
                  <a:lnTo>
                    <a:pt x="226783" y="2355234"/>
                  </a:lnTo>
                  <a:lnTo>
                    <a:pt x="226521" y="2360587"/>
                  </a:lnTo>
                  <a:lnTo>
                    <a:pt x="226267" y="2365940"/>
                  </a:lnTo>
                  <a:lnTo>
                    <a:pt x="226021" y="2371293"/>
                  </a:lnTo>
                  <a:lnTo>
                    <a:pt x="225784" y="2376645"/>
                  </a:lnTo>
                  <a:lnTo>
                    <a:pt x="225555" y="2381998"/>
                  </a:lnTo>
                  <a:lnTo>
                    <a:pt x="225336" y="2387351"/>
                  </a:lnTo>
                  <a:lnTo>
                    <a:pt x="225128" y="2392704"/>
                  </a:lnTo>
                  <a:lnTo>
                    <a:pt x="224928" y="2398057"/>
                  </a:lnTo>
                  <a:lnTo>
                    <a:pt x="224737" y="2403409"/>
                  </a:lnTo>
                  <a:lnTo>
                    <a:pt x="224554" y="2408762"/>
                  </a:lnTo>
                  <a:lnTo>
                    <a:pt x="224379" y="2414115"/>
                  </a:lnTo>
                  <a:lnTo>
                    <a:pt x="224210" y="2419468"/>
                  </a:lnTo>
                  <a:lnTo>
                    <a:pt x="224048" y="2424821"/>
                  </a:lnTo>
                  <a:lnTo>
                    <a:pt x="223892" y="2430173"/>
                  </a:lnTo>
                  <a:lnTo>
                    <a:pt x="223740" y="2435526"/>
                  </a:lnTo>
                  <a:lnTo>
                    <a:pt x="223593" y="2440879"/>
                  </a:lnTo>
                  <a:lnTo>
                    <a:pt x="223449" y="2446232"/>
                  </a:lnTo>
                  <a:lnTo>
                    <a:pt x="223307" y="2451585"/>
                  </a:lnTo>
                  <a:lnTo>
                    <a:pt x="223169" y="2456937"/>
                  </a:lnTo>
                  <a:lnTo>
                    <a:pt x="223033" y="2462290"/>
                  </a:lnTo>
                  <a:lnTo>
                    <a:pt x="222900" y="2467643"/>
                  </a:lnTo>
                  <a:lnTo>
                    <a:pt x="222769" y="2472996"/>
                  </a:lnTo>
                  <a:lnTo>
                    <a:pt x="222639" y="2478349"/>
                  </a:lnTo>
                  <a:lnTo>
                    <a:pt x="222512" y="2483702"/>
                  </a:lnTo>
                  <a:lnTo>
                    <a:pt x="222386" y="2489054"/>
                  </a:lnTo>
                  <a:lnTo>
                    <a:pt x="222263" y="2494407"/>
                  </a:lnTo>
                  <a:lnTo>
                    <a:pt x="222143" y="2499760"/>
                  </a:lnTo>
                  <a:lnTo>
                    <a:pt x="222025" y="2505113"/>
                  </a:lnTo>
                  <a:lnTo>
                    <a:pt x="221909" y="2510466"/>
                  </a:lnTo>
                  <a:lnTo>
                    <a:pt x="221796" y="2515818"/>
                  </a:lnTo>
                  <a:lnTo>
                    <a:pt x="221685" y="2521171"/>
                  </a:lnTo>
                  <a:lnTo>
                    <a:pt x="221577" y="2526524"/>
                  </a:lnTo>
                  <a:lnTo>
                    <a:pt x="221472" y="2531877"/>
                  </a:lnTo>
                  <a:lnTo>
                    <a:pt x="221370" y="2537230"/>
                  </a:lnTo>
                  <a:lnTo>
                    <a:pt x="221270" y="2542582"/>
                  </a:lnTo>
                  <a:lnTo>
                    <a:pt x="221174" y="2547935"/>
                  </a:lnTo>
                  <a:lnTo>
                    <a:pt x="221081" y="2553288"/>
                  </a:lnTo>
                  <a:lnTo>
                    <a:pt x="220990" y="2558641"/>
                  </a:lnTo>
                  <a:lnTo>
                    <a:pt x="220904" y="2563994"/>
                  </a:lnTo>
                  <a:lnTo>
                    <a:pt x="220821" y="2569346"/>
                  </a:lnTo>
                  <a:lnTo>
                    <a:pt x="220743" y="2574699"/>
                  </a:lnTo>
                  <a:lnTo>
                    <a:pt x="220668" y="2580052"/>
                  </a:lnTo>
                  <a:lnTo>
                    <a:pt x="220597" y="2585405"/>
                  </a:lnTo>
                  <a:lnTo>
                    <a:pt x="220531" y="2590758"/>
                  </a:lnTo>
                  <a:lnTo>
                    <a:pt x="220470" y="2596110"/>
                  </a:lnTo>
                  <a:lnTo>
                    <a:pt x="220413" y="2601463"/>
                  </a:lnTo>
                  <a:lnTo>
                    <a:pt x="220361" y="2606816"/>
                  </a:lnTo>
                  <a:lnTo>
                    <a:pt x="220314" y="2612169"/>
                  </a:lnTo>
                  <a:lnTo>
                    <a:pt x="220271" y="2617522"/>
                  </a:lnTo>
                  <a:lnTo>
                    <a:pt x="220232" y="2622874"/>
                  </a:lnTo>
                  <a:lnTo>
                    <a:pt x="220198" y="2628227"/>
                  </a:lnTo>
                  <a:lnTo>
                    <a:pt x="220166" y="2633580"/>
                  </a:lnTo>
                  <a:lnTo>
                    <a:pt x="220138" y="2638933"/>
                  </a:lnTo>
                  <a:lnTo>
                    <a:pt x="220113" y="2644286"/>
                  </a:lnTo>
                  <a:lnTo>
                    <a:pt x="220089" y="2649639"/>
                  </a:lnTo>
                  <a:lnTo>
                    <a:pt x="220066" y="2654991"/>
                  </a:lnTo>
                  <a:lnTo>
                    <a:pt x="220045" y="2660344"/>
                  </a:lnTo>
                  <a:lnTo>
                    <a:pt x="220023" y="2665697"/>
                  </a:lnTo>
                  <a:lnTo>
                    <a:pt x="220001" y="2671050"/>
                  </a:lnTo>
                  <a:lnTo>
                    <a:pt x="219978" y="2676403"/>
                  </a:lnTo>
                  <a:lnTo>
                    <a:pt x="219954" y="2681755"/>
                  </a:lnTo>
                  <a:lnTo>
                    <a:pt x="219928" y="2687108"/>
                  </a:lnTo>
                  <a:lnTo>
                    <a:pt x="219900" y="2692461"/>
                  </a:lnTo>
                  <a:lnTo>
                    <a:pt x="219870" y="2697814"/>
                  </a:lnTo>
                  <a:lnTo>
                    <a:pt x="219837" y="2703167"/>
                  </a:lnTo>
                  <a:lnTo>
                    <a:pt x="219803" y="2708519"/>
                  </a:lnTo>
                  <a:lnTo>
                    <a:pt x="219765" y="2713872"/>
                  </a:lnTo>
                  <a:lnTo>
                    <a:pt x="219726" y="2719225"/>
                  </a:lnTo>
                  <a:lnTo>
                    <a:pt x="219685" y="2724578"/>
                  </a:lnTo>
                  <a:lnTo>
                    <a:pt x="219643" y="2729931"/>
                  </a:lnTo>
                  <a:lnTo>
                    <a:pt x="219599" y="2735283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2" name="pg36">
              <a:extLst>
                <a:ext uri="{FF2B5EF4-FFF2-40B4-BE49-F238E27FC236}">
                  <a16:creationId xmlns:a16="http://schemas.microsoft.com/office/drawing/2014/main" id="{2F063705-E377-D8A8-D109-90802778E90E}"/>
                </a:ext>
              </a:extLst>
            </p:cNvPr>
            <p:cNvSpPr/>
            <p:nvPr/>
          </p:nvSpPr>
          <p:spPr>
            <a:xfrm>
              <a:off x="5272645" y="3936635"/>
              <a:ext cx="436738" cy="2669419"/>
            </a:xfrm>
            <a:custGeom>
              <a:avLst/>
              <a:gdLst/>
              <a:ahLst/>
              <a:cxnLst/>
              <a:rect l="0" t="0" r="0" b="0"/>
              <a:pathLst>
                <a:path w="436738" h="2669419">
                  <a:moveTo>
                    <a:pt x="218006" y="2669419"/>
                  </a:moveTo>
                  <a:lnTo>
                    <a:pt x="217987" y="2664195"/>
                  </a:lnTo>
                  <a:lnTo>
                    <a:pt x="217967" y="2658971"/>
                  </a:lnTo>
                  <a:lnTo>
                    <a:pt x="217949" y="2653747"/>
                  </a:lnTo>
                  <a:lnTo>
                    <a:pt x="217930" y="2648524"/>
                  </a:lnTo>
                  <a:lnTo>
                    <a:pt x="217912" y="2643300"/>
                  </a:lnTo>
                  <a:lnTo>
                    <a:pt x="217895" y="2638076"/>
                  </a:lnTo>
                  <a:lnTo>
                    <a:pt x="217877" y="2632852"/>
                  </a:lnTo>
                  <a:lnTo>
                    <a:pt x="217859" y="2627628"/>
                  </a:lnTo>
                  <a:lnTo>
                    <a:pt x="217841" y="2622404"/>
                  </a:lnTo>
                  <a:lnTo>
                    <a:pt x="217822" y="2617180"/>
                  </a:lnTo>
                  <a:lnTo>
                    <a:pt x="217803" y="2611956"/>
                  </a:lnTo>
                  <a:lnTo>
                    <a:pt x="217783" y="2606732"/>
                  </a:lnTo>
                  <a:lnTo>
                    <a:pt x="217762" y="2601508"/>
                  </a:lnTo>
                  <a:lnTo>
                    <a:pt x="217741" y="2596284"/>
                  </a:lnTo>
                  <a:lnTo>
                    <a:pt x="217720" y="2591060"/>
                  </a:lnTo>
                  <a:lnTo>
                    <a:pt x="217697" y="2585837"/>
                  </a:lnTo>
                  <a:lnTo>
                    <a:pt x="217675" y="2580613"/>
                  </a:lnTo>
                  <a:lnTo>
                    <a:pt x="217652" y="2575389"/>
                  </a:lnTo>
                  <a:lnTo>
                    <a:pt x="217630" y="2570165"/>
                  </a:lnTo>
                  <a:lnTo>
                    <a:pt x="217608" y="2564941"/>
                  </a:lnTo>
                  <a:lnTo>
                    <a:pt x="217586" y="2559717"/>
                  </a:lnTo>
                  <a:lnTo>
                    <a:pt x="217566" y="2554493"/>
                  </a:lnTo>
                  <a:lnTo>
                    <a:pt x="217546" y="2549269"/>
                  </a:lnTo>
                  <a:lnTo>
                    <a:pt x="217528" y="2544045"/>
                  </a:lnTo>
                  <a:lnTo>
                    <a:pt x="217511" y="2538821"/>
                  </a:lnTo>
                  <a:lnTo>
                    <a:pt x="217495" y="2533597"/>
                  </a:lnTo>
                  <a:lnTo>
                    <a:pt x="217480" y="2528373"/>
                  </a:lnTo>
                  <a:lnTo>
                    <a:pt x="217465" y="2523150"/>
                  </a:lnTo>
                  <a:lnTo>
                    <a:pt x="217452" y="2517926"/>
                  </a:lnTo>
                  <a:lnTo>
                    <a:pt x="217438" y="2512702"/>
                  </a:lnTo>
                  <a:lnTo>
                    <a:pt x="217424" y="2507478"/>
                  </a:lnTo>
                  <a:lnTo>
                    <a:pt x="217410" y="2502254"/>
                  </a:lnTo>
                  <a:lnTo>
                    <a:pt x="217394" y="2497030"/>
                  </a:lnTo>
                  <a:lnTo>
                    <a:pt x="217377" y="2491806"/>
                  </a:lnTo>
                  <a:lnTo>
                    <a:pt x="217357" y="2486582"/>
                  </a:lnTo>
                  <a:lnTo>
                    <a:pt x="217335" y="2481358"/>
                  </a:lnTo>
                  <a:lnTo>
                    <a:pt x="217310" y="2476134"/>
                  </a:lnTo>
                  <a:lnTo>
                    <a:pt x="217280" y="2470910"/>
                  </a:lnTo>
                  <a:lnTo>
                    <a:pt x="217246" y="2465687"/>
                  </a:lnTo>
                  <a:lnTo>
                    <a:pt x="217207" y="2460463"/>
                  </a:lnTo>
                  <a:lnTo>
                    <a:pt x="217164" y="2455239"/>
                  </a:lnTo>
                  <a:lnTo>
                    <a:pt x="217116" y="2450015"/>
                  </a:lnTo>
                  <a:lnTo>
                    <a:pt x="217063" y="2444791"/>
                  </a:lnTo>
                  <a:lnTo>
                    <a:pt x="217005" y="2439567"/>
                  </a:lnTo>
                  <a:lnTo>
                    <a:pt x="216941" y="2434343"/>
                  </a:lnTo>
                  <a:lnTo>
                    <a:pt x="216872" y="2429119"/>
                  </a:lnTo>
                  <a:lnTo>
                    <a:pt x="216798" y="2423895"/>
                  </a:lnTo>
                  <a:lnTo>
                    <a:pt x="216719" y="2418671"/>
                  </a:lnTo>
                  <a:lnTo>
                    <a:pt x="216635" y="2413447"/>
                  </a:lnTo>
                  <a:lnTo>
                    <a:pt x="216547" y="2408223"/>
                  </a:lnTo>
                  <a:lnTo>
                    <a:pt x="216454" y="2403000"/>
                  </a:lnTo>
                  <a:lnTo>
                    <a:pt x="216357" y="2397776"/>
                  </a:lnTo>
                  <a:lnTo>
                    <a:pt x="216255" y="2392552"/>
                  </a:lnTo>
                  <a:lnTo>
                    <a:pt x="216151" y="2387328"/>
                  </a:lnTo>
                  <a:lnTo>
                    <a:pt x="216043" y="2382104"/>
                  </a:lnTo>
                  <a:lnTo>
                    <a:pt x="215933" y="2376880"/>
                  </a:lnTo>
                  <a:lnTo>
                    <a:pt x="215821" y="2371656"/>
                  </a:lnTo>
                  <a:lnTo>
                    <a:pt x="215707" y="2366432"/>
                  </a:lnTo>
                  <a:lnTo>
                    <a:pt x="215593" y="2361208"/>
                  </a:lnTo>
                  <a:lnTo>
                    <a:pt x="215480" y="2355984"/>
                  </a:lnTo>
                  <a:lnTo>
                    <a:pt x="215367" y="2350760"/>
                  </a:lnTo>
                  <a:lnTo>
                    <a:pt x="215257" y="2345537"/>
                  </a:lnTo>
                  <a:lnTo>
                    <a:pt x="215150" y="2340313"/>
                  </a:lnTo>
                  <a:lnTo>
                    <a:pt x="215046" y="2335089"/>
                  </a:lnTo>
                  <a:lnTo>
                    <a:pt x="214946" y="2329865"/>
                  </a:lnTo>
                  <a:lnTo>
                    <a:pt x="214850" y="2324641"/>
                  </a:lnTo>
                  <a:lnTo>
                    <a:pt x="214758" y="2319417"/>
                  </a:lnTo>
                  <a:lnTo>
                    <a:pt x="214669" y="2314193"/>
                  </a:lnTo>
                  <a:lnTo>
                    <a:pt x="214583" y="2308969"/>
                  </a:lnTo>
                  <a:lnTo>
                    <a:pt x="214498" y="2303745"/>
                  </a:lnTo>
                  <a:lnTo>
                    <a:pt x="214413" y="2298521"/>
                  </a:lnTo>
                  <a:lnTo>
                    <a:pt x="214326" y="2293297"/>
                  </a:lnTo>
                  <a:lnTo>
                    <a:pt x="214236" y="2288073"/>
                  </a:lnTo>
                  <a:lnTo>
                    <a:pt x="214139" y="2282850"/>
                  </a:lnTo>
                  <a:lnTo>
                    <a:pt x="214034" y="2277626"/>
                  </a:lnTo>
                  <a:lnTo>
                    <a:pt x="213919" y="2272402"/>
                  </a:lnTo>
                  <a:lnTo>
                    <a:pt x="213792" y="2267178"/>
                  </a:lnTo>
                  <a:lnTo>
                    <a:pt x="213653" y="2261954"/>
                  </a:lnTo>
                  <a:lnTo>
                    <a:pt x="213499" y="2256730"/>
                  </a:lnTo>
                  <a:lnTo>
                    <a:pt x="213331" y="2251506"/>
                  </a:lnTo>
                  <a:lnTo>
                    <a:pt x="213145" y="2246282"/>
                  </a:lnTo>
                  <a:lnTo>
                    <a:pt x="212944" y="2241058"/>
                  </a:lnTo>
                  <a:lnTo>
                    <a:pt x="212728" y="2235834"/>
                  </a:lnTo>
                  <a:lnTo>
                    <a:pt x="212499" y="2230610"/>
                  </a:lnTo>
                  <a:lnTo>
                    <a:pt x="212257" y="2225387"/>
                  </a:lnTo>
                  <a:lnTo>
                    <a:pt x="212004" y="2220163"/>
                  </a:lnTo>
                  <a:lnTo>
                    <a:pt x="211742" y="2214939"/>
                  </a:lnTo>
                  <a:lnTo>
                    <a:pt x="211470" y="2209715"/>
                  </a:lnTo>
                  <a:lnTo>
                    <a:pt x="211192" y="2204491"/>
                  </a:lnTo>
                  <a:lnTo>
                    <a:pt x="210909" y="2199267"/>
                  </a:lnTo>
                  <a:lnTo>
                    <a:pt x="210623" y="2194043"/>
                  </a:lnTo>
                  <a:lnTo>
                    <a:pt x="210335" y="2188819"/>
                  </a:lnTo>
                  <a:lnTo>
                    <a:pt x="210045" y="2183595"/>
                  </a:lnTo>
                  <a:lnTo>
                    <a:pt x="209754" y="2178371"/>
                  </a:lnTo>
                  <a:lnTo>
                    <a:pt x="209465" y="2173147"/>
                  </a:lnTo>
                  <a:lnTo>
                    <a:pt x="209176" y="2167923"/>
                  </a:lnTo>
                  <a:lnTo>
                    <a:pt x="208889" y="2162700"/>
                  </a:lnTo>
                  <a:lnTo>
                    <a:pt x="208604" y="2157476"/>
                  </a:lnTo>
                  <a:lnTo>
                    <a:pt x="208322" y="2152252"/>
                  </a:lnTo>
                  <a:lnTo>
                    <a:pt x="208043" y="2147028"/>
                  </a:lnTo>
                  <a:lnTo>
                    <a:pt x="207768" y="2141804"/>
                  </a:lnTo>
                  <a:lnTo>
                    <a:pt x="207499" y="2136580"/>
                  </a:lnTo>
                  <a:lnTo>
                    <a:pt x="207236" y="2131356"/>
                  </a:lnTo>
                  <a:lnTo>
                    <a:pt x="206981" y="2126132"/>
                  </a:lnTo>
                  <a:lnTo>
                    <a:pt x="206734" y="2120908"/>
                  </a:lnTo>
                  <a:lnTo>
                    <a:pt x="206498" y="2115684"/>
                  </a:lnTo>
                  <a:lnTo>
                    <a:pt x="206271" y="2110460"/>
                  </a:lnTo>
                  <a:lnTo>
                    <a:pt x="206056" y="2105237"/>
                  </a:lnTo>
                  <a:lnTo>
                    <a:pt x="205854" y="2100013"/>
                  </a:lnTo>
                  <a:lnTo>
                    <a:pt x="205665" y="2094789"/>
                  </a:lnTo>
                  <a:lnTo>
                    <a:pt x="205490" y="2089565"/>
                  </a:lnTo>
                  <a:lnTo>
                    <a:pt x="205329" y="2084341"/>
                  </a:lnTo>
                  <a:lnTo>
                    <a:pt x="205179" y="2079117"/>
                  </a:lnTo>
                  <a:lnTo>
                    <a:pt x="205040" y="2073893"/>
                  </a:lnTo>
                  <a:lnTo>
                    <a:pt x="204912" y="2068669"/>
                  </a:lnTo>
                  <a:lnTo>
                    <a:pt x="204791" y="2063445"/>
                  </a:lnTo>
                  <a:lnTo>
                    <a:pt x="204676" y="2058221"/>
                  </a:lnTo>
                  <a:lnTo>
                    <a:pt x="204566" y="2052997"/>
                  </a:lnTo>
                  <a:lnTo>
                    <a:pt x="204455" y="2047773"/>
                  </a:lnTo>
                  <a:lnTo>
                    <a:pt x="204343" y="2042550"/>
                  </a:lnTo>
                  <a:lnTo>
                    <a:pt x="204226" y="2037326"/>
                  </a:lnTo>
                  <a:lnTo>
                    <a:pt x="204103" y="2032102"/>
                  </a:lnTo>
                  <a:lnTo>
                    <a:pt x="203970" y="2026878"/>
                  </a:lnTo>
                  <a:lnTo>
                    <a:pt x="203826" y="2021654"/>
                  </a:lnTo>
                  <a:lnTo>
                    <a:pt x="203667" y="2016430"/>
                  </a:lnTo>
                  <a:lnTo>
                    <a:pt x="203492" y="2011206"/>
                  </a:lnTo>
                  <a:lnTo>
                    <a:pt x="203302" y="2005982"/>
                  </a:lnTo>
                  <a:lnTo>
                    <a:pt x="203094" y="2000758"/>
                  </a:lnTo>
                  <a:lnTo>
                    <a:pt x="202870" y="1995534"/>
                  </a:lnTo>
                  <a:lnTo>
                    <a:pt x="202628" y="1990310"/>
                  </a:lnTo>
                  <a:lnTo>
                    <a:pt x="202369" y="1985087"/>
                  </a:lnTo>
                  <a:lnTo>
                    <a:pt x="202090" y="1979863"/>
                  </a:lnTo>
                  <a:lnTo>
                    <a:pt x="201793" y="1974639"/>
                  </a:lnTo>
                  <a:lnTo>
                    <a:pt x="201479" y="1969415"/>
                  </a:lnTo>
                  <a:lnTo>
                    <a:pt x="201149" y="1964191"/>
                  </a:lnTo>
                  <a:lnTo>
                    <a:pt x="200801" y="1958967"/>
                  </a:lnTo>
                  <a:lnTo>
                    <a:pt x="200437" y="1953743"/>
                  </a:lnTo>
                  <a:lnTo>
                    <a:pt x="200056" y="1948519"/>
                  </a:lnTo>
                  <a:lnTo>
                    <a:pt x="199656" y="1943295"/>
                  </a:lnTo>
                  <a:lnTo>
                    <a:pt x="199236" y="1938071"/>
                  </a:lnTo>
                  <a:lnTo>
                    <a:pt x="198796" y="1932847"/>
                  </a:lnTo>
                  <a:lnTo>
                    <a:pt x="198336" y="1927623"/>
                  </a:lnTo>
                  <a:lnTo>
                    <a:pt x="197855" y="1922400"/>
                  </a:lnTo>
                  <a:lnTo>
                    <a:pt x="197351" y="1917176"/>
                  </a:lnTo>
                  <a:lnTo>
                    <a:pt x="196823" y="1911952"/>
                  </a:lnTo>
                  <a:lnTo>
                    <a:pt x="196268" y="1906728"/>
                  </a:lnTo>
                  <a:lnTo>
                    <a:pt x="195681" y="1901504"/>
                  </a:lnTo>
                  <a:lnTo>
                    <a:pt x="195064" y="1896280"/>
                  </a:lnTo>
                  <a:lnTo>
                    <a:pt x="194415" y="1891056"/>
                  </a:lnTo>
                  <a:lnTo>
                    <a:pt x="193733" y="1885832"/>
                  </a:lnTo>
                  <a:lnTo>
                    <a:pt x="193018" y="1880608"/>
                  </a:lnTo>
                  <a:lnTo>
                    <a:pt x="192266" y="1875384"/>
                  </a:lnTo>
                  <a:lnTo>
                    <a:pt x="191479" y="1870160"/>
                  </a:lnTo>
                  <a:lnTo>
                    <a:pt x="190650" y="1864937"/>
                  </a:lnTo>
                  <a:lnTo>
                    <a:pt x="189780" y="1859713"/>
                  </a:lnTo>
                  <a:lnTo>
                    <a:pt x="188873" y="1854489"/>
                  </a:lnTo>
                  <a:lnTo>
                    <a:pt x="187929" y="1849265"/>
                  </a:lnTo>
                  <a:lnTo>
                    <a:pt x="186948" y="1844041"/>
                  </a:lnTo>
                  <a:lnTo>
                    <a:pt x="185931" y="1838817"/>
                  </a:lnTo>
                  <a:lnTo>
                    <a:pt x="184879" y="1833593"/>
                  </a:lnTo>
                  <a:lnTo>
                    <a:pt x="183792" y="1828369"/>
                  </a:lnTo>
                  <a:lnTo>
                    <a:pt x="182670" y="1823145"/>
                  </a:lnTo>
                  <a:lnTo>
                    <a:pt x="181520" y="1817921"/>
                  </a:lnTo>
                  <a:lnTo>
                    <a:pt x="180345" y="1812697"/>
                  </a:lnTo>
                  <a:lnTo>
                    <a:pt x="179146" y="1807473"/>
                  </a:lnTo>
                  <a:lnTo>
                    <a:pt x="177927" y="1802250"/>
                  </a:lnTo>
                  <a:lnTo>
                    <a:pt x="176692" y="1797026"/>
                  </a:lnTo>
                  <a:lnTo>
                    <a:pt x="175442" y="1791802"/>
                  </a:lnTo>
                  <a:lnTo>
                    <a:pt x="174180" y="1786578"/>
                  </a:lnTo>
                  <a:lnTo>
                    <a:pt x="172913" y="1781354"/>
                  </a:lnTo>
                  <a:lnTo>
                    <a:pt x="171644" y="1776130"/>
                  </a:lnTo>
                  <a:lnTo>
                    <a:pt x="170376" y="1770906"/>
                  </a:lnTo>
                  <a:lnTo>
                    <a:pt x="169112" y="1765682"/>
                  </a:lnTo>
                  <a:lnTo>
                    <a:pt x="167855" y="1760458"/>
                  </a:lnTo>
                  <a:lnTo>
                    <a:pt x="166608" y="1755234"/>
                  </a:lnTo>
                  <a:lnTo>
                    <a:pt x="165377" y="1750010"/>
                  </a:lnTo>
                  <a:lnTo>
                    <a:pt x="164162" y="1744787"/>
                  </a:lnTo>
                  <a:lnTo>
                    <a:pt x="162966" y="1739563"/>
                  </a:lnTo>
                  <a:lnTo>
                    <a:pt x="161788" y="1734339"/>
                  </a:lnTo>
                  <a:lnTo>
                    <a:pt x="160631" y="1729115"/>
                  </a:lnTo>
                  <a:lnTo>
                    <a:pt x="159495" y="1723891"/>
                  </a:lnTo>
                  <a:lnTo>
                    <a:pt x="158380" y="1718667"/>
                  </a:lnTo>
                  <a:lnTo>
                    <a:pt x="157287" y="1713443"/>
                  </a:lnTo>
                  <a:lnTo>
                    <a:pt x="156215" y="1708219"/>
                  </a:lnTo>
                  <a:lnTo>
                    <a:pt x="155161" y="1702995"/>
                  </a:lnTo>
                  <a:lnTo>
                    <a:pt x="154122" y="1697771"/>
                  </a:lnTo>
                  <a:lnTo>
                    <a:pt x="153095" y="1692547"/>
                  </a:lnTo>
                  <a:lnTo>
                    <a:pt x="152079" y="1687323"/>
                  </a:lnTo>
                  <a:lnTo>
                    <a:pt x="151071" y="1682100"/>
                  </a:lnTo>
                  <a:lnTo>
                    <a:pt x="150066" y="1676876"/>
                  </a:lnTo>
                  <a:lnTo>
                    <a:pt x="149062" y="1671652"/>
                  </a:lnTo>
                  <a:lnTo>
                    <a:pt x="148054" y="1666428"/>
                  </a:lnTo>
                  <a:lnTo>
                    <a:pt x="147039" y="1661204"/>
                  </a:lnTo>
                  <a:lnTo>
                    <a:pt x="146014" y="1655980"/>
                  </a:lnTo>
                  <a:lnTo>
                    <a:pt x="144974" y="1650756"/>
                  </a:lnTo>
                  <a:lnTo>
                    <a:pt x="143918" y="1645532"/>
                  </a:lnTo>
                  <a:lnTo>
                    <a:pt x="142842" y="1640308"/>
                  </a:lnTo>
                  <a:lnTo>
                    <a:pt x="141738" y="1635084"/>
                  </a:lnTo>
                  <a:lnTo>
                    <a:pt x="140607" y="1629860"/>
                  </a:lnTo>
                  <a:lnTo>
                    <a:pt x="139445" y="1624637"/>
                  </a:lnTo>
                  <a:lnTo>
                    <a:pt x="138250" y="1619413"/>
                  </a:lnTo>
                  <a:lnTo>
                    <a:pt x="137019" y="1614189"/>
                  </a:lnTo>
                  <a:lnTo>
                    <a:pt x="135750" y="1608965"/>
                  </a:lnTo>
                  <a:lnTo>
                    <a:pt x="134440" y="1603741"/>
                  </a:lnTo>
                  <a:lnTo>
                    <a:pt x="133081" y="1598517"/>
                  </a:lnTo>
                  <a:lnTo>
                    <a:pt x="131673" y="1593293"/>
                  </a:lnTo>
                  <a:lnTo>
                    <a:pt x="130218" y="1588069"/>
                  </a:lnTo>
                  <a:lnTo>
                    <a:pt x="128714" y="1582845"/>
                  </a:lnTo>
                  <a:lnTo>
                    <a:pt x="127162" y="1577621"/>
                  </a:lnTo>
                  <a:lnTo>
                    <a:pt x="125561" y="1572397"/>
                  </a:lnTo>
                  <a:lnTo>
                    <a:pt x="123913" y="1567173"/>
                  </a:lnTo>
                  <a:lnTo>
                    <a:pt x="122218" y="1561950"/>
                  </a:lnTo>
                  <a:lnTo>
                    <a:pt x="120475" y="1556726"/>
                  </a:lnTo>
                  <a:lnTo>
                    <a:pt x="118694" y="1551502"/>
                  </a:lnTo>
                  <a:lnTo>
                    <a:pt x="116882" y="1546278"/>
                  </a:lnTo>
                  <a:lnTo>
                    <a:pt x="115042" y="1541054"/>
                  </a:lnTo>
                  <a:lnTo>
                    <a:pt x="113180" y="1535830"/>
                  </a:lnTo>
                  <a:lnTo>
                    <a:pt x="111304" y="1530606"/>
                  </a:lnTo>
                  <a:lnTo>
                    <a:pt x="109418" y="1525382"/>
                  </a:lnTo>
                  <a:lnTo>
                    <a:pt x="107531" y="1520158"/>
                  </a:lnTo>
                  <a:lnTo>
                    <a:pt x="105649" y="1514934"/>
                  </a:lnTo>
                  <a:lnTo>
                    <a:pt x="103778" y="1509710"/>
                  </a:lnTo>
                  <a:lnTo>
                    <a:pt x="101922" y="1504487"/>
                  </a:lnTo>
                  <a:lnTo>
                    <a:pt x="100083" y="1499263"/>
                  </a:lnTo>
                  <a:lnTo>
                    <a:pt x="98264" y="1494039"/>
                  </a:lnTo>
                  <a:lnTo>
                    <a:pt x="96466" y="1488815"/>
                  </a:lnTo>
                  <a:lnTo>
                    <a:pt x="94689" y="1483591"/>
                  </a:lnTo>
                  <a:lnTo>
                    <a:pt x="92931" y="1478367"/>
                  </a:lnTo>
                  <a:lnTo>
                    <a:pt x="91187" y="1473143"/>
                  </a:lnTo>
                  <a:lnTo>
                    <a:pt x="89451" y="1467919"/>
                  </a:lnTo>
                  <a:lnTo>
                    <a:pt x="87719" y="1462695"/>
                  </a:lnTo>
                  <a:lnTo>
                    <a:pt x="85985" y="1457471"/>
                  </a:lnTo>
                  <a:lnTo>
                    <a:pt x="84244" y="1452247"/>
                  </a:lnTo>
                  <a:lnTo>
                    <a:pt x="82487" y="1447023"/>
                  </a:lnTo>
                  <a:lnTo>
                    <a:pt x="80709" y="1441800"/>
                  </a:lnTo>
                  <a:lnTo>
                    <a:pt x="78906" y="1436576"/>
                  </a:lnTo>
                  <a:lnTo>
                    <a:pt x="77075" y="1431352"/>
                  </a:lnTo>
                  <a:lnTo>
                    <a:pt x="75215" y="1426128"/>
                  </a:lnTo>
                  <a:lnTo>
                    <a:pt x="73326" y="1420904"/>
                  </a:lnTo>
                  <a:lnTo>
                    <a:pt x="71408" y="1415680"/>
                  </a:lnTo>
                  <a:lnTo>
                    <a:pt x="69463" y="1410456"/>
                  </a:lnTo>
                  <a:lnTo>
                    <a:pt x="67493" y="1405232"/>
                  </a:lnTo>
                  <a:lnTo>
                    <a:pt x="65508" y="1400008"/>
                  </a:lnTo>
                  <a:lnTo>
                    <a:pt x="63515" y="1394784"/>
                  </a:lnTo>
                  <a:lnTo>
                    <a:pt x="61522" y="1389560"/>
                  </a:lnTo>
                  <a:lnTo>
                    <a:pt x="59535" y="1384337"/>
                  </a:lnTo>
                  <a:lnTo>
                    <a:pt x="57563" y="1379113"/>
                  </a:lnTo>
                  <a:lnTo>
                    <a:pt x="55614" y="1373889"/>
                  </a:lnTo>
                  <a:lnTo>
                    <a:pt x="53701" y="1368665"/>
                  </a:lnTo>
                  <a:lnTo>
                    <a:pt x="51829" y="1363441"/>
                  </a:lnTo>
                  <a:lnTo>
                    <a:pt x="50004" y="1358217"/>
                  </a:lnTo>
                  <a:lnTo>
                    <a:pt x="48230" y="1352993"/>
                  </a:lnTo>
                  <a:lnTo>
                    <a:pt x="46511" y="1347769"/>
                  </a:lnTo>
                  <a:lnTo>
                    <a:pt x="44848" y="1342545"/>
                  </a:lnTo>
                  <a:lnTo>
                    <a:pt x="43244" y="1337321"/>
                  </a:lnTo>
                  <a:lnTo>
                    <a:pt x="41704" y="1332097"/>
                  </a:lnTo>
                  <a:lnTo>
                    <a:pt x="40227" y="1326873"/>
                  </a:lnTo>
                  <a:lnTo>
                    <a:pt x="38803" y="1321650"/>
                  </a:lnTo>
                  <a:lnTo>
                    <a:pt x="37428" y="1316426"/>
                  </a:lnTo>
                  <a:lnTo>
                    <a:pt x="36099" y="1311202"/>
                  </a:lnTo>
                  <a:lnTo>
                    <a:pt x="34809" y="1305978"/>
                  </a:lnTo>
                  <a:lnTo>
                    <a:pt x="33554" y="1300754"/>
                  </a:lnTo>
                  <a:lnTo>
                    <a:pt x="32327" y="1295530"/>
                  </a:lnTo>
                  <a:lnTo>
                    <a:pt x="31124" y="1290306"/>
                  </a:lnTo>
                  <a:lnTo>
                    <a:pt x="29935" y="1285082"/>
                  </a:lnTo>
                  <a:lnTo>
                    <a:pt x="28756" y="1279858"/>
                  </a:lnTo>
                  <a:lnTo>
                    <a:pt x="27582" y="1274634"/>
                  </a:lnTo>
                  <a:lnTo>
                    <a:pt x="26411" y="1269410"/>
                  </a:lnTo>
                  <a:lnTo>
                    <a:pt x="25241" y="1264186"/>
                  </a:lnTo>
                  <a:lnTo>
                    <a:pt x="24072" y="1258963"/>
                  </a:lnTo>
                  <a:lnTo>
                    <a:pt x="22905" y="1253739"/>
                  </a:lnTo>
                  <a:lnTo>
                    <a:pt x="21744" y="1248515"/>
                  </a:lnTo>
                  <a:lnTo>
                    <a:pt x="20593" y="1243291"/>
                  </a:lnTo>
                  <a:lnTo>
                    <a:pt x="19458" y="1238067"/>
                  </a:lnTo>
                  <a:lnTo>
                    <a:pt x="18344" y="1232843"/>
                  </a:lnTo>
                  <a:lnTo>
                    <a:pt x="17259" y="1227619"/>
                  </a:lnTo>
                  <a:lnTo>
                    <a:pt x="16208" y="1222395"/>
                  </a:lnTo>
                  <a:lnTo>
                    <a:pt x="15205" y="1217171"/>
                  </a:lnTo>
                  <a:lnTo>
                    <a:pt x="14256" y="1211947"/>
                  </a:lnTo>
                  <a:lnTo>
                    <a:pt x="13362" y="1206723"/>
                  </a:lnTo>
                  <a:lnTo>
                    <a:pt x="12526" y="1201500"/>
                  </a:lnTo>
                  <a:lnTo>
                    <a:pt x="11749" y="1196276"/>
                  </a:lnTo>
                  <a:lnTo>
                    <a:pt x="11033" y="1191052"/>
                  </a:lnTo>
                  <a:lnTo>
                    <a:pt x="10375" y="1185828"/>
                  </a:lnTo>
                  <a:lnTo>
                    <a:pt x="9776" y="1180604"/>
                  </a:lnTo>
                  <a:lnTo>
                    <a:pt x="9232" y="1175380"/>
                  </a:lnTo>
                  <a:lnTo>
                    <a:pt x="8729" y="1170156"/>
                  </a:lnTo>
                  <a:lnTo>
                    <a:pt x="8259" y="1164932"/>
                  </a:lnTo>
                  <a:lnTo>
                    <a:pt x="7814" y="1159708"/>
                  </a:lnTo>
                  <a:lnTo>
                    <a:pt x="7385" y="1154484"/>
                  </a:lnTo>
                  <a:lnTo>
                    <a:pt x="6965" y="1149260"/>
                  </a:lnTo>
                  <a:lnTo>
                    <a:pt x="6545" y="1144036"/>
                  </a:lnTo>
                  <a:lnTo>
                    <a:pt x="6116" y="1138813"/>
                  </a:lnTo>
                  <a:lnTo>
                    <a:pt x="5673" y="1133589"/>
                  </a:lnTo>
                  <a:lnTo>
                    <a:pt x="5215" y="1128365"/>
                  </a:lnTo>
                  <a:lnTo>
                    <a:pt x="4739" y="1123141"/>
                  </a:lnTo>
                  <a:lnTo>
                    <a:pt x="4247" y="1117917"/>
                  </a:lnTo>
                  <a:lnTo>
                    <a:pt x="3742" y="1112693"/>
                  </a:lnTo>
                  <a:lnTo>
                    <a:pt x="3229" y="1107469"/>
                  </a:lnTo>
                  <a:lnTo>
                    <a:pt x="2716" y="1102245"/>
                  </a:lnTo>
                  <a:lnTo>
                    <a:pt x="2215" y="1097021"/>
                  </a:lnTo>
                  <a:lnTo>
                    <a:pt x="1736" y="1091797"/>
                  </a:lnTo>
                  <a:lnTo>
                    <a:pt x="1290" y="1086573"/>
                  </a:lnTo>
                  <a:lnTo>
                    <a:pt x="889" y="1081350"/>
                  </a:lnTo>
                  <a:lnTo>
                    <a:pt x="545" y="1076126"/>
                  </a:lnTo>
                  <a:lnTo>
                    <a:pt x="270" y="1070902"/>
                  </a:lnTo>
                  <a:lnTo>
                    <a:pt x="83" y="1065678"/>
                  </a:lnTo>
                  <a:lnTo>
                    <a:pt x="0" y="1060454"/>
                  </a:lnTo>
                  <a:lnTo>
                    <a:pt x="19" y="1055230"/>
                  </a:lnTo>
                  <a:lnTo>
                    <a:pt x="149" y="1050006"/>
                  </a:lnTo>
                  <a:lnTo>
                    <a:pt x="394" y="1044782"/>
                  </a:lnTo>
                  <a:lnTo>
                    <a:pt x="756" y="1039558"/>
                  </a:lnTo>
                  <a:lnTo>
                    <a:pt x="1239" y="1034334"/>
                  </a:lnTo>
                  <a:lnTo>
                    <a:pt x="1842" y="1029110"/>
                  </a:lnTo>
                  <a:lnTo>
                    <a:pt x="2580" y="1023886"/>
                  </a:lnTo>
                  <a:lnTo>
                    <a:pt x="3428" y="1018663"/>
                  </a:lnTo>
                  <a:lnTo>
                    <a:pt x="4377" y="1013439"/>
                  </a:lnTo>
                  <a:lnTo>
                    <a:pt x="5420" y="1008215"/>
                  </a:lnTo>
                  <a:lnTo>
                    <a:pt x="6548" y="1002991"/>
                  </a:lnTo>
                  <a:lnTo>
                    <a:pt x="7751" y="997767"/>
                  </a:lnTo>
                  <a:lnTo>
                    <a:pt x="9017" y="992543"/>
                  </a:lnTo>
                  <a:lnTo>
                    <a:pt x="10342" y="987319"/>
                  </a:lnTo>
                  <a:lnTo>
                    <a:pt x="11706" y="982095"/>
                  </a:lnTo>
                  <a:lnTo>
                    <a:pt x="13098" y="976871"/>
                  </a:lnTo>
                  <a:lnTo>
                    <a:pt x="14507" y="971647"/>
                  </a:lnTo>
                  <a:lnTo>
                    <a:pt x="15926" y="966423"/>
                  </a:lnTo>
                  <a:lnTo>
                    <a:pt x="17347" y="961200"/>
                  </a:lnTo>
                  <a:lnTo>
                    <a:pt x="18765" y="955976"/>
                  </a:lnTo>
                  <a:lnTo>
                    <a:pt x="20174" y="950752"/>
                  </a:lnTo>
                  <a:lnTo>
                    <a:pt x="21570" y="945528"/>
                  </a:lnTo>
                  <a:lnTo>
                    <a:pt x="22955" y="940304"/>
                  </a:lnTo>
                  <a:lnTo>
                    <a:pt x="24330" y="935080"/>
                  </a:lnTo>
                  <a:lnTo>
                    <a:pt x="25696" y="929856"/>
                  </a:lnTo>
                  <a:lnTo>
                    <a:pt x="27058" y="924632"/>
                  </a:lnTo>
                  <a:lnTo>
                    <a:pt x="28419" y="919408"/>
                  </a:lnTo>
                  <a:lnTo>
                    <a:pt x="29787" y="914184"/>
                  </a:lnTo>
                  <a:lnTo>
                    <a:pt x="31169" y="908960"/>
                  </a:lnTo>
                  <a:lnTo>
                    <a:pt x="32573" y="903736"/>
                  </a:lnTo>
                  <a:lnTo>
                    <a:pt x="34004" y="898513"/>
                  </a:lnTo>
                  <a:lnTo>
                    <a:pt x="35470" y="893289"/>
                  </a:lnTo>
                  <a:lnTo>
                    <a:pt x="36975" y="888065"/>
                  </a:lnTo>
                  <a:lnTo>
                    <a:pt x="38526" y="882841"/>
                  </a:lnTo>
                  <a:lnTo>
                    <a:pt x="40127" y="877617"/>
                  </a:lnTo>
                  <a:lnTo>
                    <a:pt x="41794" y="872393"/>
                  </a:lnTo>
                  <a:lnTo>
                    <a:pt x="43520" y="867169"/>
                  </a:lnTo>
                  <a:lnTo>
                    <a:pt x="45307" y="861945"/>
                  </a:lnTo>
                  <a:lnTo>
                    <a:pt x="47155" y="856721"/>
                  </a:lnTo>
                  <a:lnTo>
                    <a:pt x="49065" y="851497"/>
                  </a:lnTo>
                  <a:lnTo>
                    <a:pt x="51034" y="846273"/>
                  </a:lnTo>
                  <a:lnTo>
                    <a:pt x="53061" y="841050"/>
                  </a:lnTo>
                  <a:lnTo>
                    <a:pt x="55149" y="835826"/>
                  </a:lnTo>
                  <a:lnTo>
                    <a:pt x="57288" y="830602"/>
                  </a:lnTo>
                  <a:lnTo>
                    <a:pt x="59471" y="825378"/>
                  </a:lnTo>
                  <a:lnTo>
                    <a:pt x="61690" y="820154"/>
                  </a:lnTo>
                  <a:lnTo>
                    <a:pt x="63939" y="814930"/>
                  </a:lnTo>
                  <a:lnTo>
                    <a:pt x="66211" y="809706"/>
                  </a:lnTo>
                  <a:lnTo>
                    <a:pt x="68499" y="804482"/>
                  </a:lnTo>
                  <a:lnTo>
                    <a:pt x="70795" y="799258"/>
                  </a:lnTo>
                  <a:lnTo>
                    <a:pt x="73089" y="794034"/>
                  </a:lnTo>
                  <a:lnTo>
                    <a:pt x="75372" y="788810"/>
                  </a:lnTo>
                  <a:lnTo>
                    <a:pt x="77637" y="783586"/>
                  </a:lnTo>
                  <a:lnTo>
                    <a:pt x="79878" y="778363"/>
                  </a:lnTo>
                  <a:lnTo>
                    <a:pt x="82088" y="773139"/>
                  </a:lnTo>
                  <a:lnTo>
                    <a:pt x="84263" y="767915"/>
                  </a:lnTo>
                  <a:lnTo>
                    <a:pt x="86397" y="762691"/>
                  </a:lnTo>
                  <a:lnTo>
                    <a:pt x="88479" y="757467"/>
                  </a:lnTo>
                  <a:lnTo>
                    <a:pt x="90515" y="752243"/>
                  </a:lnTo>
                  <a:lnTo>
                    <a:pt x="92502" y="747019"/>
                  </a:lnTo>
                  <a:lnTo>
                    <a:pt x="94442" y="741795"/>
                  </a:lnTo>
                  <a:lnTo>
                    <a:pt x="96336" y="736571"/>
                  </a:lnTo>
                  <a:lnTo>
                    <a:pt x="98185" y="731347"/>
                  </a:lnTo>
                  <a:lnTo>
                    <a:pt x="99992" y="726123"/>
                  </a:lnTo>
                  <a:lnTo>
                    <a:pt x="101756" y="720900"/>
                  </a:lnTo>
                  <a:lnTo>
                    <a:pt x="103487" y="715676"/>
                  </a:lnTo>
                  <a:lnTo>
                    <a:pt x="105191" y="710452"/>
                  </a:lnTo>
                  <a:lnTo>
                    <a:pt x="106874" y="705228"/>
                  </a:lnTo>
                  <a:lnTo>
                    <a:pt x="108542" y="700004"/>
                  </a:lnTo>
                  <a:lnTo>
                    <a:pt x="110199" y="694780"/>
                  </a:lnTo>
                  <a:lnTo>
                    <a:pt x="111852" y="689556"/>
                  </a:lnTo>
                  <a:lnTo>
                    <a:pt x="113506" y="684332"/>
                  </a:lnTo>
                  <a:lnTo>
                    <a:pt x="115170" y="679108"/>
                  </a:lnTo>
                  <a:lnTo>
                    <a:pt x="116846" y="673884"/>
                  </a:lnTo>
                  <a:lnTo>
                    <a:pt x="118539" y="668660"/>
                  </a:lnTo>
                  <a:lnTo>
                    <a:pt x="120252" y="663436"/>
                  </a:lnTo>
                  <a:lnTo>
                    <a:pt x="121987" y="658213"/>
                  </a:lnTo>
                  <a:lnTo>
                    <a:pt x="123748" y="652989"/>
                  </a:lnTo>
                  <a:lnTo>
                    <a:pt x="125535" y="647765"/>
                  </a:lnTo>
                  <a:lnTo>
                    <a:pt x="127353" y="642541"/>
                  </a:lnTo>
                  <a:lnTo>
                    <a:pt x="129198" y="637317"/>
                  </a:lnTo>
                  <a:lnTo>
                    <a:pt x="131068" y="632093"/>
                  </a:lnTo>
                  <a:lnTo>
                    <a:pt x="132961" y="626869"/>
                  </a:lnTo>
                  <a:lnTo>
                    <a:pt x="134877" y="621645"/>
                  </a:lnTo>
                  <a:lnTo>
                    <a:pt x="136811" y="616421"/>
                  </a:lnTo>
                  <a:lnTo>
                    <a:pt x="138762" y="611197"/>
                  </a:lnTo>
                  <a:lnTo>
                    <a:pt x="140729" y="605973"/>
                  </a:lnTo>
                  <a:lnTo>
                    <a:pt x="142704" y="600750"/>
                  </a:lnTo>
                  <a:lnTo>
                    <a:pt x="144684" y="595526"/>
                  </a:lnTo>
                  <a:lnTo>
                    <a:pt x="146666" y="590302"/>
                  </a:lnTo>
                  <a:lnTo>
                    <a:pt x="148646" y="585078"/>
                  </a:lnTo>
                  <a:lnTo>
                    <a:pt x="150620" y="579854"/>
                  </a:lnTo>
                  <a:lnTo>
                    <a:pt x="152585" y="574630"/>
                  </a:lnTo>
                  <a:lnTo>
                    <a:pt x="154536" y="569406"/>
                  </a:lnTo>
                  <a:lnTo>
                    <a:pt x="156468" y="564182"/>
                  </a:lnTo>
                  <a:lnTo>
                    <a:pt x="158380" y="558958"/>
                  </a:lnTo>
                  <a:lnTo>
                    <a:pt x="160269" y="553734"/>
                  </a:lnTo>
                  <a:lnTo>
                    <a:pt x="162132" y="548510"/>
                  </a:lnTo>
                  <a:lnTo>
                    <a:pt x="163966" y="543286"/>
                  </a:lnTo>
                  <a:lnTo>
                    <a:pt x="165769" y="538063"/>
                  </a:lnTo>
                  <a:lnTo>
                    <a:pt x="167537" y="532839"/>
                  </a:lnTo>
                  <a:lnTo>
                    <a:pt x="169264" y="527615"/>
                  </a:lnTo>
                  <a:lnTo>
                    <a:pt x="170952" y="522391"/>
                  </a:lnTo>
                  <a:lnTo>
                    <a:pt x="172601" y="517167"/>
                  </a:lnTo>
                  <a:lnTo>
                    <a:pt x="174208" y="511943"/>
                  </a:lnTo>
                  <a:lnTo>
                    <a:pt x="175772" y="506719"/>
                  </a:lnTo>
                  <a:lnTo>
                    <a:pt x="177293" y="501495"/>
                  </a:lnTo>
                  <a:lnTo>
                    <a:pt x="178768" y="496271"/>
                  </a:lnTo>
                  <a:lnTo>
                    <a:pt x="180188" y="491047"/>
                  </a:lnTo>
                  <a:lnTo>
                    <a:pt x="181561" y="485823"/>
                  </a:lnTo>
                  <a:lnTo>
                    <a:pt x="182886" y="480600"/>
                  </a:lnTo>
                  <a:lnTo>
                    <a:pt x="184163" y="475376"/>
                  </a:lnTo>
                  <a:lnTo>
                    <a:pt x="185392" y="470152"/>
                  </a:lnTo>
                  <a:lnTo>
                    <a:pt x="186573" y="464928"/>
                  </a:lnTo>
                  <a:lnTo>
                    <a:pt x="187706" y="459704"/>
                  </a:lnTo>
                  <a:lnTo>
                    <a:pt x="188785" y="454480"/>
                  </a:lnTo>
                  <a:lnTo>
                    <a:pt x="189815" y="449256"/>
                  </a:lnTo>
                  <a:lnTo>
                    <a:pt x="190800" y="444032"/>
                  </a:lnTo>
                  <a:lnTo>
                    <a:pt x="191741" y="438808"/>
                  </a:lnTo>
                  <a:lnTo>
                    <a:pt x="192640" y="433584"/>
                  </a:lnTo>
                  <a:lnTo>
                    <a:pt x="193499" y="428360"/>
                  </a:lnTo>
                  <a:lnTo>
                    <a:pt x="194319" y="423136"/>
                  </a:lnTo>
                  <a:lnTo>
                    <a:pt x="195101" y="417913"/>
                  </a:lnTo>
                  <a:lnTo>
                    <a:pt x="195848" y="412689"/>
                  </a:lnTo>
                  <a:lnTo>
                    <a:pt x="196564" y="407465"/>
                  </a:lnTo>
                  <a:lnTo>
                    <a:pt x="197255" y="402241"/>
                  </a:lnTo>
                  <a:lnTo>
                    <a:pt x="197923" y="397017"/>
                  </a:lnTo>
                  <a:lnTo>
                    <a:pt x="198570" y="391793"/>
                  </a:lnTo>
                  <a:lnTo>
                    <a:pt x="199199" y="386569"/>
                  </a:lnTo>
                  <a:lnTo>
                    <a:pt x="199813" y="381345"/>
                  </a:lnTo>
                  <a:lnTo>
                    <a:pt x="200411" y="376121"/>
                  </a:lnTo>
                  <a:lnTo>
                    <a:pt x="201000" y="370897"/>
                  </a:lnTo>
                  <a:lnTo>
                    <a:pt x="201580" y="365673"/>
                  </a:lnTo>
                  <a:lnTo>
                    <a:pt x="202151" y="360450"/>
                  </a:lnTo>
                  <a:lnTo>
                    <a:pt x="202715" y="355226"/>
                  </a:lnTo>
                  <a:lnTo>
                    <a:pt x="203272" y="350002"/>
                  </a:lnTo>
                  <a:lnTo>
                    <a:pt x="203822" y="344778"/>
                  </a:lnTo>
                  <a:lnTo>
                    <a:pt x="204363" y="339554"/>
                  </a:lnTo>
                  <a:lnTo>
                    <a:pt x="204894" y="334330"/>
                  </a:lnTo>
                  <a:lnTo>
                    <a:pt x="205416" y="329106"/>
                  </a:lnTo>
                  <a:lnTo>
                    <a:pt x="205926" y="323882"/>
                  </a:lnTo>
                  <a:lnTo>
                    <a:pt x="206425" y="318658"/>
                  </a:lnTo>
                  <a:lnTo>
                    <a:pt x="206910" y="313434"/>
                  </a:lnTo>
                  <a:lnTo>
                    <a:pt x="207381" y="308210"/>
                  </a:lnTo>
                  <a:lnTo>
                    <a:pt x="207835" y="302986"/>
                  </a:lnTo>
                  <a:lnTo>
                    <a:pt x="208272" y="297763"/>
                  </a:lnTo>
                  <a:lnTo>
                    <a:pt x="208692" y="292539"/>
                  </a:lnTo>
                  <a:lnTo>
                    <a:pt x="209095" y="287315"/>
                  </a:lnTo>
                  <a:lnTo>
                    <a:pt x="209481" y="282091"/>
                  </a:lnTo>
                  <a:lnTo>
                    <a:pt x="209851" y="276867"/>
                  </a:lnTo>
                  <a:lnTo>
                    <a:pt x="210204" y="271643"/>
                  </a:lnTo>
                  <a:lnTo>
                    <a:pt x="210540" y="266419"/>
                  </a:lnTo>
                  <a:lnTo>
                    <a:pt x="210859" y="261195"/>
                  </a:lnTo>
                  <a:lnTo>
                    <a:pt x="211163" y="255971"/>
                  </a:lnTo>
                  <a:lnTo>
                    <a:pt x="211453" y="250747"/>
                  </a:lnTo>
                  <a:lnTo>
                    <a:pt x="211730" y="245523"/>
                  </a:lnTo>
                  <a:lnTo>
                    <a:pt x="211996" y="240300"/>
                  </a:lnTo>
                  <a:lnTo>
                    <a:pt x="212249" y="235076"/>
                  </a:lnTo>
                  <a:lnTo>
                    <a:pt x="212492" y="229852"/>
                  </a:lnTo>
                  <a:lnTo>
                    <a:pt x="212724" y="224628"/>
                  </a:lnTo>
                  <a:lnTo>
                    <a:pt x="212946" y="219404"/>
                  </a:lnTo>
                  <a:lnTo>
                    <a:pt x="213160" y="214180"/>
                  </a:lnTo>
                  <a:lnTo>
                    <a:pt x="213366" y="208956"/>
                  </a:lnTo>
                  <a:lnTo>
                    <a:pt x="213565" y="203732"/>
                  </a:lnTo>
                  <a:lnTo>
                    <a:pt x="213756" y="198508"/>
                  </a:lnTo>
                  <a:lnTo>
                    <a:pt x="213942" y="193284"/>
                  </a:lnTo>
                  <a:lnTo>
                    <a:pt x="214120" y="188060"/>
                  </a:lnTo>
                  <a:lnTo>
                    <a:pt x="214294" y="182836"/>
                  </a:lnTo>
                  <a:lnTo>
                    <a:pt x="214462" y="177613"/>
                  </a:lnTo>
                  <a:lnTo>
                    <a:pt x="214626" y="172389"/>
                  </a:lnTo>
                  <a:lnTo>
                    <a:pt x="214786" y="167165"/>
                  </a:lnTo>
                  <a:lnTo>
                    <a:pt x="214943" y="161941"/>
                  </a:lnTo>
                  <a:lnTo>
                    <a:pt x="215096" y="156717"/>
                  </a:lnTo>
                  <a:lnTo>
                    <a:pt x="215246" y="151493"/>
                  </a:lnTo>
                  <a:lnTo>
                    <a:pt x="215393" y="146269"/>
                  </a:lnTo>
                  <a:lnTo>
                    <a:pt x="215537" y="141045"/>
                  </a:lnTo>
                  <a:lnTo>
                    <a:pt x="215678" y="135821"/>
                  </a:lnTo>
                  <a:lnTo>
                    <a:pt x="215817" y="130597"/>
                  </a:lnTo>
                  <a:lnTo>
                    <a:pt x="215953" y="125373"/>
                  </a:lnTo>
                  <a:lnTo>
                    <a:pt x="216086" y="120150"/>
                  </a:lnTo>
                  <a:lnTo>
                    <a:pt x="216216" y="114926"/>
                  </a:lnTo>
                  <a:lnTo>
                    <a:pt x="216342" y="109702"/>
                  </a:lnTo>
                  <a:lnTo>
                    <a:pt x="216465" y="104478"/>
                  </a:lnTo>
                  <a:lnTo>
                    <a:pt x="216583" y="99254"/>
                  </a:lnTo>
                  <a:lnTo>
                    <a:pt x="216697" y="94030"/>
                  </a:lnTo>
                  <a:lnTo>
                    <a:pt x="216807" y="88806"/>
                  </a:lnTo>
                  <a:lnTo>
                    <a:pt x="216912" y="83582"/>
                  </a:lnTo>
                  <a:lnTo>
                    <a:pt x="217013" y="78358"/>
                  </a:lnTo>
                  <a:lnTo>
                    <a:pt x="217107" y="73134"/>
                  </a:lnTo>
                  <a:lnTo>
                    <a:pt x="217196" y="67910"/>
                  </a:lnTo>
                  <a:lnTo>
                    <a:pt x="217280" y="62686"/>
                  </a:lnTo>
                  <a:lnTo>
                    <a:pt x="217359" y="57463"/>
                  </a:lnTo>
                  <a:lnTo>
                    <a:pt x="217433" y="52239"/>
                  </a:lnTo>
                  <a:lnTo>
                    <a:pt x="217503" y="47015"/>
                  </a:lnTo>
                  <a:lnTo>
                    <a:pt x="217567" y="41791"/>
                  </a:lnTo>
                  <a:lnTo>
                    <a:pt x="217627" y="36567"/>
                  </a:lnTo>
                  <a:lnTo>
                    <a:pt x="217682" y="31343"/>
                  </a:lnTo>
                  <a:lnTo>
                    <a:pt x="217734" y="26119"/>
                  </a:lnTo>
                  <a:lnTo>
                    <a:pt x="217782" y="20895"/>
                  </a:lnTo>
                  <a:lnTo>
                    <a:pt x="217827" y="15671"/>
                  </a:lnTo>
                  <a:lnTo>
                    <a:pt x="217869" y="10447"/>
                  </a:lnTo>
                  <a:lnTo>
                    <a:pt x="217908" y="5223"/>
                  </a:lnTo>
                  <a:lnTo>
                    <a:pt x="217945" y="0"/>
                  </a:lnTo>
                  <a:lnTo>
                    <a:pt x="218792" y="0"/>
                  </a:lnTo>
                  <a:lnTo>
                    <a:pt x="218830" y="5223"/>
                  </a:lnTo>
                  <a:lnTo>
                    <a:pt x="218869" y="10447"/>
                  </a:lnTo>
                  <a:lnTo>
                    <a:pt x="218911" y="15671"/>
                  </a:lnTo>
                  <a:lnTo>
                    <a:pt x="218956" y="20895"/>
                  </a:lnTo>
                  <a:lnTo>
                    <a:pt x="219004" y="26119"/>
                  </a:lnTo>
                  <a:lnTo>
                    <a:pt x="219056" y="31343"/>
                  </a:lnTo>
                  <a:lnTo>
                    <a:pt x="219111" y="36567"/>
                  </a:lnTo>
                  <a:lnTo>
                    <a:pt x="219171" y="41791"/>
                  </a:lnTo>
                  <a:lnTo>
                    <a:pt x="219235" y="47015"/>
                  </a:lnTo>
                  <a:lnTo>
                    <a:pt x="219304" y="52239"/>
                  </a:lnTo>
                  <a:lnTo>
                    <a:pt x="219378" y="57463"/>
                  </a:lnTo>
                  <a:lnTo>
                    <a:pt x="219457" y="62686"/>
                  </a:lnTo>
                  <a:lnTo>
                    <a:pt x="219541" y="67910"/>
                  </a:lnTo>
                  <a:lnTo>
                    <a:pt x="219631" y="73134"/>
                  </a:lnTo>
                  <a:lnTo>
                    <a:pt x="219725" y="78358"/>
                  </a:lnTo>
                  <a:lnTo>
                    <a:pt x="219826" y="83582"/>
                  </a:lnTo>
                  <a:lnTo>
                    <a:pt x="219931" y="88806"/>
                  </a:lnTo>
                  <a:lnTo>
                    <a:pt x="220041" y="94030"/>
                  </a:lnTo>
                  <a:lnTo>
                    <a:pt x="220155" y="99254"/>
                  </a:lnTo>
                  <a:lnTo>
                    <a:pt x="220273" y="104478"/>
                  </a:lnTo>
                  <a:lnTo>
                    <a:pt x="220396" y="109702"/>
                  </a:lnTo>
                  <a:lnTo>
                    <a:pt x="220522" y="114926"/>
                  </a:lnTo>
                  <a:lnTo>
                    <a:pt x="220652" y="120150"/>
                  </a:lnTo>
                  <a:lnTo>
                    <a:pt x="220785" y="125373"/>
                  </a:lnTo>
                  <a:lnTo>
                    <a:pt x="220921" y="130597"/>
                  </a:lnTo>
                  <a:lnTo>
                    <a:pt x="221060" y="135821"/>
                  </a:lnTo>
                  <a:lnTo>
                    <a:pt x="221201" y="141045"/>
                  </a:lnTo>
                  <a:lnTo>
                    <a:pt x="221345" y="146269"/>
                  </a:lnTo>
                  <a:lnTo>
                    <a:pt x="221492" y="151493"/>
                  </a:lnTo>
                  <a:lnTo>
                    <a:pt x="221642" y="156717"/>
                  </a:lnTo>
                  <a:lnTo>
                    <a:pt x="221795" y="161941"/>
                  </a:lnTo>
                  <a:lnTo>
                    <a:pt x="221951" y="167165"/>
                  </a:lnTo>
                  <a:lnTo>
                    <a:pt x="222112" y="172389"/>
                  </a:lnTo>
                  <a:lnTo>
                    <a:pt x="222276" y="177613"/>
                  </a:lnTo>
                  <a:lnTo>
                    <a:pt x="222444" y="182836"/>
                  </a:lnTo>
                  <a:lnTo>
                    <a:pt x="222617" y="188060"/>
                  </a:lnTo>
                  <a:lnTo>
                    <a:pt x="222796" y="193284"/>
                  </a:lnTo>
                  <a:lnTo>
                    <a:pt x="222982" y="198508"/>
                  </a:lnTo>
                  <a:lnTo>
                    <a:pt x="223173" y="203732"/>
                  </a:lnTo>
                  <a:lnTo>
                    <a:pt x="223372" y="208956"/>
                  </a:lnTo>
                  <a:lnTo>
                    <a:pt x="223578" y="214180"/>
                  </a:lnTo>
                  <a:lnTo>
                    <a:pt x="223792" y="219404"/>
                  </a:lnTo>
                  <a:lnTo>
                    <a:pt x="224014" y="224628"/>
                  </a:lnTo>
                  <a:lnTo>
                    <a:pt x="224245" y="229852"/>
                  </a:lnTo>
                  <a:lnTo>
                    <a:pt x="224488" y="235076"/>
                  </a:lnTo>
                  <a:lnTo>
                    <a:pt x="224742" y="240300"/>
                  </a:lnTo>
                  <a:lnTo>
                    <a:pt x="225007" y="245523"/>
                  </a:lnTo>
                  <a:lnTo>
                    <a:pt x="225285" y="250747"/>
                  </a:lnTo>
                  <a:lnTo>
                    <a:pt x="225575" y="255971"/>
                  </a:lnTo>
                  <a:lnTo>
                    <a:pt x="225879" y="261195"/>
                  </a:lnTo>
                  <a:lnTo>
                    <a:pt x="226198" y="266419"/>
                  </a:lnTo>
                  <a:lnTo>
                    <a:pt x="226534" y="271643"/>
                  </a:lnTo>
                  <a:lnTo>
                    <a:pt x="226887" y="276867"/>
                  </a:lnTo>
                  <a:lnTo>
                    <a:pt x="227257" y="282091"/>
                  </a:lnTo>
                  <a:lnTo>
                    <a:pt x="227643" y="287315"/>
                  </a:lnTo>
                  <a:lnTo>
                    <a:pt x="228046" y="292539"/>
                  </a:lnTo>
                  <a:lnTo>
                    <a:pt x="228466" y="297763"/>
                  </a:lnTo>
                  <a:lnTo>
                    <a:pt x="228903" y="302986"/>
                  </a:lnTo>
                  <a:lnTo>
                    <a:pt x="229357" y="308210"/>
                  </a:lnTo>
                  <a:lnTo>
                    <a:pt x="229828" y="313434"/>
                  </a:lnTo>
                  <a:lnTo>
                    <a:pt x="230313" y="318658"/>
                  </a:lnTo>
                  <a:lnTo>
                    <a:pt x="230812" y="323882"/>
                  </a:lnTo>
                  <a:lnTo>
                    <a:pt x="231322" y="329106"/>
                  </a:lnTo>
                  <a:lnTo>
                    <a:pt x="231844" y="334330"/>
                  </a:lnTo>
                  <a:lnTo>
                    <a:pt x="232375" y="339554"/>
                  </a:lnTo>
                  <a:lnTo>
                    <a:pt x="232916" y="344778"/>
                  </a:lnTo>
                  <a:lnTo>
                    <a:pt x="233465" y="350002"/>
                  </a:lnTo>
                  <a:lnTo>
                    <a:pt x="234022" y="355226"/>
                  </a:lnTo>
                  <a:lnTo>
                    <a:pt x="234587" y="360450"/>
                  </a:lnTo>
                  <a:lnTo>
                    <a:pt x="235158" y="365673"/>
                  </a:lnTo>
                  <a:lnTo>
                    <a:pt x="235738" y="370897"/>
                  </a:lnTo>
                  <a:lnTo>
                    <a:pt x="236326" y="376121"/>
                  </a:lnTo>
                  <a:lnTo>
                    <a:pt x="236925" y="381345"/>
                  </a:lnTo>
                  <a:lnTo>
                    <a:pt x="237539" y="386569"/>
                  </a:lnTo>
                  <a:lnTo>
                    <a:pt x="238168" y="391793"/>
                  </a:lnTo>
                  <a:lnTo>
                    <a:pt x="238815" y="397017"/>
                  </a:lnTo>
                  <a:lnTo>
                    <a:pt x="239483" y="402241"/>
                  </a:lnTo>
                  <a:lnTo>
                    <a:pt x="240173" y="407465"/>
                  </a:lnTo>
                  <a:lnTo>
                    <a:pt x="240890" y="412689"/>
                  </a:lnTo>
                  <a:lnTo>
                    <a:pt x="241636" y="417913"/>
                  </a:lnTo>
                  <a:lnTo>
                    <a:pt x="242419" y="423136"/>
                  </a:lnTo>
                  <a:lnTo>
                    <a:pt x="243239" y="428360"/>
                  </a:lnTo>
                  <a:lnTo>
                    <a:pt x="244098" y="433584"/>
                  </a:lnTo>
                  <a:lnTo>
                    <a:pt x="244997" y="438808"/>
                  </a:lnTo>
                  <a:lnTo>
                    <a:pt x="245938" y="444032"/>
                  </a:lnTo>
                  <a:lnTo>
                    <a:pt x="246922" y="449256"/>
                  </a:lnTo>
                  <a:lnTo>
                    <a:pt x="247952" y="454480"/>
                  </a:lnTo>
                  <a:lnTo>
                    <a:pt x="249032" y="459704"/>
                  </a:lnTo>
                  <a:lnTo>
                    <a:pt x="250165" y="464928"/>
                  </a:lnTo>
                  <a:lnTo>
                    <a:pt x="251346" y="470152"/>
                  </a:lnTo>
                  <a:lnTo>
                    <a:pt x="252574" y="475376"/>
                  </a:lnTo>
                  <a:lnTo>
                    <a:pt x="253852" y="480600"/>
                  </a:lnTo>
                  <a:lnTo>
                    <a:pt x="255177" y="485823"/>
                  </a:lnTo>
                  <a:lnTo>
                    <a:pt x="256549" y="491047"/>
                  </a:lnTo>
                  <a:lnTo>
                    <a:pt x="257970" y="496271"/>
                  </a:lnTo>
                  <a:lnTo>
                    <a:pt x="259445" y="501495"/>
                  </a:lnTo>
                  <a:lnTo>
                    <a:pt x="260965" y="506719"/>
                  </a:lnTo>
                  <a:lnTo>
                    <a:pt x="262530" y="511943"/>
                  </a:lnTo>
                  <a:lnTo>
                    <a:pt x="264137" y="517167"/>
                  </a:lnTo>
                  <a:lnTo>
                    <a:pt x="265786" y="522391"/>
                  </a:lnTo>
                  <a:lnTo>
                    <a:pt x="267474" y="527615"/>
                  </a:lnTo>
                  <a:lnTo>
                    <a:pt x="269201" y="532839"/>
                  </a:lnTo>
                  <a:lnTo>
                    <a:pt x="270969" y="538063"/>
                  </a:lnTo>
                  <a:lnTo>
                    <a:pt x="272772" y="543286"/>
                  </a:lnTo>
                  <a:lnTo>
                    <a:pt x="274606" y="548510"/>
                  </a:lnTo>
                  <a:lnTo>
                    <a:pt x="276469" y="553734"/>
                  </a:lnTo>
                  <a:lnTo>
                    <a:pt x="278358" y="558958"/>
                  </a:lnTo>
                  <a:lnTo>
                    <a:pt x="280270" y="564182"/>
                  </a:lnTo>
                  <a:lnTo>
                    <a:pt x="282202" y="569406"/>
                  </a:lnTo>
                  <a:lnTo>
                    <a:pt x="284153" y="574630"/>
                  </a:lnTo>
                  <a:lnTo>
                    <a:pt x="286118" y="579854"/>
                  </a:lnTo>
                  <a:lnTo>
                    <a:pt x="288092" y="585078"/>
                  </a:lnTo>
                  <a:lnTo>
                    <a:pt x="290072" y="590302"/>
                  </a:lnTo>
                  <a:lnTo>
                    <a:pt x="292054" y="595526"/>
                  </a:lnTo>
                  <a:lnTo>
                    <a:pt x="294034" y="600750"/>
                  </a:lnTo>
                  <a:lnTo>
                    <a:pt x="296009" y="605973"/>
                  </a:lnTo>
                  <a:lnTo>
                    <a:pt x="297975" y="611197"/>
                  </a:lnTo>
                  <a:lnTo>
                    <a:pt x="299927" y="616421"/>
                  </a:lnTo>
                  <a:lnTo>
                    <a:pt x="301861" y="621645"/>
                  </a:lnTo>
                  <a:lnTo>
                    <a:pt x="303777" y="626869"/>
                  </a:lnTo>
                  <a:lnTo>
                    <a:pt x="305670" y="632093"/>
                  </a:lnTo>
                  <a:lnTo>
                    <a:pt x="307540" y="637317"/>
                  </a:lnTo>
                  <a:lnTo>
                    <a:pt x="309385" y="642541"/>
                  </a:lnTo>
                  <a:lnTo>
                    <a:pt x="311203" y="647765"/>
                  </a:lnTo>
                  <a:lnTo>
                    <a:pt x="312990" y="652989"/>
                  </a:lnTo>
                  <a:lnTo>
                    <a:pt x="314751" y="658213"/>
                  </a:lnTo>
                  <a:lnTo>
                    <a:pt x="316486" y="663436"/>
                  </a:lnTo>
                  <a:lnTo>
                    <a:pt x="318199" y="668660"/>
                  </a:lnTo>
                  <a:lnTo>
                    <a:pt x="319892" y="673884"/>
                  </a:lnTo>
                  <a:lnTo>
                    <a:pt x="321568" y="679108"/>
                  </a:lnTo>
                  <a:lnTo>
                    <a:pt x="323232" y="684332"/>
                  </a:lnTo>
                  <a:lnTo>
                    <a:pt x="324886" y="689556"/>
                  </a:lnTo>
                  <a:lnTo>
                    <a:pt x="326539" y="694780"/>
                  </a:lnTo>
                  <a:lnTo>
                    <a:pt x="328196" y="700004"/>
                  </a:lnTo>
                  <a:lnTo>
                    <a:pt x="329864" y="705228"/>
                  </a:lnTo>
                  <a:lnTo>
                    <a:pt x="331547" y="710452"/>
                  </a:lnTo>
                  <a:lnTo>
                    <a:pt x="333251" y="715676"/>
                  </a:lnTo>
                  <a:lnTo>
                    <a:pt x="334981" y="720900"/>
                  </a:lnTo>
                  <a:lnTo>
                    <a:pt x="336746" y="726123"/>
                  </a:lnTo>
                  <a:lnTo>
                    <a:pt x="338553" y="731347"/>
                  </a:lnTo>
                  <a:lnTo>
                    <a:pt x="340402" y="736571"/>
                  </a:lnTo>
                  <a:lnTo>
                    <a:pt x="342296" y="741795"/>
                  </a:lnTo>
                  <a:lnTo>
                    <a:pt x="344236" y="747019"/>
                  </a:lnTo>
                  <a:lnTo>
                    <a:pt x="346223" y="752243"/>
                  </a:lnTo>
                  <a:lnTo>
                    <a:pt x="348258" y="757467"/>
                  </a:lnTo>
                  <a:lnTo>
                    <a:pt x="350341" y="762691"/>
                  </a:lnTo>
                  <a:lnTo>
                    <a:pt x="352475" y="767915"/>
                  </a:lnTo>
                  <a:lnTo>
                    <a:pt x="354650" y="773139"/>
                  </a:lnTo>
                  <a:lnTo>
                    <a:pt x="356860" y="778363"/>
                  </a:lnTo>
                  <a:lnTo>
                    <a:pt x="359101" y="783586"/>
                  </a:lnTo>
                  <a:lnTo>
                    <a:pt x="361366" y="788810"/>
                  </a:lnTo>
                  <a:lnTo>
                    <a:pt x="363649" y="794034"/>
                  </a:lnTo>
                  <a:lnTo>
                    <a:pt x="365943" y="799258"/>
                  </a:lnTo>
                  <a:lnTo>
                    <a:pt x="368238" y="804482"/>
                  </a:lnTo>
                  <a:lnTo>
                    <a:pt x="370526" y="809706"/>
                  </a:lnTo>
                  <a:lnTo>
                    <a:pt x="372799" y="814930"/>
                  </a:lnTo>
                  <a:lnTo>
                    <a:pt x="375048" y="820154"/>
                  </a:lnTo>
                  <a:lnTo>
                    <a:pt x="377267" y="825378"/>
                  </a:lnTo>
                  <a:lnTo>
                    <a:pt x="379449" y="830602"/>
                  </a:lnTo>
                  <a:lnTo>
                    <a:pt x="381589" y="835826"/>
                  </a:lnTo>
                  <a:lnTo>
                    <a:pt x="383677" y="841050"/>
                  </a:lnTo>
                  <a:lnTo>
                    <a:pt x="385704" y="846273"/>
                  </a:lnTo>
                  <a:lnTo>
                    <a:pt x="387673" y="851497"/>
                  </a:lnTo>
                  <a:lnTo>
                    <a:pt x="389582" y="856721"/>
                  </a:lnTo>
                  <a:lnTo>
                    <a:pt x="391431" y="861945"/>
                  </a:lnTo>
                  <a:lnTo>
                    <a:pt x="393218" y="867169"/>
                  </a:lnTo>
                  <a:lnTo>
                    <a:pt x="394944" y="872393"/>
                  </a:lnTo>
                  <a:lnTo>
                    <a:pt x="396611" y="877617"/>
                  </a:lnTo>
                  <a:lnTo>
                    <a:pt x="398212" y="882841"/>
                  </a:lnTo>
                  <a:lnTo>
                    <a:pt x="399763" y="888065"/>
                  </a:lnTo>
                  <a:lnTo>
                    <a:pt x="401268" y="893289"/>
                  </a:lnTo>
                  <a:lnTo>
                    <a:pt x="402733" y="898513"/>
                  </a:lnTo>
                  <a:lnTo>
                    <a:pt x="404165" y="903736"/>
                  </a:lnTo>
                  <a:lnTo>
                    <a:pt x="405568" y="908960"/>
                  </a:lnTo>
                  <a:lnTo>
                    <a:pt x="406951" y="914184"/>
                  </a:lnTo>
                  <a:lnTo>
                    <a:pt x="408319" y="919408"/>
                  </a:lnTo>
                  <a:lnTo>
                    <a:pt x="409680" y="924632"/>
                  </a:lnTo>
                  <a:lnTo>
                    <a:pt x="411042" y="929856"/>
                  </a:lnTo>
                  <a:lnTo>
                    <a:pt x="412408" y="935080"/>
                  </a:lnTo>
                  <a:lnTo>
                    <a:pt x="413783" y="940304"/>
                  </a:lnTo>
                  <a:lnTo>
                    <a:pt x="415167" y="945528"/>
                  </a:lnTo>
                  <a:lnTo>
                    <a:pt x="416564" y="950752"/>
                  </a:lnTo>
                  <a:lnTo>
                    <a:pt x="417973" y="955976"/>
                  </a:lnTo>
                  <a:lnTo>
                    <a:pt x="419391" y="961200"/>
                  </a:lnTo>
                  <a:lnTo>
                    <a:pt x="420812" y="966423"/>
                  </a:lnTo>
                  <a:lnTo>
                    <a:pt x="422231" y="971647"/>
                  </a:lnTo>
                  <a:lnTo>
                    <a:pt x="423640" y="976871"/>
                  </a:lnTo>
                  <a:lnTo>
                    <a:pt x="425032" y="982095"/>
                  </a:lnTo>
                  <a:lnTo>
                    <a:pt x="426396" y="987319"/>
                  </a:lnTo>
                  <a:lnTo>
                    <a:pt x="427721" y="992543"/>
                  </a:lnTo>
                  <a:lnTo>
                    <a:pt x="428987" y="997767"/>
                  </a:lnTo>
                  <a:lnTo>
                    <a:pt x="430190" y="1002991"/>
                  </a:lnTo>
                  <a:lnTo>
                    <a:pt x="431318" y="1008215"/>
                  </a:lnTo>
                  <a:lnTo>
                    <a:pt x="432361" y="1013439"/>
                  </a:lnTo>
                  <a:lnTo>
                    <a:pt x="433310" y="1018663"/>
                  </a:lnTo>
                  <a:lnTo>
                    <a:pt x="434158" y="1023886"/>
                  </a:lnTo>
                  <a:lnTo>
                    <a:pt x="434896" y="1029110"/>
                  </a:lnTo>
                  <a:lnTo>
                    <a:pt x="435499" y="1034334"/>
                  </a:lnTo>
                  <a:lnTo>
                    <a:pt x="435981" y="1039558"/>
                  </a:lnTo>
                  <a:lnTo>
                    <a:pt x="436344" y="1044782"/>
                  </a:lnTo>
                  <a:lnTo>
                    <a:pt x="436589" y="1050006"/>
                  </a:lnTo>
                  <a:lnTo>
                    <a:pt x="436719" y="1055230"/>
                  </a:lnTo>
                  <a:lnTo>
                    <a:pt x="436738" y="1060454"/>
                  </a:lnTo>
                  <a:lnTo>
                    <a:pt x="436655" y="1065678"/>
                  </a:lnTo>
                  <a:lnTo>
                    <a:pt x="436468" y="1070902"/>
                  </a:lnTo>
                  <a:lnTo>
                    <a:pt x="436193" y="1076126"/>
                  </a:lnTo>
                  <a:lnTo>
                    <a:pt x="435849" y="1081350"/>
                  </a:lnTo>
                  <a:lnTo>
                    <a:pt x="435448" y="1086573"/>
                  </a:lnTo>
                  <a:lnTo>
                    <a:pt x="435002" y="1091797"/>
                  </a:lnTo>
                  <a:lnTo>
                    <a:pt x="434523" y="1097021"/>
                  </a:lnTo>
                  <a:lnTo>
                    <a:pt x="434021" y="1102245"/>
                  </a:lnTo>
                  <a:lnTo>
                    <a:pt x="433508" y="1107469"/>
                  </a:lnTo>
                  <a:lnTo>
                    <a:pt x="432995" y="1112693"/>
                  </a:lnTo>
                  <a:lnTo>
                    <a:pt x="432491" y="1117917"/>
                  </a:lnTo>
                  <a:lnTo>
                    <a:pt x="431999" y="1123141"/>
                  </a:lnTo>
                  <a:lnTo>
                    <a:pt x="431523" y="1128365"/>
                  </a:lnTo>
                  <a:lnTo>
                    <a:pt x="431065" y="1133589"/>
                  </a:lnTo>
                  <a:lnTo>
                    <a:pt x="430622" y="1138813"/>
                  </a:lnTo>
                  <a:lnTo>
                    <a:pt x="430193" y="1144036"/>
                  </a:lnTo>
                  <a:lnTo>
                    <a:pt x="429773" y="1149260"/>
                  </a:lnTo>
                  <a:lnTo>
                    <a:pt x="429353" y="1154484"/>
                  </a:lnTo>
                  <a:lnTo>
                    <a:pt x="428924" y="1159708"/>
                  </a:lnTo>
                  <a:lnTo>
                    <a:pt x="428479" y="1164932"/>
                  </a:lnTo>
                  <a:lnTo>
                    <a:pt x="428009" y="1170156"/>
                  </a:lnTo>
                  <a:lnTo>
                    <a:pt x="427506" y="1175380"/>
                  </a:lnTo>
                  <a:lnTo>
                    <a:pt x="426962" y="1180604"/>
                  </a:lnTo>
                  <a:lnTo>
                    <a:pt x="426363" y="1185828"/>
                  </a:lnTo>
                  <a:lnTo>
                    <a:pt x="425705" y="1191052"/>
                  </a:lnTo>
                  <a:lnTo>
                    <a:pt x="424988" y="1196276"/>
                  </a:lnTo>
                  <a:lnTo>
                    <a:pt x="424212" y="1201500"/>
                  </a:lnTo>
                  <a:lnTo>
                    <a:pt x="423376" y="1206723"/>
                  </a:lnTo>
                  <a:lnTo>
                    <a:pt x="422482" y="1211947"/>
                  </a:lnTo>
                  <a:lnTo>
                    <a:pt x="421532" y="1217171"/>
                  </a:lnTo>
                  <a:lnTo>
                    <a:pt x="420530" y="1222395"/>
                  </a:lnTo>
                  <a:lnTo>
                    <a:pt x="419479" y="1227619"/>
                  </a:lnTo>
                  <a:lnTo>
                    <a:pt x="418394" y="1232843"/>
                  </a:lnTo>
                  <a:lnTo>
                    <a:pt x="417280" y="1238067"/>
                  </a:lnTo>
                  <a:lnTo>
                    <a:pt x="416145" y="1243291"/>
                  </a:lnTo>
                  <a:lnTo>
                    <a:pt x="414994" y="1248515"/>
                  </a:lnTo>
                  <a:lnTo>
                    <a:pt x="413833" y="1253739"/>
                  </a:lnTo>
                  <a:lnTo>
                    <a:pt x="412666" y="1258963"/>
                  </a:lnTo>
                  <a:lnTo>
                    <a:pt x="411497" y="1264186"/>
                  </a:lnTo>
                  <a:lnTo>
                    <a:pt x="410327" y="1269410"/>
                  </a:lnTo>
                  <a:lnTo>
                    <a:pt x="409156" y="1274634"/>
                  </a:lnTo>
                  <a:lnTo>
                    <a:pt x="407982" y="1279858"/>
                  </a:lnTo>
                  <a:lnTo>
                    <a:pt x="406803" y="1285082"/>
                  </a:lnTo>
                  <a:lnTo>
                    <a:pt x="405614" y="1290306"/>
                  </a:lnTo>
                  <a:lnTo>
                    <a:pt x="404411" y="1295530"/>
                  </a:lnTo>
                  <a:lnTo>
                    <a:pt x="403184" y="1300754"/>
                  </a:lnTo>
                  <a:lnTo>
                    <a:pt x="401929" y="1305978"/>
                  </a:lnTo>
                  <a:lnTo>
                    <a:pt x="400639" y="1311202"/>
                  </a:lnTo>
                  <a:lnTo>
                    <a:pt x="399310" y="1316426"/>
                  </a:lnTo>
                  <a:lnTo>
                    <a:pt x="397935" y="1321650"/>
                  </a:lnTo>
                  <a:lnTo>
                    <a:pt x="396511" y="1326873"/>
                  </a:lnTo>
                  <a:lnTo>
                    <a:pt x="395033" y="1332097"/>
                  </a:lnTo>
                  <a:lnTo>
                    <a:pt x="393494" y="1337321"/>
                  </a:lnTo>
                  <a:lnTo>
                    <a:pt x="391890" y="1342545"/>
                  </a:lnTo>
                  <a:lnTo>
                    <a:pt x="390227" y="1347769"/>
                  </a:lnTo>
                  <a:lnTo>
                    <a:pt x="388508" y="1352993"/>
                  </a:lnTo>
                  <a:lnTo>
                    <a:pt x="386734" y="1358217"/>
                  </a:lnTo>
                  <a:lnTo>
                    <a:pt x="384908" y="1363441"/>
                  </a:lnTo>
                  <a:lnTo>
                    <a:pt x="383037" y="1368665"/>
                  </a:lnTo>
                  <a:lnTo>
                    <a:pt x="381124" y="1373889"/>
                  </a:lnTo>
                  <a:lnTo>
                    <a:pt x="379175" y="1379113"/>
                  </a:lnTo>
                  <a:lnTo>
                    <a:pt x="377203" y="1384337"/>
                  </a:lnTo>
                  <a:lnTo>
                    <a:pt x="375216" y="1389560"/>
                  </a:lnTo>
                  <a:lnTo>
                    <a:pt x="373223" y="1394784"/>
                  </a:lnTo>
                  <a:lnTo>
                    <a:pt x="371230" y="1400008"/>
                  </a:lnTo>
                  <a:lnTo>
                    <a:pt x="369245" y="1405232"/>
                  </a:lnTo>
                  <a:lnTo>
                    <a:pt x="367275" y="1410456"/>
                  </a:lnTo>
                  <a:lnTo>
                    <a:pt x="365330" y="1415680"/>
                  </a:lnTo>
                  <a:lnTo>
                    <a:pt x="363412" y="1420904"/>
                  </a:lnTo>
                  <a:lnTo>
                    <a:pt x="361522" y="1426128"/>
                  </a:lnTo>
                  <a:lnTo>
                    <a:pt x="359663" y="1431352"/>
                  </a:lnTo>
                  <a:lnTo>
                    <a:pt x="357832" y="1436576"/>
                  </a:lnTo>
                  <a:lnTo>
                    <a:pt x="356029" y="1441800"/>
                  </a:lnTo>
                  <a:lnTo>
                    <a:pt x="354250" y="1447023"/>
                  </a:lnTo>
                  <a:lnTo>
                    <a:pt x="352494" y="1452247"/>
                  </a:lnTo>
                  <a:lnTo>
                    <a:pt x="350753" y="1457471"/>
                  </a:lnTo>
                  <a:lnTo>
                    <a:pt x="349019" y="1462695"/>
                  </a:lnTo>
                  <a:lnTo>
                    <a:pt x="347287" y="1467919"/>
                  </a:lnTo>
                  <a:lnTo>
                    <a:pt x="345551" y="1473143"/>
                  </a:lnTo>
                  <a:lnTo>
                    <a:pt x="343806" y="1478367"/>
                  </a:lnTo>
                  <a:lnTo>
                    <a:pt x="342048" y="1483591"/>
                  </a:lnTo>
                  <a:lnTo>
                    <a:pt x="340272" y="1488815"/>
                  </a:lnTo>
                  <a:lnTo>
                    <a:pt x="338474" y="1494039"/>
                  </a:lnTo>
                  <a:lnTo>
                    <a:pt x="336655" y="1499263"/>
                  </a:lnTo>
                  <a:lnTo>
                    <a:pt x="334816" y="1504487"/>
                  </a:lnTo>
                  <a:lnTo>
                    <a:pt x="332960" y="1509710"/>
                  </a:lnTo>
                  <a:lnTo>
                    <a:pt x="331089" y="1514934"/>
                  </a:lnTo>
                  <a:lnTo>
                    <a:pt x="329207" y="1520158"/>
                  </a:lnTo>
                  <a:lnTo>
                    <a:pt x="327320" y="1525382"/>
                  </a:lnTo>
                  <a:lnTo>
                    <a:pt x="325434" y="1530606"/>
                  </a:lnTo>
                  <a:lnTo>
                    <a:pt x="323557" y="1535830"/>
                  </a:lnTo>
                  <a:lnTo>
                    <a:pt x="321696" y="1541054"/>
                  </a:lnTo>
                  <a:lnTo>
                    <a:pt x="319856" y="1546278"/>
                  </a:lnTo>
                  <a:lnTo>
                    <a:pt x="318044" y="1551502"/>
                  </a:lnTo>
                  <a:lnTo>
                    <a:pt x="316263" y="1556726"/>
                  </a:lnTo>
                  <a:lnTo>
                    <a:pt x="314520" y="1561950"/>
                  </a:lnTo>
                  <a:lnTo>
                    <a:pt x="312825" y="1567173"/>
                  </a:lnTo>
                  <a:lnTo>
                    <a:pt x="311177" y="1572397"/>
                  </a:lnTo>
                  <a:lnTo>
                    <a:pt x="309576" y="1577621"/>
                  </a:lnTo>
                  <a:lnTo>
                    <a:pt x="308024" y="1582845"/>
                  </a:lnTo>
                  <a:lnTo>
                    <a:pt x="306520" y="1588069"/>
                  </a:lnTo>
                  <a:lnTo>
                    <a:pt x="305064" y="1593293"/>
                  </a:lnTo>
                  <a:lnTo>
                    <a:pt x="303656" y="1598517"/>
                  </a:lnTo>
                  <a:lnTo>
                    <a:pt x="302298" y="1603741"/>
                  </a:lnTo>
                  <a:lnTo>
                    <a:pt x="300988" y="1608965"/>
                  </a:lnTo>
                  <a:lnTo>
                    <a:pt x="299719" y="1614189"/>
                  </a:lnTo>
                  <a:lnTo>
                    <a:pt x="298488" y="1619413"/>
                  </a:lnTo>
                  <a:lnTo>
                    <a:pt x="297293" y="1624637"/>
                  </a:lnTo>
                  <a:lnTo>
                    <a:pt x="296131" y="1629860"/>
                  </a:lnTo>
                  <a:lnTo>
                    <a:pt x="294999" y="1635084"/>
                  </a:lnTo>
                  <a:lnTo>
                    <a:pt x="293896" y="1640308"/>
                  </a:lnTo>
                  <a:lnTo>
                    <a:pt x="292820" y="1645532"/>
                  </a:lnTo>
                  <a:lnTo>
                    <a:pt x="291764" y="1650756"/>
                  </a:lnTo>
                  <a:lnTo>
                    <a:pt x="290724" y="1655980"/>
                  </a:lnTo>
                  <a:lnTo>
                    <a:pt x="289699" y="1661204"/>
                  </a:lnTo>
                  <a:lnTo>
                    <a:pt x="288684" y="1666428"/>
                  </a:lnTo>
                  <a:lnTo>
                    <a:pt x="287676" y="1671652"/>
                  </a:lnTo>
                  <a:lnTo>
                    <a:pt x="286672" y="1676876"/>
                  </a:lnTo>
                  <a:lnTo>
                    <a:pt x="285667" y="1682100"/>
                  </a:lnTo>
                  <a:lnTo>
                    <a:pt x="284659" y="1687323"/>
                  </a:lnTo>
                  <a:lnTo>
                    <a:pt x="283643" y="1692547"/>
                  </a:lnTo>
                  <a:lnTo>
                    <a:pt x="282616" y="1697771"/>
                  </a:lnTo>
                  <a:lnTo>
                    <a:pt x="281577" y="1702995"/>
                  </a:lnTo>
                  <a:lnTo>
                    <a:pt x="280522" y="1708219"/>
                  </a:lnTo>
                  <a:lnTo>
                    <a:pt x="279451" y="1713443"/>
                  </a:lnTo>
                  <a:lnTo>
                    <a:pt x="278358" y="1718667"/>
                  </a:lnTo>
                  <a:lnTo>
                    <a:pt x="277242" y="1723891"/>
                  </a:lnTo>
                  <a:lnTo>
                    <a:pt x="276106" y="1729115"/>
                  </a:lnTo>
                  <a:lnTo>
                    <a:pt x="274949" y="1734339"/>
                  </a:lnTo>
                  <a:lnTo>
                    <a:pt x="273772" y="1739563"/>
                  </a:lnTo>
                  <a:lnTo>
                    <a:pt x="272576" y="1744787"/>
                  </a:lnTo>
                  <a:lnTo>
                    <a:pt x="271361" y="1750010"/>
                  </a:lnTo>
                  <a:lnTo>
                    <a:pt x="270130" y="1755234"/>
                  </a:lnTo>
                  <a:lnTo>
                    <a:pt x="268883" y="1760458"/>
                  </a:lnTo>
                  <a:lnTo>
                    <a:pt x="267626" y="1765682"/>
                  </a:lnTo>
                  <a:lnTo>
                    <a:pt x="266362" y="1770906"/>
                  </a:lnTo>
                  <a:lnTo>
                    <a:pt x="265094" y="1776130"/>
                  </a:lnTo>
                  <a:lnTo>
                    <a:pt x="263824" y="1781354"/>
                  </a:lnTo>
                  <a:lnTo>
                    <a:pt x="262557" y="1786578"/>
                  </a:lnTo>
                  <a:lnTo>
                    <a:pt x="261296" y="1791802"/>
                  </a:lnTo>
                  <a:lnTo>
                    <a:pt x="260046" y="1797026"/>
                  </a:lnTo>
                  <a:lnTo>
                    <a:pt x="258810" y="1802250"/>
                  </a:lnTo>
                  <a:lnTo>
                    <a:pt x="257592" y="1807473"/>
                  </a:lnTo>
                  <a:lnTo>
                    <a:pt x="256393" y="1812697"/>
                  </a:lnTo>
                  <a:lnTo>
                    <a:pt x="255218" y="1817921"/>
                  </a:lnTo>
                  <a:lnTo>
                    <a:pt x="254068" y="1823145"/>
                  </a:lnTo>
                  <a:lnTo>
                    <a:pt x="252946" y="1828369"/>
                  </a:lnTo>
                  <a:lnTo>
                    <a:pt x="251859" y="1833593"/>
                  </a:lnTo>
                  <a:lnTo>
                    <a:pt x="250807" y="1838817"/>
                  </a:lnTo>
                  <a:lnTo>
                    <a:pt x="249790" y="1844041"/>
                  </a:lnTo>
                  <a:lnTo>
                    <a:pt x="248809" y="1849265"/>
                  </a:lnTo>
                  <a:lnTo>
                    <a:pt x="247864" y="1854489"/>
                  </a:lnTo>
                  <a:lnTo>
                    <a:pt x="246957" y="1859713"/>
                  </a:lnTo>
                  <a:lnTo>
                    <a:pt x="246088" y="1864937"/>
                  </a:lnTo>
                  <a:lnTo>
                    <a:pt x="245259" y="1870160"/>
                  </a:lnTo>
                  <a:lnTo>
                    <a:pt x="244471" y="1875384"/>
                  </a:lnTo>
                  <a:lnTo>
                    <a:pt x="243720" y="1880608"/>
                  </a:lnTo>
                  <a:lnTo>
                    <a:pt x="243005" y="1885832"/>
                  </a:lnTo>
                  <a:lnTo>
                    <a:pt x="242323" y="1891056"/>
                  </a:lnTo>
                  <a:lnTo>
                    <a:pt x="241674" y="1896280"/>
                  </a:lnTo>
                  <a:lnTo>
                    <a:pt x="241057" y="1901504"/>
                  </a:lnTo>
                  <a:lnTo>
                    <a:pt x="240470" y="1906728"/>
                  </a:lnTo>
                  <a:lnTo>
                    <a:pt x="239915" y="1911952"/>
                  </a:lnTo>
                  <a:lnTo>
                    <a:pt x="239387" y="1917176"/>
                  </a:lnTo>
                  <a:lnTo>
                    <a:pt x="238883" y="1922400"/>
                  </a:lnTo>
                  <a:lnTo>
                    <a:pt x="238401" y="1927623"/>
                  </a:lnTo>
                  <a:lnTo>
                    <a:pt x="237942" y="1932847"/>
                  </a:lnTo>
                  <a:lnTo>
                    <a:pt x="237502" y="1938071"/>
                  </a:lnTo>
                  <a:lnTo>
                    <a:pt x="237082" y="1943295"/>
                  </a:lnTo>
                  <a:lnTo>
                    <a:pt x="236682" y="1948519"/>
                  </a:lnTo>
                  <a:lnTo>
                    <a:pt x="236301" y="1953743"/>
                  </a:lnTo>
                  <a:lnTo>
                    <a:pt x="235937" y="1958967"/>
                  </a:lnTo>
                  <a:lnTo>
                    <a:pt x="235589" y="1964191"/>
                  </a:lnTo>
                  <a:lnTo>
                    <a:pt x="235259" y="1969415"/>
                  </a:lnTo>
                  <a:lnTo>
                    <a:pt x="234945" y="1974639"/>
                  </a:lnTo>
                  <a:lnTo>
                    <a:pt x="234648" y="1979863"/>
                  </a:lnTo>
                  <a:lnTo>
                    <a:pt x="234369" y="1985087"/>
                  </a:lnTo>
                  <a:lnTo>
                    <a:pt x="234110" y="1990310"/>
                  </a:lnTo>
                  <a:lnTo>
                    <a:pt x="233868" y="1995534"/>
                  </a:lnTo>
                  <a:lnTo>
                    <a:pt x="233644" y="2000758"/>
                  </a:lnTo>
                  <a:lnTo>
                    <a:pt x="233436" y="2005982"/>
                  </a:lnTo>
                  <a:lnTo>
                    <a:pt x="233246" y="2011206"/>
                  </a:lnTo>
                  <a:lnTo>
                    <a:pt x="233071" y="2016430"/>
                  </a:lnTo>
                  <a:lnTo>
                    <a:pt x="232912" y="2021654"/>
                  </a:lnTo>
                  <a:lnTo>
                    <a:pt x="232768" y="2026878"/>
                  </a:lnTo>
                  <a:lnTo>
                    <a:pt x="232635" y="2032102"/>
                  </a:lnTo>
                  <a:lnTo>
                    <a:pt x="232511" y="2037326"/>
                  </a:lnTo>
                  <a:lnTo>
                    <a:pt x="232395" y="2042550"/>
                  </a:lnTo>
                  <a:lnTo>
                    <a:pt x="232282" y="2047773"/>
                  </a:lnTo>
                  <a:lnTo>
                    <a:pt x="232172" y="2052997"/>
                  </a:lnTo>
                  <a:lnTo>
                    <a:pt x="232062" y="2058221"/>
                  </a:lnTo>
                  <a:lnTo>
                    <a:pt x="231947" y="2063445"/>
                  </a:lnTo>
                  <a:lnTo>
                    <a:pt x="231826" y="2068669"/>
                  </a:lnTo>
                  <a:lnTo>
                    <a:pt x="231697" y="2073893"/>
                  </a:lnTo>
                  <a:lnTo>
                    <a:pt x="231559" y="2079117"/>
                  </a:lnTo>
                  <a:lnTo>
                    <a:pt x="231409" y="2084341"/>
                  </a:lnTo>
                  <a:lnTo>
                    <a:pt x="231247" y="2089565"/>
                  </a:lnTo>
                  <a:lnTo>
                    <a:pt x="231073" y="2094789"/>
                  </a:lnTo>
                  <a:lnTo>
                    <a:pt x="230884" y="2100013"/>
                  </a:lnTo>
                  <a:lnTo>
                    <a:pt x="230682" y="2105237"/>
                  </a:lnTo>
                  <a:lnTo>
                    <a:pt x="230467" y="2110460"/>
                  </a:lnTo>
                  <a:lnTo>
                    <a:pt x="230240" y="2115684"/>
                  </a:lnTo>
                  <a:lnTo>
                    <a:pt x="230003" y="2120908"/>
                  </a:lnTo>
                  <a:lnTo>
                    <a:pt x="229757" y="2126132"/>
                  </a:lnTo>
                  <a:lnTo>
                    <a:pt x="229502" y="2131356"/>
                  </a:lnTo>
                  <a:lnTo>
                    <a:pt x="229239" y="2136580"/>
                  </a:lnTo>
                  <a:lnTo>
                    <a:pt x="228970" y="2141804"/>
                  </a:lnTo>
                  <a:lnTo>
                    <a:pt x="228695" y="2147028"/>
                  </a:lnTo>
                  <a:lnTo>
                    <a:pt x="228416" y="2152252"/>
                  </a:lnTo>
                  <a:lnTo>
                    <a:pt x="228134" y="2157476"/>
                  </a:lnTo>
                  <a:lnTo>
                    <a:pt x="227849" y="2162700"/>
                  </a:lnTo>
                  <a:lnTo>
                    <a:pt x="227562" y="2167923"/>
                  </a:lnTo>
                  <a:lnTo>
                    <a:pt x="227273" y="2173147"/>
                  </a:lnTo>
                  <a:lnTo>
                    <a:pt x="226983" y="2178371"/>
                  </a:lnTo>
                  <a:lnTo>
                    <a:pt x="226693" y="2183595"/>
                  </a:lnTo>
                  <a:lnTo>
                    <a:pt x="226403" y="2188819"/>
                  </a:lnTo>
                  <a:lnTo>
                    <a:pt x="226115" y="2194043"/>
                  </a:lnTo>
                  <a:lnTo>
                    <a:pt x="225829" y="2199267"/>
                  </a:lnTo>
                  <a:lnTo>
                    <a:pt x="225546" y="2204491"/>
                  </a:lnTo>
                  <a:lnTo>
                    <a:pt x="225268" y="2209715"/>
                  </a:lnTo>
                  <a:lnTo>
                    <a:pt x="224996" y="2214939"/>
                  </a:lnTo>
                  <a:lnTo>
                    <a:pt x="224734" y="2220163"/>
                  </a:lnTo>
                  <a:lnTo>
                    <a:pt x="224481" y="2225387"/>
                  </a:lnTo>
                  <a:lnTo>
                    <a:pt x="224239" y="2230610"/>
                  </a:lnTo>
                  <a:lnTo>
                    <a:pt x="224010" y="2235834"/>
                  </a:lnTo>
                  <a:lnTo>
                    <a:pt x="223794" y="2241058"/>
                  </a:lnTo>
                  <a:lnTo>
                    <a:pt x="223592" y="2246282"/>
                  </a:lnTo>
                  <a:lnTo>
                    <a:pt x="223407" y="2251506"/>
                  </a:lnTo>
                  <a:lnTo>
                    <a:pt x="223239" y="2256730"/>
                  </a:lnTo>
                  <a:lnTo>
                    <a:pt x="223085" y="2261954"/>
                  </a:lnTo>
                  <a:lnTo>
                    <a:pt x="222946" y="2267178"/>
                  </a:lnTo>
                  <a:lnTo>
                    <a:pt x="222819" y="2272402"/>
                  </a:lnTo>
                  <a:lnTo>
                    <a:pt x="222704" y="2277626"/>
                  </a:lnTo>
                  <a:lnTo>
                    <a:pt x="222599" y="2282850"/>
                  </a:lnTo>
                  <a:lnTo>
                    <a:pt x="222502" y="2288073"/>
                  </a:lnTo>
                  <a:lnTo>
                    <a:pt x="222411" y="2293297"/>
                  </a:lnTo>
                  <a:lnTo>
                    <a:pt x="222325" y="2298521"/>
                  </a:lnTo>
                  <a:lnTo>
                    <a:pt x="222240" y="2303745"/>
                  </a:lnTo>
                  <a:lnTo>
                    <a:pt x="222155" y="2308969"/>
                  </a:lnTo>
                  <a:lnTo>
                    <a:pt x="222069" y="2314193"/>
                  </a:lnTo>
                  <a:lnTo>
                    <a:pt x="221980" y="2319417"/>
                  </a:lnTo>
                  <a:lnTo>
                    <a:pt x="221888" y="2324641"/>
                  </a:lnTo>
                  <a:lnTo>
                    <a:pt x="221792" y="2329865"/>
                  </a:lnTo>
                  <a:lnTo>
                    <a:pt x="221692" y="2335089"/>
                  </a:lnTo>
                  <a:lnTo>
                    <a:pt x="221588" y="2340313"/>
                  </a:lnTo>
                  <a:lnTo>
                    <a:pt x="221481" y="2345537"/>
                  </a:lnTo>
                  <a:lnTo>
                    <a:pt x="221370" y="2350760"/>
                  </a:lnTo>
                  <a:lnTo>
                    <a:pt x="221258" y="2355984"/>
                  </a:lnTo>
                  <a:lnTo>
                    <a:pt x="221145" y="2361208"/>
                  </a:lnTo>
                  <a:lnTo>
                    <a:pt x="221031" y="2366432"/>
                  </a:lnTo>
                  <a:lnTo>
                    <a:pt x="220917" y="2371656"/>
                  </a:lnTo>
                  <a:lnTo>
                    <a:pt x="220805" y="2376880"/>
                  </a:lnTo>
                  <a:lnTo>
                    <a:pt x="220695" y="2382104"/>
                  </a:lnTo>
                  <a:lnTo>
                    <a:pt x="220587" y="2387328"/>
                  </a:lnTo>
                  <a:lnTo>
                    <a:pt x="220482" y="2392552"/>
                  </a:lnTo>
                  <a:lnTo>
                    <a:pt x="220381" y="2397776"/>
                  </a:lnTo>
                  <a:lnTo>
                    <a:pt x="220284" y="2403000"/>
                  </a:lnTo>
                  <a:lnTo>
                    <a:pt x="220191" y="2408223"/>
                  </a:lnTo>
                  <a:lnTo>
                    <a:pt x="220103" y="2413447"/>
                  </a:lnTo>
                  <a:lnTo>
                    <a:pt x="220019" y="2418671"/>
                  </a:lnTo>
                  <a:lnTo>
                    <a:pt x="219940" y="2423895"/>
                  </a:lnTo>
                  <a:lnTo>
                    <a:pt x="219866" y="2429119"/>
                  </a:lnTo>
                  <a:lnTo>
                    <a:pt x="219797" y="2434343"/>
                  </a:lnTo>
                  <a:lnTo>
                    <a:pt x="219733" y="2439567"/>
                  </a:lnTo>
                  <a:lnTo>
                    <a:pt x="219674" y="2444791"/>
                  </a:lnTo>
                  <a:lnTo>
                    <a:pt x="219621" y="2450015"/>
                  </a:lnTo>
                  <a:lnTo>
                    <a:pt x="219573" y="2455239"/>
                  </a:lnTo>
                  <a:lnTo>
                    <a:pt x="219530" y="2460463"/>
                  </a:lnTo>
                  <a:lnTo>
                    <a:pt x="219492" y="2465687"/>
                  </a:lnTo>
                  <a:lnTo>
                    <a:pt x="219458" y="2470910"/>
                  </a:lnTo>
                  <a:lnTo>
                    <a:pt x="219428" y="2476134"/>
                  </a:lnTo>
                  <a:lnTo>
                    <a:pt x="219403" y="2481358"/>
                  </a:lnTo>
                  <a:lnTo>
                    <a:pt x="219380" y="2486582"/>
                  </a:lnTo>
                  <a:lnTo>
                    <a:pt x="219361" y="2491806"/>
                  </a:lnTo>
                  <a:lnTo>
                    <a:pt x="219344" y="2497030"/>
                  </a:lnTo>
                  <a:lnTo>
                    <a:pt x="219328" y="2502254"/>
                  </a:lnTo>
                  <a:lnTo>
                    <a:pt x="219313" y="2507478"/>
                  </a:lnTo>
                  <a:lnTo>
                    <a:pt x="219300" y="2512702"/>
                  </a:lnTo>
                  <a:lnTo>
                    <a:pt x="219286" y="2517926"/>
                  </a:lnTo>
                  <a:lnTo>
                    <a:pt x="219273" y="2523150"/>
                  </a:lnTo>
                  <a:lnTo>
                    <a:pt x="219258" y="2528373"/>
                  </a:lnTo>
                  <a:lnTo>
                    <a:pt x="219243" y="2533597"/>
                  </a:lnTo>
                  <a:lnTo>
                    <a:pt x="219227" y="2538821"/>
                  </a:lnTo>
                  <a:lnTo>
                    <a:pt x="219210" y="2544045"/>
                  </a:lnTo>
                  <a:lnTo>
                    <a:pt x="219192" y="2549269"/>
                  </a:lnTo>
                  <a:lnTo>
                    <a:pt x="219172" y="2554493"/>
                  </a:lnTo>
                  <a:lnTo>
                    <a:pt x="219152" y="2559717"/>
                  </a:lnTo>
                  <a:lnTo>
                    <a:pt x="219130" y="2564941"/>
                  </a:lnTo>
                  <a:lnTo>
                    <a:pt x="219108" y="2570165"/>
                  </a:lnTo>
                  <a:lnTo>
                    <a:pt x="219086" y="2575389"/>
                  </a:lnTo>
                  <a:lnTo>
                    <a:pt x="219063" y="2580613"/>
                  </a:lnTo>
                  <a:lnTo>
                    <a:pt x="219041" y="2585837"/>
                  </a:lnTo>
                  <a:lnTo>
                    <a:pt x="219018" y="2591060"/>
                  </a:lnTo>
                  <a:lnTo>
                    <a:pt x="218997" y="2596284"/>
                  </a:lnTo>
                  <a:lnTo>
                    <a:pt x="218975" y="2601508"/>
                  </a:lnTo>
                  <a:lnTo>
                    <a:pt x="218955" y="2606732"/>
                  </a:lnTo>
                  <a:lnTo>
                    <a:pt x="218935" y="2611956"/>
                  </a:lnTo>
                  <a:lnTo>
                    <a:pt x="218916" y="2617180"/>
                  </a:lnTo>
                  <a:lnTo>
                    <a:pt x="218897" y="2622404"/>
                  </a:lnTo>
                  <a:lnTo>
                    <a:pt x="218879" y="2627628"/>
                  </a:lnTo>
                  <a:lnTo>
                    <a:pt x="218861" y="2632852"/>
                  </a:lnTo>
                  <a:lnTo>
                    <a:pt x="218843" y="2638076"/>
                  </a:lnTo>
                  <a:lnTo>
                    <a:pt x="218826" y="2643300"/>
                  </a:lnTo>
                  <a:lnTo>
                    <a:pt x="218808" y="2648524"/>
                  </a:lnTo>
                  <a:lnTo>
                    <a:pt x="218789" y="2653747"/>
                  </a:lnTo>
                  <a:lnTo>
                    <a:pt x="218771" y="2658971"/>
                  </a:lnTo>
                  <a:lnTo>
                    <a:pt x="218751" y="2664195"/>
                  </a:lnTo>
                  <a:lnTo>
                    <a:pt x="218731" y="2669419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3" name="pg37">
              <a:extLst>
                <a:ext uri="{FF2B5EF4-FFF2-40B4-BE49-F238E27FC236}">
                  <a16:creationId xmlns:a16="http://schemas.microsoft.com/office/drawing/2014/main" id="{858A4DCB-37C1-048D-FF32-E9E18B5F30E8}"/>
                </a:ext>
              </a:extLst>
            </p:cNvPr>
            <p:cNvSpPr/>
            <p:nvPr/>
          </p:nvSpPr>
          <p:spPr>
            <a:xfrm>
              <a:off x="5810116" y="4009998"/>
              <a:ext cx="416776" cy="2572413"/>
            </a:xfrm>
            <a:custGeom>
              <a:avLst/>
              <a:gdLst/>
              <a:ahLst/>
              <a:cxnLst/>
              <a:rect l="0" t="0" r="0" b="0"/>
              <a:pathLst>
                <a:path w="416776" h="2572413">
                  <a:moveTo>
                    <a:pt x="207856" y="2572413"/>
                  </a:moveTo>
                  <a:lnTo>
                    <a:pt x="207809" y="2567379"/>
                  </a:lnTo>
                  <a:lnTo>
                    <a:pt x="207761" y="2562345"/>
                  </a:lnTo>
                  <a:lnTo>
                    <a:pt x="207710" y="2557311"/>
                  </a:lnTo>
                  <a:lnTo>
                    <a:pt x="207657" y="2552277"/>
                  </a:lnTo>
                  <a:lnTo>
                    <a:pt x="207601" y="2547243"/>
                  </a:lnTo>
                  <a:lnTo>
                    <a:pt x="207543" y="2542209"/>
                  </a:lnTo>
                  <a:lnTo>
                    <a:pt x="207484" y="2537175"/>
                  </a:lnTo>
                  <a:lnTo>
                    <a:pt x="207423" y="2532141"/>
                  </a:lnTo>
                  <a:lnTo>
                    <a:pt x="207360" y="2527107"/>
                  </a:lnTo>
                  <a:lnTo>
                    <a:pt x="207297" y="2522073"/>
                  </a:lnTo>
                  <a:lnTo>
                    <a:pt x="207232" y="2517039"/>
                  </a:lnTo>
                  <a:lnTo>
                    <a:pt x="207166" y="2512004"/>
                  </a:lnTo>
                  <a:lnTo>
                    <a:pt x="207099" y="2506970"/>
                  </a:lnTo>
                  <a:lnTo>
                    <a:pt x="207032" y="2501936"/>
                  </a:lnTo>
                  <a:lnTo>
                    <a:pt x="206965" y="2496902"/>
                  </a:lnTo>
                  <a:lnTo>
                    <a:pt x="206898" y="2491868"/>
                  </a:lnTo>
                  <a:lnTo>
                    <a:pt x="206830" y="2486834"/>
                  </a:lnTo>
                  <a:lnTo>
                    <a:pt x="206762" y="2481800"/>
                  </a:lnTo>
                  <a:lnTo>
                    <a:pt x="206694" y="2476766"/>
                  </a:lnTo>
                  <a:lnTo>
                    <a:pt x="206626" y="2471732"/>
                  </a:lnTo>
                  <a:lnTo>
                    <a:pt x="206557" y="2466698"/>
                  </a:lnTo>
                  <a:lnTo>
                    <a:pt x="206488" y="2461664"/>
                  </a:lnTo>
                  <a:lnTo>
                    <a:pt x="206417" y="2456630"/>
                  </a:lnTo>
                  <a:lnTo>
                    <a:pt x="206346" y="2451595"/>
                  </a:lnTo>
                  <a:lnTo>
                    <a:pt x="206273" y="2446561"/>
                  </a:lnTo>
                  <a:lnTo>
                    <a:pt x="206198" y="2441527"/>
                  </a:lnTo>
                  <a:lnTo>
                    <a:pt x="206121" y="2436493"/>
                  </a:lnTo>
                  <a:lnTo>
                    <a:pt x="206042" y="2431459"/>
                  </a:lnTo>
                  <a:lnTo>
                    <a:pt x="205961" y="2426425"/>
                  </a:lnTo>
                  <a:lnTo>
                    <a:pt x="205877" y="2421391"/>
                  </a:lnTo>
                  <a:lnTo>
                    <a:pt x="205791" y="2416357"/>
                  </a:lnTo>
                  <a:lnTo>
                    <a:pt x="205701" y="2411323"/>
                  </a:lnTo>
                  <a:lnTo>
                    <a:pt x="205609" y="2406289"/>
                  </a:lnTo>
                  <a:lnTo>
                    <a:pt x="205514" y="2401255"/>
                  </a:lnTo>
                  <a:lnTo>
                    <a:pt x="205416" y="2396221"/>
                  </a:lnTo>
                  <a:lnTo>
                    <a:pt x="205316" y="2391187"/>
                  </a:lnTo>
                  <a:lnTo>
                    <a:pt x="205213" y="2386152"/>
                  </a:lnTo>
                  <a:lnTo>
                    <a:pt x="205106" y="2381118"/>
                  </a:lnTo>
                  <a:lnTo>
                    <a:pt x="204997" y="2376084"/>
                  </a:lnTo>
                  <a:lnTo>
                    <a:pt x="204886" y="2371050"/>
                  </a:lnTo>
                  <a:lnTo>
                    <a:pt x="204771" y="2366016"/>
                  </a:lnTo>
                  <a:lnTo>
                    <a:pt x="204654" y="2360982"/>
                  </a:lnTo>
                  <a:lnTo>
                    <a:pt x="204535" y="2355948"/>
                  </a:lnTo>
                  <a:lnTo>
                    <a:pt x="204413" y="2350914"/>
                  </a:lnTo>
                  <a:lnTo>
                    <a:pt x="204288" y="2345880"/>
                  </a:lnTo>
                  <a:lnTo>
                    <a:pt x="204161" y="2340846"/>
                  </a:lnTo>
                  <a:lnTo>
                    <a:pt x="204031" y="2335812"/>
                  </a:lnTo>
                  <a:lnTo>
                    <a:pt x="203899" y="2330778"/>
                  </a:lnTo>
                  <a:lnTo>
                    <a:pt x="203764" y="2325744"/>
                  </a:lnTo>
                  <a:lnTo>
                    <a:pt x="203628" y="2320709"/>
                  </a:lnTo>
                  <a:lnTo>
                    <a:pt x="203489" y="2315675"/>
                  </a:lnTo>
                  <a:lnTo>
                    <a:pt x="203349" y="2310641"/>
                  </a:lnTo>
                  <a:lnTo>
                    <a:pt x="203207" y="2305607"/>
                  </a:lnTo>
                  <a:lnTo>
                    <a:pt x="203064" y="2300573"/>
                  </a:lnTo>
                  <a:lnTo>
                    <a:pt x="202921" y="2295539"/>
                  </a:lnTo>
                  <a:lnTo>
                    <a:pt x="202776" y="2290505"/>
                  </a:lnTo>
                  <a:lnTo>
                    <a:pt x="202632" y="2285471"/>
                  </a:lnTo>
                  <a:lnTo>
                    <a:pt x="202487" y="2280437"/>
                  </a:lnTo>
                  <a:lnTo>
                    <a:pt x="202343" y="2275403"/>
                  </a:lnTo>
                  <a:lnTo>
                    <a:pt x="202200" y="2270369"/>
                  </a:lnTo>
                  <a:lnTo>
                    <a:pt x="202058" y="2265335"/>
                  </a:lnTo>
                  <a:lnTo>
                    <a:pt x="201916" y="2260301"/>
                  </a:lnTo>
                  <a:lnTo>
                    <a:pt x="201776" y="2255266"/>
                  </a:lnTo>
                  <a:lnTo>
                    <a:pt x="201636" y="2250232"/>
                  </a:lnTo>
                  <a:lnTo>
                    <a:pt x="201497" y="2245198"/>
                  </a:lnTo>
                  <a:lnTo>
                    <a:pt x="201358" y="2240164"/>
                  </a:lnTo>
                  <a:lnTo>
                    <a:pt x="201219" y="2235130"/>
                  </a:lnTo>
                  <a:lnTo>
                    <a:pt x="201079" y="2230096"/>
                  </a:lnTo>
                  <a:lnTo>
                    <a:pt x="200938" y="2225062"/>
                  </a:lnTo>
                  <a:lnTo>
                    <a:pt x="200794" y="2220028"/>
                  </a:lnTo>
                  <a:lnTo>
                    <a:pt x="200645" y="2214994"/>
                  </a:lnTo>
                  <a:lnTo>
                    <a:pt x="200491" y="2209960"/>
                  </a:lnTo>
                  <a:lnTo>
                    <a:pt x="200331" y="2204926"/>
                  </a:lnTo>
                  <a:lnTo>
                    <a:pt x="200163" y="2199892"/>
                  </a:lnTo>
                  <a:lnTo>
                    <a:pt x="199986" y="2194858"/>
                  </a:lnTo>
                  <a:lnTo>
                    <a:pt x="199800" y="2189823"/>
                  </a:lnTo>
                  <a:lnTo>
                    <a:pt x="199601" y="2184789"/>
                  </a:lnTo>
                  <a:lnTo>
                    <a:pt x="199389" y="2179755"/>
                  </a:lnTo>
                  <a:lnTo>
                    <a:pt x="199164" y="2174721"/>
                  </a:lnTo>
                  <a:lnTo>
                    <a:pt x="198925" y="2169687"/>
                  </a:lnTo>
                  <a:lnTo>
                    <a:pt x="198671" y="2164653"/>
                  </a:lnTo>
                  <a:lnTo>
                    <a:pt x="198404" y="2159619"/>
                  </a:lnTo>
                  <a:lnTo>
                    <a:pt x="198122" y="2154585"/>
                  </a:lnTo>
                  <a:lnTo>
                    <a:pt x="197824" y="2149551"/>
                  </a:lnTo>
                  <a:lnTo>
                    <a:pt x="197512" y="2144517"/>
                  </a:lnTo>
                  <a:lnTo>
                    <a:pt x="197187" y="2139483"/>
                  </a:lnTo>
                  <a:lnTo>
                    <a:pt x="196851" y="2134449"/>
                  </a:lnTo>
                  <a:lnTo>
                    <a:pt x="196506" y="2129415"/>
                  </a:lnTo>
                  <a:lnTo>
                    <a:pt x="196151" y="2124380"/>
                  </a:lnTo>
                  <a:lnTo>
                    <a:pt x="195789" y="2119346"/>
                  </a:lnTo>
                  <a:lnTo>
                    <a:pt x="195420" y="2114312"/>
                  </a:lnTo>
                  <a:lnTo>
                    <a:pt x="195048" y="2109278"/>
                  </a:lnTo>
                  <a:lnTo>
                    <a:pt x="194675" y="2104244"/>
                  </a:lnTo>
                  <a:lnTo>
                    <a:pt x="194301" y="2099210"/>
                  </a:lnTo>
                  <a:lnTo>
                    <a:pt x="193929" y="2094176"/>
                  </a:lnTo>
                  <a:lnTo>
                    <a:pt x="193559" y="2089142"/>
                  </a:lnTo>
                  <a:lnTo>
                    <a:pt x="193194" y="2084108"/>
                  </a:lnTo>
                  <a:lnTo>
                    <a:pt x="192836" y="2079074"/>
                  </a:lnTo>
                  <a:lnTo>
                    <a:pt x="192485" y="2074040"/>
                  </a:lnTo>
                  <a:lnTo>
                    <a:pt x="192142" y="2069006"/>
                  </a:lnTo>
                  <a:lnTo>
                    <a:pt x="191808" y="2063971"/>
                  </a:lnTo>
                  <a:lnTo>
                    <a:pt x="191483" y="2058937"/>
                  </a:lnTo>
                  <a:lnTo>
                    <a:pt x="191169" y="2053903"/>
                  </a:lnTo>
                  <a:lnTo>
                    <a:pt x="190867" y="2048869"/>
                  </a:lnTo>
                  <a:lnTo>
                    <a:pt x="190577" y="2043835"/>
                  </a:lnTo>
                  <a:lnTo>
                    <a:pt x="190298" y="2038801"/>
                  </a:lnTo>
                  <a:lnTo>
                    <a:pt x="190030" y="2033767"/>
                  </a:lnTo>
                  <a:lnTo>
                    <a:pt x="189772" y="2028733"/>
                  </a:lnTo>
                  <a:lnTo>
                    <a:pt x="189526" y="2023699"/>
                  </a:lnTo>
                  <a:lnTo>
                    <a:pt x="189290" y="2018665"/>
                  </a:lnTo>
                  <a:lnTo>
                    <a:pt x="189065" y="2013631"/>
                  </a:lnTo>
                  <a:lnTo>
                    <a:pt x="188848" y="2008597"/>
                  </a:lnTo>
                  <a:lnTo>
                    <a:pt x="188639" y="2003563"/>
                  </a:lnTo>
                  <a:lnTo>
                    <a:pt x="188435" y="1998528"/>
                  </a:lnTo>
                  <a:lnTo>
                    <a:pt x="188236" y="1993494"/>
                  </a:lnTo>
                  <a:lnTo>
                    <a:pt x="188039" y="1988460"/>
                  </a:lnTo>
                  <a:lnTo>
                    <a:pt x="187842" y="1983426"/>
                  </a:lnTo>
                  <a:lnTo>
                    <a:pt x="187643" y="1978392"/>
                  </a:lnTo>
                  <a:lnTo>
                    <a:pt x="187439" y="1973358"/>
                  </a:lnTo>
                  <a:lnTo>
                    <a:pt x="187227" y="1968324"/>
                  </a:lnTo>
                  <a:lnTo>
                    <a:pt x="187005" y="1963290"/>
                  </a:lnTo>
                  <a:lnTo>
                    <a:pt x="186769" y="1958256"/>
                  </a:lnTo>
                  <a:lnTo>
                    <a:pt x="186517" y="1953222"/>
                  </a:lnTo>
                  <a:lnTo>
                    <a:pt x="186242" y="1948188"/>
                  </a:lnTo>
                  <a:lnTo>
                    <a:pt x="185943" y="1943154"/>
                  </a:lnTo>
                  <a:lnTo>
                    <a:pt x="185619" y="1938120"/>
                  </a:lnTo>
                  <a:lnTo>
                    <a:pt x="185268" y="1933085"/>
                  </a:lnTo>
                  <a:lnTo>
                    <a:pt x="184888" y="1928051"/>
                  </a:lnTo>
                  <a:lnTo>
                    <a:pt x="184477" y="1923017"/>
                  </a:lnTo>
                  <a:lnTo>
                    <a:pt x="184033" y="1917983"/>
                  </a:lnTo>
                  <a:lnTo>
                    <a:pt x="183552" y="1912949"/>
                  </a:lnTo>
                  <a:lnTo>
                    <a:pt x="183040" y="1907915"/>
                  </a:lnTo>
                  <a:lnTo>
                    <a:pt x="182497" y="1902881"/>
                  </a:lnTo>
                  <a:lnTo>
                    <a:pt x="181925" y="1897847"/>
                  </a:lnTo>
                  <a:lnTo>
                    <a:pt x="181326" y="1892813"/>
                  </a:lnTo>
                  <a:lnTo>
                    <a:pt x="180702" y="1887779"/>
                  </a:lnTo>
                  <a:lnTo>
                    <a:pt x="180053" y="1882745"/>
                  </a:lnTo>
                  <a:lnTo>
                    <a:pt x="179385" y="1877711"/>
                  </a:lnTo>
                  <a:lnTo>
                    <a:pt x="178704" y="1872677"/>
                  </a:lnTo>
                  <a:lnTo>
                    <a:pt x="178013" y="1867642"/>
                  </a:lnTo>
                  <a:lnTo>
                    <a:pt x="177316" y="1862608"/>
                  </a:lnTo>
                  <a:lnTo>
                    <a:pt x="176617" y="1857574"/>
                  </a:lnTo>
                  <a:lnTo>
                    <a:pt x="175918" y="1852540"/>
                  </a:lnTo>
                  <a:lnTo>
                    <a:pt x="175227" y="1847506"/>
                  </a:lnTo>
                  <a:lnTo>
                    <a:pt x="174545" y="1842472"/>
                  </a:lnTo>
                  <a:lnTo>
                    <a:pt x="173875" y="1837438"/>
                  </a:lnTo>
                  <a:lnTo>
                    <a:pt x="173219" y="1832404"/>
                  </a:lnTo>
                  <a:lnTo>
                    <a:pt x="172579" y="1827370"/>
                  </a:lnTo>
                  <a:lnTo>
                    <a:pt x="171956" y="1822336"/>
                  </a:lnTo>
                  <a:lnTo>
                    <a:pt x="171353" y="1817302"/>
                  </a:lnTo>
                  <a:lnTo>
                    <a:pt x="170769" y="1812268"/>
                  </a:lnTo>
                  <a:lnTo>
                    <a:pt x="170202" y="1807234"/>
                  </a:lnTo>
                  <a:lnTo>
                    <a:pt x="169650" y="1802199"/>
                  </a:lnTo>
                  <a:lnTo>
                    <a:pt x="169111" y="1797165"/>
                  </a:lnTo>
                  <a:lnTo>
                    <a:pt x="168584" y="1792131"/>
                  </a:lnTo>
                  <a:lnTo>
                    <a:pt x="168065" y="1787097"/>
                  </a:lnTo>
                  <a:lnTo>
                    <a:pt x="167552" y="1782063"/>
                  </a:lnTo>
                  <a:lnTo>
                    <a:pt x="167039" y="1777029"/>
                  </a:lnTo>
                  <a:lnTo>
                    <a:pt x="166524" y="1771995"/>
                  </a:lnTo>
                  <a:lnTo>
                    <a:pt x="166003" y="1766961"/>
                  </a:lnTo>
                  <a:lnTo>
                    <a:pt x="165473" y="1761927"/>
                  </a:lnTo>
                  <a:lnTo>
                    <a:pt x="164931" y="1756893"/>
                  </a:lnTo>
                  <a:lnTo>
                    <a:pt x="164374" y="1751859"/>
                  </a:lnTo>
                  <a:lnTo>
                    <a:pt x="163797" y="1746825"/>
                  </a:lnTo>
                  <a:lnTo>
                    <a:pt x="163200" y="1741790"/>
                  </a:lnTo>
                  <a:lnTo>
                    <a:pt x="162583" y="1736756"/>
                  </a:lnTo>
                  <a:lnTo>
                    <a:pt x="161945" y="1731722"/>
                  </a:lnTo>
                  <a:lnTo>
                    <a:pt x="161286" y="1726688"/>
                  </a:lnTo>
                  <a:lnTo>
                    <a:pt x="160605" y="1721654"/>
                  </a:lnTo>
                  <a:lnTo>
                    <a:pt x="159901" y="1716620"/>
                  </a:lnTo>
                  <a:lnTo>
                    <a:pt x="159176" y="1711586"/>
                  </a:lnTo>
                  <a:lnTo>
                    <a:pt x="158432" y="1706552"/>
                  </a:lnTo>
                  <a:lnTo>
                    <a:pt x="157672" y="1701518"/>
                  </a:lnTo>
                  <a:lnTo>
                    <a:pt x="156894" y="1696484"/>
                  </a:lnTo>
                  <a:lnTo>
                    <a:pt x="156101" y="1691450"/>
                  </a:lnTo>
                  <a:lnTo>
                    <a:pt x="155294" y="1686416"/>
                  </a:lnTo>
                  <a:lnTo>
                    <a:pt x="154469" y="1681382"/>
                  </a:lnTo>
                  <a:lnTo>
                    <a:pt x="153631" y="1676347"/>
                  </a:lnTo>
                  <a:lnTo>
                    <a:pt x="152777" y="1671313"/>
                  </a:lnTo>
                  <a:lnTo>
                    <a:pt x="151908" y="1666279"/>
                  </a:lnTo>
                  <a:lnTo>
                    <a:pt x="151022" y="1661245"/>
                  </a:lnTo>
                  <a:lnTo>
                    <a:pt x="150118" y="1656211"/>
                  </a:lnTo>
                  <a:lnTo>
                    <a:pt x="149191" y="1651177"/>
                  </a:lnTo>
                  <a:lnTo>
                    <a:pt x="148239" y="1646143"/>
                  </a:lnTo>
                  <a:lnTo>
                    <a:pt x="147260" y="1641109"/>
                  </a:lnTo>
                  <a:lnTo>
                    <a:pt x="146252" y="1636075"/>
                  </a:lnTo>
                  <a:lnTo>
                    <a:pt x="145214" y="1631041"/>
                  </a:lnTo>
                  <a:lnTo>
                    <a:pt x="144142" y="1626007"/>
                  </a:lnTo>
                  <a:lnTo>
                    <a:pt x="143035" y="1620973"/>
                  </a:lnTo>
                  <a:lnTo>
                    <a:pt x="141885" y="1615939"/>
                  </a:lnTo>
                  <a:lnTo>
                    <a:pt x="140694" y="1610904"/>
                  </a:lnTo>
                  <a:lnTo>
                    <a:pt x="139463" y="1605870"/>
                  </a:lnTo>
                  <a:lnTo>
                    <a:pt x="138192" y="1600836"/>
                  </a:lnTo>
                  <a:lnTo>
                    <a:pt x="136883" y="1595802"/>
                  </a:lnTo>
                  <a:lnTo>
                    <a:pt x="135535" y="1590768"/>
                  </a:lnTo>
                  <a:lnTo>
                    <a:pt x="134149" y="1585734"/>
                  </a:lnTo>
                  <a:lnTo>
                    <a:pt x="132722" y="1580700"/>
                  </a:lnTo>
                  <a:lnTo>
                    <a:pt x="131265" y="1575666"/>
                  </a:lnTo>
                  <a:lnTo>
                    <a:pt x="129779" y="1570632"/>
                  </a:lnTo>
                  <a:lnTo>
                    <a:pt x="128269" y="1565598"/>
                  </a:lnTo>
                  <a:lnTo>
                    <a:pt x="126738" y="1560564"/>
                  </a:lnTo>
                  <a:lnTo>
                    <a:pt x="125190" y="1555530"/>
                  </a:lnTo>
                  <a:lnTo>
                    <a:pt x="123629" y="1550496"/>
                  </a:lnTo>
                  <a:lnTo>
                    <a:pt x="122059" y="1545461"/>
                  </a:lnTo>
                  <a:lnTo>
                    <a:pt x="120487" y="1540427"/>
                  </a:lnTo>
                  <a:lnTo>
                    <a:pt x="118916" y="1535393"/>
                  </a:lnTo>
                  <a:lnTo>
                    <a:pt x="117350" y="1530359"/>
                  </a:lnTo>
                  <a:lnTo>
                    <a:pt x="115792" y="1525325"/>
                  </a:lnTo>
                  <a:lnTo>
                    <a:pt x="114245" y="1520291"/>
                  </a:lnTo>
                  <a:lnTo>
                    <a:pt x="112715" y="1515257"/>
                  </a:lnTo>
                  <a:lnTo>
                    <a:pt x="111202" y="1510223"/>
                  </a:lnTo>
                  <a:lnTo>
                    <a:pt x="109706" y="1505189"/>
                  </a:lnTo>
                  <a:lnTo>
                    <a:pt x="108230" y="1500155"/>
                  </a:lnTo>
                  <a:lnTo>
                    <a:pt x="106772" y="1495121"/>
                  </a:lnTo>
                  <a:lnTo>
                    <a:pt x="105332" y="1490087"/>
                  </a:lnTo>
                  <a:lnTo>
                    <a:pt x="103911" y="1485053"/>
                  </a:lnTo>
                  <a:lnTo>
                    <a:pt x="102507" y="1480018"/>
                  </a:lnTo>
                  <a:lnTo>
                    <a:pt x="101116" y="1474984"/>
                  </a:lnTo>
                  <a:lnTo>
                    <a:pt x="99735" y="1469950"/>
                  </a:lnTo>
                  <a:lnTo>
                    <a:pt x="98360" y="1464916"/>
                  </a:lnTo>
                  <a:lnTo>
                    <a:pt x="96988" y="1459882"/>
                  </a:lnTo>
                  <a:lnTo>
                    <a:pt x="95616" y="1454848"/>
                  </a:lnTo>
                  <a:lnTo>
                    <a:pt x="94238" y="1449814"/>
                  </a:lnTo>
                  <a:lnTo>
                    <a:pt x="92851" y="1444780"/>
                  </a:lnTo>
                  <a:lnTo>
                    <a:pt x="91450" y="1439746"/>
                  </a:lnTo>
                  <a:lnTo>
                    <a:pt x="90033" y="1434712"/>
                  </a:lnTo>
                  <a:lnTo>
                    <a:pt x="88598" y="1429678"/>
                  </a:lnTo>
                  <a:lnTo>
                    <a:pt x="87143" y="1424644"/>
                  </a:lnTo>
                  <a:lnTo>
                    <a:pt x="85666" y="1419610"/>
                  </a:lnTo>
                  <a:lnTo>
                    <a:pt x="84163" y="1414575"/>
                  </a:lnTo>
                  <a:lnTo>
                    <a:pt x="82638" y="1409541"/>
                  </a:lnTo>
                  <a:lnTo>
                    <a:pt x="81095" y="1404507"/>
                  </a:lnTo>
                  <a:lnTo>
                    <a:pt x="79535" y="1399473"/>
                  </a:lnTo>
                  <a:lnTo>
                    <a:pt x="77962" y="1394439"/>
                  </a:lnTo>
                  <a:lnTo>
                    <a:pt x="76380" y="1389405"/>
                  </a:lnTo>
                  <a:lnTo>
                    <a:pt x="74794" y="1384371"/>
                  </a:lnTo>
                  <a:lnTo>
                    <a:pt x="73210" y="1379337"/>
                  </a:lnTo>
                  <a:lnTo>
                    <a:pt x="71635" y="1374303"/>
                  </a:lnTo>
                  <a:lnTo>
                    <a:pt x="70074" y="1369269"/>
                  </a:lnTo>
                  <a:lnTo>
                    <a:pt x="68532" y="1364235"/>
                  </a:lnTo>
                  <a:lnTo>
                    <a:pt x="67014" y="1359201"/>
                  </a:lnTo>
                  <a:lnTo>
                    <a:pt x="65524" y="1354166"/>
                  </a:lnTo>
                  <a:lnTo>
                    <a:pt x="64071" y="1349132"/>
                  </a:lnTo>
                  <a:lnTo>
                    <a:pt x="62655" y="1344098"/>
                  </a:lnTo>
                  <a:lnTo>
                    <a:pt x="61276" y="1339064"/>
                  </a:lnTo>
                  <a:lnTo>
                    <a:pt x="59932" y="1334030"/>
                  </a:lnTo>
                  <a:lnTo>
                    <a:pt x="58624" y="1328996"/>
                  </a:lnTo>
                  <a:lnTo>
                    <a:pt x="57350" y="1323962"/>
                  </a:lnTo>
                  <a:lnTo>
                    <a:pt x="56107" y="1318928"/>
                  </a:lnTo>
                  <a:lnTo>
                    <a:pt x="54895" y="1313894"/>
                  </a:lnTo>
                  <a:lnTo>
                    <a:pt x="53703" y="1308860"/>
                  </a:lnTo>
                  <a:lnTo>
                    <a:pt x="52527" y="1303826"/>
                  </a:lnTo>
                  <a:lnTo>
                    <a:pt x="51360" y="1298792"/>
                  </a:lnTo>
                  <a:lnTo>
                    <a:pt x="50198" y="1293758"/>
                  </a:lnTo>
                  <a:lnTo>
                    <a:pt x="49035" y="1288723"/>
                  </a:lnTo>
                  <a:lnTo>
                    <a:pt x="47864" y="1283689"/>
                  </a:lnTo>
                  <a:lnTo>
                    <a:pt x="46679" y="1278655"/>
                  </a:lnTo>
                  <a:lnTo>
                    <a:pt x="45476" y="1273621"/>
                  </a:lnTo>
                  <a:lnTo>
                    <a:pt x="44252" y="1268587"/>
                  </a:lnTo>
                  <a:lnTo>
                    <a:pt x="43003" y="1263553"/>
                  </a:lnTo>
                  <a:lnTo>
                    <a:pt x="41728" y="1258519"/>
                  </a:lnTo>
                  <a:lnTo>
                    <a:pt x="40425" y="1253485"/>
                  </a:lnTo>
                  <a:lnTo>
                    <a:pt x="39086" y="1248451"/>
                  </a:lnTo>
                  <a:lnTo>
                    <a:pt x="37718" y="1243417"/>
                  </a:lnTo>
                  <a:lnTo>
                    <a:pt x="36322" y="1238383"/>
                  </a:lnTo>
                  <a:lnTo>
                    <a:pt x="34898" y="1233349"/>
                  </a:lnTo>
                  <a:lnTo>
                    <a:pt x="33449" y="1228315"/>
                  </a:lnTo>
                  <a:lnTo>
                    <a:pt x="31976" y="1223280"/>
                  </a:lnTo>
                  <a:lnTo>
                    <a:pt x="30482" y="1218246"/>
                  </a:lnTo>
                  <a:lnTo>
                    <a:pt x="28969" y="1213212"/>
                  </a:lnTo>
                  <a:lnTo>
                    <a:pt x="27444" y="1208178"/>
                  </a:lnTo>
                  <a:lnTo>
                    <a:pt x="25909" y="1203144"/>
                  </a:lnTo>
                  <a:lnTo>
                    <a:pt x="24370" y="1198110"/>
                  </a:lnTo>
                  <a:lnTo>
                    <a:pt x="22830" y="1193076"/>
                  </a:lnTo>
                  <a:lnTo>
                    <a:pt x="21293" y="1188042"/>
                  </a:lnTo>
                  <a:lnTo>
                    <a:pt x="19766" y="1183008"/>
                  </a:lnTo>
                  <a:lnTo>
                    <a:pt x="18256" y="1177974"/>
                  </a:lnTo>
                  <a:lnTo>
                    <a:pt x="16766" y="1172940"/>
                  </a:lnTo>
                  <a:lnTo>
                    <a:pt x="15302" y="1167906"/>
                  </a:lnTo>
                  <a:lnTo>
                    <a:pt x="13870" y="1162872"/>
                  </a:lnTo>
                  <a:lnTo>
                    <a:pt x="12474" y="1157837"/>
                  </a:lnTo>
                  <a:lnTo>
                    <a:pt x="11121" y="1152803"/>
                  </a:lnTo>
                  <a:lnTo>
                    <a:pt x="9830" y="1147769"/>
                  </a:lnTo>
                  <a:lnTo>
                    <a:pt x="8596" y="1142735"/>
                  </a:lnTo>
                  <a:lnTo>
                    <a:pt x="7425" y="1137701"/>
                  </a:lnTo>
                  <a:lnTo>
                    <a:pt x="6324" y="1132667"/>
                  </a:lnTo>
                  <a:lnTo>
                    <a:pt x="5296" y="1127633"/>
                  </a:lnTo>
                  <a:lnTo>
                    <a:pt x="4348" y="1122599"/>
                  </a:lnTo>
                  <a:lnTo>
                    <a:pt x="3491" y="1117565"/>
                  </a:lnTo>
                  <a:lnTo>
                    <a:pt x="2733" y="1112531"/>
                  </a:lnTo>
                  <a:lnTo>
                    <a:pt x="2067" y="1107497"/>
                  </a:lnTo>
                  <a:lnTo>
                    <a:pt x="1494" y="1102463"/>
                  </a:lnTo>
                  <a:lnTo>
                    <a:pt x="1013" y="1097429"/>
                  </a:lnTo>
                  <a:lnTo>
                    <a:pt x="626" y="1092394"/>
                  </a:lnTo>
                  <a:lnTo>
                    <a:pt x="329" y="1087360"/>
                  </a:lnTo>
                  <a:lnTo>
                    <a:pt x="135" y="1082326"/>
                  </a:lnTo>
                  <a:lnTo>
                    <a:pt x="29" y="1077292"/>
                  </a:lnTo>
                  <a:lnTo>
                    <a:pt x="0" y="1072258"/>
                  </a:lnTo>
                  <a:lnTo>
                    <a:pt x="42" y="1067224"/>
                  </a:lnTo>
                  <a:lnTo>
                    <a:pt x="149" y="1062190"/>
                  </a:lnTo>
                  <a:lnTo>
                    <a:pt x="314" y="1057156"/>
                  </a:lnTo>
                  <a:lnTo>
                    <a:pt x="530" y="1052122"/>
                  </a:lnTo>
                  <a:lnTo>
                    <a:pt x="794" y="1047088"/>
                  </a:lnTo>
                  <a:lnTo>
                    <a:pt x="1089" y="1042054"/>
                  </a:lnTo>
                  <a:lnTo>
                    <a:pt x="1406" y="1037020"/>
                  </a:lnTo>
                  <a:lnTo>
                    <a:pt x="1740" y="1031985"/>
                  </a:lnTo>
                  <a:lnTo>
                    <a:pt x="2084" y="1026951"/>
                  </a:lnTo>
                  <a:lnTo>
                    <a:pt x="2431" y="1021917"/>
                  </a:lnTo>
                  <a:lnTo>
                    <a:pt x="2776" y="1016883"/>
                  </a:lnTo>
                  <a:lnTo>
                    <a:pt x="3114" y="1011849"/>
                  </a:lnTo>
                  <a:lnTo>
                    <a:pt x="3441" y="1006815"/>
                  </a:lnTo>
                  <a:lnTo>
                    <a:pt x="3757" y="1001781"/>
                  </a:lnTo>
                  <a:lnTo>
                    <a:pt x="4060" y="996747"/>
                  </a:lnTo>
                  <a:lnTo>
                    <a:pt x="4351" y="991713"/>
                  </a:lnTo>
                  <a:lnTo>
                    <a:pt x="4628" y="986679"/>
                  </a:lnTo>
                  <a:lnTo>
                    <a:pt x="4893" y="981645"/>
                  </a:lnTo>
                  <a:lnTo>
                    <a:pt x="5149" y="976611"/>
                  </a:lnTo>
                  <a:lnTo>
                    <a:pt x="5400" y="971577"/>
                  </a:lnTo>
                  <a:lnTo>
                    <a:pt x="5647" y="966542"/>
                  </a:lnTo>
                  <a:lnTo>
                    <a:pt x="5895" y="961508"/>
                  </a:lnTo>
                  <a:lnTo>
                    <a:pt x="6145" y="956474"/>
                  </a:lnTo>
                  <a:lnTo>
                    <a:pt x="6403" y="951440"/>
                  </a:lnTo>
                  <a:lnTo>
                    <a:pt x="6674" y="946406"/>
                  </a:lnTo>
                  <a:lnTo>
                    <a:pt x="6961" y="941372"/>
                  </a:lnTo>
                  <a:lnTo>
                    <a:pt x="7266" y="936338"/>
                  </a:lnTo>
                  <a:lnTo>
                    <a:pt x="7594" y="931304"/>
                  </a:lnTo>
                  <a:lnTo>
                    <a:pt x="7948" y="926270"/>
                  </a:lnTo>
                  <a:lnTo>
                    <a:pt x="8331" y="921236"/>
                  </a:lnTo>
                  <a:lnTo>
                    <a:pt x="8752" y="916202"/>
                  </a:lnTo>
                  <a:lnTo>
                    <a:pt x="9215" y="911168"/>
                  </a:lnTo>
                  <a:lnTo>
                    <a:pt x="9720" y="906134"/>
                  </a:lnTo>
                  <a:lnTo>
                    <a:pt x="10270" y="901099"/>
                  </a:lnTo>
                  <a:lnTo>
                    <a:pt x="10870" y="896065"/>
                  </a:lnTo>
                  <a:lnTo>
                    <a:pt x="11521" y="891031"/>
                  </a:lnTo>
                  <a:lnTo>
                    <a:pt x="12229" y="885997"/>
                  </a:lnTo>
                  <a:lnTo>
                    <a:pt x="13008" y="880963"/>
                  </a:lnTo>
                  <a:lnTo>
                    <a:pt x="13849" y="875929"/>
                  </a:lnTo>
                  <a:lnTo>
                    <a:pt x="14755" y="870895"/>
                  </a:lnTo>
                  <a:lnTo>
                    <a:pt x="15728" y="865861"/>
                  </a:lnTo>
                  <a:lnTo>
                    <a:pt x="16768" y="860827"/>
                  </a:lnTo>
                  <a:lnTo>
                    <a:pt x="17877" y="855793"/>
                  </a:lnTo>
                  <a:lnTo>
                    <a:pt x="19061" y="850759"/>
                  </a:lnTo>
                  <a:lnTo>
                    <a:pt x="20323" y="845725"/>
                  </a:lnTo>
                  <a:lnTo>
                    <a:pt x="21652" y="840691"/>
                  </a:lnTo>
                  <a:lnTo>
                    <a:pt x="23047" y="835656"/>
                  </a:lnTo>
                  <a:lnTo>
                    <a:pt x="24505" y="830622"/>
                  </a:lnTo>
                  <a:lnTo>
                    <a:pt x="26026" y="825588"/>
                  </a:lnTo>
                  <a:lnTo>
                    <a:pt x="27605" y="820554"/>
                  </a:lnTo>
                  <a:lnTo>
                    <a:pt x="29248" y="815520"/>
                  </a:lnTo>
                  <a:lnTo>
                    <a:pt x="30944" y="810486"/>
                  </a:lnTo>
                  <a:lnTo>
                    <a:pt x="32687" y="805452"/>
                  </a:lnTo>
                  <a:lnTo>
                    <a:pt x="34473" y="800418"/>
                  </a:lnTo>
                  <a:lnTo>
                    <a:pt x="36298" y="795384"/>
                  </a:lnTo>
                  <a:lnTo>
                    <a:pt x="38159" y="790350"/>
                  </a:lnTo>
                  <a:lnTo>
                    <a:pt x="40053" y="785316"/>
                  </a:lnTo>
                  <a:lnTo>
                    <a:pt x="41980" y="780282"/>
                  </a:lnTo>
                  <a:lnTo>
                    <a:pt x="43931" y="775248"/>
                  </a:lnTo>
                  <a:lnTo>
                    <a:pt x="45903" y="770213"/>
                  </a:lnTo>
                  <a:lnTo>
                    <a:pt x="47893" y="765179"/>
                  </a:lnTo>
                  <a:lnTo>
                    <a:pt x="49898" y="760145"/>
                  </a:lnTo>
                  <a:lnTo>
                    <a:pt x="51916" y="755111"/>
                  </a:lnTo>
                  <a:lnTo>
                    <a:pt x="53946" y="750077"/>
                  </a:lnTo>
                  <a:lnTo>
                    <a:pt x="55983" y="745043"/>
                  </a:lnTo>
                  <a:lnTo>
                    <a:pt x="58026" y="740009"/>
                  </a:lnTo>
                  <a:lnTo>
                    <a:pt x="60071" y="734975"/>
                  </a:lnTo>
                  <a:lnTo>
                    <a:pt x="62117" y="729941"/>
                  </a:lnTo>
                  <a:lnTo>
                    <a:pt x="64162" y="724907"/>
                  </a:lnTo>
                  <a:lnTo>
                    <a:pt x="66204" y="719873"/>
                  </a:lnTo>
                  <a:lnTo>
                    <a:pt x="68240" y="714839"/>
                  </a:lnTo>
                  <a:lnTo>
                    <a:pt x="70269" y="709805"/>
                  </a:lnTo>
                  <a:lnTo>
                    <a:pt x="72289" y="704770"/>
                  </a:lnTo>
                  <a:lnTo>
                    <a:pt x="74300" y="699736"/>
                  </a:lnTo>
                  <a:lnTo>
                    <a:pt x="76300" y="694702"/>
                  </a:lnTo>
                  <a:lnTo>
                    <a:pt x="78288" y="689668"/>
                  </a:lnTo>
                  <a:lnTo>
                    <a:pt x="80263" y="684634"/>
                  </a:lnTo>
                  <a:lnTo>
                    <a:pt x="82223" y="679600"/>
                  </a:lnTo>
                  <a:lnTo>
                    <a:pt x="84170" y="674566"/>
                  </a:lnTo>
                  <a:lnTo>
                    <a:pt x="86104" y="669532"/>
                  </a:lnTo>
                  <a:lnTo>
                    <a:pt x="88025" y="664498"/>
                  </a:lnTo>
                  <a:lnTo>
                    <a:pt x="89935" y="659464"/>
                  </a:lnTo>
                  <a:lnTo>
                    <a:pt x="91832" y="654430"/>
                  </a:lnTo>
                  <a:lnTo>
                    <a:pt x="93717" y="649396"/>
                  </a:lnTo>
                  <a:lnTo>
                    <a:pt x="95591" y="644361"/>
                  </a:lnTo>
                  <a:lnTo>
                    <a:pt x="97456" y="639327"/>
                  </a:lnTo>
                  <a:lnTo>
                    <a:pt x="99312" y="634293"/>
                  </a:lnTo>
                  <a:lnTo>
                    <a:pt x="101159" y="629259"/>
                  </a:lnTo>
                  <a:lnTo>
                    <a:pt x="102999" y="624225"/>
                  </a:lnTo>
                  <a:lnTo>
                    <a:pt x="104830" y="619191"/>
                  </a:lnTo>
                  <a:lnTo>
                    <a:pt x="106653" y="614157"/>
                  </a:lnTo>
                  <a:lnTo>
                    <a:pt x="108468" y="609123"/>
                  </a:lnTo>
                  <a:lnTo>
                    <a:pt x="110275" y="604089"/>
                  </a:lnTo>
                  <a:lnTo>
                    <a:pt x="112075" y="599055"/>
                  </a:lnTo>
                  <a:lnTo>
                    <a:pt x="113865" y="594021"/>
                  </a:lnTo>
                  <a:lnTo>
                    <a:pt x="115647" y="588987"/>
                  </a:lnTo>
                  <a:lnTo>
                    <a:pt x="117419" y="583953"/>
                  </a:lnTo>
                  <a:lnTo>
                    <a:pt x="119181" y="578918"/>
                  </a:lnTo>
                  <a:lnTo>
                    <a:pt x="120932" y="573884"/>
                  </a:lnTo>
                  <a:lnTo>
                    <a:pt x="122674" y="568850"/>
                  </a:lnTo>
                  <a:lnTo>
                    <a:pt x="124407" y="563816"/>
                  </a:lnTo>
                  <a:lnTo>
                    <a:pt x="126130" y="558782"/>
                  </a:lnTo>
                  <a:lnTo>
                    <a:pt x="127845" y="553748"/>
                  </a:lnTo>
                  <a:lnTo>
                    <a:pt x="129550" y="548714"/>
                  </a:lnTo>
                  <a:lnTo>
                    <a:pt x="131249" y="543680"/>
                  </a:lnTo>
                  <a:lnTo>
                    <a:pt x="132942" y="538646"/>
                  </a:lnTo>
                  <a:lnTo>
                    <a:pt x="134630" y="533612"/>
                  </a:lnTo>
                  <a:lnTo>
                    <a:pt x="136314" y="528578"/>
                  </a:lnTo>
                  <a:lnTo>
                    <a:pt x="137995" y="523544"/>
                  </a:lnTo>
                  <a:lnTo>
                    <a:pt x="139675" y="518510"/>
                  </a:lnTo>
                  <a:lnTo>
                    <a:pt x="141353" y="513475"/>
                  </a:lnTo>
                  <a:lnTo>
                    <a:pt x="143031" y="508441"/>
                  </a:lnTo>
                  <a:lnTo>
                    <a:pt x="144709" y="503407"/>
                  </a:lnTo>
                  <a:lnTo>
                    <a:pt x="146387" y="498373"/>
                  </a:lnTo>
                  <a:lnTo>
                    <a:pt x="148064" y="493339"/>
                  </a:lnTo>
                  <a:lnTo>
                    <a:pt x="149741" y="488305"/>
                  </a:lnTo>
                  <a:lnTo>
                    <a:pt x="151415" y="483271"/>
                  </a:lnTo>
                  <a:lnTo>
                    <a:pt x="153085" y="478237"/>
                  </a:lnTo>
                  <a:lnTo>
                    <a:pt x="154750" y="473203"/>
                  </a:lnTo>
                  <a:lnTo>
                    <a:pt x="156408" y="468169"/>
                  </a:lnTo>
                  <a:lnTo>
                    <a:pt x="158057" y="463135"/>
                  </a:lnTo>
                  <a:lnTo>
                    <a:pt x="159695" y="458101"/>
                  </a:lnTo>
                  <a:lnTo>
                    <a:pt x="161320" y="453067"/>
                  </a:lnTo>
                  <a:lnTo>
                    <a:pt x="162926" y="448032"/>
                  </a:lnTo>
                  <a:lnTo>
                    <a:pt x="164513" y="442998"/>
                  </a:lnTo>
                  <a:lnTo>
                    <a:pt x="166079" y="437964"/>
                  </a:lnTo>
                  <a:lnTo>
                    <a:pt x="167620" y="432930"/>
                  </a:lnTo>
                  <a:lnTo>
                    <a:pt x="169137" y="427896"/>
                  </a:lnTo>
                  <a:lnTo>
                    <a:pt x="170625" y="422862"/>
                  </a:lnTo>
                  <a:lnTo>
                    <a:pt x="172080" y="417828"/>
                  </a:lnTo>
                  <a:lnTo>
                    <a:pt x="173498" y="412794"/>
                  </a:lnTo>
                  <a:lnTo>
                    <a:pt x="174880" y="407760"/>
                  </a:lnTo>
                  <a:lnTo>
                    <a:pt x="176226" y="402726"/>
                  </a:lnTo>
                  <a:lnTo>
                    <a:pt x="177533" y="397692"/>
                  </a:lnTo>
                  <a:lnTo>
                    <a:pt x="178801" y="392658"/>
                  </a:lnTo>
                  <a:lnTo>
                    <a:pt x="180028" y="387624"/>
                  </a:lnTo>
                  <a:lnTo>
                    <a:pt x="181208" y="382589"/>
                  </a:lnTo>
                  <a:lnTo>
                    <a:pt x="182341" y="377555"/>
                  </a:lnTo>
                  <a:lnTo>
                    <a:pt x="183432" y="372521"/>
                  </a:lnTo>
                  <a:lnTo>
                    <a:pt x="184481" y="367487"/>
                  </a:lnTo>
                  <a:lnTo>
                    <a:pt x="185487" y="362453"/>
                  </a:lnTo>
                  <a:lnTo>
                    <a:pt x="186450" y="357419"/>
                  </a:lnTo>
                  <a:lnTo>
                    <a:pt x="187373" y="352385"/>
                  </a:lnTo>
                  <a:lnTo>
                    <a:pt x="188246" y="347351"/>
                  </a:lnTo>
                  <a:lnTo>
                    <a:pt x="189080" y="342317"/>
                  </a:lnTo>
                  <a:lnTo>
                    <a:pt x="189876" y="337283"/>
                  </a:lnTo>
                  <a:lnTo>
                    <a:pt x="190635" y="332249"/>
                  </a:lnTo>
                  <a:lnTo>
                    <a:pt x="191359" y="327215"/>
                  </a:lnTo>
                  <a:lnTo>
                    <a:pt x="192049" y="322180"/>
                  </a:lnTo>
                  <a:lnTo>
                    <a:pt x="192704" y="317146"/>
                  </a:lnTo>
                  <a:lnTo>
                    <a:pt x="193325" y="312112"/>
                  </a:lnTo>
                  <a:lnTo>
                    <a:pt x="193917" y="307078"/>
                  </a:lnTo>
                  <a:lnTo>
                    <a:pt x="194482" y="302044"/>
                  </a:lnTo>
                  <a:lnTo>
                    <a:pt x="195021" y="297010"/>
                  </a:lnTo>
                  <a:lnTo>
                    <a:pt x="195535" y="291976"/>
                  </a:lnTo>
                  <a:lnTo>
                    <a:pt x="196026" y="286942"/>
                  </a:lnTo>
                  <a:lnTo>
                    <a:pt x="196493" y="281908"/>
                  </a:lnTo>
                  <a:lnTo>
                    <a:pt x="196938" y="276874"/>
                  </a:lnTo>
                  <a:lnTo>
                    <a:pt x="197365" y="271840"/>
                  </a:lnTo>
                  <a:lnTo>
                    <a:pt x="197774" y="266806"/>
                  </a:lnTo>
                  <a:lnTo>
                    <a:pt x="198166" y="261772"/>
                  </a:lnTo>
                  <a:lnTo>
                    <a:pt x="198543" y="256737"/>
                  </a:lnTo>
                  <a:lnTo>
                    <a:pt x="198906" y="251703"/>
                  </a:lnTo>
                  <a:lnTo>
                    <a:pt x="199252" y="246669"/>
                  </a:lnTo>
                  <a:lnTo>
                    <a:pt x="199586" y="241635"/>
                  </a:lnTo>
                  <a:lnTo>
                    <a:pt x="199908" y="236601"/>
                  </a:lnTo>
                  <a:lnTo>
                    <a:pt x="200219" y="231567"/>
                  </a:lnTo>
                  <a:lnTo>
                    <a:pt x="200519" y="226533"/>
                  </a:lnTo>
                  <a:lnTo>
                    <a:pt x="200809" y="221499"/>
                  </a:lnTo>
                  <a:lnTo>
                    <a:pt x="201089" y="216465"/>
                  </a:lnTo>
                  <a:lnTo>
                    <a:pt x="201358" y="211431"/>
                  </a:lnTo>
                  <a:lnTo>
                    <a:pt x="201618" y="206397"/>
                  </a:lnTo>
                  <a:lnTo>
                    <a:pt x="201869" y="201363"/>
                  </a:lnTo>
                  <a:lnTo>
                    <a:pt x="202111" y="196329"/>
                  </a:lnTo>
                  <a:lnTo>
                    <a:pt x="202343" y="191294"/>
                  </a:lnTo>
                  <a:lnTo>
                    <a:pt x="202567" y="186260"/>
                  </a:lnTo>
                  <a:lnTo>
                    <a:pt x="202780" y="181226"/>
                  </a:lnTo>
                  <a:lnTo>
                    <a:pt x="202984" y="176192"/>
                  </a:lnTo>
                  <a:lnTo>
                    <a:pt x="203179" y="171158"/>
                  </a:lnTo>
                  <a:lnTo>
                    <a:pt x="203364" y="166124"/>
                  </a:lnTo>
                  <a:lnTo>
                    <a:pt x="203541" y="161090"/>
                  </a:lnTo>
                  <a:lnTo>
                    <a:pt x="203709" y="156056"/>
                  </a:lnTo>
                  <a:lnTo>
                    <a:pt x="203867" y="151022"/>
                  </a:lnTo>
                  <a:lnTo>
                    <a:pt x="204016" y="145988"/>
                  </a:lnTo>
                  <a:lnTo>
                    <a:pt x="204157" y="140954"/>
                  </a:lnTo>
                  <a:lnTo>
                    <a:pt x="204291" y="135920"/>
                  </a:lnTo>
                  <a:lnTo>
                    <a:pt x="204417" y="130886"/>
                  </a:lnTo>
                  <a:lnTo>
                    <a:pt x="204537" y="125851"/>
                  </a:lnTo>
                  <a:lnTo>
                    <a:pt x="204652" y="120817"/>
                  </a:lnTo>
                  <a:lnTo>
                    <a:pt x="204760" y="115783"/>
                  </a:lnTo>
                  <a:lnTo>
                    <a:pt x="204864" y="110749"/>
                  </a:lnTo>
                  <a:lnTo>
                    <a:pt x="204965" y="105715"/>
                  </a:lnTo>
                  <a:lnTo>
                    <a:pt x="205063" y="100681"/>
                  </a:lnTo>
                  <a:lnTo>
                    <a:pt x="205158" y="95647"/>
                  </a:lnTo>
                  <a:lnTo>
                    <a:pt x="205253" y="90613"/>
                  </a:lnTo>
                  <a:lnTo>
                    <a:pt x="205346" y="85579"/>
                  </a:lnTo>
                  <a:lnTo>
                    <a:pt x="205440" y="80545"/>
                  </a:lnTo>
                  <a:lnTo>
                    <a:pt x="205534" y="75511"/>
                  </a:lnTo>
                  <a:lnTo>
                    <a:pt x="205629" y="70477"/>
                  </a:lnTo>
                  <a:lnTo>
                    <a:pt x="205725" y="65443"/>
                  </a:lnTo>
                  <a:lnTo>
                    <a:pt x="205823" y="60408"/>
                  </a:lnTo>
                  <a:lnTo>
                    <a:pt x="205922" y="55374"/>
                  </a:lnTo>
                  <a:lnTo>
                    <a:pt x="206023" y="50340"/>
                  </a:lnTo>
                  <a:lnTo>
                    <a:pt x="206125" y="45306"/>
                  </a:lnTo>
                  <a:lnTo>
                    <a:pt x="206229" y="40272"/>
                  </a:lnTo>
                  <a:lnTo>
                    <a:pt x="206334" y="35238"/>
                  </a:lnTo>
                  <a:lnTo>
                    <a:pt x="206439" y="30204"/>
                  </a:lnTo>
                  <a:lnTo>
                    <a:pt x="206545" y="25170"/>
                  </a:lnTo>
                  <a:lnTo>
                    <a:pt x="206650" y="20136"/>
                  </a:lnTo>
                  <a:lnTo>
                    <a:pt x="206756" y="15102"/>
                  </a:lnTo>
                  <a:lnTo>
                    <a:pt x="206860" y="10068"/>
                  </a:lnTo>
                  <a:lnTo>
                    <a:pt x="206963" y="5034"/>
                  </a:lnTo>
                  <a:lnTo>
                    <a:pt x="207063" y="0"/>
                  </a:lnTo>
                  <a:lnTo>
                    <a:pt x="209712" y="0"/>
                  </a:lnTo>
                  <a:lnTo>
                    <a:pt x="209813" y="5034"/>
                  </a:lnTo>
                  <a:lnTo>
                    <a:pt x="209916" y="10068"/>
                  </a:lnTo>
                  <a:lnTo>
                    <a:pt x="210020" y="15102"/>
                  </a:lnTo>
                  <a:lnTo>
                    <a:pt x="210125" y="20136"/>
                  </a:lnTo>
                  <a:lnTo>
                    <a:pt x="210231" y="25170"/>
                  </a:lnTo>
                  <a:lnTo>
                    <a:pt x="210337" y="30204"/>
                  </a:lnTo>
                  <a:lnTo>
                    <a:pt x="210442" y="35238"/>
                  </a:lnTo>
                  <a:lnTo>
                    <a:pt x="210547" y="40272"/>
                  </a:lnTo>
                  <a:lnTo>
                    <a:pt x="210651" y="45306"/>
                  </a:lnTo>
                  <a:lnTo>
                    <a:pt x="210753" y="50340"/>
                  </a:lnTo>
                  <a:lnTo>
                    <a:pt x="210854" y="55374"/>
                  </a:lnTo>
                  <a:lnTo>
                    <a:pt x="210953" y="60408"/>
                  </a:lnTo>
                  <a:lnTo>
                    <a:pt x="211050" y="65443"/>
                  </a:lnTo>
                  <a:lnTo>
                    <a:pt x="211147" y="70477"/>
                  </a:lnTo>
                  <a:lnTo>
                    <a:pt x="211242" y="75511"/>
                  </a:lnTo>
                  <a:lnTo>
                    <a:pt x="211336" y="80545"/>
                  </a:lnTo>
                  <a:lnTo>
                    <a:pt x="211429" y="85579"/>
                  </a:lnTo>
                  <a:lnTo>
                    <a:pt x="211523" y="90613"/>
                  </a:lnTo>
                  <a:lnTo>
                    <a:pt x="211618" y="95647"/>
                  </a:lnTo>
                  <a:lnTo>
                    <a:pt x="211713" y="100681"/>
                  </a:lnTo>
                  <a:lnTo>
                    <a:pt x="211811" y="105715"/>
                  </a:lnTo>
                  <a:lnTo>
                    <a:pt x="211912" y="110749"/>
                  </a:lnTo>
                  <a:lnTo>
                    <a:pt x="212016" y="115783"/>
                  </a:lnTo>
                  <a:lnTo>
                    <a:pt x="212124" y="120817"/>
                  </a:lnTo>
                  <a:lnTo>
                    <a:pt x="212238" y="125851"/>
                  </a:lnTo>
                  <a:lnTo>
                    <a:pt x="212359" y="130886"/>
                  </a:lnTo>
                  <a:lnTo>
                    <a:pt x="212485" y="135920"/>
                  </a:lnTo>
                  <a:lnTo>
                    <a:pt x="212619" y="140954"/>
                  </a:lnTo>
                  <a:lnTo>
                    <a:pt x="212760" y="145988"/>
                  </a:lnTo>
                  <a:lnTo>
                    <a:pt x="212909" y="151022"/>
                  </a:lnTo>
                  <a:lnTo>
                    <a:pt x="213067" y="156056"/>
                  </a:lnTo>
                  <a:lnTo>
                    <a:pt x="213235" y="161090"/>
                  </a:lnTo>
                  <a:lnTo>
                    <a:pt x="213412" y="166124"/>
                  </a:lnTo>
                  <a:lnTo>
                    <a:pt x="213597" y="171158"/>
                  </a:lnTo>
                  <a:lnTo>
                    <a:pt x="213792" y="176192"/>
                  </a:lnTo>
                  <a:lnTo>
                    <a:pt x="213996" y="181226"/>
                  </a:lnTo>
                  <a:lnTo>
                    <a:pt x="214209" y="186260"/>
                  </a:lnTo>
                  <a:lnTo>
                    <a:pt x="214433" y="191294"/>
                  </a:lnTo>
                  <a:lnTo>
                    <a:pt x="214665" y="196329"/>
                  </a:lnTo>
                  <a:lnTo>
                    <a:pt x="214907" y="201363"/>
                  </a:lnTo>
                  <a:lnTo>
                    <a:pt x="215158" y="206397"/>
                  </a:lnTo>
                  <a:lnTo>
                    <a:pt x="215418" y="211431"/>
                  </a:lnTo>
                  <a:lnTo>
                    <a:pt x="215687" y="216465"/>
                  </a:lnTo>
                  <a:lnTo>
                    <a:pt x="215966" y="221499"/>
                  </a:lnTo>
                  <a:lnTo>
                    <a:pt x="216257" y="226533"/>
                  </a:lnTo>
                  <a:lnTo>
                    <a:pt x="216557" y="231567"/>
                  </a:lnTo>
                  <a:lnTo>
                    <a:pt x="216868" y="236601"/>
                  </a:lnTo>
                  <a:lnTo>
                    <a:pt x="217190" y="241635"/>
                  </a:lnTo>
                  <a:lnTo>
                    <a:pt x="217524" y="246669"/>
                  </a:lnTo>
                  <a:lnTo>
                    <a:pt x="217870" y="251703"/>
                  </a:lnTo>
                  <a:lnTo>
                    <a:pt x="218233" y="256737"/>
                  </a:lnTo>
                  <a:lnTo>
                    <a:pt x="218610" y="261772"/>
                  </a:lnTo>
                  <a:lnTo>
                    <a:pt x="219002" y="266806"/>
                  </a:lnTo>
                  <a:lnTo>
                    <a:pt x="219411" y="271840"/>
                  </a:lnTo>
                  <a:lnTo>
                    <a:pt x="219838" y="276874"/>
                  </a:lnTo>
                  <a:lnTo>
                    <a:pt x="220283" y="281908"/>
                  </a:lnTo>
                  <a:lnTo>
                    <a:pt x="220750" y="286942"/>
                  </a:lnTo>
                  <a:lnTo>
                    <a:pt x="221241" y="291976"/>
                  </a:lnTo>
                  <a:lnTo>
                    <a:pt x="221755" y="297010"/>
                  </a:lnTo>
                  <a:lnTo>
                    <a:pt x="222294" y="302044"/>
                  </a:lnTo>
                  <a:lnTo>
                    <a:pt x="222859" y="307078"/>
                  </a:lnTo>
                  <a:lnTo>
                    <a:pt x="223451" y="312112"/>
                  </a:lnTo>
                  <a:lnTo>
                    <a:pt x="224072" y="317146"/>
                  </a:lnTo>
                  <a:lnTo>
                    <a:pt x="224727" y="322180"/>
                  </a:lnTo>
                  <a:lnTo>
                    <a:pt x="225417" y="327215"/>
                  </a:lnTo>
                  <a:lnTo>
                    <a:pt x="226141" y="332249"/>
                  </a:lnTo>
                  <a:lnTo>
                    <a:pt x="226900" y="337283"/>
                  </a:lnTo>
                  <a:lnTo>
                    <a:pt x="227696" y="342317"/>
                  </a:lnTo>
                  <a:lnTo>
                    <a:pt x="228530" y="347351"/>
                  </a:lnTo>
                  <a:lnTo>
                    <a:pt x="229403" y="352385"/>
                  </a:lnTo>
                  <a:lnTo>
                    <a:pt x="230326" y="357419"/>
                  </a:lnTo>
                  <a:lnTo>
                    <a:pt x="231289" y="362453"/>
                  </a:lnTo>
                  <a:lnTo>
                    <a:pt x="232295" y="367487"/>
                  </a:lnTo>
                  <a:lnTo>
                    <a:pt x="233344" y="372521"/>
                  </a:lnTo>
                  <a:lnTo>
                    <a:pt x="234435" y="377555"/>
                  </a:lnTo>
                  <a:lnTo>
                    <a:pt x="235568" y="382589"/>
                  </a:lnTo>
                  <a:lnTo>
                    <a:pt x="236748" y="387624"/>
                  </a:lnTo>
                  <a:lnTo>
                    <a:pt x="237975" y="392658"/>
                  </a:lnTo>
                  <a:lnTo>
                    <a:pt x="239243" y="397692"/>
                  </a:lnTo>
                  <a:lnTo>
                    <a:pt x="240550" y="402726"/>
                  </a:lnTo>
                  <a:lnTo>
                    <a:pt x="241895" y="407760"/>
                  </a:lnTo>
                  <a:lnTo>
                    <a:pt x="243278" y="412794"/>
                  </a:lnTo>
                  <a:lnTo>
                    <a:pt x="244695" y="417828"/>
                  </a:lnTo>
                  <a:lnTo>
                    <a:pt x="246151" y="422862"/>
                  </a:lnTo>
                  <a:lnTo>
                    <a:pt x="247639" y="427896"/>
                  </a:lnTo>
                  <a:lnTo>
                    <a:pt x="249155" y="432930"/>
                  </a:lnTo>
                  <a:lnTo>
                    <a:pt x="250697" y="437964"/>
                  </a:lnTo>
                  <a:lnTo>
                    <a:pt x="252263" y="442998"/>
                  </a:lnTo>
                  <a:lnTo>
                    <a:pt x="253850" y="448032"/>
                  </a:lnTo>
                  <a:lnTo>
                    <a:pt x="255456" y="453067"/>
                  </a:lnTo>
                  <a:lnTo>
                    <a:pt x="257081" y="458101"/>
                  </a:lnTo>
                  <a:lnTo>
                    <a:pt x="258719" y="463135"/>
                  </a:lnTo>
                  <a:lnTo>
                    <a:pt x="260368" y="468169"/>
                  </a:lnTo>
                  <a:lnTo>
                    <a:pt x="262026" y="473203"/>
                  </a:lnTo>
                  <a:lnTo>
                    <a:pt x="263691" y="478237"/>
                  </a:lnTo>
                  <a:lnTo>
                    <a:pt x="265361" y="483271"/>
                  </a:lnTo>
                  <a:lnTo>
                    <a:pt x="267035" y="488305"/>
                  </a:lnTo>
                  <a:lnTo>
                    <a:pt x="268711" y="493339"/>
                  </a:lnTo>
                  <a:lnTo>
                    <a:pt x="270389" y="498373"/>
                  </a:lnTo>
                  <a:lnTo>
                    <a:pt x="272067" y="503407"/>
                  </a:lnTo>
                  <a:lnTo>
                    <a:pt x="273745" y="508441"/>
                  </a:lnTo>
                  <a:lnTo>
                    <a:pt x="275423" y="513475"/>
                  </a:lnTo>
                  <a:lnTo>
                    <a:pt x="277101" y="518510"/>
                  </a:lnTo>
                  <a:lnTo>
                    <a:pt x="278781" y="523544"/>
                  </a:lnTo>
                  <a:lnTo>
                    <a:pt x="280462" y="528578"/>
                  </a:lnTo>
                  <a:lnTo>
                    <a:pt x="282146" y="533612"/>
                  </a:lnTo>
                  <a:lnTo>
                    <a:pt x="283834" y="538646"/>
                  </a:lnTo>
                  <a:lnTo>
                    <a:pt x="285527" y="543680"/>
                  </a:lnTo>
                  <a:lnTo>
                    <a:pt x="287225" y="548714"/>
                  </a:lnTo>
                  <a:lnTo>
                    <a:pt x="288931" y="553748"/>
                  </a:lnTo>
                  <a:lnTo>
                    <a:pt x="290646" y="558782"/>
                  </a:lnTo>
                  <a:lnTo>
                    <a:pt x="292369" y="563816"/>
                  </a:lnTo>
                  <a:lnTo>
                    <a:pt x="294102" y="568850"/>
                  </a:lnTo>
                  <a:lnTo>
                    <a:pt x="295844" y="573884"/>
                  </a:lnTo>
                  <a:lnTo>
                    <a:pt x="297595" y="578918"/>
                  </a:lnTo>
                  <a:lnTo>
                    <a:pt x="299357" y="583953"/>
                  </a:lnTo>
                  <a:lnTo>
                    <a:pt x="301129" y="588987"/>
                  </a:lnTo>
                  <a:lnTo>
                    <a:pt x="302911" y="594021"/>
                  </a:lnTo>
                  <a:lnTo>
                    <a:pt x="304701" y="599055"/>
                  </a:lnTo>
                  <a:lnTo>
                    <a:pt x="306500" y="604089"/>
                  </a:lnTo>
                  <a:lnTo>
                    <a:pt x="308308" y="609123"/>
                  </a:lnTo>
                  <a:lnTo>
                    <a:pt x="310123" y="614157"/>
                  </a:lnTo>
                  <a:lnTo>
                    <a:pt x="311945" y="619191"/>
                  </a:lnTo>
                  <a:lnTo>
                    <a:pt x="313777" y="624225"/>
                  </a:lnTo>
                  <a:lnTo>
                    <a:pt x="315617" y="629259"/>
                  </a:lnTo>
                  <a:lnTo>
                    <a:pt x="317464" y="634293"/>
                  </a:lnTo>
                  <a:lnTo>
                    <a:pt x="319320" y="639327"/>
                  </a:lnTo>
                  <a:lnTo>
                    <a:pt x="321185" y="644361"/>
                  </a:lnTo>
                  <a:lnTo>
                    <a:pt x="323059" y="649396"/>
                  </a:lnTo>
                  <a:lnTo>
                    <a:pt x="324944" y="654430"/>
                  </a:lnTo>
                  <a:lnTo>
                    <a:pt x="326841" y="659464"/>
                  </a:lnTo>
                  <a:lnTo>
                    <a:pt x="328750" y="664498"/>
                  </a:lnTo>
                  <a:lnTo>
                    <a:pt x="330672" y="669532"/>
                  </a:lnTo>
                  <a:lnTo>
                    <a:pt x="332606" y="674566"/>
                  </a:lnTo>
                  <a:lnTo>
                    <a:pt x="334553" y="679600"/>
                  </a:lnTo>
                  <a:lnTo>
                    <a:pt x="336513" y="684634"/>
                  </a:lnTo>
                  <a:lnTo>
                    <a:pt x="338488" y="689668"/>
                  </a:lnTo>
                  <a:lnTo>
                    <a:pt x="340476" y="694702"/>
                  </a:lnTo>
                  <a:lnTo>
                    <a:pt x="342476" y="699736"/>
                  </a:lnTo>
                  <a:lnTo>
                    <a:pt x="344487" y="704770"/>
                  </a:lnTo>
                  <a:lnTo>
                    <a:pt x="346507" y="709805"/>
                  </a:lnTo>
                  <a:lnTo>
                    <a:pt x="348536" y="714839"/>
                  </a:lnTo>
                  <a:lnTo>
                    <a:pt x="350572" y="719873"/>
                  </a:lnTo>
                  <a:lnTo>
                    <a:pt x="352614" y="724907"/>
                  </a:lnTo>
                  <a:lnTo>
                    <a:pt x="354659" y="729941"/>
                  </a:lnTo>
                  <a:lnTo>
                    <a:pt x="356705" y="734975"/>
                  </a:lnTo>
                  <a:lnTo>
                    <a:pt x="358750" y="740009"/>
                  </a:lnTo>
                  <a:lnTo>
                    <a:pt x="360793" y="745043"/>
                  </a:lnTo>
                  <a:lnTo>
                    <a:pt x="362830" y="750077"/>
                  </a:lnTo>
                  <a:lnTo>
                    <a:pt x="364860" y="755111"/>
                  </a:lnTo>
                  <a:lnTo>
                    <a:pt x="366878" y="760145"/>
                  </a:lnTo>
                  <a:lnTo>
                    <a:pt x="368883" y="765179"/>
                  </a:lnTo>
                  <a:lnTo>
                    <a:pt x="370873" y="770213"/>
                  </a:lnTo>
                  <a:lnTo>
                    <a:pt x="372845" y="775248"/>
                  </a:lnTo>
                  <a:lnTo>
                    <a:pt x="374796" y="780282"/>
                  </a:lnTo>
                  <a:lnTo>
                    <a:pt x="376723" y="785316"/>
                  </a:lnTo>
                  <a:lnTo>
                    <a:pt x="378617" y="790350"/>
                  </a:lnTo>
                  <a:lnTo>
                    <a:pt x="380478" y="795384"/>
                  </a:lnTo>
                  <a:lnTo>
                    <a:pt x="382303" y="800418"/>
                  </a:lnTo>
                  <a:lnTo>
                    <a:pt x="384089" y="805452"/>
                  </a:lnTo>
                  <a:lnTo>
                    <a:pt x="385832" y="810486"/>
                  </a:lnTo>
                  <a:lnTo>
                    <a:pt x="387528" y="815520"/>
                  </a:lnTo>
                  <a:lnTo>
                    <a:pt x="389171" y="820554"/>
                  </a:lnTo>
                  <a:lnTo>
                    <a:pt x="390750" y="825588"/>
                  </a:lnTo>
                  <a:lnTo>
                    <a:pt x="392270" y="830622"/>
                  </a:lnTo>
                  <a:lnTo>
                    <a:pt x="393729" y="835656"/>
                  </a:lnTo>
                  <a:lnTo>
                    <a:pt x="395124" y="840691"/>
                  </a:lnTo>
                  <a:lnTo>
                    <a:pt x="396453" y="845725"/>
                  </a:lnTo>
                  <a:lnTo>
                    <a:pt x="397715" y="850759"/>
                  </a:lnTo>
                  <a:lnTo>
                    <a:pt x="398898" y="855793"/>
                  </a:lnTo>
                  <a:lnTo>
                    <a:pt x="400007" y="860827"/>
                  </a:lnTo>
                  <a:lnTo>
                    <a:pt x="401048" y="865861"/>
                  </a:lnTo>
                  <a:lnTo>
                    <a:pt x="402020" y="870895"/>
                  </a:lnTo>
                  <a:lnTo>
                    <a:pt x="402927" y="875929"/>
                  </a:lnTo>
                  <a:lnTo>
                    <a:pt x="403768" y="880963"/>
                  </a:lnTo>
                  <a:lnTo>
                    <a:pt x="404547" y="885997"/>
                  </a:lnTo>
                  <a:lnTo>
                    <a:pt x="405254" y="891031"/>
                  </a:lnTo>
                  <a:lnTo>
                    <a:pt x="405906" y="896065"/>
                  </a:lnTo>
                  <a:lnTo>
                    <a:pt x="406505" y="901099"/>
                  </a:lnTo>
                  <a:lnTo>
                    <a:pt x="407056" y="906134"/>
                  </a:lnTo>
                  <a:lnTo>
                    <a:pt x="407561" y="911168"/>
                  </a:lnTo>
                  <a:lnTo>
                    <a:pt x="408023" y="916202"/>
                  </a:lnTo>
                  <a:lnTo>
                    <a:pt x="408445" y="921236"/>
                  </a:lnTo>
                  <a:lnTo>
                    <a:pt x="408828" y="926270"/>
                  </a:lnTo>
                  <a:lnTo>
                    <a:pt x="409182" y="931304"/>
                  </a:lnTo>
                  <a:lnTo>
                    <a:pt x="409510" y="936338"/>
                  </a:lnTo>
                  <a:lnTo>
                    <a:pt x="409815" y="941372"/>
                  </a:lnTo>
                  <a:lnTo>
                    <a:pt x="410102" y="946406"/>
                  </a:lnTo>
                  <a:lnTo>
                    <a:pt x="410373" y="951440"/>
                  </a:lnTo>
                  <a:lnTo>
                    <a:pt x="410630" y="956474"/>
                  </a:lnTo>
                  <a:lnTo>
                    <a:pt x="410881" y="961508"/>
                  </a:lnTo>
                  <a:lnTo>
                    <a:pt x="411129" y="966542"/>
                  </a:lnTo>
                  <a:lnTo>
                    <a:pt x="411376" y="971577"/>
                  </a:lnTo>
                  <a:lnTo>
                    <a:pt x="411626" y="976611"/>
                  </a:lnTo>
                  <a:lnTo>
                    <a:pt x="411883" y="981645"/>
                  </a:lnTo>
                  <a:lnTo>
                    <a:pt x="412147" y="986679"/>
                  </a:lnTo>
                  <a:lnTo>
                    <a:pt x="412425" y="991713"/>
                  </a:lnTo>
                  <a:lnTo>
                    <a:pt x="412716" y="996747"/>
                  </a:lnTo>
                  <a:lnTo>
                    <a:pt x="413019" y="1001781"/>
                  </a:lnTo>
                  <a:lnTo>
                    <a:pt x="413335" y="1006815"/>
                  </a:lnTo>
                  <a:lnTo>
                    <a:pt x="413662" y="1011849"/>
                  </a:lnTo>
                  <a:lnTo>
                    <a:pt x="414000" y="1016883"/>
                  </a:lnTo>
                  <a:lnTo>
                    <a:pt x="414345" y="1021917"/>
                  </a:lnTo>
                  <a:lnTo>
                    <a:pt x="414692" y="1026951"/>
                  </a:lnTo>
                  <a:lnTo>
                    <a:pt x="415036" y="1031985"/>
                  </a:lnTo>
                  <a:lnTo>
                    <a:pt x="415369" y="1037020"/>
                  </a:lnTo>
                  <a:lnTo>
                    <a:pt x="415687" y="1042054"/>
                  </a:lnTo>
                  <a:lnTo>
                    <a:pt x="415982" y="1047088"/>
                  </a:lnTo>
                  <a:lnTo>
                    <a:pt x="416246" y="1052122"/>
                  </a:lnTo>
                  <a:lnTo>
                    <a:pt x="416462" y="1057156"/>
                  </a:lnTo>
                  <a:lnTo>
                    <a:pt x="416627" y="1062190"/>
                  </a:lnTo>
                  <a:lnTo>
                    <a:pt x="416734" y="1067224"/>
                  </a:lnTo>
                  <a:lnTo>
                    <a:pt x="416776" y="1072258"/>
                  </a:lnTo>
                  <a:lnTo>
                    <a:pt x="416747" y="1077292"/>
                  </a:lnTo>
                  <a:lnTo>
                    <a:pt x="416641" y="1082326"/>
                  </a:lnTo>
                  <a:lnTo>
                    <a:pt x="416446" y="1087360"/>
                  </a:lnTo>
                  <a:lnTo>
                    <a:pt x="416150" y="1092394"/>
                  </a:lnTo>
                  <a:lnTo>
                    <a:pt x="415762" y="1097429"/>
                  </a:lnTo>
                  <a:lnTo>
                    <a:pt x="415282" y="1102463"/>
                  </a:lnTo>
                  <a:lnTo>
                    <a:pt x="414709" y="1107497"/>
                  </a:lnTo>
                  <a:lnTo>
                    <a:pt x="414042" y="1112531"/>
                  </a:lnTo>
                  <a:lnTo>
                    <a:pt x="413285" y="1117565"/>
                  </a:lnTo>
                  <a:lnTo>
                    <a:pt x="412428" y="1122599"/>
                  </a:lnTo>
                  <a:lnTo>
                    <a:pt x="411479" y="1127633"/>
                  </a:lnTo>
                  <a:lnTo>
                    <a:pt x="410452" y="1132667"/>
                  </a:lnTo>
                  <a:lnTo>
                    <a:pt x="409351" y="1137701"/>
                  </a:lnTo>
                  <a:lnTo>
                    <a:pt x="408180" y="1142735"/>
                  </a:lnTo>
                  <a:lnTo>
                    <a:pt x="406946" y="1147769"/>
                  </a:lnTo>
                  <a:lnTo>
                    <a:pt x="405655" y="1152803"/>
                  </a:lnTo>
                  <a:lnTo>
                    <a:pt x="404302" y="1157837"/>
                  </a:lnTo>
                  <a:lnTo>
                    <a:pt x="402906" y="1162872"/>
                  </a:lnTo>
                  <a:lnTo>
                    <a:pt x="401474" y="1167906"/>
                  </a:lnTo>
                  <a:lnTo>
                    <a:pt x="400010" y="1172940"/>
                  </a:lnTo>
                  <a:lnTo>
                    <a:pt x="398520" y="1177974"/>
                  </a:lnTo>
                  <a:lnTo>
                    <a:pt x="397009" y="1183008"/>
                  </a:lnTo>
                  <a:lnTo>
                    <a:pt x="395483" y="1188042"/>
                  </a:lnTo>
                  <a:lnTo>
                    <a:pt x="393946" y="1193076"/>
                  </a:lnTo>
                  <a:lnTo>
                    <a:pt x="392406" y="1198110"/>
                  </a:lnTo>
                  <a:lnTo>
                    <a:pt x="390867" y="1203144"/>
                  </a:lnTo>
                  <a:lnTo>
                    <a:pt x="389332" y="1208178"/>
                  </a:lnTo>
                  <a:lnTo>
                    <a:pt x="387807" y="1213212"/>
                  </a:lnTo>
                  <a:lnTo>
                    <a:pt x="386293" y="1218246"/>
                  </a:lnTo>
                  <a:lnTo>
                    <a:pt x="384800" y="1223280"/>
                  </a:lnTo>
                  <a:lnTo>
                    <a:pt x="383327" y="1228315"/>
                  </a:lnTo>
                  <a:lnTo>
                    <a:pt x="381878" y="1233349"/>
                  </a:lnTo>
                  <a:lnTo>
                    <a:pt x="380454" y="1238383"/>
                  </a:lnTo>
                  <a:lnTo>
                    <a:pt x="379058" y="1243417"/>
                  </a:lnTo>
                  <a:lnTo>
                    <a:pt x="377689" y="1248451"/>
                  </a:lnTo>
                  <a:lnTo>
                    <a:pt x="376351" y="1253485"/>
                  </a:lnTo>
                  <a:lnTo>
                    <a:pt x="375048" y="1258519"/>
                  </a:lnTo>
                  <a:lnTo>
                    <a:pt x="373773" y="1263553"/>
                  </a:lnTo>
                  <a:lnTo>
                    <a:pt x="372524" y="1268587"/>
                  </a:lnTo>
                  <a:lnTo>
                    <a:pt x="371300" y="1273621"/>
                  </a:lnTo>
                  <a:lnTo>
                    <a:pt x="370097" y="1278655"/>
                  </a:lnTo>
                  <a:lnTo>
                    <a:pt x="368911" y="1283689"/>
                  </a:lnTo>
                  <a:lnTo>
                    <a:pt x="367741" y="1288723"/>
                  </a:lnTo>
                  <a:lnTo>
                    <a:pt x="366578" y="1293758"/>
                  </a:lnTo>
                  <a:lnTo>
                    <a:pt x="365416" y="1298792"/>
                  </a:lnTo>
                  <a:lnTo>
                    <a:pt x="364249" y="1303826"/>
                  </a:lnTo>
                  <a:lnTo>
                    <a:pt x="363072" y="1308860"/>
                  </a:lnTo>
                  <a:lnTo>
                    <a:pt x="361881" y="1313894"/>
                  </a:lnTo>
                  <a:lnTo>
                    <a:pt x="360669" y="1318928"/>
                  </a:lnTo>
                  <a:lnTo>
                    <a:pt x="359426" y="1323962"/>
                  </a:lnTo>
                  <a:lnTo>
                    <a:pt x="358151" y="1328996"/>
                  </a:lnTo>
                  <a:lnTo>
                    <a:pt x="356843" y="1334030"/>
                  </a:lnTo>
                  <a:lnTo>
                    <a:pt x="355500" y="1339064"/>
                  </a:lnTo>
                  <a:lnTo>
                    <a:pt x="354121" y="1344098"/>
                  </a:lnTo>
                  <a:lnTo>
                    <a:pt x="352705" y="1349132"/>
                  </a:lnTo>
                  <a:lnTo>
                    <a:pt x="351252" y="1354166"/>
                  </a:lnTo>
                  <a:lnTo>
                    <a:pt x="349762" y="1359201"/>
                  </a:lnTo>
                  <a:lnTo>
                    <a:pt x="348244" y="1364235"/>
                  </a:lnTo>
                  <a:lnTo>
                    <a:pt x="346702" y="1369269"/>
                  </a:lnTo>
                  <a:lnTo>
                    <a:pt x="345141" y="1374303"/>
                  </a:lnTo>
                  <a:lnTo>
                    <a:pt x="343566" y="1379337"/>
                  </a:lnTo>
                  <a:lnTo>
                    <a:pt x="341982" y="1384371"/>
                  </a:lnTo>
                  <a:lnTo>
                    <a:pt x="340396" y="1389405"/>
                  </a:lnTo>
                  <a:lnTo>
                    <a:pt x="338814" y="1394439"/>
                  </a:lnTo>
                  <a:lnTo>
                    <a:pt x="337241" y="1399473"/>
                  </a:lnTo>
                  <a:lnTo>
                    <a:pt x="335681" y="1404507"/>
                  </a:lnTo>
                  <a:lnTo>
                    <a:pt x="334137" y="1409541"/>
                  </a:lnTo>
                  <a:lnTo>
                    <a:pt x="332613" y="1414575"/>
                  </a:lnTo>
                  <a:lnTo>
                    <a:pt x="331110" y="1419610"/>
                  </a:lnTo>
                  <a:lnTo>
                    <a:pt x="329633" y="1424644"/>
                  </a:lnTo>
                  <a:lnTo>
                    <a:pt x="328178" y="1429678"/>
                  </a:lnTo>
                  <a:lnTo>
                    <a:pt x="326743" y="1434712"/>
                  </a:lnTo>
                  <a:lnTo>
                    <a:pt x="325326" y="1439746"/>
                  </a:lnTo>
                  <a:lnTo>
                    <a:pt x="323925" y="1444780"/>
                  </a:lnTo>
                  <a:lnTo>
                    <a:pt x="322537" y="1449814"/>
                  </a:lnTo>
                  <a:lnTo>
                    <a:pt x="321160" y="1454848"/>
                  </a:lnTo>
                  <a:lnTo>
                    <a:pt x="319788" y="1459882"/>
                  </a:lnTo>
                  <a:lnTo>
                    <a:pt x="318416" y="1464916"/>
                  </a:lnTo>
                  <a:lnTo>
                    <a:pt x="317041" y="1469950"/>
                  </a:lnTo>
                  <a:lnTo>
                    <a:pt x="315660" y="1474984"/>
                  </a:lnTo>
                  <a:lnTo>
                    <a:pt x="314269" y="1480018"/>
                  </a:lnTo>
                  <a:lnTo>
                    <a:pt x="312865" y="1485053"/>
                  </a:lnTo>
                  <a:lnTo>
                    <a:pt x="311444" y="1490087"/>
                  </a:lnTo>
                  <a:lnTo>
                    <a:pt x="310004" y="1495121"/>
                  </a:lnTo>
                  <a:lnTo>
                    <a:pt x="308546" y="1500155"/>
                  </a:lnTo>
                  <a:lnTo>
                    <a:pt x="307070" y="1505189"/>
                  </a:lnTo>
                  <a:lnTo>
                    <a:pt x="305574" y="1510223"/>
                  </a:lnTo>
                  <a:lnTo>
                    <a:pt x="304061" y="1515257"/>
                  </a:lnTo>
                  <a:lnTo>
                    <a:pt x="302531" y="1520291"/>
                  </a:lnTo>
                  <a:lnTo>
                    <a:pt x="300984" y="1525325"/>
                  </a:lnTo>
                  <a:lnTo>
                    <a:pt x="299426" y="1530359"/>
                  </a:lnTo>
                  <a:lnTo>
                    <a:pt x="297860" y="1535393"/>
                  </a:lnTo>
                  <a:lnTo>
                    <a:pt x="296289" y="1540427"/>
                  </a:lnTo>
                  <a:lnTo>
                    <a:pt x="294717" y="1545461"/>
                  </a:lnTo>
                  <a:lnTo>
                    <a:pt x="293147" y="1550496"/>
                  </a:lnTo>
                  <a:lnTo>
                    <a:pt x="291586" y="1555530"/>
                  </a:lnTo>
                  <a:lnTo>
                    <a:pt x="290038" y="1560564"/>
                  </a:lnTo>
                  <a:lnTo>
                    <a:pt x="288507" y="1565598"/>
                  </a:lnTo>
                  <a:lnTo>
                    <a:pt x="286997" y="1570632"/>
                  </a:lnTo>
                  <a:lnTo>
                    <a:pt x="285511" y="1575666"/>
                  </a:lnTo>
                  <a:lnTo>
                    <a:pt x="284054" y="1580700"/>
                  </a:lnTo>
                  <a:lnTo>
                    <a:pt x="282627" y="1585734"/>
                  </a:lnTo>
                  <a:lnTo>
                    <a:pt x="281241" y="1590768"/>
                  </a:lnTo>
                  <a:lnTo>
                    <a:pt x="279893" y="1595802"/>
                  </a:lnTo>
                  <a:lnTo>
                    <a:pt x="278583" y="1600836"/>
                  </a:lnTo>
                  <a:lnTo>
                    <a:pt x="277313" y="1605870"/>
                  </a:lnTo>
                  <a:lnTo>
                    <a:pt x="276082" y="1610904"/>
                  </a:lnTo>
                  <a:lnTo>
                    <a:pt x="274891" y="1615939"/>
                  </a:lnTo>
                  <a:lnTo>
                    <a:pt x="273741" y="1620973"/>
                  </a:lnTo>
                  <a:lnTo>
                    <a:pt x="272634" y="1626007"/>
                  </a:lnTo>
                  <a:lnTo>
                    <a:pt x="271562" y="1631041"/>
                  </a:lnTo>
                  <a:lnTo>
                    <a:pt x="270524" y="1636075"/>
                  </a:lnTo>
                  <a:lnTo>
                    <a:pt x="269516" y="1641109"/>
                  </a:lnTo>
                  <a:lnTo>
                    <a:pt x="268537" y="1646143"/>
                  </a:lnTo>
                  <a:lnTo>
                    <a:pt x="267584" y="1651177"/>
                  </a:lnTo>
                  <a:lnTo>
                    <a:pt x="266658" y="1656211"/>
                  </a:lnTo>
                  <a:lnTo>
                    <a:pt x="265754" y="1661245"/>
                  </a:lnTo>
                  <a:lnTo>
                    <a:pt x="264868" y="1666279"/>
                  </a:lnTo>
                  <a:lnTo>
                    <a:pt x="263999" y="1671313"/>
                  </a:lnTo>
                  <a:lnTo>
                    <a:pt x="263145" y="1676347"/>
                  </a:lnTo>
                  <a:lnTo>
                    <a:pt x="262306" y="1681382"/>
                  </a:lnTo>
                  <a:lnTo>
                    <a:pt x="261482" y="1686416"/>
                  </a:lnTo>
                  <a:lnTo>
                    <a:pt x="260674" y="1691450"/>
                  </a:lnTo>
                  <a:lnTo>
                    <a:pt x="259882" y="1696484"/>
                  </a:lnTo>
                  <a:lnTo>
                    <a:pt x="259104" y="1701518"/>
                  </a:lnTo>
                  <a:lnTo>
                    <a:pt x="258343" y="1706552"/>
                  </a:lnTo>
                  <a:lnTo>
                    <a:pt x="257600" y="1711586"/>
                  </a:lnTo>
                  <a:lnTo>
                    <a:pt x="256875" y="1716620"/>
                  </a:lnTo>
                  <a:lnTo>
                    <a:pt x="256171" y="1721654"/>
                  </a:lnTo>
                  <a:lnTo>
                    <a:pt x="255490" y="1726688"/>
                  </a:lnTo>
                  <a:lnTo>
                    <a:pt x="254831" y="1731722"/>
                  </a:lnTo>
                  <a:lnTo>
                    <a:pt x="254193" y="1736756"/>
                  </a:lnTo>
                  <a:lnTo>
                    <a:pt x="253576" y="1741790"/>
                  </a:lnTo>
                  <a:lnTo>
                    <a:pt x="252979" y="1746825"/>
                  </a:lnTo>
                  <a:lnTo>
                    <a:pt x="252402" y="1751859"/>
                  </a:lnTo>
                  <a:lnTo>
                    <a:pt x="251845" y="1756893"/>
                  </a:lnTo>
                  <a:lnTo>
                    <a:pt x="251303" y="1761927"/>
                  </a:lnTo>
                  <a:lnTo>
                    <a:pt x="250773" y="1766961"/>
                  </a:lnTo>
                  <a:lnTo>
                    <a:pt x="250252" y="1771995"/>
                  </a:lnTo>
                  <a:lnTo>
                    <a:pt x="249737" y="1777029"/>
                  </a:lnTo>
                  <a:lnTo>
                    <a:pt x="249224" y="1782063"/>
                  </a:lnTo>
                  <a:lnTo>
                    <a:pt x="248711" y="1787097"/>
                  </a:lnTo>
                  <a:lnTo>
                    <a:pt x="248192" y="1792131"/>
                  </a:lnTo>
                  <a:lnTo>
                    <a:pt x="247665" y="1797165"/>
                  </a:lnTo>
                  <a:lnTo>
                    <a:pt x="247126" y="1802199"/>
                  </a:lnTo>
                  <a:lnTo>
                    <a:pt x="246574" y="1807234"/>
                  </a:lnTo>
                  <a:lnTo>
                    <a:pt x="246007" y="1812268"/>
                  </a:lnTo>
                  <a:lnTo>
                    <a:pt x="245423" y="1817302"/>
                  </a:lnTo>
                  <a:lnTo>
                    <a:pt x="244820" y="1822336"/>
                  </a:lnTo>
                  <a:lnTo>
                    <a:pt x="244197" y="1827370"/>
                  </a:lnTo>
                  <a:lnTo>
                    <a:pt x="243557" y="1832404"/>
                  </a:lnTo>
                  <a:lnTo>
                    <a:pt x="242901" y="1837438"/>
                  </a:lnTo>
                  <a:lnTo>
                    <a:pt x="242231" y="1842472"/>
                  </a:lnTo>
                  <a:lnTo>
                    <a:pt x="241549" y="1847506"/>
                  </a:lnTo>
                  <a:lnTo>
                    <a:pt x="240858" y="1852540"/>
                  </a:lnTo>
                  <a:lnTo>
                    <a:pt x="240159" y="1857574"/>
                  </a:lnTo>
                  <a:lnTo>
                    <a:pt x="239460" y="1862608"/>
                  </a:lnTo>
                  <a:lnTo>
                    <a:pt x="238762" y="1867642"/>
                  </a:lnTo>
                  <a:lnTo>
                    <a:pt x="238071" y="1872677"/>
                  </a:lnTo>
                  <a:lnTo>
                    <a:pt x="237390" y="1877711"/>
                  </a:lnTo>
                  <a:lnTo>
                    <a:pt x="236723" y="1882745"/>
                  </a:lnTo>
                  <a:lnTo>
                    <a:pt x="236074" y="1887779"/>
                  </a:lnTo>
                  <a:lnTo>
                    <a:pt x="235450" y="1892813"/>
                  </a:lnTo>
                  <a:lnTo>
                    <a:pt x="234851" y="1897847"/>
                  </a:lnTo>
                  <a:lnTo>
                    <a:pt x="234279" y="1902881"/>
                  </a:lnTo>
                  <a:lnTo>
                    <a:pt x="233736" y="1907915"/>
                  </a:lnTo>
                  <a:lnTo>
                    <a:pt x="233224" y="1912949"/>
                  </a:lnTo>
                  <a:lnTo>
                    <a:pt x="232743" y="1917983"/>
                  </a:lnTo>
                  <a:lnTo>
                    <a:pt x="232298" y="1923017"/>
                  </a:lnTo>
                  <a:lnTo>
                    <a:pt x="231888" y="1928051"/>
                  </a:lnTo>
                  <a:lnTo>
                    <a:pt x="231508" y="1933085"/>
                  </a:lnTo>
                  <a:lnTo>
                    <a:pt x="231157" y="1938120"/>
                  </a:lnTo>
                  <a:lnTo>
                    <a:pt x="230833" y="1943154"/>
                  </a:lnTo>
                  <a:lnTo>
                    <a:pt x="230534" y="1948188"/>
                  </a:lnTo>
                  <a:lnTo>
                    <a:pt x="230259" y="1953222"/>
                  </a:lnTo>
                  <a:lnTo>
                    <a:pt x="230007" y="1958256"/>
                  </a:lnTo>
                  <a:lnTo>
                    <a:pt x="229771" y="1963290"/>
                  </a:lnTo>
                  <a:lnTo>
                    <a:pt x="229549" y="1968324"/>
                  </a:lnTo>
                  <a:lnTo>
                    <a:pt x="229337" y="1973358"/>
                  </a:lnTo>
                  <a:lnTo>
                    <a:pt x="229132" y="1978392"/>
                  </a:lnTo>
                  <a:lnTo>
                    <a:pt x="228933" y="1983426"/>
                  </a:lnTo>
                  <a:lnTo>
                    <a:pt x="228737" y="1988460"/>
                  </a:lnTo>
                  <a:lnTo>
                    <a:pt x="228540" y="1993494"/>
                  </a:lnTo>
                  <a:lnTo>
                    <a:pt x="228341" y="1998528"/>
                  </a:lnTo>
                  <a:lnTo>
                    <a:pt x="228137" y="2003563"/>
                  </a:lnTo>
                  <a:lnTo>
                    <a:pt x="227928" y="2008597"/>
                  </a:lnTo>
                  <a:lnTo>
                    <a:pt x="227711" y="2013631"/>
                  </a:lnTo>
                  <a:lnTo>
                    <a:pt x="227486" y="2018665"/>
                  </a:lnTo>
                  <a:lnTo>
                    <a:pt x="227250" y="2023699"/>
                  </a:lnTo>
                  <a:lnTo>
                    <a:pt x="227003" y="2028733"/>
                  </a:lnTo>
                  <a:lnTo>
                    <a:pt x="226746" y="2033767"/>
                  </a:lnTo>
                  <a:lnTo>
                    <a:pt x="226478" y="2038801"/>
                  </a:lnTo>
                  <a:lnTo>
                    <a:pt x="226199" y="2043835"/>
                  </a:lnTo>
                  <a:lnTo>
                    <a:pt x="225909" y="2048869"/>
                  </a:lnTo>
                  <a:lnTo>
                    <a:pt x="225607" y="2053903"/>
                  </a:lnTo>
                  <a:lnTo>
                    <a:pt x="225293" y="2058937"/>
                  </a:lnTo>
                  <a:lnTo>
                    <a:pt x="224968" y="2063971"/>
                  </a:lnTo>
                  <a:lnTo>
                    <a:pt x="224634" y="2069006"/>
                  </a:lnTo>
                  <a:lnTo>
                    <a:pt x="224291" y="2074040"/>
                  </a:lnTo>
                  <a:lnTo>
                    <a:pt x="223940" y="2079074"/>
                  </a:lnTo>
                  <a:lnTo>
                    <a:pt x="223582" y="2084108"/>
                  </a:lnTo>
                  <a:lnTo>
                    <a:pt x="223217" y="2089142"/>
                  </a:lnTo>
                  <a:lnTo>
                    <a:pt x="222847" y="2094176"/>
                  </a:lnTo>
                  <a:lnTo>
                    <a:pt x="222475" y="2099210"/>
                  </a:lnTo>
                  <a:lnTo>
                    <a:pt x="222101" y="2104244"/>
                  </a:lnTo>
                  <a:lnTo>
                    <a:pt x="221727" y="2109278"/>
                  </a:lnTo>
                  <a:lnTo>
                    <a:pt x="221356" y="2114312"/>
                  </a:lnTo>
                  <a:lnTo>
                    <a:pt x="220987" y="2119346"/>
                  </a:lnTo>
                  <a:lnTo>
                    <a:pt x="220625" y="2124380"/>
                  </a:lnTo>
                  <a:lnTo>
                    <a:pt x="220270" y="2129415"/>
                  </a:lnTo>
                  <a:lnTo>
                    <a:pt x="219924" y="2134449"/>
                  </a:lnTo>
                  <a:lnTo>
                    <a:pt x="219589" y="2139483"/>
                  </a:lnTo>
                  <a:lnTo>
                    <a:pt x="219264" y="2144517"/>
                  </a:lnTo>
                  <a:lnTo>
                    <a:pt x="218952" y="2149551"/>
                  </a:lnTo>
                  <a:lnTo>
                    <a:pt x="218654" y="2154585"/>
                  </a:lnTo>
                  <a:lnTo>
                    <a:pt x="218372" y="2159619"/>
                  </a:lnTo>
                  <a:lnTo>
                    <a:pt x="218105" y="2164653"/>
                  </a:lnTo>
                  <a:lnTo>
                    <a:pt x="217851" y="2169687"/>
                  </a:lnTo>
                  <a:lnTo>
                    <a:pt x="217612" y="2174721"/>
                  </a:lnTo>
                  <a:lnTo>
                    <a:pt x="217387" y="2179755"/>
                  </a:lnTo>
                  <a:lnTo>
                    <a:pt x="217174" y="2184789"/>
                  </a:lnTo>
                  <a:lnTo>
                    <a:pt x="216976" y="2189823"/>
                  </a:lnTo>
                  <a:lnTo>
                    <a:pt x="216790" y="2194858"/>
                  </a:lnTo>
                  <a:lnTo>
                    <a:pt x="216613" y="2199892"/>
                  </a:lnTo>
                  <a:lnTo>
                    <a:pt x="216445" y="2204926"/>
                  </a:lnTo>
                  <a:lnTo>
                    <a:pt x="216285" y="2209960"/>
                  </a:lnTo>
                  <a:lnTo>
                    <a:pt x="216131" y="2214994"/>
                  </a:lnTo>
                  <a:lnTo>
                    <a:pt x="215982" y="2220028"/>
                  </a:lnTo>
                  <a:lnTo>
                    <a:pt x="215838" y="2225062"/>
                  </a:lnTo>
                  <a:lnTo>
                    <a:pt x="215696" y="2230096"/>
                  </a:lnTo>
                  <a:lnTo>
                    <a:pt x="215556" y="2235130"/>
                  </a:lnTo>
                  <a:lnTo>
                    <a:pt x="215417" y="2240164"/>
                  </a:lnTo>
                  <a:lnTo>
                    <a:pt x="215279" y="2245198"/>
                  </a:lnTo>
                  <a:lnTo>
                    <a:pt x="215140" y="2250232"/>
                  </a:lnTo>
                  <a:lnTo>
                    <a:pt x="215000" y="2255266"/>
                  </a:lnTo>
                  <a:lnTo>
                    <a:pt x="214860" y="2260301"/>
                  </a:lnTo>
                  <a:lnTo>
                    <a:pt x="214718" y="2265335"/>
                  </a:lnTo>
                  <a:lnTo>
                    <a:pt x="214576" y="2270369"/>
                  </a:lnTo>
                  <a:lnTo>
                    <a:pt x="214433" y="2275403"/>
                  </a:lnTo>
                  <a:lnTo>
                    <a:pt x="214289" y="2280437"/>
                  </a:lnTo>
                  <a:lnTo>
                    <a:pt x="214144" y="2285471"/>
                  </a:lnTo>
                  <a:lnTo>
                    <a:pt x="214000" y="2290505"/>
                  </a:lnTo>
                  <a:lnTo>
                    <a:pt x="213855" y="2295539"/>
                  </a:lnTo>
                  <a:lnTo>
                    <a:pt x="213712" y="2300573"/>
                  </a:lnTo>
                  <a:lnTo>
                    <a:pt x="213569" y="2305607"/>
                  </a:lnTo>
                  <a:lnTo>
                    <a:pt x="213427" y="2310641"/>
                  </a:lnTo>
                  <a:lnTo>
                    <a:pt x="213287" y="2315675"/>
                  </a:lnTo>
                  <a:lnTo>
                    <a:pt x="213148" y="2320709"/>
                  </a:lnTo>
                  <a:lnTo>
                    <a:pt x="213011" y="2325744"/>
                  </a:lnTo>
                  <a:lnTo>
                    <a:pt x="212877" y="2330778"/>
                  </a:lnTo>
                  <a:lnTo>
                    <a:pt x="212745" y="2335812"/>
                  </a:lnTo>
                  <a:lnTo>
                    <a:pt x="212615" y="2340846"/>
                  </a:lnTo>
                  <a:lnTo>
                    <a:pt x="212488" y="2345880"/>
                  </a:lnTo>
                  <a:lnTo>
                    <a:pt x="212363" y="2350914"/>
                  </a:lnTo>
                  <a:lnTo>
                    <a:pt x="212241" y="2355948"/>
                  </a:lnTo>
                  <a:lnTo>
                    <a:pt x="212121" y="2360982"/>
                  </a:lnTo>
                  <a:lnTo>
                    <a:pt x="212005" y="2366016"/>
                  </a:lnTo>
                  <a:lnTo>
                    <a:pt x="211890" y="2371050"/>
                  </a:lnTo>
                  <a:lnTo>
                    <a:pt x="211779" y="2376084"/>
                  </a:lnTo>
                  <a:lnTo>
                    <a:pt x="211670" y="2381118"/>
                  </a:lnTo>
                  <a:lnTo>
                    <a:pt x="211563" y="2386152"/>
                  </a:lnTo>
                  <a:lnTo>
                    <a:pt x="211460" y="2391187"/>
                  </a:lnTo>
                  <a:lnTo>
                    <a:pt x="211359" y="2396221"/>
                  </a:lnTo>
                  <a:lnTo>
                    <a:pt x="211262" y="2401255"/>
                  </a:lnTo>
                  <a:lnTo>
                    <a:pt x="211167" y="2406289"/>
                  </a:lnTo>
                  <a:lnTo>
                    <a:pt x="211075" y="2411323"/>
                  </a:lnTo>
                  <a:lnTo>
                    <a:pt x="210985" y="2416357"/>
                  </a:lnTo>
                  <a:lnTo>
                    <a:pt x="210899" y="2421391"/>
                  </a:lnTo>
                  <a:lnTo>
                    <a:pt x="210815" y="2426425"/>
                  </a:lnTo>
                  <a:lnTo>
                    <a:pt x="210734" y="2431459"/>
                  </a:lnTo>
                  <a:lnTo>
                    <a:pt x="210655" y="2436493"/>
                  </a:lnTo>
                  <a:lnTo>
                    <a:pt x="210578" y="2441527"/>
                  </a:lnTo>
                  <a:lnTo>
                    <a:pt x="210503" y="2446561"/>
                  </a:lnTo>
                  <a:lnTo>
                    <a:pt x="210430" y="2451595"/>
                  </a:lnTo>
                  <a:lnTo>
                    <a:pt x="210359" y="2456630"/>
                  </a:lnTo>
                  <a:lnTo>
                    <a:pt x="210288" y="2461664"/>
                  </a:lnTo>
                  <a:lnTo>
                    <a:pt x="210219" y="2466698"/>
                  </a:lnTo>
                  <a:lnTo>
                    <a:pt x="210150" y="2471732"/>
                  </a:lnTo>
                  <a:lnTo>
                    <a:pt x="210082" y="2476766"/>
                  </a:lnTo>
                  <a:lnTo>
                    <a:pt x="210013" y="2481800"/>
                  </a:lnTo>
                  <a:lnTo>
                    <a:pt x="209946" y="2486834"/>
                  </a:lnTo>
                  <a:lnTo>
                    <a:pt x="209878" y="2491868"/>
                  </a:lnTo>
                  <a:lnTo>
                    <a:pt x="209811" y="2496902"/>
                  </a:lnTo>
                  <a:lnTo>
                    <a:pt x="209743" y="2501936"/>
                  </a:lnTo>
                  <a:lnTo>
                    <a:pt x="209677" y="2506970"/>
                  </a:lnTo>
                  <a:lnTo>
                    <a:pt x="209610" y="2512004"/>
                  </a:lnTo>
                  <a:lnTo>
                    <a:pt x="209544" y="2517039"/>
                  </a:lnTo>
                  <a:lnTo>
                    <a:pt x="209479" y="2522073"/>
                  </a:lnTo>
                  <a:lnTo>
                    <a:pt x="209415" y="2527107"/>
                  </a:lnTo>
                  <a:lnTo>
                    <a:pt x="209353" y="2532141"/>
                  </a:lnTo>
                  <a:lnTo>
                    <a:pt x="209292" y="2537175"/>
                  </a:lnTo>
                  <a:lnTo>
                    <a:pt x="209232" y="2542209"/>
                  </a:lnTo>
                  <a:lnTo>
                    <a:pt x="209175" y="2547243"/>
                  </a:lnTo>
                  <a:lnTo>
                    <a:pt x="209119" y="2552277"/>
                  </a:lnTo>
                  <a:lnTo>
                    <a:pt x="209066" y="2557311"/>
                  </a:lnTo>
                  <a:lnTo>
                    <a:pt x="209015" y="2562345"/>
                  </a:lnTo>
                  <a:lnTo>
                    <a:pt x="208966" y="2567379"/>
                  </a:lnTo>
                  <a:lnTo>
                    <a:pt x="208920" y="2572413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4" name="pg38">
              <a:extLst>
                <a:ext uri="{FF2B5EF4-FFF2-40B4-BE49-F238E27FC236}">
                  <a16:creationId xmlns:a16="http://schemas.microsoft.com/office/drawing/2014/main" id="{957123D1-3382-8BA6-7702-3449B76588AC}"/>
                </a:ext>
              </a:extLst>
            </p:cNvPr>
            <p:cNvSpPr/>
            <p:nvPr/>
          </p:nvSpPr>
          <p:spPr>
            <a:xfrm>
              <a:off x="6333279" y="3903312"/>
              <a:ext cx="425430" cy="2723693"/>
            </a:xfrm>
            <a:custGeom>
              <a:avLst/>
              <a:gdLst/>
              <a:ahLst/>
              <a:cxnLst/>
              <a:rect l="0" t="0" r="0" b="0"/>
              <a:pathLst>
                <a:path w="425430" h="2723693">
                  <a:moveTo>
                    <a:pt x="212059" y="2723693"/>
                  </a:moveTo>
                  <a:lnTo>
                    <a:pt x="212023" y="2718363"/>
                  </a:lnTo>
                  <a:lnTo>
                    <a:pt x="211986" y="2713033"/>
                  </a:lnTo>
                  <a:lnTo>
                    <a:pt x="211950" y="2707703"/>
                  </a:lnTo>
                  <a:lnTo>
                    <a:pt x="211914" y="2702373"/>
                  </a:lnTo>
                  <a:lnTo>
                    <a:pt x="211878" y="2697043"/>
                  </a:lnTo>
                  <a:lnTo>
                    <a:pt x="211842" y="2691713"/>
                  </a:lnTo>
                  <a:lnTo>
                    <a:pt x="211807" y="2686382"/>
                  </a:lnTo>
                  <a:lnTo>
                    <a:pt x="211771" y="2681052"/>
                  </a:lnTo>
                  <a:lnTo>
                    <a:pt x="211735" y="2675722"/>
                  </a:lnTo>
                  <a:lnTo>
                    <a:pt x="211698" y="2670392"/>
                  </a:lnTo>
                  <a:lnTo>
                    <a:pt x="211660" y="2665062"/>
                  </a:lnTo>
                  <a:lnTo>
                    <a:pt x="211622" y="2659732"/>
                  </a:lnTo>
                  <a:lnTo>
                    <a:pt x="211582" y="2654402"/>
                  </a:lnTo>
                  <a:lnTo>
                    <a:pt x="211541" y="2649072"/>
                  </a:lnTo>
                  <a:lnTo>
                    <a:pt x="211498" y="2643741"/>
                  </a:lnTo>
                  <a:lnTo>
                    <a:pt x="211453" y="2638411"/>
                  </a:lnTo>
                  <a:lnTo>
                    <a:pt x="211407" y="2633081"/>
                  </a:lnTo>
                  <a:lnTo>
                    <a:pt x="211358" y="2627751"/>
                  </a:lnTo>
                  <a:lnTo>
                    <a:pt x="211308" y="2622421"/>
                  </a:lnTo>
                  <a:lnTo>
                    <a:pt x="211256" y="2617091"/>
                  </a:lnTo>
                  <a:lnTo>
                    <a:pt x="211202" y="2611761"/>
                  </a:lnTo>
                  <a:lnTo>
                    <a:pt x="211147" y="2606431"/>
                  </a:lnTo>
                  <a:lnTo>
                    <a:pt x="211090" y="2601100"/>
                  </a:lnTo>
                  <a:lnTo>
                    <a:pt x="211032" y="2595770"/>
                  </a:lnTo>
                  <a:lnTo>
                    <a:pt x="210972" y="2590440"/>
                  </a:lnTo>
                  <a:lnTo>
                    <a:pt x="210912" y="2585110"/>
                  </a:lnTo>
                  <a:lnTo>
                    <a:pt x="210850" y="2579780"/>
                  </a:lnTo>
                  <a:lnTo>
                    <a:pt x="210788" y="2574450"/>
                  </a:lnTo>
                  <a:lnTo>
                    <a:pt x="210725" y="2569120"/>
                  </a:lnTo>
                  <a:lnTo>
                    <a:pt x="210661" y="2563790"/>
                  </a:lnTo>
                  <a:lnTo>
                    <a:pt x="210596" y="2558459"/>
                  </a:lnTo>
                  <a:lnTo>
                    <a:pt x="210530" y="2553129"/>
                  </a:lnTo>
                  <a:lnTo>
                    <a:pt x="210463" y="2547799"/>
                  </a:lnTo>
                  <a:lnTo>
                    <a:pt x="210394" y="2542469"/>
                  </a:lnTo>
                  <a:lnTo>
                    <a:pt x="210324" y="2537139"/>
                  </a:lnTo>
                  <a:lnTo>
                    <a:pt x="210251" y="2531809"/>
                  </a:lnTo>
                  <a:lnTo>
                    <a:pt x="210174" y="2526479"/>
                  </a:lnTo>
                  <a:lnTo>
                    <a:pt x="210095" y="2521149"/>
                  </a:lnTo>
                  <a:lnTo>
                    <a:pt x="210012" y="2515818"/>
                  </a:lnTo>
                  <a:lnTo>
                    <a:pt x="209925" y="2510488"/>
                  </a:lnTo>
                  <a:lnTo>
                    <a:pt x="209834" y="2505158"/>
                  </a:lnTo>
                  <a:lnTo>
                    <a:pt x="209738" y="2499828"/>
                  </a:lnTo>
                  <a:lnTo>
                    <a:pt x="209637" y="2494498"/>
                  </a:lnTo>
                  <a:lnTo>
                    <a:pt x="209530" y="2489168"/>
                  </a:lnTo>
                  <a:lnTo>
                    <a:pt x="209419" y="2483838"/>
                  </a:lnTo>
                  <a:lnTo>
                    <a:pt x="209302" y="2478508"/>
                  </a:lnTo>
                  <a:lnTo>
                    <a:pt x="209181" y="2473177"/>
                  </a:lnTo>
                  <a:lnTo>
                    <a:pt x="209055" y="2467847"/>
                  </a:lnTo>
                  <a:lnTo>
                    <a:pt x="208925" y="2462517"/>
                  </a:lnTo>
                  <a:lnTo>
                    <a:pt x="208791" y="2457187"/>
                  </a:lnTo>
                  <a:lnTo>
                    <a:pt x="208654" y="2451857"/>
                  </a:lnTo>
                  <a:lnTo>
                    <a:pt x="208514" y="2446527"/>
                  </a:lnTo>
                  <a:lnTo>
                    <a:pt x="208372" y="2441197"/>
                  </a:lnTo>
                  <a:lnTo>
                    <a:pt x="208229" y="2435867"/>
                  </a:lnTo>
                  <a:lnTo>
                    <a:pt x="208085" y="2430536"/>
                  </a:lnTo>
                  <a:lnTo>
                    <a:pt x="207941" y="2425206"/>
                  </a:lnTo>
                  <a:lnTo>
                    <a:pt x="207798" y="2419876"/>
                  </a:lnTo>
                  <a:lnTo>
                    <a:pt x="207657" y="2414546"/>
                  </a:lnTo>
                  <a:lnTo>
                    <a:pt x="207517" y="2409216"/>
                  </a:lnTo>
                  <a:lnTo>
                    <a:pt x="207380" y="2403886"/>
                  </a:lnTo>
                  <a:lnTo>
                    <a:pt x="207246" y="2398556"/>
                  </a:lnTo>
                  <a:lnTo>
                    <a:pt x="207115" y="2393226"/>
                  </a:lnTo>
                  <a:lnTo>
                    <a:pt x="206989" y="2387895"/>
                  </a:lnTo>
                  <a:lnTo>
                    <a:pt x="206866" y="2382565"/>
                  </a:lnTo>
                  <a:lnTo>
                    <a:pt x="206747" y="2377235"/>
                  </a:lnTo>
                  <a:lnTo>
                    <a:pt x="206632" y="2371905"/>
                  </a:lnTo>
                  <a:lnTo>
                    <a:pt x="206520" y="2366575"/>
                  </a:lnTo>
                  <a:lnTo>
                    <a:pt x="206413" y="2361245"/>
                  </a:lnTo>
                  <a:lnTo>
                    <a:pt x="206309" y="2355915"/>
                  </a:lnTo>
                  <a:lnTo>
                    <a:pt x="206209" y="2350585"/>
                  </a:lnTo>
                  <a:lnTo>
                    <a:pt x="206110" y="2345254"/>
                  </a:lnTo>
                  <a:lnTo>
                    <a:pt x="206015" y="2339924"/>
                  </a:lnTo>
                  <a:lnTo>
                    <a:pt x="205920" y="2334594"/>
                  </a:lnTo>
                  <a:lnTo>
                    <a:pt x="205827" y="2329264"/>
                  </a:lnTo>
                  <a:lnTo>
                    <a:pt x="205735" y="2323934"/>
                  </a:lnTo>
                  <a:lnTo>
                    <a:pt x="205643" y="2318604"/>
                  </a:lnTo>
                  <a:lnTo>
                    <a:pt x="205551" y="2313274"/>
                  </a:lnTo>
                  <a:lnTo>
                    <a:pt x="205457" y="2307944"/>
                  </a:lnTo>
                  <a:lnTo>
                    <a:pt x="205362" y="2302613"/>
                  </a:lnTo>
                  <a:lnTo>
                    <a:pt x="205266" y="2297283"/>
                  </a:lnTo>
                  <a:lnTo>
                    <a:pt x="205167" y="2291953"/>
                  </a:lnTo>
                  <a:lnTo>
                    <a:pt x="205064" y="2286623"/>
                  </a:lnTo>
                  <a:lnTo>
                    <a:pt x="204957" y="2281293"/>
                  </a:lnTo>
                  <a:lnTo>
                    <a:pt x="204847" y="2275963"/>
                  </a:lnTo>
                  <a:lnTo>
                    <a:pt x="204731" y="2270633"/>
                  </a:lnTo>
                  <a:lnTo>
                    <a:pt x="204609" y="2265303"/>
                  </a:lnTo>
                  <a:lnTo>
                    <a:pt x="204481" y="2259972"/>
                  </a:lnTo>
                  <a:lnTo>
                    <a:pt x="204345" y="2254642"/>
                  </a:lnTo>
                  <a:lnTo>
                    <a:pt x="204198" y="2249312"/>
                  </a:lnTo>
                  <a:lnTo>
                    <a:pt x="204043" y="2243982"/>
                  </a:lnTo>
                  <a:lnTo>
                    <a:pt x="203876" y="2238652"/>
                  </a:lnTo>
                  <a:lnTo>
                    <a:pt x="203697" y="2233322"/>
                  </a:lnTo>
                  <a:lnTo>
                    <a:pt x="203505" y="2227992"/>
                  </a:lnTo>
                  <a:lnTo>
                    <a:pt x="203298" y="2222662"/>
                  </a:lnTo>
                  <a:lnTo>
                    <a:pt x="203073" y="2217331"/>
                  </a:lnTo>
                  <a:lnTo>
                    <a:pt x="202831" y="2212001"/>
                  </a:lnTo>
                  <a:lnTo>
                    <a:pt x="202572" y="2206671"/>
                  </a:lnTo>
                  <a:lnTo>
                    <a:pt x="202294" y="2201341"/>
                  </a:lnTo>
                  <a:lnTo>
                    <a:pt x="201999" y="2196011"/>
                  </a:lnTo>
                  <a:lnTo>
                    <a:pt x="201684" y="2190681"/>
                  </a:lnTo>
                  <a:lnTo>
                    <a:pt x="201349" y="2185351"/>
                  </a:lnTo>
                  <a:lnTo>
                    <a:pt x="200993" y="2180021"/>
                  </a:lnTo>
                  <a:lnTo>
                    <a:pt x="200620" y="2174690"/>
                  </a:lnTo>
                  <a:lnTo>
                    <a:pt x="200230" y="2169360"/>
                  </a:lnTo>
                  <a:lnTo>
                    <a:pt x="199824" y="2164030"/>
                  </a:lnTo>
                  <a:lnTo>
                    <a:pt x="199403" y="2158700"/>
                  </a:lnTo>
                  <a:lnTo>
                    <a:pt x="198968" y="2153370"/>
                  </a:lnTo>
                  <a:lnTo>
                    <a:pt x="198520" y="2148040"/>
                  </a:lnTo>
                  <a:lnTo>
                    <a:pt x="198063" y="2142710"/>
                  </a:lnTo>
                  <a:lnTo>
                    <a:pt x="197599" y="2137380"/>
                  </a:lnTo>
                  <a:lnTo>
                    <a:pt x="197130" y="2132049"/>
                  </a:lnTo>
                  <a:lnTo>
                    <a:pt x="196657" y="2126719"/>
                  </a:lnTo>
                  <a:lnTo>
                    <a:pt x="196183" y="2121389"/>
                  </a:lnTo>
                  <a:lnTo>
                    <a:pt x="195710" y="2116059"/>
                  </a:lnTo>
                  <a:lnTo>
                    <a:pt x="195241" y="2110729"/>
                  </a:lnTo>
                  <a:lnTo>
                    <a:pt x="194776" y="2105399"/>
                  </a:lnTo>
                  <a:lnTo>
                    <a:pt x="194317" y="2100069"/>
                  </a:lnTo>
                  <a:lnTo>
                    <a:pt x="193865" y="2094739"/>
                  </a:lnTo>
                  <a:lnTo>
                    <a:pt x="193423" y="2089408"/>
                  </a:lnTo>
                  <a:lnTo>
                    <a:pt x="192990" y="2084078"/>
                  </a:lnTo>
                  <a:lnTo>
                    <a:pt x="192568" y="2078748"/>
                  </a:lnTo>
                  <a:lnTo>
                    <a:pt x="192156" y="2073418"/>
                  </a:lnTo>
                  <a:lnTo>
                    <a:pt x="191755" y="2068088"/>
                  </a:lnTo>
                  <a:lnTo>
                    <a:pt x="191362" y="2062758"/>
                  </a:lnTo>
                  <a:lnTo>
                    <a:pt x="190978" y="2057428"/>
                  </a:lnTo>
                  <a:lnTo>
                    <a:pt x="190602" y="2052098"/>
                  </a:lnTo>
                  <a:lnTo>
                    <a:pt x="190232" y="2046767"/>
                  </a:lnTo>
                  <a:lnTo>
                    <a:pt x="189866" y="2041437"/>
                  </a:lnTo>
                  <a:lnTo>
                    <a:pt x="189501" y="2036107"/>
                  </a:lnTo>
                  <a:lnTo>
                    <a:pt x="189134" y="2030777"/>
                  </a:lnTo>
                  <a:lnTo>
                    <a:pt x="188765" y="2025447"/>
                  </a:lnTo>
                  <a:lnTo>
                    <a:pt x="188389" y="2020117"/>
                  </a:lnTo>
                  <a:lnTo>
                    <a:pt x="188003" y="2014787"/>
                  </a:lnTo>
                  <a:lnTo>
                    <a:pt x="187601" y="2009457"/>
                  </a:lnTo>
                  <a:lnTo>
                    <a:pt x="187182" y="2004126"/>
                  </a:lnTo>
                  <a:lnTo>
                    <a:pt x="186742" y="1998796"/>
                  </a:lnTo>
                  <a:lnTo>
                    <a:pt x="186279" y="1993466"/>
                  </a:lnTo>
                  <a:lnTo>
                    <a:pt x="185789" y="1988136"/>
                  </a:lnTo>
                  <a:lnTo>
                    <a:pt x="185269" y="1982806"/>
                  </a:lnTo>
                  <a:lnTo>
                    <a:pt x="184710" y="1977476"/>
                  </a:lnTo>
                  <a:lnTo>
                    <a:pt x="184113" y="1972146"/>
                  </a:lnTo>
                  <a:lnTo>
                    <a:pt x="183478" y="1966816"/>
                  </a:lnTo>
                  <a:lnTo>
                    <a:pt x="182803" y="1961485"/>
                  </a:lnTo>
                  <a:lnTo>
                    <a:pt x="182087" y="1956155"/>
                  </a:lnTo>
                  <a:lnTo>
                    <a:pt x="181330" y="1950825"/>
                  </a:lnTo>
                  <a:lnTo>
                    <a:pt x="180527" y="1945495"/>
                  </a:lnTo>
                  <a:lnTo>
                    <a:pt x="179678" y="1940165"/>
                  </a:lnTo>
                  <a:lnTo>
                    <a:pt x="178791" y="1934835"/>
                  </a:lnTo>
                  <a:lnTo>
                    <a:pt x="177868" y="1929505"/>
                  </a:lnTo>
                  <a:lnTo>
                    <a:pt x="176911" y="1924175"/>
                  </a:lnTo>
                  <a:lnTo>
                    <a:pt x="175923" y="1918844"/>
                  </a:lnTo>
                  <a:lnTo>
                    <a:pt x="174910" y="1913514"/>
                  </a:lnTo>
                  <a:lnTo>
                    <a:pt x="173872" y="1908184"/>
                  </a:lnTo>
                  <a:lnTo>
                    <a:pt x="172818" y="1902854"/>
                  </a:lnTo>
                  <a:lnTo>
                    <a:pt x="171756" y="1897524"/>
                  </a:lnTo>
                  <a:lnTo>
                    <a:pt x="170688" y="1892194"/>
                  </a:lnTo>
                  <a:lnTo>
                    <a:pt x="169622" y="1886864"/>
                  </a:lnTo>
                  <a:lnTo>
                    <a:pt x="168560" y="1881534"/>
                  </a:lnTo>
                  <a:lnTo>
                    <a:pt x="167510" y="1876203"/>
                  </a:lnTo>
                  <a:lnTo>
                    <a:pt x="166476" y="1870873"/>
                  </a:lnTo>
                  <a:lnTo>
                    <a:pt x="165461" y="1865543"/>
                  </a:lnTo>
                  <a:lnTo>
                    <a:pt x="164466" y="1860213"/>
                  </a:lnTo>
                  <a:lnTo>
                    <a:pt x="163494" y="1854883"/>
                  </a:lnTo>
                  <a:lnTo>
                    <a:pt x="162544" y="1849553"/>
                  </a:lnTo>
                  <a:lnTo>
                    <a:pt x="161617" y="1844223"/>
                  </a:lnTo>
                  <a:lnTo>
                    <a:pt x="160715" y="1838893"/>
                  </a:lnTo>
                  <a:lnTo>
                    <a:pt x="159831" y="1833562"/>
                  </a:lnTo>
                  <a:lnTo>
                    <a:pt x="158961" y="1828232"/>
                  </a:lnTo>
                  <a:lnTo>
                    <a:pt x="158101" y="1822902"/>
                  </a:lnTo>
                  <a:lnTo>
                    <a:pt x="157247" y="1817572"/>
                  </a:lnTo>
                  <a:lnTo>
                    <a:pt x="156394" y="1812242"/>
                  </a:lnTo>
                  <a:lnTo>
                    <a:pt x="155535" y="1806912"/>
                  </a:lnTo>
                  <a:lnTo>
                    <a:pt x="154662" y="1801582"/>
                  </a:lnTo>
                  <a:lnTo>
                    <a:pt x="153770" y="1796252"/>
                  </a:lnTo>
                  <a:lnTo>
                    <a:pt x="152854" y="1790921"/>
                  </a:lnTo>
                  <a:lnTo>
                    <a:pt x="151908" y="1785591"/>
                  </a:lnTo>
                  <a:lnTo>
                    <a:pt x="150930" y="1780261"/>
                  </a:lnTo>
                  <a:lnTo>
                    <a:pt x="149913" y="1774931"/>
                  </a:lnTo>
                  <a:lnTo>
                    <a:pt x="148847" y="1769601"/>
                  </a:lnTo>
                  <a:lnTo>
                    <a:pt x="147738" y="1764271"/>
                  </a:lnTo>
                  <a:lnTo>
                    <a:pt x="146585" y="1758941"/>
                  </a:lnTo>
                  <a:lnTo>
                    <a:pt x="145388" y="1753611"/>
                  </a:lnTo>
                  <a:lnTo>
                    <a:pt x="144149" y="1748280"/>
                  </a:lnTo>
                  <a:lnTo>
                    <a:pt x="142870" y="1742950"/>
                  </a:lnTo>
                  <a:lnTo>
                    <a:pt x="141548" y="1737620"/>
                  </a:lnTo>
                  <a:lnTo>
                    <a:pt x="140192" y="1732290"/>
                  </a:lnTo>
                  <a:lnTo>
                    <a:pt x="138809" y="1726960"/>
                  </a:lnTo>
                  <a:lnTo>
                    <a:pt x="137404" y="1721630"/>
                  </a:lnTo>
                  <a:lnTo>
                    <a:pt x="135983" y="1716300"/>
                  </a:lnTo>
                  <a:lnTo>
                    <a:pt x="134550" y="1710970"/>
                  </a:lnTo>
                  <a:lnTo>
                    <a:pt x="133111" y="1705639"/>
                  </a:lnTo>
                  <a:lnTo>
                    <a:pt x="131672" y="1700309"/>
                  </a:lnTo>
                  <a:lnTo>
                    <a:pt x="130239" y="1694979"/>
                  </a:lnTo>
                  <a:lnTo>
                    <a:pt x="128814" y="1689649"/>
                  </a:lnTo>
                  <a:lnTo>
                    <a:pt x="127402" y="1684319"/>
                  </a:lnTo>
                  <a:lnTo>
                    <a:pt x="126002" y="1678989"/>
                  </a:lnTo>
                  <a:lnTo>
                    <a:pt x="124618" y="1673659"/>
                  </a:lnTo>
                  <a:lnTo>
                    <a:pt x="123251" y="1668329"/>
                  </a:lnTo>
                  <a:lnTo>
                    <a:pt x="121898" y="1662998"/>
                  </a:lnTo>
                  <a:lnTo>
                    <a:pt x="120556" y="1657668"/>
                  </a:lnTo>
                  <a:lnTo>
                    <a:pt x="119223" y="1652338"/>
                  </a:lnTo>
                  <a:lnTo>
                    <a:pt x="117894" y="1647008"/>
                  </a:lnTo>
                  <a:lnTo>
                    <a:pt x="116566" y="1641678"/>
                  </a:lnTo>
                  <a:lnTo>
                    <a:pt x="115233" y="1636348"/>
                  </a:lnTo>
                  <a:lnTo>
                    <a:pt x="113889" y="1631018"/>
                  </a:lnTo>
                  <a:lnTo>
                    <a:pt x="112530" y="1625688"/>
                  </a:lnTo>
                  <a:lnTo>
                    <a:pt x="111150" y="1620357"/>
                  </a:lnTo>
                  <a:lnTo>
                    <a:pt x="109747" y="1615027"/>
                  </a:lnTo>
                  <a:lnTo>
                    <a:pt x="108316" y="1609697"/>
                  </a:lnTo>
                  <a:lnTo>
                    <a:pt x="106854" y="1604367"/>
                  </a:lnTo>
                  <a:lnTo>
                    <a:pt x="105354" y="1599037"/>
                  </a:lnTo>
                  <a:lnTo>
                    <a:pt x="103817" y="1593707"/>
                  </a:lnTo>
                  <a:lnTo>
                    <a:pt x="102246" y="1588377"/>
                  </a:lnTo>
                  <a:lnTo>
                    <a:pt x="100641" y="1583047"/>
                  </a:lnTo>
                  <a:lnTo>
                    <a:pt x="99006" y="1577716"/>
                  </a:lnTo>
                  <a:lnTo>
                    <a:pt x="97341" y="1572386"/>
                  </a:lnTo>
                  <a:lnTo>
                    <a:pt x="95649" y="1567056"/>
                  </a:lnTo>
                  <a:lnTo>
                    <a:pt x="93935" y="1561726"/>
                  </a:lnTo>
                  <a:lnTo>
                    <a:pt x="92207" y="1556396"/>
                  </a:lnTo>
                  <a:lnTo>
                    <a:pt x="90472" y="1551066"/>
                  </a:lnTo>
                  <a:lnTo>
                    <a:pt x="88735" y="1545736"/>
                  </a:lnTo>
                  <a:lnTo>
                    <a:pt x="87002" y="1540406"/>
                  </a:lnTo>
                  <a:lnTo>
                    <a:pt x="85280" y="1535075"/>
                  </a:lnTo>
                  <a:lnTo>
                    <a:pt x="83577" y="1529745"/>
                  </a:lnTo>
                  <a:lnTo>
                    <a:pt x="81900" y="1524415"/>
                  </a:lnTo>
                  <a:lnTo>
                    <a:pt x="80252" y="1519085"/>
                  </a:lnTo>
                  <a:lnTo>
                    <a:pt x="78636" y="1513755"/>
                  </a:lnTo>
                  <a:lnTo>
                    <a:pt x="77057" y="1508425"/>
                  </a:lnTo>
                  <a:lnTo>
                    <a:pt x="75517" y="1503095"/>
                  </a:lnTo>
                  <a:lnTo>
                    <a:pt x="74021" y="1497765"/>
                  </a:lnTo>
                  <a:lnTo>
                    <a:pt x="72571" y="1492434"/>
                  </a:lnTo>
                  <a:lnTo>
                    <a:pt x="71162" y="1487104"/>
                  </a:lnTo>
                  <a:lnTo>
                    <a:pt x="69792" y="1481774"/>
                  </a:lnTo>
                  <a:lnTo>
                    <a:pt x="68458" y="1476444"/>
                  </a:lnTo>
                  <a:lnTo>
                    <a:pt x="67157" y="1471114"/>
                  </a:lnTo>
                  <a:lnTo>
                    <a:pt x="65886" y="1465784"/>
                  </a:lnTo>
                  <a:lnTo>
                    <a:pt x="64643" y="1460454"/>
                  </a:lnTo>
                  <a:lnTo>
                    <a:pt x="63418" y="1455124"/>
                  </a:lnTo>
                  <a:lnTo>
                    <a:pt x="62207" y="1449793"/>
                  </a:lnTo>
                  <a:lnTo>
                    <a:pt x="61003" y="1444463"/>
                  </a:lnTo>
                  <a:lnTo>
                    <a:pt x="59803" y="1439133"/>
                  </a:lnTo>
                  <a:lnTo>
                    <a:pt x="58600" y="1433803"/>
                  </a:lnTo>
                  <a:lnTo>
                    <a:pt x="57391" y="1428473"/>
                  </a:lnTo>
                  <a:lnTo>
                    <a:pt x="56170" y="1423143"/>
                  </a:lnTo>
                  <a:lnTo>
                    <a:pt x="54934" y="1417813"/>
                  </a:lnTo>
                  <a:lnTo>
                    <a:pt x="53681" y="1412483"/>
                  </a:lnTo>
                  <a:lnTo>
                    <a:pt x="52409" y="1407152"/>
                  </a:lnTo>
                  <a:lnTo>
                    <a:pt x="51118" y="1401822"/>
                  </a:lnTo>
                  <a:lnTo>
                    <a:pt x="49806" y="1396492"/>
                  </a:lnTo>
                  <a:lnTo>
                    <a:pt x="48468" y="1391162"/>
                  </a:lnTo>
                  <a:lnTo>
                    <a:pt x="47111" y="1385832"/>
                  </a:lnTo>
                  <a:lnTo>
                    <a:pt x="45735" y="1380502"/>
                  </a:lnTo>
                  <a:lnTo>
                    <a:pt x="44340" y="1375172"/>
                  </a:lnTo>
                  <a:lnTo>
                    <a:pt x="42930" y="1369842"/>
                  </a:lnTo>
                  <a:lnTo>
                    <a:pt x="41504" y="1364511"/>
                  </a:lnTo>
                  <a:lnTo>
                    <a:pt x="40065" y="1359181"/>
                  </a:lnTo>
                  <a:lnTo>
                    <a:pt x="38613" y="1353851"/>
                  </a:lnTo>
                  <a:lnTo>
                    <a:pt x="37153" y="1348521"/>
                  </a:lnTo>
                  <a:lnTo>
                    <a:pt x="35685" y="1343191"/>
                  </a:lnTo>
                  <a:lnTo>
                    <a:pt x="34213" y="1337861"/>
                  </a:lnTo>
                  <a:lnTo>
                    <a:pt x="32736" y="1332531"/>
                  </a:lnTo>
                  <a:lnTo>
                    <a:pt x="31257" y="1327201"/>
                  </a:lnTo>
                  <a:lnTo>
                    <a:pt x="29777" y="1321870"/>
                  </a:lnTo>
                  <a:lnTo>
                    <a:pt x="28298" y="1316540"/>
                  </a:lnTo>
                  <a:lnTo>
                    <a:pt x="26823" y="1311210"/>
                  </a:lnTo>
                  <a:lnTo>
                    <a:pt x="25353" y="1305880"/>
                  </a:lnTo>
                  <a:lnTo>
                    <a:pt x="23890" y="1300550"/>
                  </a:lnTo>
                  <a:lnTo>
                    <a:pt x="22436" y="1295220"/>
                  </a:lnTo>
                  <a:lnTo>
                    <a:pt x="20996" y="1289890"/>
                  </a:lnTo>
                  <a:lnTo>
                    <a:pt x="19573" y="1284560"/>
                  </a:lnTo>
                  <a:lnTo>
                    <a:pt x="18170" y="1279229"/>
                  </a:lnTo>
                  <a:lnTo>
                    <a:pt x="16790" y="1273899"/>
                  </a:lnTo>
                  <a:lnTo>
                    <a:pt x="15436" y="1268569"/>
                  </a:lnTo>
                  <a:lnTo>
                    <a:pt x="14113" y="1263239"/>
                  </a:lnTo>
                  <a:lnTo>
                    <a:pt x="12826" y="1257909"/>
                  </a:lnTo>
                  <a:lnTo>
                    <a:pt x="11588" y="1252579"/>
                  </a:lnTo>
                  <a:lnTo>
                    <a:pt x="10394" y="1247249"/>
                  </a:lnTo>
                  <a:lnTo>
                    <a:pt x="9250" y="1241919"/>
                  </a:lnTo>
                  <a:lnTo>
                    <a:pt x="8158" y="1236588"/>
                  </a:lnTo>
                  <a:lnTo>
                    <a:pt x="7124" y="1231258"/>
                  </a:lnTo>
                  <a:lnTo>
                    <a:pt x="6149" y="1225928"/>
                  </a:lnTo>
                  <a:lnTo>
                    <a:pt x="5247" y="1220598"/>
                  </a:lnTo>
                  <a:lnTo>
                    <a:pt x="4416" y="1215268"/>
                  </a:lnTo>
                  <a:lnTo>
                    <a:pt x="3653" y="1209938"/>
                  </a:lnTo>
                  <a:lnTo>
                    <a:pt x="2961" y="1204608"/>
                  </a:lnTo>
                  <a:lnTo>
                    <a:pt x="2339" y="1199278"/>
                  </a:lnTo>
                  <a:lnTo>
                    <a:pt x="1788" y="1193947"/>
                  </a:lnTo>
                  <a:lnTo>
                    <a:pt x="1311" y="1188617"/>
                  </a:lnTo>
                  <a:lnTo>
                    <a:pt x="919" y="1183287"/>
                  </a:lnTo>
                  <a:lnTo>
                    <a:pt x="597" y="1177957"/>
                  </a:lnTo>
                  <a:lnTo>
                    <a:pt x="346" y="1172627"/>
                  </a:lnTo>
                  <a:lnTo>
                    <a:pt x="163" y="1167297"/>
                  </a:lnTo>
                  <a:lnTo>
                    <a:pt x="48" y="1161967"/>
                  </a:lnTo>
                  <a:lnTo>
                    <a:pt x="0" y="1156637"/>
                  </a:lnTo>
                  <a:lnTo>
                    <a:pt x="27" y="1151306"/>
                  </a:lnTo>
                  <a:lnTo>
                    <a:pt x="123" y="1145976"/>
                  </a:lnTo>
                  <a:lnTo>
                    <a:pt x="283" y="1140646"/>
                  </a:lnTo>
                  <a:lnTo>
                    <a:pt x="504" y="1135316"/>
                  </a:lnTo>
                  <a:lnTo>
                    <a:pt x="787" y="1129986"/>
                  </a:lnTo>
                  <a:lnTo>
                    <a:pt x="1131" y="1124656"/>
                  </a:lnTo>
                  <a:lnTo>
                    <a:pt x="1538" y="1119326"/>
                  </a:lnTo>
                  <a:lnTo>
                    <a:pt x="2014" y="1113996"/>
                  </a:lnTo>
                  <a:lnTo>
                    <a:pt x="2549" y="1108665"/>
                  </a:lnTo>
                  <a:lnTo>
                    <a:pt x="3142" y="1103335"/>
                  </a:lnTo>
                  <a:lnTo>
                    <a:pt x="3794" y="1098005"/>
                  </a:lnTo>
                  <a:lnTo>
                    <a:pt x="4502" y="1092675"/>
                  </a:lnTo>
                  <a:lnTo>
                    <a:pt x="5268" y="1087345"/>
                  </a:lnTo>
                  <a:lnTo>
                    <a:pt x="6100" y="1082015"/>
                  </a:lnTo>
                  <a:lnTo>
                    <a:pt x="6990" y="1076685"/>
                  </a:lnTo>
                  <a:lnTo>
                    <a:pt x="7936" y="1071355"/>
                  </a:lnTo>
                  <a:lnTo>
                    <a:pt x="8935" y="1066024"/>
                  </a:lnTo>
                  <a:lnTo>
                    <a:pt x="9987" y="1060694"/>
                  </a:lnTo>
                  <a:lnTo>
                    <a:pt x="11091" y="1055364"/>
                  </a:lnTo>
                  <a:lnTo>
                    <a:pt x="12250" y="1050034"/>
                  </a:lnTo>
                  <a:lnTo>
                    <a:pt x="13465" y="1044704"/>
                  </a:lnTo>
                  <a:lnTo>
                    <a:pt x="14727" y="1039374"/>
                  </a:lnTo>
                  <a:lnTo>
                    <a:pt x="16033" y="1034044"/>
                  </a:lnTo>
                  <a:lnTo>
                    <a:pt x="17383" y="1028714"/>
                  </a:lnTo>
                  <a:lnTo>
                    <a:pt x="18774" y="1023383"/>
                  </a:lnTo>
                  <a:lnTo>
                    <a:pt x="20203" y="1018053"/>
                  </a:lnTo>
                  <a:lnTo>
                    <a:pt x="21675" y="1012723"/>
                  </a:lnTo>
                  <a:lnTo>
                    <a:pt x="23180" y="1007393"/>
                  </a:lnTo>
                  <a:lnTo>
                    <a:pt x="24713" y="1002063"/>
                  </a:lnTo>
                  <a:lnTo>
                    <a:pt x="26273" y="996733"/>
                  </a:lnTo>
                  <a:lnTo>
                    <a:pt x="27856" y="991403"/>
                  </a:lnTo>
                  <a:lnTo>
                    <a:pt x="29459" y="986073"/>
                  </a:lnTo>
                  <a:lnTo>
                    <a:pt x="31079" y="980742"/>
                  </a:lnTo>
                  <a:lnTo>
                    <a:pt x="32713" y="975412"/>
                  </a:lnTo>
                  <a:lnTo>
                    <a:pt x="34356" y="970082"/>
                  </a:lnTo>
                  <a:lnTo>
                    <a:pt x="36004" y="964752"/>
                  </a:lnTo>
                  <a:lnTo>
                    <a:pt x="37655" y="959422"/>
                  </a:lnTo>
                  <a:lnTo>
                    <a:pt x="39306" y="954092"/>
                  </a:lnTo>
                  <a:lnTo>
                    <a:pt x="40955" y="948762"/>
                  </a:lnTo>
                  <a:lnTo>
                    <a:pt x="42599" y="943432"/>
                  </a:lnTo>
                  <a:lnTo>
                    <a:pt x="44237" y="938101"/>
                  </a:lnTo>
                  <a:lnTo>
                    <a:pt x="45868" y="932771"/>
                  </a:lnTo>
                  <a:lnTo>
                    <a:pt x="47492" y="927441"/>
                  </a:lnTo>
                  <a:lnTo>
                    <a:pt x="49109" y="922111"/>
                  </a:lnTo>
                  <a:lnTo>
                    <a:pt x="50720" y="916781"/>
                  </a:lnTo>
                  <a:lnTo>
                    <a:pt x="52327" y="911451"/>
                  </a:lnTo>
                  <a:lnTo>
                    <a:pt x="53933" y="906121"/>
                  </a:lnTo>
                  <a:lnTo>
                    <a:pt x="55540" y="900791"/>
                  </a:lnTo>
                  <a:lnTo>
                    <a:pt x="57153" y="895460"/>
                  </a:lnTo>
                  <a:lnTo>
                    <a:pt x="58774" y="890130"/>
                  </a:lnTo>
                  <a:lnTo>
                    <a:pt x="60407" y="884800"/>
                  </a:lnTo>
                  <a:lnTo>
                    <a:pt x="62057" y="879470"/>
                  </a:lnTo>
                  <a:lnTo>
                    <a:pt x="63732" y="874140"/>
                  </a:lnTo>
                  <a:lnTo>
                    <a:pt x="65434" y="868810"/>
                  </a:lnTo>
                  <a:lnTo>
                    <a:pt x="67164" y="863480"/>
                  </a:lnTo>
                  <a:lnTo>
                    <a:pt x="68926" y="858150"/>
                  </a:lnTo>
                  <a:lnTo>
                    <a:pt x="70722" y="852819"/>
                  </a:lnTo>
                  <a:lnTo>
                    <a:pt x="72554" y="847489"/>
                  </a:lnTo>
                  <a:lnTo>
                    <a:pt x="74426" y="842159"/>
                  </a:lnTo>
                  <a:lnTo>
                    <a:pt x="76339" y="836829"/>
                  </a:lnTo>
                  <a:lnTo>
                    <a:pt x="78286" y="831499"/>
                  </a:lnTo>
                  <a:lnTo>
                    <a:pt x="80265" y="826169"/>
                  </a:lnTo>
                  <a:lnTo>
                    <a:pt x="82275" y="820839"/>
                  </a:lnTo>
                  <a:lnTo>
                    <a:pt x="84311" y="815509"/>
                  </a:lnTo>
                  <a:lnTo>
                    <a:pt x="86370" y="810178"/>
                  </a:lnTo>
                  <a:lnTo>
                    <a:pt x="88450" y="804848"/>
                  </a:lnTo>
                  <a:lnTo>
                    <a:pt x="90540" y="799518"/>
                  </a:lnTo>
                  <a:lnTo>
                    <a:pt x="92637" y="794188"/>
                  </a:lnTo>
                  <a:lnTo>
                    <a:pt x="94735" y="788858"/>
                  </a:lnTo>
                  <a:lnTo>
                    <a:pt x="96829" y="783528"/>
                  </a:lnTo>
                  <a:lnTo>
                    <a:pt x="98917" y="778198"/>
                  </a:lnTo>
                  <a:lnTo>
                    <a:pt x="100990" y="772868"/>
                  </a:lnTo>
                  <a:lnTo>
                    <a:pt x="103047" y="767537"/>
                  </a:lnTo>
                  <a:lnTo>
                    <a:pt x="105085" y="762207"/>
                  </a:lnTo>
                  <a:lnTo>
                    <a:pt x="107104" y="756877"/>
                  </a:lnTo>
                  <a:lnTo>
                    <a:pt x="109101" y="751547"/>
                  </a:lnTo>
                  <a:lnTo>
                    <a:pt x="111076" y="746217"/>
                  </a:lnTo>
                  <a:lnTo>
                    <a:pt x="113030" y="740887"/>
                  </a:lnTo>
                  <a:lnTo>
                    <a:pt x="114959" y="735557"/>
                  </a:lnTo>
                  <a:lnTo>
                    <a:pt x="116868" y="730227"/>
                  </a:lnTo>
                  <a:lnTo>
                    <a:pt x="118759" y="724896"/>
                  </a:lnTo>
                  <a:lnTo>
                    <a:pt x="120634" y="719566"/>
                  </a:lnTo>
                  <a:lnTo>
                    <a:pt x="122493" y="714236"/>
                  </a:lnTo>
                  <a:lnTo>
                    <a:pt x="124339" y="708906"/>
                  </a:lnTo>
                  <a:lnTo>
                    <a:pt x="126170" y="703576"/>
                  </a:lnTo>
                  <a:lnTo>
                    <a:pt x="127990" y="698246"/>
                  </a:lnTo>
                  <a:lnTo>
                    <a:pt x="129800" y="692916"/>
                  </a:lnTo>
                  <a:lnTo>
                    <a:pt x="131599" y="687586"/>
                  </a:lnTo>
                  <a:lnTo>
                    <a:pt x="133387" y="682255"/>
                  </a:lnTo>
                  <a:lnTo>
                    <a:pt x="135165" y="676925"/>
                  </a:lnTo>
                  <a:lnTo>
                    <a:pt x="136931" y="671595"/>
                  </a:lnTo>
                  <a:lnTo>
                    <a:pt x="138681" y="666265"/>
                  </a:lnTo>
                  <a:lnTo>
                    <a:pt x="140416" y="660935"/>
                  </a:lnTo>
                  <a:lnTo>
                    <a:pt x="142133" y="655605"/>
                  </a:lnTo>
                  <a:lnTo>
                    <a:pt x="143831" y="650275"/>
                  </a:lnTo>
                  <a:lnTo>
                    <a:pt x="145508" y="644945"/>
                  </a:lnTo>
                  <a:lnTo>
                    <a:pt x="147160" y="639614"/>
                  </a:lnTo>
                  <a:lnTo>
                    <a:pt x="148781" y="634284"/>
                  </a:lnTo>
                  <a:lnTo>
                    <a:pt x="150371" y="628954"/>
                  </a:lnTo>
                  <a:lnTo>
                    <a:pt x="151928" y="623624"/>
                  </a:lnTo>
                  <a:lnTo>
                    <a:pt x="153452" y="618294"/>
                  </a:lnTo>
                  <a:lnTo>
                    <a:pt x="154939" y="612964"/>
                  </a:lnTo>
                  <a:lnTo>
                    <a:pt x="156389" y="607634"/>
                  </a:lnTo>
                  <a:lnTo>
                    <a:pt x="157799" y="602304"/>
                  </a:lnTo>
                  <a:lnTo>
                    <a:pt x="159162" y="596973"/>
                  </a:lnTo>
                  <a:lnTo>
                    <a:pt x="160485" y="591643"/>
                  </a:lnTo>
                  <a:lnTo>
                    <a:pt x="161769" y="586313"/>
                  </a:lnTo>
                  <a:lnTo>
                    <a:pt x="163014" y="580983"/>
                  </a:lnTo>
                  <a:lnTo>
                    <a:pt x="164221" y="575653"/>
                  </a:lnTo>
                  <a:lnTo>
                    <a:pt x="165392" y="570323"/>
                  </a:lnTo>
                  <a:lnTo>
                    <a:pt x="166523" y="564993"/>
                  </a:lnTo>
                  <a:lnTo>
                    <a:pt x="167622" y="559663"/>
                  </a:lnTo>
                  <a:lnTo>
                    <a:pt x="168692" y="554332"/>
                  </a:lnTo>
                  <a:lnTo>
                    <a:pt x="169738" y="549002"/>
                  </a:lnTo>
                  <a:lnTo>
                    <a:pt x="170762" y="543672"/>
                  </a:lnTo>
                  <a:lnTo>
                    <a:pt x="171767" y="538342"/>
                  </a:lnTo>
                  <a:lnTo>
                    <a:pt x="172757" y="533012"/>
                  </a:lnTo>
                  <a:lnTo>
                    <a:pt x="173734" y="527682"/>
                  </a:lnTo>
                  <a:lnTo>
                    <a:pt x="174703" y="522352"/>
                  </a:lnTo>
                  <a:lnTo>
                    <a:pt x="175668" y="517022"/>
                  </a:lnTo>
                  <a:lnTo>
                    <a:pt x="176630" y="511691"/>
                  </a:lnTo>
                  <a:lnTo>
                    <a:pt x="177592" y="506361"/>
                  </a:lnTo>
                  <a:lnTo>
                    <a:pt x="178555" y="501031"/>
                  </a:lnTo>
                  <a:lnTo>
                    <a:pt x="179521" y="495701"/>
                  </a:lnTo>
                  <a:lnTo>
                    <a:pt x="180489" y="490371"/>
                  </a:lnTo>
                  <a:lnTo>
                    <a:pt x="181460" y="485041"/>
                  </a:lnTo>
                  <a:lnTo>
                    <a:pt x="182432" y="479711"/>
                  </a:lnTo>
                  <a:lnTo>
                    <a:pt x="183404" y="474381"/>
                  </a:lnTo>
                  <a:lnTo>
                    <a:pt x="184376" y="469050"/>
                  </a:lnTo>
                  <a:lnTo>
                    <a:pt x="185343" y="463720"/>
                  </a:lnTo>
                  <a:lnTo>
                    <a:pt x="186303" y="458390"/>
                  </a:lnTo>
                  <a:lnTo>
                    <a:pt x="187254" y="453060"/>
                  </a:lnTo>
                  <a:lnTo>
                    <a:pt x="188193" y="447730"/>
                  </a:lnTo>
                  <a:lnTo>
                    <a:pt x="189118" y="442400"/>
                  </a:lnTo>
                  <a:lnTo>
                    <a:pt x="190026" y="437070"/>
                  </a:lnTo>
                  <a:lnTo>
                    <a:pt x="190914" y="431740"/>
                  </a:lnTo>
                  <a:lnTo>
                    <a:pt x="191776" y="426409"/>
                  </a:lnTo>
                  <a:lnTo>
                    <a:pt x="192612" y="421079"/>
                  </a:lnTo>
                  <a:lnTo>
                    <a:pt x="193422" y="415749"/>
                  </a:lnTo>
                  <a:lnTo>
                    <a:pt x="194205" y="410419"/>
                  </a:lnTo>
                  <a:lnTo>
                    <a:pt x="194959" y="405089"/>
                  </a:lnTo>
                  <a:lnTo>
                    <a:pt x="195684" y="399759"/>
                  </a:lnTo>
                  <a:lnTo>
                    <a:pt x="196376" y="394429"/>
                  </a:lnTo>
                  <a:lnTo>
                    <a:pt x="197036" y="389099"/>
                  </a:lnTo>
                  <a:lnTo>
                    <a:pt x="197666" y="383768"/>
                  </a:lnTo>
                  <a:lnTo>
                    <a:pt x="198269" y="378438"/>
                  </a:lnTo>
                  <a:lnTo>
                    <a:pt x="198845" y="373108"/>
                  </a:lnTo>
                  <a:lnTo>
                    <a:pt x="199395" y="367778"/>
                  </a:lnTo>
                  <a:lnTo>
                    <a:pt x="199920" y="362448"/>
                  </a:lnTo>
                  <a:lnTo>
                    <a:pt x="200417" y="357118"/>
                  </a:lnTo>
                  <a:lnTo>
                    <a:pt x="200892" y="351788"/>
                  </a:lnTo>
                  <a:lnTo>
                    <a:pt x="201349" y="346458"/>
                  </a:lnTo>
                  <a:lnTo>
                    <a:pt x="201787" y="341127"/>
                  </a:lnTo>
                  <a:lnTo>
                    <a:pt x="202208" y="335797"/>
                  </a:lnTo>
                  <a:lnTo>
                    <a:pt x="202614" y="330467"/>
                  </a:lnTo>
                  <a:lnTo>
                    <a:pt x="203003" y="325137"/>
                  </a:lnTo>
                  <a:lnTo>
                    <a:pt x="203379" y="319807"/>
                  </a:lnTo>
                  <a:lnTo>
                    <a:pt x="203742" y="314477"/>
                  </a:lnTo>
                  <a:lnTo>
                    <a:pt x="204095" y="309147"/>
                  </a:lnTo>
                  <a:lnTo>
                    <a:pt x="204436" y="303817"/>
                  </a:lnTo>
                  <a:lnTo>
                    <a:pt x="204767" y="298486"/>
                  </a:lnTo>
                  <a:lnTo>
                    <a:pt x="205088" y="293156"/>
                  </a:lnTo>
                  <a:lnTo>
                    <a:pt x="205398" y="287826"/>
                  </a:lnTo>
                  <a:lnTo>
                    <a:pt x="205697" y="282496"/>
                  </a:lnTo>
                  <a:lnTo>
                    <a:pt x="205987" y="277166"/>
                  </a:lnTo>
                  <a:lnTo>
                    <a:pt x="206266" y="271836"/>
                  </a:lnTo>
                  <a:lnTo>
                    <a:pt x="206536" y="266506"/>
                  </a:lnTo>
                  <a:lnTo>
                    <a:pt x="206796" y="261176"/>
                  </a:lnTo>
                  <a:lnTo>
                    <a:pt x="207044" y="255845"/>
                  </a:lnTo>
                  <a:lnTo>
                    <a:pt x="207280" y="250515"/>
                  </a:lnTo>
                  <a:lnTo>
                    <a:pt x="207507" y="245185"/>
                  </a:lnTo>
                  <a:lnTo>
                    <a:pt x="207724" y="239855"/>
                  </a:lnTo>
                  <a:lnTo>
                    <a:pt x="207930" y="234525"/>
                  </a:lnTo>
                  <a:lnTo>
                    <a:pt x="208127" y="229195"/>
                  </a:lnTo>
                  <a:lnTo>
                    <a:pt x="208314" y="223865"/>
                  </a:lnTo>
                  <a:lnTo>
                    <a:pt x="208490" y="218535"/>
                  </a:lnTo>
                  <a:lnTo>
                    <a:pt x="208657" y="213204"/>
                  </a:lnTo>
                  <a:lnTo>
                    <a:pt x="208817" y="207874"/>
                  </a:lnTo>
                  <a:lnTo>
                    <a:pt x="208968" y="202544"/>
                  </a:lnTo>
                  <a:lnTo>
                    <a:pt x="209113" y="197214"/>
                  </a:lnTo>
                  <a:lnTo>
                    <a:pt x="209251" y="191884"/>
                  </a:lnTo>
                  <a:lnTo>
                    <a:pt x="209382" y="186554"/>
                  </a:lnTo>
                  <a:lnTo>
                    <a:pt x="209508" y="181224"/>
                  </a:lnTo>
                  <a:lnTo>
                    <a:pt x="209628" y="175894"/>
                  </a:lnTo>
                  <a:lnTo>
                    <a:pt x="209743" y="170563"/>
                  </a:lnTo>
                  <a:lnTo>
                    <a:pt x="209854" y="165233"/>
                  </a:lnTo>
                  <a:lnTo>
                    <a:pt x="209961" y="159903"/>
                  </a:lnTo>
                  <a:lnTo>
                    <a:pt x="210064" y="154573"/>
                  </a:lnTo>
                  <a:lnTo>
                    <a:pt x="210162" y="149243"/>
                  </a:lnTo>
                  <a:lnTo>
                    <a:pt x="210256" y="143913"/>
                  </a:lnTo>
                  <a:lnTo>
                    <a:pt x="210346" y="138583"/>
                  </a:lnTo>
                  <a:lnTo>
                    <a:pt x="210433" y="133253"/>
                  </a:lnTo>
                  <a:lnTo>
                    <a:pt x="210516" y="127922"/>
                  </a:lnTo>
                  <a:lnTo>
                    <a:pt x="210595" y="122592"/>
                  </a:lnTo>
                  <a:lnTo>
                    <a:pt x="210670" y="117262"/>
                  </a:lnTo>
                  <a:lnTo>
                    <a:pt x="210740" y="111932"/>
                  </a:lnTo>
                  <a:lnTo>
                    <a:pt x="210807" y="106602"/>
                  </a:lnTo>
                  <a:lnTo>
                    <a:pt x="210870" y="101272"/>
                  </a:lnTo>
                  <a:lnTo>
                    <a:pt x="210930" y="95942"/>
                  </a:lnTo>
                  <a:lnTo>
                    <a:pt x="210986" y="90612"/>
                  </a:lnTo>
                  <a:lnTo>
                    <a:pt x="211038" y="85281"/>
                  </a:lnTo>
                  <a:lnTo>
                    <a:pt x="211087" y="79951"/>
                  </a:lnTo>
                  <a:lnTo>
                    <a:pt x="211133" y="74621"/>
                  </a:lnTo>
                  <a:lnTo>
                    <a:pt x="211177" y="69291"/>
                  </a:lnTo>
                  <a:lnTo>
                    <a:pt x="211218" y="63961"/>
                  </a:lnTo>
                  <a:lnTo>
                    <a:pt x="211258" y="58631"/>
                  </a:lnTo>
                  <a:lnTo>
                    <a:pt x="211296" y="53301"/>
                  </a:lnTo>
                  <a:lnTo>
                    <a:pt x="211333" y="47971"/>
                  </a:lnTo>
                  <a:lnTo>
                    <a:pt x="211370" y="42640"/>
                  </a:lnTo>
                  <a:lnTo>
                    <a:pt x="211407" y="37310"/>
                  </a:lnTo>
                  <a:lnTo>
                    <a:pt x="211445" y="31980"/>
                  </a:lnTo>
                  <a:lnTo>
                    <a:pt x="211483" y="26650"/>
                  </a:lnTo>
                  <a:lnTo>
                    <a:pt x="211522" y="21320"/>
                  </a:lnTo>
                  <a:lnTo>
                    <a:pt x="211563" y="15990"/>
                  </a:lnTo>
                  <a:lnTo>
                    <a:pt x="211605" y="10660"/>
                  </a:lnTo>
                  <a:lnTo>
                    <a:pt x="211649" y="5330"/>
                  </a:lnTo>
                  <a:lnTo>
                    <a:pt x="211694" y="0"/>
                  </a:lnTo>
                  <a:lnTo>
                    <a:pt x="213735" y="0"/>
                  </a:lnTo>
                  <a:lnTo>
                    <a:pt x="213781" y="5330"/>
                  </a:lnTo>
                  <a:lnTo>
                    <a:pt x="213825" y="10660"/>
                  </a:lnTo>
                  <a:lnTo>
                    <a:pt x="213867" y="15990"/>
                  </a:lnTo>
                  <a:lnTo>
                    <a:pt x="213907" y="21320"/>
                  </a:lnTo>
                  <a:lnTo>
                    <a:pt x="213947" y="26650"/>
                  </a:lnTo>
                  <a:lnTo>
                    <a:pt x="213985" y="31980"/>
                  </a:lnTo>
                  <a:lnTo>
                    <a:pt x="214022" y="37310"/>
                  </a:lnTo>
                  <a:lnTo>
                    <a:pt x="214059" y="42640"/>
                  </a:lnTo>
                  <a:lnTo>
                    <a:pt x="214096" y="47971"/>
                  </a:lnTo>
                  <a:lnTo>
                    <a:pt x="214133" y="53301"/>
                  </a:lnTo>
                  <a:lnTo>
                    <a:pt x="214172" y="58631"/>
                  </a:lnTo>
                  <a:lnTo>
                    <a:pt x="214211" y="63961"/>
                  </a:lnTo>
                  <a:lnTo>
                    <a:pt x="214253" y="69291"/>
                  </a:lnTo>
                  <a:lnTo>
                    <a:pt x="214296" y="74621"/>
                  </a:lnTo>
                  <a:lnTo>
                    <a:pt x="214342" y="79951"/>
                  </a:lnTo>
                  <a:lnTo>
                    <a:pt x="214391" y="85281"/>
                  </a:lnTo>
                  <a:lnTo>
                    <a:pt x="214444" y="90612"/>
                  </a:lnTo>
                  <a:lnTo>
                    <a:pt x="214499" y="95942"/>
                  </a:lnTo>
                  <a:lnTo>
                    <a:pt x="214559" y="101272"/>
                  </a:lnTo>
                  <a:lnTo>
                    <a:pt x="214622" y="106602"/>
                  </a:lnTo>
                  <a:lnTo>
                    <a:pt x="214689" y="111932"/>
                  </a:lnTo>
                  <a:lnTo>
                    <a:pt x="214760" y="117262"/>
                  </a:lnTo>
                  <a:lnTo>
                    <a:pt x="214834" y="122592"/>
                  </a:lnTo>
                  <a:lnTo>
                    <a:pt x="214913" y="127922"/>
                  </a:lnTo>
                  <a:lnTo>
                    <a:pt x="214996" y="133253"/>
                  </a:lnTo>
                  <a:lnTo>
                    <a:pt x="215083" y="138583"/>
                  </a:lnTo>
                  <a:lnTo>
                    <a:pt x="215174" y="143913"/>
                  </a:lnTo>
                  <a:lnTo>
                    <a:pt x="215268" y="149243"/>
                  </a:lnTo>
                  <a:lnTo>
                    <a:pt x="215366" y="154573"/>
                  </a:lnTo>
                  <a:lnTo>
                    <a:pt x="215468" y="159903"/>
                  </a:lnTo>
                  <a:lnTo>
                    <a:pt x="215575" y="165233"/>
                  </a:lnTo>
                  <a:lnTo>
                    <a:pt x="215686" y="170563"/>
                  </a:lnTo>
                  <a:lnTo>
                    <a:pt x="215801" y="175894"/>
                  </a:lnTo>
                  <a:lnTo>
                    <a:pt x="215922" y="181224"/>
                  </a:lnTo>
                  <a:lnTo>
                    <a:pt x="216047" y="186554"/>
                  </a:lnTo>
                  <a:lnTo>
                    <a:pt x="216178" y="191884"/>
                  </a:lnTo>
                  <a:lnTo>
                    <a:pt x="216316" y="197214"/>
                  </a:lnTo>
                  <a:lnTo>
                    <a:pt x="216461" y="202544"/>
                  </a:lnTo>
                  <a:lnTo>
                    <a:pt x="216613" y="207874"/>
                  </a:lnTo>
                  <a:lnTo>
                    <a:pt x="216772" y="213204"/>
                  </a:lnTo>
                  <a:lnTo>
                    <a:pt x="216940" y="218535"/>
                  </a:lnTo>
                  <a:lnTo>
                    <a:pt x="217116" y="223865"/>
                  </a:lnTo>
                  <a:lnTo>
                    <a:pt x="217303" y="229195"/>
                  </a:lnTo>
                  <a:lnTo>
                    <a:pt x="217499" y="234525"/>
                  </a:lnTo>
                  <a:lnTo>
                    <a:pt x="217706" y="239855"/>
                  </a:lnTo>
                  <a:lnTo>
                    <a:pt x="217922" y="245185"/>
                  </a:lnTo>
                  <a:lnTo>
                    <a:pt x="218149" y="250515"/>
                  </a:lnTo>
                  <a:lnTo>
                    <a:pt x="218386" y="255845"/>
                  </a:lnTo>
                  <a:lnTo>
                    <a:pt x="218634" y="261176"/>
                  </a:lnTo>
                  <a:lnTo>
                    <a:pt x="218893" y="266506"/>
                  </a:lnTo>
                  <a:lnTo>
                    <a:pt x="219163" y="271836"/>
                  </a:lnTo>
                  <a:lnTo>
                    <a:pt x="219443" y="277166"/>
                  </a:lnTo>
                  <a:lnTo>
                    <a:pt x="219732" y="282496"/>
                  </a:lnTo>
                  <a:lnTo>
                    <a:pt x="220032" y="287826"/>
                  </a:lnTo>
                  <a:lnTo>
                    <a:pt x="220341" y="293156"/>
                  </a:lnTo>
                  <a:lnTo>
                    <a:pt x="220662" y="298486"/>
                  </a:lnTo>
                  <a:lnTo>
                    <a:pt x="220993" y="303817"/>
                  </a:lnTo>
                  <a:lnTo>
                    <a:pt x="221335" y="309147"/>
                  </a:lnTo>
                  <a:lnTo>
                    <a:pt x="221687" y="314477"/>
                  </a:lnTo>
                  <a:lnTo>
                    <a:pt x="222050" y="319807"/>
                  </a:lnTo>
                  <a:lnTo>
                    <a:pt x="222426" y="325137"/>
                  </a:lnTo>
                  <a:lnTo>
                    <a:pt x="222816" y="330467"/>
                  </a:lnTo>
                  <a:lnTo>
                    <a:pt x="223221" y="335797"/>
                  </a:lnTo>
                  <a:lnTo>
                    <a:pt x="223643" y="341127"/>
                  </a:lnTo>
                  <a:lnTo>
                    <a:pt x="224081" y="346458"/>
                  </a:lnTo>
                  <a:lnTo>
                    <a:pt x="224537" y="351788"/>
                  </a:lnTo>
                  <a:lnTo>
                    <a:pt x="225013" y="357118"/>
                  </a:lnTo>
                  <a:lnTo>
                    <a:pt x="225510" y="362448"/>
                  </a:lnTo>
                  <a:lnTo>
                    <a:pt x="226035" y="367778"/>
                  </a:lnTo>
                  <a:lnTo>
                    <a:pt x="226585" y="373108"/>
                  </a:lnTo>
                  <a:lnTo>
                    <a:pt x="227160" y="378438"/>
                  </a:lnTo>
                  <a:lnTo>
                    <a:pt x="227763" y="383768"/>
                  </a:lnTo>
                  <a:lnTo>
                    <a:pt x="228394" y="389099"/>
                  </a:lnTo>
                  <a:lnTo>
                    <a:pt x="229053" y="394429"/>
                  </a:lnTo>
                  <a:lnTo>
                    <a:pt x="229746" y="399759"/>
                  </a:lnTo>
                  <a:lnTo>
                    <a:pt x="230471" y="405089"/>
                  </a:lnTo>
                  <a:lnTo>
                    <a:pt x="231225" y="410419"/>
                  </a:lnTo>
                  <a:lnTo>
                    <a:pt x="232007" y="415749"/>
                  </a:lnTo>
                  <a:lnTo>
                    <a:pt x="232817" y="421079"/>
                  </a:lnTo>
                  <a:lnTo>
                    <a:pt x="233654" y="426409"/>
                  </a:lnTo>
                  <a:lnTo>
                    <a:pt x="234515" y="431740"/>
                  </a:lnTo>
                  <a:lnTo>
                    <a:pt x="235403" y="437070"/>
                  </a:lnTo>
                  <a:lnTo>
                    <a:pt x="236311" y="442400"/>
                  </a:lnTo>
                  <a:lnTo>
                    <a:pt x="237236" y="447730"/>
                  </a:lnTo>
                  <a:lnTo>
                    <a:pt x="238175" y="453060"/>
                  </a:lnTo>
                  <a:lnTo>
                    <a:pt x="239126" y="458390"/>
                  </a:lnTo>
                  <a:lnTo>
                    <a:pt x="240086" y="463720"/>
                  </a:lnTo>
                  <a:lnTo>
                    <a:pt x="241054" y="469050"/>
                  </a:lnTo>
                  <a:lnTo>
                    <a:pt x="242025" y="474381"/>
                  </a:lnTo>
                  <a:lnTo>
                    <a:pt x="242997" y="479711"/>
                  </a:lnTo>
                  <a:lnTo>
                    <a:pt x="243969" y="485041"/>
                  </a:lnTo>
                  <a:lnTo>
                    <a:pt x="244940" y="490371"/>
                  </a:lnTo>
                  <a:lnTo>
                    <a:pt x="245908" y="495701"/>
                  </a:lnTo>
                  <a:lnTo>
                    <a:pt x="246874" y="501031"/>
                  </a:lnTo>
                  <a:lnTo>
                    <a:pt x="247837" y="506361"/>
                  </a:lnTo>
                  <a:lnTo>
                    <a:pt x="248799" y="511691"/>
                  </a:lnTo>
                  <a:lnTo>
                    <a:pt x="249761" y="517022"/>
                  </a:lnTo>
                  <a:lnTo>
                    <a:pt x="250726" y="522352"/>
                  </a:lnTo>
                  <a:lnTo>
                    <a:pt x="251696" y="527682"/>
                  </a:lnTo>
                  <a:lnTo>
                    <a:pt x="252673" y="533012"/>
                  </a:lnTo>
                  <a:lnTo>
                    <a:pt x="253662" y="538342"/>
                  </a:lnTo>
                  <a:lnTo>
                    <a:pt x="254667" y="543672"/>
                  </a:lnTo>
                  <a:lnTo>
                    <a:pt x="255691" y="549002"/>
                  </a:lnTo>
                  <a:lnTo>
                    <a:pt x="256737" y="554332"/>
                  </a:lnTo>
                  <a:lnTo>
                    <a:pt x="257808" y="559663"/>
                  </a:lnTo>
                  <a:lnTo>
                    <a:pt x="258906" y="564993"/>
                  </a:lnTo>
                  <a:lnTo>
                    <a:pt x="260037" y="570323"/>
                  </a:lnTo>
                  <a:lnTo>
                    <a:pt x="261208" y="575653"/>
                  </a:lnTo>
                  <a:lnTo>
                    <a:pt x="262415" y="580983"/>
                  </a:lnTo>
                  <a:lnTo>
                    <a:pt x="263660" y="586313"/>
                  </a:lnTo>
                  <a:lnTo>
                    <a:pt x="264944" y="591643"/>
                  </a:lnTo>
                  <a:lnTo>
                    <a:pt x="266268" y="596973"/>
                  </a:lnTo>
                  <a:lnTo>
                    <a:pt x="267631" y="602304"/>
                  </a:lnTo>
                  <a:lnTo>
                    <a:pt x="269040" y="607634"/>
                  </a:lnTo>
                  <a:lnTo>
                    <a:pt x="270490" y="612964"/>
                  </a:lnTo>
                  <a:lnTo>
                    <a:pt x="271978" y="618294"/>
                  </a:lnTo>
                  <a:lnTo>
                    <a:pt x="273501" y="623624"/>
                  </a:lnTo>
                  <a:lnTo>
                    <a:pt x="275059" y="628954"/>
                  </a:lnTo>
                  <a:lnTo>
                    <a:pt x="276648" y="634284"/>
                  </a:lnTo>
                  <a:lnTo>
                    <a:pt x="278269" y="639614"/>
                  </a:lnTo>
                  <a:lnTo>
                    <a:pt x="279922" y="644945"/>
                  </a:lnTo>
                  <a:lnTo>
                    <a:pt x="281598" y="650275"/>
                  </a:lnTo>
                  <a:lnTo>
                    <a:pt x="283296" y="655605"/>
                  </a:lnTo>
                  <a:lnTo>
                    <a:pt x="285013" y="660935"/>
                  </a:lnTo>
                  <a:lnTo>
                    <a:pt x="286748" y="666265"/>
                  </a:lnTo>
                  <a:lnTo>
                    <a:pt x="288498" y="671595"/>
                  </a:lnTo>
                  <a:lnTo>
                    <a:pt x="290264" y="676925"/>
                  </a:lnTo>
                  <a:lnTo>
                    <a:pt x="292042" y="682255"/>
                  </a:lnTo>
                  <a:lnTo>
                    <a:pt x="293831" y="687586"/>
                  </a:lnTo>
                  <a:lnTo>
                    <a:pt x="295630" y="692916"/>
                  </a:lnTo>
                  <a:lnTo>
                    <a:pt x="297439" y="698246"/>
                  </a:lnTo>
                  <a:lnTo>
                    <a:pt x="299259" y="703576"/>
                  </a:lnTo>
                  <a:lnTo>
                    <a:pt x="301091" y="708906"/>
                  </a:lnTo>
                  <a:lnTo>
                    <a:pt x="302936" y="714236"/>
                  </a:lnTo>
                  <a:lnTo>
                    <a:pt x="304796" y="719566"/>
                  </a:lnTo>
                  <a:lnTo>
                    <a:pt x="306670" y="724896"/>
                  </a:lnTo>
                  <a:lnTo>
                    <a:pt x="308561" y="730227"/>
                  </a:lnTo>
                  <a:lnTo>
                    <a:pt x="310471" y="735557"/>
                  </a:lnTo>
                  <a:lnTo>
                    <a:pt x="312399" y="740887"/>
                  </a:lnTo>
                  <a:lnTo>
                    <a:pt x="314353" y="746217"/>
                  </a:lnTo>
                  <a:lnTo>
                    <a:pt x="316329" y="751547"/>
                  </a:lnTo>
                  <a:lnTo>
                    <a:pt x="318326" y="756877"/>
                  </a:lnTo>
                  <a:lnTo>
                    <a:pt x="320344" y="762207"/>
                  </a:lnTo>
                  <a:lnTo>
                    <a:pt x="322382" y="767537"/>
                  </a:lnTo>
                  <a:lnTo>
                    <a:pt x="324439" y="772868"/>
                  </a:lnTo>
                  <a:lnTo>
                    <a:pt x="326513" y="778198"/>
                  </a:lnTo>
                  <a:lnTo>
                    <a:pt x="328600" y="783528"/>
                  </a:lnTo>
                  <a:lnTo>
                    <a:pt x="330695" y="788858"/>
                  </a:lnTo>
                  <a:lnTo>
                    <a:pt x="332792" y="794188"/>
                  </a:lnTo>
                  <a:lnTo>
                    <a:pt x="334889" y="799518"/>
                  </a:lnTo>
                  <a:lnTo>
                    <a:pt x="336979" y="804848"/>
                  </a:lnTo>
                  <a:lnTo>
                    <a:pt x="339059" y="810178"/>
                  </a:lnTo>
                  <a:lnTo>
                    <a:pt x="341118" y="815509"/>
                  </a:lnTo>
                  <a:lnTo>
                    <a:pt x="343154" y="820839"/>
                  </a:lnTo>
                  <a:lnTo>
                    <a:pt x="345164" y="826169"/>
                  </a:lnTo>
                  <a:lnTo>
                    <a:pt x="347144" y="831499"/>
                  </a:lnTo>
                  <a:lnTo>
                    <a:pt x="349091" y="836829"/>
                  </a:lnTo>
                  <a:lnTo>
                    <a:pt x="351003" y="842159"/>
                  </a:lnTo>
                  <a:lnTo>
                    <a:pt x="352875" y="847489"/>
                  </a:lnTo>
                  <a:lnTo>
                    <a:pt x="354707" y="852819"/>
                  </a:lnTo>
                  <a:lnTo>
                    <a:pt x="356503" y="858150"/>
                  </a:lnTo>
                  <a:lnTo>
                    <a:pt x="358265" y="863480"/>
                  </a:lnTo>
                  <a:lnTo>
                    <a:pt x="359996" y="868810"/>
                  </a:lnTo>
                  <a:lnTo>
                    <a:pt x="361697" y="874140"/>
                  </a:lnTo>
                  <a:lnTo>
                    <a:pt x="363373" y="879470"/>
                  </a:lnTo>
                  <a:lnTo>
                    <a:pt x="365022" y="884800"/>
                  </a:lnTo>
                  <a:lnTo>
                    <a:pt x="366656" y="890130"/>
                  </a:lnTo>
                  <a:lnTo>
                    <a:pt x="368277" y="895460"/>
                  </a:lnTo>
                  <a:lnTo>
                    <a:pt x="369889" y="900791"/>
                  </a:lnTo>
                  <a:lnTo>
                    <a:pt x="371497" y="906121"/>
                  </a:lnTo>
                  <a:lnTo>
                    <a:pt x="373102" y="911451"/>
                  </a:lnTo>
                  <a:lnTo>
                    <a:pt x="374709" y="916781"/>
                  </a:lnTo>
                  <a:lnTo>
                    <a:pt x="376320" y="922111"/>
                  </a:lnTo>
                  <a:lnTo>
                    <a:pt x="377938" y="927441"/>
                  </a:lnTo>
                  <a:lnTo>
                    <a:pt x="379562" y="932771"/>
                  </a:lnTo>
                  <a:lnTo>
                    <a:pt x="381192" y="938101"/>
                  </a:lnTo>
                  <a:lnTo>
                    <a:pt x="382830" y="943432"/>
                  </a:lnTo>
                  <a:lnTo>
                    <a:pt x="384474" y="948762"/>
                  </a:lnTo>
                  <a:lnTo>
                    <a:pt x="386123" y="954092"/>
                  </a:lnTo>
                  <a:lnTo>
                    <a:pt x="387774" y="959422"/>
                  </a:lnTo>
                  <a:lnTo>
                    <a:pt x="389425" y="964752"/>
                  </a:lnTo>
                  <a:lnTo>
                    <a:pt x="391074" y="970082"/>
                  </a:lnTo>
                  <a:lnTo>
                    <a:pt x="392716" y="975412"/>
                  </a:lnTo>
                  <a:lnTo>
                    <a:pt x="394350" y="980742"/>
                  </a:lnTo>
                  <a:lnTo>
                    <a:pt x="395971" y="986073"/>
                  </a:lnTo>
                  <a:lnTo>
                    <a:pt x="397573" y="991403"/>
                  </a:lnTo>
                  <a:lnTo>
                    <a:pt x="399156" y="996733"/>
                  </a:lnTo>
                  <a:lnTo>
                    <a:pt x="400716" y="1002063"/>
                  </a:lnTo>
                  <a:lnTo>
                    <a:pt x="402250" y="1007393"/>
                  </a:lnTo>
                  <a:lnTo>
                    <a:pt x="403754" y="1012723"/>
                  </a:lnTo>
                  <a:lnTo>
                    <a:pt x="405226" y="1018053"/>
                  </a:lnTo>
                  <a:lnTo>
                    <a:pt x="406655" y="1023383"/>
                  </a:lnTo>
                  <a:lnTo>
                    <a:pt x="408046" y="1028714"/>
                  </a:lnTo>
                  <a:lnTo>
                    <a:pt x="409396" y="1034044"/>
                  </a:lnTo>
                  <a:lnTo>
                    <a:pt x="410703" y="1039374"/>
                  </a:lnTo>
                  <a:lnTo>
                    <a:pt x="411965" y="1044704"/>
                  </a:lnTo>
                  <a:lnTo>
                    <a:pt x="413179" y="1050034"/>
                  </a:lnTo>
                  <a:lnTo>
                    <a:pt x="414338" y="1055364"/>
                  </a:lnTo>
                  <a:lnTo>
                    <a:pt x="415442" y="1060694"/>
                  </a:lnTo>
                  <a:lnTo>
                    <a:pt x="416495" y="1066024"/>
                  </a:lnTo>
                  <a:lnTo>
                    <a:pt x="417494" y="1071355"/>
                  </a:lnTo>
                  <a:lnTo>
                    <a:pt x="418439" y="1076685"/>
                  </a:lnTo>
                  <a:lnTo>
                    <a:pt x="419329" y="1082015"/>
                  </a:lnTo>
                  <a:lnTo>
                    <a:pt x="420161" y="1087345"/>
                  </a:lnTo>
                  <a:lnTo>
                    <a:pt x="420927" y="1092675"/>
                  </a:lnTo>
                  <a:lnTo>
                    <a:pt x="421636" y="1098005"/>
                  </a:lnTo>
                  <a:lnTo>
                    <a:pt x="422287" y="1103335"/>
                  </a:lnTo>
                  <a:lnTo>
                    <a:pt x="422880" y="1108665"/>
                  </a:lnTo>
                  <a:lnTo>
                    <a:pt x="423415" y="1113996"/>
                  </a:lnTo>
                  <a:lnTo>
                    <a:pt x="423892" y="1119326"/>
                  </a:lnTo>
                  <a:lnTo>
                    <a:pt x="424299" y="1124656"/>
                  </a:lnTo>
                  <a:lnTo>
                    <a:pt x="424642" y="1129986"/>
                  </a:lnTo>
                  <a:lnTo>
                    <a:pt x="424925" y="1135316"/>
                  </a:lnTo>
                  <a:lnTo>
                    <a:pt x="425147" y="1140646"/>
                  </a:lnTo>
                  <a:lnTo>
                    <a:pt x="425306" y="1145976"/>
                  </a:lnTo>
                  <a:lnTo>
                    <a:pt x="425402" y="1151306"/>
                  </a:lnTo>
                  <a:lnTo>
                    <a:pt x="425430" y="1156637"/>
                  </a:lnTo>
                  <a:lnTo>
                    <a:pt x="425382" y="1161967"/>
                  </a:lnTo>
                  <a:lnTo>
                    <a:pt x="425267" y="1167297"/>
                  </a:lnTo>
                  <a:lnTo>
                    <a:pt x="425084" y="1172627"/>
                  </a:lnTo>
                  <a:lnTo>
                    <a:pt x="424832" y="1177957"/>
                  </a:lnTo>
                  <a:lnTo>
                    <a:pt x="424510" y="1183287"/>
                  </a:lnTo>
                  <a:lnTo>
                    <a:pt x="424118" y="1188617"/>
                  </a:lnTo>
                  <a:lnTo>
                    <a:pt x="423642" y="1193947"/>
                  </a:lnTo>
                  <a:lnTo>
                    <a:pt x="423091" y="1199278"/>
                  </a:lnTo>
                  <a:lnTo>
                    <a:pt x="422469" y="1204608"/>
                  </a:lnTo>
                  <a:lnTo>
                    <a:pt x="421776" y="1209938"/>
                  </a:lnTo>
                  <a:lnTo>
                    <a:pt x="421014" y="1215268"/>
                  </a:lnTo>
                  <a:lnTo>
                    <a:pt x="420183" y="1220598"/>
                  </a:lnTo>
                  <a:lnTo>
                    <a:pt x="419280" y="1225928"/>
                  </a:lnTo>
                  <a:lnTo>
                    <a:pt x="418306" y="1231258"/>
                  </a:lnTo>
                  <a:lnTo>
                    <a:pt x="417271" y="1236588"/>
                  </a:lnTo>
                  <a:lnTo>
                    <a:pt x="416180" y="1241919"/>
                  </a:lnTo>
                  <a:lnTo>
                    <a:pt x="415035" y="1247249"/>
                  </a:lnTo>
                  <a:lnTo>
                    <a:pt x="413842" y="1252579"/>
                  </a:lnTo>
                  <a:lnTo>
                    <a:pt x="412603" y="1257909"/>
                  </a:lnTo>
                  <a:lnTo>
                    <a:pt x="411316" y="1263239"/>
                  </a:lnTo>
                  <a:lnTo>
                    <a:pt x="409993" y="1268569"/>
                  </a:lnTo>
                  <a:lnTo>
                    <a:pt x="408640" y="1273899"/>
                  </a:lnTo>
                  <a:lnTo>
                    <a:pt x="407260" y="1279229"/>
                  </a:lnTo>
                  <a:lnTo>
                    <a:pt x="405856" y="1284560"/>
                  </a:lnTo>
                  <a:lnTo>
                    <a:pt x="404434" y="1289890"/>
                  </a:lnTo>
                  <a:lnTo>
                    <a:pt x="402994" y="1295220"/>
                  </a:lnTo>
                  <a:lnTo>
                    <a:pt x="401540" y="1300550"/>
                  </a:lnTo>
                  <a:lnTo>
                    <a:pt x="400076" y="1305880"/>
                  </a:lnTo>
                  <a:lnTo>
                    <a:pt x="398606" y="1311210"/>
                  </a:lnTo>
                  <a:lnTo>
                    <a:pt x="397131" y="1316540"/>
                  </a:lnTo>
                  <a:lnTo>
                    <a:pt x="395653" y="1321870"/>
                  </a:lnTo>
                  <a:lnTo>
                    <a:pt x="394173" y="1327201"/>
                  </a:lnTo>
                  <a:lnTo>
                    <a:pt x="392693" y="1332531"/>
                  </a:lnTo>
                  <a:lnTo>
                    <a:pt x="391217" y="1337861"/>
                  </a:lnTo>
                  <a:lnTo>
                    <a:pt x="389744" y="1343191"/>
                  </a:lnTo>
                  <a:lnTo>
                    <a:pt x="388277" y="1348521"/>
                  </a:lnTo>
                  <a:lnTo>
                    <a:pt x="386816" y="1353851"/>
                  </a:lnTo>
                  <a:lnTo>
                    <a:pt x="385365" y="1359181"/>
                  </a:lnTo>
                  <a:lnTo>
                    <a:pt x="383925" y="1364511"/>
                  </a:lnTo>
                  <a:lnTo>
                    <a:pt x="382500" y="1369842"/>
                  </a:lnTo>
                  <a:lnTo>
                    <a:pt x="381089" y="1375172"/>
                  </a:lnTo>
                  <a:lnTo>
                    <a:pt x="379695" y="1380502"/>
                  </a:lnTo>
                  <a:lnTo>
                    <a:pt x="378318" y="1385832"/>
                  </a:lnTo>
                  <a:lnTo>
                    <a:pt x="376961" y="1391162"/>
                  </a:lnTo>
                  <a:lnTo>
                    <a:pt x="375624" y="1396492"/>
                  </a:lnTo>
                  <a:lnTo>
                    <a:pt x="374312" y="1401822"/>
                  </a:lnTo>
                  <a:lnTo>
                    <a:pt x="373020" y="1407152"/>
                  </a:lnTo>
                  <a:lnTo>
                    <a:pt x="371749" y="1412483"/>
                  </a:lnTo>
                  <a:lnTo>
                    <a:pt x="370496" y="1417813"/>
                  </a:lnTo>
                  <a:lnTo>
                    <a:pt x="369260" y="1423143"/>
                  </a:lnTo>
                  <a:lnTo>
                    <a:pt x="368038" y="1428473"/>
                  </a:lnTo>
                  <a:lnTo>
                    <a:pt x="366829" y="1433803"/>
                  </a:lnTo>
                  <a:lnTo>
                    <a:pt x="365627" y="1439133"/>
                  </a:lnTo>
                  <a:lnTo>
                    <a:pt x="364426" y="1444463"/>
                  </a:lnTo>
                  <a:lnTo>
                    <a:pt x="363222" y="1449793"/>
                  </a:lnTo>
                  <a:lnTo>
                    <a:pt x="362011" y="1455124"/>
                  </a:lnTo>
                  <a:lnTo>
                    <a:pt x="360787" y="1460454"/>
                  </a:lnTo>
                  <a:lnTo>
                    <a:pt x="359544" y="1465784"/>
                  </a:lnTo>
                  <a:lnTo>
                    <a:pt x="358272" y="1471114"/>
                  </a:lnTo>
                  <a:lnTo>
                    <a:pt x="356971" y="1476444"/>
                  </a:lnTo>
                  <a:lnTo>
                    <a:pt x="355637" y="1481774"/>
                  </a:lnTo>
                  <a:lnTo>
                    <a:pt x="354267" y="1487104"/>
                  </a:lnTo>
                  <a:lnTo>
                    <a:pt x="352858" y="1492434"/>
                  </a:lnTo>
                  <a:lnTo>
                    <a:pt x="351409" y="1497765"/>
                  </a:lnTo>
                  <a:lnTo>
                    <a:pt x="349912" y="1503095"/>
                  </a:lnTo>
                  <a:lnTo>
                    <a:pt x="348372" y="1508425"/>
                  </a:lnTo>
                  <a:lnTo>
                    <a:pt x="346793" y="1513755"/>
                  </a:lnTo>
                  <a:lnTo>
                    <a:pt x="345178" y="1519085"/>
                  </a:lnTo>
                  <a:lnTo>
                    <a:pt x="343529" y="1524415"/>
                  </a:lnTo>
                  <a:lnTo>
                    <a:pt x="341852" y="1529745"/>
                  </a:lnTo>
                  <a:lnTo>
                    <a:pt x="340150" y="1535075"/>
                  </a:lnTo>
                  <a:lnTo>
                    <a:pt x="338427" y="1540406"/>
                  </a:lnTo>
                  <a:lnTo>
                    <a:pt x="336694" y="1545736"/>
                  </a:lnTo>
                  <a:lnTo>
                    <a:pt x="334957" y="1551066"/>
                  </a:lnTo>
                  <a:lnTo>
                    <a:pt x="333222" y="1556396"/>
                  </a:lnTo>
                  <a:lnTo>
                    <a:pt x="331494" y="1561726"/>
                  </a:lnTo>
                  <a:lnTo>
                    <a:pt x="329780" y="1567056"/>
                  </a:lnTo>
                  <a:lnTo>
                    <a:pt x="328089" y="1572386"/>
                  </a:lnTo>
                  <a:lnTo>
                    <a:pt x="326424" y="1577716"/>
                  </a:lnTo>
                  <a:lnTo>
                    <a:pt x="324788" y="1583047"/>
                  </a:lnTo>
                  <a:lnTo>
                    <a:pt x="323183" y="1588377"/>
                  </a:lnTo>
                  <a:lnTo>
                    <a:pt x="321612" y="1593707"/>
                  </a:lnTo>
                  <a:lnTo>
                    <a:pt x="320076" y="1599037"/>
                  </a:lnTo>
                  <a:lnTo>
                    <a:pt x="318575" y="1604367"/>
                  </a:lnTo>
                  <a:lnTo>
                    <a:pt x="317114" y="1609697"/>
                  </a:lnTo>
                  <a:lnTo>
                    <a:pt x="315683" y="1615027"/>
                  </a:lnTo>
                  <a:lnTo>
                    <a:pt x="314279" y="1620357"/>
                  </a:lnTo>
                  <a:lnTo>
                    <a:pt x="312900" y="1625688"/>
                  </a:lnTo>
                  <a:lnTo>
                    <a:pt x="311540" y="1631018"/>
                  </a:lnTo>
                  <a:lnTo>
                    <a:pt x="310196" y="1636348"/>
                  </a:lnTo>
                  <a:lnTo>
                    <a:pt x="308864" y="1641678"/>
                  </a:lnTo>
                  <a:lnTo>
                    <a:pt x="307536" y="1647008"/>
                  </a:lnTo>
                  <a:lnTo>
                    <a:pt x="306207" y="1652338"/>
                  </a:lnTo>
                  <a:lnTo>
                    <a:pt x="304873" y="1657668"/>
                  </a:lnTo>
                  <a:lnTo>
                    <a:pt x="303531" y="1662998"/>
                  </a:lnTo>
                  <a:lnTo>
                    <a:pt x="302179" y="1668329"/>
                  </a:lnTo>
                  <a:lnTo>
                    <a:pt x="300811" y="1673659"/>
                  </a:lnTo>
                  <a:lnTo>
                    <a:pt x="299427" y="1678989"/>
                  </a:lnTo>
                  <a:lnTo>
                    <a:pt x="298028" y="1684319"/>
                  </a:lnTo>
                  <a:lnTo>
                    <a:pt x="296615" y="1689649"/>
                  </a:lnTo>
                  <a:lnTo>
                    <a:pt x="295191" y="1694979"/>
                  </a:lnTo>
                  <a:lnTo>
                    <a:pt x="293757" y="1700309"/>
                  </a:lnTo>
                  <a:lnTo>
                    <a:pt x="292318" y="1705639"/>
                  </a:lnTo>
                  <a:lnTo>
                    <a:pt x="290879" y="1710970"/>
                  </a:lnTo>
                  <a:lnTo>
                    <a:pt x="289446" y="1716300"/>
                  </a:lnTo>
                  <a:lnTo>
                    <a:pt x="288025" y="1721630"/>
                  </a:lnTo>
                  <a:lnTo>
                    <a:pt x="286620" y="1726960"/>
                  </a:lnTo>
                  <a:lnTo>
                    <a:pt x="285237" y="1732290"/>
                  </a:lnTo>
                  <a:lnTo>
                    <a:pt x="283881" y="1737620"/>
                  </a:lnTo>
                  <a:lnTo>
                    <a:pt x="282560" y="1742950"/>
                  </a:lnTo>
                  <a:lnTo>
                    <a:pt x="281280" y="1748280"/>
                  </a:lnTo>
                  <a:lnTo>
                    <a:pt x="280041" y="1753611"/>
                  </a:lnTo>
                  <a:lnTo>
                    <a:pt x="278845" y="1758941"/>
                  </a:lnTo>
                  <a:lnTo>
                    <a:pt x="277691" y="1764271"/>
                  </a:lnTo>
                  <a:lnTo>
                    <a:pt x="276582" y="1769601"/>
                  </a:lnTo>
                  <a:lnTo>
                    <a:pt x="275516" y="1774931"/>
                  </a:lnTo>
                  <a:lnTo>
                    <a:pt x="274499" y="1780261"/>
                  </a:lnTo>
                  <a:lnTo>
                    <a:pt x="273521" y="1785591"/>
                  </a:lnTo>
                  <a:lnTo>
                    <a:pt x="272576" y="1790921"/>
                  </a:lnTo>
                  <a:lnTo>
                    <a:pt x="271660" y="1796252"/>
                  </a:lnTo>
                  <a:lnTo>
                    <a:pt x="270768" y="1801582"/>
                  </a:lnTo>
                  <a:lnTo>
                    <a:pt x="269895" y="1806912"/>
                  </a:lnTo>
                  <a:lnTo>
                    <a:pt x="269035" y="1812242"/>
                  </a:lnTo>
                  <a:lnTo>
                    <a:pt x="268182" y="1817572"/>
                  </a:lnTo>
                  <a:lnTo>
                    <a:pt x="267328" y="1822902"/>
                  </a:lnTo>
                  <a:lnTo>
                    <a:pt x="266469" y="1828232"/>
                  </a:lnTo>
                  <a:lnTo>
                    <a:pt x="265599" y="1833562"/>
                  </a:lnTo>
                  <a:lnTo>
                    <a:pt x="264715" y="1838893"/>
                  </a:lnTo>
                  <a:lnTo>
                    <a:pt x="263813" y="1844223"/>
                  </a:lnTo>
                  <a:lnTo>
                    <a:pt x="262885" y="1849553"/>
                  </a:lnTo>
                  <a:lnTo>
                    <a:pt x="261935" y="1854883"/>
                  </a:lnTo>
                  <a:lnTo>
                    <a:pt x="260963" y="1860213"/>
                  </a:lnTo>
                  <a:lnTo>
                    <a:pt x="259968" y="1865543"/>
                  </a:lnTo>
                  <a:lnTo>
                    <a:pt x="258953" y="1870873"/>
                  </a:lnTo>
                  <a:lnTo>
                    <a:pt x="257920" y="1876203"/>
                  </a:lnTo>
                  <a:lnTo>
                    <a:pt x="256869" y="1881534"/>
                  </a:lnTo>
                  <a:lnTo>
                    <a:pt x="255808" y="1886864"/>
                  </a:lnTo>
                  <a:lnTo>
                    <a:pt x="254741" y="1892194"/>
                  </a:lnTo>
                  <a:lnTo>
                    <a:pt x="253674" y="1897524"/>
                  </a:lnTo>
                  <a:lnTo>
                    <a:pt x="252611" y="1902854"/>
                  </a:lnTo>
                  <a:lnTo>
                    <a:pt x="251558" y="1908184"/>
                  </a:lnTo>
                  <a:lnTo>
                    <a:pt x="250519" y="1913514"/>
                  </a:lnTo>
                  <a:lnTo>
                    <a:pt x="249506" y="1918844"/>
                  </a:lnTo>
                  <a:lnTo>
                    <a:pt x="248519" y="1924175"/>
                  </a:lnTo>
                  <a:lnTo>
                    <a:pt x="247562" y="1929505"/>
                  </a:lnTo>
                  <a:lnTo>
                    <a:pt x="246638" y="1934835"/>
                  </a:lnTo>
                  <a:lnTo>
                    <a:pt x="245751" y="1940165"/>
                  </a:lnTo>
                  <a:lnTo>
                    <a:pt x="244902" y="1945495"/>
                  </a:lnTo>
                  <a:lnTo>
                    <a:pt x="244100" y="1950825"/>
                  </a:lnTo>
                  <a:lnTo>
                    <a:pt x="243342" y="1956155"/>
                  </a:lnTo>
                  <a:lnTo>
                    <a:pt x="242626" y="1961485"/>
                  </a:lnTo>
                  <a:lnTo>
                    <a:pt x="241951" y="1966816"/>
                  </a:lnTo>
                  <a:lnTo>
                    <a:pt x="241316" y="1972146"/>
                  </a:lnTo>
                  <a:lnTo>
                    <a:pt x="240719" y="1977476"/>
                  </a:lnTo>
                  <a:lnTo>
                    <a:pt x="240160" y="1982806"/>
                  </a:lnTo>
                  <a:lnTo>
                    <a:pt x="239640" y="1988136"/>
                  </a:lnTo>
                  <a:lnTo>
                    <a:pt x="239150" y="1993466"/>
                  </a:lnTo>
                  <a:lnTo>
                    <a:pt x="238687" y="1998796"/>
                  </a:lnTo>
                  <a:lnTo>
                    <a:pt x="238248" y="2004126"/>
                  </a:lnTo>
                  <a:lnTo>
                    <a:pt x="237829" y="2009457"/>
                  </a:lnTo>
                  <a:lnTo>
                    <a:pt x="237427" y="2014787"/>
                  </a:lnTo>
                  <a:lnTo>
                    <a:pt x="237041" y="2020117"/>
                  </a:lnTo>
                  <a:lnTo>
                    <a:pt x="236665" y="2025447"/>
                  </a:lnTo>
                  <a:lnTo>
                    <a:pt x="236295" y="2030777"/>
                  </a:lnTo>
                  <a:lnTo>
                    <a:pt x="235929" y="2036107"/>
                  </a:lnTo>
                  <a:lnTo>
                    <a:pt x="235564" y="2041437"/>
                  </a:lnTo>
                  <a:lnTo>
                    <a:pt x="235198" y="2046767"/>
                  </a:lnTo>
                  <a:lnTo>
                    <a:pt x="234828" y="2052098"/>
                  </a:lnTo>
                  <a:lnTo>
                    <a:pt x="234451" y="2057428"/>
                  </a:lnTo>
                  <a:lnTo>
                    <a:pt x="234067" y="2062758"/>
                  </a:lnTo>
                  <a:lnTo>
                    <a:pt x="233675" y="2068088"/>
                  </a:lnTo>
                  <a:lnTo>
                    <a:pt x="233273" y="2073418"/>
                  </a:lnTo>
                  <a:lnTo>
                    <a:pt x="232861" y="2078748"/>
                  </a:lnTo>
                  <a:lnTo>
                    <a:pt x="232440" y="2084078"/>
                  </a:lnTo>
                  <a:lnTo>
                    <a:pt x="232007" y="2089408"/>
                  </a:lnTo>
                  <a:lnTo>
                    <a:pt x="231564" y="2094739"/>
                  </a:lnTo>
                  <a:lnTo>
                    <a:pt x="231113" y="2100069"/>
                  </a:lnTo>
                  <a:lnTo>
                    <a:pt x="230654" y="2105399"/>
                  </a:lnTo>
                  <a:lnTo>
                    <a:pt x="230189" y="2110729"/>
                  </a:lnTo>
                  <a:lnTo>
                    <a:pt x="229719" y="2116059"/>
                  </a:lnTo>
                  <a:lnTo>
                    <a:pt x="229246" y="2121389"/>
                  </a:lnTo>
                  <a:lnTo>
                    <a:pt x="228772" y="2126719"/>
                  </a:lnTo>
                  <a:lnTo>
                    <a:pt x="228299" y="2132049"/>
                  </a:lnTo>
                  <a:lnTo>
                    <a:pt x="227830" y="2137380"/>
                  </a:lnTo>
                  <a:lnTo>
                    <a:pt x="227366" y="2142710"/>
                  </a:lnTo>
                  <a:lnTo>
                    <a:pt x="226909" y="2148040"/>
                  </a:lnTo>
                  <a:lnTo>
                    <a:pt x="226461" y="2153370"/>
                  </a:lnTo>
                  <a:lnTo>
                    <a:pt x="226027" y="2158700"/>
                  </a:lnTo>
                  <a:lnTo>
                    <a:pt x="225606" y="2164030"/>
                  </a:lnTo>
                  <a:lnTo>
                    <a:pt x="225200" y="2169360"/>
                  </a:lnTo>
                  <a:lnTo>
                    <a:pt x="224810" y="2174690"/>
                  </a:lnTo>
                  <a:lnTo>
                    <a:pt x="224436" y="2180021"/>
                  </a:lnTo>
                  <a:lnTo>
                    <a:pt x="224081" y="2185351"/>
                  </a:lnTo>
                  <a:lnTo>
                    <a:pt x="223745" y="2190681"/>
                  </a:lnTo>
                  <a:lnTo>
                    <a:pt x="223431" y="2196011"/>
                  </a:lnTo>
                  <a:lnTo>
                    <a:pt x="223135" y="2201341"/>
                  </a:lnTo>
                  <a:lnTo>
                    <a:pt x="222858" y="2206671"/>
                  </a:lnTo>
                  <a:lnTo>
                    <a:pt x="222599" y="2212001"/>
                  </a:lnTo>
                  <a:lnTo>
                    <a:pt x="222357" y="2217331"/>
                  </a:lnTo>
                  <a:lnTo>
                    <a:pt x="222131" y="2222662"/>
                  </a:lnTo>
                  <a:lnTo>
                    <a:pt x="221925" y="2227992"/>
                  </a:lnTo>
                  <a:lnTo>
                    <a:pt x="221733" y="2233322"/>
                  </a:lnTo>
                  <a:lnTo>
                    <a:pt x="221554" y="2238652"/>
                  </a:lnTo>
                  <a:lnTo>
                    <a:pt x="221387" y="2243982"/>
                  </a:lnTo>
                  <a:lnTo>
                    <a:pt x="221231" y="2249312"/>
                  </a:lnTo>
                  <a:lnTo>
                    <a:pt x="221085" y="2254642"/>
                  </a:lnTo>
                  <a:lnTo>
                    <a:pt x="220948" y="2259972"/>
                  </a:lnTo>
                  <a:lnTo>
                    <a:pt x="220820" y="2265303"/>
                  </a:lnTo>
                  <a:lnTo>
                    <a:pt x="220699" y="2270633"/>
                  </a:lnTo>
                  <a:lnTo>
                    <a:pt x="220583" y="2275963"/>
                  </a:lnTo>
                  <a:lnTo>
                    <a:pt x="220472" y="2281293"/>
                  </a:lnTo>
                  <a:lnTo>
                    <a:pt x="220366" y="2286623"/>
                  </a:lnTo>
                  <a:lnTo>
                    <a:pt x="220263" y="2291953"/>
                  </a:lnTo>
                  <a:lnTo>
                    <a:pt x="220164" y="2297283"/>
                  </a:lnTo>
                  <a:lnTo>
                    <a:pt x="220067" y="2302613"/>
                  </a:lnTo>
                  <a:lnTo>
                    <a:pt x="219972" y="2307944"/>
                  </a:lnTo>
                  <a:lnTo>
                    <a:pt x="219879" y="2313274"/>
                  </a:lnTo>
                  <a:lnTo>
                    <a:pt x="219786" y="2318604"/>
                  </a:lnTo>
                  <a:lnTo>
                    <a:pt x="219694" y="2323934"/>
                  </a:lnTo>
                  <a:lnTo>
                    <a:pt x="219602" y="2329264"/>
                  </a:lnTo>
                  <a:lnTo>
                    <a:pt x="219509" y="2334594"/>
                  </a:lnTo>
                  <a:lnTo>
                    <a:pt x="219415" y="2339924"/>
                  </a:lnTo>
                  <a:lnTo>
                    <a:pt x="219319" y="2345254"/>
                  </a:lnTo>
                  <a:lnTo>
                    <a:pt x="219221" y="2350585"/>
                  </a:lnTo>
                  <a:lnTo>
                    <a:pt x="219120" y="2355915"/>
                  </a:lnTo>
                  <a:lnTo>
                    <a:pt x="219017" y="2361245"/>
                  </a:lnTo>
                  <a:lnTo>
                    <a:pt x="218909" y="2366575"/>
                  </a:lnTo>
                  <a:lnTo>
                    <a:pt x="218798" y="2371905"/>
                  </a:lnTo>
                  <a:lnTo>
                    <a:pt x="218683" y="2377235"/>
                  </a:lnTo>
                  <a:lnTo>
                    <a:pt x="218564" y="2382565"/>
                  </a:lnTo>
                  <a:lnTo>
                    <a:pt x="218441" y="2387895"/>
                  </a:lnTo>
                  <a:lnTo>
                    <a:pt x="218314" y="2393226"/>
                  </a:lnTo>
                  <a:lnTo>
                    <a:pt x="218184" y="2398556"/>
                  </a:lnTo>
                  <a:lnTo>
                    <a:pt x="218049" y="2403886"/>
                  </a:lnTo>
                  <a:lnTo>
                    <a:pt x="217912" y="2409216"/>
                  </a:lnTo>
                  <a:lnTo>
                    <a:pt x="217773" y="2414546"/>
                  </a:lnTo>
                  <a:lnTo>
                    <a:pt x="217631" y="2419876"/>
                  </a:lnTo>
                  <a:lnTo>
                    <a:pt x="217488" y="2425206"/>
                  </a:lnTo>
                  <a:lnTo>
                    <a:pt x="217344" y="2430536"/>
                  </a:lnTo>
                  <a:lnTo>
                    <a:pt x="217201" y="2435867"/>
                  </a:lnTo>
                  <a:lnTo>
                    <a:pt x="217057" y="2441197"/>
                  </a:lnTo>
                  <a:lnTo>
                    <a:pt x="216916" y="2446527"/>
                  </a:lnTo>
                  <a:lnTo>
                    <a:pt x="216776" y="2451857"/>
                  </a:lnTo>
                  <a:lnTo>
                    <a:pt x="216638" y="2457187"/>
                  </a:lnTo>
                  <a:lnTo>
                    <a:pt x="216504" y="2462517"/>
                  </a:lnTo>
                  <a:lnTo>
                    <a:pt x="216374" y="2467847"/>
                  </a:lnTo>
                  <a:lnTo>
                    <a:pt x="216248" y="2473177"/>
                  </a:lnTo>
                  <a:lnTo>
                    <a:pt x="216127" y="2478508"/>
                  </a:lnTo>
                  <a:lnTo>
                    <a:pt x="216011" y="2483838"/>
                  </a:lnTo>
                  <a:lnTo>
                    <a:pt x="215899" y="2489168"/>
                  </a:lnTo>
                  <a:lnTo>
                    <a:pt x="215793" y="2494498"/>
                  </a:lnTo>
                  <a:lnTo>
                    <a:pt x="215691" y="2499828"/>
                  </a:lnTo>
                  <a:lnTo>
                    <a:pt x="215596" y="2505158"/>
                  </a:lnTo>
                  <a:lnTo>
                    <a:pt x="215504" y="2510488"/>
                  </a:lnTo>
                  <a:lnTo>
                    <a:pt x="215417" y="2515818"/>
                  </a:lnTo>
                  <a:lnTo>
                    <a:pt x="215334" y="2521149"/>
                  </a:lnTo>
                  <a:lnTo>
                    <a:pt x="215255" y="2526479"/>
                  </a:lnTo>
                  <a:lnTo>
                    <a:pt x="215179" y="2531809"/>
                  </a:lnTo>
                  <a:lnTo>
                    <a:pt x="215106" y="2537139"/>
                  </a:lnTo>
                  <a:lnTo>
                    <a:pt x="215035" y="2542469"/>
                  </a:lnTo>
                  <a:lnTo>
                    <a:pt x="214966" y="2547799"/>
                  </a:lnTo>
                  <a:lnTo>
                    <a:pt x="214899" y="2553129"/>
                  </a:lnTo>
                  <a:lnTo>
                    <a:pt x="214833" y="2558459"/>
                  </a:lnTo>
                  <a:lnTo>
                    <a:pt x="214768" y="2563790"/>
                  </a:lnTo>
                  <a:lnTo>
                    <a:pt x="214704" y="2569120"/>
                  </a:lnTo>
                  <a:lnTo>
                    <a:pt x="214641" y="2574450"/>
                  </a:lnTo>
                  <a:lnTo>
                    <a:pt x="214579" y="2579780"/>
                  </a:lnTo>
                  <a:lnTo>
                    <a:pt x="214518" y="2585110"/>
                  </a:lnTo>
                  <a:lnTo>
                    <a:pt x="214457" y="2590440"/>
                  </a:lnTo>
                  <a:lnTo>
                    <a:pt x="214398" y="2595770"/>
                  </a:lnTo>
                  <a:lnTo>
                    <a:pt x="214339" y="2601100"/>
                  </a:lnTo>
                  <a:lnTo>
                    <a:pt x="214282" y="2606431"/>
                  </a:lnTo>
                  <a:lnTo>
                    <a:pt x="214227" y="2611761"/>
                  </a:lnTo>
                  <a:lnTo>
                    <a:pt x="214173" y="2617091"/>
                  </a:lnTo>
                  <a:lnTo>
                    <a:pt x="214121" y="2622421"/>
                  </a:lnTo>
                  <a:lnTo>
                    <a:pt x="214071" y="2627751"/>
                  </a:lnTo>
                  <a:lnTo>
                    <a:pt x="214022" y="2633081"/>
                  </a:lnTo>
                  <a:lnTo>
                    <a:pt x="213976" y="2638411"/>
                  </a:lnTo>
                  <a:lnTo>
                    <a:pt x="213931" y="2643741"/>
                  </a:lnTo>
                  <a:lnTo>
                    <a:pt x="213889" y="2649072"/>
                  </a:lnTo>
                  <a:lnTo>
                    <a:pt x="213847" y="2654402"/>
                  </a:lnTo>
                  <a:lnTo>
                    <a:pt x="213808" y="2659732"/>
                  </a:lnTo>
                  <a:lnTo>
                    <a:pt x="213769" y="2665062"/>
                  </a:lnTo>
                  <a:lnTo>
                    <a:pt x="213731" y="2670392"/>
                  </a:lnTo>
                  <a:lnTo>
                    <a:pt x="213695" y="2675722"/>
                  </a:lnTo>
                  <a:lnTo>
                    <a:pt x="213659" y="2681052"/>
                  </a:lnTo>
                  <a:lnTo>
                    <a:pt x="213623" y="2686382"/>
                  </a:lnTo>
                  <a:lnTo>
                    <a:pt x="213587" y="2691713"/>
                  </a:lnTo>
                  <a:lnTo>
                    <a:pt x="213552" y="2697043"/>
                  </a:lnTo>
                  <a:lnTo>
                    <a:pt x="213516" y="2702373"/>
                  </a:lnTo>
                  <a:lnTo>
                    <a:pt x="213480" y="2707703"/>
                  </a:lnTo>
                  <a:lnTo>
                    <a:pt x="213443" y="2713033"/>
                  </a:lnTo>
                  <a:lnTo>
                    <a:pt x="213407" y="2718363"/>
                  </a:lnTo>
                  <a:lnTo>
                    <a:pt x="213370" y="2723693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5" name="pg39">
              <a:extLst>
                <a:ext uri="{FF2B5EF4-FFF2-40B4-BE49-F238E27FC236}">
                  <a16:creationId xmlns:a16="http://schemas.microsoft.com/office/drawing/2014/main" id="{2EE74DA0-963F-27FB-4577-E2E5A2AFD4CC}"/>
                </a:ext>
              </a:extLst>
            </p:cNvPr>
            <p:cNvSpPr/>
            <p:nvPr/>
          </p:nvSpPr>
          <p:spPr>
            <a:xfrm>
              <a:off x="6870409" y="3763359"/>
              <a:ext cx="406151" cy="2796489"/>
            </a:xfrm>
            <a:custGeom>
              <a:avLst/>
              <a:gdLst/>
              <a:ahLst/>
              <a:cxnLst/>
              <a:rect l="0" t="0" r="0" b="0"/>
              <a:pathLst>
                <a:path w="406151" h="2796489">
                  <a:moveTo>
                    <a:pt x="202472" y="2796489"/>
                  </a:moveTo>
                  <a:lnTo>
                    <a:pt x="202415" y="2791017"/>
                  </a:lnTo>
                  <a:lnTo>
                    <a:pt x="202353" y="2785544"/>
                  </a:lnTo>
                  <a:lnTo>
                    <a:pt x="202287" y="2780072"/>
                  </a:lnTo>
                  <a:lnTo>
                    <a:pt x="202217" y="2774599"/>
                  </a:lnTo>
                  <a:lnTo>
                    <a:pt x="202143" y="2769126"/>
                  </a:lnTo>
                  <a:lnTo>
                    <a:pt x="202066" y="2763654"/>
                  </a:lnTo>
                  <a:lnTo>
                    <a:pt x="201984" y="2758181"/>
                  </a:lnTo>
                  <a:lnTo>
                    <a:pt x="201898" y="2752709"/>
                  </a:lnTo>
                  <a:lnTo>
                    <a:pt x="201809" y="2747236"/>
                  </a:lnTo>
                  <a:lnTo>
                    <a:pt x="201717" y="2741763"/>
                  </a:lnTo>
                  <a:lnTo>
                    <a:pt x="201624" y="2736291"/>
                  </a:lnTo>
                  <a:lnTo>
                    <a:pt x="201528" y="2730818"/>
                  </a:lnTo>
                  <a:lnTo>
                    <a:pt x="201432" y="2725346"/>
                  </a:lnTo>
                  <a:lnTo>
                    <a:pt x="201336" y="2719873"/>
                  </a:lnTo>
                  <a:lnTo>
                    <a:pt x="201241" y="2714401"/>
                  </a:lnTo>
                  <a:lnTo>
                    <a:pt x="201147" y="2708928"/>
                  </a:lnTo>
                  <a:lnTo>
                    <a:pt x="201056" y="2703455"/>
                  </a:lnTo>
                  <a:lnTo>
                    <a:pt x="200967" y="2697983"/>
                  </a:lnTo>
                  <a:lnTo>
                    <a:pt x="200883" y="2692510"/>
                  </a:lnTo>
                  <a:lnTo>
                    <a:pt x="200803" y="2687038"/>
                  </a:lnTo>
                  <a:lnTo>
                    <a:pt x="200728" y="2681565"/>
                  </a:lnTo>
                  <a:lnTo>
                    <a:pt x="200660" y="2676092"/>
                  </a:lnTo>
                  <a:lnTo>
                    <a:pt x="200598" y="2670620"/>
                  </a:lnTo>
                  <a:lnTo>
                    <a:pt x="200543" y="2665147"/>
                  </a:lnTo>
                  <a:lnTo>
                    <a:pt x="200494" y="2659675"/>
                  </a:lnTo>
                  <a:lnTo>
                    <a:pt x="200452" y="2654202"/>
                  </a:lnTo>
                  <a:lnTo>
                    <a:pt x="200416" y="2648730"/>
                  </a:lnTo>
                  <a:lnTo>
                    <a:pt x="200388" y="2643257"/>
                  </a:lnTo>
                  <a:lnTo>
                    <a:pt x="200366" y="2637784"/>
                  </a:lnTo>
                  <a:lnTo>
                    <a:pt x="200351" y="2632312"/>
                  </a:lnTo>
                  <a:lnTo>
                    <a:pt x="200340" y="2626839"/>
                  </a:lnTo>
                  <a:lnTo>
                    <a:pt x="200334" y="2621367"/>
                  </a:lnTo>
                  <a:lnTo>
                    <a:pt x="200332" y="2615894"/>
                  </a:lnTo>
                  <a:lnTo>
                    <a:pt x="200332" y="2610421"/>
                  </a:lnTo>
                  <a:lnTo>
                    <a:pt x="200335" y="2604949"/>
                  </a:lnTo>
                  <a:lnTo>
                    <a:pt x="200338" y="2599476"/>
                  </a:lnTo>
                  <a:lnTo>
                    <a:pt x="200340" y="2594004"/>
                  </a:lnTo>
                  <a:lnTo>
                    <a:pt x="200340" y="2588531"/>
                  </a:lnTo>
                  <a:lnTo>
                    <a:pt x="200337" y="2583059"/>
                  </a:lnTo>
                  <a:lnTo>
                    <a:pt x="200329" y="2577586"/>
                  </a:lnTo>
                  <a:lnTo>
                    <a:pt x="200315" y="2572113"/>
                  </a:lnTo>
                  <a:lnTo>
                    <a:pt x="200291" y="2566641"/>
                  </a:lnTo>
                  <a:lnTo>
                    <a:pt x="200258" y="2561168"/>
                  </a:lnTo>
                  <a:lnTo>
                    <a:pt x="200215" y="2555696"/>
                  </a:lnTo>
                  <a:lnTo>
                    <a:pt x="200160" y="2550223"/>
                  </a:lnTo>
                  <a:lnTo>
                    <a:pt x="200093" y="2544750"/>
                  </a:lnTo>
                  <a:lnTo>
                    <a:pt x="200012" y="2539278"/>
                  </a:lnTo>
                  <a:lnTo>
                    <a:pt x="199916" y="2533805"/>
                  </a:lnTo>
                  <a:lnTo>
                    <a:pt x="199803" y="2528333"/>
                  </a:lnTo>
                  <a:lnTo>
                    <a:pt x="199676" y="2522860"/>
                  </a:lnTo>
                  <a:lnTo>
                    <a:pt x="199535" y="2517388"/>
                  </a:lnTo>
                  <a:lnTo>
                    <a:pt x="199380" y="2511915"/>
                  </a:lnTo>
                  <a:lnTo>
                    <a:pt x="199211" y="2506442"/>
                  </a:lnTo>
                  <a:lnTo>
                    <a:pt x="199030" y="2500970"/>
                  </a:lnTo>
                  <a:lnTo>
                    <a:pt x="198836" y="2495497"/>
                  </a:lnTo>
                  <a:lnTo>
                    <a:pt x="198632" y="2490025"/>
                  </a:lnTo>
                  <a:lnTo>
                    <a:pt x="198421" y="2484552"/>
                  </a:lnTo>
                  <a:lnTo>
                    <a:pt x="198204" y="2479079"/>
                  </a:lnTo>
                  <a:lnTo>
                    <a:pt x="197983" y="2473607"/>
                  </a:lnTo>
                  <a:lnTo>
                    <a:pt x="197761" y="2468134"/>
                  </a:lnTo>
                  <a:lnTo>
                    <a:pt x="197540" y="2462662"/>
                  </a:lnTo>
                  <a:lnTo>
                    <a:pt x="197322" y="2457189"/>
                  </a:lnTo>
                  <a:lnTo>
                    <a:pt x="197110" y="2451717"/>
                  </a:lnTo>
                  <a:lnTo>
                    <a:pt x="196904" y="2446244"/>
                  </a:lnTo>
                  <a:lnTo>
                    <a:pt x="196708" y="2440771"/>
                  </a:lnTo>
                  <a:lnTo>
                    <a:pt x="196521" y="2435299"/>
                  </a:lnTo>
                  <a:lnTo>
                    <a:pt x="196345" y="2429826"/>
                  </a:lnTo>
                  <a:lnTo>
                    <a:pt x="196182" y="2424354"/>
                  </a:lnTo>
                  <a:lnTo>
                    <a:pt x="196031" y="2418881"/>
                  </a:lnTo>
                  <a:lnTo>
                    <a:pt x="195893" y="2413408"/>
                  </a:lnTo>
                  <a:lnTo>
                    <a:pt x="195765" y="2407936"/>
                  </a:lnTo>
                  <a:lnTo>
                    <a:pt x="195647" y="2402463"/>
                  </a:lnTo>
                  <a:lnTo>
                    <a:pt x="195537" y="2396991"/>
                  </a:lnTo>
                  <a:lnTo>
                    <a:pt x="195435" y="2391518"/>
                  </a:lnTo>
                  <a:lnTo>
                    <a:pt x="195339" y="2386046"/>
                  </a:lnTo>
                  <a:lnTo>
                    <a:pt x="195246" y="2380573"/>
                  </a:lnTo>
                  <a:lnTo>
                    <a:pt x="195155" y="2375100"/>
                  </a:lnTo>
                  <a:lnTo>
                    <a:pt x="195063" y="2369628"/>
                  </a:lnTo>
                  <a:lnTo>
                    <a:pt x="194969" y="2364155"/>
                  </a:lnTo>
                  <a:lnTo>
                    <a:pt x="194871" y="2358683"/>
                  </a:lnTo>
                  <a:lnTo>
                    <a:pt x="194769" y="2353210"/>
                  </a:lnTo>
                  <a:lnTo>
                    <a:pt x="194660" y="2347737"/>
                  </a:lnTo>
                  <a:lnTo>
                    <a:pt x="194544" y="2342265"/>
                  </a:lnTo>
                  <a:lnTo>
                    <a:pt x="194423" y="2336792"/>
                  </a:lnTo>
                  <a:lnTo>
                    <a:pt x="194294" y="2331320"/>
                  </a:lnTo>
                  <a:lnTo>
                    <a:pt x="194160" y="2325847"/>
                  </a:lnTo>
                  <a:lnTo>
                    <a:pt x="194020" y="2320375"/>
                  </a:lnTo>
                  <a:lnTo>
                    <a:pt x="193875" y="2314902"/>
                  </a:lnTo>
                  <a:lnTo>
                    <a:pt x="193726" y="2309429"/>
                  </a:lnTo>
                  <a:lnTo>
                    <a:pt x="193575" y="2303957"/>
                  </a:lnTo>
                  <a:lnTo>
                    <a:pt x="193421" y="2298484"/>
                  </a:lnTo>
                  <a:lnTo>
                    <a:pt x="193265" y="2293012"/>
                  </a:lnTo>
                  <a:lnTo>
                    <a:pt x="193109" y="2287539"/>
                  </a:lnTo>
                  <a:lnTo>
                    <a:pt x="192951" y="2282066"/>
                  </a:lnTo>
                  <a:lnTo>
                    <a:pt x="192792" y="2276594"/>
                  </a:lnTo>
                  <a:lnTo>
                    <a:pt x="192631" y="2271121"/>
                  </a:lnTo>
                  <a:lnTo>
                    <a:pt x="192466" y="2265649"/>
                  </a:lnTo>
                  <a:lnTo>
                    <a:pt x="192296" y="2260176"/>
                  </a:lnTo>
                  <a:lnTo>
                    <a:pt x="192119" y="2254704"/>
                  </a:lnTo>
                  <a:lnTo>
                    <a:pt x="191934" y="2249231"/>
                  </a:lnTo>
                  <a:lnTo>
                    <a:pt x="191739" y="2243758"/>
                  </a:lnTo>
                  <a:lnTo>
                    <a:pt x="191528" y="2238286"/>
                  </a:lnTo>
                  <a:lnTo>
                    <a:pt x="191301" y="2232813"/>
                  </a:lnTo>
                  <a:lnTo>
                    <a:pt x="191056" y="2227341"/>
                  </a:lnTo>
                  <a:lnTo>
                    <a:pt x="190791" y="2221868"/>
                  </a:lnTo>
                  <a:lnTo>
                    <a:pt x="190504" y="2216395"/>
                  </a:lnTo>
                  <a:lnTo>
                    <a:pt x="190196" y="2210923"/>
                  </a:lnTo>
                  <a:lnTo>
                    <a:pt x="189863" y="2205450"/>
                  </a:lnTo>
                  <a:lnTo>
                    <a:pt x="189502" y="2199978"/>
                  </a:lnTo>
                  <a:lnTo>
                    <a:pt x="189118" y="2194505"/>
                  </a:lnTo>
                  <a:lnTo>
                    <a:pt x="188712" y="2189033"/>
                  </a:lnTo>
                  <a:lnTo>
                    <a:pt x="188285" y="2183560"/>
                  </a:lnTo>
                  <a:lnTo>
                    <a:pt x="187840" y="2178087"/>
                  </a:lnTo>
                  <a:lnTo>
                    <a:pt x="187377" y="2172615"/>
                  </a:lnTo>
                  <a:lnTo>
                    <a:pt x="186900" y="2167142"/>
                  </a:lnTo>
                  <a:lnTo>
                    <a:pt x="186412" y="2161670"/>
                  </a:lnTo>
                  <a:lnTo>
                    <a:pt x="185918" y="2156197"/>
                  </a:lnTo>
                  <a:lnTo>
                    <a:pt x="185420" y="2150725"/>
                  </a:lnTo>
                  <a:lnTo>
                    <a:pt x="184922" y="2145252"/>
                  </a:lnTo>
                  <a:lnTo>
                    <a:pt x="184428" y="2139779"/>
                  </a:lnTo>
                  <a:lnTo>
                    <a:pt x="183939" y="2134307"/>
                  </a:lnTo>
                  <a:lnTo>
                    <a:pt x="183459" y="2128834"/>
                  </a:lnTo>
                  <a:lnTo>
                    <a:pt x="182992" y="2123362"/>
                  </a:lnTo>
                  <a:lnTo>
                    <a:pt x="182536" y="2117889"/>
                  </a:lnTo>
                  <a:lnTo>
                    <a:pt x="182093" y="2112416"/>
                  </a:lnTo>
                  <a:lnTo>
                    <a:pt x="181663" y="2106944"/>
                  </a:lnTo>
                  <a:lnTo>
                    <a:pt x="181245" y="2101471"/>
                  </a:lnTo>
                  <a:lnTo>
                    <a:pt x="180839" y="2095999"/>
                  </a:lnTo>
                  <a:lnTo>
                    <a:pt x="180444" y="2090526"/>
                  </a:lnTo>
                  <a:lnTo>
                    <a:pt x="180057" y="2085054"/>
                  </a:lnTo>
                  <a:lnTo>
                    <a:pt x="179673" y="2079581"/>
                  </a:lnTo>
                  <a:lnTo>
                    <a:pt x="179291" y="2074108"/>
                  </a:lnTo>
                  <a:lnTo>
                    <a:pt x="178907" y="2068636"/>
                  </a:lnTo>
                  <a:lnTo>
                    <a:pt x="178518" y="2063163"/>
                  </a:lnTo>
                  <a:lnTo>
                    <a:pt x="178120" y="2057691"/>
                  </a:lnTo>
                  <a:lnTo>
                    <a:pt x="177706" y="2052218"/>
                  </a:lnTo>
                  <a:lnTo>
                    <a:pt x="177276" y="2046745"/>
                  </a:lnTo>
                  <a:lnTo>
                    <a:pt x="176827" y="2041273"/>
                  </a:lnTo>
                  <a:lnTo>
                    <a:pt x="176356" y="2035800"/>
                  </a:lnTo>
                  <a:lnTo>
                    <a:pt x="175862" y="2030328"/>
                  </a:lnTo>
                  <a:lnTo>
                    <a:pt x="175342" y="2024855"/>
                  </a:lnTo>
                  <a:lnTo>
                    <a:pt x="174794" y="2019383"/>
                  </a:lnTo>
                  <a:lnTo>
                    <a:pt x="174216" y="2013910"/>
                  </a:lnTo>
                  <a:lnTo>
                    <a:pt x="173614" y="2008437"/>
                  </a:lnTo>
                  <a:lnTo>
                    <a:pt x="172987" y="2002965"/>
                  </a:lnTo>
                  <a:lnTo>
                    <a:pt x="172339" y="1997492"/>
                  </a:lnTo>
                  <a:lnTo>
                    <a:pt x="171671" y="1992020"/>
                  </a:lnTo>
                  <a:lnTo>
                    <a:pt x="170986" y="1986547"/>
                  </a:lnTo>
                  <a:lnTo>
                    <a:pt x="170286" y="1981074"/>
                  </a:lnTo>
                  <a:lnTo>
                    <a:pt x="169578" y="1975602"/>
                  </a:lnTo>
                  <a:lnTo>
                    <a:pt x="168865" y="1970129"/>
                  </a:lnTo>
                  <a:lnTo>
                    <a:pt x="168150" y="1964657"/>
                  </a:lnTo>
                  <a:lnTo>
                    <a:pt x="167438" y="1959184"/>
                  </a:lnTo>
                  <a:lnTo>
                    <a:pt x="166732" y="1953712"/>
                  </a:lnTo>
                  <a:lnTo>
                    <a:pt x="166033" y="1948239"/>
                  </a:lnTo>
                  <a:lnTo>
                    <a:pt x="165347" y="1942766"/>
                  </a:lnTo>
                  <a:lnTo>
                    <a:pt x="164672" y="1937294"/>
                  </a:lnTo>
                  <a:lnTo>
                    <a:pt x="164009" y="1931821"/>
                  </a:lnTo>
                  <a:lnTo>
                    <a:pt x="163357" y="1926349"/>
                  </a:lnTo>
                  <a:lnTo>
                    <a:pt x="162715" y="1920876"/>
                  </a:lnTo>
                  <a:lnTo>
                    <a:pt x="162081" y="1915403"/>
                  </a:lnTo>
                  <a:lnTo>
                    <a:pt x="161453" y="1909931"/>
                  </a:lnTo>
                  <a:lnTo>
                    <a:pt x="160825" y="1904458"/>
                  </a:lnTo>
                  <a:lnTo>
                    <a:pt x="160194" y="1898986"/>
                  </a:lnTo>
                  <a:lnTo>
                    <a:pt x="159555" y="1893513"/>
                  </a:lnTo>
                  <a:lnTo>
                    <a:pt x="158903" y="1888041"/>
                  </a:lnTo>
                  <a:lnTo>
                    <a:pt x="158236" y="1882568"/>
                  </a:lnTo>
                  <a:lnTo>
                    <a:pt x="157548" y="1877095"/>
                  </a:lnTo>
                  <a:lnTo>
                    <a:pt x="156831" y="1871623"/>
                  </a:lnTo>
                  <a:lnTo>
                    <a:pt x="156083" y="1866150"/>
                  </a:lnTo>
                  <a:lnTo>
                    <a:pt x="155302" y="1860678"/>
                  </a:lnTo>
                  <a:lnTo>
                    <a:pt x="154487" y="1855205"/>
                  </a:lnTo>
                  <a:lnTo>
                    <a:pt x="153636" y="1849732"/>
                  </a:lnTo>
                  <a:lnTo>
                    <a:pt x="152746" y="1844260"/>
                  </a:lnTo>
                  <a:lnTo>
                    <a:pt x="151819" y="1838787"/>
                  </a:lnTo>
                  <a:lnTo>
                    <a:pt x="150845" y="1833315"/>
                  </a:lnTo>
                  <a:lnTo>
                    <a:pt x="149833" y="1827842"/>
                  </a:lnTo>
                  <a:lnTo>
                    <a:pt x="148784" y="1822370"/>
                  </a:lnTo>
                  <a:lnTo>
                    <a:pt x="147699" y="1816897"/>
                  </a:lnTo>
                  <a:lnTo>
                    <a:pt x="146580" y="1811424"/>
                  </a:lnTo>
                  <a:lnTo>
                    <a:pt x="145428" y="1805952"/>
                  </a:lnTo>
                  <a:lnTo>
                    <a:pt x="144243" y="1800479"/>
                  </a:lnTo>
                  <a:lnTo>
                    <a:pt x="143025" y="1795007"/>
                  </a:lnTo>
                  <a:lnTo>
                    <a:pt x="141781" y="1789534"/>
                  </a:lnTo>
                  <a:lnTo>
                    <a:pt x="140511" y="1784061"/>
                  </a:lnTo>
                  <a:lnTo>
                    <a:pt x="139219" y="1778589"/>
                  </a:lnTo>
                  <a:lnTo>
                    <a:pt x="137906" y="1773116"/>
                  </a:lnTo>
                  <a:lnTo>
                    <a:pt x="136574" y="1767644"/>
                  </a:lnTo>
                  <a:lnTo>
                    <a:pt x="135223" y="1762171"/>
                  </a:lnTo>
                  <a:lnTo>
                    <a:pt x="133857" y="1756699"/>
                  </a:lnTo>
                  <a:lnTo>
                    <a:pt x="132480" y="1751226"/>
                  </a:lnTo>
                  <a:lnTo>
                    <a:pt x="131094" y="1745753"/>
                  </a:lnTo>
                  <a:lnTo>
                    <a:pt x="129702" y="1740281"/>
                  </a:lnTo>
                  <a:lnTo>
                    <a:pt x="128306" y="1734808"/>
                  </a:lnTo>
                  <a:lnTo>
                    <a:pt x="126910" y="1729336"/>
                  </a:lnTo>
                  <a:lnTo>
                    <a:pt x="125518" y="1723863"/>
                  </a:lnTo>
                  <a:lnTo>
                    <a:pt x="124134" y="1718390"/>
                  </a:lnTo>
                  <a:lnTo>
                    <a:pt x="122760" y="1712918"/>
                  </a:lnTo>
                  <a:lnTo>
                    <a:pt x="121401" y="1707445"/>
                  </a:lnTo>
                  <a:lnTo>
                    <a:pt x="120058" y="1701973"/>
                  </a:lnTo>
                  <a:lnTo>
                    <a:pt x="118735" y="1696500"/>
                  </a:lnTo>
                  <a:lnTo>
                    <a:pt x="117434" y="1691028"/>
                  </a:lnTo>
                  <a:lnTo>
                    <a:pt x="116162" y="1685555"/>
                  </a:lnTo>
                  <a:lnTo>
                    <a:pt x="114914" y="1680082"/>
                  </a:lnTo>
                  <a:lnTo>
                    <a:pt x="113691" y="1674610"/>
                  </a:lnTo>
                  <a:lnTo>
                    <a:pt x="112493" y="1669137"/>
                  </a:lnTo>
                  <a:lnTo>
                    <a:pt x="111317" y="1663665"/>
                  </a:lnTo>
                  <a:lnTo>
                    <a:pt x="110162" y="1658192"/>
                  </a:lnTo>
                  <a:lnTo>
                    <a:pt x="109025" y="1652719"/>
                  </a:lnTo>
                  <a:lnTo>
                    <a:pt x="107902" y="1647247"/>
                  </a:lnTo>
                  <a:lnTo>
                    <a:pt x="106786" y="1641774"/>
                  </a:lnTo>
                  <a:lnTo>
                    <a:pt x="105670" y="1636302"/>
                  </a:lnTo>
                  <a:lnTo>
                    <a:pt x="104549" y="1630829"/>
                  </a:lnTo>
                  <a:lnTo>
                    <a:pt x="103417" y="1625357"/>
                  </a:lnTo>
                  <a:lnTo>
                    <a:pt x="102268" y="1619884"/>
                  </a:lnTo>
                  <a:lnTo>
                    <a:pt x="101089" y="1614411"/>
                  </a:lnTo>
                  <a:lnTo>
                    <a:pt x="99876" y="1608939"/>
                  </a:lnTo>
                  <a:lnTo>
                    <a:pt x="98624" y="1603466"/>
                  </a:lnTo>
                  <a:lnTo>
                    <a:pt x="97329" y="1597994"/>
                  </a:lnTo>
                  <a:lnTo>
                    <a:pt x="95986" y="1592521"/>
                  </a:lnTo>
                  <a:lnTo>
                    <a:pt x="94592" y="1587048"/>
                  </a:lnTo>
                  <a:lnTo>
                    <a:pt x="93144" y="1581576"/>
                  </a:lnTo>
                  <a:lnTo>
                    <a:pt x="91628" y="1576103"/>
                  </a:lnTo>
                  <a:lnTo>
                    <a:pt x="90057" y="1570631"/>
                  </a:lnTo>
                  <a:lnTo>
                    <a:pt x="88430" y="1565158"/>
                  </a:lnTo>
                  <a:lnTo>
                    <a:pt x="86750" y="1559686"/>
                  </a:lnTo>
                  <a:lnTo>
                    <a:pt x="85019" y="1554213"/>
                  </a:lnTo>
                  <a:lnTo>
                    <a:pt x="83240" y="1548740"/>
                  </a:lnTo>
                  <a:lnTo>
                    <a:pt x="81414" y="1543268"/>
                  </a:lnTo>
                  <a:lnTo>
                    <a:pt x="79545" y="1537795"/>
                  </a:lnTo>
                  <a:lnTo>
                    <a:pt x="77643" y="1532323"/>
                  </a:lnTo>
                  <a:lnTo>
                    <a:pt x="75714" y="1526850"/>
                  </a:lnTo>
                  <a:lnTo>
                    <a:pt x="73763" y="1521377"/>
                  </a:lnTo>
                  <a:lnTo>
                    <a:pt x="71796" y="1515905"/>
                  </a:lnTo>
                  <a:lnTo>
                    <a:pt x="69816" y="1510432"/>
                  </a:lnTo>
                  <a:lnTo>
                    <a:pt x="67831" y="1504960"/>
                  </a:lnTo>
                  <a:lnTo>
                    <a:pt x="65846" y="1499487"/>
                  </a:lnTo>
                  <a:lnTo>
                    <a:pt x="63866" y="1494015"/>
                  </a:lnTo>
                  <a:lnTo>
                    <a:pt x="61897" y="1488542"/>
                  </a:lnTo>
                  <a:lnTo>
                    <a:pt x="59943" y="1483069"/>
                  </a:lnTo>
                  <a:lnTo>
                    <a:pt x="58006" y="1477597"/>
                  </a:lnTo>
                  <a:lnTo>
                    <a:pt x="56091" y="1472124"/>
                  </a:lnTo>
                  <a:lnTo>
                    <a:pt x="54208" y="1466652"/>
                  </a:lnTo>
                  <a:lnTo>
                    <a:pt x="52356" y="1461179"/>
                  </a:lnTo>
                  <a:lnTo>
                    <a:pt x="50536" y="1455706"/>
                  </a:lnTo>
                  <a:lnTo>
                    <a:pt x="48753" y="1450234"/>
                  </a:lnTo>
                  <a:lnTo>
                    <a:pt x="47007" y="1444761"/>
                  </a:lnTo>
                  <a:lnTo>
                    <a:pt x="45301" y="1439289"/>
                  </a:lnTo>
                  <a:lnTo>
                    <a:pt x="43640" y="1433816"/>
                  </a:lnTo>
                  <a:lnTo>
                    <a:pt x="42029" y="1428344"/>
                  </a:lnTo>
                  <a:lnTo>
                    <a:pt x="40464" y="1422871"/>
                  </a:lnTo>
                  <a:lnTo>
                    <a:pt x="38944" y="1417398"/>
                  </a:lnTo>
                  <a:lnTo>
                    <a:pt x="37469" y="1411926"/>
                  </a:lnTo>
                  <a:lnTo>
                    <a:pt x="36040" y="1406453"/>
                  </a:lnTo>
                  <a:lnTo>
                    <a:pt x="34656" y="1400981"/>
                  </a:lnTo>
                  <a:lnTo>
                    <a:pt x="33318" y="1395508"/>
                  </a:lnTo>
                  <a:lnTo>
                    <a:pt x="32026" y="1390036"/>
                  </a:lnTo>
                  <a:lnTo>
                    <a:pt x="30771" y="1384563"/>
                  </a:lnTo>
                  <a:lnTo>
                    <a:pt x="29551" y="1379090"/>
                  </a:lnTo>
                  <a:lnTo>
                    <a:pt x="28363" y="1373618"/>
                  </a:lnTo>
                  <a:lnTo>
                    <a:pt x="27203" y="1368145"/>
                  </a:lnTo>
                  <a:lnTo>
                    <a:pt x="26067" y="1362673"/>
                  </a:lnTo>
                  <a:lnTo>
                    <a:pt x="24954" y="1357200"/>
                  </a:lnTo>
                  <a:lnTo>
                    <a:pt x="23858" y="1351727"/>
                  </a:lnTo>
                  <a:lnTo>
                    <a:pt x="22773" y="1346255"/>
                  </a:lnTo>
                  <a:lnTo>
                    <a:pt x="21697" y="1340782"/>
                  </a:lnTo>
                  <a:lnTo>
                    <a:pt x="20627" y="1335310"/>
                  </a:lnTo>
                  <a:lnTo>
                    <a:pt x="19562" y="1329837"/>
                  </a:lnTo>
                  <a:lnTo>
                    <a:pt x="18499" y="1324365"/>
                  </a:lnTo>
                  <a:lnTo>
                    <a:pt x="17439" y="1318892"/>
                  </a:lnTo>
                  <a:lnTo>
                    <a:pt x="16382" y="1313419"/>
                  </a:lnTo>
                  <a:lnTo>
                    <a:pt x="15328" y="1307947"/>
                  </a:lnTo>
                  <a:lnTo>
                    <a:pt x="14281" y="1302474"/>
                  </a:lnTo>
                  <a:lnTo>
                    <a:pt x="13243" y="1297002"/>
                  </a:lnTo>
                  <a:lnTo>
                    <a:pt x="12216" y="1291529"/>
                  </a:lnTo>
                  <a:lnTo>
                    <a:pt x="11207" y="1286056"/>
                  </a:lnTo>
                  <a:lnTo>
                    <a:pt x="10223" y="1280584"/>
                  </a:lnTo>
                  <a:lnTo>
                    <a:pt x="9266" y="1275111"/>
                  </a:lnTo>
                  <a:lnTo>
                    <a:pt x="8340" y="1269639"/>
                  </a:lnTo>
                  <a:lnTo>
                    <a:pt x="7450" y="1264166"/>
                  </a:lnTo>
                  <a:lnTo>
                    <a:pt x="6600" y="1258694"/>
                  </a:lnTo>
                  <a:lnTo>
                    <a:pt x="5794" y="1253221"/>
                  </a:lnTo>
                  <a:lnTo>
                    <a:pt x="5043" y="1247748"/>
                  </a:lnTo>
                  <a:lnTo>
                    <a:pt x="4346" y="1242276"/>
                  </a:lnTo>
                  <a:lnTo>
                    <a:pt x="3702" y="1236803"/>
                  </a:lnTo>
                  <a:lnTo>
                    <a:pt x="3111" y="1231331"/>
                  </a:lnTo>
                  <a:lnTo>
                    <a:pt x="2575" y="1225858"/>
                  </a:lnTo>
                  <a:lnTo>
                    <a:pt x="2094" y="1220385"/>
                  </a:lnTo>
                  <a:lnTo>
                    <a:pt x="1666" y="1214913"/>
                  </a:lnTo>
                  <a:lnTo>
                    <a:pt x="1300" y="1209440"/>
                  </a:lnTo>
                  <a:lnTo>
                    <a:pt x="985" y="1203968"/>
                  </a:lnTo>
                  <a:lnTo>
                    <a:pt x="718" y="1198495"/>
                  </a:lnTo>
                  <a:lnTo>
                    <a:pt x="496" y="1193023"/>
                  </a:lnTo>
                  <a:lnTo>
                    <a:pt x="317" y="1187550"/>
                  </a:lnTo>
                  <a:lnTo>
                    <a:pt x="179" y="1182077"/>
                  </a:lnTo>
                  <a:lnTo>
                    <a:pt x="81" y="1176605"/>
                  </a:lnTo>
                  <a:lnTo>
                    <a:pt x="24" y="1171132"/>
                  </a:lnTo>
                  <a:lnTo>
                    <a:pt x="0" y="1165660"/>
                  </a:lnTo>
                  <a:lnTo>
                    <a:pt x="6" y="1160187"/>
                  </a:lnTo>
                  <a:lnTo>
                    <a:pt x="43" y="1154714"/>
                  </a:lnTo>
                  <a:lnTo>
                    <a:pt x="108" y="1149242"/>
                  </a:lnTo>
                  <a:lnTo>
                    <a:pt x="200" y="1143769"/>
                  </a:lnTo>
                  <a:lnTo>
                    <a:pt x="323" y="1138297"/>
                  </a:lnTo>
                  <a:lnTo>
                    <a:pt x="476" y="1132824"/>
                  </a:lnTo>
                  <a:lnTo>
                    <a:pt x="656" y="1127352"/>
                  </a:lnTo>
                  <a:lnTo>
                    <a:pt x="865" y="1121879"/>
                  </a:lnTo>
                  <a:lnTo>
                    <a:pt x="1104" y="1116406"/>
                  </a:lnTo>
                  <a:lnTo>
                    <a:pt x="1376" y="1110934"/>
                  </a:lnTo>
                  <a:lnTo>
                    <a:pt x="1681" y="1105461"/>
                  </a:lnTo>
                  <a:lnTo>
                    <a:pt x="2032" y="1099989"/>
                  </a:lnTo>
                  <a:lnTo>
                    <a:pt x="2426" y="1094516"/>
                  </a:lnTo>
                  <a:lnTo>
                    <a:pt x="2867" y="1089043"/>
                  </a:lnTo>
                  <a:lnTo>
                    <a:pt x="3358" y="1083571"/>
                  </a:lnTo>
                  <a:lnTo>
                    <a:pt x="3904" y="1078098"/>
                  </a:lnTo>
                  <a:lnTo>
                    <a:pt x="4509" y="1072626"/>
                  </a:lnTo>
                  <a:lnTo>
                    <a:pt x="5180" y="1067153"/>
                  </a:lnTo>
                  <a:lnTo>
                    <a:pt x="5934" y="1061681"/>
                  </a:lnTo>
                  <a:lnTo>
                    <a:pt x="6761" y="1056208"/>
                  </a:lnTo>
                  <a:lnTo>
                    <a:pt x="7666" y="1050735"/>
                  </a:lnTo>
                  <a:lnTo>
                    <a:pt x="8652" y="1045263"/>
                  </a:lnTo>
                  <a:lnTo>
                    <a:pt x="9719" y="1039790"/>
                  </a:lnTo>
                  <a:lnTo>
                    <a:pt x="10871" y="1034318"/>
                  </a:lnTo>
                  <a:lnTo>
                    <a:pt x="12114" y="1028845"/>
                  </a:lnTo>
                  <a:lnTo>
                    <a:pt x="13451" y="1023372"/>
                  </a:lnTo>
                  <a:lnTo>
                    <a:pt x="14868" y="1017900"/>
                  </a:lnTo>
                  <a:lnTo>
                    <a:pt x="16362" y="1012427"/>
                  </a:lnTo>
                  <a:lnTo>
                    <a:pt x="17928" y="1006955"/>
                  </a:lnTo>
                  <a:lnTo>
                    <a:pt x="19563" y="1001482"/>
                  </a:lnTo>
                  <a:lnTo>
                    <a:pt x="21259" y="996010"/>
                  </a:lnTo>
                  <a:lnTo>
                    <a:pt x="23017" y="990537"/>
                  </a:lnTo>
                  <a:lnTo>
                    <a:pt x="24822" y="985064"/>
                  </a:lnTo>
                  <a:lnTo>
                    <a:pt x="26662" y="979592"/>
                  </a:lnTo>
                  <a:lnTo>
                    <a:pt x="28529" y="974119"/>
                  </a:lnTo>
                  <a:lnTo>
                    <a:pt x="30415" y="968647"/>
                  </a:lnTo>
                  <a:lnTo>
                    <a:pt x="32312" y="963174"/>
                  </a:lnTo>
                  <a:lnTo>
                    <a:pt x="34212" y="957701"/>
                  </a:lnTo>
                  <a:lnTo>
                    <a:pt x="36105" y="952229"/>
                  </a:lnTo>
                  <a:lnTo>
                    <a:pt x="37984" y="946756"/>
                  </a:lnTo>
                  <a:lnTo>
                    <a:pt x="39843" y="941284"/>
                  </a:lnTo>
                  <a:lnTo>
                    <a:pt x="41680" y="935811"/>
                  </a:lnTo>
                  <a:lnTo>
                    <a:pt x="43490" y="930339"/>
                  </a:lnTo>
                  <a:lnTo>
                    <a:pt x="45272" y="924866"/>
                  </a:lnTo>
                  <a:lnTo>
                    <a:pt x="47023" y="919393"/>
                  </a:lnTo>
                  <a:lnTo>
                    <a:pt x="48741" y="913921"/>
                  </a:lnTo>
                  <a:lnTo>
                    <a:pt x="50434" y="908448"/>
                  </a:lnTo>
                  <a:lnTo>
                    <a:pt x="52105" y="902976"/>
                  </a:lnTo>
                  <a:lnTo>
                    <a:pt x="53758" y="897503"/>
                  </a:lnTo>
                  <a:lnTo>
                    <a:pt x="55399" y="892030"/>
                  </a:lnTo>
                  <a:lnTo>
                    <a:pt x="57033" y="886558"/>
                  </a:lnTo>
                  <a:lnTo>
                    <a:pt x="58667" y="881085"/>
                  </a:lnTo>
                  <a:lnTo>
                    <a:pt x="60312" y="875613"/>
                  </a:lnTo>
                  <a:lnTo>
                    <a:pt x="61973" y="870140"/>
                  </a:lnTo>
                  <a:lnTo>
                    <a:pt x="63656" y="864668"/>
                  </a:lnTo>
                  <a:lnTo>
                    <a:pt x="65369" y="859195"/>
                  </a:lnTo>
                  <a:lnTo>
                    <a:pt x="67115" y="853722"/>
                  </a:lnTo>
                  <a:lnTo>
                    <a:pt x="68899" y="848250"/>
                  </a:lnTo>
                  <a:lnTo>
                    <a:pt x="70734" y="842777"/>
                  </a:lnTo>
                  <a:lnTo>
                    <a:pt x="72615" y="837305"/>
                  </a:lnTo>
                  <a:lnTo>
                    <a:pt x="74540" y="831832"/>
                  </a:lnTo>
                  <a:lnTo>
                    <a:pt x="76510" y="826359"/>
                  </a:lnTo>
                  <a:lnTo>
                    <a:pt x="78521" y="820887"/>
                  </a:lnTo>
                  <a:lnTo>
                    <a:pt x="80572" y="815414"/>
                  </a:lnTo>
                  <a:lnTo>
                    <a:pt x="82658" y="809942"/>
                  </a:lnTo>
                  <a:lnTo>
                    <a:pt x="84776" y="804469"/>
                  </a:lnTo>
                  <a:lnTo>
                    <a:pt x="86913" y="798997"/>
                  </a:lnTo>
                  <a:lnTo>
                    <a:pt x="89063" y="793524"/>
                  </a:lnTo>
                  <a:lnTo>
                    <a:pt x="91217" y="788051"/>
                  </a:lnTo>
                  <a:lnTo>
                    <a:pt x="93368" y="782579"/>
                  </a:lnTo>
                  <a:lnTo>
                    <a:pt x="95508" y="777106"/>
                  </a:lnTo>
                  <a:lnTo>
                    <a:pt x="97625" y="771634"/>
                  </a:lnTo>
                  <a:lnTo>
                    <a:pt x="99709" y="766161"/>
                  </a:lnTo>
                  <a:lnTo>
                    <a:pt x="101756" y="760688"/>
                  </a:lnTo>
                  <a:lnTo>
                    <a:pt x="103759" y="755216"/>
                  </a:lnTo>
                  <a:lnTo>
                    <a:pt x="105712" y="749743"/>
                  </a:lnTo>
                  <a:lnTo>
                    <a:pt x="107612" y="744271"/>
                  </a:lnTo>
                  <a:lnTo>
                    <a:pt x="109454" y="738798"/>
                  </a:lnTo>
                  <a:lnTo>
                    <a:pt x="111225" y="733326"/>
                  </a:lnTo>
                  <a:lnTo>
                    <a:pt x="112931" y="727853"/>
                  </a:lnTo>
                  <a:lnTo>
                    <a:pt x="114574" y="722380"/>
                  </a:lnTo>
                  <a:lnTo>
                    <a:pt x="116156" y="716908"/>
                  </a:lnTo>
                  <a:lnTo>
                    <a:pt x="117680" y="711435"/>
                  </a:lnTo>
                  <a:lnTo>
                    <a:pt x="119147" y="705963"/>
                  </a:lnTo>
                  <a:lnTo>
                    <a:pt x="120562" y="700490"/>
                  </a:lnTo>
                  <a:lnTo>
                    <a:pt x="121923" y="695018"/>
                  </a:lnTo>
                  <a:lnTo>
                    <a:pt x="123244" y="689545"/>
                  </a:lnTo>
                  <a:lnTo>
                    <a:pt x="124533" y="684072"/>
                  </a:lnTo>
                  <a:lnTo>
                    <a:pt x="125796" y="678600"/>
                  </a:lnTo>
                  <a:lnTo>
                    <a:pt x="127040" y="673127"/>
                  </a:lnTo>
                  <a:lnTo>
                    <a:pt x="128271" y="667655"/>
                  </a:lnTo>
                  <a:lnTo>
                    <a:pt x="129496" y="662182"/>
                  </a:lnTo>
                  <a:lnTo>
                    <a:pt x="130721" y="656709"/>
                  </a:lnTo>
                  <a:lnTo>
                    <a:pt x="131954" y="651237"/>
                  </a:lnTo>
                  <a:lnTo>
                    <a:pt x="133199" y="645764"/>
                  </a:lnTo>
                  <a:lnTo>
                    <a:pt x="134458" y="640292"/>
                  </a:lnTo>
                  <a:lnTo>
                    <a:pt x="135734" y="634819"/>
                  </a:lnTo>
                  <a:lnTo>
                    <a:pt x="137030" y="629347"/>
                  </a:lnTo>
                  <a:lnTo>
                    <a:pt x="138349" y="623874"/>
                  </a:lnTo>
                  <a:lnTo>
                    <a:pt x="139690" y="618401"/>
                  </a:lnTo>
                  <a:lnTo>
                    <a:pt x="141050" y="612929"/>
                  </a:lnTo>
                  <a:lnTo>
                    <a:pt x="142426" y="607456"/>
                  </a:lnTo>
                  <a:lnTo>
                    <a:pt x="143817" y="601984"/>
                  </a:lnTo>
                  <a:lnTo>
                    <a:pt x="145219" y="596511"/>
                  </a:lnTo>
                  <a:lnTo>
                    <a:pt x="146631" y="591038"/>
                  </a:lnTo>
                  <a:lnTo>
                    <a:pt x="148047" y="585566"/>
                  </a:lnTo>
                  <a:lnTo>
                    <a:pt x="149464" y="580093"/>
                  </a:lnTo>
                  <a:lnTo>
                    <a:pt x="150877" y="574621"/>
                  </a:lnTo>
                  <a:lnTo>
                    <a:pt x="152284" y="569148"/>
                  </a:lnTo>
                  <a:lnTo>
                    <a:pt x="153681" y="563676"/>
                  </a:lnTo>
                  <a:lnTo>
                    <a:pt x="155066" y="558203"/>
                  </a:lnTo>
                  <a:lnTo>
                    <a:pt x="156435" y="552730"/>
                  </a:lnTo>
                  <a:lnTo>
                    <a:pt x="157784" y="547258"/>
                  </a:lnTo>
                  <a:lnTo>
                    <a:pt x="159114" y="541785"/>
                  </a:lnTo>
                  <a:lnTo>
                    <a:pt x="160423" y="536313"/>
                  </a:lnTo>
                  <a:lnTo>
                    <a:pt x="161711" y="530840"/>
                  </a:lnTo>
                  <a:lnTo>
                    <a:pt x="162976" y="525367"/>
                  </a:lnTo>
                  <a:lnTo>
                    <a:pt x="164218" y="519895"/>
                  </a:lnTo>
                  <a:lnTo>
                    <a:pt x="165434" y="514422"/>
                  </a:lnTo>
                  <a:lnTo>
                    <a:pt x="166623" y="508950"/>
                  </a:lnTo>
                  <a:lnTo>
                    <a:pt x="167787" y="503477"/>
                  </a:lnTo>
                  <a:lnTo>
                    <a:pt x="168927" y="498005"/>
                  </a:lnTo>
                  <a:lnTo>
                    <a:pt x="170041" y="492532"/>
                  </a:lnTo>
                  <a:lnTo>
                    <a:pt x="171131" y="487059"/>
                  </a:lnTo>
                  <a:lnTo>
                    <a:pt x="172194" y="481587"/>
                  </a:lnTo>
                  <a:lnTo>
                    <a:pt x="173228" y="476114"/>
                  </a:lnTo>
                  <a:lnTo>
                    <a:pt x="174234" y="470642"/>
                  </a:lnTo>
                  <a:lnTo>
                    <a:pt x="175214" y="465169"/>
                  </a:lnTo>
                  <a:lnTo>
                    <a:pt x="176169" y="459696"/>
                  </a:lnTo>
                  <a:lnTo>
                    <a:pt x="177097" y="454224"/>
                  </a:lnTo>
                  <a:lnTo>
                    <a:pt x="178000" y="448751"/>
                  </a:lnTo>
                  <a:lnTo>
                    <a:pt x="178877" y="443279"/>
                  </a:lnTo>
                  <a:lnTo>
                    <a:pt x="179725" y="437806"/>
                  </a:lnTo>
                  <a:lnTo>
                    <a:pt x="180550" y="432334"/>
                  </a:lnTo>
                  <a:lnTo>
                    <a:pt x="181352" y="426861"/>
                  </a:lnTo>
                  <a:lnTo>
                    <a:pt x="182132" y="421388"/>
                  </a:lnTo>
                  <a:lnTo>
                    <a:pt x="182892" y="415916"/>
                  </a:lnTo>
                  <a:lnTo>
                    <a:pt x="183632" y="410443"/>
                  </a:lnTo>
                  <a:lnTo>
                    <a:pt x="184351" y="404971"/>
                  </a:lnTo>
                  <a:lnTo>
                    <a:pt x="185051" y="399498"/>
                  </a:lnTo>
                  <a:lnTo>
                    <a:pt x="185734" y="394025"/>
                  </a:lnTo>
                  <a:lnTo>
                    <a:pt x="186401" y="388553"/>
                  </a:lnTo>
                  <a:lnTo>
                    <a:pt x="187052" y="383080"/>
                  </a:lnTo>
                  <a:lnTo>
                    <a:pt x="187688" y="377608"/>
                  </a:lnTo>
                  <a:lnTo>
                    <a:pt x="188309" y="372135"/>
                  </a:lnTo>
                  <a:lnTo>
                    <a:pt x="188911" y="366663"/>
                  </a:lnTo>
                  <a:lnTo>
                    <a:pt x="189496" y="361190"/>
                  </a:lnTo>
                  <a:lnTo>
                    <a:pt x="190065" y="355717"/>
                  </a:lnTo>
                  <a:lnTo>
                    <a:pt x="190616" y="350245"/>
                  </a:lnTo>
                  <a:lnTo>
                    <a:pt x="191149" y="344772"/>
                  </a:lnTo>
                  <a:lnTo>
                    <a:pt x="191663" y="339300"/>
                  </a:lnTo>
                  <a:lnTo>
                    <a:pt x="192157" y="333827"/>
                  </a:lnTo>
                  <a:lnTo>
                    <a:pt x="192626" y="328354"/>
                  </a:lnTo>
                  <a:lnTo>
                    <a:pt x="193073" y="322882"/>
                  </a:lnTo>
                  <a:lnTo>
                    <a:pt x="193498" y="317409"/>
                  </a:lnTo>
                  <a:lnTo>
                    <a:pt x="193901" y="311937"/>
                  </a:lnTo>
                  <a:lnTo>
                    <a:pt x="194281" y="306464"/>
                  </a:lnTo>
                  <a:lnTo>
                    <a:pt x="194639" y="300992"/>
                  </a:lnTo>
                  <a:lnTo>
                    <a:pt x="194974" y="295519"/>
                  </a:lnTo>
                  <a:lnTo>
                    <a:pt x="195283" y="290046"/>
                  </a:lnTo>
                  <a:lnTo>
                    <a:pt x="195572" y="284574"/>
                  </a:lnTo>
                  <a:lnTo>
                    <a:pt x="195841" y="279101"/>
                  </a:lnTo>
                  <a:lnTo>
                    <a:pt x="196091" y="273629"/>
                  </a:lnTo>
                  <a:lnTo>
                    <a:pt x="196324" y="268156"/>
                  </a:lnTo>
                  <a:lnTo>
                    <a:pt x="196539" y="262683"/>
                  </a:lnTo>
                  <a:lnTo>
                    <a:pt x="196738" y="257211"/>
                  </a:lnTo>
                  <a:lnTo>
                    <a:pt x="196922" y="251738"/>
                  </a:lnTo>
                  <a:lnTo>
                    <a:pt x="197094" y="246266"/>
                  </a:lnTo>
                  <a:lnTo>
                    <a:pt x="197255" y="240793"/>
                  </a:lnTo>
                  <a:lnTo>
                    <a:pt x="197406" y="235321"/>
                  </a:lnTo>
                  <a:lnTo>
                    <a:pt x="197549" y="229848"/>
                  </a:lnTo>
                  <a:lnTo>
                    <a:pt x="197685" y="224375"/>
                  </a:lnTo>
                  <a:lnTo>
                    <a:pt x="197813" y="218903"/>
                  </a:lnTo>
                  <a:lnTo>
                    <a:pt x="197938" y="213430"/>
                  </a:lnTo>
                  <a:lnTo>
                    <a:pt x="198058" y="207958"/>
                  </a:lnTo>
                  <a:lnTo>
                    <a:pt x="198177" y="202485"/>
                  </a:lnTo>
                  <a:lnTo>
                    <a:pt x="198294" y="197012"/>
                  </a:lnTo>
                  <a:lnTo>
                    <a:pt x="198411" y="191540"/>
                  </a:lnTo>
                  <a:lnTo>
                    <a:pt x="198528" y="186067"/>
                  </a:lnTo>
                  <a:lnTo>
                    <a:pt x="198647" y="180595"/>
                  </a:lnTo>
                  <a:lnTo>
                    <a:pt x="198769" y="175122"/>
                  </a:lnTo>
                  <a:lnTo>
                    <a:pt x="198893" y="169650"/>
                  </a:lnTo>
                  <a:lnTo>
                    <a:pt x="199021" y="164177"/>
                  </a:lnTo>
                  <a:lnTo>
                    <a:pt x="199153" y="158704"/>
                  </a:lnTo>
                  <a:lnTo>
                    <a:pt x="199289" y="153232"/>
                  </a:lnTo>
                  <a:lnTo>
                    <a:pt x="199429" y="147759"/>
                  </a:lnTo>
                  <a:lnTo>
                    <a:pt x="199574" y="142287"/>
                  </a:lnTo>
                  <a:lnTo>
                    <a:pt x="199723" y="136814"/>
                  </a:lnTo>
                  <a:lnTo>
                    <a:pt x="199876" y="131341"/>
                  </a:lnTo>
                  <a:lnTo>
                    <a:pt x="200031" y="125869"/>
                  </a:lnTo>
                  <a:lnTo>
                    <a:pt x="200189" y="120396"/>
                  </a:lnTo>
                  <a:lnTo>
                    <a:pt x="200348" y="114924"/>
                  </a:lnTo>
                  <a:lnTo>
                    <a:pt x="200507" y="109451"/>
                  </a:lnTo>
                  <a:lnTo>
                    <a:pt x="200665" y="103979"/>
                  </a:lnTo>
                  <a:lnTo>
                    <a:pt x="200822" y="98506"/>
                  </a:lnTo>
                  <a:lnTo>
                    <a:pt x="200976" y="93033"/>
                  </a:lnTo>
                  <a:lnTo>
                    <a:pt x="201126" y="87561"/>
                  </a:lnTo>
                  <a:lnTo>
                    <a:pt x="201271" y="82088"/>
                  </a:lnTo>
                  <a:lnTo>
                    <a:pt x="201411" y="76616"/>
                  </a:lnTo>
                  <a:lnTo>
                    <a:pt x="201543" y="71143"/>
                  </a:lnTo>
                  <a:lnTo>
                    <a:pt x="201668" y="65670"/>
                  </a:lnTo>
                  <a:lnTo>
                    <a:pt x="201786" y="60198"/>
                  </a:lnTo>
                  <a:lnTo>
                    <a:pt x="201896" y="54725"/>
                  </a:lnTo>
                  <a:lnTo>
                    <a:pt x="201999" y="49253"/>
                  </a:lnTo>
                  <a:lnTo>
                    <a:pt x="202094" y="43780"/>
                  </a:lnTo>
                  <a:lnTo>
                    <a:pt x="202180" y="38308"/>
                  </a:lnTo>
                  <a:lnTo>
                    <a:pt x="202259" y="32835"/>
                  </a:lnTo>
                  <a:lnTo>
                    <a:pt x="202330" y="27362"/>
                  </a:lnTo>
                  <a:lnTo>
                    <a:pt x="202395" y="21890"/>
                  </a:lnTo>
                  <a:lnTo>
                    <a:pt x="202454" y="16417"/>
                  </a:lnTo>
                  <a:lnTo>
                    <a:pt x="202508" y="10945"/>
                  </a:lnTo>
                  <a:lnTo>
                    <a:pt x="202557" y="5472"/>
                  </a:lnTo>
                  <a:lnTo>
                    <a:pt x="202600" y="0"/>
                  </a:lnTo>
                  <a:lnTo>
                    <a:pt x="203550" y="0"/>
                  </a:lnTo>
                  <a:lnTo>
                    <a:pt x="203594" y="5472"/>
                  </a:lnTo>
                  <a:lnTo>
                    <a:pt x="203643" y="10945"/>
                  </a:lnTo>
                  <a:lnTo>
                    <a:pt x="203696" y="16417"/>
                  </a:lnTo>
                  <a:lnTo>
                    <a:pt x="203756" y="21890"/>
                  </a:lnTo>
                  <a:lnTo>
                    <a:pt x="203821" y="27362"/>
                  </a:lnTo>
                  <a:lnTo>
                    <a:pt x="203892" y="32835"/>
                  </a:lnTo>
                  <a:lnTo>
                    <a:pt x="203970" y="38308"/>
                  </a:lnTo>
                  <a:lnTo>
                    <a:pt x="204057" y="43780"/>
                  </a:lnTo>
                  <a:lnTo>
                    <a:pt x="204152" y="49253"/>
                  </a:lnTo>
                  <a:lnTo>
                    <a:pt x="204255" y="54725"/>
                  </a:lnTo>
                  <a:lnTo>
                    <a:pt x="204365" y="60198"/>
                  </a:lnTo>
                  <a:lnTo>
                    <a:pt x="204483" y="65670"/>
                  </a:lnTo>
                  <a:lnTo>
                    <a:pt x="204608" y="71143"/>
                  </a:lnTo>
                  <a:lnTo>
                    <a:pt x="204740" y="76616"/>
                  </a:lnTo>
                  <a:lnTo>
                    <a:pt x="204880" y="82088"/>
                  </a:lnTo>
                  <a:lnTo>
                    <a:pt x="205025" y="87561"/>
                  </a:lnTo>
                  <a:lnTo>
                    <a:pt x="205175" y="93033"/>
                  </a:lnTo>
                  <a:lnTo>
                    <a:pt x="205329" y="98506"/>
                  </a:lnTo>
                  <a:lnTo>
                    <a:pt x="205485" y="103979"/>
                  </a:lnTo>
                  <a:lnTo>
                    <a:pt x="205644" y="109451"/>
                  </a:lnTo>
                  <a:lnTo>
                    <a:pt x="205803" y="114924"/>
                  </a:lnTo>
                  <a:lnTo>
                    <a:pt x="205962" y="120396"/>
                  </a:lnTo>
                  <a:lnTo>
                    <a:pt x="206120" y="125869"/>
                  </a:lnTo>
                  <a:lnTo>
                    <a:pt x="206275" y="131341"/>
                  </a:lnTo>
                  <a:lnTo>
                    <a:pt x="206427" y="136814"/>
                  </a:lnTo>
                  <a:lnTo>
                    <a:pt x="206576" y="142287"/>
                  </a:lnTo>
                  <a:lnTo>
                    <a:pt x="206721" y="147759"/>
                  </a:lnTo>
                  <a:lnTo>
                    <a:pt x="206862" y="153232"/>
                  </a:lnTo>
                  <a:lnTo>
                    <a:pt x="206998" y="158704"/>
                  </a:lnTo>
                  <a:lnTo>
                    <a:pt x="207130" y="164177"/>
                  </a:lnTo>
                  <a:lnTo>
                    <a:pt x="207258" y="169650"/>
                  </a:lnTo>
                  <a:lnTo>
                    <a:pt x="207382" y="175122"/>
                  </a:lnTo>
                  <a:lnTo>
                    <a:pt x="207504" y="180595"/>
                  </a:lnTo>
                  <a:lnTo>
                    <a:pt x="207623" y="186067"/>
                  </a:lnTo>
                  <a:lnTo>
                    <a:pt x="207740" y="191540"/>
                  </a:lnTo>
                  <a:lnTo>
                    <a:pt x="207857" y="197012"/>
                  </a:lnTo>
                  <a:lnTo>
                    <a:pt x="207974" y="202485"/>
                  </a:lnTo>
                  <a:lnTo>
                    <a:pt x="208092" y="207958"/>
                  </a:lnTo>
                  <a:lnTo>
                    <a:pt x="208213" y="213430"/>
                  </a:lnTo>
                  <a:lnTo>
                    <a:pt x="208337" y="218903"/>
                  </a:lnTo>
                  <a:lnTo>
                    <a:pt x="208466" y="224375"/>
                  </a:lnTo>
                  <a:lnTo>
                    <a:pt x="208602" y="229848"/>
                  </a:lnTo>
                  <a:lnTo>
                    <a:pt x="208745" y="235321"/>
                  </a:lnTo>
                  <a:lnTo>
                    <a:pt x="208896" y="240793"/>
                  </a:lnTo>
                  <a:lnTo>
                    <a:pt x="209057" y="246266"/>
                  </a:lnTo>
                  <a:lnTo>
                    <a:pt x="209229" y="251738"/>
                  </a:lnTo>
                  <a:lnTo>
                    <a:pt x="209413" y="257211"/>
                  </a:lnTo>
                  <a:lnTo>
                    <a:pt x="209611" y="262683"/>
                  </a:lnTo>
                  <a:lnTo>
                    <a:pt x="209827" y="268156"/>
                  </a:lnTo>
                  <a:lnTo>
                    <a:pt x="210060" y="273629"/>
                  </a:lnTo>
                  <a:lnTo>
                    <a:pt x="210310" y="279101"/>
                  </a:lnTo>
                  <a:lnTo>
                    <a:pt x="210579" y="284574"/>
                  </a:lnTo>
                  <a:lnTo>
                    <a:pt x="210868" y="290046"/>
                  </a:lnTo>
                  <a:lnTo>
                    <a:pt x="211177" y="295519"/>
                  </a:lnTo>
                  <a:lnTo>
                    <a:pt x="211512" y="300992"/>
                  </a:lnTo>
                  <a:lnTo>
                    <a:pt x="211870" y="306464"/>
                  </a:lnTo>
                  <a:lnTo>
                    <a:pt x="212250" y="311937"/>
                  </a:lnTo>
                  <a:lnTo>
                    <a:pt x="212653" y="317409"/>
                  </a:lnTo>
                  <a:lnTo>
                    <a:pt x="213078" y="322882"/>
                  </a:lnTo>
                  <a:lnTo>
                    <a:pt x="213525" y="328354"/>
                  </a:lnTo>
                  <a:lnTo>
                    <a:pt x="213994" y="333827"/>
                  </a:lnTo>
                  <a:lnTo>
                    <a:pt x="214488" y="339300"/>
                  </a:lnTo>
                  <a:lnTo>
                    <a:pt x="215002" y="344772"/>
                  </a:lnTo>
                  <a:lnTo>
                    <a:pt x="215535" y="350245"/>
                  </a:lnTo>
                  <a:lnTo>
                    <a:pt x="216086" y="355717"/>
                  </a:lnTo>
                  <a:lnTo>
                    <a:pt x="216654" y="361190"/>
                  </a:lnTo>
                  <a:lnTo>
                    <a:pt x="217240" y="366663"/>
                  </a:lnTo>
                  <a:lnTo>
                    <a:pt x="217842" y="372135"/>
                  </a:lnTo>
                  <a:lnTo>
                    <a:pt x="218463" y="377608"/>
                  </a:lnTo>
                  <a:lnTo>
                    <a:pt x="219098" y="383080"/>
                  </a:lnTo>
                  <a:lnTo>
                    <a:pt x="219750" y="388553"/>
                  </a:lnTo>
                  <a:lnTo>
                    <a:pt x="220417" y="394025"/>
                  </a:lnTo>
                  <a:lnTo>
                    <a:pt x="221100" y="399498"/>
                  </a:lnTo>
                  <a:lnTo>
                    <a:pt x="221800" y="404971"/>
                  </a:lnTo>
                  <a:lnTo>
                    <a:pt x="222519" y="410443"/>
                  </a:lnTo>
                  <a:lnTo>
                    <a:pt x="223259" y="415916"/>
                  </a:lnTo>
                  <a:lnTo>
                    <a:pt x="224019" y="421388"/>
                  </a:lnTo>
                  <a:lnTo>
                    <a:pt x="224799" y="426861"/>
                  </a:lnTo>
                  <a:lnTo>
                    <a:pt x="225601" y="432334"/>
                  </a:lnTo>
                  <a:lnTo>
                    <a:pt x="226425" y="437806"/>
                  </a:lnTo>
                  <a:lnTo>
                    <a:pt x="227273" y="443279"/>
                  </a:lnTo>
                  <a:lnTo>
                    <a:pt x="228151" y="448751"/>
                  </a:lnTo>
                  <a:lnTo>
                    <a:pt x="229054" y="454224"/>
                  </a:lnTo>
                  <a:lnTo>
                    <a:pt x="229982" y="459696"/>
                  </a:lnTo>
                  <a:lnTo>
                    <a:pt x="230936" y="465169"/>
                  </a:lnTo>
                  <a:lnTo>
                    <a:pt x="231917" y="470642"/>
                  </a:lnTo>
                  <a:lnTo>
                    <a:pt x="232923" y="476114"/>
                  </a:lnTo>
                  <a:lnTo>
                    <a:pt x="233956" y="481587"/>
                  </a:lnTo>
                  <a:lnTo>
                    <a:pt x="235020" y="487059"/>
                  </a:lnTo>
                  <a:lnTo>
                    <a:pt x="236109" y="492532"/>
                  </a:lnTo>
                  <a:lnTo>
                    <a:pt x="237224" y="498005"/>
                  </a:lnTo>
                  <a:lnTo>
                    <a:pt x="238364" y="503477"/>
                  </a:lnTo>
                  <a:lnTo>
                    <a:pt x="239528" y="508950"/>
                  </a:lnTo>
                  <a:lnTo>
                    <a:pt x="240717" y="514422"/>
                  </a:lnTo>
                  <a:lnTo>
                    <a:pt x="241933" y="519895"/>
                  </a:lnTo>
                  <a:lnTo>
                    <a:pt x="243175" y="525367"/>
                  </a:lnTo>
                  <a:lnTo>
                    <a:pt x="244440" y="530840"/>
                  </a:lnTo>
                  <a:lnTo>
                    <a:pt x="245728" y="536313"/>
                  </a:lnTo>
                  <a:lnTo>
                    <a:pt x="247037" y="541785"/>
                  </a:lnTo>
                  <a:lnTo>
                    <a:pt x="248366" y="547258"/>
                  </a:lnTo>
                  <a:lnTo>
                    <a:pt x="249716" y="552730"/>
                  </a:lnTo>
                  <a:lnTo>
                    <a:pt x="251085" y="558203"/>
                  </a:lnTo>
                  <a:lnTo>
                    <a:pt x="252470" y="563676"/>
                  </a:lnTo>
                  <a:lnTo>
                    <a:pt x="253867" y="569148"/>
                  </a:lnTo>
                  <a:lnTo>
                    <a:pt x="255274" y="574621"/>
                  </a:lnTo>
                  <a:lnTo>
                    <a:pt x="256687" y="580093"/>
                  </a:lnTo>
                  <a:lnTo>
                    <a:pt x="258103" y="585566"/>
                  </a:lnTo>
                  <a:lnTo>
                    <a:pt x="259520" y="591038"/>
                  </a:lnTo>
                  <a:lnTo>
                    <a:pt x="260931" y="596511"/>
                  </a:lnTo>
                  <a:lnTo>
                    <a:pt x="262334" y="601984"/>
                  </a:lnTo>
                  <a:lnTo>
                    <a:pt x="263725" y="607456"/>
                  </a:lnTo>
                  <a:lnTo>
                    <a:pt x="265101" y="612929"/>
                  </a:lnTo>
                  <a:lnTo>
                    <a:pt x="266461" y="618401"/>
                  </a:lnTo>
                  <a:lnTo>
                    <a:pt x="267801" y="623874"/>
                  </a:lnTo>
                  <a:lnTo>
                    <a:pt x="269120" y="629347"/>
                  </a:lnTo>
                  <a:lnTo>
                    <a:pt x="270416" y="634819"/>
                  </a:lnTo>
                  <a:lnTo>
                    <a:pt x="271693" y="640292"/>
                  </a:lnTo>
                  <a:lnTo>
                    <a:pt x="272952" y="645764"/>
                  </a:lnTo>
                  <a:lnTo>
                    <a:pt x="274197" y="651237"/>
                  </a:lnTo>
                  <a:lnTo>
                    <a:pt x="275429" y="656709"/>
                  </a:lnTo>
                  <a:lnTo>
                    <a:pt x="276655" y="662182"/>
                  </a:lnTo>
                  <a:lnTo>
                    <a:pt x="277880" y="667655"/>
                  </a:lnTo>
                  <a:lnTo>
                    <a:pt x="279110" y="673127"/>
                  </a:lnTo>
                  <a:lnTo>
                    <a:pt x="280354" y="678600"/>
                  </a:lnTo>
                  <a:lnTo>
                    <a:pt x="281618" y="684072"/>
                  </a:lnTo>
                  <a:lnTo>
                    <a:pt x="282907" y="689545"/>
                  </a:lnTo>
                  <a:lnTo>
                    <a:pt x="284228" y="695018"/>
                  </a:lnTo>
                  <a:lnTo>
                    <a:pt x="285588" y="700490"/>
                  </a:lnTo>
                  <a:lnTo>
                    <a:pt x="287003" y="705963"/>
                  </a:lnTo>
                  <a:lnTo>
                    <a:pt x="288471" y="711435"/>
                  </a:lnTo>
                  <a:lnTo>
                    <a:pt x="289994" y="716908"/>
                  </a:lnTo>
                  <a:lnTo>
                    <a:pt x="291577" y="722380"/>
                  </a:lnTo>
                  <a:lnTo>
                    <a:pt x="293220" y="727853"/>
                  </a:lnTo>
                  <a:lnTo>
                    <a:pt x="294926" y="733326"/>
                  </a:lnTo>
                  <a:lnTo>
                    <a:pt x="296697" y="738798"/>
                  </a:lnTo>
                  <a:lnTo>
                    <a:pt x="298539" y="744271"/>
                  </a:lnTo>
                  <a:lnTo>
                    <a:pt x="300439" y="749743"/>
                  </a:lnTo>
                  <a:lnTo>
                    <a:pt x="302392" y="755216"/>
                  </a:lnTo>
                  <a:lnTo>
                    <a:pt x="304395" y="760688"/>
                  </a:lnTo>
                  <a:lnTo>
                    <a:pt x="306442" y="766161"/>
                  </a:lnTo>
                  <a:lnTo>
                    <a:pt x="308526" y="771634"/>
                  </a:lnTo>
                  <a:lnTo>
                    <a:pt x="310643" y="777106"/>
                  </a:lnTo>
                  <a:lnTo>
                    <a:pt x="312783" y="782579"/>
                  </a:lnTo>
                  <a:lnTo>
                    <a:pt x="314933" y="788051"/>
                  </a:lnTo>
                  <a:lnTo>
                    <a:pt x="317088" y="793524"/>
                  </a:lnTo>
                  <a:lnTo>
                    <a:pt x="319237" y="798997"/>
                  </a:lnTo>
                  <a:lnTo>
                    <a:pt x="321375" y="804469"/>
                  </a:lnTo>
                  <a:lnTo>
                    <a:pt x="323493" y="809942"/>
                  </a:lnTo>
                  <a:lnTo>
                    <a:pt x="325579" y="815414"/>
                  </a:lnTo>
                  <a:lnTo>
                    <a:pt x="327629" y="820887"/>
                  </a:lnTo>
                  <a:lnTo>
                    <a:pt x="329641" y="826359"/>
                  </a:lnTo>
                  <a:lnTo>
                    <a:pt x="331611" y="831832"/>
                  </a:lnTo>
                  <a:lnTo>
                    <a:pt x="333536" y="837305"/>
                  </a:lnTo>
                  <a:lnTo>
                    <a:pt x="335417" y="842777"/>
                  </a:lnTo>
                  <a:lnTo>
                    <a:pt x="337252" y="848250"/>
                  </a:lnTo>
                  <a:lnTo>
                    <a:pt x="339036" y="853722"/>
                  </a:lnTo>
                  <a:lnTo>
                    <a:pt x="340782" y="859195"/>
                  </a:lnTo>
                  <a:lnTo>
                    <a:pt x="342494" y="864668"/>
                  </a:lnTo>
                  <a:lnTo>
                    <a:pt x="344178" y="870140"/>
                  </a:lnTo>
                  <a:lnTo>
                    <a:pt x="345839" y="875613"/>
                  </a:lnTo>
                  <a:lnTo>
                    <a:pt x="347483" y="881085"/>
                  </a:lnTo>
                  <a:lnTo>
                    <a:pt x="349118" y="886558"/>
                  </a:lnTo>
                  <a:lnTo>
                    <a:pt x="350752" y="892030"/>
                  </a:lnTo>
                  <a:lnTo>
                    <a:pt x="352392" y="897503"/>
                  </a:lnTo>
                  <a:lnTo>
                    <a:pt x="354046" y="902976"/>
                  </a:lnTo>
                  <a:lnTo>
                    <a:pt x="355716" y="908448"/>
                  </a:lnTo>
                  <a:lnTo>
                    <a:pt x="357409" y="913921"/>
                  </a:lnTo>
                  <a:lnTo>
                    <a:pt x="359128" y="919393"/>
                  </a:lnTo>
                  <a:lnTo>
                    <a:pt x="360879" y="924866"/>
                  </a:lnTo>
                  <a:lnTo>
                    <a:pt x="362661" y="930339"/>
                  </a:lnTo>
                  <a:lnTo>
                    <a:pt x="364471" y="935811"/>
                  </a:lnTo>
                  <a:lnTo>
                    <a:pt x="366307" y="941284"/>
                  </a:lnTo>
                  <a:lnTo>
                    <a:pt x="368167" y="946756"/>
                  </a:lnTo>
                  <a:lnTo>
                    <a:pt x="370046" y="952229"/>
                  </a:lnTo>
                  <a:lnTo>
                    <a:pt x="371939" y="957701"/>
                  </a:lnTo>
                  <a:lnTo>
                    <a:pt x="373839" y="963174"/>
                  </a:lnTo>
                  <a:lnTo>
                    <a:pt x="375736" y="968647"/>
                  </a:lnTo>
                  <a:lnTo>
                    <a:pt x="377622" y="974119"/>
                  </a:lnTo>
                  <a:lnTo>
                    <a:pt x="379489" y="979592"/>
                  </a:lnTo>
                  <a:lnTo>
                    <a:pt x="381329" y="985064"/>
                  </a:lnTo>
                  <a:lnTo>
                    <a:pt x="383134" y="990537"/>
                  </a:lnTo>
                  <a:lnTo>
                    <a:pt x="384891" y="996010"/>
                  </a:lnTo>
                  <a:lnTo>
                    <a:pt x="386588" y="1001482"/>
                  </a:lnTo>
                  <a:lnTo>
                    <a:pt x="388222" y="1006955"/>
                  </a:lnTo>
                  <a:lnTo>
                    <a:pt x="389789" y="1012427"/>
                  </a:lnTo>
                  <a:lnTo>
                    <a:pt x="391283" y="1017900"/>
                  </a:lnTo>
                  <a:lnTo>
                    <a:pt x="392700" y="1023372"/>
                  </a:lnTo>
                  <a:lnTo>
                    <a:pt x="394037" y="1028845"/>
                  </a:lnTo>
                  <a:lnTo>
                    <a:pt x="395280" y="1034318"/>
                  </a:lnTo>
                  <a:lnTo>
                    <a:pt x="396431" y="1039790"/>
                  </a:lnTo>
                  <a:lnTo>
                    <a:pt x="397499" y="1045263"/>
                  </a:lnTo>
                  <a:lnTo>
                    <a:pt x="398484" y="1050735"/>
                  </a:lnTo>
                  <a:lnTo>
                    <a:pt x="399390" y="1056208"/>
                  </a:lnTo>
                  <a:lnTo>
                    <a:pt x="400217" y="1061681"/>
                  </a:lnTo>
                  <a:lnTo>
                    <a:pt x="400970" y="1067153"/>
                  </a:lnTo>
                  <a:lnTo>
                    <a:pt x="401641" y="1072626"/>
                  </a:lnTo>
                  <a:lnTo>
                    <a:pt x="402247" y="1078098"/>
                  </a:lnTo>
                  <a:lnTo>
                    <a:pt x="402793" y="1083571"/>
                  </a:lnTo>
                  <a:lnTo>
                    <a:pt x="403284" y="1089043"/>
                  </a:lnTo>
                  <a:lnTo>
                    <a:pt x="403725" y="1094516"/>
                  </a:lnTo>
                  <a:lnTo>
                    <a:pt x="404119" y="1099989"/>
                  </a:lnTo>
                  <a:lnTo>
                    <a:pt x="404469" y="1105461"/>
                  </a:lnTo>
                  <a:lnTo>
                    <a:pt x="404775" y="1110934"/>
                  </a:lnTo>
                  <a:lnTo>
                    <a:pt x="405047" y="1116406"/>
                  </a:lnTo>
                  <a:lnTo>
                    <a:pt x="405286" y="1121879"/>
                  </a:lnTo>
                  <a:lnTo>
                    <a:pt x="405495" y="1127352"/>
                  </a:lnTo>
                  <a:lnTo>
                    <a:pt x="405675" y="1132824"/>
                  </a:lnTo>
                  <a:lnTo>
                    <a:pt x="405828" y="1138297"/>
                  </a:lnTo>
                  <a:lnTo>
                    <a:pt x="405950" y="1143769"/>
                  </a:lnTo>
                  <a:lnTo>
                    <a:pt x="406043" y="1149242"/>
                  </a:lnTo>
                  <a:lnTo>
                    <a:pt x="406108" y="1154714"/>
                  </a:lnTo>
                  <a:lnTo>
                    <a:pt x="406144" y="1160187"/>
                  </a:lnTo>
                  <a:lnTo>
                    <a:pt x="406151" y="1165660"/>
                  </a:lnTo>
                  <a:lnTo>
                    <a:pt x="406127" y="1171132"/>
                  </a:lnTo>
                  <a:lnTo>
                    <a:pt x="406070" y="1176605"/>
                  </a:lnTo>
                  <a:lnTo>
                    <a:pt x="405972" y="1182077"/>
                  </a:lnTo>
                  <a:lnTo>
                    <a:pt x="405833" y="1187550"/>
                  </a:lnTo>
                  <a:lnTo>
                    <a:pt x="405655" y="1193023"/>
                  </a:lnTo>
                  <a:lnTo>
                    <a:pt x="405433" y="1198495"/>
                  </a:lnTo>
                  <a:lnTo>
                    <a:pt x="405165" y="1203968"/>
                  </a:lnTo>
                  <a:lnTo>
                    <a:pt x="404850" y="1209440"/>
                  </a:lnTo>
                  <a:lnTo>
                    <a:pt x="404485" y="1214913"/>
                  </a:lnTo>
                  <a:lnTo>
                    <a:pt x="404057" y="1220385"/>
                  </a:lnTo>
                  <a:lnTo>
                    <a:pt x="403575" y="1225858"/>
                  </a:lnTo>
                  <a:lnTo>
                    <a:pt x="403039" y="1231331"/>
                  </a:lnTo>
                  <a:lnTo>
                    <a:pt x="402449" y="1236803"/>
                  </a:lnTo>
                  <a:lnTo>
                    <a:pt x="401805" y="1242276"/>
                  </a:lnTo>
                  <a:lnTo>
                    <a:pt x="401108" y="1247748"/>
                  </a:lnTo>
                  <a:lnTo>
                    <a:pt x="400357" y="1253221"/>
                  </a:lnTo>
                  <a:lnTo>
                    <a:pt x="399551" y="1258694"/>
                  </a:lnTo>
                  <a:lnTo>
                    <a:pt x="398701" y="1264166"/>
                  </a:lnTo>
                  <a:lnTo>
                    <a:pt x="397811" y="1269639"/>
                  </a:lnTo>
                  <a:lnTo>
                    <a:pt x="396885" y="1275111"/>
                  </a:lnTo>
                  <a:lnTo>
                    <a:pt x="395928" y="1280584"/>
                  </a:lnTo>
                  <a:lnTo>
                    <a:pt x="394943" y="1286056"/>
                  </a:lnTo>
                  <a:lnTo>
                    <a:pt x="393935" y="1291529"/>
                  </a:lnTo>
                  <a:lnTo>
                    <a:pt x="392908" y="1297002"/>
                  </a:lnTo>
                  <a:lnTo>
                    <a:pt x="391870" y="1302474"/>
                  </a:lnTo>
                  <a:lnTo>
                    <a:pt x="390822" y="1307947"/>
                  </a:lnTo>
                  <a:lnTo>
                    <a:pt x="389769" y="1313419"/>
                  </a:lnTo>
                  <a:lnTo>
                    <a:pt x="388711" y="1318892"/>
                  </a:lnTo>
                  <a:lnTo>
                    <a:pt x="387651" y="1324365"/>
                  </a:lnTo>
                  <a:lnTo>
                    <a:pt x="386589" y="1329837"/>
                  </a:lnTo>
                  <a:lnTo>
                    <a:pt x="385523" y="1335310"/>
                  </a:lnTo>
                  <a:lnTo>
                    <a:pt x="384454" y="1340782"/>
                  </a:lnTo>
                  <a:lnTo>
                    <a:pt x="383378" y="1346255"/>
                  </a:lnTo>
                  <a:lnTo>
                    <a:pt x="382293" y="1351727"/>
                  </a:lnTo>
                  <a:lnTo>
                    <a:pt x="381197" y="1357200"/>
                  </a:lnTo>
                  <a:lnTo>
                    <a:pt x="380084" y="1362673"/>
                  </a:lnTo>
                  <a:lnTo>
                    <a:pt x="378948" y="1368145"/>
                  </a:lnTo>
                  <a:lnTo>
                    <a:pt x="377788" y="1373618"/>
                  </a:lnTo>
                  <a:lnTo>
                    <a:pt x="376599" y="1379090"/>
                  </a:lnTo>
                  <a:lnTo>
                    <a:pt x="375379" y="1384563"/>
                  </a:lnTo>
                  <a:lnTo>
                    <a:pt x="374125" y="1390036"/>
                  </a:lnTo>
                  <a:lnTo>
                    <a:pt x="372832" y="1395508"/>
                  </a:lnTo>
                  <a:lnTo>
                    <a:pt x="371495" y="1400981"/>
                  </a:lnTo>
                  <a:lnTo>
                    <a:pt x="370110" y="1406453"/>
                  </a:lnTo>
                  <a:lnTo>
                    <a:pt x="368681" y="1411926"/>
                  </a:lnTo>
                  <a:lnTo>
                    <a:pt x="367207" y="1417398"/>
                  </a:lnTo>
                  <a:lnTo>
                    <a:pt x="365687" y="1422871"/>
                  </a:lnTo>
                  <a:lnTo>
                    <a:pt x="364122" y="1428344"/>
                  </a:lnTo>
                  <a:lnTo>
                    <a:pt x="362511" y="1433816"/>
                  </a:lnTo>
                  <a:lnTo>
                    <a:pt x="360850" y="1439289"/>
                  </a:lnTo>
                  <a:lnTo>
                    <a:pt x="359144" y="1444761"/>
                  </a:lnTo>
                  <a:lnTo>
                    <a:pt x="357398" y="1450234"/>
                  </a:lnTo>
                  <a:lnTo>
                    <a:pt x="355614" y="1455706"/>
                  </a:lnTo>
                  <a:lnTo>
                    <a:pt x="353795" y="1461179"/>
                  </a:lnTo>
                  <a:lnTo>
                    <a:pt x="351943" y="1466652"/>
                  </a:lnTo>
                  <a:lnTo>
                    <a:pt x="350059" y="1472124"/>
                  </a:lnTo>
                  <a:lnTo>
                    <a:pt x="348145" y="1477597"/>
                  </a:lnTo>
                  <a:lnTo>
                    <a:pt x="346208" y="1483069"/>
                  </a:lnTo>
                  <a:lnTo>
                    <a:pt x="344253" y="1488542"/>
                  </a:lnTo>
                  <a:lnTo>
                    <a:pt x="342284" y="1494015"/>
                  </a:lnTo>
                  <a:lnTo>
                    <a:pt x="340305" y="1499487"/>
                  </a:lnTo>
                  <a:lnTo>
                    <a:pt x="338320" y="1504960"/>
                  </a:lnTo>
                  <a:lnTo>
                    <a:pt x="336335" y="1510432"/>
                  </a:lnTo>
                  <a:lnTo>
                    <a:pt x="334355" y="1515905"/>
                  </a:lnTo>
                  <a:lnTo>
                    <a:pt x="332387" y="1521377"/>
                  </a:lnTo>
                  <a:lnTo>
                    <a:pt x="330436" y="1526850"/>
                  </a:lnTo>
                  <a:lnTo>
                    <a:pt x="328507" y="1532323"/>
                  </a:lnTo>
                  <a:lnTo>
                    <a:pt x="326606" y="1537795"/>
                  </a:lnTo>
                  <a:lnTo>
                    <a:pt x="324736" y="1543268"/>
                  </a:lnTo>
                  <a:lnTo>
                    <a:pt x="322911" y="1548740"/>
                  </a:lnTo>
                  <a:lnTo>
                    <a:pt x="321132" y="1554213"/>
                  </a:lnTo>
                  <a:lnTo>
                    <a:pt x="319401" y="1559686"/>
                  </a:lnTo>
                  <a:lnTo>
                    <a:pt x="317721" y="1565158"/>
                  </a:lnTo>
                  <a:lnTo>
                    <a:pt x="316094" y="1570631"/>
                  </a:lnTo>
                  <a:lnTo>
                    <a:pt x="314523" y="1576103"/>
                  </a:lnTo>
                  <a:lnTo>
                    <a:pt x="313007" y="1581576"/>
                  </a:lnTo>
                  <a:lnTo>
                    <a:pt x="311559" y="1587048"/>
                  </a:lnTo>
                  <a:lnTo>
                    <a:pt x="310165" y="1592521"/>
                  </a:lnTo>
                  <a:lnTo>
                    <a:pt x="308822" y="1597994"/>
                  </a:lnTo>
                  <a:lnTo>
                    <a:pt x="307527" y="1603466"/>
                  </a:lnTo>
                  <a:lnTo>
                    <a:pt x="306275" y="1608939"/>
                  </a:lnTo>
                  <a:lnTo>
                    <a:pt x="305062" y="1614411"/>
                  </a:lnTo>
                  <a:lnTo>
                    <a:pt x="303883" y="1619884"/>
                  </a:lnTo>
                  <a:lnTo>
                    <a:pt x="302734" y="1625357"/>
                  </a:lnTo>
                  <a:lnTo>
                    <a:pt x="301602" y="1630829"/>
                  </a:lnTo>
                  <a:lnTo>
                    <a:pt x="300481" y="1636302"/>
                  </a:lnTo>
                  <a:lnTo>
                    <a:pt x="299365" y="1641774"/>
                  </a:lnTo>
                  <a:lnTo>
                    <a:pt x="298248" y="1647247"/>
                  </a:lnTo>
                  <a:lnTo>
                    <a:pt x="297125" y="1652719"/>
                  </a:lnTo>
                  <a:lnTo>
                    <a:pt x="295989" y="1658192"/>
                  </a:lnTo>
                  <a:lnTo>
                    <a:pt x="294834" y="1663665"/>
                  </a:lnTo>
                  <a:lnTo>
                    <a:pt x="293658" y="1669137"/>
                  </a:lnTo>
                  <a:lnTo>
                    <a:pt x="292460" y="1674610"/>
                  </a:lnTo>
                  <a:lnTo>
                    <a:pt x="291237" y="1680082"/>
                  </a:lnTo>
                  <a:lnTo>
                    <a:pt x="289989" y="1685555"/>
                  </a:lnTo>
                  <a:lnTo>
                    <a:pt x="288717" y="1691028"/>
                  </a:lnTo>
                  <a:lnTo>
                    <a:pt x="287416" y="1696500"/>
                  </a:lnTo>
                  <a:lnTo>
                    <a:pt x="286093" y="1701973"/>
                  </a:lnTo>
                  <a:lnTo>
                    <a:pt x="284750" y="1707445"/>
                  </a:lnTo>
                  <a:lnTo>
                    <a:pt x="283390" y="1712918"/>
                  </a:lnTo>
                  <a:lnTo>
                    <a:pt x="282017" y="1718390"/>
                  </a:lnTo>
                  <a:lnTo>
                    <a:pt x="280633" y="1723863"/>
                  </a:lnTo>
                  <a:lnTo>
                    <a:pt x="279241" y="1729336"/>
                  </a:lnTo>
                  <a:lnTo>
                    <a:pt x="277845" y="1734808"/>
                  </a:lnTo>
                  <a:lnTo>
                    <a:pt x="276449" y="1740281"/>
                  </a:lnTo>
                  <a:lnTo>
                    <a:pt x="275057" y="1745753"/>
                  </a:lnTo>
                  <a:lnTo>
                    <a:pt x="273671" y="1751226"/>
                  </a:lnTo>
                  <a:lnTo>
                    <a:pt x="272293" y="1756699"/>
                  </a:lnTo>
                  <a:lnTo>
                    <a:pt x="270927" y="1762171"/>
                  </a:lnTo>
                  <a:lnTo>
                    <a:pt x="269577" y="1767644"/>
                  </a:lnTo>
                  <a:lnTo>
                    <a:pt x="268244" y="1773116"/>
                  </a:lnTo>
                  <a:lnTo>
                    <a:pt x="266931" y="1778589"/>
                  </a:lnTo>
                  <a:lnTo>
                    <a:pt x="265639" y="1784061"/>
                  </a:lnTo>
                  <a:lnTo>
                    <a:pt x="264370" y="1789534"/>
                  </a:lnTo>
                  <a:lnTo>
                    <a:pt x="263126" y="1795007"/>
                  </a:lnTo>
                  <a:lnTo>
                    <a:pt x="261908" y="1800479"/>
                  </a:lnTo>
                  <a:lnTo>
                    <a:pt x="260723" y="1805952"/>
                  </a:lnTo>
                  <a:lnTo>
                    <a:pt x="259571" y="1811424"/>
                  </a:lnTo>
                  <a:lnTo>
                    <a:pt x="258452" y="1816897"/>
                  </a:lnTo>
                  <a:lnTo>
                    <a:pt x="257367" y="1822370"/>
                  </a:lnTo>
                  <a:lnTo>
                    <a:pt x="256318" y="1827842"/>
                  </a:lnTo>
                  <a:lnTo>
                    <a:pt x="255306" y="1833315"/>
                  </a:lnTo>
                  <a:lnTo>
                    <a:pt x="254332" y="1838787"/>
                  </a:lnTo>
                  <a:lnTo>
                    <a:pt x="253404" y="1844260"/>
                  </a:lnTo>
                  <a:lnTo>
                    <a:pt x="252515" y="1849732"/>
                  </a:lnTo>
                  <a:lnTo>
                    <a:pt x="251664" y="1855205"/>
                  </a:lnTo>
                  <a:lnTo>
                    <a:pt x="250849" y="1860678"/>
                  </a:lnTo>
                  <a:lnTo>
                    <a:pt x="250068" y="1866150"/>
                  </a:lnTo>
                  <a:lnTo>
                    <a:pt x="249320" y="1871623"/>
                  </a:lnTo>
                  <a:lnTo>
                    <a:pt x="248603" y="1877095"/>
                  </a:lnTo>
                  <a:lnTo>
                    <a:pt x="247915" y="1882568"/>
                  </a:lnTo>
                  <a:lnTo>
                    <a:pt x="247247" y="1888041"/>
                  </a:lnTo>
                  <a:lnTo>
                    <a:pt x="246596" y="1893513"/>
                  </a:lnTo>
                  <a:lnTo>
                    <a:pt x="245957" y="1898986"/>
                  </a:lnTo>
                  <a:lnTo>
                    <a:pt x="245326" y="1904458"/>
                  </a:lnTo>
                  <a:lnTo>
                    <a:pt x="244698" y="1909931"/>
                  </a:lnTo>
                  <a:lnTo>
                    <a:pt x="244069" y="1915403"/>
                  </a:lnTo>
                  <a:lnTo>
                    <a:pt x="243435" y="1920876"/>
                  </a:lnTo>
                  <a:lnTo>
                    <a:pt x="242793" y="1926349"/>
                  </a:lnTo>
                  <a:lnTo>
                    <a:pt x="242142" y="1931821"/>
                  </a:lnTo>
                  <a:lnTo>
                    <a:pt x="241479" y="1937294"/>
                  </a:lnTo>
                  <a:lnTo>
                    <a:pt x="240804" y="1942766"/>
                  </a:lnTo>
                  <a:lnTo>
                    <a:pt x="240118" y="1948239"/>
                  </a:lnTo>
                  <a:lnTo>
                    <a:pt x="239419" y="1953712"/>
                  </a:lnTo>
                  <a:lnTo>
                    <a:pt x="238712" y="1959184"/>
                  </a:lnTo>
                  <a:lnTo>
                    <a:pt x="238000" y="1964657"/>
                  </a:lnTo>
                  <a:lnTo>
                    <a:pt x="237286" y="1970129"/>
                  </a:lnTo>
                  <a:lnTo>
                    <a:pt x="236573" y="1975602"/>
                  </a:lnTo>
                  <a:lnTo>
                    <a:pt x="235865" y="1981074"/>
                  </a:lnTo>
                  <a:lnTo>
                    <a:pt x="235165" y="1986547"/>
                  </a:lnTo>
                  <a:lnTo>
                    <a:pt x="234480" y="1992020"/>
                  </a:lnTo>
                  <a:lnTo>
                    <a:pt x="233812" y="1997492"/>
                  </a:lnTo>
                  <a:lnTo>
                    <a:pt x="233163" y="2002965"/>
                  </a:lnTo>
                  <a:lnTo>
                    <a:pt x="232537" y="2008437"/>
                  </a:lnTo>
                  <a:lnTo>
                    <a:pt x="231934" y="2013910"/>
                  </a:lnTo>
                  <a:lnTo>
                    <a:pt x="231357" y="2019383"/>
                  </a:lnTo>
                  <a:lnTo>
                    <a:pt x="230809" y="2024855"/>
                  </a:lnTo>
                  <a:lnTo>
                    <a:pt x="230289" y="2030328"/>
                  </a:lnTo>
                  <a:lnTo>
                    <a:pt x="229795" y="2035800"/>
                  </a:lnTo>
                  <a:lnTo>
                    <a:pt x="229324" y="2041273"/>
                  </a:lnTo>
                  <a:lnTo>
                    <a:pt x="228874" y="2046745"/>
                  </a:lnTo>
                  <a:lnTo>
                    <a:pt x="228444" y="2052218"/>
                  </a:lnTo>
                  <a:lnTo>
                    <a:pt x="228031" y="2057691"/>
                  </a:lnTo>
                  <a:lnTo>
                    <a:pt x="227633" y="2063163"/>
                  </a:lnTo>
                  <a:lnTo>
                    <a:pt x="227244" y="2068636"/>
                  </a:lnTo>
                  <a:lnTo>
                    <a:pt x="226860" y="2074108"/>
                  </a:lnTo>
                  <a:lnTo>
                    <a:pt x="226477" y="2079581"/>
                  </a:lnTo>
                  <a:lnTo>
                    <a:pt x="226094" y="2085054"/>
                  </a:lnTo>
                  <a:lnTo>
                    <a:pt x="225706" y="2090526"/>
                  </a:lnTo>
                  <a:lnTo>
                    <a:pt x="225312" y="2095999"/>
                  </a:lnTo>
                  <a:lnTo>
                    <a:pt x="224906" y="2101471"/>
                  </a:lnTo>
                  <a:lnTo>
                    <a:pt x="224488" y="2106944"/>
                  </a:lnTo>
                  <a:lnTo>
                    <a:pt x="224058" y="2112416"/>
                  </a:lnTo>
                  <a:lnTo>
                    <a:pt x="223615" y="2117889"/>
                  </a:lnTo>
                  <a:lnTo>
                    <a:pt x="223159" y="2123362"/>
                  </a:lnTo>
                  <a:lnTo>
                    <a:pt x="222691" y="2128834"/>
                  </a:lnTo>
                  <a:lnTo>
                    <a:pt x="222212" y="2134307"/>
                  </a:lnTo>
                  <a:lnTo>
                    <a:pt x="221723" y="2139779"/>
                  </a:lnTo>
                  <a:lnTo>
                    <a:pt x="221228" y="2145252"/>
                  </a:lnTo>
                  <a:lnTo>
                    <a:pt x="220731" y="2150725"/>
                  </a:lnTo>
                  <a:lnTo>
                    <a:pt x="220233" y="2156197"/>
                  </a:lnTo>
                  <a:lnTo>
                    <a:pt x="219739" y="2161670"/>
                  </a:lnTo>
                  <a:lnTo>
                    <a:pt x="219250" y="2167142"/>
                  </a:lnTo>
                  <a:lnTo>
                    <a:pt x="218773" y="2172615"/>
                  </a:lnTo>
                  <a:lnTo>
                    <a:pt x="218311" y="2178087"/>
                  </a:lnTo>
                  <a:lnTo>
                    <a:pt x="217866" y="2183560"/>
                  </a:lnTo>
                  <a:lnTo>
                    <a:pt x="217439" y="2189033"/>
                  </a:lnTo>
                  <a:lnTo>
                    <a:pt x="217033" y="2194505"/>
                  </a:lnTo>
                  <a:lnTo>
                    <a:pt x="216649" y="2199978"/>
                  </a:lnTo>
                  <a:lnTo>
                    <a:pt x="216288" y="2205450"/>
                  </a:lnTo>
                  <a:lnTo>
                    <a:pt x="215955" y="2210923"/>
                  </a:lnTo>
                  <a:lnTo>
                    <a:pt x="215646" y="2216395"/>
                  </a:lnTo>
                  <a:lnTo>
                    <a:pt x="215360" y="2221868"/>
                  </a:lnTo>
                  <a:lnTo>
                    <a:pt x="215095" y="2227341"/>
                  </a:lnTo>
                  <a:lnTo>
                    <a:pt x="214850" y="2232813"/>
                  </a:lnTo>
                  <a:lnTo>
                    <a:pt x="214623" y="2238286"/>
                  </a:lnTo>
                  <a:lnTo>
                    <a:pt x="214412" y="2243758"/>
                  </a:lnTo>
                  <a:lnTo>
                    <a:pt x="214217" y="2249231"/>
                  </a:lnTo>
                  <a:lnTo>
                    <a:pt x="214032" y="2254704"/>
                  </a:lnTo>
                  <a:lnTo>
                    <a:pt x="213855" y="2260176"/>
                  </a:lnTo>
                  <a:lnTo>
                    <a:pt x="213685" y="2265649"/>
                  </a:lnTo>
                  <a:lnTo>
                    <a:pt x="213520" y="2271121"/>
                  </a:lnTo>
                  <a:lnTo>
                    <a:pt x="213359" y="2276594"/>
                  </a:lnTo>
                  <a:lnTo>
                    <a:pt x="213199" y="2282066"/>
                  </a:lnTo>
                  <a:lnTo>
                    <a:pt x="213042" y="2287539"/>
                  </a:lnTo>
                  <a:lnTo>
                    <a:pt x="212885" y="2293012"/>
                  </a:lnTo>
                  <a:lnTo>
                    <a:pt x="212730" y="2298484"/>
                  </a:lnTo>
                  <a:lnTo>
                    <a:pt x="212576" y="2303957"/>
                  </a:lnTo>
                  <a:lnTo>
                    <a:pt x="212424" y="2309429"/>
                  </a:lnTo>
                  <a:lnTo>
                    <a:pt x="212275" y="2314902"/>
                  </a:lnTo>
                  <a:lnTo>
                    <a:pt x="212131" y="2320375"/>
                  </a:lnTo>
                  <a:lnTo>
                    <a:pt x="211991" y="2325847"/>
                  </a:lnTo>
                  <a:lnTo>
                    <a:pt x="211857" y="2331320"/>
                  </a:lnTo>
                  <a:lnTo>
                    <a:pt x="211728" y="2336792"/>
                  </a:lnTo>
                  <a:lnTo>
                    <a:pt x="211606" y="2342265"/>
                  </a:lnTo>
                  <a:lnTo>
                    <a:pt x="211491" y="2347737"/>
                  </a:lnTo>
                  <a:lnTo>
                    <a:pt x="211382" y="2353210"/>
                  </a:lnTo>
                  <a:lnTo>
                    <a:pt x="211280" y="2358683"/>
                  </a:lnTo>
                  <a:lnTo>
                    <a:pt x="211182" y="2364155"/>
                  </a:lnTo>
                  <a:lnTo>
                    <a:pt x="211088" y="2369628"/>
                  </a:lnTo>
                  <a:lnTo>
                    <a:pt x="210996" y="2375100"/>
                  </a:lnTo>
                  <a:lnTo>
                    <a:pt x="210904" y="2380573"/>
                  </a:lnTo>
                  <a:lnTo>
                    <a:pt x="210812" y="2386046"/>
                  </a:lnTo>
                  <a:lnTo>
                    <a:pt x="210716" y="2391518"/>
                  </a:lnTo>
                  <a:lnTo>
                    <a:pt x="210613" y="2396991"/>
                  </a:lnTo>
                  <a:lnTo>
                    <a:pt x="210504" y="2402463"/>
                  </a:lnTo>
                  <a:lnTo>
                    <a:pt x="210386" y="2407936"/>
                  </a:lnTo>
                  <a:lnTo>
                    <a:pt x="210258" y="2413408"/>
                  </a:lnTo>
                  <a:lnTo>
                    <a:pt x="210119" y="2418881"/>
                  </a:lnTo>
                  <a:lnTo>
                    <a:pt x="209969" y="2424354"/>
                  </a:lnTo>
                  <a:lnTo>
                    <a:pt x="209806" y="2429826"/>
                  </a:lnTo>
                  <a:lnTo>
                    <a:pt x="209630" y="2435299"/>
                  </a:lnTo>
                  <a:lnTo>
                    <a:pt x="209443" y="2440771"/>
                  </a:lnTo>
                  <a:lnTo>
                    <a:pt x="209246" y="2446244"/>
                  </a:lnTo>
                  <a:lnTo>
                    <a:pt x="209041" y="2451717"/>
                  </a:lnTo>
                  <a:lnTo>
                    <a:pt x="208829" y="2457189"/>
                  </a:lnTo>
                  <a:lnTo>
                    <a:pt x="208611" y="2462662"/>
                  </a:lnTo>
                  <a:lnTo>
                    <a:pt x="208389" y="2468134"/>
                  </a:lnTo>
                  <a:lnTo>
                    <a:pt x="208167" y="2473607"/>
                  </a:lnTo>
                  <a:lnTo>
                    <a:pt x="207947" y="2479079"/>
                  </a:lnTo>
                  <a:lnTo>
                    <a:pt x="207730" y="2484552"/>
                  </a:lnTo>
                  <a:lnTo>
                    <a:pt x="207519" y="2490025"/>
                  </a:lnTo>
                  <a:lnTo>
                    <a:pt x="207315" y="2495497"/>
                  </a:lnTo>
                  <a:lnTo>
                    <a:pt x="207121" y="2500970"/>
                  </a:lnTo>
                  <a:lnTo>
                    <a:pt x="206940" y="2506442"/>
                  </a:lnTo>
                  <a:lnTo>
                    <a:pt x="206771" y="2511915"/>
                  </a:lnTo>
                  <a:lnTo>
                    <a:pt x="206616" y="2517388"/>
                  </a:lnTo>
                  <a:lnTo>
                    <a:pt x="206474" y="2522860"/>
                  </a:lnTo>
                  <a:lnTo>
                    <a:pt x="206347" y="2528333"/>
                  </a:lnTo>
                  <a:lnTo>
                    <a:pt x="206235" y="2533805"/>
                  </a:lnTo>
                  <a:lnTo>
                    <a:pt x="206139" y="2539278"/>
                  </a:lnTo>
                  <a:lnTo>
                    <a:pt x="206058" y="2544750"/>
                  </a:lnTo>
                  <a:lnTo>
                    <a:pt x="205991" y="2550223"/>
                  </a:lnTo>
                  <a:lnTo>
                    <a:pt x="205936" y="2555696"/>
                  </a:lnTo>
                  <a:lnTo>
                    <a:pt x="205893" y="2561168"/>
                  </a:lnTo>
                  <a:lnTo>
                    <a:pt x="205860" y="2566641"/>
                  </a:lnTo>
                  <a:lnTo>
                    <a:pt x="205836" y="2572113"/>
                  </a:lnTo>
                  <a:lnTo>
                    <a:pt x="205822" y="2577586"/>
                  </a:lnTo>
                  <a:lnTo>
                    <a:pt x="205814" y="2583059"/>
                  </a:lnTo>
                  <a:lnTo>
                    <a:pt x="205810" y="2588531"/>
                  </a:lnTo>
                  <a:lnTo>
                    <a:pt x="205811" y="2594004"/>
                  </a:lnTo>
                  <a:lnTo>
                    <a:pt x="205813" y="2599476"/>
                  </a:lnTo>
                  <a:lnTo>
                    <a:pt x="205816" y="2604949"/>
                  </a:lnTo>
                  <a:lnTo>
                    <a:pt x="205819" y="2610421"/>
                  </a:lnTo>
                  <a:lnTo>
                    <a:pt x="205819" y="2615894"/>
                  </a:lnTo>
                  <a:lnTo>
                    <a:pt x="205817" y="2621367"/>
                  </a:lnTo>
                  <a:lnTo>
                    <a:pt x="205811" y="2626839"/>
                  </a:lnTo>
                  <a:lnTo>
                    <a:pt x="205800" y="2632312"/>
                  </a:lnTo>
                  <a:lnTo>
                    <a:pt x="205784" y="2637784"/>
                  </a:lnTo>
                  <a:lnTo>
                    <a:pt x="205763" y="2643257"/>
                  </a:lnTo>
                  <a:lnTo>
                    <a:pt x="205735" y="2648730"/>
                  </a:lnTo>
                  <a:lnTo>
                    <a:pt x="205699" y="2654202"/>
                  </a:lnTo>
                  <a:lnTo>
                    <a:pt x="205657" y="2659675"/>
                  </a:lnTo>
                  <a:lnTo>
                    <a:pt x="205608" y="2665147"/>
                  </a:lnTo>
                  <a:lnTo>
                    <a:pt x="205553" y="2670620"/>
                  </a:lnTo>
                  <a:lnTo>
                    <a:pt x="205491" y="2676092"/>
                  </a:lnTo>
                  <a:lnTo>
                    <a:pt x="205422" y="2681565"/>
                  </a:lnTo>
                  <a:lnTo>
                    <a:pt x="205348" y="2687038"/>
                  </a:lnTo>
                  <a:lnTo>
                    <a:pt x="205268" y="2692510"/>
                  </a:lnTo>
                  <a:lnTo>
                    <a:pt x="205183" y="2697983"/>
                  </a:lnTo>
                  <a:lnTo>
                    <a:pt x="205095" y="2703455"/>
                  </a:lnTo>
                  <a:lnTo>
                    <a:pt x="205004" y="2708928"/>
                  </a:lnTo>
                  <a:lnTo>
                    <a:pt x="204910" y="2714401"/>
                  </a:lnTo>
                  <a:lnTo>
                    <a:pt x="204815" y="2719873"/>
                  </a:lnTo>
                  <a:lnTo>
                    <a:pt x="204718" y="2725346"/>
                  </a:lnTo>
                  <a:lnTo>
                    <a:pt x="204622" y="2730818"/>
                  </a:lnTo>
                  <a:lnTo>
                    <a:pt x="204527" y="2736291"/>
                  </a:lnTo>
                  <a:lnTo>
                    <a:pt x="204433" y="2741763"/>
                  </a:lnTo>
                  <a:lnTo>
                    <a:pt x="204342" y="2747236"/>
                  </a:lnTo>
                  <a:lnTo>
                    <a:pt x="204253" y="2752709"/>
                  </a:lnTo>
                  <a:lnTo>
                    <a:pt x="204167" y="2758181"/>
                  </a:lnTo>
                  <a:lnTo>
                    <a:pt x="204085" y="2763654"/>
                  </a:lnTo>
                  <a:lnTo>
                    <a:pt x="204007" y="2769126"/>
                  </a:lnTo>
                  <a:lnTo>
                    <a:pt x="203933" y="2774599"/>
                  </a:lnTo>
                  <a:lnTo>
                    <a:pt x="203864" y="2780072"/>
                  </a:lnTo>
                  <a:lnTo>
                    <a:pt x="203798" y="2785544"/>
                  </a:lnTo>
                  <a:lnTo>
                    <a:pt x="203736" y="2791017"/>
                  </a:lnTo>
                  <a:lnTo>
                    <a:pt x="203679" y="2796489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6" name="pg40">
              <a:extLst>
                <a:ext uri="{FF2B5EF4-FFF2-40B4-BE49-F238E27FC236}">
                  <a16:creationId xmlns:a16="http://schemas.microsoft.com/office/drawing/2014/main" id="{DF9A720E-8439-672E-AD19-2EDEF8D2F2EB}"/>
                </a:ext>
              </a:extLst>
            </p:cNvPr>
            <p:cNvSpPr/>
            <p:nvPr/>
          </p:nvSpPr>
          <p:spPr>
            <a:xfrm>
              <a:off x="7410762" y="3784840"/>
              <a:ext cx="380425" cy="2915114"/>
            </a:xfrm>
            <a:custGeom>
              <a:avLst/>
              <a:gdLst/>
              <a:ahLst/>
              <a:cxnLst/>
              <a:rect l="0" t="0" r="0" b="0"/>
              <a:pathLst>
                <a:path w="380425" h="2915114">
                  <a:moveTo>
                    <a:pt x="189973" y="2915114"/>
                  </a:moveTo>
                  <a:lnTo>
                    <a:pt x="189959" y="2909410"/>
                  </a:lnTo>
                  <a:lnTo>
                    <a:pt x="189944" y="2903705"/>
                  </a:lnTo>
                  <a:lnTo>
                    <a:pt x="189928" y="2898000"/>
                  </a:lnTo>
                  <a:lnTo>
                    <a:pt x="189911" y="2892295"/>
                  </a:lnTo>
                  <a:lnTo>
                    <a:pt x="189892" y="2886591"/>
                  </a:lnTo>
                  <a:lnTo>
                    <a:pt x="189872" y="2880886"/>
                  </a:lnTo>
                  <a:lnTo>
                    <a:pt x="189850" y="2875181"/>
                  </a:lnTo>
                  <a:lnTo>
                    <a:pt x="189825" y="2869477"/>
                  </a:lnTo>
                  <a:lnTo>
                    <a:pt x="189798" y="2863772"/>
                  </a:lnTo>
                  <a:lnTo>
                    <a:pt x="189769" y="2858067"/>
                  </a:lnTo>
                  <a:lnTo>
                    <a:pt x="189737" y="2852362"/>
                  </a:lnTo>
                  <a:lnTo>
                    <a:pt x="189703" y="2846658"/>
                  </a:lnTo>
                  <a:lnTo>
                    <a:pt x="189666" y="2840953"/>
                  </a:lnTo>
                  <a:lnTo>
                    <a:pt x="189626" y="2835248"/>
                  </a:lnTo>
                  <a:lnTo>
                    <a:pt x="189584" y="2829543"/>
                  </a:lnTo>
                  <a:lnTo>
                    <a:pt x="189540" y="2823839"/>
                  </a:lnTo>
                  <a:lnTo>
                    <a:pt x="189493" y="2818134"/>
                  </a:lnTo>
                  <a:lnTo>
                    <a:pt x="189445" y="2812429"/>
                  </a:lnTo>
                  <a:lnTo>
                    <a:pt x="189394" y="2806725"/>
                  </a:lnTo>
                  <a:lnTo>
                    <a:pt x="189342" y="2801020"/>
                  </a:lnTo>
                  <a:lnTo>
                    <a:pt x="189289" y="2795315"/>
                  </a:lnTo>
                  <a:lnTo>
                    <a:pt x="189234" y="2789610"/>
                  </a:lnTo>
                  <a:lnTo>
                    <a:pt x="189179" y="2783906"/>
                  </a:lnTo>
                  <a:lnTo>
                    <a:pt x="189122" y="2778201"/>
                  </a:lnTo>
                  <a:lnTo>
                    <a:pt x="189064" y="2772496"/>
                  </a:lnTo>
                  <a:lnTo>
                    <a:pt x="189006" y="2766792"/>
                  </a:lnTo>
                  <a:lnTo>
                    <a:pt x="188946" y="2761087"/>
                  </a:lnTo>
                  <a:lnTo>
                    <a:pt x="188885" y="2755382"/>
                  </a:lnTo>
                  <a:lnTo>
                    <a:pt x="188823" y="2749677"/>
                  </a:lnTo>
                  <a:lnTo>
                    <a:pt x="188759" y="2743973"/>
                  </a:lnTo>
                  <a:lnTo>
                    <a:pt x="188693" y="2738268"/>
                  </a:lnTo>
                  <a:lnTo>
                    <a:pt x="188625" y="2732563"/>
                  </a:lnTo>
                  <a:lnTo>
                    <a:pt x="188554" y="2726858"/>
                  </a:lnTo>
                  <a:lnTo>
                    <a:pt x="188479" y="2721154"/>
                  </a:lnTo>
                  <a:lnTo>
                    <a:pt x="188401" y="2715449"/>
                  </a:lnTo>
                  <a:lnTo>
                    <a:pt x="188319" y="2709744"/>
                  </a:lnTo>
                  <a:lnTo>
                    <a:pt x="188232" y="2704040"/>
                  </a:lnTo>
                  <a:lnTo>
                    <a:pt x="188141" y="2698335"/>
                  </a:lnTo>
                  <a:lnTo>
                    <a:pt x="188044" y="2692630"/>
                  </a:lnTo>
                  <a:lnTo>
                    <a:pt x="187942" y="2686925"/>
                  </a:lnTo>
                  <a:lnTo>
                    <a:pt x="187835" y="2681221"/>
                  </a:lnTo>
                  <a:lnTo>
                    <a:pt x="187722" y="2675516"/>
                  </a:lnTo>
                  <a:lnTo>
                    <a:pt x="187602" y="2669811"/>
                  </a:lnTo>
                  <a:lnTo>
                    <a:pt x="187477" y="2664106"/>
                  </a:lnTo>
                  <a:lnTo>
                    <a:pt x="187346" y="2658402"/>
                  </a:lnTo>
                  <a:lnTo>
                    <a:pt x="187210" y="2652697"/>
                  </a:lnTo>
                  <a:lnTo>
                    <a:pt x="187068" y="2646992"/>
                  </a:lnTo>
                  <a:lnTo>
                    <a:pt x="186920" y="2641288"/>
                  </a:lnTo>
                  <a:lnTo>
                    <a:pt x="186766" y="2635583"/>
                  </a:lnTo>
                  <a:lnTo>
                    <a:pt x="186607" y="2629878"/>
                  </a:lnTo>
                  <a:lnTo>
                    <a:pt x="186442" y="2624173"/>
                  </a:lnTo>
                  <a:lnTo>
                    <a:pt x="186272" y="2618469"/>
                  </a:lnTo>
                  <a:lnTo>
                    <a:pt x="186097" y="2612764"/>
                  </a:lnTo>
                  <a:lnTo>
                    <a:pt x="185916" y="2607059"/>
                  </a:lnTo>
                  <a:lnTo>
                    <a:pt x="185729" y="2601354"/>
                  </a:lnTo>
                  <a:lnTo>
                    <a:pt x="185536" y="2595650"/>
                  </a:lnTo>
                  <a:lnTo>
                    <a:pt x="185337" y="2589945"/>
                  </a:lnTo>
                  <a:lnTo>
                    <a:pt x="185132" y="2584240"/>
                  </a:lnTo>
                  <a:lnTo>
                    <a:pt x="184922" y="2578536"/>
                  </a:lnTo>
                  <a:lnTo>
                    <a:pt x="184705" y="2572831"/>
                  </a:lnTo>
                  <a:lnTo>
                    <a:pt x="184483" y="2567126"/>
                  </a:lnTo>
                  <a:lnTo>
                    <a:pt x="184254" y="2561421"/>
                  </a:lnTo>
                  <a:lnTo>
                    <a:pt x="184018" y="2555717"/>
                  </a:lnTo>
                  <a:lnTo>
                    <a:pt x="183778" y="2550012"/>
                  </a:lnTo>
                  <a:lnTo>
                    <a:pt x="183532" y="2544307"/>
                  </a:lnTo>
                  <a:lnTo>
                    <a:pt x="183282" y="2538602"/>
                  </a:lnTo>
                  <a:lnTo>
                    <a:pt x="183027" y="2532898"/>
                  </a:lnTo>
                  <a:lnTo>
                    <a:pt x="182768" y="2527193"/>
                  </a:lnTo>
                  <a:lnTo>
                    <a:pt x="182505" y="2521488"/>
                  </a:lnTo>
                  <a:lnTo>
                    <a:pt x="182239" y="2515784"/>
                  </a:lnTo>
                  <a:lnTo>
                    <a:pt x="181971" y="2510079"/>
                  </a:lnTo>
                  <a:lnTo>
                    <a:pt x="181701" y="2504374"/>
                  </a:lnTo>
                  <a:lnTo>
                    <a:pt x="181430" y="2498669"/>
                  </a:lnTo>
                  <a:lnTo>
                    <a:pt x="181159" y="2492965"/>
                  </a:lnTo>
                  <a:lnTo>
                    <a:pt x="180887" y="2487260"/>
                  </a:lnTo>
                  <a:lnTo>
                    <a:pt x="180616" y="2481555"/>
                  </a:lnTo>
                  <a:lnTo>
                    <a:pt x="180347" y="2475850"/>
                  </a:lnTo>
                  <a:lnTo>
                    <a:pt x="180078" y="2470146"/>
                  </a:lnTo>
                  <a:lnTo>
                    <a:pt x="179812" y="2464441"/>
                  </a:lnTo>
                  <a:lnTo>
                    <a:pt x="179547" y="2458736"/>
                  </a:lnTo>
                  <a:lnTo>
                    <a:pt x="179285" y="2453032"/>
                  </a:lnTo>
                  <a:lnTo>
                    <a:pt x="179026" y="2447327"/>
                  </a:lnTo>
                  <a:lnTo>
                    <a:pt x="178770" y="2441622"/>
                  </a:lnTo>
                  <a:lnTo>
                    <a:pt x="178518" y="2435917"/>
                  </a:lnTo>
                  <a:lnTo>
                    <a:pt x="178269" y="2430213"/>
                  </a:lnTo>
                  <a:lnTo>
                    <a:pt x="178023" y="2424508"/>
                  </a:lnTo>
                  <a:lnTo>
                    <a:pt x="177781" y="2418803"/>
                  </a:lnTo>
                  <a:lnTo>
                    <a:pt x="177542" y="2413099"/>
                  </a:lnTo>
                  <a:lnTo>
                    <a:pt x="177307" y="2407394"/>
                  </a:lnTo>
                  <a:lnTo>
                    <a:pt x="177076" y="2401689"/>
                  </a:lnTo>
                  <a:lnTo>
                    <a:pt x="176847" y="2395984"/>
                  </a:lnTo>
                  <a:lnTo>
                    <a:pt x="176621" y="2390280"/>
                  </a:lnTo>
                  <a:lnTo>
                    <a:pt x="176397" y="2384575"/>
                  </a:lnTo>
                  <a:lnTo>
                    <a:pt x="176175" y="2378870"/>
                  </a:lnTo>
                  <a:lnTo>
                    <a:pt x="175954" y="2373165"/>
                  </a:lnTo>
                  <a:lnTo>
                    <a:pt x="175735" y="2367461"/>
                  </a:lnTo>
                  <a:lnTo>
                    <a:pt x="175515" y="2361756"/>
                  </a:lnTo>
                  <a:lnTo>
                    <a:pt x="175294" y="2356051"/>
                  </a:lnTo>
                  <a:lnTo>
                    <a:pt x="175073" y="2350347"/>
                  </a:lnTo>
                  <a:lnTo>
                    <a:pt x="174849" y="2344642"/>
                  </a:lnTo>
                  <a:lnTo>
                    <a:pt x="174623" y="2338937"/>
                  </a:lnTo>
                  <a:lnTo>
                    <a:pt x="174394" y="2333232"/>
                  </a:lnTo>
                  <a:lnTo>
                    <a:pt x="174162" y="2327528"/>
                  </a:lnTo>
                  <a:lnTo>
                    <a:pt x="173925" y="2321823"/>
                  </a:lnTo>
                  <a:lnTo>
                    <a:pt x="173686" y="2316118"/>
                  </a:lnTo>
                  <a:lnTo>
                    <a:pt x="173442" y="2310413"/>
                  </a:lnTo>
                  <a:lnTo>
                    <a:pt x="173196" y="2304709"/>
                  </a:lnTo>
                  <a:lnTo>
                    <a:pt x="172946" y="2299004"/>
                  </a:lnTo>
                  <a:lnTo>
                    <a:pt x="172694" y="2293299"/>
                  </a:lnTo>
                  <a:lnTo>
                    <a:pt x="172440" y="2287595"/>
                  </a:lnTo>
                  <a:lnTo>
                    <a:pt x="172186" y="2281890"/>
                  </a:lnTo>
                  <a:lnTo>
                    <a:pt x="171932" y="2276185"/>
                  </a:lnTo>
                  <a:lnTo>
                    <a:pt x="171680" y="2270480"/>
                  </a:lnTo>
                  <a:lnTo>
                    <a:pt x="171431" y="2264776"/>
                  </a:lnTo>
                  <a:lnTo>
                    <a:pt x="171184" y="2259071"/>
                  </a:lnTo>
                  <a:lnTo>
                    <a:pt x="170943" y="2253366"/>
                  </a:lnTo>
                  <a:lnTo>
                    <a:pt x="170707" y="2247661"/>
                  </a:lnTo>
                  <a:lnTo>
                    <a:pt x="170476" y="2241957"/>
                  </a:lnTo>
                  <a:lnTo>
                    <a:pt x="170249" y="2236252"/>
                  </a:lnTo>
                  <a:lnTo>
                    <a:pt x="170028" y="2230547"/>
                  </a:lnTo>
                  <a:lnTo>
                    <a:pt x="169810" y="2224843"/>
                  </a:lnTo>
                  <a:lnTo>
                    <a:pt x="169594" y="2219138"/>
                  </a:lnTo>
                  <a:lnTo>
                    <a:pt x="169380" y="2213433"/>
                  </a:lnTo>
                  <a:lnTo>
                    <a:pt x="169162" y="2207728"/>
                  </a:lnTo>
                  <a:lnTo>
                    <a:pt x="168941" y="2202024"/>
                  </a:lnTo>
                  <a:lnTo>
                    <a:pt x="168711" y="2196319"/>
                  </a:lnTo>
                  <a:lnTo>
                    <a:pt x="168472" y="2190614"/>
                  </a:lnTo>
                  <a:lnTo>
                    <a:pt x="168218" y="2184909"/>
                  </a:lnTo>
                  <a:lnTo>
                    <a:pt x="167945" y="2179205"/>
                  </a:lnTo>
                  <a:lnTo>
                    <a:pt x="167648" y="2173500"/>
                  </a:lnTo>
                  <a:lnTo>
                    <a:pt x="167326" y="2167795"/>
                  </a:lnTo>
                  <a:lnTo>
                    <a:pt x="166977" y="2162091"/>
                  </a:lnTo>
                  <a:lnTo>
                    <a:pt x="166597" y="2156386"/>
                  </a:lnTo>
                  <a:lnTo>
                    <a:pt x="166185" y="2150681"/>
                  </a:lnTo>
                  <a:lnTo>
                    <a:pt x="165738" y="2144976"/>
                  </a:lnTo>
                  <a:lnTo>
                    <a:pt x="165247" y="2139272"/>
                  </a:lnTo>
                  <a:lnTo>
                    <a:pt x="164719" y="2133567"/>
                  </a:lnTo>
                  <a:lnTo>
                    <a:pt x="164154" y="2127862"/>
                  </a:lnTo>
                  <a:lnTo>
                    <a:pt x="163552" y="2122157"/>
                  </a:lnTo>
                  <a:lnTo>
                    <a:pt x="162914" y="2116453"/>
                  </a:lnTo>
                  <a:lnTo>
                    <a:pt x="162241" y="2110748"/>
                  </a:lnTo>
                  <a:lnTo>
                    <a:pt x="161533" y="2105043"/>
                  </a:lnTo>
                  <a:lnTo>
                    <a:pt x="160791" y="2099339"/>
                  </a:lnTo>
                  <a:lnTo>
                    <a:pt x="160020" y="2093634"/>
                  </a:lnTo>
                  <a:lnTo>
                    <a:pt x="159225" y="2087929"/>
                  </a:lnTo>
                  <a:lnTo>
                    <a:pt x="158407" y="2082224"/>
                  </a:lnTo>
                  <a:lnTo>
                    <a:pt x="157569" y="2076520"/>
                  </a:lnTo>
                  <a:lnTo>
                    <a:pt x="156714" y="2070815"/>
                  </a:lnTo>
                  <a:lnTo>
                    <a:pt x="155844" y="2065110"/>
                  </a:lnTo>
                  <a:lnTo>
                    <a:pt x="154962" y="2059406"/>
                  </a:lnTo>
                  <a:lnTo>
                    <a:pt x="154071" y="2053701"/>
                  </a:lnTo>
                  <a:lnTo>
                    <a:pt x="153174" y="2047996"/>
                  </a:lnTo>
                  <a:lnTo>
                    <a:pt x="152272" y="2042291"/>
                  </a:lnTo>
                  <a:lnTo>
                    <a:pt x="151367" y="2036587"/>
                  </a:lnTo>
                  <a:lnTo>
                    <a:pt x="150462" y="2030882"/>
                  </a:lnTo>
                  <a:lnTo>
                    <a:pt x="149557" y="2025177"/>
                  </a:lnTo>
                  <a:lnTo>
                    <a:pt x="148654" y="2019472"/>
                  </a:lnTo>
                  <a:lnTo>
                    <a:pt x="147753" y="2013768"/>
                  </a:lnTo>
                  <a:lnTo>
                    <a:pt x="146857" y="2008063"/>
                  </a:lnTo>
                  <a:lnTo>
                    <a:pt x="145966" y="2002358"/>
                  </a:lnTo>
                  <a:lnTo>
                    <a:pt x="145081" y="1996654"/>
                  </a:lnTo>
                  <a:lnTo>
                    <a:pt x="144203" y="1990949"/>
                  </a:lnTo>
                  <a:lnTo>
                    <a:pt x="143335" y="1985244"/>
                  </a:lnTo>
                  <a:lnTo>
                    <a:pt x="142477" y="1979539"/>
                  </a:lnTo>
                  <a:lnTo>
                    <a:pt x="141630" y="1973835"/>
                  </a:lnTo>
                  <a:lnTo>
                    <a:pt x="140796" y="1968130"/>
                  </a:lnTo>
                  <a:lnTo>
                    <a:pt x="139976" y="1962425"/>
                  </a:lnTo>
                  <a:lnTo>
                    <a:pt x="139171" y="1956720"/>
                  </a:lnTo>
                  <a:lnTo>
                    <a:pt x="138386" y="1951016"/>
                  </a:lnTo>
                  <a:lnTo>
                    <a:pt x="137622" y="1945311"/>
                  </a:lnTo>
                  <a:lnTo>
                    <a:pt x="136878" y="1939606"/>
                  </a:lnTo>
                  <a:lnTo>
                    <a:pt x="136156" y="1933902"/>
                  </a:lnTo>
                  <a:lnTo>
                    <a:pt x="135456" y="1928197"/>
                  </a:lnTo>
                  <a:lnTo>
                    <a:pt x="134780" y="1922492"/>
                  </a:lnTo>
                  <a:lnTo>
                    <a:pt x="134128" y="1916787"/>
                  </a:lnTo>
                  <a:lnTo>
                    <a:pt x="133504" y="1911083"/>
                  </a:lnTo>
                  <a:lnTo>
                    <a:pt x="132904" y="1905378"/>
                  </a:lnTo>
                  <a:lnTo>
                    <a:pt x="132325" y="1899673"/>
                  </a:lnTo>
                  <a:lnTo>
                    <a:pt x="131768" y="1893968"/>
                  </a:lnTo>
                  <a:lnTo>
                    <a:pt x="131229" y="1888264"/>
                  </a:lnTo>
                  <a:lnTo>
                    <a:pt x="130707" y="1882559"/>
                  </a:lnTo>
                  <a:lnTo>
                    <a:pt x="130199" y="1876854"/>
                  </a:lnTo>
                  <a:lnTo>
                    <a:pt x="129703" y="1871150"/>
                  </a:lnTo>
                  <a:lnTo>
                    <a:pt x="129212" y="1865445"/>
                  </a:lnTo>
                  <a:lnTo>
                    <a:pt x="128722" y="1859740"/>
                  </a:lnTo>
                  <a:lnTo>
                    <a:pt x="128231" y="1854035"/>
                  </a:lnTo>
                  <a:lnTo>
                    <a:pt x="127732" y="1848331"/>
                  </a:lnTo>
                  <a:lnTo>
                    <a:pt x="127223" y="1842626"/>
                  </a:lnTo>
                  <a:lnTo>
                    <a:pt x="126696" y="1836921"/>
                  </a:lnTo>
                  <a:lnTo>
                    <a:pt x="126146" y="1831216"/>
                  </a:lnTo>
                  <a:lnTo>
                    <a:pt x="125570" y="1825512"/>
                  </a:lnTo>
                  <a:lnTo>
                    <a:pt x="124965" y="1819807"/>
                  </a:lnTo>
                  <a:lnTo>
                    <a:pt x="124327" y="1814102"/>
                  </a:lnTo>
                  <a:lnTo>
                    <a:pt x="123652" y="1808398"/>
                  </a:lnTo>
                  <a:lnTo>
                    <a:pt x="122939" y="1802693"/>
                  </a:lnTo>
                  <a:lnTo>
                    <a:pt x="122177" y="1796988"/>
                  </a:lnTo>
                  <a:lnTo>
                    <a:pt x="121369" y="1791283"/>
                  </a:lnTo>
                  <a:lnTo>
                    <a:pt x="120517" y="1785579"/>
                  </a:lnTo>
                  <a:lnTo>
                    <a:pt x="119618" y="1779874"/>
                  </a:lnTo>
                  <a:lnTo>
                    <a:pt x="118674" y="1774169"/>
                  </a:lnTo>
                  <a:lnTo>
                    <a:pt x="117683" y="1768464"/>
                  </a:lnTo>
                  <a:lnTo>
                    <a:pt x="116646" y="1762760"/>
                  </a:lnTo>
                  <a:lnTo>
                    <a:pt x="115555" y="1757055"/>
                  </a:lnTo>
                  <a:lnTo>
                    <a:pt x="114420" y="1751350"/>
                  </a:lnTo>
                  <a:lnTo>
                    <a:pt x="113241" y="1745646"/>
                  </a:lnTo>
                  <a:lnTo>
                    <a:pt x="112020" y="1739941"/>
                  </a:lnTo>
                  <a:lnTo>
                    <a:pt x="110757" y="1734236"/>
                  </a:lnTo>
                  <a:lnTo>
                    <a:pt x="109454" y="1728531"/>
                  </a:lnTo>
                  <a:lnTo>
                    <a:pt x="108107" y="1722827"/>
                  </a:lnTo>
                  <a:lnTo>
                    <a:pt x="106717" y="1717122"/>
                  </a:lnTo>
                  <a:lnTo>
                    <a:pt x="105289" y="1711417"/>
                  </a:lnTo>
                  <a:lnTo>
                    <a:pt x="103825" y="1705713"/>
                  </a:lnTo>
                  <a:lnTo>
                    <a:pt x="102325" y="1700008"/>
                  </a:lnTo>
                  <a:lnTo>
                    <a:pt x="100791" y="1694303"/>
                  </a:lnTo>
                  <a:lnTo>
                    <a:pt x="99224" y="1688598"/>
                  </a:lnTo>
                  <a:lnTo>
                    <a:pt x="97622" y="1682894"/>
                  </a:lnTo>
                  <a:lnTo>
                    <a:pt x="95990" y="1677189"/>
                  </a:lnTo>
                  <a:lnTo>
                    <a:pt x="94333" y="1671484"/>
                  </a:lnTo>
                  <a:lnTo>
                    <a:pt x="92654" y="1665779"/>
                  </a:lnTo>
                  <a:lnTo>
                    <a:pt x="90956" y="1660075"/>
                  </a:lnTo>
                  <a:lnTo>
                    <a:pt x="89244" y="1654370"/>
                  </a:lnTo>
                  <a:lnTo>
                    <a:pt x="87520" y="1648665"/>
                  </a:lnTo>
                  <a:lnTo>
                    <a:pt x="85789" y="1642961"/>
                  </a:lnTo>
                  <a:lnTo>
                    <a:pt x="84058" y="1637256"/>
                  </a:lnTo>
                  <a:lnTo>
                    <a:pt x="82332" y="1631551"/>
                  </a:lnTo>
                  <a:lnTo>
                    <a:pt x="80615" y="1625846"/>
                  </a:lnTo>
                  <a:lnTo>
                    <a:pt x="78911" y="1620142"/>
                  </a:lnTo>
                  <a:lnTo>
                    <a:pt x="77225" y="1614437"/>
                  </a:lnTo>
                  <a:lnTo>
                    <a:pt x="75563" y="1608732"/>
                  </a:lnTo>
                  <a:lnTo>
                    <a:pt x="73932" y="1603027"/>
                  </a:lnTo>
                  <a:lnTo>
                    <a:pt x="72332" y="1597323"/>
                  </a:lnTo>
                  <a:lnTo>
                    <a:pt x="70766" y="1591618"/>
                  </a:lnTo>
                  <a:lnTo>
                    <a:pt x="69237" y="1585913"/>
                  </a:lnTo>
                  <a:lnTo>
                    <a:pt x="67747" y="1580209"/>
                  </a:lnTo>
                  <a:lnTo>
                    <a:pt x="66298" y="1574504"/>
                  </a:lnTo>
                  <a:lnTo>
                    <a:pt x="64897" y="1568799"/>
                  </a:lnTo>
                  <a:lnTo>
                    <a:pt x="63544" y="1563094"/>
                  </a:lnTo>
                  <a:lnTo>
                    <a:pt x="62235" y="1557390"/>
                  </a:lnTo>
                  <a:lnTo>
                    <a:pt x="60971" y="1551685"/>
                  </a:lnTo>
                  <a:lnTo>
                    <a:pt x="59751" y="1545980"/>
                  </a:lnTo>
                  <a:lnTo>
                    <a:pt x="58576" y="1540275"/>
                  </a:lnTo>
                  <a:lnTo>
                    <a:pt x="57444" y="1534571"/>
                  </a:lnTo>
                  <a:lnTo>
                    <a:pt x="56363" y="1528866"/>
                  </a:lnTo>
                  <a:lnTo>
                    <a:pt x="55323" y="1523161"/>
                  </a:lnTo>
                  <a:lnTo>
                    <a:pt x="54321" y="1517457"/>
                  </a:lnTo>
                  <a:lnTo>
                    <a:pt x="53357" y="1511752"/>
                  </a:lnTo>
                  <a:lnTo>
                    <a:pt x="52426" y="1506047"/>
                  </a:lnTo>
                  <a:lnTo>
                    <a:pt x="51527" y="1500342"/>
                  </a:lnTo>
                  <a:lnTo>
                    <a:pt x="50658" y="1494638"/>
                  </a:lnTo>
                  <a:lnTo>
                    <a:pt x="49817" y="1488933"/>
                  </a:lnTo>
                  <a:lnTo>
                    <a:pt x="48997" y="1483228"/>
                  </a:lnTo>
                  <a:lnTo>
                    <a:pt x="48192" y="1477523"/>
                  </a:lnTo>
                  <a:lnTo>
                    <a:pt x="47399" y="1471819"/>
                  </a:lnTo>
                  <a:lnTo>
                    <a:pt x="46613" y="1466114"/>
                  </a:lnTo>
                  <a:lnTo>
                    <a:pt x="45829" y="1460409"/>
                  </a:lnTo>
                  <a:lnTo>
                    <a:pt x="45043" y="1454705"/>
                  </a:lnTo>
                  <a:lnTo>
                    <a:pt x="44247" y="1449000"/>
                  </a:lnTo>
                  <a:lnTo>
                    <a:pt x="43437" y="1443295"/>
                  </a:lnTo>
                  <a:lnTo>
                    <a:pt x="42607" y="1437590"/>
                  </a:lnTo>
                  <a:lnTo>
                    <a:pt x="41754" y="1431886"/>
                  </a:lnTo>
                  <a:lnTo>
                    <a:pt x="40873" y="1426181"/>
                  </a:lnTo>
                  <a:lnTo>
                    <a:pt x="39961" y="1420476"/>
                  </a:lnTo>
                  <a:lnTo>
                    <a:pt x="39006" y="1414771"/>
                  </a:lnTo>
                  <a:lnTo>
                    <a:pt x="38010" y="1409067"/>
                  </a:lnTo>
                  <a:lnTo>
                    <a:pt x="36973" y="1403362"/>
                  </a:lnTo>
                  <a:lnTo>
                    <a:pt x="35893" y="1397657"/>
                  </a:lnTo>
                  <a:lnTo>
                    <a:pt x="34771" y="1391953"/>
                  </a:lnTo>
                  <a:lnTo>
                    <a:pt x="33606" y="1386248"/>
                  </a:lnTo>
                  <a:lnTo>
                    <a:pt x="32399" y="1380543"/>
                  </a:lnTo>
                  <a:lnTo>
                    <a:pt x="31147" y="1374838"/>
                  </a:lnTo>
                  <a:lnTo>
                    <a:pt x="29863" y="1369134"/>
                  </a:lnTo>
                  <a:lnTo>
                    <a:pt x="28549" y="1363429"/>
                  </a:lnTo>
                  <a:lnTo>
                    <a:pt x="27213" y="1357724"/>
                  </a:lnTo>
                  <a:lnTo>
                    <a:pt x="25859" y="1352020"/>
                  </a:lnTo>
                  <a:lnTo>
                    <a:pt x="24495" y="1346315"/>
                  </a:lnTo>
                  <a:lnTo>
                    <a:pt x="23127" y="1340610"/>
                  </a:lnTo>
                  <a:lnTo>
                    <a:pt x="21765" y="1334905"/>
                  </a:lnTo>
                  <a:lnTo>
                    <a:pt x="20417" y="1329201"/>
                  </a:lnTo>
                  <a:lnTo>
                    <a:pt x="19089" y="1323496"/>
                  </a:lnTo>
                  <a:lnTo>
                    <a:pt x="17788" y="1317791"/>
                  </a:lnTo>
                  <a:lnTo>
                    <a:pt x="16519" y="1312086"/>
                  </a:lnTo>
                  <a:lnTo>
                    <a:pt x="15287" y="1306382"/>
                  </a:lnTo>
                  <a:lnTo>
                    <a:pt x="14104" y="1300677"/>
                  </a:lnTo>
                  <a:lnTo>
                    <a:pt x="12971" y="1294972"/>
                  </a:lnTo>
                  <a:lnTo>
                    <a:pt x="11885" y="1289268"/>
                  </a:lnTo>
                  <a:lnTo>
                    <a:pt x="10849" y="1283563"/>
                  </a:lnTo>
                  <a:lnTo>
                    <a:pt x="9863" y="1277858"/>
                  </a:lnTo>
                  <a:lnTo>
                    <a:pt x="8927" y="1272153"/>
                  </a:lnTo>
                  <a:lnTo>
                    <a:pt x="8039" y="1266449"/>
                  </a:lnTo>
                  <a:lnTo>
                    <a:pt x="7209" y="1260744"/>
                  </a:lnTo>
                  <a:lnTo>
                    <a:pt x="6423" y="1255039"/>
                  </a:lnTo>
                  <a:lnTo>
                    <a:pt x="5681" y="1249334"/>
                  </a:lnTo>
                  <a:lnTo>
                    <a:pt x="4981" y="1243630"/>
                  </a:lnTo>
                  <a:lnTo>
                    <a:pt x="4322" y="1237925"/>
                  </a:lnTo>
                  <a:lnTo>
                    <a:pt x="3703" y="1232220"/>
                  </a:lnTo>
                  <a:lnTo>
                    <a:pt x="3126" y="1226516"/>
                  </a:lnTo>
                  <a:lnTo>
                    <a:pt x="2596" y="1220811"/>
                  </a:lnTo>
                  <a:lnTo>
                    <a:pt x="2106" y="1215106"/>
                  </a:lnTo>
                  <a:lnTo>
                    <a:pt x="1660" y="1209401"/>
                  </a:lnTo>
                  <a:lnTo>
                    <a:pt x="1259" y="1203697"/>
                  </a:lnTo>
                  <a:lnTo>
                    <a:pt x="905" y="1197992"/>
                  </a:lnTo>
                  <a:lnTo>
                    <a:pt x="602" y="1192287"/>
                  </a:lnTo>
                  <a:lnTo>
                    <a:pt x="359" y="1186582"/>
                  </a:lnTo>
                  <a:lnTo>
                    <a:pt x="179" y="1180878"/>
                  </a:lnTo>
                  <a:lnTo>
                    <a:pt x="58" y="1175173"/>
                  </a:lnTo>
                  <a:lnTo>
                    <a:pt x="0" y="1169468"/>
                  </a:lnTo>
                  <a:lnTo>
                    <a:pt x="5" y="1163764"/>
                  </a:lnTo>
                  <a:lnTo>
                    <a:pt x="75" y="1158059"/>
                  </a:lnTo>
                  <a:lnTo>
                    <a:pt x="211" y="1152354"/>
                  </a:lnTo>
                  <a:lnTo>
                    <a:pt x="425" y="1146649"/>
                  </a:lnTo>
                  <a:lnTo>
                    <a:pt x="703" y="1140945"/>
                  </a:lnTo>
                  <a:lnTo>
                    <a:pt x="1042" y="1135240"/>
                  </a:lnTo>
                  <a:lnTo>
                    <a:pt x="1438" y="1129535"/>
                  </a:lnTo>
                  <a:lnTo>
                    <a:pt x="1890" y="1123830"/>
                  </a:lnTo>
                  <a:lnTo>
                    <a:pt x="2391" y="1118126"/>
                  </a:lnTo>
                  <a:lnTo>
                    <a:pt x="2942" y="1112421"/>
                  </a:lnTo>
                  <a:lnTo>
                    <a:pt x="3538" y="1106716"/>
                  </a:lnTo>
                  <a:lnTo>
                    <a:pt x="4169" y="1101012"/>
                  </a:lnTo>
                  <a:lnTo>
                    <a:pt x="4829" y="1095307"/>
                  </a:lnTo>
                  <a:lnTo>
                    <a:pt x="5514" y="1089602"/>
                  </a:lnTo>
                  <a:lnTo>
                    <a:pt x="6221" y="1083897"/>
                  </a:lnTo>
                  <a:lnTo>
                    <a:pt x="6945" y="1078193"/>
                  </a:lnTo>
                  <a:lnTo>
                    <a:pt x="7684" y="1072488"/>
                  </a:lnTo>
                  <a:lnTo>
                    <a:pt x="8436" y="1066783"/>
                  </a:lnTo>
                  <a:lnTo>
                    <a:pt x="9196" y="1061078"/>
                  </a:lnTo>
                  <a:lnTo>
                    <a:pt x="9966" y="1055374"/>
                  </a:lnTo>
                  <a:lnTo>
                    <a:pt x="10743" y="1049669"/>
                  </a:lnTo>
                  <a:lnTo>
                    <a:pt x="11529" y="1043964"/>
                  </a:lnTo>
                  <a:lnTo>
                    <a:pt x="12325" y="1038260"/>
                  </a:lnTo>
                  <a:lnTo>
                    <a:pt x="13134" y="1032555"/>
                  </a:lnTo>
                  <a:lnTo>
                    <a:pt x="13958" y="1026850"/>
                  </a:lnTo>
                  <a:lnTo>
                    <a:pt x="14797" y="1021145"/>
                  </a:lnTo>
                  <a:lnTo>
                    <a:pt x="15656" y="1015441"/>
                  </a:lnTo>
                  <a:lnTo>
                    <a:pt x="16535" y="1009736"/>
                  </a:lnTo>
                  <a:lnTo>
                    <a:pt x="17438" y="1004031"/>
                  </a:lnTo>
                  <a:lnTo>
                    <a:pt x="18368" y="998327"/>
                  </a:lnTo>
                  <a:lnTo>
                    <a:pt x="19331" y="992622"/>
                  </a:lnTo>
                  <a:lnTo>
                    <a:pt x="20326" y="986917"/>
                  </a:lnTo>
                  <a:lnTo>
                    <a:pt x="21353" y="981212"/>
                  </a:lnTo>
                  <a:lnTo>
                    <a:pt x="22415" y="975508"/>
                  </a:lnTo>
                  <a:lnTo>
                    <a:pt x="23511" y="969803"/>
                  </a:lnTo>
                  <a:lnTo>
                    <a:pt x="24644" y="964098"/>
                  </a:lnTo>
                  <a:lnTo>
                    <a:pt x="25817" y="958393"/>
                  </a:lnTo>
                  <a:lnTo>
                    <a:pt x="27033" y="952689"/>
                  </a:lnTo>
                  <a:lnTo>
                    <a:pt x="28287" y="946984"/>
                  </a:lnTo>
                  <a:lnTo>
                    <a:pt x="29581" y="941279"/>
                  </a:lnTo>
                  <a:lnTo>
                    <a:pt x="30914" y="935575"/>
                  </a:lnTo>
                  <a:lnTo>
                    <a:pt x="32287" y="929870"/>
                  </a:lnTo>
                  <a:lnTo>
                    <a:pt x="33702" y="924165"/>
                  </a:lnTo>
                  <a:lnTo>
                    <a:pt x="35166" y="918460"/>
                  </a:lnTo>
                  <a:lnTo>
                    <a:pt x="36675" y="912756"/>
                  </a:lnTo>
                  <a:lnTo>
                    <a:pt x="38229" y="907051"/>
                  </a:lnTo>
                  <a:lnTo>
                    <a:pt x="39828" y="901346"/>
                  </a:lnTo>
                  <a:lnTo>
                    <a:pt x="41475" y="895641"/>
                  </a:lnTo>
                  <a:lnTo>
                    <a:pt x="43169" y="889937"/>
                  </a:lnTo>
                  <a:lnTo>
                    <a:pt x="44912" y="884232"/>
                  </a:lnTo>
                  <a:lnTo>
                    <a:pt x="46713" y="878527"/>
                  </a:lnTo>
                  <a:lnTo>
                    <a:pt x="48563" y="872823"/>
                  </a:lnTo>
                  <a:lnTo>
                    <a:pt x="50460" y="867118"/>
                  </a:lnTo>
                  <a:lnTo>
                    <a:pt x="52404" y="861413"/>
                  </a:lnTo>
                  <a:lnTo>
                    <a:pt x="54391" y="855708"/>
                  </a:lnTo>
                  <a:lnTo>
                    <a:pt x="56420" y="850004"/>
                  </a:lnTo>
                  <a:lnTo>
                    <a:pt x="58490" y="844299"/>
                  </a:lnTo>
                  <a:lnTo>
                    <a:pt x="60596" y="838594"/>
                  </a:lnTo>
                  <a:lnTo>
                    <a:pt x="62730" y="832889"/>
                  </a:lnTo>
                  <a:lnTo>
                    <a:pt x="64885" y="827185"/>
                  </a:lnTo>
                  <a:lnTo>
                    <a:pt x="67057" y="821480"/>
                  </a:lnTo>
                  <a:lnTo>
                    <a:pt x="69240" y="815775"/>
                  </a:lnTo>
                  <a:lnTo>
                    <a:pt x="71428" y="810071"/>
                  </a:lnTo>
                  <a:lnTo>
                    <a:pt x="73616" y="804366"/>
                  </a:lnTo>
                  <a:lnTo>
                    <a:pt x="75796" y="798661"/>
                  </a:lnTo>
                  <a:lnTo>
                    <a:pt x="77966" y="792956"/>
                  </a:lnTo>
                  <a:lnTo>
                    <a:pt x="80121" y="787252"/>
                  </a:lnTo>
                  <a:lnTo>
                    <a:pt x="82258" y="781547"/>
                  </a:lnTo>
                  <a:lnTo>
                    <a:pt x="84376" y="775842"/>
                  </a:lnTo>
                  <a:lnTo>
                    <a:pt x="86473" y="770137"/>
                  </a:lnTo>
                  <a:lnTo>
                    <a:pt x="88544" y="764433"/>
                  </a:lnTo>
                  <a:lnTo>
                    <a:pt x="90594" y="758728"/>
                  </a:lnTo>
                  <a:lnTo>
                    <a:pt x="92624" y="753023"/>
                  </a:lnTo>
                  <a:lnTo>
                    <a:pt x="94634" y="747319"/>
                  </a:lnTo>
                  <a:lnTo>
                    <a:pt x="96627" y="741614"/>
                  </a:lnTo>
                  <a:lnTo>
                    <a:pt x="98604" y="735909"/>
                  </a:lnTo>
                  <a:lnTo>
                    <a:pt x="100565" y="730204"/>
                  </a:lnTo>
                  <a:lnTo>
                    <a:pt x="102512" y="724500"/>
                  </a:lnTo>
                  <a:lnTo>
                    <a:pt x="104447" y="718795"/>
                  </a:lnTo>
                  <a:lnTo>
                    <a:pt x="106372" y="713090"/>
                  </a:lnTo>
                  <a:lnTo>
                    <a:pt x="108285" y="707385"/>
                  </a:lnTo>
                  <a:lnTo>
                    <a:pt x="110188" y="701681"/>
                  </a:lnTo>
                  <a:lnTo>
                    <a:pt x="112079" y="695976"/>
                  </a:lnTo>
                  <a:lnTo>
                    <a:pt x="113955" y="690271"/>
                  </a:lnTo>
                  <a:lnTo>
                    <a:pt x="115815" y="684567"/>
                  </a:lnTo>
                  <a:lnTo>
                    <a:pt x="117657" y="678862"/>
                  </a:lnTo>
                  <a:lnTo>
                    <a:pt x="119479" y="673157"/>
                  </a:lnTo>
                  <a:lnTo>
                    <a:pt x="121279" y="667452"/>
                  </a:lnTo>
                  <a:lnTo>
                    <a:pt x="123054" y="661748"/>
                  </a:lnTo>
                  <a:lnTo>
                    <a:pt x="124802" y="656043"/>
                  </a:lnTo>
                  <a:lnTo>
                    <a:pt x="126514" y="650338"/>
                  </a:lnTo>
                  <a:lnTo>
                    <a:pt x="128192" y="644634"/>
                  </a:lnTo>
                  <a:lnTo>
                    <a:pt x="129836" y="638929"/>
                  </a:lnTo>
                  <a:lnTo>
                    <a:pt x="131444" y="633224"/>
                  </a:lnTo>
                  <a:lnTo>
                    <a:pt x="133015" y="627519"/>
                  </a:lnTo>
                  <a:lnTo>
                    <a:pt x="134548" y="621815"/>
                  </a:lnTo>
                  <a:lnTo>
                    <a:pt x="136042" y="616110"/>
                  </a:lnTo>
                  <a:lnTo>
                    <a:pt x="137493" y="610405"/>
                  </a:lnTo>
                  <a:lnTo>
                    <a:pt x="138907" y="604700"/>
                  </a:lnTo>
                  <a:lnTo>
                    <a:pt x="140285" y="598996"/>
                  </a:lnTo>
                  <a:lnTo>
                    <a:pt x="141629" y="593291"/>
                  </a:lnTo>
                  <a:lnTo>
                    <a:pt x="142941" y="587586"/>
                  </a:lnTo>
                  <a:lnTo>
                    <a:pt x="144221" y="581882"/>
                  </a:lnTo>
                  <a:lnTo>
                    <a:pt x="145469" y="576177"/>
                  </a:lnTo>
                  <a:lnTo>
                    <a:pt x="146688" y="570472"/>
                  </a:lnTo>
                  <a:lnTo>
                    <a:pt x="147881" y="564767"/>
                  </a:lnTo>
                  <a:lnTo>
                    <a:pt x="149052" y="559063"/>
                  </a:lnTo>
                  <a:lnTo>
                    <a:pt x="150200" y="553358"/>
                  </a:lnTo>
                  <a:lnTo>
                    <a:pt x="151328" y="547653"/>
                  </a:lnTo>
                  <a:lnTo>
                    <a:pt x="152436" y="541948"/>
                  </a:lnTo>
                  <a:lnTo>
                    <a:pt x="153523" y="536244"/>
                  </a:lnTo>
                  <a:lnTo>
                    <a:pt x="154591" y="530539"/>
                  </a:lnTo>
                  <a:lnTo>
                    <a:pt x="155642" y="524834"/>
                  </a:lnTo>
                  <a:lnTo>
                    <a:pt x="156676" y="519130"/>
                  </a:lnTo>
                  <a:lnTo>
                    <a:pt x="157694" y="513425"/>
                  </a:lnTo>
                  <a:lnTo>
                    <a:pt x="158695" y="507720"/>
                  </a:lnTo>
                  <a:lnTo>
                    <a:pt x="159679" y="502015"/>
                  </a:lnTo>
                  <a:lnTo>
                    <a:pt x="160644" y="496311"/>
                  </a:lnTo>
                  <a:lnTo>
                    <a:pt x="161592" y="490606"/>
                  </a:lnTo>
                  <a:lnTo>
                    <a:pt x="162525" y="484901"/>
                  </a:lnTo>
                  <a:lnTo>
                    <a:pt x="163442" y="479196"/>
                  </a:lnTo>
                  <a:lnTo>
                    <a:pt x="164344" y="473492"/>
                  </a:lnTo>
                  <a:lnTo>
                    <a:pt x="165231" y="467787"/>
                  </a:lnTo>
                  <a:lnTo>
                    <a:pt x="166102" y="462082"/>
                  </a:lnTo>
                  <a:lnTo>
                    <a:pt x="166959" y="456378"/>
                  </a:lnTo>
                  <a:lnTo>
                    <a:pt x="167802" y="450673"/>
                  </a:lnTo>
                  <a:lnTo>
                    <a:pt x="168633" y="444968"/>
                  </a:lnTo>
                  <a:lnTo>
                    <a:pt x="169452" y="439263"/>
                  </a:lnTo>
                  <a:lnTo>
                    <a:pt x="170259" y="433559"/>
                  </a:lnTo>
                  <a:lnTo>
                    <a:pt x="171054" y="427854"/>
                  </a:lnTo>
                  <a:lnTo>
                    <a:pt x="171836" y="422149"/>
                  </a:lnTo>
                  <a:lnTo>
                    <a:pt x="172605" y="416444"/>
                  </a:lnTo>
                  <a:lnTo>
                    <a:pt x="173361" y="410740"/>
                  </a:lnTo>
                  <a:lnTo>
                    <a:pt x="174104" y="405035"/>
                  </a:lnTo>
                  <a:lnTo>
                    <a:pt x="174833" y="399330"/>
                  </a:lnTo>
                  <a:lnTo>
                    <a:pt x="175546" y="393626"/>
                  </a:lnTo>
                  <a:lnTo>
                    <a:pt x="176242" y="387921"/>
                  </a:lnTo>
                  <a:lnTo>
                    <a:pt x="176916" y="382216"/>
                  </a:lnTo>
                  <a:lnTo>
                    <a:pt x="177570" y="376511"/>
                  </a:lnTo>
                  <a:lnTo>
                    <a:pt x="178202" y="370807"/>
                  </a:lnTo>
                  <a:lnTo>
                    <a:pt x="178812" y="365102"/>
                  </a:lnTo>
                  <a:lnTo>
                    <a:pt x="179399" y="359397"/>
                  </a:lnTo>
                  <a:lnTo>
                    <a:pt x="179961" y="353692"/>
                  </a:lnTo>
                  <a:lnTo>
                    <a:pt x="180495" y="347988"/>
                  </a:lnTo>
                  <a:lnTo>
                    <a:pt x="181001" y="342283"/>
                  </a:lnTo>
                  <a:lnTo>
                    <a:pt x="181480" y="336578"/>
                  </a:lnTo>
                  <a:lnTo>
                    <a:pt x="181934" y="330874"/>
                  </a:lnTo>
                  <a:lnTo>
                    <a:pt x="182362" y="325169"/>
                  </a:lnTo>
                  <a:lnTo>
                    <a:pt x="182766" y="319464"/>
                  </a:lnTo>
                  <a:lnTo>
                    <a:pt x="183145" y="313759"/>
                  </a:lnTo>
                  <a:lnTo>
                    <a:pt x="183498" y="308055"/>
                  </a:lnTo>
                  <a:lnTo>
                    <a:pt x="183827" y="302350"/>
                  </a:lnTo>
                  <a:lnTo>
                    <a:pt x="184137" y="296645"/>
                  </a:lnTo>
                  <a:lnTo>
                    <a:pt x="184427" y="290941"/>
                  </a:lnTo>
                  <a:lnTo>
                    <a:pt x="184699" y="285236"/>
                  </a:lnTo>
                  <a:lnTo>
                    <a:pt x="184954" y="279531"/>
                  </a:lnTo>
                  <a:lnTo>
                    <a:pt x="185194" y="273826"/>
                  </a:lnTo>
                  <a:lnTo>
                    <a:pt x="185417" y="268122"/>
                  </a:lnTo>
                  <a:lnTo>
                    <a:pt x="185627" y="262417"/>
                  </a:lnTo>
                  <a:lnTo>
                    <a:pt x="185825" y="256712"/>
                  </a:lnTo>
                  <a:lnTo>
                    <a:pt x="186013" y="251007"/>
                  </a:lnTo>
                  <a:lnTo>
                    <a:pt x="186190" y="245303"/>
                  </a:lnTo>
                  <a:lnTo>
                    <a:pt x="186357" y="239598"/>
                  </a:lnTo>
                  <a:lnTo>
                    <a:pt x="186515" y="233893"/>
                  </a:lnTo>
                  <a:lnTo>
                    <a:pt x="186664" y="228189"/>
                  </a:lnTo>
                  <a:lnTo>
                    <a:pt x="186804" y="222484"/>
                  </a:lnTo>
                  <a:lnTo>
                    <a:pt x="186937" y="216779"/>
                  </a:lnTo>
                  <a:lnTo>
                    <a:pt x="187062" y="211074"/>
                  </a:lnTo>
                  <a:lnTo>
                    <a:pt x="187181" y="205370"/>
                  </a:lnTo>
                  <a:lnTo>
                    <a:pt x="187292" y="199665"/>
                  </a:lnTo>
                  <a:lnTo>
                    <a:pt x="187395" y="193960"/>
                  </a:lnTo>
                  <a:lnTo>
                    <a:pt x="187492" y="188255"/>
                  </a:lnTo>
                  <a:lnTo>
                    <a:pt x="187582" y="182551"/>
                  </a:lnTo>
                  <a:lnTo>
                    <a:pt x="187666" y="176846"/>
                  </a:lnTo>
                  <a:lnTo>
                    <a:pt x="187744" y="171141"/>
                  </a:lnTo>
                  <a:lnTo>
                    <a:pt x="187817" y="165437"/>
                  </a:lnTo>
                  <a:lnTo>
                    <a:pt x="187884" y="159732"/>
                  </a:lnTo>
                  <a:lnTo>
                    <a:pt x="187945" y="154027"/>
                  </a:lnTo>
                  <a:lnTo>
                    <a:pt x="188002" y="148322"/>
                  </a:lnTo>
                  <a:lnTo>
                    <a:pt x="188055" y="142618"/>
                  </a:lnTo>
                  <a:lnTo>
                    <a:pt x="188105" y="136913"/>
                  </a:lnTo>
                  <a:lnTo>
                    <a:pt x="188153" y="131208"/>
                  </a:lnTo>
                  <a:lnTo>
                    <a:pt x="188197" y="125503"/>
                  </a:lnTo>
                  <a:lnTo>
                    <a:pt x="188241" y="119799"/>
                  </a:lnTo>
                  <a:lnTo>
                    <a:pt x="188283" y="114094"/>
                  </a:lnTo>
                  <a:lnTo>
                    <a:pt x="188326" y="108389"/>
                  </a:lnTo>
                  <a:lnTo>
                    <a:pt x="188368" y="102685"/>
                  </a:lnTo>
                  <a:lnTo>
                    <a:pt x="188412" y="96980"/>
                  </a:lnTo>
                  <a:lnTo>
                    <a:pt x="188457" y="91275"/>
                  </a:lnTo>
                  <a:lnTo>
                    <a:pt x="188505" y="85570"/>
                  </a:lnTo>
                  <a:lnTo>
                    <a:pt x="188554" y="79866"/>
                  </a:lnTo>
                  <a:lnTo>
                    <a:pt x="188607" y="74161"/>
                  </a:lnTo>
                  <a:lnTo>
                    <a:pt x="188662" y="68456"/>
                  </a:lnTo>
                  <a:lnTo>
                    <a:pt x="188719" y="62751"/>
                  </a:lnTo>
                  <a:lnTo>
                    <a:pt x="188780" y="57047"/>
                  </a:lnTo>
                  <a:lnTo>
                    <a:pt x="188842" y="51342"/>
                  </a:lnTo>
                  <a:lnTo>
                    <a:pt x="188907" y="45637"/>
                  </a:lnTo>
                  <a:lnTo>
                    <a:pt x="188974" y="39933"/>
                  </a:lnTo>
                  <a:lnTo>
                    <a:pt x="189043" y="34228"/>
                  </a:lnTo>
                  <a:lnTo>
                    <a:pt x="189112" y="28523"/>
                  </a:lnTo>
                  <a:lnTo>
                    <a:pt x="189182" y="22818"/>
                  </a:lnTo>
                  <a:lnTo>
                    <a:pt x="189252" y="17114"/>
                  </a:lnTo>
                  <a:lnTo>
                    <a:pt x="189322" y="11409"/>
                  </a:lnTo>
                  <a:lnTo>
                    <a:pt x="189390" y="5704"/>
                  </a:lnTo>
                  <a:lnTo>
                    <a:pt x="189456" y="0"/>
                  </a:lnTo>
                  <a:lnTo>
                    <a:pt x="190968" y="0"/>
                  </a:lnTo>
                  <a:lnTo>
                    <a:pt x="191035" y="5704"/>
                  </a:lnTo>
                  <a:lnTo>
                    <a:pt x="191103" y="11409"/>
                  </a:lnTo>
                  <a:lnTo>
                    <a:pt x="191172" y="17114"/>
                  </a:lnTo>
                  <a:lnTo>
                    <a:pt x="191242" y="22818"/>
                  </a:lnTo>
                  <a:lnTo>
                    <a:pt x="191312" y="28523"/>
                  </a:lnTo>
                  <a:lnTo>
                    <a:pt x="191381" y="34228"/>
                  </a:lnTo>
                  <a:lnTo>
                    <a:pt x="191450" y="39933"/>
                  </a:lnTo>
                  <a:lnTo>
                    <a:pt x="191517" y="45637"/>
                  </a:lnTo>
                  <a:lnTo>
                    <a:pt x="191582" y="51342"/>
                  </a:lnTo>
                  <a:lnTo>
                    <a:pt x="191645" y="57047"/>
                  </a:lnTo>
                  <a:lnTo>
                    <a:pt x="191705" y="62751"/>
                  </a:lnTo>
                  <a:lnTo>
                    <a:pt x="191763" y="68456"/>
                  </a:lnTo>
                  <a:lnTo>
                    <a:pt x="191818" y="74161"/>
                  </a:lnTo>
                  <a:lnTo>
                    <a:pt x="191870" y="79866"/>
                  </a:lnTo>
                  <a:lnTo>
                    <a:pt x="191920" y="85570"/>
                  </a:lnTo>
                  <a:lnTo>
                    <a:pt x="191967" y="91275"/>
                  </a:lnTo>
                  <a:lnTo>
                    <a:pt x="192012" y="96980"/>
                  </a:lnTo>
                  <a:lnTo>
                    <a:pt x="192056" y="102685"/>
                  </a:lnTo>
                  <a:lnTo>
                    <a:pt x="192099" y="108389"/>
                  </a:lnTo>
                  <a:lnTo>
                    <a:pt x="192141" y="114094"/>
                  </a:lnTo>
                  <a:lnTo>
                    <a:pt x="192184" y="119799"/>
                  </a:lnTo>
                  <a:lnTo>
                    <a:pt x="192227" y="125503"/>
                  </a:lnTo>
                  <a:lnTo>
                    <a:pt x="192272" y="131208"/>
                  </a:lnTo>
                  <a:lnTo>
                    <a:pt x="192319" y="136913"/>
                  </a:lnTo>
                  <a:lnTo>
                    <a:pt x="192369" y="142618"/>
                  </a:lnTo>
                  <a:lnTo>
                    <a:pt x="192422" y="148322"/>
                  </a:lnTo>
                  <a:lnTo>
                    <a:pt x="192479" y="154027"/>
                  </a:lnTo>
                  <a:lnTo>
                    <a:pt x="192541" y="159732"/>
                  </a:lnTo>
                  <a:lnTo>
                    <a:pt x="192608" y="165437"/>
                  </a:lnTo>
                  <a:lnTo>
                    <a:pt x="192680" y="171141"/>
                  </a:lnTo>
                  <a:lnTo>
                    <a:pt x="192758" y="176846"/>
                  </a:lnTo>
                  <a:lnTo>
                    <a:pt x="192842" y="182551"/>
                  </a:lnTo>
                  <a:lnTo>
                    <a:pt x="192933" y="188255"/>
                  </a:lnTo>
                  <a:lnTo>
                    <a:pt x="193029" y="193960"/>
                  </a:lnTo>
                  <a:lnTo>
                    <a:pt x="193133" y="199665"/>
                  </a:lnTo>
                  <a:lnTo>
                    <a:pt x="193244" y="205370"/>
                  </a:lnTo>
                  <a:lnTo>
                    <a:pt x="193362" y="211074"/>
                  </a:lnTo>
                  <a:lnTo>
                    <a:pt x="193488" y="216779"/>
                  </a:lnTo>
                  <a:lnTo>
                    <a:pt x="193620" y="222484"/>
                  </a:lnTo>
                  <a:lnTo>
                    <a:pt x="193761" y="228189"/>
                  </a:lnTo>
                  <a:lnTo>
                    <a:pt x="193909" y="233893"/>
                  </a:lnTo>
                  <a:lnTo>
                    <a:pt x="194067" y="239598"/>
                  </a:lnTo>
                  <a:lnTo>
                    <a:pt x="194235" y="245303"/>
                  </a:lnTo>
                  <a:lnTo>
                    <a:pt x="194412" y="251007"/>
                  </a:lnTo>
                  <a:lnTo>
                    <a:pt x="194599" y="256712"/>
                  </a:lnTo>
                  <a:lnTo>
                    <a:pt x="194797" y="262417"/>
                  </a:lnTo>
                  <a:lnTo>
                    <a:pt x="195007" y="268122"/>
                  </a:lnTo>
                  <a:lnTo>
                    <a:pt x="195230" y="273826"/>
                  </a:lnTo>
                  <a:lnTo>
                    <a:pt x="195470" y="279531"/>
                  </a:lnTo>
                  <a:lnTo>
                    <a:pt x="195726" y="285236"/>
                  </a:lnTo>
                  <a:lnTo>
                    <a:pt x="195998" y="290941"/>
                  </a:lnTo>
                  <a:lnTo>
                    <a:pt x="196288" y="296645"/>
                  </a:lnTo>
                  <a:lnTo>
                    <a:pt x="196597" y="302350"/>
                  </a:lnTo>
                  <a:lnTo>
                    <a:pt x="196927" y="308055"/>
                  </a:lnTo>
                  <a:lnTo>
                    <a:pt x="197280" y="313759"/>
                  </a:lnTo>
                  <a:lnTo>
                    <a:pt x="197659" y="319464"/>
                  </a:lnTo>
                  <a:lnTo>
                    <a:pt x="198062" y="325169"/>
                  </a:lnTo>
                  <a:lnTo>
                    <a:pt x="198490" y="330874"/>
                  </a:lnTo>
                  <a:lnTo>
                    <a:pt x="198944" y="336578"/>
                  </a:lnTo>
                  <a:lnTo>
                    <a:pt x="199424" y="342283"/>
                  </a:lnTo>
                  <a:lnTo>
                    <a:pt x="199929" y="347988"/>
                  </a:lnTo>
                  <a:lnTo>
                    <a:pt x="200464" y="353692"/>
                  </a:lnTo>
                  <a:lnTo>
                    <a:pt x="201026" y="359397"/>
                  </a:lnTo>
                  <a:lnTo>
                    <a:pt x="201612" y="365102"/>
                  </a:lnTo>
                  <a:lnTo>
                    <a:pt x="202222" y="370807"/>
                  </a:lnTo>
                  <a:lnTo>
                    <a:pt x="202855" y="376511"/>
                  </a:lnTo>
                  <a:lnTo>
                    <a:pt x="203509" y="382216"/>
                  </a:lnTo>
                  <a:lnTo>
                    <a:pt x="204183" y="387921"/>
                  </a:lnTo>
                  <a:lnTo>
                    <a:pt x="204879" y="393626"/>
                  </a:lnTo>
                  <a:lnTo>
                    <a:pt x="205592" y="399330"/>
                  </a:lnTo>
                  <a:lnTo>
                    <a:pt x="206320" y="405035"/>
                  </a:lnTo>
                  <a:lnTo>
                    <a:pt x="207063" y="410740"/>
                  </a:lnTo>
                  <a:lnTo>
                    <a:pt x="207819" y="416444"/>
                  </a:lnTo>
                  <a:lnTo>
                    <a:pt x="208589" y="422149"/>
                  </a:lnTo>
                  <a:lnTo>
                    <a:pt x="209370" y="427854"/>
                  </a:lnTo>
                  <a:lnTo>
                    <a:pt x="210166" y="433559"/>
                  </a:lnTo>
                  <a:lnTo>
                    <a:pt x="210973" y="439263"/>
                  </a:lnTo>
                  <a:lnTo>
                    <a:pt x="211792" y="444968"/>
                  </a:lnTo>
                  <a:lnTo>
                    <a:pt x="212623" y="450673"/>
                  </a:lnTo>
                  <a:lnTo>
                    <a:pt x="213466" y="456378"/>
                  </a:lnTo>
                  <a:lnTo>
                    <a:pt x="214322" y="462082"/>
                  </a:lnTo>
                  <a:lnTo>
                    <a:pt x="215193" y="467787"/>
                  </a:lnTo>
                  <a:lnTo>
                    <a:pt x="216080" y="473492"/>
                  </a:lnTo>
                  <a:lnTo>
                    <a:pt x="216982" y="479196"/>
                  </a:lnTo>
                  <a:lnTo>
                    <a:pt x="217899" y="484901"/>
                  </a:lnTo>
                  <a:lnTo>
                    <a:pt x="218832" y="490606"/>
                  </a:lnTo>
                  <a:lnTo>
                    <a:pt x="219781" y="496311"/>
                  </a:lnTo>
                  <a:lnTo>
                    <a:pt x="220745" y="502015"/>
                  </a:lnTo>
                  <a:lnTo>
                    <a:pt x="221730" y="507720"/>
                  </a:lnTo>
                  <a:lnTo>
                    <a:pt x="222731" y="513425"/>
                  </a:lnTo>
                  <a:lnTo>
                    <a:pt x="223748" y="519130"/>
                  </a:lnTo>
                  <a:lnTo>
                    <a:pt x="224782" y="524834"/>
                  </a:lnTo>
                  <a:lnTo>
                    <a:pt x="225834" y="530539"/>
                  </a:lnTo>
                  <a:lnTo>
                    <a:pt x="226902" y="536244"/>
                  </a:lnTo>
                  <a:lnTo>
                    <a:pt x="227988" y="541948"/>
                  </a:lnTo>
                  <a:lnTo>
                    <a:pt x="229097" y="547653"/>
                  </a:lnTo>
                  <a:lnTo>
                    <a:pt x="230224" y="553358"/>
                  </a:lnTo>
                  <a:lnTo>
                    <a:pt x="231373" y="559063"/>
                  </a:lnTo>
                  <a:lnTo>
                    <a:pt x="232543" y="564767"/>
                  </a:lnTo>
                  <a:lnTo>
                    <a:pt x="233737" y="570472"/>
                  </a:lnTo>
                  <a:lnTo>
                    <a:pt x="234955" y="576177"/>
                  </a:lnTo>
                  <a:lnTo>
                    <a:pt x="236203" y="581882"/>
                  </a:lnTo>
                  <a:lnTo>
                    <a:pt x="237484" y="587586"/>
                  </a:lnTo>
                  <a:lnTo>
                    <a:pt x="238795" y="593291"/>
                  </a:lnTo>
                  <a:lnTo>
                    <a:pt x="240140" y="598996"/>
                  </a:lnTo>
                  <a:lnTo>
                    <a:pt x="241518" y="604700"/>
                  </a:lnTo>
                  <a:lnTo>
                    <a:pt x="242932" y="610405"/>
                  </a:lnTo>
                  <a:lnTo>
                    <a:pt x="244382" y="616110"/>
                  </a:lnTo>
                  <a:lnTo>
                    <a:pt x="245876" y="621815"/>
                  </a:lnTo>
                  <a:lnTo>
                    <a:pt x="247410" y="627519"/>
                  </a:lnTo>
                  <a:lnTo>
                    <a:pt x="248981" y="633224"/>
                  </a:lnTo>
                  <a:lnTo>
                    <a:pt x="250589" y="638929"/>
                  </a:lnTo>
                  <a:lnTo>
                    <a:pt x="252232" y="644634"/>
                  </a:lnTo>
                  <a:lnTo>
                    <a:pt x="253911" y="650338"/>
                  </a:lnTo>
                  <a:lnTo>
                    <a:pt x="255622" y="656043"/>
                  </a:lnTo>
                  <a:lnTo>
                    <a:pt x="257370" y="661748"/>
                  </a:lnTo>
                  <a:lnTo>
                    <a:pt x="259145" y="667452"/>
                  </a:lnTo>
                  <a:lnTo>
                    <a:pt x="260945" y="673157"/>
                  </a:lnTo>
                  <a:lnTo>
                    <a:pt x="262767" y="678862"/>
                  </a:lnTo>
                  <a:lnTo>
                    <a:pt x="264609" y="684567"/>
                  </a:lnTo>
                  <a:lnTo>
                    <a:pt x="266469" y="690271"/>
                  </a:lnTo>
                  <a:lnTo>
                    <a:pt x="268345" y="695976"/>
                  </a:lnTo>
                  <a:lnTo>
                    <a:pt x="270236" y="701681"/>
                  </a:lnTo>
                  <a:lnTo>
                    <a:pt x="272139" y="707385"/>
                  </a:lnTo>
                  <a:lnTo>
                    <a:pt x="274053" y="713090"/>
                  </a:lnTo>
                  <a:lnTo>
                    <a:pt x="275977" y="718795"/>
                  </a:lnTo>
                  <a:lnTo>
                    <a:pt x="277912" y="724500"/>
                  </a:lnTo>
                  <a:lnTo>
                    <a:pt x="279859" y="730204"/>
                  </a:lnTo>
                  <a:lnTo>
                    <a:pt x="281821" y="735909"/>
                  </a:lnTo>
                  <a:lnTo>
                    <a:pt x="283797" y="741614"/>
                  </a:lnTo>
                  <a:lnTo>
                    <a:pt x="285790" y="747319"/>
                  </a:lnTo>
                  <a:lnTo>
                    <a:pt x="287801" y="753023"/>
                  </a:lnTo>
                  <a:lnTo>
                    <a:pt x="289830" y="758728"/>
                  </a:lnTo>
                  <a:lnTo>
                    <a:pt x="291880" y="764433"/>
                  </a:lnTo>
                  <a:lnTo>
                    <a:pt x="293951" y="770137"/>
                  </a:lnTo>
                  <a:lnTo>
                    <a:pt x="296048" y="775842"/>
                  </a:lnTo>
                  <a:lnTo>
                    <a:pt x="298166" y="781547"/>
                  </a:lnTo>
                  <a:lnTo>
                    <a:pt x="300304" y="787252"/>
                  </a:lnTo>
                  <a:lnTo>
                    <a:pt x="302459" y="792956"/>
                  </a:lnTo>
                  <a:lnTo>
                    <a:pt x="304628" y="798661"/>
                  </a:lnTo>
                  <a:lnTo>
                    <a:pt x="306809" y="804366"/>
                  </a:lnTo>
                  <a:lnTo>
                    <a:pt x="308996" y="810071"/>
                  </a:lnTo>
                  <a:lnTo>
                    <a:pt x="311185" y="815775"/>
                  </a:lnTo>
                  <a:lnTo>
                    <a:pt x="313368" y="821480"/>
                  </a:lnTo>
                  <a:lnTo>
                    <a:pt x="315539" y="827185"/>
                  </a:lnTo>
                  <a:lnTo>
                    <a:pt x="317695" y="832889"/>
                  </a:lnTo>
                  <a:lnTo>
                    <a:pt x="319828" y="838594"/>
                  </a:lnTo>
                  <a:lnTo>
                    <a:pt x="321934" y="844299"/>
                  </a:lnTo>
                  <a:lnTo>
                    <a:pt x="324004" y="850004"/>
                  </a:lnTo>
                  <a:lnTo>
                    <a:pt x="326033" y="855708"/>
                  </a:lnTo>
                  <a:lnTo>
                    <a:pt x="328021" y="861413"/>
                  </a:lnTo>
                  <a:lnTo>
                    <a:pt x="329964" y="867118"/>
                  </a:lnTo>
                  <a:lnTo>
                    <a:pt x="331861" y="872823"/>
                  </a:lnTo>
                  <a:lnTo>
                    <a:pt x="333711" y="878527"/>
                  </a:lnTo>
                  <a:lnTo>
                    <a:pt x="335513" y="884232"/>
                  </a:lnTo>
                  <a:lnTo>
                    <a:pt x="337256" y="889937"/>
                  </a:lnTo>
                  <a:lnTo>
                    <a:pt x="338950" y="895641"/>
                  </a:lnTo>
                  <a:lnTo>
                    <a:pt x="340596" y="901346"/>
                  </a:lnTo>
                  <a:lnTo>
                    <a:pt x="342196" y="907051"/>
                  </a:lnTo>
                  <a:lnTo>
                    <a:pt x="343750" y="912756"/>
                  </a:lnTo>
                  <a:lnTo>
                    <a:pt x="345259" y="918460"/>
                  </a:lnTo>
                  <a:lnTo>
                    <a:pt x="346723" y="924165"/>
                  </a:lnTo>
                  <a:lnTo>
                    <a:pt x="348137" y="929870"/>
                  </a:lnTo>
                  <a:lnTo>
                    <a:pt x="349511" y="935575"/>
                  </a:lnTo>
                  <a:lnTo>
                    <a:pt x="350844" y="941279"/>
                  </a:lnTo>
                  <a:lnTo>
                    <a:pt x="352137" y="946984"/>
                  </a:lnTo>
                  <a:lnTo>
                    <a:pt x="353391" y="952689"/>
                  </a:lnTo>
                  <a:lnTo>
                    <a:pt x="354607" y="958393"/>
                  </a:lnTo>
                  <a:lnTo>
                    <a:pt x="355781" y="964098"/>
                  </a:lnTo>
                  <a:lnTo>
                    <a:pt x="356913" y="969803"/>
                  </a:lnTo>
                  <a:lnTo>
                    <a:pt x="358010" y="975508"/>
                  </a:lnTo>
                  <a:lnTo>
                    <a:pt x="359071" y="981212"/>
                  </a:lnTo>
                  <a:lnTo>
                    <a:pt x="360098" y="986917"/>
                  </a:lnTo>
                  <a:lnTo>
                    <a:pt x="361093" y="992622"/>
                  </a:lnTo>
                  <a:lnTo>
                    <a:pt x="362057" y="998327"/>
                  </a:lnTo>
                  <a:lnTo>
                    <a:pt x="362986" y="1004031"/>
                  </a:lnTo>
                  <a:lnTo>
                    <a:pt x="363889" y="1009736"/>
                  </a:lnTo>
                  <a:lnTo>
                    <a:pt x="364769" y="1015441"/>
                  </a:lnTo>
                  <a:lnTo>
                    <a:pt x="365627" y="1021145"/>
                  </a:lnTo>
                  <a:lnTo>
                    <a:pt x="366467" y="1026850"/>
                  </a:lnTo>
                  <a:lnTo>
                    <a:pt x="367290" y="1032555"/>
                  </a:lnTo>
                  <a:lnTo>
                    <a:pt x="368100" y="1038260"/>
                  </a:lnTo>
                  <a:lnTo>
                    <a:pt x="368895" y="1043964"/>
                  </a:lnTo>
                  <a:lnTo>
                    <a:pt x="369681" y="1049669"/>
                  </a:lnTo>
                  <a:lnTo>
                    <a:pt x="370459" y="1055374"/>
                  </a:lnTo>
                  <a:lnTo>
                    <a:pt x="371228" y="1061078"/>
                  </a:lnTo>
                  <a:lnTo>
                    <a:pt x="371989" y="1066783"/>
                  </a:lnTo>
                  <a:lnTo>
                    <a:pt x="372740" y="1072488"/>
                  </a:lnTo>
                  <a:lnTo>
                    <a:pt x="373480" y="1078193"/>
                  </a:lnTo>
                  <a:lnTo>
                    <a:pt x="374203" y="1083897"/>
                  </a:lnTo>
                  <a:lnTo>
                    <a:pt x="374910" y="1089602"/>
                  </a:lnTo>
                  <a:lnTo>
                    <a:pt x="375595" y="1095307"/>
                  </a:lnTo>
                  <a:lnTo>
                    <a:pt x="376256" y="1101012"/>
                  </a:lnTo>
                  <a:lnTo>
                    <a:pt x="376886" y="1106716"/>
                  </a:lnTo>
                  <a:lnTo>
                    <a:pt x="377483" y="1112421"/>
                  </a:lnTo>
                  <a:lnTo>
                    <a:pt x="378033" y="1118126"/>
                  </a:lnTo>
                  <a:lnTo>
                    <a:pt x="378535" y="1123830"/>
                  </a:lnTo>
                  <a:lnTo>
                    <a:pt x="378986" y="1129535"/>
                  </a:lnTo>
                  <a:lnTo>
                    <a:pt x="379383" y="1135240"/>
                  </a:lnTo>
                  <a:lnTo>
                    <a:pt x="379722" y="1140945"/>
                  </a:lnTo>
                  <a:lnTo>
                    <a:pt x="379999" y="1146649"/>
                  </a:lnTo>
                  <a:lnTo>
                    <a:pt x="380213" y="1152354"/>
                  </a:lnTo>
                  <a:lnTo>
                    <a:pt x="380349" y="1158059"/>
                  </a:lnTo>
                  <a:lnTo>
                    <a:pt x="380420" y="1163764"/>
                  </a:lnTo>
                  <a:lnTo>
                    <a:pt x="380425" y="1169468"/>
                  </a:lnTo>
                  <a:lnTo>
                    <a:pt x="380367" y="1175173"/>
                  </a:lnTo>
                  <a:lnTo>
                    <a:pt x="380246" y="1180878"/>
                  </a:lnTo>
                  <a:lnTo>
                    <a:pt x="380065" y="1186582"/>
                  </a:lnTo>
                  <a:lnTo>
                    <a:pt x="379823" y="1192287"/>
                  </a:lnTo>
                  <a:lnTo>
                    <a:pt x="379520" y="1197992"/>
                  </a:lnTo>
                  <a:lnTo>
                    <a:pt x="379166" y="1203697"/>
                  </a:lnTo>
                  <a:lnTo>
                    <a:pt x="378765" y="1209401"/>
                  </a:lnTo>
                  <a:lnTo>
                    <a:pt x="378318" y="1215106"/>
                  </a:lnTo>
                  <a:lnTo>
                    <a:pt x="377829" y="1220811"/>
                  </a:lnTo>
                  <a:lnTo>
                    <a:pt x="377298" y="1226516"/>
                  </a:lnTo>
                  <a:lnTo>
                    <a:pt x="376722" y="1232220"/>
                  </a:lnTo>
                  <a:lnTo>
                    <a:pt x="376102" y="1237925"/>
                  </a:lnTo>
                  <a:lnTo>
                    <a:pt x="375443" y="1243630"/>
                  </a:lnTo>
                  <a:lnTo>
                    <a:pt x="374743" y="1249334"/>
                  </a:lnTo>
                  <a:lnTo>
                    <a:pt x="374001" y="1255039"/>
                  </a:lnTo>
                  <a:lnTo>
                    <a:pt x="373216" y="1260744"/>
                  </a:lnTo>
                  <a:lnTo>
                    <a:pt x="372385" y="1266449"/>
                  </a:lnTo>
                  <a:lnTo>
                    <a:pt x="371498" y="1272153"/>
                  </a:lnTo>
                  <a:lnTo>
                    <a:pt x="370561" y="1277858"/>
                  </a:lnTo>
                  <a:lnTo>
                    <a:pt x="369575" y="1283563"/>
                  </a:lnTo>
                  <a:lnTo>
                    <a:pt x="368539" y="1289268"/>
                  </a:lnTo>
                  <a:lnTo>
                    <a:pt x="367454" y="1294972"/>
                  </a:lnTo>
                  <a:lnTo>
                    <a:pt x="366320" y="1300677"/>
                  </a:lnTo>
                  <a:lnTo>
                    <a:pt x="365137" y="1306382"/>
                  </a:lnTo>
                  <a:lnTo>
                    <a:pt x="363906" y="1312086"/>
                  </a:lnTo>
                  <a:lnTo>
                    <a:pt x="362637" y="1317791"/>
                  </a:lnTo>
                  <a:lnTo>
                    <a:pt x="361336" y="1323496"/>
                  </a:lnTo>
                  <a:lnTo>
                    <a:pt x="360008" y="1329201"/>
                  </a:lnTo>
                  <a:lnTo>
                    <a:pt x="358660" y="1334905"/>
                  </a:lnTo>
                  <a:lnTo>
                    <a:pt x="357298" y="1340610"/>
                  </a:lnTo>
                  <a:lnTo>
                    <a:pt x="355930" y="1346315"/>
                  </a:lnTo>
                  <a:lnTo>
                    <a:pt x="354565" y="1352020"/>
                  </a:lnTo>
                  <a:lnTo>
                    <a:pt x="353211" y="1357724"/>
                  </a:lnTo>
                  <a:lnTo>
                    <a:pt x="351875" y="1363429"/>
                  </a:lnTo>
                  <a:lnTo>
                    <a:pt x="350562" y="1369134"/>
                  </a:lnTo>
                  <a:lnTo>
                    <a:pt x="349277" y="1374838"/>
                  </a:lnTo>
                  <a:lnTo>
                    <a:pt x="348025" y="1380543"/>
                  </a:lnTo>
                  <a:lnTo>
                    <a:pt x="346819" y="1386248"/>
                  </a:lnTo>
                  <a:lnTo>
                    <a:pt x="345654" y="1391953"/>
                  </a:lnTo>
                  <a:lnTo>
                    <a:pt x="344531" y="1397657"/>
                  </a:lnTo>
                  <a:lnTo>
                    <a:pt x="343452" y="1403362"/>
                  </a:lnTo>
                  <a:lnTo>
                    <a:pt x="342414" y="1409067"/>
                  </a:lnTo>
                  <a:lnTo>
                    <a:pt x="341419" y="1414771"/>
                  </a:lnTo>
                  <a:lnTo>
                    <a:pt x="340464" y="1420476"/>
                  </a:lnTo>
                  <a:lnTo>
                    <a:pt x="339551" y="1426181"/>
                  </a:lnTo>
                  <a:lnTo>
                    <a:pt x="338670" y="1431886"/>
                  </a:lnTo>
                  <a:lnTo>
                    <a:pt x="337817" y="1437590"/>
                  </a:lnTo>
                  <a:lnTo>
                    <a:pt x="336988" y="1443295"/>
                  </a:lnTo>
                  <a:lnTo>
                    <a:pt x="336177" y="1449000"/>
                  </a:lnTo>
                  <a:lnTo>
                    <a:pt x="335381" y="1454705"/>
                  </a:lnTo>
                  <a:lnTo>
                    <a:pt x="334595" y="1460409"/>
                  </a:lnTo>
                  <a:lnTo>
                    <a:pt x="333812" y="1466114"/>
                  </a:lnTo>
                  <a:lnTo>
                    <a:pt x="333026" y="1471819"/>
                  </a:lnTo>
                  <a:lnTo>
                    <a:pt x="332233" y="1477523"/>
                  </a:lnTo>
                  <a:lnTo>
                    <a:pt x="331428" y="1483228"/>
                  </a:lnTo>
                  <a:lnTo>
                    <a:pt x="330607" y="1488933"/>
                  </a:lnTo>
                  <a:lnTo>
                    <a:pt x="329766" y="1494638"/>
                  </a:lnTo>
                  <a:lnTo>
                    <a:pt x="328897" y="1500342"/>
                  </a:lnTo>
                  <a:lnTo>
                    <a:pt x="327998" y="1506047"/>
                  </a:lnTo>
                  <a:lnTo>
                    <a:pt x="327068" y="1511752"/>
                  </a:lnTo>
                  <a:lnTo>
                    <a:pt x="326103" y="1517457"/>
                  </a:lnTo>
                  <a:lnTo>
                    <a:pt x="325102" y="1523161"/>
                  </a:lnTo>
                  <a:lnTo>
                    <a:pt x="324062" y="1528866"/>
                  </a:lnTo>
                  <a:lnTo>
                    <a:pt x="322980" y="1534571"/>
                  </a:lnTo>
                  <a:lnTo>
                    <a:pt x="321849" y="1540275"/>
                  </a:lnTo>
                  <a:lnTo>
                    <a:pt x="320673" y="1545980"/>
                  </a:lnTo>
                  <a:lnTo>
                    <a:pt x="319454" y="1551685"/>
                  </a:lnTo>
                  <a:lnTo>
                    <a:pt x="318190" y="1557390"/>
                  </a:lnTo>
                  <a:lnTo>
                    <a:pt x="316881" y="1563094"/>
                  </a:lnTo>
                  <a:lnTo>
                    <a:pt x="315527" y="1568799"/>
                  </a:lnTo>
                  <a:lnTo>
                    <a:pt x="314126" y="1574504"/>
                  </a:lnTo>
                  <a:lnTo>
                    <a:pt x="312677" y="1580209"/>
                  </a:lnTo>
                  <a:lnTo>
                    <a:pt x="311187" y="1585913"/>
                  </a:lnTo>
                  <a:lnTo>
                    <a:pt x="309658" y="1591618"/>
                  </a:lnTo>
                  <a:lnTo>
                    <a:pt x="308092" y="1597323"/>
                  </a:lnTo>
                  <a:lnTo>
                    <a:pt x="306493" y="1603027"/>
                  </a:lnTo>
                  <a:lnTo>
                    <a:pt x="304861" y="1608732"/>
                  </a:lnTo>
                  <a:lnTo>
                    <a:pt x="303199" y="1614437"/>
                  </a:lnTo>
                  <a:lnTo>
                    <a:pt x="301513" y="1620142"/>
                  </a:lnTo>
                  <a:lnTo>
                    <a:pt x="299810" y="1625846"/>
                  </a:lnTo>
                  <a:lnTo>
                    <a:pt x="298092" y="1631551"/>
                  </a:lnTo>
                  <a:lnTo>
                    <a:pt x="296366" y="1637256"/>
                  </a:lnTo>
                  <a:lnTo>
                    <a:pt x="294635" y="1642961"/>
                  </a:lnTo>
                  <a:lnTo>
                    <a:pt x="292905" y="1648665"/>
                  </a:lnTo>
                  <a:lnTo>
                    <a:pt x="291181" y="1654370"/>
                  </a:lnTo>
                  <a:lnTo>
                    <a:pt x="289468" y="1660075"/>
                  </a:lnTo>
                  <a:lnTo>
                    <a:pt x="287771" y="1665779"/>
                  </a:lnTo>
                  <a:lnTo>
                    <a:pt x="286092" y="1671484"/>
                  </a:lnTo>
                  <a:lnTo>
                    <a:pt x="284435" y="1677189"/>
                  </a:lnTo>
                  <a:lnTo>
                    <a:pt x="282803" y="1682894"/>
                  </a:lnTo>
                  <a:lnTo>
                    <a:pt x="281201" y="1688598"/>
                  </a:lnTo>
                  <a:lnTo>
                    <a:pt x="279634" y="1694303"/>
                  </a:lnTo>
                  <a:lnTo>
                    <a:pt x="278099" y="1700008"/>
                  </a:lnTo>
                  <a:lnTo>
                    <a:pt x="276599" y="1705713"/>
                  </a:lnTo>
                  <a:lnTo>
                    <a:pt x="275135" y="1711417"/>
                  </a:lnTo>
                  <a:lnTo>
                    <a:pt x="273707" y="1717122"/>
                  </a:lnTo>
                  <a:lnTo>
                    <a:pt x="272317" y="1722827"/>
                  </a:lnTo>
                  <a:lnTo>
                    <a:pt x="270971" y="1728531"/>
                  </a:lnTo>
                  <a:lnTo>
                    <a:pt x="269667" y="1734236"/>
                  </a:lnTo>
                  <a:lnTo>
                    <a:pt x="268404" y="1739941"/>
                  </a:lnTo>
                  <a:lnTo>
                    <a:pt x="267183" y="1745646"/>
                  </a:lnTo>
                  <a:lnTo>
                    <a:pt x="266005" y="1751350"/>
                  </a:lnTo>
                  <a:lnTo>
                    <a:pt x="264869" y="1757055"/>
                  </a:lnTo>
                  <a:lnTo>
                    <a:pt x="263778" y="1762760"/>
                  </a:lnTo>
                  <a:lnTo>
                    <a:pt x="262741" y="1768464"/>
                  </a:lnTo>
                  <a:lnTo>
                    <a:pt x="261751" y="1774169"/>
                  </a:lnTo>
                  <a:lnTo>
                    <a:pt x="260806" y="1779874"/>
                  </a:lnTo>
                  <a:lnTo>
                    <a:pt x="259908" y="1785579"/>
                  </a:lnTo>
                  <a:lnTo>
                    <a:pt x="259055" y="1791283"/>
                  </a:lnTo>
                  <a:lnTo>
                    <a:pt x="258247" y="1796988"/>
                  </a:lnTo>
                  <a:lnTo>
                    <a:pt x="257486" y="1802693"/>
                  </a:lnTo>
                  <a:lnTo>
                    <a:pt x="256772" y="1808398"/>
                  </a:lnTo>
                  <a:lnTo>
                    <a:pt x="256098" y="1814102"/>
                  </a:lnTo>
                  <a:lnTo>
                    <a:pt x="255460" y="1819807"/>
                  </a:lnTo>
                  <a:lnTo>
                    <a:pt x="254854" y="1825512"/>
                  </a:lnTo>
                  <a:lnTo>
                    <a:pt x="254278" y="1831216"/>
                  </a:lnTo>
                  <a:lnTo>
                    <a:pt x="253728" y="1836921"/>
                  </a:lnTo>
                  <a:lnTo>
                    <a:pt x="253201" y="1842626"/>
                  </a:lnTo>
                  <a:lnTo>
                    <a:pt x="252692" y="1848331"/>
                  </a:lnTo>
                  <a:lnTo>
                    <a:pt x="252194" y="1854035"/>
                  </a:lnTo>
                  <a:lnTo>
                    <a:pt x="251702" y="1859740"/>
                  </a:lnTo>
                  <a:lnTo>
                    <a:pt x="251213" y="1865445"/>
                  </a:lnTo>
                  <a:lnTo>
                    <a:pt x="250722" y="1871150"/>
                  </a:lnTo>
                  <a:lnTo>
                    <a:pt x="250226" y="1876854"/>
                  </a:lnTo>
                  <a:lnTo>
                    <a:pt x="249718" y="1882559"/>
                  </a:lnTo>
                  <a:lnTo>
                    <a:pt x="249195" y="1888264"/>
                  </a:lnTo>
                  <a:lnTo>
                    <a:pt x="248657" y="1893968"/>
                  </a:lnTo>
                  <a:lnTo>
                    <a:pt x="248099" y="1899673"/>
                  </a:lnTo>
                  <a:lnTo>
                    <a:pt x="247521" y="1905378"/>
                  </a:lnTo>
                  <a:lnTo>
                    <a:pt x="246921" y="1911083"/>
                  </a:lnTo>
                  <a:lnTo>
                    <a:pt x="246296" y="1916787"/>
                  </a:lnTo>
                  <a:lnTo>
                    <a:pt x="245644" y="1922492"/>
                  </a:lnTo>
                  <a:lnTo>
                    <a:pt x="244968" y="1928197"/>
                  </a:lnTo>
                  <a:lnTo>
                    <a:pt x="244269" y="1933902"/>
                  </a:lnTo>
                  <a:lnTo>
                    <a:pt x="243547" y="1939606"/>
                  </a:lnTo>
                  <a:lnTo>
                    <a:pt x="242803" y="1945311"/>
                  </a:lnTo>
                  <a:lnTo>
                    <a:pt x="242039" y="1951016"/>
                  </a:lnTo>
                  <a:lnTo>
                    <a:pt x="241253" y="1956720"/>
                  </a:lnTo>
                  <a:lnTo>
                    <a:pt x="240449" y="1962425"/>
                  </a:lnTo>
                  <a:lnTo>
                    <a:pt x="239628" y="1968130"/>
                  </a:lnTo>
                  <a:lnTo>
                    <a:pt x="238794" y="1973835"/>
                  </a:lnTo>
                  <a:lnTo>
                    <a:pt x="237947" y="1979539"/>
                  </a:lnTo>
                  <a:lnTo>
                    <a:pt x="237089" y="1985244"/>
                  </a:lnTo>
                  <a:lnTo>
                    <a:pt x="236221" y="1990949"/>
                  </a:lnTo>
                  <a:lnTo>
                    <a:pt x="235343" y="1996654"/>
                  </a:lnTo>
                  <a:lnTo>
                    <a:pt x="234458" y="2002358"/>
                  </a:lnTo>
                  <a:lnTo>
                    <a:pt x="233567" y="2008063"/>
                  </a:lnTo>
                  <a:lnTo>
                    <a:pt x="232671" y="2013768"/>
                  </a:lnTo>
                  <a:lnTo>
                    <a:pt x="231771" y="2019472"/>
                  </a:lnTo>
                  <a:lnTo>
                    <a:pt x="230868" y="2025177"/>
                  </a:lnTo>
                  <a:lnTo>
                    <a:pt x="229963" y="2030882"/>
                  </a:lnTo>
                  <a:lnTo>
                    <a:pt x="229057" y="2036587"/>
                  </a:lnTo>
                  <a:lnTo>
                    <a:pt x="228153" y="2042291"/>
                  </a:lnTo>
                  <a:lnTo>
                    <a:pt x="227251" y="2047996"/>
                  </a:lnTo>
                  <a:lnTo>
                    <a:pt x="226354" y="2053701"/>
                  </a:lnTo>
                  <a:lnTo>
                    <a:pt x="225463" y="2059406"/>
                  </a:lnTo>
                  <a:lnTo>
                    <a:pt x="224581" y="2065110"/>
                  </a:lnTo>
                  <a:lnTo>
                    <a:pt x="223710" y="2070815"/>
                  </a:lnTo>
                  <a:lnTo>
                    <a:pt x="222855" y="2076520"/>
                  </a:lnTo>
                  <a:lnTo>
                    <a:pt x="222018" y="2082224"/>
                  </a:lnTo>
                  <a:lnTo>
                    <a:pt x="221200" y="2087929"/>
                  </a:lnTo>
                  <a:lnTo>
                    <a:pt x="220404" y="2093634"/>
                  </a:lnTo>
                  <a:lnTo>
                    <a:pt x="219634" y="2099339"/>
                  </a:lnTo>
                  <a:lnTo>
                    <a:pt x="218891" y="2105043"/>
                  </a:lnTo>
                  <a:lnTo>
                    <a:pt x="218183" y="2110748"/>
                  </a:lnTo>
                  <a:lnTo>
                    <a:pt x="217511" y="2116453"/>
                  </a:lnTo>
                  <a:lnTo>
                    <a:pt x="216873" y="2122157"/>
                  </a:lnTo>
                  <a:lnTo>
                    <a:pt x="216271" y="2127862"/>
                  </a:lnTo>
                  <a:lnTo>
                    <a:pt x="215706" y="2133567"/>
                  </a:lnTo>
                  <a:lnTo>
                    <a:pt x="215178" y="2139272"/>
                  </a:lnTo>
                  <a:lnTo>
                    <a:pt x="214687" y="2144976"/>
                  </a:lnTo>
                  <a:lnTo>
                    <a:pt x="214240" y="2150681"/>
                  </a:lnTo>
                  <a:lnTo>
                    <a:pt x="213827" y="2156386"/>
                  </a:lnTo>
                  <a:lnTo>
                    <a:pt x="213447" y="2162091"/>
                  </a:lnTo>
                  <a:lnTo>
                    <a:pt x="213098" y="2167795"/>
                  </a:lnTo>
                  <a:lnTo>
                    <a:pt x="212776" y="2173500"/>
                  </a:lnTo>
                  <a:lnTo>
                    <a:pt x="212480" y="2179205"/>
                  </a:lnTo>
                  <a:lnTo>
                    <a:pt x="212206" y="2184909"/>
                  </a:lnTo>
                  <a:lnTo>
                    <a:pt x="211953" y="2190614"/>
                  </a:lnTo>
                  <a:lnTo>
                    <a:pt x="211713" y="2196319"/>
                  </a:lnTo>
                  <a:lnTo>
                    <a:pt x="211484" y="2202024"/>
                  </a:lnTo>
                  <a:lnTo>
                    <a:pt x="211262" y="2207728"/>
                  </a:lnTo>
                  <a:lnTo>
                    <a:pt x="211045" y="2213433"/>
                  </a:lnTo>
                  <a:lnTo>
                    <a:pt x="210830" y="2219138"/>
                  </a:lnTo>
                  <a:lnTo>
                    <a:pt x="210615" y="2224843"/>
                  </a:lnTo>
                  <a:lnTo>
                    <a:pt x="210397" y="2230547"/>
                  </a:lnTo>
                  <a:lnTo>
                    <a:pt x="210175" y="2236252"/>
                  </a:lnTo>
                  <a:lnTo>
                    <a:pt x="209949" y="2241957"/>
                  </a:lnTo>
                  <a:lnTo>
                    <a:pt x="209718" y="2247661"/>
                  </a:lnTo>
                  <a:lnTo>
                    <a:pt x="209481" y="2253366"/>
                  </a:lnTo>
                  <a:lnTo>
                    <a:pt x="209240" y="2259071"/>
                  </a:lnTo>
                  <a:lnTo>
                    <a:pt x="208994" y="2264776"/>
                  </a:lnTo>
                  <a:lnTo>
                    <a:pt x="208744" y="2270480"/>
                  </a:lnTo>
                  <a:lnTo>
                    <a:pt x="208492" y="2276185"/>
                  </a:lnTo>
                  <a:lnTo>
                    <a:pt x="208239" y="2281890"/>
                  </a:lnTo>
                  <a:lnTo>
                    <a:pt x="207985" y="2287595"/>
                  </a:lnTo>
                  <a:lnTo>
                    <a:pt x="207731" y="2293299"/>
                  </a:lnTo>
                  <a:lnTo>
                    <a:pt x="207479" y="2299004"/>
                  </a:lnTo>
                  <a:lnTo>
                    <a:pt x="207229" y="2304709"/>
                  </a:lnTo>
                  <a:lnTo>
                    <a:pt x="206982" y="2310413"/>
                  </a:lnTo>
                  <a:lnTo>
                    <a:pt x="206739" y="2316118"/>
                  </a:lnTo>
                  <a:lnTo>
                    <a:pt x="206499" y="2321823"/>
                  </a:lnTo>
                  <a:lnTo>
                    <a:pt x="206263" y="2327528"/>
                  </a:lnTo>
                  <a:lnTo>
                    <a:pt x="206030" y="2333232"/>
                  </a:lnTo>
                  <a:lnTo>
                    <a:pt x="205801" y="2338937"/>
                  </a:lnTo>
                  <a:lnTo>
                    <a:pt x="205575" y="2344642"/>
                  </a:lnTo>
                  <a:lnTo>
                    <a:pt x="205352" y="2350347"/>
                  </a:lnTo>
                  <a:lnTo>
                    <a:pt x="205130" y="2356051"/>
                  </a:lnTo>
                  <a:lnTo>
                    <a:pt x="204910" y="2361756"/>
                  </a:lnTo>
                  <a:lnTo>
                    <a:pt x="204690" y="2367461"/>
                  </a:lnTo>
                  <a:lnTo>
                    <a:pt x="204470" y="2373165"/>
                  </a:lnTo>
                  <a:lnTo>
                    <a:pt x="204249" y="2378870"/>
                  </a:lnTo>
                  <a:lnTo>
                    <a:pt x="204027" y="2384575"/>
                  </a:lnTo>
                  <a:lnTo>
                    <a:pt x="203804" y="2390280"/>
                  </a:lnTo>
                  <a:lnTo>
                    <a:pt x="203578" y="2395984"/>
                  </a:lnTo>
                  <a:lnTo>
                    <a:pt x="203349" y="2401689"/>
                  </a:lnTo>
                  <a:lnTo>
                    <a:pt x="203117" y="2407394"/>
                  </a:lnTo>
                  <a:lnTo>
                    <a:pt x="202882" y="2413099"/>
                  </a:lnTo>
                  <a:lnTo>
                    <a:pt x="202644" y="2418803"/>
                  </a:lnTo>
                  <a:lnTo>
                    <a:pt x="202401" y="2424508"/>
                  </a:lnTo>
                  <a:lnTo>
                    <a:pt x="202156" y="2430213"/>
                  </a:lnTo>
                  <a:lnTo>
                    <a:pt x="201907" y="2435917"/>
                  </a:lnTo>
                  <a:lnTo>
                    <a:pt x="201654" y="2441622"/>
                  </a:lnTo>
                  <a:lnTo>
                    <a:pt x="201398" y="2447327"/>
                  </a:lnTo>
                  <a:lnTo>
                    <a:pt x="201139" y="2453032"/>
                  </a:lnTo>
                  <a:lnTo>
                    <a:pt x="200877" y="2458736"/>
                  </a:lnTo>
                  <a:lnTo>
                    <a:pt x="200613" y="2464441"/>
                  </a:lnTo>
                  <a:lnTo>
                    <a:pt x="200346" y="2470146"/>
                  </a:lnTo>
                  <a:lnTo>
                    <a:pt x="200078" y="2475850"/>
                  </a:lnTo>
                  <a:lnTo>
                    <a:pt x="199808" y="2481555"/>
                  </a:lnTo>
                  <a:lnTo>
                    <a:pt x="199537" y="2487260"/>
                  </a:lnTo>
                  <a:lnTo>
                    <a:pt x="199266" y="2492965"/>
                  </a:lnTo>
                  <a:lnTo>
                    <a:pt x="198994" y="2498669"/>
                  </a:lnTo>
                  <a:lnTo>
                    <a:pt x="198723" y="2504374"/>
                  </a:lnTo>
                  <a:lnTo>
                    <a:pt x="198454" y="2510079"/>
                  </a:lnTo>
                  <a:lnTo>
                    <a:pt x="198185" y="2515784"/>
                  </a:lnTo>
                  <a:lnTo>
                    <a:pt x="197920" y="2521488"/>
                  </a:lnTo>
                  <a:lnTo>
                    <a:pt x="197657" y="2527193"/>
                  </a:lnTo>
                  <a:lnTo>
                    <a:pt x="197398" y="2532898"/>
                  </a:lnTo>
                  <a:lnTo>
                    <a:pt x="197143" y="2538602"/>
                  </a:lnTo>
                  <a:lnTo>
                    <a:pt x="196892" y="2544307"/>
                  </a:lnTo>
                  <a:lnTo>
                    <a:pt x="196647" y="2550012"/>
                  </a:lnTo>
                  <a:lnTo>
                    <a:pt x="196406" y="2555717"/>
                  </a:lnTo>
                  <a:lnTo>
                    <a:pt x="196171" y="2561421"/>
                  </a:lnTo>
                  <a:lnTo>
                    <a:pt x="195942" y="2567126"/>
                  </a:lnTo>
                  <a:lnTo>
                    <a:pt x="195719" y="2572831"/>
                  </a:lnTo>
                  <a:lnTo>
                    <a:pt x="195503" y="2578536"/>
                  </a:lnTo>
                  <a:lnTo>
                    <a:pt x="195292" y="2584240"/>
                  </a:lnTo>
                  <a:lnTo>
                    <a:pt x="195088" y="2589945"/>
                  </a:lnTo>
                  <a:lnTo>
                    <a:pt x="194889" y="2595650"/>
                  </a:lnTo>
                  <a:lnTo>
                    <a:pt x="194695" y="2601354"/>
                  </a:lnTo>
                  <a:lnTo>
                    <a:pt x="194509" y="2607059"/>
                  </a:lnTo>
                  <a:lnTo>
                    <a:pt x="194328" y="2612764"/>
                  </a:lnTo>
                  <a:lnTo>
                    <a:pt x="194152" y="2618469"/>
                  </a:lnTo>
                  <a:lnTo>
                    <a:pt x="193982" y="2624173"/>
                  </a:lnTo>
                  <a:lnTo>
                    <a:pt x="193818" y="2629878"/>
                  </a:lnTo>
                  <a:lnTo>
                    <a:pt x="193658" y="2635583"/>
                  </a:lnTo>
                  <a:lnTo>
                    <a:pt x="193504" y="2641288"/>
                  </a:lnTo>
                  <a:lnTo>
                    <a:pt x="193357" y="2646992"/>
                  </a:lnTo>
                  <a:lnTo>
                    <a:pt x="193215" y="2652697"/>
                  </a:lnTo>
                  <a:lnTo>
                    <a:pt x="193078" y="2658402"/>
                  </a:lnTo>
                  <a:lnTo>
                    <a:pt x="192948" y="2664106"/>
                  </a:lnTo>
                  <a:lnTo>
                    <a:pt x="192822" y="2669811"/>
                  </a:lnTo>
                  <a:lnTo>
                    <a:pt x="192703" y="2675516"/>
                  </a:lnTo>
                  <a:lnTo>
                    <a:pt x="192589" y="2681221"/>
                  </a:lnTo>
                  <a:lnTo>
                    <a:pt x="192482" y="2686925"/>
                  </a:lnTo>
                  <a:lnTo>
                    <a:pt x="192380" y="2692630"/>
                  </a:lnTo>
                  <a:lnTo>
                    <a:pt x="192284" y="2698335"/>
                  </a:lnTo>
                  <a:lnTo>
                    <a:pt x="192192" y="2704040"/>
                  </a:lnTo>
                  <a:lnTo>
                    <a:pt x="192105" y="2709744"/>
                  </a:lnTo>
                  <a:lnTo>
                    <a:pt x="192023" y="2715449"/>
                  </a:lnTo>
                  <a:lnTo>
                    <a:pt x="191945" y="2721154"/>
                  </a:lnTo>
                  <a:lnTo>
                    <a:pt x="191871" y="2726858"/>
                  </a:lnTo>
                  <a:lnTo>
                    <a:pt x="191800" y="2732563"/>
                  </a:lnTo>
                  <a:lnTo>
                    <a:pt x="191731" y="2738268"/>
                  </a:lnTo>
                  <a:lnTo>
                    <a:pt x="191665" y="2743973"/>
                  </a:lnTo>
                  <a:lnTo>
                    <a:pt x="191601" y="2749677"/>
                  </a:lnTo>
                  <a:lnTo>
                    <a:pt x="191539" y="2755382"/>
                  </a:lnTo>
                  <a:lnTo>
                    <a:pt x="191478" y="2761087"/>
                  </a:lnTo>
                  <a:lnTo>
                    <a:pt x="191419" y="2766792"/>
                  </a:lnTo>
                  <a:lnTo>
                    <a:pt x="191360" y="2772496"/>
                  </a:lnTo>
                  <a:lnTo>
                    <a:pt x="191303" y="2778201"/>
                  </a:lnTo>
                  <a:lnTo>
                    <a:pt x="191246" y="2783906"/>
                  </a:lnTo>
                  <a:lnTo>
                    <a:pt x="191190" y="2789610"/>
                  </a:lnTo>
                  <a:lnTo>
                    <a:pt x="191135" y="2795315"/>
                  </a:lnTo>
                  <a:lnTo>
                    <a:pt x="191082" y="2801020"/>
                  </a:lnTo>
                  <a:lnTo>
                    <a:pt x="191030" y="2806725"/>
                  </a:lnTo>
                  <a:lnTo>
                    <a:pt x="190980" y="2812429"/>
                  </a:lnTo>
                  <a:lnTo>
                    <a:pt x="190931" y="2818134"/>
                  </a:lnTo>
                  <a:lnTo>
                    <a:pt x="190885" y="2823839"/>
                  </a:lnTo>
                  <a:lnTo>
                    <a:pt x="190840" y="2829543"/>
                  </a:lnTo>
                  <a:lnTo>
                    <a:pt x="190798" y="2835248"/>
                  </a:lnTo>
                  <a:lnTo>
                    <a:pt x="190759" y="2840953"/>
                  </a:lnTo>
                  <a:lnTo>
                    <a:pt x="190722" y="2846658"/>
                  </a:lnTo>
                  <a:lnTo>
                    <a:pt x="190687" y="2852362"/>
                  </a:lnTo>
                  <a:lnTo>
                    <a:pt x="190656" y="2858067"/>
                  </a:lnTo>
                  <a:lnTo>
                    <a:pt x="190626" y="2863772"/>
                  </a:lnTo>
                  <a:lnTo>
                    <a:pt x="190599" y="2869477"/>
                  </a:lnTo>
                  <a:lnTo>
                    <a:pt x="190575" y="2875181"/>
                  </a:lnTo>
                  <a:lnTo>
                    <a:pt x="190553" y="2880886"/>
                  </a:lnTo>
                  <a:lnTo>
                    <a:pt x="190532" y="2886591"/>
                  </a:lnTo>
                  <a:lnTo>
                    <a:pt x="190514" y="2892295"/>
                  </a:lnTo>
                  <a:lnTo>
                    <a:pt x="190497" y="2898000"/>
                  </a:lnTo>
                  <a:lnTo>
                    <a:pt x="190481" y="2903705"/>
                  </a:lnTo>
                  <a:lnTo>
                    <a:pt x="190466" y="2909410"/>
                  </a:lnTo>
                  <a:lnTo>
                    <a:pt x="190452" y="2915114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7" name="pg41">
              <a:extLst>
                <a:ext uri="{FF2B5EF4-FFF2-40B4-BE49-F238E27FC236}">
                  <a16:creationId xmlns:a16="http://schemas.microsoft.com/office/drawing/2014/main" id="{7D5A9012-418B-4B88-A20D-6C57458A4860}"/>
                </a:ext>
              </a:extLst>
            </p:cNvPr>
            <p:cNvSpPr/>
            <p:nvPr/>
          </p:nvSpPr>
          <p:spPr>
            <a:xfrm>
              <a:off x="7939222" y="3524083"/>
              <a:ext cx="378484" cy="3060068"/>
            </a:xfrm>
            <a:custGeom>
              <a:avLst/>
              <a:gdLst/>
              <a:ahLst/>
              <a:cxnLst/>
              <a:rect l="0" t="0" r="0" b="0"/>
              <a:pathLst>
                <a:path w="378484" h="3060068">
                  <a:moveTo>
                    <a:pt x="188798" y="3060068"/>
                  </a:moveTo>
                  <a:lnTo>
                    <a:pt x="188776" y="3054079"/>
                  </a:lnTo>
                  <a:lnTo>
                    <a:pt x="188753" y="3048091"/>
                  </a:lnTo>
                  <a:lnTo>
                    <a:pt x="188730" y="3042102"/>
                  </a:lnTo>
                  <a:lnTo>
                    <a:pt x="188706" y="3036114"/>
                  </a:lnTo>
                  <a:lnTo>
                    <a:pt x="188682" y="3030126"/>
                  </a:lnTo>
                  <a:lnTo>
                    <a:pt x="188657" y="3024137"/>
                  </a:lnTo>
                  <a:lnTo>
                    <a:pt x="188631" y="3018149"/>
                  </a:lnTo>
                  <a:lnTo>
                    <a:pt x="188604" y="3012160"/>
                  </a:lnTo>
                  <a:lnTo>
                    <a:pt x="188576" y="3006172"/>
                  </a:lnTo>
                  <a:lnTo>
                    <a:pt x="188547" y="3000184"/>
                  </a:lnTo>
                  <a:lnTo>
                    <a:pt x="188516" y="2994195"/>
                  </a:lnTo>
                  <a:lnTo>
                    <a:pt x="188484" y="2988207"/>
                  </a:lnTo>
                  <a:lnTo>
                    <a:pt x="188451" y="2982218"/>
                  </a:lnTo>
                  <a:lnTo>
                    <a:pt x="188415" y="2976230"/>
                  </a:lnTo>
                  <a:lnTo>
                    <a:pt x="188379" y="2970242"/>
                  </a:lnTo>
                  <a:lnTo>
                    <a:pt x="188340" y="2964253"/>
                  </a:lnTo>
                  <a:lnTo>
                    <a:pt x="188298" y="2958265"/>
                  </a:lnTo>
                  <a:lnTo>
                    <a:pt x="188255" y="2952277"/>
                  </a:lnTo>
                  <a:lnTo>
                    <a:pt x="188209" y="2946288"/>
                  </a:lnTo>
                  <a:lnTo>
                    <a:pt x="188160" y="2940300"/>
                  </a:lnTo>
                  <a:lnTo>
                    <a:pt x="188107" y="2934311"/>
                  </a:lnTo>
                  <a:lnTo>
                    <a:pt x="188052" y="2928323"/>
                  </a:lnTo>
                  <a:lnTo>
                    <a:pt x="187991" y="2922335"/>
                  </a:lnTo>
                  <a:lnTo>
                    <a:pt x="187927" y="2916346"/>
                  </a:lnTo>
                  <a:lnTo>
                    <a:pt x="187857" y="2910358"/>
                  </a:lnTo>
                  <a:lnTo>
                    <a:pt x="187782" y="2904369"/>
                  </a:lnTo>
                  <a:lnTo>
                    <a:pt x="187702" y="2898381"/>
                  </a:lnTo>
                  <a:lnTo>
                    <a:pt x="187615" y="2892393"/>
                  </a:lnTo>
                  <a:lnTo>
                    <a:pt x="187521" y="2886404"/>
                  </a:lnTo>
                  <a:lnTo>
                    <a:pt x="187420" y="2880416"/>
                  </a:lnTo>
                  <a:lnTo>
                    <a:pt x="187311" y="2874427"/>
                  </a:lnTo>
                  <a:lnTo>
                    <a:pt x="187194" y="2868439"/>
                  </a:lnTo>
                  <a:lnTo>
                    <a:pt x="187070" y="2862451"/>
                  </a:lnTo>
                  <a:lnTo>
                    <a:pt x="186937" y="2856462"/>
                  </a:lnTo>
                  <a:lnTo>
                    <a:pt x="186795" y="2850474"/>
                  </a:lnTo>
                  <a:lnTo>
                    <a:pt x="186642" y="2844485"/>
                  </a:lnTo>
                  <a:lnTo>
                    <a:pt x="186480" y="2838497"/>
                  </a:lnTo>
                  <a:lnTo>
                    <a:pt x="186309" y="2832509"/>
                  </a:lnTo>
                  <a:lnTo>
                    <a:pt x="186127" y="2826520"/>
                  </a:lnTo>
                  <a:lnTo>
                    <a:pt x="185934" y="2820532"/>
                  </a:lnTo>
                  <a:lnTo>
                    <a:pt x="185731" y="2814544"/>
                  </a:lnTo>
                  <a:lnTo>
                    <a:pt x="185513" y="2808555"/>
                  </a:lnTo>
                  <a:lnTo>
                    <a:pt x="185282" y="2802567"/>
                  </a:lnTo>
                  <a:lnTo>
                    <a:pt x="185039" y="2796578"/>
                  </a:lnTo>
                  <a:lnTo>
                    <a:pt x="184780" y="2790590"/>
                  </a:lnTo>
                  <a:lnTo>
                    <a:pt x="184507" y="2784602"/>
                  </a:lnTo>
                  <a:lnTo>
                    <a:pt x="184218" y="2778613"/>
                  </a:lnTo>
                  <a:lnTo>
                    <a:pt x="183909" y="2772625"/>
                  </a:lnTo>
                  <a:lnTo>
                    <a:pt x="183580" y="2766636"/>
                  </a:lnTo>
                  <a:lnTo>
                    <a:pt x="183231" y="2760648"/>
                  </a:lnTo>
                  <a:lnTo>
                    <a:pt x="182862" y="2754660"/>
                  </a:lnTo>
                  <a:lnTo>
                    <a:pt x="182471" y="2748671"/>
                  </a:lnTo>
                  <a:lnTo>
                    <a:pt x="182058" y="2742683"/>
                  </a:lnTo>
                  <a:lnTo>
                    <a:pt x="181620" y="2736694"/>
                  </a:lnTo>
                  <a:lnTo>
                    <a:pt x="181155" y="2730706"/>
                  </a:lnTo>
                  <a:lnTo>
                    <a:pt x="180666" y="2724718"/>
                  </a:lnTo>
                  <a:lnTo>
                    <a:pt x="180153" y="2718729"/>
                  </a:lnTo>
                  <a:lnTo>
                    <a:pt x="179617" y="2712741"/>
                  </a:lnTo>
                  <a:lnTo>
                    <a:pt x="179058" y="2706752"/>
                  </a:lnTo>
                  <a:lnTo>
                    <a:pt x="178476" y="2700764"/>
                  </a:lnTo>
                  <a:lnTo>
                    <a:pt x="177868" y="2694776"/>
                  </a:lnTo>
                  <a:lnTo>
                    <a:pt x="177243" y="2688787"/>
                  </a:lnTo>
                  <a:lnTo>
                    <a:pt x="176600" y="2682799"/>
                  </a:lnTo>
                  <a:lnTo>
                    <a:pt x="175943" y="2676811"/>
                  </a:lnTo>
                  <a:lnTo>
                    <a:pt x="175274" y="2670822"/>
                  </a:lnTo>
                  <a:lnTo>
                    <a:pt x="174595" y="2664834"/>
                  </a:lnTo>
                  <a:lnTo>
                    <a:pt x="173910" y="2658845"/>
                  </a:lnTo>
                  <a:lnTo>
                    <a:pt x="173222" y="2652857"/>
                  </a:lnTo>
                  <a:lnTo>
                    <a:pt x="172535" y="2646869"/>
                  </a:lnTo>
                  <a:lnTo>
                    <a:pt x="171853" y="2640880"/>
                  </a:lnTo>
                  <a:lnTo>
                    <a:pt x="171179" y="2634892"/>
                  </a:lnTo>
                  <a:lnTo>
                    <a:pt x="170516" y="2628903"/>
                  </a:lnTo>
                  <a:lnTo>
                    <a:pt x="169869" y="2622915"/>
                  </a:lnTo>
                  <a:lnTo>
                    <a:pt x="169241" y="2616927"/>
                  </a:lnTo>
                  <a:lnTo>
                    <a:pt x="168634" y="2610938"/>
                  </a:lnTo>
                  <a:lnTo>
                    <a:pt x="168050" y="2604950"/>
                  </a:lnTo>
                  <a:lnTo>
                    <a:pt x="167490" y="2598961"/>
                  </a:lnTo>
                  <a:lnTo>
                    <a:pt x="166955" y="2592973"/>
                  </a:lnTo>
                  <a:lnTo>
                    <a:pt x="166448" y="2586985"/>
                  </a:lnTo>
                  <a:lnTo>
                    <a:pt x="165973" y="2580996"/>
                  </a:lnTo>
                  <a:lnTo>
                    <a:pt x="165525" y="2575008"/>
                  </a:lnTo>
                  <a:lnTo>
                    <a:pt x="165104" y="2569019"/>
                  </a:lnTo>
                  <a:lnTo>
                    <a:pt x="164707" y="2563031"/>
                  </a:lnTo>
                  <a:lnTo>
                    <a:pt x="164336" y="2557043"/>
                  </a:lnTo>
                  <a:lnTo>
                    <a:pt x="163987" y="2551054"/>
                  </a:lnTo>
                  <a:lnTo>
                    <a:pt x="163662" y="2545066"/>
                  </a:lnTo>
                  <a:lnTo>
                    <a:pt x="163357" y="2539078"/>
                  </a:lnTo>
                  <a:lnTo>
                    <a:pt x="163067" y="2533089"/>
                  </a:lnTo>
                  <a:lnTo>
                    <a:pt x="162790" y="2527101"/>
                  </a:lnTo>
                  <a:lnTo>
                    <a:pt x="162525" y="2521112"/>
                  </a:lnTo>
                  <a:lnTo>
                    <a:pt x="162269" y="2515124"/>
                  </a:lnTo>
                  <a:lnTo>
                    <a:pt x="162021" y="2509136"/>
                  </a:lnTo>
                  <a:lnTo>
                    <a:pt x="161778" y="2503147"/>
                  </a:lnTo>
                  <a:lnTo>
                    <a:pt x="161536" y="2497159"/>
                  </a:lnTo>
                  <a:lnTo>
                    <a:pt x="161295" y="2491170"/>
                  </a:lnTo>
                  <a:lnTo>
                    <a:pt x="161053" y="2485182"/>
                  </a:lnTo>
                  <a:lnTo>
                    <a:pt x="160809" y="2479194"/>
                  </a:lnTo>
                  <a:lnTo>
                    <a:pt x="160560" y="2473205"/>
                  </a:lnTo>
                  <a:lnTo>
                    <a:pt x="160306" y="2467217"/>
                  </a:lnTo>
                  <a:lnTo>
                    <a:pt x="160045" y="2461228"/>
                  </a:lnTo>
                  <a:lnTo>
                    <a:pt x="159778" y="2455240"/>
                  </a:lnTo>
                  <a:lnTo>
                    <a:pt x="159503" y="2449252"/>
                  </a:lnTo>
                  <a:lnTo>
                    <a:pt x="159219" y="2443263"/>
                  </a:lnTo>
                  <a:lnTo>
                    <a:pt x="158927" y="2437275"/>
                  </a:lnTo>
                  <a:lnTo>
                    <a:pt x="158623" y="2431286"/>
                  </a:lnTo>
                  <a:lnTo>
                    <a:pt x="158309" y="2425298"/>
                  </a:lnTo>
                  <a:lnTo>
                    <a:pt x="157985" y="2419310"/>
                  </a:lnTo>
                  <a:lnTo>
                    <a:pt x="157649" y="2413321"/>
                  </a:lnTo>
                  <a:lnTo>
                    <a:pt x="157301" y="2407333"/>
                  </a:lnTo>
                  <a:lnTo>
                    <a:pt x="156940" y="2401345"/>
                  </a:lnTo>
                  <a:lnTo>
                    <a:pt x="156564" y="2395356"/>
                  </a:lnTo>
                  <a:lnTo>
                    <a:pt x="156172" y="2389368"/>
                  </a:lnTo>
                  <a:lnTo>
                    <a:pt x="155764" y="2383379"/>
                  </a:lnTo>
                  <a:lnTo>
                    <a:pt x="155340" y="2377391"/>
                  </a:lnTo>
                  <a:lnTo>
                    <a:pt x="154897" y="2371403"/>
                  </a:lnTo>
                  <a:lnTo>
                    <a:pt x="154435" y="2365414"/>
                  </a:lnTo>
                  <a:lnTo>
                    <a:pt x="153950" y="2359426"/>
                  </a:lnTo>
                  <a:lnTo>
                    <a:pt x="153440" y="2353437"/>
                  </a:lnTo>
                  <a:lnTo>
                    <a:pt x="152906" y="2347449"/>
                  </a:lnTo>
                  <a:lnTo>
                    <a:pt x="152345" y="2341461"/>
                  </a:lnTo>
                  <a:lnTo>
                    <a:pt x="151759" y="2335472"/>
                  </a:lnTo>
                  <a:lnTo>
                    <a:pt x="151144" y="2329484"/>
                  </a:lnTo>
                  <a:lnTo>
                    <a:pt x="150500" y="2323495"/>
                  </a:lnTo>
                  <a:lnTo>
                    <a:pt x="149819" y="2317507"/>
                  </a:lnTo>
                  <a:lnTo>
                    <a:pt x="149106" y="2311519"/>
                  </a:lnTo>
                  <a:lnTo>
                    <a:pt x="148362" y="2305530"/>
                  </a:lnTo>
                  <a:lnTo>
                    <a:pt x="147586" y="2299542"/>
                  </a:lnTo>
                  <a:lnTo>
                    <a:pt x="146777" y="2293553"/>
                  </a:lnTo>
                  <a:lnTo>
                    <a:pt x="145937" y="2287565"/>
                  </a:lnTo>
                  <a:lnTo>
                    <a:pt x="145060" y="2281577"/>
                  </a:lnTo>
                  <a:lnTo>
                    <a:pt x="144149" y="2275588"/>
                  </a:lnTo>
                  <a:lnTo>
                    <a:pt x="143209" y="2269600"/>
                  </a:lnTo>
                  <a:lnTo>
                    <a:pt x="142239" y="2263611"/>
                  </a:lnTo>
                  <a:lnTo>
                    <a:pt x="141241" y="2257623"/>
                  </a:lnTo>
                  <a:lnTo>
                    <a:pt x="140216" y="2251635"/>
                  </a:lnTo>
                  <a:lnTo>
                    <a:pt x="139163" y="2245646"/>
                  </a:lnTo>
                  <a:lnTo>
                    <a:pt x="138081" y="2239658"/>
                  </a:lnTo>
                  <a:lnTo>
                    <a:pt x="136976" y="2233670"/>
                  </a:lnTo>
                  <a:lnTo>
                    <a:pt x="135849" y="2227681"/>
                  </a:lnTo>
                  <a:lnTo>
                    <a:pt x="134701" y="2221693"/>
                  </a:lnTo>
                  <a:lnTo>
                    <a:pt x="133532" y="2215704"/>
                  </a:lnTo>
                  <a:lnTo>
                    <a:pt x="132342" y="2209716"/>
                  </a:lnTo>
                  <a:lnTo>
                    <a:pt x="131130" y="2203728"/>
                  </a:lnTo>
                  <a:lnTo>
                    <a:pt x="129900" y="2197739"/>
                  </a:lnTo>
                  <a:lnTo>
                    <a:pt x="128652" y="2191751"/>
                  </a:lnTo>
                  <a:lnTo>
                    <a:pt x="127386" y="2185762"/>
                  </a:lnTo>
                  <a:lnTo>
                    <a:pt x="126104" y="2179774"/>
                  </a:lnTo>
                  <a:lnTo>
                    <a:pt x="124805" y="2173786"/>
                  </a:lnTo>
                  <a:lnTo>
                    <a:pt x="123487" y="2167797"/>
                  </a:lnTo>
                  <a:lnTo>
                    <a:pt x="122153" y="2161809"/>
                  </a:lnTo>
                  <a:lnTo>
                    <a:pt x="120803" y="2155820"/>
                  </a:lnTo>
                  <a:lnTo>
                    <a:pt x="119440" y="2149832"/>
                  </a:lnTo>
                  <a:lnTo>
                    <a:pt x="118062" y="2143844"/>
                  </a:lnTo>
                  <a:lnTo>
                    <a:pt x="116670" y="2137855"/>
                  </a:lnTo>
                  <a:lnTo>
                    <a:pt x="115265" y="2131867"/>
                  </a:lnTo>
                  <a:lnTo>
                    <a:pt x="113848" y="2125878"/>
                  </a:lnTo>
                  <a:lnTo>
                    <a:pt x="112420" y="2119890"/>
                  </a:lnTo>
                  <a:lnTo>
                    <a:pt x="110984" y="2113902"/>
                  </a:lnTo>
                  <a:lnTo>
                    <a:pt x="109540" y="2107913"/>
                  </a:lnTo>
                  <a:lnTo>
                    <a:pt x="108091" y="2101925"/>
                  </a:lnTo>
                  <a:lnTo>
                    <a:pt x="106638" y="2095937"/>
                  </a:lnTo>
                  <a:lnTo>
                    <a:pt x="105184" y="2089948"/>
                  </a:lnTo>
                  <a:lnTo>
                    <a:pt x="103731" y="2083960"/>
                  </a:lnTo>
                  <a:lnTo>
                    <a:pt x="102283" y="2077971"/>
                  </a:lnTo>
                  <a:lnTo>
                    <a:pt x="100841" y="2071983"/>
                  </a:lnTo>
                  <a:lnTo>
                    <a:pt x="99408" y="2065995"/>
                  </a:lnTo>
                  <a:lnTo>
                    <a:pt x="97987" y="2060006"/>
                  </a:lnTo>
                  <a:lnTo>
                    <a:pt x="96583" y="2054018"/>
                  </a:lnTo>
                  <a:lnTo>
                    <a:pt x="95197" y="2048029"/>
                  </a:lnTo>
                  <a:lnTo>
                    <a:pt x="93830" y="2042041"/>
                  </a:lnTo>
                  <a:lnTo>
                    <a:pt x="92485" y="2036053"/>
                  </a:lnTo>
                  <a:lnTo>
                    <a:pt x="91163" y="2030064"/>
                  </a:lnTo>
                  <a:lnTo>
                    <a:pt x="89864" y="2024076"/>
                  </a:lnTo>
                  <a:lnTo>
                    <a:pt x="88593" y="2018087"/>
                  </a:lnTo>
                  <a:lnTo>
                    <a:pt x="87348" y="2012099"/>
                  </a:lnTo>
                  <a:lnTo>
                    <a:pt x="86125" y="2006111"/>
                  </a:lnTo>
                  <a:lnTo>
                    <a:pt x="84924" y="2000122"/>
                  </a:lnTo>
                  <a:lnTo>
                    <a:pt x="83743" y="1994134"/>
                  </a:lnTo>
                  <a:lnTo>
                    <a:pt x="82578" y="1988145"/>
                  </a:lnTo>
                  <a:lnTo>
                    <a:pt x="81428" y="1982157"/>
                  </a:lnTo>
                  <a:lnTo>
                    <a:pt x="80290" y="1976169"/>
                  </a:lnTo>
                  <a:lnTo>
                    <a:pt x="79157" y="1970180"/>
                  </a:lnTo>
                  <a:lnTo>
                    <a:pt x="78026" y="1964192"/>
                  </a:lnTo>
                  <a:lnTo>
                    <a:pt x="76892" y="1958204"/>
                  </a:lnTo>
                  <a:lnTo>
                    <a:pt x="75753" y="1952215"/>
                  </a:lnTo>
                  <a:lnTo>
                    <a:pt x="74604" y="1946227"/>
                  </a:lnTo>
                  <a:lnTo>
                    <a:pt x="73439" y="1940238"/>
                  </a:lnTo>
                  <a:lnTo>
                    <a:pt x="72257" y="1934250"/>
                  </a:lnTo>
                  <a:lnTo>
                    <a:pt x="71056" y="1928262"/>
                  </a:lnTo>
                  <a:lnTo>
                    <a:pt x="69835" y="1922273"/>
                  </a:lnTo>
                  <a:lnTo>
                    <a:pt x="68593" y="1916285"/>
                  </a:lnTo>
                  <a:lnTo>
                    <a:pt x="67329" y="1910296"/>
                  </a:lnTo>
                  <a:lnTo>
                    <a:pt x="66043" y="1904308"/>
                  </a:lnTo>
                  <a:lnTo>
                    <a:pt x="64735" y="1898320"/>
                  </a:lnTo>
                  <a:lnTo>
                    <a:pt x="63410" y="1892331"/>
                  </a:lnTo>
                  <a:lnTo>
                    <a:pt x="62071" y="1886343"/>
                  </a:lnTo>
                  <a:lnTo>
                    <a:pt x="60720" y="1880354"/>
                  </a:lnTo>
                  <a:lnTo>
                    <a:pt x="59360" y="1874366"/>
                  </a:lnTo>
                  <a:lnTo>
                    <a:pt x="57994" y="1868378"/>
                  </a:lnTo>
                  <a:lnTo>
                    <a:pt x="56628" y="1862389"/>
                  </a:lnTo>
                  <a:lnTo>
                    <a:pt x="55264" y="1856401"/>
                  </a:lnTo>
                  <a:lnTo>
                    <a:pt x="53907" y="1850412"/>
                  </a:lnTo>
                  <a:lnTo>
                    <a:pt x="52559" y="1844424"/>
                  </a:lnTo>
                  <a:lnTo>
                    <a:pt x="51222" y="1838436"/>
                  </a:lnTo>
                  <a:lnTo>
                    <a:pt x="49899" y="1832447"/>
                  </a:lnTo>
                  <a:lnTo>
                    <a:pt x="48595" y="1826459"/>
                  </a:lnTo>
                  <a:lnTo>
                    <a:pt x="47307" y="1820471"/>
                  </a:lnTo>
                  <a:lnTo>
                    <a:pt x="46036" y="1814482"/>
                  </a:lnTo>
                  <a:lnTo>
                    <a:pt x="44781" y="1808494"/>
                  </a:lnTo>
                  <a:lnTo>
                    <a:pt x="43541" y="1802505"/>
                  </a:lnTo>
                  <a:lnTo>
                    <a:pt x="42315" y="1796517"/>
                  </a:lnTo>
                  <a:lnTo>
                    <a:pt x="41101" y="1790529"/>
                  </a:lnTo>
                  <a:lnTo>
                    <a:pt x="39897" y="1784540"/>
                  </a:lnTo>
                  <a:lnTo>
                    <a:pt x="38696" y="1778552"/>
                  </a:lnTo>
                  <a:lnTo>
                    <a:pt x="37498" y="1772563"/>
                  </a:lnTo>
                  <a:lnTo>
                    <a:pt x="36298" y="1766575"/>
                  </a:lnTo>
                  <a:lnTo>
                    <a:pt x="35093" y="1760587"/>
                  </a:lnTo>
                  <a:lnTo>
                    <a:pt x="33879" y="1754598"/>
                  </a:lnTo>
                  <a:lnTo>
                    <a:pt x="32652" y="1748610"/>
                  </a:lnTo>
                  <a:lnTo>
                    <a:pt x="31410" y="1742621"/>
                  </a:lnTo>
                  <a:lnTo>
                    <a:pt x="30151" y="1736633"/>
                  </a:lnTo>
                  <a:lnTo>
                    <a:pt x="28875" y="1730645"/>
                  </a:lnTo>
                  <a:lnTo>
                    <a:pt x="27580" y="1724656"/>
                  </a:lnTo>
                  <a:lnTo>
                    <a:pt x="26266" y="1718668"/>
                  </a:lnTo>
                  <a:lnTo>
                    <a:pt x="24930" y="1712679"/>
                  </a:lnTo>
                  <a:lnTo>
                    <a:pt x="23577" y="1706691"/>
                  </a:lnTo>
                  <a:lnTo>
                    <a:pt x="22210" y="1700703"/>
                  </a:lnTo>
                  <a:lnTo>
                    <a:pt x="20833" y="1694714"/>
                  </a:lnTo>
                  <a:lnTo>
                    <a:pt x="19449" y="1688726"/>
                  </a:lnTo>
                  <a:lnTo>
                    <a:pt x="18062" y="1682738"/>
                  </a:lnTo>
                  <a:lnTo>
                    <a:pt x="16680" y="1676749"/>
                  </a:lnTo>
                  <a:lnTo>
                    <a:pt x="15309" y="1670761"/>
                  </a:lnTo>
                  <a:lnTo>
                    <a:pt x="13956" y="1664772"/>
                  </a:lnTo>
                  <a:lnTo>
                    <a:pt x="12628" y="1658784"/>
                  </a:lnTo>
                  <a:lnTo>
                    <a:pt x="11331" y="1652796"/>
                  </a:lnTo>
                  <a:lnTo>
                    <a:pt x="10072" y="1646807"/>
                  </a:lnTo>
                  <a:lnTo>
                    <a:pt x="8864" y="1640819"/>
                  </a:lnTo>
                  <a:lnTo>
                    <a:pt x="7718" y="1634830"/>
                  </a:lnTo>
                  <a:lnTo>
                    <a:pt x="6633" y="1628842"/>
                  </a:lnTo>
                  <a:lnTo>
                    <a:pt x="5617" y="1622854"/>
                  </a:lnTo>
                  <a:lnTo>
                    <a:pt x="4674" y="1616865"/>
                  </a:lnTo>
                  <a:lnTo>
                    <a:pt x="3808" y="1610877"/>
                  </a:lnTo>
                  <a:lnTo>
                    <a:pt x="3026" y="1604888"/>
                  </a:lnTo>
                  <a:lnTo>
                    <a:pt x="2346" y="1598900"/>
                  </a:lnTo>
                  <a:lnTo>
                    <a:pt x="1753" y="1592912"/>
                  </a:lnTo>
                  <a:lnTo>
                    <a:pt x="1247" y="1586923"/>
                  </a:lnTo>
                  <a:lnTo>
                    <a:pt x="828" y="1580935"/>
                  </a:lnTo>
                  <a:lnTo>
                    <a:pt x="495" y="1574946"/>
                  </a:lnTo>
                  <a:lnTo>
                    <a:pt x="244" y="1568958"/>
                  </a:lnTo>
                  <a:lnTo>
                    <a:pt x="88" y="1562970"/>
                  </a:lnTo>
                  <a:lnTo>
                    <a:pt x="10" y="1556981"/>
                  </a:lnTo>
                  <a:lnTo>
                    <a:pt x="0" y="1550993"/>
                  </a:lnTo>
                  <a:lnTo>
                    <a:pt x="53" y="1545005"/>
                  </a:lnTo>
                  <a:lnTo>
                    <a:pt x="164" y="1539016"/>
                  </a:lnTo>
                  <a:lnTo>
                    <a:pt x="328" y="1533028"/>
                  </a:lnTo>
                  <a:lnTo>
                    <a:pt x="541" y="1527039"/>
                  </a:lnTo>
                  <a:lnTo>
                    <a:pt x="796" y="1521051"/>
                  </a:lnTo>
                  <a:lnTo>
                    <a:pt x="1082" y="1515063"/>
                  </a:lnTo>
                  <a:lnTo>
                    <a:pt x="1393" y="1509074"/>
                  </a:lnTo>
                  <a:lnTo>
                    <a:pt x="1725" y="1503086"/>
                  </a:lnTo>
                  <a:lnTo>
                    <a:pt x="2072" y="1497097"/>
                  </a:lnTo>
                  <a:lnTo>
                    <a:pt x="2431" y="1491109"/>
                  </a:lnTo>
                  <a:lnTo>
                    <a:pt x="2798" y="1485121"/>
                  </a:lnTo>
                  <a:lnTo>
                    <a:pt x="3170" y="1479132"/>
                  </a:lnTo>
                  <a:lnTo>
                    <a:pt x="3545" y="1473144"/>
                  </a:lnTo>
                  <a:lnTo>
                    <a:pt x="3922" y="1467155"/>
                  </a:lnTo>
                  <a:lnTo>
                    <a:pt x="4301" y="1461167"/>
                  </a:lnTo>
                  <a:lnTo>
                    <a:pt x="4683" y="1455179"/>
                  </a:lnTo>
                  <a:lnTo>
                    <a:pt x="5072" y="1449190"/>
                  </a:lnTo>
                  <a:lnTo>
                    <a:pt x="5469" y="1443202"/>
                  </a:lnTo>
                  <a:lnTo>
                    <a:pt x="5879" y="1437213"/>
                  </a:lnTo>
                  <a:lnTo>
                    <a:pt x="6305" y="1431225"/>
                  </a:lnTo>
                  <a:lnTo>
                    <a:pt x="6753" y="1425237"/>
                  </a:lnTo>
                  <a:lnTo>
                    <a:pt x="7227" y="1419248"/>
                  </a:lnTo>
                  <a:lnTo>
                    <a:pt x="7739" y="1413260"/>
                  </a:lnTo>
                  <a:lnTo>
                    <a:pt x="8296" y="1407272"/>
                  </a:lnTo>
                  <a:lnTo>
                    <a:pt x="8901" y="1401283"/>
                  </a:lnTo>
                  <a:lnTo>
                    <a:pt x="9560" y="1395295"/>
                  </a:lnTo>
                  <a:lnTo>
                    <a:pt x="10277" y="1389306"/>
                  </a:lnTo>
                  <a:lnTo>
                    <a:pt x="11060" y="1383318"/>
                  </a:lnTo>
                  <a:lnTo>
                    <a:pt x="11916" y="1377330"/>
                  </a:lnTo>
                  <a:lnTo>
                    <a:pt x="12860" y="1371341"/>
                  </a:lnTo>
                  <a:lnTo>
                    <a:pt x="13882" y="1365353"/>
                  </a:lnTo>
                  <a:lnTo>
                    <a:pt x="14984" y="1359364"/>
                  </a:lnTo>
                  <a:lnTo>
                    <a:pt x="16166" y="1353376"/>
                  </a:lnTo>
                  <a:lnTo>
                    <a:pt x="17428" y="1347388"/>
                  </a:lnTo>
                  <a:lnTo>
                    <a:pt x="18768" y="1341399"/>
                  </a:lnTo>
                  <a:lnTo>
                    <a:pt x="20199" y="1335411"/>
                  </a:lnTo>
                  <a:lnTo>
                    <a:pt x="21701" y="1329422"/>
                  </a:lnTo>
                  <a:lnTo>
                    <a:pt x="23267" y="1323434"/>
                  </a:lnTo>
                  <a:lnTo>
                    <a:pt x="24891" y="1317446"/>
                  </a:lnTo>
                  <a:lnTo>
                    <a:pt x="26568" y="1311457"/>
                  </a:lnTo>
                  <a:lnTo>
                    <a:pt x="28289" y="1305469"/>
                  </a:lnTo>
                  <a:lnTo>
                    <a:pt x="30053" y="1299480"/>
                  </a:lnTo>
                  <a:lnTo>
                    <a:pt x="31847" y="1293492"/>
                  </a:lnTo>
                  <a:lnTo>
                    <a:pt x="33660" y="1287504"/>
                  </a:lnTo>
                  <a:lnTo>
                    <a:pt x="35486" y="1281515"/>
                  </a:lnTo>
                  <a:lnTo>
                    <a:pt x="37319" y="1275527"/>
                  </a:lnTo>
                  <a:lnTo>
                    <a:pt x="39154" y="1269539"/>
                  </a:lnTo>
                  <a:lnTo>
                    <a:pt x="40984" y="1263550"/>
                  </a:lnTo>
                  <a:lnTo>
                    <a:pt x="42802" y="1257562"/>
                  </a:lnTo>
                  <a:lnTo>
                    <a:pt x="44608" y="1251573"/>
                  </a:lnTo>
                  <a:lnTo>
                    <a:pt x="46398" y="1245585"/>
                  </a:lnTo>
                  <a:lnTo>
                    <a:pt x="48171" y="1239597"/>
                  </a:lnTo>
                  <a:lnTo>
                    <a:pt x="49925" y="1233608"/>
                  </a:lnTo>
                  <a:lnTo>
                    <a:pt x="51662" y="1227620"/>
                  </a:lnTo>
                  <a:lnTo>
                    <a:pt x="53375" y="1221631"/>
                  </a:lnTo>
                  <a:lnTo>
                    <a:pt x="55071" y="1215643"/>
                  </a:lnTo>
                  <a:lnTo>
                    <a:pt x="56751" y="1209655"/>
                  </a:lnTo>
                  <a:lnTo>
                    <a:pt x="58416" y="1203666"/>
                  </a:lnTo>
                  <a:lnTo>
                    <a:pt x="60066" y="1197678"/>
                  </a:lnTo>
                  <a:lnTo>
                    <a:pt x="61705" y="1191689"/>
                  </a:lnTo>
                  <a:lnTo>
                    <a:pt x="63331" y="1185701"/>
                  </a:lnTo>
                  <a:lnTo>
                    <a:pt x="64948" y="1179713"/>
                  </a:lnTo>
                  <a:lnTo>
                    <a:pt x="66558" y="1173724"/>
                  </a:lnTo>
                  <a:lnTo>
                    <a:pt x="68162" y="1167736"/>
                  </a:lnTo>
                  <a:lnTo>
                    <a:pt x="69763" y="1161747"/>
                  </a:lnTo>
                  <a:lnTo>
                    <a:pt x="71360" y="1155759"/>
                  </a:lnTo>
                  <a:lnTo>
                    <a:pt x="72957" y="1149771"/>
                  </a:lnTo>
                  <a:lnTo>
                    <a:pt x="74556" y="1143782"/>
                  </a:lnTo>
                  <a:lnTo>
                    <a:pt x="76159" y="1137794"/>
                  </a:lnTo>
                  <a:lnTo>
                    <a:pt x="77767" y="1131805"/>
                  </a:lnTo>
                  <a:lnTo>
                    <a:pt x="79382" y="1125817"/>
                  </a:lnTo>
                  <a:lnTo>
                    <a:pt x="81008" y="1119829"/>
                  </a:lnTo>
                  <a:lnTo>
                    <a:pt x="82646" y="1113840"/>
                  </a:lnTo>
                  <a:lnTo>
                    <a:pt x="84303" y="1107852"/>
                  </a:lnTo>
                  <a:lnTo>
                    <a:pt x="85978" y="1101864"/>
                  </a:lnTo>
                  <a:lnTo>
                    <a:pt x="87674" y="1095875"/>
                  </a:lnTo>
                  <a:lnTo>
                    <a:pt x="89392" y="1089887"/>
                  </a:lnTo>
                  <a:lnTo>
                    <a:pt x="91134" y="1083898"/>
                  </a:lnTo>
                  <a:lnTo>
                    <a:pt x="92901" y="1077910"/>
                  </a:lnTo>
                  <a:lnTo>
                    <a:pt x="94699" y="1071922"/>
                  </a:lnTo>
                  <a:lnTo>
                    <a:pt x="96526" y="1065933"/>
                  </a:lnTo>
                  <a:lnTo>
                    <a:pt x="98378" y="1059945"/>
                  </a:lnTo>
                  <a:lnTo>
                    <a:pt x="100256" y="1053956"/>
                  </a:lnTo>
                  <a:lnTo>
                    <a:pt x="102156" y="1047968"/>
                  </a:lnTo>
                  <a:lnTo>
                    <a:pt x="104078" y="1041980"/>
                  </a:lnTo>
                  <a:lnTo>
                    <a:pt x="106019" y="1035991"/>
                  </a:lnTo>
                  <a:lnTo>
                    <a:pt x="107974" y="1030003"/>
                  </a:lnTo>
                  <a:lnTo>
                    <a:pt x="109936" y="1024014"/>
                  </a:lnTo>
                  <a:lnTo>
                    <a:pt x="111902" y="1018026"/>
                  </a:lnTo>
                  <a:lnTo>
                    <a:pt x="113865" y="1012038"/>
                  </a:lnTo>
                  <a:lnTo>
                    <a:pt x="115822" y="1006049"/>
                  </a:lnTo>
                  <a:lnTo>
                    <a:pt x="117765" y="1000061"/>
                  </a:lnTo>
                  <a:lnTo>
                    <a:pt x="119684" y="994072"/>
                  </a:lnTo>
                  <a:lnTo>
                    <a:pt x="121578" y="988084"/>
                  </a:lnTo>
                  <a:lnTo>
                    <a:pt x="123441" y="982096"/>
                  </a:lnTo>
                  <a:lnTo>
                    <a:pt x="125269" y="976107"/>
                  </a:lnTo>
                  <a:lnTo>
                    <a:pt x="127058" y="970119"/>
                  </a:lnTo>
                  <a:lnTo>
                    <a:pt x="128805" y="964131"/>
                  </a:lnTo>
                  <a:lnTo>
                    <a:pt x="130497" y="958142"/>
                  </a:lnTo>
                  <a:lnTo>
                    <a:pt x="132139" y="952154"/>
                  </a:lnTo>
                  <a:lnTo>
                    <a:pt x="133732" y="946165"/>
                  </a:lnTo>
                  <a:lnTo>
                    <a:pt x="135274" y="940177"/>
                  </a:lnTo>
                  <a:lnTo>
                    <a:pt x="136765" y="934189"/>
                  </a:lnTo>
                  <a:lnTo>
                    <a:pt x="138207" y="928200"/>
                  </a:lnTo>
                  <a:lnTo>
                    <a:pt x="139594" y="922212"/>
                  </a:lnTo>
                  <a:lnTo>
                    <a:pt x="140929" y="916223"/>
                  </a:lnTo>
                  <a:lnTo>
                    <a:pt x="142221" y="910235"/>
                  </a:lnTo>
                  <a:lnTo>
                    <a:pt x="143471" y="904247"/>
                  </a:lnTo>
                  <a:lnTo>
                    <a:pt x="144683" y="898258"/>
                  </a:lnTo>
                  <a:lnTo>
                    <a:pt x="145859" y="892270"/>
                  </a:lnTo>
                  <a:lnTo>
                    <a:pt x="147001" y="886281"/>
                  </a:lnTo>
                  <a:lnTo>
                    <a:pt x="148110" y="880293"/>
                  </a:lnTo>
                  <a:lnTo>
                    <a:pt x="149195" y="874305"/>
                  </a:lnTo>
                  <a:lnTo>
                    <a:pt x="150259" y="868316"/>
                  </a:lnTo>
                  <a:lnTo>
                    <a:pt x="151305" y="862328"/>
                  </a:lnTo>
                  <a:lnTo>
                    <a:pt x="152335" y="856339"/>
                  </a:lnTo>
                  <a:lnTo>
                    <a:pt x="153352" y="850351"/>
                  </a:lnTo>
                  <a:lnTo>
                    <a:pt x="154357" y="844363"/>
                  </a:lnTo>
                  <a:lnTo>
                    <a:pt x="155353" y="838374"/>
                  </a:lnTo>
                  <a:lnTo>
                    <a:pt x="156342" y="832386"/>
                  </a:lnTo>
                  <a:lnTo>
                    <a:pt x="157325" y="826398"/>
                  </a:lnTo>
                  <a:lnTo>
                    <a:pt x="158302" y="820409"/>
                  </a:lnTo>
                  <a:lnTo>
                    <a:pt x="159275" y="814421"/>
                  </a:lnTo>
                  <a:lnTo>
                    <a:pt x="160240" y="808432"/>
                  </a:lnTo>
                  <a:lnTo>
                    <a:pt x="161199" y="802444"/>
                  </a:lnTo>
                  <a:lnTo>
                    <a:pt x="162150" y="796456"/>
                  </a:lnTo>
                  <a:lnTo>
                    <a:pt x="163093" y="790467"/>
                  </a:lnTo>
                  <a:lnTo>
                    <a:pt x="164025" y="784479"/>
                  </a:lnTo>
                  <a:lnTo>
                    <a:pt x="164946" y="778490"/>
                  </a:lnTo>
                  <a:lnTo>
                    <a:pt x="165852" y="772502"/>
                  </a:lnTo>
                  <a:lnTo>
                    <a:pt x="166740" y="766514"/>
                  </a:lnTo>
                  <a:lnTo>
                    <a:pt x="167610" y="760525"/>
                  </a:lnTo>
                  <a:lnTo>
                    <a:pt x="168461" y="754537"/>
                  </a:lnTo>
                  <a:lnTo>
                    <a:pt x="169291" y="748548"/>
                  </a:lnTo>
                  <a:lnTo>
                    <a:pt x="170099" y="742560"/>
                  </a:lnTo>
                  <a:lnTo>
                    <a:pt x="170884" y="736572"/>
                  </a:lnTo>
                  <a:lnTo>
                    <a:pt x="171638" y="730583"/>
                  </a:lnTo>
                  <a:lnTo>
                    <a:pt x="172368" y="724595"/>
                  </a:lnTo>
                  <a:lnTo>
                    <a:pt x="173071" y="718606"/>
                  </a:lnTo>
                  <a:lnTo>
                    <a:pt x="173749" y="712618"/>
                  </a:lnTo>
                  <a:lnTo>
                    <a:pt x="174401" y="706630"/>
                  </a:lnTo>
                  <a:lnTo>
                    <a:pt x="175028" y="700641"/>
                  </a:lnTo>
                  <a:lnTo>
                    <a:pt x="175625" y="694653"/>
                  </a:lnTo>
                  <a:lnTo>
                    <a:pt x="176197" y="688665"/>
                  </a:lnTo>
                  <a:lnTo>
                    <a:pt x="176745" y="682676"/>
                  </a:lnTo>
                  <a:lnTo>
                    <a:pt x="177270" y="676688"/>
                  </a:lnTo>
                  <a:lnTo>
                    <a:pt x="177773" y="670699"/>
                  </a:lnTo>
                  <a:lnTo>
                    <a:pt x="178255" y="664711"/>
                  </a:lnTo>
                  <a:lnTo>
                    <a:pt x="178715" y="658723"/>
                  </a:lnTo>
                  <a:lnTo>
                    <a:pt x="179153" y="652734"/>
                  </a:lnTo>
                  <a:lnTo>
                    <a:pt x="179573" y="646746"/>
                  </a:lnTo>
                  <a:lnTo>
                    <a:pt x="179974" y="640757"/>
                  </a:lnTo>
                  <a:lnTo>
                    <a:pt x="180358" y="634769"/>
                  </a:lnTo>
                  <a:lnTo>
                    <a:pt x="180726" y="628781"/>
                  </a:lnTo>
                  <a:lnTo>
                    <a:pt x="181078" y="622792"/>
                  </a:lnTo>
                  <a:lnTo>
                    <a:pt x="181411" y="616804"/>
                  </a:lnTo>
                  <a:lnTo>
                    <a:pt x="181729" y="610815"/>
                  </a:lnTo>
                  <a:lnTo>
                    <a:pt x="182033" y="604827"/>
                  </a:lnTo>
                  <a:lnTo>
                    <a:pt x="182324" y="598839"/>
                  </a:lnTo>
                  <a:lnTo>
                    <a:pt x="182601" y="592850"/>
                  </a:lnTo>
                  <a:lnTo>
                    <a:pt x="182866" y="586862"/>
                  </a:lnTo>
                  <a:lnTo>
                    <a:pt x="183117" y="580873"/>
                  </a:lnTo>
                  <a:lnTo>
                    <a:pt x="183356" y="574885"/>
                  </a:lnTo>
                  <a:lnTo>
                    <a:pt x="183585" y="568897"/>
                  </a:lnTo>
                  <a:lnTo>
                    <a:pt x="183805" y="562908"/>
                  </a:lnTo>
                  <a:lnTo>
                    <a:pt x="184015" y="556920"/>
                  </a:lnTo>
                  <a:lnTo>
                    <a:pt x="184217" y="550932"/>
                  </a:lnTo>
                  <a:lnTo>
                    <a:pt x="184411" y="544943"/>
                  </a:lnTo>
                  <a:lnTo>
                    <a:pt x="184598" y="538955"/>
                  </a:lnTo>
                  <a:lnTo>
                    <a:pt x="184779" y="532966"/>
                  </a:lnTo>
                  <a:lnTo>
                    <a:pt x="184954" y="526978"/>
                  </a:lnTo>
                  <a:lnTo>
                    <a:pt x="185125" y="520990"/>
                  </a:lnTo>
                  <a:lnTo>
                    <a:pt x="185291" y="515001"/>
                  </a:lnTo>
                  <a:lnTo>
                    <a:pt x="185453" y="509013"/>
                  </a:lnTo>
                  <a:lnTo>
                    <a:pt x="185611" y="503024"/>
                  </a:lnTo>
                  <a:lnTo>
                    <a:pt x="185766" y="497036"/>
                  </a:lnTo>
                  <a:lnTo>
                    <a:pt x="185918" y="491048"/>
                  </a:lnTo>
                  <a:lnTo>
                    <a:pt x="186066" y="485059"/>
                  </a:lnTo>
                  <a:lnTo>
                    <a:pt x="186212" y="479071"/>
                  </a:lnTo>
                  <a:lnTo>
                    <a:pt x="186354" y="473082"/>
                  </a:lnTo>
                  <a:lnTo>
                    <a:pt x="186493" y="467094"/>
                  </a:lnTo>
                  <a:lnTo>
                    <a:pt x="186628" y="461106"/>
                  </a:lnTo>
                  <a:lnTo>
                    <a:pt x="186758" y="455117"/>
                  </a:lnTo>
                  <a:lnTo>
                    <a:pt x="186885" y="449129"/>
                  </a:lnTo>
                  <a:lnTo>
                    <a:pt x="187008" y="443140"/>
                  </a:lnTo>
                  <a:lnTo>
                    <a:pt x="187125" y="437152"/>
                  </a:lnTo>
                  <a:lnTo>
                    <a:pt x="187237" y="431164"/>
                  </a:lnTo>
                  <a:lnTo>
                    <a:pt x="187343" y="425175"/>
                  </a:lnTo>
                  <a:lnTo>
                    <a:pt x="187444" y="419187"/>
                  </a:lnTo>
                  <a:lnTo>
                    <a:pt x="187539" y="413199"/>
                  </a:lnTo>
                  <a:lnTo>
                    <a:pt x="187629" y="407210"/>
                  </a:lnTo>
                  <a:lnTo>
                    <a:pt x="187712" y="401222"/>
                  </a:lnTo>
                  <a:lnTo>
                    <a:pt x="187790" y="395233"/>
                  </a:lnTo>
                  <a:lnTo>
                    <a:pt x="187862" y="389245"/>
                  </a:lnTo>
                  <a:lnTo>
                    <a:pt x="187928" y="383257"/>
                  </a:lnTo>
                  <a:lnTo>
                    <a:pt x="187989" y="377268"/>
                  </a:lnTo>
                  <a:lnTo>
                    <a:pt x="188046" y="371280"/>
                  </a:lnTo>
                  <a:lnTo>
                    <a:pt x="188098" y="365291"/>
                  </a:lnTo>
                  <a:lnTo>
                    <a:pt x="188147" y="359303"/>
                  </a:lnTo>
                  <a:lnTo>
                    <a:pt x="188193" y="353315"/>
                  </a:lnTo>
                  <a:lnTo>
                    <a:pt x="188235" y="347326"/>
                  </a:lnTo>
                  <a:lnTo>
                    <a:pt x="188276" y="341338"/>
                  </a:lnTo>
                  <a:lnTo>
                    <a:pt x="188315" y="335349"/>
                  </a:lnTo>
                  <a:lnTo>
                    <a:pt x="188352" y="329361"/>
                  </a:lnTo>
                  <a:lnTo>
                    <a:pt x="188389" y="323373"/>
                  </a:lnTo>
                  <a:lnTo>
                    <a:pt x="188425" y="317384"/>
                  </a:lnTo>
                  <a:lnTo>
                    <a:pt x="188462" y="311396"/>
                  </a:lnTo>
                  <a:lnTo>
                    <a:pt x="188498" y="305407"/>
                  </a:lnTo>
                  <a:lnTo>
                    <a:pt x="188535" y="299419"/>
                  </a:lnTo>
                  <a:lnTo>
                    <a:pt x="188572" y="293431"/>
                  </a:lnTo>
                  <a:lnTo>
                    <a:pt x="188609" y="287442"/>
                  </a:lnTo>
                  <a:lnTo>
                    <a:pt x="188647" y="281454"/>
                  </a:lnTo>
                  <a:lnTo>
                    <a:pt x="188685" y="275466"/>
                  </a:lnTo>
                  <a:lnTo>
                    <a:pt x="188722" y="269477"/>
                  </a:lnTo>
                  <a:lnTo>
                    <a:pt x="188760" y="263489"/>
                  </a:lnTo>
                  <a:lnTo>
                    <a:pt x="188797" y="257500"/>
                  </a:lnTo>
                  <a:lnTo>
                    <a:pt x="188833" y="251512"/>
                  </a:lnTo>
                  <a:lnTo>
                    <a:pt x="188869" y="245524"/>
                  </a:lnTo>
                  <a:lnTo>
                    <a:pt x="188903" y="239535"/>
                  </a:lnTo>
                  <a:lnTo>
                    <a:pt x="188935" y="233547"/>
                  </a:lnTo>
                  <a:lnTo>
                    <a:pt x="188966" y="227558"/>
                  </a:lnTo>
                  <a:lnTo>
                    <a:pt x="188995" y="221570"/>
                  </a:lnTo>
                  <a:lnTo>
                    <a:pt x="189022" y="215582"/>
                  </a:lnTo>
                  <a:lnTo>
                    <a:pt x="189047" y="209593"/>
                  </a:lnTo>
                  <a:lnTo>
                    <a:pt x="189070" y="203605"/>
                  </a:lnTo>
                  <a:lnTo>
                    <a:pt x="189090" y="197616"/>
                  </a:lnTo>
                  <a:lnTo>
                    <a:pt x="189108" y="191628"/>
                  </a:lnTo>
                  <a:lnTo>
                    <a:pt x="189123" y="185640"/>
                  </a:lnTo>
                  <a:lnTo>
                    <a:pt x="189137" y="179651"/>
                  </a:lnTo>
                  <a:lnTo>
                    <a:pt x="189148" y="173663"/>
                  </a:lnTo>
                  <a:lnTo>
                    <a:pt x="189157" y="167674"/>
                  </a:lnTo>
                  <a:lnTo>
                    <a:pt x="189163" y="161686"/>
                  </a:lnTo>
                  <a:lnTo>
                    <a:pt x="189168" y="155698"/>
                  </a:lnTo>
                  <a:lnTo>
                    <a:pt x="189170" y="149709"/>
                  </a:lnTo>
                  <a:lnTo>
                    <a:pt x="189171" y="143721"/>
                  </a:lnTo>
                  <a:lnTo>
                    <a:pt x="189169" y="137733"/>
                  </a:lnTo>
                  <a:lnTo>
                    <a:pt x="189166" y="131744"/>
                  </a:lnTo>
                  <a:lnTo>
                    <a:pt x="189161" y="125756"/>
                  </a:lnTo>
                  <a:lnTo>
                    <a:pt x="189155" y="119767"/>
                  </a:lnTo>
                  <a:lnTo>
                    <a:pt x="189147" y="113779"/>
                  </a:lnTo>
                  <a:lnTo>
                    <a:pt x="189138" y="107791"/>
                  </a:lnTo>
                  <a:lnTo>
                    <a:pt x="189127" y="101802"/>
                  </a:lnTo>
                  <a:lnTo>
                    <a:pt x="189116" y="95814"/>
                  </a:lnTo>
                  <a:lnTo>
                    <a:pt x="189103" y="89825"/>
                  </a:lnTo>
                  <a:lnTo>
                    <a:pt x="189090" y="83837"/>
                  </a:lnTo>
                  <a:lnTo>
                    <a:pt x="189076" y="77849"/>
                  </a:lnTo>
                  <a:lnTo>
                    <a:pt x="189062" y="71860"/>
                  </a:lnTo>
                  <a:lnTo>
                    <a:pt x="189048" y="65872"/>
                  </a:lnTo>
                  <a:lnTo>
                    <a:pt x="189034" y="59883"/>
                  </a:lnTo>
                  <a:lnTo>
                    <a:pt x="189020" y="53895"/>
                  </a:lnTo>
                  <a:lnTo>
                    <a:pt x="189007" y="47907"/>
                  </a:lnTo>
                  <a:lnTo>
                    <a:pt x="188995" y="41918"/>
                  </a:lnTo>
                  <a:lnTo>
                    <a:pt x="188984" y="35930"/>
                  </a:lnTo>
                  <a:lnTo>
                    <a:pt x="188974" y="29941"/>
                  </a:lnTo>
                  <a:lnTo>
                    <a:pt x="188965" y="23953"/>
                  </a:lnTo>
                  <a:lnTo>
                    <a:pt x="188958" y="17965"/>
                  </a:lnTo>
                  <a:lnTo>
                    <a:pt x="188954" y="11976"/>
                  </a:lnTo>
                  <a:lnTo>
                    <a:pt x="188951" y="5988"/>
                  </a:lnTo>
                  <a:lnTo>
                    <a:pt x="188950" y="0"/>
                  </a:lnTo>
                  <a:lnTo>
                    <a:pt x="189534" y="0"/>
                  </a:lnTo>
                  <a:lnTo>
                    <a:pt x="189533" y="5988"/>
                  </a:lnTo>
                  <a:lnTo>
                    <a:pt x="189530" y="11976"/>
                  </a:lnTo>
                  <a:lnTo>
                    <a:pt x="189525" y="17965"/>
                  </a:lnTo>
                  <a:lnTo>
                    <a:pt x="189518" y="23953"/>
                  </a:lnTo>
                  <a:lnTo>
                    <a:pt x="189510" y="29941"/>
                  </a:lnTo>
                  <a:lnTo>
                    <a:pt x="189500" y="35930"/>
                  </a:lnTo>
                  <a:lnTo>
                    <a:pt x="189489" y="41918"/>
                  </a:lnTo>
                  <a:lnTo>
                    <a:pt x="189477" y="47907"/>
                  </a:lnTo>
                  <a:lnTo>
                    <a:pt x="189464" y="53895"/>
                  </a:lnTo>
                  <a:lnTo>
                    <a:pt x="189450" y="59883"/>
                  </a:lnTo>
                  <a:lnTo>
                    <a:pt x="189436" y="65872"/>
                  </a:lnTo>
                  <a:lnTo>
                    <a:pt x="189422" y="71860"/>
                  </a:lnTo>
                  <a:lnTo>
                    <a:pt x="189407" y="77849"/>
                  </a:lnTo>
                  <a:lnTo>
                    <a:pt x="189394" y="83837"/>
                  </a:lnTo>
                  <a:lnTo>
                    <a:pt x="189380" y="89825"/>
                  </a:lnTo>
                  <a:lnTo>
                    <a:pt x="189368" y="95814"/>
                  </a:lnTo>
                  <a:lnTo>
                    <a:pt x="189356" y="101802"/>
                  </a:lnTo>
                  <a:lnTo>
                    <a:pt x="189346" y="107791"/>
                  </a:lnTo>
                  <a:lnTo>
                    <a:pt x="189337" y="113779"/>
                  </a:lnTo>
                  <a:lnTo>
                    <a:pt x="189329" y="119767"/>
                  </a:lnTo>
                  <a:lnTo>
                    <a:pt x="189322" y="125756"/>
                  </a:lnTo>
                  <a:lnTo>
                    <a:pt x="189317" y="131744"/>
                  </a:lnTo>
                  <a:lnTo>
                    <a:pt x="189314" y="137733"/>
                  </a:lnTo>
                  <a:lnTo>
                    <a:pt x="189313" y="143721"/>
                  </a:lnTo>
                  <a:lnTo>
                    <a:pt x="189314" y="149709"/>
                  </a:lnTo>
                  <a:lnTo>
                    <a:pt x="189316" y="155698"/>
                  </a:lnTo>
                  <a:lnTo>
                    <a:pt x="189320" y="161686"/>
                  </a:lnTo>
                  <a:lnTo>
                    <a:pt x="189327" y="167674"/>
                  </a:lnTo>
                  <a:lnTo>
                    <a:pt x="189336" y="173663"/>
                  </a:lnTo>
                  <a:lnTo>
                    <a:pt x="189347" y="179651"/>
                  </a:lnTo>
                  <a:lnTo>
                    <a:pt x="189360" y="185640"/>
                  </a:lnTo>
                  <a:lnTo>
                    <a:pt x="189376" y="191628"/>
                  </a:lnTo>
                  <a:lnTo>
                    <a:pt x="189394" y="197616"/>
                  </a:lnTo>
                  <a:lnTo>
                    <a:pt x="189414" y="203605"/>
                  </a:lnTo>
                  <a:lnTo>
                    <a:pt x="189437" y="209593"/>
                  </a:lnTo>
                  <a:lnTo>
                    <a:pt x="189462" y="215582"/>
                  </a:lnTo>
                  <a:lnTo>
                    <a:pt x="189489" y="221570"/>
                  </a:lnTo>
                  <a:lnTo>
                    <a:pt x="189518" y="227558"/>
                  </a:lnTo>
                  <a:lnTo>
                    <a:pt x="189549" y="233547"/>
                  </a:lnTo>
                  <a:lnTo>
                    <a:pt x="189581" y="239535"/>
                  </a:lnTo>
                  <a:lnTo>
                    <a:pt x="189615" y="245524"/>
                  </a:lnTo>
                  <a:lnTo>
                    <a:pt x="189651" y="251512"/>
                  </a:lnTo>
                  <a:lnTo>
                    <a:pt x="189687" y="257500"/>
                  </a:lnTo>
                  <a:lnTo>
                    <a:pt x="189724" y="263489"/>
                  </a:lnTo>
                  <a:lnTo>
                    <a:pt x="189761" y="269477"/>
                  </a:lnTo>
                  <a:lnTo>
                    <a:pt x="189799" y="275466"/>
                  </a:lnTo>
                  <a:lnTo>
                    <a:pt x="189837" y="281454"/>
                  </a:lnTo>
                  <a:lnTo>
                    <a:pt x="189874" y="287442"/>
                  </a:lnTo>
                  <a:lnTo>
                    <a:pt x="189912" y="293431"/>
                  </a:lnTo>
                  <a:lnTo>
                    <a:pt x="189949" y="299419"/>
                  </a:lnTo>
                  <a:lnTo>
                    <a:pt x="189985" y="305407"/>
                  </a:lnTo>
                  <a:lnTo>
                    <a:pt x="190022" y="311396"/>
                  </a:lnTo>
                  <a:lnTo>
                    <a:pt x="190058" y="317384"/>
                  </a:lnTo>
                  <a:lnTo>
                    <a:pt x="190095" y="323373"/>
                  </a:lnTo>
                  <a:lnTo>
                    <a:pt x="190132" y="329361"/>
                  </a:lnTo>
                  <a:lnTo>
                    <a:pt x="190169" y="335349"/>
                  </a:lnTo>
                  <a:lnTo>
                    <a:pt x="190208" y="341338"/>
                  </a:lnTo>
                  <a:lnTo>
                    <a:pt x="190249" y="347326"/>
                  </a:lnTo>
                  <a:lnTo>
                    <a:pt x="190291" y="353315"/>
                  </a:lnTo>
                  <a:lnTo>
                    <a:pt x="190336" y="359303"/>
                  </a:lnTo>
                  <a:lnTo>
                    <a:pt x="190385" y="365291"/>
                  </a:lnTo>
                  <a:lnTo>
                    <a:pt x="190438" y="371280"/>
                  </a:lnTo>
                  <a:lnTo>
                    <a:pt x="190495" y="377268"/>
                  </a:lnTo>
                  <a:lnTo>
                    <a:pt x="190556" y="383257"/>
                  </a:lnTo>
                  <a:lnTo>
                    <a:pt x="190622" y="389245"/>
                  </a:lnTo>
                  <a:lnTo>
                    <a:pt x="190694" y="395233"/>
                  </a:lnTo>
                  <a:lnTo>
                    <a:pt x="190771" y="401222"/>
                  </a:lnTo>
                  <a:lnTo>
                    <a:pt x="190855" y="407210"/>
                  </a:lnTo>
                  <a:lnTo>
                    <a:pt x="190944" y="413199"/>
                  </a:lnTo>
                  <a:lnTo>
                    <a:pt x="191040" y="419187"/>
                  </a:lnTo>
                  <a:lnTo>
                    <a:pt x="191140" y="425175"/>
                  </a:lnTo>
                  <a:lnTo>
                    <a:pt x="191246" y="431164"/>
                  </a:lnTo>
                  <a:lnTo>
                    <a:pt x="191358" y="437152"/>
                  </a:lnTo>
                  <a:lnTo>
                    <a:pt x="191476" y="443140"/>
                  </a:lnTo>
                  <a:lnTo>
                    <a:pt x="191599" y="449129"/>
                  </a:lnTo>
                  <a:lnTo>
                    <a:pt x="191725" y="455117"/>
                  </a:lnTo>
                  <a:lnTo>
                    <a:pt x="191856" y="461106"/>
                  </a:lnTo>
                  <a:lnTo>
                    <a:pt x="191991" y="467094"/>
                  </a:lnTo>
                  <a:lnTo>
                    <a:pt x="192129" y="473082"/>
                  </a:lnTo>
                  <a:lnTo>
                    <a:pt x="192272" y="479071"/>
                  </a:lnTo>
                  <a:lnTo>
                    <a:pt x="192417" y="485059"/>
                  </a:lnTo>
                  <a:lnTo>
                    <a:pt x="192566" y="491048"/>
                  </a:lnTo>
                  <a:lnTo>
                    <a:pt x="192718" y="497036"/>
                  </a:lnTo>
                  <a:lnTo>
                    <a:pt x="192873" y="503024"/>
                  </a:lnTo>
                  <a:lnTo>
                    <a:pt x="193031" y="509013"/>
                  </a:lnTo>
                  <a:lnTo>
                    <a:pt x="193193" y="515001"/>
                  </a:lnTo>
                  <a:lnTo>
                    <a:pt x="193359" y="520990"/>
                  </a:lnTo>
                  <a:lnTo>
                    <a:pt x="193530" y="526978"/>
                  </a:lnTo>
                  <a:lnTo>
                    <a:pt x="193705" y="532966"/>
                  </a:lnTo>
                  <a:lnTo>
                    <a:pt x="193886" y="538955"/>
                  </a:lnTo>
                  <a:lnTo>
                    <a:pt x="194072" y="544943"/>
                  </a:lnTo>
                  <a:lnTo>
                    <a:pt x="194266" y="550932"/>
                  </a:lnTo>
                  <a:lnTo>
                    <a:pt x="194469" y="556920"/>
                  </a:lnTo>
                  <a:lnTo>
                    <a:pt x="194679" y="562908"/>
                  </a:lnTo>
                  <a:lnTo>
                    <a:pt x="194898" y="568897"/>
                  </a:lnTo>
                  <a:lnTo>
                    <a:pt x="195128" y="574885"/>
                  </a:lnTo>
                  <a:lnTo>
                    <a:pt x="195367" y="580873"/>
                  </a:lnTo>
                  <a:lnTo>
                    <a:pt x="195618" y="586862"/>
                  </a:lnTo>
                  <a:lnTo>
                    <a:pt x="195883" y="592850"/>
                  </a:lnTo>
                  <a:lnTo>
                    <a:pt x="196160" y="598839"/>
                  </a:lnTo>
                  <a:lnTo>
                    <a:pt x="196451" y="604827"/>
                  </a:lnTo>
                  <a:lnTo>
                    <a:pt x="196755" y="610815"/>
                  </a:lnTo>
                  <a:lnTo>
                    <a:pt x="197073" y="616804"/>
                  </a:lnTo>
                  <a:lnTo>
                    <a:pt x="197406" y="622792"/>
                  </a:lnTo>
                  <a:lnTo>
                    <a:pt x="197757" y="628781"/>
                  </a:lnTo>
                  <a:lnTo>
                    <a:pt x="198125" y="634769"/>
                  </a:lnTo>
                  <a:lnTo>
                    <a:pt x="198510" y="640757"/>
                  </a:lnTo>
                  <a:lnTo>
                    <a:pt x="198911" y="646746"/>
                  </a:lnTo>
                  <a:lnTo>
                    <a:pt x="199330" y="652734"/>
                  </a:lnTo>
                  <a:lnTo>
                    <a:pt x="199768" y="658723"/>
                  </a:lnTo>
                  <a:lnTo>
                    <a:pt x="200228" y="664711"/>
                  </a:lnTo>
                  <a:lnTo>
                    <a:pt x="200710" y="670699"/>
                  </a:lnTo>
                  <a:lnTo>
                    <a:pt x="201213" y="676688"/>
                  </a:lnTo>
                  <a:lnTo>
                    <a:pt x="201739" y="682676"/>
                  </a:lnTo>
                  <a:lnTo>
                    <a:pt x="202287" y="688665"/>
                  </a:lnTo>
                  <a:lnTo>
                    <a:pt x="202858" y="694653"/>
                  </a:lnTo>
                  <a:lnTo>
                    <a:pt x="203456" y="700641"/>
                  </a:lnTo>
                  <a:lnTo>
                    <a:pt x="204082" y="706630"/>
                  </a:lnTo>
                  <a:lnTo>
                    <a:pt x="204735" y="712618"/>
                  </a:lnTo>
                  <a:lnTo>
                    <a:pt x="205413" y="718606"/>
                  </a:lnTo>
                  <a:lnTo>
                    <a:pt x="206116" y="724595"/>
                  </a:lnTo>
                  <a:lnTo>
                    <a:pt x="206845" y="730583"/>
                  </a:lnTo>
                  <a:lnTo>
                    <a:pt x="207600" y="736572"/>
                  </a:lnTo>
                  <a:lnTo>
                    <a:pt x="208385" y="742560"/>
                  </a:lnTo>
                  <a:lnTo>
                    <a:pt x="209193" y="748548"/>
                  </a:lnTo>
                  <a:lnTo>
                    <a:pt x="210023" y="754537"/>
                  </a:lnTo>
                  <a:lnTo>
                    <a:pt x="210874" y="760525"/>
                  </a:lnTo>
                  <a:lnTo>
                    <a:pt x="211744" y="766514"/>
                  </a:lnTo>
                  <a:lnTo>
                    <a:pt x="212632" y="772502"/>
                  </a:lnTo>
                  <a:lnTo>
                    <a:pt x="213538" y="778490"/>
                  </a:lnTo>
                  <a:lnTo>
                    <a:pt x="214459" y="784479"/>
                  </a:lnTo>
                  <a:lnTo>
                    <a:pt x="215391" y="790467"/>
                  </a:lnTo>
                  <a:lnTo>
                    <a:pt x="216334" y="796456"/>
                  </a:lnTo>
                  <a:lnTo>
                    <a:pt x="217285" y="802444"/>
                  </a:lnTo>
                  <a:lnTo>
                    <a:pt x="218243" y="808432"/>
                  </a:lnTo>
                  <a:lnTo>
                    <a:pt x="219209" y="814421"/>
                  </a:lnTo>
                  <a:lnTo>
                    <a:pt x="220181" y="820409"/>
                  </a:lnTo>
                  <a:lnTo>
                    <a:pt x="221159" y="826398"/>
                  </a:lnTo>
                  <a:lnTo>
                    <a:pt x="222142" y="832386"/>
                  </a:lnTo>
                  <a:lnTo>
                    <a:pt x="223131" y="838374"/>
                  </a:lnTo>
                  <a:lnTo>
                    <a:pt x="224127" y="844363"/>
                  </a:lnTo>
                  <a:lnTo>
                    <a:pt x="225132" y="850351"/>
                  </a:lnTo>
                  <a:lnTo>
                    <a:pt x="226149" y="856339"/>
                  </a:lnTo>
                  <a:lnTo>
                    <a:pt x="227179" y="862328"/>
                  </a:lnTo>
                  <a:lnTo>
                    <a:pt x="228225" y="868316"/>
                  </a:lnTo>
                  <a:lnTo>
                    <a:pt x="229288" y="874305"/>
                  </a:lnTo>
                  <a:lnTo>
                    <a:pt x="230373" y="880293"/>
                  </a:lnTo>
                  <a:lnTo>
                    <a:pt x="231483" y="886281"/>
                  </a:lnTo>
                  <a:lnTo>
                    <a:pt x="232625" y="892270"/>
                  </a:lnTo>
                  <a:lnTo>
                    <a:pt x="233801" y="898258"/>
                  </a:lnTo>
                  <a:lnTo>
                    <a:pt x="235013" y="904247"/>
                  </a:lnTo>
                  <a:lnTo>
                    <a:pt x="236263" y="910235"/>
                  </a:lnTo>
                  <a:lnTo>
                    <a:pt x="237554" y="916223"/>
                  </a:lnTo>
                  <a:lnTo>
                    <a:pt x="238890" y="922212"/>
                  </a:lnTo>
                  <a:lnTo>
                    <a:pt x="240277" y="928200"/>
                  </a:lnTo>
                  <a:lnTo>
                    <a:pt x="241719" y="934189"/>
                  </a:lnTo>
                  <a:lnTo>
                    <a:pt x="243210" y="940177"/>
                  </a:lnTo>
                  <a:lnTo>
                    <a:pt x="244752" y="946165"/>
                  </a:lnTo>
                  <a:lnTo>
                    <a:pt x="246344" y="952154"/>
                  </a:lnTo>
                  <a:lnTo>
                    <a:pt x="247986" y="958142"/>
                  </a:lnTo>
                  <a:lnTo>
                    <a:pt x="249678" y="964131"/>
                  </a:lnTo>
                  <a:lnTo>
                    <a:pt x="251425" y="970119"/>
                  </a:lnTo>
                  <a:lnTo>
                    <a:pt x="253215" y="976107"/>
                  </a:lnTo>
                  <a:lnTo>
                    <a:pt x="255043" y="982096"/>
                  </a:lnTo>
                  <a:lnTo>
                    <a:pt x="256906" y="988084"/>
                  </a:lnTo>
                  <a:lnTo>
                    <a:pt x="258800" y="994072"/>
                  </a:lnTo>
                  <a:lnTo>
                    <a:pt x="260719" y="1000061"/>
                  </a:lnTo>
                  <a:lnTo>
                    <a:pt x="262662" y="1006049"/>
                  </a:lnTo>
                  <a:lnTo>
                    <a:pt x="264618" y="1012038"/>
                  </a:lnTo>
                  <a:lnTo>
                    <a:pt x="266582" y="1018026"/>
                  </a:lnTo>
                  <a:lnTo>
                    <a:pt x="268547" y="1024014"/>
                  </a:lnTo>
                  <a:lnTo>
                    <a:pt x="270510" y="1030003"/>
                  </a:lnTo>
                  <a:lnTo>
                    <a:pt x="272465" y="1035991"/>
                  </a:lnTo>
                  <a:lnTo>
                    <a:pt x="274406" y="1041980"/>
                  </a:lnTo>
                  <a:lnTo>
                    <a:pt x="276327" y="1047968"/>
                  </a:lnTo>
                  <a:lnTo>
                    <a:pt x="278228" y="1053956"/>
                  </a:lnTo>
                  <a:lnTo>
                    <a:pt x="280105" y="1059945"/>
                  </a:lnTo>
                  <a:lnTo>
                    <a:pt x="281958" y="1065933"/>
                  </a:lnTo>
                  <a:lnTo>
                    <a:pt x="283785" y="1071922"/>
                  </a:lnTo>
                  <a:lnTo>
                    <a:pt x="285583" y="1077910"/>
                  </a:lnTo>
                  <a:lnTo>
                    <a:pt x="287350" y="1083898"/>
                  </a:lnTo>
                  <a:lnTo>
                    <a:pt x="289092" y="1089887"/>
                  </a:lnTo>
                  <a:lnTo>
                    <a:pt x="290810" y="1095875"/>
                  </a:lnTo>
                  <a:lnTo>
                    <a:pt x="292505" y="1101864"/>
                  </a:lnTo>
                  <a:lnTo>
                    <a:pt x="294180" y="1107852"/>
                  </a:lnTo>
                  <a:lnTo>
                    <a:pt x="295837" y="1113840"/>
                  </a:lnTo>
                  <a:lnTo>
                    <a:pt x="297476" y="1119829"/>
                  </a:lnTo>
                  <a:lnTo>
                    <a:pt x="299101" y="1125817"/>
                  </a:lnTo>
                  <a:lnTo>
                    <a:pt x="300717" y="1131805"/>
                  </a:lnTo>
                  <a:lnTo>
                    <a:pt x="302325" y="1137794"/>
                  </a:lnTo>
                  <a:lnTo>
                    <a:pt x="303928" y="1143782"/>
                  </a:lnTo>
                  <a:lnTo>
                    <a:pt x="305526" y="1149771"/>
                  </a:lnTo>
                  <a:lnTo>
                    <a:pt x="307123" y="1155759"/>
                  </a:lnTo>
                  <a:lnTo>
                    <a:pt x="308721" y="1161747"/>
                  </a:lnTo>
                  <a:lnTo>
                    <a:pt x="310322" y="1167736"/>
                  </a:lnTo>
                  <a:lnTo>
                    <a:pt x="311926" y="1173724"/>
                  </a:lnTo>
                  <a:lnTo>
                    <a:pt x="313536" y="1179713"/>
                  </a:lnTo>
                  <a:lnTo>
                    <a:pt x="315153" y="1185701"/>
                  </a:lnTo>
                  <a:lnTo>
                    <a:pt x="316779" y="1191689"/>
                  </a:lnTo>
                  <a:lnTo>
                    <a:pt x="318417" y="1197678"/>
                  </a:lnTo>
                  <a:lnTo>
                    <a:pt x="320068" y="1203666"/>
                  </a:lnTo>
                  <a:lnTo>
                    <a:pt x="321733" y="1209655"/>
                  </a:lnTo>
                  <a:lnTo>
                    <a:pt x="323412" y="1215643"/>
                  </a:lnTo>
                  <a:lnTo>
                    <a:pt x="325109" y="1221631"/>
                  </a:lnTo>
                  <a:lnTo>
                    <a:pt x="326822" y="1227620"/>
                  </a:lnTo>
                  <a:lnTo>
                    <a:pt x="328558" y="1233608"/>
                  </a:lnTo>
                  <a:lnTo>
                    <a:pt x="330313" y="1239597"/>
                  </a:lnTo>
                  <a:lnTo>
                    <a:pt x="332086" y="1245585"/>
                  </a:lnTo>
                  <a:lnTo>
                    <a:pt x="333876" y="1251573"/>
                  </a:lnTo>
                  <a:lnTo>
                    <a:pt x="335681" y="1257562"/>
                  </a:lnTo>
                  <a:lnTo>
                    <a:pt x="337500" y="1263550"/>
                  </a:lnTo>
                  <a:lnTo>
                    <a:pt x="339330" y="1269539"/>
                  </a:lnTo>
                  <a:lnTo>
                    <a:pt x="341164" y="1275527"/>
                  </a:lnTo>
                  <a:lnTo>
                    <a:pt x="342997" y="1281515"/>
                  </a:lnTo>
                  <a:lnTo>
                    <a:pt x="344824" y="1287504"/>
                  </a:lnTo>
                  <a:lnTo>
                    <a:pt x="346637" y="1293492"/>
                  </a:lnTo>
                  <a:lnTo>
                    <a:pt x="348430" y="1299480"/>
                  </a:lnTo>
                  <a:lnTo>
                    <a:pt x="350194" y="1305469"/>
                  </a:lnTo>
                  <a:lnTo>
                    <a:pt x="351916" y="1311457"/>
                  </a:lnTo>
                  <a:lnTo>
                    <a:pt x="353592" y="1317446"/>
                  </a:lnTo>
                  <a:lnTo>
                    <a:pt x="355217" y="1323434"/>
                  </a:lnTo>
                  <a:lnTo>
                    <a:pt x="356783" y="1329422"/>
                  </a:lnTo>
                  <a:lnTo>
                    <a:pt x="358285" y="1335411"/>
                  </a:lnTo>
                  <a:lnTo>
                    <a:pt x="359716" y="1341399"/>
                  </a:lnTo>
                  <a:lnTo>
                    <a:pt x="361056" y="1347388"/>
                  </a:lnTo>
                  <a:lnTo>
                    <a:pt x="362318" y="1353376"/>
                  </a:lnTo>
                  <a:lnTo>
                    <a:pt x="363500" y="1359364"/>
                  </a:lnTo>
                  <a:lnTo>
                    <a:pt x="364602" y="1365353"/>
                  </a:lnTo>
                  <a:lnTo>
                    <a:pt x="365624" y="1371341"/>
                  </a:lnTo>
                  <a:lnTo>
                    <a:pt x="366568" y="1377330"/>
                  </a:lnTo>
                  <a:lnTo>
                    <a:pt x="367424" y="1383318"/>
                  </a:lnTo>
                  <a:lnTo>
                    <a:pt x="368206" y="1389306"/>
                  </a:lnTo>
                  <a:lnTo>
                    <a:pt x="368924" y="1395295"/>
                  </a:lnTo>
                  <a:lnTo>
                    <a:pt x="369583" y="1401283"/>
                  </a:lnTo>
                  <a:lnTo>
                    <a:pt x="370187" y="1407272"/>
                  </a:lnTo>
                  <a:lnTo>
                    <a:pt x="370744" y="1413260"/>
                  </a:lnTo>
                  <a:lnTo>
                    <a:pt x="371256" y="1419248"/>
                  </a:lnTo>
                  <a:lnTo>
                    <a:pt x="371731" y="1425237"/>
                  </a:lnTo>
                  <a:lnTo>
                    <a:pt x="372178" y="1431225"/>
                  </a:lnTo>
                  <a:lnTo>
                    <a:pt x="372605" y="1437213"/>
                  </a:lnTo>
                  <a:lnTo>
                    <a:pt x="373015" y="1443202"/>
                  </a:lnTo>
                  <a:lnTo>
                    <a:pt x="373412" y="1449190"/>
                  </a:lnTo>
                  <a:lnTo>
                    <a:pt x="373800" y="1455179"/>
                  </a:lnTo>
                  <a:lnTo>
                    <a:pt x="374182" y="1461167"/>
                  </a:lnTo>
                  <a:lnTo>
                    <a:pt x="374562" y="1467155"/>
                  </a:lnTo>
                  <a:lnTo>
                    <a:pt x="374939" y="1473144"/>
                  </a:lnTo>
                  <a:lnTo>
                    <a:pt x="375314" y="1479132"/>
                  </a:lnTo>
                  <a:lnTo>
                    <a:pt x="375685" y="1485121"/>
                  </a:lnTo>
                  <a:lnTo>
                    <a:pt x="376053" y="1491109"/>
                  </a:lnTo>
                  <a:lnTo>
                    <a:pt x="376412" y="1497097"/>
                  </a:lnTo>
                  <a:lnTo>
                    <a:pt x="376759" y="1503086"/>
                  </a:lnTo>
                  <a:lnTo>
                    <a:pt x="377091" y="1509074"/>
                  </a:lnTo>
                  <a:lnTo>
                    <a:pt x="377402" y="1515063"/>
                  </a:lnTo>
                  <a:lnTo>
                    <a:pt x="377688" y="1521051"/>
                  </a:lnTo>
                  <a:lnTo>
                    <a:pt x="377943" y="1527039"/>
                  </a:lnTo>
                  <a:lnTo>
                    <a:pt x="378156" y="1533028"/>
                  </a:lnTo>
                  <a:lnTo>
                    <a:pt x="378319" y="1539016"/>
                  </a:lnTo>
                  <a:lnTo>
                    <a:pt x="378431" y="1545005"/>
                  </a:lnTo>
                  <a:lnTo>
                    <a:pt x="378484" y="1550993"/>
                  </a:lnTo>
                  <a:lnTo>
                    <a:pt x="378474" y="1556981"/>
                  </a:lnTo>
                  <a:lnTo>
                    <a:pt x="378395" y="1562970"/>
                  </a:lnTo>
                  <a:lnTo>
                    <a:pt x="378239" y="1568958"/>
                  </a:lnTo>
                  <a:lnTo>
                    <a:pt x="377989" y="1574946"/>
                  </a:lnTo>
                  <a:lnTo>
                    <a:pt x="377656" y="1580935"/>
                  </a:lnTo>
                  <a:lnTo>
                    <a:pt x="377237" y="1586923"/>
                  </a:lnTo>
                  <a:lnTo>
                    <a:pt x="376731" y="1592912"/>
                  </a:lnTo>
                  <a:lnTo>
                    <a:pt x="376138" y="1598900"/>
                  </a:lnTo>
                  <a:lnTo>
                    <a:pt x="375458" y="1604888"/>
                  </a:lnTo>
                  <a:lnTo>
                    <a:pt x="374676" y="1610877"/>
                  </a:lnTo>
                  <a:lnTo>
                    <a:pt x="373810" y="1616865"/>
                  </a:lnTo>
                  <a:lnTo>
                    <a:pt x="372867" y="1622854"/>
                  </a:lnTo>
                  <a:lnTo>
                    <a:pt x="371850" y="1628842"/>
                  </a:lnTo>
                  <a:lnTo>
                    <a:pt x="370766" y="1634830"/>
                  </a:lnTo>
                  <a:lnTo>
                    <a:pt x="369620" y="1640819"/>
                  </a:lnTo>
                  <a:lnTo>
                    <a:pt x="368412" y="1646807"/>
                  </a:lnTo>
                  <a:lnTo>
                    <a:pt x="367153" y="1652796"/>
                  </a:lnTo>
                  <a:lnTo>
                    <a:pt x="365856" y="1658784"/>
                  </a:lnTo>
                  <a:lnTo>
                    <a:pt x="364528" y="1664772"/>
                  </a:lnTo>
                  <a:lnTo>
                    <a:pt x="363175" y="1670761"/>
                  </a:lnTo>
                  <a:lnTo>
                    <a:pt x="361804" y="1676749"/>
                  </a:lnTo>
                  <a:lnTo>
                    <a:pt x="360422" y="1682738"/>
                  </a:lnTo>
                  <a:lnTo>
                    <a:pt x="359035" y="1688726"/>
                  </a:lnTo>
                  <a:lnTo>
                    <a:pt x="357651" y="1694714"/>
                  </a:lnTo>
                  <a:lnTo>
                    <a:pt x="356273" y="1700703"/>
                  </a:lnTo>
                  <a:lnTo>
                    <a:pt x="354907" y="1706691"/>
                  </a:lnTo>
                  <a:lnTo>
                    <a:pt x="353554" y="1712679"/>
                  </a:lnTo>
                  <a:lnTo>
                    <a:pt x="352218" y="1718668"/>
                  </a:lnTo>
                  <a:lnTo>
                    <a:pt x="350903" y="1724656"/>
                  </a:lnTo>
                  <a:lnTo>
                    <a:pt x="349608" y="1730645"/>
                  </a:lnTo>
                  <a:lnTo>
                    <a:pt x="348332" y="1736633"/>
                  </a:lnTo>
                  <a:lnTo>
                    <a:pt x="347074" y="1742621"/>
                  </a:lnTo>
                  <a:lnTo>
                    <a:pt x="345832" y="1748610"/>
                  </a:lnTo>
                  <a:lnTo>
                    <a:pt x="344605" y="1754598"/>
                  </a:lnTo>
                  <a:lnTo>
                    <a:pt x="343391" y="1760587"/>
                  </a:lnTo>
                  <a:lnTo>
                    <a:pt x="342186" y="1766575"/>
                  </a:lnTo>
                  <a:lnTo>
                    <a:pt x="340986" y="1772563"/>
                  </a:lnTo>
                  <a:lnTo>
                    <a:pt x="339787" y="1778552"/>
                  </a:lnTo>
                  <a:lnTo>
                    <a:pt x="338587" y="1784540"/>
                  </a:lnTo>
                  <a:lnTo>
                    <a:pt x="337382" y="1790529"/>
                  </a:lnTo>
                  <a:lnTo>
                    <a:pt x="336169" y="1796517"/>
                  </a:lnTo>
                  <a:lnTo>
                    <a:pt x="334942" y="1802505"/>
                  </a:lnTo>
                  <a:lnTo>
                    <a:pt x="333703" y="1808494"/>
                  </a:lnTo>
                  <a:lnTo>
                    <a:pt x="332448" y="1814482"/>
                  </a:lnTo>
                  <a:lnTo>
                    <a:pt x="331176" y="1820471"/>
                  </a:lnTo>
                  <a:lnTo>
                    <a:pt x="329889" y="1826459"/>
                  </a:lnTo>
                  <a:lnTo>
                    <a:pt x="328585" y="1832447"/>
                  </a:lnTo>
                  <a:lnTo>
                    <a:pt x="327261" y="1838436"/>
                  </a:lnTo>
                  <a:lnTo>
                    <a:pt x="325925" y="1844424"/>
                  </a:lnTo>
                  <a:lnTo>
                    <a:pt x="324576" y="1850412"/>
                  </a:lnTo>
                  <a:lnTo>
                    <a:pt x="323219" y="1856401"/>
                  </a:lnTo>
                  <a:lnTo>
                    <a:pt x="321856" y="1862389"/>
                  </a:lnTo>
                  <a:lnTo>
                    <a:pt x="320489" y="1868378"/>
                  </a:lnTo>
                  <a:lnTo>
                    <a:pt x="319124" y="1874366"/>
                  </a:lnTo>
                  <a:lnTo>
                    <a:pt x="317764" y="1880354"/>
                  </a:lnTo>
                  <a:lnTo>
                    <a:pt x="316413" y="1886343"/>
                  </a:lnTo>
                  <a:lnTo>
                    <a:pt x="315074" y="1892331"/>
                  </a:lnTo>
                  <a:lnTo>
                    <a:pt x="313749" y="1898320"/>
                  </a:lnTo>
                  <a:lnTo>
                    <a:pt x="312441" y="1904308"/>
                  </a:lnTo>
                  <a:lnTo>
                    <a:pt x="311154" y="1910296"/>
                  </a:lnTo>
                  <a:lnTo>
                    <a:pt x="309891" y="1916285"/>
                  </a:lnTo>
                  <a:lnTo>
                    <a:pt x="308649" y="1922273"/>
                  </a:lnTo>
                  <a:lnTo>
                    <a:pt x="307428" y="1928262"/>
                  </a:lnTo>
                  <a:lnTo>
                    <a:pt x="306227" y="1934250"/>
                  </a:lnTo>
                  <a:lnTo>
                    <a:pt x="305045" y="1940238"/>
                  </a:lnTo>
                  <a:lnTo>
                    <a:pt x="303880" y="1946227"/>
                  </a:lnTo>
                  <a:lnTo>
                    <a:pt x="302731" y="1952215"/>
                  </a:lnTo>
                  <a:lnTo>
                    <a:pt x="301591" y="1958204"/>
                  </a:lnTo>
                  <a:lnTo>
                    <a:pt x="300458" y="1964192"/>
                  </a:lnTo>
                  <a:lnTo>
                    <a:pt x="299326" y="1970180"/>
                  </a:lnTo>
                  <a:lnTo>
                    <a:pt x="298193" y="1976169"/>
                  </a:lnTo>
                  <a:lnTo>
                    <a:pt x="297055" y="1982157"/>
                  </a:lnTo>
                  <a:lnTo>
                    <a:pt x="295905" y="1988145"/>
                  </a:lnTo>
                  <a:lnTo>
                    <a:pt x="294741" y="1994134"/>
                  </a:lnTo>
                  <a:lnTo>
                    <a:pt x="293559" y="2000122"/>
                  </a:lnTo>
                  <a:lnTo>
                    <a:pt x="292359" y="2006111"/>
                  </a:lnTo>
                  <a:lnTo>
                    <a:pt x="291136" y="2012099"/>
                  </a:lnTo>
                  <a:lnTo>
                    <a:pt x="289891" y="2018087"/>
                  </a:lnTo>
                  <a:lnTo>
                    <a:pt x="288619" y="2024076"/>
                  </a:lnTo>
                  <a:lnTo>
                    <a:pt x="287321" y="2030064"/>
                  </a:lnTo>
                  <a:lnTo>
                    <a:pt x="285998" y="2036053"/>
                  </a:lnTo>
                  <a:lnTo>
                    <a:pt x="284653" y="2042041"/>
                  </a:lnTo>
                  <a:lnTo>
                    <a:pt x="283287" y="2048029"/>
                  </a:lnTo>
                  <a:lnTo>
                    <a:pt x="281901" y="2054018"/>
                  </a:lnTo>
                  <a:lnTo>
                    <a:pt x="280497" y="2060006"/>
                  </a:lnTo>
                  <a:lnTo>
                    <a:pt x="279076" y="2065995"/>
                  </a:lnTo>
                  <a:lnTo>
                    <a:pt x="277643" y="2071983"/>
                  </a:lnTo>
                  <a:lnTo>
                    <a:pt x="276201" y="2077971"/>
                  </a:lnTo>
                  <a:lnTo>
                    <a:pt x="274752" y="2083960"/>
                  </a:lnTo>
                  <a:lnTo>
                    <a:pt x="273300" y="2089948"/>
                  </a:lnTo>
                  <a:lnTo>
                    <a:pt x="271846" y="2095937"/>
                  </a:lnTo>
                  <a:lnTo>
                    <a:pt x="270393" y="2101925"/>
                  </a:lnTo>
                  <a:lnTo>
                    <a:pt x="268944" y="2107913"/>
                  </a:lnTo>
                  <a:lnTo>
                    <a:pt x="267500" y="2113902"/>
                  </a:lnTo>
                  <a:lnTo>
                    <a:pt x="266064" y="2119890"/>
                  </a:lnTo>
                  <a:lnTo>
                    <a:pt x="264636" y="2125878"/>
                  </a:lnTo>
                  <a:lnTo>
                    <a:pt x="263218" y="2131867"/>
                  </a:lnTo>
                  <a:lnTo>
                    <a:pt x="261813" y="2137855"/>
                  </a:lnTo>
                  <a:lnTo>
                    <a:pt x="260422" y="2143844"/>
                  </a:lnTo>
                  <a:lnTo>
                    <a:pt x="259044" y="2149832"/>
                  </a:lnTo>
                  <a:lnTo>
                    <a:pt x="257680" y="2155820"/>
                  </a:lnTo>
                  <a:lnTo>
                    <a:pt x="256331" y="2161809"/>
                  </a:lnTo>
                  <a:lnTo>
                    <a:pt x="254997" y="2167797"/>
                  </a:lnTo>
                  <a:lnTo>
                    <a:pt x="253679" y="2173786"/>
                  </a:lnTo>
                  <a:lnTo>
                    <a:pt x="252380" y="2179774"/>
                  </a:lnTo>
                  <a:lnTo>
                    <a:pt x="251098" y="2185762"/>
                  </a:lnTo>
                  <a:lnTo>
                    <a:pt x="249832" y="2191751"/>
                  </a:lnTo>
                  <a:lnTo>
                    <a:pt x="248584" y="2197739"/>
                  </a:lnTo>
                  <a:lnTo>
                    <a:pt x="247354" y="2203728"/>
                  </a:lnTo>
                  <a:lnTo>
                    <a:pt x="246141" y="2209716"/>
                  </a:lnTo>
                  <a:lnTo>
                    <a:pt x="244952" y="2215704"/>
                  </a:lnTo>
                  <a:lnTo>
                    <a:pt x="243783" y="2221693"/>
                  </a:lnTo>
                  <a:lnTo>
                    <a:pt x="242634" y="2227681"/>
                  </a:lnTo>
                  <a:lnTo>
                    <a:pt x="241507" y="2233670"/>
                  </a:lnTo>
                  <a:lnTo>
                    <a:pt x="240402" y="2239658"/>
                  </a:lnTo>
                  <a:lnTo>
                    <a:pt x="239321" y="2245646"/>
                  </a:lnTo>
                  <a:lnTo>
                    <a:pt x="238268" y="2251635"/>
                  </a:lnTo>
                  <a:lnTo>
                    <a:pt x="237243" y="2257623"/>
                  </a:lnTo>
                  <a:lnTo>
                    <a:pt x="236245" y="2263611"/>
                  </a:lnTo>
                  <a:lnTo>
                    <a:pt x="235275" y="2269600"/>
                  </a:lnTo>
                  <a:lnTo>
                    <a:pt x="234335" y="2275588"/>
                  </a:lnTo>
                  <a:lnTo>
                    <a:pt x="233424" y="2281577"/>
                  </a:lnTo>
                  <a:lnTo>
                    <a:pt x="232547" y="2287565"/>
                  </a:lnTo>
                  <a:lnTo>
                    <a:pt x="231706" y="2293553"/>
                  </a:lnTo>
                  <a:lnTo>
                    <a:pt x="230898" y="2299542"/>
                  </a:lnTo>
                  <a:lnTo>
                    <a:pt x="230122" y="2305530"/>
                  </a:lnTo>
                  <a:lnTo>
                    <a:pt x="229377" y="2311519"/>
                  </a:lnTo>
                  <a:lnTo>
                    <a:pt x="228665" y="2317507"/>
                  </a:lnTo>
                  <a:lnTo>
                    <a:pt x="227984" y="2323495"/>
                  </a:lnTo>
                  <a:lnTo>
                    <a:pt x="227340" y="2329484"/>
                  </a:lnTo>
                  <a:lnTo>
                    <a:pt x="226725" y="2335472"/>
                  </a:lnTo>
                  <a:lnTo>
                    <a:pt x="226138" y="2341461"/>
                  </a:lnTo>
                  <a:lnTo>
                    <a:pt x="225578" y="2347449"/>
                  </a:lnTo>
                  <a:lnTo>
                    <a:pt x="225044" y="2353437"/>
                  </a:lnTo>
                  <a:lnTo>
                    <a:pt x="224533" y="2359426"/>
                  </a:lnTo>
                  <a:lnTo>
                    <a:pt x="224049" y="2365414"/>
                  </a:lnTo>
                  <a:lnTo>
                    <a:pt x="223587" y="2371403"/>
                  </a:lnTo>
                  <a:lnTo>
                    <a:pt x="223144" y="2377391"/>
                  </a:lnTo>
                  <a:lnTo>
                    <a:pt x="222719" y="2383379"/>
                  </a:lnTo>
                  <a:lnTo>
                    <a:pt x="222311" y="2389368"/>
                  </a:lnTo>
                  <a:lnTo>
                    <a:pt x="221919" y="2395356"/>
                  </a:lnTo>
                  <a:lnTo>
                    <a:pt x="221543" y="2401345"/>
                  </a:lnTo>
                  <a:lnTo>
                    <a:pt x="221183" y="2407333"/>
                  </a:lnTo>
                  <a:lnTo>
                    <a:pt x="220835" y="2413321"/>
                  </a:lnTo>
                  <a:lnTo>
                    <a:pt x="220499" y="2419310"/>
                  </a:lnTo>
                  <a:lnTo>
                    <a:pt x="220174" y="2425298"/>
                  </a:lnTo>
                  <a:lnTo>
                    <a:pt x="219860" y="2431286"/>
                  </a:lnTo>
                  <a:lnTo>
                    <a:pt x="219557" y="2437275"/>
                  </a:lnTo>
                  <a:lnTo>
                    <a:pt x="219265" y="2443263"/>
                  </a:lnTo>
                  <a:lnTo>
                    <a:pt x="218981" y="2449252"/>
                  </a:lnTo>
                  <a:lnTo>
                    <a:pt x="218706" y="2455240"/>
                  </a:lnTo>
                  <a:lnTo>
                    <a:pt x="218439" y="2461228"/>
                  </a:lnTo>
                  <a:lnTo>
                    <a:pt x="218178" y="2467217"/>
                  </a:lnTo>
                  <a:lnTo>
                    <a:pt x="217924" y="2473205"/>
                  </a:lnTo>
                  <a:lnTo>
                    <a:pt x="217675" y="2479194"/>
                  </a:lnTo>
                  <a:lnTo>
                    <a:pt x="217431" y="2485182"/>
                  </a:lnTo>
                  <a:lnTo>
                    <a:pt x="217189" y="2491170"/>
                  </a:lnTo>
                  <a:lnTo>
                    <a:pt x="216948" y="2497159"/>
                  </a:lnTo>
                  <a:lnTo>
                    <a:pt x="216706" y="2503147"/>
                  </a:lnTo>
                  <a:lnTo>
                    <a:pt x="216463" y="2509136"/>
                  </a:lnTo>
                  <a:lnTo>
                    <a:pt x="216214" y="2515124"/>
                  </a:lnTo>
                  <a:lnTo>
                    <a:pt x="215959" y="2521112"/>
                  </a:lnTo>
                  <a:lnTo>
                    <a:pt x="215694" y="2527101"/>
                  </a:lnTo>
                  <a:lnTo>
                    <a:pt x="215417" y="2533089"/>
                  </a:lnTo>
                  <a:lnTo>
                    <a:pt x="215127" y="2539078"/>
                  </a:lnTo>
                  <a:lnTo>
                    <a:pt x="214821" y="2545066"/>
                  </a:lnTo>
                  <a:lnTo>
                    <a:pt x="214497" y="2551054"/>
                  </a:lnTo>
                  <a:lnTo>
                    <a:pt x="214148" y="2557043"/>
                  </a:lnTo>
                  <a:lnTo>
                    <a:pt x="213776" y="2563031"/>
                  </a:lnTo>
                  <a:lnTo>
                    <a:pt x="213380" y="2569019"/>
                  </a:lnTo>
                  <a:lnTo>
                    <a:pt x="212959" y="2575008"/>
                  </a:lnTo>
                  <a:lnTo>
                    <a:pt x="212511" y="2580996"/>
                  </a:lnTo>
                  <a:lnTo>
                    <a:pt x="212036" y="2586985"/>
                  </a:lnTo>
                  <a:lnTo>
                    <a:pt x="211529" y="2592973"/>
                  </a:lnTo>
                  <a:lnTo>
                    <a:pt x="210994" y="2598961"/>
                  </a:lnTo>
                  <a:lnTo>
                    <a:pt x="210434" y="2604950"/>
                  </a:lnTo>
                  <a:lnTo>
                    <a:pt x="209849" y="2610938"/>
                  </a:lnTo>
                  <a:lnTo>
                    <a:pt x="209242" y="2616927"/>
                  </a:lnTo>
                  <a:lnTo>
                    <a:pt x="208615" y="2622915"/>
                  </a:lnTo>
                  <a:lnTo>
                    <a:pt x="207968" y="2628903"/>
                  </a:lnTo>
                  <a:lnTo>
                    <a:pt x="207304" y="2634892"/>
                  </a:lnTo>
                  <a:lnTo>
                    <a:pt x="206630" y="2640880"/>
                  </a:lnTo>
                  <a:lnTo>
                    <a:pt x="205949" y="2646869"/>
                  </a:lnTo>
                  <a:lnTo>
                    <a:pt x="205262" y="2652857"/>
                  </a:lnTo>
                  <a:lnTo>
                    <a:pt x="204574" y="2658845"/>
                  </a:lnTo>
                  <a:lnTo>
                    <a:pt x="203888" y="2664834"/>
                  </a:lnTo>
                  <a:lnTo>
                    <a:pt x="203210" y="2670822"/>
                  </a:lnTo>
                  <a:lnTo>
                    <a:pt x="202541" y="2676811"/>
                  </a:lnTo>
                  <a:lnTo>
                    <a:pt x="201883" y="2682799"/>
                  </a:lnTo>
                  <a:lnTo>
                    <a:pt x="201241" y="2688787"/>
                  </a:lnTo>
                  <a:lnTo>
                    <a:pt x="200615" y="2694776"/>
                  </a:lnTo>
                  <a:lnTo>
                    <a:pt x="200008" y="2700764"/>
                  </a:lnTo>
                  <a:lnTo>
                    <a:pt x="199426" y="2706752"/>
                  </a:lnTo>
                  <a:lnTo>
                    <a:pt x="198867" y="2712741"/>
                  </a:lnTo>
                  <a:lnTo>
                    <a:pt x="198330" y="2718729"/>
                  </a:lnTo>
                  <a:lnTo>
                    <a:pt x="197818" y="2724718"/>
                  </a:lnTo>
                  <a:lnTo>
                    <a:pt x="197329" y="2730706"/>
                  </a:lnTo>
                  <a:lnTo>
                    <a:pt x="196864" y="2736694"/>
                  </a:lnTo>
                  <a:lnTo>
                    <a:pt x="196426" y="2742683"/>
                  </a:lnTo>
                  <a:lnTo>
                    <a:pt x="196013" y="2748671"/>
                  </a:lnTo>
                  <a:lnTo>
                    <a:pt x="195622" y="2754660"/>
                  </a:lnTo>
                  <a:lnTo>
                    <a:pt x="195253" y="2760648"/>
                  </a:lnTo>
                  <a:lnTo>
                    <a:pt x="194904" y="2766636"/>
                  </a:lnTo>
                  <a:lnTo>
                    <a:pt x="194575" y="2772625"/>
                  </a:lnTo>
                  <a:lnTo>
                    <a:pt x="194266" y="2778613"/>
                  </a:lnTo>
                  <a:lnTo>
                    <a:pt x="193976" y="2784602"/>
                  </a:lnTo>
                  <a:lnTo>
                    <a:pt x="193703" y="2790590"/>
                  </a:lnTo>
                  <a:lnTo>
                    <a:pt x="193445" y="2796578"/>
                  </a:lnTo>
                  <a:lnTo>
                    <a:pt x="193201" y="2802567"/>
                  </a:lnTo>
                  <a:lnTo>
                    <a:pt x="192971" y="2808555"/>
                  </a:lnTo>
                  <a:lnTo>
                    <a:pt x="192753" y="2814544"/>
                  </a:lnTo>
                  <a:lnTo>
                    <a:pt x="192549" y="2820532"/>
                  </a:lnTo>
                  <a:lnTo>
                    <a:pt x="192357" y="2826520"/>
                  </a:lnTo>
                  <a:lnTo>
                    <a:pt x="192175" y="2832509"/>
                  </a:lnTo>
                  <a:lnTo>
                    <a:pt x="192003" y="2838497"/>
                  </a:lnTo>
                  <a:lnTo>
                    <a:pt x="191841" y="2844485"/>
                  </a:lnTo>
                  <a:lnTo>
                    <a:pt x="191689" y="2850474"/>
                  </a:lnTo>
                  <a:lnTo>
                    <a:pt x="191547" y="2856462"/>
                  </a:lnTo>
                  <a:lnTo>
                    <a:pt x="191414" y="2862451"/>
                  </a:lnTo>
                  <a:lnTo>
                    <a:pt x="191289" y="2868439"/>
                  </a:lnTo>
                  <a:lnTo>
                    <a:pt x="191173" y="2874427"/>
                  </a:lnTo>
                  <a:lnTo>
                    <a:pt x="191064" y="2880416"/>
                  </a:lnTo>
                  <a:lnTo>
                    <a:pt x="190962" y="2886404"/>
                  </a:lnTo>
                  <a:lnTo>
                    <a:pt x="190868" y="2892393"/>
                  </a:lnTo>
                  <a:lnTo>
                    <a:pt x="190782" y="2898381"/>
                  </a:lnTo>
                  <a:lnTo>
                    <a:pt x="190702" y="2904369"/>
                  </a:lnTo>
                  <a:lnTo>
                    <a:pt x="190627" y="2910358"/>
                  </a:lnTo>
                  <a:lnTo>
                    <a:pt x="190557" y="2916346"/>
                  </a:lnTo>
                  <a:lnTo>
                    <a:pt x="190492" y="2922335"/>
                  </a:lnTo>
                  <a:lnTo>
                    <a:pt x="190432" y="2928323"/>
                  </a:lnTo>
                  <a:lnTo>
                    <a:pt x="190376" y="2934311"/>
                  </a:lnTo>
                  <a:lnTo>
                    <a:pt x="190324" y="2940300"/>
                  </a:lnTo>
                  <a:lnTo>
                    <a:pt x="190275" y="2946288"/>
                  </a:lnTo>
                  <a:lnTo>
                    <a:pt x="190229" y="2952277"/>
                  </a:lnTo>
                  <a:lnTo>
                    <a:pt x="190185" y="2958265"/>
                  </a:lnTo>
                  <a:lnTo>
                    <a:pt x="190144" y="2964253"/>
                  </a:lnTo>
                  <a:lnTo>
                    <a:pt x="190105" y="2970242"/>
                  </a:lnTo>
                  <a:lnTo>
                    <a:pt x="190068" y="2976230"/>
                  </a:lnTo>
                  <a:lnTo>
                    <a:pt x="190033" y="2982218"/>
                  </a:lnTo>
                  <a:lnTo>
                    <a:pt x="190000" y="2988207"/>
                  </a:lnTo>
                  <a:lnTo>
                    <a:pt x="189968" y="2994195"/>
                  </a:lnTo>
                  <a:lnTo>
                    <a:pt x="189937" y="3000184"/>
                  </a:lnTo>
                  <a:lnTo>
                    <a:pt x="189908" y="3006172"/>
                  </a:lnTo>
                  <a:lnTo>
                    <a:pt x="189880" y="3012160"/>
                  </a:lnTo>
                  <a:lnTo>
                    <a:pt x="189853" y="3018149"/>
                  </a:lnTo>
                  <a:lnTo>
                    <a:pt x="189827" y="3024137"/>
                  </a:lnTo>
                  <a:lnTo>
                    <a:pt x="189802" y="3030126"/>
                  </a:lnTo>
                  <a:lnTo>
                    <a:pt x="189777" y="3036114"/>
                  </a:lnTo>
                  <a:lnTo>
                    <a:pt x="189754" y="3042102"/>
                  </a:lnTo>
                  <a:lnTo>
                    <a:pt x="189731" y="3048091"/>
                  </a:lnTo>
                  <a:lnTo>
                    <a:pt x="189708" y="3054079"/>
                  </a:lnTo>
                  <a:lnTo>
                    <a:pt x="189686" y="3060068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8" name="pg42">
              <a:extLst>
                <a:ext uri="{FF2B5EF4-FFF2-40B4-BE49-F238E27FC236}">
                  <a16:creationId xmlns:a16="http://schemas.microsoft.com/office/drawing/2014/main" id="{3D644AE9-4950-AC3A-732F-B41CF9BA0604}"/>
                </a:ext>
              </a:extLst>
            </p:cNvPr>
            <p:cNvSpPr/>
            <p:nvPr/>
          </p:nvSpPr>
          <p:spPr>
            <a:xfrm>
              <a:off x="8465235" y="3857357"/>
              <a:ext cx="381438" cy="2551119"/>
            </a:xfrm>
            <a:custGeom>
              <a:avLst/>
              <a:gdLst/>
              <a:ahLst/>
              <a:cxnLst/>
              <a:rect l="0" t="0" r="0" b="0"/>
              <a:pathLst>
                <a:path w="381438" h="2551119">
                  <a:moveTo>
                    <a:pt x="189148" y="2551119"/>
                  </a:moveTo>
                  <a:lnTo>
                    <a:pt x="189033" y="2546127"/>
                  </a:lnTo>
                  <a:lnTo>
                    <a:pt x="188913" y="2541134"/>
                  </a:lnTo>
                  <a:lnTo>
                    <a:pt x="188787" y="2536142"/>
                  </a:lnTo>
                  <a:lnTo>
                    <a:pt x="188655" y="2531150"/>
                  </a:lnTo>
                  <a:lnTo>
                    <a:pt x="188516" y="2526157"/>
                  </a:lnTo>
                  <a:lnTo>
                    <a:pt x="188369" y="2521165"/>
                  </a:lnTo>
                  <a:lnTo>
                    <a:pt x="188216" y="2516172"/>
                  </a:lnTo>
                  <a:lnTo>
                    <a:pt x="188057" y="2511180"/>
                  </a:lnTo>
                  <a:lnTo>
                    <a:pt x="187890" y="2506187"/>
                  </a:lnTo>
                  <a:lnTo>
                    <a:pt x="187716" y="2501195"/>
                  </a:lnTo>
                  <a:lnTo>
                    <a:pt x="187534" y="2496203"/>
                  </a:lnTo>
                  <a:lnTo>
                    <a:pt x="187346" y="2491210"/>
                  </a:lnTo>
                  <a:lnTo>
                    <a:pt x="187150" y="2486218"/>
                  </a:lnTo>
                  <a:lnTo>
                    <a:pt x="186949" y="2481225"/>
                  </a:lnTo>
                  <a:lnTo>
                    <a:pt x="186740" y="2476233"/>
                  </a:lnTo>
                  <a:lnTo>
                    <a:pt x="186524" y="2471241"/>
                  </a:lnTo>
                  <a:lnTo>
                    <a:pt x="186302" y="2466248"/>
                  </a:lnTo>
                  <a:lnTo>
                    <a:pt x="186075" y="2461256"/>
                  </a:lnTo>
                  <a:lnTo>
                    <a:pt x="185843" y="2456263"/>
                  </a:lnTo>
                  <a:lnTo>
                    <a:pt x="185606" y="2451271"/>
                  </a:lnTo>
                  <a:lnTo>
                    <a:pt x="185363" y="2446279"/>
                  </a:lnTo>
                  <a:lnTo>
                    <a:pt x="185117" y="2441286"/>
                  </a:lnTo>
                  <a:lnTo>
                    <a:pt x="184867" y="2436294"/>
                  </a:lnTo>
                  <a:lnTo>
                    <a:pt x="184615" y="2431301"/>
                  </a:lnTo>
                  <a:lnTo>
                    <a:pt x="184361" y="2426309"/>
                  </a:lnTo>
                  <a:lnTo>
                    <a:pt x="184105" y="2421317"/>
                  </a:lnTo>
                  <a:lnTo>
                    <a:pt x="183849" y="2416324"/>
                  </a:lnTo>
                  <a:lnTo>
                    <a:pt x="183592" y="2411332"/>
                  </a:lnTo>
                  <a:lnTo>
                    <a:pt x="183335" y="2406339"/>
                  </a:lnTo>
                  <a:lnTo>
                    <a:pt x="183080" y="2401347"/>
                  </a:lnTo>
                  <a:lnTo>
                    <a:pt x="182825" y="2396355"/>
                  </a:lnTo>
                  <a:lnTo>
                    <a:pt x="182573" y="2391362"/>
                  </a:lnTo>
                  <a:lnTo>
                    <a:pt x="182323" y="2386370"/>
                  </a:lnTo>
                  <a:lnTo>
                    <a:pt x="182075" y="2381377"/>
                  </a:lnTo>
                  <a:lnTo>
                    <a:pt x="181829" y="2376385"/>
                  </a:lnTo>
                  <a:lnTo>
                    <a:pt x="181587" y="2371393"/>
                  </a:lnTo>
                  <a:lnTo>
                    <a:pt x="181348" y="2366400"/>
                  </a:lnTo>
                  <a:lnTo>
                    <a:pt x="181111" y="2361408"/>
                  </a:lnTo>
                  <a:lnTo>
                    <a:pt x="180876" y="2356415"/>
                  </a:lnTo>
                  <a:lnTo>
                    <a:pt x="180644" y="2351423"/>
                  </a:lnTo>
                  <a:lnTo>
                    <a:pt x="180413" y="2346430"/>
                  </a:lnTo>
                  <a:lnTo>
                    <a:pt x="180183" y="2341438"/>
                  </a:lnTo>
                  <a:lnTo>
                    <a:pt x="179953" y="2336446"/>
                  </a:lnTo>
                  <a:lnTo>
                    <a:pt x="179722" y="2331453"/>
                  </a:lnTo>
                  <a:lnTo>
                    <a:pt x="179490" y="2326461"/>
                  </a:lnTo>
                  <a:lnTo>
                    <a:pt x="179255" y="2321468"/>
                  </a:lnTo>
                  <a:lnTo>
                    <a:pt x="179016" y="2316476"/>
                  </a:lnTo>
                  <a:lnTo>
                    <a:pt x="178771" y="2311484"/>
                  </a:lnTo>
                  <a:lnTo>
                    <a:pt x="178521" y="2306491"/>
                  </a:lnTo>
                  <a:lnTo>
                    <a:pt x="178263" y="2301499"/>
                  </a:lnTo>
                  <a:lnTo>
                    <a:pt x="177997" y="2296506"/>
                  </a:lnTo>
                  <a:lnTo>
                    <a:pt x="177721" y="2291514"/>
                  </a:lnTo>
                  <a:lnTo>
                    <a:pt x="177432" y="2286522"/>
                  </a:lnTo>
                  <a:lnTo>
                    <a:pt x="177131" y="2281529"/>
                  </a:lnTo>
                  <a:lnTo>
                    <a:pt x="176819" y="2276537"/>
                  </a:lnTo>
                  <a:lnTo>
                    <a:pt x="176493" y="2271544"/>
                  </a:lnTo>
                  <a:lnTo>
                    <a:pt x="176152" y="2266552"/>
                  </a:lnTo>
                  <a:lnTo>
                    <a:pt x="175794" y="2261560"/>
                  </a:lnTo>
                  <a:lnTo>
                    <a:pt x="175422" y="2256567"/>
                  </a:lnTo>
                  <a:lnTo>
                    <a:pt x="175037" y="2251575"/>
                  </a:lnTo>
                  <a:lnTo>
                    <a:pt x="174637" y="2246582"/>
                  </a:lnTo>
                  <a:lnTo>
                    <a:pt x="174224" y="2241590"/>
                  </a:lnTo>
                  <a:lnTo>
                    <a:pt x="173795" y="2236598"/>
                  </a:lnTo>
                  <a:lnTo>
                    <a:pt x="173355" y="2231605"/>
                  </a:lnTo>
                  <a:lnTo>
                    <a:pt x="172905" y="2226613"/>
                  </a:lnTo>
                  <a:lnTo>
                    <a:pt x="172447" y="2221620"/>
                  </a:lnTo>
                  <a:lnTo>
                    <a:pt x="171982" y="2216628"/>
                  </a:lnTo>
                  <a:lnTo>
                    <a:pt x="171512" y="2211636"/>
                  </a:lnTo>
                  <a:lnTo>
                    <a:pt x="171040" y="2206643"/>
                  </a:lnTo>
                  <a:lnTo>
                    <a:pt x="170569" y="2201651"/>
                  </a:lnTo>
                  <a:lnTo>
                    <a:pt x="170100" y="2196658"/>
                  </a:lnTo>
                  <a:lnTo>
                    <a:pt x="169635" y="2191666"/>
                  </a:lnTo>
                  <a:lnTo>
                    <a:pt x="169180" y="2186673"/>
                  </a:lnTo>
                  <a:lnTo>
                    <a:pt x="168736" y="2181681"/>
                  </a:lnTo>
                  <a:lnTo>
                    <a:pt x="168305" y="2176689"/>
                  </a:lnTo>
                  <a:lnTo>
                    <a:pt x="167889" y="2171696"/>
                  </a:lnTo>
                  <a:lnTo>
                    <a:pt x="167488" y="2166704"/>
                  </a:lnTo>
                  <a:lnTo>
                    <a:pt x="167109" y="2161711"/>
                  </a:lnTo>
                  <a:lnTo>
                    <a:pt x="166752" y="2156719"/>
                  </a:lnTo>
                  <a:lnTo>
                    <a:pt x="166417" y="2151727"/>
                  </a:lnTo>
                  <a:lnTo>
                    <a:pt x="166104" y="2146734"/>
                  </a:lnTo>
                  <a:lnTo>
                    <a:pt x="165813" y="2141742"/>
                  </a:lnTo>
                  <a:lnTo>
                    <a:pt x="165546" y="2136749"/>
                  </a:lnTo>
                  <a:lnTo>
                    <a:pt x="165307" y="2131757"/>
                  </a:lnTo>
                  <a:lnTo>
                    <a:pt x="165089" y="2126765"/>
                  </a:lnTo>
                  <a:lnTo>
                    <a:pt x="164891" y="2121772"/>
                  </a:lnTo>
                  <a:lnTo>
                    <a:pt x="164712" y="2116780"/>
                  </a:lnTo>
                  <a:lnTo>
                    <a:pt x="164551" y="2111787"/>
                  </a:lnTo>
                  <a:lnTo>
                    <a:pt x="164409" y="2106795"/>
                  </a:lnTo>
                  <a:lnTo>
                    <a:pt x="164279" y="2101803"/>
                  </a:lnTo>
                  <a:lnTo>
                    <a:pt x="164159" y="2096810"/>
                  </a:lnTo>
                  <a:lnTo>
                    <a:pt x="164045" y="2091818"/>
                  </a:lnTo>
                  <a:lnTo>
                    <a:pt x="163937" y="2086825"/>
                  </a:lnTo>
                  <a:lnTo>
                    <a:pt x="163830" y="2081833"/>
                  </a:lnTo>
                  <a:lnTo>
                    <a:pt x="163719" y="2076841"/>
                  </a:lnTo>
                  <a:lnTo>
                    <a:pt x="163603" y="2071848"/>
                  </a:lnTo>
                  <a:lnTo>
                    <a:pt x="163477" y="2066856"/>
                  </a:lnTo>
                  <a:lnTo>
                    <a:pt x="163341" y="2061863"/>
                  </a:lnTo>
                  <a:lnTo>
                    <a:pt x="163187" y="2056871"/>
                  </a:lnTo>
                  <a:lnTo>
                    <a:pt x="163012" y="2051879"/>
                  </a:lnTo>
                  <a:lnTo>
                    <a:pt x="162816" y="2046886"/>
                  </a:lnTo>
                  <a:lnTo>
                    <a:pt x="162596" y="2041894"/>
                  </a:lnTo>
                  <a:lnTo>
                    <a:pt x="162351" y="2036901"/>
                  </a:lnTo>
                  <a:lnTo>
                    <a:pt x="162077" y="2031909"/>
                  </a:lnTo>
                  <a:lnTo>
                    <a:pt x="161766" y="2026916"/>
                  </a:lnTo>
                  <a:lnTo>
                    <a:pt x="161423" y="2021924"/>
                  </a:lnTo>
                  <a:lnTo>
                    <a:pt x="161048" y="2016932"/>
                  </a:lnTo>
                  <a:lnTo>
                    <a:pt x="160639" y="2011939"/>
                  </a:lnTo>
                  <a:lnTo>
                    <a:pt x="160195" y="2006947"/>
                  </a:lnTo>
                  <a:lnTo>
                    <a:pt x="159706" y="2001954"/>
                  </a:lnTo>
                  <a:lnTo>
                    <a:pt x="159181" y="1996962"/>
                  </a:lnTo>
                  <a:lnTo>
                    <a:pt x="158620" y="1991970"/>
                  </a:lnTo>
                  <a:lnTo>
                    <a:pt x="158024" y="1986977"/>
                  </a:lnTo>
                  <a:lnTo>
                    <a:pt x="157393" y="1981985"/>
                  </a:lnTo>
                  <a:lnTo>
                    <a:pt x="156718" y="1976992"/>
                  </a:lnTo>
                  <a:lnTo>
                    <a:pt x="156008" y="1972000"/>
                  </a:lnTo>
                  <a:lnTo>
                    <a:pt x="155265" y="1967008"/>
                  </a:lnTo>
                  <a:lnTo>
                    <a:pt x="154490" y="1962015"/>
                  </a:lnTo>
                  <a:lnTo>
                    <a:pt x="153685" y="1957023"/>
                  </a:lnTo>
                  <a:lnTo>
                    <a:pt x="152845" y="1952030"/>
                  </a:lnTo>
                  <a:lnTo>
                    <a:pt x="151976" y="1947038"/>
                  </a:lnTo>
                  <a:lnTo>
                    <a:pt x="151081" y="1942046"/>
                  </a:lnTo>
                  <a:lnTo>
                    <a:pt x="150164" y="1937053"/>
                  </a:lnTo>
                  <a:lnTo>
                    <a:pt x="149225" y="1932061"/>
                  </a:lnTo>
                  <a:lnTo>
                    <a:pt x="148265" y="1927068"/>
                  </a:lnTo>
                  <a:lnTo>
                    <a:pt x="147286" y="1922076"/>
                  </a:lnTo>
                  <a:lnTo>
                    <a:pt x="146293" y="1917084"/>
                  </a:lnTo>
                  <a:lnTo>
                    <a:pt x="145289" y="1912091"/>
                  </a:lnTo>
                  <a:lnTo>
                    <a:pt x="144276" y="1907099"/>
                  </a:lnTo>
                  <a:lnTo>
                    <a:pt x="143255" y="1902106"/>
                  </a:lnTo>
                  <a:lnTo>
                    <a:pt x="142230" y="1897114"/>
                  </a:lnTo>
                  <a:lnTo>
                    <a:pt x="141204" y="1892122"/>
                  </a:lnTo>
                  <a:lnTo>
                    <a:pt x="140179" y="1887129"/>
                  </a:lnTo>
                  <a:lnTo>
                    <a:pt x="139157" y="1882137"/>
                  </a:lnTo>
                  <a:lnTo>
                    <a:pt x="138141" y="1877144"/>
                  </a:lnTo>
                  <a:lnTo>
                    <a:pt x="137134" y="1872152"/>
                  </a:lnTo>
                  <a:lnTo>
                    <a:pt x="136137" y="1867159"/>
                  </a:lnTo>
                  <a:lnTo>
                    <a:pt x="135151" y="1862167"/>
                  </a:lnTo>
                  <a:lnTo>
                    <a:pt x="134178" y="1857175"/>
                  </a:lnTo>
                  <a:lnTo>
                    <a:pt x="133218" y="1852182"/>
                  </a:lnTo>
                  <a:lnTo>
                    <a:pt x="132274" y="1847190"/>
                  </a:lnTo>
                  <a:lnTo>
                    <a:pt x="131347" y="1842197"/>
                  </a:lnTo>
                  <a:lnTo>
                    <a:pt x="130435" y="1837205"/>
                  </a:lnTo>
                  <a:lnTo>
                    <a:pt x="129538" y="1832213"/>
                  </a:lnTo>
                  <a:lnTo>
                    <a:pt x="128655" y="1827220"/>
                  </a:lnTo>
                  <a:lnTo>
                    <a:pt x="127787" y="1822228"/>
                  </a:lnTo>
                  <a:lnTo>
                    <a:pt x="126933" y="1817235"/>
                  </a:lnTo>
                  <a:lnTo>
                    <a:pt x="126089" y="1812243"/>
                  </a:lnTo>
                  <a:lnTo>
                    <a:pt x="125254" y="1807251"/>
                  </a:lnTo>
                  <a:lnTo>
                    <a:pt x="124426" y="1802258"/>
                  </a:lnTo>
                  <a:lnTo>
                    <a:pt x="123603" y="1797266"/>
                  </a:lnTo>
                  <a:lnTo>
                    <a:pt x="122782" y="1792273"/>
                  </a:lnTo>
                  <a:lnTo>
                    <a:pt x="121959" y="1787281"/>
                  </a:lnTo>
                  <a:lnTo>
                    <a:pt x="121132" y="1782289"/>
                  </a:lnTo>
                  <a:lnTo>
                    <a:pt x="120298" y="1777296"/>
                  </a:lnTo>
                  <a:lnTo>
                    <a:pt x="119454" y="1772304"/>
                  </a:lnTo>
                  <a:lnTo>
                    <a:pt x="118592" y="1767311"/>
                  </a:lnTo>
                  <a:lnTo>
                    <a:pt x="117713" y="1762319"/>
                  </a:lnTo>
                  <a:lnTo>
                    <a:pt x="116813" y="1757327"/>
                  </a:lnTo>
                  <a:lnTo>
                    <a:pt x="115890" y="1752334"/>
                  </a:lnTo>
                  <a:lnTo>
                    <a:pt x="114942" y="1747342"/>
                  </a:lnTo>
                  <a:lnTo>
                    <a:pt x="113959" y="1742349"/>
                  </a:lnTo>
                  <a:lnTo>
                    <a:pt x="112942" y="1737357"/>
                  </a:lnTo>
                  <a:lnTo>
                    <a:pt x="111892" y="1732365"/>
                  </a:lnTo>
                  <a:lnTo>
                    <a:pt x="110808" y="1727372"/>
                  </a:lnTo>
                  <a:lnTo>
                    <a:pt x="109688" y="1722380"/>
                  </a:lnTo>
                  <a:lnTo>
                    <a:pt x="108527" y="1717387"/>
                  </a:lnTo>
                  <a:lnTo>
                    <a:pt x="107323" y="1712395"/>
                  </a:lnTo>
                  <a:lnTo>
                    <a:pt x="106082" y="1707402"/>
                  </a:lnTo>
                  <a:lnTo>
                    <a:pt x="104805" y="1702410"/>
                  </a:lnTo>
                  <a:lnTo>
                    <a:pt x="103494" y="1697418"/>
                  </a:lnTo>
                  <a:lnTo>
                    <a:pt x="102146" y="1692425"/>
                  </a:lnTo>
                  <a:lnTo>
                    <a:pt x="100759" y="1687433"/>
                  </a:lnTo>
                  <a:lnTo>
                    <a:pt x="99344" y="1682440"/>
                  </a:lnTo>
                  <a:lnTo>
                    <a:pt x="97903" y="1677448"/>
                  </a:lnTo>
                  <a:lnTo>
                    <a:pt x="96438" y="1672456"/>
                  </a:lnTo>
                  <a:lnTo>
                    <a:pt x="94952" y="1667463"/>
                  </a:lnTo>
                  <a:lnTo>
                    <a:pt x="93445" y="1662471"/>
                  </a:lnTo>
                  <a:lnTo>
                    <a:pt x="91926" y="1657478"/>
                  </a:lnTo>
                  <a:lnTo>
                    <a:pt x="90397" y="1652486"/>
                  </a:lnTo>
                  <a:lnTo>
                    <a:pt x="88863" y="1647494"/>
                  </a:lnTo>
                  <a:lnTo>
                    <a:pt x="87325" y="1642501"/>
                  </a:lnTo>
                  <a:lnTo>
                    <a:pt x="85789" y="1637509"/>
                  </a:lnTo>
                  <a:lnTo>
                    <a:pt x="84258" y="1632516"/>
                  </a:lnTo>
                  <a:lnTo>
                    <a:pt x="82735" y="1627524"/>
                  </a:lnTo>
                  <a:lnTo>
                    <a:pt x="81221" y="1622532"/>
                  </a:lnTo>
                  <a:lnTo>
                    <a:pt x="79720" y="1617539"/>
                  </a:lnTo>
                  <a:lnTo>
                    <a:pt x="78235" y="1612547"/>
                  </a:lnTo>
                  <a:lnTo>
                    <a:pt x="76769" y="1607554"/>
                  </a:lnTo>
                  <a:lnTo>
                    <a:pt x="75321" y="1602562"/>
                  </a:lnTo>
                  <a:lnTo>
                    <a:pt x="73891" y="1597570"/>
                  </a:lnTo>
                  <a:lnTo>
                    <a:pt x="72479" y="1592577"/>
                  </a:lnTo>
                  <a:lnTo>
                    <a:pt x="71089" y="1587585"/>
                  </a:lnTo>
                  <a:lnTo>
                    <a:pt x="69722" y="1582592"/>
                  </a:lnTo>
                  <a:lnTo>
                    <a:pt x="68375" y="1577600"/>
                  </a:lnTo>
                  <a:lnTo>
                    <a:pt x="67046" y="1572608"/>
                  </a:lnTo>
                  <a:lnTo>
                    <a:pt x="65734" y="1567615"/>
                  </a:lnTo>
                  <a:lnTo>
                    <a:pt x="64441" y="1562623"/>
                  </a:lnTo>
                  <a:lnTo>
                    <a:pt x="63169" y="1557630"/>
                  </a:lnTo>
                  <a:lnTo>
                    <a:pt x="61913" y="1552638"/>
                  </a:lnTo>
                  <a:lnTo>
                    <a:pt x="60671" y="1547645"/>
                  </a:lnTo>
                  <a:lnTo>
                    <a:pt x="59443" y="1542653"/>
                  </a:lnTo>
                  <a:lnTo>
                    <a:pt x="58229" y="1537661"/>
                  </a:lnTo>
                  <a:lnTo>
                    <a:pt x="57031" y="1532668"/>
                  </a:lnTo>
                  <a:lnTo>
                    <a:pt x="55845" y="1527676"/>
                  </a:lnTo>
                  <a:lnTo>
                    <a:pt x="54671" y="1522683"/>
                  </a:lnTo>
                  <a:lnTo>
                    <a:pt x="53509" y="1517691"/>
                  </a:lnTo>
                  <a:lnTo>
                    <a:pt x="52358" y="1512699"/>
                  </a:lnTo>
                  <a:lnTo>
                    <a:pt x="51220" y="1507706"/>
                  </a:lnTo>
                  <a:lnTo>
                    <a:pt x="50096" y="1502714"/>
                  </a:lnTo>
                  <a:lnTo>
                    <a:pt x="48984" y="1497721"/>
                  </a:lnTo>
                  <a:lnTo>
                    <a:pt x="47885" y="1492729"/>
                  </a:lnTo>
                  <a:lnTo>
                    <a:pt x="46798" y="1487737"/>
                  </a:lnTo>
                  <a:lnTo>
                    <a:pt x="45726" y="1482744"/>
                  </a:lnTo>
                  <a:lnTo>
                    <a:pt x="44671" y="1477752"/>
                  </a:lnTo>
                  <a:lnTo>
                    <a:pt x="43631" y="1472759"/>
                  </a:lnTo>
                  <a:lnTo>
                    <a:pt x="42606" y="1467767"/>
                  </a:lnTo>
                  <a:lnTo>
                    <a:pt x="41597" y="1462775"/>
                  </a:lnTo>
                  <a:lnTo>
                    <a:pt x="40605" y="1457782"/>
                  </a:lnTo>
                  <a:lnTo>
                    <a:pt x="39635" y="1452790"/>
                  </a:lnTo>
                  <a:lnTo>
                    <a:pt x="38681" y="1447797"/>
                  </a:lnTo>
                  <a:lnTo>
                    <a:pt x="37745" y="1442805"/>
                  </a:lnTo>
                  <a:lnTo>
                    <a:pt x="36827" y="1437813"/>
                  </a:lnTo>
                  <a:lnTo>
                    <a:pt x="35926" y="1432820"/>
                  </a:lnTo>
                  <a:lnTo>
                    <a:pt x="35048" y="1427828"/>
                  </a:lnTo>
                  <a:lnTo>
                    <a:pt x="34187" y="1422835"/>
                  </a:lnTo>
                  <a:lnTo>
                    <a:pt x="33344" y="1417843"/>
                  </a:lnTo>
                  <a:lnTo>
                    <a:pt x="32517" y="1412851"/>
                  </a:lnTo>
                  <a:lnTo>
                    <a:pt x="31706" y="1407858"/>
                  </a:lnTo>
                  <a:lnTo>
                    <a:pt x="30913" y="1402866"/>
                  </a:lnTo>
                  <a:lnTo>
                    <a:pt x="30136" y="1397873"/>
                  </a:lnTo>
                  <a:lnTo>
                    <a:pt x="29373" y="1392881"/>
                  </a:lnTo>
                  <a:lnTo>
                    <a:pt x="28622" y="1387888"/>
                  </a:lnTo>
                  <a:lnTo>
                    <a:pt x="27882" y="1382896"/>
                  </a:lnTo>
                  <a:lnTo>
                    <a:pt x="27155" y="1377904"/>
                  </a:lnTo>
                  <a:lnTo>
                    <a:pt x="26438" y="1372911"/>
                  </a:lnTo>
                  <a:lnTo>
                    <a:pt x="25729" y="1367919"/>
                  </a:lnTo>
                  <a:lnTo>
                    <a:pt x="25027" y="1362926"/>
                  </a:lnTo>
                  <a:lnTo>
                    <a:pt x="24331" y="1357934"/>
                  </a:lnTo>
                  <a:lnTo>
                    <a:pt x="23640" y="1352942"/>
                  </a:lnTo>
                  <a:lnTo>
                    <a:pt x="22953" y="1347949"/>
                  </a:lnTo>
                  <a:lnTo>
                    <a:pt x="22268" y="1342957"/>
                  </a:lnTo>
                  <a:lnTo>
                    <a:pt x="21585" y="1337964"/>
                  </a:lnTo>
                  <a:lnTo>
                    <a:pt x="20903" y="1332972"/>
                  </a:lnTo>
                  <a:lnTo>
                    <a:pt x="20222" y="1327980"/>
                  </a:lnTo>
                  <a:lnTo>
                    <a:pt x="19539" y="1322987"/>
                  </a:lnTo>
                  <a:lnTo>
                    <a:pt x="18855" y="1317995"/>
                  </a:lnTo>
                  <a:lnTo>
                    <a:pt x="18170" y="1313002"/>
                  </a:lnTo>
                  <a:lnTo>
                    <a:pt x="17484" y="1308010"/>
                  </a:lnTo>
                  <a:lnTo>
                    <a:pt x="16796" y="1303018"/>
                  </a:lnTo>
                  <a:lnTo>
                    <a:pt x="16106" y="1298025"/>
                  </a:lnTo>
                  <a:lnTo>
                    <a:pt x="15415" y="1293033"/>
                  </a:lnTo>
                  <a:lnTo>
                    <a:pt x="14723" y="1288040"/>
                  </a:lnTo>
                  <a:lnTo>
                    <a:pt x="14030" y="1283048"/>
                  </a:lnTo>
                  <a:lnTo>
                    <a:pt x="13338" y="1278056"/>
                  </a:lnTo>
                  <a:lnTo>
                    <a:pt x="12646" y="1273063"/>
                  </a:lnTo>
                  <a:lnTo>
                    <a:pt x="11957" y="1268071"/>
                  </a:lnTo>
                  <a:lnTo>
                    <a:pt x="11271" y="1263078"/>
                  </a:lnTo>
                  <a:lnTo>
                    <a:pt x="10588" y="1258086"/>
                  </a:lnTo>
                  <a:lnTo>
                    <a:pt x="9910" y="1253093"/>
                  </a:lnTo>
                  <a:lnTo>
                    <a:pt x="9239" y="1248101"/>
                  </a:lnTo>
                  <a:lnTo>
                    <a:pt x="8576" y="1243109"/>
                  </a:lnTo>
                  <a:lnTo>
                    <a:pt x="7923" y="1238116"/>
                  </a:lnTo>
                  <a:lnTo>
                    <a:pt x="7280" y="1233124"/>
                  </a:lnTo>
                  <a:lnTo>
                    <a:pt x="6648" y="1228131"/>
                  </a:lnTo>
                  <a:lnTo>
                    <a:pt x="6030" y="1223139"/>
                  </a:lnTo>
                  <a:lnTo>
                    <a:pt x="5431" y="1218147"/>
                  </a:lnTo>
                  <a:lnTo>
                    <a:pt x="4850" y="1213154"/>
                  </a:lnTo>
                  <a:lnTo>
                    <a:pt x="4288" y="1208162"/>
                  </a:lnTo>
                  <a:lnTo>
                    <a:pt x="3747" y="1203169"/>
                  </a:lnTo>
                  <a:lnTo>
                    <a:pt x="3229" y="1198177"/>
                  </a:lnTo>
                  <a:lnTo>
                    <a:pt x="2742" y="1193185"/>
                  </a:lnTo>
                  <a:lnTo>
                    <a:pt x="2287" y="1188192"/>
                  </a:lnTo>
                  <a:lnTo>
                    <a:pt x="1862" y="1183200"/>
                  </a:lnTo>
                  <a:lnTo>
                    <a:pt x="1472" y="1178207"/>
                  </a:lnTo>
                  <a:lnTo>
                    <a:pt x="1117" y="1173215"/>
                  </a:lnTo>
                  <a:lnTo>
                    <a:pt x="808" y="1168223"/>
                  </a:lnTo>
                  <a:lnTo>
                    <a:pt x="549" y="1163230"/>
                  </a:lnTo>
                  <a:lnTo>
                    <a:pt x="335" y="1158238"/>
                  </a:lnTo>
                  <a:lnTo>
                    <a:pt x="169" y="1153245"/>
                  </a:lnTo>
                  <a:lnTo>
                    <a:pt x="55" y="1148253"/>
                  </a:lnTo>
                  <a:lnTo>
                    <a:pt x="0" y="1143261"/>
                  </a:lnTo>
                  <a:lnTo>
                    <a:pt x="13" y="1138268"/>
                  </a:lnTo>
                  <a:lnTo>
                    <a:pt x="87" y="1133276"/>
                  </a:lnTo>
                  <a:lnTo>
                    <a:pt x="222" y="1128283"/>
                  </a:lnTo>
                  <a:lnTo>
                    <a:pt x="420" y="1123291"/>
                  </a:lnTo>
                  <a:lnTo>
                    <a:pt x="685" y="1118299"/>
                  </a:lnTo>
                  <a:lnTo>
                    <a:pt x="1035" y="1113306"/>
                  </a:lnTo>
                  <a:lnTo>
                    <a:pt x="1451" y="1108314"/>
                  </a:lnTo>
                  <a:lnTo>
                    <a:pt x="1935" y="1103321"/>
                  </a:lnTo>
                  <a:lnTo>
                    <a:pt x="2485" y="1098329"/>
                  </a:lnTo>
                  <a:lnTo>
                    <a:pt x="3101" y="1093336"/>
                  </a:lnTo>
                  <a:lnTo>
                    <a:pt x="3800" y="1088344"/>
                  </a:lnTo>
                  <a:lnTo>
                    <a:pt x="4563" y="1083352"/>
                  </a:lnTo>
                  <a:lnTo>
                    <a:pt x="5387" y="1078359"/>
                  </a:lnTo>
                  <a:lnTo>
                    <a:pt x="6268" y="1073367"/>
                  </a:lnTo>
                  <a:lnTo>
                    <a:pt x="7204" y="1068374"/>
                  </a:lnTo>
                  <a:lnTo>
                    <a:pt x="8200" y="1063382"/>
                  </a:lnTo>
                  <a:lnTo>
                    <a:pt x="9248" y="1058390"/>
                  </a:lnTo>
                  <a:lnTo>
                    <a:pt x="10335" y="1053397"/>
                  </a:lnTo>
                  <a:lnTo>
                    <a:pt x="11460" y="1048405"/>
                  </a:lnTo>
                  <a:lnTo>
                    <a:pt x="12616" y="1043412"/>
                  </a:lnTo>
                  <a:lnTo>
                    <a:pt x="13801" y="1038420"/>
                  </a:lnTo>
                  <a:lnTo>
                    <a:pt x="15010" y="1033428"/>
                  </a:lnTo>
                  <a:lnTo>
                    <a:pt x="16233" y="1028435"/>
                  </a:lnTo>
                  <a:lnTo>
                    <a:pt x="17464" y="1023443"/>
                  </a:lnTo>
                  <a:lnTo>
                    <a:pt x="18699" y="1018450"/>
                  </a:lnTo>
                  <a:lnTo>
                    <a:pt x="19933" y="1013458"/>
                  </a:lnTo>
                  <a:lnTo>
                    <a:pt x="21157" y="1008466"/>
                  </a:lnTo>
                  <a:lnTo>
                    <a:pt x="22369" y="1003473"/>
                  </a:lnTo>
                  <a:lnTo>
                    <a:pt x="23564" y="998481"/>
                  </a:lnTo>
                  <a:lnTo>
                    <a:pt x="24739" y="993488"/>
                  </a:lnTo>
                  <a:lnTo>
                    <a:pt x="25892" y="988496"/>
                  </a:lnTo>
                  <a:lnTo>
                    <a:pt x="27010" y="983504"/>
                  </a:lnTo>
                  <a:lnTo>
                    <a:pt x="28099" y="978511"/>
                  </a:lnTo>
                  <a:lnTo>
                    <a:pt x="29158" y="973519"/>
                  </a:lnTo>
                  <a:lnTo>
                    <a:pt x="30187" y="968526"/>
                  </a:lnTo>
                  <a:lnTo>
                    <a:pt x="31185" y="963534"/>
                  </a:lnTo>
                  <a:lnTo>
                    <a:pt x="32146" y="958542"/>
                  </a:lnTo>
                  <a:lnTo>
                    <a:pt x="33076" y="953549"/>
                  </a:lnTo>
                  <a:lnTo>
                    <a:pt x="33980" y="948557"/>
                  </a:lnTo>
                  <a:lnTo>
                    <a:pt x="34860" y="943564"/>
                  </a:lnTo>
                  <a:lnTo>
                    <a:pt x="35718" y="938572"/>
                  </a:lnTo>
                  <a:lnTo>
                    <a:pt x="36557" y="933579"/>
                  </a:lnTo>
                  <a:lnTo>
                    <a:pt x="37381" y="928587"/>
                  </a:lnTo>
                  <a:lnTo>
                    <a:pt x="38198" y="923595"/>
                  </a:lnTo>
                  <a:lnTo>
                    <a:pt x="39012" y="918602"/>
                  </a:lnTo>
                  <a:lnTo>
                    <a:pt x="39826" y="913610"/>
                  </a:lnTo>
                  <a:lnTo>
                    <a:pt x="40648" y="908617"/>
                  </a:lnTo>
                  <a:lnTo>
                    <a:pt x="41485" y="903625"/>
                  </a:lnTo>
                  <a:lnTo>
                    <a:pt x="42340" y="898633"/>
                  </a:lnTo>
                  <a:lnTo>
                    <a:pt x="43217" y="893640"/>
                  </a:lnTo>
                  <a:lnTo>
                    <a:pt x="44121" y="888648"/>
                  </a:lnTo>
                  <a:lnTo>
                    <a:pt x="45055" y="883655"/>
                  </a:lnTo>
                  <a:lnTo>
                    <a:pt x="46035" y="878663"/>
                  </a:lnTo>
                  <a:lnTo>
                    <a:pt x="47055" y="873671"/>
                  </a:lnTo>
                  <a:lnTo>
                    <a:pt x="48115" y="868678"/>
                  </a:lnTo>
                  <a:lnTo>
                    <a:pt x="49220" y="863686"/>
                  </a:lnTo>
                  <a:lnTo>
                    <a:pt x="50369" y="858693"/>
                  </a:lnTo>
                  <a:lnTo>
                    <a:pt x="51576" y="853701"/>
                  </a:lnTo>
                  <a:lnTo>
                    <a:pt x="52834" y="848709"/>
                  </a:lnTo>
                  <a:lnTo>
                    <a:pt x="54139" y="843716"/>
                  </a:lnTo>
                  <a:lnTo>
                    <a:pt x="55490" y="838724"/>
                  </a:lnTo>
                  <a:lnTo>
                    <a:pt x="56887" y="833731"/>
                  </a:lnTo>
                  <a:lnTo>
                    <a:pt x="58334" y="828739"/>
                  </a:lnTo>
                  <a:lnTo>
                    <a:pt x="59830" y="823747"/>
                  </a:lnTo>
                  <a:lnTo>
                    <a:pt x="61363" y="818754"/>
                  </a:lnTo>
                  <a:lnTo>
                    <a:pt x="62934" y="813762"/>
                  </a:lnTo>
                  <a:lnTo>
                    <a:pt x="64537" y="808769"/>
                  </a:lnTo>
                  <a:lnTo>
                    <a:pt x="66175" y="803777"/>
                  </a:lnTo>
                  <a:lnTo>
                    <a:pt x="67844" y="798785"/>
                  </a:lnTo>
                  <a:lnTo>
                    <a:pt x="69536" y="793792"/>
                  </a:lnTo>
                  <a:lnTo>
                    <a:pt x="71247" y="788800"/>
                  </a:lnTo>
                  <a:lnTo>
                    <a:pt x="72974" y="783807"/>
                  </a:lnTo>
                  <a:lnTo>
                    <a:pt x="74715" y="778815"/>
                  </a:lnTo>
                  <a:lnTo>
                    <a:pt x="76467" y="773822"/>
                  </a:lnTo>
                  <a:lnTo>
                    <a:pt x="78224" y="768830"/>
                  </a:lnTo>
                  <a:lnTo>
                    <a:pt x="79982" y="763838"/>
                  </a:lnTo>
                  <a:lnTo>
                    <a:pt x="81740" y="758845"/>
                  </a:lnTo>
                  <a:lnTo>
                    <a:pt x="83495" y="753853"/>
                  </a:lnTo>
                  <a:lnTo>
                    <a:pt x="85241" y="748860"/>
                  </a:lnTo>
                  <a:lnTo>
                    <a:pt x="86977" y="743868"/>
                  </a:lnTo>
                  <a:lnTo>
                    <a:pt x="88701" y="738876"/>
                  </a:lnTo>
                  <a:lnTo>
                    <a:pt x="90411" y="733883"/>
                  </a:lnTo>
                  <a:lnTo>
                    <a:pt x="92106" y="728891"/>
                  </a:lnTo>
                  <a:lnTo>
                    <a:pt x="93781" y="723898"/>
                  </a:lnTo>
                  <a:lnTo>
                    <a:pt x="95433" y="718906"/>
                  </a:lnTo>
                  <a:lnTo>
                    <a:pt x="97065" y="713914"/>
                  </a:lnTo>
                  <a:lnTo>
                    <a:pt x="98675" y="708921"/>
                  </a:lnTo>
                  <a:lnTo>
                    <a:pt x="100262" y="703929"/>
                  </a:lnTo>
                  <a:lnTo>
                    <a:pt x="101824" y="698936"/>
                  </a:lnTo>
                  <a:lnTo>
                    <a:pt x="103357" y="693944"/>
                  </a:lnTo>
                  <a:lnTo>
                    <a:pt x="104866" y="688952"/>
                  </a:lnTo>
                  <a:lnTo>
                    <a:pt x="106351" y="683959"/>
                  </a:lnTo>
                  <a:lnTo>
                    <a:pt x="107812" y="678967"/>
                  </a:lnTo>
                  <a:lnTo>
                    <a:pt x="109248" y="673974"/>
                  </a:lnTo>
                  <a:lnTo>
                    <a:pt x="110655" y="668982"/>
                  </a:lnTo>
                  <a:lnTo>
                    <a:pt x="112040" y="663990"/>
                  </a:lnTo>
                  <a:lnTo>
                    <a:pt x="113404" y="658997"/>
                  </a:lnTo>
                  <a:lnTo>
                    <a:pt x="114748" y="654005"/>
                  </a:lnTo>
                  <a:lnTo>
                    <a:pt x="116073" y="649012"/>
                  </a:lnTo>
                  <a:lnTo>
                    <a:pt x="117376" y="644020"/>
                  </a:lnTo>
                  <a:lnTo>
                    <a:pt x="118663" y="639028"/>
                  </a:lnTo>
                  <a:lnTo>
                    <a:pt x="119937" y="634035"/>
                  </a:lnTo>
                  <a:lnTo>
                    <a:pt x="121199" y="629043"/>
                  </a:lnTo>
                  <a:lnTo>
                    <a:pt x="122450" y="624050"/>
                  </a:lnTo>
                  <a:lnTo>
                    <a:pt x="123690" y="619058"/>
                  </a:lnTo>
                  <a:lnTo>
                    <a:pt x="124924" y="614065"/>
                  </a:lnTo>
                  <a:lnTo>
                    <a:pt x="126152" y="609073"/>
                  </a:lnTo>
                  <a:lnTo>
                    <a:pt x="127377" y="604081"/>
                  </a:lnTo>
                  <a:lnTo>
                    <a:pt x="128599" y="599088"/>
                  </a:lnTo>
                  <a:lnTo>
                    <a:pt x="129821" y="594096"/>
                  </a:lnTo>
                  <a:lnTo>
                    <a:pt x="131042" y="589103"/>
                  </a:lnTo>
                  <a:lnTo>
                    <a:pt x="132265" y="584111"/>
                  </a:lnTo>
                  <a:lnTo>
                    <a:pt x="133490" y="579119"/>
                  </a:lnTo>
                  <a:lnTo>
                    <a:pt x="134716" y="574126"/>
                  </a:lnTo>
                  <a:lnTo>
                    <a:pt x="135945" y="569134"/>
                  </a:lnTo>
                  <a:lnTo>
                    <a:pt x="137177" y="564141"/>
                  </a:lnTo>
                  <a:lnTo>
                    <a:pt x="138411" y="559149"/>
                  </a:lnTo>
                  <a:lnTo>
                    <a:pt x="139646" y="554157"/>
                  </a:lnTo>
                  <a:lnTo>
                    <a:pt x="140881" y="549164"/>
                  </a:lnTo>
                  <a:lnTo>
                    <a:pt x="142116" y="544172"/>
                  </a:lnTo>
                  <a:lnTo>
                    <a:pt x="143350" y="539179"/>
                  </a:lnTo>
                  <a:lnTo>
                    <a:pt x="144580" y="534187"/>
                  </a:lnTo>
                  <a:lnTo>
                    <a:pt x="145806" y="529195"/>
                  </a:lnTo>
                  <a:lnTo>
                    <a:pt x="147025" y="524202"/>
                  </a:lnTo>
                  <a:lnTo>
                    <a:pt x="148238" y="519210"/>
                  </a:lnTo>
                  <a:lnTo>
                    <a:pt x="149439" y="514217"/>
                  </a:lnTo>
                  <a:lnTo>
                    <a:pt x="150628" y="509225"/>
                  </a:lnTo>
                  <a:lnTo>
                    <a:pt x="151803" y="504233"/>
                  </a:lnTo>
                  <a:lnTo>
                    <a:pt x="152964" y="499240"/>
                  </a:lnTo>
                  <a:lnTo>
                    <a:pt x="154108" y="494248"/>
                  </a:lnTo>
                  <a:lnTo>
                    <a:pt x="155232" y="489255"/>
                  </a:lnTo>
                  <a:lnTo>
                    <a:pt x="156332" y="484263"/>
                  </a:lnTo>
                  <a:lnTo>
                    <a:pt x="157411" y="479271"/>
                  </a:lnTo>
                  <a:lnTo>
                    <a:pt x="158467" y="474278"/>
                  </a:lnTo>
                  <a:lnTo>
                    <a:pt x="159498" y="469286"/>
                  </a:lnTo>
                  <a:lnTo>
                    <a:pt x="160502" y="464293"/>
                  </a:lnTo>
                  <a:lnTo>
                    <a:pt x="161473" y="459301"/>
                  </a:lnTo>
                  <a:lnTo>
                    <a:pt x="162416" y="454308"/>
                  </a:lnTo>
                  <a:lnTo>
                    <a:pt x="163331" y="449316"/>
                  </a:lnTo>
                  <a:lnTo>
                    <a:pt x="164216" y="444324"/>
                  </a:lnTo>
                  <a:lnTo>
                    <a:pt x="165070" y="439331"/>
                  </a:lnTo>
                  <a:lnTo>
                    <a:pt x="165886" y="434339"/>
                  </a:lnTo>
                  <a:lnTo>
                    <a:pt x="166670" y="429346"/>
                  </a:lnTo>
                  <a:lnTo>
                    <a:pt x="167423" y="424354"/>
                  </a:lnTo>
                  <a:lnTo>
                    <a:pt x="168146" y="419362"/>
                  </a:lnTo>
                  <a:lnTo>
                    <a:pt x="168838" y="414369"/>
                  </a:lnTo>
                  <a:lnTo>
                    <a:pt x="169491" y="409377"/>
                  </a:lnTo>
                  <a:lnTo>
                    <a:pt x="170113" y="404384"/>
                  </a:lnTo>
                  <a:lnTo>
                    <a:pt x="170706" y="399392"/>
                  </a:lnTo>
                  <a:lnTo>
                    <a:pt x="171270" y="394400"/>
                  </a:lnTo>
                  <a:lnTo>
                    <a:pt x="171807" y="389407"/>
                  </a:lnTo>
                  <a:lnTo>
                    <a:pt x="172312" y="384415"/>
                  </a:lnTo>
                  <a:lnTo>
                    <a:pt x="172789" y="379422"/>
                  </a:lnTo>
                  <a:lnTo>
                    <a:pt x="173242" y="374430"/>
                  </a:lnTo>
                  <a:lnTo>
                    <a:pt x="173672" y="369438"/>
                  </a:lnTo>
                  <a:lnTo>
                    <a:pt x="174082" y="364445"/>
                  </a:lnTo>
                  <a:lnTo>
                    <a:pt x="174470" y="359453"/>
                  </a:lnTo>
                  <a:lnTo>
                    <a:pt x="174836" y="354460"/>
                  </a:lnTo>
                  <a:lnTo>
                    <a:pt x="175188" y="349468"/>
                  </a:lnTo>
                  <a:lnTo>
                    <a:pt x="175525" y="344476"/>
                  </a:lnTo>
                  <a:lnTo>
                    <a:pt x="175850" y="339483"/>
                  </a:lnTo>
                  <a:lnTo>
                    <a:pt x="176164" y="334491"/>
                  </a:lnTo>
                  <a:lnTo>
                    <a:pt x="176468" y="329498"/>
                  </a:lnTo>
                  <a:lnTo>
                    <a:pt x="176764" y="324506"/>
                  </a:lnTo>
                  <a:lnTo>
                    <a:pt x="177056" y="319514"/>
                  </a:lnTo>
                  <a:lnTo>
                    <a:pt x="177344" y="314521"/>
                  </a:lnTo>
                  <a:lnTo>
                    <a:pt x="177629" y="309529"/>
                  </a:lnTo>
                  <a:lnTo>
                    <a:pt x="177914" y="304536"/>
                  </a:lnTo>
                  <a:lnTo>
                    <a:pt x="178199" y="299544"/>
                  </a:lnTo>
                  <a:lnTo>
                    <a:pt x="178486" y="294551"/>
                  </a:lnTo>
                  <a:lnTo>
                    <a:pt x="178775" y="289559"/>
                  </a:lnTo>
                  <a:lnTo>
                    <a:pt x="179067" y="284567"/>
                  </a:lnTo>
                  <a:lnTo>
                    <a:pt x="179364" y="279574"/>
                  </a:lnTo>
                  <a:lnTo>
                    <a:pt x="179665" y="274582"/>
                  </a:lnTo>
                  <a:lnTo>
                    <a:pt x="179971" y="269589"/>
                  </a:lnTo>
                  <a:lnTo>
                    <a:pt x="180281" y="264597"/>
                  </a:lnTo>
                  <a:lnTo>
                    <a:pt x="180596" y="259605"/>
                  </a:lnTo>
                  <a:lnTo>
                    <a:pt x="180916" y="254612"/>
                  </a:lnTo>
                  <a:lnTo>
                    <a:pt x="181240" y="249620"/>
                  </a:lnTo>
                  <a:lnTo>
                    <a:pt x="181567" y="244627"/>
                  </a:lnTo>
                  <a:lnTo>
                    <a:pt x="181897" y="239635"/>
                  </a:lnTo>
                  <a:lnTo>
                    <a:pt x="182230" y="234643"/>
                  </a:lnTo>
                  <a:lnTo>
                    <a:pt x="182564" y="229650"/>
                  </a:lnTo>
                  <a:lnTo>
                    <a:pt x="182899" y="224658"/>
                  </a:lnTo>
                  <a:lnTo>
                    <a:pt x="183234" y="219665"/>
                  </a:lnTo>
                  <a:lnTo>
                    <a:pt x="183567" y="214673"/>
                  </a:lnTo>
                  <a:lnTo>
                    <a:pt x="183898" y="209681"/>
                  </a:lnTo>
                  <a:lnTo>
                    <a:pt x="184227" y="204688"/>
                  </a:lnTo>
                  <a:lnTo>
                    <a:pt x="184550" y="199696"/>
                  </a:lnTo>
                  <a:lnTo>
                    <a:pt x="184869" y="194703"/>
                  </a:lnTo>
                  <a:lnTo>
                    <a:pt x="185181" y="189711"/>
                  </a:lnTo>
                  <a:lnTo>
                    <a:pt x="185488" y="184719"/>
                  </a:lnTo>
                  <a:lnTo>
                    <a:pt x="185787" y="179726"/>
                  </a:lnTo>
                  <a:lnTo>
                    <a:pt x="186076" y="174734"/>
                  </a:lnTo>
                  <a:lnTo>
                    <a:pt x="186356" y="169741"/>
                  </a:lnTo>
                  <a:lnTo>
                    <a:pt x="186627" y="164749"/>
                  </a:lnTo>
                  <a:lnTo>
                    <a:pt x="186888" y="159757"/>
                  </a:lnTo>
                  <a:lnTo>
                    <a:pt x="187139" y="154764"/>
                  </a:lnTo>
                  <a:lnTo>
                    <a:pt x="187377" y="149772"/>
                  </a:lnTo>
                  <a:lnTo>
                    <a:pt x="187604" y="144779"/>
                  </a:lnTo>
                  <a:lnTo>
                    <a:pt x="187819" y="139787"/>
                  </a:lnTo>
                  <a:lnTo>
                    <a:pt x="188023" y="134794"/>
                  </a:lnTo>
                  <a:lnTo>
                    <a:pt x="188216" y="129802"/>
                  </a:lnTo>
                  <a:lnTo>
                    <a:pt x="188397" y="124810"/>
                  </a:lnTo>
                  <a:lnTo>
                    <a:pt x="188564" y="119817"/>
                  </a:lnTo>
                  <a:lnTo>
                    <a:pt x="188721" y="114825"/>
                  </a:lnTo>
                  <a:lnTo>
                    <a:pt x="188867" y="109832"/>
                  </a:lnTo>
                  <a:lnTo>
                    <a:pt x="189003" y="104840"/>
                  </a:lnTo>
                  <a:lnTo>
                    <a:pt x="189129" y="99848"/>
                  </a:lnTo>
                  <a:lnTo>
                    <a:pt x="189243" y="94855"/>
                  </a:lnTo>
                  <a:lnTo>
                    <a:pt x="189348" y="89863"/>
                  </a:lnTo>
                  <a:lnTo>
                    <a:pt x="189444" y="84870"/>
                  </a:lnTo>
                  <a:lnTo>
                    <a:pt x="189532" y="79878"/>
                  </a:lnTo>
                  <a:lnTo>
                    <a:pt x="189612" y="74886"/>
                  </a:lnTo>
                  <a:lnTo>
                    <a:pt x="189683" y="69893"/>
                  </a:lnTo>
                  <a:lnTo>
                    <a:pt x="189748" y="64901"/>
                  </a:lnTo>
                  <a:lnTo>
                    <a:pt x="189807" y="59908"/>
                  </a:lnTo>
                  <a:lnTo>
                    <a:pt x="189860" y="54916"/>
                  </a:lnTo>
                  <a:lnTo>
                    <a:pt x="189908" y="49924"/>
                  </a:lnTo>
                  <a:lnTo>
                    <a:pt x="189951" y="44931"/>
                  </a:lnTo>
                  <a:lnTo>
                    <a:pt x="189990" y="39939"/>
                  </a:lnTo>
                  <a:lnTo>
                    <a:pt x="190025" y="34946"/>
                  </a:lnTo>
                  <a:lnTo>
                    <a:pt x="190057" y="29954"/>
                  </a:lnTo>
                  <a:lnTo>
                    <a:pt x="190086" y="24962"/>
                  </a:lnTo>
                  <a:lnTo>
                    <a:pt x="190113" y="19969"/>
                  </a:lnTo>
                  <a:lnTo>
                    <a:pt x="190138" y="14977"/>
                  </a:lnTo>
                  <a:lnTo>
                    <a:pt x="190161" y="9984"/>
                  </a:lnTo>
                  <a:lnTo>
                    <a:pt x="190183" y="4992"/>
                  </a:lnTo>
                  <a:lnTo>
                    <a:pt x="190204" y="0"/>
                  </a:lnTo>
                  <a:lnTo>
                    <a:pt x="191233" y="0"/>
                  </a:lnTo>
                  <a:lnTo>
                    <a:pt x="191255" y="4992"/>
                  </a:lnTo>
                  <a:lnTo>
                    <a:pt x="191277" y="9984"/>
                  </a:lnTo>
                  <a:lnTo>
                    <a:pt x="191300" y="14977"/>
                  </a:lnTo>
                  <a:lnTo>
                    <a:pt x="191325" y="19969"/>
                  </a:lnTo>
                  <a:lnTo>
                    <a:pt x="191352" y="24962"/>
                  </a:lnTo>
                  <a:lnTo>
                    <a:pt x="191381" y="29954"/>
                  </a:lnTo>
                  <a:lnTo>
                    <a:pt x="191413" y="34946"/>
                  </a:lnTo>
                  <a:lnTo>
                    <a:pt x="191448" y="39939"/>
                  </a:lnTo>
                  <a:lnTo>
                    <a:pt x="191487" y="44931"/>
                  </a:lnTo>
                  <a:lnTo>
                    <a:pt x="191530" y="49924"/>
                  </a:lnTo>
                  <a:lnTo>
                    <a:pt x="191578" y="54916"/>
                  </a:lnTo>
                  <a:lnTo>
                    <a:pt x="191631" y="59908"/>
                  </a:lnTo>
                  <a:lnTo>
                    <a:pt x="191690" y="64901"/>
                  </a:lnTo>
                  <a:lnTo>
                    <a:pt x="191754" y="69893"/>
                  </a:lnTo>
                  <a:lnTo>
                    <a:pt x="191826" y="74886"/>
                  </a:lnTo>
                  <a:lnTo>
                    <a:pt x="191906" y="79878"/>
                  </a:lnTo>
                  <a:lnTo>
                    <a:pt x="191994" y="84870"/>
                  </a:lnTo>
                  <a:lnTo>
                    <a:pt x="192090" y="89863"/>
                  </a:lnTo>
                  <a:lnTo>
                    <a:pt x="192195" y="94855"/>
                  </a:lnTo>
                  <a:lnTo>
                    <a:pt x="192308" y="99848"/>
                  </a:lnTo>
                  <a:lnTo>
                    <a:pt x="192434" y="104840"/>
                  </a:lnTo>
                  <a:lnTo>
                    <a:pt x="192570" y="109832"/>
                  </a:lnTo>
                  <a:lnTo>
                    <a:pt x="192717" y="114825"/>
                  </a:lnTo>
                  <a:lnTo>
                    <a:pt x="192873" y="119817"/>
                  </a:lnTo>
                  <a:lnTo>
                    <a:pt x="193041" y="124810"/>
                  </a:lnTo>
                  <a:lnTo>
                    <a:pt x="193222" y="129802"/>
                  </a:lnTo>
                  <a:lnTo>
                    <a:pt x="193415" y="134794"/>
                  </a:lnTo>
                  <a:lnTo>
                    <a:pt x="193619" y="139787"/>
                  </a:lnTo>
                  <a:lnTo>
                    <a:pt x="193834" y="144779"/>
                  </a:lnTo>
                  <a:lnTo>
                    <a:pt x="194060" y="149772"/>
                  </a:lnTo>
                  <a:lnTo>
                    <a:pt x="194299" y="154764"/>
                  </a:lnTo>
                  <a:lnTo>
                    <a:pt x="194550" y="159757"/>
                  </a:lnTo>
                  <a:lnTo>
                    <a:pt x="194811" y="164749"/>
                  </a:lnTo>
                  <a:lnTo>
                    <a:pt x="195081" y="169741"/>
                  </a:lnTo>
                  <a:lnTo>
                    <a:pt x="195361" y="174734"/>
                  </a:lnTo>
                  <a:lnTo>
                    <a:pt x="195651" y="179726"/>
                  </a:lnTo>
                  <a:lnTo>
                    <a:pt x="195950" y="184719"/>
                  </a:lnTo>
                  <a:lnTo>
                    <a:pt x="196256" y="189711"/>
                  </a:lnTo>
                  <a:lnTo>
                    <a:pt x="196569" y="194703"/>
                  </a:lnTo>
                  <a:lnTo>
                    <a:pt x="196888" y="199696"/>
                  </a:lnTo>
                  <a:lnTo>
                    <a:pt x="197211" y="204688"/>
                  </a:lnTo>
                  <a:lnTo>
                    <a:pt x="197540" y="209681"/>
                  </a:lnTo>
                  <a:lnTo>
                    <a:pt x="197871" y="214673"/>
                  </a:lnTo>
                  <a:lnTo>
                    <a:pt x="198204" y="219665"/>
                  </a:lnTo>
                  <a:lnTo>
                    <a:pt x="198539" y="224658"/>
                  </a:lnTo>
                  <a:lnTo>
                    <a:pt x="198874" y="229650"/>
                  </a:lnTo>
                  <a:lnTo>
                    <a:pt x="199208" y="234643"/>
                  </a:lnTo>
                  <a:lnTo>
                    <a:pt x="199540" y="239635"/>
                  </a:lnTo>
                  <a:lnTo>
                    <a:pt x="199871" y="244627"/>
                  </a:lnTo>
                  <a:lnTo>
                    <a:pt x="200198" y="249620"/>
                  </a:lnTo>
                  <a:lnTo>
                    <a:pt x="200522" y="254612"/>
                  </a:lnTo>
                  <a:lnTo>
                    <a:pt x="200842" y="259605"/>
                  </a:lnTo>
                  <a:lnTo>
                    <a:pt x="201156" y="264597"/>
                  </a:lnTo>
                  <a:lnTo>
                    <a:pt x="201467" y="269589"/>
                  </a:lnTo>
                  <a:lnTo>
                    <a:pt x="201772" y="274582"/>
                  </a:lnTo>
                  <a:lnTo>
                    <a:pt x="202074" y="279574"/>
                  </a:lnTo>
                  <a:lnTo>
                    <a:pt x="202370" y="284567"/>
                  </a:lnTo>
                  <a:lnTo>
                    <a:pt x="202663" y="289559"/>
                  </a:lnTo>
                  <a:lnTo>
                    <a:pt x="202952" y="294551"/>
                  </a:lnTo>
                  <a:lnTo>
                    <a:pt x="203239" y="299544"/>
                  </a:lnTo>
                  <a:lnTo>
                    <a:pt x="203524" y="304536"/>
                  </a:lnTo>
                  <a:lnTo>
                    <a:pt x="203808" y="309529"/>
                  </a:lnTo>
                  <a:lnTo>
                    <a:pt x="204094" y="314521"/>
                  </a:lnTo>
                  <a:lnTo>
                    <a:pt x="204382" y="319514"/>
                  </a:lnTo>
                  <a:lnTo>
                    <a:pt x="204674" y="324506"/>
                  </a:lnTo>
                  <a:lnTo>
                    <a:pt x="204970" y="329498"/>
                  </a:lnTo>
                  <a:lnTo>
                    <a:pt x="205273" y="334491"/>
                  </a:lnTo>
                  <a:lnTo>
                    <a:pt x="205587" y="339483"/>
                  </a:lnTo>
                  <a:lnTo>
                    <a:pt x="205913" y="344476"/>
                  </a:lnTo>
                  <a:lnTo>
                    <a:pt x="206250" y="349468"/>
                  </a:lnTo>
                  <a:lnTo>
                    <a:pt x="206601" y="354460"/>
                  </a:lnTo>
                  <a:lnTo>
                    <a:pt x="206968" y="359453"/>
                  </a:lnTo>
                  <a:lnTo>
                    <a:pt x="207356" y="364445"/>
                  </a:lnTo>
                  <a:lnTo>
                    <a:pt x="207765" y="369438"/>
                  </a:lnTo>
                  <a:lnTo>
                    <a:pt x="208196" y="374430"/>
                  </a:lnTo>
                  <a:lnTo>
                    <a:pt x="208649" y="379422"/>
                  </a:lnTo>
                  <a:lnTo>
                    <a:pt x="209126" y="384415"/>
                  </a:lnTo>
                  <a:lnTo>
                    <a:pt x="209631" y="389407"/>
                  </a:lnTo>
                  <a:lnTo>
                    <a:pt x="210167" y="394400"/>
                  </a:lnTo>
                  <a:lnTo>
                    <a:pt x="210732" y="399392"/>
                  </a:lnTo>
                  <a:lnTo>
                    <a:pt x="211325" y="404384"/>
                  </a:lnTo>
                  <a:lnTo>
                    <a:pt x="211947" y="409377"/>
                  </a:lnTo>
                  <a:lnTo>
                    <a:pt x="212600" y="414369"/>
                  </a:lnTo>
                  <a:lnTo>
                    <a:pt x="213292" y="419362"/>
                  </a:lnTo>
                  <a:lnTo>
                    <a:pt x="214014" y="424354"/>
                  </a:lnTo>
                  <a:lnTo>
                    <a:pt x="214768" y="429346"/>
                  </a:lnTo>
                  <a:lnTo>
                    <a:pt x="215552" y="434339"/>
                  </a:lnTo>
                  <a:lnTo>
                    <a:pt x="216367" y="439331"/>
                  </a:lnTo>
                  <a:lnTo>
                    <a:pt x="217222" y="444324"/>
                  </a:lnTo>
                  <a:lnTo>
                    <a:pt x="218107" y="449316"/>
                  </a:lnTo>
                  <a:lnTo>
                    <a:pt x="219021" y="454308"/>
                  </a:lnTo>
                  <a:lnTo>
                    <a:pt x="219964" y="459301"/>
                  </a:lnTo>
                  <a:lnTo>
                    <a:pt x="220936" y="464293"/>
                  </a:lnTo>
                  <a:lnTo>
                    <a:pt x="221939" y="469286"/>
                  </a:lnTo>
                  <a:lnTo>
                    <a:pt x="222971" y="474278"/>
                  </a:lnTo>
                  <a:lnTo>
                    <a:pt x="224027" y="479271"/>
                  </a:lnTo>
                  <a:lnTo>
                    <a:pt x="225105" y="484263"/>
                  </a:lnTo>
                  <a:lnTo>
                    <a:pt x="226206" y="489255"/>
                  </a:lnTo>
                  <a:lnTo>
                    <a:pt x="227330" y="494248"/>
                  </a:lnTo>
                  <a:lnTo>
                    <a:pt x="228474" y="499240"/>
                  </a:lnTo>
                  <a:lnTo>
                    <a:pt x="229635" y="504233"/>
                  </a:lnTo>
                  <a:lnTo>
                    <a:pt x="230810" y="509225"/>
                  </a:lnTo>
                  <a:lnTo>
                    <a:pt x="231999" y="514217"/>
                  </a:lnTo>
                  <a:lnTo>
                    <a:pt x="233200" y="519210"/>
                  </a:lnTo>
                  <a:lnTo>
                    <a:pt x="234412" y="524202"/>
                  </a:lnTo>
                  <a:lnTo>
                    <a:pt x="235632" y="529195"/>
                  </a:lnTo>
                  <a:lnTo>
                    <a:pt x="236858" y="534187"/>
                  </a:lnTo>
                  <a:lnTo>
                    <a:pt x="238088" y="539179"/>
                  </a:lnTo>
                  <a:lnTo>
                    <a:pt x="239321" y="544172"/>
                  </a:lnTo>
                  <a:lnTo>
                    <a:pt x="240557" y="549164"/>
                  </a:lnTo>
                  <a:lnTo>
                    <a:pt x="241792" y="554157"/>
                  </a:lnTo>
                  <a:lnTo>
                    <a:pt x="243027" y="559149"/>
                  </a:lnTo>
                  <a:lnTo>
                    <a:pt x="244261" y="564141"/>
                  </a:lnTo>
                  <a:lnTo>
                    <a:pt x="245492" y="569134"/>
                  </a:lnTo>
                  <a:lnTo>
                    <a:pt x="246722" y="574126"/>
                  </a:lnTo>
                  <a:lnTo>
                    <a:pt x="247948" y="579119"/>
                  </a:lnTo>
                  <a:lnTo>
                    <a:pt x="249173" y="584111"/>
                  </a:lnTo>
                  <a:lnTo>
                    <a:pt x="250396" y="589103"/>
                  </a:lnTo>
                  <a:lnTo>
                    <a:pt x="251617" y="594096"/>
                  </a:lnTo>
                  <a:lnTo>
                    <a:pt x="252838" y="599088"/>
                  </a:lnTo>
                  <a:lnTo>
                    <a:pt x="254061" y="604081"/>
                  </a:lnTo>
                  <a:lnTo>
                    <a:pt x="255286" y="609073"/>
                  </a:lnTo>
                  <a:lnTo>
                    <a:pt x="256514" y="614065"/>
                  </a:lnTo>
                  <a:lnTo>
                    <a:pt x="257748" y="619058"/>
                  </a:lnTo>
                  <a:lnTo>
                    <a:pt x="258988" y="624050"/>
                  </a:lnTo>
                  <a:lnTo>
                    <a:pt x="260239" y="629043"/>
                  </a:lnTo>
                  <a:lnTo>
                    <a:pt x="261501" y="634035"/>
                  </a:lnTo>
                  <a:lnTo>
                    <a:pt x="262774" y="639028"/>
                  </a:lnTo>
                  <a:lnTo>
                    <a:pt x="264062" y="644020"/>
                  </a:lnTo>
                  <a:lnTo>
                    <a:pt x="265365" y="649012"/>
                  </a:lnTo>
                  <a:lnTo>
                    <a:pt x="266690" y="654005"/>
                  </a:lnTo>
                  <a:lnTo>
                    <a:pt x="268034" y="658997"/>
                  </a:lnTo>
                  <a:lnTo>
                    <a:pt x="269398" y="663990"/>
                  </a:lnTo>
                  <a:lnTo>
                    <a:pt x="270783" y="668982"/>
                  </a:lnTo>
                  <a:lnTo>
                    <a:pt x="272190" y="673974"/>
                  </a:lnTo>
                  <a:lnTo>
                    <a:pt x="273626" y="678967"/>
                  </a:lnTo>
                  <a:lnTo>
                    <a:pt x="275087" y="683959"/>
                  </a:lnTo>
                  <a:lnTo>
                    <a:pt x="276572" y="688952"/>
                  </a:lnTo>
                  <a:lnTo>
                    <a:pt x="278081" y="693944"/>
                  </a:lnTo>
                  <a:lnTo>
                    <a:pt x="279614" y="698936"/>
                  </a:lnTo>
                  <a:lnTo>
                    <a:pt x="281176" y="703929"/>
                  </a:lnTo>
                  <a:lnTo>
                    <a:pt x="282763" y="708921"/>
                  </a:lnTo>
                  <a:lnTo>
                    <a:pt x="284373" y="713914"/>
                  </a:lnTo>
                  <a:lnTo>
                    <a:pt x="286005" y="718906"/>
                  </a:lnTo>
                  <a:lnTo>
                    <a:pt x="287657" y="723898"/>
                  </a:lnTo>
                  <a:lnTo>
                    <a:pt x="289331" y="728891"/>
                  </a:lnTo>
                  <a:lnTo>
                    <a:pt x="291026" y="733883"/>
                  </a:lnTo>
                  <a:lnTo>
                    <a:pt x="292737" y="738876"/>
                  </a:lnTo>
                  <a:lnTo>
                    <a:pt x="294461" y="743868"/>
                  </a:lnTo>
                  <a:lnTo>
                    <a:pt x="296197" y="748860"/>
                  </a:lnTo>
                  <a:lnTo>
                    <a:pt x="297943" y="753853"/>
                  </a:lnTo>
                  <a:lnTo>
                    <a:pt x="299698" y="758845"/>
                  </a:lnTo>
                  <a:lnTo>
                    <a:pt x="301456" y="763838"/>
                  </a:lnTo>
                  <a:lnTo>
                    <a:pt x="303214" y="768830"/>
                  </a:lnTo>
                  <a:lnTo>
                    <a:pt x="304971" y="773822"/>
                  </a:lnTo>
                  <a:lnTo>
                    <a:pt x="306723" y="778815"/>
                  </a:lnTo>
                  <a:lnTo>
                    <a:pt x="308463" y="783807"/>
                  </a:lnTo>
                  <a:lnTo>
                    <a:pt x="310191" y="788800"/>
                  </a:lnTo>
                  <a:lnTo>
                    <a:pt x="311902" y="793792"/>
                  </a:lnTo>
                  <a:lnTo>
                    <a:pt x="313594" y="798785"/>
                  </a:lnTo>
                  <a:lnTo>
                    <a:pt x="315263" y="803777"/>
                  </a:lnTo>
                  <a:lnTo>
                    <a:pt x="316900" y="808769"/>
                  </a:lnTo>
                  <a:lnTo>
                    <a:pt x="318504" y="813762"/>
                  </a:lnTo>
                  <a:lnTo>
                    <a:pt x="320074" y="818754"/>
                  </a:lnTo>
                  <a:lnTo>
                    <a:pt x="321608" y="823747"/>
                  </a:lnTo>
                  <a:lnTo>
                    <a:pt x="323103" y="828739"/>
                  </a:lnTo>
                  <a:lnTo>
                    <a:pt x="324551" y="833731"/>
                  </a:lnTo>
                  <a:lnTo>
                    <a:pt x="325948" y="838724"/>
                  </a:lnTo>
                  <a:lnTo>
                    <a:pt x="327299" y="843716"/>
                  </a:lnTo>
                  <a:lnTo>
                    <a:pt x="328604" y="848709"/>
                  </a:lnTo>
                  <a:lnTo>
                    <a:pt x="329861" y="853701"/>
                  </a:lnTo>
                  <a:lnTo>
                    <a:pt x="331069" y="858693"/>
                  </a:lnTo>
                  <a:lnTo>
                    <a:pt x="332218" y="863686"/>
                  </a:lnTo>
                  <a:lnTo>
                    <a:pt x="333322" y="868678"/>
                  </a:lnTo>
                  <a:lnTo>
                    <a:pt x="334383" y="873671"/>
                  </a:lnTo>
                  <a:lnTo>
                    <a:pt x="335403" y="878663"/>
                  </a:lnTo>
                  <a:lnTo>
                    <a:pt x="336383" y="883655"/>
                  </a:lnTo>
                  <a:lnTo>
                    <a:pt x="337317" y="888648"/>
                  </a:lnTo>
                  <a:lnTo>
                    <a:pt x="338221" y="893640"/>
                  </a:lnTo>
                  <a:lnTo>
                    <a:pt x="339098" y="898633"/>
                  </a:lnTo>
                  <a:lnTo>
                    <a:pt x="339953" y="903625"/>
                  </a:lnTo>
                  <a:lnTo>
                    <a:pt x="340790" y="908617"/>
                  </a:lnTo>
                  <a:lnTo>
                    <a:pt x="341611" y="913610"/>
                  </a:lnTo>
                  <a:lnTo>
                    <a:pt x="342426" y="918602"/>
                  </a:lnTo>
                  <a:lnTo>
                    <a:pt x="343240" y="923595"/>
                  </a:lnTo>
                  <a:lnTo>
                    <a:pt x="344057" y="928587"/>
                  </a:lnTo>
                  <a:lnTo>
                    <a:pt x="344881" y="933579"/>
                  </a:lnTo>
                  <a:lnTo>
                    <a:pt x="345719" y="938572"/>
                  </a:lnTo>
                  <a:lnTo>
                    <a:pt x="346578" y="943564"/>
                  </a:lnTo>
                  <a:lnTo>
                    <a:pt x="347458" y="948557"/>
                  </a:lnTo>
                  <a:lnTo>
                    <a:pt x="348362" y="953549"/>
                  </a:lnTo>
                  <a:lnTo>
                    <a:pt x="349292" y="958542"/>
                  </a:lnTo>
                  <a:lnTo>
                    <a:pt x="350253" y="963534"/>
                  </a:lnTo>
                  <a:lnTo>
                    <a:pt x="351251" y="968526"/>
                  </a:lnTo>
                  <a:lnTo>
                    <a:pt x="352279" y="973519"/>
                  </a:lnTo>
                  <a:lnTo>
                    <a:pt x="353339" y="978511"/>
                  </a:lnTo>
                  <a:lnTo>
                    <a:pt x="354428" y="983504"/>
                  </a:lnTo>
                  <a:lnTo>
                    <a:pt x="355546" y="988496"/>
                  </a:lnTo>
                  <a:lnTo>
                    <a:pt x="356699" y="993488"/>
                  </a:lnTo>
                  <a:lnTo>
                    <a:pt x="357874" y="998481"/>
                  </a:lnTo>
                  <a:lnTo>
                    <a:pt x="359069" y="1003473"/>
                  </a:lnTo>
                  <a:lnTo>
                    <a:pt x="360281" y="1008466"/>
                  </a:lnTo>
                  <a:lnTo>
                    <a:pt x="361505" y="1013458"/>
                  </a:lnTo>
                  <a:lnTo>
                    <a:pt x="362739" y="1018450"/>
                  </a:lnTo>
                  <a:lnTo>
                    <a:pt x="363974" y="1023443"/>
                  </a:lnTo>
                  <a:lnTo>
                    <a:pt x="365205" y="1028435"/>
                  </a:lnTo>
                  <a:lnTo>
                    <a:pt x="366427" y="1033428"/>
                  </a:lnTo>
                  <a:lnTo>
                    <a:pt x="367636" y="1038420"/>
                  </a:lnTo>
                  <a:lnTo>
                    <a:pt x="368822" y="1043412"/>
                  </a:lnTo>
                  <a:lnTo>
                    <a:pt x="369978" y="1048405"/>
                  </a:lnTo>
                  <a:lnTo>
                    <a:pt x="371102" y="1053397"/>
                  </a:lnTo>
                  <a:lnTo>
                    <a:pt x="372190" y="1058390"/>
                  </a:lnTo>
                  <a:lnTo>
                    <a:pt x="373237" y="1063382"/>
                  </a:lnTo>
                  <a:lnTo>
                    <a:pt x="374234" y="1068374"/>
                  </a:lnTo>
                  <a:lnTo>
                    <a:pt x="375170" y="1073367"/>
                  </a:lnTo>
                  <a:lnTo>
                    <a:pt x="376051" y="1078359"/>
                  </a:lnTo>
                  <a:lnTo>
                    <a:pt x="376875" y="1083352"/>
                  </a:lnTo>
                  <a:lnTo>
                    <a:pt x="377638" y="1088344"/>
                  </a:lnTo>
                  <a:lnTo>
                    <a:pt x="378337" y="1093336"/>
                  </a:lnTo>
                  <a:lnTo>
                    <a:pt x="378953" y="1098329"/>
                  </a:lnTo>
                  <a:lnTo>
                    <a:pt x="379503" y="1103321"/>
                  </a:lnTo>
                  <a:lnTo>
                    <a:pt x="379987" y="1108314"/>
                  </a:lnTo>
                  <a:lnTo>
                    <a:pt x="380403" y="1113306"/>
                  </a:lnTo>
                  <a:lnTo>
                    <a:pt x="380753" y="1118299"/>
                  </a:lnTo>
                  <a:lnTo>
                    <a:pt x="381018" y="1123291"/>
                  </a:lnTo>
                  <a:lnTo>
                    <a:pt x="381216" y="1128283"/>
                  </a:lnTo>
                  <a:lnTo>
                    <a:pt x="381351" y="1133276"/>
                  </a:lnTo>
                  <a:lnTo>
                    <a:pt x="381425" y="1138268"/>
                  </a:lnTo>
                  <a:lnTo>
                    <a:pt x="381438" y="1143261"/>
                  </a:lnTo>
                  <a:lnTo>
                    <a:pt x="381383" y="1148253"/>
                  </a:lnTo>
                  <a:lnTo>
                    <a:pt x="381269" y="1153245"/>
                  </a:lnTo>
                  <a:lnTo>
                    <a:pt x="381103" y="1158238"/>
                  </a:lnTo>
                  <a:lnTo>
                    <a:pt x="380889" y="1163230"/>
                  </a:lnTo>
                  <a:lnTo>
                    <a:pt x="380629" y="1168223"/>
                  </a:lnTo>
                  <a:lnTo>
                    <a:pt x="380321" y="1173215"/>
                  </a:lnTo>
                  <a:lnTo>
                    <a:pt x="379966" y="1178207"/>
                  </a:lnTo>
                  <a:lnTo>
                    <a:pt x="379575" y="1183200"/>
                  </a:lnTo>
                  <a:lnTo>
                    <a:pt x="379151" y="1188192"/>
                  </a:lnTo>
                  <a:lnTo>
                    <a:pt x="378695" y="1193185"/>
                  </a:lnTo>
                  <a:lnTo>
                    <a:pt x="378209" y="1198177"/>
                  </a:lnTo>
                  <a:lnTo>
                    <a:pt x="377691" y="1203169"/>
                  </a:lnTo>
                  <a:lnTo>
                    <a:pt x="377150" y="1208162"/>
                  </a:lnTo>
                  <a:lnTo>
                    <a:pt x="376588" y="1213154"/>
                  </a:lnTo>
                  <a:lnTo>
                    <a:pt x="376007" y="1218147"/>
                  </a:lnTo>
                  <a:lnTo>
                    <a:pt x="375408" y="1223139"/>
                  </a:lnTo>
                  <a:lnTo>
                    <a:pt x="374790" y="1228131"/>
                  </a:lnTo>
                  <a:lnTo>
                    <a:pt x="374158" y="1233124"/>
                  </a:lnTo>
                  <a:lnTo>
                    <a:pt x="373515" y="1238116"/>
                  </a:lnTo>
                  <a:lnTo>
                    <a:pt x="372862" y="1243109"/>
                  </a:lnTo>
                  <a:lnTo>
                    <a:pt x="372199" y="1248101"/>
                  </a:lnTo>
                  <a:lnTo>
                    <a:pt x="371528" y="1253093"/>
                  </a:lnTo>
                  <a:lnTo>
                    <a:pt x="370850" y="1258086"/>
                  </a:lnTo>
                  <a:lnTo>
                    <a:pt x="370167" y="1263078"/>
                  </a:lnTo>
                  <a:lnTo>
                    <a:pt x="369481" y="1268071"/>
                  </a:lnTo>
                  <a:lnTo>
                    <a:pt x="368792" y="1273063"/>
                  </a:lnTo>
                  <a:lnTo>
                    <a:pt x="368100" y="1278056"/>
                  </a:lnTo>
                  <a:lnTo>
                    <a:pt x="367408" y="1283048"/>
                  </a:lnTo>
                  <a:lnTo>
                    <a:pt x="366715" y="1288040"/>
                  </a:lnTo>
                  <a:lnTo>
                    <a:pt x="366023" y="1293033"/>
                  </a:lnTo>
                  <a:lnTo>
                    <a:pt x="365332" y="1298025"/>
                  </a:lnTo>
                  <a:lnTo>
                    <a:pt x="364642" y="1303018"/>
                  </a:lnTo>
                  <a:lnTo>
                    <a:pt x="363954" y="1308010"/>
                  </a:lnTo>
                  <a:lnTo>
                    <a:pt x="363267" y="1313002"/>
                  </a:lnTo>
                  <a:lnTo>
                    <a:pt x="362582" y="1317995"/>
                  </a:lnTo>
                  <a:lnTo>
                    <a:pt x="361899" y="1322987"/>
                  </a:lnTo>
                  <a:lnTo>
                    <a:pt x="361216" y="1327980"/>
                  </a:lnTo>
                  <a:lnTo>
                    <a:pt x="360534" y="1332972"/>
                  </a:lnTo>
                  <a:lnTo>
                    <a:pt x="359852" y="1337964"/>
                  </a:lnTo>
                  <a:lnTo>
                    <a:pt x="359170" y="1342957"/>
                  </a:lnTo>
                  <a:lnTo>
                    <a:pt x="358485" y="1347949"/>
                  </a:lnTo>
                  <a:lnTo>
                    <a:pt x="357798" y="1352942"/>
                  </a:lnTo>
                  <a:lnTo>
                    <a:pt x="357107" y="1357934"/>
                  </a:lnTo>
                  <a:lnTo>
                    <a:pt x="356411" y="1362926"/>
                  </a:lnTo>
                  <a:lnTo>
                    <a:pt x="355709" y="1367919"/>
                  </a:lnTo>
                  <a:lnTo>
                    <a:pt x="355000" y="1372911"/>
                  </a:lnTo>
                  <a:lnTo>
                    <a:pt x="354283" y="1377904"/>
                  </a:lnTo>
                  <a:lnTo>
                    <a:pt x="353555" y="1382896"/>
                  </a:lnTo>
                  <a:lnTo>
                    <a:pt x="352816" y="1387888"/>
                  </a:lnTo>
                  <a:lnTo>
                    <a:pt x="352065" y="1392881"/>
                  </a:lnTo>
                  <a:lnTo>
                    <a:pt x="351301" y="1397873"/>
                  </a:lnTo>
                  <a:lnTo>
                    <a:pt x="350525" y="1402866"/>
                  </a:lnTo>
                  <a:lnTo>
                    <a:pt x="349732" y="1407858"/>
                  </a:lnTo>
                  <a:lnTo>
                    <a:pt x="348921" y="1412851"/>
                  </a:lnTo>
                  <a:lnTo>
                    <a:pt x="348094" y="1417843"/>
                  </a:lnTo>
                  <a:lnTo>
                    <a:pt x="347250" y="1422835"/>
                  </a:lnTo>
                  <a:lnTo>
                    <a:pt x="346390" y="1427828"/>
                  </a:lnTo>
                  <a:lnTo>
                    <a:pt x="345512" y="1432820"/>
                  </a:lnTo>
                  <a:lnTo>
                    <a:pt x="344611" y="1437813"/>
                  </a:lnTo>
                  <a:lnTo>
                    <a:pt x="343693" y="1442805"/>
                  </a:lnTo>
                  <a:lnTo>
                    <a:pt x="342757" y="1447797"/>
                  </a:lnTo>
                  <a:lnTo>
                    <a:pt x="341803" y="1452790"/>
                  </a:lnTo>
                  <a:lnTo>
                    <a:pt x="340833" y="1457782"/>
                  </a:lnTo>
                  <a:lnTo>
                    <a:pt x="339841" y="1462775"/>
                  </a:lnTo>
                  <a:lnTo>
                    <a:pt x="338832" y="1467767"/>
                  </a:lnTo>
                  <a:lnTo>
                    <a:pt x="337807" y="1472759"/>
                  </a:lnTo>
                  <a:lnTo>
                    <a:pt x="336767" y="1477752"/>
                  </a:lnTo>
                  <a:lnTo>
                    <a:pt x="335712" y="1482744"/>
                  </a:lnTo>
                  <a:lnTo>
                    <a:pt x="334640" y="1487737"/>
                  </a:lnTo>
                  <a:lnTo>
                    <a:pt x="333553" y="1492729"/>
                  </a:lnTo>
                  <a:lnTo>
                    <a:pt x="332453" y="1497721"/>
                  </a:lnTo>
                  <a:lnTo>
                    <a:pt x="331341" y="1502714"/>
                  </a:lnTo>
                  <a:lnTo>
                    <a:pt x="330217" y="1507706"/>
                  </a:lnTo>
                  <a:lnTo>
                    <a:pt x="329080" y="1512699"/>
                  </a:lnTo>
                  <a:lnTo>
                    <a:pt x="327929" y="1517691"/>
                  </a:lnTo>
                  <a:lnTo>
                    <a:pt x="326767" y="1522683"/>
                  </a:lnTo>
                  <a:lnTo>
                    <a:pt x="325593" y="1527676"/>
                  </a:lnTo>
                  <a:lnTo>
                    <a:pt x="324407" y="1532668"/>
                  </a:lnTo>
                  <a:lnTo>
                    <a:pt x="323209" y="1537661"/>
                  </a:lnTo>
                  <a:lnTo>
                    <a:pt x="321995" y="1542653"/>
                  </a:lnTo>
                  <a:lnTo>
                    <a:pt x="320767" y="1547645"/>
                  </a:lnTo>
                  <a:lnTo>
                    <a:pt x="319525" y="1552638"/>
                  </a:lnTo>
                  <a:lnTo>
                    <a:pt x="318269" y="1557630"/>
                  </a:lnTo>
                  <a:lnTo>
                    <a:pt x="316997" y="1562623"/>
                  </a:lnTo>
                  <a:lnTo>
                    <a:pt x="315703" y="1567615"/>
                  </a:lnTo>
                  <a:lnTo>
                    <a:pt x="314392" y="1572608"/>
                  </a:lnTo>
                  <a:lnTo>
                    <a:pt x="313063" y="1577600"/>
                  </a:lnTo>
                  <a:lnTo>
                    <a:pt x="311715" y="1582592"/>
                  </a:lnTo>
                  <a:lnTo>
                    <a:pt x="310349" y="1587585"/>
                  </a:lnTo>
                  <a:lnTo>
                    <a:pt x="308958" y="1592577"/>
                  </a:lnTo>
                  <a:lnTo>
                    <a:pt x="307547" y="1597570"/>
                  </a:lnTo>
                  <a:lnTo>
                    <a:pt x="306117" y="1602562"/>
                  </a:lnTo>
                  <a:lnTo>
                    <a:pt x="304668" y="1607554"/>
                  </a:lnTo>
                  <a:lnTo>
                    <a:pt x="303202" y="1612547"/>
                  </a:lnTo>
                  <a:lnTo>
                    <a:pt x="301718" y="1617539"/>
                  </a:lnTo>
                  <a:lnTo>
                    <a:pt x="300216" y="1622532"/>
                  </a:lnTo>
                  <a:lnTo>
                    <a:pt x="298703" y="1627524"/>
                  </a:lnTo>
                  <a:lnTo>
                    <a:pt x="297180" y="1632516"/>
                  </a:lnTo>
                  <a:lnTo>
                    <a:pt x="295649" y="1637509"/>
                  </a:lnTo>
                  <a:lnTo>
                    <a:pt x="294113" y="1642501"/>
                  </a:lnTo>
                  <a:lnTo>
                    <a:pt x="292575" y="1647494"/>
                  </a:lnTo>
                  <a:lnTo>
                    <a:pt x="291041" y="1652486"/>
                  </a:lnTo>
                  <a:lnTo>
                    <a:pt x="289512" y="1657478"/>
                  </a:lnTo>
                  <a:lnTo>
                    <a:pt x="287993" y="1662471"/>
                  </a:lnTo>
                  <a:lnTo>
                    <a:pt x="286485" y="1667463"/>
                  </a:lnTo>
                  <a:lnTo>
                    <a:pt x="285000" y="1672456"/>
                  </a:lnTo>
                  <a:lnTo>
                    <a:pt x="283535" y="1677448"/>
                  </a:lnTo>
                  <a:lnTo>
                    <a:pt x="282094" y="1682440"/>
                  </a:lnTo>
                  <a:lnTo>
                    <a:pt x="280679" y="1687433"/>
                  </a:lnTo>
                  <a:lnTo>
                    <a:pt x="279292" y="1692425"/>
                  </a:lnTo>
                  <a:lnTo>
                    <a:pt x="277944" y="1697418"/>
                  </a:lnTo>
                  <a:lnTo>
                    <a:pt x="276633" y="1702410"/>
                  </a:lnTo>
                  <a:lnTo>
                    <a:pt x="275356" y="1707402"/>
                  </a:lnTo>
                  <a:lnTo>
                    <a:pt x="274115" y="1712395"/>
                  </a:lnTo>
                  <a:lnTo>
                    <a:pt x="272911" y="1717387"/>
                  </a:lnTo>
                  <a:lnTo>
                    <a:pt x="271749" y="1722380"/>
                  </a:lnTo>
                  <a:lnTo>
                    <a:pt x="270630" y="1727372"/>
                  </a:lnTo>
                  <a:lnTo>
                    <a:pt x="269546" y="1732365"/>
                  </a:lnTo>
                  <a:lnTo>
                    <a:pt x="268496" y="1737357"/>
                  </a:lnTo>
                  <a:lnTo>
                    <a:pt x="267479" y="1742349"/>
                  </a:lnTo>
                  <a:lnTo>
                    <a:pt x="266496" y="1747342"/>
                  </a:lnTo>
                  <a:lnTo>
                    <a:pt x="265548" y="1752334"/>
                  </a:lnTo>
                  <a:lnTo>
                    <a:pt x="264625" y="1757327"/>
                  </a:lnTo>
                  <a:lnTo>
                    <a:pt x="263725" y="1762319"/>
                  </a:lnTo>
                  <a:lnTo>
                    <a:pt x="262846" y="1767311"/>
                  </a:lnTo>
                  <a:lnTo>
                    <a:pt x="261984" y="1772304"/>
                  </a:lnTo>
                  <a:lnTo>
                    <a:pt x="261140" y="1777296"/>
                  </a:lnTo>
                  <a:lnTo>
                    <a:pt x="260306" y="1782289"/>
                  </a:lnTo>
                  <a:lnTo>
                    <a:pt x="259479" y="1787281"/>
                  </a:lnTo>
                  <a:lnTo>
                    <a:pt x="258656" y="1792273"/>
                  </a:lnTo>
                  <a:lnTo>
                    <a:pt x="257835" y="1797266"/>
                  </a:lnTo>
                  <a:lnTo>
                    <a:pt x="257012" y="1802258"/>
                  </a:lnTo>
                  <a:lnTo>
                    <a:pt x="256184" y="1807251"/>
                  </a:lnTo>
                  <a:lnTo>
                    <a:pt x="255349" y="1812243"/>
                  </a:lnTo>
                  <a:lnTo>
                    <a:pt x="254505" y="1817235"/>
                  </a:lnTo>
                  <a:lnTo>
                    <a:pt x="253651" y="1822228"/>
                  </a:lnTo>
                  <a:lnTo>
                    <a:pt x="252783" y="1827220"/>
                  </a:lnTo>
                  <a:lnTo>
                    <a:pt x="251900" y="1832213"/>
                  </a:lnTo>
                  <a:lnTo>
                    <a:pt x="251002" y="1837205"/>
                  </a:lnTo>
                  <a:lnTo>
                    <a:pt x="250090" y="1842197"/>
                  </a:lnTo>
                  <a:lnTo>
                    <a:pt x="249163" y="1847190"/>
                  </a:lnTo>
                  <a:lnTo>
                    <a:pt x="248220" y="1852182"/>
                  </a:lnTo>
                  <a:lnTo>
                    <a:pt x="247260" y="1857175"/>
                  </a:lnTo>
                  <a:lnTo>
                    <a:pt x="246286" y="1862167"/>
                  </a:lnTo>
                  <a:lnTo>
                    <a:pt x="245301" y="1867159"/>
                  </a:lnTo>
                  <a:lnTo>
                    <a:pt x="244304" y="1872152"/>
                  </a:lnTo>
                  <a:lnTo>
                    <a:pt x="243297" y="1877144"/>
                  </a:lnTo>
                  <a:lnTo>
                    <a:pt x="242280" y="1882137"/>
                  </a:lnTo>
                  <a:lnTo>
                    <a:pt x="241259" y="1887129"/>
                  </a:lnTo>
                  <a:lnTo>
                    <a:pt x="240234" y="1892122"/>
                  </a:lnTo>
                  <a:lnTo>
                    <a:pt x="239208" y="1897114"/>
                  </a:lnTo>
                  <a:lnTo>
                    <a:pt x="238183" y="1902106"/>
                  </a:lnTo>
                  <a:lnTo>
                    <a:pt x="237162" y="1907099"/>
                  </a:lnTo>
                  <a:lnTo>
                    <a:pt x="236149" y="1912091"/>
                  </a:lnTo>
                  <a:lnTo>
                    <a:pt x="235145" y="1917084"/>
                  </a:lnTo>
                  <a:lnTo>
                    <a:pt x="234152" y="1922076"/>
                  </a:lnTo>
                  <a:lnTo>
                    <a:pt x="233172" y="1927068"/>
                  </a:lnTo>
                  <a:lnTo>
                    <a:pt x="232213" y="1932061"/>
                  </a:lnTo>
                  <a:lnTo>
                    <a:pt x="231274" y="1937053"/>
                  </a:lnTo>
                  <a:lnTo>
                    <a:pt x="230356" y="1942046"/>
                  </a:lnTo>
                  <a:lnTo>
                    <a:pt x="229462" y="1947038"/>
                  </a:lnTo>
                  <a:lnTo>
                    <a:pt x="228592" y="1952030"/>
                  </a:lnTo>
                  <a:lnTo>
                    <a:pt x="227753" y="1957023"/>
                  </a:lnTo>
                  <a:lnTo>
                    <a:pt x="226948" y="1962015"/>
                  </a:lnTo>
                  <a:lnTo>
                    <a:pt x="226173" y="1967008"/>
                  </a:lnTo>
                  <a:lnTo>
                    <a:pt x="225430" y="1972000"/>
                  </a:lnTo>
                  <a:lnTo>
                    <a:pt x="224720" y="1976992"/>
                  </a:lnTo>
                  <a:lnTo>
                    <a:pt x="224045" y="1981985"/>
                  </a:lnTo>
                  <a:lnTo>
                    <a:pt x="223414" y="1986977"/>
                  </a:lnTo>
                  <a:lnTo>
                    <a:pt x="222818" y="1991970"/>
                  </a:lnTo>
                  <a:lnTo>
                    <a:pt x="222257" y="1996962"/>
                  </a:lnTo>
                  <a:lnTo>
                    <a:pt x="221732" y="2001954"/>
                  </a:lnTo>
                  <a:lnTo>
                    <a:pt x="221242" y="2006947"/>
                  </a:lnTo>
                  <a:lnTo>
                    <a:pt x="220799" y="2011939"/>
                  </a:lnTo>
                  <a:lnTo>
                    <a:pt x="220390" y="2016932"/>
                  </a:lnTo>
                  <a:lnTo>
                    <a:pt x="220015" y="2021924"/>
                  </a:lnTo>
                  <a:lnTo>
                    <a:pt x="219672" y="2026916"/>
                  </a:lnTo>
                  <a:lnTo>
                    <a:pt x="219361" y="2031909"/>
                  </a:lnTo>
                  <a:lnTo>
                    <a:pt x="219086" y="2036901"/>
                  </a:lnTo>
                  <a:lnTo>
                    <a:pt x="218842" y="2041894"/>
                  </a:lnTo>
                  <a:lnTo>
                    <a:pt x="218622" y="2046886"/>
                  </a:lnTo>
                  <a:lnTo>
                    <a:pt x="218426" y="2051879"/>
                  </a:lnTo>
                  <a:lnTo>
                    <a:pt x="218251" y="2056871"/>
                  </a:lnTo>
                  <a:lnTo>
                    <a:pt x="218097" y="2061863"/>
                  </a:lnTo>
                  <a:lnTo>
                    <a:pt x="217960" y="2066856"/>
                  </a:lnTo>
                  <a:lnTo>
                    <a:pt x="217835" y="2071848"/>
                  </a:lnTo>
                  <a:lnTo>
                    <a:pt x="217719" y="2076841"/>
                  </a:lnTo>
                  <a:lnTo>
                    <a:pt x="217608" y="2081833"/>
                  </a:lnTo>
                  <a:lnTo>
                    <a:pt x="217501" y="2086825"/>
                  </a:lnTo>
                  <a:lnTo>
                    <a:pt x="217392" y="2091818"/>
                  </a:lnTo>
                  <a:lnTo>
                    <a:pt x="217279" y="2096810"/>
                  </a:lnTo>
                  <a:lnTo>
                    <a:pt x="217159" y="2101803"/>
                  </a:lnTo>
                  <a:lnTo>
                    <a:pt x="217029" y="2106795"/>
                  </a:lnTo>
                  <a:lnTo>
                    <a:pt x="216887" y="2111787"/>
                  </a:lnTo>
                  <a:lnTo>
                    <a:pt x="216726" y="2116780"/>
                  </a:lnTo>
                  <a:lnTo>
                    <a:pt x="216547" y="2121772"/>
                  </a:lnTo>
                  <a:lnTo>
                    <a:pt x="216349" y="2126765"/>
                  </a:lnTo>
                  <a:lnTo>
                    <a:pt x="216131" y="2131757"/>
                  </a:lnTo>
                  <a:lnTo>
                    <a:pt x="215891" y="2136749"/>
                  </a:lnTo>
                  <a:lnTo>
                    <a:pt x="215624" y="2141742"/>
                  </a:lnTo>
                  <a:lnTo>
                    <a:pt x="215334" y="2146734"/>
                  </a:lnTo>
                  <a:lnTo>
                    <a:pt x="215020" y="2151727"/>
                  </a:lnTo>
                  <a:lnTo>
                    <a:pt x="214685" y="2156719"/>
                  </a:lnTo>
                  <a:lnTo>
                    <a:pt x="214329" y="2161711"/>
                  </a:lnTo>
                  <a:lnTo>
                    <a:pt x="213950" y="2166704"/>
                  </a:lnTo>
                  <a:lnTo>
                    <a:pt x="213549" y="2171696"/>
                  </a:lnTo>
                  <a:lnTo>
                    <a:pt x="213133" y="2176689"/>
                  </a:lnTo>
                  <a:lnTo>
                    <a:pt x="212702" y="2181681"/>
                  </a:lnTo>
                  <a:lnTo>
                    <a:pt x="212258" y="2186673"/>
                  </a:lnTo>
                  <a:lnTo>
                    <a:pt x="211802" y="2191666"/>
                  </a:lnTo>
                  <a:lnTo>
                    <a:pt x="211338" y="2196658"/>
                  </a:lnTo>
                  <a:lnTo>
                    <a:pt x="210869" y="2201651"/>
                  </a:lnTo>
                  <a:lnTo>
                    <a:pt x="210398" y="2206643"/>
                  </a:lnTo>
                  <a:lnTo>
                    <a:pt x="209926" y="2211636"/>
                  </a:lnTo>
                  <a:lnTo>
                    <a:pt x="209455" y="2216628"/>
                  </a:lnTo>
                  <a:lnTo>
                    <a:pt x="208991" y="2221620"/>
                  </a:lnTo>
                  <a:lnTo>
                    <a:pt x="208533" y="2226613"/>
                  </a:lnTo>
                  <a:lnTo>
                    <a:pt x="208083" y="2231605"/>
                  </a:lnTo>
                  <a:lnTo>
                    <a:pt x="207643" y="2236598"/>
                  </a:lnTo>
                  <a:lnTo>
                    <a:pt x="207214" y="2241590"/>
                  </a:lnTo>
                  <a:lnTo>
                    <a:pt x="206801" y="2246582"/>
                  </a:lnTo>
                  <a:lnTo>
                    <a:pt x="206401" y="2251575"/>
                  </a:lnTo>
                  <a:lnTo>
                    <a:pt x="206015" y="2256567"/>
                  </a:lnTo>
                  <a:lnTo>
                    <a:pt x="205643" y="2261560"/>
                  </a:lnTo>
                  <a:lnTo>
                    <a:pt x="205286" y="2266552"/>
                  </a:lnTo>
                  <a:lnTo>
                    <a:pt x="204945" y="2271544"/>
                  </a:lnTo>
                  <a:lnTo>
                    <a:pt x="204619" y="2276537"/>
                  </a:lnTo>
                  <a:lnTo>
                    <a:pt x="204306" y="2281529"/>
                  </a:lnTo>
                  <a:lnTo>
                    <a:pt x="204006" y="2286522"/>
                  </a:lnTo>
                  <a:lnTo>
                    <a:pt x="203717" y="2291514"/>
                  </a:lnTo>
                  <a:lnTo>
                    <a:pt x="203440" y="2296506"/>
                  </a:lnTo>
                  <a:lnTo>
                    <a:pt x="203175" y="2301499"/>
                  </a:lnTo>
                  <a:lnTo>
                    <a:pt x="202917" y="2306491"/>
                  </a:lnTo>
                  <a:lnTo>
                    <a:pt x="202666" y="2311484"/>
                  </a:lnTo>
                  <a:lnTo>
                    <a:pt x="202422" y="2316476"/>
                  </a:lnTo>
                  <a:lnTo>
                    <a:pt x="202183" y="2321468"/>
                  </a:lnTo>
                  <a:lnTo>
                    <a:pt x="201948" y="2326461"/>
                  </a:lnTo>
                  <a:lnTo>
                    <a:pt x="201716" y="2331453"/>
                  </a:lnTo>
                  <a:lnTo>
                    <a:pt x="201485" y="2336446"/>
                  </a:lnTo>
                  <a:lnTo>
                    <a:pt x="201255" y="2341438"/>
                  </a:lnTo>
                  <a:lnTo>
                    <a:pt x="201025" y="2346430"/>
                  </a:lnTo>
                  <a:lnTo>
                    <a:pt x="200794" y="2351423"/>
                  </a:lnTo>
                  <a:lnTo>
                    <a:pt x="200562" y="2356415"/>
                  </a:lnTo>
                  <a:lnTo>
                    <a:pt x="200327" y="2361408"/>
                  </a:lnTo>
                  <a:lnTo>
                    <a:pt x="200090" y="2366400"/>
                  </a:lnTo>
                  <a:lnTo>
                    <a:pt x="199851" y="2371393"/>
                  </a:lnTo>
                  <a:lnTo>
                    <a:pt x="199608" y="2376385"/>
                  </a:lnTo>
                  <a:lnTo>
                    <a:pt x="199363" y="2381377"/>
                  </a:lnTo>
                  <a:lnTo>
                    <a:pt x="199115" y="2386370"/>
                  </a:lnTo>
                  <a:lnTo>
                    <a:pt x="198865" y="2391362"/>
                  </a:lnTo>
                  <a:lnTo>
                    <a:pt x="198613" y="2396355"/>
                  </a:lnTo>
                  <a:lnTo>
                    <a:pt x="198358" y="2401347"/>
                  </a:lnTo>
                  <a:lnTo>
                    <a:pt x="198102" y="2406339"/>
                  </a:lnTo>
                  <a:lnTo>
                    <a:pt x="197846" y="2411332"/>
                  </a:lnTo>
                  <a:lnTo>
                    <a:pt x="197589" y="2416324"/>
                  </a:lnTo>
                  <a:lnTo>
                    <a:pt x="197332" y="2421317"/>
                  </a:lnTo>
                  <a:lnTo>
                    <a:pt x="197076" y="2426309"/>
                  </a:lnTo>
                  <a:lnTo>
                    <a:pt x="196822" y="2431301"/>
                  </a:lnTo>
                  <a:lnTo>
                    <a:pt x="196570" y="2436294"/>
                  </a:lnTo>
                  <a:lnTo>
                    <a:pt x="196321" y="2441286"/>
                  </a:lnTo>
                  <a:lnTo>
                    <a:pt x="196075" y="2446279"/>
                  </a:lnTo>
                  <a:lnTo>
                    <a:pt x="195832" y="2451271"/>
                  </a:lnTo>
                  <a:lnTo>
                    <a:pt x="195595" y="2456263"/>
                  </a:lnTo>
                  <a:lnTo>
                    <a:pt x="195363" y="2461256"/>
                  </a:lnTo>
                  <a:lnTo>
                    <a:pt x="195136" y="2466248"/>
                  </a:lnTo>
                  <a:lnTo>
                    <a:pt x="194914" y="2471241"/>
                  </a:lnTo>
                  <a:lnTo>
                    <a:pt x="194698" y="2476233"/>
                  </a:lnTo>
                  <a:lnTo>
                    <a:pt x="194489" y="2481225"/>
                  </a:lnTo>
                  <a:lnTo>
                    <a:pt x="194287" y="2486218"/>
                  </a:lnTo>
                  <a:lnTo>
                    <a:pt x="194092" y="2491210"/>
                  </a:lnTo>
                  <a:lnTo>
                    <a:pt x="193904" y="2496203"/>
                  </a:lnTo>
                  <a:lnTo>
                    <a:pt x="193722" y="2501195"/>
                  </a:lnTo>
                  <a:lnTo>
                    <a:pt x="193548" y="2506187"/>
                  </a:lnTo>
                  <a:lnTo>
                    <a:pt x="193381" y="2511180"/>
                  </a:lnTo>
                  <a:lnTo>
                    <a:pt x="193222" y="2516172"/>
                  </a:lnTo>
                  <a:lnTo>
                    <a:pt x="193069" y="2521165"/>
                  </a:lnTo>
                  <a:lnTo>
                    <a:pt x="192922" y="2526157"/>
                  </a:lnTo>
                  <a:lnTo>
                    <a:pt x="192783" y="2531150"/>
                  </a:lnTo>
                  <a:lnTo>
                    <a:pt x="192651" y="2536142"/>
                  </a:lnTo>
                  <a:lnTo>
                    <a:pt x="192525" y="2541134"/>
                  </a:lnTo>
                  <a:lnTo>
                    <a:pt x="192405" y="2546127"/>
                  </a:lnTo>
                  <a:lnTo>
                    <a:pt x="192290" y="2551119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9" name="pg43">
              <a:extLst>
                <a:ext uri="{FF2B5EF4-FFF2-40B4-BE49-F238E27FC236}">
                  <a16:creationId xmlns:a16="http://schemas.microsoft.com/office/drawing/2014/main" id="{E2F355C0-8C9F-23C9-4359-F40795126834}"/>
                </a:ext>
              </a:extLst>
            </p:cNvPr>
            <p:cNvSpPr/>
            <p:nvPr/>
          </p:nvSpPr>
          <p:spPr>
            <a:xfrm>
              <a:off x="8999368" y="3776725"/>
              <a:ext cx="368154" cy="2767145"/>
            </a:xfrm>
            <a:custGeom>
              <a:avLst/>
              <a:gdLst/>
              <a:ahLst/>
              <a:cxnLst/>
              <a:rect l="0" t="0" r="0" b="0"/>
              <a:pathLst>
                <a:path w="368154" h="2767145">
                  <a:moveTo>
                    <a:pt x="176034" y="2767145"/>
                  </a:moveTo>
                  <a:lnTo>
                    <a:pt x="175501" y="2761729"/>
                  </a:lnTo>
                  <a:lnTo>
                    <a:pt x="174939" y="2756314"/>
                  </a:lnTo>
                  <a:lnTo>
                    <a:pt x="174345" y="2750899"/>
                  </a:lnTo>
                  <a:lnTo>
                    <a:pt x="173724" y="2745484"/>
                  </a:lnTo>
                  <a:lnTo>
                    <a:pt x="173076" y="2740069"/>
                  </a:lnTo>
                  <a:lnTo>
                    <a:pt x="172399" y="2734654"/>
                  </a:lnTo>
                  <a:lnTo>
                    <a:pt x="171682" y="2729239"/>
                  </a:lnTo>
                  <a:lnTo>
                    <a:pt x="170936" y="2723823"/>
                  </a:lnTo>
                  <a:lnTo>
                    <a:pt x="170159" y="2718408"/>
                  </a:lnTo>
                  <a:lnTo>
                    <a:pt x="169352" y="2712993"/>
                  </a:lnTo>
                  <a:lnTo>
                    <a:pt x="168500" y="2707578"/>
                  </a:lnTo>
                  <a:lnTo>
                    <a:pt x="167614" y="2702163"/>
                  </a:lnTo>
                  <a:lnTo>
                    <a:pt x="166695" y="2696748"/>
                  </a:lnTo>
                  <a:lnTo>
                    <a:pt x="165742" y="2691332"/>
                  </a:lnTo>
                  <a:lnTo>
                    <a:pt x="164743" y="2685917"/>
                  </a:lnTo>
                  <a:lnTo>
                    <a:pt x="163704" y="2680502"/>
                  </a:lnTo>
                  <a:lnTo>
                    <a:pt x="162629" y="2675087"/>
                  </a:lnTo>
                  <a:lnTo>
                    <a:pt x="161517" y="2669672"/>
                  </a:lnTo>
                  <a:lnTo>
                    <a:pt x="160360" y="2664257"/>
                  </a:lnTo>
                  <a:lnTo>
                    <a:pt x="159155" y="2658841"/>
                  </a:lnTo>
                  <a:lnTo>
                    <a:pt x="157911" y="2653426"/>
                  </a:lnTo>
                  <a:lnTo>
                    <a:pt x="156628" y="2648011"/>
                  </a:lnTo>
                  <a:lnTo>
                    <a:pt x="155300" y="2642596"/>
                  </a:lnTo>
                  <a:lnTo>
                    <a:pt x="153918" y="2637181"/>
                  </a:lnTo>
                  <a:lnTo>
                    <a:pt x="152494" y="2631766"/>
                  </a:lnTo>
                  <a:lnTo>
                    <a:pt x="151028" y="2626351"/>
                  </a:lnTo>
                  <a:lnTo>
                    <a:pt x="149518" y="2620935"/>
                  </a:lnTo>
                  <a:lnTo>
                    <a:pt x="147947" y="2615520"/>
                  </a:lnTo>
                  <a:lnTo>
                    <a:pt x="146332" y="2610105"/>
                  </a:lnTo>
                  <a:lnTo>
                    <a:pt x="144672" y="2604690"/>
                  </a:lnTo>
                  <a:lnTo>
                    <a:pt x="142968" y="2599275"/>
                  </a:lnTo>
                  <a:lnTo>
                    <a:pt x="141201" y="2593860"/>
                  </a:lnTo>
                  <a:lnTo>
                    <a:pt x="139385" y="2588444"/>
                  </a:lnTo>
                  <a:lnTo>
                    <a:pt x="137522" y="2583029"/>
                  </a:lnTo>
                  <a:lnTo>
                    <a:pt x="135612" y="2577614"/>
                  </a:lnTo>
                  <a:lnTo>
                    <a:pt x="133643" y="2572199"/>
                  </a:lnTo>
                  <a:lnTo>
                    <a:pt x="131616" y="2566784"/>
                  </a:lnTo>
                  <a:lnTo>
                    <a:pt x="129541" y="2561369"/>
                  </a:lnTo>
                  <a:lnTo>
                    <a:pt x="127418" y="2555953"/>
                  </a:lnTo>
                  <a:lnTo>
                    <a:pt x="125239" y="2550538"/>
                  </a:lnTo>
                  <a:lnTo>
                    <a:pt x="122996" y="2545123"/>
                  </a:lnTo>
                  <a:lnTo>
                    <a:pt x="120703" y="2539708"/>
                  </a:lnTo>
                  <a:lnTo>
                    <a:pt x="118362" y="2534293"/>
                  </a:lnTo>
                  <a:lnTo>
                    <a:pt x="115968" y="2528878"/>
                  </a:lnTo>
                  <a:lnTo>
                    <a:pt x="113505" y="2523463"/>
                  </a:lnTo>
                  <a:lnTo>
                    <a:pt x="110994" y="2518047"/>
                  </a:lnTo>
                  <a:lnTo>
                    <a:pt x="108433" y="2512632"/>
                  </a:lnTo>
                  <a:lnTo>
                    <a:pt x="105823" y="2507217"/>
                  </a:lnTo>
                  <a:lnTo>
                    <a:pt x="103147" y="2501802"/>
                  </a:lnTo>
                  <a:lnTo>
                    <a:pt x="100421" y="2496387"/>
                  </a:lnTo>
                  <a:lnTo>
                    <a:pt x="97650" y="2490972"/>
                  </a:lnTo>
                  <a:lnTo>
                    <a:pt x="94832" y="2485556"/>
                  </a:lnTo>
                  <a:lnTo>
                    <a:pt x="91958" y="2480141"/>
                  </a:lnTo>
                  <a:lnTo>
                    <a:pt x="89036" y="2474726"/>
                  </a:lnTo>
                  <a:lnTo>
                    <a:pt x="86074" y="2469311"/>
                  </a:lnTo>
                  <a:lnTo>
                    <a:pt x="83073" y="2463896"/>
                  </a:lnTo>
                  <a:lnTo>
                    <a:pt x="80030" y="2458481"/>
                  </a:lnTo>
                  <a:lnTo>
                    <a:pt x="76945" y="2453066"/>
                  </a:lnTo>
                  <a:lnTo>
                    <a:pt x="73832" y="2447650"/>
                  </a:lnTo>
                  <a:lnTo>
                    <a:pt x="70693" y="2442235"/>
                  </a:lnTo>
                  <a:lnTo>
                    <a:pt x="67529" y="2436820"/>
                  </a:lnTo>
                  <a:lnTo>
                    <a:pt x="64341" y="2431405"/>
                  </a:lnTo>
                  <a:lnTo>
                    <a:pt x="61142" y="2425990"/>
                  </a:lnTo>
                  <a:lnTo>
                    <a:pt x="57936" y="2420575"/>
                  </a:lnTo>
                  <a:lnTo>
                    <a:pt x="54725" y="2415159"/>
                  </a:lnTo>
                  <a:lnTo>
                    <a:pt x="51521" y="2409744"/>
                  </a:lnTo>
                  <a:lnTo>
                    <a:pt x="48331" y="2404329"/>
                  </a:lnTo>
                  <a:lnTo>
                    <a:pt x="45158" y="2398914"/>
                  </a:lnTo>
                  <a:lnTo>
                    <a:pt x="42010" y="2393499"/>
                  </a:lnTo>
                  <a:lnTo>
                    <a:pt x="38904" y="2388084"/>
                  </a:lnTo>
                  <a:lnTo>
                    <a:pt x="35848" y="2382668"/>
                  </a:lnTo>
                  <a:lnTo>
                    <a:pt x="32842" y="2377253"/>
                  </a:lnTo>
                  <a:lnTo>
                    <a:pt x="29895" y="2371838"/>
                  </a:lnTo>
                  <a:lnTo>
                    <a:pt x="27029" y="2366423"/>
                  </a:lnTo>
                  <a:lnTo>
                    <a:pt x="24261" y="2361008"/>
                  </a:lnTo>
                  <a:lnTo>
                    <a:pt x="21583" y="2355593"/>
                  </a:lnTo>
                  <a:lnTo>
                    <a:pt x="19001" y="2350178"/>
                  </a:lnTo>
                  <a:lnTo>
                    <a:pt x="16536" y="2344762"/>
                  </a:lnTo>
                  <a:lnTo>
                    <a:pt x="14229" y="2339347"/>
                  </a:lnTo>
                  <a:lnTo>
                    <a:pt x="12051" y="2333932"/>
                  </a:lnTo>
                  <a:lnTo>
                    <a:pt x="10009" y="2328517"/>
                  </a:lnTo>
                  <a:lnTo>
                    <a:pt x="8112" y="2323102"/>
                  </a:lnTo>
                  <a:lnTo>
                    <a:pt x="6438" y="2317687"/>
                  </a:lnTo>
                  <a:lnTo>
                    <a:pt x="4930" y="2312271"/>
                  </a:lnTo>
                  <a:lnTo>
                    <a:pt x="3594" y="2306856"/>
                  </a:lnTo>
                  <a:lnTo>
                    <a:pt x="2436" y="2301441"/>
                  </a:lnTo>
                  <a:lnTo>
                    <a:pt x="1529" y="2296026"/>
                  </a:lnTo>
                  <a:lnTo>
                    <a:pt x="834" y="2290611"/>
                  </a:lnTo>
                  <a:lnTo>
                    <a:pt x="337" y="2285196"/>
                  </a:lnTo>
                  <a:lnTo>
                    <a:pt x="40" y="2279780"/>
                  </a:lnTo>
                  <a:lnTo>
                    <a:pt x="0" y="2274365"/>
                  </a:lnTo>
                  <a:lnTo>
                    <a:pt x="208" y="2268950"/>
                  </a:lnTo>
                  <a:lnTo>
                    <a:pt x="625" y="2263535"/>
                  </a:lnTo>
                  <a:lnTo>
                    <a:pt x="1251" y="2258120"/>
                  </a:lnTo>
                  <a:lnTo>
                    <a:pt x="2114" y="2252705"/>
                  </a:lnTo>
                  <a:lnTo>
                    <a:pt x="3246" y="2247290"/>
                  </a:lnTo>
                  <a:lnTo>
                    <a:pt x="4579" y="2241874"/>
                  </a:lnTo>
                  <a:lnTo>
                    <a:pt x="6109" y="2236459"/>
                  </a:lnTo>
                  <a:lnTo>
                    <a:pt x="7841" y="2231044"/>
                  </a:lnTo>
                  <a:lnTo>
                    <a:pt x="9834" y="2225629"/>
                  </a:lnTo>
                  <a:lnTo>
                    <a:pt x="12002" y="2220214"/>
                  </a:lnTo>
                  <a:lnTo>
                    <a:pt x="14338" y="2214799"/>
                  </a:lnTo>
                  <a:lnTo>
                    <a:pt x="16836" y="2209383"/>
                  </a:lnTo>
                  <a:lnTo>
                    <a:pt x="19541" y="2203968"/>
                  </a:lnTo>
                  <a:lnTo>
                    <a:pt x="22387" y="2198553"/>
                  </a:lnTo>
                  <a:lnTo>
                    <a:pt x="25357" y="2193138"/>
                  </a:lnTo>
                  <a:lnTo>
                    <a:pt x="28442" y="2187723"/>
                  </a:lnTo>
                  <a:lnTo>
                    <a:pt x="31656" y="2182308"/>
                  </a:lnTo>
                  <a:lnTo>
                    <a:pt x="34966" y="2176893"/>
                  </a:lnTo>
                  <a:lnTo>
                    <a:pt x="38346" y="2171477"/>
                  </a:lnTo>
                  <a:lnTo>
                    <a:pt x="41786" y="2166062"/>
                  </a:lnTo>
                  <a:lnTo>
                    <a:pt x="45281" y="2160647"/>
                  </a:lnTo>
                  <a:lnTo>
                    <a:pt x="48812" y="2155232"/>
                  </a:lnTo>
                  <a:lnTo>
                    <a:pt x="52357" y="2149817"/>
                  </a:lnTo>
                  <a:lnTo>
                    <a:pt x="55906" y="2144402"/>
                  </a:lnTo>
                  <a:lnTo>
                    <a:pt x="59448" y="2138986"/>
                  </a:lnTo>
                  <a:lnTo>
                    <a:pt x="62959" y="2133571"/>
                  </a:lnTo>
                  <a:lnTo>
                    <a:pt x="66432" y="2128156"/>
                  </a:lnTo>
                  <a:lnTo>
                    <a:pt x="69861" y="2122741"/>
                  </a:lnTo>
                  <a:lnTo>
                    <a:pt x="73236" y="2117326"/>
                  </a:lnTo>
                  <a:lnTo>
                    <a:pt x="76519" y="2111911"/>
                  </a:lnTo>
                  <a:lnTo>
                    <a:pt x="79722" y="2106495"/>
                  </a:lnTo>
                  <a:lnTo>
                    <a:pt x="82842" y="2101080"/>
                  </a:lnTo>
                  <a:lnTo>
                    <a:pt x="85875" y="2095665"/>
                  </a:lnTo>
                  <a:lnTo>
                    <a:pt x="88781" y="2090250"/>
                  </a:lnTo>
                  <a:lnTo>
                    <a:pt x="91572" y="2084835"/>
                  </a:lnTo>
                  <a:lnTo>
                    <a:pt x="94255" y="2079420"/>
                  </a:lnTo>
                  <a:lnTo>
                    <a:pt x="96830" y="2074005"/>
                  </a:lnTo>
                  <a:lnTo>
                    <a:pt x="99269" y="2068589"/>
                  </a:lnTo>
                  <a:lnTo>
                    <a:pt x="101565" y="2063174"/>
                  </a:lnTo>
                  <a:lnTo>
                    <a:pt x="103746" y="2057759"/>
                  </a:lnTo>
                  <a:lnTo>
                    <a:pt x="105810" y="2052344"/>
                  </a:lnTo>
                  <a:lnTo>
                    <a:pt x="107746" y="2046929"/>
                  </a:lnTo>
                  <a:lnTo>
                    <a:pt x="109527" y="2041514"/>
                  </a:lnTo>
                  <a:lnTo>
                    <a:pt x="111195" y="2036098"/>
                  </a:lnTo>
                  <a:lnTo>
                    <a:pt x="112752" y="2030683"/>
                  </a:lnTo>
                  <a:lnTo>
                    <a:pt x="114198" y="2025268"/>
                  </a:lnTo>
                  <a:lnTo>
                    <a:pt x="115490" y="2019853"/>
                  </a:lnTo>
                  <a:lnTo>
                    <a:pt x="116680" y="2014438"/>
                  </a:lnTo>
                  <a:lnTo>
                    <a:pt x="117771" y="2009023"/>
                  </a:lnTo>
                  <a:lnTo>
                    <a:pt x="118765" y="2003608"/>
                  </a:lnTo>
                  <a:lnTo>
                    <a:pt x="119635" y="1998192"/>
                  </a:lnTo>
                  <a:lnTo>
                    <a:pt x="120410" y="1992777"/>
                  </a:lnTo>
                  <a:lnTo>
                    <a:pt x="121103" y="1987362"/>
                  </a:lnTo>
                  <a:lnTo>
                    <a:pt x="121716" y="1981947"/>
                  </a:lnTo>
                  <a:lnTo>
                    <a:pt x="122235" y="1976532"/>
                  </a:lnTo>
                  <a:lnTo>
                    <a:pt x="122671" y="1971117"/>
                  </a:lnTo>
                  <a:lnTo>
                    <a:pt x="123042" y="1965701"/>
                  </a:lnTo>
                  <a:lnTo>
                    <a:pt x="123351" y="1960286"/>
                  </a:lnTo>
                  <a:lnTo>
                    <a:pt x="123593" y="1954871"/>
                  </a:lnTo>
                  <a:lnTo>
                    <a:pt x="123766" y="1949456"/>
                  </a:lnTo>
                  <a:lnTo>
                    <a:pt x="123890" y="1944041"/>
                  </a:lnTo>
                  <a:lnTo>
                    <a:pt x="123968" y="1938626"/>
                  </a:lnTo>
                  <a:lnTo>
                    <a:pt x="124001" y="1933210"/>
                  </a:lnTo>
                  <a:lnTo>
                    <a:pt x="123978" y="1927795"/>
                  </a:lnTo>
                  <a:lnTo>
                    <a:pt x="123920" y="1922380"/>
                  </a:lnTo>
                  <a:lnTo>
                    <a:pt x="123828" y="1916965"/>
                  </a:lnTo>
                  <a:lnTo>
                    <a:pt x="123705" y="1911550"/>
                  </a:lnTo>
                  <a:lnTo>
                    <a:pt x="123543" y="1906135"/>
                  </a:lnTo>
                  <a:lnTo>
                    <a:pt x="123354" y="1900720"/>
                  </a:lnTo>
                  <a:lnTo>
                    <a:pt x="123140" y="1895304"/>
                  </a:lnTo>
                  <a:lnTo>
                    <a:pt x="122904" y="1889889"/>
                  </a:lnTo>
                  <a:lnTo>
                    <a:pt x="122642" y="1884474"/>
                  </a:lnTo>
                  <a:lnTo>
                    <a:pt x="122356" y="1879059"/>
                  </a:lnTo>
                  <a:lnTo>
                    <a:pt x="122053" y="1873644"/>
                  </a:lnTo>
                  <a:lnTo>
                    <a:pt x="121733" y="1868229"/>
                  </a:lnTo>
                  <a:lnTo>
                    <a:pt x="121393" y="1862813"/>
                  </a:lnTo>
                  <a:lnTo>
                    <a:pt x="121034" y="1857398"/>
                  </a:lnTo>
                  <a:lnTo>
                    <a:pt x="120661" y="1851983"/>
                  </a:lnTo>
                  <a:lnTo>
                    <a:pt x="120272" y="1846568"/>
                  </a:lnTo>
                  <a:lnTo>
                    <a:pt x="119869" y="1841153"/>
                  </a:lnTo>
                  <a:lnTo>
                    <a:pt x="119446" y="1835738"/>
                  </a:lnTo>
                  <a:lnTo>
                    <a:pt x="119010" y="1830322"/>
                  </a:lnTo>
                  <a:lnTo>
                    <a:pt x="118561" y="1824907"/>
                  </a:lnTo>
                  <a:lnTo>
                    <a:pt x="118097" y="1819492"/>
                  </a:lnTo>
                  <a:lnTo>
                    <a:pt x="117614" y="1814077"/>
                  </a:lnTo>
                  <a:lnTo>
                    <a:pt x="117117" y="1808662"/>
                  </a:lnTo>
                  <a:lnTo>
                    <a:pt x="116606" y="1803247"/>
                  </a:lnTo>
                  <a:lnTo>
                    <a:pt x="116081" y="1797832"/>
                  </a:lnTo>
                  <a:lnTo>
                    <a:pt x="115537" y="1792416"/>
                  </a:lnTo>
                  <a:lnTo>
                    <a:pt x="114976" y="1787001"/>
                  </a:lnTo>
                  <a:lnTo>
                    <a:pt x="114401" y="1781586"/>
                  </a:lnTo>
                  <a:lnTo>
                    <a:pt x="113811" y="1776171"/>
                  </a:lnTo>
                  <a:lnTo>
                    <a:pt x="113204" y="1770756"/>
                  </a:lnTo>
                  <a:lnTo>
                    <a:pt x="112577" y="1765341"/>
                  </a:lnTo>
                  <a:lnTo>
                    <a:pt x="111936" y="1759925"/>
                  </a:lnTo>
                  <a:lnTo>
                    <a:pt x="111280" y="1754510"/>
                  </a:lnTo>
                  <a:lnTo>
                    <a:pt x="110607" y="1749095"/>
                  </a:lnTo>
                  <a:lnTo>
                    <a:pt x="109915" y="1743680"/>
                  </a:lnTo>
                  <a:lnTo>
                    <a:pt x="109209" y="1738265"/>
                  </a:lnTo>
                  <a:lnTo>
                    <a:pt x="108488" y="1732850"/>
                  </a:lnTo>
                  <a:lnTo>
                    <a:pt x="107754" y="1727435"/>
                  </a:lnTo>
                  <a:lnTo>
                    <a:pt x="107002" y="1722019"/>
                  </a:lnTo>
                  <a:lnTo>
                    <a:pt x="106237" y="1716604"/>
                  </a:lnTo>
                  <a:lnTo>
                    <a:pt x="105460" y="1711189"/>
                  </a:lnTo>
                  <a:lnTo>
                    <a:pt x="104673" y="1705774"/>
                  </a:lnTo>
                  <a:lnTo>
                    <a:pt x="103872" y="1700359"/>
                  </a:lnTo>
                  <a:lnTo>
                    <a:pt x="103062" y="1694944"/>
                  </a:lnTo>
                  <a:lnTo>
                    <a:pt x="102244" y="1689528"/>
                  </a:lnTo>
                  <a:lnTo>
                    <a:pt x="101419" y="1684113"/>
                  </a:lnTo>
                  <a:lnTo>
                    <a:pt x="100588" y="1678698"/>
                  </a:lnTo>
                  <a:lnTo>
                    <a:pt x="99752" y="1673283"/>
                  </a:lnTo>
                  <a:lnTo>
                    <a:pt x="98913" y="1667868"/>
                  </a:lnTo>
                  <a:lnTo>
                    <a:pt x="98073" y="1662453"/>
                  </a:lnTo>
                  <a:lnTo>
                    <a:pt x="97233" y="1657037"/>
                  </a:lnTo>
                  <a:lnTo>
                    <a:pt x="96396" y="1651622"/>
                  </a:lnTo>
                  <a:lnTo>
                    <a:pt x="95562" y="1646207"/>
                  </a:lnTo>
                  <a:lnTo>
                    <a:pt x="94733" y="1640792"/>
                  </a:lnTo>
                  <a:lnTo>
                    <a:pt x="93911" y="1635377"/>
                  </a:lnTo>
                  <a:lnTo>
                    <a:pt x="93100" y="1629962"/>
                  </a:lnTo>
                  <a:lnTo>
                    <a:pt x="92299" y="1624547"/>
                  </a:lnTo>
                  <a:lnTo>
                    <a:pt x="91509" y="1619131"/>
                  </a:lnTo>
                  <a:lnTo>
                    <a:pt x="90731" y="1613716"/>
                  </a:lnTo>
                  <a:lnTo>
                    <a:pt x="89972" y="1608301"/>
                  </a:lnTo>
                  <a:lnTo>
                    <a:pt x="89231" y="1602886"/>
                  </a:lnTo>
                  <a:lnTo>
                    <a:pt x="88505" y="1597471"/>
                  </a:lnTo>
                  <a:lnTo>
                    <a:pt x="87797" y="1592056"/>
                  </a:lnTo>
                  <a:lnTo>
                    <a:pt x="87113" y="1586640"/>
                  </a:lnTo>
                  <a:lnTo>
                    <a:pt x="86452" y="1581225"/>
                  </a:lnTo>
                  <a:lnTo>
                    <a:pt x="85811" y="1575810"/>
                  </a:lnTo>
                  <a:lnTo>
                    <a:pt x="85191" y="1570395"/>
                  </a:lnTo>
                  <a:lnTo>
                    <a:pt x="84596" y="1564980"/>
                  </a:lnTo>
                  <a:lnTo>
                    <a:pt x="84030" y="1559565"/>
                  </a:lnTo>
                  <a:lnTo>
                    <a:pt x="83485" y="1554149"/>
                  </a:lnTo>
                  <a:lnTo>
                    <a:pt x="82963" y="1548734"/>
                  </a:lnTo>
                  <a:lnTo>
                    <a:pt x="82464" y="1543319"/>
                  </a:lnTo>
                  <a:lnTo>
                    <a:pt x="81996" y="1537904"/>
                  </a:lnTo>
                  <a:lnTo>
                    <a:pt x="81549" y="1532489"/>
                  </a:lnTo>
                  <a:lnTo>
                    <a:pt x="81123" y="1527074"/>
                  </a:lnTo>
                  <a:lnTo>
                    <a:pt x="80717" y="1521659"/>
                  </a:lnTo>
                  <a:lnTo>
                    <a:pt x="80339" y="1516243"/>
                  </a:lnTo>
                  <a:lnTo>
                    <a:pt x="79981" y="1510828"/>
                  </a:lnTo>
                  <a:lnTo>
                    <a:pt x="79640" y="1505413"/>
                  </a:lnTo>
                  <a:lnTo>
                    <a:pt x="79316" y="1499998"/>
                  </a:lnTo>
                  <a:lnTo>
                    <a:pt x="79012" y="1494583"/>
                  </a:lnTo>
                  <a:lnTo>
                    <a:pt x="78724" y="1489168"/>
                  </a:lnTo>
                  <a:lnTo>
                    <a:pt x="78449" y="1483752"/>
                  </a:lnTo>
                  <a:lnTo>
                    <a:pt x="78186" y="1478337"/>
                  </a:lnTo>
                  <a:lnTo>
                    <a:pt x="77935" y="1472922"/>
                  </a:lnTo>
                  <a:lnTo>
                    <a:pt x="77696" y="1467507"/>
                  </a:lnTo>
                  <a:lnTo>
                    <a:pt x="77463" y="1462092"/>
                  </a:lnTo>
                  <a:lnTo>
                    <a:pt x="77237" y="1456677"/>
                  </a:lnTo>
                  <a:lnTo>
                    <a:pt x="77016" y="1451262"/>
                  </a:lnTo>
                  <a:lnTo>
                    <a:pt x="76801" y="1445846"/>
                  </a:lnTo>
                  <a:lnTo>
                    <a:pt x="76587" y="1440431"/>
                  </a:lnTo>
                  <a:lnTo>
                    <a:pt x="76376" y="1435016"/>
                  </a:lnTo>
                  <a:lnTo>
                    <a:pt x="76165" y="1429601"/>
                  </a:lnTo>
                  <a:lnTo>
                    <a:pt x="75954" y="1424186"/>
                  </a:lnTo>
                  <a:lnTo>
                    <a:pt x="75742" y="1418771"/>
                  </a:lnTo>
                  <a:lnTo>
                    <a:pt x="75528" y="1413355"/>
                  </a:lnTo>
                  <a:lnTo>
                    <a:pt x="75313" y="1407940"/>
                  </a:lnTo>
                  <a:lnTo>
                    <a:pt x="75095" y="1402525"/>
                  </a:lnTo>
                  <a:lnTo>
                    <a:pt x="74875" y="1397110"/>
                  </a:lnTo>
                  <a:lnTo>
                    <a:pt x="74653" y="1391695"/>
                  </a:lnTo>
                  <a:lnTo>
                    <a:pt x="74429" y="1386280"/>
                  </a:lnTo>
                  <a:lnTo>
                    <a:pt x="74203" y="1380864"/>
                  </a:lnTo>
                  <a:lnTo>
                    <a:pt x="73976" y="1375449"/>
                  </a:lnTo>
                  <a:lnTo>
                    <a:pt x="73749" y="1370034"/>
                  </a:lnTo>
                  <a:lnTo>
                    <a:pt x="73523" y="1364619"/>
                  </a:lnTo>
                  <a:lnTo>
                    <a:pt x="73298" y="1359204"/>
                  </a:lnTo>
                  <a:lnTo>
                    <a:pt x="73077" y="1353789"/>
                  </a:lnTo>
                  <a:lnTo>
                    <a:pt x="72860" y="1348374"/>
                  </a:lnTo>
                  <a:lnTo>
                    <a:pt x="72648" y="1342958"/>
                  </a:lnTo>
                  <a:lnTo>
                    <a:pt x="72442" y="1337543"/>
                  </a:lnTo>
                  <a:lnTo>
                    <a:pt x="72246" y="1332128"/>
                  </a:lnTo>
                  <a:lnTo>
                    <a:pt x="72060" y="1326713"/>
                  </a:lnTo>
                  <a:lnTo>
                    <a:pt x="71884" y="1321298"/>
                  </a:lnTo>
                  <a:lnTo>
                    <a:pt x="71719" y="1315883"/>
                  </a:lnTo>
                  <a:lnTo>
                    <a:pt x="71572" y="1310467"/>
                  </a:lnTo>
                  <a:lnTo>
                    <a:pt x="71441" y="1305052"/>
                  </a:lnTo>
                  <a:lnTo>
                    <a:pt x="71324" y="1299637"/>
                  </a:lnTo>
                  <a:lnTo>
                    <a:pt x="71224" y="1294222"/>
                  </a:lnTo>
                  <a:lnTo>
                    <a:pt x="71146" y="1288807"/>
                  </a:lnTo>
                  <a:lnTo>
                    <a:pt x="71090" y="1283392"/>
                  </a:lnTo>
                  <a:lnTo>
                    <a:pt x="71054" y="1277976"/>
                  </a:lnTo>
                  <a:lnTo>
                    <a:pt x="71037" y="1272561"/>
                  </a:lnTo>
                  <a:lnTo>
                    <a:pt x="71044" y="1267146"/>
                  </a:lnTo>
                  <a:lnTo>
                    <a:pt x="71078" y="1261731"/>
                  </a:lnTo>
                  <a:lnTo>
                    <a:pt x="71134" y="1256316"/>
                  </a:lnTo>
                  <a:lnTo>
                    <a:pt x="71211" y="1250901"/>
                  </a:lnTo>
                  <a:lnTo>
                    <a:pt x="71310" y="1245486"/>
                  </a:lnTo>
                  <a:lnTo>
                    <a:pt x="71440" y="1240070"/>
                  </a:lnTo>
                  <a:lnTo>
                    <a:pt x="71591" y="1234655"/>
                  </a:lnTo>
                  <a:lnTo>
                    <a:pt x="71763" y="1229240"/>
                  </a:lnTo>
                  <a:lnTo>
                    <a:pt x="71956" y="1223825"/>
                  </a:lnTo>
                  <a:lnTo>
                    <a:pt x="72177" y="1218410"/>
                  </a:lnTo>
                  <a:lnTo>
                    <a:pt x="72419" y="1212995"/>
                  </a:lnTo>
                  <a:lnTo>
                    <a:pt x="72679" y="1207579"/>
                  </a:lnTo>
                  <a:lnTo>
                    <a:pt x="72958" y="1202164"/>
                  </a:lnTo>
                  <a:lnTo>
                    <a:pt x="73259" y="1196749"/>
                  </a:lnTo>
                  <a:lnTo>
                    <a:pt x="73579" y="1191334"/>
                  </a:lnTo>
                  <a:lnTo>
                    <a:pt x="73915" y="1185919"/>
                  </a:lnTo>
                  <a:lnTo>
                    <a:pt x="74266" y="1180504"/>
                  </a:lnTo>
                  <a:lnTo>
                    <a:pt x="74634" y="1175089"/>
                  </a:lnTo>
                  <a:lnTo>
                    <a:pt x="75019" y="1169673"/>
                  </a:lnTo>
                  <a:lnTo>
                    <a:pt x="75416" y="1164258"/>
                  </a:lnTo>
                  <a:lnTo>
                    <a:pt x="75825" y="1158843"/>
                  </a:lnTo>
                  <a:lnTo>
                    <a:pt x="76246" y="1153428"/>
                  </a:lnTo>
                  <a:lnTo>
                    <a:pt x="76682" y="1148013"/>
                  </a:lnTo>
                  <a:lnTo>
                    <a:pt x="77127" y="1142598"/>
                  </a:lnTo>
                  <a:lnTo>
                    <a:pt x="77582" y="1137182"/>
                  </a:lnTo>
                  <a:lnTo>
                    <a:pt x="78047" y="1131767"/>
                  </a:lnTo>
                  <a:lnTo>
                    <a:pt x="78523" y="1126352"/>
                  </a:lnTo>
                  <a:lnTo>
                    <a:pt x="79009" y="1120937"/>
                  </a:lnTo>
                  <a:lnTo>
                    <a:pt x="79502" y="1115522"/>
                  </a:lnTo>
                  <a:lnTo>
                    <a:pt x="80004" y="1110107"/>
                  </a:lnTo>
                  <a:lnTo>
                    <a:pt x="80517" y="1104691"/>
                  </a:lnTo>
                  <a:lnTo>
                    <a:pt x="81039" y="1099276"/>
                  </a:lnTo>
                  <a:lnTo>
                    <a:pt x="81570" y="1093861"/>
                  </a:lnTo>
                  <a:lnTo>
                    <a:pt x="82110" y="1088446"/>
                  </a:lnTo>
                  <a:lnTo>
                    <a:pt x="82660" y="1083031"/>
                  </a:lnTo>
                  <a:lnTo>
                    <a:pt x="83222" y="1077616"/>
                  </a:lnTo>
                  <a:lnTo>
                    <a:pt x="83793" y="1072201"/>
                  </a:lnTo>
                  <a:lnTo>
                    <a:pt x="84375" y="1066785"/>
                  </a:lnTo>
                  <a:lnTo>
                    <a:pt x="84968" y="1061370"/>
                  </a:lnTo>
                  <a:lnTo>
                    <a:pt x="85577" y="1055955"/>
                  </a:lnTo>
                  <a:lnTo>
                    <a:pt x="86197" y="1050540"/>
                  </a:lnTo>
                  <a:lnTo>
                    <a:pt x="86829" y="1045125"/>
                  </a:lnTo>
                  <a:lnTo>
                    <a:pt x="87475" y="1039710"/>
                  </a:lnTo>
                  <a:lnTo>
                    <a:pt x="88140" y="1034294"/>
                  </a:lnTo>
                  <a:lnTo>
                    <a:pt x="88819" y="1028879"/>
                  </a:lnTo>
                  <a:lnTo>
                    <a:pt x="89513" y="1023464"/>
                  </a:lnTo>
                  <a:lnTo>
                    <a:pt x="90221" y="1018049"/>
                  </a:lnTo>
                  <a:lnTo>
                    <a:pt x="90951" y="1012634"/>
                  </a:lnTo>
                  <a:lnTo>
                    <a:pt x="91699" y="1007219"/>
                  </a:lnTo>
                  <a:lnTo>
                    <a:pt x="92463" y="1001804"/>
                  </a:lnTo>
                  <a:lnTo>
                    <a:pt x="93245" y="996388"/>
                  </a:lnTo>
                  <a:lnTo>
                    <a:pt x="94048" y="990973"/>
                  </a:lnTo>
                  <a:lnTo>
                    <a:pt x="94872" y="985558"/>
                  </a:lnTo>
                  <a:lnTo>
                    <a:pt x="95714" y="980143"/>
                  </a:lnTo>
                  <a:lnTo>
                    <a:pt x="96573" y="974728"/>
                  </a:lnTo>
                  <a:lnTo>
                    <a:pt x="97454" y="969313"/>
                  </a:lnTo>
                  <a:lnTo>
                    <a:pt x="98358" y="963897"/>
                  </a:lnTo>
                  <a:lnTo>
                    <a:pt x="99279" y="958482"/>
                  </a:lnTo>
                  <a:lnTo>
                    <a:pt x="100218" y="953067"/>
                  </a:lnTo>
                  <a:lnTo>
                    <a:pt x="101176" y="947652"/>
                  </a:lnTo>
                  <a:lnTo>
                    <a:pt x="102158" y="942237"/>
                  </a:lnTo>
                  <a:lnTo>
                    <a:pt x="103156" y="936822"/>
                  </a:lnTo>
                  <a:lnTo>
                    <a:pt x="104170" y="931406"/>
                  </a:lnTo>
                  <a:lnTo>
                    <a:pt x="105200" y="925991"/>
                  </a:lnTo>
                  <a:lnTo>
                    <a:pt x="106250" y="920576"/>
                  </a:lnTo>
                  <a:lnTo>
                    <a:pt x="107316" y="915161"/>
                  </a:lnTo>
                  <a:lnTo>
                    <a:pt x="108395" y="909746"/>
                  </a:lnTo>
                  <a:lnTo>
                    <a:pt x="109486" y="904331"/>
                  </a:lnTo>
                  <a:lnTo>
                    <a:pt x="110592" y="898916"/>
                  </a:lnTo>
                  <a:lnTo>
                    <a:pt x="111711" y="893500"/>
                  </a:lnTo>
                  <a:lnTo>
                    <a:pt x="112838" y="888085"/>
                  </a:lnTo>
                  <a:lnTo>
                    <a:pt x="113975" y="882670"/>
                  </a:lnTo>
                  <a:lnTo>
                    <a:pt x="115120" y="877255"/>
                  </a:lnTo>
                  <a:lnTo>
                    <a:pt x="116272" y="871840"/>
                  </a:lnTo>
                  <a:lnTo>
                    <a:pt x="117430" y="866425"/>
                  </a:lnTo>
                  <a:lnTo>
                    <a:pt x="118591" y="861009"/>
                  </a:lnTo>
                  <a:lnTo>
                    <a:pt x="119755" y="855594"/>
                  </a:lnTo>
                  <a:lnTo>
                    <a:pt x="120921" y="850179"/>
                  </a:lnTo>
                  <a:lnTo>
                    <a:pt x="122087" y="844764"/>
                  </a:lnTo>
                  <a:lnTo>
                    <a:pt x="123251" y="839349"/>
                  </a:lnTo>
                  <a:lnTo>
                    <a:pt x="124414" y="833934"/>
                  </a:lnTo>
                  <a:lnTo>
                    <a:pt x="125572" y="828518"/>
                  </a:lnTo>
                  <a:lnTo>
                    <a:pt x="126725" y="823103"/>
                  </a:lnTo>
                  <a:lnTo>
                    <a:pt x="127873" y="817688"/>
                  </a:lnTo>
                  <a:lnTo>
                    <a:pt x="129014" y="812273"/>
                  </a:lnTo>
                  <a:lnTo>
                    <a:pt x="130145" y="806858"/>
                  </a:lnTo>
                  <a:lnTo>
                    <a:pt x="131266" y="801443"/>
                  </a:lnTo>
                  <a:lnTo>
                    <a:pt x="132378" y="796028"/>
                  </a:lnTo>
                  <a:lnTo>
                    <a:pt x="133480" y="790612"/>
                  </a:lnTo>
                  <a:lnTo>
                    <a:pt x="134568" y="785197"/>
                  </a:lnTo>
                  <a:lnTo>
                    <a:pt x="135642" y="779782"/>
                  </a:lnTo>
                  <a:lnTo>
                    <a:pt x="136703" y="774367"/>
                  </a:lnTo>
                  <a:lnTo>
                    <a:pt x="137751" y="768952"/>
                  </a:lnTo>
                  <a:lnTo>
                    <a:pt x="138785" y="763537"/>
                  </a:lnTo>
                  <a:lnTo>
                    <a:pt x="139799" y="758121"/>
                  </a:lnTo>
                  <a:lnTo>
                    <a:pt x="140799" y="752706"/>
                  </a:lnTo>
                  <a:lnTo>
                    <a:pt x="141785" y="747291"/>
                  </a:lnTo>
                  <a:lnTo>
                    <a:pt x="142755" y="741876"/>
                  </a:lnTo>
                  <a:lnTo>
                    <a:pt x="143704" y="736461"/>
                  </a:lnTo>
                  <a:lnTo>
                    <a:pt x="144636" y="731046"/>
                  </a:lnTo>
                  <a:lnTo>
                    <a:pt x="145553" y="725631"/>
                  </a:lnTo>
                  <a:lnTo>
                    <a:pt x="146455" y="720215"/>
                  </a:lnTo>
                  <a:lnTo>
                    <a:pt x="147335" y="714800"/>
                  </a:lnTo>
                  <a:lnTo>
                    <a:pt x="148198" y="709385"/>
                  </a:lnTo>
                  <a:lnTo>
                    <a:pt x="149046" y="703970"/>
                  </a:lnTo>
                  <a:lnTo>
                    <a:pt x="149877" y="698555"/>
                  </a:lnTo>
                  <a:lnTo>
                    <a:pt x="150690" y="693140"/>
                  </a:lnTo>
                  <a:lnTo>
                    <a:pt x="151484" y="687724"/>
                  </a:lnTo>
                  <a:lnTo>
                    <a:pt x="152263" y="682309"/>
                  </a:lnTo>
                  <a:lnTo>
                    <a:pt x="153027" y="676894"/>
                  </a:lnTo>
                  <a:lnTo>
                    <a:pt x="153774" y="671479"/>
                  </a:lnTo>
                  <a:lnTo>
                    <a:pt x="154502" y="666064"/>
                  </a:lnTo>
                  <a:lnTo>
                    <a:pt x="155216" y="660649"/>
                  </a:lnTo>
                  <a:lnTo>
                    <a:pt x="155916" y="655233"/>
                  </a:lnTo>
                  <a:lnTo>
                    <a:pt x="156602" y="649818"/>
                  </a:lnTo>
                  <a:lnTo>
                    <a:pt x="157269" y="644403"/>
                  </a:lnTo>
                  <a:lnTo>
                    <a:pt x="157922" y="638988"/>
                  </a:lnTo>
                  <a:lnTo>
                    <a:pt x="158564" y="633573"/>
                  </a:lnTo>
                  <a:lnTo>
                    <a:pt x="159192" y="628158"/>
                  </a:lnTo>
                  <a:lnTo>
                    <a:pt x="159805" y="622743"/>
                  </a:lnTo>
                  <a:lnTo>
                    <a:pt x="160404" y="617327"/>
                  </a:lnTo>
                  <a:lnTo>
                    <a:pt x="160993" y="611912"/>
                  </a:lnTo>
                  <a:lnTo>
                    <a:pt x="161570" y="606497"/>
                  </a:lnTo>
                  <a:lnTo>
                    <a:pt x="162134" y="601082"/>
                  </a:lnTo>
                  <a:lnTo>
                    <a:pt x="162686" y="595667"/>
                  </a:lnTo>
                  <a:lnTo>
                    <a:pt x="163228" y="590252"/>
                  </a:lnTo>
                  <a:lnTo>
                    <a:pt x="163761" y="584836"/>
                  </a:lnTo>
                  <a:lnTo>
                    <a:pt x="164283" y="579421"/>
                  </a:lnTo>
                  <a:lnTo>
                    <a:pt x="164793" y="574006"/>
                  </a:lnTo>
                  <a:lnTo>
                    <a:pt x="165296" y="568591"/>
                  </a:lnTo>
                  <a:lnTo>
                    <a:pt x="165789" y="563176"/>
                  </a:lnTo>
                  <a:lnTo>
                    <a:pt x="166275" y="557761"/>
                  </a:lnTo>
                  <a:lnTo>
                    <a:pt x="166750" y="552345"/>
                  </a:lnTo>
                  <a:lnTo>
                    <a:pt x="167218" y="546930"/>
                  </a:lnTo>
                  <a:lnTo>
                    <a:pt x="167679" y="541515"/>
                  </a:lnTo>
                  <a:lnTo>
                    <a:pt x="168132" y="536100"/>
                  </a:lnTo>
                  <a:lnTo>
                    <a:pt x="168577" y="530685"/>
                  </a:lnTo>
                  <a:lnTo>
                    <a:pt x="169015" y="525270"/>
                  </a:lnTo>
                  <a:lnTo>
                    <a:pt x="169446" y="519855"/>
                  </a:lnTo>
                  <a:lnTo>
                    <a:pt x="169872" y="514439"/>
                  </a:lnTo>
                  <a:lnTo>
                    <a:pt x="170289" y="509024"/>
                  </a:lnTo>
                  <a:lnTo>
                    <a:pt x="170700" y="503609"/>
                  </a:lnTo>
                  <a:lnTo>
                    <a:pt x="171104" y="498194"/>
                  </a:lnTo>
                  <a:lnTo>
                    <a:pt x="171503" y="492779"/>
                  </a:lnTo>
                  <a:lnTo>
                    <a:pt x="171895" y="487364"/>
                  </a:lnTo>
                  <a:lnTo>
                    <a:pt x="172279" y="481948"/>
                  </a:lnTo>
                  <a:lnTo>
                    <a:pt x="172657" y="476533"/>
                  </a:lnTo>
                  <a:lnTo>
                    <a:pt x="173029" y="471118"/>
                  </a:lnTo>
                  <a:lnTo>
                    <a:pt x="173395" y="465703"/>
                  </a:lnTo>
                  <a:lnTo>
                    <a:pt x="173752" y="460288"/>
                  </a:lnTo>
                  <a:lnTo>
                    <a:pt x="174102" y="454873"/>
                  </a:lnTo>
                  <a:lnTo>
                    <a:pt x="174446" y="449458"/>
                  </a:lnTo>
                  <a:lnTo>
                    <a:pt x="174784" y="444042"/>
                  </a:lnTo>
                  <a:lnTo>
                    <a:pt x="175111" y="438627"/>
                  </a:lnTo>
                  <a:lnTo>
                    <a:pt x="175431" y="433212"/>
                  </a:lnTo>
                  <a:lnTo>
                    <a:pt x="175745" y="427797"/>
                  </a:lnTo>
                  <a:lnTo>
                    <a:pt x="176051" y="422382"/>
                  </a:lnTo>
                  <a:lnTo>
                    <a:pt x="176347" y="416967"/>
                  </a:lnTo>
                  <a:lnTo>
                    <a:pt x="176635" y="411551"/>
                  </a:lnTo>
                  <a:lnTo>
                    <a:pt x="176915" y="406136"/>
                  </a:lnTo>
                  <a:lnTo>
                    <a:pt x="177187" y="400721"/>
                  </a:lnTo>
                  <a:lnTo>
                    <a:pt x="177449" y="395306"/>
                  </a:lnTo>
                  <a:lnTo>
                    <a:pt x="177702" y="389891"/>
                  </a:lnTo>
                  <a:lnTo>
                    <a:pt x="177947" y="384476"/>
                  </a:lnTo>
                  <a:lnTo>
                    <a:pt x="178184" y="379060"/>
                  </a:lnTo>
                  <a:lnTo>
                    <a:pt x="178412" y="373645"/>
                  </a:lnTo>
                  <a:lnTo>
                    <a:pt x="178630" y="368230"/>
                  </a:lnTo>
                  <a:lnTo>
                    <a:pt x="178839" y="362815"/>
                  </a:lnTo>
                  <a:lnTo>
                    <a:pt x="179041" y="357400"/>
                  </a:lnTo>
                  <a:lnTo>
                    <a:pt x="179235" y="351985"/>
                  </a:lnTo>
                  <a:lnTo>
                    <a:pt x="179418" y="346570"/>
                  </a:lnTo>
                  <a:lnTo>
                    <a:pt x="179593" y="341154"/>
                  </a:lnTo>
                  <a:lnTo>
                    <a:pt x="179761" y="335739"/>
                  </a:lnTo>
                  <a:lnTo>
                    <a:pt x="179922" y="330324"/>
                  </a:lnTo>
                  <a:lnTo>
                    <a:pt x="180074" y="324909"/>
                  </a:lnTo>
                  <a:lnTo>
                    <a:pt x="180218" y="319494"/>
                  </a:lnTo>
                  <a:lnTo>
                    <a:pt x="180355" y="314079"/>
                  </a:lnTo>
                  <a:lnTo>
                    <a:pt x="180486" y="308663"/>
                  </a:lnTo>
                  <a:lnTo>
                    <a:pt x="180610" y="303248"/>
                  </a:lnTo>
                  <a:lnTo>
                    <a:pt x="180726" y="297833"/>
                  </a:lnTo>
                  <a:lnTo>
                    <a:pt x="180837" y="292418"/>
                  </a:lnTo>
                  <a:lnTo>
                    <a:pt x="180943" y="287003"/>
                  </a:lnTo>
                  <a:lnTo>
                    <a:pt x="181042" y="281588"/>
                  </a:lnTo>
                  <a:lnTo>
                    <a:pt x="181135" y="276172"/>
                  </a:lnTo>
                  <a:lnTo>
                    <a:pt x="181224" y="270757"/>
                  </a:lnTo>
                  <a:lnTo>
                    <a:pt x="181308" y="265342"/>
                  </a:lnTo>
                  <a:lnTo>
                    <a:pt x="181388" y="259927"/>
                  </a:lnTo>
                  <a:lnTo>
                    <a:pt x="181463" y="254512"/>
                  </a:lnTo>
                  <a:lnTo>
                    <a:pt x="181533" y="249097"/>
                  </a:lnTo>
                  <a:lnTo>
                    <a:pt x="181601" y="243682"/>
                  </a:lnTo>
                  <a:lnTo>
                    <a:pt x="181665" y="238266"/>
                  </a:lnTo>
                  <a:lnTo>
                    <a:pt x="181725" y="232851"/>
                  </a:lnTo>
                  <a:lnTo>
                    <a:pt x="181781" y="227436"/>
                  </a:lnTo>
                  <a:lnTo>
                    <a:pt x="181836" y="222021"/>
                  </a:lnTo>
                  <a:lnTo>
                    <a:pt x="181887" y="216606"/>
                  </a:lnTo>
                  <a:lnTo>
                    <a:pt x="181936" y="211191"/>
                  </a:lnTo>
                  <a:lnTo>
                    <a:pt x="181982" y="205775"/>
                  </a:lnTo>
                  <a:lnTo>
                    <a:pt x="182027" y="200360"/>
                  </a:lnTo>
                  <a:lnTo>
                    <a:pt x="182069" y="194945"/>
                  </a:lnTo>
                  <a:lnTo>
                    <a:pt x="182110" y="189530"/>
                  </a:lnTo>
                  <a:lnTo>
                    <a:pt x="182148" y="184115"/>
                  </a:lnTo>
                  <a:lnTo>
                    <a:pt x="182185" y="178700"/>
                  </a:lnTo>
                  <a:lnTo>
                    <a:pt x="182221" y="173285"/>
                  </a:lnTo>
                  <a:lnTo>
                    <a:pt x="182256" y="167869"/>
                  </a:lnTo>
                  <a:lnTo>
                    <a:pt x="182289" y="162454"/>
                  </a:lnTo>
                  <a:lnTo>
                    <a:pt x="182321" y="157039"/>
                  </a:lnTo>
                  <a:lnTo>
                    <a:pt x="182353" y="151624"/>
                  </a:lnTo>
                  <a:lnTo>
                    <a:pt x="182384" y="146209"/>
                  </a:lnTo>
                  <a:lnTo>
                    <a:pt x="182413" y="140794"/>
                  </a:lnTo>
                  <a:lnTo>
                    <a:pt x="182443" y="135378"/>
                  </a:lnTo>
                  <a:lnTo>
                    <a:pt x="182472" y="129963"/>
                  </a:lnTo>
                  <a:lnTo>
                    <a:pt x="182500" y="124548"/>
                  </a:lnTo>
                  <a:lnTo>
                    <a:pt x="182528" y="119133"/>
                  </a:lnTo>
                  <a:lnTo>
                    <a:pt x="182556" y="113718"/>
                  </a:lnTo>
                  <a:lnTo>
                    <a:pt x="182584" y="108303"/>
                  </a:lnTo>
                  <a:lnTo>
                    <a:pt x="182612" y="102887"/>
                  </a:lnTo>
                  <a:lnTo>
                    <a:pt x="182640" y="97472"/>
                  </a:lnTo>
                  <a:lnTo>
                    <a:pt x="182668" y="92057"/>
                  </a:lnTo>
                  <a:lnTo>
                    <a:pt x="182696" y="86642"/>
                  </a:lnTo>
                  <a:lnTo>
                    <a:pt x="182724" y="81227"/>
                  </a:lnTo>
                  <a:lnTo>
                    <a:pt x="182752" y="75812"/>
                  </a:lnTo>
                  <a:lnTo>
                    <a:pt x="182781" y="70397"/>
                  </a:lnTo>
                  <a:lnTo>
                    <a:pt x="182810" y="64981"/>
                  </a:lnTo>
                  <a:lnTo>
                    <a:pt x="182839" y="59566"/>
                  </a:lnTo>
                  <a:lnTo>
                    <a:pt x="182869" y="54151"/>
                  </a:lnTo>
                  <a:lnTo>
                    <a:pt x="182899" y="48736"/>
                  </a:lnTo>
                  <a:lnTo>
                    <a:pt x="182929" y="43321"/>
                  </a:lnTo>
                  <a:lnTo>
                    <a:pt x="182960" y="37906"/>
                  </a:lnTo>
                  <a:lnTo>
                    <a:pt x="182991" y="32490"/>
                  </a:lnTo>
                  <a:lnTo>
                    <a:pt x="183022" y="27075"/>
                  </a:lnTo>
                  <a:lnTo>
                    <a:pt x="183054" y="21660"/>
                  </a:lnTo>
                  <a:lnTo>
                    <a:pt x="183085" y="16245"/>
                  </a:lnTo>
                  <a:lnTo>
                    <a:pt x="183117" y="10830"/>
                  </a:lnTo>
                  <a:lnTo>
                    <a:pt x="183149" y="5415"/>
                  </a:lnTo>
                  <a:lnTo>
                    <a:pt x="183182" y="0"/>
                  </a:lnTo>
                  <a:lnTo>
                    <a:pt x="184972" y="0"/>
                  </a:lnTo>
                  <a:lnTo>
                    <a:pt x="185004" y="5415"/>
                  </a:lnTo>
                  <a:lnTo>
                    <a:pt x="185036" y="10830"/>
                  </a:lnTo>
                  <a:lnTo>
                    <a:pt x="185068" y="16245"/>
                  </a:lnTo>
                  <a:lnTo>
                    <a:pt x="185100" y="21660"/>
                  </a:lnTo>
                  <a:lnTo>
                    <a:pt x="185131" y="27075"/>
                  </a:lnTo>
                  <a:lnTo>
                    <a:pt x="185162" y="32490"/>
                  </a:lnTo>
                  <a:lnTo>
                    <a:pt x="185193" y="37906"/>
                  </a:lnTo>
                  <a:lnTo>
                    <a:pt x="185224" y="43321"/>
                  </a:lnTo>
                  <a:lnTo>
                    <a:pt x="185254" y="48736"/>
                  </a:lnTo>
                  <a:lnTo>
                    <a:pt x="185284" y="54151"/>
                  </a:lnTo>
                  <a:lnTo>
                    <a:pt x="185314" y="59566"/>
                  </a:lnTo>
                  <a:lnTo>
                    <a:pt x="185343" y="64981"/>
                  </a:lnTo>
                  <a:lnTo>
                    <a:pt x="185372" y="70397"/>
                  </a:lnTo>
                  <a:lnTo>
                    <a:pt x="185401" y="75812"/>
                  </a:lnTo>
                  <a:lnTo>
                    <a:pt x="185429" y="81227"/>
                  </a:lnTo>
                  <a:lnTo>
                    <a:pt x="185458" y="86642"/>
                  </a:lnTo>
                  <a:lnTo>
                    <a:pt x="185486" y="92057"/>
                  </a:lnTo>
                  <a:lnTo>
                    <a:pt x="185514" y="97472"/>
                  </a:lnTo>
                  <a:lnTo>
                    <a:pt x="185541" y="102887"/>
                  </a:lnTo>
                  <a:lnTo>
                    <a:pt x="185569" y="108303"/>
                  </a:lnTo>
                  <a:lnTo>
                    <a:pt x="185597" y="113718"/>
                  </a:lnTo>
                  <a:lnTo>
                    <a:pt x="185625" y="119133"/>
                  </a:lnTo>
                  <a:lnTo>
                    <a:pt x="185653" y="124548"/>
                  </a:lnTo>
                  <a:lnTo>
                    <a:pt x="185682" y="129963"/>
                  </a:lnTo>
                  <a:lnTo>
                    <a:pt x="185711" y="135378"/>
                  </a:lnTo>
                  <a:lnTo>
                    <a:pt x="185740" y="140794"/>
                  </a:lnTo>
                  <a:lnTo>
                    <a:pt x="185770" y="146209"/>
                  </a:lnTo>
                  <a:lnTo>
                    <a:pt x="185800" y="151624"/>
                  </a:lnTo>
                  <a:lnTo>
                    <a:pt x="185832" y="157039"/>
                  </a:lnTo>
                  <a:lnTo>
                    <a:pt x="185864" y="162454"/>
                  </a:lnTo>
                  <a:lnTo>
                    <a:pt x="185897" y="167869"/>
                  </a:lnTo>
                  <a:lnTo>
                    <a:pt x="185932" y="173285"/>
                  </a:lnTo>
                  <a:lnTo>
                    <a:pt x="185968" y="178700"/>
                  </a:lnTo>
                  <a:lnTo>
                    <a:pt x="186005" y="184115"/>
                  </a:lnTo>
                  <a:lnTo>
                    <a:pt x="186043" y="189530"/>
                  </a:lnTo>
                  <a:lnTo>
                    <a:pt x="186084" y="194945"/>
                  </a:lnTo>
                  <a:lnTo>
                    <a:pt x="186126" y="200360"/>
                  </a:lnTo>
                  <a:lnTo>
                    <a:pt x="186171" y="205775"/>
                  </a:lnTo>
                  <a:lnTo>
                    <a:pt x="186217" y="211191"/>
                  </a:lnTo>
                  <a:lnTo>
                    <a:pt x="186266" y="216606"/>
                  </a:lnTo>
                  <a:lnTo>
                    <a:pt x="186318" y="222021"/>
                  </a:lnTo>
                  <a:lnTo>
                    <a:pt x="186372" y="227436"/>
                  </a:lnTo>
                  <a:lnTo>
                    <a:pt x="186429" y="232851"/>
                  </a:lnTo>
                  <a:lnTo>
                    <a:pt x="186488" y="238266"/>
                  </a:lnTo>
                  <a:lnTo>
                    <a:pt x="186552" y="243682"/>
                  </a:lnTo>
                  <a:lnTo>
                    <a:pt x="186620" y="249097"/>
                  </a:lnTo>
                  <a:lnTo>
                    <a:pt x="186691" y="254512"/>
                  </a:lnTo>
                  <a:lnTo>
                    <a:pt x="186765" y="259927"/>
                  </a:lnTo>
                  <a:lnTo>
                    <a:pt x="186845" y="265342"/>
                  </a:lnTo>
                  <a:lnTo>
                    <a:pt x="186929" y="270757"/>
                  </a:lnTo>
                  <a:lnTo>
                    <a:pt x="187018" y="276172"/>
                  </a:lnTo>
                  <a:lnTo>
                    <a:pt x="187111" y="281588"/>
                  </a:lnTo>
                  <a:lnTo>
                    <a:pt x="187211" y="287003"/>
                  </a:lnTo>
                  <a:lnTo>
                    <a:pt x="187316" y="292418"/>
                  </a:lnTo>
                  <a:lnTo>
                    <a:pt x="187427" y="297833"/>
                  </a:lnTo>
                  <a:lnTo>
                    <a:pt x="187544" y="303248"/>
                  </a:lnTo>
                  <a:lnTo>
                    <a:pt x="187667" y="308663"/>
                  </a:lnTo>
                  <a:lnTo>
                    <a:pt x="187798" y="314079"/>
                  </a:lnTo>
                  <a:lnTo>
                    <a:pt x="187936" y="319494"/>
                  </a:lnTo>
                  <a:lnTo>
                    <a:pt x="188080" y="324909"/>
                  </a:lnTo>
                  <a:lnTo>
                    <a:pt x="188231" y="330324"/>
                  </a:lnTo>
                  <a:lnTo>
                    <a:pt x="188392" y="335739"/>
                  </a:lnTo>
                  <a:lnTo>
                    <a:pt x="188560" y="341154"/>
                  </a:lnTo>
                  <a:lnTo>
                    <a:pt x="188735" y="346570"/>
                  </a:lnTo>
                  <a:lnTo>
                    <a:pt x="188918" y="351985"/>
                  </a:lnTo>
                  <a:lnTo>
                    <a:pt x="189112" y="357400"/>
                  </a:lnTo>
                  <a:lnTo>
                    <a:pt x="189314" y="362815"/>
                  </a:lnTo>
                  <a:lnTo>
                    <a:pt x="189523" y="368230"/>
                  </a:lnTo>
                  <a:lnTo>
                    <a:pt x="189741" y="373645"/>
                  </a:lnTo>
                  <a:lnTo>
                    <a:pt x="189969" y="379060"/>
                  </a:lnTo>
                  <a:lnTo>
                    <a:pt x="190206" y="384476"/>
                  </a:lnTo>
                  <a:lnTo>
                    <a:pt x="190451" y="389891"/>
                  </a:lnTo>
                  <a:lnTo>
                    <a:pt x="190704" y="395306"/>
                  </a:lnTo>
                  <a:lnTo>
                    <a:pt x="190966" y="400721"/>
                  </a:lnTo>
                  <a:lnTo>
                    <a:pt x="191239" y="406136"/>
                  </a:lnTo>
                  <a:lnTo>
                    <a:pt x="191519" y="411551"/>
                  </a:lnTo>
                  <a:lnTo>
                    <a:pt x="191806" y="416967"/>
                  </a:lnTo>
                  <a:lnTo>
                    <a:pt x="192103" y="422382"/>
                  </a:lnTo>
                  <a:lnTo>
                    <a:pt x="192409" y="427797"/>
                  </a:lnTo>
                  <a:lnTo>
                    <a:pt x="192722" y="433212"/>
                  </a:lnTo>
                  <a:lnTo>
                    <a:pt x="193042" y="438627"/>
                  </a:lnTo>
                  <a:lnTo>
                    <a:pt x="193370" y="444042"/>
                  </a:lnTo>
                  <a:lnTo>
                    <a:pt x="193707" y="449458"/>
                  </a:lnTo>
                  <a:lnTo>
                    <a:pt x="194051" y="454873"/>
                  </a:lnTo>
                  <a:lnTo>
                    <a:pt x="194401" y="460288"/>
                  </a:lnTo>
                  <a:lnTo>
                    <a:pt x="194758" y="465703"/>
                  </a:lnTo>
                  <a:lnTo>
                    <a:pt x="195124" y="471118"/>
                  </a:lnTo>
                  <a:lnTo>
                    <a:pt x="195496" y="476533"/>
                  </a:lnTo>
                  <a:lnTo>
                    <a:pt x="195874" y="481948"/>
                  </a:lnTo>
                  <a:lnTo>
                    <a:pt x="196258" y="487364"/>
                  </a:lnTo>
                  <a:lnTo>
                    <a:pt x="196650" y="492779"/>
                  </a:lnTo>
                  <a:lnTo>
                    <a:pt x="197049" y="498194"/>
                  </a:lnTo>
                  <a:lnTo>
                    <a:pt x="197454" y="503609"/>
                  </a:lnTo>
                  <a:lnTo>
                    <a:pt x="197864" y="509024"/>
                  </a:lnTo>
                  <a:lnTo>
                    <a:pt x="198282" y="514439"/>
                  </a:lnTo>
                  <a:lnTo>
                    <a:pt x="198707" y="519855"/>
                  </a:lnTo>
                  <a:lnTo>
                    <a:pt x="199139" y="525270"/>
                  </a:lnTo>
                  <a:lnTo>
                    <a:pt x="199576" y="530685"/>
                  </a:lnTo>
                  <a:lnTo>
                    <a:pt x="200021" y="536100"/>
                  </a:lnTo>
                  <a:lnTo>
                    <a:pt x="200475" y="541515"/>
                  </a:lnTo>
                  <a:lnTo>
                    <a:pt x="200935" y="546930"/>
                  </a:lnTo>
                  <a:lnTo>
                    <a:pt x="201403" y="552345"/>
                  </a:lnTo>
                  <a:lnTo>
                    <a:pt x="201878" y="557761"/>
                  </a:lnTo>
                  <a:lnTo>
                    <a:pt x="202364" y="563176"/>
                  </a:lnTo>
                  <a:lnTo>
                    <a:pt x="202858" y="568591"/>
                  </a:lnTo>
                  <a:lnTo>
                    <a:pt x="203360" y="574006"/>
                  </a:lnTo>
                  <a:lnTo>
                    <a:pt x="203870" y="579421"/>
                  </a:lnTo>
                  <a:lnTo>
                    <a:pt x="204392" y="584836"/>
                  </a:lnTo>
                  <a:lnTo>
                    <a:pt x="204925" y="590252"/>
                  </a:lnTo>
                  <a:lnTo>
                    <a:pt x="205467" y="595667"/>
                  </a:lnTo>
                  <a:lnTo>
                    <a:pt x="206019" y="601082"/>
                  </a:lnTo>
                  <a:lnTo>
                    <a:pt x="206583" y="606497"/>
                  </a:lnTo>
                  <a:lnTo>
                    <a:pt x="207160" y="611912"/>
                  </a:lnTo>
                  <a:lnTo>
                    <a:pt x="207749" y="617327"/>
                  </a:lnTo>
                  <a:lnTo>
                    <a:pt x="208349" y="622743"/>
                  </a:lnTo>
                  <a:lnTo>
                    <a:pt x="208961" y="628158"/>
                  </a:lnTo>
                  <a:lnTo>
                    <a:pt x="209590" y="633573"/>
                  </a:lnTo>
                  <a:lnTo>
                    <a:pt x="210231" y="638988"/>
                  </a:lnTo>
                  <a:lnTo>
                    <a:pt x="210885" y="644403"/>
                  </a:lnTo>
                  <a:lnTo>
                    <a:pt x="211552" y="649818"/>
                  </a:lnTo>
                  <a:lnTo>
                    <a:pt x="212237" y="655233"/>
                  </a:lnTo>
                  <a:lnTo>
                    <a:pt x="212937" y="660649"/>
                  </a:lnTo>
                  <a:lnTo>
                    <a:pt x="213651" y="666064"/>
                  </a:lnTo>
                  <a:lnTo>
                    <a:pt x="214379" y="671479"/>
                  </a:lnTo>
                  <a:lnTo>
                    <a:pt x="215126" y="676894"/>
                  </a:lnTo>
                  <a:lnTo>
                    <a:pt x="215890" y="682309"/>
                  </a:lnTo>
                  <a:lnTo>
                    <a:pt x="216669" y="687724"/>
                  </a:lnTo>
                  <a:lnTo>
                    <a:pt x="217463" y="693140"/>
                  </a:lnTo>
                  <a:lnTo>
                    <a:pt x="218276" y="698555"/>
                  </a:lnTo>
                  <a:lnTo>
                    <a:pt x="219108" y="703970"/>
                  </a:lnTo>
                  <a:lnTo>
                    <a:pt x="219955" y="709385"/>
                  </a:lnTo>
                  <a:lnTo>
                    <a:pt x="220818" y="714800"/>
                  </a:lnTo>
                  <a:lnTo>
                    <a:pt x="221698" y="720215"/>
                  </a:lnTo>
                  <a:lnTo>
                    <a:pt x="222600" y="725631"/>
                  </a:lnTo>
                  <a:lnTo>
                    <a:pt x="223517" y="731046"/>
                  </a:lnTo>
                  <a:lnTo>
                    <a:pt x="224450" y="736461"/>
                  </a:lnTo>
                  <a:lnTo>
                    <a:pt x="225398" y="741876"/>
                  </a:lnTo>
                  <a:lnTo>
                    <a:pt x="226368" y="747291"/>
                  </a:lnTo>
                  <a:lnTo>
                    <a:pt x="227354" y="752706"/>
                  </a:lnTo>
                  <a:lnTo>
                    <a:pt x="228354" y="758121"/>
                  </a:lnTo>
                  <a:lnTo>
                    <a:pt x="229368" y="763537"/>
                  </a:lnTo>
                  <a:lnTo>
                    <a:pt x="230402" y="768952"/>
                  </a:lnTo>
                  <a:lnTo>
                    <a:pt x="231450" y="774367"/>
                  </a:lnTo>
                  <a:lnTo>
                    <a:pt x="232511" y="779782"/>
                  </a:lnTo>
                  <a:lnTo>
                    <a:pt x="233585" y="785197"/>
                  </a:lnTo>
                  <a:lnTo>
                    <a:pt x="234674" y="790612"/>
                  </a:lnTo>
                  <a:lnTo>
                    <a:pt x="235775" y="796028"/>
                  </a:lnTo>
                  <a:lnTo>
                    <a:pt x="236887" y="801443"/>
                  </a:lnTo>
                  <a:lnTo>
                    <a:pt x="238008" y="806858"/>
                  </a:lnTo>
                  <a:lnTo>
                    <a:pt x="239139" y="812273"/>
                  </a:lnTo>
                  <a:lnTo>
                    <a:pt x="240280" y="817688"/>
                  </a:lnTo>
                  <a:lnTo>
                    <a:pt x="241428" y="823103"/>
                  </a:lnTo>
                  <a:lnTo>
                    <a:pt x="242581" y="828518"/>
                  </a:lnTo>
                  <a:lnTo>
                    <a:pt x="243739" y="833934"/>
                  </a:lnTo>
                  <a:lnTo>
                    <a:pt x="244902" y="839349"/>
                  </a:lnTo>
                  <a:lnTo>
                    <a:pt x="246067" y="844764"/>
                  </a:lnTo>
                  <a:lnTo>
                    <a:pt x="247232" y="850179"/>
                  </a:lnTo>
                  <a:lnTo>
                    <a:pt x="248398" y="855594"/>
                  </a:lnTo>
                  <a:lnTo>
                    <a:pt x="249563" y="861009"/>
                  </a:lnTo>
                  <a:lnTo>
                    <a:pt x="250724" y="866425"/>
                  </a:lnTo>
                  <a:lnTo>
                    <a:pt x="251881" y="871840"/>
                  </a:lnTo>
                  <a:lnTo>
                    <a:pt x="253034" y="877255"/>
                  </a:lnTo>
                  <a:lnTo>
                    <a:pt x="254179" y="882670"/>
                  </a:lnTo>
                  <a:lnTo>
                    <a:pt x="255315" y="888085"/>
                  </a:lnTo>
                  <a:lnTo>
                    <a:pt x="256443" y="893500"/>
                  </a:lnTo>
                  <a:lnTo>
                    <a:pt x="257561" y="898916"/>
                  </a:lnTo>
                  <a:lnTo>
                    <a:pt x="258667" y="904331"/>
                  </a:lnTo>
                  <a:lnTo>
                    <a:pt x="259759" y="909746"/>
                  </a:lnTo>
                  <a:lnTo>
                    <a:pt x="260837" y="915161"/>
                  </a:lnTo>
                  <a:lnTo>
                    <a:pt x="261903" y="920576"/>
                  </a:lnTo>
                  <a:lnTo>
                    <a:pt x="262953" y="925991"/>
                  </a:lnTo>
                  <a:lnTo>
                    <a:pt x="263983" y="931406"/>
                  </a:lnTo>
                  <a:lnTo>
                    <a:pt x="264998" y="936822"/>
                  </a:lnTo>
                  <a:lnTo>
                    <a:pt x="265996" y="942237"/>
                  </a:lnTo>
                  <a:lnTo>
                    <a:pt x="266977" y="947652"/>
                  </a:lnTo>
                  <a:lnTo>
                    <a:pt x="267935" y="953067"/>
                  </a:lnTo>
                  <a:lnTo>
                    <a:pt x="268874" y="958482"/>
                  </a:lnTo>
                  <a:lnTo>
                    <a:pt x="269796" y="963897"/>
                  </a:lnTo>
                  <a:lnTo>
                    <a:pt x="270700" y="969313"/>
                  </a:lnTo>
                  <a:lnTo>
                    <a:pt x="271580" y="974728"/>
                  </a:lnTo>
                  <a:lnTo>
                    <a:pt x="272440" y="980143"/>
                  </a:lnTo>
                  <a:lnTo>
                    <a:pt x="273281" y="985558"/>
                  </a:lnTo>
                  <a:lnTo>
                    <a:pt x="274106" y="990973"/>
                  </a:lnTo>
                  <a:lnTo>
                    <a:pt x="274908" y="996388"/>
                  </a:lnTo>
                  <a:lnTo>
                    <a:pt x="275690" y="1001804"/>
                  </a:lnTo>
                  <a:lnTo>
                    <a:pt x="276454" y="1007219"/>
                  </a:lnTo>
                  <a:lnTo>
                    <a:pt x="277202" y="1012634"/>
                  </a:lnTo>
                  <a:lnTo>
                    <a:pt x="277932" y="1018049"/>
                  </a:lnTo>
                  <a:lnTo>
                    <a:pt x="278641" y="1023464"/>
                  </a:lnTo>
                  <a:lnTo>
                    <a:pt x="279334" y="1028879"/>
                  </a:lnTo>
                  <a:lnTo>
                    <a:pt x="280013" y="1034294"/>
                  </a:lnTo>
                  <a:lnTo>
                    <a:pt x="280678" y="1039710"/>
                  </a:lnTo>
                  <a:lnTo>
                    <a:pt x="281324" y="1045125"/>
                  </a:lnTo>
                  <a:lnTo>
                    <a:pt x="281956" y="1050540"/>
                  </a:lnTo>
                  <a:lnTo>
                    <a:pt x="282577" y="1055955"/>
                  </a:lnTo>
                  <a:lnTo>
                    <a:pt x="283185" y="1061370"/>
                  </a:lnTo>
                  <a:lnTo>
                    <a:pt x="283778" y="1066785"/>
                  </a:lnTo>
                  <a:lnTo>
                    <a:pt x="284360" y="1072201"/>
                  </a:lnTo>
                  <a:lnTo>
                    <a:pt x="284932" y="1077616"/>
                  </a:lnTo>
                  <a:lnTo>
                    <a:pt x="285493" y="1083031"/>
                  </a:lnTo>
                  <a:lnTo>
                    <a:pt x="286044" y="1088446"/>
                  </a:lnTo>
                  <a:lnTo>
                    <a:pt x="286583" y="1093861"/>
                  </a:lnTo>
                  <a:lnTo>
                    <a:pt x="287114" y="1099276"/>
                  </a:lnTo>
                  <a:lnTo>
                    <a:pt x="287636" y="1104691"/>
                  </a:lnTo>
                  <a:lnTo>
                    <a:pt x="288149" y="1110107"/>
                  </a:lnTo>
                  <a:lnTo>
                    <a:pt x="288651" y="1115522"/>
                  </a:lnTo>
                  <a:lnTo>
                    <a:pt x="289145" y="1120937"/>
                  </a:lnTo>
                  <a:lnTo>
                    <a:pt x="289630" y="1126352"/>
                  </a:lnTo>
                  <a:lnTo>
                    <a:pt x="290107" y="1131767"/>
                  </a:lnTo>
                  <a:lnTo>
                    <a:pt x="290571" y="1137182"/>
                  </a:lnTo>
                  <a:lnTo>
                    <a:pt x="291026" y="1142598"/>
                  </a:lnTo>
                  <a:lnTo>
                    <a:pt x="291472" y="1148013"/>
                  </a:lnTo>
                  <a:lnTo>
                    <a:pt x="291907" y="1153428"/>
                  </a:lnTo>
                  <a:lnTo>
                    <a:pt x="292329" y="1158843"/>
                  </a:lnTo>
                  <a:lnTo>
                    <a:pt x="292738" y="1164258"/>
                  </a:lnTo>
                  <a:lnTo>
                    <a:pt x="293135" y="1169673"/>
                  </a:lnTo>
                  <a:lnTo>
                    <a:pt x="293519" y="1175089"/>
                  </a:lnTo>
                  <a:lnTo>
                    <a:pt x="293887" y="1180504"/>
                  </a:lnTo>
                  <a:lnTo>
                    <a:pt x="294238" y="1185919"/>
                  </a:lnTo>
                  <a:lnTo>
                    <a:pt x="294574" y="1191334"/>
                  </a:lnTo>
                  <a:lnTo>
                    <a:pt x="294895" y="1196749"/>
                  </a:lnTo>
                  <a:lnTo>
                    <a:pt x="295196" y="1202164"/>
                  </a:lnTo>
                  <a:lnTo>
                    <a:pt x="295474" y="1207579"/>
                  </a:lnTo>
                  <a:lnTo>
                    <a:pt x="295735" y="1212995"/>
                  </a:lnTo>
                  <a:lnTo>
                    <a:pt x="295976" y="1218410"/>
                  </a:lnTo>
                  <a:lnTo>
                    <a:pt x="296197" y="1223825"/>
                  </a:lnTo>
                  <a:lnTo>
                    <a:pt x="296390" y="1229240"/>
                  </a:lnTo>
                  <a:lnTo>
                    <a:pt x="296562" y="1234655"/>
                  </a:lnTo>
                  <a:lnTo>
                    <a:pt x="296713" y="1240070"/>
                  </a:lnTo>
                  <a:lnTo>
                    <a:pt x="296843" y="1245486"/>
                  </a:lnTo>
                  <a:lnTo>
                    <a:pt x="296943" y="1250901"/>
                  </a:lnTo>
                  <a:lnTo>
                    <a:pt x="297020" y="1256316"/>
                  </a:lnTo>
                  <a:lnTo>
                    <a:pt x="297075" y="1261731"/>
                  </a:lnTo>
                  <a:lnTo>
                    <a:pt x="297109" y="1267146"/>
                  </a:lnTo>
                  <a:lnTo>
                    <a:pt x="297116" y="1272561"/>
                  </a:lnTo>
                  <a:lnTo>
                    <a:pt x="297100" y="1277976"/>
                  </a:lnTo>
                  <a:lnTo>
                    <a:pt x="297063" y="1283392"/>
                  </a:lnTo>
                  <a:lnTo>
                    <a:pt x="297007" y="1288807"/>
                  </a:lnTo>
                  <a:lnTo>
                    <a:pt x="296929" y="1294222"/>
                  </a:lnTo>
                  <a:lnTo>
                    <a:pt x="296829" y="1299637"/>
                  </a:lnTo>
                  <a:lnTo>
                    <a:pt x="296713" y="1305052"/>
                  </a:lnTo>
                  <a:lnTo>
                    <a:pt x="296581" y="1310467"/>
                  </a:lnTo>
                  <a:lnTo>
                    <a:pt x="296434" y="1315883"/>
                  </a:lnTo>
                  <a:lnTo>
                    <a:pt x="296269" y="1321298"/>
                  </a:lnTo>
                  <a:lnTo>
                    <a:pt x="296093" y="1326713"/>
                  </a:lnTo>
                  <a:lnTo>
                    <a:pt x="295907" y="1332128"/>
                  </a:lnTo>
                  <a:lnTo>
                    <a:pt x="295711" y="1337543"/>
                  </a:lnTo>
                  <a:lnTo>
                    <a:pt x="295505" y="1342958"/>
                  </a:lnTo>
                  <a:lnTo>
                    <a:pt x="295293" y="1348374"/>
                  </a:lnTo>
                  <a:lnTo>
                    <a:pt x="295076" y="1353789"/>
                  </a:lnTo>
                  <a:lnTo>
                    <a:pt x="294855" y="1359204"/>
                  </a:lnTo>
                  <a:lnTo>
                    <a:pt x="294630" y="1364619"/>
                  </a:lnTo>
                  <a:lnTo>
                    <a:pt x="294404" y="1370034"/>
                  </a:lnTo>
                  <a:lnTo>
                    <a:pt x="294177" y="1375449"/>
                  </a:lnTo>
                  <a:lnTo>
                    <a:pt x="293951" y="1380864"/>
                  </a:lnTo>
                  <a:lnTo>
                    <a:pt x="293725" y="1386280"/>
                  </a:lnTo>
                  <a:lnTo>
                    <a:pt x="293501" y="1391695"/>
                  </a:lnTo>
                  <a:lnTo>
                    <a:pt x="293279" y="1397110"/>
                  </a:lnTo>
                  <a:lnTo>
                    <a:pt x="293058" y="1402525"/>
                  </a:lnTo>
                  <a:lnTo>
                    <a:pt x="292840" y="1407940"/>
                  </a:lnTo>
                  <a:lnTo>
                    <a:pt x="292625" y="1413355"/>
                  </a:lnTo>
                  <a:lnTo>
                    <a:pt x="292412" y="1418771"/>
                  </a:lnTo>
                  <a:lnTo>
                    <a:pt x="292200" y="1424186"/>
                  </a:lnTo>
                  <a:lnTo>
                    <a:pt x="291988" y="1429601"/>
                  </a:lnTo>
                  <a:lnTo>
                    <a:pt x="291778" y="1435016"/>
                  </a:lnTo>
                  <a:lnTo>
                    <a:pt x="291566" y="1440431"/>
                  </a:lnTo>
                  <a:lnTo>
                    <a:pt x="291353" y="1445846"/>
                  </a:lnTo>
                  <a:lnTo>
                    <a:pt x="291137" y="1451262"/>
                  </a:lnTo>
                  <a:lnTo>
                    <a:pt x="290916" y="1456677"/>
                  </a:lnTo>
                  <a:lnTo>
                    <a:pt x="290690" y="1462092"/>
                  </a:lnTo>
                  <a:lnTo>
                    <a:pt x="290458" y="1467507"/>
                  </a:lnTo>
                  <a:lnTo>
                    <a:pt x="290218" y="1472922"/>
                  </a:lnTo>
                  <a:lnTo>
                    <a:pt x="289967" y="1478337"/>
                  </a:lnTo>
                  <a:lnTo>
                    <a:pt x="289704" y="1483752"/>
                  </a:lnTo>
                  <a:lnTo>
                    <a:pt x="289429" y="1489168"/>
                  </a:lnTo>
                  <a:lnTo>
                    <a:pt x="289141" y="1494583"/>
                  </a:lnTo>
                  <a:lnTo>
                    <a:pt x="288837" y="1499998"/>
                  </a:lnTo>
                  <a:lnTo>
                    <a:pt x="288513" y="1505413"/>
                  </a:lnTo>
                  <a:lnTo>
                    <a:pt x="288172" y="1510828"/>
                  </a:lnTo>
                  <a:lnTo>
                    <a:pt x="287814" y="1516243"/>
                  </a:lnTo>
                  <a:lnTo>
                    <a:pt x="287436" y="1521659"/>
                  </a:lnTo>
                  <a:lnTo>
                    <a:pt x="287031" y="1527074"/>
                  </a:lnTo>
                  <a:lnTo>
                    <a:pt x="286605" y="1532489"/>
                  </a:lnTo>
                  <a:lnTo>
                    <a:pt x="286158" y="1537904"/>
                  </a:lnTo>
                  <a:lnTo>
                    <a:pt x="285689" y="1543319"/>
                  </a:lnTo>
                  <a:lnTo>
                    <a:pt x="285190" y="1548734"/>
                  </a:lnTo>
                  <a:lnTo>
                    <a:pt x="284668" y="1554149"/>
                  </a:lnTo>
                  <a:lnTo>
                    <a:pt x="284123" y="1559565"/>
                  </a:lnTo>
                  <a:lnTo>
                    <a:pt x="283557" y="1564980"/>
                  </a:lnTo>
                  <a:lnTo>
                    <a:pt x="282962" y="1570395"/>
                  </a:lnTo>
                  <a:lnTo>
                    <a:pt x="282342" y="1575810"/>
                  </a:lnTo>
                  <a:lnTo>
                    <a:pt x="281702" y="1581225"/>
                  </a:lnTo>
                  <a:lnTo>
                    <a:pt x="281040" y="1586640"/>
                  </a:lnTo>
                  <a:lnTo>
                    <a:pt x="280356" y="1592056"/>
                  </a:lnTo>
                  <a:lnTo>
                    <a:pt x="279648" y="1597471"/>
                  </a:lnTo>
                  <a:lnTo>
                    <a:pt x="278923" y="1602886"/>
                  </a:lnTo>
                  <a:lnTo>
                    <a:pt x="278181" y="1608301"/>
                  </a:lnTo>
                  <a:lnTo>
                    <a:pt x="277422" y="1613716"/>
                  </a:lnTo>
                  <a:lnTo>
                    <a:pt x="276644" y="1619131"/>
                  </a:lnTo>
                  <a:lnTo>
                    <a:pt x="275855" y="1624547"/>
                  </a:lnTo>
                  <a:lnTo>
                    <a:pt x="275053" y="1629962"/>
                  </a:lnTo>
                  <a:lnTo>
                    <a:pt x="274242" y="1635377"/>
                  </a:lnTo>
                  <a:lnTo>
                    <a:pt x="273420" y="1640792"/>
                  </a:lnTo>
                  <a:lnTo>
                    <a:pt x="272591" y="1646207"/>
                  </a:lnTo>
                  <a:lnTo>
                    <a:pt x="271757" y="1651622"/>
                  </a:lnTo>
                  <a:lnTo>
                    <a:pt x="270920" y="1657037"/>
                  </a:lnTo>
                  <a:lnTo>
                    <a:pt x="270080" y="1662453"/>
                  </a:lnTo>
                  <a:lnTo>
                    <a:pt x="269240" y="1667868"/>
                  </a:lnTo>
                  <a:lnTo>
                    <a:pt x="268401" y="1673283"/>
                  </a:lnTo>
                  <a:lnTo>
                    <a:pt x="267565" y="1678698"/>
                  </a:lnTo>
                  <a:lnTo>
                    <a:pt x="266734" y="1684113"/>
                  </a:lnTo>
                  <a:lnTo>
                    <a:pt x="265909" y="1689528"/>
                  </a:lnTo>
                  <a:lnTo>
                    <a:pt x="265091" y="1694944"/>
                  </a:lnTo>
                  <a:lnTo>
                    <a:pt x="264281" y="1700359"/>
                  </a:lnTo>
                  <a:lnTo>
                    <a:pt x="263480" y="1705774"/>
                  </a:lnTo>
                  <a:lnTo>
                    <a:pt x="262693" y="1711189"/>
                  </a:lnTo>
                  <a:lnTo>
                    <a:pt x="261916" y="1716604"/>
                  </a:lnTo>
                  <a:lnTo>
                    <a:pt x="261152" y="1722019"/>
                  </a:lnTo>
                  <a:lnTo>
                    <a:pt x="260399" y="1727435"/>
                  </a:lnTo>
                  <a:lnTo>
                    <a:pt x="259665" y="1732850"/>
                  </a:lnTo>
                  <a:lnTo>
                    <a:pt x="258945" y="1738265"/>
                  </a:lnTo>
                  <a:lnTo>
                    <a:pt x="258238" y="1743680"/>
                  </a:lnTo>
                  <a:lnTo>
                    <a:pt x="257546" y="1749095"/>
                  </a:lnTo>
                  <a:lnTo>
                    <a:pt x="256874" y="1754510"/>
                  </a:lnTo>
                  <a:lnTo>
                    <a:pt x="256218" y="1759925"/>
                  </a:lnTo>
                  <a:lnTo>
                    <a:pt x="255576" y="1765341"/>
                  </a:lnTo>
                  <a:lnTo>
                    <a:pt x="254950" y="1770756"/>
                  </a:lnTo>
                  <a:lnTo>
                    <a:pt x="254342" y="1776171"/>
                  </a:lnTo>
                  <a:lnTo>
                    <a:pt x="253752" y="1781586"/>
                  </a:lnTo>
                  <a:lnTo>
                    <a:pt x="253177" y="1787001"/>
                  </a:lnTo>
                  <a:lnTo>
                    <a:pt x="252616" y="1792416"/>
                  </a:lnTo>
                  <a:lnTo>
                    <a:pt x="252072" y="1797832"/>
                  </a:lnTo>
                  <a:lnTo>
                    <a:pt x="251547" y="1803247"/>
                  </a:lnTo>
                  <a:lnTo>
                    <a:pt x="251036" y="1808662"/>
                  </a:lnTo>
                  <a:lnTo>
                    <a:pt x="250539" y="1814077"/>
                  </a:lnTo>
                  <a:lnTo>
                    <a:pt x="250056" y="1819492"/>
                  </a:lnTo>
                  <a:lnTo>
                    <a:pt x="249593" y="1824907"/>
                  </a:lnTo>
                  <a:lnTo>
                    <a:pt x="249143" y="1830322"/>
                  </a:lnTo>
                  <a:lnTo>
                    <a:pt x="248707" y="1835738"/>
                  </a:lnTo>
                  <a:lnTo>
                    <a:pt x="248284" y="1841153"/>
                  </a:lnTo>
                  <a:lnTo>
                    <a:pt x="247881" y="1846568"/>
                  </a:lnTo>
                  <a:lnTo>
                    <a:pt x="247493" y="1851983"/>
                  </a:lnTo>
                  <a:lnTo>
                    <a:pt x="247119" y="1857398"/>
                  </a:lnTo>
                  <a:lnTo>
                    <a:pt x="246760" y="1862813"/>
                  </a:lnTo>
                  <a:lnTo>
                    <a:pt x="246420" y="1868229"/>
                  </a:lnTo>
                  <a:lnTo>
                    <a:pt x="246100" y="1873644"/>
                  </a:lnTo>
                  <a:lnTo>
                    <a:pt x="245797" y="1879059"/>
                  </a:lnTo>
                  <a:lnTo>
                    <a:pt x="245512" y="1884474"/>
                  </a:lnTo>
                  <a:lnTo>
                    <a:pt x="245249" y="1889889"/>
                  </a:lnTo>
                  <a:lnTo>
                    <a:pt x="245013" y="1895304"/>
                  </a:lnTo>
                  <a:lnTo>
                    <a:pt x="244799" y="1900720"/>
                  </a:lnTo>
                  <a:lnTo>
                    <a:pt x="244610" y="1906135"/>
                  </a:lnTo>
                  <a:lnTo>
                    <a:pt x="244448" y="1911550"/>
                  </a:lnTo>
                  <a:lnTo>
                    <a:pt x="244325" y="1916965"/>
                  </a:lnTo>
                  <a:lnTo>
                    <a:pt x="244233" y="1922380"/>
                  </a:lnTo>
                  <a:lnTo>
                    <a:pt x="244175" y="1927795"/>
                  </a:lnTo>
                  <a:lnTo>
                    <a:pt x="244153" y="1933210"/>
                  </a:lnTo>
                  <a:lnTo>
                    <a:pt x="244186" y="1938626"/>
                  </a:lnTo>
                  <a:lnTo>
                    <a:pt x="244263" y="1944041"/>
                  </a:lnTo>
                  <a:lnTo>
                    <a:pt x="244387" y="1949456"/>
                  </a:lnTo>
                  <a:lnTo>
                    <a:pt x="244560" y="1954871"/>
                  </a:lnTo>
                  <a:lnTo>
                    <a:pt x="244803" y="1960286"/>
                  </a:lnTo>
                  <a:lnTo>
                    <a:pt x="245111" y="1965701"/>
                  </a:lnTo>
                  <a:lnTo>
                    <a:pt x="245482" y="1971117"/>
                  </a:lnTo>
                  <a:lnTo>
                    <a:pt x="245918" y="1976532"/>
                  </a:lnTo>
                  <a:lnTo>
                    <a:pt x="246438" y="1981947"/>
                  </a:lnTo>
                  <a:lnTo>
                    <a:pt x="247050" y="1987362"/>
                  </a:lnTo>
                  <a:lnTo>
                    <a:pt x="247743" y="1992777"/>
                  </a:lnTo>
                  <a:lnTo>
                    <a:pt x="248518" y="1998192"/>
                  </a:lnTo>
                  <a:lnTo>
                    <a:pt x="249388" y="2003608"/>
                  </a:lnTo>
                  <a:lnTo>
                    <a:pt x="250382" y="2009023"/>
                  </a:lnTo>
                  <a:lnTo>
                    <a:pt x="251473" y="2014438"/>
                  </a:lnTo>
                  <a:lnTo>
                    <a:pt x="252663" y="2019853"/>
                  </a:lnTo>
                  <a:lnTo>
                    <a:pt x="253955" y="2025268"/>
                  </a:lnTo>
                  <a:lnTo>
                    <a:pt x="255402" y="2030683"/>
                  </a:lnTo>
                  <a:lnTo>
                    <a:pt x="256958" y="2036098"/>
                  </a:lnTo>
                  <a:lnTo>
                    <a:pt x="258626" y="2041514"/>
                  </a:lnTo>
                  <a:lnTo>
                    <a:pt x="260407" y="2046929"/>
                  </a:lnTo>
                  <a:lnTo>
                    <a:pt x="262343" y="2052344"/>
                  </a:lnTo>
                  <a:lnTo>
                    <a:pt x="264408" y="2057759"/>
                  </a:lnTo>
                  <a:lnTo>
                    <a:pt x="266588" y="2063174"/>
                  </a:lnTo>
                  <a:lnTo>
                    <a:pt x="268885" y="2068589"/>
                  </a:lnTo>
                  <a:lnTo>
                    <a:pt x="271323" y="2074005"/>
                  </a:lnTo>
                  <a:lnTo>
                    <a:pt x="273898" y="2079420"/>
                  </a:lnTo>
                  <a:lnTo>
                    <a:pt x="276582" y="2084835"/>
                  </a:lnTo>
                  <a:lnTo>
                    <a:pt x="279372" y="2090250"/>
                  </a:lnTo>
                  <a:lnTo>
                    <a:pt x="282279" y="2095665"/>
                  </a:lnTo>
                  <a:lnTo>
                    <a:pt x="285311" y="2101080"/>
                  </a:lnTo>
                  <a:lnTo>
                    <a:pt x="288431" y="2106495"/>
                  </a:lnTo>
                  <a:lnTo>
                    <a:pt x="291635" y="2111911"/>
                  </a:lnTo>
                  <a:lnTo>
                    <a:pt x="294917" y="2117326"/>
                  </a:lnTo>
                  <a:lnTo>
                    <a:pt x="298293" y="2122741"/>
                  </a:lnTo>
                  <a:lnTo>
                    <a:pt x="301721" y="2128156"/>
                  </a:lnTo>
                  <a:lnTo>
                    <a:pt x="305194" y="2133571"/>
                  </a:lnTo>
                  <a:lnTo>
                    <a:pt x="308705" y="2138986"/>
                  </a:lnTo>
                  <a:lnTo>
                    <a:pt x="312247" y="2144402"/>
                  </a:lnTo>
                  <a:lnTo>
                    <a:pt x="315796" y="2149817"/>
                  </a:lnTo>
                  <a:lnTo>
                    <a:pt x="319341" y="2155232"/>
                  </a:lnTo>
                  <a:lnTo>
                    <a:pt x="322872" y="2160647"/>
                  </a:lnTo>
                  <a:lnTo>
                    <a:pt x="326367" y="2166062"/>
                  </a:lnTo>
                  <a:lnTo>
                    <a:pt x="329807" y="2171477"/>
                  </a:lnTo>
                  <a:lnTo>
                    <a:pt x="333187" y="2176893"/>
                  </a:lnTo>
                  <a:lnTo>
                    <a:pt x="336498" y="2182308"/>
                  </a:lnTo>
                  <a:lnTo>
                    <a:pt x="339711" y="2187723"/>
                  </a:lnTo>
                  <a:lnTo>
                    <a:pt x="342796" y="2193138"/>
                  </a:lnTo>
                  <a:lnTo>
                    <a:pt x="345766" y="2198553"/>
                  </a:lnTo>
                  <a:lnTo>
                    <a:pt x="348613" y="2203968"/>
                  </a:lnTo>
                  <a:lnTo>
                    <a:pt x="351317" y="2209383"/>
                  </a:lnTo>
                  <a:lnTo>
                    <a:pt x="353815" y="2214799"/>
                  </a:lnTo>
                  <a:lnTo>
                    <a:pt x="356151" y="2220214"/>
                  </a:lnTo>
                  <a:lnTo>
                    <a:pt x="358319" y="2225629"/>
                  </a:lnTo>
                  <a:lnTo>
                    <a:pt x="360312" y="2231044"/>
                  </a:lnTo>
                  <a:lnTo>
                    <a:pt x="362044" y="2236459"/>
                  </a:lnTo>
                  <a:lnTo>
                    <a:pt x="363575" y="2241874"/>
                  </a:lnTo>
                  <a:lnTo>
                    <a:pt x="364907" y="2247290"/>
                  </a:lnTo>
                  <a:lnTo>
                    <a:pt x="366039" y="2252705"/>
                  </a:lnTo>
                  <a:lnTo>
                    <a:pt x="366903" y="2258120"/>
                  </a:lnTo>
                  <a:lnTo>
                    <a:pt x="367528" y="2263535"/>
                  </a:lnTo>
                  <a:lnTo>
                    <a:pt x="367945" y="2268950"/>
                  </a:lnTo>
                  <a:lnTo>
                    <a:pt x="368154" y="2274365"/>
                  </a:lnTo>
                  <a:lnTo>
                    <a:pt x="368113" y="2279780"/>
                  </a:lnTo>
                  <a:lnTo>
                    <a:pt x="367817" y="2285196"/>
                  </a:lnTo>
                  <a:lnTo>
                    <a:pt x="367319" y="2290611"/>
                  </a:lnTo>
                  <a:lnTo>
                    <a:pt x="366624" y="2296026"/>
                  </a:lnTo>
                  <a:lnTo>
                    <a:pt x="365717" y="2301441"/>
                  </a:lnTo>
                  <a:lnTo>
                    <a:pt x="364559" y="2306856"/>
                  </a:lnTo>
                  <a:lnTo>
                    <a:pt x="363223" y="2312271"/>
                  </a:lnTo>
                  <a:lnTo>
                    <a:pt x="361715" y="2317687"/>
                  </a:lnTo>
                  <a:lnTo>
                    <a:pt x="360041" y="2323102"/>
                  </a:lnTo>
                  <a:lnTo>
                    <a:pt x="358144" y="2328517"/>
                  </a:lnTo>
                  <a:lnTo>
                    <a:pt x="356103" y="2333932"/>
                  </a:lnTo>
                  <a:lnTo>
                    <a:pt x="353925" y="2339347"/>
                  </a:lnTo>
                  <a:lnTo>
                    <a:pt x="351617" y="2344762"/>
                  </a:lnTo>
                  <a:lnTo>
                    <a:pt x="349152" y="2350178"/>
                  </a:lnTo>
                  <a:lnTo>
                    <a:pt x="346570" y="2355593"/>
                  </a:lnTo>
                  <a:lnTo>
                    <a:pt x="343892" y="2361008"/>
                  </a:lnTo>
                  <a:lnTo>
                    <a:pt x="341124" y="2366423"/>
                  </a:lnTo>
                  <a:lnTo>
                    <a:pt x="338258" y="2371838"/>
                  </a:lnTo>
                  <a:lnTo>
                    <a:pt x="335311" y="2377253"/>
                  </a:lnTo>
                  <a:lnTo>
                    <a:pt x="332306" y="2382668"/>
                  </a:lnTo>
                  <a:lnTo>
                    <a:pt x="329249" y="2388084"/>
                  </a:lnTo>
                  <a:lnTo>
                    <a:pt x="326144" y="2393499"/>
                  </a:lnTo>
                  <a:lnTo>
                    <a:pt x="322995" y="2398914"/>
                  </a:lnTo>
                  <a:lnTo>
                    <a:pt x="319823" y="2404329"/>
                  </a:lnTo>
                  <a:lnTo>
                    <a:pt x="316632" y="2409744"/>
                  </a:lnTo>
                  <a:lnTo>
                    <a:pt x="313428" y="2415159"/>
                  </a:lnTo>
                  <a:lnTo>
                    <a:pt x="310218" y="2420575"/>
                  </a:lnTo>
                  <a:lnTo>
                    <a:pt x="307011" y="2425990"/>
                  </a:lnTo>
                  <a:lnTo>
                    <a:pt x="303812" y="2431405"/>
                  </a:lnTo>
                  <a:lnTo>
                    <a:pt x="300624" y="2436820"/>
                  </a:lnTo>
                  <a:lnTo>
                    <a:pt x="297460" y="2442235"/>
                  </a:lnTo>
                  <a:lnTo>
                    <a:pt x="294321" y="2447650"/>
                  </a:lnTo>
                  <a:lnTo>
                    <a:pt x="291208" y="2453066"/>
                  </a:lnTo>
                  <a:lnTo>
                    <a:pt x="288124" y="2458481"/>
                  </a:lnTo>
                  <a:lnTo>
                    <a:pt x="285080" y="2463896"/>
                  </a:lnTo>
                  <a:lnTo>
                    <a:pt x="282080" y="2469311"/>
                  </a:lnTo>
                  <a:lnTo>
                    <a:pt x="279117" y="2474726"/>
                  </a:lnTo>
                  <a:lnTo>
                    <a:pt x="276195" y="2480141"/>
                  </a:lnTo>
                  <a:lnTo>
                    <a:pt x="273321" y="2485556"/>
                  </a:lnTo>
                  <a:lnTo>
                    <a:pt x="270504" y="2490972"/>
                  </a:lnTo>
                  <a:lnTo>
                    <a:pt x="267732" y="2496387"/>
                  </a:lnTo>
                  <a:lnTo>
                    <a:pt x="265006" y="2501802"/>
                  </a:lnTo>
                  <a:lnTo>
                    <a:pt x="262330" y="2507217"/>
                  </a:lnTo>
                  <a:lnTo>
                    <a:pt x="259720" y="2512632"/>
                  </a:lnTo>
                  <a:lnTo>
                    <a:pt x="257160" y="2518047"/>
                  </a:lnTo>
                  <a:lnTo>
                    <a:pt x="254648" y="2523463"/>
                  </a:lnTo>
                  <a:lnTo>
                    <a:pt x="252185" y="2528878"/>
                  </a:lnTo>
                  <a:lnTo>
                    <a:pt x="249792" y="2534293"/>
                  </a:lnTo>
                  <a:lnTo>
                    <a:pt x="247450" y="2539708"/>
                  </a:lnTo>
                  <a:lnTo>
                    <a:pt x="245157" y="2545123"/>
                  </a:lnTo>
                  <a:lnTo>
                    <a:pt x="242914" y="2550538"/>
                  </a:lnTo>
                  <a:lnTo>
                    <a:pt x="240735" y="2555953"/>
                  </a:lnTo>
                  <a:lnTo>
                    <a:pt x="238612" y="2561369"/>
                  </a:lnTo>
                  <a:lnTo>
                    <a:pt x="236537" y="2566784"/>
                  </a:lnTo>
                  <a:lnTo>
                    <a:pt x="234511" y="2572199"/>
                  </a:lnTo>
                  <a:lnTo>
                    <a:pt x="232541" y="2577614"/>
                  </a:lnTo>
                  <a:lnTo>
                    <a:pt x="230631" y="2583029"/>
                  </a:lnTo>
                  <a:lnTo>
                    <a:pt x="228768" y="2588444"/>
                  </a:lnTo>
                  <a:lnTo>
                    <a:pt x="226952" y="2593860"/>
                  </a:lnTo>
                  <a:lnTo>
                    <a:pt x="225186" y="2599275"/>
                  </a:lnTo>
                  <a:lnTo>
                    <a:pt x="223481" y="2604690"/>
                  </a:lnTo>
                  <a:lnTo>
                    <a:pt x="221821" y="2610105"/>
                  </a:lnTo>
                  <a:lnTo>
                    <a:pt x="220206" y="2615520"/>
                  </a:lnTo>
                  <a:lnTo>
                    <a:pt x="218635" y="2620935"/>
                  </a:lnTo>
                  <a:lnTo>
                    <a:pt x="217126" y="2626351"/>
                  </a:lnTo>
                  <a:lnTo>
                    <a:pt x="215660" y="2631766"/>
                  </a:lnTo>
                  <a:lnTo>
                    <a:pt x="214236" y="2637181"/>
                  </a:lnTo>
                  <a:lnTo>
                    <a:pt x="212853" y="2642596"/>
                  </a:lnTo>
                  <a:lnTo>
                    <a:pt x="211525" y="2648011"/>
                  </a:lnTo>
                  <a:lnTo>
                    <a:pt x="210242" y="2653426"/>
                  </a:lnTo>
                  <a:lnTo>
                    <a:pt x="208998" y="2658841"/>
                  </a:lnTo>
                  <a:lnTo>
                    <a:pt x="207793" y="2664257"/>
                  </a:lnTo>
                  <a:lnTo>
                    <a:pt x="206636" y="2669672"/>
                  </a:lnTo>
                  <a:lnTo>
                    <a:pt x="205524" y="2675087"/>
                  </a:lnTo>
                  <a:lnTo>
                    <a:pt x="204449" y="2680502"/>
                  </a:lnTo>
                  <a:lnTo>
                    <a:pt x="203410" y="2685917"/>
                  </a:lnTo>
                  <a:lnTo>
                    <a:pt x="202411" y="2691332"/>
                  </a:lnTo>
                  <a:lnTo>
                    <a:pt x="201458" y="2696748"/>
                  </a:lnTo>
                  <a:lnTo>
                    <a:pt x="200539" y="2702163"/>
                  </a:lnTo>
                  <a:lnTo>
                    <a:pt x="199653" y="2707578"/>
                  </a:lnTo>
                  <a:lnTo>
                    <a:pt x="198801" y="2712993"/>
                  </a:lnTo>
                  <a:lnTo>
                    <a:pt x="197994" y="2718408"/>
                  </a:lnTo>
                  <a:lnTo>
                    <a:pt x="197217" y="2723823"/>
                  </a:lnTo>
                  <a:lnTo>
                    <a:pt x="196471" y="2729239"/>
                  </a:lnTo>
                  <a:lnTo>
                    <a:pt x="195755" y="2734654"/>
                  </a:lnTo>
                  <a:lnTo>
                    <a:pt x="195077" y="2740069"/>
                  </a:lnTo>
                  <a:lnTo>
                    <a:pt x="194429" y="2745484"/>
                  </a:lnTo>
                  <a:lnTo>
                    <a:pt x="193809" y="2750899"/>
                  </a:lnTo>
                  <a:lnTo>
                    <a:pt x="193214" y="2756314"/>
                  </a:lnTo>
                  <a:lnTo>
                    <a:pt x="192652" y="2761729"/>
                  </a:lnTo>
                  <a:lnTo>
                    <a:pt x="192119" y="2767145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0" name="pg44">
              <a:extLst>
                <a:ext uri="{FF2B5EF4-FFF2-40B4-BE49-F238E27FC236}">
                  <a16:creationId xmlns:a16="http://schemas.microsoft.com/office/drawing/2014/main" id="{9C8E2F44-3D62-1832-1F33-9FD35EA8BA33}"/>
                </a:ext>
              </a:extLst>
            </p:cNvPr>
            <p:cNvSpPr/>
            <p:nvPr/>
          </p:nvSpPr>
          <p:spPr>
            <a:xfrm>
              <a:off x="9544418" y="3751422"/>
              <a:ext cx="333032" cy="2651621"/>
            </a:xfrm>
            <a:custGeom>
              <a:avLst/>
              <a:gdLst/>
              <a:ahLst/>
              <a:cxnLst/>
              <a:rect l="0" t="0" r="0" b="0"/>
              <a:pathLst>
                <a:path w="333032" h="2651621">
                  <a:moveTo>
                    <a:pt x="161926" y="2651621"/>
                  </a:moveTo>
                  <a:lnTo>
                    <a:pt x="161550" y="2646432"/>
                  </a:lnTo>
                  <a:lnTo>
                    <a:pt x="161151" y="2641243"/>
                  </a:lnTo>
                  <a:lnTo>
                    <a:pt x="160728" y="2636054"/>
                  </a:lnTo>
                  <a:lnTo>
                    <a:pt x="160278" y="2630864"/>
                  </a:lnTo>
                  <a:lnTo>
                    <a:pt x="159792" y="2625675"/>
                  </a:lnTo>
                  <a:lnTo>
                    <a:pt x="159277" y="2620486"/>
                  </a:lnTo>
                  <a:lnTo>
                    <a:pt x="158734" y="2615297"/>
                  </a:lnTo>
                  <a:lnTo>
                    <a:pt x="158161" y="2610108"/>
                  </a:lnTo>
                  <a:lnTo>
                    <a:pt x="157546" y="2604919"/>
                  </a:lnTo>
                  <a:lnTo>
                    <a:pt x="156896" y="2599730"/>
                  </a:lnTo>
                  <a:lnTo>
                    <a:pt x="156214" y="2594541"/>
                  </a:lnTo>
                  <a:lnTo>
                    <a:pt x="155497" y="2589352"/>
                  </a:lnTo>
                  <a:lnTo>
                    <a:pt x="154737" y="2584163"/>
                  </a:lnTo>
                  <a:lnTo>
                    <a:pt x="153935" y="2578974"/>
                  </a:lnTo>
                  <a:lnTo>
                    <a:pt x="153097" y="2573785"/>
                  </a:lnTo>
                  <a:lnTo>
                    <a:pt x="152221" y="2568595"/>
                  </a:lnTo>
                  <a:lnTo>
                    <a:pt x="151303" y="2563406"/>
                  </a:lnTo>
                  <a:lnTo>
                    <a:pt x="150336" y="2558217"/>
                  </a:lnTo>
                  <a:lnTo>
                    <a:pt x="149330" y="2553028"/>
                  </a:lnTo>
                  <a:lnTo>
                    <a:pt x="148286" y="2547839"/>
                  </a:lnTo>
                  <a:lnTo>
                    <a:pt x="147202" y="2542650"/>
                  </a:lnTo>
                  <a:lnTo>
                    <a:pt x="146063" y="2537461"/>
                  </a:lnTo>
                  <a:lnTo>
                    <a:pt x="144886" y="2532272"/>
                  </a:lnTo>
                  <a:lnTo>
                    <a:pt x="143670" y="2527083"/>
                  </a:lnTo>
                  <a:lnTo>
                    <a:pt x="142416" y="2521894"/>
                  </a:lnTo>
                  <a:lnTo>
                    <a:pt x="141111" y="2516705"/>
                  </a:lnTo>
                  <a:lnTo>
                    <a:pt x="139766" y="2511516"/>
                  </a:lnTo>
                  <a:lnTo>
                    <a:pt x="138385" y="2506326"/>
                  </a:lnTo>
                  <a:lnTo>
                    <a:pt x="136969" y="2501137"/>
                  </a:lnTo>
                  <a:lnTo>
                    <a:pt x="135509" y="2495948"/>
                  </a:lnTo>
                  <a:lnTo>
                    <a:pt x="134010" y="2490759"/>
                  </a:lnTo>
                  <a:lnTo>
                    <a:pt x="132479" y="2485570"/>
                  </a:lnTo>
                  <a:lnTo>
                    <a:pt x="130917" y="2480381"/>
                  </a:lnTo>
                  <a:lnTo>
                    <a:pt x="129321" y="2475192"/>
                  </a:lnTo>
                  <a:lnTo>
                    <a:pt x="127690" y="2470003"/>
                  </a:lnTo>
                  <a:lnTo>
                    <a:pt x="126034" y="2464814"/>
                  </a:lnTo>
                  <a:lnTo>
                    <a:pt x="124353" y="2459625"/>
                  </a:lnTo>
                  <a:lnTo>
                    <a:pt x="122650" y="2454436"/>
                  </a:lnTo>
                  <a:lnTo>
                    <a:pt x="120919" y="2449247"/>
                  </a:lnTo>
                  <a:lnTo>
                    <a:pt x="119171" y="2444057"/>
                  </a:lnTo>
                  <a:lnTo>
                    <a:pt x="117409" y="2438868"/>
                  </a:lnTo>
                  <a:lnTo>
                    <a:pt x="115634" y="2433679"/>
                  </a:lnTo>
                  <a:lnTo>
                    <a:pt x="113845" y="2428490"/>
                  </a:lnTo>
                  <a:lnTo>
                    <a:pt x="112050" y="2423301"/>
                  </a:lnTo>
                  <a:lnTo>
                    <a:pt x="110251" y="2418112"/>
                  </a:lnTo>
                  <a:lnTo>
                    <a:pt x="108452" y="2412923"/>
                  </a:lnTo>
                  <a:lnTo>
                    <a:pt x="106655" y="2407734"/>
                  </a:lnTo>
                  <a:lnTo>
                    <a:pt x="104866" y="2402545"/>
                  </a:lnTo>
                  <a:lnTo>
                    <a:pt x="103087" y="2397356"/>
                  </a:lnTo>
                  <a:lnTo>
                    <a:pt x="101321" y="2392167"/>
                  </a:lnTo>
                  <a:lnTo>
                    <a:pt x="99573" y="2386978"/>
                  </a:lnTo>
                  <a:lnTo>
                    <a:pt x="97853" y="2381788"/>
                  </a:lnTo>
                  <a:lnTo>
                    <a:pt x="96160" y="2376599"/>
                  </a:lnTo>
                  <a:lnTo>
                    <a:pt x="94495" y="2371410"/>
                  </a:lnTo>
                  <a:lnTo>
                    <a:pt x="92862" y="2366221"/>
                  </a:lnTo>
                  <a:lnTo>
                    <a:pt x="91283" y="2361032"/>
                  </a:lnTo>
                  <a:lnTo>
                    <a:pt x="89748" y="2355843"/>
                  </a:lnTo>
                  <a:lnTo>
                    <a:pt x="88259" y="2350654"/>
                  </a:lnTo>
                  <a:lnTo>
                    <a:pt x="86819" y="2345465"/>
                  </a:lnTo>
                  <a:lnTo>
                    <a:pt x="85450" y="2340276"/>
                  </a:lnTo>
                  <a:lnTo>
                    <a:pt x="84149" y="2335087"/>
                  </a:lnTo>
                  <a:lnTo>
                    <a:pt x="82911" y="2329898"/>
                  </a:lnTo>
                  <a:lnTo>
                    <a:pt x="81740" y="2324709"/>
                  </a:lnTo>
                  <a:lnTo>
                    <a:pt x="80652" y="2319519"/>
                  </a:lnTo>
                  <a:lnTo>
                    <a:pt x="79658" y="2314330"/>
                  </a:lnTo>
                  <a:lnTo>
                    <a:pt x="78741" y="2309141"/>
                  </a:lnTo>
                  <a:lnTo>
                    <a:pt x="77906" y="2303952"/>
                  </a:lnTo>
                  <a:lnTo>
                    <a:pt x="77159" y="2298763"/>
                  </a:lnTo>
                  <a:lnTo>
                    <a:pt x="76529" y="2293574"/>
                  </a:lnTo>
                  <a:lnTo>
                    <a:pt x="75988" y="2288385"/>
                  </a:lnTo>
                  <a:lnTo>
                    <a:pt x="75536" y="2283196"/>
                  </a:lnTo>
                  <a:lnTo>
                    <a:pt x="75174" y="2278007"/>
                  </a:lnTo>
                  <a:lnTo>
                    <a:pt x="74940" y="2272818"/>
                  </a:lnTo>
                  <a:lnTo>
                    <a:pt x="74801" y="2267629"/>
                  </a:lnTo>
                  <a:lnTo>
                    <a:pt x="74753" y="2262440"/>
                  </a:lnTo>
                  <a:lnTo>
                    <a:pt x="74796" y="2257250"/>
                  </a:lnTo>
                  <a:lnTo>
                    <a:pt x="74953" y="2252061"/>
                  </a:lnTo>
                  <a:lnTo>
                    <a:pt x="75211" y="2246872"/>
                  </a:lnTo>
                  <a:lnTo>
                    <a:pt x="75554" y="2241683"/>
                  </a:lnTo>
                  <a:lnTo>
                    <a:pt x="75979" y="2236494"/>
                  </a:lnTo>
                  <a:lnTo>
                    <a:pt x="76497" y="2231305"/>
                  </a:lnTo>
                  <a:lnTo>
                    <a:pt x="77110" y="2226116"/>
                  </a:lnTo>
                  <a:lnTo>
                    <a:pt x="77794" y="2220927"/>
                  </a:lnTo>
                  <a:lnTo>
                    <a:pt x="78545" y="2215738"/>
                  </a:lnTo>
                  <a:lnTo>
                    <a:pt x="79362" y="2210549"/>
                  </a:lnTo>
                  <a:lnTo>
                    <a:pt x="80259" y="2205360"/>
                  </a:lnTo>
                  <a:lnTo>
                    <a:pt x="81205" y="2200171"/>
                  </a:lnTo>
                  <a:lnTo>
                    <a:pt x="82198" y="2194981"/>
                  </a:lnTo>
                  <a:lnTo>
                    <a:pt x="83233" y="2189792"/>
                  </a:lnTo>
                  <a:lnTo>
                    <a:pt x="84317" y="2184603"/>
                  </a:lnTo>
                  <a:lnTo>
                    <a:pt x="85429" y="2179414"/>
                  </a:lnTo>
                  <a:lnTo>
                    <a:pt x="86565" y="2174225"/>
                  </a:lnTo>
                  <a:lnTo>
                    <a:pt x="87719" y="2169036"/>
                  </a:lnTo>
                  <a:lnTo>
                    <a:pt x="88889" y="2163847"/>
                  </a:lnTo>
                  <a:lnTo>
                    <a:pt x="90065" y="2158658"/>
                  </a:lnTo>
                  <a:lnTo>
                    <a:pt x="91242" y="2153469"/>
                  </a:lnTo>
                  <a:lnTo>
                    <a:pt x="92415" y="2148280"/>
                  </a:lnTo>
                  <a:lnTo>
                    <a:pt x="93580" y="2143091"/>
                  </a:lnTo>
                  <a:lnTo>
                    <a:pt x="94726" y="2137902"/>
                  </a:lnTo>
                  <a:lnTo>
                    <a:pt x="95854" y="2132712"/>
                  </a:lnTo>
                  <a:lnTo>
                    <a:pt x="96961" y="2127523"/>
                  </a:lnTo>
                  <a:lnTo>
                    <a:pt x="98043" y="2122334"/>
                  </a:lnTo>
                  <a:lnTo>
                    <a:pt x="99084" y="2117145"/>
                  </a:lnTo>
                  <a:lnTo>
                    <a:pt x="100094" y="2111956"/>
                  </a:lnTo>
                  <a:lnTo>
                    <a:pt x="101069" y="2106767"/>
                  </a:lnTo>
                  <a:lnTo>
                    <a:pt x="102008" y="2101578"/>
                  </a:lnTo>
                  <a:lnTo>
                    <a:pt x="102897" y="2096389"/>
                  </a:lnTo>
                  <a:lnTo>
                    <a:pt x="103741" y="2091200"/>
                  </a:lnTo>
                  <a:lnTo>
                    <a:pt x="104545" y="2086011"/>
                  </a:lnTo>
                  <a:lnTo>
                    <a:pt x="105306" y="2080822"/>
                  </a:lnTo>
                  <a:lnTo>
                    <a:pt x="106015" y="2075633"/>
                  </a:lnTo>
                  <a:lnTo>
                    <a:pt x="106672" y="2070444"/>
                  </a:lnTo>
                  <a:lnTo>
                    <a:pt x="107284" y="2065254"/>
                  </a:lnTo>
                  <a:lnTo>
                    <a:pt x="107854" y="2060065"/>
                  </a:lnTo>
                  <a:lnTo>
                    <a:pt x="108374" y="2054876"/>
                  </a:lnTo>
                  <a:lnTo>
                    <a:pt x="108836" y="2049687"/>
                  </a:lnTo>
                  <a:lnTo>
                    <a:pt x="109256" y="2044498"/>
                  </a:lnTo>
                  <a:lnTo>
                    <a:pt x="109632" y="2039309"/>
                  </a:lnTo>
                  <a:lnTo>
                    <a:pt x="109966" y="2034120"/>
                  </a:lnTo>
                  <a:lnTo>
                    <a:pt x="110239" y="2028931"/>
                  </a:lnTo>
                  <a:lnTo>
                    <a:pt x="110470" y="2023742"/>
                  </a:lnTo>
                  <a:lnTo>
                    <a:pt x="110660" y="2018553"/>
                  </a:lnTo>
                  <a:lnTo>
                    <a:pt x="110809" y="2013364"/>
                  </a:lnTo>
                  <a:lnTo>
                    <a:pt x="110905" y="2008175"/>
                  </a:lnTo>
                  <a:lnTo>
                    <a:pt x="110956" y="2002985"/>
                  </a:lnTo>
                  <a:lnTo>
                    <a:pt x="110968" y="1997796"/>
                  </a:lnTo>
                  <a:lnTo>
                    <a:pt x="110939" y="1992607"/>
                  </a:lnTo>
                  <a:lnTo>
                    <a:pt x="110863" y="1987418"/>
                  </a:lnTo>
                  <a:lnTo>
                    <a:pt x="110739" y="1982229"/>
                  </a:lnTo>
                  <a:lnTo>
                    <a:pt x="110575" y="1977040"/>
                  </a:lnTo>
                  <a:lnTo>
                    <a:pt x="110372" y="1971851"/>
                  </a:lnTo>
                  <a:lnTo>
                    <a:pt x="110126" y="1966662"/>
                  </a:lnTo>
                  <a:lnTo>
                    <a:pt x="109827" y="1961473"/>
                  </a:lnTo>
                  <a:lnTo>
                    <a:pt x="109487" y="1956284"/>
                  </a:lnTo>
                  <a:lnTo>
                    <a:pt x="109108" y="1951095"/>
                  </a:lnTo>
                  <a:lnTo>
                    <a:pt x="108688" y="1945906"/>
                  </a:lnTo>
                  <a:lnTo>
                    <a:pt x="108211" y="1940716"/>
                  </a:lnTo>
                  <a:lnTo>
                    <a:pt x="107692" y="1935527"/>
                  </a:lnTo>
                  <a:lnTo>
                    <a:pt x="107132" y="1930338"/>
                  </a:lnTo>
                  <a:lnTo>
                    <a:pt x="106530" y="1925149"/>
                  </a:lnTo>
                  <a:lnTo>
                    <a:pt x="105875" y="1919960"/>
                  </a:lnTo>
                  <a:lnTo>
                    <a:pt x="105171" y="1914771"/>
                  </a:lnTo>
                  <a:lnTo>
                    <a:pt x="104426" y="1909582"/>
                  </a:lnTo>
                  <a:lnTo>
                    <a:pt x="103639" y="1904393"/>
                  </a:lnTo>
                  <a:lnTo>
                    <a:pt x="102803" y="1899204"/>
                  </a:lnTo>
                  <a:lnTo>
                    <a:pt x="101915" y="1894015"/>
                  </a:lnTo>
                  <a:lnTo>
                    <a:pt x="100985" y="1888826"/>
                  </a:lnTo>
                  <a:lnTo>
                    <a:pt x="100015" y="1883637"/>
                  </a:lnTo>
                  <a:lnTo>
                    <a:pt x="99002" y="1878447"/>
                  </a:lnTo>
                  <a:lnTo>
                    <a:pt x="97934" y="1873258"/>
                  </a:lnTo>
                  <a:lnTo>
                    <a:pt x="96828" y="1868069"/>
                  </a:lnTo>
                  <a:lnTo>
                    <a:pt x="95684" y="1862880"/>
                  </a:lnTo>
                  <a:lnTo>
                    <a:pt x="94504" y="1857691"/>
                  </a:lnTo>
                  <a:lnTo>
                    <a:pt x="93274" y="1852502"/>
                  </a:lnTo>
                  <a:lnTo>
                    <a:pt x="92009" y="1847313"/>
                  </a:lnTo>
                  <a:lnTo>
                    <a:pt x="90712" y="1842124"/>
                  </a:lnTo>
                  <a:lnTo>
                    <a:pt x="89385" y="1836935"/>
                  </a:lnTo>
                  <a:lnTo>
                    <a:pt x="88021" y="1831746"/>
                  </a:lnTo>
                  <a:lnTo>
                    <a:pt x="86626" y="1826557"/>
                  </a:lnTo>
                  <a:lnTo>
                    <a:pt x="85208" y="1821368"/>
                  </a:lnTo>
                  <a:lnTo>
                    <a:pt x="83767" y="1816178"/>
                  </a:lnTo>
                  <a:lnTo>
                    <a:pt x="82303" y="1810989"/>
                  </a:lnTo>
                  <a:lnTo>
                    <a:pt x="80818" y="1805800"/>
                  </a:lnTo>
                  <a:lnTo>
                    <a:pt x="79319" y="1800611"/>
                  </a:lnTo>
                  <a:lnTo>
                    <a:pt x="77808" y="1795422"/>
                  </a:lnTo>
                  <a:lnTo>
                    <a:pt x="76288" y="1790233"/>
                  </a:lnTo>
                  <a:lnTo>
                    <a:pt x="74759" y="1785044"/>
                  </a:lnTo>
                  <a:lnTo>
                    <a:pt x="73228" y="1779855"/>
                  </a:lnTo>
                  <a:lnTo>
                    <a:pt x="71698" y="1774666"/>
                  </a:lnTo>
                  <a:lnTo>
                    <a:pt x="70169" y="1769477"/>
                  </a:lnTo>
                  <a:lnTo>
                    <a:pt x="68649" y="1764288"/>
                  </a:lnTo>
                  <a:lnTo>
                    <a:pt x="67139" y="1759099"/>
                  </a:lnTo>
                  <a:lnTo>
                    <a:pt x="65641" y="1753909"/>
                  </a:lnTo>
                  <a:lnTo>
                    <a:pt x="64157" y="1748720"/>
                  </a:lnTo>
                  <a:lnTo>
                    <a:pt x="62694" y="1743531"/>
                  </a:lnTo>
                  <a:lnTo>
                    <a:pt x="61256" y="1738342"/>
                  </a:lnTo>
                  <a:lnTo>
                    <a:pt x="59840" y="1733153"/>
                  </a:lnTo>
                  <a:lnTo>
                    <a:pt x="58449" y="1727964"/>
                  </a:lnTo>
                  <a:lnTo>
                    <a:pt x="57088" y="1722775"/>
                  </a:lnTo>
                  <a:lnTo>
                    <a:pt x="55766" y="1717586"/>
                  </a:lnTo>
                  <a:lnTo>
                    <a:pt x="54475" y="1712397"/>
                  </a:lnTo>
                  <a:lnTo>
                    <a:pt x="53217" y="1707208"/>
                  </a:lnTo>
                  <a:lnTo>
                    <a:pt x="51992" y="1702019"/>
                  </a:lnTo>
                  <a:lnTo>
                    <a:pt x="50818" y="1696830"/>
                  </a:lnTo>
                  <a:lnTo>
                    <a:pt x="49680" y="1691640"/>
                  </a:lnTo>
                  <a:lnTo>
                    <a:pt x="48579" y="1686451"/>
                  </a:lnTo>
                  <a:lnTo>
                    <a:pt x="47516" y="1681262"/>
                  </a:lnTo>
                  <a:lnTo>
                    <a:pt x="46501" y="1676073"/>
                  </a:lnTo>
                  <a:lnTo>
                    <a:pt x="45528" y="1670884"/>
                  </a:lnTo>
                  <a:lnTo>
                    <a:pt x="44591" y="1665695"/>
                  </a:lnTo>
                  <a:lnTo>
                    <a:pt x="43691" y="1660506"/>
                  </a:lnTo>
                  <a:lnTo>
                    <a:pt x="42833" y="1655317"/>
                  </a:lnTo>
                  <a:lnTo>
                    <a:pt x="42017" y="1650128"/>
                  </a:lnTo>
                  <a:lnTo>
                    <a:pt x="41232" y="1644939"/>
                  </a:lnTo>
                  <a:lnTo>
                    <a:pt x="40479" y="1639750"/>
                  </a:lnTo>
                  <a:lnTo>
                    <a:pt x="39757" y="1634561"/>
                  </a:lnTo>
                  <a:lnTo>
                    <a:pt x="39071" y="1629371"/>
                  </a:lnTo>
                  <a:lnTo>
                    <a:pt x="38409" y="1624182"/>
                  </a:lnTo>
                  <a:lnTo>
                    <a:pt x="37770" y="1618993"/>
                  </a:lnTo>
                  <a:lnTo>
                    <a:pt x="37150" y="1613804"/>
                  </a:lnTo>
                  <a:lnTo>
                    <a:pt x="36554" y="1608615"/>
                  </a:lnTo>
                  <a:lnTo>
                    <a:pt x="35972" y="1603426"/>
                  </a:lnTo>
                  <a:lnTo>
                    <a:pt x="35401" y="1598237"/>
                  </a:lnTo>
                  <a:lnTo>
                    <a:pt x="34840" y="1593048"/>
                  </a:lnTo>
                  <a:lnTo>
                    <a:pt x="34286" y="1587859"/>
                  </a:lnTo>
                  <a:lnTo>
                    <a:pt x="33735" y="1582670"/>
                  </a:lnTo>
                  <a:lnTo>
                    <a:pt x="33185" y="1577481"/>
                  </a:lnTo>
                  <a:lnTo>
                    <a:pt x="32633" y="1572292"/>
                  </a:lnTo>
                  <a:lnTo>
                    <a:pt x="32076" y="1567102"/>
                  </a:lnTo>
                  <a:lnTo>
                    <a:pt x="31511" y="1561913"/>
                  </a:lnTo>
                  <a:lnTo>
                    <a:pt x="30936" y="1556724"/>
                  </a:lnTo>
                  <a:lnTo>
                    <a:pt x="30351" y="1551535"/>
                  </a:lnTo>
                  <a:lnTo>
                    <a:pt x="29754" y="1546346"/>
                  </a:lnTo>
                  <a:lnTo>
                    <a:pt x="29137" y="1541157"/>
                  </a:lnTo>
                  <a:lnTo>
                    <a:pt x="28505" y="1535968"/>
                  </a:lnTo>
                  <a:lnTo>
                    <a:pt x="27858" y="1530779"/>
                  </a:lnTo>
                  <a:lnTo>
                    <a:pt x="27193" y="1525590"/>
                  </a:lnTo>
                  <a:lnTo>
                    <a:pt x="26505" y="1520401"/>
                  </a:lnTo>
                  <a:lnTo>
                    <a:pt x="25799" y="1515212"/>
                  </a:lnTo>
                  <a:lnTo>
                    <a:pt x="25076" y="1510023"/>
                  </a:lnTo>
                  <a:lnTo>
                    <a:pt x="24335" y="1504833"/>
                  </a:lnTo>
                  <a:lnTo>
                    <a:pt x="23573" y="1499644"/>
                  </a:lnTo>
                  <a:lnTo>
                    <a:pt x="22793" y="1494455"/>
                  </a:lnTo>
                  <a:lnTo>
                    <a:pt x="21999" y="1489266"/>
                  </a:lnTo>
                  <a:lnTo>
                    <a:pt x="21191" y="1484077"/>
                  </a:lnTo>
                  <a:lnTo>
                    <a:pt x="20368" y="1478888"/>
                  </a:lnTo>
                  <a:lnTo>
                    <a:pt x="19532" y="1473699"/>
                  </a:lnTo>
                  <a:lnTo>
                    <a:pt x="18687" y="1468510"/>
                  </a:lnTo>
                  <a:lnTo>
                    <a:pt x="17835" y="1463321"/>
                  </a:lnTo>
                  <a:lnTo>
                    <a:pt x="16976" y="1458132"/>
                  </a:lnTo>
                  <a:lnTo>
                    <a:pt x="16114" y="1452943"/>
                  </a:lnTo>
                  <a:lnTo>
                    <a:pt x="15251" y="1447754"/>
                  </a:lnTo>
                  <a:lnTo>
                    <a:pt x="14389" y="1442564"/>
                  </a:lnTo>
                  <a:lnTo>
                    <a:pt x="13530" y="1437375"/>
                  </a:lnTo>
                  <a:lnTo>
                    <a:pt x="12679" y="1432186"/>
                  </a:lnTo>
                  <a:lnTo>
                    <a:pt x="11836" y="1426997"/>
                  </a:lnTo>
                  <a:lnTo>
                    <a:pt x="11005" y="1421808"/>
                  </a:lnTo>
                  <a:lnTo>
                    <a:pt x="10185" y="1416619"/>
                  </a:lnTo>
                  <a:lnTo>
                    <a:pt x="9384" y="1411430"/>
                  </a:lnTo>
                  <a:lnTo>
                    <a:pt x="8604" y="1406241"/>
                  </a:lnTo>
                  <a:lnTo>
                    <a:pt x="7843" y="1401052"/>
                  </a:lnTo>
                  <a:lnTo>
                    <a:pt x="7104" y="1395863"/>
                  </a:lnTo>
                  <a:lnTo>
                    <a:pt x="6390" y="1390674"/>
                  </a:lnTo>
                  <a:lnTo>
                    <a:pt x="5711" y="1385485"/>
                  </a:lnTo>
                  <a:lnTo>
                    <a:pt x="5059" y="1380296"/>
                  </a:lnTo>
                  <a:lnTo>
                    <a:pt x="4437" y="1375106"/>
                  </a:lnTo>
                  <a:lnTo>
                    <a:pt x="3846" y="1369917"/>
                  </a:lnTo>
                  <a:lnTo>
                    <a:pt x="3301" y="1364728"/>
                  </a:lnTo>
                  <a:lnTo>
                    <a:pt x="2791" y="1359539"/>
                  </a:lnTo>
                  <a:lnTo>
                    <a:pt x="2317" y="1354350"/>
                  </a:lnTo>
                  <a:lnTo>
                    <a:pt x="1879" y="1349161"/>
                  </a:lnTo>
                  <a:lnTo>
                    <a:pt x="1493" y="1343972"/>
                  </a:lnTo>
                  <a:lnTo>
                    <a:pt x="1150" y="1338783"/>
                  </a:lnTo>
                  <a:lnTo>
                    <a:pt x="847" y="1333594"/>
                  </a:lnTo>
                  <a:lnTo>
                    <a:pt x="586" y="1328405"/>
                  </a:lnTo>
                  <a:lnTo>
                    <a:pt x="375" y="1323216"/>
                  </a:lnTo>
                  <a:lnTo>
                    <a:pt x="216" y="1318027"/>
                  </a:lnTo>
                  <a:lnTo>
                    <a:pt x="99" y="1312837"/>
                  </a:lnTo>
                  <a:lnTo>
                    <a:pt x="26" y="1307648"/>
                  </a:lnTo>
                  <a:lnTo>
                    <a:pt x="0" y="1302459"/>
                  </a:lnTo>
                  <a:lnTo>
                    <a:pt x="31" y="1297270"/>
                  </a:lnTo>
                  <a:lnTo>
                    <a:pt x="106" y="1292081"/>
                  </a:lnTo>
                  <a:lnTo>
                    <a:pt x="223" y="1286892"/>
                  </a:lnTo>
                  <a:lnTo>
                    <a:pt x="383" y="1281703"/>
                  </a:lnTo>
                  <a:lnTo>
                    <a:pt x="602" y="1276514"/>
                  </a:lnTo>
                  <a:lnTo>
                    <a:pt x="864" y="1271325"/>
                  </a:lnTo>
                  <a:lnTo>
                    <a:pt x="1165" y="1266136"/>
                  </a:lnTo>
                  <a:lnTo>
                    <a:pt x="1507" y="1260947"/>
                  </a:lnTo>
                  <a:lnTo>
                    <a:pt x="1900" y="1255758"/>
                  </a:lnTo>
                  <a:lnTo>
                    <a:pt x="2335" y="1250568"/>
                  </a:lnTo>
                  <a:lnTo>
                    <a:pt x="2807" y="1245379"/>
                  </a:lnTo>
                  <a:lnTo>
                    <a:pt x="3315" y="1240190"/>
                  </a:lnTo>
                  <a:lnTo>
                    <a:pt x="3865" y="1235001"/>
                  </a:lnTo>
                  <a:lnTo>
                    <a:pt x="4456" y="1229812"/>
                  </a:lnTo>
                  <a:lnTo>
                    <a:pt x="5079" y="1224623"/>
                  </a:lnTo>
                  <a:lnTo>
                    <a:pt x="5734" y="1219434"/>
                  </a:lnTo>
                  <a:lnTo>
                    <a:pt x="6421" y="1214245"/>
                  </a:lnTo>
                  <a:lnTo>
                    <a:pt x="7147" y="1209056"/>
                  </a:lnTo>
                  <a:lnTo>
                    <a:pt x="7900" y="1203867"/>
                  </a:lnTo>
                  <a:lnTo>
                    <a:pt x="8679" y="1198678"/>
                  </a:lnTo>
                  <a:lnTo>
                    <a:pt x="9483" y="1193489"/>
                  </a:lnTo>
                  <a:lnTo>
                    <a:pt x="10321" y="1188299"/>
                  </a:lnTo>
                  <a:lnTo>
                    <a:pt x="11182" y="1183110"/>
                  </a:lnTo>
                  <a:lnTo>
                    <a:pt x="12064" y="1177921"/>
                  </a:lnTo>
                  <a:lnTo>
                    <a:pt x="12967" y="1172732"/>
                  </a:lnTo>
                  <a:lnTo>
                    <a:pt x="13895" y="1167543"/>
                  </a:lnTo>
                  <a:lnTo>
                    <a:pt x="14843" y="1162354"/>
                  </a:lnTo>
                  <a:lnTo>
                    <a:pt x="15809" y="1157165"/>
                  </a:lnTo>
                  <a:lnTo>
                    <a:pt x="16791" y="1151976"/>
                  </a:lnTo>
                  <a:lnTo>
                    <a:pt x="17790" y="1146787"/>
                  </a:lnTo>
                  <a:lnTo>
                    <a:pt x="18808" y="1141598"/>
                  </a:lnTo>
                  <a:lnTo>
                    <a:pt x="19839" y="1136409"/>
                  </a:lnTo>
                  <a:lnTo>
                    <a:pt x="20881" y="1131220"/>
                  </a:lnTo>
                  <a:lnTo>
                    <a:pt x="21936" y="1126030"/>
                  </a:lnTo>
                  <a:lnTo>
                    <a:pt x="23005" y="1120841"/>
                  </a:lnTo>
                  <a:lnTo>
                    <a:pt x="24083" y="1115652"/>
                  </a:lnTo>
                  <a:lnTo>
                    <a:pt x="25169" y="1110463"/>
                  </a:lnTo>
                  <a:lnTo>
                    <a:pt x="26263" y="1105274"/>
                  </a:lnTo>
                  <a:lnTo>
                    <a:pt x="27366" y="1100085"/>
                  </a:lnTo>
                  <a:lnTo>
                    <a:pt x="28475" y="1094896"/>
                  </a:lnTo>
                  <a:lnTo>
                    <a:pt x="29588" y="1089707"/>
                  </a:lnTo>
                  <a:lnTo>
                    <a:pt x="30705" y="1084518"/>
                  </a:lnTo>
                  <a:lnTo>
                    <a:pt x="31827" y="1079329"/>
                  </a:lnTo>
                  <a:lnTo>
                    <a:pt x="32951" y="1074140"/>
                  </a:lnTo>
                  <a:lnTo>
                    <a:pt x="34076" y="1068951"/>
                  </a:lnTo>
                  <a:lnTo>
                    <a:pt x="35203" y="1063761"/>
                  </a:lnTo>
                  <a:lnTo>
                    <a:pt x="36330" y="1058572"/>
                  </a:lnTo>
                  <a:lnTo>
                    <a:pt x="37458" y="1053383"/>
                  </a:lnTo>
                  <a:lnTo>
                    <a:pt x="38584" y="1048194"/>
                  </a:lnTo>
                  <a:lnTo>
                    <a:pt x="39710" y="1043005"/>
                  </a:lnTo>
                  <a:lnTo>
                    <a:pt x="40835" y="1037816"/>
                  </a:lnTo>
                  <a:lnTo>
                    <a:pt x="41958" y="1032627"/>
                  </a:lnTo>
                  <a:lnTo>
                    <a:pt x="43080" y="1027438"/>
                  </a:lnTo>
                  <a:lnTo>
                    <a:pt x="44201" y="1022249"/>
                  </a:lnTo>
                  <a:lnTo>
                    <a:pt x="45320" y="1017060"/>
                  </a:lnTo>
                  <a:lnTo>
                    <a:pt x="46439" y="1011871"/>
                  </a:lnTo>
                  <a:lnTo>
                    <a:pt x="47557" y="1006682"/>
                  </a:lnTo>
                  <a:lnTo>
                    <a:pt x="48674" y="1001492"/>
                  </a:lnTo>
                  <a:lnTo>
                    <a:pt x="49792" y="996303"/>
                  </a:lnTo>
                  <a:lnTo>
                    <a:pt x="50911" y="991114"/>
                  </a:lnTo>
                  <a:lnTo>
                    <a:pt x="52032" y="985925"/>
                  </a:lnTo>
                  <a:lnTo>
                    <a:pt x="53156" y="980736"/>
                  </a:lnTo>
                  <a:lnTo>
                    <a:pt x="54282" y="975547"/>
                  </a:lnTo>
                  <a:lnTo>
                    <a:pt x="55412" y="970358"/>
                  </a:lnTo>
                  <a:lnTo>
                    <a:pt x="56547" y="965169"/>
                  </a:lnTo>
                  <a:lnTo>
                    <a:pt x="57689" y="959980"/>
                  </a:lnTo>
                  <a:lnTo>
                    <a:pt x="58835" y="954791"/>
                  </a:lnTo>
                  <a:lnTo>
                    <a:pt x="59989" y="949602"/>
                  </a:lnTo>
                  <a:lnTo>
                    <a:pt x="61152" y="944413"/>
                  </a:lnTo>
                  <a:lnTo>
                    <a:pt x="62324" y="939223"/>
                  </a:lnTo>
                  <a:lnTo>
                    <a:pt x="63505" y="934034"/>
                  </a:lnTo>
                  <a:lnTo>
                    <a:pt x="64694" y="928845"/>
                  </a:lnTo>
                  <a:lnTo>
                    <a:pt x="65896" y="923656"/>
                  </a:lnTo>
                  <a:lnTo>
                    <a:pt x="67110" y="918467"/>
                  </a:lnTo>
                  <a:lnTo>
                    <a:pt x="68333" y="913278"/>
                  </a:lnTo>
                  <a:lnTo>
                    <a:pt x="69568" y="908089"/>
                  </a:lnTo>
                  <a:lnTo>
                    <a:pt x="70815" y="902900"/>
                  </a:lnTo>
                  <a:lnTo>
                    <a:pt x="72076" y="897711"/>
                  </a:lnTo>
                  <a:lnTo>
                    <a:pt x="73348" y="892522"/>
                  </a:lnTo>
                  <a:lnTo>
                    <a:pt x="74631" y="887333"/>
                  </a:lnTo>
                  <a:lnTo>
                    <a:pt x="75926" y="882144"/>
                  </a:lnTo>
                  <a:lnTo>
                    <a:pt x="77235" y="876954"/>
                  </a:lnTo>
                  <a:lnTo>
                    <a:pt x="78554" y="871765"/>
                  </a:lnTo>
                  <a:lnTo>
                    <a:pt x="79883" y="866576"/>
                  </a:lnTo>
                  <a:lnTo>
                    <a:pt x="81223" y="861387"/>
                  </a:lnTo>
                  <a:lnTo>
                    <a:pt x="82575" y="856198"/>
                  </a:lnTo>
                  <a:lnTo>
                    <a:pt x="83936" y="851009"/>
                  </a:lnTo>
                  <a:lnTo>
                    <a:pt x="85305" y="845820"/>
                  </a:lnTo>
                  <a:lnTo>
                    <a:pt x="86682" y="840631"/>
                  </a:lnTo>
                  <a:lnTo>
                    <a:pt x="88068" y="835442"/>
                  </a:lnTo>
                  <a:lnTo>
                    <a:pt x="89461" y="830253"/>
                  </a:lnTo>
                  <a:lnTo>
                    <a:pt x="90859" y="825064"/>
                  </a:lnTo>
                  <a:lnTo>
                    <a:pt x="92262" y="819875"/>
                  </a:lnTo>
                  <a:lnTo>
                    <a:pt x="93670" y="814685"/>
                  </a:lnTo>
                  <a:lnTo>
                    <a:pt x="95081" y="809496"/>
                  </a:lnTo>
                  <a:lnTo>
                    <a:pt x="96495" y="804307"/>
                  </a:lnTo>
                  <a:lnTo>
                    <a:pt x="97910" y="799118"/>
                  </a:lnTo>
                  <a:lnTo>
                    <a:pt x="99325" y="793929"/>
                  </a:lnTo>
                  <a:lnTo>
                    <a:pt x="100740" y="788740"/>
                  </a:lnTo>
                  <a:lnTo>
                    <a:pt x="102153" y="783551"/>
                  </a:lnTo>
                  <a:lnTo>
                    <a:pt x="103562" y="778362"/>
                  </a:lnTo>
                  <a:lnTo>
                    <a:pt x="104969" y="773173"/>
                  </a:lnTo>
                  <a:lnTo>
                    <a:pt x="106369" y="767984"/>
                  </a:lnTo>
                  <a:lnTo>
                    <a:pt x="107762" y="762795"/>
                  </a:lnTo>
                  <a:lnTo>
                    <a:pt x="109148" y="757606"/>
                  </a:lnTo>
                  <a:lnTo>
                    <a:pt x="110526" y="752416"/>
                  </a:lnTo>
                  <a:lnTo>
                    <a:pt x="111892" y="747227"/>
                  </a:lnTo>
                  <a:lnTo>
                    <a:pt x="113246" y="742038"/>
                  </a:lnTo>
                  <a:lnTo>
                    <a:pt x="114588" y="736849"/>
                  </a:lnTo>
                  <a:lnTo>
                    <a:pt x="115917" y="731660"/>
                  </a:lnTo>
                  <a:lnTo>
                    <a:pt x="117230" y="726471"/>
                  </a:lnTo>
                  <a:lnTo>
                    <a:pt x="118524" y="721282"/>
                  </a:lnTo>
                  <a:lnTo>
                    <a:pt x="119802" y="716093"/>
                  </a:lnTo>
                  <a:lnTo>
                    <a:pt x="121062" y="710904"/>
                  </a:lnTo>
                  <a:lnTo>
                    <a:pt x="122305" y="705715"/>
                  </a:lnTo>
                  <a:lnTo>
                    <a:pt x="123520" y="700526"/>
                  </a:lnTo>
                  <a:lnTo>
                    <a:pt x="124715" y="695337"/>
                  </a:lnTo>
                  <a:lnTo>
                    <a:pt x="125889" y="690148"/>
                  </a:lnTo>
                  <a:lnTo>
                    <a:pt x="127042" y="684958"/>
                  </a:lnTo>
                  <a:lnTo>
                    <a:pt x="128166" y="679769"/>
                  </a:lnTo>
                  <a:lnTo>
                    <a:pt x="129264" y="674580"/>
                  </a:lnTo>
                  <a:lnTo>
                    <a:pt x="130339" y="669391"/>
                  </a:lnTo>
                  <a:lnTo>
                    <a:pt x="131391" y="664202"/>
                  </a:lnTo>
                  <a:lnTo>
                    <a:pt x="132413" y="659013"/>
                  </a:lnTo>
                  <a:lnTo>
                    <a:pt x="133406" y="653824"/>
                  </a:lnTo>
                  <a:lnTo>
                    <a:pt x="134375" y="648635"/>
                  </a:lnTo>
                  <a:lnTo>
                    <a:pt x="135320" y="643446"/>
                  </a:lnTo>
                  <a:lnTo>
                    <a:pt x="136237" y="638257"/>
                  </a:lnTo>
                  <a:lnTo>
                    <a:pt x="137123" y="633068"/>
                  </a:lnTo>
                  <a:lnTo>
                    <a:pt x="137985" y="627879"/>
                  </a:lnTo>
                  <a:lnTo>
                    <a:pt x="138823" y="622689"/>
                  </a:lnTo>
                  <a:lnTo>
                    <a:pt x="139637" y="617500"/>
                  </a:lnTo>
                  <a:lnTo>
                    <a:pt x="140419" y="612311"/>
                  </a:lnTo>
                  <a:lnTo>
                    <a:pt x="141179" y="607122"/>
                  </a:lnTo>
                  <a:lnTo>
                    <a:pt x="141916" y="601933"/>
                  </a:lnTo>
                  <a:lnTo>
                    <a:pt x="142632" y="596744"/>
                  </a:lnTo>
                  <a:lnTo>
                    <a:pt x="143321" y="591555"/>
                  </a:lnTo>
                  <a:lnTo>
                    <a:pt x="143987" y="586366"/>
                  </a:lnTo>
                  <a:lnTo>
                    <a:pt x="144634" y="581177"/>
                  </a:lnTo>
                  <a:lnTo>
                    <a:pt x="145261" y="575988"/>
                  </a:lnTo>
                  <a:lnTo>
                    <a:pt x="145867" y="570799"/>
                  </a:lnTo>
                  <a:lnTo>
                    <a:pt x="146451" y="565610"/>
                  </a:lnTo>
                  <a:lnTo>
                    <a:pt x="147018" y="560420"/>
                  </a:lnTo>
                  <a:lnTo>
                    <a:pt x="147570" y="555231"/>
                  </a:lnTo>
                  <a:lnTo>
                    <a:pt x="148103" y="550042"/>
                  </a:lnTo>
                  <a:lnTo>
                    <a:pt x="148617" y="544853"/>
                  </a:lnTo>
                  <a:lnTo>
                    <a:pt x="149116" y="539664"/>
                  </a:lnTo>
                  <a:lnTo>
                    <a:pt x="149602" y="534475"/>
                  </a:lnTo>
                  <a:lnTo>
                    <a:pt x="150074" y="529286"/>
                  </a:lnTo>
                  <a:lnTo>
                    <a:pt x="150528" y="524097"/>
                  </a:lnTo>
                  <a:lnTo>
                    <a:pt x="150969" y="518908"/>
                  </a:lnTo>
                  <a:lnTo>
                    <a:pt x="151399" y="513719"/>
                  </a:lnTo>
                  <a:lnTo>
                    <a:pt x="151817" y="508530"/>
                  </a:lnTo>
                  <a:lnTo>
                    <a:pt x="152221" y="503341"/>
                  </a:lnTo>
                  <a:lnTo>
                    <a:pt x="152613" y="498151"/>
                  </a:lnTo>
                  <a:lnTo>
                    <a:pt x="152995" y="492962"/>
                  </a:lnTo>
                  <a:lnTo>
                    <a:pt x="153366" y="487773"/>
                  </a:lnTo>
                  <a:lnTo>
                    <a:pt x="153726" y="482584"/>
                  </a:lnTo>
                  <a:lnTo>
                    <a:pt x="154075" y="477395"/>
                  </a:lnTo>
                  <a:lnTo>
                    <a:pt x="154414" y="472206"/>
                  </a:lnTo>
                  <a:lnTo>
                    <a:pt x="154745" y="467017"/>
                  </a:lnTo>
                  <a:lnTo>
                    <a:pt x="155066" y="461828"/>
                  </a:lnTo>
                  <a:lnTo>
                    <a:pt x="155376" y="456639"/>
                  </a:lnTo>
                  <a:lnTo>
                    <a:pt x="155678" y="451450"/>
                  </a:lnTo>
                  <a:lnTo>
                    <a:pt x="155972" y="446261"/>
                  </a:lnTo>
                  <a:lnTo>
                    <a:pt x="156258" y="441072"/>
                  </a:lnTo>
                  <a:lnTo>
                    <a:pt x="156534" y="435882"/>
                  </a:lnTo>
                  <a:lnTo>
                    <a:pt x="156802" y="430693"/>
                  </a:lnTo>
                  <a:lnTo>
                    <a:pt x="157063" y="425504"/>
                  </a:lnTo>
                  <a:lnTo>
                    <a:pt x="157317" y="420315"/>
                  </a:lnTo>
                  <a:lnTo>
                    <a:pt x="157562" y="415126"/>
                  </a:lnTo>
                  <a:lnTo>
                    <a:pt x="157801" y="409937"/>
                  </a:lnTo>
                  <a:lnTo>
                    <a:pt x="158033" y="404748"/>
                  </a:lnTo>
                  <a:lnTo>
                    <a:pt x="158258" y="399559"/>
                  </a:lnTo>
                  <a:lnTo>
                    <a:pt x="158478" y="394370"/>
                  </a:lnTo>
                  <a:lnTo>
                    <a:pt x="158690" y="389181"/>
                  </a:lnTo>
                  <a:lnTo>
                    <a:pt x="158897" y="383992"/>
                  </a:lnTo>
                  <a:lnTo>
                    <a:pt x="159099" y="378803"/>
                  </a:lnTo>
                  <a:lnTo>
                    <a:pt x="159296" y="373613"/>
                  </a:lnTo>
                  <a:lnTo>
                    <a:pt x="159486" y="368424"/>
                  </a:lnTo>
                  <a:lnTo>
                    <a:pt x="159673" y="363235"/>
                  </a:lnTo>
                  <a:lnTo>
                    <a:pt x="159855" y="358046"/>
                  </a:lnTo>
                  <a:lnTo>
                    <a:pt x="160034" y="352857"/>
                  </a:lnTo>
                  <a:lnTo>
                    <a:pt x="160207" y="347668"/>
                  </a:lnTo>
                  <a:lnTo>
                    <a:pt x="160377" y="342479"/>
                  </a:lnTo>
                  <a:lnTo>
                    <a:pt x="160545" y="337290"/>
                  </a:lnTo>
                  <a:lnTo>
                    <a:pt x="160709" y="332101"/>
                  </a:lnTo>
                  <a:lnTo>
                    <a:pt x="160870" y="326912"/>
                  </a:lnTo>
                  <a:lnTo>
                    <a:pt x="161028" y="321723"/>
                  </a:lnTo>
                  <a:lnTo>
                    <a:pt x="161184" y="316534"/>
                  </a:lnTo>
                  <a:lnTo>
                    <a:pt x="161338" y="311344"/>
                  </a:lnTo>
                  <a:lnTo>
                    <a:pt x="161489" y="306155"/>
                  </a:lnTo>
                  <a:lnTo>
                    <a:pt x="161638" y="300966"/>
                  </a:lnTo>
                  <a:lnTo>
                    <a:pt x="161786" y="295777"/>
                  </a:lnTo>
                  <a:lnTo>
                    <a:pt x="161932" y="290588"/>
                  </a:lnTo>
                  <a:lnTo>
                    <a:pt x="162076" y="285399"/>
                  </a:lnTo>
                  <a:lnTo>
                    <a:pt x="162218" y="280210"/>
                  </a:lnTo>
                  <a:lnTo>
                    <a:pt x="162359" y="275021"/>
                  </a:lnTo>
                  <a:lnTo>
                    <a:pt x="162499" y="269832"/>
                  </a:lnTo>
                  <a:lnTo>
                    <a:pt x="162637" y="264643"/>
                  </a:lnTo>
                  <a:lnTo>
                    <a:pt x="162773" y="259454"/>
                  </a:lnTo>
                  <a:lnTo>
                    <a:pt x="162907" y="254265"/>
                  </a:lnTo>
                  <a:lnTo>
                    <a:pt x="163040" y="249075"/>
                  </a:lnTo>
                  <a:lnTo>
                    <a:pt x="163172" y="243886"/>
                  </a:lnTo>
                  <a:lnTo>
                    <a:pt x="163301" y="238697"/>
                  </a:lnTo>
                  <a:lnTo>
                    <a:pt x="163428" y="233508"/>
                  </a:lnTo>
                  <a:lnTo>
                    <a:pt x="163553" y="228319"/>
                  </a:lnTo>
                  <a:lnTo>
                    <a:pt x="163676" y="223130"/>
                  </a:lnTo>
                  <a:lnTo>
                    <a:pt x="163797" y="217941"/>
                  </a:lnTo>
                  <a:lnTo>
                    <a:pt x="163915" y="212752"/>
                  </a:lnTo>
                  <a:lnTo>
                    <a:pt x="164030" y="207563"/>
                  </a:lnTo>
                  <a:lnTo>
                    <a:pt x="164142" y="202374"/>
                  </a:lnTo>
                  <a:lnTo>
                    <a:pt x="164252" y="197185"/>
                  </a:lnTo>
                  <a:lnTo>
                    <a:pt x="164357" y="191996"/>
                  </a:lnTo>
                  <a:lnTo>
                    <a:pt x="164460" y="186806"/>
                  </a:lnTo>
                  <a:lnTo>
                    <a:pt x="164559" y="181617"/>
                  </a:lnTo>
                  <a:lnTo>
                    <a:pt x="164655" y="176428"/>
                  </a:lnTo>
                  <a:lnTo>
                    <a:pt x="164747" y="171239"/>
                  </a:lnTo>
                  <a:lnTo>
                    <a:pt x="164834" y="166050"/>
                  </a:lnTo>
                  <a:lnTo>
                    <a:pt x="164919" y="160861"/>
                  </a:lnTo>
                  <a:lnTo>
                    <a:pt x="164999" y="155672"/>
                  </a:lnTo>
                  <a:lnTo>
                    <a:pt x="165075" y="150483"/>
                  </a:lnTo>
                  <a:lnTo>
                    <a:pt x="165147" y="145294"/>
                  </a:lnTo>
                  <a:lnTo>
                    <a:pt x="165215" y="140105"/>
                  </a:lnTo>
                  <a:lnTo>
                    <a:pt x="165279" y="134916"/>
                  </a:lnTo>
                  <a:lnTo>
                    <a:pt x="165340" y="129727"/>
                  </a:lnTo>
                  <a:lnTo>
                    <a:pt x="165395" y="124537"/>
                  </a:lnTo>
                  <a:lnTo>
                    <a:pt x="165447" y="119348"/>
                  </a:lnTo>
                  <a:lnTo>
                    <a:pt x="165496" y="114159"/>
                  </a:lnTo>
                  <a:lnTo>
                    <a:pt x="165541" y="108970"/>
                  </a:lnTo>
                  <a:lnTo>
                    <a:pt x="165581" y="103781"/>
                  </a:lnTo>
                  <a:lnTo>
                    <a:pt x="165619" y="98592"/>
                  </a:lnTo>
                  <a:lnTo>
                    <a:pt x="165653" y="93403"/>
                  </a:lnTo>
                  <a:lnTo>
                    <a:pt x="165685" y="88214"/>
                  </a:lnTo>
                  <a:lnTo>
                    <a:pt x="165713" y="83025"/>
                  </a:lnTo>
                  <a:lnTo>
                    <a:pt x="165739" y="77836"/>
                  </a:lnTo>
                  <a:lnTo>
                    <a:pt x="165762" y="72647"/>
                  </a:lnTo>
                  <a:lnTo>
                    <a:pt x="165783" y="67458"/>
                  </a:lnTo>
                  <a:lnTo>
                    <a:pt x="165803" y="62268"/>
                  </a:lnTo>
                  <a:lnTo>
                    <a:pt x="165819" y="57079"/>
                  </a:lnTo>
                  <a:lnTo>
                    <a:pt x="165835" y="51890"/>
                  </a:lnTo>
                  <a:lnTo>
                    <a:pt x="165849" y="46701"/>
                  </a:lnTo>
                  <a:lnTo>
                    <a:pt x="165862" y="41512"/>
                  </a:lnTo>
                  <a:lnTo>
                    <a:pt x="165874" y="36323"/>
                  </a:lnTo>
                  <a:lnTo>
                    <a:pt x="165885" y="31134"/>
                  </a:lnTo>
                  <a:lnTo>
                    <a:pt x="165895" y="25945"/>
                  </a:lnTo>
                  <a:lnTo>
                    <a:pt x="165905" y="20756"/>
                  </a:lnTo>
                  <a:lnTo>
                    <a:pt x="165915" y="15567"/>
                  </a:lnTo>
                  <a:lnTo>
                    <a:pt x="165924" y="10378"/>
                  </a:lnTo>
                  <a:lnTo>
                    <a:pt x="165934" y="5189"/>
                  </a:lnTo>
                  <a:lnTo>
                    <a:pt x="165944" y="0"/>
                  </a:lnTo>
                  <a:lnTo>
                    <a:pt x="167088" y="0"/>
                  </a:lnTo>
                  <a:lnTo>
                    <a:pt x="167098" y="5189"/>
                  </a:lnTo>
                  <a:lnTo>
                    <a:pt x="167107" y="10378"/>
                  </a:lnTo>
                  <a:lnTo>
                    <a:pt x="167117" y="15567"/>
                  </a:lnTo>
                  <a:lnTo>
                    <a:pt x="167127" y="20756"/>
                  </a:lnTo>
                  <a:lnTo>
                    <a:pt x="167137" y="25945"/>
                  </a:lnTo>
                  <a:lnTo>
                    <a:pt x="167147" y="31134"/>
                  </a:lnTo>
                  <a:lnTo>
                    <a:pt x="167158" y="36323"/>
                  </a:lnTo>
                  <a:lnTo>
                    <a:pt x="167170" y="41512"/>
                  </a:lnTo>
                  <a:lnTo>
                    <a:pt x="167183" y="46701"/>
                  </a:lnTo>
                  <a:lnTo>
                    <a:pt x="167197" y="51890"/>
                  </a:lnTo>
                  <a:lnTo>
                    <a:pt x="167212" y="57079"/>
                  </a:lnTo>
                  <a:lnTo>
                    <a:pt x="167229" y="62268"/>
                  </a:lnTo>
                  <a:lnTo>
                    <a:pt x="167248" y="67458"/>
                  </a:lnTo>
                  <a:lnTo>
                    <a:pt x="167270" y="72647"/>
                  </a:lnTo>
                  <a:lnTo>
                    <a:pt x="167293" y="77836"/>
                  </a:lnTo>
                  <a:lnTo>
                    <a:pt x="167318" y="83025"/>
                  </a:lnTo>
                  <a:lnTo>
                    <a:pt x="167347" y="88214"/>
                  </a:lnTo>
                  <a:lnTo>
                    <a:pt x="167379" y="93403"/>
                  </a:lnTo>
                  <a:lnTo>
                    <a:pt x="167413" y="98592"/>
                  </a:lnTo>
                  <a:lnTo>
                    <a:pt x="167450" y="103781"/>
                  </a:lnTo>
                  <a:lnTo>
                    <a:pt x="167491" y="108970"/>
                  </a:lnTo>
                  <a:lnTo>
                    <a:pt x="167536" y="114159"/>
                  </a:lnTo>
                  <a:lnTo>
                    <a:pt x="167585" y="119348"/>
                  </a:lnTo>
                  <a:lnTo>
                    <a:pt x="167637" y="124537"/>
                  </a:lnTo>
                  <a:lnTo>
                    <a:pt x="167692" y="129727"/>
                  </a:lnTo>
                  <a:lnTo>
                    <a:pt x="167753" y="134916"/>
                  </a:lnTo>
                  <a:lnTo>
                    <a:pt x="167817" y="140105"/>
                  </a:lnTo>
                  <a:lnTo>
                    <a:pt x="167885" y="145294"/>
                  </a:lnTo>
                  <a:lnTo>
                    <a:pt x="167956" y="150483"/>
                  </a:lnTo>
                  <a:lnTo>
                    <a:pt x="168033" y="155672"/>
                  </a:lnTo>
                  <a:lnTo>
                    <a:pt x="168113" y="160861"/>
                  </a:lnTo>
                  <a:lnTo>
                    <a:pt x="168197" y="166050"/>
                  </a:lnTo>
                  <a:lnTo>
                    <a:pt x="168285" y="171239"/>
                  </a:lnTo>
                  <a:lnTo>
                    <a:pt x="168377" y="176428"/>
                  </a:lnTo>
                  <a:lnTo>
                    <a:pt x="168473" y="181617"/>
                  </a:lnTo>
                  <a:lnTo>
                    <a:pt x="168572" y="186806"/>
                  </a:lnTo>
                  <a:lnTo>
                    <a:pt x="168675" y="191996"/>
                  </a:lnTo>
                  <a:lnTo>
                    <a:pt x="168780" y="197185"/>
                  </a:lnTo>
                  <a:lnTo>
                    <a:pt x="168890" y="202374"/>
                  </a:lnTo>
                  <a:lnTo>
                    <a:pt x="169002" y="207563"/>
                  </a:lnTo>
                  <a:lnTo>
                    <a:pt x="169117" y="212752"/>
                  </a:lnTo>
                  <a:lnTo>
                    <a:pt x="169235" y="217941"/>
                  </a:lnTo>
                  <a:lnTo>
                    <a:pt x="169355" y="223130"/>
                  </a:lnTo>
                  <a:lnTo>
                    <a:pt x="169479" y="228319"/>
                  </a:lnTo>
                  <a:lnTo>
                    <a:pt x="169604" y="233508"/>
                  </a:lnTo>
                  <a:lnTo>
                    <a:pt x="169731" y="238697"/>
                  </a:lnTo>
                  <a:lnTo>
                    <a:pt x="169860" y="243886"/>
                  </a:lnTo>
                  <a:lnTo>
                    <a:pt x="169991" y="249075"/>
                  </a:lnTo>
                  <a:lnTo>
                    <a:pt x="170124" y="254265"/>
                  </a:lnTo>
                  <a:lnTo>
                    <a:pt x="170259" y="259454"/>
                  </a:lnTo>
                  <a:lnTo>
                    <a:pt x="170395" y="264643"/>
                  </a:lnTo>
                  <a:lnTo>
                    <a:pt x="170533" y="269832"/>
                  </a:lnTo>
                  <a:lnTo>
                    <a:pt x="170673" y="275021"/>
                  </a:lnTo>
                  <a:lnTo>
                    <a:pt x="170813" y="280210"/>
                  </a:lnTo>
                  <a:lnTo>
                    <a:pt x="170956" y="285399"/>
                  </a:lnTo>
                  <a:lnTo>
                    <a:pt x="171100" y="290588"/>
                  </a:lnTo>
                  <a:lnTo>
                    <a:pt x="171246" y="295777"/>
                  </a:lnTo>
                  <a:lnTo>
                    <a:pt x="171394" y="300966"/>
                  </a:lnTo>
                  <a:lnTo>
                    <a:pt x="171543" y="306155"/>
                  </a:lnTo>
                  <a:lnTo>
                    <a:pt x="171694" y="311344"/>
                  </a:lnTo>
                  <a:lnTo>
                    <a:pt x="171848" y="316534"/>
                  </a:lnTo>
                  <a:lnTo>
                    <a:pt x="172004" y="321723"/>
                  </a:lnTo>
                  <a:lnTo>
                    <a:pt x="172162" y="326912"/>
                  </a:lnTo>
                  <a:lnTo>
                    <a:pt x="172323" y="332101"/>
                  </a:lnTo>
                  <a:lnTo>
                    <a:pt x="172487" y="337290"/>
                  </a:lnTo>
                  <a:lnTo>
                    <a:pt x="172654" y="342479"/>
                  </a:lnTo>
                  <a:lnTo>
                    <a:pt x="172825" y="347668"/>
                  </a:lnTo>
                  <a:lnTo>
                    <a:pt x="172998" y="352857"/>
                  </a:lnTo>
                  <a:lnTo>
                    <a:pt x="173177" y="358046"/>
                  </a:lnTo>
                  <a:lnTo>
                    <a:pt x="173359" y="363235"/>
                  </a:lnTo>
                  <a:lnTo>
                    <a:pt x="173545" y="368424"/>
                  </a:lnTo>
                  <a:lnTo>
                    <a:pt x="173736" y="373613"/>
                  </a:lnTo>
                  <a:lnTo>
                    <a:pt x="173933" y="378803"/>
                  </a:lnTo>
                  <a:lnTo>
                    <a:pt x="174135" y="383992"/>
                  </a:lnTo>
                  <a:lnTo>
                    <a:pt x="174342" y="389181"/>
                  </a:lnTo>
                  <a:lnTo>
                    <a:pt x="174554" y="394370"/>
                  </a:lnTo>
                  <a:lnTo>
                    <a:pt x="174773" y="399559"/>
                  </a:lnTo>
                  <a:lnTo>
                    <a:pt x="174999" y="404748"/>
                  </a:lnTo>
                  <a:lnTo>
                    <a:pt x="175231" y="409937"/>
                  </a:lnTo>
                  <a:lnTo>
                    <a:pt x="175469" y="415126"/>
                  </a:lnTo>
                  <a:lnTo>
                    <a:pt x="175715" y="420315"/>
                  </a:lnTo>
                  <a:lnTo>
                    <a:pt x="175969" y="425504"/>
                  </a:lnTo>
                  <a:lnTo>
                    <a:pt x="176230" y="430693"/>
                  </a:lnTo>
                  <a:lnTo>
                    <a:pt x="176498" y="435882"/>
                  </a:lnTo>
                  <a:lnTo>
                    <a:pt x="176774" y="441072"/>
                  </a:lnTo>
                  <a:lnTo>
                    <a:pt x="177060" y="446261"/>
                  </a:lnTo>
                  <a:lnTo>
                    <a:pt x="177354" y="451450"/>
                  </a:lnTo>
                  <a:lnTo>
                    <a:pt x="177656" y="456639"/>
                  </a:lnTo>
                  <a:lnTo>
                    <a:pt x="177966" y="461828"/>
                  </a:lnTo>
                  <a:lnTo>
                    <a:pt x="178287" y="467017"/>
                  </a:lnTo>
                  <a:lnTo>
                    <a:pt x="178618" y="472206"/>
                  </a:lnTo>
                  <a:lnTo>
                    <a:pt x="178957" y="477395"/>
                  </a:lnTo>
                  <a:lnTo>
                    <a:pt x="179305" y="482584"/>
                  </a:lnTo>
                  <a:lnTo>
                    <a:pt x="179666" y="487773"/>
                  </a:lnTo>
                  <a:lnTo>
                    <a:pt x="180037" y="492962"/>
                  </a:lnTo>
                  <a:lnTo>
                    <a:pt x="180419" y="498151"/>
                  </a:lnTo>
                  <a:lnTo>
                    <a:pt x="180811" y="503341"/>
                  </a:lnTo>
                  <a:lnTo>
                    <a:pt x="181215" y="508530"/>
                  </a:lnTo>
                  <a:lnTo>
                    <a:pt x="181633" y="513719"/>
                  </a:lnTo>
                  <a:lnTo>
                    <a:pt x="182062" y="518908"/>
                  </a:lnTo>
                  <a:lnTo>
                    <a:pt x="182504" y="524097"/>
                  </a:lnTo>
                  <a:lnTo>
                    <a:pt x="182958" y="529286"/>
                  </a:lnTo>
                  <a:lnTo>
                    <a:pt x="183430" y="534475"/>
                  </a:lnTo>
                  <a:lnTo>
                    <a:pt x="183915" y="539664"/>
                  </a:lnTo>
                  <a:lnTo>
                    <a:pt x="184415" y="544853"/>
                  </a:lnTo>
                  <a:lnTo>
                    <a:pt x="184928" y="550042"/>
                  </a:lnTo>
                  <a:lnTo>
                    <a:pt x="185462" y="555231"/>
                  </a:lnTo>
                  <a:lnTo>
                    <a:pt x="186013" y="560420"/>
                  </a:lnTo>
                  <a:lnTo>
                    <a:pt x="186581" y="565610"/>
                  </a:lnTo>
                  <a:lnTo>
                    <a:pt x="187165" y="570799"/>
                  </a:lnTo>
                  <a:lnTo>
                    <a:pt x="187770" y="575988"/>
                  </a:lnTo>
                  <a:lnTo>
                    <a:pt x="188398" y="581177"/>
                  </a:lnTo>
                  <a:lnTo>
                    <a:pt x="189045" y="586366"/>
                  </a:lnTo>
                  <a:lnTo>
                    <a:pt x="189711" y="591555"/>
                  </a:lnTo>
                  <a:lnTo>
                    <a:pt x="190400" y="596744"/>
                  </a:lnTo>
                  <a:lnTo>
                    <a:pt x="191116" y="601933"/>
                  </a:lnTo>
                  <a:lnTo>
                    <a:pt x="191853" y="607122"/>
                  </a:lnTo>
                  <a:lnTo>
                    <a:pt x="192613" y="612311"/>
                  </a:lnTo>
                  <a:lnTo>
                    <a:pt x="193394" y="617500"/>
                  </a:lnTo>
                  <a:lnTo>
                    <a:pt x="194209" y="622689"/>
                  </a:lnTo>
                  <a:lnTo>
                    <a:pt x="195047" y="627879"/>
                  </a:lnTo>
                  <a:lnTo>
                    <a:pt x="195909" y="633068"/>
                  </a:lnTo>
                  <a:lnTo>
                    <a:pt x="196795" y="638257"/>
                  </a:lnTo>
                  <a:lnTo>
                    <a:pt x="197712" y="643446"/>
                  </a:lnTo>
                  <a:lnTo>
                    <a:pt x="198657" y="648635"/>
                  </a:lnTo>
                  <a:lnTo>
                    <a:pt x="199626" y="653824"/>
                  </a:lnTo>
                  <a:lnTo>
                    <a:pt x="200619" y="659013"/>
                  </a:lnTo>
                  <a:lnTo>
                    <a:pt x="201641" y="664202"/>
                  </a:lnTo>
                  <a:lnTo>
                    <a:pt x="202693" y="669391"/>
                  </a:lnTo>
                  <a:lnTo>
                    <a:pt x="203768" y="674580"/>
                  </a:lnTo>
                  <a:lnTo>
                    <a:pt x="204866" y="679769"/>
                  </a:lnTo>
                  <a:lnTo>
                    <a:pt x="205989" y="684958"/>
                  </a:lnTo>
                  <a:lnTo>
                    <a:pt x="207143" y="690148"/>
                  </a:lnTo>
                  <a:lnTo>
                    <a:pt x="208317" y="695337"/>
                  </a:lnTo>
                  <a:lnTo>
                    <a:pt x="209512" y="700526"/>
                  </a:lnTo>
                  <a:lnTo>
                    <a:pt x="210727" y="705715"/>
                  </a:lnTo>
                  <a:lnTo>
                    <a:pt x="211969" y="710904"/>
                  </a:lnTo>
                  <a:lnTo>
                    <a:pt x="213230" y="716093"/>
                  </a:lnTo>
                  <a:lnTo>
                    <a:pt x="214507" y="721282"/>
                  </a:lnTo>
                  <a:lnTo>
                    <a:pt x="215801" y="726471"/>
                  </a:lnTo>
                  <a:lnTo>
                    <a:pt x="217115" y="731660"/>
                  </a:lnTo>
                  <a:lnTo>
                    <a:pt x="218444" y="736849"/>
                  </a:lnTo>
                  <a:lnTo>
                    <a:pt x="219786" y="742038"/>
                  </a:lnTo>
                  <a:lnTo>
                    <a:pt x="221140" y="747227"/>
                  </a:lnTo>
                  <a:lnTo>
                    <a:pt x="222506" y="752416"/>
                  </a:lnTo>
                  <a:lnTo>
                    <a:pt x="223884" y="757606"/>
                  </a:lnTo>
                  <a:lnTo>
                    <a:pt x="225270" y="762795"/>
                  </a:lnTo>
                  <a:lnTo>
                    <a:pt x="226663" y="767984"/>
                  </a:lnTo>
                  <a:lnTo>
                    <a:pt x="228063" y="773173"/>
                  </a:lnTo>
                  <a:lnTo>
                    <a:pt x="229469" y="778362"/>
                  </a:lnTo>
                  <a:lnTo>
                    <a:pt x="230879" y="783551"/>
                  </a:lnTo>
                  <a:lnTo>
                    <a:pt x="232292" y="788740"/>
                  </a:lnTo>
                  <a:lnTo>
                    <a:pt x="233706" y="793929"/>
                  </a:lnTo>
                  <a:lnTo>
                    <a:pt x="235122" y="799118"/>
                  </a:lnTo>
                  <a:lnTo>
                    <a:pt x="236537" y="804307"/>
                  </a:lnTo>
                  <a:lnTo>
                    <a:pt x="237950" y="809496"/>
                  </a:lnTo>
                  <a:lnTo>
                    <a:pt x="239362" y="814685"/>
                  </a:lnTo>
                  <a:lnTo>
                    <a:pt x="240770" y="819875"/>
                  </a:lnTo>
                  <a:lnTo>
                    <a:pt x="242173" y="825064"/>
                  </a:lnTo>
                  <a:lnTo>
                    <a:pt x="243571" y="830253"/>
                  </a:lnTo>
                  <a:lnTo>
                    <a:pt x="244964" y="835442"/>
                  </a:lnTo>
                  <a:lnTo>
                    <a:pt x="246350" y="840631"/>
                  </a:lnTo>
                  <a:lnTo>
                    <a:pt x="247727" y="845820"/>
                  </a:lnTo>
                  <a:lnTo>
                    <a:pt x="249096" y="851009"/>
                  </a:lnTo>
                  <a:lnTo>
                    <a:pt x="250457" y="856198"/>
                  </a:lnTo>
                  <a:lnTo>
                    <a:pt x="251809" y="861387"/>
                  </a:lnTo>
                  <a:lnTo>
                    <a:pt x="253148" y="866576"/>
                  </a:lnTo>
                  <a:lnTo>
                    <a:pt x="254478" y="871765"/>
                  </a:lnTo>
                  <a:lnTo>
                    <a:pt x="255797" y="876954"/>
                  </a:lnTo>
                  <a:lnTo>
                    <a:pt x="257106" y="882144"/>
                  </a:lnTo>
                  <a:lnTo>
                    <a:pt x="258401" y="887333"/>
                  </a:lnTo>
                  <a:lnTo>
                    <a:pt x="259684" y="892522"/>
                  </a:lnTo>
                  <a:lnTo>
                    <a:pt x="260956" y="897711"/>
                  </a:lnTo>
                  <a:lnTo>
                    <a:pt x="262217" y="902900"/>
                  </a:lnTo>
                  <a:lnTo>
                    <a:pt x="263464" y="908089"/>
                  </a:lnTo>
                  <a:lnTo>
                    <a:pt x="264698" y="913278"/>
                  </a:lnTo>
                  <a:lnTo>
                    <a:pt x="265922" y="918467"/>
                  </a:lnTo>
                  <a:lnTo>
                    <a:pt x="267135" y="923656"/>
                  </a:lnTo>
                  <a:lnTo>
                    <a:pt x="268338" y="928845"/>
                  </a:lnTo>
                  <a:lnTo>
                    <a:pt x="269527" y="934034"/>
                  </a:lnTo>
                  <a:lnTo>
                    <a:pt x="270707" y="939223"/>
                  </a:lnTo>
                  <a:lnTo>
                    <a:pt x="271879" y="944413"/>
                  </a:lnTo>
                  <a:lnTo>
                    <a:pt x="273043" y="949602"/>
                  </a:lnTo>
                  <a:lnTo>
                    <a:pt x="274196" y="954791"/>
                  </a:lnTo>
                  <a:lnTo>
                    <a:pt x="275343" y="959980"/>
                  </a:lnTo>
                  <a:lnTo>
                    <a:pt x="276484" y="965169"/>
                  </a:lnTo>
                  <a:lnTo>
                    <a:pt x="277620" y="970358"/>
                  </a:lnTo>
                  <a:lnTo>
                    <a:pt x="278750" y="975547"/>
                  </a:lnTo>
                  <a:lnTo>
                    <a:pt x="279876" y="980736"/>
                  </a:lnTo>
                  <a:lnTo>
                    <a:pt x="280999" y="985925"/>
                  </a:lnTo>
                  <a:lnTo>
                    <a:pt x="282120" y="991114"/>
                  </a:lnTo>
                  <a:lnTo>
                    <a:pt x="283239" y="996303"/>
                  </a:lnTo>
                  <a:lnTo>
                    <a:pt x="284358" y="1001492"/>
                  </a:lnTo>
                  <a:lnTo>
                    <a:pt x="285475" y="1006682"/>
                  </a:lnTo>
                  <a:lnTo>
                    <a:pt x="286593" y="1011871"/>
                  </a:lnTo>
                  <a:lnTo>
                    <a:pt x="287711" y="1017060"/>
                  </a:lnTo>
                  <a:lnTo>
                    <a:pt x="288831" y="1022249"/>
                  </a:lnTo>
                  <a:lnTo>
                    <a:pt x="289952" y="1027438"/>
                  </a:lnTo>
                  <a:lnTo>
                    <a:pt x="291074" y="1032627"/>
                  </a:lnTo>
                  <a:lnTo>
                    <a:pt x="292197" y="1037816"/>
                  </a:lnTo>
                  <a:lnTo>
                    <a:pt x="293322" y="1043005"/>
                  </a:lnTo>
                  <a:lnTo>
                    <a:pt x="294447" y="1048194"/>
                  </a:lnTo>
                  <a:lnTo>
                    <a:pt x="295574" y="1053383"/>
                  </a:lnTo>
                  <a:lnTo>
                    <a:pt x="296701" y="1058572"/>
                  </a:lnTo>
                  <a:lnTo>
                    <a:pt x="297829" y="1063761"/>
                  </a:lnTo>
                  <a:lnTo>
                    <a:pt x="298955" y="1068951"/>
                  </a:lnTo>
                  <a:lnTo>
                    <a:pt x="300081" y="1074140"/>
                  </a:lnTo>
                  <a:lnTo>
                    <a:pt x="301205" y="1079329"/>
                  </a:lnTo>
                  <a:lnTo>
                    <a:pt x="302327" y="1084518"/>
                  </a:lnTo>
                  <a:lnTo>
                    <a:pt x="303444" y="1089707"/>
                  </a:lnTo>
                  <a:lnTo>
                    <a:pt x="304557" y="1094896"/>
                  </a:lnTo>
                  <a:lnTo>
                    <a:pt x="305666" y="1100085"/>
                  </a:lnTo>
                  <a:lnTo>
                    <a:pt x="306769" y="1105274"/>
                  </a:lnTo>
                  <a:lnTo>
                    <a:pt x="307863" y="1110463"/>
                  </a:lnTo>
                  <a:lnTo>
                    <a:pt x="308949" y="1115652"/>
                  </a:lnTo>
                  <a:lnTo>
                    <a:pt x="310027" y="1120841"/>
                  </a:lnTo>
                  <a:lnTo>
                    <a:pt x="311096" y="1126030"/>
                  </a:lnTo>
                  <a:lnTo>
                    <a:pt x="312151" y="1131220"/>
                  </a:lnTo>
                  <a:lnTo>
                    <a:pt x="313193" y="1136409"/>
                  </a:lnTo>
                  <a:lnTo>
                    <a:pt x="314224" y="1141598"/>
                  </a:lnTo>
                  <a:lnTo>
                    <a:pt x="315241" y="1146787"/>
                  </a:lnTo>
                  <a:lnTo>
                    <a:pt x="316241" y="1151976"/>
                  </a:lnTo>
                  <a:lnTo>
                    <a:pt x="317223" y="1157165"/>
                  </a:lnTo>
                  <a:lnTo>
                    <a:pt x="318189" y="1162354"/>
                  </a:lnTo>
                  <a:lnTo>
                    <a:pt x="319137" y="1167543"/>
                  </a:lnTo>
                  <a:lnTo>
                    <a:pt x="320065" y="1172732"/>
                  </a:lnTo>
                  <a:lnTo>
                    <a:pt x="320968" y="1177921"/>
                  </a:lnTo>
                  <a:lnTo>
                    <a:pt x="321850" y="1183110"/>
                  </a:lnTo>
                  <a:lnTo>
                    <a:pt x="322711" y="1188299"/>
                  </a:lnTo>
                  <a:lnTo>
                    <a:pt x="323549" y="1193489"/>
                  </a:lnTo>
                  <a:lnTo>
                    <a:pt x="324353" y="1198678"/>
                  </a:lnTo>
                  <a:lnTo>
                    <a:pt x="325132" y="1203867"/>
                  </a:lnTo>
                  <a:lnTo>
                    <a:pt x="325885" y="1209056"/>
                  </a:lnTo>
                  <a:lnTo>
                    <a:pt x="326611" y="1214245"/>
                  </a:lnTo>
                  <a:lnTo>
                    <a:pt x="327298" y="1219434"/>
                  </a:lnTo>
                  <a:lnTo>
                    <a:pt x="327952" y="1224623"/>
                  </a:lnTo>
                  <a:lnTo>
                    <a:pt x="328576" y="1229812"/>
                  </a:lnTo>
                  <a:lnTo>
                    <a:pt x="329167" y="1235001"/>
                  </a:lnTo>
                  <a:lnTo>
                    <a:pt x="329717" y="1240190"/>
                  </a:lnTo>
                  <a:lnTo>
                    <a:pt x="330225" y="1245379"/>
                  </a:lnTo>
                  <a:lnTo>
                    <a:pt x="330697" y="1250568"/>
                  </a:lnTo>
                  <a:lnTo>
                    <a:pt x="331132" y="1255758"/>
                  </a:lnTo>
                  <a:lnTo>
                    <a:pt x="331525" y="1260947"/>
                  </a:lnTo>
                  <a:lnTo>
                    <a:pt x="331867" y="1266136"/>
                  </a:lnTo>
                  <a:lnTo>
                    <a:pt x="332168" y="1271325"/>
                  </a:lnTo>
                  <a:lnTo>
                    <a:pt x="332429" y="1276514"/>
                  </a:lnTo>
                  <a:lnTo>
                    <a:pt x="332649" y="1281703"/>
                  </a:lnTo>
                  <a:lnTo>
                    <a:pt x="332809" y="1286892"/>
                  </a:lnTo>
                  <a:lnTo>
                    <a:pt x="332926" y="1292081"/>
                  </a:lnTo>
                  <a:lnTo>
                    <a:pt x="333001" y="1297270"/>
                  </a:lnTo>
                  <a:lnTo>
                    <a:pt x="333032" y="1302459"/>
                  </a:lnTo>
                  <a:lnTo>
                    <a:pt x="333006" y="1307648"/>
                  </a:lnTo>
                  <a:lnTo>
                    <a:pt x="332933" y="1312837"/>
                  </a:lnTo>
                  <a:lnTo>
                    <a:pt x="332816" y="1318027"/>
                  </a:lnTo>
                  <a:lnTo>
                    <a:pt x="332657" y="1323216"/>
                  </a:lnTo>
                  <a:lnTo>
                    <a:pt x="332446" y="1328405"/>
                  </a:lnTo>
                  <a:lnTo>
                    <a:pt x="332184" y="1333594"/>
                  </a:lnTo>
                  <a:lnTo>
                    <a:pt x="331882" y="1338783"/>
                  </a:lnTo>
                  <a:lnTo>
                    <a:pt x="331539" y="1343972"/>
                  </a:lnTo>
                  <a:lnTo>
                    <a:pt x="331152" y="1349161"/>
                  </a:lnTo>
                  <a:lnTo>
                    <a:pt x="330715" y="1354350"/>
                  </a:lnTo>
                  <a:lnTo>
                    <a:pt x="330241" y="1359539"/>
                  </a:lnTo>
                  <a:lnTo>
                    <a:pt x="329731" y="1364728"/>
                  </a:lnTo>
                  <a:lnTo>
                    <a:pt x="329186" y="1369917"/>
                  </a:lnTo>
                  <a:lnTo>
                    <a:pt x="328595" y="1375106"/>
                  </a:lnTo>
                  <a:lnTo>
                    <a:pt x="327973" y="1380296"/>
                  </a:lnTo>
                  <a:lnTo>
                    <a:pt x="327321" y="1385485"/>
                  </a:lnTo>
                  <a:lnTo>
                    <a:pt x="326641" y="1390674"/>
                  </a:lnTo>
                  <a:lnTo>
                    <a:pt x="325928" y="1395863"/>
                  </a:lnTo>
                  <a:lnTo>
                    <a:pt x="325189" y="1401052"/>
                  </a:lnTo>
                  <a:lnTo>
                    <a:pt x="324428" y="1406241"/>
                  </a:lnTo>
                  <a:lnTo>
                    <a:pt x="323648" y="1411430"/>
                  </a:lnTo>
                  <a:lnTo>
                    <a:pt x="322846" y="1416619"/>
                  </a:lnTo>
                  <a:lnTo>
                    <a:pt x="322027" y="1421808"/>
                  </a:lnTo>
                  <a:lnTo>
                    <a:pt x="321195" y="1426997"/>
                  </a:lnTo>
                  <a:lnTo>
                    <a:pt x="320353" y="1432186"/>
                  </a:lnTo>
                  <a:lnTo>
                    <a:pt x="319502" y="1437375"/>
                  </a:lnTo>
                  <a:lnTo>
                    <a:pt x="318643" y="1442564"/>
                  </a:lnTo>
                  <a:lnTo>
                    <a:pt x="317781" y="1447754"/>
                  </a:lnTo>
                  <a:lnTo>
                    <a:pt x="316918" y="1452943"/>
                  </a:lnTo>
                  <a:lnTo>
                    <a:pt x="316055" y="1458132"/>
                  </a:lnTo>
                  <a:lnTo>
                    <a:pt x="315197" y="1463321"/>
                  </a:lnTo>
                  <a:lnTo>
                    <a:pt x="314345" y="1468510"/>
                  </a:lnTo>
                  <a:lnTo>
                    <a:pt x="313500" y="1473699"/>
                  </a:lnTo>
                  <a:lnTo>
                    <a:pt x="312664" y="1478888"/>
                  </a:lnTo>
                  <a:lnTo>
                    <a:pt x="311841" y="1484077"/>
                  </a:lnTo>
                  <a:lnTo>
                    <a:pt x="311033" y="1489266"/>
                  </a:lnTo>
                  <a:lnTo>
                    <a:pt x="310238" y="1494455"/>
                  </a:lnTo>
                  <a:lnTo>
                    <a:pt x="309458" y="1499644"/>
                  </a:lnTo>
                  <a:lnTo>
                    <a:pt x="308697" y="1504833"/>
                  </a:lnTo>
                  <a:lnTo>
                    <a:pt x="307956" y="1510023"/>
                  </a:lnTo>
                  <a:lnTo>
                    <a:pt x="307233" y="1515212"/>
                  </a:lnTo>
                  <a:lnTo>
                    <a:pt x="306526" y="1520401"/>
                  </a:lnTo>
                  <a:lnTo>
                    <a:pt x="305838" y="1525590"/>
                  </a:lnTo>
                  <a:lnTo>
                    <a:pt x="305174" y="1530779"/>
                  </a:lnTo>
                  <a:lnTo>
                    <a:pt x="304527" y="1535968"/>
                  </a:lnTo>
                  <a:lnTo>
                    <a:pt x="303895" y="1541157"/>
                  </a:lnTo>
                  <a:lnTo>
                    <a:pt x="303278" y="1546346"/>
                  </a:lnTo>
                  <a:lnTo>
                    <a:pt x="302681" y="1551535"/>
                  </a:lnTo>
                  <a:lnTo>
                    <a:pt x="302096" y="1556724"/>
                  </a:lnTo>
                  <a:lnTo>
                    <a:pt x="301521" y="1561913"/>
                  </a:lnTo>
                  <a:lnTo>
                    <a:pt x="300956" y="1567102"/>
                  </a:lnTo>
                  <a:lnTo>
                    <a:pt x="300399" y="1572292"/>
                  </a:lnTo>
                  <a:lnTo>
                    <a:pt x="299847" y="1577481"/>
                  </a:lnTo>
                  <a:lnTo>
                    <a:pt x="299296" y="1582670"/>
                  </a:lnTo>
                  <a:lnTo>
                    <a:pt x="298746" y="1587859"/>
                  </a:lnTo>
                  <a:lnTo>
                    <a:pt x="298192" y="1593048"/>
                  </a:lnTo>
                  <a:lnTo>
                    <a:pt x="297631" y="1598237"/>
                  </a:lnTo>
                  <a:lnTo>
                    <a:pt x="297060" y="1603426"/>
                  </a:lnTo>
                  <a:lnTo>
                    <a:pt x="296478" y="1608615"/>
                  </a:lnTo>
                  <a:lnTo>
                    <a:pt x="295882" y="1613804"/>
                  </a:lnTo>
                  <a:lnTo>
                    <a:pt x="295262" y="1618993"/>
                  </a:lnTo>
                  <a:lnTo>
                    <a:pt x="294622" y="1624182"/>
                  </a:lnTo>
                  <a:lnTo>
                    <a:pt x="293960" y="1629371"/>
                  </a:lnTo>
                  <a:lnTo>
                    <a:pt x="293275" y="1634561"/>
                  </a:lnTo>
                  <a:lnTo>
                    <a:pt x="292553" y="1639750"/>
                  </a:lnTo>
                  <a:lnTo>
                    <a:pt x="291799" y="1644939"/>
                  </a:lnTo>
                  <a:lnTo>
                    <a:pt x="291015" y="1650128"/>
                  </a:lnTo>
                  <a:lnTo>
                    <a:pt x="290199" y="1655317"/>
                  </a:lnTo>
                  <a:lnTo>
                    <a:pt x="289341" y="1660506"/>
                  </a:lnTo>
                  <a:lnTo>
                    <a:pt x="288440" y="1665695"/>
                  </a:lnTo>
                  <a:lnTo>
                    <a:pt x="287504" y="1670884"/>
                  </a:lnTo>
                  <a:lnTo>
                    <a:pt x="286531" y="1676073"/>
                  </a:lnTo>
                  <a:lnTo>
                    <a:pt x="285516" y="1681262"/>
                  </a:lnTo>
                  <a:lnTo>
                    <a:pt x="284452" y="1686451"/>
                  </a:lnTo>
                  <a:lnTo>
                    <a:pt x="283351" y="1691640"/>
                  </a:lnTo>
                  <a:lnTo>
                    <a:pt x="282214" y="1696830"/>
                  </a:lnTo>
                  <a:lnTo>
                    <a:pt x="281040" y="1702019"/>
                  </a:lnTo>
                  <a:lnTo>
                    <a:pt x="279815" y="1707208"/>
                  </a:lnTo>
                  <a:lnTo>
                    <a:pt x="278557" y="1712397"/>
                  </a:lnTo>
                  <a:lnTo>
                    <a:pt x="277266" y="1717586"/>
                  </a:lnTo>
                  <a:lnTo>
                    <a:pt x="275943" y="1722775"/>
                  </a:lnTo>
                  <a:lnTo>
                    <a:pt x="274582" y="1727964"/>
                  </a:lnTo>
                  <a:lnTo>
                    <a:pt x="273192" y="1733153"/>
                  </a:lnTo>
                  <a:lnTo>
                    <a:pt x="271776" y="1738342"/>
                  </a:lnTo>
                  <a:lnTo>
                    <a:pt x="270338" y="1743531"/>
                  </a:lnTo>
                  <a:lnTo>
                    <a:pt x="268875" y="1748720"/>
                  </a:lnTo>
                  <a:lnTo>
                    <a:pt x="267391" y="1753909"/>
                  </a:lnTo>
                  <a:lnTo>
                    <a:pt x="265893" y="1759099"/>
                  </a:lnTo>
                  <a:lnTo>
                    <a:pt x="264383" y="1764288"/>
                  </a:lnTo>
                  <a:lnTo>
                    <a:pt x="262862" y="1769477"/>
                  </a:lnTo>
                  <a:lnTo>
                    <a:pt x="261334" y="1774666"/>
                  </a:lnTo>
                  <a:lnTo>
                    <a:pt x="259803" y="1779855"/>
                  </a:lnTo>
                  <a:lnTo>
                    <a:pt x="258273" y="1785044"/>
                  </a:lnTo>
                  <a:lnTo>
                    <a:pt x="256744" y="1790233"/>
                  </a:lnTo>
                  <a:lnTo>
                    <a:pt x="255224" y="1795422"/>
                  </a:lnTo>
                  <a:lnTo>
                    <a:pt x="253713" y="1800611"/>
                  </a:lnTo>
                  <a:lnTo>
                    <a:pt x="252214" y="1805800"/>
                  </a:lnTo>
                  <a:lnTo>
                    <a:pt x="250729" y="1810989"/>
                  </a:lnTo>
                  <a:lnTo>
                    <a:pt x="249265" y="1816178"/>
                  </a:lnTo>
                  <a:lnTo>
                    <a:pt x="247824" y="1821368"/>
                  </a:lnTo>
                  <a:lnTo>
                    <a:pt x="246406" y="1826557"/>
                  </a:lnTo>
                  <a:lnTo>
                    <a:pt x="245011" y="1831746"/>
                  </a:lnTo>
                  <a:lnTo>
                    <a:pt x="243647" y="1836935"/>
                  </a:lnTo>
                  <a:lnTo>
                    <a:pt x="242319" y="1842124"/>
                  </a:lnTo>
                  <a:lnTo>
                    <a:pt x="241022" y="1847313"/>
                  </a:lnTo>
                  <a:lnTo>
                    <a:pt x="239758" y="1852502"/>
                  </a:lnTo>
                  <a:lnTo>
                    <a:pt x="238528" y="1857691"/>
                  </a:lnTo>
                  <a:lnTo>
                    <a:pt x="237348" y="1862880"/>
                  </a:lnTo>
                  <a:lnTo>
                    <a:pt x="236204" y="1868069"/>
                  </a:lnTo>
                  <a:lnTo>
                    <a:pt x="235098" y="1873258"/>
                  </a:lnTo>
                  <a:lnTo>
                    <a:pt x="234030" y="1878447"/>
                  </a:lnTo>
                  <a:lnTo>
                    <a:pt x="233017" y="1883637"/>
                  </a:lnTo>
                  <a:lnTo>
                    <a:pt x="232046" y="1888826"/>
                  </a:lnTo>
                  <a:lnTo>
                    <a:pt x="231117" y="1894015"/>
                  </a:lnTo>
                  <a:lnTo>
                    <a:pt x="230228" y="1899204"/>
                  </a:lnTo>
                  <a:lnTo>
                    <a:pt x="229392" y="1904393"/>
                  </a:lnTo>
                  <a:lnTo>
                    <a:pt x="228606" y="1909582"/>
                  </a:lnTo>
                  <a:lnTo>
                    <a:pt x="227860" y="1914771"/>
                  </a:lnTo>
                  <a:lnTo>
                    <a:pt x="227157" y="1919960"/>
                  </a:lnTo>
                  <a:lnTo>
                    <a:pt x="226502" y="1925149"/>
                  </a:lnTo>
                  <a:lnTo>
                    <a:pt x="225900" y="1930338"/>
                  </a:lnTo>
                  <a:lnTo>
                    <a:pt x="225340" y="1935527"/>
                  </a:lnTo>
                  <a:lnTo>
                    <a:pt x="224821" y="1940716"/>
                  </a:lnTo>
                  <a:lnTo>
                    <a:pt x="224344" y="1945906"/>
                  </a:lnTo>
                  <a:lnTo>
                    <a:pt x="223924" y="1951095"/>
                  </a:lnTo>
                  <a:lnTo>
                    <a:pt x="223544" y="1956284"/>
                  </a:lnTo>
                  <a:lnTo>
                    <a:pt x="223205" y="1961473"/>
                  </a:lnTo>
                  <a:lnTo>
                    <a:pt x="222905" y="1966662"/>
                  </a:lnTo>
                  <a:lnTo>
                    <a:pt x="222660" y="1971851"/>
                  </a:lnTo>
                  <a:lnTo>
                    <a:pt x="222457" y="1977040"/>
                  </a:lnTo>
                  <a:lnTo>
                    <a:pt x="222293" y="1982229"/>
                  </a:lnTo>
                  <a:lnTo>
                    <a:pt x="222168" y="1987418"/>
                  </a:lnTo>
                  <a:lnTo>
                    <a:pt x="222093" y="1992607"/>
                  </a:lnTo>
                  <a:lnTo>
                    <a:pt x="222064" y="1997796"/>
                  </a:lnTo>
                  <a:lnTo>
                    <a:pt x="222075" y="2002985"/>
                  </a:lnTo>
                  <a:lnTo>
                    <a:pt x="222127" y="2008175"/>
                  </a:lnTo>
                  <a:lnTo>
                    <a:pt x="222222" y="2013364"/>
                  </a:lnTo>
                  <a:lnTo>
                    <a:pt x="222372" y="2018553"/>
                  </a:lnTo>
                  <a:lnTo>
                    <a:pt x="222562" y="2023742"/>
                  </a:lnTo>
                  <a:lnTo>
                    <a:pt x="222793" y="2028931"/>
                  </a:lnTo>
                  <a:lnTo>
                    <a:pt x="223066" y="2034120"/>
                  </a:lnTo>
                  <a:lnTo>
                    <a:pt x="223400" y="2039309"/>
                  </a:lnTo>
                  <a:lnTo>
                    <a:pt x="223776" y="2044498"/>
                  </a:lnTo>
                  <a:lnTo>
                    <a:pt x="224195" y="2049687"/>
                  </a:lnTo>
                  <a:lnTo>
                    <a:pt x="224658" y="2054876"/>
                  </a:lnTo>
                  <a:lnTo>
                    <a:pt x="225178" y="2060065"/>
                  </a:lnTo>
                  <a:lnTo>
                    <a:pt x="225747" y="2065254"/>
                  </a:lnTo>
                  <a:lnTo>
                    <a:pt x="226360" y="2070444"/>
                  </a:lnTo>
                  <a:lnTo>
                    <a:pt x="227017" y="2075633"/>
                  </a:lnTo>
                  <a:lnTo>
                    <a:pt x="227726" y="2080822"/>
                  </a:lnTo>
                  <a:lnTo>
                    <a:pt x="228487" y="2086011"/>
                  </a:lnTo>
                  <a:lnTo>
                    <a:pt x="229291" y="2091200"/>
                  </a:lnTo>
                  <a:lnTo>
                    <a:pt x="230135" y="2096389"/>
                  </a:lnTo>
                  <a:lnTo>
                    <a:pt x="231023" y="2101578"/>
                  </a:lnTo>
                  <a:lnTo>
                    <a:pt x="231963" y="2106767"/>
                  </a:lnTo>
                  <a:lnTo>
                    <a:pt x="232938" y="2111956"/>
                  </a:lnTo>
                  <a:lnTo>
                    <a:pt x="233947" y="2117145"/>
                  </a:lnTo>
                  <a:lnTo>
                    <a:pt x="234989" y="2122334"/>
                  </a:lnTo>
                  <a:lnTo>
                    <a:pt x="236071" y="2127523"/>
                  </a:lnTo>
                  <a:lnTo>
                    <a:pt x="237177" y="2132712"/>
                  </a:lnTo>
                  <a:lnTo>
                    <a:pt x="238305" y="2137902"/>
                  </a:lnTo>
                  <a:lnTo>
                    <a:pt x="239452" y="2143091"/>
                  </a:lnTo>
                  <a:lnTo>
                    <a:pt x="240616" y="2148280"/>
                  </a:lnTo>
                  <a:lnTo>
                    <a:pt x="241790" y="2153469"/>
                  </a:lnTo>
                  <a:lnTo>
                    <a:pt x="242967" y="2158658"/>
                  </a:lnTo>
                  <a:lnTo>
                    <a:pt x="244143" y="2163847"/>
                  </a:lnTo>
                  <a:lnTo>
                    <a:pt x="245313" y="2169036"/>
                  </a:lnTo>
                  <a:lnTo>
                    <a:pt x="246467" y="2174225"/>
                  </a:lnTo>
                  <a:lnTo>
                    <a:pt x="247603" y="2179414"/>
                  </a:lnTo>
                  <a:lnTo>
                    <a:pt x="248715" y="2184603"/>
                  </a:lnTo>
                  <a:lnTo>
                    <a:pt x="249798" y="2189792"/>
                  </a:lnTo>
                  <a:lnTo>
                    <a:pt x="250833" y="2194981"/>
                  </a:lnTo>
                  <a:lnTo>
                    <a:pt x="251826" y="2200171"/>
                  </a:lnTo>
                  <a:lnTo>
                    <a:pt x="252773" y="2205360"/>
                  </a:lnTo>
                  <a:lnTo>
                    <a:pt x="253670" y="2210549"/>
                  </a:lnTo>
                  <a:lnTo>
                    <a:pt x="254487" y="2215738"/>
                  </a:lnTo>
                  <a:lnTo>
                    <a:pt x="255238" y="2220927"/>
                  </a:lnTo>
                  <a:lnTo>
                    <a:pt x="255922" y="2226116"/>
                  </a:lnTo>
                  <a:lnTo>
                    <a:pt x="256535" y="2231305"/>
                  </a:lnTo>
                  <a:lnTo>
                    <a:pt x="257053" y="2236494"/>
                  </a:lnTo>
                  <a:lnTo>
                    <a:pt x="257478" y="2241683"/>
                  </a:lnTo>
                  <a:lnTo>
                    <a:pt x="257821" y="2246872"/>
                  </a:lnTo>
                  <a:lnTo>
                    <a:pt x="258079" y="2252061"/>
                  </a:lnTo>
                  <a:lnTo>
                    <a:pt x="258236" y="2257250"/>
                  </a:lnTo>
                  <a:lnTo>
                    <a:pt x="258279" y="2262440"/>
                  </a:lnTo>
                  <a:lnTo>
                    <a:pt x="258231" y="2267629"/>
                  </a:lnTo>
                  <a:lnTo>
                    <a:pt x="258092" y="2272818"/>
                  </a:lnTo>
                  <a:lnTo>
                    <a:pt x="257858" y="2278007"/>
                  </a:lnTo>
                  <a:lnTo>
                    <a:pt x="257496" y="2283196"/>
                  </a:lnTo>
                  <a:lnTo>
                    <a:pt x="257044" y="2288385"/>
                  </a:lnTo>
                  <a:lnTo>
                    <a:pt x="256503" y="2293574"/>
                  </a:lnTo>
                  <a:lnTo>
                    <a:pt x="255873" y="2298763"/>
                  </a:lnTo>
                  <a:lnTo>
                    <a:pt x="255126" y="2303952"/>
                  </a:lnTo>
                  <a:lnTo>
                    <a:pt x="254290" y="2309141"/>
                  </a:lnTo>
                  <a:lnTo>
                    <a:pt x="253374" y="2314330"/>
                  </a:lnTo>
                  <a:lnTo>
                    <a:pt x="252379" y="2319519"/>
                  </a:lnTo>
                  <a:lnTo>
                    <a:pt x="251292" y="2324709"/>
                  </a:lnTo>
                  <a:lnTo>
                    <a:pt x="250120" y="2329898"/>
                  </a:lnTo>
                  <a:lnTo>
                    <a:pt x="248883" y="2335087"/>
                  </a:lnTo>
                  <a:lnTo>
                    <a:pt x="247582" y="2340276"/>
                  </a:lnTo>
                  <a:lnTo>
                    <a:pt x="246213" y="2345465"/>
                  </a:lnTo>
                  <a:lnTo>
                    <a:pt x="244773" y="2350654"/>
                  </a:lnTo>
                  <a:lnTo>
                    <a:pt x="243284" y="2355843"/>
                  </a:lnTo>
                  <a:lnTo>
                    <a:pt x="241749" y="2361032"/>
                  </a:lnTo>
                  <a:lnTo>
                    <a:pt x="240169" y="2366221"/>
                  </a:lnTo>
                  <a:lnTo>
                    <a:pt x="238537" y="2371410"/>
                  </a:lnTo>
                  <a:lnTo>
                    <a:pt x="236872" y="2376599"/>
                  </a:lnTo>
                  <a:lnTo>
                    <a:pt x="235178" y="2381788"/>
                  </a:lnTo>
                  <a:lnTo>
                    <a:pt x="233459" y="2386978"/>
                  </a:lnTo>
                  <a:lnTo>
                    <a:pt x="231711" y="2392167"/>
                  </a:lnTo>
                  <a:lnTo>
                    <a:pt x="229945" y="2397356"/>
                  </a:lnTo>
                  <a:lnTo>
                    <a:pt x="228166" y="2402545"/>
                  </a:lnTo>
                  <a:lnTo>
                    <a:pt x="226377" y="2407734"/>
                  </a:lnTo>
                  <a:lnTo>
                    <a:pt x="224580" y="2412923"/>
                  </a:lnTo>
                  <a:lnTo>
                    <a:pt x="222780" y="2418112"/>
                  </a:lnTo>
                  <a:lnTo>
                    <a:pt x="220982" y="2423301"/>
                  </a:lnTo>
                  <a:lnTo>
                    <a:pt x="219187" y="2428490"/>
                  </a:lnTo>
                  <a:lnTo>
                    <a:pt x="217398" y="2433679"/>
                  </a:lnTo>
                  <a:lnTo>
                    <a:pt x="215623" y="2438868"/>
                  </a:lnTo>
                  <a:lnTo>
                    <a:pt x="213860" y="2444057"/>
                  </a:lnTo>
                  <a:lnTo>
                    <a:pt x="212113" y="2449247"/>
                  </a:lnTo>
                  <a:lnTo>
                    <a:pt x="210382" y="2454436"/>
                  </a:lnTo>
                  <a:lnTo>
                    <a:pt x="208679" y="2459625"/>
                  </a:lnTo>
                  <a:lnTo>
                    <a:pt x="206998" y="2464814"/>
                  </a:lnTo>
                  <a:lnTo>
                    <a:pt x="205342" y="2470003"/>
                  </a:lnTo>
                  <a:lnTo>
                    <a:pt x="203711" y="2475192"/>
                  </a:lnTo>
                  <a:lnTo>
                    <a:pt x="202115" y="2480381"/>
                  </a:lnTo>
                  <a:lnTo>
                    <a:pt x="200553" y="2485570"/>
                  </a:lnTo>
                  <a:lnTo>
                    <a:pt x="199022" y="2490759"/>
                  </a:lnTo>
                  <a:lnTo>
                    <a:pt x="197523" y="2495948"/>
                  </a:lnTo>
                  <a:lnTo>
                    <a:pt x="196063" y="2501137"/>
                  </a:lnTo>
                  <a:lnTo>
                    <a:pt x="194646" y="2506326"/>
                  </a:lnTo>
                  <a:lnTo>
                    <a:pt x="193265" y="2511516"/>
                  </a:lnTo>
                  <a:lnTo>
                    <a:pt x="191920" y="2516705"/>
                  </a:lnTo>
                  <a:lnTo>
                    <a:pt x="190615" y="2521894"/>
                  </a:lnTo>
                  <a:lnTo>
                    <a:pt x="189362" y="2527083"/>
                  </a:lnTo>
                  <a:lnTo>
                    <a:pt x="188146" y="2532272"/>
                  </a:lnTo>
                  <a:lnTo>
                    <a:pt x="186969" y="2537461"/>
                  </a:lnTo>
                  <a:lnTo>
                    <a:pt x="185830" y="2542650"/>
                  </a:lnTo>
                  <a:lnTo>
                    <a:pt x="184746" y="2547839"/>
                  </a:lnTo>
                  <a:lnTo>
                    <a:pt x="183702" y="2553028"/>
                  </a:lnTo>
                  <a:lnTo>
                    <a:pt x="182696" y="2558217"/>
                  </a:lnTo>
                  <a:lnTo>
                    <a:pt x="181729" y="2563406"/>
                  </a:lnTo>
                  <a:lnTo>
                    <a:pt x="180810" y="2568595"/>
                  </a:lnTo>
                  <a:lnTo>
                    <a:pt x="179935" y="2573785"/>
                  </a:lnTo>
                  <a:lnTo>
                    <a:pt x="179097" y="2578974"/>
                  </a:lnTo>
                  <a:lnTo>
                    <a:pt x="178295" y="2584163"/>
                  </a:lnTo>
                  <a:lnTo>
                    <a:pt x="177534" y="2589352"/>
                  </a:lnTo>
                  <a:lnTo>
                    <a:pt x="176818" y="2594541"/>
                  </a:lnTo>
                  <a:lnTo>
                    <a:pt x="176136" y="2599730"/>
                  </a:lnTo>
                  <a:lnTo>
                    <a:pt x="175486" y="2604919"/>
                  </a:lnTo>
                  <a:lnTo>
                    <a:pt x="174870" y="2610108"/>
                  </a:lnTo>
                  <a:lnTo>
                    <a:pt x="174298" y="2615297"/>
                  </a:lnTo>
                  <a:lnTo>
                    <a:pt x="173754" y="2620486"/>
                  </a:lnTo>
                  <a:lnTo>
                    <a:pt x="173240" y="2625675"/>
                  </a:lnTo>
                  <a:lnTo>
                    <a:pt x="172753" y="2630864"/>
                  </a:lnTo>
                  <a:lnTo>
                    <a:pt x="172304" y="2636054"/>
                  </a:lnTo>
                  <a:lnTo>
                    <a:pt x="171880" y="2641243"/>
                  </a:lnTo>
                  <a:lnTo>
                    <a:pt x="171481" y="2646432"/>
                  </a:lnTo>
                  <a:lnTo>
                    <a:pt x="171106" y="2651621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1" name="pg45">
              <a:extLst>
                <a:ext uri="{FF2B5EF4-FFF2-40B4-BE49-F238E27FC236}">
                  <a16:creationId xmlns:a16="http://schemas.microsoft.com/office/drawing/2014/main" id="{2FCA4A99-54E4-7FDC-F151-6E940FF3BC11}"/>
                </a:ext>
              </a:extLst>
            </p:cNvPr>
            <p:cNvSpPr/>
            <p:nvPr/>
          </p:nvSpPr>
          <p:spPr>
            <a:xfrm>
              <a:off x="10054246" y="3496590"/>
              <a:ext cx="368356" cy="3538115"/>
            </a:xfrm>
            <a:custGeom>
              <a:avLst/>
              <a:gdLst/>
              <a:ahLst/>
              <a:cxnLst/>
              <a:rect l="0" t="0" r="0" b="0"/>
              <a:pathLst>
                <a:path w="368356" h="3538115">
                  <a:moveTo>
                    <a:pt x="184112" y="3538115"/>
                  </a:moveTo>
                  <a:lnTo>
                    <a:pt x="184112" y="3531191"/>
                  </a:lnTo>
                  <a:lnTo>
                    <a:pt x="184113" y="3524267"/>
                  </a:lnTo>
                  <a:lnTo>
                    <a:pt x="184115" y="3517343"/>
                  </a:lnTo>
                  <a:lnTo>
                    <a:pt x="184117" y="3510419"/>
                  </a:lnTo>
                  <a:lnTo>
                    <a:pt x="184119" y="3503496"/>
                  </a:lnTo>
                  <a:lnTo>
                    <a:pt x="184122" y="3496572"/>
                  </a:lnTo>
                  <a:lnTo>
                    <a:pt x="184124" y="3489648"/>
                  </a:lnTo>
                  <a:lnTo>
                    <a:pt x="184126" y="3482724"/>
                  </a:lnTo>
                  <a:lnTo>
                    <a:pt x="184128" y="3475800"/>
                  </a:lnTo>
                  <a:lnTo>
                    <a:pt x="184129" y="3468876"/>
                  </a:lnTo>
                  <a:lnTo>
                    <a:pt x="184129" y="3461952"/>
                  </a:lnTo>
                  <a:lnTo>
                    <a:pt x="184129" y="3455028"/>
                  </a:lnTo>
                  <a:lnTo>
                    <a:pt x="184127" y="3448104"/>
                  </a:lnTo>
                  <a:lnTo>
                    <a:pt x="184124" y="3441180"/>
                  </a:lnTo>
                  <a:lnTo>
                    <a:pt x="184120" y="3434257"/>
                  </a:lnTo>
                  <a:lnTo>
                    <a:pt x="184115" y="3427333"/>
                  </a:lnTo>
                  <a:lnTo>
                    <a:pt x="184110" y="3420409"/>
                  </a:lnTo>
                  <a:lnTo>
                    <a:pt x="184103" y="3413485"/>
                  </a:lnTo>
                  <a:lnTo>
                    <a:pt x="184096" y="3406561"/>
                  </a:lnTo>
                  <a:lnTo>
                    <a:pt x="184089" y="3399637"/>
                  </a:lnTo>
                  <a:lnTo>
                    <a:pt x="184082" y="3392713"/>
                  </a:lnTo>
                  <a:lnTo>
                    <a:pt x="184074" y="3385789"/>
                  </a:lnTo>
                  <a:lnTo>
                    <a:pt x="184067" y="3378865"/>
                  </a:lnTo>
                  <a:lnTo>
                    <a:pt x="184060" y="3371941"/>
                  </a:lnTo>
                  <a:lnTo>
                    <a:pt x="184054" y="3365017"/>
                  </a:lnTo>
                  <a:lnTo>
                    <a:pt x="184047" y="3358094"/>
                  </a:lnTo>
                  <a:lnTo>
                    <a:pt x="184042" y="3351170"/>
                  </a:lnTo>
                  <a:lnTo>
                    <a:pt x="184036" y="3344246"/>
                  </a:lnTo>
                  <a:lnTo>
                    <a:pt x="184030" y="3337322"/>
                  </a:lnTo>
                  <a:lnTo>
                    <a:pt x="184025" y="3330398"/>
                  </a:lnTo>
                  <a:lnTo>
                    <a:pt x="184018" y="3323474"/>
                  </a:lnTo>
                  <a:lnTo>
                    <a:pt x="184011" y="3316550"/>
                  </a:lnTo>
                  <a:lnTo>
                    <a:pt x="184002" y="3309626"/>
                  </a:lnTo>
                  <a:lnTo>
                    <a:pt x="183992" y="3302702"/>
                  </a:lnTo>
                  <a:lnTo>
                    <a:pt x="183980" y="3295778"/>
                  </a:lnTo>
                  <a:lnTo>
                    <a:pt x="183965" y="3288855"/>
                  </a:lnTo>
                  <a:lnTo>
                    <a:pt x="183948" y="3281931"/>
                  </a:lnTo>
                  <a:lnTo>
                    <a:pt x="183927" y="3275007"/>
                  </a:lnTo>
                  <a:lnTo>
                    <a:pt x="183903" y="3268083"/>
                  </a:lnTo>
                  <a:lnTo>
                    <a:pt x="183876" y="3261159"/>
                  </a:lnTo>
                  <a:lnTo>
                    <a:pt x="183845" y="3254235"/>
                  </a:lnTo>
                  <a:lnTo>
                    <a:pt x="183810" y="3247311"/>
                  </a:lnTo>
                  <a:lnTo>
                    <a:pt x="183772" y="3240387"/>
                  </a:lnTo>
                  <a:lnTo>
                    <a:pt x="183729" y="3233463"/>
                  </a:lnTo>
                  <a:lnTo>
                    <a:pt x="183683" y="3226539"/>
                  </a:lnTo>
                  <a:lnTo>
                    <a:pt x="183631" y="3219615"/>
                  </a:lnTo>
                  <a:lnTo>
                    <a:pt x="183575" y="3212692"/>
                  </a:lnTo>
                  <a:lnTo>
                    <a:pt x="183513" y="3205768"/>
                  </a:lnTo>
                  <a:lnTo>
                    <a:pt x="183446" y="3198844"/>
                  </a:lnTo>
                  <a:lnTo>
                    <a:pt x="183373" y="3191920"/>
                  </a:lnTo>
                  <a:lnTo>
                    <a:pt x="183293" y="3184996"/>
                  </a:lnTo>
                  <a:lnTo>
                    <a:pt x="183205" y="3178072"/>
                  </a:lnTo>
                  <a:lnTo>
                    <a:pt x="183110" y="3171148"/>
                  </a:lnTo>
                  <a:lnTo>
                    <a:pt x="183005" y="3164224"/>
                  </a:lnTo>
                  <a:lnTo>
                    <a:pt x="182888" y="3157300"/>
                  </a:lnTo>
                  <a:lnTo>
                    <a:pt x="182760" y="3150376"/>
                  </a:lnTo>
                  <a:lnTo>
                    <a:pt x="182619" y="3143453"/>
                  </a:lnTo>
                  <a:lnTo>
                    <a:pt x="182465" y="3136529"/>
                  </a:lnTo>
                  <a:lnTo>
                    <a:pt x="182296" y="3129605"/>
                  </a:lnTo>
                  <a:lnTo>
                    <a:pt x="182112" y="3122681"/>
                  </a:lnTo>
                  <a:lnTo>
                    <a:pt x="181912" y="3115757"/>
                  </a:lnTo>
                  <a:lnTo>
                    <a:pt x="181694" y="3108833"/>
                  </a:lnTo>
                  <a:lnTo>
                    <a:pt x="181458" y="3101909"/>
                  </a:lnTo>
                  <a:lnTo>
                    <a:pt x="181201" y="3094985"/>
                  </a:lnTo>
                  <a:lnTo>
                    <a:pt x="180925" y="3088061"/>
                  </a:lnTo>
                  <a:lnTo>
                    <a:pt x="180629" y="3081137"/>
                  </a:lnTo>
                  <a:lnTo>
                    <a:pt x="180313" y="3074213"/>
                  </a:lnTo>
                  <a:lnTo>
                    <a:pt x="179976" y="3067290"/>
                  </a:lnTo>
                  <a:lnTo>
                    <a:pt x="179620" y="3060366"/>
                  </a:lnTo>
                  <a:lnTo>
                    <a:pt x="179242" y="3053442"/>
                  </a:lnTo>
                  <a:lnTo>
                    <a:pt x="178845" y="3046518"/>
                  </a:lnTo>
                  <a:lnTo>
                    <a:pt x="178427" y="3039594"/>
                  </a:lnTo>
                  <a:lnTo>
                    <a:pt x="177987" y="3032670"/>
                  </a:lnTo>
                  <a:lnTo>
                    <a:pt x="177530" y="3025746"/>
                  </a:lnTo>
                  <a:lnTo>
                    <a:pt x="177055" y="3018822"/>
                  </a:lnTo>
                  <a:lnTo>
                    <a:pt x="176564" y="3011898"/>
                  </a:lnTo>
                  <a:lnTo>
                    <a:pt x="176057" y="3004974"/>
                  </a:lnTo>
                  <a:lnTo>
                    <a:pt x="175537" y="2998050"/>
                  </a:lnTo>
                  <a:lnTo>
                    <a:pt x="175003" y="2991127"/>
                  </a:lnTo>
                  <a:lnTo>
                    <a:pt x="174457" y="2984203"/>
                  </a:lnTo>
                  <a:lnTo>
                    <a:pt x="173898" y="2977279"/>
                  </a:lnTo>
                  <a:lnTo>
                    <a:pt x="173329" y="2970355"/>
                  </a:lnTo>
                  <a:lnTo>
                    <a:pt x="172749" y="2963431"/>
                  </a:lnTo>
                  <a:lnTo>
                    <a:pt x="172159" y="2956507"/>
                  </a:lnTo>
                  <a:lnTo>
                    <a:pt x="171557" y="2949583"/>
                  </a:lnTo>
                  <a:lnTo>
                    <a:pt x="170943" y="2942659"/>
                  </a:lnTo>
                  <a:lnTo>
                    <a:pt x="170315" y="2935735"/>
                  </a:lnTo>
                  <a:lnTo>
                    <a:pt x="169671" y="2928811"/>
                  </a:lnTo>
                  <a:lnTo>
                    <a:pt x="169009" y="2921888"/>
                  </a:lnTo>
                  <a:lnTo>
                    <a:pt x="168325" y="2914964"/>
                  </a:lnTo>
                  <a:lnTo>
                    <a:pt x="167619" y="2908040"/>
                  </a:lnTo>
                  <a:lnTo>
                    <a:pt x="166890" y="2901116"/>
                  </a:lnTo>
                  <a:lnTo>
                    <a:pt x="166138" y="2894192"/>
                  </a:lnTo>
                  <a:lnTo>
                    <a:pt x="165362" y="2887268"/>
                  </a:lnTo>
                  <a:lnTo>
                    <a:pt x="164562" y="2880344"/>
                  </a:lnTo>
                  <a:lnTo>
                    <a:pt x="163742" y="2873420"/>
                  </a:lnTo>
                  <a:lnTo>
                    <a:pt x="162902" y="2866496"/>
                  </a:lnTo>
                  <a:lnTo>
                    <a:pt x="162046" y="2859572"/>
                  </a:lnTo>
                  <a:lnTo>
                    <a:pt x="161177" y="2852648"/>
                  </a:lnTo>
                  <a:lnTo>
                    <a:pt x="160302" y="2845725"/>
                  </a:lnTo>
                  <a:lnTo>
                    <a:pt x="159426" y="2838801"/>
                  </a:lnTo>
                  <a:lnTo>
                    <a:pt x="158554" y="2831877"/>
                  </a:lnTo>
                  <a:lnTo>
                    <a:pt x="157689" y="2824953"/>
                  </a:lnTo>
                  <a:lnTo>
                    <a:pt x="156836" y="2818029"/>
                  </a:lnTo>
                  <a:lnTo>
                    <a:pt x="155999" y="2811105"/>
                  </a:lnTo>
                  <a:lnTo>
                    <a:pt x="155181" y="2804181"/>
                  </a:lnTo>
                  <a:lnTo>
                    <a:pt x="154385" y="2797257"/>
                  </a:lnTo>
                  <a:lnTo>
                    <a:pt x="153613" y="2790333"/>
                  </a:lnTo>
                  <a:lnTo>
                    <a:pt x="152864" y="2783409"/>
                  </a:lnTo>
                  <a:lnTo>
                    <a:pt x="152138" y="2776486"/>
                  </a:lnTo>
                  <a:lnTo>
                    <a:pt x="151435" y="2769562"/>
                  </a:lnTo>
                  <a:lnTo>
                    <a:pt x="150754" y="2762638"/>
                  </a:lnTo>
                  <a:lnTo>
                    <a:pt x="150095" y="2755714"/>
                  </a:lnTo>
                  <a:lnTo>
                    <a:pt x="149458" y="2748790"/>
                  </a:lnTo>
                  <a:lnTo>
                    <a:pt x="148842" y="2741866"/>
                  </a:lnTo>
                  <a:lnTo>
                    <a:pt x="148251" y="2734942"/>
                  </a:lnTo>
                  <a:lnTo>
                    <a:pt x="147685" y="2728018"/>
                  </a:lnTo>
                  <a:lnTo>
                    <a:pt x="147143" y="2721094"/>
                  </a:lnTo>
                  <a:lnTo>
                    <a:pt x="146626" y="2714170"/>
                  </a:lnTo>
                  <a:lnTo>
                    <a:pt x="146135" y="2707246"/>
                  </a:lnTo>
                  <a:lnTo>
                    <a:pt x="145670" y="2700323"/>
                  </a:lnTo>
                  <a:lnTo>
                    <a:pt x="145231" y="2693399"/>
                  </a:lnTo>
                  <a:lnTo>
                    <a:pt x="144817" y="2686475"/>
                  </a:lnTo>
                  <a:lnTo>
                    <a:pt x="144425" y="2679551"/>
                  </a:lnTo>
                  <a:lnTo>
                    <a:pt x="144054" y="2672627"/>
                  </a:lnTo>
                  <a:lnTo>
                    <a:pt x="143695" y="2665703"/>
                  </a:lnTo>
                  <a:lnTo>
                    <a:pt x="143342" y="2658779"/>
                  </a:lnTo>
                  <a:lnTo>
                    <a:pt x="142987" y="2651855"/>
                  </a:lnTo>
                  <a:lnTo>
                    <a:pt x="142623" y="2644931"/>
                  </a:lnTo>
                  <a:lnTo>
                    <a:pt x="142242" y="2638007"/>
                  </a:lnTo>
                  <a:lnTo>
                    <a:pt x="141835" y="2631084"/>
                  </a:lnTo>
                  <a:lnTo>
                    <a:pt x="141395" y="2624160"/>
                  </a:lnTo>
                  <a:lnTo>
                    <a:pt x="140915" y="2617236"/>
                  </a:lnTo>
                  <a:lnTo>
                    <a:pt x="140385" y="2610312"/>
                  </a:lnTo>
                  <a:lnTo>
                    <a:pt x="139809" y="2603388"/>
                  </a:lnTo>
                  <a:lnTo>
                    <a:pt x="139189" y="2596464"/>
                  </a:lnTo>
                  <a:lnTo>
                    <a:pt x="138530" y="2589540"/>
                  </a:lnTo>
                  <a:lnTo>
                    <a:pt x="137842" y="2582616"/>
                  </a:lnTo>
                  <a:lnTo>
                    <a:pt x="137137" y="2575692"/>
                  </a:lnTo>
                  <a:lnTo>
                    <a:pt x="136432" y="2568768"/>
                  </a:lnTo>
                  <a:lnTo>
                    <a:pt x="135746" y="2561844"/>
                  </a:lnTo>
                  <a:lnTo>
                    <a:pt x="135105" y="2554921"/>
                  </a:lnTo>
                  <a:lnTo>
                    <a:pt x="134541" y="2547997"/>
                  </a:lnTo>
                  <a:lnTo>
                    <a:pt x="134074" y="2541073"/>
                  </a:lnTo>
                  <a:lnTo>
                    <a:pt x="133727" y="2534149"/>
                  </a:lnTo>
                  <a:lnTo>
                    <a:pt x="133519" y="2527225"/>
                  </a:lnTo>
                  <a:lnTo>
                    <a:pt x="133467" y="2520301"/>
                  </a:lnTo>
                  <a:lnTo>
                    <a:pt x="133580" y="2513377"/>
                  </a:lnTo>
                  <a:lnTo>
                    <a:pt x="133863" y="2506453"/>
                  </a:lnTo>
                  <a:lnTo>
                    <a:pt x="134315" y="2499529"/>
                  </a:lnTo>
                  <a:lnTo>
                    <a:pt x="134942" y="2492605"/>
                  </a:lnTo>
                  <a:lnTo>
                    <a:pt x="135715" y="2485682"/>
                  </a:lnTo>
                  <a:lnTo>
                    <a:pt x="136604" y="2478758"/>
                  </a:lnTo>
                  <a:lnTo>
                    <a:pt x="137583" y="2471834"/>
                  </a:lnTo>
                  <a:lnTo>
                    <a:pt x="138623" y="2464910"/>
                  </a:lnTo>
                  <a:lnTo>
                    <a:pt x="139694" y="2457986"/>
                  </a:lnTo>
                  <a:lnTo>
                    <a:pt x="140767" y="2451062"/>
                  </a:lnTo>
                  <a:lnTo>
                    <a:pt x="141815" y="2444138"/>
                  </a:lnTo>
                  <a:lnTo>
                    <a:pt x="142812" y="2437214"/>
                  </a:lnTo>
                  <a:lnTo>
                    <a:pt x="143726" y="2430290"/>
                  </a:lnTo>
                  <a:lnTo>
                    <a:pt x="144548" y="2423366"/>
                  </a:lnTo>
                  <a:lnTo>
                    <a:pt x="145268" y="2416442"/>
                  </a:lnTo>
                  <a:lnTo>
                    <a:pt x="145882" y="2409519"/>
                  </a:lnTo>
                  <a:lnTo>
                    <a:pt x="146386" y="2402595"/>
                  </a:lnTo>
                  <a:lnTo>
                    <a:pt x="146782" y="2395671"/>
                  </a:lnTo>
                  <a:lnTo>
                    <a:pt x="147072" y="2388747"/>
                  </a:lnTo>
                  <a:lnTo>
                    <a:pt x="147262" y="2381823"/>
                  </a:lnTo>
                  <a:lnTo>
                    <a:pt x="147356" y="2374899"/>
                  </a:lnTo>
                  <a:lnTo>
                    <a:pt x="147351" y="2367975"/>
                  </a:lnTo>
                  <a:lnTo>
                    <a:pt x="147267" y="2361051"/>
                  </a:lnTo>
                  <a:lnTo>
                    <a:pt x="147108" y="2354127"/>
                  </a:lnTo>
                  <a:lnTo>
                    <a:pt x="146879" y="2347203"/>
                  </a:lnTo>
                  <a:lnTo>
                    <a:pt x="146585" y="2340279"/>
                  </a:lnTo>
                  <a:lnTo>
                    <a:pt x="146229" y="2333356"/>
                  </a:lnTo>
                  <a:lnTo>
                    <a:pt x="145813" y="2326432"/>
                  </a:lnTo>
                  <a:lnTo>
                    <a:pt x="145340" y="2319508"/>
                  </a:lnTo>
                  <a:lnTo>
                    <a:pt x="144810" y="2312584"/>
                  </a:lnTo>
                  <a:lnTo>
                    <a:pt x="144224" y="2305660"/>
                  </a:lnTo>
                  <a:lnTo>
                    <a:pt x="143588" y="2298736"/>
                  </a:lnTo>
                  <a:lnTo>
                    <a:pt x="142906" y="2291812"/>
                  </a:lnTo>
                  <a:lnTo>
                    <a:pt x="142180" y="2284888"/>
                  </a:lnTo>
                  <a:lnTo>
                    <a:pt x="141414" y="2277964"/>
                  </a:lnTo>
                  <a:lnTo>
                    <a:pt x="140613" y="2271040"/>
                  </a:lnTo>
                  <a:lnTo>
                    <a:pt x="139781" y="2264117"/>
                  </a:lnTo>
                  <a:lnTo>
                    <a:pt x="138923" y="2257193"/>
                  </a:lnTo>
                  <a:lnTo>
                    <a:pt x="138044" y="2250269"/>
                  </a:lnTo>
                  <a:lnTo>
                    <a:pt x="137153" y="2243345"/>
                  </a:lnTo>
                  <a:lnTo>
                    <a:pt x="136257" y="2236421"/>
                  </a:lnTo>
                  <a:lnTo>
                    <a:pt x="135364" y="2229497"/>
                  </a:lnTo>
                  <a:lnTo>
                    <a:pt x="134479" y="2222573"/>
                  </a:lnTo>
                  <a:lnTo>
                    <a:pt x="133610" y="2215649"/>
                  </a:lnTo>
                  <a:lnTo>
                    <a:pt x="132763" y="2208725"/>
                  </a:lnTo>
                  <a:lnTo>
                    <a:pt x="131945" y="2201801"/>
                  </a:lnTo>
                  <a:lnTo>
                    <a:pt x="131160" y="2194877"/>
                  </a:lnTo>
                  <a:lnTo>
                    <a:pt x="130419" y="2187954"/>
                  </a:lnTo>
                  <a:lnTo>
                    <a:pt x="129721" y="2181030"/>
                  </a:lnTo>
                  <a:lnTo>
                    <a:pt x="129068" y="2174106"/>
                  </a:lnTo>
                  <a:lnTo>
                    <a:pt x="128459" y="2167182"/>
                  </a:lnTo>
                  <a:lnTo>
                    <a:pt x="127892" y="2160258"/>
                  </a:lnTo>
                  <a:lnTo>
                    <a:pt x="127365" y="2153334"/>
                  </a:lnTo>
                  <a:lnTo>
                    <a:pt x="126872" y="2146410"/>
                  </a:lnTo>
                  <a:lnTo>
                    <a:pt x="126407" y="2139486"/>
                  </a:lnTo>
                  <a:lnTo>
                    <a:pt x="125960" y="2132562"/>
                  </a:lnTo>
                  <a:lnTo>
                    <a:pt x="125521" y="2125638"/>
                  </a:lnTo>
                  <a:lnTo>
                    <a:pt x="125075" y="2118715"/>
                  </a:lnTo>
                  <a:lnTo>
                    <a:pt x="124609" y="2111791"/>
                  </a:lnTo>
                  <a:lnTo>
                    <a:pt x="124111" y="2104867"/>
                  </a:lnTo>
                  <a:lnTo>
                    <a:pt x="123568" y="2097943"/>
                  </a:lnTo>
                  <a:lnTo>
                    <a:pt x="122969" y="2091019"/>
                  </a:lnTo>
                  <a:lnTo>
                    <a:pt x="122304" y="2084095"/>
                  </a:lnTo>
                  <a:lnTo>
                    <a:pt x="121563" y="2077171"/>
                  </a:lnTo>
                  <a:lnTo>
                    <a:pt x="120735" y="2070247"/>
                  </a:lnTo>
                  <a:lnTo>
                    <a:pt x="119810" y="2063323"/>
                  </a:lnTo>
                  <a:lnTo>
                    <a:pt x="118794" y="2056399"/>
                  </a:lnTo>
                  <a:lnTo>
                    <a:pt x="117688" y="2049475"/>
                  </a:lnTo>
                  <a:lnTo>
                    <a:pt x="116495" y="2042552"/>
                  </a:lnTo>
                  <a:lnTo>
                    <a:pt x="115219" y="2035628"/>
                  </a:lnTo>
                  <a:lnTo>
                    <a:pt x="113865" y="2028704"/>
                  </a:lnTo>
                  <a:lnTo>
                    <a:pt x="112440" y="2021780"/>
                  </a:lnTo>
                  <a:lnTo>
                    <a:pt x="110953" y="2014856"/>
                  </a:lnTo>
                  <a:lnTo>
                    <a:pt x="109408" y="2007932"/>
                  </a:lnTo>
                  <a:lnTo>
                    <a:pt x="107816" y="2001008"/>
                  </a:lnTo>
                  <a:lnTo>
                    <a:pt x="106189" y="1994084"/>
                  </a:lnTo>
                  <a:lnTo>
                    <a:pt x="104536" y="1987160"/>
                  </a:lnTo>
                  <a:lnTo>
                    <a:pt x="102862" y="1980236"/>
                  </a:lnTo>
                  <a:lnTo>
                    <a:pt x="101174" y="1973313"/>
                  </a:lnTo>
                  <a:lnTo>
                    <a:pt x="99479" y="1966389"/>
                  </a:lnTo>
                  <a:lnTo>
                    <a:pt x="97781" y="1959465"/>
                  </a:lnTo>
                  <a:lnTo>
                    <a:pt x="96085" y="1952541"/>
                  </a:lnTo>
                  <a:lnTo>
                    <a:pt x="94396" y="1945617"/>
                  </a:lnTo>
                  <a:lnTo>
                    <a:pt x="92716" y="1938693"/>
                  </a:lnTo>
                  <a:lnTo>
                    <a:pt x="91048" y="1931769"/>
                  </a:lnTo>
                  <a:lnTo>
                    <a:pt x="89392" y="1924845"/>
                  </a:lnTo>
                  <a:lnTo>
                    <a:pt x="87751" y="1917921"/>
                  </a:lnTo>
                  <a:lnTo>
                    <a:pt x="86123" y="1910997"/>
                  </a:lnTo>
                  <a:lnTo>
                    <a:pt x="84507" y="1904073"/>
                  </a:lnTo>
                  <a:lnTo>
                    <a:pt x="82901" y="1897150"/>
                  </a:lnTo>
                  <a:lnTo>
                    <a:pt x="81303" y="1890226"/>
                  </a:lnTo>
                  <a:lnTo>
                    <a:pt x="79707" y="1883302"/>
                  </a:lnTo>
                  <a:lnTo>
                    <a:pt x="78108" y="1876378"/>
                  </a:lnTo>
                  <a:lnTo>
                    <a:pt x="76502" y="1869454"/>
                  </a:lnTo>
                  <a:lnTo>
                    <a:pt x="74881" y="1862530"/>
                  </a:lnTo>
                  <a:lnTo>
                    <a:pt x="73243" y="1855606"/>
                  </a:lnTo>
                  <a:lnTo>
                    <a:pt x="71584" y="1848682"/>
                  </a:lnTo>
                  <a:lnTo>
                    <a:pt x="69900" y="1841758"/>
                  </a:lnTo>
                  <a:lnTo>
                    <a:pt x="68191" y="1834834"/>
                  </a:lnTo>
                  <a:lnTo>
                    <a:pt x="66457" y="1827910"/>
                  </a:lnTo>
                  <a:lnTo>
                    <a:pt x="64701" y="1820987"/>
                  </a:lnTo>
                  <a:lnTo>
                    <a:pt x="62930" y="1814063"/>
                  </a:lnTo>
                  <a:lnTo>
                    <a:pt x="61151" y="1807139"/>
                  </a:lnTo>
                  <a:lnTo>
                    <a:pt x="59371" y="1800215"/>
                  </a:lnTo>
                  <a:lnTo>
                    <a:pt x="57598" y="1793291"/>
                  </a:lnTo>
                  <a:lnTo>
                    <a:pt x="55839" y="1786367"/>
                  </a:lnTo>
                  <a:lnTo>
                    <a:pt x="54100" y="1779443"/>
                  </a:lnTo>
                  <a:lnTo>
                    <a:pt x="52386" y="1772519"/>
                  </a:lnTo>
                  <a:lnTo>
                    <a:pt x="50701" y="1765595"/>
                  </a:lnTo>
                  <a:lnTo>
                    <a:pt x="49044" y="1758671"/>
                  </a:lnTo>
                  <a:lnTo>
                    <a:pt x="47410" y="1751748"/>
                  </a:lnTo>
                  <a:lnTo>
                    <a:pt x="45790" y="1744824"/>
                  </a:lnTo>
                  <a:lnTo>
                    <a:pt x="44177" y="1737900"/>
                  </a:lnTo>
                  <a:lnTo>
                    <a:pt x="42560" y="1730976"/>
                  </a:lnTo>
                  <a:lnTo>
                    <a:pt x="40929" y="1724052"/>
                  </a:lnTo>
                  <a:lnTo>
                    <a:pt x="39270" y="1717128"/>
                  </a:lnTo>
                  <a:lnTo>
                    <a:pt x="37573" y="1710204"/>
                  </a:lnTo>
                  <a:lnTo>
                    <a:pt x="35823" y="1703280"/>
                  </a:lnTo>
                  <a:lnTo>
                    <a:pt x="34015" y="1696356"/>
                  </a:lnTo>
                  <a:lnTo>
                    <a:pt x="32148" y="1689432"/>
                  </a:lnTo>
                  <a:lnTo>
                    <a:pt x="30223" y="1682508"/>
                  </a:lnTo>
                  <a:lnTo>
                    <a:pt x="28244" y="1675585"/>
                  </a:lnTo>
                  <a:lnTo>
                    <a:pt x="26221" y="1668661"/>
                  </a:lnTo>
                  <a:lnTo>
                    <a:pt x="24164" y="1661737"/>
                  </a:lnTo>
                  <a:lnTo>
                    <a:pt x="22089" y="1654813"/>
                  </a:lnTo>
                  <a:lnTo>
                    <a:pt x="20013" y="1647889"/>
                  </a:lnTo>
                  <a:lnTo>
                    <a:pt x="17963" y="1640965"/>
                  </a:lnTo>
                  <a:lnTo>
                    <a:pt x="15959" y="1634041"/>
                  </a:lnTo>
                  <a:lnTo>
                    <a:pt x="14021" y="1627117"/>
                  </a:lnTo>
                  <a:lnTo>
                    <a:pt x="12168" y="1620193"/>
                  </a:lnTo>
                  <a:lnTo>
                    <a:pt x="10416" y="1613269"/>
                  </a:lnTo>
                  <a:lnTo>
                    <a:pt x="8782" y="1606346"/>
                  </a:lnTo>
                  <a:lnTo>
                    <a:pt x="7276" y="1599422"/>
                  </a:lnTo>
                  <a:lnTo>
                    <a:pt x="5908" y="1592498"/>
                  </a:lnTo>
                  <a:lnTo>
                    <a:pt x="4688" y="1585574"/>
                  </a:lnTo>
                  <a:lnTo>
                    <a:pt x="3631" y="1578650"/>
                  </a:lnTo>
                  <a:lnTo>
                    <a:pt x="2720" y="1571726"/>
                  </a:lnTo>
                  <a:lnTo>
                    <a:pt x="1951" y="1564802"/>
                  </a:lnTo>
                  <a:lnTo>
                    <a:pt x="1319" y="1557878"/>
                  </a:lnTo>
                  <a:lnTo>
                    <a:pt x="819" y="1550954"/>
                  </a:lnTo>
                  <a:lnTo>
                    <a:pt x="443" y="1544030"/>
                  </a:lnTo>
                  <a:lnTo>
                    <a:pt x="185" y="1537106"/>
                  </a:lnTo>
                  <a:lnTo>
                    <a:pt x="37" y="1530183"/>
                  </a:lnTo>
                  <a:lnTo>
                    <a:pt x="0" y="1523259"/>
                  </a:lnTo>
                  <a:lnTo>
                    <a:pt x="66" y="1516335"/>
                  </a:lnTo>
                  <a:lnTo>
                    <a:pt x="221" y="1509411"/>
                  </a:lnTo>
                  <a:lnTo>
                    <a:pt x="463" y="1502487"/>
                  </a:lnTo>
                  <a:lnTo>
                    <a:pt x="784" y="1495563"/>
                  </a:lnTo>
                  <a:lnTo>
                    <a:pt x="1183" y="1488639"/>
                  </a:lnTo>
                  <a:lnTo>
                    <a:pt x="1654" y="1481715"/>
                  </a:lnTo>
                  <a:lnTo>
                    <a:pt x="2194" y="1474791"/>
                  </a:lnTo>
                  <a:lnTo>
                    <a:pt x="2798" y="1467867"/>
                  </a:lnTo>
                  <a:lnTo>
                    <a:pt x="3467" y="1460944"/>
                  </a:lnTo>
                  <a:lnTo>
                    <a:pt x="4191" y="1454020"/>
                  </a:lnTo>
                  <a:lnTo>
                    <a:pt x="4959" y="1447096"/>
                  </a:lnTo>
                  <a:lnTo>
                    <a:pt x="5765" y="1440172"/>
                  </a:lnTo>
                  <a:lnTo>
                    <a:pt x="6599" y="1433248"/>
                  </a:lnTo>
                  <a:lnTo>
                    <a:pt x="7452" y="1426324"/>
                  </a:lnTo>
                  <a:lnTo>
                    <a:pt x="8317" y="1419400"/>
                  </a:lnTo>
                  <a:lnTo>
                    <a:pt x="9182" y="1412476"/>
                  </a:lnTo>
                  <a:lnTo>
                    <a:pt x="10041" y="1405552"/>
                  </a:lnTo>
                  <a:lnTo>
                    <a:pt x="10882" y="1398628"/>
                  </a:lnTo>
                  <a:lnTo>
                    <a:pt x="11700" y="1391704"/>
                  </a:lnTo>
                  <a:lnTo>
                    <a:pt x="12494" y="1384781"/>
                  </a:lnTo>
                  <a:lnTo>
                    <a:pt x="13262" y="1377857"/>
                  </a:lnTo>
                  <a:lnTo>
                    <a:pt x="14005" y="1370933"/>
                  </a:lnTo>
                  <a:lnTo>
                    <a:pt x="14728" y="1364009"/>
                  </a:lnTo>
                  <a:lnTo>
                    <a:pt x="15437" y="1357085"/>
                  </a:lnTo>
                  <a:lnTo>
                    <a:pt x="16140" y="1350161"/>
                  </a:lnTo>
                  <a:lnTo>
                    <a:pt x="16850" y="1343237"/>
                  </a:lnTo>
                  <a:lnTo>
                    <a:pt x="17582" y="1336313"/>
                  </a:lnTo>
                  <a:lnTo>
                    <a:pt x="18350" y="1329389"/>
                  </a:lnTo>
                  <a:lnTo>
                    <a:pt x="19168" y="1322465"/>
                  </a:lnTo>
                  <a:lnTo>
                    <a:pt x="20051" y="1315542"/>
                  </a:lnTo>
                  <a:lnTo>
                    <a:pt x="21013" y="1308618"/>
                  </a:lnTo>
                  <a:lnTo>
                    <a:pt x="22066" y="1301694"/>
                  </a:lnTo>
                  <a:lnTo>
                    <a:pt x="23223" y="1294770"/>
                  </a:lnTo>
                  <a:lnTo>
                    <a:pt x="24492" y="1287846"/>
                  </a:lnTo>
                  <a:lnTo>
                    <a:pt x="25889" y="1280922"/>
                  </a:lnTo>
                  <a:lnTo>
                    <a:pt x="27423" y="1273998"/>
                  </a:lnTo>
                  <a:lnTo>
                    <a:pt x="29085" y="1267074"/>
                  </a:lnTo>
                  <a:lnTo>
                    <a:pt x="30871" y="1260150"/>
                  </a:lnTo>
                  <a:lnTo>
                    <a:pt x="32777" y="1253226"/>
                  </a:lnTo>
                  <a:lnTo>
                    <a:pt x="34796" y="1246302"/>
                  </a:lnTo>
                  <a:lnTo>
                    <a:pt x="36917" y="1239379"/>
                  </a:lnTo>
                  <a:lnTo>
                    <a:pt x="39130" y="1232455"/>
                  </a:lnTo>
                  <a:lnTo>
                    <a:pt x="41420" y="1225531"/>
                  </a:lnTo>
                  <a:lnTo>
                    <a:pt x="43777" y="1218607"/>
                  </a:lnTo>
                  <a:lnTo>
                    <a:pt x="46181" y="1211683"/>
                  </a:lnTo>
                  <a:lnTo>
                    <a:pt x="48613" y="1204759"/>
                  </a:lnTo>
                  <a:lnTo>
                    <a:pt x="51060" y="1197835"/>
                  </a:lnTo>
                  <a:lnTo>
                    <a:pt x="53510" y="1190911"/>
                  </a:lnTo>
                  <a:lnTo>
                    <a:pt x="55952" y="1183987"/>
                  </a:lnTo>
                  <a:lnTo>
                    <a:pt x="58378" y="1177063"/>
                  </a:lnTo>
                  <a:lnTo>
                    <a:pt x="60783" y="1170139"/>
                  </a:lnTo>
                  <a:lnTo>
                    <a:pt x="63160" y="1163216"/>
                  </a:lnTo>
                  <a:lnTo>
                    <a:pt x="65505" y="1156292"/>
                  </a:lnTo>
                  <a:lnTo>
                    <a:pt x="67820" y="1149368"/>
                  </a:lnTo>
                  <a:lnTo>
                    <a:pt x="70107" y="1142444"/>
                  </a:lnTo>
                  <a:lnTo>
                    <a:pt x="72368" y="1135520"/>
                  </a:lnTo>
                  <a:lnTo>
                    <a:pt x="74606" y="1128596"/>
                  </a:lnTo>
                  <a:lnTo>
                    <a:pt x="76825" y="1121672"/>
                  </a:lnTo>
                  <a:lnTo>
                    <a:pt x="79026" y="1114748"/>
                  </a:lnTo>
                  <a:lnTo>
                    <a:pt x="81213" y="1107824"/>
                  </a:lnTo>
                  <a:lnTo>
                    <a:pt x="83387" y="1100900"/>
                  </a:lnTo>
                  <a:lnTo>
                    <a:pt x="85549" y="1093977"/>
                  </a:lnTo>
                  <a:lnTo>
                    <a:pt x="87700" y="1087053"/>
                  </a:lnTo>
                  <a:lnTo>
                    <a:pt x="89840" y="1080129"/>
                  </a:lnTo>
                  <a:lnTo>
                    <a:pt x="91968" y="1073205"/>
                  </a:lnTo>
                  <a:lnTo>
                    <a:pt x="94082" y="1066281"/>
                  </a:lnTo>
                  <a:lnTo>
                    <a:pt x="96179" y="1059357"/>
                  </a:lnTo>
                  <a:lnTo>
                    <a:pt x="98258" y="1052433"/>
                  </a:lnTo>
                  <a:lnTo>
                    <a:pt x="100315" y="1045509"/>
                  </a:lnTo>
                  <a:lnTo>
                    <a:pt x="102348" y="1038585"/>
                  </a:lnTo>
                  <a:lnTo>
                    <a:pt x="104351" y="1031661"/>
                  </a:lnTo>
                  <a:lnTo>
                    <a:pt x="106324" y="1024737"/>
                  </a:lnTo>
                  <a:lnTo>
                    <a:pt x="108266" y="1017814"/>
                  </a:lnTo>
                  <a:lnTo>
                    <a:pt x="110175" y="1010890"/>
                  </a:lnTo>
                  <a:lnTo>
                    <a:pt x="112050" y="1003966"/>
                  </a:lnTo>
                  <a:lnTo>
                    <a:pt x="113889" y="997042"/>
                  </a:lnTo>
                  <a:lnTo>
                    <a:pt x="115693" y="990118"/>
                  </a:lnTo>
                  <a:lnTo>
                    <a:pt x="117460" y="983194"/>
                  </a:lnTo>
                  <a:lnTo>
                    <a:pt x="119190" y="976270"/>
                  </a:lnTo>
                  <a:lnTo>
                    <a:pt x="120884" y="969346"/>
                  </a:lnTo>
                  <a:lnTo>
                    <a:pt x="122546" y="962422"/>
                  </a:lnTo>
                  <a:lnTo>
                    <a:pt x="124179" y="955498"/>
                  </a:lnTo>
                  <a:lnTo>
                    <a:pt x="125786" y="948575"/>
                  </a:lnTo>
                  <a:lnTo>
                    <a:pt x="127370" y="941651"/>
                  </a:lnTo>
                  <a:lnTo>
                    <a:pt x="128935" y="934727"/>
                  </a:lnTo>
                  <a:lnTo>
                    <a:pt x="130485" y="927803"/>
                  </a:lnTo>
                  <a:lnTo>
                    <a:pt x="132023" y="920879"/>
                  </a:lnTo>
                  <a:lnTo>
                    <a:pt x="133553" y="913955"/>
                  </a:lnTo>
                  <a:lnTo>
                    <a:pt x="135080" y="907031"/>
                  </a:lnTo>
                  <a:lnTo>
                    <a:pt x="136605" y="900107"/>
                  </a:lnTo>
                  <a:lnTo>
                    <a:pt x="138129" y="893183"/>
                  </a:lnTo>
                  <a:lnTo>
                    <a:pt x="139654" y="886259"/>
                  </a:lnTo>
                  <a:lnTo>
                    <a:pt x="141179" y="879335"/>
                  </a:lnTo>
                  <a:lnTo>
                    <a:pt x="142701" y="872412"/>
                  </a:lnTo>
                  <a:lnTo>
                    <a:pt x="144217" y="865488"/>
                  </a:lnTo>
                  <a:lnTo>
                    <a:pt x="145724" y="858564"/>
                  </a:lnTo>
                  <a:lnTo>
                    <a:pt x="147215" y="851640"/>
                  </a:lnTo>
                  <a:lnTo>
                    <a:pt x="148684" y="844716"/>
                  </a:lnTo>
                  <a:lnTo>
                    <a:pt x="150127" y="837792"/>
                  </a:lnTo>
                  <a:lnTo>
                    <a:pt x="151537" y="830868"/>
                  </a:lnTo>
                  <a:lnTo>
                    <a:pt x="152910" y="823944"/>
                  </a:lnTo>
                  <a:lnTo>
                    <a:pt x="154241" y="817020"/>
                  </a:lnTo>
                  <a:lnTo>
                    <a:pt x="155525" y="810096"/>
                  </a:lnTo>
                  <a:lnTo>
                    <a:pt x="156759" y="803173"/>
                  </a:lnTo>
                  <a:lnTo>
                    <a:pt x="157938" y="796249"/>
                  </a:lnTo>
                  <a:lnTo>
                    <a:pt x="159057" y="789325"/>
                  </a:lnTo>
                  <a:lnTo>
                    <a:pt x="160122" y="782401"/>
                  </a:lnTo>
                  <a:lnTo>
                    <a:pt x="161133" y="775477"/>
                  </a:lnTo>
                  <a:lnTo>
                    <a:pt x="162093" y="768553"/>
                  </a:lnTo>
                  <a:lnTo>
                    <a:pt x="163004" y="761629"/>
                  </a:lnTo>
                  <a:lnTo>
                    <a:pt x="163869" y="754705"/>
                  </a:lnTo>
                  <a:lnTo>
                    <a:pt x="164692" y="747781"/>
                  </a:lnTo>
                  <a:lnTo>
                    <a:pt x="165478" y="740857"/>
                  </a:lnTo>
                  <a:lnTo>
                    <a:pt x="166227" y="733933"/>
                  </a:lnTo>
                  <a:lnTo>
                    <a:pt x="166944" y="727010"/>
                  </a:lnTo>
                  <a:lnTo>
                    <a:pt x="167636" y="720086"/>
                  </a:lnTo>
                  <a:lnTo>
                    <a:pt x="168305" y="713162"/>
                  </a:lnTo>
                  <a:lnTo>
                    <a:pt x="168952" y="706238"/>
                  </a:lnTo>
                  <a:lnTo>
                    <a:pt x="169580" y="699314"/>
                  </a:lnTo>
                  <a:lnTo>
                    <a:pt x="170189" y="692390"/>
                  </a:lnTo>
                  <a:lnTo>
                    <a:pt x="170778" y="685466"/>
                  </a:lnTo>
                  <a:lnTo>
                    <a:pt x="171349" y="678542"/>
                  </a:lnTo>
                  <a:lnTo>
                    <a:pt x="171897" y="671618"/>
                  </a:lnTo>
                  <a:lnTo>
                    <a:pt x="172423" y="664694"/>
                  </a:lnTo>
                  <a:lnTo>
                    <a:pt x="172926" y="657771"/>
                  </a:lnTo>
                  <a:lnTo>
                    <a:pt x="173407" y="650847"/>
                  </a:lnTo>
                  <a:lnTo>
                    <a:pt x="173864" y="643923"/>
                  </a:lnTo>
                  <a:lnTo>
                    <a:pt x="174298" y="636999"/>
                  </a:lnTo>
                  <a:lnTo>
                    <a:pt x="174708" y="630075"/>
                  </a:lnTo>
                  <a:lnTo>
                    <a:pt x="175097" y="623151"/>
                  </a:lnTo>
                  <a:lnTo>
                    <a:pt x="175466" y="616227"/>
                  </a:lnTo>
                  <a:lnTo>
                    <a:pt x="175814" y="609303"/>
                  </a:lnTo>
                  <a:lnTo>
                    <a:pt x="176146" y="602379"/>
                  </a:lnTo>
                  <a:lnTo>
                    <a:pt x="176466" y="595455"/>
                  </a:lnTo>
                  <a:lnTo>
                    <a:pt x="176775" y="588531"/>
                  </a:lnTo>
                  <a:lnTo>
                    <a:pt x="177076" y="581608"/>
                  </a:lnTo>
                  <a:lnTo>
                    <a:pt x="177370" y="574684"/>
                  </a:lnTo>
                  <a:lnTo>
                    <a:pt x="177660" y="567760"/>
                  </a:lnTo>
                  <a:lnTo>
                    <a:pt x="177946" y="560836"/>
                  </a:lnTo>
                  <a:lnTo>
                    <a:pt x="178229" y="553912"/>
                  </a:lnTo>
                  <a:lnTo>
                    <a:pt x="178509" y="546988"/>
                  </a:lnTo>
                  <a:lnTo>
                    <a:pt x="178785" y="540064"/>
                  </a:lnTo>
                  <a:lnTo>
                    <a:pt x="179055" y="533140"/>
                  </a:lnTo>
                  <a:lnTo>
                    <a:pt x="179320" y="526216"/>
                  </a:lnTo>
                  <a:lnTo>
                    <a:pt x="179577" y="519292"/>
                  </a:lnTo>
                  <a:lnTo>
                    <a:pt x="179825" y="512368"/>
                  </a:lnTo>
                  <a:lnTo>
                    <a:pt x="180063" y="505445"/>
                  </a:lnTo>
                  <a:lnTo>
                    <a:pt x="180289" y="498521"/>
                  </a:lnTo>
                  <a:lnTo>
                    <a:pt x="180501" y="491597"/>
                  </a:lnTo>
                  <a:lnTo>
                    <a:pt x="180697" y="484673"/>
                  </a:lnTo>
                  <a:lnTo>
                    <a:pt x="180879" y="477749"/>
                  </a:lnTo>
                  <a:lnTo>
                    <a:pt x="181046" y="470825"/>
                  </a:lnTo>
                  <a:lnTo>
                    <a:pt x="181198" y="463901"/>
                  </a:lnTo>
                  <a:lnTo>
                    <a:pt x="181336" y="456977"/>
                  </a:lnTo>
                  <a:lnTo>
                    <a:pt x="181461" y="450053"/>
                  </a:lnTo>
                  <a:lnTo>
                    <a:pt x="181573" y="443129"/>
                  </a:lnTo>
                  <a:lnTo>
                    <a:pt x="181674" y="436206"/>
                  </a:lnTo>
                  <a:lnTo>
                    <a:pt x="181765" y="429282"/>
                  </a:lnTo>
                  <a:lnTo>
                    <a:pt x="181848" y="422358"/>
                  </a:lnTo>
                  <a:lnTo>
                    <a:pt x="181924" y="415434"/>
                  </a:lnTo>
                  <a:lnTo>
                    <a:pt x="181997" y="408510"/>
                  </a:lnTo>
                  <a:lnTo>
                    <a:pt x="182067" y="401586"/>
                  </a:lnTo>
                  <a:lnTo>
                    <a:pt x="182136" y="394662"/>
                  </a:lnTo>
                  <a:lnTo>
                    <a:pt x="182204" y="387738"/>
                  </a:lnTo>
                  <a:lnTo>
                    <a:pt x="182274" y="380814"/>
                  </a:lnTo>
                  <a:lnTo>
                    <a:pt x="182345" y="373890"/>
                  </a:lnTo>
                  <a:lnTo>
                    <a:pt x="182418" y="366966"/>
                  </a:lnTo>
                  <a:lnTo>
                    <a:pt x="182493" y="360043"/>
                  </a:lnTo>
                  <a:lnTo>
                    <a:pt x="182570" y="353119"/>
                  </a:lnTo>
                  <a:lnTo>
                    <a:pt x="182648" y="346195"/>
                  </a:lnTo>
                  <a:lnTo>
                    <a:pt x="182726" y="339271"/>
                  </a:lnTo>
                  <a:lnTo>
                    <a:pt x="182804" y="332347"/>
                  </a:lnTo>
                  <a:lnTo>
                    <a:pt x="182880" y="325423"/>
                  </a:lnTo>
                  <a:lnTo>
                    <a:pt x="182954" y="318499"/>
                  </a:lnTo>
                  <a:lnTo>
                    <a:pt x="183025" y="311575"/>
                  </a:lnTo>
                  <a:lnTo>
                    <a:pt x="183091" y="304651"/>
                  </a:lnTo>
                  <a:lnTo>
                    <a:pt x="183153" y="297727"/>
                  </a:lnTo>
                  <a:lnTo>
                    <a:pt x="183211" y="290804"/>
                  </a:lnTo>
                  <a:lnTo>
                    <a:pt x="183264" y="283880"/>
                  </a:lnTo>
                  <a:lnTo>
                    <a:pt x="183312" y="276956"/>
                  </a:lnTo>
                  <a:lnTo>
                    <a:pt x="183355" y="270032"/>
                  </a:lnTo>
                  <a:lnTo>
                    <a:pt x="183394" y="263108"/>
                  </a:lnTo>
                  <a:lnTo>
                    <a:pt x="183428" y="256184"/>
                  </a:lnTo>
                  <a:lnTo>
                    <a:pt x="183459" y="249260"/>
                  </a:lnTo>
                  <a:lnTo>
                    <a:pt x="183486" y="242336"/>
                  </a:lnTo>
                  <a:lnTo>
                    <a:pt x="183511" y="235412"/>
                  </a:lnTo>
                  <a:lnTo>
                    <a:pt x="183532" y="228488"/>
                  </a:lnTo>
                  <a:lnTo>
                    <a:pt x="183552" y="221564"/>
                  </a:lnTo>
                  <a:lnTo>
                    <a:pt x="183570" y="214641"/>
                  </a:lnTo>
                  <a:lnTo>
                    <a:pt x="183586" y="207717"/>
                  </a:lnTo>
                  <a:lnTo>
                    <a:pt x="183600" y="200793"/>
                  </a:lnTo>
                  <a:lnTo>
                    <a:pt x="183614" y="193869"/>
                  </a:lnTo>
                  <a:lnTo>
                    <a:pt x="183626" y="186945"/>
                  </a:lnTo>
                  <a:lnTo>
                    <a:pt x="183637" y="180021"/>
                  </a:lnTo>
                  <a:lnTo>
                    <a:pt x="183648" y="173097"/>
                  </a:lnTo>
                  <a:lnTo>
                    <a:pt x="183659" y="166173"/>
                  </a:lnTo>
                  <a:lnTo>
                    <a:pt x="183670" y="159249"/>
                  </a:lnTo>
                  <a:lnTo>
                    <a:pt x="183682" y="152325"/>
                  </a:lnTo>
                  <a:lnTo>
                    <a:pt x="183693" y="145402"/>
                  </a:lnTo>
                  <a:lnTo>
                    <a:pt x="183706" y="138478"/>
                  </a:lnTo>
                  <a:lnTo>
                    <a:pt x="183720" y="131554"/>
                  </a:lnTo>
                  <a:lnTo>
                    <a:pt x="183734" y="124630"/>
                  </a:lnTo>
                  <a:lnTo>
                    <a:pt x="183750" y="117706"/>
                  </a:lnTo>
                  <a:lnTo>
                    <a:pt x="183766" y="110782"/>
                  </a:lnTo>
                  <a:lnTo>
                    <a:pt x="183784" y="103858"/>
                  </a:lnTo>
                  <a:lnTo>
                    <a:pt x="183802" y="96934"/>
                  </a:lnTo>
                  <a:lnTo>
                    <a:pt x="183821" y="90010"/>
                  </a:lnTo>
                  <a:lnTo>
                    <a:pt x="183840" y="83086"/>
                  </a:lnTo>
                  <a:lnTo>
                    <a:pt x="183859" y="76162"/>
                  </a:lnTo>
                  <a:lnTo>
                    <a:pt x="183878" y="69239"/>
                  </a:lnTo>
                  <a:lnTo>
                    <a:pt x="183897" y="62315"/>
                  </a:lnTo>
                  <a:lnTo>
                    <a:pt x="183915" y="55391"/>
                  </a:lnTo>
                  <a:lnTo>
                    <a:pt x="183933" y="48467"/>
                  </a:lnTo>
                  <a:lnTo>
                    <a:pt x="183950" y="41543"/>
                  </a:lnTo>
                  <a:lnTo>
                    <a:pt x="183967" y="34619"/>
                  </a:lnTo>
                  <a:lnTo>
                    <a:pt x="183983" y="27695"/>
                  </a:lnTo>
                  <a:lnTo>
                    <a:pt x="183998" y="20771"/>
                  </a:lnTo>
                  <a:lnTo>
                    <a:pt x="184013" y="13847"/>
                  </a:lnTo>
                  <a:lnTo>
                    <a:pt x="184026" y="6923"/>
                  </a:lnTo>
                  <a:lnTo>
                    <a:pt x="184040" y="0"/>
                  </a:lnTo>
                  <a:lnTo>
                    <a:pt x="184316" y="0"/>
                  </a:lnTo>
                  <a:lnTo>
                    <a:pt x="184329" y="6923"/>
                  </a:lnTo>
                  <a:lnTo>
                    <a:pt x="184343" y="13847"/>
                  </a:lnTo>
                  <a:lnTo>
                    <a:pt x="184357" y="20771"/>
                  </a:lnTo>
                  <a:lnTo>
                    <a:pt x="184373" y="27695"/>
                  </a:lnTo>
                  <a:lnTo>
                    <a:pt x="184389" y="34619"/>
                  </a:lnTo>
                  <a:lnTo>
                    <a:pt x="184405" y="41543"/>
                  </a:lnTo>
                  <a:lnTo>
                    <a:pt x="184422" y="48467"/>
                  </a:lnTo>
                  <a:lnTo>
                    <a:pt x="184440" y="55391"/>
                  </a:lnTo>
                  <a:lnTo>
                    <a:pt x="184459" y="62315"/>
                  </a:lnTo>
                  <a:lnTo>
                    <a:pt x="184477" y="69239"/>
                  </a:lnTo>
                  <a:lnTo>
                    <a:pt x="184497" y="76162"/>
                  </a:lnTo>
                  <a:lnTo>
                    <a:pt x="184516" y="83086"/>
                  </a:lnTo>
                  <a:lnTo>
                    <a:pt x="184535" y="90010"/>
                  </a:lnTo>
                  <a:lnTo>
                    <a:pt x="184553" y="96934"/>
                  </a:lnTo>
                  <a:lnTo>
                    <a:pt x="184572" y="103858"/>
                  </a:lnTo>
                  <a:lnTo>
                    <a:pt x="184589" y="110782"/>
                  </a:lnTo>
                  <a:lnTo>
                    <a:pt x="184606" y="117706"/>
                  </a:lnTo>
                  <a:lnTo>
                    <a:pt x="184621" y="124630"/>
                  </a:lnTo>
                  <a:lnTo>
                    <a:pt x="184636" y="131554"/>
                  </a:lnTo>
                  <a:lnTo>
                    <a:pt x="184649" y="138478"/>
                  </a:lnTo>
                  <a:lnTo>
                    <a:pt x="184662" y="145402"/>
                  </a:lnTo>
                  <a:lnTo>
                    <a:pt x="184674" y="152325"/>
                  </a:lnTo>
                  <a:lnTo>
                    <a:pt x="184685" y="159249"/>
                  </a:lnTo>
                  <a:lnTo>
                    <a:pt x="184696" y="166173"/>
                  </a:lnTo>
                  <a:lnTo>
                    <a:pt x="184707" y="173097"/>
                  </a:lnTo>
                  <a:lnTo>
                    <a:pt x="184718" y="180021"/>
                  </a:lnTo>
                  <a:lnTo>
                    <a:pt x="184730" y="186945"/>
                  </a:lnTo>
                  <a:lnTo>
                    <a:pt x="184742" y="193869"/>
                  </a:lnTo>
                  <a:lnTo>
                    <a:pt x="184755" y="200793"/>
                  </a:lnTo>
                  <a:lnTo>
                    <a:pt x="184770" y="207717"/>
                  </a:lnTo>
                  <a:lnTo>
                    <a:pt x="184786" y="214641"/>
                  </a:lnTo>
                  <a:lnTo>
                    <a:pt x="184803" y="221564"/>
                  </a:lnTo>
                  <a:lnTo>
                    <a:pt x="184823" y="228488"/>
                  </a:lnTo>
                  <a:lnTo>
                    <a:pt x="184845" y="235412"/>
                  </a:lnTo>
                  <a:lnTo>
                    <a:pt x="184869" y="242336"/>
                  </a:lnTo>
                  <a:lnTo>
                    <a:pt x="184896" y="249260"/>
                  </a:lnTo>
                  <a:lnTo>
                    <a:pt x="184927" y="256184"/>
                  </a:lnTo>
                  <a:lnTo>
                    <a:pt x="184962" y="263108"/>
                  </a:lnTo>
                  <a:lnTo>
                    <a:pt x="185001" y="270032"/>
                  </a:lnTo>
                  <a:lnTo>
                    <a:pt x="185044" y="276956"/>
                  </a:lnTo>
                  <a:lnTo>
                    <a:pt x="185092" y="283880"/>
                  </a:lnTo>
                  <a:lnTo>
                    <a:pt x="185145" y="290804"/>
                  </a:lnTo>
                  <a:lnTo>
                    <a:pt x="185202" y="297727"/>
                  </a:lnTo>
                  <a:lnTo>
                    <a:pt x="185264" y="304651"/>
                  </a:lnTo>
                  <a:lnTo>
                    <a:pt x="185331" y="311575"/>
                  </a:lnTo>
                  <a:lnTo>
                    <a:pt x="185402" y="318499"/>
                  </a:lnTo>
                  <a:lnTo>
                    <a:pt x="185476" y="325423"/>
                  </a:lnTo>
                  <a:lnTo>
                    <a:pt x="185552" y="332347"/>
                  </a:lnTo>
                  <a:lnTo>
                    <a:pt x="185629" y="339271"/>
                  </a:lnTo>
                  <a:lnTo>
                    <a:pt x="185708" y="346195"/>
                  </a:lnTo>
                  <a:lnTo>
                    <a:pt x="185785" y="353119"/>
                  </a:lnTo>
                  <a:lnTo>
                    <a:pt x="185862" y="360043"/>
                  </a:lnTo>
                  <a:lnTo>
                    <a:pt x="185937" y="366966"/>
                  </a:lnTo>
                  <a:lnTo>
                    <a:pt x="186011" y="373890"/>
                  </a:lnTo>
                  <a:lnTo>
                    <a:pt x="186082" y="380814"/>
                  </a:lnTo>
                  <a:lnTo>
                    <a:pt x="186151" y="387738"/>
                  </a:lnTo>
                  <a:lnTo>
                    <a:pt x="186220" y="394662"/>
                  </a:lnTo>
                  <a:lnTo>
                    <a:pt x="186288" y="401586"/>
                  </a:lnTo>
                  <a:lnTo>
                    <a:pt x="186358" y="408510"/>
                  </a:lnTo>
                  <a:lnTo>
                    <a:pt x="186431" y="415434"/>
                  </a:lnTo>
                  <a:lnTo>
                    <a:pt x="186508" y="422358"/>
                  </a:lnTo>
                  <a:lnTo>
                    <a:pt x="186591" y="429282"/>
                  </a:lnTo>
                  <a:lnTo>
                    <a:pt x="186681" y="436206"/>
                  </a:lnTo>
                  <a:lnTo>
                    <a:pt x="186782" y="443129"/>
                  </a:lnTo>
                  <a:lnTo>
                    <a:pt x="186895" y="450053"/>
                  </a:lnTo>
                  <a:lnTo>
                    <a:pt x="187019" y="456977"/>
                  </a:lnTo>
                  <a:lnTo>
                    <a:pt x="187157" y="463901"/>
                  </a:lnTo>
                  <a:lnTo>
                    <a:pt x="187310" y="470825"/>
                  </a:lnTo>
                  <a:lnTo>
                    <a:pt x="187477" y="477749"/>
                  </a:lnTo>
                  <a:lnTo>
                    <a:pt x="187658" y="484673"/>
                  </a:lnTo>
                  <a:lnTo>
                    <a:pt x="187855" y="491597"/>
                  </a:lnTo>
                  <a:lnTo>
                    <a:pt x="188067" y="498521"/>
                  </a:lnTo>
                  <a:lnTo>
                    <a:pt x="188292" y="505445"/>
                  </a:lnTo>
                  <a:lnTo>
                    <a:pt x="188530" y="512368"/>
                  </a:lnTo>
                  <a:lnTo>
                    <a:pt x="188778" y="519292"/>
                  </a:lnTo>
                  <a:lnTo>
                    <a:pt x="189035" y="526216"/>
                  </a:lnTo>
                  <a:lnTo>
                    <a:pt x="189300" y="533140"/>
                  </a:lnTo>
                  <a:lnTo>
                    <a:pt x="189571" y="540064"/>
                  </a:lnTo>
                  <a:lnTo>
                    <a:pt x="189847" y="546988"/>
                  </a:lnTo>
                  <a:lnTo>
                    <a:pt x="190126" y="553912"/>
                  </a:lnTo>
                  <a:lnTo>
                    <a:pt x="190409" y="560836"/>
                  </a:lnTo>
                  <a:lnTo>
                    <a:pt x="190695" y="567760"/>
                  </a:lnTo>
                  <a:lnTo>
                    <a:pt x="190985" y="574684"/>
                  </a:lnTo>
                  <a:lnTo>
                    <a:pt x="191280" y="581608"/>
                  </a:lnTo>
                  <a:lnTo>
                    <a:pt x="191581" y="588531"/>
                  </a:lnTo>
                  <a:lnTo>
                    <a:pt x="191890" y="595455"/>
                  </a:lnTo>
                  <a:lnTo>
                    <a:pt x="192209" y="602379"/>
                  </a:lnTo>
                  <a:lnTo>
                    <a:pt x="192542" y="609303"/>
                  </a:lnTo>
                  <a:lnTo>
                    <a:pt x="192890" y="616227"/>
                  </a:lnTo>
                  <a:lnTo>
                    <a:pt x="193258" y="623151"/>
                  </a:lnTo>
                  <a:lnTo>
                    <a:pt x="193647" y="630075"/>
                  </a:lnTo>
                  <a:lnTo>
                    <a:pt x="194058" y="636999"/>
                  </a:lnTo>
                  <a:lnTo>
                    <a:pt x="194492" y="643923"/>
                  </a:lnTo>
                  <a:lnTo>
                    <a:pt x="194949" y="650847"/>
                  </a:lnTo>
                  <a:lnTo>
                    <a:pt x="195429" y="657771"/>
                  </a:lnTo>
                  <a:lnTo>
                    <a:pt x="195933" y="664694"/>
                  </a:lnTo>
                  <a:lnTo>
                    <a:pt x="196459" y="671618"/>
                  </a:lnTo>
                  <a:lnTo>
                    <a:pt x="197007" y="678542"/>
                  </a:lnTo>
                  <a:lnTo>
                    <a:pt x="197577" y="685466"/>
                  </a:lnTo>
                  <a:lnTo>
                    <a:pt x="198167" y="692390"/>
                  </a:lnTo>
                  <a:lnTo>
                    <a:pt x="198776" y="699314"/>
                  </a:lnTo>
                  <a:lnTo>
                    <a:pt x="199403" y="706238"/>
                  </a:lnTo>
                  <a:lnTo>
                    <a:pt x="200051" y="713162"/>
                  </a:lnTo>
                  <a:lnTo>
                    <a:pt x="200720" y="720086"/>
                  </a:lnTo>
                  <a:lnTo>
                    <a:pt x="201411" y="727010"/>
                  </a:lnTo>
                  <a:lnTo>
                    <a:pt x="202129" y="733933"/>
                  </a:lnTo>
                  <a:lnTo>
                    <a:pt x="202878" y="740857"/>
                  </a:lnTo>
                  <a:lnTo>
                    <a:pt x="203663" y="747781"/>
                  </a:lnTo>
                  <a:lnTo>
                    <a:pt x="204487" y="754705"/>
                  </a:lnTo>
                  <a:lnTo>
                    <a:pt x="205352" y="761629"/>
                  </a:lnTo>
                  <a:lnTo>
                    <a:pt x="206263" y="768553"/>
                  </a:lnTo>
                  <a:lnTo>
                    <a:pt x="207223" y="775477"/>
                  </a:lnTo>
                  <a:lnTo>
                    <a:pt x="208234" y="782401"/>
                  </a:lnTo>
                  <a:lnTo>
                    <a:pt x="209298" y="789325"/>
                  </a:lnTo>
                  <a:lnTo>
                    <a:pt x="210417" y="796249"/>
                  </a:lnTo>
                  <a:lnTo>
                    <a:pt x="211596" y="803173"/>
                  </a:lnTo>
                  <a:lnTo>
                    <a:pt x="212830" y="810096"/>
                  </a:lnTo>
                  <a:lnTo>
                    <a:pt x="214115" y="817020"/>
                  </a:lnTo>
                  <a:lnTo>
                    <a:pt x="215445" y="823944"/>
                  </a:lnTo>
                  <a:lnTo>
                    <a:pt x="216818" y="830868"/>
                  </a:lnTo>
                  <a:lnTo>
                    <a:pt x="218229" y="837792"/>
                  </a:lnTo>
                  <a:lnTo>
                    <a:pt x="219672" y="844716"/>
                  </a:lnTo>
                  <a:lnTo>
                    <a:pt x="221141" y="851640"/>
                  </a:lnTo>
                  <a:lnTo>
                    <a:pt x="222631" y="858564"/>
                  </a:lnTo>
                  <a:lnTo>
                    <a:pt x="224139" y="865488"/>
                  </a:lnTo>
                  <a:lnTo>
                    <a:pt x="225655" y="872412"/>
                  </a:lnTo>
                  <a:lnTo>
                    <a:pt x="227177" y="879335"/>
                  </a:lnTo>
                  <a:lnTo>
                    <a:pt x="228701" y="886259"/>
                  </a:lnTo>
                  <a:lnTo>
                    <a:pt x="230226" y="893183"/>
                  </a:lnTo>
                  <a:lnTo>
                    <a:pt x="231751" y="900107"/>
                  </a:lnTo>
                  <a:lnTo>
                    <a:pt x="233276" y="907031"/>
                  </a:lnTo>
                  <a:lnTo>
                    <a:pt x="234802" y="913955"/>
                  </a:lnTo>
                  <a:lnTo>
                    <a:pt x="236332" y="920879"/>
                  </a:lnTo>
                  <a:lnTo>
                    <a:pt x="237871" y="927803"/>
                  </a:lnTo>
                  <a:lnTo>
                    <a:pt x="239420" y="934727"/>
                  </a:lnTo>
                  <a:lnTo>
                    <a:pt x="240985" y="941651"/>
                  </a:lnTo>
                  <a:lnTo>
                    <a:pt x="242569" y="948575"/>
                  </a:lnTo>
                  <a:lnTo>
                    <a:pt x="244176" y="955498"/>
                  </a:lnTo>
                  <a:lnTo>
                    <a:pt x="245809" y="962422"/>
                  </a:lnTo>
                  <a:lnTo>
                    <a:pt x="247472" y="969346"/>
                  </a:lnTo>
                  <a:lnTo>
                    <a:pt x="249165" y="976270"/>
                  </a:lnTo>
                  <a:lnTo>
                    <a:pt x="250895" y="983194"/>
                  </a:lnTo>
                  <a:lnTo>
                    <a:pt x="252663" y="990118"/>
                  </a:lnTo>
                  <a:lnTo>
                    <a:pt x="254466" y="997042"/>
                  </a:lnTo>
                  <a:lnTo>
                    <a:pt x="256306" y="1003966"/>
                  </a:lnTo>
                  <a:lnTo>
                    <a:pt x="258180" y="1010890"/>
                  </a:lnTo>
                  <a:lnTo>
                    <a:pt x="260089" y="1017814"/>
                  </a:lnTo>
                  <a:lnTo>
                    <a:pt x="262031" y="1024737"/>
                  </a:lnTo>
                  <a:lnTo>
                    <a:pt x="264005" y="1031661"/>
                  </a:lnTo>
                  <a:lnTo>
                    <a:pt x="266008" y="1038585"/>
                  </a:lnTo>
                  <a:lnTo>
                    <a:pt x="268040" y="1045509"/>
                  </a:lnTo>
                  <a:lnTo>
                    <a:pt x="270098" y="1052433"/>
                  </a:lnTo>
                  <a:lnTo>
                    <a:pt x="272177" y="1059357"/>
                  </a:lnTo>
                  <a:lnTo>
                    <a:pt x="274274" y="1066281"/>
                  </a:lnTo>
                  <a:lnTo>
                    <a:pt x="276388" y="1073205"/>
                  </a:lnTo>
                  <a:lnTo>
                    <a:pt x="278515" y="1080129"/>
                  </a:lnTo>
                  <a:lnTo>
                    <a:pt x="280655" y="1087053"/>
                  </a:lnTo>
                  <a:lnTo>
                    <a:pt x="282806" y="1093977"/>
                  </a:lnTo>
                  <a:lnTo>
                    <a:pt x="284968" y="1100900"/>
                  </a:lnTo>
                  <a:lnTo>
                    <a:pt x="287142" y="1107824"/>
                  </a:lnTo>
                  <a:lnTo>
                    <a:pt x="289329" y="1114748"/>
                  </a:lnTo>
                  <a:lnTo>
                    <a:pt x="291531" y="1121672"/>
                  </a:lnTo>
                  <a:lnTo>
                    <a:pt x="293749" y="1128596"/>
                  </a:lnTo>
                  <a:lnTo>
                    <a:pt x="295988" y="1135520"/>
                  </a:lnTo>
                  <a:lnTo>
                    <a:pt x="298249" y="1142444"/>
                  </a:lnTo>
                  <a:lnTo>
                    <a:pt x="300536" y="1149368"/>
                  </a:lnTo>
                  <a:lnTo>
                    <a:pt x="302851" y="1156292"/>
                  </a:lnTo>
                  <a:lnTo>
                    <a:pt x="305195" y="1163216"/>
                  </a:lnTo>
                  <a:lnTo>
                    <a:pt x="307573" y="1170139"/>
                  </a:lnTo>
                  <a:lnTo>
                    <a:pt x="309977" y="1177063"/>
                  </a:lnTo>
                  <a:lnTo>
                    <a:pt x="312404" y="1183987"/>
                  </a:lnTo>
                  <a:lnTo>
                    <a:pt x="314846" y="1190911"/>
                  </a:lnTo>
                  <a:lnTo>
                    <a:pt x="317296" y="1197835"/>
                  </a:lnTo>
                  <a:lnTo>
                    <a:pt x="319743" y="1204759"/>
                  </a:lnTo>
                  <a:lnTo>
                    <a:pt x="322175" y="1211683"/>
                  </a:lnTo>
                  <a:lnTo>
                    <a:pt x="324578" y="1218607"/>
                  </a:lnTo>
                  <a:lnTo>
                    <a:pt x="326935" y="1225531"/>
                  </a:lnTo>
                  <a:lnTo>
                    <a:pt x="329226" y="1232455"/>
                  </a:lnTo>
                  <a:lnTo>
                    <a:pt x="331438" y="1239379"/>
                  </a:lnTo>
                  <a:lnTo>
                    <a:pt x="333560" y="1246302"/>
                  </a:lnTo>
                  <a:lnTo>
                    <a:pt x="335578" y="1253226"/>
                  </a:lnTo>
                  <a:lnTo>
                    <a:pt x="337485" y="1260150"/>
                  </a:lnTo>
                  <a:lnTo>
                    <a:pt x="339271" y="1267074"/>
                  </a:lnTo>
                  <a:lnTo>
                    <a:pt x="340932" y="1273998"/>
                  </a:lnTo>
                  <a:lnTo>
                    <a:pt x="342466" y="1280922"/>
                  </a:lnTo>
                  <a:lnTo>
                    <a:pt x="343863" y="1287846"/>
                  </a:lnTo>
                  <a:lnTo>
                    <a:pt x="345133" y="1294770"/>
                  </a:lnTo>
                  <a:lnTo>
                    <a:pt x="346289" y="1301694"/>
                  </a:lnTo>
                  <a:lnTo>
                    <a:pt x="347342" y="1308618"/>
                  </a:lnTo>
                  <a:lnTo>
                    <a:pt x="348304" y="1315542"/>
                  </a:lnTo>
                  <a:lnTo>
                    <a:pt x="349188" y="1322465"/>
                  </a:lnTo>
                  <a:lnTo>
                    <a:pt x="350006" y="1329389"/>
                  </a:lnTo>
                  <a:lnTo>
                    <a:pt x="350774" y="1336313"/>
                  </a:lnTo>
                  <a:lnTo>
                    <a:pt x="351506" y="1343237"/>
                  </a:lnTo>
                  <a:lnTo>
                    <a:pt x="352215" y="1350161"/>
                  </a:lnTo>
                  <a:lnTo>
                    <a:pt x="352919" y="1357085"/>
                  </a:lnTo>
                  <a:lnTo>
                    <a:pt x="353628" y="1364009"/>
                  </a:lnTo>
                  <a:lnTo>
                    <a:pt x="354351" y="1370933"/>
                  </a:lnTo>
                  <a:lnTo>
                    <a:pt x="355094" y="1377857"/>
                  </a:lnTo>
                  <a:lnTo>
                    <a:pt x="355862" y="1384781"/>
                  </a:lnTo>
                  <a:lnTo>
                    <a:pt x="356655" y="1391704"/>
                  </a:lnTo>
                  <a:lnTo>
                    <a:pt x="357474" y="1398628"/>
                  </a:lnTo>
                  <a:lnTo>
                    <a:pt x="358315" y="1405552"/>
                  </a:lnTo>
                  <a:lnTo>
                    <a:pt x="359173" y="1412476"/>
                  </a:lnTo>
                  <a:lnTo>
                    <a:pt x="360039" y="1419400"/>
                  </a:lnTo>
                  <a:lnTo>
                    <a:pt x="360903" y="1426324"/>
                  </a:lnTo>
                  <a:lnTo>
                    <a:pt x="361757" y="1433248"/>
                  </a:lnTo>
                  <a:lnTo>
                    <a:pt x="362591" y="1440172"/>
                  </a:lnTo>
                  <a:lnTo>
                    <a:pt x="363396" y="1447096"/>
                  </a:lnTo>
                  <a:lnTo>
                    <a:pt x="364165" y="1454020"/>
                  </a:lnTo>
                  <a:lnTo>
                    <a:pt x="364888" y="1460944"/>
                  </a:lnTo>
                  <a:lnTo>
                    <a:pt x="365558" y="1467867"/>
                  </a:lnTo>
                  <a:lnTo>
                    <a:pt x="366162" y="1474791"/>
                  </a:lnTo>
                  <a:lnTo>
                    <a:pt x="366702" y="1481715"/>
                  </a:lnTo>
                  <a:lnTo>
                    <a:pt x="367173" y="1488639"/>
                  </a:lnTo>
                  <a:lnTo>
                    <a:pt x="367571" y="1495563"/>
                  </a:lnTo>
                  <a:lnTo>
                    <a:pt x="367893" y="1502487"/>
                  </a:lnTo>
                  <a:lnTo>
                    <a:pt x="368134" y="1509411"/>
                  </a:lnTo>
                  <a:lnTo>
                    <a:pt x="368290" y="1516335"/>
                  </a:lnTo>
                  <a:lnTo>
                    <a:pt x="368356" y="1523259"/>
                  </a:lnTo>
                  <a:lnTo>
                    <a:pt x="368318" y="1530183"/>
                  </a:lnTo>
                  <a:lnTo>
                    <a:pt x="368171" y="1537106"/>
                  </a:lnTo>
                  <a:lnTo>
                    <a:pt x="367913" y="1544030"/>
                  </a:lnTo>
                  <a:lnTo>
                    <a:pt x="367537" y="1550954"/>
                  </a:lnTo>
                  <a:lnTo>
                    <a:pt x="367037" y="1557878"/>
                  </a:lnTo>
                  <a:lnTo>
                    <a:pt x="366405" y="1564802"/>
                  </a:lnTo>
                  <a:lnTo>
                    <a:pt x="365636" y="1571726"/>
                  </a:lnTo>
                  <a:lnTo>
                    <a:pt x="364725" y="1578650"/>
                  </a:lnTo>
                  <a:lnTo>
                    <a:pt x="363668" y="1585574"/>
                  </a:lnTo>
                  <a:lnTo>
                    <a:pt x="362448" y="1592498"/>
                  </a:lnTo>
                  <a:lnTo>
                    <a:pt x="361079" y="1599422"/>
                  </a:lnTo>
                  <a:lnTo>
                    <a:pt x="359574" y="1606346"/>
                  </a:lnTo>
                  <a:lnTo>
                    <a:pt x="357939" y="1613269"/>
                  </a:lnTo>
                  <a:lnTo>
                    <a:pt x="356188" y="1620193"/>
                  </a:lnTo>
                  <a:lnTo>
                    <a:pt x="354335" y="1627117"/>
                  </a:lnTo>
                  <a:lnTo>
                    <a:pt x="352397" y="1634041"/>
                  </a:lnTo>
                  <a:lnTo>
                    <a:pt x="350392" y="1640965"/>
                  </a:lnTo>
                  <a:lnTo>
                    <a:pt x="348342" y="1647889"/>
                  </a:lnTo>
                  <a:lnTo>
                    <a:pt x="346266" y="1654813"/>
                  </a:lnTo>
                  <a:lnTo>
                    <a:pt x="344191" y="1661737"/>
                  </a:lnTo>
                  <a:lnTo>
                    <a:pt x="342135" y="1668661"/>
                  </a:lnTo>
                  <a:lnTo>
                    <a:pt x="340111" y="1675585"/>
                  </a:lnTo>
                  <a:lnTo>
                    <a:pt x="338133" y="1682508"/>
                  </a:lnTo>
                  <a:lnTo>
                    <a:pt x="336208" y="1689432"/>
                  </a:lnTo>
                  <a:lnTo>
                    <a:pt x="334340" y="1696356"/>
                  </a:lnTo>
                  <a:lnTo>
                    <a:pt x="332532" y="1703280"/>
                  </a:lnTo>
                  <a:lnTo>
                    <a:pt x="330782" y="1710204"/>
                  </a:lnTo>
                  <a:lnTo>
                    <a:pt x="329086" y="1717128"/>
                  </a:lnTo>
                  <a:lnTo>
                    <a:pt x="327427" y="1724052"/>
                  </a:lnTo>
                  <a:lnTo>
                    <a:pt x="325795" y="1730976"/>
                  </a:lnTo>
                  <a:lnTo>
                    <a:pt x="324178" y="1737900"/>
                  </a:lnTo>
                  <a:lnTo>
                    <a:pt x="322565" y="1744824"/>
                  </a:lnTo>
                  <a:lnTo>
                    <a:pt x="320946" y="1751748"/>
                  </a:lnTo>
                  <a:lnTo>
                    <a:pt x="319311" y="1758671"/>
                  </a:lnTo>
                  <a:lnTo>
                    <a:pt x="317654" y="1765595"/>
                  </a:lnTo>
                  <a:lnTo>
                    <a:pt x="315969" y="1772519"/>
                  </a:lnTo>
                  <a:lnTo>
                    <a:pt x="314255" y="1779443"/>
                  </a:lnTo>
                  <a:lnTo>
                    <a:pt x="312516" y="1786367"/>
                  </a:lnTo>
                  <a:lnTo>
                    <a:pt x="310757" y="1793291"/>
                  </a:lnTo>
                  <a:lnTo>
                    <a:pt x="308984" y="1800215"/>
                  </a:lnTo>
                  <a:lnTo>
                    <a:pt x="307205" y="1807139"/>
                  </a:lnTo>
                  <a:lnTo>
                    <a:pt x="305426" y="1814063"/>
                  </a:lnTo>
                  <a:lnTo>
                    <a:pt x="303655" y="1820987"/>
                  </a:lnTo>
                  <a:lnTo>
                    <a:pt x="301898" y="1827910"/>
                  </a:lnTo>
                  <a:lnTo>
                    <a:pt x="300164" y="1834834"/>
                  </a:lnTo>
                  <a:lnTo>
                    <a:pt x="298456" y="1841758"/>
                  </a:lnTo>
                  <a:lnTo>
                    <a:pt x="296772" y="1848682"/>
                  </a:lnTo>
                  <a:lnTo>
                    <a:pt x="295112" y="1855606"/>
                  </a:lnTo>
                  <a:lnTo>
                    <a:pt x="293474" y="1862530"/>
                  </a:lnTo>
                  <a:lnTo>
                    <a:pt x="291854" y="1869454"/>
                  </a:lnTo>
                  <a:lnTo>
                    <a:pt x="290247" y="1876378"/>
                  </a:lnTo>
                  <a:lnTo>
                    <a:pt x="288648" y="1883302"/>
                  </a:lnTo>
                  <a:lnTo>
                    <a:pt x="287053" y="1890226"/>
                  </a:lnTo>
                  <a:lnTo>
                    <a:pt x="285455" y="1897150"/>
                  </a:lnTo>
                  <a:lnTo>
                    <a:pt x="283849" y="1904073"/>
                  </a:lnTo>
                  <a:lnTo>
                    <a:pt x="282233" y="1910997"/>
                  </a:lnTo>
                  <a:lnTo>
                    <a:pt x="280605" y="1917921"/>
                  </a:lnTo>
                  <a:lnTo>
                    <a:pt x="278963" y="1924845"/>
                  </a:lnTo>
                  <a:lnTo>
                    <a:pt x="277308" y="1931769"/>
                  </a:lnTo>
                  <a:lnTo>
                    <a:pt x="275639" y="1938693"/>
                  </a:lnTo>
                  <a:lnTo>
                    <a:pt x="273960" y="1945617"/>
                  </a:lnTo>
                  <a:lnTo>
                    <a:pt x="272270" y="1952541"/>
                  </a:lnTo>
                  <a:lnTo>
                    <a:pt x="270574" y="1959465"/>
                  </a:lnTo>
                  <a:lnTo>
                    <a:pt x="268876" y="1966389"/>
                  </a:lnTo>
                  <a:lnTo>
                    <a:pt x="267181" y="1973313"/>
                  </a:lnTo>
                  <a:lnTo>
                    <a:pt x="265494" y="1980236"/>
                  </a:lnTo>
                  <a:lnTo>
                    <a:pt x="263820" y="1987160"/>
                  </a:lnTo>
                  <a:lnTo>
                    <a:pt x="262166" y="1994084"/>
                  </a:lnTo>
                  <a:lnTo>
                    <a:pt x="260539" y="2001008"/>
                  </a:lnTo>
                  <a:lnTo>
                    <a:pt x="258948" y="2007932"/>
                  </a:lnTo>
                  <a:lnTo>
                    <a:pt x="257402" y="2014856"/>
                  </a:lnTo>
                  <a:lnTo>
                    <a:pt x="255915" y="2021780"/>
                  </a:lnTo>
                  <a:lnTo>
                    <a:pt x="254491" y="2028704"/>
                  </a:lnTo>
                  <a:lnTo>
                    <a:pt x="253137" y="2035628"/>
                  </a:lnTo>
                  <a:lnTo>
                    <a:pt x="251860" y="2042552"/>
                  </a:lnTo>
                  <a:lnTo>
                    <a:pt x="250667" y="2049475"/>
                  </a:lnTo>
                  <a:lnTo>
                    <a:pt x="249561" y="2056399"/>
                  </a:lnTo>
                  <a:lnTo>
                    <a:pt x="248546" y="2063323"/>
                  </a:lnTo>
                  <a:lnTo>
                    <a:pt x="247620" y="2070247"/>
                  </a:lnTo>
                  <a:lnTo>
                    <a:pt x="246793" y="2077171"/>
                  </a:lnTo>
                  <a:lnTo>
                    <a:pt x="246052" y="2084095"/>
                  </a:lnTo>
                  <a:lnTo>
                    <a:pt x="245386" y="2091019"/>
                  </a:lnTo>
                  <a:lnTo>
                    <a:pt x="244788" y="2097943"/>
                  </a:lnTo>
                  <a:lnTo>
                    <a:pt x="244245" y="2104867"/>
                  </a:lnTo>
                  <a:lnTo>
                    <a:pt x="243747" y="2111791"/>
                  </a:lnTo>
                  <a:lnTo>
                    <a:pt x="243281" y="2118715"/>
                  </a:lnTo>
                  <a:lnTo>
                    <a:pt x="242835" y="2125638"/>
                  </a:lnTo>
                  <a:lnTo>
                    <a:pt x="242395" y="2132562"/>
                  </a:lnTo>
                  <a:lnTo>
                    <a:pt x="241949" y="2139486"/>
                  </a:lnTo>
                  <a:lnTo>
                    <a:pt x="241483" y="2146410"/>
                  </a:lnTo>
                  <a:lnTo>
                    <a:pt x="240990" y="2153334"/>
                  </a:lnTo>
                  <a:lnTo>
                    <a:pt x="240463" y="2160258"/>
                  </a:lnTo>
                  <a:lnTo>
                    <a:pt x="239897" y="2167182"/>
                  </a:lnTo>
                  <a:lnTo>
                    <a:pt x="239288" y="2174106"/>
                  </a:lnTo>
                  <a:lnTo>
                    <a:pt x="238634" y="2181030"/>
                  </a:lnTo>
                  <a:lnTo>
                    <a:pt x="237937" y="2187954"/>
                  </a:lnTo>
                  <a:lnTo>
                    <a:pt x="237195" y="2194877"/>
                  </a:lnTo>
                  <a:lnTo>
                    <a:pt x="236411" y="2201801"/>
                  </a:lnTo>
                  <a:lnTo>
                    <a:pt x="235592" y="2208725"/>
                  </a:lnTo>
                  <a:lnTo>
                    <a:pt x="234745" y="2215649"/>
                  </a:lnTo>
                  <a:lnTo>
                    <a:pt x="233877" y="2222573"/>
                  </a:lnTo>
                  <a:lnTo>
                    <a:pt x="232992" y="2229497"/>
                  </a:lnTo>
                  <a:lnTo>
                    <a:pt x="232098" y="2236421"/>
                  </a:lnTo>
                  <a:lnTo>
                    <a:pt x="231203" y="2243345"/>
                  </a:lnTo>
                  <a:lnTo>
                    <a:pt x="230311" y="2250269"/>
                  </a:lnTo>
                  <a:lnTo>
                    <a:pt x="229433" y="2257193"/>
                  </a:lnTo>
                  <a:lnTo>
                    <a:pt x="228575" y="2264117"/>
                  </a:lnTo>
                  <a:lnTo>
                    <a:pt x="227743" y="2271040"/>
                  </a:lnTo>
                  <a:lnTo>
                    <a:pt x="226941" y="2277964"/>
                  </a:lnTo>
                  <a:lnTo>
                    <a:pt x="226176" y="2284888"/>
                  </a:lnTo>
                  <a:lnTo>
                    <a:pt x="225450" y="2291812"/>
                  </a:lnTo>
                  <a:lnTo>
                    <a:pt x="224767" y="2298736"/>
                  </a:lnTo>
                  <a:lnTo>
                    <a:pt x="224132" y="2305660"/>
                  </a:lnTo>
                  <a:lnTo>
                    <a:pt x="223545" y="2312584"/>
                  </a:lnTo>
                  <a:lnTo>
                    <a:pt x="223015" y="2319508"/>
                  </a:lnTo>
                  <a:lnTo>
                    <a:pt x="222543" y="2326432"/>
                  </a:lnTo>
                  <a:lnTo>
                    <a:pt x="222127" y="2333356"/>
                  </a:lnTo>
                  <a:lnTo>
                    <a:pt x="221771" y="2340279"/>
                  </a:lnTo>
                  <a:lnTo>
                    <a:pt x="221476" y="2347203"/>
                  </a:lnTo>
                  <a:lnTo>
                    <a:pt x="221247" y="2354127"/>
                  </a:lnTo>
                  <a:lnTo>
                    <a:pt x="221088" y="2361051"/>
                  </a:lnTo>
                  <a:lnTo>
                    <a:pt x="221004" y="2367975"/>
                  </a:lnTo>
                  <a:lnTo>
                    <a:pt x="221000" y="2374899"/>
                  </a:lnTo>
                  <a:lnTo>
                    <a:pt x="221093" y="2381823"/>
                  </a:lnTo>
                  <a:lnTo>
                    <a:pt x="221283" y="2388747"/>
                  </a:lnTo>
                  <a:lnTo>
                    <a:pt x="221574" y="2395671"/>
                  </a:lnTo>
                  <a:lnTo>
                    <a:pt x="221970" y="2402595"/>
                  </a:lnTo>
                  <a:lnTo>
                    <a:pt x="222474" y="2409519"/>
                  </a:lnTo>
                  <a:lnTo>
                    <a:pt x="223087" y="2416442"/>
                  </a:lnTo>
                  <a:lnTo>
                    <a:pt x="223807" y="2423366"/>
                  </a:lnTo>
                  <a:lnTo>
                    <a:pt x="224629" y="2430290"/>
                  </a:lnTo>
                  <a:lnTo>
                    <a:pt x="225543" y="2437214"/>
                  </a:lnTo>
                  <a:lnTo>
                    <a:pt x="226541" y="2444138"/>
                  </a:lnTo>
                  <a:lnTo>
                    <a:pt x="227588" y="2451062"/>
                  </a:lnTo>
                  <a:lnTo>
                    <a:pt x="228662" y="2457986"/>
                  </a:lnTo>
                  <a:lnTo>
                    <a:pt x="229733" y="2464910"/>
                  </a:lnTo>
                  <a:lnTo>
                    <a:pt x="230772" y="2471834"/>
                  </a:lnTo>
                  <a:lnTo>
                    <a:pt x="231751" y="2478758"/>
                  </a:lnTo>
                  <a:lnTo>
                    <a:pt x="232640" y="2485682"/>
                  </a:lnTo>
                  <a:lnTo>
                    <a:pt x="233414" y="2492605"/>
                  </a:lnTo>
                  <a:lnTo>
                    <a:pt x="234040" y="2499529"/>
                  </a:lnTo>
                  <a:lnTo>
                    <a:pt x="234492" y="2506453"/>
                  </a:lnTo>
                  <a:lnTo>
                    <a:pt x="234776" y="2513377"/>
                  </a:lnTo>
                  <a:lnTo>
                    <a:pt x="234889" y="2520301"/>
                  </a:lnTo>
                  <a:lnTo>
                    <a:pt x="234836" y="2527225"/>
                  </a:lnTo>
                  <a:lnTo>
                    <a:pt x="234629" y="2534149"/>
                  </a:lnTo>
                  <a:lnTo>
                    <a:pt x="234282" y="2541073"/>
                  </a:lnTo>
                  <a:lnTo>
                    <a:pt x="233815" y="2547997"/>
                  </a:lnTo>
                  <a:lnTo>
                    <a:pt x="233251" y="2554921"/>
                  </a:lnTo>
                  <a:lnTo>
                    <a:pt x="232610" y="2561844"/>
                  </a:lnTo>
                  <a:lnTo>
                    <a:pt x="231924" y="2568768"/>
                  </a:lnTo>
                  <a:lnTo>
                    <a:pt x="231218" y="2575692"/>
                  </a:lnTo>
                  <a:lnTo>
                    <a:pt x="230514" y="2582616"/>
                  </a:lnTo>
                  <a:lnTo>
                    <a:pt x="229825" y="2589540"/>
                  </a:lnTo>
                  <a:lnTo>
                    <a:pt x="229167" y="2596464"/>
                  </a:lnTo>
                  <a:lnTo>
                    <a:pt x="228547" y="2603388"/>
                  </a:lnTo>
                  <a:lnTo>
                    <a:pt x="227970" y="2610312"/>
                  </a:lnTo>
                  <a:lnTo>
                    <a:pt x="227440" y="2617236"/>
                  </a:lnTo>
                  <a:lnTo>
                    <a:pt x="226960" y="2624160"/>
                  </a:lnTo>
                  <a:lnTo>
                    <a:pt x="226520" y="2631084"/>
                  </a:lnTo>
                  <a:lnTo>
                    <a:pt x="226114" y="2638007"/>
                  </a:lnTo>
                  <a:lnTo>
                    <a:pt x="225732" y="2644931"/>
                  </a:lnTo>
                  <a:lnTo>
                    <a:pt x="225368" y="2651855"/>
                  </a:lnTo>
                  <a:lnTo>
                    <a:pt x="225014" y="2658779"/>
                  </a:lnTo>
                  <a:lnTo>
                    <a:pt x="224661" y="2665703"/>
                  </a:lnTo>
                  <a:lnTo>
                    <a:pt x="224302" y="2672627"/>
                  </a:lnTo>
                  <a:lnTo>
                    <a:pt x="223931" y="2679551"/>
                  </a:lnTo>
                  <a:lnTo>
                    <a:pt x="223539" y="2686475"/>
                  </a:lnTo>
                  <a:lnTo>
                    <a:pt x="223125" y="2693399"/>
                  </a:lnTo>
                  <a:lnTo>
                    <a:pt x="222686" y="2700323"/>
                  </a:lnTo>
                  <a:lnTo>
                    <a:pt x="222221" y="2707246"/>
                  </a:lnTo>
                  <a:lnTo>
                    <a:pt x="221730" y="2714170"/>
                  </a:lnTo>
                  <a:lnTo>
                    <a:pt x="221213" y="2721094"/>
                  </a:lnTo>
                  <a:lnTo>
                    <a:pt x="220671" y="2728018"/>
                  </a:lnTo>
                  <a:lnTo>
                    <a:pt x="220104" y="2734942"/>
                  </a:lnTo>
                  <a:lnTo>
                    <a:pt x="219513" y="2741866"/>
                  </a:lnTo>
                  <a:lnTo>
                    <a:pt x="218898" y="2748790"/>
                  </a:lnTo>
                  <a:lnTo>
                    <a:pt x="218260" y="2755714"/>
                  </a:lnTo>
                  <a:lnTo>
                    <a:pt x="217601" y="2762638"/>
                  </a:lnTo>
                  <a:lnTo>
                    <a:pt x="216920" y="2769562"/>
                  </a:lnTo>
                  <a:lnTo>
                    <a:pt x="216217" y="2776486"/>
                  </a:lnTo>
                  <a:lnTo>
                    <a:pt x="215491" y="2783409"/>
                  </a:lnTo>
                  <a:lnTo>
                    <a:pt x="214743" y="2790333"/>
                  </a:lnTo>
                  <a:lnTo>
                    <a:pt x="213971" y="2797257"/>
                  </a:lnTo>
                  <a:lnTo>
                    <a:pt x="213175" y="2804181"/>
                  </a:lnTo>
                  <a:lnTo>
                    <a:pt x="212356" y="2811105"/>
                  </a:lnTo>
                  <a:lnTo>
                    <a:pt x="211519" y="2818029"/>
                  </a:lnTo>
                  <a:lnTo>
                    <a:pt x="210667" y="2824953"/>
                  </a:lnTo>
                  <a:lnTo>
                    <a:pt x="209802" y="2831877"/>
                  </a:lnTo>
                  <a:lnTo>
                    <a:pt x="208929" y="2838801"/>
                  </a:lnTo>
                  <a:lnTo>
                    <a:pt x="208053" y="2845725"/>
                  </a:lnTo>
                  <a:lnTo>
                    <a:pt x="207178" y="2852648"/>
                  </a:lnTo>
                  <a:lnTo>
                    <a:pt x="206310" y="2859572"/>
                  </a:lnTo>
                  <a:lnTo>
                    <a:pt x="205454" y="2866496"/>
                  </a:lnTo>
                  <a:lnTo>
                    <a:pt x="204614" y="2873420"/>
                  </a:lnTo>
                  <a:lnTo>
                    <a:pt x="203793" y="2880344"/>
                  </a:lnTo>
                  <a:lnTo>
                    <a:pt x="202994" y="2887268"/>
                  </a:lnTo>
                  <a:lnTo>
                    <a:pt x="202218" y="2894192"/>
                  </a:lnTo>
                  <a:lnTo>
                    <a:pt x="201465" y="2901116"/>
                  </a:lnTo>
                  <a:lnTo>
                    <a:pt x="200736" y="2908040"/>
                  </a:lnTo>
                  <a:lnTo>
                    <a:pt x="200030" y="2914964"/>
                  </a:lnTo>
                  <a:lnTo>
                    <a:pt x="199346" y="2921888"/>
                  </a:lnTo>
                  <a:lnTo>
                    <a:pt x="198685" y="2928811"/>
                  </a:lnTo>
                  <a:lnTo>
                    <a:pt x="198041" y="2935735"/>
                  </a:lnTo>
                  <a:lnTo>
                    <a:pt x="197413" y="2942659"/>
                  </a:lnTo>
                  <a:lnTo>
                    <a:pt x="196798" y="2949583"/>
                  </a:lnTo>
                  <a:lnTo>
                    <a:pt x="196196" y="2956507"/>
                  </a:lnTo>
                  <a:lnTo>
                    <a:pt x="195606" y="2963431"/>
                  </a:lnTo>
                  <a:lnTo>
                    <a:pt x="195026" y="2970355"/>
                  </a:lnTo>
                  <a:lnTo>
                    <a:pt x="194457" y="2977279"/>
                  </a:lnTo>
                  <a:lnTo>
                    <a:pt x="193899" y="2984203"/>
                  </a:lnTo>
                  <a:lnTo>
                    <a:pt x="193353" y="2991127"/>
                  </a:lnTo>
                  <a:lnTo>
                    <a:pt x="192819" y="2998050"/>
                  </a:lnTo>
                  <a:lnTo>
                    <a:pt x="192298" y="3004974"/>
                  </a:lnTo>
                  <a:lnTo>
                    <a:pt x="191792" y="3011898"/>
                  </a:lnTo>
                  <a:lnTo>
                    <a:pt x="191300" y="3018822"/>
                  </a:lnTo>
                  <a:lnTo>
                    <a:pt x="190825" y="3025746"/>
                  </a:lnTo>
                  <a:lnTo>
                    <a:pt x="190368" y="3032670"/>
                  </a:lnTo>
                  <a:lnTo>
                    <a:pt x="189929" y="3039594"/>
                  </a:lnTo>
                  <a:lnTo>
                    <a:pt x="189510" y="3046518"/>
                  </a:lnTo>
                  <a:lnTo>
                    <a:pt x="189113" y="3053442"/>
                  </a:lnTo>
                  <a:lnTo>
                    <a:pt x="188736" y="3060366"/>
                  </a:lnTo>
                  <a:lnTo>
                    <a:pt x="188379" y="3067290"/>
                  </a:lnTo>
                  <a:lnTo>
                    <a:pt x="188043" y="3074213"/>
                  </a:lnTo>
                  <a:lnTo>
                    <a:pt x="187727" y="3081137"/>
                  </a:lnTo>
                  <a:lnTo>
                    <a:pt x="187431" y="3088061"/>
                  </a:lnTo>
                  <a:lnTo>
                    <a:pt x="187154" y="3094985"/>
                  </a:lnTo>
                  <a:lnTo>
                    <a:pt x="186897" y="3101909"/>
                  </a:lnTo>
                  <a:lnTo>
                    <a:pt x="186661" y="3108833"/>
                  </a:lnTo>
                  <a:lnTo>
                    <a:pt x="186444" y="3115757"/>
                  </a:lnTo>
                  <a:lnTo>
                    <a:pt x="186243" y="3122681"/>
                  </a:lnTo>
                  <a:lnTo>
                    <a:pt x="186059" y="3129605"/>
                  </a:lnTo>
                  <a:lnTo>
                    <a:pt x="185891" y="3136529"/>
                  </a:lnTo>
                  <a:lnTo>
                    <a:pt x="185737" y="3143453"/>
                  </a:lnTo>
                  <a:lnTo>
                    <a:pt x="185596" y="3150376"/>
                  </a:lnTo>
                  <a:lnTo>
                    <a:pt x="185468" y="3157300"/>
                  </a:lnTo>
                  <a:lnTo>
                    <a:pt x="185351" y="3164224"/>
                  </a:lnTo>
                  <a:lnTo>
                    <a:pt x="185246" y="3171148"/>
                  </a:lnTo>
                  <a:lnTo>
                    <a:pt x="185150" y="3178072"/>
                  </a:lnTo>
                  <a:lnTo>
                    <a:pt x="185063" y="3184996"/>
                  </a:lnTo>
                  <a:lnTo>
                    <a:pt x="184983" y="3191920"/>
                  </a:lnTo>
                  <a:lnTo>
                    <a:pt x="184910" y="3198844"/>
                  </a:lnTo>
                  <a:lnTo>
                    <a:pt x="184842" y="3205768"/>
                  </a:lnTo>
                  <a:lnTo>
                    <a:pt x="184781" y="3212692"/>
                  </a:lnTo>
                  <a:lnTo>
                    <a:pt x="184724" y="3219615"/>
                  </a:lnTo>
                  <a:lnTo>
                    <a:pt x="184673" y="3226539"/>
                  </a:lnTo>
                  <a:lnTo>
                    <a:pt x="184626" y="3233463"/>
                  </a:lnTo>
                  <a:lnTo>
                    <a:pt x="184584" y="3240387"/>
                  </a:lnTo>
                  <a:lnTo>
                    <a:pt x="184545" y="3247311"/>
                  </a:lnTo>
                  <a:lnTo>
                    <a:pt x="184510" y="3254235"/>
                  </a:lnTo>
                  <a:lnTo>
                    <a:pt x="184479" y="3261159"/>
                  </a:lnTo>
                  <a:lnTo>
                    <a:pt x="184452" y="3268083"/>
                  </a:lnTo>
                  <a:lnTo>
                    <a:pt x="184428" y="3275007"/>
                  </a:lnTo>
                  <a:lnTo>
                    <a:pt x="184408" y="3281931"/>
                  </a:lnTo>
                  <a:lnTo>
                    <a:pt x="184390" y="3288855"/>
                  </a:lnTo>
                  <a:lnTo>
                    <a:pt x="184376" y="3295778"/>
                  </a:lnTo>
                  <a:lnTo>
                    <a:pt x="184363" y="3302702"/>
                  </a:lnTo>
                  <a:lnTo>
                    <a:pt x="184353" y="3309626"/>
                  </a:lnTo>
                  <a:lnTo>
                    <a:pt x="184345" y="3316550"/>
                  </a:lnTo>
                  <a:lnTo>
                    <a:pt x="184337" y="3323474"/>
                  </a:lnTo>
                  <a:lnTo>
                    <a:pt x="184331" y="3330398"/>
                  </a:lnTo>
                  <a:lnTo>
                    <a:pt x="184325" y="3337322"/>
                  </a:lnTo>
                  <a:lnTo>
                    <a:pt x="184320" y="3344246"/>
                  </a:lnTo>
                  <a:lnTo>
                    <a:pt x="184314" y="3351170"/>
                  </a:lnTo>
                  <a:lnTo>
                    <a:pt x="184308" y="3358094"/>
                  </a:lnTo>
                  <a:lnTo>
                    <a:pt x="184302" y="3365017"/>
                  </a:lnTo>
                  <a:lnTo>
                    <a:pt x="184295" y="3371941"/>
                  </a:lnTo>
                  <a:lnTo>
                    <a:pt x="184288" y="3378865"/>
                  </a:lnTo>
                  <a:lnTo>
                    <a:pt x="184281" y="3385789"/>
                  </a:lnTo>
                  <a:lnTo>
                    <a:pt x="184274" y="3392713"/>
                  </a:lnTo>
                  <a:lnTo>
                    <a:pt x="184267" y="3399637"/>
                  </a:lnTo>
                  <a:lnTo>
                    <a:pt x="184259" y="3406561"/>
                  </a:lnTo>
                  <a:lnTo>
                    <a:pt x="184252" y="3413485"/>
                  </a:lnTo>
                  <a:lnTo>
                    <a:pt x="184246" y="3420409"/>
                  </a:lnTo>
                  <a:lnTo>
                    <a:pt x="184240" y="3427333"/>
                  </a:lnTo>
                  <a:lnTo>
                    <a:pt x="184235" y="3434257"/>
                  </a:lnTo>
                  <a:lnTo>
                    <a:pt x="184232" y="3441180"/>
                  </a:lnTo>
                  <a:lnTo>
                    <a:pt x="184229" y="3448104"/>
                  </a:lnTo>
                  <a:lnTo>
                    <a:pt x="184227" y="3455028"/>
                  </a:lnTo>
                  <a:lnTo>
                    <a:pt x="184226" y="3461952"/>
                  </a:lnTo>
                  <a:lnTo>
                    <a:pt x="184226" y="3468876"/>
                  </a:lnTo>
                  <a:lnTo>
                    <a:pt x="184227" y="3475800"/>
                  </a:lnTo>
                  <a:lnTo>
                    <a:pt x="184229" y="3482724"/>
                  </a:lnTo>
                  <a:lnTo>
                    <a:pt x="184231" y="3489648"/>
                  </a:lnTo>
                  <a:lnTo>
                    <a:pt x="184234" y="3496572"/>
                  </a:lnTo>
                  <a:lnTo>
                    <a:pt x="184236" y="3503496"/>
                  </a:lnTo>
                  <a:lnTo>
                    <a:pt x="184239" y="3510419"/>
                  </a:lnTo>
                  <a:lnTo>
                    <a:pt x="184241" y="3517343"/>
                  </a:lnTo>
                  <a:lnTo>
                    <a:pt x="184242" y="3524267"/>
                  </a:lnTo>
                  <a:lnTo>
                    <a:pt x="184243" y="3531191"/>
                  </a:lnTo>
                  <a:lnTo>
                    <a:pt x="184243" y="3538115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2" name="tx46">
              <a:extLst>
                <a:ext uri="{FF2B5EF4-FFF2-40B4-BE49-F238E27FC236}">
                  <a16:creationId xmlns:a16="http://schemas.microsoft.com/office/drawing/2014/main" id="{5D900D9E-ADB1-C345-9F0B-87263D49B35D}"/>
                </a:ext>
              </a:extLst>
            </p:cNvPr>
            <p:cNvSpPr/>
            <p:nvPr/>
          </p:nvSpPr>
          <p:spPr>
            <a:xfrm>
              <a:off x="2843838" y="7137583"/>
              <a:ext cx="158092" cy="12788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-3</a:t>
              </a:r>
            </a:p>
          </p:txBody>
        </p:sp>
        <p:sp>
          <p:nvSpPr>
            <p:cNvPr id="423" name="tx47">
              <a:extLst>
                <a:ext uri="{FF2B5EF4-FFF2-40B4-BE49-F238E27FC236}">
                  <a16:creationId xmlns:a16="http://schemas.microsoft.com/office/drawing/2014/main" id="{719E472F-EAAE-4FD7-C844-698B8BA50B69}"/>
                </a:ext>
              </a:extLst>
            </p:cNvPr>
            <p:cNvSpPr/>
            <p:nvPr/>
          </p:nvSpPr>
          <p:spPr>
            <a:xfrm>
              <a:off x="2843838" y="6442366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424" name="tx48">
              <a:extLst>
                <a:ext uri="{FF2B5EF4-FFF2-40B4-BE49-F238E27FC236}">
                  <a16:creationId xmlns:a16="http://schemas.microsoft.com/office/drawing/2014/main" id="{1F012FBA-0CF5-5E51-CD82-492075F753DA}"/>
                </a:ext>
              </a:extLst>
            </p:cNvPr>
            <p:cNvSpPr/>
            <p:nvPr/>
          </p:nvSpPr>
          <p:spPr>
            <a:xfrm>
              <a:off x="2843838" y="5744979"/>
              <a:ext cx="158092" cy="12380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-1</a:t>
              </a:r>
            </a:p>
          </p:txBody>
        </p:sp>
        <p:sp>
          <p:nvSpPr>
            <p:cNvPr id="425" name="tx49">
              <a:extLst>
                <a:ext uri="{FF2B5EF4-FFF2-40B4-BE49-F238E27FC236}">
                  <a16:creationId xmlns:a16="http://schemas.microsoft.com/office/drawing/2014/main" id="{85A04291-C184-3955-6E42-6ACDDB0451A6}"/>
                </a:ext>
              </a:extLst>
            </p:cNvPr>
            <p:cNvSpPr/>
            <p:nvPr/>
          </p:nvSpPr>
          <p:spPr>
            <a:xfrm>
              <a:off x="2903046" y="5042730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426" name="tx50">
              <a:extLst>
                <a:ext uri="{FF2B5EF4-FFF2-40B4-BE49-F238E27FC236}">
                  <a16:creationId xmlns:a16="http://schemas.microsoft.com/office/drawing/2014/main" id="{88EE54DE-5B21-7892-1A25-BEBF493CE605}"/>
                </a:ext>
              </a:extLst>
            </p:cNvPr>
            <p:cNvSpPr/>
            <p:nvPr/>
          </p:nvSpPr>
          <p:spPr>
            <a:xfrm>
              <a:off x="2903046" y="4348294"/>
              <a:ext cx="98883" cy="12380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1</a:t>
              </a:r>
            </a:p>
          </p:txBody>
        </p:sp>
        <p:sp>
          <p:nvSpPr>
            <p:cNvPr id="427" name="tx51">
              <a:extLst>
                <a:ext uri="{FF2B5EF4-FFF2-40B4-BE49-F238E27FC236}">
                  <a16:creationId xmlns:a16="http://schemas.microsoft.com/office/drawing/2014/main" id="{3882C034-E0EC-2E91-3EA8-C778462ADE07}"/>
                </a:ext>
              </a:extLst>
            </p:cNvPr>
            <p:cNvSpPr/>
            <p:nvPr/>
          </p:nvSpPr>
          <p:spPr>
            <a:xfrm>
              <a:off x="2903046" y="3648996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428" name="pl52">
              <a:extLst>
                <a:ext uri="{FF2B5EF4-FFF2-40B4-BE49-F238E27FC236}">
                  <a16:creationId xmlns:a16="http://schemas.microsoft.com/office/drawing/2014/main" id="{61A63F88-DCB2-C7BB-E6E6-6AE254AEF9D8}"/>
                </a:ext>
              </a:extLst>
            </p:cNvPr>
            <p:cNvSpPr/>
            <p:nvPr/>
          </p:nvSpPr>
          <p:spPr>
            <a:xfrm>
              <a:off x="3029766" y="7201697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9" name="pl53">
              <a:extLst>
                <a:ext uri="{FF2B5EF4-FFF2-40B4-BE49-F238E27FC236}">
                  <a16:creationId xmlns:a16="http://schemas.microsoft.com/office/drawing/2014/main" id="{3D700BBF-3008-A1E9-563C-FB19285477E4}"/>
                </a:ext>
              </a:extLst>
            </p:cNvPr>
            <p:cNvSpPr/>
            <p:nvPr/>
          </p:nvSpPr>
          <p:spPr>
            <a:xfrm>
              <a:off x="3029766" y="6503355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0" name="pl54">
              <a:extLst>
                <a:ext uri="{FF2B5EF4-FFF2-40B4-BE49-F238E27FC236}">
                  <a16:creationId xmlns:a16="http://schemas.microsoft.com/office/drawing/2014/main" id="{A0988C93-8CB8-DF95-A556-B35A5DC6FAB7}"/>
                </a:ext>
              </a:extLst>
            </p:cNvPr>
            <p:cNvSpPr/>
            <p:nvPr/>
          </p:nvSpPr>
          <p:spPr>
            <a:xfrm>
              <a:off x="3029766" y="5805012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1" name="pl55">
              <a:extLst>
                <a:ext uri="{FF2B5EF4-FFF2-40B4-BE49-F238E27FC236}">
                  <a16:creationId xmlns:a16="http://schemas.microsoft.com/office/drawing/2014/main" id="{C3120C3F-6B01-8E7C-5350-F27641931677}"/>
                </a:ext>
              </a:extLst>
            </p:cNvPr>
            <p:cNvSpPr/>
            <p:nvPr/>
          </p:nvSpPr>
          <p:spPr>
            <a:xfrm>
              <a:off x="3029766" y="5106670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2" name="pl56">
              <a:extLst>
                <a:ext uri="{FF2B5EF4-FFF2-40B4-BE49-F238E27FC236}">
                  <a16:creationId xmlns:a16="http://schemas.microsoft.com/office/drawing/2014/main" id="{72641A1D-FDAA-4CA1-B08B-10BBDFE65388}"/>
                </a:ext>
              </a:extLst>
            </p:cNvPr>
            <p:cNvSpPr/>
            <p:nvPr/>
          </p:nvSpPr>
          <p:spPr>
            <a:xfrm>
              <a:off x="3029766" y="4408327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3" name="pl57">
              <a:extLst>
                <a:ext uri="{FF2B5EF4-FFF2-40B4-BE49-F238E27FC236}">
                  <a16:creationId xmlns:a16="http://schemas.microsoft.com/office/drawing/2014/main" id="{3142A620-99DB-EF73-9189-6A0A26407DBB}"/>
                </a:ext>
              </a:extLst>
            </p:cNvPr>
            <p:cNvSpPr/>
            <p:nvPr/>
          </p:nvSpPr>
          <p:spPr>
            <a:xfrm>
              <a:off x="3029766" y="3709985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4" name="pl58">
              <a:extLst>
                <a:ext uri="{FF2B5EF4-FFF2-40B4-BE49-F238E27FC236}">
                  <a16:creationId xmlns:a16="http://schemas.microsoft.com/office/drawing/2014/main" id="{D76DA819-0D28-6475-5B22-A13808335709}"/>
                </a:ext>
              </a:extLst>
            </p:cNvPr>
            <p:cNvSpPr/>
            <p:nvPr/>
          </p:nvSpPr>
          <p:spPr>
            <a:xfrm>
              <a:off x="338105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5" name="pl59">
              <a:extLst>
                <a:ext uri="{FF2B5EF4-FFF2-40B4-BE49-F238E27FC236}">
                  <a16:creationId xmlns:a16="http://schemas.microsoft.com/office/drawing/2014/main" id="{C9D29416-F1D1-0EA9-2ED0-AE83F4671B5D}"/>
                </a:ext>
              </a:extLst>
            </p:cNvPr>
            <p:cNvSpPr/>
            <p:nvPr/>
          </p:nvSpPr>
          <p:spPr>
            <a:xfrm>
              <a:off x="390854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6" name="pl60">
              <a:extLst>
                <a:ext uri="{FF2B5EF4-FFF2-40B4-BE49-F238E27FC236}">
                  <a16:creationId xmlns:a16="http://schemas.microsoft.com/office/drawing/2014/main" id="{CC053217-AD19-81DE-1F44-2805B38636A7}"/>
                </a:ext>
              </a:extLst>
            </p:cNvPr>
            <p:cNvSpPr/>
            <p:nvPr/>
          </p:nvSpPr>
          <p:spPr>
            <a:xfrm>
              <a:off x="443603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7" name="pl61">
              <a:extLst>
                <a:ext uri="{FF2B5EF4-FFF2-40B4-BE49-F238E27FC236}">
                  <a16:creationId xmlns:a16="http://schemas.microsoft.com/office/drawing/2014/main" id="{98B2485D-B0E4-2053-E3BF-A37504F9C256}"/>
                </a:ext>
              </a:extLst>
            </p:cNvPr>
            <p:cNvSpPr/>
            <p:nvPr/>
          </p:nvSpPr>
          <p:spPr>
            <a:xfrm>
              <a:off x="496352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8" name="pl62">
              <a:extLst>
                <a:ext uri="{FF2B5EF4-FFF2-40B4-BE49-F238E27FC236}">
                  <a16:creationId xmlns:a16="http://schemas.microsoft.com/office/drawing/2014/main" id="{E6E6FAA9-B868-525B-33F2-43AE1241105A}"/>
                </a:ext>
              </a:extLst>
            </p:cNvPr>
            <p:cNvSpPr/>
            <p:nvPr/>
          </p:nvSpPr>
          <p:spPr>
            <a:xfrm>
              <a:off x="549101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9" name="pl63">
              <a:extLst>
                <a:ext uri="{FF2B5EF4-FFF2-40B4-BE49-F238E27FC236}">
                  <a16:creationId xmlns:a16="http://schemas.microsoft.com/office/drawing/2014/main" id="{8852A664-A03B-CDCA-813C-F89F6B56D914}"/>
                </a:ext>
              </a:extLst>
            </p:cNvPr>
            <p:cNvSpPr/>
            <p:nvPr/>
          </p:nvSpPr>
          <p:spPr>
            <a:xfrm>
              <a:off x="601850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0" name="pl64">
              <a:extLst>
                <a:ext uri="{FF2B5EF4-FFF2-40B4-BE49-F238E27FC236}">
                  <a16:creationId xmlns:a16="http://schemas.microsoft.com/office/drawing/2014/main" id="{4368365C-E412-1D43-C12C-1AF58B46DCCB}"/>
                </a:ext>
              </a:extLst>
            </p:cNvPr>
            <p:cNvSpPr/>
            <p:nvPr/>
          </p:nvSpPr>
          <p:spPr>
            <a:xfrm>
              <a:off x="654599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1" name="pl65">
              <a:extLst>
                <a:ext uri="{FF2B5EF4-FFF2-40B4-BE49-F238E27FC236}">
                  <a16:creationId xmlns:a16="http://schemas.microsoft.com/office/drawing/2014/main" id="{54FCF1FB-F5AF-69E4-6764-E2515D9A4A00}"/>
                </a:ext>
              </a:extLst>
            </p:cNvPr>
            <p:cNvSpPr/>
            <p:nvPr/>
          </p:nvSpPr>
          <p:spPr>
            <a:xfrm>
              <a:off x="707348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2" name="pl66">
              <a:extLst>
                <a:ext uri="{FF2B5EF4-FFF2-40B4-BE49-F238E27FC236}">
                  <a16:creationId xmlns:a16="http://schemas.microsoft.com/office/drawing/2014/main" id="{DE9DC897-2D21-EDF5-0868-2A5C90245469}"/>
                </a:ext>
              </a:extLst>
            </p:cNvPr>
            <p:cNvSpPr/>
            <p:nvPr/>
          </p:nvSpPr>
          <p:spPr>
            <a:xfrm>
              <a:off x="760097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3" name="pl67">
              <a:extLst>
                <a:ext uri="{FF2B5EF4-FFF2-40B4-BE49-F238E27FC236}">
                  <a16:creationId xmlns:a16="http://schemas.microsoft.com/office/drawing/2014/main" id="{A4518D2A-71E6-5B4B-80D3-FBDE0B1C16A2}"/>
                </a:ext>
              </a:extLst>
            </p:cNvPr>
            <p:cNvSpPr/>
            <p:nvPr/>
          </p:nvSpPr>
          <p:spPr>
            <a:xfrm>
              <a:off x="812846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4" name="pl68">
              <a:extLst>
                <a:ext uri="{FF2B5EF4-FFF2-40B4-BE49-F238E27FC236}">
                  <a16:creationId xmlns:a16="http://schemas.microsoft.com/office/drawing/2014/main" id="{2A0E9768-2F8C-F0D1-8A1A-7804DE44E997}"/>
                </a:ext>
              </a:extLst>
            </p:cNvPr>
            <p:cNvSpPr/>
            <p:nvPr/>
          </p:nvSpPr>
          <p:spPr>
            <a:xfrm>
              <a:off x="865595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5" name="pl69">
              <a:extLst>
                <a:ext uri="{FF2B5EF4-FFF2-40B4-BE49-F238E27FC236}">
                  <a16:creationId xmlns:a16="http://schemas.microsoft.com/office/drawing/2014/main" id="{69D534AB-BD99-CC61-F8BD-8A5529DA3791}"/>
                </a:ext>
              </a:extLst>
            </p:cNvPr>
            <p:cNvSpPr/>
            <p:nvPr/>
          </p:nvSpPr>
          <p:spPr>
            <a:xfrm>
              <a:off x="918344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6" name="pl70">
              <a:extLst>
                <a:ext uri="{FF2B5EF4-FFF2-40B4-BE49-F238E27FC236}">
                  <a16:creationId xmlns:a16="http://schemas.microsoft.com/office/drawing/2014/main" id="{F3E860B0-A507-9E3B-297C-9E7F82963A27}"/>
                </a:ext>
              </a:extLst>
            </p:cNvPr>
            <p:cNvSpPr/>
            <p:nvPr/>
          </p:nvSpPr>
          <p:spPr>
            <a:xfrm>
              <a:off x="971093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7" name="pl71">
              <a:extLst>
                <a:ext uri="{FF2B5EF4-FFF2-40B4-BE49-F238E27FC236}">
                  <a16:creationId xmlns:a16="http://schemas.microsoft.com/office/drawing/2014/main" id="{C8266BB4-3AFF-BE56-BCF0-9138FEEE8A2B}"/>
                </a:ext>
              </a:extLst>
            </p:cNvPr>
            <p:cNvSpPr/>
            <p:nvPr/>
          </p:nvSpPr>
          <p:spPr>
            <a:xfrm>
              <a:off x="1023842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8" name="tx72">
              <a:extLst>
                <a:ext uri="{FF2B5EF4-FFF2-40B4-BE49-F238E27FC236}">
                  <a16:creationId xmlns:a16="http://schemas.microsoft.com/office/drawing/2014/main" id="{876E7961-D635-3499-7BF5-0814CB2B7DF3}"/>
                </a:ext>
              </a:extLst>
            </p:cNvPr>
            <p:cNvSpPr/>
            <p:nvPr/>
          </p:nvSpPr>
          <p:spPr>
            <a:xfrm>
              <a:off x="2407669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H3K4me2.regress.H4.c1</a:t>
              </a:r>
            </a:p>
          </p:txBody>
        </p:sp>
        <p:sp>
          <p:nvSpPr>
            <p:cNvPr id="449" name="tx73">
              <a:extLst>
                <a:ext uri="{FF2B5EF4-FFF2-40B4-BE49-F238E27FC236}">
                  <a16:creationId xmlns:a16="http://schemas.microsoft.com/office/drawing/2014/main" id="{1A9054F8-FD83-1EC2-CD75-A7354DA7CF31}"/>
                </a:ext>
              </a:extLst>
            </p:cNvPr>
            <p:cNvSpPr/>
            <p:nvPr/>
          </p:nvSpPr>
          <p:spPr>
            <a:xfrm>
              <a:off x="2935159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H3K4me2.regress.H4.c7</a:t>
              </a:r>
            </a:p>
          </p:txBody>
        </p:sp>
        <p:sp>
          <p:nvSpPr>
            <p:cNvPr id="450" name="tx74">
              <a:extLst>
                <a:ext uri="{FF2B5EF4-FFF2-40B4-BE49-F238E27FC236}">
                  <a16:creationId xmlns:a16="http://schemas.microsoft.com/office/drawing/2014/main" id="{79F411CE-83FA-12C7-0D51-4E516EDAF93F}"/>
                </a:ext>
              </a:extLst>
            </p:cNvPr>
            <p:cNvSpPr/>
            <p:nvPr/>
          </p:nvSpPr>
          <p:spPr>
            <a:xfrm>
              <a:off x="3462649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H3K4me2.regress.H4.c3</a:t>
              </a:r>
            </a:p>
          </p:txBody>
        </p:sp>
        <p:sp>
          <p:nvSpPr>
            <p:cNvPr id="451" name="tx75">
              <a:extLst>
                <a:ext uri="{FF2B5EF4-FFF2-40B4-BE49-F238E27FC236}">
                  <a16:creationId xmlns:a16="http://schemas.microsoft.com/office/drawing/2014/main" id="{2CD86850-D6D2-2ADE-1701-DD8C9F307AE4}"/>
                </a:ext>
              </a:extLst>
            </p:cNvPr>
            <p:cNvSpPr/>
            <p:nvPr/>
          </p:nvSpPr>
          <p:spPr>
            <a:xfrm>
              <a:off x="3990139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H3K4me2.regress.H4.c8</a:t>
              </a:r>
            </a:p>
          </p:txBody>
        </p:sp>
        <p:sp>
          <p:nvSpPr>
            <p:cNvPr id="452" name="tx76">
              <a:extLst>
                <a:ext uri="{FF2B5EF4-FFF2-40B4-BE49-F238E27FC236}">
                  <a16:creationId xmlns:a16="http://schemas.microsoft.com/office/drawing/2014/main" id="{1D0C0CAB-5667-091F-9213-0EFB162B2F75}"/>
                </a:ext>
              </a:extLst>
            </p:cNvPr>
            <p:cNvSpPr/>
            <p:nvPr/>
          </p:nvSpPr>
          <p:spPr>
            <a:xfrm>
              <a:off x="4517629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H3K4me2.regress.H4.c5</a:t>
              </a:r>
            </a:p>
          </p:txBody>
        </p:sp>
        <p:sp>
          <p:nvSpPr>
            <p:cNvPr id="453" name="tx77">
              <a:extLst>
                <a:ext uri="{FF2B5EF4-FFF2-40B4-BE49-F238E27FC236}">
                  <a16:creationId xmlns:a16="http://schemas.microsoft.com/office/drawing/2014/main" id="{79C4621B-11D7-13D5-31C9-6165EE78C6F2}"/>
                </a:ext>
              </a:extLst>
            </p:cNvPr>
            <p:cNvSpPr/>
            <p:nvPr/>
          </p:nvSpPr>
          <p:spPr>
            <a:xfrm>
              <a:off x="5045119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H3K4me2.regress.H4.c6</a:t>
              </a:r>
            </a:p>
          </p:txBody>
        </p:sp>
        <p:sp>
          <p:nvSpPr>
            <p:cNvPr id="454" name="tx78">
              <a:extLst>
                <a:ext uri="{FF2B5EF4-FFF2-40B4-BE49-F238E27FC236}">
                  <a16:creationId xmlns:a16="http://schemas.microsoft.com/office/drawing/2014/main" id="{14C93318-6D4A-B9FE-D09B-270553BEEF5F}"/>
                </a:ext>
              </a:extLst>
            </p:cNvPr>
            <p:cNvSpPr/>
            <p:nvPr/>
          </p:nvSpPr>
          <p:spPr>
            <a:xfrm>
              <a:off x="5523167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H3K4me2.regress.H4.c12</a:t>
              </a:r>
            </a:p>
          </p:txBody>
        </p:sp>
        <p:sp>
          <p:nvSpPr>
            <p:cNvPr id="455" name="tx79">
              <a:extLst>
                <a:ext uri="{FF2B5EF4-FFF2-40B4-BE49-F238E27FC236}">
                  <a16:creationId xmlns:a16="http://schemas.microsoft.com/office/drawing/2014/main" id="{FB69F0AF-91BF-5A0D-0E39-CFCCA758C0E8}"/>
                </a:ext>
              </a:extLst>
            </p:cNvPr>
            <p:cNvSpPr/>
            <p:nvPr/>
          </p:nvSpPr>
          <p:spPr>
            <a:xfrm>
              <a:off x="6050657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H3K4me2.regress.H4.c15</a:t>
              </a:r>
            </a:p>
          </p:txBody>
        </p:sp>
        <p:sp>
          <p:nvSpPr>
            <p:cNvPr id="456" name="tx80">
              <a:extLst>
                <a:ext uri="{FF2B5EF4-FFF2-40B4-BE49-F238E27FC236}">
                  <a16:creationId xmlns:a16="http://schemas.microsoft.com/office/drawing/2014/main" id="{E8A902F2-7BC4-017D-30A8-8A8C4FAF57D9}"/>
                </a:ext>
              </a:extLst>
            </p:cNvPr>
            <p:cNvSpPr/>
            <p:nvPr/>
          </p:nvSpPr>
          <p:spPr>
            <a:xfrm>
              <a:off x="6578147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H3K4me2.regress.H4.c14</a:t>
              </a:r>
            </a:p>
          </p:txBody>
        </p:sp>
        <p:sp>
          <p:nvSpPr>
            <p:cNvPr id="457" name="tx81">
              <a:extLst>
                <a:ext uri="{FF2B5EF4-FFF2-40B4-BE49-F238E27FC236}">
                  <a16:creationId xmlns:a16="http://schemas.microsoft.com/office/drawing/2014/main" id="{1176052A-7D21-FFE5-FD74-7E4A2C7845AA}"/>
                </a:ext>
              </a:extLst>
            </p:cNvPr>
            <p:cNvSpPr/>
            <p:nvPr/>
          </p:nvSpPr>
          <p:spPr>
            <a:xfrm>
              <a:off x="7105637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H3K4me2.regress.H4.c16</a:t>
              </a:r>
            </a:p>
          </p:txBody>
        </p:sp>
        <p:sp>
          <p:nvSpPr>
            <p:cNvPr id="458" name="tx82">
              <a:extLst>
                <a:ext uri="{FF2B5EF4-FFF2-40B4-BE49-F238E27FC236}">
                  <a16:creationId xmlns:a16="http://schemas.microsoft.com/office/drawing/2014/main" id="{7CD87ED0-D0D1-D00A-C067-3A30F104F5F7}"/>
                </a:ext>
              </a:extLst>
            </p:cNvPr>
            <p:cNvSpPr/>
            <p:nvPr/>
          </p:nvSpPr>
          <p:spPr>
            <a:xfrm>
              <a:off x="7633127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H3K4me2.regress.H4.c13</a:t>
              </a:r>
            </a:p>
          </p:txBody>
        </p:sp>
        <p:sp>
          <p:nvSpPr>
            <p:cNvPr id="459" name="tx83">
              <a:extLst>
                <a:ext uri="{FF2B5EF4-FFF2-40B4-BE49-F238E27FC236}">
                  <a16:creationId xmlns:a16="http://schemas.microsoft.com/office/drawing/2014/main" id="{7311BC6A-F8F6-588C-7314-24422A1AF2BB}"/>
                </a:ext>
              </a:extLst>
            </p:cNvPr>
            <p:cNvSpPr/>
            <p:nvPr/>
          </p:nvSpPr>
          <p:spPr>
            <a:xfrm>
              <a:off x="8160617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H3K4me2.regress.H4.c17</a:t>
              </a:r>
            </a:p>
          </p:txBody>
        </p:sp>
        <p:sp>
          <p:nvSpPr>
            <p:cNvPr id="460" name="tx84">
              <a:extLst>
                <a:ext uri="{FF2B5EF4-FFF2-40B4-BE49-F238E27FC236}">
                  <a16:creationId xmlns:a16="http://schemas.microsoft.com/office/drawing/2014/main" id="{5A22503D-E591-D13A-667C-BBF975C86F53}"/>
                </a:ext>
              </a:extLst>
            </p:cNvPr>
            <p:cNvSpPr/>
            <p:nvPr/>
          </p:nvSpPr>
          <p:spPr>
            <a:xfrm>
              <a:off x="8688107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H3K4me2.regress.H4.c18</a:t>
              </a:r>
            </a:p>
          </p:txBody>
        </p:sp>
        <p:sp>
          <p:nvSpPr>
            <p:cNvPr id="461" name="tx85">
              <a:extLst>
                <a:ext uri="{FF2B5EF4-FFF2-40B4-BE49-F238E27FC236}">
                  <a16:creationId xmlns:a16="http://schemas.microsoft.com/office/drawing/2014/main" id="{A4F714C3-94DB-CF32-59C1-3884F1AB0013}"/>
                </a:ext>
              </a:extLst>
            </p:cNvPr>
            <p:cNvSpPr/>
            <p:nvPr/>
          </p:nvSpPr>
          <p:spPr>
            <a:xfrm>
              <a:off x="10114928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462" name="tx86">
              <a:extLst>
                <a:ext uri="{FF2B5EF4-FFF2-40B4-BE49-F238E27FC236}">
                  <a16:creationId xmlns:a16="http://schemas.microsoft.com/office/drawing/2014/main" id="{A136C6E0-2D38-AF78-876A-2CD1A4449658}"/>
                </a:ext>
              </a:extLst>
            </p:cNvPr>
            <p:cNvSpPr/>
            <p:nvPr/>
          </p:nvSpPr>
          <p:spPr>
            <a:xfrm>
              <a:off x="6635012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463" name="tx87">
              <a:extLst>
                <a:ext uri="{FF2B5EF4-FFF2-40B4-BE49-F238E27FC236}">
                  <a16:creationId xmlns:a16="http://schemas.microsoft.com/office/drawing/2014/main" id="{96C895B3-5CF3-F6E3-900C-2C2B79B6177F}"/>
                </a:ext>
              </a:extLst>
            </p:cNvPr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464" name="rc88">
              <a:extLst>
                <a:ext uri="{FF2B5EF4-FFF2-40B4-BE49-F238E27FC236}">
                  <a16:creationId xmlns:a16="http://schemas.microsoft.com/office/drawing/2014/main" id="{4DBD288B-EF6A-0337-74F6-BF6FE13B5720}"/>
                </a:ext>
              </a:extLst>
            </p:cNvPr>
            <p:cNvSpPr/>
            <p:nvPr/>
          </p:nvSpPr>
          <p:spPr>
            <a:xfrm>
              <a:off x="10694097" y="3560373"/>
              <a:ext cx="1714063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5" name="tx89">
              <a:extLst>
                <a:ext uri="{FF2B5EF4-FFF2-40B4-BE49-F238E27FC236}">
                  <a16:creationId xmlns:a16="http://schemas.microsoft.com/office/drawing/2014/main" id="{7D2613E7-98A0-23E6-41A4-267E848CB284}"/>
                </a:ext>
              </a:extLst>
            </p:cNvPr>
            <p:cNvSpPr/>
            <p:nvPr/>
          </p:nvSpPr>
          <p:spPr>
            <a:xfrm>
              <a:off x="10763686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466" name="rc90">
              <a:extLst>
                <a:ext uri="{FF2B5EF4-FFF2-40B4-BE49-F238E27FC236}">
                  <a16:creationId xmlns:a16="http://schemas.microsoft.com/office/drawing/2014/main" id="{5EBAD70D-B405-8675-3FF9-6DFFD3CA6345}"/>
                </a:ext>
              </a:extLst>
            </p:cNvPr>
            <p:cNvSpPr/>
            <p:nvPr/>
          </p:nvSpPr>
          <p:spPr>
            <a:xfrm>
              <a:off x="10763686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7" name="rc91">
              <a:extLst>
                <a:ext uri="{FF2B5EF4-FFF2-40B4-BE49-F238E27FC236}">
                  <a16:creationId xmlns:a16="http://schemas.microsoft.com/office/drawing/2014/main" id="{4F2AACF7-86C4-D0BB-D7C8-CD4979179191}"/>
                </a:ext>
              </a:extLst>
            </p:cNvPr>
            <p:cNvSpPr/>
            <p:nvPr/>
          </p:nvSpPr>
          <p:spPr>
            <a:xfrm>
              <a:off x="10772686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8" name="rc92">
              <a:extLst>
                <a:ext uri="{FF2B5EF4-FFF2-40B4-BE49-F238E27FC236}">
                  <a16:creationId xmlns:a16="http://schemas.microsoft.com/office/drawing/2014/main" id="{2843688C-528A-3091-AF6B-9ED32FD7BE51}"/>
                </a:ext>
              </a:extLst>
            </p:cNvPr>
            <p:cNvSpPr/>
            <p:nvPr/>
          </p:nvSpPr>
          <p:spPr>
            <a:xfrm>
              <a:off x="10763686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9" name="rc93">
              <a:extLst>
                <a:ext uri="{FF2B5EF4-FFF2-40B4-BE49-F238E27FC236}">
                  <a16:creationId xmlns:a16="http://schemas.microsoft.com/office/drawing/2014/main" id="{4E843CA3-57BB-23EC-A432-B9A6A034C622}"/>
                </a:ext>
              </a:extLst>
            </p:cNvPr>
            <p:cNvSpPr/>
            <p:nvPr/>
          </p:nvSpPr>
          <p:spPr>
            <a:xfrm>
              <a:off x="10772686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0" name="rc94">
              <a:extLst>
                <a:ext uri="{FF2B5EF4-FFF2-40B4-BE49-F238E27FC236}">
                  <a16:creationId xmlns:a16="http://schemas.microsoft.com/office/drawing/2014/main" id="{9FCF73F2-C6B9-C996-14DE-A8608607C4F4}"/>
                </a:ext>
              </a:extLst>
            </p:cNvPr>
            <p:cNvSpPr/>
            <p:nvPr/>
          </p:nvSpPr>
          <p:spPr>
            <a:xfrm>
              <a:off x="10763686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1" name="rc95">
              <a:extLst>
                <a:ext uri="{FF2B5EF4-FFF2-40B4-BE49-F238E27FC236}">
                  <a16:creationId xmlns:a16="http://schemas.microsoft.com/office/drawing/2014/main" id="{32297E7C-E236-00B5-EED4-7BAABF55DE59}"/>
                </a:ext>
              </a:extLst>
            </p:cNvPr>
            <p:cNvSpPr/>
            <p:nvPr/>
          </p:nvSpPr>
          <p:spPr>
            <a:xfrm>
              <a:off x="10772686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2" name="rc96">
              <a:extLst>
                <a:ext uri="{FF2B5EF4-FFF2-40B4-BE49-F238E27FC236}">
                  <a16:creationId xmlns:a16="http://schemas.microsoft.com/office/drawing/2014/main" id="{6BDC43DB-71C1-376A-1E11-A5E20C70435A}"/>
                </a:ext>
              </a:extLst>
            </p:cNvPr>
            <p:cNvSpPr/>
            <p:nvPr/>
          </p:nvSpPr>
          <p:spPr>
            <a:xfrm>
              <a:off x="10763686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3" name="rc97">
              <a:extLst>
                <a:ext uri="{FF2B5EF4-FFF2-40B4-BE49-F238E27FC236}">
                  <a16:creationId xmlns:a16="http://schemas.microsoft.com/office/drawing/2014/main" id="{66DF5332-4EB2-BF16-C2CB-9A4A52396FDD}"/>
                </a:ext>
              </a:extLst>
            </p:cNvPr>
            <p:cNvSpPr/>
            <p:nvPr/>
          </p:nvSpPr>
          <p:spPr>
            <a:xfrm>
              <a:off x="10772686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4" name="rc98">
              <a:extLst>
                <a:ext uri="{FF2B5EF4-FFF2-40B4-BE49-F238E27FC236}">
                  <a16:creationId xmlns:a16="http://schemas.microsoft.com/office/drawing/2014/main" id="{8B77D919-381E-A727-3FAB-3FD457243E82}"/>
                </a:ext>
              </a:extLst>
            </p:cNvPr>
            <p:cNvSpPr/>
            <p:nvPr/>
          </p:nvSpPr>
          <p:spPr>
            <a:xfrm>
              <a:off x="10763686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5" name="rc99">
              <a:extLst>
                <a:ext uri="{FF2B5EF4-FFF2-40B4-BE49-F238E27FC236}">
                  <a16:creationId xmlns:a16="http://schemas.microsoft.com/office/drawing/2014/main" id="{709D6AAE-202F-2D30-A445-0DB886FB0F7F}"/>
                </a:ext>
              </a:extLst>
            </p:cNvPr>
            <p:cNvSpPr/>
            <p:nvPr/>
          </p:nvSpPr>
          <p:spPr>
            <a:xfrm>
              <a:off x="10772686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6" name="rc100">
              <a:extLst>
                <a:ext uri="{FF2B5EF4-FFF2-40B4-BE49-F238E27FC236}">
                  <a16:creationId xmlns:a16="http://schemas.microsoft.com/office/drawing/2014/main" id="{30617E5D-7412-5292-E299-C814379DC9A2}"/>
                </a:ext>
              </a:extLst>
            </p:cNvPr>
            <p:cNvSpPr/>
            <p:nvPr/>
          </p:nvSpPr>
          <p:spPr>
            <a:xfrm>
              <a:off x="10763686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7" name="rc101">
              <a:extLst>
                <a:ext uri="{FF2B5EF4-FFF2-40B4-BE49-F238E27FC236}">
                  <a16:creationId xmlns:a16="http://schemas.microsoft.com/office/drawing/2014/main" id="{873B69AF-28AE-2438-2995-73EFE9ED3235}"/>
                </a:ext>
              </a:extLst>
            </p:cNvPr>
            <p:cNvSpPr/>
            <p:nvPr/>
          </p:nvSpPr>
          <p:spPr>
            <a:xfrm>
              <a:off x="10772686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8" name="rc102">
              <a:extLst>
                <a:ext uri="{FF2B5EF4-FFF2-40B4-BE49-F238E27FC236}">
                  <a16:creationId xmlns:a16="http://schemas.microsoft.com/office/drawing/2014/main" id="{DCC3D397-AC11-6B2A-215C-6FB9C6151F21}"/>
                </a:ext>
              </a:extLst>
            </p:cNvPr>
            <p:cNvSpPr/>
            <p:nvPr/>
          </p:nvSpPr>
          <p:spPr>
            <a:xfrm>
              <a:off x="10763686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9" name="rc103">
              <a:extLst>
                <a:ext uri="{FF2B5EF4-FFF2-40B4-BE49-F238E27FC236}">
                  <a16:creationId xmlns:a16="http://schemas.microsoft.com/office/drawing/2014/main" id="{27460F05-54E2-118F-C84D-0EE76BB12B27}"/>
                </a:ext>
              </a:extLst>
            </p:cNvPr>
            <p:cNvSpPr/>
            <p:nvPr/>
          </p:nvSpPr>
          <p:spPr>
            <a:xfrm>
              <a:off x="10772686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0" name="rc104">
              <a:extLst>
                <a:ext uri="{FF2B5EF4-FFF2-40B4-BE49-F238E27FC236}">
                  <a16:creationId xmlns:a16="http://schemas.microsoft.com/office/drawing/2014/main" id="{ADA83614-184D-607D-BC12-1DD66A9D0D28}"/>
                </a:ext>
              </a:extLst>
            </p:cNvPr>
            <p:cNvSpPr/>
            <p:nvPr/>
          </p:nvSpPr>
          <p:spPr>
            <a:xfrm>
              <a:off x="10763686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81" name="rc105">
              <a:extLst>
                <a:ext uri="{FF2B5EF4-FFF2-40B4-BE49-F238E27FC236}">
                  <a16:creationId xmlns:a16="http://schemas.microsoft.com/office/drawing/2014/main" id="{6687AD12-A6C0-3703-DE70-069845DB38C2}"/>
                </a:ext>
              </a:extLst>
            </p:cNvPr>
            <p:cNvSpPr/>
            <p:nvPr/>
          </p:nvSpPr>
          <p:spPr>
            <a:xfrm>
              <a:off x="10772686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2" name="rc106">
              <a:extLst>
                <a:ext uri="{FF2B5EF4-FFF2-40B4-BE49-F238E27FC236}">
                  <a16:creationId xmlns:a16="http://schemas.microsoft.com/office/drawing/2014/main" id="{3AF21A44-A1B4-12C1-BE57-C8464BC611C2}"/>
                </a:ext>
              </a:extLst>
            </p:cNvPr>
            <p:cNvSpPr/>
            <p:nvPr/>
          </p:nvSpPr>
          <p:spPr>
            <a:xfrm>
              <a:off x="10763686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83" name="rc107">
              <a:extLst>
                <a:ext uri="{FF2B5EF4-FFF2-40B4-BE49-F238E27FC236}">
                  <a16:creationId xmlns:a16="http://schemas.microsoft.com/office/drawing/2014/main" id="{50503D24-62D1-3431-9833-D571C7930C1C}"/>
                </a:ext>
              </a:extLst>
            </p:cNvPr>
            <p:cNvSpPr/>
            <p:nvPr/>
          </p:nvSpPr>
          <p:spPr>
            <a:xfrm>
              <a:off x="10772686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4" name="rc108">
              <a:extLst>
                <a:ext uri="{FF2B5EF4-FFF2-40B4-BE49-F238E27FC236}">
                  <a16:creationId xmlns:a16="http://schemas.microsoft.com/office/drawing/2014/main" id="{5FDD716E-C4D8-C817-D7E2-E05542278A1D}"/>
                </a:ext>
              </a:extLst>
            </p:cNvPr>
            <p:cNvSpPr/>
            <p:nvPr/>
          </p:nvSpPr>
          <p:spPr>
            <a:xfrm>
              <a:off x="10763686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85" name="rc109">
              <a:extLst>
                <a:ext uri="{FF2B5EF4-FFF2-40B4-BE49-F238E27FC236}">
                  <a16:creationId xmlns:a16="http://schemas.microsoft.com/office/drawing/2014/main" id="{96C9F20C-A923-F6E6-0391-DEDC78C37228}"/>
                </a:ext>
              </a:extLst>
            </p:cNvPr>
            <p:cNvSpPr/>
            <p:nvPr/>
          </p:nvSpPr>
          <p:spPr>
            <a:xfrm>
              <a:off x="10772686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6" name="rc110">
              <a:extLst>
                <a:ext uri="{FF2B5EF4-FFF2-40B4-BE49-F238E27FC236}">
                  <a16:creationId xmlns:a16="http://schemas.microsoft.com/office/drawing/2014/main" id="{4B9973C6-7401-05F4-F9ED-BBC37AABE536}"/>
                </a:ext>
              </a:extLst>
            </p:cNvPr>
            <p:cNvSpPr/>
            <p:nvPr/>
          </p:nvSpPr>
          <p:spPr>
            <a:xfrm>
              <a:off x="10763686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87" name="rc111">
              <a:extLst>
                <a:ext uri="{FF2B5EF4-FFF2-40B4-BE49-F238E27FC236}">
                  <a16:creationId xmlns:a16="http://schemas.microsoft.com/office/drawing/2014/main" id="{98148B39-A66E-8AA1-B37D-213641AFAFA5}"/>
                </a:ext>
              </a:extLst>
            </p:cNvPr>
            <p:cNvSpPr/>
            <p:nvPr/>
          </p:nvSpPr>
          <p:spPr>
            <a:xfrm>
              <a:off x="10772686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8" name="rc112">
              <a:extLst>
                <a:ext uri="{FF2B5EF4-FFF2-40B4-BE49-F238E27FC236}">
                  <a16:creationId xmlns:a16="http://schemas.microsoft.com/office/drawing/2014/main" id="{0460310C-2298-9B54-D804-40A8AF4BC407}"/>
                </a:ext>
              </a:extLst>
            </p:cNvPr>
            <p:cNvSpPr/>
            <p:nvPr/>
          </p:nvSpPr>
          <p:spPr>
            <a:xfrm>
              <a:off x="10763686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89" name="rc113">
              <a:extLst>
                <a:ext uri="{FF2B5EF4-FFF2-40B4-BE49-F238E27FC236}">
                  <a16:creationId xmlns:a16="http://schemas.microsoft.com/office/drawing/2014/main" id="{AB5201B6-B814-0C12-6F00-8F30F7D021AA}"/>
                </a:ext>
              </a:extLst>
            </p:cNvPr>
            <p:cNvSpPr/>
            <p:nvPr/>
          </p:nvSpPr>
          <p:spPr>
            <a:xfrm>
              <a:off x="10772686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90" name="rc114">
              <a:extLst>
                <a:ext uri="{FF2B5EF4-FFF2-40B4-BE49-F238E27FC236}">
                  <a16:creationId xmlns:a16="http://schemas.microsoft.com/office/drawing/2014/main" id="{377E0B46-02C9-5092-CDB0-D96E7FBF1A0A}"/>
                </a:ext>
              </a:extLst>
            </p:cNvPr>
            <p:cNvSpPr/>
            <p:nvPr/>
          </p:nvSpPr>
          <p:spPr>
            <a:xfrm>
              <a:off x="10763686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91" name="rc115">
              <a:extLst>
                <a:ext uri="{FF2B5EF4-FFF2-40B4-BE49-F238E27FC236}">
                  <a16:creationId xmlns:a16="http://schemas.microsoft.com/office/drawing/2014/main" id="{4220773A-7B7F-4B4B-63CA-F41D1E8CA9DA}"/>
                </a:ext>
              </a:extLst>
            </p:cNvPr>
            <p:cNvSpPr/>
            <p:nvPr/>
          </p:nvSpPr>
          <p:spPr>
            <a:xfrm>
              <a:off x="10772686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92" name="rc116">
              <a:extLst>
                <a:ext uri="{FF2B5EF4-FFF2-40B4-BE49-F238E27FC236}">
                  <a16:creationId xmlns:a16="http://schemas.microsoft.com/office/drawing/2014/main" id="{CE6410E0-D989-4886-CA32-3E039046AFA5}"/>
                </a:ext>
              </a:extLst>
            </p:cNvPr>
            <p:cNvSpPr/>
            <p:nvPr/>
          </p:nvSpPr>
          <p:spPr>
            <a:xfrm>
              <a:off x="10763686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93" name="rc117">
              <a:extLst>
                <a:ext uri="{FF2B5EF4-FFF2-40B4-BE49-F238E27FC236}">
                  <a16:creationId xmlns:a16="http://schemas.microsoft.com/office/drawing/2014/main" id="{05F7821B-BB63-D07B-706B-FAC5038E9BA0}"/>
                </a:ext>
              </a:extLst>
            </p:cNvPr>
            <p:cNvSpPr/>
            <p:nvPr/>
          </p:nvSpPr>
          <p:spPr>
            <a:xfrm>
              <a:off x="10772686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94" name="tx118">
              <a:extLst>
                <a:ext uri="{FF2B5EF4-FFF2-40B4-BE49-F238E27FC236}">
                  <a16:creationId xmlns:a16="http://schemas.microsoft.com/office/drawing/2014/main" id="{A17A4B69-7738-A9CA-542C-C9BCBF0C556B}"/>
                </a:ext>
              </a:extLst>
            </p:cNvPr>
            <p:cNvSpPr/>
            <p:nvPr/>
          </p:nvSpPr>
          <p:spPr>
            <a:xfrm>
              <a:off x="11052731" y="3873876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H3K4me2.regress.H4.c1</a:t>
              </a:r>
            </a:p>
          </p:txBody>
        </p:sp>
        <p:sp>
          <p:nvSpPr>
            <p:cNvPr id="495" name="tx119">
              <a:extLst>
                <a:ext uri="{FF2B5EF4-FFF2-40B4-BE49-F238E27FC236}">
                  <a16:creationId xmlns:a16="http://schemas.microsoft.com/office/drawing/2014/main" id="{5C79857F-F2B5-B5CB-A350-9E44E49859D8}"/>
                </a:ext>
              </a:extLst>
            </p:cNvPr>
            <p:cNvSpPr/>
            <p:nvPr/>
          </p:nvSpPr>
          <p:spPr>
            <a:xfrm>
              <a:off x="11052731" y="4093332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H3K4me2.regress.H4.c7</a:t>
              </a:r>
            </a:p>
          </p:txBody>
        </p:sp>
        <p:sp>
          <p:nvSpPr>
            <p:cNvPr id="496" name="tx120">
              <a:extLst>
                <a:ext uri="{FF2B5EF4-FFF2-40B4-BE49-F238E27FC236}">
                  <a16:creationId xmlns:a16="http://schemas.microsoft.com/office/drawing/2014/main" id="{28132F4A-F399-CB11-48EE-2FBD818FF8C3}"/>
                </a:ext>
              </a:extLst>
            </p:cNvPr>
            <p:cNvSpPr/>
            <p:nvPr/>
          </p:nvSpPr>
          <p:spPr>
            <a:xfrm>
              <a:off x="11052731" y="4312788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H3K4me2.regress.H4.c3</a:t>
              </a:r>
            </a:p>
          </p:txBody>
        </p:sp>
        <p:sp>
          <p:nvSpPr>
            <p:cNvPr id="497" name="tx121">
              <a:extLst>
                <a:ext uri="{FF2B5EF4-FFF2-40B4-BE49-F238E27FC236}">
                  <a16:creationId xmlns:a16="http://schemas.microsoft.com/office/drawing/2014/main" id="{D8E81902-17B6-D595-A4AB-62BA6A60C655}"/>
                </a:ext>
              </a:extLst>
            </p:cNvPr>
            <p:cNvSpPr/>
            <p:nvPr/>
          </p:nvSpPr>
          <p:spPr>
            <a:xfrm>
              <a:off x="11052731" y="4532244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H3K4me2.regress.H4.c8</a:t>
              </a:r>
            </a:p>
          </p:txBody>
        </p:sp>
        <p:sp>
          <p:nvSpPr>
            <p:cNvPr id="498" name="tx122">
              <a:extLst>
                <a:ext uri="{FF2B5EF4-FFF2-40B4-BE49-F238E27FC236}">
                  <a16:creationId xmlns:a16="http://schemas.microsoft.com/office/drawing/2014/main" id="{58712C00-E5CC-DA42-F0C6-021B25938770}"/>
                </a:ext>
              </a:extLst>
            </p:cNvPr>
            <p:cNvSpPr/>
            <p:nvPr/>
          </p:nvSpPr>
          <p:spPr>
            <a:xfrm>
              <a:off x="11052731" y="4751700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H3K4me2.regress.H4.c5</a:t>
              </a:r>
            </a:p>
          </p:txBody>
        </p:sp>
        <p:sp>
          <p:nvSpPr>
            <p:cNvPr id="499" name="tx123">
              <a:extLst>
                <a:ext uri="{FF2B5EF4-FFF2-40B4-BE49-F238E27FC236}">
                  <a16:creationId xmlns:a16="http://schemas.microsoft.com/office/drawing/2014/main" id="{824E90C4-1734-F331-A1E9-879A512EEDF0}"/>
                </a:ext>
              </a:extLst>
            </p:cNvPr>
            <p:cNvSpPr/>
            <p:nvPr/>
          </p:nvSpPr>
          <p:spPr>
            <a:xfrm>
              <a:off x="11052731" y="4971156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H3K4me2.regress.H4.c6</a:t>
              </a:r>
            </a:p>
          </p:txBody>
        </p:sp>
        <p:sp>
          <p:nvSpPr>
            <p:cNvPr id="500" name="tx124">
              <a:extLst>
                <a:ext uri="{FF2B5EF4-FFF2-40B4-BE49-F238E27FC236}">
                  <a16:creationId xmlns:a16="http://schemas.microsoft.com/office/drawing/2014/main" id="{A750756F-9ADC-804F-7AD8-8F46974951CF}"/>
                </a:ext>
              </a:extLst>
            </p:cNvPr>
            <p:cNvSpPr/>
            <p:nvPr/>
          </p:nvSpPr>
          <p:spPr>
            <a:xfrm>
              <a:off x="11052731" y="5190612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H3K4me2.regress.H4.c12</a:t>
              </a:r>
            </a:p>
          </p:txBody>
        </p:sp>
        <p:sp>
          <p:nvSpPr>
            <p:cNvPr id="501" name="tx125">
              <a:extLst>
                <a:ext uri="{FF2B5EF4-FFF2-40B4-BE49-F238E27FC236}">
                  <a16:creationId xmlns:a16="http://schemas.microsoft.com/office/drawing/2014/main" id="{C9F14FF5-CF30-47DB-25CE-DC43D259B7F7}"/>
                </a:ext>
              </a:extLst>
            </p:cNvPr>
            <p:cNvSpPr/>
            <p:nvPr/>
          </p:nvSpPr>
          <p:spPr>
            <a:xfrm>
              <a:off x="11052731" y="5410068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H3K4me2.regress.H4.c15</a:t>
              </a:r>
            </a:p>
          </p:txBody>
        </p:sp>
        <p:sp>
          <p:nvSpPr>
            <p:cNvPr id="502" name="tx126">
              <a:extLst>
                <a:ext uri="{FF2B5EF4-FFF2-40B4-BE49-F238E27FC236}">
                  <a16:creationId xmlns:a16="http://schemas.microsoft.com/office/drawing/2014/main" id="{186AD470-9171-6B95-3C26-78692FF388E7}"/>
                </a:ext>
              </a:extLst>
            </p:cNvPr>
            <p:cNvSpPr/>
            <p:nvPr/>
          </p:nvSpPr>
          <p:spPr>
            <a:xfrm>
              <a:off x="11052731" y="5629524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H3K4me2.regress.H4.c14</a:t>
              </a:r>
            </a:p>
          </p:txBody>
        </p:sp>
        <p:sp>
          <p:nvSpPr>
            <p:cNvPr id="503" name="tx127">
              <a:extLst>
                <a:ext uri="{FF2B5EF4-FFF2-40B4-BE49-F238E27FC236}">
                  <a16:creationId xmlns:a16="http://schemas.microsoft.com/office/drawing/2014/main" id="{C4185AA8-939C-FABC-4E8A-A99425D660FF}"/>
                </a:ext>
              </a:extLst>
            </p:cNvPr>
            <p:cNvSpPr/>
            <p:nvPr/>
          </p:nvSpPr>
          <p:spPr>
            <a:xfrm>
              <a:off x="11052731" y="5848980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H3K4me2.regress.H4.c16</a:t>
              </a:r>
            </a:p>
          </p:txBody>
        </p:sp>
        <p:sp>
          <p:nvSpPr>
            <p:cNvPr id="504" name="tx128">
              <a:extLst>
                <a:ext uri="{FF2B5EF4-FFF2-40B4-BE49-F238E27FC236}">
                  <a16:creationId xmlns:a16="http://schemas.microsoft.com/office/drawing/2014/main" id="{6D84C778-7F4B-0AC1-A8FC-4ECBB6508B27}"/>
                </a:ext>
              </a:extLst>
            </p:cNvPr>
            <p:cNvSpPr/>
            <p:nvPr/>
          </p:nvSpPr>
          <p:spPr>
            <a:xfrm>
              <a:off x="11052731" y="6068436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H3K4me2.regress.H4.c13</a:t>
              </a:r>
            </a:p>
          </p:txBody>
        </p:sp>
        <p:sp>
          <p:nvSpPr>
            <p:cNvPr id="505" name="tx129">
              <a:extLst>
                <a:ext uri="{FF2B5EF4-FFF2-40B4-BE49-F238E27FC236}">
                  <a16:creationId xmlns:a16="http://schemas.microsoft.com/office/drawing/2014/main" id="{2D83608D-CF44-8C04-F2D9-65D6A4EFFCBA}"/>
                </a:ext>
              </a:extLst>
            </p:cNvPr>
            <p:cNvSpPr/>
            <p:nvPr/>
          </p:nvSpPr>
          <p:spPr>
            <a:xfrm>
              <a:off x="11052731" y="6287892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H3K4me2.regress.H4.c17</a:t>
              </a:r>
            </a:p>
          </p:txBody>
        </p:sp>
        <p:sp>
          <p:nvSpPr>
            <p:cNvPr id="506" name="tx130">
              <a:extLst>
                <a:ext uri="{FF2B5EF4-FFF2-40B4-BE49-F238E27FC236}">
                  <a16:creationId xmlns:a16="http://schemas.microsoft.com/office/drawing/2014/main" id="{2CE9C38E-A839-9895-22B7-6BD488B0A4FB}"/>
                </a:ext>
              </a:extLst>
            </p:cNvPr>
            <p:cNvSpPr/>
            <p:nvPr/>
          </p:nvSpPr>
          <p:spPr>
            <a:xfrm>
              <a:off x="11052731" y="6507348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H3K4me2.regress.H4.c18</a:t>
              </a:r>
            </a:p>
          </p:txBody>
        </p:sp>
        <p:sp>
          <p:nvSpPr>
            <p:cNvPr id="507" name="tx131">
              <a:extLst>
                <a:ext uri="{FF2B5EF4-FFF2-40B4-BE49-F238E27FC236}">
                  <a16:creationId xmlns:a16="http://schemas.microsoft.com/office/drawing/2014/main" id="{283486C8-9696-3817-3281-9528481B6E4F}"/>
                </a:ext>
              </a:extLst>
            </p:cNvPr>
            <p:cNvSpPr/>
            <p:nvPr/>
          </p:nvSpPr>
          <p:spPr>
            <a:xfrm>
              <a:off x="11052731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508" name="tx132">
              <a:extLst>
                <a:ext uri="{FF2B5EF4-FFF2-40B4-BE49-F238E27FC236}">
                  <a16:creationId xmlns:a16="http://schemas.microsoft.com/office/drawing/2014/main" id="{07612709-A372-388D-4AEF-99B8B51910DF}"/>
                </a:ext>
              </a:extLst>
            </p:cNvPr>
            <p:cNvSpPr/>
            <p:nvPr/>
          </p:nvSpPr>
          <p:spPr>
            <a:xfrm>
              <a:off x="3064560" y="3057080"/>
              <a:ext cx="3149061" cy="15773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H3K4me2.regress.H4 - erythroid trajectory</a:t>
              </a:r>
            </a:p>
          </p:txBody>
        </p:sp>
      </p:grpSp>
      <p:cxnSp>
        <p:nvCxnSpPr>
          <p:cNvPr id="509" name="Straight Connector 508">
            <a:extLst>
              <a:ext uri="{FF2B5EF4-FFF2-40B4-BE49-F238E27FC236}">
                <a16:creationId xmlns:a16="http://schemas.microsoft.com/office/drawing/2014/main" id="{F64CC5A9-707D-B9BB-3DEC-371AC88F2693}"/>
              </a:ext>
            </a:extLst>
          </p:cNvPr>
          <p:cNvCxnSpPr>
            <a:cxnSpLocks/>
          </p:cNvCxnSpPr>
          <p:nvPr/>
        </p:nvCxnSpPr>
        <p:spPr>
          <a:xfrm flipV="1">
            <a:off x="6753802" y="5176969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0" name="Straight Connector 509">
            <a:extLst>
              <a:ext uri="{FF2B5EF4-FFF2-40B4-BE49-F238E27FC236}">
                <a16:creationId xmlns:a16="http://schemas.microsoft.com/office/drawing/2014/main" id="{B2576C94-6379-6ED9-AFCA-C4BDF613661C}"/>
              </a:ext>
            </a:extLst>
          </p:cNvPr>
          <p:cNvCxnSpPr>
            <a:cxnSpLocks/>
          </p:cNvCxnSpPr>
          <p:nvPr/>
        </p:nvCxnSpPr>
        <p:spPr>
          <a:xfrm flipV="1">
            <a:off x="575925" y="5009455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A0DC8B6A-F489-06E6-AF02-D4010113270A}"/>
              </a:ext>
            </a:extLst>
          </p:cNvPr>
          <p:cNvCxnSpPr>
            <a:cxnSpLocks/>
          </p:cNvCxnSpPr>
          <p:nvPr/>
        </p:nvCxnSpPr>
        <p:spPr>
          <a:xfrm flipV="1">
            <a:off x="619058" y="1871785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2" name="Straight Connector 511">
            <a:extLst>
              <a:ext uri="{FF2B5EF4-FFF2-40B4-BE49-F238E27FC236}">
                <a16:creationId xmlns:a16="http://schemas.microsoft.com/office/drawing/2014/main" id="{E3D322CE-9A9C-F152-1ADA-9D5C811B64B3}"/>
              </a:ext>
            </a:extLst>
          </p:cNvPr>
          <p:cNvCxnSpPr>
            <a:cxnSpLocks/>
          </p:cNvCxnSpPr>
          <p:nvPr/>
        </p:nvCxnSpPr>
        <p:spPr>
          <a:xfrm flipV="1">
            <a:off x="6742480" y="1626949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4" name="TextBox 513">
            <a:extLst>
              <a:ext uri="{FF2B5EF4-FFF2-40B4-BE49-F238E27FC236}">
                <a16:creationId xmlns:a16="http://schemas.microsoft.com/office/drawing/2014/main" id="{82605D9F-1EB5-F68C-4596-040944DF4AAB}"/>
              </a:ext>
            </a:extLst>
          </p:cNvPr>
          <p:cNvSpPr txBox="1"/>
          <p:nvPr/>
        </p:nvSpPr>
        <p:spPr>
          <a:xfrm>
            <a:off x="60771" y="-14590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H3K4me2</a:t>
            </a:r>
          </a:p>
        </p:txBody>
      </p:sp>
      <p:sp>
        <p:nvSpPr>
          <p:cNvPr id="515" name="TextBox 514">
            <a:extLst>
              <a:ext uri="{FF2B5EF4-FFF2-40B4-BE49-F238E27FC236}">
                <a16:creationId xmlns:a16="http://schemas.microsoft.com/office/drawing/2014/main" id="{31296D00-478E-10B6-769D-06A632EC60E9}"/>
              </a:ext>
            </a:extLst>
          </p:cNvPr>
          <p:cNvSpPr txBox="1"/>
          <p:nvPr/>
        </p:nvSpPr>
        <p:spPr>
          <a:xfrm>
            <a:off x="2121902" y="227178"/>
            <a:ext cx="1792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no-normalization</a:t>
            </a:r>
          </a:p>
        </p:txBody>
      </p:sp>
      <p:sp>
        <p:nvSpPr>
          <p:cNvPr id="516" name="TextBox 515">
            <a:extLst>
              <a:ext uri="{FF2B5EF4-FFF2-40B4-BE49-F238E27FC236}">
                <a16:creationId xmlns:a16="http://schemas.microsoft.com/office/drawing/2014/main" id="{2AB66FBB-459A-804A-C200-8C7AE94B4430}"/>
              </a:ext>
            </a:extLst>
          </p:cNvPr>
          <p:cNvSpPr txBox="1"/>
          <p:nvPr/>
        </p:nvSpPr>
        <p:spPr>
          <a:xfrm>
            <a:off x="7751944" y="267056"/>
            <a:ext cx="2187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H3+H4-normalization</a:t>
            </a:r>
          </a:p>
        </p:txBody>
      </p:sp>
      <p:sp>
        <p:nvSpPr>
          <p:cNvPr id="517" name="TextBox 516">
            <a:extLst>
              <a:ext uri="{FF2B5EF4-FFF2-40B4-BE49-F238E27FC236}">
                <a16:creationId xmlns:a16="http://schemas.microsoft.com/office/drawing/2014/main" id="{54568C37-227D-87FD-43CC-8F103F8FF622}"/>
              </a:ext>
            </a:extLst>
          </p:cNvPr>
          <p:cNvSpPr txBox="1"/>
          <p:nvPr/>
        </p:nvSpPr>
        <p:spPr>
          <a:xfrm>
            <a:off x="2531470" y="813037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18" name="TextBox 517">
            <a:extLst>
              <a:ext uri="{FF2B5EF4-FFF2-40B4-BE49-F238E27FC236}">
                <a16:creationId xmlns:a16="http://schemas.microsoft.com/office/drawing/2014/main" id="{D4ABEFF6-E8C9-9357-0DB6-C602CDBAD3F1}"/>
              </a:ext>
            </a:extLst>
          </p:cNvPr>
          <p:cNvSpPr txBox="1"/>
          <p:nvPr/>
        </p:nvSpPr>
        <p:spPr>
          <a:xfrm>
            <a:off x="2813768" y="647722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19" name="TextBox 518">
            <a:extLst>
              <a:ext uri="{FF2B5EF4-FFF2-40B4-BE49-F238E27FC236}">
                <a16:creationId xmlns:a16="http://schemas.microsoft.com/office/drawing/2014/main" id="{932AE061-6D07-4A3D-6C1E-4AD833FEF67D}"/>
              </a:ext>
            </a:extLst>
          </p:cNvPr>
          <p:cNvSpPr txBox="1"/>
          <p:nvPr/>
        </p:nvSpPr>
        <p:spPr>
          <a:xfrm>
            <a:off x="4422305" y="874381"/>
            <a:ext cx="49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Ortho</a:t>
            </a:r>
          </a:p>
          <a:p>
            <a:r>
              <a:rPr lang="en-US" sz="1000" dirty="0"/>
              <a:t>EB2</a:t>
            </a:r>
          </a:p>
        </p:txBody>
      </p:sp>
      <p:sp>
        <p:nvSpPr>
          <p:cNvPr id="520" name="TextBox 519">
            <a:extLst>
              <a:ext uri="{FF2B5EF4-FFF2-40B4-BE49-F238E27FC236}">
                <a16:creationId xmlns:a16="http://schemas.microsoft.com/office/drawing/2014/main" id="{26EA690E-089E-BFB8-DE6D-788A4476BB6F}"/>
              </a:ext>
            </a:extLst>
          </p:cNvPr>
          <p:cNvSpPr txBox="1"/>
          <p:nvPr/>
        </p:nvSpPr>
        <p:spPr>
          <a:xfrm>
            <a:off x="3139976" y="647018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21" name="TextBox 520">
            <a:extLst>
              <a:ext uri="{FF2B5EF4-FFF2-40B4-BE49-F238E27FC236}">
                <a16:creationId xmlns:a16="http://schemas.microsoft.com/office/drawing/2014/main" id="{E2830243-4B71-BBB7-81D0-8FAC8D80EBDB}"/>
              </a:ext>
            </a:extLst>
          </p:cNvPr>
          <p:cNvSpPr txBox="1"/>
          <p:nvPr/>
        </p:nvSpPr>
        <p:spPr>
          <a:xfrm>
            <a:off x="3455577" y="826471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cxnSp>
        <p:nvCxnSpPr>
          <p:cNvPr id="523" name="Straight Arrow Connector 522">
            <a:extLst>
              <a:ext uri="{FF2B5EF4-FFF2-40B4-BE49-F238E27FC236}">
                <a16:creationId xmlns:a16="http://schemas.microsoft.com/office/drawing/2014/main" id="{E77C0EF9-4AD8-9AC4-51FB-B779BBDD179A}"/>
              </a:ext>
            </a:extLst>
          </p:cNvPr>
          <p:cNvCxnSpPr>
            <a:cxnSpLocks/>
          </p:cNvCxnSpPr>
          <p:nvPr/>
        </p:nvCxnSpPr>
        <p:spPr>
          <a:xfrm>
            <a:off x="3470460" y="758308"/>
            <a:ext cx="202139" cy="1597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4" name="TextBox 523">
            <a:extLst>
              <a:ext uri="{FF2B5EF4-FFF2-40B4-BE49-F238E27FC236}">
                <a16:creationId xmlns:a16="http://schemas.microsoft.com/office/drawing/2014/main" id="{32DE57E7-8B37-A448-6A89-B9AEC76E59B7}"/>
              </a:ext>
            </a:extLst>
          </p:cNvPr>
          <p:cNvSpPr txBox="1"/>
          <p:nvPr/>
        </p:nvSpPr>
        <p:spPr>
          <a:xfrm>
            <a:off x="2187976" y="3554701"/>
            <a:ext cx="1810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H3-normalization</a:t>
            </a:r>
          </a:p>
        </p:txBody>
      </p:sp>
      <p:sp>
        <p:nvSpPr>
          <p:cNvPr id="525" name="TextBox 524">
            <a:extLst>
              <a:ext uri="{FF2B5EF4-FFF2-40B4-BE49-F238E27FC236}">
                <a16:creationId xmlns:a16="http://schemas.microsoft.com/office/drawing/2014/main" id="{AF8EE17D-8E42-D8EE-CF37-53210E93A76E}"/>
              </a:ext>
            </a:extLst>
          </p:cNvPr>
          <p:cNvSpPr txBox="1"/>
          <p:nvPr/>
        </p:nvSpPr>
        <p:spPr>
          <a:xfrm>
            <a:off x="8082881" y="3554701"/>
            <a:ext cx="1810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H4-normalization</a:t>
            </a:r>
          </a:p>
        </p:txBody>
      </p:sp>
      <p:sp>
        <p:nvSpPr>
          <p:cNvPr id="526" name="TextBox 525">
            <a:extLst>
              <a:ext uri="{FF2B5EF4-FFF2-40B4-BE49-F238E27FC236}">
                <a16:creationId xmlns:a16="http://schemas.microsoft.com/office/drawing/2014/main" id="{CC5E0E2C-8E21-4458-CBE7-38EBCEE2F959}"/>
              </a:ext>
            </a:extLst>
          </p:cNvPr>
          <p:cNvSpPr txBox="1"/>
          <p:nvPr/>
        </p:nvSpPr>
        <p:spPr>
          <a:xfrm>
            <a:off x="2469737" y="6220421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27" name="TextBox 526">
            <a:extLst>
              <a:ext uri="{FF2B5EF4-FFF2-40B4-BE49-F238E27FC236}">
                <a16:creationId xmlns:a16="http://schemas.microsoft.com/office/drawing/2014/main" id="{19325C12-C323-7873-EE7F-ADDCE07FF3CD}"/>
              </a:ext>
            </a:extLst>
          </p:cNvPr>
          <p:cNvSpPr txBox="1"/>
          <p:nvPr/>
        </p:nvSpPr>
        <p:spPr>
          <a:xfrm>
            <a:off x="2777214" y="6221064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28" name="TextBox 527">
            <a:extLst>
              <a:ext uri="{FF2B5EF4-FFF2-40B4-BE49-F238E27FC236}">
                <a16:creationId xmlns:a16="http://schemas.microsoft.com/office/drawing/2014/main" id="{6FB81CB2-5898-A363-75C2-A8AD930626C6}"/>
              </a:ext>
            </a:extLst>
          </p:cNvPr>
          <p:cNvSpPr txBox="1"/>
          <p:nvPr/>
        </p:nvSpPr>
        <p:spPr>
          <a:xfrm>
            <a:off x="3103422" y="6220360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29" name="TextBox 528">
            <a:extLst>
              <a:ext uri="{FF2B5EF4-FFF2-40B4-BE49-F238E27FC236}">
                <a16:creationId xmlns:a16="http://schemas.microsoft.com/office/drawing/2014/main" id="{43161599-13C1-26BB-60F5-08382C5F7812}"/>
              </a:ext>
            </a:extLst>
          </p:cNvPr>
          <p:cNvSpPr txBox="1"/>
          <p:nvPr/>
        </p:nvSpPr>
        <p:spPr>
          <a:xfrm>
            <a:off x="3431854" y="6174323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30" name="TextBox 529">
            <a:extLst>
              <a:ext uri="{FF2B5EF4-FFF2-40B4-BE49-F238E27FC236}">
                <a16:creationId xmlns:a16="http://schemas.microsoft.com/office/drawing/2014/main" id="{9DF309BF-A602-75DB-D0E7-B7A699E793B9}"/>
              </a:ext>
            </a:extLst>
          </p:cNvPr>
          <p:cNvSpPr txBox="1"/>
          <p:nvPr/>
        </p:nvSpPr>
        <p:spPr>
          <a:xfrm>
            <a:off x="8678941" y="6184342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31" name="TextBox 530">
            <a:extLst>
              <a:ext uri="{FF2B5EF4-FFF2-40B4-BE49-F238E27FC236}">
                <a16:creationId xmlns:a16="http://schemas.microsoft.com/office/drawing/2014/main" id="{48E740CE-ED73-A926-FCE5-F3A0040BBCB3}"/>
              </a:ext>
            </a:extLst>
          </p:cNvPr>
          <p:cNvSpPr txBox="1"/>
          <p:nvPr/>
        </p:nvSpPr>
        <p:spPr>
          <a:xfrm>
            <a:off x="8986418" y="6184985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32" name="TextBox 531">
            <a:extLst>
              <a:ext uri="{FF2B5EF4-FFF2-40B4-BE49-F238E27FC236}">
                <a16:creationId xmlns:a16="http://schemas.microsoft.com/office/drawing/2014/main" id="{7C9D9199-48B6-D9F0-9644-6A0EEF95D1E5}"/>
              </a:ext>
            </a:extLst>
          </p:cNvPr>
          <p:cNvSpPr txBox="1"/>
          <p:nvPr/>
        </p:nvSpPr>
        <p:spPr>
          <a:xfrm>
            <a:off x="9312626" y="6184281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33" name="TextBox 532">
            <a:extLst>
              <a:ext uri="{FF2B5EF4-FFF2-40B4-BE49-F238E27FC236}">
                <a16:creationId xmlns:a16="http://schemas.microsoft.com/office/drawing/2014/main" id="{4C4F14C4-ED1E-959E-5570-BBA82625E52D}"/>
              </a:ext>
            </a:extLst>
          </p:cNvPr>
          <p:cNvSpPr txBox="1"/>
          <p:nvPr/>
        </p:nvSpPr>
        <p:spPr>
          <a:xfrm>
            <a:off x="9641322" y="6211821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34" name="TextBox 533">
            <a:extLst>
              <a:ext uri="{FF2B5EF4-FFF2-40B4-BE49-F238E27FC236}">
                <a16:creationId xmlns:a16="http://schemas.microsoft.com/office/drawing/2014/main" id="{5AC4E494-6B40-916F-3E01-C9E3A2F1A850}"/>
              </a:ext>
            </a:extLst>
          </p:cNvPr>
          <p:cNvSpPr txBox="1"/>
          <p:nvPr/>
        </p:nvSpPr>
        <p:spPr>
          <a:xfrm>
            <a:off x="8730152" y="2602157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35" name="TextBox 534">
            <a:extLst>
              <a:ext uri="{FF2B5EF4-FFF2-40B4-BE49-F238E27FC236}">
                <a16:creationId xmlns:a16="http://schemas.microsoft.com/office/drawing/2014/main" id="{D5877B15-2EB1-9E9B-13DC-CEDEA0C7B654}"/>
              </a:ext>
            </a:extLst>
          </p:cNvPr>
          <p:cNvSpPr txBox="1"/>
          <p:nvPr/>
        </p:nvSpPr>
        <p:spPr>
          <a:xfrm>
            <a:off x="9037629" y="2602800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36" name="TextBox 535">
            <a:extLst>
              <a:ext uri="{FF2B5EF4-FFF2-40B4-BE49-F238E27FC236}">
                <a16:creationId xmlns:a16="http://schemas.microsoft.com/office/drawing/2014/main" id="{A216CF83-EBE4-078C-E28D-168D98F5C269}"/>
              </a:ext>
            </a:extLst>
          </p:cNvPr>
          <p:cNvSpPr txBox="1"/>
          <p:nvPr/>
        </p:nvSpPr>
        <p:spPr>
          <a:xfrm>
            <a:off x="9363837" y="2602096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37" name="TextBox 536">
            <a:extLst>
              <a:ext uri="{FF2B5EF4-FFF2-40B4-BE49-F238E27FC236}">
                <a16:creationId xmlns:a16="http://schemas.microsoft.com/office/drawing/2014/main" id="{777B872F-C50F-9C60-DC04-93F7F60BC1BB}"/>
              </a:ext>
            </a:extLst>
          </p:cNvPr>
          <p:cNvSpPr txBox="1"/>
          <p:nvPr/>
        </p:nvSpPr>
        <p:spPr>
          <a:xfrm>
            <a:off x="9692533" y="2629636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38" name="TextBox 537">
            <a:extLst>
              <a:ext uri="{FF2B5EF4-FFF2-40B4-BE49-F238E27FC236}">
                <a16:creationId xmlns:a16="http://schemas.microsoft.com/office/drawing/2014/main" id="{4F26C454-B00B-A9AD-649D-F26ACB8CA9EC}"/>
              </a:ext>
            </a:extLst>
          </p:cNvPr>
          <p:cNvSpPr txBox="1"/>
          <p:nvPr/>
        </p:nvSpPr>
        <p:spPr>
          <a:xfrm>
            <a:off x="4465595" y="3440443"/>
            <a:ext cx="3005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no change after normalization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19294" y="569504"/>
            <a:ext cx="5426060" cy="2816393"/>
            <a:chOff x="2609850" y="3024982"/>
            <a:chExt cx="9867900" cy="4648200"/>
          </a:xfrm>
        </p:grpSpPr>
        <p:sp>
          <p:nvSpPr>
            <p:cNvPr id="3" name="rc3"/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" name="rc4"/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" name="rc5"/>
            <p:cNvSpPr/>
            <p:nvPr/>
          </p:nvSpPr>
          <p:spPr>
            <a:xfrm>
              <a:off x="3005352" y="3319684"/>
              <a:ext cx="8065038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6" name="pl6"/>
            <p:cNvSpPr/>
            <p:nvPr/>
          </p:nvSpPr>
          <p:spPr>
            <a:xfrm>
              <a:off x="3005352" y="6671813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7" name="pl7"/>
            <p:cNvSpPr/>
            <p:nvPr/>
          </p:nvSpPr>
          <p:spPr>
            <a:xfrm>
              <a:off x="3005352" y="5957262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" name="pl8"/>
            <p:cNvSpPr/>
            <p:nvPr/>
          </p:nvSpPr>
          <p:spPr>
            <a:xfrm>
              <a:off x="3005352" y="5242711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" name="pl9"/>
            <p:cNvSpPr/>
            <p:nvPr/>
          </p:nvSpPr>
          <p:spPr>
            <a:xfrm>
              <a:off x="3005352" y="4528161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" name="pl10"/>
            <p:cNvSpPr/>
            <p:nvPr/>
          </p:nvSpPr>
          <p:spPr>
            <a:xfrm>
              <a:off x="3005352" y="3813610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1" name="pl11"/>
            <p:cNvSpPr/>
            <p:nvPr/>
          </p:nvSpPr>
          <p:spPr>
            <a:xfrm>
              <a:off x="3005352" y="7029088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" name="pl12"/>
            <p:cNvSpPr/>
            <p:nvPr/>
          </p:nvSpPr>
          <p:spPr>
            <a:xfrm>
              <a:off x="3005352" y="6314537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" name="pl13"/>
            <p:cNvSpPr/>
            <p:nvPr/>
          </p:nvSpPr>
          <p:spPr>
            <a:xfrm>
              <a:off x="3005352" y="5599987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" name="pl14"/>
            <p:cNvSpPr/>
            <p:nvPr/>
          </p:nvSpPr>
          <p:spPr>
            <a:xfrm>
              <a:off x="3005352" y="4885436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" name="pl15"/>
            <p:cNvSpPr/>
            <p:nvPr/>
          </p:nvSpPr>
          <p:spPr>
            <a:xfrm>
              <a:off x="3005352" y="4170885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" name="pl16"/>
            <p:cNvSpPr/>
            <p:nvPr/>
          </p:nvSpPr>
          <p:spPr>
            <a:xfrm>
              <a:off x="3005352" y="3456335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" name="pl17"/>
            <p:cNvSpPr/>
            <p:nvPr/>
          </p:nvSpPr>
          <p:spPr>
            <a:xfrm>
              <a:off x="334612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" name="pl18"/>
            <p:cNvSpPr/>
            <p:nvPr/>
          </p:nvSpPr>
          <p:spPr>
            <a:xfrm>
              <a:off x="391408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" name="pl19"/>
            <p:cNvSpPr/>
            <p:nvPr/>
          </p:nvSpPr>
          <p:spPr>
            <a:xfrm>
              <a:off x="448204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0" name="pl20"/>
            <p:cNvSpPr/>
            <p:nvPr/>
          </p:nvSpPr>
          <p:spPr>
            <a:xfrm>
              <a:off x="505000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" name="pl21"/>
            <p:cNvSpPr/>
            <p:nvPr/>
          </p:nvSpPr>
          <p:spPr>
            <a:xfrm>
              <a:off x="561797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" name="pl22"/>
            <p:cNvSpPr/>
            <p:nvPr/>
          </p:nvSpPr>
          <p:spPr>
            <a:xfrm>
              <a:off x="618593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" name="pl23"/>
            <p:cNvSpPr/>
            <p:nvPr/>
          </p:nvSpPr>
          <p:spPr>
            <a:xfrm>
              <a:off x="675389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4" name="pl24"/>
            <p:cNvSpPr/>
            <p:nvPr/>
          </p:nvSpPr>
          <p:spPr>
            <a:xfrm>
              <a:off x="732185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" name="pl25"/>
            <p:cNvSpPr/>
            <p:nvPr/>
          </p:nvSpPr>
          <p:spPr>
            <a:xfrm>
              <a:off x="788981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" name="pl26"/>
            <p:cNvSpPr/>
            <p:nvPr/>
          </p:nvSpPr>
          <p:spPr>
            <a:xfrm>
              <a:off x="845777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" name="pl27"/>
            <p:cNvSpPr/>
            <p:nvPr/>
          </p:nvSpPr>
          <p:spPr>
            <a:xfrm>
              <a:off x="902573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" name="pl28"/>
            <p:cNvSpPr/>
            <p:nvPr/>
          </p:nvSpPr>
          <p:spPr>
            <a:xfrm>
              <a:off x="959369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" name="pl29"/>
            <p:cNvSpPr/>
            <p:nvPr/>
          </p:nvSpPr>
          <p:spPr>
            <a:xfrm>
              <a:off x="1016165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" name="pl30"/>
            <p:cNvSpPr/>
            <p:nvPr/>
          </p:nvSpPr>
          <p:spPr>
            <a:xfrm>
              <a:off x="1072961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" name="pg31"/>
            <p:cNvSpPr/>
            <p:nvPr/>
          </p:nvSpPr>
          <p:spPr>
            <a:xfrm>
              <a:off x="3090546" y="4015207"/>
              <a:ext cx="511164" cy="3016500"/>
            </a:xfrm>
            <a:custGeom>
              <a:avLst/>
              <a:gdLst/>
              <a:ahLst/>
              <a:cxnLst/>
              <a:rect l="0" t="0" r="0" b="0"/>
              <a:pathLst>
                <a:path w="511164" h="3016500">
                  <a:moveTo>
                    <a:pt x="249310" y="3016500"/>
                  </a:moveTo>
                  <a:lnTo>
                    <a:pt x="249276" y="3010597"/>
                  </a:lnTo>
                  <a:lnTo>
                    <a:pt x="249311" y="3004694"/>
                  </a:lnTo>
                  <a:lnTo>
                    <a:pt x="249414" y="2998790"/>
                  </a:lnTo>
                  <a:lnTo>
                    <a:pt x="249580" y="2992887"/>
                  </a:lnTo>
                  <a:lnTo>
                    <a:pt x="249802" y="2986984"/>
                  </a:lnTo>
                  <a:lnTo>
                    <a:pt x="250076" y="2981081"/>
                  </a:lnTo>
                  <a:lnTo>
                    <a:pt x="250389" y="2975178"/>
                  </a:lnTo>
                  <a:lnTo>
                    <a:pt x="250725" y="2969275"/>
                  </a:lnTo>
                  <a:lnTo>
                    <a:pt x="251075" y="2963372"/>
                  </a:lnTo>
                  <a:lnTo>
                    <a:pt x="251427" y="2957469"/>
                  </a:lnTo>
                  <a:lnTo>
                    <a:pt x="251772" y="2951565"/>
                  </a:lnTo>
                  <a:lnTo>
                    <a:pt x="252101" y="2945662"/>
                  </a:lnTo>
                  <a:lnTo>
                    <a:pt x="252407" y="2939759"/>
                  </a:lnTo>
                  <a:lnTo>
                    <a:pt x="252682" y="2933856"/>
                  </a:lnTo>
                  <a:lnTo>
                    <a:pt x="252920" y="2927953"/>
                  </a:lnTo>
                  <a:lnTo>
                    <a:pt x="253122" y="2922050"/>
                  </a:lnTo>
                  <a:lnTo>
                    <a:pt x="253289" y="2916147"/>
                  </a:lnTo>
                  <a:lnTo>
                    <a:pt x="253421" y="2910243"/>
                  </a:lnTo>
                  <a:lnTo>
                    <a:pt x="253521" y="2904340"/>
                  </a:lnTo>
                  <a:lnTo>
                    <a:pt x="253592" y="2898437"/>
                  </a:lnTo>
                  <a:lnTo>
                    <a:pt x="253637" y="2892534"/>
                  </a:lnTo>
                  <a:lnTo>
                    <a:pt x="253660" y="2886631"/>
                  </a:lnTo>
                  <a:lnTo>
                    <a:pt x="253665" y="2880728"/>
                  </a:lnTo>
                  <a:lnTo>
                    <a:pt x="253659" y="2874825"/>
                  </a:lnTo>
                  <a:lnTo>
                    <a:pt x="253644" y="2868922"/>
                  </a:lnTo>
                  <a:lnTo>
                    <a:pt x="253624" y="2863018"/>
                  </a:lnTo>
                  <a:lnTo>
                    <a:pt x="253602" y="2857115"/>
                  </a:lnTo>
                  <a:lnTo>
                    <a:pt x="253580" y="2851212"/>
                  </a:lnTo>
                  <a:lnTo>
                    <a:pt x="253560" y="2845309"/>
                  </a:lnTo>
                  <a:lnTo>
                    <a:pt x="253543" y="2839406"/>
                  </a:lnTo>
                  <a:lnTo>
                    <a:pt x="253529" y="2833503"/>
                  </a:lnTo>
                  <a:lnTo>
                    <a:pt x="253520" y="2827600"/>
                  </a:lnTo>
                  <a:lnTo>
                    <a:pt x="253515" y="2821697"/>
                  </a:lnTo>
                  <a:lnTo>
                    <a:pt x="253514" y="2815793"/>
                  </a:lnTo>
                  <a:lnTo>
                    <a:pt x="253517" y="2809890"/>
                  </a:lnTo>
                  <a:lnTo>
                    <a:pt x="253524" y="2803987"/>
                  </a:lnTo>
                  <a:lnTo>
                    <a:pt x="253533" y="2798084"/>
                  </a:lnTo>
                  <a:lnTo>
                    <a:pt x="253546" y="2792181"/>
                  </a:lnTo>
                  <a:lnTo>
                    <a:pt x="253563" y="2786278"/>
                  </a:lnTo>
                  <a:lnTo>
                    <a:pt x="253581" y="2780375"/>
                  </a:lnTo>
                  <a:lnTo>
                    <a:pt x="253602" y="2774471"/>
                  </a:lnTo>
                  <a:lnTo>
                    <a:pt x="253624" y="2768568"/>
                  </a:lnTo>
                  <a:lnTo>
                    <a:pt x="253648" y="2762665"/>
                  </a:lnTo>
                  <a:lnTo>
                    <a:pt x="253673" y="2756762"/>
                  </a:lnTo>
                  <a:lnTo>
                    <a:pt x="253698" y="2750859"/>
                  </a:lnTo>
                  <a:lnTo>
                    <a:pt x="253722" y="2744956"/>
                  </a:lnTo>
                  <a:lnTo>
                    <a:pt x="253745" y="2739053"/>
                  </a:lnTo>
                  <a:lnTo>
                    <a:pt x="253764" y="2733150"/>
                  </a:lnTo>
                  <a:lnTo>
                    <a:pt x="253780" y="2727246"/>
                  </a:lnTo>
                  <a:lnTo>
                    <a:pt x="253792" y="2721343"/>
                  </a:lnTo>
                  <a:lnTo>
                    <a:pt x="253798" y="2715440"/>
                  </a:lnTo>
                  <a:lnTo>
                    <a:pt x="253798" y="2709537"/>
                  </a:lnTo>
                  <a:lnTo>
                    <a:pt x="253792" y="2703634"/>
                  </a:lnTo>
                  <a:lnTo>
                    <a:pt x="253779" y="2697731"/>
                  </a:lnTo>
                  <a:lnTo>
                    <a:pt x="253757" y="2691828"/>
                  </a:lnTo>
                  <a:lnTo>
                    <a:pt x="253729" y="2685924"/>
                  </a:lnTo>
                  <a:lnTo>
                    <a:pt x="253695" y="2680021"/>
                  </a:lnTo>
                  <a:lnTo>
                    <a:pt x="253656" y="2674118"/>
                  </a:lnTo>
                  <a:lnTo>
                    <a:pt x="253612" y="2668215"/>
                  </a:lnTo>
                  <a:lnTo>
                    <a:pt x="253565" y="2662312"/>
                  </a:lnTo>
                  <a:lnTo>
                    <a:pt x="253517" y="2656409"/>
                  </a:lnTo>
                  <a:lnTo>
                    <a:pt x="253468" y="2650506"/>
                  </a:lnTo>
                  <a:lnTo>
                    <a:pt x="253420" y="2644603"/>
                  </a:lnTo>
                  <a:lnTo>
                    <a:pt x="253376" y="2638699"/>
                  </a:lnTo>
                  <a:lnTo>
                    <a:pt x="253335" y="2632796"/>
                  </a:lnTo>
                  <a:lnTo>
                    <a:pt x="253300" y="2626893"/>
                  </a:lnTo>
                  <a:lnTo>
                    <a:pt x="253271" y="2620990"/>
                  </a:lnTo>
                  <a:lnTo>
                    <a:pt x="253249" y="2615087"/>
                  </a:lnTo>
                  <a:lnTo>
                    <a:pt x="253235" y="2609184"/>
                  </a:lnTo>
                  <a:lnTo>
                    <a:pt x="253229" y="2603281"/>
                  </a:lnTo>
                  <a:lnTo>
                    <a:pt x="253232" y="2597378"/>
                  </a:lnTo>
                  <a:lnTo>
                    <a:pt x="253244" y="2591474"/>
                  </a:lnTo>
                  <a:lnTo>
                    <a:pt x="253265" y="2585571"/>
                  </a:lnTo>
                  <a:lnTo>
                    <a:pt x="253293" y="2579668"/>
                  </a:lnTo>
                  <a:lnTo>
                    <a:pt x="253329" y="2573765"/>
                  </a:lnTo>
                  <a:lnTo>
                    <a:pt x="253373" y="2567862"/>
                  </a:lnTo>
                  <a:lnTo>
                    <a:pt x="253422" y="2561959"/>
                  </a:lnTo>
                  <a:lnTo>
                    <a:pt x="253478" y="2556056"/>
                  </a:lnTo>
                  <a:lnTo>
                    <a:pt x="253540" y="2550152"/>
                  </a:lnTo>
                  <a:lnTo>
                    <a:pt x="253606" y="2544249"/>
                  </a:lnTo>
                  <a:lnTo>
                    <a:pt x="253675" y="2538346"/>
                  </a:lnTo>
                  <a:lnTo>
                    <a:pt x="253745" y="2532443"/>
                  </a:lnTo>
                  <a:lnTo>
                    <a:pt x="253816" y="2526540"/>
                  </a:lnTo>
                  <a:lnTo>
                    <a:pt x="253885" y="2520637"/>
                  </a:lnTo>
                  <a:lnTo>
                    <a:pt x="253951" y="2514734"/>
                  </a:lnTo>
                  <a:lnTo>
                    <a:pt x="254012" y="2508831"/>
                  </a:lnTo>
                  <a:lnTo>
                    <a:pt x="254065" y="2502927"/>
                  </a:lnTo>
                  <a:lnTo>
                    <a:pt x="254110" y="2497024"/>
                  </a:lnTo>
                  <a:lnTo>
                    <a:pt x="254144" y="2491121"/>
                  </a:lnTo>
                  <a:lnTo>
                    <a:pt x="254166" y="2485218"/>
                  </a:lnTo>
                  <a:lnTo>
                    <a:pt x="254175" y="2479315"/>
                  </a:lnTo>
                  <a:lnTo>
                    <a:pt x="254170" y="2473412"/>
                  </a:lnTo>
                  <a:lnTo>
                    <a:pt x="254150" y="2467509"/>
                  </a:lnTo>
                  <a:lnTo>
                    <a:pt x="254114" y="2461605"/>
                  </a:lnTo>
                  <a:lnTo>
                    <a:pt x="254061" y="2455702"/>
                  </a:lnTo>
                  <a:lnTo>
                    <a:pt x="253992" y="2449799"/>
                  </a:lnTo>
                  <a:lnTo>
                    <a:pt x="253909" y="2443896"/>
                  </a:lnTo>
                  <a:lnTo>
                    <a:pt x="253811" y="2437993"/>
                  </a:lnTo>
                  <a:lnTo>
                    <a:pt x="253702" y="2432090"/>
                  </a:lnTo>
                  <a:lnTo>
                    <a:pt x="253581" y="2426187"/>
                  </a:lnTo>
                  <a:lnTo>
                    <a:pt x="253450" y="2420284"/>
                  </a:lnTo>
                  <a:lnTo>
                    <a:pt x="253312" y="2414380"/>
                  </a:lnTo>
                  <a:lnTo>
                    <a:pt x="253166" y="2408477"/>
                  </a:lnTo>
                  <a:lnTo>
                    <a:pt x="253017" y="2402574"/>
                  </a:lnTo>
                  <a:lnTo>
                    <a:pt x="252866" y="2396671"/>
                  </a:lnTo>
                  <a:lnTo>
                    <a:pt x="252714" y="2390768"/>
                  </a:lnTo>
                  <a:lnTo>
                    <a:pt x="252565" y="2384865"/>
                  </a:lnTo>
                  <a:lnTo>
                    <a:pt x="252418" y="2378962"/>
                  </a:lnTo>
                  <a:lnTo>
                    <a:pt x="252277" y="2373059"/>
                  </a:lnTo>
                  <a:lnTo>
                    <a:pt x="252142" y="2367155"/>
                  </a:lnTo>
                  <a:lnTo>
                    <a:pt x="252016" y="2361252"/>
                  </a:lnTo>
                  <a:lnTo>
                    <a:pt x="251900" y="2355349"/>
                  </a:lnTo>
                  <a:lnTo>
                    <a:pt x="251796" y="2349446"/>
                  </a:lnTo>
                  <a:lnTo>
                    <a:pt x="251703" y="2343543"/>
                  </a:lnTo>
                  <a:lnTo>
                    <a:pt x="251623" y="2337640"/>
                  </a:lnTo>
                  <a:lnTo>
                    <a:pt x="251556" y="2331737"/>
                  </a:lnTo>
                  <a:lnTo>
                    <a:pt x="251501" y="2325833"/>
                  </a:lnTo>
                  <a:lnTo>
                    <a:pt x="251460" y="2319930"/>
                  </a:lnTo>
                  <a:lnTo>
                    <a:pt x="251432" y="2314027"/>
                  </a:lnTo>
                  <a:lnTo>
                    <a:pt x="251416" y="2308124"/>
                  </a:lnTo>
                  <a:lnTo>
                    <a:pt x="251409" y="2302221"/>
                  </a:lnTo>
                  <a:lnTo>
                    <a:pt x="251409" y="2296318"/>
                  </a:lnTo>
                  <a:lnTo>
                    <a:pt x="251414" y="2290415"/>
                  </a:lnTo>
                  <a:lnTo>
                    <a:pt x="251420" y="2284512"/>
                  </a:lnTo>
                  <a:lnTo>
                    <a:pt x="251424" y="2278608"/>
                  </a:lnTo>
                  <a:lnTo>
                    <a:pt x="251422" y="2272705"/>
                  </a:lnTo>
                  <a:lnTo>
                    <a:pt x="251411" y="2266802"/>
                  </a:lnTo>
                  <a:lnTo>
                    <a:pt x="251384" y="2260899"/>
                  </a:lnTo>
                  <a:lnTo>
                    <a:pt x="251340" y="2254996"/>
                  </a:lnTo>
                  <a:lnTo>
                    <a:pt x="251274" y="2249093"/>
                  </a:lnTo>
                  <a:lnTo>
                    <a:pt x="251184" y="2243190"/>
                  </a:lnTo>
                  <a:lnTo>
                    <a:pt x="251067" y="2237286"/>
                  </a:lnTo>
                  <a:lnTo>
                    <a:pt x="250922" y="2231383"/>
                  </a:lnTo>
                  <a:lnTo>
                    <a:pt x="250747" y="2225480"/>
                  </a:lnTo>
                  <a:lnTo>
                    <a:pt x="250539" y="2219577"/>
                  </a:lnTo>
                  <a:lnTo>
                    <a:pt x="250300" y="2213674"/>
                  </a:lnTo>
                  <a:lnTo>
                    <a:pt x="250032" y="2207771"/>
                  </a:lnTo>
                  <a:lnTo>
                    <a:pt x="249740" y="2201868"/>
                  </a:lnTo>
                  <a:lnTo>
                    <a:pt x="249424" y="2195965"/>
                  </a:lnTo>
                  <a:lnTo>
                    <a:pt x="249090" y="2190061"/>
                  </a:lnTo>
                  <a:lnTo>
                    <a:pt x="248740" y="2184158"/>
                  </a:lnTo>
                  <a:lnTo>
                    <a:pt x="248379" y="2178255"/>
                  </a:lnTo>
                  <a:lnTo>
                    <a:pt x="248011" y="2172352"/>
                  </a:lnTo>
                  <a:lnTo>
                    <a:pt x="247641" y="2166449"/>
                  </a:lnTo>
                  <a:lnTo>
                    <a:pt x="247275" y="2160546"/>
                  </a:lnTo>
                  <a:lnTo>
                    <a:pt x="246917" y="2154643"/>
                  </a:lnTo>
                  <a:lnTo>
                    <a:pt x="246568" y="2148739"/>
                  </a:lnTo>
                  <a:lnTo>
                    <a:pt x="246234" y="2142836"/>
                  </a:lnTo>
                  <a:lnTo>
                    <a:pt x="245916" y="2136933"/>
                  </a:lnTo>
                  <a:lnTo>
                    <a:pt x="245617" y="2131030"/>
                  </a:lnTo>
                  <a:lnTo>
                    <a:pt x="245338" y="2125127"/>
                  </a:lnTo>
                  <a:lnTo>
                    <a:pt x="245084" y="2119224"/>
                  </a:lnTo>
                  <a:lnTo>
                    <a:pt x="244851" y="2113321"/>
                  </a:lnTo>
                  <a:lnTo>
                    <a:pt x="244640" y="2107418"/>
                  </a:lnTo>
                  <a:lnTo>
                    <a:pt x="244449" y="2101514"/>
                  </a:lnTo>
                  <a:lnTo>
                    <a:pt x="244279" y="2095611"/>
                  </a:lnTo>
                  <a:lnTo>
                    <a:pt x="244128" y="2089708"/>
                  </a:lnTo>
                  <a:lnTo>
                    <a:pt x="243994" y="2083805"/>
                  </a:lnTo>
                  <a:lnTo>
                    <a:pt x="243876" y="2077902"/>
                  </a:lnTo>
                  <a:lnTo>
                    <a:pt x="243772" y="2071999"/>
                  </a:lnTo>
                  <a:lnTo>
                    <a:pt x="243677" y="2066096"/>
                  </a:lnTo>
                  <a:lnTo>
                    <a:pt x="243588" y="2060193"/>
                  </a:lnTo>
                  <a:lnTo>
                    <a:pt x="243503" y="2054289"/>
                  </a:lnTo>
                  <a:lnTo>
                    <a:pt x="243417" y="2048386"/>
                  </a:lnTo>
                  <a:lnTo>
                    <a:pt x="243328" y="2042483"/>
                  </a:lnTo>
                  <a:lnTo>
                    <a:pt x="243231" y="2036580"/>
                  </a:lnTo>
                  <a:lnTo>
                    <a:pt x="243124" y="2030677"/>
                  </a:lnTo>
                  <a:lnTo>
                    <a:pt x="242999" y="2024774"/>
                  </a:lnTo>
                  <a:lnTo>
                    <a:pt x="242856" y="2018871"/>
                  </a:lnTo>
                  <a:lnTo>
                    <a:pt x="242691" y="2012967"/>
                  </a:lnTo>
                  <a:lnTo>
                    <a:pt x="242501" y="2007064"/>
                  </a:lnTo>
                  <a:lnTo>
                    <a:pt x="242286" y="2001161"/>
                  </a:lnTo>
                  <a:lnTo>
                    <a:pt x="242042" y="1995258"/>
                  </a:lnTo>
                  <a:lnTo>
                    <a:pt x="241768" y="1989355"/>
                  </a:lnTo>
                  <a:lnTo>
                    <a:pt x="241463" y="1983452"/>
                  </a:lnTo>
                  <a:lnTo>
                    <a:pt x="241122" y="1977549"/>
                  </a:lnTo>
                  <a:lnTo>
                    <a:pt x="240751" y="1971646"/>
                  </a:lnTo>
                  <a:lnTo>
                    <a:pt x="240348" y="1965742"/>
                  </a:lnTo>
                  <a:lnTo>
                    <a:pt x="239916" y="1959839"/>
                  </a:lnTo>
                  <a:lnTo>
                    <a:pt x="239456" y="1953936"/>
                  </a:lnTo>
                  <a:lnTo>
                    <a:pt x="238969" y="1948033"/>
                  </a:lnTo>
                  <a:lnTo>
                    <a:pt x="238456" y="1942130"/>
                  </a:lnTo>
                  <a:lnTo>
                    <a:pt x="237921" y="1936227"/>
                  </a:lnTo>
                  <a:lnTo>
                    <a:pt x="237363" y="1930324"/>
                  </a:lnTo>
                  <a:lnTo>
                    <a:pt x="236789" y="1924420"/>
                  </a:lnTo>
                  <a:lnTo>
                    <a:pt x="236200" y="1918517"/>
                  </a:lnTo>
                  <a:lnTo>
                    <a:pt x="235602" y="1912614"/>
                  </a:lnTo>
                  <a:lnTo>
                    <a:pt x="234996" y="1906711"/>
                  </a:lnTo>
                  <a:lnTo>
                    <a:pt x="234387" y="1900808"/>
                  </a:lnTo>
                  <a:lnTo>
                    <a:pt x="233778" y="1894905"/>
                  </a:lnTo>
                  <a:lnTo>
                    <a:pt x="233172" y="1889002"/>
                  </a:lnTo>
                  <a:lnTo>
                    <a:pt x="232574" y="1883099"/>
                  </a:lnTo>
                  <a:lnTo>
                    <a:pt x="231986" y="1877195"/>
                  </a:lnTo>
                  <a:lnTo>
                    <a:pt x="231411" y="1871292"/>
                  </a:lnTo>
                  <a:lnTo>
                    <a:pt x="230849" y="1865389"/>
                  </a:lnTo>
                  <a:lnTo>
                    <a:pt x="230301" y="1859486"/>
                  </a:lnTo>
                  <a:lnTo>
                    <a:pt x="229768" y="1853583"/>
                  </a:lnTo>
                  <a:lnTo>
                    <a:pt x="229247" y="1847680"/>
                  </a:lnTo>
                  <a:lnTo>
                    <a:pt x="228738" y="1841777"/>
                  </a:lnTo>
                  <a:lnTo>
                    <a:pt x="228236" y="1835874"/>
                  </a:lnTo>
                  <a:lnTo>
                    <a:pt x="227736" y="1829970"/>
                  </a:lnTo>
                  <a:lnTo>
                    <a:pt x="227231" y="1824067"/>
                  </a:lnTo>
                  <a:lnTo>
                    <a:pt x="226717" y="1818164"/>
                  </a:lnTo>
                  <a:lnTo>
                    <a:pt x="226185" y="1812261"/>
                  </a:lnTo>
                  <a:lnTo>
                    <a:pt x="225630" y="1806358"/>
                  </a:lnTo>
                  <a:lnTo>
                    <a:pt x="225045" y="1800455"/>
                  </a:lnTo>
                  <a:lnTo>
                    <a:pt x="224422" y="1794552"/>
                  </a:lnTo>
                  <a:lnTo>
                    <a:pt x="223748" y="1788648"/>
                  </a:lnTo>
                  <a:lnTo>
                    <a:pt x="223021" y="1782745"/>
                  </a:lnTo>
                  <a:lnTo>
                    <a:pt x="222238" y="1776842"/>
                  </a:lnTo>
                  <a:lnTo>
                    <a:pt x="221395" y="1770939"/>
                  </a:lnTo>
                  <a:lnTo>
                    <a:pt x="220488" y="1765036"/>
                  </a:lnTo>
                  <a:lnTo>
                    <a:pt x="219516" y="1759133"/>
                  </a:lnTo>
                  <a:lnTo>
                    <a:pt x="218478" y="1753230"/>
                  </a:lnTo>
                  <a:lnTo>
                    <a:pt x="217372" y="1747327"/>
                  </a:lnTo>
                  <a:lnTo>
                    <a:pt x="216192" y="1741423"/>
                  </a:lnTo>
                  <a:lnTo>
                    <a:pt x="214947" y="1735520"/>
                  </a:lnTo>
                  <a:lnTo>
                    <a:pt x="213642" y="1729617"/>
                  </a:lnTo>
                  <a:lnTo>
                    <a:pt x="212282" y="1723714"/>
                  </a:lnTo>
                  <a:lnTo>
                    <a:pt x="210871" y="1717811"/>
                  </a:lnTo>
                  <a:lnTo>
                    <a:pt x="209416" y="1711908"/>
                  </a:lnTo>
                  <a:lnTo>
                    <a:pt x="207925" y="1706005"/>
                  </a:lnTo>
                  <a:lnTo>
                    <a:pt x="206404" y="1700101"/>
                  </a:lnTo>
                  <a:lnTo>
                    <a:pt x="204860" y="1694198"/>
                  </a:lnTo>
                  <a:lnTo>
                    <a:pt x="203307" y="1688295"/>
                  </a:lnTo>
                  <a:lnTo>
                    <a:pt x="201753" y="1682392"/>
                  </a:lnTo>
                  <a:lnTo>
                    <a:pt x="200207" y="1676489"/>
                  </a:lnTo>
                  <a:lnTo>
                    <a:pt x="198675" y="1670586"/>
                  </a:lnTo>
                  <a:lnTo>
                    <a:pt x="197164" y="1664683"/>
                  </a:lnTo>
                  <a:lnTo>
                    <a:pt x="195677" y="1658780"/>
                  </a:lnTo>
                  <a:lnTo>
                    <a:pt x="194219" y="1652876"/>
                  </a:lnTo>
                  <a:lnTo>
                    <a:pt x="192793" y="1646973"/>
                  </a:lnTo>
                  <a:lnTo>
                    <a:pt x="191394" y="1641070"/>
                  </a:lnTo>
                  <a:lnTo>
                    <a:pt x="190018" y="1635167"/>
                  </a:lnTo>
                  <a:lnTo>
                    <a:pt x="188659" y="1629264"/>
                  </a:lnTo>
                  <a:lnTo>
                    <a:pt x="187310" y="1623361"/>
                  </a:lnTo>
                  <a:lnTo>
                    <a:pt x="185964" y="1617458"/>
                  </a:lnTo>
                  <a:lnTo>
                    <a:pt x="184612" y="1611554"/>
                  </a:lnTo>
                  <a:lnTo>
                    <a:pt x="183248" y="1605651"/>
                  </a:lnTo>
                  <a:lnTo>
                    <a:pt x="181862" y="1599748"/>
                  </a:lnTo>
                  <a:lnTo>
                    <a:pt x="180447" y="1593845"/>
                  </a:lnTo>
                  <a:lnTo>
                    <a:pt x="179001" y="1587942"/>
                  </a:lnTo>
                  <a:lnTo>
                    <a:pt x="177523" y="1582039"/>
                  </a:lnTo>
                  <a:lnTo>
                    <a:pt x="176012" y="1576136"/>
                  </a:lnTo>
                  <a:lnTo>
                    <a:pt x="174469" y="1570233"/>
                  </a:lnTo>
                  <a:lnTo>
                    <a:pt x="172896" y="1564329"/>
                  </a:lnTo>
                  <a:lnTo>
                    <a:pt x="171297" y="1558426"/>
                  </a:lnTo>
                  <a:lnTo>
                    <a:pt x="169674" y="1552523"/>
                  </a:lnTo>
                  <a:lnTo>
                    <a:pt x="168031" y="1546620"/>
                  </a:lnTo>
                  <a:lnTo>
                    <a:pt x="166374" y="1540717"/>
                  </a:lnTo>
                  <a:lnTo>
                    <a:pt x="164706" y="1534814"/>
                  </a:lnTo>
                  <a:lnTo>
                    <a:pt x="163027" y="1528911"/>
                  </a:lnTo>
                  <a:lnTo>
                    <a:pt x="161338" y="1523008"/>
                  </a:lnTo>
                  <a:lnTo>
                    <a:pt x="159640" y="1517104"/>
                  </a:lnTo>
                  <a:lnTo>
                    <a:pt x="157929" y="1511201"/>
                  </a:lnTo>
                  <a:lnTo>
                    <a:pt x="156204" y="1505298"/>
                  </a:lnTo>
                  <a:lnTo>
                    <a:pt x="154459" y="1499395"/>
                  </a:lnTo>
                  <a:lnTo>
                    <a:pt x="152694" y="1493492"/>
                  </a:lnTo>
                  <a:lnTo>
                    <a:pt x="150904" y="1487589"/>
                  </a:lnTo>
                  <a:lnTo>
                    <a:pt x="149088" y="1481686"/>
                  </a:lnTo>
                  <a:lnTo>
                    <a:pt x="147243" y="1475782"/>
                  </a:lnTo>
                  <a:lnTo>
                    <a:pt x="145368" y="1469879"/>
                  </a:lnTo>
                  <a:lnTo>
                    <a:pt x="143460" y="1463976"/>
                  </a:lnTo>
                  <a:lnTo>
                    <a:pt x="141518" y="1458073"/>
                  </a:lnTo>
                  <a:lnTo>
                    <a:pt x="139541" y="1452170"/>
                  </a:lnTo>
                  <a:lnTo>
                    <a:pt x="137532" y="1446267"/>
                  </a:lnTo>
                  <a:lnTo>
                    <a:pt x="135491" y="1440364"/>
                  </a:lnTo>
                  <a:lnTo>
                    <a:pt x="133419" y="1434461"/>
                  </a:lnTo>
                  <a:lnTo>
                    <a:pt x="131317" y="1428557"/>
                  </a:lnTo>
                  <a:lnTo>
                    <a:pt x="129182" y="1422654"/>
                  </a:lnTo>
                  <a:lnTo>
                    <a:pt x="127017" y="1416751"/>
                  </a:lnTo>
                  <a:lnTo>
                    <a:pt x="124816" y="1410848"/>
                  </a:lnTo>
                  <a:lnTo>
                    <a:pt x="122578" y="1404945"/>
                  </a:lnTo>
                  <a:lnTo>
                    <a:pt x="120304" y="1399042"/>
                  </a:lnTo>
                  <a:lnTo>
                    <a:pt x="117993" y="1393139"/>
                  </a:lnTo>
                  <a:lnTo>
                    <a:pt x="115641" y="1387235"/>
                  </a:lnTo>
                  <a:lnTo>
                    <a:pt x="113248" y="1381332"/>
                  </a:lnTo>
                  <a:lnTo>
                    <a:pt x="110810" y="1375429"/>
                  </a:lnTo>
                  <a:lnTo>
                    <a:pt x="108327" y="1369526"/>
                  </a:lnTo>
                  <a:lnTo>
                    <a:pt x="105794" y="1363623"/>
                  </a:lnTo>
                  <a:lnTo>
                    <a:pt x="103206" y="1357720"/>
                  </a:lnTo>
                  <a:lnTo>
                    <a:pt x="100569" y="1351817"/>
                  </a:lnTo>
                  <a:lnTo>
                    <a:pt x="97884" y="1345914"/>
                  </a:lnTo>
                  <a:lnTo>
                    <a:pt x="95151" y="1340010"/>
                  </a:lnTo>
                  <a:lnTo>
                    <a:pt x="92373" y="1334107"/>
                  </a:lnTo>
                  <a:lnTo>
                    <a:pt x="89554" y="1328204"/>
                  </a:lnTo>
                  <a:lnTo>
                    <a:pt x="86699" y="1322301"/>
                  </a:lnTo>
                  <a:lnTo>
                    <a:pt x="83815" y="1316398"/>
                  </a:lnTo>
                  <a:lnTo>
                    <a:pt x="80909" y="1310495"/>
                  </a:lnTo>
                  <a:lnTo>
                    <a:pt x="77998" y="1304592"/>
                  </a:lnTo>
                  <a:lnTo>
                    <a:pt x="75092" y="1298689"/>
                  </a:lnTo>
                  <a:lnTo>
                    <a:pt x="72204" y="1292785"/>
                  </a:lnTo>
                  <a:lnTo>
                    <a:pt x="69348" y="1286882"/>
                  </a:lnTo>
                  <a:lnTo>
                    <a:pt x="66537" y="1280979"/>
                  </a:lnTo>
                  <a:lnTo>
                    <a:pt x="63786" y="1275076"/>
                  </a:lnTo>
                  <a:lnTo>
                    <a:pt x="61108" y="1269173"/>
                  </a:lnTo>
                  <a:lnTo>
                    <a:pt x="58526" y="1263270"/>
                  </a:lnTo>
                  <a:lnTo>
                    <a:pt x="56040" y="1257367"/>
                  </a:lnTo>
                  <a:lnTo>
                    <a:pt x="53653" y="1251463"/>
                  </a:lnTo>
                  <a:lnTo>
                    <a:pt x="51371" y="1245560"/>
                  </a:lnTo>
                  <a:lnTo>
                    <a:pt x="49192" y="1239657"/>
                  </a:lnTo>
                  <a:lnTo>
                    <a:pt x="47115" y="1233754"/>
                  </a:lnTo>
                  <a:lnTo>
                    <a:pt x="45135" y="1227851"/>
                  </a:lnTo>
                  <a:lnTo>
                    <a:pt x="43247" y="1221948"/>
                  </a:lnTo>
                  <a:lnTo>
                    <a:pt x="41449" y="1216045"/>
                  </a:lnTo>
                  <a:lnTo>
                    <a:pt x="39719" y="1210142"/>
                  </a:lnTo>
                  <a:lnTo>
                    <a:pt x="38044" y="1204238"/>
                  </a:lnTo>
                  <a:lnTo>
                    <a:pt x="36415" y="1198335"/>
                  </a:lnTo>
                  <a:lnTo>
                    <a:pt x="34821" y="1192432"/>
                  </a:lnTo>
                  <a:lnTo>
                    <a:pt x="33252" y="1186529"/>
                  </a:lnTo>
                  <a:lnTo>
                    <a:pt x="31700" y="1180626"/>
                  </a:lnTo>
                  <a:lnTo>
                    <a:pt x="30159" y="1174723"/>
                  </a:lnTo>
                  <a:lnTo>
                    <a:pt x="28623" y="1168820"/>
                  </a:lnTo>
                  <a:lnTo>
                    <a:pt x="27088" y="1162916"/>
                  </a:lnTo>
                  <a:lnTo>
                    <a:pt x="25553" y="1157013"/>
                  </a:lnTo>
                  <a:lnTo>
                    <a:pt x="24018" y="1151110"/>
                  </a:lnTo>
                  <a:lnTo>
                    <a:pt x="22485" y="1145207"/>
                  </a:lnTo>
                  <a:lnTo>
                    <a:pt x="20954" y="1139304"/>
                  </a:lnTo>
                  <a:lnTo>
                    <a:pt x="19430" y="1133401"/>
                  </a:lnTo>
                  <a:lnTo>
                    <a:pt x="17916" y="1127498"/>
                  </a:lnTo>
                  <a:lnTo>
                    <a:pt x="16421" y="1121595"/>
                  </a:lnTo>
                  <a:lnTo>
                    <a:pt x="14947" y="1115691"/>
                  </a:lnTo>
                  <a:lnTo>
                    <a:pt x="13501" y="1109788"/>
                  </a:lnTo>
                  <a:lnTo>
                    <a:pt x="12089" y="1103885"/>
                  </a:lnTo>
                  <a:lnTo>
                    <a:pt x="10720" y="1097982"/>
                  </a:lnTo>
                  <a:lnTo>
                    <a:pt x="9399" y="1092079"/>
                  </a:lnTo>
                  <a:lnTo>
                    <a:pt x="8135" y="1086176"/>
                  </a:lnTo>
                  <a:lnTo>
                    <a:pt x="6937" y="1080273"/>
                  </a:lnTo>
                  <a:lnTo>
                    <a:pt x="5824" y="1074369"/>
                  </a:lnTo>
                  <a:lnTo>
                    <a:pt x="4796" y="1068466"/>
                  </a:lnTo>
                  <a:lnTo>
                    <a:pt x="3859" y="1062563"/>
                  </a:lnTo>
                  <a:lnTo>
                    <a:pt x="3017" y="1056660"/>
                  </a:lnTo>
                  <a:lnTo>
                    <a:pt x="2275" y="1050757"/>
                  </a:lnTo>
                  <a:lnTo>
                    <a:pt x="1637" y="1044854"/>
                  </a:lnTo>
                  <a:lnTo>
                    <a:pt x="1103" y="1038951"/>
                  </a:lnTo>
                  <a:lnTo>
                    <a:pt x="674" y="1033048"/>
                  </a:lnTo>
                  <a:lnTo>
                    <a:pt x="361" y="1027144"/>
                  </a:lnTo>
                  <a:lnTo>
                    <a:pt x="149" y="1021241"/>
                  </a:lnTo>
                  <a:lnTo>
                    <a:pt x="31" y="1015338"/>
                  </a:lnTo>
                  <a:lnTo>
                    <a:pt x="0" y="1009435"/>
                  </a:lnTo>
                  <a:lnTo>
                    <a:pt x="50" y="1003532"/>
                  </a:lnTo>
                  <a:lnTo>
                    <a:pt x="177" y="997629"/>
                  </a:lnTo>
                  <a:lnTo>
                    <a:pt x="373" y="991726"/>
                  </a:lnTo>
                  <a:lnTo>
                    <a:pt x="634" y="985823"/>
                  </a:lnTo>
                  <a:lnTo>
                    <a:pt x="961" y="979919"/>
                  </a:lnTo>
                  <a:lnTo>
                    <a:pt x="1346" y="974016"/>
                  </a:lnTo>
                  <a:lnTo>
                    <a:pt x="1783" y="968113"/>
                  </a:lnTo>
                  <a:lnTo>
                    <a:pt x="2273" y="962210"/>
                  </a:lnTo>
                  <a:lnTo>
                    <a:pt x="2816" y="956307"/>
                  </a:lnTo>
                  <a:lnTo>
                    <a:pt x="3416" y="950404"/>
                  </a:lnTo>
                  <a:lnTo>
                    <a:pt x="4077" y="944501"/>
                  </a:lnTo>
                  <a:lnTo>
                    <a:pt x="4804" y="938597"/>
                  </a:lnTo>
                  <a:lnTo>
                    <a:pt x="5614" y="932694"/>
                  </a:lnTo>
                  <a:lnTo>
                    <a:pt x="6513" y="926791"/>
                  </a:lnTo>
                  <a:lnTo>
                    <a:pt x="7508" y="920888"/>
                  </a:lnTo>
                  <a:lnTo>
                    <a:pt x="8606" y="914985"/>
                  </a:lnTo>
                  <a:lnTo>
                    <a:pt x="9819" y="909082"/>
                  </a:lnTo>
                  <a:lnTo>
                    <a:pt x="11153" y="903179"/>
                  </a:lnTo>
                  <a:lnTo>
                    <a:pt x="12618" y="897276"/>
                  </a:lnTo>
                  <a:lnTo>
                    <a:pt x="14218" y="891372"/>
                  </a:lnTo>
                  <a:lnTo>
                    <a:pt x="15973" y="885469"/>
                  </a:lnTo>
                  <a:lnTo>
                    <a:pt x="17876" y="879566"/>
                  </a:lnTo>
                  <a:lnTo>
                    <a:pt x="19917" y="873663"/>
                  </a:lnTo>
                  <a:lnTo>
                    <a:pt x="22089" y="867760"/>
                  </a:lnTo>
                  <a:lnTo>
                    <a:pt x="24387" y="861857"/>
                  </a:lnTo>
                  <a:lnTo>
                    <a:pt x="26801" y="855954"/>
                  </a:lnTo>
                  <a:lnTo>
                    <a:pt x="29320" y="850050"/>
                  </a:lnTo>
                  <a:lnTo>
                    <a:pt x="31932" y="844147"/>
                  </a:lnTo>
                  <a:lnTo>
                    <a:pt x="34633" y="838244"/>
                  </a:lnTo>
                  <a:lnTo>
                    <a:pt x="37405" y="832341"/>
                  </a:lnTo>
                  <a:lnTo>
                    <a:pt x="40232" y="826438"/>
                  </a:lnTo>
                  <a:lnTo>
                    <a:pt x="43104" y="820535"/>
                  </a:lnTo>
                  <a:lnTo>
                    <a:pt x="46015" y="814632"/>
                  </a:lnTo>
                  <a:lnTo>
                    <a:pt x="48958" y="808729"/>
                  </a:lnTo>
                  <a:lnTo>
                    <a:pt x="51929" y="802825"/>
                  </a:lnTo>
                  <a:lnTo>
                    <a:pt x="54926" y="796922"/>
                  </a:lnTo>
                  <a:lnTo>
                    <a:pt x="57951" y="791019"/>
                  </a:lnTo>
                  <a:lnTo>
                    <a:pt x="61003" y="785116"/>
                  </a:lnTo>
                  <a:lnTo>
                    <a:pt x="64084" y="779213"/>
                  </a:lnTo>
                  <a:lnTo>
                    <a:pt x="67196" y="773310"/>
                  </a:lnTo>
                  <a:lnTo>
                    <a:pt x="70341" y="767407"/>
                  </a:lnTo>
                  <a:lnTo>
                    <a:pt x="73522" y="761504"/>
                  </a:lnTo>
                  <a:lnTo>
                    <a:pt x="76741" y="755600"/>
                  </a:lnTo>
                  <a:lnTo>
                    <a:pt x="80000" y="749697"/>
                  </a:lnTo>
                  <a:lnTo>
                    <a:pt x="83301" y="743794"/>
                  </a:lnTo>
                  <a:lnTo>
                    <a:pt x="86645" y="737891"/>
                  </a:lnTo>
                  <a:lnTo>
                    <a:pt x="90026" y="731988"/>
                  </a:lnTo>
                  <a:lnTo>
                    <a:pt x="93441" y="726085"/>
                  </a:lnTo>
                  <a:lnTo>
                    <a:pt x="96885" y="720182"/>
                  </a:lnTo>
                  <a:lnTo>
                    <a:pt x="100351" y="714278"/>
                  </a:lnTo>
                  <a:lnTo>
                    <a:pt x="103834" y="708375"/>
                  </a:lnTo>
                  <a:lnTo>
                    <a:pt x="107326" y="702472"/>
                  </a:lnTo>
                  <a:lnTo>
                    <a:pt x="110816" y="696569"/>
                  </a:lnTo>
                  <a:lnTo>
                    <a:pt x="114292" y="690666"/>
                  </a:lnTo>
                  <a:lnTo>
                    <a:pt x="117744" y="684763"/>
                  </a:lnTo>
                  <a:lnTo>
                    <a:pt x="121161" y="678860"/>
                  </a:lnTo>
                  <a:lnTo>
                    <a:pt x="124532" y="672957"/>
                  </a:lnTo>
                  <a:lnTo>
                    <a:pt x="127847" y="667053"/>
                  </a:lnTo>
                  <a:lnTo>
                    <a:pt x="131094" y="661150"/>
                  </a:lnTo>
                  <a:lnTo>
                    <a:pt x="134265" y="655247"/>
                  </a:lnTo>
                  <a:lnTo>
                    <a:pt x="137344" y="649344"/>
                  </a:lnTo>
                  <a:lnTo>
                    <a:pt x="140316" y="643441"/>
                  </a:lnTo>
                  <a:lnTo>
                    <a:pt x="143185" y="637538"/>
                  </a:lnTo>
                  <a:lnTo>
                    <a:pt x="145945" y="631635"/>
                  </a:lnTo>
                  <a:lnTo>
                    <a:pt x="148594" y="625731"/>
                  </a:lnTo>
                  <a:lnTo>
                    <a:pt x="151131" y="619828"/>
                  </a:lnTo>
                  <a:lnTo>
                    <a:pt x="153556" y="613925"/>
                  </a:lnTo>
                  <a:lnTo>
                    <a:pt x="155874" y="608022"/>
                  </a:lnTo>
                  <a:lnTo>
                    <a:pt x="158086" y="602119"/>
                  </a:lnTo>
                  <a:lnTo>
                    <a:pt x="160195" y="596216"/>
                  </a:lnTo>
                  <a:lnTo>
                    <a:pt x="162225" y="590313"/>
                  </a:lnTo>
                  <a:lnTo>
                    <a:pt x="164188" y="584410"/>
                  </a:lnTo>
                  <a:lnTo>
                    <a:pt x="166099" y="578506"/>
                  </a:lnTo>
                  <a:lnTo>
                    <a:pt x="167972" y="572603"/>
                  </a:lnTo>
                  <a:lnTo>
                    <a:pt x="169822" y="566700"/>
                  </a:lnTo>
                  <a:lnTo>
                    <a:pt x="171664" y="560797"/>
                  </a:lnTo>
                  <a:lnTo>
                    <a:pt x="173512" y="554894"/>
                  </a:lnTo>
                  <a:lnTo>
                    <a:pt x="175385" y="548991"/>
                  </a:lnTo>
                  <a:lnTo>
                    <a:pt x="177290" y="543088"/>
                  </a:lnTo>
                  <a:lnTo>
                    <a:pt x="179235" y="537184"/>
                  </a:lnTo>
                  <a:lnTo>
                    <a:pt x="181225" y="531281"/>
                  </a:lnTo>
                  <a:lnTo>
                    <a:pt x="183260" y="525378"/>
                  </a:lnTo>
                  <a:lnTo>
                    <a:pt x="185342" y="519475"/>
                  </a:lnTo>
                  <a:lnTo>
                    <a:pt x="187467" y="513572"/>
                  </a:lnTo>
                  <a:lnTo>
                    <a:pt x="189632" y="507669"/>
                  </a:lnTo>
                  <a:lnTo>
                    <a:pt x="191831" y="501766"/>
                  </a:lnTo>
                  <a:lnTo>
                    <a:pt x="194050" y="495863"/>
                  </a:lnTo>
                  <a:lnTo>
                    <a:pt x="196283" y="489959"/>
                  </a:lnTo>
                  <a:lnTo>
                    <a:pt x="198519" y="484056"/>
                  </a:lnTo>
                  <a:lnTo>
                    <a:pt x="200751" y="478153"/>
                  </a:lnTo>
                  <a:lnTo>
                    <a:pt x="202972" y="472250"/>
                  </a:lnTo>
                  <a:lnTo>
                    <a:pt x="205174" y="466347"/>
                  </a:lnTo>
                  <a:lnTo>
                    <a:pt x="207352" y="460444"/>
                  </a:lnTo>
                  <a:lnTo>
                    <a:pt x="209494" y="454541"/>
                  </a:lnTo>
                  <a:lnTo>
                    <a:pt x="211601" y="448638"/>
                  </a:lnTo>
                  <a:lnTo>
                    <a:pt x="213669" y="442734"/>
                  </a:lnTo>
                  <a:lnTo>
                    <a:pt x="215695" y="436831"/>
                  </a:lnTo>
                  <a:lnTo>
                    <a:pt x="217676" y="430928"/>
                  </a:lnTo>
                  <a:lnTo>
                    <a:pt x="219607" y="425025"/>
                  </a:lnTo>
                  <a:lnTo>
                    <a:pt x="221485" y="419122"/>
                  </a:lnTo>
                  <a:lnTo>
                    <a:pt x="223306" y="413219"/>
                  </a:lnTo>
                  <a:lnTo>
                    <a:pt x="225054" y="407316"/>
                  </a:lnTo>
                  <a:lnTo>
                    <a:pt x="226734" y="401412"/>
                  </a:lnTo>
                  <a:lnTo>
                    <a:pt x="228340" y="395509"/>
                  </a:lnTo>
                  <a:lnTo>
                    <a:pt x="229868" y="389606"/>
                  </a:lnTo>
                  <a:lnTo>
                    <a:pt x="231314" y="383703"/>
                  </a:lnTo>
                  <a:lnTo>
                    <a:pt x="232675" y="377800"/>
                  </a:lnTo>
                  <a:lnTo>
                    <a:pt x="233947" y="371897"/>
                  </a:lnTo>
                  <a:lnTo>
                    <a:pt x="235130" y="365994"/>
                  </a:lnTo>
                  <a:lnTo>
                    <a:pt x="236210" y="360091"/>
                  </a:lnTo>
                  <a:lnTo>
                    <a:pt x="237205" y="354187"/>
                  </a:lnTo>
                  <a:lnTo>
                    <a:pt x="238118" y="348284"/>
                  </a:lnTo>
                  <a:lnTo>
                    <a:pt x="238957" y="342381"/>
                  </a:lnTo>
                  <a:lnTo>
                    <a:pt x="239726" y="336478"/>
                  </a:lnTo>
                  <a:lnTo>
                    <a:pt x="240435" y="330575"/>
                  </a:lnTo>
                  <a:lnTo>
                    <a:pt x="241093" y="324672"/>
                  </a:lnTo>
                  <a:lnTo>
                    <a:pt x="241707" y="318769"/>
                  </a:lnTo>
                  <a:lnTo>
                    <a:pt x="242283" y="312865"/>
                  </a:lnTo>
                  <a:lnTo>
                    <a:pt x="242836" y="306962"/>
                  </a:lnTo>
                  <a:lnTo>
                    <a:pt x="243374" y="301059"/>
                  </a:lnTo>
                  <a:lnTo>
                    <a:pt x="243902" y="295156"/>
                  </a:lnTo>
                  <a:lnTo>
                    <a:pt x="244426" y="289253"/>
                  </a:lnTo>
                  <a:lnTo>
                    <a:pt x="244948" y="283350"/>
                  </a:lnTo>
                  <a:lnTo>
                    <a:pt x="245471" y="277447"/>
                  </a:lnTo>
                  <a:lnTo>
                    <a:pt x="245996" y="271544"/>
                  </a:lnTo>
                  <a:lnTo>
                    <a:pt x="246521" y="265640"/>
                  </a:lnTo>
                  <a:lnTo>
                    <a:pt x="247044" y="259737"/>
                  </a:lnTo>
                  <a:lnTo>
                    <a:pt x="247562" y="253834"/>
                  </a:lnTo>
                  <a:lnTo>
                    <a:pt x="248069" y="247931"/>
                  </a:lnTo>
                  <a:lnTo>
                    <a:pt x="248563" y="242028"/>
                  </a:lnTo>
                  <a:lnTo>
                    <a:pt x="249038" y="236125"/>
                  </a:lnTo>
                  <a:lnTo>
                    <a:pt x="249490" y="230222"/>
                  </a:lnTo>
                  <a:lnTo>
                    <a:pt x="249914" y="224319"/>
                  </a:lnTo>
                  <a:lnTo>
                    <a:pt x="250303" y="218415"/>
                  </a:lnTo>
                  <a:lnTo>
                    <a:pt x="250656" y="212512"/>
                  </a:lnTo>
                  <a:lnTo>
                    <a:pt x="250972" y="206609"/>
                  </a:lnTo>
                  <a:lnTo>
                    <a:pt x="251250" y="200706"/>
                  </a:lnTo>
                  <a:lnTo>
                    <a:pt x="251490" y="194803"/>
                  </a:lnTo>
                  <a:lnTo>
                    <a:pt x="251692" y="188900"/>
                  </a:lnTo>
                  <a:lnTo>
                    <a:pt x="251858" y="182997"/>
                  </a:lnTo>
                  <a:lnTo>
                    <a:pt x="251991" y="177093"/>
                  </a:lnTo>
                  <a:lnTo>
                    <a:pt x="252091" y="171190"/>
                  </a:lnTo>
                  <a:lnTo>
                    <a:pt x="252165" y="165287"/>
                  </a:lnTo>
                  <a:lnTo>
                    <a:pt x="252219" y="159384"/>
                  </a:lnTo>
                  <a:lnTo>
                    <a:pt x="252258" y="153481"/>
                  </a:lnTo>
                  <a:lnTo>
                    <a:pt x="252286" y="147578"/>
                  </a:lnTo>
                  <a:lnTo>
                    <a:pt x="252309" y="141675"/>
                  </a:lnTo>
                  <a:lnTo>
                    <a:pt x="252330" y="135772"/>
                  </a:lnTo>
                  <a:lnTo>
                    <a:pt x="252354" y="129868"/>
                  </a:lnTo>
                  <a:lnTo>
                    <a:pt x="252384" y="123965"/>
                  </a:lnTo>
                  <a:lnTo>
                    <a:pt x="252425" y="118062"/>
                  </a:lnTo>
                  <a:lnTo>
                    <a:pt x="252477" y="112159"/>
                  </a:lnTo>
                  <a:lnTo>
                    <a:pt x="252541" y="106256"/>
                  </a:lnTo>
                  <a:lnTo>
                    <a:pt x="252618" y="100353"/>
                  </a:lnTo>
                  <a:lnTo>
                    <a:pt x="252707" y="94450"/>
                  </a:lnTo>
                  <a:lnTo>
                    <a:pt x="252808" y="88546"/>
                  </a:lnTo>
                  <a:lnTo>
                    <a:pt x="252918" y="82643"/>
                  </a:lnTo>
                  <a:lnTo>
                    <a:pt x="253038" y="76740"/>
                  </a:lnTo>
                  <a:lnTo>
                    <a:pt x="253164" y="70837"/>
                  </a:lnTo>
                  <a:lnTo>
                    <a:pt x="253294" y="64934"/>
                  </a:lnTo>
                  <a:lnTo>
                    <a:pt x="253427" y="59031"/>
                  </a:lnTo>
                  <a:lnTo>
                    <a:pt x="253560" y="53128"/>
                  </a:lnTo>
                  <a:lnTo>
                    <a:pt x="253692" y="47225"/>
                  </a:lnTo>
                  <a:lnTo>
                    <a:pt x="253821" y="41321"/>
                  </a:lnTo>
                  <a:lnTo>
                    <a:pt x="253948" y="35418"/>
                  </a:lnTo>
                  <a:lnTo>
                    <a:pt x="254070" y="29515"/>
                  </a:lnTo>
                  <a:lnTo>
                    <a:pt x="254187" y="23612"/>
                  </a:lnTo>
                  <a:lnTo>
                    <a:pt x="254299" y="17709"/>
                  </a:lnTo>
                  <a:lnTo>
                    <a:pt x="254407" y="11806"/>
                  </a:lnTo>
                  <a:lnTo>
                    <a:pt x="254509" y="5903"/>
                  </a:lnTo>
                  <a:lnTo>
                    <a:pt x="254607" y="0"/>
                  </a:lnTo>
                  <a:lnTo>
                    <a:pt x="256557" y="0"/>
                  </a:lnTo>
                  <a:lnTo>
                    <a:pt x="256654" y="5903"/>
                  </a:lnTo>
                  <a:lnTo>
                    <a:pt x="256757" y="11806"/>
                  </a:lnTo>
                  <a:lnTo>
                    <a:pt x="256864" y="17709"/>
                  </a:lnTo>
                  <a:lnTo>
                    <a:pt x="256976" y="23612"/>
                  </a:lnTo>
                  <a:lnTo>
                    <a:pt x="257094" y="29515"/>
                  </a:lnTo>
                  <a:lnTo>
                    <a:pt x="257216" y="35418"/>
                  </a:lnTo>
                  <a:lnTo>
                    <a:pt x="257342" y="41321"/>
                  </a:lnTo>
                  <a:lnTo>
                    <a:pt x="257472" y="47225"/>
                  </a:lnTo>
                  <a:lnTo>
                    <a:pt x="257604" y="53128"/>
                  </a:lnTo>
                  <a:lnTo>
                    <a:pt x="257737" y="59031"/>
                  </a:lnTo>
                  <a:lnTo>
                    <a:pt x="257869" y="64934"/>
                  </a:lnTo>
                  <a:lnTo>
                    <a:pt x="257999" y="70837"/>
                  </a:lnTo>
                  <a:lnTo>
                    <a:pt x="258125" y="76740"/>
                  </a:lnTo>
                  <a:lnTo>
                    <a:pt x="258245" y="82643"/>
                  </a:lnTo>
                  <a:lnTo>
                    <a:pt x="258356" y="88546"/>
                  </a:lnTo>
                  <a:lnTo>
                    <a:pt x="258456" y="94450"/>
                  </a:lnTo>
                  <a:lnTo>
                    <a:pt x="258545" y="100353"/>
                  </a:lnTo>
                  <a:lnTo>
                    <a:pt x="258622" y="106256"/>
                  </a:lnTo>
                  <a:lnTo>
                    <a:pt x="258686" y="112159"/>
                  </a:lnTo>
                  <a:lnTo>
                    <a:pt x="258738" y="118062"/>
                  </a:lnTo>
                  <a:lnTo>
                    <a:pt x="258779" y="123965"/>
                  </a:lnTo>
                  <a:lnTo>
                    <a:pt x="258810" y="129868"/>
                  </a:lnTo>
                  <a:lnTo>
                    <a:pt x="258833" y="135772"/>
                  </a:lnTo>
                  <a:lnTo>
                    <a:pt x="258855" y="141675"/>
                  </a:lnTo>
                  <a:lnTo>
                    <a:pt x="258877" y="147578"/>
                  </a:lnTo>
                  <a:lnTo>
                    <a:pt x="258905" y="153481"/>
                  </a:lnTo>
                  <a:lnTo>
                    <a:pt x="258944" y="159384"/>
                  </a:lnTo>
                  <a:lnTo>
                    <a:pt x="258998" y="165287"/>
                  </a:lnTo>
                  <a:lnTo>
                    <a:pt x="259072" y="171190"/>
                  </a:lnTo>
                  <a:lnTo>
                    <a:pt x="259172" y="177093"/>
                  </a:lnTo>
                  <a:lnTo>
                    <a:pt x="259305" y="182997"/>
                  </a:lnTo>
                  <a:lnTo>
                    <a:pt x="259472" y="188900"/>
                  </a:lnTo>
                  <a:lnTo>
                    <a:pt x="259674" y="194803"/>
                  </a:lnTo>
                  <a:lnTo>
                    <a:pt x="259913" y="200706"/>
                  </a:lnTo>
                  <a:lnTo>
                    <a:pt x="260191" y="206609"/>
                  </a:lnTo>
                  <a:lnTo>
                    <a:pt x="260507" y="212512"/>
                  </a:lnTo>
                  <a:lnTo>
                    <a:pt x="260860" y="218415"/>
                  </a:lnTo>
                  <a:lnTo>
                    <a:pt x="261249" y="224319"/>
                  </a:lnTo>
                  <a:lnTo>
                    <a:pt x="261674" y="230222"/>
                  </a:lnTo>
                  <a:lnTo>
                    <a:pt x="262126" y="236125"/>
                  </a:lnTo>
                  <a:lnTo>
                    <a:pt x="262601" y="242028"/>
                  </a:lnTo>
                  <a:lnTo>
                    <a:pt x="263094" y="247931"/>
                  </a:lnTo>
                  <a:lnTo>
                    <a:pt x="263602" y="253834"/>
                  </a:lnTo>
                  <a:lnTo>
                    <a:pt x="264119" y="259737"/>
                  </a:lnTo>
                  <a:lnTo>
                    <a:pt x="264642" y="265640"/>
                  </a:lnTo>
                  <a:lnTo>
                    <a:pt x="265167" y="271544"/>
                  </a:lnTo>
                  <a:lnTo>
                    <a:pt x="265692" y="277447"/>
                  </a:lnTo>
                  <a:lnTo>
                    <a:pt x="266215" y="283350"/>
                  </a:lnTo>
                  <a:lnTo>
                    <a:pt x="266738" y="289253"/>
                  </a:lnTo>
                  <a:lnTo>
                    <a:pt x="267261" y="295156"/>
                  </a:lnTo>
                  <a:lnTo>
                    <a:pt x="267789" y="301059"/>
                  </a:lnTo>
                  <a:lnTo>
                    <a:pt x="268327" y="306962"/>
                  </a:lnTo>
                  <a:lnTo>
                    <a:pt x="268880" y="312865"/>
                  </a:lnTo>
                  <a:lnTo>
                    <a:pt x="269457" y="318769"/>
                  </a:lnTo>
                  <a:lnTo>
                    <a:pt x="270071" y="324672"/>
                  </a:lnTo>
                  <a:lnTo>
                    <a:pt x="270728" y="330575"/>
                  </a:lnTo>
                  <a:lnTo>
                    <a:pt x="271437" y="336478"/>
                  </a:lnTo>
                  <a:lnTo>
                    <a:pt x="272207" y="342381"/>
                  </a:lnTo>
                  <a:lnTo>
                    <a:pt x="273045" y="348284"/>
                  </a:lnTo>
                  <a:lnTo>
                    <a:pt x="273958" y="354187"/>
                  </a:lnTo>
                  <a:lnTo>
                    <a:pt x="274953" y="360091"/>
                  </a:lnTo>
                  <a:lnTo>
                    <a:pt x="276034" y="365994"/>
                  </a:lnTo>
                  <a:lnTo>
                    <a:pt x="277217" y="371897"/>
                  </a:lnTo>
                  <a:lnTo>
                    <a:pt x="278489" y="377800"/>
                  </a:lnTo>
                  <a:lnTo>
                    <a:pt x="279849" y="383703"/>
                  </a:lnTo>
                  <a:lnTo>
                    <a:pt x="281295" y="389606"/>
                  </a:lnTo>
                  <a:lnTo>
                    <a:pt x="282823" y="395509"/>
                  </a:lnTo>
                  <a:lnTo>
                    <a:pt x="284429" y="401412"/>
                  </a:lnTo>
                  <a:lnTo>
                    <a:pt x="286109" y="407316"/>
                  </a:lnTo>
                  <a:lnTo>
                    <a:pt x="287857" y="413219"/>
                  </a:lnTo>
                  <a:lnTo>
                    <a:pt x="289678" y="419122"/>
                  </a:lnTo>
                  <a:lnTo>
                    <a:pt x="291556" y="425025"/>
                  </a:lnTo>
                  <a:lnTo>
                    <a:pt x="293488" y="430928"/>
                  </a:lnTo>
                  <a:lnTo>
                    <a:pt x="295468" y="436831"/>
                  </a:lnTo>
                  <a:lnTo>
                    <a:pt x="297494" y="442734"/>
                  </a:lnTo>
                  <a:lnTo>
                    <a:pt x="299562" y="448638"/>
                  </a:lnTo>
                  <a:lnTo>
                    <a:pt x="301669" y="454541"/>
                  </a:lnTo>
                  <a:lnTo>
                    <a:pt x="303812" y="460444"/>
                  </a:lnTo>
                  <a:lnTo>
                    <a:pt x="305989" y="466347"/>
                  </a:lnTo>
                  <a:lnTo>
                    <a:pt x="308191" y="472250"/>
                  </a:lnTo>
                  <a:lnTo>
                    <a:pt x="310412" y="478153"/>
                  </a:lnTo>
                  <a:lnTo>
                    <a:pt x="312644" y="484056"/>
                  </a:lnTo>
                  <a:lnTo>
                    <a:pt x="314881" y="489959"/>
                  </a:lnTo>
                  <a:lnTo>
                    <a:pt x="317113" y="495863"/>
                  </a:lnTo>
                  <a:lnTo>
                    <a:pt x="319333" y="501766"/>
                  </a:lnTo>
                  <a:lnTo>
                    <a:pt x="321532" y="507669"/>
                  </a:lnTo>
                  <a:lnTo>
                    <a:pt x="323696" y="513572"/>
                  </a:lnTo>
                  <a:lnTo>
                    <a:pt x="325821" y="519475"/>
                  </a:lnTo>
                  <a:lnTo>
                    <a:pt x="327903" y="525378"/>
                  </a:lnTo>
                  <a:lnTo>
                    <a:pt x="329939" y="531281"/>
                  </a:lnTo>
                  <a:lnTo>
                    <a:pt x="331928" y="537184"/>
                  </a:lnTo>
                  <a:lnTo>
                    <a:pt x="333873" y="543088"/>
                  </a:lnTo>
                  <a:lnTo>
                    <a:pt x="335779" y="548991"/>
                  </a:lnTo>
                  <a:lnTo>
                    <a:pt x="337651" y="554894"/>
                  </a:lnTo>
                  <a:lnTo>
                    <a:pt x="339500" y="560797"/>
                  </a:lnTo>
                  <a:lnTo>
                    <a:pt x="341342" y="566700"/>
                  </a:lnTo>
                  <a:lnTo>
                    <a:pt x="343192" y="572603"/>
                  </a:lnTo>
                  <a:lnTo>
                    <a:pt x="345064" y="578506"/>
                  </a:lnTo>
                  <a:lnTo>
                    <a:pt x="346975" y="584410"/>
                  </a:lnTo>
                  <a:lnTo>
                    <a:pt x="348938" y="590313"/>
                  </a:lnTo>
                  <a:lnTo>
                    <a:pt x="350968" y="596216"/>
                  </a:lnTo>
                  <a:lnTo>
                    <a:pt x="353077" y="602119"/>
                  </a:lnTo>
                  <a:lnTo>
                    <a:pt x="355289" y="608022"/>
                  </a:lnTo>
                  <a:lnTo>
                    <a:pt x="357607" y="613925"/>
                  </a:lnTo>
                  <a:lnTo>
                    <a:pt x="360033" y="619828"/>
                  </a:lnTo>
                  <a:lnTo>
                    <a:pt x="362570" y="625731"/>
                  </a:lnTo>
                  <a:lnTo>
                    <a:pt x="365219" y="631635"/>
                  </a:lnTo>
                  <a:lnTo>
                    <a:pt x="367979" y="637538"/>
                  </a:lnTo>
                  <a:lnTo>
                    <a:pt x="370847" y="643441"/>
                  </a:lnTo>
                  <a:lnTo>
                    <a:pt x="373819" y="649344"/>
                  </a:lnTo>
                  <a:lnTo>
                    <a:pt x="376898" y="655247"/>
                  </a:lnTo>
                  <a:lnTo>
                    <a:pt x="380069" y="661150"/>
                  </a:lnTo>
                  <a:lnTo>
                    <a:pt x="383317" y="667053"/>
                  </a:lnTo>
                  <a:lnTo>
                    <a:pt x="386631" y="672957"/>
                  </a:lnTo>
                  <a:lnTo>
                    <a:pt x="390002" y="678860"/>
                  </a:lnTo>
                  <a:lnTo>
                    <a:pt x="393419" y="684763"/>
                  </a:lnTo>
                  <a:lnTo>
                    <a:pt x="396871" y="690666"/>
                  </a:lnTo>
                  <a:lnTo>
                    <a:pt x="400348" y="696569"/>
                  </a:lnTo>
                  <a:lnTo>
                    <a:pt x="403838" y="702472"/>
                  </a:lnTo>
                  <a:lnTo>
                    <a:pt x="407329" y="708375"/>
                  </a:lnTo>
                  <a:lnTo>
                    <a:pt x="410812" y="714278"/>
                  </a:lnTo>
                  <a:lnTo>
                    <a:pt x="414279" y="720182"/>
                  </a:lnTo>
                  <a:lnTo>
                    <a:pt x="417722" y="726085"/>
                  </a:lnTo>
                  <a:lnTo>
                    <a:pt x="421137" y="731988"/>
                  </a:lnTo>
                  <a:lnTo>
                    <a:pt x="424518" y="737891"/>
                  </a:lnTo>
                  <a:lnTo>
                    <a:pt x="427862" y="743794"/>
                  </a:lnTo>
                  <a:lnTo>
                    <a:pt x="431164" y="749697"/>
                  </a:lnTo>
                  <a:lnTo>
                    <a:pt x="434422" y="755600"/>
                  </a:lnTo>
                  <a:lnTo>
                    <a:pt x="437641" y="761504"/>
                  </a:lnTo>
                  <a:lnTo>
                    <a:pt x="440822" y="767407"/>
                  </a:lnTo>
                  <a:lnTo>
                    <a:pt x="443967" y="773310"/>
                  </a:lnTo>
                  <a:lnTo>
                    <a:pt x="447079" y="779213"/>
                  </a:lnTo>
                  <a:lnTo>
                    <a:pt x="450160" y="785116"/>
                  </a:lnTo>
                  <a:lnTo>
                    <a:pt x="453213" y="791019"/>
                  </a:lnTo>
                  <a:lnTo>
                    <a:pt x="456237" y="796922"/>
                  </a:lnTo>
                  <a:lnTo>
                    <a:pt x="459235" y="802825"/>
                  </a:lnTo>
                  <a:lnTo>
                    <a:pt x="462206" y="808729"/>
                  </a:lnTo>
                  <a:lnTo>
                    <a:pt x="465149" y="814632"/>
                  </a:lnTo>
                  <a:lnTo>
                    <a:pt x="468059" y="820535"/>
                  </a:lnTo>
                  <a:lnTo>
                    <a:pt x="470932" y="826438"/>
                  </a:lnTo>
                  <a:lnTo>
                    <a:pt x="473758" y="832341"/>
                  </a:lnTo>
                  <a:lnTo>
                    <a:pt x="476530" y="838244"/>
                  </a:lnTo>
                  <a:lnTo>
                    <a:pt x="479231" y="844147"/>
                  </a:lnTo>
                  <a:lnTo>
                    <a:pt x="481844" y="850050"/>
                  </a:lnTo>
                  <a:lnTo>
                    <a:pt x="484363" y="855954"/>
                  </a:lnTo>
                  <a:lnTo>
                    <a:pt x="486776" y="861857"/>
                  </a:lnTo>
                  <a:lnTo>
                    <a:pt x="489074" y="867760"/>
                  </a:lnTo>
                  <a:lnTo>
                    <a:pt x="491247" y="873663"/>
                  </a:lnTo>
                  <a:lnTo>
                    <a:pt x="493287" y="879566"/>
                  </a:lnTo>
                  <a:lnTo>
                    <a:pt x="495190" y="885469"/>
                  </a:lnTo>
                  <a:lnTo>
                    <a:pt x="496945" y="891372"/>
                  </a:lnTo>
                  <a:lnTo>
                    <a:pt x="498546" y="897276"/>
                  </a:lnTo>
                  <a:lnTo>
                    <a:pt x="500010" y="903179"/>
                  </a:lnTo>
                  <a:lnTo>
                    <a:pt x="501345" y="909082"/>
                  </a:lnTo>
                  <a:lnTo>
                    <a:pt x="502557" y="914985"/>
                  </a:lnTo>
                  <a:lnTo>
                    <a:pt x="503656" y="920888"/>
                  </a:lnTo>
                  <a:lnTo>
                    <a:pt x="504650" y="926791"/>
                  </a:lnTo>
                  <a:lnTo>
                    <a:pt x="505549" y="932694"/>
                  </a:lnTo>
                  <a:lnTo>
                    <a:pt x="506360" y="938597"/>
                  </a:lnTo>
                  <a:lnTo>
                    <a:pt x="507087" y="944501"/>
                  </a:lnTo>
                  <a:lnTo>
                    <a:pt x="507747" y="950404"/>
                  </a:lnTo>
                  <a:lnTo>
                    <a:pt x="508347" y="956307"/>
                  </a:lnTo>
                  <a:lnTo>
                    <a:pt x="508891" y="962210"/>
                  </a:lnTo>
                  <a:lnTo>
                    <a:pt x="509381" y="968113"/>
                  </a:lnTo>
                  <a:lnTo>
                    <a:pt x="509818" y="974016"/>
                  </a:lnTo>
                  <a:lnTo>
                    <a:pt x="510202" y="979919"/>
                  </a:lnTo>
                  <a:lnTo>
                    <a:pt x="510529" y="985823"/>
                  </a:lnTo>
                  <a:lnTo>
                    <a:pt x="510790" y="991726"/>
                  </a:lnTo>
                  <a:lnTo>
                    <a:pt x="510987" y="997629"/>
                  </a:lnTo>
                  <a:lnTo>
                    <a:pt x="511113" y="1003532"/>
                  </a:lnTo>
                  <a:lnTo>
                    <a:pt x="511164" y="1009435"/>
                  </a:lnTo>
                  <a:lnTo>
                    <a:pt x="511133" y="1015338"/>
                  </a:lnTo>
                  <a:lnTo>
                    <a:pt x="511014" y="1021241"/>
                  </a:lnTo>
                  <a:lnTo>
                    <a:pt x="510802" y="1027144"/>
                  </a:lnTo>
                  <a:lnTo>
                    <a:pt x="510490" y="1033048"/>
                  </a:lnTo>
                  <a:lnTo>
                    <a:pt x="510060" y="1038951"/>
                  </a:lnTo>
                  <a:lnTo>
                    <a:pt x="509527" y="1044854"/>
                  </a:lnTo>
                  <a:lnTo>
                    <a:pt x="508888" y="1050757"/>
                  </a:lnTo>
                  <a:lnTo>
                    <a:pt x="508147" y="1056660"/>
                  </a:lnTo>
                  <a:lnTo>
                    <a:pt x="507305" y="1062563"/>
                  </a:lnTo>
                  <a:lnTo>
                    <a:pt x="506367" y="1068466"/>
                  </a:lnTo>
                  <a:lnTo>
                    <a:pt x="505339" y="1074369"/>
                  </a:lnTo>
                  <a:lnTo>
                    <a:pt x="504227" y="1080273"/>
                  </a:lnTo>
                  <a:lnTo>
                    <a:pt x="503028" y="1086176"/>
                  </a:lnTo>
                  <a:lnTo>
                    <a:pt x="501765" y="1092079"/>
                  </a:lnTo>
                  <a:lnTo>
                    <a:pt x="500444" y="1097982"/>
                  </a:lnTo>
                  <a:lnTo>
                    <a:pt x="499074" y="1103885"/>
                  </a:lnTo>
                  <a:lnTo>
                    <a:pt x="497663" y="1109788"/>
                  </a:lnTo>
                  <a:lnTo>
                    <a:pt x="496217" y="1115691"/>
                  </a:lnTo>
                  <a:lnTo>
                    <a:pt x="494743" y="1121595"/>
                  </a:lnTo>
                  <a:lnTo>
                    <a:pt x="493247" y="1127498"/>
                  </a:lnTo>
                  <a:lnTo>
                    <a:pt x="491733" y="1133401"/>
                  </a:lnTo>
                  <a:lnTo>
                    <a:pt x="490209" y="1139304"/>
                  </a:lnTo>
                  <a:lnTo>
                    <a:pt x="488679" y="1145207"/>
                  </a:lnTo>
                  <a:lnTo>
                    <a:pt x="487145" y="1151110"/>
                  </a:lnTo>
                  <a:lnTo>
                    <a:pt x="485610" y="1157013"/>
                  </a:lnTo>
                  <a:lnTo>
                    <a:pt x="484075" y="1162916"/>
                  </a:lnTo>
                  <a:lnTo>
                    <a:pt x="482540" y="1168820"/>
                  </a:lnTo>
                  <a:lnTo>
                    <a:pt x="481005" y="1174723"/>
                  </a:lnTo>
                  <a:lnTo>
                    <a:pt x="479463" y="1180626"/>
                  </a:lnTo>
                  <a:lnTo>
                    <a:pt x="477912" y="1186529"/>
                  </a:lnTo>
                  <a:lnTo>
                    <a:pt x="476343" y="1192432"/>
                  </a:lnTo>
                  <a:lnTo>
                    <a:pt x="474748" y="1198335"/>
                  </a:lnTo>
                  <a:lnTo>
                    <a:pt x="473119" y="1204238"/>
                  </a:lnTo>
                  <a:lnTo>
                    <a:pt x="471445" y="1210142"/>
                  </a:lnTo>
                  <a:lnTo>
                    <a:pt x="469714" y="1216045"/>
                  </a:lnTo>
                  <a:lnTo>
                    <a:pt x="467917" y="1221948"/>
                  </a:lnTo>
                  <a:lnTo>
                    <a:pt x="466029" y="1227851"/>
                  </a:lnTo>
                  <a:lnTo>
                    <a:pt x="464049" y="1233754"/>
                  </a:lnTo>
                  <a:lnTo>
                    <a:pt x="461972" y="1239657"/>
                  </a:lnTo>
                  <a:lnTo>
                    <a:pt x="459793" y="1245560"/>
                  </a:lnTo>
                  <a:lnTo>
                    <a:pt x="457510" y="1251463"/>
                  </a:lnTo>
                  <a:lnTo>
                    <a:pt x="455124" y="1257367"/>
                  </a:lnTo>
                  <a:lnTo>
                    <a:pt x="452637" y="1263270"/>
                  </a:lnTo>
                  <a:lnTo>
                    <a:pt x="450056" y="1269173"/>
                  </a:lnTo>
                  <a:lnTo>
                    <a:pt x="447378" y="1275076"/>
                  </a:lnTo>
                  <a:lnTo>
                    <a:pt x="444626" y="1280979"/>
                  </a:lnTo>
                  <a:lnTo>
                    <a:pt x="441816" y="1286882"/>
                  </a:lnTo>
                  <a:lnTo>
                    <a:pt x="438960" y="1292785"/>
                  </a:lnTo>
                  <a:lnTo>
                    <a:pt x="436072" y="1298689"/>
                  </a:lnTo>
                  <a:lnTo>
                    <a:pt x="433166" y="1304592"/>
                  </a:lnTo>
                  <a:lnTo>
                    <a:pt x="430254" y="1310495"/>
                  </a:lnTo>
                  <a:lnTo>
                    <a:pt x="427349" y="1316398"/>
                  </a:lnTo>
                  <a:lnTo>
                    <a:pt x="424464" y="1322301"/>
                  </a:lnTo>
                  <a:lnTo>
                    <a:pt x="421609" y="1328204"/>
                  </a:lnTo>
                  <a:lnTo>
                    <a:pt x="418791" y="1334107"/>
                  </a:lnTo>
                  <a:lnTo>
                    <a:pt x="416013" y="1340010"/>
                  </a:lnTo>
                  <a:lnTo>
                    <a:pt x="413280" y="1345914"/>
                  </a:lnTo>
                  <a:lnTo>
                    <a:pt x="410594" y="1351817"/>
                  </a:lnTo>
                  <a:lnTo>
                    <a:pt x="407957" y="1357720"/>
                  </a:lnTo>
                  <a:lnTo>
                    <a:pt x="405370" y="1363623"/>
                  </a:lnTo>
                  <a:lnTo>
                    <a:pt x="402837" y="1369526"/>
                  </a:lnTo>
                  <a:lnTo>
                    <a:pt x="400353" y="1375429"/>
                  </a:lnTo>
                  <a:lnTo>
                    <a:pt x="397916" y="1381332"/>
                  </a:lnTo>
                  <a:lnTo>
                    <a:pt x="395522" y="1387235"/>
                  </a:lnTo>
                  <a:lnTo>
                    <a:pt x="393171" y="1393139"/>
                  </a:lnTo>
                  <a:lnTo>
                    <a:pt x="390859" y="1399042"/>
                  </a:lnTo>
                  <a:lnTo>
                    <a:pt x="388585" y="1404945"/>
                  </a:lnTo>
                  <a:lnTo>
                    <a:pt x="386347" y="1410848"/>
                  </a:lnTo>
                  <a:lnTo>
                    <a:pt x="384147" y="1416751"/>
                  </a:lnTo>
                  <a:lnTo>
                    <a:pt x="381981" y="1422654"/>
                  </a:lnTo>
                  <a:lnTo>
                    <a:pt x="379847" y="1428557"/>
                  </a:lnTo>
                  <a:lnTo>
                    <a:pt x="377744" y="1434461"/>
                  </a:lnTo>
                  <a:lnTo>
                    <a:pt x="375672" y="1440364"/>
                  </a:lnTo>
                  <a:lnTo>
                    <a:pt x="373631" y="1446267"/>
                  </a:lnTo>
                  <a:lnTo>
                    <a:pt x="371622" y="1452170"/>
                  </a:lnTo>
                  <a:lnTo>
                    <a:pt x="369645" y="1458073"/>
                  </a:lnTo>
                  <a:lnTo>
                    <a:pt x="367703" y="1463976"/>
                  </a:lnTo>
                  <a:lnTo>
                    <a:pt x="365796" y="1469879"/>
                  </a:lnTo>
                  <a:lnTo>
                    <a:pt x="363920" y="1475782"/>
                  </a:lnTo>
                  <a:lnTo>
                    <a:pt x="362075" y="1481686"/>
                  </a:lnTo>
                  <a:lnTo>
                    <a:pt x="360259" y="1487589"/>
                  </a:lnTo>
                  <a:lnTo>
                    <a:pt x="358470" y="1493492"/>
                  </a:lnTo>
                  <a:lnTo>
                    <a:pt x="356704" y="1499395"/>
                  </a:lnTo>
                  <a:lnTo>
                    <a:pt x="354960" y="1505298"/>
                  </a:lnTo>
                  <a:lnTo>
                    <a:pt x="353234" y="1511201"/>
                  </a:lnTo>
                  <a:lnTo>
                    <a:pt x="351524" y="1517104"/>
                  </a:lnTo>
                  <a:lnTo>
                    <a:pt x="349825" y="1523008"/>
                  </a:lnTo>
                  <a:lnTo>
                    <a:pt x="348137" y="1528911"/>
                  </a:lnTo>
                  <a:lnTo>
                    <a:pt x="346458" y="1534814"/>
                  </a:lnTo>
                  <a:lnTo>
                    <a:pt x="344789" y="1540717"/>
                  </a:lnTo>
                  <a:lnTo>
                    <a:pt x="343132" y="1546620"/>
                  </a:lnTo>
                  <a:lnTo>
                    <a:pt x="341490" y="1552523"/>
                  </a:lnTo>
                  <a:lnTo>
                    <a:pt x="339866" y="1558426"/>
                  </a:lnTo>
                  <a:lnTo>
                    <a:pt x="338267" y="1564329"/>
                  </a:lnTo>
                  <a:lnTo>
                    <a:pt x="336694" y="1570233"/>
                  </a:lnTo>
                  <a:lnTo>
                    <a:pt x="335151" y="1576136"/>
                  </a:lnTo>
                  <a:lnTo>
                    <a:pt x="333640" y="1582039"/>
                  </a:lnTo>
                  <a:lnTo>
                    <a:pt x="332162" y="1587942"/>
                  </a:lnTo>
                  <a:lnTo>
                    <a:pt x="330717" y="1593845"/>
                  </a:lnTo>
                  <a:lnTo>
                    <a:pt x="329302" y="1599748"/>
                  </a:lnTo>
                  <a:lnTo>
                    <a:pt x="327915" y="1605651"/>
                  </a:lnTo>
                  <a:lnTo>
                    <a:pt x="326551" y="1611554"/>
                  </a:lnTo>
                  <a:lnTo>
                    <a:pt x="325200" y="1617458"/>
                  </a:lnTo>
                  <a:lnTo>
                    <a:pt x="323853" y="1623361"/>
                  </a:lnTo>
                  <a:lnTo>
                    <a:pt x="322504" y="1629264"/>
                  </a:lnTo>
                  <a:lnTo>
                    <a:pt x="321145" y="1635167"/>
                  </a:lnTo>
                  <a:lnTo>
                    <a:pt x="319769" y="1641070"/>
                  </a:lnTo>
                  <a:lnTo>
                    <a:pt x="318371" y="1646973"/>
                  </a:lnTo>
                  <a:lnTo>
                    <a:pt x="316944" y="1652876"/>
                  </a:lnTo>
                  <a:lnTo>
                    <a:pt x="315486" y="1658780"/>
                  </a:lnTo>
                  <a:lnTo>
                    <a:pt x="314000" y="1664683"/>
                  </a:lnTo>
                  <a:lnTo>
                    <a:pt x="312489" y="1670586"/>
                  </a:lnTo>
                  <a:lnTo>
                    <a:pt x="310957" y="1676489"/>
                  </a:lnTo>
                  <a:lnTo>
                    <a:pt x="309410" y="1682392"/>
                  </a:lnTo>
                  <a:lnTo>
                    <a:pt x="307857" y="1688295"/>
                  </a:lnTo>
                  <a:lnTo>
                    <a:pt x="306303" y="1694198"/>
                  </a:lnTo>
                  <a:lnTo>
                    <a:pt x="304760" y="1700101"/>
                  </a:lnTo>
                  <a:lnTo>
                    <a:pt x="303239" y="1706005"/>
                  </a:lnTo>
                  <a:lnTo>
                    <a:pt x="301747" y="1711908"/>
                  </a:lnTo>
                  <a:lnTo>
                    <a:pt x="300292" y="1717811"/>
                  </a:lnTo>
                  <a:lnTo>
                    <a:pt x="298882" y="1723714"/>
                  </a:lnTo>
                  <a:lnTo>
                    <a:pt x="297521" y="1729617"/>
                  </a:lnTo>
                  <a:lnTo>
                    <a:pt x="296217" y="1735520"/>
                  </a:lnTo>
                  <a:lnTo>
                    <a:pt x="294971" y="1741423"/>
                  </a:lnTo>
                  <a:lnTo>
                    <a:pt x="293791" y="1747327"/>
                  </a:lnTo>
                  <a:lnTo>
                    <a:pt x="292686" y="1753230"/>
                  </a:lnTo>
                  <a:lnTo>
                    <a:pt x="291647" y="1759133"/>
                  </a:lnTo>
                  <a:lnTo>
                    <a:pt x="290675" y="1765036"/>
                  </a:lnTo>
                  <a:lnTo>
                    <a:pt x="289768" y="1770939"/>
                  </a:lnTo>
                  <a:lnTo>
                    <a:pt x="288925" y="1776842"/>
                  </a:lnTo>
                  <a:lnTo>
                    <a:pt x="288142" y="1782745"/>
                  </a:lnTo>
                  <a:lnTo>
                    <a:pt x="287415" y="1788648"/>
                  </a:lnTo>
                  <a:lnTo>
                    <a:pt x="286741" y="1794552"/>
                  </a:lnTo>
                  <a:lnTo>
                    <a:pt x="286118" y="1800455"/>
                  </a:lnTo>
                  <a:lnTo>
                    <a:pt x="285533" y="1806358"/>
                  </a:lnTo>
                  <a:lnTo>
                    <a:pt x="284978" y="1812261"/>
                  </a:lnTo>
                  <a:lnTo>
                    <a:pt x="284447" y="1818164"/>
                  </a:lnTo>
                  <a:lnTo>
                    <a:pt x="283932" y="1824067"/>
                  </a:lnTo>
                  <a:lnTo>
                    <a:pt x="283428" y="1829970"/>
                  </a:lnTo>
                  <a:lnTo>
                    <a:pt x="282928" y="1835874"/>
                  </a:lnTo>
                  <a:lnTo>
                    <a:pt x="282426" y="1841777"/>
                  </a:lnTo>
                  <a:lnTo>
                    <a:pt x="281916" y="1847680"/>
                  </a:lnTo>
                  <a:lnTo>
                    <a:pt x="281396" y="1853583"/>
                  </a:lnTo>
                  <a:lnTo>
                    <a:pt x="280862" y="1859486"/>
                  </a:lnTo>
                  <a:lnTo>
                    <a:pt x="280315" y="1865389"/>
                  </a:lnTo>
                  <a:lnTo>
                    <a:pt x="279753" y="1871292"/>
                  </a:lnTo>
                  <a:lnTo>
                    <a:pt x="279177" y="1877195"/>
                  </a:lnTo>
                  <a:lnTo>
                    <a:pt x="278589" y="1883099"/>
                  </a:lnTo>
                  <a:lnTo>
                    <a:pt x="277991" y="1889002"/>
                  </a:lnTo>
                  <a:lnTo>
                    <a:pt x="277385" y="1894905"/>
                  </a:lnTo>
                  <a:lnTo>
                    <a:pt x="276776" y="1900808"/>
                  </a:lnTo>
                  <a:lnTo>
                    <a:pt x="276167" y="1906711"/>
                  </a:lnTo>
                  <a:lnTo>
                    <a:pt x="275561" y="1912614"/>
                  </a:lnTo>
                  <a:lnTo>
                    <a:pt x="274963" y="1918517"/>
                  </a:lnTo>
                  <a:lnTo>
                    <a:pt x="274375" y="1924420"/>
                  </a:lnTo>
                  <a:lnTo>
                    <a:pt x="273800" y="1930324"/>
                  </a:lnTo>
                  <a:lnTo>
                    <a:pt x="273242" y="1936227"/>
                  </a:lnTo>
                  <a:lnTo>
                    <a:pt x="272707" y="1942130"/>
                  </a:lnTo>
                  <a:lnTo>
                    <a:pt x="272195" y="1948033"/>
                  </a:lnTo>
                  <a:lnTo>
                    <a:pt x="271708" y="1953936"/>
                  </a:lnTo>
                  <a:lnTo>
                    <a:pt x="271247" y="1959839"/>
                  </a:lnTo>
                  <a:lnTo>
                    <a:pt x="270815" y="1965742"/>
                  </a:lnTo>
                  <a:lnTo>
                    <a:pt x="270413" y="1971646"/>
                  </a:lnTo>
                  <a:lnTo>
                    <a:pt x="270041" y="1977549"/>
                  </a:lnTo>
                  <a:lnTo>
                    <a:pt x="269700" y="1983452"/>
                  </a:lnTo>
                  <a:lnTo>
                    <a:pt x="269395" y="1989355"/>
                  </a:lnTo>
                  <a:lnTo>
                    <a:pt x="269122" y="1995258"/>
                  </a:lnTo>
                  <a:lnTo>
                    <a:pt x="268878" y="2001161"/>
                  </a:lnTo>
                  <a:lnTo>
                    <a:pt x="268662" y="2007064"/>
                  </a:lnTo>
                  <a:lnTo>
                    <a:pt x="268473" y="2012967"/>
                  </a:lnTo>
                  <a:lnTo>
                    <a:pt x="268308" y="2018871"/>
                  </a:lnTo>
                  <a:lnTo>
                    <a:pt x="268164" y="2024774"/>
                  </a:lnTo>
                  <a:lnTo>
                    <a:pt x="268040" y="2030677"/>
                  </a:lnTo>
                  <a:lnTo>
                    <a:pt x="267932" y="2036580"/>
                  </a:lnTo>
                  <a:lnTo>
                    <a:pt x="267836" y="2042483"/>
                  </a:lnTo>
                  <a:lnTo>
                    <a:pt x="267746" y="2048386"/>
                  </a:lnTo>
                  <a:lnTo>
                    <a:pt x="267661" y="2054289"/>
                  </a:lnTo>
                  <a:lnTo>
                    <a:pt x="267575" y="2060193"/>
                  </a:lnTo>
                  <a:lnTo>
                    <a:pt x="267487" y="2066096"/>
                  </a:lnTo>
                  <a:lnTo>
                    <a:pt x="267392" y="2071999"/>
                  </a:lnTo>
                  <a:lnTo>
                    <a:pt x="267287" y="2077902"/>
                  </a:lnTo>
                  <a:lnTo>
                    <a:pt x="267169" y="2083805"/>
                  </a:lnTo>
                  <a:lnTo>
                    <a:pt x="267035" y="2089708"/>
                  </a:lnTo>
                  <a:lnTo>
                    <a:pt x="266884" y="2095611"/>
                  </a:lnTo>
                  <a:lnTo>
                    <a:pt x="266714" y="2101514"/>
                  </a:lnTo>
                  <a:lnTo>
                    <a:pt x="266524" y="2107418"/>
                  </a:lnTo>
                  <a:lnTo>
                    <a:pt x="266313" y="2113321"/>
                  </a:lnTo>
                  <a:lnTo>
                    <a:pt x="266080" y="2119224"/>
                  </a:lnTo>
                  <a:lnTo>
                    <a:pt x="265825" y="2125127"/>
                  </a:lnTo>
                  <a:lnTo>
                    <a:pt x="265547" y="2131030"/>
                  </a:lnTo>
                  <a:lnTo>
                    <a:pt x="265247" y="2136933"/>
                  </a:lnTo>
                  <a:lnTo>
                    <a:pt x="264929" y="2142836"/>
                  </a:lnTo>
                  <a:lnTo>
                    <a:pt x="264595" y="2148739"/>
                  </a:lnTo>
                  <a:lnTo>
                    <a:pt x="264247" y="2154643"/>
                  </a:lnTo>
                  <a:lnTo>
                    <a:pt x="263888" y="2160546"/>
                  </a:lnTo>
                  <a:lnTo>
                    <a:pt x="263522" y="2166449"/>
                  </a:lnTo>
                  <a:lnTo>
                    <a:pt x="263153" y="2172352"/>
                  </a:lnTo>
                  <a:lnTo>
                    <a:pt x="262785" y="2178255"/>
                  </a:lnTo>
                  <a:lnTo>
                    <a:pt x="262424" y="2184158"/>
                  </a:lnTo>
                  <a:lnTo>
                    <a:pt x="262074" y="2190061"/>
                  </a:lnTo>
                  <a:lnTo>
                    <a:pt x="261739" y="2195965"/>
                  </a:lnTo>
                  <a:lnTo>
                    <a:pt x="261424" y="2201868"/>
                  </a:lnTo>
                  <a:lnTo>
                    <a:pt x="261131" y="2207771"/>
                  </a:lnTo>
                  <a:lnTo>
                    <a:pt x="260864" y="2213674"/>
                  </a:lnTo>
                  <a:lnTo>
                    <a:pt x="260624" y="2219577"/>
                  </a:lnTo>
                  <a:lnTo>
                    <a:pt x="260417" y="2225480"/>
                  </a:lnTo>
                  <a:lnTo>
                    <a:pt x="260242" y="2231383"/>
                  </a:lnTo>
                  <a:lnTo>
                    <a:pt x="260096" y="2237286"/>
                  </a:lnTo>
                  <a:lnTo>
                    <a:pt x="259980" y="2243190"/>
                  </a:lnTo>
                  <a:lnTo>
                    <a:pt x="259890" y="2249093"/>
                  </a:lnTo>
                  <a:lnTo>
                    <a:pt x="259824" y="2254996"/>
                  </a:lnTo>
                  <a:lnTo>
                    <a:pt x="259779" y="2260899"/>
                  </a:lnTo>
                  <a:lnTo>
                    <a:pt x="259753" y="2266802"/>
                  </a:lnTo>
                  <a:lnTo>
                    <a:pt x="259741" y="2272705"/>
                  </a:lnTo>
                  <a:lnTo>
                    <a:pt x="259740" y="2278608"/>
                  </a:lnTo>
                  <a:lnTo>
                    <a:pt x="259744" y="2284512"/>
                  </a:lnTo>
                  <a:lnTo>
                    <a:pt x="259750" y="2290415"/>
                  </a:lnTo>
                  <a:lnTo>
                    <a:pt x="259754" y="2296318"/>
                  </a:lnTo>
                  <a:lnTo>
                    <a:pt x="259754" y="2302221"/>
                  </a:lnTo>
                  <a:lnTo>
                    <a:pt x="259747" y="2308124"/>
                  </a:lnTo>
                  <a:lnTo>
                    <a:pt x="259731" y="2314027"/>
                  </a:lnTo>
                  <a:lnTo>
                    <a:pt x="259703" y="2319930"/>
                  </a:lnTo>
                  <a:lnTo>
                    <a:pt x="259662" y="2325833"/>
                  </a:lnTo>
                  <a:lnTo>
                    <a:pt x="259608" y="2331737"/>
                  </a:lnTo>
                  <a:lnTo>
                    <a:pt x="259541" y="2337640"/>
                  </a:lnTo>
                  <a:lnTo>
                    <a:pt x="259460" y="2343543"/>
                  </a:lnTo>
                  <a:lnTo>
                    <a:pt x="259368" y="2349446"/>
                  </a:lnTo>
                  <a:lnTo>
                    <a:pt x="259263" y="2355349"/>
                  </a:lnTo>
                  <a:lnTo>
                    <a:pt x="259147" y="2361252"/>
                  </a:lnTo>
                  <a:lnTo>
                    <a:pt x="259022" y="2367155"/>
                  </a:lnTo>
                  <a:lnTo>
                    <a:pt x="258887" y="2373059"/>
                  </a:lnTo>
                  <a:lnTo>
                    <a:pt x="258745" y="2378962"/>
                  </a:lnTo>
                  <a:lnTo>
                    <a:pt x="258599" y="2384865"/>
                  </a:lnTo>
                  <a:lnTo>
                    <a:pt x="258449" y="2390768"/>
                  </a:lnTo>
                  <a:lnTo>
                    <a:pt x="258298" y="2396671"/>
                  </a:lnTo>
                  <a:lnTo>
                    <a:pt x="258146" y="2402574"/>
                  </a:lnTo>
                  <a:lnTo>
                    <a:pt x="257997" y="2408477"/>
                  </a:lnTo>
                  <a:lnTo>
                    <a:pt x="257852" y="2414380"/>
                  </a:lnTo>
                  <a:lnTo>
                    <a:pt x="257713" y="2420284"/>
                  </a:lnTo>
                  <a:lnTo>
                    <a:pt x="257583" y="2426187"/>
                  </a:lnTo>
                  <a:lnTo>
                    <a:pt x="257462" y="2432090"/>
                  </a:lnTo>
                  <a:lnTo>
                    <a:pt x="257352" y="2437993"/>
                  </a:lnTo>
                  <a:lnTo>
                    <a:pt x="257255" y="2443896"/>
                  </a:lnTo>
                  <a:lnTo>
                    <a:pt x="257171" y="2449799"/>
                  </a:lnTo>
                  <a:lnTo>
                    <a:pt x="257102" y="2455702"/>
                  </a:lnTo>
                  <a:lnTo>
                    <a:pt x="257049" y="2461605"/>
                  </a:lnTo>
                  <a:lnTo>
                    <a:pt x="257014" y="2467509"/>
                  </a:lnTo>
                  <a:lnTo>
                    <a:pt x="256993" y="2473412"/>
                  </a:lnTo>
                  <a:lnTo>
                    <a:pt x="256988" y="2479315"/>
                  </a:lnTo>
                  <a:lnTo>
                    <a:pt x="256997" y="2485218"/>
                  </a:lnTo>
                  <a:lnTo>
                    <a:pt x="257019" y="2491121"/>
                  </a:lnTo>
                  <a:lnTo>
                    <a:pt x="257054" y="2497024"/>
                  </a:lnTo>
                  <a:lnTo>
                    <a:pt x="257098" y="2502927"/>
                  </a:lnTo>
                  <a:lnTo>
                    <a:pt x="257152" y="2508831"/>
                  </a:lnTo>
                  <a:lnTo>
                    <a:pt x="257213" y="2514734"/>
                  </a:lnTo>
                  <a:lnTo>
                    <a:pt x="257279" y="2520637"/>
                  </a:lnTo>
                  <a:lnTo>
                    <a:pt x="257348" y="2526540"/>
                  </a:lnTo>
                  <a:lnTo>
                    <a:pt x="257418" y="2532443"/>
                  </a:lnTo>
                  <a:lnTo>
                    <a:pt x="257488" y="2538346"/>
                  </a:lnTo>
                  <a:lnTo>
                    <a:pt x="257557" y="2544249"/>
                  </a:lnTo>
                  <a:lnTo>
                    <a:pt x="257623" y="2550152"/>
                  </a:lnTo>
                  <a:lnTo>
                    <a:pt x="257685" y="2556056"/>
                  </a:lnTo>
                  <a:lnTo>
                    <a:pt x="257741" y="2561959"/>
                  </a:lnTo>
                  <a:lnTo>
                    <a:pt x="257791" y="2567862"/>
                  </a:lnTo>
                  <a:lnTo>
                    <a:pt x="257834" y="2573765"/>
                  </a:lnTo>
                  <a:lnTo>
                    <a:pt x="257870" y="2579668"/>
                  </a:lnTo>
                  <a:lnTo>
                    <a:pt x="257899" y="2585571"/>
                  </a:lnTo>
                  <a:lnTo>
                    <a:pt x="257919" y="2591474"/>
                  </a:lnTo>
                  <a:lnTo>
                    <a:pt x="257931" y="2597378"/>
                  </a:lnTo>
                  <a:lnTo>
                    <a:pt x="257935" y="2603281"/>
                  </a:lnTo>
                  <a:lnTo>
                    <a:pt x="257929" y="2609184"/>
                  </a:lnTo>
                  <a:lnTo>
                    <a:pt x="257914" y="2615087"/>
                  </a:lnTo>
                  <a:lnTo>
                    <a:pt x="257892" y="2620990"/>
                  </a:lnTo>
                  <a:lnTo>
                    <a:pt x="257864" y="2626893"/>
                  </a:lnTo>
                  <a:lnTo>
                    <a:pt x="257828" y="2632796"/>
                  </a:lnTo>
                  <a:lnTo>
                    <a:pt x="257788" y="2638699"/>
                  </a:lnTo>
                  <a:lnTo>
                    <a:pt x="257743" y="2644603"/>
                  </a:lnTo>
                  <a:lnTo>
                    <a:pt x="257696" y="2650506"/>
                  </a:lnTo>
                  <a:lnTo>
                    <a:pt x="257647" y="2656409"/>
                  </a:lnTo>
                  <a:lnTo>
                    <a:pt x="257598" y="2662312"/>
                  </a:lnTo>
                  <a:lnTo>
                    <a:pt x="257551" y="2668215"/>
                  </a:lnTo>
                  <a:lnTo>
                    <a:pt x="257507" y="2674118"/>
                  </a:lnTo>
                  <a:lnTo>
                    <a:pt x="257468" y="2680021"/>
                  </a:lnTo>
                  <a:lnTo>
                    <a:pt x="257434" y="2685924"/>
                  </a:lnTo>
                  <a:lnTo>
                    <a:pt x="257406" y="2691828"/>
                  </a:lnTo>
                  <a:lnTo>
                    <a:pt x="257385" y="2697731"/>
                  </a:lnTo>
                  <a:lnTo>
                    <a:pt x="257371" y="2703634"/>
                  </a:lnTo>
                  <a:lnTo>
                    <a:pt x="257365" y="2709537"/>
                  </a:lnTo>
                  <a:lnTo>
                    <a:pt x="257365" y="2715440"/>
                  </a:lnTo>
                  <a:lnTo>
                    <a:pt x="257372" y="2721343"/>
                  </a:lnTo>
                  <a:lnTo>
                    <a:pt x="257383" y="2727246"/>
                  </a:lnTo>
                  <a:lnTo>
                    <a:pt x="257399" y="2733150"/>
                  </a:lnTo>
                  <a:lnTo>
                    <a:pt x="257419" y="2739053"/>
                  </a:lnTo>
                  <a:lnTo>
                    <a:pt x="257441" y="2744956"/>
                  </a:lnTo>
                  <a:lnTo>
                    <a:pt x="257466" y="2750859"/>
                  </a:lnTo>
                  <a:lnTo>
                    <a:pt x="257490" y="2756762"/>
                  </a:lnTo>
                  <a:lnTo>
                    <a:pt x="257515" y="2762665"/>
                  </a:lnTo>
                  <a:lnTo>
                    <a:pt x="257539" y="2768568"/>
                  </a:lnTo>
                  <a:lnTo>
                    <a:pt x="257562" y="2774471"/>
                  </a:lnTo>
                  <a:lnTo>
                    <a:pt x="257582" y="2780375"/>
                  </a:lnTo>
                  <a:lnTo>
                    <a:pt x="257601" y="2786278"/>
                  </a:lnTo>
                  <a:lnTo>
                    <a:pt x="257617" y="2792181"/>
                  </a:lnTo>
                  <a:lnTo>
                    <a:pt x="257630" y="2798084"/>
                  </a:lnTo>
                  <a:lnTo>
                    <a:pt x="257640" y="2803987"/>
                  </a:lnTo>
                  <a:lnTo>
                    <a:pt x="257646" y="2809890"/>
                  </a:lnTo>
                  <a:lnTo>
                    <a:pt x="257649" y="2815793"/>
                  </a:lnTo>
                  <a:lnTo>
                    <a:pt x="257648" y="2821697"/>
                  </a:lnTo>
                  <a:lnTo>
                    <a:pt x="257643" y="2827600"/>
                  </a:lnTo>
                  <a:lnTo>
                    <a:pt x="257634" y="2833503"/>
                  </a:lnTo>
                  <a:lnTo>
                    <a:pt x="257621" y="2839406"/>
                  </a:lnTo>
                  <a:lnTo>
                    <a:pt x="257603" y="2845309"/>
                  </a:lnTo>
                  <a:lnTo>
                    <a:pt x="257583" y="2851212"/>
                  </a:lnTo>
                  <a:lnTo>
                    <a:pt x="257561" y="2857115"/>
                  </a:lnTo>
                  <a:lnTo>
                    <a:pt x="257539" y="2863018"/>
                  </a:lnTo>
                  <a:lnTo>
                    <a:pt x="257520" y="2868922"/>
                  </a:lnTo>
                  <a:lnTo>
                    <a:pt x="257505" y="2874825"/>
                  </a:lnTo>
                  <a:lnTo>
                    <a:pt x="257498" y="2880728"/>
                  </a:lnTo>
                  <a:lnTo>
                    <a:pt x="257503" y="2886631"/>
                  </a:lnTo>
                  <a:lnTo>
                    <a:pt x="257526" y="2892534"/>
                  </a:lnTo>
                  <a:lnTo>
                    <a:pt x="257571" y="2898437"/>
                  </a:lnTo>
                  <a:lnTo>
                    <a:pt x="257642" y="2904340"/>
                  </a:lnTo>
                  <a:lnTo>
                    <a:pt x="257742" y="2910243"/>
                  </a:lnTo>
                  <a:lnTo>
                    <a:pt x="257874" y="2916147"/>
                  </a:lnTo>
                  <a:lnTo>
                    <a:pt x="258041" y="2922050"/>
                  </a:lnTo>
                  <a:lnTo>
                    <a:pt x="258243" y="2927953"/>
                  </a:lnTo>
                  <a:lnTo>
                    <a:pt x="258481" y="2933856"/>
                  </a:lnTo>
                  <a:lnTo>
                    <a:pt x="258756" y="2939759"/>
                  </a:lnTo>
                  <a:lnTo>
                    <a:pt x="259062" y="2945662"/>
                  </a:lnTo>
                  <a:lnTo>
                    <a:pt x="259392" y="2951565"/>
                  </a:lnTo>
                  <a:lnTo>
                    <a:pt x="259737" y="2957469"/>
                  </a:lnTo>
                  <a:lnTo>
                    <a:pt x="260089" y="2963372"/>
                  </a:lnTo>
                  <a:lnTo>
                    <a:pt x="260438" y="2969275"/>
                  </a:lnTo>
                  <a:lnTo>
                    <a:pt x="260775" y="2975178"/>
                  </a:lnTo>
                  <a:lnTo>
                    <a:pt x="261087" y="2981081"/>
                  </a:lnTo>
                  <a:lnTo>
                    <a:pt x="261361" y="2986984"/>
                  </a:lnTo>
                  <a:lnTo>
                    <a:pt x="261584" y="2992887"/>
                  </a:lnTo>
                  <a:lnTo>
                    <a:pt x="261750" y="2998790"/>
                  </a:lnTo>
                  <a:lnTo>
                    <a:pt x="261852" y="3004694"/>
                  </a:lnTo>
                  <a:lnTo>
                    <a:pt x="261888" y="3010597"/>
                  </a:lnTo>
                  <a:lnTo>
                    <a:pt x="261853" y="3016500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" name="pg32"/>
            <p:cNvSpPr/>
            <p:nvPr/>
          </p:nvSpPr>
          <p:spPr>
            <a:xfrm>
              <a:off x="3663418" y="3600088"/>
              <a:ext cx="501341" cy="3431417"/>
            </a:xfrm>
            <a:custGeom>
              <a:avLst/>
              <a:gdLst/>
              <a:ahLst/>
              <a:cxnLst/>
              <a:rect l="0" t="0" r="0" b="0"/>
              <a:pathLst>
                <a:path w="501341" h="3431417">
                  <a:moveTo>
                    <a:pt x="247197" y="3431417"/>
                  </a:moveTo>
                  <a:lnTo>
                    <a:pt x="247096" y="3424702"/>
                  </a:lnTo>
                  <a:lnTo>
                    <a:pt x="247045" y="3417987"/>
                  </a:lnTo>
                  <a:lnTo>
                    <a:pt x="247042" y="3411272"/>
                  </a:lnTo>
                  <a:lnTo>
                    <a:pt x="247084" y="3404557"/>
                  </a:lnTo>
                  <a:lnTo>
                    <a:pt x="247168" y="3397842"/>
                  </a:lnTo>
                  <a:lnTo>
                    <a:pt x="247286" y="3391127"/>
                  </a:lnTo>
                  <a:lnTo>
                    <a:pt x="247434" y="3384411"/>
                  </a:lnTo>
                  <a:lnTo>
                    <a:pt x="247602" y="3377696"/>
                  </a:lnTo>
                  <a:lnTo>
                    <a:pt x="247786" y="3370981"/>
                  </a:lnTo>
                  <a:lnTo>
                    <a:pt x="247977" y="3364266"/>
                  </a:lnTo>
                  <a:lnTo>
                    <a:pt x="248169" y="3357551"/>
                  </a:lnTo>
                  <a:lnTo>
                    <a:pt x="248359" y="3350836"/>
                  </a:lnTo>
                  <a:lnTo>
                    <a:pt x="248542" y="3344121"/>
                  </a:lnTo>
                  <a:lnTo>
                    <a:pt x="248715" y="3337406"/>
                  </a:lnTo>
                  <a:lnTo>
                    <a:pt x="248877" y="3330691"/>
                  </a:lnTo>
                  <a:lnTo>
                    <a:pt x="249026" y="3323976"/>
                  </a:lnTo>
                  <a:lnTo>
                    <a:pt x="249160" y="3317260"/>
                  </a:lnTo>
                  <a:lnTo>
                    <a:pt x="249278" y="3310545"/>
                  </a:lnTo>
                  <a:lnTo>
                    <a:pt x="249376" y="3303830"/>
                  </a:lnTo>
                  <a:lnTo>
                    <a:pt x="249457" y="3297115"/>
                  </a:lnTo>
                  <a:lnTo>
                    <a:pt x="249520" y="3290400"/>
                  </a:lnTo>
                  <a:lnTo>
                    <a:pt x="249564" y="3283685"/>
                  </a:lnTo>
                  <a:lnTo>
                    <a:pt x="249590" y="3276970"/>
                  </a:lnTo>
                  <a:lnTo>
                    <a:pt x="249599" y="3270255"/>
                  </a:lnTo>
                  <a:lnTo>
                    <a:pt x="249591" y="3263540"/>
                  </a:lnTo>
                  <a:lnTo>
                    <a:pt x="249568" y="3256825"/>
                  </a:lnTo>
                  <a:lnTo>
                    <a:pt x="249532" y="3250109"/>
                  </a:lnTo>
                  <a:lnTo>
                    <a:pt x="249485" y="3243394"/>
                  </a:lnTo>
                  <a:lnTo>
                    <a:pt x="249428" y="3236679"/>
                  </a:lnTo>
                  <a:lnTo>
                    <a:pt x="249367" y="3229964"/>
                  </a:lnTo>
                  <a:lnTo>
                    <a:pt x="249302" y="3223249"/>
                  </a:lnTo>
                  <a:lnTo>
                    <a:pt x="249237" y="3216534"/>
                  </a:lnTo>
                  <a:lnTo>
                    <a:pt x="249174" y="3209819"/>
                  </a:lnTo>
                  <a:lnTo>
                    <a:pt x="249115" y="3203104"/>
                  </a:lnTo>
                  <a:lnTo>
                    <a:pt x="249063" y="3196389"/>
                  </a:lnTo>
                  <a:lnTo>
                    <a:pt x="249017" y="3189673"/>
                  </a:lnTo>
                  <a:lnTo>
                    <a:pt x="248981" y="3182958"/>
                  </a:lnTo>
                  <a:lnTo>
                    <a:pt x="248954" y="3176243"/>
                  </a:lnTo>
                  <a:lnTo>
                    <a:pt x="248937" y="3169528"/>
                  </a:lnTo>
                  <a:lnTo>
                    <a:pt x="248929" y="3162813"/>
                  </a:lnTo>
                  <a:lnTo>
                    <a:pt x="248929" y="3156098"/>
                  </a:lnTo>
                  <a:lnTo>
                    <a:pt x="248935" y="3149383"/>
                  </a:lnTo>
                  <a:lnTo>
                    <a:pt x="248947" y="3142668"/>
                  </a:lnTo>
                  <a:lnTo>
                    <a:pt x="248963" y="3135953"/>
                  </a:lnTo>
                  <a:lnTo>
                    <a:pt x="248981" y="3129238"/>
                  </a:lnTo>
                  <a:lnTo>
                    <a:pt x="249000" y="3122522"/>
                  </a:lnTo>
                  <a:lnTo>
                    <a:pt x="249018" y="3115807"/>
                  </a:lnTo>
                  <a:lnTo>
                    <a:pt x="249033" y="3109092"/>
                  </a:lnTo>
                  <a:lnTo>
                    <a:pt x="249043" y="3102377"/>
                  </a:lnTo>
                  <a:lnTo>
                    <a:pt x="249048" y="3095662"/>
                  </a:lnTo>
                  <a:lnTo>
                    <a:pt x="249047" y="3088947"/>
                  </a:lnTo>
                  <a:lnTo>
                    <a:pt x="249039" y="3082232"/>
                  </a:lnTo>
                  <a:lnTo>
                    <a:pt x="249025" y="3075517"/>
                  </a:lnTo>
                  <a:lnTo>
                    <a:pt x="249006" y="3068802"/>
                  </a:lnTo>
                  <a:lnTo>
                    <a:pt x="248982" y="3062087"/>
                  </a:lnTo>
                  <a:lnTo>
                    <a:pt x="248956" y="3055371"/>
                  </a:lnTo>
                  <a:lnTo>
                    <a:pt x="248929" y="3048656"/>
                  </a:lnTo>
                  <a:lnTo>
                    <a:pt x="248904" y="3041941"/>
                  </a:lnTo>
                  <a:lnTo>
                    <a:pt x="248883" y="3035226"/>
                  </a:lnTo>
                  <a:lnTo>
                    <a:pt x="248869" y="3028511"/>
                  </a:lnTo>
                  <a:lnTo>
                    <a:pt x="248863" y="3021796"/>
                  </a:lnTo>
                  <a:lnTo>
                    <a:pt x="248866" y="3015081"/>
                  </a:lnTo>
                  <a:lnTo>
                    <a:pt x="248878" y="3008366"/>
                  </a:lnTo>
                  <a:lnTo>
                    <a:pt x="248898" y="3001651"/>
                  </a:lnTo>
                  <a:lnTo>
                    <a:pt x="248925" y="2994935"/>
                  </a:lnTo>
                  <a:lnTo>
                    <a:pt x="248957" y="2988220"/>
                  </a:lnTo>
                  <a:lnTo>
                    <a:pt x="248993" y="2981505"/>
                  </a:lnTo>
                  <a:lnTo>
                    <a:pt x="249029" y="2974790"/>
                  </a:lnTo>
                  <a:lnTo>
                    <a:pt x="249062" y="2968075"/>
                  </a:lnTo>
                  <a:lnTo>
                    <a:pt x="249091" y="2961360"/>
                  </a:lnTo>
                  <a:lnTo>
                    <a:pt x="249113" y="2954645"/>
                  </a:lnTo>
                  <a:lnTo>
                    <a:pt x="249128" y="2947930"/>
                  </a:lnTo>
                  <a:lnTo>
                    <a:pt x="249135" y="2941215"/>
                  </a:lnTo>
                  <a:lnTo>
                    <a:pt x="249134" y="2934500"/>
                  </a:lnTo>
                  <a:lnTo>
                    <a:pt x="249125" y="2927784"/>
                  </a:lnTo>
                  <a:lnTo>
                    <a:pt x="249109" y="2921069"/>
                  </a:lnTo>
                  <a:lnTo>
                    <a:pt x="249087" y="2914354"/>
                  </a:lnTo>
                  <a:lnTo>
                    <a:pt x="249060" y="2907639"/>
                  </a:lnTo>
                  <a:lnTo>
                    <a:pt x="249030" y="2900924"/>
                  </a:lnTo>
                  <a:lnTo>
                    <a:pt x="248998" y="2894209"/>
                  </a:lnTo>
                  <a:lnTo>
                    <a:pt x="248965" y="2887494"/>
                  </a:lnTo>
                  <a:lnTo>
                    <a:pt x="248930" y="2880779"/>
                  </a:lnTo>
                  <a:lnTo>
                    <a:pt x="248893" y="2874064"/>
                  </a:lnTo>
                  <a:lnTo>
                    <a:pt x="248854" y="2867349"/>
                  </a:lnTo>
                  <a:lnTo>
                    <a:pt x="248811" y="2860633"/>
                  </a:lnTo>
                  <a:lnTo>
                    <a:pt x="248762" y="2853918"/>
                  </a:lnTo>
                  <a:lnTo>
                    <a:pt x="248705" y="2847203"/>
                  </a:lnTo>
                  <a:lnTo>
                    <a:pt x="248637" y="2840488"/>
                  </a:lnTo>
                  <a:lnTo>
                    <a:pt x="248556" y="2833773"/>
                  </a:lnTo>
                  <a:lnTo>
                    <a:pt x="248462" y="2827058"/>
                  </a:lnTo>
                  <a:lnTo>
                    <a:pt x="248354" y="2820343"/>
                  </a:lnTo>
                  <a:lnTo>
                    <a:pt x="248231" y="2813628"/>
                  </a:lnTo>
                  <a:lnTo>
                    <a:pt x="248096" y="2806913"/>
                  </a:lnTo>
                  <a:lnTo>
                    <a:pt x="247950" y="2800197"/>
                  </a:lnTo>
                  <a:lnTo>
                    <a:pt x="247797" y="2793482"/>
                  </a:lnTo>
                  <a:lnTo>
                    <a:pt x="247641" y="2786767"/>
                  </a:lnTo>
                  <a:lnTo>
                    <a:pt x="247486" y="2780052"/>
                  </a:lnTo>
                  <a:lnTo>
                    <a:pt x="247339" y="2773337"/>
                  </a:lnTo>
                  <a:lnTo>
                    <a:pt x="247203" y="2766622"/>
                  </a:lnTo>
                  <a:lnTo>
                    <a:pt x="247084" y="2759907"/>
                  </a:lnTo>
                  <a:lnTo>
                    <a:pt x="246982" y="2753192"/>
                  </a:lnTo>
                  <a:lnTo>
                    <a:pt x="246900" y="2746477"/>
                  </a:lnTo>
                  <a:lnTo>
                    <a:pt x="246837" y="2739762"/>
                  </a:lnTo>
                  <a:lnTo>
                    <a:pt x="246792" y="2733046"/>
                  </a:lnTo>
                  <a:lnTo>
                    <a:pt x="246762" y="2726331"/>
                  </a:lnTo>
                  <a:lnTo>
                    <a:pt x="246744" y="2719616"/>
                  </a:lnTo>
                  <a:lnTo>
                    <a:pt x="246731" y="2712901"/>
                  </a:lnTo>
                  <a:lnTo>
                    <a:pt x="246719" y="2706186"/>
                  </a:lnTo>
                  <a:lnTo>
                    <a:pt x="246702" y="2699471"/>
                  </a:lnTo>
                  <a:lnTo>
                    <a:pt x="246675" y="2692756"/>
                  </a:lnTo>
                  <a:lnTo>
                    <a:pt x="246635" y="2686041"/>
                  </a:lnTo>
                  <a:lnTo>
                    <a:pt x="246581" y="2679326"/>
                  </a:lnTo>
                  <a:lnTo>
                    <a:pt x="246510" y="2672611"/>
                  </a:lnTo>
                  <a:lnTo>
                    <a:pt x="246425" y="2665895"/>
                  </a:lnTo>
                  <a:lnTo>
                    <a:pt x="246326" y="2659180"/>
                  </a:lnTo>
                  <a:lnTo>
                    <a:pt x="246217" y="2652465"/>
                  </a:lnTo>
                  <a:lnTo>
                    <a:pt x="246100" y="2645750"/>
                  </a:lnTo>
                  <a:lnTo>
                    <a:pt x="245981" y="2639035"/>
                  </a:lnTo>
                  <a:lnTo>
                    <a:pt x="245864" y="2632320"/>
                  </a:lnTo>
                  <a:lnTo>
                    <a:pt x="245751" y="2625605"/>
                  </a:lnTo>
                  <a:lnTo>
                    <a:pt x="245645" y="2618890"/>
                  </a:lnTo>
                  <a:lnTo>
                    <a:pt x="245547" y="2612175"/>
                  </a:lnTo>
                  <a:lnTo>
                    <a:pt x="245456" y="2605460"/>
                  </a:lnTo>
                  <a:lnTo>
                    <a:pt x="245372" y="2598744"/>
                  </a:lnTo>
                  <a:lnTo>
                    <a:pt x="245292" y="2592029"/>
                  </a:lnTo>
                  <a:lnTo>
                    <a:pt x="245214" y="2585314"/>
                  </a:lnTo>
                  <a:lnTo>
                    <a:pt x="245134" y="2578599"/>
                  </a:lnTo>
                  <a:lnTo>
                    <a:pt x="245048" y="2571884"/>
                  </a:lnTo>
                  <a:lnTo>
                    <a:pt x="244952" y="2565169"/>
                  </a:lnTo>
                  <a:lnTo>
                    <a:pt x="244843" y="2558454"/>
                  </a:lnTo>
                  <a:lnTo>
                    <a:pt x="244721" y="2551739"/>
                  </a:lnTo>
                  <a:lnTo>
                    <a:pt x="244583" y="2545024"/>
                  </a:lnTo>
                  <a:lnTo>
                    <a:pt x="244430" y="2538308"/>
                  </a:lnTo>
                  <a:lnTo>
                    <a:pt x="244264" y="2531593"/>
                  </a:lnTo>
                  <a:lnTo>
                    <a:pt x="244087" y="2524878"/>
                  </a:lnTo>
                  <a:lnTo>
                    <a:pt x="243903" y="2518163"/>
                  </a:lnTo>
                  <a:lnTo>
                    <a:pt x="243715" y="2511448"/>
                  </a:lnTo>
                  <a:lnTo>
                    <a:pt x="243530" y="2504733"/>
                  </a:lnTo>
                  <a:lnTo>
                    <a:pt x="243350" y="2498018"/>
                  </a:lnTo>
                  <a:lnTo>
                    <a:pt x="243181" y="2491303"/>
                  </a:lnTo>
                  <a:lnTo>
                    <a:pt x="243023" y="2484588"/>
                  </a:lnTo>
                  <a:lnTo>
                    <a:pt x="242878" y="2477873"/>
                  </a:lnTo>
                  <a:lnTo>
                    <a:pt x="242744" y="2471157"/>
                  </a:lnTo>
                  <a:lnTo>
                    <a:pt x="242620" y="2464442"/>
                  </a:lnTo>
                  <a:lnTo>
                    <a:pt x="242500" y="2457727"/>
                  </a:lnTo>
                  <a:lnTo>
                    <a:pt x="242380" y="2451012"/>
                  </a:lnTo>
                  <a:lnTo>
                    <a:pt x="242254" y="2444297"/>
                  </a:lnTo>
                  <a:lnTo>
                    <a:pt x="242113" y="2437582"/>
                  </a:lnTo>
                  <a:lnTo>
                    <a:pt x="241952" y="2430867"/>
                  </a:lnTo>
                  <a:lnTo>
                    <a:pt x="241765" y="2424152"/>
                  </a:lnTo>
                  <a:lnTo>
                    <a:pt x="241549" y="2417437"/>
                  </a:lnTo>
                  <a:lnTo>
                    <a:pt x="241300" y="2410722"/>
                  </a:lnTo>
                  <a:lnTo>
                    <a:pt x="241016" y="2404006"/>
                  </a:lnTo>
                  <a:lnTo>
                    <a:pt x="240698" y="2397291"/>
                  </a:lnTo>
                  <a:lnTo>
                    <a:pt x="240347" y="2390576"/>
                  </a:lnTo>
                  <a:lnTo>
                    <a:pt x="239964" y="2383861"/>
                  </a:lnTo>
                  <a:lnTo>
                    <a:pt x="239550" y="2377146"/>
                  </a:lnTo>
                  <a:lnTo>
                    <a:pt x="239112" y="2370431"/>
                  </a:lnTo>
                  <a:lnTo>
                    <a:pt x="238655" y="2363716"/>
                  </a:lnTo>
                  <a:lnTo>
                    <a:pt x="238184" y="2357001"/>
                  </a:lnTo>
                  <a:lnTo>
                    <a:pt x="237706" y="2350286"/>
                  </a:lnTo>
                  <a:lnTo>
                    <a:pt x="237225" y="2343570"/>
                  </a:lnTo>
                  <a:lnTo>
                    <a:pt x="236747" y="2336855"/>
                  </a:lnTo>
                  <a:lnTo>
                    <a:pt x="236279" y="2330140"/>
                  </a:lnTo>
                  <a:lnTo>
                    <a:pt x="235825" y="2323425"/>
                  </a:lnTo>
                  <a:lnTo>
                    <a:pt x="235390" y="2316710"/>
                  </a:lnTo>
                  <a:lnTo>
                    <a:pt x="234981" y="2309995"/>
                  </a:lnTo>
                  <a:lnTo>
                    <a:pt x="234601" y="2303280"/>
                  </a:lnTo>
                  <a:lnTo>
                    <a:pt x="234248" y="2296565"/>
                  </a:lnTo>
                  <a:lnTo>
                    <a:pt x="233922" y="2289850"/>
                  </a:lnTo>
                  <a:lnTo>
                    <a:pt x="233618" y="2283135"/>
                  </a:lnTo>
                  <a:lnTo>
                    <a:pt x="233331" y="2276419"/>
                  </a:lnTo>
                  <a:lnTo>
                    <a:pt x="233054" y="2269704"/>
                  </a:lnTo>
                  <a:lnTo>
                    <a:pt x="232776" y="2262989"/>
                  </a:lnTo>
                  <a:lnTo>
                    <a:pt x="232488" y="2256274"/>
                  </a:lnTo>
                  <a:lnTo>
                    <a:pt x="232177" y="2249559"/>
                  </a:lnTo>
                  <a:lnTo>
                    <a:pt x="231827" y="2242844"/>
                  </a:lnTo>
                  <a:lnTo>
                    <a:pt x="231428" y="2236129"/>
                  </a:lnTo>
                  <a:lnTo>
                    <a:pt x="230974" y="2229414"/>
                  </a:lnTo>
                  <a:lnTo>
                    <a:pt x="230459" y="2222699"/>
                  </a:lnTo>
                  <a:lnTo>
                    <a:pt x="229882" y="2215984"/>
                  </a:lnTo>
                  <a:lnTo>
                    <a:pt x="229243" y="2209268"/>
                  </a:lnTo>
                  <a:lnTo>
                    <a:pt x="228546" y="2202553"/>
                  </a:lnTo>
                  <a:lnTo>
                    <a:pt x="227800" y="2195838"/>
                  </a:lnTo>
                  <a:lnTo>
                    <a:pt x="227013" y="2189123"/>
                  </a:lnTo>
                  <a:lnTo>
                    <a:pt x="226198" y="2182408"/>
                  </a:lnTo>
                  <a:lnTo>
                    <a:pt x="225368" y="2175693"/>
                  </a:lnTo>
                  <a:lnTo>
                    <a:pt x="224537" y="2168978"/>
                  </a:lnTo>
                  <a:lnTo>
                    <a:pt x="223718" y="2162263"/>
                  </a:lnTo>
                  <a:lnTo>
                    <a:pt x="222917" y="2155548"/>
                  </a:lnTo>
                  <a:lnTo>
                    <a:pt x="222142" y="2148832"/>
                  </a:lnTo>
                  <a:lnTo>
                    <a:pt x="221394" y="2142117"/>
                  </a:lnTo>
                  <a:lnTo>
                    <a:pt x="220672" y="2135402"/>
                  </a:lnTo>
                  <a:lnTo>
                    <a:pt x="219972" y="2128687"/>
                  </a:lnTo>
                  <a:lnTo>
                    <a:pt x="219288" y="2121972"/>
                  </a:lnTo>
                  <a:lnTo>
                    <a:pt x="218609" y="2115257"/>
                  </a:lnTo>
                  <a:lnTo>
                    <a:pt x="217923" y="2108542"/>
                  </a:lnTo>
                  <a:lnTo>
                    <a:pt x="217217" y="2101827"/>
                  </a:lnTo>
                  <a:lnTo>
                    <a:pt x="216479" y="2095112"/>
                  </a:lnTo>
                  <a:lnTo>
                    <a:pt x="215699" y="2088397"/>
                  </a:lnTo>
                  <a:lnTo>
                    <a:pt x="214868" y="2081681"/>
                  </a:lnTo>
                  <a:lnTo>
                    <a:pt x="213978" y="2074966"/>
                  </a:lnTo>
                  <a:lnTo>
                    <a:pt x="213024" y="2068251"/>
                  </a:lnTo>
                  <a:lnTo>
                    <a:pt x="212003" y="2061536"/>
                  </a:lnTo>
                  <a:lnTo>
                    <a:pt x="210912" y="2054821"/>
                  </a:lnTo>
                  <a:lnTo>
                    <a:pt x="209751" y="2048106"/>
                  </a:lnTo>
                  <a:lnTo>
                    <a:pt x="208513" y="2041391"/>
                  </a:lnTo>
                  <a:lnTo>
                    <a:pt x="207210" y="2034676"/>
                  </a:lnTo>
                  <a:lnTo>
                    <a:pt x="205845" y="2027961"/>
                  </a:lnTo>
                  <a:lnTo>
                    <a:pt x="204421" y="2021246"/>
                  </a:lnTo>
                  <a:lnTo>
                    <a:pt x="202942" y="2014530"/>
                  </a:lnTo>
                  <a:lnTo>
                    <a:pt x="201414" y="2007815"/>
                  </a:lnTo>
                  <a:lnTo>
                    <a:pt x="199840" y="2001100"/>
                  </a:lnTo>
                  <a:lnTo>
                    <a:pt x="198226" y="1994385"/>
                  </a:lnTo>
                  <a:lnTo>
                    <a:pt x="196574" y="1987670"/>
                  </a:lnTo>
                  <a:lnTo>
                    <a:pt x="194887" y="1980955"/>
                  </a:lnTo>
                  <a:lnTo>
                    <a:pt x="193165" y="1974240"/>
                  </a:lnTo>
                  <a:lnTo>
                    <a:pt x="191412" y="1967525"/>
                  </a:lnTo>
                  <a:lnTo>
                    <a:pt x="189625" y="1960810"/>
                  </a:lnTo>
                  <a:lnTo>
                    <a:pt x="187804" y="1954095"/>
                  </a:lnTo>
                  <a:lnTo>
                    <a:pt x="185944" y="1947379"/>
                  </a:lnTo>
                  <a:lnTo>
                    <a:pt x="184041" y="1940664"/>
                  </a:lnTo>
                  <a:lnTo>
                    <a:pt x="182091" y="1933949"/>
                  </a:lnTo>
                  <a:lnTo>
                    <a:pt x="180089" y="1927234"/>
                  </a:lnTo>
                  <a:lnTo>
                    <a:pt x="178033" y="1920519"/>
                  </a:lnTo>
                  <a:lnTo>
                    <a:pt x="175920" y="1913804"/>
                  </a:lnTo>
                  <a:lnTo>
                    <a:pt x="173746" y="1907089"/>
                  </a:lnTo>
                  <a:lnTo>
                    <a:pt x="171520" y="1900374"/>
                  </a:lnTo>
                  <a:lnTo>
                    <a:pt x="169248" y="1893659"/>
                  </a:lnTo>
                  <a:lnTo>
                    <a:pt x="166937" y="1886943"/>
                  </a:lnTo>
                  <a:lnTo>
                    <a:pt x="164598" y="1880228"/>
                  </a:lnTo>
                  <a:lnTo>
                    <a:pt x="162242" y="1873513"/>
                  </a:lnTo>
                  <a:lnTo>
                    <a:pt x="159880" y="1866798"/>
                  </a:lnTo>
                  <a:lnTo>
                    <a:pt x="157525" y="1860083"/>
                  </a:lnTo>
                  <a:lnTo>
                    <a:pt x="155188" y="1853368"/>
                  </a:lnTo>
                  <a:lnTo>
                    <a:pt x="152882" y="1846653"/>
                  </a:lnTo>
                  <a:lnTo>
                    <a:pt x="150618" y="1839938"/>
                  </a:lnTo>
                  <a:lnTo>
                    <a:pt x="148397" y="1833223"/>
                  </a:lnTo>
                  <a:lnTo>
                    <a:pt x="146220" y="1826508"/>
                  </a:lnTo>
                  <a:lnTo>
                    <a:pt x="144086" y="1819792"/>
                  </a:lnTo>
                  <a:lnTo>
                    <a:pt x="141986" y="1813077"/>
                  </a:lnTo>
                  <a:lnTo>
                    <a:pt x="139913" y="1806362"/>
                  </a:lnTo>
                  <a:lnTo>
                    <a:pt x="137854" y="1799647"/>
                  </a:lnTo>
                  <a:lnTo>
                    <a:pt x="135794" y="1792932"/>
                  </a:lnTo>
                  <a:lnTo>
                    <a:pt x="133719" y="1786217"/>
                  </a:lnTo>
                  <a:lnTo>
                    <a:pt x="131611" y="1779502"/>
                  </a:lnTo>
                  <a:lnTo>
                    <a:pt x="129453" y="1772787"/>
                  </a:lnTo>
                  <a:lnTo>
                    <a:pt x="127237" y="1766072"/>
                  </a:lnTo>
                  <a:lnTo>
                    <a:pt x="124955" y="1759357"/>
                  </a:lnTo>
                  <a:lnTo>
                    <a:pt x="122602" y="1752641"/>
                  </a:lnTo>
                  <a:lnTo>
                    <a:pt x="120174" y="1745926"/>
                  </a:lnTo>
                  <a:lnTo>
                    <a:pt x="117673" y="1739211"/>
                  </a:lnTo>
                  <a:lnTo>
                    <a:pt x="115099" y="1732496"/>
                  </a:lnTo>
                  <a:lnTo>
                    <a:pt x="112456" y="1725781"/>
                  </a:lnTo>
                  <a:lnTo>
                    <a:pt x="109750" y="1719066"/>
                  </a:lnTo>
                  <a:lnTo>
                    <a:pt x="106985" y="1712351"/>
                  </a:lnTo>
                  <a:lnTo>
                    <a:pt x="104172" y="1705636"/>
                  </a:lnTo>
                  <a:lnTo>
                    <a:pt x="101327" y="1698921"/>
                  </a:lnTo>
                  <a:lnTo>
                    <a:pt x="98463" y="1692205"/>
                  </a:lnTo>
                  <a:lnTo>
                    <a:pt x="95599" y="1685490"/>
                  </a:lnTo>
                  <a:lnTo>
                    <a:pt x="92751" y="1678775"/>
                  </a:lnTo>
                  <a:lnTo>
                    <a:pt x="89940" y="1672060"/>
                  </a:lnTo>
                  <a:lnTo>
                    <a:pt x="87185" y="1665345"/>
                  </a:lnTo>
                  <a:lnTo>
                    <a:pt x="84508" y="1658630"/>
                  </a:lnTo>
                  <a:lnTo>
                    <a:pt x="81924" y="1651915"/>
                  </a:lnTo>
                  <a:lnTo>
                    <a:pt x="79456" y="1645200"/>
                  </a:lnTo>
                  <a:lnTo>
                    <a:pt x="77111" y="1638485"/>
                  </a:lnTo>
                  <a:lnTo>
                    <a:pt x="74883" y="1631770"/>
                  </a:lnTo>
                  <a:lnTo>
                    <a:pt x="72763" y="1625054"/>
                  </a:lnTo>
                  <a:lnTo>
                    <a:pt x="70738" y="1618339"/>
                  </a:lnTo>
                  <a:lnTo>
                    <a:pt x="68785" y="1611624"/>
                  </a:lnTo>
                  <a:lnTo>
                    <a:pt x="66881" y="1604909"/>
                  </a:lnTo>
                  <a:lnTo>
                    <a:pt x="64996" y="1598194"/>
                  </a:lnTo>
                  <a:lnTo>
                    <a:pt x="63099" y="1591479"/>
                  </a:lnTo>
                  <a:lnTo>
                    <a:pt x="61161" y="1584764"/>
                  </a:lnTo>
                  <a:lnTo>
                    <a:pt x="59147" y="1578049"/>
                  </a:lnTo>
                  <a:lnTo>
                    <a:pt x="57036" y="1571334"/>
                  </a:lnTo>
                  <a:lnTo>
                    <a:pt x="54817" y="1564619"/>
                  </a:lnTo>
                  <a:lnTo>
                    <a:pt x="52486" y="1557903"/>
                  </a:lnTo>
                  <a:lnTo>
                    <a:pt x="50044" y="1551188"/>
                  </a:lnTo>
                  <a:lnTo>
                    <a:pt x="47500" y="1544473"/>
                  </a:lnTo>
                  <a:lnTo>
                    <a:pt x="44868" y="1537758"/>
                  </a:lnTo>
                  <a:lnTo>
                    <a:pt x="42168" y="1531043"/>
                  </a:lnTo>
                  <a:lnTo>
                    <a:pt x="39423" y="1524328"/>
                  </a:lnTo>
                  <a:lnTo>
                    <a:pt x="36656" y="1517613"/>
                  </a:lnTo>
                  <a:lnTo>
                    <a:pt x="33896" y="1510898"/>
                  </a:lnTo>
                  <a:lnTo>
                    <a:pt x="31171" y="1504183"/>
                  </a:lnTo>
                  <a:lnTo>
                    <a:pt x="28503" y="1497467"/>
                  </a:lnTo>
                  <a:lnTo>
                    <a:pt x="25908" y="1490752"/>
                  </a:lnTo>
                  <a:lnTo>
                    <a:pt x="23402" y="1484037"/>
                  </a:lnTo>
                  <a:lnTo>
                    <a:pt x="20998" y="1477322"/>
                  </a:lnTo>
                  <a:lnTo>
                    <a:pt x="18702" y="1470607"/>
                  </a:lnTo>
                  <a:lnTo>
                    <a:pt x="16523" y="1463892"/>
                  </a:lnTo>
                  <a:lnTo>
                    <a:pt x="14461" y="1457177"/>
                  </a:lnTo>
                  <a:lnTo>
                    <a:pt x="12521" y="1450462"/>
                  </a:lnTo>
                  <a:lnTo>
                    <a:pt x="10715" y="1443747"/>
                  </a:lnTo>
                  <a:lnTo>
                    <a:pt x="9033" y="1437032"/>
                  </a:lnTo>
                  <a:lnTo>
                    <a:pt x="7476" y="1430316"/>
                  </a:lnTo>
                  <a:lnTo>
                    <a:pt x="6046" y="1423601"/>
                  </a:lnTo>
                  <a:lnTo>
                    <a:pt x="4749" y="1416886"/>
                  </a:lnTo>
                  <a:lnTo>
                    <a:pt x="3591" y="1410171"/>
                  </a:lnTo>
                  <a:lnTo>
                    <a:pt x="2579" y="1403456"/>
                  </a:lnTo>
                  <a:lnTo>
                    <a:pt x="1721" y="1396741"/>
                  </a:lnTo>
                  <a:lnTo>
                    <a:pt x="1024" y="1390026"/>
                  </a:lnTo>
                  <a:lnTo>
                    <a:pt x="496" y="1383311"/>
                  </a:lnTo>
                  <a:lnTo>
                    <a:pt x="162" y="1376596"/>
                  </a:lnTo>
                  <a:lnTo>
                    <a:pt x="0" y="1369881"/>
                  </a:lnTo>
                  <a:lnTo>
                    <a:pt x="3" y="1363165"/>
                  </a:lnTo>
                  <a:lnTo>
                    <a:pt x="162" y="1356450"/>
                  </a:lnTo>
                  <a:lnTo>
                    <a:pt x="464" y="1349735"/>
                  </a:lnTo>
                  <a:lnTo>
                    <a:pt x="890" y="1343020"/>
                  </a:lnTo>
                  <a:lnTo>
                    <a:pt x="1422" y="1336305"/>
                  </a:lnTo>
                  <a:lnTo>
                    <a:pt x="2037" y="1329590"/>
                  </a:lnTo>
                  <a:lnTo>
                    <a:pt x="2714" y="1322875"/>
                  </a:lnTo>
                  <a:lnTo>
                    <a:pt x="3436" y="1316160"/>
                  </a:lnTo>
                  <a:lnTo>
                    <a:pt x="4186" y="1309445"/>
                  </a:lnTo>
                  <a:lnTo>
                    <a:pt x="4952" y="1302730"/>
                  </a:lnTo>
                  <a:lnTo>
                    <a:pt x="5730" y="1296014"/>
                  </a:lnTo>
                  <a:lnTo>
                    <a:pt x="6525" y="1289299"/>
                  </a:lnTo>
                  <a:lnTo>
                    <a:pt x="7345" y="1282584"/>
                  </a:lnTo>
                  <a:lnTo>
                    <a:pt x="8203" y="1275869"/>
                  </a:lnTo>
                  <a:lnTo>
                    <a:pt x="9119" y="1269154"/>
                  </a:lnTo>
                  <a:lnTo>
                    <a:pt x="10110" y="1262439"/>
                  </a:lnTo>
                  <a:lnTo>
                    <a:pt x="11197" y="1255724"/>
                  </a:lnTo>
                  <a:lnTo>
                    <a:pt x="12401" y="1249009"/>
                  </a:lnTo>
                  <a:lnTo>
                    <a:pt x="13751" y="1242294"/>
                  </a:lnTo>
                  <a:lnTo>
                    <a:pt x="15245" y="1235578"/>
                  </a:lnTo>
                  <a:lnTo>
                    <a:pt x="16885" y="1228863"/>
                  </a:lnTo>
                  <a:lnTo>
                    <a:pt x="18672" y="1222148"/>
                  </a:lnTo>
                  <a:lnTo>
                    <a:pt x="20600" y="1215433"/>
                  </a:lnTo>
                  <a:lnTo>
                    <a:pt x="22660" y="1208718"/>
                  </a:lnTo>
                  <a:lnTo>
                    <a:pt x="24842" y="1202003"/>
                  </a:lnTo>
                  <a:lnTo>
                    <a:pt x="27131" y="1195288"/>
                  </a:lnTo>
                  <a:lnTo>
                    <a:pt x="29517" y="1188573"/>
                  </a:lnTo>
                  <a:lnTo>
                    <a:pt x="31988" y="1181858"/>
                  </a:lnTo>
                  <a:lnTo>
                    <a:pt x="34537" y="1175143"/>
                  </a:lnTo>
                  <a:lnTo>
                    <a:pt x="37151" y="1168427"/>
                  </a:lnTo>
                  <a:lnTo>
                    <a:pt x="39823" y="1161712"/>
                  </a:lnTo>
                  <a:lnTo>
                    <a:pt x="42550" y="1154997"/>
                  </a:lnTo>
                  <a:lnTo>
                    <a:pt x="45330" y="1148282"/>
                  </a:lnTo>
                  <a:lnTo>
                    <a:pt x="48160" y="1141567"/>
                  </a:lnTo>
                  <a:lnTo>
                    <a:pt x="51035" y="1134852"/>
                  </a:lnTo>
                  <a:lnTo>
                    <a:pt x="53953" y="1128137"/>
                  </a:lnTo>
                  <a:lnTo>
                    <a:pt x="56906" y="1121422"/>
                  </a:lnTo>
                  <a:lnTo>
                    <a:pt x="59887" y="1114707"/>
                  </a:lnTo>
                  <a:lnTo>
                    <a:pt x="62885" y="1107992"/>
                  </a:lnTo>
                  <a:lnTo>
                    <a:pt x="65887" y="1101276"/>
                  </a:lnTo>
                  <a:lnTo>
                    <a:pt x="68883" y="1094561"/>
                  </a:lnTo>
                  <a:lnTo>
                    <a:pt x="71866" y="1087846"/>
                  </a:lnTo>
                  <a:lnTo>
                    <a:pt x="74829" y="1081131"/>
                  </a:lnTo>
                  <a:lnTo>
                    <a:pt x="77770" y="1074416"/>
                  </a:lnTo>
                  <a:lnTo>
                    <a:pt x="80692" y="1067701"/>
                  </a:lnTo>
                  <a:lnTo>
                    <a:pt x="83602" y="1060986"/>
                  </a:lnTo>
                  <a:lnTo>
                    <a:pt x="86510" y="1054271"/>
                  </a:lnTo>
                  <a:lnTo>
                    <a:pt x="89435" y="1047556"/>
                  </a:lnTo>
                  <a:lnTo>
                    <a:pt x="92398" y="1040840"/>
                  </a:lnTo>
                  <a:lnTo>
                    <a:pt x="95418" y="1034125"/>
                  </a:lnTo>
                  <a:lnTo>
                    <a:pt x="98511" y="1027410"/>
                  </a:lnTo>
                  <a:lnTo>
                    <a:pt x="101692" y="1020695"/>
                  </a:lnTo>
                  <a:lnTo>
                    <a:pt x="104972" y="1013980"/>
                  </a:lnTo>
                  <a:lnTo>
                    <a:pt x="108354" y="1007265"/>
                  </a:lnTo>
                  <a:lnTo>
                    <a:pt x="111839" y="1000550"/>
                  </a:lnTo>
                  <a:lnTo>
                    <a:pt x="115417" y="993835"/>
                  </a:lnTo>
                  <a:lnTo>
                    <a:pt x="119077" y="987120"/>
                  </a:lnTo>
                  <a:lnTo>
                    <a:pt x="122799" y="980405"/>
                  </a:lnTo>
                  <a:lnTo>
                    <a:pt x="126556" y="973689"/>
                  </a:lnTo>
                  <a:lnTo>
                    <a:pt x="130315" y="966974"/>
                  </a:lnTo>
                  <a:lnTo>
                    <a:pt x="134050" y="960259"/>
                  </a:lnTo>
                  <a:lnTo>
                    <a:pt x="137731" y="953544"/>
                  </a:lnTo>
                  <a:lnTo>
                    <a:pt x="141334" y="946829"/>
                  </a:lnTo>
                  <a:lnTo>
                    <a:pt x="144833" y="940114"/>
                  </a:lnTo>
                  <a:lnTo>
                    <a:pt x="148210" y="933399"/>
                  </a:lnTo>
                  <a:lnTo>
                    <a:pt x="151447" y="926684"/>
                  </a:lnTo>
                  <a:lnTo>
                    <a:pt x="154532" y="919969"/>
                  </a:lnTo>
                  <a:lnTo>
                    <a:pt x="157444" y="913254"/>
                  </a:lnTo>
                  <a:lnTo>
                    <a:pt x="160189" y="906538"/>
                  </a:lnTo>
                  <a:lnTo>
                    <a:pt x="162777" y="899823"/>
                  </a:lnTo>
                  <a:lnTo>
                    <a:pt x="165218" y="893108"/>
                  </a:lnTo>
                  <a:lnTo>
                    <a:pt x="167522" y="886393"/>
                  </a:lnTo>
                  <a:lnTo>
                    <a:pt x="169704" y="879678"/>
                  </a:lnTo>
                  <a:lnTo>
                    <a:pt x="171781" y="872963"/>
                  </a:lnTo>
                  <a:lnTo>
                    <a:pt x="173769" y="866248"/>
                  </a:lnTo>
                  <a:lnTo>
                    <a:pt x="175687" y="859533"/>
                  </a:lnTo>
                  <a:lnTo>
                    <a:pt x="177552" y="852818"/>
                  </a:lnTo>
                  <a:lnTo>
                    <a:pt x="179377" y="846102"/>
                  </a:lnTo>
                  <a:lnTo>
                    <a:pt x="181181" y="839387"/>
                  </a:lnTo>
                  <a:lnTo>
                    <a:pt x="182976" y="832672"/>
                  </a:lnTo>
                  <a:lnTo>
                    <a:pt x="184770" y="825957"/>
                  </a:lnTo>
                  <a:lnTo>
                    <a:pt x="186570" y="819242"/>
                  </a:lnTo>
                  <a:lnTo>
                    <a:pt x="188378" y="812527"/>
                  </a:lnTo>
                  <a:lnTo>
                    <a:pt x="190199" y="805812"/>
                  </a:lnTo>
                  <a:lnTo>
                    <a:pt x="192031" y="799097"/>
                  </a:lnTo>
                  <a:lnTo>
                    <a:pt x="193874" y="792382"/>
                  </a:lnTo>
                  <a:lnTo>
                    <a:pt x="195727" y="785667"/>
                  </a:lnTo>
                  <a:lnTo>
                    <a:pt x="197586" y="778951"/>
                  </a:lnTo>
                  <a:lnTo>
                    <a:pt x="199448" y="772236"/>
                  </a:lnTo>
                  <a:lnTo>
                    <a:pt x="201308" y="765521"/>
                  </a:lnTo>
                  <a:lnTo>
                    <a:pt x="203161" y="758806"/>
                  </a:lnTo>
                  <a:lnTo>
                    <a:pt x="205005" y="752091"/>
                  </a:lnTo>
                  <a:lnTo>
                    <a:pt x="206832" y="745376"/>
                  </a:lnTo>
                  <a:lnTo>
                    <a:pt x="208639" y="738661"/>
                  </a:lnTo>
                  <a:lnTo>
                    <a:pt x="210420" y="731946"/>
                  </a:lnTo>
                  <a:lnTo>
                    <a:pt x="212169" y="725231"/>
                  </a:lnTo>
                  <a:lnTo>
                    <a:pt x="213880" y="718516"/>
                  </a:lnTo>
                  <a:lnTo>
                    <a:pt x="215539" y="711800"/>
                  </a:lnTo>
                  <a:lnTo>
                    <a:pt x="217144" y="705085"/>
                  </a:lnTo>
                  <a:lnTo>
                    <a:pt x="218690" y="698370"/>
                  </a:lnTo>
                  <a:lnTo>
                    <a:pt x="220171" y="691655"/>
                  </a:lnTo>
                  <a:lnTo>
                    <a:pt x="221580" y="684940"/>
                  </a:lnTo>
                  <a:lnTo>
                    <a:pt x="222916" y="678225"/>
                  </a:lnTo>
                  <a:lnTo>
                    <a:pt x="224174" y="671510"/>
                  </a:lnTo>
                  <a:lnTo>
                    <a:pt x="225353" y="664795"/>
                  </a:lnTo>
                  <a:lnTo>
                    <a:pt x="226453" y="658080"/>
                  </a:lnTo>
                  <a:lnTo>
                    <a:pt x="227475" y="651365"/>
                  </a:lnTo>
                  <a:lnTo>
                    <a:pt x="228414" y="644649"/>
                  </a:lnTo>
                  <a:lnTo>
                    <a:pt x="229286" y="637934"/>
                  </a:lnTo>
                  <a:lnTo>
                    <a:pt x="230094" y="631219"/>
                  </a:lnTo>
                  <a:lnTo>
                    <a:pt x="230846" y="624504"/>
                  </a:lnTo>
                  <a:lnTo>
                    <a:pt x="231548" y="617789"/>
                  </a:lnTo>
                  <a:lnTo>
                    <a:pt x="232205" y="611074"/>
                  </a:lnTo>
                  <a:lnTo>
                    <a:pt x="232824" y="604359"/>
                  </a:lnTo>
                  <a:lnTo>
                    <a:pt x="233410" y="597644"/>
                  </a:lnTo>
                  <a:lnTo>
                    <a:pt x="233969" y="590929"/>
                  </a:lnTo>
                  <a:lnTo>
                    <a:pt x="234504" y="584213"/>
                  </a:lnTo>
                  <a:lnTo>
                    <a:pt x="235019" y="577498"/>
                  </a:lnTo>
                  <a:lnTo>
                    <a:pt x="235521" y="570783"/>
                  </a:lnTo>
                  <a:lnTo>
                    <a:pt x="236013" y="564068"/>
                  </a:lnTo>
                  <a:lnTo>
                    <a:pt x="236501" y="557353"/>
                  </a:lnTo>
                  <a:lnTo>
                    <a:pt x="236988" y="550638"/>
                  </a:lnTo>
                  <a:lnTo>
                    <a:pt x="237479" y="543923"/>
                  </a:lnTo>
                  <a:lnTo>
                    <a:pt x="237977" y="537208"/>
                  </a:lnTo>
                  <a:lnTo>
                    <a:pt x="238485" y="530493"/>
                  </a:lnTo>
                  <a:lnTo>
                    <a:pt x="239006" y="523778"/>
                  </a:lnTo>
                  <a:lnTo>
                    <a:pt x="239542" y="517062"/>
                  </a:lnTo>
                  <a:lnTo>
                    <a:pt x="240092" y="510347"/>
                  </a:lnTo>
                  <a:lnTo>
                    <a:pt x="240654" y="503632"/>
                  </a:lnTo>
                  <a:lnTo>
                    <a:pt x="241224" y="496917"/>
                  </a:lnTo>
                  <a:lnTo>
                    <a:pt x="241796" y="490202"/>
                  </a:lnTo>
                  <a:lnTo>
                    <a:pt x="242366" y="483487"/>
                  </a:lnTo>
                  <a:lnTo>
                    <a:pt x="242928" y="476772"/>
                  </a:lnTo>
                  <a:lnTo>
                    <a:pt x="243476" y="470057"/>
                  </a:lnTo>
                  <a:lnTo>
                    <a:pt x="244005" y="463342"/>
                  </a:lnTo>
                  <a:lnTo>
                    <a:pt x="244511" y="456627"/>
                  </a:lnTo>
                  <a:lnTo>
                    <a:pt x="244989" y="449911"/>
                  </a:lnTo>
                  <a:lnTo>
                    <a:pt x="245436" y="443196"/>
                  </a:lnTo>
                  <a:lnTo>
                    <a:pt x="245854" y="436481"/>
                  </a:lnTo>
                  <a:lnTo>
                    <a:pt x="246243" y="429766"/>
                  </a:lnTo>
                  <a:lnTo>
                    <a:pt x="246606" y="423051"/>
                  </a:lnTo>
                  <a:lnTo>
                    <a:pt x="246943" y="416336"/>
                  </a:lnTo>
                  <a:lnTo>
                    <a:pt x="247257" y="409621"/>
                  </a:lnTo>
                  <a:lnTo>
                    <a:pt x="247549" y="402906"/>
                  </a:lnTo>
                  <a:lnTo>
                    <a:pt x="247822" y="396191"/>
                  </a:lnTo>
                  <a:lnTo>
                    <a:pt x="248076" y="389475"/>
                  </a:lnTo>
                  <a:lnTo>
                    <a:pt x="248311" y="382760"/>
                  </a:lnTo>
                  <a:lnTo>
                    <a:pt x="248529" y="376045"/>
                  </a:lnTo>
                  <a:lnTo>
                    <a:pt x="248729" y="369330"/>
                  </a:lnTo>
                  <a:lnTo>
                    <a:pt x="248913" y="362615"/>
                  </a:lnTo>
                  <a:lnTo>
                    <a:pt x="249080" y="355900"/>
                  </a:lnTo>
                  <a:lnTo>
                    <a:pt x="249230" y="349185"/>
                  </a:lnTo>
                  <a:lnTo>
                    <a:pt x="249363" y="342470"/>
                  </a:lnTo>
                  <a:lnTo>
                    <a:pt x="249479" y="335755"/>
                  </a:lnTo>
                  <a:lnTo>
                    <a:pt x="249579" y="329040"/>
                  </a:lnTo>
                  <a:lnTo>
                    <a:pt x="249664" y="322324"/>
                  </a:lnTo>
                  <a:lnTo>
                    <a:pt x="249734" y="315609"/>
                  </a:lnTo>
                  <a:lnTo>
                    <a:pt x="249789" y="308894"/>
                  </a:lnTo>
                  <a:lnTo>
                    <a:pt x="249831" y="302179"/>
                  </a:lnTo>
                  <a:lnTo>
                    <a:pt x="249862" y="295464"/>
                  </a:lnTo>
                  <a:lnTo>
                    <a:pt x="249883" y="288749"/>
                  </a:lnTo>
                  <a:lnTo>
                    <a:pt x="249895" y="282034"/>
                  </a:lnTo>
                  <a:lnTo>
                    <a:pt x="249899" y="275319"/>
                  </a:lnTo>
                  <a:lnTo>
                    <a:pt x="249897" y="268604"/>
                  </a:lnTo>
                  <a:lnTo>
                    <a:pt x="249890" y="261889"/>
                  </a:lnTo>
                  <a:lnTo>
                    <a:pt x="249881" y="255173"/>
                  </a:lnTo>
                  <a:lnTo>
                    <a:pt x="249870" y="248458"/>
                  </a:lnTo>
                  <a:lnTo>
                    <a:pt x="249862" y="241743"/>
                  </a:lnTo>
                  <a:lnTo>
                    <a:pt x="249856" y="235028"/>
                  </a:lnTo>
                  <a:lnTo>
                    <a:pt x="249856" y="228313"/>
                  </a:lnTo>
                  <a:lnTo>
                    <a:pt x="249862" y="221598"/>
                  </a:lnTo>
                  <a:lnTo>
                    <a:pt x="249876" y="214883"/>
                  </a:lnTo>
                  <a:lnTo>
                    <a:pt x="249897" y="208168"/>
                  </a:lnTo>
                  <a:lnTo>
                    <a:pt x="249925" y="201453"/>
                  </a:lnTo>
                  <a:lnTo>
                    <a:pt x="249960" y="194737"/>
                  </a:lnTo>
                  <a:lnTo>
                    <a:pt x="250001" y="188022"/>
                  </a:lnTo>
                  <a:lnTo>
                    <a:pt x="250046" y="181307"/>
                  </a:lnTo>
                  <a:lnTo>
                    <a:pt x="250094" y="174592"/>
                  </a:lnTo>
                  <a:lnTo>
                    <a:pt x="250143" y="167877"/>
                  </a:lnTo>
                  <a:lnTo>
                    <a:pt x="250191" y="161162"/>
                  </a:lnTo>
                  <a:lnTo>
                    <a:pt x="250236" y="154447"/>
                  </a:lnTo>
                  <a:lnTo>
                    <a:pt x="250279" y="147732"/>
                  </a:lnTo>
                  <a:lnTo>
                    <a:pt x="250318" y="141017"/>
                  </a:lnTo>
                  <a:lnTo>
                    <a:pt x="250354" y="134302"/>
                  </a:lnTo>
                  <a:lnTo>
                    <a:pt x="250386" y="127586"/>
                  </a:lnTo>
                  <a:lnTo>
                    <a:pt x="250414" y="120871"/>
                  </a:lnTo>
                  <a:lnTo>
                    <a:pt x="250438" y="114156"/>
                  </a:lnTo>
                  <a:lnTo>
                    <a:pt x="250459" y="107441"/>
                  </a:lnTo>
                  <a:lnTo>
                    <a:pt x="250477" y="100726"/>
                  </a:lnTo>
                  <a:lnTo>
                    <a:pt x="250493" y="94011"/>
                  </a:lnTo>
                  <a:lnTo>
                    <a:pt x="250506" y="87296"/>
                  </a:lnTo>
                  <a:lnTo>
                    <a:pt x="250516" y="80581"/>
                  </a:lnTo>
                  <a:lnTo>
                    <a:pt x="250525" y="73866"/>
                  </a:lnTo>
                  <a:lnTo>
                    <a:pt x="250530" y="67151"/>
                  </a:lnTo>
                  <a:lnTo>
                    <a:pt x="250534" y="60435"/>
                  </a:lnTo>
                  <a:lnTo>
                    <a:pt x="250535" y="53720"/>
                  </a:lnTo>
                  <a:lnTo>
                    <a:pt x="250534" y="47005"/>
                  </a:lnTo>
                  <a:lnTo>
                    <a:pt x="250532" y="40290"/>
                  </a:lnTo>
                  <a:lnTo>
                    <a:pt x="250529" y="33575"/>
                  </a:lnTo>
                  <a:lnTo>
                    <a:pt x="250526" y="26860"/>
                  </a:lnTo>
                  <a:lnTo>
                    <a:pt x="250524" y="20145"/>
                  </a:lnTo>
                  <a:lnTo>
                    <a:pt x="250522" y="13430"/>
                  </a:lnTo>
                  <a:lnTo>
                    <a:pt x="250521" y="6715"/>
                  </a:lnTo>
                  <a:lnTo>
                    <a:pt x="250522" y="0"/>
                  </a:lnTo>
                  <a:lnTo>
                    <a:pt x="250818" y="0"/>
                  </a:lnTo>
                  <a:lnTo>
                    <a:pt x="250819" y="6715"/>
                  </a:lnTo>
                  <a:lnTo>
                    <a:pt x="250819" y="13430"/>
                  </a:lnTo>
                  <a:lnTo>
                    <a:pt x="250817" y="20145"/>
                  </a:lnTo>
                  <a:lnTo>
                    <a:pt x="250814" y="26860"/>
                  </a:lnTo>
                  <a:lnTo>
                    <a:pt x="250811" y="33575"/>
                  </a:lnTo>
                  <a:lnTo>
                    <a:pt x="250808" y="40290"/>
                  </a:lnTo>
                  <a:lnTo>
                    <a:pt x="250806" y="47005"/>
                  </a:lnTo>
                  <a:lnTo>
                    <a:pt x="250805" y="53720"/>
                  </a:lnTo>
                  <a:lnTo>
                    <a:pt x="250807" y="60435"/>
                  </a:lnTo>
                  <a:lnTo>
                    <a:pt x="250810" y="67151"/>
                  </a:lnTo>
                  <a:lnTo>
                    <a:pt x="250816" y="73866"/>
                  </a:lnTo>
                  <a:lnTo>
                    <a:pt x="250824" y="80581"/>
                  </a:lnTo>
                  <a:lnTo>
                    <a:pt x="250834" y="87296"/>
                  </a:lnTo>
                  <a:lnTo>
                    <a:pt x="250847" y="94011"/>
                  </a:lnTo>
                  <a:lnTo>
                    <a:pt x="250863" y="100726"/>
                  </a:lnTo>
                  <a:lnTo>
                    <a:pt x="250881" y="107441"/>
                  </a:lnTo>
                  <a:lnTo>
                    <a:pt x="250902" y="114156"/>
                  </a:lnTo>
                  <a:lnTo>
                    <a:pt x="250927" y="120871"/>
                  </a:lnTo>
                  <a:lnTo>
                    <a:pt x="250955" y="127586"/>
                  </a:lnTo>
                  <a:lnTo>
                    <a:pt x="250986" y="134302"/>
                  </a:lnTo>
                  <a:lnTo>
                    <a:pt x="251022" y="141017"/>
                  </a:lnTo>
                  <a:lnTo>
                    <a:pt x="251061" y="147732"/>
                  </a:lnTo>
                  <a:lnTo>
                    <a:pt x="251104" y="154447"/>
                  </a:lnTo>
                  <a:lnTo>
                    <a:pt x="251150" y="161162"/>
                  </a:lnTo>
                  <a:lnTo>
                    <a:pt x="251197" y="167877"/>
                  </a:lnTo>
                  <a:lnTo>
                    <a:pt x="251246" y="174592"/>
                  </a:lnTo>
                  <a:lnTo>
                    <a:pt x="251294" y="181307"/>
                  </a:lnTo>
                  <a:lnTo>
                    <a:pt x="251339" y="188022"/>
                  </a:lnTo>
                  <a:lnTo>
                    <a:pt x="251380" y="194737"/>
                  </a:lnTo>
                  <a:lnTo>
                    <a:pt x="251415" y="201453"/>
                  </a:lnTo>
                  <a:lnTo>
                    <a:pt x="251444" y="208168"/>
                  </a:lnTo>
                  <a:lnTo>
                    <a:pt x="251465" y="214883"/>
                  </a:lnTo>
                  <a:lnTo>
                    <a:pt x="251478" y="221598"/>
                  </a:lnTo>
                  <a:lnTo>
                    <a:pt x="251484" y="228313"/>
                  </a:lnTo>
                  <a:lnTo>
                    <a:pt x="251484" y="235028"/>
                  </a:lnTo>
                  <a:lnTo>
                    <a:pt x="251479" y="241743"/>
                  </a:lnTo>
                  <a:lnTo>
                    <a:pt x="251470" y="248458"/>
                  </a:lnTo>
                  <a:lnTo>
                    <a:pt x="251460" y="255173"/>
                  </a:lnTo>
                  <a:lnTo>
                    <a:pt x="251450" y="261889"/>
                  </a:lnTo>
                  <a:lnTo>
                    <a:pt x="251443" y="268604"/>
                  </a:lnTo>
                  <a:lnTo>
                    <a:pt x="251441" y="275319"/>
                  </a:lnTo>
                  <a:lnTo>
                    <a:pt x="251445" y="282034"/>
                  </a:lnTo>
                  <a:lnTo>
                    <a:pt x="251457" y="288749"/>
                  </a:lnTo>
                  <a:lnTo>
                    <a:pt x="251478" y="295464"/>
                  </a:lnTo>
                  <a:lnTo>
                    <a:pt x="251509" y="302179"/>
                  </a:lnTo>
                  <a:lnTo>
                    <a:pt x="251552" y="308894"/>
                  </a:lnTo>
                  <a:lnTo>
                    <a:pt x="251607" y="315609"/>
                  </a:lnTo>
                  <a:lnTo>
                    <a:pt x="251676" y="322324"/>
                  </a:lnTo>
                  <a:lnTo>
                    <a:pt x="251761" y="329040"/>
                  </a:lnTo>
                  <a:lnTo>
                    <a:pt x="251861" y="335755"/>
                  </a:lnTo>
                  <a:lnTo>
                    <a:pt x="251978" y="342470"/>
                  </a:lnTo>
                  <a:lnTo>
                    <a:pt x="252111" y="349185"/>
                  </a:lnTo>
                  <a:lnTo>
                    <a:pt x="252260" y="355900"/>
                  </a:lnTo>
                  <a:lnTo>
                    <a:pt x="252427" y="362615"/>
                  </a:lnTo>
                  <a:lnTo>
                    <a:pt x="252611" y="369330"/>
                  </a:lnTo>
                  <a:lnTo>
                    <a:pt x="252812" y="376045"/>
                  </a:lnTo>
                  <a:lnTo>
                    <a:pt x="253029" y="382760"/>
                  </a:lnTo>
                  <a:lnTo>
                    <a:pt x="253265" y="389475"/>
                  </a:lnTo>
                  <a:lnTo>
                    <a:pt x="253519" y="396191"/>
                  </a:lnTo>
                  <a:lnTo>
                    <a:pt x="253791" y="402906"/>
                  </a:lnTo>
                  <a:lnTo>
                    <a:pt x="254084" y="409621"/>
                  </a:lnTo>
                  <a:lnTo>
                    <a:pt x="254397" y="416336"/>
                  </a:lnTo>
                  <a:lnTo>
                    <a:pt x="254735" y="423051"/>
                  </a:lnTo>
                  <a:lnTo>
                    <a:pt x="255097" y="429766"/>
                  </a:lnTo>
                  <a:lnTo>
                    <a:pt x="255487" y="436481"/>
                  </a:lnTo>
                  <a:lnTo>
                    <a:pt x="255905" y="443196"/>
                  </a:lnTo>
                  <a:lnTo>
                    <a:pt x="256352" y="449911"/>
                  </a:lnTo>
                  <a:lnTo>
                    <a:pt x="256830" y="456627"/>
                  </a:lnTo>
                  <a:lnTo>
                    <a:pt x="257335" y="463342"/>
                  </a:lnTo>
                  <a:lnTo>
                    <a:pt x="257865" y="470057"/>
                  </a:lnTo>
                  <a:lnTo>
                    <a:pt x="258413" y="476772"/>
                  </a:lnTo>
                  <a:lnTo>
                    <a:pt x="258974" y="483487"/>
                  </a:lnTo>
                  <a:lnTo>
                    <a:pt x="259544" y="490202"/>
                  </a:lnTo>
                  <a:lnTo>
                    <a:pt x="260117" y="496917"/>
                  </a:lnTo>
                  <a:lnTo>
                    <a:pt x="260686" y="503632"/>
                  </a:lnTo>
                  <a:lnTo>
                    <a:pt x="261248" y="510347"/>
                  </a:lnTo>
                  <a:lnTo>
                    <a:pt x="261798" y="517062"/>
                  </a:lnTo>
                  <a:lnTo>
                    <a:pt x="262334" y="523778"/>
                  </a:lnTo>
                  <a:lnTo>
                    <a:pt x="262855" y="530493"/>
                  </a:lnTo>
                  <a:lnTo>
                    <a:pt x="263364" y="537208"/>
                  </a:lnTo>
                  <a:lnTo>
                    <a:pt x="263861" y="543923"/>
                  </a:lnTo>
                  <a:lnTo>
                    <a:pt x="264352" y="550638"/>
                  </a:lnTo>
                  <a:lnTo>
                    <a:pt x="264839" y="557353"/>
                  </a:lnTo>
                  <a:lnTo>
                    <a:pt x="265327" y="564068"/>
                  </a:lnTo>
                  <a:lnTo>
                    <a:pt x="265820" y="570783"/>
                  </a:lnTo>
                  <a:lnTo>
                    <a:pt x="266321" y="577498"/>
                  </a:lnTo>
                  <a:lnTo>
                    <a:pt x="266837" y="584213"/>
                  </a:lnTo>
                  <a:lnTo>
                    <a:pt x="267372" y="590929"/>
                  </a:lnTo>
                  <a:lnTo>
                    <a:pt x="267930" y="597644"/>
                  </a:lnTo>
                  <a:lnTo>
                    <a:pt x="268516" y="604359"/>
                  </a:lnTo>
                  <a:lnTo>
                    <a:pt x="269136" y="611074"/>
                  </a:lnTo>
                  <a:lnTo>
                    <a:pt x="269793" y="617789"/>
                  </a:lnTo>
                  <a:lnTo>
                    <a:pt x="270494" y="624504"/>
                  </a:lnTo>
                  <a:lnTo>
                    <a:pt x="271246" y="631219"/>
                  </a:lnTo>
                  <a:lnTo>
                    <a:pt x="272055" y="637934"/>
                  </a:lnTo>
                  <a:lnTo>
                    <a:pt x="272926" y="644649"/>
                  </a:lnTo>
                  <a:lnTo>
                    <a:pt x="273866" y="651365"/>
                  </a:lnTo>
                  <a:lnTo>
                    <a:pt x="274888" y="658080"/>
                  </a:lnTo>
                  <a:lnTo>
                    <a:pt x="275988" y="664795"/>
                  </a:lnTo>
                  <a:lnTo>
                    <a:pt x="277167" y="671510"/>
                  </a:lnTo>
                  <a:lnTo>
                    <a:pt x="278424" y="678225"/>
                  </a:lnTo>
                  <a:lnTo>
                    <a:pt x="279760" y="684940"/>
                  </a:lnTo>
                  <a:lnTo>
                    <a:pt x="281170" y="691655"/>
                  </a:lnTo>
                  <a:lnTo>
                    <a:pt x="282650" y="698370"/>
                  </a:lnTo>
                  <a:lnTo>
                    <a:pt x="284196" y="705085"/>
                  </a:lnTo>
                  <a:lnTo>
                    <a:pt x="285802" y="711800"/>
                  </a:lnTo>
                  <a:lnTo>
                    <a:pt x="287461" y="718516"/>
                  </a:lnTo>
                  <a:lnTo>
                    <a:pt x="289171" y="725231"/>
                  </a:lnTo>
                  <a:lnTo>
                    <a:pt x="290920" y="731946"/>
                  </a:lnTo>
                  <a:lnTo>
                    <a:pt x="292701" y="738661"/>
                  </a:lnTo>
                  <a:lnTo>
                    <a:pt x="294508" y="745376"/>
                  </a:lnTo>
                  <a:lnTo>
                    <a:pt x="296336" y="752091"/>
                  </a:lnTo>
                  <a:lnTo>
                    <a:pt x="298179" y="758806"/>
                  </a:lnTo>
                  <a:lnTo>
                    <a:pt x="300033" y="765521"/>
                  </a:lnTo>
                  <a:lnTo>
                    <a:pt x="301893" y="772236"/>
                  </a:lnTo>
                  <a:lnTo>
                    <a:pt x="303754" y="778951"/>
                  </a:lnTo>
                  <a:lnTo>
                    <a:pt x="305614" y="785667"/>
                  </a:lnTo>
                  <a:lnTo>
                    <a:pt x="307466" y="792382"/>
                  </a:lnTo>
                  <a:lnTo>
                    <a:pt x="309310" y="799097"/>
                  </a:lnTo>
                  <a:lnTo>
                    <a:pt x="311142" y="805812"/>
                  </a:lnTo>
                  <a:lnTo>
                    <a:pt x="312962" y="812527"/>
                  </a:lnTo>
                  <a:lnTo>
                    <a:pt x="314771" y="819242"/>
                  </a:lnTo>
                  <a:lnTo>
                    <a:pt x="316570" y="825957"/>
                  </a:lnTo>
                  <a:lnTo>
                    <a:pt x="318364" y="832672"/>
                  </a:lnTo>
                  <a:lnTo>
                    <a:pt x="320159" y="839387"/>
                  </a:lnTo>
                  <a:lnTo>
                    <a:pt x="321963" y="846102"/>
                  </a:lnTo>
                  <a:lnTo>
                    <a:pt x="323788" y="852818"/>
                  </a:lnTo>
                  <a:lnTo>
                    <a:pt x="325653" y="859533"/>
                  </a:lnTo>
                  <a:lnTo>
                    <a:pt x="327571" y="866248"/>
                  </a:lnTo>
                  <a:lnTo>
                    <a:pt x="329559" y="872963"/>
                  </a:lnTo>
                  <a:lnTo>
                    <a:pt x="331636" y="879678"/>
                  </a:lnTo>
                  <a:lnTo>
                    <a:pt x="333818" y="886393"/>
                  </a:lnTo>
                  <a:lnTo>
                    <a:pt x="336122" y="893108"/>
                  </a:lnTo>
                  <a:lnTo>
                    <a:pt x="338563" y="899823"/>
                  </a:lnTo>
                  <a:lnTo>
                    <a:pt x="341151" y="906538"/>
                  </a:lnTo>
                  <a:lnTo>
                    <a:pt x="343896" y="913254"/>
                  </a:lnTo>
                  <a:lnTo>
                    <a:pt x="346809" y="919969"/>
                  </a:lnTo>
                  <a:lnTo>
                    <a:pt x="349894" y="926684"/>
                  </a:lnTo>
                  <a:lnTo>
                    <a:pt x="353130" y="933399"/>
                  </a:lnTo>
                  <a:lnTo>
                    <a:pt x="356507" y="940114"/>
                  </a:lnTo>
                  <a:lnTo>
                    <a:pt x="360007" y="946829"/>
                  </a:lnTo>
                  <a:lnTo>
                    <a:pt x="363609" y="953544"/>
                  </a:lnTo>
                  <a:lnTo>
                    <a:pt x="367291" y="960259"/>
                  </a:lnTo>
                  <a:lnTo>
                    <a:pt x="371025" y="966974"/>
                  </a:lnTo>
                  <a:lnTo>
                    <a:pt x="374784" y="973689"/>
                  </a:lnTo>
                  <a:lnTo>
                    <a:pt x="378541" y="980405"/>
                  </a:lnTo>
                  <a:lnTo>
                    <a:pt x="382264" y="987120"/>
                  </a:lnTo>
                  <a:lnTo>
                    <a:pt x="385923" y="993835"/>
                  </a:lnTo>
                  <a:lnTo>
                    <a:pt x="389501" y="1000550"/>
                  </a:lnTo>
                  <a:lnTo>
                    <a:pt x="392986" y="1007265"/>
                  </a:lnTo>
                  <a:lnTo>
                    <a:pt x="396369" y="1013980"/>
                  </a:lnTo>
                  <a:lnTo>
                    <a:pt x="399648" y="1020695"/>
                  </a:lnTo>
                  <a:lnTo>
                    <a:pt x="402830" y="1027410"/>
                  </a:lnTo>
                  <a:lnTo>
                    <a:pt x="405923" y="1034125"/>
                  </a:lnTo>
                  <a:lnTo>
                    <a:pt x="408942" y="1040840"/>
                  </a:lnTo>
                  <a:lnTo>
                    <a:pt x="411905" y="1047556"/>
                  </a:lnTo>
                  <a:lnTo>
                    <a:pt x="414830" y="1054271"/>
                  </a:lnTo>
                  <a:lnTo>
                    <a:pt x="417738" y="1060986"/>
                  </a:lnTo>
                  <a:lnTo>
                    <a:pt x="420648" y="1067701"/>
                  </a:lnTo>
                  <a:lnTo>
                    <a:pt x="423570" y="1074416"/>
                  </a:lnTo>
                  <a:lnTo>
                    <a:pt x="426512" y="1081131"/>
                  </a:lnTo>
                  <a:lnTo>
                    <a:pt x="429475" y="1087846"/>
                  </a:lnTo>
                  <a:lnTo>
                    <a:pt x="432457" y="1094561"/>
                  </a:lnTo>
                  <a:lnTo>
                    <a:pt x="435453" y="1101276"/>
                  </a:lnTo>
                  <a:lnTo>
                    <a:pt x="438455" y="1107992"/>
                  </a:lnTo>
                  <a:lnTo>
                    <a:pt x="441453" y="1114707"/>
                  </a:lnTo>
                  <a:lnTo>
                    <a:pt x="444434" y="1121422"/>
                  </a:lnTo>
                  <a:lnTo>
                    <a:pt x="447387" y="1128137"/>
                  </a:lnTo>
                  <a:lnTo>
                    <a:pt x="450305" y="1134852"/>
                  </a:lnTo>
                  <a:lnTo>
                    <a:pt x="453181" y="1141567"/>
                  </a:lnTo>
                  <a:lnTo>
                    <a:pt x="456010" y="1148282"/>
                  </a:lnTo>
                  <a:lnTo>
                    <a:pt x="458790" y="1154997"/>
                  </a:lnTo>
                  <a:lnTo>
                    <a:pt x="461517" y="1161712"/>
                  </a:lnTo>
                  <a:lnTo>
                    <a:pt x="464190" y="1168427"/>
                  </a:lnTo>
                  <a:lnTo>
                    <a:pt x="466803" y="1175143"/>
                  </a:lnTo>
                  <a:lnTo>
                    <a:pt x="469352" y="1181858"/>
                  </a:lnTo>
                  <a:lnTo>
                    <a:pt x="471824" y="1188573"/>
                  </a:lnTo>
                  <a:lnTo>
                    <a:pt x="474209" y="1195288"/>
                  </a:lnTo>
                  <a:lnTo>
                    <a:pt x="476499" y="1202003"/>
                  </a:lnTo>
                  <a:lnTo>
                    <a:pt x="478680" y="1208718"/>
                  </a:lnTo>
                  <a:lnTo>
                    <a:pt x="480740" y="1215433"/>
                  </a:lnTo>
                  <a:lnTo>
                    <a:pt x="482668" y="1222148"/>
                  </a:lnTo>
                  <a:lnTo>
                    <a:pt x="484455" y="1228863"/>
                  </a:lnTo>
                  <a:lnTo>
                    <a:pt x="486096" y="1235578"/>
                  </a:lnTo>
                  <a:lnTo>
                    <a:pt x="487589" y="1242294"/>
                  </a:lnTo>
                  <a:lnTo>
                    <a:pt x="488939" y="1249009"/>
                  </a:lnTo>
                  <a:lnTo>
                    <a:pt x="490144" y="1255724"/>
                  </a:lnTo>
                  <a:lnTo>
                    <a:pt x="491231" y="1262439"/>
                  </a:lnTo>
                  <a:lnTo>
                    <a:pt x="492222" y="1269154"/>
                  </a:lnTo>
                  <a:lnTo>
                    <a:pt x="493137" y="1275869"/>
                  </a:lnTo>
                  <a:lnTo>
                    <a:pt x="493996" y="1282584"/>
                  </a:lnTo>
                  <a:lnTo>
                    <a:pt x="494816" y="1289299"/>
                  </a:lnTo>
                  <a:lnTo>
                    <a:pt x="495610" y="1296014"/>
                  </a:lnTo>
                  <a:lnTo>
                    <a:pt x="496389" y="1302730"/>
                  </a:lnTo>
                  <a:lnTo>
                    <a:pt x="497154" y="1309445"/>
                  </a:lnTo>
                  <a:lnTo>
                    <a:pt x="497905" y="1316160"/>
                  </a:lnTo>
                  <a:lnTo>
                    <a:pt x="498626" y="1322875"/>
                  </a:lnTo>
                  <a:lnTo>
                    <a:pt x="499304" y="1329590"/>
                  </a:lnTo>
                  <a:lnTo>
                    <a:pt x="499919" y="1336305"/>
                  </a:lnTo>
                  <a:lnTo>
                    <a:pt x="500450" y="1343020"/>
                  </a:lnTo>
                  <a:lnTo>
                    <a:pt x="500876" y="1349735"/>
                  </a:lnTo>
                  <a:lnTo>
                    <a:pt x="501178" y="1356450"/>
                  </a:lnTo>
                  <a:lnTo>
                    <a:pt x="501337" y="1363165"/>
                  </a:lnTo>
                  <a:lnTo>
                    <a:pt x="501341" y="1369881"/>
                  </a:lnTo>
                  <a:lnTo>
                    <a:pt x="501178" y="1376596"/>
                  </a:lnTo>
                  <a:lnTo>
                    <a:pt x="500844" y="1383311"/>
                  </a:lnTo>
                  <a:lnTo>
                    <a:pt x="500316" y="1390026"/>
                  </a:lnTo>
                  <a:lnTo>
                    <a:pt x="499620" y="1396741"/>
                  </a:lnTo>
                  <a:lnTo>
                    <a:pt x="498762" y="1403456"/>
                  </a:lnTo>
                  <a:lnTo>
                    <a:pt x="497750" y="1410171"/>
                  </a:lnTo>
                  <a:lnTo>
                    <a:pt x="496591" y="1416886"/>
                  </a:lnTo>
                  <a:lnTo>
                    <a:pt x="495294" y="1423601"/>
                  </a:lnTo>
                  <a:lnTo>
                    <a:pt x="493864" y="1430316"/>
                  </a:lnTo>
                  <a:lnTo>
                    <a:pt x="492307" y="1437032"/>
                  </a:lnTo>
                  <a:lnTo>
                    <a:pt x="490625" y="1443747"/>
                  </a:lnTo>
                  <a:lnTo>
                    <a:pt x="488820" y="1450462"/>
                  </a:lnTo>
                  <a:lnTo>
                    <a:pt x="486879" y="1457177"/>
                  </a:lnTo>
                  <a:lnTo>
                    <a:pt x="484818" y="1463892"/>
                  </a:lnTo>
                  <a:lnTo>
                    <a:pt x="482638" y="1470607"/>
                  </a:lnTo>
                  <a:lnTo>
                    <a:pt x="480343" y="1477322"/>
                  </a:lnTo>
                  <a:lnTo>
                    <a:pt x="477938" y="1484037"/>
                  </a:lnTo>
                  <a:lnTo>
                    <a:pt x="475432" y="1490752"/>
                  </a:lnTo>
                  <a:lnTo>
                    <a:pt x="472838" y="1497467"/>
                  </a:lnTo>
                  <a:lnTo>
                    <a:pt x="470169" y="1504183"/>
                  </a:lnTo>
                  <a:lnTo>
                    <a:pt x="467444" y="1510898"/>
                  </a:lnTo>
                  <a:lnTo>
                    <a:pt x="464685" y="1517613"/>
                  </a:lnTo>
                  <a:lnTo>
                    <a:pt x="461918" y="1524328"/>
                  </a:lnTo>
                  <a:lnTo>
                    <a:pt x="459172" y="1531043"/>
                  </a:lnTo>
                  <a:lnTo>
                    <a:pt x="456472" y="1537758"/>
                  </a:lnTo>
                  <a:lnTo>
                    <a:pt x="453840" y="1544473"/>
                  </a:lnTo>
                  <a:lnTo>
                    <a:pt x="451296" y="1551188"/>
                  </a:lnTo>
                  <a:lnTo>
                    <a:pt x="448854" y="1557903"/>
                  </a:lnTo>
                  <a:lnTo>
                    <a:pt x="446523" y="1564619"/>
                  </a:lnTo>
                  <a:lnTo>
                    <a:pt x="444304" y="1571334"/>
                  </a:lnTo>
                  <a:lnTo>
                    <a:pt x="442193" y="1578049"/>
                  </a:lnTo>
                  <a:lnTo>
                    <a:pt x="440179" y="1584764"/>
                  </a:lnTo>
                  <a:lnTo>
                    <a:pt x="438241" y="1591479"/>
                  </a:lnTo>
                  <a:lnTo>
                    <a:pt x="436345" y="1598194"/>
                  </a:lnTo>
                  <a:lnTo>
                    <a:pt x="434459" y="1604909"/>
                  </a:lnTo>
                  <a:lnTo>
                    <a:pt x="432555" y="1611624"/>
                  </a:lnTo>
                  <a:lnTo>
                    <a:pt x="430603" y="1618339"/>
                  </a:lnTo>
                  <a:lnTo>
                    <a:pt x="428577" y="1625054"/>
                  </a:lnTo>
                  <a:lnTo>
                    <a:pt x="426457" y="1631770"/>
                  </a:lnTo>
                  <a:lnTo>
                    <a:pt x="424229" y="1638485"/>
                  </a:lnTo>
                  <a:lnTo>
                    <a:pt x="421884" y="1645200"/>
                  </a:lnTo>
                  <a:lnTo>
                    <a:pt x="419417" y="1651915"/>
                  </a:lnTo>
                  <a:lnTo>
                    <a:pt x="416833" y="1658630"/>
                  </a:lnTo>
                  <a:lnTo>
                    <a:pt x="414155" y="1665345"/>
                  </a:lnTo>
                  <a:lnTo>
                    <a:pt x="411401" y="1672060"/>
                  </a:lnTo>
                  <a:lnTo>
                    <a:pt x="408589" y="1678775"/>
                  </a:lnTo>
                  <a:lnTo>
                    <a:pt x="405742" y="1685490"/>
                  </a:lnTo>
                  <a:lnTo>
                    <a:pt x="402877" y="1692205"/>
                  </a:lnTo>
                  <a:lnTo>
                    <a:pt x="400014" y="1698921"/>
                  </a:lnTo>
                  <a:lnTo>
                    <a:pt x="397168" y="1705636"/>
                  </a:lnTo>
                  <a:lnTo>
                    <a:pt x="394356" y="1712351"/>
                  </a:lnTo>
                  <a:lnTo>
                    <a:pt x="391590" y="1719066"/>
                  </a:lnTo>
                  <a:lnTo>
                    <a:pt x="388884" y="1725781"/>
                  </a:lnTo>
                  <a:lnTo>
                    <a:pt x="386242" y="1732496"/>
                  </a:lnTo>
                  <a:lnTo>
                    <a:pt x="383668" y="1739211"/>
                  </a:lnTo>
                  <a:lnTo>
                    <a:pt x="381166" y="1745926"/>
                  </a:lnTo>
                  <a:lnTo>
                    <a:pt x="378739" y="1752641"/>
                  </a:lnTo>
                  <a:lnTo>
                    <a:pt x="376385" y="1759357"/>
                  </a:lnTo>
                  <a:lnTo>
                    <a:pt x="374103" y="1766072"/>
                  </a:lnTo>
                  <a:lnTo>
                    <a:pt x="371887" y="1772787"/>
                  </a:lnTo>
                  <a:lnTo>
                    <a:pt x="369729" y="1779502"/>
                  </a:lnTo>
                  <a:lnTo>
                    <a:pt x="367622" y="1786217"/>
                  </a:lnTo>
                  <a:lnTo>
                    <a:pt x="365546" y="1792932"/>
                  </a:lnTo>
                  <a:lnTo>
                    <a:pt x="363487" y="1799647"/>
                  </a:lnTo>
                  <a:lnTo>
                    <a:pt x="361427" y="1806362"/>
                  </a:lnTo>
                  <a:lnTo>
                    <a:pt x="359354" y="1813077"/>
                  </a:lnTo>
                  <a:lnTo>
                    <a:pt x="357255" y="1819792"/>
                  </a:lnTo>
                  <a:lnTo>
                    <a:pt x="355120" y="1826508"/>
                  </a:lnTo>
                  <a:lnTo>
                    <a:pt x="352944" y="1833223"/>
                  </a:lnTo>
                  <a:lnTo>
                    <a:pt x="350723" y="1839938"/>
                  </a:lnTo>
                  <a:lnTo>
                    <a:pt x="348458" y="1846653"/>
                  </a:lnTo>
                  <a:lnTo>
                    <a:pt x="346152" y="1853368"/>
                  </a:lnTo>
                  <a:lnTo>
                    <a:pt x="343815" y="1860083"/>
                  </a:lnTo>
                  <a:lnTo>
                    <a:pt x="341460" y="1866798"/>
                  </a:lnTo>
                  <a:lnTo>
                    <a:pt x="339098" y="1873513"/>
                  </a:lnTo>
                  <a:lnTo>
                    <a:pt x="336742" y="1880228"/>
                  </a:lnTo>
                  <a:lnTo>
                    <a:pt x="334403" y="1886943"/>
                  </a:lnTo>
                  <a:lnTo>
                    <a:pt x="332093" y="1893659"/>
                  </a:lnTo>
                  <a:lnTo>
                    <a:pt x="329821" y="1900374"/>
                  </a:lnTo>
                  <a:lnTo>
                    <a:pt x="327595" y="1907089"/>
                  </a:lnTo>
                  <a:lnTo>
                    <a:pt x="325420" y="1913804"/>
                  </a:lnTo>
                  <a:lnTo>
                    <a:pt x="323307" y="1920519"/>
                  </a:lnTo>
                  <a:lnTo>
                    <a:pt x="321251" y="1927234"/>
                  </a:lnTo>
                  <a:lnTo>
                    <a:pt x="319250" y="1933949"/>
                  </a:lnTo>
                  <a:lnTo>
                    <a:pt x="317300" y="1940664"/>
                  </a:lnTo>
                  <a:lnTo>
                    <a:pt x="315396" y="1947379"/>
                  </a:lnTo>
                  <a:lnTo>
                    <a:pt x="313536" y="1954095"/>
                  </a:lnTo>
                  <a:lnTo>
                    <a:pt x="311715" y="1960810"/>
                  </a:lnTo>
                  <a:lnTo>
                    <a:pt x="309929" y="1967525"/>
                  </a:lnTo>
                  <a:lnTo>
                    <a:pt x="308175" y="1974240"/>
                  </a:lnTo>
                  <a:lnTo>
                    <a:pt x="306453" y="1980955"/>
                  </a:lnTo>
                  <a:lnTo>
                    <a:pt x="304766" y="1987670"/>
                  </a:lnTo>
                  <a:lnTo>
                    <a:pt x="303115" y="1994385"/>
                  </a:lnTo>
                  <a:lnTo>
                    <a:pt x="301500" y="2001100"/>
                  </a:lnTo>
                  <a:lnTo>
                    <a:pt x="299926" y="2007815"/>
                  </a:lnTo>
                  <a:lnTo>
                    <a:pt x="298398" y="2014530"/>
                  </a:lnTo>
                  <a:lnTo>
                    <a:pt x="296920" y="2021246"/>
                  </a:lnTo>
                  <a:lnTo>
                    <a:pt x="295496" y="2027961"/>
                  </a:lnTo>
                  <a:lnTo>
                    <a:pt x="294130" y="2034676"/>
                  </a:lnTo>
                  <a:lnTo>
                    <a:pt x="292827" y="2041391"/>
                  </a:lnTo>
                  <a:lnTo>
                    <a:pt x="291589" y="2048106"/>
                  </a:lnTo>
                  <a:lnTo>
                    <a:pt x="290429" y="2054821"/>
                  </a:lnTo>
                  <a:lnTo>
                    <a:pt x="289338" y="2061536"/>
                  </a:lnTo>
                  <a:lnTo>
                    <a:pt x="288316" y="2068251"/>
                  </a:lnTo>
                  <a:lnTo>
                    <a:pt x="287363" y="2074966"/>
                  </a:lnTo>
                  <a:lnTo>
                    <a:pt x="286473" y="2081681"/>
                  </a:lnTo>
                  <a:lnTo>
                    <a:pt x="285641" y="2088397"/>
                  </a:lnTo>
                  <a:lnTo>
                    <a:pt x="284861" y="2095112"/>
                  </a:lnTo>
                  <a:lnTo>
                    <a:pt x="284123" y="2101827"/>
                  </a:lnTo>
                  <a:lnTo>
                    <a:pt x="283417" y="2108542"/>
                  </a:lnTo>
                  <a:lnTo>
                    <a:pt x="282731" y="2115257"/>
                  </a:lnTo>
                  <a:lnTo>
                    <a:pt x="282052" y="2121972"/>
                  </a:lnTo>
                  <a:lnTo>
                    <a:pt x="281368" y="2128687"/>
                  </a:lnTo>
                  <a:lnTo>
                    <a:pt x="280668" y="2135402"/>
                  </a:lnTo>
                  <a:lnTo>
                    <a:pt x="279946" y="2142117"/>
                  </a:lnTo>
                  <a:lnTo>
                    <a:pt x="279198" y="2148832"/>
                  </a:lnTo>
                  <a:lnTo>
                    <a:pt x="278423" y="2155548"/>
                  </a:lnTo>
                  <a:lnTo>
                    <a:pt x="277623" y="2162263"/>
                  </a:lnTo>
                  <a:lnTo>
                    <a:pt x="276803" y="2168978"/>
                  </a:lnTo>
                  <a:lnTo>
                    <a:pt x="275972" y="2175693"/>
                  </a:lnTo>
                  <a:lnTo>
                    <a:pt x="275142" y="2182408"/>
                  </a:lnTo>
                  <a:lnTo>
                    <a:pt x="274327" y="2189123"/>
                  </a:lnTo>
                  <a:lnTo>
                    <a:pt x="273541" y="2195838"/>
                  </a:lnTo>
                  <a:lnTo>
                    <a:pt x="272794" y="2202553"/>
                  </a:lnTo>
                  <a:lnTo>
                    <a:pt x="272098" y="2209268"/>
                  </a:lnTo>
                  <a:lnTo>
                    <a:pt x="271458" y="2215984"/>
                  </a:lnTo>
                  <a:lnTo>
                    <a:pt x="270881" y="2222699"/>
                  </a:lnTo>
                  <a:lnTo>
                    <a:pt x="270366" y="2229414"/>
                  </a:lnTo>
                  <a:lnTo>
                    <a:pt x="269912" y="2236129"/>
                  </a:lnTo>
                  <a:lnTo>
                    <a:pt x="269513" y="2242844"/>
                  </a:lnTo>
                  <a:lnTo>
                    <a:pt x="269164" y="2249559"/>
                  </a:lnTo>
                  <a:lnTo>
                    <a:pt x="268852" y="2256274"/>
                  </a:lnTo>
                  <a:lnTo>
                    <a:pt x="268564" y="2262989"/>
                  </a:lnTo>
                  <a:lnTo>
                    <a:pt x="268286" y="2269704"/>
                  </a:lnTo>
                  <a:lnTo>
                    <a:pt x="268009" y="2276419"/>
                  </a:lnTo>
                  <a:lnTo>
                    <a:pt x="267723" y="2283135"/>
                  </a:lnTo>
                  <a:lnTo>
                    <a:pt x="267419" y="2289850"/>
                  </a:lnTo>
                  <a:lnTo>
                    <a:pt x="267092" y="2296565"/>
                  </a:lnTo>
                  <a:lnTo>
                    <a:pt x="266739" y="2303280"/>
                  </a:lnTo>
                  <a:lnTo>
                    <a:pt x="266359" y="2309995"/>
                  </a:lnTo>
                  <a:lnTo>
                    <a:pt x="265950" y="2316710"/>
                  </a:lnTo>
                  <a:lnTo>
                    <a:pt x="265516" y="2323425"/>
                  </a:lnTo>
                  <a:lnTo>
                    <a:pt x="265062" y="2330140"/>
                  </a:lnTo>
                  <a:lnTo>
                    <a:pt x="264593" y="2336855"/>
                  </a:lnTo>
                  <a:lnTo>
                    <a:pt x="264116" y="2343570"/>
                  </a:lnTo>
                  <a:lnTo>
                    <a:pt x="263635" y="2350286"/>
                  </a:lnTo>
                  <a:lnTo>
                    <a:pt x="263156" y="2357001"/>
                  </a:lnTo>
                  <a:lnTo>
                    <a:pt x="262685" y="2363716"/>
                  </a:lnTo>
                  <a:lnTo>
                    <a:pt x="262228" y="2370431"/>
                  </a:lnTo>
                  <a:lnTo>
                    <a:pt x="261790" y="2377146"/>
                  </a:lnTo>
                  <a:lnTo>
                    <a:pt x="261377" y="2383861"/>
                  </a:lnTo>
                  <a:lnTo>
                    <a:pt x="260993" y="2390576"/>
                  </a:lnTo>
                  <a:lnTo>
                    <a:pt x="260642" y="2397291"/>
                  </a:lnTo>
                  <a:lnTo>
                    <a:pt x="260324" y="2404006"/>
                  </a:lnTo>
                  <a:lnTo>
                    <a:pt x="260041" y="2410722"/>
                  </a:lnTo>
                  <a:lnTo>
                    <a:pt x="259792" y="2417437"/>
                  </a:lnTo>
                  <a:lnTo>
                    <a:pt x="259575" y="2424152"/>
                  </a:lnTo>
                  <a:lnTo>
                    <a:pt x="259389" y="2430867"/>
                  </a:lnTo>
                  <a:lnTo>
                    <a:pt x="259227" y="2437582"/>
                  </a:lnTo>
                  <a:lnTo>
                    <a:pt x="259086" y="2444297"/>
                  </a:lnTo>
                  <a:lnTo>
                    <a:pt x="258960" y="2451012"/>
                  </a:lnTo>
                  <a:lnTo>
                    <a:pt x="258840" y="2457727"/>
                  </a:lnTo>
                  <a:lnTo>
                    <a:pt x="258721" y="2464442"/>
                  </a:lnTo>
                  <a:lnTo>
                    <a:pt x="258596" y="2471157"/>
                  </a:lnTo>
                  <a:lnTo>
                    <a:pt x="258462" y="2477873"/>
                  </a:lnTo>
                  <a:lnTo>
                    <a:pt x="258317" y="2484588"/>
                  </a:lnTo>
                  <a:lnTo>
                    <a:pt x="258159" y="2491303"/>
                  </a:lnTo>
                  <a:lnTo>
                    <a:pt x="257990" y="2498018"/>
                  </a:lnTo>
                  <a:lnTo>
                    <a:pt x="257811" y="2504733"/>
                  </a:lnTo>
                  <a:lnTo>
                    <a:pt x="257625" y="2511448"/>
                  </a:lnTo>
                  <a:lnTo>
                    <a:pt x="257437" y="2518163"/>
                  </a:lnTo>
                  <a:lnTo>
                    <a:pt x="257253" y="2524878"/>
                  </a:lnTo>
                  <a:lnTo>
                    <a:pt x="257076" y="2531593"/>
                  </a:lnTo>
                  <a:lnTo>
                    <a:pt x="256910" y="2538308"/>
                  </a:lnTo>
                  <a:lnTo>
                    <a:pt x="256757" y="2545024"/>
                  </a:lnTo>
                  <a:lnTo>
                    <a:pt x="256620" y="2551739"/>
                  </a:lnTo>
                  <a:lnTo>
                    <a:pt x="256497" y="2558454"/>
                  </a:lnTo>
                  <a:lnTo>
                    <a:pt x="256389" y="2565169"/>
                  </a:lnTo>
                  <a:lnTo>
                    <a:pt x="256293" y="2571884"/>
                  </a:lnTo>
                  <a:lnTo>
                    <a:pt x="256206" y="2578599"/>
                  </a:lnTo>
                  <a:lnTo>
                    <a:pt x="256126" y="2585314"/>
                  </a:lnTo>
                  <a:lnTo>
                    <a:pt x="256048" y="2592029"/>
                  </a:lnTo>
                  <a:lnTo>
                    <a:pt x="255969" y="2598744"/>
                  </a:lnTo>
                  <a:lnTo>
                    <a:pt x="255884" y="2605460"/>
                  </a:lnTo>
                  <a:lnTo>
                    <a:pt x="255794" y="2612175"/>
                  </a:lnTo>
                  <a:lnTo>
                    <a:pt x="255695" y="2618890"/>
                  </a:lnTo>
                  <a:lnTo>
                    <a:pt x="255589" y="2625605"/>
                  </a:lnTo>
                  <a:lnTo>
                    <a:pt x="255476" y="2632320"/>
                  </a:lnTo>
                  <a:lnTo>
                    <a:pt x="255359" y="2639035"/>
                  </a:lnTo>
                  <a:lnTo>
                    <a:pt x="255240" y="2645750"/>
                  </a:lnTo>
                  <a:lnTo>
                    <a:pt x="255124" y="2652465"/>
                  </a:lnTo>
                  <a:lnTo>
                    <a:pt x="255014" y="2659180"/>
                  </a:lnTo>
                  <a:lnTo>
                    <a:pt x="254916" y="2665895"/>
                  </a:lnTo>
                  <a:lnTo>
                    <a:pt x="254830" y="2672611"/>
                  </a:lnTo>
                  <a:lnTo>
                    <a:pt x="254760" y="2679326"/>
                  </a:lnTo>
                  <a:lnTo>
                    <a:pt x="254705" y="2686041"/>
                  </a:lnTo>
                  <a:lnTo>
                    <a:pt x="254665" y="2692756"/>
                  </a:lnTo>
                  <a:lnTo>
                    <a:pt x="254638" y="2699471"/>
                  </a:lnTo>
                  <a:lnTo>
                    <a:pt x="254621" y="2706186"/>
                  </a:lnTo>
                  <a:lnTo>
                    <a:pt x="254609" y="2712901"/>
                  </a:lnTo>
                  <a:lnTo>
                    <a:pt x="254597" y="2719616"/>
                  </a:lnTo>
                  <a:lnTo>
                    <a:pt x="254578" y="2726331"/>
                  </a:lnTo>
                  <a:lnTo>
                    <a:pt x="254548" y="2733046"/>
                  </a:lnTo>
                  <a:lnTo>
                    <a:pt x="254503" y="2739762"/>
                  </a:lnTo>
                  <a:lnTo>
                    <a:pt x="254440" y="2746477"/>
                  </a:lnTo>
                  <a:lnTo>
                    <a:pt x="254358" y="2753192"/>
                  </a:lnTo>
                  <a:lnTo>
                    <a:pt x="254257" y="2759907"/>
                  </a:lnTo>
                  <a:lnTo>
                    <a:pt x="254137" y="2766622"/>
                  </a:lnTo>
                  <a:lnTo>
                    <a:pt x="254002" y="2773337"/>
                  </a:lnTo>
                  <a:lnTo>
                    <a:pt x="253854" y="2780052"/>
                  </a:lnTo>
                  <a:lnTo>
                    <a:pt x="253700" y="2786767"/>
                  </a:lnTo>
                  <a:lnTo>
                    <a:pt x="253543" y="2793482"/>
                  </a:lnTo>
                  <a:lnTo>
                    <a:pt x="253390" y="2800197"/>
                  </a:lnTo>
                  <a:lnTo>
                    <a:pt x="253245" y="2806913"/>
                  </a:lnTo>
                  <a:lnTo>
                    <a:pt x="253109" y="2813628"/>
                  </a:lnTo>
                  <a:lnTo>
                    <a:pt x="252987" y="2820343"/>
                  </a:lnTo>
                  <a:lnTo>
                    <a:pt x="252878" y="2827058"/>
                  </a:lnTo>
                  <a:lnTo>
                    <a:pt x="252784" y="2833773"/>
                  </a:lnTo>
                  <a:lnTo>
                    <a:pt x="252703" y="2840488"/>
                  </a:lnTo>
                  <a:lnTo>
                    <a:pt x="252635" y="2847203"/>
                  </a:lnTo>
                  <a:lnTo>
                    <a:pt x="252579" y="2853918"/>
                  </a:lnTo>
                  <a:lnTo>
                    <a:pt x="252530" y="2860633"/>
                  </a:lnTo>
                  <a:lnTo>
                    <a:pt x="252486" y="2867349"/>
                  </a:lnTo>
                  <a:lnTo>
                    <a:pt x="252447" y="2874064"/>
                  </a:lnTo>
                  <a:lnTo>
                    <a:pt x="252411" y="2880779"/>
                  </a:lnTo>
                  <a:lnTo>
                    <a:pt x="252376" y="2887494"/>
                  </a:lnTo>
                  <a:lnTo>
                    <a:pt x="252342" y="2894209"/>
                  </a:lnTo>
                  <a:lnTo>
                    <a:pt x="252310" y="2900924"/>
                  </a:lnTo>
                  <a:lnTo>
                    <a:pt x="252280" y="2907639"/>
                  </a:lnTo>
                  <a:lnTo>
                    <a:pt x="252254" y="2914354"/>
                  </a:lnTo>
                  <a:lnTo>
                    <a:pt x="252232" y="2921069"/>
                  </a:lnTo>
                  <a:lnTo>
                    <a:pt x="252216" y="2927784"/>
                  </a:lnTo>
                  <a:lnTo>
                    <a:pt x="252207" y="2934500"/>
                  </a:lnTo>
                  <a:lnTo>
                    <a:pt x="252205" y="2941215"/>
                  </a:lnTo>
                  <a:lnTo>
                    <a:pt x="252212" y="2947930"/>
                  </a:lnTo>
                  <a:lnTo>
                    <a:pt x="252227" y="2954645"/>
                  </a:lnTo>
                  <a:lnTo>
                    <a:pt x="252250" y="2961360"/>
                  </a:lnTo>
                  <a:lnTo>
                    <a:pt x="252278" y="2968075"/>
                  </a:lnTo>
                  <a:lnTo>
                    <a:pt x="252312" y="2974790"/>
                  </a:lnTo>
                  <a:lnTo>
                    <a:pt x="252348" y="2981505"/>
                  </a:lnTo>
                  <a:lnTo>
                    <a:pt x="252383" y="2988220"/>
                  </a:lnTo>
                  <a:lnTo>
                    <a:pt x="252415" y="2994935"/>
                  </a:lnTo>
                  <a:lnTo>
                    <a:pt x="252443" y="3001651"/>
                  </a:lnTo>
                  <a:lnTo>
                    <a:pt x="252463" y="3008366"/>
                  </a:lnTo>
                  <a:lnTo>
                    <a:pt x="252474" y="3015081"/>
                  </a:lnTo>
                  <a:lnTo>
                    <a:pt x="252477" y="3021796"/>
                  </a:lnTo>
                  <a:lnTo>
                    <a:pt x="252471" y="3028511"/>
                  </a:lnTo>
                  <a:lnTo>
                    <a:pt x="252457" y="3035226"/>
                  </a:lnTo>
                  <a:lnTo>
                    <a:pt x="252437" y="3041941"/>
                  </a:lnTo>
                  <a:lnTo>
                    <a:pt x="252412" y="3048656"/>
                  </a:lnTo>
                  <a:lnTo>
                    <a:pt x="252385" y="3055371"/>
                  </a:lnTo>
                  <a:lnTo>
                    <a:pt x="252358" y="3062087"/>
                  </a:lnTo>
                  <a:lnTo>
                    <a:pt x="252334" y="3068802"/>
                  </a:lnTo>
                  <a:lnTo>
                    <a:pt x="252315" y="3075517"/>
                  </a:lnTo>
                  <a:lnTo>
                    <a:pt x="252301" y="3082232"/>
                  </a:lnTo>
                  <a:lnTo>
                    <a:pt x="252293" y="3088947"/>
                  </a:lnTo>
                  <a:lnTo>
                    <a:pt x="252292" y="3095662"/>
                  </a:lnTo>
                  <a:lnTo>
                    <a:pt x="252297" y="3102377"/>
                  </a:lnTo>
                  <a:lnTo>
                    <a:pt x="252307" y="3109092"/>
                  </a:lnTo>
                  <a:lnTo>
                    <a:pt x="252322" y="3115807"/>
                  </a:lnTo>
                  <a:lnTo>
                    <a:pt x="252340" y="3122522"/>
                  </a:lnTo>
                  <a:lnTo>
                    <a:pt x="252359" y="3129238"/>
                  </a:lnTo>
                  <a:lnTo>
                    <a:pt x="252377" y="3135953"/>
                  </a:lnTo>
                  <a:lnTo>
                    <a:pt x="252393" y="3142668"/>
                  </a:lnTo>
                  <a:lnTo>
                    <a:pt x="252405" y="3149383"/>
                  </a:lnTo>
                  <a:lnTo>
                    <a:pt x="252411" y="3156098"/>
                  </a:lnTo>
                  <a:lnTo>
                    <a:pt x="252411" y="3162813"/>
                  </a:lnTo>
                  <a:lnTo>
                    <a:pt x="252403" y="3169528"/>
                  </a:lnTo>
                  <a:lnTo>
                    <a:pt x="252386" y="3176243"/>
                  </a:lnTo>
                  <a:lnTo>
                    <a:pt x="252359" y="3182958"/>
                  </a:lnTo>
                  <a:lnTo>
                    <a:pt x="252323" y="3189673"/>
                  </a:lnTo>
                  <a:lnTo>
                    <a:pt x="252278" y="3196389"/>
                  </a:lnTo>
                  <a:lnTo>
                    <a:pt x="252225" y="3203104"/>
                  </a:lnTo>
                  <a:lnTo>
                    <a:pt x="252166" y="3209819"/>
                  </a:lnTo>
                  <a:lnTo>
                    <a:pt x="252103" y="3216534"/>
                  </a:lnTo>
                  <a:lnTo>
                    <a:pt x="252038" y="3223249"/>
                  </a:lnTo>
                  <a:lnTo>
                    <a:pt x="251974" y="3229964"/>
                  </a:lnTo>
                  <a:lnTo>
                    <a:pt x="251912" y="3236679"/>
                  </a:lnTo>
                  <a:lnTo>
                    <a:pt x="251855" y="3243394"/>
                  </a:lnTo>
                  <a:lnTo>
                    <a:pt x="251808" y="3250109"/>
                  </a:lnTo>
                  <a:lnTo>
                    <a:pt x="251772" y="3256825"/>
                  </a:lnTo>
                  <a:lnTo>
                    <a:pt x="251749" y="3263540"/>
                  </a:lnTo>
                  <a:lnTo>
                    <a:pt x="251742" y="3270255"/>
                  </a:lnTo>
                  <a:lnTo>
                    <a:pt x="251750" y="3276970"/>
                  </a:lnTo>
                  <a:lnTo>
                    <a:pt x="251776" y="3283685"/>
                  </a:lnTo>
                  <a:lnTo>
                    <a:pt x="251820" y="3290400"/>
                  </a:lnTo>
                  <a:lnTo>
                    <a:pt x="251883" y="3297115"/>
                  </a:lnTo>
                  <a:lnTo>
                    <a:pt x="251964" y="3303830"/>
                  </a:lnTo>
                  <a:lnTo>
                    <a:pt x="252063" y="3310545"/>
                  </a:lnTo>
                  <a:lnTo>
                    <a:pt x="252180" y="3317260"/>
                  </a:lnTo>
                  <a:lnTo>
                    <a:pt x="252314" y="3323976"/>
                  </a:lnTo>
                  <a:lnTo>
                    <a:pt x="252463" y="3330691"/>
                  </a:lnTo>
                  <a:lnTo>
                    <a:pt x="252625" y="3337406"/>
                  </a:lnTo>
                  <a:lnTo>
                    <a:pt x="252799" y="3344121"/>
                  </a:lnTo>
                  <a:lnTo>
                    <a:pt x="252982" y="3350836"/>
                  </a:lnTo>
                  <a:lnTo>
                    <a:pt x="253171" y="3357551"/>
                  </a:lnTo>
                  <a:lnTo>
                    <a:pt x="253363" y="3364266"/>
                  </a:lnTo>
                  <a:lnTo>
                    <a:pt x="253554" y="3370981"/>
                  </a:lnTo>
                  <a:lnTo>
                    <a:pt x="253738" y="3377696"/>
                  </a:lnTo>
                  <a:lnTo>
                    <a:pt x="253907" y="3384411"/>
                  </a:lnTo>
                  <a:lnTo>
                    <a:pt x="254054" y="3391127"/>
                  </a:lnTo>
                  <a:lnTo>
                    <a:pt x="254173" y="3397842"/>
                  </a:lnTo>
                  <a:lnTo>
                    <a:pt x="254256" y="3404557"/>
                  </a:lnTo>
                  <a:lnTo>
                    <a:pt x="254299" y="3411272"/>
                  </a:lnTo>
                  <a:lnTo>
                    <a:pt x="254295" y="3417987"/>
                  </a:lnTo>
                  <a:lnTo>
                    <a:pt x="254244" y="3424702"/>
                  </a:lnTo>
                  <a:lnTo>
                    <a:pt x="254144" y="3431417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" name="pg33"/>
            <p:cNvSpPr/>
            <p:nvPr/>
          </p:nvSpPr>
          <p:spPr>
            <a:xfrm>
              <a:off x="4239506" y="3726003"/>
              <a:ext cx="485086" cy="3305160"/>
            </a:xfrm>
            <a:custGeom>
              <a:avLst/>
              <a:gdLst/>
              <a:ahLst/>
              <a:cxnLst/>
              <a:rect l="0" t="0" r="0" b="0"/>
              <a:pathLst>
                <a:path w="485086" h="3305160">
                  <a:moveTo>
                    <a:pt x="239353" y="3305160"/>
                  </a:moveTo>
                  <a:lnTo>
                    <a:pt x="239274" y="3298692"/>
                  </a:lnTo>
                  <a:lnTo>
                    <a:pt x="239238" y="3292224"/>
                  </a:lnTo>
                  <a:lnTo>
                    <a:pt x="239241" y="3285756"/>
                  </a:lnTo>
                  <a:lnTo>
                    <a:pt x="239280" y="3279288"/>
                  </a:lnTo>
                  <a:lnTo>
                    <a:pt x="239352" y="3272820"/>
                  </a:lnTo>
                  <a:lnTo>
                    <a:pt x="239452" y="3266352"/>
                  </a:lnTo>
                  <a:lnTo>
                    <a:pt x="239575" y="3259884"/>
                  </a:lnTo>
                  <a:lnTo>
                    <a:pt x="239716" y="3253416"/>
                  </a:lnTo>
                  <a:lnTo>
                    <a:pt x="239869" y="3246948"/>
                  </a:lnTo>
                  <a:lnTo>
                    <a:pt x="240029" y="3240480"/>
                  </a:lnTo>
                  <a:lnTo>
                    <a:pt x="240190" y="3234012"/>
                  </a:lnTo>
                  <a:lnTo>
                    <a:pt x="240346" y="3227544"/>
                  </a:lnTo>
                  <a:lnTo>
                    <a:pt x="240494" y="3221076"/>
                  </a:lnTo>
                  <a:lnTo>
                    <a:pt x="240631" y="3214608"/>
                  </a:lnTo>
                  <a:lnTo>
                    <a:pt x="240755" y="3208140"/>
                  </a:lnTo>
                  <a:lnTo>
                    <a:pt x="240865" y="3201672"/>
                  </a:lnTo>
                  <a:lnTo>
                    <a:pt x="240960" y="3195204"/>
                  </a:lnTo>
                  <a:lnTo>
                    <a:pt x="241039" y="3188736"/>
                  </a:lnTo>
                  <a:lnTo>
                    <a:pt x="241105" y="3182268"/>
                  </a:lnTo>
                  <a:lnTo>
                    <a:pt x="241156" y="3175800"/>
                  </a:lnTo>
                  <a:lnTo>
                    <a:pt x="241195" y="3169332"/>
                  </a:lnTo>
                  <a:lnTo>
                    <a:pt x="241225" y="3162864"/>
                  </a:lnTo>
                  <a:lnTo>
                    <a:pt x="241249" y="3156396"/>
                  </a:lnTo>
                  <a:lnTo>
                    <a:pt x="241267" y="3149928"/>
                  </a:lnTo>
                  <a:lnTo>
                    <a:pt x="241283" y="3143460"/>
                  </a:lnTo>
                  <a:lnTo>
                    <a:pt x="241298" y="3136992"/>
                  </a:lnTo>
                  <a:lnTo>
                    <a:pt x="241313" y="3130524"/>
                  </a:lnTo>
                  <a:lnTo>
                    <a:pt x="241330" y="3124056"/>
                  </a:lnTo>
                  <a:lnTo>
                    <a:pt x="241349" y="3117588"/>
                  </a:lnTo>
                  <a:lnTo>
                    <a:pt x="241372" y="3111120"/>
                  </a:lnTo>
                  <a:lnTo>
                    <a:pt x="241396" y="3104652"/>
                  </a:lnTo>
                  <a:lnTo>
                    <a:pt x="241422" y="3098184"/>
                  </a:lnTo>
                  <a:lnTo>
                    <a:pt x="241449" y="3091716"/>
                  </a:lnTo>
                  <a:lnTo>
                    <a:pt x="241475" y="3085248"/>
                  </a:lnTo>
                  <a:lnTo>
                    <a:pt x="241498" y="3078780"/>
                  </a:lnTo>
                  <a:lnTo>
                    <a:pt x="241519" y="3072312"/>
                  </a:lnTo>
                  <a:lnTo>
                    <a:pt x="241535" y="3065844"/>
                  </a:lnTo>
                  <a:lnTo>
                    <a:pt x="241545" y="3059376"/>
                  </a:lnTo>
                  <a:lnTo>
                    <a:pt x="241549" y="3052907"/>
                  </a:lnTo>
                  <a:lnTo>
                    <a:pt x="241546" y="3046439"/>
                  </a:lnTo>
                  <a:lnTo>
                    <a:pt x="241537" y="3039971"/>
                  </a:lnTo>
                  <a:lnTo>
                    <a:pt x="241522" y="3033503"/>
                  </a:lnTo>
                  <a:lnTo>
                    <a:pt x="241502" y="3027035"/>
                  </a:lnTo>
                  <a:lnTo>
                    <a:pt x="241478" y="3020567"/>
                  </a:lnTo>
                  <a:lnTo>
                    <a:pt x="241450" y="3014099"/>
                  </a:lnTo>
                  <a:lnTo>
                    <a:pt x="241419" y="3007631"/>
                  </a:lnTo>
                  <a:lnTo>
                    <a:pt x="241387" y="3001163"/>
                  </a:lnTo>
                  <a:lnTo>
                    <a:pt x="241355" y="2994695"/>
                  </a:lnTo>
                  <a:lnTo>
                    <a:pt x="241322" y="2988227"/>
                  </a:lnTo>
                  <a:lnTo>
                    <a:pt x="241290" y="2981759"/>
                  </a:lnTo>
                  <a:lnTo>
                    <a:pt x="241259" y="2975291"/>
                  </a:lnTo>
                  <a:lnTo>
                    <a:pt x="241228" y="2968823"/>
                  </a:lnTo>
                  <a:lnTo>
                    <a:pt x="241198" y="2962355"/>
                  </a:lnTo>
                  <a:lnTo>
                    <a:pt x="241169" y="2955887"/>
                  </a:lnTo>
                  <a:lnTo>
                    <a:pt x="241141" y="2949419"/>
                  </a:lnTo>
                  <a:lnTo>
                    <a:pt x="241113" y="2942951"/>
                  </a:lnTo>
                  <a:lnTo>
                    <a:pt x="241085" y="2936483"/>
                  </a:lnTo>
                  <a:lnTo>
                    <a:pt x="241058" y="2930015"/>
                  </a:lnTo>
                  <a:lnTo>
                    <a:pt x="241032" y="2923547"/>
                  </a:lnTo>
                  <a:lnTo>
                    <a:pt x="241005" y="2917079"/>
                  </a:lnTo>
                  <a:lnTo>
                    <a:pt x="240979" y="2910611"/>
                  </a:lnTo>
                  <a:lnTo>
                    <a:pt x="240953" y="2904143"/>
                  </a:lnTo>
                  <a:lnTo>
                    <a:pt x="240927" y="2897675"/>
                  </a:lnTo>
                  <a:lnTo>
                    <a:pt x="240901" y="2891207"/>
                  </a:lnTo>
                  <a:lnTo>
                    <a:pt x="240876" y="2884739"/>
                  </a:lnTo>
                  <a:lnTo>
                    <a:pt x="240850" y="2878271"/>
                  </a:lnTo>
                  <a:lnTo>
                    <a:pt x="240823" y="2871803"/>
                  </a:lnTo>
                  <a:lnTo>
                    <a:pt x="240796" y="2865335"/>
                  </a:lnTo>
                  <a:lnTo>
                    <a:pt x="240768" y="2858867"/>
                  </a:lnTo>
                  <a:lnTo>
                    <a:pt x="240740" y="2852399"/>
                  </a:lnTo>
                  <a:lnTo>
                    <a:pt x="240710" y="2845931"/>
                  </a:lnTo>
                  <a:lnTo>
                    <a:pt x="240679" y="2839463"/>
                  </a:lnTo>
                  <a:lnTo>
                    <a:pt x="240648" y="2832995"/>
                  </a:lnTo>
                  <a:lnTo>
                    <a:pt x="240616" y="2826527"/>
                  </a:lnTo>
                  <a:lnTo>
                    <a:pt x="240583" y="2820059"/>
                  </a:lnTo>
                  <a:lnTo>
                    <a:pt x="240551" y="2813591"/>
                  </a:lnTo>
                  <a:lnTo>
                    <a:pt x="240518" y="2807123"/>
                  </a:lnTo>
                  <a:lnTo>
                    <a:pt x="240487" y="2800655"/>
                  </a:lnTo>
                  <a:lnTo>
                    <a:pt x="240457" y="2794186"/>
                  </a:lnTo>
                  <a:lnTo>
                    <a:pt x="240428" y="2787718"/>
                  </a:lnTo>
                  <a:lnTo>
                    <a:pt x="240401" y="2781250"/>
                  </a:lnTo>
                  <a:lnTo>
                    <a:pt x="240377" y="2774782"/>
                  </a:lnTo>
                  <a:lnTo>
                    <a:pt x="240355" y="2768314"/>
                  </a:lnTo>
                  <a:lnTo>
                    <a:pt x="240336" y="2761846"/>
                  </a:lnTo>
                  <a:lnTo>
                    <a:pt x="240321" y="2755378"/>
                  </a:lnTo>
                  <a:lnTo>
                    <a:pt x="240308" y="2748910"/>
                  </a:lnTo>
                  <a:lnTo>
                    <a:pt x="240298" y="2742442"/>
                  </a:lnTo>
                  <a:lnTo>
                    <a:pt x="240289" y="2735974"/>
                  </a:lnTo>
                  <a:lnTo>
                    <a:pt x="240283" y="2729506"/>
                  </a:lnTo>
                  <a:lnTo>
                    <a:pt x="240277" y="2723038"/>
                  </a:lnTo>
                  <a:lnTo>
                    <a:pt x="240271" y="2716570"/>
                  </a:lnTo>
                  <a:lnTo>
                    <a:pt x="240264" y="2710102"/>
                  </a:lnTo>
                  <a:lnTo>
                    <a:pt x="240254" y="2703634"/>
                  </a:lnTo>
                  <a:lnTo>
                    <a:pt x="240241" y="2697166"/>
                  </a:lnTo>
                  <a:lnTo>
                    <a:pt x="240223" y="2690698"/>
                  </a:lnTo>
                  <a:lnTo>
                    <a:pt x="240199" y="2684230"/>
                  </a:lnTo>
                  <a:lnTo>
                    <a:pt x="240168" y="2677762"/>
                  </a:lnTo>
                  <a:lnTo>
                    <a:pt x="240130" y="2671294"/>
                  </a:lnTo>
                  <a:lnTo>
                    <a:pt x="240084" y="2664826"/>
                  </a:lnTo>
                  <a:lnTo>
                    <a:pt x="240031" y="2658358"/>
                  </a:lnTo>
                  <a:lnTo>
                    <a:pt x="239969" y="2651890"/>
                  </a:lnTo>
                  <a:lnTo>
                    <a:pt x="239899" y="2645422"/>
                  </a:lnTo>
                  <a:lnTo>
                    <a:pt x="239823" y="2638954"/>
                  </a:lnTo>
                  <a:lnTo>
                    <a:pt x="239742" y="2632486"/>
                  </a:lnTo>
                  <a:lnTo>
                    <a:pt x="239656" y="2626018"/>
                  </a:lnTo>
                  <a:lnTo>
                    <a:pt x="239569" y="2619550"/>
                  </a:lnTo>
                  <a:lnTo>
                    <a:pt x="239480" y="2613082"/>
                  </a:lnTo>
                  <a:lnTo>
                    <a:pt x="239393" y="2606614"/>
                  </a:lnTo>
                  <a:lnTo>
                    <a:pt x="239309" y="2600146"/>
                  </a:lnTo>
                  <a:lnTo>
                    <a:pt x="239229" y="2593678"/>
                  </a:lnTo>
                  <a:lnTo>
                    <a:pt x="239157" y="2587210"/>
                  </a:lnTo>
                  <a:lnTo>
                    <a:pt x="239092" y="2580742"/>
                  </a:lnTo>
                  <a:lnTo>
                    <a:pt x="239038" y="2574274"/>
                  </a:lnTo>
                  <a:lnTo>
                    <a:pt x="238995" y="2567806"/>
                  </a:lnTo>
                  <a:lnTo>
                    <a:pt x="238963" y="2561338"/>
                  </a:lnTo>
                  <a:lnTo>
                    <a:pt x="238943" y="2554870"/>
                  </a:lnTo>
                  <a:lnTo>
                    <a:pt x="238937" y="2548402"/>
                  </a:lnTo>
                  <a:lnTo>
                    <a:pt x="238944" y="2541933"/>
                  </a:lnTo>
                  <a:lnTo>
                    <a:pt x="238964" y="2535465"/>
                  </a:lnTo>
                  <a:lnTo>
                    <a:pt x="238998" y="2528997"/>
                  </a:lnTo>
                  <a:lnTo>
                    <a:pt x="239045" y="2522529"/>
                  </a:lnTo>
                  <a:lnTo>
                    <a:pt x="239103" y="2516061"/>
                  </a:lnTo>
                  <a:lnTo>
                    <a:pt x="239171" y="2509593"/>
                  </a:lnTo>
                  <a:lnTo>
                    <a:pt x="239247" y="2503125"/>
                  </a:lnTo>
                  <a:lnTo>
                    <a:pt x="239330" y="2496657"/>
                  </a:lnTo>
                  <a:lnTo>
                    <a:pt x="239418" y="2490189"/>
                  </a:lnTo>
                  <a:lnTo>
                    <a:pt x="239509" y="2483721"/>
                  </a:lnTo>
                  <a:lnTo>
                    <a:pt x="239600" y="2477253"/>
                  </a:lnTo>
                  <a:lnTo>
                    <a:pt x="239687" y="2470785"/>
                  </a:lnTo>
                  <a:lnTo>
                    <a:pt x="239769" y="2464317"/>
                  </a:lnTo>
                  <a:lnTo>
                    <a:pt x="239841" y="2457849"/>
                  </a:lnTo>
                  <a:lnTo>
                    <a:pt x="239903" y="2451381"/>
                  </a:lnTo>
                  <a:lnTo>
                    <a:pt x="239951" y="2444913"/>
                  </a:lnTo>
                  <a:lnTo>
                    <a:pt x="239983" y="2438445"/>
                  </a:lnTo>
                  <a:lnTo>
                    <a:pt x="239998" y="2431977"/>
                  </a:lnTo>
                  <a:lnTo>
                    <a:pt x="239993" y="2425509"/>
                  </a:lnTo>
                  <a:lnTo>
                    <a:pt x="239970" y="2419041"/>
                  </a:lnTo>
                  <a:lnTo>
                    <a:pt x="239924" y="2412573"/>
                  </a:lnTo>
                  <a:lnTo>
                    <a:pt x="239858" y="2406105"/>
                  </a:lnTo>
                  <a:lnTo>
                    <a:pt x="239773" y="2399637"/>
                  </a:lnTo>
                  <a:lnTo>
                    <a:pt x="239671" y="2393169"/>
                  </a:lnTo>
                  <a:lnTo>
                    <a:pt x="239553" y="2386701"/>
                  </a:lnTo>
                  <a:lnTo>
                    <a:pt x="239421" y="2380233"/>
                  </a:lnTo>
                  <a:lnTo>
                    <a:pt x="239277" y="2373765"/>
                  </a:lnTo>
                  <a:lnTo>
                    <a:pt x="239122" y="2367297"/>
                  </a:lnTo>
                  <a:lnTo>
                    <a:pt x="238960" y="2360829"/>
                  </a:lnTo>
                  <a:lnTo>
                    <a:pt x="238790" y="2354361"/>
                  </a:lnTo>
                  <a:lnTo>
                    <a:pt x="238615" y="2347893"/>
                  </a:lnTo>
                  <a:lnTo>
                    <a:pt x="238435" y="2341425"/>
                  </a:lnTo>
                  <a:lnTo>
                    <a:pt x="238251" y="2334957"/>
                  </a:lnTo>
                  <a:lnTo>
                    <a:pt x="238063" y="2328489"/>
                  </a:lnTo>
                  <a:lnTo>
                    <a:pt x="237870" y="2322021"/>
                  </a:lnTo>
                  <a:lnTo>
                    <a:pt x="237673" y="2315553"/>
                  </a:lnTo>
                  <a:lnTo>
                    <a:pt x="237469" y="2309085"/>
                  </a:lnTo>
                  <a:lnTo>
                    <a:pt x="237259" y="2302617"/>
                  </a:lnTo>
                  <a:lnTo>
                    <a:pt x="237041" y="2296149"/>
                  </a:lnTo>
                  <a:lnTo>
                    <a:pt x="236813" y="2289680"/>
                  </a:lnTo>
                  <a:lnTo>
                    <a:pt x="236576" y="2283212"/>
                  </a:lnTo>
                  <a:lnTo>
                    <a:pt x="236330" y="2276744"/>
                  </a:lnTo>
                  <a:lnTo>
                    <a:pt x="236074" y="2270276"/>
                  </a:lnTo>
                  <a:lnTo>
                    <a:pt x="235808" y="2263808"/>
                  </a:lnTo>
                  <a:lnTo>
                    <a:pt x="235534" y="2257340"/>
                  </a:lnTo>
                  <a:lnTo>
                    <a:pt x="235253" y="2250872"/>
                  </a:lnTo>
                  <a:lnTo>
                    <a:pt x="234965" y="2244404"/>
                  </a:lnTo>
                  <a:lnTo>
                    <a:pt x="234674" y="2237936"/>
                  </a:lnTo>
                  <a:lnTo>
                    <a:pt x="234381" y="2231468"/>
                  </a:lnTo>
                  <a:lnTo>
                    <a:pt x="234089" y="2225000"/>
                  </a:lnTo>
                  <a:lnTo>
                    <a:pt x="233803" y="2218532"/>
                  </a:lnTo>
                  <a:lnTo>
                    <a:pt x="233523" y="2212064"/>
                  </a:lnTo>
                  <a:lnTo>
                    <a:pt x="233254" y="2205596"/>
                  </a:lnTo>
                  <a:lnTo>
                    <a:pt x="232998" y="2199128"/>
                  </a:lnTo>
                  <a:lnTo>
                    <a:pt x="232756" y="2192660"/>
                  </a:lnTo>
                  <a:lnTo>
                    <a:pt x="232530" y="2186192"/>
                  </a:lnTo>
                  <a:lnTo>
                    <a:pt x="232321" y="2179724"/>
                  </a:lnTo>
                  <a:lnTo>
                    <a:pt x="232131" y="2173256"/>
                  </a:lnTo>
                  <a:lnTo>
                    <a:pt x="231955" y="2166788"/>
                  </a:lnTo>
                  <a:lnTo>
                    <a:pt x="231791" y="2160320"/>
                  </a:lnTo>
                  <a:lnTo>
                    <a:pt x="231636" y="2153852"/>
                  </a:lnTo>
                  <a:lnTo>
                    <a:pt x="231485" y="2147384"/>
                  </a:lnTo>
                  <a:lnTo>
                    <a:pt x="231334" y="2140916"/>
                  </a:lnTo>
                  <a:lnTo>
                    <a:pt x="231177" y="2134448"/>
                  </a:lnTo>
                  <a:lnTo>
                    <a:pt x="231010" y="2127980"/>
                  </a:lnTo>
                  <a:lnTo>
                    <a:pt x="230828" y="2121512"/>
                  </a:lnTo>
                  <a:lnTo>
                    <a:pt x="230621" y="2115044"/>
                  </a:lnTo>
                  <a:lnTo>
                    <a:pt x="230389" y="2108576"/>
                  </a:lnTo>
                  <a:lnTo>
                    <a:pt x="230129" y="2102108"/>
                  </a:lnTo>
                  <a:lnTo>
                    <a:pt x="229836" y="2095640"/>
                  </a:lnTo>
                  <a:lnTo>
                    <a:pt x="229511" y="2089172"/>
                  </a:lnTo>
                  <a:lnTo>
                    <a:pt x="229151" y="2082704"/>
                  </a:lnTo>
                  <a:lnTo>
                    <a:pt x="228755" y="2076236"/>
                  </a:lnTo>
                  <a:lnTo>
                    <a:pt x="228323" y="2069768"/>
                  </a:lnTo>
                  <a:lnTo>
                    <a:pt x="227854" y="2063300"/>
                  </a:lnTo>
                  <a:lnTo>
                    <a:pt x="227343" y="2056832"/>
                  </a:lnTo>
                  <a:lnTo>
                    <a:pt x="226795" y="2050364"/>
                  </a:lnTo>
                  <a:lnTo>
                    <a:pt x="226208" y="2043896"/>
                  </a:lnTo>
                  <a:lnTo>
                    <a:pt x="225581" y="2037428"/>
                  </a:lnTo>
                  <a:lnTo>
                    <a:pt x="224914" y="2030959"/>
                  </a:lnTo>
                  <a:lnTo>
                    <a:pt x="224205" y="2024491"/>
                  </a:lnTo>
                  <a:lnTo>
                    <a:pt x="223454" y="2018023"/>
                  </a:lnTo>
                  <a:lnTo>
                    <a:pt x="222659" y="2011555"/>
                  </a:lnTo>
                  <a:lnTo>
                    <a:pt x="221820" y="2005087"/>
                  </a:lnTo>
                  <a:lnTo>
                    <a:pt x="220932" y="1998619"/>
                  </a:lnTo>
                  <a:lnTo>
                    <a:pt x="220004" y="1992151"/>
                  </a:lnTo>
                  <a:lnTo>
                    <a:pt x="219039" y="1985683"/>
                  </a:lnTo>
                  <a:lnTo>
                    <a:pt x="218041" y="1979215"/>
                  </a:lnTo>
                  <a:lnTo>
                    <a:pt x="217016" y="1972747"/>
                  </a:lnTo>
                  <a:lnTo>
                    <a:pt x="215970" y="1966279"/>
                  </a:lnTo>
                  <a:lnTo>
                    <a:pt x="214912" y="1959811"/>
                  </a:lnTo>
                  <a:lnTo>
                    <a:pt x="213851" y="1953343"/>
                  </a:lnTo>
                  <a:lnTo>
                    <a:pt x="212794" y="1946875"/>
                  </a:lnTo>
                  <a:lnTo>
                    <a:pt x="211755" y="1940407"/>
                  </a:lnTo>
                  <a:lnTo>
                    <a:pt x="210744" y="1933939"/>
                  </a:lnTo>
                  <a:lnTo>
                    <a:pt x="209767" y="1927471"/>
                  </a:lnTo>
                  <a:lnTo>
                    <a:pt x="208831" y="1921003"/>
                  </a:lnTo>
                  <a:lnTo>
                    <a:pt x="207943" y="1914535"/>
                  </a:lnTo>
                  <a:lnTo>
                    <a:pt x="207106" y="1908067"/>
                  </a:lnTo>
                  <a:lnTo>
                    <a:pt x="206320" y="1901599"/>
                  </a:lnTo>
                  <a:lnTo>
                    <a:pt x="205584" y="1895131"/>
                  </a:lnTo>
                  <a:lnTo>
                    <a:pt x="204895" y="1888663"/>
                  </a:lnTo>
                  <a:lnTo>
                    <a:pt x="204249" y="1882195"/>
                  </a:lnTo>
                  <a:lnTo>
                    <a:pt x="203631" y="1875727"/>
                  </a:lnTo>
                  <a:lnTo>
                    <a:pt x="203027" y="1869259"/>
                  </a:lnTo>
                  <a:lnTo>
                    <a:pt x="202423" y="1862791"/>
                  </a:lnTo>
                  <a:lnTo>
                    <a:pt x="201804" y="1856323"/>
                  </a:lnTo>
                  <a:lnTo>
                    <a:pt x="201156" y="1849855"/>
                  </a:lnTo>
                  <a:lnTo>
                    <a:pt x="200463" y="1843387"/>
                  </a:lnTo>
                  <a:lnTo>
                    <a:pt x="199713" y="1836919"/>
                  </a:lnTo>
                  <a:lnTo>
                    <a:pt x="198893" y="1830451"/>
                  </a:lnTo>
                  <a:lnTo>
                    <a:pt x="197985" y="1823983"/>
                  </a:lnTo>
                  <a:lnTo>
                    <a:pt x="196989" y="1817515"/>
                  </a:lnTo>
                  <a:lnTo>
                    <a:pt x="195905" y="1811047"/>
                  </a:lnTo>
                  <a:lnTo>
                    <a:pt x="194735" y="1804579"/>
                  </a:lnTo>
                  <a:lnTo>
                    <a:pt x="193484" y="1798111"/>
                  </a:lnTo>
                  <a:lnTo>
                    <a:pt x="192159" y="1791643"/>
                  </a:lnTo>
                  <a:lnTo>
                    <a:pt x="190768" y="1785175"/>
                  </a:lnTo>
                  <a:lnTo>
                    <a:pt x="189322" y="1778706"/>
                  </a:lnTo>
                  <a:lnTo>
                    <a:pt x="187833" y="1772238"/>
                  </a:lnTo>
                  <a:lnTo>
                    <a:pt x="186311" y="1765770"/>
                  </a:lnTo>
                  <a:lnTo>
                    <a:pt x="184771" y="1759302"/>
                  </a:lnTo>
                  <a:lnTo>
                    <a:pt x="183225" y="1752834"/>
                  </a:lnTo>
                  <a:lnTo>
                    <a:pt x="181680" y="1746366"/>
                  </a:lnTo>
                  <a:lnTo>
                    <a:pt x="180145" y="1739898"/>
                  </a:lnTo>
                  <a:lnTo>
                    <a:pt x="178624" y="1733430"/>
                  </a:lnTo>
                  <a:lnTo>
                    <a:pt x="177121" y="1726962"/>
                  </a:lnTo>
                  <a:lnTo>
                    <a:pt x="175639" y="1720494"/>
                  </a:lnTo>
                  <a:lnTo>
                    <a:pt x="174177" y="1714026"/>
                  </a:lnTo>
                  <a:lnTo>
                    <a:pt x="172737" y="1707558"/>
                  </a:lnTo>
                  <a:lnTo>
                    <a:pt x="171314" y="1701090"/>
                  </a:lnTo>
                  <a:lnTo>
                    <a:pt x="169905" y="1694622"/>
                  </a:lnTo>
                  <a:lnTo>
                    <a:pt x="168503" y="1688154"/>
                  </a:lnTo>
                  <a:lnTo>
                    <a:pt x="167105" y="1681686"/>
                  </a:lnTo>
                  <a:lnTo>
                    <a:pt x="165702" y="1675218"/>
                  </a:lnTo>
                  <a:lnTo>
                    <a:pt x="164289" y="1668750"/>
                  </a:lnTo>
                  <a:lnTo>
                    <a:pt x="162858" y="1662282"/>
                  </a:lnTo>
                  <a:lnTo>
                    <a:pt x="161402" y="1655814"/>
                  </a:lnTo>
                  <a:lnTo>
                    <a:pt x="159910" y="1649346"/>
                  </a:lnTo>
                  <a:lnTo>
                    <a:pt x="158372" y="1642878"/>
                  </a:lnTo>
                  <a:lnTo>
                    <a:pt x="156783" y="1636410"/>
                  </a:lnTo>
                  <a:lnTo>
                    <a:pt x="155136" y="1629942"/>
                  </a:lnTo>
                  <a:lnTo>
                    <a:pt x="153425" y="1623474"/>
                  </a:lnTo>
                  <a:lnTo>
                    <a:pt x="151644" y="1617006"/>
                  </a:lnTo>
                  <a:lnTo>
                    <a:pt x="149788" y="1610538"/>
                  </a:lnTo>
                  <a:lnTo>
                    <a:pt x="147852" y="1604070"/>
                  </a:lnTo>
                  <a:lnTo>
                    <a:pt x="145834" y="1597602"/>
                  </a:lnTo>
                  <a:lnTo>
                    <a:pt x="143727" y="1591134"/>
                  </a:lnTo>
                  <a:lnTo>
                    <a:pt x="141528" y="1584666"/>
                  </a:lnTo>
                  <a:lnTo>
                    <a:pt x="139245" y="1578198"/>
                  </a:lnTo>
                  <a:lnTo>
                    <a:pt x="136882" y="1571730"/>
                  </a:lnTo>
                  <a:lnTo>
                    <a:pt x="134443" y="1565262"/>
                  </a:lnTo>
                  <a:lnTo>
                    <a:pt x="131935" y="1558794"/>
                  </a:lnTo>
                  <a:lnTo>
                    <a:pt x="129368" y="1552326"/>
                  </a:lnTo>
                  <a:lnTo>
                    <a:pt x="126750" y="1545858"/>
                  </a:lnTo>
                  <a:lnTo>
                    <a:pt x="124095" y="1539390"/>
                  </a:lnTo>
                  <a:lnTo>
                    <a:pt x="121417" y="1532922"/>
                  </a:lnTo>
                  <a:lnTo>
                    <a:pt x="118734" y="1526453"/>
                  </a:lnTo>
                  <a:lnTo>
                    <a:pt x="116064" y="1519985"/>
                  </a:lnTo>
                  <a:lnTo>
                    <a:pt x="113423" y="1513517"/>
                  </a:lnTo>
                  <a:lnTo>
                    <a:pt x="110827" y="1507049"/>
                  </a:lnTo>
                  <a:lnTo>
                    <a:pt x="108288" y="1500581"/>
                  </a:lnTo>
                  <a:lnTo>
                    <a:pt x="105818" y="1494113"/>
                  </a:lnTo>
                  <a:lnTo>
                    <a:pt x="103425" y="1487645"/>
                  </a:lnTo>
                  <a:lnTo>
                    <a:pt x="101114" y="1481177"/>
                  </a:lnTo>
                  <a:lnTo>
                    <a:pt x="98887" y="1474709"/>
                  </a:lnTo>
                  <a:lnTo>
                    <a:pt x="96744" y="1468241"/>
                  </a:lnTo>
                  <a:lnTo>
                    <a:pt x="94665" y="1461773"/>
                  </a:lnTo>
                  <a:lnTo>
                    <a:pt x="92636" y="1455305"/>
                  </a:lnTo>
                  <a:lnTo>
                    <a:pt x="90637" y="1448837"/>
                  </a:lnTo>
                  <a:lnTo>
                    <a:pt x="88646" y="1442369"/>
                  </a:lnTo>
                  <a:lnTo>
                    <a:pt x="86638" y="1435901"/>
                  </a:lnTo>
                  <a:lnTo>
                    <a:pt x="84588" y="1429433"/>
                  </a:lnTo>
                  <a:lnTo>
                    <a:pt x="82471" y="1422965"/>
                  </a:lnTo>
                  <a:lnTo>
                    <a:pt x="80258" y="1416497"/>
                  </a:lnTo>
                  <a:lnTo>
                    <a:pt x="77914" y="1410029"/>
                  </a:lnTo>
                  <a:lnTo>
                    <a:pt x="75433" y="1403561"/>
                  </a:lnTo>
                  <a:lnTo>
                    <a:pt x="72806" y="1397093"/>
                  </a:lnTo>
                  <a:lnTo>
                    <a:pt x="70029" y="1390625"/>
                  </a:lnTo>
                  <a:lnTo>
                    <a:pt x="67104" y="1384157"/>
                  </a:lnTo>
                  <a:lnTo>
                    <a:pt x="64040" y="1377689"/>
                  </a:lnTo>
                  <a:lnTo>
                    <a:pt x="60853" y="1371221"/>
                  </a:lnTo>
                  <a:lnTo>
                    <a:pt x="57562" y="1364753"/>
                  </a:lnTo>
                  <a:lnTo>
                    <a:pt x="54192" y="1358285"/>
                  </a:lnTo>
                  <a:lnTo>
                    <a:pt x="50769" y="1351817"/>
                  </a:lnTo>
                  <a:lnTo>
                    <a:pt x="47335" y="1345349"/>
                  </a:lnTo>
                  <a:lnTo>
                    <a:pt x="43917" y="1338881"/>
                  </a:lnTo>
                  <a:lnTo>
                    <a:pt x="40541" y="1332413"/>
                  </a:lnTo>
                  <a:lnTo>
                    <a:pt x="37232" y="1325945"/>
                  </a:lnTo>
                  <a:lnTo>
                    <a:pt x="34009" y="1319477"/>
                  </a:lnTo>
                  <a:lnTo>
                    <a:pt x="30889" y="1313009"/>
                  </a:lnTo>
                  <a:lnTo>
                    <a:pt x="27884" y="1306541"/>
                  </a:lnTo>
                  <a:lnTo>
                    <a:pt x="25003" y="1300073"/>
                  </a:lnTo>
                  <a:lnTo>
                    <a:pt x="22270" y="1293605"/>
                  </a:lnTo>
                  <a:lnTo>
                    <a:pt x="19671" y="1287137"/>
                  </a:lnTo>
                  <a:lnTo>
                    <a:pt x="17208" y="1280669"/>
                  </a:lnTo>
                  <a:lnTo>
                    <a:pt x="14882" y="1274201"/>
                  </a:lnTo>
                  <a:lnTo>
                    <a:pt x="12696" y="1267732"/>
                  </a:lnTo>
                  <a:lnTo>
                    <a:pt x="10654" y="1261264"/>
                  </a:lnTo>
                  <a:lnTo>
                    <a:pt x="8762" y="1254796"/>
                  </a:lnTo>
                  <a:lnTo>
                    <a:pt x="7027" y="1248328"/>
                  </a:lnTo>
                  <a:lnTo>
                    <a:pt x="5457" y="1241860"/>
                  </a:lnTo>
                  <a:lnTo>
                    <a:pt x="4084" y="1235392"/>
                  </a:lnTo>
                  <a:lnTo>
                    <a:pt x="2901" y="1228924"/>
                  </a:lnTo>
                  <a:lnTo>
                    <a:pt x="1912" y="1222456"/>
                  </a:lnTo>
                  <a:lnTo>
                    <a:pt x="1126" y="1215988"/>
                  </a:lnTo>
                  <a:lnTo>
                    <a:pt x="544" y="1209520"/>
                  </a:lnTo>
                  <a:lnTo>
                    <a:pt x="170" y="1203052"/>
                  </a:lnTo>
                  <a:lnTo>
                    <a:pt x="0" y="1196584"/>
                  </a:lnTo>
                  <a:lnTo>
                    <a:pt x="27" y="1190116"/>
                  </a:lnTo>
                  <a:lnTo>
                    <a:pt x="243" y="1183648"/>
                  </a:lnTo>
                  <a:lnTo>
                    <a:pt x="651" y="1177180"/>
                  </a:lnTo>
                  <a:lnTo>
                    <a:pt x="1215" y="1170712"/>
                  </a:lnTo>
                  <a:lnTo>
                    <a:pt x="1910" y="1164244"/>
                  </a:lnTo>
                  <a:lnTo>
                    <a:pt x="2714" y="1157776"/>
                  </a:lnTo>
                  <a:lnTo>
                    <a:pt x="3604" y="1151308"/>
                  </a:lnTo>
                  <a:lnTo>
                    <a:pt x="4556" y="1144840"/>
                  </a:lnTo>
                  <a:lnTo>
                    <a:pt x="5546" y="1138372"/>
                  </a:lnTo>
                  <a:lnTo>
                    <a:pt x="6552" y="1131904"/>
                  </a:lnTo>
                  <a:lnTo>
                    <a:pt x="7551" y="1125436"/>
                  </a:lnTo>
                  <a:lnTo>
                    <a:pt x="8517" y="1118968"/>
                  </a:lnTo>
                  <a:lnTo>
                    <a:pt x="9428" y="1112500"/>
                  </a:lnTo>
                  <a:lnTo>
                    <a:pt x="10269" y="1106032"/>
                  </a:lnTo>
                  <a:lnTo>
                    <a:pt x="11026" y="1099564"/>
                  </a:lnTo>
                  <a:lnTo>
                    <a:pt x="11688" y="1093096"/>
                  </a:lnTo>
                  <a:lnTo>
                    <a:pt x="12247" y="1086628"/>
                  </a:lnTo>
                  <a:lnTo>
                    <a:pt x="12700" y="1080160"/>
                  </a:lnTo>
                  <a:lnTo>
                    <a:pt x="13046" y="1073692"/>
                  </a:lnTo>
                  <a:lnTo>
                    <a:pt x="13292" y="1067224"/>
                  </a:lnTo>
                  <a:lnTo>
                    <a:pt x="13439" y="1060756"/>
                  </a:lnTo>
                  <a:lnTo>
                    <a:pt x="13511" y="1054288"/>
                  </a:lnTo>
                  <a:lnTo>
                    <a:pt x="13535" y="1047820"/>
                  </a:lnTo>
                  <a:lnTo>
                    <a:pt x="13536" y="1041352"/>
                  </a:lnTo>
                  <a:lnTo>
                    <a:pt x="13541" y="1034884"/>
                  </a:lnTo>
                  <a:lnTo>
                    <a:pt x="13581" y="1028416"/>
                  </a:lnTo>
                  <a:lnTo>
                    <a:pt x="13686" y="1021948"/>
                  </a:lnTo>
                  <a:lnTo>
                    <a:pt x="13885" y="1015479"/>
                  </a:lnTo>
                  <a:lnTo>
                    <a:pt x="14207" y="1009011"/>
                  </a:lnTo>
                  <a:lnTo>
                    <a:pt x="14688" y="1002543"/>
                  </a:lnTo>
                  <a:lnTo>
                    <a:pt x="15350" y="996075"/>
                  </a:lnTo>
                  <a:lnTo>
                    <a:pt x="16195" y="989607"/>
                  </a:lnTo>
                  <a:lnTo>
                    <a:pt x="17229" y="983139"/>
                  </a:lnTo>
                  <a:lnTo>
                    <a:pt x="18453" y="976671"/>
                  </a:lnTo>
                  <a:lnTo>
                    <a:pt x="19862" y="970203"/>
                  </a:lnTo>
                  <a:lnTo>
                    <a:pt x="21447" y="963735"/>
                  </a:lnTo>
                  <a:lnTo>
                    <a:pt x="23195" y="957267"/>
                  </a:lnTo>
                  <a:lnTo>
                    <a:pt x="25089" y="950799"/>
                  </a:lnTo>
                  <a:lnTo>
                    <a:pt x="27121" y="944331"/>
                  </a:lnTo>
                  <a:lnTo>
                    <a:pt x="29266" y="937863"/>
                  </a:lnTo>
                  <a:lnTo>
                    <a:pt x="31499" y="931395"/>
                  </a:lnTo>
                  <a:lnTo>
                    <a:pt x="33803" y="924927"/>
                  </a:lnTo>
                  <a:lnTo>
                    <a:pt x="36166" y="918459"/>
                  </a:lnTo>
                  <a:lnTo>
                    <a:pt x="38575" y="911991"/>
                  </a:lnTo>
                  <a:lnTo>
                    <a:pt x="41023" y="905523"/>
                  </a:lnTo>
                  <a:lnTo>
                    <a:pt x="43503" y="899055"/>
                  </a:lnTo>
                  <a:lnTo>
                    <a:pt x="46013" y="892587"/>
                  </a:lnTo>
                  <a:lnTo>
                    <a:pt x="48551" y="886119"/>
                  </a:lnTo>
                  <a:lnTo>
                    <a:pt x="51121" y="879651"/>
                  </a:lnTo>
                  <a:lnTo>
                    <a:pt x="53720" y="873183"/>
                  </a:lnTo>
                  <a:lnTo>
                    <a:pt x="56352" y="866715"/>
                  </a:lnTo>
                  <a:lnTo>
                    <a:pt x="59018" y="860247"/>
                  </a:lnTo>
                  <a:lnTo>
                    <a:pt x="61722" y="853779"/>
                  </a:lnTo>
                  <a:lnTo>
                    <a:pt x="64464" y="847311"/>
                  </a:lnTo>
                  <a:lnTo>
                    <a:pt x="67246" y="840843"/>
                  </a:lnTo>
                  <a:lnTo>
                    <a:pt x="70070" y="834375"/>
                  </a:lnTo>
                  <a:lnTo>
                    <a:pt x="72936" y="827907"/>
                  </a:lnTo>
                  <a:lnTo>
                    <a:pt x="75848" y="821439"/>
                  </a:lnTo>
                  <a:lnTo>
                    <a:pt x="78801" y="814971"/>
                  </a:lnTo>
                  <a:lnTo>
                    <a:pt x="81795" y="808503"/>
                  </a:lnTo>
                  <a:lnTo>
                    <a:pt x="84828" y="802035"/>
                  </a:lnTo>
                  <a:lnTo>
                    <a:pt x="87899" y="795567"/>
                  </a:lnTo>
                  <a:lnTo>
                    <a:pt x="91007" y="789099"/>
                  </a:lnTo>
                  <a:lnTo>
                    <a:pt x="94149" y="782631"/>
                  </a:lnTo>
                  <a:lnTo>
                    <a:pt x="97322" y="776163"/>
                  </a:lnTo>
                  <a:lnTo>
                    <a:pt x="100523" y="769695"/>
                  </a:lnTo>
                  <a:lnTo>
                    <a:pt x="103746" y="763226"/>
                  </a:lnTo>
                  <a:lnTo>
                    <a:pt x="106980" y="756758"/>
                  </a:lnTo>
                  <a:lnTo>
                    <a:pt x="110216" y="750290"/>
                  </a:lnTo>
                  <a:lnTo>
                    <a:pt x="113445" y="743822"/>
                  </a:lnTo>
                  <a:lnTo>
                    <a:pt x="116654" y="737354"/>
                  </a:lnTo>
                  <a:lnTo>
                    <a:pt x="119833" y="730886"/>
                  </a:lnTo>
                  <a:lnTo>
                    <a:pt x="122971" y="724418"/>
                  </a:lnTo>
                  <a:lnTo>
                    <a:pt x="126055" y="717950"/>
                  </a:lnTo>
                  <a:lnTo>
                    <a:pt x="129075" y="711482"/>
                  </a:lnTo>
                  <a:lnTo>
                    <a:pt x="132013" y="705014"/>
                  </a:lnTo>
                  <a:lnTo>
                    <a:pt x="134872" y="698546"/>
                  </a:lnTo>
                  <a:lnTo>
                    <a:pt x="137648" y="692078"/>
                  </a:lnTo>
                  <a:lnTo>
                    <a:pt x="140341" y="685610"/>
                  </a:lnTo>
                  <a:lnTo>
                    <a:pt x="142952" y="679142"/>
                  </a:lnTo>
                  <a:lnTo>
                    <a:pt x="145483" y="672674"/>
                  </a:lnTo>
                  <a:lnTo>
                    <a:pt x="147940" y="666206"/>
                  </a:lnTo>
                  <a:lnTo>
                    <a:pt x="150328" y="659738"/>
                  </a:lnTo>
                  <a:lnTo>
                    <a:pt x="152652" y="653270"/>
                  </a:lnTo>
                  <a:lnTo>
                    <a:pt x="154912" y="646802"/>
                  </a:lnTo>
                  <a:lnTo>
                    <a:pt x="157124" y="640334"/>
                  </a:lnTo>
                  <a:lnTo>
                    <a:pt x="159290" y="633866"/>
                  </a:lnTo>
                  <a:lnTo>
                    <a:pt x="161416" y="627398"/>
                  </a:lnTo>
                  <a:lnTo>
                    <a:pt x="163504" y="620930"/>
                  </a:lnTo>
                  <a:lnTo>
                    <a:pt x="165558" y="614462"/>
                  </a:lnTo>
                  <a:lnTo>
                    <a:pt x="167579" y="607994"/>
                  </a:lnTo>
                  <a:lnTo>
                    <a:pt x="169570" y="601526"/>
                  </a:lnTo>
                  <a:lnTo>
                    <a:pt x="171533" y="595058"/>
                  </a:lnTo>
                  <a:lnTo>
                    <a:pt x="173468" y="588590"/>
                  </a:lnTo>
                  <a:lnTo>
                    <a:pt x="175381" y="582122"/>
                  </a:lnTo>
                  <a:lnTo>
                    <a:pt x="177278" y="575654"/>
                  </a:lnTo>
                  <a:lnTo>
                    <a:pt x="179162" y="569186"/>
                  </a:lnTo>
                  <a:lnTo>
                    <a:pt x="181037" y="562718"/>
                  </a:lnTo>
                  <a:lnTo>
                    <a:pt x="182909" y="556250"/>
                  </a:lnTo>
                  <a:lnTo>
                    <a:pt x="184779" y="549782"/>
                  </a:lnTo>
                  <a:lnTo>
                    <a:pt x="186651" y="543314"/>
                  </a:lnTo>
                  <a:lnTo>
                    <a:pt x="188526" y="536846"/>
                  </a:lnTo>
                  <a:lnTo>
                    <a:pt x="190403" y="530378"/>
                  </a:lnTo>
                  <a:lnTo>
                    <a:pt x="192277" y="523910"/>
                  </a:lnTo>
                  <a:lnTo>
                    <a:pt x="194144" y="517442"/>
                  </a:lnTo>
                  <a:lnTo>
                    <a:pt x="195997" y="510974"/>
                  </a:lnTo>
                  <a:lnTo>
                    <a:pt x="197828" y="504505"/>
                  </a:lnTo>
                  <a:lnTo>
                    <a:pt x="199628" y="498037"/>
                  </a:lnTo>
                  <a:lnTo>
                    <a:pt x="201390" y="491569"/>
                  </a:lnTo>
                  <a:lnTo>
                    <a:pt x="203104" y="485101"/>
                  </a:lnTo>
                  <a:lnTo>
                    <a:pt x="204763" y="478633"/>
                  </a:lnTo>
                  <a:lnTo>
                    <a:pt x="206356" y="472165"/>
                  </a:lnTo>
                  <a:lnTo>
                    <a:pt x="207883" y="465697"/>
                  </a:lnTo>
                  <a:lnTo>
                    <a:pt x="209344" y="459229"/>
                  </a:lnTo>
                  <a:lnTo>
                    <a:pt x="210742" y="452761"/>
                  </a:lnTo>
                  <a:lnTo>
                    <a:pt x="212077" y="446293"/>
                  </a:lnTo>
                  <a:lnTo>
                    <a:pt x="213355" y="439825"/>
                  </a:lnTo>
                  <a:lnTo>
                    <a:pt x="214579" y="433357"/>
                  </a:lnTo>
                  <a:lnTo>
                    <a:pt x="215756" y="426889"/>
                  </a:lnTo>
                  <a:lnTo>
                    <a:pt x="216890" y="420421"/>
                  </a:lnTo>
                  <a:lnTo>
                    <a:pt x="217984" y="413953"/>
                  </a:lnTo>
                  <a:lnTo>
                    <a:pt x="219045" y="407485"/>
                  </a:lnTo>
                  <a:lnTo>
                    <a:pt x="220078" y="401017"/>
                  </a:lnTo>
                  <a:lnTo>
                    <a:pt x="221086" y="394549"/>
                  </a:lnTo>
                  <a:lnTo>
                    <a:pt x="222069" y="388081"/>
                  </a:lnTo>
                  <a:lnTo>
                    <a:pt x="223029" y="381613"/>
                  </a:lnTo>
                  <a:lnTo>
                    <a:pt x="223964" y="375145"/>
                  </a:lnTo>
                  <a:lnTo>
                    <a:pt x="224873" y="368677"/>
                  </a:lnTo>
                  <a:lnTo>
                    <a:pt x="225755" y="362209"/>
                  </a:lnTo>
                  <a:lnTo>
                    <a:pt x="226605" y="355741"/>
                  </a:lnTo>
                  <a:lnTo>
                    <a:pt x="227421" y="349273"/>
                  </a:lnTo>
                  <a:lnTo>
                    <a:pt x="228203" y="342805"/>
                  </a:lnTo>
                  <a:lnTo>
                    <a:pt x="228948" y="336337"/>
                  </a:lnTo>
                  <a:lnTo>
                    <a:pt x="229655" y="329869"/>
                  </a:lnTo>
                  <a:lnTo>
                    <a:pt x="230324" y="323401"/>
                  </a:lnTo>
                  <a:lnTo>
                    <a:pt x="230955" y="316933"/>
                  </a:lnTo>
                  <a:lnTo>
                    <a:pt x="231546" y="310465"/>
                  </a:lnTo>
                  <a:lnTo>
                    <a:pt x="232100" y="303997"/>
                  </a:lnTo>
                  <a:lnTo>
                    <a:pt x="232615" y="297529"/>
                  </a:lnTo>
                  <a:lnTo>
                    <a:pt x="233095" y="291061"/>
                  </a:lnTo>
                  <a:lnTo>
                    <a:pt x="233545" y="284593"/>
                  </a:lnTo>
                  <a:lnTo>
                    <a:pt x="233969" y="278125"/>
                  </a:lnTo>
                  <a:lnTo>
                    <a:pt x="234370" y="271657"/>
                  </a:lnTo>
                  <a:lnTo>
                    <a:pt x="234752" y="265189"/>
                  </a:lnTo>
                  <a:lnTo>
                    <a:pt x="235120" y="258721"/>
                  </a:lnTo>
                  <a:lnTo>
                    <a:pt x="235475" y="252252"/>
                  </a:lnTo>
                  <a:lnTo>
                    <a:pt x="235823" y="245784"/>
                  </a:lnTo>
                  <a:lnTo>
                    <a:pt x="236164" y="239316"/>
                  </a:lnTo>
                  <a:lnTo>
                    <a:pt x="236502" y="232848"/>
                  </a:lnTo>
                  <a:lnTo>
                    <a:pt x="236837" y="226380"/>
                  </a:lnTo>
                  <a:lnTo>
                    <a:pt x="237169" y="219912"/>
                  </a:lnTo>
                  <a:lnTo>
                    <a:pt x="237498" y="213444"/>
                  </a:lnTo>
                  <a:lnTo>
                    <a:pt x="237822" y="206976"/>
                  </a:lnTo>
                  <a:lnTo>
                    <a:pt x="238139" y="200508"/>
                  </a:lnTo>
                  <a:lnTo>
                    <a:pt x="238447" y="194040"/>
                  </a:lnTo>
                  <a:lnTo>
                    <a:pt x="238744" y="187572"/>
                  </a:lnTo>
                  <a:lnTo>
                    <a:pt x="239026" y="181104"/>
                  </a:lnTo>
                  <a:lnTo>
                    <a:pt x="239291" y="174636"/>
                  </a:lnTo>
                  <a:lnTo>
                    <a:pt x="239539" y="168168"/>
                  </a:lnTo>
                  <a:lnTo>
                    <a:pt x="239769" y="161700"/>
                  </a:lnTo>
                  <a:lnTo>
                    <a:pt x="239981" y="155232"/>
                  </a:lnTo>
                  <a:lnTo>
                    <a:pt x="240176" y="148764"/>
                  </a:lnTo>
                  <a:lnTo>
                    <a:pt x="240354" y="142296"/>
                  </a:lnTo>
                  <a:lnTo>
                    <a:pt x="240517" y="135828"/>
                  </a:lnTo>
                  <a:lnTo>
                    <a:pt x="240666" y="129360"/>
                  </a:lnTo>
                  <a:lnTo>
                    <a:pt x="240803" y="122892"/>
                  </a:lnTo>
                  <a:lnTo>
                    <a:pt x="240929" y="116424"/>
                  </a:lnTo>
                  <a:lnTo>
                    <a:pt x="241046" y="109956"/>
                  </a:lnTo>
                  <a:lnTo>
                    <a:pt x="241156" y="103488"/>
                  </a:lnTo>
                  <a:lnTo>
                    <a:pt x="241259" y="97020"/>
                  </a:lnTo>
                  <a:lnTo>
                    <a:pt x="241356" y="90552"/>
                  </a:lnTo>
                  <a:lnTo>
                    <a:pt x="241447" y="84084"/>
                  </a:lnTo>
                  <a:lnTo>
                    <a:pt x="241532" y="77616"/>
                  </a:lnTo>
                  <a:lnTo>
                    <a:pt x="241612" y="71148"/>
                  </a:lnTo>
                  <a:lnTo>
                    <a:pt x="241684" y="64680"/>
                  </a:lnTo>
                  <a:lnTo>
                    <a:pt x="241750" y="58212"/>
                  </a:lnTo>
                  <a:lnTo>
                    <a:pt x="241809" y="51744"/>
                  </a:lnTo>
                  <a:lnTo>
                    <a:pt x="241862" y="45276"/>
                  </a:lnTo>
                  <a:lnTo>
                    <a:pt x="241910" y="38808"/>
                  </a:lnTo>
                  <a:lnTo>
                    <a:pt x="241952" y="32340"/>
                  </a:lnTo>
                  <a:lnTo>
                    <a:pt x="241990" y="25872"/>
                  </a:lnTo>
                  <a:lnTo>
                    <a:pt x="242026" y="19404"/>
                  </a:lnTo>
                  <a:lnTo>
                    <a:pt x="242058" y="12936"/>
                  </a:lnTo>
                  <a:lnTo>
                    <a:pt x="242089" y="6468"/>
                  </a:lnTo>
                  <a:lnTo>
                    <a:pt x="242119" y="0"/>
                  </a:lnTo>
                  <a:lnTo>
                    <a:pt x="242966" y="0"/>
                  </a:lnTo>
                  <a:lnTo>
                    <a:pt x="242996" y="6468"/>
                  </a:lnTo>
                  <a:lnTo>
                    <a:pt x="243027" y="12936"/>
                  </a:lnTo>
                  <a:lnTo>
                    <a:pt x="243060" y="19404"/>
                  </a:lnTo>
                  <a:lnTo>
                    <a:pt x="243095" y="25872"/>
                  </a:lnTo>
                  <a:lnTo>
                    <a:pt x="243133" y="32340"/>
                  </a:lnTo>
                  <a:lnTo>
                    <a:pt x="243176" y="38808"/>
                  </a:lnTo>
                  <a:lnTo>
                    <a:pt x="243223" y="45276"/>
                  </a:lnTo>
                  <a:lnTo>
                    <a:pt x="243276" y="51744"/>
                  </a:lnTo>
                  <a:lnTo>
                    <a:pt x="243335" y="58212"/>
                  </a:lnTo>
                  <a:lnTo>
                    <a:pt x="243401" y="64680"/>
                  </a:lnTo>
                  <a:lnTo>
                    <a:pt x="243474" y="71148"/>
                  </a:lnTo>
                  <a:lnTo>
                    <a:pt x="243553" y="77616"/>
                  </a:lnTo>
                  <a:lnTo>
                    <a:pt x="243638" y="84084"/>
                  </a:lnTo>
                  <a:lnTo>
                    <a:pt x="243729" y="90552"/>
                  </a:lnTo>
                  <a:lnTo>
                    <a:pt x="243826" y="97020"/>
                  </a:lnTo>
                  <a:lnTo>
                    <a:pt x="243929" y="103488"/>
                  </a:lnTo>
                  <a:lnTo>
                    <a:pt x="244039" y="109956"/>
                  </a:lnTo>
                  <a:lnTo>
                    <a:pt x="244157" y="116424"/>
                  </a:lnTo>
                  <a:lnTo>
                    <a:pt x="244282" y="122892"/>
                  </a:lnTo>
                  <a:lnTo>
                    <a:pt x="244419" y="129360"/>
                  </a:lnTo>
                  <a:lnTo>
                    <a:pt x="244568" y="135828"/>
                  </a:lnTo>
                  <a:lnTo>
                    <a:pt x="244731" y="142296"/>
                  </a:lnTo>
                  <a:lnTo>
                    <a:pt x="244909" y="148764"/>
                  </a:lnTo>
                  <a:lnTo>
                    <a:pt x="245104" y="155232"/>
                  </a:lnTo>
                  <a:lnTo>
                    <a:pt x="245316" y="161700"/>
                  </a:lnTo>
                  <a:lnTo>
                    <a:pt x="245546" y="168168"/>
                  </a:lnTo>
                  <a:lnTo>
                    <a:pt x="245794" y="174636"/>
                  </a:lnTo>
                  <a:lnTo>
                    <a:pt x="246059" y="181104"/>
                  </a:lnTo>
                  <a:lnTo>
                    <a:pt x="246342" y="187572"/>
                  </a:lnTo>
                  <a:lnTo>
                    <a:pt x="246638" y="194040"/>
                  </a:lnTo>
                  <a:lnTo>
                    <a:pt x="246946" y="200508"/>
                  </a:lnTo>
                  <a:lnTo>
                    <a:pt x="247263" y="206976"/>
                  </a:lnTo>
                  <a:lnTo>
                    <a:pt x="247587" y="213444"/>
                  </a:lnTo>
                  <a:lnTo>
                    <a:pt x="247916" y="219912"/>
                  </a:lnTo>
                  <a:lnTo>
                    <a:pt x="248248" y="226380"/>
                  </a:lnTo>
                  <a:lnTo>
                    <a:pt x="248583" y="232848"/>
                  </a:lnTo>
                  <a:lnTo>
                    <a:pt x="248921" y="239316"/>
                  </a:lnTo>
                  <a:lnTo>
                    <a:pt x="249262" y="245784"/>
                  </a:lnTo>
                  <a:lnTo>
                    <a:pt x="249610" y="252252"/>
                  </a:lnTo>
                  <a:lnTo>
                    <a:pt x="249966" y="258721"/>
                  </a:lnTo>
                  <a:lnTo>
                    <a:pt x="250333" y="265189"/>
                  </a:lnTo>
                  <a:lnTo>
                    <a:pt x="250715" y="271657"/>
                  </a:lnTo>
                  <a:lnTo>
                    <a:pt x="251116" y="278125"/>
                  </a:lnTo>
                  <a:lnTo>
                    <a:pt x="251540" y="284593"/>
                  </a:lnTo>
                  <a:lnTo>
                    <a:pt x="251990" y="291061"/>
                  </a:lnTo>
                  <a:lnTo>
                    <a:pt x="252470" y="297529"/>
                  </a:lnTo>
                  <a:lnTo>
                    <a:pt x="252985" y="303997"/>
                  </a:lnTo>
                  <a:lnTo>
                    <a:pt x="253539" y="310465"/>
                  </a:lnTo>
                  <a:lnTo>
                    <a:pt x="254131" y="316933"/>
                  </a:lnTo>
                  <a:lnTo>
                    <a:pt x="254761" y="323401"/>
                  </a:lnTo>
                  <a:lnTo>
                    <a:pt x="255430" y="329869"/>
                  </a:lnTo>
                  <a:lnTo>
                    <a:pt x="256137" y="336337"/>
                  </a:lnTo>
                  <a:lnTo>
                    <a:pt x="256883" y="342805"/>
                  </a:lnTo>
                  <a:lnTo>
                    <a:pt x="257664" y="349273"/>
                  </a:lnTo>
                  <a:lnTo>
                    <a:pt x="258480" y="355741"/>
                  </a:lnTo>
                  <a:lnTo>
                    <a:pt x="259330" y="362209"/>
                  </a:lnTo>
                  <a:lnTo>
                    <a:pt x="260212" y="368677"/>
                  </a:lnTo>
                  <a:lnTo>
                    <a:pt x="261121" y="375145"/>
                  </a:lnTo>
                  <a:lnTo>
                    <a:pt x="262056" y="381613"/>
                  </a:lnTo>
                  <a:lnTo>
                    <a:pt x="263016" y="388081"/>
                  </a:lnTo>
                  <a:lnTo>
                    <a:pt x="263999" y="394549"/>
                  </a:lnTo>
                  <a:lnTo>
                    <a:pt x="265007" y="401017"/>
                  </a:lnTo>
                  <a:lnTo>
                    <a:pt x="266040" y="407485"/>
                  </a:lnTo>
                  <a:lnTo>
                    <a:pt x="267101" y="413953"/>
                  </a:lnTo>
                  <a:lnTo>
                    <a:pt x="268195" y="420421"/>
                  </a:lnTo>
                  <a:lnTo>
                    <a:pt x="269329" y="426889"/>
                  </a:lnTo>
                  <a:lnTo>
                    <a:pt x="270506" y="433357"/>
                  </a:lnTo>
                  <a:lnTo>
                    <a:pt x="271730" y="439825"/>
                  </a:lnTo>
                  <a:lnTo>
                    <a:pt x="273008" y="446293"/>
                  </a:lnTo>
                  <a:lnTo>
                    <a:pt x="274344" y="452761"/>
                  </a:lnTo>
                  <a:lnTo>
                    <a:pt x="275741" y="459229"/>
                  </a:lnTo>
                  <a:lnTo>
                    <a:pt x="277202" y="465697"/>
                  </a:lnTo>
                  <a:lnTo>
                    <a:pt x="278729" y="472165"/>
                  </a:lnTo>
                  <a:lnTo>
                    <a:pt x="280322" y="478633"/>
                  </a:lnTo>
                  <a:lnTo>
                    <a:pt x="281982" y="485101"/>
                  </a:lnTo>
                  <a:lnTo>
                    <a:pt x="283696" y="491569"/>
                  </a:lnTo>
                  <a:lnTo>
                    <a:pt x="285457" y="498037"/>
                  </a:lnTo>
                  <a:lnTo>
                    <a:pt x="287257" y="504505"/>
                  </a:lnTo>
                  <a:lnTo>
                    <a:pt x="289088" y="510974"/>
                  </a:lnTo>
                  <a:lnTo>
                    <a:pt x="290941" y="517442"/>
                  </a:lnTo>
                  <a:lnTo>
                    <a:pt x="292808" y="523910"/>
                  </a:lnTo>
                  <a:lnTo>
                    <a:pt x="294682" y="530378"/>
                  </a:lnTo>
                  <a:lnTo>
                    <a:pt x="296559" y="536846"/>
                  </a:lnTo>
                  <a:lnTo>
                    <a:pt x="298434" y="543314"/>
                  </a:lnTo>
                  <a:lnTo>
                    <a:pt x="300306" y="549782"/>
                  </a:lnTo>
                  <a:lnTo>
                    <a:pt x="302177" y="556250"/>
                  </a:lnTo>
                  <a:lnTo>
                    <a:pt x="304048" y="562718"/>
                  </a:lnTo>
                  <a:lnTo>
                    <a:pt x="305923" y="569186"/>
                  </a:lnTo>
                  <a:lnTo>
                    <a:pt x="307807" y="575654"/>
                  </a:lnTo>
                  <a:lnTo>
                    <a:pt x="309704" y="582122"/>
                  </a:lnTo>
                  <a:lnTo>
                    <a:pt x="311617" y="588590"/>
                  </a:lnTo>
                  <a:lnTo>
                    <a:pt x="313552" y="595058"/>
                  </a:lnTo>
                  <a:lnTo>
                    <a:pt x="315515" y="601526"/>
                  </a:lnTo>
                  <a:lnTo>
                    <a:pt x="317506" y="607994"/>
                  </a:lnTo>
                  <a:lnTo>
                    <a:pt x="319527" y="614462"/>
                  </a:lnTo>
                  <a:lnTo>
                    <a:pt x="321581" y="620930"/>
                  </a:lnTo>
                  <a:lnTo>
                    <a:pt x="323669" y="627398"/>
                  </a:lnTo>
                  <a:lnTo>
                    <a:pt x="325795" y="633866"/>
                  </a:lnTo>
                  <a:lnTo>
                    <a:pt x="327962" y="640334"/>
                  </a:lnTo>
                  <a:lnTo>
                    <a:pt x="330173" y="646802"/>
                  </a:lnTo>
                  <a:lnTo>
                    <a:pt x="332434" y="653270"/>
                  </a:lnTo>
                  <a:lnTo>
                    <a:pt x="334758" y="659738"/>
                  </a:lnTo>
                  <a:lnTo>
                    <a:pt x="337145" y="666206"/>
                  </a:lnTo>
                  <a:lnTo>
                    <a:pt x="339602" y="672674"/>
                  </a:lnTo>
                  <a:lnTo>
                    <a:pt x="342133" y="679142"/>
                  </a:lnTo>
                  <a:lnTo>
                    <a:pt x="344744" y="685610"/>
                  </a:lnTo>
                  <a:lnTo>
                    <a:pt x="347437" y="692078"/>
                  </a:lnTo>
                  <a:lnTo>
                    <a:pt x="350213" y="698546"/>
                  </a:lnTo>
                  <a:lnTo>
                    <a:pt x="353072" y="705014"/>
                  </a:lnTo>
                  <a:lnTo>
                    <a:pt x="356010" y="711482"/>
                  </a:lnTo>
                  <a:lnTo>
                    <a:pt x="359030" y="717950"/>
                  </a:lnTo>
                  <a:lnTo>
                    <a:pt x="362114" y="724418"/>
                  </a:lnTo>
                  <a:lnTo>
                    <a:pt x="365252" y="730886"/>
                  </a:lnTo>
                  <a:lnTo>
                    <a:pt x="368431" y="737354"/>
                  </a:lnTo>
                  <a:lnTo>
                    <a:pt x="371641" y="743822"/>
                  </a:lnTo>
                  <a:lnTo>
                    <a:pt x="374869" y="750290"/>
                  </a:lnTo>
                  <a:lnTo>
                    <a:pt x="378105" y="756758"/>
                  </a:lnTo>
                  <a:lnTo>
                    <a:pt x="381339" y="763226"/>
                  </a:lnTo>
                  <a:lnTo>
                    <a:pt x="384562" y="769695"/>
                  </a:lnTo>
                  <a:lnTo>
                    <a:pt x="387763" y="776163"/>
                  </a:lnTo>
                  <a:lnTo>
                    <a:pt x="390936" y="782631"/>
                  </a:lnTo>
                  <a:lnTo>
                    <a:pt x="394078" y="789099"/>
                  </a:lnTo>
                  <a:lnTo>
                    <a:pt x="397186" y="795567"/>
                  </a:lnTo>
                  <a:lnTo>
                    <a:pt x="400258" y="802035"/>
                  </a:lnTo>
                  <a:lnTo>
                    <a:pt x="403291" y="808503"/>
                  </a:lnTo>
                  <a:lnTo>
                    <a:pt x="406284" y="814971"/>
                  </a:lnTo>
                  <a:lnTo>
                    <a:pt x="409237" y="821439"/>
                  </a:lnTo>
                  <a:lnTo>
                    <a:pt x="412149" y="827907"/>
                  </a:lnTo>
                  <a:lnTo>
                    <a:pt x="415015" y="834375"/>
                  </a:lnTo>
                  <a:lnTo>
                    <a:pt x="417839" y="840843"/>
                  </a:lnTo>
                  <a:lnTo>
                    <a:pt x="420621" y="847311"/>
                  </a:lnTo>
                  <a:lnTo>
                    <a:pt x="423363" y="853779"/>
                  </a:lnTo>
                  <a:lnTo>
                    <a:pt x="426067" y="860247"/>
                  </a:lnTo>
                  <a:lnTo>
                    <a:pt x="428733" y="866715"/>
                  </a:lnTo>
                  <a:lnTo>
                    <a:pt x="431365" y="873183"/>
                  </a:lnTo>
                  <a:lnTo>
                    <a:pt x="433965" y="879651"/>
                  </a:lnTo>
                  <a:lnTo>
                    <a:pt x="436534" y="886119"/>
                  </a:lnTo>
                  <a:lnTo>
                    <a:pt x="439072" y="892587"/>
                  </a:lnTo>
                  <a:lnTo>
                    <a:pt x="441582" y="899055"/>
                  </a:lnTo>
                  <a:lnTo>
                    <a:pt x="444062" y="905523"/>
                  </a:lnTo>
                  <a:lnTo>
                    <a:pt x="446510" y="911991"/>
                  </a:lnTo>
                  <a:lnTo>
                    <a:pt x="448920" y="918459"/>
                  </a:lnTo>
                  <a:lnTo>
                    <a:pt x="451282" y="924927"/>
                  </a:lnTo>
                  <a:lnTo>
                    <a:pt x="453586" y="931395"/>
                  </a:lnTo>
                  <a:lnTo>
                    <a:pt x="455819" y="937863"/>
                  </a:lnTo>
                  <a:lnTo>
                    <a:pt x="457965" y="944331"/>
                  </a:lnTo>
                  <a:lnTo>
                    <a:pt x="459996" y="950799"/>
                  </a:lnTo>
                  <a:lnTo>
                    <a:pt x="461891" y="957267"/>
                  </a:lnTo>
                  <a:lnTo>
                    <a:pt x="463638" y="963735"/>
                  </a:lnTo>
                  <a:lnTo>
                    <a:pt x="465223" y="970203"/>
                  </a:lnTo>
                  <a:lnTo>
                    <a:pt x="466632" y="976671"/>
                  </a:lnTo>
                  <a:lnTo>
                    <a:pt x="467856" y="983139"/>
                  </a:lnTo>
                  <a:lnTo>
                    <a:pt x="468890" y="989607"/>
                  </a:lnTo>
                  <a:lnTo>
                    <a:pt x="469735" y="996075"/>
                  </a:lnTo>
                  <a:lnTo>
                    <a:pt x="470397" y="1002543"/>
                  </a:lnTo>
                  <a:lnTo>
                    <a:pt x="470878" y="1009011"/>
                  </a:lnTo>
                  <a:lnTo>
                    <a:pt x="471200" y="1015479"/>
                  </a:lnTo>
                  <a:lnTo>
                    <a:pt x="471399" y="1021948"/>
                  </a:lnTo>
                  <a:lnTo>
                    <a:pt x="471504" y="1028416"/>
                  </a:lnTo>
                  <a:lnTo>
                    <a:pt x="471544" y="1034884"/>
                  </a:lnTo>
                  <a:lnTo>
                    <a:pt x="471549" y="1041352"/>
                  </a:lnTo>
                  <a:lnTo>
                    <a:pt x="471550" y="1047820"/>
                  </a:lnTo>
                  <a:lnTo>
                    <a:pt x="471574" y="1054288"/>
                  </a:lnTo>
                  <a:lnTo>
                    <a:pt x="471646" y="1060756"/>
                  </a:lnTo>
                  <a:lnTo>
                    <a:pt x="471794" y="1067224"/>
                  </a:lnTo>
                  <a:lnTo>
                    <a:pt x="472039" y="1073692"/>
                  </a:lnTo>
                  <a:lnTo>
                    <a:pt x="472385" y="1080160"/>
                  </a:lnTo>
                  <a:lnTo>
                    <a:pt x="472838" y="1086628"/>
                  </a:lnTo>
                  <a:lnTo>
                    <a:pt x="473397" y="1093096"/>
                  </a:lnTo>
                  <a:lnTo>
                    <a:pt x="474059" y="1099564"/>
                  </a:lnTo>
                  <a:lnTo>
                    <a:pt x="474816" y="1106032"/>
                  </a:lnTo>
                  <a:lnTo>
                    <a:pt x="475657" y="1112500"/>
                  </a:lnTo>
                  <a:lnTo>
                    <a:pt x="476568" y="1118968"/>
                  </a:lnTo>
                  <a:lnTo>
                    <a:pt x="477534" y="1125436"/>
                  </a:lnTo>
                  <a:lnTo>
                    <a:pt x="478533" y="1131904"/>
                  </a:lnTo>
                  <a:lnTo>
                    <a:pt x="479539" y="1138372"/>
                  </a:lnTo>
                  <a:lnTo>
                    <a:pt x="480530" y="1144840"/>
                  </a:lnTo>
                  <a:lnTo>
                    <a:pt x="481482" y="1151308"/>
                  </a:lnTo>
                  <a:lnTo>
                    <a:pt x="482371" y="1157776"/>
                  </a:lnTo>
                  <a:lnTo>
                    <a:pt x="483175" y="1164244"/>
                  </a:lnTo>
                  <a:lnTo>
                    <a:pt x="483870" y="1170712"/>
                  </a:lnTo>
                  <a:lnTo>
                    <a:pt x="484434" y="1177180"/>
                  </a:lnTo>
                  <a:lnTo>
                    <a:pt x="484842" y="1183648"/>
                  </a:lnTo>
                  <a:lnTo>
                    <a:pt x="485058" y="1190116"/>
                  </a:lnTo>
                  <a:lnTo>
                    <a:pt x="485086" y="1196584"/>
                  </a:lnTo>
                  <a:lnTo>
                    <a:pt x="484915" y="1203052"/>
                  </a:lnTo>
                  <a:lnTo>
                    <a:pt x="484541" y="1209520"/>
                  </a:lnTo>
                  <a:lnTo>
                    <a:pt x="483960" y="1215988"/>
                  </a:lnTo>
                  <a:lnTo>
                    <a:pt x="483173" y="1222456"/>
                  </a:lnTo>
                  <a:lnTo>
                    <a:pt x="482184" y="1228924"/>
                  </a:lnTo>
                  <a:lnTo>
                    <a:pt x="481001" y="1235392"/>
                  </a:lnTo>
                  <a:lnTo>
                    <a:pt x="479629" y="1241860"/>
                  </a:lnTo>
                  <a:lnTo>
                    <a:pt x="478058" y="1248328"/>
                  </a:lnTo>
                  <a:lnTo>
                    <a:pt x="476323" y="1254796"/>
                  </a:lnTo>
                  <a:lnTo>
                    <a:pt x="474431" y="1261264"/>
                  </a:lnTo>
                  <a:lnTo>
                    <a:pt x="472389" y="1267732"/>
                  </a:lnTo>
                  <a:lnTo>
                    <a:pt x="470203" y="1274201"/>
                  </a:lnTo>
                  <a:lnTo>
                    <a:pt x="467877" y="1280669"/>
                  </a:lnTo>
                  <a:lnTo>
                    <a:pt x="465414" y="1287137"/>
                  </a:lnTo>
                  <a:lnTo>
                    <a:pt x="462815" y="1293605"/>
                  </a:lnTo>
                  <a:lnTo>
                    <a:pt x="460082" y="1300073"/>
                  </a:lnTo>
                  <a:lnTo>
                    <a:pt x="457201" y="1306541"/>
                  </a:lnTo>
                  <a:lnTo>
                    <a:pt x="454196" y="1313009"/>
                  </a:lnTo>
                  <a:lnTo>
                    <a:pt x="451076" y="1319477"/>
                  </a:lnTo>
                  <a:lnTo>
                    <a:pt x="447853" y="1325945"/>
                  </a:lnTo>
                  <a:lnTo>
                    <a:pt x="444544" y="1332413"/>
                  </a:lnTo>
                  <a:lnTo>
                    <a:pt x="441169" y="1338881"/>
                  </a:lnTo>
                  <a:lnTo>
                    <a:pt x="437750" y="1345349"/>
                  </a:lnTo>
                  <a:lnTo>
                    <a:pt x="434316" y="1351817"/>
                  </a:lnTo>
                  <a:lnTo>
                    <a:pt x="430893" y="1358285"/>
                  </a:lnTo>
                  <a:lnTo>
                    <a:pt x="427523" y="1364753"/>
                  </a:lnTo>
                  <a:lnTo>
                    <a:pt x="424232" y="1371221"/>
                  </a:lnTo>
                  <a:lnTo>
                    <a:pt x="421045" y="1377689"/>
                  </a:lnTo>
                  <a:lnTo>
                    <a:pt x="417982" y="1384157"/>
                  </a:lnTo>
                  <a:lnTo>
                    <a:pt x="415057" y="1390625"/>
                  </a:lnTo>
                  <a:lnTo>
                    <a:pt x="412279" y="1397093"/>
                  </a:lnTo>
                  <a:lnTo>
                    <a:pt x="409652" y="1403561"/>
                  </a:lnTo>
                  <a:lnTo>
                    <a:pt x="407171" y="1410029"/>
                  </a:lnTo>
                  <a:lnTo>
                    <a:pt x="404827" y="1416497"/>
                  </a:lnTo>
                  <a:lnTo>
                    <a:pt x="402614" y="1422965"/>
                  </a:lnTo>
                  <a:lnTo>
                    <a:pt x="400497" y="1429433"/>
                  </a:lnTo>
                  <a:lnTo>
                    <a:pt x="398447" y="1435901"/>
                  </a:lnTo>
                  <a:lnTo>
                    <a:pt x="396439" y="1442369"/>
                  </a:lnTo>
                  <a:lnTo>
                    <a:pt x="394448" y="1448837"/>
                  </a:lnTo>
                  <a:lnTo>
                    <a:pt x="392449" y="1455305"/>
                  </a:lnTo>
                  <a:lnTo>
                    <a:pt x="390420" y="1461773"/>
                  </a:lnTo>
                  <a:lnTo>
                    <a:pt x="388341" y="1468241"/>
                  </a:lnTo>
                  <a:lnTo>
                    <a:pt x="386198" y="1474709"/>
                  </a:lnTo>
                  <a:lnTo>
                    <a:pt x="383971" y="1481177"/>
                  </a:lnTo>
                  <a:lnTo>
                    <a:pt x="381660" y="1487645"/>
                  </a:lnTo>
                  <a:lnTo>
                    <a:pt x="379267" y="1494113"/>
                  </a:lnTo>
                  <a:lnTo>
                    <a:pt x="376797" y="1500581"/>
                  </a:lnTo>
                  <a:lnTo>
                    <a:pt x="374258" y="1507049"/>
                  </a:lnTo>
                  <a:lnTo>
                    <a:pt x="371662" y="1513517"/>
                  </a:lnTo>
                  <a:lnTo>
                    <a:pt x="369022" y="1519985"/>
                  </a:lnTo>
                  <a:lnTo>
                    <a:pt x="366352" y="1526453"/>
                  </a:lnTo>
                  <a:lnTo>
                    <a:pt x="363668" y="1532922"/>
                  </a:lnTo>
                  <a:lnTo>
                    <a:pt x="360990" y="1539390"/>
                  </a:lnTo>
                  <a:lnTo>
                    <a:pt x="358335" y="1545858"/>
                  </a:lnTo>
                  <a:lnTo>
                    <a:pt x="355718" y="1552326"/>
                  </a:lnTo>
                  <a:lnTo>
                    <a:pt x="353150" y="1558794"/>
                  </a:lnTo>
                  <a:lnTo>
                    <a:pt x="350642" y="1565262"/>
                  </a:lnTo>
                  <a:lnTo>
                    <a:pt x="348204" y="1571730"/>
                  </a:lnTo>
                  <a:lnTo>
                    <a:pt x="345840" y="1578198"/>
                  </a:lnTo>
                  <a:lnTo>
                    <a:pt x="343558" y="1584666"/>
                  </a:lnTo>
                  <a:lnTo>
                    <a:pt x="341358" y="1591134"/>
                  </a:lnTo>
                  <a:lnTo>
                    <a:pt x="339251" y="1597602"/>
                  </a:lnTo>
                  <a:lnTo>
                    <a:pt x="337233" y="1604070"/>
                  </a:lnTo>
                  <a:lnTo>
                    <a:pt x="335298" y="1610538"/>
                  </a:lnTo>
                  <a:lnTo>
                    <a:pt x="333441" y="1617006"/>
                  </a:lnTo>
                  <a:lnTo>
                    <a:pt x="331660" y="1623474"/>
                  </a:lnTo>
                  <a:lnTo>
                    <a:pt x="329949" y="1629942"/>
                  </a:lnTo>
                  <a:lnTo>
                    <a:pt x="328302" y="1636410"/>
                  </a:lnTo>
                  <a:lnTo>
                    <a:pt x="326713" y="1642878"/>
                  </a:lnTo>
                  <a:lnTo>
                    <a:pt x="325175" y="1649346"/>
                  </a:lnTo>
                  <a:lnTo>
                    <a:pt x="323683" y="1655814"/>
                  </a:lnTo>
                  <a:lnTo>
                    <a:pt x="322227" y="1662282"/>
                  </a:lnTo>
                  <a:lnTo>
                    <a:pt x="320796" y="1668750"/>
                  </a:lnTo>
                  <a:lnTo>
                    <a:pt x="319383" y="1675218"/>
                  </a:lnTo>
                  <a:lnTo>
                    <a:pt x="317981" y="1681686"/>
                  </a:lnTo>
                  <a:lnTo>
                    <a:pt x="316582" y="1688154"/>
                  </a:lnTo>
                  <a:lnTo>
                    <a:pt x="315180" y="1694622"/>
                  </a:lnTo>
                  <a:lnTo>
                    <a:pt x="313771" y="1701090"/>
                  </a:lnTo>
                  <a:lnTo>
                    <a:pt x="312348" y="1707558"/>
                  </a:lnTo>
                  <a:lnTo>
                    <a:pt x="310908" y="1714026"/>
                  </a:lnTo>
                  <a:lnTo>
                    <a:pt x="309446" y="1720494"/>
                  </a:lnTo>
                  <a:lnTo>
                    <a:pt x="307964" y="1726962"/>
                  </a:lnTo>
                  <a:lnTo>
                    <a:pt x="306461" y="1733430"/>
                  </a:lnTo>
                  <a:lnTo>
                    <a:pt x="304940" y="1739898"/>
                  </a:lnTo>
                  <a:lnTo>
                    <a:pt x="303405" y="1746366"/>
                  </a:lnTo>
                  <a:lnTo>
                    <a:pt x="301860" y="1752834"/>
                  </a:lnTo>
                  <a:lnTo>
                    <a:pt x="300314" y="1759302"/>
                  </a:lnTo>
                  <a:lnTo>
                    <a:pt x="298774" y="1765770"/>
                  </a:lnTo>
                  <a:lnTo>
                    <a:pt x="297252" y="1772238"/>
                  </a:lnTo>
                  <a:lnTo>
                    <a:pt x="295763" y="1778706"/>
                  </a:lnTo>
                  <a:lnTo>
                    <a:pt x="294317" y="1785175"/>
                  </a:lnTo>
                  <a:lnTo>
                    <a:pt x="292927" y="1791643"/>
                  </a:lnTo>
                  <a:lnTo>
                    <a:pt x="291601" y="1798111"/>
                  </a:lnTo>
                  <a:lnTo>
                    <a:pt x="290350" y="1804579"/>
                  </a:lnTo>
                  <a:lnTo>
                    <a:pt x="289180" y="1811047"/>
                  </a:lnTo>
                  <a:lnTo>
                    <a:pt x="288096" y="1817515"/>
                  </a:lnTo>
                  <a:lnTo>
                    <a:pt x="287100" y="1823983"/>
                  </a:lnTo>
                  <a:lnTo>
                    <a:pt x="286192" y="1830451"/>
                  </a:lnTo>
                  <a:lnTo>
                    <a:pt x="285372" y="1836919"/>
                  </a:lnTo>
                  <a:lnTo>
                    <a:pt x="284622" y="1843387"/>
                  </a:lnTo>
                  <a:lnTo>
                    <a:pt x="283929" y="1849855"/>
                  </a:lnTo>
                  <a:lnTo>
                    <a:pt x="283281" y="1856323"/>
                  </a:lnTo>
                  <a:lnTo>
                    <a:pt x="282662" y="1862791"/>
                  </a:lnTo>
                  <a:lnTo>
                    <a:pt x="282058" y="1869259"/>
                  </a:lnTo>
                  <a:lnTo>
                    <a:pt x="281454" y="1875727"/>
                  </a:lnTo>
                  <a:lnTo>
                    <a:pt x="280836" y="1882195"/>
                  </a:lnTo>
                  <a:lnTo>
                    <a:pt x="280190" y="1888663"/>
                  </a:lnTo>
                  <a:lnTo>
                    <a:pt x="279501" y="1895131"/>
                  </a:lnTo>
                  <a:lnTo>
                    <a:pt x="278765" y="1901599"/>
                  </a:lnTo>
                  <a:lnTo>
                    <a:pt x="277979" y="1908067"/>
                  </a:lnTo>
                  <a:lnTo>
                    <a:pt x="277142" y="1914535"/>
                  </a:lnTo>
                  <a:lnTo>
                    <a:pt x="276254" y="1921003"/>
                  </a:lnTo>
                  <a:lnTo>
                    <a:pt x="275318" y="1927471"/>
                  </a:lnTo>
                  <a:lnTo>
                    <a:pt x="274342" y="1933939"/>
                  </a:lnTo>
                  <a:lnTo>
                    <a:pt x="273330" y="1940407"/>
                  </a:lnTo>
                  <a:lnTo>
                    <a:pt x="272291" y="1946875"/>
                  </a:lnTo>
                  <a:lnTo>
                    <a:pt x="271235" y="1953343"/>
                  </a:lnTo>
                  <a:lnTo>
                    <a:pt x="270173" y="1959811"/>
                  </a:lnTo>
                  <a:lnTo>
                    <a:pt x="269115" y="1966279"/>
                  </a:lnTo>
                  <a:lnTo>
                    <a:pt x="268069" y="1972747"/>
                  </a:lnTo>
                  <a:lnTo>
                    <a:pt x="267044" y="1979215"/>
                  </a:lnTo>
                  <a:lnTo>
                    <a:pt x="266046" y="1985683"/>
                  </a:lnTo>
                  <a:lnTo>
                    <a:pt x="265081" y="1992151"/>
                  </a:lnTo>
                  <a:lnTo>
                    <a:pt x="264153" y="1998619"/>
                  </a:lnTo>
                  <a:lnTo>
                    <a:pt x="263265" y="2005087"/>
                  </a:lnTo>
                  <a:lnTo>
                    <a:pt x="262427" y="2011555"/>
                  </a:lnTo>
                  <a:lnTo>
                    <a:pt x="261631" y="2018023"/>
                  </a:lnTo>
                  <a:lnTo>
                    <a:pt x="260880" y="2024491"/>
                  </a:lnTo>
                  <a:lnTo>
                    <a:pt x="260171" y="2030959"/>
                  </a:lnTo>
                  <a:lnTo>
                    <a:pt x="259504" y="2037428"/>
                  </a:lnTo>
                  <a:lnTo>
                    <a:pt x="258878" y="2043896"/>
                  </a:lnTo>
                  <a:lnTo>
                    <a:pt x="258291" y="2050364"/>
                  </a:lnTo>
                  <a:lnTo>
                    <a:pt x="257742" y="2056832"/>
                  </a:lnTo>
                  <a:lnTo>
                    <a:pt x="257231" y="2063300"/>
                  </a:lnTo>
                  <a:lnTo>
                    <a:pt x="256762" y="2069768"/>
                  </a:lnTo>
                  <a:lnTo>
                    <a:pt x="256330" y="2076236"/>
                  </a:lnTo>
                  <a:lnTo>
                    <a:pt x="255935" y="2082704"/>
                  </a:lnTo>
                  <a:lnTo>
                    <a:pt x="255574" y="2089172"/>
                  </a:lnTo>
                  <a:lnTo>
                    <a:pt x="255249" y="2095640"/>
                  </a:lnTo>
                  <a:lnTo>
                    <a:pt x="254957" y="2102108"/>
                  </a:lnTo>
                  <a:lnTo>
                    <a:pt x="254696" y="2108576"/>
                  </a:lnTo>
                  <a:lnTo>
                    <a:pt x="254464" y="2115044"/>
                  </a:lnTo>
                  <a:lnTo>
                    <a:pt x="254258" y="2121512"/>
                  </a:lnTo>
                  <a:lnTo>
                    <a:pt x="254075" y="2127980"/>
                  </a:lnTo>
                  <a:lnTo>
                    <a:pt x="253908" y="2134448"/>
                  </a:lnTo>
                  <a:lnTo>
                    <a:pt x="253752" y="2140916"/>
                  </a:lnTo>
                  <a:lnTo>
                    <a:pt x="253600" y="2147384"/>
                  </a:lnTo>
                  <a:lnTo>
                    <a:pt x="253449" y="2153852"/>
                  </a:lnTo>
                  <a:lnTo>
                    <a:pt x="253294" y="2160320"/>
                  </a:lnTo>
                  <a:lnTo>
                    <a:pt x="253130" y="2166788"/>
                  </a:lnTo>
                  <a:lnTo>
                    <a:pt x="252954" y="2173256"/>
                  </a:lnTo>
                  <a:lnTo>
                    <a:pt x="252764" y="2179724"/>
                  </a:lnTo>
                  <a:lnTo>
                    <a:pt x="252555" y="2186192"/>
                  </a:lnTo>
                  <a:lnTo>
                    <a:pt x="252329" y="2192660"/>
                  </a:lnTo>
                  <a:lnTo>
                    <a:pt x="252087" y="2199128"/>
                  </a:lnTo>
                  <a:lnTo>
                    <a:pt x="251831" y="2205596"/>
                  </a:lnTo>
                  <a:lnTo>
                    <a:pt x="251562" y="2212064"/>
                  </a:lnTo>
                  <a:lnTo>
                    <a:pt x="251282" y="2218532"/>
                  </a:lnTo>
                  <a:lnTo>
                    <a:pt x="250996" y="2225000"/>
                  </a:lnTo>
                  <a:lnTo>
                    <a:pt x="250705" y="2231468"/>
                  </a:lnTo>
                  <a:lnTo>
                    <a:pt x="250412" y="2237936"/>
                  </a:lnTo>
                  <a:lnTo>
                    <a:pt x="250120" y="2244404"/>
                  </a:lnTo>
                  <a:lnTo>
                    <a:pt x="249833" y="2250872"/>
                  </a:lnTo>
                  <a:lnTo>
                    <a:pt x="249551" y="2257340"/>
                  </a:lnTo>
                  <a:lnTo>
                    <a:pt x="249277" y="2263808"/>
                  </a:lnTo>
                  <a:lnTo>
                    <a:pt x="249012" y="2270276"/>
                  </a:lnTo>
                  <a:lnTo>
                    <a:pt x="248755" y="2276744"/>
                  </a:lnTo>
                  <a:lnTo>
                    <a:pt x="248509" y="2283212"/>
                  </a:lnTo>
                  <a:lnTo>
                    <a:pt x="248272" y="2289680"/>
                  </a:lnTo>
                  <a:lnTo>
                    <a:pt x="248044" y="2296149"/>
                  </a:lnTo>
                  <a:lnTo>
                    <a:pt x="247826" y="2302617"/>
                  </a:lnTo>
                  <a:lnTo>
                    <a:pt x="247616" y="2309085"/>
                  </a:lnTo>
                  <a:lnTo>
                    <a:pt x="247412" y="2315553"/>
                  </a:lnTo>
                  <a:lnTo>
                    <a:pt x="247215" y="2322021"/>
                  </a:lnTo>
                  <a:lnTo>
                    <a:pt x="247022" y="2328489"/>
                  </a:lnTo>
                  <a:lnTo>
                    <a:pt x="246834" y="2334957"/>
                  </a:lnTo>
                  <a:lnTo>
                    <a:pt x="246650" y="2341425"/>
                  </a:lnTo>
                  <a:lnTo>
                    <a:pt x="246470" y="2347893"/>
                  </a:lnTo>
                  <a:lnTo>
                    <a:pt x="246295" y="2354361"/>
                  </a:lnTo>
                  <a:lnTo>
                    <a:pt x="246125" y="2360829"/>
                  </a:lnTo>
                  <a:lnTo>
                    <a:pt x="245963" y="2367297"/>
                  </a:lnTo>
                  <a:lnTo>
                    <a:pt x="245809" y="2373765"/>
                  </a:lnTo>
                  <a:lnTo>
                    <a:pt x="245664" y="2380233"/>
                  </a:lnTo>
                  <a:lnTo>
                    <a:pt x="245532" y="2386701"/>
                  </a:lnTo>
                  <a:lnTo>
                    <a:pt x="245414" y="2393169"/>
                  </a:lnTo>
                  <a:lnTo>
                    <a:pt x="245312" y="2399637"/>
                  </a:lnTo>
                  <a:lnTo>
                    <a:pt x="245227" y="2406105"/>
                  </a:lnTo>
                  <a:lnTo>
                    <a:pt x="245161" y="2412573"/>
                  </a:lnTo>
                  <a:lnTo>
                    <a:pt x="245115" y="2419041"/>
                  </a:lnTo>
                  <a:lnTo>
                    <a:pt x="245092" y="2425509"/>
                  </a:lnTo>
                  <a:lnTo>
                    <a:pt x="245088" y="2431977"/>
                  </a:lnTo>
                  <a:lnTo>
                    <a:pt x="245102" y="2438445"/>
                  </a:lnTo>
                  <a:lnTo>
                    <a:pt x="245134" y="2444913"/>
                  </a:lnTo>
                  <a:lnTo>
                    <a:pt x="245182" y="2451381"/>
                  </a:lnTo>
                  <a:lnTo>
                    <a:pt x="245244" y="2457849"/>
                  </a:lnTo>
                  <a:lnTo>
                    <a:pt x="245316" y="2464317"/>
                  </a:lnTo>
                  <a:lnTo>
                    <a:pt x="245398" y="2470785"/>
                  </a:lnTo>
                  <a:lnTo>
                    <a:pt x="245486" y="2477253"/>
                  </a:lnTo>
                  <a:lnTo>
                    <a:pt x="245576" y="2483721"/>
                  </a:lnTo>
                  <a:lnTo>
                    <a:pt x="245667" y="2490189"/>
                  </a:lnTo>
                  <a:lnTo>
                    <a:pt x="245755" y="2496657"/>
                  </a:lnTo>
                  <a:lnTo>
                    <a:pt x="245838" y="2503125"/>
                  </a:lnTo>
                  <a:lnTo>
                    <a:pt x="245914" y="2509593"/>
                  </a:lnTo>
                  <a:lnTo>
                    <a:pt x="245982" y="2516061"/>
                  </a:lnTo>
                  <a:lnTo>
                    <a:pt x="246040" y="2522529"/>
                  </a:lnTo>
                  <a:lnTo>
                    <a:pt x="246087" y="2528997"/>
                  </a:lnTo>
                  <a:lnTo>
                    <a:pt x="246121" y="2535465"/>
                  </a:lnTo>
                  <a:lnTo>
                    <a:pt x="246141" y="2541933"/>
                  </a:lnTo>
                  <a:lnTo>
                    <a:pt x="246148" y="2548402"/>
                  </a:lnTo>
                  <a:lnTo>
                    <a:pt x="246142" y="2554870"/>
                  </a:lnTo>
                  <a:lnTo>
                    <a:pt x="246122" y="2561338"/>
                  </a:lnTo>
                  <a:lnTo>
                    <a:pt x="246091" y="2567806"/>
                  </a:lnTo>
                  <a:lnTo>
                    <a:pt x="246047" y="2574274"/>
                  </a:lnTo>
                  <a:lnTo>
                    <a:pt x="245993" y="2580742"/>
                  </a:lnTo>
                  <a:lnTo>
                    <a:pt x="245929" y="2587210"/>
                  </a:lnTo>
                  <a:lnTo>
                    <a:pt x="245856" y="2593678"/>
                  </a:lnTo>
                  <a:lnTo>
                    <a:pt x="245776" y="2600146"/>
                  </a:lnTo>
                  <a:lnTo>
                    <a:pt x="245692" y="2606614"/>
                  </a:lnTo>
                  <a:lnTo>
                    <a:pt x="245605" y="2613082"/>
                  </a:lnTo>
                  <a:lnTo>
                    <a:pt x="245516" y="2619550"/>
                  </a:lnTo>
                  <a:lnTo>
                    <a:pt x="245429" y="2626018"/>
                  </a:lnTo>
                  <a:lnTo>
                    <a:pt x="245344" y="2632486"/>
                  </a:lnTo>
                  <a:lnTo>
                    <a:pt x="245262" y="2638954"/>
                  </a:lnTo>
                  <a:lnTo>
                    <a:pt x="245186" y="2645422"/>
                  </a:lnTo>
                  <a:lnTo>
                    <a:pt x="245116" y="2651890"/>
                  </a:lnTo>
                  <a:lnTo>
                    <a:pt x="245055" y="2658358"/>
                  </a:lnTo>
                  <a:lnTo>
                    <a:pt x="245001" y="2664826"/>
                  </a:lnTo>
                  <a:lnTo>
                    <a:pt x="244955" y="2671294"/>
                  </a:lnTo>
                  <a:lnTo>
                    <a:pt x="244917" y="2677762"/>
                  </a:lnTo>
                  <a:lnTo>
                    <a:pt x="244886" y="2684230"/>
                  </a:lnTo>
                  <a:lnTo>
                    <a:pt x="244862" y="2690698"/>
                  </a:lnTo>
                  <a:lnTo>
                    <a:pt x="244844" y="2697166"/>
                  </a:lnTo>
                  <a:lnTo>
                    <a:pt x="244831" y="2703634"/>
                  </a:lnTo>
                  <a:lnTo>
                    <a:pt x="244821" y="2710102"/>
                  </a:lnTo>
                  <a:lnTo>
                    <a:pt x="244814" y="2716570"/>
                  </a:lnTo>
                  <a:lnTo>
                    <a:pt x="244808" y="2723038"/>
                  </a:lnTo>
                  <a:lnTo>
                    <a:pt x="244802" y="2729506"/>
                  </a:lnTo>
                  <a:lnTo>
                    <a:pt x="244796" y="2735974"/>
                  </a:lnTo>
                  <a:lnTo>
                    <a:pt x="244788" y="2742442"/>
                  </a:lnTo>
                  <a:lnTo>
                    <a:pt x="244777" y="2748910"/>
                  </a:lnTo>
                  <a:lnTo>
                    <a:pt x="244764" y="2755378"/>
                  </a:lnTo>
                  <a:lnTo>
                    <a:pt x="244749" y="2761846"/>
                  </a:lnTo>
                  <a:lnTo>
                    <a:pt x="244730" y="2768314"/>
                  </a:lnTo>
                  <a:lnTo>
                    <a:pt x="244709" y="2774782"/>
                  </a:lnTo>
                  <a:lnTo>
                    <a:pt x="244684" y="2781250"/>
                  </a:lnTo>
                  <a:lnTo>
                    <a:pt x="244657" y="2787718"/>
                  </a:lnTo>
                  <a:lnTo>
                    <a:pt x="244629" y="2794186"/>
                  </a:lnTo>
                  <a:lnTo>
                    <a:pt x="244598" y="2800655"/>
                  </a:lnTo>
                  <a:lnTo>
                    <a:pt x="244567" y="2807123"/>
                  </a:lnTo>
                  <a:lnTo>
                    <a:pt x="244535" y="2813591"/>
                  </a:lnTo>
                  <a:lnTo>
                    <a:pt x="244502" y="2820059"/>
                  </a:lnTo>
                  <a:lnTo>
                    <a:pt x="244469" y="2826527"/>
                  </a:lnTo>
                  <a:lnTo>
                    <a:pt x="244437" y="2832995"/>
                  </a:lnTo>
                  <a:lnTo>
                    <a:pt x="244406" y="2839463"/>
                  </a:lnTo>
                  <a:lnTo>
                    <a:pt x="244375" y="2845931"/>
                  </a:lnTo>
                  <a:lnTo>
                    <a:pt x="244345" y="2852399"/>
                  </a:lnTo>
                  <a:lnTo>
                    <a:pt x="244317" y="2858867"/>
                  </a:lnTo>
                  <a:lnTo>
                    <a:pt x="244289" y="2865335"/>
                  </a:lnTo>
                  <a:lnTo>
                    <a:pt x="244262" y="2871803"/>
                  </a:lnTo>
                  <a:lnTo>
                    <a:pt x="244235" y="2878271"/>
                  </a:lnTo>
                  <a:lnTo>
                    <a:pt x="244209" y="2884739"/>
                  </a:lnTo>
                  <a:lnTo>
                    <a:pt x="244184" y="2891207"/>
                  </a:lnTo>
                  <a:lnTo>
                    <a:pt x="244158" y="2897675"/>
                  </a:lnTo>
                  <a:lnTo>
                    <a:pt x="244132" y="2904143"/>
                  </a:lnTo>
                  <a:lnTo>
                    <a:pt x="244106" y="2910611"/>
                  </a:lnTo>
                  <a:lnTo>
                    <a:pt x="244080" y="2917079"/>
                  </a:lnTo>
                  <a:lnTo>
                    <a:pt x="244054" y="2923547"/>
                  </a:lnTo>
                  <a:lnTo>
                    <a:pt x="244027" y="2930015"/>
                  </a:lnTo>
                  <a:lnTo>
                    <a:pt x="244000" y="2936483"/>
                  </a:lnTo>
                  <a:lnTo>
                    <a:pt x="243972" y="2942951"/>
                  </a:lnTo>
                  <a:lnTo>
                    <a:pt x="243944" y="2949419"/>
                  </a:lnTo>
                  <a:lnTo>
                    <a:pt x="243916" y="2955887"/>
                  </a:lnTo>
                  <a:lnTo>
                    <a:pt x="243887" y="2962355"/>
                  </a:lnTo>
                  <a:lnTo>
                    <a:pt x="243857" y="2968823"/>
                  </a:lnTo>
                  <a:lnTo>
                    <a:pt x="243827" y="2975291"/>
                  </a:lnTo>
                  <a:lnTo>
                    <a:pt x="243795" y="2981759"/>
                  </a:lnTo>
                  <a:lnTo>
                    <a:pt x="243763" y="2988227"/>
                  </a:lnTo>
                  <a:lnTo>
                    <a:pt x="243730" y="2994695"/>
                  </a:lnTo>
                  <a:lnTo>
                    <a:pt x="243698" y="3001163"/>
                  </a:lnTo>
                  <a:lnTo>
                    <a:pt x="243666" y="3007631"/>
                  </a:lnTo>
                  <a:lnTo>
                    <a:pt x="243635" y="3014099"/>
                  </a:lnTo>
                  <a:lnTo>
                    <a:pt x="243607" y="3020567"/>
                  </a:lnTo>
                  <a:lnTo>
                    <a:pt x="243583" y="3027035"/>
                  </a:lnTo>
                  <a:lnTo>
                    <a:pt x="243563" y="3033503"/>
                  </a:lnTo>
                  <a:lnTo>
                    <a:pt x="243548" y="3039971"/>
                  </a:lnTo>
                  <a:lnTo>
                    <a:pt x="243539" y="3046439"/>
                  </a:lnTo>
                  <a:lnTo>
                    <a:pt x="243536" y="3052907"/>
                  </a:lnTo>
                  <a:lnTo>
                    <a:pt x="243540" y="3059376"/>
                  </a:lnTo>
                  <a:lnTo>
                    <a:pt x="243550" y="3065844"/>
                  </a:lnTo>
                  <a:lnTo>
                    <a:pt x="243566" y="3072312"/>
                  </a:lnTo>
                  <a:lnTo>
                    <a:pt x="243587" y="3078780"/>
                  </a:lnTo>
                  <a:lnTo>
                    <a:pt x="243610" y="3085248"/>
                  </a:lnTo>
                  <a:lnTo>
                    <a:pt x="243636" y="3091716"/>
                  </a:lnTo>
                  <a:lnTo>
                    <a:pt x="243663" y="3098184"/>
                  </a:lnTo>
                  <a:lnTo>
                    <a:pt x="243689" y="3104652"/>
                  </a:lnTo>
                  <a:lnTo>
                    <a:pt x="243714" y="3111120"/>
                  </a:lnTo>
                  <a:lnTo>
                    <a:pt x="243736" y="3117588"/>
                  </a:lnTo>
                  <a:lnTo>
                    <a:pt x="243755" y="3124056"/>
                  </a:lnTo>
                  <a:lnTo>
                    <a:pt x="243772" y="3130524"/>
                  </a:lnTo>
                  <a:lnTo>
                    <a:pt x="243788" y="3136992"/>
                  </a:lnTo>
                  <a:lnTo>
                    <a:pt x="243802" y="3143460"/>
                  </a:lnTo>
                  <a:lnTo>
                    <a:pt x="243818" y="3149928"/>
                  </a:lnTo>
                  <a:lnTo>
                    <a:pt x="243837" y="3156396"/>
                  </a:lnTo>
                  <a:lnTo>
                    <a:pt x="243860" y="3162864"/>
                  </a:lnTo>
                  <a:lnTo>
                    <a:pt x="243890" y="3169332"/>
                  </a:lnTo>
                  <a:lnTo>
                    <a:pt x="243930" y="3175800"/>
                  </a:lnTo>
                  <a:lnTo>
                    <a:pt x="243981" y="3182268"/>
                  </a:lnTo>
                  <a:lnTo>
                    <a:pt x="244046" y="3188736"/>
                  </a:lnTo>
                  <a:lnTo>
                    <a:pt x="244126" y="3195204"/>
                  </a:lnTo>
                  <a:lnTo>
                    <a:pt x="244220" y="3201672"/>
                  </a:lnTo>
                  <a:lnTo>
                    <a:pt x="244330" y="3208140"/>
                  </a:lnTo>
                  <a:lnTo>
                    <a:pt x="244454" y="3214608"/>
                  </a:lnTo>
                  <a:lnTo>
                    <a:pt x="244591" y="3221076"/>
                  </a:lnTo>
                  <a:lnTo>
                    <a:pt x="244739" y="3227544"/>
                  </a:lnTo>
                  <a:lnTo>
                    <a:pt x="244896" y="3234012"/>
                  </a:lnTo>
                  <a:lnTo>
                    <a:pt x="245056" y="3240480"/>
                  </a:lnTo>
                  <a:lnTo>
                    <a:pt x="245216" y="3246948"/>
                  </a:lnTo>
                  <a:lnTo>
                    <a:pt x="245369" y="3253416"/>
                  </a:lnTo>
                  <a:lnTo>
                    <a:pt x="245510" y="3259884"/>
                  </a:lnTo>
                  <a:lnTo>
                    <a:pt x="245633" y="3266352"/>
                  </a:lnTo>
                  <a:lnTo>
                    <a:pt x="245733" y="3272820"/>
                  </a:lnTo>
                  <a:lnTo>
                    <a:pt x="245805" y="3279288"/>
                  </a:lnTo>
                  <a:lnTo>
                    <a:pt x="245844" y="3285756"/>
                  </a:lnTo>
                  <a:lnTo>
                    <a:pt x="245847" y="3292224"/>
                  </a:lnTo>
                  <a:lnTo>
                    <a:pt x="245811" y="3298692"/>
                  </a:lnTo>
                  <a:lnTo>
                    <a:pt x="245733" y="3305160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" name="pg34"/>
            <p:cNvSpPr/>
            <p:nvPr/>
          </p:nvSpPr>
          <p:spPr>
            <a:xfrm>
              <a:off x="4823594" y="3496590"/>
              <a:ext cx="452829" cy="3534644"/>
            </a:xfrm>
            <a:custGeom>
              <a:avLst/>
              <a:gdLst/>
              <a:ahLst/>
              <a:cxnLst/>
              <a:rect l="0" t="0" r="0" b="0"/>
              <a:pathLst>
                <a:path w="452829" h="3534644">
                  <a:moveTo>
                    <a:pt x="223461" y="3534644"/>
                  </a:moveTo>
                  <a:lnTo>
                    <a:pt x="223396" y="3527727"/>
                  </a:lnTo>
                  <a:lnTo>
                    <a:pt x="223358" y="3520810"/>
                  </a:lnTo>
                  <a:lnTo>
                    <a:pt x="223350" y="3513893"/>
                  </a:lnTo>
                  <a:lnTo>
                    <a:pt x="223369" y="3506976"/>
                  </a:lnTo>
                  <a:lnTo>
                    <a:pt x="223413" y="3500059"/>
                  </a:lnTo>
                  <a:lnTo>
                    <a:pt x="223478" y="3493142"/>
                  </a:lnTo>
                  <a:lnTo>
                    <a:pt x="223562" y="3486224"/>
                  </a:lnTo>
                  <a:lnTo>
                    <a:pt x="223661" y="3479307"/>
                  </a:lnTo>
                  <a:lnTo>
                    <a:pt x="223773" y="3472390"/>
                  </a:lnTo>
                  <a:lnTo>
                    <a:pt x="223893" y="3465473"/>
                  </a:lnTo>
                  <a:lnTo>
                    <a:pt x="224018" y="3458556"/>
                  </a:lnTo>
                  <a:lnTo>
                    <a:pt x="224143" y="3451639"/>
                  </a:lnTo>
                  <a:lnTo>
                    <a:pt x="224265" y="3444722"/>
                  </a:lnTo>
                  <a:lnTo>
                    <a:pt x="224381" y="3437805"/>
                  </a:lnTo>
                  <a:lnTo>
                    <a:pt x="224491" y="3430887"/>
                  </a:lnTo>
                  <a:lnTo>
                    <a:pt x="224591" y="3423970"/>
                  </a:lnTo>
                  <a:lnTo>
                    <a:pt x="224680" y="3417053"/>
                  </a:lnTo>
                  <a:lnTo>
                    <a:pt x="224759" y="3410136"/>
                  </a:lnTo>
                  <a:lnTo>
                    <a:pt x="224824" y="3403219"/>
                  </a:lnTo>
                  <a:lnTo>
                    <a:pt x="224878" y="3396302"/>
                  </a:lnTo>
                  <a:lnTo>
                    <a:pt x="224922" y="3389385"/>
                  </a:lnTo>
                  <a:lnTo>
                    <a:pt x="224956" y="3382468"/>
                  </a:lnTo>
                  <a:lnTo>
                    <a:pt x="224981" y="3375551"/>
                  </a:lnTo>
                  <a:lnTo>
                    <a:pt x="224998" y="3368633"/>
                  </a:lnTo>
                  <a:lnTo>
                    <a:pt x="225008" y="3361716"/>
                  </a:lnTo>
                  <a:lnTo>
                    <a:pt x="225013" y="3354799"/>
                  </a:lnTo>
                  <a:lnTo>
                    <a:pt x="225011" y="3347882"/>
                  </a:lnTo>
                  <a:lnTo>
                    <a:pt x="225006" y="3340965"/>
                  </a:lnTo>
                  <a:lnTo>
                    <a:pt x="224998" y="3334048"/>
                  </a:lnTo>
                  <a:lnTo>
                    <a:pt x="224988" y="3327131"/>
                  </a:lnTo>
                  <a:lnTo>
                    <a:pt x="224976" y="3320214"/>
                  </a:lnTo>
                  <a:lnTo>
                    <a:pt x="224963" y="3313297"/>
                  </a:lnTo>
                  <a:lnTo>
                    <a:pt x="224950" y="3306379"/>
                  </a:lnTo>
                  <a:lnTo>
                    <a:pt x="224937" y="3299462"/>
                  </a:lnTo>
                  <a:lnTo>
                    <a:pt x="224925" y="3292545"/>
                  </a:lnTo>
                  <a:lnTo>
                    <a:pt x="224914" y="3285628"/>
                  </a:lnTo>
                  <a:lnTo>
                    <a:pt x="224904" y="3278711"/>
                  </a:lnTo>
                  <a:lnTo>
                    <a:pt x="224896" y="3271794"/>
                  </a:lnTo>
                  <a:lnTo>
                    <a:pt x="224888" y="3264877"/>
                  </a:lnTo>
                  <a:lnTo>
                    <a:pt x="224881" y="3257960"/>
                  </a:lnTo>
                  <a:lnTo>
                    <a:pt x="224875" y="3251043"/>
                  </a:lnTo>
                  <a:lnTo>
                    <a:pt x="224868" y="3244125"/>
                  </a:lnTo>
                  <a:lnTo>
                    <a:pt x="224860" y="3237208"/>
                  </a:lnTo>
                  <a:lnTo>
                    <a:pt x="224849" y="3230291"/>
                  </a:lnTo>
                  <a:lnTo>
                    <a:pt x="224834" y="3223374"/>
                  </a:lnTo>
                  <a:lnTo>
                    <a:pt x="224815" y="3216457"/>
                  </a:lnTo>
                  <a:lnTo>
                    <a:pt x="224790" y="3209540"/>
                  </a:lnTo>
                  <a:lnTo>
                    <a:pt x="224759" y="3202623"/>
                  </a:lnTo>
                  <a:lnTo>
                    <a:pt x="224722" y="3195706"/>
                  </a:lnTo>
                  <a:lnTo>
                    <a:pt x="224677" y="3188789"/>
                  </a:lnTo>
                  <a:lnTo>
                    <a:pt x="224625" y="3181871"/>
                  </a:lnTo>
                  <a:lnTo>
                    <a:pt x="224567" y="3174954"/>
                  </a:lnTo>
                  <a:lnTo>
                    <a:pt x="224505" y="3168037"/>
                  </a:lnTo>
                  <a:lnTo>
                    <a:pt x="224440" y="3161120"/>
                  </a:lnTo>
                  <a:lnTo>
                    <a:pt x="224374" y="3154203"/>
                  </a:lnTo>
                  <a:lnTo>
                    <a:pt x="224308" y="3147286"/>
                  </a:lnTo>
                  <a:lnTo>
                    <a:pt x="224245" y="3140369"/>
                  </a:lnTo>
                  <a:lnTo>
                    <a:pt x="224187" y="3133452"/>
                  </a:lnTo>
                  <a:lnTo>
                    <a:pt x="224137" y="3126535"/>
                  </a:lnTo>
                  <a:lnTo>
                    <a:pt x="224096" y="3119617"/>
                  </a:lnTo>
                  <a:lnTo>
                    <a:pt x="224065" y="3112700"/>
                  </a:lnTo>
                  <a:lnTo>
                    <a:pt x="224045" y="3105783"/>
                  </a:lnTo>
                  <a:lnTo>
                    <a:pt x="224037" y="3098866"/>
                  </a:lnTo>
                  <a:lnTo>
                    <a:pt x="224040" y="3091949"/>
                  </a:lnTo>
                  <a:lnTo>
                    <a:pt x="224054" y="3085032"/>
                  </a:lnTo>
                  <a:lnTo>
                    <a:pt x="224079" y="3078115"/>
                  </a:lnTo>
                  <a:lnTo>
                    <a:pt x="224114" y="3071198"/>
                  </a:lnTo>
                  <a:lnTo>
                    <a:pt x="224154" y="3064281"/>
                  </a:lnTo>
                  <a:lnTo>
                    <a:pt x="224200" y="3057363"/>
                  </a:lnTo>
                  <a:lnTo>
                    <a:pt x="224247" y="3050446"/>
                  </a:lnTo>
                  <a:lnTo>
                    <a:pt x="224294" y="3043529"/>
                  </a:lnTo>
                  <a:lnTo>
                    <a:pt x="224339" y="3036612"/>
                  </a:lnTo>
                  <a:lnTo>
                    <a:pt x="224379" y="3029695"/>
                  </a:lnTo>
                  <a:lnTo>
                    <a:pt x="224412" y="3022778"/>
                  </a:lnTo>
                  <a:lnTo>
                    <a:pt x="224433" y="3015861"/>
                  </a:lnTo>
                  <a:lnTo>
                    <a:pt x="224444" y="3008944"/>
                  </a:lnTo>
                  <a:lnTo>
                    <a:pt x="224442" y="3002026"/>
                  </a:lnTo>
                  <a:lnTo>
                    <a:pt x="224426" y="2995109"/>
                  </a:lnTo>
                  <a:lnTo>
                    <a:pt x="224395" y="2988192"/>
                  </a:lnTo>
                  <a:lnTo>
                    <a:pt x="224350" y="2981275"/>
                  </a:lnTo>
                  <a:lnTo>
                    <a:pt x="224291" y="2974358"/>
                  </a:lnTo>
                  <a:lnTo>
                    <a:pt x="224217" y="2967441"/>
                  </a:lnTo>
                  <a:lnTo>
                    <a:pt x="224130" y="2960524"/>
                  </a:lnTo>
                  <a:lnTo>
                    <a:pt x="224034" y="2953607"/>
                  </a:lnTo>
                  <a:lnTo>
                    <a:pt x="223929" y="2946690"/>
                  </a:lnTo>
                  <a:lnTo>
                    <a:pt x="223820" y="2939772"/>
                  </a:lnTo>
                  <a:lnTo>
                    <a:pt x="223707" y="2932855"/>
                  </a:lnTo>
                  <a:lnTo>
                    <a:pt x="223595" y="2925938"/>
                  </a:lnTo>
                  <a:lnTo>
                    <a:pt x="223485" y="2919021"/>
                  </a:lnTo>
                  <a:lnTo>
                    <a:pt x="223381" y="2912104"/>
                  </a:lnTo>
                  <a:lnTo>
                    <a:pt x="223286" y="2905187"/>
                  </a:lnTo>
                  <a:lnTo>
                    <a:pt x="223201" y="2898270"/>
                  </a:lnTo>
                  <a:lnTo>
                    <a:pt x="223126" y="2891353"/>
                  </a:lnTo>
                  <a:lnTo>
                    <a:pt x="223063" y="2884436"/>
                  </a:lnTo>
                  <a:lnTo>
                    <a:pt x="223011" y="2877518"/>
                  </a:lnTo>
                  <a:lnTo>
                    <a:pt x="222970" y="2870601"/>
                  </a:lnTo>
                  <a:lnTo>
                    <a:pt x="222938" y="2863684"/>
                  </a:lnTo>
                  <a:lnTo>
                    <a:pt x="222915" y="2856767"/>
                  </a:lnTo>
                  <a:lnTo>
                    <a:pt x="222897" y="2849850"/>
                  </a:lnTo>
                  <a:lnTo>
                    <a:pt x="222881" y="2842933"/>
                  </a:lnTo>
                  <a:lnTo>
                    <a:pt x="222865" y="2836016"/>
                  </a:lnTo>
                  <a:lnTo>
                    <a:pt x="222845" y="2829099"/>
                  </a:lnTo>
                  <a:lnTo>
                    <a:pt x="222821" y="2822182"/>
                  </a:lnTo>
                  <a:lnTo>
                    <a:pt x="222788" y="2815264"/>
                  </a:lnTo>
                  <a:lnTo>
                    <a:pt x="222747" y="2808347"/>
                  </a:lnTo>
                  <a:lnTo>
                    <a:pt x="222693" y="2801430"/>
                  </a:lnTo>
                  <a:lnTo>
                    <a:pt x="222627" y="2794513"/>
                  </a:lnTo>
                  <a:lnTo>
                    <a:pt x="222549" y="2787596"/>
                  </a:lnTo>
                  <a:lnTo>
                    <a:pt x="222460" y="2780679"/>
                  </a:lnTo>
                  <a:lnTo>
                    <a:pt x="222361" y="2773762"/>
                  </a:lnTo>
                  <a:lnTo>
                    <a:pt x="222252" y="2766845"/>
                  </a:lnTo>
                  <a:lnTo>
                    <a:pt x="222136" y="2759928"/>
                  </a:lnTo>
                  <a:lnTo>
                    <a:pt x="222014" y="2753010"/>
                  </a:lnTo>
                  <a:lnTo>
                    <a:pt x="221889" y="2746093"/>
                  </a:lnTo>
                  <a:lnTo>
                    <a:pt x="221764" y="2739176"/>
                  </a:lnTo>
                  <a:lnTo>
                    <a:pt x="221640" y="2732259"/>
                  </a:lnTo>
                  <a:lnTo>
                    <a:pt x="221521" y="2725342"/>
                  </a:lnTo>
                  <a:lnTo>
                    <a:pt x="221407" y="2718425"/>
                  </a:lnTo>
                  <a:lnTo>
                    <a:pt x="221301" y="2711508"/>
                  </a:lnTo>
                  <a:lnTo>
                    <a:pt x="221203" y="2704591"/>
                  </a:lnTo>
                  <a:lnTo>
                    <a:pt x="221116" y="2697674"/>
                  </a:lnTo>
                  <a:lnTo>
                    <a:pt x="221041" y="2690756"/>
                  </a:lnTo>
                  <a:lnTo>
                    <a:pt x="220976" y="2683839"/>
                  </a:lnTo>
                  <a:lnTo>
                    <a:pt x="220921" y="2676922"/>
                  </a:lnTo>
                  <a:lnTo>
                    <a:pt x="220875" y="2670005"/>
                  </a:lnTo>
                  <a:lnTo>
                    <a:pt x="220836" y="2663088"/>
                  </a:lnTo>
                  <a:lnTo>
                    <a:pt x="220803" y="2656171"/>
                  </a:lnTo>
                  <a:lnTo>
                    <a:pt x="220773" y="2649254"/>
                  </a:lnTo>
                  <a:lnTo>
                    <a:pt x="220743" y="2642337"/>
                  </a:lnTo>
                  <a:lnTo>
                    <a:pt x="220711" y="2635420"/>
                  </a:lnTo>
                  <a:lnTo>
                    <a:pt x="220674" y="2628502"/>
                  </a:lnTo>
                  <a:lnTo>
                    <a:pt x="220627" y="2621585"/>
                  </a:lnTo>
                  <a:lnTo>
                    <a:pt x="220569" y="2614668"/>
                  </a:lnTo>
                  <a:lnTo>
                    <a:pt x="220497" y="2607751"/>
                  </a:lnTo>
                  <a:lnTo>
                    <a:pt x="220409" y="2600834"/>
                  </a:lnTo>
                  <a:lnTo>
                    <a:pt x="220302" y="2593917"/>
                  </a:lnTo>
                  <a:lnTo>
                    <a:pt x="220174" y="2587000"/>
                  </a:lnTo>
                  <a:lnTo>
                    <a:pt x="220021" y="2580083"/>
                  </a:lnTo>
                  <a:lnTo>
                    <a:pt x="219844" y="2573165"/>
                  </a:lnTo>
                  <a:lnTo>
                    <a:pt x="219643" y="2566248"/>
                  </a:lnTo>
                  <a:lnTo>
                    <a:pt x="219418" y="2559331"/>
                  </a:lnTo>
                  <a:lnTo>
                    <a:pt x="219168" y="2552414"/>
                  </a:lnTo>
                  <a:lnTo>
                    <a:pt x="218894" y="2545497"/>
                  </a:lnTo>
                  <a:lnTo>
                    <a:pt x="218595" y="2538580"/>
                  </a:lnTo>
                  <a:lnTo>
                    <a:pt x="218270" y="2531663"/>
                  </a:lnTo>
                  <a:lnTo>
                    <a:pt x="217919" y="2524746"/>
                  </a:lnTo>
                  <a:lnTo>
                    <a:pt x="217544" y="2517829"/>
                  </a:lnTo>
                  <a:lnTo>
                    <a:pt x="217147" y="2510911"/>
                  </a:lnTo>
                  <a:lnTo>
                    <a:pt x="216729" y="2503994"/>
                  </a:lnTo>
                  <a:lnTo>
                    <a:pt x="216289" y="2497077"/>
                  </a:lnTo>
                  <a:lnTo>
                    <a:pt x="215829" y="2490160"/>
                  </a:lnTo>
                  <a:lnTo>
                    <a:pt x="215350" y="2483243"/>
                  </a:lnTo>
                  <a:lnTo>
                    <a:pt x="214853" y="2476326"/>
                  </a:lnTo>
                  <a:lnTo>
                    <a:pt x="214338" y="2469409"/>
                  </a:lnTo>
                  <a:lnTo>
                    <a:pt x="213809" y="2462492"/>
                  </a:lnTo>
                  <a:lnTo>
                    <a:pt x="213267" y="2455575"/>
                  </a:lnTo>
                  <a:lnTo>
                    <a:pt x="212715" y="2448657"/>
                  </a:lnTo>
                  <a:lnTo>
                    <a:pt x="212155" y="2441740"/>
                  </a:lnTo>
                  <a:lnTo>
                    <a:pt x="211589" y="2434823"/>
                  </a:lnTo>
                  <a:lnTo>
                    <a:pt x="211018" y="2427906"/>
                  </a:lnTo>
                  <a:lnTo>
                    <a:pt x="210445" y="2420989"/>
                  </a:lnTo>
                  <a:lnTo>
                    <a:pt x="209872" y="2414072"/>
                  </a:lnTo>
                  <a:lnTo>
                    <a:pt x="209301" y="2407155"/>
                  </a:lnTo>
                  <a:lnTo>
                    <a:pt x="208733" y="2400238"/>
                  </a:lnTo>
                  <a:lnTo>
                    <a:pt x="208169" y="2393321"/>
                  </a:lnTo>
                  <a:lnTo>
                    <a:pt x="207610" y="2386403"/>
                  </a:lnTo>
                  <a:lnTo>
                    <a:pt x="207056" y="2379486"/>
                  </a:lnTo>
                  <a:lnTo>
                    <a:pt x="206507" y="2372569"/>
                  </a:lnTo>
                  <a:lnTo>
                    <a:pt x="205962" y="2365652"/>
                  </a:lnTo>
                  <a:lnTo>
                    <a:pt x="205422" y="2358735"/>
                  </a:lnTo>
                  <a:lnTo>
                    <a:pt x="204883" y="2351818"/>
                  </a:lnTo>
                  <a:lnTo>
                    <a:pt x="204344" y="2344901"/>
                  </a:lnTo>
                  <a:lnTo>
                    <a:pt x="203804" y="2337984"/>
                  </a:lnTo>
                  <a:lnTo>
                    <a:pt x="203262" y="2331067"/>
                  </a:lnTo>
                  <a:lnTo>
                    <a:pt x="202715" y="2324149"/>
                  </a:lnTo>
                  <a:lnTo>
                    <a:pt x="202162" y="2317232"/>
                  </a:lnTo>
                  <a:lnTo>
                    <a:pt x="201601" y="2310315"/>
                  </a:lnTo>
                  <a:lnTo>
                    <a:pt x="201031" y="2303398"/>
                  </a:lnTo>
                  <a:lnTo>
                    <a:pt x="200452" y="2296481"/>
                  </a:lnTo>
                  <a:lnTo>
                    <a:pt x="199863" y="2289564"/>
                  </a:lnTo>
                  <a:lnTo>
                    <a:pt x="199265" y="2282647"/>
                  </a:lnTo>
                  <a:lnTo>
                    <a:pt x="198658" y="2275730"/>
                  </a:lnTo>
                  <a:lnTo>
                    <a:pt x="198043" y="2268813"/>
                  </a:lnTo>
                  <a:lnTo>
                    <a:pt x="197421" y="2261895"/>
                  </a:lnTo>
                  <a:lnTo>
                    <a:pt x="196792" y="2254978"/>
                  </a:lnTo>
                  <a:lnTo>
                    <a:pt x="196159" y="2248061"/>
                  </a:lnTo>
                  <a:lnTo>
                    <a:pt x="195524" y="2241144"/>
                  </a:lnTo>
                  <a:lnTo>
                    <a:pt x="194887" y="2234227"/>
                  </a:lnTo>
                  <a:lnTo>
                    <a:pt x="194252" y="2227310"/>
                  </a:lnTo>
                  <a:lnTo>
                    <a:pt x="193619" y="2220393"/>
                  </a:lnTo>
                  <a:lnTo>
                    <a:pt x="192990" y="2213476"/>
                  </a:lnTo>
                  <a:lnTo>
                    <a:pt x="192364" y="2206559"/>
                  </a:lnTo>
                  <a:lnTo>
                    <a:pt x="191743" y="2199641"/>
                  </a:lnTo>
                  <a:lnTo>
                    <a:pt x="191126" y="2192724"/>
                  </a:lnTo>
                  <a:lnTo>
                    <a:pt x="190511" y="2185807"/>
                  </a:lnTo>
                  <a:lnTo>
                    <a:pt x="189896" y="2178890"/>
                  </a:lnTo>
                  <a:lnTo>
                    <a:pt x="189276" y="2171973"/>
                  </a:lnTo>
                  <a:lnTo>
                    <a:pt x="188649" y="2165056"/>
                  </a:lnTo>
                  <a:lnTo>
                    <a:pt x="188009" y="2158139"/>
                  </a:lnTo>
                  <a:lnTo>
                    <a:pt x="187351" y="2151222"/>
                  </a:lnTo>
                  <a:lnTo>
                    <a:pt x="186665" y="2144304"/>
                  </a:lnTo>
                  <a:lnTo>
                    <a:pt x="185947" y="2137387"/>
                  </a:lnTo>
                  <a:lnTo>
                    <a:pt x="185192" y="2130470"/>
                  </a:lnTo>
                  <a:lnTo>
                    <a:pt x="184395" y="2123553"/>
                  </a:lnTo>
                  <a:lnTo>
                    <a:pt x="183551" y="2116636"/>
                  </a:lnTo>
                  <a:lnTo>
                    <a:pt x="182659" y="2109719"/>
                  </a:lnTo>
                  <a:lnTo>
                    <a:pt x="181716" y="2102802"/>
                  </a:lnTo>
                  <a:lnTo>
                    <a:pt x="180721" y="2095885"/>
                  </a:lnTo>
                  <a:lnTo>
                    <a:pt x="179667" y="2088968"/>
                  </a:lnTo>
                  <a:lnTo>
                    <a:pt x="178565" y="2082050"/>
                  </a:lnTo>
                  <a:lnTo>
                    <a:pt x="177419" y="2075133"/>
                  </a:lnTo>
                  <a:lnTo>
                    <a:pt x="176231" y="2068216"/>
                  </a:lnTo>
                  <a:lnTo>
                    <a:pt x="175006" y="2061299"/>
                  </a:lnTo>
                  <a:lnTo>
                    <a:pt x="173748" y="2054382"/>
                  </a:lnTo>
                  <a:lnTo>
                    <a:pt x="172461" y="2047465"/>
                  </a:lnTo>
                  <a:lnTo>
                    <a:pt x="171148" y="2040548"/>
                  </a:lnTo>
                  <a:lnTo>
                    <a:pt x="169808" y="2033631"/>
                  </a:lnTo>
                  <a:lnTo>
                    <a:pt x="168447" y="2026714"/>
                  </a:lnTo>
                  <a:lnTo>
                    <a:pt x="167067" y="2019796"/>
                  </a:lnTo>
                  <a:lnTo>
                    <a:pt x="165666" y="2012879"/>
                  </a:lnTo>
                  <a:lnTo>
                    <a:pt x="164245" y="2005962"/>
                  </a:lnTo>
                  <a:lnTo>
                    <a:pt x="162803" y="1999045"/>
                  </a:lnTo>
                  <a:lnTo>
                    <a:pt x="161341" y="1992128"/>
                  </a:lnTo>
                  <a:lnTo>
                    <a:pt x="159856" y="1985211"/>
                  </a:lnTo>
                  <a:lnTo>
                    <a:pt x="158348" y="1978294"/>
                  </a:lnTo>
                  <a:lnTo>
                    <a:pt x="156819" y="1971377"/>
                  </a:lnTo>
                  <a:lnTo>
                    <a:pt x="155272" y="1964460"/>
                  </a:lnTo>
                  <a:lnTo>
                    <a:pt x="153709" y="1957542"/>
                  </a:lnTo>
                  <a:lnTo>
                    <a:pt x="152133" y="1950625"/>
                  </a:lnTo>
                  <a:lnTo>
                    <a:pt x="150547" y="1943708"/>
                  </a:lnTo>
                  <a:lnTo>
                    <a:pt x="148955" y="1936791"/>
                  </a:lnTo>
                  <a:lnTo>
                    <a:pt x="147360" y="1929874"/>
                  </a:lnTo>
                  <a:lnTo>
                    <a:pt x="145766" y="1922957"/>
                  </a:lnTo>
                  <a:lnTo>
                    <a:pt x="144177" y="1916040"/>
                  </a:lnTo>
                  <a:lnTo>
                    <a:pt x="142594" y="1909123"/>
                  </a:lnTo>
                  <a:lnTo>
                    <a:pt x="141017" y="1902206"/>
                  </a:lnTo>
                  <a:lnTo>
                    <a:pt x="139447" y="1895288"/>
                  </a:lnTo>
                  <a:lnTo>
                    <a:pt x="137882" y="1888371"/>
                  </a:lnTo>
                  <a:lnTo>
                    <a:pt x="136319" y="1881454"/>
                  </a:lnTo>
                  <a:lnTo>
                    <a:pt x="134755" y="1874537"/>
                  </a:lnTo>
                  <a:lnTo>
                    <a:pt x="133181" y="1867620"/>
                  </a:lnTo>
                  <a:lnTo>
                    <a:pt x="131593" y="1860703"/>
                  </a:lnTo>
                  <a:lnTo>
                    <a:pt x="129985" y="1853786"/>
                  </a:lnTo>
                  <a:lnTo>
                    <a:pt x="128350" y="1846869"/>
                  </a:lnTo>
                  <a:lnTo>
                    <a:pt x="126682" y="1839952"/>
                  </a:lnTo>
                  <a:lnTo>
                    <a:pt x="124977" y="1833034"/>
                  </a:lnTo>
                  <a:lnTo>
                    <a:pt x="123231" y="1826117"/>
                  </a:lnTo>
                  <a:lnTo>
                    <a:pt x="121438" y="1819200"/>
                  </a:lnTo>
                  <a:lnTo>
                    <a:pt x="119594" y="1812283"/>
                  </a:lnTo>
                  <a:lnTo>
                    <a:pt x="117706" y="1805366"/>
                  </a:lnTo>
                  <a:lnTo>
                    <a:pt x="115777" y="1798449"/>
                  </a:lnTo>
                  <a:lnTo>
                    <a:pt x="113810" y="1791532"/>
                  </a:lnTo>
                  <a:lnTo>
                    <a:pt x="111810" y="1784615"/>
                  </a:lnTo>
                  <a:lnTo>
                    <a:pt x="109783" y="1777698"/>
                  </a:lnTo>
                  <a:lnTo>
                    <a:pt x="107733" y="1770780"/>
                  </a:lnTo>
                  <a:lnTo>
                    <a:pt x="105666" y="1763863"/>
                  </a:lnTo>
                  <a:lnTo>
                    <a:pt x="103586" y="1756946"/>
                  </a:lnTo>
                  <a:lnTo>
                    <a:pt x="101497" y="1750029"/>
                  </a:lnTo>
                  <a:lnTo>
                    <a:pt x="99398" y="1743112"/>
                  </a:lnTo>
                  <a:lnTo>
                    <a:pt x="97287" y="1736195"/>
                  </a:lnTo>
                  <a:lnTo>
                    <a:pt x="95160" y="1729278"/>
                  </a:lnTo>
                  <a:lnTo>
                    <a:pt x="93010" y="1722361"/>
                  </a:lnTo>
                  <a:lnTo>
                    <a:pt x="90829" y="1715443"/>
                  </a:lnTo>
                  <a:lnTo>
                    <a:pt x="88603" y="1708526"/>
                  </a:lnTo>
                  <a:lnTo>
                    <a:pt x="86317" y="1701609"/>
                  </a:lnTo>
                  <a:lnTo>
                    <a:pt x="83966" y="1694692"/>
                  </a:lnTo>
                  <a:lnTo>
                    <a:pt x="81539" y="1687775"/>
                  </a:lnTo>
                  <a:lnTo>
                    <a:pt x="79027" y="1680858"/>
                  </a:lnTo>
                  <a:lnTo>
                    <a:pt x="76424" y="1673941"/>
                  </a:lnTo>
                  <a:lnTo>
                    <a:pt x="73728" y="1667024"/>
                  </a:lnTo>
                  <a:lnTo>
                    <a:pt x="70936" y="1660107"/>
                  </a:lnTo>
                  <a:lnTo>
                    <a:pt x="68041" y="1653189"/>
                  </a:lnTo>
                  <a:lnTo>
                    <a:pt x="65058" y="1646272"/>
                  </a:lnTo>
                  <a:lnTo>
                    <a:pt x="62003" y="1639355"/>
                  </a:lnTo>
                  <a:lnTo>
                    <a:pt x="58889" y="1632438"/>
                  </a:lnTo>
                  <a:lnTo>
                    <a:pt x="55732" y="1625521"/>
                  </a:lnTo>
                  <a:lnTo>
                    <a:pt x="52552" y="1618604"/>
                  </a:lnTo>
                  <a:lnTo>
                    <a:pt x="49366" y="1611687"/>
                  </a:lnTo>
                  <a:lnTo>
                    <a:pt x="46197" y="1604770"/>
                  </a:lnTo>
                  <a:lnTo>
                    <a:pt x="43073" y="1597853"/>
                  </a:lnTo>
                  <a:lnTo>
                    <a:pt x="40018" y="1590935"/>
                  </a:lnTo>
                  <a:lnTo>
                    <a:pt x="37050" y="1584018"/>
                  </a:lnTo>
                  <a:lnTo>
                    <a:pt x="34188" y="1577101"/>
                  </a:lnTo>
                  <a:lnTo>
                    <a:pt x="31452" y="1570184"/>
                  </a:lnTo>
                  <a:lnTo>
                    <a:pt x="28857" y="1563267"/>
                  </a:lnTo>
                  <a:lnTo>
                    <a:pt x="26417" y="1556350"/>
                  </a:lnTo>
                  <a:lnTo>
                    <a:pt x="24148" y="1549433"/>
                  </a:lnTo>
                  <a:lnTo>
                    <a:pt x="22087" y="1542516"/>
                  </a:lnTo>
                  <a:lnTo>
                    <a:pt x="20223" y="1535599"/>
                  </a:lnTo>
                  <a:lnTo>
                    <a:pt x="18557" y="1528681"/>
                  </a:lnTo>
                  <a:lnTo>
                    <a:pt x="17094" y="1521764"/>
                  </a:lnTo>
                  <a:lnTo>
                    <a:pt x="15833" y="1514847"/>
                  </a:lnTo>
                  <a:lnTo>
                    <a:pt x="14773" y="1507930"/>
                  </a:lnTo>
                  <a:lnTo>
                    <a:pt x="13911" y="1501013"/>
                  </a:lnTo>
                  <a:lnTo>
                    <a:pt x="13241" y="1494096"/>
                  </a:lnTo>
                  <a:lnTo>
                    <a:pt x="12780" y="1487179"/>
                  </a:lnTo>
                  <a:lnTo>
                    <a:pt x="12486" y="1480262"/>
                  </a:lnTo>
                  <a:lnTo>
                    <a:pt x="12342" y="1473345"/>
                  </a:lnTo>
                  <a:lnTo>
                    <a:pt x="12330" y="1466427"/>
                  </a:lnTo>
                  <a:lnTo>
                    <a:pt x="12431" y="1459510"/>
                  </a:lnTo>
                  <a:lnTo>
                    <a:pt x="12624" y="1452593"/>
                  </a:lnTo>
                  <a:lnTo>
                    <a:pt x="12885" y="1445676"/>
                  </a:lnTo>
                  <a:lnTo>
                    <a:pt x="13191" y="1438759"/>
                  </a:lnTo>
                  <a:lnTo>
                    <a:pt x="13514" y="1431842"/>
                  </a:lnTo>
                  <a:lnTo>
                    <a:pt x="13823" y="1424925"/>
                  </a:lnTo>
                  <a:lnTo>
                    <a:pt x="14093" y="1418008"/>
                  </a:lnTo>
                  <a:lnTo>
                    <a:pt x="14301" y="1411091"/>
                  </a:lnTo>
                  <a:lnTo>
                    <a:pt x="14427" y="1404173"/>
                  </a:lnTo>
                  <a:lnTo>
                    <a:pt x="14452" y="1397256"/>
                  </a:lnTo>
                  <a:lnTo>
                    <a:pt x="14360" y="1390339"/>
                  </a:lnTo>
                  <a:lnTo>
                    <a:pt x="14136" y="1383422"/>
                  </a:lnTo>
                  <a:lnTo>
                    <a:pt x="13752" y="1376505"/>
                  </a:lnTo>
                  <a:lnTo>
                    <a:pt x="13225" y="1369588"/>
                  </a:lnTo>
                  <a:lnTo>
                    <a:pt x="12560" y="1362671"/>
                  </a:lnTo>
                  <a:lnTo>
                    <a:pt x="11763" y="1355754"/>
                  </a:lnTo>
                  <a:lnTo>
                    <a:pt x="10848" y="1348837"/>
                  </a:lnTo>
                  <a:lnTo>
                    <a:pt x="9829" y="1341919"/>
                  </a:lnTo>
                  <a:lnTo>
                    <a:pt x="8728" y="1335002"/>
                  </a:lnTo>
                  <a:lnTo>
                    <a:pt x="7568" y="1328085"/>
                  </a:lnTo>
                  <a:lnTo>
                    <a:pt x="6380" y="1321168"/>
                  </a:lnTo>
                  <a:lnTo>
                    <a:pt x="5205" y="1314251"/>
                  </a:lnTo>
                  <a:lnTo>
                    <a:pt x="4073" y="1307334"/>
                  </a:lnTo>
                  <a:lnTo>
                    <a:pt x="3017" y="1300417"/>
                  </a:lnTo>
                  <a:lnTo>
                    <a:pt x="2069" y="1293500"/>
                  </a:lnTo>
                  <a:lnTo>
                    <a:pt x="1260" y="1286582"/>
                  </a:lnTo>
                  <a:lnTo>
                    <a:pt x="620" y="1279665"/>
                  </a:lnTo>
                  <a:lnTo>
                    <a:pt x="184" y="1272748"/>
                  </a:lnTo>
                  <a:lnTo>
                    <a:pt x="0" y="1265831"/>
                  </a:lnTo>
                  <a:lnTo>
                    <a:pt x="59" y="1258914"/>
                  </a:lnTo>
                  <a:lnTo>
                    <a:pt x="374" y="1251997"/>
                  </a:lnTo>
                  <a:lnTo>
                    <a:pt x="953" y="1245080"/>
                  </a:lnTo>
                  <a:lnTo>
                    <a:pt x="1799" y="1238163"/>
                  </a:lnTo>
                  <a:lnTo>
                    <a:pt x="2910" y="1231246"/>
                  </a:lnTo>
                  <a:lnTo>
                    <a:pt x="4277" y="1224328"/>
                  </a:lnTo>
                  <a:lnTo>
                    <a:pt x="5902" y="1217411"/>
                  </a:lnTo>
                  <a:lnTo>
                    <a:pt x="7774" y="1210494"/>
                  </a:lnTo>
                  <a:lnTo>
                    <a:pt x="9841" y="1203577"/>
                  </a:lnTo>
                  <a:lnTo>
                    <a:pt x="12078" y="1196660"/>
                  </a:lnTo>
                  <a:lnTo>
                    <a:pt x="14455" y="1189743"/>
                  </a:lnTo>
                  <a:lnTo>
                    <a:pt x="16944" y="1182826"/>
                  </a:lnTo>
                  <a:lnTo>
                    <a:pt x="19512" y="1175909"/>
                  </a:lnTo>
                  <a:lnTo>
                    <a:pt x="22131" y="1168992"/>
                  </a:lnTo>
                  <a:lnTo>
                    <a:pt x="24769" y="1162074"/>
                  </a:lnTo>
                  <a:lnTo>
                    <a:pt x="27393" y="1155157"/>
                  </a:lnTo>
                  <a:lnTo>
                    <a:pt x="29980" y="1148240"/>
                  </a:lnTo>
                  <a:lnTo>
                    <a:pt x="32510" y="1141323"/>
                  </a:lnTo>
                  <a:lnTo>
                    <a:pt x="34971" y="1134406"/>
                  </a:lnTo>
                  <a:lnTo>
                    <a:pt x="37354" y="1127489"/>
                  </a:lnTo>
                  <a:lnTo>
                    <a:pt x="39654" y="1120572"/>
                  </a:lnTo>
                  <a:lnTo>
                    <a:pt x="41870" y="1113655"/>
                  </a:lnTo>
                  <a:lnTo>
                    <a:pt x="44003" y="1106738"/>
                  </a:lnTo>
                  <a:lnTo>
                    <a:pt x="46065" y="1099820"/>
                  </a:lnTo>
                  <a:lnTo>
                    <a:pt x="48077" y="1092903"/>
                  </a:lnTo>
                  <a:lnTo>
                    <a:pt x="50056" y="1085986"/>
                  </a:lnTo>
                  <a:lnTo>
                    <a:pt x="52022" y="1079069"/>
                  </a:lnTo>
                  <a:lnTo>
                    <a:pt x="53995" y="1072152"/>
                  </a:lnTo>
                  <a:lnTo>
                    <a:pt x="55996" y="1065235"/>
                  </a:lnTo>
                  <a:lnTo>
                    <a:pt x="58044" y="1058318"/>
                  </a:lnTo>
                  <a:lnTo>
                    <a:pt x="60169" y="1051401"/>
                  </a:lnTo>
                  <a:lnTo>
                    <a:pt x="62391" y="1044484"/>
                  </a:lnTo>
                  <a:lnTo>
                    <a:pt x="64719" y="1037566"/>
                  </a:lnTo>
                  <a:lnTo>
                    <a:pt x="67162" y="1030649"/>
                  </a:lnTo>
                  <a:lnTo>
                    <a:pt x="69727" y="1023732"/>
                  </a:lnTo>
                  <a:lnTo>
                    <a:pt x="72418" y="1016815"/>
                  </a:lnTo>
                  <a:lnTo>
                    <a:pt x="75235" y="1009898"/>
                  </a:lnTo>
                  <a:lnTo>
                    <a:pt x="78171" y="1002981"/>
                  </a:lnTo>
                  <a:lnTo>
                    <a:pt x="81232" y="996064"/>
                  </a:lnTo>
                  <a:lnTo>
                    <a:pt x="84394" y="989147"/>
                  </a:lnTo>
                  <a:lnTo>
                    <a:pt x="87636" y="982230"/>
                  </a:lnTo>
                  <a:lnTo>
                    <a:pt x="90940" y="975312"/>
                  </a:lnTo>
                  <a:lnTo>
                    <a:pt x="94290" y="968395"/>
                  </a:lnTo>
                  <a:lnTo>
                    <a:pt x="97667" y="961478"/>
                  </a:lnTo>
                  <a:lnTo>
                    <a:pt x="101052" y="954561"/>
                  </a:lnTo>
                  <a:lnTo>
                    <a:pt x="104430" y="947644"/>
                  </a:lnTo>
                  <a:lnTo>
                    <a:pt x="107780" y="940727"/>
                  </a:lnTo>
                  <a:lnTo>
                    <a:pt x="111087" y="933810"/>
                  </a:lnTo>
                  <a:lnTo>
                    <a:pt x="114345" y="926893"/>
                  </a:lnTo>
                  <a:lnTo>
                    <a:pt x="117545" y="919976"/>
                  </a:lnTo>
                  <a:lnTo>
                    <a:pt x="120684" y="913058"/>
                  </a:lnTo>
                  <a:lnTo>
                    <a:pt x="123758" y="906141"/>
                  </a:lnTo>
                  <a:lnTo>
                    <a:pt x="126768" y="899224"/>
                  </a:lnTo>
                  <a:lnTo>
                    <a:pt x="129713" y="892307"/>
                  </a:lnTo>
                  <a:lnTo>
                    <a:pt x="132589" y="885390"/>
                  </a:lnTo>
                  <a:lnTo>
                    <a:pt x="135405" y="878473"/>
                  </a:lnTo>
                  <a:lnTo>
                    <a:pt x="138168" y="871556"/>
                  </a:lnTo>
                  <a:lnTo>
                    <a:pt x="140879" y="864639"/>
                  </a:lnTo>
                  <a:lnTo>
                    <a:pt x="143542" y="857721"/>
                  </a:lnTo>
                  <a:lnTo>
                    <a:pt x="146158" y="850804"/>
                  </a:lnTo>
                  <a:lnTo>
                    <a:pt x="148728" y="843887"/>
                  </a:lnTo>
                  <a:lnTo>
                    <a:pt x="151253" y="836970"/>
                  </a:lnTo>
                  <a:lnTo>
                    <a:pt x="153726" y="830053"/>
                  </a:lnTo>
                  <a:lnTo>
                    <a:pt x="156151" y="823136"/>
                  </a:lnTo>
                  <a:lnTo>
                    <a:pt x="158528" y="816219"/>
                  </a:lnTo>
                  <a:lnTo>
                    <a:pt x="160856" y="809302"/>
                  </a:lnTo>
                  <a:lnTo>
                    <a:pt x="163132" y="802385"/>
                  </a:lnTo>
                  <a:lnTo>
                    <a:pt x="165357" y="795467"/>
                  </a:lnTo>
                  <a:lnTo>
                    <a:pt x="167529" y="788550"/>
                  </a:lnTo>
                  <a:lnTo>
                    <a:pt x="169648" y="781633"/>
                  </a:lnTo>
                  <a:lnTo>
                    <a:pt x="171707" y="774716"/>
                  </a:lnTo>
                  <a:lnTo>
                    <a:pt x="173715" y="767799"/>
                  </a:lnTo>
                  <a:lnTo>
                    <a:pt x="175675" y="760882"/>
                  </a:lnTo>
                  <a:lnTo>
                    <a:pt x="177590" y="753965"/>
                  </a:lnTo>
                  <a:lnTo>
                    <a:pt x="179462" y="747048"/>
                  </a:lnTo>
                  <a:lnTo>
                    <a:pt x="181296" y="740131"/>
                  </a:lnTo>
                  <a:lnTo>
                    <a:pt x="183093" y="733213"/>
                  </a:lnTo>
                  <a:lnTo>
                    <a:pt x="184857" y="726296"/>
                  </a:lnTo>
                  <a:lnTo>
                    <a:pt x="186588" y="719379"/>
                  </a:lnTo>
                  <a:lnTo>
                    <a:pt x="188290" y="712462"/>
                  </a:lnTo>
                  <a:lnTo>
                    <a:pt x="189967" y="705545"/>
                  </a:lnTo>
                  <a:lnTo>
                    <a:pt x="191617" y="698628"/>
                  </a:lnTo>
                  <a:lnTo>
                    <a:pt x="193240" y="691711"/>
                  </a:lnTo>
                  <a:lnTo>
                    <a:pt x="194833" y="684794"/>
                  </a:lnTo>
                  <a:lnTo>
                    <a:pt x="196394" y="677877"/>
                  </a:lnTo>
                  <a:lnTo>
                    <a:pt x="197918" y="670959"/>
                  </a:lnTo>
                  <a:lnTo>
                    <a:pt x="199395" y="664042"/>
                  </a:lnTo>
                  <a:lnTo>
                    <a:pt x="200825" y="657125"/>
                  </a:lnTo>
                  <a:lnTo>
                    <a:pt x="202203" y="650208"/>
                  </a:lnTo>
                  <a:lnTo>
                    <a:pt x="203524" y="643291"/>
                  </a:lnTo>
                  <a:lnTo>
                    <a:pt x="204785" y="636374"/>
                  </a:lnTo>
                  <a:lnTo>
                    <a:pt x="205980" y="629457"/>
                  </a:lnTo>
                  <a:lnTo>
                    <a:pt x="207109" y="622540"/>
                  </a:lnTo>
                  <a:lnTo>
                    <a:pt x="208165" y="615623"/>
                  </a:lnTo>
                  <a:lnTo>
                    <a:pt x="209144" y="608705"/>
                  </a:lnTo>
                  <a:lnTo>
                    <a:pt x="210055" y="601788"/>
                  </a:lnTo>
                  <a:lnTo>
                    <a:pt x="210902" y="594871"/>
                  </a:lnTo>
                  <a:lnTo>
                    <a:pt x="211687" y="587954"/>
                  </a:lnTo>
                  <a:lnTo>
                    <a:pt x="212414" y="581037"/>
                  </a:lnTo>
                  <a:lnTo>
                    <a:pt x="213090" y="574120"/>
                  </a:lnTo>
                  <a:lnTo>
                    <a:pt x="213718" y="567203"/>
                  </a:lnTo>
                  <a:lnTo>
                    <a:pt x="214304" y="560286"/>
                  </a:lnTo>
                  <a:lnTo>
                    <a:pt x="214852" y="553369"/>
                  </a:lnTo>
                  <a:lnTo>
                    <a:pt x="215372" y="546451"/>
                  </a:lnTo>
                  <a:lnTo>
                    <a:pt x="215869" y="539534"/>
                  </a:lnTo>
                  <a:lnTo>
                    <a:pt x="216346" y="532617"/>
                  </a:lnTo>
                  <a:lnTo>
                    <a:pt x="216809" y="525700"/>
                  </a:lnTo>
                  <a:lnTo>
                    <a:pt x="217259" y="518783"/>
                  </a:lnTo>
                  <a:lnTo>
                    <a:pt x="217699" y="511866"/>
                  </a:lnTo>
                  <a:lnTo>
                    <a:pt x="218129" y="504949"/>
                  </a:lnTo>
                  <a:lnTo>
                    <a:pt x="218550" y="498032"/>
                  </a:lnTo>
                  <a:lnTo>
                    <a:pt x="218964" y="491115"/>
                  </a:lnTo>
                  <a:lnTo>
                    <a:pt x="219369" y="484197"/>
                  </a:lnTo>
                  <a:lnTo>
                    <a:pt x="219765" y="477280"/>
                  </a:lnTo>
                  <a:lnTo>
                    <a:pt x="220152" y="470363"/>
                  </a:lnTo>
                  <a:lnTo>
                    <a:pt x="220527" y="463446"/>
                  </a:lnTo>
                  <a:lnTo>
                    <a:pt x="220891" y="456529"/>
                  </a:lnTo>
                  <a:lnTo>
                    <a:pt x="221241" y="449612"/>
                  </a:lnTo>
                  <a:lnTo>
                    <a:pt x="221575" y="442695"/>
                  </a:lnTo>
                  <a:lnTo>
                    <a:pt x="221895" y="435778"/>
                  </a:lnTo>
                  <a:lnTo>
                    <a:pt x="222199" y="428860"/>
                  </a:lnTo>
                  <a:lnTo>
                    <a:pt x="222488" y="421943"/>
                  </a:lnTo>
                  <a:lnTo>
                    <a:pt x="222762" y="415026"/>
                  </a:lnTo>
                  <a:lnTo>
                    <a:pt x="223019" y="408109"/>
                  </a:lnTo>
                  <a:lnTo>
                    <a:pt x="223262" y="401192"/>
                  </a:lnTo>
                  <a:lnTo>
                    <a:pt x="223488" y="394275"/>
                  </a:lnTo>
                  <a:lnTo>
                    <a:pt x="223698" y="387358"/>
                  </a:lnTo>
                  <a:lnTo>
                    <a:pt x="223895" y="380441"/>
                  </a:lnTo>
                  <a:lnTo>
                    <a:pt x="224078" y="373524"/>
                  </a:lnTo>
                  <a:lnTo>
                    <a:pt x="224248" y="366606"/>
                  </a:lnTo>
                  <a:lnTo>
                    <a:pt x="224407" y="359689"/>
                  </a:lnTo>
                  <a:lnTo>
                    <a:pt x="224553" y="352772"/>
                  </a:lnTo>
                  <a:lnTo>
                    <a:pt x="224689" y="345855"/>
                  </a:lnTo>
                  <a:lnTo>
                    <a:pt x="224814" y="338938"/>
                  </a:lnTo>
                  <a:lnTo>
                    <a:pt x="224928" y="332021"/>
                  </a:lnTo>
                  <a:lnTo>
                    <a:pt x="225034" y="325104"/>
                  </a:lnTo>
                  <a:lnTo>
                    <a:pt x="225132" y="318187"/>
                  </a:lnTo>
                  <a:lnTo>
                    <a:pt x="225221" y="311270"/>
                  </a:lnTo>
                  <a:lnTo>
                    <a:pt x="225304" y="304352"/>
                  </a:lnTo>
                  <a:lnTo>
                    <a:pt x="225381" y="297435"/>
                  </a:lnTo>
                  <a:lnTo>
                    <a:pt x="225452" y="290518"/>
                  </a:lnTo>
                  <a:lnTo>
                    <a:pt x="225516" y="283601"/>
                  </a:lnTo>
                  <a:lnTo>
                    <a:pt x="225577" y="276684"/>
                  </a:lnTo>
                  <a:lnTo>
                    <a:pt x="225633" y="269767"/>
                  </a:lnTo>
                  <a:lnTo>
                    <a:pt x="225686" y="262850"/>
                  </a:lnTo>
                  <a:lnTo>
                    <a:pt x="225736" y="255933"/>
                  </a:lnTo>
                  <a:lnTo>
                    <a:pt x="225784" y="249016"/>
                  </a:lnTo>
                  <a:lnTo>
                    <a:pt x="225829" y="242098"/>
                  </a:lnTo>
                  <a:lnTo>
                    <a:pt x="225873" y="235181"/>
                  </a:lnTo>
                  <a:lnTo>
                    <a:pt x="225915" y="228264"/>
                  </a:lnTo>
                  <a:lnTo>
                    <a:pt x="225955" y="221347"/>
                  </a:lnTo>
                  <a:lnTo>
                    <a:pt x="225993" y="214430"/>
                  </a:lnTo>
                  <a:lnTo>
                    <a:pt x="226030" y="207513"/>
                  </a:lnTo>
                  <a:lnTo>
                    <a:pt x="226064" y="200596"/>
                  </a:lnTo>
                  <a:lnTo>
                    <a:pt x="226097" y="193679"/>
                  </a:lnTo>
                  <a:lnTo>
                    <a:pt x="226127" y="186762"/>
                  </a:lnTo>
                  <a:lnTo>
                    <a:pt x="226155" y="179844"/>
                  </a:lnTo>
                  <a:lnTo>
                    <a:pt x="226178" y="172927"/>
                  </a:lnTo>
                  <a:lnTo>
                    <a:pt x="226198" y="166010"/>
                  </a:lnTo>
                  <a:lnTo>
                    <a:pt x="226215" y="159093"/>
                  </a:lnTo>
                  <a:lnTo>
                    <a:pt x="226227" y="152176"/>
                  </a:lnTo>
                  <a:lnTo>
                    <a:pt x="226234" y="145259"/>
                  </a:lnTo>
                  <a:lnTo>
                    <a:pt x="226237" y="138342"/>
                  </a:lnTo>
                  <a:lnTo>
                    <a:pt x="226235" y="131425"/>
                  </a:lnTo>
                  <a:lnTo>
                    <a:pt x="226228" y="124508"/>
                  </a:lnTo>
                  <a:lnTo>
                    <a:pt x="226216" y="117590"/>
                  </a:lnTo>
                  <a:lnTo>
                    <a:pt x="226199" y="110673"/>
                  </a:lnTo>
                  <a:lnTo>
                    <a:pt x="226177" y="103756"/>
                  </a:lnTo>
                  <a:lnTo>
                    <a:pt x="226152" y="96839"/>
                  </a:lnTo>
                  <a:lnTo>
                    <a:pt x="226123" y="89922"/>
                  </a:lnTo>
                  <a:lnTo>
                    <a:pt x="226092" y="83005"/>
                  </a:lnTo>
                  <a:lnTo>
                    <a:pt x="226058" y="76088"/>
                  </a:lnTo>
                  <a:lnTo>
                    <a:pt x="226024" y="69171"/>
                  </a:lnTo>
                  <a:lnTo>
                    <a:pt x="225989" y="62254"/>
                  </a:lnTo>
                  <a:lnTo>
                    <a:pt x="225956" y="55336"/>
                  </a:lnTo>
                  <a:lnTo>
                    <a:pt x="225925" y="48419"/>
                  </a:lnTo>
                  <a:lnTo>
                    <a:pt x="225897" y="41502"/>
                  </a:lnTo>
                  <a:lnTo>
                    <a:pt x="225874" y="34585"/>
                  </a:lnTo>
                  <a:lnTo>
                    <a:pt x="225855" y="27668"/>
                  </a:lnTo>
                  <a:lnTo>
                    <a:pt x="225841" y="20751"/>
                  </a:lnTo>
                  <a:lnTo>
                    <a:pt x="225834" y="13834"/>
                  </a:lnTo>
                  <a:lnTo>
                    <a:pt x="225834" y="6917"/>
                  </a:lnTo>
                  <a:lnTo>
                    <a:pt x="225841" y="0"/>
                  </a:lnTo>
                  <a:lnTo>
                    <a:pt x="226988" y="0"/>
                  </a:lnTo>
                  <a:lnTo>
                    <a:pt x="226995" y="6917"/>
                  </a:lnTo>
                  <a:lnTo>
                    <a:pt x="226995" y="13834"/>
                  </a:lnTo>
                  <a:lnTo>
                    <a:pt x="226988" y="20751"/>
                  </a:lnTo>
                  <a:lnTo>
                    <a:pt x="226974" y="27668"/>
                  </a:lnTo>
                  <a:lnTo>
                    <a:pt x="226955" y="34585"/>
                  </a:lnTo>
                  <a:lnTo>
                    <a:pt x="226931" y="41502"/>
                  </a:lnTo>
                  <a:lnTo>
                    <a:pt x="226904" y="48419"/>
                  </a:lnTo>
                  <a:lnTo>
                    <a:pt x="226873" y="55336"/>
                  </a:lnTo>
                  <a:lnTo>
                    <a:pt x="226839" y="62254"/>
                  </a:lnTo>
                  <a:lnTo>
                    <a:pt x="226805" y="69171"/>
                  </a:lnTo>
                  <a:lnTo>
                    <a:pt x="226771" y="76088"/>
                  </a:lnTo>
                  <a:lnTo>
                    <a:pt x="226737" y="83005"/>
                  </a:lnTo>
                  <a:lnTo>
                    <a:pt x="226706" y="89922"/>
                  </a:lnTo>
                  <a:lnTo>
                    <a:pt x="226677" y="96839"/>
                  </a:lnTo>
                  <a:lnTo>
                    <a:pt x="226652" y="103756"/>
                  </a:lnTo>
                  <a:lnTo>
                    <a:pt x="226630" y="110673"/>
                  </a:lnTo>
                  <a:lnTo>
                    <a:pt x="226613" y="117590"/>
                  </a:lnTo>
                  <a:lnTo>
                    <a:pt x="226601" y="124508"/>
                  </a:lnTo>
                  <a:lnTo>
                    <a:pt x="226594" y="131425"/>
                  </a:lnTo>
                  <a:lnTo>
                    <a:pt x="226592" y="138342"/>
                  </a:lnTo>
                  <a:lnTo>
                    <a:pt x="226595" y="145259"/>
                  </a:lnTo>
                  <a:lnTo>
                    <a:pt x="226602" y="152176"/>
                  </a:lnTo>
                  <a:lnTo>
                    <a:pt x="226614" y="159093"/>
                  </a:lnTo>
                  <a:lnTo>
                    <a:pt x="226631" y="166010"/>
                  </a:lnTo>
                  <a:lnTo>
                    <a:pt x="226651" y="172927"/>
                  </a:lnTo>
                  <a:lnTo>
                    <a:pt x="226674" y="179844"/>
                  </a:lnTo>
                  <a:lnTo>
                    <a:pt x="226702" y="186762"/>
                  </a:lnTo>
                  <a:lnTo>
                    <a:pt x="226732" y="193679"/>
                  </a:lnTo>
                  <a:lnTo>
                    <a:pt x="226764" y="200596"/>
                  </a:lnTo>
                  <a:lnTo>
                    <a:pt x="226799" y="207513"/>
                  </a:lnTo>
                  <a:lnTo>
                    <a:pt x="226836" y="214430"/>
                  </a:lnTo>
                  <a:lnTo>
                    <a:pt x="226874" y="221347"/>
                  </a:lnTo>
                  <a:lnTo>
                    <a:pt x="226914" y="228264"/>
                  </a:lnTo>
                  <a:lnTo>
                    <a:pt x="226956" y="235181"/>
                  </a:lnTo>
                  <a:lnTo>
                    <a:pt x="226999" y="242098"/>
                  </a:lnTo>
                  <a:lnTo>
                    <a:pt x="227045" y="249016"/>
                  </a:lnTo>
                  <a:lnTo>
                    <a:pt x="227093" y="255933"/>
                  </a:lnTo>
                  <a:lnTo>
                    <a:pt x="227143" y="262850"/>
                  </a:lnTo>
                  <a:lnTo>
                    <a:pt x="227196" y="269767"/>
                  </a:lnTo>
                  <a:lnTo>
                    <a:pt x="227252" y="276684"/>
                  </a:lnTo>
                  <a:lnTo>
                    <a:pt x="227313" y="283601"/>
                  </a:lnTo>
                  <a:lnTo>
                    <a:pt x="227377" y="290518"/>
                  </a:lnTo>
                  <a:lnTo>
                    <a:pt x="227448" y="297435"/>
                  </a:lnTo>
                  <a:lnTo>
                    <a:pt x="227525" y="304352"/>
                  </a:lnTo>
                  <a:lnTo>
                    <a:pt x="227607" y="311270"/>
                  </a:lnTo>
                  <a:lnTo>
                    <a:pt x="227697" y="318187"/>
                  </a:lnTo>
                  <a:lnTo>
                    <a:pt x="227795" y="325104"/>
                  </a:lnTo>
                  <a:lnTo>
                    <a:pt x="227901" y="332021"/>
                  </a:lnTo>
                  <a:lnTo>
                    <a:pt x="228015" y="338938"/>
                  </a:lnTo>
                  <a:lnTo>
                    <a:pt x="228140" y="345855"/>
                  </a:lnTo>
                  <a:lnTo>
                    <a:pt x="228276" y="352772"/>
                  </a:lnTo>
                  <a:lnTo>
                    <a:pt x="228422" y="359689"/>
                  </a:lnTo>
                  <a:lnTo>
                    <a:pt x="228581" y="366606"/>
                  </a:lnTo>
                  <a:lnTo>
                    <a:pt x="228751" y="373524"/>
                  </a:lnTo>
                  <a:lnTo>
                    <a:pt x="228934" y="380441"/>
                  </a:lnTo>
                  <a:lnTo>
                    <a:pt x="229131" y="387358"/>
                  </a:lnTo>
                  <a:lnTo>
                    <a:pt x="229341" y="394275"/>
                  </a:lnTo>
                  <a:lnTo>
                    <a:pt x="229567" y="401192"/>
                  </a:lnTo>
                  <a:lnTo>
                    <a:pt x="229810" y="408109"/>
                  </a:lnTo>
                  <a:lnTo>
                    <a:pt x="230067" y="415026"/>
                  </a:lnTo>
                  <a:lnTo>
                    <a:pt x="230341" y="421943"/>
                  </a:lnTo>
                  <a:lnTo>
                    <a:pt x="230630" y="428860"/>
                  </a:lnTo>
                  <a:lnTo>
                    <a:pt x="230934" y="435778"/>
                  </a:lnTo>
                  <a:lnTo>
                    <a:pt x="231254" y="442695"/>
                  </a:lnTo>
                  <a:lnTo>
                    <a:pt x="231588" y="449612"/>
                  </a:lnTo>
                  <a:lnTo>
                    <a:pt x="231938" y="456529"/>
                  </a:lnTo>
                  <a:lnTo>
                    <a:pt x="232301" y="463446"/>
                  </a:lnTo>
                  <a:lnTo>
                    <a:pt x="232677" y="470363"/>
                  </a:lnTo>
                  <a:lnTo>
                    <a:pt x="233063" y="477280"/>
                  </a:lnTo>
                  <a:lnTo>
                    <a:pt x="233460" y="484197"/>
                  </a:lnTo>
                  <a:lnTo>
                    <a:pt x="233865" y="491115"/>
                  </a:lnTo>
                  <a:lnTo>
                    <a:pt x="234279" y="498032"/>
                  </a:lnTo>
                  <a:lnTo>
                    <a:pt x="234700" y="504949"/>
                  </a:lnTo>
                  <a:lnTo>
                    <a:pt x="235130" y="511866"/>
                  </a:lnTo>
                  <a:lnTo>
                    <a:pt x="235570" y="518783"/>
                  </a:lnTo>
                  <a:lnTo>
                    <a:pt x="236020" y="525700"/>
                  </a:lnTo>
                  <a:lnTo>
                    <a:pt x="236482" y="532617"/>
                  </a:lnTo>
                  <a:lnTo>
                    <a:pt x="236960" y="539534"/>
                  </a:lnTo>
                  <a:lnTo>
                    <a:pt x="237457" y="546451"/>
                  </a:lnTo>
                  <a:lnTo>
                    <a:pt x="237977" y="553369"/>
                  </a:lnTo>
                  <a:lnTo>
                    <a:pt x="238525" y="560286"/>
                  </a:lnTo>
                  <a:lnTo>
                    <a:pt x="239111" y="567203"/>
                  </a:lnTo>
                  <a:lnTo>
                    <a:pt x="239739" y="574120"/>
                  </a:lnTo>
                  <a:lnTo>
                    <a:pt x="240415" y="581037"/>
                  </a:lnTo>
                  <a:lnTo>
                    <a:pt x="241142" y="587954"/>
                  </a:lnTo>
                  <a:lnTo>
                    <a:pt x="241927" y="594871"/>
                  </a:lnTo>
                  <a:lnTo>
                    <a:pt x="242774" y="601788"/>
                  </a:lnTo>
                  <a:lnTo>
                    <a:pt x="243685" y="608705"/>
                  </a:lnTo>
                  <a:lnTo>
                    <a:pt x="244664" y="615623"/>
                  </a:lnTo>
                  <a:lnTo>
                    <a:pt x="245720" y="622540"/>
                  </a:lnTo>
                  <a:lnTo>
                    <a:pt x="246849" y="629457"/>
                  </a:lnTo>
                  <a:lnTo>
                    <a:pt x="248044" y="636374"/>
                  </a:lnTo>
                  <a:lnTo>
                    <a:pt x="249305" y="643291"/>
                  </a:lnTo>
                  <a:lnTo>
                    <a:pt x="250626" y="650208"/>
                  </a:lnTo>
                  <a:lnTo>
                    <a:pt x="252004" y="657125"/>
                  </a:lnTo>
                  <a:lnTo>
                    <a:pt x="253434" y="664042"/>
                  </a:lnTo>
                  <a:lnTo>
                    <a:pt x="254911" y="670959"/>
                  </a:lnTo>
                  <a:lnTo>
                    <a:pt x="256435" y="677877"/>
                  </a:lnTo>
                  <a:lnTo>
                    <a:pt x="257996" y="684794"/>
                  </a:lnTo>
                  <a:lnTo>
                    <a:pt x="259589" y="691711"/>
                  </a:lnTo>
                  <a:lnTo>
                    <a:pt x="261212" y="698628"/>
                  </a:lnTo>
                  <a:lnTo>
                    <a:pt x="262862" y="705545"/>
                  </a:lnTo>
                  <a:lnTo>
                    <a:pt x="264538" y="712462"/>
                  </a:lnTo>
                  <a:lnTo>
                    <a:pt x="266241" y="719379"/>
                  </a:lnTo>
                  <a:lnTo>
                    <a:pt x="267972" y="726296"/>
                  </a:lnTo>
                  <a:lnTo>
                    <a:pt x="269736" y="733213"/>
                  </a:lnTo>
                  <a:lnTo>
                    <a:pt x="271533" y="740131"/>
                  </a:lnTo>
                  <a:lnTo>
                    <a:pt x="273366" y="747048"/>
                  </a:lnTo>
                  <a:lnTo>
                    <a:pt x="275239" y="753965"/>
                  </a:lnTo>
                  <a:lnTo>
                    <a:pt x="277154" y="760882"/>
                  </a:lnTo>
                  <a:lnTo>
                    <a:pt x="279114" y="767799"/>
                  </a:lnTo>
                  <a:lnTo>
                    <a:pt x="281122" y="774716"/>
                  </a:lnTo>
                  <a:lnTo>
                    <a:pt x="283181" y="781633"/>
                  </a:lnTo>
                  <a:lnTo>
                    <a:pt x="285300" y="788550"/>
                  </a:lnTo>
                  <a:lnTo>
                    <a:pt x="287472" y="795467"/>
                  </a:lnTo>
                  <a:lnTo>
                    <a:pt x="289697" y="802385"/>
                  </a:lnTo>
                  <a:lnTo>
                    <a:pt x="291973" y="809302"/>
                  </a:lnTo>
                  <a:lnTo>
                    <a:pt x="294301" y="816219"/>
                  </a:lnTo>
                  <a:lnTo>
                    <a:pt x="296678" y="823136"/>
                  </a:lnTo>
                  <a:lnTo>
                    <a:pt x="299103" y="830053"/>
                  </a:lnTo>
                  <a:lnTo>
                    <a:pt x="301576" y="836970"/>
                  </a:lnTo>
                  <a:lnTo>
                    <a:pt x="304101" y="843887"/>
                  </a:lnTo>
                  <a:lnTo>
                    <a:pt x="306671" y="850804"/>
                  </a:lnTo>
                  <a:lnTo>
                    <a:pt x="309287" y="857721"/>
                  </a:lnTo>
                  <a:lnTo>
                    <a:pt x="311950" y="864639"/>
                  </a:lnTo>
                  <a:lnTo>
                    <a:pt x="314661" y="871556"/>
                  </a:lnTo>
                  <a:lnTo>
                    <a:pt x="317424" y="878473"/>
                  </a:lnTo>
                  <a:lnTo>
                    <a:pt x="320240" y="885390"/>
                  </a:lnTo>
                  <a:lnTo>
                    <a:pt x="323116" y="892307"/>
                  </a:lnTo>
                  <a:lnTo>
                    <a:pt x="326061" y="899224"/>
                  </a:lnTo>
                  <a:lnTo>
                    <a:pt x="329071" y="906141"/>
                  </a:lnTo>
                  <a:lnTo>
                    <a:pt x="332145" y="913058"/>
                  </a:lnTo>
                  <a:lnTo>
                    <a:pt x="335283" y="919976"/>
                  </a:lnTo>
                  <a:lnTo>
                    <a:pt x="338484" y="926893"/>
                  </a:lnTo>
                  <a:lnTo>
                    <a:pt x="341741" y="933810"/>
                  </a:lnTo>
                  <a:lnTo>
                    <a:pt x="345049" y="940727"/>
                  </a:lnTo>
                  <a:lnTo>
                    <a:pt x="348399" y="947644"/>
                  </a:lnTo>
                  <a:lnTo>
                    <a:pt x="351776" y="954561"/>
                  </a:lnTo>
                  <a:lnTo>
                    <a:pt x="355162" y="961478"/>
                  </a:lnTo>
                  <a:lnTo>
                    <a:pt x="358539" y="968395"/>
                  </a:lnTo>
                  <a:lnTo>
                    <a:pt x="361889" y="975312"/>
                  </a:lnTo>
                  <a:lnTo>
                    <a:pt x="365193" y="982230"/>
                  </a:lnTo>
                  <a:lnTo>
                    <a:pt x="368435" y="989147"/>
                  </a:lnTo>
                  <a:lnTo>
                    <a:pt x="371597" y="996064"/>
                  </a:lnTo>
                  <a:lnTo>
                    <a:pt x="374658" y="1002981"/>
                  </a:lnTo>
                  <a:lnTo>
                    <a:pt x="377594" y="1009898"/>
                  </a:lnTo>
                  <a:lnTo>
                    <a:pt x="380410" y="1016815"/>
                  </a:lnTo>
                  <a:lnTo>
                    <a:pt x="383102" y="1023732"/>
                  </a:lnTo>
                  <a:lnTo>
                    <a:pt x="385667" y="1030649"/>
                  </a:lnTo>
                  <a:lnTo>
                    <a:pt x="388110" y="1037566"/>
                  </a:lnTo>
                  <a:lnTo>
                    <a:pt x="390437" y="1044484"/>
                  </a:lnTo>
                  <a:lnTo>
                    <a:pt x="392659" y="1051401"/>
                  </a:lnTo>
                  <a:lnTo>
                    <a:pt x="394785" y="1058318"/>
                  </a:lnTo>
                  <a:lnTo>
                    <a:pt x="396833" y="1065235"/>
                  </a:lnTo>
                  <a:lnTo>
                    <a:pt x="398834" y="1072152"/>
                  </a:lnTo>
                  <a:lnTo>
                    <a:pt x="400806" y="1079069"/>
                  </a:lnTo>
                  <a:lnTo>
                    <a:pt x="402772" y="1085986"/>
                  </a:lnTo>
                  <a:lnTo>
                    <a:pt x="404752" y="1092903"/>
                  </a:lnTo>
                  <a:lnTo>
                    <a:pt x="406764" y="1099820"/>
                  </a:lnTo>
                  <a:lnTo>
                    <a:pt x="408826" y="1106738"/>
                  </a:lnTo>
                  <a:lnTo>
                    <a:pt x="410959" y="1113655"/>
                  </a:lnTo>
                  <a:lnTo>
                    <a:pt x="413175" y="1120572"/>
                  </a:lnTo>
                  <a:lnTo>
                    <a:pt x="415475" y="1127489"/>
                  </a:lnTo>
                  <a:lnTo>
                    <a:pt x="417858" y="1134406"/>
                  </a:lnTo>
                  <a:lnTo>
                    <a:pt x="420319" y="1141323"/>
                  </a:lnTo>
                  <a:lnTo>
                    <a:pt x="422849" y="1148240"/>
                  </a:lnTo>
                  <a:lnTo>
                    <a:pt x="425436" y="1155157"/>
                  </a:lnTo>
                  <a:lnTo>
                    <a:pt x="428060" y="1162074"/>
                  </a:lnTo>
                  <a:lnTo>
                    <a:pt x="430698" y="1168992"/>
                  </a:lnTo>
                  <a:lnTo>
                    <a:pt x="433317" y="1175909"/>
                  </a:lnTo>
                  <a:lnTo>
                    <a:pt x="435885" y="1182826"/>
                  </a:lnTo>
                  <a:lnTo>
                    <a:pt x="438374" y="1189743"/>
                  </a:lnTo>
                  <a:lnTo>
                    <a:pt x="440751" y="1196660"/>
                  </a:lnTo>
                  <a:lnTo>
                    <a:pt x="442988" y="1203577"/>
                  </a:lnTo>
                  <a:lnTo>
                    <a:pt x="445055" y="1210494"/>
                  </a:lnTo>
                  <a:lnTo>
                    <a:pt x="446927" y="1217411"/>
                  </a:lnTo>
                  <a:lnTo>
                    <a:pt x="448552" y="1224328"/>
                  </a:lnTo>
                  <a:lnTo>
                    <a:pt x="449919" y="1231246"/>
                  </a:lnTo>
                  <a:lnTo>
                    <a:pt x="451030" y="1238163"/>
                  </a:lnTo>
                  <a:lnTo>
                    <a:pt x="451875" y="1245080"/>
                  </a:lnTo>
                  <a:lnTo>
                    <a:pt x="452455" y="1251997"/>
                  </a:lnTo>
                  <a:lnTo>
                    <a:pt x="452770" y="1258914"/>
                  </a:lnTo>
                  <a:lnTo>
                    <a:pt x="452829" y="1265831"/>
                  </a:lnTo>
                  <a:lnTo>
                    <a:pt x="452645" y="1272748"/>
                  </a:lnTo>
                  <a:lnTo>
                    <a:pt x="452209" y="1279665"/>
                  </a:lnTo>
                  <a:lnTo>
                    <a:pt x="451569" y="1286582"/>
                  </a:lnTo>
                  <a:lnTo>
                    <a:pt x="450760" y="1293500"/>
                  </a:lnTo>
                  <a:lnTo>
                    <a:pt x="449812" y="1300417"/>
                  </a:lnTo>
                  <a:lnTo>
                    <a:pt x="448756" y="1307334"/>
                  </a:lnTo>
                  <a:lnTo>
                    <a:pt x="447624" y="1314251"/>
                  </a:lnTo>
                  <a:lnTo>
                    <a:pt x="446448" y="1321168"/>
                  </a:lnTo>
                  <a:lnTo>
                    <a:pt x="445261" y="1328085"/>
                  </a:lnTo>
                  <a:lnTo>
                    <a:pt x="444101" y="1335002"/>
                  </a:lnTo>
                  <a:lnTo>
                    <a:pt x="443000" y="1341919"/>
                  </a:lnTo>
                  <a:lnTo>
                    <a:pt x="441981" y="1348837"/>
                  </a:lnTo>
                  <a:lnTo>
                    <a:pt x="441065" y="1355754"/>
                  </a:lnTo>
                  <a:lnTo>
                    <a:pt x="440269" y="1362671"/>
                  </a:lnTo>
                  <a:lnTo>
                    <a:pt x="439604" y="1369588"/>
                  </a:lnTo>
                  <a:lnTo>
                    <a:pt x="439077" y="1376505"/>
                  </a:lnTo>
                  <a:lnTo>
                    <a:pt x="438693" y="1383422"/>
                  </a:lnTo>
                  <a:lnTo>
                    <a:pt x="438469" y="1390339"/>
                  </a:lnTo>
                  <a:lnTo>
                    <a:pt x="438377" y="1397256"/>
                  </a:lnTo>
                  <a:lnTo>
                    <a:pt x="438402" y="1404173"/>
                  </a:lnTo>
                  <a:lnTo>
                    <a:pt x="438528" y="1411091"/>
                  </a:lnTo>
                  <a:lnTo>
                    <a:pt x="438736" y="1418008"/>
                  </a:lnTo>
                  <a:lnTo>
                    <a:pt x="439006" y="1424925"/>
                  </a:lnTo>
                  <a:lnTo>
                    <a:pt x="439315" y="1431842"/>
                  </a:lnTo>
                  <a:lnTo>
                    <a:pt x="439638" y="1438759"/>
                  </a:lnTo>
                  <a:lnTo>
                    <a:pt x="439944" y="1445676"/>
                  </a:lnTo>
                  <a:lnTo>
                    <a:pt x="440205" y="1452593"/>
                  </a:lnTo>
                  <a:lnTo>
                    <a:pt x="440398" y="1459510"/>
                  </a:lnTo>
                  <a:lnTo>
                    <a:pt x="440499" y="1466427"/>
                  </a:lnTo>
                  <a:lnTo>
                    <a:pt x="440487" y="1473345"/>
                  </a:lnTo>
                  <a:lnTo>
                    <a:pt x="440343" y="1480262"/>
                  </a:lnTo>
                  <a:lnTo>
                    <a:pt x="440049" y="1487179"/>
                  </a:lnTo>
                  <a:lnTo>
                    <a:pt x="439588" y="1494096"/>
                  </a:lnTo>
                  <a:lnTo>
                    <a:pt x="438917" y="1501013"/>
                  </a:lnTo>
                  <a:lnTo>
                    <a:pt x="438056" y="1507930"/>
                  </a:lnTo>
                  <a:lnTo>
                    <a:pt x="436996" y="1514847"/>
                  </a:lnTo>
                  <a:lnTo>
                    <a:pt x="435735" y="1521764"/>
                  </a:lnTo>
                  <a:lnTo>
                    <a:pt x="434272" y="1528681"/>
                  </a:lnTo>
                  <a:lnTo>
                    <a:pt x="432606" y="1535599"/>
                  </a:lnTo>
                  <a:lnTo>
                    <a:pt x="430742" y="1542516"/>
                  </a:lnTo>
                  <a:lnTo>
                    <a:pt x="428681" y="1549433"/>
                  </a:lnTo>
                  <a:lnTo>
                    <a:pt x="426411" y="1556350"/>
                  </a:lnTo>
                  <a:lnTo>
                    <a:pt x="423972" y="1563267"/>
                  </a:lnTo>
                  <a:lnTo>
                    <a:pt x="421377" y="1570184"/>
                  </a:lnTo>
                  <a:lnTo>
                    <a:pt x="418640" y="1577101"/>
                  </a:lnTo>
                  <a:lnTo>
                    <a:pt x="415779" y="1584018"/>
                  </a:lnTo>
                  <a:lnTo>
                    <a:pt x="412811" y="1590935"/>
                  </a:lnTo>
                  <a:lnTo>
                    <a:pt x="409756" y="1597853"/>
                  </a:lnTo>
                  <a:lnTo>
                    <a:pt x="406632" y="1604770"/>
                  </a:lnTo>
                  <a:lnTo>
                    <a:pt x="403463" y="1611687"/>
                  </a:lnTo>
                  <a:lnTo>
                    <a:pt x="400277" y="1618604"/>
                  </a:lnTo>
                  <a:lnTo>
                    <a:pt x="397097" y="1625521"/>
                  </a:lnTo>
                  <a:lnTo>
                    <a:pt x="393940" y="1632438"/>
                  </a:lnTo>
                  <a:lnTo>
                    <a:pt x="390826" y="1639355"/>
                  </a:lnTo>
                  <a:lnTo>
                    <a:pt x="387771" y="1646272"/>
                  </a:lnTo>
                  <a:lnTo>
                    <a:pt x="384788" y="1653189"/>
                  </a:lnTo>
                  <a:lnTo>
                    <a:pt x="381893" y="1660107"/>
                  </a:lnTo>
                  <a:lnTo>
                    <a:pt x="379101" y="1667024"/>
                  </a:lnTo>
                  <a:lnTo>
                    <a:pt x="376405" y="1673941"/>
                  </a:lnTo>
                  <a:lnTo>
                    <a:pt x="373802" y="1680858"/>
                  </a:lnTo>
                  <a:lnTo>
                    <a:pt x="371290" y="1687775"/>
                  </a:lnTo>
                  <a:lnTo>
                    <a:pt x="368863" y="1694692"/>
                  </a:lnTo>
                  <a:lnTo>
                    <a:pt x="366511" y="1701609"/>
                  </a:lnTo>
                  <a:lnTo>
                    <a:pt x="364226" y="1708526"/>
                  </a:lnTo>
                  <a:lnTo>
                    <a:pt x="362000" y="1715443"/>
                  </a:lnTo>
                  <a:lnTo>
                    <a:pt x="359819" y="1722361"/>
                  </a:lnTo>
                  <a:lnTo>
                    <a:pt x="357669" y="1729278"/>
                  </a:lnTo>
                  <a:lnTo>
                    <a:pt x="355542" y="1736195"/>
                  </a:lnTo>
                  <a:lnTo>
                    <a:pt x="353431" y="1743112"/>
                  </a:lnTo>
                  <a:lnTo>
                    <a:pt x="351332" y="1750029"/>
                  </a:lnTo>
                  <a:lnTo>
                    <a:pt x="349242" y="1756946"/>
                  </a:lnTo>
                  <a:lnTo>
                    <a:pt x="347163" y="1763863"/>
                  </a:lnTo>
                  <a:lnTo>
                    <a:pt x="345095" y="1770780"/>
                  </a:lnTo>
                  <a:lnTo>
                    <a:pt x="343046" y="1777698"/>
                  </a:lnTo>
                  <a:lnTo>
                    <a:pt x="341019" y="1784615"/>
                  </a:lnTo>
                  <a:lnTo>
                    <a:pt x="339019" y="1791532"/>
                  </a:lnTo>
                  <a:lnTo>
                    <a:pt x="337052" y="1798449"/>
                  </a:lnTo>
                  <a:lnTo>
                    <a:pt x="335123" y="1805366"/>
                  </a:lnTo>
                  <a:lnTo>
                    <a:pt x="333235" y="1812283"/>
                  </a:lnTo>
                  <a:lnTo>
                    <a:pt x="331391" y="1819200"/>
                  </a:lnTo>
                  <a:lnTo>
                    <a:pt x="329598" y="1826117"/>
                  </a:lnTo>
                  <a:lnTo>
                    <a:pt x="327851" y="1833034"/>
                  </a:lnTo>
                  <a:lnTo>
                    <a:pt x="326147" y="1839952"/>
                  </a:lnTo>
                  <a:lnTo>
                    <a:pt x="324479" y="1846869"/>
                  </a:lnTo>
                  <a:lnTo>
                    <a:pt x="322844" y="1853786"/>
                  </a:lnTo>
                  <a:lnTo>
                    <a:pt x="321236" y="1860703"/>
                  </a:lnTo>
                  <a:lnTo>
                    <a:pt x="319648" y="1867620"/>
                  </a:lnTo>
                  <a:lnTo>
                    <a:pt x="318074" y="1874537"/>
                  </a:lnTo>
                  <a:lnTo>
                    <a:pt x="316509" y="1881454"/>
                  </a:lnTo>
                  <a:lnTo>
                    <a:pt x="314947" y="1888371"/>
                  </a:lnTo>
                  <a:lnTo>
                    <a:pt x="313381" y="1895288"/>
                  </a:lnTo>
                  <a:lnTo>
                    <a:pt x="311811" y="1902206"/>
                  </a:lnTo>
                  <a:lnTo>
                    <a:pt x="310235" y="1909123"/>
                  </a:lnTo>
                  <a:lnTo>
                    <a:pt x="308652" y="1916040"/>
                  </a:lnTo>
                  <a:lnTo>
                    <a:pt x="307063" y="1922957"/>
                  </a:lnTo>
                  <a:lnTo>
                    <a:pt x="305469" y="1929874"/>
                  </a:lnTo>
                  <a:lnTo>
                    <a:pt x="303874" y="1936791"/>
                  </a:lnTo>
                  <a:lnTo>
                    <a:pt x="302281" y="1943708"/>
                  </a:lnTo>
                  <a:lnTo>
                    <a:pt x="300695" y="1950625"/>
                  </a:lnTo>
                  <a:lnTo>
                    <a:pt x="299119" y="1957542"/>
                  </a:lnTo>
                  <a:lnTo>
                    <a:pt x="297557" y="1964460"/>
                  </a:lnTo>
                  <a:lnTo>
                    <a:pt x="296010" y="1971377"/>
                  </a:lnTo>
                  <a:lnTo>
                    <a:pt x="294481" y="1978294"/>
                  </a:lnTo>
                  <a:lnTo>
                    <a:pt x="292973" y="1985211"/>
                  </a:lnTo>
                  <a:lnTo>
                    <a:pt x="291488" y="1992128"/>
                  </a:lnTo>
                  <a:lnTo>
                    <a:pt x="290026" y="1999045"/>
                  </a:lnTo>
                  <a:lnTo>
                    <a:pt x="288584" y="2005962"/>
                  </a:lnTo>
                  <a:lnTo>
                    <a:pt x="287163" y="2012879"/>
                  </a:lnTo>
                  <a:lnTo>
                    <a:pt x="285762" y="2019796"/>
                  </a:lnTo>
                  <a:lnTo>
                    <a:pt x="284381" y="2026714"/>
                  </a:lnTo>
                  <a:lnTo>
                    <a:pt x="283021" y="2033631"/>
                  </a:lnTo>
                  <a:lnTo>
                    <a:pt x="281681" y="2040548"/>
                  </a:lnTo>
                  <a:lnTo>
                    <a:pt x="280368" y="2047465"/>
                  </a:lnTo>
                  <a:lnTo>
                    <a:pt x="279080" y="2054382"/>
                  </a:lnTo>
                  <a:lnTo>
                    <a:pt x="277823" y="2061299"/>
                  </a:lnTo>
                  <a:lnTo>
                    <a:pt x="276598" y="2068216"/>
                  </a:lnTo>
                  <a:lnTo>
                    <a:pt x="275410" y="2075133"/>
                  </a:lnTo>
                  <a:lnTo>
                    <a:pt x="274263" y="2082050"/>
                  </a:lnTo>
                  <a:lnTo>
                    <a:pt x="273161" y="2088968"/>
                  </a:lnTo>
                  <a:lnTo>
                    <a:pt x="272108" y="2095885"/>
                  </a:lnTo>
                  <a:lnTo>
                    <a:pt x="271113" y="2102802"/>
                  </a:lnTo>
                  <a:lnTo>
                    <a:pt x="270170" y="2109719"/>
                  </a:lnTo>
                  <a:lnTo>
                    <a:pt x="269277" y="2116636"/>
                  </a:lnTo>
                  <a:lnTo>
                    <a:pt x="268434" y="2123553"/>
                  </a:lnTo>
                  <a:lnTo>
                    <a:pt x="267637" y="2130470"/>
                  </a:lnTo>
                  <a:lnTo>
                    <a:pt x="266882" y="2137387"/>
                  </a:lnTo>
                  <a:lnTo>
                    <a:pt x="266164" y="2144304"/>
                  </a:lnTo>
                  <a:lnTo>
                    <a:pt x="265477" y="2151222"/>
                  </a:lnTo>
                  <a:lnTo>
                    <a:pt x="264820" y="2158139"/>
                  </a:lnTo>
                  <a:lnTo>
                    <a:pt x="264180" y="2165056"/>
                  </a:lnTo>
                  <a:lnTo>
                    <a:pt x="263553" y="2171973"/>
                  </a:lnTo>
                  <a:lnTo>
                    <a:pt x="262933" y="2178890"/>
                  </a:lnTo>
                  <a:lnTo>
                    <a:pt x="262318" y="2185807"/>
                  </a:lnTo>
                  <a:lnTo>
                    <a:pt x="261702" y="2192724"/>
                  </a:lnTo>
                  <a:lnTo>
                    <a:pt x="261085" y="2199641"/>
                  </a:lnTo>
                  <a:lnTo>
                    <a:pt x="260465" y="2206559"/>
                  </a:lnTo>
                  <a:lnTo>
                    <a:pt x="259839" y="2213476"/>
                  </a:lnTo>
                  <a:lnTo>
                    <a:pt x="259210" y="2220393"/>
                  </a:lnTo>
                  <a:lnTo>
                    <a:pt x="258577" y="2227310"/>
                  </a:lnTo>
                  <a:lnTo>
                    <a:pt x="257941" y="2234227"/>
                  </a:lnTo>
                  <a:lnTo>
                    <a:pt x="257305" y="2241144"/>
                  </a:lnTo>
                  <a:lnTo>
                    <a:pt x="256670" y="2248061"/>
                  </a:lnTo>
                  <a:lnTo>
                    <a:pt x="256037" y="2254978"/>
                  </a:lnTo>
                  <a:lnTo>
                    <a:pt x="255408" y="2261895"/>
                  </a:lnTo>
                  <a:lnTo>
                    <a:pt x="254786" y="2268813"/>
                  </a:lnTo>
                  <a:lnTo>
                    <a:pt x="254170" y="2275730"/>
                  </a:lnTo>
                  <a:lnTo>
                    <a:pt x="253564" y="2282647"/>
                  </a:lnTo>
                  <a:lnTo>
                    <a:pt x="252966" y="2289564"/>
                  </a:lnTo>
                  <a:lnTo>
                    <a:pt x="252377" y="2296481"/>
                  </a:lnTo>
                  <a:lnTo>
                    <a:pt x="251798" y="2303398"/>
                  </a:lnTo>
                  <a:lnTo>
                    <a:pt x="251228" y="2310315"/>
                  </a:lnTo>
                  <a:lnTo>
                    <a:pt x="250667" y="2317232"/>
                  </a:lnTo>
                  <a:lnTo>
                    <a:pt x="250114" y="2324149"/>
                  </a:lnTo>
                  <a:lnTo>
                    <a:pt x="249567" y="2331067"/>
                  </a:lnTo>
                  <a:lnTo>
                    <a:pt x="249024" y="2337984"/>
                  </a:lnTo>
                  <a:lnTo>
                    <a:pt x="248485" y="2344901"/>
                  </a:lnTo>
                  <a:lnTo>
                    <a:pt x="247946" y="2351818"/>
                  </a:lnTo>
                  <a:lnTo>
                    <a:pt x="247407" y="2358735"/>
                  </a:lnTo>
                  <a:lnTo>
                    <a:pt x="246867" y="2365652"/>
                  </a:lnTo>
                  <a:lnTo>
                    <a:pt x="246322" y="2372569"/>
                  </a:lnTo>
                  <a:lnTo>
                    <a:pt x="245773" y="2379486"/>
                  </a:lnTo>
                  <a:lnTo>
                    <a:pt x="245219" y="2386403"/>
                  </a:lnTo>
                  <a:lnTo>
                    <a:pt x="244660" y="2393321"/>
                  </a:lnTo>
                  <a:lnTo>
                    <a:pt x="244096" y="2400238"/>
                  </a:lnTo>
                  <a:lnTo>
                    <a:pt x="243528" y="2407155"/>
                  </a:lnTo>
                  <a:lnTo>
                    <a:pt x="242957" y="2414072"/>
                  </a:lnTo>
                  <a:lnTo>
                    <a:pt x="242384" y="2420989"/>
                  </a:lnTo>
                  <a:lnTo>
                    <a:pt x="241811" y="2427906"/>
                  </a:lnTo>
                  <a:lnTo>
                    <a:pt x="241240" y="2434823"/>
                  </a:lnTo>
                  <a:lnTo>
                    <a:pt x="240674" y="2441740"/>
                  </a:lnTo>
                  <a:lnTo>
                    <a:pt x="240114" y="2448657"/>
                  </a:lnTo>
                  <a:lnTo>
                    <a:pt x="239562" y="2455575"/>
                  </a:lnTo>
                  <a:lnTo>
                    <a:pt x="239020" y="2462492"/>
                  </a:lnTo>
                  <a:lnTo>
                    <a:pt x="238491" y="2469409"/>
                  </a:lnTo>
                  <a:lnTo>
                    <a:pt x="237976" y="2476326"/>
                  </a:lnTo>
                  <a:lnTo>
                    <a:pt x="237479" y="2483243"/>
                  </a:lnTo>
                  <a:lnTo>
                    <a:pt x="237000" y="2490160"/>
                  </a:lnTo>
                  <a:lnTo>
                    <a:pt x="236540" y="2497077"/>
                  </a:lnTo>
                  <a:lnTo>
                    <a:pt x="236100" y="2503994"/>
                  </a:lnTo>
                  <a:lnTo>
                    <a:pt x="235681" y="2510911"/>
                  </a:lnTo>
                  <a:lnTo>
                    <a:pt x="235285" y="2517829"/>
                  </a:lnTo>
                  <a:lnTo>
                    <a:pt x="234910" y="2524746"/>
                  </a:lnTo>
                  <a:lnTo>
                    <a:pt x="234559" y="2531663"/>
                  </a:lnTo>
                  <a:lnTo>
                    <a:pt x="234234" y="2538580"/>
                  </a:lnTo>
                  <a:lnTo>
                    <a:pt x="233935" y="2545497"/>
                  </a:lnTo>
                  <a:lnTo>
                    <a:pt x="233661" y="2552414"/>
                  </a:lnTo>
                  <a:lnTo>
                    <a:pt x="233411" y="2559331"/>
                  </a:lnTo>
                  <a:lnTo>
                    <a:pt x="233186" y="2566248"/>
                  </a:lnTo>
                  <a:lnTo>
                    <a:pt x="232985" y="2573165"/>
                  </a:lnTo>
                  <a:lnTo>
                    <a:pt x="232808" y="2580083"/>
                  </a:lnTo>
                  <a:lnTo>
                    <a:pt x="232655" y="2587000"/>
                  </a:lnTo>
                  <a:lnTo>
                    <a:pt x="232527" y="2593917"/>
                  </a:lnTo>
                  <a:lnTo>
                    <a:pt x="232420" y="2600834"/>
                  </a:lnTo>
                  <a:lnTo>
                    <a:pt x="232332" y="2607751"/>
                  </a:lnTo>
                  <a:lnTo>
                    <a:pt x="232260" y="2614668"/>
                  </a:lnTo>
                  <a:lnTo>
                    <a:pt x="232202" y="2621585"/>
                  </a:lnTo>
                  <a:lnTo>
                    <a:pt x="232155" y="2628502"/>
                  </a:lnTo>
                  <a:lnTo>
                    <a:pt x="232117" y="2635420"/>
                  </a:lnTo>
                  <a:lnTo>
                    <a:pt x="232085" y="2642337"/>
                  </a:lnTo>
                  <a:lnTo>
                    <a:pt x="232056" y="2649254"/>
                  </a:lnTo>
                  <a:lnTo>
                    <a:pt x="232026" y="2656171"/>
                  </a:lnTo>
                  <a:lnTo>
                    <a:pt x="231993" y="2663088"/>
                  </a:lnTo>
                  <a:lnTo>
                    <a:pt x="231954" y="2670005"/>
                  </a:lnTo>
                  <a:lnTo>
                    <a:pt x="231908" y="2676922"/>
                  </a:lnTo>
                  <a:lnTo>
                    <a:pt x="231853" y="2683839"/>
                  </a:lnTo>
                  <a:lnTo>
                    <a:pt x="231788" y="2690756"/>
                  </a:lnTo>
                  <a:lnTo>
                    <a:pt x="231713" y="2697674"/>
                  </a:lnTo>
                  <a:lnTo>
                    <a:pt x="231626" y="2704591"/>
                  </a:lnTo>
                  <a:lnTo>
                    <a:pt x="231528" y="2711508"/>
                  </a:lnTo>
                  <a:lnTo>
                    <a:pt x="231422" y="2718425"/>
                  </a:lnTo>
                  <a:lnTo>
                    <a:pt x="231308" y="2725342"/>
                  </a:lnTo>
                  <a:lnTo>
                    <a:pt x="231189" y="2732259"/>
                  </a:lnTo>
                  <a:lnTo>
                    <a:pt x="231065" y="2739176"/>
                  </a:lnTo>
                  <a:lnTo>
                    <a:pt x="230940" y="2746093"/>
                  </a:lnTo>
                  <a:lnTo>
                    <a:pt x="230814" y="2753010"/>
                  </a:lnTo>
                  <a:lnTo>
                    <a:pt x="230693" y="2759928"/>
                  </a:lnTo>
                  <a:lnTo>
                    <a:pt x="230577" y="2766845"/>
                  </a:lnTo>
                  <a:lnTo>
                    <a:pt x="230468" y="2773762"/>
                  </a:lnTo>
                  <a:lnTo>
                    <a:pt x="230369" y="2780679"/>
                  </a:lnTo>
                  <a:lnTo>
                    <a:pt x="230280" y="2787596"/>
                  </a:lnTo>
                  <a:lnTo>
                    <a:pt x="230202" y="2794513"/>
                  </a:lnTo>
                  <a:lnTo>
                    <a:pt x="230136" y="2801430"/>
                  </a:lnTo>
                  <a:lnTo>
                    <a:pt x="230082" y="2808347"/>
                  </a:lnTo>
                  <a:lnTo>
                    <a:pt x="230041" y="2815264"/>
                  </a:lnTo>
                  <a:lnTo>
                    <a:pt x="230008" y="2822182"/>
                  </a:lnTo>
                  <a:lnTo>
                    <a:pt x="229984" y="2829099"/>
                  </a:lnTo>
                  <a:lnTo>
                    <a:pt x="229964" y="2836016"/>
                  </a:lnTo>
                  <a:lnTo>
                    <a:pt x="229948" y="2842933"/>
                  </a:lnTo>
                  <a:lnTo>
                    <a:pt x="229932" y="2849850"/>
                  </a:lnTo>
                  <a:lnTo>
                    <a:pt x="229914" y="2856767"/>
                  </a:lnTo>
                  <a:lnTo>
                    <a:pt x="229891" y="2863684"/>
                  </a:lnTo>
                  <a:lnTo>
                    <a:pt x="229859" y="2870601"/>
                  </a:lnTo>
                  <a:lnTo>
                    <a:pt x="229818" y="2877518"/>
                  </a:lnTo>
                  <a:lnTo>
                    <a:pt x="229766" y="2884436"/>
                  </a:lnTo>
                  <a:lnTo>
                    <a:pt x="229703" y="2891353"/>
                  </a:lnTo>
                  <a:lnTo>
                    <a:pt x="229628" y="2898270"/>
                  </a:lnTo>
                  <a:lnTo>
                    <a:pt x="229543" y="2905187"/>
                  </a:lnTo>
                  <a:lnTo>
                    <a:pt x="229448" y="2912104"/>
                  </a:lnTo>
                  <a:lnTo>
                    <a:pt x="229344" y="2919021"/>
                  </a:lnTo>
                  <a:lnTo>
                    <a:pt x="229234" y="2925938"/>
                  </a:lnTo>
                  <a:lnTo>
                    <a:pt x="229122" y="2932855"/>
                  </a:lnTo>
                  <a:lnTo>
                    <a:pt x="229009" y="2939772"/>
                  </a:lnTo>
                  <a:lnTo>
                    <a:pt x="228899" y="2946690"/>
                  </a:lnTo>
                  <a:lnTo>
                    <a:pt x="228795" y="2953607"/>
                  </a:lnTo>
                  <a:lnTo>
                    <a:pt x="228698" y="2960524"/>
                  </a:lnTo>
                  <a:lnTo>
                    <a:pt x="228612" y="2967441"/>
                  </a:lnTo>
                  <a:lnTo>
                    <a:pt x="228538" y="2974358"/>
                  </a:lnTo>
                  <a:lnTo>
                    <a:pt x="228478" y="2981275"/>
                  </a:lnTo>
                  <a:lnTo>
                    <a:pt x="228434" y="2988192"/>
                  </a:lnTo>
                  <a:lnTo>
                    <a:pt x="228403" y="2995109"/>
                  </a:lnTo>
                  <a:lnTo>
                    <a:pt x="228387" y="3002026"/>
                  </a:lnTo>
                  <a:lnTo>
                    <a:pt x="228385" y="3008944"/>
                  </a:lnTo>
                  <a:lnTo>
                    <a:pt x="228395" y="3015861"/>
                  </a:lnTo>
                  <a:lnTo>
                    <a:pt x="228417" y="3022778"/>
                  </a:lnTo>
                  <a:lnTo>
                    <a:pt x="228450" y="3029695"/>
                  </a:lnTo>
                  <a:lnTo>
                    <a:pt x="228490" y="3036612"/>
                  </a:lnTo>
                  <a:lnTo>
                    <a:pt x="228535" y="3043529"/>
                  </a:lnTo>
                  <a:lnTo>
                    <a:pt x="228582" y="3050446"/>
                  </a:lnTo>
                  <a:lnTo>
                    <a:pt x="228629" y="3057363"/>
                  </a:lnTo>
                  <a:lnTo>
                    <a:pt x="228674" y="3064281"/>
                  </a:lnTo>
                  <a:lnTo>
                    <a:pt x="228715" y="3071198"/>
                  </a:lnTo>
                  <a:lnTo>
                    <a:pt x="228750" y="3078115"/>
                  </a:lnTo>
                  <a:lnTo>
                    <a:pt x="228775" y="3085032"/>
                  </a:lnTo>
                  <a:lnTo>
                    <a:pt x="228789" y="3091949"/>
                  </a:lnTo>
                  <a:lnTo>
                    <a:pt x="228792" y="3098866"/>
                  </a:lnTo>
                  <a:lnTo>
                    <a:pt x="228784" y="3105783"/>
                  </a:lnTo>
                  <a:lnTo>
                    <a:pt x="228764" y="3112700"/>
                  </a:lnTo>
                  <a:lnTo>
                    <a:pt x="228733" y="3119617"/>
                  </a:lnTo>
                  <a:lnTo>
                    <a:pt x="228692" y="3126535"/>
                  </a:lnTo>
                  <a:lnTo>
                    <a:pt x="228642" y="3133452"/>
                  </a:lnTo>
                  <a:lnTo>
                    <a:pt x="228584" y="3140369"/>
                  </a:lnTo>
                  <a:lnTo>
                    <a:pt x="228521" y="3147286"/>
                  </a:lnTo>
                  <a:lnTo>
                    <a:pt x="228455" y="3154203"/>
                  </a:lnTo>
                  <a:lnTo>
                    <a:pt x="228389" y="3161120"/>
                  </a:lnTo>
                  <a:lnTo>
                    <a:pt x="228324" y="3168037"/>
                  </a:lnTo>
                  <a:lnTo>
                    <a:pt x="228262" y="3174954"/>
                  </a:lnTo>
                  <a:lnTo>
                    <a:pt x="228204" y="3181871"/>
                  </a:lnTo>
                  <a:lnTo>
                    <a:pt x="228152" y="3188789"/>
                  </a:lnTo>
                  <a:lnTo>
                    <a:pt x="228107" y="3195706"/>
                  </a:lnTo>
                  <a:lnTo>
                    <a:pt x="228070" y="3202623"/>
                  </a:lnTo>
                  <a:lnTo>
                    <a:pt x="228039" y="3209540"/>
                  </a:lnTo>
                  <a:lnTo>
                    <a:pt x="228014" y="3216457"/>
                  </a:lnTo>
                  <a:lnTo>
                    <a:pt x="227995" y="3223374"/>
                  </a:lnTo>
                  <a:lnTo>
                    <a:pt x="227980" y="3230291"/>
                  </a:lnTo>
                  <a:lnTo>
                    <a:pt x="227969" y="3237208"/>
                  </a:lnTo>
                  <a:lnTo>
                    <a:pt x="227961" y="3244125"/>
                  </a:lnTo>
                  <a:lnTo>
                    <a:pt x="227954" y="3251043"/>
                  </a:lnTo>
                  <a:lnTo>
                    <a:pt x="227947" y="3257960"/>
                  </a:lnTo>
                  <a:lnTo>
                    <a:pt x="227941" y="3264877"/>
                  </a:lnTo>
                  <a:lnTo>
                    <a:pt x="227933" y="3271794"/>
                  </a:lnTo>
                  <a:lnTo>
                    <a:pt x="227925" y="3278711"/>
                  </a:lnTo>
                  <a:lnTo>
                    <a:pt x="227915" y="3285628"/>
                  </a:lnTo>
                  <a:lnTo>
                    <a:pt x="227904" y="3292545"/>
                  </a:lnTo>
                  <a:lnTo>
                    <a:pt x="227892" y="3299462"/>
                  </a:lnTo>
                  <a:lnTo>
                    <a:pt x="227879" y="3306379"/>
                  </a:lnTo>
                  <a:lnTo>
                    <a:pt x="227866" y="3313297"/>
                  </a:lnTo>
                  <a:lnTo>
                    <a:pt x="227853" y="3320214"/>
                  </a:lnTo>
                  <a:lnTo>
                    <a:pt x="227841" y="3327131"/>
                  </a:lnTo>
                  <a:lnTo>
                    <a:pt x="227831" y="3334048"/>
                  </a:lnTo>
                  <a:lnTo>
                    <a:pt x="227823" y="3340965"/>
                  </a:lnTo>
                  <a:lnTo>
                    <a:pt x="227817" y="3347882"/>
                  </a:lnTo>
                  <a:lnTo>
                    <a:pt x="227816" y="3354799"/>
                  </a:lnTo>
                  <a:lnTo>
                    <a:pt x="227820" y="3361716"/>
                  </a:lnTo>
                  <a:lnTo>
                    <a:pt x="227831" y="3368633"/>
                  </a:lnTo>
                  <a:lnTo>
                    <a:pt x="227848" y="3375551"/>
                  </a:lnTo>
                  <a:lnTo>
                    <a:pt x="227873" y="3382468"/>
                  </a:lnTo>
                  <a:lnTo>
                    <a:pt x="227907" y="3389385"/>
                  </a:lnTo>
                  <a:lnTo>
                    <a:pt x="227951" y="3396302"/>
                  </a:lnTo>
                  <a:lnTo>
                    <a:pt x="228005" y="3403219"/>
                  </a:lnTo>
                  <a:lnTo>
                    <a:pt x="228070" y="3410136"/>
                  </a:lnTo>
                  <a:lnTo>
                    <a:pt x="228149" y="3417053"/>
                  </a:lnTo>
                  <a:lnTo>
                    <a:pt x="228238" y="3423970"/>
                  </a:lnTo>
                  <a:lnTo>
                    <a:pt x="228338" y="3430887"/>
                  </a:lnTo>
                  <a:lnTo>
                    <a:pt x="228447" y="3437805"/>
                  </a:lnTo>
                  <a:lnTo>
                    <a:pt x="228564" y="3444722"/>
                  </a:lnTo>
                  <a:lnTo>
                    <a:pt x="228686" y="3451639"/>
                  </a:lnTo>
                  <a:lnTo>
                    <a:pt x="228811" y="3458556"/>
                  </a:lnTo>
                  <a:lnTo>
                    <a:pt x="228936" y="3465473"/>
                  </a:lnTo>
                  <a:lnTo>
                    <a:pt x="229056" y="3472390"/>
                  </a:lnTo>
                  <a:lnTo>
                    <a:pt x="229168" y="3479307"/>
                  </a:lnTo>
                  <a:lnTo>
                    <a:pt x="229267" y="3486224"/>
                  </a:lnTo>
                  <a:lnTo>
                    <a:pt x="229351" y="3493142"/>
                  </a:lnTo>
                  <a:lnTo>
                    <a:pt x="229416" y="3500059"/>
                  </a:lnTo>
                  <a:lnTo>
                    <a:pt x="229460" y="3506976"/>
                  </a:lnTo>
                  <a:lnTo>
                    <a:pt x="229479" y="3513893"/>
                  </a:lnTo>
                  <a:lnTo>
                    <a:pt x="229471" y="3520810"/>
                  </a:lnTo>
                  <a:lnTo>
                    <a:pt x="229433" y="3527727"/>
                  </a:lnTo>
                  <a:lnTo>
                    <a:pt x="229368" y="3534644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" name="pg35"/>
            <p:cNvSpPr/>
            <p:nvPr/>
          </p:nvSpPr>
          <p:spPr>
            <a:xfrm>
              <a:off x="5395879" y="3640090"/>
              <a:ext cx="444180" cy="3390254"/>
            </a:xfrm>
            <a:custGeom>
              <a:avLst/>
              <a:gdLst/>
              <a:ahLst/>
              <a:cxnLst/>
              <a:rect l="0" t="0" r="0" b="0"/>
              <a:pathLst>
                <a:path w="444180" h="3390254">
                  <a:moveTo>
                    <a:pt x="221294" y="3390254"/>
                  </a:moveTo>
                  <a:lnTo>
                    <a:pt x="221272" y="3383619"/>
                  </a:lnTo>
                  <a:lnTo>
                    <a:pt x="221256" y="3376985"/>
                  </a:lnTo>
                  <a:lnTo>
                    <a:pt x="221248" y="3370350"/>
                  </a:lnTo>
                  <a:lnTo>
                    <a:pt x="221245" y="3363716"/>
                  </a:lnTo>
                  <a:lnTo>
                    <a:pt x="221249" y="3357081"/>
                  </a:lnTo>
                  <a:lnTo>
                    <a:pt x="221257" y="3350446"/>
                  </a:lnTo>
                  <a:lnTo>
                    <a:pt x="221270" y="3343812"/>
                  </a:lnTo>
                  <a:lnTo>
                    <a:pt x="221286" y="3337177"/>
                  </a:lnTo>
                  <a:lnTo>
                    <a:pt x="221304" y="3330543"/>
                  </a:lnTo>
                  <a:lnTo>
                    <a:pt x="221322" y="3323908"/>
                  </a:lnTo>
                  <a:lnTo>
                    <a:pt x="221339" y="3317274"/>
                  </a:lnTo>
                  <a:lnTo>
                    <a:pt x="221353" y="3310639"/>
                  </a:lnTo>
                  <a:lnTo>
                    <a:pt x="221363" y="3304005"/>
                  </a:lnTo>
                  <a:lnTo>
                    <a:pt x="221369" y="3297370"/>
                  </a:lnTo>
                  <a:lnTo>
                    <a:pt x="221370" y="3290736"/>
                  </a:lnTo>
                  <a:lnTo>
                    <a:pt x="221363" y="3284101"/>
                  </a:lnTo>
                  <a:lnTo>
                    <a:pt x="221349" y="3277466"/>
                  </a:lnTo>
                  <a:lnTo>
                    <a:pt x="221328" y="3270832"/>
                  </a:lnTo>
                  <a:lnTo>
                    <a:pt x="221299" y="3264197"/>
                  </a:lnTo>
                  <a:lnTo>
                    <a:pt x="221264" y="3257563"/>
                  </a:lnTo>
                  <a:lnTo>
                    <a:pt x="221222" y="3250928"/>
                  </a:lnTo>
                  <a:lnTo>
                    <a:pt x="221173" y="3244294"/>
                  </a:lnTo>
                  <a:lnTo>
                    <a:pt x="221119" y="3237659"/>
                  </a:lnTo>
                  <a:lnTo>
                    <a:pt x="221058" y="3231025"/>
                  </a:lnTo>
                  <a:lnTo>
                    <a:pt x="220994" y="3224390"/>
                  </a:lnTo>
                  <a:lnTo>
                    <a:pt x="220927" y="3217755"/>
                  </a:lnTo>
                  <a:lnTo>
                    <a:pt x="220858" y="3211121"/>
                  </a:lnTo>
                  <a:lnTo>
                    <a:pt x="220787" y="3204486"/>
                  </a:lnTo>
                  <a:lnTo>
                    <a:pt x="220716" y="3197852"/>
                  </a:lnTo>
                  <a:lnTo>
                    <a:pt x="220644" y="3191217"/>
                  </a:lnTo>
                  <a:lnTo>
                    <a:pt x="220573" y="3184583"/>
                  </a:lnTo>
                  <a:lnTo>
                    <a:pt x="220504" y="3177948"/>
                  </a:lnTo>
                  <a:lnTo>
                    <a:pt x="220436" y="3171314"/>
                  </a:lnTo>
                  <a:lnTo>
                    <a:pt x="220369" y="3164679"/>
                  </a:lnTo>
                  <a:lnTo>
                    <a:pt x="220304" y="3158045"/>
                  </a:lnTo>
                  <a:lnTo>
                    <a:pt x="220241" y="3151410"/>
                  </a:lnTo>
                  <a:lnTo>
                    <a:pt x="220179" y="3144775"/>
                  </a:lnTo>
                  <a:lnTo>
                    <a:pt x="220118" y="3138141"/>
                  </a:lnTo>
                  <a:lnTo>
                    <a:pt x="220057" y="3131506"/>
                  </a:lnTo>
                  <a:lnTo>
                    <a:pt x="219997" y="3124872"/>
                  </a:lnTo>
                  <a:lnTo>
                    <a:pt x="219937" y="3118237"/>
                  </a:lnTo>
                  <a:lnTo>
                    <a:pt x="219877" y="3111603"/>
                  </a:lnTo>
                  <a:lnTo>
                    <a:pt x="219816" y="3104968"/>
                  </a:lnTo>
                  <a:lnTo>
                    <a:pt x="219753" y="3098334"/>
                  </a:lnTo>
                  <a:lnTo>
                    <a:pt x="219690" y="3091699"/>
                  </a:lnTo>
                  <a:lnTo>
                    <a:pt x="219626" y="3085065"/>
                  </a:lnTo>
                  <a:lnTo>
                    <a:pt x="219560" y="3078430"/>
                  </a:lnTo>
                  <a:lnTo>
                    <a:pt x="219492" y="3071795"/>
                  </a:lnTo>
                  <a:lnTo>
                    <a:pt x="219423" y="3065161"/>
                  </a:lnTo>
                  <a:lnTo>
                    <a:pt x="219352" y="3058526"/>
                  </a:lnTo>
                  <a:lnTo>
                    <a:pt x="219280" y="3051892"/>
                  </a:lnTo>
                  <a:lnTo>
                    <a:pt x="219207" y="3045257"/>
                  </a:lnTo>
                  <a:lnTo>
                    <a:pt x="219132" y="3038623"/>
                  </a:lnTo>
                  <a:lnTo>
                    <a:pt x="219057" y="3031988"/>
                  </a:lnTo>
                  <a:lnTo>
                    <a:pt x="218980" y="3025354"/>
                  </a:lnTo>
                  <a:lnTo>
                    <a:pt x="218903" y="3018719"/>
                  </a:lnTo>
                  <a:lnTo>
                    <a:pt x="218826" y="3012084"/>
                  </a:lnTo>
                  <a:lnTo>
                    <a:pt x="218750" y="3005450"/>
                  </a:lnTo>
                  <a:lnTo>
                    <a:pt x="218675" y="2998815"/>
                  </a:lnTo>
                  <a:lnTo>
                    <a:pt x="218602" y="2992181"/>
                  </a:lnTo>
                  <a:lnTo>
                    <a:pt x="218531" y="2985546"/>
                  </a:lnTo>
                  <a:lnTo>
                    <a:pt x="218463" y="2978912"/>
                  </a:lnTo>
                  <a:lnTo>
                    <a:pt x="218399" y="2972277"/>
                  </a:lnTo>
                  <a:lnTo>
                    <a:pt x="218341" y="2965643"/>
                  </a:lnTo>
                  <a:lnTo>
                    <a:pt x="218287" y="2959008"/>
                  </a:lnTo>
                  <a:lnTo>
                    <a:pt x="218239" y="2952374"/>
                  </a:lnTo>
                  <a:lnTo>
                    <a:pt x="218197" y="2945739"/>
                  </a:lnTo>
                  <a:lnTo>
                    <a:pt x="218160" y="2939104"/>
                  </a:lnTo>
                  <a:lnTo>
                    <a:pt x="218128" y="2932470"/>
                  </a:lnTo>
                  <a:lnTo>
                    <a:pt x="218101" y="2925835"/>
                  </a:lnTo>
                  <a:lnTo>
                    <a:pt x="218077" y="2919201"/>
                  </a:lnTo>
                  <a:lnTo>
                    <a:pt x="218057" y="2912566"/>
                  </a:lnTo>
                  <a:lnTo>
                    <a:pt x="218037" y="2905932"/>
                  </a:lnTo>
                  <a:lnTo>
                    <a:pt x="218016" y="2899297"/>
                  </a:lnTo>
                  <a:lnTo>
                    <a:pt x="217994" y="2892663"/>
                  </a:lnTo>
                  <a:lnTo>
                    <a:pt x="217967" y="2886028"/>
                  </a:lnTo>
                  <a:lnTo>
                    <a:pt x="217935" y="2879394"/>
                  </a:lnTo>
                  <a:lnTo>
                    <a:pt x="217897" y="2872759"/>
                  </a:lnTo>
                  <a:lnTo>
                    <a:pt x="217851" y="2866124"/>
                  </a:lnTo>
                  <a:lnTo>
                    <a:pt x="217795" y="2859490"/>
                  </a:lnTo>
                  <a:lnTo>
                    <a:pt x="217729" y="2852855"/>
                  </a:lnTo>
                  <a:lnTo>
                    <a:pt x="217655" y="2846221"/>
                  </a:lnTo>
                  <a:lnTo>
                    <a:pt x="217571" y="2839586"/>
                  </a:lnTo>
                  <a:lnTo>
                    <a:pt x="217480" y="2832952"/>
                  </a:lnTo>
                  <a:lnTo>
                    <a:pt x="217381" y="2826317"/>
                  </a:lnTo>
                  <a:lnTo>
                    <a:pt x="217275" y="2819683"/>
                  </a:lnTo>
                  <a:lnTo>
                    <a:pt x="217165" y="2813048"/>
                  </a:lnTo>
                  <a:lnTo>
                    <a:pt x="217051" y="2806413"/>
                  </a:lnTo>
                  <a:lnTo>
                    <a:pt x="216936" y="2799779"/>
                  </a:lnTo>
                  <a:lnTo>
                    <a:pt x="216819" y="2793144"/>
                  </a:lnTo>
                  <a:lnTo>
                    <a:pt x="216703" y="2786510"/>
                  </a:lnTo>
                  <a:lnTo>
                    <a:pt x="216588" y="2779875"/>
                  </a:lnTo>
                  <a:lnTo>
                    <a:pt x="216474" y="2773241"/>
                  </a:lnTo>
                  <a:lnTo>
                    <a:pt x="216362" y="2766606"/>
                  </a:lnTo>
                  <a:lnTo>
                    <a:pt x="216250" y="2759972"/>
                  </a:lnTo>
                  <a:lnTo>
                    <a:pt x="216139" y="2753337"/>
                  </a:lnTo>
                  <a:lnTo>
                    <a:pt x="216027" y="2746703"/>
                  </a:lnTo>
                  <a:lnTo>
                    <a:pt x="215912" y="2740068"/>
                  </a:lnTo>
                  <a:lnTo>
                    <a:pt x="215794" y="2733433"/>
                  </a:lnTo>
                  <a:lnTo>
                    <a:pt x="215670" y="2726799"/>
                  </a:lnTo>
                  <a:lnTo>
                    <a:pt x="215538" y="2720164"/>
                  </a:lnTo>
                  <a:lnTo>
                    <a:pt x="215399" y="2713530"/>
                  </a:lnTo>
                  <a:lnTo>
                    <a:pt x="215248" y="2706895"/>
                  </a:lnTo>
                  <a:lnTo>
                    <a:pt x="215084" y="2700261"/>
                  </a:lnTo>
                  <a:lnTo>
                    <a:pt x="214905" y="2693626"/>
                  </a:lnTo>
                  <a:lnTo>
                    <a:pt x="214711" y="2686992"/>
                  </a:lnTo>
                  <a:lnTo>
                    <a:pt x="214501" y="2680357"/>
                  </a:lnTo>
                  <a:lnTo>
                    <a:pt x="214274" y="2673723"/>
                  </a:lnTo>
                  <a:lnTo>
                    <a:pt x="214029" y="2667088"/>
                  </a:lnTo>
                  <a:lnTo>
                    <a:pt x="213766" y="2660453"/>
                  </a:lnTo>
                  <a:lnTo>
                    <a:pt x="213484" y="2653819"/>
                  </a:lnTo>
                  <a:lnTo>
                    <a:pt x="213181" y="2647184"/>
                  </a:lnTo>
                  <a:lnTo>
                    <a:pt x="212858" y="2640550"/>
                  </a:lnTo>
                  <a:lnTo>
                    <a:pt x="212516" y="2633915"/>
                  </a:lnTo>
                  <a:lnTo>
                    <a:pt x="212155" y="2627281"/>
                  </a:lnTo>
                  <a:lnTo>
                    <a:pt x="211776" y="2620646"/>
                  </a:lnTo>
                  <a:lnTo>
                    <a:pt x="211380" y="2614012"/>
                  </a:lnTo>
                  <a:lnTo>
                    <a:pt x="210966" y="2607377"/>
                  </a:lnTo>
                  <a:lnTo>
                    <a:pt x="210538" y="2600742"/>
                  </a:lnTo>
                  <a:lnTo>
                    <a:pt x="210094" y="2594108"/>
                  </a:lnTo>
                  <a:lnTo>
                    <a:pt x="209639" y="2587473"/>
                  </a:lnTo>
                  <a:lnTo>
                    <a:pt x="209177" y="2580839"/>
                  </a:lnTo>
                  <a:lnTo>
                    <a:pt x="208710" y="2574204"/>
                  </a:lnTo>
                  <a:lnTo>
                    <a:pt x="208243" y="2567570"/>
                  </a:lnTo>
                  <a:lnTo>
                    <a:pt x="207779" y="2560935"/>
                  </a:lnTo>
                  <a:lnTo>
                    <a:pt x="207322" y="2554301"/>
                  </a:lnTo>
                  <a:lnTo>
                    <a:pt x="206876" y="2547666"/>
                  </a:lnTo>
                  <a:lnTo>
                    <a:pt x="206449" y="2541032"/>
                  </a:lnTo>
                  <a:lnTo>
                    <a:pt x="206044" y="2534397"/>
                  </a:lnTo>
                  <a:lnTo>
                    <a:pt x="205662" y="2527762"/>
                  </a:lnTo>
                  <a:lnTo>
                    <a:pt x="205308" y="2521128"/>
                  </a:lnTo>
                  <a:lnTo>
                    <a:pt x="204982" y="2514493"/>
                  </a:lnTo>
                  <a:lnTo>
                    <a:pt x="204686" y="2507859"/>
                  </a:lnTo>
                  <a:lnTo>
                    <a:pt x="204420" y="2501224"/>
                  </a:lnTo>
                  <a:lnTo>
                    <a:pt x="204182" y="2494590"/>
                  </a:lnTo>
                  <a:lnTo>
                    <a:pt x="203973" y="2487955"/>
                  </a:lnTo>
                  <a:lnTo>
                    <a:pt x="203786" y="2481321"/>
                  </a:lnTo>
                  <a:lnTo>
                    <a:pt x="203616" y="2474686"/>
                  </a:lnTo>
                  <a:lnTo>
                    <a:pt x="203457" y="2468052"/>
                  </a:lnTo>
                  <a:lnTo>
                    <a:pt x="203303" y="2461417"/>
                  </a:lnTo>
                  <a:lnTo>
                    <a:pt x="203149" y="2454782"/>
                  </a:lnTo>
                  <a:lnTo>
                    <a:pt x="202987" y="2448148"/>
                  </a:lnTo>
                  <a:lnTo>
                    <a:pt x="202813" y="2441513"/>
                  </a:lnTo>
                  <a:lnTo>
                    <a:pt x="202617" y="2434879"/>
                  </a:lnTo>
                  <a:lnTo>
                    <a:pt x="202395" y="2428244"/>
                  </a:lnTo>
                  <a:lnTo>
                    <a:pt x="202146" y="2421610"/>
                  </a:lnTo>
                  <a:lnTo>
                    <a:pt x="201868" y="2414975"/>
                  </a:lnTo>
                  <a:lnTo>
                    <a:pt x="201559" y="2408341"/>
                  </a:lnTo>
                  <a:lnTo>
                    <a:pt x="201219" y="2401706"/>
                  </a:lnTo>
                  <a:lnTo>
                    <a:pt x="200850" y="2395071"/>
                  </a:lnTo>
                  <a:lnTo>
                    <a:pt x="200455" y="2388437"/>
                  </a:lnTo>
                  <a:lnTo>
                    <a:pt x="200033" y="2381802"/>
                  </a:lnTo>
                  <a:lnTo>
                    <a:pt x="199591" y="2375168"/>
                  </a:lnTo>
                  <a:lnTo>
                    <a:pt x="199135" y="2368533"/>
                  </a:lnTo>
                  <a:lnTo>
                    <a:pt x="198667" y="2361899"/>
                  </a:lnTo>
                  <a:lnTo>
                    <a:pt x="198191" y="2355264"/>
                  </a:lnTo>
                  <a:lnTo>
                    <a:pt x="197709" y="2348630"/>
                  </a:lnTo>
                  <a:lnTo>
                    <a:pt x="197225" y="2341995"/>
                  </a:lnTo>
                  <a:lnTo>
                    <a:pt x="196739" y="2335361"/>
                  </a:lnTo>
                  <a:lnTo>
                    <a:pt x="196253" y="2328726"/>
                  </a:lnTo>
                  <a:lnTo>
                    <a:pt x="195765" y="2322091"/>
                  </a:lnTo>
                  <a:lnTo>
                    <a:pt x="195274" y="2315457"/>
                  </a:lnTo>
                  <a:lnTo>
                    <a:pt x="194779" y="2308822"/>
                  </a:lnTo>
                  <a:lnTo>
                    <a:pt x="194278" y="2302188"/>
                  </a:lnTo>
                  <a:lnTo>
                    <a:pt x="193767" y="2295553"/>
                  </a:lnTo>
                  <a:lnTo>
                    <a:pt x="193243" y="2288919"/>
                  </a:lnTo>
                  <a:lnTo>
                    <a:pt x="192704" y="2282284"/>
                  </a:lnTo>
                  <a:lnTo>
                    <a:pt x="192145" y="2275650"/>
                  </a:lnTo>
                  <a:lnTo>
                    <a:pt x="191563" y="2269015"/>
                  </a:lnTo>
                  <a:lnTo>
                    <a:pt x="190958" y="2262381"/>
                  </a:lnTo>
                  <a:lnTo>
                    <a:pt x="190327" y="2255746"/>
                  </a:lnTo>
                  <a:lnTo>
                    <a:pt x="189669" y="2249111"/>
                  </a:lnTo>
                  <a:lnTo>
                    <a:pt x="188983" y="2242477"/>
                  </a:lnTo>
                  <a:lnTo>
                    <a:pt x="188269" y="2235842"/>
                  </a:lnTo>
                  <a:lnTo>
                    <a:pt x="187528" y="2229208"/>
                  </a:lnTo>
                  <a:lnTo>
                    <a:pt x="186757" y="2222573"/>
                  </a:lnTo>
                  <a:lnTo>
                    <a:pt x="185959" y="2215939"/>
                  </a:lnTo>
                  <a:lnTo>
                    <a:pt x="185139" y="2209304"/>
                  </a:lnTo>
                  <a:lnTo>
                    <a:pt x="184298" y="2202670"/>
                  </a:lnTo>
                  <a:lnTo>
                    <a:pt x="183440" y="2196035"/>
                  </a:lnTo>
                  <a:lnTo>
                    <a:pt x="182568" y="2189400"/>
                  </a:lnTo>
                  <a:lnTo>
                    <a:pt x="181683" y="2182766"/>
                  </a:lnTo>
                  <a:lnTo>
                    <a:pt x="180791" y="2176131"/>
                  </a:lnTo>
                  <a:lnTo>
                    <a:pt x="179893" y="2169497"/>
                  </a:lnTo>
                  <a:lnTo>
                    <a:pt x="178993" y="2162862"/>
                  </a:lnTo>
                  <a:lnTo>
                    <a:pt x="178094" y="2156228"/>
                  </a:lnTo>
                  <a:lnTo>
                    <a:pt x="177196" y="2149593"/>
                  </a:lnTo>
                  <a:lnTo>
                    <a:pt x="176301" y="2142959"/>
                  </a:lnTo>
                  <a:lnTo>
                    <a:pt x="175408" y="2136324"/>
                  </a:lnTo>
                  <a:lnTo>
                    <a:pt x="174517" y="2129690"/>
                  </a:lnTo>
                  <a:lnTo>
                    <a:pt x="173625" y="2123055"/>
                  </a:lnTo>
                  <a:lnTo>
                    <a:pt x="172730" y="2116420"/>
                  </a:lnTo>
                  <a:lnTo>
                    <a:pt x="171827" y="2109786"/>
                  </a:lnTo>
                  <a:lnTo>
                    <a:pt x="170911" y="2103151"/>
                  </a:lnTo>
                  <a:lnTo>
                    <a:pt x="169979" y="2096517"/>
                  </a:lnTo>
                  <a:lnTo>
                    <a:pt x="169026" y="2089882"/>
                  </a:lnTo>
                  <a:lnTo>
                    <a:pt x="168047" y="2083248"/>
                  </a:lnTo>
                  <a:lnTo>
                    <a:pt x="167037" y="2076613"/>
                  </a:lnTo>
                  <a:lnTo>
                    <a:pt x="165993" y="2069979"/>
                  </a:lnTo>
                  <a:lnTo>
                    <a:pt x="164906" y="2063344"/>
                  </a:lnTo>
                  <a:lnTo>
                    <a:pt x="163774" y="2056710"/>
                  </a:lnTo>
                  <a:lnTo>
                    <a:pt x="162599" y="2050075"/>
                  </a:lnTo>
                  <a:lnTo>
                    <a:pt x="161380" y="2043440"/>
                  </a:lnTo>
                  <a:lnTo>
                    <a:pt x="160118" y="2036806"/>
                  </a:lnTo>
                  <a:lnTo>
                    <a:pt x="158814" y="2030171"/>
                  </a:lnTo>
                  <a:lnTo>
                    <a:pt x="157470" y="2023537"/>
                  </a:lnTo>
                  <a:lnTo>
                    <a:pt x="156089" y="2016902"/>
                  </a:lnTo>
                  <a:lnTo>
                    <a:pt x="154673" y="2010268"/>
                  </a:lnTo>
                  <a:lnTo>
                    <a:pt x="153229" y="2003633"/>
                  </a:lnTo>
                  <a:lnTo>
                    <a:pt x="151763" y="1996999"/>
                  </a:lnTo>
                  <a:lnTo>
                    <a:pt x="150282" y="1990364"/>
                  </a:lnTo>
                  <a:lnTo>
                    <a:pt x="148790" y="1983729"/>
                  </a:lnTo>
                  <a:lnTo>
                    <a:pt x="147293" y="1977095"/>
                  </a:lnTo>
                  <a:lnTo>
                    <a:pt x="145797" y="1970460"/>
                  </a:lnTo>
                  <a:lnTo>
                    <a:pt x="144306" y="1963826"/>
                  </a:lnTo>
                  <a:lnTo>
                    <a:pt x="142827" y="1957191"/>
                  </a:lnTo>
                  <a:lnTo>
                    <a:pt x="141365" y="1950557"/>
                  </a:lnTo>
                  <a:lnTo>
                    <a:pt x="139921" y="1943922"/>
                  </a:lnTo>
                  <a:lnTo>
                    <a:pt x="138499" y="1937288"/>
                  </a:lnTo>
                  <a:lnTo>
                    <a:pt x="137100" y="1930653"/>
                  </a:lnTo>
                  <a:lnTo>
                    <a:pt x="135724" y="1924019"/>
                  </a:lnTo>
                  <a:lnTo>
                    <a:pt x="134371" y="1917384"/>
                  </a:lnTo>
                  <a:lnTo>
                    <a:pt x="133041" y="1910749"/>
                  </a:lnTo>
                  <a:lnTo>
                    <a:pt x="131730" y="1904115"/>
                  </a:lnTo>
                  <a:lnTo>
                    <a:pt x="130435" y="1897480"/>
                  </a:lnTo>
                  <a:lnTo>
                    <a:pt x="129148" y="1890846"/>
                  </a:lnTo>
                  <a:lnTo>
                    <a:pt x="127863" y="1884211"/>
                  </a:lnTo>
                  <a:lnTo>
                    <a:pt x="126574" y="1877577"/>
                  </a:lnTo>
                  <a:lnTo>
                    <a:pt x="125273" y="1870942"/>
                  </a:lnTo>
                  <a:lnTo>
                    <a:pt x="123953" y="1864308"/>
                  </a:lnTo>
                  <a:lnTo>
                    <a:pt x="122606" y="1857673"/>
                  </a:lnTo>
                  <a:lnTo>
                    <a:pt x="121221" y="1851039"/>
                  </a:lnTo>
                  <a:lnTo>
                    <a:pt x="119792" y="1844404"/>
                  </a:lnTo>
                  <a:lnTo>
                    <a:pt x="118315" y="1837769"/>
                  </a:lnTo>
                  <a:lnTo>
                    <a:pt x="116789" y="1831135"/>
                  </a:lnTo>
                  <a:lnTo>
                    <a:pt x="115212" y="1824500"/>
                  </a:lnTo>
                  <a:lnTo>
                    <a:pt x="113585" y="1817866"/>
                  </a:lnTo>
                  <a:lnTo>
                    <a:pt x="111908" y="1811231"/>
                  </a:lnTo>
                  <a:lnTo>
                    <a:pt x="110186" y="1804597"/>
                  </a:lnTo>
                  <a:lnTo>
                    <a:pt x="108422" y="1797962"/>
                  </a:lnTo>
                  <a:lnTo>
                    <a:pt x="106623" y="1791328"/>
                  </a:lnTo>
                  <a:lnTo>
                    <a:pt x="104801" y="1784693"/>
                  </a:lnTo>
                  <a:lnTo>
                    <a:pt x="102964" y="1778058"/>
                  </a:lnTo>
                  <a:lnTo>
                    <a:pt x="101119" y="1771424"/>
                  </a:lnTo>
                  <a:lnTo>
                    <a:pt x="99274" y="1764789"/>
                  </a:lnTo>
                  <a:lnTo>
                    <a:pt x="97434" y="1758155"/>
                  </a:lnTo>
                  <a:lnTo>
                    <a:pt x="95606" y="1751520"/>
                  </a:lnTo>
                  <a:lnTo>
                    <a:pt x="93793" y="1744886"/>
                  </a:lnTo>
                  <a:lnTo>
                    <a:pt x="91998" y="1738251"/>
                  </a:lnTo>
                  <a:lnTo>
                    <a:pt x="90219" y="1731617"/>
                  </a:lnTo>
                  <a:lnTo>
                    <a:pt x="88455" y="1724982"/>
                  </a:lnTo>
                  <a:lnTo>
                    <a:pt x="86703" y="1718348"/>
                  </a:lnTo>
                  <a:lnTo>
                    <a:pt x="84959" y="1711713"/>
                  </a:lnTo>
                  <a:lnTo>
                    <a:pt x="83219" y="1705078"/>
                  </a:lnTo>
                  <a:lnTo>
                    <a:pt x="81477" y="1698444"/>
                  </a:lnTo>
                  <a:lnTo>
                    <a:pt x="79728" y="1691809"/>
                  </a:lnTo>
                  <a:lnTo>
                    <a:pt x="77965" y="1685175"/>
                  </a:lnTo>
                  <a:lnTo>
                    <a:pt x="76183" y="1678540"/>
                  </a:lnTo>
                  <a:lnTo>
                    <a:pt x="74381" y="1671906"/>
                  </a:lnTo>
                  <a:lnTo>
                    <a:pt x="72553" y="1665271"/>
                  </a:lnTo>
                  <a:lnTo>
                    <a:pt x="70698" y="1658637"/>
                  </a:lnTo>
                  <a:lnTo>
                    <a:pt x="68813" y="1652002"/>
                  </a:lnTo>
                  <a:lnTo>
                    <a:pt x="66897" y="1645368"/>
                  </a:lnTo>
                  <a:lnTo>
                    <a:pt x="64948" y="1638733"/>
                  </a:lnTo>
                  <a:lnTo>
                    <a:pt x="62967" y="1632098"/>
                  </a:lnTo>
                  <a:lnTo>
                    <a:pt x="60957" y="1625464"/>
                  </a:lnTo>
                  <a:lnTo>
                    <a:pt x="58922" y="1618829"/>
                  </a:lnTo>
                  <a:lnTo>
                    <a:pt x="56866" y="1612195"/>
                  </a:lnTo>
                  <a:lnTo>
                    <a:pt x="54794" y="1605560"/>
                  </a:lnTo>
                  <a:lnTo>
                    <a:pt x="52713" y="1598926"/>
                  </a:lnTo>
                  <a:lnTo>
                    <a:pt x="50628" y="1592291"/>
                  </a:lnTo>
                  <a:lnTo>
                    <a:pt x="48549" y="1585657"/>
                  </a:lnTo>
                  <a:lnTo>
                    <a:pt x="46488" y="1579022"/>
                  </a:lnTo>
                  <a:lnTo>
                    <a:pt x="44453" y="1572387"/>
                  </a:lnTo>
                  <a:lnTo>
                    <a:pt x="42453" y="1565753"/>
                  </a:lnTo>
                  <a:lnTo>
                    <a:pt x="40498" y="1559118"/>
                  </a:lnTo>
                  <a:lnTo>
                    <a:pt x="38594" y="1552484"/>
                  </a:lnTo>
                  <a:lnTo>
                    <a:pt x="36749" y="1545849"/>
                  </a:lnTo>
                  <a:lnTo>
                    <a:pt x="34968" y="1539215"/>
                  </a:lnTo>
                  <a:lnTo>
                    <a:pt x="33261" y="1532580"/>
                  </a:lnTo>
                  <a:lnTo>
                    <a:pt x="31631" y="1525946"/>
                  </a:lnTo>
                  <a:lnTo>
                    <a:pt x="30071" y="1519311"/>
                  </a:lnTo>
                  <a:lnTo>
                    <a:pt x="28579" y="1512677"/>
                  </a:lnTo>
                  <a:lnTo>
                    <a:pt x="27150" y="1506042"/>
                  </a:lnTo>
                  <a:lnTo>
                    <a:pt x="25780" y="1499407"/>
                  </a:lnTo>
                  <a:lnTo>
                    <a:pt x="24464" y="1492773"/>
                  </a:lnTo>
                  <a:lnTo>
                    <a:pt x="23194" y="1486138"/>
                  </a:lnTo>
                  <a:lnTo>
                    <a:pt x="21966" y="1479504"/>
                  </a:lnTo>
                  <a:lnTo>
                    <a:pt x="20772" y="1472869"/>
                  </a:lnTo>
                  <a:lnTo>
                    <a:pt x="19602" y="1466235"/>
                  </a:lnTo>
                  <a:lnTo>
                    <a:pt x="18452" y="1459600"/>
                  </a:lnTo>
                  <a:lnTo>
                    <a:pt x="17317" y="1452966"/>
                  </a:lnTo>
                  <a:lnTo>
                    <a:pt x="16196" y="1446331"/>
                  </a:lnTo>
                  <a:lnTo>
                    <a:pt x="15086" y="1439697"/>
                  </a:lnTo>
                  <a:lnTo>
                    <a:pt x="13987" y="1433062"/>
                  </a:lnTo>
                  <a:lnTo>
                    <a:pt x="12901" y="1426427"/>
                  </a:lnTo>
                  <a:lnTo>
                    <a:pt x="11833" y="1419793"/>
                  </a:lnTo>
                  <a:lnTo>
                    <a:pt x="10783" y="1413158"/>
                  </a:lnTo>
                  <a:lnTo>
                    <a:pt x="9757" y="1406524"/>
                  </a:lnTo>
                  <a:lnTo>
                    <a:pt x="8759" y="1399889"/>
                  </a:lnTo>
                  <a:lnTo>
                    <a:pt x="7793" y="1393255"/>
                  </a:lnTo>
                  <a:lnTo>
                    <a:pt x="6864" y="1386620"/>
                  </a:lnTo>
                  <a:lnTo>
                    <a:pt x="5976" y="1379986"/>
                  </a:lnTo>
                  <a:lnTo>
                    <a:pt x="5136" y="1373351"/>
                  </a:lnTo>
                  <a:lnTo>
                    <a:pt x="4352" y="1366716"/>
                  </a:lnTo>
                  <a:lnTo>
                    <a:pt x="3620" y="1360082"/>
                  </a:lnTo>
                  <a:lnTo>
                    <a:pt x="2945" y="1353447"/>
                  </a:lnTo>
                  <a:lnTo>
                    <a:pt x="2329" y="1346813"/>
                  </a:lnTo>
                  <a:lnTo>
                    <a:pt x="1773" y="1340178"/>
                  </a:lnTo>
                  <a:lnTo>
                    <a:pt x="1283" y="1333544"/>
                  </a:lnTo>
                  <a:lnTo>
                    <a:pt x="860" y="1326909"/>
                  </a:lnTo>
                  <a:lnTo>
                    <a:pt x="514" y="1320275"/>
                  </a:lnTo>
                  <a:lnTo>
                    <a:pt x="254" y="1313640"/>
                  </a:lnTo>
                  <a:lnTo>
                    <a:pt x="81" y="1307006"/>
                  </a:lnTo>
                  <a:lnTo>
                    <a:pt x="0" y="1300371"/>
                  </a:lnTo>
                  <a:lnTo>
                    <a:pt x="18" y="1293736"/>
                  </a:lnTo>
                  <a:lnTo>
                    <a:pt x="146" y="1287102"/>
                  </a:lnTo>
                  <a:lnTo>
                    <a:pt x="388" y="1280467"/>
                  </a:lnTo>
                  <a:lnTo>
                    <a:pt x="755" y="1273833"/>
                  </a:lnTo>
                  <a:lnTo>
                    <a:pt x="1258" y="1267198"/>
                  </a:lnTo>
                  <a:lnTo>
                    <a:pt x="1912" y="1260564"/>
                  </a:lnTo>
                  <a:lnTo>
                    <a:pt x="2704" y="1253929"/>
                  </a:lnTo>
                  <a:lnTo>
                    <a:pt x="3634" y="1247295"/>
                  </a:lnTo>
                  <a:lnTo>
                    <a:pt x="4698" y="1240660"/>
                  </a:lnTo>
                  <a:lnTo>
                    <a:pt x="5892" y="1234026"/>
                  </a:lnTo>
                  <a:lnTo>
                    <a:pt x="7207" y="1227391"/>
                  </a:lnTo>
                  <a:lnTo>
                    <a:pt x="8636" y="1220756"/>
                  </a:lnTo>
                  <a:lnTo>
                    <a:pt x="10171" y="1214122"/>
                  </a:lnTo>
                  <a:lnTo>
                    <a:pt x="11803" y="1207487"/>
                  </a:lnTo>
                  <a:lnTo>
                    <a:pt x="13508" y="1200853"/>
                  </a:lnTo>
                  <a:lnTo>
                    <a:pt x="15276" y="1194218"/>
                  </a:lnTo>
                  <a:lnTo>
                    <a:pt x="17097" y="1187584"/>
                  </a:lnTo>
                  <a:lnTo>
                    <a:pt x="18965" y="1180949"/>
                  </a:lnTo>
                  <a:lnTo>
                    <a:pt x="20873" y="1174315"/>
                  </a:lnTo>
                  <a:lnTo>
                    <a:pt x="22819" y="1167680"/>
                  </a:lnTo>
                  <a:lnTo>
                    <a:pt x="24805" y="1161045"/>
                  </a:lnTo>
                  <a:lnTo>
                    <a:pt x="26835" y="1154411"/>
                  </a:lnTo>
                  <a:lnTo>
                    <a:pt x="28910" y="1147776"/>
                  </a:lnTo>
                  <a:lnTo>
                    <a:pt x="31035" y="1141142"/>
                  </a:lnTo>
                  <a:lnTo>
                    <a:pt x="33214" y="1134507"/>
                  </a:lnTo>
                  <a:lnTo>
                    <a:pt x="35453" y="1127873"/>
                  </a:lnTo>
                  <a:lnTo>
                    <a:pt x="37755" y="1121238"/>
                  </a:lnTo>
                  <a:lnTo>
                    <a:pt x="40122" y="1114604"/>
                  </a:lnTo>
                  <a:lnTo>
                    <a:pt x="42558" y="1107969"/>
                  </a:lnTo>
                  <a:lnTo>
                    <a:pt x="45064" y="1101335"/>
                  </a:lnTo>
                  <a:lnTo>
                    <a:pt x="47628" y="1094700"/>
                  </a:lnTo>
                  <a:lnTo>
                    <a:pt x="50244" y="1088065"/>
                  </a:lnTo>
                  <a:lnTo>
                    <a:pt x="52904" y="1081431"/>
                  </a:lnTo>
                  <a:lnTo>
                    <a:pt x="55601" y="1074796"/>
                  </a:lnTo>
                  <a:lnTo>
                    <a:pt x="58326" y="1068162"/>
                  </a:lnTo>
                  <a:lnTo>
                    <a:pt x="61071" y="1061527"/>
                  </a:lnTo>
                  <a:lnTo>
                    <a:pt x="63829" y="1054893"/>
                  </a:lnTo>
                  <a:lnTo>
                    <a:pt x="66591" y="1048258"/>
                  </a:lnTo>
                  <a:lnTo>
                    <a:pt x="69353" y="1041624"/>
                  </a:lnTo>
                  <a:lnTo>
                    <a:pt x="72110" y="1034989"/>
                  </a:lnTo>
                  <a:lnTo>
                    <a:pt x="74860" y="1028355"/>
                  </a:lnTo>
                  <a:lnTo>
                    <a:pt x="77601" y="1021720"/>
                  </a:lnTo>
                  <a:lnTo>
                    <a:pt x="80332" y="1015085"/>
                  </a:lnTo>
                  <a:lnTo>
                    <a:pt x="83052" y="1008451"/>
                  </a:lnTo>
                  <a:lnTo>
                    <a:pt x="85760" y="1001816"/>
                  </a:lnTo>
                  <a:lnTo>
                    <a:pt x="88454" y="995182"/>
                  </a:lnTo>
                  <a:lnTo>
                    <a:pt x="91133" y="988547"/>
                  </a:lnTo>
                  <a:lnTo>
                    <a:pt x="93795" y="981913"/>
                  </a:lnTo>
                  <a:lnTo>
                    <a:pt x="96436" y="975278"/>
                  </a:lnTo>
                  <a:lnTo>
                    <a:pt x="99054" y="968644"/>
                  </a:lnTo>
                  <a:lnTo>
                    <a:pt x="101644" y="962009"/>
                  </a:lnTo>
                  <a:lnTo>
                    <a:pt x="104203" y="955374"/>
                  </a:lnTo>
                  <a:lnTo>
                    <a:pt x="106725" y="948740"/>
                  </a:lnTo>
                  <a:lnTo>
                    <a:pt x="109203" y="942105"/>
                  </a:lnTo>
                  <a:lnTo>
                    <a:pt x="111639" y="935471"/>
                  </a:lnTo>
                  <a:lnTo>
                    <a:pt x="114033" y="928836"/>
                  </a:lnTo>
                  <a:lnTo>
                    <a:pt x="116384" y="922202"/>
                  </a:lnTo>
                  <a:lnTo>
                    <a:pt x="118695" y="915567"/>
                  </a:lnTo>
                  <a:lnTo>
                    <a:pt x="120968" y="908933"/>
                  </a:lnTo>
                  <a:lnTo>
                    <a:pt x="123207" y="902298"/>
                  </a:lnTo>
                  <a:lnTo>
                    <a:pt x="125415" y="895664"/>
                  </a:lnTo>
                  <a:lnTo>
                    <a:pt x="127596" y="889029"/>
                  </a:lnTo>
                  <a:lnTo>
                    <a:pt x="129761" y="882394"/>
                  </a:lnTo>
                  <a:lnTo>
                    <a:pt x="131913" y="875760"/>
                  </a:lnTo>
                  <a:lnTo>
                    <a:pt x="134057" y="869125"/>
                  </a:lnTo>
                  <a:lnTo>
                    <a:pt x="136198" y="862491"/>
                  </a:lnTo>
                  <a:lnTo>
                    <a:pt x="138338" y="855856"/>
                  </a:lnTo>
                  <a:lnTo>
                    <a:pt x="140478" y="849222"/>
                  </a:lnTo>
                  <a:lnTo>
                    <a:pt x="142620" y="842587"/>
                  </a:lnTo>
                  <a:lnTo>
                    <a:pt x="144761" y="835953"/>
                  </a:lnTo>
                  <a:lnTo>
                    <a:pt x="146898" y="829318"/>
                  </a:lnTo>
                  <a:lnTo>
                    <a:pt x="149028" y="822684"/>
                  </a:lnTo>
                  <a:lnTo>
                    <a:pt x="151145" y="816049"/>
                  </a:lnTo>
                  <a:lnTo>
                    <a:pt x="153244" y="809414"/>
                  </a:lnTo>
                  <a:lnTo>
                    <a:pt x="155319" y="802780"/>
                  </a:lnTo>
                  <a:lnTo>
                    <a:pt x="157365" y="796145"/>
                  </a:lnTo>
                  <a:lnTo>
                    <a:pt x="159376" y="789511"/>
                  </a:lnTo>
                  <a:lnTo>
                    <a:pt x="161340" y="782876"/>
                  </a:lnTo>
                  <a:lnTo>
                    <a:pt x="163259" y="776242"/>
                  </a:lnTo>
                  <a:lnTo>
                    <a:pt x="165132" y="769607"/>
                  </a:lnTo>
                  <a:lnTo>
                    <a:pt x="166958" y="762973"/>
                  </a:lnTo>
                  <a:lnTo>
                    <a:pt x="168737" y="756338"/>
                  </a:lnTo>
                  <a:lnTo>
                    <a:pt x="170471" y="749703"/>
                  </a:lnTo>
                  <a:lnTo>
                    <a:pt x="172161" y="743069"/>
                  </a:lnTo>
                  <a:lnTo>
                    <a:pt x="173812" y="736434"/>
                  </a:lnTo>
                  <a:lnTo>
                    <a:pt x="175424" y="729800"/>
                  </a:lnTo>
                  <a:lnTo>
                    <a:pt x="177009" y="723165"/>
                  </a:lnTo>
                  <a:lnTo>
                    <a:pt x="178570" y="716531"/>
                  </a:lnTo>
                  <a:lnTo>
                    <a:pt x="180111" y="709896"/>
                  </a:lnTo>
                  <a:lnTo>
                    <a:pt x="181637" y="703262"/>
                  </a:lnTo>
                  <a:lnTo>
                    <a:pt x="183151" y="696627"/>
                  </a:lnTo>
                  <a:lnTo>
                    <a:pt x="184653" y="689993"/>
                  </a:lnTo>
                  <a:lnTo>
                    <a:pt x="186145" y="683358"/>
                  </a:lnTo>
                  <a:lnTo>
                    <a:pt x="187625" y="676723"/>
                  </a:lnTo>
                  <a:lnTo>
                    <a:pt x="189093" y="670089"/>
                  </a:lnTo>
                  <a:lnTo>
                    <a:pt x="190545" y="663454"/>
                  </a:lnTo>
                  <a:lnTo>
                    <a:pt x="191978" y="656820"/>
                  </a:lnTo>
                  <a:lnTo>
                    <a:pt x="193389" y="650185"/>
                  </a:lnTo>
                  <a:lnTo>
                    <a:pt x="194774" y="643551"/>
                  </a:lnTo>
                  <a:lnTo>
                    <a:pt x="196129" y="636916"/>
                  </a:lnTo>
                  <a:lnTo>
                    <a:pt x="197450" y="630282"/>
                  </a:lnTo>
                  <a:lnTo>
                    <a:pt x="198727" y="623647"/>
                  </a:lnTo>
                  <a:lnTo>
                    <a:pt x="199964" y="617013"/>
                  </a:lnTo>
                  <a:lnTo>
                    <a:pt x="201157" y="610378"/>
                  </a:lnTo>
                  <a:lnTo>
                    <a:pt x="202306" y="603743"/>
                  </a:lnTo>
                  <a:lnTo>
                    <a:pt x="203408" y="597109"/>
                  </a:lnTo>
                  <a:lnTo>
                    <a:pt x="204464" y="590474"/>
                  </a:lnTo>
                  <a:lnTo>
                    <a:pt x="205473" y="583840"/>
                  </a:lnTo>
                  <a:lnTo>
                    <a:pt x="206433" y="577205"/>
                  </a:lnTo>
                  <a:lnTo>
                    <a:pt x="207339" y="570571"/>
                  </a:lnTo>
                  <a:lnTo>
                    <a:pt x="208199" y="563936"/>
                  </a:lnTo>
                  <a:lnTo>
                    <a:pt x="209013" y="557302"/>
                  </a:lnTo>
                  <a:lnTo>
                    <a:pt x="209782" y="550667"/>
                  </a:lnTo>
                  <a:lnTo>
                    <a:pt x="210507" y="544032"/>
                  </a:lnTo>
                  <a:lnTo>
                    <a:pt x="211189" y="537398"/>
                  </a:lnTo>
                  <a:lnTo>
                    <a:pt x="211829" y="530763"/>
                  </a:lnTo>
                  <a:lnTo>
                    <a:pt x="212428" y="524129"/>
                  </a:lnTo>
                  <a:lnTo>
                    <a:pt x="212984" y="517494"/>
                  </a:lnTo>
                  <a:lnTo>
                    <a:pt x="213503" y="510860"/>
                  </a:lnTo>
                  <a:lnTo>
                    <a:pt x="213990" y="504225"/>
                  </a:lnTo>
                  <a:lnTo>
                    <a:pt x="214445" y="497591"/>
                  </a:lnTo>
                  <a:lnTo>
                    <a:pt x="214872" y="490956"/>
                  </a:lnTo>
                  <a:lnTo>
                    <a:pt x="215273" y="484322"/>
                  </a:lnTo>
                  <a:lnTo>
                    <a:pt x="215651" y="477687"/>
                  </a:lnTo>
                  <a:lnTo>
                    <a:pt x="216007" y="471052"/>
                  </a:lnTo>
                  <a:lnTo>
                    <a:pt x="216341" y="464418"/>
                  </a:lnTo>
                  <a:lnTo>
                    <a:pt x="216659" y="457783"/>
                  </a:lnTo>
                  <a:lnTo>
                    <a:pt x="216961" y="451149"/>
                  </a:lnTo>
                  <a:lnTo>
                    <a:pt x="217248" y="444514"/>
                  </a:lnTo>
                  <a:lnTo>
                    <a:pt x="217521" y="437880"/>
                  </a:lnTo>
                  <a:lnTo>
                    <a:pt x="217781" y="431245"/>
                  </a:lnTo>
                  <a:lnTo>
                    <a:pt x="218027" y="424611"/>
                  </a:lnTo>
                  <a:lnTo>
                    <a:pt x="218259" y="417976"/>
                  </a:lnTo>
                  <a:lnTo>
                    <a:pt x="218475" y="411342"/>
                  </a:lnTo>
                  <a:lnTo>
                    <a:pt x="218677" y="404707"/>
                  </a:lnTo>
                  <a:lnTo>
                    <a:pt x="218865" y="398072"/>
                  </a:lnTo>
                  <a:lnTo>
                    <a:pt x="219038" y="391438"/>
                  </a:lnTo>
                  <a:lnTo>
                    <a:pt x="219196" y="384803"/>
                  </a:lnTo>
                  <a:lnTo>
                    <a:pt x="219341" y="378169"/>
                  </a:lnTo>
                  <a:lnTo>
                    <a:pt x="219472" y="371534"/>
                  </a:lnTo>
                  <a:lnTo>
                    <a:pt x="219591" y="364900"/>
                  </a:lnTo>
                  <a:lnTo>
                    <a:pt x="219696" y="358265"/>
                  </a:lnTo>
                  <a:lnTo>
                    <a:pt x="219790" y="351631"/>
                  </a:lnTo>
                  <a:lnTo>
                    <a:pt x="219875" y="344996"/>
                  </a:lnTo>
                  <a:lnTo>
                    <a:pt x="219952" y="338361"/>
                  </a:lnTo>
                  <a:lnTo>
                    <a:pt x="220023" y="331727"/>
                  </a:lnTo>
                  <a:lnTo>
                    <a:pt x="220088" y="325092"/>
                  </a:lnTo>
                  <a:lnTo>
                    <a:pt x="220149" y="318458"/>
                  </a:lnTo>
                  <a:lnTo>
                    <a:pt x="220206" y="311823"/>
                  </a:lnTo>
                  <a:lnTo>
                    <a:pt x="220262" y="305189"/>
                  </a:lnTo>
                  <a:lnTo>
                    <a:pt x="220317" y="298554"/>
                  </a:lnTo>
                  <a:lnTo>
                    <a:pt x="220371" y="291920"/>
                  </a:lnTo>
                  <a:lnTo>
                    <a:pt x="220426" y="285285"/>
                  </a:lnTo>
                  <a:lnTo>
                    <a:pt x="220482" y="278651"/>
                  </a:lnTo>
                  <a:lnTo>
                    <a:pt x="220538" y="272016"/>
                  </a:lnTo>
                  <a:lnTo>
                    <a:pt x="220597" y="265381"/>
                  </a:lnTo>
                  <a:lnTo>
                    <a:pt x="220656" y="258747"/>
                  </a:lnTo>
                  <a:lnTo>
                    <a:pt x="220718" y="252112"/>
                  </a:lnTo>
                  <a:lnTo>
                    <a:pt x="220782" y="245478"/>
                  </a:lnTo>
                  <a:lnTo>
                    <a:pt x="220847" y="238843"/>
                  </a:lnTo>
                  <a:lnTo>
                    <a:pt x="220913" y="232209"/>
                  </a:lnTo>
                  <a:lnTo>
                    <a:pt x="220981" y="225574"/>
                  </a:lnTo>
                  <a:lnTo>
                    <a:pt x="221050" y="218940"/>
                  </a:lnTo>
                  <a:lnTo>
                    <a:pt x="221119" y="212305"/>
                  </a:lnTo>
                  <a:lnTo>
                    <a:pt x="221188" y="205671"/>
                  </a:lnTo>
                  <a:lnTo>
                    <a:pt x="221256" y="199036"/>
                  </a:lnTo>
                  <a:lnTo>
                    <a:pt x="221323" y="192401"/>
                  </a:lnTo>
                  <a:lnTo>
                    <a:pt x="221388" y="185767"/>
                  </a:lnTo>
                  <a:lnTo>
                    <a:pt x="221451" y="179132"/>
                  </a:lnTo>
                  <a:lnTo>
                    <a:pt x="221511" y="172498"/>
                  </a:lnTo>
                  <a:lnTo>
                    <a:pt x="221567" y="165863"/>
                  </a:lnTo>
                  <a:lnTo>
                    <a:pt x="221618" y="159229"/>
                  </a:lnTo>
                  <a:lnTo>
                    <a:pt x="221665" y="152594"/>
                  </a:lnTo>
                  <a:lnTo>
                    <a:pt x="221706" y="145960"/>
                  </a:lnTo>
                  <a:lnTo>
                    <a:pt x="221742" y="139325"/>
                  </a:lnTo>
                  <a:lnTo>
                    <a:pt x="221771" y="132690"/>
                  </a:lnTo>
                  <a:lnTo>
                    <a:pt x="221795" y="126056"/>
                  </a:lnTo>
                  <a:lnTo>
                    <a:pt x="221814" y="119421"/>
                  </a:lnTo>
                  <a:lnTo>
                    <a:pt x="221826" y="112787"/>
                  </a:lnTo>
                  <a:lnTo>
                    <a:pt x="221834" y="106152"/>
                  </a:lnTo>
                  <a:lnTo>
                    <a:pt x="221838" y="99518"/>
                  </a:lnTo>
                  <a:lnTo>
                    <a:pt x="221836" y="92883"/>
                  </a:lnTo>
                  <a:lnTo>
                    <a:pt x="221832" y="86249"/>
                  </a:lnTo>
                  <a:lnTo>
                    <a:pt x="221825" y="79614"/>
                  </a:lnTo>
                  <a:lnTo>
                    <a:pt x="221816" y="72980"/>
                  </a:lnTo>
                  <a:lnTo>
                    <a:pt x="221806" y="66345"/>
                  </a:lnTo>
                  <a:lnTo>
                    <a:pt x="221796" y="59710"/>
                  </a:lnTo>
                  <a:lnTo>
                    <a:pt x="221787" y="53076"/>
                  </a:lnTo>
                  <a:lnTo>
                    <a:pt x="221778" y="46441"/>
                  </a:lnTo>
                  <a:lnTo>
                    <a:pt x="221771" y="39807"/>
                  </a:lnTo>
                  <a:lnTo>
                    <a:pt x="221767" y="33172"/>
                  </a:lnTo>
                  <a:lnTo>
                    <a:pt x="221765" y="26538"/>
                  </a:lnTo>
                  <a:lnTo>
                    <a:pt x="221766" y="19903"/>
                  </a:lnTo>
                  <a:lnTo>
                    <a:pt x="221770" y="13269"/>
                  </a:lnTo>
                  <a:lnTo>
                    <a:pt x="221777" y="6634"/>
                  </a:lnTo>
                  <a:lnTo>
                    <a:pt x="221786" y="0"/>
                  </a:lnTo>
                  <a:lnTo>
                    <a:pt x="222394" y="0"/>
                  </a:lnTo>
                  <a:lnTo>
                    <a:pt x="222403" y="6634"/>
                  </a:lnTo>
                  <a:lnTo>
                    <a:pt x="222410" y="13269"/>
                  </a:lnTo>
                  <a:lnTo>
                    <a:pt x="222414" y="19903"/>
                  </a:lnTo>
                  <a:lnTo>
                    <a:pt x="222415" y="26538"/>
                  </a:lnTo>
                  <a:lnTo>
                    <a:pt x="222413" y="33172"/>
                  </a:lnTo>
                  <a:lnTo>
                    <a:pt x="222408" y="39807"/>
                  </a:lnTo>
                  <a:lnTo>
                    <a:pt x="222402" y="46441"/>
                  </a:lnTo>
                  <a:lnTo>
                    <a:pt x="222393" y="53076"/>
                  </a:lnTo>
                  <a:lnTo>
                    <a:pt x="222383" y="59710"/>
                  </a:lnTo>
                  <a:lnTo>
                    <a:pt x="222373" y="66345"/>
                  </a:lnTo>
                  <a:lnTo>
                    <a:pt x="222364" y="72980"/>
                  </a:lnTo>
                  <a:lnTo>
                    <a:pt x="222355" y="79614"/>
                  </a:lnTo>
                  <a:lnTo>
                    <a:pt x="222348" y="86249"/>
                  </a:lnTo>
                  <a:lnTo>
                    <a:pt x="222343" y="92883"/>
                  </a:lnTo>
                  <a:lnTo>
                    <a:pt x="222342" y="99518"/>
                  </a:lnTo>
                  <a:lnTo>
                    <a:pt x="222345" y="106152"/>
                  </a:lnTo>
                  <a:lnTo>
                    <a:pt x="222353" y="112787"/>
                  </a:lnTo>
                  <a:lnTo>
                    <a:pt x="222366" y="119421"/>
                  </a:lnTo>
                  <a:lnTo>
                    <a:pt x="222385" y="126056"/>
                  </a:lnTo>
                  <a:lnTo>
                    <a:pt x="222409" y="132690"/>
                  </a:lnTo>
                  <a:lnTo>
                    <a:pt x="222438" y="139325"/>
                  </a:lnTo>
                  <a:lnTo>
                    <a:pt x="222473" y="145960"/>
                  </a:lnTo>
                  <a:lnTo>
                    <a:pt x="222514" y="152594"/>
                  </a:lnTo>
                  <a:lnTo>
                    <a:pt x="222561" y="159229"/>
                  </a:lnTo>
                  <a:lnTo>
                    <a:pt x="222613" y="165863"/>
                  </a:lnTo>
                  <a:lnTo>
                    <a:pt x="222669" y="172498"/>
                  </a:lnTo>
                  <a:lnTo>
                    <a:pt x="222729" y="179132"/>
                  </a:lnTo>
                  <a:lnTo>
                    <a:pt x="222791" y="185767"/>
                  </a:lnTo>
                  <a:lnTo>
                    <a:pt x="222857" y="192401"/>
                  </a:lnTo>
                  <a:lnTo>
                    <a:pt x="222924" y="199036"/>
                  </a:lnTo>
                  <a:lnTo>
                    <a:pt x="222992" y="205671"/>
                  </a:lnTo>
                  <a:lnTo>
                    <a:pt x="223061" y="212305"/>
                  </a:lnTo>
                  <a:lnTo>
                    <a:pt x="223130" y="218940"/>
                  </a:lnTo>
                  <a:lnTo>
                    <a:pt x="223199" y="225574"/>
                  </a:lnTo>
                  <a:lnTo>
                    <a:pt x="223266" y="232209"/>
                  </a:lnTo>
                  <a:lnTo>
                    <a:pt x="223333" y="238843"/>
                  </a:lnTo>
                  <a:lnTo>
                    <a:pt x="223398" y="245478"/>
                  </a:lnTo>
                  <a:lnTo>
                    <a:pt x="223462" y="252112"/>
                  </a:lnTo>
                  <a:lnTo>
                    <a:pt x="223523" y="258747"/>
                  </a:lnTo>
                  <a:lnTo>
                    <a:pt x="223583" y="265381"/>
                  </a:lnTo>
                  <a:lnTo>
                    <a:pt x="223641" y="272016"/>
                  </a:lnTo>
                  <a:lnTo>
                    <a:pt x="223698" y="278651"/>
                  </a:lnTo>
                  <a:lnTo>
                    <a:pt x="223754" y="285285"/>
                  </a:lnTo>
                  <a:lnTo>
                    <a:pt x="223809" y="291920"/>
                  </a:lnTo>
                  <a:lnTo>
                    <a:pt x="223863" y="298554"/>
                  </a:lnTo>
                  <a:lnTo>
                    <a:pt x="223918" y="305189"/>
                  </a:lnTo>
                  <a:lnTo>
                    <a:pt x="223973" y="311823"/>
                  </a:lnTo>
                  <a:lnTo>
                    <a:pt x="224031" y="318458"/>
                  </a:lnTo>
                  <a:lnTo>
                    <a:pt x="224092" y="325092"/>
                  </a:lnTo>
                  <a:lnTo>
                    <a:pt x="224157" y="331727"/>
                  </a:lnTo>
                  <a:lnTo>
                    <a:pt x="224228" y="338361"/>
                  </a:lnTo>
                  <a:lnTo>
                    <a:pt x="224305" y="344996"/>
                  </a:lnTo>
                  <a:lnTo>
                    <a:pt x="224390" y="351631"/>
                  </a:lnTo>
                  <a:lnTo>
                    <a:pt x="224484" y="358265"/>
                  </a:lnTo>
                  <a:lnTo>
                    <a:pt x="224589" y="364900"/>
                  </a:lnTo>
                  <a:lnTo>
                    <a:pt x="224707" y="371534"/>
                  </a:lnTo>
                  <a:lnTo>
                    <a:pt x="224839" y="378169"/>
                  </a:lnTo>
                  <a:lnTo>
                    <a:pt x="224983" y="384803"/>
                  </a:lnTo>
                  <a:lnTo>
                    <a:pt x="225142" y="391438"/>
                  </a:lnTo>
                  <a:lnTo>
                    <a:pt x="225315" y="398072"/>
                  </a:lnTo>
                  <a:lnTo>
                    <a:pt x="225503" y="404707"/>
                  </a:lnTo>
                  <a:lnTo>
                    <a:pt x="225705" y="411342"/>
                  </a:lnTo>
                  <a:lnTo>
                    <a:pt x="225921" y="417976"/>
                  </a:lnTo>
                  <a:lnTo>
                    <a:pt x="226153" y="424611"/>
                  </a:lnTo>
                  <a:lnTo>
                    <a:pt x="226399" y="431245"/>
                  </a:lnTo>
                  <a:lnTo>
                    <a:pt x="226659" y="437880"/>
                  </a:lnTo>
                  <a:lnTo>
                    <a:pt x="226932" y="444514"/>
                  </a:lnTo>
                  <a:lnTo>
                    <a:pt x="227219" y="451149"/>
                  </a:lnTo>
                  <a:lnTo>
                    <a:pt x="227521" y="457783"/>
                  </a:lnTo>
                  <a:lnTo>
                    <a:pt x="227839" y="464418"/>
                  </a:lnTo>
                  <a:lnTo>
                    <a:pt x="228173" y="471052"/>
                  </a:lnTo>
                  <a:lnTo>
                    <a:pt x="228529" y="477687"/>
                  </a:lnTo>
                  <a:lnTo>
                    <a:pt x="228906" y="484322"/>
                  </a:lnTo>
                  <a:lnTo>
                    <a:pt x="229307" y="490956"/>
                  </a:lnTo>
                  <a:lnTo>
                    <a:pt x="229735" y="497591"/>
                  </a:lnTo>
                  <a:lnTo>
                    <a:pt x="230190" y="504225"/>
                  </a:lnTo>
                  <a:lnTo>
                    <a:pt x="230676" y="510860"/>
                  </a:lnTo>
                  <a:lnTo>
                    <a:pt x="231196" y="517494"/>
                  </a:lnTo>
                  <a:lnTo>
                    <a:pt x="231752" y="524129"/>
                  </a:lnTo>
                  <a:lnTo>
                    <a:pt x="232351" y="530763"/>
                  </a:lnTo>
                  <a:lnTo>
                    <a:pt x="232991" y="537398"/>
                  </a:lnTo>
                  <a:lnTo>
                    <a:pt x="233673" y="544032"/>
                  </a:lnTo>
                  <a:lnTo>
                    <a:pt x="234397" y="550667"/>
                  </a:lnTo>
                  <a:lnTo>
                    <a:pt x="235166" y="557302"/>
                  </a:lnTo>
                  <a:lnTo>
                    <a:pt x="235980" y="563936"/>
                  </a:lnTo>
                  <a:lnTo>
                    <a:pt x="236840" y="570571"/>
                  </a:lnTo>
                  <a:lnTo>
                    <a:pt x="237747" y="577205"/>
                  </a:lnTo>
                  <a:lnTo>
                    <a:pt x="238707" y="583840"/>
                  </a:lnTo>
                  <a:lnTo>
                    <a:pt x="239716" y="590474"/>
                  </a:lnTo>
                  <a:lnTo>
                    <a:pt x="240772" y="597109"/>
                  </a:lnTo>
                  <a:lnTo>
                    <a:pt x="241874" y="603743"/>
                  </a:lnTo>
                  <a:lnTo>
                    <a:pt x="243023" y="610378"/>
                  </a:lnTo>
                  <a:lnTo>
                    <a:pt x="244216" y="617013"/>
                  </a:lnTo>
                  <a:lnTo>
                    <a:pt x="245453" y="623647"/>
                  </a:lnTo>
                  <a:lnTo>
                    <a:pt x="246730" y="630282"/>
                  </a:lnTo>
                  <a:lnTo>
                    <a:pt x="248051" y="636916"/>
                  </a:lnTo>
                  <a:lnTo>
                    <a:pt x="249406" y="643551"/>
                  </a:lnTo>
                  <a:lnTo>
                    <a:pt x="250791" y="650185"/>
                  </a:lnTo>
                  <a:lnTo>
                    <a:pt x="252202" y="656820"/>
                  </a:lnTo>
                  <a:lnTo>
                    <a:pt x="253635" y="663454"/>
                  </a:lnTo>
                  <a:lnTo>
                    <a:pt x="255087" y="670089"/>
                  </a:lnTo>
                  <a:lnTo>
                    <a:pt x="256554" y="676723"/>
                  </a:lnTo>
                  <a:lnTo>
                    <a:pt x="258034" y="683358"/>
                  </a:lnTo>
                  <a:lnTo>
                    <a:pt x="259527" y="689993"/>
                  </a:lnTo>
                  <a:lnTo>
                    <a:pt x="261029" y="696627"/>
                  </a:lnTo>
                  <a:lnTo>
                    <a:pt x="262542" y="703262"/>
                  </a:lnTo>
                  <a:lnTo>
                    <a:pt x="264069" y="709896"/>
                  </a:lnTo>
                  <a:lnTo>
                    <a:pt x="265610" y="716531"/>
                  </a:lnTo>
                  <a:lnTo>
                    <a:pt x="267171" y="723165"/>
                  </a:lnTo>
                  <a:lnTo>
                    <a:pt x="268755" y="729800"/>
                  </a:lnTo>
                  <a:lnTo>
                    <a:pt x="270368" y="736434"/>
                  </a:lnTo>
                  <a:lnTo>
                    <a:pt x="272019" y="743069"/>
                  </a:lnTo>
                  <a:lnTo>
                    <a:pt x="273709" y="749703"/>
                  </a:lnTo>
                  <a:lnTo>
                    <a:pt x="275443" y="756338"/>
                  </a:lnTo>
                  <a:lnTo>
                    <a:pt x="277222" y="762973"/>
                  </a:lnTo>
                  <a:lnTo>
                    <a:pt x="279047" y="769607"/>
                  </a:lnTo>
                  <a:lnTo>
                    <a:pt x="280920" y="776242"/>
                  </a:lnTo>
                  <a:lnTo>
                    <a:pt x="282840" y="782876"/>
                  </a:lnTo>
                  <a:lnTo>
                    <a:pt x="284804" y="789511"/>
                  </a:lnTo>
                  <a:lnTo>
                    <a:pt x="286814" y="796145"/>
                  </a:lnTo>
                  <a:lnTo>
                    <a:pt x="288860" y="802780"/>
                  </a:lnTo>
                  <a:lnTo>
                    <a:pt x="290936" y="809414"/>
                  </a:lnTo>
                  <a:lnTo>
                    <a:pt x="293035" y="816049"/>
                  </a:lnTo>
                  <a:lnTo>
                    <a:pt x="295152" y="822684"/>
                  </a:lnTo>
                  <a:lnTo>
                    <a:pt x="297281" y="829318"/>
                  </a:lnTo>
                  <a:lnTo>
                    <a:pt x="299419" y="835953"/>
                  </a:lnTo>
                  <a:lnTo>
                    <a:pt x="301560" y="842587"/>
                  </a:lnTo>
                  <a:lnTo>
                    <a:pt x="303702" y="849222"/>
                  </a:lnTo>
                  <a:lnTo>
                    <a:pt x="305842" y="855856"/>
                  </a:lnTo>
                  <a:lnTo>
                    <a:pt x="307982" y="862491"/>
                  </a:lnTo>
                  <a:lnTo>
                    <a:pt x="310123" y="869125"/>
                  </a:lnTo>
                  <a:lnTo>
                    <a:pt x="312267" y="875760"/>
                  </a:lnTo>
                  <a:lnTo>
                    <a:pt x="314419" y="882394"/>
                  </a:lnTo>
                  <a:lnTo>
                    <a:pt x="316583" y="889029"/>
                  </a:lnTo>
                  <a:lnTo>
                    <a:pt x="318765" y="895664"/>
                  </a:lnTo>
                  <a:lnTo>
                    <a:pt x="320973" y="902298"/>
                  </a:lnTo>
                  <a:lnTo>
                    <a:pt x="323211" y="908933"/>
                  </a:lnTo>
                  <a:lnTo>
                    <a:pt x="325484" y="915567"/>
                  </a:lnTo>
                  <a:lnTo>
                    <a:pt x="327796" y="922202"/>
                  </a:lnTo>
                  <a:lnTo>
                    <a:pt x="330147" y="928836"/>
                  </a:lnTo>
                  <a:lnTo>
                    <a:pt x="332541" y="935471"/>
                  </a:lnTo>
                  <a:lnTo>
                    <a:pt x="334977" y="942105"/>
                  </a:lnTo>
                  <a:lnTo>
                    <a:pt x="337455" y="948740"/>
                  </a:lnTo>
                  <a:lnTo>
                    <a:pt x="339977" y="955374"/>
                  </a:lnTo>
                  <a:lnTo>
                    <a:pt x="342536" y="962009"/>
                  </a:lnTo>
                  <a:lnTo>
                    <a:pt x="345126" y="968644"/>
                  </a:lnTo>
                  <a:lnTo>
                    <a:pt x="347743" y="975278"/>
                  </a:lnTo>
                  <a:lnTo>
                    <a:pt x="350385" y="981913"/>
                  </a:lnTo>
                  <a:lnTo>
                    <a:pt x="353047" y="988547"/>
                  </a:lnTo>
                  <a:lnTo>
                    <a:pt x="355726" y="995182"/>
                  </a:lnTo>
                  <a:lnTo>
                    <a:pt x="358420" y="1001816"/>
                  </a:lnTo>
                  <a:lnTo>
                    <a:pt x="361128" y="1008451"/>
                  </a:lnTo>
                  <a:lnTo>
                    <a:pt x="363848" y="1015085"/>
                  </a:lnTo>
                  <a:lnTo>
                    <a:pt x="366579" y="1021720"/>
                  </a:lnTo>
                  <a:lnTo>
                    <a:pt x="369320" y="1028355"/>
                  </a:lnTo>
                  <a:lnTo>
                    <a:pt x="372070" y="1034989"/>
                  </a:lnTo>
                  <a:lnTo>
                    <a:pt x="374827" y="1041624"/>
                  </a:lnTo>
                  <a:lnTo>
                    <a:pt x="377588" y="1048258"/>
                  </a:lnTo>
                  <a:lnTo>
                    <a:pt x="380351" y="1054893"/>
                  </a:lnTo>
                  <a:lnTo>
                    <a:pt x="383109" y="1061527"/>
                  </a:lnTo>
                  <a:lnTo>
                    <a:pt x="385854" y="1068162"/>
                  </a:lnTo>
                  <a:lnTo>
                    <a:pt x="388579" y="1074796"/>
                  </a:lnTo>
                  <a:lnTo>
                    <a:pt x="391276" y="1081431"/>
                  </a:lnTo>
                  <a:lnTo>
                    <a:pt x="393936" y="1088065"/>
                  </a:lnTo>
                  <a:lnTo>
                    <a:pt x="396552" y="1094700"/>
                  </a:lnTo>
                  <a:lnTo>
                    <a:pt x="399116" y="1101335"/>
                  </a:lnTo>
                  <a:lnTo>
                    <a:pt x="401622" y="1107969"/>
                  </a:lnTo>
                  <a:lnTo>
                    <a:pt x="404058" y="1114604"/>
                  </a:lnTo>
                  <a:lnTo>
                    <a:pt x="406425" y="1121238"/>
                  </a:lnTo>
                  <a:lnTo>
                    <a:pt x="408727" y="1127873"/>
                  </a:lnTo>
                  <a:lnTo>
                    <a:pt x="410966" y="1134507"/>
                  </a:lnTo>
                  <a:lnTo>
                    <a:pt x="413145" y="1141142"/>
                  </a:lnTo>
                  <a:lnTo>
                    <a:pt x="415270" y="1147776"/>
                  </a:lnTo>
                  <a:lnTo>
                    <a:pt x="417345" y="1154411"/>
                  </a:lnTo>
                  <a:lnTo>
                    <a:pt x="419375" y="1161045"/>
                  </a:lnTo>
                  <a:lnTo>
                    <a:pt x="421361" y="1167680"/>
                  </a:lnTo>
                  <a:lnTo>
                    <a:pt x="423307" y="1174315"/>
                  </a:lnTo>
                  <a:lnTo>
                    <a:pt x="425215" y="1180949"/>
                  </a:lnTo>
                  <a:lnTo>
                    <a:pt x="427082" y="1187584"/>
                  </a:lnTo>
                  <a:lnTo>
                    <a:pt x="428904" y="1194218"/>
                  </a:lnTo>
                  <a:lnTo>
                    <a:pt x="430672" y="1200853"/>
                  </a:lnTo>
                  <a:lnTo>
                    <a:pt x="432377" y="1207487"/>
                  </a:lnTo>
                  <a:lnTo>
                    <a:pt x="434009" y="1214122"/>
                  </a:lnTo>
                  <a:lnTo>
                    <a:pt x="435544" y="1220756"/>
                  </a:lnTo>
                  <a:lnTo>
                    <a:pt x="436972" y="1227391"/>
                  </a:lnTo>
                  <a:lnTo>
                    <a:pt x="438288" y="1234026"/>
                  </a:lnTo>
                  <a:lnTo>
                    <a:pt x="439482" y="1240660"/>
                  </a:lnTo>
                  <a:lnTo>
                    <a:pt x="440546" y="1247295"/>
                  </a:lnTo>
                  <a:lnTo>
                    <a:pt x="441476" y="1253929"/>
                  </a:lnTo>
                  <a:lnTo>
                    <a:pt x="442268" y="1260564"/>
                  </a:lnTo>
                  <a:lnTo>
                    <a:pt x="442922" y="1267198"/>
                  </a:lnTo>
                  <a:lnTo>
                    <a:pt x="443425" y="1273833"/>
                  </a:lnTo>
                  <a:lnTo>
                    <a:pt x="443791" y="1280467"/>
                  </a:lnTo>
                  <a:lnTo>
                    <a:pt x="444034" y="1287102"/>
                  </a:lnTo>
                  <a:lnTo>
                    <a:pt x="444161" y="1293736"/>
                  </a:lnTo>
                  <a:lnTo>
                    <a:pt x="444180" y="1300371"/>
                  </a:lnTo>
                  <a:lnTo>
                    <a:pt x="444099" y="1307006"/>
                  </a:lnTo>
                  <a:lnTo>
                    <a:pt x="443925" y="1313640"/>
                  </a:lnTo>
                  <a:lnTo>
                    <a:pt x="443666" y="1320275"/>
                  </a:lnTo>
                  <a:lnTo>
                    <a:pt x="443320" y="1326909"/>
                  </a:lnTo>
                  <a:lnTo>
                    <a:pt x="442897" y="1333544"/>
                  </a:lnTo>
                  <a:lnTo>
                    <a:pt x="442406" y="1340178"/>
                  </a:lnTo>
                  <a:lnTo>
                    <a:pt x="441851" y="1346813"/>
                  </a:lnTo>
                  <a:lnTo>
                    <a:pt x="441235" y="1353447"/>
                  </a:lnTo>
                  <a:lnTo>
                    <a:pt x="440559" y="1360082"/>
                  </a:lnTo>
                  <a:lnTo>
                    <a:pt x="439828" y="1366716"/>
                  </a:lnTo>
                  <a:lnTo>
                    <a:pt x="439044" y="1373351"/>
                  </a:lnTo>
                  <a:lnTo>
                    <a:pt x="438204" y="1379986"/>
                  </a:lnTo>
                  <a:lnTo>
                    <a:pt x="437316" y="1386620"/>
                  </a:lnTo>
                  <a:lnTo>
                    <a:pt x="436387" y="1393255"/>
                  </a:lnTo>
                  <a:lnTo>
                    <a:pt x="435421" y="1399889"/>
                  </a:lnTo>
                  <a:lnTo>
                    <a:pt x="434423" y="1406524"/>
                  </a:lnTo>
                  <a:lnTo>
                    <a:pt x="433396" y="1413158"/>
                  </a:lnTo>
                  <a:lnTo>
                    <a:pt x="432347" y="1419793"/>
                  </a:lnTo>
                  <a:lnTo>
                    <a:pt x="431278" y="1426427"/>
                  </a:lnTo>
                  <a:lnTo>
                    <a:pt x="430193" y="1433062"/>
                  </a:lnTo>
                  <a:lnTo>
                    <a:pt x="429094" y="1439697"/>
                  </a:lnTo>
                  <a:lnTo>
                    <a:pt x="427984" y="1446331"/>
                  </a:lnTo>
                  <a:lnTo>
                    <a:pt x="426862" y="1452966"/>
                  </a:lnTo>
                  <a:lnTo>
                    <a:pt x="425728" y="1459600"/>
                  </a:lnTo>
                  <a:lnTo>
                    <a:pt x="424578" y="1466235"/>
                  </a:lnTo>
                  <a:lnTo>
                    <a:pt x="423408" y="1472869"/>
                  </a:lnTo>
                  <a:lnTo>
                    <a:pt x="422214" y="1479504"/>
                  </a:lnTo>
                  <a:lnTo>
                    <a:pt x="420986" y="1486138"/>
                  </a:lnTo>
                  <a:lnTo>
                    <a:pt x="419716" y="1492773"/>
                  </a:lnTo>
                  <a:lnTo>
                    <a:pt x="418399" y="1499407"/>
                  </a:lnTo>
                  <a:lnTo>
                    <a:pt x="417030" y="1506042"/>
                  </a:lnTo>
                  <a:lnTo>
                    <a:pt x="415601" y="1512677"/>
                  </a:lnTo>
                  <a:lnTo>
                    <a:pt x="414109" y="1519311"/>
                  </a:lnTo>
                  <a:lnTo>
                    <a:pt x="412549" y="1525946"/>
                  </a:lnTo>
                  <a:lnTo>
                    <a:pt x="410919" y="1532580"/>
                  </a:lnTo>
                  <a:lnTo>
                    <a:pt x="409211" y="1539215"/>
                  </a:lnTo>
                  <a:lnTo>
                    <a:pt x="407431" y="1545849"/>
                  </a:lnTo>
                  <a:lnTo>
                    <a:pt x="405586" y="1552484"/>
                  </a:lnTo>
                  <a:lnTo>
                    <a:pt x="403682" y="1559118"/>
                  </a:lnTo>
                  <a:lnTo>
                    <a:pt x="401726" y="1565753"/>
                  </a:lnTo>
                  <a:lnTo>
                    <a:pt x="399727" y="1572387"/>
                  </a:lnTo>
                  <a:lnTo>
                    <a:pt x="397692" y="1579022"/>
                  </a:lnTo>
                  <a:lnTo>
                    <a:pt x="395631" y="1585657"/>
                  </a:lnTo>
                  <a:lnTo>
                    <a:pt x="393552" y="1592291"/>
                  </a:lnTo>
                  <a:lnTo>
                    <a:pt x="391467" y="1598926"/>
                  </a:lnTo>
                  <a:lnTo>
                    <a:pt x="389385" y="1605560"/>
                  </a:lnTo>
                  <a:lnTo>
                    <a:pt x="387313" y="1612195"/>
                  </a:lnTo>
                  <a:lnTo>
                    <a:pt x="385258" y="1618829"/>
                  </a:lnTo>
                  <a:lnTo>
                    <a:pt x="383223" y="1625464"/>
                  </a:lnTo>
                  <a:lnTo>
                    <a:pt x="381213" y="1632098"/>
                  </a:lnTo>
                  <a:lnTo>
                    <a:pt x="379232" y="1638733"/>
                  </a:lnTo>
                  <a:lnTo>
                    <a:pt x="377283" y="1645368"/>
                  </a:lnTo>
                  <a:lnTo>
                    <a:pt x="375367" y="1652002"/>
                  </a:lnTo>
                  <a:lnTo>
                    <a:pt x="373482" y="1658637"/>
                  </a:lnTo>
                  <a:lnTo>
                    <a:pt x="371627" y="1665271"/>
                  </a:lnTo>
                  <a:lnTo>
                    <a:pt x="369799" y="1671906"/>
                  </a:lnTo>
                  <a:lnTo>
                    <a:pt x="367996" y="1678540"/>
                  </a:lnTo>
                  <a:lnTo>
                    <a:pt x="366215" y="1685175"/>
                  </a:lnTo>
                  <a:lnTo>
                    <a:pt x="364452" y="1691809"/>
                  </a:lnTo>
                  <a:lnTo>
                    <a:pt x="362703" y="1698444"/>
                  </a:lnTo>
                  <a:lnTo>
                    <a:pt x="360961" y="1705078"/>
                  </a:lnTo>
                  <a:lnTo>
                    <a:pt x="359220" y="1711713"/>
                  </a:lnTo>
                  <a:lnTo>
                    <a:pt x="357476" y="1718348"/>
                  </a:lnTo>
                  <a:lnTo>
                    <a:pt x="355725" y="1724982"/>
                  </a:lnTo>
                  <a:lnTo>
                    <a:pt x="353961" y="1731617"/>
                  </a:lnTo>
                  <a:lnTo>
                    <a:pt x="352182" y="1738251"/>
                  </a:lnTo>
                  <a:lnTo>
                    <a:pt x="350387" y="1744886"/>
                  </a:lnTo>
                  <a:lnTo>
                    <a:pt x="348574" y="1751520"/>
                  </a:lnTo>
                  <a:lnTo>
                    <a:pt x="346745" y="1758155"/>
                  </a:lnTo>
                  <a:lnTo>
                    <a:pt x="344906" y="1764789"/>
                  </a:lnTo>
                  <a:lnTo>
                    <a:pt x="343060" y="1771424"/>
                  </a:lnTo>
                  <a:lnTo>
                    <a:pt x="341216" y="1778058"/>
                  </a:lnTo>
                  <a:lnTo>
                    <a:pt x="339379" y="1784693"/>
                  </a:lnTo>
                  <a:lnTo>
                    <a:pt x="337557" y="1791328"/>
                  </a:lnTo>
                  <a:lnTo>
                    <a:pt x="335758" y="1797962"/>
                  </a:lnTo>
                  <a:lnTo>
                    <a:pt x="333994" y="1804597"/>
                  </a:lnTo>
                  <a:lnTo>
                    <a:pt x="332272" y="1811231"/>
                  </a:lnTo>
                  <a:lnTo>
                    <a:pt x="330595" y="1817866"/>
                  </a:lnTo>
                  <a:lnTo>
                    <a:pt x="328967" y="1824500"/>
                  </a:lnTo>
                  <a:lnTo>
                    <a:pt x="327390" y="1831135"/>
                  </a:lnTo>
                  <a:lnTo>
                    <a:pt x="325864" y="1837769"/>
                  </a:lnTo>
                  <a:lnTo>
                    <a:pt x="324388" y="1844404"/>
                  </a:lnTo>
                  <a:lnTo>
                    <a:pt x="322959" y="1851039"/>
                  </a:lnTo>
                  <a:lnTo>
                    <a:pt x="321574" y="1857673"/>
                  </a:lnTo>
                  <a:lnTo>
                    <a:pt x="320227" y="1864308"/>
                  </a:lnTo>
                  <a:lnTo>
                    <a:pt x="318907" y="1870942"/>
                  </a:lnTo>
                  <a:lnTo>
                    <a:pt x="317606" y="1877577"/>
                  </a:lnTo>
                  <a:lnTo>
                    <a:pt x="316316" y="1884211"/>
                  </a:lnTo>
                  <a:lnTo>
                    <a:pt x="315032" y="1890846"/>
                  </a:lnTo>
                  <a:lnTo>
                    <a:pt x="313745" y="1897480"/>
                  </a:lnTo>
                  <a:lnTo>
                    <a:pt x="312450" y="1904115"/>
                  </a:lnTo>
                  <a:lnTo>
                    <a:pt x="311139" y="1910749"/>
                  </a:lnTo>
                  <a:lnTo>
                    <a:pt x="309808" y="1917384"/>
                  </a:lnTo>
                  <a:lnTo>
                    <a:pt x="308456" y="1924019"/>
                  </a:lnTo>
                  <a:lnTo>
                    <a:pt x="307080" y="1930653"/>
                  </a:lnTo>
                  <a:lnTo>
                    <a:pt x="305681" y="1937288"/>
                  </a:lnTo>
                  <a:lnTo>
                    <a:pt x="304258" y="1943922"/>
                  </a:lnTo>
                  <a:lnTo>
                    <a:pt x="302815" y="1950557"/>
                  </a:lnTo>
                  <a:lnTo>
                    <a:pt x="301352" y="1957191"/>
                  </a:lnTo>
                  <a:lnTo>
                    <a:pt x="299873" y="1963826"/>
                  </a:lnTo>
                  <a:lnTo>
                    <a:pt x="298383" y="1970460"/>
                  </a:lnTo>
                  <a:lnTo>
                    <a:pt x="296886" y="1977095"/>
                  </a:lnTo>
                  <a:lnTo>
                    <a:pt x="295390" y="1983729"/>
                  </a:lnTo>
                  <a:lnTo>
                    <a:pt x="293898" y="1990364"/>
                  </a:lnTo>
                  <a:lnTo>
                    <a:pt x="292417" y="1996999"/>
                  </a:lnTo>
                  <a:lnTo>
                    <a:pt x="290951" y="2003633"/>
                  </a:lnTo>
                  <a:lnTo>
                    <a:pt x="289507" y="2010268"/>
                  </a:lnTo>
                  <a:lnTo>
                    <a:pt x="288090" y="2016902"/>
                  </a:lnTo>
                  <a:lnTo>
                    <a:pt x="286710" y="2023537"/>
                  </a:lnTo>
                  <a:lnTo>
                    <a:pt x="285366" y="2030171"/>
                  </a:lnTo>
                  <a:lnTo>
                    <a:pt x="284062" y="2036806"/>
                  </a:lnTo>
                  <a:lnTo>
                    <a:pt x="282799" y="2043440"/>
                  </a:lnTo>
                  <a:lnTo>
                    <a:pt x="281581" y="2050075"/>
                  </a:lnTo>
                  <a:lnTo>
                    <a:pt x="280406" y="2056710"/>
                  </a:lnTo>
                  <a:lnTo>
                    <a:pt x="279274" y="2063344"/>
                  </a:lnTo>
                  <a:lnTo>
                    <a:pt x="278187" y="2069979"/>
                  </a:lnTo>
                  <a:lnTo>
                    <a:pt x="277143" y="2076613"/>
                  </a:lnTo>
                  <a:lnTo>
                    <a:pt x="276133" y="2083248"/>
                  </a:lnTo>
                  <a:lnTo>
                    <a:pt x="275154" y="2089882"/>
                  </a:lnTo>
                  <a:lnTo>
                    <a:pt x="274200" y="2096517"/>
                  </a:lnTo>
                  <a:lnTo>
                    <a:pt x="273269" y="2103151"/>
                  </a:lnTo>
                  <a:lnTo>
                    <a:pt x="272353" y="2109786"/>
                  </a:lnTo>
                  <a:lnTo>
                    <a:pt x="271450" y="2116420"/>
                  </a:lnTo>
                  <a:lnTo>
                    <a:pt x="270555" y="2123055"/>
                  </a:lnTo>
                  <a:lnTo>
                    <a:pt x="269663" y="2129690"/>
                  </a:lnTo>
                  <a:lnTo>
                    <a:pt x="268771" y="2136324"/>
                  </a:lnTo>
                  <a:lnTo>
                    <a:pt x="267879" y="2142959"/>
                  </a:lnTo>
                  <a:lnTo>
                    <a:pt x="266983" y="2149593"/>
                  </a:lnTo>
                  <a:lnTo>
                    <a:pt x="266086" y="2156228"/>
                  </a:lnTo>
                  <a:lnTo>
                    <a:pt x="265186" y="2162862"/>
                  </a:lnTo>
                  <a:lnTo>
                    <a:pt x="264287" y="2169497"/>
                  </a:lnTo>
                  <a:lnTo>
                    <a:pt x="263389" y="2176131"/>
                  </a:lnTo>
                  <a:lnTo>
                    <a:pt x="262496" y="2182766"/>
                  </a:lnTo>
                  <a:lnTo>
                    <a:pt x="261612" y="2189400"/>
                  </a:lnTo>
                  <a:lnTo>
                    <a:pt x="260740" y="2196035"/>
                  </a:lnTo>
                  <a:lnTo>
                    <a:pt x="259881" y="2202670"/>
                  </a:lnTo>
                  <a:lnTo>
                    <a:pt x="259041" y="2209304"/>
                  </a:lnTo>
                  <a:lnTo>
                    <a:pt x="258221" y="2215939"/>
                  </a:lnTo>
                  <a:lnTo>
                    <a:pt x="257423" y="2222573"/>
                  </a:lnTo>
                  <a:lnTo>
                    <a:pt x="256652" y="2229208"/>
                  </a:lnTo>
                  <a:lnTo>
                    <a:pt x="255911" y="2235842"/>
                  </a:lnTo>
                  <a:lnTo>
                    <a:pt x="255197" y="2242477"/>
                  </a:lnTo>
                  <a:lnTo>
                    <a:pt x="254511" y="2249111"/>
                  </a:lnTo>
                  <a:lnTo>
                    <a:pt x="253853" y="2255746"/>
                  </a:lnTo>
                  <a:lnTo>
                    <a:pt x="253222" y="2262381"/>
                  </a:lnTo>
                  <a:lnTo>
                    <a:pt x="252616" y="2269015"/>
                  </a:lnTo>
                  <a:lnTo>
                    <a:pt x="252035" y="2275650"/>
                  </a:lnTo>
                  <a:lnTo>
                    <a:pt x="251475" y="2282284"/>
                  </a:lnTo>
                  <a:lnTo>
                    <a:pt x="250937" y="2288919"/>
                  </a:lnTo>
                  <a:lnTo>
                    <a:pt x="250413" y="2295553"/>
                  </a:lnTo>
                  <a:lnTo>
                    <a:pt x="249902" y="2302188"/>
                  </a:lnTo>
                  <a:lnTo>
                    <a:pt x="249400" y="2308822"/>
                  </a:lnTo>
                  <a:lnTo>
                    <a:pt x="248905" y="2315457"/>
                  </a:lnTo>
                  <a:lnTo>
                    <a:pt x="248415" y="2322091"/>
                  </a:lnTo>
                  <a:lnTo>
                    <a:pt x="247927" y="2328726"/>
                  </a:lnTo>
                  <a:lnTo>
                    <a:pt x="247440" y="2335361"/>
                  </a:lnTo>
                  <a:lnTo>
                    <a:pt x="246955" y="2341995"/>
                  </a:lnTo>
                  <a:lnTo>
                    <a:pt x="246470" y="2348630"/>
                  </a:lnTo>
                  <a:lnTo>
                    <a:pt x="245989" y="2355264"/>
                  </a:lnTo>
                  <a:lnTo>
                    <a:pt x="245513" y="2361899"/>
                  </a:lnTo>
                  <a:lnTo>
                    <a:pt x="245045" y="2368533"/>
                  </a:lnTo>
                  <a:lnTo>
                    <a:pt x="244588" y="2375168"/>
                  </a:lnTo>
                  <a:lnTo>
                    <a:pt x="244147" y="2381802"/>
                  </a:lnTo>
                  <a:lnTo>
                    <a:pt x="243725" y="2388437"/>
                  </a:lnTo>
                  <a:lnTo>
                    <a:pt x="243329" y="2395071"/>
                  </a:lnTo>
                  <a:lnTo>
                    <a:pt x="242961" y="2401706"/>
                  </a:lnTo>
                  <a:lnTo>
                    <a:pt x="242621" y="2408341"/>
                  </a:lnTo>
                  <a:lnTo>
                    <a:pt x="242312" y="2414975"/>
                  </a:lnTo>
                  <a:lnTo>
                    <a:pt x="242033" y="2421610"/>
                  </a:lnTo>
                  <a:lnTo>
                    <a:pt x="241784" y="2428244"/>
                  </a:lnTo>
                  <a:lnTo>
                    <a:pt x="241563" y="2434879"/>
                  </a:lnTo>
                  <a:lnTo>
                    <a:pt x="241367" y="2441513"/>
                  </a:lnTo>
                  <a:lnTo>
                    <a:pt x="241193" y="2448148"/>
                  </a:lnTo>
                  <a:lnTo>
                    <a:pt x="241031" y="2454782"/>
                  </a:lnTo>
                  <a:lnTo>
                    <a:pt x="240876" y="2461417"/>
                  </a:lnTo>
                  <a:lnTo>
                    <a:pt x="240723" y="2468052"/>
                  </a:lnTo>
                  <a:lnTo>
                    <a:pt x="240564" y="2474686"/>
                  </a:lnTo>
                  <a:lnTo>
                    <a:pt x="240393" y="2481321"/>
                  </a:lnTo>
                  <a:lnTo>
                    <a:pt x="240207" y="2487955"/>
                  </a:lnTo>
                  <a:lnTo>
                    <a:pt x="239998" y="2494590"/>
                  </a:lnTo>
                  <a:lnTo>
                    <a:pt x="239760" y="2501224"/>
                  </a:lnTo>
                  <a:lnTo>
                    <a:pt x="239493" y="2507859"/>
                  </a:lnTo>
                  <a:lnTo>
                    <a:pt x="239197" y="2514493"/>
                  </a:lnTo>
                  <a:lnTo>
                    <a:pt x="238872" y="2521128"/>
                  </a:lnTo>
                  <a:lnTo>
                    <a:pt x="238517" y="2527762"/>
                  </a:lnTo>
                  <a:lnTo>
                    <a:pt x="238136" y="2534397"/>
                  </a:lnTo>
                  <a:lnTo>
                    <a:pt x="237731" y="2541032"/>
                  </a:lnTo>
                  <a:lnTo>
                    <a:pt x="237304" y="2547666"/>
                  </a:lnTo>
                  <a:lnTo>
                    <a:pt x="236858" y="2554301"/>
                  </a:lnTo>
                  <a:lnTo>
                    <a:pt x="236401" y="2560935"/>
                  </a:lnTo>
                  <a:lnTo>
                    <a:pt x="235937" y="2567570"/>
                  </a:lnTo>
                  <a:lnTo>
                    <a:pt x="235469" y="2574204"/>
                  </a:lnTo>
                  <a:lnTo>
                    <a:pt x="235003" y="2580839"/>
                  </a:lnTo>
                  <a:lnTo>
                    <a:pt x="234540" y="2587473"/>
                  </a:lnTo>
                  <a:lnTo>
                    <a:pt x="234086" y="2594108"/>
                  </a:lnTo>
                  <a:lnTo>
                    <a:pt x="233642" y="2600742"/>
                  </a:lnTo>
                  <a:lnTo>
                    <a:pt x="233213" y="2607377"/>
                  </a:lnTo>
                  <a:lnTo>
                    <a:pt x="232800" y="2614012"/>
                  </a:lnTo>
                  <a:lnTo>
                    <a:pt x="232403" y="2620646"/>
                  </a:lnTo>
                  <a:lnTo>
                    <a:pt x="232024" y="2627281"/>
                  </a:lnTo>
                  <a:lnTo>
                    <a:pt x="231664" y="2633915"/>
                  </a:lnTo>
                  <a:lnTo>
                    <a:pt x="231322" y="2640550"/>
                  </a:lnTo>
                  <a:lnTo>
                    <a:pt x="230999" y="2647184"/>
                  </a:lnTo>
                  <a:lnTo>
                    <a:pt x="230696" y="2653819"/>
                  </a:lnTo>
                  <a:lnTo>
                    <a:pt x="230414" y="2660453"/>
                  </a:lnTo>
                  <a:lnTo>
                    <a:pt x="230151" y="2667088"/>
                  </a:lnTo>
                  <a:lnTo>
                    <a:pt x="229906" y="2673723"/>
                  </a:lnTo>
                  <a:lnTo>
                    <a:pt x="229679" y="2680357"/>
                  </a:lnTo>
                  <a:lnTo>
                    <a:pt x="229469" y="2686992"/>
                  </a:lnTo>
                  <a:lnTo>
                    <a:pt x="229275" y="2693626"/>
                  </a:lnTo>
                  <a:lnTo>
                    <a:pt x="229096" y="2700261"/>
                  </a:lnTo>
                  <a:lnTo>
                    <a:pt x="228932" y="2706895"/>
                  </a:lnTo>
                  <a:lnTo>
                    <a:pt x="228781" y="2713530"/>
                  </a:lnTo>
                  <a:lnTo>
                    <a:pt x="228641" y="2720164"/>
                  </a:lnTo>
                  <a:lnTo>
                    <a:pt x="228510" y="2726799"/>
                  </a:lnTo>
                  <a:lnTo>
                    <a:pt x="228386" y="2733433"/>
                  </a:lnTo>
                  <a:lnTo>
                    <a:pt x="228268" y="2740068"/>
                  </a:lnTo>
                  <a:lnTo>
                    <a:pt x="228153" y="2746703"/>
                  </a:lnTo>
                  <a:lnTo>
                    <a:pt x="228041" y="2753337"/>
                  </a:lnTo>
                  <a:lnTo>
                    <a:pt x="227930" y="2759972"/>
                  </a:lnTo>
                  <a:lnTo>
                    <a:pt x="227818" y="2766606"/>
                  </a:lnTo>
                  <a:lnTo>
                    <a:pt x="227706" y="2773241"/>
                  </a:lnTo>
                  <a:lnTo>
                    <a:pt x="227592" y="2779875"/>
                  </a:lnTo>
                  <a:lnTo>
                    <a:pt x="227477" y="2786510"/>
                  </a:lnTo>
                  <a:lnTo>
                    <a:pt x="227361" y="2793144"/>
                  </a:lnTo>
                  <a:lnTo>
                    <a:pt x="227244" y="2799779"/>
                  </a:lnTo>
                  <a:lnTo>
                    <a:pt x="227128" y="2806413"/>
                  </a:lnTo>
                  <a:lnTo>
                    <a:pt x="227014" y="2813048"/>
                  </a:lnTo>
                  <a:lnTo>
                    <a:pt x="226904" y="2819683"/>
                  </a:lnTo>
                  <a:lnTo>
                    <a:pt x="226799" y="2826317"/>
                  </a:lnTo>
                  <a:lnTo>
                    <a:pt x="226700" y="2832952"/>
                  </a:lnTo>
                  <a:lnTo>
                    <a:pt x="226609" y="2839586"/>
                  </a:lnTo>
                  <a:lnTo>
                    <a:pt x="226525" y="2846221"/>
                  </a:lnTo>
                  <a:lnTo>
                    <a:pt x="226450" y="2852855"/>
                  </a:lnTo>
                  <a:lnTo>
                    <a:pt x="226385" y="2859490"/>
                  </a:lnTo>
                  <a:lnTo>
                    <a:pt x="226329" y="2866124"/>
                  </a:lnTo>
                  <a:lnTo>
                    <a:pt x="226283" y="2872759"/>
                  </a:lnTo>
                  <a:lnTo>
                    <a:pt x="226244" y="2879394"/>
                  </a:lnTo>
                  <a:lnTo>
                    <a:pt x="226213" y="2886028"/>
                  </a:lnTo>
                  <a:lnTo>
                    <a:pt x="226186" y="2892663"/>
                  </a:lnTo>
                  <a:lnTo>
                    <a:pt x="226163" y="2899297"/>
                  </a:lnTo>
                  <a:lnTo>
                    <a:pt x="226143" y="2905932"/>
                  </a:lnTo>
                  <a:lnTo>
                    <a:pt x="226123" y="2912566"/>
                  </a:lnTo>
                  <a:lnTo>
                    <a:pt x="226102" y="2919201"/>
                  </a:lnTo>
                  <a:lnTo>
                    <a:pt x="226079" y="2925835"/>
                  </a:lnTo>
                  <a:lnTo>
                    <a:pt x="226052" y="2932470"/>
                  </a:lnTo>
                  <a:lnTo>
                    <a:pt x="226020" y="2939104"/>
                  </a:lnTo>
                  <a:lnTo>
                    <a:pt x="225983" y="2945739"/>
                  </a:lnTo>
                  <a:lnTo>
                    <a:pt x="225941" y="2952374"/>
                  </a:lnTo>
                  <a:lnTo>
                    <a:pt x="225893" y="2959008"/>
                  </a:lnTo>
                  <a:lnTo>
                    <a:pt x="225839" y="2965643"/>
                  </a:lnTo>
                  <a:lnTo>
                    <a:pt x="225781" y="2972277"/>
                  </a:lnTo>
                  <a:lnTo>
                    <a:pt x="225717" y="2978912"/>
                  </a:lnTo>
                  <a:lnTo>
                    <a:pt x="225649" y="2985546"/>
                  </a:lnTo>
                  <a:lnTo>
                    <a:pt x="225578" y="2992181"/>
                  </a:lnTo>
                  <a:lnTo>
                    <a:pt x="225505" y="2998815"/>
                  </a:lnTo>
                  <a:lnTo>
                    <a:pt x="225430" y="3005450"/>
                  </a:lnTo>
                  <a:lnTo>
                    <a:pt x="225353" y="3012084"/>
                  </a:lnTo>
                  <a:lnTo>
                    <a:pt x="225277" y="3018719"/>
                  </a:lnTo>
                  <a:lnTo>
                    <a:pt x="225200" y="3025354"/>
                  </a:lnTo>
                  <a:lnTo>
                    <a:pt x="225123" y="3031988"/>
                  </a:lnTo>
                  <a:lnTo>
                    <a:pt x="225048" y="3038623"/>
                  </a:lnTo>
                  <a:lnTo>
                    <a:pt x="224973" y="3045257"/>
                  </a:lnTo>
                  <a:lnTo>
                    <a:pt x="224900" y="3051892"/>
                  </a:lnTo>
                  <a:lnTo>
                    <a:pt x="224828" y="3058526"/>
                  </a:lnTo>
                  <a:lnTo>
                    <a:pt x="224757" y="3065161"/>
                  </a:lnTo>
                  <a:lnTo>
                    <a:pt x="224688" y="3071795"/>
                  </a:lnTo>
                  <a:lnTo>
                    <a:pt x="224620" y="3078430"/>
                  </a:lnTo>
                  <a:lnTo>
                    <a:pt x="224554" y="3085065"/>
                  </a:lnTo>
                  <a:lnTo>
                    <a:pt x="224490" y="3091699"/>
                  </a:lnTo>
                  <a:lnTo>
                    <a:pt x="224426" y="3098334"/>
                  </a:lnTo>
                  <a:lnTo>
                    <a:pt x="224364" y="3104968"/>
                  </a:lnTo>
                  <a:lnTo>
                    <a:pt x="224303" y="3111603"/>
                  </a:lnTo>
                  <a:lnTo>
                    <a:pt x="224243" y="3118237"/>
                  </a:lnTo>
                  <a:lnTo>
                    <a:pt x="224182" y="3124872"/>
                  </a:lnTo>
                  <a:lnTo>
                    <a:pt x="224122" y="3131506"/>
                  </a:lnTo>
                  <a:lnTo>
                    <a:pt x="224062" y="3138141"/>
                  </a:lnTo>
                  <a:lnTo>
                    <a:pt x="224001" y="3144775"/>
                  </a:lnTo>
                  <a:lnTo>
                    <a:pt x="223939" y="3151410"/>
                  </a:lnTo>
                  <a:lnTo>
                    <a:pt x="223876" y="3158045"/>
                  </a:lnTo>
                  <a:lnTo>
                    <a:pt x="223811" y="3164679"/>
                  </a:lnTo>
                  <a:lnTo>
                    <a:pt x="223744" y="3171314"/>
                  </a:lnTo>
                  <a:lnTo>
                    <a:pt x="223676" y="3177948"/>
                  </a:lnTo>
                  <a:lnTo>
                    <a:pt x="223607" y="3184583"/>
                  </a:lnTo>
                  <a:lnTo>
                    <a:pt x="223536" y="3191217"/>
                  </a:lnTo>
                  <a:lnTo>
                    <a:pt x="223464" y="3197852"/>
                  </a:lnTo>
                  <a:lnTo>
                    <a:pt x="223393" y="3204486"/>
                  </a:lnTo>
                  <a:lnTo>
                    <a:pt x="223322" y="3211121"/>
                  </a:lnTo>
                  <a:lnTo>
                    <a:pt x="223253" y="3217755"/>
                  </a:lnTo>
                  <a:lnTo>
                    <a:pt x="223185" y="3224390"/>
                  </a:lnTo>
                  <a:lnTo>
                    <a:pt x="223121" y="3231025"/>
                  </a:lnTo>
                  <a:lnTo>
                    <a:pt x="223061" y="3237659"/>
                  </a:lnTo>
                  <a:lnTo>
                    <a:pt x="223007" y="3244294"/>
                  </a:lnTo>
                  <a:lnTo>
                    <a:pt x="222958" y="3250928"/>
                  </a:lnTo>
                  <a:lnTo>
                    <a:pt x="222916" y="3257563"/>
                  </a:lnTo>
                  <a:lnTo>
                    <a:pt x="222880" y="3264197"/>
                  </a:lnTo>
                  <a:lnTo>
                    <a:pt x="222852" y="3270832"/>
                  </a:lnTo>
                  <a:lnTo>
                    <a:pt x="222831" y="3277466"/>
                  </a:lnTo>
                  <a:lnTo>
                    <a:pt x="222817" y="3284101"/>
                  </a:lnTo>
                  <a:lnTo>
                    <a:pt x="222810" y="3290736"/>
                  </a:lnTo>
                  <a:lnTo>
                    <a:pt x="222810" y="3297370"/>
                  </a:lnTo>
                  <a:lnTo>
                    <a:pt x="222816" y="3304005"/>
                  </a:lnTo>
                  <a:lnTo>
                    <a:pt x="222827" y="3310639"/>
                  </a:lnTo>
                  <a:lnTo>
                    <a:pt x="222841" y="3317274"/>
                  </a:lnTo>
                  <a:lnTo>
                    <a:pt x="222858" y="3323908"/>
                  </a:lnTo>
                  <a:lnTo>
                    <a:pt x="222876" y="3330543"/>
                  </a:lnTo>
                  <a:lnTo>
                    <a:pt x="222893" y="3337177"/>
                  </a:lnTo>
                  <a:lnTo>
                    <a:pt x="222910" y="3343812"/>
                  </a:lnTo>
                  <a:lnTo>
                    <a:pt x="222922" y="3350446"/>
                  </a:lnTo>
                  <a:lnTo>
                    <a:pt x="222931" y="3357081"/>
                  </a:lnTo>
                  <a:lnTo>
                    <a:pt x="222935" y="3363716"/>
                  </a:lnTo>
                  <a:lnTo>
                    <a:pt x="222932" y="3370350"/>
                  </a:lnTo>
                  <a:lnTo>
                    <a:pt x="222924" y="3376985"/>
                  </a:lnTo>
                  <a:lnTo>
                    <a:pt x="222908" y="3383619"/>
                  </a:lnTo>
                  <a:lnTo>
                    <a:pt x="222886" y="3390254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6" name="pg36"/>
            <p:cNvSpPr/>
            <p:nvPr/>
          </p:nvSpPr>
          <p:spPr>
            <a:xfrm>
              <a:off x="5977169" y="3928838"/>
              <a:ext cx="417522" cy="3099216"/>
            </a:xfrm>
            <a:custGeom>
              <a:avLst/>
              <a:gdLst/>
              <a:ahLst/>
              <a:cxnLst/>
              <a:rect l="0" t="0" r="0" b="0"/>
              <a:pathLst>
                <a:path w="417522" h="3099216">
                  <a:moveTo>
                    <a:pt x="207963" y="3099216"/>
                  </a:moveTo>
                  <a:lnTo>
                    <a:pt x="207930" y="3093151"/>
                  </a:lnTo>
                  <a:lnTo>
                    <a:pt x="207898" y="3087086"/>
                  </a:lnTo>
                  <a:lnTo>
                    <a:pt x="207868" y="3081021"/>
                  </a:lnTo>
                  <a:lnTo>
                    <a:pt x="207840" y="3074956"/>
                  </a:lnTo>
                  <a:lnTo>
                    <a:pt x="207814" y="3068891"/>
                  </a:lnTo>
                  <a:lnTo>
                    <a:pt x="207790" y="3062826"/>
                  </a:lnTo>
                  <a:lnTo>
                    <a:pt x="207767" y="3056761"/>
                  </a:lnTo>
                  <a:lnTo>
                    <a:pt x="207747" y="3050696"/>
                  </a:lnTo>
                  <a:lnTo>
                    <a:pt x="207727" y="3044631"/>
                  </a:lnTo>
                  <a:lnTo>
                    <a:pt x="207709" y="3038566"/>
                  </a:lnTo>
                  <a:lnTo>
                    <a:pt x="207692" y="3032501"/>
                  </a:lnTo>
                  <a:lnTo>
                    <a:pt x="207676" y="3026436"/>
                  </a:lnTo>
                  <a:lnTo>
                    <a:pt x="207660" y="3020371"/>
                  </a:lnTo>
                  <a:lnTo>
                    <a:pt x="207645" y="3014306"/>
                  </a:lnTo>
                  <a:lnTo>
                    <a:pt x="207631" y="3008241"/>
                  </a:lnTo>
                  <a:lnTo>
                    <a:pt x="207616" y="3002176"/>
                  </a:lnTo>
                  <a:lnTo>
                    <a:pt x="207601" y="2996111"/>
                  </a:lnTo>
                  <a:lnTo>
                    <a:pt x="207586" y="2990046"/>
                  </a:lnTo>
                  <a:lnTo>
                    <a:pt x="207570" y="2983981"/>
                  </a:lnTo>
                  <a:lnTo>
                    <a:pt x="207553" y="2977916"/>
                  </a:lnTo>
                  <a:lnTo>
                    <a:pt x="207534" y="2971851"/>
                  </a:lnTo>
                  <a:lnTo>
                    <a:pt x="207514" y="2965786"/>
                  </a:lnTo>
                  <a:lnTo>
                    <a:pt x="207490" y="2959721"/>
                  </a:lnTo>
                  <a:lnTo>
                    <a:pt x="207464" y="2953656"/>
                  </a:lnTo>
                  <a:lnTo>
                    <a:pt x="207434" y="2947591"/>
                  </a:lnTo>
                  <a:lnTo>
                    <a:pt x="207401" y="2941526"/>
                  </a:lnTo>
                  <a:lnTo>
                    <a:pt x="207362" y="2935461"/>
                  </a:lnTo>
                  <a:lnTo>
                    <a:pt x="207319" y="2929396"/>
                  </a:lnTo>
                  <a:lnTo>
                    <a:pt x="207271" y="2923331"/>
                  </a:lnTo>
                  <a:lnTo>
                    <a:pt x="207217" y="2917266"/>
                  </a:lnTo>
                  <a:lnTo>
                    <a:pt x="207159" y="2911201"/>
                  </a:lnTo>
                  <a:lnTo>
                    <a:pt x="207095" y="2905136"/>
                  </a:lnTo>
                  <a:lnTo>
                    <a:pt x="207025" y="2899071"/>
                  </a:lnTo>
                  <a:lnTo>
                    <a:pt x="206949" y="2893006"/>
                  </a:lnTo>
                  <a:lnTo>
                    <a:pt x="206869" y="2886941"/>
                  </a:lnTo>
                  <a:lnTo>
                    <a:pt x="206784" y="2880876"/>
                  </a:lnTo>
                  <a:lnTo>
                    <a:pt x="206696" y="2874811"/>
                  </a:lnTo>
                  <a:lnTo>
                    <a:pt x="206604" y="2868746"/>
                  </a:lnTo>
                  <a:lnTo>
                    <a:pt x="206510" y="2862681"/>
                  </a:lnTo>
                  <a:lnTo>
                    <a:pt x="206413" y="2856616"/>
                  </a:lnTo>
                  <a:lnTo>
                    <a:pt x="206314" y="2850551"/>
                  </a:lnTo>
                  <a:lnTo>
                    <a:pt x="206216" y="2844486"/>
                  </a:lnTo>
                  <a:lnTo>
                    <a:pt x="206117" y="2838421"/>
                  </a:lnTo>
                  <a:lnTo>
                    <a:pt x="206019" y="2832356"/>
                  </a:lnTo>
                  <a:lnTo>
                    <a:pt x="205923" y="2826291"/>
                  </a:lnTo>
                  <a:lnTo>
                    <a:pt x="205828" y="2820226"/>
                  </a:lnTo>
                  <a:lnTo>
                    <a:pt x="205736" y="2814161"/>
                  </a:lnTo>
                  <a:lnTo>
                    <a:pt x="205647" y="2808096"/>
                  </a:lnTo>
                  <a:lnTo>
                    <a:pt x="205562" y="2802031"/>
                  </a:lnTo>
                  <a:lnTo>
                    <a:pt x="205479" y="2795966"/>
                  </a:lnTo>
                  <a:lnTo>
                    <a:pt x="205401" y="2789901"/>
                  </a:lnTo>
                  <a:lnTo>
                    <a:pt x="205326" y="2783836"/>
                  </a:lnTo>
                  <a:lnTo>
                    <a:pt x="205255" y="2777771"/>
                  </a:lnTo>
                  <a:lnTo>
                    <a:pt x="205189" y="2771706"/>
                  </a:lnTo>
                  <a:lnTo>
                    <a:pt x="205127" y="2765641"/>
                  </a:lnTo>
                  <a:lnTo>
                    <a:pt x="205069" y="2759576"/>
                  </a:lnTo>
                  <a:lnTo>
                    <a:pt x="205015" y="2753511"/>
                  </a:lnTo>
                  <a:lnTo>
                    <a:pt x="204965" y="2747446"/>
                  </a:lnTo>
                  <a:lnTo>
                    <a:pt x="204920" y="2741381"/>
                  </a:lnTo>
                  <a:lnTo>
                    <a:pt x="204878" y="2735316"/>
                  </a:lnTo>
                  <a:lnTo>
                    <a:pt x="204840" y="2729251"/>
                  </a:lnTo>
                  <a:lnTo>
                    <a:pt x="204806" y="2723186"/>
                  </a:lnTo>
                  <a:lnTo>
                    <a:pt x="204776" y="2717121"/>
                  </a:lnTo>
                  <a:lnTo>
                    <a:pt x="204748" y="2711056"/>
                  </a:lnTo>
                  <a:lnTo>
                    <a:pt x="204723" y="2704991"/>
                  </a:lnTo>
                  <a:lnTo>
                    <a:pt x="204700" y="2698926"/>
                  </a:lnTo>
                  <a:lnTo>
                    <a:pt x="204678" y="2692861"/>
                  </a:lnTo>
                  <a:lnTo>
                    <a:pt x="204657" y="2686796"/>
                  </a:lnTo>
                  <a:lnTo>
                    <a:pt x="204636" y="2680731"/>
                  </a:lnTo>
                  <a:lnTo>
                    <a:pt x="204614" y="2674666"/>
                  </a:lnTo>
                  <a:lnTo>
                    <a:pt x="204590" y="2668601"/>
                  </a:lnTo>
                  <a:lnTo>
                    <a:pt x="204563" y="2662536"/>
                  </a:lnTo>
                  <a:lnTo>
                    <a:pt x="204533" y="2656471"/>
                  </a:lnTo>
                  <a:lnTo>
                    <a:pt x="204499" y="2650406"/>
                  </a:lnTo>
                  <a:lnTo>
                    <a:pt x="204458" y="2644341"/>
                  </a:lnTo>
                  <a:lnTo>
                    <a:pt x="204411" y="2638276"/>
                  </a:lnTo>
                  <a:lnTo>
                    <a:pt x="204357" y="2632211"/>
                  </a:lnTo>
                  <a:lnTo>
                    <a:pt x="204295" y="2626146"/>
                  </a:lnTo>
                  <a:lnTo>
                    <a:pt x="204226" y="2620081"/>
                  </a:lnTo>
                  <a:lnTo>
                    <a:pt x="204147" y="2614016"/>
                  </a:lnTo>
                  <a:lnTo>
                    <a:pt x="204060" y="2607951"/>
                  </a:lnTo>
                  <a:lnTo>
                    <a:pt x="203962" y="2601886"/>
                  </a:lnTo>
                  <a:lnTo>
                    <a:pt x="203855" y="2595821"/>
                  </a:lnTo>
                  <a:lnTo>
                    <a:pt x="203738" y="2589756"/>
                  </a:lnTo>
                  <a:lnTo>
                    <a:pt x="203612" y="2583691"/>
                  </a:lnTo>
                  <a:lnTo>
                    <a:pt x="203477" y="2577626"/>
                  </a:lnTo>
                  <a:lnTo>
                    <a:pt x="203332" y="2571561"/>
                  </a:lnTo>
                  <a:lnTo>
                    <a:pt x="203179" y="2565496"/>
                  </a:lnTo>
                  <a:lnTo>
                    <a:pt x="203016" y="2559431"/>
                  </a:lnTo>
                  <a:lnTo>
                    <a:pt x="202844" y="2553366"/>
                  </a:lnTo>
                  <a:lnTo>
                    <a:pt x="202664" y="2547301"/>
                  </a:lnTo>
                  <a:lnTo>
                    <a:pt x="202475" y="2541236"/>
                  </a:lnTo>
                  <a:lnTo>
                    <a:pt x="202278" y="2535171"/>
                  </a:lnTo>
                  <a:lnTo>
                    <a:pt x="202072" y="2529106"/>
                  </a:lnTo>
                  <a:lnTo>
                    <a:pt x="201858" y="2523041"/>
                  </a:lnTo>
                  <a:lnTo>
                    <a:pt x="201634" y="2516976"/>
                  </a:lnTo>
                  <a:lnTo>
                    <a:pt x="201401" y="2510911"/>
                  </a:lnTo>
                  <a:lnTo>
                    <a:pt x="201159" y="2504846"/>
                  </a:lnTo>
                  <a:lnTo>
                    <a:pt x="200909" y="2498781"/>
                  </a:lnTo>
                  <a:lnTo>
                    <a:pt x="200650" y="2492716"/>
                  </a:lnTo>
                  <a:lnTo>
                    <a:pt x="200383" y="2486651"/>
                  </a:lnTo>
                  <a:lnTo>
                    <a:pt x="200107" y="2480586"/>
                  </a:lnTo>
                  <a:lnTo>
                    <a:pt x="199822" y="2474521"/>
                  </a:lnTo>
                  <a:lnTo>
                    <a:pt x="199529" y="2468456"/>
                  </a:lnTo>
                  <a:lnTo>
                    <a:pt x="199229" y="2462391"/>
                  </a:lnTo>
                  <a:lnTo>
                    <a:pt x="198923" y="2456326"/>
                  </a:lnTo>
                  <a:lnTo>
                    <a:pt x="198610" y="2450261"/>
                  </a:lnTo>
                  <a:lnTo>
                    <a:pt x="198292" y="2444196"/>
                  </a:lnTo>
                  <a:lnTo>
                    <a:pt x="197969" y="2438131"/>
                  </a:lnTo>
                  <a:lnTo>
                    <a:pt x="197642" y="2432066"/>
                  </a:lnTo>
                  <a:lnTo>
                    <a:pt x="197312" y="2426001"/>
                  </a:lnTo>
                  <a:lnTo>
                    <a:pt x="196981" y="2419936"/>
                  </a:lnTo>
                  <a:lnTo>
                    <a:pt x="196649" y="2413871"/>
                  </a:lnTo>
                  <a:lnTo>
                    <a:pt x="196319" y="2407806"/>
                  </a:lnTo>
                  <a:lnTo>
                    <a:pt x="195990" y="2401741"/>
                  </a:lnTo>
                  <a:lnTo>
                    <a:pt x="195664" y="2395676"/>
                  </a:lnTo>
                  <a:lnTo>
                    <a:pt x="195343" y="2389611"/>
                  </a:lnTo>
                  <a:lnTo>
                    <a:pt x="195030" y="2383546"/>
                  </a:lnTo>
                  <a:lnTo>
                    <a:pt x="194724" y="2377481"/>
                  </a:lnTo>
                  <a:lnTo>
                    <a:pt x="194428" y="2371416"/>
                  </a:lnTo>
                  <a:lnTo>
                    <a:pt x="194142" y="2365351"/>
                  </a:lnTo>
                  <a:lnTo>
                    <a:pt x="193869" y="2359286"/>
                  </a:lnTo>
                  <a:lnTo>
                    <a:pt x="193609" y="2353221"/>
                  </a:lnTo>
                  <a:lnTo>
                    <a:pt x="193367" y="2347156"/>
                  </a:lnTo>
                  <a:lnTo>
                    <a:pt x="193140" y="2341091"/>
                  </a:lnTo>
                  <a:lnTo>
                    <a:pt x="192930" y="2335026"/>
                  </a:lnTo>
                  <a:lnTo>
                    <a:pt x="192737" y="2328961"/>
                  </a:lnTo>
                  <a:lnTo>
                    <a:pt x="192559" y="2322896"/>
                  </a:lnTo>
                  <a:lnTo>
                    <a:pt x="192397" y="2316831"/>
                  </a:lnTo>
                  <a:lnTo>
                    <a:pt x="192249" y="2310766"/>
                  </a:lnTo>
                  <a:lnTo>
                    <a:pt x="192116" y="2304701"/>
                  </a:lnTo>
                  <a:lnTo>
                    <a:pt x="191992" y="2298636"/>
                  </a:lnTo>
                  <a:lnTo>
                    <a:pt x="191875" y="2292571"/>
                  </a:lnTo>
                  <a:lnTo>
                    <a:pt x="191761" y="2286506"/>
                  </a:lnTo>
                  <a:lnTo>
                    <a:pt x="191648" y="2280441"/>
                  </a:lnTo>
                  <a:lnTo>
                    <a:pt x="191531" y="2274376"/>
                  </a:lnTo>
                  <a:lnTo>
                    <a:pt x="191406" y="2268311"/>
                  </a:lnTo>
                  <a:lnTo>
                    <a:pt x="191267" y="2262246"/>
                  </a:lnTo>
                  <a:lnTo>
                    <a:pt x="191111" y="2256181"/>
                  </a:lnTo>
                  <a:lnTo>
                    <a:pt x="190934" y="2250116"/>
                  </a:lnTo>
                  <a:lnTo>
                    <a:pt x="190734" y="2244051"/>
                  </a:lnTo>
                  <a:lnTo>
                    <a:pt x="190508" y="2237986"/>
                  </a:lnTo>
                  <a:lnTo>
                    <a:pt x="190254" y="2231921"/>
                  </a:lnTo>
                  <a:lnTo>
                    <a:pt x="189970" y="2225856"/>
                  </a:lnTo>
                  <a:lnTo>
                    <a:pt x="189650" y="2219791"/>
                  </a:lnTo>
                  <a:lnTo>
                    <a:pt x="189299" y="2213726"/>
                  </a:lnTo>
                  <a:lnTo>
                    <a:pt x="188919" y="2207661"/>
                  </a:lnTo>
                  <a:lnTo>
                    <a:pt x="188512" y="2201596"/>
                  </a:lnTo>
                  <a:lnTo>
                    <a:pt x="188079" y="2195531"/>
                  </a:lnTo>
                  <a:lnTo>
                    <a:pt x="187624" y="2189466"/>
                  </a:lnTo>
                  <a:lnTo>
                    <a:pt x="187149" y="2183401"/>
                  </a:lnTo>
                  <a:lnTo>
                    <a:pt x="186657" y="2177336"/>
                  </a:lnTo>
                  <a:lnTo>
                    <a:pt x="186155" y="2171271"/>
                  </a:lnTo>
                  <a:lnTo>
                    <a:pt x="185646" y="2165206"/>
                  </a:lnTo>
                  <a:lnTo>
                    <a:pt x="185135" y="2159141"/>
                  </a:lnTo>
                  <a:lnTo>
                    <a:pt x="184624" y="2153076"/>
                  </a:lnTo>
                  <a:lnTo>
                    <a:pt x="184117" y="2147011"/>
                  </a:lnTo>
                  <a:lnTo>
                    <a:pt x="183616" y="2140946"/>
                  </a:lnTo>
                  <a:lnTo>
                    <a:pt x="183126" y="2134881"/>
                  </a:lnTo>
                  <a:lnTo>
                    <a:pt x="182646" y="2128816"/>
                  </a:lnTo>
                  <a:lnTo>
                    <a:pt x="182177" y="2122751"/>
                  </a:lnTo>
                  <a:lnTo>
                    <a:pt x="181719" y="2116686"/>
                  </a:lnTo>
                  <a:lnTo>
                    <a:pt x="181272" y="2110621"/>
                  </a:lnTo>
                  <a:lnTo>
                    <a:pt x="180834" y="2104556"/>
                  </a:lnTo>
                  <a:lnTo>
                    <a:pt x="180405" y="2098491"/>
                  </a:lnTo>
                  <a:lnTo>
                    <a:pt x="179984" y="2092426"/>
                  </a:lnTo>
                  <a:lnTo>
                    <a:pt x="179567" y="2086361"/>
                  </a:lnTo>
                  <a:lnTo>
                    <a:pt x="179153" y="2080296"/>
                  </a:lnTo>
                  <a:lnTo>
                    <a:pt x="178739" y="2074230"/>
                  </a:lnTo>
                  <a:lnTo>
                    <a:pt x="178325" y="2068165"/>
                  </a:lnTo>
                  <a:lnTo>
                    <a:pt x="177907" y="2062100"/>
                  </a:lnTo>
                  <a:lnTo>
                    <a:pt x="177486" y="2056035"/>
                  </a:lnTo>
                  <a:lnTo>
                    <a:pt x="177060" y="2049970"/>
                  </a:lnTo>
                  <a:lnTo>
                    <a:pt x="176628" y="2043905"/>
                  </a:lnTo>
                  <a:lnTo>
                    <a:pt x="176191" y="2037840"/>
                  </a:lnTo>
                  <a:lnTo>
                    <a:pt x="175749" y="2031775"/>
                  </a:lnTo>
                  <a:lnTo>
                    <a:pt x="175303" y="2025710"/>
                  </a:lnTo>
                  <a:lnTo>
                    <a:pt x="174855" y="2019645"/>
                  </a:lnTo>
                  <a:lnTo>
                    <a:pt x="174404" y="2013580"/>
                  </a:lnTo>
                  <a:lnTo>
                    <a:pt x="173953" y="2007515"/>
                  </a:lnTo>
                  <a:lnTo>
                    <a:pt x="173504" y="2001450"/>
                  </a:lnTo>
                  <a:lnTo>
                    <a:pt x="173058" y="1995385"/>
                  </a:lnTo>
                  <a:lnTo>
                    <a:pt x="172617" y="1989320"/>
                  </a:lnTo>
                  <a:lnTo>
                    <a:pt x="172182" y="1983255"/>
                  </a:lnTo>
                  <a:lnTo>
                    <a:pt x="171753" y="1977190"/>
                  </a:lnTo>
                  <a:lnTo>
                    <a:pt x="171333" y="1971125"/>
                  </a:lnTo>
                  <a:lnTo>
                    <a:pt x="170922" y="1965060"/>
                  </a:lnTo>
                  <a:lnTo>
                    <a:pt x="170519" y="1958995"/>
                  </a:lnTo>
                  <a:lnTo>
                    <a:pt x="170123" y="1952930"/>
                  </a:lnTo>
                  <a:lnTo>
                    <a:pt x="169733" y="1946865"/>
                  </a:lnTo>
                  <a:lnTo>
                    <a:pt x="169347" y="1940800"/>
                  </a:lnTo>
                  <a:lnTo>
                    <a:pt x="168964" y="1934735"/>
                  </a:lnTo>
                  <a:lnTo>
                    <a:pt x="168581" y="1928670"/>
                  </a:lnTo>
                  <a:lnTo>
                    <a:pt x="168194" y="1922605"/>
                  </a:lnTo>
                  <a:lnTo>
                    <a:pt x="167799" y="1916540"/>
                  </a:lnTo>
                  <a:lnTo>
                    <a:pt x="167394" y="1910475"/>
                  </a:lnTo>
                  <a:lnTo>
                    <a:pt x="166974" y="1904410"/>
                  </a:lnTo>
                  <a:lnTo>
                    <a:pt x="166535" y="1898345"/>
                  </a:lnTo>
                  <a:lnTo>
                    <a:pt x="166075" y="1892280"/>
                  </a:lnTo>
                  <a:lnTo>
                    <a:pt x="165588" y="1886215"/>
                  </a:lnTo>
                  <a:lnTo>
                    <a:pt x="165066" y="1880150"/>
                  </a:lnTo>
                  <a:lnTo>
                    <a:pt x="164510" y="1874085"/>
                  </a:lnTo>
                  <a:lnTo>
                    <a:pt x="163916" y="1868020"/>
                  </a:lnTo>
                  <a:lnTo>
                    <a:pt x="163283" y="1861955"/>
                  </a:lnTo>
                  <a:lnTo>
                    <a:pt x="162608" y="1855890"/>
                  </a:lnTo>
                  <a:lnTo>
                    <a:pt x="161890" y="1849825"/>
                  </a:lnTo>
                  <a:lnTo>
                    <a:pt x="161123" y="1843760"/>
                  </a:lnTo>
                  <a:lnTo>
                    <a:pt x="160303" y="1837695"/>
                  </a:lnTo>
                  <a:lnTo>
                    <a:pt x="159436" y="1831630"/>
                  </a:lnTo>
                  <a:lnTo>
                    <a:pt x="158523" y="1825565"/>
                  </a:lnTo>
                  <a:lnTo>
                    <a:pt x="157564" y="1819500"/>
                  </a:lnTo>
                  <a:lnTo>
                    <a:pt x="156559" y="1813435"/>
                  </a:lnTo>
                  <a:lnTo>
                    <a:pt x="155512" y="1807370"/>
                  </a:lnTo>
                  <a:lnTo>
                    <a:pt x="154421" y="1801305"/>
                  </a:lnTo>
                  <a:lnTo>
                    <a:pt x="153287" y="1795240"/>
                  </a:lnTo>
                  <a:lnTo>
                    <a:pt x="152118" y="1789175"/>
                  </a:lnTo>
                  <a:lnTo>
                    <a:pt x="150919" y="1783110"/>
                  </a:lnTo>
                  <a:lnTo>
                    <a:pt x="149693" y="1777045"/>
                  </a:lnTo>
                  <a:lnTo>
                    <a:pt x="148444" y="1770980"/>
                  </a:lnTo>
                  <a:lnTo>
                    <a:pt x="147176" y="1764915"/>
                  </a:lnTo>
                  <a:lnTo>
                    <a:pt x="145893" y="1758850"/>
                  </a:lnTo>
                  <a:lnTo>
                    <a:pt x="144601" y="1752785"/>
                  </a:lnTo>
                  <a:lnTo>
                    <a:pt x="143306" y="1746720"/>
                  </a:lnTo>
                  <a:lnTo>
                    <a:pt x="142012" y="1740655"/>
                  </a:lnTo>
                  <a:lnTo>
                    <a:pt x="140724" y="1734590"/>
                  </a:lnTo>
                  <a:lnTo>
                    <a:pt x="139445" y="1728525"/>
                  </a:lnTo>
                  <a:lnTo>
                    <a:pt x="138180" y="1722460"/>
                  </a:lnTo>
                  <a:lnTo>
                    <a:pt x="136932" y="1716395"/>
                  </a:lnTo>
                  <a:lnTo>
                    <a:pt x="135707" y="1710330"/>
                  </a:lnTo>
                  <a:lnTo>
                    <a:pt x="134505" y="1704265"/>
                  </a:lnTo>
                  <a:lnTo>
                    <a:pt x="133327" y="1698200"/>
                  </a:lnTo>
                  <a:lnTo>
                    <a:pt x="132173" y="1692135"/>
                  </a:lnTo>
                  <a:lnTo>
                    <a:pt x="131045" y="1686070"/>
                  </a:lnTo>
                  <a:lnTo>
                    <a:pt x="129942" y="1680005"/>
                  </a:lnTo>
                  <a:lnTo>
                    <a:pt x="128865" y="1673940"/>
                  </a:lnTo>
                  <a:lnTo>
                    <a:pt x="127814" y="1667875"/>
                  </a:lnTo>
                  <a:lnTo>
                    <a:pt x="126784" y="1661810"/>
                  </a:lnTo>
                  <a:lnTo>
                    <a:pt x="125773" y="1655745"/>
                  </a:lnTo>
                  <a:lnTo>
                    <a:pt x="124779" y="1649680"/>
                  </a:lnTo>
                  <a:lnTo>
                    <a:pt x="123798" y="1643615"/>
                  </a:lnTo>
                  <a:lnTo>
                    <a:pt x="122829" y="1637550"/>
                  </a:lnTo>
                  <a:lnTo>
                    <a:pt x="121869" y="1631485"/>
                  </a:lnTo>
                  <a:lnTo>
                    <a:pt x="120914" y="1625420"/>
                  </a:lnTo>
                  <a:lnTo>
                    <a:pt x="119961" y="1619355"/>
                  </a:lnTo>
                  <a:lnTo>
                    <a:pt x="119006" y="1613290"/>
                  </a:lnTo>
                  <a:lnTo>
                    <a:pt x="118047" y="1607225"/>
                  </a:lnTo>
                  <a:lnTo>
                    <a:pt x="117081" y="1601160"/>
                  </a:lnTo>
                  <a:lnTo>
                    <a:pt x="116106" y="1595095"/>
                  </a:lnTo>
                  <a:lnTo>
                    <a:pt x="115118" y="1589030"/>
                  </a:lnTo>
                  <a:lnTo>
                    <a:pt x="114114" y="1582965"/>
                  </a:lnTo>
                  <a:lnTo>
                    <a:pt x="113094" y="1576900"/>
                  </a:lnTo>
                  <a:lnTo>
                    <a:pt x="112056" y="1570835"/>
                  </a:lnTo>
                  <a:lnTo>
                    <a:pt x="110998" y="1564770"/>
                  </a:lnTo>
                  <a:lnTo>
                    <a:pt x="109920" y="1558705"/>
                  </a:lnTo>
                  <a:lnTo>
                    <a:pt x="108820" y="1552640"/>
                  </a:lnTo>
                  <a:lnTo>
                    <a:pt x="107697" y="1546575"/>
                  </a:lnTo>
                  <a:lnTo>
                    <a:pt x="106548" y="1540510"/>
                  </a:lnTo>
                  <a:lnTo>
                    <a:pt x="105377" y="1534445"/>
                  </a:lnTo>
                  <a:lnTo>
                    <a:pt x="104183" y="1528380"/>
                  </a:lnTo>
                  <a:lnTo>
                    <a:pt x="102968" y="1522315"/>
                  </a:lnTo>
                  <a:lnTo>
                    <a:pt x="101731" y="1516250"/>
                  </a:lnTo>
                  <a:lnTo>
                    <a:pt x="100474" y="1510185"/>
                  </a:lnTo>
                  <a:lnTo>
                    <a:pt x="99196" y="1504120"/>
                  </a:lnTo>
                  <a:lnTo>
                    <a:pt x="97898" y="1498055"/>
                  </a:lnTo>
                  <a:lnTo>
                    <a:pt x="96582" y="1491990"/>
                  </a:lnTo>
                  <a:lnTo>
                    <a:pt x="95251" y="1485925"/>
                  </a:lnTo>
                  <a:lnTo>
                    <a:pt x="93904" y="1479860"/>
                  </a:lnTo>
                  <a:lnTo>
                    <a:pt x="92542" y="1473795"/>
                  </a:lnTo>
                  <a:lnTo>
                    <a:pt x="91165" y="1467730"/>
                  </a:lnTo>
                  <a:lnTo>
                    <a:pt x="89772" y="1461665"/>
                  </a:lnTo>
                  <a:lnTo>
                    <a:pt x="88361" y="1455600"/>
                  </a:lnTo>
                  <a:lnTo>
                    <a:pt x="86934" y="1449535"/>
                  </a:lnTo>
                  <a:lnTo>
                    <a:pt x="85490" y="1443470"/>
                  </a:lnTo>
                  <a:lnTo>
                    <a:pt x="84025" y="1437405"/>
                  </a:lnTo>
                  <a:lnTo>
                    <a:pt x="82540" y="1431340"/>
                  </a:lnTo>
                  <a:lnTo>
                    <a:pt x="81032" y="1425275"/>
                  </a:lnTo>
                  <a:lnTo>
                    <a:pt x="79495" y="1419210"/>
                  </a:lnTo>
                  <a:lnTo>
                    <a:pt x="77927" y="1413145"/>
                  </a:lnTo>
                  <a:lnTo>
                    <a:pt x="76328" y="1407080"/>
                  </a:lnTo>
                  <a:lnTo>
                    <a:pt x="74697" y="1401015"/>
                  </a:lnTo>
                  <a:lnTo>
                    <a:pt x="73030" y="1394950"/>
                  </a:lnTo>
                  <a:lnTo>
                    <a:pt x="71328" y="1388885"/>
                  </a:lnTo>
                  <a:lnTo>
                    <a:pt x="69588" y="1382820"/>
                  </a:lnTo>
                  <a:lnTo>
                    <a:pt x="67806" y="1376755"/>
                  </a:lnTo>
                  <a:lnTo>
                    <a:pt x="65982" y="1370690"/>
                  </a:lnTo>
                  <a:lnTo>
                    <a:pt x="64121" y="1364625"/>
                  </a:lnTo>
                  <a:lnTo>
                    <a:pt x="62225" y="1358560"/>
                  </a:lnTo>
                  <a:lnTo>
                    <a:pt x="60296" y="1352495"/>
                  </a:lnTo>
                  <a:lnTo>
                    <a:pt x="58336" y="1346430"/>
                  </a:lnTo>
                  <a:lnTo>
                    <a:pt x="56350" y="1340365"/>
                  </a:lnTo>
                  <a:lnTo>
                    <a:pt x="54338" y="1334300"/>
                  </a:lnTo>
                  <a:lnTo>
                    <a:pt x="52310" y="1328235"/>
                  </a:lnTo>
                  <a:lnTo>
                    <a:pt x="50272" y="1322170"/>
                  </a:lnTo>
                  <a:lnTo>
                    <a:pt x="48232" y="1316105"/>
                  </a:lnTo>
                  <a:lnTo>
                    <a:pt x="46194" y="1310040"/>
                  </a:lnTo>
                  <a:lnTo>
                    <a:pt x="44166" y="1303975"/>
                  </a:lnTo>
                  <a:lnTo>
                    <a:pt x="42155" y="1297910"/>
                  </a:lnTo>
                  <a:lnTo>
                    <a:pt x="40172" y="1291845"/>
                  </a:lnTo>
                  <a:lnTo>
                    <a:pt x="38223" y="1285780"/>
                  </a:lnTo>
                  <a:lnTo>
                    <a:pt x="36313" y="1279715"/>
                  </a:lnTo>
                  <a:lnTo>
                    <a:pt x="34447" y="1273650"/>
                  </a:lnTo>
                  <a:lnTo>
                    <a:pt x="32631" y="1267585"/>
                  </a:lnTo>
                  <a:lnTo>
                    <a:pt x="30868" y="1261520"/>
                  </a:lnTo>
                  <a:lnTo>
                    <a:pt x="29162" y="1255455"/>
                  </a:lnTo>
                  <a:lnTo>
                    <a:pt x="27525" y="1249390"/>
                  </a:lnTo>
                  <a:lnTo>
                    <a:pt x="25955" y="1243325"/>
                  </a:lnTo>
                  <a:lnTo>
                    <a:pt x="24449" y="1237260"/>
                  </a:lnTo>
                  <a:lnTo>
                    <a:pt x="23007" y="1231195"/>
                  </a:lnTo>
                  <a:lnTo>
                    <a:pt x="21629" y="1225130"/>
                  </a:lnTo>
                  <a:lnTo>
                    <a:pt x="20314" y="1219065"/>
                  </a:lnTo>
                  <a:lnTo>
                    <a:pt x="19062" y="1213000"/>
                  </a:lnTo>
                  <a:lnTo>
                    <a:pt x="17878" y="1206935"/>
                  </a:lnTo>
                  <a:lnTo>
                    <a:pt x="16755" y="1200870"/>
                  </a:lnTo>
                  <a:lnTo>
                    <a:pt x="15688" y="1194805"/>
                  </a:lnTo>
                  <a:lnTo>
                    <a:pt x="14673" y="1188740"/>
                  </a:lnTo>
                  <a:lnTo>
                    <a:pt x="13709" y="1182675"/>
                  </a:lnTo>
                  <a:lnTo>
                    <a:pt x="12792" y="1176610"/>
                  </a:lnTo>
                  <a:lnTo>
                    <a:pt x="11922" y="1170545"/>
                  </a:lnTo>
                  <a:lnTo>
                    <a:pt x="11101" y="1164480"/>
                  </a:lnTo>
                  <a:lnTo>
                    <a:pt x="10322" y="1158415"/>
                  </a:lnTo>
                  <a:lnTo>
                    <a:pt x="9580" y="1152350"/>
                  </a:lnTo>
                  <a:lnTo>
                    <a:pt x="8874" y="1146285"/>
                  </a:lnTo>
                  <a:lnTo>
                    <a:pt x="8202" y="1140220"/>
                  </a:lnTo>
                  <a:lnTo>
                    <a:pt x="7562" y="1134155"/>
                  </a:lnTo>
                  <a:lnTo>
                    <a:pt x="6952" y="1128090"/>
                  </a:lnTo>
                  <a:lnTo>
                    <a:pt x="6375" y="1122025"/>
                  </a:lnTo>
                  <a:lnTo>
                    <a:pt x="5826" y="1115960"/>
                  </a:lnTo>
                  <a:lnTo>
                    <a:pt x="5301" y="1109895"/>
                  </a:lnTo>
                  <a:lnTo>
                    <a:pt x="4801" y="1103830"/>
                  </a:lnTo>
                  <a:lnTo>
                    <a:pt x="4325" y="1097765"/>
                  </a:lnTo>
                  <a:lnTo>
                    <a:pt x="3871" y="1091700"/>
                  </a:lnTo>
                  <a:lnTo>
                    <a:pt x="3439" y="1085635"/>
                  </a:lnTo>
                  <a:lnTo>
                    <a:pt x="3032" y="1079570"/>
                  </a:lnTo>
                  <a:lnTo>
                    <a:pt x="2647" y="1073505"/>
                  </a:lnTo>
                  <a:lnTo>
                    <a:pt x="2285" y="1067440"/>
                  </a:lnTo>
                  <a:lnTo>
                    <a:pt x="1943" y="1061375"/>
                  </a:lnTo>
                  <a:lnTo>
                    <a:pt x="1624" y="1055310"/>
                  </a:lnTo>
                  <a:lnTo>
                    <a:pt x="1328" y="1049245"/>
                  </a:lnTo>
                  <a:lnTo>
                    <a:pt x="1056" y="1043180"/>
                  </a:lnTo>
                  <a:lnTo>
                    <a:pt x="813" y="1037115"/>
                  </a:lnTo>
                  <a:lnTo>
                    <a:pt x="598" y="1031050"/>
                  </a:lnTo>
                  <a:lnTo>
                    <a:pt x="412" y="1024985"/>
                  </a:lnTo>
                  <a:lnTo>
                    <a:pt x="256" y="1018920"/>
                  </a:lnTo>
                  <a:lnTo>
                    <a:pt x="134" y="1012855"/>
                  </a:lnTo>
                  <a:lnTo>
                    <a:pt x="48" y="1006790"/>
                  </a:lnTo>
                  <a:lnTo>
                    <a:pt x="0" y="1000725"/>
                  </a:lnTo>
                  <a:lnTo>
                    <a:pt x="1" y="994660"/>
                  </a:lnTo>
                  <a:lnTo>
                    <a:pt x="50" y="988595"/>
                  </a:lnTo>
                  <a:lnTo>
                    <a:pt x="148" y="982530"/>
                  </a:lnTo>
                  <a:lnTo>
                    <a:pt x="299" y="976465"/>
                  </a:lnTo>
                  <a:lnTo>
                    <a:pt x="504" y="970400"/>
                  </a:lnTo>
                  <a:lnTo>
                    <a:pt x="767" y="964335"/>
                  </a:lnTo>
                  <a:lnTo>
                    <a:pt x="1090" y="958270"/>
                  </a:lnTo>
                  <a:lnTo>
                    <a:pt x="1485" y="952205"/>
                  </a:lnTo>
                  <a:lnTo>
                    <a:pt x="1943" y="946140"/>
                  </a:lnTo>
                  <a:lnTo>
                    <a:pt x="2464" y="940075"/>
                  </a:lnTo>
                  <a:lnTo>
                    <a:pt x="3045" y="934010"/>
                  </a:lnTo>
                  <a:lnTo>
                    <a:pt x="3686" y="927945"/>
                  </a:lnTo>
                  <a:lnTo>
                    <a:pt x="4384" y="921880"/>
                  </a:lnTo>
                  <a:lnTo>
                    <a:pt x="5137" y="915815"/>
                  </a:lnTo>
                  <a:lnTo>
                    <a:pt x="5952" y="909750"/>
                  </a:lnTo>
                  <a:lnTo>
                    <a:pt x="6816" y="903685"/>
                  </a:lnTo>
                  <a:lnTo>
                    <a:pt x="7725" y="897620"/>
                  </a:lnTo>
                  <a:lnTo>
                    <a:pt x="8677" y="891555"/>
                  </a:lnTo>
                  <a:lnTo>
                    <a:pt x="9670" y="885490"/>
                  </a:lnTo>
                  <a:lnTo>
                    <a:pt x="10703" y="879425"/>
                  </a:lnTo>
                  <a:lnTo>
                    <a:pt x="11777" y="873360"/>
                  </a:lnTo>
                  <a:lnTo>
                    <a:pt x="12899" y="867295"/>
                  </a:lnTo>
                  <a:lnTo>
                    <a:pt x="14064" y="861230"/>
                  </a:lnTo>
                  <a:lnTo>
                    <a:pt x="15276" y="855165"/>
                  </a:lnTo>
                  <a:lnTo>
                    <a:pt x="16537" y="849100"/>
                  </a:lnTo>
                  <a:lnTo>
                    <a:pt x="17853" y="843035"/>
                  </a:lnTo>
                  <a:lnTo>
                    <a:pt x="19228" y="836970"/>
                  </a:lnTo>
                  <a:lnTo>
                    <a:pt x="20666" y="830905"/>
                  </a:lnTo>
                  <a:lnTo>
                    <a:pt x="22189" y="824840"/>
                  </a:lnTo>
                  <a:lnTo>
                    <a:pt x="23787" y="818775"/>
                  </a:lnTo>
                  <a:lnTo>
                    <a:pt x="25464" y="812710"/>
                  </a:lnTo>
                  <a:lnTo>
                    <a:pt x="27222" y="806645"/>
                  </a:lnTo>
                  <a:lnTo>
                    <a:pt x="29064" y="800580"/>
                  </a:lnTo>
                  <a:lnTo>
                    <a:pt x="30989" y="794515"/>
                  </a:lnTo>
                  <a:lnTo>
                    <a:pt x="32998" y="788450"/>
                  </a:lnTo>
                  <a:lnTo>
                    <a:pt x="35101" y="782385"/>
                  </a:lnTo>
                  <a:lnTo>
                    <a:pt x="37277" y="776320"/>
                  </a:lnTo>
                  <a:lnTo>
                    <a:pt x="39521" y="770255"/>
                  </a:lnTo>
                  <a:lnTo>
                    <a:pt x="41825" y="764190"/>
                  </a:lnTo>
                  <a:lnTo>
                    <a:pt x="44182" y="758125"/>
                  </a:lnTo>
                  <a:lnTo>
                    <a:pt x="46583" y="752060"/>
                  </a:lnTo>
                  <a:lnTo>
                    <a:pt x="49020" y="745995"/>
                  </a:lnTo>
                  <a:lnTo>
                    <a:pt x="51485" y="739930"/>
                  </a:lnTo>
                  <a:lnTo>
                    <a:pt x="53962" y="733865"/>
                  </a:lnTo>
                  <a:lnTo>
                    <a:pt x="56446" y="727800"/>
                  </a:lnTo>
                  <a:lnTo>
                    <a:pt x="58926" y="721735"/>
                  </a:lnTo>
                  <a:lnTo>
                    <a:pt x="61399" y="715670"/>
                  </a:lnTo>
                  <a:lnTo>
                    <a:pt x="63857" y="709605"/>
                  </a:lnTo>
                  <a:lnTo>
                    <a:pt x="66297" y="703540"/>
                  </a:lnTo>
                  <a:lnTo>
                    <a:pt x="68711" y="697475"/>
                  </a:lnTo>
                  <a:lnTo>
                    <a:pt x="71102" y="691410"/>
                  </a:lnTo>
                  <a:lnTo>
                    <a:pt x="73470" y="685345"/>
                  </a:lnTo>
                  <a:lnTo>
                    <a:pt x="75816" y="679280"/>
                  </a:lnTo>
                  <a:lnTo>
                    <a:pt x="78142" y="673215"/>
                  </a:lnTo>
                  <a:lnTo>
                    <a:pt x="80451" y="667150"/>
                  </a:lnTo>
                  <a:lnTo>
                    <a:pt x="82746" y="661085"/>
                  </a:lnTo>
                  <a:lnTo>
                    <a:pt x="85030" y="655020"/>
                  </a:lnTo>
                  <a:lnTo>
                    <a:pt x="87311" y="648955"/>
                  </a:lnTo>
                  <a:lnTo>
                    <a:pt x="89593" y="642890"/>
                  </a:lnTo>
                  <a:lnTo>
                    <a:pt x="91880" y="636825"/>
                  </a:lnTo>
                  <a:lnTo>
                    <a:pt x="94176" y="630760"/>
                  </a:lnTo>
                  <a:lnTo>
                    <a:pt x="96484" y="624695"/>
                  </a:lnTo>
                  <a:lnTo>
                    <a:pt x="98809" y="618630"/>
                  </a:lnTo>
                  <a:lnTo>
                    <a:pt x="101156" y="612565"/>
                  </a:lnTo>
                  <a:lnTo>
                    <a:pt x="103525" y="606500"/>
                  </a:lnTo>
                  <a:lnTo>
                    <a:pt x="105915" y="600435"/>
                  </a:lnTo>
                  <a:lnTo>
                    <a:pt x="108327" y="594370"/>
                  </a:lnTo>
                  <a:lnTo>
                    <a:pt x="110759" y="588305"/>
                  </a:lnTo>
                  <a:lnTo>
                    <a:pt x="113212" y="582240"/>
                  </a:lnTo>
                  <a:lnTo>
                    <a:pt x="115682" y="576175"/>
                  </a:lnTo>
                  <a:lnTo>
                    <a:pt x="118168" y="570110"/>
                  </a:lnTo>
                  <a:lnTo>
                    <a:pt x="120663" y="564045"/>
                  </a:lnTo>
                  <a:lnTo>
                    <a:pt x="123163" y="557980"/>
                  </a:lnTo>
                  <a:lnTo>
                    <a:pt x="125661" y="551915"/>
                  </a:lnTo>
                  <a:lnTo>
                    <a:pt x="128155" y="545850"/>
                  </a:lnTo>
                  <a:lnTo>
                    <a:pt x="130638" y="539785"/>
                  </a:lnTo>
                  <a:lnTo>
                    <a:pt x="133103" y="533720"/>
                  </a:lnTo>
                  <a:lnTo>
                    <a:pt x="135542" y="527655"/>
                  </a:lnTo>
                  <a:lnTo>
                    <a:pt x="137951" y="521590"/>
                  </a:lnTo>
                  <a:lnTo>
                    <a:pt x="140325" y="515525"/>
                  </a:lnTo>
                  <a:lnTo>
                    <a:pt x="142660" y="509460"/>
                  </a:lnTo>
                  <a:lnTo>
                    <a:pt x="144951" y="503395"/>
                  </a:lnTo>
                  <a:lnTo>
                    <a:pt x="147194" y="497330"/>
                  </a:lnTo>
                  <a:lnTo>
                    <a:pt x="149383" y="491265"/>
                  </a:lnTo>
                  <a:lnTo>
                    <a:pt x="151508" y="485200"/>
                  </a:lnTo>
                  <a:lnTo>
                    <a:pt x="153575" y="479135"/>
                  </a:lnTo>
                  <a:lnTo>
                    <a:pt x="155582" y="473070"/>
                  </a:lnTo>
                  <a:lnTo>
                    <a:pt x="157528" y="467005"/>
                  </a:lnTo>
                  <a:lnTo>
                    <a:pt x="159411" y="460940"/>
                  </a:lnTo>
                  <a:lnTo>
                    <a:pt x="161231" y="454875"/>
                  </a:lnTo>
                  <a:lnTo>
                    <a:pt x="162986" y="448810"/>
                  </a:lnTo>
                  <a:lnTo>
                    <a:pt x="164671" y="442745"/>
                  </a:lnTo>
                  <a:lnTo>
                    <a:pt x="166295" y="436680"/>
                  </a:lnTo>
                  <a:lnTo>
                    <a:pt x="167862" y="430615"/>
                  </a:lnTo>
                  <a:lnTo>
                    <a:pt x="169372" y="424550"/>
                  </a:lnTo>
                  <a:lnTo>
                    <a:pt x="170828" y="418485"/>
                  </a:lnTo>
                  <a:lnTo>
                    <a:pt x="172233" y="412420"/>
                  </a:lnTo>
                  <a:lnTo>
                    <a:pt x="173586" y="406355"/>
                  </a:lnTo>
                  <a:lnTo>
                    <a:pt x="174889" y="400290"/>
                  </a:lnTo>
                  <a:lnTo>
                    <a:pt x="176149" y="394225"/>
                  </a:lnTo>
                  <a:lnTo>
                    <a:pt x="177371" y="388160"/>
                  </a:lnTo>
                  <a:lnTo>
                    <a:pt x="178556" y="382095"/>
                  </a:lnTo>
                  <a:lnTo>
                    <a:pt x="179707" y="376030"/>
                  </a:lnTo>
                  <a:lnTo>
                    <a:pt x="180827" y="369965"/>
                  </a:lnTo>
                  <a:lnTo>
                    <a:pt x="181915" y="363900"/>
                  </a:lnTo>
                  <a:lnTo>
                    <a:pt x="182971" y="357835"/>
                  </a:lnTo>
                  <a:lnTo>
                    <a:pt x="184001" y="351770"/>
                  </a:lnTo>
                  <a:lnTo>
                    <a:pt x="185006" y="345705"/>
                  </a:lnTo>
                  <a:lnTo>
                    <a:pt x="185987" y="339640"/>
                  </a:lnTo>
                  <a:lnTo>
                    <a:pt x="186943" y="333575"/>
                  </a:lnTo>
                  <a:lnTo>
                    <a:pt x="187876" y="327510"/>
                  </a:lnTo>
                  <a:lnTo>
                    <a:pt x="188783" y="321445"/>
                  </a:lnTo>
                  <a:lnTo>
                    <a:pt x="189664" y="315380"/>
                  </a:lnTo>
                  <a:lnTo>
                    <a:pt x="190521" y="309315"/>
                  </a:lnTo>
                  <a:lnTo>
                    <a:pt x="191354" y="303250"/>
                  </a:lnTo>
                  <a:lnTo>
                    <a:pt x="192164" y="297185"/>
                  </a:lnTo>
                  <a:lnTo>
                    <a:pt x="192949" y="291120"/>
                  </a:lnTo>
                  <a:lnTo>
                    <a:pt x="193710" y="285055"/>
                  </a:lnTo>
                  <a:lnTo>
                    <a:pt x="194445" y="278990"/>
                  </a:lnTo>
                  <a:lnTo>
                    <a:pt x="195153" y="272925"/>
                  </a:lnTo>
                  <a:lnTo>
                    <a:pt x="195836" y="266860"/>
                  </a:lnTo>
                  <a:lnTo>
                    <a:pt x="196496" y="260795"/>
                  </a:lnTo>
                  <a:lnTo>
                    <a:pt x="197131" y="254730"/>
                  </a:lnTo>
                  <a:lnTo>
                    <a:pt x="197743" y="248665"/>
                  </a:lnTo>
                  <a:lnTo>
                    <a:pt x="198332" y="242600"/>
                  </a:lnTo>
                  <a:lnTo>
                    <a:pt x="198895" y="236535"/>
                  </a:lnTo>
                  <a:lnTo>
                    <a:pt x="199432" y="230470"/>
                  </a:lnTo>
                  <a:lnTo>
                    <a:pt x="199947" y="224405"/>
                  </a:lnTo>
                  <a:lnTo>
                    <a:pt x="200440" y="218340"/>
                  </a:lnTo>
                  <a:lnTo>
                    <a:pt x="200911" y="212275"/>
                  </a:lnTo>
                  <a:lnTo>
                    <a:pt x="201361" y="206210"/>
                  </a:lnTo>
                  <a:lnTo>
                    <a:pt x="201789" y="200145"/>
                  </a:lnTo>
                  <a:lnTo>
                    <a:pt x="202195" y="194080"/>
                  </a:lnTo>
                  <a:lnTo>
                    <a:pt x="202578" y="188015"/>
                  </a:lnTo>
                  <a:lnTo>
                    <a:pt x="202942" y="181950"/>
                  </a:lnTo>
                  <a:lnTo>
                    <a:pt x="203287" y="175885"/>
                  </a:lnTo>
                  <a:lnTo>
                    <a:pt x="203614" y="169820"/>
                  </a:lnTo>
                  <a:lnTo>
                    <a:pt x="203923" y="163755"/>
                  </a:lnTo>
                  <a:lnTo>
                    <a:pt x="204215" y="157690"/>
                  </a:lnTo>
                  <a:lnTo>
                    <a:pt x="204488" y="151625"/>
                  </a:lnTo>
                  <a:lnTo>
                    <a:pt x="204744" y="145560"/>
                  </a:lnTo>
                  <a:lnTo>
                    <a:pt x="204985" y="139495"/>
                  </a:lnTo>
                  <a:lnTo>
                    <a:pt x="205211" y="133430"/>
                  </a:lnTo>
                  <a:lnTo>
                    <a:pt x="205424" y="127365"/>
                  </a:lnTo>
                  <a:lnTo>
                    <a:pt x="205623" y="121300"/>
                  </a:lnTo>
                  <a:lnTo>
                    <a:pt x="205810" y="115235"/>
                  </a:lnTo>
                  <a:lnTo>
                    <a:pt x="205984" y="109170"/>
                  </a:lnTo>
                  <a:lnTo>
                    <a:pt x="206146" y="103105"/>
                  </a:lnTo>
                  <a:lnTo>
                    <a:pt x="206297" y="97040"/>
                  </a:lnTo>
                  <a:lnTo>
                    <a:pt x="206440" y="90975"/>
                  </a:lnTo>
                  <a:lnTo>
                    <a:pt x="206573" y="84910"/>
                  </a:lnTo>
                  <a:lnTo>
                    <a:pt x="206698" y="78845"/>
                  </a:lnTo>
                  <a:lnTo>
                    <a:pt x="206815" y="72780"/>
                  </a:lnTo>
                  <a:lnTo>
                    <a:pt x="206925" y="66715"/>
                  </a:lnTo>
                  <a:lnTo>
                    <a:pt x="207029" y="60650"/>
                  </a:lnTo>
                  <a:lnTo>
                    <a:pt x="207127" y="54585"/>
                  </a:lnTo>
                  <a:lnTo>
                    <a:pt x="207220" y="48520"/>
                  </a:lnTo>
                  <a:lnTo>
                    <a:pt x="207309" y="42455"/>
                  </a:lnTo>
                  <a:lnTo>
                    <a:pt x="207393" y="36390"/>
                  </a:lnTo>
                  <a:lnTo>
                    <a:pt x="207475" y="30325"/>
                  </a:lnTo>
                  <a:lnTo>
                    <a:pt x="207553" y="24260"/>
                  </a:lnTo>
                  <a:lnTo>
                    <a:pt x="207629" y="18195"/>
                  </a:lnTo>
                  <a:lnTo>
                    <a:pt x="207702" y="12130"/>
                  </a:lnTo>
                  <a:lnTo>
                    <a:pt x="207772" y="6065"/>
                  </a:lnTo>
                  <a:lnTo>
                    <a:pt x="207841" y="0"/>
                  </a:lnTo>
                  <a:lnTo>
                    <a:pt x="209680" y="0"/>
                  </a:lnTo>
                  <a:lnTo>
                    <a:pt x="209749" y="6065"/>
                  </a:lnTo>
                  <a:lnTo>
                    <a:pt x="209820" y="12130"/>
                  </a:lnTo>
                  <a:lnTo>
                    <a:pt x="209893" y="18195"/>
                  </a:lnTo>
                  <a:lnTo>
                    <a:pt x="209968" y="24260"/>
                  </a:lnTo>
                  <a:lnTo>
                    <a:pt x="210046" y="30325"/>
                  </a:lnTo>
                  <a:lnTo>
                    <a:pt x="210128" y="36390"/>
                  </a:lnTo>
                  <a:lnTo>
                    <a:pt x="210213" y="42455"/>
                  </a:lnTo>
                  <a:lnTo>
                    <a:pt x="210301" y="48520"/>
                  </a:lnTo>
                  <a:lnTo>
                    <a:pt x="210395" y="54585"/>
                  </a:lnTo>
                  <a:lnTo>
                    <a:pt x="210492" y="60650"/>
                  </a:lnTo>
                  <a:lnTo>
                    <a:pt x="210596" y="66715"/>
                  </a:lnTo>
                  <a:lnTo>
                    <a:pt x="210706" y="72780"/>
                  </a:lnTo>
                  <a:lnTo>
                    <a:pt x="210823" y="78845"/>
                  </a:lnTo>
                  <a:lnTo>
                    <a:pt x="210948" y="84910"/>
                  </a:lnTo>
                  <a:lnTo>
                    <a:pt x="211082" y="90975"/>
                  </a:lnTo>
                  <a:lnTo>
                    <a:pt x="211224" y="97040"/>
                  </a:lnTo>
                  <a:lnTo>
                    <a:pt x="211375" y="103105"/>
                  </a:lnTo>
                  <a:lnTo>
                    <a:pt x="211537" y="109170"/>
                  </a:lnTo>
                  <a:lnTo>
                    <a:pt x="211711" y="115235"/>
                  </a:lnTo>
                  <a:lnTo>
                    <a:pt x="211898" y="121300"/>
                  </a:lnTo>
                  <a:lnTo>
                    <a:pt x="212098" y="127365"/>
                  </a:lnTo>
                  <a:lnTo>
                    <a:pt x="212310" y="133430"/>
                  </a:lnTo>
                  <a:lnTo>
                    <a:pt x="212537" y="139495"/>
                  </a:lnTo>
                  <a:lnTo>
                    <a:pt x="212777" y="145560"/>
                  </a:lnTo>
                  <a:lnTo>
                    <a:pt x="213033" y="151625"/>
                  </a:lnTo>
                  <a:lnTo>
                    <a:pt x="213307" y="157690"/>
                  </a:lnTo>
                  <a:lnTo>
                    <a:pt x="213598" y="163755"/>
                  </a:lnTo>
                  <a:lnTo>
                    <a:pt x="213907" y="169820"/>
                  </a:lnTo>
                  <a:lnTo>
                    <a:pt x="214234" y="175885"/>
                  </a:lnTo>
                  <a:lnTo>
                    <a:pt x="214579" y="181950"/>
                  </a:lnTo>
                  <a:lnTo>
                    <a:pt x="214943" y="188015"/>
                  </a:lnTo>
                  <a:lnTo>
                    <a:pt x="215327" y="194080"/>
                  </a:lnTo>
                  <a:lnTo>
                    <a:pt x="215732" y="200145"/>
                  </a:lnTo>
                  <a:lnTo>
                    <a:pt x="216161" y="206210"/>
                  </a:lnTo>
                  <a:lnTo>
                    <a:pt x="216610" y="212275"/>
                  </a:lnTo>
                  <a:lnTo>
                    <a:pt x="217081" y="218340"/>
                  </a:lnTo>
                  <a:lnTo>
                    <a:pt x="217574" y="224405"/>
                  </a:lnTo>
                  <a:lnTo>
                    <a:pt x="218089" y="230470"/>
                  </a:lnTo>
                  <a:lnTo>
                    <a:pt x="218626" y="236535"/>
                  </a:lnTo>
                  <a:lnTo>
                    <a:pt x="219190" y="242600"/>
                  </a:lnTo>
                  <a:lnTo>
                    <a:pt x="219778" y="248665"/>
                  </a:lnTo>
                  <a:lnTo>
                    <a:pt x="220390" y="254730"/>
                  </a:lnTo>
                  <a:lnTo>
                    <a:pt x="221025" y="260795"/>
                  </a:lnTo>
                  <a:lnTo>
                    <a:pt x="221685" y="266860"/>
                  </a:lnTo>
                  <a:lnTo>
                    <a:pt x="222369" y="272925"/>
                  </a:lnTo>
                  <a:lnTo>
                    <a:pt x="223076" y="278990"/>
                  </a:lnTo>
                  <a:lnTo>
                    <a:pt x="223811" y="285055"/>
                  </a:lnTo>
                  <a:lnTo>
                    <a:pt x="224572" y="291120"/>
                  </a:lnTo>
                  <a:lnTo>
                    <a:pt x="225358" y="297185"/>
                  </a:lnTo>
                  <a:lnTo>
                    <a:pt x="226167" y="303250"/>
                  </a:lnTo>
                  <a:lnTo>
                    <a:pt x="227000" y="309315"/>
                  </a:lnTo>
                  <a:lnTo>
                    <a:pt x="227857" y="315380"/>
                  </a:lnTo>
                  <a:lnTo>
                    <a:pt x="228738" y="321445"/>
                  </a:lnTo>
                  <a:lnTo>
                    <a:pt x="229645" y="327510"/>
                  </a:lnTo>
                  <a:lnTo>
                    <a:pt x="230578" y="333575"/>
                  </a:lnTo>
                  <a:lnTo>
                    <a:pt x="231535" y="339640"/>
                  </a:lnTo>
                  <a:lnTo>
                    <a:pt x="232515" y="345705"/>
                  </a:lnTo>
                  <a:lnTo>
                    <a:pt x="233520" y="351770"/>
                  </a:lnTo>
                  <a:lnTo>
                    <a:pt x="234550" y="357835"/>
                  </a:lnTo>
                  <a:lnTo>
                    <a:pt x="235607" y="363900"/>
                  </a:lnTo>
                  <a:lnTo>
                    <a:pt x="236694" y="369965"/>
                  </a:lnTo>
                  <a:lnTo>
                    <a:pt x="237814" y="376030"/>
                  </a:lnTo>
                  <a:lnTo>
                    <a:pt x="238965" y="382095"/>
                  </a:lnTo>
                  <a:lnTo>
                    <a:pt x="240150" y="388160"/>
                  </a:lnTo>
                  <a:lnTo>
                    <a:pt x="241372" y="394225"/>
                  </a:lnTo>
                  <a:lnTo>
                    <a:pt x="242633" y="400290"/>
                  </a:lnTo>
                  <a:lnTo>
                    <a:pt x="243935" y="406355"/>
                  </a:lnTo>
                  <a:lnTo>
                    <a:pt x="245288" y="412420"/>
                  </a:lnTo>
                  <a:lnTo>
                    <a:pt x="246693" y="418485"/>
                  </a:lnTo>
                  <a:lnTo>
                    <a:pt x="248150" y="424550"/>
                  </a:lnTo>
                  <a:lnTo>
                    <a:pt x="249660" y="430615"/>
                  </a:lnTo>
                  <a:lnTo>
                    <a:pt x="251226" y="436680"/>
                  </a:lnTo>
                  <a:lnTo>
                    <a:pt x="252851" y="442745"/>
                  </a:lnTo>
                  <a:lnTo>
                    <a:pt x="254535" y="448810"/>
                  </a:lnTo>
                  <a:lnTo>
                    <a:pt x="256290" y="454875"/>
                  </a:lnTo>
                  <a:lnTo>
                    <a:pt x="258110" y="460940"/>
                  </a:lnTo>
                  <a:lnTo>
                    <a:pt x="259994" y="467005"/>
                  </a:lnTo>
                  <a:lnTo>
                    <a:pt x="261939" y="473070"/>
                  </a:lnTo>
                  <a:lnTo>
                    <a:pt x="263946" y="479135"/>
                  </a:lnTo>
                  <a:lnTo>
                    <a:pt x="266013" y="485200"/>
                  </a:lnTo>
                  <a:lnTo>
                    <a:pt x="268138" y="491265"/>
                  </a:lnTo>
                  <a:lnTo>
                    <a:pt x="270327" y="497330"/>
                  </a:lnTo>
                  <a:lnTo>
                    <a:pt x="272570" y="503395"/>
                  </a:lnTo>
                  <a:lnTo>
                    <a:pt x="274862" y="509460"/>
                  </a:lnTo>
                  <a:lnTo>
                    <a:pt x="277196" y="515525"/>
                  </a:lnTo>
                  <a:lnTo>
                    <a:pt x="279571" y="521590"/>
                  </a:lnTo>
                  <a:lnTo>
                    <a:pt x="281980" y="527655"/>
                  </a:lnTo>
                  <a:lnTo>
                    <a:pt x="284418" y="533720"/>
                  </a:lnTo>
                  <a:lnTo>
                    <a:pt x="286884" y="539785"/>
                  </a:lnTo>
                  <a:lnTo>
                    <a:pt x="289366" y="545850"/>
                  </a:lnTo>
                  <a:lnTo>
                    <a:pt x="291860" y="551915"/>
                  </a:lnTo>
                  <a:lnTo>
                    <a:pt x="294359" y="557980"/>
                  </a:lnTo>
                  <a:lnTo>
                    <a:pt x="296858" y="564045"/>
                  </a:lnTo>
                  <a:lnTo>
                    <a:pt x="299353" y="570110"/>
                  </a:lnTo>
                  <a:lnTo>
                    <a:pt x="301839" y="576175"/>
                  </a:lnTo>
                  <a:lnTo>
                    <a:pt x="304309" y="582240"/>
                  </a:lnTo>
                  <a:lnTo>
                    <a:pt x="306762" y="588305"/>
                  </a:lnTo>
                  <a:lnTo>
                    <a:pt x="309195" y="594370"/>
                  </a:lnTo>
                  <a:lnTo>
                    <a:pt x="311607" y="600435"/>
                  </a:lnTo>
                  <a:lnTo>
                    <a:pt x="313997" y="606500"/>
                  </a:lnTo>
                  <a:lnTo>
                    <a:pt x="316365" y="612565"/>
                  </a:lnTo>
                  <a:lnTo>
                    <a:pt x="318712" y="618630"/>
                  </a:lnTo>
                  <a:lnTo>
                    <a:pt x="321037" y="624695"/>
                  </a:lnTo>
                  <a:lnTo>
                    <a:pt x="323346" y="630760"/>
                  </a:lnTo>
                  <a:lnTo>
                    <a:pt x="325642" y="636825"/>
                  </a:lnTo>
                  <a:lnTo>
                    <a:pt x="327928" y="642890"/>
                  </a:lnTo>
                  <a:lnTo>
                    <a:pt x="330210" y="648955"/>
                  </a:lnTo>
                  <a:lnTo>
                    <a:pt x="332491" y="655020"/>
                  </a:lnTo>
                  <a:lnTo>
                    <a:pt x="334776" y="661085"/>
                  </a:lnTo>
                  <a:lnTo>
                    <a:pt x="337070" y="667150"/>
                  </a:lnTo>
                  <a:lnTo>
                    <a:pt x="339379" y="673215"/>
                  </a:lnTo>
                  <a:lnTo>
                    <a:pt x="341705" y="679280"/>
                  </a:lnTo>
                  <a:lnTo>
                    <a:pt x="344051" y="685345"/>
                  </a:lnTo>
                  <a:lnTo>
                    <a:pt x="346419" y="691410"/>
                  </a:lnTo>
                  <a:lnTo>
                    <a:pt x="348810" y="697475"/>
                  </a:lnTo>
                  <a:lnTo>
                    <a:pt x="351224" y="703540"/>
                  </a:lnTo>
                  <a:lnTo>
                    <a:pt x="353664" y="709605"/>
                  </a:lnTo>
                  <a:lnTo>
                    <a:pt x="356122" y="715670"/>
                  </a:lnTo>
                  <a:lnTo>
                    <a:pt x="358595" y="721735"/>
                  </a:lnTo>
                  <a:lnTo>
                    <a:pt x="361076" y="727800"/>
                  </a:lnTo>
                  <a:lnTo>
                    <a:pt x="363559" y="733865"/>
                  </a:lnTo>
                  <a:lnTo>
                    <a:pt x="366037" y="739930"/>
                  </a:lnTo>
                  <a:lnTo>
                    <a:pt x="368502" y="745995"/>
                  </a:lnTo>
                  <a:lnTo>
                    <a:pt x="370938" y="752060"/>
                  </a:lnTo>
                  <a:lnTo>
                    <a:pt x="373339" y="758125"/>
                  </a:lnTo>
                  <a:lnTo>
                    <a:pt x="375696" y="764190"/>
                  </a:lnTo>
                  <a:lnTo>
                    <a:pt x="378000" y="770255"/>
                  </a:lnTo>
                  <a:lnTo>
                    <a:pt x="380244" y="776320"/>
                  </a:lnTo>
                  <a:lnTo>
                    <a:pt x="382421" y="782385"/>
                  </a:lnTo>
                  <a:lnTo>
                    <a:pt x="384523" y="788450"/>
                  </a:lnTo>
                  <a:lnTo>
                    <a:pt x="386532" y="794515"/>
                  </a:lnTo>
                  <a:lnTo>
                    <a:pt x="388457" y="800580"/>
                  </a:lnTo>
                  <a:lnTo>
                    <a:pt x="390299" y="806645"/>
                  </a:lnTo>
                  <a:lnTo>
                    <a:pt x="392058" y="812710"/>
                  </a:lnTo>
                  <a:lnTo>
                    <a:pt x="393735" y="818775"/>
                  </a:lnTo>
                  <a:lnTo>
                    <a:pt x="395333" y="824840"/>
                  </a:lnTo>
                  <a:lnTo>
                    <a:pt x="396855" y="830905"/>
                  </a:lnTo>
                  <a:lnTo>
                    <a:pt x="398294" y="836970"/>
                  </a:lnTo>
                  <a:lnTo>
                    <a:pt x="399668" y="843035"/>
                  </a:lnTo>
                  <a:lnTo>
                    <a:pt x="400984" y="849100"/>
                  </a:lnTo>
                  <a:lnTo>
                    <a:pt x="402245" y="855165"/>
                  </a:lnTo>
                  <a:lnTo>
                    <a:pt x="403457" y="861230"/>
                  </a:lnTo>
                  <a:lnTo>
                    <a:pt x="404622" y="867295"/>
                  </a:lnTo>
                  <a:lnTo>
                    <a:pt x="405744" y="873360"/>
                  </a:lnTo>
                  <a:lnTo>
                    <a:pt x="406818" y="879425"/>
                  </a:lnTo>
                  <a:lnTo>
                    <a:pt x="407851" y="885490"/>
                  </a:lnTo>
                  <a:lnTo>
                    <a:pt x="408845" y="891555"/>
                  </a:lnTo>
                  <a:lnTo>
                    <a:pt x="409797" y="897620"/>
                  </a:lnTo>
                  <a:lnTo>
                    <a:pt x="410706" y="903685"/>
                  </a:lnTo>
                  <a:lnTo>
                    <a:pt x="411569" y="909750"/>
                  </a:lnTo>
                  <a:lnTo>
                    <a:pt x="412384" y="915815"/>
                  </a:lnTo>
                  <a:lnTo>
                    <a:pt x="413137" y="921880"/>
                  </a:lnTo>
                  <a:lnTo>
                    <a:pt x="413836" y="927945"/>
                  </a:lnTo>
                  <a:lnTo>
                    <a:pt x="414476" y="934010"/>
                  </a:lnTo>
                  <a:lnTo>
                    <a:pt x="415058" y="940075"/>
                  </a:lnTo>
                  <a:lnTo>
                    <a:pt x="415578" y="946140"/>
                  </a:lnTo>
                  <a:lnTo>
                    <a:pt x="416036" y="952205"/>
                  </a:lnTo>
                  <a:lnTo>
                    <a:pt x="416431" y="958270"/>
                  </a:lnTo>
                  <a:lnTo>
                    <a:pt x="416754" y="964335"/>
                  </a:lnTo>
                  <a:lnTo>
                    <a:pt x="417017" y="970400"/>
                  </a:lnTo>
                  <a:lnTo>
                    <a:pt x="417223" y="976465"/>
                  </a:lnTo>
                  <a:lnTo>
                    <a:pt x="417373" y="982530"/>
                  </a:lnTo>
                  <a:lnTo>
                    <a:pt x="417471" y="988595"/>
                  </a:lnTo>
                  <a:lnTo>
                    <a:pt x="417520" y="994660"/>
                  </a:lnTo>
                  <a:lnTo>
                    <a:pt x="417522" y="1000725"/>
                  </a:lnTo>
                  <a:lnTo>
                    <a:pt x="417474" y="1006790"/>
                  </a:lnTo>
                  <a:lnTo>
                    <a:pt x="417387" y="1012855"/>
                  </a:lnTo>
                  <a:lnTo>
                    <a:pt x="417265" y="1018920"/>
                  </a:lnTo>
                  <a:lnTo>
                    <a:pt x="417109" y="1024985"/>
                  </a:lnTo>
                  <a:lnTo>
                    <a:pt x="416923" y="1031050"/>
                  </a:lnTo>
                  <a:lnTo>
                    <a:pt x="416708" y="1037115"/>
                  </a:lnTo>
                  <a:lnTo>
                    <a:pt x="416465" y="1043180"/>
                  </a:lnTo>
                  <a:lnTo>
                    <a:pt x="416193" y="1049245"/>
                  </a:lnTo>
                  <a:lnTo>
                    <a:pt x="415897" y="1055310"/>
                  </a:lnTo>
                  <a:lnTo>
                    <a:pt x="415578" y="1061375"/>
                  </a:lnTo>
                  <a:lnTo>
                    <a:pt x="415237" y="1067440"/>
                  </a:lnTo>
                  <a:lnTo>
                    <a:pt x="414874" y="1073505"/>
                  </a:lnTo>
                  <a:lnTo>
                    <a:pt x="414489" y="1079570"/>
                  </a:lnTo>
                  <a:lnTo>
                    <a:pt x="414083" y="1085635"/>
                  </a:lnTo>
                  <a:lnTo>
                    <a:pt x="413651" y="1091700"/>
                  </a:lnTo>
                  <a:lnTo>
                    <a:pt x="413197" y="1097765"/>
                  </a:lnTo>
                  <a:lnTo>
                    <a:pt x="412720" y="1103830"/>
                  </a:lnTo>
                  <a:lnTo>
                    <a:pt x="412220" y="1109895"/>
                  </a:lnTo>
                  <a:lnTo>
                    <a:pt x="411696" y="1115960"/>
                  </a:lnTo>
                  <a:lnTo>
                    <a:pt x="411146" y="1122025"/>
                  </a:lnTo>
                  <a:lnTo>
                    <a:pt x="410569" y="1128090"/>
                  </a:lnTo>
                  <a:lnTo>
                    <a:pt x="409959" y="1134155"/>
                  </a:lnTo>
                  <a:lnTo>
                    <a:pt x="409319" y="1140220"/>
                  </a:lnTo>
                  <a:lnTo>
                    <a:pt x="408647" y="1146285"/>
                  </a:lnTo>
                  <a:lnTo>
                    <a:pt x="407941" y="1152350"/>
                  </a:lnTo>
                  <a:lnTo>
                    <a:pt x="407200" y="1158415"/>
                  </a:lnTo>
                  <a:lnTo>
                    <a:pt x="406420" y="1164480"/>
                  </a:lnTo>
                  <a:lnTo>
                    <a:pt x="405599" y="1170545"/>
                  </a:lnTo>
                  <a:lnTo>
                    <a:pt x="404729" y="1176610"/>
                  </a:lnTo>
                  <a:lnTo>
                    <a:pt x="403813" y="1182675"/>
                  </a:lnTo>
                  <a:lnTo>
                    <a:pt x="402848" y="1188740"/>
                  </a:lnTo>
                  <a:lnTo>
                    <a:pt x="401834" y="1194805"/>
                  </a:lnTo>
                  <a:lnTo>
                    <a:pt x="400766" y="1200870"/>
                  </a:lnTo>
                  <a:lnTo>
                    <a:pt x="399643" y="1206935"/>
                  </a:lnTo>
                  <a:lnTo>
                    <a:pt x="398460" y="1213000"/>
                  </a:lnTo>
                  <a:lnTo>
                    <a:pt x="397207" y="1219065"/>
                  </a:lnTo>
                  <a:lnTo>
                    <a:pt x="395892" y="1225130"/>
                  </a:lnTo>
                  <a:lnTo>
                    <a:pt x="394514" y="1231195"/>
                  </a:lnTo>
                  <a:lnTo>
                    <a:pt x="393072" y="1237260"/>
                  </a:lnTo>
                  <a:lnTo>
                    <a:pt x="391566" y="1243325"/>
                  </a:lnTo>
                  <a:lnTo>
                    <a:pt x="389996" y="1249390"/>
                  </a:lnTo>
                  <a:lnTo>
                    <a:pt x="388359" y="1255455"/>
                  </a:lnTo>
                  <a:lnTo>
                    <a:pt x="386654" y="1261520"/>
                  </a:lnTo>
                  <a:lnTo>
                    <a:pt x="384891" y="1267585"/>
                  </a:lnTo>
                  <a:lnTo>
                    <a:pt x="383074" y="1273650"/>
                  </a:lnTo>
                  <a:lnTo>
                    <a:pt x="381208" y="1279715"/>
                  </a:lnTo>
                  <a:lnTo>
                    <a:pt x="379298" y="1285780"/>
                  </a:lnTo>
                  <a:lnTo>
                    <a:pt x="377349" y="1291845"/>
                  </a:lnTo>
                  <a:lnTo>
                    <a:pt x="375366" y="1297910"/>
                  </a:lnTo>
                  <a:lnTo>
                    <a:pt x="373355" y="1303975"/>
                  </a:lnTo>
                  <a:lnTo>
                    <a:pt x="371327" y="1310040"/>
                  </a:lnTo>
                  <a:lnTo>
                    <a:pt x="369290" y="1316105"/>
                  </a:lnTo>
                  <a:lnTo>
                    <a:pt x="367249" y="1322170"/>
                  </a:lnTo>
                  <a:lnTo>
                    <a:pt x="365211" y="1328235"/>
                  </a:lnTo>
                  <a:lnTo>
                    <a:pt x="363183" y="1334300"/>
                  </a:lnTo>
                  <a:lnTo>
                    <a:pt x="361172" y="1340365"/>
                  </a:lnTo>
                  <a:lnTo>
                    <a:pt x="359185" y="1346430"/>
                  </a:lnTo>
                  <a:lnTo>
                    <a:pt x="357225" y="1352495"/>
                  </a:lnTo>
                  <a:lnTo>
                    <a:pt x="355296" y="1358560"/>
                  </a:lnTo>
                  <a:lnTo>
                    <a:pt x="353400" y="1364625"/>
                  </a:lnTo>
                  <a:lnTo>
                    <a:pt x="351539" y="1370690"/>
                  </a:lnTo>
                  <a:lnTo>
                    <a:pt x="349716" y="1376755"/>
                  </a:lnTo>
                  <a:lnTo>
                    <a:pt x="347933" y="1382820"/>
                  </a:lnTo>
                  <a:lnTo>
                    <a:pt x="346193" y="1388885"/>
                  </a:lnTo>
                  <a:lnTo>
                    <a:pt x="344491" y="1394950"/>
                  </a:lnTo>
                  <a:lnTo>
                    <a:pt x="342825" y="1401015"/>
                  </a:lnTo>
                  <a:lnTo>
                    <a:pt x="341193" y="1407080"/>
                  </a:lnTo>
                  <a:lnTo>
                    <a:pt x="339594" y="1413145"/>
                  </a:lnTo>
                  <a:lnTo>
                    <a:pt x="338027" y="1419210"/>
                  </a:lnTo>
                  <a:lnTo>
                    <a:pt x="336489" y="1425275"/>
                  </a:lnTo>
                  <a:lnTo>
                    <a:pt x="334981" y="1431340"/>
                  </a:lnTo>
                  <a:lnTo>
                    <a:pt x="333496" y="1437405"/>
                  </a:lnTo>
                  <a:lnTo>
                    <a:pt x="332032" y="1443470"/>
                  </a:lnTo>
                  <a:lnTo>
                    <a:pt x="330587" y="1449535"/>
                  </a:lnTo>
                  <a:lnTo>
                    <a:pt x="329160" y="1455600"/>
                  </a:lnTo>
                  <a:lnTo>
                    <a:pt x="327750" y="1461665"/>
                  </a:lnTo>
                  <a:lnTo>
                    <a:pt x="326356" y="1467730"/>
                  </a:lnTo>
                  <a:lnTo>
                    <a:pt x="324979" y="1473795"/>
                  </a:lnTo>
                  <a:lnTo>
                    <a:pt x="323617" y="1479860"/>
                  </a:lnTo>
                  <a:lnTo>
                    <a:pt x="322270" y="1485925"/>
                  </a:lnTo>
                  <a:lnTo>
                    <a:pt x="320939" y="1491990"/>
                  </a:lnTo>
                  <a:lnTo>
                    <a:pt x="319624" y="1498055"/>
                  </a:lnTo>
                  <a:lnTo>
                    <a:pt x="318326" y="1504120"/>
                  </a:lnTo>
                  <a:lnTo>
                    <a:pt x="317047" y="1510185"/>
                  </a:lnTo>
                  <a:lnTo>
                    <a:pt x="315790" y="1516250"/>
                  </a:lnTo>
                  <a:lnTo>
                    <a:pt x="314554" y="1522315"/>
                  </a:lnTo>
                  <a:lnTo>
                    <a:pt x="313338" y="1528380"/>
                  </a:lnTo>
                  <a:lnTo>
                    <a:pt x="312145" y="1534445"/>
                  </a:lnTo>
                  <a:lnTo>
                    <a:pt x="310973" y="1540510"/>
                  </a:lnTo>
                  <a:lnTo>
                    <a:pt x="309825" y="1546575"/>
                  </a:lnTo>
                  <a:lnTo>
                    <a:pt x="308701" y="1552640"/>
                  </a:lnTo>
                  <a:lnTo>
                    <a:pt x="307601" y="1558705"/>
                  </a:lnTo>
                  <a:lnTo>
                    <a:pt x="306523" y="1564770"/>
                  </a:lnTo>
                  <a:lnTo>
                    <a:pt x="305466" y="1570835"/>
                  </a:lnTo>
                  <a:lnTo>
                    <a:pt x="304428" y="1576900"/>
                  </a:lnTo>
                  <a:lnTo>
                    <a:pt x="303407" y="1582965"/>
                  </a:lnTo>
                  <a:lnTo>
                    <a:pt x="302404" y="1589030"/>
                  </a:lnTo>
                  <a:lnTo>
                    <a:pt x="301416" y="1595095"/>
                  </a:lnTo>
                  <a:lnTo>
                    <a:pt x="300441" y="1601160"/>
                  </a:lnTo>
                  <a:lnTo>
                    <a:pt x="299475" y="1607225"/>
                  </a:lnTo>
                  <a:lnTo>
                    <a:pt x="298516" y="1613290"/>
                  </a:lnTo>
                  <a:lnTo>
                    <a:pt x="297560" y="1619355"/>
                  </a:lnTo>
                  <a:lnTo>
                    <a:pt x="296607" y="1625420"/>
                  </a:lnTo>
                  <a:lnTo>
                    <a:pt x="295652" y="1631485"/>
                  </a:lnTo>
                  <a:lnTo>
                    <a:pt x="294692" y="1637550"/>
                  </a:lnTo>
                  <a:lnTo>
                    <a:pt x="293723" y="1643615"/>
                  </a:lnTo>
                  <a:lnTo>
                    <a:pt x="292742" y="1649680"/>
                  </a:lnTo>
                  <a:lnTo>
                    <a:pt x="291748" y="1655745"/>
                  </a:lnTo>
                  <a:lnTo>
                    <a:pt x="290737" y="1661810"/>
                  </a:lnTo>
                  <a:lnTo>
                    <a:pt x="289707" y="1667875"/>
                  </a:lnTo>
                  <a:lnTo>
                    <a:pt x="288656" y="1673940"/>
                  </a:lnTo>
                  <a:lnTo>
                    <a:pt x="287580" y="1680005"/>
                  </a:lnTo>
                  <a:lnTo>
                    <a:pt x="286477" y="1686070"/>
                  </a:lnTo>
                  <a:lnTo>
                    <a:pt x="285348" y="1692135"/>
                  </a:lnTo>
                  <a:lnTo>
                    <a:pt x="284195" y="1698200"/>
                  </a:lnTo>
                  <a:lnTo>
                    <a:pt x="283016" y="1704265"/>
                  </a:lnTo>
                  <a:lnTo>
                    <a:pt x="281814" y="1710330"/>
                  </a:lnTo>
                  <a:lnTo>
                    <a:pt x="280589" y="1716395"/>
                  </a:lnTo>
                  <a:lnTo>
                    <a:pt x="279342" y="1722460"/>
                  </a:lnTo>
                  <a:lnTo>
                    <a:pt x="278076" y="1728525"/>
                  </a:lnTo>
                  <a:lnTo>
                    <a:pt x="276797" y="1734590"/>
                  </a:lnTo>
                  <a:lnTo>
                    <a:pt x="275509" y="1740655"/>
                  </a:lnTo>
                  <a:lnTo>
                    <a:pt x="274215" y="1746720"/>
                  </a:lnTo>
                  <a:lnTo>
                    <a:pt x="272920" y="1752785"/>
                  </a:lnTo>
                  <a:lnTo>
                    <a:pt x="271628" y="1758850"/>
                  </a:lnTo>
                  <a:lnTo>
                    <a:pt x="270346" y="1764915"/>
                  </a:lnTo>
                  <a:lnTo>
                    <a:pt x="269078" y="1770980"/>
                  </a:lnTo>
                  <a:lnTo>
                    <a:pt x="267829" y="1777045"/>
                  </a:lnTo>
                  <a:lnTo>
                    <a:pt x="266602" y="1783110"/>
                  </a:lnTo>
                  <a:lnTo>
                    <a:pt x="265403" y="1789175"/>
                  </a:lnTo>
                  <a:lnTo>
                    <a:pt x="264235" y="1795240"/>
                  </a:lnTo>
                  <a:lnTo>
                    <a:pt x="263101" y="1801305"/>
                  </a:lnTo>
                  <a:lnTo>
                    <a:pt x="262009" y="1807370"/>
                  </a:lnTo>
                  <a:lnTo>
                    <a:pt x="260962" y="1813435"/>
                  </a:lnTo>
                  <a:lnTo>
                    <a:pt x="259958" y="1819500"/>
                  </a:lnTo>
                  <a:lnTo>
                    <a:pt x="258998" y="1825565"/>
                  </a:lnTo>
                  <a:lnTo>
                    <a:pt x="258085" y="1831630"/>
                  </a:lnTo>
                  <a:lnTo>
                    <a:pt x="257218" y="1837695"/>
                  </a:lnTo>
                  <a:lnTo>
                    <a:pt x="256398" y="1843760"/>
                  </a:lnTo>
                  <a:lnTo>
                    <a:pt x="255632" y="1849825"/>
                  </a:lnTo>
                  <a:lnTo>
                    <a:pt x="254913" y="1855890"/>
                  </a:lnTo>
                  <a:lnTo>
                    <a:pt x="254238" y="1861955"/>
                  </a:lnTo>
                  <a:lnTo>
                    <a:pt x="253605" y="1868020"/>
                  </a:lnTo>
                  <a:lnTo>
                    <a:pt x="253012" y="1874085"/>
                  </a:lnTo>
                  <a:lnTo>
                    <a:pt x="252455" y="1880150"/>
                  </a:lnTo>
                  <a:lnTo>
                    <a:pt x="251933" y="1886215"/>
                  </a:lnTo>
                  <a:lnTo>
                    <a:pt x="251446" y="1892280"/>
                  </a:lnTo>
                  <a:lnTo>
                    <a:pt x="250986" y="1898345"/>
                  </a:lnTo>
                  <a:lnTo>
                    <a:pt x="250548" y="1904410"/>
                  </a:lnTo>
                  <a:lnTo>
                    <a:pt x="250128" y="1910475"/>
                  </a:lnTo>
                  <a:lnTo>
                    <a:pt x="249722" y="1916540"/>
                  </a:lnTo>
                  <a:lnTo>
                    <a:pt x="249327" y="1922605"/>
                  </a:lnTo>
                  <a:lnTo>
                    <a:pt x="248940" y="1928670"/>
                  </a:lnTo>
                  <a:lnTo>
                    <a:pt x="248557" y="1934735"/>
                  </a:lnTo>
                  <a:lnTo>
                    <a:pt x="248174" y="1940800"/>
                  </a:lnTo>
                  <a:lnTo>
                    <a:pt x="247788" y="1946865"/>
                  </a:lnTo>
                  <a:lnTo>
                    <a:pt x="247398" y="1952930"/>
                  </a:lnTo>
                  <a:lnTo>
                    <a:pt x="247002" y="1958995"/>
                  </a:lnTo>
                  <a:lnTo>
                    <a:pt x="246599" y="1965060"/>
                  </a:lnTo>
                  <a:lnTo>
                    <a:pt x="246188" y="1971125"/>
                  </a:lnTo>
                  <a:lnTo>
                    <a:pt x="245768" y="1977190"/>
                  </a:lnTo>
                  <a:lnTo>
                    <a:pt x="245340" y="1983255"/>
                  </a:lnTo>
                  <a:lnTo>
                    <a:pt x="244904" y="1989320"/>
                  </a:lnTo>
                  <a:lnTo>
                    <a:pt x="244463" y="1995385"/>
                  </a:lnTo>
                  <a:lnTo>
                    <a:pt x="244017" y="2001450"/>
                  </a:lnTo>
                  <a:lnTo>
                    <a:pt x="243568" y="2007515"/>
                  </a:lnTo>
                  <a:lnTo>
                    <a:pt x="243117" y="2013580"/>
                  </a:lnTo>
                  <a:lnTo>
                    <a:pt x="242667" y="2019645"/>
                  </a:lnTo>
                  <a:lnTo>
                    <a:pt x="242218" y="2025710"/>
                  </a:lnTo>
                  <a:lnTo>
                    <a:pt x="241772" y="2031775"/>
                  </a:lnTo>
                  <a:lnTo>
                    <a:pt x="241330" y="2037840"/>
                  </a:lnTo>
                  <a:lnTo>
                    <a:pt x="240893" y="2043905"/>
                  </a:lnTo>
                  <a:lnTo>
                    <a:pt x="240462" y="2049970"/>
                  </a:lnTo>
                  <a:lnTo>
                    <a:pt x="240035" y="2056035"/>
                  </a:lnTo>
                  <a:lnTo>
                    <a:pt x="239614" y="2062100"/>
                  </a:lnTo>
                  <a:lnTo>
                    <a:pt x="239197" y="2068165"/>
                  </a:lnTo>
                  <a:lnTo>
                    <a:pt x="238782" y="2074230"/>
                  </a:lnTo>
                  <a:lnTo>
                    <a:pt x="238368" y="2080296"/>
                  </a:lnTo>
                  <a:lnTo>
                    <a:pt x="237954" y="2086361"/>
                  </a:lnTo>
                  <a:lnTo>
                    <a:pt x="237537" y="2092426"/>
                  </a:lnTo>
                  <a:lnTo>
                    <a:pt x="237116" y="2098491"/>
                  </a:lnTo>
                  <a:lnTo>
                    <a:pt x="236687" y="2104556"/>
                  </a:lnTo>
                  <a:lnTo>
                    <a:pt x="236250" y="2110621"/>
                  </a:lnTo>
                  <a:lnTo>
                    <a:pt x="235802" y="2116686"/>
                  </a:lnTo>
                  <a:lnTo>
                    <a:pt x="235344" y="2122751"/>
                  </a:lnTo>
                  <a:lnTo>
                    <a:pt x="234875" y="2128816"/>
                  </a:lnTo>
                  <a:lnTo>
                    <a:pt x="234396" y="2134881"/>
                  </a:lnTo>
                  <a:lnTo>
                    <a:pt x="233905" y="2140946"/>
                  </a:lnTo>
                  <a:lnTo>
                    <a:pt x="233405" y="2147011"/>
                  </a:lnTo>
                  <a:lnTo>
                    <a:pt x="232898" y="2153076"/>
                  </a:lnTo>
                  <a:lnTo>
                    <a:pt x="232387" y="2159141"/>
                  </a:lnTo>
                  <a:lnTo>
                    <a:pt x="231875" y="2165206"/>
                  </a:lnTo>
                  <a:lnTo>
                    <a:pt x="231367" y="2171271"/>
                  </a:lnTo>
                  <a:lnTo>
                    <a:pt x="230864" y="2177336"/>
                  </a:lnTo>
                  <a:lnTo>
                    <a:pt x="230372" y="2183401"/>
                  </a:lnTo>
                  <a:lnTo>
                    <a:pt x="229898" y="2189466"/>
                  </a:lnTo>
                  <a:lnTo>
                    <a:pt x="229442" y="2195531"/>
                  </a:lnTo>
                  <a:lnTo>
                    <a:pt x="229010" y="2201596"/>
                  </a:lnTo>
                  <a:lnTo>
                    <a:pt x="228602" y="2207661"/>
                  </a:lnTo>
                  <a:lnTo>
                    <a:pt x="228222" y="2213726"/>
                  </a:lnTo>
                  <a:lnTo>
                    <a:pt x="227872" y="2219791"/>
                  </a:lnTo>
                  <a:lnTo>
                    <a:pt x="227551" y="2225856"/>
                  </a:lnTo>
                  <a:lnTo>
                    <a:pt x="227267" y="2231921"/>
                  </a:lnTo>
                  <a:lnTo>
                    <a:pt x="227013" y="2237986"/>
                  </a:lnTo>
                  <a:lnTo>
                    <a:pt x="226787" y="2244051"/>
                  </a:lnTo>
                  <a:lnTo>
                    <a:pt x="226587" y="2250116"/>
                  </a:lnTo>
                  <a:lnTo>
                    <a:pt x="226411" y="2256181"/>
                  </a:lnTo>
                  <a:lnTo>
                    <a:pt x="226254" y="2262246"/>
                  </a:lnTo>
                  <a:lnTo>
                    <a:pt x="226115" y="2268311"/>
                  </a:lnTo>
                  <a:lnTo>
                    <a:pt x="225991" y="2274376"/>
                  </a:lnTo>
                  <a:lnTo>
                    <a:pt x="225873" y="2280441"/>
                  </a:lnTo>
                  <a:lnTo>
                    <a:pt x="225760" y="2286506"/>
                  </a:lnTo>
                  <a:lnTo>
                    <a:pt x="225646" y="2292571"/>
                  </a:lnTo>
                  <a:lnTo>
                    <a:pt x="225529" y="2298636"/>
                  </a:lnTo>
                  <a:lnTo>
                    <a:pt x="225406" y="2304701"/>
                  </a:lnTo>
                  <a:lnTo>
                    <a:pt x="225272" y="2310766"/>
                  </a:lnTo>
                  <a:lnTo>
                    <a:pt x="225125" y="2316831"/>
                  </a:lnTo>
                  <a:lnTo>
                    <a:pt x="224962" y="2322896"/>
                  </a:lnTo>
                  <a:lnTo>
                    <a:pt x="224785" y="2328961"/>
                  </a:lnTo>
                  <a:lnTo>
                    <a:pt x="224591" y="2335026"/>
                  </a:lnTo>
                  <a:lnTo>
                    <a:pt x="224381" y="2341091"/>
                  </a:lnTo>
                  <a:lnTo>
                    <a:pt x="224155" y="2347156"/>
                  </a:lnTo>
                  <a:lnTo>
                    <a:pt x="223912" y="2353221"/>
                  </a:lnTo>
                  <a:lnTo>
                    <a:pt x="223652" y="2359286"/>
                  </a:lnTo>
                  <a:lnTo>
                    <a:pt x="223379" y="2365351"/>
                  </a:lnTo>
                  <a:lnTo>
                    <a:pt x="223093" y="2371416"/>
                  </a:lnTo>
                  <a:lnTo>
                    <a:pt x="222797" y="2377481"/>
                  </a:lnTo>
                  <a:lnTo>
                    <a:pt x="222492" y="2383546"/>
                  </a:lnTo>
                  <a:lnTo>
                    <a:pt x="222178" y="2389611"/>
                  </a:lnTo>
                  <a:lnTo>
                    <a:pt x="221858" y="2395676"/>
                  </a:lnTo>
                  <a:lnTo>
                    <a:pt x="221532" y="2401741"/>
                  </a:lnTo>
                  <a:lnTo>
                    <a:pt x="221203" y="2407806"/>
                  </a:lnTo>
                  <a:lnTo>
                    <a:pt x="220872" y="2413871"/>
                  </a:lnTo>
                  <a:lnTo>
                    <a:pt x="220540" y="2419936"/>
                  </a:lnTo>
                  <a:lnTo>
                    <a:pt x="220209" y="2426001"/>
                  </a:lnTo>
                  <a:lnTo>
                    <a:pt x="219879" y="2432066"/>
                  </a:lnTo>
                  <a:lnTo>
                    <a:pt x="219552" y="2438131"/>
                  </a:lnTo>
                  <a:lnTo>
                    <a:pt x="219230" y="2444196"/>
                  </a:lnTo>
                  <a:lnTo>
                    <a:pt x="218911" y="2450261"/>
                  </a:lnTo>
                  <a:lnTo>
                    <a:pt x="218599" y="2456326"/>
                  </a:lnTo>
                  <a:lnTo>
                    <a:pt x="218292" y="2462391"/>
                  </a:lnTo>
                  <a:lnTo>
                    <a:pt x="217992" y="2468456"/>
                  </a:lnTo>
                  <a:lnTo>
                    <a:pt x="217699" y="2474521"/>
                  </a:lnTo>
                  <a:lnTo>
                    <a:pt x="217414" y="2480586"/>
                  </a:lnTo>
                  <a:lnTo>
                    <a:pt x="217138" y="2486651"/>
                  </a:lnTo>
                  <a:lnTo>
                    <a:pt x="216871" y="2492716"/>
                  </a:lnTo>
                  <a:lnTo>
                    <a:pt x="216612" y="2498781"/>
                  </a:lnTo>
                  <a:lnTo>
                    <a:pt x="216362" y="2504846"/>
                  </a:lnTo>
                  <a:lnTo>
                    <a:pt x="216120" y="2510911"/>
                  </a:lnTo>
                  <a:lnTo>
                    <a:pt x="215887" y="2516976"/>
                  </a:lnTo>
                  <a:lnTo>
                    <a:pt x="215663" y="2523041"/>
                  </a:lnTo>
                  <a:lnTo>
                    <a:pt x="215449" y="2529106"/>
                  </a:lnTo>
                  <a:lnTo>
                    <a:pt x="215243" y="2535171"/>
                  </a:lnTo>
                  <a:lnTo>
                    <a:pt x="215046" y="2541236"/>
                  </a:lnTo>
                  <a:lnTo>
                    <a:pt x="214857" y="2547301"/>
                  </a:lnTo>
                  <a:lnTo>
                    <a:pt x="214677" y="2553366"/>
                  </a:lnTo>
                  <a:lnTo>
                    <a:pt x="214505" y="2559431"/>
                  </a:lnTo>
                  <a:lnTo>
                    <a:pt x="214342" y="2565496"/>
                  </a:lnTo>
                  <a:lnTo>
                    <a:pt x="214189" y="2571561"/>
                  </a:lnTo>
                  <a:lnTo>
                    <a:pt x="214045" y="2577626"/>
                  </a:lnTo>
                  <a:lnTo>
                    <a:pt x="213910" y="2583691"/>
                  </a:lnTo>
                  <a:lnTo>
                    <a:pt x="213784" y="2589756"/>
                  </a:lnTo>
                  <a:lnTo>
                    <a:pt x="213667" y="2595821"/>
                  </a:lnTo>
                  <a:lnTo>
                    <a:pt x="213559" y="2601886"/>
                  </a:lnTo>
                  <a:lnTo>
                    <a:pt x="213461" y="2607951"/>
                  </a:lnTo>
                  <a:lnTo>
                    <a:pt x="213374" y="2614016"/>
                  </a:lnTo>
                  <a:lnTo>
                    <a:pt x="213296" y="2620081"/>
                  </a:lnTo>
                  <a:lnTo>
                    <a:pt x="213226" y="2626146"/>
                  </a:lnTo>
                  <a:lnTo>
                    <a:pt x="213164" y="2632211"/>
                  </a:lnTo>
                  <a:lnTo>
                    <a:pt x="213110" y="2638276"/>
                  </a:lnTo>
                  <a:lnTo>
                    <a:pt x="213063" y="2644341"/>
                  </a:lnTo>
                  <a:lnTo>
                    <a:pt x="213022" y="2650406"/>
                  </a:lnTo>
                  <a:lnTo>
                    <a:pt x="212988" y="2656471"/>
                  </a:lnTo>
                  <a:lnTo>
                    <a:pt x="212958" y="2662536"/>
                  </a:lnTo>
                  <a:lnTo>
                    <a:pt x="212931" y="2668601"/>
                  </a:lnTo>
                  <a:lnTo>
                    <a:pt x="212908" y="2674666"/>
                  </a:lnTo>
                  <a:lnTo>
                    <a:pt x="212885" y="2680731"/>
                  </a:lnTo>
                  <a:lnTo>
                    <a:pt x="212864" y="2686796"/>
                  </a:lnTo>
                  <a:lnTo>
                    <a:pt x="212843" y="2692861"/>
                  </a:lnTo>
                  <a:lnTo>
                    <a:pt x="212822" y="2698926"/>
                  </a:lnTo>
                  <a:lnTo>
                    <a:pt x="212798" y="2704991"/>
                  </a:lnTo>
                  <a:lnTo>
                    <a:pt x="212773" y="2711056"/>
                  </a:lnTo>
                  <a:lnTo>
                    <a:pt x="212746" y="2717121"/>
                  </a:lnTo>
                  <a:lnTo>
                    <a:pt x="212715" y="2723186"/>
                  </a:lnTo>
                  <a:lnTo>
                    <a:pt x="212681" y="2729251"/>
                  </a:lnTo>
                  <a:lnTo>
                    <a:pt x="212643" y="2735316"/>
                  </a:lnTo>
                  <a:lnTo>
                    <a:pt x="212602" y="2741381"/>
                  </a:lnTo>
                  <a:lnTo>
                    <a:pt x="212556" y="2747446"/>
                  </a:lnTo>
                  <a:lnTo>
                    <a:pt x="212506" y="2753511"/>
                  </a:lnTo>
                  <a:lnTo>
                    <a:pt x="212452" y="2759576"/>
                  </a:lnTo>
                  <a:lnTo>
                    <a:pt x="212395" y="2765641"/>
                  </a:lnTo>
                  <a:lnTo>
                    <a:pt x="212333" y="2771706"/>
                  </a:lnTo>
                  <a:lnTo>
                    <a:pt x="212266" y="2777771"/>
                  </a:lnTo>
                  <a:lnTo>
                    <a:pt x="212195" y="2783836"/>
                  </a:lnTo>
                  <a:lnTo>
                    <a:pt x="212121" y="2789901"/>
                  </a:lnTo>
                  <a:lnTo>
                    <a:pt x="212042" y="2795966"/>
                  </a:lnTo>
                  <a:lnTo>
                    <a:pt x="211960" y="2802031"/>
                  </a:lnTo>
                  <a:lnTo>
                    <a:pt x="211874" y="2808096"/>
                  </a:lnTo>
                  <a:lnTo>
                    <a:pt x="211785" y="2814161"/>
                  </a:lnTo>
                  <a:lnTo>
                    <a:pt x="211693" y="2820226"/>
                  </a:lnTo>
                  <a:lnTo>
                    <a:pt x="211598" y="2826291"/>
                  </a:lnTo>
                  <a:lnTo>
                    <a:pt x="211502" y="2832356"/>
                  </a:lnTo>
                  <a:lnTo>
                    <a:pt x="211404" y="2838421"/>
                  </a:lnTo>
                  <a:lnTo>
                    <a:pt x="211306" y="2844486"/>
                  </a:lnTo>
                  <a:lnTo>
                    <a:pt x="211207" y="2850551"/>
                  </a:lnTo>
                  <a:lnTo>
                    <a:pt x="211109" y="2856616"/>
                  </a:lnTo>
                  <a:lnTo>
                    <a:pt x="211012" y="2862681"/>
                  </a:lnTo>
                  <a:lnTo>
                    <a:pt x="210917" y="2868746"/>
                  </a:lnTo>
                  <a:lnTo>
                    <a:pt x="210825" y="2874811"/>
                  </a:lnTo>
                  <a:lnTo>
                    <a:pt x="210737" y="2880876"/>
                  </a:lnTo>
                  <a:lnTo>
                    <a:pt x="210652" y="2886941"/>
                  </a:lnTo>
                  <a:lnTo>
                    <a:pt x="210572" y="2893006"/>
                  </a:lnTo>
                  <a:lnTo>
                    <a:pt x="210497" y="2899071"/>
                  </a:lnTo>
                  <a:lnTo>
                    <a:pt x="210427" y="2905136"/>
                  </a:lnTo>
                  <a:lnTo>
                    <a:pt x="210363" y="2911201"/>
                  </a:lnTo>
                  <a:lnTo>
                    <a:pt x="210304" y="2917266"/>
                  </a:lnTo>
                  <a:lnTo>
                    <a:pt x="210251" y="2923331"/>
                  </a:lnTo>
                  <a:lnTo>
                    <a:pt x="210202" y="2929396"/>
                  </a:lnTo>
                  <a:lnTo>
                    <a:pt x="210159" y="2935461"/>
                  </a:lnTo>
                  <a:lnTo>
                    <a:pt x="210121" y="2941526"/>
                  </a:lnTo>
                  <a:lnTo>
                    <a:pt x="210087" y="2947591"/>
                  </a:lnTo>
                  <a:lnTo>
                    <a:pt x="210057" y="2953656"/>
                  </a:lnTo>
                  <a:lnTo>
                    <a:pt x="210031" y="2959721"/>
                  </a:lnTo>
                  <a:lnTo>
                    <a:pt x="210008" y="2965786"/>
                  </a:lnTo>
                  <a:lnTo>
                    <a:pt x="209987" y="2971851"/>
                  </a:lnTo>
                  <a:lnTo>
                    <a:pt x="209968" y="2977916"/>
                  </a:lnTo>
                  <a:lnTo>
                    <a:pt x="209951" y="2983981"/>
                  </a:lnTo>
                  <a:lnTo>
                    <a:pt x="209935" y="2990046"/>
                  </a:lnTo>
                  <a:lnTo>
                    <a:pt x="209920" y="2996111"/>
                  </a:lnTo>
                  <a:lnTo>
                    <a:pt x="209905" y="3002176"/>
                  </a:lnTo>
                  <a:lnTo>
                    <a:pt x="209891" y="3008241"/>
                  </a:lnTo>
                  <a:lnTo>
                    <a:pt x="209876" y="3014306"/>
                  </a:lnTo>
                  <a:lnTo>
                    <a:pt x="209861" y="3020371"/>
                  </a:lnTo>
                  <a:lnTo>
                    <a:pt x="209846" y="3026436"/>
                  </a:lnTo>
                  <a:lnTo>
                    <a:pt x="209830" y="3032501"/>
                  </a:lnTo>
                  <a:lnTo>
                    <a:pt x="209812" y="3038566"/>
                  </a:lnTo>
                  <a:lnTo>
                    <a:pt x="209794" y="3044631"/>
                  </a:lnTo>
                  <a:lnTo>
                    <a:pt x="209775" y="3050696"/>
                  </a:lnTo>
                  <a:lnTo>
                    <a:pt x="209754" y="3056761"/>
                  </a:lnTo>
                  <a:lnTo>
                    <a:pt x="209732" y="3062826"/>
                  </a:lnTo>
                  <a:lnTo>
                    <a:pt x="209708" y="3068891"/>
                  </a:lnTo>
                  <a:lnTo>
                    <a:pt x="209682" y="3074956"/>
                  </a:lnTo>
                  <a:lnTo>
                    <a:pt x="209654" y="3081021"/>
                  </a:lnTo>
                  <a:lnTo>
                    <a:pt x="209624" y="3087086"/>
                  </a:lnTo>
                  <a:lnTo>
                    <a:pt x="209592" y="3093151"/>
                  </a:lnTo>
                  <a:lnTo>
                    <a:pt x="209558" y="3099216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" name="pg37"/>
            <p:cNvSpPr/>
            <p:nvPr/>
          </p:nvSpPr>
          <p:spPr>
            <a:xfrm>
              <a:off x="6586892" y="3708124"/>
              <a:ext cx="333996" cy="3324335"/>
            </a:xfrm>
            <a:custGeom>
              <a:avLst/>
              <a:gdLst/>
              <a:ahLst/>
              <a:cxnLst/>
              <a:rect l="0" t="0" r="0" b="0"/>
              <a:pathLst>
                <a:path w="333996" h="3324335">
                  <a:moveTo>
                    <a:pt x="163657" y="3324335"/>
                  </a:moveTo>
                  <a:lnTo>
                    <a:pt x="163507" y="3317830"/>
                  </a:lnTo>
                  <a:lnTo>
                    <a:pt x="163361" y="3311324"/>
                  </a:lnTo>
                  <a:lnTo>
                    <a:pt x="163217" y="3304819"/>
                  </a:lnTo>
                  <a:lnTo>
                    <a:pt x="163076" y="3298313"/>
                  </a:lnTo>
                  <a:lnTo>
                    <a:pt x="162938" y="3291808"/>
                  </a:lnTo>
                  <a:lnTo>
                    <a:pt x="162803" y="3285302"/>
                  </a:lnTo>
                  <a:lnTo>
                    <a:pt x="162670" y="3278797"/>
                  </a:lnTo>
                  <a:lnTo>
                    <a:pt x="162541" y="3272291"/>
                  </a:lnTo>
                  <a:lnTo>
                    <a:pt x="162415" y="3265785"/>
                  </a:lnTo>
                  <a:lnTo>
                    <a:pt x="162292" y="3259280"/>
                  </a:lnTo>
                  <a:lnTo>
                    <a:pt x="162171" y="3252774"/>
                  </a:lnTo>
                  <a:lnTo>
                    <a:pt x="162052" y="3246269"/>
                  </a:lnTo>
                  <a:lnTo>
                    <a:pt x="161934" y="3239763"/>
                  </a:lnTo>
                  <a:lnTo>
                    <a:pt x="161819" y="3233258"/>
                  </a:lnTo>
                  <a:lnTo>
                    <a:pt x="161705" y="3226752"/>
                  </a:lnTo>
                  <a:lnTo>
                    <a:pt x="161593" y="3220247"/>
                  </a:lnTo>
                  <a:lnTo>
                    <a:pt x="161481" y="3213741"/>
                  </a:lnTo>
                  <a:lnTo>
                    <a:pt x="161370" y="3207236"/>
                  </a:lnTo>
                  <a:lnTo>
                    <a:pt x="161259" y="3200730"/>
                  </a:lnTo>
                  <a:lnTo>
                    <a:pt x="161148" y="3194224"/>
                  </a:lnTo>
                  <a:lnTo>
                    <a:pt x="161037" y="3187719"/>
                  </a:lnTo>
                  <a:lnTo>
                    <a:pt x="160926" y="3181213"/>
                  </a:lnTo>
                  <a:lnTo>
                    <a:pt x="160814" y="3174708"/>
                  </a:lnTo>
                  <a:lnTo>
                    <a:pt x="160701" y="3168202"/>
                  </a:lnTo>
                  <a:lnTo>
                    <a:pt x="160588" y="3161697"/>
                  </a:lnTo>
                  <a:lnTo>
                    <a:pt x="160472" y="3155191"/>
                  </a:lnTo>
                  <a:lnTo>
                    <a:pt x="160355" y="3148686"/>
                  </a:lnTo>
                  <a:lnTo>
                    <a:pt x="160235" y="3142180"/>
                  </a:lnTo>
                  <a:lnTo>
                    <a:pt x="160114" y="3135674"/>
                  </a:lnTo>
                  <a:lnTo>
                    <a:pt x="159990" y="3129169"/>
                  </a:lnTo>
                  <a:lnTo>
                    <a:pt x="159864" y="3122663"/>
                  </a:lnTo>
                  <a:lnTo>
                    <a:pt x="159733" y="3116158"/>
                  </a:lnTo>
                  <a:lnTo>
                    <a:pt x="159600" y="3109652"/>
                  </a:lnTo>
                  <a:lnTo>
                    <a:pt x="159463" y="3103147"/>
                  </a:lnTo>
                  <a:lnTo>
                    <a:pt x="159323" y="3096641"/>
                  </a:lnTo>
                  <a:lnTo>
                    <a:pt x="159179" y="3090136"/>
                  </a:lnTo>
                  <a:lnTo>
                    <a:pt x="159030" y="3083630"/>
                  </a:lnTo>
                  <a:lnTo>
                    <a:pt x="158876" y="3077125"/>
                  </a:lnTo>
                  <a:lnTo>
                    <a:pt x="158717" y="3070619"/>
                  </a:lnTo>
                  <a:lnTo>
                    <a:pt x="158554" y="3064113"/>
                  </a:lnTo>
                  <a:lnTo>
                    <a:pt x="158386" y="3057608"/>
                  </a:lnTo>
                  <a:lnTo>
                    <a:pt x="158212" y="3051102"/>
                  </a:lnTo>
                  <a:lnTo>
                    <a:pt x="158031" y="3044597"/>
                  </a:lnTo>
                  <a:lnTo>
                    <a:pt x="157845" y="3038091"/>
                  </a:lnTo>
                  <a:lnTo>
                    <a:pt x="157652" y="3031586"/>
                  </a:lnTo>
                  <a:lnTo>
                    <a:pt x="157454" y="3025080"/>
                  </a:lnTo>
                  <a:lnTo>
                    <a:pt x="157248" y="3018575"/>
                  </a:lnTo>
                  <a:lnTo>
                    <a:pt x="157036" y="3012069"/>
                  </a:lnTo>
                  <a:lnTo>
                    <a:pt x="156816" y="3005563"/>
                  </a:lnTo>
                  <a:lnTo>
                    <a:pt x="156589" y="2999058"/>
                  </a:lnTo>
                  <a:lnTo>
                    <a:pt x="156356" y="2992552"/>
                  </a:lnTo>
                  <a:lnTo>
                    <a:pt x="156115" y="2986047"/>
                  </a:lnTo>
                  <a:lnTo>
                    <a:pt x="155868" y="2979541"/>
                  </a:lnTo>
                  <a:lnTo>
                    <a:pt x="155614" y="2973036"/>
                  </a:lnTo>
                  <a:lnTo>
                    <a:pt x="155352" y="2966530"/>
                  </a:lnTo>
                  <a:lnTo>
                    <a:pt x="155085" y="2960025"/>
                  </a:lnTo>
                  <a:lnTo>
                    <a:pt x="154813" y="2953519"/>
                  </a:lnTo>
                  <a:lnTo>
                    <a:pt x="154535" y="2947014"/>
                  </a:lnTo>
                  <a:lnTo>
                    <a:pt x="154252" y="2940508"/>
                  </a:lnTo>
                  <a:lnTo>
                    <a:pt x="153965" y="2934002"/>
                  </a:lnTo>
                  <a:lnTo>
                    <a:pt x="153673" y="2927497"/>
                  </a:lnTo>
                  <a:lnTo>
                    <a:pt x="153379" y="2920991"/>
                  </a:lnTo>
                  <a:lnTo>
                    <a:pt x="153082" y="2914486"/>
                  </a:lnTo>
                  <a:lnTo>
                    <a:pt x="152783" y="2907980"/>
                  </a:lnTo>
                  <a:lnTo>
                    <a:pt x="152482" y="2901475"/>
                  </a:lnTo>
                  <a:lnTo>
                    <a:pt x="152179" y="2894969"/>
                  </a:lnTo>
                  <a:lnTo>
                    <a:pt x="151875" y="2888464"/>
                  </a:lnTo>
                  <a:lnTo>
                    <a:pt x="151570" y="2881958"/>
                  </a:lnTo>
                  <a:lnTo>
                    <a:pt x="151264" y="2875452"/>
                  </a:lnTo>
                  <a:lnTo>
                    <a:pt x="150957" y="2868947"/>
                  </a:lnTo>
                  <a:lnTo>
                    <a:pt x="150649" y="2862441"/>
                  </a:lnTo>
                  <a:lnTo>
                    <a:pt x="150340" y="2855936"/>
                  </a:lnTo>
                  <a:lnTo>
                    <a:pt x="150030" y="2849430"/>
                  </a:lnTo>
                  <a:lnTo>
                    <a:pt x="149718" y="2842925"/>
                  </a:lnTo>
                  <a:lnTo>
                    <a:pt x="149405" y="2836419"/>
                  </a:lnTo>
                  <a:lnTo>
                    <a:pt x="149091" y="2829914"/>
                  </a:lnTo>
                  <a:lnTo>
                    <a:pt x="148775" y="2823408"/>
                  </a:lnTo>
                  <a:lnTo>
                    <a:pt x="148456" y="2816903"/>
                  </a:lnTo>
                  <a:lnTo>
                    <a:pt x="148136" y="2810397"/>
                  </a:lnTo>
                  <a:lnTo>
                    <a:pt x="147815" y="2803891"/>
                  </a:lnTo>
                  <a:lnTo>
                    <a:pt x="147492" y="2797386"/>
                  </a:lnTo>
                  <a:lnTo>
                    <a:pt x="147167" y="2790880"/>
                  </a:lnTo>
                  <a:lnTo>
                    <a:pt x="146841" y="2784375"/>
                  </a:lnTo>
                  <a:lnTo>
                    <a:pt x="146514" y="2777869"/>
                  </a:lnTo>
                  <a:lnTo>
                    <a:pt x="146187" y="2771364"/>
                  </a:lnTo>
                  <a:lnTo>
                    <a:pt x="145859" y="2764858"/>
                  </a:lnTo>
                  <a:lnTo>
                    <a:pt x="145532" y="2758353"/>
                  </a:lnTo>
                  <a:lnTo>
                    <a:pt x="145205" y="2751847"/>
                  </a:lnTo>
                  <a:lnTo>
                    <a:pt x="144878" y="2745342"/>
                  </a:lnTo>
                  <a:lnTo>
                    <a:pt x="144553" y="2738836"/>
                  </a:lnTo>
                  <a:lnTo>
                    <a:pt x="144228" y="2732330"/>
                  </a:lnTo>
                  <a:lnTo>
                    <a:pt x="143903" y="2725825"/>
                  </a:lnTo>
                  <a:lnTo>
                    <a:pt x="143579" y="2719319"/>
                  </a:lnTo>
                  <a:lnTo>
                    <a:pt x="143255" y="2712814"/>
                  </a:lnTo>
                  <a:lnTo>
                    <a:pt x="142929" y="2706308"/>
                  </a:lnTo>
                  <a:lnTo>
                    <a:pt x="142602" y="2699803"/>
                  </a:lnTo>
                  <a:lnTo>
                    <a:pt x="142272" y="2693297"/>
                  </a:lnTo>
                  <a:lnTo>
                    <a:pt x="141939" y="2686792"/>
                  </a:lnTo>
                  <a:lnTo>
                    <a:pt x="141601" y="2680286"/>
                  </a:lnTo>
                  <a:lnTo>
                    <a:pt x="141257" y="2673780"/>
                  </a:lnTo>
                  <a:lnTo>
                    <a:pt x="140904" y="2667275"/>
                  </a:lnTo>
                  <a:lnTo>
                    <a:pt x="140541" y="2660769"/>
                  </a:lnTo>
                  <a:lnTo>
                    <a:pt x="140169" y="2654264"/>
                  </a:lnTo>
                  <a:lnTo>
                    <a:pt x="139785" y="2647758"/>
                  </a:lnTo>
                  <a:lnTo>
                    <a:pt x="139388" y="2641253"/>
                  </a:lnTo>
                  <a:lnTo>
                    <a:pt x="138976" y="2634747"/>
                  </a:lnTo>
                  <a:lnTo>
                    <a:pt x="138546" y="2628242"/>
                  </a:lnTo>
                  <a:lnTo>
                    <a:pt x="138100" y="2621736"/>
                  </a:lnTo>
                  <a:lnTo>
                    <a:pt x="137637" y="2615231"/>
                  </a:lnTo>
                  <a:lnTo>
                    <a:pt x="137156" y="2608725"/>
                  </a:lnTo>
                  <a:lnTo>
                    <a:pt x="136658" y="2602219"/>
                  </a:lnTo>
                  <a:lnTo>
                    <a:pt x="136138" y="2595714"/>
                  </a:lnTo>
                  <a:lnTo>
                    <a:pt x="135598" y="2589208"/>
                  </a:lnTo>
                  <a:lnTo>
                    <a:pt x="135041" y="2582703"/>
                  </a:lnTo>
                  <a:lnTo>
                    <a:pt x="134466" y="2576197"/>
                  </a:lnTo>
                  <a:lnTo>
                    <a:pt x="133874" y="2569692"/>
                  </a:lnTo>
                  <a:lnTo>
                    <a:pt x="133266" y="2563186"/>
                  </a:lnTo>
                  <a:lnTo>
                    <a:pt x="132638" y="2556681"/>
                  </a:lnTo>
                  <a:lnTo>
                    <a:pt x="131997" y="2550175"/>
                  </a:lnTo>
                  <a:lnTo>
                    <a:pt x="131343" y="2543669"/>
                  </a:lnTo>
                  <a:lnTo>
                    <a:pt x="130677" y="2537164"/>
                  </a:lnTo>
                  <a:lnTo>
                    <a:pt x="130001" y="2530658"/>
                  </a:lnTo>
                  <a:lnTo>
                    <a:pt x="129316" y="2524153"/>
                  </a:lnTo>
                  <a:lnTo>
                    <a:pt x="128622" y="2517647"/>
                  </a:lnTo>
                  <a:lnTo>
                    <a:pt x="127923" y="2511142"/>
                  </a:lnTo>
                  <a:lnTo>
                    <a:pt x="127220" y="2504636"/>
                  </a:lnTo>
                  <a:lnTo>
                    <a:pt x="126513" y="2498131"/>
                  </a:lnTo>
                  <a:lnTo>
                    <a:pt x="125805" y="2491625"/>
                  </a:lnTo>
                  <a:lnTo>
                    <a:pt x="125097" y="2485120"/>
                  </a:lnTo>
                  <a:lnTo>
                    <a:pt x="124389" y="2478614"/>
                  </a:lnTo>
                  <a:lnTo>
                    <a:pt x="123683" y="2472108"/>
                  </a:lnTo>
                  <a:lnTo>
                    <a:pt x="122979" y="2465603"/>
                  </a:lnTo>
                  <a:lnTo>
                    <a:pt x="122278" y="2459097"/>
                  </a:lnTo>
                  <a:lnTo>
                    <a:pt x="121580" y="2452592"/>
                  </a:lnTo>
                  <a:lnTo>
                    <a:pt x="120886" y="2446086"/>
                  </a:lnTo>
                  <a:lnTo>
                    <a:pt x="120195" y="2439581"/>
                  </a:lnTo>
                  <a:lnTo>
                    <a:pt x="119507" y="2433075"/>
                  </a:lnTo>
                  <a:lnTo>
                    <a:pt x="118822" y="2426570"/>
                  </a:lnTo>
                  <a:lnTo>
                    <a:pt x="118139" y="2420064"/>
                  </a:lnTo>
                  <a:lnTo>
                    <a:pt x="117458" y="2413558"/>
                  </a:lnTo>
                  <a:lnTo>
                    <a:pt x="116777" y="2407053"/>
                  </a:lnTo>
                  <a:lnTo>
                    <a:pt x="116097" y="2400547"/>
                  </a:lnTo>
                  <a:lnTo>
                    <a:pt x="115415" y="2394042"/>
                  </a:lnTo>
                  <a:lnTo>
                    <a:pt x="114732" y="2387536"/>
                  </a:lnTo>
                  <a:lnTo>
                    <a:pt x="114047" y="2381031"/>
                  </a:lnTo>
                  <a:lnTo>
                    <a:pt x="113358" y="2374525"/>
                  </a:lnTo>
                  <a:lnTo>
                    <a:pt x="112665" y="2368020"/>
                  </a:lnTo>
                  <a:lnTo>
                    <a:pt x="111967" y="2361514"/>
                  </a:lnTo>
                  <a:lnTo>
                    <a:pt x="111265" y="2355009"/>
                  </a:lnTo>
                  <a:lnTo>
                    <a:pt x="110558" y="2348503"/>
                  </a:lnTo>
                  <a:lnTo>
                    <a:pt x="109846" y="2341997"/>
                  </a:lnTo>
                  <a:lnTo>
                    <a:pt x="109128" y="2335492"/>
                  </a:lnTo>
                  <a:lnTo>
                    <a:pt x="108404" y="2328986"/>
                  </a:lnTo>
                  <a:lnTo>
                    <a:pt x="107676" y="2322481"/>
                  </a:lnTo>
                  <a:lnTo>
                    <a:pt x="106944" y="2315975"/>
                  </a:lnTo>
                  <a:lnTo>
                    <a:pt x="106208" y="2309470"/>
                  </a:lnTo>
                  <a:lnTo>
                    <a:pt x="105469" y="2302964"/>
                  </a:lnTo>
                  <a:lnTo>
                    <a:pt x="104727" y="2296459"/>
                  </a:lnTo>
                  <a:lnTo>
                    <a:pt x="103982" y="2289953"/>
                  </a:lnTo>
                  <a:lnTo>
                    <a:pt x="103236" y="2283447"/>
                  </a:lnTo>
                  <a:lnTo>
                    <a:pt x="102490" y="2276942"/>
                  </a:lnTo>
                  <a:lnTo>
                    <a:pt x="101743" y="2270436"/>
                  </a:lnTo>
                  <a:lnTo>
                    <a:pt x="100996" y="2263931"/>
                  </a:lnTo>
                  <a:lnTo>
                    <a:pt x="100249" y="2257425"/>
                  </a:lnTo>
                  <a:lnTo>
                    <a:pt x="99503" y="2250920"/>
                  </a:lnTo>
                  <a:lnTo>
                    <a:pt x="98758" y="2244414"/>
                  </a:lnTo>
                  <a:lnTo>
                    <a:pt x="98012" y="2237909"/>
                  </a:lnTo>
                  <a:lnTo>
                    <a:pt x="97267" y="2231403"/>
                  </a:lnTo>
                  <a:lnTo>
                    <a:pt x="96521" y="2224898"/>
                  </a:lnTo>
                  <a:lnTo>
                    <a:pt x="95774" y="2218392"/>
                  </a:lnTo>
                  <a:lnTo>
                    <a:pt x="95024" y="2211886"/>
                  </a:lnTo>
                  <a:lnTo>
                    <a:pt x="94271" y="2205381"/>
                  </a:lnTo>
                  <a:lnTo>
                    <a:pt x="93513" y="2198875"/>
                  </a:lnTo>
                  <a:lnTo>
                    <a:pt x="92750" y="2192370"/>
                  </a:lnTo>
                  <a:lnTo>
                    <a:pt x="91979" y="2185864"/>
                  </a:lnTo>
                  <a:lnTo>
                    <a:pt x="91197" y="2179359"/>
                  </a:lnTo>
                  <a:lnTo>
                    <a:pt x="90405" y="2172853"/>
                  </a:lnTo>
                  <a:lnTo>
                    <a:pt x="89600" y="2166348"/>
                  </a:lnTo>
                  <a:lnTo>
                    <a:pt x="88782" y="2159842"/>
                  </a:lnTo>
                  <a:lnTo>
                    <a:pt x="87948" y="2153336"/>
                  </a:lnTo>
                  <a:lnTo>
                    <a:pt x="87096" y="2146831"/>
                  </a:lnTo>
                  <a:lnTo>
                    <a:pt x="86224" y="2140325"/>
                  </a:lnTo>
                  <a:lnTo>
                    <a:pt x="85334" y="2133820"/>
                  </a:lnTo>
                  <a:lnTo>
                    <a:pt x="84423" y="2127314"/>
                  </a:lnTo>
                  <a:lnTo>
                    <a:pt x="83494" y="2120809"/>
                  </a:lnTo>
                  <a:lnTo>
                    <a:pt x="82544" y="2114303"/>
                  </a:lnTo>
                  <a:lnTo>
                    <a:pt x="81571" y="2107798"/>
                  </a:lnTo>
                  <a:lnTo>
                    <a:pt x="80578" y="2101292"/>
                  </a:lnTo>
                  <a:lnTo>
                    <a:pt x="79568" y="2094787"/>
                  </a:lnTo>
                  <a:lnTo>
                    <a:pt x="78540" y="2088281"/>
                  </a:lnTo>
                  <a:lnTo>
                    <a:pt x="77498" y="2081775"/>
                  </a:lnTo>
                  <a:lnTo>
                    <a:pt x="76441" y="2075270"/>
                  </a:lnTo>
                  <a:lnTo>
                    <a:pt x="75371" y="2068764"/>
                  </a:lnTo>
                  <a:lnTo>
                    <a:pt x="74292" y="2062259"/>
                  </a:lnTo>
                  <a:lnTo>
                    <a:pt x="73206" y="2055753"/>
                  </a:lnTo>
                  <a:lnTo>
                    <a:pt x="72116" y="2049248"/>
                  </a:lnTo>
                  <a:lnTo>
                    <a:pt x="71024" y="2042742"/>
                  </a:lnTo>
                  <a:lnTo>
                    <a:pt x="69932" y="2036237"/>
                  </a:lnTo>
                  <a:lnTo>
                    <a:pt x="68842" y="2029731"/>
                  </a:lnTo>
                  <a:lnTo>
                    <a:pt x="67757" y="2023225"/>
                  </a:lnTo>
                  <a:lnTo>
                    <a:pt x="66679" y="2016720"/>
                  </a:lnTo>
                  <a:lnTo>
                    <a:pt x="65607" y="2010214"/>
                  </a:lnTo>
                  <a:lnTo>
                    <a:pt x="64544" y="2003709"/>
                  </a:lnTo>
                  <a:lnTo>
                    <a:pt x="63490" y="1997203"/>
                  </a:lnTo>
                  <a:lnTo>
                    <a:pt x="62448" y="1990698"/>
                  </a:lnTo>
                  <a:lnTo>
                    <a:pt x="61416" y="1984192"/>
                  </a:lnTo>
                  <a:lnTo>
                    <a:pt x="60394" y="1977687"/>
                  </a:lnTo>
                  <a:lnTo>
                    <a:pt x="59381" y="1971181"/>
                  </a:lnTo>
                  <a:lnTo>
                    <a:pt x="58378" y="1964676"/>
                  </a:lnTo>
                  <a:lnTo>
                    <a:pt x="57384" y="1958170"/>
                  </a:lnTo>
                  <a:lnTo>
                    <a:pt x="56399" y="1951664"/>
                  </a:lnTo>
                  <a:lnTo>
                    <a:pt x="55420" y="1945159"/>
                  </a:lnTo>
                  <a:lnTo>
                    <a:pt x="54446" y="1938653"/>
                  </a:lnTo>
                  <a:lnTo>
                    <a:pt x="53479" y="1932148"/>
                  </a:lnTo>
                  <a:lnTo>
                    <a:pt x="52515" y="1925642"/>
                  </a:lnTo>
                  <a:lnTo>
                    <a:pt x="51556" y="1919137"/>
                  </a:lnTo>
                  <a:lnTo>
                    <a:pt x="50601" y="1912631"/>
                  </a:lnTo>
                  <a:lnTo>
                    <a:pt x="49649" y="1906126"/>
                  </a:lnTo>
                  <a:lnTo>
                    <a:pt x="48699" y="1899620"/>
                  </a:lnTo>
                  <a:lnTo>
                    <a:pt x="47753" y="1893114"/>
                  </a:lnTo>
                  <a:lnTo>
                    <a:pt x="46811" y="1886609"/>
                  </a:lnTo>
                  <a:lnTo>
                    <a:pt x="45874" y="1880103"/>
                  </a:lnTo>
                  <a:lnTo>
                    <a:pt x="44941" y="1873598"/>
                  </a:lnTo>
                  <a:lnTo>
                    <a:pt x="44015" y="1867092"/>
                  </a:lnTo>
                  <a:lnTo>
                    <a:pt x="43095" y="1860587"/>
                  </a:lnTo>
                  <a:lnTo>
                    <a:pt x="42183" y="1854081"/>
                  </a:lnTo>
                  <a:lnTo>
                    <a:pt x="41281" y="1847576"/>
                  </a:lnTo>
                  <a:lnTo>
                    <a:pt x="40390" y="1841070"/>
                  </a:lnTo>
                  <a:lnTo>
                    <a:pt x="39511" y="1834565"/>
                  </a:lnTo>
                  <a:lnTo>
                    <a:pt x="38644" y="1828059"/>
                  </a:lnTo>
                  <a:lnTo>
                    <a:pt x="37790" y="1821553"/>
                  </a:lnTo>
                  <a:lnTo>
                    <a:pt x="36950" y="1815048"/>
                  </a:lnTo>
                  <a:lnTo>
                    <a:pt x="36126" y="1808542"/>
                  </a:lnTo>
                  <a:lnTo>
                    <a:pt x="35318" y="1802037"/>
                  </a:lnTo>
                  <a:lnTo>
                    <a:pt x="34524" y="1795531"/>
                  </a:lnTo>
                  <a:lnTo>
                    <a:pt x="33744" y="1789026"/>
                  </a:lnTo>
                  <a:lnTo>
                    <a:pt x="32978" y="1782520"/>
                  </a:lnTo>
                  <a:lnTo>
                    <a:pt x="32225" y="1776015"/>
                  </a:lnTo>
                  <a:lnTo>
                    <a:pt x="31485" y="1769509"/>
                  </a:lnTo>
                  <a:lnTo>
                    <a:pt x="30755" y="1763003"/>
                  </a:lnTo>
                  <a:lnTo>
                    <a:pt x="30033" y="1756498"/>
                  </a:lnTo>
                  <a:lnTo>
                    <a:pt x="29318" y="1749992"/>
                  </a:lnTo>
                  <a:lnTo>
                    <a:pt x="28606" y="1743487"/>
                  </a:lnTo>
                  <a:lnTo>
                    <a:pt x="27897" y="1736981"/>
                  </a:lnTo>
                  <a:lnTo>
                    <a:pt x="27186" y="1730476"/>
                  </a:lnTo>
                  <a:lnTo>
                    <a:pt x="26472" y="1723970"/>
                  </a:lnTo>
                  <a:lnTo>
                    <a:pt x="25752" y="1717465"/>
                  </a:lnTo>
                  <a:lnTo>
                    <a:pt x="25025" y="1710959"/>
                  </a:lnTo>
                  <a:lnTo>
                    <a:pt x="24287" y="1704454"/>
                  </a:lnTo>
                  <a:lnTo>
                    <a:pt x="23538" y="1697948"/>
                  </a:lnTo>
                  <a:lnTo>
                    <a:pt x="22773" y="1691442"/>
                  </a:lnTo>
                  <a:lnTo>
                    <a:pt x="21994" y="1684937"/>
                  </a:lnTo>
                  <a:lnTo>
                    <a:pt x="21199" y="1678431"/>
                  </a:lnTo>
                  <a:lnTo>
                    <a:pt x="20390" y="1671926"/>
                  </a:lnTo>
                  <a:lnTo>
                    <a:pt x="19565" y="1665420"/>
                  </a:lnTo>
                  <a:lnTo>
                    <a:pt x="18724" y="1658915"/>
                  </a:lnTo>
                  <a:lnTo>
                    <a:pt x="17869" y="1652409"/>
                  </a:lnTo>
                  <a:lnTo>
                    <a:pt x="17003" y="1645904"/>
                  </a:lnTo>
                  <a:lnTo>
                    <a:pt x="16129" y="1639398"/>
                  </a:lnTo>
                  <a:lnTo>
                    <a:pt x="15248" y="1632892"/>
                  </a:lnTo>
                  <a:lnTo>
                    <a:pt x="14364" y="1626387"/>
                  </a:lnTo>
                  <a:lnTo>
                    <a:pt x="13481" y="1619881"/>
                  </a:lnTo>
                  <a:lnTo>
                    <a:pt x="12603" y="1613376"/>
                  </a:lnTo>
                  <a:lnTo>
                    <a:pt x="11735" y="1606870"/>
                  </a:lnTo>
                  <a:lnTo>
                    <a:pt x="10879" y="1600365"/>
                  </a:lnTo>
                  <a:lnTo>
                    <a:pt x="10040" y="1593859"/>
                  </a:lnTo>
                  <a:lnTo>
                    <a:pt x="9220" y="1587354"/>
                  </a:lnTo>
                  <a:lnTo>
                    <a:pt x="8431" y="1580848"/>
                  </a:lnTo>
                  <a:lnTo>
                    <a:pt x="7672" y="1574343"/>
                  </a:lnTo>
                  <a:lnTo>
                    <a:pt x="6944" y="1567837"/>
                  </a:lnTo>
                  <a:lnTo>
                    <a:pt x="6249" y="1561331"/>
                  </a:lnTo>
                  <a:lnTo>
                    <a:pt x="5591" y="1554826"/>
                  </a:lnTo>
                  <a:lnTo>
                    <a:pt x="4973" y="1548320"/>
                  </a:lnTo>
                  <a:lnTo>
                    <a:pt x="4402" y="1541815"/>
                  </a:lnTo>
                  <a:lnTo>
                    <a:pt x="3871" y="1535309"/>
                  </a:lnTo>
                  <a:lnTo>
                    <a:pt x="3381" y="1528804"/>
                  </a:lnTo>
                  <a:lnTo>
                    <a:pt x="2930" y="1522298"/>
                  </a:lnTo>
                  <a:lnTo>
                    <a:pt x="2518" y="1515793"/>
                  </a:lnTo>
                  <a:lnTo>
                    <a:pt x="2148" y="1509287"/>
                  </a:lnTo>
                  <a:lnTo>
                    <a:pt x="1819" y="1502781"/>
                  </a:lnTo>
                  <a:lnTo>
                    <a:pt x="1524" y="1496276"/>
                  </a:lnTo>
                  <a:lnTo>
                    <a:pt x="1261" y="1489770"/>
                  </a:lnTo>
                  <a:lnTo>
                    <a:pt x="1028" y="1483265"/>
                  </a:lnTo>
                  <a:lnTo>
                    <a:pt x="823" y="1476759"/>
                  </a:lnTo>
                  <a:lnTo>
                    <a:pt x="648" y="1470254"/>
                  </a:lnTo>
                  <a:lnTo>
                    <a:pt x="498" y="1463748"/>
                  </a:lnTo>
                  <a:lnTo>
                    <a:pt x="370" y="1457243"/>
                  </a:lnTo>
                  <a:lnTo>
                    <a:pt x="262" y="1450737"/>
                  </a:lnTo>
                  <a:lnTo>
                    <a:pt x="172" y="1444232"/>
                  </a:lnTo>
                  <a:lnTo>
                    <a:pt x="101" y="1437726"/>
                  </a:lnTo>
                  <a:lnTo>
                    <a:pt x="50" y="1431220"/>
                  </a:lnTo>
                  <a:lnTo>
                    <a:pt x="16" y="1424715"/>
                  </a:lnTo>
                  <a:lnTo>
                    <a:pt x="0" y="1418209"/>
                  </a:lnTo>
                  <a:lnTo>
                    <a:pt x="0" y="1411704"/>
                  </a:lnTo>
                  <a:lnTo>
                    <a:pt x="17" y="1405198"/>
                  </a:lnTo>
                  <a:lnTo>
                    <a:pt x="53" y="1398693"/>
                  </a:lnTo>
                  <a:lnTo>
                    <a:pt x="113" y="1392187"/>
                  </a:lnTo>
                  <a:lnTo>
                    <a:pt x="194" y="1385682"/>
                  </a:lnTo>
                  <a:lnTo>
                    <a:pt x="297" y="1379176"/>
                  </a:lnTo>
                  <a:lnTo>
                    <a:pt x="422" y="1372671"/>
                  </a:lnTo>
                  <a:lnTo>
                    <a:pt x="572" y="1366165"/>
                  </a:lnTo>
                  <a:lnTo>
                    <a:pt x="750" y="1359659"/>
                  </a:lnTo>
                  <a:lnTo>
                    <a:pt x="960" y="1353154"/>
                  </a:lnTo>
                  <a:lnTo>
                    <a:pt x="1199" y="1346648"/>
                  </a:lnTo>
                  <a:lnTo>
                    <a:pt x="1468" y="1340143"/>
                  </a:lnTo>
                  <a:lnTo>
                    <a:pt x="1768" y="1333637"/>
                  </a:lnTo>
                  <a:lnTo>
                    <a:pt x="2100" y="1327132"/>
                  </a:lnTo>
                  <a:lnTo>
                    <a:pt x="2471" y="1320626"/>
                  </a:lnTo>
                  <a:lnTo>
                    <a:pt x="2882" y="1314121"/>
                  </a:lnTo>
                  <a:lnTo>
                    <a:pt x="3328" y="1307615"/>
                  </a:lnTo>
                  <a:lnTo>
                    <a:pt x="3811" y="1301109"/>
                  </a:lnTo>
                  <a:lnTo>
                    <a:pt x="4331" y="1294604"/>
                  </a:lnTo>
                  <a:lnTo>
                    <a:pt x="4891" y="1288098"/>
                  </a:lnTo>
                  <a:lnTo>
                    <a:pt x="5499" y="1281593"/>
                  </a:lnTo>
                  <a:lnTo>
                    <a:pt x="6149" y="1275087"/>
                  </a:lnTo>
                  <a:lnTo>
                    <a:pt x="6841" y="1268582"/>
                  </a:lnTo>
                  <a:lnTo>
                    <a:pt x="7574" y="1262076"/>
                  </a:lnTo>
                  <a:lnTo>
                    <a:pt x="8350" y="1255571"/>
                  </a:lnTo>
                  <a:lnTo>
                    <a:pt x="9168" y="1249065"/>
                  </a:lnTo>
                  <a:lnTo>
                    <a:pt x="10041" y="1242560"/>
                  </a:lnTo>
                  <a:lnTo>
                    <a:pt x="10955" y="1236054"/>
                  </a:lnTo>
                  <a:lnTo>
                    <a:pt x="11912" y="1229548"/>
                  </a:lnTo>
                  <a:lnTo>
                    <a:pt x="12910" y="1223043"/>
                  </a:lnTo>
                  <a:lnTo>
                    <a:pt x="13949" y="1216537"/>
                  </a:lnTo>
                  <a:lnTo>
                    <a:pt x="15031" y="1210032"/>
                  </a:lnTo>
                  <a:lnTo>
                    <a:pt x="16157" y="1203526"/>
                  </a:lnTo>
                  <a:lnTo>
                    <a:pt x="17318" y="1197021"/>
                  </a:lnTo>
                  <a:lnTo>
                    <a:pt x="18513" y="1190515"/>
                  </a:lnTo>
                  <a:lnTo>
                    <a:pt x="19739" y="1184010"/>
                  </a:lnTo>
                  <a:lnTo>
                    <a:pt x="20993" y="1177504"/>
                  </a:lnTo>
                  <a:lnTo>
                    <a:pt x="22277" y="1170998"/>
                  </a:lnTo>
                  <a:lnTo>
                    <a:pt x="23585" y="1164493"/>
                  </a:lnTo>
                  <a:lnTo>
                    <a:pt x="24911" y="1157987"/>
                  </a:lnTo>
                  <a:lnTo>
                    <a:pt x="26253" y="1151482"/>
                  </a:lnTo>
                  <a:lnTo>
                    <a:pt x="27607" y="1144976"/>
                  </a:lnTo>
                  <a:lnTo>
                    <a:pt x="28971" y="1138471"/>
                  </a:lnTo>
                  <a:lnTo>
                    <a:pt x="30342" y="1131965"/>
                  </a:lnTo>
                  <a:lnTo>
                    <a:pt x="31716" y="1125460"/>
                  </a:lnTo>
                  <a:lnTo>
                    <a:pt x="33091" y="1118954"/>
                  </a:lnTo>
                  <a:lnTo>
                    <a:pt x="34465" y="1112449"/>
                  </a:lnTo>
                  <a:lnTo>
                    <a:pt x="35835" y="1105943"/>
                  </a:lnTo>
                  <a:lnTo>
                    <a:pt x="37201" y="1099437"/>
                  </a:lnTo>
                  <a:lnTo>
                    <a:pt x="38560" y="1092932"/>
                  </a:lnTo>
                  <a:lnTo>
                    <a:pt x="39913" y="1086426"/>
                  </a:lnTo>
                  <a:lnTo>
                    <a:pt x="41260" y="1079921"/>
                  </a:lnTo>
                  <a:lnTo>
                    <a:pt x="42602" y="1073415"/>
                  </a:lnTo>
                  <a:lnTo>
                    <a:pt x="43938" y="1066910"/>
                  </a:lnTo>
                  <a:lnTo>
                    <a:pt x="45271" y="1060404"/>
                  </a:lnTo>
                  <a:lnTo>
                    <a:pt x="46603" y="1053899"/>
                  </a:lnTo>
                  <a:lnTo>
                    <a:pt x="47935" y="1047393"/>
                  </a:lnTo>
                  <a:lnTo>
                    <a:pt x="49271" y="1040887"/>
                  </a:lnTo>
                  <a:lnTo>
                    <a:pt x="50612" y="1034382"/>
                  </a:lnTo>
                  <a:lnTo>
                    <a:pt x="51961" y="1027876"/>
                  </a:lnTo>
                  <a:lnTo>
                    <a:pt x="53322" y="1021371"/>
                  </a:lnTo>
                  <a:lnTo>
                    <a:pt x="54701" y="1014865"/>
                  </a:lnTo>
                  <a:lnTo>
                    <a:pt x="56097" y="1008360"/>
                  </a:lnTo>
                  <a:lnTo>
                    <a:pt x="57513" y="1001854"/>
                  </a:lnTo>
                  <a:lnTo>
                    <a:pt x="58953" y="995349"/>
                  </a:lnTo>
                  <a:lnTo>
                    <a:pt x="60417" y="988843"/>
                  </a:lnTo>
                  <a:lnTo>
                    <a:pt x="61914" y="982338"/>
                  </a:lnTo>
                  <a:lnTo>
                    <a:pt x="63444" y="975832"/>
                  </a:lnTo>
                  <a:lnTo>
                    <a:pt x="65006" y="969326"/>
                  </a:lnTo>
                  <a:lnTo>
                    <a:pt x="66601" y="962821"/>
                  </a:lnTo>
                  <a:lnTo>
                    <a:pt x="68229" y="956315"/>
                  </a:lnTo>
                  <a:lnTo>
                    <a:pt x="69891" y="949810"/>
                  </a:lnTo>
                  <a:lnTo>
                    <a:pt x="71595" y="943304"/>
                  </a:lnTo>
                  <a:lnTo>
                    <a:pt x="73333" y="936799"/>
                  </a:lnTo>
                  <a:lnTo>
                    <a:pt x="75104" y="930293"/>
                  </a:lnTo>
                  <a:lnTo>
                    <a:pt x="76906" y="923788"/>
                  </a:lnTo>
                  <a:lnTo>
                    <a:pt x="78737" y="917282"/>
                  </a:lnTo>
                  <a:lnTo>
                    <a:pt x="80597" y="910776"/>
                  </a:lnTo>
                  <a:lnTo>
                    <a:pt x="82487" y="904271"/>
                  </a:lnTo>
                  <a:lnTo>
                    <a:pt x="84397" y="897765"/>
                  </a:lnTo>
                  <a:lnTo>
                    <a:pt x="86326" y="891260"/>
                  </a:lnTo>
                  <a:lnTo>
                    <a:pt x="88269" y="884754"/>
                  </a:lnTo>
                  <a:lnTo>
                    <a:pt x="90225" y="878249"/>
                  </a:lnTo>
                  <a:lnTo>
                    <a:pt x="92189" y="871743"/>
                  </a:lnTo>
                  <a:lnTo>
                    <a:pt x="94157" y="865238"/>
                  </a:lnTo>
                  <a:lnTo>
                    <a:pt x="96124" y="858732"/>
                  </a:lnTo>
                  <a:lnTo>
                    <a:pt x="98086" y="852227"/>
                  </a:lnTo>
                  <a:lnTo>
                    <a:pt x="100041" y="845721"/>
                  </a:lnTo>
                  <a:lnTo>
                    <a:pt x="101985" y="839215"/>
                  </a:lnTo>
                  <a:lnTo>
                    <a:pt x="103912" y="832710"/>
                  </a:lnTo>
                  <a:lnTo>
                    <a:pt x="105818" y="826204"/>
                  </a:lnTo>
                  <a:lnTo>
                    <a:pt x="107702" y="819699"/>
                  </a:lnTo>
                  <a:lnTo>
                    <a:pt x="109562" y="813193"/>
                  </a:lnTo>
                  <a:lnTo>
                    <a:pt x="111396" y="806688"/>
                  </a:lnTo>
                  <a:lnTo>
                    <a:pt x="113201" y="800182"/>
                  </a:lnTo>
                  <a:lnTo>
                    <a:pt x="114969" y="793677"/>
                  </a:lnTo>
                  <a:lnTo>
                    <a:pt x="116703" y="787171"/>
                  </a:lnTo>
                  <a:lnTo>
                    <a:pt x="118402" y="780665"/>
                  </a:lnTo>
                  <a:lnTo>
                    <a:pt x="120068" y="774160"/>
                  </a:lnTo>
                  <a:lnTo>
                    <a:pt x="121698" y="767654"/>
                  </a:lnTo>
                  <a:lnTo>
                    <a:pt x="123292" y="761149"/>
                  </a:lnTo>
                  <a:lnTo>
                    <a:pt x="124841" y="754643"/>
                  </a:lnTo>
                  <a:lnTo>
                    <a:pt x="126354" y="748138"/>
                  </a:lnTo>
                  <a:lnTo>
                    <a:pt x="127832" y="741632"/>
                  </a:lnTo>
                  <a:lnTo>
                    <a:pt x="129273" y="735127"/>
                  </a:lnTo>
                  <a:lnTo>
                    <a:pt x="130680" y="728621"/>
                  </a:lnTo>
                  <a:lnTo>
                    <a:pt x="132050" y="722116"/>
                  </a:lnTo>
                  <a:lnTo>
                    <a:pt x="133378" y="715610"/>
                  </a:lnTo>
                  <a:lnTo>
                    <a:pt x="134674" y="709104"/>
                  </a:lnTo>
                  <a:lnTo>
                    <a:pt x="135936" y="702599"/>
                  </a:lnTo>
                  <a:lnTo>
                    <a:pt x="137165" y="696093"/>
                  </a:lnTo>
                  <a:lnTo>
                    <a:pt x="138362" y="689588"/>
                  </a:lnTo>
                  <a:lnTo>
                    <a:pt x="139524" y="683082"/>
                  </a:lnTo>
                  <a:lnTo>
                    <a:pt x="140649" y="676577"/>
                  </a:lnTo>
                  <a:lnTo>
                    <a:pt x="141744" y="670071"/>
                  </a:lnTo>
                  <a:lnTo>
                    <a:pt x="142807" y="663566"/>
                  </a:lnTo>
                  <a:lnTo>
                    <a:pt x="143839" y="657060"/>
                  </a:lnTo>
                  <a:lnTo>
                    <a:pt x="144841" y="650554"/>
                  </a:lnTo>
                  <a:lnTo>
                    <a:pt x="145805" y="644049"/>
                  </a:lnTo>
                  <a:lnTo>
                    <a:pt x="146737" y="637543"/>
                  </a:lnTo>
                  <a:lnTo>
                    <a:pt x="147638" y="631038"/>
                  </a:lnTo>
                  <a:lnTo>
                    <a:pt x="148508" y="624532"/>
                  </a:lnTo>
                  <a:lnTo>
                    <a:pt x="149347" y="618027"/>
                  </a:lnTo>
                  <a:lnTo>
                    <a:pt x="150156" y="611521"/>
                  </a:lnTo>
                  <a:lnTo>
                    <a:pt x="150927" y="605016"/>
                  </a:lnTo>
                  <a:lnTo>
                    <a:pt x="151667" y="598510"/>
                  </a:lnTo>
                  <a:lnTo>
                    <a:pt x="152378" y="592005"/>
                  </a:lnTo>
                  <a:lnTo>
                    <a:pt x="153059" y="585499"/>
                  </a:lnTo>
                  <a:lnTo>
                    <a:pt x="153712" y="578993"/>
                  </a:lnTo>
                  <a:lnTo>
                    <a:pt x="154335" y="572488"/>
                  </a:lnTo>
                  <a:lnTo>
                    <a:pt x="154926" y="565982"/>
                  </a:lnTo>
                  <a:lnTo>
                    <a:pt x="155491" y="559477"/>
                  </a:lnTo>
                  <a:lnTo>
                    <a:pt x="156030" y="552971"/>
                  </a:lnTo>
                  <a:lnTo>
                    <a:pt x="156546" y="546466"/>
                  </a:lnTo>
                  <a:lnTo>
                    <a:pt x="157039" y="539960"/>
                  </a:lnTo>
                  <a:lnTo>
                    <a:pt x="157507" y="533455"/>
                  </a:lnTo>
                  <a:lnTo>
                    <a:pt x="157952" y="526949"/>
                  </a:lnTo>
                  <a:lnTo>
                    <a:pt x="158378" y="520443"/>
                  </a:lnTo>
                  <a:lnTo>
                    <a:pt x="158787" y="513938"/>
                  </a:lnTo>
                  <a:lnTo>
                    <a:pt x="159178" y="507432"/>
                  </a:lnTo>
                  <a:lnTo>
                    <a:pt x="159554" y="500927"/>
                  </a:lnTo>
                  <a:lnTo>
                    <a:pt x="159912" y="494421"/>
                  </a:lnTo>
                  <a:lnTo>
                    <a:pt x="160256" y="487916"/>
                  </a:lnTo>
                  <a:lnTo>
                    <a:pt x="160587" y="481410"/>
                  </a:lnTo>
                  <a:lnTo>
                    <a:pt x="160906" y="474905"/>
                  </a:lnTo>
                  <a:lnTo>
                    <a:pt x="161214" y="468399"/>
                  </a:lnTo>
                  <a:lnTo>
                    <a:pt x="161511" y="461894"/>
                  </a:lnTo>
                  <a:lnTo>
                    <a:pt x="161795" y="455388"/>
                  </a:lnTo>
                  <a:lnTo>
                    <a:pt x="162068" y="448882"/>
                  </a:lnTo>
                  <a:lnTo>
                    <a:pt x="162332" y="442377"/>
                  </a:lnTo>
                  <a:lnTo>
                    <a:pt x="162586" y="435871"/>
                  </a:lnTo>
                  <a:lnTo>
                    <a:pt x="162831" y="429366"/>
                  </a:lnTo>
                  <a:lnTo>
                    <a:pt x="163065" y="422860"/>
                  </a:lnTo>
                  <a:lnTo>
                    <a:pt x="163288" y="416355"/>
                  </a:lnTo>
                  <a:lnTo>
                    <a:pt x="163501" y="409849"/>
                  </a:lnTo>
                  <a:lnTo>
                    <a:pt x="163704" y="403344"/>
                  </a:lnTo>
                  <a:lnTo>
                    <a:pt x="163898" y="396838"/>
                  </a:lnTo>
                  <a:lnTo>
                    <a:pt x="164082" y="390332"/>
                  </a:lnTo>
                  <a:lnTo>
                    <a:pt x="164254" y="383827"/>
                  </a:lnTo>
                  <a:lnTo>
                    <a:pt x="164416" y="377321"/>
                  </a:lnTo>
                  <a:lnTo>
                    <a:pt x="164568" y="370816"/>
                  </a:lnTo>
                  <a:lnTo>
                    <a:pt x="164710" y="364310"/>
                  </a:lnTo>
                  <a:lnTo>
                    <a:pt x="164843" y="357805"/>
                  </a:lnTo>
                  <a:lnTo>
                    <a:pt x="164966" y="351299"/>
                  </a:lnTo>
                  <a:lnTo>
                    <a:pt x="165080" y="344794"/>
                  </a:lnTo>
                  <a:lnTo>
                    <a:pt x="165184" y="338288"/>
                  </a:lnTo>
                  <a:lnTo>
                    <a:pt x="165281" y="331783"/>
                  </a:lnTo>
                  <a:lnTo>
                    <a:pt x="165369" y="325277"/>
                  </a:lnTo>
                  <a:lnTo>
                    <a:pt x="165451" y="318771"/>
                  </a:lnTo>
                  <a:lnTo>
                    <a:pt x="165526" y="312266"/>
                  </a:lnTo>
                  <a:lnTo>
                    <a:pt x="165594" y="305760"/>
                  </a:lnTo>
                  <a:lnTo>
                    <a:pt x="165656" y="299255"/>
                  </a:lnTo>
                  <a:lnTo>
                    <a:pt x="165713" y="292749"/>
                  </a:lnTo>
                  <a:lnTo>
                    <a:pt x="165766" y="286244"/>
                  </a:lnTo>
                  <a:lnTo>
                    <a:pt x="165815" y="279738"/>
                  </a:lnTo>
                  <a:lnTo>
                    <a:pt x="165861" y="273233"/>
                  </a:lnTo>
                  <a:lnTo>
                    <a:pt x="165902" y="266727"/>
                  </a:lnTo>
                  <a:lnTo>
                    <a:pt x="165942" y="260221"/>
                  </a:lnTo>
                  <a:lnTo>
                    <a:pt x="165979" y="253716"/>
                  </a:lnTo>
                  <a:lnTo>
                    <a:pt x="166014" y="247210"/>
                  </a:lnTo>
                  <a:lnTo>
                    <a:pt x="166047" y="240705"/>
                  </a:lnTo>
                  <a:lnTo>
                    <a:pt x="166079" y="234199"/>
                  </a:lnTo>
                  <a:lnTo>
                    <a:pt x="166110" y="227694"/>
                  </a:lnTo>
                  <a:lnTo>
                    <a:pt x="166139" y="221188"/>
                  </a:lnTo>
                  <a:lnTo>
                    <a:pt x="166167" y="214683"/>
                  </a:lnTo>
                  <a:lnTo>
                    <a:pt x="166195" y="208177"/>
                  </a:lnTo>
                  <a:lnTo>
                    <a:pt x="166221" y="201672"/>
                  </a:lnTo>
                  <a:lnTo>
                    <a:pt x="166246" y="195166"/>
                  </a:lnTo>
                  <a:lnTo>
                    <a:pt x="166271" y="188660"/>
                  </a:lnTo>
                  <a:lnTo>
                    <a:pt x="166294" y="182155"/>
                  </a:lnTo>
                  <a:lnTo>
                    <a:pt x="166316" y="175649"/>
                  </a:lnTo>
                  <a:lnTo>
                    <a:pt x="166337" y="169144"/>
                  </a:lnTo>
                  <a:lnTo>
                    <a:pt x="166357" y="162638"/>
                  </a:lnTo>
                  <a:lnTo>
                    <a:pt x="166375" y="156133"/>
                  </a:lnTo>
                  <a:lnTo>
                    <a:pt x="166392" y="149627"/>
                  </a:lnTo>
                  <a:lnTo>
                    <a:pt x="166409" y="143122"/>
                  </a:lnTo>
                  <a:lnTo>
                    <a:pt x="166423" y="136616"/>
                  </a:lnTo>
                  <a:lnTo>
                    <a:pt x="166437" y="130110"/>
                  </a:lnTo>
                  <a:lnTo>
                    <a:pt x="166450" y="123605"/>
                  </a:lnTo>
                  <a:lnTo>
                    <a:pt x="166461" y="117099"/>
                  </a:lnTo>
                  <a:lnTo>
                    <a:pt x="166471" y="110594"/>
                  </a:lnTo>
                  <a:lnTo>
                    <a:pt x="166481" y="104088"/>
                  </a:lnTo>
                  <a:lnTo>
                    <a:pt x="166490" y="97583"/>
                  </a:lnTo>
                  <a:lnTo>
                    <a:pt x="166498" y="91077"/>
                  </a:lnTo>
                  <a:lnTo>
                    <a:pt x="166506" y="84572"/>
                  </a:lnTo>
                  <a:lnTo>
                    <a:pt x="166513" y="78066"/>
                  </a:lnTo>
                  <a:lnTo>
                    <a:pt x="166521" y="71561"/>
                  </a:lnTo>
                  <a:lnTo>
                    <a:pt x="166528" y="65055"/>
                  </a:lnTo>
                  <a:lnTo>
                    <a:pt x="166535" y="58549"/>
                  </a:lnTo>
                  <a:lnTo>
                    <a:pt x="166543" y="52044"/>
                  </a:lnTo>
                  <a:lnTo>
                    <a:pt x="166551" y="45538"/>
                  </a:lnTo>
                  <a:lnTo>
                    <a:pt x="166560" y="39033"/>
                  </a:lnTo>
                  <a:lnTo>
                    <a:pt x="166569" y="32527"/>
                  </a:lnTo>
                  <a:lnTo>
                    <a:pt x="166579" y="26022"/>
                  </a:lnTo>
                  <a:lnTo>
                    <a:pt x="166590" y="19516"/>
                  </a:lnTo>
                  <a:lnTo>
                    <a:pt x="166601" y="13011"/>
                  </a:lnTo>
                  <a:lnTo>
                    <a:pt x="166613" y="6505"/>
                  </a:lnTo>
                  <a:lnTo>
                    <a:pt x="166626" y="0"/>
                  </a:lnTo>
                  <a:lnTo>
                    <a:pt x="167369" y="0"/>
                  </a:lnTo>
                  <a:lnTo>
                    <a:pt x="167382" y="6505"/>
                  </a:lnTo>
                  <a:lnTo>
                    <a:pt x="167395" y="13011"/>
                  </a:lnTo>
                  <a:lnTo>
                    <a:pt x="167406" y="19516"/>
                  </a:lnTo>
                  <a:lnTo>
                    <a:pt x="167416" y="26022"/>
                  </a:lnTo>
                  <a:lnTo>
                    <a:pt x="167426" y="32527"/>
                  </a:lnTo>
                  <a:lnTo>
                    <a:pt x="167436" y="39033"/>
                  </a:lnTo>
                  <a:lnTo>
                    <a:pt x="167444" y="45538"/>
                  </a:lnTo>
                  <a:lnTo>
                    <a:pt x="167453" y="52044"/>
                  </a:lnTo>
                  <a:lnTo>
                    <a:pt x="167460" y="58549"/>
                  </a:lnTo>
                  <a:lnTo>
                    <a:pt x="167468" y="65055"/>
                  </a:lnTo>
                  <a:lnTo>
                    <a:pt x="167475" y="71561"/>
                  </a:lnTo>
                  <a:lnTo>
                    <a:pt x="167482" y="78066"/>
                  </a:lnTo>
                  <a:lnTo>
                    <a:pt x="167490" y="84572"/>
                  </a:lnTo>
                  <a:lnTo>
                    <a:pt x="167498" y="91077"/>
                  </a:lnTo>
                  <a:lnTo>
                    <a:pt x="167506" y="97583"/>
                  </a:lnTo>
                  <a:lnTo>
                    <a:pt x="167515" y="104088"/>
                  </a:lnTo>
                  <a:lnTo>
                    <a:pt x="167524" y="110594"/>
                  </a:lnTo>
                  <a:lnTo>
                    <a:pt x="167535" y="117099"/>
                  </a:lnTo>
                  <a:lnTo>
                    <a:pt x="167546" y="123605"/>
                  </a:lnTo>
                  <a:lnTo>
                    <a:pt x="167559" y="130110"/>
                  </a:lnTo>
                  <a:lnTo>
                    <a:pt x="167572" y="136616"/>
                  </a:lnTo>
                  <a:lnTo>
                    <a:pt x="167587" y="143122"/>
                  </a:lnTo>
                  <a:lnTo>
                    <a:pt x="167603" y="149627"/>
                  </a:lnTo>
                  <a:lnTo>
                    <a:pt x="167620" y="156133"/>
                  </a:lnTo>
                  <a:lnTo>
                    <a:pt x="167639" y="162638"/>
                  </a:lnTo>
                  <a:lnTo>
                    <a:pt x="167659" y="169144"/>
                  </a:lnTo>
                  <a:lnTo>
                    <a:pt x="167680" y="175649"/>
                  </a:lnTo>
                  <a:lnTo>
                    <a:pt x="167702" y="182155"/>
                  </a:lnTo>
                  <a:lnTo>
                    <a:pt x="167725" y="188660"/>
                  </a:lnTo>
                  <a:lnTo>
                    <a:pt x="167749" y="195166"/>
                  </a:lnTo>
                  <a:lnTo>
                    <a:pt x="167775" y="201672"/>
                  </a:lnTo>
                  <a:lnTo>
                    <a:pt x="167801" y="208177"/>
                  </a:lnTo>
                  <a:lnTo>
                    <a:pt x="167828" y="214683"/>
                  </a:lnTo>
                  <a:lnTo>
                    <a:pt x="167857" y="221188"/>
                  </a:lnTo>
                  <a:lnTo>
                    <a:pt x="167886" y="227694"/>
                  </a:lnTo>
                  <a:lnTo>
                    <a:pt x="167916" y="234199"/>
                  </a:lnTo>
                  <a:lnTo>
                    <a:pt x="167948" y="240705"/>
                  </a:lnTo>
                  <a:lnTo>
                    <a:pt x="167982" y="247210"/>
                  </a:lnTo>
                  <a:lnTo>
                    <a:pt x="168017" y="253716"/>
                  </a:lnTo>
                  <a:lnTo>
                    <a:pt x="168054" y="260221"/>
                  </a:lnTo>
                  <a:lnTo>
                    <a:pt x="168093" y="266727"/>
                  </a:lnTo>
                  <a:lnTo>
                    <a:pt x="168135" y="273233"/>
                  </a:lnTo>
                  <a:lnTo>
                    <a:pt x="168180" y="279738"/>
                  </a:lnTo>
                  <a:lnTo>
                    <a:pt x="168229" y="286244"/>
                  </a:lnTo>
                  <a:lnTo>
                    <a:pt x="168282" y="292749"/>
                  </a:lnTo>
                  <a:lnTo>
                    <a:pt x="168340" y="299255"/>
                  </a:lnTo>
                  <a:lnTo>
                    <a:pt x="168402" y="305760"/>
                  </a:lnTo>
                  <a:lnTo>
                    <a:pt x="168470" y="312266"/>
                  </a:lnTo>
                  <a:lnTo>
                    <a:pt x="168545" y="318771"/>
                  </a:lnTo>
                  <a:lnTo>
                    <a:pt x="168626" y="325277"/>
                  </a:lnTo>
                  <a:lnTo>
                    <a:pt x="168715" y="331783"/>
                  </a:lnTo>
                  <a:lnTo>
                    <a:pt x="168811" y="338288"/>
                  </a:lnTo>
                  <a:lnTo>
                    <a:pt x="168916" y="344794"/>
                  </a:lnTo>
                  <a:lnTo>
                    <a:pt x="169029" y="351299"/>
                  </a:lnTo>
                  <a:lnTo>
                    <a:pt x="169153" y="357805"/>
                  </a:lnTo>
                  <a:lnTo>
                    <a:pt x="169286" y="364310"/>
                  </a:lnTo>
                  <a:lnTo>
                    <a:pt x="169428" y="370816"/>
                  </a:lnTo>
                  <a:lnTo>
                    <a:pt x="169580" y="377321"/>
                  </a:lnTo>
                  <a:lnTo>
                    <a:pt x="169741" y="383827"/>
                  </a:lnTo>
                  <a:lnTo>
                    <a:pt x="169914" y="390332"/>
                  </a:lnTo>
                  <a:lnTo>
                    <a:pt x="170098" y="396838"/>
                  </a:lnTo>
                  <a:lnTo>
                    <a:pt x="170291" y="403344"/>
                  </a:lnTo>
                  <a:lnTo>
                    <a:pt x="170494" y="409849"/>
                  </a:lnTo>
                  <a:lnTo>
                    <a:pt x="170707" y="416355"/>
                  </a:lnTo>
                  <a:lnTo>
                    <a:pt x="170930" y="422860"/>
                  </a:lnTo>
                  <a:lnTo>
                    <a:pt x="171165" y="429366"/>
                  </a:lnTo>
                  <a:lnTo>
                    <a:pt x="171409" y="435871"/>
                  </a:lnTo>
                  <a:lnTo>
                    <a:pt x="171663" y="442377"/>
                  </a:lnTo>
                  <a:lnTo>
                    <a:pt x="171927" y="448882"/>
                  </a:lnTo>
                  <a:lnTo>
                    <a:pt x="172201" y="455388"/>
                  </a:lnTo>
                  <a:lnTo>
                    <a:pt x="172485" y="461894"/>
                  </a:lnTo>
                  <a:lnTo>
                    <a:pt x="172782" y="468399"/>
                  </a:lnTo>
                  <a:lnTo>
                    <a:pt x="173089" y="474905"/>
                  </a:lnTo>
                  <a:lnTo>
                    <a:pt x="173409" y="481410"/>
                  </a:lnTo>
                  <a:lnTo>
                    <a:pt x="173740" y="487916"/>
                  </a:lnTo>
                  <a:lnTo>
                    <a:pt x="174083" y="494421"/>
                  </a:lnTo>
                  <a:lnTo>
                    <a:pt x="174442" y="500927"/>
                  </a:lnTo>
                  <a:lnTo>
                    <a:pt x="174818" y="507432"/>
                  </a:lnTo>
                  <a:lnTo>
                    <a:pt x="175209" y="513938"/>
                  </a:lnTo>
                  <a:lnTo>
                    <a:pt x="175617" y="520443"/>
                  </a:lnTo>
                  <a:lnTo>
                    <a:pt x="176044" y="526949"/>
                  </a:lnTo>
                  <a:lnTo>
                    <a:pt x="176489" y="533455"/>
                  </a:lnTo>
                  <a:lnTo>
                    <a:pt x="176957" y="539960"/>
                  </a:lnTo>
                  <a:lnTo>
                    <a:pt x="177450" y="546466"/>
                  </a:lnTo>
                  <a:lnTo>
                    <a:pt x="177965" y="552971"/>
                  </a:lnTo>
                  <a:lnTo>
                    <a:pt x="178505" y="559477"/>
                  </a:lnTo>
                  <a:lnTo>
                    <a:pt x="179070" y="565982"/>
                  </a:lnTo>
                  <a:lnTo>
                    <a:pt x="179660" y="572488"/>
                  </a:lnTo>
                  <a:lnTo>
                    <a:pt x="180284" y="578993"/>
                  </a:lnTo>
                  <a:lnTo>
                    <a:pt x="180936" y="585499"/>
                  </a:lnTo>
                  <a:lnTo>
                    <a:pt x="181618" y="592005"/>
                  </a:lnTo>
                  <a:lnTo>
                    <a:pt x="182329" y="598510"/>
                  </a:lnTo>
                  <a:lnTo>
                    <a:pt x="183069" y="605016"/>
                  </a:lnTo>
                  <a:lnTo>
                    <a:pt x="183840" y="611521"/>
                  </a:lnTo>
                  <a:lnTo>
                    <a:pt x="184648" y="618027"/>
                  </a:lnTo>
                  <a:lnTo>
                    <a:pt x="185488" y="624532"/>
                  </a:lnTo>
                  <a:lnTo>
                    <a:pt x="186358" y="631038"/>
                  </a:lnTo>
                  <a:lnTo>
                    <a:pt x="187259" y="637543"/>
                  </a:lnTo>
                  <a:lnTo>
                    <a:pt x="188190" y="644049"/>
                  </a:lnTo>
                  <a:lnTo>
                    <a:pt x="189155" y="650554"/>
                  </a:lnTo>
                  <a:lnTo>
                    <a:pt x="190156" y="657060"/>
                  </a:lnTo>
                  <a:lnTo>
                    <a:pt x="191189" y="663566"/>
                  </a:lnTo>
                  <a:lnTo>
                    <a:pt x="192252" y="670071"/>
                  </a:lnTo>
                  <a:lnTo>
                    <a:pt x="193346" y="676577"/>
                  </a:lnTo>
                  <a:lnTo>
                    <a:pt x="194472" y="683082"/>
                  </a:lnTo>
                  <a:lnTo>
                    <a:pt x="195633" y="689588"/>
                  </a:lnTo>
                  <a:lnTo>
                    <a:pt x="196830" y="696093"/>
                  </a:lnTo>
                  <a:lnTo>
                    <a:pt x="198060" y="702599"/>
                  </a:lnTo>
                  <a:lnTo>
                    <a:pt x="199322" y="709104"/>
                  </a:lnTo>
                  <a:lnTo>
                    <a:pt x="200617" y="715610"/>
                  </a:lnTo>
                  <a:lnTo>
                    <a:pt x="201946" y="722116"/>
                  </a:lnTo>
                  <a:lnTo>
                    <a:pt x="203316" y="728621"/>
                  </a:lnTo>
                  <a:lnTo>
                    <a:pt x="204722" y="735127"/>
                  </a:lnTo>
                  <a:lnTo>
                    <a:pt x="206164" y="741632"/>
                  </a:lnTo>
                  <a:lnTo>
                    <a:pt x="207641" y="748138"/>
                  </a:lnTo>
                  <a:lnTo>
                    <a:pt x="209154" y="754643"/>
                  </a:lnTo>
                  <a:lnTo>
                    <a:pt x="210703" y="761149"/>
                  </a:lnTo>
                  <a:lnTo>
                    <a:pt x="212298" y="767654"/>
                  </a:lnTo>
                  <a:lnTo>
                    <a:pt x="213928" y="774160"/>
                  </a:lnTo>
                  <a:lnTo>
                    <a:pt x="215593" y="780665"/>
                  </a:lnTo>
                  <a:lnTo>
                    <a:pt x="217293" y="787171"/>
                  </a:lnTo>
                  <a:lnTo>
                    <a:pt x="219027" y="793677"/>
                  </a:lnTo>
                  <a:lnTo>
                    <a:pt x="220795" y="800182"/>
                  </a:lnTo>
                  <a:lnTo>
                    <a:pt x="222600" y="806688"/>
                  </a:lnTo>
                  <a:lnTo>
                    <a:pt x="224433" y="813193"/>
                  </a:lnTo>
                  <a:lnTo>
                    <a:pt x="226293" y="819699"/>
                  </a:lnTo>
                  <a:lnTo>
                    <a:pt x="228178" y="826204"/>
                  </a:lnTo>
                  <a:lnTo>
                    <a:pt x="230084" y="832710"/>
                  </a:lnTo>
                  <a:lnTo>
                    <a:pt x="232011" y="839215"/>
                  </a:lnTo>
                  <a:lnTo>
                    <a:pt x="233955" y="845721"/>
                  </a:lnTo>
                  <a:lnTo>
                    <a:pt x="235910" y="852227"/>
                  </a:lnTo>
                  <a:lnTo>
                    <a:pt x="237872" y="858732"/>
                  </a:lnTo>
                  <a:lnTo>
                    <a:pt x="239839" y="865238"/>
                  </a:lnTo>
                  <a:lnTo>
                    <a:pt x="241807" y="871743"/>
                  </a:lnTo>
                  <a:lnTo>
                    <a:pt x="243771" y="878249"/>
                  </a:lnTo>
                  <a:lnTo>
                    <a:pt x="245726" y="884754"/>
                  </a:lnTo>
                  <a:lnTo>
                    <a:pt x="247670" y="891260"/>
                  </a:lnTo>
                  <a:lnTo>
                    <a:pt x="249598" y="897765"/>
                  </a:lnTo>
                  <a:lnTo>
                    <a:pt x="251509" y="904271"/>
                  </a:lnTo>
                  <a:lnTo>
                    <a:pt x="253399" y="910776"/>
                  </a:lnTo>
                  <a:lnTo>
                    <a:pt x="255258" y="917282"/>
                  </a:lnTo>
                  <a:lnTo>
                    <a:pt x="257090" y="923788"/>
                  </a:lnTo>
                  <a:lnTo>
                    <a:pt x="258891" y="930293"/>
                  </a:lnTo>
                  <a:lnTo>
                    <a:pt x="260662" y="936799"/>
                  </a:lnTo>
                  <a:lnTo>
                    <a:pt x="262401" y="943304"/>
                  </a:lnTo>
                  <a:lnTo>
                    <a:pt x="264105" y="949810"/>
                  </a:lnTo>
                  <a:lnTo>
                    <a:pt x="265767" y="956315"/>
                  </a:lnTo>
                  <a:lnTo>
                    <a:pt x="267395" y="962821"/>
                  </a:lnTo>
                  <a:lnTo>
                    <a:pt x="268989" y="969326"/>
                  </a:lnTo>
                  <a:lnTo>
                    <a:pt x="270551" y="975832"/>
                  </a:lnTo>
                  <a:lnTo>
                    <a:pt x="272081" y="982338"/>
                  </a:lnTo>
                  <a:lnTo>
                    <a:pt x="273578" y="988843"/>
                  </a:lnTo>
                  <a:lnTo>
                    <a:pt x="275043" y="995349"/>
                  </a:lnTo>
                  <a:lnTo>
                    <a:pt x="276482" y="1001854"/>
                  </a:lnTo>
                  <a:lnTo>
                    <a:pt x="277899" y="1008360"/>
                  </a:lnTo>
                  <a:lnTo>
                    <a:pt x="279295" y="1014865"/>
                  </a:lnTo>
                  <a:lnTo>
                    <a:pt x="280673" y="1021371"/>
                  </a:lnTo>
                  <a:lnTo>
                    <a:pt x="282035" y="1027876"/>
                  </a:lnTo>
                  <a:lnTo>
                    <a:pt x="283384" y="1034382"/>
                  </a:lnTo>
                  <a:lnTo>
                    <a:pt x="284725" y="1040887"/>
                  </a:lnTo>
                  <a:lnTo>
                    <a:pt x="286060" y="1047393"/>
                  </a:lnTo>
                  <a:lnTo>
                    <a:pt x="287393" y="1053899"/>
                  </a:lnTo>
                  <a:lnTo>
                    <a:pt x="288724" y="1060404"/>
                  </a:lnTo>
                  <a:lnTo>
                    <a:pt x="290057" y="1066910"/>
                  </a:lnTo>
                  <a:lnTo>
                    <a:pt x="291394" y="1073415"/>
                  </a:lnTo>
                  <a:lnTo>
                    <a:pt x="292736" y="1079921"/>
                  </a:lnTo>
                  <a:lnTo>
                    <a:pt x="294083" y="1086426"/>
                  </a:lnTo>
                  <a:lnTo>
                    <a:pt x="295436" y="1092932"/>
                  </a:lnTo>
                  <a:lnTo>
                    <a:pt x="296795" y="1099437"/>
                  </a:lnTo>
                  <a:lnTo>
                    <a:pt x="298161" y="1105943"/>
                  </a:lnTo>
                  <a:lnTo>
                    <a:pt x="299531" y="1112449"/>
                  </a:lnTo>
                  <a:lnTo>
                    <a:pt x="300904" y="1118954"/>
                  </a:lnTo>
                  <a:lnTo>
                    <a:pt x="302279" y="1125460"/>
                  </a:lnTo>
                  <a:lnTo>
                    <a:pt x="303654" y="1131965"/>
                  </a:lnTo>
                  <a:lnTo>
                    <a:pt x="305025" y="1138471"/>
                  </a:lnTo>
                  <a:lnTo>
                    <a:pt x="306389" y="1144976"/>
                  </a:lnTo>
                  <a:lnTo>
                    <a:pt x="307743" y="1151482"/>
                  </a:lnTo>
                  <a:lnTo>
                    <a:pt x="309085" y="1157987"/>
                  </a:lnTo>
                  <a:lnTo>
                    <a:pt x="310411" y="1164493"/>
                  </a:lnTo>
                  <a:lnTo>
                    <a:pt x="311719" y="1170998"/>
                  </a:lnTo>
                  <a:lnTo>
                    <a:pt x="313002" y="1177504"/>
                  </a:lnTo>
                  <a:lnTo>
                    <a:pt x="314257" y="1184010"/>
                  </a:lnTo>
                  <a:lnTo>
                    <a:pt x="315483" y="1190515"/>
                  </a:lnTo>
                  <a:lnTo>
                    <a:pt x="316677" y="1197021"/>
                  </a:lnTo>
                  <a:lnTo>
                    <a:pt x="317839" y="1203526"/>
                  </a:lnTo>
                  <a:lnTo>
                    <a:pt x="318965" y="1210032"/>
                  </a:lnTo>
                  <a:lnTo>
                    <a:pt x="320046" y="1216537"/>
                  </a:lnTo>
                  <a:lnTo>
                    <a:pt x="321085" y="1223043"/>
                  </a:lnTo>
                  <a:lnTo>
                    <a:pt x="322083" y="1229548"/>
                  </a:lnTo>
                  <a:lnTo>
                    <a:pt x="323040" y="1236054"/>
                  </a:lnTo>
                  <a:lnTo>
                    <a:pt x="323955" y="1242560"/>
                  </a:lnTo>
                  <a:lnTo>
                    <a:pt x="324827" y="1249065"/>
                  </a:lnTo>
                  <a:lnTo>
                    <a:pt x="325646" y="1255571"/>
                  </a:lnTo>
                  <a:lnTo>
                    <a:pt x="326422" y="1262076"/>
                  </a:lnTo>
                  <a:lnTo>
                    <a:pt x="327155" y="1268582"/>
                  </a:lnTo>
                  <a:lnTo>
                    <a:pt x="327847" y="1275087"/>
                  </a:lnTo>
                  <a:lnTo>
                    <a:pt x="328497" y="1281593"/>
                  </a:lnTo>
                  <a:lnTo>
                    <a:pt x="329105" y="1288098"/>
                  </a:lnTo>
                  <a:lnTo>
                    <a:pt x="329664" y="1294604"/>
                  </a:lnTo>
                  <a:lnTo>
                    <a:pt x="330185" y="1301109"/>
                  </a:lnTo>
                  <a:lnTo>
                    <a:pt x="330668" y="1307615"/>
                  </a:lnTo>
                  <a:lnTo>
                    <a:pt x="331114" y="1314121"/>
                  </a:lnTo>
                  <a:lnTo>
                    <a:pt x="331524" y="1320626"/>
                  </a:lnTo>
                  <a:lnTo>
                    <a:pt x="331895" y="1327132"/>
                  </a:lnTo>
                  <a:lnTo>
                    <a:pt x="332228" y="1333637"/>
                  </a:lnTo>
                  <a:lnTo>
                    <a:pt x="332528" y="1340143"/>
                  </a:lnTo>
                  <a:lnTo>
                    <a:pt x="332797" y="1346648"/>
                  </a:lnTo>
                  <a:lnTo>
                    <a:pt x="333036" y="1353154"/>
                  </a:lnTo>
                  <a:lnTo>
                    <a:pt x="333246" y="1359659"/>
                  </a:lnTo>
                  <a:lnTo>
                    <a:pt x="333424" y="1366165"/>
                  </a:lnTo>
                  <a:lnTo>
                    <a:pt x="333573" y="1372671"/>
                  </a:lnTo>
                  <a:lnTo>
                    <a:pt x="333699" y="1379176"/>
                  </a:lnTo>
                  <a:lnTo>
                    <a:pt x="333802" y="1385682"/>
                  </a:lnTo>
                  <a:lnTo>
                    <a:pt x="333882" y="1392187"/>
                  </a:lnTo>
                  <a:lnTo>
                    <a:pt x="333942" y="1398693"/>
                  </a:lnTo>
                  <a:lnTo>
                    <a:pt x="333978" y="1405198"/>
                  </a:lnTo>
                  <a:lnTo>
                    <a:pt x="333996" y="1411704"/>
                  </a:lnTo>
                  <a:lnTo>
                    <a:pt x="333996" y="1418209"/>
                  </a:lnTo>
                  <a:lnTo>
                    <a:pt x="333979" y="1424715"/>
                  </a:lnTo>
                  <a:lnTo>
                    <a:pt x="333946" y="1431220"/>
                  </a:lnTo>
                  <a:lnTo>
                    <a:pt x="333895" y="1437726"/>
                  </a:lnTo>
                  <a:lnTo>
                    <a:pt x="333823" y="1444232"/>
                  </a:lnTo>
                  <a:lnTo>
                    <a:pt x="333734" y="1450737"/>
                  </a:lnTo>
                  <a:lnTo>
                    <a:pt x="333626" y="1457243"/>
                  </a:lnTo>
                  <a:lnTo>
                    <a:pt x="333497" y="1463748"/>
                  </a:lnTo>
                  <a:lnTo>
                    <a:pt x="333348" y="1470254"/>
                  </a:lnTo>
                  <a:lnTo>
                    <a:pt x="333173" y="1476759"/>
                  </a:lnTo>
                  <a:lnTo>
                    <a:pt x="332968" y="1483265"/>
                  </a:lnTo>
                  <a:lnTo>
                    <a:pt x="332735" y="1489770"/>
                  </a:lnTo>
                  <a:lnTo>
                    <a:pt x="332472" y="1496276"/>
                  </a:lnTo>
                  <a:lnTo>
                    <a:pt x="332177" y="1502781"/>
                  </a:lnTo>
                  <a:lnTo>
                    <a:pt x="331848" y="1509287"/>
                  </a:lnTo>
                  <a:lnTo>
                    <a:pt x="331478" y="1515793"/>
                  </a:lnTo>
                  <a:lnTo>
                    <a:pt x="331066" y="1522298"/>
                  </a:lnTo>
                  <a:lnTo>
                    <a:pt x="330615" y="1528804"/>
                  </a:lnTo>
                  <a:lnTo>
                    <a:pt x="330124" y="1535309"/>
                  </a:lnTo>
                  <a:lnTo>
                    <a:pt x="329594" y="1541815"/>
                  </a:lnTo>
                  <a:lnTo>
                    <a:pt x="329023" y="1548320"/>
                  </a:lnTo>
                  <a:lnTo>
                    <a:pt x="328404" y="1554826"/>
                  </a:lnTo>
                  <a:lnTo>
                    <a:pt x="327746" y="1561331"/>
                  </a:lnTo>
                  <a:lnTo>
                    <a:pt x="327052" y="1567837"/>
                  </a:lnTo>
                  <a:lnTo>
                    <a:pt x="326324" y="1574343"/>
                  </a:lnTo>
                  <a:lnTo>
                    <a:pt x="325564" y="1580848"/>
                  </a:lnTo>
                  <a:lnTo>
                    <a:pt x="324775" y="1587354"/>
                  </a:lnTo>
                  <a:lnTo>
                    <a:pt x="323956" y="1593859"/>
                  </a:lnTo>
                  <a:lnTo>
                    <a:pt x="323117" y="1600365"/>
                  </a:lnTo>
                  <a:lnTo>
                    <a:pt x="322261" y="1606870"/>
                  </a:lnTo>
                  <a:lnTo>
                    <a:pt x="321392" y="1613376"/>
                  </a:lnTo>
                  <a:lnTo>
                    <a:pt x="320515" y="1619881"/>
                  </a:lnTo>
                  <a:lnTo>
                    <a:pt x="319631" y="1626387"/>
                  </a:lnTo>
                  <a:lnTo>
                    <a:pt x="318748" y="1632892"/>
                  </a:lnTo>
                  <a:lnTo>
                    <a:pt x="317867" y="1639398"/>
                  </a:lnTo>
                  <a:lnTo>
                    <a:pt x="316993" y="1645904"/>
                  </a:lnTo>
                  <a:lnTo>
                    <a:pt x="316127" y="1652409"/>
                  </a:lnTo>
                  <a:lnTo>
                    <a:pt x="315272" y="1658915"/>
                  </a:lnTo>
                  <a:lnTo>
                    <a:pt x="314431" y="1665420"/>
                  </a:lnTo>
                  <a:lnTo>
                    <a:pt x="313606" y="1671926"/>
                  </a:lnTo>
                  <a:lnTo>
                    <a:pt x="312796" y="1678431"/>
                  </a:lnTo>
                  <a:lnTo>
                    <a:pt x="312002" y="1684937"/>
                  </a:lnTo>
                  <a:lnTo>
                    <a:pt x="311223" y="1691442"/>
                  </a:lnTo>
                  <a:lnTo>
                    <a:pt x="310457" y="1697948"/>
                  </a:lnTo>
                  <a:lnTo>
                    <a:pt x="309708" y="1704454"/>
                  </a:lnTo>
                  <a:lnTo>
                    <a:pt x="308971" y="1710959"/>
                  </a:lnTo>
                  <a:lnTo>
                    <a:pt x="308244" y="1717465"/>
                  </a:lnTo>
                  <a:lnTo>
                    <a:pt x="307524" y="1723970"/>
                  </a:lnTo>
                  <a:lnTo>
                    <a:pt x="306810" y="1730476"/>
                  </a:lnTo>
                  <a:lnTo>
                    <a:pt x="306099" y="1736981"/>
                  </a:lnTo>
                  <a:lnTo>
                    <a:pt x="305390" y="1743487"/>
                  </a:lnTo>
                  <a:lnTo>
                    <a:pt x="304678" y="1749992"/>
                  </a:lnTo>
                  <a:lnTo>
                    <a:pt x="303962" y="1756498"/>
                  </a:lnTo>
                  <a:lnTo>
                    <a:pt x="303240" y="1763003"/>
                  </a:lnTo>
                  <a:lnTo>
                    <a:pt x="302511" y="1769509"/>
                  </a:lnTo>
                  <a:lnTo>
                    <a:pt x="301771" y="1776015"/>
                  </a:lnTo>
                  <a:lnTo>
                    <a:pt x="301017" y="1782520"/>
                  </a:lnTo>
                  <a:lnTo>
                    <a:pt x="300251" y="1789026"/>
                  </a:lnTo>
                  <a:lnTo>
                    <a:pt x="299471" y="1795531"/>
                  </a:lnTo>
                  <a:lnTo>
                    <a:pt x="298678" y="1802037"/>
                  </a:lnTo>
                  <a:lnTo>
                    <a:pt x="297870" y="1808542"/>
                  </a:lnTo>
                  <a:lnTo>
                    <a:pt x="297046" y="1815048"/>
                  </a:lnTo>
                  <a:lnTo>
                    <a:pt x="296205" y="1821553"/>
                  </a:lnTo>
                  <a:lnTo>
                    <a:pt x="295351" y="1828059"/>
                  </a:lnTo>
                  <a:lnTo>
                    <a:pt x="294484" y="1834565"/>
                  </a:lnTo>
                  <a:lnTo>
                    <a:pt x="293605" y="1841070"/>
                  </a:lnTo>
                  <a:lnTo>
                    <a:pt x="292715" y="1847576"/>
                  </a:lnTo>
                  <a:lnTo>
                    <a:pt x="291812" y="1854081"/>
                  </a:lnTo>
                  <a:lnTo>
                    <a:pt x="290900" y="1860587"/>
                  </a:lnTo>
                  <a:lnTo>
                    <a:pt x="289981" y="1867092"/>
                  </a:lnTo>
                  <a:lnTo>
                    <a:pt x="289054" y="1873598"/>
                  </a:lnTo>
                  <a:lnTo>
                    <a:pt x="288122" y="1880103"/>
                  </a:lnTo>
                  <a:lnTo>
                    <a:pt x="287185" y="1886609"/>
                  </a:lnTo>
                  <a:lnTo>
                    <a:pt x="286242" y="1893114"/>
                  </a:lnTo>
                  <a:lnTo>
                    <a:pt x="285296" y="1899620"/>
                  </a:lnTo>
                  <a:lnTo>
                    <a:pt x="284347" y="1906126"/>
                  </a:lnTo>
                  <a:lnTo>
                    <a:pt x="283395" y="1912631"/>
                  </a:lnTo>
                  <a:lnTo>
                    <a:pt x="282439" y="1919137"/>
                  </a:lnTo>
                  <a:lnTo>
                    <a:pt x="281481" y="1925642"/>
                  </a:lnTo>
                  <a:lnTo>
                    <a:pt x="280517" y="1932148"/>
                  </a:lnTo>
                  <a:lnTo>
                    <a:pt x="279549" y="1938653"/>
                  </a:lnTo>
                  <a:lnTo>
                    <a:pt x="278576" y="1945159"/>
                  </a:lnTo>
                  <a:lnTo>
                    <a:pt x="277597" y="1951664"/>
                  </a:lnTo>
                  <a:lnTo>
                    <a:pt x="276611" y="1958170"/>
                  </a:lnTo>
                  <a:lnTo>
                    <a:pt x="275618" y="1964676"/>
                  </a:lnTo>
                  <a:lnTo>
                    <a:pt x="274614" y="1971181"/>
                  </a:lnTo>
                  <a:lnTo>
                    <a:pt x="273601" y="1977687"/>
                  </a:lnTo>
                  <a:lnTo>
                    <a:pt x="272579" y="1984192"/>
                  </a:lnTo>
                  <a:lnTo>
                    <a:pt x="271547" y="1990698"/>
                  </a:lnTo>
                  <a:lnTo>
                    <a:pt x="270505" y="1997203"/>
                  </a:lnTo>
                  <a:lnTo>
                    <a:pt x="269452" y="2003709"/>
                  </a:lnTo>
                  <a:lnTo>
                    <a:pt x="268389" y="2010214"/>
                  </a:lnTo>
                  <a:lnTo>
                    <a:pt x="267317" y="2016720"/>
                  </a:lnTo>
                  <a:lnTo>
                    <a:pt x="266238" y="2023225"/>
                  </a:lnTo>
                  <a:lnTo>
                    <a:pt x="265153" y="2029731"/>
                  </a:lnTo>
                  <a:lnTo>
                    <a:pt x="264064" y="2036237"/>
                  </a:lnTo>
                  <a:lnTo>
                    <a:pt x="262971" y="2042742"/>
                  </a:lnTo>
                  <a:lnTo>
                    <a:pt x="261879" y="2049248"/>
                  </a:lnTo>
                  <a:lnTo>
                    <a:pt x="260789" y="2055753"/>
                  </a:lnTo>
                  <a:lnTo>
                    <a:pt x="259704" y="2062259"/>
                  </a:lnTo>
                  <a:lnTo>
                    <a:pt x="258625" y="2068764"/>
                  </a:lnTo>
                  <a:lnTo>
                    <a:pt x="257554" y="2075270"/>
                  </a:lnTo>
                  <a:lnTo>
                    <a:pt x="256498" y="2081775"/>
                  </a:lnTo>
                  <a:lnTo>
                    <a:pt x="255455" y="2088281"/>
                  </a:lnTo>
                  <a:lnTo>
                    <a:pt x="254428" y="2094787"/>
                  </a:lnTo>
                  <a:lnTo>
                    <a:pt x="253417" y="2101292"/>
                  </a:lnTo>
                  <a:lnTo>
                    <a:pt x="252424" y="2107798"/>
                  </a:lnTo>
                  <a:lnTo>
                    <a:pt x="251451" y="2114303"/>
                  </a:lnTo>
                  <a:lnTo>
                    <a:pt x="250502" y="2120809"/>
                  </a:lnTo>
                  <a:lnTo>
                    <a:pt x="249572" y="2127314"/>
                  </a:lnTo>
                  <a:lnTo>
                    <a:pt x="248662" y="2133820"/>
                  </a:lnTo>
                  <a:lnTo>
                    <a:pt x="247771" y="2140325"/>
                  </a:lnTo>
                  <a:lnTo>
                    <a:pt x="246899" y="2146831"/>
                  </a:lnTo>
                  <a:lnTo>
                    <a:pt x="246047" y="2153336"/>
                  </a:lnTo>
                  <a:lnTo>
                    <a:pt x="245214" y="2159842"/>
                  </a:lnTo>
                  <a:lnTo>
                    <a:pt x="244396" y="2166348"/>
                  </a:lnTo>
                  <a:lnTo>
                    <a:pt x="243591" y="2172853"/>
                  </a:lnTo>
                  <a:lnTo>
                    <a:pt x="242799" y="2179359"/>
                  </a:lnTo>
                  <a:lnTo>
                    <a:pt x="242017" y="2185864"/>
                  </a:lnTo>
                  <a:lnTo>
                    <a:pt x="241246" y="2192370"/>
                  </a:lnTo>
                  <a:lnTo>
                    <a:pt x="240483" y="2198875"/>
                  </a:lnTo>
                  <a:lnTo>
                    <a:pt x="239725" y="2205381"/>
                  </a:lnTo>
                  <a:lnTo>
                    <a:pt x="238972" y="2211886"/>
                  </a:lnTo>
                  <a:lnTo>
                    <a:pt x="238222" y="2218392"/>
                  </a:lnTo>
                  <a:lnTo>
                    <a:pt x="237475" y="2224898"/>
                  </a:lnTo>
                  <a:lnTo>
                    <a:pt x="236729" y="2231403"/>
                  </a:lnTo>
                  <a:lnTo>
                    <a:pt x="235983" y="2237909"/>
                  </a:lnTo>
                  <a:lnTo>
                    <a:pt x="235238" y="2244414"/>
                  </a:lnTo>
                  <a:lnTo>
                    <a:pt x="234492" y="2250920"/>
                  </a:lnTo>
                  <a:lnTo>
                    <a:pt x="233746" y="2257425"/>
                  </a:lnTo>
                  <a:lnTo>
                    <a:pt x="233000" y="2263931"/>
                  </a:lnTo>
                  <a:lnTo>
                    <a:pt x="232253" y="2270436"/>
                  </a:lnTo>
                  <a:lnTo>
                    <a:pt x="231506" y="2276942"/>
                  </a:lnTo>
                  <a:lnTo>
                    <a:pt x="230759" y="2283447"/>
                  </a:lnTo>
                  <a:lnTo>
                    <a:pt x="230013" y="2289953"/>
                  </a:lnTo>
                  <a:lnTo>
                    <a:pt x="229269" y="2296459"/>
                  </a:lnTo>
                  <a:lnTo>
                    <a:pt x="228527" y="2302964"/>
                  </a:lnTo>
                  <a:lnTo>
                    <a:pt x="227787" y="2309470"/>
                  </a:lnTo>
                  <a:lnTo>
                    <a:pt x="227051" y="2315975"/>
                  </a:lnTo>
                  <a:lnTo>
                    <a:pt x="226319" y="2322481"/>
                  </a:lnTo>
                  <a:lnTo>
                    <a:pt x="225591" y="2328986"/>
                  </a:lnTo>
                  <a:lnTo>
                    <a:pt x="224868" y="2335492"/>
                  </a:lnTo>
                  <a:lnTo>
                    <a:pt x="224150" y="2341997"/>
                  </a:lnTo>
                  <a:lnTo>
                    <a:pt x="223438" y="2348503"/>
                  </a:lnTo>
                  <a:lnTo>
                    <a:pt x="222731" y="2355009"/>
                  </a:lnTo>
                  <a:lnTo>
                    <a:pt x="222028" y="2361514"/>
                  </a:lnTo>
                  <a:lnTo>
                    <a:pt x="221331" y="2368020"/>
                  </a:lnTo>
                  <a:lnTo>
                    <a:pt x="220638" y="2374525"/>
                  </a:lnTo>
                  <a:lnTo>
                    <a:pt x="219949" y="2381031"/>
                  </a:lnTo>
                  <a:lnTo>
                    <a:pt x="219264" y="2387536"/>
                  </a:lnTo>
                  <a:lnTo>
                    <a:pt x="218580" y="2394042"/>
                  </a:lnTo>
                  <a:lnTo>
                    <a:pt x="217899" y="2400547"/>
                  </a:lnTo>
                  <a:lnTo>
                    <a:pt x="217218" y="2407053"/>
                  </a:lnTo>
                  <a:lnTo>
                    <a:pt x="216538" y="2413558"/>
                  </a:lnTo>
                  <a:lnTo>
                    <a:pt x="215857" y="2420064"/>
                  </a:lnTo>
                  <a:lnTo>
                    <a:pt x="215174" y="2426570"/>
                  </a:lnTo>
                  <a:lnTo>
                    <a:pt x="214488" y="2433075"/>
                  </a:lnTo>
                  <a:lnTo>
                    <a:pt x="213801" y="2439581"/>
                  </a:lnTo>
                  <a:lnTo>
                    <a:pt x="213110" y="2446086"/>
                  </a:lnTo>
                  <a:lnTo>
                    <a:pt x="212416" y="2452592"/>
                  </a:lnTo>
                  <a:lnTo>
                    <a:pt x="211718" y="2459097"/>
                  </a:lnTo>
                  <a:lnTo>
                    <a:pt x="211017" y="2465603"/>
                  </a:lnTo>
                  <a:lnTo>
                    <a:pt x="210313" y="2472108"/>
                  </a:lnTo>
                  <a:lnTo>
                    <a:pt x="209607" y="2478614"/>
                  </a:lnTo>
                  <a:lnTo>
                    <a:pt x="208899" y="2485120"/>
                  </a:lnTo>
                  <a:lnTo>
                    <a:pt x="208190" y="2491625"/>
                  </a:lnTo>
                  <a:lnTo>
                    <a:pt x="207482" y="2498131"/>
                  </a:lnTo>
                  <a:lnTo>
                    <a:pt x="206776" y="2504636"/>
                  </a:lnTo>
                  <a:lnTo>
                    <a:pt x="206073" y="2511142"/>
                  </a:lnTo>
                  <a:lnTo>
                    <a:pt x="205373" y="2517647"/>
                  </a:lnTo>
                  <a:lnTo>
                    <a:pt x="204680" y="2524153"/>
                  </a:lnTo>
                  <a:lnTo>
                    <a:pt x="203994" y="2530658"/>
                  </a:lnTo>
                  <a:lnTo>
                    <a:pt x="203318" y="2537164"/>
                  </a:lnTo>
                  <a:lnTo>
                    <a:pt x="202653" y="2543669"/>
                  </a:lnTo>
                  <a:lnTo>
                    <a:pt x="201999" y="2550175"/>
                  </a:lnTo>
                  <a:lnTo>
                    <a:pt x="201357" y="2556681"/>
                  </a:lnTo>
                  <a:lnTo>
                    <a:pt x="200730" y="2563186"/>
                  </a:lnTo>
                  <a:lnTo>
                    <a:pt x="200122" y="2569692"/>
                  </a:lnTo>
                  <a:lnTo>
                    <a:pt x="199530" y="2576197"/>
                  </a:lnTo>
                  <a:lnTo>
                    <a:pt x="198955" y="2582703"/>
                  </a:lnTo>
                  <a:lnTo>
                    <a:pt x="198398" y="2589208"/>
                  </a:lnTo>
                  <a:lnTo>
                    <a:pt x="197858" y="2595714"/>
                  </a:lnTo>
                  <a:lnTo>
                    <a:pt x="197338" y="2602219"/>
                  </a:lnTo>
                  <a:lnTo>
                    <a:pt x="196840" y="2608725"/>
                  </a:lnTo>
                  <a:lnTo>
                    <a:pt x="196359" y="2615231"/>
                  </a:lnTo>
                  <a:lnTo>
                    <a:pt x="195896" y="2621736"/>
                  </a:lnTo>
                  <a:lnTo>
                    <a:pt x="195450" y="2628242"/>
                  </a:lnTo>
                  <a:lnTo>
                    <a:pt x="195020" y="2634747"/>
                  </a:lnTo>
                  <a:lnTo>
                    <a:pt x="194607" y="2641253"/>
                  </a:lnTo>
                  <a:lnTo>
                    <a:pt x="194211" y="2647758"/>
                  </a:lnTo>
                  <a:lnTo>
                    <a:pt x="193827" y="2654264"/>
                  </a:lnTo>
                  <a:lnTo>
                    <a:pt x="193454" y="2660769"/>
                  </a:lnTo>
                  <a:lnTo>
                    <a:pt x="193092" y="2667275"/>
                  </a:lnTo>
                  <a:lnTo>
                    <a:pt x="192739" y="2673780"/>
                  </a:lnTo>
                  <a:lnTo>
                    <a:pt x="192394" y="2680286"/>
                  </a:lnTo>
                  <a:lnTo>
                    <a:pt x="192057" y="2686792"/>
                  </a:lnTo>
                  <a:lnTo>
                    <a:pt x="191723" y="2693297"/>
                  </a:lnTo>
                  <a:lnTo>
                    <a:pt x="191393" y="2699803"/>
                  </a:lnTo>
                  <a:lnTo>
                    <a:pt x="191066" y="2706308"/>
                  </a:lnTo>
                  <a:lnTo>
                    <a:pt x="190741" y="2712814"/>
                  </a:lnTo>
                  <a:lnTo>
                    <a:pt x="190417" y="2719319"/>
                  </a:lnTo>
                  <a:lnTo>
                    <a:pt x="190092" y="2725825"/>
                  </a:lnTo>
                  <a:lnTo>
                    <a:pt x="189768" y="2732330"/>
                  </a:lnTo>
                  <a:lnTo>
                    <a:pt x="189443" y="2738836"/>
                  </a:lnTo>
                  <a:lnTo>
                    <a:pt x="189117" y="2745342"/>
                  </a:lnTo>
                  <a:lnTo>
                    <a:pt x="188791" y="2751847"/>
                  </a:lnTo>
                  <a:lnTo>
                    <a:pt x="188464" y="2758353"/>
                  </a:lnTo>
                  <a:lnTo>
                    <a:pt x="188136" y="2764858"/>
                  </a:lnTo>
                  <a:lnTo>
                    <a:pt x="187809" y="2771364"/>
                  </a:lnTo>
                  <a:lnTo>
                    <a:pt x="187481" y="2777869"/>
                  </a:lnTo>
                  <a:lnTo>
                    <a:pt x="187155" y="2784375"/>
                  </a:lnTo>
                  <a:lnTo>
                    <a:pt x="186829" y="2790880"/>
                  </a:lnTo>
                  <a:lnTo>
                    <a:pt x="186504" y="2797386"/>
                  </a:lnTo>
                  <a:lnTo>
                    <a:pt x="186181" y="2803891"/>
                  </a:lnTo>
                  <a:lnTo>
                    <a:pt x="185859" y="2810397"/>
                  </a:lnTo>
                  <a:lnTo>
                    <a:pt x="185539" y="2816903"/>
                  </a:lnTo>
                  <a:lnTo>
                    <a:pt x="185221" y="2823408"/>
                  </a:lnTo>
                  <a:lnTo>
                    <a:pt x="184905" y="2829914"/>
                  </a:lnTo>
                  <a:lnTo>
                    <a:pt x="184590" y="2836419"/>
                  </a:lnTo>
                  <a:lnTo>
                    <a:pt x="184278" y="2842925"/>
                  </a:lnTo>
                  <a:lnTo>
                    <a:pt x="183966" y="2849430"/>
                  </a:lnTo>
                  <a:lnTo>
                    <a:pt x="183656" y="2855936"/>
                  </a:lnTo>
                  <a:lnTo>
                    <a:pt x="183347" y="2862441"/>
                  </a:lnTo>
                  <a:lnTo>
                    <a:pt x="183039" y="2868947"/>
                  </a:lnTo>
                  <a:lnTo>
                    <a:pt x="182732" y="2875452"/>
                  </a:lnTo>
                  <a:lnTo>
                    <a:pt x="182426" y="2881958"/>
                  </a:lnTo>
                  <a:lnTo>
                    <a:pt x="182121" y="2888464"/>
                  </a:lnTo>
                  <a:lnTo>
                    <a:pt x="181817" y="2894969"/>
                  </a:lnTo>
                  <a:lnTo>
                    <a:pt x="181514" y="2901475"/>
                  </a:lnTo>
                  <a:lnTo>
                    <a:pt x="181213" y="2907980"/>
                  </a:lnTo>
                  <a:lnTo>
                    <a:pt x="180913" y="2914486"/>
                  </a:lnTo>
                  <a:lnTo>
                    <a:pt x="180616" y="2920991"/>
                  </a:lnTo>
                  <a:lnTo>
                    <a:pt x="180322" y="2927497"/>
                  </a:lnTo>
                  <a:lnTo>
                    <a:pt x="180031" y="2934002"/>
                  </a:lnTo>
                  <a:lnTo>
                    <a:pt x="179743" y="2940508"/>
                  </a:lnTo>
                  <a:lnTo>
                    <a:pt x="179461" y="2947014"/>
                  </a:lnTo>
                  <a:lnTo>
                    <a:pt x="179183" y="2953519"/>
                  </a:lnTo>
                  <a:lnTo>
                    <a:pt x="178910" y="2960025"/>
                  </a:lnTo>
                  <a:lnTo>
                    <a:pt x="178643" y="2966530"/>
                  </a:lnTo>
                  <a:lnTo>
                    <a:pt x="178382" y="2973036"/>
                  </a:lnTo>
                  <a:lnTo>
                    <a:pt x="178128" y="2979541"/>
                  </a:lnTo>
                  <a:lnTo>
                    <a:pt x="177880" y="2986047"/>
                  </a:lnTo>
                  <a:lnTo>
                    <a:pt x="177640" y="2992552"/>
                  </a:lnTo>
                  <a:lnTo>
                    <a:pt x="177406" y="2999058"/>
                  </a:lnTo>
                  <a:lnTo>
                    <a:pt x="177179" y="3005563"/>
                  </a:lnTo>
                  <a:lnTo>
                    <a:pt x="176959" y="3012069"/>
                  </a:lnTo>
                  <a:lnTo>
                    <a:pt x="176747" y="3018575"/>
                  </a:lnTo>
                  <a:lnTo>
                    <a:pt x="176542" y="3025080"/>
                  </a:lnTo>
                  <a:lnTo>
                    <a:pt x="176343" y="3031586"/>
                  </a:lnTo>
                  <a:lnTo>
                    <a:pt x="176151" y="3038091"/>
                  </a:lnTo>
                  <a:lnTo>
                    <a:pt x="175964" y="3044597"/>
                  </a:lnTo>
                  <a:lnTo>
                    <a:pt x="175784" y="3051102"/>
                  </a:lnTo>
                  <a:lnTo>
                    <a:pt x="175610" y="3057608"/>
                  </a:lnTo>
                  <a:lnTo>
                    <a:pt x="175442" y="3064113"/>
                  </a:lnTo>
                  <a:lnTo>
                    <a:pt x="175278" y="3070619"/>
                  </a:lnTo>
                  <a:lnTo>
                    <a:pt x="175120" y="3077125"/>
                  </a:lnTo>
                  <a:lnTo>
                    <a:pt x="174966" y="3083630"/>
                  </a:lnTo>
                  <a:lnTo>
                    <a:pt x="174817" y="3090136"/>
                  </a:lnTo>
                  <a:lnTo>
                    <a:pt x="174673" y="3096641"/>
                  </a:lnTo>
                  <a:lnTo>
                    <a:pt x="174532" y="3103147"/>
                  </a:lnTo>
                  <a:lnTo>
                    <a:pt x="174396" y="3109652"/>
                  </a:lnTo>
                  <a:lnTo>
                    <a:pt x="174262" y="3116158"/>
                  </a:lnTo>
                  <a:lnTo>
                    <a:pt x="174132" y="3122663"/>
                  </a:lnTo>
                  <a:lnTo>
                    <a:pt x="174005" y="3129169"/>
                  </a:lnTo>
                  <a:lnTo>
                    <a:pt x="173882" y="3135674"/>
                  </a:lnTo>
                  <a:lnTo>
                    <a:pt x="173760" y="3142180"/>
                  </a:lnTo>
                  <a:lnTo>
                    <a:pt x="173641" y="3148686"/>
                  </a:lnTo>
                  <a:lnTo>
                    <a:pt x="173524" y="3155191"/>
                  </a:lnTo>
                  <a:lnTo>
                    <a:pt x="173408" y="3161697"/>
                  </a:lnTo>
                  <a:lnTo>
                    <a:pt x="173294" y="3168202"/>
                  </a:lnTo>
                  <a:lnTo>
                    <a:pt x="173181" y="3174708"/>
                  </a:lnTo>
                  <a:lnTo>
                    <a:pt x="173070" y="3181213"/>
                  </a:lnTo>
                  <a:lnTo>
                    <a:pt x="172958" y="3187719"/>
                  </a:lnTo>
                  <a:lnTo>
                    <a:pt x="172848" y="3194224"/>
                  </a:lnTo>
                  <a:lnTo>
                    <a:pt x="172737" y="3200730"/>
                  </a:lnTo>
                  <a:lnTo>
                    <a:pt x="172626" y="3207236"/>
                  </a:lnTo>
                  <a:lnTo>
                    <a:pt x="172515" y="3213741"/>
                  </a:lnTo>
                  <a:lnTo>
                    <a:pt x="172403" y="3220247"/>
                  </a:lnTo>
                  <a:lnTo>
                    <a:pt x="172290" y="3226752"/>
                  </a:lnTo>
                  <a:lnTo>
                    <a:pt x="172176" y="3233258"/>
                  </a:lnTo>
                  <a:lnTo>
                    <a:pt x="172061" y="3239763"/>
                  </a:lnTo>
                  <a:lnTo>
                    <a:pt x="171944" y="3246269"/>
                  </a:lnTo>
                  <a:lnTo>
                    <a:pt x="171825" y="3252774"/>
                  </a:lnTo>
                  <a:lnTo>
                    <a:pt x="171704" y="3259280"/>
                  </a:lnTo>
                  <a:lnTo>
                    <a:pt x="171580" y="3265785"/>
                  </a:lnTo>
                  <a:lnTo>
                    <a:pt x="171454" y="3272291"/>
                  </a:lnTo>
                  <a:lnTo>
                    <a:pt x="171325" y="3278797"/>
                  </a:lnTo>
                  <a:lnTo>
                    <a:pt x="171193" y="3285302"/>
                  </a:lnTo>
                  <a:lnTo>
                    <a:pt x="171058" y="3291808"/>
                  </a:lnTo>
                  <a:lnTo>
                    <a:pt x="170920" y="3298313"/>
                  </a:lnTo>
                  <a:lnTo>
                    <a:pt x="170779" y="3304819"/>
                  </a:lnTo>
                  <a:lnTo>
                    <a:pt x="170635" y="3311324"/>
                  </a:lnTo>
                  <a:lnTo>
                    <a:pt x="170488" y="3317830"/>
                  </a:lnTo>
                  <a:lnTo>
                    <a:pt x="170339" y="3324335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" name="pg38"/>
            <p:cNvSpPr/>
            <p:nvPr/>
          </p:nvSpPr>
          <p:spPr>
            <a:xfrm>
              <a:off x="7182276" y="3975383"/>
              <a:ext cx="279150" cy="3057041"/>
            </a:xfrm>
            <a:custGeom>
              <a:avLst/>
              <a:gdLst/>
              <a:ahLst/>
              <a:cxnLst/>
              <a:rect l="0" t="0" r="0" b="0"/>
              <a:pathLst>
                <a:path w="279150" h="3057041">
                  <a:moveTo>
                    <a:pt x="116692" y="3057041"/>
                  </a:moveTo>
                  <a:lnTo>
                    <a:pt x="116015" y="3051058"/>
                  </a:lnTo>
                  <a:lnTo>
                    <a:pt x="115374" y="3045076"/>
                  </a:lnTo>
                  <a:lnTo>
                    <a:pt x="114773" y="3039093"/>
                  </a:lnTo>
                  <a:lnTo>
                    <a:pt x="114216" y="3033111"/>
                  </a:lnTo>
                  <a:lnTo>
                    <a:pt x="113695" y="3027128"/>
                  </a:lnTo>
                  <a:lnTo>
                    <a:pt x="113209" y="3021146"/>
                  </a:lnTo>
                  <a:lnTo>
                    <a:pt x="112757" y="3015164"/>
                  </a:lnTo>
                  <a:lnTo>
                    <a:pt x="112339" y="3009181"/>
                  </a:lnTo>
                  <a:lnTo>
                    <a:pt x="111957" y="3003199"/>
                  </a:lnTo>
                  <a:lnTo>
                    <a:pt x="111601" y="2997216"/>
                  </a:lnTo>
                  <a:lnTo>
                    <a:pt x="111267" y="2991234"/>
                  </a:lnTo>
                  <a:lnTo>
                    <a:pt x="110952" y="2985251"/>
                  </a:lnTo>
                  <a:lnTo>
                    <a:pt x="110655" y="2979269"/>
                  </a:lnTo>
                  <a:lnTo>
                    <a:pt x="110372" y="2973286"/>
                  </a:lnTo>
                  <a:lnTo>
                    <a:pt x="110096" y="2967304"/>
                  </a:lnTo>
                  <a:lnTo>
                    <a:pt x="109824" y="2961321"/>
                  </a:lnTo>
                  <a:lnTo>
                    <a:pt x="109552" y="2955339"/>
                  </a:lnTo>
                  <a:lnTo>
                    <a:pt x="109278" y="2949356"/>
                  </a:lnTo>
                  <a:lnTo>
                    <a:pt x="108995" y="2943374"/>
                  </a:lnTo>
                  <a:lnTo>
                    <a:pt x="108701" y="2937391"/>
                  </a:lnTo>
                  <a:lnTo>
                    <a:pt x="108394" y="2931409"/>
                  </a:lnTo>
                  <a:lnTo>
                    <a:pt x="108072" y="2925427"/>
                  </a:lnTo>
                  <a:lnTo>
                    <a:pt x="107734" y="2919444"/>
                  </a:lnTo>
                  <a:lnTo>
                    <a:pt x="107372" y="2913462"/>
                  </a:lnTo>
                  <a:lnTo>
                    <a:pt x="106989" y="2907479"/>
                  </a:lnTo>
                  <a:lnTo>
                    <a:pt x="106585" y="2901497"/>
                  </a:lnTo>
                  <a:lnTo>
                    <a:pt x="106160" y="2895514"/>
                  </a:lnTo>
                  <a:lnTo>
                    <a:pt x="105713" y="2889532"/>
                  </a:lnTo>
                  <a:lnTo>
                    <a:pt x="105241" y="2883549"/>
                  </a:lnTo>
                  <a:lnTo>
                    <a:pt x="104745" y="2877567"/>
                  </a:lnTo>
                  <a:lnTo>
                    <a:pt x="104229" y="2871584"/>
                  </a:lnTo>
                  <a:lnTo>
                    <a:pt x="103694" y="2865602"/>
                  </a:lnTo>
                  <a:lnTo>
                    <a:pt x="103140" y="2859619"/>
                  </a:lnTo>
                  <a:lnTo>
                    <a:pt x="102568" y="2853637"/>
                  </a:lnTo>
                  <a:lnTo>
                    <a:pt x="101977" y="2847654"/>
                  </a:lnTo>
                  <a:lnTo>
                    <a:pt x="101372" y="2841672"/>
                  </a:lnTo>
                  <a:lnTo>
                    <a:pt x="100754" y="2835690"/>
                  </a:lnTo>
                  <a:lnTo>
                    <a:pt x="100125" y="2829707"/>
                  </a:lnTo>
                  <a:lnTo>
                    <a:pt x="99485" y="2823725"/>
                  </a:lnTo>
                  <a:lnTo>
                    <a:pt x="98835" y="2817742"/>
                  </a:lnTo>
                  <a:lnTo>
                    <a:pt x="98179" y="2811760"/>
                  </a:lnTo>
                  <a:lnTo>
                    <a:pt x="97516" y="2805777"/>
                  </a:lnTo>
                  <a:lnTo>
                    <a:pt x="96848" y="2799795"/>
                  </a:lnTo>
                  <a:lnTo>
                    <a:pt x="96177" y="2793812"/>
                  </a:lnTo>
                  <a:lnTo>
                    <a:pt x="95501" y="2787830"/>
                  </a:lnTo>
                  <a:lnTo>
                    <a:pt x="94823" y="2781847"/>
                  </a:lnTo>
                  <a:lnTo>
                    <a:pt x="94144" y="2775865"/>
                  </a:lnTo>
                  <a:lnTo>
                    <a:pt x="93462" y="2769882"/>
                  </a:lnTo>
                  <a:lnTo>
                    <a:pt x="92780" y="2763900"/>
                  </a:lnTo>
                  <a:lnTo>
                    <a:pt x="92097" y="2757917"/>
                  </a:lnTo>
                  <a:lnTo>
                    <a:pt x="91413" y="2751935"/>
                  </a:lnTo>
                  <a:lnTo>
                    <a:pt x="90727" y="2745952"/>
                  </a:lnTo>
                  <a:lnTo>
                    <a:pt x="90041" y="2739970"/>
                  </a:lnTo>
                  <a:lnTo>
                    <a:pt x="89353" y="2733988"/>
                  </a:lnTo>
                  <a:lnTo>
                    <a:pt x="88663" y="2728005"/>
                  </a:lnTo>
                  <a:lnTo>
                    <a:pt x="87971" y="2722023"/>
                  </a:lnTo>
                  <a:lnTo>
                    <a:pt x="87277" y="2716040"/>
                  </a:lnTo>
                  <a:lnTo>
                    <a:pt x="86579" y="2710058"/>
                  </a:lnTo>
                  <a:lnTo>
                    <a:pt x="85879" y="2704075"/>
                  </a:lnTo>
                  <a:lnTo>
                    <a:pt x="85173" y="2698093"/>
                  </a:lnTo>
                  <a:lnTo>
                    <a:pt x="84463" y="2692110"/>
                  </a:lnTo>
                  <a:lnTo>
                    <a:pt x="83749" y="2686128"/>
                  </a:lnTo>
                  <a:lnTo>
                    <a:pt x="83029" y="2680145"/>
                  </a:lnTo>
                  <a:lnTo>
                    <a:pt x="82304" y="2674163"/>
                  </a:lnTo>
                  <a:lnTo>
                    <a:pt x="81572" y="2668180"/>
                  </a:lnTo>
                  <a:lnTo>
                    <a:pt x="80834" y="2662198"/>
                  </a:lnTo>
                  <a:lnTo>
                    <a:pt x="80088" y="2656215"/>
                  </a:lnTo>
                  <a:lnTo>
                    <a:pt x="79336" y="2650233"/>
                  </a:lnTo>
                  <a:lnTo>
                    <a:pt x="78578" y="2644251"/>
                  </a:lnTo>
                  <a:lnTo>
                    <a:pt x="77812" y="2638268"/>
                  </a:lnTo>
                  <a:lnTo>
                    <a:pt x="77037" y="2632286"/>
                  </a:lnTo>
                  <a:lnTo>
                    <a:pt x="76255" y="2626303"/>
                  </a:lnTo>
                  <a:lnTo>
                    <a:pt x="75465" y="2620321"/>
                  </a:lnTo>
                  <a:lnTo>
                    <a:pt x="74669" y="2614338"/>
                  </a:lnTo>
                  <a:lnTo>
                    <a:pt x="73865" y="2608356"/>
                  </a:lnTo>
                  <a:lnTo>
                    <a:pt x="73052" y="2602373"/>
                  </a:lnTo>
                  <a:lnTo>
                    <a:pt x="72233" y="2596391"/>
                  </a:lnTo>
                  <a:lnTo>
                    <a:pt x="71407" y="2590408"/>
                  </a:lnTo>
                  <a:lnTo>
                    <a:pt x="70574" y="2584426"/>
                  </a:lnTo>
                  <a:lnTo>
                    <a:pt x="69735" y="2578443"/>
                  </a:lnTo>
                  <a:lnTo>
                    <a:pt x="68888" y="2572461"/>
                  </a:lnTo>
                  <a:lnTo>
                    <a:pt x="68037" y="2566478"/>
                  </a:lnTo>
                  <a:lnTo>
                    <a:pt x="67181" y="2560496"/>
                  </a:lnTo>
                  <a:lnTo>
                    <a:pt x="66320" y="2554513"/>
                  </a:lnTo>
                  <a:lnTo>
                    <a:pt x="65456" y="2548531"/>
                  </a:lnTo>
                  <a:lnTo>
                    <a:pt x="64589" y="2542549"/>
                  </a:lnTo>
                  <a:lnTo>
                    <a:pt x="63720" y="2536566"/>
                  </a:lnTo>
                  <a:lnTo>
                    <a:pt x="62851" y="2530584"/>
                  </a:lnTo>
                  <a:lnTo>
                    <a:pt x="61981" y="2524601"/>
                  </a:lnTo>
                  <a:lnTo>
                    <a:pt x="61113" y="2518619"/>
                  </a:lnTo>
                  <a:lnTo>
                    <a:pt x="60248" y="2512636"/>
                  </a:lnTo>
                  <a:lnTo>
                    <a:pt x="59388" y="2506654"/>
                  </a:lnTo>
                  <a:lnTo>
                    <a:pt x="58532" y="2500671"/>
                  </a:lnTo>
                  <a:lnTo>
                    <a:pt x="57683" y="2494689"/>
                  </a:lnTo>
                  <a:lnTo>
                    <a:pt x="56840" y="2488706"/>
                  </a:lnTo>
                  <a:lnTo>
                    <a:pt x="56008" y="2482724"/>
                  </a:lnTo>
                  <a:lnTo>
                    <a:pt x="55186" y="2476741"/>
                  </a:lnTo>
                  <a:lnTo>
                    <a:pt x="54376" y="2470759"/>
                  </a:lnTo>
                  <a:lnTo>
                    <a:pt x="53577" y="2464776"/>
                  </a:lnTo>
                  <a:lnTo>
                    <a:pt x="52789" y="2458794"/>
                  </a:lnTo>
                  <a:lnTo>
                    <a:pt x="52016" y="2452812"/>
                  </a:lnTo>
                  <a:lnTo>
                    <a:pt x="51259" y="2446829"/>
                  </a:lnTo>
                  <a:lnTo>
                    <a:pt x="50514" y="2440847"/>
                  </a:lnTo>
                  <a:lnTo>
                    <a:pt x="49783" y="2434864"/>
                  </a:lnTo>
                  <a:lnTo>
                    <a:pt x="49065" y="2428882"/>
                  </a:lnTo>
                  <a:lnTo>
                    <a:pt x="48359" y="2422899"/>
                  </a:lnTo>
                  <a:lnTo>
                    <a:pt x="47669" y="2416917"/>
                  </a:lnTo>
                  <a:lnTo>
                    <a:pt x="46989" y="2410934"/>
                  </a:lnTo>
                  <a:lnTo>
                    <a:pt x="46318" y="2404952"/>
                  </a:lnTo>
                  <a:lnTo>
                    <a:pt x="45656" y="2398969"/>
                  </a:lnTo>
                  <a:lnTo>
                    <a:pt x="45001" y="2392987"/>
                  </a:lnTo>
                  <a:lnTo>
                    <a:pt x="44353" y="2387004"/>
                  </a:lnTo>
                  <a:lnTo>
                    <a:pt x="43708" y="2381022"/>
                  </a:lnTo>
                  <a:lnTo>
                    <a:pt x="43065" y="2375039"/>
                  </a:lnTo>
                  <a:lnTo>
                    <a:pt x="42423" y="2369057"/>
                  </a:lnTo>
                  <a:lnTo>
                    <a:pt x="41780" y="2363075"/>
                  </a:lnTo>
                  <a:lnTo>
                    <a:pt x="41132" y="2357092"/>
                  </a:lnTo>
                  <a:lnTo>
                    <a:pt x="40480" y="2351110"/>
                  </a:lnTo>
                  <a:lnTo>
                    <a:pt x="39822" y="2345127"/>
                  </a:lnTo>
                  <a:lnTo>
                    <a:pt x="39157" y="2339145"/>
                  </a:lnTo>
                  <a:lnTo>
                    <a:pt x="38483" y="2333162"/>
                  </a:lnTo>
                  <a:lnTo>
                    <a:pt x="37799" y="2327180"/>
                  </a:lnTo>
                  <a:lnTo>
                    <a:pt x="37103" y="2321197"/>
                  </a:lnTo>
                  <a:lnTo>
                    <a:pt x="36398" y="2315215"/>
                  </a:lnTo>
                  <a:lnTo>
                    <a:pt x="35682" y="2309232"/>
                  </a:lnTo>
                  <a:lnTo>
                    <a:pt x="34956" y="2303250"/>
                  </a:lnTo>
                  <a:lnTo>
                    <a:pt x="34219" y="2297267"/>
                  </a:lnTo>
                  <a:lnTo>
                    <a:pt x="33471" y="2291285"/>
                  </a:lnTo>
                  <a:lnTo>
                    <a:pt x="32714" y="2285302"/>
                  </a:lnTo>
                  <a:lnTo>
                    <a:pt x="31951" y="2279320"/>
                  </a:lnTo>
                  <a:lnTo>
                    <a:pt x="31181" y="2273337"/>
                  </a:lnTo>
                  <a:lnTo>
                    <a:pt x="30406" y="2267355"/>
                  </a:lnTo>
                  <a:lnTo>
                    <a:pt x="29628" y="2261373"/>
                  </a:lnTo>
                  <a:lnTo>
                    <a:pt x="28848" y="2255390"/>
                  </a:lnTo>
                  <a:lnTo>
                    <a:pt x="28070" y="2249408"/>
                  </a:lnTo>
                  <a:lnTo>
                    <a:pt x="27293" y="2243425"/>
                  </a:lnTo>
                  <a:lnTo>
                    <a:pt x="26520" y="2237443"/>
                  </a:lnTo>
                  <a:lnTo>
                    <a:pt x="25755" y="2231460"/>
                  </a:lnTo>
                  <a:lnTo>
                    <a:pt x="24998" y="2225478"/>
                  </a:lnTo>
                  <a:lnTo>
                    <a:pt x="24252" y="2219495"/>
                  </a:lnTo>
                  <a:lnTo>
                    <a:pt x="23516" y="2213513"/>
                  </a:lnTo>
                  <a:lnTo>
                    <a:pt x="22794" y="2207530"/>
                  </a:lnTo>
                  <a:lnTo>
                    <a:pt x="22091" y="2201548"/>
                  </a:lnTo>
                  <a:lnTo>
                    <a:pt x="21404" y="2195565"/>
                  </a:lnTo>
                  <a:lnTo>
                    <a:pt x="20734" y="2189583"/>
                  </a:lnTo>
                  <a:lnTo>
                    <a:pt x="20083" y="2183600"/>
                  </a:lnTo>
                  <a:lnTo>
                    <a:pt x="19450" y="2177618"/>
                  </a:lnTo>
                  <a:lnTo>
                    <a:pt x="18843" y="2171636"/>
                  </a:lnTo>
                  <a:lnTo>
                    <a:pt x="18256" y="2165653"/>
                  </a:lnTo>
                  <a:lnTo>
                    <a:pt x="17690" y="2159671"/>
                  </a:lnTo>
                  <a:lnTo>
                    <a:pt x="17145" y="2153688"/>
                  </a:lnTo>
                  <a:lnTo>
                    <a:pt x="16620" y="2147706"/>
                  </a:lnTo>
                  <a:lnTo>
                    <a:pt x="16120" y="2141723"/>
                  </a:lnTo>
                  <a:lnTo>
                    <a:pt x="15641" y="2135741"/>
                  </a:lnTo>
                  <a:lnTo>
                    <a:pt x="15182" y="2129758"/>
                  </a:lnTo>
                  <a:lnTo>
                    <a:pt x="14741" y="2123776"/>
                  </a:lnTo>
                  <a:lnTo>
                    <a:pt x="14319" y="2117793"/>
                  </a:lnTo>
                  <a:lnTo>
                    <a:pt x="13918" y="2111811"/>
                  </a:lnTo>
                  <a:lnTo>
                    <a:pt x="13536" y="2105828"/>
                  </a:lnTo>
                  <a:lnTo>
                    <a:pt x="13169" y="2099846"/>
                  </a:lnTo>
                  <a:lnTo>
                    <a:pt x="12818" y="2093863"/>
                  </a:lnTo>
                  <a:lnTo>
                    <a:pt x="12482" y="2087881"/>
                  </a:lnTo>
                  <a:lnTo>
                    <a:pt x="12162" y="2081898"/>
                  </a:lnTo>
                  <a:lnTo>
                    <a:pt x="11858" y="2075916"/>
                  </a:lnTo>
                  <a:lnTo>
                    <a:pt x="11568" y="2069934"/>
                  </a:lnTo>
                  <a:lnTo>
                    <a:pt x="11290" y="2063951"/>
                  </a:lnTo>
                  <a:lnTo>
                    <a:pt x="11026" y="2057969"/>
                  </a:lnTo>
                  <a:lnTo>
                    <a:pt x="10775" y="2051986"/>
                  </a:lnTo>
                  <a:lnTo>
                    <a:pt x="10541" y="2046004"/>
                  </a:lnTo>
                  <a:lnTo>
                    <a:pt x="10319" y="2040021"/>
                  </a:lnTo>
                  <a:lnTo>
                    <a:pt x="10111" y="2034039"/>
                  </a:lnTo>
                  <a:lnTo>
                    <a:pt x="9917" y="2028056"/>
                  </a:lnTo>
                  <a:lnTo>
                    <a:pt x="9738" y="2022074"/>
                  </a:lnTo>
                  <a:lnTo>
                    <a:pt x="9577" y="2016091"/>
                  </a:lnTo>
                  <a:lnTo>
                    <a:pt x="9432" y="2010109"/>
                  </a:lnTo>
                  <a:lnTo>
                    <a:pt x="9302" y="2004126"/>
                  </a:lnTo>
                  <a:lnTo>
                    <a:pt x="9187" y="1998144"/>
                  </a:lnTo>
                  <a:lnTo>
                    <a:pt x="9089" y="1992161"/>
                  </a:lnTo>
                  <a:lnTo>
                    <a:pt x="9011" y="1986179"/>
                  </a:lnTo>
                  <a:lnTo>
                    <a:pt x="8950" y="1980197"/>
                  </a:lnTo>
                  <a:lnTo>
                    <a:pt x="8905" y="1974214"/>
                  </a:lnTo>
                  <a:lnTo>
                    <a:pt x="8876" y="1968232"/>
                  </a:lnTo>
                  <a:lnTo>
                    <a:pt x="8862" y="1962249"/>
                  </a:lnTo>
                  <a:lnTo>
                    <a:pt x="8865" y="1956267"/>
                  </a:lnTo>
                  <a:lnTo>
                    <a:pt x="8883" y="1950284"/>
                  </a:lnTo>
                  <a:lnTo>
                    <a:pt x="8914" y="1944302"/>
                  </a:lnTo>
                  <a:lnTo>
                    <a:pt x="8955" y="1938319"/>
                  </a:lnTo>
                  <a:lnTo>
                    <a:pt x="9006" y="1932337"/>
                  </a:lnTo>
                  <a:lnTo>
                    <a:pt x="9066" y="1926354"/>
                  </a:lnTo>
                  <a:lnTo>
                    <a:pt x="9134" y="1920372"/>
                  </a:lnTo>
                  <a:lnTo>
                    <a:pt x="9205" y="1914389"/>
                  </a:lnTo>
                  <a:lnTo>
                    <a:pt x="9279" y="1908407"/>
                  </a:lnTo>
                  <a:lnTo>
                    <a:pt x="9354" y="1902424"/>
                  </a:lnTo>
                  <a:lnTo>
                    <a:pt x="9427" y="1896442"/>
                  </a:lnTo>
                  <a:lnTo>
                    <a:pt x="9497" y="1890460"/>
                  </a:lnTo>
                  <a:lnTo>
                    <a:pt x="9561" y="1884477"/>
                  </a:lnTo>
                  <a:lnTo>
                    <a:pt x="9618" y="1878495"/>
                  </a:lnTo>
                  <a:lnTo>
                    <a:pt x="9667" y="1872512"/>
                  </a:lnTo>
                  <a:lnTo>
                    <a:pt x="9705" y="1866530"/>
                  </a:lnTo>
                  <a:lnTo>
                    <a:pt x="9730" y="1860547"/>
                  </a:lnTo>
                  <a:lnTo>
                    <a:pt x="9742" y="1854565"/>
                  </a:lnTo>
                  <a:lnTo>
                    <a:pt x="9741" y="1848582"/>
                  </a:lnTo>
                  <a:lnTo>
                    <a:pt x="9727" y="1842600"/>
                  </a:lnTo>
                  <a:lnTo>
                    <a:pt x="9698" y="1836617"/>
                  </a:lnTo>
                  <a:lnTo>
                    <a:pt x="9651" y="1830635"/>
                  </a:lnTo>
                  <a:lnTo>
                    <a:pt x="9589" y="1824652"/>
                  </a:lnTo>
                  <a:lnTo>
                    <a:pt x="9513" y="1818670"/>
                  </a:lnTo>
                  <a:lnTo>
                    <a:pt x="9423" y="1812687"/>
                  </a:lnTo>
                  <a:lnTo>
                    <a:pt x="9320" y="1806705"/>
                  </a:lnTo>
                  <a:lnTo>
                    <a:pt x="9199" y="1800722"/>
                  </a:lnTo>
                  <a:lnTo>
                    <a:pt x="9067" y="1794740"/>
                  </a:lnTo>
                  <a:lnTo>
                    <a:pt x="8923" y="1788758"/>
                  </a:lnTo>
                  <a:lnTo>
                    <a:pt x="8768" y="1782775"/>
                  </a:lnTo>
                  <a:lnTo>
                    <a:pt x="8603" y="1776793"/>
                  </a:lnTo>
                  <a:lnTo>
                    <a:pt x="8427" y="1770810"/>
                  </a:lnTo>
                  <a:lnTo>
                    <a:pt x="8242" y="1764828"/>
                  </a:lnTo>
                  <a:lnTo>
                    <a:pt x="8050" y="1758845"/>
                  </a:lnTo>
                  <a:lnTo>
                    <a:pt x="7851" y="1752863"/>
                  </a:lnTo>
                  <a:lnTo>
                    <a:pt x="7645" y="1746880"/>
                  </a:lnTo>
                  <a:lnTo>
                    <a:pt x="7433" y="1740898"/>
                  </a:lnTo>
                  <a:lnTo>
                    <a:pt x="7214" y="1734915"/>
                  </a:lnTo>
                  <a:lnTo>
                    <a:pt x="6991" y="1728933"/>
                  </a:lnTo>
                  <a:lnTo>
                    <a:pt x="6762" y="1722950"/>
                  </a:lnTo>
                  <a:lnTo>
                    <a:pt x="6529" y="1716968"/>
                  </a:lnTo>
                  <a:lnTo>
                    <a:pt x="6290" y="1710985"/>
                  </a:lnTo>
                  <a:lnTo>
                    <a:pt x="6046" y="1705003"/>
                  </a:lnTo>
                  <a:lnTo>
                    <a:pt x="5797" y="1699021"/>
                  </a:lnTo>
                  <a:lnTo>
                    <a:pt x="5544" y="1693038"/>
                  </a:lnTo>
                  <a:lnTo>
                    <a:pt x="5286" y="1687056"/>
                  </a:lnTo>
                  <a:lnTo>
                    <a:pt x="5022" y="1681073"/>
                  </a:lnTo>
                  <a:lnTo>
                    <a:pt x="4753" y="1675091"/>
                  </a:lnTo>
                  <a:lnTo>
                    <a:pt x="4480" y="1669108"/>
                  </a:lnTo>
                  <a:lnTo>
                    <a:pt x="4202" y="1663126"/>
                  </a:lnTo>
                  <a:lnTo>
                    <a:pt x="3921" y="1657143"/>
                  </a:lnTo>
                  <a:lnTo>
                    <a:pt x="3636" y="1651161"/>
                  </a:lnTo>
                  <a:lnTo>
                    <a:pt x="3348" y="1645178"/>
                  </a:lnTo>
                  <a:lnTo>
                    <a:pt x="3059" y="1639196"/>
                  </a:lnTo>
                  <a:lnTo>
                    <a:pt x="2769" y="1633213"/>
                  </a:lnTo>
                  <a:lnTo>
                    <a:pt x="2482" y="1627231"/>
                  </a:lnTo>
                  <a:lnTo>
                    <a:pt x="2196" y="1621248"/>
                  </a:lnTo>
                  <a:lnTo>
                    <a:pt x="1918" y="1615266"/>
                  </a:lnTo>
                  <a:lnTo>
                    <a:pt x="1647" y="1609283"/>
                  </a:lnTo>
                  <a:lnTo>
                    <a:pt x="1385" y="1603301"/>
                  </a:lnTo>
                  <a:lnTo>
                    <a:pt x="1136" y="1597319"/>
                  </a:lnTo>
                  <a:lnTo>
                    <a:pt x="902" y="1591336"/>
                  </a:lnTo>
                  <a:lnTo>
                    <a:pt x="690" y="1585354"/>
                  </a:lnTo>
                  <a:lnTo>
                    <a:pt x="500" y="1579371"/>
                  </a:lnTo>
                  <a:lnTo>
                    <a:pt x="336" y="1573389"/>
                  </a:lnTo>
                  <a:lnTo>
                    <a:pt x="199" y="1567406"/>
                  </a:lnTo>
                  <a:lnTo>
                    <a:pt x="91" y="1561424"/>
                  </a:lnTo>
                  <a:lnTo>
                    <a:pt x="25" y="1555441"/>
                  </a:lnTo>
                  <a:lnTo>
                    <a:pt x="0" y="1549459"/>
                  </a:lnTo>
                  <a:lnTo>
                    <a:pt x="14" y="1543476"/>
                  </a:lnTo>
                  <a:lnTo>
                    <a:pt x="72" y="1537494"/>
                  </a:lnTo>
                  <a:lnTo>
                    <a:pt x="174" y="1531511"/>
                  </a:lnTo>
                  <a:lnTo>
                    <a:pt x="331" y="1525529"/>
                  </a:lnTo>
                  <a:lnTo>
                    <a:pt x="545" y="1519546"/>
                  </a:lnTo>
                  <a:lnTo>
                    <a:pt x="810" y="1513564"/>
                  </a:lnTo>
                  <a:lnTo>
                    <a:pt x="1127" y="1507582"/>
                  </a:lnTo>
                  <a:lnTo>
                    <a:pt x="1497" y="1501599"/>
                  </a:lnTo>
                  <a:lnTo>
                    <a:pt x="1926" y="1495617"/>
                  </a:lnTo>
                  <a:lnTo>
                    <a:pt x="2420" y="1489634"/>
                  </a:lnTo>
                  <a:lnTo>
                    <a:pt x="2967" y="1483652"/>
                  </a:lnTo>
                  <a:lnTo>
                    <a:pt x="3566" y="1477669"/>
                  </a:lnTo>
                  <a:lnTo>
                    <a:pt x="4217" y="1471687"/>
                  </a:lnTo>
                  <a:lnTo>
                    <a:pt x="4920" y="1465704"/>
                  </a:lnTo>
                  <a:lnTo>
                    <a:pt x="5684" y="1459722"/>
                  </a:lnTo>
                  <a:lnTo>
                    <a:pt x="6493" y="1453739"/>
                  </a:lnTo>
                  <a:lnTo>
                    <a:pt x="7345" y="1447757"/>
                  </a:lnTo>
                  <a:lnTo>
                    <a:pt x="8238" y="1441774"/>
                  </a:lnTo>
                  <a:lnTo>
                    <a:pt x="9169" y="1435792"/>
                  </a:lnTo>
                  <a:lnTo>
                    <a:pt x="10146" y="1429809"/>
                  </a:lnTo>
                  <a:lnTo>
                    <a:pt x="11153" y="1423827"/>
                  </a:lnTo>
                  <a:lnTo>
                    <a:pt x="12188" y="1417845"/>
                  </a:lnTo>
                  <a:lnTo>
                    <a:pt x="13248" y="1411862"/>
                  </a:lnTo>
                  <a:lnTo>
                    <a:pt x="14330" y="1405880"/>
                  </a:lnTo>
                  <a:lnTo>
                    <a:pt x="15435" y="1399897"/>
                  </a:lnTo>
                  <a:lnTo>
                    <a:pt x="16554" y="1393915"/>
                  </a:lnTo>
                  <a:lnTo>
                    <a:pt x="17685" y="1387932"/>
                  </a:lnTo>
                  <a:lnTo>
                    <a:pt x="18825" y="1381950"/>
                  </a:lnTo>
                  <a:lnTo>
                    <a:pt x="19970" y="1375967"/>
                  </a:lnTo>
                  <a:lnTo>
                    <a:pt x="21120" y="1369985"/>
                  </a:lnTo>
                  <a:lnTo>
                    <a:pt x="22269" y="1364002"/>
                  </a:lnTo>
                  <a:lnTo>
                    <a:pt x="23416" y="1358020"/>
                  </a:lnTo>
                  <a:lnTo>
                    <a:pt x="24559" y="1352037"/>
                  </a:lnTo>
                  <a:lnTo>
                    <a:pt x="25697" y="1346055"/>
                  </a:lnTo>
                  <a:lnTo>
                    <a:pt x="26826" y="1340072"/>
                  </a:lnTo>
                  <a:lnTo>
                    <a:pt x="27945" y="1334090"/>
                  </a:lnTo>
                  <a:lnTo>
                    <a:pt x="29053" y="1328107"/>
                  </a:lnTo>
                  <a:lnTo>
                    <a:pt x="30151" y="1322125"/>
                  </a:lnTo>
                  <a:lnTo>
                    <a:pt x="31237" y="1316143"/>
                  </a:lnTo>
                  <a:lnTo>
                    <a:pt x="32309" y="1310160"/>
                  </a:lnTo>
                  <a:lnTo>
                    <a:pt x="33366" y="1304178"/>
                  </a:lnTo>
                  <a:lnTo>
                    <a:pt x="34410" y="1298195"/>
                  </a:lnTo>
                  <a:lnTo>
                    <a:pt x="35442" y="1292213"/>
                  </a:lnTo>
                  <a:lnTo>
                    <a:pt x="36461" y="1286230"/>
                  </a:lnTo>
                  <a:lnTo>
                    <a:pt x="37466" y="1280248"/>
                  </a:lnTo>
                  <a:lnTo>
                    <a:pt x="38458" y="1274265"/>
                  </a:lnTo>
                  <a:lnTo>
                    <a:pt x="39438" y="1268283"/>
                  </a:lnTo>
                  <a:lnTo>
                    <a:pt x="40408" y="1262300"/>
                  </a:lnTo>
                  <a:lnTo>
                    <a:pt x="41368" y="1256318"/>
                  </a:lnTo>
                  <a:lnTo>
                    <a:pt x="42319" y="1250335"/>
                  </a:lnTo>
                  <a:lnTo>
                    <a:pt x="43260" y="1244353"/>
                  </a:lnTo>
                  <a:lnTo>
                    <a:pt x="44195" y="1238370"/>
                  </a:lnTo>
                  <a:lnTo>
                    <a:pt x="45123" y="1232388"/>
                  </a:lnTo>
                  <a:lnTo>
                    <a:pt x="46047" y="1226406"/>
                  </a:lnTo>
                  <a:lnTo>
                    <a:pt x="46966" y="1220423"/>
                  </a:lnTo>
                  <a:lnTo>
                    <a:pt x="47882" y="1214441"/>
                  </a:lnTo>
                  <a:lnTo>
                    <a:pt x="48795" y="1208458"/>
                  </a:lnTo>
                  <a:lnTo>
                    <a:pt x="49707" y="1202476"/>
                  </a:lnTo>
                  <a:lnTo>
                    <a:pt x="50618" y="1196493"/>
                  </a:lnTo>
                  <a:lnTo>
                    <a:pt x="51530" y="1190511"/>
                  </a:lnTo>
                  <a:lnTo>
                    <a:pt x="52442" y="1184528"/>
                  </a:lnTo>
                  <a:lnTo>
                    <a:pt x="53355" y="1178546"/>
                  </a:lnTo>
                  <a:lnTo>
                    <a:pt x="54269" y="1172563"/>
                  </a:lnTo>
                  <a:lnTo>
                    <a:pt x="55185" y="1166581"/>
                  </a:lnTo>
                  <a:lnTo>
                    <a:pt x="56102" y="1160598"/>
                  </a:lnTo>
                  <a:lnTo>
                    <a:pt x="57022" y="1154616"/>
                  </a:lnTo>
                  <a:lnTo>
                    <a:pt x="57942" y="1148633"/>
                  </a:lnTo>
                  <a:lnTo>
                    <a:pt x="58864" y="1142651"/>
                  </a:lnTo>
                  <a:lnTo>
                    <a:pt x="59787" y="1136668"/>
                  </a:lnTo>
                  <a:lnTo>
                    <a:pt x="60710" y="1130686"/>
                  </a:lnTo>
                  <a:lnTo>
                    <a:pt x="61633" y="1124704"/>
                  </a:lnTo>
                  <a:lnTo>
                    <a:pt x="62556" y="1118721"/>
                  </a:lnTo>
                  <a:lnTo>
                    <a:pt x="63477" y="1112739"/>
                  </a:lnTo>
                  <a:lnTo>
                    <a:pt x="64396" y="1106756"/>
                  </a:lnTo>
                  <a:lnTo>
                    <a:pt x="65313" y="1100774"/>
                  </a:lnTo>
                  <a:lnTo>
                    <a:pt x="66226" y="1094791"/>
                  </a:lnTo>
                  <a:lnTo>
                    <a:pt x="67136" y="1088809"/>
                  </a:lnTo>
                  <a:lnTo>
                    <a:pt x="68041" y="1082826"/>
                  </a:lnTo>
                  <a:lnTo>
                    <a:pt x="68942" y="1076844"/>
                  </a:lnTo>
                  <a:lnTo>
                    <a:pt x="69837" y="1070861"/>
                  </a:lnTo>
                  <a:lnTo>
                    <a:pt x="70728" y="1064879"/>
                  </a:lnTo>
                  <a:lnTo>
                    <a:pt x="71611" y="1058896"/>
                  </a:lnTo>
                  <a:lnTo>
                    <a:pt x="72488" y="1052914"/>
                  </a:lnTo>
                  <a:lnTo>
                    <a:pt x="73359" y="1046931"/>
                  </a:lnTo>
                  <a:lnTo>
                    <a:pt x="74224" y="1040949"/>
                  </a:lnTo>
                  <a:lnTo>
                    <a:pt x="75082" y="1034967"/>
                  </a:lnTo>
                  <a:lnTo>
                    <a:pt x="75932" y="1028984"/>
                  </a:lnTo>
                  <a:lnTo>
                    <a:pt x="76776" y="1023002"/>
                  </a:lnTo>
                  <a:lnTo>
                    <a:pt x="77614" y="1017019"/>
                  </a:lnTo>
                  <a:lnTo>
                    <a:pt x="78445" y="1011037"/>
                  </a:lnTo>
                  <a:lnTo>
                    <a:pt x="79269" y="1005054"/>
                  </a:lnTo>
                  <a:lnTo>
                    <a:pt x="80086" y="999072"/>
                  </a:lnTo>
                  <a:lnTo>
                    <a:pt x="80897" y="993089"/>
                  </a:lnTo>
                  <a:lnTo>
                    <a:pt x="81701" y="987107"/>
                  </a:lnTo>
                  <a:lnTo>
                    <a:pt x="82499" y="981124"/>
                  </a:lnTo>
                  <a:lnTo>
                    <a:pt x="83292" y="975142"/>
                  </a:lnTo>
                  <a:lnTo>
                    <a:pt x="84077" y="969159"/>
                  </a:lnTo>
                  <a:lnTo>
                    <a:pt x="84856" y="963177"/>
                  </a:lnTo>
                  <a:lnTo>
                    <a:pt x="85629" y="957194"/>
                  </a:lnTo>
                  <a:lnTo>
                    <a:pt x="86397" y="951212"/>
                  </a:lnTo>
                  <a:lnTo>
                    <a:pt x="87160" y="945230"/>
                  </a:lnTo>
                  <a:lnTo>
                    <a:pt x="87916" y="939247"/>
                  </a:lnTo>
                  <a:lnTo>
                    <a:pt x="88668" y="933265"/>
                  </a:lnTo>
                  <a:lnTo>
                    <a:pt x="89414" y="927282"/>
                  </a:lnTo>
                  <a:lnTo>
                    <a:pt x="90157" y="921300"/>
                  </a:lnTo>
                  <a:lnTo>
                    <a:pt x="90895" y="915317"/>
                  </a:lnTo>
                  <a:lnTo>
                    <a:pt x="91630" y="909335"/>
                  </a:lnTo>
                  <a:lnTo>
                    <a:pt x="92362" y="903352"/>
                  </a:lnTo>
                  <a:lnTo>
                    <a:pt x="93091" y="897370"/>
                  </a:lnTo>
                  <a:lnTo>
                    <a:pt x="93818" y="891387"/>
                  </a:lnTo>
                  <a:lnTo>
                    <a:pt x="94545" y="885405"/>
                  </a:lnTo>
                  <a:lnTo>
                    <a:pt x="95270" y="879422"/>
                  </a:lnTo>
                  <a:lnTo>
                    <a:pt x="95994" y="873440"/>
                  </a:lnTo>
                  <a:lnTo>
                    <a:pt x="96720" y="867457"/>
                  </a:lnTo>
                  <a:lnTo>
                    <a:pt x="97446" y="861475"/>
                  </a:lnTo>
                  <a:lnTo>
                    <a:pt x="98173" y="855492"/>
                  </a:lnTo>
                  <a:lnTo>
                    <a:pt x="98901" y="849510"/>
                  </a:lnTo>
                  <a:lnTo>
                    <a:pt x="99632" y="843528"/>
                  </a:lnTo>
                  <a:lnTo>
                    <a:pt x="100365" y="837545"/>
                  </a:lnTo>
                  <a:lnTo>
                    <a:pt x="101100" y="831563"/>
                  </a:lnTo>
                  <a:lnTo>
                    <a:pt x="101836" y="825580"/>
                  </a:lnTo>
                  <a:lnTo>
                    <a:pt x="102574" y="819598"/>
                  </a:lnTo>
                  <a:lnTo>
                    <a:pt x="103314" y="813615"/>
                  </a:lnTo>
                  <a:lnTo>
                    <a:pt x="104055" y="807633"/>
                  </a:lnTo>
                  <a:lnTo>
                    <a:pt x="104796" y="801650"/>
                  </a:lnTo>
                  <a:lnTo>
                    <a:pt x="105536" y="795668"/>
                  </a:lnTo>
                  <a:lnTo>
                    <a:pt x="106276" y="789685"/>
                  </a:lnTo>
                  <a:lnTo>
                    <a:pt x="107013" y="783703"/>
                  </a:lnTo>
                  <a:lnTo>
                    <a:pt x="107747" y="777720"/>
                  </a:lnTo>
                  <a:lnTo>
                    <a:pt x="108476" y="771738"/>
                  </a:lnTo>
                  <a:lnTo>
                    <a:pt x="109201" y="765755"/>
                  </a:lnTo>
                  <a:lnTo>
                    <a:pt x="109919" y="759773"/>
                  </a:lnTo>
                  <a:lnTo>
                    <a:pt x="110630" y="753791"/>
                  </a:lnTo>
                  <a:lnTo>
                    <a:pt x="111330" y="747808"/>
                  </a:lnTo>
                  <a:lnTo>
                    <a:pt x="112021" y="741826"/>
                  </a:lnTo>
                  <a:lnTo>
                    <a:pt x="112702" y="735843"/>
                  </a:lnTo>
                  <a:lnTo>
                    <a:pt x="113372" y="729861"/>
                  </a:lnTo>
                  <a:lnTo>
                    <a:pt x="114029" y="723878"/>
                  </a:lnTo>
                  <a:lnTo>
                    <a:pt x="114669" y="717896"/>
                  </a:lnTo>
                  <a:lnTo>
                    <a:pt x="115297" y="711913"/>
                  </a:lnTo>
                  <a:lnTo>
                    <a:pt x="115910" y="705931"/>
                  </a:lnTo>
                  <a:lnTo>
                    <a:pt x="116508" y="699948"/>
                  </a:lnTo>
                  <a:lnTo>
                    <a:pt x="117092" y="693966"/>
                  </a:lnTo>
                  <a:lnTo>
                    <a:pt x="117656" y="687983"/>
                  </a:lnTo>
                  <a:lnTo>
                    <a:pt x="118205" y="682001"/>
                  </a:lnTo>
                  <a:lnTo>
                    <a:pt x="118739" y="676018"/>
                  </a:lnTo>
                  <a:lnTo>
                    <a:pt x="119259" y="670036"/>
                  </a:lnTo>
                  <a:lnTo>
                    <a:pt x="119764" y="664053"/>
                  </a:lnTo>
                  <a:lnTo>
                    <a:pt x="120250" y="658071"/>
                  </a:lnTo>
                  <a:lnTo>
                    <a:pt x="120723" y="652089"/>
                  </a:lnTo>
                  <a:lnTo>
                    <a:pt x="121182" y="646106"/>
                  </a:lnTo>
                  <a:lnTo>
                    <a:pt x="121629" y="640124"/>
                  </a:lnTo>
                  <a:lnTo>
                    <a:pt x="122065" y="634141"/>
                  </a:lnTo>
                  <a:lnTo>
                    <a:pt x="122486" y="628159"/>
                  </a:lnTo>
                  <a:lnTo>
                    <a:pt x="122896" y="622176"/>
                  </a:lnTo>
                  <a:lnTo>
                    <a:pt x="123297" y="616194"/>
                  </a:lnTo>
                  <a:lnTo>
                    <a:pt x="123688" y="610211"/>
                  </a:lnTo>
                  <a:lnTo>
                    <a:pt x="124072" y="604229"/>
                  </a:lnTo>
                  <a:lnTo>
                    <a:pt x="124446" y="598246"/>
                  </a:lnTo>
                  <a:lnTo>
                    <a:pt x="124814" y="592264"/>
                  </a:lnTo>
                  <a:lnTo>
                    <a:pt x="125175" y="586281"/>
                  </a:lnTo>
                  <a:lnTo>
                    <a:pt x="125530" y="580299"/>
                  </a:lnTo>
                  <a:lnTo>
                    <a:pt x="125880" y="574316"/>
                  </a:lnTo>
                  <a:lnTo>
                    <a:pt x="126225" y="568334"/>
                  </a:lnTo>
                  <a:lnTo>
                    <a:pt x="126565" y="562352"/>
                  </a:lnTo>
                  <a:lnTo>
                    <a:pt x="126901" y="556369"/>
                  </a:lnTo>
                  <a:lnTo>
                    <a:pt x="127232" y="550387"/>
                  </a:lnTo>
                  <a:lnTo>
                    <a:pt x="127560" y="544404"/>
                  </a:lnTo>
                  <a:lnTo>
                    <a:pt x="127884" y="538422"/>
                  </a:lnTo>
                  <a:lnTo>
                    <a:pt x="128203" y="532439"/>
                  </a:lnTo>
                  <a:lnTo>
                    <a:pt x="128517" y="526457"/>
                  </a:lnTo>
                  <a:lnTo>
                    <a:pt x="128828" y="520474"/>
                  </a:lnTo>
                  <a:lnTo>
                    <a:pt x="129134" y="514492"/>
                  </a:lnTo>
                  <a:lnTo>
                    <a:pt x="129434" y="508509"/>
                  </a:lnTo>
                  <a:lnTo>
                    <a:pt x="129728" y="502527"/>
                  </a:lnTo>
                  <a:lnTo>
                    <a:pt x="130017" y="496544"/>
                  </a:lnTo>
                  <a:lnTo>
                    <a:pt x="130299" y="490562"/>
                  </a:lnTo>
                  <a:lnTo>
                    <a:pt x="130576" y="484579"/>
                  </a:lnTo>
                  <a:lnTo>
                    <a:pt x="130845" y="478597"/>
                  </a:lnTo>
                  <a:lnTo>
                    <a:pt x="131106" y="472615"/>
                  </a:lnTo>
                  <a:lnTo>
                    <a:pt x="131360" y="466632"/>
                  </a:lnTo>
                  <a:lnTo>
                    <a:pt x="131606" y="460650"/>
                  </a:lnTo>
                  <a:lnTo>
                    <a:pt x="131845" y="454667"/>
                  </a:lnTo>
                  <a:lnTo>
                    <a:pt x="132077" y="448685"/>
                  </a:lnTo>
                  <a:lnTo>
                    <a:pt x="132299" y="442702"/>
                  </a:lnTo>
                  <a:lnTo>
                    <a:pt x="132513" y="436720"/>
                  </a:lnTo>
                  <a:lnTo>
                    <a:pt x="132720" y="430737"/>
                  </a:lnTo>
                  <a:lnTo>
                    <a:pt x="132920" y="424755"/>
                  </a:lnTo>
                  <a:lnTo>
                    <a:pt x="133113" y="418772"/>
                  </a:lnTo>
                  <a:lnTo>
                    <a:pt x="133298" y="412790"/>
                  </a:lnTo>
                  <a:lnTo>
                    <a:pt x="133477" y="406807"/>
                  </a:lnTo>
                  <a:lnTo>
                    <a:pt x="133650" y="400825"/>
                  </a:lnTo>
                  <a:lnTo>
                    <a:pt x="133818" y="394842"/>
                  </a:lnTo>
                  <a:lnTo>
                    <a:pt x="133981" y="388860"/>
                  </a:lnTo>
                  <a:lnTo>
                    <a:pt x="134140" y="382877"/>
                  </a:lnTo>
                  <a:lnTo>
                    <a:pt x="134294" y="376895"/>
                  </a:lnTo>
                  <a:lnTo>
                    <a:pt x="134445" y="370913"/>
                  </a:lnTo>
                  <a:lnTo>
                    <a:pt x="134593" y="364930"/>
                  </a:lnTo>
                  <a:lnTo>
                    <a:pt x="134739" y="358948"/>
                  </a:lnTo>
                  <a:lnTo>
                    <a:pt x="134883" y="352965"/>
                  </a:lnTo>
                  <a:lnTo>
                    <a:pt x="135026" y="346983"/>
                  </a:lnTo>
                  <a:lnTo>
                    <a:pt x="135167" y="341000"/>
                  </a:lnTo>
                  <a:lnTo>
                    <a:pt x="135307" y="335018"/>
                  </a:lnTo>
                  <a:lnTo>
                    <a:pt x="135447" y="329035"/>
                  </a:lnTo>
                  <a:lnTo>
                    <a:pt x="135586" y="323053"/>
                  </a:lnTo>
                  <a:lnTo>
                    <a:pt x="135725" y="317070"/>
                  </a:lnTo>
                  <a:lnTo>
                    <a:pt x="135863" y="311088"/>
                  </a:lnTo>
                  <a:lnTo>
                    <a:pt x="136002" y="305105"/>
                  </a:lnTo>
                  <a:lnTo>
                    <a:pt x="136140" y="299123"/>
                  </a:lnTo>
                  <a:lnTo>
                    <a:pt x="136277" y="293140"/>
                  </a:lnTo>
                  <a:lnTo>
                    <a:pt x="136414" y="287158"/>
                  </a:lnTo>
                  <a:lnTo>
                    <a:pt x="136550" y="281176"/>
                  </a:lnTo>
                  <a:lnTo>
                    <a:pt x="136685" y="275193"/>
                  </a:lnTo>
                  <a:lnTo>
                    <a:pt x="136820" y="269211"/>
                  </a:lnTo>
                  <a:lnTo>
                    <a:pt x="136952" y="263228"/>
                  </a:lnTo>
                  <a:lnTo>
                    <a:pt x="137083" y="257246"/>
                  </a:lnTo>
                  <a:lnTo>
                    <a:pt x="137212" y="251263"/>
                  </a:lnTo>
                  <a:lnTo>
                    <a:pt x="137338" y="245281"/>
                  </a:lnTo>
                  <a:lnTo>
                    <a:pt x="137462" y="239298"/>
                  </a:lnTo>
                  <a:lnTo>
                    <a:pt x="137583" y="233316"/>
                  </a:lnTo>
                  <a:lnTo>
                    <a:pt x="137700" y="227333"/>
                  </a:lnTo>
                  <a:lnTo>
                    <a:pt x="137814" y="221351"/>
                  </a:lnTo>
                  <a:lnTo>
                    <a:pt x="137925" y="215368"/>
                  </a:lnTo>
                  <a:lnTo>
                    <a:pt x="138031" y="209386"/>
                  </a:lnTo>
                  <a:lnTo>
                    <a:pt x="138134" y="203403"/>
                  </a:lnTo>
                  <a:lnTo>
                    <a:pt x="138232" y="197421"/>
                  </a:lnTo>
                  <a:lnTo>
                    <a:pt x="138325" y="191438"/>
                  </a:lnTo>
                  <a:lnTo>
                    <a:pt x="138414" y="185456"/>
                  </a:lnTo>
                  <a:lnTo>
                    <a:pt x="138499" y="179474"/>
                  </a:lnTo>
                  <a:lnTo>
                    <a:pt x="138579" y="173491"/>
                  </a:lnTo>
                  <a:lnTo>
                    <a:pt x="138655" y="167509"/>
                  </a:lnTo>
                  <a:lnTo>
                    <a:pt x="138724" y="161526"/>
                  </a:lnTo>
                  <a:lnTo>
                    <a:pt x="138790" y="155544"/>
                  </a:lnTo>
                  <a:lnTo>
                    <a:pt x="138851" y="149561"/>
                  </a:lnTo>
                  <a:lnTo>
                    <a:pt x="138908" y="143579"/>
                  </a:lnTo>
                  <a:lnTo>
                    <a:pt x="138960" y="137596"/>
                  </a:lnTo>
                  <a:lnTo>
                    <a:pt x="139008" y="131614"/>
                  </a:lnTo>
                  <a:lnTo>
                    <a:pt x="139051" y="125631"/>
                  </a:lnTo>
                  <a:lnTo>
                    <a:pt x="139091" y="119649"/>
                  </a:lnTo>
                  <a:lnTo>
                    <a:pt x="139127" y="113666"/>
                  </a:lnTo>
                  <a:lnTo>
                    <a:pt x="139159" y="107684"/>
                  </a:lnTo>
                  <a:lnTo>
                    <a:pt x="139188" y="101701"/>
                  </a:lnTo>
                  <a:lnTo>
                    <a:pt x="139213" y="95719"/>
                  </a:lnTo>
                  <a:lnTo>
                    <a:pt x="139236" y="89737"/>
                  </a:lnTo>
                  <a:lnTo>
                    <a:pt x="139256" y="83754"/>
                  </a:lnTo>
                  <a:lnTo>
                    <a:pt x="139274" y="77772"/>
                  </a:lnTo>
                  <a:lnTo>
                    <a:pt x="139289" y="71789"/>
                  </a:lnTo>
                  <a:lnTo>
                    <a:pt x="139302" y="65807"/>
                  </a:lnTo>
                  <a:lnTo>
                    <a:pt x="139313" y="59824"/>
                  </a:lnTo>
                  <a:lnTo>
                    <a:pt x="139323" y="53842"/>
                  </a:lnTo>
                  <a:lnTo>
                    <a:pt x="139332" y="47859"/>
                  </a:lnTo>
                  <a:lnTo>
                    <a:pt x="139339" y="41877"/>
                  </a:lnTo>
                  <a:lnTo>
                    <a:pt x="139346" y="35894"/>
                  </a:lnTo>
                  <a:lnTo>
                    <a:pt x="139351" y="29912"/>
                  </a:lnTo>
                  <a:lnTo>
                    <a:pt x="139357" y="23929"/>
                  </a:lnTo>
                  <a:lnTo>
                    <a:pt x="139361" y="17947"/>
                  </a:lnTo>
                  <a:lnTo>
                    <a:pt x="139366" y="11964"/>
                  </a:lnTo>
                  <a:lnTo>
                    <a:pt x="139370" y="5982"/>
                  </a:lnTo>
                  <a:lnTo>
                    <a:pt x="139375" y="0"/>
                  </a:lnTo>
                  <a:lnTo>
                    <a:pt x="139774" y="0"/>
                  </a:lnTo>
                  <a:lnTo>
                    <a:pt x="139779" y="5982"/>
                  </a:lnTo>
                  <a:lnTo>
                    <a:pt x="139783" y="11964"/>
                  </a:lnTo>
                  <a:lnTo>
                    <a:pt x="139788" y="17947"/>
                  </a:lnTo>
                  <a:lnTo>
                    <a:pt x="139793" y="23929"/>
                  </a:lnTo>
                  <a:lnTo>
                    <a:pt x="139798" y="29912"/>
                  </a:lnTo>
                  <a:lnTo>
                    <a:pt x="139804" y="35894"/>
                  </a:lnTo>
                  <a:lnTo>
                    <a:pt x="139810" y="41877"/>
                  </a:lnTo>
                  <a:lnTo>
                    <a:pt x="139817" y="47859"/>
                  </a:lnTo>
                  <a:lnTo>
                    <a:pt x="139826" y="53842"/>
                  </a:lnTo>
                  <a:lnTo>
                    <a:pt x="139836" y="59824"/>
                  </a:lnTo>
                  <a:lnTo>
                    <a:pt x="139847" y="65807"/>
                  </a:lnTo>
                  <a:lnTo>
                    <a:pt x="139860" y="71789"/>
                  </a:lnTo>
                  <a:lnTo>
                    <a:pt x="139875" y="77772"/>
                  </a:lnTo>
                  <a:lnTo>
                    <a:pt x="139893" y="83754"/>
                  </a:lnTo>
                  <a:lnTo>
                    <a:pt x="139913" y="89737"/>
                  </a:lnTo>
                  <a:lnTo>
                    <a:pt x="139936" y="95719"/>
                  </a:lnTo>
                  <a:lnTo>
                    <a:pt x="139961" y="101701"/>
                  </a:lnTo>
                  <a:lnTo>
                    <a:pt x="139990" y="107684"/>
                  </a:lnTo>
                  <a:lnTo>
                    <a:pt x="140022" y="113666"/>
                  </a:lnTo>
                  <a:lnTo>
                    <a:pt x="140058" y="119649"/>
                  </a:lnTo>
                  <a:lnTo>
                    <a:pt x="140098" y="125631"/>
                  </a:lnTo>
                  <a:lnTo>
                    <a:pt x="140141" y="131614"/>
                  </a:lnTo>
                  <a:lnTo>
                    <a:pt x="140189" y="137596"/>
                  </a:lnTo>
                  <a:lnTo>
                    <a:pt x="140241" y="143579"/>
                  </a:lnTo>
                  <a:lnTo>
                    <a:pt x="140298" y="149561"/>
                  </a:lnTo>
                  <a:lnTo>
                    <a:pt x="140359" y="155544"/>
                  </a:lnTo>
                  <a:lnTo>
                    <a:pt x="140425" y="161526"/>
                  </a:lnTo>
                  <a:lnTo>
                    <a:pt x="140495" y="167509"/>
                  </a:lnTo>
                  <a:lnTo>
                    <a:pt x="140570" y="173491"/>
                  </a:lnTo>
                  <a:lnTo>
                    <a:pt x="140650" y="179474"/>
                  </a:lnTo>
                  <a:lnTo>
                    <a:pt x="140735" y="185456"/>
                  </a:lnTo>
                  <a:lnTo>
                    <a:pt x="140824" y="191438"/>
                  </a:lnTo>
                  <a:lnTo>
                    <a:pt x="140917" y="197421"/>
                  </a:lnTo>
                  <a:lnTo>
                    <a:pt x="141015" y="203403"/>
                  </a:lnTo>
                  <a:lnTo>
                    <a:pt x="141118" y="209386"/>
                  </a:lnTo>
                  <a:lnTo>
                    <a:pt x="141224" y="215368"/>
                  </a:lnTo>
                  <a:lnTo>
                    <a:pt x="141335" y="221351"/>
                  </a:lnTo>
                  <a:lnTo>
                    <a:pt x="141449" y="227333"/>
                  </a:lnTo>
                  <a:lnTo>
                    <a:pt x="141566" y="233316"/>
                  </a:lnTo>
                  <a:lnTo>
                    <a:pt x="141687" y="239298"/>
                  </a:lnTo>
                  <a:lnTo>
                    <a:pt x="141811" y="245281"/>
                  </a:lnTo>
                  <a:lnTo>
                    <a:pt x="141938" y="251263"/>
                  </a:lnTo>
                  <a:lnTo>
                    <a:pt x="142066" y="257246"/>
                  </a:lnTo>
                  <a:lnTo>
                    <a:pt x="142197" y="263228"/>
                  </a:lnTo>
                  <a:lnTo>
                    <a:pt x="142330" y="269211"/>
                  </a:lnTo>
                  <a:lnTo>
                    <a:pt x="142464" y="275193"/>
                  </a:lnTo>
                  <a:lnTo>
                    <a:pt x="142599" y="281176"/>
                  </a:lnTo>
                  <a:lnTo>
                    <a:pt x="142735" y="287158"/>
                  </a:lnTo>
                  <a:lnTo>
                    <a:pt x="142872" y="293140"/>
                  </a:lnTo>
                  <a:lnTo>
                    <a:pt x="143009" y="299123"/>
                  </a:lnTo>
                  <a:lnTo>
                    <a:pt x="143147" y="305105"/>
                  </a:lnTo>
                  <a:lnTo>
                    <a:pt x="143286" y="311088"/>
                  </a:lnTo>
                  <a:lnTo>
                    <a:pt x="143424" y="317070"/>
                  </a:lnTo>
                  <a:lnTo>
                    <a:pt x="143563" y="323053"/>
                  </a:lnTo>
                  <a:lnTo>
                    <a:pt x="143702" y="329035"/>
                  </a:lnTo>
                  <a:lnTo>
                    <a:pt x="143842" y="335018"/>
                  </a:lnTo>
                  <a:lnTo>
                    <a:pt x="143982" y="341000"/>
                  </a:lnTo>
                  <a:lnTo>
                    <a:pt x="144123" y="346983"/>
                  </a:lnTo>
                  <a:lnTo>
                    <a:pt x="144266" y="352965"/>
                  </a:lnTo>
                  <a:lnTo>
                    <a:pt x="144410" y="358948"/>
                  </a:lnTo>
                  <a:lnTo>
                    <a:pt x="144556" y="364930"/>
                  </a:lnTo>
                  <a:lnTo>
                    <a:pt x="144704" y="370913"/>
                  </a:lnTo>
                  <a:lnTo>
                    <a:pt x="144855" y="376895"/>
                  </a:lnTo>
                  <a:lnTo>
                    <a:pt x="145009" y="382877"/>
                  </a:lnTo>
                  <a:lnTo>
                    <a:pt x="145168" y="388860"/>
                  </a:lnTo>
                  <a:lnTo>
                    <a:pt x="145331" y="394842"/>
                  </a:lnTo>
                  <a:lnTo>
                    <a:pt x="145499" y="400825"/>
                  </a:lnTo>
                  <a:lnTo>
                    <a:pt x="145672" y="406807"/>
                  </a:lnTo>
                  <a:lnTo>
                    <a:pt x="145851" y="412790"/>
                  </a:lnTo>
                  <a:lnTo>
                    <a:pt x="146036" y="418772"/>
                  </a:lnTo>
                  <a:lnTo>
                    <a:pt x="146229" y="424755"/>
                  </a:lnTo>
                  <a:lnTo>
                    <a:pt x="146429" y="430737"/>
                  </a:lnTo>
                  <a:lnTo>
                    <a:pt x="146636" y="436720"/>
                  </a:lnTo>
                  <a:lnTo>
                    <a:pt x="146851" y="442702"/>
                  </a:lnTo>
                  <a:lnTo>
                    <a:pt x="147072" y="448685"/>
                  </a:lnTo>
                  <a:lnTo>
                    <a:pt x="147304" y="454667"/>
                  </a:lnTo>
                  <a:lnTo>
                    <a:pt x="147543" y="460650"/>
                  </a:lnTo>
                  <a:lnTo>
                    <a:pt x="147789" y="466632"/>
                  </a:lnTo>
                  <a:lnTo>
                    <a:pt x="148043" y="472615"/>
                  </a:lnTo>
                  <a:lnTo>
                    <a:pt x="148304" y="478597"/>
                  </a:lnTo>
                  <a:lnTo>
                    <a:pt x="148573" y="484579"/>
                  </a:lnTo>
                  <a:lnTo>
                    <a:pt x="148850" y="490562"/>
                  </a:lnTo>
                  <a:lnTo>
                    <a:pt x="149132" y="496544"/>
                  </a:lnTo>
                  <a:lnTo>
                    <a:pt x="149421" y="502527"/>
                  </a:lnTo>
                  <a:lnTo>
                    <a:pt x="149715" y="508509"/>
                  </a:lnTo>
                  <a:lnTo>
                    <a:pt x="150015" y="514492"/>
                  </a:lnTo>
                  <a:lnTo>
                    <a:pt x="150321" y="520474"/>
                  </a:lnTo>
                  <a:lnTo>
                    <a:pt x="150632" y="526457"/>
                  </a:lnTo>
                  <a:lnTo>
                    <a:pt x="150946" y="532439"/>
                  </a:lnTo>
                  <a:lnTo>
                    <a:pt x="151265" y="538422"/>
                  </a:lnTo>
                  <a:lnTo>
                    <a:pt x="151589" y="544404"/>
                  </a:lnTo>
                  <a:lnTo>
                    <a:pt x="151917" y="550387"/>
                  </a:lnTo>
                  <a:lnTo>
                    <a:pt x="152248" y="556369"/>
                  </a:lnTo>
                  <a:lnTo>
                    <a:pt x="152584" y="562352"/>
                  </a:lnTo>
                  <a:lnTo>
                    <a:pt x="152924" y="568334"/>
                  </a:lnTo>
                  <a:lnTo>
                    <a:pt x="153269" y="574316"/>
                  </a:lnTo>
                  <a:lnTo>
                    <a:pt x="153619" y="580299"/>
                  </a:lnTo>
                  <a:lnTo>
                    <a:pt x="153974" y="586281"/>
                  </a:lnTo>
                  <a:lnTo>
                    <a:pt x="154336" y="592264"/>
                  </a:lnTo>
                  <a:lnTo>
                    <a:pt x="154703" y="598246"/>
                  </a:lnTo>
                  <a:lnTo>
                    <a:pt x="155077" y="604229"/>
                  </a:lnTo>
                  <a:lnTo>
                    <a:pt x="155461" y="610211"/>
                  </a:lnTo>
                  <a:lnTo>
                    <a:pt x="155852" y="616194"/>
                  </a:lnTo>
                  <a:lnTo>
                    <a:pt x="156253" y="622176"/>
                  </a:lnTo>
                  <a:lnTo>
                    <a:pt x="156663" y="628159"/>
                  </a:lnTo>
                  <a:lnTo>
                    <a:pt x="157084" y="634141"/>
                  </a:lnTo>
                  <a:lnTo>
                    <a:pt x="157520" y="640124"/>
                  </a:lnTo>
                  <a:lnTo>
                    <a:pt x="157967" y="646106"/>
                  </a:lnTo>
                  <a:lnTo>
                    <a:pt x="158426" y="652089"/>
                  </a:lnTo>
                  <a:lnTo>
                    <a:pt x="158899" y="658071"/>
                  </a:lnTo>
                  <a:lnTo>
                    <a:pt x="159385" y="664053"/>
                  </a:lnTo>
                  <a:lnTo>
                    <a:pt x="159890" y="670036"/>
                  </a:lnTo>
                  <a:lnTo>
                    <a:pt x="160410" y="676018"/>
                  </a:lnTo>
                  <a:lnTo>
                    <a:pt x="160944" y="682001"/>
                  </a:lnTo>
                  <a:lnTo>
                    <a:pt x="161493" y="687983"/>
                  </a:lnTo>
                  <a:lnTo>
                    <a:pt x="162057" y="693966"/>
                  </a:lnTo>
                  <a:lnTo>
                    <a:pt x="162641" y="699948"/>
                  </a:lnTo>
                  <a:lnTo>
                    <a:pt x="163239" y="705931"/>
                  </a:lnTo>
                  <a:lnTo>
                    <a:pt x="163853" y="711913"/>
                  </a:lnTo>
                  <a:lnTo>
                    <a:pt x="164480" y="717896"/>
                  </a:lnTo>
                  <a:lnTo>
                    <a:pt x="165121" y="723878"/>
                  </a:lnTo>
                  <a:lnTo>
                    <a:pt x="165777" y="729861"/>
                  </a:lnTo>
                  <a:lnTo>
                    <a:pt x="166447" y="735843"/>
                  </a:lnTo>
                  <a:lnTo>
                    <a:pt x="167128" y="741826"/>
                  </a:lnTo>
                  <a:lnTo>
                    <a:pt x="167819" y="747808"/>
                  </a:lnTo>
                  <a:lnTo>
                    <a:pt x="168519" y="753791"/>
                  </a:lnTo>
                  <a:lnTo>
                    <a:pt x="169230" y="759773"/>
                  </a:lnTo>
                  <a:lnTo>
                    <a:pt x="169948" y="765755"/>
                  </a:lnTo>
                  <a:lnTo>
                    <a:pt x="170673" y="771738"/>
                  </a:lnTo>
                  <a:lnTo>
                    <a:pt x="171402" y="777720"/>
                  </a:lnTo>
                  <a:lnTo>
                    <a:pt x="172136" y="783703"/>
                  </a:lnTo>
                  <a:lnTo>
                    <a:pt x="172873" y="789685"/>
                  </a:lnTo>
                  <a:lnTo>
                    <a:pt x="173613" y="795668"/>
                  </a:lnTo>
                  <a:lnTo>
                    <a:pt x="174353" y="801650"/>
                  </a:lnTo>
                  <a:lnTo>
                    <a:pt x="175094" y="807633"/>
                  </a:lnTo>
                  <a:lnTo>
                    <a:pt x="175835" y="813615"/>
                  </a:lnTo>
                  <a:lnTo>
                    <a:pt x="176575" y="819598"/>
                  </a:lnTo>
                  <a:lnTo>
                    <a:pt x="177313" y="825580"/>
                  </a:lnTo>
                  <a:lnTo>
                    <a:pt x="178049" y="831563"/>
                  </a:lnTo>
                  <a:lnTo>
                    <a:pt x="178784" y="837545"/>
                  </a:lnTo>
                  <a:lnTo>
                    <a:pt x="179517" y="843528"/>
                  </a:lnTo>
                  <a:lnTo>
                    <a:pt x="180248" y="849510"/>
                  </a:lnTo>
                  <a:lnTo>
                    <a:pt x="180976" y="855492"/>
                  </a:lnTo>
                  <a:lnTo>
                    <a:pt x="181703" y="861475"/>
                  </a:lnTo>
                  <a:lnTo>
                    <a:pt x="182429" y="867457"/>
                  </a:lnTo>
                  <a:lnTo>
                    <a:pt x="183155" y="873440"/>
                  </a:lnTo>
                  <a:lnTo>
                    <a:pt x="183879" y="879422"/>
                  </a:lnTo>
                  <a:lnTo>
                    <a:pt x="184605" y="885405"/>
                  </a:lnTo>
                  <a:lnTo>
                    <a:pt x="185331" y="891387"/>
                  </a:lnTo>
                  <a:lnTo>
                    <a:pt x="186058" y="897370"/>
                  </a:lnTo>
                  <a:lnTo>
                    <a:pt x="186787" y="903352"/>
                  </a:lnTo>
                  <a:lnTo>
                    <a:pt x="187519" y="909335"/>
                  </a:lnTo>
                  <a:lnTo>
                    <a:pt x="188254" y="915317"/>
                  </a:lnTo>
                  <a:lnTo>
                    <a:pt x="188992" y="921300"/>
                  </a:lnTo>
                  <a:lnTo>
                    <a:pt x="189735" y="927282"/>
                  </a:lnTo>
                  <a:lnTo>
                    <a:pt x="190482" y="933265"/>
                  </a:lnTo>
                  <a:lnTo>
                    <a:pt x="191233" y="939247"/>
                  </a:lnTo>
                  <a:lnTo>
                    <a:pt x="191989" y="945230"/>
                  </a:lnTo>
                  <a:lnTo>
                    <a:pt x="192752" y="951212"/>
                  </a:lnTo>
                  <a:lnTo>
                    <a:pt x="193520" y="957194"/>
                  </a:lnTo>
                  <a:lnTo>
                    <a:pt x="194293" y="963177"/>
                  </a:lnTo>
                  <a:lnTo>
                    <a:pt x="195072" y="969159"/>
                  </a:lnTo>
                  <a:lnTo>
                    <a:pt x="195858" y="975142"/>
                  </a:lnTo>
                  <a:lnTo>
                    <a:pt x="196650" y="981124"/>
                  </a:lnTo>
                  <a:lnTo>
                    <a:pt x="197448" y="987107"/>
                  </a:lnTo>
                  <a:lnTo>
                    <a:pt x="198252" y="993089"/>
                  </a:lnTo>
                  <a:lnTo>
                    <a:pt x="199063" y="999072"/>
                  </a:lnTo>
                  <a:lnTo>
                    <a:pt x="199880" y="1005054"/>
                  </a:lnTo>
                  <a:lnTo>
                    <a:pt x="200704" y="1011037"/>
                  </a:lnTo>
                  <a:lnTo>
                    <a:pt x="201536" y="1017019"/>
                  </a:lnTo>
                  <a:lnTo>
                    <a:pt x="202373" y="1023002"/>
                  </a:lnTo>
                  <a:lnTo>
                    <a:pt x="203217" y="1028984"/>
                  </a:lnTo>
                  <a:lnTo>
                    <a:pt x="204067" y="1034967"/>
                  </a:lnTo>
                  <a:lnTo>
                    <a:pt x="204925" y="1040949"/>
                  </a:lnTo>
                  <a:lnTo>
                    <a:pt x="205790" y="1046931"/>
                  </a:lnTo>
                  <a:lnTo>
                    <a:pt x="206661" y="1052914"/>
                  </a:lnTo>
                  <a:lnTo>
                    <a:pt x="207538" y="1058896"/>
                  </a:lnTo>
                  <a:lnTo>
                    <a:pt x="208421" y="1064879"/>
                  </a:lnTo>
                  <a:lnTo>
                    <a:pt x="209312" y="1070861"/>
                  </a:lnTo>
                  <a:lnTo>
                    <a:pt x="210207" y="1076844"/>
                  </a:lnTo>
                  <a:lnTo>
                    <a:pt x="211108" y="1082826"/>
                  </a:lnTo>
                  <a:lnTo>
                    <a:pt x="212013" y="1088809"/>
                  </a:lnTo>
                  <a:lnTo>
                    <a:pt x="212923" y="1094791"/>
                  </a:lnTo>
                  <a:lnTo>
                    <a:pt x="213836" y="1100774"/>
                  </a:lnTo>
                  <a:lnTo>
                    <a:pt x="214753" y="1106756"/>
                  </a:lnTo>
                  <a:lnTo>
                    <a:pt x="215672" y="1112739"/>
                  </a:lnTo>
                  <a:lnTo>
                    <a:pt x="216593" y="1118721"/>
                  </a:lnTo>
                  <a:lnTo>
                    <a:pt x="217516" y="1124704"/>
                  </a:lnTo>
                  <a:lnTo>
                    <a:pt x="218439" y="1130686"/>
                  </a:lnTo>
                  <a:lnTo>
                    <a:pt x="219362" y="1136668"/>
                  </a:lnTo>
                  <a:lnTo>
                    <a:pt x="220285" y="1142651"/>
                  </a:lnTo>
                  <a:lnTo>
                    <a:pt x="221207" y="1148633"/>
                  </a:lnTo>
                  <a:lnTo>
                    <a:pt x="222127" y="1154616"/>
                  </a:lnTo>
                  <a:lnTo>
                    <a:pt x="223047" y="1160598"/>
                  </a:lnTo>
                  <a:lnTo>
                    <a:pt x="223964" y="1166581"/>
                  </a:lnTo>
                  <a:lnTo>
                    <a:pt x="224880" y="1172563"/>
                  </a:lnTo>
                  <a:lnTo>
                    <a:pt x="225794" y="1178546"/>
                  </a:lnTo>
                  <a:lnTo>
                    <a:pt x="226708" y="1184528"/>
                  </a:lnTo>
                  <a:lnTo>
                    <a:pt x="227619" y="1190511"/>
                  </a:lnTo>
                  <a:lnTo>
                    <a:pt x="228531" y="1196493"/>
                  </a:lnTo>
                  <a:lnTo>
                    <a:pt x="229442" y="1202476"/>
                  </a:lnTo>
                  <a:lnTo>
                    <a:pt x="230354" y="1208458"/>
                  </a:lnTo>
                  <a:lnTo>
                    <a:pt x="231268" y="1214441"/>
                  </a:lnTo>
                  <a:lnTo>
                    <a:pt x="232183" y="1220423"/>
                  </a:lnTo>
                  <a:lnTo>
                    <a:pt x="233102" y="1226406"/>
                  </a:lnTo>
                  <a:lnTo>
                    <a:pt x="234026" y="1232388"/>
                  </a:lnTo>
                  <a:lnTo>
                    <a:pt x="234954" y="1238370"/>
                  </a:lnTo>
                  <a:lnTo>
                    <a:pt x="235889" y="1244353"/>
                  </a:lnTo>
                  <a:lnTo>
                    <a:pt x="236830" y="1250335"/>
                  </a:lnTo>
                  <a:lnTo>
                    <a:pt x="237781" y="1256318"/>
                  </a:lnTo>
                  <a:lnTo>
                    <a:pt x="238741" y="1262300"/>
                  </a:lnTo>
                  <a:lnTo>
                    <a:pt x="239711" y="1268283"/>
                  </a:lnTo>
                  <a:lnTo>
                    <a:pt x="240691" y="1274265"/>
                  </a:lnTo>
                  <a:lnTo>
                    <a:pt x="241683" y="1280248"/>
                  </a:lnTo>
                  <a:lnTo>
                    <a:pt x="242689" y="1286230"/>
                  </a:lnTo>
                  <a:lnTo>
                    <a:pt x="243708" y="1292213"/>
                  </a:lnTo>
                  <a:lnTo>
                    <a:pt x="244739" y="1298195"/>
                  </a:lnTo>
                  <a:lnTo>
                    <a:pt x="245783" y="1304178"/>
                  </a:lnTo>
                  <a:lnTo>
                    <a:pt x="246840" y="1310160"/>
                  </a:lnTo>
                  <a:lnTo>
                    <a:pt x="247912" y="1316143"/>
                  </a:lnTo>
                  <a:lnTo>
                    <a:pt x="248998" y="1322125"/>
                  </a:lnTo>
                  <a:lnTo>
                    <a:pt x="250096" y="1328107"/>
                  </a:lnTo>
                  <a:lnTo>
                    <a:pt x="251204" y="1334090"/>
                  </a:lnTo>
                  <a:lnTo>
                    <a:pt x="252323" y="1340072"/>
                  </a:lnTo>
                  <a:lnTo>
                    <a:pt x="253452" y="1346055"/>
                  </a:lnTo>
                  <a:lnTo>
                    <a:pt x="254590" y="1352037"/>
                  </a:lnTo>
                  <a:lnTo>
                    <a:pt x="255733" y="1358020"/>
                  </a:lnTo>
                  <a:lnTo>
                    <a:pt x="256880" y="1364002"/>
                  </a:lnTo>
                  <a:lnTo>
                    <a:pt x="258030" y="1369985"/>
                  </a:lnTo>
                  <a:lnTo>
                    <a:pt x="259179" y="1375967"/>
                  </a:lnTo>
                  <a:lnTo>
                    <a:pt x="260324" y="1381950"/>
                  </a:lnTo>
                  <a:lnTo>
                    <a:pt x="261464" y="1387932"/>
                  </a:lnTo>
                  <a:lnTo>
                    <a:pt x="262595" y="1393915"/>
                  </a:lnTo>
                  <a:lnTo>
                    <a:pt x="263714" y="1399897"/>
                  </a:lnTo>
                  <a:lnTo>
                    <a:pt x="264819" y="1405880"/>
                  </a:lnTo>
                  <a:lnTo>
                    <a:pt x="265901" y="1411862"/>
                  </a:lnTo>
                  <a:lnTo>
                    <a:pt x="266961" y="1417845"/>
                  </a:lnTo>
                  <a:lnTo>
                    <a:pt x="267996" y="1423827"/>
                  </a:lnTo>
                  <a:lnTo>
                    <a:pt x="269003" y="1429809"/>
                  </a:lnTo>
                  <a:lnTo>
                    <a:pt x="269980" y="1435792"/>
                  </a:lnTo>
                  <a:lnTo>
                    <a:pt x="270911" y="1441774"/>
                  </a:lnTo>
                  <a:lnTo>
                    <a:pt x="271804" y="1447757"/>
                  </a:lnTo>
                  <a:lnTo>
                    <a:pt x="272656" y="1453739"/>
                  </a:lnTo>
                  <a:lnTo>
                    <a:pt x="273465" y="1459722"/>
                  </a:lnTo>
                  <a:lnTo>
                    <a:pt x="274229" y="1465704"/>
                  </a:lnTo>
                  <a:lnTo>
                    <a:pt x="274932" y="1471687"/>
                  </a:lnTo>
                  <a:lnTo>
                    <a:pt x="275583" y="1477669"/>
                  </a:lnTo>
                  <a:lnTo>
                    <a:pt x="276182" y="1483652"/>
                  </a:lnTo>
                  <a:lnTo>
                    <a:pt x="276729" y="1489634"/>
                  </a:lnTo>
                  <a:lnTo>
                    <a:pt x="277223" y="1495617"/>
                  </a:lnTo>
                  <a:lnTo>
                    <a:pt x="277652" y="1501599"/>
                  </a:lnTo>
                  <a:lnTo>
                    <a:pt x="278022" y="1507582"/>
                  </a:lnTo>
                  <a:lnTo>
                    <a:pt x="278339" y="1513564"/>
                  </a:lnTo>
                  <a:lnTo>
                    <a:pt x="278604" y="1519546"/>
                  </a:lnTo>
                  <a:lnTo>
                    <a:pt x="278818" y="1525529"/>
                  </a:lnTo>
                  <a:lnTo>
                    <a:pt x="278975" y="1531511"/>
                  </a:lnTo>
                  <a:lnTo>
                    <a:pt x="279077" y="1537494"/>
                  </a:lnTo>
                  <a:lnTo>
                    <a:pt x="279135" y="1543476"/>
                  </a:lnTo>
                  <a:lnTo>
                    <a:pt x="279150" y="1549459"/>
                  </a:lnTo>
                  <a:lnTo>
                    <a:pt x="279124" y="1555441"/>
                  </a:lnTo>
                  <a:lnTo>
                    <a:pt x="279058" y="1561424"/>
                  </a:lnTo>
                  <a:lnTo>
                    <a:pt x="278951" y="1567406"/>
                  </a:lnTo>
                  <a:lnTo>
                    <a:pt x="278813" y="1573389"/>
                  </a:lnTo>
                  <a:lnTo>
                    <a:pt x="278649" y="1579371"/>
                  </a:lnTo>
                  <a:lnTo>
                    <a:pt x="278459" y="1585354"/>
                  </a:lnTo>
                  <a:lnTo>
                    <a:pt x="278247" y="1591336"/>
                  </a:lnTo>
                  <a:lnTo>
                    <a:pt x="278013" y="1597319"/>
                  </a:lnTo>
                  <a:lnTo>
                    <a:pt x="277764" y="1603301"/>
                  </a:lnTo>
                  <a:lnTo>
                    <a:pt x="277503" y="1609283"/>
                  </a:lnTo>
                  <a:lnTo>
                    <a:pt x="277232" y="1615266"/>
                  </a:lnTo>
                  <a:lnTo>
                    <a:pt x="276953" y="1621248"/>
                  </a:lnTo>
                  <a:lnTo>
                    <a:pt x="276667" y="1627231"/>
                  </a:lnTo>
                  <a:lnTo>
                    <a:pt x="276380" y="1633213"/>
                  </a:lnTo>
                  <a:lnTo>
                    <a:pt x="276090" y="1639196"/>
                  </a:lnTo>
                  <a:lnTo>
                    <a:pt x="275801" y="1645178"/>
                  </a:lnTo>
                  <a:lnTo>
                    <a:pt x="275513" y="1651161"/>
                  </a:lnTo>
                  <a:lnTo>
                    <a:pt x="275228" y="1657143"/>
                  </a:lnTo>
                  <a:lnTo>
                    <a:pt x="274947" y="1663126"/>
                  </a:lnTo>
                  <a:lnTo>
                    <a:pt x="274669" y="1669108"/>
                  </a:lnTo>
                  <a:lnTo>
                    <a:pt x="274396" y="1675091"/>
                  </a:lnTo>
                  <a:lnTo>
                    <a:pt x="274127" y="1681073"/>
                  </a:lnTo>
                  <a:lnTo>
                    <a:pt x="273863" y="1687056"/>
                  </a:lnTo>
                  <a:lnTo>
                    <a:pt x="273605" y="1693038"/>
                  </a:lnTo>
                  <a:lnTo>
                    <a:pt x="273352" y="1699021"/>
                  </a:lnTo>
                  <a:lnTo>
                    <a:pt x="273103" y="1705003"/>
                  </a:lnTo>
                  <a:lnTo>
                    <a:pt x="272859" y="1710985"/>
                  </a:lnTo>
                  <a:lnTo>
                    <a:pt x="272620" y="1716968"/>
                  </a:lnTo>
                  <a:lnTo>
                    <a:pt x="272387" y="1722950"/>
                  </a:lnTo>
                  <a:lnTo>
                    <a:pt x="272158" y="1728933"/>
                  </a:lnTo>
                  <a:lnTo>
                    <a:pt x="271935" y="1734915"/>
                  </a:lnTo>
                  <a:lnTo>
                    <a:pt x="271716" y="1740898"/>
                  </a:lnTo>
                  <a:lnTo>
                    <a:pt x="271504" y="1746880"/>
                  </a:lnTo>
                  <a:lnTo>
                    <a:pt x="271298" y="1752863"/>
                  </a:lnTo>
                  <a:lnTo>
                    <a:pt x="271099" y="1758845"/>
                  </a:lnTo>
                  <a:lnTo>
                    <a:pt x="270907" y="1764828"/>
                  </a:lnTo>
                  <a:lnTo>
                    <a:pt x="270722" y="1770810"/>
                  </a:lnTo>
                  <a:lnTo>
                    <a:pt x="270546" y="1776793"/>
                  </a:lnTo>
                  <a:lnTo>
                    <a:pt x="270381" y="1782775"/>
                  </a:lnTo>
                  <a:lnTo>
                    <a:pt x="270226" y="1788758"/>
                  </a:lnTo>
                  <a:lnTo>
                    <a:pt x="270082" y="1794740"/>
                  </a:lnTo>
                  <a:lnTo>
                    <a:pt x="269950" y="1800722"/>
                  </a:lnTo>
                  <a:lnTo>
                    <a:pt x="269829" y="1806705"/>
                  </a:lnTo>
                  <a:lnTo>
                    <a:pt x="269726" y="1812687"/>
                  </a:lnTo>
                  <a:lnTo>
                    <a:pt x="269636" y="1818670"/>
                  </a:lnTo>
                  <a:lnTo>
                    <a:pt x="269560" y="1824652"/>
                  </a:lnTo>
                  <a:lnTo>
                    <a:pt x="269498" y="1830635"/>
                  </a:lnTo>
                  <a:lnTo>
                    <a:pt x="269451" y="1836617"/>
                  </a:lnTo>
                  <a:lnTo>
                    <a:pt x="269422" y="1842600"/>
                  </a:lnTo>
                  <a:lnTo>
                    <a:pt x="269408" y="1848582"/>
                  </a:lnTo>
                  <a:lnTo>
                    <a:pt x="269407" y="1854565"/>
                  </a:lnTo>
                  <a:lnTo>
                    <a:pt x="269419" y="1860547"/>
                  </a:lnTo>
                  <a:lnTo>
                    <a:pt x="269444" y="1866530"/>
                  </a:lnTo>
                  <a:lnTo>
                    <a:pt x="269482" y="1872512"/>
                  </a:lnTo>
                  <a:lnTo>
                    <a:pt x="269531" y="1878495"/>
                  </a:lnTo>
                  <a:lnTo>
                    <a:pt x="269588" y="1884477"/>
                  </a:lnTo>
                  <a:lnTo>
                    <a:pt x="269652" y="1890460"/>
                  </a:lnTo>
                  <a:lnTo>
                    <a:pt x="269722" y="1896442"/>
                  </a:lnTo>
                  <a:lnTo>
                    <a:pt x="269795" y="1902424"/>
                  </a:lnTo>
                  <a:lnTo>
                    <a:pt x="269870" y="1908407"/>
                  </a:lnTo>
                  <a:lnTo>
                    <a:pt x="269944" y="1914389"/>
                  </a:lnTo>
                  <a:lnTo>
                    <a:pt x="270015" y="1920372"/>
                  </a:lnTo>
                  <a:lnTo>
                    <a:pt x="270083" y="1926354"/>
                  </a:lnTo>
                  <a:lnTo>
                    <a:pt x="270143" y="1932337"/>
                  </a:lnTo>
                  <a:lnTo>
                    <a:pt x="270194" y="1938319"/>
                  </a:lnTo>
                  <a:lnTo>
                    <a:pt x="270235" y="1944302"/>
                  </a:lnTo>
                  <a:lnTo>
                    <a:pt x="270266" y="1950284"/>
                  </a:lnTo>
                  <a:lnTo>
                    <a:pt x="270284" y="1956267"/>
                  </a:lnTo>
                  <a:lnTo>
                    <a:pt x="270287" y="1962249"/>
                  </a:lnTo>
                  <a:lnTo>
                    <a:pt x="270273" y="1968232"/>
                  </a:lnTo>
                  <a:lnTo>
                    <a:pt x="270244" y="1974214"/>
                  </a:lnTo>
                  <a:lnTo>
                    <a:pt x="270199" y="1980197"/>
                  </a:lnTo>
                  <a:lnTo>
                    <a:pt x="270138" y="1986179"/>
                  </a:lnTo>
                  <a:lnTo>
                    <a:pt x="270060" y="1992161"/>
                  </a:lnTo>
                  <a:lnTo>
                    <a:pt x="269962" y="1998144"/>
                  </a:lnTo>
                  <a:lnTo>
                    <a:pt x="269848" y="2004126"/>
                  </a:lnTo>
                  <a:lnTo>
                    <a:pt x="269717" y="2010109"/>
                  </a:lnTo>
                  <a:lnTo>
                    <a:pt x="269572" y="2016091"/>
                  </a:lnTo>
                  <a:lnTo>
                    <a:pt x="269411" y="2022074"/>
                  </a:lnTo>
                  <a:lnTo>
                    <a:pt x="269232" y="2028056"/>
                  </a:lnTo>
                  <a:lnTo>
                    <a:pt x="269038" y="2034039"/>
                  </a:lnTo>
                  <a:lnTo>
                    <a:pt x="268830" y="2040021"/>
                  </a:lnTo>
                  <a:lnTo>
                    <a:pt x="268609" y="2046004"/>
                  </a:lnTo>
                  <a:lnTo>
                    <a:pt x="268374" y="2051986"/>
                  </a:lnTo>
                  <a:lnTo>
                    <a:pt x="268123" y="2057969"/>
                  </a:lnTo>
                  <a:lnTo>
                    <a:pt x="267859" y="2063951"/>
                  </a:lnTo>
                  <a:lnTo>
                    <a:pt x="267581" y="2069934"/>
                  </a:lnTo>
                  <a:lnTo>
                    <a:pt x="267291" y="2075916"/>
                  </a:lnTo>
                  <a:lnTo>
                    <a:pt x="266987" y="2081898"/>
                  </a:lnTo>
                  <a:lnTo>
                    <a:pt x="266667" y="2087881"/>
                  </a:lnTo>
                  <a:lnTo>
                    <a:pt x="266331" y="2093863"/>
                  </a:lnTo>
                  <a:lnTo>
                    <a:pt x="265980" y="2099846"/>
                  </a:lnTo>
                  <a:lnTo>
                    <a:pt x="265613" y="2105828"/>
                  </a:lnTo>
                  <a:lnTo>
                    <a:pt x="265231" y="2111811"/>
                  </a:lnTo>
                  <a:lnTo>
                    <a:pt x="264830" y="2117793"/>
                  </a:lnTo>
                  <a:lnTo>
                    <a:pt x="264408" y="2123776"/>
                  </a:lnTo>
                  <a:lnTo>
                    <a:pt x="263967" y="2129758"/>
                  </a:lnTo>
                  <a:lnTo>
                    <a:pt x="263508" y="2135741"/>
                  </a:lnTo>
                  <a:lnTo>
                    <a:pt x="263030" y="2141723"/>
                  </a:lnTo>
                  <a:lnTo>
                    <a:pt x="262529" y="2147706"/>
                  </a:lnTo>
                  <a:lnTo>
                    <a:pt x="262004" y="2153688"/>
                  </a:lnTo>
                  <a:lnTo>
                    <a:pt x="261459" y="2159671"/>
                  </a:lnTo>
                  <a:lnTo>
                    <a:pt x="260893" y="2165653"/>
                  </a:lnTo>
                  <a:lnTo>
                    <a:pt x="260306" y="2171636"/>
                  </a:lnTo>
                  <a:lnTo>
                    <a:pt x="259699" y="2177618"/>
                  </a:lnTo>
                  <a:lnTo>
                    <a:pt x="259066" y="2183600"/>
                  </a:lnTo>
                  <a:lnTo>
                    <a:pt x="258415" y="2189583"/>
                  </a:lnTo>
                  <a:lnTo>
                    <a:pt x="257745" y="2195565"/>
                  </a:lnTo>
                  <a:lnTo>
                    <a:pt x="257058" y="2201548"/>
                  </a:lnTo>
                  <a:lnTo>
                    <a:pt x="256355" y="2207530"/>
                  </a:lnTo>
                  <a:lnTo>
                    <a:pt x="255633" y="2213513"/>
                  </a:lnTo>
                  <a:lnTo>
                    <a:pt x="254897" y="2219495"/>
                  </a:lnTo>
                  <a:lnTo>
                    <a:pt x="254151" y="2225478"/>
                  </a:lnTo>
                  <a:lnTo>
                    <a:pt x="253394" y="2231460"/>
                  </a:lnTo>
                  <a:lnTo>
                    <a:pt x="252629" y="2237443"/>
                  </a:lnTo>
                  <a:lnTo>
                    <a:pt x="251856" y="2243425"/>
                  </a:lnTo>
                  <a:lnTo>
                    <a:pt x="251080" y="2249408"/>
                  </a:lnTo>
                  <a:lnTo>
                    <a:pt x="250301" y="2255390"/>
                  </a:lnTo>
                  <a:lnTo>
                    <a:pt x="249521" y="2261373"/>
                  </a:lnTo>
                  <a:lnTo>
                    <a:pt x="248743" y="2267355"/>
                  </a:lnTo>
                  <a:lnTo>
                    <a:pt x="247968" y="2273337"/>
                  </a:lnTo>
                  <a:lnTo>
                    <a:pt x="247198" y="2279320"/>
                  </a:lnTo>
                  <a:lnTo>
                    <a:pt x="246435" y="2285302"/>
                  </a:lnTo>
                  <a:lnTo>
                    <a:pt x="245678" y="2291285"/>
                  </a:lnTo>
                  <a:lnTo>
                    <a:pt x="244931" y="2297267"/>
                  </a:lnTo>
                  <a:lnTo>
                    <a:pt x="244193" y="2303250"/>
                  </a:lnTo>
                  <a:lnTo>
                    <a:pt x="243467" y="2309232"/>
                  </a:lnTo>
                  <a:lnTo>
                    <a:pt x="242751" y="2315215"/>
                  </a:lnTo>
                  <a:lnTo>
                    <a:pt x="242046" y="2321197"/>
                  </a:lnTo>
                  <a:lnTo>
                    <a:pt x="241350" y="2327180"/>
                  </a:lnTo>
                  <a:lnTo>
                    <a:pt x="240666" y="2333162"/>
                  </a:lnTo>
                  <a:lnTo>
                    <a:pt x="239992" y="2339145"/>
                  </a:lnTo>
                  <a:lnTo>
                    <a:pt x="239327" y="2345127"/>
                  </a:lnTo>
                  <a:lnTo>
                    <a:pt x="238669" y="2351110"/>
                  </a:lnTo>
                  <a:lnTo>
                    <a:pt x="238017" y="2357092"/>
                  </a:lnTo>
                  <a:lnTo>
                    <a:pt x="237369" y="2363075"/>
                  </a:lnTo>
                  <a:lnTo>
                    <a:pt x="236726" y="2369057"/>
                  </a:lnTo>
                  <a:lnTo>
                    <a:pt x="236084" y="2375039"/>
                  </a:lnTo>
                  <a:lnTo>
                    <a:pt x="235441" y="2381022"/>
                  </a:lnTo>
                  <a:lnTo>
                    <a:pt x="234796" y="2387004"/>
                  </a:lnTo>
                  <a:lnTo>
                    <a:pt x="234148" y="2392987"/>
                  </a:lnTo>
                  <a:lnTo>
                    <a:pt x="233493" y="2398969"/>
                  </a:lnTo>
                  <a:lnTo>
                    <a:pt x="232831" y="2404952"/>
                  </a:lnTo>
                  <a:lnTo>
                    <a:pt x="232160" y="2410934"/>
                  </a:lnTo>
                  <a:lnTo>
                    <a:pt x="231480" y="2416917"/>
                  </a:lnTo>
                  <a:lnTo>
                    <a:pt x="230790" y="2422899"/>
                  </a:lnTo>
                  <a:lnTo>
                    <a:pt x="230084" y="2428882"/>
                  </a:lnTo>
                  <a:lnTo>
                    <a:pt x="229366" y="2434864"/>
                  </a:lnTo>
                  <a:lnTo>
                    <a:pt x="228635" y="2440847"/>
                  </a:lnTo>
                  <a:lnTo>
                    <a:pt x="227891" y="2446829"/>
                  </a:lnTo>
                  <a:lnTo>
                    <a:pt x="227133" y="2452812"/>
                  </a:lnTo>
                  <a:lnTo>
                    <a:pt x="226360" y="2458794"/>
                  </a:lnTo>
                  <a:lnTo>
                    <a:pt x="225573" y="2464776"/>
                  </a:lnTo>
                  <a:lnTo>
                    <a:pt x="224773" y="2470759"/>
                  </a:lnTo>
                  <a:lnTo>
                    <a:pt x="223963" y="2476741"/>
                  </a:lnTo>
                  <a:lnTo>
                    <a:pt x="223141" y="2482724"/>
                  </a:lnTo>
                  <a:lnTo>
                    <a:pt x="222309" y="2488706"/>
                  </a:lnTo>
                  <a:lnTo>
                    <a:pt x="221466" y="2494689"/>
                  </a:lnTo>
                  <a:lnTo>
                    <a:pt x="220617" y="2500671"/>
                  </a:lnTo>
                  <a:lnTo>
                    <a:pt x="219761" y="2506654"/>
                  </a:lnTo>
                  <a:lnTo>
                    <a:pt x="218901" y="2512636"/>
                  </a:lnTo>
                  <a:lnTo>
                    <a:pt x="218036" y="2518619"/>
                  </a:lnTo>
                  <a:lnTo>
                    <a:pt x="217168" y="2524601"/>
                  </a:lnTo>
                  <a:lnTo>
                    <a:pt x="216298" y="2530584"/>
                  </a:lnTo>
                  <a:lnTo>
                    <a:pt x="215429" y="2536566"/>
                  </a:lnTo>
                  <a:lnTo>
                    <a:pt x="214560" y="2542549"/>
                  </a:lnTo>
                  <a:lnTo>
                    <a:pt x="213693" y="2548531"/>
                  </a:lnTo>
                  <a:lnTo>
                    <a:pt x="212829" y="2554513"/>
                  </a:lnTo>
                  <a:lnTo>
                    <a:pt x="211968" y="2560496"/>
                  </a:lnTo>
                  <a:lnTo>
                    <a:pt x="211112" y="2566478"/>
                  </a:lnTo>
                  <a:lnTo>
                    <a:pt x="210261" y="2572461"/>
                  </a:lnTo>
                  <a:lnTo>
                    <a:pt x="209414" y="2578443"/>
                  </a:lnTo>
                  <a:lnTo>
                    <a:pt x="208575" y="2584426"/>
                  </a:lnTo>
                  <a:lnTo>
                    <a:pt x="207743" y="2590408"/>
                  </a:lnTo>
                  <a:lnTo>
                    <a:pt x="206916" y="2596391"/>
                  </a:lnTo>
                  <a:lnTo>
                    <a:pt x="206097" y="2602373"/>
                  </a:lnTo>
                  <a:lnTo>
                    <a:pt x="205284" y="2608356"/>
                  </a:lnTo>
                  <a:lnTo>
                    <a:pt x="204480" y="2614338"/>
                  </a:lnTo>
                  <a:lnTo>
                    <a:pt x="203684" y="2620321"/>
                  </a:lnTo>
                  <a:lnTo>
                    <a:pt x="202894" y="2626303"/>
                  </a:lnTo>
                  <a:lnTo>
                    <a:pt x="202112" y="2632286"/>
                  </a:lnTo>
                  <a:lnTo>
                    <a:pt x="201338" y="2638268"/>
                  </a:lnTo>
                  <a:lnTo>
                    <a:pt x="200571" y="2644251"/>
                  </a:lnTo>
                  <a:lnTo>
                    <a:pt x="199813" y="2650233"/>
                  </a:lnTo>
                  <a:lnTo>
                    <a:pt x="199061" y="2656215"/>
                  </a:lnTo>
                  <a:lnTo>
                    <a:pt x="198316" y="2662198"/>
                  </a:lnTo>
                  <a:lnTo>
                    <a:pt x="197577" y="2668180"/>
                  </a:lnTo>
                  <a:lnTo>
                    <a:pt x="196845" y="2674163"/>
                  </a:lnTo>
                  <a:lnTo>
                    <a:pt x="196120" y="2680145"/>
                  </a:lnTo>
                  <a:lnTo>
                    <a:pt x="195400" y="2686128"/>
                  </a:lnTo>
                  <a:lnTo>
                    <a:pt x="194686" y="2692110"/>
                  </a:lnTo>
                  <a:lnTo>
                    <a:pt x="193976" y="2698093"/>
                  </a:lnTo>
                  <a:lnTo>
                    <a:pt x="193270" y="2704075"/>
                  </a:lnTo>
                  <a:lnTo>
                    <a:pt x="192570" y="2710058"/>
                  </a:lnTo>
                  <a:lnTo>
                    <a:pt x="191872" y="2716040"/>
                  </a:lnTo>
                  <a:lnTo>
                    <a:pt x="191178" y="2722023"/>
                  </a:lnTo>
                  <a:lnTo>
                    <a:pt x="190486" y="2728005"/>
                  </a:lnTo>
                  <a:lnTo>
                    <a:pt x="189796" y="2733988"/>
                  </a:lnTo>
                  <a:lnTo>
                    <a:pt x="189108" y="2739970"/>
                  </a:lnTo>
                  <a:lnTo>
                    <a:pt x="188422" y="2745952"/>
                  </a:lnTo>
                  <a:lnTo>
                    <a:pt x="187736" y="2751935"/>
                  </a:lnTo>
                  <a:lnTo>
                    <a:pt x="187052" y="2757917"/>
                  </a:lnTo>
                  <a:lnTo>
                    <a:pt x="186369" y="2763900"/>
                  </a:lnTo>
                  <a:lnTo>
                    <a:pt x="185687" y="2769882"/>
                  </a:lnTo>
                  <a:lnTo>
                    <a:pt x="185006" y="2775865"/>
                  </a:lnTo>
                  <a:lnTo>
                    <a:pt x="184326" y="2781847"/>
                  </a:lnTo>
                  <a:lnTo>
                    <a:pt x="183648" y="2787830"/>
                  </a:lnTo>
                  <a:lnTo>
                    <a:pt x="182972" y="2793812"/>
                  </a:lnTo>
                  <a:lnTo>
                    <a:pt x="182301" y="2799795"/>
                  </a:lnTo>
                  <a:lnTo>
                    <a:pt x="181633" y="2805777"/>
                  </a:lnTo>
                  <a:lnTo>
                    <a:pt x="180970" y="2811760"/>
                  </a:lnTo>
                  <a:lnTo>
                    <a:pt x="180314" y="2817742"/>
                  </a:lnTo>
                  <a:lnTo>
                    <a:pt x="179664" y="2823725"/>
                  </a:lnTo>
                  <a:lnTo>
                    <a:pt x="179024" y="2829707"/>
                  </a:lnTo>
                  <a:lnTo>
                    <a:pt x="178395" y="2835690"/>
                  </a:lnTo>
                  <a:lnTo>
                    <a:pt x="177777" y="2841672"/>
                  </a:lnTo>
                  <a:lnTo>
                    <a:pt x="177173" y="2847654"/>
                  </a:lnTo>
                  <a:lnTo>
                    <a:pt x="176581" y="2853637"/>
                  </a:lnTo>
                  <a:lnTo>
                    <a:pt x="176009" y="2859619"/>
                  </a:lnTo>
                  <a:lnTo>
                    <a:pt x="175455" y="2865602"/>
                  </a:lnTo>
                  <a:lnTo>
                    <a:pt x="174920" y="2871584"/>
                  </a:lnTo>
                  <a:lnTo>
                    <a:pt x="174404" y="2877567"/>
                  </a:lnTo>
                  <a:lnTo>
                    <a:pt x="173908" y="2883549"/>
                  </a:lnTo>
                  <a:lnTo>
                    <a:pt x="173436" y="2889532"/>
                  </a:lnTo>
                  <a:lnTo>
                    <a:pt x="172989" y="2895514"/>
                  </a:lnTo>
                  <a:lnTo>
                    <a:pt x="172564" y="2901497"/>
                  </a:lnTo>
                  <a:lnTo>
                    <a:pt x="172160" y="2907479"/>
                  </a:lnTo>
                  <a:lnTo>
                    <a:pt x="171777" y="2913462"/>
                  </a:lnTo>
                  <a:lnTo>
                    <a:pt x="171415" y="2919444"/>
                  </a:lnTo>
                  <a:lnTo>
                    <a:pt x="171077" y="2925427"/>
                  </a:lnTo>
                  <a:lnTo>
                    <a:pt x="170755" y="2931409"/>
                  </a:lnTo>
                  <a:lnTo>
                    <a:pt x="170448" y="2937391"/>
                  </a:lnTo>
                  <a:lnTo>
                    <a:pt x="170154" y="2943374"/>
                  </a:lnTo>
                  <a:lnTo>
                    <a:pt x="169871" y="2949356"/>
                  </a:lnTo>
                  <a:lnTo>
                    <a:pt x="169597" y="2955339"/>
                  </a:lnTo>
                  <a:lnTo>
                    <a:pt x="169325" y="2961321"/>
                  </a:lnTo>
                  <a:lnTo>
                    <a:pt x="169053" y="2967304"/>
                  </a:lnTo>
                  <a:lnTo>
                    <a:pt x="168777" y="2973286"/>
                  </a:lnTo>
                  <a:lnTo>
                    <a:pt x="168494" y="2979269"/>
                  </a:lnTo>
                  <a:lnTo>
                    <a:pt x="168197" y="2985251"/>
                  </a:lnTo>
                  <a:lnTo>
                    <a:pt x="167882" y="2991234"/>
                  </a:lnTo>
                  <a:lnTo>
                    <a:pt x="167548" y="2997216"/>
                  </a:lnTo>
                  <a:lnTo>
                    <a:pt x="167192" y="3003199"/>
                  </a:lnTo>
                  <a:lnTo>
                    <a:pt x="166810" y="3009181"/>
                  </a:lnTo>
                  <a:lnTo>
                    <a:pt x="166392" y="3015164"/>
                  </a:lnTo>
                  <a:lnTo>
                    <a:pt x="165940" y="3021146"/>
                  </a:lnTo>
                  <a:lnTo>
                    <a:pt x="165454" y="3027128"/>
                  </a:lnTo>
                  <a:lnTo>
                    <a:pt x="164933" y="3033111"/>
                  </a:lnTo>
                  <a:lnTo>
                    <a:pt x="164376" y="3039093"/>
                  </a:lnTo>
                  <a:lnTo>
                    <a:pt x="163775" y="3045076"/>
                  </a:lnTo>
                  <a:lnTo>
                    <a:pt x="163134" y="3051058"/>
                  </a:lnTo>
                  <a:lnTo>
                    <a:pt x="162457" y="3057041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" name="pg39"/>
            <p:cNvSpPr/>
            <p:nvPr/>
          </p:nvSpPr>
          <p:spPr>
            <a:xfrm>
              <a:off x="7743598" y="4085582"/>
              <a:ext cx="292426" cy="2947578"/>
            </a:xfrm>
            <a:custGeom>
              <a:avLst/>
              <a:gdLst/>
              <a:ahLst/>
              <a:cxnLst/>
              <a:rect l="0" t="0" r="0" b="0"/>
              <a:pathLst>
                <a:path w="292426" h="2947578">
                  <a:moveTo>
                    <a:pt x="99093" y="2947578"/>
                  </a:moveTo>
                  <a:lnTo>
                    <a:pt x="97792" y="2941810"/>
                  </a:lnTo>
                  <a:lnTo>
                    <a:pt x="96602" y="2936041"/>
                  </a:lnTo>
                  <a:lnTo>
                    <a:pt x="95541" y="2930273"/>
                  </a:lnTo>
                  <a:lnTo>
                    <a:pt x="94616" y="2924505"/>
                  </a:lnTo>
                  <a:lnTo>
                    <a:pt x="93805" y="2918737"/>
                  </a:lnTo>
                  <a:lnTo>
                    <a:pt x="93105" y="2912968"/>
                  </a:lnTo>
                  <a:lnTo>
                    <a:pt x="92512" y="2907200"/>
                  </a:lnTo>
                  <a:lnTo>
                    <a:pt x="92021" y="2901432"/>
                  </a:lnTo>
                  <a:lnTo>
                    <a:pt x="91647" y="2895663"/>
                  </a:lnTo>
                  <a:lnTo>
                    <a:pt x="91357" y="2889895"/>
                  </a:lnTo>
                  <a:lnTo>
                    <a:pt x="91139" y="2884127"/>
                  </a:lnTo>
                  <a:lnTo>
                    <a:pt x="90984" y="2878359"/>
                  </a:lnTo>
                  <a:lnTo>
                    <a:pt x="90882" y="2872590"/>
                  </a:lnTo>
                  <a:lnTo>
                    <a:pt x="90826" y="2866822"/>
                  </a:lnTo>
                  <a:lnTo>
                    <a:pt x="90803" y="2861054"/>
                  </a:lnTo>
                  <a:lnTo>
                    <a:pt x="90795" y="2855286"/>
                  </a:lnTo>
                  <a:lnTo>
                    <a:pt x="90794" y="2849517"/>
                  </a:lnTo>
                  <a:lnTo>
                    <a:pt x="90791" y="2843749"/>
                  </a:lnTo>
                  <a:lnTo>
                    <a:pt x="90777" y="2837981"/>
                  </a:lnTo>
                  <a:lnTo>
                    <a:pt x="90738" y="2832213"/>
                  </a:lnTo>
                  <a:lnTo>
                    <a:pt x="90669" y="2826444"/>
                  </a:lnTo>
                  <a:lnTo>
                    <a:pt x="90567" y="2820676"/>
                  </a:lnTo>
                  <a:lnTo>
                    <a:pt x="90426" y="2814908"/>
                  </a:lnTo>
                  <a:lnTo>
                    <a:pt x="90244" y="2809140"/>
                  </a:lnTo>
                  <a:lnTo>
                    <a:pt x="90013" y="2803371"/>
                  </a:lnTo>
                  <a:lnTo>
                    <a:pt x="89729" y="2797603"/>
                  </a:lnTo>
                  <a:lnTo>
                    <a:pt x="89399" y="2791835"/>
                  </a:lnTo>
                  <a:lnTo>
                    <a:pt x="89023" y="2786067"/>
                  </a:lnTo>
                  <a:lnTo>
                    <a:pt x="88604" y="2780298"/>
                  </a:lnTo>
                  <a:lnTo>
                    <a:pt x="88142" y="2774530"/>
                  </a:lnTo>
                  <a:lnTo>
                    <a:pt x="87630" y="2768762"/>
                  </a:lnTo>
                  <a:lnTo>
                    <a:pt x="87082" y="2762994"/>
                  </a:lnTo>
                  <a:lnTo>
                    <a:pt x="86501" y="2757225"/>
                  </a:lnTo>
                  <a:lnTo>
                    <a:pt x="85891" y="2751457"/>
                  </a:lnTo>
                  <a:lnTo>
                    <a:pt x="85255" y="2745689"/>
                  </a:lnTo>
                  <a:lnTo>
                    <a:pt x="84593" y="2739921"/>
                  </a:lnTo>
                  <a:lnTo>
                    <a:pt x="83910" y="2734152"/>
                  </a:lnTo>
                  <a:lnTo>
                    <a:pt x="83212" y="2728384"/>
                  </a:lnTo>
                  <a:lnTo>
                    <a:pt x="82502" y="2722616"/>
                  </a:lnTo>
                  <a:lnTo>
                    <a:pt x="81781" y="2716848"/>
                  </a:lnTo>
                  <a:lnTo>
                    <a:pt x="81051" y="2711079"/>
                  </a:lnTo>
                  <a:lnTo>
                    <a:pt x="80314" y="2705311"/>
                  </a:lnTo>
                  <a:lnTo>
                    <a:pt x="79572" y="2699543"/>
                  </a:lnTo>
                  <a:lnTo>
                    <a:pt x="78825" y="2693775"/>
                  </a:lnTo>
                  <a:lnTo>
                    <a:pt x="78075" y="2688006"/>
                  </a:lnTo>
                  <a:lnTo>
                    <a:pt x="77320" y="2682238"/>
                  </a:lnTo>
                  <a:lnTo>
                    <a:pt x="76561" y="2676470"/>
                  </a:lnTo>
                  <a:lnTo>
                    <a:pt x="75796" y="2670702"/>
                  </a:lnTo>
                  <a:lnTo>
                    <a:pt x="75025" y="2664933"/>
                  </a:lnTo>
                  <a:lnTo>
                    <a:pt x="74247" y="2659165"/>
                  </a:lnTo>
                  <a:lnTo>
                    <a:pt x="73460" y="2653397"/>
                  </a:lnTo>
                  <a:lnTo>
                    <a:pt x="72664" y="2647629"/>
                  </a:lnTo>
                  <a:lnTo>
                    <a:pt x="71853" y="2641860"/>
                  </a:lnTo>
                  <a:lnTo>
                    <a:pt x="71030" y="2636092"/>
                  </a:lnTo>
                  <a:lnTo>
                    <a:pt x="70192" y="2630324"/>
                  </a:lnTo>
                  <a:lnTo>
                    <a:pt x="69339" y="2624556"/>
                  </a:lnTo>
                  <a:lnTo>
                    <a:pt x="68470" y="2618787"/>
                  </a:lnTo>
                  <a:lnTo>
                    <a:pt x="67583" y="2613019"/>
                  </a:lnTo>
                  <a:lnTo>
                    <a:pt x="66676" y="2607251"/>
                  </a:lnTo>
                  <a:lnTo>
                    <a:pt x="65752" y="2601482"/>
                  </a:lnTo>
                  <a:lnTo>
                    <a:pt x="64811" y="2595714"/>
                  </a:lnTo>
                  <a:lnTo>
                    <a:pt x="63854" y="2589946"/>
                  </a:lnTo>
                  <a:lnTo>
                    <a:pt x="62881" y="2584178"/>
                  </a:lnTo>
                  <a:lnTo>
                    <a:pt x="61891" y="2578409"/>
                  </a:lnTo>
                  <a:lnTo>
                    <a:pt x="60887" y="2572641"/>
                  </a:lnTo>
                  <a:lnTo>
                    <a:pt x="59873" y="2566873"/>
                  </a:lnTo>
                  <a:lnTo>
                    <a:pt x="58850" y="2561105"/>
                  </a:lnTo>
                  <a:lnTo>
                    <a:pt x="57820" y="2555336"/>
                  </a:lnTo>
                  <a:lnTo>
                    <a:pt x="56784" y="2549568"/>
                  </a:lnTo>
                  <a:lnTo>
                    <a:pt x="55746" y="2543800"/>
                  </a:lnTo>
                  <a:lnTo>
                    <a:pt x="54707" y="2538032"/>
                  </a:lnTo>
                  <a:lnTo>
                    <a:pt x="53671" y="2532263"/>
                  </a:lnTo>
                  <a:lnTo>
                    <a:pt x="52639" y="2526495"/>
                  </a:lnTo>
                  <a:lnTo>
                    <a:pt x="51614" y="2520727"/>
                  </a:lnTo>
                  <a:lnTo>
                    <a:pt x="50598" y="2514959"/>
                  </a:lnTo>
                  <a:lnTo>
                    <a:pt x="49594" y="2509190"/>
                  </a:lnTo>
                  <a:lnTo>
                    <a:pt x="48601" y="2503422"/>
                  </a:lnTo>
                  <a:lnTo>
                    <a:pt x="47622" y="2497654"/>
                  </a:lnTo>
                  <a:lnTo>
                    <a:pt x="46656" y="2491886"/>
                  </a:lnTo>
                  <a:lnTo>
                    <a:pt x="45707" y="2486117"/>
                  </a:lnTo>
                  <a:lnTo>
                    <a:pt x="44776" y="2480349"/>
                  </a:lnTo>
                  <a:lnTo>
                    <a:pt x="43861" y="2474581"/>
                  </a:lnTo>
                  <a:lnTo>
                    <a:pt x="42962" y="2468813"/>
                  </a:lnTo>
                  <a:lnTo>
                    <a:pt x="42078" y="2463044"/>
                  </a:lnTo>
                  <a:lnTo>
                    <a:pt x="41210" y="2457276"/>
                  </a:lnTo>
                  <a:lnTo>
                    <a:pt x="40361" y="2451508"/>
                  </a:lnTo>
                  <a:lnTo>
                    <a:pt x="39526" y="2445740"/>
                  </a:lnTo>
                  <a:lnTo>
                    <a:pt x="38705" y="2439971"/>
                  </a:lnTo>
                  <a:lnTo>
                    <a:pt x="37896" y="2434203"/>
                  </a:lnTo>
                  <a:lnTo>
                    <a:pt x="37099" y="2428435"/>
                  </a:lnTo>
                  <a:lnTo>
                    <a:pt x="36314" y="2422667"/>
                  </a:lnTo>
                  <a:lnTo>
                    <a:pt x="35541" y="2416898"/>
                  </a:lnTo>
                  <a:lnTo>
                    <a:pt x="34776" y="2411130"/>
                  </a:lnTo>
                  <a:lnTo>
                    <a:pt x="34020" y="2405362"/>
                  </a:lnTo>
                  <a:lnTo>
                    <a:pt x="33271" y="2399594"/>
                  </a:lnTo>
                  <a:lnTo>
                    <a:pt x="32529" y="2393825"/>
                  </a:lnTo>
                  <a:lnTo>
                    <a:pt x="31795" y="2388057"/>
                  </a:lnTo>
                  <a:lnTo>
                    <a:pt x="31068" y="2382289"/>
                  </a:lnTo>
                  <a:lnTo>
                    <a:pt x="30346" y="2376521"/>
                  </a:lnTo>
                  <a:lnTo>
                    <a:pt x="29630" y="2370752"/>
                  </a:lnTo>
                  <a:lnTo>
                    <a:pt x="28920" y="2364984"/>
                  </a:lnTo>
                  <a:lnTo>
                    <a:pt x="28217" y="2359216"/>
                  </a:lnTo>
                  <a:lnTo>
                    <a:pt x="27522" y="2353448"/>
                  </a:lnTo>
                  <a:lnTo>
                    <a:pt x="26835" y="2347679"/>
                  </a:lnTo>
                  <a:lnTo>
                    <a:pt x="26155" y="2341911"/>
                  </a:lnTo>
                  <a:lnTo>
                    <a:pt x="25485" y="2336143"/>
                  </a:lnTo>
                  <a:lnTo>
                    <a:pt x="24825" y="2330375"/>
                  </a:lnTo>
                  <a:lnTo>
                    <a:pt x="24179" y="2324606"/>
                  </a:lnTo>
                  <a:lnTo>
                    <a:pt x="23546" y="2318838"/>
                  </a:lnTo>
                  <a:lnTo>
                    <a:pt x="22927" y="2313070"/>
                  </a:lnTo>
                  <a:lnTo>
                    <a:pt x="22323" y="2307301"/>
                  </a:lnTo>
                  <a:lnTo>
                    <a:pt x="21735" y="2301533"/>
                  </a:lnTo>
                  <a:lnTo>
                    <a:pt x="21167" y="2295765"/>
                  </a:lnTo>
                  <a:lnTo>
                    <a:pt x="20621" y="2289997"/>
                  </a:lnTo>
                  <a:lnTo>
                    <a:pt x="20094" y="2284228"/>
                  </a:lnTo>
                  <a:lnTo>
                    <a:pt x="19588" y="2278460"/>
                  </a:lnTo>
                  <a:lnTo>
                    <a:pt x="19104" y="2272692"/>
                  </a:lnTo>
                  <a:lnTo>
                    <a:pt x="18642" y="2266924"/>
                  </a:lnTo>
                  <a:lnTo>
                    <a:pt x="18209" y="2261155"/>
                  </a:lnTo>
                  <a:lnTo>
                    <a:pt x="17798" y="2255387"/>
                  </a:lnTo>
                  <a:lnTo>
                    <a:pt x="17410" y="2249619"/>
                  </a:lnTo>
                  <a:lnTo>
                    <a:pt x="17045" y="2243851"/>
                  </a:lnTo>
                  <a:lnTo>
                    <a:pt x="16700" y="2238082"/>
                  </a:lnTo>
                  <a:lnTo>
                    <a:pt x="16380" y="2232314"/>
                  </a:lnTo>
                  <a:lnTo>
                    <a:pt x="16082" y="2226546"/>
                  </a:lnTo>
                  <a:lnTo>
                    <a:pt x="15801" y="2220778"/>
                  </a:lnTo>
                  <a:lnTo>
                    <a:pt x="15537" y="2215009"/>
                  </a:lnTo>
                  <a:lnTo>
                    <a:pt x="15287" y="2209241"/>
                  </a:lnTo>
                  <a:lnTo>
                    <a:pt x="15050" y="2203473"/>
                  </a:lnTo>
                  <a:lnTo>
                    <a:pt x="14825" y="2197705"/>
                  </a:lnTo>
                  <a:lnTo>
                    <a:pt x="14608" y="2191936"/>
                  </a:lnTo>
                  <a:lnTo>
                    <a:pt x="14395" y="2186168"/>
                  </a:lnTo>
                  <a:lnTo>
                    <a:pt x="14185" y="2180400"/>
                  </a:lnTo>
                  <a:lnTo>
                    <a:pt x="13975" y="2174632"/>
                  </a:lnTo>
                  <a:lnTo>
                    <a:pt x="13763" y="2168863"/>
                  </a:lnTo>
                  <a:lnTo>
                    <a:pt x="13544" y="2163095"/>
                  </a:lnTo>
                  <a:lnTo>
                    <a:pt x="13318" y="2157327"/>
                  </a:lnTo>
                  <a:lnTo>
                    <a:pt x="13083" y="2151559"/>
                  </a:lnTo>
                  <a:lnTo>
                    <a:pt x="12837" y="2145790"/>
                  </a:lnTo>
                  <a:lnTo>
                    <a:pt x="12578" y="2140022"/>
                  </a:lnTo>
                  <a:lnTo>
                    <a:pt x="12301" y="2134254"/>
                  </a:lnTo>
                  <a:lnTo>
                    <a:pt x="12009" y="2128486"/>
                  </a:lnTo>
                  <a:lnTo>
                    <a:pt x="11702" y="2122717"/>
                  </a:lnTo>
                  <a:lnTo>
                    <a:pt x="11378" y="2116949"/>
                  </a:lnTo>
                  <a:lnTo>
                    <a:pt x="11038" y="2111181"/>
                  </a:lnTo>
                  <a:lnTo>
                    <a:pt x="10681" y="2105413"/>
                  </a:lnTo>
                  <a:lnTo>
                    <a:pt x="10306" y="2099644"/>
                  </a:lnTo>
                  <a:lnTo>
                    <a:pt x="9918" y="2093876"/>
                  </a:lnTo>
                  <a:lnTo>
                    <a:pt x="9517" y="2088108"/>
                  </a:lnTo>
                  <a:lnTo>
                    <a:pt x="9105" y="2082340"/>
                  </a:lnTo>
                  <a:lnTo>
                    <a:pt x="8683" y="2076571"/>
                  </a:lnTo>
                  <a:lnTo>
                    <a:pt x="8252" y="2070803"/>
                  </a:lnTo>
                  <a:lnTo>
                    <a:pt x="7815" y="2065035"/>
                  </a:lnTo>
                  <a:lnTo>
                    <a:pt x="7376" y="2059267"/>
                  </a:lnTo>
                  <a:lnTo>
                    <a:pt x="6936" y="2053498"/>
                  </a:lnTo>
                  <a:lnTo>
                    <a:pt x="6497" y="2047730"/>
                  </a:lnTo>
                  <a:lnTo>
                    <a:pt x="6063" y="2041962"/>
                  </a:lnTo>
                  <a:lnTo>
                    <a:pt x="5635" y="2036194"/>
                  </a:lnTo>
                  <a:lnTo>
                    <a:pt x="5217" y="2030425"/>
                  </a:lnTo>
                  <a:lnTo>
                    <a:pt x="4808" y="2024657"/>
                  </a:lnTo>
                  <a:lnTo>
                    <a:pt x="4412" y="2018889"/>
                  </a:lnTo>
                  <a:lnTo>
                    <a:pt x="4030" y="2013120"/>
                  </a:lnTo>
                  <a:lnTo>
                    <a:pt x="3667" y="2007352"/>
                  </a:lnTo>
                  <a:lnTo>
                    <a:pt x="3321" y="2001584"/>
                  </a:lnTo>
                  <a:lnTo>
                    <a:pt x="2992" y="1995816"/>
                  </a:lnTo>
                  <a:lnTo>
                    <a:pt x="2682" y="1990047"/>
                  </a:lnTo>
                  <a:lnTo>
                    <a:pt x="2391" y="1984279"/>
                  </a:lnTo>
                  <a:lnTo>
                    <a:pt x="2122" y="1978511"/>
                  </a:lnTo>
                  <a:lnTo>
                    <a:pt x="1874" y="1972743"/>
                  </a:lnTo>
                  <a:lnTo>
                    <a:pt x="1646" y="1966974"/>
                  </a:lnTo>
                  <a:lnTo>
                    <a:pt x="1436" y="1961206"/>
                  </a:lnTo>
                  <a:lnTo>
                    <a:pt x="1244" y="1955438"/>
                  </a:lnTo>
                  <a:lnTo>
                    <a:pt x="1069" y="1949670"/>
                  </a:lnTo>
                  <a:lnTo>
                    <a:pt x="915" y="1943901"/>
                  </a:lnTo>
                  <a:lnTo>
                    <a:pt x="777" y="1938133"/>
                  </a:lnTo>
                  <a:lnTo>
                    <a:pt x="653" y="1932365"/>
                  </a:lnTo>
                  <a:lnTo>
                    <a:pt x="542" y="1926597"/>
                  </a:lnTo>
                  <a:lnTo>
                    <a:pt x="444" y="1920828"/>
                  </a:lnTo>
                  <a:lnTo>
                    <a:pt x="358" y="1915060"/>
                  </a:lnTo>
                  <a:lnTo>
                    <a:pt x="285" y="1909292"/>
                  </a:lnTo>
                  <a:lnTo>
                    <a:pt x="220" y="1903524"/>
                  </a:lnTo>
                  <a:lnTo>
                    <a:pt x="165" y="1897755"/>
                  </a:lnTo>
                  <a:lnTo>
                    <a:pt x="117" y="1891987"/>
                  </a:lnTo>
                  <a:lnTo>
                    <a:pt x="78" y="1886219"/>
                  </a:lnTo>
                  <a:lnTo>
                    <a:pt x="47" y="1880451"/>
                  </a:lnTo>
                  <a:lnTo>
                    <a:pt x="24" y="1874682"/>
                  </a:lnTo>
                  <a:lnTo>
                    <a:pt x="8" y="1868914"/>
                  </a:lnTo>
                  <a:lnTo>
                    <a:pt x="0" y="1863146"/>
                  </a:lnTo>
                  <a:lnTo>
                    <a:pt x="0" y="1857378"/>
                  </a:lnTo>
                  <a:lnTo>
                    <a:pt x="8" y="1851609"/>
                  </a:lnTo>
                  <a:lnTo>
                    <a:pt x="28" y="1845841"/>
                  </a:lnTo>
                  <a:lnTo>
                    <a:pt x="58" y="1840073"/>
                  </a:lnTo>
                  <a:lnTo>
                    <a:pt x="98" y="1834305"/>
                  </a:lnTo>
                  <a:lnTo>
                    <a:pt x="151" y="1828536"/>
                  </a:lnTo>
                  <a:lnTo>
                    <a:pt x="217" y="1822768"/>
                  </a:lnTo>
                  <a:lnTo>
                    <a:pt x="300" y="1817000"/>
                  </a:lnTo>
                  <a:lnTo>
                    <a:pt x="400" y="1811232"/>
                  </a:lnTo>
                  <a:lnTo>
                    <a:pt x="516" y="1805463"/>
                  </a:lnTo>
                  <a:lnTo>
                    <a:pt x="650" y="1799695"/>
                  </a:lnTo>
                  <a:lnTo>
                    <a:pt x="802" y="1793927"/>
                  </a:lnTo>
                  <a:lnTo>
                    <a:pt x="977" y="1788159"/>
                  </a:lnTo>
                  <a:lnTo>
                    <a:pt x="1174" y="1782390"/>
                  </a:lnTo>
                  <a:lnTo>
                    <a:pt x="1392" y="1776622"/>
                  </a:lnTo>
                  <a:lnTo>
                    <a:pt x="1631" y="1770854"/>
                  </a:lnTo>
                  <a:lnTo>
                    <a:pt x="1891" y="1765086"/>
                  </a:lnTo>
                  <a:lnTo>
                    <a:pt x="2172" y="1759317"/>
                  </a:lnTo>
                  <a:lnTo>
                    <a:pt x="2479" y="1753549"/>
                  </a:lnTo>
                  <a:lnTo>
                    <a:pt x="2806" y="1747781"/>
                  </a:lnTo>
                  <a:lnTo>
                    <a:pt x="3153" y="1742013"/>
                  </a:lnTo>
                  <a:lnTo>
                    <a:pt x="3517" y="1736244"/>
                  </a:lnTo>
                  <a:lnTo>
                    <a:pt x="3900" y="1730476"/>
                  </a:lnTo>
                  <a:lnTo>
                    <a:pt x="4300" y="1724708"/>
                  </a:lnTo>
                  <a:lnTo>
                    <a:pt x="4717" y="1718939"/>
                  </a:lnTo>
                  <a:lnTo>
                    <a:pt x="5147" y="1713171"/>
                  </a:lnTo>
                  <a:lnTo>
                    <a:pt x="5590" y="1707403"/>
                  </a:lnTo>
                  <a:lnTo>
                    <a:pt x="6043" y="1701635"/>
                  </a:lnTo>
                  <a:lnTo>
                    <a:pt x="6505" y="1695866"/>
                  </a:lnTo>
                  <a:lnTo>
                    <a:pt x="6978" y="1690098"/>
                  </a:lnTo>
                  <a:lnTo>
                    <a:pt x="7458" y="1684330"/>
                  </a:lnTo>
                  <a:lnTo>
                    <a:pt x="7945" y="1678562"/>
                  </a:lnTo>
                  <a:lnTo>
                    <a:pt x="8436" y="1672793"/>
                  </a:lnTo>
                  <a:lnTo>
                    <a:pt x="8933" y="1667025"/>
                  </a:lnTo>
                  <a:lnTo>
                    <a:pt x="9436" y="1661257"/>
                  </a:lnTo>
                  <a:lnTo>
                    <a:pt x="9944" y="1655489"/>
                  </a:lnTo>
                  <a:lnTo>
                    <a:pt x="10457" y="1649720"/>
                  </a:lnTo>
                  <a:lnTo>
                    <a:pt x="10976" y="1643952"/>
                  </a:lnTo>
                  <a:lnTo>
                    <a:pt x="11501" y="1638184"/>
                  </a:lnTo>
                  <a:lnTo>
                    <a:pt x="12032" y="1632416"/>
                  </a:lnTo>
                  <a:lnTo>
                    <a:pt x="12573" y="1626647"/>
                  </a:lnTo>
                  <a:lnTo>
                    <a:pt x="13122" y="1620879"/>
                  </a:lnTo>
                  <a:lnTo>
                    <a:pt x="13682" y="1615111"/>
                  </a:lnTo>
                  <a:lnTo>
                    <a:pt x="14251" y="1609343"/>
                  </a:lnTo>
                  <a:lnTo>
                    <a:pt x="14832" y="1603574"/>
                  </a:lnTo>
                  <a:lnTo>
                    <a:pt x="15427" y="1597806"/>
                  </a:lnTo>
                  <a:lnTo>
                    <a:pt x="16037" y="1592038"/>
                  </a:lnTo>
                  <a:lnTo>
                    <a:pt x="16661" y="1586270"/>
                  </a:lnTo>
                  <a:lnTo>
                    <a:pt x="17300" y="1580501"/>
                  </a:lnTo>
                  <a:lnTo>
                    <a:pt x="17953" y="1574733"/>
                  </a:lnTo>
                  <a:lnTo>
                    <a:pt x="18621" y="1568965"/>
                  </a:lnTo>
                  <a:lnTo>
                    <a:pt x="19307" y="1563197"/>
                  </a:lnTo>
                  <a:lnTo>
                    <a:pt x="20008" y="1557428"/>
                  </a:lnTo>
                  <a:lnTo>
                    <a:pt x="20724" y="1551660"/>
                  </a:lnTo>
                  <a:lnTo>
                    <a:pt x="21452" y="1545892"/>
                  </a:lnTo>
                  <a:lnTo>
                    <a:pt x="22193" y="1540124"/>
                  </a:lnTo>
                  <a:lnTo>
                    <a:pt x="22948" y="1534355"/>
                  </a:lnTo>
                  <a:lnTo>
                    <a:pt x="23715" y="1528587"/>
                  </a:lnTo>
                  <a:lnTo>
                    <a:pt x="24491" y="1522819"/>
                  </a:lnTo>
                  <a:lnTo>
                    <a:pt x="25276" y="1517051"/>
                  </a:lnTo>
                  <a:lnTo>
                    <a:pt x="26069" y="1511282"/>
                  </a:lnTo>
                  <a:lnTo>
                    <a:pt x="26868" y="1505514"/>
                  </a:lnTo>
                  <a:lnTo>
                    <a:pt x="27674" y="1499746"/>
                  </a:lnTo>
                  <a:lnTo>
                    <a:pt x="28484" y="1493978"/>
                  </a:lnTo>
                  <a:lnTo>
                    <a:pt x="29297" y="1488209"/>
                  </a:lnTo>
                  <a:lnTo>
                    <a:pt x="30114" y="1482441"/>
                  </a:lnTo>
                  <a:lnTo>
                    <a:pt x="30932" y="1476673"/>
                  </a:lnTo>
                  <a:lnTo>
                    <a:pt x="31751" y="1470905"/>
                  </a:lnTo>
                  <a:lnTo>
                    <a:pt x="32572" y="1465136"/>
                  </a:lnTo>
                  <a:lnTo>
                    <a:pt x="33393" y="1459368"/>
                  </a:lnTo>
                  <a:lnTo>
                    <a:pt x="34215" y="1453600"/>
                  </a:lnTo>
                  <a:lnTo>
                    <a:pt x="35037" y="1447831"/>
                  </a:lnTo>
                  <a:lnTo>
                    <a:pt x="35860" y="1442063"/>
                  </a:lnTo>
                  <a:lnTo>
                    <a:pt x="36683" y="1436295"/>
                  </a:lnTo>
                  <a:lnTo>
                    <a:pt x="37507" y="1430527"/>
                  </a:lnTo>
                  <a:lnTo>
                    <a:pt x="38332" y="1424758"/>
                  </a:lnTo>
                  <a:lnTo>
                    <a:pt x="39158" y="1418990"/>
                  </a:lnTo>
                  <a:lnTo>
                    <a:pt x="39987" y="1413222"/>
                  </a:lnTo>
                  <a:lnTo>
                    <a:pt x="40818" y="1407454"/>
                  </a:lnTo>
                  <a:lnTo>
                    <a:pt x="41653" y="1401685"/>
                  </a:lnTo>
                  <a:lnTo>
                    <a:pt x="42492" y="1395917"/>
                  </a:lnTo>
                  <a:lnTo>
                    <a:pt x="43335" y="1390149"/>
                  </a:lnTo>
                  <a:lnTo>
                    <a:pt x="44183" y="1384381"/>
                  </a:lnTo>
                  <a:lnTo>
                    <a:pt x="45037" y="1378612"/>
                  </a:lnTo>
                  <a:lnTo>
                    <a:pt x="45899" y="1372844"/>
                  </a:lnTo>
                  <a:lnTo>
                    <a:pt x="46768" y="1367076"/>
                  </a:lnTo>
                  <a:lnTo>
                    <a:pt x="47645" y="1361308"/>
                  </a:lnTo>
                  <a:lnTo>
                    <a:pt x="48530" y="1355539"/>
                  </a:lnTo>
                  <a:lnTo>
                    <a:pt x="49425" y="1349771"/>
                  </a:lnTo>
                  <a:lnTo>
                    <a:pt x="50330" y="1344003"/>
                  </a:lnTo>
                  <a:lnTo>
                    <a:pt x="51247" y="1338235"/>
                  </a:lnTo>
                  <a:lnTo>
                    <a:pt x="52174" y="1332466"/>
                  </a:lnTo>
                  <a:lnTo>
                    <a:pt x="53112" y="1326698"/>
                  </a:lnTo>
                  <a:lnTo>
                    <a:pt x="54061" y="1320930"/>
                  </a:lnTo>
                  <a:lnTo>
                    <a:pt x="55021" y="1315162"/>
                  </a:lnTo>
                  <a:lnTo>
                    <a:pt x="55996" y="1309393"/>
                  </a:lnTo>
                  <a:lnTo>
                    <a:pt x="56980" y="1303625"/>
                  </a:lnTo>
                  <a:lnTo>
                    <a:pt x="57975" y="1297857"/>
                  </a:lnTo>
                  <a:lnTo>
                    <a:pt x="58980" y="1292089"/>
                  </a:lnTo>
                  <a:lnTo>
                    <a:pt x="59995" y="1286320"/>
                  </a:lnTo>
                  <a:lnTo>
                    <a:pt x="61019" y="1280552"/>
                  </a:lnTo>
                  <a:lnTo>
                    <a:pt x="62051" y="1274784"/>
                  </a:lnTo>
                  <a:lnTo>
                    <a:pt x="63089" y="1269016"/>
                  </a:lnTo>
                  <a:lnTo>
                    <a:pt x="64133" y="1263247"/>
                  </a:lnTo>
                  <a:lnTo>
                    <a:pt x="65181" y="1257479"/>
                  </a:lnTo>
                  <a:lnTo>
                    <a:pt x="66232" y="1251711"/>
                  </a:lnTo>
                  <a:lnTo>
                    <a:pt x="67285" y="1245943"/>
                  </a:lnTo>
                  <a:lnTo>
                    <a:pt x="68338" y="1240174"/>
                  </a:lnTo>
                  <a:lnTo>
                    <a:pt x="69390" y="1234406"/>
                  </a:lnTo>
                  <a:lnTo>
                    <a:pt x="70440" y="1228638"/>
                  </a:lnTo>
                  <a:lnTo>
                    <a:pt x="71487" y="1222870"/>
                  </a:lnTo>
                  <a:lnTo>
                    <a:pt x="72530" y="1217101"/>
                  </a:lnTo>
                  <a:lnTo>
                    <a:pt x="73567" y="1211333"/>
                  </a:lnTo>
                  <a:lnTo>
                    <a:pt x="74599" y="1205565"/>
                  </a:lnTo>
                  <a:lnTo>
                    <a:pt x="75626" y="1199797"/>
                  </a:lnTo>
                  <a:lnTo>
                    <a:pt x="76646" y="1194028"/>
                  </a:lnTo>
                  <a:lnTo>
                    <a:pt x="77661" y="1188260"/>
                  </a:lnTo>
                  <a:lnTo>
                    <a:pt x="78668" y="1182492"/>
                  </a:lnTo>
                  <a:lnTo>
                    <a:pt x="79669" y="1176724"/>
                  </a:lnTo>
                  <a:lnTo>
                    <a:pt x="80664" y="1170955"/>
                  </a:lnTo>
                  <a:lnTo>
                    <a:pt x="81655" y="1165187"/>
                  </a:lnTo>
                  <a:lnTo>
                    <a:pt x="82641" y="1159419"/>
                  </a:lnTo>
                  <a:lnTo>
                    <a:pt x="83622" y="1153650"/>
                  </a:lnTo>
                  <a:lnTo>
                    <a:pt x="84600" y="1147882"/>
                  </a:lnTo>
                  <a:lnTo>
                    <a:pt x="85574" y="1142114"/>
                  </a:lnTo>
                  <a:lnTo>
                    <a:pt x="86546" y="1136346"/>
                  </a:lnTo>
                  <a:lnTo>
                    <a:pt x="87516" y="1130577"/>
                  </a:lnTo>
                  <a:lnTo>
                    <a:pt x="88483" y="1124809"/>
                  </a:lnTo>
                  <a:lnTo>
                    <a:pt x="89447" y="1119041"/>
                  </a:lnTo>
                  <a:lnTo>
                    <a:pt x="90410" y="1113273"/>
                  </a:lnTo>
                  <a:lnTo>
                    <a:pt x="91369" y="1107504"/>
                  </a:lnTo>
                  <a:lnTo>
                    <a:pt x="92326" y="1101736"/>
                  </a:lnTo>
                  <a:lnTo>
                    <a:pt x="93279" y="1095968"/>
                  </a:lnTo>
                  <a:lnTo>
                    <a:pt x="94226" y="1090200"/>
                  </a:lnTo>
                  <a:lnTo>
                    <a:pt x="95167" y="1084431"/>
                  </a:lnTo>
                  <a:lnTo>
                    <a:pt x="96101" y="1078663"/>
                  </a:lnTo>
                  <a:lnTo>
                    <a:pt x="97026" y="1072895"/>
                  </a:lnTo>
                  <a:lnTo>
                    <a:pt x="97942" y="1067127"/>
                  </a:lnTo>
                  <a:lnTo>
                    <a:pt x="98847" y="1061358"/>
                  </a:lnTo>
                  <a:lnTo>
                    <a:pt x="99736" y="1055590"/>
                  </a:lnTo>
                  <a:lnTo>
                    <a:pt x="100611" y="1049822"/>
                  </a:lnTo>
                  <a:lnTo>
                    <a:pt x="101470" y="1044054"/>
                  </a:lnTo>
                  <a:lnTo>
                    <a:pt x="102312" y="1038285"/>
                  </a:lnTo>
                  <a:lnTo>
                    <a:pt x="103136" y="1032517"/>
                  </a:lnTo>
                  <a:lnTo>
                    <a:pt x="103938" y="1026749"/>
                  </a:lnTo>
                  <a:lnTo>
                    <a:pt x="104718" y="1020981"/>
                  </a:lnTo>
                  <a:lnTo>
                    <a:pt x="105477" y="1015212"/>
                  </a:lnTo>
                  <a:lnTo>
                    <a:pt x="106214" y="1009444"/>
                  </a:lnTo>
                  <a:lnTo>
                    <a:pt x="106930" y="1003676"/>
                  </a:lnTo>
                  <a:lnTo>
                    <a:pt x="107623" y="997908"/>
                  </a:lnTo>
                  <a:lnTo>
                    <a:pt x="108289" y="992139"/>
                  </a:lnTo>
                  <a:lnTo>
                    <a:pt x="108933" y="986371"/>
                  </a:lnTo>
                  <a:lnTo>
                    <a:pt x="109556" y="980603"/>
                  </a:lnTo>
                  <a:lnTo>
                    <a:pt x="110158" y="974835"/>
                  </a:lnTo>
                  <a:lnTo>
                    <a:pt x="110741" y="969066"/>
                  </a:lnTo>
                  <a:lnTo>
                    <a:pt x="111302" y="963298"/>
                  </a:lnTo>
                  <a:lnTo>
                    <a:pt x="111842" y="957530"/>
                  </a:lnTo>
                  <a:lnTo>
                    <a:pt x="112367" y="951762"/>
                  </a:lnTo>
                  <a:lnTo>
                    <a:pt x="112876" y="945993"/>
                  </a:lnTo>
                  <a:lnTo>
                    <a:pt x="113370" y="940225"/>
                  </a:lnTo>
                  <a:lnTo>
                    <a:pt x="113852" y="934457"/>
                  </a:lnTo>
                  <a:lnTo>
                    <a:pt x="114319" y="928689"/>
                  </a:lnTo>
                  <a:lnTo>
                    <a:pt x="114776" y="922920"/>
                  </a:lnTo>
                  <a:lnTo>
                    <a:pt x="115225" y="917152"/>
                  </a:lnTo>
                  <a:lnTo>
                    <a:pt x="115666" y="911384"/>
                  </a:lnTo>
                  <a:lnTo>
                    <a:pt x="116101" y="905616"/>
                  </a:lnTo>
                  <a:lnTo>
                    <a:pt x="116530" y="899847"/>
                  </a:lnTo>
                  <a:lnTo>
                    <a:pt x="116956" y="894079"/>
                  </a:lnTo>
                  <a:lnTo>
                    <a:pt x="117379" y="888311"/>
                  </a:lnTo>
                  <a:lnTo>
                    <a:pt x="117801" y="882543"/>
                  </a:lnTo>
                  <a:lnTo>
                    <a:pt x="118222" y="876774"/>
                  </a:lnTo>
                  <a:lnTo>
                    <a:pt x="118643" y="871006"/>
                  </a:lnTo>
                  <a:lnTo>
                    <a:pt x="119065" y="865238"/>
                  </a:lnTo>
                  <a:lnTo>
                    <a:pt x="119489" y="859469"/>
                  </a:lnTo>
                  <a:lnTo>
                    <a:pt x="119915" y="853701"/>
                  </a:lnTo>
                  <a:lnTo>
                    <a:pt x="120343" y="847933"/>
                  </a:lnTo>
                  <a:lnTo>
                    <a:pt x="120775" y="842165"/>
                  </a:lnTo>
                  <a:lnTo>
                    <a:pt x="121209" y="836396"/>
                  </a:lnTo>
                  <a:lnTo>
                    <a:pt x="121648" y="830628"/>
                  </a:lnTo>
                  <a:lnTo>
                    <a:pt x="122089" y="824860"/>
                  </a:lnTo>
                  <a:lnTo>
                    <a:pt x="122534" y="819092"/>
                  </a:lnTo>
                  <a:lnTo>
                    <a:pt x="122982" y="813323"/>
                  </a:lnTo>
                  <a:lnTo>
                    <a:pt x="123433" y="807555"/>
                  </a:lnTo>
                  <a:lnTo>
                    <a:pt x="123887" y="801787"/>
                  </a:lnTo>
                  <a:lnTo>
                    <a:pt x="124344" y="796019"/>
                  </a:lnTo>
                  <a:lnTo>
                    <a:pt x="124803" y="790250"/>
                  </a:lnTo>
                  <a:lnTo>
                    <a:pt x="125264" y="784482"/>
                  </a:lnTo>
                  <a:lnTo>
                    <a:pt x="125726" y="778714"/>
                  </a:lnTo>
                  <a:lnTo>
                    <a:pt x="126189" y="772946"/>
                  </a:lnTo>
                  <a:lnTo>
                    <a:pt x="126653" y="767177"/>
                  </a:lnTo>
                  <a:lnTo>
                    <a:pt x="127117" y="761409"/>
                  </a:lnTo>
                  <a:lnTo>
                    <a:pt x="127581" y="755641"/>
                  </a:lnTo>
                  <a:lnTo>
                    <a:pt x="128044" y="749873"/>
                  </a:lnTo>
                  <a:lnTo>
                    <a:pt x="128505" y="744104"/>
                  </a:lnTo>
                  <a:lnTo>
                    <a:pt x="128965" y="738336"/>
                  </a:lnTo>
                  <a:lnTo>
                    <a:pt x="129422" y="732568"/>
                  </a:lnTo>
                  <a:lnTo>
                    <a:pt x="129875" y="726800"/>
                  </a:lnTo>
                  <a:lnTo>
                    <a:pt x="130326" y="721031"/>
                  </a:lnTo>
                  <a:lnTo>
                    <a:pt x="130773" y="715263"/>
                  </a:lnTo>
                  <a:lnTo>
                    <a:pt x="131214" y="709495"/>
                  </a:lnTo>
                  <a:lnTo>
                    <a:pt x="131650" y="703727"/>
                  </a:lnTo>
                  <a:lnTo>
                    <a:pt x="132080" y="697958"/>
                  </a:lnTo>
                  <a:lnTo>
                    <a:pt x="132503" y="692190"/>
                  </a:lnTo>
                  <a:lnTo>
                    <a:pt x="132920" y="686422"/>
                  </a:lnTo>
                  <a:lnTo>
                    <a:pt x="133330" y="680654"/>
                  </a:lnTo>
                  <a:lnTo>
                    <a:pt x="133729" y="674885"/>
                  </a:lnTo>
                  <a:lnTo>
                    <a:pt x="134120" y="669117"/>
                  </a:lnTo>
                  <a:lnTo>
                    <a:pt x="134502" y="663349"/>
                  </a:lnTo>
                  <a:lnTo>
                    <a:pt x="134875" y="657581"/>
                  </a:lnTo>
                  <a:lnTo>
                    <a:pt x="135239" y="651812"/>
                  </a:lnTo>
                  <a:lnTo>
                    <a:pt x="135590" y="646044"/>
                  </a:lnTo>
                  <a:lnTo>
                    <a:pt x="135930" y="640276"/>
                  </a:lnTo>
                  <a:lnTo>
                    <a:pt x="136258" y="634508"/>
                  </a:lnTo>
                  <a:lnTo>
                    <a:pt x="136576" y="628739"/>
                  </a:lnTo>
                  <a:lnTo>
                    <a:pt x="136883" y="622971"/>
                  </a:lnTo>
                  <a:lnTo>
                    <a:pt x="137178" y="617203"/>
                  </a:lnTo>
                  <a:lnTo>
                    <a:pt x="137458" y="611435"/>
                  </a:lnTo>
                  <a:lnTo>
                    <a:pt x="137728" y="605666"/>
                  </a:lnTo>
                  <a:lnTo>
                    <a:pt x="137985" y="599898"/>
                  </a:lnTo>
                  <a:lnTo>
                    <a:pt x="138232" y="594130"/>
                  </a:lnTo>
                  <a:lnTo>
                    <a:pt x="138467" y="588362"/>
                  </a:lnTo>
                  <a:lnTo>
                    <a:pt x="138690" y="582593"/>
                  </a:lnTo>
                  <a:lnTo>
                    <a:pt x="138901" y="576825"/>
                  </a:lnTo>
                  <a:lnTo>
                    <a:pt x="139101" y="571057"/>
                  </a:lnTo>
                  <a:lnTo>
                    <a:pt x="139291" y="565288"/>
                  </a:lnTo>
                  <a:lnTo>
                    <a:pt x="139472" y="559520"/>
                  </a:lnTo>
                  <a:lnTo>
                    <a:pt x="139644" y="553752"/>
                  </a:lnTo>
                  <a:lnTo>
                    <a:pt x="139805" y="547984"/>
                  </a:lnTo>
                  <a:lnTo>
                    <a:pt x="139957" y="542215"/>
                  </a:lnTo>
                  <a:lnTo>
                    <a:pt x="140103" y="536447"/>
                  </a:lnTo>
                  <a:lnTo>
                    <a:pt x="140241" y="530679"/>
                  </a:lnTo>
                  <a:lnTo>
                    <a:pt x="140373" y="524911"/>
                  </a:lnTo>
                  <a:lnTo>
                    <a:pt x="140498" y="519142"/>
                  </a:lnTo>
                  <a:lnTo>
                    <a:pt x="140618" y="513374"/>
                  </a:lnTo>
                  <a:lnTo>
                    <a:pt x="140734" y="507606"/>
                  </a:lnTo>
                  <a:lnTo>
                    <a:pt x="140845" y="501838"/>
                  </a:lnTo>
                  <a:lnTo>
                    <a:pt x="140954" y="496069"/>
                  </a:lnTo>
                  <a:lnTo>
                    <a:pt x="141060" y="490301"/>
                  </a:lnTo>
                  <a:lnTo>
                    <a:pt x="141163" y="484533"/>
                  </a:lnTo>
                  <a:lnTo>
                    <a:pt x="141264" y="478765"/>
                  </a:lnTo>
                  <a:lnTo>
                    <a:pt x="141365" y="472996"/>
                  </a:lnTo>
                  <a:lnTo>
                    <a:pt x="141465" y="467228"/>
                  </a:lnTo>
                  <a:lnTo>
                    <a:pt x="141564" y="461460"/>
                  </a:lnTo>
                  <a:lnTo>
                    <a:pt x="141663" y="455692"/>
                  </a:lnTo>
                  <a:lnTo>
                    <a:pt x="141763" y="449923"/>
                  </a:lnTo>
                  <a:lnTo>
                    <a:pt x="141863" y="444155"/>
                  </a:lnTo>
                  <a:lnTo>
                    <a:pt x="141963" y="438387"/>
                  </a:lnTo>
                  <a:lnTo>
                    <a:pt x="142064" y="432619"/>
                  </a:lnTo>
                  <a:lnTo>
                    <a:pt x="142166" y="426850"/>
                  </a:lnTo>
                  <a:lnTo>
                    <a:pt x="142268" y="421082"/>
                  </a:lnTo>
                  <a:lnTo>
                    <a:pt x="142370" y="415314"/>
                  </a:lnTo>
                  <a:lnTo>
                    <a:pt x="142473" y="409546"/>
                  </a:lnTo>
                  <a:lnTo>
                    <a:pt x="142576" y="403777"/>
                  </a:lnTo>
                  <a:lnTo>
                    <a:pt x="142678" y="398009"/>
                  </a:lnTo>
                  <a:lnTo>
                    <a:pt x="142781" y="392241"/>
                  </a:lnTo>
                  <a:lnTo>
                    <a:pt x="142882" y="386473"/>
                  </a:lnTo>
                  <a:lnTo>
                    <a:pt x="142983" y="380704"/>
                  </a:lnTo>
                  <a:lnTo>
                    <a:pt x="143083" y="374936"/>
                  </a:lnTo>
                  <a:lnTo>
                    <a:pt x="143182" y="369168"/>
                  </a:lnTo>
                  <a:lnTo>
                    <a:pt x="143280" y="363400"/>
                  </a:lnTo>
                  <a:lnTo>
                    <a:pt x="143376" y="357631"/>
                  </a:lnTo>
                  <a:lnTo>
                    <a:pt x="143471" y="351863"/>
                  </a:lnTo>
                  <a:lnTo>
                    <a:pt x="143564" y="346095"/>
                  </a:lnTo>
                  <a:lnTo>
                    <a:pt x="143656" y="340327"/>
                  </a:lnTo>
                  <a:lnTo>
                    <a:pt x="143746" y="334558"/>
                  </a:lnTo>
                  <a:lnTo>
                    <a:pt x="143834" y="328790"/>
                  </a:lnTo>
                  <a:lnTo>
                    <a:pt x="143921" y="323022"/>
                  </a:lnTo>
                  <a:lnTo>
                    <a:pt x="144006" y="317254"/>
                  </a:lnTo>
                  <a:lnTo>
                    <a:pt x="144089" y="311485"/>
                  </a:lnTo>
                  <a:lnTo>
                    <a:pt x="144171" y="305717"/>
                  </a:lnTo>
                  <a:lnTo>
                    <a:pt x="144251" y="299949"/>
                  </a:lnTo>
                  <a:lnTo>
                    <a:pt x="144329" y="294181"/>
                  </a:lnTo>
                  <a:lnTo>
                    <a:pt x="144406" y="288412"/>
                  </a:lnTo>
                  <a:lnTo>
                    <a:pt x="144481" y="282644"/>
                  </a:lnTo>
                  <a:lnTo>
                    <a:pt x="144554" y="276876"/>
                  </a:lnTo>
                  <a:lnTo>
                    <a:pt x="144625" y="271107"/>
                  </a:lnTo>
                  <a:lnTo>
                    <a:pt x="144695" y="265339"/>
                  </a:lnTo>
                  <a:lnTo>
                    <a:pt x="144762" y="259571"/>
                  </a:lnTo>
                  <a:lnTo>
                    <a:pt x="144827" y="253803"/>
                  </a:lnTo>
                  <a:lnTo>
                    <a:pt x="144889" y="248034"/>
                  </a:lnTo>
                  <a:lnTo>
                    <a:pt x="144949" y="242266"/>
                  </a:lnTo>
                  <a:lnTo>
                    <a:pt x="145007" y="236498"/>
                  </a:lnTo>
                  <a:lnTo>
                    <a:pt x="145061" y="230730"/>
                  </a:lnTo>
                  <a:lnTo>
                    <a:pt x="145112" y="224961"/>
                  </a:lnTo>
                  <a:lnTo>
                    <a:pt x="145161" y="219193"/>
                  </a:lnTo>
                  <a:lnTo>
                    <a:pt x="145206" y="213425"/>
                  </a:lnTo>
                  <a:lnTo>
                    <a:pt x="145248" y="207657"/>
                  </a:lnTo>
                  <a:lnTo>
                    <a:pt x="145287" y="201888"/>
                  </a:lnTo>
                  <a:lnTo>
                    <a:pt x="145322" y="196120"/>
                  </a:lnTo>
                  <a:lnTo>
                    <a:pt x="145354" y="190352"/>
                  </a:lnTo>
                  <a:lnTo>
                    <a:pt x="145383" y="184584"/>
                  </a:lnTo>
                  <a:lnTo>
                    <a:pt x="145409" y="178815"/>
                  </a:lnTo>
                  <a:lnTo>
                    <a:pt x="145433" y="173047"/>
                  </a:lnTo>
                  <a:lnTo>
                    <a:pt x="145453" y="167279"/>
                  </a:lnTo>
                  <a:lnTo>
                    <a:pt x="145470" y="161511"/>
                  </a:lnTo>
                  <a:lnTo>
                    <a:pt x="145486" y="155742"/>
                  </a:lnTo>
                  <a:lnTo>
                    <a:pt x="145500" y="149974"/>
                  </a:lnTo>
                  <a:lnTo>
                    <a:pt x="145511" y="144206"/>
                  </a:lnTo>
                  <a:lnTo>
                    <a:pt x="145522" y="138438"/>
                  </a:lnTo>
                  <a:lnTo>
                    <a:pt x="145531" y="132669"/>
                  </a:lnTo>
                  <a:lnTo>
                    <a:pt x="145539" y="126901"/>
                  </a:lnTo>
                  <a:lnTo>
                    <a:pt x="145546" y="121133"/>
                  </a:lnTo>
                  <a:lnTo>
                    <a:pt x="145553" y="115365"/>
                  </a:lnTo>
                  <a:lnTo>
                    <a:pt x="145560" y="109596"/>
                  </a:lnTo>
                  <a:lnTo>
                    <a:pt x="145567" y="103828"/>
                  </a:lnTo>
                  <a:lnTo>
                    <a:pt x="145574" y="98060"/>
                  </a:lnTo>
                  <a:lnTo>
                    <a:pt x="145581" y="92292"/>
                  </a:lnTo>
                  <a:lnTo>
                    <a:pt x="145589" y="86523"/>
                  </a:lnTo>
                  <a:lnTo>
                    <a:pt x="145598" y="80755"/>
                  </a:lnTo>
                  <a:lnTo>
                    <a:pt x="145607" y="74987"/>
                  </a:lnTo>
                  <a:lnTo>
                    <a:pt x="145618" y="69219"/>
                  </a:lnTo>
                  <a:lnTo>
                    <a:pt x="145629" y="63450"/>
                  </a:lnTo>
                  <a:lnTo>
                    <a:pt x="145642" y="57682"/>
                  </a:lnTo>
                  <a:lnTo>
                    <a:pt x="145655" y="51914"/>
                  </a:lnTo>
                  <a:lnTo>
                    <a:pt x="145669" y="46146"/>
                  </a:lnTo>
                  <a:lnTo>
                    <a:pt x="145684" y="40377"/>
                  </a:lnTo>
                  <a:lnTo>
                    <a:pt x="145701" y="34609"/>
                  </a:lnTo>
                  <a:lnTo>
                    <a:pt x="145717" y="28841"/>
                  </a:lnTo>
                  <a:lnTo>
                    <a:pt x="145735" y="23073"/>
                  </a:lnTo>
                  <a:lnTo>
                    <a:pt x="145754" y="17304"/>
                  </a:lnTo>
                  <a:lnTo>
                    <a:pt x="145772" y="11536"/>
                  </a:lnTo>
                  <a:lnTo>
                    <a:pt x="145792" y="5768"/>
                  </a:lnTo>
                  <a:lnTo>
                    <a:pt x="145812" y="0"/>
                  </a:lnTo>
                  <a:lnTo>
                    <a:pt x="146614" y="0"/>
                  </a:lnTo>
                  <a:lnTo>
                    <a:pt x="146634" y="5768"/>
                  </a:lnTo>
                  <a:lnTo>
                    <a:pt x="146653" y="11536"/>
                  </a:lnTo>
                  <a:lnTo>
                    <a:pt x="146672" y="17304"/>
                  </a:lnTo>
                  <a:lnTo>
                    <a:pt x="146690" y="23073"/>
                  </a:lnTo>
                  <a:lnTo>
                    <a:pt x="146708" y="28841"/>
                  </a:lnTo>
                  <a:lnTo>
                    <a:pt x="146725" y="34609"/>
                  </a:lnTo>
                  <a:lnTo>
                    <a:pt x="146741" y="40377"/>
                  </a:lnTo>
                  <a:lnTo>
                    <a:pt x="146756" y="46146"/>
                  </a:lnTo>
                  <a:lnTo>
                    <a:pt x="146771" y="51914"/>
                  </a:lnTo>
                  <a:lnTo>
                    <a:pt x="146784" y="57682"/>
                  </a:lnTo>
                  <a:lnTo>
                    <a:pt x="146796" y="63450"/>
                  </a:lnTo>
                  <a:lnTo>
                    <a:pt x="146808" y="69219"/>
                  </a:lnTo>
                  <a:lnTo>
                    <a:pt x="146818" y="74987"/>
                  </a:lnTo>
                  <a:lnTo>
                    <a:pt x="146828" y="80755"/>
                  </a:lnTo>
                  <a:lnTo>
                    <a:pt x="146836" y="86523"/>
                  </a:lnTo>
                  <a:lnTo>
                    <a:pt x="146844" y="92292"/>
                  </a:lnTo>
                  <a:lnTo>
                    <a:pt x="146852" y="98060"/>
                  </a:lnTo>
                  <a:lnTo>
                    <a:pt x="146859" y="103828"/>
                  </a:lnTo>
                  <a:lnTo>
                    <a:pt x="146866" y="109596"/>
                  </a:lnTo>
                  <a:lnTo>
                    <a:pt x="146872" y="115365"/>
                  </a:lnTo>
                  <a:lnTo>
                    <a:pt x="146879" y="121133"/>
                  </a:lnTo>
                  <a:lnTo>
                    <a:pt x="146887" y="126901"/>
                  </a:lnTo>
                  <a:lnTo>
                    <a:pt x="146895" y="132669"/>
                  </a:lnTo>
                  <a:lnTo>
                    <a:pt x="146904" y="138438"/>
                  </a:lnTo>
                  <a:lnTo>
                    <a:pt x="146914" y="144206"/>
                  </a:lnTo>
                  <a:lnTo>
                    <a:pt x="146926" y="149974"/>
                  </a:lnTo>
                  <a:lnTo>
                    <a:pt x="146940" y="155742"/>
                  </a:lnTo>
                  <a:lnTo>
                    <a:pt x="146955" y="161511"/>
                  </a:lnTo>
                  <a:lnTo>
                    <a:pt x="146973" y="167279"/>
                  </a:lnTo>
                  <a:lnTo>
                    <a:pt x="146993" y="173047"/>
                  </a:lnTo>
                  <a:lnTo>
                    <a:pt x="147016" y="178815"/>
                  </a:lnTo>
                  <a:lnTo>
                    <a:pt x="147042" y="184584"/>
                  </a:lnTo>
                  <a:lnTo>
                    <a:pt x="147071" y="190352"/>
                  </a:lnTo>
                  <a:lnTo>
                    <a:pt x="147104" y="196120"/>
                  </a:lnTo>
                  <a:lnTo>
                    <a:pt x="147139" y="201888"/>
                  </a:lnTo>
                  <a:lnTo>
                    <a:pt x="147177" y="207657"/>
                  </a:lnTo>
                  <a:lnTo>
                    <a:pt x="147219" y="213425"/>
                  </a:lnTo>
                  <a:lnTo>
                    <a:pt x="147265" y="219193"/>
                  </a:lnTo>
                  <a:lnTo>
                    <a:pt x="147313" y="224961"/>
                  </a:lnTo>
                  <a:lnTo>
                    <a:pt x="147364" y="230730"/>
                  </a:lnTo>
                  <a:lnTo>
                    <a:pt x="147418" y="236498"/>
                  </a:lnTo>
                  <a:lnTo>
                    <a:pt x="147476" y="242266"/>
                  </a:lnTo>
                  <a:lnTo>
                    <a:pt x="147536" y="248034"/>
                  </a:lnTo>
                  <a:lnTo>
                    <a:pt x="147599" y="253803"/>
                  </a:lnTo>
                  <a:lnTo>
                    <a:pt x="147664" y="259571"/>
                  </a:lnTo>
                  <a:lnTo>
                    <a:pt x="147731" y="265339"/>
                  </a:lnTo>
                  <a:lnTo>
                    <a:pt x="147800" y="271107"/>
                  </a:lnTo>
                  <a:lnTo>
                    <a:pt x="147872" y="276876"/>
                  </a:lnTo>
                  <a:lnTo>
                    <a:pt x="147945" y="282644"/>
                  </a:lnTo>
                  <a:lnTo>
                    <a:pt x="148020" y="288412"/>
                  </a:lnTo>
                  <a:lnTo>
                    <a:pt x="148096" y="294181"/>
                  </a:lnTo>
                  <a:lnTo>
                    <a:pt x="148175" y="299949"/>
                  </a:lnTo>
                  <a:lnTo>
                    <a:pt x="148255" y="305717"/>
                  </a:lnTo>
                  <a:lnTo>
                    <a:pt x="148337" y="311485"/>
                  </a:lnTo>
                  <a:lnTo>
                    <a:pt x="148420" y="317254"/>
                  </a:lnTo>
                  <a:lnTo>
                    <a:pt x="148505" y="323022"/>
                  </a:lnTo>
                  <a:lnTo>
                    <a:pt x="148591" y="328790"/>
                  </a:lnTo>
                  <a:lnTo>
                    <a:pt x="148679" y="334558"/>
                  </a:lnTo>
                  <a:lnTo>
                    <a:pt x="148770" y="340327"/>
                  </a:lnTo>
                  <a:lnTo>
                    <a:pt x="148861" y="346095"/>
                  </a:lnTo>
                  <a:lnTo>
                    <a:pt x="148954" y="351863"/>
                  </a:lnTo>
                  <a:lnTo>
                    <a:pt x="149049" y="357631"/>
                  </a:lnTo>
                  <a:lnTo>
                    <a:pt x="149145" y="363400"/>
                  </a:lnTo>
                  <a:lnTo>
                    <a:pt x="149243" y="369168"/>
                  </a:lnTo>
                  <a:lnTo>
                    <a:pt x="149342" y="374936"/>
                  </a:lnTo>
                  <a:lnTo>
                    <a:pt x="149442" y="380704"/>
                  </a:lnTo>
                  <a:lnTo>
                    <a:pt x="149543" y="386473"/>
                  </a:lnTo>
                  <a:lnTo>
                    <a:pt x="149645" y="392241"/>
                  </a:lnTo>
                  <a:lnTo>
                    <a:pt x="149747" y="398009"/>
                  </a:lnTo>
                  <a:lnTo>
                    <a:pt x="149850" y="403777"/>
                  </a:lnTo>
                  <a:lnTo>
                    <a:pt x="149952" y="409546"/>
                  </a:lnTo>
                  <a:lnTo>
                    <a:pt x="150055" y="415314"/>
                  </a:lnTo>
                  <a:lnTo>
                    <a:pt x="150157" y="421082"/>
                  </a:lnTo>
                  <a:lnTo>
                    <a:pt x="150260" y="426850"/>
                  </a:lnTo>
                  <a:lnTo>
                    <a:pt x="150361" y="432619"/>
                  </a:lnTo>
                  <a:lnTo>
                    <a:pt x="150462" y="438387"/>
                  </a:lnTo>
                  <a:lnTo>
                    <a:pt x="150562" y="444155"/>
                  </a:lnTo>
                  <a:lnTo>
                    <a:pt x="150662" y="449923"/>
                  </a:lnTo>
                  <a:lnTo>
                    <a:pt x="150762" y="455692"/>
                  </a:lnTo>
                  <a:lnTo>
                    <a:pt x="150861" y="461460"/>
                  </a:lnTo>
                  <a:lnTo>
                    <a:pt x="150961" y="467228"/>
                  </a:lnTo>
                  <a:lnTo>
                    <a:pt x="151061" y="472996"/>
                  </a:lnTo>
                  <a:lnTo>
                    <a:pt x="151161" y="478765"/>
                  </a:lnTo>
                  <a:lnTo>
                    <a:pt x="151263" y="484533"/>
                  </a:lnTo>
                  <a:lnTo>
                    <a:pt x="151366" y="490301"/>
                  </a:lnTo>
                  <a:lnTo>
                    <a:pt x="151472" y="496069"/>
                  </a:lnTo>
                  <a:lnTo>
                    <a:pt x="151580" y="501838"/>
                  </a:lnTo>
                  <a:lnTo>
                    <a:pt x="151692" y="507606"/>
                  </a:lnTo>
                  <a:lnTo>
                    <a:pt x="151807" y="513374"/>
                  </a:lnTo>
                  <a:lnTo>
                    <a:pt x="151927" y="519142"/>
                  </a:lnTo>
                  <a:lnTo>
                    <a:pt x="152052" y="524911"/>
                  </a:lnTo>
                  <a:lnTo>
                    <a:pt x="152184" y="530679"/>
                  </a:lnTo>
                  <a:lnTo>
                    <a:pt x="152323" y="536447"/>
                  </a:lnTo>
                  <a:lnTo>
                    <a:pt x="152468" y="542215"/>
                  </a:lnTo>
                  <a:lnTo>
                    <a:pt x="152621" y="547984"/>
                  </a:lnTo>
                  <a:lnTo>
                    <a:pt x="152782" y="553752"/>
                  </a:lnTo>
                  <a:lnTo>
                    <a:pt x="152953" y="559520"/>
                  </a:lnTo>
                  <a:lnTo>
                    <a:pt x="153134" y="565288"/>
                  </a:lnTo>
                  <a:lnTo>
                    <a:pt x="153325" y="571057"/>
                  </a:lnTo>
                  <a:lnTo>
                    <a:pt x="153525" y="576825"/>
                  </a:lnTo>
                  <a:lnTo>
                    <a:pt x="153736" y="582593"/>
                  </a:lnTo>
                  <a:lnTo>
                    <a:pt x="153958" y="588362"/>
                  </a:lnTo>
                  <a:lnTo>
                    <a:pt x="154194" y="594130"/>
                  </a:lnTo>
                  <a:lnTo>
                    <a:pt x="154440" y="599898"/>
                  </a:lnTo>
                  <a:lnTo>
                    <a:pt x="154698" y="605666"/>
                  </a:lnTo>
                  <a:lnTo>
                    <a:pt x="154967" y="611435"/>
                  </a:lnTo>
                  <a:lnTo>
                    <a:pt x="155248" y="617203"/>
                  </a:lnTo>
                  <a:lnTo>
                    <a:pt x="155543" y="622971"/>
                  </a:lnTo>
                  <a:lnTo>
                    <a:pt x="155849" y="628739"/>
                  </a:lnTo>
                  <a:lnTo>
                    <a:pt x="156167" y="634508"/>
                  </a:lnTo>
                  <a:lnTo>
                    <a:pt x="156496" y="640276"/>
                  </a:lnTo>
                  <a:lnTo>
                    <a:pt x="156835" y="646044"/>
                  </a:lnTo>
                  <a:lnTo>
                    <a:pt x="157187" y="651812"/>
                  </a:lnTo>
                  <a:lnTo>
                    <a:pt x="157550" y="657581"/>
                  </a:lnTo>
                  <a:lnTo>
                    <a:pt x="157923" y="663349"/>
                  </a:lnTo>
                  <a:lnTo>
                    <a:pt x="158305" y="669117"/>
                  </a:lnTo>
                  <a:lnTo>
                    <a:pt x="158696" y="674885"/>
                  </a:lnTo>
                  <a:lnTo>
                    <a:pt x="159096" y="680654"/>
                  </a:lnTo>
                  <a:lnTo>
                    <a:pt x="159505" y="686422"/>
                  </a:lnTo>
                  <a:lnTo>
                    <a:pt x="159922" y="692190"/>
                  </a:lnTo>
                  <a:lnTo>
                    <a:pt x="160346" y="697958"/>
                  </a:lnTo>
                  <a:lnTo>
                    <a:pt x="160776" y="703727"/>
                  </a:lnTo>
                  <a:lnTo>
                    <a:pt x="161211" y="709495"/>
                  </a:lnTo>
                  <a:lnTo>
                    <a:pt x="161653" y="715263"/>
                  </a:lnTo>
                  <a:lnTo>
                    <a:pt x="162099" y="721031"/>
                  </a:lnTo>
                  <a:lnTo>
                    <a:pt x="162550" y="726800"/>
                  </a:lnTo>
                  <a:lnTo>
                    <a:pt x="163004" y="732568"/>
                  </a:lnTo>
                  <a:lnTo>
                    <a:pt x="163461" y="738336"/>
                  </a:lnTo>
                  <a:lnTo>
                    <a:pt x="163920" y="744104"/>
                  </a:lnTo>
                  <a:lnTo>
                    <a:pt x="164382" y="749873"/>
                  </a:lnTo>
                  <a:lnTo>
                    <a:pt x="164845" y="755641"/>
                  </a:lnTo>
                  <a:lnTo>
                    <a:pt x="165308" y="761409"/>
                  </a:lnTo>
                  <a:lnTo>
                    <a:pt x="165772" y="767177"/>
                  </a:lnTo>
                  <a:lnTo>
                    <a:pt x="166236" y="772946"/>
                  </a:lnTo>
                  <a:lnTo>
                    <a:pt x="166700" y="778714"/>
                  </a:lnTo>
                  <a:lnTo>
                    <a:pt x="167162" y="784482"/>
                  </a:lnTo>
                  <a:lnTo>
                    <a:pt x="167623" y="790250"/>
                  </a:lnTo>
                  <a:lnTo>
                    <a:pt x="168081" y="796019"/>
                  </a:lnTo>
                  <a:lnTo>
                    <a:pt x="168538" y="801787"/>
                  </a:lnTo>
                  <a:lnTo>
                    <a:pt x="168993" y="807555"/>
                  </a:lnTo>
                  <a:lnTo>
                    <a:pt x="169443" y="813323"/>
                  </a:lnTo>
                  <a:lnTo>
                    <a:pt x="169891" y="819092"/>
                  </a:lnTo>
                  <a:lnTo>
                    <a:pt x="170336" y="824860"/>
                  </a:lnTo>
                  <a:lnTo>
                    <a:pt x="170778" y="830628"/>
                  </a:lnTo>
                  <a:lnTo>
                    <a:pt x="171216" y="836396"/>
                  </a:lnTo>
                  <a:lnTo>
                    <a:pt x="171651" y="842165"/>
                  </a:lnTo>
                  <a:lnTo>
                    <a:pt x="172082" y="847933"/>
                  </a:lnTo>
                  <a:lnTo>
                    <a:pt x="172511" y="853701"/>
                  </a:lnTo>
                  <a:lnTo>
                    <a:pt x="172937" y="859469"/>
                  </a:lnTo>
                  <a:lnTo>
                    <a:pt x="173361" y="865238"/>
                  </a:lnTo>
                  <a:lnTo>
                    <a:pt x="173783" y="871006"/>
                  </a:lnTo>
                  <a:lnTo>
                    <a:pt x="174204" y="876774"/>
                  </a:lnTo>
                  <a:lnTo>
                    <a:pt x="174625" y="882543"/>
                  </a:lnTo>
                  <a:lnTo>
                    <a:pt x="175047" y="888311"/>
                  </a:lnTo>
                  <a:lnTo>
                    <a:pt x="175470" y="894079"/>
                  </a:lnTo>
                  <a:lnTo>
                    <a:pt x="175895" y="899847"/>
                  </a:lnTo>
                  <a:lnTo>
                    <a:pt x="176325" y="905616"/>
                  </a:lnTo>
                  <a:lnTo>
                    <a:pt x="176760" y="911384"/>
                  </a:lnTo>
                  <a:lnTo>
                    <a:pt x="177201" y="917152"/>
                  </a:lnTo>
                  <a:lnTo>
                    <a:pt x="177650" y="922920"/>
                  </a:lnTo>
                  <a:lnTo>
                    <a:pt x="178107" y="928689"/>
                  </a:lnTo>
                  <a:lnTo>
                    <a:pt x="178574" y="934457"/>
                  </a:lnTo>
                  <a:lnTo>
                    <a:pt x="179055" y="940225"/>
                  </a:lnTo>
                  <a:lnTo>
                    <a:pt x="179550" y="945993"/>
                  </a:lnTo>
                  <a:lnTo>
                    <a:pt x="180059" y="951762"/>
                  </a:lnTo>
                  <a:lnTo>
                    <a:pt x="180583" y="957530"/>
                  </a:lnTo>
                  <a:lnTo>
                    <a:pt x="181124" y="963298"/>
                  </a:lnTo>
                  <a:lnTo>
                    <a:pt x="181684" y="969066"/>
                  </a:lnTo>
                  <a:lnTo>
                    <a:pt x="182267" y="974835"/>
                  </a:lnTo>
                  <a:lnTo>
                    <a:pt x="182870" y="980603"/>
                  </a:lnTo>
                  <a:lnTo>
                    <a:pt x="183493" y="986371"/>
                  </a:lnTo>
                  <a:lnTo>
                    <a:pt x="184137" y="992139"/>
                  </a:lnTo>
                  <a:lnTo>
                    <a:pt x="184802" y="997908"/>
                  </a:lnTo>
                  <a:lnTo>
                    <a:pt x="185496" y="1003676"/>
                  </a:lnTo>
                  <a:lnTo>
                    <a:pt x="186211" y="1009444"/>
                  </a:lnTo>
                  <a:lnTo>
                    <a:pt x="186949" y="1015212"/>
                  </a:lnTo>
                  <a:lnTo>
                    <a:pt x="187707" y="1020981"/>
                  </a:lnTo>
                  <a:lnTo>
                    <a:pt x="188487" y="1026749"/>
                  </a:lnTo>
                  <a:lnTo>
                    <a:pt x="189289" y="1032517"/>
                  </a:lnTo>
                  <a:lnTo>
                    <a:pt x="190114" y="1038285"/>
                  </a:lnTo>
                  <a:lnTo>
                    <a:pt x="190956" y="1044054"/>
                  </a:lnTo>
                  <a:lnTo>
                    <a:pt x="191815" y="1049822"/>
                  </a:lnTo>
                  <a:lnTo>
                    <a:pt x="192689" y="1055590"/>
                  </a:lnTo>
                  <a:lnTo>
                    <a:pt x="193578" y="1061358"/>
                  </a:lnTo>
                  <a:lnTo>
                    <a:pt x="194483" y="1067127"/>
                  </a:lnTo>
                  <a:lnTo>
                    <a:pt x="195399" y="1072895"/>
                  </a:lnTo>
                  <a:lnTo>
                    <a:pt x="196325" y="1078663"/>
                  </a:lnTo>
                  <a:lnTo>
                    <a:pt x="197258" y="1084431"/>
                  </a:lnTo>
                  <a:lnTo>
                    <a:pt x="198199" y="1090200"/>
                  </a:lnTo>
                  <a:lnTo>
                    <a:pt x="199147" y="1095968"/>
                  </a:lnTo>
                  <a:lnTo>
                    <a:pt x="200100" y="1101736"/>
                  </a:lnTo>
                  <a:lnTo>
                    <a:pt x="201056" y="1107504"/>
                  </a:lnTo>
                  <a:lnTo>
                    <a:pt x="202016" y="1113273"/>
                  </a:lnTo>
                  <a:lnTo>
                    <a:pt x="202978" y="1119041"/>
                  </a:lnTo>
                  <a:lnTo>
                    <a:pt x="203943" y="1124809"/>
                  </a:lnTo>
                  <a:lnTo>
                    <a:pt x="204910" y="1130577"/>
                  </a:lnTo>
                  <a:lnTo>
                    <a:pt x="205879" y="1136346"/>
                  </a:lnTo>
                  <a:lnTo>
                    <a:pt x="206851" y="1142114"/>
                  </a:lnTo>
                  <a:lnTo>
                    <a:pt x="207826" y="1147882"/>
                  </a:lnTo>
                  <a:lnTo>
                    <a:pt x="208803" y="1153650"/>
                  </a:lnTo>
                  <a:lnTo>
                    <a:pt x="209784" y="1159419"/>
                  </a:lnTo>
                  <a:lnTo>
                    <a:pt x="210770" y="1165187"/>
                  </a:lnTo>
                  <a:lnTo>
                    <a:pt x="211761" y="1170955"/>
                  </a:lnTo>
                  <a:lnTo>
                    <a:pt x="212757" y="1176724"/>
                  </a:lnTo>
                  <a:lnTo>
                    <a:pt x="213758" y="1182492"/>
                  </a:lnTo>
                  <a:lnTo>
                    <a:pt x="214765" y="1188260"/>
                  </a:lnTo>
                  <a:lnTo>
                    <a:pt x="215779" y="1194028"/>
                  </a:lnTo>
                  <a:lnTo>
                    <a:pt x="216800" y="1199797"/>
                  </a:lnTo>
                  <a:lnTo>
                    <a:pt x="217826" y="1205565"/>
                  </a:lnTo>
                  <a:lnTo>
                    <a:pt x="218858" y="1211333"/>
                  </a:lnTo>
                  <a:lnTo>
                    <a:pt x="219896" y="1217101"/>
                  </a:lnTo>
                  <a:lnTo>
                    <a:pt x="220939" y="1222870"/>
                  </a:lnTo>
                  <a:lnTo>
                    <a:pt x="221986" y="1228638"/>
                  </a:lnTo>
                  <a:lnTo>
                    <a:pt x="223036" y="1234406"/>
                  </a:lnTo>
                  <a:lnTo>
                    <a:pt x="224088" y="1240174"/>
                  </a:lnTo>
                  <a:lnTo>
                    <a:pt x="225141" y="1245943"/>
                  </a:lnTo>
                  <a:lnTo>
                    <a:pt x="226194" y="1251711"/>
                  </a:lnTo>
                  <a:lnTo>
                    <a:pt x="227245" y="1257479"/>
                  </a:lnTo>
                  <a:lnTo>
                    <a:pt x="228293" y="1263247"/>
                  </a:lnTo>
                  <a:lnTo>
                    <a:pt x="229336" y="1269016"/>
                  </a:lnTo>
                  <a:lnTo>
                    <a:pt x="230375" y="1274784"/>
                  </a:lnTo>
                  <a:lnTo>
                    <a:pt x="231407" y="1280552"/>
                  </a:lnTo>
                  <a:lnTo>
                    <a:pt x="232431" y="1286320"/>
                  </a:lnTo>
                  <a:lnTo>
                    <a:pt x="233445" y="1292089"/>
                  </a:lnTo>
                  <a:lnTo>
                    <a:pt x="234450" y="1297857"/>
                  </a:lnTo>
                  <a:lnTo>
                    <a:pt x="235445" y="1303625"/>
                  </a:lnTo>
                  <a:lnTo>
                    <a:pt x="236430" y="1309393"/>
                  </a:lnTo>
                  <a:lnTo>
                    <a:pt x="237404" y="1315162"/>
                  </a:lnTo>
                  <a:lnTo>
                    <a:pt x="238364" y="1320930"/>
                  </a:lnTo>
                  <a:lnTo>
                    <a:pt x="239313" y="1326698"/>
                  </a:lnTo>
                  <a:lnTo>
                    <a:pt x="240251" y="1332466"/>
                  </a:lnTo>
                  <a:lnTo>
                    <a:pt x="241179" y="1338235"/>
                  </a:lnTo>
                  <a:lnTo>
                    <a:pt x="242096" y="1344003"/>
                  </a:lnTo>
                  <a:lnTo>
                    <a:pt x="243001" y="1349771"/>
                  </a:lnTo>
                  <a:lnTo>
                    <a:pt x="243895" y="1355539"/>
                  </a:lnTo>
                  <a:lnTo>
                    <a:pt x="244781" y="1361308"/>
                  </a:lnTo>
                  <a:lnTo>
                    <a:pt x="245658" y="1367076"/>
                  </a:lnTo>
                  <a:lnTo>
                    <a:pt x="246527" y="1372844"/>
                  </a:lnTo>
                  <a:lnTo>
                    <a:pt x="247389" y="1378612"/>
                  </a:lnTo>
                  <a:lnTo>
                    <a:pt x="248242" y="1384381"/>
                  </a:lnTo>
                  <a:lnTo>
                    <a:pt x="249090" y="1390149"/>
                  </a:lnTo>
                  <a:lnTo>
                    <a:pt x="249933" y="1395917"/>
                  </a:lnTo>
                  <a:lnTo>
                    <a:pt x="250772" y="1401685"/>
                  </a:lnTo>
                  <a:lnTo>
                    <a:pt x="251607" y="1407454"/>
                  </a:lnTo>
                  <a:lnTo>
                    <a:pt x="252438" y="1413222"/>
                  </a:lnTo>
                  <a:lnTo>
                    <a:pt x="253267" y="1418990"/>
                  </a:lnTo>
                  <a:lnTo>
                    <a:pt x="254094" y="1424758"/>
                  </a:lnTo>
                  <a:lnTo>
                    <a:pt x="254919" y="1430527"/>
                  </a:lnTo>
                  <a:lnTo>
                    <a:pt x="255743" y="1436295"/>
                  </a:lnTo>
                  <a:lnTo>
                    <a:pt x="256566" y="1442063"/>
                  </a:lnTo>
                  <a:lnTo>
                    <a:pt x="257388" y="1447831"/>
                  </a:lnTo>
                  <a:lnTo>
                    <a:pt x="258210" y="1453600"/>
                  </a:lnTo>
                  <a:lnTo>
                    <a:pt x="259032" y="1459368"/>
                  </a:lnTo>
                  <a:lnTo>
                    <a:pt x="259853" y="1465136"/>
                  </a:lnTo>
                  <a:lnTo>
                    <a:pt x="260674" y="1470905"/>
                  </a:lnTo>
                  <a:lnTo>
                    <a:pt x="261494" y="1476673"/>
                  </a:lnTo>
                  <a:lnTo>
                    <a:pt x="262312" y="1482441"/>
                  </a:lnTo>
                  <a:lnTo>
                    <a:pt x="263128" y="1488209"/>
                  </a:lnTo>
                  <a:lnTo>
                    <a:pt x="263941" y="1493978"/>
                  </a:lnTo>
                  <a:lnTo>
                    <a:pt x="264751" y="1499746"/>
                  </a:lnTo>
                  <a:lnTo>
                    <a:pt x="265557" y="1505514"/>
                  </a:lnTo>
                  <a:lnTo>
                    <a:pt x="266357" y="1511282"/>
                  </a:lnTo>
                  <a:lnTo>
                    <a:pt x="267149" y="1517051"/>
                  </a:lnTo>
                  <a:lnTo>
                    <a:pt x="267934" y="1522819"/>
                  </a:lnTo>
                  <a:lnTo>
                    <a:pt x="268711" y="1528587"/>
                  </a:lnTo>
                  <a:lnTo>
                    <a:pt x="269477" y="1534355"/>
                  </a:lnTo>
                  <a:lnTo>
                    <a:pt x="270232" y="1540124"/>
                  </a:lnTo>
                  <a:lnTo>
                    <a:pt x="270973" y="1545892"/>
                  </a:lnTo>
                  <a:lnTo>
                    <a:pt x="271702" y="1551660"/>
                  </a:lnTo>
                  <a:lnTo>
                    <a:pt x="272417" y="1557428"/>
                  </a:lnTo>
                  <a:lnTo>
                    <a:pt x="273118" y="1563197"/>
                  </a:lnTo>
                  <a:lnTo>
                    <a:pt x="273805" y="1568965"/>
                  </a:lnTo>
                  <a:lnTo>
                    <a:pt x="274473" y="1574733"/>
                  </a:lnTo>
                  <a:lnTo>
                    <a:pt x="275126" y="1580501"/>
                  </a:lnTo>
                  <a:lnTo>
                    <a:pt x="275764" y="1586270"/>
                  </a:lnTo>
                  <a:lnTo>
                    <a:pt x="276388" y="1592038"/>
                  </a:lnTo>
                  <a:lnTo>
                    <a:pt x="276998" y="1597806"/>
                  </a:lnTo>
                  <a:lnTo>
                    <a:pt x="277593" y="1603574"/>
                  </a:lnTo>
                  <a:lnTo>
                    <a:pt x="278174" y="1609343"/>
                  </a:lnTo>
                  <a:lnTo>
                    <a:pt x="278744" y="1615111"/>
                  </a:lnTo>
                  <a:lnTo>
                    <a:pt x="279303" y="1620879"/>
                  </a:lnTo>
                  <a:lnTo>
                    <a:pt x="279853" y="1626647"/>
                  </a:lnTo>
                  <a:lnTo>
                    <a:pt x="280394" y="1632416"/>
                  </a:lnTo>
                  <a:lnTo>
                    <a:pt x="280925" y="1638184"/>
                  </a:lnTo>
                  <a:lnTo>
                    <a:pt x="281449" y="1643952"/>
                  </a:lnTo>
                  <a:lnTo>
                    <a:pt x="281968" y="1649720"/>
                  </a:lnTo>
                  <a:lnTo>
                    <a:pt x="282481" y="1655489"/>
                  </a:lnTo>
                  <a:lnTo>
                    <a:pt x="282989" y="1661257"/>
                  </a:lnTo>
                  <a:lnTo>
                    <a:pt x="283492" y="1667025"/>
                  </a:lnTo>
                  <a:lnTo>
                    <a:pt x="283989" y="1672793"/>
                  </a:lnTo>
                  <a:lnTo>
                    <a:pt x="284481" y="1678562"/>
                  </a:lnTo>
                  <a:lnTo>
                    <a:pt x="284967" y="1684330"/>
                  </a:lnTo>
                  <a:lnTo>
                    <a:pt x="285447" y="1690098"/>
                  </a:lnTo>
                  <a:lnTo>
                    <a:pt x="285920" y="1695866"/>
                  </a:lnTo>
                  <a:lnTo>
                    <a:pt x="286383" y="1701635"/>
                  </a:lnTo>
                  <a:lnTo>
                    <a:pt x="286836" y="1707403"/>
                  </a:lnTo>
                  <a:lnTo>
                    <a:pt x="287278" y="1713171"/>
                  </a:lnTo>
                  <a:lnTo>
                    <a:pt x="287708" y="1718939"/>
                  </a:lnTo>
                  <a:lnTo>
                    <a:pt x="288125" y="1724708"/>
                  </a:lnTo>
                  <a:lnTo>
                    <a:pt x="288526" y="1730476"/>
                  </a:lnTo>
                  <a:lnTo>
                    <a:pt x="288908" y="1736244"/>
                  </a:lnTo>
                  <a:lnTo>
                    <a:pt x="289273" y="1742013"/>
                  </a:lnTo>
                  <a:lnTo>
                    <a:pt x="289619" y="1747781"/>
                  </a:lnTo>
                  <a:lnTo>
                    <a:pt x="289946" y="1753549"/>
                  </a:lnTo>
                  <a:lnTo>
                    <a:pt x="290253" y="1759317"/>
                  </a:lnTo>
                  <a:lnTo>
                    <a:pt x="290534" y="1765086"/>
                  </a:lnTo>
                  <a:lnTo>
                    <a:pt x="290794" y="1770854"/>
                  </a:lnTo>
                  <a:lnTo>
                    <a:pt x="291033" y="1776622"/>
                  </a:lnTo>
                  <a:lnTo>
                    <a:pt x="291251" y="1782390"/>
                  </a:lnTo>
                  <a:lnTo>
                    <a:pt x="291449" y="1788159"/>
                  </a:lnTo>
                  <a:lnTo>
                    <a:pt x="291623" y="1793927"/>
                  </a:lnTo>
                  <a:lnTo>
                    <a:pt x="291775" y="1799695"/>
                  </a:lnTo>
                  <a:lnTo>
                    <a:pt x="291909" y="1805463"/>
                  </a:lnTo>
                  <a:lnTo>
                    <a:pt x="292026" y="1811232"/>
                  </a:lnTo>
                  <a:lnTo>
                    <a:pt x="292125" y="1817000"/>
                  </a:lnTo>
                  <a:lnTo>
                    <a:pt x="292209" y="1822768"/>
                  </a:lnTo>
                  <a:lnTo>
                    <a:pt x="292274" y="1828536"/>
                  </a:lnTo>
                  <a:lnTo>
                    <a:pt x="292327" y="1834305"/>
                  </a:lnTo>
                  <a:lnTo>
                    <a:pt x="292368" y="1840073"/>
                  </a:lnTo>
                  <a:lnTo>
                    <a:pt x="292397" y="1845841"/>
                  </a:lnTo>
                  <a:lnTo>
                    <a:pt x="292417" y="1851609"/>
                  </a:lnTo>
                  <a:lnTo>
                    <a:pt x="292426" y="1857378"/>
                  </a:lnTo>
                  <a:lnTo>
                    <a:pt x="292425" y="1863146"/>
                  </a:lnTo>
                  <a:lnTo>
                    <a:pt x="292417" y="1868914"/>
                  </a:lnTo>
                  <a:lnTo>
                    <a:pt x="292401" y="1874682"/>
                  </a:lnTo>
                  <a:lnTo>
                    <a:pt x="292378" y="1880451"/>
                  </a:lnTo>
                  <a:lnTo>
                    <a:pt x="292348" y="1886219"/>
                  </a:lnTo>
                  <a:lnTo>
                    <a:pt x="292308" y="1891987"/>
                  </a:lnTo>
                  <a:lnTo>
                    <a:pt x="292261" y="1897755"/>
                  </a:lnTo>
                  <a:lnTo>
                    <a:pt x="292205" y="1903524"/>
                  </a:lnTo>
                  <a:lnTo>
                    <a:pt x="292141" y="1909292"/>
                  </a:lnTo>
                  <a:lnTo>
                    <a:pt x="292067" y="1915060"/>
                  </a:lnTo>
                  <a:lnTo>
                    <a:pt x="291982" y="1920828"/>
                  </a:lnTo>
                  <a:lnTo>
                    <a:pt x="291883" y="1926597"/>
                  </a:lnTo>
                  <a:lnTo>
                    <a:pt x="291773" y="1932365"/>
                  </a:lnTo>
                  <a:lnTo>
                    <a:pt x="291648" y="1938133"/>
                  </a:lnTo>
                  <a:lnTo>
                    <a:pt x="291510" y="1943901"/>
                  </a:lnTo>
                  <a:lnTo>
                    <a:pt x="291356" y="1949670"/>
                  </a:lnTo>
                  <a:lnTo>
                    <a:pt x="291182" y="1955438"/>
                  </a:lnTo>
                  <a:lnTo>
                    <a:pt x="290990" y="1961206"/>
                  </a:lnTo>
                  <a:lnTo>
                    <a:pt x="290779" y="1966974"/>
                  </a:lnTo>
                  <a:lnTo>
                    <a:pt x="290551" y="1972743"/>
                  </a:lnTo>
                  <a:lnTo>
                    <a:pt x="290304" y="1978511"/>
                  </a:lnTo>
                  <a:lnTo>
                    <a:pt x="290034" y="1984279"/>
                  </a:lnTo>
                  <a:lnTo>
                    <a:pt x="289743" y="1990047"/>
                  </a:lnTo>
                  <a:lnTo>
                    <a:pt x="289433" y="1995816"/>
                  </a:lnTo>
                  <a:lnTo>
                    <a:pt x="289105" y="2001584"/>
                  </a:lnTo>
                  <a:lnTo>
                    <a:pt x="288759" y="2007352"/>
                  </a:lnTo>
                  <a:lnTo>
                    <a:pt x="288396" y="2013120"/>
                  </a:lnTo>
                  <a:lnTo>
                    <a:pt x="288013" y="2018889"/>
                  </a:lnTo>
                  <a:lnTo>
                    <a:pt x="287617" y="2024657"/>
                  </a:lnTo>
                  <a:lnTo>
                    <a:pt x="287209" y="2030425"/>
                  </a:lnTo>
                  <a:lnTo>
                    <a:pt x="286790" y="2036194"/>
                  </a:lnTo>
                  <a:lnTo>
                    <a:pt x="286363" y="2041962"/>
                  </a:lnTo>
                  <a:lnTo>
                    <a:pt x="285928" y="2047730"/>
                  </a:lnTo>
                  <a:lnTo>
                    <a:pt x="285489" y="2053498"/>
                  </a:lnTo>
                  <a:lnTo>
                    <a:pt x="285049" y="2059267"/>
                  </a:lnTo>
                  <a:lnTo>
                    <a:pt x="284610" y="2065035"/>
                  </a:lnTo>
                  <a:lnTo>
                    <a:pt x="284174" y="2070803"/>
                  </a:lnTo>
                  <a:lnTo>
                    <a:pt x="283742" y="2076571"/>
                  </a:lnTo>
                  <a:lnTo>
                    <a:pt x="283320" y="2082340"/>
                  </a:lnTo>
                  <a:lnTo>
                    <a:pt x="282908" y="2088108"/>
                  </a:lnTo>
                  <a:lnTo>
                    <a:pt x="282507" y="2093876"/>
                  </a:lnTo>
                  <a:lnTo>
                    <a:pt x="282119" y="2099644"/>
                  </a:lnTo>
                  <a:lnTo>
                    <a:pt x="281744" y="2105413"/>
                  </a:lnTo>
                  <a:lnTo>
                    <a:pt x="281387" y="2111181"/>
                  </a:lnTo>
                  <a:lnTo>
                    <a:pt x="281048" y="2116949"/>
                  </a:lnTo>
                  <a:lnTo>
                    <a:pt x="280724" y="2122717"/>
                  </a:lnTo>
                  <a:lnTo>
                    <a:pt x="280416" y="2128486"/>
                  </a:lnTo>
                  <a:lnTo>
                    <a:pt x="280124" y="2134254"/>
                  </a:lnTo>
                  <a:lnTo>
                    <a:pt x="279848" y="2140022"/>
                  </a:lnTo>
                  <a:lnTo>
                    <a:pt x="279589" y="2145790"/>
                  </a:lnTo>
                  <a:lnTo>
                    <a:pt x="279343" y="2151559"/>
                  </a:lnTo>
                  <a:lnTo>
                    <a:pt x="279107" y="2157327"/>
                  </a:lnTo>
                  <a:lnTo>
                    <a:pt x="278881" y="2163095"/>
                  </a:lnTo>
                  <a:lnTo>
                    <a:pt x="278663" y="2168863"/>
                  </a:lnTo>
                  <a:lnTo>
                    <a:pt x="278450" y="2174632"/>
                  </a:lnTo>
                  <a:lnTo>
                    <a:pt x="278240" y="2180400"/>
                  </a:lnTo>
                  <a:lnTo>
                    <a:pt x="278030" y="2186168"/>
                  </a:lnTo>
                  <a:lnTo>
                    <a:pt x="277817" y="2191936"/>
                  </a:lnTo>
                  <a:lnTo>
                    <a:pt x="277600" y="2197705"/>
                  </a:lnTo>
                  <a:lnTo>
                    <a:pt x="277376" y="2203473"/>
                  </a:lnTo>
                  <a:lnTo>
                    <a:pt x="277138" y="2209241"/>
                  </a:lnTo>
                  <a:lnTo>
                    <a:pt x="276889" y="2215009"/>
                  </a:lnTo>
                  <a:lnTo>
                    <a:pt x="276624" y="2220778"/>
                  </a:lnTo>
                  <a:lnTo>
                    <a:pt x="276344" y="2226546"/>
                  </a:lnTo>
                  <a:lnTo>
                    <a:pt x="276046" y="2232314"/>
                  </a:lnTo>
                  <a:lnTo>
                    <a:pt x="275725" y="2238082"/>
                  </a:lnTo>
                  <a:lnTo>
                    <a:pt x="275381" y="2243851"/>
                  </a:lnTo>
                  <a:lnTo>
                    <a:pt x="275015" y="2249619"/>
                  </a:lnTo>
                  <a:lnTo>
                    <a:pt x="274627" y="2255387"/>
                  </a:lnTo>
                  <a:lnTo>
                    <a:pt x="274217" y="2261155"/>
                  </a:lnTo>
                  <a:lnTo>
                    <a:pt x="273783" y="2266924"/>
                  </a:lnTo>
                  <a:lnTo>
                    <a:pt x="273321" y="2272692"/>
                  </a:lnTo>
                  <a:lnTo>
                    <a:pt x="272837" y="2278460"/>
                  </a:lnTo>
                  <a:lnTo>
                    <a:pt x="272331" y="2284228"/>
                  </a:lnTo>
                  <a:lnTo>
                    <a:pt x="271805" y="2289997"/>
                  </a:lnTo>
                  <a:lnTo>
                    <a:pt x="271258" y="2295765"/>
                  </a:lnTo>
                  <a:lnTo>
                    <a:pt x="270690" y="2301533"/>
                  </a:lnTo>
                  <a:lnTo>
                    <a:pt x="270102" y="2307301"/>
                  </a:lnTo>
                  <a:lnTo>
                    <a:pt x="269498" y="2313070"/>
                  </a:lnTo>
                  <a:lnTo>
                    <a:pt x="268879" y="2318838"/>
                  </a:lnTo>
                  <a:lnTo>
                    <a:pt x="268246" y="2324606"/>
                  </a:lnTo>
                  <a:lnTo>
                    <a:pt x="267600" y="2330375"/>
                  </a:lnTo>
                  <a:lnTo>
                    <a:pt x="266940" y="2336143"/>
                  </a:lnTo>
                  <a:lnTo>
                    <a:pt x="266270" y="2341911"/>
                  </a:lnTo>
                  <a:lnTo>
                    <a:pt x="265591" y="2347679"/>
                  </a:lnTo>
                  <a:lnTo>
                    <a:pt x="264904" y="2353448"/>
                  </a:lnTo>
                  <a:lnTo>
                    <a:pt x="264209" y="2359216"/>
                  </a:lnTo>
                  <a:lnTo>
                    <a:pt x="263506" y="2364984"/>
                  </a:lnTo>
                  <a:lnTo>
                    <a:pt x="262796" y="2370752"/>
                  </a:lnTo>
                  <a:lnTo>
                    <a:pt x="262080" y="2376521"/>
                  </a:lnTo>
                  <a:lnTo>
                    <a:pt x="261358" y="2382289"/>
                  </a:lnTo>
                  <a:lnTo>
                    <a:pt x="260630" y="2388057"/>
                  </a:lnTo>
                  <a:lnTo>
                    <a:pt x="259896" y="2393825"/>
                  </a:lnTo>
                  <a:lnTo>
                    <a:pt x="259155" y="2399594"/>
                  </a:lnTo>
                  <a:lnTo>
                    <a:pt x="258406" y="2405362"/>
                  </a:lnTo>
                  <a:lnTo>
                    <a:pt x="257649" y="2411130"/>
                  </a:lnTo>
                  <a:lnTo>
                    <a:pt x="256885" y="2416898"/>
                  </a:lnTo>
                  <a:lnTo>
                    <a:pt x="256111" y="2422667"/>
                  </a:lnTo>
                  <a:lnTo>
                    <a:pt x="255326" y="2428435"/>
                  </a:lnTo>
                  <a:lnTo>
                    <a:pt x="254529" y="2434203"/>
                  </a:lnTo>
                  <a:lnTo>
                    <a:pt x="253721" y="2439971"/>
                  </a:lnTo>
                  <a:lnTo>
                    <a:pt x="252899" y="2445740"/>
                  </a:lnTo>
                  <a:lnTo>
                    <a:pt x="252064" y="2451508"/>
                  </a:lnTo>
                  <a:lnTo>
                    <a:pt x="251215" y="2457276"/>
                  </a:lnTo>
                  <a:lnTo>
                    <a:pt x="250347" y="2463044"/>
                  </a:lnTo>
                  <a:lnTo>
                    <a:pt x="249464" y="2468813"/>
                  </a:lnTo>
                  <a:lnTo>
                    <a:pt x="248564" y="2474581"/>
                  </a:lnTo>
                  <a:lnTo>
                    <a:pt x="247649" y="2480349"/>
                  </a:lnTo>
                  <a:lnTo>
                    <a:pt x="246718" y="2486117"/>
                  </a:lnTo>
                  <a:lnTo>
                    <a:pt x="245769" y="2491886"/>
                  </a:lnTo>
                  <a:lnTo>
                    <a:pt x="244804" y="2497654"/>
                  </a:lnTo>
                  <a:lnTo>
                    <a:pt x="243824" y="2503422"/>
                  </a:lnTo>
                  <a:lnTo>
                    <a:pt x="242831" y="2509190"/>
                  </a:lnTo>
                  <a:lnTo>
                    <a:pt x="241827" y="2514959"/>
                  </a:lnTo>
                  <a:lnTo>
                    <a:pt x="240812" y="2520727"/>
                  </a:lnTo>
                  <a:lnTo>
                    <a:pt x="239786" y="2526495"/>
                  </a:lnTo>
                  <a:lnTo>
                    <a:pt x="238754" y="2532263"/>
                  </a:lnTo>
                  <a:lnTo>
                    <a:pt x="237718" y="2538032"/>
                  </a:lnTo>
                  <a:lnTo>
                    <a:pt x="236680" y="2543800"/>
                  </a:lnTo>
                  <a:lnTo>
                    <a:pt x="235641" y="2549568"/>
                  </a:lnTo>
                  <a:lnTo>
                    <a:pt x="234605" y="2555336"/>
                  </a:lnTo>
                  <a:lnTo>
                    <a:pt x="233575" y="2561105"/>
                  </a:lnTo>
                  <a:lnTo>
                    <a:pt x="232552" y="2566873"/>
                  </a:lnTo>
                  <a:lnTo>
                    <a:pt x="231538" y="2572641"/>
                  </a:lnTo>
                  <a:lnTo>
                    <a:pt x="230535" y="2578409"/>
                  </a:lnTo>
                  <a:lnTo>
                    <a:pt x="229544" y="2584178"/>
                  </a:lnTo>
                  <a:lnTo>
                    <a:pt x="228572" y="2589946"/>
                  </a:lnTo>
                  <a:lnTo>
                    <a:pt x="227614" y="2595714"/>
                  </a:lnTo>
                  <a:lnTo>
                    <a:pt x="226674" y="2601482"/>
                  </a:lnTo>
                  <a:lnTo>
                    <a:pt x="225749" y="2607251"/>
                  </a:lnTo>
                  <a:lnTo>
                    <a:pt x="224842" y="2613019"/>
                  </a:lnTo>
                  <a:lnTo>
                    <a:pt x="223955" y="2618787"/>
                  </a:lnTo>
                  <a:lnTo>
                    <a:pt x="223086" y="2624556"/>
                  </a:lnTo>
                  <a:lnTo>
                    <a:pt x="222234" y="2630324"/>
                  </a:lnTo>
                  <a:lnTo>
                    <a:pt x="221396" y="2636092"/>
                  </a:lnTo>
                  <a:lnTo>
                    <a:pt x="220572" y="2641860"/>
                  </a:lnTo>
                  <a:lnTo>
                    <a:pt x="219761" y="2647629"/>
                  </a:lnTo>
                  <a:lnTo>
                    <a:pt x="218965" y="2653397"/>
                  </a:lnTo>
                  <a:lnTo>
                    <a:pt x="218179" y="2659165"/>
                  </a:lnTo>
                  <a:lnTo>
                    <a:pt x="217400" y="2664933"/>
                  </a:lnTo>
                  <a:lnTo>
                    <a:pt x="216629" y="2670702"/>
                  </a:lnTo>
                  <a:lnTo>
                    <a:pt x="215864" y="2676470"/>
                  </a:lnTo>
                  <a:lnTo>
                    <a:pt x="215105" y="2682238"/>
                  </a:lnTo>
                  <a:lnTo>
                    <a:pt x="214351" y="2688006"/>
                  </a:lnTo>
                  <a:lnTo>
                    <a:pt x="213600" y="2693775"/>
                  </a:lnTo>
                  <a:lnTo>
                    <a:pt x="212854" y="2699543"/>
                  </a:lnTo>
                  <a:lnTo>
                    <a:pt x="212112" y="2705311"/>
                  </a:lnTo>
                  <a:lnTo>
                    <a:pt x="211374" y="2711079"/>
                  </a:lnTo>
                  <a:lnTo>
                    <a:pt x="210645" y="2716848"/>
                  </a:lnTo>
                  <a:lnTo>
                    <a:pt x="209924" y="2722616"/>
                  </a:lnTo>
                  <a:lnTo>
                    <a:pt x="209213" y="2728384"/>
                  </a:lnTo>
                  <a:lnTo>
                    <a:pt x="208515" y="2734152"/>
                  </a:lnTo>
                  <a:lnTo>
                    <a:pt x="207832" y="2739921"/>
                  </a:lnTo>
                  <a:lnTo>
                    <a:pt x="207171" y="2745689"/>
                  </a:lnTo>
                  <a:lnTo>
                    <a:pt x="206534" y="2751457"/>
                  </a:lnTo>
                  <a:lnTo>
                    <a:pt x="205924" y="2757225"/>
                  </a:lnTo>
                  <a:lnTo>
                    <a:pt x="205344" y="2762994"/>
                  </a:lnTo>
                  <a:lnTo>
                    <a:pt x="204795" y="2768762"/>
                  </a:lnTo>
                  <a:lnTo>
                    <a:pt x="204284" y="2774530"/>
                  </a:lnTo>
                  <a:lnTo>
                    <a:pt x="203822" y="2780298"/>
                  </a:lnTo>
                  <a:lnTo>
                    <a:pt x="203402" y="2786067"/>
                  </a:lnTo>
                  <a:lnTo>
                    <a:pt x="203027" y="2791835"/>
                  </a:lnTo>
                  <a:lnTo>
                    <a:pt x="202697" y="2797603"/>
                  </a:lnTo>
                  <a:lnTo>
                    <a:pt x="202412" y="2803371"/>
                  </a:lnTo>
                  <a:lnTo>
                    <a:pt x="202181" y="2809140"/>
                  </a:lnTo>
                  <a:lnTo>
                    <a:pt x="201999" y="2814908"/>
                  </a:lnTo>
                  <a:lnTo>
                    <a:pt x="201859" y="2820676"/>
                  </a:lnTo>
                  <a:lnTo>
                    <a:pt x="201756" y="2826444"/>
                  </a:lnTo>
                  <a:lnTo>
                    <a:pt x="201687" y="2832213"/>
                  </a:lnTo>
                  <a:lnTo>
                    <a:pt x="201648" y="2837981"/>
                  </a:lnTo>
                  <a:lnTo>
                    <a:pt x="201634" y="2843749"/>
                  </a:lnTo>
                  <a:lnTo>
                    <a:pt x="201631" y="2849517"/>
                  </a:lnTo>
                  <a:lnTo>
                    <a:pt x="201630" y="2855286"/>
                  </a:lnTo>
                  <a:lnTo>
                    <a:pt x="201622" y="2861054"/>
                  </a:lnTo>
                  <a:lnTo>
                    <a:pt x="201599" y="2866822"/>
                  </a:lnTo>
                  <a:lnTo>
                    <a:pt x="201544" y="2872590"/>
                  </a:lnTo>
                  <a:lnTo>
                    <a:pt x="201442" y="2878359"/>
                  </a:lnTo>
                  <a:lnTo>
                    <a:pt x="201287" y="2884127"/>
                  </a:lnTo>
                  <a:lnTo>
                    <a:pt x="201069" y="2889895"/>
                  </a:lnTo>
                  <a:lnTo>
                    <a:pt x="200779" y="2895663"/>
                  </a:lnTo>
                  <a:lnTo>
                    <a:pt x="200404" y="2901432"/>
                  </a:lnTo>
                  <a:lnTo>
                    <a:pt x="199914" y="2907200"/>
                  </a:lnTo>
                  <a:lnTo>
                    <a:pt x="199321" y="2912968"/>
                  </a:lnTo>
                  <a:lnTo>
                    <a:pt x="198621" y="2918737"/>
                  </a:lnTo>
                  <a:lnTo>
                    <a:pt x="197810" y="2924505"/>
                  </a:lnTo>
                  <a:lnTo>
                    <a:pt x="196884" y="2930273"/>
                  </a:lnTo>
                  <a:lnTo>
                    <a:pt x="195823" y="2936041"/>
                  </a:lnTo>
                  <a:lnTo>
                    <a:pt x="194634" y="2941810"/>
                  </a:lnTo>
                  <a:lnTo>
                    <a:pt x="193333" y="2947578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" name="pg40"/>
            <p:cNvSpPr/>
            <p:nvPr/>
          </p:nvSpPr>
          <p:spPr>
            <a:xfrm>
              <a:off x="8288461" y="4378587"/>
              <a:ext cx="338622" cy="2655023"/>
            </a:xfrm>
            <a:custGeom>
              <a:avLst/>
              <a:gdLst/>
              <a:ahLst/>
              <a:cxnLst/>
              <a:rect l="0" t="0" r="0" b="0"/>
              <a:pathLst>
                <a:path w="338622" h="2655023">
                  <a:moveTo>
                    <a:pt x="113704" y="2655023"/>
                  </a:moveTo>
                  <a:lnTo>
                    <a:pt x="112452" y="2649828"/>
                  </a:lnTo>
                  <a:lnTo>
                    <a:pt x="111305" y="2644632"/>
                  </a:lnTo>
                  <a:lnTo>
                    <a:pt x="110268" y="2639436"/>
                  </a:lnTo>
                  <a:lnTo>
                    <a:pt x="109347" y="2634240"/>
                  </a:lnTo>
                  <a:lnTo>
                    <a:pt x="108566" y="2629045"/>
                  </a:lnTo>
                  <a:lnTo>
                    <a:pt x="107893" y="2623849"/>
                  </a:lnTo>
                  <a:lnTo>
                    <a:pt x="107325" y="2618653"/>
                  </a:lnTo>
                  <a:lnTo>
                    <a:pt x="106859" y="2613457"/>
                  </a:lnTo>
                  <a:lnTo>
                    <a:pt x="106499" y="2608262"/>
                  </a:lnTo>
                  <a:lnTo>
                    <a:pt x="106252" y="2603066"/>
                  </a:lnTo>
                  <a:lnTo>
                    <a:pt x="106086" y="2597870"/>
                  </a:lnTo>
                  <a:lnTo>
                    <a:pt x="105996" y="2592675"/>
                  </a:lnTo>
                  <a:lnTo>
                    <a:pt x="105975" y="2587479"/>
                  </a:lnTo>
                  <a:lnTo>
                    <a:pt x="106021" y="2582283"/>
                  </a:lnTo>
                  <a:lnTo>
                    <a:pt x="106128" y="2577087"/>
                  </a:lnTo>
                  <a:lnTo>
                    <a:pt x="106274" y="2571892"/>
                  </a:lnTo>
                  <a:lnTo>
                    <a:pt x="106453" y="2566696"/>
                  </a:lnTo>
                  <a:lnTo>
                    <a:pt x="106656" y="2561500"/>
                  </a:lnTo>
                  <a:lnTo>
                    <a:pt x="106878" y="2556304"/>
                  </a:lnTo>
                  <a:lnTo>
                    <a:pt x="107106" y="2551109"/>
                  </a:lnTo>
                  <a:lnTo>
                    <a:pt x="107332" y="2545913"/>
                  </a:lnTo>
                  <a:lnTo>
                    <a:pt x="107550" y="2540717"/>
                  </a:lnTo>
                  <a:lnTo>
                    <a:pt x="107754" y="2535521"/>
                  </a:lnTo>
                  <a:lnTo>
                    <a:pt x="107935" y="2530326"/>
                  </a:lnTo>
                  <a:lnTo>
                    <a:pt x="108083" y="2525130"/>
                  </a:lnTo>
                  <a:lnTo>
                    <a:pt x="108201" y="2519934"/>
                  </a:lnTo>
                  <a:lnTo>
                    <a:pt x="108284" y="2514738"/>
                  </a:lnTo>
                  <a:lnTo>
                    <a:pt x="108329" y="2509543"/>
                  </a:lnTo>
                  <a:lnTo>
                    <a:pt x="108328" y="2504347"/>
                  </a:lnTo>
                  <a:lnTo>
                    <a:pt x="108277" y="2499151"/>
                  </a:lnTo>
                  <a:lnTo>
                    <a:pt x="108183" y="2493955"/>
                  </a:lnTo>
                  <a:lnTo>
                    <a:pt x="108045" y="2488760"/>
                  </a:lnTo>
                  <a:lnTo>
                    <a:pt x="107862" y="2483564"/>
                  </a:lnTo>
                  <a:lnTo>
                    <a:pt x="107627" y="2478368"/>
                  </a:lnTo>
                  <a:lnTo>
                    <a:pt x="107343" y="2473172"/>
                  </a:lnTo>
                  <a:lnTo>
                    <a:pt x="107017" y="2467977"/>
                  </a:lnTo>
                  <a:lnTo>
                    <a:pt x="106649" y="2462781"/>
                  </a:lnTo>
                  <a:lnTo>
                    <a:pt x="106242" y="2457585"/>
                  </a:lnTo>
                  <a:lnTo>
                    <a:pt x="105788" y="2452390"/>
                  </a:lnTo>
                  <a:lnTo>
                    <a:pt x="105294" y="2447194"/>
                  </a:lnTo>
                  <a:lnTo>
                    <a:pt x="104766" y="2441998"/>
                  </a:lnTo>
                  <a:lnTo>
                    <a:pt x="104205" y="2436802"/>
                  </a:lnTo>
                  <a:lnTo>
                    <a:pt x="103613" y="2431607"/>
                  </a:lnTo>
                  <a:lnTo>
                    <a:pt x="102984" y="2426411"/>
                  </a:lnTo>
                  <a:lnTo>
                    <a:pt x="102326" y="2421215"/>
                  </a:lnTo>
                  <a:lnTo>
                    <a:pt x="101643" y="2416019"/>
                  </a:lnTo>
                  <a:lnTo>
                    <a:pt x="100935" y="2410824"/>
                  </a:lnTo>
                  <a:lnTo>
                    <a:pt x="100204" y="2405628"/>
                  </a:lnTo>
                  <a:lnTo>
                    <a:pt x="99446" y="2400432"/>
                  </a:lnTo>
                  <a:lnTo>
                    <a:pt x="98666" y="2395236"/>
                  </a:lnTo>
                  <a:lnTo>
                    <a:pt x="97867" y="2390041"/>
                  </a:lnTo>
                  <a:lnTo>
                    <a:pt x="97050" y="2384845"/>
                  </a:lnTo>
                  <a:lnTo>
                    <a:pt x="96216" y="2379649"/>
                  </a:lnTo>
                  <a:lnTo>
                    <a:pt x="95362" y="2374453"/>
                  </a:lnTo>
                  <a:lnTo>
                    <a:pt x="94491" y="2369258"/>
                  </a:lnTo>
                  <a:lnTo>
                    <a:pt x="93606" y="2364062"/>
                  </a:lnTo>
                  <a:lnTo>
                    <a:pt x="92708" y="2358866"/>
                  </a:lnTo>
                  <a:lnTo>
                    <a:pt x="91797" y="2353670"/>
                  </a:lnTo>
                  <a:lnTo>
                    <a:pt x="90871" y="2348475"/>
                  </a:lnTo>
                  <a:lnTo>
                    <a:pt x="89934" y="2343279"/>
                  </a:lnTo>
                  <a:lnTo>
                    <a:pt x="88987" y="2338083"/>
                  </a:lnTo>
                  <a:lnTo>
                    <a:pt x="88031" y="2332887"/>
                  </a:lnTo>
                  <a:lnTo>
                    <a:pt x="87067" y="2327692"/>
                  </a:lnTo>
                  <a:lnTo>
                    <a:pt x="86094" y="2322496"/>
                  </a:lnTo>
                  <a:lnTo>
                    <a:pt x="85115" y="2317300"/>
                  </a:lnTo>
                  <a:lnTo>
                    <a:pt x="84132" y="2312104"/>
                  </a:lnTo>
                  <a:lnTo>
                    <a:pt x="83146" y="2306909"/>
                  </a:lnTo>
                  <a:lnTo>
                    <a:pt x="82156" y="2301713"/>
                  </a:lnTo>
                  <a:lnTo>
                    <a:pt x="81164" y="2296517"/>
                  </a:lnTo>
                  <a:lnTo>
                    <a:pt x="80172" y="2291322"/>
                  </a:lnTo>
                  <a:lnTo>
                    <a:pt x="79181" y="2286126"/>
                  </a:lnTo>
                  <a:lnTo>
                    <a:pt x="78190" y="2280930"/>
                  </a:lnTo>
                  <a:lnTo>
                    <a:pt x="77201" y="2275734"/>
                  </a:lnTo>
                  <a:lnTo>
                    <a:pt x="76216" y="2270539"/>
                  </a:lnTo>
                  <a:lnTo>
                    <a:pt x="75233" y="2265343"/>
                  </a:lnTo>
                  <a:lnTo>
                    <a:pt x="74253" y="2260147"/>
                  </a:lnTo>
                  <a:lnTo>
                    <a:pt x="73276" y="2254951"/>
                  </a:lnTo>
                  <a:lnTo>
                    <a:pt x="72303" y="2249756"/>
                  </a:lnTo>
                  <a:lnTo>
                    <a:pt x="71333" y="2244560"/>
                  </a:lnTo>
                  <a:lnTo>
                    <a:pt x="70366" y="2239364"/>
                  </a:lnTo>
                  <a:lnTo>
                    <a:pt x="69401" y="2234168"/>
                  </a:lnTo>
                  <a:lnTo>
                    <a:pt x="68437" y="2228973"/>
                  </a:lnTo>
                  <a:lnTo>
                    <a:pt x="67473" y="2223777"/>
                  </a:lnTo>
                  <a:lnTo>
                    <a:pt x="66509" y="2218581"/>
                  </a:lnTo>
                  <a:lnTo>
                    <a:pt x="65543" y="2213385"/>
                  </a:lnTo>
                  <a:lnTo>
                    <a:pt x="64574" y="2208190"/>
                  </a:lnTo>
                  <a:lnTo>
                    <a:pt x="63602" y="2202994"/>
                  </a:lnTo>
                  <a:lnTo>
                    <a:pt x="62624" y="2197798"/>
                  </a:lnTo>
                  <a:lnTo>
                    <a:pt x="61638" y="2192602"/>
                  </a:lnTo>
                  <a:lnTo>
                    <a:pt x="60645" y="2187407"/>
                  </a:lnTo>
                  <a:lnTo>
                    <a:pt x="59643" y="2182211"/>
                  </a:lnTo>
                  <a:lnTo>
                    <a:pt x="58632" y="2177015"/>
                  </a:lnTo>
                  <a:lnTo>
                    <a:pt x="57610" y="2171819"/>
                  </a:lnTo>
                  <a:lnTo>
                    <a:pt x="56575" y="2166624"/>
                  </a:lnTo>
                  <a:lnTo>
                    <a:pt x="55528" y="2161428"/>
                  </a:lnTo>
                  <a:lnTo>
                    <a:pt x="54470" y="2156232"/>
                  </a:lnTo>
                  <a:lnTo>
                    <a:pt x="53399" y="2151036"/>
                  </a:lnTo>
                  <a:lnTo>
                    <a:pt x="52316" y="2145841"/>
                  </a:lnTo>
                  <a:lnTo>
                    <a:pt x="51219" y="2140645"/>
                  </a:lnTo>
                  <a:lnTo>
                    <a:pt x="50111" y="2135449"/>
                  </a:lnTo>
                  <a:lnTo>
                    <a:pt x="48993" y="2130254"/>
                  </a:lnTo>
                  <a:lnTo>
                    <a:pt x="47866" y="2125058"/>
                  </a:lnTo>
                  <a:lnTo>
                    <a:pt x="46729" y="2119862"/>
                  </a:lnTo>
                  <a:lnTo>
                    <a:pt x="45585" y="2114666"/>
                  </a:lnTo>
                  <a:lnTo>
                    <a:pt x="44436" y="2109471"/>
                  </a:lnTo>
                  <a:lnTo>
                    <a:pt x="43283" y="2104275"/>
                  </a:lnTo>
                  <a:lnTo>
                    <a:pt x="42129" y="2099079"/>
                  </a:lnTo>
                  <a:lnTo>
                    <a:pt x="40975" y="2093883"/>
                  </a:lnTo>
                  <a:lnTo>
                    <a:pt x="39823" y="2088688"/>
                  </a:lnTo>
                  <a:lnTo>
                    <a:pt x="38677" y="2083492"/>
                  </a:lnTo>
                  <a:lnTo>
                    <a:pt x="37537" y="2078296"/>
                  </a:lnTo>
                  <a:lnTo>
                    <a:pt x="36405" y="2073100"/>
                  </a:lnTo>
                  <a:lnTo>
                    <a:pt x="35287" y="2067905"/>
                  </a:lnTo>
                  <a:lnTo>
                    <a:pt x="34183" y="2062709"/>
                  </a:lnTo>
                  <a:lnTo>
                    <a:pt x="33095" y="2057513"/>
                  </a:lnTo>
                  <a:lnTo>
                    <a:pt x="32024" y="2052317"/>
                  </a:lnTo>
                  <a:lnTo>
                    <a:pt x="30971" y="2047122"/>
                  </a:lnTo>
                  <a:lnTo>
                    <a:pt x="29944" y="2041926"/>
                  </a:lnTo>
                  <a:lnTo>
                    <a:pt x="28941" y="2036730"/>
                  </a:lnTo>
                  <a:lnTo>
                    <a:pt x="27963" y="2031534"/>
                  </a:lnTo>
                  <a:lnTo>
                    <a:pt x="27008" y="2026339"/>
                  </a:lnTo>
                  <a:lnTo>
                    <a:pt x="26080" y="2021143"/>
                  </a:lnTo>
                  <a:lnTo>
                    <a:pt x="25184" y="2015947"/>
                  </a:lnTo>
                  <a:lnTo>
                    <a:pt x="24318" y="2010751"/>
                  </a:lnTo>
                  <a:lnTo>
                    <a:pt x="23479" y="2005556"/>
                  </a:lnTo>
                  <a:lnTo>
                    <a:pt x="22667" y="2000360"/>
                  </a:lnTo>
                  <a:lnTo>
                    <a:pt x="21882" y="1995164"/>
                  </a:lnTo>
                  <a:lnTo>
                    <a:pt x="21131" y="1989969"/>
                  </a:lnTo>
                  <a:lnTo>
                    <a:pt x="20407" y="1984773"/>
                  </a:lnTo>
                  <a:lnTo>
                    <a:pt x="19707" y="1979577"/>
                  </a:lnTo>
                  <a:lnTo>
                    <a:pt x="19031" y="1974381"/>
                  </a:lnTo>
                  <a:lnTo>
                    <a:pt x="18378" y="1969186"/>
                  </a:lnTo>
                  <a:lnTo>
                    <a:pt x="17751" y="1963990"/>
                  </a:lnTo>
                  <a:lnTo>
                    <a:pt x="17144" y="1958794"/>
                  </a:lnTo>
                  <a:lnTo>
                    <a:pt x="16553" y="1953598"/>
                  </a:lnTo>
                  <a:lnTo>
                    <a:pt x="15977" y="1948403"/>
                  </a:lnTo>
                  <a:lnTo>
                    <a:pt x="15416" y="1943207"/>
                  </a:lnTo>
                  <a:lnTo>
                    <a:pt x="14869" y="1938011"/>
                  </a:lnTo>
                  <a:lnTo>
                    <a:pt x="14331" y="1932815"/>
                  </a:lnTo>
                  <a:lnTo>
                    <a:pt x="13800" y="1927620"/>
                  </a:lnTo>
                  <a:lnTo>
                    <a:pt x="13276" y="1922424"/>
                  </a:lnTo>
                  <a:lnTo>
                    <a:pt x="12755" y="1917228"/>
                  </a:lnTo>
                  <a:lnTo>
                    <a:pt x="12238" y="1912032"/>
                  </a:lnTo>
                  <a:lnTo>
                    <a:pt x="11722" y="1906837"/>
                  </a:lnTo>
                  <a:lnTo>
                    <a:pt x="11207" y="1901641"/>
                  </a:lnTo>
                  <a:lnTo>
                    <a:pt x="10690" y="1896445"/>
                  </a:lnTo>
                  <a:lnTo>
                    <a:pt x="10173" y="1891249"/>
                  </a:lnTo>
                  <a:lnTo>
                    <a:pt x="9654" y="1886054"/>
                  </a:lnTo>
                  <a:lnTo>
                    <a:pt x="9133" y="1880858"/>
                  </a:lnTo>
                  <a:lnTo>
                    <a:pt x="8611" y="1875662"/>
                  </a:lnTo>
                  <a:lnTo>
                    <a:pt x="8089" y="1870466"/>
                  </a:lnTo>
                  <a:lnTo>
                    <a:pt x="7567" y="1865271"/>
                  </a:lnTo>
                  <a:lnTo>
                    <a:pt x="7046" y="1860075"/>
                  </a:lnTo>
                  <a:lnTo>
                    <a:pt x="6529" y="1854879"/>
                  </a:lnTo>
                  <a:lnTo>
                    <a:pt x="6016" y="1849683"/>
                  </a:lnTo>
                  <a:lnTo>
                    <a:pt x="5509" y="1844488"/>
                  </a:lnTo>
                  <a:lnTo>
                    <a:pt x="5010" y="1839292"/>
                  </a:lnTo>
                  <a:lnTo>
                    <a:pt x="4524" y="1834096"/>
                  </a:lnTo>
                  <a:lnTo>
                    <a:pt x="4051" y="1828901"/>
                  </a:lnTo>
                  <a:lnTo>
                    <a:pt x="3593" y="1823705"/>
                  </a:lnTo>
                  <a:lnTo>
                    <a:pt x="3151" y="1818509"/>
                  </a:lnTo>
                  <a:lnTo>
                    <a:pt x="2730" y="1813313"/>
                  </a:lnTo>
                  <a:lnTo>
                    <a:pt x="2335" y="1808118"/>
                  </a:lnTo>
                  <a:lnTo>
                    <a:pt x="1964" y="1802922"/>
                  </a:lnTo>
                  <a:lnTo>
                    <a:pt x="1619" y="1797726"/>
                  </a:lnTo>
                  <a:lnTo>
                    <a:pt x="1301" y="1792530"/>
                  </a:lnTo>
                  <a:lnTo>
                    <a:pt x="1016" y="1787335"/>
                  </a:lnTo>
                  <a:lnTo>
                    <a:pt x="767" y="1782139"/>
                  </a:lnTo>
                  <a:lnTo>
                    <a:pt x="551" y="1776943"/>
                  </a:lnTo>
                  <a:lnTo>
                    <a:pt x="368" y="1771747"/>
                  </a:lnTo>
                  <a:lnTo>
                    <a:pt x="218" y="1766552"/>
                  </a:lnTo>
                  <a:lnTo>
                    <a:pt x="107" y="1761356"/>
                  </a:lnTo>
                  <a:lnTo>
                    <a:pt x="38" y="1756160"/>
                  </a:lnTo>
                  <a:lnTo>
                    <a:pt x="2" y="1750964"/>
                  </a:lnTo>
                  <a:lnTo>
                    <a:pt x="0" y="1745769"/>
                  </a:lnTo>
                  <a:lnTo>
                    <a:pt x="30" y="1740573"/>
                  </a:lnTo>
                  <a:lnTo>
                    <a:pt x="98" y="1735377"/>
                  </a:lnTo>
                  <a:lnTo>
                    <a:pt x="202" y="1730181"/>
                  </a:lnTo>
                  <a:lnTo>
                    <a:pt x="335" y="1724986"/>
                  </a:lnTo>
                  <a:lnTo>
                    <a:pt x="495" y="1719790"/>
                  </a:lnTo>
                  <a:lnTo>
                    <a:pt x="681" y="1714594"/>
                  </a:lnTo>
                  <a:lnTo>
                    <a:pt x="894" y="1709398"/>
                  </a:lnTo>
                  <a:lnTo>
                    <a:pt x="1131" y="1704203"/>
                  </a:lnTo>
                  <a:lnTo>
                    <a:pt x="1386" y="1699007"/>
                  </a:lnTo>
                  <a:lnTo>
                    <a:pt x="1657" y="1693811"/>
                  </a:lnTo>
                  <a:lnTo>
                    <a:pt x="1941" y="1688615"/>
                  </a:lnTo>
                  <a:lnTo>
                    <a:pt x="2239" y="1683420"/>
                  </a:lnTo>
                  <a:lnTo>
                    <a:pt x="2545" y="1678224"/>
                  </a:lnTo>
                  <a:lnTo>
                    <a:pt x="2856" y="1673028"/>
                  </a:lnTo>
                  <a:lnTo>
                    <a:pt x="3169" y="1667833"/>
                  </a:lnTo>
                  <a:lnTo>
                    <a:pt x="3484" y="1662637"/>
                  </a:lnTo>
                  <a:lnTo>
                    <a:pt x="3797" y="1657441"/>
                  </a:lnTo>
                  <a:lnTo>
                    <a:pt x="4104" y="1652245"/>
                  </a:lnTo>
                  <a:lnTo>
                    <a:pt x="4405" y="1647050"/>
                  </a:lnTo>
                  <a:lnTo>
                    <a:pt x="4698" y="1641854"/>
                  </a:lnTo>
                  <a:lnTo>
                    <a:pt x="4982" y="1636658"/>
                  </a:lnTo>
                  <a:lnTo>
                    <a:pt x="5253" y="1631462"/>
                  </a:lnTo>
                  <a:lnTo>
                    <a:pt x="5510" y="1626267"/>
                  </a:lnTo>
                  <a:lnTo>
                    <a:pt x="5754" y="1621071"/>
                  </a:lnTo>
                  <a:lnTo>
                    <a:pt x="5984" y="1615875"/>
                  </a:lnTo>
                  <a:lnTo>
                    <a:pt x="6201" y="1610679"/>
                  </a:lnTo>
                  <a:lnTo>
                    <a:pt x="6399" y="1605484"/>
                  </a:lnTo>
                  <a:lnTo>
                    <a:pt x="6582" y="1600288"/>
                  </a:lnTo>
                  <a:lnTo>
                    <a:pt x="6751" y="1595092"/>
                  </a:lnTo>
                  <a:lnTo>
                    <a:pt x="6907" y="1589896"/>
                  </a:lnTo>
                  <a:lnTo>
                    <a:pt x="7051" y="1584701"/>
                  </a:lnTo>
                  <a:lnTo>
                    <a:pt x="7179" y="1579505"/>
                  </a:lnTo>
                  <a:lnTo>
                    <a:pt x="7297" y="1574309"/>
                  </a:lnTo>
                  <a:lnTo>
                    <a:pt x="7407" y="1569113"/>
                  </a:lnTo>
                  <a:lnTo>
                    <a:pt x="7509" y="1563918"/>
                  </a:lnTo>
                  <a:lnTo>
                    <a:pt x="7605" y="1558722"/>
                  </a:lnTo>
                  <a:lnTo>
                    <a:pt x="7697" y="1553526"/>
                  </a:lnTo>
                  <a:lnTo>
                    <a:pt x="7788" y="1548330"/>
                  </a:lnTo>
                  <a:lnTo>
                    <a:pt x="7880" y="1543135"/>
                  </a:lnTo>
                  <a:lnTo>
                    <a:pt x="7974" y="1537939"/>
                  </a:lnTo>
                  <a:lnTo>
                    <a:pt x="8073" y="1532743"/>
                  </a:lnTo>
                  <a:lnTo>
                    <a:pt x="8183" y="1527548"/>
                  </a:lnTo>
                  <a:lnTo>
                    <a:pt x="8303" y="1522352"/>
                  </a:lnTo>
                  <a:lnTo>
                    <a:pt x="8437" y="1517156"/>
                  </a:lnTo>
                  <a:lnTo>
                    <a:pt x="8585" y="1511960"/>
                  </a:lnTo>
                  <a:lnTo>
                    <a:pt x="8750" y="1506765"/>
                  </a:lnTo>
                  <a:lnTo>
                    <a:pt x="8941" y="1501569"/>
                  </a:lnTo>
                  <a:lnTo>
                    <a:pt x="9154" y="1496373"/>
                  </a:lnTo>
                  <a:lnTo>
                    <a:pt x="9392" y="1491177"/>
                  </a:lnTo>
                  <a:lnTo>
                    <a:pt x="9656" y="1485982"/>
                  </a:lnTo>
                  <a:lnTo>
                    <a:pt x="9949" y="1480786"/>
                  </a:lnTo>
                  <a:lnTo>
                    <a:pt x="10281" y="1475590"/>
                  </a:lnTo>
                  <a:lnTo>
                    <a:pt x="10645" y="1470394"/>
                  </a:lnTo>
                  <a:lnTo>
                    <a:pt x="11042" y="1465199"/>
                  </a:lnTo>
                  <a:lnTo>
                    <a:pt x="11474" y="1460003"/>
                  </a:lnTo>
                  <a:lnTo>
                    <a:pt x="11944" y="1454807"/>
                  </a:lnTo>
                  <a:lnTo>
                    <a:pt x="12461" y="1449611"/>
                  </a:lnTo>
                  <a:lnTo>
                    <a:pt x="13016" y="1444416"/>
                  </a:lnTo>
                  <a:lnTo>
                    <a:pt x="13610" y="1439220"/>
                  </a:lnTo>
                  <a:lnTo>
                    <a:pt x="14243" y="1434024"/>
                  </a:lnTo>
                  <a:lnTo>
                    <a:pt x="14918" y="1428828"/>
                  </a:lnTo>
                  <a:lnTo>
                    <a:pt x="15644" y="1423633"/>
                  </a:lnTo>
                  <a:lnTo>
                    <a:pt x="16409" y="1418437"/>
                  </a:lnTo>
                  <a:lnTo>
                    <a:pt x="17213" y="1413241"/>
                  </a:lnTo>
                  <a:lnTo>
                    <a:pt x="18056" y="1408045"/>
                  </a:lnTo>
                  <a:lnTo>
                    <a:pt x="18943" y="1402850"/>
                  </a:lnTo>
                  <a:lnTo>
                    <a:pt x="19875" y="1397654"/>
                  </a:lnTo>
                  <a:lnTo>
                    <a:pt x="20845" y="1392458"/>
                  </a:lnTo>
                  <a:lnTo>
                    <a:pt x="21851" y="1387262"/>
                  </a:lnTo>
                  <a:lnTo>
                    <a:pt x="22891" y="1382067"/>
                  </a:lnTo>
                  <a:lnTo>
                    <a:pt x="23970" y="1376871"/>
                  </a:lnTo>
                  <a:lnTo>
                    <a:pt x="25087" y="1371675"/>
                  </a:lnTo>
                  <a:lnTo>
                    <a:pt x="26235" y="1366480"/>
                  </a:lnTo>
                  <a:lnTo>
                    <a:pt x="27411" y="1361284"/>
                  </a:lnTo>
                  <a:lnTo>
                    <a:pt x="28615" y="1356088"/>
                  </a:lnTo>
                  <a:lnTo>
                    <a:pt x="29849" y="1350892"/>
                  </a:lnTo>
                  <a:lnTo>
                    <a:pt x="31109" y="1345697"/>
                  </a:lnTo>
                  <a:lnTo>
                    <a:pt x="32392" y="1340501"/>
                  </a:lnTo>
                  <a:lnTo>
                    <a:pt x="33693" y="1335305"/>
                  </a:lnTo>
                  <a:lnTo>
                    <a:pt x="35013" y="1330109"/>
                  </a:lnTo>
                  <a:lnTo>
                    <a:pt x="36352" y="1324914"/>
                  </a:lnTo>
                  <a:lnTo>
                    <a:pt x="37707" y="1319718"/>
                  </a:lnTo>
                  <a:lnTo>
                    <a:pt x="39073" y="1314522"/>
                  </a:lnTo>
                  <a:lnTo>
                    <a:pt x="40450" y="1309326"/>
                  </a:lnTo>
                  <a:lnTo>
                    <a:pt x="41836" y="1304131"/>
                  </a:lnTo>
                  <a:lnTo>
                    <a:pt x="43230" y="1298935"/>
                  </a:lnTo>
                  <a:lnTo>
                    <a:pt x="44630" y="1293739"/>
                  </a:lnTo>
                  <a:lnTo>
                    <a:pt x="46035" y="1288543"/>
                  </a:lnTo>
                  <a:lnTo>
                    <a:pt x="47441" y="1283348"/>
                  </a:lnTo>
                  <a:lnTo>
                    <a:pt x="48850" y="1278152"/>
                  </a:lnTo>
                  <a:lnTo>
                    <a:pt x="50259" y="1272956"/>
                  </a:lnTo>
                  <a:lnTo>
                    <a:pt x="51668" y="1267760"/>
                  </a:lnTo>
                  <a:lnTo>
                    <a:pt x="53074" y="1262565"/>
                  </a:lnTo>
                  <a:lnTo>
                    <a:pt x="54478" y="1257369"/>
                  </a:lnTo>
                  <a:lnTo>
                    <a:pt x="55879" y="1252173"/>
                  </a:lnTo>
                  <a:lnTo>
                    <a:pt x="57274" y="1246977"/>
                  </a:lnTo>
                  <a:lnTo>
                    <a:pt x="58664" y="1241782"/>
                  </a:lnTo>
                  <a:lnTo>
                    <a:pt x="60048" y="1236586"/>
                  </a:lnTo>
                  <a:lnTo>
                    <a:pt x="61425" y="1231390"/>
                  </a:lnTo>
                  <a:lnTo>
                    <a:pt x="62795" y="1226195"/>
                  </a:lnTo>
                  <a:lnTo>
                    <a:pt x="64156" y="1220999"/>
                  </a:lnTo>
                  <a:lnTo>
                    <a:pt x="65506" y="1215803"/>
                  </a:lnTo>
                  <a:lnTo>
                    <a:pt x="66847" y="1210607"/>
                  </a:lnTo>
                  <a:lnTo>
                    <a:pt x="68178" y="1205412"/>
                  </a:lnTo>
                  <a:lnTo>
                    <a:pt x="69498" y="1200216"/>
                  </a:lnTo>
                  <a:lnTo>
                    <a:pt x="70803" y="1195020"/>
                  </a:lnTo>
                  <a:lnTo>
                    <a:pt x="72093" y="1189824"/>
                  </a:lnTo>
                  <a:lnTo>
                    <a:pt x="73371" y="1184629"/>
                  </a:lnTo>
                  <a:lnTo>
                    <a:pt x="74633" y="1179433"/>
                  </a:lnTo>
                  <a:lnTo>
                    <a:pt x="75881" y="1174237"/>
                  </a:lnTo>
                  <a:lnTo>
                    <a:pt x="77108" y="1169041"/>
                  </a:lnTo>
                  <a:lnTo>
                    <a:pt x="78317" y="1163846"/>
                  </a:lnTo>
                  <a:lnTo>
                    <a:pt x="79509" y="1158650"/>
                  </a:lnTo>
                  <a:lnTo>
                    <a:pt x="80683" y="1153454"/>
                  </a:lnTo>
                  <a:lnTo>
                    <a:pt x="81839" y="1148258"/>
                  </a:lnTo>
                  <a:lnTo>
                    <a:pt x="82971" y="1143063"/>
                  </a:lnTo>
                  <a:lnTo>
                    <a:pt x="84083" y="1137867"/>
                  </a:lnTo>
                  <a:lnTo>
                    <a:pt x="85177" y="1132671"/>
                  </a:lnTo>
                  <a:lnTo>
                    <a:pt x="86253" y="1127475"/>
                  </a:lnTo>
                  <a:lnTo>
                    <a:pt x="87311" y="1122280"/>
                  </a:lnTo>
                  <a:lnTo>
                    <a:pt x="88345" y="1117084"/>
                  </a:lnTo>
                  <a:lnTo>
                    <a:pt x="89363" y="1111888"/>
                  </a:lnTo>
                  <a:lnTo>
                    <a:pt x="90365" y="1106692"/>
                  </a:lnTo>
                  <a:lnTo>
                    <a:pt x="91353" y="1101497"/>
                  </a:lnTo>
                  <a:lnTo>
                    <a:pt x="92326" y="1096301"/>
                  </a:lnTo>
                  <a:lnTo>
                    <a:pt x="93284" y="1091105"/>
                  </a:lnTo>
                  <a:lnTo>
                    <a:pt x="94232" y="1085909"/>
                  </a:lnTo>
                  <a:lnTo>
                    <a:pt x="95171" y="1080714"/>
                  </a:lnTo>
                  <a:lnTo>
                    <a:pt x="96103" y="1075518"/>
                  </a:lnTo>
                  <a:lnTo>
                    <a:pt x="97029" y="1070322"/>
                  </a:lnTo>
                  <a:lnTo>
                    <a:pt x="97950" y="1065127"/>
                  </a:lnTo>
                  <a:lnTo>
                    <a:pt x="98869" y="1059931"/>
                  </a:lnTo>
                  <a:lnTo>
                    <a:pt x="99788" y="1054735"/>
                  </a:lnTo>
                  <a:lnTo>
                    <a:pt x="100708" y="1049539"/>
                  </a:lnTo>
                  <a:lnTo>
                    <a:pt x="101631" y="1044344"/>
                  </a:lnTo>
                  <a:lnTo>
                    <a:pt x="102558" y="1039148"/>
                  </a:lnTo>
                  <a:lnTo>
                    <a:pt x="103491" y="1033952"/>
                  </a:lnTo>
                  <a:lnTo>
                    <a:pt x="104431" y="1028756"/>
                  </a:lnTo>
                  <a:lnTo>
                    <a:pt x="105376" y="1023561"/>
                  </a:lnTo>
                  <a:lnTo>
                    <a:pt x="106330" y="1018365"/>
                  </a:lnTo>
                  <a:lnTo>
                    <a:pt x="107293" y="1013169"/>
                  </a:lnTo>
                  <a:lnTo>
                    <a:pt x="108263" y="1007973"/>
                  </a:lnTo>
                  <a:lnTo>
                    <a:pt x="109241" y="1002778"/>
                  </a:lnTo>
                  <a:lnTo>
                    <a:pt x="110225" y="997582"/>
                  </a:lnTo>
                  <a:lnTo>
                    <a:pt x="111216" y="992386"/>
                  </a:lnTo>
                  <a:lnTo>
                    <a:pt x="112212" y="987190"/>
                  </a:lnTo>
                  <a:lnTo>
                    <a:pt x="113212" y="981995"/>
                  </a:lnTo>
                  <a:lnTo>
                    <a:pt x="114213" y="976799"/>
                  </a:lnTo>
                  <a:lnTo>
                    <a:pt x="115215" y="971603"/>
                  </a:lnTo>
                  <a:lnTo>
                    <a:pt x="116216" y="966407"/>
                  </a:lnTo>
                  <a:lnTo>
                    <a:pt x="117212" y="961212"/>
                  </a:lnTo>
                  <a:lnTo>
                    <a:pt x="118203" y="956016"/>
                  </a:lnTo>
                  <a:lnTo>
                    <a:pt x="119186" y="950820"/>
                  </a:lnTo>
                  <a:lnTo>
                    <a:pt x="120159" y="945624"/>
                  </a:lnTo>
                  <a:lnTo>
                    <a:pt x="121120" y="940429"/>
                  </a:lnTo>
                  <a:lnTo>
                    <a:pt x="122064" y="935233"/>
                  </a:lnTo>
                  <a:lnTo>
                    <a:pt x="122991" y="930037"/>
                  </a:lnTo>
                  <a:lnTo>
                    <a:pt x="123902" y="924841"/>
                  </a:lnTo>
                  <a:lnTo>
                    <a:pt x="124794" y="919646"/>
                  </a:lnTo>
                  <a:lnTo>
                    <a:pt x="125661" y="914450"/>
                  </a:lnTo>
                  <a:lnTo>
                    <a:pt x="126504" y="909254"/>
                  </a:lnTo>
                  <a:lnTo>
                    <a:pt x="127323" y="904059"/>
                  </a:lnTo>
                  <a:lnTo>
                    <a:pt x="128119" y="898863"/>
                  </a:lnTo>
                  <a:lnTo>
                    <a:pt x="128891" y="893667"/>
                  </a:lnTo>
                  <a:lnTo>
                    <a:pt x="129634" y="888471"/>
                  </a:lnTo>
                  <a:lnTo>
                    <a:pt x="130349" y="883276"/>
                  </a:lnTo>
                  <a:lnTo>
                    <a:pt x="131041" y="878080"/>
                  </a:lnTo>
                  <a:lnTo>
                    <a:pt x="131709" y="872884"/>
                  </a:lnTo>
                  <a:lnTo>
                    <a:pt x="132354" y="867688"/>
                  </a:lnTo>
                  <a:lnTo>
                    <a:pt x="132973" y="862493"/>
                  </a:lnTo>
                  <a:lnTo>
                    <a:pt x="133569" y="857297"/>
                  </a:lnTo>
                  <a:lnTo>
                    <a:pt x="134146" y="852101"/>
                  </a:lnTo>
                  <a:lnTo>
                    <a:pt x="134705" y="846905"/>
                  </a:lnTo>
                  <a:lnTo>
                    <a:pt x="135248" y="841710"/>
                  </a:lnTo>
                  <a:lnTo>
                    <a:pt x="135773" y="836514"/>
                  </a:lnTo>
                  <a:lnTo>
                    <a:pt x="136285" y="831318"/>
                  </a:lnTo>
                  <a:lnTo>
                    <a:pt x="136787" y="826122"/>
                  </a:lnTo>
                  <a:lnTo>
                    <a:pt x="137279" y="820927"/>
                  </a:lnTo>
                  <a:lnTo>
                    <a:pt x="137764" y="815731"/>
                  </a:lnTo>
                  <a:lnTo>
                    <a:pt x="138242" y="810535"/>
                  </a:lnTo>
                  <a:lnTo>
                    <a:pt x="138716" y="805339"/>
                  </a:lnTo>
                  <a:lnTo>
                    <a:pt x="139189" y="800144"/>
                  </a:lnTo>
                  <a:lnTo>
                    <a:pt x="139660" y="794948"/>
                  </a:lnTo>
                  <a:lnTo>
                    <a:pt x="140131" y="789752"/>
                  </a:lnTo>
                  <a:lnTo>
                    <a:pt x="140604" y="784556"/>
                  </a:lnTo>
                  <a:lnTo>
                    <a:pt x="141080" y="779361"/>
                  </a:lnTo>
                  <a:lnTo>
                    <a:pt x="141558" y="774165"/>
                  </a:lnTo>
                  <a:lnTo>
                    <a:pt x="142040" y="768969"/>
                  </a:lnTo>
                  <a:lnTo>
                    <a:pt x="142526" y="763774"/>
                  </a:lnTo>
                  <a:lnTo>
                    <a:pt x="143017" y="758578"/>
                  </a:lnTo>
                  <a:lnTo>
                    <a:pt x="143511" y="753382"/>
                  </a:lnTo>
                  <a:lnTo>
                    <a:pt x="144010" y="748186"/>
                  </a:lnTo>
                  <a:lnTo>
                    <a:pt x="144512" y="742991"/>
                  </a:lnTo>
                  <a:lnTo>
                    <a:pt x="145017" y="737795"/>
                  </a:lnTo>
                  <a:lnTo>
                    <a:pt x="145526" y="732599"/>
                  </a:lnTo>
                  <a:lnTo>
                    <a:pt x="146036" y="727403"/>
                  </a:lnTo>
                  <a:lnTo>
                    <a:pt x="146548" y="722208"/>
                  </a:lnTo>
                  <a:lnTo>
                    <a:pt x="147059" y="717012"/>
                  </a:lnTo>
                  <a:lnTo>
                    <a:pt x="147571" y="711816"/>
                  </a:lnTo>
                  <a:lnTo>
                    <a:pt x="148081" y="706620"/>
                  </a:lnTo>
                  <a:lnTo>
                    <a:pt x="148589" y="701425"/>
                  </a:lnTo>
                  <a:lnTo>
                    <a:pt x="149094" y="696229"/>
                  </a:lnTo>
                  <a:lnTo>
                    <a:pt x="149595" y="691033"/>
                  </a:lnTo>
                  <a:lnTo>
                    <a:pt x="150092" y="685837"/>
                  </a:lnTo>
                  <a:lnTo>
                    <a:pt x="150583" y="680642"/>
                  </a:lnTo>
                  <a:lnTo>
                    <a:pt x="151068" y="675446"/>
                  </a:lnTo>
                  <a:lnTo>
                    <a:pt x="151547" y="670250"/>
                  </a:lnTo>
                  <a:lnTo>
                    <a:pt x="152020" y="665054"/>
                  </a:lnTo>
                  <a:lnTo>
                    <a:pt x="152486" y="659859"/>
                  </a:lnTo>
                  <a:lnTo>
                    <a:pt x="152943" y="654663"/>
                  </a:lnTo>
                  <a:lnTo>
                    <a:pt x="153393" y="649467"/>
                  </a:lnTo>
                  <a:lnTo>
                    <a:pt x="153836" y="644271"/>
                  </a:lnTo>
                  <a:lnTo>
                    <a:pt x="154271" y="639076"/>
                  </a:lnTo>
                  <a:lnTo>
                    <a:pt x="154698" y="633880"/>
                  </a:lnTo>
                  <a:lnTo>
                    <a:pt x="155116" y="628684"/>
                  </a:lnTo>
                  <a:lnTo>
                    <a:pt x="155527" y="623488"/>
                  </a:lnTo>
                  <a:lnTo>
                    <a:pt x="155930" y="618293"/>
                  </a:lnTo>
                  <a:lnTo>
                    <a:pt x="156326" y="613097"/>
                  </a:lnTo>
                  <a:lnTo>
                    <a:pt x="156715" y="607901"/>
                  </a:lnTo>
                  <a:lnTo>
                    <a:pt x="157094" y="602706"/>
                  </a:lnTo>
                  <a:lnTo>
                    <a:pt x="157467" y="597510"/>
                  </a:lnTo>
                  <a:lnTo>
                    <a:pt x="157834" y="592314"/>
                  </a:lnTo>
                  <a:lnTo>
                    <a:pt x="158193" y="587118"/>
                  </a:lnTo>
                  <a:lnTo>
                    <a:pt x="158545" y="581923"/>
                  </a:lnTo>
                  <a:lnTo>
                    <a:pt x="158888" y="576727"/>
                  </a:lnTo>
                  <a:lnTo>
                    <a:pt x="159225" y="571531"/>
                  </a:lnTo>
                  <a:lnTo>
                    <a:pt x="159555" y="566335"/>
                  </a:lnTo>
                  <a:lnTo>
                    <a:pt x="159878" y="561140"/>
                  </a:lnTo>
                  <a:lnTo>
                    <a:pt x="160194" y="555944"/>
                  </a:lnTo>
                  <a:lnTo>
                    <a:pt x="160500" y="550748"/>
                  </a:lnTo>
                  <a:lnTo>
                    <a:pt x="160800" y="545552"/>
                  </a:lnTo>
                  <a:lnTo>
                    <a:pt x="161091" y="540357"/>
                  </a:lnTo>
                  <a:lnTo>
                    <a:pt x="161376" y="535161"/>
                  </a:lnTo>
                  <a:lnTo>
                    <a:pt x="161651" y="529965"/>
                  </a:lnTo>
                  <a:lnTo>
                    <a:pt x="161917" y="524769"/>
                  </a:lnTo>
                  <a:lnTo>
                    <a:pt x="162174" y="519574"/>
                  </a:lnTo>
                  <a:lnTo>
                    <a:pt x="162423" y="514378"/>
                  </a:lnTo>
                  <a:lnTo>
                    <a:pt x="162664" y="509182"/>
                  </a:lnTo>
                  <a:lnTo>
                    <a:pt x="162894" y="503986"/>
                  </a:lnTo>
                  <a:lnTo>
                    <a:pt x="163114" y="498791"/>
                  </a:lnTo>
                  <a:lnTo>
                    <a:pt x="163325" y="493595"/>
                  </a:lnTo>
                  <a:lnTo>
                    <a:pt x="163526" y="488399"/>
                  </a:lnTo>
                  <a:lnTo>
                    <a:pt x="163719" y="483203"/>
                  </a:lnTo>
                  <a:lnTo>
                    <a:pt x="163900" y="478008"/>
                  </a:lnTo>
                  <a:lnTo>
                    <a:pt x="164071" y="472812"/>
                  </a:lnTo>
                  <a:lnTo>
                    <a:pt x="164233" y="467616"/>
                  </a:lnTo>
                  <a:lnTo>
                    <a:pt x="164386" y="462420"/>
                  </a:lnTo>
                  <a:lnTo>
                    <a:pt x="164530" y="457225"/>
                  </a:lnTo>
                  <a:lnTo>
                    <a:pt x="164663" y="452029"/>
                  </a:lnTo>
                  <a:lnTo>
                    <a:pt x="164786" y="446833"/>
                  </a:lnTo>
                  <a:lnTo>
                    <a:pt x="164901" y="441638"/>
                  </a:lnTo>
                  <a:lnTo>
                    <a:pt x="165008" y="436442"/>
                  </a:lnTo>
                  <a:lnTo>
                    <a:pt x="165106" y="431246"/>
                  </a:lnTo>
                  <a:lnTo>
                    <a:pt x="165195" y="426050"/>
                  </a:lnTo>
                  <a:lnTo>
                    <a:pt x="165276" y="420855"/>
                  </a:lnTo>
                  <a:lnTo>
                    <a:pt x="165350" y="415659"/>
                  </a:lnTo>
                  <a:lnTo>
                    <a:pt x="165418" y="410463"/>
                  </a:lnTo>
                  <a:lnTo>
                    <a:pt x="165479" y="405267"/>
                  </a:lnTo>
                  <a:lnTo>
                    <a:pt x="165532" y="400072"/>
                  </a:lnTo>
                  <a:lnTo>
                    <a:pt x="165579" y="394876"/>
                  </a:lnTo>
                  <a:lnTo>
                    <a:pt x="165622" y="389680"/>
                  </a:lnTo>
                  <a:lnTo>
                    <a:pt x="165660" y="384484"/>
                  </a:lnTo>
                  <a:lnTo>
                    <a:pt x="165693" y="379289"/>
                  </a:lnTo>
                  <a:lnTo>
                    <a:pt x="165722" y="374093"/>
                  </a:lnTo>
                  <a:lnTo>
                    <a:pt x="165747" y="368897"/>
                  </a:lnTo>
                  <a:lnTo>
                    <a:pt x="165769" y="363701"/>
                  </a:lnTo>
                  <a:lnTo>
                    <a:pt x="165788" y="358506"/>
                  </a:lnTo>
                  <a:lnTo>
                    <a:pt x="165805" y="353310"/>
                  </a:lnTo>
                  <a:lnTo>
                    <a:pt x="165819" y="348114"/>
                  </a:lnTo>
                  <a:lnTo>
                    <a:pt x="165832" y="342918"/>
                  </a:lnTo>
                  <a:lnTo>
                    <a:pt x="165843" y="337723"/>
                  </a:lnTo>
                  <a:lnTo>
                    <a:pt x="165854" y="332527"/>
                  </a:lnTo>
                  <a:lnTo>
                    <a:pt x="165864" y="327331"/>
                  </a:lnTo>
                  <a:lnTo>
                    <a:pt x="165873" y="322135"/>
                  </a:lnTo>
                  <a:lnTo>
                    <a:pt x="165882" y="316940"/>
                  </a:lnTo>
                  <a:lnTo>
                    <a:pt x="165892" y="311744"/>
                  </a:lnTo>
                  <a:lnTo>
                    <a:pt x="165901" y="306548"/>
                  </a:lnTo>
                  <a:lnTo>
                    <a:pt x="165912" y="301353"/>
                  </a:lnTo>
                  <a:lnTo>
                    <a:pt x="165923" y="296157"/>
                  </a:lnTo>
                  <a:lnTo>
                    <a:pt x="165935" y="290961"/>
                  </a:lnTo>
                  <a:lnTo>
                    <a:pt x="165947" y="285765"/>
                  </a:lnTo>
                  <a:lnTo>
                    <a:pt x="165961" y="280570"/>
                  </a:lnTo>
                  <a:lnTo>
                    <a:pt x="165976" y="275374"/>
                  </a:lnTo>
                  <a:lnTo>
                    <a:pt x="165993" y="270178"/>
                  </a:lnTo>
                  <a:lnTo>
                    <a:pt x="166011" y="264982"/>
                  </a:lnTo>
                  <a:lnTo>
                    <a:pt x="166030" y="259787"/>
                  </a:lnTo>
                  <a:lnTo>
                    <a:pt x="166051" y="254591"/>
                  </a:lnTo>
                  <a:lnTo>
                    <a:pt x="166073" y="249395"/>
                  </a:lnTo>
                  <a:lnTo>
                    <a:pt x="166097" y="244199"/>
                  </a:lnTo>
                  <a:lnTo>
                    <a:pt x="166123" y="239004"/>
                  </a:lnTo>
                  <a:lnTo>
                    <a:pt x="166150" y="233808"/>
                  </a:lnTo>
                  <a:lnTo>
                    <a:pt x="166178" y="228612"/>
                  </a:lnTo>
                  <a:lnTo>
                    <a:pt x="166208" y="223416"/>
                  </a:lnTo>
                  <a:lnTo>
                    <a:pt x="166240" y="218221"/>
                  </a:lnTo>
                  <a:lnTo>
                    <a:pt x="166273" y="213025"/>
                  </a:lnTo>
                  <a:lnTo>
                    <a:pt x="166308" y="207829"/>
                  </a:lnTo>
                  <a:lnTo>
                    <a:pt x="166344" y="202633"/>
                  </a:lnTo>
                  <a:lnTo>
                    <a:pt x="166381" y="197438"/>
                  </a:lnTo>
                  <a:lnTo>
                    <a:pt x="166420" y="192242"/>
                  </a:lnTo>
                  <a:lnTo>
                    <a:pt x="166461" y="187046"/>
                  </a:lnTo>
                  <a:lnTo>
                    <a:pt x="166503" y="181850"/>
                  </a:lnTo>
                  <a:lnTo>
                    <a:pt x="166546" y="176655"/>
                  </a:lnTo>
                  <a:lnTo>
                    <a:pt x="166590" y="171459"/>
                  </a:lnTo>
                  <a:lnTo>
                    <a:pt x="166636" y="166263"/>
                  </a:lnTo>
                  <a:lnTo>
                    <a:pt x="166683" y="161067"/>
                  </a:lnTo>
                  <a:lnTo>
                    <a:pt x="166731" y="155872"/>
                  </a:lnTo>
                  <a:lnTo>
                    <a:pt x="166780" y="150676"/>
                  </a:lnTo>
                  <a:lnTo>
                    <a:pt x="166831" y="145480"/>
                  </a:lnTo>
                  <a:lnTo>
                    <a:pt x="166882" y="140285"/>
                  </a:lnTo>
                  <a:lnTo>
                    <a:pt x="166934" y="135089"/>
                  </a:lnTo>
                  <a:lnTo>
                    <a:pt x="166987" y="129893"/>
                  </a:lnTo>
                  <a:lnTo>
                    <a:pt x="167041" y="124697"/>
                  </a:lnTo>
                  <a:lnTo>
                    <a:pt x="167095" y="119502"/>
                  </a:lnTo>
                  <a:lnTo>
                    <a:pt x="167150" y="114306"/>
                  </a:lnTo>
                  <a:lnTo>
                    <a:pt x="167206" y="109110"/>
                  </a:lnTo>
                  <a:lnTo>
                    <a:pt x="167262" y="103914"/>
                  </a:lnTo>
                  <a:lnTo>
                    <a:pt x="167318" y="98719"/>
                  </a:lnTo>
                  <a:lnTo>
                    <a:pt x="167375" y="93523"/>
                  </a:lnTo>
                  <a:lnTo>
                    <a:pt x="167431" y="88327"/>
                  </a:lnTo>
                  <a:lnTo>
                    <a:pt x="167488" y="83131"/>
                  </a:lnTo>
                  <a:lnTo>
                    <a:pt x="167545" y="77936"/>
                  </a:lnTo>
                  <a:lnTo>
                    <a:pt x="167602" y="72740"/>
                  </a:lnTo>
                  <a:lnTo>
                    <a:pt x="167659" y="67544"/>
                  </a:lnTo>
                  <a:lnTo>
                    <a:pt x="167716" y="62348"/>
                  </a:lnTo>
                  <a:lnTo>
                    <a:pt x="167773" y="57153"/>
                  </a:lnTo>
                  <a:lnTo>
                    <a:pt x="167829" y="51957"/>
                  </a:lnTo>
                  <a:lnTo>
                    <a:pt x="167885" y="46761"/>
                  </a:lnTo>
                  <a:lnTo>
                    <a:pt x="167940" y="41565"/>
                  </a:lnTo>
                  <a:lnTo>
                    <a:pt x="167995" y="36370"/>
                  </a:lnTo>
                  <a:lnTo>
                    <a:pt x="168050" y="31174"/>
                  </a:lnTo>
                  <a:lnTo>
                    <a:pt x="168104" y="25978"/>
                  </a:lnTo>
                  <a:lnTo>
                    <a:pt x="168157" y="20782"/>
                  </a:lnTo>
                  <a:lnTo>
                    <a:pt x="168209" y="15587"/>
                  </a:lnTo>
                  <a:lnTo>
                    <a:pt x="168261" y="10391"/>
                  </a:lnTo>
                  <a:lnTo>
                    <a:pt x="168312" y="5195"/>
                  </a:lnTo>
                  <a:lnTo>
                    <a:pt x="168362" y="0"/>
                  </a:lnTo>
                  <a:lnTo>
                    <a:pt x="170260" y="0"/>
                  </a:lnTo>
                  <a:lnTo>
                    <a:pt x="170310" y="5195"/>
                  </a:lnTo>
                  <a:lnTo>
                    <a:pt x="170361" y="10391"/>
                  </a:lnTo>
                  <a:lnTo>
                    <a:pt x="170412" y="15587"/>
                  </a:lnTo>
                  <a:lnTo>
                    <a:pt x="170464" y="20782"/>
                  </a:lnTo>
                  <a:lnTo>
                    <a:pt x="170518" y="25978"/>
                  </a:lnTo>
                  <a:lnTo>
                    <a:pt x="170572" y="31174"/>
                  </a:lnTo>
                  <a:lnTo>
                    <a:pt x="170626" y="36370"/>
                  </a:lnTo>
                  <a:lnTo>
                    <a:pt x="170681" y="41565"/>
                  </a:lnTo>
                  <a:lnTo>
                    <a:pt x="170736" y="46761"/>
                  </a:lnTo>
                  <a:lnTo>
                    <a:pt x="170792" y="51957"/>
                  </a:lnTo>
                  <a:lnTo>
                    <a:pt x="170849" y="57153"/>
                  </a:lnTo>
                  <a:lnTo>
                    <a:pt x="170905" y="62348"/>
                  </a:lnTo>
                  <a:lnTo>
                    <a:pt x="170962" y="67544"/>
                  </a:lnTo>
                  <a:lnTo>
                    <a:pt x="171019" y="72740"/>
                  </a:lnTo>
                  <a:lnTo>
                    <a:pt x="171076" y="77936"/>
                  </a:lnTo>
                  <a:lnTo>
                    <a:pt x="171133" y="83131"/>
                  </a:lnTo>
                  <a:lnTo>
                    <a:pt x="171190" y="88327"/>
                  </a:lnTo>
                  <a:lnTo>
                    <a:pt x="171247" y="93523"/>
                  </a:lnTo>
                  <a:lnTo>
                    <a:pt x="171303" y="98719"/>
                  </a:lnTo>
                  <a:lnTo>
                    <a:pt x="171360" y="103914"/>
                  </a:lnTo>
                  <a:lnTo>
                    <a:pt x="171416" y="109110"/>
                  </a:lnTo>
                  <a:lnTo>
                    <a:pt x="171471" y="114306"/>
                  </a:lnTo>
                  <a:lnTo>
                    <a:pt x="171526" y="119502"/>
                  </a:lnTo>
                  <a:lnTo>
                    <a:pt x="171581" y="124697"/>
                  </a:lnTo>
                  <a:lnTo>
                    <a:pt x="171634" y="129893"/>
                  </a:lnTo>
                  <a:lnTo>
                    <a:pt x="171687" y="135089"/>
                  </a:lnTo>
                  <a:lnTo>
                    <a:pt x="171739" y="140285"/>
                  </a:lnTo>
                  <a:lnTo>
                    <a:pt x="171791" y="145480"/>
                  </a:lnTo>
                  <a:lnTo>
                    <a:pt x="171841" y="150676"/>
                  </a:lnTo>
                  <a:lnTo>
                    <a:pt x="171890" y="155872"/>
                  </a:lnTo>
                  <a:lnTo>
                    <a:pt x="171938" y="161067"/>
                  </a:lnTo>
                  <a:lnTo>
                    <a:pt x="171985" y="166263"/>
                  </a:lnTo>
                  <a:lnTo>
                    <a:pt x="172031" y="171459"/>
                  </a:lnTo>
                  <a:lnTo>
                    <a:pt x="172076" y="176655"/>
                  </a:lnTo>
                  <a:lnTo>
                    <a:pt x="172119" y="181850"/>
                  </a:lnTo>
                  <a:lnTo>
                    <a:pt x="172160" y="187046"/>
                  </a:lnTo>
                  <a:lnTo>
                    <a:pt x="172201" y="192242"/>
                  </a:lnTo>
                  <a:lnTo>
                    <a:pt x="172240" y="197438"/>
                  </a:lnTo>
                  <a:lnTo>
                    <a:pt x="172278" y="202633"/>
                  </a:lnTo>
                  <a:lnTo>
                    <a:pt x="172314" y="207829"/>
                  </a:lnTo>
                  <a:lnTo>
                    <a:pt x="172348" y="213025"/>
                  </a:lnTo>
                  <a:lnTo>
                    <a:pt x="172382" y="218221"/>
                  </a:lnTo>
                  <a:lnTo>
                    <a:pt x="172413" y="223416"/>
                  </a:lnTo>
                  <a:lnTo>
                    <a:pt x="172443" y="228612"/>
                  </a:lnTo>
                  <a:lnTo>
                    <a:pt x="172472" y="233808"/>
                  </a:lnTo>
                  <a:lnTo>
                    <a:pt x="172499" y="239004"/>
                  </a:lnTo>
                  <a:lnTo>
                    <a:pt x="172524" y="244199"/>
                  </a:lnTo>
                  <a:lnTo>
                    <a:pt x="172548" y="249395"/>
                  </a:lnTo>
                  <a:lnTo>
                    <a:pt x="172570" y="254591"/>
                  </a:lnTo>
                  <a:lnTo>
                    <a:pt x="172591" y="259787"/>
                  </a:lnTo>
                  <a:lnTo>
                    <a:pt x="172610" y="264982"/>
                  </a:lnTo>
                  <a:lnTo>
                    <a:pt x="172628" y="270178"/>
                  </a:lnTo>
                  <a:lnTo>
                    <a:pt x="172645" y="275374"/>
                  </a:lnTo>
                  <a:lnTo>
                    <a:pt x="172660" y="280570"/>
                  </a:lnTo>
                  <a:lnTo>
                    <a:pt x="172674" y="285765"/>
                  </a:lnTo>
                  <a:lnTo>
                    <a:pt x="172687" y="290961"/>
                  </a:lnTo>
                  <a:lnTo>
                    <a:pt x="172699" y="296157"/>
                  </a:lnTo>
                  <a:lnTo>
                    <a:pt x="172710" y="301353"/>
                  </a:lnTo>
                  <a:lnTo>
                    <a:pt x="172720" y="306548"/>
                  </a:lnTo>
                  <a:lnTo>
                    <a:pt x="172730" y="311744"/>
                  </a:lnTo>
                  <a:lnTo>
                    <a:pt x="172739" y="316940"/>
                  </a:lnTo>
                  <a:lnTo>
                    <a:pt x="172748" y="322135"/>
                  </a:lnTo>
                  <a:lnTo>
                    <a:pt x="172758" y="327331"/>
                  </a:lnTo>
                  <a:lnTo>
                    <a:pt x="172768" y="332527"/>
                  </a:lnTo>
                  <a:lnTo>
                    <a:pt x="172778" y="337723"/>
                  </a:lnTo>
                  <a:lnTo>
                    <a:pt x="172790" y="342918"/>
                  </a:lnTo>
                  <a:lnTo>
                    <a:pt x="172802" y="348114"/>
                  </a:lnTo>
                  <a:lnTo>
                    <a:pt x="172817" y="353310"/>
                  </a:lnTo>
                  <a:lnTo>
                    <a:pt x="172834" y="358506"/>
                  </a:lnTo>
                  <a:lnTo>
                    <a:pt x="172853" y="363701"/>
                  </a:lnTo>
                  <a:lnTo>
                    <a:pt x="172875" y="368897"/>
                  </a:lnTo>
                  <a:lnTo>
                    <a:pt x="172900" y="374093"/>
                  </a:lnTo>
                  <a:lnTo>
                    <a:pt x="172928" y="379289"/>
                  </a:lnTo>
                  <a:lnTo>
                    <a:pt x="172961" y="384484"/>
                  </a:lnTo>
                  <a:lnTo>
                    <a:pt x="172999" y="389680"/>
                  </a:lnTo>
                  <a:lnTo>
                    <a:pt x="173042" y="394876"/>
                  </a:lnTo>
                  <a:lnTo>
                    <a:pt x="173090" y="400072"/>
                  </a:lnTo>
                  <a:lnTo>
                    <a:pt x="173143" y="405267"/>
                  </a:lnTo>
                  <a:lnTo>
                    <a:pt x="173204" y="410463"/>
                  </a:lnTo>
                  <a:lnTo>
                    <a:pt x="173271" y="415659"/>
                  </a:lnTo>
                  <a:lnTo>
                    <a:pt x="173345" y="420855"/>
                  </a:lnTo>
                  <a:lnTo>
                    <a:pt x="173426" y="426050"/>
                  </a:lnTo>
                  <a:lnTo>
                    <a:pt x="173515" y="431246"/>
                  </a:lnTo>
                  <a:lnTo>
                    <a:pt x="173614" y="436442"/>
                  </a:lnTo>
                  <a:lnTo>
                    <a:pt x="173720" y="441638"/>
                  </a:lnTo>
                  <a:lnTo>
                    <a:pt x="173835" y="446833"/>
                  </a:lnTo>
                  <a:lnTo>
                    <a:pt x="173959" y="452029"/>
                  </a:lnTo>
                  <a:lnTo>
                    <a:pt x="174091" y="457225"/>
                  </a:lnTo>
                  <a:lnTo>
                    <a:pt x="174235" y="462420"/>
                  </a:lnTo>
                  <a:lnTo>
                    <a:pt x="174388" y="467616"/>
                  </a:lnTo>
                  <a:lnTo>
                    <a:pt x="174550" y="472812"/>
                  </a:lnTo>
                  <a:lnTo>
                    <a:pt x="174721" y="478008"/>
                  </a:lnTo>
                  <a:lnTo>
                    <a:pt x="174903" y="483203"/>
                  </a:lnTo>
                  <a:lnTo>
                    <a:pt x="175095" y="488399"/>
                  </a:lnTo>
                  <a:lnTo>
                    <a:pt x="175297" y="493595"/>
                  </a:lnTo>
                  <a:lnTo>
                    <a:pt x="175508" y="498791"/>
                  </a:lnTo>
                  <a:lnTo>
                    <a:pt x="175728" y="503986"/>
                  </a:lnTo>
                  <a:lnTo>
                    <a:pt x="175958" y="509182"/>
                  </a:lnTo>
                  <a:lnTo>
                    <a:pt x="176198" y="514378"/>
                  </a:lnTo>
                  <a:lnTo>
                    <a:pt x="176447" y="519574"/>
                  </a:lnTo>
                  <a:lnTo>
                    <a:pt x="176705" y="524769"/>
                  </a:lnTo>
                  <a:lnTo>
                    <a:pt x="176971" y="529965"/>
                  </a:lnTo>
                  <a:lnTo>
                    <a:pt x="177246" y="535161"/>
                  </a:lnTo>
                  <a:lnTo>
                    <a:pt x="177530" y="540357"/>
                  </a:lnTo>
                  <a:lnTo>
                    <a:pt x="177822" y="545552"/>
                  </a:lnTo>
                  <a:lnTo>
                    <a:pt x="178121" y="550748"/>
                  </a:lnTo>
                  <a:lnTo>
                    <a:pt x="178428" y="555944"/>
                  </a:lnTo>
                  <a:lnTo>
                    <a:pt x="178743" y="561140"/>
                  </a:lnTo>
                  <a:lnTo>
                    <a:pt x="179066" y="566335"/>
                  </a:lnTo>
                  <a:lnTo>
                    <a:pt x="179396" y="571531"/>
                  </a:lnTo>
                  <a:lnTo>
                    <a:pt x="179733" y="576727"/>
                  </a:lnTo>
                  <a:lnTo>
                    <a:pt x="180077" y="581923"/>
                  </a:lnTo>
                  <a:lnTo>
                    <a:pt x="180429" y="587118"/>
                  </a:lnTo>
                  <a:lnTo>
                    <a:pt x="180788" y="592314"/>
                  </a:lnTo>
                  <a:lnTo>
                    <a:pt x="181154" y="597510"/>
                  </a:lnTo>
                  <a:lnTo>
                    <a:pt x="181527" y="602706"/>
                  </a:lnTo>
                  <a:lnTo>
                    <a:pt x="181907" y="607901"/>
                  </a:lnTo>
                  <a:lnTo>
                    <a:pt x="182295" y="613097"/>
                  </a:lnTo>
                  <a:lnTo>
                    <a:pt x="182691" y="618293"/>
                  </a:lnTo>
                  <a:lnTo>
                    <a:pt x="183095" y="623488"/>
                  </a:lnTo>
                  <a:lnTo>
                    <a:pt x="183505" y="628684"/>
                  </a:lnTo>
                  <a:lnTo>
                    <a:pt x="183923" y="633880"/>
                  </a:lnTo>
                  <a:lnTo>
                    <a:pt x="184350" y="639076"/>
                  </a:lnTo>
                  <a:lnTo>
                    <a:pt x="184786" y="644271"/>
                  </a:lnTo>
                  <a:lnTo>
                    <a:pt x="185228" y="649467"/>
                  </a:lnTo>
                  <a:lnTo>
                    <a:pt x="185678" y="654663"/>
                  </a:lnTo>
                  <a:lnTo>
                    <a:pt x="186135" y="659859"/>
                  </a:lnTo>
                  <a:lnTo>
                    <a:pt x="186601" y="665054"/>
                  </a:lnTo>
                  <a:lnTo>
                    <a:pt x="187074" y="670250"/>
                  </a:lnTo>
                  <a:lnTo>
                    <a:pt x="187553" y="675446"/>
                  </a:lnTo>
                  <a:lnTo>
                    <a:pt x="188039" y="680642"/>
                  </a:lnTo>
                  <a:lnTo>
                    <a:pt x="188529" y="685837"/>
                  </a:lnTo>
                  <a:lnTo>
                    <a:pt x="189027" y="691033"/>
                  </a:lnTo>
                  <a:lnTo>
                    <a:pt x="189528" y="696229"/>
                  </a:lnTo>
                  <a:lnTo>
                    <a:pt x="190033" y="701425"/>
                  </a:lnTo>
                  <a:lnTo>
                    <a:pt x="190540" y="706620"/>
                  </a:lnTo>
                  <a:lnTo>
                    <a:pt x="191050" y="711816"/>
                  </a:lnTo>
                  <a:lnTo>
                    <a:pt x="191562" y="717012"/>
                  </a:lnTo>
                  <a:lnTo>
                    <a:pt x="192074" y="722208"/>
                  </a:lnTo>
                  <a:lnTo>
                    <a:pt x="192585" y="727403"/>
                  </a:lnTo>
                  <a:lnTo>
                    <a:pt x="193095" y="732599"/>
                  </a:lnTo>
                  <a:lnTo>
                    <a:pt x="193604" y="737795"/>
                  </a:lnTo>
                  <a:lnTo>
                    <a:pt x="194109" y="742991"/>
                  </a:lnTo>
                  <a:lnTo>
                    <a:pt x="194611" y="748186"/>
                  </a:lnTo>
                  <a:lnTo>
                    <a:pt x="195110" y="753382"/>
                  </a:lnTo>
                  <a:lnTo>
                    <a:pt x="195605" y="758578"/>
                  </a:lnTo>
                  <a:lnTo>
                    <a:pt x="196096" y="763774"/>
                  </a:lnTo>
                  <a:lnTo>
                    <a:pt x="196581" y="768969"/>
                  </a:lnTo>
                  <a:lnTo>
                    <a:pt x="197063" y="774165"/>
                  </a:lnTo>
                  <a:lnTo>
                    <a:pt x="197542" y="779361"/>
                  </a:lnTo>
                  <a:lnTo>
                    <a:pt x="198017" y="784556"/>
                  </a:lnTo>
                  <a:lnTo>
                    <a:pt x="198490" y="789752"/>
                  </a:lnTo>
                  <a:lnTo>
                    <a:pt x="198962" y="794948"/>
                  </a:lnTo>
                  <a:lnTo>
                    <a:pt x="199433" y="800144"/>
                  </a:lnTo>
                  <a:lnTo>
                    <a:pt x="199905" y="805339"/>
                  </a:lnTo>
                  <a:lnTo>
                    <a:pt x="200379" y="810535"/>
                  </a:lnTo>
                  <a:lnTo>
                    <a:pt x="200857" y="815731"/>
                  </a:lnTo>
                  <a:lnTo>
                    <a:pt x="201342" y="820927"/>
                  </a:lnTo>
                  <a:lnTo>
                    <a:pt x="201835" y="826122"/>
                  </a:lnTo>
                  <a:lnTo>
                    <a:pt x="202336" y="831318"/>
                  </a:lnTo>
                  <a:lnTo>
                    <a:pt x="202848" y="836514"/>
                  </a:lnTo>
                  <a:lnTo>
                    <a:pt x="203373" y="841710"/>
                  </a:lnTo>
                  <a:lnTo>
                    <a:pt x="203916" y="846905"/>
                  </a:lnTo>
                  <a:lnTo>
                    <a:pt x="204476" y="852101"/>
                  </a:lnTo>
                  <a:lnTo>
                    <a:pt x="205053" y="857297"/>
                  </a:lnTo>
                  <a:lnTo>
                    <a:pt x="205649" y="862493"/>
                  </a:lnTo>
                  <a:lnTo>
                    <a:pt x="206267" y="867688"/>
                  </a:lnTo>
                  <a:lnTo>
                    <a:pt x="206913" y="872884"/>
                  </a:lnTo>
                  <a:lnTo>
                    <a:pt x="207581" y="878080"/>
                  </a:lnTo>
                  <a:lnTo>
                    <a:pt x="208272" y="883276"/>
                  </a:lnTo>
                  <a:lnTo>
                    <a:pt x="208988" y="888471"/>
                  </a:lnTo>
                  <a:lnTo>
                    <a:pt x="209730" y="893667"/>
                  </a:lnTo>
                  <a:lnTo>
                    <a:pt x="210502" y="898863"/>
                  </a:lnTo>
                  <a:lnTo>
                    <a:pt x="211298" y="904059"/>
                  </a:lnTo>
                  <a:lnTo>
                    <a:pt x="212118" y="909254"/>
                  </a:lnTo>
                  <a:lnTo>
                    <a:pt x="212960" y="914450"/>
                  </a:lnTo>
                  <a:lnTo>
                    <a:pt x="213828" y="919646"/>
                  </a:lnTo>
                  <a:lnTo>
                    <a:pt x="214720" y="924841"/>
                  </a:lnTo>
                  <a:lnTo>
                    <a:pt x="215630" y="930037"/>
                  </a:lnTo>
                  <a:lnTo>
                    <a:pt x="216558" y="935233"/>
                  </a:lnTo>
                  <a:lnTo>
                    <a:pt x="217502" y="940429"/>
                  </a:lnTo>
                  <a:lnTo>
                    <a:pt x="218462" y="945624"/>
                  </a:lnTo>
                  <a:lnTo>
                    <a:pt x="219436" y="950820"/>
                  </a:lnTo>
                  <a:lnTo>
                    <a:pt x="220418" y="956016"/>
                  </a:lnTo>
                  <a:lnTo>
                    <a:pt x="221409" y="961212"/>
                  </a:lnTo>
                  <a:lnTo>
                    <a:pt x="222405" y="966407"/>
                  </a:lnTo>
                  <a:lnTo>
                    <a:pt x="223406" y="971603"/>
                  </a:lnTo>
                  <a:lnTo>
                    <a:pt x="224408" y="976799"/>
                  </a:lnTo>
                  <a:lnTo>
                    <a:pt x="225410" y="981995"/>
                  </a:lnTo>
                  <a:lnTo>
                    <a:pt x="226409" y="987190"/>
                  </a:lnTo>
                  <a:lnTo>
                    <a:pt x="227406" y="992386"/>
                  </a:lnTo>
                  <a:lnTo>
                    <a:pt x="228396" y="997582"/>
                  </a:lnTo>
                  <a:lnTo>
                    <a:pt x="229381" y="1002778"/>
                  </a:lnTo>
                  <a:lnTo>
                    <a:pt x="230358" y="1007973"/>
                  </a:lnTo>
                  <a:lnTo>
                    <a:pt x="231328" y="1013169"/>
                  </a:lnTo>
                  <a:lnTo>
                    <a:pt x="232291" y="1018365"/>
                  </a:lnTo>
                  <a:lnTo>
                    <a:pt x="233245" y="1023561"/>
                  </a:lnTo>
                  <a:lnTo>
                    <a:pt x="234191" y="1028756"/>
                  </a:lnTo>
                  <a:lnTo>
                    <a:pt x="235130" y="1033952"/>
                  </a:lnTo>
                  <a:lnTo>
                    <a:pt x="236063" y="1039148"/>
                  </a:lnTo>
                  <a:lnTo>
                    <a:pt x="236991" y="1044344"/>
                  </a:lnTo>
                  <a:lnTo>
                    <a:pt x="237913" y="1049539"/>
                  </a:lnTo>
                  <a:lnTo>
                    <a:pt x="238833" y="1054735"/>
                  </a:lnTo>
                  <a:lnTo>
                    <a:pt x="239752" y="1059931"/>
                  </a:lnTo>
                  <a:lnTo>
                    <a:pt x="240672" y="1065127"/>
                  </a:lnTo>
                  <a:lnTo>
                    <a:pt x="241593" y="1070322"/>
                  </a:lnTo>
                  <a:lnTo>
                    <a:pt x="242518" y="1075518"/>
                  </a:lnTo>
                  <a:lnTo>
                    <a:pt x="243450" y="1080714"/>
                  </a:lnTo>
                  <a:lnTo>
                    <a:pt x="244389" y="1085909"/>
                  </a:lnTo>
                  <a:lnTo>
                    <a:pt x="245337" y="1091105"/>
                  </a:lnTo>
                  <a:lnTo>
                    <a:pt x="246295" y="1096301"/>
                  </a:lnTo>
                  <a:lnTo>
                    <a:pt x="247269" y="1101497"/>
                  </a:lnTo>
                  <a:lnTo>
                    <a:pt x="248256" y="1106692"/>
                  </a:lnTo>
                  <a:lnTo>
                    <a:pt x="249258" y="1111888"/>
                  </a:lnTo>
                  <a:lnTo>
                    <a:pt x="250276" y="1117084"/>
                  </a:lnTo>
                  <a:lnTo>
                    <a:pt x="251311" y="1122280"/>
                  </a:lnTo>
                  <a:lnTo>
                    <a:pt x="252368" y="1127475"/>
                  </a:lnTo>
                  <a:lnTo>
                    <a:pt x="253444" y="1132671"/>
                  </a:lnTo>
                  <a:lnTo>
                    <a:pt x="254538" y="1137867"/>
                  </a:lnTo>
                  <a:lnTo>
                    <a:pt x="255651" y="1143063"/>
                  </a:lnTo>
                  <a:lnTo>
                    <a:pt x="256782" y="1148258"/>
                  </a:lnTo>
                  <a:lnTo>
                    <a:pt x="257938" y="1153454"/>
                  </a:lnTo>
                  <a:lnTo>
                    <a:pt x="259112" y="1158650"/>
                  </a:lnTo>
                  <a:lnTo>
                    <a:pt x="260304" y="1163846"/>
                  </a:lnTo>
                  <a:lnTo>
                    <a:pt x="261514" y="1169041"/>
                  </a:lnTo>
                  <a:lnTo>
                    <a:pt x="262741" y="1174237"/>
                  </a:lnTo>
                  <a:lnTo>
                    <a:pt x="263988" y="1179433"/>
                  </a:lnTo>
                  <a:lnTo>
                    <a:pt x="265251" y="1184629"/>
                  </a:lnTo>
                  <a:lnTo>
                    <a:pt x="266528" y="1189824"/>
                  </a:lnTo>
                  <a:lnTo>
                    <a:pt x="267819" y="1195020"/>
                  </a:lnTo>
                  <a:lnTo>
                    <a:pt x="269123" y="1200216"/>
                  </a:lnTo>
                  <a:lnTo>
                    <a:pt x="270443" y="1205412"/>
                  </a:lnTo>
                  <a:lnTo>
                    <a:pt x="271774" y="1210607"/>
                  </a:lnTo>
                  <a:lnTo>
                    <a:pt x="273115" y="1215803"/>
                  </a:lnTo>
                  <a:lnTo>
                    <a:pt x="274466" y="1220999"/>
                  </a:lnTo>
                  <a:lnTo>
                    <a:pt x="275826" y="1226195"/>
                  </a:lnTo>
                  <a:lnTo>
                    <a:pt x="277197" y="1231390"/>
                  </a:lnTo>
                  <a:lnTo>
                    <a:pt x="278574" y="1236586"/>
                  </a:lnTo>
                  <a:lnTo>
                    <a:pt x="279958" y="1241782"/>
                  </a:lnTo>
                  <a:lnTo>
                    <a:pt x="281347" y="1246977"/>
                  </a:lnTo>
                  <a:lnTo>
                    <a:pt x="282743" y="1252173"/>
                  </a:lnTo>
                  <a:lnTo>
                    <a:pt x="284143" y="1257369"/>
                  </a:lnTo>
                  <a:lnTo>
                    <a:pt x="285547" y="1262565"/>
                  </a:lnTo>
                  <a:lnTo>
                    <a:pt x="286954" y="1267760"/>
                  </a:lnTo>
                  <a:lnTo>
                    <a:pt x="288362" y="1272956"/>
                  </a:lnTo>
                  <a:lnTo>
                    <a:pt x="289771" y="1278152"/>
                  </a:lnTo>
                  <a:lnTo>
                    <a:pt x="291180" y="1283348"/>
                  </a:lnTo>
                  <a:lnTo>
                    <a:pt x="292587" y="1288543"/>
                  </a:lnTo>
                  <a:lnTo>
                    <a:pt x="293991" y="1293739"/>
                  </a:lnTo>
                  <a:lnTo>
                    <a:pt x="295391" y="1298935"/>
                  </a:lnTo>
                  <a:lnTo>
                    <a:pt x="296786" y="1304131"/>
                  </a:lnTo>
                  <a:lnTo>
                    <a:pt x="298171" y="1309326"/>
                  </a:lnTo>
                  <a:lnTo>
                    <a:pt x="299548" y="1314522"/>
                  </a:lnTo>
                  <a:lnTo>
                    <a:pt x="300915" y="1319718"/>
                  </a:lnTo>
                  <a:lnTo>
                    <a:pt x="302269" y="1324914"/>
                  </a:lnTo>
                  <a:lnTo>
                    <a:pt x="303608" y="1330109"/>
                  </a:lnTo>
                  <a:lnTo>
                    <a:pt x="304928" y="1335305"/>
                  </a:lnTo>
                  <a:lnTo>
                    <a:pt x="306230" y="1340501"/>
                  </a:lnTo>
                  <a:lnTo>
                    <a:pt x="307512" y="1345697"/>
                  </a:lnTo>
                  <a:lnTo>
                    <a:pt x="308773" y="1350892"/>
                  </a:lnTo>
                  <a:lnTo>
                    <a:pt x="310006" y="1356088"/>
                  </a:lnTo>
                  <a:lnTo>
                    <a:pt x="311210" y="1361284"/>
                  </a:lnTo>
                  <a:lnTo>
                    <a:pt x="312386" y="1366480"/>
                  </a:lnTo>
                  <a:lnTo>
                    <a:pt x="313534" y="1371675"/>
                  </a:lnTo>
                  <a:lnTo>
                    <a:pt x="314651" y="1376871"/>
                  </a:lnTo>
                  <a:lnTo>
                    <a:pt x="315730" y="1382067"/>
                  </a:lnTo>
                  <a:lnTo>
                    <a:pt x="316771" y="1387262"/>
                  </a:lnTo>
                  <a:lnTo>
                    <a:pt x="317776" y="1392458"/>
                  </a:lnTo>
                  <a:lnTo>
                    <a:pt x="318746" y="1397654"/>
                  </a:lnTo>
                  <a:lnTo>
                    <a:pt x="319679" y="1402850"/>
                  </a:lnTo>
                  <a:lnTo>
                    <a:pt x="320565" y="1408045"/>
                  </a:lnTo>
                  <a:lnTo>
                    <a:pt x="321409" y="1413241"/>
                  </a:lnTo>
                  <a:lnTo>
                    <a:pt x="322213" y="1418437"/>
                  </a:lnTo>
                  <a:lnTo>
                    <a:pt x="322978" y="1423633"/>
                  </a:lnTo>
                  <a:lnTo>
                    <a:pt x="323703" y="1428828"/>
                  </a:lnTo>
                  <a:lnTo>
                    <a:pt x="324379" y="1434024"/>
                  </a:lnTo>
                  <a:lnTo>
                    <a:pt x="325011" y="1439220"/>
                  </a:lnTo>
                  <a:lnTo>
                    <a:pt x="325605" y="1444416"/>
                  </a:lnTo>
                  <a:lnTo>
                    <a:pt x="326160" y="1449611"/>
                  </a:lnTo>
                  <a:lnTo>
                    <a:pt x="326677" y="1454807"/>
                  </a:lnTo>
                  <a:lnTo>
                    <a:pt x="327147" y="1460003"/>
                  </a:lnTo>
                  <a:lnTo>
                    <a:pt x="327579" y="1465199"/>
                  </a:lnTo>
                  <a:lnTo>
                    <a:pt x="327976" y="1470394"/>
                  </a:lnTo>
                  <a:lnTo>
                    <a:pt x="328341" y="1475590"/>
                  </a:lnTo>
                  <a:lnTo>
                    <a:pt x="328672" y="1480786"/>
                  </a:lnTo>
                  <a:lnTo>
                    <a:pt x="328965" y="1485982"/>
                  </a:lnTo>
                  <a:lnTo>
                    <a:pt x="329229" y="1491177"/>
                  </a:lnTo>
                  <a:lnTo>
                    <a:pt x="329467" y="1496373"/>
                  </a:lnTo>
                  <a:lnTo>
                    <a:pt x="329681" y="1501569"/>
                  </a:lnTo>
                  <a:lnTo>
                    <a:pt x="329872" y="1506765"/>
                  </a:lnTo>
                  <a:lnTo>
                    <a:pt x="330037" y="1511960"/>
                  </a:lnTo>
                  <a:lnTo>
                    <a:pt x="330185" y="1517156"/>
                  </a:lnTo>
                  <a:lnTo>
                    <a:pt x="330318" y="1522352"/>
                  </a:lnTo>
                  <a:lnTo>
                    <a:pt x="330438" y="1527548"/>
                  </a:lnTo>
                  <a:lnTo>
                    <a:pt x="330548" y="1532743"/>
                  </a:lnTo>
                  <a:lnTo>
                    <a:pt x="330647" y="1537939"/>
                  </a:lnTo>
                  <a:lnTo>
                    <a:pt x="330742" y="1543135"/>
                  </a:lnTo>
                  <a:lnTo>
                    <a:pt x="330833" y="1548330"/>
                  </a:lnTo>
                  <a:lnTo>
                    <a:pt x="330924" y="1553526"/>
                  </a:lnTo>
                  <a:lnTo>
                    <a:pt x="331016" y="1558722"/>
                  </a:lnTo>
                  <a:lnTo>
                    <a:pt x="331112" y="1563918"/>
                  </a:lnTo>
                  <a:lnTo>
                    <a:pt x="331215" y="1569113"/>
                  </a:lnTo>
                  <a:lnTo>
                    <a:pt x="331324" y="1574309"/>
                  </a:lnTo>
                  <a:lnTo>
                    <a:pt x="331442" y="1579505"/>
                  </a:lnTo>
                  <a:lnTo>
                    <a:pt x="331571" y="1584701"/>
                  </a:lnTo>
                  <a:lnTo>
                    <a:pt x="331714" y="1589896"/>
                  </a:lnTo>
                  <a:lnTo>
                    <a:pt x="331870" y="1595092"/>
                  </a:lnTo>
                  <a:lnTo>
                    <a:pt x="332040" y="1600288"/>
                  </a:lnTo>
                  <a:lnTo>
                    <a:pt x="332223" y="1605484"/>
                  </a:lnTo>
                  <a:lnTo>
                    <a:pt x="332421" y="1610679"/>
                  </a:lnTo>
                  <a:lnTo>
                    <a:pt x="332637" y="1615875"/>
                  </a:lnTo>
                  <a:lnTo>
                    <a:pt x="332868" y="1621071"/>
                  </a:lnTo>
                  <a:lnTo>
                    <a:pt x="333112" y="1626267"/>
                  </a:lnTo>
                  <a:lnTo>
                    <a:pt x="333369" y="1631462"/>
                  </a:lnTo>
                  <a:lnTo>
                    <a:pt x="333639" y="1636658"/>
                  </a:lnTo>
                  <a:lnTo>
                    <a:pt x="333923" y="1641854"/>
                  </a:lnTo>
                  <a:lnTo>
                    <a:pt x="334216" y="1647050"/>
                  </a:lnTo>
                  <a:lnTo>
                    <a:pt x="334517" y="1652245"/>
                  </a:lnTo>
                  <a:lnTo>
                    <a:pt x="334825" y="1657441"/>
                  </a:lnTo>
                  <a:lnTo>
                    <a:pt x="335137" y="1662637"/>
                  </a:lnTo>
                  <a:lnTo>
                    <a:pt x="335452" y="1667833"/>
                  </a:lnTo>
                  <a:lnTo>
                    <a:pt x="335766" y="1673028"/>
                  </a:lnTo>
                  <a:lnTo>
                    <a:pt x="336077" y="1678224"/>
                  </a:lnTo>
                  <a:lnTo>
                    <a:pt x="336383" y="1683420"/>
                  </a:lnTo>
                  <a:lnTo>
                    <a:pt x="336680" y="1688615"/>
                  </a:lnTo>
                  <a:lnTo>
                    <a:pt x="336965" y="1693811"/>
                  </a:lnTo>
                  <a:lnTo>
                    <a:pt x="337236" y="1699007"/>
                  </a:lnTo>
                  <a:lnTo>
                    <a:pt x="337491" y="1704203"/>
                  </a:lnTo>
                  <a:lnTo>
                    <a:pt x="337728" y="1709398"/>
                  </a:lnTo>
                  <a:lnTo>
                    <a:pt x="337941" y="1714594"/>
                  </a:lnTo>
                  <a:lnTo>
                    <a:pt x="338127" y="1719790"/>
                  </a:lnTo>
                  <a:lnTo>
                    <a:pt x="338287" y="1724986"/>
                  </a:lnTo>
                  <a:lnTo>
                    <a:pt x="338419" y="1730181"/>
                  </a:lnTo>
                  <a:lnTo>
                    <a:pt x="338523" y="1735377"/>
                  </a:lnTo>
                  <a:lnTo>
                    <a:pt x="338591" y="1740573"/>
                  </a:lnTo>
                  <a:lnTo>
                    <a:pt x="338622" y="1745769"/>
                  </a:lnTo>
                  <a:lnTo>
                    <a:pt x="338620" y="1750964"/>
                  </a:lnTo>
                  <a:lnTo>
                    <a:pt x="338584" y="1756160"/>
                  </a:lnTo>
                  <a:lnTo>
                    <a:pt x="338514" y="1761356"/>
                  </a:lnTo>
                  <a:lnTo>
                    <a:pt x="338403" y="1766552"/>
                  </a:lnTo>
                  <a:lnTo>
                    <a:pt x="338253" y="1771747"/>
                  </a:lnTo>
                  <a:lnTo>
                    <a:pt x="338070" y="1776943"/>
                  </a:lnTo>
                  <a:lnTo>
                    <a:pt x="337854" y="1782139"/>
                  </a:lnTo>
                  <a:lnTo>
                    <a:pt x="337606" y="1787335"/>
                  </a:lnTo>
                  <a:lnTo>
                    <a:pt x="337320" y="1792530"/>
                  </a:lnTo>
                  <a:lnTo>
                    <a:pt x="337002" y="1797726"/>
                  </a:lnTo>
                  <a:lnTo>
                    <a:pt x="336657" y="1802922"/>
                  </a:lnTo>
                  <a:lnTo>
                    <a:pt x="336286" y="1808118"/>
                  </a:lnTo>
                  <a:lnTo>
                    <a:pt x="335892" y="1813313"/>
                  </a:lnTo>
                  <a:lnTo>
                    <a:pt x="335470" y="1818509"/>
                  </a:lnTo>
                  <a:lnTo>
                    <a:pt x="335029" y="1823705"/>
                  </a:lnTo>
                  <a:lnTo>
                    <a:pt x="334570" y="1828901"/>
                  </a:lnTo>
                  <a:lnTo>
                    <a:pt x="334097" y="1834096"/>
                  </a:lnTo>
                  <a:lnTo>
                    <a:pt x="333611" y="1839292"/>
                  </a:lnTo>
                  <a:lnTo>
                    <a:pt x="333113" y="1844488"/>
                  </a:lnTo>
                  <a:lnTo>
                    <a:pt x="332606" y="1849683"/>
                  </a:lnTo>
                  <a:lnTo>
                    <a:pt x="332093" y="1854879"/>
                  </a:lnTo>
                  <a:lnTo>
                    <a:pt x="331575" y="1860075"/>
                  </a:lnTo>
                  <a:lnTo>
                    <a:pt x="331055" y="1865271"/>
                  </a:lnTo>
                  <a:lnTo>
                    <a:pt x="330533" y="1870466"/>
                  </a:lnTo>
                  <a:lnTo>
                    <a:pt x="330010" y="1875662"/>
                  </a:lnTo>
                  <a:lnTo>
                    <a:pt x="329488" y="1880858"/>
                  </a:lnTo>
                  <a:lnTo>
                    <a:pt x="328968" y="1886054"/>
                  </a:lnTo>
                  <a:lnTo>
                    <a:pt x="328448" y="1891249"/>
                  </a:lnTo>
                  <a:lnTo>
                    <a:pt x="327931" y="1896445"/>
                  </a:lnTo>
                  <a:lnTo>
                    <a:pt x="327415" y="1901641"/>
                  </a:lnTo>
                  <a:lnTo>
                    <a:pt x="326899" y="1906837"/>
                  </a:lnTo>
                  <a:lnTo>
                    <a:pt x="326383" y="1912032"/>
                  </a:lnTo>
                  <a:lnTo>
                    <a:pt x="325866" y="1917228"/>
                  </a:lnTo>
                  <a:lnTo>
                    <a:pt x="325346" y="1922424"/>
                  </a:lnTo>
                  <a:lnTo>
                    <a:pt x="324821" y="1927620"/>
                  </a:lnTo>
                  <a:lnTo>
                    <a:pt x="324290" y="1932815"/>
                  </a:lnTo>
                  <a:lnTo>
                    <a:pt x="323753" y="1938011"/>
                  </a:lnTo>
                  <a:lnTo>
                    <a:pt x="323206" y="1943207"/>
                  </a:lnTo>
                  <a:lnTo>
                    <a:pt x="322644" y="1948403"/>
                  </a:lnTo>
                  <a:lnTo>
                    <a:pt x="322069" y="1953598"/>
                  </a:lnTo>
                  <a:lnTo>
                    <a:pt x="321478" y="1958794"/>
                  </a:lnTo>
                  <a:lnTo>
                    <a:pt x="320870" y="1963990"/>
                  </a:lnTo>
                  <a:lnTo>
                    <a:pt x="320244" y="1969186"/>
                  </a:lnTo>
                  <a:lnTo>
                    <a:pt x="319590" y="1974381"/>
                  </a:lnTo>
                  <a:lnTo>
                    <a:pt x="318914" y="1979577"/>
                  </a:lnTo>
                  <a:lnTo>
                    <a:pt x="318215" y="1984773"/>
                  </a:lnTo>
                  <a:lnTo>
                    <a:pt x="317490" y="1989969"/>
                  </a:lnTo>
                  <a:lnTo>
                    <a:pt x="316739" y="1995164"/>
                  </a:lnTo>
                  <a:lnTo>
                    <a:pt x="315954" y="2000360"/>
                  </a:lnTo>
                  <a:lnTo>
                    <a:pt x="315142" y="2005556"/>
                  </a:lnTo>
                  <a:lnTo>
                    <a:pt x="314303" y="2010751"/>
                  </a:lnTo>
                  <a:lnTo>
                    <a:pt x="313437" y="2015947"/>
                  </a:lnTo>
                  <a:lnTo>
                    <a:pt x="312542" y="2021143"/>
                  </a:lnTo>
                  <a:lnTo>
                    <a:pt x="311613" y="2026339"/>
                  </a:lnTo>
                  <a:lnTo>
                    <a:pt x="310659" y="2031534"/>
                  </a:lnTo>
                  <a:lnTo>
                    <a:pt x="309680" y="2036730"/>
                  </a:lnTo>
                  <a:lnTo>
                    <a:pt x="308678" y="2041926"/>
                  </a:lnTo>
                  <a:lnTo>
                    <a:pt x="307650" y="2047122"/>
                  </a:lnTo>
                  <a:lnTo>
                    <a:pt x="306598" y="2052317"/>
                  </a:lnTo>
                  <a:lnTo>
                    <a:pt x="305526" y="2057513"/>
                  </a:lnTo>
                  <a:lnTo>
                    <a:pt x="304438" y="2062709"/>
                  </a:lnTo>
                  <a:lnTo>
                    <a:pt x="303335" y="2067905"/>
                  </a:lnTo>
                  <a:lnTo>
                    <a:pt x="302216" y="2073100"/>
                  </a:lnTo>
                  <a:lnTo>
                    <a:pt x="301085" y="2078296"/>
                  </a:lnTo>
                  <a:lnTo>
                    <a:pt x="299945" y="2083492"/>
                  </a:lnTo>
                  <a:lnTo>
                    <a:pt x="298798" y="2088688"/>
                  </a:lnTo>
                  <a:lnTo>
                    <a:pt x="297647" y="2093883"/>
                  </a:lnTo>
                  <a:lnTo>
                    <a:pt x="296492" y="2099079"/>
                  </a:lnTo>
                  <a:lnTo>
                    <a:pt x="295338" y="2104275"/>
                  </a:lnTo>
                  <a:lnTo>
                    <a:pt x="294185" y="2109471"/>
                  </a:lnTo>
                  <a:lnTo>
                    <a:pt x="293036" y="2114666"/>
                  </a:lnTo>
                  <a:lnTo>
                    <a:pt x="291892" y="2119862"/>
                  </a:lnTo>
                  <a:lnTo>
                    <a:pt x="290755" y="2125058"/>
                  </a:lnTo>
                  <a:lnTo>
                    <a:pt x="289628" y="2130254"/>
                  </a:lnTo>
                  <a:lnTo>
                    <a:pt x="288510" y="2135449"/>
                  </a:lnTo>
                  <a:lnTo>
                    <a:pt x="287403" y="2140645"/>
                  </a:lnTo>
                  <a:lnTo>
                    <a:pt x="286305" y="2145841"/>
                  </a:lnTo>
                  <a:lnTo>
                    <a:pt x="285222" y="2151036"/>
                  </a:lnTo>
                  <a:lnTo>
                    <a:pt x="284152" y="2156232"/>
                  </a:lnTo>
                  <a:lnTo>
                    <a:pt x="283093" y="2161428"/>
                  </a:lnTo>
                  <a:lnTo>
                    <a:pt x="282047" y="2166624"/>
                  </a:lnTo>
                  <a:lnTo>
                    <a:pt x="281011" y="2171819"/>
                  </a:lnTo>
                  <a:lnTo>
                    <a:pt x="279989" y="2177015"/>
                  </a:lnTo>
                  <a:lnTo>
                    <a:pt x="278978" y="2182211"/>
                  </a:lnTo>
                  <a:lnTo>
                    <a:pt x="277977" y="2187407"/>
                  </a:lnTo>
                  <a:lnTo>
                    <a:pt x="276983" y="2192602"/>
                  </a:lnTo>
                  <a:lnTo>
                    <a:pt x="275998" y="2197798"/>
                  </a:lnTo>
                  <a:lnTo>
                    <a:pt x="275020" y="2202994"/>
                  </a:lnTo>
                  <a:lnTo>
                    <a:pt x="274047" y="2208190"/>
                  </a:lnTo>
                  <a:lnTo>
                    <a:pt x="273078" y="2213385"/>
                  </a:lnTo>
                  <a:lnTo>
                    <a:pt x="272112" y="2218581"/>
                  </a:lnTo>
                  <a:lnTo>
                    <a:pt x="271148" y="2223777"/>
                  </a:lnTo>
                  <a:lnTo>
                    <a:pt x="270185" y="2228973"/>
                  </a:lnTo>
                  <a:lnTo>
                    <a:pt x="269221" y="2234168"/>
                  </a:lnTo>
                  <a:lnTo>
                    <a:pt x="268255" y="2239364"/>
                  </a:lnTo>
                  <a:lnTo>
                    <a:pt x="267288" y="2244560"/>
                  </a:lnTo>
                  <a:lnTo>
                    <a:pt x="266318" y="2249756"/>
                  </a:lnTo>
                  <a:lnTo>
                    <a:pt x="265345" y="2254951"/>
                  </a:lnTo>
                  <a:lnTo>
                    <a:pt x="264368" y="2260147"/>
                  </a:lnTo>
                  <a:lnTo>
                    <a:pt x="263389" y="2265343"/>
                  </a:lnTo>
                  <a:lnTo>
                    <a:pt x="262406" y="2270539"/>
                  </a:lnTo>
                  <a:lnTo>
                    <a:pt x="261420" y="2275734"/>
                  </a:lnTo>
                  <a:lnTo>
                    <a:pt x="260431" y="2280930"/>
                  </a:lnTo>
                  <a:lnTo>
                    <a:pt x="259441" y="2286126"/>
                  </a:lnTo>
                  <a:lnTo>
                    <a:pt x="258449" y="2291322"/>
                  </a:lnTo>
                  <a:lnTo>
                    <a:pt x="257457" y="2296517"/>
                  </a:lnTo>
                  <a:lnTo>
                    <a:pt x="256465" y="2301713"/>
                  </a:lnTo>
                  <a:lnTo>
                    <a:pt x="255476" y="2306909"/>
                  </a:lnTo>
                  <a:lnTo>
                    <a:pt x="254489" y="2312104"/>
                  </a:lnTo>
                  <a:lnTo>
                    <a:pt x="253506" y="2317300"/>
                  </a:lnTo>
                  <a:lnTo>
                    <a:pt x="252527" y="2322496"/>
                  </a:lnTo>
                  <a:lnTo>
                    <a:pt x="251555" y="2327692"/>
                  </a:lnTo>
                  <a:lnTo>
                    <a:pt x="250591" y="2332887"/>
                  </a:lnTo>
                  <a:lnTo>
                    <a:pt x="249635" y="2338083"/>
                  </a:lnTo>
                  <a:lnTo>
                    <a:pt x="248688" y="2343279"/>
                  </a:lnTo>
                  <a:lnTo>
                    <a:pt x="247751" y="2348475"/>
                  </a:lnTo>
                  <a:lnTo>
                    <a:pt x="246824" y="2353670"/>
                  </a:lnTo>
                  <a:lnTo>
                    <a:pt x="245913" y="2358866"/>
                  </a:lnTo>
                  <a:lnTo>
                    <a:pt x="245015" y="2364062"/>
                  </a:lnTo>
                  <a:lnTo>
                    <a:pt x="244130" y="2369258"/>
                  </a:lnTo>
                  <a:lnTo>
                    <a:pt x="243260" y="2374453"/>
                  </a:lnTo>
                  <a:lnTo>
                    <a:pt x="242405" y="2379649"/>
                  </a:lnTo>
                  <a:lnTo>
                    <a:pt x="241571" y="2384845"/>
                  </a:lnTo>
                  <a:lnTo>
                    <a:pt x="240754" y="2390041"/>
                  </a:lnTo>
                  <a:lnTo>
                    <a:pt x="239956" y="2395236"/>
                  </a:lnTo>
                  <a:lnTo>
                    <a:pt x="239176" y="2400432"/>
                  </a:lnTo>
                  <a:lnTo>
                    <a:pt x="238418" y="2405628"/>
                  </a:lnTo>
                  <a:lnTo>
                    <a:pt x="237687" y="2410824"/>
                  </a:lnTo>
                  <a:lnTo>
                    <a:pt x="236979" y="2416019"/>
                  </a:lnTo>
                  <a:lnTo>
                    <a:pt x="236295" y="2421215"/>
                  </a:lnTo>
                  <a:lnTo>
                    <a:pt x="235637" y="2426411"/>
                  </a:lnTo>
                  <a:lnTo>
                    <a:pt x="235009" y="2431607"/>
                  </a:lnTo>
                  <a:lnTo>
                    <a:pt x="234417" y="2436802"/>
                  </a:lnTo>
                  <a:lnTo>
                    <a:pt x="233856" y="2441998"/>
                  </a:lnTo>
                  <a:lnTo>
                    <a:pt x="233327" y="2447194"/>
                  </a:lnTo>
                  <a:lnTo>
                    <a:pt x="232833" y="2452390"/>
                  </a:lnTo>
                  <a:lnTo>
                    <a:pt x="232379" y="2457585"/>
                  </a:lnTo>
                  <a:lnTo>
                    <a:pt x="231972" y="2462781"/>
                  </a:lnTo>
                  <a:lnTo>
                    <a:pt x="231605" y="2467977"/>
                  </a:lnTo>
                  <a:lnTo>
                    <a:pt x="231278" y="2473172"/>
                  </a:lnTo>
                  <a:lnTo>
                    <a:pt x="230994" y="2478368"/>
                  </a:lnTo>
                  <a:lnTo>
                    <a:pt x="230759" y="2483564"/>
                  </a:lnTo>
                  <a:lnTo>
                    <a:pt x="230577" y="2488760"/>
                  </a:lnTo>
                  <a:lnTo>
                    <a:pt x="230439" y="2493955"/>
                  </a:lnTo>
                  <a:lnTo>
                    <a:pt x="230344" y="2499151"/>
                  </a:lnTo>
                  <a:lnTo>
                    <a:pt x="230294" y="2504347"/>
                  </a:lnTo>
                  <a:lnTo>
                    <a:pt x="230292" y="2509543"/>
                  </a:lnTo>
                  <a:lnTo>
                    <a:pt x="230338" y="2514738"/>
                  </a:lnTo>
                  <a:lnTo>
                    <a:pt x="230421" y="2519934"/>
                  </a:lnTo>
                  <a:lnTo>
                    <a:pt x="230538" y="2525130"/>
                  </a:lnTo>
                  <a:lnTo>
                    <a:pt x="230687" y="2530326"/>
                  </a:lnTo>
                  <a:lnTo>
                    <a:pt x="230867" y="2535521"/>
                  </a:lnTo>
                  <a:lnTo>
                    <a:pt x="231071" y="2540717"/>
                  </a:lnTo>
                  <a:lnTo>
                    <a:pt x="231289" y="2545913"/>
                  </a:lnTo>
                  <a:lnTo>
                    <a:pt x="231515" y="2551109"/>
                  </a:lnTo>
                  <a:lnTo>
                    <a:pt x="231744" y="2556304"/>
                  </a:lnTo>
                  <a:lnTo>
                    <a:pt x="231965" y="2561500"/>
                  </a:lnTo>
                  <a:lnTo>
                    <a:pt x="232169" y="2566696"/>
                  </a:lnTo>
                  <a:lnTo>
                    <a:pt x="232347" y="2571892"/>
                  </a:lnTo>
                  <a:lnTo>
                    <a:pt x="232494" y="2577087"/>
                  </a:lnTo>
                  <a:lnTo>
                    <a:pt x="232601" y="2582283"/>
                  </a:lnTo>
                  <a:lnTo>
                    <a:pt x="232647" y="2587479"/>
                  </a:lnTo>
                  <a:lnTo>
                    <a:pt x="232625" y="2592675"/>
                  </a:lnTo>
                  <a:lnTo>
                    <a:pt x="232535" y="2597870"/>
                  </a:lnTo>
                  <a:lnTo>
                    <a:pt x="232370" y="2603066"/>
                  </a:lnTo>
                  <a:lnTo>
                    <a:pt x="232122" y="2608262"/>
                  </a:lnTo>
                  <a:lnTo>
                    <a:pt x="231762" y="2613457"/>
                  </a:lnTo>
                  <a:lnTo>
                    <a:pt x="231296" y="2618653"/>
                  </a:lnTo>
                  <a:lnTo>
                    <a:pt x="230728" y="2623849"/>
                  </a:lnTo>
                  <a:lnTo>
                    <a:pt x="230055" y="2629045"/>
                  </a:lnTo>
                  <a:lnTo>
                    <a:pt x="229274" y="2634240"/>
                  </a:lnTo>
                  <a:lnTo>
                    <a:pt x="228354" y="2639436"/>
                  </a:lnTo>
                  <a:lnTo>
                    <a:pt x="227316" y="2644632"/>
                  </a:lnTo>
                  <a:lnTo>
                    <a:pt x="226170" y="2649828"/>
                  </a:lnTo>
                  <a:lnTo>
                    <a:pt x="224917" y="2655023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" name="pg41"/>
            <p:cNvSpPr/>
            <p:nvPr/>
          </p:nvSpPr>
          <p:spPr>
            <a:xfrm>
              <a:off x="8862120" y="4351614"/>
              <a:ext cx="327224" cy="2679601"/>
            </a:xfrm>
            <a:custGeom>
              <a:avLst/>
              <a:gdLst/>
              <a:ahLst/>
              <a:cxnLst/>
              <a:rect l="0" t="0" r="0" b="0"/>
              <a:pathLst>
                <a:path w="327224" h="2679601">
                  <a:moveTo>
                    <a:pt x="121065" y="2679601"/>
                  </a:moveTo>
                  <a:lnTo>
                    <a:pt x="120196" y="2674357"/>
                  </a:lnTo>
                  <a:lnTo>
                    <a:pt x="119395" y="2669114"/>
                  </a:lnTo>
                  <a:lnTo>
                    <a:pt x="118663" y="2663870"/>
                  </a:lnTo>
                  <a:lnTo>
                    <a:pt x="118001" y="2658626"/>
                  </a:lnTo>
                  <a:lnTo>
                    <a:pt x="117432" y="2653382"/>
                  </a:lnTo>
                  <a:lnTo>
                    <a:pt x="116933" y="2648138"/>
                  </a:lnTo>
                  <a:lnTo>
                    <a:pt x="116499" y="2642894"/>
                  </a:lnTo>
                  <a:lnTo>
                    <a:pt x="116129" y="2637650"/>
                  </a:lnTo>
                  <a:lnTo>
                    <a:pt x="115825" y="2632407"/>
                  </a:lnTo>
                  <a:lnTo>
                    <a:pt x="115592" y="2627163"/>
                  </a:lnTo>
                  <a:lnTo>
                    <a:pt x="115409" y="2621919"/>
                  </a:lnTo>
                  <a:lnTo>
                    <a:pt x="115272" y="2616675"/>
                  </a:lnTo>
                  <a:lnTo>
                    <a:pt x="115177" y="2611431"/>
                  </a:lnTo>
                  <a:lnTo>
                    <a:pt x="115124" y="2606187"/>
                  </a:lnTo>
                  <a:lnTo>
                    <a:pt x="115104" y="2600944"/>
                  </a:lnTo>
                  <a:lnTo>
                    <a:pt x="115106" y="2595700"/>
                  </a:lnTo>
                  <a:lnTo>
                    <a:pt x="115125" y="2590456"/>
                  </a:lnTo>
                  <a:lnTo>
                    <a:pt x="115156" y="2585212"/>
                  </a:lnTo>
                  <a:lnTo>
                    <a:pt x="115193" y="2579968"/>
                  </a:lnTo>
                  <a:lnTo>
                    <a:pt x="115227" y="2574724"/>
                  </a:lnTo>
                  <a:lnTo>
                    <a:pt x="115253" y="2569481"/>
                  </a:lnTo>
                  <a:lnTo>
                    <a:pt x="115268" y="2564237"/>
                  </a:lnTo>
                  <a:lnTo>
                    <a:pt x="115264" y="2558993"/>
                  </a:lnTo>
                  <a:lnTo>
                    <a:pt x="115232" y="2553749"/>
                  </a:lnTo>
                  <a:lnTo>
                    <a:pt x="115174" y="2548505"/>
                  </a:lnTo>
                  <a:lnTo>
                    <a:pt x="115085" y="2543261"/>
                  </a:lnTo>
                  <a:lnTo>
                    <a:pt x="114964" y="2538018"/>
                  </a:lnTo>
                  <a:lnTo>
                    <a:pt x="114800" y="2532774"/>
                  </a:lnTo>
                  <a:lnTo>
                    <a:pt x="114592" y="2527530"/>
                  </a:lnTo>
                  <a:lnTo>
                    <a:pt x="114344" y="2522286"/>
                  </a:lnTo>
                  <a:lnTo>
                    <a:pt x="114055" y="2517042"/>
                  </a:lnTo>
                  <a:lnTo>
                    <a:pt x="113725" y="2511798"/>
                  </a:lnTo>
                  <a:lnTo>
                    <a:pt x="113337" y="2506555"/>
                  </a:lnTo>
                  <a:lnTo>
                    <a:pt x="112906" y="2501311"/>
                  </a:lnTo>
                  <a:lnTo>
                    <a:pt x="112434" y="2496067"/>
                  </a:lnTo>
                  <a:lnTo>
                    <a:pt x="111921" y="2490823"/>
                  </a:lnTo>
                  <a:lnTo>
                    <a:pt x="111363" y="2485579"/>
                  </a:lnTo>
                  <a:lnTo>
                    <a:pt x="110757" y="2480335"/>
                  </a:lnTo>
                  <a:lnTo>
                    <a:pt x="110113" y="2475091"/>
                  </a:lnTo>
                  <a:lnTo>
                    <a:pt x="109435" y="2469848"/>
                  </a:lnTo>
                  <a:lnTo>
                    <a:pt x="108722" y="2464604"/>
                  </a:lnTo>
                  <a:lnTo>
                    <a:pt x="107971" y="2459360"/>
                  </a:lnTo>
                  <a:lnTo>
                    <a:pt x="107186" y="2454116"/>
                  </a:lnTo>
                  <a:lnTo>
                    <a:pt x="106375" y="2448872"/>
                  </a:lnTo>
                  <a:lnTo>
                    <a:pt x="105539" y="2443628"/>
                  </a:lnTo>
                  <a:lnTo>
                    <a:pt x="104680" y="2438385"/>
                  </a:lnTo>
                  <a:lnTo>
                    <a:pt x="103793" y="2433141"/>
                  </a:lnTo>
                  <a:lnTo>
                    <a:pt x="102889" y="2427897"/>
                  </a:lnTo>
                  <a:lnTo>
                    <a:pt x="101970" y="2422653"/>
                  </a:lnTo>
                  <a:lnTo>
                    <a:pt x="101037" y="2417409"/>
                  </a:lnTo>
                  <a:lnTo>
                    <a:pt x="100090" y="2412165"/>
                  </a:lnTo>
                  <a:lnTo>
                    <a:pt x="99132" y="2406922"/>
                  </a:lnTo>
                  <a:lnTo>
                    <a:pt x="98168" y="2401678"/>
                  </a:lnTo>
                  <a:lnTo>
                    <a:pt x="97198" y="2396434"/>
                  </a:lnTo>
                  <a:lnTo>
                    <a:pt x="96224" y="2391190"/>
                  </a:lnTo>
                  <a:lnTo>
                    <a:pt x="95247" y="2385946"/>
                  </a:lnTo>
                  <a:lnTo>
                    <a:pt x="94270" y="2380702"/>
                  </a:lnTo>
                  <a:lnTo>
                    <a:pt x="93295" y="2375459"/>
                  </a:lnTo>
                  <a:lnTo>
                    <a:pt x="92323" y="2370215"/>
                  </a:lnTo>
                  <a:lnTo>
                    <a:pt x="91354" y="2364971"/>
                  </a:lnTo>
                  <a:lnTo>
                    <a:pt x="90392" y="2359727"/>
                  </a:lnTo>
                  <a:lnTo>
                    <a:pt x="89437" y="2354483"/>
                  </a:lnTo>
                  <a:lnTo>
                    <a:pt x="88490" y="2349239"/>
                  </a:lnTo>
                  <a:lnTo>
                    <a:pt x="87551" y="2343995"/>
                  </a:lnTo>
                  <a:lnTo>
                    <a:pt x="86621" y="2338752"/>
                  </a:lnTo>
                  <a:lnTo>
                    <a:pt x="85705" y="2333508"/>
                  </a:lnTo>
                  <a:lnTo>
                    <a:pt x="84798" y="2328264"/>
                  </a:lnTo>
                  <a:lnTo>
                    <a:pt x="83903" y="2323020"/>
                  </a:lnTo>
                  <a:lnTo>
                    <a:pt x="83019" y="2317776"/>
                  </a:lnTo>
                  <a:lnTo>
                    <a:pt x="82149" y="2312532"/>
                  </a:lnTo>
                  <a:lnTo>
                    <a:pt x="81292" y="2307289"/>
                  </a:lnTo>
                  <a:lnTo>
                    <a:pt x="80447" y="2302045"/>
                  </a:lnTo>
                  <a:lnTo>
                    <a:pt x="79613" y="2296801"/>
                  </a:lnTo>
                  <a:lnTo>
                    <a:pt x="78790" y="2291557"/>
                  </a:lnTo>
                  <a:lnTo>
                    <a:pt x="77981" y="2286313"/>
                  </a:lnTo>
                  <a:lnTo>
                    <a:pt x="77183" y="2281069"/>
                  </a:lnTo>
                  <a:lnTo>
                    <a:pt x="76393" y="2275826"/>
                  </a:lnTo>
                  <a:lnTo>
                    <a:pt x="75613" y="2270582"/>
                  </a:lnTo>
                  <a:lnTo>
                    <a:pt x="74841" y="2265338"/>
                  </a:lnTo>
                  <a:lnTo>
                    <a:pt x="74077" y="2260094"/>
                  </a:lnTo>
                  <a:lnTo>
                    <a:pt x="73318" y="2254850"/>
                  </a:lnTo>
                  <a:lnTo>
                    <a:pt x="72563" y="2249606"/>
                  </a:lnTo>
                  <a:lnTo>
                    <a:pt x="71812" y="2244363"/>
                  </a:lnTo>
                  <a:lnTo>
                    <a:pt x="71063" y="2239119"/>
                  </a:lnTo>
                  <a:lnTo>
                    <a:pt x="70314" y="2233875"/>
                  </a:lnTo>
                  <a:lnTo>
                    <a:pt x="69565" y="2228631"/>
                  </a:lnTo>
                  <a:lnTo>
                    <a:pt x="68813" y="2223387"/>
                  </a:lnTo>
                  <a:lnTo>
                    <a:pt x="68058" y="2218143"/>
                  </a:lnTo>
                  <a:lnTo>
                    <a:pt x="67298" y="2212900"/>
                  </a:lnTo>
                  <a:lnTo>
                    <a:pt x="66531" y="2207656"/>
                  </a:lnTo>
                  <a:lnTo>
                    <a:pt x="65758" y="2202412"/>
                  </a:lnTo>
                  <a:lnTo>
                    <a:pt x="64978" y="2197168"/>
                  </a:lnTo>
                  <a:lnTo>
                    <a:pt x="64188" y="2191924"/>
                  </a:lnTo>
                  <a:lnTo>
                    <a:pt x="63388" y="2186680"/>
                  </a:lnTo>
                  <a:lnTo>
                    <a:pt x="62580" y="2181436"/>
                  </a:lnTo>
                  <a:lnTo>
                    <a:pt x="61761" y="2176193"/>
                  </a:lnTo>
                  <a:lnTo>
                    <a:pt x="60934" y="2170949"/>
                  </a:lnTo>
                  <a:lnTo>
                    <a:pt x="60095" y="2165705"/>
                  </a:lnTo>
                  <a:lnTo>
                    <a:pt x="59246" y="2160461"/>
                  </a:lnTo>
                  <a:lnTo>
                    <a:pt x="58389" y="2155217"/>
                  </a:lnTo>
                  <a:lnTo>
                    <a:pt x="57524" y="2149973"/>
                  </a:lnTo>
                  <a:lnTo>
                    <a:pt x="56651" y="2144730"/>
                  </a:lnTo>
                  <a:lnTo>
                    <a:pt x="55770" y="2139486"/>
                  </a:lnTo>
                  <a:lnTo>
                    <a:pt x="54883" y="2134242"/>
                  </a:lnTo>
                  <a:lnTo>
                    <a:pt x="53992" y="2128998"/>
                  </a:lnTo>
                  <a:lnTo>
                    <a:pt x="53097" y="2123754"/>
                  </a:lnTo>
                  <a:lnTo>
                    <a:pt x="52198" y="2118510"/>
                  </a:lnTo>
                  <a:lnTo>
                    <a:pt x="51298" y="2113267"/>
                  </a:lnTo>
                  <a:lnTo>
                    <a:pt x="50397" y="2108023"/>
                  </a:lnTo>
                  <a:lnTo>
                    <a:pt x="49496" y="2102779"/>
                  </a:lnTo>
                  <a:lnTo>
                    <a:pt x="48595" y="2097535"/>
                  </a:lnTo>
                  <a:lnTo>
                    <a:pt x="47697" y="2092291"/>
                  </a:lnTo>
                  <a:lnTo>
                    <a:pt x="46801" y="2087047"/>
                  </a:lnTo>
                  <a:lnTo>
                    <a:pt x="45907" y="2081804"/>
                  </a:lnTo>
                  <a:lnTo>
                    <a:pt x="45016" y="2076560"/>
                  </a:lnTo>
                  <a:lnTo>
                    <a:pt x="44127" y="2071316"/>
                  </a:lnTo>
                  <a:lnTo>
                    <a:pt x="43243" y="2066072"/>
                  </a:lnTo>
                  <a:lnTo>
                    <a:pt x="42360" y="2060828"/>
                  </a:lnTo>
                  <a:lnTo>
                    <a:pt x="41480" y="2055584"/>
                  </a:lnTo>
                  <a:lnTo>
                    <a:pt x="40600" y="2050341"/>
                  </a:lnTo>
                  <a:lnTo>
                    <a:pt x="39722" y="2045097"/>
                  </a:lnTo>
                  <a:lnTo>
                    <a:pt x="38844" y="2039853"/>
                  </a:lnTo>
                  <a:lnTo>
                    <a:pt x="37964" y="2034609"/>
                  </a:lnTo>
                  <a:lnTo>
                    <a:pt x="37083" y="2029365"/>
                  </a:lnTo>
                  <a:lnTo>
                    <a:pt x="36198" y="2024121"/>
                  </a:lnTo>
                  <a:lnTo>
                    <a:pt x="35309" y="2018877"/>
                  </a:lnTo>
                  <a:lnTo>
                    <a:pt x="34414" y="2013634"/>
                  </a:lnTo>
                  <a:lnTo>
                    <a:pt x="33513" y="2008390"/>
                  </a:lnTo>
                  <a:lnTo>
                    <a:pt x="32605" y="2003146"/>
                  </a:lnTo>
                  <a:lnTo>
                    <a:pt x="31690" y="1997902"/>
                  </a:lnTo>
                  <a:lnTo>
                    <a:pt x="30764" y="1992658"/>
                  </a:lnTo>
                  <a:lnTo>
                    <a:pt x="29830" y="1987414"/>
                  </a:lnTo>
                  <a:lnTo>
                    <a:pt x="28887" y="1982171"/>
                  </a:lnTo>
                  <a:lnTo>
                    <a:pt x="27936" y="1976927"/>
                  </a:lnTo>
                  <a:lnTo>
                    <a:pt x="26975" y="1971683"/>
                  </a:lnTo>
                  <a:lnTo>
                    <a:pt x="26005" y="1966439"/>
                  </a:lnTo>
                  <a:lnTo>
                    <a:pt x="25028" y="1961195"/>
                  </a:lnTo>
                  <a:lnTo>
                    <a:pt x="24046" y="1955951"/>
                  </a:lnTo>
                  <a:lnTo>
                    <a:pt x="23059" y="1950708"/>
                  </a:lnTo>
                  <a:lnTo>
                    <a:pt x="22068" y="1945464"/>
                  </a:lnTo>
                  <a:lnTo>
                    <a:pt x="21077" y="1940220"/>
                  </a:lnTo>
                  <a:lnTo>
                    <a:pt x="20088" y="1934976"/>
                  </a:lnTo>
                  <a:lnTo>
                    <a:pt x="19101" y="1929732"/>
                  </a:lnTo>
                  <a:lnTo>
                    <a:pt x="18121" y="1924488"/>
                  </a:lnTo>
                  <a:lnTo>
                    <a:pt x="17151" y="1919245"/>
                  </a:lnTo>
                  <a:lnTo>
                    <a:pt x="16194" y="1914001"/>
                  </a:lnTo>
                  <a:lnTo>
                    <a:pt x="15251" y="1908757"/>
                  </a:lnTo>
                  <a:lnTo>
                    <a:pt x="14324" y="1903513"/>
                  </a:lnTo>
                  <a:lnTo>
                    <a:pt x="13421" y="1898269"/>
                  </a:lnTo>
                  <a:lnTo>
                    <a:pt x="12545" y="1893025"/>
                  </a:lnTo>
                  <a:lnTo>
                    <a:pt x="11694" y="1887782"/>
                  </a:lnTo>
                  <a:lnTo>
                    <a:pt x="10871" y="1882538"/>
                  </a:lnTo>
                  <a:lnTo>
                    <a:pt x="10078" y="1877294"/>
                  </a:lnTo>
                  <a:lnTo>
                    <a:pt x="9329" y="1872050"/>
                  </a:lnTo>
                  <a:lnTo>
                    <a:pt x="8616" y="1866806"/>
                  </a:lnTo>
                  <a:lnTo>
                    <a:pt x="7940" y="1861562"/>
                  </a:lnTo>
                  <a:lnTo>
                    <a:pt x="7302" y="1856318"/>
                  </a:lnTo>
                  <a:lnTo>
                    <a:pt x="6706" y="1851075"/>
                  </a:lnTo>
                  <a:lnTo>
                    <a:pt x="6163" y="1845831"/>
                  </a:lnTo>
                  <a:lnTo>
                    <a:pt x="5660" y="1840587"/>
                  </a:lnTo>
                  <a:lnTo>
                    <a:pt x="5198" y="1835343"/>
                  </a:lnTo>
                  <a:lnTo>
                    <a:pt x="4778" y="1830099"/>
                  </a:lnTo>
                  <a:lnTo>
                    <a:pt x="4408" y="1824855"/>
                  </a:lnTo>
                  <a:lnTo>
                    <a:pt x="4085" y="1819612"/>
                  </a:lnTo>
                  <a:lnTo>
                    <a:pt x="3801" y="1814368"/>
                  </a:lnTo>
                  <a:lnTo>
                    <a:pt x="3555" y="1809124"/>
                  </a:lnTo>
                  <a:lnTo>
                    <a:pt x="3347" y="1803880"/>
                  </a:lnTo>
                  <a:lnTo>
                    <a:pt x="3186" y="1798636"/>
                  </a:lnTo>
                  <a:lnTo>
                    <a:pt x="3060" y="1793392"/>
                  </a:lnTo>
                  <a:lnTo>
                    <a:pt x="2965" y="1788149"/>
                  </a:lnTo>
                  <a:lnTo>
                    <a:pt x="2900" y="1782905"/>
                  </a:lnTo>
                  <a:lnTo>
                    <a:pt x="2865" y="1777661"/>
                  </a:lnTo>
                  <a:lnTo>
                    <a:pt x="2862" y="1772417"/>
                  </a:lnTo>
                  <a:lnTo>
                    <a:pt x="2881" y="1767173"/>
                  </a:lnTo>
                  <a:lnTo>
                    <a:pt x="2921" y="1761929"/>
                  </a:lnTo>
                  <a:lnTo>
                    <a:pt x="2979" y="1756686"/>
                  </a:lnTo>
                  <a:lnTo>
                    <a:pt x="3057" y="1751442"/>
                  </a:lnTo>
                  <a:lnTo>
                    <a:pt x="3150" y="1746198"/>
                  </a:lnTo>
                  <a:lnTo>
                    <a:pt x="3254" y="1740954"/>
                  </a:lnTo>
                  <a:lnTo>
                    <a:pt x="3367" y="1735710"/>
                  </a:lnTo>
                  <a:lnTo>
                    <a:pt x="3488" y="1730466"/>
                  </a:lnTo>
                  <a:lnTo>
                    <a:pt x="3616" y="1725223"/>
                  </a:lnTo>
                  <a:lnTo>
                    <a:pt x="3748" y="1719979"/>
                  </a:lnTo>
                  <a:lnTo>
                    <a:pt x="3881" y="1714735"/>
                  </a:lnTo>
                  <a:lnTo>
                    <a:pt x="4015" y="1709491"/>
                  </a:lnTo>
                  <a:lnTo>
                    <a:pt x="4148" y="1704247"/>
                  </a:lnTo>
                  <a:lnTo>
                    <a:pt x="4279" y="1699003"/>
                  </a:lnTo>
                  <a:lnTo>
                    <a:pt x="4406" y="1693759"/>
                  </a:lnTo>
                  <a:lnTo>
                    <a:pt x="4528" y="1688516"/>
                  </a:lnTo>
                  <a:lnTo>
                    <a:pt x="4645" y="1683272"/>
                  </a:lnTo>
                  <a:lnTo>
                    <a:pt x="4753" y="1678028"/>
                  </a:lnTo>
                  <a:lnTo>
                    <a:pt x="4854" y="1672784"/>
                  </a:lnTo>
                  <a:lnTo>
                    <a:pt x="4946" y="1667540"/>
                  </a:lnTo>
                  <a:lnTo>
                    <a:pt x="5029" y="1662296"/>
                  </a:lnTo>
                  <a:lnTo>
                    <a:pt x="5102" y="1657053"/>
                  </a:lnTo>
                  <a:lnTo>
                    <a:pt x="5161" y="1651809"/>
                  </a:lnTo>
                  <a:lnTo>
                    <a:pt x="5208" y="1646565"/>
                  </a:lnTo>
                  <a:lnTo>
                    <a:pt x="5243" y="1641321"/>
                  </a:lnTo>
                  <a:lnTo>
                    <a:pt x="5266" y="1636077"/>
                  </a:lnTo>
                  <a:lnTo>
                    <a:pt x="5274" y="1630833"/>
                  </a:lnTo>
                  <a:lnTo>
                    <a:pt x="5264" y="1625590"/>
                  </a:lnTo>
                  <a:lnTo>
                    <a:pt x="5239" y="1620346"/>
                  </a:lnTo>
                  <a:lnTo>
                    <a:pt x="5200" y="1615102"/>
                  </a:lnTo>
                  <a:lnTo>
                    <a:pt x="5145" y="1609858"/>
                  </a:lnTo>
                  <a:lnTo>
                    <a:pt x="5069" y="1604614"/>
                  </a:lnTo>
                  <a:lnTo>
                    <a:pt x="4976" y="1599370"/>
                  </a:lnTo>
                  <a:lnTo>
                    <a:pt x="4865" y="1594127"/>
                  </a:lnTo>
                  <a:lnTo>
                    <a:pt x="4739" y="1588883"/>
                  </a:lnTo>
                  <a:lnTo>
                    <a:pt x="4595" y="1583639"/>
                  </a:lnTo>
                  <a:lnTo>
                    <a:pt x="4429" y="1578395"/>
                  </a:lnTo>
                  <a:lnTo>
                    <a:pt x="4248" y="1573151"/>
                  </a:lnTo>
                  <a:lnTo>
                    <a:pt x="4051" y="1567907"/>
                  </a:lnTo>
                  <a:lnTo>
                    <a:pt x="3840" y="1562663"/>
                  </a:lnTo>
                  <a:lnTo>
                    <a:pt x="3613" y="1557420"/>
                  </a:lnTo>
                  <a:lnTo>
                    <a:pt x="3372" y="1552176"/>
                  </a:lnTo>
                  <a:lnTo>
                    <a:pt x="3122" y="1546932"/>
                  </a:lnTo>
                  <a:lnTo>
                    <a:pt x="2863" y="1541688"/>
                  </a:lnTo>
                  <a:lnTo>
                    <a:pt x="2597" y="1536444"/>
                  </a:lnTo>
                  <a:lnTo>
                    <a:pt x="2326" y="1531200"/>
                  </a:lnTo>
                  <a:lnTo>
                    <a:pt x="2054" y="1525957"/>
                  </a:lnTo>
                  <a:lnTo>
                    <a:pt x="1784" y="1520713"/>
                  </a:lnTo>
                  <a:lnTo>
                    <a:pt x="1519" y="1515469"/>
                  </a:lnTo>
                  <a:lnTo>
                    <a:pt x="1261" y="1510225"/>
                  </a:lnTo>
                  <a:lnTo>
                    <a:pt x="1019" y="1504981"/>
                  </a:lnTo>
                  <a:lnTo>
                    <a:pt x="793" y="1499737"/>
                  </a:lnTo>
                  <a:lnTo>
                    <a:pt x="586" y="1494494"/>
                  </a:lnTo>
                  <a:lnTo>
                    <a:pt x="401" y="1489250"/>
                  </a:lnTo>
                  <a:lnTo>
                    <a:pt x="246" y="1484006"/>
                  </a:lnTo>
                  <a:lnTo>
                    <a:pt x="129" y="1478762"/>
                  </a:lnTo>
                  <a:lnTo>
                    <a:pt x="47" y="1473518"/>
                  </a:lnTo>
                  <a:lnTo>
                    <a:pt x="3" y="1468274"/>
                  </a:lnTo>
                  <a:lnTo>
                    <a:pt x="0" y="1463031"/>
                  </a:lnTo>
                  <a:lnTo>
                    <a:pt x="54" y="1457787"/>
                  </a:lnTo>
                  <a:lnTo>
                    <a:pt x="162" y="1452543"/>
                  </a:lnTo>
                  <a:lnTo>
                    <a:pt x="322" y="1447299"/>
                  </a:lnTo>
                  <a:lnTo>
                    <a:pt x="537" y="1442055"/>
                  </a:lnTo>
                  <a:lnTo>
                    <a:pt x="810" y="1436811"/>
                  </a:lnTo>
                  <a:lnTo>
                    <a:pt x="1161" y="1431568"/>
                  </a:lnTo>
                  <a:lnTo>
                    <a:pt x="1574" y="1426324"/>
                  </a:lnTo>
                  <a:lnTo>
                    <a:pt x="2050" y="1421080"/>
                  </a:lnTo>
                  <a:lnTo>
                    <a:pt x="2588" y="1415836"/>
                  </a:lnTo>
                  <a:lnTo>
                    <a:pt x="3201" y="1410592"/>
                  </a:lnTo>
                  <a:lnTo>
                    <a:pt x="3892" y="1405348"/>
                  </a:lnTo>
                  <a:lnTo>
                    <a:pt x="4646" y="1400104"/>
                  </a:lnTo>
                  <a:lnTo>
                    <a:pt x="5463" y="1394861"/>
                  </a:lnTo>
                  <a:lnTo>
                    <a:pt x="6343" y="1389617"/>
                  </a:lnTo>
                  <a:lnTo>
                    <a:pt x="7303" y="1384373"/>
                  </a:lnTo>
                  <a:lnTo>
                    <a:pt x="8325" y="1379129"/>
                  </a:lnTo>
                  <a:lnTo>
                    <a:pt x="9404" y="1373885"/>
                  </a:lnTo>
                  <a:lnTo>
                    <a:pt x="10537" y="1368641"/>
                  </a:lnTo>
                  <a:lnTo>
                    <a:pt x="11725" y="1363398"/>
                  </a:lnTo>
                  <a:lnTo>
                    <a:pt x="12976" y="1358154"/>
                  </a:lnTo>
                  <a:lnTo>
                    <a:pt x="14272" y="1352910"/>
                  </a:lnTo>
                  <a:lnTo>
                    <a:pt x="15609" y="1347666"/>
                  </a:lnTo>
                  <a:lnTo>
                    <a:pt x="16984" y="1342422"/>
                  </a:lnTo>
                  <a:lnTo>
                    <a:pt x="18400" y="1337178"/>
                  </a:lnTo>
                  <a:lnTo>
                    <a:pt x="19850" y="1331935"/>
                  </a:lnTo>
                  <a:lnTo>
                    <a:pt x="21326" y="1326691"/>
                  </a:lnTo>
                  <a:lnTo>
                    <a:pt x="22823" y="1321447"/>
                  </a:lnTo>
                  <a:lnTo>
                    <a:pt x="24338" y="1316203"/>
                  </a:lnTo>
                  <a:lnTo>
                    <a:pt x="25872" y="1310959"/>
                  </a:lnTo>
                  <a:lnTo>
                    <a:pt x="27414" y="1305715"/>
                  </a:lnTo>
                  <a:lnTo>
                    <a:pt x="28962" y="1300472"/>
                  </a:lnTo>
                  <a:lnTo>
                    <a:pt x="30512" y="1295228"/>
                  </a:lnTo>
                  <a:lnTo>
                    <a:pt x="32062" y="1289984"/>
                  </a:lnTo>
                  <a:lnTo>
                    <a:pt x="33605" y="1284740"/>
                  </a:lnTo>
                  <a:lnTo>
                    <a:pt x="35139" y="1279496"/>
                  </a:lnTo>
                  <a:lnTo>
                    <a:pt x="36662" y="1274252"/>
                  </a:lnTo>
                  <a:lnTo>
                    <a:pt x="38173" y="1269009"/>
                  </a:lnTo>
                  <a:lnTo>
                    <a:pt x="39665" y="1263765"/>
                  </a:lnTo>
                  <a:lnTo>
                    <a:pt x="41135" y="1258521"/>
                  </a:lnTo>
                  <a:lnTo>
                    <a:pt x="42586" y="1253277"/>
                  </a:lnTo>
                  <a:lnTo>
                    <a:pt x="44015" y="1248033"/>
                  </a:lnTo>
                  <a:lnTo>
                    <a:pt x="45423" y="1242789"/>
                  </a:lnTo>
                  <a:lnTo>
                    <a:pt x="46800" y="1237545"/>
                  </a:lnTo>
                  <a:lnTo>
                    <a:pt x="48152" y="1232302"/>
                  </a:lnTo>
                  <a:lnTo>
                    <a:pt x="49480" y="1227058"/>
                  </a:lnTo>
                  <a:lnTo>
                    <a:pt x="50784" y="1221814"/>
                  </a:lnTo>
                  <a:lnTo>
                    <a:pt x="52062" y="1216570"/>
                  </a:lnTo>
                  <a:lnTo>
                    <a:pt x="53309" y="1211326"/>
                  </a:lnTo>
                  <a:lnTo>
                    <a:pt x="54535" y="1206082"/>
                  </a:lnTo>
                  <a:lnTo>
                    <a:pt x="55738" y="1200839"/>
                  </a:lnTo>
                  <a:lnTo>
                    <a:pt x="56920" y="1195595"/>
                  </a:lnTo>
                  <a:lnTo>
                    <a:pt x="58078" y="1190351"/>
                  </a:lnTo>
                  <a:lnTo>
                    <a:pt x="59214" y="1185107"/>
                  </a:lnTo>
                  <a:lnTo>
                    <a:pt x="60334" y="1179863"/>
                  </a:lnTo>
                  <a:lnTo>
                    <a:pt x="61438" y="1174619"/>
                  </a:lnTo>
                  <a:lnTo>
                    <a:pt x="62527" y="1169376"/>
                  </a:lnTo>
                  <a:lnTo>
                    <a:pt x="63600" y="1164132"/>
                  </a:lnTo>
                  <a:lnTo>
                    <a:pt x="64661" y="1158888"/>
                  </a:lnTo>
                  <a:lnTo>
                    <a:pt x="65712" y="1153644"/>
                  </a:lnTo>
                  <a:lnTo>
                    <a:pt x="66754" y="1148400"/>
                  </a:lnTo>
                  <a:lnTo>
                    <a:pt x="67788" y="1143156"/>
                  </a:lnTo>
                  <a:lnTo>
                    <a:pt x="68815" y="1137913"/>
                  </a:lnTo>
                  <a:lnTo>
                    <a:pt x="69836" y="1132669"/>
                  </a:lnTo>
                  <a:lnTo>
                    <a:pt x="70853" y="1127425"/>
                  </a:lnTo>
                  <a:lnTo>
                    <a:pt x="71867" y="1122181"/>
                  </a:lnTo>
                  <a:lnTo>
                    <a:pt x="72877" y="1116937"/>
                  </a:lnTo>
                  <a:lnTo>
                    <a:pt x="73884" y="1111693"/>
                  </a:lnTo>
                  <a:lnTo>
                    <a:pt x="74889" y="1106450"/>
                  </a:lnTo>
                  <a:lnTo>
                    <a:pt x="75891" y="1101206"/>
                  </a:lnTo>
                  <a:lnTo>
                    <a:pt x="76892" y="1095962"/>
                  </a:lnTo>
                  <a:lnTo>
                    <a:pt x="77890" y="1090718"/>
                  </a:lnTo>
                  <a:lnTo>
                    <a:pt x="78885" y="1085474"/>
                  </a:lnTo>
                  <a:lnTo>
                    <a:pt x="79877" y="1080230"/>
                  </a:lnTo>
                  <a:lnTo>
                    <a:pt x="80866" y="1074986"/>
                  </a:lnTo>
                  <a:lnTo>
                    <a:pt x="81850" y="1069743"/>
                  </a:lnTo>
                  <a:lnTo>
                    <a:pt x="82829" y="1064499"/>
                  </a:lnTo>
                  <a:lnTo>
                    <a:pt x="83802" y="1059255"/>
                  </a:lnTo>
                  <a:lnTo>
                    <a:pt x="84769" y="1054011"/>
                  </a:lnTo>
                  <a:lnTo>
                    <a:pt x="85729" y="1048767"/>
                  </a:lnTo>
                  <a:lnTo>
                    <a:pt x="86681" y="1043523"/>
                  </a:lnTo>
                  <a:lnTo>
                    <a:pt x="87622" y="1038280"/>
                  </a:lnTo>
                  <a:lnTo>
                    <a:pt x="88555" y="1033036"/>
                  </a:lnTo>
                  <a:lnTo>
                    <a:pt x="89478" y="1027792"/>
                  </a:lnTo>
                  <a:lnTo>
                    <a:pt x="90391" y="1022548"/>
                  </a:lnTo>
                  <a:lnTo>
                    <a:pt x="91290" y="1017304"/>
                  </a:lnTo>
                  <a:lnTo>
                    <a:pt x="92177" y="1012060"/>
                  </a:lnTo>
                  <a:lnTo>
                    <a:pt x="93052" y="1006817"/>
                  </a:lnTo>
                  <a:lnTo>
                    <a:pt x="93916" y="1001573"/>
                  </a:lnTo>
                  <a:lnTo>
                    <a:pt x="94767" y="996329"/>
                  </a:lnTo>
                  <a:lnTo>
                    <a:pt x="95602" y="991085"/>
                  </a:lnTo>
                  <a:lnTo>
                    <a:pt x="96425" y="985841"/>
                  </a:lnTo>
                  <a:lnTo>
                    <a:pt x="97237" y="980597"/>
                  </a:lnTo>
                  <a:lnTo>
                    <a:pt x="98037" y="975354"/>
                  </a:lnTo>
                  <a:lnTo>
                    <a:pt x="98822" y="970110"/>
                  </a:lnTo>
                  <a:lnTo>
                    <a:pt x="99596" y="964866"/>
                  </a:lnTo>
                  <a:lnTo>
                    <a:pt x="100359" y="959622"/>
                  </a:lnTo>
                  <a:lnTo>
                    <a:pt x="101114" y="954378"/>
                  </a:lnTo>
                  <a:lnTo>
                    <a:pt x="101859" y="949134"/>
                  </a:lnTo>
                  <a:lnTo>
                    <a:pt x="102593" y="943891"/>
                  </a:lnTo>
                  <a:lnTo>
                    <a:pt x="103320" y="938647"/>
                  </a:lnTo>
                  <a:lnTo>
                    <a:pt x="104042" y="933403"/>
                  </a:lnTo>
                  <a:lnTo>
                    <a:pt x="104759" y="928159"/>
                  </a:lnTo>
                  <a:lnTo>
                    <a:pt x="105471" y="922915"/>
                  </a:lnTo>
                  <a:lnTo>
                    <a:pt x="106181" y="917671"/>
                  </a:lnTo>
                  <a:lnTo>
                    <a:pt x="106889" y="912427"/>
                  </a:lnTo>
                  <a:lnTo>
                    <a:pt x="107597" y="907184"/>
                  </a:lnTo>
                  <a:lnTo>
                    <a:pt x="108306" y="901940"/>
                  </a:lnTo>
                  <a:lnTo>
                    <a:pt x="109018" y="896696"/>
                  </a:lnTo>
                  <a:lnTo>
                    <a:pt x="109734" y="891452"/>
                  </a:lnTo>
                  <a:lnTo>
                    <a:pt x="110455" y="886208"/>
                  </a:lnTo>
                  <a:lnTo>
                    <a:pt x="111182" y="880964"/>
                  </a:lnTo>
                  <a:lnTo>
                    <a:pt x="111915" y="875721"/>
                  </a:lnTo>
                  <a:lnTo>
                    <a:pt x="112658" y="870477"/>
                  </a:lnTo>
                  <a:lnTo>
                    <a:pt x="113410" y="865233"/>
                  </a:lnTo>
                  <a:lnTo>
                    <a:pt x="114171" y="859989"/>
                  </a:lnTo>
                  <a:lnTo>
                    <a:pt x="114941" y="854745"/>
                  </a:lnTo>
                  <a:lnTo>
                    <a:pt x="115722" y="849501"/>
                  </a:lnTo>
                  <a:lnTo>
                    <a:pt x="116516" y="844258"/>
                  </a:lnTo>
                  <a:lnTo>
                    <a:pt x="117319" y="839014"/>
                  </a:lnTo>
                  <a:lnTo>
                    <a:pt x="118132" y="833770"/>
                  </a:lnTo>
                  <a:lnTo>
                    <a:pt x="118954" y="828526"/>
                  </a:lnTo>
                  <a:lnTo>
                    <a:pt x="119788" y="823282"/>
                  </a:lnTo>
                  <a:lnTo>
                    <a:pt x="120629" y="818038"/>
                  </a:lnTo>
                  <a:lnTo>
                    <a:pt x="121478" y="812795"/>
                  </a:lnTo>
                  <a:lnTo>
                    <a:pt x="122332" y="807551"/>
                  </a:lnTo>
                  <a:lnTo>
                    <a:pt x="123192" y="802307"/>
                  </a:lnTo>
                  <a:lnTo>
                    <a:pt x="124055" y="797063"/>
                  </a:lnTo>
                  <a:lnTo>
                    <a:pt x="124919" y="791819"/>
                  </a:lnTo>
                  <a:lnTo>
                    <a:pt x="125783" y="786575"/>
                  </a:lnTo>
                  <a:lnTo>
                    <a:pt x="126645" y="781331"/>
                  </a:lnTo>
                  <a:lnTo>
                    <a:pt x="127502" y="776088"/>
                  </a:lnTo>
                  <a:lnTo>
                    <a:pt x="128352" y="770844"/>
                  </a:lnTo>
                  <a:lnTo>
                    <a:pt x="129194" y="765600"/>
                  </a:lnTo>
                  <a:lnTo>
                    <a:pt x="130026" y="760356"/>
                  </a:lnTo>
                  <a:lnTo>
                    <a:pt x="130847" y="755112"/>
                  </a:lnTo>
                  <a:lnTo>
                    <a:pt x="131650" y="749868"/>
                  </a:lnTo>
                  <a:lnTo>
                    <a:pt x="132437" y="744625"/>
                  </a:lnTo>
                  <a:lnTo>
                    <a:pt x="133206" y="739381"/>
                  </a:lnTo>
                  <a:lnTo>
                    <a:pt x="133956" y="734137"/>
                  </a:lnTo>
                  <a:lnTo>
                    <a:pt x="134687" y="728893"/>
                  </a:lnTo>
                  <a:lnTo>
                    <a:pt x="135389" y="723649"/>
                  </a:lnTo>
                  <a:lnTo>
                    <a:pt x="136069" y="718405"/>
                  </a:lnTo>
                  <a:lnTo>
                    <a:pt x="136726" y="713162"/>
                  </a:lnTo>
                  <a:lnTo>
                    <a:pt x="137359" y="707918"/>
                  </a:lnTo>
                  <a:lnTo>
                    <a:pt x="137965" y="702674"/>
                  </a:lnTo>
                  <a:lnTo>
                    <a:pt x="138542" y="697430"/>
                  </a:lnTo>
                  <a:lnTo>
                    <a:pt x="139095" y="692186"/>
                  </a:lnTo>
                  <a:lnTo>
                    <a:pt x="139625" y="686942"/>
                  </a:lnTo>
                  <a:lnTo>
                    <a:pt x="140131" y="681699"/>
                  </a:lnTo>
                  <a:lnTo>
                    <a:pt x="140608" y="676455"/>
                  </a:lnTo>
                  <a:lnTo>
                    <a:pt x="141062" y="671211"/>
                  </a:lnTo>
                  <a:lnTo>
                    <a:pt x="141496" y="665967"/>
                  </a:lnTo>
                  <a:lnTo>
                    <a:pt x="141910" y="660723"/>
                  </a:lnTo>
                  <a:lnTo>
                    <a:pt x="142305" y="655479"/>
                  </a:lnTo>
                  <a:lnTo>
                    <a:pt x="142678" y="650236"/>
                  </a:lnTo>
                  <a:lnTo>
                    <a:pt x="143037" y="644992"/>
                  </a:lnTo>
                  <a:lnTo>
                    <a:pt x="143382" y="639748"/>
                  </a:lnTo>
                  <a:lnTo>
                    <a:pt x="143714" y="634504"/>
                  </a:lnTo>
                  <a:lnTo>
                    <a:pt x="144034" y="629260"/>
                  </a:lnTo>
                  <a:lnTo>
                    <a:pt x="144344" y="624016"/>
                  </a:lnTo>
                  <a:lnTo>
                    <a:pt x="144647" y="618772"/>
                  </a:lnTo>
                  <a:lnTo>
                    <a:pt x="144944" y="613529"/>
                  </a:lnTo>
                  <a:lnTo>
                    <a:pt x="145236" y="608285"/>
                  </a:lnTo>
                  <a:lnTo>
                    <a:pt x="145524" y="603041"/>
                  </a:lnTo>
                  <a:lnTo>
                    <a:pt x="145810" y="597797"/>
                  </a:lnTo>
                  <a:lnTo>
                    <a:pt x="146096" y="592553"/>
                  </a:lnTo>
                  <a:lnTo>
                    <a:pt x="146381" y="587309"/>
                  </a:lnTo>
                  <a:lnTo>
                    <a:pt x="146668" y="582066"/>
                  </a:lnTo>
                  <a:lnTo>
                    <a:pt x="146956" y="576822"/>
                  </a:lnTo>
                  <a:lnTo>
                    <a:pt x="147246" y="571578"/>
                  </a:lnTo>
                  <a:lnTo>
                    <a:pt x="147539" y="566334"/>
                  </a:lnTo>
                  <a:lnTo>
                    <a:pt x="147834" y="561090"/>
                  </a:lnTo>
                  <a:lnTo>
                    <a:pt x="148132" y="555846"/>
                  </a:lnTo>
                  <a:lnTo>
                    <a:pt x="148433" y="550603"/>
                  </a:lnTo>
                  <a:lnTo>
                    <a:pt x="148736" y="545359"/>
                  </a:lnTo>
                  <a:lnTo>
                    <a:pt x="149041" y="540115"/>
                  </a:lnTo>
                  <a:lnTo>
                    <a:pt x="149348" y="534871"/>
                  </a:lnTo>
                  <a:lnTo>
                    <a:pt x="149656" y="529627"/>
                  </a:lnTo>
                  <a:lnTo>
                    <a:pt x="149964" y="524383"/>
                  </a:lnTo>
                  <a:lnTo>
                    <a:pt x="150271" y="519140"/>
                  </a:lnTo>
                  <a:lnTo>
                    <a:pt x="150578" y="513896"/>
                  </a:lnTo>
                  <a:lnTo>
                    <a:pt x="150883" y="508652"/>
                  </a:lnTo>
                  <a:lnTo>
                    <a:pt x="151185" y="503408"/>
                  </a:lnTo>
                  <a:lnTo>
                    <a:pt x="151483" y="498164"/>
                  </a:lnTo>
                  <a:lnTo>
                    <a:pt x="151777" y="492920"/>
                  </a:lnTo>
                  <a:lnTo>
                    <a:pt x="152066" y="487677"/>
                  </a:lnTo>
                  <a:lnTo>
                    <a:pt x="152349" y="482433"/>
                  </a:lnTo>
                  <a:lnTo>
                    <a:pt x="152625" y="477189"/>
                  </a:lnTo>
                  <a:lnTo>
                    <a:pt x="152894" y="471945"/>
                  </a:lnTo>
                  <a:lnTo>
                    <a:pt x="153155" y="466701"/>
                  </a:lnTo>
                  <a:lnTo>
                    <a:pt x="153409" y="461457"/>
                  </a:lnTo>
                  <a:lnTo>
                    <a:pt x="153653" y="456213"/>
                  </a:lnTo>
                  <a:lnTo>
                    <a:pt x="153887" y="450970"/>
                  </a:lnTo>
                  <a:lnTo>
                    <a:pt x="154113" y="445726"/>
                  </a:lnTo>
                  <a:lnTo>
                    <a:pt x="154330" y="440482"/>
                  </a:lnTo>
                  <a:lnTo>
                    <a:pt x="154538" y="435238"/>
                  </a:lnTo>
                  <a:lnTo>
                    <a:pt x="154734" y="429994"/>
                  </a:lnTo>
                  <a:lnTo>
                    <a:pt x="154921" y="424750"/>
                  </a:lnTo>
                  <a:lnTo>
                    <a:pt x="155100" y="419507"/>
                  </a:lnTo>
                  <a:lnTo>
                    <a:pt x="155271" y="414263"/>
                  </a:lnTo>
                  <a:lnTo>
                    <a:pt x="155432" y="409019"/>
                  </a:lnTo>
                  <a:lnTo>
                    <a:pt x="155584" y="403775"/>
                  </a:lnTo>
                  <a:lnTo>
                    <a:pt x="155728" y="398531"/>
                  </a:lnTo>
                  <a:lnTo>
                    <a:pt x="155866" y="393287"/>
                  </a:lnTo>
                  <a:lnTo>
                    <a:pt x="155998" y="388044"/>
                  </a:lnTo>
                  <a:lnTo>
                    <a:pt x="156122" y="382800"/>
                  </a:lnTo>
                  <a:lnTo>
                    <a:pt x="156240" y="377556"/>
                  </a:lnTo>
                  <a:lnTo>
                    <a:pt x="156354" y="372312"/>
                  </a:lnTo>
                  <a:lnTo>
                    <a:pt x="156464" y="367068"/>
                  </a:lnTo>
                  <a:lnTo>
                    <a:pt x="156570" y="361824"/>
                  </a:lnTo>
                  <a:lnTo>
                    <a:pt x="156672" y="356581"/>
                  </a:lnTo>
                  <a:lnTo>
                    <a:pt x="156772" y="351337"/>
                  </a:lnTo>
                  <a:lnTo>
                    <a:pt x="156870" y="346093"/>
                  </a:lnTo>
                  <a:lnTo>
                    <a:pt x="156967" y="340849"/>
                  </a:lnTo>
                  <a:lnTo>
                    <a:pt x="157063" y="335605"/>
                  </a:lnTo>
                  <a:lnTo>
                    <a:pt x="157159" y="330361"/>
                  </a:lnTo>
                  <a:lnTo>
                    <a:pt x="157255" y="325118"/>
                  </a:lnTo>
                  <a:lnTo>
                    <a:pt x="157352" y="319874"/>
                  </a:lnTo>
                  <a:lnTo>
                    <a:pt x="157450" y="314630"/>
                  </a:lnTo>
                  <a:lnTo>
                    <a:pt x="157550" y="309386"/>
                  </a:lnTo>
                  <a:lnTo>
                    <a:pt x="157651" y="304142"/>
                  </a:lnTo>
                  <a:lnTo>
                    <a:pt x="157755" y="298898"/>
                  </a:lnTo>
                  <a:lnTo>
                    <a:pt x="157861" y="293654"/>
                  </a:lnTo>
                  <a:lnTo>
                    <a:pt x="157969" y="288411"/>
                  </a:lnTo>
                  <a:lnTo>
                    <a:pt x="158081" y="283167"/>
                  </a:lnTo>
                  <a:lnTo>
                    <a:pt x="158195" y="277923"/>
                  </a:lnTo>
                  <a:lnTo>
                    <a:pt x="158312" y="272679"/>
                  </a:lnTo>
                  <a:lnTo>
                    <a:pt x="158432" y="267435"/>
                  </a:lnTo>
                  <a:lnTo>
                    <a:pt x="158555" y="262191"/>
                  </a:lnTo>
                  <a:lnTo>
                    <a:pt x="158680" y="256948"/>
                  </a:lnTo>
                  <a:lnTo>
                    <a:pt x="158808" y="251704"/>
                  </a:lnTo>
                  <a:lnTo>
                    <a:pt x="158938" y="246460"/>
                  </a:lnTo>
                  <a:lnTo>
                    <a:pt x="159070" y="241216"/>
                  </a:lnTo>
                  <a:lnTo>
                    <a:pt x="159205" y="235972"/>
                  </a:lnTo>
                  <a:lnTo>
                    <a:pt x="159341" y="230728"/>
                  </a:lnTo>
                  <a:lnTo>
                    <a:pt x="159478" y="225485"/>
                  </a:lnTo>
                  <a:lnTo>
                    <a:pt x="159616" y="220241"/>
                  </a:lnTo>
                  <a:lnTo>
                    <a:pt x="159754" y="214997"/>
                  </a:lnTo>
                  <a:lnTo>
                    <a:pt x="159893" y="209753"/>
                  </a:lnTo>
                  <a:lnTo>
                    <a:pt x="160032" y="204509"/>
                  </a:lnTo>
                  <a:lnTo>
                    <a:pt x="160170" y="199265"/>
                  </a:lnTo>
                  <a:lnTo>
                    <a:pt x="160308" y="194022"/>
                  </a:lnTo>
                  <a:lnTo>
                    <a:pt x="160444" y="188778"/>
                  </a:lnTo>
                  <a:lnTo>
                    <a:pt x="160578" y="183534"/>
                  </a:lnTo>
                  <a:lnTo>
                    <a:pt x="160711" y="178290"/>
                  </a:lnTo>
                  <a:lnTo>
                    <a:pt x="160841" y="173046"/>
                  </a:lnTo>
                  <a:lnTo>
                    <a:pt x="160970" y="167802"/>
                  </a:lnTo>
                  <a:lnTo>
                    <a:pt x="161094" y="162559"/>
                  </a:lnTo>
                  <a:lnTo>
                    <a:pt x="161215" y="157315"/>
                  </a:lnTo>
                  <a:lnTo>
                    <a:pt x="161333" y="152071"/>
                  </a:lnTo>
                  <a:lnTo>
                    <a:pt x="161448" y="146827"/>
                  </a:lnTo>
                  <a:lnTo>
                    <a:pt x="161558" y="141583"/>
                  </a:lnTo>
                  <a:lnTo>
                    <a:pt x="161664" y="136339"/>
                  </a:lnTo>
                  <a:lnTo>
                    <a:pt x="161766" y="131095"/>
                  </a:lnTo>
                  <a:lnTo>
                    <a:pt x="161864" y="125852"/>
                  </a:lnTo>
                  <a:lnTo>
                    <a:pt x="161958" y="120608"/>
                  </a:lnTo>
                  <a:lnTo>
                    <a:pt x="162047" y="115364"/>
                  </a:lnTo>
                  <a:lnTo>
                    <a:pt x="162131" y="110120"/>
                  </a:lnTo>
                  <a:lnTo>
                    <a:pt x="162211" y="104876"/>
                  </a:lnTo>
                  <a:lnTo>
                    <a:pt x="162287" y="99632"/>
                  </a:lnTo>
                  <a:lnTo>
                    <a:pt x="162358" y="94389"/>
                  </a:lnTo>
                  <a:lnTo>
                    <a:pt x="162425" y="89145"/>
                  </a:lnTo>
                  <a:lnTo>
                    <a:pt x="162488" y="83901"/>
                  </a:lnTo>
                  <a:lnTo>
                    <a:pt x="162547" y="78657"/>
                  </a:lnTo>
                  <a:lnTo>
                    <a:pt x="162602" y="73413"/>
                  </a:lnTo>
                  <a:lnTo>
                    <a:pt x="162654" y="68169"/>
                  </a:lnTo>
                  <a:lnTo>
                    <a:pt x="162701" y="62926"/>
                  </a:lnTo>
                  <a:lnTo>
                    <a:pt x="162746" y="57682"/>
                  </a:lnTo>
                  <a:lnTo>
                    <a:pt x="162788" y="52438"/>
                  </a:lnTo>
                  <a:lnTo>
                    <a:pt x="162827" y="47194"/>
                  </a:lnTo>
                  <a:lnTo>
                    <a:pt x="162863" y="41950"/>
                  </a:lnTo>
                  <a:lnTo>
                    <a:pt x="162897" y="36706"/>
                  </a:lnTo>
                  <a:lnTo>
                    <a:pt x="162929" y="31463"/>
                  </a:lnTo>
                  <a:lnTo>
                    <a:pt x="162959" y="26219"/>
                  </a:lnTo>
                  <a:lnTo>
                    <a:pt x="162987" y="20975"/>
                  </a:lnTo>
                  <a:lnTo>
                    <a:pt x="163013" y="15731"/>
                  </a:lnTo>
                  <a:lnTo>
                    <a:pt x="163037" y="10487"/>
                  </a:lnTo>
                  <a:lnTo>
                    <a:pt x="163061" y="5243"/>
                  </a:lnTo>
                  <a:lnTo>
                    <a:pt x="163084" y="0"/>
                  </a:lnTo>
                  <a:lnTo>
                    <a:pt x="164140" y="0"/>
                  </a:lnTo>
                  <a:lnTo>
                    <a:pt x="164163" y="5243"/>
                  </a:lnTo>
                  <a:lnTo>
                    <a:pt x="164187" y="10487"/>
                  </a:lnTo>
                  <a:lnTo>
                    <a:pt x="164211" y="15731"/>
                  </a:lnTo>
                  <a:lnTo>
                    <a:pt x="164237" y="20975"/>
                  </a:lnTo>
                  <a:lnTo>
                    <a:pt x="164265" y="26219"/>
                  </a:lnTo>
                  <a:lnTo>
                    <a:pt x="164295" y="31463"/>
                  </a:lnTo>
                  <a:lnTo>
                    <a:pt x="164327" y="36706"/>
                  </a:lnTo>
                  <a:lnTo>
                    <a:pt x="164361" y="41950"/>
                  </a:lnTo>
                  <a:lnTo>
                    <a:pt x="164397" y="47194"/>
                  </a:lnTo>
                  <a:lnTo>
                    <a:pt x="164436" y="52438"/>
                  </a:lnTo>
                  <a:lnTo>
                    <a:pt x="164478" y="57682"/>
                  </a:lnTo>
                  <a:lnTo>
                    <a:pt x="164523" y="62926"/>
                  </a:lnTo>
                  <a:lnTo>
                    <a:pt x="164570" y="68169"/>
                  </a:lnTo>
                  <a:lnTo>
                    <a:pt x="164622" y="73413"/>
                  </a:lnTo>
                  <a:lnTo>
                    <a:pt x="164677" y="78657"/>
                  </a:lnTo>
                  <a:lnTo>
                    <a:pt x="164736" y="83901"/>
                  </a:lnTo>
                  <a:lnTo>
                    <a:pt x="164799" y="89145"/>
                  </a:lnTo>
                  <a:lnTo>
                    <a:pt x="164866" y="94389"/>
                  </a:lnTo>
                  <a:lnTo>
                    <a:pt x="164937" y="99632"/>
                  </a:lnTo>
                  <a:lnTo>
                    <a:pt x="165013" y="104876"/>
                  </a:lnTo>
                  <a:lnTo>
                    <a:pt x="165093" y="110120"/>
                  </a:lnTo>
                  <a:lnTo>
                    <a:pt x="165177" y="115364"/>
                  </a:lnTo>
                  <a:lnTo>
                    <a:pt x="165266" y="120608"/>
                  </a:lnTo>
                  <a:lnTo>
                    <a:pt x="165360" y="125852"/>
                  </a:lnTo>
                  <a:lnTo>
                    <a:pt x="165458" y="131095"/>
                  </a:lnTo>
                  <a:lnTo>
                    <a:pt x="165560" y="136339"/>
                  </a:lnTo>
                  <a:lnTo>
                    <a:pt x="165666" y="141583"/>
                  </a:lnTo>
                  <a:lnTo>
                    <a:pt x="165776" y="146827"/>
                  </a:lnTo>
                  <a:lnTo>
                    <a:pt x="165891" y="152071"/>
                  </a:lnTo>
                  <a:lnTo>
                    <a:pt x="166009" y="157315"/>
                  </a:lnTo>
                  <a:lnTo>
                    <a:pt x="166130" y="162559"/>
                  </a:lnTo>
                  <a:lnTo>
                    <a:pt x="166254" y="167802"/>
                  </a:lnTo>
                  <a:lnTo>
                    <a:pt x="166382" y="173046"/>
                  </a:lnTo>
                  <a:lnTo>
                    <a:pt x="166513" y="178290"/>
                  </a:lnTo>
                  <a:lnTo>
                    <a:pt x="166645" y="183534"/>
                  </a:lnTo>
                  <a:lnTo>
                    <a:pt x="166780" y="188778"/>
                  </a:lnTo>
                  <a:lnTo>
                    <a:pt x="166916" y="194022"/>
                  </a:lnTo>
                  <a:lnTo>
                    <a:pt x="167054" y="199265"/>
                  </a:lnTo>
                  <a:lnTo>
                    <a:pt x="167192" y="204509"/>
                  </a:lnTo>
                  <a:lnTo>
                    <a:pt x="167331" y="209753"/>
                  </a:lnTo>
                  <a:lnTo>
                    <a:pt x="167470" y="214997"/>
                  </a:lnTo>
                  <a:lnTo>
                    <a:pt x="167608" y="220241"/>
                  </a:lnTo>
                  <a:lnTo>
                    <a:pt x="167746" y="225485"/>
                  </a:lnTo>
                  <a:lnTo>
                    <a:pt x="167883" y="230728"/>
                  </a:lnTo>
                  <a:lnTo>
                    <a:pt x="168019" y="235972"/>
                  </a:lnTo>
                  <a:lnTo>
                    <a:pt x="168154" y="241216"/>
                  </a:lnTo>
                  <a:lnTo>
                    <a:pt x="168286" y="246460"/>
                  </a:lnTo>
                  <a:lnTo>
                    <a:pt x="168416" y="251704"/>
                  </a:lnTo>
                  <a:lnTo>
                    <a:pt x="168544" y="256948"/>
                  </a:lnTo>
                  <a:lnTo>
                    <a:pt x="168669" y="262191"/>
                  </a:lnTo>
                  <a:lnTo>
                    <a:pt x="168792" y="267435"/>
                  </a:lnTo>
                  <a:lnTo>
                    <a:pt x="168912" y="272679"/>
                  </a:lnTo>
                  <a:lnTo>
                    <a:pt x="169029" y="277923"/>
                  </a:lnTo>
                  <a:lnTo>
                    <a:pt x="169143" y="283167"/>
                  </a:lnTo>
                  <a:lnTo>
                    <a:pt x="169255" y="288411"/>
                  </a:lnTo>
                  <a:lnTo>
                    <a:pt x="169363" y="293654"/>
                  </a:lnTo>
                  <a:lnTo>
                    <a:pt x="169469" y="298898"/>
                  </a:lnTo>
                  <a:lnTo>
                    <a:pt x="169573" y="304142"/>
                  </a:lnTo>
                  <a:lnTo>
                    <a:pt x="169674" y="309386"/>
                  </a:lnTo>
                  <a:lnTo>
                    <a:pt x="169774" y="314630"/>
                  </a:lnTo>
                  <a:lnTo>
                    <a:pt x="169872" y="319874"/>
                  </a:lnTo>
                  <a:lnTo>
                    <a:pt x="169969" y="325118"/>
                  </a:lnTo>
                  <a:lnTo>
                    <a:pt x="170065" y="330361"/>
                  </a:lnTo>
                  <a:lnTo>
                    <a:pt x="170161" y="335605"/>
                  </a:lnTo>
                  <a:lnTo>
                    <a:pt x="170257" y="340849"/>
                  </a:lnTo>
                  <a:lnTo>
                    <a:pt x="170354" y="346093"/>
                  </a:lnTo>
                  <a:lnTo>
                    <a:pt x="170452" y="351337"/>
                  </a:lnTo>
                  <a:lnTo>
                    <a:pt x="170552" y="356581"/>
                  </a:lnTo>
                  <a:lnTo>
                    <a:pt x="170654" y="361824"/>
                  </a:lnTo>
                  <a:lnTo>
                    <a:pt x="170760" y="367068"/>
                  </a:lnTo>
                  <a:lnTo>
                    <a:pt x="170870" y="372312"/>
                  </a:lnTo>
                  <a:lnTo>
                    <a:pt x="170984" y="377556"/>
                  </a:lnTo>
                  <a:lnTo>
                    <a:pt x="171102" y="382800"/>
                  </a:lnTo>
                  <a:lnTo>
                    <a:pt x="171226" y="388044"/>
                  </a:lnTo>
                  <a:lnTo>
                    <a:pt x="171358" y="393287"/>
                  </a:lnTo>
                  <a:lnTo>
                    <a:pt x="171496" y="398531"/>
                  </a:lnTo>
                  <a:lnTo>
                    <a:pt x="171640" y="403775"/>
                  </a:lnTo>
                  <a:lnTo>
                    <a:pt x="171792" y="409019"/>
                  </a:lnTo>
                  <a:lnTo>
                    <a:pt x="171953" y="414263"/>
                  </a:lnTo>
                  <a:lnTo>
                    <a:pt x="172124" y="419507"/>
                  </a:lnTo>
                  <a:lnTo>
                    <a:pt x="172303" y="424750"/>
                  </a:lnTo>
                  <a:lnTo>
                    <a:pt x="172490" y="429994"/>
                  </a:lnTo>
                  <a:lnTo>
                    <a:pt x="172686" y="435238"/>
                  </a:lnTo>
                  <a:lnTo>
                    <a:pt x="172894" y="440482"/>
                  </a:lnTo>
                  <a:lnTo>
                    <a:pt x="173111" y="445726"/>
                  </a:lnTo>
                  <a:lnTo>
                    <a:pt x="173337" y="450970"/>
                  </a:lnTo>
                  <a:lnTo>
                    <a:pt x="173571" y="456213"/>
                  </a:lnTo>
                  <a:lnTo>
                    <a:pt x="173815" y="461457"/>
                  </a:lnTo>
                  <a:lnTo>
                    <a:pt x="174069" y="466701"/>
                  </a:lnTo>
                  <a:lnTo>
                    <a:pt x="174330" y="471945"/>
                  </a:lnTo>
                  <a:lnTo>
                    <a:pt x="174599" y="477189"/>
                  </a:lnTo>
                  <a:lnTo>
                    <a:pt x="174875" y="482433"/>
                  </a:lnTo>
                  <a:lnTo>
                    <a:pt x="175158" y="487677"/>
                  </a:lnTo>
                  <a:lnTo>
                    <a:pt x="175447" y="492920"/>
                  </a:lnTo>
                  <a:lnTo>
                    <a:pt x="175741" y="498164"/>
                  </a:lnTo>
                  <a:lnTo>
                    <a:pt x="176039" y="503408"/>
                  </a:lnTo>
                  <a:lnTo>
                    <a:pt x="176341" y="508652"/>
                  </a:lnTo>
                  <a:lnTo>
                    <a:pt x="176646" y="513896"/>
                  </a:lnTo>
                  <a:lnTo>
                    <a:pt x="176953" y="519140"/>
                  </a:lnTo>
                  <a:lnTo>
                    <a:pt x="177260" y="524383"/>
                  </a:lnTo>
                  <a:lnTo>
                    <a:pt x="177568" y="529627"/>
                  </a:lnTo>
                  <a:lnTo>
                    <a:pt x="177876" y="534871"/>
                  </a:lnTo>
                  <a:lnTo>
                    <a:pt x="178183" y="540115"/>
                  </a:lnTo>
                  <a:lnTo>
                    <a:pt x="178488" y="545359"/>
                  </a:lnTo>
                  <a:lnTo>
                    <a:pt x="178791" y="550603"/>
                  </a:lnTo>
                  <a:lnTo>
                    <a:pt x="179092" y="555846"/>
                  </a:lnTo>
                  <a:lnTo>
                    <a:pt x="179390" y="561090"/>
                  </a:lnTo>
                  <a:lnTo>
                    <a:pt x="179685" y="566334"/>
                  </a:lnTo>
                  <a:lnTo>
                    <a:pt x="179978" y="571578"/>
                  </a:lnTo>
                  <a:lnTo>
                    <a:pt x="180268" y="576822"/>
                  </a:lnTo>
                  <a:lnTo>
                    <a:pt x="180556" y="582066"/>
                  </a:lnTo>
                  <a:lnTo>
                    <a:pt x="180843" y="587309"/>
                  </a:lnTo>
                  <a:lnTo>
                    <a:pt x="181128" y="592553"/>
                  </a:lnTo>
                  <a:lnTo>
                    <a:pt x="181414" y="597797"/>
                  </a:lnTo>
                  <a:lnTo>
                    <a:pt x="181700" y="603041"/>
                  </a:lnTo>
                  <a:lnTo>
                    <a:pt x="181988" y="608285"/>
                  </a:lnTo>
                  <a:lnTo>
                    <a:pt x="182280" y="613529"/>
                  </a:lnTo>
                  <a:lnTo>
                    <a:pt x="182577" y="618772"/>
                  </a:lnTo>
                  <a:lnTo>
                    <a:pt x="182880" y="624016"/>
                  </a:lnTo>
                  <a:lnTo>
                    <a:pt x="183190" y="629260"/>
                  </a:lnTo>
                  <a:lnTo>
                    <a:pt x="183510" y="634504"/>
                  </a:lnTo>
                  <a:lnTo>
                    <a:pt x="183842" y="639748"/>
                  </a:lnTo>
                  <a:lnTo>
                    <a:pt x="184187" y="644992"/>
                  </a:lnTo>
                  <a:lnTo>
                    <a:pt x="184546" y="650236"/>
                  </a:lnTo>
                  <a:lnTo>
                    <a:pt x="184919" y="655479"/>
                  </a:lnTo>
                  <a:lnTo>
                    <a:pt x="185314" y="660723"/>
                  </a:lnTo>
                  <a:lnTo>
                    <a:pt x="185728" y="665967"/>
                  </a:lnTo>
                  <a:lnTo>
                    <a:pt x="186162" y="671211"/>
                  </a:lnTo>
                  <a:lnTo>
                    <a:pt x="186616" y="676455"/>
                  </a:lnTo>
                  <a:lnTo>
                    <a:pt x="187093" y="681699"/>
                  </a:lnTo>
                  <a:lnTo>
                    <a:pt x="187599" y="686942"/>
                  </a:lnTo>
                  <a:lnTo>
                    <a:pt x="188129" y="692186"/>
                  </a:lnTo>
                  <a:lnTo>
                    <a:pt x="188682" y="697430"/>
                  </a:lnTo>
                  <a:lnTo>
                    <a:pt x="189259" y="702674"/>
                  </a:lnTo>
                  <a:lnTo>
                    <a:pt x="189865" y="707918"/>
                  </a:lnTo>
                  <a:lnTo>
                    <a:pt x="190498" y="713162"/>
                  </a:lnTo>
                  <a:lnTo>
                    <a:pt x="191155" y="718405"/>
                  </a:lnTo>
                  <a:lnTo>
                    <a:pt x="191835" y="723649"/>
                  </a:lnTo>
                  <a:lnTo>
                    <a:pt x="192537" y="728893"/>
                  </a:lnTo>
                  <a:lnTo>
                    <a:pt x="193268" y="734137"/>
                  </a:lnTo>
                  <a:lnTo>
                    <a:pt x="194018" y="739381"/>
                  </a:lnTo>
                  <a:lnTo>
                    <a:pt x="194787" y="744625"/>
                  </a:lnTo>
                  <a:lnTo>
                    <a:pt x="195574" y="749868"/>
                  </a:lnTo>
                  <a:lnTo>
                    <a:pt x="196377" y="755112"/>
                  </a:lnTo>
                  <a:lnTo>
                    <a:pt x="197198" y="760356"/>
                  </a:lnTo>
                  <a:lnTo>
                    <a:pt x="198030" y="765600"/>
                  </a:lnTo>
                  <a:lnTo>
                    <a:pt x="198872" y="770844"/>
                  </a:lnTo>
                  <a:lnTo>
                    <a:pt x="199722" y="776088"/>
                  </a:lnTo>
                  <a:lnTo>
                    <a:pt x="200579" y="781331"/>
                  </a:lnTo>
                  <a:lnTo>
                    <a:pt x="201441" y="786575"/>
                  </a:lnTo>
                  <a:lnTo>
                    <a:pt x="202305" y="791819"/>
                  </a:lnTo>
                  <a:lnTo>
                    <a:pt x="203169" y="797063"/>
                  </a:lnTo>
                  <a:lnTo>
                    <a:pt x="204032" y="802307"/>
                  </a:lnTo>
                  <a:lnTo>
                    <a:pt x="204892" y="807551"/>
                  </a:lnTo>
                  <a:lnTo>
                    <a:pt x="205746" y="812795"/>
                  </a:lnTo>
                  <a:lnTo>
                    <a:pt x="206595" y="818038"/>
                  </a:lnTo>
                  <a:lnTo>
                    <a:pt x="207436" y="823282"/>
                  </a:lnTo>
                  <a:lnTo>
                    <a:pt x="208270" y="828526"/>
                  </a:lnTo>
                  <a:lnTo>
                    <a:pt x="209092" y="833770"/>
                  </a:lnTo>
                  <a:lnTo>
                    <a:pt x="209905" y="839014"/>
                  </a:lnTo>
                  <a:lnTo>
                    <a:pt x="210708" y="844258"/>
                  </a:lnTo>
                  <a:lnTo>
                    <a:pt x="211502" y="849501"/>
                  </a:lnTo>
                  <a:lnTo>
                    <a:pt x="212283" y="854745"/>
                  </a:lnTo>
                  <a:lnTo>
                    <a:pt x="213053" y="859989"/>
                  </a:lnTo>
                  <a:lnTo>
                    <a:pt x="213814" y="865233"/>
                  </a:lnTo>
                  <a:lnTo>
                    <a:pt x="214566" y="870477"/>
                  </a:lnTo>
                  <a:lnTo>
                    <a:pt x="215309" y="875721"/>
                  </a:lnTo>
                  <a:lnTo>
                    <a:pt x="216042" y="880964"/>
                  </a:lnTo>
                  <a:lnTo>
                    <a:pt x="216769" y="886208"/>
                  </a:lnTo>
                  <a:lnTo>
                    <a:pt x="217490" y="891452"/>
                  </a:lnTo>
                  <a:lnTo>
                    <a:pt x="218206" y="896696"/>
                  </a:lnTo>
                  <a:lnTo>
                    <a:pt x="218918" y="901940"/>
                  </a:lnTo>
                  <a:lnTo>
                    <a:pt x="219627" y="907184"/>
                  </a:lnTo>
                  <a:lnTo>
                    <a:pt x="220335" y="912427"/>
                  </a:lnTo>
                  <a:lnTo>
                    <a:pt x="221043" y="917671"/>
                  </a:lnTo>
                  <a:lnTo>
                    <a:pt x="221753" y="922915"/>
                  </a:lnTo>
                  <a:lnTo>
                    <a:pt x="222465" y="928159"/>
                  </a:lnTo>
                  <a:lnTo>
                    <a:pt x="223182" y="933403"/>
                  </a:lnTo>
                  <a:lnTo>
                    <a:pt x="223904" y="938647"/>
                  </a:lnTo>
                  <a:lnTo>
                    <a:pt x="224631" y="943891"/>
                  </a:lnTo>
                  <a:lnTo>
                    <a:pt x="225365" y="949134"/>
                  </a:lnTo>
                  <a:lnTo>
                    <a:pt x="226110" y="954378"/>
                  </a:lnTo>
                  <a:lnTo>
                    <a:pt x="226865" y="959622"/>
                  </a:lnTo>
                  <a:lnTo>
                    <a:pt x="227628" y="964866"/>
                  </a:lnTo>
                  <a:lnTo>
                    <a:pt x="228402" y="970110"/>
                  </a:lnTo>
                  <a:lnTo>
                    <a:pt x="229187" y="975354"/>
                  </a:lnTo>
                  <a:lnTo>
                    <a:pt x="229987" y="980597"/>
                  </a:lnTo>
                  <a:lnTo>
                    <a:pt x="230799" y="985841"/>
                  </a:lnTo>
                  <a:lnTo>
                    <a:pt x="231622" y="991085"/>
                  </a:lnTo>
                  <a:lnTo>
                    <a:pt x="232457" y="996329"/>
                  </a:lnTo>
                  <a:lnTo>
                    <a:pt x="233308" y="1001573"/>
                  </a:lnTo>
                  <a:lnTo>
                    <a:pt x="234171" y="1006817"/>
                  </a:lnTo>
                  <a:lnTo>
                    <a:pt x="235047" y="1012060"/>
                  </a:lnTo>
                  <a:lnTo>
                    <a:pt x="235934" y="1017304"/>
                  </a:lnTo>
                  <a:lnTo>
                    <a:pt x="236833" y="1022548"/>
                  </a:lnTo>
                  <a:lnTo>
                    <a:pt x="237746" y="1027792"/>
                  </a:lnTo>
                  <a:lnTo>
                    <a:pt x="238669" y="1033036"/>
                  </a:lnTo>
                  <a:lnTo>
                    <a:pt x="239602" y="1038280"/>
                  </a:lnTo>
                  <a:lnTo>
                    <a:pt x="240543" y="1043523"/>
                  </a:lnTo>
                  <a:lnTo>
                    <a:pt x="241495" y="1048767"/>
                  </a:lnTo>
                  <a:lnTo>
                    <a:pt x="242455" y="1054011"/>
                  </a:lnTo>
                  <a:lnTo>
                    <a:pt x="243422" y="1059255"/>
                  </a:lnTo>
                  <a:lnTo>
                    <a:pt x="244395" y="1064499"/>
                  </a:lnTo>
                  <a:lnTo>
                    <a:pt x="245374" y="1069743"/>
                  </a:lnTo>
                  <a:lnTo>
                    <a:pt x="246358" y="1074986"/>
                  </a:lnTo>
                  <a:lnTo>
                    <a:pt x="247347" y="1080230"/>
                  </a:lnTo>
                  <a:lnTo>
                    <a:pt x="248339" y="1085474"/>
                  </a:lnTo>
                  <a:lnTo>
                    <a:pt x="249334" y="1090718"/>
                  </a:lnTo>
                  <a:lnTo>
                    <a:pt x="250332" y="1095962"/>
                  </a:lnTo>
                  <a:lnTo>
                    <a:pt x="251333" y="1101206"/>
                  </a:lnTo>
                  <a:lnTo>
                    <a:pt x="252335" y="1106450"/>
                  </a:lnTo>
                  <a:lnTo>
                    <a:pt x="253340" y="1111693"/>
                  </a:lnTo>
                  <a:lnTo>
                    <a:pt x="254347" y="1116937"/>
                  </a:lnTo>
                  <a:lnTo>
                    <a:pt x="255357" y="1122181"/>
                  </a:lnTo>
                  <a:lnTo>
                    <a:pt x="256371" y="1127425"/>
                  </a:lnTo>
                  <a:lnTo>
                    <a:pt x="257388" y="1132669"/>
                  </a:lnTo>
                  <a:lnTo>
                    <a:pt x="258409" y="1137913"/>
                  </a:lnTo>
                  <a:lnTo>
                    <a:pt x="259436" y="1143156"/>
                  </a:lnTo>
                  <a:lnTo>
                    <a:pt x="260470" y="1148400"/>
                  </a:lnTo>
                  <a:lnTo>
                    <a:pt x="261512" y="1153644"/>
                  </a:lnTo>
                  <a:lnTo>
                    <a:pt x="262563" y="1158888"/>
                  </a:lnTo>
                  <a:lnTo>
                    <a:pt x="263624" y="1164132"/>
                  </a:lnTo>
                  <a:lnTo>
                    <a:pt x="264696" y="1169376"/>
                  </a:lnTo>
                  <a:lnTo>
                    <a:pt x="265786" y="1174619"/>
                  </a:lnTo>
                  <a:lnTo>
                    <a:pt x="266890" y="1179863"/>
                  </a:lnTo>
                  <a:lnTo>
                    <a:pt x="268010" y="1185107"/>
                  </a:lnTo>
                  <a:lnTo>
                    <a:pt x="269146" y="1190351"/>
                  </a:lnTo>
                  <a:lnTo>
                    <a:pt x="270304" y="1195595"/>
                  </a:lnTo>
                  <a:lnTo>
                    <a:pt x="271486" y="1200839"/>
                  </a:lnTo>
                  <a:lnTo>
                    <a:pt x="272689" y="1206082"/>
                  </a:lnTo>
                  <a:lnTo>
                    <a:pt x="273915" y="1211326"/>
                  </a:lnTo>
                  <a:lnTo>
                    <a:pt x="275162" y="1216570"/>
                  </a:lnTo>
                  <a:lnTo>
                    <a:pt x="276440" y="1221814"/>
                  </a:lnTo>
                  <a:lnTo>
                    <a:pt x="277744" y="1227058"/>
                  </a:lnTo>
                  <a:lnTo>
                    <a:pt x="279072" y="1232302"/>
                  </a:lnTo>
                  <a:lnTo>
                    <a:pt x="280424" y="1237545"/>
                  </a:lnTo>
                  <a:lnTo>
                    <a:pt x="281801" y="1242789"/>
                  </a:lnTo>
                  <a:lnTo>
                    <a:pt x="283209" y="1248033"/>
                  </a:lnTo>
                  <a:lnTo>
                    <a:pt x="284638" y="1253277"/>
                  </a:lnTo>
                  <a:lnTo>
                    <a:pt x="286089" y="1258521"/>
                  </a:lnTo>
                  <a:lnTo>
                    <a:pt x="287559" y="1263765"/>
                  </a:lnTo>
                  <a:lnTo>
                    <a:pt x="289051" y="1269009"/>
                  </a:lnTo>
                  <a:lnTo>
                    <a:pt x="290562" y="1274252"/>
                  </a:lnTo>
                  <a:lnTo>
                    <a:pt x="292085" y="1279496"/>
                  </a:lnTo>
                  <a:lnTo>
                    <a:pt x="293619" y="1284740"/>
                  </a:lnTo>
                  <a:lnTo>
                    <a:pt x="295162" y="1289984"/>
                  </a:lnTo>
                  <a:lnTo>
                    <a:pt x="296711" y="1295228"/>
                  </a:lnTo>
                  <a:lnTo>
                    <a:pt x="298262" y="1300472"/>
                  </a:lnTo>
                  <a:lnTo>
                    <a:pt x="299810" y="1305715"/>
                  </a:lnTo>
                  <a:lnTo>
                    <a:pt x="301352" y="1310959"/>
                  </a:lnTo>
                  <a:lnTo>
                    <a:pt x="302886" y="1316203"/>
                  </a:lnTo>
                  <a:lnTo>
                    <a:pt x="304401" y="1321447"/>
                  </a:lnTo>
                  <a:lnTo>
                    <a:pt x="305898" y="1326691"/>
                  </a:lnTo>
                  <a:lnTo>
                    <a:pt x="307374" y="1331935"/>
                  </a:lnTo>
                  <a:lnTo>
                    <a:pt x="308824" y="1337178"/>
                  </a:lnTo>
                  <a:lnTo>
                    <a:pt x="310240" y="1342422"/>
                  </a:lnTo>
                  <a:lnTo>
                    <a:pt x="311615" y="1347666"/>
                  </a:lnTo>
                  <a:lnTo>
                    <a:pt x="312952" y="1352910"/>
                  </a:lnTo>
                  <a:lnTo>
                    <a:pt x="314248" y="1358154"/>
                  </a:lnTo>
                  <a:lnTo>
                    <a:pt x="315499" y="1363398"/>
                  </a:lnTo>
                  <a:lnTo>
                    <a:pt x="316687" y="1368641"/>
                  </a:lnTo>
                  <a:lnTo>
                    <a:pt x="317820" y="1373885"/>
                  </a:lnTo>
                  <a:lnTo>
                    <a:pt x="318899" y="1379129"/>
                  </a:lnTo>
                  <a:lnTo>
                    <a:pt x="319921" y="1384373"/>
                  </a:lnTo>
                  <a:lnTo>
                    <a:pt x="320881" y="1389617"/>
                  </a:lnTo>
                  <a:lnTo>
                    <a:pt x="321761" y="1394861"/>
                  </a:lnTo>
                  <a:lnTo>
                    <a:pt x="322578" y="1400104"/>
                  </a:lnTo>
                  <a:lnTo>
                    <a:pt x="323332" y="1405348"/>
                  </a:lnTo>
                  <a:lnTo>
                    <a:pt x="324023" y="1410592"/>
                  </a:lnTo>
                  <a:lnTo>
                    <a:pt x="324636" y="1415836"/>
                  </a:lnTo>
                  <a:lnTo>
                    <a:pt x="325174" y="1421080"/>
                  </a:lnTo>
                  <a:lnTo>
                    <a:pt x="325650" y="1426324"/>
                  </a:lnTo>
                  <a:lnTo>
                    <a:pt x="326063" y="1431568"/>
                  </a:lnTo>
                  <a:lnTo>
                    <a:pt x="326414" y="1436811"/>
                  </a:lnTo>
                  <a:lnTo>
                    <a:pt x="326687" y="1442055"/>
                  </a:lnTo>
                  <a:lnTo>
                    <a:pt x="326901" y="1447299"/>
                  </a:lnTo>
                  <a:lnTo>
                    <a:pt x="327062" y="1452543"/>
                  </a:lnTo>
                  <a:lnTo>
                    <a:pt x="327170" y="1457787"/>
                  </a:lnTo>
                  <a:lnTo>
                    <a:pt x="327224" y="1463031"/>
                  </a:lnTo>
                  <a:lnTo>
                    <a:pt x="327221" y="1468274"/>
                  </a:lnTo>
                  <a:lnTo>
                    <a:pt x="327177" y="1473518"/>
                  </a:lnTo>
                  <a:lnTo>
                    <a:pt x="327095" y="1478762"/>
                  </a:lnTo>
                  <a:lnTo>
                    <a:pt x="326977" y="1484006"/>
                  </a:lnTo>
                  <a:lnTo>
                    <a:pt x="326823" y="1489250"/>
                  </a:lnTo>
                  <a:lnTo>
                    <a:pt x="326638" y="1494494"/>
                  </a:lnTo>
                  <a:lnTo>
                    <a:pt x="326431" y="1499737"/>
                  </a:lnTo>
                  <a:lnTo>
                    <a:pt x="326205" y="1504981"/>
                  </a:lnTo>
                  <a:lnTo>
                    <a:pt x="325963" y="1510225"/>
                  </a:lnTo>
                  <a:lnTo>
                    <a:pt x="325705" y="1515469"/>
                  </a:lnTo>
                  <a:lnTo>
                    <a:pt x="325440" y="1520713"/>
                  </a:lnTo>
                  <a:lnTo>
                    <a:pt x="325170" y="1525957"/>
                  </a:lnTo>
                  <a:lnTo>
                    <a:pt x="324898" y="1531200"/>
                  </a:lnTo>
                  <a:lnTo>
                    <a:pt x="324627" y="1536444"/>
                  </a:lnTo>
                  <a:lnTo>
                    <a:pt x="324361" y="1541688"/>
                  </a:lnTo>
                  <a:lnTo>
                    <a:pt x="324102" y="1546932"/>
                  </a:lnTo>
                  <a:lnTo>
                    <a:pt x="323852" y="1552176"/>
                  </a:lnTo>
                  <a:lnTo>
                    <a:pt x="323611" y="1557420"/>
                  </a:lnTo>
                  <a:lnTo>
                    <a:pt x="323384" y="1562663"/>
                  </a:lnTo>
                  <a:lnTo>
                    <a:pt x="323173" y="1567907"/>
                  </a:lnTo>
                  <a:lnTo>
                    <a:pt x="322976" y="1573151"/>
                  </a:lnTo>
                  <a:lnTo>
                    <a:pt x="322795" y="1578395"/>
                  </a:lnTo>
                  <a:lnTo>
                    <a:pt x="322629" y="1583639"/>
                  </a:lnTo>
                  <a:lnTo>
                    <a:pt x="322485" y="1588883"/>
                  </a:lnTo>
                  <a:lnTo>
                    <a:pt x="322359" y="1594127"/>
                  </a:lnTo>
                  <a:lnTo>
                    <a:pt x="322248" y="1599370"/>
                  </a:lnTo>
                  <a:lnTo>
                    <a:pt x="322155" y="1604614"/>
                  </a:lnTo>
                  <a:lnTo>
                    <a:pt x="322079" y="1609858"/>
                  </a:lnTo>
                  <a:lnTo>
                    <a:pt x="322024" y="1615102"/>
                  </a:lnTo>
                  <a:lnTo>
                    <a:pt x="321985" y="1620346"/>
                  </a:lnTo>
                  <a:lnTo>
                    <a:pt x="321960" y="1625590"/>
                  </a:lnTo>
                  <a:lnTo>
                    <a:pt x="321950" y="1630833"/>
                  </a:lnTo>
                  <a:lnTo>
                    <a:pt x="321958" y="1636077"/>
                  </a:lnTo>
                  <a:lnTo>
                    <a:pt x="321981" y="1641321"/>
                  </a:lnTo>
                  <a:lnTo>
                    <a:pt x="322016" y="1646565"/>
                  </a:lnTo>
                  <a:lnTo>
                    <a:pt x="322063" y="1651809"/>
                  </a:lnTo>
                  <a:lnTo>
                    <a:pt x="322122" y="1657053"/>
                  </a:lnTo>
                  <a:lnTo>
                    <a:pt x="322195" y="1662296"/>
                  </a:lnTo>
                  <a:lnTo>
                    <a:pt x="322278" y="1667540"/>
                  </a:lnTo>
                  <a:lnTo>
                    <a:pt x="322370" y="1672784"/>
                  </a:lnTo>
                  <a:lnTo>
                    <a:pt x="322470" y="1678028"/>
                  </a:lnTo>
                  <a:lnTo>
                    <a:pt x="322579" y="1683272"/>
                  </a:lnTo>
                  <a:lnTo>
                    <a:pt x="322696" y="1688516"/>
                  </a:lnTo>
                  <a:lnTo>
                    <a:pt x="322818" y="1693759"/>
                  </a:lnTo>
                  <a:lnTo>
                    <a:pt x="322945" y="1699003"/>
                  </a:lnTo>
                  <a:lnTo>
                    <a:pt x="323075" y="1704247"/>
                  </a:lnTo>
                  <a:lnTo>
                    <a:pt x="323209" y="1709491"/>
                  </a:lnTo>
                  <a:lnTo>
                    <a:pt x="323343" y="1714735"/>
                  </a:lnTo>
                  <a:lnTo>
                    <a:pt x="323476" y="1719979"/>
                  </a:lnTo>
                  <a:lnTo>
                    <a:pt x="323608" y="1725223"/>
                  </a:lnTo>
                  <a:lnTo>
                    <a:pt x="323736" y="1730466"/>
                  </a:lnTo>
                  <a:lnTo>
                    <a:pt x="323857" y="1735710"/>
                  </a:lnTo>
                  <a:lnTo>
                    <a:pt x="323970" y="1740954"/>
                  </a:lnTo>
                  <a:lnTo>
                    <a:pt x="324074" y="1746198"/>
                  </a:lnTo>
                  <a:lnTo>
                    <a:pt x="324167" y="1751442"/>
                  </a:lnTo>
                  <a:lnTo>
                    <a:pt x="324245" y="1756686"/>
                  </a:lnTo>
                  <a:lnTo>
                    <a:pt x="324303" y="1761929"/>
                  </a:lnTo>
                  <a:lnTo>
                    <a:pt x="324343" y="1767173"/>
                  </a:lnTo>
                  <a:lnTo>
                    <a:pt x="324362" y="1772417"/>
                  </a:lnTo>
                  <a:lnTo>
                    <a:pt x="324359" y="1777661"/>
                  </a:lnTo>
                  <a:lnTo>
                    <a:pt x="324324" y="1782905"/>
                  </a:lnTo>
                  <a:lnTo>
                    <a:pt x="324259" y="1788149"/>
                  </a:lnTo>
                  <a:lnTo>
                    <a:pt x="324164" y="1793392"/>
                  </a:lnTo>
                  <a:lnTo>
                    <a:pt x="324038" y="1798636"/>
                  </a:lnTo>
                  <a:lnTo>
                    <a:pt x="323877" y="1803880"/>
                  </a:lnTo>
                  <a:lnTo>
                    <a:pt x="323669" y="1809124"/>
                  </a:lnTo>
                  <a:lnTo>
                    <a:pt x="323423" y="1814368"/>
                  </a:lnTo>
                  <a:lnTo>
                    <a:pt x="323139" y="1819612"/>
                  </a:lnTo>
                  <a:lnTo>
                    <a:pt x="322816" y="1824855"/>
                  </a:lnTo>
                  <a:lnTo>
                    <a:pt x="322446" y="1830099"/>
                  </a:lnTo>
                  <a:lnTo>
                    <a:pt x="322026" y="1835343"/>
                  </a:lnTo>
                  <a:lnTo>
                    <a:pt x="321564" y="1840587"/>
                  </a:lnTo>
                  <a:lnTo>
                    <a:pt x="321061" y="1845831"/>
                  </a:lnTo>
                  <a:lnTo>
                    <a:pt x="320518" y="1851075"/>
                  </a:lnTo>
                  <a:lnTo>
                    <a:pt x="319922" y="1856318"/>
                  </a:lnTo>
                  <a:lnTo>
                    <a:pt x="319284" y="1861562"/>
                  </a:lnTo>
                  <a:lnTo>
                    <a:pt x="318608" y="1866806"/>
                  </a:lnTo>
                  <a:lnTo>
                    <a:pt x="317895" y="1872050"/>
                  </a:lnTo>
                  <a:lnTo>
                    <a:pt x="317146" y="1877294"/>
                  </a:lnTo>
                  <a:lnTo>
                    <a:pt x="316353" y="1882538"/>
                  </a:lnTo>
                  <a:lnTo>
                    <a:pt x="315530" y="1887782"/>
                  </a:lnTo>
                  <a:lnTo>
                    <a:pt x="314679" y="1893025"/>
                  </a:lnTo>
                  <a:lnTo>
                    <a:pt x="313803" y="1898269"/>
                  </a:lnTo>
                  <a:lnTo>
                    <a:pt x="312900" y="1903513"/>
                  </a:lnTo>
                  <a:lnTo>
                    <a:pt x="311973" y="1908757"/>
                  </a:lnTo>
                  <a:lnTo>
                    <a:pt x="311030" y="1914001"/>
                  </a:lnTo>
                  <a:lnTo>
                    <a:pt x="310073" y="1919245"/>
                  </a:lnTo>
                  <a:lnTo>
                    <a:pt x="309103" y="1924488"/>
                  </a:lnTo>
                  <a:lnTo>
                    <a:pt x="308123" y="1929732"/>
                  </a:lnTo>
                  <a:lnTo>
                    <a:pt x="307136" y="1934976"/>
                  </a:lnTo>
                  <a:lnTo>
                    <a:pt x="306147" y="1940220"/>
                  </a:lnTo>
                  <a:lnTo>
                    <a:pt x="305156" y="1945464"/>
                  </a:lnTo>
                  <a:lnTo>
                    <a:pt x="304165" y="1950708"/>
                  </a:lnTo>
                  <a:lnTo>
                    <a:pt x="303178" y="1955951"/>
                  </a:lnTo>
                  <a:lnTo>
                    <a:pt x="302196" y="1961195"/>
                  </a:lnTo>
                  <a:lnTo>
                    <a:pt x="301219" y="1966439"/>
                  </a:lnTo>
                  <a:lnTo>
                    <a:pt x="300249" y="1971683"/>
                  </a:lnTo>
                  <a:lnTo>
                    <a:pt x="299288" y="1976927"/>
                  </a:lnTo>
                  <a:lnTo>
                    <a:pt x="298337" y="1982171"/>
                  </a:lnTo>
                  <a:lnTo>
                    <a:pt x="297394" y="1987414"/>
                  </a:lnTo>
                  <a:lnTo>
                    <a:pt x="296460" y="1992658"/>
                  </a:lnTo>
                  <a:lnTo>
                    <a:pt x="295534" y="1997902"/>
                  </a:lnTo>
                  <a:lnTo>
                    <a:pt x="294619" y="2003146"/>
                  </a:lnTo>
                  <a:lnTo>
                    <a:pt x="293711" y="2008390"/>
                  </a:lnTo>
                  <a:lnTo>
                    <a:pt x="292810" y="2013634"/>
                  </a:lnTo>
                  <a:lnTo>
                    <a:pt x="291915" y="2018877"/>
                  </a:lnTo>
                  <a:lnTo>
                    <a:pt x="291026" y="2024121"/>
                  </a:lnTo>
                  <a:lnTo>
                    <a:pt x="290141" y="2029365"/>
                  </a:lnTo>
                  <a:lnTo>
                    <a:pt x="289260" y="2034609"/>
                  </a:lnTo>
                  <a:lnTo>
                    <a:pt x="288380" y="2039853"/>
                  </a:lnTo>
                  <a:lnTo>
                    <a:pt x="287502" y="2045097"/>
                  </a:lnTo>
                  <a:lnTo>
                    <a:pt x="286624" y="2050341"/>
                  </a:lnTo>
                  <a:lnTo>
                    <a:pt x="285744" y="2055584"/>
                  </a:lnTo>
                  <a:lnTo>
                    <a:pt x="284864" y="2060828"/>
                  </a:lnTo>
                  <a:lnTo>
                    <a:pt x="283981" y="2066072"/>
                  </a:lnTo>
                  <a:lnTo>
                    <a:pt x="283097" y="2071316"/>
                  </a:lnTo>
                  <a:lnTo>
                    <a:pt x="282208" y="2076560"/>
                  </a:lnTo>
                  <a:lnTo>
                    <a:pt x="281317" y="2081804"/>
                  </a:lnTo>
                  <a:lnTo>
                    <a:pt x="280423" y="2087047"/>
                  </a:lnTo>
                  <a:lnTo>
                    <a:pt x="279527" y="2092291"/>
                  </a:lnTo>
                  <a:lnTo>
                    <a:pt x="278629" y="2097535"/>
                  </a:lnTo>
                  <a:lnTo>
                    <a:pt x="277728" y="2102779"/>
                  </a:lnTo>
                  <a:lnTo>
                    <a:pt x="276827" y="2108023"/>
                  </a:lnTo>
                  <a:lnTo>
                    <a:pt x="275926" y="2113267"/>
                  </a:lnTo>
                  <a:lnTo>
                    <a:pt x="275026" y="2118510"/>
                  </a:lnTo>
                  <a:lnTo>
                    <a:pt x="274127" y="2123754"/>
                  </a:lnTo>
                  <a:lnTo>
                    <a:pt x="273232" y="2128998"/>
                  </a:lnTo>
                  <a:lnTo>
                    <a:pt x="272341" y="2134242"/>
                  </a:lnTo>
                  <a:lnTo>
                    <a:pt x="271454" y="2139486"/>
                  </a:lnTo>
                  <a:lnTo>
                    <a:pt x="270573" y="2144730"/>
                  </a:lnTo>
                  <a:lnTo>
                    <a:pt x="269700" y="2149973"/>
                  </a:lnTo>
                  <a:lnTo>
                    <a:pt x="268835" y="2155217"/>
                  </a:lnTo>
                  <a:lnTo>
                    <a:pt x="267978" y="2160461"/>
                  </a:lnTo>
                  <a:lnTo>
                    <a:pt x="267129" y="2165705"/>
                  </a:lnTo>
                  <a:lnTo>
                    <a:pt x="266290" y="2170949"/>
                  </a:lnTo>
                  <a:lnTo>
                    <a:pt x="265462" y="2176193"/>
                  </a:lnTo>
                  <a:lnTo>
                    <a:pt x="264644" y="2181436"/>
                  </a:lnTo>
                  <a:lnTo>
                    <a:pt x="263836" y="2186680"/>
                  </a:lnTo>
                  <a:lnTo>
                    <a:pt x="263036" y="2191924"/>
                  </a:lnTo>
                  <a:lnTo>
                    <a:pt x="262246" y="2197168"/>
                  </a:lnTo>
                  <a:lnTo>
                    <a:pt x="261466" y="2202412"/>
                  </a:lnTo>
                  <a:lnTo>
                    <a:pt x="260693" y="2207656"/>
                  </a:lnTo>
                  <a:lnTo>
                    <a:pt x="259926" y="2212900"/>
                  </a:lnTo>
                  <a:lnTo>
                    <a:pt x="259166" y="2218143"/>
                  </a:lnTo>
                  <a:lnTo>
                    <a:pt x="258411" y="2223387"/>
                  </a:lnTo>
                  <a:lnTo>
                    <a:pt x="257659" y="2228631"/>
                  </a:lnTo>
                  <a:lnTo>
                    <a:pt x="256910" y="2233875"/>
                  </a:lnTo>
                  <a:lnTo>
                    <a:pt x="256161" y="2239119"/>
                  </a:lnTo>
                  <a:lnTo>
                    <a:pt x="255412" y="2244363"/>
                  </a:lnTo>
                  <a:lnTo>
                    <a:pt x="254661" y="2249606"/>
                  </a:lnTo>
                  <a:lnTo>
                    <a:pt x="253906" y="2254850"/>
                  </a:lnTo>
                  <a:lnTo>
                    <a:pt x="253147" y="2260094"/>
                  </a:lnTo>
                  <a:lnTo>
                    <a:pt x="252383" y="2265338"/>
                  </a:lnTo>
                  <a:lnTo>
                    <a:pt x="251611" y="2270582"/>
                  </a:lnTo>
                  <a:lnTo>
                    <a:pt x="250831" y="2275826"/>
                  </a:lnTo>
                  <a:lnTo>
                    <a:pt x="250041" y="2281069"/>
                  </a:lnTo>
                  <a:lnTo>
                    <a:pt x="249243" y="2286313"/>
                  </a:lnTo>
                  <a:lnTo>
                    <a:pt x="248434" y="2291557"/>
                  </a:lnTo>
                  <a:lnTo>
                    <a:pt x="247611" y="2296801"/>
                  </a:lnTo>
                  <a:lnTo>
                    <a:pt x="246777" y="2302045"/>
                  </a:lnTo>
                  <a:lnTo>
                    <a:pt x="245932" y="2307289"/>
                  </a:lnTo>
                  <a:lnTo>
                    <a:pt x="245075" y="2312532"/>
                  </a:lnTo>
                  <a:lnTo>
                    <a:pt x="244205" y="2317776"/>
                  </a:lnTo>
                  <a:lnTo>
                    <a:pt x="243321" y="2323020"/>
                  </a:lnTo>
                  <a:lnTo>
                    <a:pt x="242426" y="2328264"/>
                  </a:lnTo>
                  <a:lnTo>
                    <a:pt x="241519" y="2333508"/>
                  </a:lnTo>
                  <a:lnTo>
                    <a:pt x="240602" y="2338752"/>
                  </a:lnTo>
                  <a:lnTo>
                    <a:pt x="239673" y="2343995"/>
                  </a:lnTo>
                  <a:lnTo>
                    <a:pt x="238734" y="2349239"/>
                  </a:lnTo>
                  <a:lnTo>
                    <a:pt x="237787" y="2354483"/>
                  </a:lnTo>
                  <a:lnTo>
                    <a:pt x="236832" y="2359727"/>
                  </a:lnTo>
                  <a:lnTo>
                    <a:pt x="235870" y="2364971"/>
                  </a:lnTo>
                  <a:lnTo>
                    <a:pt x="234901" y="2370215"/>
                  </a:lnTo>
                  <a:lnTo>
                    <a:pt x="233929" y="2375459"/>
                  </a:lnTo>
                  <a:lnTo>
                    <a:pt x="232954" y="2380702"/>
                  </a:lnTo>
                  <a:lnTo>
                    <a:pt x="231977" y="2385946"/>
                  </a:lnTo>
                  <a:lnTo>
                    <a:pt x="231000" y="2391190"/>
                  </a:lnTo>
                  <a:lnTo>
                    <a:pt x="230026" y="2396434"/>
                  </a:lnTo>
                  <a:lnTo>
                    <a:pt x="229056" y="2401678"/>
                  </a:lnTo>
                  <a:lnTo>
                    <a:pt x="228092" y="2406922"/>
                  </a:lnTo>
                  <a:lnTo>
                    <a:pt x="227134" y="2412165"/>
                  </a:lnTo>
                  <a:lnTo>
                    <a:pt x="226187" y="2417409"/>
                  </a:lnTo>
                  <a:lnTo>
                    <a:pt x="225254" y="2422653"/>
                  </a:lnTo>
                  <a:lnTo>
                    <a:pt x="224335" y="2427897"/>
                  </a:lnTo>
                  <a:lnTo>
                    <a:pt x="223431" y="2433141"/>
                  </a:lnTo>
                  <a:lnTo>
                    <a:pt x="222544" y="2438385"/>
                  </a:lnTo>
                  <a:lnTo>
                    <a:pt x="221685" y="2443628"/>
                  </a:lnTo>
                  <a:lnTo>
                    <a:pt x="220849" y="2448872"/>
                  </a:lnTo>
                  <a:lnTo>
                    <a:pt x="220038" y="2454116"/>
                  </a:lnTo>
                  <a:lnTo>
                    <a:pt x="219253" y="2459360"/>
                  </a:lnTo>
                  <a:lnTo>
                    <a:pt x="218502" y="2464604"/>
                  </a:lnTo>
                  <a:lnTo>
                    <a:pt x="217789" y="2469848"/>
                  </a:lnTo>
                  <a:lnTo>
                    <a:pt x="217111" y="2475091"/>
                  </a:lnTo>
                  <a:lnTo>
                    <a:pt x="216467" y="2480335"/>
                  </a:lnTo>
                  <a:lnTo>
                    <a:pt x="215861" y="2485579"/>
                  </a:lnTo>
                  <a:lnTo>
                    <a:pt x="215303" y="2490823"/>
                  </a:lnTo>
                  <a:lnTo>
                    <a:pt x="214790" y="2496067"/>
                  </a:lnTo>
                  <a:lnTo>
                    <a:pt x="214317" y="2501311"/>
                  </a:lnTo>
                  <a:lnTo>
                    <a:pt x="213887" y="2506555"/>
                  </a:lnTo>
                  <a:lnTo>
                    <a:pt x="213499" y="2511798"/>
                  </a:lnTo>
                  <a:lnTo>
                    <a:pt x="213169" y="2517042"/>
                  </a:lnTo>
                  <a:lnTo>
                    <a:pt x="212880" y="2522286"/>
                  </a:lnTo>
                  <a:lnTo>
                    <a:pt x="212632" y="2527530"/>
                  </a:lnTo>
                  <a:lnTo>
                    <a:pt x="212424" y="2532774"/>
                  </a:lnTo>
                  <a:lnTo>
                    <a:pt x="212260" y="2538018"/>
                  </a:lnTo>
                  <a:lnTo>
                    <a:pt x="212139" y="2543261"/>
                  </a:lnTo>
                  <a:lnTo>
                    <a:pt x="212050" y="2548505"/>
                  </a:lnTo>
                  <a:lnTo>
                    <a:pt x="211992" y="2553749"/>
                  </a:lnTo>
                  <a:lnTo>
                    <a:pt x="211960" y="2558993"/>
                  </a:lnTo>
                  <a:lnTo>
                    <a:pt x="211956" y="2564237"/>
                  </a:lnTo>
                  <a:lnTo>
                    <a:pt x="211971" y="2569481"/>
                  </a:lnTo>
                  <a:lnTo>
                    <a:pt x="211997" y="2574724"/>
                  </a:lnTo>
                  <a:lnTo>
                    <a:pt x="212031" y="2579968"/>
                  </a:lnTo>
                  <a:lnTo>
                    <a:pt x="212068" y="2585212"/>
                  </a:lnTo>
                  <a:lnTo>
                    <a:pt x="212099" y="2590456"/>
                  </a:lnTo>
                  <a:lnTo>
                    <a:pt x="212118" y="2595700"/>
                  </a:lnTo>
                  <a:lnTo>
                    <a:pt x="212120" y="2600944"/>
                  </a:lnTo>
                  <a:lnTo>
                    <a:pt x="212100" y="2606187"/>
                  </a:lnTo>
                  <a:lnTo>
                    <a:pt x="212047" y="2611431"/>
                  </a:lnTo>
                  <a:lnTo>
                    <a:pt x="211952" y="2616675"/>
                  </a:lnTo>
                  <a:lnTo>
                    <a:pt x="211815" y="2621919"/>
                  </a:lnTo>
                  <a:lnTo>
                    <a:pt x="211632" y="2627163"/>
                  </a:lnTo>
                  <a:lnTo>
                    <a:pt x="211399" y="2632407"/>
                  </a:lnTo>
                  <a:lnTo>
                    <a:pt x="211095" y="2637650"/>
                  </a:lnTo>
                  <a:lnTo>
                    <a:pt x="210725" y="2642894"/>
                  </a:lnTo>
                  <a:lnTo>
                    <a:pt x="210291" y="2648138"/>
                  </a:lnTo>
                  <a:lnTo>
                    <a:pt x="209792" y="2653382"/>
                  </a:lnTo>
                  <a:lnTo>
                    <a:pt x="209223" y="2658626"/>
                  </a:lnTo>
                  <a:lnTo>
                    <a:pt x="208561" y="2663870"/>
                  </a:lnTo>
                  <a:lnTo>
                    <a:pt x="207829" y="2669114"/>
                  </a:lnTo>
                  <a:lnTo>
                    <a:pt x="207028" y="2674357"/>
                  </a:lnTo>
                  <a:lnTo>
                    <a:pt x="206159" y="2679601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" name="pg42"/>
            <p:cNvSpPr/>
            <p:nvPr/>
          </p:nvSpPr>
          <p:spPr>
            <a:xfrm>
              <a:off x="9349690" y="4176747"/>
              <a:ext cx="488005" cy="2856395"/>
            </a:xfrm>
            <a:custGeom>
              <a:avLst/>
              <a:gdLst/>
              <a:ahLst/>
              <a:cxnLst/>
              <a:rect l="0" t="0" r="0" b="0"/>
              <a:pathLst>
                <a:path w="488005" h="2856395">
                  <a:moveTo>
                    <a:pt x="2059" y="2856395"/>
                  </a:moveTo>
                  <a:lnTo>
                    <a:pt x="1009" y="2850806"/>
                  </a:lnTo>
                  <a:lnTo>
                    <a:pt x="322" y="2845216"/>
                  </a:lnTo>
                  <a:lnTo>
                    <a:pt x="0" y="2839626"/>
                  </a:lnTo>
                  <a:lnTo>
                    <a:pt x="117" y="2834036"/>
                  </a:lnTo>
                  <a:lnTo>
                    <a:pt x="712" y="2828446"/>
                  </a:lnTo>
                  <a:lnTo>
                    <a:pt x="1657" y="2822856"/>
                  </a:lnTo>
                  <a:lnTo>
                    <a:pt x="2947" y="2817267"/>
                  </a:lnTo>
                  <a:lnTo>
                    <a:pt x="4680" y="2811677"/>
                  </a:lnTo>
                  <a:lnTo>
                    <a:pt x="6808" y="2806087"/>
                  </a:lnTo>
                  <a:lnTo>
                    <a:pt x="9243" y="2800497"/>
                  </a:lnTo>
                  <a:lnTo>
                    <a:pt x="11977" y="2794907"/>
                  </a:lnTo>
                  <a:lnTo>
                    <a:pt x="15108" y="2789318"/>
                  </a:lnTo>
                  <a:lnTo>
                    <a:pt x="18529" y="2783728"/>
                  </a:lnTo>
                  <a:lnTo>
                    <a:pt x="22191" y="2778138"/>
                  </a:lnTo>
                  <a:lnTo>
                    <a:pt x="26083" y="2772548"/>
                  </a:lnTo>
                  <a:lnTo>
                    <a:pt x="30283" y="2766958"/>
                  </a:lnTo>
                  <a:lnTo>
                    <a:pt x="34664" y="2761368"/>
                  </a:lnTo>
                  <a:lnTo>
                    <a:pt x="39206" y="2755779"/>
                  </a:lnTo>
                  <a:lnTo>
                    <a:pt x="43904" y="2750189"/>
                  </a:lnTo>
                  <a:lnTo>
                    <a:pt x="48775" y="2744599"/>
                  </a:lnTo>
                  <a:lnTo>
                    <a:pt x="53736" y="2739009"/>
                  </a:lnTo>
                  <a:lnTo>
                    <a:pt x="58774" y="2733419"/>
                  </a:lnTo>
                  <a:lnTo>
                    <a:pt x="63881" y="2727830"/>
                  </a:lnTo>
                  <a:lnTo>
                    <a:pt x="69032" y="2722240"/>
                  </a:lnTo>
                  <a:lnTo>
                    <a:pt x="74194" y="2716650"/>
                  </a:lnTo>
                  <a:lnTo>
                    <a:pt x="79355" y="2711060"/>
                  </a:lnTo>
                  <a:lnTo>
                    <a:pt x="84492" y="2705470"/>
                  </a:lnTo>
                  <a:lnTo>
                    <a:pt x="89575" y="2699880"/>
                  </a:lnTo>
                  <a:lnTo>
                    <a:pt x="94602" y="2694291"/>
                  </a:lnTo>
                  <a:lnTo>
                    <a:pt x="99563" y="2688701"/>
                  </a:lnTo>
                  <a:lnTo>
                    <a:pt x="104412" y="2683111"/>
                  </a:lnTo>
                  <a:lnTo>
                    <a:pt x="109146" y="2677521"/>
                  </a:lnTo>
                  <a:lnTo>
                    <a:pt x="113773" y="2671931"/>
                  </a:lnTo>
                  <a:lnTo>
                    <a:pt x="118287" y="2666342"/>
                  </a:lnTo>
                  <a:lnTo>
                    <a:pt x="122618" y="2660752"/>
                  </a:lnTo>
                  <a:lnTo>
                    <a:pt x="126805" y="2655162"/>
                  </a:lnTo>
                  <a:lnTo>
                    <a:pt x="130853" y="2649572"/>
                  </a:lnTo>
                  <a:lnTo>
                    <a:pt x="134758" y="2643982"/>
                  </a:lnTo>
                  <a:lnTo>
                    <a:pt x="138437" y="2638393"/>
                  </a:lnTo>
                  <a:lnTo>
                    <a:pt x="141966" y="2632803"/>
                  </a:lnTo>
                  <a:lnTo>
                    <a:pt x="145344" y="2627213"/>
                  </a:lnTo>
                  <a:lnTo>
                    <a:pt x="148551" y="2621623"/>
                  </a:lnTo>
                  <a:lnTo>
                    <a:pt x="151541" y="2616033"/>
                  </a:lnTo>
                  <a:lnTo>
                    <a:pt x="154380" y="2610443"/>
                  </a:lnTo>
                  <a:lnTo>
                    <a:pt x="157069" y="2604854"/>
                  </a:lnTo>
                  <a:lnTo>
                    <a:pt x="159577" y="2599264"/>
                  </a:lnTo>
                  <a:lnTo>
                    <a:pt x="161894" y="2593674"/>
                  </a:lnTo>
                  <a:lnTo>
                    <a:pt x="164071" y="2588084"/>
                  </a:lnTo>
                  <a:lnTo>
                    <a:pt x="166111" y="2582494"/>
                  </a:lnTo>
                  <a:lnTo>
                    <a:pt x="167974" y="2576905"/>
                  </a:lnTo>
                  <a:lnTo>
                    <a:pt x="169681" y="2571315"/>
                  </a:lnTo>
                  <a:lnTo>
                    <a:pt x="171266" y="2565725"/>
                  </a:lnTo>
                  <a:lnTo>
                    <a:pt x="172732" y="2560135"/>
                  </a:lnTo>
                  <a:lnTo>
                    <a:pt x="174036" y="2554545"/>
                  </a:lnTo>
                  <a:lnTo>
                    <a:pt x="175222" y="2548955"/>
                  </a:lnTo>
                  <a:lnTo>
                    <a:pt x="176306" y="2543366"/>
                  </a:lnTo>
                  <a:lnTo>
                    <a:pt x="177292" y="2537776"/>
                  </a:lnTo>
                  <a:lnTo>
                    <a:pt x="178140" y="2532186"/>
                  </a:lnTo>
                  <a:lnTo>
                    <a:pt x="178901" y="2526596"/>
                  </a:lnTo>
                  <a:lnTo>
                    <a:pt x="179583" y="2521006"/>
                  </a:lnTo>
                  <a:lnTo>
                    <a:pt x="180182" y="2515417"/>
                  </a:lnTo>
                  <a:lnTo>
                    <a:pt x="180678" y="2509827"/>
                  </a:lnTo>
                  <a:lnTo>
                    <a:pt x="181110" y="2504237"/>
                  </a:lnTo>
                  <a:lnTo>
                    <a:pt x="181481" y="2498647"/>
                  </a:lnTo>
                  <a:lnTo>
                    <a:pt x="181785" y="2493057"/>
                  </a:lnTo>
                  <a:lnTo>
                    <a:pt x="182019" y="2487467"/>
                  </a:lnTo>
                  <a:lnTo>
                    <a:pt x="182206" y="2481878"/>
                  </a:lnTo>
                  <a:lnTo>
                    <a:pt x="182349" y="2476288"/>
                  </a:lnTo>
                  <a:lnTo>
                    <a:pt x="182439" y="2470698"/>
                  </a:lnTo>
                  <a:lnTo>
                    <a:pt x="182483" y="2465108"/>
                  </a:lnTo>
                  <a:lnTo>
                    <a:pt x="182495" y="2459518"/>
                  </a:lnTo>
                  <a:lnTo>
                    <a:pt x="182475" y="2453929"/>
                  </a:lnTo>
                  <a:lnTo>
                    <a:pt x="182417" y="2448339"/>
                  </a:lnTo>
                  <a:lnTo>
                    <a:pt x="182330" y="2442749"/>
                  </a:lnTo>
                  <a:lnTo>
                    <a:pt x="182221" y="2437159"/>
                  </a:lnTo>
                  <a:lnTo>
                    <a:pt x="182091" y="2431569"/>
                  </a:lnTo>
                  <a:lnTo>
                    <a:pt x="181934" y="2425980"/>
                  </a:lnTo>
                  <a:lnTo>
                    <a:pt x="181760" y="2420390"/>
                  </a:lnTo>
                  <a:lnTo>
                    <a:pt x="181572" y="2414800"/>
                  </a:lnTo>
                  <a:lnTo>
                    <a:pt x="181370" y="2409210"/>
                  </a:lnTo>
                  <a:lnTo>
                    <a:pt x="181151" y="2403620"/>
                  </a:lnTo>
                  <a:lnTo>
                    <a:pt x="180923" y="2398030"/>
                  </a:lnTo>
                  <a:lnTo>
                    <a:pt x="180686" y="2392441"/>
                  </a:lnTo>
                  <a:lnTo>
                    <a:pt x="180439" y="2386851"/>
                  </a:lnTo>
                  <a:lnTo>
                    <a:pt x="180183" y="2381261"/>
                  </a:lnTo>
                  <a:lnTo>
                    <a:pt x="179922" y="2375671"/>
                  </a:lnTo>
                  <a:lnTo>
                    <a:pt x="179656" y="2370081"/>
                  </a:lnTo>
                  <a:lnTo>
                    <a:pt x="179384" y="2364492"/>
                  </a:lnTo>
                  <a:lnTo>
                    <a:pt x="179107" y="2358902"/>
                  </a:lnTo>
                  <a:lnTo>
                    <a:pt x="178827" y="2353312"/>
                  </a:lnTo>
                  <a:lnTo>
                    <a:pt x="178544" y="2347722"/>
                  </a:lnTo>
                  <a:lnTo>
                    <a:pt x="178259" y="2342132"/>
                  </a:lnTo>
                  <a:lnTo>
                    <a:pt x="177970" y="2336542"/>
                  </a:lnTo>
                  <a:lnTo>
                    <a:pt x="177680" y="2330953"/>
                  </a:lnTo>
                  <a:lnTo>
                    <a:pt x="177388" y="2325363"/>
                  </a:lnTo>
                  <a:lnTo>
                    <a:pt x="177094" y="2319773"/>
                  </a:lnTo>
                  <a:lnTo>
                    <a:pt x="176799" y="2314183"/>
                  </a:lnTo>
                  <a:lnTo>
                    <a:pt x="176502" y="2308593"/>
                  </a:lnTo>
                  <a:lnTo>
                    <a:pt x="176204" y="2303004"/>
                  </a:lnTo>
                  <a:lnTo>
                    <a:pt x="175904" y="2297414"/>
                  </a:lnTo>
                  <a:lnTo>
                    <a:pt x="175603" y="2291824"/>
                  </a:lnTo>
                  <a:lnTo>
                    <a:pt x="175300" y="2286234"/>
                  </a:lnTo>
                  <a:lnTo>
                    <a:pt x="174996" y="2280644"/>
                  </a:lnTo>
                  <a:lnTo>
                    <a:pt x="174689" y="2275054"/>
                  </a:lnTo>
                  <a:lnTo>
                    <a:pt x="174381" y="2269465"/>
                  </a:lnTo>
                  <a:lnTo>
                    <a:pt x="174071" y="2263875"/>
                  </a:lnTo>
                  <a:lnTo>
                    <a:pt x="173758" y="2258285"/>
                  </a:lnTo>
                  <a:lnTo>
                    <a:pt x="173443" y="2252695"/>
                  </a:lnTo>
                  <a:lnTo>
                    <a:pt x="173126" y="2247105"/>
                  </a:lnTo>
                  <a:lnTo>
                    <a:pt x="172806" y="2241516"/>
                  </a:lnTo>
                  <a:lnTo>
                    <a:pt x="172483" y="2235926"/>
                  </a:lnTo>
                  <a:lnTo>
                    <a:pt x="172156" y="2230336"/>
                  </a:lnTo>
                  <a:lnTo>
                    <a:pt x="171827" y="2224746"/>
                  </a:lnTo>
                  <a:lnTo>
                    <a:pt x="171495" y="2219156"/>
                  </a:lnTo>
                  <a:lnTo>
                    <a:pt x="171159" y="2213567"/>
                  </a:lnTo>
                  <a:lnTo>
                    <a:pt x="170818" y="2207977"/>
                  </a:lnTo>
                  <a:lnTo>
                    <a:pt x="170475" y="2202387"/>
                  </a:lnTo>
                  <a:lnTo>
                    <a:pt x="170128" y="2196797"/>
                  </a:lnTo>
                  <a:lnTo>
                    <a:pt x="169777" y="2191207"/>
                  </a:lnTo>
                  <a:lnTo>
                    <a:pt x="169421" y="2185617"/>
                  </a:lnTo>
                  <a:lnTo>
                    <a:pt x="169062" y="2180028"/>
                  </a:lnTo>
                  <a:lnTo>
                    <a:pt x="168699" y="2174438"/>
                  </a:lnTo>
                  <a:lnTo>
                    <a:pt x="168331" y="2168848"/>
                  </a:lnTo>
                  <a:lnTo>
                    <a:pt x="167959" y="2163258"/>
                  </a:lnTo>
                  <a:lnTo>
                    <a:pt x="167584" y="2157668"/>
                  </a:lnTo>
                  <a:lnTo>
                    <a:pt x="167205" y="2152079"/>
                  </a:lnTo>
                  <a:lnTo>
                    <a:pt x="166821" y="2146489"/>
                  </a:lnTo>
                  <a:lnTo>
                    <a:pt x="166434" y="2140899"/>
                  </a:lnTo>
                  <a:lnTo>
                    <a:pt x="166043" y="2135309"/>
                  </a:lnTo>
                  <a:lnTo>
                    <a:pt x="165648" y="2129719"/>
                  </a:lnTo>
                  <a:lnTo>
                    <a:pt x="165250" y="2124129"/>
                  </a:lnTo>
                  <a:lnTo>
                    <a:pt x="164848" y="2118540"/>
                  </a:lnTo>
                  <a:lnTo>
                    <a:pt x="164444" y="2112950"/>
                  </a:lnTo>
                  <a:lnTo>
                    <a:pt x="164036" y="2107360"/>
                  </a:lnTo>
                  <a:lnTo>
                    <a:pt x="163625" y="2101770"/>
                  </a:lnTo>
                  <a:lnTo>
                    <a:pt x="163212" y="2096180"/>
                  </a:lnTo>
                  <a:lnTo>
                    <a:pt x="162797" y="2090591"/>
                  </a:lnTo>
                  <a:lnTo>
                    <a:pt x="162378" y="2085001"/>
                  </a:lnTo>
                  <a:lnTo>
                    <a:pt x="161958" y="2079411"/>
                  </a:lnTo>
                  <a:lnTo>
                    <a:pt x="161537" y="2073821"/>
                  </a:lnTo>
                  <a:lnTo>
                    <a:pt x="161114" y="2068231"/>
                  </a:lnTo>
                  <a:lnTo>
                    <a:pt x="160689" y="2062642"/>
                  </a:lnTo>
                  <a:lnTo>
                    <a:pt x="160264" y="2057052"/>
                  </a:lnTo>
                  <a:lnTo>
                    <a:pt x="159837" y="2051462"/>
                  </a:lnTo>
                  <a:lnTo>
                    <a:pt x="159411" y="2045872"/>
                  </a:lnTo>
                  <a:lnTo>
                    <a:pt x="158983" y="2040282"/>
                  </a:lnTo>
                  <a:lnTo>
                    <a:pt x="158556" y="2034692"/>
                  </a:lnTo>
                  <a:lnTo>
                    <a:pt x="158129" y="2029103"/>
                  </a:lnTo>
                  <a:lnTo>
                    <a:pt x="157703" y="2023513"/>
                  </a:lnTo>
                  <a:lnTo>
                    <a:pt x="157278" y="2017923"/>
                  </a:lnTo>
                  <a:lnTo>
                    <a:pt x="156853" y="2012333"/>
                  </a:lnTo>
                  <a:lnTo>
                    <a:pt x="156430" y="2006743"/>
                  </a:lnTo>
                  <a:lnTo>
                    <a:pt x="156008" y="2001154"/>
                  </a:lnTo>
                  <a:lnTo>
                    <a:pt x="155589" y="1995564"/>
                  </a:lnTo>
                  <a:lnTo>
                    <a:pt x="155171" y="1989974"/>
                  </a:lnTo>
                  <a:lnTo>
                    <a:pt x="154756" y="1984384"/>
                  </a:lnTo>
                  <a:lnTo>
                    <a:pt x="154344" y="1978794"/>
                  </a:lnTo>
                  <a:lnTo>
                    <a:pt x="153935" y="1973204"/>
                  </a:lnTo>
                  <a:lnTo>
                    <a:pt x="153528" y="1967615"/>
                  </a:lnTo>
                  <a:lnTo>
                    <a:pt x="153125" y="1962025"/>
                  </a:lnTo>
                  <a:lnTo>
                    <a:pt x="152727" y="1956435"/>
                  </a:lnTo>
                  <a:lnTo>
                    <a:pt x="152333" y="1950845"/>
                  </a:lnTo>
                  <a:lnTo>
                    <a:pt x="151942" y="1945255"/>
                  </a:lnTo>
                  <a:lnTo>
                    <a:pt x="151556" y="1939666"/>
                  </a:lnTo>
                  <a:lnTo>
                    <a:pt x="151177" y="1934076"/>
                  </a:lnTo>
                  <a:lnTo>
                    <a:pt x="150802" y="1928486"/>
                  </a:lnTo>
                  <a:lnTo>
                    <a:pt x="150433" y="1922896"/>
                  </a:lnTo>
                  <a:lnTo>
                    <a:pt x="150069" y="1917306"/>
                  </a:lnTo>
                  <a:lnTo>
                    <a:pt x="149714" y="1911716"/>
                  </a:lnTo>
                  <a:lnTo>
                    <a:pt x="149364" y="1906127"/>
                  </a:lnTo>
                  <a:lnTo>
                    <a:pt x="149022" y="1900537"/>
                  </a:lnTo>
                  <a:lnTo>
                    <a:pt x="148687" y="1894947"/>
                  </a:lnTo>
                  <a:lnTo>
                    <a:pt x="148362" y="1889357"/>
                  </a:lnTo>
                  <a:lnTo>
                    <a:pt x="148044" y="1883767"/>
                  </a:lnTo>
                  <a:lnTo>
                    <a:pt x="147734" y="1878178"/>
                  </a:lnTo>
                  <a:lnTo>
                    <a:pt x="147436" y="1872588"/>
                  </a:lnTo>
                  <a:lnTo>
                    <a:pt x="147148" y="1866998"/>
                  </a:lnTo>
                  <a:lnTo>
                    <a:pt x="146870" y="1861408"/>
                  </a:lnTo>
                  <a:lnTo>
                    <a:pt x="146601" y="1855818"/>
                  </a:lnTo>
                  <a:lnTo>
                    <a:pt x="146347" y="1850229"/>
                  </a:lnTo>
                  <a:lnTo>
                    <a:pt x="146104" y="1844639"/>
                  </a:lnTo>
                  <a:lnTo>
                    <a:pt x="145873" y="1839049"/>
                  </a:lnTo>
                  <a:lnTo>
                    <a:pt x="145653" y="1833459"/>
                  </a:lnTo>
                  <a:lnTo>
                    <a:pt x="145452" y="1827869"/>
                  </a:lnTo>
                  <a:lnTo>
                    <a:pt x="145264" y="1822279"/>
                  </a:lnTo>
                  <a:lnTo>
                    <a:pt x="145089" y="1816690"/>
                  </a:lnTo>
                  <a:lnTo>
                    <a:pt x="144929" y="1811100"/>
                  </a:lnTo>
                  <a:lnTo>
                    <a:pt x="144789" y="1805510"/>
                  </a:lnTo>
                  <a:lnTo>
                    <a:pt x="144664" y="1799920"/>
                  </a:lnTo>
                  <a:lnTo>
                    <a:pt x="144553" y="1794330"/>
                  </a:lnTo>
                  <a:lnTo>
                    <a:pt x="144461" y="1788741"/>
                  </a:lnTo>
                  <a:lnTo>
                    <a:pt x="144390" y="1783151"/>
                  </a:lnTo>
                  <a:lnTo>
                    <a:pt x="144335" y="1777561"/>
                  </a:lnTo>
                  <a:lnTo>
                    <a:pt x="144296" y="1771971"/>
                  </a:lnTo>
                  <a:lnTo>
                    <a:pt x="144279" y="1766381"/>
                  </a:lnTo>
                  <a:lnTo>
                    <a:pt x="144282" y="1760791"/>
                  </a:lnTo>
                  <a:lnTo>
                    <a:pt x="144303" y="1755202"/>
                  </a:lnTo>
                  <a:lnTo>
                    <a:pt x="144341" y="1749612"/>
                  </a:lnTo>
                  <a:lnTo>
                    <a:pt x="144403" y="1744022"/>
                  </a:lnTo>
                  <a:lnTo>
                    <a:pt x="144485" y="1738432"/>
                  </a:lnTo>
                  <a:lnTo>
                    <a:pt x="144583" y="1732842"/>
                  </a:lnTo>
                  <a:lnTo>
                    <a:pt x="144700" y="1727253"/>
                  </a:lnTo>
                  <a:lnTo>
                    <a:pt x="144841" y="1721663"/>
                  </a:lnTo>
                  <a:lnTo>
                    <a:pt x="145001" y="1716073"/>
                  </a:lnTo>
                  <a:lnTo>
                    <a:pt x="145176" y="1710483"/>
                  </a:lnTo>
                  <a:lnTo>
                    <a:pt x="145369" y="1704893"/>
                  </a:lnTo>
                  <a:lnTo>
                    <a:pt x="145586" y="1699303"/>
                  </a:lnTo>
                  <a:lnTo>
                    <a:pt x="145818" y="1693714"/>
                  </a:lnTo>
                  <a:lnTo>
                    <a:pt x="146065" y="1688124"/>
                  </a:lnTo>
                  <a:lnTo>
                    <a:pt x="146330" y="1682534"/>
                  </a:lnTo>
                  <a:lnTo>
                    <a:pt x="146613" y="1676944"/>
                  </a:lnTo>
                  <a:lnTo>
                    <a:pt x="146910" y="1671354"/>
                  </a:lnTo>
                  <a:lnTo>
                    <a:pt x="147219" y="1665765"/>
                  </a:lnTo>
                  <a:lnTo>
                    <a:pt x="147544" y="1660175"/>
                  </a:lnTo>
                  <a:lnTo>
                    <a:pt x="147883" y="1654585"/>
                  </a:lnTo>
                  <a:lnTo>
                    <a:pt x="148232" y="1648995"/>
                  </a:lnTo>
                  <a:lnTo>
                    <a:pt x="148591" y="1643405"/>
                  </a:lnTo>
                  <a:lnTo>
                    <a:pt x="148963" y="1637816"/>
                  </a:lnTo>
                  <a:lnTo>
                    <a:pt x="149344" y="1632226"/>
                  </a:lnTo>
                  <a:lnTo>
                    <a:pt x="149733" y="1626636"/>
                  </a:lnTo>
                  <a:lnTo>
                    <a:pt x="150128" y="1621046"/>
                  </a:lnTo>
                  <a:lnTo>
                    <a:pt x="150532" y="1615456"/>
                  </a:lnTo>
                  <a:lnTo>
                    <a:pt x="150940" y="1609866"/>
                  </a:lnTo>
                  <a:lnTo>
                    <a:pt x="151353" y="1604277"/>
                  </a:lnTo>
                  <a:lnTo>
                    <a:pt x="151770" y="1598687"/>
                  </a:lnTo>
                  <a:lnTo>
                    <a:pt x="152191" y="1593097"/>
                  </a:lnTo>
                  <a:lnTo>
                    <a:pt x="152614" y="1587507"/>
                  </a:lnTo>
                  <a:lnTo>
                    <a:pt x="153037" y="1581917"/>
                  </a:lnTo>
                  <a:lnTo>
                    <a:pt x="153462" y="1576328"/>
                  </a:lnTo>
                  <a:lnTo>
                    <a:pt x="153886" y="1570738"/>
                  </a:lnTo>
                  <a:lnTo>
                    <a:pt x="154310" y="1565148"/>
                  </a:lnTo>
                  <a:lnTo>
                    <a:pt x="154732" y="1559558"/>
                  </a:lnTo>
                  <a:lnTo>
                    <a:pt x="155152" y="1553968"/>
                  </a:lnTo>
                  <a:lnTo>
                    <a:pt x="155569" y="1548378"/>
                  </a:lnTo>
                  <a:lnTo>
                    <a:pt x="155984" y="1542789"/>
                  </a:lnTo>
                  <a:lnTo>
                    <a:pt x="156395" y="1537199"/>
                  </a:lnTo>
                  <a:lnTo>
                    <a:pt x="156802" y="1531609"/>
                  </a:lnTo>
                  <a:lnTo>
                    <a:pt x="157204" y="1526019"/>
                  </a:lnTo>
                  <a:lnTo>
                    <a:pt x="157602" y="1520429"/>
                  </a:lnTo>
                  <a:lnTo>
                    <a:pt x="157996" y="1514840"/>
                  </a:lnTo>
                  <a:lnTo>
                    <a:pt x="158384" y="1509250"/>
                  </a:lnTo>
                  <a:lnTo>
                    <a:pt x="158767" y="1503660"/>
                  </a:lnTo>
                  <a:lnTo>
                    <a:pt x="159146" y="1498070"/>
                  </a:lnTo>
                  <a:lnTo>
                    <a:pt x="159520" y="1492480"/>
                  </a:lnTo>
                  <a:lnTo>
                    <a:pt x="159887" y="1486890"/>
                  </a:lnTo>
                  <a:lnTo>
                    <a:pt x="160249" y="1481301"/>
                  </a:lnTo>
                  <a:lnTo>
                    <a:pt x="160608" y="1475711"/>
                  </a:lnTo>
                  <a:lnTo>
                    <a:pt x="160962" y="1470121"/>
                  </a:lnTo>
                  <a:lnTo>
                    <a:pt x="161311" y="1464531"/>
                  </a:lnTo>
                  <a:lnTo>
                    <a:pt x="161656" y="1458941"/>
                  </a:lnTo>
                  <a:lnTo>
                    <a:pt x="161998" y="1453352"/>
                  </a:lnTo>
                  <a:lnTo>
                    <a:pt x="162336" y="1447762"/>
                  </a:lnTo>
                  <a:lnTo>
                    <a:pt x="162672" y="1442172"/>
                  </a:lnTo>
                  <a:lnTo>
                    <a:pt x="163005" y="1436582"/>
                  </a:lnTo>
                  <a:lnTo>
                    <a:pt x="163336" y="1430992"/>
                  </a:lnTo>
                  <a:lnTo>
                    <a:pt x="163666" y="1425403"/>
                  </a:lnTo>
                  <a:lnTo>
                    <a:pt x="163996" y="1419813"/>
                  </a:lnTo>
                  <a:lnTo>
                    <a:pt x="164325" y="1414223"/>
                  </a:lnTo>
                  <a:lnTo>
                    <a:pt x="164655" y="1408633"/>
                  </a:lnTo>
                  <a:lnTo>
                    <a:pt x="164987" y="1403043"/>
                  </a:lnTo>
                  <a:lnTo>
                    <a:pt x="165320" y="1397453"/>
                  </a:lnTo>
                  <a:lnTo>
                    <a:pt x="165656" y="1391864"/>
                  </a:lnTo>
                  <a:lnTo>
                    <a:pt x="165995" y="1386274"/>
                  </a:lnTo>
                  <a:lnTo>
                    <a:pt x="166339" y="1380684"/>
                  </a:lnTo>
                  <a:lnTo>
                    <a:pt x="166688" y="1375094"/>
                  </a:lnTo>
                  <a:lnTo>
                    <a:pt x="167041" y="1369504"/>
                  </a:lnTo>
                  <a:lnTo>
                    <a:pt x="167400" y="1363915"/>
                  </a:lnTo>
                  <a:lnTo>
                    <a:pt x="167768" y="1358325"/>
                  </a:lnTo>
                  <a:lnTo>
                    <a:pt x="168143" y="1352735"/>
                  </a:lnTo>
                  <a:lnTo>
                    <a:pt x="168525" y="1347145"/>
                  </a:lnTo>
                  <a:lnTo>
                    <a:pt x="168916" y="1341555"/>
                  </a:lnTo>
                  <a:lnTo>
                    <a:pt x="169318" y="1335965"/>
                  </a:lnTo>
                  <a:lnTo>
                    <a:pt x="169729" y="1330376"/>
                  </a:lnTo>
                  <a:lnTo>
                    <a:pt x="170149" y="1324786"/>
                  </a:lnTo>
                  <a:lnTo>
                    <a:pt x="170580" y="1319196"/>
                  </a:lnTo>
                  <a:lnTo>
                    <a:pt x="171024" y="1313606"/>
                  </a:lnTo>
                  <a:lnTo>
                    <a:pt x="171478" y="1308016"/>
                  </a:lnTo>
                  <a:lnTo>
                    <a:pt x="171942" y="1302427"/>
                  </a:lnTo>
                  <a:lnTo>
                    <a:pt x="172420" y="1296837"/>
                  </a:lnTo>
                  <a:lnTo>
                    <a:pt x="172910" y="1291247"/>
                  </a:lnTo>
                  <a:lnTo>
                    <a:pt x="173411" y="1285657"/>
                  </a:lnTo>
                  <a:lnTo>
                    <a:pt x="173921" y="1280067"/>
                  </a:lnTo>
                  <a:lnTo>
                    <a:pt x="174447" y="1274477"/>
                  </a:lnTo>
                  <a:lnTo>
                    <a:pt x="174983" y="1268888"/>
                  </a:lnTo>
                  <a:lnTo>
                    <a:pt x="175530" y="1263298"/>
                  </a:lnTo>
                  <a:lnTo>
                    <a:pt x="176085" y="1257708"/>
                  </a:lnTo>
                  <a:lnTo>
                    <a:pt x="176655" y="1252118"/>
                  </a:lnTo>
                  <a:lnTo>
                    <a:pt x="177233" y="1246528"/>
                  </a:lnTo>
                  <a:lnTo>
                    <a:pt x="177820" y="1240939"/>
                  </a:lnTo>
                  <a:lnTo>
                    <a:pt x="178415" y="1235349"/>
                  </a:lnTo>
                  <a:lnTo>
                    <a:pt x="179020" y="1229759"/>
                  </a:lnTo>
                  <a:lnTo>
                    <a:pt x="179632" y="1224169"/>
                  </a:lnTo>
                  <a:lnTo>
                    <a:pt x="180249" y="1218579"/>
                  </a:lnTo>
                  <a:lnTo>
                    <a:pt x="180873" y="1212990"/>
                  </a:lnTo>
                  <a:lnTo>
                    <a:pt x="181503" y="1207400"/>
                  </a:lnTo>
                  <a:lnTo>
                    <a:pt x="182136" y="1201810"/>
                  </a:lnTo>
                  <a:lnTo>
                    <a:pt x="182773" y="1196220"/>
                  </a:lnTo>
                  <a:lnTo>
                    <a:pt x="183412" y="1190630"/>
                  </a:lnTo>
                  <a:lnTo>
                    <a:pt x="184054" y="1185040"/>
                  </a:lnTo>
                  <a:lnTo>
                    <a:pt x="184696" y="1179451"/>
                  </a:lnTo>
                  <a:lnTo>
                    <a:pt x="185339" y="1173861"/>
                  </a:lnTo>
                  <a:lnTo>
                    <a:pt x="185981" y="1168271"/>
                  </a:lnTo>
                  <a:lnTo>
                    <a:pt x="186621" y="1162681"/>
                  </a:lnTo>
                  <a:lnTo>
                    <a:pt x="187260" y="1157091"/>
                  </a:lnTo>
                  <a:lnTo>
                    <a:pt x="187897" y="1151502"/>
                  </a:lnTo>
                  <a:lnTo>
                    <a:pt x="188529" y="1145912"/>
                  </a:lnTo>
                  <a:lnTo>
                    <a:pt x="189158" y="1140322"/>
                  </a:lnTo>
                  <a:lnTo>
                    <a:pt x="189782" y="1134732"/>
                  </a:lnTo>
                  <a:lnTo>
                    <a:pt x="190403" y="1129142"/>
                  </a:lnTo>
                  <a:lnTo>
                    <a:pt x="191016" y="1123552"/>
                  </a:lnTo>
                  <a:lnTo>
                    <a:pt x="191625" y="1117963"/>
                  </a:lnTo>
                  <a:lnTo>
                    <a:pt x="192228" y="1112373"/>
                  </a:lnTo>
                  <a:lnTo>
                    <a:pt x="192826" y="1106783"/>
                  </a:lnTo>
                  <a:lnTo>
                    <a:pt x="193416" y="1101193"/>
                  </a:lnTo>
                  <a:lnTo>
                    <a:pt x="194001" y="1095603"/>
                  </a:lnTo>
                  <a:lnTo>
                    <a:pt x="194580" y="1090014"/>
                  </a:lnTo>
                  <a:lnTo>
                    <a:pt x="195153" y="1084424"/>
                  </a:lnTo>
                  <a:lnTo>
                    <a:pt x="195719" y="1078834"/>
                  </a:lnTo>
                  <a:lnTo>
                    <a:pt x="196280" y="1073244"/>
                  </a:lnTo>
                  <a:lnTo>
                    <a:pt x="196836" y="1067654"/>
                  </a:lnTo>
                  <a:lnTo>
                    <a:pt x="197386" y="1062064"/>
                  </a:lnTo>
                  <a:lnTo>
                    <a:pt x="197931" y="1056475"/>
                  </a:lnTo>
                  <a:lnTo>
                    <a:pt x="198472" y="1050885"/>
                  </a:lnTo>
                  <a:lnTo>
                    <a:pt x="199010" y="1045295"/>
                  </a:lnTo>
                  <a:lnTo>
                    <a:pt x="199542" y="1039705"/>
                  </a:lnTo>
                  <a:lnTo>
                    <a:pt x="200072" y="1034115"/>
                  </a:lnTo>
                  <a:lnTo>
                    <a:pt x="200599" y="1028526"/>
                  </a:lnTo>
                  <a:lnTo>
                    <a:pt x="201125" y="1022936"/>
                  </a:lnTo>
                  <a:lnTo>
                    <a:pt x="201647" y="1017346"/>
                  </a:lnTo>
                  <a:lnTo>
                    <a:pt x="202169" y="1011756"/>
                  </a:lnTo>
                  <a:lnTo>
                    <a:pt x="202690" y="1006166"/>
                  </a:lnTo>
                  <a:lnTo>
                    <a:pt x="203210" y="1000577"/>
                  </a:lnTo>
                  <a:lnTo>
                    <a:pt x="203731" y="994987"/>
                  </a:lnTo>
                  <a:lnTo>
                    <a:pt x="204251" y="989397"/>
                  </a:lnTo>
                  <a:lnTo>
                    <a:pt x="204772" y="983807"/>
                  </a:lnTo>
                  <a:lnTo>
                    <a:pt x="205294" y="978217"/>
                  </a:lnTo>
                  <a:lnTo>
                    <a:pt x="205817" y="972627"/>
                  </a:lnTo>
                  <a:lnTo>
                    <a:pt x="206342" y="967038"/>
                  </a:lnTo>
                  <a:lnTo>
                    <a:pt x="206868" y="961448"/>
                  </a:lnTo>
                  <a:lnTo>
                    <a:pt x="207395" y="955858"/>
                  </a:lnTo>
                  <a:lnTo>
                    <a:pt x="207925" y="950268"/>
                  </a:lnTo>
                  <a:lnTo>
                    <a:pt x="208456" y="944678"/>
                  </a:lnTo>
                  <a:lnTo>
                    <a:pt x="208988" y="939089"/>
                  </a:lnTo>
                  <a:lnTo>
                    <a:pt x="209522" y="933499"/>
                  </a:lnTo>
                  <a:lnTo>
                    <a:pt x="210057" y="927909"/>
                  </a:lnTo>
                  <a:lnTo>
                    <a:pt x="210593" y="922319"/>
                  </a:lnTo>
                  <a:lnTo>
                    <a:pt x="211130" y="916729"/>
                  </a:lnTo>
                  <a:lnTo>
                    <a:pt x="211667" y="911139"/>
                  </a:lnTo>
                  <a:lnTo>
                    <a:pt x="212204" y="905550"/>
                  </a:lnTo>
                  <a:lnTo>
                    <a:pt x="212741" y="899960"/>
                  </a:lnTo>
                  <a:lnTo>
                    <a:pt x="213277" y="894370"/>
                  </a:lnTo>
                  <a:lnTo>
                    <a:pt x="213811" y="888780"/>
                  </a:lnTo>
                  <a:lnTo>
                    <a:pt x="214344" y="883190"/>
                  </a:lnTo>
                  <a:lnTo>
                    <a:pt x="214874" y="877601"/>
                  </a:lnTo>
                  <a:lnTo>
                    <a:pt x="215401" y="872011"/>
                  </a:lnTo>
                  <a:lnTo>
                    <a:pt x="215924" y="866421"/>
                  </a:lnTo>
                  <a:lnTo>
                    <a:pt x="216443" y="860831"/>
                  </a:lnTo>
                  <a:lnTo>
                    <a:pt x="216958" y="855241"/>
                  </a:lnTo>
                  <a:lnTo>
                    <a:pt x="217468" y="849651"/>
                  </a:lnTo>
                  <a:lnTo>
                    <a:pt x="217970" y="844062"/>
                  </a:lnTo>
                  <a:lnTo>
                    <a:pt x="218467" y="838472"/>
                  </a:lnTo>
                  <a:lnTo>
                    <a:pt x="218958" y="832882"/>
                  </a:lnTo>
                  <a:lnTo>
                    <a:pt x="219439" y="827292"/>
                  </a:lnTo>
                  <a:lnTo>
                    <a:pt x="219913" y="821702"/>
                  </a:lnTo>
                  <a:lnTo>
                    <a:pt x="220379" y="816113"/>
                  </a:lnTo>
                  <a:lnTo>
                    <a:pt x="220837" y="810523"/>
                  </a:lnTo>
                  <a:lnTo>
                    <a:pt x="221283" y="804933"/>
                  </a:lnTo>
                  <a:lnTo>
                    <a:pt x="221720" y="799343"/>
                  </a:lnTo>
                  <a:lnTo>
                    <a:pt x="222149" y="793753"/>
                  </a:lnTo>
                  <a:lnTo>
                    <a:pt x="222568" y="788164"/>
                  </a:lnTo>
                  <a:lnTo>
                    <a:pt x="222974" y="782574"/>
                  </a:lnTo>
                  <a:lnTo>
                    <a:pt x="223371" y="776984"/>
                  </a:lnTo>
                  <a:lnTo>
                    <a:pt x="223758" y="771394"/>
                  </a:lnTo>
                  <a:lnTo>
                    <a:pt x="224135" y="765804"/>
                  </a:lnTo>
                  <a:lnTo>
                    <a:pt x="224498" y="760214"/>
                  </a:lnTo>
                  <a:lnTo>
                    <a:pt x="224853" y="754625"/>
                  </a:lnTo>
                  <a:lnTo>
                    <a:pt x="225198" y="749035"/>
                  </a:lnTo>
                  <a:lnTo>
                    <a:pt x="225532" y="743445"/>
                  </a:lnTo>
                  <a:lnTo>
                    <a:pt x="225854" y="737855"/>
                  </a:lnTo>
                  <a:lnTo>
                    <a:pt x="226167" y="732265"/>
                  </a:lnTo>
                  <a:lnTo>
                    <a:pt x="226472" y="726676"/>
                  </a:lnTo>
                  <a:lnTo>
                    <a:pt x="226767" y="721086"/>
                  </a:lnTo>
                  <a:lnTo>
                    <a:pt x="227051" y="715496"/>
                  </a:lnTo>
                  <a:lnTo>
                    <a:pt x="227328" y="709906"/>
                  </a:lnTo>
                  <a:lnTo>
                    <a:pt x="227597" y="704316"/>
                  </a:lnTo>
                  <a:lnTo>
                    <a:pt x="227856" y="698726"/>
                  </a:lnTo>
                  <a:lnTo>
                    <a:pt x="228108" y="693137"/>
                  </a:lnTo>
                  <a:lnTo>
                    <a:pt x="228354" y="687547"/>
                  </a:lnTo>
                  <a:lnTo>
                    <a:pt x="228593" y="681957"/>
                  </a:lnTo>
                  <a:lnTo>
                    <a:pt x="228824" y="676367"/>
                  </a:lnTo>
                  <a:lnTo>
                    <a:pt x="229050" y="670777"/>
                  </a:lnTo>
                  <a:lnTo>
                    <a:pt x="229271" y="665188"/>
                  </a:lnTo>
                  <a:lnTo>
                    <a:pt x="229487" y="659598"/>
                  </a:lnTo>
                  <a:lnTo>
                    <a:pt x="229697" y="654008"/>
                  </a:lnTo>
                  <a:lnTo>
                    <a:pt x="229904" y="648418"/>
                  </a:lnTo>
                  <a:lnTo>
                    <a:pt x="230107" y="642828"/>
                  </a:lnTo>
                  <a:lnTo>
                    <a:pt x="230306" y="637238"/>
                  </a:lnTo>
                  <a:lnTo>
                    <a:pt x="230501" y="631649"/>
                  </a:lnTo>
                  <a:lnTo>
                    <a:pt x="230695" y="626059"/>
                  </a:lnTo>
                  <a:lnTo>
                    <a:pt x="230885" y="620469"/>
                  </a:lnTo>
                  <a:lnTo>
                    <a:pt x="231074" y="614879"/>
                  </a:lnTo>
                  <a:lnTo>
                    <a:pt x="231260" y="609289"/>
                  </a:lnTo>
                  <a:lnTo>
                    <a:pt x="231445" y="603700"/>
                  </a:lnTo>
                  <a:lnTo>
                    <a:pt x="231629" y="598110"/>
                  </a:lnTo>
                  <a:lnTo>
                    <a:pt x="231811" y="592520"/>
                  </a:lnTo>
                  <a:lnTo>
                    <a:pt x="231992" y="586930"/>
                  </a:lnTo>
                  <a:lnTo>
                    <a:pt x="232173" y="581340"/>
                  </a:lnTo>
                  <a:lnTo>
                    <a:pt x="232353" y="575751"/>
                  </a:lnTo>
                  <a:lnTo>
                    <a:pt x="232532" y="570161"/>
                  </a:lnTo>
                  <a:lnTo>
                    <a:pt x="232711" y="564571"/>
                  </a:lnTo>
                  <a:lnTo>
                    <a:pt x="232889" y="558981"/>
                  </a:lnTo>
                  <a:lnTo>
                    <a:pt x="233068" y="553391"/>
                  </a:lnTo>
                  <a:lnTo>
                    <a:pt x="233245" y="547801"/>
                  </a:lnTo>
                  <a:lnTo>
                    <a:pt x="233423" y="542212"/>
                  </a:lnTo>
                  <a:lnTo>
                    <a:pt x="233601" y="536622"/>
                  </a:lnTo>
                  <a:lnTo>
                    <a:pt x="233778" y="531032"/>
                  </a:lnTo>
                  <a:lnTo>
                    <a:pt x="233956" y="525442"/>
                  </a:lnTo>
                  <a:lnTo>
                    <a:pt x="234133" y="519852"/>
                  </a:lnTo>
                  <a:lnTo>
                    <a:pt x="234310" y="514263"/>
                  </a:lnTo>
                  <a:lnTo>
                    <a:pt x="234487" y="508673"/>
                  </a:lnTo>
                  <a:lnTo>
                    <a:pt x="234663" y="503083"/>
                  </a:lnTo>
                  <a:lnTo>
                    <a:pt x="234839" y="497493"/>
                  </a:lnTo>
                  <a:lnTo>
                    <a:pt x="235015" y="491903"/>
                  </a:lnTo>
                  <a:lnTo>
                    <a:pt x="235190" y="486313"/>
                  </a:lnTo>
                  <a:lnTo>
                    <a:pt x="235365" y="480724"/>
                  </a:lnTo>
                  <a:lnTo>
                    <a:pt x="235539" y="475134"/>
                  </a:lnTo>
                  <a:lnTo>
                    <a:pt x="235712" y="469544"/>
                  </a:lnTo>
                  <a:lnTo>
                    <a:pt x="235885" y="463954"/>
                  </a:lnTo>
                  <a:lnTo>
                    <a:pt x="236056" y="458364"/>
                  </a:lnTo>
                  <a:lnTo>
                    <a:pt x="236227" y="452775"/>
                  </a:lnTo>
                  <a:lnTo>
                    <a:pt x="236396" y="447185"/>
                  </a:lnTo>
                  <a:lnTo>
                    <a:pt x="236564" y="441595"/>
                  </a:lnTo>
                  <a:lnTo>
                    <a:pt x="236730" y="436005"/>
                  </a:lnTo>
                  <a:lnTo>
                    <a:pt x="236895" y="430415"/>
                  </a:lnTo>
                  <a:lnTo>
                    <a:pt x="237059" y="424825"/>
                  </a:lnTo>
                  <a:lnTo>
                    <a:pt x="237220" y="419236"/>
                  </a:lnTo>
                  <a:lnTo>
                    <a:pt x="237380" y="413646"/>
                  </a:lnTo>
                  <a:lnTo>
                    <a:pt x="237538" y="408056"/>
                  </a:lnTo>
                  <a:lnTo>
                    <a:pt x="237694" y="402466"/>
                  </a:lnTo>
                  <a:lnTo>
                    <a:pt x="237847" y="396876"/>
                  </a:lnTo>
                  <a:lnTo>
                    <a:pt x="237998" y="391287"/>
                  </a:lnTo>
                  <a:lnTo>
                    <a:pt x="238146" y="385697"/>
                  </a:lnTo>
                  <a:lnTo>
                    <a:pt x="238292" y="380107"/>
                  </a:lnTo>
                  <a:lnTo>
                    <a:pt x="238435" y="374517"/>
                  </a:lnTo>
                  <a:lnTo>
                    <a:pt x="238575" y="368927"/>
                  </a:lnTo>
                  <a:lnTo>
                    <a:pt x="238713" y="363338"/>
                  </a:lnTo>
                  <a:lnTo>
                    <a:pt x="238847" y="357748"/>
                  </a:lnTo>
                  <a:lnTo>
                    <a:pt x="238978" y="352158"/>
                  </a:lnTo>
                  <a:lnTo>
                    <a:pt x="239106" y="346568"/>
                  </a:lnTo>
                  <a:lnTo>
                    <a:pt x="239232" y="340978"/>
                  </a:lnTo>
                  <a:lnTo>
                    <a:pt x="239353" y="335388"/>
                  </a:lnTo>
                  <a:lnTo>
                    <a:pt x="239471" y="329799"/>
                  </a:lnTo>
                  <a:lnTo>
                    <a:pt x="239586" y="324209"/>
                  </a:lnTo>
                  <a:lnTo>
                    <a:pt x="239698" y="318619"/>
                  </a:lnTo>
                  <a:lnTo>
                    <a:pt x="239806" y="313029"/>
                  </a:lnTo>
                  <a:lnTo>
                    <a:pt x="239910" y="307439"/>
                  </a:lnTo>
                  <a:lnTo>
                    <a:pt x="240012" y="301850"/>
                  </a:lnTo>
                  <a:lnTo>
                    <a:pt x="240110" y="296260"/>
                  </a:lnTo>
                  <a:lnTo>
                    <a:pt x="240204" y="290670"/>
                  </a:lnTo>
                  <a:lnTo>
                    <a:pt x="240296" y="285080"/>
                  </a:lnTo>
                  <a:lnTo>
                    <a:pt x="240384" y="279490"/>
                  </a:lnTo>
                  <a:lnTo>
                    <a:pt x="240469" y="273900"/>
                  </a:lnTo>
                  <a:lnTo>
                    <a:pt x="240551" y="268311"/>
                  </a:lnTo>
                  <a:lnTo>
                    <a:pt x="240630" y="262721"/>
                  </a:lnTo>
                  <a:lnTo>
                    <a:pt x="240706" y="257131"/>
                  </a:lnTo>
                  <a:lnTo>
                    <a:pt x="240780" y="251541"/>
                  </a:lnTo>
                  <a:lnTo>
                    <a:pt x="240850" y="245951"/>
                  </a:lnTo>
                  <a:lnTo>
                    <a:pt x="240919" y="240362"/>
                  </a:lnTo>
                  <a:lnTo>
                    <a:pt x="240985" y="234772"/>
                  </a:lnTo>
                  <a:lnTo>
                    <a:pt x="241049" y="229182"/>
                  </a:lnTo>
                  <a:lnTo>
                    <a:pt x="241110" y="223592"/>
                  </a:lnTo>
                  <a:lnTo>
                    <a:pt x="241170" y="218002"/>
                  </a:lnTo>
                  <a:lnTo>
                    <a:pt x="241229" y="212412"/>
                  </a:lnTo>
                  <a:lnTo>
                    <a:pt x="241285" y="206823"/>
                  </a:lnTo>
                  <a:lnTo>
                    <a:pt x="241340" y="201233"/>
                  </a:lnTo>
                  <a:lnTo>
                    <a:pt x="241394" y="195643"/>
                  </a:lnTo>
                  <a:lnTo>
                    <a:pt x="241446" y="190053"/>
                  </a:lnTo>
                  <a:lnTo>
                    <a:pt x="241497" y="184463"/>
                  </a:lnTo>
                  <a:lnTo>
                    <a:pt x="241548" y="178874"/>
                  </a:lnTo>
                  <a:lnTo>
                    <a:pt x="241598" y="173284"/>
                  </a:lnTo>
                  <a:lnTo>
                    <a:pt x="241647" y="167694"/>
                  </a:lnTo>
                  <a:lnTo>
                    <a:pt x="241695" y="162104"/>
                  </a:lnTo>
                  <a:lnTo>
                    <a:pt x="241743" y="156514"/>
                  </a:lnTo>
                  <a:lnTo>
                    <a:pt x="241791" y="150925"/>
                  </a:lnTo>
                  <a:lnTo>
                    <a:pt x="241838" y="145335"/>
                  </a:lnTo>
                  <a:lnTo>
                    <a:pt x="241885" y="139745"/>
                  </a:lnTo>
                  <a:lnTo>
                    <a:pt x="241932" y="134155"/>
                  </a:lnTo>
                  <a:lnTo>
                    <a:pt x="241978" y="128565"/>
                  </a:lnTo>
                  <a:lnTo>
                    <a:pt x="242025" y="122975"/>
                  </a:lnTo>
                  <a:lnTo>
                    <a:pt x="242072" y="117386"/>
                  </a:lnTo>
                  <a:lnTo>
                    <a:pt x="242118" y="111796"/>
                  </a:lnTo>
                  <a:lnTo>
                    <a:pt x="242165" y="106206"/>
                  </a:lnTo>
                  <a:lnTo>
                    <a:pt x="242211" y="100616"/>
                  </a:lnTo>
                  <a:lnTo>
                    <a:pt x="242258" y="95026"/>
                  </a:lnTo>
                  <a:lnTo>
                    <a:pt x="242304" y="89437"/>
                  </a:lnTo>
                  <a:lnTo>
                    <a:pt x="242351" y="83847"/>
                  </a:lnTo>
                  <a:lnTo>
                    <a:pt x="242397" y="78257"/>
                  </a:lnTo>
                  <a:lnTo>
                    <a:pt x="242444" y="72667"/>
                  </a:lnTo>
                  <a:lnTo>
                    <a:pt x="242490" y="67077"/>
                  </a:lnTo>
                  <a:lnTo>
                    <a:pt x="242536" y="61487"/>
                  </a:lnTo>
                  <a:lnTo>
                    <a:pt x="242582" y="55898"/>
                  </a:lnTo>
                  <a:lnTo>
                    <a:pt x="242628" y="50308"/>
                  </a:lnTo>
                  <a:lnTo>
                    <a:pt x="242673" y="44718"/>
                  </a:lnTo>
                  <a:lnTo>
                    <a:pt x="242719" y="39128"/>
                  </a:lnTo>
                  <a:lnTo>
                    <a:pt x="242763" y="33538"/>
                  </a:lnTo>
                  <a:lnTo>
                    <a:pt x="242808" y="27949"/>
                  </a:lnTo>
                  <a:lnTo>
                    <a:pt x="242851" y="22359"/>
                  </a:lnTo>
                  <a:lnTo>
                    <a:pt x="242895" y="16769"/>
                  </a:lnTo>
                  <a:lnTo>
                    <a:pt x="242937" y="11179"/>
                  </a:lnTo>
                  <a:lnTo>
                    <a:pt x="242979" y="5589"/>
                  </a:lnTo>
                  <a:lnTo>
                    <a:pt x="243021" y="0"/>
                  </a:lnTo>
                  <a:lnTo>
                    <a:pt x="244984" y="0"/>
                  </a:lnTo>
                  <a:lnTo>
                    <a:pt x="245025" y="5589"/>
                  </a:lnTo>
                  <a:lnTo>
                    <a:pt x="245067" y="11179"/>
                  </a:lnTo>
                  <a:lnTo>
                    <a:pt x="245110" y="16769"/>
                  </a:lnTo>
                  <a:lnTo>
                    <a:pt x="245153" y="22359"/>
                  </a:lnTo>
                  <a:lnTo>
                    <a:pt x="245197" y="27949"/>
                  </a:lnTo>
                  <a:lnTo>
                    <a:pt x="245241" y="33538"/>
                  </a:lnTo>
                  <a:lnTo>
                    <a:pt x="245286" y="39128"/>
                  </a:lnTo>
                  <a:lnTo>
                    <a:pt x="245331" y="44718"/>
                  </a:lnTo>
                  <a:lnTo>
                    <a:pt x="245376" y="50308"/>
                  </a:lnTo>
                  <a:lnTo>
                    <a:pt x="245422" y="55898"/>
                  </a:lnTo>
                  <a:lnTo>
                    <a:pt x="245468" y="61487"/>
                  </a:lnTo>
                  <a:lnTo>
                    <a:pt x="245514" y="67077"/>
                  </a:lnTo>
                  <a:lnTo>
                    <a:pt x="245560" y="72667"/>
                  </a:lnTo>
                  <a:lnTo>
                    <a:pt x="245607" y="78257"/>
                  </a:lnTo>
                  <a:lnTo>
                    <a:pt x="245653" y="83847"/>
                  </a:lnTo>
                  <a:lnTo>
                    <a:pt x="245700" y="89437"/>
                  </a:lnTo>
                  <a:lnTo>
                    <a:pt x="245746" y="95026"/>
                  </a:lnTo>
                  <a:lnTo>
                    <a:pt x="245793" y="100616"/>
                  </a:lnTo>
                  <a:lnTo>
                    <a:pt x="245840" y="106206"/>
                  </a:lnTo>
                  <a:lnTo>
                    <a:pt x="245886" y="111796"/>
                  </a:lnTo>
                  <a:lnTo>
                    <a:pt x="245933" y="117386"/>
                  </a:lnTo>
                  <a:lnTo>
                    <a:pt x="245979" y="122975"/>
                  </a:lnTo>
                  <a:lnTo>
                    <a:pt x="246026" y="128565"/>
                  </a:lnTo>
                  <a:lnTo>
                    <a:pt x="246073" y="134155"/>
                  </a:lnTo>
                  <a:lnTo>
                    <a:pt x="246119" y="139745"/>
                  </a:lnTo>
                  <a:lnTo>
                    <a:pt x="246166" y="145335"/>
                  </a:lnTo>
                  <a:lnTo>
                    <a:pt x="246214" y="150925"/>
                  </a:lnTo>
                  <a:lnTo>
                    <a:pt x="246261" y="156514"/>
                  </a:lnTo>
                  <a:lnTo>
                    <a:pt x="246309" y="162104"/>
                  </a:lnTo>
                  <a:lnTo>
                    <a:pt x="246358" y="167694"/>
                  </a:lnTo>
                  <a:lnTo>
                    <a:pt x="246407" y="173284"/>
                  </a:lnTo>
                  <a:lnTo>
                    <a:pt x="246456" y="178874"/>
                  </a:lnTo>
                  <a:lnTo>
                    <a:pt x="246507" y="184463"/>
                  </a:lnTo>
                  <a:lnTo>
                    <a:pt x="246558" y="190053"/>
                  </a:lnTo>
                  <a:lnTo>
                    <a:pt x="246611" y="195643"/>
                  </a:lnTo>
                  <a:lnTo>
                    <a:pt x="246664" y="201233"/>
                  </a:lnTo>
                  <a:lnTo>
                    <a:pt x="246719" y="206823"/>
                  </a:lnTo>
                  <a:lnTo>
                    <a:pt x="246776" y="212412"/>
                  </a:lnTo>
                  <a:lnTo>
                    <a:pt x="246834" y="218002"/>
                  </a:lnTo>
                  <a:lnTo>
                    <a:pt x="246894" y="223592"/>
                  </a:lnTo>
                  <a:lnTo>
                    <a:pt x="246955" y="229182"/>
                  </a:lnTo>
                  <a:lnTo>
                    <a:pt x="247019" y="234772"/>
                  </a:lnTo>
                  <a:lnTo>
                    <a:pt x="247085" y="240362"/>
                  </a:lnTo>
                  <a:lnTo>
                    <a:pt x="247154" y="245951"/>
                  </a:lnTo>
                  <a:lnTo>
                    <a:pt x="247224" y="251541"/>
                  </a:lnTo>
                  <a:lnTo>
                    <a:pt x="247298" y="257131"/>
                  </a:lnTo>
                  <a:lnTo>
                    <a:pt x="247374" y="262721"/>
                  </a:lnTo>
                  <a:lnTo>
                    <a:pt x="247453" y="268311"/>
                  </a:lnTo>
                  <a:lnTo>
                    <a:pt x="247535" y="273900"/>
                  </a:lnTo>
                  <a:lnTo>
                    <a:pt x="247620" y="279490"/>
                  </a:lnTo>
                  <a:lnTo>
                    <a:pt x="247709" y="285080"/>
                  </a:lnTo>
                  <a:lnTo>
                    <a:pt x="247800" y="290670"/>
                  </a:lnTo>
                  <a:lnTo>
                    <a:pt x="247894" y="296260"/>
                  </a:lnTo>
                  <a:lnTo>
                    <a:pt x="247992" y="301850"/>
                  </a:lnTo>
                  <a:lnTo>
                    <a:pt x="248094" y="307439"/>
                  </a:lnTo>
                  <a:lnTo>
                    <a:pt x="248198" y="313029"/>
                  </a:lnTo>
                  <a:lnTo>
                    <a:pt x="248306" y="318619"/>
                  </a:lnTo>
                  <a:lnTo>
                    <a:pt x="248418" y="324209"/>
                  </a:lnTo>
                  <a:lnTo>
                    <a:pt x="248533" y="329799"/>
                  </a:lnTo>
                  <a:lnTo>
                    <a:pt x="248651" y="335388"/>
                  </a:lnTo>
                  <a:lnTo>
                    <a:pt x="248772" y="340978"/>
                  </a:lnTo>
                  <a:lnTo>
                    <a:pt x="248898" y="346568"/>
                  </a:lnTo>
                  <a:lnTo>
                    <a:pt x="249026" y="352158"/>
                  </a:lnTo>
                  <a:lnTo>
                    <a:pt x="249157" y="357748"/>
                  </a:lnTo>
                  <a:lnTo>
                    <a:pt x="249291" y="363338"/>
                  </a:lnTo>
                  <a:lnTo>
                    <a:pt x="249429" y="368927"/>
                  </a:lnTo>
                  <a:lnTo>
                    <a:pt x="249569" y="374517"/>
                  </a:lnTo>
                  <a:lnTo>
                    <a:pt x="249712" y="380107"/>
                  </a:lnTo>
                  <a:lnTo>
                    <a:pt x="249858" y="385697"/>
                  </a:lnTo>
                  <a:lnTo>
                    <a:pt x="250007" y="391287"/>
                  </a:lnTo>
                  <a:lnTo>
                    <a:pt x="250158" y="396876"/>
                  </a:lnTo>
                  <a:lnTo>
                    <a:pt x="250311" y="402466"/>
                  </a:lnTo>
                  <a:lnTo>
                    <a:pt x="250466" y="408056"/>
                  </a:lnTo>
                  <a:lnTo>
                    <a:pt x="250624" y="413646"/>
                  </a:lnTo>
                  <a:lnTo>
                    <a:pt x="250784" y="419236"/>
                  </a:lnTo>
                  <a:lnTo>
                    <a:pt x="250945" y="424825"/>
                  </a:lnTo>
                  <a:lnTo>
                    <a:pt x="251109" y="430415"/>
                  </a:lnTo>
                  <a:lnTo>
                    <a:pt x="251274" y="436005"/>
                  </a:lnTo>
                  <a:lnTo>
                    <a:pt x="251440" y="441595"/>
                  </a:lnTo>
                  <a:lnTo>
                    <a:pt x="251608" y="447185"/>
                  </a:lnTo>
                  <a:lnTo>
                    <a:pt x="251778" y="452775"/>
                  </a:lnTo>
                  <a:lnTo>
                    <a:pt x="251948" y="458364"/>
                  </a:lnTo>
                  <a:lnTo>
                    <a:pt x="252119" y="463954"/>
                  </a:lnTo>
                  <a:lnTo>
                    <a:pt x="252292" y="469544"/>
                  </a:lnTo>
                  <a:lnTo>
                    <a:pt x="252465" y="475134"/>
                  </a:lnTo>
                  <a:lnTo>
                    <a:pt x="252639" y="480724"/>
                  </a:lnTo>
                  <a:lnTo>
                    <a:pt x="252814" y="486313"/>
                  </a:lnTo>
                  <a:lnTo>
                    <a:pt x="252989" y="491903"/>
                  </a:lnTo>
                  <a:lnTo>
                    <a:pt x="253165" y="497493"/>
                  </a:lnTo>
                  <a:lnTo>
                    <a:pt x="253341" y="503083"/>
                  </a:lnTo>
                  <a:lnTo>
                    <a:pt x="253517" y="508673"/>
                  </a:lnTo>
                  <a:lnTo>
                    <a:pt x="253694" y="514263"/>
                  </a:lnTo>
                  <a:lnTo>
                    <a:pt x="253871" y="519852"/>
                  </a:lnTo>
                  <a:lnTo>
                    <a:pt x="254048" y="525442"/>
                  </a:lnTo>
                  <a:lnTo>
                    <a:pt x="254226" y="531032"/>
                  </a:lnTo>
                  <a:lnTo>
                    <a:pt x="254403" y="536622"/>
                  </a:lnTo>
                  <a:lnTo>
                    <a:pt x="254581" y="542212"/>
                  </a:lnTo>
                  <a:lnTo>
                    <a:pt x="254759" y="547801"/>
                  </a:lnTo>
                  <a:lnTo>
                    <a:pt x="254937" y="553391"/>
                  </a:lnTo>
                  <a:lnTo>
                    <a:pt x="255115" y="558981"/>
                  </a:lnTo>
                  <a:lnTo>
                    <a:pt x="255293" y="564571"/>
                  </a:lnTo>
                  <a:lnTo>
                    <a:pt x="255472" y="570161"/>
                  </a:lnTo>
                  <a:lnTo>
                    <a:pt x="255651" y="575751"/>
                  </a:lnTo>
                  <a:lnTo>
                    <a:pt x="255831" y="581340"/>
                  </a:lnTo>
                  <a:lnTo>
                    <a:pt x="256012" y="586930"/>
                  </a:lnTo>
                  <a:lnTo>
                    <a:pt x="256193" y="592520"/>
                  </a:lnTo>
                  <a:lnTo>
                    <a:pt x="256375" y="598110"/>
                  </a:lnTo>
                  <a:lnTo>
                    <a:pt x="256559" y="603700"/>
                  </a:lnTo>
                  <a:lnTo>
                    <a:pt x="256744" y="609289"/>
                  </a:lnTo>
                  <a:lnTo>
                    <a:pt x="256930" y="614879"/>
                  </a:lnTo>
                  <a:lnTo>
                    <a:pt x="257119" y="620469"/>
                  </a:lnTo>
                  <a:lnTo>
                    <a:pt x="257310" y="626059"/>
                  </a:lnTo>
                  <a:lnTo>
                    <a:pt x="257503" y="631649"/>
                  </a:lnTo>
                  <a:lnTo>
                    <a:pt x="257698" y="637238"/>
                  </a:lnTo>
                  <a:lnTo>
                    <a:pt x="257898" y="642828"/>
                  </a:lnTo>
                  <a:lnTo>
                    <a:pt x="258101" y="648418"/>
                  </a:lnTo>
                  <a:lnTo>
                    <a:pt x="258307" y="654008"/>
                  </a:lnTo>
                  <a:lnTo>
                    <a:pt x="258517" y="659598"/>
                  </a:lnTo>
                  <a:lnTo>
                    <a:pt x="258733" y="665188"/>
                  </a:lnTo>
                  <a:lnTo>
                    <a:pt x="258954" y="670777"/>
                  </a:lnTo>
                  <a:lnTo>
                    <a:pt x="259180" y="676367"/>
                  </a:lnTo>
                  <a:lnTo>
                    <a:pt x="259411" y="681957"/>
                  </a:lnTo>
                  <a:lnTo>
                    <a:pt x="259651" y="687547"/>
                  </a:lnTo>
                  <a:lnTo>
                    <a:pt x="259896" y="693137"/>
                  </a:lnTo>
                  <a:lnTo>
                    <a:pt x="260148" y="698726"/>
                  </a:lnTo>
                  <a:lnTo>
                    <a:pt x="260407" y="704316"/>
                  </a:lnTo>
                  <a:lnTo>
                    <a:pt x="260677" y="709906"/>
                  </a:lnTo>
                  <a:lnTo>
                    <a:pt x="260953" y="715496"/>
                  </a:lnTo>
                  <a:lnTo>
                    <a:pt x="261238" y="721086"/>
                  </a:lnTo>
                  <a:lnTo>
                    <a:pt x="261532" y="726676"/>
                  </a:lnTo>
                  <a:lnTo>
                    <a:pt x="261837" y="732265"/>
                  </a:lnTo>
                  <a:lnTo>
                    <a:pt x="262150" y="737855"/>
                  </a:lnTo>
                  <a:lnTo>
                    <a:pt x="262472" y="743445"/>
                  </a:lnTo>
                  <a:lnTo>
                    <a:pt x="262807" y="749035"/>
                  </a:lnTo>
                  <a:lnTo>
                    <a:pt x="263152" y="754625"/>
                  </a:lnTo>
                  <a:lnTo>
                    <a:pt x="263506" y="760214"/>
                  </a:lnTo>
                  <a:lnTo>
                    <a:pt x="263869" y="765804"/>
                  </a:lnTo>
                  <a:lnTo>
                    <a:pt x="264246" y="771394"/>
                  </a:lnTo>
                  <a:lnTo>
                    <a:pt x="264634" y="776984"/>
                  </a:lnTo>
                  <a:lnTo>
                    <a:pt x="265030" y="782574"/>
                  </a:lnTo>
                  <a:lnTo>
                    <a:pt x="265436" y="788164"/>
                  </a:lnTo>
                  <a:lnTo>
                    <a:pt x="265855" y="793753"/>
                  </a:lnTo>
                  <a:lnTo>
                    <a:pt x="266284" y="799343"/>
                  </a:lnTo>
                  <a:lnTo>
                    <a:pt x="266721" y="804933"/>
                  </a:lnTo>
                  <a:lnTo>
                    <a:pt x="267167" y="810523"/>
                  </a:lnTo>
                  <a:lnTo>
                    <a:pt x="267626" y="816113"/>
                  </a:lnTo>
                  <a:lnTo>
                    <a:pt x="268091" y="821702"/>
                  </a:lnTo>
                  <a:lnTo>
                    <a:pt x="268565" y="827292"/>
                  </a:lnTo>
                  <a:lnTo>
                    <a:pt x="269047" y="832882"/>
                  </a:lnTo>
                  <a:lnTo>
                    <a:pt x="269537" y="838472"/>
                  </a:lnTo>
                  <a:lnTo>
                    <a:pt x="270034" y="844062"/>
                  </a:lnTo>
                  <a:lnTo>
                    <a:pt x="270537" y="849651"/>
                  </a:lnTo>
                  <a:lnTo>
                    <a:pt x="271046" y="855241"/>
                  </a:lnTo>
                  <a:lnTo>
                    <a:pt x="271561" y="860831"/>
                  </a:lnTo>
                  <a:lnTo>
                    <a:pt x="272080" y="866421"/>
                  </a:lnTo>
                  <a:lnTo>
                    <a:pt x="272603" y="872011"/>
                  </a:lnTo>
                  <a:lnTo>
                    <a:pt x="273130" y="877601"/>
                  </a:lnTo>
                  <a:lnTo>
                    <a:pt x="273661" y="883190"/>
                  </a:lnTo>
                  <a:lnTo>
                    <a:pt x="274193" y="888780"/>
                  </a:lnTo>
                  <a:lnTo>
                    <a:pt x="274727" y="894370"/>
                  </a:lnTo>
                  <a:lnTo>
                    <a:pt x="275263" y="899960"/>
                  </a:lnTo>
                  <a:lnTo>
                    <a:pt x="275800" y="905550"/>
                  </a:lnTo>
                  <a:lnTo>
                    <a:pt x="276337" y="911139"/>
                  </a:lnTo>
                  <a:lnTo>
                    <a:pt x="276875" y="916729"/>
                  </a:lnTo>
                  <a:lnTo>
                    <a:pt x="277411" y="922319"/>
                  </a:lnTo>
                  <a:lnTo>
                    <a:pt x="277947" y="927909"/>
                  </a:lnTo>
                  <a:lnTo>
                    <a:pt x="278482" y="933499"/>
                  </a:lnTo>
                  <a:lnTo>
                    <a:pt x="279016" y="939089"/>
                  </a:lnTo>
                  <a:lnTo>
                    <a:pt x="279549" y="944678"/>
                  </a:lnTo>
                  <a:lnTo>
                    <a:pt x="280079" y="950268"/>
                  </a:lnTo>
                  <a:lnTo>
                    <a:pt x="280609" y="955858"/>
                  </a:lnTo>
                  <a:lnTo>
                    <a:pt x="281136" y="961448"/>
                  </a:lnTo>
                  <a:lnTo>
                    <a:pt x="281662" y="967038"/>
                  </a:lnTo>
                  <a:lnTo>
                    <a:pt x="282187" y="972627"/>
                  </a:lnTo>
                  <a:lnTo>
                    <a:pt x="282710" y="978217"/>
                  </a:lnTo>
                  <a:lnTo>
                    <a:pt x="283232" y="983807"/>
                  </a:lnTo>
                  <a:lnTo>
                    <a:pt x="283753" y="989397"/>
                  </a:lnTo>
                  <a:lnTo>
                    <a:pt x="284274" y="994987"/>
                  </a:lnTo>
                  <a:lnTo>
                    <a:pt x="284794" y="1000577"/>
                  </a:lnTo>
                  <a:lnTo>
                    <a:pt x="285314" y="1006166"/>
                  </a:lnTo>
                  <a:lnTo>
                    <a:pt x="285835" y="1011756"/>
                  </a:lnTo>
                  <a:lnTo>
                    <a:pt x="286357" y="1017346"/>
                  </a:lnTo>
                  <a:lnTo>
                    <a:pt x="286880" y="1022936"/>
                  </a:lnTo>
                  <a:lnTo>
                    <a:pt x="287405" y="1028526"/>
                  </a:lnTo>
                  <a:lnTo>
                    <a:pt x="287932" y="1034115"/>
                  </a:lnTo>
                  <a:lnTo>
                    <a:pt x="288462" y="1039705"/>
                  </a:lnTo>
                  <a:lnTo>
                    <a:pt x="288995" y="1045295"/>
                  </a:lnTo>
                  <a:lnTo>
                    <a:pt x="289532" y="1050885"/>
                  </a:lnTo>
                  <a:lnTo>
                    <a:pt x="290073" y="1056475"/>
                  </a:lnTo>
                  <a:lnTo>
                    <a:pt x="290618" y="1062064"/>
                  </a:lnTo>
                  <a:lnTo>
                    <a:pt x="291168" y="1067654"/>
                  </a:lnTo>
                  <a:lnTo>
                    <a:pt x="291724" y="1073244"/>
                  </a:lnTo>
                  <a:lnTo>
                    <a:pt x="292285" y="1078834"/>
                  </a:lnTo>
                  <a:lnTo>
                    <a:pt x="292851" y="1084424"/>
                  </a:lnTo>
                  <a:lnTo>
                    <a:pt x="293424" y="1090014"/>
                  </a:lnTo>
                  <a:lnTo>
                    <a:pt x="294003" y="1095603"/>
                  </a:lnTo>
                  <a:lnTo>
                    <a:pt x="294588" y="1101193"/>
                  </a:lnTo>
                  <a:lnTo>
                    <a:pt x="295178" y="1106783"/>
                  </a:lnTo>
                  <a:lnTo>
                    <a:pt x="295776" y="1112373"/>
                  </a:lnTo>
                  <a:lnTo>
                    <a:pt x="296379" y="1117963"/>
                  </a:lnTo>
                  <a:lnTo>
                    <a:pt x="296988" y="1123552"/>
                  </a:lnTo>
                  <a:lnTo>
                    <a:pt x="297602" y="1129142"/>
                  </a:lnTo>
                  <a:lnTo>
                    <a:pt x="298222" y="1134732"/>
                  </a:lnTo>
                  <a:lnTo>
                    <a:pt x="298847" y="1140322"/>
                  </a:lnTo>
                  <a:lnTo>
                    <a:pt x="299475" y="1145912"/>
                  </a:lnTo>
                  <a:lnTo>
                    <a:pt x="300107" y="1151502"/>
                  </a:lnTo>
                  <a:lnTo>
                    <a:pt x="300744" y="1157091"/>
                  </a:lnTo>
                  <a:lnTo>
                    <a:pt x="301383" y="1162681"/>
                  </a:lnTo>
                  <a:lnTo>
                    <a:pt x="302023" y="1168271"/>
                  </a:lnTo>
                  <a:lnTo>
                    <a:pt x="302665" y="1173861"/>
                  </a:lnTo>
                  <a:lnTo>
                    <a:pt x="303308" y="1179451"/>
                  </a:lnTo>
                  <a:lnTo>
                    <a:pt x="303950" y="1185040"/>
                  </a:lnTo>
                  <a:lnTo>
                    <a:pt x="304592" y="1190630"/>
                  </a:lnTo>
                  <a:lnTo>
                    <a:pt x="305232" y="1196220"/>
                  </a:lnTo>
                  <a:lnTo>
                    <a:pt x="305868" y="1201810"/>
                  </a:lnTo>
                  <a:lnTo>
                    <a:pt x="306501" y="1207400"/>
                  </a:lnTo>
                  <a:lnTo>
                    <a:pt x="307131" y="1212990"/>
                  </a:lnTo>
                  <a:lnTo>
                    <a:pt x="307755" y="1218579"/>
                  </a:lnTo>
                  <a:lnTo>
                    <a:pt x="308373" y="1224169"/>
                  </a:lnTo>
                  <a:lnTo>
                    <a:pt x="308984" y="1229759"/>
                  </a:lnTo>
                  <a:lnTo>
                    <a:pt x="309589" y="1235349"/>
                  </a:lnTo>
                  <a:lnTo>
                    <a:pt x="310184" y="1240939"/>
                  </a:lnTo>
                  <a:lnTo>
                    <a:pt x="310771" y="1246528"/>
                  </a:lnTo>
                  <a:lnTo>
                    <a:pt x="311349" y="1252118"/>
                  </a:lnTo>
                  <a:lnTo>
                    <a:pt x="311919" y="1257708"/>
                  </a:lnTo>
                  <a:lnTo>
                    <a:pt x="312475" y="1263298"/>
                  </a:lnTo>
                  <a:lnTo>
                    <a:pt x="313021" y="1268888"/>
                  </a:lnTo>
                  <a:lnTo>
                    <a:pt x="313557" y="1274477"/>
                  </a:lnTo>
                  <a:lnTo>
                    <a:pt x="314083" y="1280067"/>
                  </a:lnTo>
                  <a:lnTo>
                    <a:pt x="314594" y="1285657"/>
                  </a:lnTo>
                  <a:lnTo>
                    <a:pt x="315094" y="1291247"/>
                  </a:lnTo>
                  <a:lnTo>
                    <a:pt x="315585" y="1296837"/>
                  </a:lnTo>
                  <a:lnTo>
                    <a:pt x="316062" y="1302427"/>
                  </a:lnTo>
                  <a:lnTo>
                    <a:pt x="316526" y="1308016"/>
                  </a:lnTo>
                  <a:lnTo>
                    <a:pt x="316980" y="1313606"/>
                  </a:lnTo>
                  <a:lnTo>
                    <a:pt x="317424" y="1319196"/>
                  </a:lnTo>
                  <a:lnTo>
                    <a:pt x="317856" y="1324786"/>
                  </a:lnTo>
                  <a:lnTo>
                    <a:pt x="318275" y="1330376"/>
                  </a:lnTo>
                  <a:lnTo>
                    <a:pt x="318686" y="1335965"/>
                  </a:lnTo>
                  <a:lnTo>
                    <a:pt x="319089" y="1341555"/>
                  </a:lnTo>
                  <a:lnTo>
                    <a:pt x="319479" y="1347145"/>
                  </a:lnTo>
                  <a:lnTo>
                    <a:pt x="319861" y="1352735"/>
                  </a:lnTo>
                  <a:lnTo>
                    <a:pt x="320236" y="1358325"/>
                  </a:lnTo>
                  <a:lnTo>
                    <a:pt x="320604" y="1363915"/>
                  </a:lnTo>
                  <a:lnTo>
                    <a:pt x="320963" y="1369504"/>
                  </a:lnTo>
                  <a:lnTo>
                    <a:pt x="321317" y="1375094"/>
                  </a:lnTo>
                  <a:lnTo>
                    <a:pt x="321665" y="1380684"/>
                  </a:lnTo>
                  <a:lnTo>
                    <a:pt x="322009" y="1386274"/>
                  </a:lnTo>
                  <a:lnTo>
                    <a:pt x="322348" y="1391864"/>
                  </a:lnTo>
                  <a:lnTo>
                    <a:pt x="322684" y="1397453"/>
                  </a:lnTo>
                  <a:lnTo>
                    <a:pt x="323018" y="1403043"/>
                  </a:lnTo>
                  <a:lnTo>
                    <a:pt x="323349" y="1408633"/>
                  </a:lnTo>
                  <a:lnTo>
                    <a:pt x="323679" y="1414223"/>
                  </a:lnTo>
                  <a:lnTo>
                    <a:pt x="324008" y="1419813"/>
                  </a:lnTo>
                  <a:lnTo>
                    <a:pt x="324338" y="1425403"/>
                  </a:lnTo>
                  <a:lnTo>
                    <a:pt x="324668" y="1430992"/>
                  </a:lnTo>
                  <a:lnTo>
                    <a:pt x="324999" y="1436582"/>
                  </a:lnTo>
                  <a:lnTo>
                    <a:pt x="325333" y="1442172"/>
                  </a:lnTo>
                  <a:lnTo>
                    <a:pt x="325668" y="1447762"/>
                  </a:lnTo>
                  <a:lnTo>
                    <a:pt x="326006" y="1453352"/>
                  </a:lnTo>
                  <a:lnTo>
                    <a:pt x="326348" y="1458941"/>
                  </a:lnTo>
                  <a:lnTo>
                    <a:pt x="326693" y="1464531"/>
                  </a:lnTo>
                  <a:lnTo>
                    <a:pt x="327042" y="1470121"/>
                  </a:lnTo>
                  <a:lnTo>
                    <a:pt x="327396" y="1475711"/>
                  </a:lnTo>
                  <a:lnTo>
                    <a:pt x="327755" y="1481301"/>
                  </a:lnTo>
                  <a:lnTo>
                    <a:pt x="328118" y="1486890"/>
                  </a:lnTo>
                  <a:lnTo>
                    <a:pt x="328485" y="1492480"/>
                  </a:lnTo>
                  <a:lnTo>
                    <a:pt x="328859" y="1498070"/>
                  </a:lnTo>
                  <a:lnTo>
                    <a:pt x="329237" y="1503660"/>
                  </a:lnTo>
                  <a:lnTo>
                    <a:pt x="329620" y="1509250"/>
                  </a:lnTo>
                  <a:lnTo>
                    <a:pt x="330008" y="1514840"/>
                  </a:lnTo>
                  <a:lnTo>
                    <a:pt x="330402" y="1520429"/>
                  </a:lnTo>
                  <a:lnTo>
                    <a:pt x="330800" y="1526019"/>
                  </a:lnTo>
                  <a:lnTo>
                    <a:pt x="331202" y="1531609"/>
                  </a:lnTo>
                  <a:lnTo>
                    <a:pt x="331609" y="1537199"/>
                  </a:lnTo>
                  <a:lnTo>
                    <a:pt x="332021" y="1542789"/>
                  </a:lnTo>
                  <a:lnTo>
                    <a:pt x="332435" y="1548378"/>
                  </a:lnTo>
                  <a:lnTo>
                    <a:pt x="332852" y="1553968"/>
                  </a:lnTo>
                  <a:lnTo>
                    <a:pt x="333272" y="1559558"/>
                  </a:lnTo>
                  <a:lnTo>
                    <a:pt x="333695" y="1565148"/>
                  </a:lnTo>
                  <a:lnTo>
                    <a:pt x="334118" y="1570738"/>
                  </a:lnTo>
                  <a:lnTo>
                    <a:pt x="334542" y="1576328"/>
                  </a:lnTo>
                  <a:lnTo>
                    <a:pt x="334967" y="1581917"/>
                  </a:lnTo>
                  <a:lnTo>
                    <a:pt x="335391" y="1587507"/>
                  </a:lnTo>
                  <a:lnTo>
                    <a:pt x="335813" y="1593097"/>
                  </a:lnTo>
                  <a:lnTo>
                    <a:pt x="336234" y="1598687"/>
                  </a:lnTo>
                  <a:lnTo>
                    <a:pt x="336651" y="1604277"/>
                  </a:lnTo>
                  <a:lnTo>
                    <a:pt x="337064" y="1609866"/>
                  </a:lnTo>
                  <a:lnTo>
                    <a:pt x="337473" y="1615456"/>
                  </a:lnTo>
                  <a:lnTo>
                    <a:pt x="337876" y="1621046"/>
                  </a:lnTo>
                  <a:lnTo>
                    <a:pt x="338272" y="1626636"/>
                  </a:lnTo>
                  <a:lnTo>
                    <a:pt x="338660" y="1632226"/>
                  </a:lnTo>
                  <a:lnTo>
                    <a:pt x="339041" y="1637816"/>
                  </a:lnTo>
                  <a:lnTo>
                    <a:pt x="339413" y="1643405"/>
                  </a:lnTo>
                  <a:lnTo>
                    <a:pt x="339772" y="1648995"/>
                  </a:lnTo>
                  <a:lnTo>
                    <a:pt x="340122" y="1654585"/>
                  </a:lnTo>
                  <a:lnTo>
                    <a:pt x="340461" y="1660175"/>
                  </a:lnTo>
                  <a:lnTo>
                    <a:pt x="340785" y="1665765"/>
                  </a:lnTo>
                  <a:lnTo>
                    <a:pt x="341095" y="1671354"/>
                  </a:lnTo>
                  <a:lnTo>
                    <a:pt x="341391" y="1676944"/>
                  </a:lnTo>
                  <a:lnTo>
                    <a:pt x="341675" y="1682534"/>
                  </a:lnTo>
                  <a:lnTo>
                    <a:pt x="341939" y="1688124"/>
                  </a:lnTo>
                  <a:lnTo>
                    <a:pt x="342186" y="1693714"/>
                  </a:lnTo>
                  <a:lnTo>
                    <a:pt x="342418" y="1699303"/>
                  </a:lnTo>
                  <a:lnTo>
                    <a:pt x="342635" y="1704893"/>
                  </a:lnTo>
                  <a:lnTo>
                    <a:pt x="342828" y="1710483"/>
                  </a:lnTo>
                  <a:lnTo>
                    <a:pt x="343004" y="1716073"/>
                  </a:lnTo>
                  <a:lnTo>
                    <a:pt x="343163" y="1721663"/>
                  </a:lnTo>
                  <a:lnTo>
                    <a:pt x="343305" y="1727253"/>
                  </a:lnTo>
                  <a:lnTo>
                    <a:pt x="343421" y="1732842"/>
                  </a:lnTo>
                  <a:lnTo>
                    <a:pt x="343520" y="1738432"/>
                  </a:lnTo>
                  <a:lnTo>
                    <a:pt x="343601" y="1744022"/>
                  </a:lnTo>
                  <a:lnTo>
                    <a:pt x="343664" y="1749612"/>
                  </a:lnTo>
                  <a:lnTo>
                    <a:pt x="343701" y="1755202"/>
                  </a:lnTo>
                  <a:lnTo>
                    <a:pt x="343722" y="1760791"/>
                  </a:lnTo>
                  <a:lnTo>
                    <a:pt x="343726" y="1766381"/>
                  </a:lnTo>
                  <a:lnTo>
                    <a:pt x="343709" y="1771971"/>
                  </a:lnTo>
                  <a:lnTo>
                    <a:pt x="343670" y="1777561"/>
                  </a:lnTo>
                  <a:lnTo>
                    <a:pt x="343615" y="1783151"/>
                  </a:lnTo>
                  <a:lnTo>
                    <a:pt x="343543" y="1788741"/>
                  </a:lnTo>
                  <a:lnTo>
                    <a:pt x="343451" y="1794330"/>
                  </a:lnTo>
                  <a:lnTo>
                    <a:pt x="343341" y="1799920"/>
                  </a:lnTo>
                  <a:lnTo>
                    <a:pt x="343215" y="1805510"/>
                  </a:lnTo>
                  <a:lnTo>
                    <a:pt x="343075" y="1811100"/>
                  </a:lnTo>
                  <a:lnTo>
                    <a:pt x="342915" y="1816690"/>
                  </a:lnTo>
                  <a:lnTo>
                    <a:pt x="342740" y="1822279"/>
                  </a:lnTo>
                  <a:lnTo>
                    <a:pt x="342552" y="1827869"/>
                  </a:lnTo>
                  <a:lnTo>
                    <a:pt x="342351" y="1833459"/>
                  </a:lnTo>
                  <a:lnTo>
                    <a:pt x="342131" y="1839049"/>
                  </a:lnTo>
                  <a:lnTo>
                    <a:pt x="341900" y="1844639"/>
                  </a:lnTo>
                  <a:lnTo>
                    <a:pt x="341658" y="1850229"/>
                  </a:lnTo>
                  <a:lnTo>
                    <a:pt x="341404" y="1855818"/>
                  </a:lnTo>
                  <a:lnTo>
                    <a:pt x="341135" y="1861408"/>
                  </a:lnTo>
                  <a:lnTo>
                    <a:pt x="340856" y="1866998"/>
                  </a:lnTo>
                  <a:lnTo>
                    <a:pt x="340568" y="1872588"/>
                  </a:lnTo>
                  <a:lnTo>
                    <a:pt x="340270" y="1878178"/>
                  </a:lnTo>
                  <a:lnTo>
                    <a:pt x="339960" y="1883767"/>
                  </a:lnTo>
                  <a:lnTo>
                    <a:pt x="339642" y="1889357"/>
                  </a:lnTo>
                  <a:lnTo>
                    <a:pt x="339317" y="1894947"/>
                  </a:lnTo>
                  <a:lnTo>
                    <a:pt x="338983" y="1900537"/>
                  </a:lnTo>
                  <a:lnTo>
                    <a:pt x="338640" y="1906127"/>
                  </a:lnTo>
                  <a:lnTo>
                    <a:pt x="338290" y="1911716"/>
                  </a:lnTo>
                  <a:lnTo>
                    <a:pt x="337935" y="1917306"/>
                  </a:lnTo>
                  <a:lnTo>
                    <a:pt x="337572" y="1922896"/>
                  </a:lnTo>
                  <a:lnTo>
                    <a:pt x="337202" y="1928486"/>
                  </a:lnTo>
                  <a:lnTo>
                    <a:pt x="336827" y="1934076"/>
                  </a:lnTo>
                  <a:lnTo>
                    <a:pt x="336448" y="1939666"/>
                  </a:lnTo>
                  <a:lnTo>
                    <a:pt x="336062" y="1945255"/>
                  </a:lnTo>
                  <a:lnTo>
                    <a:pt x="335672" y="1950845"/>
                  </a:lnTo>
                  <a:lnTo>
                    <a:pt x="335277" y="1956435"/>
                  </a:lnTo>
                  <a:lnTo>
                    <a:pt x="334879" y="1962025"/>
                  </a:lnTo>
                  <a:lnTo>
                    <a:pt x="334476" y="1967615"/>
                  </a:lnTo>
                  <a:lnTo>
                    <a:pt x="334070" y="1973204"/>
                  </a:lnTo>
                  <a:lnTo>
                    <a:pt x="333660" y="1978794"/>
                  </a:lnTo>
                  <a:lnTo>
                    <a:pt x="333248" y="1984384"/>
                  </a:lnTo>
                  <a:lnTo>
                    <a:pt x="332833" y="1989974"/>
                  </a:lnTo>
                  <a:lnTo>
                    <a:pt x="332415" y="1995564"/>
                  </a:lnTo>
                  <a:lnTo>
                    <a:pt x="331996" y="2001154"/>
                  </a:lnTo>
                  <a:lnTo>
                    <a:pt x="331574" y="2006743"/>
                  </a:lnTo>
                  <a:lnTo>
                    <a:pt x="331151" y="2012333"/>
                  </a:lnTo>
                  <a:lnTo>
                    <a:pt x="330727" y="2017923"/>
                  </a:lnTo>
                  <a:lnTo>
                    <a:pt x="330301" y="2023513"/>
                  </a:lnTo>
                  <a:lnTo>
                    <a:pt x="329875" y="2029103"/>
                  </a:lnTo>
                  <a:lnTo>
                    <a:pt x="329448" y="2034692"/>
                  </a:lnTo>
                  <a:lnTo>
                    <a:pt x="329021" y="2040282"/>
                  </a:lnTo>
                  <a:lnTo>
                    <a:pt x="328594" y="2045872"/>
                  </a:lnTo>
                  <a:lnTo>
                    <a:pt x="328167" y="2051462"/>
                  </a:lnTo>
                  <a:lnTo>
                    <a:pt x="327741" y="2057052"/>
                  </a:lnTo>
                  <a:lnTo>
                    <a:pt x="327315" y="2062642"/>
                  </a:lnTo>
                  <a:lnTo>
                    <a:pt x="326890" y="2068231"/>
                  </a:lnTo>
                  <a:lnTo>
                    <a:pt x="326467" y="2073821"/>
                  </a:lnTo>
                  <a:lnTo>
                    <a:pt x="326046" y="2079411"/>
                  </a:lnTo>
                  <a:lnTo>
                    <a:pt x="325626" y="2085001"/>
                  </a:lnTo>
                  <a:lnTo>
                    <a:pt x="325208" y="2090591"/>
                  </a:lnTo>
                  <a:lnTo>
                    <a:pt x="324792" y="2096180"/>
                  </a:lnTo>
                  <a:lnTo>
                    <a:pt x="324379" y="2101770"/>
                  </a:lnTo>
                  <a:lnTo>
                    <a:pt x="323968" y="2107360"/>
                  </a:lnTo>
                  <a:lnTo>
                    <a:pt x="323560" y="2112950"/>
                  </a:lnTo>
                  <a:lnTo>
                    <a:pt x="323156" y="2118540"/>
                  </a:lnTo>
                  <a:lnTo>
                    <a:pt x="322754" y="2124129"/>
                  </a:lnTo>
                  <a:lnTo>
                    <a:pt x="322356" y="2129719"/>
                  </a:lnTo>
                  <a:lnTo>
                    <a:pt x="321961" y="2135309"/>
                  </a:lnTo>
                  <a:lnTo>
                    <a:pt x="321571" y="2140899"/>
                  </a:lnTo>
                  <a:lnTo>
                    <a:pt x="321183" y="2146489"/>
                  </a:lnTo>
                  <a:lnTo>
                    <a:pt x="320799" y="2152079"/>
                  </a:lnTo>
                  <a:lnTo>
                    <a:pt x="320420" y="2157668"/>
                  </a:lnTo>
                  <a:lnTo>
                    <a:pt x="320045" y="2163258"/>
                  </a:lnTo>
                  <a:lnTo>
                    <a:pt x="319673" y="2168848"/>
                  </a:lnTo>
                  <a:lnTo>
                    <a:pt x="319305" y="2174438"/>
                  </a:lnTo>
                  <a:lnTo>
                    <a:pt x="318942" y="2180028"/>
                  </a:lnTo>
                  <a:lnTo>
                    <a:pt x="318583" y="2185617"/>
                  </a:lnTo>
                  <a:lnTo>
                    <a:pt x="318228" y="2191207"/>
                  </a:lnTo>
                  <a:lnTo>
                    <a:pt x="317876" y="2196797"/>
                  </a:lnTo>
                  <a:lnTo>
                    <a:pt x="317529" y="2202387"/>
                  </a:lnTo>
                  <a:lnTo>
                    <a:pt x="317186" y="2207977"/>
                  </a:lnTo>
                  <a:lnTo>
                    <a:pt x="316846" y="2213567"/>
                  </a:lnTo>
                  <a:lnTo>
                    <a:pt x="316509" y="2219156"/>
                  </a:lnTo>
                  <a:lnTo>
                    <a:pt x="316177" y="2224746"/>
                  </a:lnTo>
                  <a:lnTo>
                    <a:pt x="315848" y="2230336"/>
                  </a:lnTo>
                  <a:lnTo>
                    <a:pt x="315521" y="2235926"/>
                  </a:lnTo>
                  <a:lnTo>
                    <a:pt x="315198" y="2241516"/>
                  </a:lnTo>
                  <a:lnTo>
                    <a:pt x="314878" y="2247105"/>
                  </a:lnTo>
                  <a:lnTo>
                    <a:pt x="314561" y="2252695"/>
                  </a:lnTo>
                  <a:lnTo>
                    <a:pt x="314246" y="2258285"/>
                  </a:lnTo>
                  <a:lnTo>
                    <a:pt x="313934" y="2263875"/>
                  </a:lnTo>
                  <a:lnTo>
                    <a:pt x="313623" y="2269465"/>
                  </a:lnTo>
                  <a:lnTo>
                    <a:pt x="313315" y="2275054"/>
                  </a:lnTo>
                  <a:lnTo>
                    <a:pt x="313009" y="2280644"/>
                  </a:lnTo>
                  <a:lnTo>
                    <a:pt x="312704" y="2286234"/>
                  </a:lnTo>
                  <a:lnTo>
                    <a:pt x="312402" y="2291824"/>
                  </a:lnTo>
                  <a:lnTo>
                    <a:pt x="312100" y="2297414"/>
                  </a:lnTo>
                  <a:lnTo>
                    <a:pt x="311800" y="2303004"/>
                  </a:lnTo>
                  <a:lnTo>
                    <a:pt x="311502" y="2308593"/>
                  </a:lnTo>
                  <a:lnTo>
                    <a:pt x="311206" y="2314183"/>
                  </a:lnTo>
                  <a:lnTo>
                    <a:pt x="310910" y="2319773"/>
                  </a:lnTo>
                  <a:lnTo>
                    <a:pt x="310616" y="2325363"/>
                  </a:lnTo>
                  <a:lnTo>
                    <a:pt x="310324" y="2330953"/>
                  </a:lnTo>
                  <a:lnTo>
                    <a:pt x="310034" y="2336542"/>
                  </a:lnTo>
                  <a:lnTo>
                    <a:pt x="309746" y="2342132"/>
                  </a:lnTo>
                  <a:lnTo>
                    <a:pt x="309460" y="2347722"/>
                  </a:lnTo>
                  <a:lnTo>
                    <a:pt x="309177" y="2353312"/>
                  </a:lnTo>
                  <a:lnTo>
                    <a:pt x="308897" y="2358902"/>
                  </a:lnTo>
                  <a:lnTo>
                    <a:pt x="308620" y="2364492"/>
                  </a:lnTo>
                  <a:lnTo>
                    <a:pt x="308349" y="2370081"/>
                  </a:lnTo>
                  <a:lnTo>
                    <a:pt x="308082" y="2375671"/>
                  </a:lnTo>
                  <a:lnTo>
                    <a:pt x="307821" y="2381261"/>
                  </a:lnTo>
                  <a:lnTo>
                    <a:pt x="307565" y="2386851"/>
                  </a:lnTo>
                  <a:lnTo>
                    <a:pt x="307319" y="2392441"/>
                  </a:lnTo>
                  <a:lnTo>
                    <a:pt x="307081" y="2398030"/>
                  </a:lnTo>
                  <a:lnTo>
                    <a:pt x="306853" y="2403620"/>
                  </a:lnTo>
                  <a:lnTo>
                    <a:pt x="306634" y="2409210"/>
                  </a:lnTo>
                  <a:lnTo>
                    <a:pt x="306432" y="2414800"/>
                  </a:lnTo>
                  <a:lnTo>
                    <a:pt x="306244" y="2420390"/>
                  </a:lnTo>
                  <a:lnTo>
                    <a:pt x="306070" y="2425980"/>
                  </a:lnTo>
                  <a:lnTo>
                    <a:pt x="305913" y="2431569"/>
                  </a:lnTo>
                  <a:lnTo>
                    <a:pt x="305783" y="2437159"/>
                  </a:lnTo>
                  <a:lnTo>
                    <a:pt x="305674" y="2442749"/>
                  </a:lnTo>
                  <a:lnTo>
                    <a:pt x="305588" y="2448339"/>
                  </a:lnTo>
                  <a:lnTo>
                    <a:pt x="305529" y="2453929"/>
                  </a:lnTo>
                  <a:lnTo>
                    <a:pt x="305510" y="2459518"/>
                  </a:lnTo>
                  <a:lnTo>
                    <a:pt x="305521" y="2465108"/>
                  </a:lnTo>
                  <a:lnTo>
                    <a:pt x="305565" y="2470698"/>
                  </a:lnTo>
                  <a:lnTo>
                    <a:pt x="305656" y="2476288"/>
                  </a:lnTo>
                  <a:lnTo>
                    <a:pt x="305798" y="2481878"/>
                  </a:lnTo>
                  <a:lnTo>
                    <a:pt x="305985" y="2487467"/>
                  </a:lnTo>
                  <a:lnTo>
                    <a:pt x="306219" y="2493057"/>
                  </a:lnTo>
                  <a:lnTo>
                    <a:pt x="306523" y="2498647"/>
                  </a:lnTo>
                  <a:lnTo>
                    <a:pt x="306894" y="2504237"/>
                  </a:lnTo>
                  <a:lnTo>
                    <a:pt x="307326" y="2509827"/>
                  </a:lnTo>
                  <a:lnTo>
                    <a:pt x="307823" y="2515417"/>
                  </a:lnTo>
                  <a:lnTo>
                    <a:pt x="308421" y="2521006"/>
                  </a:lnTo>
                  <a:lnTo>
                    <a:pt x="309103" y="2526596"/>
                  </a:lnTo>
                  <a:lnTo>
                    <a:pt x="309865" y="2532186"/>
                  </a:lnTo>
                  <a:lnTo>
                    <a:pt x="310712" y="2537776"/>
                  </a:lnTo>
                  <a:lnTo>
                    <a:pt x="311698" y="2543366"/>
                  </a:lnTo>
                  <a:lnTo>
                    <a:pt x="312782" y="2548955"/>
                  </a:lnTo>
                  <a:lnTo>
                    <a:pt x="313968" y="2554545"/>
                  </a:lnTo>
                  <a:lnTo>
                    <a:pt x="315273" y="2560135"/>
                  </a:lnTo>
                  <a:lnTo>
                    <a:pt x="316738" y="2565725"/>
                  </a:lnTo>
                  <a:lnTo>
                    <a:pt x="318323" y="2571315"/>
                  </a:lnTo>
                  <a:lnTo>
                    <a:pt x="320031" y="2576905"/>
                  </a:lnTo>
                  <a:lnTo>
                    <a:pt x="321893" y="2582494"/>
                  </a:lnTo>
                  <a:lnTo>
                    <a:pt x="323933" y="2588084"/>
                  </a:lnTo>
                  <a:lnTo>
                    <a:pt x="326110" y="2593674"/>
                  </a:lnTo>
                  <a:lnTo>
                    <a:pt x="328427" y="2599264"/>
                  </a:lnTo>
                  <a:lnTo>
                    <a:pt x="330935" y="2604854"/>
                  </a:lnTo>
                  <a:lnTo>
                    <a:pt x="333624" y="2610443"/>
                  </a:lnTo>
                  <a:lnTo>
                    <a:pt x="336463" y="2616033"/>
                  </a:lnTo>
                  <a:lnTo>
                    <a:pt x="339453" y="2621623"/>
                  </a:lnTo>
                  <a:lnTo>
                    <a:pt x="342660" y="2627213"/>
                  </a:lnTo>
                  <a:lnTo>
                    <a:pt x="346038" y="2632803"/>
                  </a:lnTo>
                  <a:lnTo>
                    <a:pt x="349567" y="2638393"/>
                  </a:lnTo>
                  <a:lnTo>
                    <a:pt x="353247" y="2643982"/>
                  </a:lnTo>
                  <a:lnTo>
                    <a:pt x="357151" y="2649572"/>
                  </a:lnTo>
                  <a:lnTo>
                    <a:pt x="361200" y="2655162"/>
                  </a:lnTo>
                  <a:lnTo>
                    <a:pt x="365386" y="2660752"/>
                  </a:lnTo>
                  <a:lnTo>
                    <a:pt x="369717" y="2666342"/>
                  </a:lnTo>
                  <a:lnTo>
                    <a:pt x="374231" y="2671931"/>
                  </a:lnTo>
                  <a:lnTo>
                    <a:pt x="378858" y="2677521"/>
                  </a:lnTo>
                  <a:lnTo>
                    <a:pt x="383592" y="2683111"/>
                  </a:lnTo>
                  <a:lnTo>
                    <a:pt x="388441" y="2688701"/>
                  </a:lnTo>
                  <a:lnTo>
                    <a:pt x="393402" y="2694291"/>
                  </a:lnTo>
                  <a:lnTo>
                    <a:pt x="398429" y="2699880"/>
                  </a:lnTo>
                  <a:lnTo>
                    <a:pt x="403512" y="2705470"/>
                  </a:lnTo>
                  <a:lnTo>
                    <a:pt x="408649" y="2711060"/>
                  </a:lnTo>
                  <a:lnTo>
                    <a:pt x="413810" y="2716650"/>
                  </a:lnTo>
                  <a:lnTo>
                    <a:pt x="418972" y="2722240"/>
                  </a:lnTo>
                  <a:lnTo>
                    <a:pt x="424123" y="2727830"/>
                  </a:lnTo>
                  <a:lnTo>
                    <a:pt x="429231" y="2733419"/>
                  </a:lnTo>
                  <a:lnTo>
                    <a:pt x="434268" y="2739009"/>
                  </a:lnTo>
                  <a:lnTo>
                    <a:pt x="439229" y="2744599"/>
                  </a:lnTo>
                  <a:lnTo>
                    <a:pt x="444100" y="2750189"/>
                  </a:lnTo>
                  <a:lnTo>
                    <a:pt x="448798" y="2755779"/>
                  </a:lnTo>
                  <a:lnTo>
                    <a:pt x="453340" y="2761368"/>
                  </a:lnTo>
                  <a:lnTo>
                    <a:pt x="457721" y="2766958"/>
                  </a:lnTo>
                  <a:lnTo>
                    <a:pt x="461921" y="2772548"/>
                  </a:lnTo>
                  <a:lnTo>
                    <a:pt x="465813" y="2778138"/>
                  </a:lnTo>
                  <a:lnTo>
                    <a:pt x="469475" y="2783728"/>
                  </a:lnTo>
                  <a:lnTo>
                    <a:pt x="472896" y="2789318"/>
                  </a:lnTo>
                  <a:lnTo>
                    <a:pt x="476027" y="2794907"/>
                  </a:lnTo>
                  <a:lnTo>
                    <a:pt x="478761" y="2800497"/>
                  </a:lnTo>
                  <a:lnTo>
                    <a:pt x="481196" y="2806087"/>
                  </a:lnTo>
                  <a:lnTo>
                    <a:pt x="483324" y="2811677"/>
                  </a:lnTo>
                  <a:lnTo>
                    <a:pt x="485057" y="2817267"/>
                  </a:lnTo>
                  <a:lnTo>
                    <a:pt x="486348" y="2822856"/>
                  </a:lnTo>
                  <a:lnTo>
                    <a:pt x="487293" y="2828446"/>
                  </a:lnTo>
                  <a:lnTo>
                    <a:pt x="487887" y="2834036"/>
                  </a:lnTo>
                  <a:lnTo>
                    <a:pt x="488005" y="2839626"/>
                  </a:lnTo>
                  <a:lnTo>
                    <a:pt x="487682" y="2845216"/>
                  </a:lnTo>
                  <a:lnTo>
                    <a:pt x="486995" y="2850806"/>
                  </a:lnTo>
                  <a:lnTo>
                    <a:pt x="485945" y="2856395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" name="pg43"/>
            <p:cNvSpPr/>
            <p:nvPr/>
          </p:nvSpPr>
          <p:spPr>
            <a:xfrm>
              <a:off x="10007392" y="4221282"/>
              <a:ext cx="308521" cy="2811342"/>
            </a:xfrm>
            <a:custGeom>
              <a:avLst/>
              <a:gdLst/>
              <a:ahLst/>
              <a:cxnLst/>
              <a:rect l="0" t="0" r="0" b="0"/>
              <a:pathLst>
                <a:path w="308521" h="2811342">
                  <a:moveTo>
                    <a:pt x="57034" y="2811342"/>
                  </a:moveTo>
                  <a:lnTo>
                    <a:pt x="56490" y="2805840"/>
                  </a:lnTo>
                  <a:lnTo>
                    <a:pt x="56165" y="2800338"/>
                  </a:lnTo>
                  <a:lnTo>
                    <a:pt x="55991" y="2794837"/>
                  </a:lnTo>
                  <a:lnTo>
                    <a:pt x="55969" y="2789335"/>
                  </a:lnTo>
                  <a:lnTo>
                    <a:pt x="56115" y="2783834"/>
                  </a:lnTo>
                  <a:lnTo>
                    <a:pt x="56463" y="2778332"/>
                  </a:lnTo>
                  <a:lnTo>
                    <a:pt x="56952" y="2772830"/>
                  </a:lnTo>
                  <a:lnTo>
                    <a:pt x="57578" y="2767329"/>
                  </a:lnTo>
                  <a:lnTo>
                    <a:pt x="58358" y="2761827"/>
                  </a:lnTo>
                  <a:lnTo>
                    <a:pt x="59306" y="2756325"/>
                  </a:lnTo>
                  <a:lnTo>
                    <a:pt x="60369" y="2750824"/>
                  </a:lnTo>
                  <a:lnTo>
                    <a:pt x="61543" y="2745322"/>
                  </a:lnTo>
                  <a:lnTo>
                    <a:pt x="62842" y="2739820"/>
                  </a:lnTo>
                  <a:lnTo>
                    <a:pt x="64259" y="2734319"/>
                  </a:lnTo>
                  <a:lnTo>
                    <a:pt x="65758" y="2728817"/>
                  </a:lnTo>
                  <a:lnTo>
                    <a:pt x="67332" y="2723315"/>
                  </a:lnTo>
                  <a:lnTo>
                    <a:pt x="68989" y="2717814"/>
                  </a:lnTo>
                  <a:lnTo>
                    <a:pt x="70712" y="2712312"/>
                  </a:lnTo>
                  <a:lnTo>
                    <a:pt x="72478" y="2706810"/>
                  </a:lnTo>
                  <a:lnTo>
                    <a:pt x="74280" y="2701309"/>
                  </a:lnTo>
                  <a:lnTo>
                    <a:pt x="76116" y="2695807"/>
                  </a:lnTo>
                  <a:lnTo>
                    <a:pt x="77969" y="2690305"/>
                  </a:lnTo>
                  <a:lnTo>
                    <a:pt x="79826" y="2684804"/>
                  </a:lnTo>
                  <a:lnTo>
                    <a:pt x="81683" y="2679302"/>
                  </a:lnTo>
                  <a:lnTo>
                    <a:pt x="83525" y="2673801"/>
                  </a:lnTo>
                  <a:lnTo>
                    <a:pt x="85343" y="2668299"/>
                  </a:lnTo>
                  <a:lnTo>
                    <a:pt x="87132" y="2662797"/>
                  </a:lnTo>
                  <a:lnTo>
                    <a:pt x="88890" y="2657296"/>
                  </a:lnTo>
                  <a:lnTo>
                    <a:pt x="90592" y="2651794"/>
                  </a:lnTo>
                  <a:lnTo>
                    <a:pt x="92239" y="2646292"/>
                  </a:lnTo>
                  <a:lnTo>
                    <a:pt x="93834" y="2640791"/>
                  </a:lnTo>
                  <a:lnTo>
                    <a:pt x="95373" y="2635289"/>
                  </a:lnTo>
                  <a:lnTo>
                    <a:pt x="96826" y="2629787"/>
                  </a:lnTo>
                  <a:lnTo>
                    <a:pt x="98208" y="2624286"/>
                  </a:lnTo>
                  <a:lnTo>
                    <a:pt x="99522" y="2618784"/>
                  </a:lnTo>
                  <a:lnTo>
                    <a:pt x="100767" y="2613282"/>
                  </a:lnTo>
                  <a:lnTo>
                    <a:pt x="101907" y="2607781"/>
                  </a:lnTo>
                  <a:lnTo>
                    <a:pt x="102970" y="2602279"/>
                  </a:lnTo>
                  <a:lnTo>
                    <a:pt x="103959" y="2596777"/>
                  </a:lnTo>
                  <a:lnTo>
                    <a:pt x="104875" y="2591276"/>
                  </a:lnTo>
                  <a:lnTo>
                    <a:pt x="105679" y="2585774"/>
                  </a:lnTo>
                  <a:lnTo>
                    <a:pt x="106410" y="2580273"/>
                  </a:lnTo>
                  <a:lnTo>
                    <a:pt x="107069" y="2574771"/>
                  </a:lnTo>
                  <a:lnTo>
                    <a:pt x="107654" y="2569269"/>
                  </a:lnTo>
                  <a:lnTo>
                    <a:pt x="108136" y="2563768"/>
                  </a:lnTo>
                  <a:lnTo>
                    <a:pt x="108552" y="2558266"/>
                  </a:lnTo>
                  <a:lnTo>
                    <a:pt x="108902" y="2552764"/>
                  </a:lnTo>
                  <a:lnTo>
                    <a:pt x="109183" y="2547263"/>
                  </a:lnTo>
                  <a:lnTo>
                    <a:pt x="109378" y="2541761"/>
                  </a:lnTo>
                  <a:lnTo>
                    <a:pt x="109515" y="2536259"/>
                  </a:lnTo>
                  <a:lnTo>
                    <a:pt x="109597" y="2530758"/>
                  </a:lnTo>
                  <a:lnTo>
                    <a:pt x="109619" y="2525256"/>
                  </a:lnTo>
                  <a:lnTo>
                    <a:pt x="109572" y="2519754"/>
                  </a:lnTo>
                  <a:lnTo>
                    <a:pt x="109479" y="2514253"/>
                  </a:lnTo>
                  <a:lnTo>
                    <a:pt x="109341" y="2508751"/>
                  </a:lnTo>
                  <a:lnTo>
                    <a:pt x="109155" y="2503249"/>
                  </a:lnTo>
                  <a:lnTo>
                    <a:pt x="108917" y="2497748"/>
                  </a:lnTo>
                  <a:lnTo>
                    <a:pt x="108644" y="2492246"/>
                  </a:lnTo>
                  <a:lnTo>
                    <a:pt x="108337" y="2486745"/>
                  </a:lnTo>
                  <a:lnTo>
                    <a:pt x="107992" y="2481243"/>
                  </a:lnTo>
                  <a:lnTo>
                    <a:pt x="107611" y="2475741"/>
                  </a:lnTo>
                  <a:lnTo>
                    <a:pt x="107204" y="2470240"/>
                  </a:lnTo>
                  <a:lnTo>
                    <a:pt x="106773" y="2464738"/>
                  </a:lnTo>
                  <a:lnTo>
                    <a:pt x="106315" y="2459236"/>
                  </a:lnTo>
                  <a:lnTo>
                    <a:pt x="105833" y="2453735"/>
                  </a:lnTo>
                  <a:lnTo>
                    <a:pt x="105333" y="2448233"/>
                  </a:lnTo>
                  <a:lnTo>
                    <a:pt x="104817" y="2442731"/>
                  </a:lnTo>
                  <a:lnTo>
                    <a:pt x="104282" y="2437230"/>
                  </a:lnTo>
                  <a:lnTo>
                    <a:pt x="103732" y="2431728"/>
                  </a:lnTo>
                  <a:lnTo>
                    <a:pt x="103171" y="2426226"/>
                  </a:lnTo>
                  <a:lnTo>
                    <a:pt x="102600" y="2420725"/>
                  </a:lnTo>
                  <a:lnTo>
                    <a:pt x="102017" y="2415223"/>
                  </a:lnTo>
                  <a:lnTo>
                    <a:pt x="101425" y="2409721"/>
                  </a:lnTo>
                  <a:lnTo>
                    <a:pt x="100827" y="2404220"/>
                  </a:lnTo>
                  <a:lnTo>
                    <a:pt x="100222" y="2398718"/>
                  </a:lnTo>
                  <a:lnTo>
                    <a:pt x="99611" y="2393216"/>
                  </a:lnTo>
                  <a:lnTo>
                    <a:pt x="98994" y="2387715"/>
                  </a:lnTo>
                  <a:lnTo>
                    <a:pt x="98374" y="2382213"/>
                  </a:lnTo>
                  <a:lnTo>
                    <a:pt x="97749" y="2376712"/>
                  </a:lnTo>
                  <a:lnTo>
                    <a:pt x="97121" y="2371210"/>
                  </a:lnTo>
                  <a:lnTo>
                    <a:pt x="96489" y="2365708"/>
                  </a:lnTo>
                  <a:lnTo>
                    <a:pt x="95855" y="2360207"/>
                  </a:lnTo>
                  <a:lnTo>
                    <a:pt x="95217" y="2354705"/>
                  </a:lnTo>
                  <a:lnTo>
                    <a:pt x="94576" y="2349203"/>
                  </a:lnTo>
                  <a:lnTo>
                    <a:pt x="93932" y="2343702"/>
                  </a:lnTo>
                  <a:lnTo>
                    <a:pt x="93285" y="2338200"/>
                  </a:lnTo>
                  <a:lnTo>
                    <a:pt x="92635" y="2332698"/>
                  </a:lnTo>
                  <a:lnTo>
                    <a:pt x="91980" y="2327197"/>
                  </a:lnTo>
                  <a:lnTo>
                    <a:pt x="91321" y="2321695"/>
                  </a:lnTo>
                  <a:lnTo>
                    <a:pt x="90658" y="2316193"/>
                  </a:lnTo>
                  <a:lnTo>
                    <a:pt x="89990" y="2310692"/>
                  </a:lnTo>
                  <a:lnTo>
                    <a:pt x="89314" y="2305190"/>
                  </a:lnTo>
                  <a:lnTo>
                    <a:pt x="88633" y="2299688"/>
                  </a:lnTo>
                  <a:lnTo>
                    <a:pt x="87945" y="2294187"/>
                  </a:lnTo>
                  <a:lnTo>
                    <a:pt x="87251" y="2288685"/>
                  </a:lnTo>
                  <a:lnTo>
                    <a:pt x="86545" y="2283184"/>
                  </a:lnTo>
                  <a:lnTo>
                    <a:pt x="85832" y="2277682"/>
                  </a:lnTo>
                  <a:lnTo>
                    <a:pt x="85110" y="2272180"/>
                  </a:lnTo>
                  <a:lnTo>
                    <a:pt x="84379" y="2266679"/>
                  </a:lnTo>
                  <a:lnTo>
                    <a:pt x="83634" y="2261177"/>
                  </a:lnTo>
                  <a:lnTo>
                    <a:pt x="82878" y="2255675"/>
                  </a:lnTo>
                  <a:lnTo>
                    <a:pt x="82112" y="2250174"/>
                  </a:lnTo>
                  <a:lnTo>
                    <a:pt x="81334" y="2244672"/>
                  </a:lnTo>
                  <a:lnTo>
                    <a:pt x="80540" y="2239170"/>
                  </a:lnTo>
                  <a:lnTo>
                    <a:pt x="79735" y="2233669"/>
                  </a:lnTo>
                  <a:lnTo>
                    <a:pt x="78917" y="2228167"/>
                  </a:lnTo>
                  <a:lnTo>
                    <a:pt x="78085" y="2222665"/>
                  </a:lnTo>
                  <a:lnTo>
                    <a:pt x="77237" y="2217164"/>
                  </a:lnTo>
                  <a:lnTo>
                    <a:pt x="76377" y="2211662"/>
                  </a:lnTo>
                  <a:lnTo>
                    <a:pt x="75505" y="2206160"/>
                  </a:lnTo>
                  <a:lnTo>
                    <a:pt x="74618" y="2200659"/>
                  </a:lnTo>
                  <a:lnTo>
                    <a:pt x="73717" y="2195157"/>
                  </a:lnTo>
                  <a:lnTo>
                    <a:pt x="72803" y="2189655"/>
                  </a:lnTo>
                  <a:lnTo>
                    <a:pt x="71879" y="2184154"/>
                  </a:lnTo>
                  <a:lnTo>
                    <a:pt x="70941" y="2178652"/>
                  </a:lnTo>
                  <a:lnTo>
                    <a:pt x="69992" y="2173151"/>
                  </a:lnTo>
                  <a:lnTo>
                    <a:pt x="69033" y="2167649"/>
                  </a:lnTo>
                  <a:lnTo>
                    <a:pt x="68065" y="2162147"/>
                  </a:lnTo>
                  <a:lnTo>
                    <a:pt x="67088" y="2156646"/>
                  </a:lnTo>
                  <a:lnTo>
                    <a:pt x="66102" y="2151144"/>
                  </a:lnTo>
                  <a:lnTo>
                    <a:pt x="65111" y="2145642"/>
                  </a:lnTo>
                  <a:lnTo>
                    <a:pt x="64114" y="2140141"/>
                  </a:lnTo>
                  <a:lnTo>
                    <a:pt x="63113" y="2134639"/>
                  </a:lnTo>
                  <a:lnTo>
                    <a:pt x="62108" y="2129137"/>
                  </a:lnTo>
                  <a:lnTo>
                    <a:pt x="61102" y="2123636"/>
                  </a:lnTo>
                  <a:lnTo>
                    <a:pt x="60094" y="2118134"/>
                  </a:lnTo>
                  <a:lnTo>
                    <a:pt x="59088" y="2112632"/>
                  </a:lnTo>
                  <a:lnTo>
                    <a:pt x="58083" y="2107131"/>
                  </a:lnTo>
                  <a:lnTo>
                    <a:pt x="57082" y="2101629"/>
                  </a:lnTo>
                  <a:lnTo>
                    <a:pt x="56083" y="2096127"/>
                  </a:lnTo>
                  <a:lnTo>
                    <a:pt x="55092" y="2090626"/>
                  </a:lnTo>
                  <a:lnTo>
                    <a:pt x="54107" y="2085124"/>
                  </a:lnTo>
                  <a:lnTo>
                    <a:pt x="53129" y="2079623"/>
                  </a:lnTo>
                  <a:lnTo>
                    <a:pt x="52158" y="2074121"/>
                  </a:lnTo>
                  <a:lnTo>
                    <a:pt x="51199" y="2068619"/>
                  </a:lnTo>
                  <a:lnTo>
                    <a:pt x="50250" y="2063118"/>
                  </a:lnTo>
                  <a:lnTo>
                    <a:pt x="49311" y="2057616"/>
                  </a:lnTo>
                  <a:lnTo>
                    <a:pt x="48382" y="2052114"/>
                  </a:lnTo>
                  <a:lnTo>
                    <a:pt x="47470" y="2046613"/>
                  </a:lnTo>
                  <a:lnTo>
                    <a:pt x="46569" y="2041111"/>
                  </a:lnTo>
                  <a:lnTo>
                    <a:pt x="45679" y="2035609"/>
                  </a:lnTo>
                  <a:lnTo>
                    <a:pt x="44802" y="2030108"/>
                  </a:lnTo>
                  <a:lnTo>
                    <a:pt x="43943" y="2024606"/>
                  </a:lnTo>
                  <a:lnTo>
                    <a:pt x="43096" y="2019104"/>
                  </a:lnTo>
                  <a:lnTo>
                    <a:pt x="42261" y="2013603"/>
                  </a:lnTo>
                  <a:lnTo>
                    <a:pt x="41440" y="2008101"/>
                  </a:lnTo>
                  <a:lnTo>
                    <a:pt x="40635" y="2002599"/>
                  </a:lnTo>
                  <a:lnTo>
                    <a:pt x="39842" y="1997098"/>
                  </a:lnTo>
                  <a:lnTo>
                    <a:pt x="39060" y="1991596"/>
                  </a:lnTo>
                  <a:lnTo>
                    <a:pt x="38291" y="1986095"/>
                  </a:lnTo>
                  <a:lnTo>
                    <a:pt x="37537" y="1980593"/>
                  </a:lnTo>
                  <a:lnTo>
                    <a:pt x="36793" y="1975091"/>
                  </a:lnTo>
                  <a:lnTo>
                    <a:pt x="36058" y="1969590"/>
                  </a:lnTo>
                  <a:lnTo>
                    <a:pt x="35335" y="1964088"/>
                  </a:lnTo>
                  <a:lnTo>
                    <a:pt x="34623" y="1958586"/>
                  </a:lnTo>
                  <a:lnTo>
                    <a:pt x="33918" y="1953085"/>
                  </a:lnTo>
                  <a:lnTo>
                    <a:pt x="33222" y="1947583"/>
                  </a:lnTo>
                  <a:lnTo>
                    <a:pt x="32534" y="1942081"/>
                  </a:lnTo>
                  <a:lnTo>
                    <a:pt x="31853" y="1936580"/>
                  </a:lnTo>
                  <a:lnTo>
                    <a:pt x="31179" y="1931078"/>
                  </a:lnTo>
                  <a:lnTo>
                    <a:pt x="30509" y="1925576"/>
                  </a:lnTo>
                  <a:lnTo>
                    <a:pt x="29845" y="1920075"/>
                  </a:lnTo>
                  <a:lnTo>
                    <a:pt x="29186" y="1914573"/>
                  </a:lnTo>
                  <a:lnTo>
                    <a:pt x="28530" y="1909071"/>
                  </a:lnTo>
                  <a:lnTo>
                    <a:pt x="27877" y="1903570"/>
                  </a:lnTo>
                  <a:lnTo>
                    <a:pt x="27227" y="1898068"/>
                  </a:lnTo>
                  <a:lnTo>
                    <a:pt x="26580" y="1892566"/>
                  </a:lnTo>
                  <a:lnTo>
                    <a:pt x="25933" y="1887065"/>
                  </a:lnTo>
                  <a:lnTo>
                    <a:pt x="25288" y="1881563"/>
                  </a:lnTo>
                  <a:lnTo>
                    <a:pt x="24644" y="1876062"/>
                  </a:lnTo>
                  <a:lnTo>
                    <a:pt x="24001" y="1870560"/>
                  </a:lnTo>
                  <a:lnTo>
                    <a:pt x="23357" y="1865058"/>
                  </a:lnTo>
                  <a:lnTo>
                    <a:pt x="22714" y="1859557"/>
                  </a:lnTo>
                  <a:lnTo>
                    <a:pt x="22071" y="1854055"/>
                  </a:lnTo>
                  <a:lnTo>
                    <a:pt x="21427" y="1848553"/>
                  </a:lnTo>
                  <a:lnTo>
                    <a:pt x="20783" y="1843052"/>
                  </a:lnTo>
                  <a:lnTo>
                    <a:pt x="20139" y="1837550"/>
                  </a:lnTo>
                  <a:lnTo>
                    <a:pt x="19495" y="1832048"/>
                  </a:lnTo>
                  <a:lnTo>
                    <a:pt x="18850" y="1826547"/>
                  </a:lnTo>
                  <a:lnTo>
                    <a:pt x="18206" y="1821045"/>
                  </a:lnTo>
                  <a:lnTo>
                    <a:pt x="17561" y="1815543"/>
                  </a:lnTo>
                  <a:lnTo>
                    <a:pt x="16918" y="1810042"/>
                  </a:lnTo>
                  <a:lnTo>
                    <a:pt x="16275" y="1804540"/>
                  </a:lnTo>
                  <a:lnTo>
                    <a:pt x="15634" y="1799038"/>
                  </a:lnTo>
                  <a:lnTo>
                    <a:pt x="14994" y="1793537"/>
                  </a:lnTo>
                  <a:lnTo>
                    <a:pt x="14357" y="1788035"/>
                  </a:lnTo>
                  <a:lnTo>
                    <a:pt x="13723" y="1782534"/>
                  </a:lnTo>
                  <a:lnTo>
                    <a:pt x="13092" y="1777032"/>
                  </a:lnTo>
                  <a:lnTo>
                    <a:pt x="12465" y="1771530"/>
                  </a:lnTo>
                  <a:lnTo>
                    <a:pt x="11844" y="1766029"/>
                  </a:lnTo>
                  <a:lnTo>
                    <a:pt x="11229" y="1760527"/>
                  </a:lnTo>
                  <a:lnTo>
                    <a:pt x="10619" y="1755025"/>
                  </a:lnTo>
                  <a:lnTo>
                    <a:pt x="10016" y="1749524"/>
                  </a:lnTo>
                  <a:lnTo>
                    <a:pt x="9423" y="1744022"/>
                  </a:lnTo>
                  <a:lnTo>
                    <a:pt x="8839" y="1738520"/>
                  </a:lnTo>
                  <a:lnTo>
                    <a:pt x="8264" y="1733019"/>
                  </a:lnTo>
                  <a:lnTo>
                    <a:pt x="7699" y="1727517"/>
                  </a:lnTo>
                  <a:lnTo>
                    <a:pt x="7150" y="1722015"/>
                  </a:lnTo>
                  <a:lnTo>
                    <a:pt x="6612" y="1716514"/>
                  </a:lnTo>
                  <a:lnTo>
                    <a:pt x="6087" y="1711012"/>
                  </a:lnTo>
                  <a:lnTo>
                    <a:pt x="5578" y="1705510"/>
                  </a:lnTo>
                  <a:lnTo>
                    <a:pt x="5088" y="1700009"/>
                  </a:lnTo>
                  <a:lnTo>
                    <a:pt x="4614" y="1694507"/>
                  </a:lnTo>
                  <a:lnTo>
                    <a:pt x="4156" y="1689006"/>
                  </a:lnTo>
                  <a:lnTo>
                    <a:pt x="3718" y="1683504"/>
                  </a:lnTo>
                  <a:lnTo>
                    <a:pt x="3304" y="1678002"/>
                  </a:lnTo>
                  <a:lnTo>
                    <a:pt x="2909" y="1672501"/>
                  </a:lnTo>
                  <a:lnTo>
                    <a:pt x="2533" y="1666999"/>
                  </a:lnTo>
                  <a:lnTo>
                    <a:pt x="2183" y="1661497"/>
                  </a:lnTo>
                  <a:lnTo>
                    <a:pt x="1860" y="1655996"/>
                  </a:lnTo>
                  <a:lnTo>
                    <a:pt x="1558" y="1650494"/>
                  </a:lnTo>
                  <a:lnTo>
                    <a:pt x="1279" y="1644992"/>
                  </a:lnTo>
                  <a:lnTo>
                    <a:pt x="1029" y="1639491"/>
                  </a:lnTo>
                  <a:lnTo>
                    <a:pt x="808" y="1633989"/>
                  </a:lnTo>
                  <a:lnTo>
                    <a:pt x="610" y="1628487"/>
                  </a:lnTo>
                  <a:lnTo>
                    <a:pt x="437" y="1622986"/>
                  </a:lnTo>
                  <a:lnTo>
                    <a:pt x="296" y="1617484"/>
                  </a:lnTo>
                  <a:lnTo>
                    <a:pt x="183" y="1611982"/>
                  </a:lnTo>
                  <a:lnTo>
                    <a:pt x="95" y="1606481"/>
                  </a:lnTo>
                  <a:lnTo>
                    <a:pt x="32" y="1600979"/>
                  </a:lnTo>
                  <a:lnTo>
                    <a:pt x="2" y="1595477"/>
                  </a:lnTo>
                  <a:lnTo>
                    <a:pt x="0" y="1589976"/>
                  </a:lnTo>
                  <a:lnTo>
                    <a:pt x="21" y="1584474"/>
                  </a:lnTo>
                  <a:lnTo>
                    <a:pt x="66" y="1578973"/>
                  </a:lnTo>
                  <a:lnTo>
                    <a:pt x="144" y="1573471"/>
                  </a:lnTo>
                  <a:lnTo>
                    <a:pt x="247" y="1567969"/>
                  </a:lnTo>
                  <a:lnTo>
                    <a:pt x="372" y="1562468"/>
                  </a:lnTo>
                  <a:lnTo>
                    <a:pt x="518" y="1556966"/>
                  </a:lnTo>
                  <a:lnTo>
                    <a:pt x="696" y="1551464"/>
                  </a:lnTo>
                  <a:lnTo>
                    <a:pt x="894" y="1545963"/>
                  </a:lnTo>
                  <a:lnTo>
                    <a:pt x="1112" y="1540461"/>
                  </a:lnTo>
                  <a:lnTo>
                    <a:pt x="1348" y="1534959"/>
                  </a:lnTo>
                  <a:lnTo>
                    <a:pt x="1612" y="1529458"/>
                  </a:lnTo>
                  <a:lnTo>
                    <a:pt x="1892" y="1523956"/>
                  </a:lnTo>
                  <a:lnTo>
                    <a:pt x="2189" y="1518454"/>
                  </a:lnTo>
                  <a:lnTo>
                    <a:pt x="2502" y="1512953"/>
                  </a:lnTo>
                  <a:lnTo>
                    <a:pt x="2836" y="1507451"/>
                  </a:lnTo>
                  <a:lnTo>
                    <a:pt x="3183" y="1501949"/>
                  </a:lnTo>
                  <a:lnTo>
                    <a:pt x="3544" y="1496448"/>
                  </a:lnTo>
                  <a:lnTo>
                    <a:pt x="3918" y="1490946"/>
                  </a:lnTo>
                  <a:lnTo>
                    <a:pt x="4308" y="1485445"/>
                  </a:lnTo>
                  <a:lnTo>
                    <a:pt x="4709" y="1479943"/>
                  </a:lnTo>
                  <a:lnTo>
                    <a:pt x="5120" y="1474441"/>
                  </a:lnTo>
                  <a:lnTo>
                    <a:pt x="5541" y="1468940"/>
                  </a:lnTo>
                  <a:lnTo>
                    <a:pt x="5976" y="1463438"/>
                  </a:lnTo>
                  <a:lnTo>
                    <a:pt x="6418" y="1457936"/>
                  </a:lnTo>
                  <a:lnTo>
                    <a:pt x="6869" y="1452435"/>
                  </a:lnTo>
                  <a:lnTo>
                    <a:pt x="7329" y="1446933"/>
                  </a:lnTo>
                  <a:lnTo>
                    <a:pt x="7798" y="1441431"/>
                  </a:lnTo>
                  <a:lnTo>
                    <a:pt x="8276" y="1435930"/>
                  </a:lnTo>
                  <a:lnTo>
                    <a:pt x="8760" y="1430428"/>
                  </a:lnTo>
                  <a:lnTo>
                    <a:pt x="9253" y="1424926"/>
                  </a:lnTo>
                  <a:lnTo>
                    <a:pt x="9755" y="1419425"/>
                  </a:lnTo>
                  <a:lnTo>
                    <a:pt x="10264" y="1413923"/>
                  </a:lnTo>
                  <a:lnTo>
                    <a:pt x="10780" y="1408421"/>
                  </a:lnTo>
                  <a:lnTo>
                    <a:pt x="11306" y="1402920"/>
                  </a:lnTo>
                  <a:lnTo>
                    <a:pt x="11841" y="1397418"/>
                  </a:lnTo>
                  <a:lnTo>
                    <a:pt x="12385" y="1391917"/>
                  </a:lnTo>
                  <a:lnTo>
                    <a:pt x="12937" y="1386415"/>
                  </a:lnTo>
                  <a:lnTo>
                    <a:pt x="13499" y="1380913"/>
                  </a:lnTo>
                  <a:lnTo>
                    <a:pt x="14073" y="1375412"/>
                  </a:lnTo>
                  <a:lnTo>
                    <a:pt x="14657" y="1369910"/>
                  </a:lnTo>
                  <a:lnTo>
                    <a:pt x="15250" y="1364408"/>
                  </a:lnTo>
                  <a:lnTo>
                    <a:pt x="15857" y="1358907"/>
                  </a:lnTo>
                  <a:lnTo>
                    <a:pt x="16477" y="1353405"/>
                  </a:lnTo>
                  <a:lnTo>
                    <a:pt x="17109" y="1347903"/>
                  </a:lnTo>
                  <a:lnTo>
                    <a:pt x="17752" y="1342402"/>
                  </a:lnTo>
                  <a:lnTo>
                    <a:pt x="18412" y="1336900"/>
                  </a:lnTo>
                  <a:lnTo>
                    <a:pt x="19088" y="1331398"/>
                  </a:lnTo>
                  <a:lnTo>
                    <a:pt x="19776" y="1325897"/>
                  </a:lnTo>
                  <a:lnTo>
                    <a:pt x="20479" y="1320395"/>
                  </a:lnTo>
                  <a:lnTo>
                    <a:pt x="21202" y="1314893"/>
                  </a:lnTo>
                  <a:lnTo>
                    <a:pt x="21941" y="1309392"/>
                  </a:lnTo>
                  <a:lnTo>
                    <a:pt x="22696" y="1303890"/>
                  </a:lnTo>
                  <a:lnTo>
                    <a:pt x="23466" y="1298388"/>
                  </a:lnTo>
                  <a:lnTo>
                    <a:pt x="24260" y="1292887"/>
                  </a:lnTo>
                  <a:lnTo>
                    <a:pt x="25072" y="1287385"/>
                  </a:lnTo>
                  <a:lnTo>
                    <a:pt x="25901" y="1281884"/>
                  </a:lnTo>
                  <a:lnTo>
                    <a:pt x="26747" y="1276382"/>
                  </a:lnTo>
                  <a:lnTo>
                    <a:pt x="27620" y="1270880"/>
                  </a:lnTo>
                  <a:lnTo>
                    <a:pt x="28512" y="1265379"/>
                  </a:lnTo>
                  <a:lnTo>
                    <a:pt x="29422" y="1259877"/>
                  </a:lnTo>
                  <a:lnTo>
                    <a:pt x="30351" y="1254375"/>
                  </a:lnTo>
                  <a:lnTo>
                    <a:pt x="31308" y="1248874"/>
                  </a:lnTo>
                  <a:lnTo>
                    <a:pt x="32285" y="1243372"/>
                  </a:lnTo>
                  <a:lnTo>
                    <a:pt x="33281" y="1237870"/>
                  </a:lnTo>
                  <a:lnTo>
                    <a:pt x="34298" y="1232369"/>
                  </a:lnTo>
                  <a:lnTo>
                    <a:pt x="35344" y="1226867"/>
                  </a:lnTo>
                  <a:lnTo>
                    <a:pt x="36409" y="1221365"/>
                  </a:lnTo>
                  <a:lnTo>
                    <a:pt x="37495" y="1215864"/>
                  </a:lnTo>
                  <a:lnTo>
                    <a:pt x="38603" y="1210362"/>
                  </a:lnTo>
                  <a:lnTo>
                    <a:pt x="39740" y="1204860"/>
                  </a:lnTo>
                  <a:lnTo>
                    <a:pt x="40896" y="1199359"/>
                  </a:lnTo>
                  <a:lnTo>
                    <a:pt x="42073" y="1193857"/>
                  </a:lnTo>
                  <a:lnTo>
                    <a:pt x="43273" y="1188356"/>
                  </a:lnTo>
                  <a:lnTo>
                    <a:pt x="44500" y="1182854"/>
                  </a:lnTo>
                  <a:lnTo>
                    <a:pt x="45746" y="1177352"/>
                  </a:lnTo>
                  <a:lnTo>
                    <a:pt x="47012" y="1171851"/>
                  </a:lnTo>
                  <a:lnTo>
                    <a:pt x="48300" y="1166349"/>
                  </a:lnTo>
                  <a:lnTo>
                    <a:pt x="49613" y="1160847"/>
                  </a:lnTo>
                  <a:lnTo>
                    <a:pt x="50944" y="1155346"/>
                  </a:lnTo>
                  <a:lnTo>
                    <a:pt x="52292" y="1149844"/>
                  </a:lnTo>
                  <a:lnTo>
                    <a:pt x="53662" y="1144342"/>
                  </a:lnTo>
                  <a:lnTo>
                    <a:pt x="55052" y="1138841"/>
                  </a:lnTo>
                  <a:lnTo>
                    <a:pt x="56457" y="1133339"/>
                  </a:lnTo>
                  <a:lnTo>
                    <a:pt x="57877" y="1127837"/>
                  </a:lnTo>
                  <a:lnTo>
                    <a:pt x="59315" y="1122336"/>
                  </a:lnTo>
                  <a:lnTo>
                    <a:pt x="60768" y="1116834"/>
                  </a:lnTo>
                  <a:lnTo>
                    <a:pt x="62233" y="1111332"/>
                  </a:lnTo>
                  <a:lnTo>
                    <a:pt x="63708" y="1105831"/>
                  </a:lnTo>
                  <a:lnTo>
                    <a:pt x="65195" y="1100329"/>
                  </a:lnTo>
                  <a:lnTo>
                    <a:pt x="66691" y="1094827"/>
                  </a:lnTo>
                  <a:lnTo>
                    <a:pt x="68194" y="1089326"/>
                  </a:lnTo>
                  <a:lnTo>
                    <a:pt x="69702" y="1083824"/>
                  </a:lnTo>
                  <a:lnTo>
                    <a:pt x="71215" y="1078323"/>
                  </a:lnTo>
                  <a:lnTo>
                    <a:pt x="72730" y="1072821"/>
                  </a:lnTo>
                  <a:lnTo>
                    <a:pt x="74245" y="1067319"/>
                  </a:lnTo>
                  <a:lnTo>
                    <a:pt x="75760" y="1061818"/>
                  </a:lnTo>
                  <a:lnTo>
                    <a:pt x="77271" y="1056316"/>
                  </a:lnTo>
                  <a:lnTo>
                    <a:pt x="78777" y="1050814"/>
                  </a:lnTo>
                  <a:lnTo>
                    <a:pt x="80277" y="1045313"/>
                  </a:lnTo>
                  <a:lnTo>
                    <a:pt x="81770" y="1039811"/>
                  </a:lnTo>
                  <a:lnTo>
                    <a:pt x="83251" y="1034309"/>
                  </a:lnTo>
                  <a:lnTo>
                    <a:pt x="84719" y="1028808"/>
                  </a:lnTo>
                  <a:lnTo>
                    <a:pt x="86176" y="1023306"/>
                  </a:lnTo>
                  <a:lnTo>
                    <a:pt x="87619" y="1017804"/>
                  </a:lnTo>
                  <a:lnTo>
                    <a:pt x="89040" y="1012303"/>
                  </a:lnTo>
                  <a:lnTo>
                    <a:pt x="90445" y="1006801"/>
                  </a:lnTo>
                  <a:lnTo>
                    <a:pt x="91832" y="1001299"/>
                  </a:lnTo>
                  <a:lnTo>
                    <a:pt x="93200" y="995798"/>
                  </a:lnTo>
                  <a:lnTo>
                    <a:pt x="94539" y="990296"/>
                  </a:lnTo>
                  <a:lnTo>
                    <a:pt x="95857" y="984795"/>
                  </a:lnTo>
                  <a:lnTo>
                    <a:pt x="97154" y="979293"/>
                  </a:lnTo>
                  <a:lnTo>
                    <a:pt x="98427" y="973791"/>
                  </a:lnTo>
                  <a:lnTo>
                    <a:pt x="99666" y="968290"/>
                  </a:lnTo>
                  <a:lnTo>
                    <a:pt x="100881" y="962788"/>
                  </a:lnTo>
                  <a:lnTo>
                    <a:pt x="102073" y="957286"/>
                  </a:lnTo>
                  <a:lnTo>
                    <a:pt x="103237" y="951785"/>
                  </a:lnTo>
                  <a:lnTo>
                    <a:pt x="104366" y="946283"/>
                  </a:lnTo>
                  <a:lnTo>
                    <a:pt x="105470" y="940781"/>
                  </a:lnTo>
                  <a:lnTo>
                    <a:pt x="106550" y="935280"/>
                  </a:lnTo>
                  <a:lnTo>
                    <a:pt x="107600" y="929778"/>
                  </a:lnTo>
                  <a:lnTo>
                    <a:pt x="108616" y="924276"/>
                  </a:lnTo>
                  <a:lnTo>
                    <a:pt x="109607" y="918775"/>
                  </a:lnTo>
                  <a:lnTo>
                    <a:pt x="110574" y="913273"/>
                  </a:lnTo>
                  <a:lnTo>
                    <a:pt x="111512" y="907771"/>
                  </a:lnTo>
                  <a:lnTo>
                    <a:pt x="112418" y="902270"/>
                  </a:lnTo>
                  <a:lnTo>
                    <a:pt x="113302" y="896768"/>
                  </a:lnTo>
                  <a:lnTo>
                    <a:pt x="114163" y="891267"/>
                  </a:lnTo>
                  <a:lnTo>
                    <a:pt x="114996" y="885765"/>
                  </a:lnTo>
                  <a:lnTo>
                    <a:pt x="115802" y="880263"/>
                  </a:lnTo>
                  <a:lnTo>
                    <a:pt x="116588" y="874762"/>
                  </a:lnTo>
                  <a:lnTo>
                    <a:pt x="117354" y="869260"/>
                  </a:lnTo>
                  <a:lnTo>
                    <a:pt x="118094" y="863758"/>
                  </a:lnTo>
                  <a:lnTo>
                    <a:pt x="118813" y="858257"/>
                  </a:lnTo>
                  <a:lnTo>
                    <a:pt x="119514" y="852755"/>
                  </a:lnTo>
                  <a:lnTo>
                    <a:pt x="120198" y="847253"/>
                  </a:lnTo>
                  <a:lnTo>
                    <a:pt x="120861" y="841752"/>
                  </a:lnTo>
                  <a:lnTo>
                    <a:pt x="121506" y="836250"/>
                  </a:lnTo>
                  <a:lnTo>
                    <a:pt x="122137" y="830748"/>
                  </a:lnTo>
                  <a:lnTo>
                    <a:pt x="122755" y="825247"/>
                  </a:lnTo>
                  <a:lnTo>
                    <a:pt x="123355" y="819745"/>
                  </a:lnTo>
                  <a:lnTo>
                    <a:pt x="123941" y="814243"/>
                  </a:lnTo>
                  <a:lnTo>
                    <a:pt x="124517" y="808742"/>
                  </a:lnTo>
                  <a:lnTo>
                    <a:pt x="125082" y="803240"/>
                  </a:lnTo>
                  <a:lnTo>
                    <a:pt x="125633" y="797738"/>
                  </a:lnTo>
                  <a:lnTo>
                    <a:pt x="126175" y="792237"/>
                  </a:lnTo>
                  <a:lnTo>
                    <a:pt x="126708" y="786735"/>
                  </a:lnTo>
                  <a:lnTo>
                    <a:pt x="127234" y="781234"/>
                  </a:lnTo>
                  <a:lnTo>
                    <a:pt x="127749" y="775732"/>
                  </a:lnTo>
                  <a:lnTo>
                    <a:pt x="128257" y="770230"/>
                  </a:lnTo>
                  <a:lnTo>
                    <a:pt x="128759" y="764729"/>
                  </a:lnTo>
                  <a:lnTo>
                    <a:pt x="129255" y="759227"/>
                  </a:lnTo>
                  <a:lnTo>
                    <a:pt x="129744" y="753725"/>
                  </a:lnTo>
                  <a:lnTo>
                    <a:pt x="130228" y="748224"/>
                  </a:lnTo>
                  <a:lnTo>
                    <a:pt x="130708" y="742722"/>
                  </a:lnTo>
                  <a:lnTo>
                    <a:pt x="131183" y="737220"/>
                  </a:lnTo>
                  <a:lnTo>
                    <a:pt x="131653" y="731719"/>
                  </a:lnTo>
                  <a:lnTo>
                    <a:pt x="132120" y="726217"/>
                  </a:lnTo>
                  <a:lnTo>
                    <a:pt x="132583" y="720715"/>
                  </a:lnTo>
                  <a:lnTo>
                    <a:pt x="133043" y="715214"/>
                  </a:lnTo>
                  <a:lnTo>
                    <a:pt x="133498" y="709712"/>
                  </a:lnTo>
                  <a:lnTo>
                    <a:pt x="133951" y="704210"/>
                  </a:lnTo>
                  <a:lnTo>
                    <a:pt x="134400" y="698709"/>
                  </a:lnTo>
                  <a:lnTo>
                    <a:pt x="134847" y="693207"/>
                  </a:lnTo>
                  <a:lnTo>
                    <a:pt x="135290" y="687706"/>
                  </a:lnTo>
                  <a:lnTo>
                    <a:pt x="135729" y="682204"/>
                  </a:lnTo>
                  <a:lnTo>
                    <a:pt x="136166" y="676702"/>
                  </a:lnTo>
                  <a:lnTo>
                    <a:pt x="136600" y="671201"/>
                  </a:lnTo>
                  <a:lnTo>
                    <a:pt x="137029" y="665699"/>
                  </a:lnTo>
                  <a:lnTo>
                    <a:pt x="137455" y="660197"/>
                  </a:lnTo>
                  <a:lnTo>
                    <a:pt x="137877" y="654696"/>
                  </a:lnTo>
                  <a:lnTo>
                    <a:pt x="138296" y="649194"/>
                  </a:lnTo>
                  <a:lnTo>
                    <a:pt x="138709" y="643692"/>
                  </a:lnTo>
                  <a:lnTo>
                    <a:pt x="139117" y="638191"/>
                  </a:lnTo>
                  <a:lnTo>
                    <a:pt x="139522" y="632689"/>
                  </a:lnTo>
                  <a:lnTo>
                    <a:pt x="139921" y="627187"/>
                  </a:lnTo>
                  <a:lnTo>
                    <a:pt x="140314" y="621686"/>
                  </a:lnTo>
                  <a:lnTo>
                    <a:pt x="140701" y="616184"/>
                  </a:lnTo>
                  <a:lnTo>
                    <a:pt x="141084" y="610682"/>
                  </a:lnTo>
                  <a:lnTo>
                    <a:pt x="141459" y="605181"/>
                  </a:lnTo>
                  <a:lnTo>
                    <a:pt x="141826" y="599679"/>
                  </a:lnTo>
                  <a:lnTo>
                    <a:pt x="142188" y="594178"/>
                  </a:lnTo>
                  <a:lnTo>
                    <a:pt x="142543" y="588676"/>
                  </a:lnTo>
                  <a:lnTo>
                    <a:pt x="142889" y="583174"/>
                  </a:lnTo>
                  <a:lnTo>
                    <a:pt x="143226" y="577673"/>
                  </a:lnTo>
                  <a:lnTo>
                    <a:pt x="143557" y="572171"/>
                  </a:lnTo>
                  <a:lnTo>
                    <a:pt x="143880" y="566669"/>
                  </a:lnTo>
                  <a:lnTo>
                    <a:pt x="144192" y="561168"/>
                  </a:lnTo>
                  <a:lnTo>
                    <a:pt x="144496" y="555666"/>
                  </a:lnTo>
                  <a:lnTo>
                    <a:pt x="144791" y="550164"/>
                  </a:lnTo>
                  <a:lnTo>
                    <a:pt x="145079" y="544663"/>
                  </a:lnTo>
                  <a:lnTo>
                    <a:pt x="145355" y="539161"/>
                  </a:lnTo>
                  <a:lnTo>
                    <a:pt x="145621" y="533659"/>
                  </a:lnTo>
                  <a:lnTo>
                    <a:pt x="145879" y="528158"/>
                  </a:lnTo>
                  <a:lnTo>
                    <a:pt x="146129" y="522656"/>
                  </a:lnTo>
                  <a:lnTo>
                    <a:pt x="146366" y="517154"/>
                  </a:lnTo>
                  <a:lnTo>
                    <a:pt x="146595" y="511653"/>
                  </a:lnTo>
                  <a:lnTo>
                    <a:pt x="146815" y="506151"/>
                  </a:lnTo>
                  <a:lnTo>
                    <a:pt x="147026" y="500649"/>
                  </a:lnTo>
                  <a:lnTo>
                    <a:pt x="147225" y="495148"/>
                  </a:lnTo>
                  <a:lnTo>
                    <a:pt x="147416" y="489646"/>
                  </a:lnTo>
                  <a:lnTo>
                    <a:pt x="147599" y="484145"/>
                  </a:lnTo>
                  <a:lnTo>
                    <a:pt x="147773" y="478643"/>
                  </a:lnTo>
                  <a:lnTo>
                    <a:pt x="147936" y="473141"/>
                  </a:lnTo>
                  <a:lnTo>
                    <a:pt x="148091" y="467640"/>
                  </a:lnTo>
                  <a:lnTo>
                    <a:pt x="148240" y="462138"/>
                  </a:lnTo>
                  <a:lnTo>
                    <a:pt x="148380" y="456636"/>
                  </a:lnTo>
                  <a:lnTo>
                    <a:pt x="148511" y="451135"/>
                  </a:lnTo>
                  <a:lnTo>
                    <a:pt x="148635" y="445633"/>
                  </a:lnTo>
                  <a:lnTo>
                    <a:pt x="148753" y="440131"/>
                  </a:lnTo>
                  <a:lnTo>
                    <a:pt x="148864" y="434630"/>
                  </a:lnTo>
                  <a:lnTo>
                    <a:pt x="148967" y="429128"/>
                  </a:lnTo>
                  <a:lnTo>
                    <a:pt x="149065" y="423626"/>
                  </a:lnTo>
                  <a:lnTo>
                    <a:pt x="149158" y="418125"/>
                  </a:lnTo>
                  <a:lnTo>
                    <a:pt x="149245" y="412623"/>
                  </a:lnTo>
                  <a:lnTo>
                    <a:pt x="149327" y="407121"/>
                  </a:lnTo>
                  <a:lnTo>
                    <a:pt x="149405" y="401620"/>
                  </a:lnTo>
                  <a:lnTo>
                    <a:pt x="149479" y="396118"/>
                  </a:lnTo>
                  <a:lnTo>
                    <a:pt x="149548" y="390617"/>
                  </a:lnTo>
                  <a:lnTo>
                    <a:pt x="149614" y="385115"/>
                  </a:lnTo>
                  <a:lnTo>
                    <a:pt x="149678" y="379613"/>
                  </a:lnTo>
                  <a:lnTo>
                    <a:pt x="149739" y="374112"/>
                  </a:lnTo>
                  <a:lnTo>
                    <a:pt x="149798" y="368610"/>
                  </a:lnTo>
                  <a:lnTo>
                    <a:pt x="149854" y="363108"/>
                  </a:lnTo>
                  <a:lnTo>
                    <a:pt x="149909" y="357607"/>
                  </a:lnTo>
                  <a:lnTo>
                    <a:pt x="149963" y="352105"/>
                  </a:lnTo>
                  <a:lnTo>
                    <a:pt x="150016" y="346603"/>
                  </a:lnTo>
                  <a:lnTo>
                    <a:pt x="150069" y="341102"/>
                  </a:lnTo>
                  <a:lnTo>
                    <a:pt x="150121" y="335600"/>
                  </a:lnTo>
                  <a:lnTo>
                    <a:pt x="150173" y="330098"/>
                  </a:lnTo>
                  <a:lnTo>
                    <a:pt x="150225" y="324597"/>
                  </a:lnTo>
                  <a:lnTo>
                    <a:pt x="150278" y="319095"/>
                  </a:lnTo>
                  <a:lnTo>
                    <a:pt x="150331" y="313593"/>
                  </a:lnTo>
                  <a:lnTo>
                    <a:pt x="150385" y="308092"/>
                  </a:lnTo>
                  <a:lnTo>
                    <a:pt x="150440" y="302590"/>
                  </a:lnTo>
                  <a:lnTo>
                    <a:pt x="150496" y="297089"/>
                  </a:lnTo>
                  <a:lnTo>
                    <a:pt x="150554" y="291587"/>
                  </a:lnTo>
                  <a:lnTo>
                    <a:pt x="150612" y="286085"/>
                  </a:lnTo>
                  <a:lnTo>
                    <a:pt x="150672" y="280584"/>
                  </a:lnTo>
                  <a:lnTo>
                    <a:pt x="150733" y="275082"/>
                  </a:lnTo>
                  <a:lnTo>
                    <a:pt x="150795" y="269580"/>
                  </a:lnTo>
                  <a:lnTo>
                    <a:pt x="150859" y="264079"/>
                  </a:lnTo>
                  <a:lnTo>
                    <a:pt x="150924" y="258577"/>
                  </a:lnTo>
                  <a:lnTo>
                    <a:pt x="150991" y="253075"/>
                  </a:lnTo>
                  <a:lnTo>
                    <a:pt x="151058" y="247574"/>
                  </a:lnTo>
                  <a:lnTo>
                    <a:pt x="151127" y="242072"/>
                  </a:lnTo>
                  <a:lnTo>
                    <a:pt x="151197" y="236570"/>
                  </a:lnTo>
                  <a:lnTo>
                    <a:pt x="151268" y="231069"/>
                  </a:lnTo>
                  <a:lnTo>
                    <a:pt x="151339" y="225567"/>
                  </a:lnTo>
                  <a:lnTo>
                    <a:pt x="151411" y="220065"/>
                  </a:lnTo>
                  <a:lnTo>
                    <a:pt x="151484" y="214564"/>
                  </a:lnTo>
                  <a:lnTo>
                    <a:pt x="151557" y="209062"/>
                  </a:lnTo>
                  <a:lnTo>
                    <a:pt x="151630" y="203560"/>
                  </a:lnTo>
                  <a:lnTo>
                    <a:pt x="151703" y="198059"/>
                  </a:lnTo>
                  <a:lnTo>
                    <a:pt x="151776" y="192557"/>
                  </a:lnTo>
                  <a:lnTo>
                    <a:pt x="151849" y="187056"/>
                  </a:lnTo>
                  <a:lnTo>
                    <a:pt x="151921" y="181554"/>
                  </a:lnTo>
                  <a:lnTo>
                    <a:pt x="151993" y="176052"/>
                  </a:lnTo>
                  <a:lnTo>
                    <a:pt x="152064" y="170551"/>
                  </a:lnTo>
                  <a:lnTo>
                    <a:pt x="152134" y="165049"/>
                  </a:lnTo>
                  <a:lnTo>
                    <a:pt x="152203" y="159547"/>
                  </a:lnTo>
                  <a:lnTo>
                    <a:pt x="152271" y="154046"/>
                  </a:lnTo>
                  <a:lnTo>
                    <a:pt x="152337" y="148544"/>
                  </a:lnTo>
                  <a:lnTo>
                    <a:pt x="152402" y="143042"/>
                  </a:lnTo>
                  <a:lnTo>
                    <a:pt x="152466" y="137541"/>
                  </a:lnTo>
                  <a:lnTo>
                    <a:pt x="152528" y="132039"/>
                  </a:lnTo>
                  <a:lnTo>
                    <a:pt x="152588" y="126537"/>
                  </a:lnTo>
                  <a:lnTo>
                    <a:pt x="152646" y="121036"/>
                  </a:lnTo>
                  <a:lnTo>
                    <a:pt x="152703" y="115534"/>
                  </a:lnTo>
                  <a:lnTo>
                    <a:pt x="152758" y="110032"/>
                  </a:lnTo>
                  <a:lnTo>
                    <a:pt x="152811" y="104531"/>
                  </a:lnTo>
                  <a:lnTo>
                    <a:pt x="152862" y="99029"/>
                  </a:lnTo>
                  <a:lnTo>
                    <a:pt x="152911" y="93528"/>
                  </a:lnTo>
                  <a:lnTo>
                    <a:pt x="152959" y="88026"/>
                  </a:lnTo>
                  <a:lnTo>
                    <a:pt x="153004" y="82524"/>
                  </a:lnTo>
                  <a:lnTo>
                    <a:pt x="153048" y="77023"/>
                  </a:lnTo>
                  <a:lnTo>
                    <a:pt x="153090" y="71521"/>
                  </a:lnTo>
                  <a:lnTo>
                    <a:pt x="153130" y="66019"/>
                  </a:lnTo>
                  <a:lnTo>
                    <a:pt x="153169" y="60518"/>
                  </a:lnTo>
                  <a:lnTo>
                    <a:pt x="153206" y="55016"/>
                  </a:lnTo>
                  <a:lnTo>
                    <a:pt x="153242" y="49514"/>
                  </a:lnTo>
                  <a:lnTo>
                    <a:pt x="153275" y="44013"/>
                  </a:lnTo>
                  <a:lnTo>
                    <a:pt x="153308" y="38511"/>
                  </a:lnTo>
                  <a:lnTo>
                    <a:pt x="153339" y="33009"/>
                  </a:lnTo>
                  <a:lnTo>
                    <a:pt x="153370" y="27508"/>
                  </a:lnTo>
                  <a:lnTo>
                    <a:pt x="153399" y="22006"/>
                  </a:lnTo>
                  <a:lnTo>
                    <a:pt x="153427" y="16504"/>
                  </a:lnTo>
                  <a:lnTo>
                    <a:pt x="153454" y="11003"/>
                  </a:lnTo>
                  <a:lnTo>
                    <a:pt x="153480" y="5501"/>
                  </a:lnTo>
                  <a:lnTo>
                    <a:pt x="153506" y="0"/>
                  </a:lnTo>
                  <a:lnTo>
                    <a:pt x="155015" y="0"/>
                  </a:lnTo>
                  <a:lnTo>
                    <a:pt x="155041" y="5501"/>
                  </a:lnTo>
                  <a:lnTo>
                    <a:pt x="155067" y="11003"/>
                  </a:lnTo>
                  <a:lnTo>
                    <a:pt x="155094" y="16504"/>
                  </a:lnTo>
                  <a:lnTo>
                    <a:pt x="155122" y="22006"/>
                  </a:lnTo>
                  <a:lnTo>
                    <a:pt x="155151" y="27508"/>
                  </a:lnTo>
                  <a:lnTo>
                    <a:pt x="155181" y="33009"/>
                  </a:lnTo>
                  <a:lnTo>
                    <a:pt x="155213" y="38511"/>
                  </a:lnTo>
                  <a:lnTo>
                    <a:pt x="155245" y="44013"/>
                  </a:lnTo>
                  <a:lnTo>
                    <a:pt x="155279" y="49514"/>
                  </a:lnTo>
                  <a:lnTo>
                    <a:pt x="155315" y="55016"/>
                  </a:lnTo>
                  <a:lnTo>
                    <a:pt x="155352" y="60518"/>
                  </a:lnTo>
                  <a:lnTo>
                    <a:pt x="155391" y="66019"/>
                  </a:lnTo>
                  <a:lnTo>
                    <a:pt x="155431" y="71521"/>
                  </a:lnTo>
                  <a:lnTo>
                    <a:pt x="155473" y="77023"/>
                  </a:lnTo>
                  <a:lnTo>
                    <a:pt x="155517" y="82524"/>
                  </a:lnTo>
                  <a:lnTo>
                    <a:pt x="155562" y="88026"/>
                  </a:lnTo>
                  <a:lnTo>
                    <a:pt x="155609" y="93528"/>
                  </a:lnTo>
                  <a:lnTo>
                    <a:pt x="155659" y="99029"/>
                  </a:lnTo>
                  <a:lnTo>
                    <a:pt x="155710" y="104531"/>
                  </a:lnTo>
                  <a:lnTo>
                    <a:pt x="155763" y="110032"/>
                  </a:lnTo>
                  <a:lnTo>
                    <a:pt x="155818" y="115534"/>
                  </a:lnTo>
                  <a:lnTo>
                    <a:pt x="155875" y="121036"/>
                  </a:lnTo>
                  <a:lnTo>
                    <a:pt x="155933" y="126537"/>
                  </a:lnTo>
                  <a:lnTo>
                    <a:pt x="155993" y="132039"/>
                  </a:lnTo>
                  <a:lnTo>
                    <a:pt x="156055" y="137541"/>
                  </a:lnTo>
                  <a:lnTo>
                    <a:pt x="156119" y="143042"/>
                  </a:lnTo>
                  <a:lnTo>
                    <a:pt x="156184" y="148544"/>
                  </a:lnTo>
                  <a:lnTo>
                    <a:pt x="156250" y="154046"/>
                  </a:lnTo>
                  <a:lnTo>
                    <a:pt x="156318" y="159547"/>
                  </a:lnTo>
                  <a:lnTo>
                    <a:pt x="156387" y="165049"/>
                  </a:lnTo>
                  <a:lnTo>
                    <a:pt x="156457" y="170551"/>
                  </a:lnTo>
                  <a:lnTo>
                    <a:pt x="156528" y="176052"/>
                  </a:lnTo>
                  <a:lnTo>
                    <a:pt x="156600" y="181554"/>
                  </a:lnTo>
                  <a:lnTo>
                    <a:pt x="156672" y="187056"/>
                  </a:lnTo>
                  <a:lnTo>
                    <a:pt x="156745" y="192557"/>
                  </a:lnTo>
                  <a:lnTo>
                    <a:pt x="156818" y="198059"/>
                  </a:lnTo>
                  <a:lnTo>
                    <a:pt x="156891" y="203560"/>
                  </a:lnTo>
                  <a:lnTo>
                    <a:pt x="156964" y="209062"/>
                  </a:lnTo>
                  <a:lnTo>
                    <a:pt x="157037" y="214564"/>
                  </a:lnTo>
                  <a:lnTo>
                    <a:pt x="157110" y="220065"/>
                  </a:lnTo>
                  <a:lnTo>
                    <a:pt x="157182" y="225567"/>
                  </a:lnTo>
                  <a:lnTo>
                    <a:pt x="157253" y="231069"/>
                  </a:lnTo>
                  <a:lnTo>
                    <a:pt x="157324" y="236570"/>
                  </a:lnTo>
                  <a:lnTo>
                    <a:pt x="157394" y="242072"/>
                  </a:lnTo>
                  <a:lnTo>
                    <a:pt x="157463" y="247574"/>
                  </a:lnTo>
                  <a:lnTo>
                    <a:pt x="157530" y="253075"/>
                  </a:lnTo>
                  <a:lnTo>
                    <a:pt x="157597" y="258577"/>
                  </a:lnTo>
                  <a:lnTo>
                    <a:pt x="157662" y="264079"/>
                  </a:lnTo>
                  <a:lnTo>
                    <a:pt x="157726" y="269580"/>
                  </a:lnTo>
                  <a:lnTo>
                    <a:pt x="157788" y="275082"/>
                  </a:lnTo>
                  <a:lnTo>
                    <a:pt x="157849" y="280584"/>
                  </a:lnTo>
                  <a:lnTo>
                    <a:pt x="157909" y="286085"/>
                  </a:lnTo>
                  <a:lnTo>
                    <a:pt x="157967" y="291587"/>
                  </a:lnTo>
                  <a:lnTo>
                    <a:pt x="158025" y="297089"/>
                  </a:lnTo>
                  <a:lnTo>
                    <a:pt x="158081" y="302590"/>
                  </a:lnTo>
                  <a:lnTo>
                    <a:pt x="158136" y="308092"/>
                  </a:lnTo>
                  <a:lnTo>
                    <a:pt x="158190" y="313593"/>
                  </a:lnTo>
                  <a:lnTo>
                    <a:pt x="158243" y="319095"/>
                  </a:lnTo>
                  <a:lnTo>
                    <a:pt x="158296" y="324597"/>
                  </a:lnTo>
                  <a:lnTo>
                    <a:pt x="158348" y="330098"/>
                  </a:lnTo>
                  <a:lnTo>
                    <a:pt x="158400" y="335600"/>
                  </a:lnTo>
                  <a:lnTo>
                    <a:pt x="158452" y="341102"/>
                  </a:lnTo>
                  <a:lnTo>
                    <a:pt x="158505" y="346603"/>
                  </a:lnTo>
                  <a:lnTo>
                    <a:pt x="158558" y="352105"/>
                  </a:lnTo>
                  <a:lnTo>
                    <a:pt x="158612" y="357607"/>
                  </a:lnTo>
                  <a:lnTo>
                    <a:pt x="158667" y="363108"/>
                  </a:lnTo>
                  <a:lnTo>
                    <a:pt x="158723" y="368610"/>
                  </a:lnTo>
                  <a:lnTo>
                    <a:pt x="158782" y="374112"/>
                  </a:lnTo>
                  <a:lnTo>
                    <a:pt x="158843" y="379613"/>
                  </a:lnTo>
                  <a:lnTo>
                    <a:pt x="158906" y="385115"/>
                  </a:lnTo>
                  <a:lnTo>
                    <a:pt x="158972" y="390617"/>
                  </a:lnTo>
                  <a:lnTo>
                    <a:pt x="159042" y="396118"/>
                  </a:lnTo>
                  <a:lnTo>
                    <a:pt x="159116" y="401620"/>
                  </a:lnTo>
                  <a:lnTo>
                    <a:pt x="159194" y="407121"/>
                  </a:lnTo>
                  <a:lnTo>
                    <a:pt x="159275" y="412623"/>
                  </a:lnTo>
                  <a:lnTo>
                    <a:pt x="159363" y="418125"/>
                  </a:lnTo>
                  <a:lnTo>
                    <a:pt x="159456" y="423626"/>
                  </a:lnTo>
                  <a:lnTo>
                    <a:pt x="159554" y="429128"/>
                  </a:lnTo>
                  <a:lnTo>
                    <a:pt x="159657" y="434630"/>
                  </a:lnTo>
                  <a:lnTo>
                    <a:pt x="159768" y="440131"/>
                  </a:lnTo>
                  <a:lnTo>
                    <a:pt x="159886" y="445633"/>
                  </a:lnTo>
                  <a:lnTo>
                    <a:pt x="160010" y="451135"/>
                  </a:lnTo>
                  <a:lnTo>
                    <a:pt x="160141" y="456636"/>
                  </a:lnTo>
                  <a:lnTo>
                    <a:pt x="160281" y="462138"/>
                  </a:lnTo>
                  <a:lnTo>
                    <a:pt x="160429" y="467640"/>
                  </a:lnTo>
                  <a:lnTo>
                    <a:pt x="160585" y="473141"/>
                  </a:lnTo>
                  <a:lnTo>
                    <a:pt x="160748" y="478643"/>
                  </a:lnTo>
                  <a:lnTo>
                    <a:pt x="160922" y="484145"/>
                  </a:lnTo>
                  <a:lnTo>
                    <a:pt x="161105" y="489646"/>
                  </a:lnTo>
                  <a:lnTo>
                    <a:pt x="161296" y="495148"/>
                  </a:lnTo>
                  <a:lnTo>
                    <a:pt x="161495" y="500649"/>
                  </a:lnTo>
                  <a:lnTo>
                    <a:pt x="161706" y="506151"/>
                  </a:lnTo>
                  <a:lnTo>
                    <a:pt x="161926" y="511653"/>
                  </a:lnTo>
                  <a:lnTo>
                    <a:pt x="162154" y="517154"/>
                  </a:lnTo>
                  <a:lnTo>
                    <a:pt x="162392" y="522656"/>
                  </a:lnTo>
                  <a:lnTo>
                    <a:pt x="162642" y="528158"/>
                  </a:lnTo>
                  <a:lnTo>
                    <a:pt x="162900" y="533659"/>
                  </a:lnTo>
                  <a:lnTo>
                    <a:pt x="163166" y="539161"/>
                  </a:lnTo>
                  <a:lnTo>
                    <a:pt x="163442" y="544663"/>
                  </a:lnTo>
                  <a:lnTo>
                    <a:pt x="163730" y="550164"/>
                  </a:lnTo>
                  <a:lnTo>
                    <a:pt x="164025" y="555666"/>
                  </a:lnTo>
                  <a:lnTo>
                    <a:pt x="164329" y="561168"/>
                  </a:lnTo>
                  <a:lnTo>
                    <a:pt x="164641" y="566669"/>
                  </a:lnTo>
                  <a:lnTo>
                    <a:pt x="164964" y="572171"/>
                  </a:lnTo>
                  <a:lnTo>
                    <a:pt x="165295" y="577673"/>
                  </a:lnTo>
                  <a:lnTo>
                    <a:pt x="165632" y="583174"/>
                  </a:lnTo>
                  <a:lnTo>
                    <a:pt x="165978" y="588676"/>
                  </a:lnTo>
                  <a:lnTo>
                    <a:pt x="166333" y="594178"/>
                  </a:lnTo>
                  <a:lnTo>
                    <a:pt x="166695" y="599679"/>
                  </a:lnTo>
                  <a:lnTo>
                    <a:pt x="167062" y="605181"/>
                  </a:lnTo>
                  <a:lnTo>
                    <a:pt x="167437" y="610682"/>
                  </a:lnTo>
                  <a:lnTo>
                    <a:pt x="167819" y="616184"/>
                  </a:lnTo>
                  <a:lnTo>
                    <a:pt x="168207" y="621686"/>
                  </a:lnTo>
                  <a:lnTo>
                    <a:pt x="168600" y="627187"/>
                  </a:lnTo>
                  <a:lnTo>
                    <a:pt x="168999" y="632689"/>
                  </a:lnTo>
                  <a:lnTo>
                    <a:pt x="169403" y="638191"/>
                  </a:lnTo>
                  <a:lnTo>
                    <a:pt x="169812" y="643692"/>
                  </a:lnTo>
                  <a:lnTo>
                    <a:pt x="170225" y="649194"/>
                  </a:lnTo>
                  <a:lnTo>
                    <a:pt x="170643" y="654696"/>
                  </a:lnTo>
                  <a:lnTo>
                    <a:pt x="171066" y="660197"/>
                  </a:lnTo>
                  <a:lnTo>
                    <a:pt x="171492" y="665699"/>
                  </a:lnTo>
                  <a:lnTo>
                    <a:pt x="171921" y="671201"/>
                  </a:lnTo>
                  <a:lnTo>
                    <a:pt x="172354" y="676702"/>
                  </a:lnTo>
                  <a:lnTo>
                    <a:pt x="172791" y="682204"/>
                  </a:lnTo>
                  <a:lnTo>
                    <a:pt x="173231" y="687706"/>
                  </a:lnTo>
                  <a:lnTo>
                    <a:pt x="173674" y="693207"/>
                  </a:lnTo>
                  <a:lnTo>
                    <a:pt x="174120" y="698709"/>
                  </a:lnTo>
                  <a:lnTo>
                    <a:pt x="174570" y="704210"/>
                  </a:lnTo>
                  <a:lnTo>
                    <a:pt x="175023" y="709712"/>
                  </a:lnTo>
                  <a:lnTo>
                    <a:pt x="175478" y="715214"/>
                  </a:lnTo>
                  <a:lnTo>
                    <a:pt x="175938" y="720715"/>
                  </a:lnTo>
                  <a:lnTo>
                    <a:pt x="176401" y="726217"/>
                  </a:lnTo>
                  <a:lnTo>
                    <a:pt x="176867" y="731719"/>
                  </a:lnTo>
                  <a:lnTo>
                    <a:pt x="177337" y="737220"/>
                  </a:lnTo>
                  <a:lnTo>
                    <a:pt x="177813" y="742722"/>
                  </a:lnTo>
                  <a:lnTo>
                    <a:pt x="178293" y="748224"/>
                  </a:lnTo>
                  <a:lnTo>
                    <a:pt x="178777" y="753725"/>
                  </a:lnTo>
                  <a:lnTo>
                    <a:pt x="179265" y="759227"/>
                  </a:lnTo>
                  <a:lnTo>
                    <a:pt x="179762" y="764729"/>
                  </a:lnTo>
                  <a:lnTo>
                    <a:pt x="180264" y="770230"/>
                  </a:lnTo>
                  <a:lnTo>
                    <a:pt x="180772" y="775732"/>
                  </a:lnTo>
                  <a:lnTo>
                    <a:pt x="181287" y="781234"/>
                  </a:lnTo>
                  <a:lnTo>
                    <a:pt x="181813" y="786735"/>
                  </a:lnTo>
                  <a:lnTo>
                    <a:pt x="182346" y="792237"/>
                  </a:lnTo>
                  <a:lnTo>
                    <a:pt x="182888" y="797738"/>
                  </a:lnTo>
                  <a:lnTo>
                    <a:pt x="183439" y="803240"/>
                  </a:lnTo>
                  <a:lnTo>
                    <a:pt x="184004" y="808742"/>
                  </a:lnTo>
                  <a:lnTo>
                    <a:pt x="184579" y="814243"/>
                  </a:lnTo>
                  <a:lnTo>
                    <a:pt x="185166" y="819745"/>
                  </a:lnTo>
                  <a:lnTo>
                    <a:pt x="185766" y="825247"/>
                  </a:lnTo>
                  <a:lnTo>
                    <a:pt x="186383" y="830748"/>
                  </a:lnTo>
                  <a:lnTo>
                    <a:pt x="187014" y="836250"/>
                  </a:lnTo>
                  <a:lnTo>
                    <a:pt x="187660" y="841752"/>
                  </a:lnTo>
                  <a:lnTo>
                    <a:pt x="188323" y="847253"/>
                  </a:lnTo>
                  <a:lnTo>
                    <a:pt x="189007" y="852755"/>
                  </a:lnTo>
                  <a:lnTo>
                    <a:pt x="189708" y="858257"/>
                  </a:lnTo>
                  <a:lnTo>
                    <a:pt x="190426" y="863758"/>
                  </a:lnTo>
                  <a:lnTo>
                    <a:pt x="191167" y="869260"/>
                  </a:lnTo>
                  <a:lnTo>
                    <a:pt x="191933" y="874762"/>
                  </a:lnTo>
                  <a:lnTo>
                    <a:pt x="192719" y="880263"/>
                  </a:lnTo>
                  <a:lnTo>
                    <a:pt x="193525" y="885765"/>
                  </a:lnTo>
                  <a:lnTo>
                    <a:pt x="194358" y="891267"/>
                  </a:lnTo>
                  <a:lnTo>
                    <a:pt x="195219" y="896768"/>
                  </a:lnTo>
                  <a:lnTo>
                    <a:pt x="196103" y="902270"/>
                  </a:lnTo>
                  <a:lnTo>
                    <a:pt x="197009" y="907771"/>
                  </a:lnTo>
                  <a:lnTo>
                    <a:pt x="197947" y="913273"/>
                  </a:lnTo>
                  <a:lnTo>
                    <a:pt x="198914" y="918775"/>
                  </a:lnTo>
                  <a:lnTo>
                    <a:pt x="199905" y="924276"/>
                  </a:lnTo>
                  <a:lnTo>
                    <a:pt x="200921" y="929778"/>
                  </a:lnTo>
                  <a:lnTo>
                    <a:pt x="201971" y="935280"/>
                  </a:lnTo>
                  <a:lnTo>
                    <a:pt x="203050" y="940781"/>
                  </a:lnTo>
                  <a:lnTo>
                    <a:pt x="204155" y="946283"/>
                  </a:lnTo>
                  <a:lnTo>
                    <a:pt x="205284" y="951785"/>
                  </a:lnTo>
                  <a:lnTo>
                    <a:pt x="206448" y="957286"/>
                  </a:lnTo>
                  <a:lnTo>
                    <a:pt x="207639" y="962788"/>
                  </a:lnTo>
                  <a:lnTo>
                    <a:pt x="208855" y="968290"/>
                  </a:lnTo>
                  <a:lnTo>
                    <a:pt x="210094" y="973791"/>
                  </a:lnTo>
                  <a:lnTo>
                    <a:pt x="211367" y="979293"/>
                  </a:lnTo>
                  <a:lnTo>
                    <a:pt x="212664" y="984795"/>
                  </a:lnTo>
                  <a:lnTo>
                    <a:pt x="213982" y="990296"/>
                  </a:lnTo>
                  <a:lnTo>
                    <a:pt x="215321" y="995798"/>
                  </a:lnTo>
                  <a:lnTo>
                    <a:pt x="216689" y="1001299"/>
                  </a:lnTo>
                  <a:lnTo>
                    <a:pt x="218076" y="1006801"/>
                  </a:lnTo>
                  <a:lnTo>
                    <a:pt x="219480" y="1012303"/>
                  </a:lnTo>
                  <a:lnTo>
                    <a:pt x="220902" y="1017804"/>
                  </a:lnTo>
                  <a:lnTo>
                    <a:pt x="222345" y="1023306"/>
                  </a:lnTo>
                  <a:lnTo>
                    <a:pt x="223802" y="1028808"/>
                  </a:lnTo>
                  <a:lnTo>
                    <a:pt x="225270" y="1034309"/>
                  </a:lnTo>
                  <a:lnTo>
                    <a:pt x="226750" y="1039811"/>
                  </a:lnTo>
                  <a:lnTo>
                    <a:pt x="228244" y="1045313"/>
                  </a:lnTo>
                  <a:lnTo>
                    <a:pt x="229744" y="1050814"/>
                  </a:lnTo>
                  <a:lnTo>
                    <a:pt x="231250" y="1056316"/>
                  </a:lnTo>
                  <a:lnTo>
                    <a:pt x="232761" y="1061818"/>
                  </a:lnTo>
                  <a:lnTo>
                    <a:pt x="234276" y="1067319"/>
                  </a:lnTo>
                  <a:lnTo>
                    <a:pt x="235791" y="1072821"/>
                  </a:lnTo>
                  <a:lnTo>
                    <a:pt x="237306" y="1078323"/>
                  </a:lnTo>
                  <a:lnTo>
                    <a:pt x="238819" y="1083824"/>
                  </a:lnTo>
                  <a:lnTo>
                    <a:pt x="240327" y="1089326"/>
                  </a:lnTo>
                  <a:lnTo>
                    <a:pt x="241829" y="1094827"/>
                  </a:lnTo>
                  <a:lnTo>
                    <a:pt x="243326" y="1100329"/>
                  </a:lnTo>
                  <a:lnTo>
                    <a:pt x="244813" y="1105831"/>
                  </a:lnTo>
                  <a:lnTo>
                    <a:pt x="246288" y="1111332"/>
                  </a:lnTo>
                  <a:lnTo>
                    <a:pt x="247752" y="1116834"/>
                  </a:lnTo>
                  <a:lnTo>
                    <a:pt x="249205" y="1122336"/>
                  </a:lnTo>
                  <a:lnTo>
                    <a:pt x="250643" y="1127837"/>
                  </a:lnTo>
                  <a:lnTo>
                    <a:pt x="252063" y="1133339"/>
                  </a:lnTo>
                  <a:lnTo>
                    <a:pt x="253469" y="1138841"/>
                  </a:lnTo>
                  <a:lnTo>
                    <a:pt x="254859" y="1144342"/>
                  </a:lnTo>
                  <a:lnTo>
                    <a:pt x="256229" y="1149844"/>
                  </a:lnTo>
                  <a:lnTo>
                    <a:pt x="257577" y="1155346"/>
                  </a:lnTo>
                  <a:lnTo>
                    <a:pt x="258908" y="1160847"/>
                  </a:lnTo>
                  <a:lnTo>
                    <a:pt x="260221" y="1166349"/>
                  </a:lnTo>
                  <a:lnTo>
                    <a:pt x="261509" y="1171851"/>
                  </a:lnTo>
                  <a:lnTo>
                    <a:pt x="262775" y="1177352"/>
                  </a:lnTo>
                  <a:lnTo>
                    <a:pt x="264021" y="1182854"/>
                  </a:lnTo>
                  <a:lnTo>
                    <a:pt x="265248" y="1188356"/>
                  </a:lnTo>
                  <a:lnTo>
                    <a:pt x="266448" y="1193857"/>
                  </a:lnTo>
                  <a:lnTo>
                    <a:pt x="267624" y="1199359"/>
                  </a:lnTo>
                  <a:lnTo>
                    <a:pt x="268781" y="1204860"/>
                  </a:lnTo>
                  <a:lnTo>
                    <a:pt x="269917" y="1210362"/>
                  </a:lnTo>
                  <a:lnTo>
                    <a:pt x="271026" y="1215864"/>
                  </a:lnTo>
                  <a:lnTo>
                    <a:pt x="272112" y="1221365"/>
                  </a:lnTo>
                  <a:lnTo>
                    <a:pt x="273177" y="1226867"/>
                  </a:lnTo>
                  <a:lnTo>
                    <a:pt x="274223" y="1232369"/>
                  </a:lnTo>
                  <a:lnTo>
                    <a:pt x="275240" y="1237870"/>
                  </a:lnTo>
                  <a:lnTo>
                    <a:pt x="276236" y="1243372"/>
                  </a:lnTo>
                  <a:lnTo>
                    <a:pt x="277213" y="1248874"/>
                  </a:lnTo>
                  <a:lnTo>
                    <a:pt x="278170" y="1254375"/>
                  </a:lnTo>
                  <a:lnTo>
                    <a:pt x="279099" y="1259877"/>
                  </a:lnTo>
                  <a:lnTo>
                    <a:pt x="280009" y="1265379"/>
                  </a:lnTo>
                  <a:lnTo>
                    <a:pt x="280900" y="1270880"/>
                  </a:lnTo>
                  <a:lnTo>
                    <a:pt x="281774" y="1276382"/>
                  </a:lnTo>
                  <a:lnTo>
                    <a:pt x="282620" y="1281884"/>
                  </a:lnTo>
                  <a:lnTo>
                    <a:pt x="283449" y="1287385"/>
                  </a:lnTo>
                  <a:lnTo>
                    <a:pt x="284260" y="1292887"/>
                  </a:lnTo>
                  <a:lnTo>
                    <a:pt x="285055" y="1298388"/>
                  </a:lnTo>
                  <a:lnTo>
                    <a:pt x="285825" y="1303890"/>
                  </a:lnTo>
                  <a:lnTo>
                    <a:pt x="286580" y="1309392"/>
                  </a:lnTo>
                  <a:lnTo>
                    <a:pt x="287319" y="1314893"/>
                  </a:lnTo>
                  <a:lnTo>
                    <a:pt x="288042" y="1320395"/>
                  </a:lnTo>
                  <a:lnTo>
                    <a:pt x="288745" y="1325897"/>
                  </a:lnTo>
                  <a:lnTo>
                    <a:pt x="289433" y="1331398"/>
                  </a:lnTo>
                  <a:lnTo>
                    <a:pt x="290108" y="1336900"/>
                  </a:lnTo>
                  <a:lnTo>
                    <a:pt x="290769" y="1342402"/>
                  </a:lnTo>
                  <a:lnTo>
                    <a:pt x="291412" y="1347903"/>
                  </a:lnTo>
                  <a:lnTo>
                    <a:pt x="292044" y="1353405"/>
                  </a:lnTo>
                  <a:lnTo>
                    <a:pt x="292664" y="1358907"/>
                  </a:lnTo>
                  <a:lnTo>
                    <a:pt x="293271" y="1364408"/>
                  </a:lnTo>
                  <a:lnTo>
                    <a:pt x="293864" y="1369910"/>
                  </a:lnTo>
                  <a:lnTo>
                    <a:pt x="294448" y="1375412"/>
                  </a:lnTo>
                  <a:lnTo>
                    <a:pt x="295022" y="1380913"/>
                  </a:lnTo>
                  <a:lnTo>
                    <a:pt x="295584" y="1386415"/>
                  </a:lnTo>
                  <a:lnTo>
                    <a:pt x="296136" y="1391917"/>
                  </a:lnTo>
                  <a:lnTo>
                    <a:pt x="296679" y="1397418"/>
                  </a:lnTo>
                  <a:lnTo>
                    <a:pt x="297215" y="1402920"/>
                  </a:lnTo>
                  <a:lnTo>
                    <a:pt x="297741" y="1408421"/>
                  </a:lnTo>
                  <a:lnTo>
                    <a:pt x="298257" y="1413923"/>
                  </a:lnTo>
                  <a:lnTo>
                    <a:pt x="298766" y="1419425"/>
                  </a:lnTo>
                  <a:lnTo>
                    <a:pt x="299268" y="1424926"/>
                  </a:lnTo>
                  <a:lnTo>
                    <a:pt x="299761" y="1430428"/>
                  </a:lnTo>
                  <a:lnTo>
                    <a:pt x="300245" y="1435930"/>
                  </a:lnTo>
                  <a:lnTo>
                    <a:pt x="300722" y="1441431"/>
                  </a:lnTo>
                  <a:lnTo>
                    <a:pt x="301192" y="1446933"/>
                  </a:lnTo>
                  <a:lnTo>
                    <a:pt x="301652" y="1452435"/>
                  </a:lnTo>
                  <a:lnTo>
                    <a:pt x="302103" y="1457936"/>
                  </a:lnTo>
                  <a:lnTo>
                    <a:pt x="302545" y="1463438"/>
                  </a:lnTo>
                  <a:lnTo>
                    <a:pt x="302979" y="1468940"/>
                  </a:lnTo>
                  <a:lnTo>
                    <a:pt x="303401" y="1474441"/>
                  </a:lnTo>
                  <a:lnTo>
                    <a:pt x="303812" y="1479943"/>
                  </a:lnTo>
                  <a:lnTo>
                    <a:pt x="304213" y="1485445"/>
                  </a:lnTo>
                  <a:lnTo>
                    <a:pt x="304603" y="1490946"/>
                  </a:lnTo>
                  <a:lnTo>
                    <a:pt x="304977" y="1496448"/>
                  </a:lnTo>
                  <a:lnTo>
                    <a:pt x="305337" y="1501949"/>
                  </a:lnTo>
                  <a:lnTo>
                    <a:pt x="305685" y="1507451"/>
                  </a:lnTo>
                  <a:lnTo>
                    <a:pt x="306019" y="1512953"/>
                  </a:lnTo>
                  <a:lnTo>
                    <a:pt x="306332" y="1518454"/>
                  </a:lnTo>
                  <a:lnTo>
                    <a:pt x="306629" y="1523956"/>
                  </a:lnTo>
                  <a:lnTo>
                    <a:pt x="306909" y="1529458"/>
                  </a:lnTo>
                  <a:lnTo>
                    <a:pt x="307173" y="1534959"/>
                  </a:lnTo>
                  <a:lnTo>
                    <a:pt x="307409" y="1540461"/>
                  </a:lnTo>
                  <a:lnTo>
                    <a:pt x="307627" y="1545963"/>
                  </a:lnTo>
                  <a:lnTo>
                    <a:pt x="307825" y="1551464"/>
                  </a:lnTo>
                  <a:lnTo>
                    <a:pt x="308002" y="1556966"/>
                  </a:lnTo>
                  <a:lnTo>
                    <a:pt x="308149" y="1562468"/>
                  </a:lnTo>
                  <a:lnTo>
                    <a:pt x="308274" y="1567969"/>
                  </a:lnTo>
                  <a:lnTo>
                    <a:pt x="308377" y="1573471"/>
                  </a:lnTo>
                  <a:lnTo>
                    <a:pt x="308455" y="1578973"/>
                  </a:lnTo>
                  <a:lnTo>
                    <a:pt x="308500" y="1584474"/>
                  </a:lnTo>
                  <a:lnTo>
                    <a:pt x="308521" y="1589976"/>
                  </a:lnTo>
                  <a:lnTo>
                    <a:pt x="308519" y="1595477"/>
                  </a:lnTo>
                  <a:lnTo>
                    <a:pt x="308489" y="1600979"/>
                  </a:lnTo>
                  <a:lnTo>
                    <a:pt x="308426" y="1606481"/>
                  </a:lnTo>
                  <a:lnTo>
                    <a:pt x="308338" y="1611982"/>
                  </a:lnTo>
                  <a:lnTo>
                    <a:pt x="308225" y="1617484"/>
                  </a:lnTo>
                  <a:lnTo>
                    <a:pt x="308084" y="1622986"/>
                  </a:lnTo>
                  <a:lnTo>
                    <a:pt x="307910" y="1628487"/>
                  </a:lnTo>
                  <a:lnTo>
                    <a:pt x="307713" y="1633989"/>
                  </a:lnTo>
                  <a:lnTo>
                    <a:pt x="307492" y="1639491"/>
                  </a:lnTo>
                  <a:lnTo>
                    <a:pt x="307242" y="1644992"/>
                  </a:lnTo>
                  <a:lnTo>
                    <a:pt x="306963" y="1650494"/>
                  </a:lnTo>
                  <a:lnTo>
                    <a:pt x="306661" y="1655996"/>
                  </a:lnTo>
                  <a:lnTo>
                    <a:pt x="306337" y="1661497"/>
                  </a:lnTo>
                  <a:lnTo>
                    <a:pt x="305988" y="1666999"/>
                  </a:lnTo>
                  <a:lnTo>
                    <a:pt x="305612" y="1672501"/>
                  </a:lnTo>
                  <a:lnTo>
                    <a:pt x="305217" y="1678002"/>
                  </a:lnTo>
                  <a:lnTo>
                    <a:pt x="304803" y="1683504"/>
                  </a:lnTo>
                  <a:lnTo>
                    <a:pt x="304365" y="1689006"/>
                  </a:lnTo>
                  <a:lnTo>
                    <a:pt x="303907" y="1694507"/>
                  </a:lnTo>
                  <a:lnTo>
                    <a:pt x="303433" y="1700009"/>
                  </a:lnTo>
                  <a:lnTo>
                    <a:pt x="302943" y="1705510"/>
                  </a:lnTo>
                  <a:lnTo>
                    <a:pt x="302433" y="1711012"/>
                  </a:lnTo>
                  <a:lnTo>
                    <a:pt x="301908" y="1716514"/>
                  </a:lnTo>
                  <a:lnTo>
                    <a:pt x="301371" y="1722015"/>
                  </a:lnTo>
                  <a:lnTo>
                    <a:pt x="300822" y="1727517"/>
                  </a:lnTo>
                  <a:lnTo>
                    <a:pt x="300257" y="1733019"/>
                  </a:lnTo>
                  <a:lnTo>
                    <a:pt x="299682" y="1738520"/>
                  </a:lnTo>
                  <a:lnTo>
                    <a:pt x="299098" y="1744022"/>
                  </a:lnTo>
                  <a:lnTo>
                    <a:pt x="298505" y="1749524"/>
                  </a:lnTo>
                  <a:lnTo>
                    <a:pt x="297902" y="1755025"/>
                  </a:lnTo>
                  <a:lnTo>
                    <a:pt x="297292" y="1760527"/>
                  </a:lnTo>
                  <a:lnTo>
                    <a:pt x="296677" y="1766029"/>
                  </a:lnTo>
                  <a:lnTo>
                    <a:pt x="296056" y="1771530"/>
                  </a:lnTo>
                  <a:lnTo>
                    <a:pt x="295429" y="1777032"/>
                  </a:lnTo>
                  <a:lnTo>
                    <a:pt x="294798" y="1782534"/>
                  </a:lnTo>
                  <a:lnTo>
                    <a:pt x="294164" y="1788035"/>
                  </a:lnTo>
                  <a:lnTo>
                    <a:pt x="293527" y="1793537"/>
                  </a:lnTo>
                  <a:lnTo>
                    <a:pt x="292887" y="1799038"/>
                  </a:lnTo>
                  <a:lnTo>
                    <a:pt x="292246" y="1804540"/>
                  </a:lnTo>
                  <a:lnTo>
                    <a:pt x="291603" y="1810042"/>
                  </a:lnTo>
                  <a:lnTo>
                    <a:pt x="290959" y="1815543"/>
                  </a:lnTo>
                  <a:lnTo>
                    <a:pt x="290315" y="1821045"/>
                  </a:lnTo>
                  <a:lnTo>
                    <a:pt x="289671" y="1826547"/>
                  </a:lnTo>
                  <a:lnTo>
                    <a:pt x="289026" y="1832048"/>
                  </a:lnTo>
                  <a:lnTo>
                    <a:pt x="288382" y="1837550"/>
                  </a:lnTo>
                  <a:lnTo>
                    <a:pt x="287738" y="1843052"/>
                  </a:lnTo>
                  <a:lnTo>
                    <a:pt x="287094" y="1848553"/>
                  </a:lnTo>
                  <a:lnTo>
                    <a:pt x="286450" y="1854055"/>
                  </a:lnTo>
                  <a:lnTo>
                    <a:pt x="285807" y="1859557"/>
                  </a:lnTo>
                  <a:lnTo>
                    <a:pt x="285164" y="1865058"/>
                  </a:lnTo>
                  <a:lnTo>
                    <a:pt x="284520" y="1870560"/>
                  </a:lnTo>
                  <a:lnTo>
                    <a:pt x="283877" y="1876062"/>
                  </a:lnTo>
                  <a:lnTo>
                    <a:pt x="283233" y="1881563"/>
                  </a:lnTo>
                  <a:lnTo>
                    <a:pt x="282588" y="1887065"/>
                  </a:lnTo>
                  <a:lnTo>
                    <a:pt x="281941" y="1892566"/>
                  </a:lnTo>
                  <a:lnTo>
                    <a:pt x="281294" y="1898068"/>
                  </a:lnTo>
                  <a:lnTo>
                    <a:pt x="280644" y="1903570"/>
                  </a:lnTo>
                  <a:lnTo>
                    <a:pt x="279991" y="1909071"/>
                  </a:lnTo>
                  <a:lnTo>
                    <a:pt x="279335" y="1914573"/>
                  </a:lnTo>
                  <a:lnTo>
                    <a:pt x="278676" y="1920075"/>
                  </a:lnTo>
                  <a:lnTo>
                    <a:pt x="278012" y="1925576"/>
                  </a:lnTo>
                  <a:lnTo>
                    <a:pt x="277342" y="1931078"/>
                  </a:lnTo>
                  <a:lnTo>
                    <a:pt x="276668" y="1936580"/>
                  </a:lnTo>
                  <a:lnTo>
                    <a:pt x="275987" y="1942081"/>
                  </a:lnTo>
                  <a:lnTo>
                    <a:pt x="275299" y="1947583"/>
                  </a:lnTo>
                  <a:lnTo>
                    <a:pt x="274602" y="1953085"/>
                  </a:lnTo>
                  <a:lnTo>
                    <a:pt x="273898" y="1958586"/>
                  </a:lnTo>
                  <a:lnTo>
                    <a:pt x="273186" y="1964088"/>
                  </a:lnTo>
                  <a:lnTo>
                    <a:pt x="272463" y="1969590"/>
                  </a:lnTo>
                  <a:lnTo>
                    <a:pt x="271728" y="1975091"/>
                  </a:lnTo>
                  <a:lnTo>
                    <a:pt x="270984" y="1980593"/>
                  </a:lnTo>
                  <a:lnTo>
                    <a:pt x="270230" y="1986095"/>
                  </a:lnTo>
                  <a:lnTo>
                    <a:pt x="269461" y="1991596"/>
                  </a:lnTo>
                  <a:lnTo>
                    <a:pt x="268679" y="1997098"/>
                  </a:lnTo>
                  <a:lnTo>
                    <a:pt x="267886" y="2002599"/>
                  </a:lnTo>
                  <a:lnTo>
                    <a:pt x="267081" y="2008101"/>
                  </a:lnTo>
                  <a:lnTo>
                    <a:pt x="266260" y="2013603"/>
                  </a:lnTo>
                  <a:lnTo>
                    <a:pt x="265425" y="2019104"/>
                  </a:lnTo>
                  <a:lnTo>
                    <a:pt x="264578" y="2024606"/>
                  </a:lnTo>
                  <a:lnTo>
                    <a:pt x="263718" y="2030108"/>
                  </a:lnTo>
                  <a:lnTo>
                    <a:pt x="262842" y="2035609"/>
                  </a:lnTo>
                  <a:lnTo>
                    <a:pt x="261952" y="2041111"/>
                  </a:lnTo>
                  <a:lnTo>
                    <a:pt x="261051" y="2046613"/>
                  </a:lnTo>
                  <a:lnTo>
                    <a:pt x="260139" y="2052114"/>
                  </a:lnTo>
                  <a:lnTo>
                    <a:pt x="259210" y="2057616"/>
                  </a:lnTo>
                  <a:lnTo>
                    <a:pt x="258271" y="2063118"/>
                  </a:lnTo>
                  <a:lnTo>
                    <a:pt x="257322" y="2068619"/>
                  </a:lnTo>
                  <a:lnTo>
                    <a:pt x="256363" y="2074121"/>
                  </a:lnTo>
                  <a:lnTo>
                    <a:pt x="255392" y="2079623"/>
                  </a:lnTo>
                  <a:lnTo>
                    <a:pt x="254414" y="2085124"/>
                  </a:lnTo>
                  <a:lnTo>
                    <a:pt x="253429" y="2090626"/>
                  </a:lnTo>
                  <a:lnTo>
                    <a:pt x="252437" y="2096127"/>
                  </a:lnTo>
                  <a:lnTo>
                    <a:pt x="251439" y="2101629"/>
                  </a:lnTo>
                  <a:lnTo>
                    <a:pt x="250437" y="2107131"/>
                  </a:lnTo>
                  <a:lnTo>
                    <a:pt x="249433" y="2112632"/>
                  </a:lnTo>
                  <a:lnTo>
                    <a:pt x="248426" y="2118134"/>
                  </a:lnTo>
                  <a:lnTo>
                    <a:pt x="247419" y="2123636"/>
                  </a:lnTo>
                  <a:lnTo>
                    <a:pt x="246413" y="2129137"/>
                  </a:lnTo>
                  <a:lnTo>
                    <a:pt x="245408" y="2134639"/>
                  </a:lnTo>
                  <a:lnTo>
                    <a:pt x="244407" y="2140141"/>
                  </a:lnTo>
                  <a:lnTo>
                    <a:pt x="243410" y="2145642"/>
                  </a:lnTo>
                  <a:lnTo>
                    <a:pt x="242419" y="2151144"/>
                  </a:lnTo>
                  <a:lnTo>
                    <a:pt x="241433" y="2156646"/>
                  </a:lnTo>
                  <a:lnTo>
                    <a:pt x="240455" y="2162147"/>
                  </a:lnTo>
                  <a:lnTo>
                    <a:pt x="239488" y="2167649"/>
                  </a:lnTo>
                  <a:lnTo>
                    <a:pt x="238529" y="2173151"/>
                  </a:lnTo>
                  <a:lnTo>
                    <a:pt x="237579" y="2178652"/>
                  </a:lnTo>
                  <a:lnTo>
                    <a:pt x="236642" y="2184154"/>
                  </a:lnTo>
                  <a:lnTo>
                    <a:pt x="235718" y="2189655"/>
                  </a:lnTo>
                  <a:lnTo>
                    <a:pt x="234804" y="2195157"/>
                  </a:lnTo>
                  <a:lnTo>
                    <a:pt x="233902" y="2200659"/>
                  </a:lnTo>
                  <a:lnTo>
                    <a:pt x="233016" y="2206160"/>
                  </a:lnTo>
                  <a:lnTo>
                    <a:pt x="232143" y="2211662"/>
                  </a:lnTo>
                  <a:lnTo>
                    <a:pt x="231283" y="2217164"/>
                  </a:lnTo>
                  <a:lnTo>
                    <a:pt x="230436" y="2222665"/>
                  </a:lnTo>
                  <a:lnTo>
                    <a:pt x="229604" y="2228167"/>
                  </a:lnTo>
                  <a:lnTo>
                    <a:pt x="228786" y="2233669"/>
                  </a:lnTo>
                  <a:lnTo>
                    <a:pt x="227981" y="2239170"/>
                  </a:lnTo>
                  <a:lnTo>
                    <a:pt x="227187" y="2244672"/>
                  </a:lnTo>
                  <a:lnTo>
                    <a:pt x="226408" y="2250174"/>
                  </a:lnTo>
                  <a:lnTo>
                    <a:pt x="225643" y="2255675"/>
                  </a:lnTo>
                  <a:lnTo>
                    <a:pt x="224887" y="2261177"/>
                  </a:lnTo>
                  <a:lnTo>
                    <a:pt x="224142" y="2266679"/>
                  </a:lnTo>
                  <a:lnTo>
                    <a:pt x="223410" y="2272180"/>
                  </a:lnTo>
                  <a:lnTo>
                    <a:pt x="222689" y="2277682"/>
                  </a:lnTo>
                  <a:lnTo>
                    <a:pt x="221975" y="2283184"/>
                  </a:lnTo>
                  <a:lnTo>
                    <a:pt x="221270" y="2288685"/>
                  </a:lnTo>
                  <a:lnTo>
                    <a:pt x="220576" y="2294187"/>
                  </a:lnTo>
                  <a:lnTo>
                    <a:pt x="219888" y="2299688"/>
                  </a:lnTo>
                  <a:lnTo>
                    <a:pt x="219207" y="2305190"/>
                  </a:lnTo>
                  <a:lnTo>
                    <a:pt x="218531" y="2310692"/>
                  </a:lnTo>
                  <a:lnTo>
                    <a:pt x="217863" y="2316193"/>
                  </a:lnTo>
                  <a:lnTo>
                    <a:pt x="217200" y="2321695"/>
                  </a:lnTo>
                  <a:lnTo>
                    <a:pt x="216541" y="2327197"/>
                  </a:lnTo>
                  <a:lnTo>
                    <a:pt x="215885" y="2332698"/>
                  </a:lnTo>
                  <a:lnTo>
                    <a:pt x="215235" y="2338200"/>
                  </a:lnTo>
                  <a:lnTo>
                    <a:pt x="214588" y="2343702"/>
                  </a:lnTo>
                  <a:lnTo>
                    <a:pt x="213944" y="2349203"/>
                  </a:lnTo>
                  <a:lnTo>
                    <a:pt x="213303" y="2354705"/>
                  </a:lnTo>
                  <a:lnTo>
                    <a:pt x="212666" y="2360207"/>
                  </a:lnTo>
                  <a:lnTo>
                    <a:pt x="212032" y="2365708"/>
                  </a:lnTo>
                  <a:lnTo>
                    <a:pt x="211400" y="2371210"/>
                  </a:lnTo>
                  <a:lnTo>
                    <a:pt x="210771" y="2376712"/>
                  </a:lnTo>
                  <a:lnTo>
                    <a:pt x="210147" y="2382213"/>
                  </a:lnTo>
                  <a:lnTo>
                    <a:pt x="209527" y="2387715"/>
                  </a:lnTo>
                  <a:lnTo>
                    <a:pt x="208910" y="2393216"/>
                  </a:lnTo>
                  <a:lnTo>
                    <a:pt x="208299" y="2398718"/>
                  </a:lnTo>
                  <a:lnTo>
                    <a:pt x="207694" y="2404220"/>
                  </a:lnTo>
                  <a:lnTo>
                    <a:pt x="207096" y="2409721"/>
                  </a:lnTo>
                  <a:lnTo>
                    <a:pt x="206504" y="2415223"/>
                  </a:lnTo>
                  <a:lnTo>
                    <a:pt x="205921" y="2420725"/>
                  </a:lnTo>
                  <a:lnTo>
                    <a:pt x="205350" y="2426226"/>
                  </a:lnTo>
                  <a:lnTo>
                    <a:pt x="204789" y="2431728"/>
                  </a:lnTo>
                  <a:lnTo>
                    <a:pt x="204239" y="2437230"/>
                  </a:lnTo>
                  <a:lnTo>
                    <a:pt x="203704" y="2442731"/>
                  </a:lnTo>
                  <a:lnTo>
                    <a:pt x="203188" y="2448233"/>
                  </a:lnTo>
                  <a:lnTo>
                    <a:pt x="202688" y="2453735"/>
                  </a:lnTo>
                  <a:lnTo>
                    <a:pt x="202206" y="2459236"/>
                  </a:lnTo>
                  <a:lnTo>
                    <a:pt x="201748" y="2464738"/>
                  </a:lnTo>
                  <a:lnTo>
                    <a:pt x="201317" y="2470240"/>
                  </a:lnTo>
                  <a:lnTo>
                    <a:pt x="200910" y="2475741"/>
                  </a:lnTo>
                  <a:lnTo>
                    <a:pt x="200529" y="2481243"/>
                  </a:lnTo>
                  <a:lnTo>
                    <a:pt x="200184" y="2486745"/>
                  </a:lnTo>
                  <a:lnTo>
                    <a:pt x="199877" y="2492246"/>
                  </a:lnTo>
                  <a:lnTo>
                    <a:pt x="199604" y="2497748"/>
                  </a:lnTo>
                  <a:lnTo>
                    <a:pt x="199366" y="2503249"/>
                  </a:lnTo>
                  <a:lnTo>
                    <a:pt x="199179" y="2508751"/>
                  </a:lnTo>
                  <a:lnTo>
                    <a:pt x="199042" y="2514253"/>
                  </a:lnTo>
                  <a:lnTo>
                    <a:pt x="198949" y="2519754"/>
                  </a:lnTo>
                  <a:lnTo>
                    <a:pt x="198902" y="2525256"/>
                  </a:lnTo>
                  <a:lnTo>
                    <a:pt x="198924" y="2530758"/>
                  </a:lnTo>
                  <a:lnTo>
                    <a:pt x="199006" y="2536259"/>
                  </a:lnTo>
                  <a:lnTo>
                    <a:pt x="199143" y="2541761"/>
                  </a:lnTo>
                  <a:lnTo>
                    <a:pt x="199337" y="2547263"/>
                  </a:lnTo>
                  <a:lnTo>
                    <a:pt x="199619" y="2552764"/>
                  </a:lnTo>
                  <a:lnTo>
                    <a:pt x="199969" y="2558266"/>
                  </a:lnTo>
                  <a:lnTo>
                    <a:pt x="200385" y="2563768"/>
                  </a:lnTo>
                  <a:lnTo>
                    <a:pt x="200867" y="2569269"/>
                  </a:lnTo>
                  <a:lnTo>
                    <a:pt x="201452" y="2574771"/>
                  </a:lnTo>
                  <a:lnTo>
                    <a:pt x="202111" y="2580273"/>
                  </a:lnTo>
                  <a:lnTo>
                    <a:pt x="202841" y="2585774"/>
                  </a:lnTo>
                  <a:lnTo>
                    <a:pt x="203646" y="2591276"/>
                  </a:lnTo>
                  <a:lnTo>
                    <a:pt x="204562" y="2596777"/>
                  </a:lnTo>
                  <a:lnTo>
                    <a:pt x="205551" y="2602279"/>
                  </a:lnTo>
                  <a:lnTo>
                    <a:pt x="206614" y="2607781"/>
                  </a:lnTo>
                  <a:lnTo>
                    <a:pt x="207754" y="2613282"/>
                  </a:lnTo>
                  <a:lnTo>
                    <a:pt x="208999" y="2618784"/>
                  </a:lnTo>
                  <a:lnTo>
                    <a:pt x="210313" y="2624286"/>
                  </a:lnTo>
                  <a:lnTo>
                    <a:pt x="211695" y="2629787"/>
                  </a:lnTo>
                  <a:lnTo>
                    <a:pt x="213148" y="2635289"/>
                  </a:lnTo>
                  <a:lnTo>
                    <a:pt x="214687" y="2640791"/>
                  </a:lnTo>
                  <a:lnTo>
                    <a:pt x="216282" y="2646292"/>
                  </a:lnTo>
                  <a:lnTo>
                    <a:pt x="217929" y="2651794"/>
                  </a:lnTo>
                  <a:lnTo>
                    <a:pt x="219631" y="2657296"/>
                  </a:lnTo>
                  <a:lnTo>
                    <a:pt x="221388" y="2662797"/>
                  </a:lnTo>
                  <a:lnTo>
                    <a:pt x="223178" y="2668299"/>
                  </a:lnTo>
                  <a:lnTo>
                    <a:pt x="224996" y="2673801"/>
                  </a:lnTo>
                  <a:lnTo>
                    <a:pt x="226838" y="2679302"/>
                  </a:lnTo>
                  <a:lnTo>
                    <a:pt x="228695" y="2684804"/>
                  </a:lnTo>
                  <a:lnTo>
                    <a:pt x="230552" y="2690305"/>
                  </a:lnTo>
                  <a:lnTo>
                    <a:pt x="232405" y="2695807"/>
                  </a:lnTo>
                  <a:lnTo>
                    <a:pt x="234241" y="2701309"/>
                  </a:lnTo>
                  <a:lnTo>
                    <a:pt x="236043" y="2706810"/>
                  </a:lnTo>
                  <a:lnTo>
                    <a:pt x="237809" y="2712312"/>
                  </a:lnTo>
                  <a:lnTo>
                    <a:pt x="239532" y="2717814"/>
                  </a:lnTo>
                  <a:lnTo>
                    <a:pt x="241188" y="2723315"/>
                  </a:lnTo>
                  <a:lnTo>
                    <a:pt x="242763" y="2728817"/>
                  </a:lnTo>
                  <a:lnTo>
                    <a:pt x="244262" y="2734319"/>
                  </a:lnTo>
                  <a:lnTo>
                    <a:pt x="245679" y="2739820"/>
                  </a:lnTo>
                  <a:lnTo>
                    <a:pt x="246978" y="2745322"/>
                  </a:lnTo>
                  <a:lnTo>
                    <a:pt x="248152" y="2750824"/>
                  </a:lnTo>
                  <a:lnTo>
                    <a:pt x="249215" y="2756325"/>
                  </a:lnTo>
                  <a:lnTo>
                    <a:pt x="250163" y="2761827"/>
                  </a:lnTo>
                  <a:lnTo>
                    <a:pt x="250943" y="2767329"/>
                  </a:lnTo>
                  <a:lnTo>
                    <a:pt x="251569" y="2772830"/>
                  </a:lnTo>
                  <a:lnTo>
                    <a:pt x="252058" y="2778332"/>
                  </a:lnTo>
                  <a:lnTo>
                    <a:pt x="252406" y="2783834"/>
                  </a:lnTo>
                  <a:lnTo>
                    <a:pt x="252552" y="2789335"/>
                  </a:lnTo>
                  <a:lnTo>
                    <a:pt x="252530" y="2794837"/>
                  </a:lnTo>
                  <a:lnTo>
                    <a:pt x="252356" y="2800338"/>
                  </a:lnTo>
                  <a:lnTo>
                    <a:pt x="252031" y="2805840"/>
                  </a:lnTo>
                  <a:lnTo>
                    <a:pt x="251487" y="2811342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" name="pg44"/>
            <p:cNvSpPr/>
            <p:nvPr/>
          </p:nvSpPr>
          <p:spPr>
            <a:xfrm>
              <a:off x="10557888" y="3592200"/>
              <a:ext cx="343452" cy="3442505"/>
            </a:xfrm>
            <a:custGeom>
              <a:avLst/>
              <a:gdLst/>
              <a:ahLst/>
              <a:cxnLst/>
              <a:rect l="0" t="0" r="0" b="0"/>
              <a:pathLst>
                <a:path w="343452" h="3442505">
                  <a:moveTo>
                    <a:pt x="93579" y="3442505"/>
                  </a:moveTo>
                  <a:lnTo>
                    <a:pt x="92522" y="3435769"/>
                  </a:lnTo>
                  <a:lnTo>
                    <a:pt x="91988" y="3429032"/>
                  </a:lnTo>
                  <a:lnTo>
                    <a:pt x="91976" y="3422295"/>
                  </a:lnTo>
                  <a:lnTo>
                    <a:pt x="92475" y="3415558"/>
                  </a:lnTo>
                  <a:lnTo>
                    <a:pt x="93464" y="3408821"/>
                  </a:lnTo>
                  <a:lnTo>
                    <a:pt x="94934" y="3402085"/>
                  </a:lnTo>
                  <a:lnTo>
                    <a:pt x="96876" y="3395348"/>
                  </a:lnTo>
                  <a:lnTo>
                    <a:pt x="99166" y="3388611"/>
                  </a:lnTo>
                  <a:lnTo>
                    <a:pt x="101750" y="3381874"/>
                  </a:lnTo>
                  <a:lnTo>
                    <a:pt x="104572" y="3375137"/>
                  </a:lnTo>
                  <a:lnTo>
                    <a:pt x="107575" y="3368401"/>
                  </a:lnTo>
                  <a:lnTo>
                    <a:pt x="110701" y="3361664"/>
                  </a:lnTo>
                  <a:lnTo>
                    <a:pt x="113895" y="3354927"/>
                  </a:lnTo>
                  <a:lnTo>
                    <a:pt x="117086" y="3348190"/>
                  </a:lnTo>
                  <a:lnTo>
                    <a:pt x="120223" y="3341453"/>
                  </a:lnTo>
                  <a:lnTo>
                    <a:pt x="123267" y="3334717"/>
                  </a:lnTo>
                  <a:lnTo>
                    <a:pt x="126186" y="3327980"/>
                  </a:lnTo>
                  <a:lnTo>
                    <a:pt x="128953" y="3321243"/>
                  </a:lnTo>
                  <a:lnTo>
                    <a:pt x="131545" y="3314506"/>
                  </a:lnTo>
                  <a:lnTo>
                    <a:pt x="133917" y="3307769"/>
                  </a:lnTo>
                  <a:lnTo>
                    <a:pt x="136078" y="3301033"/>
                  </a:lnTo>
                  <a:lnTo>
                    <a:pt x="138037" y="3294296"/>
                  </a:lnTo>
                  <a:lnTo>
                    <a:pt x="139800" y="3287559"/>
                  </a:lnTo>
                  <a:lnTo>
                    <a:pt x="141371" y="3280822"/>
                  </a:lnTo>
                  <a:lnTo>
                    <a:pt x="142760" y="3274085"/>
                  </a:lnTo>
                  <a:lnTo>
                    <a:pt x="143978" y="3267349"/>
                  </a:lnTo>
                  <a:lnTo>
                    <a:pt x="145011" y="3260612"/>
                  </a:lnTo>
                  <a:lnTo>
                    <a:pt x="145907" y="3253875"/>
                  </a:lnTo>
                  <a:lnTo>
                    <a:pt x="146681" y="3247138"/>
                  </a:lnTo>
                  <a:lnTo>
                    <a:pt x="147348" y="3240401"/>
                  </a:lnTo>
                  <a:lnTo>
                    <a:pt x="147920" y="3233665"/>
                  </a:lnTo>
                  <a:lnTo>
                    <a:pt x="148410" y="3226928"/>
                  </a:lnTo>
                  <a:lnTo>
                    <a:pt x="148828" y="3220191"/>
                  </a:lnTo>
                  <a:lnTo>
                    <a:pt x="149179" y="3213454"/>
                  </a:lnTo>
                  <a:lnTo>
                    <a:pt x="149485" y="3206717"/>
                  </a:lnTo>
                  <a:lnTo>
                    <a:pt x="149752" y="3199981"/>
                  </a:lnTo>
                  <a:lnTo>
                    <a:pt x="149987" y="3193244"/>
                  </a:lnTo>
                  <a:lnTo>
                    <a:pt x="150195" y="3186507"/>
                  </a:lnTo>
                  <a:lnTo>
                    <a:pt x="150380" y="3179770"/>
                  </a:lnTo>
                  <a:lnTo>
                    <a:pt x="150545" y="3173033"/>
                  </a:lnTo>
                  <a:lnTo>
                    <a:pt x="150693" y="3166297"/>
                  </a:lnTo>
                  <a:lnTo>
                    <a:pt x="150828" y="3159560"/>
                  </a:lnTo>
                  <a:lnTo>
                    <a:pt x="150952" y="3152823"/>
                  </a:lnTo>
                  <a:lnTo>
                    <a:pt x="151064" y="3146086"/>
                  </a:lnTo>
                  <a:lnTo>
                    <a:pt x="151166" y="3139349"/>
                  </a:lnTo>
                  <a:lnTo>
                    <a:pt x="151259" y="3132612"/>
                  </a:lnTo>
                  <a:lnTo>
                    <a:pt x="151341" y="3125876"/>
                  </a:lnTo>
                  <a:lnTo>
                    <a:pt x="151413" y="3119139"/>
                  </a:lnTo>
                  <a:lnTo>
                    <a:pt x="151475" y="3112402"/>
                  </a:lnTo>
                  <a:lnTo>
                    <a:pt x="151529" y="3105665"/>
                  </a:lnTo>
                  <a:lnTo>
                    <a:pt x="151574" y="3098928"/>
                  </a:lnTo>
                  <a:lnTo>
                    <a:pt x="151610" y="3092192"/>
                  </a:lnTo>
                  <a:lnTo>
                    <a:pt x="151638" y="3085455"/>
                  </a:lnTo>
                  <a:lnTo>
                    <a:pt x="151656" y="3078718"/>
                  </a:lnTo>
                  <a:lnTo>
                    <a:pt x="151667" y="3071981"/>
                  </a:lnTo>
                  <a:lnTo>
                    <a:pt x="151673" y="3065244"/>
                  </a:lnTo>
                  <a:lnTo>
                    <a:pt x="151672" y="3058508"/>
                  </a:lnTo>
                  <a:lnTo>
                    <a:pt x="151667" y="3051771"/>
                  </a:lnTo>
                  <a:lnTo>
                    <a:pt x="151659" y="3045034"/>
                  </a:lnTo>
                  <a:lnTo>
                    <a:pt x="151648" y="3038297"/>
                  </a:lnTo>
                  <a:lnTo>
                    <a:pt x="151636" y="3031560"/>
                  </a:lnTo>
                  <a:lnTo>
                    <a:pt x="151625" y="3024824"/>
                  </a:lnTo>
                  <a:lnTo>
                    <a:pt x="151614" y="3018087"/>
                  </a:lnTo>
                  <a:lnTo>
                    <a:pt x="151607" y="3011350"/>
                  </a:lnTo>
                  <a:lnTo>
                    <a:pt x="151602" y="3004613"/>
                  </a:lnTo>
                  <a:lnTo>
                    <a:pt x="151602" y="2997876"/>
                  </a:lnTo>
                  <a:lnTo>
                    <a:pt x="151608" y="2991140"/>
                  </a:lnTo>
                  <a:lnTo>
                    <a:pt x="151620" y="2984403"/>
                  </a:lnTo>
                  <a:lnTo>
                    <a:pt x="151639" y="2977666"/>
                  </a:lnTo>
                  <a:lnTo>
                    <a:pt x="151664" y="2970929"/>
                  </a:lnTo>
                  <a:lnTo>
                    <a:pt x="151696" y="2964192"/>
                  </a:lnTo>
                  <a:lnTo>
                    <a:pt x="151735" y="2957456"/>
                  </a:lnTo>
                  <a:lnTo>
                    <a:pt x="151781" y="2950719"/>
                  </a:lnTo>
                  <a:lnTo>
                    <a:pt x="151834" y="2943982"/>
                  </a:lnTo>
                  <a:lnTo>
                    <a:pt x="151893" y="2937245"/>
                  </a:lnTo>
                  <a:lnTo>
                    <a:pt x="151956" y="2930508"/>
                  </a:lnTo>
                  <a:lnTo>
                    <a:pt x="152024" y="2923772"/>
                  </a:lnTo>
                  <a:lnTo>
                    <a:pt x="152096" y="2917035"/>
                  </a:lnTo>
                  <a:lnTo>
                    <a:pt x="152170" y="2910298"/>
                  </a:lnTo>
                  <a:lnTo>
                    <a:pt x="152246" y="2903561"/>
                  </a:lnTo>
                  <a:lnTo>
                    <a:pt x="152322" y="2896824"/>
                  </a:lnTo>
                  <a:lnTo>
                    <a:pt x="152398" y="2890088"/>
                  </a:lnTo>
                  <a:lnTo>
                    <a:pt x="152472" y="2883351"/>
                  </a:lnTo>
                  <a:lnTo>
                    <a:pt x="152543" y="2876614"/>
                  </a:lnTo>
                  <a:lnTo>
                    <a:pt x="152611" y="2869877"/>
                  </a:lnTo>
                  <a:lnTo>
                    <a:pt x="152675" y="2863140"/>
                  </a:lnTo>
                  <a:lnTo>
                    <a:pt x="152733" y="2856404"/>
                  </a:lnTo>
                  <a:lnTo>
                    <a:pt x="152785" y="2849667"/>
                  </a:lnTo>
                  <a:lnTo>
                    <a:pt x="152829" y="2842930"/>
                  </a:lnTo>
                  <a:lnTo>
                    <a:pt x="152865" y="2836193"/>
                  </a:lnTo>
                  <a:lnTo>
                    <a:pt x="152894" y="2829456"/>
                  </a:lnTo>
                  <a:lnTo>
                    <a:pt x="152913" y="2822720"/>
                  </a:lnTo>
                  <a:lnTo>
                    <a:pt x="152924" y="2815983"/>
                  </a:lnTo>
                  <a:lnTo>
                    <a:pt x="152923" y="2809246"/>
                  </a:lnTo>
                  <a:lnTo>
                    <a:pt x="152911" y="2802509"/>
                  </a:lnTo>
                  <a:lnTo>
                    <a:pt x="152888" y="2795772"/>
                  </a:lnTo>
                  <a:lnTo>
                    <a:pt x="152854" y="2789036"/>
                  </a:lnTo>
                  <a:lnTo>
                    <a:pt x="152809" y="2782299"/>
                  </a:lnTo>
                  <a:lnTo>
                    <a:pt x="152753" y="2775562"/>
                  </a:lnTo>
                  <a:lnTo>
                    <a:pt x="152686" y="2768825"/>
                  </a:lnTo>
                  <a:lnTo>
                    <a:pt x="152605" y="2762088"/>
                  </a:lnTo>
                  <a:lnTo>
                    <a:pt x="152513" y="2755352"/>
                  </a:lnTo>
                  <a:lnTo>
                    <a:pt x="152411" y="2748615"/>
                  </a:lnTo>
                  <a:lnTo>
                    <a:pt x="152298" y="2741878"/>
                  </a:lnTo>
                  <a:lnTo>
                    <a:pt x="152175" y="2735141"/>
                  </a:lnTo>
                  <a:lnTo>
                    <a:pt x="152042" y="2728404"/>
                  </a:lnTo>
                  <a:lnTo>
                    <a:pt x="151901" y="2721668"/>
                  </a:lnTo>
                  <a:lnTo>
                    <a:pt x="151750" y="2714931"/>
                  </a:lnTo>
                  <a:lnTo>
                    <a:pt x="151591" y="2708194"/>
                  </a:lnTo>
                  <a:lnTo>
                    <a:pt x="151426" y="2701457"/>
                  </a:lnTo>
                  <a:lnTo>
                    <a:pt x="151255" y="2694720"/>
                  </a:lnTo>
                  <a:lnTo>
                    <a:pt x="151080" y="2687984"/>
                  </a:lnTo>
                  <a:lnTo>
                    <a:pt x="150900" y="2681247"/>
                  </a:lnTo>
                  <a:lnTo>
                    <a:pt x="150716" y="2674510"/>
                  </a:lnTo>
                  <a:lnTo>
                    <a:pt x="150529" y="2667773"/>
                  </a:lnTo>
                  <a:lnTo>
                    <a:pt x="150340" y="2661036"/>
                  </a:lnTo>
                  <a:lnTo>
                    <a:pt x="150149" y="2654300"/>
                  </a:lnTo>
                  <a:lnTo>
                    <a:pt x="149957" y="2647563"/>
                  </a:lnTo>
                  <a:lnTo>
                    <a:pt x="149764" y="2640826"/>
                  </a:lnTo>
                  <a:lnTo>
                    <a:pt x="149570" y="2634089"/>
                  </a:lnTo>
                  <a:lnTo>
                    <a:pt x="149375" y="2627352"/>
                  </a:lnTo>
                  <a:lnTo>
                    <a:pt x="149180" y="2620616"/>
                  </a:lnTo>
                  <a:lnTo>
                    <a:pt x="148984" y="2613879"/>
                  </a:lnTo>
                  <a:lnTo>
                    <a:pt x="148787" y="2607142"/>
                  </a:lnTo>
                  <a:lnTo>
                    <a:pt x="148588" y="2600405"/>
                  </a:lnTo>
                  <a:lnTo>
                    <a:pt x="148388" y="2593668"/>
                  </a:lnTo>
                  <a:lnTo>
                    <a:pt x="148187" y="2586932"/>
                  </a:lnTo>
                  <a:lnTo>
                    <a:pt x="147982" y="2580195"/>
                  </a:lnTo>
                  <a:lnTo>
                    <a:pt x="147776" y="2573458"/>
                  </a:lnTo>
                  <a:lnTo>
                    <a:pt x="147566" y="2566721"/>
                  </a:lnTo>
                  <a:lnTo>
                    <a:pt x="147353" y="2559984"/>
                  </a:lnTo>
                  <a:lnTo>
                    <a:pt x="147137" y="2553248"/>
                  </a:lnTo>
                  <a:lnTo>
                    <a:pt x="146918" y="2546511"/>
                  </a:lnTo>
                  <a:lnTo>
                    <a:pt x="146695" y="2539774"/>
                  </a:lnTo>
                  <a:lnTo>
                    <a:pt x="146468" y="2533037"/>
                  </a:lnTo>
                  <a:lnTo>
                    <a:pt x="146238" y="2526300"/>
                  </a:lnTo>
                  <a:lnTo>
                    <a:pt x="146005" y="2519564"/>
                  </a:lnTo>
                  <a:lnTo>
                    <a:pt x="145769" y="2512827"/>
                  </a:lnTo>
                  <a:lnTo>
                    <a:pt x="145530" y="2506090"/>
                  </a:lnTo>
                  <a:lnTo>
                    <a:pt x="145289" y="2499353"/>
                  </a:lnTo>
                  <a:lnTo>
                    <a:pt x="145045" y="2492616"/>
                  </a:lnTo>
                  <a:lnTo>
                    <a:pt x="144800" y="2485879"/>
                  </a:lnTo>
                  <a:lnTo>
                    <a:pt x="144553" y="2479143"/>
                  </a:lnTo>
                  <a:lnTo>
                    <a:pt x="144304" y="2472406"/>
                  </a:lnTo>
                  <a:lnTo>
                    <a:pt x="144054" y="2465669"/>
                  </a:lnTo>
                  <a:lnTo>
                    <a:pt x="143803" y="2458932"/>
                  </a:lnTo>
                  <a:lnTo>
                    <a:pt x="143550" y="2452195"/>
                  </a:lnTo>
                  <a:lnTo>
                    <a:pt x="143295" y="2445459"/>
                  </a:lnTo>
                  <a:lnTo>
                    <a:pt x="143037" y="2438722"/>
                  </a:lnTo>
                  <a:lnTo>
                    <a:pt x="142775" y="2431985"/>
                  </a:lnTo>
                  <a:lnTo>
                    <a:pt x="142510" y="2425248"/>
                  </a:lnTo>
                  <a:lnTo>
                    <a:pt x="142239" y="2418511"/>
                  </a:lnTo>
                  <a:lnTo>
                    <a:pt x="141963" y="2411775"/>
                  </a:lnTo>
                  <a:lnTo>
                    <a:pt x="141679" y="2405038"/>
                  </a:lnTo>
                  <a:lnTo>
                    <a:pt x="141385" y="2398301"/>
                  </a:lnTo>
                  <a:lnTo>
                    <a:pt x="141081" y="2391564"/>
                  </a:lnTo>
                  <a:lnTo>
                    <a:pt x="140765" y="2384827"/>
                  </a:lnTo>
                  <a:lnTo>
                    <a:pt x="140437" y="2378091"/>
                  </a:lnTo>
                  <a:lnTo>
                    <a:pt x="140095" y="2371354"/>
                  </a:lnTo>
                  <a:lnTo>
                    <a:pt x="139739" y="2364617"/>
                  </a:lnTo>
                  <a:lnTo>
                    <a:pt x="139367" y="2357880"/>
                  </a:lnTo>
                  <a:lnTo>
                    <a:pt x="138975" y="2351143"/>
                  </a:lnTo>
                  <a:lnTo>
                    <a:pt x="138567" y="2344407"/>
                  </a:lnTo>
                  <a:lnTo>
                    <a:pt x="138143" y="2337670"/>
                  </a:lnTo>
                  <a:lnTo>
                    <a:pt x="137702" y="2330933"/>
                  </a:lnTo>
                  <a:lnTo>
                    <a:pt x="137246" y="2324196"/>
                  </a:lnTo>
                  <a:lnTo>
                    <a:pt x="136775" y="2317459"/>
                  </a:lnTo>
                  <a:lnTo>
                    <a:pt x="136289" y="2310723"/>
                  </a:lnTo>
                  <a:lnTo>
                    <a:pt x="135789" y="2303986"/>
                  </a:lnTo>
                  <a:lnTo>
                    <a:pt x="135279" y="2297249"/>
                  </a:lnTo>
                  <a:lnTo>
                    <a:pt x="134761" y="2290512"/>
                  </a:lnTo>
                  <a:lnTo>
                    <a:pt x="134236" y="2283775"/>
                  </a:lnTo>
                  <a:lnTo>
                    <a:pt x="133706" y="2277039"/>
                  </a:lnTo>
                  <a:lnTo>
                    <a:pt x="133174" y="2270302"/>
                  </a:lnTo>
                  <a:lnTo>
                    <a:pt x="132641" y="2263565"/>
                  </a:lnTo>
                  <a:lnTo>
                    <a:pt x="132109" y="2256828"/>
                  </a:lnTo>
                  <a:lnTo>
                    <a:pt x="131581" y="2250091"/>
                  </a:lnTo>
                  <a:lnTo>
                    <a:pt x="131057" y="2243355"/>
                  </a:lnTo>
                  <a:lnTo>
                    <a:pt x="130538" y="2236618"/>
                  </a:lnTo>
                  <a:lnTo>
                    <a:pt x="130025" y="2229881"/>
                  </a:lnTo>
                  <a:lnTo>
                    <a:pt x="129519" y="2223144"/>
                  </a:lnTo>
                  <a:lnTo>
                    <a:pt x="129020" y="2216407"/>
                  </a:lnTo>
                  <a:lnTo>
                    <a:pt x="128527" y="2209671"/>
                  </a:lnTo>
                  <a:lnTo>
                    <a:pt x="128038" y="2202934"/>
                  </a:lnTo>
                  <a:lnTo>
                    <a:pt x="127554" y="2196197"/>
                  </a:lnTo>
                  <a:lnTo>
                    <a:pt x="127072" y="2189460"/>
                  </a:lnTo>
                  <a:lnTo>
                    <a:pt x="126590" y="2182723"/>
                  </a:lnTo>
                  <a:lnTo>
                    <a:pt x="126108" y="2175987"/>
                  </a:lnTo>
                  <a:lnTo>
                    <a:pt x="125623" y="2169250"/>
                  </a:lnTo>
                  <a:lnTo>
                    <a:pt x="125133" y="2162513"/>
                  </a:lnTo>
                  <a:lnTo>
                    <a:pt x="124636" y="2155776"/>
                  </a:lnTo>
                  <a:lnTo>
                    <a:pt x="124131" y="2149039"/>
                  </a:lnTo>
                  <a:lnTo>
                    <a:pt x="123617" y="2142303"/>
                  </a:lnTo>
                  <a:lnTo>
                    <a:pt x="123093" y="2135566"/>
                  </a:lnTo>
                  <a:lnTo>
                    <a:pt x="122557" y="2128829"/>
                  </a:lnTo>
                  <a:lnTo>
                    <a:pt x="122008" y="2122092"/>
                  </a:lnTo>
                  <a:lnTo>
                    <a:pt x="121446" y="2115355"/>
                  </a:lnTo>
                  <a:lnTo>
                    <a:pt x="120872" y="2108619"/>
                  </a:lnTo>
                  <a:lnTo>
                    <a:pt x="120287" y="2101882"/>
                  </a:lnTo>
                  <a:lnTo>
                    <a:pt x="119691" y="2095145"/>
                  </a:lnTo>
                  <a:lnTo>
                    <a:pt x="119084" y="2088408"/>
                  </a:lnTo>
                  <a:lnTo>
                    <a:pt x="118466" y="2081671"/>
                  </a:lnTo>
                  <a:lnTo>
                    <a:pt x="117838" y="2074935"/>
                  </a:lnTo>
                  <a:lnTo>
                    <a:pt x="117202" y="2068198"/>
                  </a:lnTo>
                  <a:lnTo>
                    <a:pt x="116557" y="2061461"/>
                  </a:lnTo>
                  <a:lnTo>
                    <a:pt x="115905" y="2054724"/>
                  </a:lnTo>
                  <a:lnTo>
                    <a:pt x="115245" y="2047987"/>
                  </a:lnTo>
                  <a:lnTo>
                    <a:pt x="114577" y="2041251"/>
                  </a:lnTo>
                  <a:lnTo>
                    <a:pt x="113899" y="2034514"/>
                  </a:lnTo>
                  <a:lnTo>
                    <a:pt x="113212" y="2027777"/>
                  </a:lnTo>
                  <a:lnTo>
                    <a:pt x="112516" y="2021040"/>
                  </a:lnTo>
                  <a:lnTo>
                    <a:pt x="111808" y="2014303"/>
                  </a:lnTo>
                  <a:lnTo>
                    <a:pt x="111089" y="2007567"/>
                  </a:lnTo>
                  <a:lnTo>
                    <a:pt x="110356" y="2000830"/>
                  </a:lnTo>
                  <a:lnTo>
                    <a:pt x="109609" y="1994093"/>
                  </a:lnTo>
                  <a:lnTo>
                    <a:pt x="108842" y="1987356"/>
                  </a:lnTo>
                  <a:lnTo>
                    <a:pt x="108058" y="1980619"/>
                  </a:lnTo>
                  <a:lnTo>
                    <a:pt x="107254" y="1973883"/>
                  </a:lnTo>
                  <a:lnTo>
                    <a:pt x="106431" y="1967146"/>
                  </a:lnTo>
                  <a:lnTo>
                    <a:pt x="105586" y="1960409"/>
                  </a:lnTo>
                  <a:lnTo>
                    <a:pt x="104719" y="1953672"/>
                  </a:lnTo>
                  <a:lnTo>
                    <a:pt x="103829" y="1946935"/>
                  </a:lnTo>
                  <a:lnTo>
                    <a:pt x="102911" y="1940199"/>
                  </a:lnTo>
                  <a:lnTo>
                    <a:pt x="101969" y="1933462"/>
                  </a:lnTo>
                  <a:lnTo>
                    <a:pt x="101003" y="1926725"/>
                  </a:lnTo>
                  <a:lnTo>
                    <a:pt x="100012" y="1919988"/>
                  </a:lnTo>
                  <a:lnTo>
                    <a:pt x="98997" y="1913251"/>
                  </a:lnTo>
                  <a:lnTo>
                    <a:pt x="97957" y="1906515"/>
                  </a:lnTo>
                  <a:lnTo>
                    <a:pt x="96890" y="1899778"/>
                  </a:lnTo>
                  <a:lnTo>
                    <a:pt x="95797" y="1893041"/>
                  </a:lnTo>
                  <a:lnTo>
                    <a:pt x="94680" y="1886304"/>
                  </a:lnTo>
                  <a:lnTo>
                    <a:pt x="93539" y="1879567"/>
                  </a:lnTo>
                  <a:lnTo>
                    <a:pt x="92374" y="1872830"/>
                  </a:lnTo>
                  <a:lnTo>
                    <a:pt x="91187" y="1866094"/>
                  </a:lnTo>
                  <a:lnTo>
                    <a:pt x="89976" y="1859357"/>
                  </a:lnTo>
                  <a:lnTo>
                    <a:pt x="88739" y="1852620"/>
                  </a:lnTo>
                  <a:lnTo>
                    <a:pt x="87479" y="1845883"/>
                  </a:lnTo>
                  <a:lnTo>
                    <a:pt x="86196" y="1839146"/>
                  </a:lnTo>
                  <a:lnTo>
                    <a:pt x="84892" y="1832410"/>
                  </a:lnTo>
                  <a:lnTo>
                    <a:pt x="83566" y="1825673"/>
                  </a:lnTo>
                  <a:lnTo>
                    <a:pt x="82220" y="1818936"/>
                  </a:lnTo>
                  <a:lnTo>
                    <a:pt x="80852" y="1812199"/>
                  </a:lnTo>
                  <a:lnTo>
                    <a:pt x="79461" y="1805462"/>
                  </a:lnTo>
                  <a:lnTo>
                    <a:pt x="78050" y="1798726"/>
                  </a:lnTo>
                  <a:lnTo>
                    <a:pt x="76621" y="1791989"/>
                  </a:lnTo>
                  <a:lnTo>
                    <a:pt x="75174" y="1785252"/>
                  </a:lnTo>
                  <a:lnTo>
                    <a:pt x="73711" y="1778515"/>
                  </a:lnTo>
                  <a:lnTo>
                    <a:pt x="72232" y="1771778"/>
                  </a:lnTo>
                  <a:lnTo>
                    <a:pt x="70738" y="1765042"/>
                  </a:lnTo>
                  <a:lnTo>
                    <a:pt x="69229" y="1758305"/>
                  </a:lnTo>
                  <a:lnTo>
                    <a:pt x="67709" y="1751568"/>
                  </a:lnTo>
                  <a:lnTo>
                    <a:pt x="66180" y="1744831"/>
                  </a:lnTo>
                  <a:lnTo>
                    <a:pt x="64643" y="1738094"/>
                  </a:lnTo>
                  <a:lnTo>
                    <a:pt x="63099" y="1731358"/>
                  </a:lnTo>
                  <a:lnTo>
                    <a:pt x="61550" y="1724621"/>
                  </a:lnTo>
                  <a:lnTo>
                    <a:pt x="59997" y="1717884"/>
                  </a:lnTo>
                  <a:lnTo>
                    <a:pt x="58440" y="1711147"/>
                  </a:lnTo>
                  <a:lnTo>
                    <a:pt x="56883" y="1704410"/>
                  </a:lnTo>
                  <a:lnTo>
                    <a:pt x="55325" y="1697674"/>
                  </a:lnTo>
                  <a:lnTo>
                    <a:pt x="53767" y="1690937"/>
                  </a:lnTo>
                  <a:lnTo>
                    <a:pt x="52211" y="1684200"/>
                  </a:lnTo>
                  <a:lnTo>
                    <a:pt x="50655" y="1677463"/>
                  </a:lnTo>
                  <a:lnTo>
                    <a:pt x="49103" y="1670726"/>
                  </a:lnTo>
                  <a:lnTo>
                    <a:pt x="47553" y="1663990"/>
                  </a:lnTo>
                  <a:lnTo>
                    <a:pt x="46008" y="1657253"/>
                  </a:lnTo>
                  <a:lnTo>
                    <a:pt x="44467" y="1650516"/>
                  </a:lnTo>
                  <a:lnTo>
                    <a:pt x="42933" y="1643779"/>
                  </a:lnTo>
                  <a:lnTo>
                    <a:pt x="41406" y="1637042"/>
                  </a:lnTo>
                  <a:lnTo>
                    <a:pt x="39889" y="1630306"/>
                  </a:lnTo>
                  <a:lnTo>
                    <a:pt x="38388" y="1623569"/>
                  </a:lnTo>
                  <a:lnTo>
                    <a:pt x="36902" y="1616832"/>
                  </a:lnTo>
                  <a:lnTo>
                    <a:pt x="35435" y="1610095"/>
                  </a:lnTo>
                  <a:lnTo>
                    <a:pt x="33991" y="1603358"/>
                  </a:lnTo>
                  <a:lnTo>
                    <a:pt x="32573" y="1596622"/>
                  </a:lnTo>
                  <a:lnTo>
                    <a:pt x="31184" y="1589885"/>
                  </a:lnTo>
                  <a:lnTo>
                    <a:pt x="29831" y="1583148"/>
                  </a:lnTo>
                  <a:lnTo>
                    <a:pt x="28523" y="1576411"/>
                  </a:lnTo>
                  <a:lnTo>
                    <a:pt x="27257" y="1569674"/>
                  </a:lnTo>
                  <a:lnTo>
                    <a:pt x="26035" y="1562938"/>
                  </a:lnTo>
                  <a:lnTo>
                    <a:pt x="24861" y="1556201"/>
                  </a:lnTo>
                  <a:lnTo>
                    <a:pt x="23736" y="1549464"/>
                  </a:lnTo>
                  <a:lnTo>
                    <a:pt x="22660" y="1542727"/>
                  </a:lnTo>
                  <a:lnTo>
                    <a:pt x="21640" y="1535990"/>
                  </a:lnTo>
                  <a:lnTo>
                    <a:pt x="20674" y="1529254"/>
                  </a:lnTo>
                  <a:lnTo>
                    <a:pt x="19754" y="1522517"/>
                  </a:lnTo>
                  <a:lnTo>
                    <a:pt x="18877" y="1515780"/>
                  </a:lnTo>
                  <a:lnTo>
                    <a:pt x="18041" y="1509043"/>
                  </a:lnTo>
                  <a:lnTo>
                    <a:pt x="17239" y="1502306"/>
                  </a:lnTo>
                  <a:lnTo>
                    <a:pt x="16469" y="1495570"/>
                  </a:lnTo>
                  <a:lnTo>
                    <a:pt x="15727" y="1488833"/>
                  </a:lnTo>
                  <a:lnTo>
                    <a:pt x="15004" y="1482096"/>
                  </a:lnTo>
                  <a:lnTo>
                    <a:pt x="14292" y="1475359"/>
                  </a:lnTo>
                  <a:lnTo>
                    <a:pt x="13587" y="1468622"/>
                  </a:lnTo>
                  <a:lnTo>
                    <a:pt x="12885" y="1461886"/>
                  </a:lnTo>
                  <a:lnTo>
                    <a:pt x="12181" y="1455149"/>
                  </a:lnTo>
                  <a:lnTo>
                    <a:pt x="11472" y="1448412"/>
                  </a:lnTo>
                  <a:lnTo>
                    <a:pt x="10753" y="1441675"/>
                  </a:lnTo>
                  <a:lnTo>
                    <a:pt x="10025" y="1434938"/>
                  </a:lnTo>
                  <a:lnTo>
                    <a:pt x="9288" y="1428202"/>
                  </a:lnTo>
                  <a:lnTo>
                    <a:pt x="8545" y="1421465"/>
                  </a:lnTo>
                  <a:lnTo>
                    <a:pt x="7797" y="1414728"/>
                  </a:lnTo>
                  <a:lnTo>
                    <a:pt x="7048" y="1407991"/>
                  </a:lnTo>
                  <a:lnTo>
                    <a:pt x="6303" y="1401254"/>
                  </a:lnTo>
                  <a:lnTo>
                    <a:pt x="5570" y="1394518"/>
                  </a:lnTo>
                  <a:lnTo>
                    <a:pt x="4854" y="1387781"/>
                  </a:lnTo>
                  <a:lnTo>
                    <a:pt x="4163" y="1381044"/>
                  </a:lnTo>
                  <a:lnTo>
                    <a:pt x="3502" y="1374307"/>
                  </a:lnTo>
                  <a:lnTo>
                    <a:pt x="2879" y="1367570"/>
                  </a:lnTo>
                  <a:lnTo>
                    <a:pt x="2299" y="1360834"/>
                  </a:lnTo>
                  <a:lnTo>
                    <a:pt x="1775" y="1354097"/>
                  </a:lnTo>
                  <a:lnTo>
                    <a:pt x="1315" y="1347360"/>
                  </a:lnTo>
                  <a:lnTo>
                    <a:pt x="917" y="1340623"/>
                  </a:lnTo>
                  <a:lnTo>
                    <a:pt x="586" y="1333886"/>
                  </a:lnTo>
                  <a:lnTo>
                    <a:pt x="325" y="1327150"/>
                  </a:lnTo>
                  <a:lnTo>
                    <a:pt x="138" y="1320413"/>
                  </a:lnTo>
                  <a:lnTo>
                    <a:pt x="24" y="1313676"/>
                  </a:lnTo>
                  <a:lnTo>
                    <a:pt x="0" y="1306939"/>
                  </a:lnTo>
                  <a:lnTo>
                    <a:pt x="55" y="1300202"/>
                  </a:lnTo>
                  <a:lnTo>
                    <a:pt x="188" y="1293466"/>
                  </a:lnTo>
                  <a:lnTo>
                    <a:pt x="396" y="1286729"/>
                  </a:lnTo>
                  <a:lnTo>
                    <a:pt x="679" y="1279992"/>
                  </a:lnTo>
                  <a:lnTo>
                    <a:pt x="1036" y="1273255"/>
                  </a:lnTo>
                  <a:lnTo>
                    <a:pt x="1464" y="1266518"/>
                  </a:lnTo>
                  <a:lnTo>
                    <a:pt x="1977" y="1259782"/>
                  </a:lnTo>
                  <a:lnTo>
                    <a:pt x="2556" y="1253045"/>
                  </a:lnTo>
                  <a:lnTo>
                    <a:pt x="3199" y="1246308"/>
                  </a:lnTo>
                  <a:lnTo>
                    <a:pt x="3903" y="1239571"/>
                  </a:lnTo>
                  <a:lnTo>
                    <a:pt x="4667" y="1232834"/>
                  </a:lnTo>
                  <a:lnTo>
                    <a:pt x="5486" y="1226097"/>
                  </a:lnTo>
                  <a:lnTo>
                    <a:pt x="6360" y="1219361"/>
                  </a:lnTo>
                  <a:lnTo>
                    <a:pt x="7290" y="1212624"/>
                  </a:lnTo>
                  <a:lnTo>
                    <a:pt x="8263" y="1205887"/>
                  </a:lnTo>
                  <a:lnTo>
                    <a:pt x="9276" y="1199150"/>
                  </a:lnTo>
                  <a:lnTo>
                    <a:pt x="10325" y="1192413"/>
                  </a:lnTo>
                  <a:lnTo>
                    <a:pt x="11407" y="1185677"/>
                  </a:lnTo>
                  <a:lnTo>
                    <a:pt x="12516" y="1178940"/>
                  </a:lnTo>
                  <a:lnTo>
                    <a:pt x="13653" y="1172203"/>
                  </a:lnTo>
                  <a:lnTo>
                    <a:pt x="14813" y="1165466"/>
                  </a:lnTo>
                  <a:lnTo>
                    <a:pt x="15989" y="1158729"/>
                  </a:lnTo>
                  <a:lnTo>
                    <a:pt x="17181" y="1151993"/>
                  </a:lnTo>
                  <a:lnTo>
                    <a:pt x="18386" y="1145256"/>
                  </a:lnTo>
                  <a:lnTo>
                    <a:pt x="19603" y="1138519"/>
                  </a:lnTo>
                  <a:lnTo>
                    <a:pt x="20831" y="1131782"/>
                  </a:lnTo>
                  <a:lnTo>
                    <a:pt x="22073" y="1125045"/>
                  </a:lnTo>
                  <a:lnTo>
                    <a:pt x="23329" y="1118309"/>
                  </a:lnTo>
                  <a:lnTo>
                    <a:pt x="24599" y="1111572"/>
                  </a:lnTo>
                  <a:lnTo>
                    <a:pt x="25885" y="1104835"/>
                  </a:lnTo>
                  <a:lnTo>
                    <a:pt x="27190" y="1098098"/>
                  </a:lnTo>
                  <a:lnTo>
                    <a:pt x="28516" y="1091361"/>
                  </a:lnTo>
                  <a:lnTo>
                    <a:pt x="29865" y="1084625"/>
                  </a:lnTo>
                  <a:lnTo>
                    <a:pt x="31247" y="1077888"/>
                  </a:lnTo>
                  <a:lnTo>
                    <a:pt x="32657" y="1071151"/>
                  </a:lnTo>
                  <a:lnTo>
                    <a:pt x="34097" y="1064414"/>
                  </a:lnTo>
                  <a:lnTo>
                    <a:pt x="35569" y="1057677"/>
                  </a:lnTo>
                  <a:lnTo>
                    <a:pt x="37074" y="1050941"/>
                  </a:lnTo>
                  <a:lnTo>
                    <a:pt x="38611" y="1044204"/>
                  </a:lnTo>
                  <a:lnTo>
                    <a:pt x="40182" y="1037467"/>
                  </a:lnTo>
                  <a:lnTo>
                    <a:pt x="41788" y="1030730"/>
                  </a:lnTo>
                  <a:lnTo>
                    <a:pt x="43423" y="1023993"/>
                  </a:lnTo>
                  <a:lnTo>
                    <a:pt x="45084" y="1017257"/>
                  </a:lnTo>
                  <a:lnTo>
                    <a:pt x="46769" y="1010520"/>
                  </a:lnTo>
                  <a:lnTo>
                    <a:pt x="48476" y="1003783"/>
                  </a:lnTo>
                  <a:lnTo>
                    <a:pt x="50201" y="997046"/>
                  </a:lnTo>
                  <a:lnTo>
                    <a:pt x="51943" y="990309"/>
                  </a:lnTo>
                  <a:lnTo>
                    <a:pt x="53700" y="983573"/>
                  </a:lnTo>
                  <a:lnTo>
                    <a:pt x="55466" y="976836"/>
                  </a:lnTo>
                  <a:lnTo>
                    <a:pt x="57241" y="970099"/>
                  </a:lnTo>
                  <a:lnTo>
                    <a:pt x="59021" y="963362"/>
                  </a:lnTo>
                  <a:lnTo>
                    <a:pt x="60807" y="956625"/>
                  </a:lnTo>
                  <a:lnTo>
                    <a:pt x="62598" y="949889"/>
                  </a:lnTo>
                  <a:lnTo>
                    <a:pt x="64392" y="943152"/>
                  </a:lnTo>
                  <a:lnTo>
                    <a:pt x="66189" y="936415"/>
                  </a:lnTo>
                  <a:lnTo>
                    <a:pt x="67989" y="929678"/>
                  </a:lnTo>
                  <a:lnTo>
                    <a:pt x="69792" y="922941"/>
                  </a:lnTo>
                  <a:lnTo>
                    <a:pt x="71598" y="916205"/>
                  </a:lnTo>
                  <a:lnTo>
                    <a:pt x="73407" y="909468"/>
                  </a:lnTo>
                  <a:lnTo>
                    <a:pt x="75219" y="902731"/>
                  </a:lnTo>
                  <a:lnTo>
                    <a:pt x="77036" y="895994"/>
                  </a:lnTo>
                  <a:lnTo>
                    <a:pt x="78855" y="889257"/>
                  </a:lnTo>
                  <a:lnTo>
                    <a:pt x="80677" y="882521"/>
                  </a:lnTo>
                  <a:lnTo>
                    <a:pt x="82501" y="875784"/>
                  </a:lnTo>
                  <a:lnTo>
                    <a:pt x="84326" y="869047"/>
                  </a:lnTo>
                  <a:lnTo>
                    <a:pt x="86152" y="862310"/>
                  </a:lnTo>
                  <a:lnTo>
                    <a:pt x="87977" y="855573"/>
                  </a:lnTo>
                  <a:lnTo>
                    <a:pt x="89800" y="848837"/>
                  </a:lnTo>
                  <a:lnTo>
                    <a:pt x="91620" y="842100"/>
                  </a:lnTo>
                  <a:lnTo>
                    <a:pt x="93436" y="835363"/>
                  </a:lnTo>
                  <a:lnTo>
                    <a:pt x="95246" y="828626"/>
                  </a:lnTo>
                  <a:lnTo>
                    <a:pt x="97049" y="821889"/>
                  </a:lnTo>
                  <a:lnTo>
                    <a:pt x="98844" y="815153"/>
                  </a:lnTo>
                  <a:lnTo>
                    <a:pt x="100630" y="808416"/>
                  </a:lnTo>
                  <a:lnTo>
                    <a:pt x="102405" y="801679"/>
                  </a:lnTo>
                  <a:lnTo>
                    <a:pt x="104169" y="794942"/>
                  </a:lnTo>
                  <a:lnTo>
                    <a:pt x="105923" y="788205"/>
                  </a:lnTo>
                  <a:lnTo>
                    <a:pt x="107665" y="781469"/>
                  </a:lnTo>
                  <a:lnTo>
                    <a:pt x="109395" y="774732"/>
                  </a:lnTo>
                  <a:lnTo>
                    <a:pt x="111113" y="767995"/>
                  </a:lnTo>
                  <a:lnTo>
                    <a:pt x="112818" y="761258"/>
                  </a:lnTo>
                  <a:lnTo>
                    <a:pt x="114510" y="754521"/>
                  </a:lnTo>
                  <a:lnTo>
                    <a:pt x="116189" y="747785"/>
                  </a:lnTo>
                  <a:lnTo>
                    <a:pt x="117856" y="741048"/>
                  </a:lnTo>
                  <a:lnTo>
                    <a:pt x="119509" y="734311"/>
                  </a:lnTo>
                  <a:lnTo>
                    <a:pt x="121150" y="727574"/>
                  </a:lnTo>
                  <a:lnTo>
                    <a:pt x="122776" y="720837"/>
                  </a:lnTo>
                  <a:lnTo>
                    <a:pt x="124384" y="714101"/>
                  </a:lnTo>
                  <a:lnTo>
                    <a:pt x="125976" y="707364"/>
                  </a:lnTo>
                  <a:lnTo>
                    <a:pt x="127550" y="700627"/>
                  </a:lnTo>
                  <a:lnTo>
                    <a:pt x="129105" y="693890"/>
                  </a:lnTo>
                  <a:lnTo>
                    <a:pt x="130640" y="687153"/>
                  </a:lnTo>
                  <a:lnTo>
                    <a:pt x="132153" y="680417"/>
                  </a:lnTo>
                  <a:lnTo>
                    <a:pt x="133641" y="673680"/>
                  </a:lnTo>
                  <a:lnTo>
                    <a:pt x="135098" y="666943"/>
                  </a:lnTo>
                  <a:lnTo>
                    <a:pt x="136527" y="660206"/>
                  </a:lnTo>
                  <a:lnTo>
                    <a:pt x="137925" y="653469"/>
                  </a:lnTo>
                  <a:lnTo>
                    <a:pt x="139291" y="646733"/>
                  </a:lnTo>
                  <a:lnTo>
                    <a:pt x="140623" y="639996"/>
                  </a:lnTo>
                  <a:lnTo>
                    <a:pt x="141919" y="633259"/>
                  </a:lnTo>
                  <a:lnTo>
                    <a:pt x="143174" y="626522"/>
                  </a:lnTo>
                  <a:lnTo>
                    <a:pt x="144387" y="619785"/>
                  </a:lnTo>
                  <a:lnTo>
                    <a:pt x="145559" y="613048"/>
                  </a:lnTo>
                  <a:lnTo>
                    <a:pt x="146690" y="606312"/>
                  </a:lnTo>
                  <a:lnTo>
                    <a:pt x="147780" y="599575"/>
                  </a:lnTo>
                  <a:lnTo>
                    <a:pt x="148828" y="592838"/>
                  </a:lnTo>
                  <a:lnTo>
                    <a:pt x="149835" y="586101"/>
                  </a:lnTo>
                  <a:lnTo>
                    <a:pt x="150793" y="579364"/>
                  </a:lnTo>
                  <a:lnTo>
                    <a:pt x="151708" y="572628"/>
                  </a:lnTo>
                  <a:lnTo>
                    <a:pt x="152583" y="565891"/>
                  </a:lnTo>
                  <a:lnTo>
                    <a:pt x="153418" y="559154"/>
                  </a:lnTo>
                  <a:lnTo>
                    <a:pt x="154214" y="552417"/>
                  </a:lnTo>
                  <a:lnTo>
                    <a:pt x="154973" y="545680"/>
                  </a:lnTo>
                  <a:lnTo>
                    <a:pt x="155695" y="538944"/>
                  </a:lnTo>
                  <a:lnTo>
                    <a:pt x="156376" y="532207"/>
                  </a:lnTo>
                  <a:lnTo>
                    <a:pt x="157024" y="525470"/>
                  </a:lnTo>
                  <a:lnTo>
                    <a:pt x="157642" y="518733"/>
                  </a:lnTo>
                  <a:lnTo>
                    <a:pt x="158230" y="511996"/>
                  </a:lnTo>
                  <a:lnTo>
                    <a:pt x="158790" y="505260"/>
                  </a:lnTo>
                  <a:lnTo>
                    <a:pt x="159325" y="498523"/>
                  </a:lnTo>
                  <a:lnTo>
                    <a:pt x="159833" y="491786"/>
                  </a:lnTo>
                  <a:lnTo>
                    <a:pt x="160316" y="485049"/>
                  </a:lnTo>
                  <a:lnTo>
                    <a:pt x="160779" y="478312"/>
                  </a:lnTo>
                  <a:lnTo>
                    <a:pt x="161223" y="471576"/>
                  </a:lnTo>
                  <a:lnTo>
                    <a:pt x="161649" y="464839"/>
                  </a:lnTo>
                  <a:lnTo>
                    <a:pt x="162058" y="458102"/>
                  </a:lnTo>
                  <a:lnTo>
                    <a:pt x="162452" y="451365"/>
                  </a:lnTo>
                  <a:lnTo>
                    <a:pt x="162831" y="444628"/>
                  </a:lnTo>
                  <a:lnTo>
                    <a:pt x="163195" y="437892"/>
                  </a:lnTo>
                  <a:lnTo>
                    <a:pt x="163547" y="431155"/>
                  </a:lnTo>
                  <a:lnTo>
                    <a:pt x="163888" y="424418"/>
                  </a:lnTo>
                  <a:lnTo>
                    <a:pt x="164219" y="417681"/>
                  </a:lnTo>
                  <a:lnTo>
                    <a:pt x="164539" y="410944"/>
                  </a:lnTo>
                  <a:lnTo>
                    <a:pt x="164850" y="404208"/>
                  </a:lnTo>
                  <a:lnTo>
                    <a:pt x="165149" y="397471"/>
                  </a:lnTo>
                  <a:lnTo>
                    <a:pt x="165440" y="390734"/>
                  </a:lnTo>
                  <a:lnTo>
                    <a:pt x="165722" y="383997"/>
                  </a:lnTo>
                  <a:lnTo>
                    <a:pt x="165996" y="377260"/>
                  </a:lnTo>
                  <a:lnTo>
                    <a:pt x="166261" y="370524"/>
                  </a:lnTo>
                  <a:lnTo>
                    <a:pt x="166518" y="363787"/>
                  </a:lnTo>
                  <a:lnTo>
                    <a:pt x="166767" y="357050"/>
                  </a:lnTo>
                  <a:lnTo>
                    <a:pt x="167007" y="350313"/>
                  </a:lnTo>
                  <a:lnTo>
                    <a:pt x="167238" y="343576"/>
                  </a:lnTo>
                  <a:lnTo>
                    <a:pt x="167462" y="336840"/>
                  </a:lnTo>
                  <a:lnTo>
                    <a:pt x="167677" y="330103"/>
                  </a:lnTo>
                  <a:lnTo>
                    <a:pt x="167884" y="323366"/>
                  </a:lnTo>
                  <a:lnTo>
                    <a:pt x="168084" y="316629"/>
                  </a:lnTo>
                  <a:lnTo>
                    <a:pt x="168274" y="309892"/>
                  </a:lnTo>
                  <a:lnTo>
                    <a:pt x="168456" y="303156"/>
                  </a:lnTo>
                  <a:lnTo>
                    <a:pt x="168629" y="296419"/>
                  </a:lnTo>
                  <a:lnTo>
                    <a:pt x="168794" y="289682"/>
                  </a:lnTo>
                  <a:lnTo>
                    <a:pt x="168951" y="282945"/>
                  </a:lnTo>
                  <a:lnTo>
                    <a:pt x="169101" y="276208"/>
                  </a:lnTo>
                  <a:lnTo>
                    <a:pt x="169242" y="269472"/>
                  </a:lnTo>
                  <a:lnTo>
                    <a:pt x="169376" y="262735"/>
                  </a:lnTo>
                  <a:lnTo>
                    <a:pt x="169501" y="255998"/>
                  </a:lnTo>
                  <a:lnTo>
                    <a:pt x="169620" y="249261"/>
                  </a:lnTo>
                  <a:lnTo>
                    <a:pt x="169732" y="242524"/>
                  </a:lnTo>
                  <a:lnTo>
                    <a:pt x="169839" y="235788"/>
                  </a:lnTo>
                  <a:lnTo>
                    <a:pt x="169939" y="229051"/>
                  </a:lnTo>
                  <a:lnTo>
                    <a:pt x="170034" y="222314"/>
                  </a:lnTo>
                  <a:lnTo>
                    <a:pt x="170123" y="215577"/>
                  </a:lnTo>
                  <a:lnTo>
                    <a:pt x="170208" y="208840"/>
                  </a:lnTo>
                  <a:lnTo>
                    <a:pt x="170288" y="202104"/>
                  </a:lnTo>
                  <a:lnTo>
                    <a:pt x="170365" y="195367"/>
                  </a:lnTo>
                  <a:lnTo>
                    <a:pt x="170438" y="188630"/>
                  </a:lnTo>
                  <a:lnTo>
                    <a:pt x="170508" y="181893"/>
                  </a:lnTo>
                  <a:lnTo>
                    <a:pt x="170574" y="175156"/>
                  </a:lnTo>
                  <a:lnTo>
                    <a:pt x="170638" y="168420"/>
                  </a:lnTo>
                  <a:lnTo>
                    <a:pt x="170699" y="161683"/>
                  </a:lnTo>
                  <a:lnTo>
                    <a:pt x="170757" y="154946"/>
                  </a:lnTo>
                  <a:lnTo>
                    <a:pt x="170813" y="148209"/>
                  </a:lnTo>
                  <a:lnTo>
                    <a:pt x="170867" y="141472"/>
                  </a:lnTo>
                  <a:lnTo>
                    <a:pt x="170918" y="134736"/>
                  </a:lnTo>
                  <a:lnTo>
                    <a:pt x="170967" y="127999"/>
                  </a:lnTo>
                  <a:lnTo>
                    <a:pt x="171014" y="121262"/>
                  </a:lnTo>
                  <a:lnTo>
                    <a:pt x="171058" y="114525"/>
                  </a:lnTo>
                  <a:lnTo>
                    <a:pt x="171100" y="107788"/>
                  </a:lnTo>
                  <a:lnTo>
                    <a:pt x="171139" y="101052"/>
                  </a:lnTo>
                  <a:lnTo>
                    <a:pt x="171177" y="94315"/>
                  </a:lnTo>
                  <a:lnTo>
                    <a:pt x="171212" y="87578"/>
                  </a:lnTo>
                  <a:lnTo>
                    <a:pt x="171245" y="80841"/>
                  </a:lnTo>
                  <a:lnTo>
                    <a:pt x="171276" y="74104"/>
                  </a:lnTo>
                  <a:lnTo>
                    <a:pt x="171305" y="67368"/>
                  </a:lnTo>
                  <a:lnTo>
                    <a:pt x="171332" y="60631"/>
                  </a:lnTo>
                  <a:lnTo>
                    <a:pt x="171358" y="53894"/>
                  </a:lnTo>
                  <a:lnTo>
                    <a:pt x="171382" y="47157"/>
                  </a:lnTo>
                  <a:lnTo>
                    <a:pt x="171404" y="40420"/>
                  </a:lnTo>
                  <a:lnTo>
                    <a:pt x="171426" y="33684"/>
                  </a:lnTo>
                  <a:lnTo>
                    <a:pt x="171446" y="26947"/>
                  </a:lnTo>
                  <a:lnTo>
                    <a:pt x="171465" y="20210"/>
                  </a:lnTo>
                  <a:lnTo>
                    <a:pt x="171484" y="13473"/>
                  </a:lnTo>
                  <a:lnTo>
                    <a:pt x="171501" y="6736"/>
                  </a:lnTo>
                  <a:lnTo>
                    <a:pt x="171518" y="0"/>
                  </a:lnTo>
                  <a:lnTo>
                    <a:pt x="171933" y="0"/>
                  </a:lnTo>
                  <a:lnTo>
                    <a:pt x="171950" y="6736"/>
                  </a:lnTo>
                  <a:lnTo>
                    <a:pt x="171968" y="13473"/>
                  </a:lnTo>
                  <a:lnTo>
                    <a:pt x="171986" y="20210"/>
                  </a:lnTo>
                  <a:lnTo>
                    <a:pt x="172005" y="26947"/>
                  </a:lnTo>
                  <a:lnTo>
                    <a:pt x="172025" y="33684"/>
                  </a:lnTo>
                  <a:lnTo>
                    <a:pt x="172047" y="40420"/>
                  </a:lnTo>
                  <a:lnTo>
                    <a:pt x="172069" y="47157"/>
                  </a:lnTo>
                  <a:lnTo>
                    <a:pt x="172094" y="53894"/>
                  </a:lnTo>
                  <a:lnTo>
                    <a:pt x="172119" y="60631"/>
                  </a:lnTo>
                  <a:lnTo>
                    <a:pt x="172147" y="67368"/>
                  </a:lnTo>
                  <a:lnTo>
                    <a:pt x="172176" y="74104"/>
                  </a:lnTo>
                  <a:lnTo>
                    <a:pt x="172206" y="80841"/>
                  </a:lnTo>
                  <a:lnTo>
                    <a:pt x="172239" y="87578"/>
                  </a:lnTo>
                  <a:lnTo>
                    <a:pt x="172275" y="94315"/>
                  </a:lnTo>
                  <a:lnTo>
                    <a:pt x="172312" y="101052"/>
                  </a:lnTo>
                  <a:lnTo>
                    <a:pt x="172352" y="107788"/>
                  </a:lnTo>
                  <a:lnTo>
                    <a:pt x="172393" y="114525"/>
                  </a:lnTo>
                  <a:lnTo>
                    <a:pt x="172437" y="121262"/>
                  </a:lnTo>
                  <a:lnTo>
                    <a:pt x="172484" y="127999"/>
                  </a:lnTo>
                  <a:lnTo>
                    <a:pt x="172533" y="134736"/>
                  </a:lnTo>
                  <a:lnTo>
                    <a:pt x="172584" y="141472"/>
                  </a:lnTo>
                  <a:lnTo>
                    <a:pt x="172638" y="148209"/>
                  </a:lnTo>
                  <a:lnTo>
                    <a:pt x="172694" y="154946"/>
                  </a:lnTo>
                  <a:lnTo>
                    <a:pt x="172752" y="161683"/>
                  </a:lnTo>
                  <a:lnTo>
                    <a:pt x="172813" y="168420"/>
                  </a:lnTo>
                  <a:lnTo>
                    <a:pt x="172877" y="175156"/>
                  </a:lnTo>
                  <a:lnTo>
                    <a:pt x="172944" y="181893"/>
                  </a:lnTo>
                  <a:lnTo>
                    <a:pt x="173014" y="188630"/>
                  </a:lnTo>
                  <a:lnTo>
                    <a:pt x="173087" y="195367"/>
                  </a:lnTo>
                  <a:lnTo>
                    <a:pt x="173163" y="202104"/>
                  </a:lnTo>
                  <a:lnTo>
                    <a:pt x="173244" y="208840"/>
                  </a:lnTo>
                  <a:lnTo>
                    <a:pt x="173328" y="215577"/>
                  </a:lnTo>
                  <a:lnTo>
                    <a:pt x="173417" y="222314"/>
                  </a:lnTo>
                  <a:lnTo>
                    <a:pt x="173512" y="229051"/>
                  </a:lnTo>
                  <a:lnTo>
                    <a:pt x="173613" y="235788"/>
                  </a:lnTo>
                  <a:lnTo>
                    <a:pt x="173719" y="242524"/>
                  </a:lnTo>
                  <a:lnTo>
                    <a:pt x="173831" y="249261"/>
                  </a:lnTo>
                  <a:lnTo>
                    <a:pt x="173950" y="255998"/>
                  </a:lnTo>
                  <a:lnTo>
                    <a:pt x="174075" y="262735"/>
                  </a:lnTo>
                  <a:lnTo>
                    <a:pt x="174209" y="269472"/>
                  </a:lnTo>
                  <a:lnTo>
                    <a:pt x="174351" y="276208"/>
                  </a:lnTo>
                  <a:lnTo>
                    <a:pt x="174500" y="282945"/>
                  </a:lnTo>
                  <a:lnTo>
                    <a:pt x="174657" y="289682"/>
                  </a:lnTo>
                  <a:lnTo>
                    <a:pt x="174822" y="296419"/>
                  </a:lnTo>
                  <a:lnTo>
                    <a:pt x="174996" y="303156"/>
                  </a:lnTo>
                  <a:lnTo>
                    <a:pt x="175177" y="309892"/>
                  </a:lnTo>
                  <a:lnTo>
                    <a:pt x="175368" y="316629"/>
                  </a:lnTo>
                  <a:lnTo>
                    <a:pt x="175567" y="323366"/>
                  </a:lnTo>
                  <a:lnTo>
                    <a:pt x="175774" y="330103"/>
                  </a:lnTo>
                  <a:lnTo>
                    <a:pt x="175990" y="336840"/>
                  </a:lnTo>
                  <a:lnTo>
                    <a:pt x="176213" y="343576"/>
                  </a:lnTo>
                  <a:lnTo>
                    <a:pt x="176444" y="350313"/>
                  </a:lnTo>
                  <a:lnTo>
                    <a:pt x="176684" y="357050"/>
                  </a:lnTo>
                  <a:lnTo>
                    <a:pt x="176933" y="363787"/>
                  </a:lnTo>
                  <a:lnTo>
                    <a:pt x="177190" y="370524"/>
                  </a:lnTo>
                  <a:lnTo>
                    <a:pt x="177456" y="377260"/>
                  </a:lnTo>
                  <a:lnTo>
                    <a:pt x="177729" y="383997"/>
                  </a:lnTo>
                  <a:lnTo>
                    <a:pt x="178011" y="390734"/>
                  </a:lnTo>
                  <a:lnTo>
                    <a:pt x="178302" y="397471"/>
                  </a:lnTo>
                  <a:lnTo>
                    <a:pt x="178602" y="404208"/>
                  </a:lnTo>
                  <a:lnTo>
                    <a:pt x="178912" y="410944"/>
                  </a:lnTo>
                  <a:lnTo>
                    <a:pt x="179232" y="417681"/>
                  </a:lnTo>
                  <a:lnTo>
                    <a:pt x="179563" y="424418"/>
                  </a:lnTo>
                  <a:lnTo>
                    <a:pt x="179904" y="431155"/>
                  </a:lnTo>
                  <a:lnTo>
                    <a:pt x="180256" y="437892"/>
                  </a:lnTo>
                  <a:lnTo>
                    <a:pt x="180620" y="444628"/>
                  </a:lnTo>
                  <a:lnTo>
                    <a:pt x="180999" y="451365"/>
                  </a:lnTo>
                  <a:lnTo>
                    <a:pt x="181393" y="458102"/>
                  </a:lnTo>
                  <a:lnTo>
                    <a:pt x="181803" y="464839"/>
                  </a:lnTo>
                  <a:lnTo>
                    <a:pt x="182229" y="471576"/>
                  </a:lnTo>
                  <a:lnTo>
                    <a:pt x="182672" y="478312"/>
                  </a:lnTo>
                  <a:lnTo>
                    <a:pt x="183135" y="485049"/>
                  </a:lnTo>
                  <a:lnTo>
                    <a:pt x="183618" y="491786"/>
                  </a:lnTo>
                  <a:lnTo>
                    <a:pt x="184127" y="498523"/>
                  </a:lnTo>
                  <a:lnTo>
                    <a:pt x="184661" y="505260"/>
                  </a:lnTo>
                  <a:lnTo>
                    <a:pt x="185221" y="511996"/>
                  </a:lnTo>
                  <a:lnTo>
                    <a:pt x="185809" y="518733"/>
                  </a:lnTo>
                  <a:lnTo>
                    <a:pt x="186427" y="525470"/>
                  </a:lnTo>
                  <a:lnTo>
                    <a:pt x="187075" y="532207"/>
                  </a:lnTo>
                  <a:lnTo>
                    <a:pt x="187756" y="538944"/>
                  </a:lnTo>
                  <a:lnTo>
                    <a:pt x="188478" y="545680"/>
                  </a:lnTo>
                  <a:lnTo>
                    <a:pt x="189237" y="552417"/>
                  </a:lnTo>
                  <a:lnTo>
                    <a:pt x="190034" y="559154"/>
                  </a:lnTo>
                  <a:lnTo>
                    <a:pt x="190868" y="565891"/>
                  </a:lnTo>
                  <a:lnTo>
                    <a:pt x="191743" y="572628"/>
                  </a:lnTo>
                  <a:lnTo>
                    <a:pt x="192658" y="579364"/>
                  </a:lnTo>
                  <a:lnTo>
                    <a:pt x="193616" y="586101"/>
                  </a:lnTo>
                  <a:lnTo>
                    <a:pt x="194623" y="592838"/>
                  </a:lnTo>
                  <a:lnTo>
                    <a:pt x="195671" y="599575"/>
                  </a:lnTo>
                  <a:lnTo>
                    <a:pt x="196761" y="606312"/>
                  </a:lnTo>
                  <a:lnTo>
                    <a:pt x="197893" y="613048"/>
                  </a:lnTo>
                  <a:lnTo>
                    <a:pt x="199065" y="619785"/>
                  </a:lnTo>
                  <a:lnTo>
                    <a:pt x="200277" y="626522"/>
                  </a:lnTo>
                  <a:lnTo>
                    <a:pt x="201532" y="633259"/>
                  </a:lnTo>
                  <a:lnTo>
                    <a:pt x="202828" y="639996"/>
                  </a:lnTo>
                  <a:lnTo>
                    <a:pt x="204160" y="646733"/>
                  </a:lnTo>
                  <a:lnTo>
                    <a:pt x="205526" y="653469"/>
                  </a:lnTo>
                  <a:lnTo>
                    <a:pt x="206924" y="660206"/>
                  </a:lnTo>
                  <a:lnTo>
                    <a:pt x="208353" y="666943"/>
                  </a:lnTo>
                  <a:lnTo>
                    <a:pt x="209810" y="673680"/>
                  </a:lnTo>
                  <a:lnTo>
                    <a:pt x="211298" y="680417"/>
                  </a:lnTo>
                  <a:lnTo>
                    <a:pt x="212811" y="687153"/>
                  </a:lnTo>
                  <a:lnTo>
                    <a:pt x="214346" y="693890"/>
                  </a:lnTo>
                  <a:lnTo>
                    <a:pt x="215901" y="700627"/>
                  </a:lnTo>
                  <a:lnTo>
                    <a:pt x="217476" y="707364"/>
                  </a:lnTo>
                  <a:lnTo>
                    <a:pt x="219067" y="714101"/>
                  </a:lnTo>
                  <a:lnTo>
                    <a:pt x="220675" y="720837"/>
                  </a:lnTo>
                  <a:lnTo>
                    <a:pt x="222302" y="727574"/>
                  </a:lnTo>
                  <a:lnTo>
                    <a:pt x="223942" y="734311"/>
                  </a:lnTo>
                  <a:lnTo>
                    <a:pt x="225596" y="741048"/>
                  </a:lnTo>
                  <a:lnTo>
                    <a:pt x="227262" y="747785"/>
                  </a:lnTo>
                  <a:lnTo>
                    <a:pt x="228941" y="754521"/>
                  </a:lnTo>
                  <a:lnTo>
                    <a:pt x="230633" y="761258"/>
                  </a:lnTo>
                  <a:lnTo>
                    <a:pt x="232338" y="767995"/>
                  </a:lnTo>
                  <a:lnTo>
                    <a:pt x="234056" y="774732"/>
                  </a:lnTo>
                  <a:lnTo>
                    <a:pt x="235787" y="781469"/>
                  </a:lnTo>
                  <a:lnTo>
                    <a:pt x="237529" y="788205"/>
                  </a:lnTo>
                  <a:lnTo>
                    <a:pt x="239282" y="794942"/>
                  </a:lnTo>
                  <a:lnTo>
                    <a:pt x="241046" y="801679"/>
                  </a:lnTo>
                  <a:lnTo>
                    <a:pt x="242821" y="808416"/>
                  </a:lnTo>
                  <a:lnTo>
                    <a:pt x="244607" y="815153"/>
                  </a:lnTo>
                  <a:lnTo>
                    <a:pt x="246402" y="821889"/>
                  </a:lnTo>
                  <a:lnTo>
                    <a:pt x="248206" y="828626"/>
                  </a:lnTo>
                  <a:lnTo>
                    <a:pt x="250015" y="835363"/>
                  </a:lnTo>
                  <a:lnTo>
                    <a:pt x="251831" y="842100"/>
                  </a:lnTo>
                  <a:lnTo>
                    <a:pt x="253651" y="848837"/>
                  </a:lnTo>
                  <a:lnTo>
                    <a:pt x="255474" y="855573"/>
                  </a:lnTo>
                  <a:lnTo>
                    <a:pt x="257299" y="862310"/>
                  </a:lnTo>
                  <a:lnTo>
                    <a:pt x="259125" y="869047"/>
                  </a:lnTo>
                  <a:lnTo>
                    <a:pt x="260950" y="875784"/>
                  </a:lnTo>
                  <a:lnTo>
                    <a:pt x="262774" y="882521"/>
                  </a:lnTo>
                  <a:lnTo>
                    <a:pt x="264596" y="889257"/>
                  </a:lnTo>
                  <a:lnTo>
                    <a:pt x="266415" y="895994"/>
                  </a:lnTo>
                  <a:lnTo>
                    <a:pt x="268232" y="902731"/>
                  </a:lnTo>
                  <a:lnTo>
                    <a:pt x="270044" y="909468"/>
                  </a:lnTo>
                  <a:lnTo>
                    <a:pt x="271853" y="916205"/>
                  </a:lnTo>
                  <a:lnTo>
                    <a:pt x="273659" y="922941"/>
                  </a:lnTo>
                  <a:lnTo>
                    <a:pt x="275462" y="929678"/>
                  </a:lnTo>
                  <a:lnTo>
                    <a:pt x="277262" y="936415"/>
                  </a:lnTo>
                  <a:lnTo>
                    <a:pt x="279060" y="943152"/>
                  </a:lnTo>
                  <a:lnTo>
                    <a:pt x="280854" y="949889"/>
                  </a:lnTo>
                  <a:lnTo>
                    <a:pt x="282644" y="956625"/>
                  </a:lnTo>
                  <a:lnTo>
                    <a:pt x="284430" y="963362"/>
                  </a:lnTo>
                  <a:lnTo>
                    <a:pt x="286211" y="970099"/>
                  </a:lnTo>
                  <a:lnTo>
                    <a:pt x="287985" y="976836"/>
                  </a:lnTo>
                  <a:lnTo>
                    <a:pt x="289751" y="983573"/>
                  </a:lnTo>
                  <a:lnTo>
                    <a:pt x="291508" y="990309"/>
                  </a:lnTo>
                  <a:lnTo>
                    <a:pt x="293250" y="997046"/>
                  </a:lnTo>
                  <a:lnTo>
                    <a:pt x="294976" y="1003783"/>
                  </a:lnTo>
                  <a:lnTo>
                    <a:pt x="296682" y="1010520"/>
                  </a:lnTo>
                  <a:lnTo>
                    <a:pt x="298367" y="1017257"/>
                  </a:lnTo>
                  <a:lnTo>
                    <a:pt x="300028" y="1023993"/>
                  </a:lnTo>
                  <a:lnTo>
                    <a:pt x="301663" y="1030730"/>
                  </a:lnTo>
                  <a:lnTo>
                    <a:pt x="303269" y="1037467"/>
                  </a:lnTo>
                  <a:lnTo>
                    <a:pt x="304840" y="1044204"/>
                  </a:lnTo>
                  <a:lnTo>
                    <a:pt x="306377" y="1050941"/>
                  </a:lnTo>
                  <a:lnTo>
                    <a:pt x="307882" y="1057677"/>
                  </a:lnTo>
                  <a:lnTo>
                    <a:pt x="309354" y="1064414"/>
                  </a:lnTo>
                  <a:lnTo>
                    <a:pt x="310795" y="1071151"/>
                  </a:lnTo>
                  <a:lnTo>
                    <a:pt x="312205" y="1077888"/>
                  </a:lnTo>
                  <a:lnTo>
                    <a:pt x="313586" y="1084625"/>
                  </a:lnTo>
                  <a:lnTo>
                    <a:pt x="314935" y="1091361"/>
                  </a:lnTo>
                  <a:lnTo>
                    <a:pt x="316261" y="1098098"/>
                  </a:lnTo>
                  <a:lnTo>
                    <a:pt x="317566" y="1104835"/>
                  </a:lnTo>
                  <a:lnTo>
                    <a:pt x="318852" y="1111572"/>
                  </a:lnTo>
                  <a:lnTo>
                    <a:pt x="320122" y="1118309"/>
                  </a:lnTo>
                  <a:lnTo>
                    <a:pt x="321378" y="1125045"/>
                  </a:lnTo>
                  <a:lnTo>
                    <a:pt x="322620" y="1131782"/>
                  </a:lnTo>
                  <a:lnTo>
                    <a:pt x="323849" y="1138519"/>
                  </a:lnTo>
                  <a:lnTo>
                    <a:pt x="325066" y="1145256"/>
                  </a:lnTo>
                  <a:lnTo>
                    <a:pt x="326270" y="1151993"/>
                  </a:lnTo>
                  <a:lnTo>
                    <a:pt x="327462" y="1158729"/>
                  </a:lnTo>
                  <a:lnTo>
                    <a:pt x="328639" y="1165466"/>
                  </a:lnTo>
                  <a:lnTo>
                    <a:pt x="329798" y="1172203"/>
                  </a:lnTo>
                  <a:lnTo>
                    <a:pt x="330935" y="1178940"/>
                  </a:lnTo>
                  <a:lnTo>
                    <a:pt x="332045" y="1185677"/>
                  </a:lnTo>
                  <a:lnTo>
                    <a:pt x="333126" y="1192413"/>
                  </a:lnTo>
                  <a:lnTo>
                    <a:pt x="334175" y="1199150"/>
                  </a:lnTo>
                  <a:lnTo>
                    <a:pt x="335188" y="1205887"/>
                  </a:lnTo>
                  <a:lnTo>
                    <a:pt x="336161" y="1212624"/>
                  </a:lnTo>
                  <a:lnTo>
                    <a:pt x="337091" y="1219361"/>
                  </a:lnTo>
                  <a:lnTo>
                    <a:pt x="337965" y="1226097"/>
                  </a:lnTo>
                  <a:lnTo>
                    <a:pt x="338784" y="1232834"/>
                  </a:lnTo>
                  <a:lnTo>
                    <a:pt x="339548" y="1239571"/>
                  </a:lnTo>
                  <a:lnTo>
                    <a:pt x="340252" y="1246308"/>
                  </a:lnTo>
                  <a:lnTo>
                    <a:pt x="340896" y="1253045"/>
                  </a:lnTo>
                  <a:lnTo>
                    <a:pt x="341475" y="1259782"/>
                  </a:lnTo>
                  <a:lnTo>
                    <a:pt x="341987" y="1266518"/>
                  </a:lnTo>
                  <a:lnTo>
                    <a:pt x="342416" y="1273255"/>
                  </a:lnTo>
                  <a:lnTo>
                    <a:pt x="342772" y="1279992"/>
                  </a:lnTo>
                  <a:lnTo>
                    <a:pt x="343055" y="1286729"/>
                  </a:lnTo>
                  <a:lnTo>
                    <a:pt x="343263" y="1293466"/>
                  </a:lnTo>
                  <a:lnTo>
                    <a:pt x="343396" y="1300202"/>
                  </a:lnTo>
                  <a:lnTo>
                    <a:pt x="343452" y="1306939"/>
                  </a:lnTo>
                  <a:lnTo>
                    <a:pt x="343427" y="1313676"/>
                  </a:lnTo>
                  <a:lnTo>
                    <a:pt x="343314" y="1320413"/>
                  </a:lnTo>
                  <a:lnTo>
                    <a:pt x="343126" y="1327150"/>
                  </a:lnTo>
                  <a:lnTo>
                    <a:pt x="342865" y="1333886"/>
                  </a:lnTo>
                  <a:lnTo>
                    <a:pt x="342534" y="1340623"/>
                  </a:lnTo>
                  <a:lnTo>
                    <a:pt x="342137" y="1347360"/>
                  </a:lnTo>
                  <a:lnTo>
                    <a:pt x="341676" y="1354097"/>
                  </a:lnTo>
                  <a:lnTo>
                    <a:pt x="341152" y="1360834"/>
                  </a:lnTo>
                  <a:lnTo>
                    <a:pt x="340572" y="1367570"/>
                  </a:lnTo>
                  <a:lnTo>
                    <a:pt x="339949" y="1374307"/>
                  </a:lnTo>
                  <a:lnTo>
                    <a:pt x="339288" y="1381044"/>
                  </a:lnTo>
                  <a:lnTo>
                    <a:pt x="338597" y="1387781"/>
                  </a:lnTo>
                  <a:lnTo>
                    <a:pt x="337881" y="1394518"/>
                  </a:lnTo>
                  <a:lnTo>
                    <a:pt x="337148" y="1401254"/>
                  </a:lnTo>
                  <a:lnTo>
                    <a:pt x="336403" y="1407991"/>
                  </a:lnTo>
                  <a:lnTo>
                    <a:pt x="335654" y="1414728"/>
                  </a:lnTo>
                  <a:lnTo>
                    <a:pt x="334906" y="1421465"/>
                  </a:lnTo>
                  <a:lnTo>
                    <a:pt x="334163" y="1428202"/>
                  </a:lnTo>
                  <a:lnTo>
                    <a:pt x="333426" y="1434938"/>
                  </a:lnTo>
                  <a:lnTo>
                    <a:pt x="332698" y="1441675"/>
                  </a:lnTo>
                  <a:lnTo>
                    <a:pt x="331980" y="1448412"/>
                  </a:lnTo>
                  <a:lnTo>
                    <a:pt x="331270" y="1455149"/>
                  </a:lnTo>
                  <a:lnTo>
                    <a:pt x="330566" y="1461886"/>
                  </a:lnTo>
                  <a:lnTo>
                    <a:pt x="329864" y="1468622"/>
                  </a:lnTo>
                  <a:lnTo>
                    <a:pt x="329159" y="1475359"/>
                  </a:lnTo>
                  <a:lnTo>
                    <a:pt x="328448" y="1482096"/>
                  </a:lnTo>
                  <a:lnTo>
                    <a:pt x="327724" y="1488833"/>
                  </a:lnTo>
                  <a:lnTo>
                    <a:pt x="326982" y="1495570"/>
                  </a:lnTo>
                  <a:lnTo>
                    <a:pt x="326212" y="1502306"/>
                  </a:lnTo>
                  <a:lnTo>
                    <a:pt x="325411" y="1509043"/>
                  </a:lnTo>
                  <a:lnTo>
                    <a:pt x="324574" y="1515780"/>
                  </a:lnTo>
                  <a:lnTo>
                    <a:pt x="323697" y="1522517"/>
                  </a:lnTo>
                  <a:lnTo>
                    <a:pt x="322777" y="1529254"/>
                  </a:lnTo>
                  <a:lnTo>
                    <a:pt x="321811" y="1535990"/>
                  </a:lnTo>
                  <a:lnTo>
                    <a:pt x="320791" y="1542727"/>
                  </a:lnTo>
                  <a:lnTo>
                    <a:pt x="319715" y="1549464"/>
                  </a:lnTo>
                  <a:lnTo>
                    <a:pt x="318590" y="1556201"/>
                  </a:lnTo>
                  <a:lnTo>
                    <a:pt x="317416" y="1562938"/>
                  </a:lnTo>
                  <a:lnTo>
                    <a:pt x="316195" y="1569674"/>
                  </a:lnTo>
                  <a:lnTo>
                    <a:pt x="314928" y="1576411"/>
                  </a:lnTo>
                  <a:lnTo>
                    <a:pt x="313620" y="1583148"/>
                  </a:lnTo>
                  <a:lnTo>
                    <a:pt x="312267" y="1589885"/>
                  </a:lnTo>
                  <a:lnTo>
                    <a:pt x="310879" y="1596622"/>
                  </a:lnTo>
                  <a:lnTo>
                    <a:pt x="309460" y="1603358"/>
                  </a:lnTo>
                  <a:lnTo>
                    <a:pt x="308016" y="1610095"/>
                  </a:lnTo>
                  <a:lnTo>
                    <a:pt x="306549" y="1616832"/>
                  </a:lnTo>
                  <a:lnTo>
                    <a:pt x="305064" y="1623569"/>
                  </a:lnTo>
                  <a:lnTo>
                    <a:pt x="303562" y="1630306"/>
                  </a:lnTo>
                  <a:lnTo>
                    <a:pt x="302045" y="1637042"/>
                  </a:lnTo>
                  <a:lnTo>
                    <a:pt x="300518" y="1643779"/>
                  </a:lnTo>
                  <a:lnTo>
                    <a:pt x="298984" y="1650516"/>
                  </a:lnTo>
                  <a:lnTo>
                    <a:pt x="297443" y="1657253"/>
                  </a:lnTo>
                  <a:lnTo>
                    <a:pt x="295898" y="1663990"/>
                  </a:lnTo>
                  <a:lnTo>
                    <a:pt x="294348" y="1670726"/>
                  </a:lnTo>
                  <a:lnTo>
                    <a:pt x="292796" y="1677463"/>
                  </a:lnTo>
                  <a:lnTo>
                    <a:pt x="291241" y="1684200"/>
                  </a:lnTo>
                  <a:lnTo>
                    <a:pt x="289684" y="1690937"/>
                  </a:lnTo>
                  <a:lnTo>
                    <a:pt x="288126" y="1697674"/>
                  </a:lnTo>
                  <a:lnTo>
                    <a:pt x="286568" y="1704410"/>
                  </a:lnTo>
                  <a:lnTo>
                    <a:pt x="285011" y="1711147"/>
                  </a:lnTo>
                  <a:lnTo>
                    <a:pt x="283455" y="1717884"/>
                  </a:lnTo>
                  <a:lnTo>
                    <a:pt x="281901" y="1724621"/>
                  </a:lnTo>
                  <a:lnTo>
                    <a:pt x="280352" y="1731358"/>
                  </a:lnTo>
                  <a:lnTo>
                    <a:pt x="278808" y="1738094"/>
                  </a:lnTo>
                  <a:lnTo>
                    <a:pt x="277271" y="1744831"/>
                  </a:lnTo>
                  <a:lnTo>
                    <a:pt x="275742" y="1751568"/>
                  </a:lnTo>
                  <a:lnTo>
                    <a:pt x="274222" y="1758305"/>
                  </a:lnTo>
                  <a:lnTo>
                    <a:pt x="272714" y="1765042"/>
                  </a:lnTo>
                  <a:lnTo>
                    <a:pt x="271219" y="1771778"/>
                  </a:lnTo>
                  <a:lnTo>
                    <a:pt x="269740" y="1778515"/>
                  </a:lnTo>
                  <a:lnTo>
                    <a:pt x="268277" y="1785252"/>
                  </a:lnTo>
                  <a:lnTo>
                    <a:pt x="266830" y="1791989"/>
                  </a:lnTo>
                  <a:lnTo>
                    <a:pt x="265401" y="1798726"/>
                  </a:lnTo>
                  <a:lnTo>
                    <a:pt x="263990" y="1805462"/>
                  </a:lnTo>
                  <a:lnTo>
                    <a:pt x="262599" y="1812199"/>
                  </a:lnTo>
                  <a:lnTo>
                    <a:pt x="261231" y="1818936"/>
                  </a:lnTo>
                  <a:lnTo>
                    <a:pt x="259885" y="1825673"/>
                  </a:lnTo>
                  <a:lnTo>
                    <a:pt x="258559" y="1832410"/>
                  </a:lnTo>
                  <a:lnTo>
                    <a:pt x="257255" y="1839146"/>
                  </a:lnTo>
                  <a:lnTo>
                    <a:pt x="255973" y="1845883"/>
                  </a:lnTo>
                  <a:lnTo>
                    <a:pt x="254712" y="1852620"/>
                  </a:lnTo>
                  <a:lnTo>
                    <a:pt x="253475" y="1859357"/>
                  </a:lnTo>
                  <a:lnTo>
                    <a:pt x="252265" y="1866094"/>
                  </a:lnTo>
                  <a:lnTo>
                    <a:pt x="251077" y="1872830"/>
                  </a:lnTo>
                  <a:lnTo>
                    <a:pt x="249912" y="1879567"/>
                  </a:lnTo>
                  <a:lnTo>
                    <a:pt x="248771" y="1886304"/>
                  </a:lnTo>
                  <a:lnTo>
                    <a:pt x="247654" y="1893041"/>
                  </a:lnTo>
                  <a:lnTo>
                    <a:pt x="246561" y="1899778"/>
                  </a:lnTo>
                  <a:lnTo>
                    <a:pt x="245494" y="1906515"/>
                  </a:lnTo>
                  <a:lnTo>
                    <a:pt x="244454" y="1913251"/>
                  </a:lnTo>
                  <a:lnTo>
                    <a:pt x="243439" y="1919988"/>
                  </a:lnTo>
                  <a:lnTo>
                    <a:pt x="242449" y="1926725"/>
                  </a:lnTo>
                  <a:lnTo>
                    <a:pt x="241482" y="1933462"/>
                  </a:lnTo>
                  <a:lnTo>
                    <a:pt x="240540" y="1940199"/>
                  </a:lnTo>
                  <a:lnTo>
                    <a:pt x="239623" y="1946935"/>
                  </a:lnTo>
                  <a:lnTo>
                    <a:pt x="238732" y="1953672"/>
                  </a:lnTo>
                  <a:lnTo>
                    <a:pt x="237865" y="1960409"/>
                  </a:lnTo>
                  <a:lnTo>
                    <a:pt x="237021" y="1967146"/>
                  </a:lnTo>
                  <a:lnTo>
                    <a:pt x="236197" y="1973883"/>
                  </a:lnTo>
                  <a:lnTo>
                    <a:pt x="235394" y="1980619"/>
                  </a:lnTo>
                  <a:lnTo>
                    <a:pt x="234609" y="1987356"/>
                  </a:lnTo>
                  <a:lnTo>
                    <a:pt x="233842" y="1994093"/>
                  </a:lnTo>
                  <a:lnTo>
                    <a:pt x="233095" y="2000830"/>
                  </a:lnTo>
                  <a:lnTo>
                    <a:pt x="232362" y="2007567"/>
                  </a:lnTo>
                  <a:lnTo>
                    <a:pt x="231643" y="2014303"/>
                  </a:lnTo>
                  <a:lnTo>
                    <a:pt x="230936" y="2021040"/>
                  </a:lnTo>
                  <a:lnTo>
                    <a:pt x="230239" y="2027777"/>
                  </a:lnTo>
                  <a:lnTo>
                    <a:pt x="229552" y="2034514"/>
                  </a:lnTo>
                  <a:lnTo>
                    <a:pt x="228875" y="2041251"/>
                  </a:lnTo>
                  <a:lnTo>
                    <a:pt x="228207" y="2047987"/>
                  </a:lnTo>
                  <a:lnTo>
                    <a:pt x="227547" y="2054724"/>
                  </a:lnTo>
                  <a:lnTo>
                    <a:pt x="226894" y="2061461"/>
                  </a:lnTo>
                  <a:lnTo>
                    <a:pt x="226249" y="2068198"/>
                  </a:lnTo>
                  <a:lnTo>
                    <a:pt x="225613" y="2074935"/>
                  </a:lnTo>
                  <a:lnTo>
                    <a:pt x="224985" y="2081671"/>
                  </a:lnTo>
                  <a:lnTo>
                    <a:pt x="224367" y="2088408"/>
                  </a:lnTo>
                  <a:lnTo>
                    <a:pt x="223760" y="2095145"/>
                  </a:lnTo>
                  <a:lnTo>
                    <a:pt x="223164" y="2101882"/>
                  </a:lnTo>
                  <a:lnTo>
                    <a:pt x="222579" y="2108619"/>
                  </a:lnTo>
                  <a:lnTo>
                    <a:pt x="222005" y="2115355"/>
                  </a:lnTo>
                  <a:lnTo>
                    <a:pt x="221444" y="2122092"/>
                  </a:lnTo>
                  <a:lnTo>
                    <a:pt x="220894" y="2128829"/>
                  </a:lnTo>
                  <a:lnTo>
                    <a:pt x="220358" y="2135566"/>
                  </a:lnTo>
                  <a:lnTo>
                    <a:pt x="219834" y="2142303"/>
                  </a:lnTo>
                  <a:lnTo>
                    <a:pt x="219320" y="2149039"/>
                  </a:lnTo>
                  <a:lnTo>
                    <a:pt x="218815" y="2155776"/>
                  </a:lnTo>
                  <a:lnTo>
                    <a:pt x="218318" y="2162513"/>
                  </a:lnTo>
                  <a:lnTo>
                    <a:pt x="217828" y="2169250"/>
                  </a:lnTo>
                  <a:lnTo>
                    <a:pt x="217343" y="2175987"/>
                  </a:lnTo>
                  <a:lnTo>
                    <a:pt x="216861" y="2182723"/>
                  </a:lnTo>
                  <a:lnTo>
                    <a:pt x="216380" y="2189460"/>
                  </a:lnTo>
                  <a:lnTo>
                    <a:pt x="215897" y="2196197"/>
                  </a:lnTo>
                  <a:lnTo>
                    <a:pt x="215413" y="2202934"/>
                  </a:lnTo>
                  <a:lnTo>
                    <a:pt x="214924" y="2209671"/>
                  </a:lnTo>
                  <a:lnTo>
                    <a:pt x="214431" y="2216407"/>
                  </a:lnTo>
                  <a:lnTo>
                    <a:pt x="213932" y="2223144"/>
                  </a:lnTo>
                  <a:lnTo>
                    <a:pt x="213426" y="2229881"/>
                  </a:lnTo>
                  <a:lnTo>
                    <a:pt x="212913" y="2236618"/>
                  </a:lnTo>
                  <a:lnTo>
                    <a:pt x="212394" y="2243355"/>
                  </a:lnTo>
                  <a:lnTo>
                    <a:pt x="211870" y="2250091"/>
                  </a:lnTo>
                  <a:lnTo>
                    <a:pt x="211342" y="2256828"/>
                  </a:lnTo>
                  <a:lnTo>
                    <a:pt x="210811" y="2263565"/>
                  </a:lnTo>
                  <a:lnTo>
                    <a:pt x="210277" y="2270302"/>
                  </a:lnTo>
                  <a:lnTo>
                    <a:pt x="209745" y="2277039"/>
                  </a:lnTo>
                  <a:lnTo>
                    <a:pt x="209215" y="2283775"/>
                  </a:lnTo>
                  <a:lnTo>
                    <a:pt x="208690" y="2290512"/>
                  </a:lnTo>
                  <a:lnTo>
                    <a:pt x="208172" y="2297249"/>
                  </a:lnTo>
                  <a:lnTo>
                    <a:pt x="207662" y="2303986"/>
                  </a:lnTo>
                  <a:lnTo>
                    <a:pt x="207162" y="2310723"/>
                  </a:lnTo>
                  <a:lnTo>
                    <a:pt x="206676" y="2317459"/>
                  </a:lnTo>
                  <a:lnTo>
                    <a:pt x="206205" y="2324196"/>
                  </a:lnTo>
                  <a:lnTo>
                    <a:pt x="205749" y="2330933"/>
                  </a:lnTo>
                  <a:lnTo>
                    <a:pt x="205308" y="2337670"/>
                  </a:lnTo>
                  <a:lnTo>
                    <a:pt x="204884" y="2344407"/>
                  </a:lnTo>
                  <a:lnTo>
                    <a:pt x="204476" y="2351143"/>
                  </a:lnTo>
                  <a:lnTo>
                    <a:pt x="204084" y="2357880"/>
                  </a:lnTo>
                  <a:lnTo>
                    <a:pt x="203712" y="2364617"/>
                  </a:lnTo>
                  <a:lnTo>
                    <a:pt x="203356" y="2371354"/>
                  </a:lnTo>
                  <a:lnTo>
                    <a:pt x="203014" y="2378091"/>
                  </a:lnTo>
                  <a:lnTo>
                    <a:pt x="202686" y="2384827"/>
                  </a:lnTo>
                  <a:lnTo>
                    <a:pt x="202370" y="2391564"/>
                  </a:lnTo>
                  <a:lnTo>
                    <a:pt x="202066" y="2398301"/>
                  </a:lnTo>
                  <a:lnTo>
                    <a:pt x="201772" y="2405038"/>
                  </a:lnTo>
                  <a:lnTo>
                    <a:pt x="201488" y="2411775"/>
                  </a:lnTo>
                  <a:lnTo>
                    <a:pt x="201212" y="2418511"/>
                  </a:lnTo>
                  <a:lnTo>
                    <a:pt x="200941" y="2425248"/>
                  </a:lnTo>
                  <a:lnTo>
                    <a:pt x="200676" y="2431985"/>
                  </a:lnTo>
                  <a:lnTo>
                    <a:pt x="200414" y="2438722"/>
                  </a:lnTo>
                  <a:lnTo>
                    <a:pt x="200156" y="2445459"/>
                  </a:lnTo>
                  <a:lnTo>
                    <a:pt x="199901" y="2452195"/>
                  </a:lnTo>
                  <a:lnTo>
                    <a:pt x="199648" y="2458932"/>
                  </a:lnTo>
                  <a:lnTo>
                    <a:pt x="199397" y="2465669"/>
                  </a:lnTo>
                  <a:lnTo>
                    <a:pt x="199147" y="2472406"/>
                  </a:lnTo>
                  <a:lnTo>
                    <a:pt x="198898" y="2479143"/>
                  </a:lnTo>
                  <a:lnTo>
                    <a:pt x="198651" y="2485879"/>
                  </a:lnTo>
                  <a:lnTo>
                    <a:pt x="198406" y="2492616"/>
                  </a:lnTo>
                  <a:lnTo>
                    <a:pt x="198163" y="2499353"/>
                  </a:lnTo>
                  <a:lnTo>
                    <a:pt x="197921" y="2506090"/>
                  </a:lnTo>
                  <a:lnTo>
                    <a:pt x="197683" y="2512827"/>
                  </a:lnTo>
                  <a:lnTo>
                    <a:pt x="197446" y="2519564"/>
                  </a:lnTo>
                  <a:lnTo>
                    <a:pt x="197213" y="2526300"/>
                  </a:lnTo>
                  <a:lnTo>
                    <a:pt x="196983" y="2533037"/>
                  </a:lnTo>
                  <a:lnTo>
                    <a:pt x="196756" y="2539774"/>
                  </a:lnTo>
                  <a:lnTo>
                    <a:pt x="196533" y="2546511"/>
                  </a:lnTo>
                  <a:lnTo>
                    <a:pt x="196314" y="2553248"/>
                  </a:lnTo>
                  <a:lnTo>
                    <a:pt x="196098" y="2559984"/>
                  </a:lnTo>
                  <a:lnTo>
                    <a:pt x="195885" y="2566721"/>
                  </a:lnTo>
                  <a:lnTo>
                    <a:pt x="195676" y="2573458"/>
                  </a:lnTo>
                  <a:lnTo>
                    <a:pt x="195469" y="2580195"/>
                  </a:lnTo>
                  <a:lnTo>
                    <a:pt x="195265" y="2586932"/>
                  </a:lnTo>
                  <a:lnTo>
                    <a:pt x="195063" y="2593668"/>
                  </a:lnTo>
                  <a:lnTo>
                    <a:pt x="194863" y="2600405"/>
                  </a:lnTo>
                  <a:lnTo>
                    <a:pt x="194665" y="2607142"/>
                  </a:lnTo>
                  <a:lnTo>
                    <a:pt x="194467" y="2613879"/>
                  </a:lnTo>
                  <a:lnTo>
                    <a:pt x="194271" y="2620616"/>
                  </a:lnTo>
                  <a:lnTo>
                    <a:pt x="194076" y="2627352"/>
                  </a:lnTo>
                  <a:lnTo>
                    <a:pt x="193881" y="2634089"/>
                  </a:lnTo>
                  <a:lnTo>
                    <a:pt x="193687" y="2640826"/>
                  </a:lnTo>
                  <a:lnTo>
                    <a:pt x="193494" y="2647563"/>
                  </a:lnTo>
                  <a:lnTo>
                    <a:pt x="193302" y="2654300"/>
                  </a:lnTo>
                  <a:lnTo>
                    <a:pt x="193111" y="2661036"/>
                  </a:lnTo>
                  <a:lnTo>
                    <a:pt x="192922" y="2667773"/>
                  </a:lnTo>
                  <a:lnTo>
                    <a:pt x="192735" y="2674510"/>
                  </a:lnTo>
                  <a:lnTo>
                    <a:pt x="192551" y="2681247"/>
                  </a:lnTo>
                  <a:lnTo>
                    <a:pt x="192371" y="2687984"/>
                  </a:lnTo>
                  <a:lnTo>
                    <a:pt x="192196" y="2694720"/>
                  </a:lnTo>
                  <a:lnTo>
                    <a:pt x="192025" y="2701457"/>
                  </a:lnTo>
                  <a:lnTo>
                    <a:pt x="191860" y="2708194"/>
                  </a:lnTo>
                  <a:lnTo>
                    <a:pt x="191702" y="2714931"/>
                  </a:lnTo>
                  <a:lnTo>
                    <a:pt x="191550" y="2721668"/>
                  </a:lnTo>
                  <a:lnTo>
                    <a:pt x="191409" y="2728404"/>
                  </a:lnTo>
                  <a:lnTo>
                    <a:pt x="191277" y="2735141"/>
                  </a:lnTo>
                  <a:lnTo>
                    <a:pt x="191154" y="2741878"/>
                  </a:lnTo>
                  <a:lnTo>
                    <a:pt x="191040" y="2748615"/>
                  </a:lnTo>
                  <a:lnTo>
                    <a:pt x="190938" y="2755352"/>
                  </a:lnTo>
                  <a:lnTo>
                    <a:pt x="190846" y="2762088"/>
                  </a:lnTo>
                  <a:lnTo>
                    <a:pt x="190765" y="2768825"/>
                  </a:lnTo>
                  <a:lnTo>
                    <a:pt x="190698" y="2775562"/>
                  </a:lnTo>
                  <a:lnTo>
                    <a:pt x="190642" y="2782299"/>
                  </a:lnTo>
                  <a:lnTo>
                    <a:pt x="190597" y="2789036"/>
                  </a:lnTo>
                  <a:lnTo>
                    <a:pt x="190563" y="2795772"/>
                  </a:lnTo>
                  <a:lnTo>
                    <a:pt x="190540" y="2802509"/>
                  </a:lnTo>
                  <a:lnTo>
                    <a:pt x="190528" y="2809246"/>
                  </a:lnTo>
                  <a:lnTo>
                    <a:pt x="190528" y="2815983"/>
                  </a:lnTo>
                  <a:lnTo>
                    <a:pt x="190538" y="2822720"/>
                  </a:lnTo>
                  <a:lnTo>
                    <a:pt x="190557" y="2829456"/>
                  </a:lnTo>
                  <a:lnTo>
                    <a:pt x="190586" y="2836193"/>
                  </a:lnTo>
                  <a:lnTo>
                    <a:pt x="190622" y="2842930"/>
                  </a:lnTo>
                  <a:lnTo>
                    <a:pt x="190667" y="2849667"/>
                  </a:lnTo>
                  <a:lnTo>
                    <a:pt x="190718" y="2856404"/>
                  </a:lnTo>
                  <a:lnTo>
                    <a:pt x="190776" y="2863140"/>
                  </a:lnTo>
                  <a:lnTo>
                    <a:pt x="190840" y="2869877"/>
                  </a:lnTo>
                  <a:lnTo>
                    <a:pt x="190908" y="2876614"/>
                  </a:lnTo>
                  <a:lnTo>
                    <a:pt x="190980" y="2883351"/>
                  </a:lnTo>
                  <a:lnTo>
                    <a:pt x="191054" y="2890088"/>
                  </a:lnTo>
                  <a:lnTo>
                    <a:pt x="191129" y="2896824"/>
                  </a:lnTo>
                  <a:lnTo>
                    <a:pt x="191206" y="2903561"/>
                  </a:lnTo>
                  <a:lnTo>
                    <a:pt x="191281" y="2910298"/>
                  </a:lnTo>
                  <a:lnTo>
                    <a:pt x="191355" y="2917035"/>
                  </a:lnTo>
                  <a:lnTo>
                    <a:pt x="191427" y="2923772"/>
                  </a:lnTo>
                  <a:lnTo>
                    <a:pt x="191495" y="2930508"/>
                  </a:lnTo>
                  <a:lnTo>
                    <a:pt x="191559" y="2937245"/>
                  </a:lnTo>
                  <a:lnTo>
                    <a:pt x="191617" y="2943982"/>
                  </a:lnTo>
                  <a:lnTo>
                    <a:pt x="191670" y="2950719"/>
                  </a:lnTo>
                  <a:lnTo>
                    <a:pt x="191716" y="2957456"/>
                  </a:lnTo>
                  <a:lnTo>
                    <a:pt x="191755" y="2964192"/>
                  </a:lnTo>
                  <a:lnTo>
                    <a:pt x="191787" y="2970929"/>
                  </a:lnTo>
                  <a:lnTo>
                    <a:pt x="191812" y="2977666"/>
                  </a:lnTo>
                  <a:lnTo>
                    <a:pt x="191831" y="2984403"/>
                  </a:lnTo>
                  <a:lnTo>
                    <a:pt x="191843" y="2991140"/>
                  </a:lnTo>
                  <a:lnTo>
                    <a:pt x="191849" y="2997876"/>
                  </a:lnTo>
                  <a:lnTo>
                    <a:pt x="191849" y="3004613"/>
                  </a:lnTo>
                  <a:lnTo>
                    <a:pt x="191845" y="3011350"/>
                  </a:lnTo>
                  <a:lnTo>
                    <a:pt x="191837" y="3018087"/>
                  </a:lnTo>
                  <a:lnTo>
                    <a:pt x="191827" y="3024824"/>
                  </a:lnTo>
                  <a:lnTo>
                    <a:pt x="191815" y="3031560"/>
                  </a:lnTo>
                  <a:lnTo>
                    <a:pt x="191803" y="3038297"/>
                  </a:lnTo>
                  <a:lnTo>
                    <a:pt x="191792" y="3045034"/>
                  </a:lnTo>
                  <a:lnTo>
                    <a:pt x="191784" y="3051771"/>
                  </a:lnTo>
                  <a:lnTo>
                    <a:pt x="191779" y="3058508"/>
                  </a:lnTo>
                  <a:lnTo>
                    <a:pt x="191779" y="3065244"/>
                  </a:lnTo>
                  <a:lnTo>
                    <a:pt x="191784" y="3071981"/>
                  </a:lnTo>
                  <a:lnTo>
                    <a:pt x="191795" y="3078718"/>
                  </a:lnTo>
                  <a:lnTo>
                    <a:pt x="191814" y="3085455"/>
                  </a:lnTo>
                  <a:lnTo>
                    <a:pt x="191841" y="3092192"/>
                  </a:lnTo>
                  <a:lnTo>
                    <a:pt x="191877" y="3098928"/>
                  </a:lnTo>
                  <a:lnTo>
                    <a:pt x="191922" y="3105665"/>
                  </a:lnTo>
                  <a:lnTo>
                    <a:pt x="191976" y="3112402"/>
                  </a:lnTo>
                  <a:lnTo>
                    <a:pt x="192039" y="3119139"/>
                  </a:lnTo>
                  <a:lnTo>
                    <a:pt x="192111" y="3125876"/>
                  </a:lnTo>
                  <a:lnTo>
                    <a:pt x="192192" y="3132612"/>
                  </a:lnTo>
                  <a:lnTo>
                    <a:pt x="192285" y="3139349"/>
                  </a:lnTo>
                  <a:lnTo>
                    <a:pt x="192387" y="3146086"/>
                  </a:lnTo>
                  <a:lnTo>
                    <a:pt x="192500" y="3152823"/>
                  </a:lnTo>
                  <a:lnTo>
                    <a:pt x="192623" y="3159560"/>
                  </a:lnTo>
                  <a:lnTo>
                    <a:pt x="192758" y="3166297"/>
                  </a:lnTo>
                  <a:lnTo>
                    <a:pt x="192906" y="3173033"/>
                  </a:lnTo>
                  <a:lnTo>
                    <a:pt x="193071" y="3179770"/>
                  </a:lnTo>
                  <a:lnTo>
                    <a:pt x="193256" y="3186507"/>
                  </a:lnTo>
                  <a:lnTo>
                    <a:pt x="193464" y="3193244"/>
                  </a:lnTo>
                  <a:lnTo>
                    <a:pt x="193699" y="3199981"/>
                  </a:lnTo>
                  <a:lnTo>
                    <a:pt x="193966" y="3206717"/>
                  </a:lnTo>
                  <a:lnTo>
                    <a:pt x="194272" y="3213454"/>
                  </a:lnTo>
                  <a:lnTo>
                    <a:pt x="194624" y="3220191"/>
                  </a:lnTo>
                  <a:lnTo>
                    <a:pt x="195041" y="3226928"/>
                  </a:lnTo>
                  <a:lnTo>
                    <a:pt x="195531" y="3233665"/>
                  </a:lnTo>
                  <a:lnTo>
                    <a:pt x="196103" y="3240401"/>
                  </a:lnTo>
                  <a:lnTo>
                    <a:pt x="196770" y="3247138"/>
                  </a:lnTo>
                  <a:lnTo>
                    <a:pt x="197544" y="3253875"/>
                  </a:lnTo>
                  <a:lnTo>
                    <a:pt x="198440" y="3260612"/>
                  </a:lnTo>
                  <a:lnTo>
                    <a:pt x="199473" y="3267349"/>
                  </a:lnTo>
                  <a:lnTo>
                    <a:pt x="200691" y="3274085"/>
                  </a:lnTo>
                  <a:lnTo>
                    <a:pt x="202081" y="3280822"/>
                  </a:lnTo>
                  <a:lnTo>
                    <a:pt x="203652" y="3287559"/>
                  </a:lnTo>
                  <a:lnTo>
                    <a:pt x="205414" y="3294296"/>
                  </a:lnTo>
                  <a:lnTo>
                    <a:pt x="207373" y="3301033"/>
                  </a:lnTo>
                  <a:lnTo>
                    <a:pt x="209534" y="3307769"/>
                  </a:lnTo>
                  <a:lnTo>
                    <a:pt x="211906" y="3314506"/>
                  </a:lnTo>
                  <a:lnTo>
                    <a:pt x="214498" y="3321243"/>
                  </a:lnTo>
                  <a:lnTo>
                    <a:pt x="217265" y="3327980"/>
                  </a:lnTo>
                  <a:lnTo>
                    <a:pt x="220184" y="3334717"/>
                  </a:lnTo>
                  <a:lnTo>
                    <a:pt x="223228" y="3341453"/>
                  </a:lnTo>
                  <a:lnTo>
                    <a:pt x="226365" y="3348190"/>
                  </a:lnTo>
                  <a:lnTo>
                    <a:pt x="229556" y="3354927"/>
                  </a:lnTo>
                  <a:lnTo>
                    <a:pt x="232750" y="3361664"/>
                  </a:lnTo>
                  <a:lnTo>
                    <a:pt x="235877" y="3368401"/>
                  </a:lnTo>
                  <a:lnTo>
                    <a:pt x="238879" y="3375137"/>
                  </a:lnTo>
                  <a:lnTo>
                    <a:pt x="241701" y="3381874"/>
                  </a:lnTo>
                  <a:lnTo>
                    <a:pt x="244285" y="3388611"/>
                  </a:lnTo>
                  <a:lnTo>
                    <a:pt x="246575" y="3395348"/>
                  </a:lnTo>
                  <a:lnTo>
                    <a:pt x="248518" y="3402085"/>
                  </a:lnTo>
                  <a:lnTo>
                    <a:pt x="249987" y="3408821"/>
                  </a:lnTo>
                  <a:lnTo>
                    <a:pt x="250976" y="3415558"/>
                  </a:lnTo>
                  <a:lnTo>
                    <a:pt x="251475" y="3422295"/>
                  </a:lnTo>
                  <a:lnTo>
                    <a:pt x="251463" y="3429032"/>
                  </a:lnTo>
                  <a:lnTo>
                    <a:pt x="250930" y="3435769"/>
                  </a:lnTo>
                  <a:lnTo>
                    <a:pt x="249872" y="3442505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" name="tx45"/>
            <p:cNvSpPr/>
            <p:nvPr/>
          </p:nvSpPr>
          <p:spPr>
            <a:xfrm>
              <a:off x="2843838" y="6965148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46" name="tx46"/>
            <p:cNvSpPr/>
            <p:nvPr/>
          </p:nvSpPr>
          <p:spPr>
            <a:xfrm>
              <a:off x="2843838" y="6254504"/>
              <a:ext cx="98883" cy="12380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1</a:t>
              </a:r>
            </a:p>
          </p:txBody>
        </p:sp>
        <p:sp>
          <p:nvSpPr>
            <p:cNvPr id="47" name="tx47"/>
            <p:cNvSpPr/>
            <p:nvPr/>
          </p:nvSpPr>
          <p:spPr>
            <a:xfrm>
              <a:off x="2843838" y="5538998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48" name="tx48"/>
            <p:cNvSpPr/>
            <p:nvPr/>
          </p:nvSpPr>
          <p:spPr>
            <a:xfrm>
              <a:off x="2843838" y="4821322"/>
              <a:ext cx="98883" cy="12788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3</a:t>
              </a:r>
            </a:p>
          </p:txBody>
        </p:sp>
        <p:sp>
          <p:nvSpPr>
            <p:cNvPr id="49" name="tx49"/>
            <p:cNvSpPr/>
            <p:nvPr/>
          </p:nvSpPr>
          <p:spPr>
            <a:xfrm>
              <a:off x="2843838" y="4109984"/>
              <a:ext cx="98883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4</a:t>
              </a:r>
            </a:p>
          </p:txBody>
        </p:sp>
        <p:sp>
          <p:nvSpPr>
            <p:cNvPr id="50" name="tx50"/>
            <p:cNvSpPr/>
            <p:nvPr/>
          </p:nvSpPr>
          <p:spPr>
            <a:xfrm>
              <a:off x="2843838" y="3394739"/>
              <a:ext cx="98883" cy="12536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5</a:t>
              </a:r>
            </a:p>
          </p:txBody>
        </p:sp>
        <p:sp>
          <p:nvSpPr>
            <p:cNvPr id="51" name="pl51"/>
            <p:cNvSpPr/>
            <p:nvPr/>
          </p:nvSpPr>
          <p:spPr>
            <a:xfrm>
              <a:off x="2970557" y="7029088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2" name="pl52"/>
            <p:cNvSpPr/>
            <p:nvPr/>
          </p:nvSpPr>
          <p:spPr>
            <a:xfrm>
              <a:off x="2970557" y="6314537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3" name="pl53"/>
            <p:cNvSpPr/>
            <p:nvPr/>
          </p:nvSpPr>
          <p:spPr>
            <a:xfrm>
              <a:off x="2970557" y="5599987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4" name="pl54"/>
            <p:cNvSpPr/>
            <p:nvPr/>
          </p:nvSpPr>
          <p:spPr>
            <a:xfrm>
              <a:off x="2970557" y="4885436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5" name="pl55"/>
            <p:cNvSpPr/>
            <p:nvPr/>
          </p:nvSpPr>
          <p:spPr>
            <a:xfrm>
              <a:off x="2970557" y="4170885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6" name="pl56"/>
            <p:cNvSpPr/>
            <p:nvPr/>
          </p:nvSpPr>
          <p:spPr>
            <a:xfrm>
              <a:off x="2970557" y="3456335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7" name="pl57"/>
            <p:cNvSpPr/>
            <p:nvPr/>
          </p:nvSpPr>
          <p:spPr>
            <a:xfrm>
              <a:off x="334612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8" name="pl58"/>
            <p:cNvSpPr/>
            <p:nvPr/>
          </p:nvSpPr>
          <p:spPr>
            <a:xfrm>
              <a:off x="391408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9" name="pl59"/>
            <p:cNvSpPr/>
            <p:nvPr/>
          </p:nvSpPr>
          <p:spPr>
            <a:xfrm>
              <a:off x="448204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0" name="pl60"/>
            <p:cNvSpPr/>
            <p:nvPr/>
          </p:nvSpPr>
          <p:spPr>
            <a:xfrm>
              <a:off x="505000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1" name="pl61"/>
            <p:cNvSpPr/>
            <p:nvPr/>
          </p:nvSpPr>
          <p:spPr>
            <a:xfrm>
              <a:off x="561797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2" name="pl62"/>
            <p:cNvSpPr/>
            <p:nvPr/>
          </p:nvSpPr>
          <p:spPr>
            <a:xfrm>
              <a:off x="618593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3" name="pl63"/>
            <p:cNvSpPr/>
            <p:nvPr/>
          </p:nvSpPr>
          <p:spPr>
            <a:xfrm>
              <a:off x="675389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4" name="pl64"/>
            <p:cNvSpPr/>
            <p:nvPr/>
          </p:nvSpPr>
          <p:spPr>
            <a:xfrm>
              <a:off x="732185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5" name="pl65"/>
            <p:cNvSpPr/>
            <p:nvPr/>
          </p:nvSpPr>
          <p:spPr>
            <a:xfrm>
              <a:off x="788981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6" name="pl66"/>
            <p:cNvSpPr/>
            <p:nvPr/>
          </p:nvSpPr>
          <p:spPr>
            <a:xfrm>
              <a:off x="845777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7" name="pl67"/>
            <p:cNvSpPr/>
            <p:nvPr/>
          </p:nvSpPr>
          <p:spPr>
            <a:xfrm>
              <a:off x="902573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8" name="pl68"/>
            <p:cNvSpPr/>
            <p:nvPr/>
          </p:nvSpPr>
          <p:spPr>
            <a:xfrm>
              <a:off x="959369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9" name="pl69"/>
            <p:cNvSpPr/>
            <p:nvPr/>
          </p:nvSpPr>
          <p:spPr>
            <a:xfrm>
              <a:off x="1016165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70" name="pl70"/>
            <p:cNvSpPr/>
            <p:nvPr/>
          </p:nvSpPr>
          <p:spPr>
            <a:xfrm>
              <a:off x="1072961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71" name="tx71"/>
            <p:cNvSpPr/>
            <p:nvPr/>
          </p:nvSpPr>
          <p:spPr>
            <a:xfrm>
              <a:off x="2782776" y="7270856"/>
              <a:ext cx="1126703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H3K27me3.c1</a:t>
              </a:r>
            </a:p>
          </p:txBody>
        </p:sp>
        <p:sp>
          <p:nvSpPr>
            <p:cNvPr id="72" name="tx72"/>
            <p:cNvSpPr/>
            <p:nvPr/>
          </p:nvSpPr>
          <p:spPr>
            <a:xfrm>
              <a:off x="3350737" y="7270856"/>
              <a:ext cx="1126703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H3K27me3.c7</a:t>
              </a:r>
            </a:p>
          </p:txBody>
        </p:sp>
        <p:sp>
          <p:nvSpPr>
            <p:cNvPr id="73" name="tx73"/>
            <p:cNvSpPr/>
            <p:nvPr/>
          </p:nvSpPr>
          <p:spPr>
            <a:xfrm>
              <a:off x="3918697" y="7270856"/>
              <a:ext cx="1126703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H3K27me3.c3</a:t>
              </a:r>
            </a:p>
          </p:txBody>
        </p:sp>
        <p:sp>
          <p:nvSpPr>
            <p:cNvPr id="74" name="tx74"/>
            <p:cNvSpPr/>
            <p:nvPr/>
          </p:nvSpPr>
          <p:spPr>
            <a:xfrm>
              <a:off x="4486658" y="7270682"/>
              <a:ext cx="1126703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H3K27me3.c8</a:t>
              </a:r>
            </a:p>
          </p:txBody>
        </p:sp>
        <p:sp>
          <p:nvSpPr>
            <p:cNvPr id="75" name="tx75"/>
            <p:cNvSpPr/>
            <p:nvPr/>
          </p:nvSpPr>
          <p:spPr>
            <a:xfrm>
              <a:off x="5054618" y="7270856"/>
              <a:ext cx="1126703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H3K27me3.c5</a:t>
              </a:r>
            </a:p>
          </p:txBody>
        </p:sp>
        <p:sp>
          <p:nvSpPr>
            <p:cNvPr id="76" name="tx76"/>
            <p:cNvSpPr/>
            <p:nvPr/>
          </p:nvSpPr>
          <p:spPr>
            <a:xfrm>
              <a:off x="5622578" y="7270856"/>
              <a:ext cx="1126703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H3K27me3.c6</a:t>
              </a:r>
            </a:p>
          </p:txBody>
        </p:sp>
        <p:sp>
          <p:nvSpPr>
            <p:cNvPr id="77" name="tx77"/>
            <p:cNvSpPr/>
            <p:nvPr/>
          </p:nvSpPr>
          <p:spPr>
            <a:xfrm>
              <a:off x="6141097" y="7270856"/>
              <a:ext cx="122558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H3K27me3.c12</a:t>
              </a:r>
            </a:p>
          </p:txBody>
        </p:sp>
        <p:sp>
          <p:nvSpPr>
            <p:cNvPr id="78" name="tx78"/>
            <p:cNvSpPr/>
            <p:nvPr/>
          </p:nvSpPr>
          <p:spPr>
            <a:xfrm>
              <a:off x="6709057" y="7270856"/>
              <a:ext cx="122558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H3K27me3.c15</a:t>
              </a:r>
            </a:p>
          </p:txBody>
        </p:sp>
        <p:sp>
          <p:nvSpPr>
            <p:cNvPr id="79" name="tx79"/>
            <p:cNvSpPr/>
            <p:nvPr/>
          </p:nvSpPr>
          <p:spPr>
            <a:xfrm>
              <a:off x="7277018" y="7270856"/>
              <a:ext cx="122558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H3K27me3.c14</a:t>
              </a:r>
            </a:p>
          </p:txBody>
        </p:sp>
        <p:sp>
          <p:nvSpPr>
            <p:cNvPr id="80" name="tx80"/>
            <p:cNvSpPr/>
            <p:nvPr/>
          </p:nvSpPr>
          <p:spPr>
            <a:xfrm>
              <a:off x="7844978" y="7270856"/>
              <a:ext cx="122558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H3K27me3.c16</a:t>
              </a:r>
            </a:p>
          </p:txBody>
        </p:sp>
        <p:sp>
          <p:nvSpPr>
            <p:cNvPr id="81" name="tx81"/>
            <p:cNvSpPr/>
            <p:nvPr/>
          </p:nvSpPr>
          <p:spPr>
            <a:xfrm>
              <a:off x="8412939" y="7270856"/>
              <a:ext cx="122558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H3K27me3.c13</a:t>
              </a:r>
            </a:p>
          </p:txBody>
        </p:sp>
        <p:sp>
          <p:nvSpPr>
            <p:cNvPr id="82" name="tx82"/>
            <p:cNvSpPr/>
            <p:nvPr/>
          </p:nvSpPr>
          <p:spPr>
            <a:xfrm>
              <a:off x="8980899" y="7270856"/>
              <a:ext cx="122558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H3K27me3.c17</a:t>
              </a:r>
            </a:p>
          </p:txBody>
        </p:sp>
        <p:sp>
          <p:nvSpPr>
            <p:cNvPr id="83" name="tx83"/>
            <p:cNvSpPr/>
            <p:nvPr/>
          </p:nvSpPr>
          <p:spPr>
            <a:xfrm>
              <a:off x="9548860" y="7270682"/>
              <a:ext cx="1225587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H3K27me3.c18</a:t>
              </a:r>
            </a:p>
          </p:txBody>
        </p:sp>
        <p:sp>
          <p:nvSpPr>
            <p:cNvPr id="84" name="tx84"/>
            <p:cNvSpPr/>
            <p:nvPr/>
          </p:nvSpPr>
          <p:spPr>
            <a:xfrm>
              <a:off x="10606117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85" name="tx85"/>
            <p:cNvSpPr/>
            <p:nvPr/>
          </p:nvSpPr>
          <p:spPr>
            <a:xfrm>
              <a:off x="6863143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86" name="tx86"/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87" name="rc87"/>
            <p:cNvSpPr/>
            <p:nvPr/>
          </p:nvSpPr>
          <p:spPr>
            <a:xfrm>
              <a:off x="11209568" y="3560373"/>
              <a:ext cx="1198592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8" name="tx88"/>
            <p:cNvSpPr/>
            <p:nvPr/>
          </p:nvSpPr>
          <p:spPr>
            <a:xfrm>
              <a:off x="11279157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89" name="rc89"/>
            <p:cNvSpPr/>
            <p:nvPr/>
          </p:nvSpPr>
          <p:spPr>
            <a:xfrm>
              <a:off x="11279157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0" name="rc90"/>
            <p:cNvSpPr/>
            <p:nvPr/>
          </p:nvSpPr>
          <p:spPr>
            <a:xfrm>
              <a:off x="11288157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1" name="rc91"/>
            <p:cNvSpPr/>
            <p:nvPr/>
          </p:nvSpPr>
          <p:spPr>
            <a:xfrm>
              <a:off x="11279157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2" name="rc92"/>
            <p:cNvSpPr/>
            <p:nvPr/>
          </p:nvSpPr>
          <p:spPr>
            <a:xfrm>
              <a:off x="11288157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3" name="rc93"/>
            <p:cNvSpPr/>
            <p:nvPr/>
          </p:nvSpPr>
          <p:spPr>
            <a:xfrm>
              <a:off x="11279157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4" name="rc94"/>
            <p:cNvSpPr/>
            <p:nvPr/>
          </p:nvSpPr>
          <p:spPr>
            <a:xfrm>
              <a:off x="11288157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5" name="rc95"/>
            <p:cNvSpPr/>
            <p:nvPr/>
          </p:nvSpPr>
          <p:spPr>
            <a:xfrm>
              <a:off x="11279157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6" name="rc96"/>
            <p:cNvSpPr/>
            <p:nvPr/>
          </p:nvSpPr>
          <p:spPr>
            <a:xfrm>
              <a:off x="11288157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7" name="rc97"/>
            <p:cNvSpPr/>
            <p:nvPr/>
          </p:nvSpPr>
          <p:spPr>
            <a:xfrm>
              <a:off x="11279157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8" name="rc98"/>
            <p:cNvSpPr/>
            <p:nvPr/>
          </p:nvSpPr>
          <p:spPr>
            <a:xfrm>
              <a:off x="11288157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9" name="rc99"/>
            <p:cNvSpPr/>
            <p:nvPr/>
          </p:nvSpPr>
          <p:spPr>
            <a:xfrm>
              <a:off x="11279157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0" name="rc100"/>
            <p:cNvSpPr/>
            <p:nvPr/>
          </p:nvSpPr>
          <p:spPr>
            <a:xfrm>
              <a:off x="11288157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1" name="rc101"/>
            <p:cNvSpPr/>
            <p:nvPr/>
          </p:nvSpPr>
          <p:spPr>
            <a:xfrm>
              <a:off x="11279157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2" name="rc102"/>
            <p:cNvSpPr/>
            <p:nvPr/>
          </p:nvSpPr>
          <p:spPr>
            <a:xfrm>
              <a:off x="11288157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3" name="rc103"/>
            <p:cNvSpPr/>
            <p:nvPr/>
          </p:nvSpPr>
          <p:spPr>
            <a:xfrm>
              <a:off x="11279157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4" name="rc104"/>
            <p:cNvSpPr/>
            <p:nvPr/>
          </p:nvSpPr>
          <p:spPr>
            <a:xfrm>
              <a:off x="11288157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5" name="rc105"/>
            <p:cNvSpPr/>
            <p:nvPr/>
          </p:nvSpPr>
          <p:spPr>
            <a:xfrm>
              <a:off x="11279157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6" name="rc106"/>
            <p:cNvSpPr/>
            <p:nvPr/>
          </p:nvSpPr>
          <p:spPr>
            <a:xfrm>
              <a:off x="11288157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7" name="rc107"/>
            <p:cNvSpPr/>
            <p:nvPr/>
          </p:nvSpPr>
          <p:spPr>
            <a:xfrm>
              <a:off x="11279157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8" name="rc108"/>
            <p:cNvSpPr/>
            <p:nvPr/>
          </p:nvSpPr>
          <p:spPr>
            <a:xfrm>
              <a:off x="11288157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9" name="rc109"/>
            <p:cNvSpPr/>
            <p:nvPr/>
          </p:nvSpPr>
          <p:spPr>
            <a:xfrm>
              <a:off x="11279157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10" name="rc110"/>
            <p:cNvSpPr/>
            <p:nvPr/>
          </p:nvSpPr>
          <p:spPr>
            <a:xfrm>
              <a:off x="11288157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11" name="rc111"/>
            <p:cNvSpPr/>
            <p:nvPr/>
          </p:nvSpPr>
          <p:spPr>
            <a:xfrm>
              <a:off x="11279157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12" name="rc112"/>
            <p:cNvSpPr/>
            <p:nvPr/>
          </p:nvSpPr>
          <p:spPr>
            <a:xfrm>
              <a:off x="11288157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13" name="rc113"/>
            <p:cNvSpPr/>
            <p:nvPr/>
          </p:nvSpPr>
          <p:spPr>
            <a:xfrm>
              <a:off x="11279157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14" name="rc114"/>
            <p:cNvSpPr/>
            <p:nvPr/>
          </p:nvSpPr>
          <p:spPr>
            <a:xfrm>
              <a:off x="11288157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15" name="rc115"/>
            <p:cNvSpPr/>
            <p:nvPr/>
          </p:nvSpPr>
          <p:spPr>
            <a:xfrm>
              <a:off x="11279157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16" name="rc116"/>
            <p:cNvSpPr/>
            <p:nvPr/>
          </p:nvSpPr>
          <p:spPr>
            <a:xfrm>
              <a:off x="11288157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17" name="tx117"/>
            <p:cNvSpPr/>
            <p:nvPr/>
          </p:nvSpPr>
          <p:spPr>
            <a:xfrm>
              <a:off x="11568202" y="3896468"/>
              <a:ext cx="708213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H3K27me3.c1</a:t>
              </a:r>
            </a:p>
          </p:txBody>
        </p:sp>
        <p:sp>
          <p:nvSpPr>
            <p:cNvPr id="118" name="tx118"/>
            <p:cNvSpPr/>
            <p:nvPr/>
          </p:nvSpPr>
          <p:spPr>
            <a:xfrm>
              <a:off x="11568202" y="4115924"/>
              <a:ext cx="708213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H3K27me3.c7</a:t>
              </a:r>
            </a:p>
          </p:txBody>
        </p:sp>
        <p:sp>
          <p:nvSpPr>
            <p:cNvPr id="119" name="tx119"/>
            <p:cNvSpPr/>
            <p:nvPr/>
          </p:nvSpPr>
          <p:spPr>
            <a:xfrm>
              <a:off x="11568202" y="4335380"/>
              <a:ext cx="708213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H3K27me3.c3</a:t>
              </a:r>
            </a:p>
          </p:txBody>
        </p:sp>
        <p:sp>
          <p:nvSpPr>
            <p:cNvPr id="120" name="tx120"/>
            <p:cNvSpPr/>
            <p:nvPr/>
          </p:nvSpPr>
          <p:spPr>
            <a:xfrm>
              <a:off x="11568202" y="4554727"/>
              <a:ext cx="708213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H3K27me3.c8</a:t>
              </a:r>
            </a:p>
          </p:txBody>
        </p:sp>
        <p:sp>
          <p:nvSpPr>
            <p:cNvPr id="121" name="tx121"/>
            <p:cNvSpPr/>
            <p:nvPr/>
          </p:nvSpPr>
          <p:spPr>
            <a:xfrm>
              <a:off x="11568202" y="4774292"/>
              <a:ext cx="708213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H3K27me3.c5</a:t>
              </a:r>
            </a:p>
          </p:txBody>
        </p:sp>
        <p:sp>
          <p:nvSpPr>
            <p:cNvPr id="122" name="tx122"/>
            <p:cNvSpPr/>
            <p:nvPr/>
          </p:nvSpPr>
          <p:spPr>
            <a:xfrm>
              <a:off x="11568202" y="4993748"/>
              <a:ext cx="708213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H3K27me3.c6</a:t>
              </a:r>
            </a:p>
          </p:txBody>
        </p:sp>
        <p:sp>
          <p:nvSpPr>
            <p:cNvPr id="123" name="tx123"/>
            <p:cNvSpPr/>
            <p:nvPr/>
          </p:nvSpPr>
          <p:spPr>
            <a:xfrm>
              <a:off x="11568202" y="5213204"/>
              <a:ext cx="770369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H3K27me3.c12</a:t>
              </a:r>
            </a:p>
          </p:txBody>
        </p:sp>
        <p:sp>
          <p:nvSpPr>
            <p:cNvPr id="124" name="tx124"/>
            <p:cNvSpPr/>
            <p:nvPr/>
          </p:nvSpPr>
          <p:spPr>
            <a:xfrm>
              <a:off x="11568202" y="5432660"/>
              <a:ext cx="770369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H3K27me3.c15</a:t>
              </a:r>
            </a:p>
          </p:txBody>
        </p:sp>
        <p:sp>
          <p:nvSpPr>
            <p:cNvPr id="125" name="tx125"/>
            <p:cNvSpPr/>
            <p:nvPr/>
          </p:nvSpPr>
          <p:spPr>
            <a:xfrm>
              <a:off x="11568202" y="5652116"/>
              <a:ext cx="770369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H3K27me3.c14</a:t>
              </a:r>
            </a:p>
          </p:txBody>
        </p:sp>
        <p:sp>
          <p:nvSpPr>
            <p:cNvPr id="126" name="tx126"/>
            <p:cNvSpPr/>
            <p:nvPr/>
          </p:nvSpPr>
          <p:spPr>
            <a:xfrm>
              <a:off x="11568202" y="5871572"/>
              <a:ext cx="770369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H3K27me3.c16</a:t>
              </a:r>
            </a:p>
          </p:txBody>
        </p:sp>
        <p:sp>
          <p:nvSpPr>
            <p:cNvPr id="127" name="tx127"/>
            <p:cNvSpPr/>
            <p:nvPr/>
          </p:nvSpPr>
          <p:spPr>
            <a:xfrm>
              <a:off x="11568202" y="6091028"/>
              <a:ext cx="770369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H3K27me3.c13</a:t>
              </a:r>
            </a:p>
          </p:txBody>
        </p:sp>
        <p:sp>
          <p:nvSpPr>
            <p:cNvPr id="128" name="tx128"/>
            <p:cNvSpPr/>
            <p:nvPr/>
          </p:nvSpPr>
          <p:spPr>
            <a:xfrm>
              <a:off x="11568202" y="6310484"/>
              <a:ext cx="770369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H3K27me3.c17</a:t>
              </a:r>
            </a:p>
          </p:txBody>
        </p:sp>
        <p:sp>
          <p:nvSpPr>
            <p:cNvPr id="129" name="tx129"/>
            <p:cNvSpPr/>
            <p:nvPr/>
          </p:nvSpPr>
          <p:spPr>
            <a:xfrm>
              <a:off x="11568202" y="6529831"/>
              <a:ext cx="770369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H3K27me3.c18</a:t>
              </a:r>
            </a:p>
          </p:txBody>
        </p:sp>
        <p:sp>
          <p:nvSpPr>
            <p:cNvPr id="130" name="tx130"/>
            <p:cNvSpPr/>
            <p:nvPr/>
          </p:nvSpPr>
          <p:spPr>
            <a:xfrm>
              <a:off x="11568202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131" name="tx131"/>
            <p:cNvSpPr/>
            <p:nvPr/>
          </p:nvSpPr>
          <p:spPr>
            <a:xfrm>
              <a:off x="3005352" y="3058226"/>
              <a:ext cx="3782704" cy="15658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H3K27me3 - erythroid trajectory - No normalization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264162A1-074D-2FE4-EEA8-C6DB537D22D0}"/>
              </a:ext>
            </a:extLst>
          </p:cNvPr>
          <p:cNvGrpSpPr/>
          <p:nvPr/>
        </p:nvGrpSpPr>
        <p:grpSpPr>
          <a:xfrm>
            <a:off x="6177442" y="710068"/>
            <a:ext cx="6171229" cy="2736270"/>
            <a:chOff x="3009900" y="1539082"/>
            <a:chExt cx="9067800" cy="7620000"/>
          </a:xfrm>
        </p:grpSpPr>
        <p:sp>
          <p:nvSpPr>
            <p:cNvPr id="133" name="rc3">
              <a:extLst>
                <a:ext uri="{FF2B5EF4-FFF2-40B4-BE49-F238E27FC236}">
                  <a16:creationId xmlns:a16="http://schemas.microsoft.com/office/drawing/2014/main" id="{0A8229DB-C917-7474-986D-C6BA6A2A8072}"/>
                </a:ext>
              </a:extLst>
            </p:cNvPr>
            <p:cNvSpPr/>
            <p:nvPr/>
          </p:nvSpPr>
          <p:spPr>
            <a:xfrm>
              <a:off x="3009900" y="1539081"/>
              <a:ext cx="9067800" cy="7619999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4" name="rc4">
              <a:extLst>
                <a:ext uri="{FF2B5EF4-FFF2-40B4-BE49-F238E27FC236}">
                  <a16:creationId xmlns:a16="http://schemas.microsoft.com/office/drawing/2014/main" id="{405465C4-9FA7-CDD9-87F5-2C41FBFADDEC}"/>
                </a:ext>
              </a:extLst>
            </p:cNvPr>
            <p:cNvSpPr/>
            <p:nvPr/>
          </p:nvSpPr>
          <p:spPr>
            <a:xfrm>
              <a:off x="3009900" y="1539081"/>
              <a:ext cx="9067799" cy="7619999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5" name="rc5">
              <a:extLst>
                <a:ext uri="{FF2B5EF4-FFF2-40B4-BE49-F238E27FC236}">
                  <a16:creationId xmlns:a16="http://schemas.microsoft.com/office/drawing/2014/main" id="{CC8F9326-D56A-DF33-3DE5-F228D8B00697}"/>
                </a:ext>
              </a:extLst>
            </p:cNvPr>
            <p:cNvSpPr/>
            <p:nvPr/>
          </p:nvSpPr>
          <p:spPr>
            <a:xfrm>
              <a:off x="3464610" y="1833784"/>
              <a:ext cx="6419971" cy="68637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36" name="pl6">
              <a:extLst>
                <a:ext uri="{FF2B5EF4-FFF2-40B4-BE49-F238E27FC236}">
                  <a16:creationId xmlns:a16="http://schemas.microsoft.com/office/drawing/2014/main" id="{0E640164-2AC7-959D-5BBE-940183E7054D}"/>
                </a:ext>
              </a:extLst>
            </p:cNvPr>
            <p:cNvSpPr/>
            <p:nvPr/>
          </p:nvSpPr>
          <p:spPr>
            <a:xfrm>
              <a:off x="3464610" y="7492959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7" name="pl7">
              <a:extLst>
                <a:ext uri="{FF2B5EF4-FFF2-40B4-BE49-F238E27FC236}">
                  <a16:creationId xmlns:a16="http://schemas.microsoft.com/office/drawing/2014/main" id="{821D7F96-7411-72D4-8FE5-F48FF6BE27F7}"/>
                </a:ext>
              </a:extLst>
            </p:cNvPr>
            <p:cNvSpPr/>
            <p:nvPr/>
          </p:nvSpPr>
          <p:spPr>
            <a:xfrm>
              <a:off x="3464610" y="5799687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8" name="pl8">
              <a:extLst>
                <a:ext uri="{FF2B5EF4-FFF2-40B4-BE49-F238E27FC236}">
                  <a16:creationId xmlns:a16="http://schemas.microsoft.com/office/drawing/2014/main" id="{553FE06C-2F88-3F84-28B7-BE88A479A766}"/>
                </a:ext>
              </a:extLst>
            </p:cNvPr>
            <p:cNvSpPr/>
            <p:nvPr/>
          </p:nvSpPr>
          <p:spPr>
            <a:xfrm>
              <a:off x="3464610" y="4106416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9" name="pl9">
              <a:extLst>
                <a:ext uri="{FF2B5EF4-FFF2-40B4-BE49-F238E27FC236}">
                  <a16:creationId xmlns:a16="http://schemas.microsoft.com/office/drawing/2014/main" id="{69F2F5BC-72E1-9982-31D5-BA5AE1ED68E6}"/>
                </a:ext>
              </a:extLst>
            </p:cNvPr>
            <p:cNvSpPr/>
            <p:nvPr/>
          </p:nvSpPr>
          <p:spPr>
            <a:xfrm>
              <a:off x="3464610" y="2413144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0" name="pl10">
              <a:extLst>
                <a:ext uri="{FF2B5EF4-FFF2-40B4-BE49-F238E27FC236}">
                  <a16:creationId xmlns:a16="http://schemas.microsoft.com/office/drawing/2014/main" id="{A3E217A2-F09E-EFC8-ED22-56F0F8E42DAE}"/>
                </a:ext>
              </a:extLst>
            </p:cNvPr>
            <p:cNvSpPr/>
            <p:nvPr/>
          </p:nvSpPr>
          <p:spPr>
            <a:xfrm>
              <a:off x="3464610" y="8339594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1" name="pl11">
              <a:extLst>
                <a:ext uri="{FF2B5EF4-FFF2-40B4-BE49-F238E27FC236}">
                  <a16:creationId xmlns:a16="http://schemas.microsoft.com/office/drawing/2014/main" id="{B0FECA77-6FAF-4EAA-2D72-401D8E3B950D}"/>
                </a:ext>
              </a:extLst>
            </p:cNvPr>
            <p:cNvSpPr/>
            <p:nvPr/>
          </p:nvSpPr>
          <p:spPr>
            <a:xfrm>
              <a:off x="3464610" y="6646323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2" name="pl12">
              <a:extLst>
                <a:ext uri="{FF2B5EF4-FFF2-40B4-BE49-F238E27FC236}">
                  <a16:creationId xmlns:a16="http://schemas.microsoft.com/office/drawing/2014/main" id="{E37AD45F-A5A4-D772-46B1-F55B4E3B9D91}"/>
                </a:ext>
              </a:extLst>
            </p:cNvPr>
            <p:cNvSpPr/>
            <p:nvPr/>
          </p:nvSpPr>
          <p:spPr>
            <a:xfrm>
              <a:off x="3464610" y="4953051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3" name="pl13">
              <a:extLst>
                <a:ext uri="{FF2B5EF4-FFF2-40B4-BE49-F238E27FC236}">
                  <a16:creationId xmlns:a16="http://schemas.microsoft.com/office/drawing/2014/main" id="{BB09755B-140C-C5C4-C7BD-2475BD015792}"/>
                </a:ext>
              </a:extLst>
            </p:cNvPr>
            <p:cNvSpPr/>
            <p:nvPr/>
          </p:nvSpPr>
          <p:spPr>
            <a:xfrm>
              <a:off x="3464610" y="3259780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4" name="pl14">
              <a:extLst>
                <a:ext uri="{FF2B5EF4-FFF2-40B4-BE49-F238E27FC236}">
                  <a16:creationId xmlns:a16="http://schemas.microsoft.com/office/drawing/2014/main" id="{7C0B9161-CAF8-8A8A-077A-156A48DF26BD}"/>
                </a:ext>
              </a:extLst>
            </p:cNvPr>
            <p:cNvSpPr/>
            <p:nvPr/>
          </p:nvSpPr>
          <p:spPr>
            <a:xfrm>
              <a:off x="3735877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5" name="pl15">
              <a:extLst>
                <a:ext uri="{FF2B5EF4-FFF2-40B4-BE49-F238E27FC236}">
                  <a16:creationId xmlns:a16="http://schemas.microsoft.com/office/drawing/2014/main" id="{347937B3-70A2-5D01-D824-9C8F339EDC91}"/>
                </a:ext>
              </a:extLst>
            </p:cNvPr>
            <p:cNvSpPr/>
            <p:nvPr/>
          </p:nvSpPr>
          <p:spPr>
            <a:xfrm>
              <a:off x="4187987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6" name="pl16">
              <a:extLst>
                <a:ext uri="{FF2B5EF4-FFF2-40B4-BE49-F238E27FC236}">
                  <a16:creationId xmlns:a16="http://schemas.microsoft.com/office/drawing/2014/main" id="{B9C2AF93-17D5-52F2-FE07-AD48C5DDBAF0}"/>
                </a:ext>
              </a:extLst>
            </p:cNvPr>
            <p:cNvSpPr/>
            <p:nvPr/>
          </p:nvSpPr>
          <p:spPr>
            <a:xfrm>
              <a:off x="4640098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7" name="pl17">
              <a:extLst>
                <a:ext uri="{FF2B5EF4-FFF2-40B4-BE49-F238E27FC236}">
                  <a16:creationId xmlns:a16="http://schemas.microsoft.com/office/drawing/2014/main" id="{03BBCCC7-2BD3-462C-9325-E9E9E132D03F}"/>
                </a:ext>
              </a:extLst>
            </p:cNvPr>
            <p:cNvSpPr/>
            <p:nvPr/>
          </p:nvSpPr>
          <p:spPr>
            <a:xfrm>
              <a:off x="5092209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8" name="pl18">
              <a:extLst>
                <a:ext uri="{FF2B5EF4-FFF2-40B4-BE49-F238E27FC236}">
                  <a16:creationId xmlns:a16="http://schemas.microsoft.com/office/drawing/2014/main" id="{7AA0B515-A292-C4C5-7959-9E0746D056B7}"/>
                </a:ext>
              </a:extLst>
            </p:cNvPr>
            <p:cNvSpPr/>
            <p:nvPr/>
          </p:nvSpPr>
          <p:spPr>
            <a:xfrm>
              <a:off x="5544319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9" name="pl19">
              <a:extLst>
                <a:ext uri="{FF2B5EF4-FFF2-40B4-BE49-F238E27FC236}">
                  <a16:creationId xmlns:a16="http://schemas.microsoft.com/office/drawing/2014/main" id="{D74AF8E3-2BBF-88D0-5AB5-930AD5A5F89B}"/>
                </a:ext>
              </a:extLst>
            </p:cNvPr>
            <p:cNvSpPr/>
            <p:nvPr/>
          </p:nvSpPr>
          <p:spPr>
            <a:xfrm>
              <a:off x="5996430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0" name="pl20">
              <a:extLst>
                <a:ext uri="{FF2B5EF4-FFF2-40B4-BE49-F238E27FC236}">
                  <a16:creationId xmlns:a16="http://schemas.microsoft.com/office/drawing/2014/main" id="{268147D7-7FE3-D3E2-F97A-6009BAB27579}"/>
                </a:ext>
              </a:extLst>
            </p:cNvPr>
            <p:cNvSpPr/>
            <p:nvPr/>
          </p:nvSpPr>
          <p:spPr>
            <a:xfrm>
              <a:off x="6448541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1" name="pl21">
              <a:extLst>
                <a:ext uri="{FF2B5EF4-FFF2-40B4-BE49-F238E27FC236}">
                  <a16:creationId xmlns:a16="http://schemas.microsoft.com/office/drawing/2014/main" id="{8784ECE2-9D05-F340-1F11-DA4F3C96BD6F}"/>
                </a:ext>
              </a:extLst>
            </p:cNvPr>
            <p:cNvSpPr/>
            <p:nvPr/>
          </p:nvSpPr>
          <p:spPr>
            <a:xfrm>
              <a:off x="6900651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2" name="pl22">
              <a:extLst>
                <a:ext uri="{FF2B5EF4-FFF2-40B4-BE49-F238E27FC236}">
                  <a16:creationId xmlns:a16="http://schemas.microsoft.com/office/drawing/2014/main" id="{2691B49A-4EF3-53F9-3F95-47A2ACC1C16F}"/>
                </a:ext>
              </a:extLst>
            </p:cNvPr>
            <p:cNvSpPr/>
            <p:nvPr/>
          </p:nvSpPr>
          <p:spPr>
            <a:xfrm>
              <a:off x="7352762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3" name="pl23">
              <a:extLst>
                <a:ext uri="{FF2B5EF4-FFF2-40B4-BE49-F238E27FC236}">
                  <a16:creationId xmlns:a16="http://schemas.microsoft.com/office/drawing/2014/main" id="{7226FB1E-AF80-14A0-6B71-4F73FBE99AC5}"/>
                </a:ext>
              </a:extLst>
            </p:cNvPr>
            <p:cNvSpPr/>
            <p:nvPr/>
          </p:nvSpPr>
          <p:spPr>
            <a:xfrm>
              <a:off x="7804873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4" name="pl24">
              <a:extLst>
                <a:ext uri="{FF2B5EF4-FFF2-40B4-BE49-F238E27FC236}">
                  <a16:creationId xmlns:a16="http://schemas.microsoft.com/office/drawing/2014/main" id="{F3F43423-A59B-7E92-65C3-6D07626B06C0}"/>
                </a:ext>
              </a:extLst>
            </p:cNvPr>
            <p:cNvSpPr/>
            <p:nvPr/>
          </p:nvSpPr>
          <p:spPr>
            <a:xfrm>
              <a:off x="8256984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5" name="pl25">
              <a:extLst>
                <a:ext uri="{FF2B5EF4-FFF2-40B4-BE49-F238E27FC236}">
                  <a16:creationId xmlns:a16="http://schemas.microsoft.com/office/drawing/2014/main" id="{5E09BE81-8162-3862-B52D-7F6A989A3F68}"/>
                </a:ext>
              </a:extLst>
            </p:cNvPr>
            <p:cNvSpPr/>
            <p:nvPr/>
          </p:nvSpPr>
          <p:spPr>
            <a:xfrm>
              <a:off x="8709094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6" name="pl26">
              <a:extLst>
                <a:ext uri="{FF2B5EF4-FFF2-40B4-BE49-F238E27FC236}">
                  <a16:creationId xmlns:a16="http://schemas.microsoft.com/office/drawing/2014/main" id="{F531D069-620C-9C02-067E-71F1B4777574}"/>
                </a:ext>
              </a:extLst>
            </p:cNvPr>
            <p:cNvSpPr/>
            <p:nvPr/>
          </p:nvSpPr>
          <p:spPr>
            <a:xfrm>
              <a:off x="9161205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7" name="pl27">
              <a:extLst>
                <a:ext uri="{FF2B5EF4-FFF2-40B4-BE49-F238E27FC236}">
                  <a16:creationId xmlns:a16="http://schemas.microsoft.com/office/drawing/2014/main" id="{FA0E0225-2567-6E2B-DDCB-2734BDFAC7D8}"/>
                </a:ext>
              </a:extLst>
            </p:cNvPr>
            <p:cNvSpPr/>
            <p:nvPr/>
          </p:nvSpPr>
          <p:spPr>
            <a:xfrm>
              <a:off x="9613316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8" name="pg28">
              <a:extLst>
                <a:ext uri="{FF2B5EF4-FFF2-40B4-BE49-F238E27FC236}">
                  <a16:creationId xmlns:a16="http://schemas.microsoft.com/office/drawing/2014/main" id="{07B1DFF2-3A86-7586-5C3C-DC32ECA27D7F}"/>
                </a:ext>
              </a:extLst>
            </p:cNvPr>
            <p:cNvSpPr/>
            <p:nvPr/>
          </p:nvSpPr>
          <p:spPr>
            <a:xfrm>
              <a:off x="3532427" y="3057131"/>
              <a:ext cx="406899" cy="4258418"/>
            </a:xfrm>
            <a:custGeom>
              <a:avLst/>
              <a:gdLst/>
              <a:ahLst/>
              <a:cxnLst/>
              <a:rect l="0" t="0" r="0" b="0"/>
              <a:pathLst>
                <a:path w="406899" h="4258418">
                  <a:moveTo>
                    <a:pt x="203070" y="4258418"/>
                  </a:moveTo>
                  <a:lnTo>
                    <a:pt x="203042" y="4250084"/>
                  </a:lnTo>
                  <a:lnTo>
                    <a:pt x="203015" y="4241751"/>
                  </a:lnTo>
                  <a:lnTo>
                    <a:pt x="202987" y="4233417"/>
                  </a:lnTo>
                  <a:lnTo>
                    <a:pt x="202960" y="4225084"/>
                  </a:lnTo>
                  <a:lnTo>
                    <a:pt x="202932" y="4216750"/>
                  </a:lnTo>
                  <a:lnTo>
                    <a:pt x="202904" y="4208417"/>
                  </a:lnTo>
                  <a:lnTo>
                    <a:pt x="202876" y="4200083"/>
                  </a:lnTo>
                  <a:lnTo>
                    <a:pt x="202846" y="4191750"/>
                  </a:lnTo>
                  <a:lnTo>
                    <a:pt x="202816" y="4183416"/>
                  </a:lnTo>
                  <a:lnTo>
                    <a:pt x="202786" y="4175083"/>
                  </a:lnTo>
                  <a:lnTo>
                    <a:pt x="202755" y="4166749"/>
                  </a:lnTo>
                  <a:lnTo>
                    <a:pt x="202724" y="4158416"/>
                  </a:lnTo>
                  <a:lnTo>
                    <a:pt x="202693" y="4150082"/>
                  </a:lnTo>
                  <a:lnTo>
                    <a:pt x="202663" y="4141749"/>
                  </a:lnTo>
                  <a:lnTo>
                    <a:pt x="202634" y="4133415"/>
                  </a:lnTo>
                  <a:lnTo>
                    <a:pt x="202607" y="4125082"/>
                  </a:lnTo>
                  <a:lnTo>
                    <a:pt x="202583" y="4116748"/>
                  </a:lnTo>
                  <a:lnTo>
                    <a:pt x="202563" y="4108415"/>
                  </a:lnTo>
                  <a:lnTo>
                    <a:pt x="202546" y="4100081"/>
                  </a:lnTo>
                  <a:lnTo>
                    <a:pt x="202534" y="4091748"/>
                  </a:lnTo>
                  <a:lnTo>
                    <a:pt x="202525" y="4083414"/>
                  </a:lnTo>
                  <a:lnTo>
                    <a:pt x="202520" y="4075081"/>
                  </a:lnTo>
                  <a:lnTo>
                    <a:pt x="202519" y="4066747"/>
                  </a:lnTo>
                  <a:lnTo>
                    <a:pt x="202520" y="4058414"/>
                  </a:lnTo>
                  <a:lnTo>
                    <a:pt x="202522" y="4050080"/>
                  </a:lnTo>
                  <a:lnTo>
                    <a:pt x="202525" y="4041747"/>
                  </a:lnTo>
                  <a:lnTo>
                    <a:pt x="202527" y="4033413"/>
                  </a:lnTo>
                  <a:lnTo>
                    <a:pt x="202524" y="4025080"/>
                  </a:lnTo>
                  <a:lnTo>
                    <a:pt x="202516" y="4016746"/>
                  </a:lnTo>
                  <a:lnTo>
                    <a:pt x="202502" y="4008413"/>
                  </a:lnTo>
                  <a:lnTo>
                    <a:pt x="202479" y="4000079"/>
                  </a:lnTo>
                  <a:lnTo>
                    <a:pt x="202446" y="3991746"/>
                  </a:lnTo>
                  <a:lnTo>
                    <a:pt x="202403" y="3983412"/>
                  </a:lnTo>
                  <a:lnTo>
                    <a:pt x="202349" y="3975079"/>
                  </a:lnTo>
                  <a:lnTo>
                    <a:pt x="202285" y="3966745"/>
                  </a:lnTo>
                  <a:lnTo>
                    <a:pt x="202209" y="3958412"/>
                  </a:lnTo>
                  <a:lnTo>
                    <a:pt x="202126" y="3950078"/>
                  </a:lnTo>
                  <a:lnTo>
                    <a:pt x="202036" y="3941745"/>
                  </a:lnTo>
                  <a:lnTo>
                    <a:pt x="201943" y="3933411"/>
                  </a:lnTo>
                  <a:lnTo>
                    <a:pt x="201851" y="3925078"/>
                  </a:lnTo>
                  <a:lnTo>
                    <a:pt x="201761" y="3916744"/>
                  </a:lnTo>
                  <a:lnTo>
                    <a:pt x="201676" y="3908411"/>
                  </a:lnTo>
                  <a:lnTo>
                    <a:pt x="201601" y="3900077"/>
                  </a:lnTo>
                  <a:lnTo>
                    <a:pt x="201537" y="3891744"/>
                  </a:lnTo>
                  <a:lnTo>
                    <a:pt x="201488" y="3883410"/>
                  </a:lnTo>
                  <a:lnTo>
                    <a:pt x="201454" y="3875077"/>
                  </a:lnTo>
                  <a:lnTo>
                    <a:pt x="201434" y="3866743"/>
                  </a:lnTo>
                  <a:lnTo>
                    <a:pt x="201426" y="3858410"/>
                  </a:lnTo>
                  <a:lnTo>
                    <a:pt x="201431" y="3850076"/>
                  </a:lnTo>
                  <a:lnTo>
                    <a:pt x="201444" y="3841743"/>
                  </a:lnTo>
                  <a:lnTo>
                    <a:pt x="201463" y="3833409"/>
                  </a:lnTo>
                  <a:lnTo>
                    <a:pt x="201484" y="3825076"/>
                  </a:lnTo>
                  <a:lnTo>
                    <a:pt x="201505" y="3816742"/>
                  </a:lnTo>
                  <a:lnTo>
                    <a:pt x="201519" y="3808409"/>
                  </a:lnTo>
                  <a:lnTo>
                    <a:pt x="201524" y="3800075"/>
                  </a:lnTo>
                  <a:lnTo>
                    <a:pt x="201518" y="3791742"/>
                  </a:lnTo>
                  <a:lnTo>
                    <a:pt x="201498" y="3783408"/>
                  </a:lnTo>
                  <a:lnTo>
                    <a:pt x="201462" y="3775075"/>
                  </a:lnTo>
                  <a:lnTo>
                    <a:pt x="201411" y="3766741"/>
                  </a:lnTo>
                  <a:lnTo>
                    <a:pt x="201344" y="3758408"/>
                  </a:lnTo>
                  <a:lnTo>
                    <a:pt x="201260" y="3750074"/>
                  </a:lnTo>
                  <a:lnTo>
                    <a:pt x="201161" y="3741741"/>
                  </a:lnTo>
                  <a:lnTo>
                    <a:pt x="201047" y="3733407"/>
                  </a:lnTo>
                  <a:lnTo>
                    <a:pt x="200922" y="3725074"/>
                  </a:lnTo>
                  <a:lnTo>
                    <a:pt x="200787" y="3716740"/>
                  </a:lnTo>
                  <a:lnTo>
                    <a:pt x="200645" y="3708407"/>
                  </a:lnTo>
                  <a:lnTo>
                    <a:pt x="200499" y="3700073"/>
                  </a:lnTo>
                  <a:lnTo>
                    <a:pt x="200351" y="3691740"/>
                  </a:lnTo>
                  <a:lnTo>
                    <a:pt x="200204" y="3683406"/>
                  </a:lnTo>
                  <a:lnTo>
                    <a:pt x="200062" y="3675073"/>
                  </a:lnTo>
                  <a:lnTo>
                    <a:pt x="199928" y="3666739"/>
                  </a:lnTo>
                  <a:lnTo>
                    <a:pt x="199807" y="3658406"/>
                  </a:lnTo>
                  <a:lnTo>
                    <a:pt x="199700" y="3650072"/>
                  </a:lnTo>
                  <a:lnTo>
                    <a:pt x="199610" y="3641739"/>
                  </a:lnTo>
                  <a:lnTo>
                    <a:pt x="199539" y="3633405"/>
                  </a:lnTo>
                  <a:lnTo>
                    <a:pt x="199489" y="3625072"/>
                  </a:lnTo>
                  <a:lnTo>
                    <a:pt x="199460" y="3616738"/>
                  </a:lnTo>
                  <a:lnTo>
                    <a:pt x="199453" y="3608405"/>
                  </a:lnTo>
                  <a:lnTo>
                    <a:pt x="199468" y="3600071"/>
                  </a:lnTo>
                  <a:lnTo>
                    <a:pt x="199505" y="3591738"/>
                  </a:lnTo>
                  <a:lnTo>
                    <a:pt x="199562" y="3583404"/>
                  </a:lnTo>
                  <a:lnTo>
                    <a:pt x="199634" y="3575071"/>
                  </a:lnTo>
                  <a:lnTo>
                    <a:pt x="199720" y="3566737"/>
                  </a:lnTo>
                  <a:lnTo>
                    <a:pt x="199816" y="3558404"/>
                  </a:lnTo>
                  <a:lnTo>
                    <a:pt x="199920" y="3550070"/>
                  </a:lnTo>
                  <a:lnTo>
                    <a:pt x="200028" y="3541737"/>
                  </a:lnTo>
                  <a:lnTo>
                    <a:pt x="200140" y="3533403"/>
                  </a:lnTo>
                  <a:lnTo>
                    <a:pt x="200251" y="3525070"/>
                  </a:lnTo>
                  <a:lnTo>
                    <a:pt x="200362" y="3516736"/>
                  </a:lnTo>
                  <a:lnTo>
                    <a:pt x="200469" y="3508403"/>
                  </a:lnTo>
                  <a:lnTo>
                    <a:pt x="200573" y="3500069"/>
                  </a:lnTo>
                  <a:lnTo>
                    <a:pt x="200672" y="3491736"/>
                  </a:lnTo>
                  <a:lnTo>
                    <a:pt x="200767" y="3483402"/>
                  </a:lnTo>
                  <a:lnTo>
                    <a:pt x="200858" y="3475069"/>
                  </a:lnTo>
                  <a:lnTo>
                    <a:pt x="200943" y="3466735"/>
                  </a:lnTo>
                  <a:lnTo>
                    <a:pt x="201023" y="3458402"/>
                  </a:lnTo>
                  <a:lnTo>
                    <a:pt x="201098" y="3450068"/>
                  </a:lnTo>
                  <a:lnTo>
                    <a:pt x="201166" y="3441735"/>
                  </a:lnTo>
                  <a:lnTo>
                    <a:pt x="201228" y="3433401"/>
                  </a:lnTo>
                  <a:lnTo>
                    <a:pt x="201284" y="3425068"/>
                  </a:lnTo>
                  <a:lnTo>
                    <a:pt x="201332" y="3416734"/>
                  </a:lnTo>
                  <a:lnTo>
                    <a:pt x="201372" y="3408401"/>
                  </a:lnTo>
                  <a:lnTo>
                    <a:pt x="201405" y="3400067"/>
                  </a:lnTo>
                  <a:lnTo>
                    <a:pt x="201429" y="3391734"/>
                  </a:lnTo>
                  <a:lnTo>
                    <a:pt x="201445" y="3383400"/>
                  </a:lnTo>
                  <a:lnTo>
                    <a:pt x="201452" y="3375067"/>
                  </a:lnTo>
                  <a:lnTo>
                    <a:pt x="201449" y="3366733"/>
                  </a:lnTo>
                  <a:lnTo>
                    <a:pt x="201438" y="3358400"/>
                  </a:lnTo>
                  <a:lnTo>
                    <a:pt x="201418" y="3350066"/>
                  </a:lnTo>
                  <a:lnTo>
                    <a:pt x="201390" y="3341733"/>
                  </a:lnTo>
                  <a:lnTo>
                    <a:pt x="201354" y="3333399"/>
                  </a:lnTo>
                  <a:lnTo>
                    <a:pt x="201309" y="3325066"/>
                  </a:lnTo>
                  <a:lnTo>
                    <a:pt x="201258" y="3316732"/>
                  </a:lnTo>
                  <a:lnTo>
                    <a:pt x="201198" y="3308399"/>
                  </a:lnTo>
                  <a:lnTo>
                    <a:pt x="201132" y="3300065"/>
                  </a:lnTo>
                  <a:lnTo>
                    <a:pt x="201059" y="3291732"/>
                  </a:lnTo>
                  <a:lnTo>
                    <a:pt x="200980" y="3283398"/>
                  </a:lnTo>
                  <a:lnTo>
                    <a:pt x="200897" y="3275065"/>
                  </a:lnTo>
                  <a:lnTo>
                    <a:pt x="200811" y="3266731"/>
                  </a:lnTo>
                  <a:lnTo>
                    <a:pt x="200723" y="3258398"/>
                  </a:lnTo>
                  <a:lnTo>
                    <a:pt x="200635" y="3250064"/>
                  </a:lnTo>
                  <a:lnTo>
                    <a:pt x="200547" y="3241731"/>
                  </a:lnTo>
                  <a:lnTo>
                    <a:pt x="200461" y="3233397"/>
                  </a:lnTo>
                  <a:lnTo>
                    <a:pt x="200379" y="3225064"/>
                  </a:lnTo>
                  <a:lnTo>
                    <a:pt x="200302" y="3216730"/>
                  </a:lnTo>
                  <a:lnTo>
                    <a:pt x="200231" y="3208397"/>
                  </a:lnTo>
                  <a:lnTo>
                    <a:pt x="200166" y="3200063"/>
                  </a:lnTo>
                  <a:lnTo>
                    <a:pt x="200107" y="3191730"/>
                  </a:lnTo>
                  <a:lnTo>
                    <a:pt x="200054" y="3183396"/>
                  </a:lnTo>
                  <a:lnTo>
                    <a:pt x="200005" y="3175063"/>
                  </a:lnTo>
                  <a:lnTo>
                    <a:pt x="199961" y="3166729"/>
                  </a:lnTo>
                  <a:lnTo>
                    <a:pt x="199918" y="3158396"/>
                  </a:lnTo>
                  <a:lnTo>
                    <a:pt x="199876" y="3150062"/>
                  </a:lnTo>
                  <a:lnTo>
                    <a:pt x="199831" y="3141729"/>
                  </a:lnTo>
                  <a:lnTo>
                    <a:pt x="199780" y="3133395"/>
                  </a:lnTo>
                  <a:lnTo>
                    <a:pt x="199722" y="3125062"/>
                  </a:lnTo>
                  <a:lnTo>
                    <a:pt x="199653" y="3116728"/>
                  </a:lnTo>
                  <a:lnTo>
                    <a:pt x="199571" y="3108395"/>
                  </a:lnTo>
                  <a:lnTo>
                    <a:pt x="199474" y="3100061"/>
                  </a:lnTo>
                  <a:lnTo>
                    <a:pt x="199359" y="3091728"/>
                  </a:lnTo>
                  <a:lnTo>
                    <a:pt x="199224" y="3083394"/>
                  </a:lnTo>
                  <a:lnTo>
                    <a:pt x="199066" y="3075061"/>
                  </a:lnTo>
                  <a:lnTo>
                    <a:pt x="198885" y="3066727"/>
                  </a:lnTo>
                  <a:lnTo>
                    <a:pt x="198681" y="3058394"/>
                  </a:lnTo>
                  <a:lnTo>
                    <a:pt x="198455" y="3050060"/>
                  </a:lnTo>
                  <a:lnTo>
                    <a:pt x="198207" y="3041727"/>
                  </a:lnTo>
                  <a:lnTo>
                    <a:pt x="197938" y="3033393"/>
                  </a:lnTo>
                  <a:lnTo>
                    <a:pt x="197649" y="3025060"/>
                  </a:lnTo>
                  <a:lnTo>
                    <a:pt x="197341" y="3016726"/>
                  </a:lnTo>
                  <a:lnTo>
                    <a:pt x="197015" y="3008393"/>
                  </a:lnTo>
                  <a:lnTo>
                    <a:pt x="196671" y="3000059"/>
                  </a:lnTo>
                  <a:lnTo>
                    <a:pt x="196311" y="2991726"/>
                  </a:lnTo>
                  <a:lnTo>
                    <a:pt x="195937" y="2983392"/>
                  </a:lnTo>
                  <a:lnTo>
                    <a:pt x="195548" y="2975059"/>
                  </a:lnTo>
                  <a:lnTo>
                    <a:pt x="195145" y="2966725"/>
                  </a:lnTo>
                  <a:lnTo>
                    <a:pt x="194728" y="2958392"/>
                  </a:lnTo>
                  <a:lnTo>
                    <a:pt x="194297" y="2950058"/>
                  </a:lnTo>
                  <a:lnTo>
                    <a:pt x="193852" y="2941725"/>
                  </a:lnTo>
                  <a:lnTo>
                    <a:pt x="193392" y="2933391"/>
                  </a:lnTo>
                  <a:lnTo>
                    <a:pt x="192918" y="2925058"/>
                  </a:lnTo>
                  <a:lnTo>
                    <a:pt x="192433" y="2916724"/>
                  </a:lnTo>
                  <a:lnTo>
                    <a:pt x="191938" y="2908391"/>
                  </a:lnTo>
                  <a:lnTo>
                    <a:pt x="191438" y="2900057"/>
                  </a:lnTo>
                  <a:lnTo>
                    <a:pt x="190935" y="2891724"/>
                  </a:lnTo>
                  <a:lnTo>
                    <a:pt x="190432" y="2883390"/>
                  </a:lnTo>
                  <a:lnTo>
                    <a:pt x="189933" y="2875057"/>
                  </a:lnTo>
                  <a:lnTo>
                    <a:pt x="189443" y="2866723"/>
                  </a:lnTo>
                  <a:lnTo>
                    <a:pt x="188966" y="2858390"/>
                  </a:lnTo>
                  <a:lnTo>
                    <a:pt x="188506" y="2850056"/>
                  </a:lnTo>
                  <a:lnTo>
                    <a:pt x="188063" y="2841723"/>
                  </a:lnTo>
                  <a:lnTo>
                    <a:pt x="187637" y="2833389"/>
                  </a:lnTo>
                  <a:lnTo>
                    <a:pt x="187227" y="2825056"/>
                  </a:lnTo>
                  <a:lnTo>
                    <a:pt x="186832" y="2816722"/>
                  </a:lnTo>
                  <a:lnTo>
                    <a:pt x="186448" y="2808389"/>
                  </a:lnTo>
                  <a:lnTo>
                    <a:pt x="186070" y="2800055"/>
                  </a:lnTo>
                  <a:lnTo>
                    <a:pt x="185692" y="2791722"/>
                  </a:lnTo>
                  <a:lnTo>
                    <a:pt x="185307" y="2783388"/>
                  </a:lnTo>
                  <a:lnTo>
                    <a:pt x="184908" y="2775055"/>
                  </a:lnTo>
                  <a:lnTo>
                    <a:pt x="184488" y="2766721"/>
                  </a:lnTo>
                  <a:lnTo>
                    <a:pt x="184042" y="2758388"/>
                  </a:lnTo>
                  <a:lnTo>
                    <a:pt x="183567" y="2750054"/>
                  </a:lnTo>
                  <a:lnTo>
                    <a:pt x="183058" y="2741721"/>
                  </a:lnTo>
                  <a:lnTo>
                    <a:pt x="182516" y="2733387"/>
                  </a:lnTo>
                  <a:lnTo>
                    <a:pt x="181939" y="2725054"/>
                  </a:lnTo>
                  <a:lnTo>
                    <a:pt x="181328" y="2716720"/>
                  </a:lnTo>
                  <a:lnTo>
                    <a:pt x="180683" y="2708387"/>
                  </a:lnTo>
                  <a:lnTo>
                    <a:pt x="180012" y="2700053"/>
                  </a:lnTo>
                  <a:lnTo>
                    <a:pt x="179320" y="2691720"/>
                  </a:lnTo>
                  <a:lnTo>
                    <a:pt x="178609" y="2683386"/>
                  </a:lnTo>
                  <a:lnTo>
                    <a:pt x="177885" y="2675053"/>
                  </a:lnTo>
                  <a:lnTo>
                    <a:pt x="177149" y="2666719"/>
                  </a:lnTo>
                  <a:lnTo>
                    <a:pt x="176405" y="2658386"/>
                  </a:lnTo>
                  <a:lnTo>
                    <a:pt x="175654" y="2650052"/>
                  </a:lnTo>
                  <a:lnTo>
                    <a:pt x="174894" y="2641719"/>
                  </a:lnTo>
                  <a:lnTo>
                    <a:pt x="174125" y="2633385"/>
                  </a:lnTo>
                  <a:lnTo>
                    <a:pt x="173344" y="2625052"/>
                  </a:lnTo>
                  <a:lnTo>
                    <a:pt x="172548" y="2616718"/>
                  </a:lnTo>
                  <a:lnTo>
                    <a:pt x="171734" y="2608385"/>
                  </a:lnTo>
                  <a:lnTo>
                    <a:pt x="170898" y="2600051"/>
                  </a:lnTo>
                  <a:lnTo>
                    <a:pt x="170038" y="2591718"/>
                  </a:lnTo>
                  <a:lnTo>
                    <a:pt x="169151" y="2583384"/>
                  </a:lnTo>
                  <a:lnTo>
                    <a:pt x="168234" y="2575051"/>
                  </a:lnTo>
                  <a:lnTo>
                    <a:pt x="167287" y="2566717"/>
                  </a:lnTo>
                  <a:lnTo>
                    <a:pt x="166307" y="2558384"/>
                  </a:lnTo>
                  <a:lnTo>
                    <a:pt x="165298" y="2550050"/>
                  </a:lnTo>
                  <a:lnTo>
                    <a:pt x="164263" y="2541717"/>
                  </a:lnTo>
                  <a:lnTo>
                    <a:pt x="163203" y="2533383"/>
                  </a:lnTo>
                  <a:lnTo>
                    <a:pt x="162121" y="2525050"/>
                  </a:lnTo>
                  <a:lnTo>
                    <a:pt x="161018" y="2516716"/>
                  </a:lnTo>
                  <a:lnTo>
                    <a:pt x="159894" y="2508383"/>
                  </a:lnTo>
                  <a:lnTo>
                    <a:pt x="158750" y="2500049"/>
                  </a:lnTo>
                  <a:lnTo>
                    <a:pt x="157581" y="2491716"/>
                  </a:lnTo>
                  <a:lnTo>
                    <a:pt x="156386" y="2483382"/>
                  </a:lnTo>
                  <a:lnTo>
                    <a:pt x="155159" y="2475049"/>
                  </a:lnTo>
                  <a:lnTo>
                    <a:pt x="153895" y="2466715"/>
                  </a:lnTo>
                  <a:lnTo>
                    <a:pt x="152589" y="2458382"/>
                  </a:lnTo>
                  <a:lnTo>
                    <a:pt x="151232" y="2450048"/>
                  </a:lnTo>
                  <a:lnTo>
                    <a:pt x="149817" y="2441715"/>
                  </a:lnTo>
                  <a:lnTo>
                    <a:pt x="148339" y="2433381"/>
                  </a:lnTo>
                  <a:lnTo>
                    <a:pt x="146791" y="2425048"/>
                  </a:lnTo>
                  <a:lnTo>
                    <a:pt x="145160" y="2416714"/>
                  </a:lnTo>
                  <a:lnTo>
                    <a:pt x="143448" y="2408381"/>
                  </a:lnTo>
                  <a:lnTo>
                    <a:pt x="141657" y="2400047"/>
                  </a:lnTo>
                  <a:lnTo>
                    <a:pt x="139788" y="2391714"/>
                  </a:lnTo>
                  <a:lnTo>
                    <a:pt x="137844" y="2383380"/>
                  </a:lnTo>
                  <a:lnTo>
                    <a:pt x="135828" y="2375047"/>
                  </a:lnTo>
                  <a:lnTo>
                    <a:pt x="133745" y="2366713"/>
                  </a:lnTo>
                  <a:lnTo>
                    <a:pt x="131601" y="2358380"/>
                  </a:lnTo>
                  <a:lnTo>
                    <a:pt x="129401" y="2350046"/>
                  </a:lnTo>
                  <a:lnTo>
                    <a:pt x="127147" y="2341713"/>
                  </a:lnTo>
                  <a:lnTo>
                    <a:pt x="124849" y="2333379"/>
                  </a:lnTo>
                  <a:lnTo>
                    <a:pt x="122515" y="2325046"/>
                  </a:lnTo>
                  <a:lnTo>
                    <a:pt x="120148" y="2316712"/>
                  </a:lnTo>
                  <a:lnTo>
                    <a:pt x="117752" y="2308379"/>
                  </a:lnTo>
                  <a:lnTo>
                    <a:pt x="115327" y="2300045"/>
                  </a:lnTo>
                  <a:lnTo>
                    <a:pt x="112877" y="2291712"/>
                  </a:lnTo>
                  <a:lnTo>
                    <a:pt x="110402" y="2283378"/>
                  </a:lnTo>
                  <a:lnTo>
                    <a:pt x="107903" y="2275045"/>
                  </a:lnTo>
                  <a:lnTo>
                    <a:pt x="105378" y="2266711"/>
                  </a:lnTo>
                  <a:lnTo>
                    <a:pt x="102831" y="2258378"/>
                  </a:lnTo>
                  <a:lnTo>
                    <a:pt x="100265" y="2250044"/>
                  </a:lnTo>
                  <a:lnTo>
                    <a:pt x="97682" y="2241711"/>
                  </a:lnTo>
                  <a:lnTo>
                    <a:pt x="95087" y="2233377"/>
                  </a:lnTo>
                  <a:lnTo>
                    <a:pt x="92487" y="2225044"/>
                  </a:lnTo>
                  <a:lnTo>
                    <a:pt x="89886" y="2216710"/>
                  </a:lnTo>
                  <a:lnTo>
                    <a:pt x="87295" y="2208377"/>
                  </a:lnTo>
                  <a:lnTo>
                    <a:pt x="84722" y="2200043"/>
                  </a:lnTo>
                  <a:lnTo>
                    <a:pt x="82182" y="2191710"/>
                  </a:lnTo>
                  <a:lnTo>
                    <a:pt x="79682" y="2183376"/>
                  </a:lnTo>
                  <a:lnTo>
                    <a:pt x="77231" y="2175043"/>
                  </a:lnTo>
                  <a:lnTo>
                    <a:pt x="74837" y="2166709"/>
                  </a:lnTo>
                  <a:lnTo>
                    <a:pt x="72504" y="2158376"/>
                  </a:lnTo>
                  <a:lnTo>
                    <a:pt x="70237" y="2150042"/>
                  </a:lnTo>
                  <a:lnTo>
                    <a:pt x="68036" y="2141709"/>
                  </a:lnTo>
                  <a:lnTo>
                    <a:pt x="65900" y="2133375"/>
                  </a:lnTo>
                  <a:lnTo>
                    <a:pt x="63827" y="2125042"/>
                  </a:lnTo>
                  <a:lnTo>
                    <a:pt x="61810" y="2116708"/>
                  </a:lnTo>
                  <a:lnTo>
                    <a:pt x="59833" y="2108375"/>
                  </a:lnTo>
                  <a:lnTo>
                    <a:pt x="57887" y="2100041"/>
                  </a:lnTo>
                  <a:lnTo>
                    <a:pt x="55960" y="2091708"/>
                  </a:lnTo>
                  <a:lnTo>
                    <a:pt x="54042" y="2083374"/>
                  </a:lnTo>
                  <a:lnTo>
                    <a:pt x="52125" y="2075041"/>
                  </a:lnTo>
                  <a:lnTo>
                    <a:pt x="50201" y="2066707"/>
                  </a:lnTo>
                  <a:lnTo>
                    <a:pt x="48268" y="2058374"/>
                  </a:lnTo>
                  <a:lnTo>
                    <a:pt x="46322" y="2050040"/>
                  </a:lnTo>
                  <a:lnTo>
                    <a:pt x="44370" y="2041707"/>
                  </a:lnTo>
                  <a:lnTo>
                    <a:pt x="42420" y="2033373"/>
                  </a:lnTo>
                  <a:lnTo>
                    <a:pt x="40482" y="2025040"/>
                  </a:lnTo>
                  <a:lnTo>
                    <a:pt x="38568" y="2016706"/>
                  </a:lnTo>
                  <a:lnTo>
                    <a:pt x="36691" y="2008373"/>
                  </a:lnTo>
                  <a:lnTo>
                    <a:pt x="34863" y="2000039"/>
                  </a:lnTo>
                  <a:lnTo>
                    <a:pt x="33095" y="1991706"/>
                  </a:lnTo>
                  <a:lnTo>
                    <a:pt x="31398" y="1983372"/>
                  </a:lnTo>
                  <a:lnTo>
                    <a:pt x="29788" y="1975039"/>
                  </a:lnTo>
                  <a:lnTo>
                    <a:pt x="28258" y="1966705"/>
                  </a:lnTo>
                  <a:lnTo>
                    <a:pt x="26803" y="1958372"/>
                  </a:lnTo>
                  <a:lnTo>
                    <a:pt x="25416" y="1950038"/>
                  </a:lnTo>
                  <a:lnTo>
                    <a:pt x="24087" y="1941705"/>
                  </a:lnTo>
                  <a:lnTo>
                    <a:pt x="22803" y="1933371"/>
                  </a:lnTo>
                  <a:lnTo>
                    <a:pt x="21553" y="1925038"/>
                  </a:lnTo>
                  <a:lnTo>
                    <a:pt x="20321" y="1916704"/>
                  </a:lnTo>
                  <a:lnTo>
                    <a:pt x="19095" y="1908371"/>
                  </a:lnTo>
                  <a:lnTo>
                    <a:pt x="17862" y="1900037"/>
                  </a:lnTo>
                  <a:lnTo>
                    <a:pt x="16616" y="1891704"/>
                  </a:lnTo>
                  <a:lnTo>
                    <a:pt x="15354" y="1883370"/>
                  </a:lnTo>
                  <a:lnTo>
                    <a:pt x="14078" y="1875037"/>
                  </a:lnTo>
                  <a:lnTo>
                    <a:pt x="12793" y="1866703"/>
                  </a:lnTo>
                  <a:lnTo>
                    <a:pt x="11507" y="1858370"/>
                  </a:lnTo>
                  <a:lnTo>
                    <a:pt x="10231" y="1850036"/>
                  </a:lnTo>
                  <a:lnTo>
                    <a:pt x="8978" y="1841703"/>
                  </a:lnTo>
                  <a:lnTo>
                    <a:pt x="7764" y="1833369"/>
                  </a:lnTo>
                  <a:lnTo>
                    <a:pt x="6608" y="1825036"/>
                  </a:lnTo>
                  <a:lnTo>
                    <a:pt x="5521" y="1816702"/>
                  </a:lnTo>
                  <a:lnTo>
                    <a:pt x="4513" y="1808369"/>
                  </a:lnTo>
                  <a:lnTo>
                    <a:pt x="3594" y="1800035"/>
                  </a:lnTo>
                  <a:lnTo>
                    <a:pt x="2771" y="1791702"/>
                  </a:lnTo>
                  <a:lnTo>
                    <a:pt x="2051" y="1783368"/>
                  </a:lnTo>
                  <a:lnTo>
                    <a:pt x="1436" y="1775035"/>
                  </a:lnTo>
                  <a:lnTo>
                    <a:pt x="929" y="1766701"/>
                  </a:lnTo>
                  <a:lnTo>
                    <a:pt x="537" y="1758368"/>
                  </a:lnTo>
                  <a:lnTo>
                    <a:pt x="258" y="1750034"/>
                  </a:lnTo>
                  <a:lnTo>
                    <a:pt x="81" y="1741701"/>
                  </a:lnTo>
                  <a:lnTo>
                    <a:pt x="0" y="1733367"/>
                  </a:lnTo>
                  <a:lnTo>
                    <a:pt x="8" y="1725034"/>
                  </a:lnTo>
                  <a:lnTo>
                    <a:pt x="99" y="1716700"/>
                  </a:lnTo>
                  <a:lnTo>
                    <a:pt x="261" y="1708367"/>
                  </a:lnTo>
                  <a:lnTo>
                    <a:pt x="486" y="1700033"/>
                  </a:lnTo>
                  <a:lnTo>
                    <a:pt x="762" y="1691700"/>
                  </a:lnTo>
                  <a:lnTo>
                    <a:pt x="1077" y="1683366"/>
                  </a:lnTo>
                  <a:lnTo>
                    <a:pt x="1415" y="1675033"/>
                  </a:lnTo>
                  <a:lnTo>
                    <a:pt x="1762" y="1666699"/>
                  </a:lnTo>
                  <a:lnTo>
                    <a:pt x="2108" y="1658366"/>
                  </a:lnTo>
                  <a:lnTo>
                    <a:pt x="2445" y="1650032"/>
                  </a:lnTo>
                  <a:lnTo>
                    <a:pt x="2770" y="1641699"/>
                  </a:lnTo>
                  <a:lnTo>
                    <a:pt x="3081" y="1633365"/>
                  </a:lnTo>
                  <a:lnTo>
                    <a:pt x="3381" y="1625032"/>
                  </a:lnTo>
                  <a:lnTo>
                    <a:pt x="3680" y="1616698"/>
                  </a:lnTo>
                  <a:lnTo>
                    <a:pt x="3993" y="1608365"/>
                  </a:lnTo>
                  <a:lnTo>
                    <a:pt x="4344" y="1600031"/>
                  </a:lnTo>
                  <a:lnTo>
                    <a:pt x="4755" y="1591698"/>
                  </a:lnTo>
                  <a:lnTo>
                    <a:pt x="5253" y="1583364"/>
                  </a:lnTo>
                  <a:lnTo>
                    <a:pt x="5865" y="1575031"/>
                  </a:lnTo>
                  <a:lnTo>
                    <a:pt x="6618" y="1566697"/>
                  </a:lnTo>
                  <a:lnTo>
                    <a:pt x="7539" y="1558364"/>
                  </a:lnTo>
                  <a:lnTo>
                    <a:pt x="8653" y="1550030"/>
                  </a:lnTo>
                  <a:lnTo>
                    <a:pt x="9981" y="1541697"/>
                  </a:lnTo>
                  <a:lnTo>
                    <a:pt x="11570" y="1533363"/>
                  </a:lnTo>
                  <a:lnTo>
                    <a:pt x="13397" y="1525030"/>
                  </a:lnTo>
                  <a:lnTo>
                    <a:pt x="15459" y="1516696"/>
                  </a:lnTo>
                  <a:lnTo>
                    <a:pt x="17750" y="1508363"/>
                  </a:lnTo>
                  <a:lnTo>
                    <a:pt x="20254" y="1500029"/>
                  </a:lnTo>
                  <a:lnTo>
                    <a:pt x="22952" y="1491696"/>
                  </a:lnTo>
                  <a:lnTo>
                    <a:pt x="25818" y="1483362"/>
                  </a:lnTo>
                  <a:lnTo>
                    <a:pt x="28824" y="1475029"/>
                  </a:lnTo>
                  <a:lnTo>
                    <a:pt x="31938" y="1466695"/>
                  </a:lnTo>
                  <a:lnTo>
                    <a:pt x="35126" y="1458362"/>
                  </a:lnTo>
                  <a:lnTo>
                    <a:pt x="38342" y="1450028"/>
                  </a:lnTo>
                  <a:lnTo>
                    <a:pt x="41556" y="1441695"/>
                  </a:lnTo>
                  <a:lnTo>
                    <a:pt x="44741" y="1433361"/>
                  </a:lnTo>
                  <a:lnTo>
                    <a:pt x="47872" y="1425028"/>
                  </a:lnTo>
                  <a:lnTo>
                    <a:pt x="50933" y="1416694"/>
                  </a:lnTo>
                  <a:lnTo>
                    <a:pt x="53911" y="1408361"/>
                  </a:lnTo>
                  <a:lnTo>
                    <a:pt x="56798" y="1400027"/>
                  </a:lnTo>
                  <a:lnTo>
                    <a:pt x="59587" y="1391694"/>
                  </a:lnTo>
                  <a:lnTo>
                    <a:pt x="62284" y="1383360"/>
                  </a:lnTo>
                  <a:lnTo>
                    <a:pt x="64905" y="1375027"/>
                  </a:lnTo>
                  <a:lnTo>
                    <a:pt x="67464" y="1366693"/>
                  </a:lnTo>
                  <a:lnTo>
                    <a:pt x="69976" y="1358360"/>
                  </a:lnTo>
                  <a:lnTo>
                    <a:pt x="72456" y="1350026"/>
                  </a:lnTo>
                  <a:lnTo>
                    <a:pt x="74919" y="1341693"/>
                  </a:lnTo>
                  <a:lnTo>
                    <a:pt x="77378" y="1333359"/>
                  </a:lnTo>
                  <a:lnTo>
                    <a:pt x="79843" y="1325026"/>
                  </a:lnTo>
                  <a:lnTo>
                    <a:pt x="82326" y="1316692"/>
                  </a:lnTo>
                  <a:lnTo>
                    <a:pt x="84828" y="1308359"/>
                  </a:lnTo>
                  <a:lnTo>
                    <a:pt x="87348" y="1300025"/>
                  </a:lnTo>
                  <a:lnTo>
                    <a:pt x="89879" y="1291692"/>
                  </a:lnTo>
                  <a:lnTo>
                    <a:pt x="92416" y="1283358"/>
                  </a:lnTo>
                  <a:lnTo>
                    <a:pt x="94947" y="1275025"/>
                  </a:lnTo>
                  <a:lnTo>
                    <a:pt x="97462" y="1266691"/>
                  </a:lnTo>
                  <a:lnTo>
                    <a:pt x="99950" y="1258358"/>
                  </a:lnTo>
                  <a:lnTo>
                    <a:pt x="102399" y="1250024"/>
                  </a:lnTo>
                  <a:lnTo>
                    <a:pt x="104792" y="1241691"/>
                  </a:lnTo>
                  <a:lnTo>
                    <a:pt x="107126" y="1233357"/>
                  </a:lnTo>
                  <a:lnTo>
                    <a:pt x="109398" y="1225024"/>
                  </a:lnTo>
                  <a:lnTo>
                    <a:pt x="111607" y="1216690"/>
                  </a:lnTo>
                  <a:lnTo>
                    <a:pt x="113755" y="1208357"/>
                  </a:lnTo>
                  <a:lnTo>
                    <a:pt x="115845" y="1200023"/>
                  </a:lnTo>
                  <a:lnTo>
                    <a:pt x="117884" y="1191690"/>
                  </a:lnTo>
                  <a:lnTo>
                    <a:pt x="119882" y="1183356"/>
                  </a:lnTo>
                  <a:lnTo>
                    <a:pt x="121846" y="1175023"/>
                  </a:lnTo>
                  <a:lnTo>
                    <a:pt x="123789" y="1166689"/>
                  </a:lnTo>
                  <a:lnTo>
                    <a:pt x="125723" y="1158356"/>
                  </a:lnTo>
                  <a:lnTo>
                    <a:pt x="127661" y="1150022"/>
                  </a:lnTo>
                  <a:lnTo>
                    <a:pt x="129609" y="1141689"/>
                  </a:lnTo>
                  <a:lnTo>
                    <a:pt x="131576" y="1133355"/>
                  </a:lnTo>
                  <a:lnTo>
                    <a:pt x="133567" y="1125022"/>
                  </a:lnTo>
                  <a:lnTo>
                    <a:pt x="135583" y="1116688"/>
                  </a:lnTo>
                  <a:lnTo>
                    <a:pt x="137627" y="1108355"/>
                  </a:lnTo>
                  <a:lnTo>
                    <a:pt x="139698" y="1100021"/>
                  </a:lnTo>
                  <a:lnTo>
                    <a:pt x="141791" y="1091688"/>
                  </a:lnTo>
                  <a:lnTo>
                    <a:pt x="143896" y="1083354"/>
                  </a:lnTo>
                  <a:lnTo>
                    <a:pt x="146004" y="1075021"/>
                  </a:lnTo>
                  <a:lnTo>
                    <a:pt x="148105" y="1066687"/>
                  </a:lnTo>
                  <a:lnTo>
                    <a:pt x="150187" y="1058354"/>
                  </a:lnTo>
                  <a:lnTo>
                    <a:pt x="152237" y="1050020"/>
                  </a:lnTo>
                  <a:lnTo>
                    <a:pt x="154243" y="1041687"/>
                  </a:lnTo>
                  <a:lnTo>
                    <a:pt x="156191" y="1033353"/>
                  </a:lnTo>
                  <a:lnTo>
                    <a:pt x="158065" y="1025020"/>
                  </a:lnTo>
                  <a:lnTo>
                    <a:pt x="159849" y="1016686"/>
                  </a:lnTo>
                  <a:lnTo>
                    <a:pt x="161541" y="1008353"/>
                  </a:lnTo>
                  <a:lnTo>
                    <a:pt x="163134" y="1000019"/>
                  </a:lnTo>
                  <a:lnTo>
                    <a:pt x="164625" y="991686"/>
                  </a:lnTo>
                  <a:lnTo>
                    <a:pt x="166014" y="983352"/>
                  </a:lnTo>
                  <a:lnTo>
                    <a:pt x="167301" y="975019"/>
                  </a:lnTo>
                  <a:lnTo>
                    <a:pt x="168492" y="966685"/>
                  </a:lnTo>
                  <a:lnTo>
                    <a:pt x="169593" y="958352"/>
                  </a:lnTo>
                  <a:lnTo>
                    <a:pt x="170608" y="950018"/>
                  </a:lnTo>
                  <a:lnTo>
                    <a:pt x="171554" y="941685"/>
                  </a:lnTo>
                  <a:lnTo>
                    <a:pt x="172448" y="933351"/>
                  </a:lnTo>
                  <a:lnTo>
                    <a:pt x="173304" y="925018"/>
                  </a:lnTo>
                  <a:lnTo>
                    <a:pt x="174135" y="916684"/>
                  </a:lnTo>
                  <a:lnTo>
                    <a:pt x="174953" y="908351"/>
                  </a:lnTo>
                  <a:lnTo>
                    <a:pt x="175768" y="900017"/>
                  </a:lnTo>
                  <a:lnTo>
                    <a:pt x="176591" y="891684"/>
                  </a:lnTo>
                  <a:lnTo>
                    <a:pt x="177427" y="883350"/>
                  </a:lnTo>
                  <a:lnTo>
                    <a:pt x="178284" y="875017"/>
                  </a:lnTo>
                  <a:lnTo>
                    <a:pt x="179162" y="866683"/>
                  </a:lnTo>
                  <a:lnTo>
                    <a:pt x="180059" y="858350"/>
                  </a:lnTo>
                  <a:lnTo>
                    <a:pt x="180972" y="850016"/>
                  </a:lnTo>
                  <a:lnTo>
                    <a:pt x="181896" y="841683"/>
                  </a:lnTo>
                  <a:lnTo>
                    <a:pt x="182825" y="833349"/>
                  </a:lnTo>
                  <a:lnTo>
                    <a:pt x="183753" y="825016"/>
                  </a:lnTo>
                  <a:lnTo>
                    <a:pt x="184671" y="816682"/>
                  </a:lnTo>
                  <a:lnTo>
                    <a:pt x="185574" y="808349"/>
                  </a:lnTo>
                  <a:lnTo>
                    <a:pt x="186449" y="800015"/>
                  </a:lnTo>
                  <a:lnTo>
                    <a:pt x="187294" y="791682"/>
                  </a:lnTo>
                  <a:lnTo>
                    <a:pt x="188104" y="783348"/>
                  </a:lnTo>
                  <a:lnTo>
                    <a:pt x="188876" y="775015"/>
                  </a:lnTo>
                  <a:lnTo>
                    <a:pt x="189608" y="766681"/>
                  </a:lnTo>
                  <a:lnTo>
                    <a:pt x="190298" y="758348"/>
                  </a:lnTo>
                  <a:lnTo>
                    <a:pt x="190945" y="750014"/>
                  </a:lnTo>
                  <a:lnTo>
                    <a:pt x="191551" y="741681"/>
                  </a:lnTo>
                  <a:lnTo>
                    <a:pt x="192115" y="733347"/>
                  </a:lnTo>
                  <a:lnTo>
                    <a:pt x="192635" y="725014"/>
                  </a:lnTo>
                  <a:lnTo>
                    <a:pt x="193118" y="716680"/>
                  </a:lnTo>
                  <a:lnTo>
                    <a:pt x="193567" y="708347"/>
                  </a:lnTo>
                  <a:lnTo>
                    <a:pt x="193983" y="700013"/>
                  </a:lnTo>
                  <a:lnTo>
                    <a:pt x="194368" y="691680"/>
                  </a:lnTo>
                  <a:lnTo>
                    <a:pt x="194725" y="683346"/>
                  </a:lnTo>
                  <a:lnTo>
                    <a:pt x="195056" y="675013"/>
                  </a:lnTo>
                  <a:lnTo>
                    <a:pt x="195361" y="666679"/>
                  </a:lnTo>
                  <a:lnTo>
                    <a:pt x="195643" y="658346"/>
                  </a:lnTo>
                  <a:lnTo>
                    <a:pt x="195901" y="650012"/>
                  </a:lnTo>
                  <a:lnTo>
                    <a:pt x="196140" y="641679"/>
                  </a:lnTo>
                  <a:lnTo>
                    <a:pt x="196361" y="633345"/>
                  </a:lnTo>
                  <a:lnTo>
                    <a:pt x="196566" y="625012"/>
                  </a:lnTo>
                  <a:lnTo>
                    <a:pt x="196755" y="616678"/>
                  </a:lnTo>
                  <a:lnTo>
                    <a:pt x="196932" y="608345"/>
                  </a:lnTo>
                  <a:lnTo>
                    <a:pt x="197098" y="600011"/>
                  </a:lnTo>
                  <a:lnTo>
                    <a:pt x="197255" y="591678"/>
                  </a:lnTo>
                  <a:lnTo>
                    <a:pt x="197407" y="583344"/>
                  </a:lnTo>
                  <a:lnTo>
                    <a:pt x="197557" y="575011"/>
                  </a:lnTo>
                  <a:lnTo>
                    <a:pt x="197708" y="566677"/>
                  </a:lnTo>
                  <a:lnTo>
                    <a:pt x="197864" y="558344"/>
                  </a:lnTo>
                  <a:lnTo>
                    <a:pt x="198028" y="550010"/>
                  </a:lnTo>
                  <a:lnTo>
                    <a:pt x="198202" y="541677"/>
                  </a:lnTo>
                  <a:lnTo>
                    <a:pt x="198388" y="533343"/>
                  </a:lnTo>
                  <a:lnTo>
                    <a:pt x="198587" y="525010"/>
                  </a:lnTo>
                  <a:lnTo>
                    <a:pt x="198802" y="516676"/>
                  </a:lnTo>
                  <a:lnTo>
                    <a:pt x="199031" y="508343"/>
                  </a:lnTo>
                  <a:lnTo>
                    <a:pt x="199273" y="500009"/>
                  </a:lnTo>
                  <a:lnTo>
                    <a:pt x="199525" y="491676"/>
                  </a:lnTo>
                  <a:lnTo>
                    <a:pt x="199783" y="483342"/>
                  </a:lnTo>
                  <a:lnTo>
                    <a:pt x="200044" y="475009"/>
                  </a:lnTo>
                  <a:lnTo>
                    <a:pt x="200303" y="466675"/>
                  </a:lnTo>
                  <a:lnTo>
                    <a:pt x="200558" y="458342"/>
                  </a:lnTo>
                  <a:lnTo>
                    <a:pt x="200803" y="450008"/>
                  </a:lnTo>
                  <a:lnTo>
                    <a:pt x="201035" y="441675"/>
                  </a:lnTo>
                  <a:lnTo>
                    <a:pt x="201247" y="433341"/>
                  </a:lnTo>
                  <a:lnTo>
                    <a:pt x="201439" y="425008"/>
                  </a:lnTo>
                  <a:lnTo>
                    <a:pt x="201610" y="416674"/>
                  </a:lnTo>
                  <a:lnTo>
                    <a:pt x="201759" y="408341"/>
                  </a:lnTo>
                  <a:lnTo>
                    <a:pt x="201884" y="400007"/>
                  </a:lnTo>
                  <a:lnTo>
                    <a:pt x="201987" y="391674"/>
                  </a:lnTo>
                  <a:lnTo>
                    <a:pt x="202070" y="383340"/>
                  </a:lnTo>
                  <a:lnTo>
                    <a:pt x="202132" y="375007"/>
                  </a:lnTo>
                  <a:lnTo>
                    <a:pt x="202177" y="366673"/>
                  </a:lnTo>
                  <a:lnTo>
                    <a:pt x="202206" y="358340"/>
                  </a:lnTo>
                  <a:lnTo>
                    <a:pt x="202224" y="350006"/>
                  </a:lnTo>
                  <a:lnTo>
                    <a:pt x="202234" y="341673"/>
                  </a:lnTo>
                  <a:lnTo>
                    <a:pt x="202239" y="333339"/>
                  </a:lnTo>
                  <a:lnTo>
                    <a:pt x="202242" y="325006"/>
                  </a:lnTo>
                  <a:lnTo>
                    <a:pt x="202245" y="316672"/>
                  </a:lnTo>
                  <a:lnTo>
                    <a:pt x="202251" y="308339"/>
                  </a:lnTo>
                  <a:lnTo>
                    <a:pt x="202261" y="300005"/>
                  </a:lnTo>
                  <a:lnTo>
                    <a:pt x="202278" y="291672"/>
                  </a:lnTo>
                  <a:lnTo>
                    <a:pt x="202302" y="283338"/>
                  </a:lnTo>
                  <a:lnTo>
                    <a:pt x="202333" y="275005"/>
                  </a:lnTo>
                  <a:lnTo>
                    <a:pt x="202372" y="266671"/>
                  </a:lnTo>
                  <a:lnTo>
                    <a:pt x="202417" y="258338"/>
                  </a:lnTo>
                  <a:lnTo>
                    <a:pt x="202468" y="250004"/>
                  </a:lnTo>
                  <a:lnTo>
                    <a:pt x="202523" y="241671"/>
                  </a:lnTo>
                  <a:lnTo>
                    <a:pt x="202583" y="233337"/>
                  </a:lnTo>
                  <a:lnTo>
                    <a:pt x="202645" y="225004"/>
                  </a:lnTo>
                  <a:lnTo>
                    <a:pt x="202708" y="216670"/>
                  </a:lnTo>
                  <a:lnTo>
                    <a:pt x="202771" y="208337"/>
                  </a:lnTo>
                  <a:lnTo>
                    <a:pt x="202833" y="200003"/>
                  </a:lnTo>
                  <a:lnTo>
                    <a:pt x="202893" y="191670"/>
                  </a:lnTo>
                  <a:lnTo>
                    <a:pt x="202951" y="183336"/>
                  </a:lnTo>
                  <a:lnTo>
                    <a:pt x="203004" y="175003"/>
                  </a:lnTo>
                  <a:lnTo>
                    <a:pt x="203054" y="166669"/>
                  </a:lnTo>
                  <a:lnTo>
                    <a:pt x="203100" y="158336"/>
                  </a:lnTo>
                  <a:lnTo>
                    <a:pt x="203140" y="150002"/>
                  </a:lnTo>
                  <a:lnTo>
                    <a:pt x="203176" y="141669"/>
                  </a:lnTo>
                  <a:lnTo>
                    <a:pt x="203206" y="133335"/>
                  </a:lnTo>
                  <a:lnTo>
                    <a:pt x="203230" y="125002"/>
                  </a:lnTo>
                  <a:lnTo>
                    <a:pt x="203250" y="116668"/>
                  </a:lnTo>
                  <a:lnTo>
                    <a:pt x="203265" y="108335"/>
                  </a:lnTo>
                  <a:lnTo>
                    <a:pt x="203275" y="100001"/>
                  </a:lnTo>
                  <a:lnTo>
                    <a:pt x="203281" y="91668"/>
                  </a:lnTo>
                  <a:lnTo>
                    <a:pt x="203282" y="83334"/>
                  </a:lnTo>
                  <a:lnTo>
                    <a:pt x="203281" y="75001"/>
                  </a:lnTo>
                  <a:lnTo>
                    <a:pt x="203276" y="66667"/>
                  </a:lnTo>
                  <a:lnTo>
                    <a:pt x="203269" y="58334"/>
                  </a:lnTo>
                  <a:lnTo>
                    <a:pt x="203261" y="50000"/>
                  </a:lnTo>
                  <a:lnTo>
                    <a:pt x="203253" y="41667"/>
                  </a:lnTo>
                  <a:lnTo>
                    <a:pt x="203246" y="33333"/>
                  </a:lnTo>
                  <a:lnTo>
                    <a:pt x="203239" y="25000"/>
                  </a:lnTo>
                  <a:lnTo>
                    <a:pt x="203234" y="16666"/>
                  </a:lnTo>
                  <a:lnTo>
                    <a:pt x="203231" y="8333"/>
                  </a:lnTo>
                  <a:lnTo>
                    <a:pt x="203231" y="0"/>
                  </a:lnTo>
                  <a:lnTo>
                    <a:pt x="203667" y="0"/>
                  </a:lnTo>
                  <a:lnTo>
                    <a:pt x="203667" y="8333"/>
                  </a:lnTo>
                  <a:lnTo>
                    <a:pt x="203664" y="16666"/>
                  </a:lnTo>
                  <a:lnTo>
                    <a:pt x="203659" y="25000"/>
                  </a:lnTo>
                  <a:lnTo>
                    <a:pt x="203653" y="33333"/>
                  </a:lnTo>
                  <a:lnTo>
                    <a:pt x="203645" y="41667"/>
                  </a:lnTo>
                  <a:lnTo>
                    <a:pt x="203637" y="50000"/>
                  </a:lnTo>
                  <a:lnTo>
                    <a:pt x="203629" y="58334"/>
                  </a:lnTo>
                  <a:lnTo>
                    <a:pt x="203623" y="66667"/>
                  </a:lnTo>
                  <a:lnTo>
                    <a:pt x="203618" y="75001"/>
                  </a:lnTo>
                  <a:lnTo>
                    <a:pt x="203616" y="83334"/>
                  </a:lnTo>
                  <a:lnTo>
                    <a:pt x="203618" y="91668"/>
                  </a:lnTo>
                  <a:lnTo>
                    <a:pt x="203624" y="100001"/>
                  </a:lnTo>
                  <a:lnTo>
                    <a:pt x="203634" y="108335"/>
                  </a:lnTo>
                  <a:lnTo>
                    <a:pt x="203649" y="116668"/>
                  </a:lnTo>
                  <a:lnTo>
                    <a:pt x="203668" y="125002"/>
                  </a:lnTo>
                  <a:lnTo>
                    <a:pt x="203693" y="133335"/>
                  </a:lnTo>
                  <a:lnTo>
                    <a:pt x="203723" y="141669"/>
                  </a:lnTo>
                  <a:lnTo>
                    <a:pt x="203758" y="150002"/>
                  </a:lnTo>
                  <a:lnTo>
                    <a:pt x="203799" y="158336"/>
                  </a:lnTo>
                  <a:lnTo>
                    <a:pt x="203844" y="166669"/>
                  </a:lnTo>
                  <a:lnTo>
                    <a:pt x="203894" y="175003"/>
                  </a:lnTo>
                  <a:lnTo>
                    <a:pt x="203948" y="183336"/>
                  </a:lnTo>
                  <a:lnTo>
                    <a:pt x="204005" y="191670"/>
                  </a:lnTo>
                  <a:lnTo>
                    <a:pt x="204065" y="200003"/>
                  </a:lnTo>
                  <a:lnTo>
                    <a:pt x="204127" y="208337"/>
                  </a:lnTo>
                  <a:lnTo>
                    <a:pt x="204191" y="216670"/>
                  </a:lnTo>
                  <a:lnTo>
                    <a:pt x="204254" y="225004"/>
                  </a:lnTo>
                  <a:lnTo>
                    <a:pt x="204316" y="233337"/>
                  </a:lnTo>
                  <a:lnTo>
                    <a:pt x="204375" y="241671"/>
                  </a:lnTo>
                  <a:lnTo>
                    <a:pt x="204431" y="250004"/>
                  </a:lnTo>
                  <a:lnTo>
                    <a:pt x="204482" y="258338"/>
                  </a:lnTo>
                  <a:lnTo>
                    <a:pt x="204527" y="266671"/>
                  </a:lnTo>
                  <a:lnTo>
                    <a:pt x="204565" y="275005"/>
                  </a:lnTo>
                  <a:lnTo>
                    <a:pt x="204597" y="283338"/>
                  </a:lnTo>
                  <a:lnTo>
                    <a:pt x="204621" y="291672"/>
                  </a:lnTo>
                  <a:lnTo>
                    <a:pt x="204637" y="300005"/>
                  </a:lnTo>
                  <a:lnTo>
                    <a:pt x="204648" y="308339"/>
                  </a:lnTo>
                  <a:lnTo>
                    <a:pt x="204653" y="316672"/>
                  </a:lnTo>
                  <a:lnTo>
                    <a:pt x="204657" y="325006"/>
                  </a:lnTo>
                  <a:lnTo>
                    <a:pt x="204660" y="333339"/>
                  </a:lnTo>
                  <a:lnTo>
                    <a:pt x="204665" y="341673"/>
                  </a:lnTo>
                  <a:lnTo>
                    <a:pt x="204675" y="350006"/>
                  </a:lnTo>
                  <a:lnTo>
                    <a:pt x="204693" y="358340"/>
                  </a:lnTo>
                  <a:lnTo>
                    <a:pt x="204722" y="366673"/>
                  </a:lnTo>
                  <a:lnTo>
                    <a:pt x="204767" y="375007"/>
                  </a:lnTo>
                  <a:lnTo>
                    <a:pt x="204829" y="383340"/>
                  </a:lnTo>
                  <a:lnTo>
                    <a:pt x="204911" y="391674"/>
                  </a:lnTo>
                  <a:lnTo>
                    <a:pt x="205014" y="400007"/>
                  </a:lnTo>
                  <a:lnTo>
                    <a:pt x="205140" y="408341"/>
                  </a:lnTo>
                  <a:lnTo>
                    <a:pt x="205288" y="416674"/>
                  </a:lnTo>
                  <a:lnTo>
                    <a:pt x="205459" y="425008"/>
                  </a:lnTo>
                  <a:lnTo>
                    <a:pt x="205652" y="433341"/>
                  </a:lnTo>
                  <a:lnTo>
                    <a:pt x="205864" y="441675"/>
                  </a:lnTo>
                  <a:lnTo>
                    <a:pt x="206096" y="450008"/>
                  </a:lnTo>
                  <a:lnTo>
                    <a:pt x="206341" y="458342"/>
                  </a:lnTo>
                  <a:lnTo>
                    <a:pt x="206595" y="466675"/>
                  </a:lnTo>
                  <a:lnTo>
                    <a:pt x="206855" y="475009"/>
                  </a:lnTo>
                  <a:lnTo>
                    <a:pt x="207116" y="483342"/>
                  </a:lnTo>
                  <a:lnTo>
                    <a:pt x="207374" y="491676"/>
                  </a:lnTo>
                  <a:lnTo>
                    <a:pt x="207625" y="500009"/>
                  </a:lnTo>
                  <a:lnTo>
                    <a:pt x="207867" y="508343"/>
                  </a:lnTo>
                  <a:lnTo>
                    <a:pt x="208097" y="516676"/>
                  </a:lnTo>
                  <a:lnTo>
                    <a:pt x="208311" y="525010"/>
                  </a:lnTo>
                  <a:lnTo>
                    <a:pt x="208511" y="533343"/>
                  </a:lnTo>
                  <a:lnTo>
                    <a:pt x="208697" y="541677"/>
                  </a:lnTo>
                  <a:lnTo>
                    <a:pt x="208871" y="550010"/>
                  </a:lnTo>
                  <a:lnTo>
                    <a:pt x="209034" y="558344"/>
                  </a:lnTo>
                  <a:lnTo>
                    <a:pt x="209190" y="566677"/>
                  </a:lnTo>
                  <a:lnTo>
                    <a:pt x="209342" y="575011"/>
                  </a:lnTo>
                  <a:lnTo>
                    <a:pt x="209491" y="583344"/>
                  </a:lnTo>
                  <a:lnTo>
                    <a:pt x="209643" y="591678"/>
                  </a:lnTo>
                  <a:lnTo>
                    <a:pt x="209801" y="600011"/>
                  </a:lnTo>
                  <a:lnTo>
                    <a:pt x="209967" y="608345"/>
                  </a:lnTo>
                  <a:lnTo>
                    <a:pt x="210143" y="616678"/>
                  </a:lnTo>
                  <a:lnTo>
                    <a:pt x="210333" y="625012"/>
                  </a:lnTo>
                  <a:lnTo>
                    <a:pt x="210537" y="633345"/>
                  </a:lnTo>
                  <a:lnTo>
                    <a:pt x="210758" y="641679"/>
                  </a:lnTo>
                  <a:lnTo>
                    <a:pt x="210997" y="650012"/>
                  </a:lnTo>
                  <a:lnTo>
                    <a:pt x="211256" y="658346"/>
                  </a:lnTo>
                  <a:lnTo>
                    <a:pt x="211537" y="666679"/>
                  </a:lnTo>
                  <a:lnTo>
                    <a:pt x="211843" y="675013"/>
                  </a:lnTo>
                  <a:lnTo>
                    <a:pt x="212173" y="683346"/>
                  </a:lnTo>
                  <a:lnTo>
                    <a:pt x="212530" y="691680"/>
                  </a:lnTo>
                  <a:lnTo>
                    <a:pt x="212916" y="700013"/>
                  </a:lnTo>
                  <a:lnTo>
                    <a:pt x="213332" y="708347"/>
                  </a:lnTo>
                  <a:lnTo>
                    <a:pt x="213781" y="716680"/>
                  </a:lnTo>
                  <a:lnTo>
                    <a:pt x="214264" y="725014"/>
                  </a:lnTo>
                  <a:lnTo>
                    <a:pt x="214784" y="733347"/>
                  </a:lnTo>
                  <a:lnTo>
                    <a:pt x="215348" y="741681"/>
                  </a:lnTo>
                  <a:lnTo>
                    <a:pt x="215953" y="750014"/>
                  </a:lnTo>
                  <a:lnTo>
                    <a:pt x="216601" y="758348"/>
                  </a:lnTo>
                  <a:lnTo>
                    <a:pt x="217291" y="766681"/>
                  </a:lnTo>
                  <a:lnTo>
                    <a:pt x="218022" y="775015"/>
                  </a:lnTo>
                  <a:lnTo>
                    <a:pt x="218795" y="783348"/>
                  </a:lnTo>
                  <a:lnTo>
                    <a:pt x="219605" y="791682"/>
                  </a:lnTo>
                  <a:lnTo>
                    <a:pt x="220450" y="800015"/>
                  </a:lnTo>
                  <a:lnTo>
                    <a:pt x="221325" y="808349"/>
                  </a:lnTo>
                  <a:lnTo>
                    <a:pt x="222227" y="816682"/>
                  </a:lnTo>
                  <a:lnTo>
                    <a:pt x="223146" y="825016"/>
                  </a:lnTo>
                  <a:lnTo>
                    <a:pt x="224073" y="833349"/>
                  </a:lnTo>
                  <a:lnTo>
                    <a:pt x="225002" y="841683"/>
                  </a:lnTo>
                  <a:lnTo>
                    <a:pt x="225926" y="850016"/>
                  </a:lnTo>
                  <a:lnTo>
                    <a:pt x="226839" y="858350"/>
                  </a:lnTo>
                  <a:lnTo>
                    <a:pt x="227737" y="866683"/>
                  </a:lnTo>
                  <a:lnTo>
                    <a:pt x="228615" y="875017"/>
                  </a:lnTo>
                  <a:lnTo>
                    <a:pt x="229472" y="883350"/>
                  </a:lnTo>
                  <a:lnTo>
                    <a:pt x="230308" y="891684"/>
                  </a:lnTo>
                  <a:lnTo>
                    <a:pt x="231130" y="900017"/>
                  </a:lnTo>
                  <a:lnTo>
                    <a:pt x="231946" y="908351"/>
                  </a:lnTo>
                  <a:lnTo>
                    <a:pt x="232764" y="916684"/>
                  </a:lnTo>
                  <a:lnTo>
                    <a:pt x="233594" y="925018"/>
                  </a:lnTo>
                  <a:lnTo>
                    <a:pt x="234450" y="933351"/>
                  </a:lnTo>
                  <a:lnTo>
                    <a:pt x="235345" y="941685"/>
                  </a:lnTo>
                  <a:lnTo>
                    <a:pt x="236291" y="950018"/>
                  </a:lnTo>
                  <a:lnTo>
                    <a:pt x="237306" y="958352"/>
                  </a:lnTo>
                  <a:lnTo>
                    <a:pt x="238407" y="966685"/>
                  </a:lnTo>
                  <a:lnTo>
                    <a:pt x="239597" y="975019"/>
                  </a:lnTo>
                  <a:lnTo>
                    <a:pt x="240885" y="983352"/>
                  </a:lnTo>
                  <a:lnTo>
                    <a:pt x="242273" y="991686"/>
                  </a:lnTo>
                  <a:lnTo>
                    <a:pt x="243765" y="1000019"/>
                  </a:lnTo>
                  <a:lnTo>
                    <a:pt x="245358" y="1008353"/>
                  </a:lnTo>
                  <a:lnTo>
                    <a:pt x="247050" y="1016686"/>
                  </a:lnTo>
                  <a:lnTo>
                    <a:pt x="248834" y="1025020"/>
                  </a:lnTo>
                  <a:lnTo>
                    <a:pt x="250707" y="1033353"/>
                  </a:lnTo>
                  <a:lnTo>
                    <a:pt x="252656" y="1041687"/>
                  </a:lnTo>
                  <a:lnTo>
                    <a:pt x="254661" y="1050020"/>
                  </a:lnTo>
                  <a:lnTo>
                    <a:pt x="256712" y="1058354"/>
                  </a:lnTo>
                  <a:lnTo>
                    <a:pt x="258793" y="1066687"/>
                  </a:lnTo>
                  <a:lnTo>
                    <a:pt x="260894" y="1075021"/>
                  </a:lnTo>
                  <a:lnTo>
                    <a:pt x="263003" y="1083354"/>
                  </a:lnTo>
                  <a:lnTo>
                    <a:pt x="265108" y="1091688"/>
                  </a:lnTo>
                  <a:lnTo>
                    <a:pt x="267201" y="1100021"/>
                  </a:lnTo>
                  <a:lnTo>
                    <a:pt x="269271" y="1108355"/>
                  </a:lnTo>
                  <a:lnTo>
                    <a:pt x="271315" y="1116688"/>
                  </a:lnTo>
                  <a:lnTo>
                    <a:pt x="273332" y="1125022"/>
                  </a:lnTo>
                  <a:lnTo>
                    <a:pt x="275322" y="1133355"/>
                  </a:lnTo>
                  <a:lnTo>
                    <a:pt x="277289" y="1141689"/>
                  </a:lnTo>
                  <a:lnTo>
                    <a:pt x="279238" y="1150022"/>
                  </a:lnTo>
                  <a:lnTo>
                    <a:pt x="281175" y="1158356"/>
                  </a:lnTo>
                  <a:lnTo>
                    <a:pt x="283110" y="1166689"/>
                  </a:lnTo>
                  <a:lnTo>
                    <a:pt x="285052" y="1175023"/>
                  </a:lnTo>
                  <a:lnTo>
                    <a:pt x="287017" y="1183356"/>
                  </a:lnTo>
                  <a:lnTo>
                    <a:pt x="289014" y="1191690"/>
                  </a:lnTo>
                  <a:lnTo>
                    <a:pt x="291054" y="1200023"/>
                  </a:lnTo>
                  <a:lnTo>
                    <a:pt x="293144" y="1208357"/>
                  </a:lnTo>
                  <a:lnTo>
                    <a:pt x="295291" y="1216690"/>
                  </a:lnTo>
                  <a:lnTo>
                    <a:pt x="297500" y="1225024"/>
                  </a:lnTo>
                  <a:lnTo>
                    <a:pt x="299772" y="1233357"/>
                  </a:lnTo>
                  <a:lnTo>
                    <a:pt x="302107" y="1241691"/>
                  </a:lnTo>
                  <a:lnTo>
                    <a:pt x="304500" y="1250024"/>
                  </a:lnTo>
                  <a:lnTo>
                    <a:pt x="306949" y="1258358"/>
                  </a:lnTo>
                  <a:lnTo>
                    <a:pt x="309437" y="1266691"/>
                  </a:lnTo>
                  <a:lnTo>
                    <a:pt x="311952" y="1275025"/>
                  </a:lnTo>
                  <a:lnTo>
                    <a:pt x="314483" y="1283358"/>
                  </a:lnTo>
                  <a:lnTo>
                    <a:pt x="317019" y="1291692"/>
                  </a:lnTo>
                  <a:lnTo>
                    <a:pt x="319551" y="1300025"/>
                  </a:lnTo>
                  <a:lnTo>
                    <a:pt x="322070" y="1308359"/>
                  </a:lnTo>
                  <a:lnTo>
                    <a:pt x="324573" y="1316692"/>
                  </a:lnTo>
                  <a:lnTo>
                    <a:pt x="327055" y="1325026"/>
                  </a:lnTo>
                  <a:lnTo>
                    <a:pt x="329521" y="1333359"/>
                  </a:lnTo>
                  <a:lnTo>
                    <a:pt x="331980" y="1341693"/>
                  </a:lnTo>
                  <a:lnTo>
                    <a:pt x="334443" y="1350026"/>
                  </a:lnTo>
                  <a:lnTo>
                    <a:pt x="336923" y="1358360"/>
                  </a:lnTo>
                  <a:lnTo>
                    <a:pt x="339434" y="1366693"/>
                  </a:lnTo>
                  <a:lnTo>
                    <a:pt x="341994" y="1375027"/>
                  </a:lnTo>
                  <a:lnTo>
                    <a:pt x="344615" y="1383360"/>
                  </a:lnTo>
                  <a:lnTo>
                    <a:pt x="347311" y="1391694"/>
                  </a:lnTo>
                  <a:lnTo>
                    <a:pt x="350100" y="1400027"/>
                  </a:lnTo>
                  <a:lnTo>
                    <a:pt x="352988" y="1408361"/>
                  </a:lnTo>
                  <a:lnTo>
                    <a:pt x="355965" y="1416694"/>
                  </a:lnTo>
                  <a:lnTo>
                    <a:pt x="359026" y="1425028"/>
                  </a:lnTo>
                  <a:lnTo>
                    <a:pt x="362158" y="1433361"/>
                  </a:lnTo>
                  <a:lnTo>
                    <a:pt x="365342" y="1441695"/>
                  </a:lnTo>
                  <a:lnTo>
                    <a:pt x="368556" y="1450028"/>
                  </a:lnTo>
                  <a:lnTo>
                    <a:pt x="371773" y="1458362"/>
                  </a:lnTo>
                  <a:lnTo>
                    <a:pt x="374960" y="1466695"/>
                  </a:lnTo>
                  <a:lnTo>
                    <a:pt x="378075" y="1475029"/>
                  </a:lnTo>
                  <a:lnTo>
                    <a:pt x="381080" y="1483362"/>
                  </a:lnTo>
                  <a:lnTo>
                    <a:pt x="383947" y="1491696"/>
                  </a:lnTo>
                  <a:lnTo>
                    <a:pt x="386645" y="1500029"/>
                  </a:lnTo>
                  <a:lnTo>
                    <a:pt x="389149" y="1508363"/>
                  </a:lnTo>
                  <a:lnTo>
                    <a:pt x="391439" y="1516696"/>
                  </a:lnTo>
                  <a:lnTo>
                    <a:pt x="393502" y="1525030"/>
                  </a:lnTo>
                  <a:lnTo>
                    <a:pt x="395328" y="1533363"/>
                  </a:lnTo>
                  <a:lnTo>
                    <a:pt x="396917" y="1541697"/>
                  </a:lnTo>
                  <a:lnTo>
                    <a:pt x="398246" y="1550030"/>
                  </a:lnTo>
                  <a:lnTo>
                    <a:pt x="399359" y="1558364"/>
                  </a:lnTo>
                  <a:lnTo>
                    <a:pt x="400281" y="1566697"/>
                  </a:lnTo>
                  <a:lnTo>
                    <a:pt x="401034" y="1575031"/>
                  </a:lnTo>
                  <a:lnTo>
                    <a:pt x="401646" y="1583364"/>
                  </a:lnTo>
                  <a:lnTo>
                    <a:pt x="402143" y="1591698"/>
                  </a:lnTo>
                  <a:lnTo>
                    <a:pt x="402554" y="1600031"/>
                  </a:lnTo>
                  <a:lnTo>
                    <a:pt x="402905" y="1608365"/>
                  </a:lnTo>
                  <a:lnTo>
                    <a:pt x="403219" y="1616698"/>
                  </a:lnTo>
                  <a:lnTo>
                    <a:pt x="403517" y="1625032"/>
                  </a:lnTo>
                  <a:lnTo>
                    <a:pt x="403818" y="1633365"/>
                  </a:lnTo>
                  <a:lnTo>
                    <a:pt x="404129" y="1641699"/>
                  </a:lnTo>
                  <a:lnTo>
                    <a:pt x="404453" y="1650032"/>
                  </a:lnTo>
                  <a:lnTo>
                    <a:pt x="404791" y="1658366"/>
                  </a:lnTo>
                  <a:lnTo>
                    <a:pt x="405137" y="1666699"/>
                  </a:lnTo>
                  <a:lnTo>
                    <a:pt x="405484" y="1675033"/>
                  </a:lnTo>
                  <a:lnTo>
                    <a:pt x="405822" y="1683366"/>
                  </a:lnTo>
                  <a:lnTo>
                    <a:pt x="406137" y="1691700"/>
                  </a:lnTo>
                  <a:lnTo>
                    <a:pt x="406412" y="1700033"/>
                  </a:lnTo>
                  <a:lnTo>
                    <a:pt x="406637" y="1708367"/>
                  </a:lnTo>
                  <a:lnTo>
                    <a:pt x="406800" y="1716700"/>
                  </a:lnTo>
                  <a:lnTo>
                    <a:pt x="406890" y="1725034"/>
                  </a:lnTo>
                  <a:lnTo>
                    <a:pt x="406899" y="1733367"/>
                  </a:lnTo>
                  <a:lnTo>
                    <a:pt x="406818" y="1741701"/>
                  </a:lnTo>
                  <a:lnTo>
                    <a:pt x="406641" y="1750034"/>
                  </a:lnTo>
                  <a:lnTo>
                    <a:pt x="406362" y="1758368"/>
                  </a:lnTo>
                  <a:lnTo>
                    <a:pt x="405970" y="1766701"/>
                  </a:lnTo>
                  <a:lnTo>
                    <a:pt x="405462" y="1775035"/>
                  </a:lnTo>
                  <a:lnTo>
                    <a:pt x="404848" y="1783368"/>
                  </a:lnTo>
                  <a:lnTo>
                    <a:pt x="404127" y="1791702"/>
                  </a:lnTo>
                  <a:lnTo>
                    <a:pt x="403305" y="1800035"/>
                  </a:lnTo>
                  <a:lnTo>
                    <a:pt x="402385" y="1808369"/>
                  </a:lnTo>
                  <a:lnTo>
                    <a:pt x="401378" y="1816702"/>
                  </a:lnTo>
                  <a:lnTo>
                    <a:pt x="400290" y="1825036"/>
                  </a:lnTo>
                  <a:lnTo>
                    <a:pt x="399135" y="1833369"/>
                  </a:lnTo>
                  <a:lnTo>
                    <a:pt x="397920" y="1841703"/>
                  </a:lnTo>
                  <a:lnTo>
                    <a:pt x="396667" y="1850036"/>
                  </a:lnTo>
                  <a:lnTo>
                    <a:pt x="395391" y="1858370"/>
                  </a:lnTo>
                  <a:lnTo>
                    <a:pt x="394105" y="1866703"/>
                  </a:lnTo>
                  <a:lnTo>
                    <a:pt x="392820" y="1875037"/>
                  </a:lnTo>
                  <a:lnTo>
                    <a:pt x="391544" y="1883370"/>
                  </a:lnTo>
                  <a:lnTo>
                    <a:pt x="390282" y="1891704"/>
                  </a:lnTo>
                  <a:lnTo>
                    <a:pt x="389036" y="1900037"/>
                  </a:lnTo>
                  <a:lnTo>
                    <a:pt x="387804" y="1908371"/>
                  </a:lnTo>
                  <a:lnTo>
                    <a:pt x="386578" y="1916704"/>
                  </a:lnTo>
                  <a:lnTo>
                    <a:pt x="385346" y="1925038"/>
                  </a:lnTo>
                  <a:lnTo>
                    <a:pt x="384095" y="1933371"/>
                  </a:lnTo>
                  <a:lnTo>
                    <a:pt x="382812" y="1941705"/>
                  </a:lnTo>
                  <a:lnTo>
                    <a:pt x="381483" y="1950038"/>
                  </a:lnTo>
                  <a:lnTo>
                    <a:pt x="380096" y="1958372"/>
                  </a:lnTo>
                  <a:lnTo>
                    <a:pt x="378641" y="1966705"/>
                  </a:lnTo>
                  <a:lnTo>
                    <a:pt x="377110" y="1975039"/>
                  </a:lnTo>
                  <a:lnTo>
                    <a:pt x="375500" y="1983372"/>
                  </a:lnTo>
                  <a:lnTo>
                    <a:pt x="373803" y="1991706"/>
                  </a:lnTo>
                  <a:lnTo>
                    <a:pt x="372036" y="2000039"/>
                  </a:lnTo>
                  <a:lnTo>
                    <a:pt x="370208" y="2008373"/>
                  </a:lnTo>
                  <a:lnTo>
                    <a:pt x="368330" y="2016706"/>
                  </a:lnTo>
                  <a:lnTo>
                    <a:pt x="366416" y="2025040"/>
                  </a:lnTo>
                  <a:lnTo>
                    <a:pt x="364478" y="2033373"/>
                  </a:lnTo>
                  <a:lnTo>
                    <a:pt x="362528" y="2041707"/>
                  </a:lnTo>
                  <a:lnTo>
                    <a:pt x="360576" y="2050040"/>
                  </a:lnTo>
                  <a:lnTo>
                    <a:pt x="358631" y="2058374"/>
                  </a:lnTo>
                  <a:lnTo>
                    <a:pt x="356697" y="2066707"/>
                  </a:lnTo>
                  <a:lnTo>
                    <a:pt x="354774" y="2075041"/>
                  </a:lnTo>
                  <a:lnTo>
                    <a:pt x="352857" y="2083374"/>
                  </a:lnTo>
                  <a:lnTo>
                    <a:pt x="350939" y="2091708"/>
                  </a:lnTo>
                  <a:lnTo>
                    <a:pt x="349012" y="2100041"/>
                  </a:lnTo>
                  <a:lnTo>
                    <a:pt x="347065" y="2108375"/>
                  </a:lnTo>
                  <a:lnTo>
                    <a:pt x="345089" y="2116708"/>
                  </a:lnTo>
                  <a:lnTo>
                    <a:pt x="343071" y="2125042"/>
                  </a:lnTo>
                  <a:lnTo>
                    <a:pt x="340999" y="2133375"/>
                  </a:lnTo>
                  <a:lnTo>
                    <a:pt x="338863" y="2141709"/>
                  </a:lnTo>
                  <a:lnTo>
                    <a:pt x="336662" y="2150042"/>
                  </a:lnTo>
                  <a:lnTo>
                    <a:pt x="334394" y="2158376"/>
                  </a:lnTo>
                  <a:lnTo>
                    <a:pt x="332062" y="2166709"/>
                  </a:lnTo>
                  <a:lnTo>
                    <a:pt x="329667" y="2175043"/>
                  </a:lnTo>
                  <a:lnTo>
                    <a:pt x="327216" y="2183376"/>
                  </a:lnTo>
                  <a:lnTo>
                    <a:pt x="324716" y="2191710"/>
                  </a:lnTo>
                  <a:lnTo>
                    <a:pt x="322176" y="2200043"/>
                  </a:lnTo>
                  <a:lnTo>
                    <a:pt x="319604" y="2208377"/>
                  </a:lnTo>
                  <a:lnTo>
                    <a:pt x="317012" y="2216710"/>
                  </a:lnTo>
                  <a:lnTo>
                    <a:pt x="314412" y="2225044"/>
                  </a:lnTo>
                  <a:lnTo>
                    <a:pt x="311811" y="2233377"/>
                  </a:lnTo>
                  <a:lnTo>
                    <a:pt x="309217" y="2241711"/>
                  </a:lnTo>
                  <a:lnTo>
                    <a:pt x="306634" y="2250044"/>
                  </a:lnTo>
                  <a:lnTo>
                    <a:pt x="304068" y="2258378"/>
                  </a:lnTo>
                  <a:lnTo>
                    <a:pt x="301521" y="2266711"/>
                  </a:lnTo>
                  <a:lnTo>
                    <a:pt x="298995" y="2275045"/>
                  </a:lnTo>
                  <a:lnTo>
                    <a:pt x="296496" y="2283378"/>
                  </a:lnTo>
                  <a:lnTo>
                    <a:pt x="294021" y="2291712"/>
                  </a:lnTo>
                  <a:lnTo>
                    <a:pt x="291571" y="2300045"/>
                  </a:lnTo>
                  <a:lnTo>
                    <a:pt x="289147" y="2308379"/>
                  </a:lnTo>
                  <a:lnTo>
                    <a:pt x="286750" y="2316712"/>
                  </a:lnTo>
                  <a:lnTo>
                    <a:pt x="284383" y="2325046"/>
                  </a:lnTo>
                  <a:lnTo>
                    <a:pt x="282049" y="2333379"/>
                  </a:lnTo>
                  <a:lnTo>
                    <a:pt x="279752" y="2341713"/>
                  </a:lnTo>
                  <a:lnTo>
                    <a:pt x="277497" y="2350046"/>
                  </a:lnTo>
                  <a:lnTo>
                    <a:pt x="275298" y="2358380"/>
                  </a:lnTo>
                  <a:lnTo>
                    <a:pt x="273154" y="2366713"/>
                  </a:lnTo>
                  <a:lnTo>
                    <a:pt x="271071" y="2375047"/>
                  </a:lnTo>
                  <a:lnTo>
                    <a:pt x="269054" y="2383380"/>
                  </a:lnTo>
                  <a:lnTo>
                    <a:pt x="267110" y="2391714"/>
                  </a:lnTo>
                  <a:lnTo>
                    <a:pt x="265241" y="2400047"/>
                  </a:lnTo>
                  <a:lnTo>
                    <a:pt x="263450" y="2408381"/>
                  </a:lnTo>
                  <a:lnTo>
                    <a:pt x="261738" y="2416714"/>
                  </a:lnTo>
                  <a:lnTo>
                    <a:pt x="260108" y="2425048"/>
                  </a:lnTo>
                  <a:lnTo>
                    <a:pt x="258560" y="2433381"/>
                  </a:lnTo>
                  <a:lnTo>
                    <a:pt x="257081" y="2441715"/>
                  </a:lnTo>
                  <a:lnTo>
                    <a:pt x="255667" y="2450048"/>
                  </a:lnTo>
                  <a:lnTo>
                    <a:pt x="254310" y="2458382"/>
                  </a:lnTo>
                  <a:lnTo>
                    <a:pt x="253003" y="2466715"/>
                  </a:lnTo>
                  <a:lnTo>
                    <a:pt x="251740" y="2475049"/>
                  </a:lnTo>
                  <a:lnTo>
                    <a:pt x="250513" y="2483382"/>
                  </a:lnTo>
                  <a:lnTo>
                    <a:pt x="249317" y="2491716"/>
                  </a:lnTo>
                  <a:lnTo>
                    <a:pt x="248149" y="2500049"/>
                  </a:lnTo>
                  <a:lnTo>
                    <a:pt x="247005" y="2508383"/>
                  </a:lnTo>
                  <a:lnTo>
                    <a:pt x="245881" y="2516716"/>
                  </a:lnTo>
                  <a:lnTo>
                    <a:pt x="244778" y="2525050"/>
                  </a:lnTo>
                  <a:lnTo>
                    <a:pt x="243695" y="2533383"/>
                  </a:lnTo>
                  <a:lnTo>
                    <a:pt x="242636" y="2541717"/>
                  </a:lnTo>
                  <a:lnTo>
                    <a:pt x="241601" y="2550050"/>
                  </a:lnTo>
                  <a:lnTo>
                    <a:pt x="240592" y="2558384"/>
                  </a:lnTo>
                  <a:lnTo>
                    <a:pt x="239612" y="2566717"/>
                  </a:lnTo>
                  <a:lnTo>
                    <a:pt x="238664" y="2575051"/>
                  </a:lnTo>
                  <a:lnTo>
                    <a:pt x="237748" y="2583384"/>
                  </a:lnTo>
                  <a:lnTo>
                    <a:pt x="236861" y="2591718"/>
                  </a:lnTo>
                  <a:lnTo>
                    <a:pt x="236000" y="2600051"/>
                  </a:lnTo>
                  <a:lnTo>
                    <a:pt x="235165" y="2608385"/>
                  </a:lnTo>
                  <a:lnTo>
                    <a:pt x="234351" y="2616718"/>
                  </a:lnTo>
                  <a:lnTo>
                    <a:pt x="233555" y="2625052"/>
                  </a:lnTo>
                  <a:lnTo>
                    <a:pt x="232774" y="2633385"/>
                  </a:lnTo>
                  <a:lnTo>
                    <a:pt x="232004" y="2641719"/>
                  </a:lnTo>
                  <a:lnTo>
                    <a:pt x="231245" y="2650052"/>
                  </a:lnTo>
                  <a:lnTo>
                    <a:pt x="230493" y="2658386"/>
                  </a:lnTo>
                  <a:lnTo>
                    <a:pt x="229749" y="2666719"/>
                  </a:lnTo>
                  <a:lnTo>
                    <a:pt x="229014" y="2675053"/>
                  </a:lnTo>
                  <a:lnTo>
                    <a:pt x="228289" y="2683386"/>
                  </a:lnTo>
                  <a:lnTo>
                    <a:pt x="227579" y="2691720"/>
                  </a:lnTo>
                  <a:lnTo>
                    <a:pt x="226886" y="2700053"/>
                  </a:lnTo>
                  <a:lnTo>
                    <a:pt x="226215" y="2708387"/>
                  </a:lnTo>
                  <a:lnTo>
                    <a:pt x="225570" y="2716720"/>
                  </a:lnTo>
                  <a:lnTo>
                    <a:pt x="224960" y="2725054"/>
                  </a:lnTo>
                  <a:lnTo>
                    <a:pt x="224383" y="2733387"/>
                  </a:lnTo>
                  <a:lnTo>
                    <a:pt x="223840" y="2741721"/>
                  </a:lnTo>
                  <a:lnTo>
                    <a:pt x="223332" y="2750054"/>
                  </a:lnTo>
                  <a:lnTo>
                    <a:pt x="222856" y="2758388"/>
                  </a:lnTo>
                  <a:lnTo>
                    <a:pt x="222411" y="2766721"/>
                  </a:lnTo>
                  <a:lnTo>
                    <a:pt x="221991" y="2775055"/>
                  </a:lnTo>
                  <a:lnTo>
                    <a:pt x="221591" y="2783388"/>
                  </a:lnTo>
                  <a:lnTo>
                    <a:pt x="221206" y="2791722"/>
                  </a:lnTo>
                  <a:lnTo>
                    <a:pt x="220829" y="2800055"/>
                  </a:lnTo>
                  <a:lnTo>
                    <a:pt x="220450" y="2808389"/>
                  </a:lnTo>
                  <a:lnTo>
                    <a:pt x="220066" y="2816722"/>
                  </a:lnTo>
                  <a:lnTo>
                    <a:pt x="219671" y="2825056"/>
                  </a:lnTo>
                  <a:lnTo>
                    <a:pt x="219262" y="2833389"/>
                  </a:lnTo>
                  <a:lnTo>
                    <a:pt x="218836" y="2841723"/>
                  </a:lnTo>
                  <a:lnTo>
                    <a:pt x="218393" y="2850056"/>
                  </a:lnTo>
                  <a:lnTo>
                    <a:pt x="217932" y="2858390"/>
                  </a:lnTo>
                  <a:lnTo>
                    <a:pt x="217455" y="2866723"/>
                  </a:lnTo>
                  <a:lnTo>
                    <a:pt x="216965" y="2875057"/>
                  </a:lnTo>
                  <a:lnTo>
                    <a:pt x="216467" y="2883390"/>
                  </a:lnTo>
                  <a:lnTo>
                    <a:pt x="215964" y="2891724"/>
                  </a:lnTo>
                  <a:lnTo>
                    <a:pt x="215461" y="2900057"/>
                  </a:lnTo>
                  <a:lnTo>
                    <a:pt x="214960" y="2908391"/>
                  </a:lnTo>
                  <a:lnTo>
                    <a:pt x="214466" y="2916724"/>
                  </a:lnTo>
                  <a:lnTo>
                    <a:pt x="213981" y="2925058"/>
                  </a:lnTo>
                  <a:lnTo>
                    <a:pt x="213507" y="2933391"/>
                  </a:lnTo>
                  <a:lnTo>
                    <a:pt x="213047" y="2941725"/>
                  </a:lnTo>
                  <a:lnTo>
                    <a:pt x="212602" y="2950058"/>
                  </a:lnTo>
                  <a:lnTo>
                    <a:pt x="212170" y="2958392"/>
                  </a:lnTo>
                  <a:lnTo>
                    <a:pt x="211753" y="2966725"/>
                  </a:lnTo>
                  <a:lnTo>
                    <a:pt x="211351" y="2975059"/>
                  </a:lnTo>
                  <a:lnTo>
                    <a:pt x="210962" y="2983392"/>
                  </a:lnTo>
                  <a:lnTo>
                    <a:pt x="210588" y="2991726"/>
                  </a:lnTo>
                  <a:lnTo>
                    <a:pt x="210228" y="3000059"/>
                  </a:lnTo>
                  <a:lnTo>
                    <a:pt x="209884" y="3008393"/>
                  </a:lnTo>
                  <a:lnTo>
                    <a:pt x="209558" y="3016726"/>
                  </a:lnTo>
                  <a:lnTo>
                    <a:pt x="209250" y="3025060"/>
                  </a:lnTo>
                  <a:lnTo>
                    <a:pt x="208961" y="3033393"/>
                  </a:lnTo>
                  <a:lnTo>
                    <a:pt x="208692" y="3041727"/>
                  </a:lnTo>
                  <a:lnTo>
                    <a:pt x="208444" y="3050060"/>
                  </a:lnTo>
                  <a:lnTo>
                    <a:pt x="208218" y="3058394"/>
                  </a:lnTo>
                  <a:lnTo>
                    <a:pt x="208014" y="3066727"/>
                  </a:lnTo>
                  <a:lnTo>
                    <a:pt x="207833" y="3075061"/>
                  </a:lnTo>
                  <a:lnTo>
                    <a:pt x="207674" y="3083394"/>
                  </a:lnTo>
                  <a:lnTo>
                    <a:pt x="207540" y="3091728"/>
                  </a:lnTo>
                  <a:lnTo>
                    <a:pt x="207425" y="3100061"/>
                  </a:lnTo>
                  <a:lnTo>
                    <a:pt x="207327" y="3108395"/>
                  </a:lnTo>
                  <a:lnTo>
                    <a:pt x="207245" y="3116728"/>
                  </a:lnTo>
                  <a:lnTo>
                    <a:pt x="207177" y="3125062"/>
                  </a:lnTo>
                  <a:lnTo>
                    <a:pt x="207118" y="3133395"/>
                  </a:lnTo>
                  <a:lnTo>
                    <a:pt x="207068" y="3141729"/>
                  </a:lnTo>
                  <a:lnTo>
                    <a:pt x="207023" y="3150062"/>
                  </a:lnTo>
                  <a:lnTo>
                    <a:pt x="206980" y="3158396"/>
                  </a:lnTo>
                  <a:lnTo>
                    <a:pt x="206938" y="3166729"/>
                  </a:lnTo>
                  <a:lnTo>
                    <a:pt x="206893" y="3175063"/>
                  </a:lnTo>
                  <a:lnTo>
                    <a:pt x="206845" y="3183396"/>
                  </a:lnTo>
                  <a:lnTo>
                    <a:pt x="206791" y="3191730"/>
                  </a:lnTo>
                  <a:lnTo>
                    <a:pt x="206732" y="3200063"/>
                  </a:lnTo>
                  <a:lnTo>
                    <a:pt x="206667" y="3208397"/>
                  </a:lnTo>
                  <a:lnTo>
                    <a:pt x="206596" y="3216730"/>
                  </a:lnTo>
                  <a:lnTo>
                    <a:pt x="206519" y="3225064"/>
                  </a:lnTo>
                  <a:lnTo>
                    <a:pt x="206438" y="3233397"/>
                  </a:lnTo>
                  <a:lnTo>
                    <a:pt x="206352" y="3241731"/>
                  </a:lnTo>
                  <a:lnTo>
                    <a:pt x="206264" y="3250064"/>
                  </a:lnTo>
                  <a:lnTo>
                    <a:pt x="206175" y="3258398"/>
                  </a:lnTo>
                  <a:lnTo>
                    <a:pt x="206087" y="3266731"/>
                  </a:lnTo>
                  <a:lnTo>
                    <a:pt x="206001" y="3275065"/>
                  </a:lnTo>
                  <a:lnTo>
                    <a:pt x="205918" y="3283398"/>
                  </a:lnTo>
                  <a:lnTo>
                    <a:pt x="205840" y="3291732"/>
                  </a:lnTo>
                  <a:lnTo>
                    <a:pt x="205767" y="3300065"/>
                  </a:lnTo>
                  <a:lnTo>
                    <a:pt x="205700" y="3308399"/>
                  </a:lnTo>
                  <a:lnTo>
                    <a:pt x="205641" y="3316732"/>
                  </a:lnTo>
                  <a:lnTo>
                    <a:pt x="205589" y="3325066"/>
                  </a:lnTo>
                  <a:lnTo>
                    <a:pt x="205545" y="3333399"/>
                  </a:lnTo>
                  <a:lnTo>
                    <a:pt x="205509" y="3341733"/>
                  </a:lnTo>
                  <a:lnTo>
                    <a:pt x="205481" y="3350066"/>
                  </a:lnTo>
                  <a:lnTo>
                    <a:pt x="205461" y="3358400"/>
                  </a:lnTo>
                  <a:lnTo>
                    <a:pt x="205450" y="3366733"/>
                  </a:lnTo>
                  <a:lnTo>
                    <a:pt x="205447" y="3375067"/>
                  </a:lnTo>
                  <a:lnTo>
                    <a:pt x="205454" y="3383400"/>
                  </a:lnTo>
                  <a:lnTo>
                    <a:pt x="205469" y="3391734"/>
                  </a:lnTo>
                  <a:lnTo>
                    <a:pt x="205494" y="3400067"/>
                  </a:lnTo>
                  <a:lnTo>
                    <a:pt x="205526" y="3408401"/>
                  </a:lnTo>
                  <a:lnTo>
                    <a:pt x="205567" y="3416734"/>
                  </a:lnTo>
                  <a:lnTo>
                    <a:pt x="205615" y="3425068"/>
                  </a:lnTo>
                  <a:lnTo>
                    <a:pt x="205670" y="3433401"/>
                  </a:lnTo>
                  <a:lnTo>
                    <a:pt x="205732" y="3441735"/>
                  </a:lnTo>
                  <a:lnTo>
                    <a:pt x="205801" y="3450068"/>
                  </a:lnTo>
                  <a:lnTo>
                    <a:pt x="205875" y="3458402"/>
                  </a:lnTo>
                  <a:lnTo>
                    <a:pt x="205956" y="3466735"/>
                  </a:lnTo>
                  <a:lnTo>
                    <a:pt x="206041" y="3475069"/>
                  </a:lnTo>
                  <a:lnTo>
                    <a:pt x="206131" y="3483402"/>
                  </a:lnTo>
                  <a:lnTo>
                    <a:pt x="206226" y="3491736"/>
                  </a:lnTo>
                  <a:lnTo>
                    <a:pt x="206326" y="3500069"/>
                  </a:lnTo>
                  <a:lnTo>
                    <a:pt x="206429" y="3508403"/>
                  </a:lnTo>
                  <a:lnTo>
                    <a:pt x="206537" y="3516736"/>
                  </a:lnTo>
                  <a:lnTo>
                    <a:pt x="206647" y="3525070"/>
                  </a:lnTo>
                  <a:lnTo>
                    <a:pt x="206759" y="3533403"/>
                  </a:lnTo>
                  <a:lnTo>
                    <a:pt x="206870" y="3541737"/>
                  </a:lnTo>
                  <a:lnTo>
                    <a:pt x="206979" y="3550070"/>
                  </a:lnTo>
                  <a:lnTo>
                    <a:pt x="207083" y="3558404"/>
                  </a:lnTo>
                  <a:lnTo>
                    <a:pt x="207179" y="3566737"/>
                  </a:lnTo>
                  <a:lnTo>
                    <a:pt x="207264" y="3575071"/>
                  </a:lnTo>
                  <a:lnTo>
                    <a:pt x="207337" y="3583404"/>
                  </a:lnTo>
                  <a:lnTo>
                    <a:pt x="207393" y="3591738"/>
                  </a:lnTo>
                  <a:lnTo>
                    <a:pt x="207430" y="3600071"/>
                  </a:lnTo>
                  <a:lnTo>
                    <a:pt x="207445" y="3608405"/>
                  </a:lnTo>
                  <a:lnTo>
                    <a:pt x="207438" y="3616738"/>
                  </a:lnTo>
                  <a:lnTo>
                    <a:pt x="207410" y="3625072"/>
                  </a:lnTo>
                  <a:lnTo>
                    <a:pt x="207360" y="3633405"/>
                  </a:lnTo>
                  <a:lnTo>
                    <a:pt x="207289" y="3641739"/>
                  </a:lnTo>
                  <a:lnTo>
                    <a:pt x="207199" y="3650072"/>
                  </a:lnTo>
                  <a:lnTo>
                    <a:pt x="207092" y="3658406"/>
                  </a:lnTo>
                  <a:lnTo>
                    <a:pt x="206970" y="3666739"/>
                  </a:lnTo>
                  <a:lnTo>
                    <a:pt x="206837" y="3675073"/>
                  </a:lnTo>
                  <a:lnTo>
                    <a:pt x="206694" y="3683406"/>
                  </a:lnTo>
                  <a:lnTo>
                    <a:pt x="206548" y="3691740"/>
                  </a:lnTo>
                  <a:lnTo>
                    <a:pt x="206400" y="3700073"/>
                  </a:lnTo>
                  <a:lnTo>
                    <a:pt x="206254" y="3708407"/>
                  </a:lnTo>
                  <a:lnTo>
                    <a:pt x="206112" y="3716740"/>
                  </a:lnTo>
                  <a:lnTo>
                    <a:pt x="205977" y="3725074"/>
                  </a:lnTo>
                  <a:lnTo>
                    <a:pt x="205851" y="3733407"/>
                  </a:lnTo>
                  <a:lnTo>
                    <a:pt x="205737" y="3741741"/>
                  </a:lnTo>
                  <a:lnTo>
                    <a:pt x="205638" y="3750074"/>
                  </a:lnTo>
                  <a:lnTo>
                    <a:pt x="205555" y="3758408"/>
                  </a:lnTo>
                  <a:lnTo>
                    <a:pt x="205487" y="3766741"/>
                  </a:lnTo>
                  <a:lnTo>
                    <a:pt x="205436" y="3775075"/>
                  </a:lnTo>
                  <a:lnTo>
                    <a:pt x="205401" y="3783408"/>
                  </a:lnTo>
                  <a:lnTo>
                    <a:pt x="205381" y="3791742"/>
                  </a:lnTo>
                  <a:lnTo>
                    <a:pt x="205375" y="3800075"/>
                  </a:lnTo>
                  <a:lnTo>
                    <a:pt x="205380" y="3808409"/>
                  </a:lnTo>
                  <a:lnTo>
                    <a:pt x="205394" y="3816742"/>
                  </a:lnTo>
                  <a:lnTo>
                    <a:pt x="205414" y="3825076"/>
                  </a:lnTo>
                  <a:lnTo>
                    <a:pt x="205436" y="3833409"/>
                  </a:lnTo>
                  <a:lnTo>
                    <a:pt x="205455" y="3841743"/>
                  </a:lnTo>
                  <a:lnTo>
                    <a:pt x="205468" y="3850076"/>
                  </a:lnTo>
                  <a:lnTo>
                    <a:pt x="205472" y="3858410"/>
                  </a:lnTo>
                  <a:lnTo>
                    <a:pt x="205465" y="3866743"/>
                  </a:lnTo>
                  <a:lnTo>
                    <a:pt x="205445" y="3875077"/>
                  </a:lnTo>
                  <a:lnTo>
                    <a:pt x="205411" y="3883410"/>
                  </a:lnTo>
                  <a:lnTo>
                    <a:pt x="205361" y="3891744"/>
                  </a:lnTo>
                  <a:lnTo>
                    <a:pt x="205297" y="3900077"/>
                  </a:lnTo>
                  <a:lnTo>
                    <a:pt x="205222" y="3908411"/>
                  </a:lnTo>
                  <a:lnTo>
                    <a:pt x="205138" y="3916744"/>
                  </a:lnTo>
                  <a:lnTo>
                    <a:pt x="205048" y="3925078"/>
                  </a:lnTo>
                  <a:lnTo>
                    <a:pt x="204955" y="3933411"/>
                  </a:lnTo>
                  <a:lnTo>
                    <a:pt x="204862" y="3941745"/>
                  </a:lnTo>
                  <a:lnTo>
                    <a:pt x="204773" y="3950078"/>
                  </a:lnTo>
                  <a:lnTo>
                    <a:pt x="204689" y="3958412"/>
                  </a:lnTo>
                  <a:lnTo>
                    <a:pt x="204614" y="3966745"/>
                  </a:lnTo>
                  <a:lnTo>
                    <a:pt x="204549" y="3975079"/>
                  </a:lnTo>
                  <a:lnTo>
                    <a:pt x="204495" y="3983412"/>
                  </a:lnTo>
                  <a:lnTo>
                    <a:pt x="204452" y="3991746"/>
                  </a:lnTo>
                  <a:lnTo>
                    <a:pt x="204420" y="4000079"/>
                  </a:lnTo>
                  <a:lnTo>
                    <a:pt x="204397" y="4008413"/>
                  </a:lnTo>
                  <a:lnTo>
                    <a:pt x="204382" y="4016746"/>
                  </a:lnTo>
                  <a:lnTo>
                    <a:pt x="204375" y="4025080"/>
                  </a:lnTo>
                  <a:lnTo>
                    <a:pt x="204372" y="4033413"/>
                  </a:lnTo>
                  <a:lnTo>
                    <a:pt x="204373" y="4041747"/>
                  </a:lnTo>
                  <a:lnTo>
                    <a:pt x="204376" y="4050080"/>
                  </a:lnTo>
                  <a:lnTo>
                    <a:pt x="204379" y="4058414"/>
                  </a:lnTo>
                  <a:lnTo>
                    <a:pt x="204380" y="4066747"/>
                  </a:lnTo>
                  <a:lnTo>
                    <a:pt x="204378" y="4075081"/>
                  </a:lnTo>
                  <a:lnTo>
                    <a:pt x="204374" y="4083414"/>
                  </a:lnTo>
                  <a:lnTo>
                    <a:pt x="204365" y="4091748"/>
                  </a:lnTo>
                  <a:lnTo>
                    <a:pt x="204353" y="4100081"/>
                  </a:lnTo>
                  <a:lnTo>
                    <a:pt x="204336" y="4108415"/>
                  </a:lnTo>
                  <a:lnTo>
                    <a:pt x="204315" y="4116748"/>
                  </a:lnTo>
                  <a:lnTo>
                    <a:pt x="204291" y="4125082"/>
                  </a:lnTo>
                  <a:lnTo>
                    <a:pt x="204265" y="4133415"/>
                  </a:lnTo>
                  <a:lnTo>
                    <a:pt x="204236" y="4141749"/>
                  </a:lnTo>
                  <a:lnTo>
                    <a:pt x="204206" y="4150082"/>
                  </a:lnTo>
                  <a:lnTo>
                    <a:pt x="204175" y="4158416"/>
                  </a:lnTo>
                  <a:lnTo>
                    <a:pt x="204144" y="4166749"/>
                  </a:lnTo>
                  <a:lnTo>
                    <a:pt x="204113" y="4175083"/>
                  </a:lnTo>
                  <a:lnTo>
                    <a:pt x="204082" y="4183416"/>
                  </a:lnTo>
                  <a:lnTo>
                    <a:pt x="204052" y="4191750"/>
                  </a:lnTo>
                  <a:lnTo>
                    <a:pt x="204023" y="4200083"/>
                  </a:lnTo>
                  <a:lnTo>
                    <a:pt x="203995" y="4208417"/>
                  </a:lnTo>
                  <a:lnTo>
                    <a:pt x="203967" y="4216750"/>
                  </a:lnTo>
                  <a:lnTo>
                    <a:pt x="203939" y="4225084"/>
                  </a:lnTo>
                  <a:lnTo>
                    <a:pt x="203911" y="4233417"/>
                  </a:lnTo>
                  <a:lnTo>
                    <a:pt x="203884" y="4241751"/>
                  </a:lnTo>
                  <a:lnTo>
                    <a:pt x="203856" y="4250084"/>
                  </a:lnTo>
                  <a:lnTo>
                    <a:pt x="203829" y="4258418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9" name="pg29">
              <a:extLst>
                <a:ext uri="{FF2B5EF4-FFF2-40B4-BE49-F238E27FC236}">
                  <a16:creationId xmlns:a16="http://schemas.microsoft.com/office/drawing/2014/main" id="{2DBE61E0-AEED-7E02-07D1-8D196D8650CA}"/>
                </a:ext>
              </a:extLst>
            </p:cNvPr>
            <p:cNvSpPr/>
            <p:nvPr/>
          </p:nvSpPr>
          <p:spPr>
            <a:xfrm>
              <a:off x="3992912" y="3027784"/>
              <a:ext cx="390150" cy="4461760"/>
            </a:xfrm>
            <a:custGeom>
              <a:avLst/>
              <a:gdLst/>
              <a:ahLst/>
              <a:cxnLst/>
              <a:rect l="0" t="0" r="0" b="0"/>
              <a:pathLst>
                <a:path w="390150" h="4461760">
                  <a:moveTo>
                    <a:pt x="194930" y="4461760"/>
                  </a:moveTo>
                  <a:lnTo>
                    <a:pt x="194922" y="4453028"/>
                  </a:lnTo>
                  <a:lnTo>
                    <a:pt x="194913" y="4444297"/>
                  </a:lnTo>
                  <a:lnTo>
                    <a:pt x="194904" y="4435566"/>
                  </a:lnTo>
                  <a:lnTo>
                    <a:pt x="194894" y="4426834"/>
                  </a:lnTo>
                  <a:lnTo>
                    <a:pt x="194883" y="4418103"/>
                  </a:lnTo>
                  <a:lnTo>
                    <a:pt x="194870" y="4409371"/>
                  </a:lnTo>
                  <a:lnTo>
                    <a:pt x="194856" y="4400640"/>
                  </a:lnTo>
                  <a:lnTo>
                    <a:pt x="194840" y="4391908"/>
                  </a:lnTo>
                  <a:lnTo>
                    <a:pt x="194822" y="4383177"/>
                  </a:lnTo>
                  <a:lnTo>
                    <a:pt x="194802" y="4374446"/>
                  </a:lnTo>
                  <a:lnTo>
                    <a:pt x="194780" y="4365714"/>
                  </a:lnTo>
                  <a:lnTo>
                    <a:pt x="194757" y="4356983"/>
                  </a:lnTo>
                  <a:lnTo>
                    <a:pt x="194732" y="4348251"/>
                  </a:lnTo>
                  <a:lnTo>
                    <a:pt x="194705" y="4339520"/>
                  </a:lnTo>
                  <a:lnTo>
                    <a:pt x="194677" y="4330788"/>
                  </a:lnTo>
                  <a:lnTo>
                    <a:pt x="194647" y="4322057"/>
                  </a:lnTo>
                  <a:lnTo>
                    <a:pt x="194616" y="4313326"/>
                  </a:lnTo>
                  <a:lnTo>
                    <a:pt x="194583" y="4304594"/>
                  </a:lnTo>
                  <a:lnTo>
                    <a:pt x="194550" y="4295863"/>
                  </a:lnTo>
                  <a:lnTo>
                    <a:pt x="194516" y="4287131"/>
                  </a:lnTo>
                  <a:lnTo>
                    <a:pt x="194482" y="4278400"/>
                  </a:lnTo>
                  <a:lnTo>
                    <a:pt x="194450" y="4269668"/>
                  </a:lnTo>
                  <a:lnTo>
                    <a:pt x="194419" y="4260937"/>
                  </a:lnTo>
                  <a:lnTo>
                    <a:pt x="194391" y="4252206"/>
                  </a:lnTo>
                  <a:lnTo>
                    <a:pt x="194367" y="4243474"/>
                  </a:lnTo>
                  <a:lnTo>
                    <a:pt x="194349" y="4234743"/>
                  </a:lnTo>
                  <a:lnTo>
                    <a:pt x="194336" y="4226011"/>
                  </a:lnTo>
                  <a:lnTo>
                    <a:pt x="194330" y="4217280"/>
                  </a:lnTo>
                  <a:lnTo>
                    <a:pt x="194329" y="4208548"/>
                  </a:lnTo>
                  <a:lnTo>
                    <a:pt x="194333" y="4199817"/>
                  </a:lnTo>
                  <a:lnTo>
                    <a:pt x="194343" y="4191086"/>
                  </a:lnTo>
                  <a:lnTo>
                    <a:pt x="194356" y="4182354"/>
                  </a:lnTo>
                  <a:lnTo>
                    <a:pt x="194373" y="4173623"/>
                  </a:lnTo>
                  <a:lnTo>
                    <a:pt x="194391" y="4164891"/>
                  </a:lnTo>
                  <a:lnTo>
                    <a:pt x="194409" y="4156160"/>
                  </a:lnTo>
                  <a:lnTo>
                    <a:pt x="194425" y="4147428"/>
                  </a:lnTo>
                  <a:lnTo>
                    <a:pt x="194438" y="4138697"/>
                  </a:lnTo>
                  <a:lnTo>
                    <a:pt x="194447" y="4129966"/>
                  </a:lnTo>
                  <a:lnTo>
                    <a:pt x="194451" y="4121234"/>
                  </a:lnTo>
                  <a:lnTo>
                    <a:pt x="194448" y="4112503"/>
                  </a:lnTo>
                  <a:lnTo>
                    <a:pt x="194439" y="4103771"/>
                  </a:lnTo>
                  <a:lnTo>
                    <a:pt x="194421" y="4095040"/>
                  </a:lnTo>
                  <a:lnTo>
                    <a:pt x="194396" y="4086308"/>
                  </a:lnTo>
                  <a:lnTo>
                    <a:pt x="194363" y="4077577"/>
                  </a:lnTo>
                  <a:lnTo>
                    <a:pt x="194322" y="4068845"/>
                  </a:lnTo>
                  <a:lnTo>
                    <a:pt x="194274" y="4060114"/>
                  </a:lnTo>
                  <a:lnTo>
                    <a:pt x="194221" y="4051383"/>
                  </a:lnTo>
                  <a:lnTo>
                    <a:pt x="194164" y="4042651"/>
                  </a:lnTo>
                  <a:lnTo>
                    <a:pt x="194104" y="4033920"/>
                  </a:lnTo>
                  <a:lnTo>
                    <a:pt x="194043" y="4025188"/>
                  </a:lnTo>
                  <a:lnTo>
                    <a:pt x="193982" y="4016457"/>
                  </a:lnTo>
                  <a:lnTo>
                    <a:pt x="193922" y="4007725"/>
                  </a:lnTo>
                  <a:lnTo>
                    <a:pt x="193864" y="3998994"/>
                  </a:lnTo>
                  <a:lnTo>
                    <a:pt x="193808" y="3990263"/>
                  </a:lnTo>
                  <a:lnTo>
                    <a:pt x="193756" y="3981531"/>
                  </a:lnTo>
                  <a:lnTo>
                    <a:pt x="193707" y="3972800"/>
                  </a:lnTo>
                  <a:lnTo>
                    <a:pt x="193661" y="3964068"/>
                  </a:lnTo>
                  <a:lnTo>
                    <a:pt x="193619" y="3955337"/>
                  </a:lnTo>
                  <a:lnTo>
                    <a:pt x="193581" y="3946605"/>
                  </a:lnTo>
                  <a:lnTo>
                    <a:pt x="193545" y="3937874"/>
                  </a:lnTo>
                  <a:lnTo>
                    <a:pt x="193514" y="3929143"/>
                  </a:lnTo>
                  <a:lnTo>
                    <a:pt x="193486" y="3920411"/>
                  </a:lnTo>
                  <a:lnTo>
                    <a:pt x="193463" y="3911680"/>
                  </a:lnTo>
                  <a:lnTo>
                    <a:pt x="193444" y="3902948"/>
                  </a:lnTo>
                  <a:lnTo>
                    <a:pt x="193430" y="3894217"/>
                  </a:lnTo>
                  <a:lnTo>
                    <a:pt x="193421" y="3885485"/>
                  </a:lnTo>
                  <a:lnTo>
                    <a:pt x="193418" y="3876754"/>
                  </a:lnTo>
                  <a:lnTo>
                    <a:pt x="193418" y="3868023"/>
                  </a:lnTo>
                  <a:lnTo>
                    <a:pt x="193423" y="3859291"/>
                  </a:lnTo>
                  <a:lnTo>
                    <a:pt x="193432" y="3850560"/>
                  </a:lnTo>
                  <a:lnTo>
                    <a:pt x="193443" y="3841828"/>
                  </a:lnTo>
                  <a:lnTo>
                    <a:pt x="193456" y="3833097"/>
                  </a:lnTo>
                  <a:lnTo>
                    <a:pt x="193471" y="3824365"/>
                  </a:lnTo>
                  <a:lnTo>
                    <a:pt x="193487" y="3815634"/>
                  </a:lnTo>
                  <a:lnTo>
                    <a:pt x="193502" y="3806903"/>
                  </a:lnTo>
                  <a:lnTo>
                    <a:pt x="193517" y="3798171"/>
                  </a:lnTo>
                  <a:lnTo>
                    <a:pt x="193531" y="3789440"/>
                  </a:lnTo>
                  <a:lnTo>
                    <a:pt x="193544" y="3780708"/>
                  </a:lnTo>
                  <a:lnTo>
                    <a:pt x="193556" y="3771977"/>
                  </a:lnTo>
                  <a:lnTo>
                    <a:pt x="193566" y="3763245"/>
                  </a:lnTo>
                  <a:lnTo>
                    <a:pt x="193574" y="3754514"/>
                  </a:lnTo>
                  <a:lnTo>
                    <a:pt x="193580" y="3745783"/>
                  </a:lnTo>
                  <a:lnTo>
                    <a:pt x="193583" y="3737051"/>
                  </a:lnTo>
                  <a:lnTo>
                    <a:pt x="193584" y="3728320"/>
                  </a:lnTo>
                  <a:lnTo>
                    <a:pt x="193582" y="3719588"/>
                  </a:lnTo>
                  <a:lnTo>
                    <a:pt x="193576" y="3710857"/>
                  </a:lnTo>
                  <a:lnTo>
                    <a:pt x="193568" y="3702125"/>
                  </a:lnTo>
                  <a:lnTo>
                    <a:pt x="193558" y="3693394"/>
                  </a:lnTo>
                  <a:lnTo>
                    <a:pt x="193545" y="3684663"/>
                  </a:lnTo>
                  <a:lnTo>
                    <a:pt x="193530" y="3675931"/>
                  </a:lnTo>
                  <a:lnTo>
                    <a:pt x="193513" y="3667200"/>
                  </a:lnTo>
                  <a:lnTo>
                    <a:pt x="193496" y="3658468"/>
                  </a:lnTo>
                  <a:lnTo>
                    <a:pt x="193478" y="3649737"/>
                  </a:lnTo>
                  <a:lnTo>
                    <a:pt x="193459" y="3641005"/>
                  </a:lnTo>
                  <a:lnTo>
                    <a:pt x="193441" y="3632274"/>
                  </a:lnTo>
                  <a:lnTo>
                    <a:pt x="193424" y="3623543"/>
                  </a:lnTo>
                  <a:lnTo>
                    <a:pt x="193409" y="3614811"/>
                  </a:lnTo>
                  <a:lnTo>
                    <a:pt x="193396" y="3606080"/>
                  </a:lnTo>
                  <a:lnTo>
                    <a:pt x="193386" y="3597348"/>
                  </a:lnTo>
                  <a:lnTo>
                    <a:pt x="193380" y="3588617"/>
                  </a:lnTo>
                  <a:lnTo>
                    <a:pt x="193380" y="3579885"/>
                  </a:lnTo>
                  <a:lnTo>
                    <a:pt x="193385" y="3571154"/>
                  </a:lnTo>
                  <a:lnTo>
                    <a:pt x="193397" y="3562423"/>
                  </a:lnTo>
                  <a:lnTo>
                    <a:pt x="193414" y="3553691"/>
                  </a:lnTo>
                  <a:lnTo>
                    <a:pt x="193437" y="3544960"/>
                  </a:lnTo>
                  <a:lnTo>
                    <a:pt x="193464" y="3536228"/>
                  </a:lnTo>
                  <a:lnTo>
                    <a:pt x="193493" y="3527497"/>
                  </a:lnTo>
                  <a:lnTo>
                    <a:pt x="193522" y="3518765"/>
                  </a:lnTo>
                  <a:lnTo>
                    <a:pt x="193548" y="3510034"/>
                  </a:lnTo>
                  <a:lnTo>
                    <a:pt x="193568" y="3501303"/>
                  </a:lnTo>
                  <a:lnTo>
                    <a:pt x="193580" y="3492571"/>
                  </a:lnTo>
                  <a:lnTo>
                    <a:pt x="193582" y="3483840"/>
                  </a:lnTo>
                  <a:lnTo>
                    <a:pt x="193573" y="3475108"/>
                  </a:lnTo>
                  <a:lnTo>
                    <a:pt x="193551" y="3466377"/>
                  </a:lnTo>
                  <a:lnTo>
                    <a:pt x="193516" y="3457645"/>
                  </a:lnTo>
                  <a:lnTo>
                    <a:pt x="193468" y="3448914"/>
                  </a:lnTo>
                  <a:lnTo>
                    <a:pt x="193410" y="3440183"/>
                  </a:lnTo>
                  <a:lnTo>
                    <a:pt x="193342" y="3431451"/>
                  </a:lnTo>
                  <a:lnTo>
                    <a:pt x="193269" y="3422720"/>
                  </a:lnTo>
                  <a:lnTo>
                    <a:pt x="193190" y="3413988"/>
                  </a:lnTo>
                  <a:lnTo>
                    <a:pt x="193109" y="3405257"/>
                  </a:lnTo>
                  <a:lnTo>
                    <a:pt x="193027" y="3396525"/>
                  </a:lnTo>
                  <a:lnTo>
                    <a:pt x="192947" y="3387794"/>
                  </a:lnTo>
                  <a:lnTo>
                    <a:pt x="192868" y="3379063"/>
                  </a:lnTo>
                  <a:lnTo>
                    <a:pt x="192793" y="3370331"/>
                  </a:lnTo>
                  <a:lnTo>
                    <a:pt x="192723" y="3361600"/>
                  </a:lnTo>
                  <a:lnTo>
                    <a:pt x="192657" y="3352868"/>
                  </a:lnTo>
                  <a:lnTo>
                    <a:pt x="192596" y="3344137"/>
                  </a:lnTo>
                  <a:lnTo>
                    <a:pt x="192539" y="3335405"/>
                  </a:lnTo>
                  <a:lnTo>
                    <a:pt x="192487" y="3326674"/>
                  </a:lnTo>
                  <a:lnTo>
                    <a:pt x="192439" y="3317943"/>
                  </a:lnTo>
                  <a:lnTo>
                    <a:pt x="192394" y="3309211"/>
                  </a:lnTo>
                  <a:lnTo>
                    <a:pt x="192352" y="3300480"/>
                  </a:lnTo>
                  <a:lnTo>
                    <a:pt x="192312" y="3291748"/>
                  </a:lnTo>
                  <a:lnTo>
                    <a:pt x="192272" y="3283017"/>
                  </a:lnTo>
                  <a:lnTo>
                    <a:pt x="192231" y="3274285"/>
                  </a:lnTo>
                  <a:lnTo>
                    <a:pt x="192186" y="3265554"/>
                  </a:lnTo>
                  <a:lnTo>
                    <a:pt x="192137" y="3256823"/>
                  </a:lnTo>
                  <a:lnTo>
                    <a:pt x="192083" y="3248091"/>
                  </a:lnTo>
                  <a:lnTo>
                    <a:pt x="192023" y="3239360"/>
                  </a:lnTo>
                  <a:lnTo>
                    <a:pt x="191956" y="3230628"/>
                  </a:lnTo>
                  <a:lnTo>
                    <a:pt x="191884" y="3221897"/>
                  </a:lnTo>
                  <a:lnTo>
                    <a:pt x="191806" y="3213165"/>
                  </a:lnTo>
                  <a:lnTo>
                    <a:pt x="191726" y="3204434"/>
                  </a:lnTo>
                  <a:lnTo>
                    <a:pt x="191643" y="3195703"/>
                  </a:lnTo>
                  <a:lnTo>
                    <a:pt x="191562" y="3186971"/>
                  </a:lnTo>
                  <a:lnTo>
                    <a:pt x="191484" y="3178240"/>
                  </a:lnTo>
                  <a:lnTo>
                    <a:pt x="191411" y="3169508"/>
                  </a:lnTo>
                  <a:lnTo>
                    <a:pt x="191344" y="3160777"/>
                  </a:lnTo>
                  <a:lnTo>
                    <a:pt x="191283" y="3152045"/>
                  </a:lnTo>
                  <a:lnTo>
                    <a:pt x="191228" y="3143314"/>
                  </a:lnTo>
                  <a:lnTo>
                    <a:pt x="191178" y="3134583"/>
                  </a:lnTo>
                  <a:lnTo>
                    <a:pt x="191130" y="3125851"/>
                  </a:lnTo>
                  <a:lnTo>
                    <a:pt x="191081" y="3117120"/>
                  </a:lnTo>
                  <a:lnTo>
                    <a:pt x="191028" y="3108388"/>
                  </a:lnTo>
                  <a:lnTo>
                    <a:pt x="190966" y="3099657"/>
                  </a:lnTo>
                  <a:lnTo>
                    <a:pt x="190891" y="3090925"/>
                  </a:lnTo>
                  <a:lnTo>
                    <a:pt x="190801" y="3082194"/>
                  </a:lnTo>
                  <a:lnTo>
                    <a:pt x="190693" y="3073463"/>
                  </a:lnTo>
                  <a:lnTo>
                    <a:pt x="190567" y="3064731"/>
                  </a:lnTo>
                  <a:lnTo>
                    <a:pt x="190422" y="3056000"/>
                  </a:lnTo>
                  <a:lnTo>
                    <a:pt x="190260" y="3047268"/>
                  </a:lnTo>
                  <a:lnTo>
                    <a:pt x="190082" y="3038537"/>
                  </a:lnTo>
                  <a:lnTo>
                    <a:pt x="189893" y="3029805"/>
                  </a:lnTo>
                  <a:lnTo>
                    <a:pt x="189693" y="3021074"/>
                  </a:lnTo>
                  <a:lnTo>
                    <a:pt x="189488" y="3012343"/>
                  </a:lnTo>
                  <a:lnTo>
                    <a:pt x="189281" y="3003611"/>
                  </a:lnTo>
                  <a:lnTo>
                    <a:pt x="189073" y="2994880"/>
                  </a:lnTo>
                  <a:lnTo>
                    <a:pt x="188867" y="2986148"/>
                  </a:lnTo>
                  <a:lnTo>
                    <a:pt x="188663" y="2977417"/>
                  </a:lnTo>
                  <a:lnTo>
                    <a:pt x="188461" y="2968685"/>
                  </a:lnTo>
                  <a:lnTo>
                    <a:pt x="188259" y="2959954"/>
                  </a:lnTo>
                  <a:lnTo>
                    <a:pt x="188054" y="2951223"/>
                  </a:lnTo>
                  <a:lnTo>
                    <a:pt x="187846" y="2942491"/>
                  </a:lnTo>
                  <a:lnTo>
                    <a:pt x="187629" y="2933760"/>
                  </a:lnTo>
                  <a:lnTo>
                    <a:pt x="187401" y="2925028"/>
                  </a:lnTo>
                  <a:lnTo>
                    <a:pt x="187160" y="2916297"/>
                  </a:lnTo>
                  <a:lnTo>
                    <a:pt x="186902" y="2907565"/>
                  </a:lnTo>
                  <a:lnTo>
                    <a:pt x="186627" y="2898834"/>
                  </a:lnTo>
                  <a:lnTo>
                    <a:pt x="186335" y="2890103"/>
                  </a:lnTo>
                  <a:lnTo>
                    <a:pt x="186024" y="2881371"/>
                  </a:lnTo>
                  <a:lnTo>
                    <a:pt x="185695" y="2872640"/>
                  </a:lnTo>
                  <a:lnTo>
                    <a:pt x="185350" y="2863908"/>
                  </a:lnTo>
                  <a:lnTo>
                    <a:pt x="184991" y="2855177"/>
                  </a:lnTo>
                  <a:lnTo>
                    <a:pt x="184618" y="2846445"/>
                  </a:lnTo>
                  <a:lnTo>
                    <a:pt x="184233" y="2837714"/>
                  </a:lnTo>
                  <a:lnTo>
                    <a:pt x="183839" y="2828983"/>
                  </a:lnTo>
                  <a:lnTo>
                    <a:pt x="183437" y="2820251"/>
                  </a:lnTo>
                  <a:lnTo>
                    <a:pt x="183026" y="2811520"/>
                  </a:lnTo>
                  <a:lnTo>
                    <a:pt x="182607" y="2802788"/>
                  </a:lnTo>
                  <a:lnTo>
                    <a:pt x="182178" y="2794057"/>
                  </a:lnTo>
                  <a:lnTo>
                    <a:pt x="181736" y="2785325"/>
                  </a:lnTo>
                  <a:lnTo>
                    <a:pt x="181281" y="2776594"/>
                  </a:lnTo>
                  <a:lnTo>
                    <a:pt x="180808" y="2767863"/>
                  </a:lnTo>
                  <a:lnTo>
                    <a:pt x="180317" y="2759131"/>
                  </a:lnTo>
                  <a:lnTo>
                    <a:pt x="179801" y="2750400"/>
                  </a:lnTo>
                  <a:lnTo>
                    <a:pt x="179261" y="2741668"/>
                  </a:lnTo>
                  <a:lnTo>
                    <a:pt x="178696" y="2732937"/>
                  </a:lnTo>
                  <a:lnTo>
                    <a:pt x="178107" y="2724205"/>
                  </a:lnTo>
                  <a:lnTo>
                    <a:pt x="177495" y="2715474"/>
                  </a:lnTo>
                  <a:lnTo>
                    <a:pt x="176859" y="2706743"/>
                  </a:lnTo>
                  <a:lnTo>
                    <a:pt x="176202" y="2698011"/>
                  </a:lnTo>
                  <a:lnTo>
                    <a:pt x="175525" y="2689280"/>
                  </a:lnTo>
                  <a:lnTo>
                    <a:pt x="174827" y="2680548"/>
                  </a:lnTo>
                  <a:lnTo>
                    <a:pt x="174111" y="2671817"/>
                  </a:lnTo>
                  <a:lnTo>
                    <a:pt x="173372" y="2663085"/>
                  </a:lnTo>
                  <a:lnTo>
                    <a:pt x="172611" y="2654354"/>
                  </a:lnTo>
                  <a:lnTo>
                    <a:pt x="171827" y="2645623"/>
                  </a:lnTo>
                  <a:lnTo>
                    <a:pt x="171014" y="2636891"/>
                  </a:lnTo>
                  <a:lnTo>
                    <a:pt x="170172" y="2628160"/>
                  </a:lnTo>
                  <a:lnTo>
                    <a:pt x="169295" y="2619428"/>
                  </a:lnTo>
                  <a:lnTo>
                    <a:pt x="168381" y="2610697"/>
                  </a:lnTo>
                  <a:lnTo>
                    <a:pt x="167428" y="2601965"/>
                  </a:lnTo>
                  <a:lnTo>
                    <a:pt x="166434" y="2593234"/>
                  </a:lnTo>
                  <a:lnTo>
                    <a:pt x="165399" y="2584503"/>
                  </a:lnTo>
                  <a:lnTo>
                    <a:pt x="164321" y="2575771"/>
                  </a:lnTo>
                  <a:lnTo>
                    <a:pt x="163205" y="2567040"/>
                  </a:lnTo>
                  <a:lnTo>
                    <a:pt x="162058" y="2558308"/>
                  </a:lnTo>
                  <a:lnTo>
                    <a:pt x="160883" y="2549577"/>
                  </a:lnTo>
                  <a:lnTo>
                    <a:pt x="159683" y="2540845"/>
                  </a:lnTo>
                  <a:lnTo>
                    <a:pt x="158464" y="2532114"/>
                  </a:lnTo>
                  <a:lnTo>
                    <a:pt x="157226" y="2523383"/>
                  </a:lnTo>
                  <a:lnTo>
                    <a:pt x="155972" y="2514651"/>
                  </a:lnTo>
                  <a:lnTo>
                    <a:pt x="154700" y="2505920"/>
                  </a:lnTo>
                  <a:lnTo>
                    <a:pt x="153412" y="2497188"/>
                  </a:lnTo>
                  <a:lnTo>
                    <a:pt x="152102" y="2488457"/>
                  </a:lnTo>
                  <a:lnTo>
                    <a:pt x="150771" y="2479725"/>
                  </a:lnTo>
                  <a:lnTo>
                    <a:pt x="149419" y="2470994"/>
                  </a:lnTo>
                  <a:lnTo>
                    <a:pt x="148046" y="2462263"/>
                  </a:lnTo>
                  <a:lnTo>
                    <a:pt x="146654" y="2453531"/>
                  </a:lnTo>
                  <a:lnTo>
                    <a:pt x="145245" y="2444800"/>
                  </a:lnTo>
                  <a:lnTo>
                    <a:pt x="143824" y="2436068"/>
                  </a:lnTo>
                  <a:lnTo>
                    <a:pt x="142392" y="2427337"/>
                  </a:lnTo>
                  <a:lnTo>
                    <a:pt x="140953" y="2418605"/>
                  </a:lnTo>
                  <a:lnTo>
                    <a:pt x="139506" y="2409874"/>
                  </a:lnTo>
                  <a:lnTo>
                    <a:pt x="138049" y="2401143"/>
                  </a:lnTo>
                  <a:lnTo>
                    <a:pt x="136577" y="2392411"/>
                  </a:lnTo>
                  <a:lnTo>
                    <a:pt x="135086" y="2383680"/>
                  </a:lnTo>
                  <a:lnTo>
                    <a:pt x="133567" y="2374948"/>
                  </a:lnTo>
                  <a:lnTo>
                    <a:pt x="132012" y="2366217"/>
                  </a:lnTo>
                  <a:lnTo>
                    <a:pt x="130417" y="2357485"/>
                  </a:lnTo>
                  <a:lnTo>
                    <a:pt x="128777" y="2348754"/>
                  </a:lnTo>
                  <a:lnTo>
                    <a:pt x="127089" y="2340023"/>
                  </a:lnTo>
                  <a:lnTo>
                    <a:pt x="125355" y="2331291"/>
                  </a:lnTo>
                  <a:lnTo>
                    <a:pt x="123581" y="2322560"/>
                  </a:lnTo>
                  <a:lnTo>
                    <a:pt x="121773" y="2313828"/>
                  </a:lnTo>
                  <a:lnTo>
                    <a:pt x="119943" y="2305097"/>
                  </a:lnTo>
                  <a:lnTo>
                    <a:pt x="118105" y="2296365"/>
                  </a:lnTo>
                  <a:lnTo>
                    <a:pt x="116271" y="2287634"/>
                  </a:lnTo>
                  <a:lnTo>
                    <a:pt x="114450" y="2278903"/>
                  </a:lnTo>
                  <a:lnTo>
                    <a:pt x="112649" y="2270171"/>
                  </a:lnTo>
                  <a:lnTo>
                    <a:pt x="110874" y="2261440"/>
                  </a:lnTo>
                  <a:lnTo>
                    <a:pt x="109125" y="2252708"/>
                  </a:lnTo>
                  <a:lnTo>
                    <a:pt x="107400" y="2243977"/>
                  </a:lnTo>
                  <a:lnTo>
                    <a:pt x="105693" y="2235245"/>
                  </a:lnTo>
                  <a:lnTo>
                    <a:pt x="103996" y="2226514"/>
                  </a:lnTo>
                  <a:lnTo>
                    <a:pt x="102292" y="2217783"/>
                  </a:lnTo>
                  <a:lnTo>
                    <a:pt x="100567" y="2209051"/>
                  </a:lnTo>
                  <a:lnTo>
                    <a:pt x="98806" y="2200320"/>
                  </a:lnTo>
                  <a:lnTo>
                    <a:pt x="96992" y="2191588"/>
                  </a:lnTo>
                  <a:lnTo>
                    <a:pt x="95112" y="2182857"/>
                  </a:lnTo>
                  <a:lnTo>
                    <a:pt x="93152" y="2174125"/>
                  </a:lnTo>
                  <a:lnTo>
                    <a:pt x="91103" y="2165394"/>
                  </a:lnTo>
                  <a:lnTo>
                    <a:pt x="88956" y="2156663"/>
                  </a:lnTo>
                  <a:lnTo>
                    <a:pt x="86709" y="2147931"/>
                  </a:lnTo>
                  <a:lnTo>
                    <a:pt x="84359" y="2139200"/>
                  </a:lnTo>
                  <a:lnTo>
                    <a:pt x="81911" y="2130468"/>
                  </a:lnTo>
                  <a:lnTo>
                    <a:pt x="79384" y="2121737"/>
                  </a:lnTo>
                  <a:lnTo>
                    <a:pt x="76793" y="2113005"/>
                  </a:lnTo>
                  <a:lnTo>
                    <a:pt x="74154" y="2104274"/>
                  </a:lnTo>
                  <a:lnTo>
                    <a:pt x="71486" y="2095543"/>
                  </a:lnTo>
                  <a:lnTo>
                    <a:pt x="68805" y="2086811"/>
                  </a:lnTo>
                  <a:lnTo>
                    <a:pt x="66128" y="2078080"/>
                  </a:lnTo>
                  <a:lnTo>
                    <a:pt x="63468" y="2069348"/>
                  </a:lnTo>
                  <a:lnTo>
                    <a:pt x="60835" y="2060617"/>
                  </a:lnTo>
                  <a:lnTo>
                    <a:pt x="58237" y="2051885"/>
                  </a:lnTo>
                  <a:lnTo>
                    <a:pt x="55676" y="2043154"/>
                  </a:lnTo>
                  <a:lnTo>
                    <a:pt x="53146" y="2034422"/>
                  </a:lnTo>
                  <a:lnTo>
                    <a:pt x="50643" y="2025691"/>
                  </a:lnTo>
                  <a:lnTo>
                    <a:pt x="48160" y="2016960"/>
                  </a:lnTo>
                  <a:lnTo>
                    <a:pt x="45690" y="2008228"/>
                  </a:lnTo>
                  <a:lnTo>
                    <a:pt x="43229" y="1999497"/>
                  </a:lnTo>
                  <a:lnTo>
                    <a:pt x="40773" y="1990765"/>
                  </a:lnTo>
                  <a:lnTo>
                    <a:pt x="38322" y="1982034"/>
                  </a:lnTo>
                  <a:lnTo>
                    <a:pt x="35879" y="1973302"/>
                  </a:lnTo>
                  <a:lnTo>
                    <a:pt x="33452" y="1964571"/>
                  </a:lnTo>
                  <a:lnTo>
                    <a:pt x="31054" y="1955840"/>
                  </a:lnTo>
                  <a:lnTo>
                    <a:pt x="28695" y="1947108"/>
                  </a:lnTo>
                  <a:lnTo>
                    <a:pt x="26388" y="1938377"/>
                  </a:lnTo>
                  <a:lnTo>
                    <a:pt x="24148" y="1929645"/>
                  </a:lnTo>
                  <a:lnTo>
                    <a:pt x="21986" y="1920914"/>
                  </a:lnTo>
                  <a:lnTo>
                    <a:pt x="19914" y="1912182"/>
                  </a:lnTo>
                  <a:lnTo>
                    <a:pt x="17945" y="1903451"/>
                  </a:lnTo>
                  <a:lnTo>
                    <a:pt x="16086" y="1894720"/>
                  </a:lnTo>
                  <a:lnTo>
                    <a:pt x="14347" y="1885988"/>
                  </a:lnTo>
                  <a:lnTo>
                    <a:pt x="12739" y="1877257"/>
                  </a:lnTo>
                  <a:lnTo>
                    <a:pt x="11279" y="1868525"/>
                  </a:lnTo>
                  <a:lnTo>
                    <a:pt x="9960" y="1859794"/>
                  </a:lnTo>
                  <a:lnTo>
                    <a:pt x="8785" y="1851062"/>
                  </a:lnTo>
                  <a:lnTo>
                    <a:pt x="7755" y="1842331"/>
                  </a:lnTo>
                  <a:lnTo>
                    <a:pt x="6870" y="1833600"/>
                  </a:lnTo>
                  <a:lnTo>
                    <a:pt x="6126" y="1824868"/>
                  </a:lnTo>
                  <a:lnTo>
                    <a:pt x="5514" y="1816137"/>
                  </a:lnTo>
                  <a:lnTo>
                    <a:pt x="5023" y="1807405"/>
                  </a:lnTo>
                  <a:lnTo>
                    <a:pt x="4638" y="1798674"/>
                  </a:lnTo>
                  <a:lnTo>
                    <a:pt x="4345" y="1789942"/>
                  </a:lnTo>
                  <a:lnTo>
                    <a:pt x="4122" y="1781211"/>
                  </a:lnTo>
                  <a:lnTo>
                    <a:pt x="3942" y="1772480"/>
                  </a:lnTo>
                  <a:lnTo>
                    <a:pt x="3782" y="1763748"/>
                  </a:lnTo>
                  <a:lnTo>
                    <a:pt x="3625" y="1755017"/>
                  </a:lnTo>
                  <a:lnTo>
                    <a:pt x="3455" y="1746285"/>
                  </a:lnTo>
                  <a:lnTo>
                    <a:pt x="3258" y="1737554"/>
                  </a:lnTo>
                  <a:lnTo>
                    <a:pt x="3026" y="1728822"/>
                  </a:lnTo>
                  <a:lnTo>
                    <a:pt x="2755" y="1720091"/>
                  </a:lnTo>
                  <a:lnTo>
                    <a:pt x="2444" y="1711360"/>
                  </a:lnTo>
                  <a:lnTo>
                    <a:pt x="2100" y="1702628"/>
                  </a:lnTo>
                  <a:lnTo>
                    <a:pt x="1730" y="1693897"/>
                  </a:lnTo>
                  <a:lnTo>
                    <a:pt x="1353" y="1685165"/>
                  </a:lnTo>
                  <a:lnTo>
                    <a:pt x="987" y="1676434"/>
                  </a:lnTo>
                  <a:lnTo>
                    <a:pt x="650" y="1667702"/>
                  </a:lnTo>
                  <a:lnTo>
                    <a:pt x="363" y="1658971"/>
                  </a:lnTo>
                  <a:lnTo>
                    <a:pt x="147" y="1650240"/>
                  </a:lnTo>
                  <a:lnTo>
                    <a:pt x="20" y="1641508"/>
                  </a:lnTo>
                  <a:lnTo>
                    <a:pt x="0" y="1632777"/>
                  </a:lnTo>
                  <a:lnTo>
                    <a:pt x="100" y="1624045"/>
                  </a:lnTo>
                  <a:lnTo>
                    <a:pt x="334" y="1615314"/>
                  </a:lnTo>
                  <a:lnTo>
                    <a:pt x="722" y="1606582"/>
                  </a:lnTo>
                  <a:lnTo>
                    <a:pt x="1247" y="1597851"/>
                  </a:lnTo>
                  <a:lnTo>
                    <a:pt x="1904" y="1589120"/>
                  </a:lnTo>
                  <a:lnTo>
                    <a:pt x="2686" y="1580388"/>
                  </a:lnTo>
                  <a:lnTo>
                    <a:pt x="3579" y="1571657"/>
                  </a:lnTo>
                  <a:lnTo>
                    <a:pt x="4571" y="1562925"/>
                  </a:lnTo>
                  <a:lnTo>
                    <a:pt x="5645" y="1554194"/>
                  </a:lnTo>
                  <a:lnTo>
                    <a:pt x="6786" y="1545462"/>
                  </a:lnTo>
                  <a:lnTo>
                    <a:pt x="7981" y="1536731"/>
                  </a:lnTo>
                  <a:lnTo>
                    <a:pt x="9215" y="1528000"/>
                  </a:lnTo>
                  <a:lnTo>
                    <a:pt x="10480" y="1519268"/>
                  </a:lnTo>
                  <a:lnTo>
                    <a:pt x="11766" y="1510537"/>
                  </a:lnTo>
                  <a:lnTo>
                    <a:pt x="13068" y="1501805"/>
                  </a:lnTo>
                  <a:lnTo>
                    <a:pt x="14387" y="1493074"/>
                  </a:lnTo>
                  <a:lnTo>
                    <a:pt x="15726" y="1484342"/>
                  </a:lnTo>
                  <a:lnTo>
                    <a:pt x="17090" y="1475611"/>
                  </a:lnTo>
                  <a:lnTo>
                    <a:pt x="18489" y="1466880"/>
                  </a:lnTo>
                  <a:lnTo>
                    <a:pt x="19931" y="1458148"/>
                  </a:lnTo>
                  <a:lnTo>
                    <a:pt x="21428" y="1449417"/>
                  </a:lnTo>
                  <a:lnTo>
                    <a:pt x="22992" y="1440685"/>
                  </a:lnTo>
                  <a:lnTo>
                    <a:pt x="24643" y="1431954"/>
                  </a:lnTo>
                  <a:lnTo>
                    <a:pt x="26383" y="1423222"/>
                  </a:lnTo>
                  <a:lnTo>
                    <a:pt x="28217" y="1414491"/>
                  </a:lnTo>
                  <a:lnTo>
                    <a:pt x="30150" y="1405760"/>
                  </a:lnTo>
                  <a:lnTo>
                    <a:pt x="32180" y="1397028"/>
                  </a:lnTo>
                  <a:lnTo>
                    <a:pt x="34306" y="1388297"/>
                  </a:lnTo>
                  <a:lnTo>
                    <a:pt x="36520" y="1379565"/>
                  </a:lnTo>
                  <a:lnTo>
                    <a:pt x="38816" y="1370834"/>
                  </a:lnTo>
                  <a:lnTo>
                    <a:pt x="41185" y="1362102"/>
                  </a:lnTo>
                  <a:lnTo>
                    <a:pt x="43615" y="1353371"/>
                  </a:lnTo>
                  <a:lnTo>
                    <a:pt x="46103" y="1344640"/>
                  </a:lnTo>
                  <a:lnTo>
                    <a:pt x="48634" y="1335908"/>
                  </a:lnTo>
                  <a:lnTo>
                    <a:pt x="51201" y="1327177"/>
                  </a:lnTo>
                  <a:lnTo>
                    <a:pt x="53800" y="1318445"/>
                  </a:lnTo>
                  <a:lnTo>
                    <a:pt x="56430" y="1309714"/>
                  </a:lnTo>
                  <a:lnTo>
                    <a:pt x="59088" y="1300982"/>
                  </a:lnTo>
                  <a:lnTo>
                    <a:pt x="61775" y="1292251"/>
                  </a:lnTo>
                  <a:lnTo>
                    <a:pt x="64488" y="1283520"/>
                  </a:lnTo>
                  <a:lnTo>
                    <a:pt x="67226" y="1274788"/>
                  </a:lnTo>
                  <a:lnTo>
                    <a:pt x="69985" y="1266057"/>
                  </a:lnTo>
                  <a:lnTo>
                    <a:pt x="72759" y="1257325"/>
                  </a:lnTo>
                  <a:lnTo>
                    <a:pt x="75540" y="1248594"/>
                  </a:lnTo>
                  <a:lnTo>
                    <a:pt x="78315" y="1239862"/>
                  </a:lnTo>
                  <a:lnTo>
                    <a:pt x="81077" y="1231131"/>
                  </a:lnTo>
                  <a:lnTo>
                    <a:pt x="83813" y="1222400"/>
                  </a:lnTo>
                  <a:lnTo>
                    <a:pt x="86514" y="1213668"/>
                  </a:lnTo>
                  <a:lnTo>
                    <a:pt x="89169" y="1204937"/>
                  </a:lnTo>
                  <a:lnTo>
                    <a:pt x="91771" y="1196205"/>
                  </a:lnTo>
                  <a:lnTo>
                    <a:pt x="94310" y="1187474"/>
                  </a:lnTo>
                  <a:lnTo>
                    <a:pt x="96780" y="1178742"/>
                  </a:lnTo>
                  <a:lnTo>
                    <a:pt x="99165" y="1170011"/>
                  </a:lnTo>
                  <a:lnTo>
                    <a:pt x="101466" y="1161280"/>
                  </a:lnTo>
                  <a:lnTo>
                    <a:pt x="103679" y="1152548"/>
                  </a:lnTo>
                  <a:lnTo>
                    <a:pt x="105802" y="1143817"/>
                  </a:lnTo>
                  <a:lnTo>
                    <a:pt x="107834" y="1135085"/>
                  </a:lnTo>
                  <a:lnTo>
                    <a:pt x="109775" y="1126354"/>
                  </a:lnTo>
                  <a:lnTo>
                    <a:pt x="111629" y="1117622"/>
                  </a:lnTo>
                  <a:lnTo>
                    <a:pt x="113405" y="1108891"/>
                  </a:lnTo>
                  <a:lnTo>
                    <a:pt x="115112" y="1100160"/>
                  </a:lnTo>
                  <a:lnTo>
                    <a:pt x="116764" y="1091428"/>
                  </a:lnTo>
                  <a:lnTo>
                    <a:pt x="118377" y="1082697"/>
                  </a:lnTo>
                  <a:lnTo>
                    <a:pt x="119976" y="1073965"/>
                  </a:lnTo>
                  <a:lnTo>
                    <a:pt x="121579" y="1065234"/>
                  </a:lnTo>
                  <a:lnTo>
                    <a:pt x="123205" y="1056502"/>
                  </a:lnTo>
                  <a:lnTo>
                    <a:pt x="124870" y="1047771"/>
                  </a:lnTo>
                  <a:lnTo>
                    <a:pt x="126584" y="1039040"/>
                  </a:lnTo>
                  <a:lnTo>
                    <a:pt x="128354" y="1030308"/>
                  </a:lnTo>
                  <a:lnTo>
                    <a:pt x="130181" y="1021577"/>
                  </a:lnTo>
                  <a:lnTo>
                    <a:pt x="132063" y="1012845"/>
                  </a:lnTo>
                  <a:lnTo>
                    <a:pt x="133991" y="1004114"/>
                  </a:lnTo>
                  <a:lnTo>
                    <a:pt x="135953" y="995382"/>
                  </a:lnTo>
                  <a:lnTo>
                    <a:pt x="137929" y="986651"/>
                  </a:lnTo>
                  <a:lnTo>
                    <a:pt x="139900" y="977920"/>
                  </a:lnTo>
                  <a:lnTo>
                    <a:pt x="141849" y="969188"/>
                  </a:lnTo>
                  <a:lnTo>
                    <a:pt x="143760" y="960457"/>
                  </a:lnTo>
                  <a:lnTo>
                    <a:pt x="145619" y="951725"/>
                  </a:lnTo>
                  <a:lnTo>
                    <a:pt x="147416" y="942994"/>
                  </a:lnTo>
                  <a:lnTo>
                    <a:pt x="149144" y="934262"/>
                  </a:lnTo>
                  <a:lnTo>
                    <a:pt x="150798" y="925531"/>
                  </a:lnTo>
                  <a:lnTo>
                    <a:pt x="152377" y="916800"/>
                  </a:lnTo>
                  <a:lnTo>
                    <a:pt x="153875" y="908068"/>
                  </a:lnTo>
                  <a:lnTo>
                    <a:pt x="155299" y="899337"/>
                  </a:lnTo>
                  <a:lnTo>
                    <a:pt x="156655" y="890605"/>
                  </a:lnTo>
                  <a:lnTo>
                    <a:pt x="157943" y="881874"/>
                  </a:lnTo>
                  <a:lnTo>
                    <a:pt x="159167" y="873142"/>
                  </a:lnTo>
                  <a:lnTo>
                    <a:pt x="160326" y="864411"/>
                  </a:lnTo>
                  <a:lnTo>
                    <a:pt x="161420" y="855680"/>
                  </a:lnTo>
                  <a:lnTo>
                    <a:pt x="162447" y="846948"/>
                  </a:lnTo>
                  <a:lnTo>
                    <a:pt x="163408" y="838217"/>
                  </a:lnTo>
                  <a:lnTo>
                    <a:pt x="164300" y="829485"/>
                  </a:lnTo>
                  <a:lnTo>
                    <a:pt x="165121" y="820754"/>
                  </a:lnTo>
                  <a:lnTo>
                    <a:pt x="165876" y="812022"/>
                  </a:lnTo>
                  <a:lnTo>
                    <a:pt x="166574" y="803291"/>
                  </a:lnTo>
                  <a:lnTo>
                    <a:pt x="167223" y="794560"/>
                  </a:lnTo>
                  <a:lnTo>
                    <a:pt x="167835" y="785828"/>
                  </a:lnTo>
                  <a:lnTo>
                    <a:pt x="168420" y="777097"/>
                  </a:lnTo>
                  <a:lnTo>
                    <a:pt x="168993" y="768365"/>
                  </a:lnTo>
                  <a:lnTo>
                    <a:pt x="169565" y="759634"/>
                  </a:lnTo>
                  <a:lnTo>
                    <a:pt x="170150" y="750902"/>
                  </a:lnTo>
                  <a:lnTo>
                    <a:pt x="170758" y="742171"/>
                  </a:lnTo>
                  <a:lnTo>
                    <a:pt x="171400" y="733440"/>
                  </a:lnTo>
                  <a:lnTo>
                    <a:pt x="172082" y="724708"/>
                  </a:lnTo>
                  <a:lnTo>
                    <a:pt x="172805" y="715977"/>
                  </a:lnTo>
                  <a:lnTo>
                    <a:pt x="173567" y="707245"/>
                  </a:lnTo>
                  <a:lnTo>
                    <a:pt x="174363" y="698514"/>
                  </a:lnTo>
                  <a:lnTo>
                    <a:pt x="175188" y="689782"/>
                  </a:lnTo>
                  <a:lnTo>
                    <a:pt x="176033" y="681051"/>
                  </a:lnTo>
                  <a:lnTo>
                    <a:pt x="176890" y="672320"/>
                  </a:lnTo>
                  <a:lnTo>
                    <a:pt x="177749" y="663588"/>
                  </a:lnTo>
                  <a:lnTo>
                    <a:pt x="178600" y="654857"/>
                  </a:lnTo>
                  <a:lnTo>
                    <a:pt x="179432" y="646125"/>
                  </a:lnTo>
                  <a:lnTo>
                    <a:pt x="180237" y="637394"/>
                  </a:lnTo>
                  <a:lnTo>
                    <a:pt x="181008" y="628662"/>
                  </a:lnTo>
                  <a:lnTo>
                    <a:pt x="181742" y="619931"/>
                  </a:lnTo>
                  <a:lnTo>
                    <a:pt x="182436" y="611200"/>
                  </a:lnTo>
                  <a:lnTo>
                    <a:pt x="183087" y="602468"/>
                  </a:lnTo>
                  <a:lnTo>
                    <a:pt x="183696" y="593737"/>
                  </a:lnTo>
                  <a:lnTo>
                    <a:pt x="184262" y="585005"/>
                  </a:lnTo>
                  <a:lnTo>
                    <a:pt x="184789" y="576274"/>
                  </a:lnTo>
                  <a:lnTo>
                    <a:pt x="185278" y="567542"/>
                  </a:lnTo>
                  <a:lnTo>
                    <a:pt x="185729" y="558811"/>
                  </a:lnTo>
                  <a:lnTo>
                    <a:pt x="186147" y="550080"/>
                  </a:lnTo>
                  <a:lnTo>
                    <a:pt x="186535" y="541348"/>
                  </a:lnTo>
                  <a:lnTo>
                    <a:pt x="186899" y="532617"/>
                  </a:lnTo>
                  <a:lnTo>
                    <a:pt x="187239" y="523885"/>
                  </a:lnTo>
                  <a:lnTo>
                    <a:pt x="187559" y="515154"/>
                  </a:lnTo>
                  <a:lnTo>
                    <a:pt x="187860" y="506422"/>
                  </a:lnTo>
                  <a:lnTo>
                    <a:pt x="188145" y="497691"/>
                  </a:lnTo>
                  <a:lnTo>
                    <a:pt x="188413" y="488960"/>
                  </a:lnTo>
                  <a:lnTo>
                    <a:pt x="188666" y="480228"/>
                  </a:lnTo>
                  <a:lnTo>
                    <a:pt x="188902" y="471497"/>
                  </a:lnTo>
                  <a:lnTo>
                    <a:pt x="189119" y="462765"/>
                  </a:lnTo>
                  <a:lnTo>
                    <a:pt x="189319" y="454034"/>
                  </a:lnTo>
                  <a:lnTo>
                    <a:pt x="189499" y="445302"/>
                  </a:lnTo>
                  <a:lnTo>
                    <a:pt x="189660" y="436571"/>
                  </a:lnTo>
                  <a:lnTo>
                    <a:pt x="189802" y="427840"/>
                  </a:lnTo>
                  <a:lnTo>
                    <a:pt x="189927" y="419108"/>
                  </a:lnTo>
                  <a:lnTo>
                    <a:pt x="190037" y="410377"/>
                  </a:lnTo>
                  <a:lnTo>
                    <a:pt x="190134" y="401645"/>
                  </a:lnTo>
                  <a:lnTo>
                    <a:pt x="190225" y="392914"/>
                  </a:lnTo>
                  <a:lnTo>
                    <a:pt x="190313" y="384182"/>
                  </a:lnTo>
                  <a:lnTo>
                    <a:pt x="190405" y="375451"/>
                  </a:lnTo>
                  <a:lnTo>
                    <a:pt x="190507" y="366720"/>
                  </a:lnTo>
                  <a:lnTo>
                    <a:pt x="190622" y="357988"/>
                  </a:lnTo>
                  <a:lnTo>
                    <a:pt x="190753" y="349257"/>
                  </a:lnTo>
                  <a:lnTo>
                    <a:pt x="190902" y="340525"/>
                  </a:lnTo>
                  <a:lnTo>
                    <a:pt x="191069" y="331794"/>
                  </a:lnTo>
                  <a:lnTo>
                    <a:pt x="191253" y="323062"/>
                  </a:lnTo>
                  <a:lnTo>
                    <a:pt x="191450" y="314331"/>
                  </a:lnTo>
                  <a:lnTo>
                    <a:pt x="191658" y="305600"/>
                  </a:lnTo>
                  <a:lnTo>
                    <a:pt x="191871" y="296868"/>
                  </a:lnTo>
                  <a:lnTo>
                    <a:pt x="192084" y="288137"/>
                  </a:lnTo>
                  <a:lnTo>
                    <a:pt x="192292" y="279405"/>
                  </a:lnTo>
                  <a:lnTo>
                    <a:pt x="192491" y="270674"/>
                  </a:lnTo>
                  <a:lnTo>
                    <a:pt x="192678" y="261942"/>
                  </a:lnTo>
                  <a:lnTo>
                    <a:pt x="192851" y="253211"/>
                  </a:lnTo>
                  <a:lnTo>
                    <a:pt x="193008" y="244480"/>
                  </a:lnTo>
                  <a:lnTo>
                    <a:pt x="193150" y="235748"/>
                  </a:lnTo>
                  <a:lnTo>
                    <a:pt x="193276" y="227017"/>
                  </a:lnTo>
                  <a:lnTo>
                    <a:pt x="193387" y="218285"/>
                  </a:lnTo>
                  <a:lnTo>
                    <a:pt x="193486" y="209554"/>
                  </a:lnTo>
                  <a:lnTo>
                    <a:pt x="193572" y="200822"/>
                  </a:lnTo>
                  <a:lnTo>
                    <a:pt x="193651" y="192091"/>
                  </a:lnTo>
                  <a:lnTo>
                    <a:pt x="193723" y="183360"/>
                  </a:lnTo>
                  <a:lnTo>
                    <a:pt x="193791" y="174628"/>
                  </a:lnTo>
                  <a:lnTo>
                    <a:pt x="193857" y="165897"/>
                  </a:lnTo>
                  <a:lnTo>
                    <a:pt x="193921" y="157165"/>
                  </a:lnTo>
                  <a:lnTo>
                    <a:pt x="193985" y="148434"/>
                  </a:lnTo>
                  <a:lnTo>
                    <a:pt x="194050" y="139702"/>
                  </a:lnTo>
                  <a:lnTo>
                    <a:pt x="194116" y="130971"/>
                  </a:lnTo>
                  <a:lnTo>
                    <a:pt x="194184" y="122240"/>
                  </a:lnTo>
                  <a:lnTo>
                    <a:pt x="194253" y="113508"/>
                  </a:lnTo>
                  <a:lnTo>
                    <a:pt x="194322" y="104777"/>
                  </a:lnTo>
                  <a:lnTo>
                    <a:pt x="194391" y="96045"/>
                  </a:lnTo>
                  <a:lnTo>
                    <a:pt x="194458" y="87314"/>
                  </a:lnTo>
                  <a:lnTo>
                    <a:pt x="194522" y="78582"/>
                  </a:lnTo>
                  <a:lnTo>
                    <a:pt x="194583" y="69851"/>
                  </a:lnTo>
                  <a:lnTo>
                    <a:pt x="194639" y="61120"/>
                  </a:lnTo>
                  <a:lnTo>
                    <a:pt x="194690" y="52388"/>
                  </a:lnTo>
                  <a:lnTo>
                    <a:pt x="194735" y="43657"/>
                  </a:lnTo>
                  <a:lnTo>
                    <a:pt x="194775" y="34925"/>
                  </a:lnTo>
                  <a:lnTo>
                    <a:pt x="194809" y="26194"/>
                  </a:lnTo>
                  <a:lnTo>
                    <a:pt x="194839" y="17462"/>
                  </a:lnTo>
                  <a:lnTo>
                    <a:pt x="194865" y="8731"/>
                  </a:lnTo>
                  <a:lnTo>
                    <a:pt x="194888" y="0"/>
                  </a:lnTo>
                  <a:lnTo>
                    <a:pt x="195262" y="0"/>
                  </a:lnTo>
                  <a:lnTo>
                    <a:pt x="195285" y="8731"/>
                  </a:lnTo>
                  <a:lnTo>
                    <a:pt x="195311" y="17462"/>
                  </a:lnTo>
                  <a:lnTo>
                    <a:pt x="195340" y="26194"/>
                  </a:lnTo>
                  <a:lnTo>
                    <a:pt x="195375" y="34925"/>
                  </a:lnTo>
                  <a:lnTo>
                    <a:pt x="195415" y="43657"/>
                  </a:lnTo>
                  <a:lnTo>
                    <a:pt x="195460" y="52388"/>
                  </a:lnTo>
                  <a:lnTo>
                    <a:pt x="195511" y="61120"/>
                  </a:lnTo>
                  <a:lnTo>
                    <a:pt x="195567" y="69851"/>
                  </a:lnTo>
                  <a:lnTo>
                    <a:pt x="195628" y="78582"/>
                  </a:lnTo>
                  <a:lnTo>
                    <a:pt x="195692" y="87314"/>
                  </a:lnTo>
                  <a:lnTo>
                    <a:pt x="195759" y="96045"/>
                  </a:lnTo>
                  <a:lnTo>
                    <a:pt x="195828" y="104777"/>
                  </a:lnTo>
                  <a:lnTo>
                    <a:pt x="195897" y="113508"/>
                  </a:lnTo>
                  <a:lnTo>
                    <a:pt x="195966" y="122240"/>
                  </a:lnTo>
                  <a:lnTo>
                    <a:pt x="196034" y="130971"/>
                  </a:lnTo>
                  <a:lnTo>
                    <a:pt x="196100" y="139702"/>
                  </a:lnTo>
                  <a:lnTo>
                    <a:pt x="196165" y="148434"/>
                  </a:lnTo>
                  <a:lnTo>
                    <a:pt x="196229" y="157165"/>
                  </a:lnTo>
                  <a:lnTo>
                    <a:pt x="196293" y="165897"/>
                  </a:lnTo>
                  <a:lnTo>
                    <a:pt x="196359" y="174628"/>
                  </a:lnTo>
                  <a:lnTo>
                    <a:pt x="196427" y="183360"/>
                  </a:lnTo>
                  <a:lnTo>
                    <a:pt x="196499" y="192091"/>
                  </a:lnTo>
                  <a:lnTo>
                    <a:pt x="196577" y="200822"/>
                  </a:lnTo>
                  <a:lnTo>
                    <a:pt x="196664" y="209554"/>
                  </a:lnTo>
                  <a:lnTo>
                    <a:pt x="196763" y="218285"/>
                  </a:lnTo>
                  <a:lnTo>
                    <a:pt x="196874" y="227017"/>
                  </a:lnTo>
                  <a:lnTo>
                    <a:pt x="197000" y="235748"/>
                  </a:lnTo>
                  <a:lnTo>
                    <a:pt x="197142" y="244480"/>
                  </a:lnTo>
                  <a:lnTo>
                    <a:pt x="197299" y="253211"/>
                  </a:lnTo>
                  <a:lnTo>
                    <a:pt x="197472" y="261942"/>
                  </a:lnTo>
                  <a:lnTo>
                    <a:pt x="197659" y="270674"/>
                  </a:lnTo>
                  <a:lnTo>
                    <a:pt x="197858" y="279405"/>
                  </a:lnTo>
                  <a:lnTo>
                    <a:pt x="198066" y="288137"/>
                  </a:lnTo>
                  <a:lnTo>
                    <a:pt x="198279" y="296868"/>
                  </a:lnTo>
                  <a:lnTo>
                    <a:pt x="198492" y="305600"/>
                  </a:lnTo>
                  <a:lnTo>
                    <a:pt x="198700" y="314331"/>
                  </a:lnTo>
                  <a:lnTo>
                    <a:pt x="198897" y="323062"/>
                  </a:lnTo>
                  <a:lnTo>
                    <a:pt x="199081" y="331794"/>
                  </a:lnTo>
                  <a:lnTo>
                    <a:pt x="199248" y="340525"/>
                  </a:lnTo>
                  <a:lnTo>
                    <a:pt x="199397" y="349257"/>
                  </a:lnTo>
                  <a:lnTo>
                    <a:pt x="199528" y="357988"/>
                  </a:lnTo>
                  <a:lnTo>
                    <a:pt x="199643" y="366720"/>
                  </a:lnTo>
                  <a:lnTo>
                    <a:pt x="199745" y="375451"/>
                  </a:lnTo>
                  <a:lnTo>
                    <a:pt x="199837" y="384182"/>
                  </a:lnTo>
                  <a:lnTo>
                    <a:pt x="199925" y="392914"/>
                  </a:lnTo>
                  <a:lnTo>
                    <a:pt x="200016" y="401645"/>
                  </a:lnTo>
                  <a:lnTo>
                    <a:pt x="200113" y="410377"/>
                  </a:lnTo>
                  <a:lnTo>
                    <a:pt x="200223" y="419108"/>
                  </a:lnTo>
                  <a:lnTo>
                    <a:pt x="200348" y="427840"/>
                  </a:lnTo>
                  <a:lnTo>
                    <a:pt x="200490" y="436571"/>
                  </a:lnTo>
                  <a:lnTo>
                    <a:pt x="200651" y="445302"/>
                  </a:lnTo>
                  <a:lnTo>
                    <a:pt x="200831" y="454034"/>
                  </a:lnTo>
                  <a:lnTo>
                    <a:pt x="201031" y="462765"/>
                  </a:lnTo>
                  <a:lnTo>
                    <a:pt x="201248" y="471497"/>
                  </a:lnTo>
                  <a:lnTo>
                    <a:pt x="201484" y="480228"/>
                  </a:lnTo>
                  <a:lnTo>
                    <a:pt x="201737" y="488960"/>
                  </a:lnTo>
                  <a:lnTo>
                    <a:pt x="202005" y="497691"/>
                  </a:lnTo>
                  <a:lnTo>
                    <a:pt x="202290" y="506422"/>
                  </a:lnTo>
                  <a:lnTo>
                    <a:pt x="202591" y="515154"/>
                  </a:lnTo>
                  <a:lnTo>
                    <a:pt x="202911" y="523885"/>
                  </a:lnTo>
                  <a:lnTo>
                    <a:pt x="203251" y="532617"/>
                  </a:lnTo>
                  <a:lnTo>
                    <a:pt x="203615" y="541348"/>
                  </a:lnTo>
                  <a:lnTo>
                    <a:pt x="204003" y="550080"/>
                  </a:lnTo>
                  <a:lnTo>
                    <a:pt x="204421" y="558811"/>
                  </a:lnTo>
                  <a:lnTo>
                    <a:pt x="204872" y="567542"/>
                  </a:lnTo>
                  <a:lnTo>
                    <a:pt x="205361" y="576274"/>
                  </a:lnTo>
                  <a:lnTo>
                    <a:pt x="205887" y="585005"/>
                  </a:lnTo>
                  <a:lnTo>
                    <a:pt x="206454" y="593737"/>
                  </a:lnTo>
                  <a:lnTo>
                    <a:pt x="207063" y="602468"/>
                  </a:lnTo>
                  <a:lnTo>
                    <a:pt x="207714" y="611200"/>
                  </a:lnTo>
                  <a:lnTo>
                    <a:pt x="208408" y="619931"/>
                  </a:lnTo>
                  <a:lnTo>
                    <a:pt x="209142" y="628662"/>
                  </a:lnTo>
                  <a:lnTo>
                    <a:pt x="209913" y="637394"/>
                  </a:lnTo>
                  <a:lnTo>
                    <a:pt x="210718" y="646125"/>
                  </a:lnTo>
                  <a:lnTo>
                    <a:pt x="211550" y="654857"/>
                  </a:lnTo>
                  <a:lnTo>
                    <a:pt x="212401" y="663588"/>
                  </a:lnTo>
                  <a:lnTo>
                    <a:pt x="213260" y="672320"/>
                  </a:lnTo>
                  <a:lnTo>
                    <a:pt x="214117" y="681051"/>
                  </a:lnTo>
                  <a:lnTo>
                    <a:pt x="214962" y="689782"/>
                  </a:lnTo>
                  <a:lnTo>
                    <a:pt x="215787" y="698514"/>
                  </a:lnTo>
                  <a:lnTo>
                    <a:pt x="216583" y="707245"/>
                  </a:lnTo>
                  <a:lnTo>
                    <a:pt x="217345" y="715977"/>
                  </a:lnTo>
                  <a:lnTo>
                    <a:pt x="218068" y="724708"/>
                  </a:lnTo>
                  <a:lnTo>
                    <a:pt x="218750" y="733440"/>
                  </a:lnTo>
                  <a:lnTo>
                    <a:pt x="219392" y="742171"/>
                  </a:lnTo>
                  <a:lnTo>
                    <a:pt x="220000" y="750902"/>
                  </a:lnTo>
                  <a:lnTo>
                    <a:pt x="220585" y="759634"/>
                  </a:lnTo>
                  <a:lnTo>
                    <a:pt x="221157" y="768365"/>
                  </a:lnTo>
                  <a:lnTo>
                    <a:pt x="221730" y="777097"/>
                  </a:lnTo>
                  <a:lnTo>
                    <a:pt x="222315" y="785828"/>
                  </a:lnTo>
                  <a:lnTo>
                    <a:pt x="222927" y="794560"/>
                  </a:lnTo>
                  <a:lnTo>
                    <a:pt x="223576" y="803291"/>
                  </a:lnTo>
                  <a:lnTo>
                    <a:pt x="224274" y="812022"/>
                  </a:lnTo>
                  <a:lnTo>
                    <a:pt x="225029" y="820754"/>
                  </a:lnTo>
                  <a:lnTo>
                    <a:pt x="225850" y="829485"/>
                  </a:lnTo>
                  <a:lnTo>
                    <a:pt x="226742" y="838217"/>
                  </a:lnTo>
                  <a:lnTo>
                    <a:pt x="227703" y="846948"/>
                  </a:lnTo>
                  <a:lnTo>
                    <a:pt x="228730" y="855680"/>
                  </a:lnTo>
                  <a:lnTo>
                    <a:pt x="229824" y="864411"/>
                  </a:lnTo>
                  <a:lnTo>
                    <a:pt x="230983" y="873142"/>
                  </a:lnTo>
                  <a:lnTo>
                    <a:pt x="232207" y="881874"/>
                  </a:lnTo>
                  <a:lnTo>
                    <a:pt x="233495" y="890605"/>
                  </a:lnTo>
                  <a:lnTo>
                    <a:pt x="234851" y="899337"/>
                  </a:lnTo>
                  <a:lnTo>
                    <a:pt x="236275" y="908068"/>
                  </a:lnTo>
                  <a:lnTo>
                    <a:pt x="237773" y="916800"/>
                  </a:lnTo>
                  <a:lnTo>
                    <a:pt x="239352" y="925531"/>
                  </a:lnTo>
                  <a:lnTo>
                    <a:pt x="241006" y="934262"/>
                  </a:lnTo>
                  <a:lnTo>
                    <a:pt x="242734" y="942994"/>
                  </a:lnTo>
                  <a:lnTo>
                    <a:pt x="244531" y="951725"/>
                  </a:lnTo>
                  <a:lnTo>
                    <a:pt x="246390" y="960457"/>
                  </a:lnTo>
                  <a:lnTo>
                    <a:pt x="248301" y="969188"/>
                  </a:lnTo>
                  <a:lnTo>
                    <a:pt x="250250" y="977920"/>
                  </a:lnTo>
                  <a:lnTo>
                    <a:pt x="252221" y="986651"/>
                  </a:lnTo>
                  <a:lnTo>
                    <a:pt x="254197" y="995382"/>
                  </a:lnTo>
                  <a:lnTo>
                    <a:pt x="256159" y="1004114"/>
                  </a:lnTo>
                  <a:lnTo>
                    <a:pt x="258087" y="1012845"/>
                  </a:lnTo>
                  <a:lnTo>
                    <a:pt x="259969" y="1021577"/>
                  </a:lnTo>
                  <a:lnTo>
                    <a:pt x="261796" y="1030308"/>
                  </a:lnTo>
                  <a:lnTo>
                    <a:pt x="263566" y="1039040"/>
                  </a:lnTo>
                  <a:lnTo>
                    <a:pt x="265280" y="1047771"/>
                  </a:lnTo>
                  <a:lnTo>
                    <a:pt x="266945" y="1056502"/>
                  </a:lnTo>
                  <a:lnTo>
                    <a:pt x="268571" y="1065234"/>
                  </a:lnTo>
                  <a:lnTo>
                    <a:pt x="270174" y="1073965"/>
                  </a:lnTo>
                  <a:lnTo>
                    <a:pt x="271773" y="1082697"/>
                  </a:lnTo>
                  <a:lnTo>
                    <a:pt x="273386" y="1091428"/>
                  </a:lnTo>
                  <a:lnTo>
                    <a:pt x="275038" y="1100160"/>
                  </a:lnTo>
                  <a:lnTo>
                    <a:pt x="276745" y="1108891"/>
                  </a:lnTo>
                  <a:lnTo>
                    <a:pt x="278521" y="1117622"/>
                  </a:lnTo>
                  <a:lnTo>
                    <a:pt x="280375" y="1126354"/>
                  </a:lnTo>
                  <a:lnTo>
                    <a:pt x="282316" y="1135085"/>
                  </a:lnTo>
                  <a:lnTo>
                    <a:pt x="284348" y="1143817"/>
                  </a:lnTo>
                  <a:lnTo>
                    <a:pt x="286471" y="1152548"/>
                  </a:lnTo>
                  <a:lnTo>
                    <a:pt x="288684" y="1161280"/>
                  </a:lnTo>
                  <a:lnTo>
                    <a:pt x="290985" y="1170011"/>
                  </a:lnTo>
                  <a:lnTo>
                    <a:pt x="293370" y="1178742"/>
                  </a:lnTo>
                  <a:lnTo>
                    <a:pt x="295840" y="1187474"/>
                  </a:lnTo>
                  <a:lnTo>
                    <a:pt x="298379" y="1196205"/>
                  </a:lnTo>
                  <a:lnTo>
                    <a:pt x="300981" y="1204937"/>
                  </a:lnTo>
                  <a:lnTo>
                    <a:pt x="303636" y="1213668"/>
                  </a:lnTo>
                  <a:lnTo>
                    <a:pt x="306337" y="1222400"/>
                  </a:lnTo>
                  <a:lnTo>
                    <a:pt x="309073" y="1231131"/>
                  </a:lnTo>
                  <a:lnTo>
                    <a:pt x="311835" y="1239862"/>
                  </a:lnTo>
                  <a:lnTo>
                    <a:pt x="314610" y="1248594"/>
                  </a:lnTo>
                  <a:lnTo>
                    <a:pt x="317391" y="1257325"/>
                  </a:lnTo>
                  <a:lnTo>
                    <a:pt x="320165" y="1266057"/>
                  </a:lnTo>
                  <a:lnTo>
                    <a:pt x="322924" y="1274788"/>
                  </a:lnTo>
                  <a:lnTo>
                    <a:pt x="325662" y="1283520"/>
                  </a:lnTo>
                  <a:lnTo>
                    <a:pt x="328375" y="1292251"/>
                  </a:lnTo>
                  <a:lnTo>
                    <a:pt x="331062" y="1300982"/>
                  </a:lnTo>
                  <a:lnTo>
                    <a:pt x="333720" y="1309714"/>
                  </a:lnTo>
                  <a:lnTo>
                    <a:pt x="336350" y="1318445"/>
                  </a:lnTo>
                  <a:lnTo>
                    <a:pt x="338949" y="1327177"/>
                  </a:lnTo>
                  <a:lnTo>
                    <a:pt x="341516" y="1335908"/>
                  </a:lnTo>
                  <a:lnTo>
                    <a:pt x="344047" y="1344640"/>
                  </a:lnTo>
                  <a:lnTo>
                    <a:pt x="346535" y="1353371"/>
                  </a:lnTo>
                  <a:lnTo>
                    <a:pt x="348965" y="1362102"/>
                  </a:lnTo>
                  <a:lnTo>
                    <a:pt x="351334" y="1370834"/>
                  </a:lnTo>
                  <a:lnTo>
                    <a:pt x="353630" y="1379565"/>
                  </a:lnTo>
                  <a:lnTo>
                    <a:pt x="355844" y="1388297"/>
                  </a:lnTo>
                  <a:lnTo>
                    <a:pt x="357970" y="1397028"/>
                  </a:lnTo>
                  <a:lnTo>
                    <a:pt x="360000" y="1405760"/>
                  </a:lnTo>
                  <a:lnTo>
                    <a:pt x="361932" y="1414491"/>
                  </a:lnTo>
                  <a:lnTo>
                    <a:pt x="363767" y="1423222"/>
                  </a:lnTo>
                  <a:lnTo>
                    <a:pt x="365507" y="1431954"/>
                  </a:lnTo>
                  <a:lnTo>
                    <a:pt x="367158" y="1440685"/>
                  </a:lnTo>
                  <a:lnTo>
                    <a:pt x="368722" y="1449417"/>
                  </a:lnTo>
                  <a:lnTo>
                    <a:pt x="370219" y="1458148"/>
                  </a:lnTo>
                  <a:lnTo>
                    <a:pt x="371661" y="1466880"/>
                  </a:lnTo>
                  <a:lnTo>
                    <a:pt x="373059" y="1475611"/>
                  </a:lnTo>
                  <a:lnTo>
                    <a:pt x="374424" y="1484342"/>
                  </a:lnTo>
                  <a:lnTo>
                    <a:pt x="375763" y="1493074"/>
                  </a:lnTo>
                  <a:lnTo>
                    <a:pt x="377082" y="1501805"/>
                  </a:lnTo>
                  <a:lnTo>
                    <a:pt x="378384" y="1510537"/>
                  </a:lnTo>
                  <a:lnTo>
                    <a:pt x="379670" y="1519268"/>
                  </a:lnTo>
                  <a:lnTo>
                    <a:pt x="380935" y="1528000"/>
                  </a:lnTo>
                  <a:lnTo>
                    <a:pt x="382169" y="1536731"/>
                  </a:lnTo>
                  <a:lnTo>
                    <a:pt x="383364" y="1545462"/>
                  </a:lnTo>
                  <a:lnTo>
                    <a:pt x="384505" y="1554194"/>
                  </a:lnTo>
                  <a:lnTo>
                    <a:pt x="385579" y="1562925"/>
                  </a:lnTo>
                  <a:lnTo>
                    <a:pt x="386571" y="1571657"/>
                  </a:lnTo>
                  <a:lnTo>
                    <a:pt x="387464" y="1580388"/>
                  </a:lnTo>
                  <a:lnTo>
                    <a:pt x="388246" y="1589120"/>
                  </a:lnTo>
                  <a:lnTo>
                    <a:pt x="388903" y="1597851"/>
                  </a:lnTo>
                  <a:lnTo>
                    <a:pt x="389428" y="1606582"/>
                  </a:lnTo>
                  <a:lnTo>
                    <a:pt x="389815" y="1615314"/>
                  </a:lnTo>
                  <a:lnTo>
                    <a:pt x="390050" y="1624045"/>
                  </a:lnTo>
                  <a:lnTo>
                    <a:pt x="390150" y="1632777"/>
                  </a:lnTo>
                  <a:lnTo>
                    <a:pt x="390130" y="1641508"/>
                  </a:lnTo>
                  <a:lnTo>
                    <a:pt x="390003" y="1650240"/>
                  </a:lnTo>
                  <a:lnTo>
                    <a:pt x="389787" y="1658971"/>
                  </a:lnTo>
                  <a:lnTo>
                    <a:pt x="389500" y="1667702"/>
                  </a:lnTo>
                  <a:lnTo>
                    <a:pt x="389163" y="1676434"/>
                  </a:lnTo>
                  <a:lnTo>
                    <a:pt x="388797" y="1685165"/>
                  </a:lnTo>
                  <a:lnTo>
                    <a:pt x="388420" y="1693897"/>
                  </a:lnTo>
                  <a:lnTo>
                    <a:pt x="388050" y="1702628"/>
                  </a:lnTo>
                  <a:lnTo>
                    <a:pt x="387706" y="1711360"/>
                  </a:lnTo>
                  <a:lnTo>
                    <a:pt x="387395" y="1720091"/>
                  </a:lnTo>
                  <a:lnTo>
                    <a:pt x="387124" y="1728822"/>
                  </a:lnTo>
                  <a:lnTo>
                    <a:pt x="386892" y="1737554"/>
                  </a:lnTo>
                  <a:lnTo>
                    <a:pt x="386695" y="1746285"/>
                  </a:lnTo>
                  <a:lnTo>
                    <a:pt x="386525" y="1755017"/>
                  </a:lnTo>
                  <a:lnTo>
                    <a:pt x="386368" y="1763748"/>
                  </a:lnTo>
                  <a:lnTo>
                    <a:pt x="386208" y="1772480"/>
                  </a:lnTo>
                  <a:lnTo>
                    <a:pt x="386028" y="1781211"/>
                  </a:lnTo>
                  <a:lnTo>
                    <a:pt x="385805" y="1789942"/>
                  </a:lnTo>
                  <a:lnTo>
                    <a:pt x="385512" y="1798674"/>
                  </a:lnTo>
                  <a:lnTo>
                    <a:pt x="385127" y="1807405"/>
                  </a:lnTo>
                  <a:lnTo>
                    <a:pt x="384636" y="1816137"/>
                  </a:lnTo>
                  <a:lnTo>
                    <a:pt x="384024" y="1824868"/>
                  </a:lnTo>
                  <a:lnTo>
                    <a:pt x="383280" y="1833600"/>
                  </a:lnTo>
                  <a:lnTo>
                    <a:pt x="382395" y="1842331"/>
                  </a:lnTo>
                  <a:lnTo>
                    <a:pt x="381365" y="1851062"/>
                  </a:lnTo>
                  <a:lnTo>
                    <a:pt x="380190" y="1859794"/>
                  </a:lnTo>
                  <a:lnTo>
                    <a:pt x="378871" y="1868525"/>
                  </a:lnTo>
                  <a:lnTo>
                    <a:pt x="377411" y="1877257"/>
                  </a:lnTo>
                  <a:lnTo>
                    <a:pt x="375803" y="1885988"/>
                  </a:lnTo>
                  <a:lnTo>
                    <a:pt x="374064" y="1894720"/>
                  </a:lnTo>
                  <a:lnTo>
                    <a:pt x="372205" y="1903451"/>
                  </a:lnTo>
                  <a:lnTo>
                    <a:pt x="370236" y="1912182"/>
                  </a:lnTo>
                  <a:lnTo>
                    <a:pt x="368164" y="1920914"/>
                  </a:lnTo>
                  <a:lnTo>
                    <a:pt x="366002" y="1929645"/>
                  </a:lnTo>
                  <a:lnTo>
                    <a:pt x="363762" y="1938377"/>
                  </a:lnTo>
                  <a:lnTo>
                    <a:pt x="361455" y="1947108"/>
                  </a:lnTo>
                  <a:lnTo>
                    <a:pt x="359096" y="1955840"/>
                  </a:lnTo>
                  <a:lnTo>
                    <a:pt x="356698" y="1964571"/>
                  </a:lnTo>
                  <a:lnTo>
                    <a:pt x="354271" y="1973302"/>
                  </a:lnTo>
                  <a:lnTo>
                    <a:pt x="351828" y="1982034"/>
                  </a:lnTo>
                  <a:lnTo>
                    <a:pt x="349377" y="1990765"/>
                  </a:lnTo>
                  <a:lnTo>
                    <a:pt x="346921" y="1999497"/>
                  </a:lnTo>
                  <a:lnTo>
                    <a:pt x="344460" y="2008228"/>
                  </a:lnTo>
                  <a:lnTo>
                    <a:pt x="341990" y="2016960"/>
                  </a:lnTo>
                  <a:lnTo>
                    <a:pt x="339507" y="2025691"/>
                  </a:lnTo>
                  <a:lnTo>
                    <a:pt x="337004" y="2034422"/>
                  </a:lnTo>
                  <a:lnTo>
                    <a:pt x="334474" y="2043154"/>
                  </a:lnTo>
                  <a:lnTo>
                    <a:pt x="331913" y="2051885"/>
                  </a:lnTo>
                  <a:lnTo>
                    <a:pt x="329315" y="2060617"/>
                  </a:lnTo>
                  <a:lnTo>
                    <a:pt x="326682" y="2069348"/>
                  </a:lnTo>
                  <a:lnTo>
                    <a:pt x="324022" y="2078080"/>
                  </a:lnTo>
                  <a:lnTo>
                    <a:pt x="321345" y="2086811"/>
                  </a:lnTo>
                  <a:lnTo>
                    <a:pt x="318664" y="2095543"/>
                  </a:lnTo>
                  <a:lnTo>
                    <a:pt x="315996" y="2104274"/>
                  </a:lnTo>
                  <a:lnTo>
                    <a:pt x="313357" y="2113005"/>
                  </a:lnTo>
                  <a:lnTo>
                    <a:pt x="310766" y="2121737"/>
                  </a:lnTo>
                  <a:lnTo>
                    <a:pt x="308239" y="2130468"/>
                  </a:lnTo>
                  <a:lnTo>
                    <a:pt x="305791" y="2139200"/>
                  </a:lnTo>
                  <a:lnTo>
                    <a:pt x="303441" y="2147931"/>
                  </a:lnTo>
                  <a:lnTo>
                    <a:pt x="301194" y="2156663"/>
                  </a:lnTo>
                  <a:lnTo>
                    <a:pt x="299047" y="2165394"/>
                  </a:lnTo>
                  <a:lnTo>
                    <a:pt x="296998" y="2174125"/>
                  </a:lnTo>
                  <a:lnTo>
                    <a:pt x="295038" y="2182857"/>
                  </a:lnTo>
                  <a:lnTo>
                    <a:pt x="293158" y="2191588"/>
                  </a:lnTo>
                  <a:lnTo>
                    <a:pt x="291344" y="2200320"/>
                  </a:lnTo>
                  <a:lnTo>
                    <a:pt x="289583" y="2209051"/>
                  </a:lnTo>
                  <a:lnTo>
                    <a:pt x="287858" y="2217783"/>
                  </a:lnTo>
                  <a:lnTo>
                    <a:pt x="286154" y="2226514"/>
                  </a:lnTo>
                  <a:lnTo>
                    <a:pt x="284457" y="2235245"/>
                  </a:lnTo>
                  <a:lnTo>
                    <a:pt x="282750" y="2243977"/>
                  </a:lnTo>
                  <a:lnTo>
                    <a:pt x="281025" y="2252708"/>
                  </a:lnTo>
                  <a:lnTo>
                    <a:pt x="279276" y="2261440"/>
                  </a:lnTo>
                  <a:lnTo>
                    <a:pt x="277501" y="2270171"/>
                  </a:lnTo>
                  <a:lnTo>
                    <a:pt x="275700" y="2278903"/>
                  </a:lnTo>
                  <a:lnTo>
                    <a:pt x="273879" y="2287634"/>
                  </a:lnTo>
                  <a:lnTo>
                    <a:pt x="272045" y="2296365"/>
                  </a:lnTo>
                  <a:lnTo>
                    <a:pt x="270207" y="2305097"/>
                  </a:lnTo>
                  <a:lnTo>
                    <a:pt x="268377" y="2313828"/>
                  </a:lnTo>
                  <a:lnTo>
                    <a:pt x="266569" y="2322560"/>
                  </a:lnTo>
                  <a:lnTo>
                    <a:pt x="264795" y="2331291"/>
                  </a:lnTo>
                  <a:lnTo>
                    <a:pt x="263061" y="2340023"/>
                  </a:lnTo>
                  <a:lnTo>
                    <a:pt x="261373" y="2348754"/>
                  </a:lnTo>
                  <a:lnTo>
                    <a:pt x="259733" y="2357485"/>
                  </a:lnTo>
                  <a:lnTo>
                    <a:pt x="258138" y="2366217"/>
                  </a:lnTo>
                  <a:lnTo>
                    <a:pt x="256583" y="2374948"/>
                  </a:lnTo>
                  <a:lnTo>
                    <a:pt x="255064" y="2383680"/>
                  </a:lnTo>
                  <a:lnTo>
                    <a:pt x="253573" y="2392411"/>
                  </a:lnTo>
                  <a:lnTo>
                    <a:pt x="252101" y="2401143"/>
                  </a:lnTo>
                  <a:lnTo>
                    <a:pt x="250644" y="2409874"/>
                  </a:lnTo>
                  <a:lnTo>
                    <a:pt x="249197" y="2418605"/>
                  </a:lnTo>
                  <a:lnTo>
                    <a:pt x="247758" y="2427337"/>
                  </a:lnTo>
                  <a:lnTo>
                    <a:pt x="246326" y="2436068"/>
                  </a:lnTo>
                  <a:lnTo>
                    <a:pt x="244904" y="2444800"/>
                  </a:lnTo>
                  <a:lnTo>
                    <a:pt x="243496" y="2453531"/>
                  </a:lnTo>
                  <a:lnTo>
                    <a:pt x="242104" y="2462263"/>
                  </a:lnTo>
                  <a:lnTo>
                    <a:pt x="240731" y="2470994"/>
                  </a:lnTo>
                  <a:lnTo>
                    <a:pt x="239379" y="2479725"/>
                  </a:lnTo>
                  <a:lnTo>
                    <a:pt x="238048" y="2488457"/>
                  </a:lnTo>
                  <a:lnTo>
                    <a:pt x="236738" y="2497188"/>
                  </a:lnTo>
                  <a:lnTo>
                    <a:pt x="235450" y="2505920"/>
                  </a:lnTo>
                  <a:lnTo>
                    <a:pt x="234178" y="2514651"/>
                  </a:lnTo>
                  <a:lnTo>
                    <a:pt x="232924" y="2523383"/>
                  </a:lnTo>
                  <a:lnTo>
                    <a:pt x="231686" y="2532114"/>
                  </a:lnTo>
                  <a:lnTo>
                    <a:pt x="230467" y="2540845"/>
                  </a:lnTo>
                  <a:lnTo>
                    <a:pt x="229267" y="2549577"/>
                  </a:lnTo>
                  <a:lnTo>
                    <a:pt x="228092" y="2558308"/>
                  </a:lnTo>
                  <a:lnTo>
                    <a:pt x="226945" y="2567040"/>
                  </a:lnTo>
                  <a:lnTo>
                    <a:pt x="225829" y="2575771"/>
                  </a:lnTo>
                  <a:lnTo>
                    <a:pt x="224751" y="2584503"/>
                  </a:lnTo>
                  <a:lnTo>
                    <a:pt x="223716" y="2593234"/>
                  </a:lnTo>
                  <a:lnTo>
                    <a:pt x="222722" y="2601965"/>
                  </a:lnTo>
                  <a:lnTo>
                    <a:pt x="221769" y="2610697"/>
                  </a:lnTo>
                  <a:lnTo>
                    <a:pt x="220855" y="2619428"/>
                  </a:lnTo>
                  <a:lnTo>
                    <a:pt x="219978" y="2628160"/>
                  </a:lnTo>
                  <a:lnTo>
                    <a:pt x="219135" y="2636891"/>
                  </a:lnTo>
                  <a:lnTo>
                    <a:pt x="218323" y="2645623"/>
                  </a:lnTo>
                  <a:lnTo>
                    <a:pt x="217538" y="2654354"/>
                  </a:lnTo>
                  <a:lnTo>
                    <a:pt x="216778" y="2663085"/>
                  </a:lnTo>
                  <a:lnTo>
                    <a:pt x="216039" y="2671817"/>
                  </a:lnTo>
                  <a:lnTo>
                    <a:pt x="215323" y="2680548"/>
                  </a:lnTo>
                  <a:lnTo>
                    <a:pt x="214625" y="2689280"/>
                  </a:lnTo>
                  <a:lnTo>
                    <a:pt x="213948" y="2698011"/>
                  </a:lnTo>
                  <a:lnTo>
                    <a:pt x="213291" y="2706743"/>
                  </a:lnTo>
                  <a:lnTo>
                    <a:pt x="212655" y="2715474"/>
                  </a:lnTo>
                  <a:lnTo>
                    <a:pt x="212043" y="2724205"/>
                  </a:lnTo>
                  <a:lnTo>
                    <a:pt x="211454" y="2732937"/>
                  </a:lnTo>
                  <a:lnTo>
                    <a:pt x="210889" y="2741668"/>
                  </a:lnTo>
                  <a:lnTo>
                    <a:pt x="210349" y="2750400"/>
                  </a:lnTo>
                  <a:lnTo>
                    <a:pt x="209833" y="2759131"/>
                  </a:lnTo>
                  <a:lnTo>
                    <a:pt x="209342" y="2767863"/>
                  </a:lnTo>
                  <a:lnTo>
                    <a:pt x="208869" y="2776594"/>
                  </a:lnTo>
                  <a:lnTo>
                    <a:pt x="208414" y="2785325"/>
                  </a:lnTo>
                  <a:lnTo>
                    <a:pt x="207972" y="2794057"/>
                  </a:lnTo>
                  <a:lnTo>
                    <a:pt x="207543" y="2802788"/>
                  </a:lnTo>
                  <a:lnTo>
                    <a:pt x="207124" y="2811520"/>
                  </a:lnTo>
                  <a:lnTo>
                    <a:pt x="206713" y="2820251"/>
                  </a:lnTo>
                  <a:lnTo>
                    <a:pt x="206311" y="2828983"/>
                  </a:lnTo>
                  <a:lnTo>
                    <a:pt x="205917" y="2837714"/>
                  </a:lnTo>
                  <a:lnTo>
                    <a:pt x="205532" y="2846445"/>
                  </a:lnTo>
                  <a:lnTo>
                    <a:pt x="205159" y="2855177"/>
                  </a:lnTo>
                  <a:lnTo>
                    <a:pt x="204800" y="2863908"/>
                  </a:lnTo>
                  <a:lnTo>
                    <a:pt x="204455" y="2872640"/>
                  </a:lnTo>
                  <a:lnTo>
                    <a:pt x="204126" y="2881371"/>
                  </a:lnTo>
                  <a:lnTo>
                    <a:pt x="203815" y="2890103"/>
                  </a:lnTo>
                  <a:lnTo>
                    <a:pt x="203523" y="2898834"/>
                  </a:lnTo>
                  <a:lnTo>
                    <a:pt x="203248" y="2907565"/>
                  </a:lnTo>
                  <a:lnTo>
                    <a:pt x="202990" y="2916297"/>
                  </a:lnTo>
                  <a:lnTo>
                    <a:pt x="202749" y="2925028"/>
                  </a:lnTo>
                  <a:lnTo>
                    <a:pt x="202521" y="2933760"/>
                  </a:lnTo>
                  <a:lnTo>
                    <a:pt x="202304" y="2942491"/>
                  </a:lnTo>
                  <a:lnTo>
                    <a:pt x="202096" y="2951223"/>
                  </a:lnTo>
                  <a:lnTo>
                    <a:pt x="201891" y="2959954"/>
                  </a:lnTo>
                  <a:lnTo>
                    <a:pt x="201689" y="2968685"/>
                  </a:lnTo>
                  <a:lnTo>
                    <a:pt x="201487" y="2977417"/>
                  </a:lnTo>
                  <a:lnTo>
                    <a:pt x="201283" y="2986148"/>
                  </a:lnTo>
                  <a:lnTo>
                    <a:pt x="201077" y="2994880"/>
                  </a:lnTo>
                  <a:lnTo>
                    <a:pt x="200869" y="3003611"/>
                  </a:lnTo>
                  <a:lnTo>
                    <a:pt x="200662" y="3012343"/>
                  </a:lnTo>
                  <a:lnTo>
                    <a:pt x="200456" y="3021074"/>
                  </a:lnTo>
                  <a:lnTo>
                    <a:pt x="200257" y="3029805"/>
                  </a:lnTo>
                  <a:lnTo>
                    <a:pt x="200067" y="3038537"/>
                  </a:lnTo>
                  <a:lnTo>
                    <a:pt x="199890" y="3047268"/>
                  </a:lnTo>
                  <a:lnTo>
                    <a:pt x="199728" y="3056000"/>
                  </a:lnTo>
                  <a:lnTo>
                    <a:pt x="199583" y="3064731"/>
                  </a:lnTo>
                  <a:lnTo>
                    <a:pt x="199457" y="3073463"/>
                  </a:lnTo>
                  <a:lnTo>
                    <a:pt x="199349" y="3082194"/>
                  </a:lnTo>
                  <a:lnTo>
                    <a:pt x="199259" y="3090925"/>
                  </a:lnTo>
                  <a:lnTo>
                    <a:pt x="199184" y="3099657"/>
                  </a:lnTo>
                  <a:lnTo>
                    <a:pt x="199122" y="3108388"/>
                  </a:lnTo>
                  <a:lnTo>
                    <a:pt x="199069" y="3117120"/>
                  </a:lnTo>
                  <a:lnTo>
                    <a:pt x="199020" y="3125851"/>
                  </a:lnTo>
                  <a:lnTo>
                    <a:pt x="198972" y="3134583"/>
                  </a:lnTo>
                  <a:lnTo>
                    <a:pt x="198922" y="3143314"/>
                  </a:lnTo>
                  <a:lnTo>
                    <a:pt x="198867" y="3152045"/>
                  </a:lnTo>
                  <a:lnTo>
                    <a:pt x="198806" y="3160777"/>
                  </a:lnTo>
                  <a:lnTo>
                    <a:pt x="198739" y="3169508"/>
                  </a:lnTo>
                  <a:lnTo>
                    <a:pt x="198666" y="3178240"/>
                  </a:lnTo>
                  <a:lnTo>
                    <a:pt x="198588" y="3186971"/>
                  </a:lnTo>
                  <a:lnTo>
                    <a:pt x="198507" y="3195703"/>
                  </a:lnTo>
                  <a:lnTo>
                    <a:pt x="198424" y="3204434"/>
                  </a:lnTo>
                  <a:lnTo>
                    <a:pt x="198343" y="3213165"/>
                  </a:lnTo>
                  <a:lnTo>
                    <a:pt x="198266" y="3221897"/>
                  </a:lnTo>
                  <a:lnTo>
                    <a:pt x="198194" y="3230628"/>
                  </a:lnTo>
                  <a:lnTo>
                    <a:pt x="198127" y="3239360"/>
                  </a:lnTo>
                  <a:lnTo>
                    <a:pt x="198067" y="3248091"/>
                  </a:lnTo>
                  <a:lnTo>
                    <a:pt x="198013" y="3256823"/>
                  </a:lnTo>
                  <a:lnTo>
                    <a:pt x="197964" y="3265554"/>
                  </a:lnTo>
                  <a:lnTo>
                    <a:pt x="197919" y="3274285"/>
                  </a:lnTo>
                  <a:lnTo>
                    <a:pt x="197878" y="3283017"/>
                  </a:lnTo>
                  <a:lnTo>
                    <a:pt x="197838" y="3291748"/>
                  </a:lnTo>
                  <a:lnTo>
                    <a:pt x="197798" y="3300480"/>
                  </a:lnTo>
                  <a:lnTo>
                    <a:pt x="197756" y="3309211"/>
                  </a:lnTo>
                  <a:lnTo>
                    <a:pt x="197711" y="3317943"/>
                  </a:lnTo>
                  <a:lnTo>
                    <a:pt x="197663" y="3326674"/>
                  </a:lnTo>
                  <a:lnTo>
                    <a:pt x="197611" y="3335405"/>
                  </a:lnTo>
                  <a:lnTo>
                    <a:pt x="197554" y="3344137"/>
                  </a:lnTo>
                  <a:lnTo>
                    <a:pt x="197493" y="3352868"/>
                  </a:lnTo>
                  <a:lnTo>
                    <a:pt x="197427" y="3361600"/>
                  </a:lnTo>
                  <a:lnTo>
                    <a:pt x="197357" y="3370331"/>
                  </a:lnTo>
                  <a:lnTo>
                    <a:pt x="197282" y="3379063"/>
                  </a:lnTo>
                  <a:lnTo>
                    <a:pt x="197203" y="3387794"/>
                  </a:lnTo>
                  <a:lnTo>
                    <a:pt x="197123" y="3396525"/>
                  </a:lnTo>
                  <a:lnTo>
                    <a:pt x="197041" y="3405257"/>
                  </a:lnTo>
                  <a:lnTo>
                    <a:pt x="196960" y="3413988"/>
                  </a:lnTo>
                  <a:lnTo>
                    <a:pt x="196881" y="3422720"/>
                  </a:lnTo>
                  <a:lnTo>
                    <a:pt x="196807" y="3431451"/>
                  </a:lnTo>
                  <a:lnTo>
                    <a:pt x="196740" y="3440183"/>
                  </a:lnTo>
                  <a:lnTo>
                    <a:pt x="196682" y="3448914"/>
                  </a:lnTo>
                  <a:lnTo>
                    <a:pt x="196634" y="3457645"/>
                  </a:lnTo>
                  <a:lnTo>
                    <a:pt x="196599" y="3466377"/>
                  </a:lnTo>
                  <a:lnTo>
                    <a:pt x="196577" y="3475108"/>
                  </a:lnTo>
                  <a:lnTo>
                    <a:pt x="196568" y="3483840"/>
                  </a:lnTo>
                  <a:lnTo>
                    <a:pt x="196570" y="3492571"/>
                  </a:lnTo>
                  <a:lnTo>
                    <a:pt x="196582" y="3501303"/>
                  </a:lnTo>
                  <a:lnTo>
                    <a:pt x="196602" y="3510034"/>
                  </a:lnTo>
                  <a:lnTo>
                    <a:pt x="196628" y="3518765"/>
                  </a:lnTo>
                  <a:lnTo>
                    <a:pt x="196657" y="3527497"/>
                  </a:lnTo>
                  <a:lnTo>
                    <a:pt x="196686" y="3536228"/>
                  </a:lnTo>
                  <a:lnTo>
                    <a:pt x="196713" y="3544960"/>
                  </a:lnTo>
                  <a:lnTo>
                    <a:pt x="196736" y="3553691"/>
                  </a:lnTo>
                  <a:lnTo>
                    <a:pt x="196753" y="3562423"/>
                  </a:lnTo>
                  <a:lnTo>
                    <a:pt x="196765" y="3571154"/>
                  </a:lnTo>
                  <a:lnTo>
                    <a:pt x="196770" y="3579885"/>
                  </a:lnTo>
                  <a:lnTo>
                    <a:pt x="196769" y="3588617"/>
                  </a:lnTo>
                  <a:lnTo>
                    <a:pt x="196764" y="3597348"/>
                  </a:lnTo>
                  <a:lnTo>
                    <a:pt x="196754" y="3606080"/>
                  </a:lnTo>
                  <a:lnTo>
                    <a:pt x="196741" y="3614811"/>
                  </a:lnTo>
                  <a:lnTo>
                    <a:pt x="196726" y="3623543"/>
                  </a:lnTo>
                  <a:lnTo>
                    <a:pt x="196709" y="3632274"/>
                  </a:lnTo>
                  <a:lnTo>
                    <a:pt x="196691" y="3641005"/>
                  </a:lnTo>
                  <a:lnTo>
                    <a:pt x="196672" y="3649737"/>
                  </a:lnTo>
                  <a:lnTo>
                    <a:pt x="196654" y="3658468"/>
                  </a:lnTo>
                  <a:lnTo>
                    <a:pt x="196637" y="3667200"/>
                  </a:lnTo>
                  <a:lnTo>
                    <a:pt x="196620" y="3675931"/>
                  </a:lnTo>
                  <a:lnTo>
                    <a:pt x="196605" y="3684663"/>
                  </a:lnTo>
                  <a:lnTo>
                    <a:pt x="196592" y="3693394"/>
                  </a:lnTo>
                  <a:lnTo>
                    <a:pt x="196582" y="3702125"/>
                  </a:lnTo>
                  <a:lnTo>
                    <a:pt x="196573" y="3710857"/>
                  </a:lnTo>
                  <a:lnTo>
                    <a:pt x="196568" y="3719588"/>
                  </a:lnTo>
                  <a:lnTo>
                    <a:pt x="196566" y="3728320"/>
                  </a:lnTo>
                  <a:lnTo>
                    <a:pt x="196567" y="3737051"/>
                  </a:lnTo>
                  <a:lnTo>
                    <a:pt x="196570" y="3745783"/>
                  </a:lnTo>
                  <a:lnTo>
                    <a:pt x="196576" y="3754514"/>
                  </a:lnTo>
                  <a:lnTo>
                    <a:pt x="196584" y="3763245"/>
                  </a:lnTo>
                  <a:lnTo>
                    <a:pt x="196594" y="3771977"/>
                  </a:lnTo>
                  <a:lnTo>
                    <a:pt x="196606" y="3780708"/>
                  </a:lnTo>
                  <a:lnTo>
                    <a:pt x="196619" y="3789440"/>
                  </a:lnTo>
                  <a:lnTo>
                    <a:pt x="196633" y="3798171"/>
                  </a:lnTo>
                  <a:lnTo>
                    <a:pt x="196648" y="3806903"/>
                  </a:lnTo>
                  <a:lnTo>
                    <a:pt x="196663" y="3815634"/>
                  </a:lnTo>
                  <a:lnTo>
                    <a:pt x="196679" y="3824365"/>
                  </a:lnTo>
                  <a:lnTo>
                    <a:pt x="196694" y="3833097"/>
                  </a:lnTo>
                  <a:lnTo>
                    <a:pt x="196707" y="3841828"/>
                  </a:lnTo>
                  <a:lnTo>
                    <a:pt x="196718" y="3850560"/>
                  </a:lnTo>
                  <a:lnTo>
                    <a:pt x="196727" y="3859291"/>
                  </a:lnTo>
                  <a:lnTo>
                    <a:pt x="196732" y="3868023"/>
                  </a:lnTo>
                  <a:lnTo>
                    <a:pt x="196732" y="3876754"/>
                  </a:lnTo>
                  <a:lnTo>
                    <a:pt x="196729" y="3885485"/>
                  </a:lnTo>
                  <a:lnTo>
                    <a:pt x="196720" y="3894217"/>
                  </a:lnTo>
                  <a:lnTo>
                    <a:pt x="196706" y="3902948"/>
                  </a:lnTo>
                  <a:lnTo>
                    <a:pt x="196687" y="3911680"/>
                  </a:lnTo>
                  <a:lnTo>
                    <a:pt x="196664" y="3920411"/>
                  </a:lnTo>
                  <a:lnTo>
                    <a:pt x="196636" y="3929143"/>
                  </a:lnTo>
                  <a:lnTo>
                    <a:pt x="196605" y="3937874"/>
                  </a:lnTo>
                  <a:lnTo>
                    <a:pt x="196569" y="3946605"/>
                  </a:lnTo>
                  <a:lnTo>
                    <a:pt x="196531" y="3955337"/>
                  </a:lnTo>
                  <a:lnTo>
                    <a:pt x="196489" y="3964068"/>
                  </a:lnTo>
                  <a:lnTo>
                    <a:pt x="196443" y="3972800"/>
                  </a:lnTo>
                  <a:lnTo>
                    <a:pt x="196394" y="3981531"/>
                  </a:lnTo>
                  <a:lnTo>
                    <a:pt x="196342" y="3990263"/>
                  </a:lnTo>
                  <a:lnTo>
                    <a:pt x="196286" y="3998994"/>
                  </a:lnTo>
                  <a:lnTo>
                    <a:pt x="196228" y="4007725"/>
                  </a:lnTo>
                  <a:lnTo>
                    <a:pt x="196168" y="4016457"/>
                  </a:lnTo>
                  <a:lnTo>
                    <a:pt x="196107" y="4025188"/>
                  </a:lnTo>
                  <a:lnTo>
                    <a:pt x="196046" y="4033920"/>
                  </a:lnTo>
                  <a:lnTo>
                    <a:pt x="195986" y="4042651"/>
                  </a:lnTo>
                  <a:lnTo>
                    <a:pt x="195929" y="4051383"/>
                  </a:lnTo>
                  <a:lnTo>
                    <a:pt x="195876" y="4060114"/>
                  </a:lnTo>
                  <a:lnTo>
                    <a:pt x="195828" y="4068845"/>
                  </a:lnTo>
                  <a:lnTo>
                    <a:pt x="195787" y="4077577"/>
                  </a:lnTo>
                  <a:lnTo>
                    <a:pt x="195754" y="4086308"/>
                  </a:lnTo>
                  <a:lnTo>
                    <a:pt x="195729" y="4095040"/>
                  </a:lnTo>
                  <a:lnTo>
                    <a:pt x="195711" y="4103771"/>
                  </a:lnTo>
                  <a:lnTo>
                    <a:pt x="195701" y="4112503"/>
                  </a:lnTo>
                  <a:lnTo>
                    <a:pt x="195699" y="4121234"/>
                  </a:lnTo>
                  <a:lnTo>
                    <a:pt x="195703" y="4129966"/>
                  </a:lnTo>
                  <a:lnTo>
                    <a:pt x="195712" y="4138697"/>
                  </a:lnTo>
                  <a:lnTo>
                    <a:pt x="195725" y="4147428"/>
                  </a:lnTo>
                  <a:lnTo>
                    <a:pt x="195741" y="4156160"/>
                  </a:lnTo>
                  <a:lnTo>
                    <a:pt x="195759" y="4164891"/>
                  </a:lnTo>
                  <a:lnTo>
                    <a:pt x="195777" y="4173623"/>
                  </a:lnTo>
                  <a:lnTo>
                    <a:pt x="195793" y="4182354"/>
                  </a:lnTo>
                  <a:lnTo>
                    <a:pt x="195807" y="4191086"/>
                  </a:lnTo>
                  <a:lnTo>
                    <a:pt x="195817" y="4199817"/>
                  </a:lnTo>
                  <a:lnTo>
                    <a:pt x="195821" y="4208548"/>
                  </a:lnTo>
                  <a:lnTo>
                    <a:pt x="195820" y="4217280"/>
                  </a:lnTo>
                  <a:lnTo>
                    <a:pt x="195814" y="4226011"/>
                  </a:lnTo>
                  <a:lnTo>
                    <a:pt x="195801" y="4234743"/>
                  </a:lnTo>
                  <a:lnTo>
                    <a:pt x="195783" y="4243474"/>
                  </a:lnTo>
                  <a:lnTo>
                    <a:pt x="195759" y="4252206"/>
                  </a:lnTo>
                  <a:lnTo>
                    <a:pt x="195731" y="4260937"/>
                  </a:lnTo>
                  <a:lnTo>
                    <a:pt x="195700" y="4269668"/>
                  </a:lnTo>
                  <a:lnTo>
                    <a:pt x="195668" y="4278400"/>
                  </a:lnTo>
                  <a:lnTo>
                    <a:pt x="195634" y="4287131"/>
                  </a:lnTo>
                  <a:lnTo>
                    <a:pt x="195600" y="4295863"/>
                  </a:lnTo>
                  <a:lnTo>
                    <a:pt x="195566" y="4304594"/>
                  </a:lnTo>
                  <a:lnTo>
                    <a:pt x="195534" y="4313326"/>
                  </a:lnTo>
                  <a:lnTo>
                    <a:pt x="195503" y="4322057"/>
                  </a:lnTo>
                  <a:lnTo>
                    <a:pt x="195473" y="4330788"/>
                  </a:lnTo>
                  <a:lnTo>
                    <a:pt x="195445" y="4339520"/>
                  </a:lnTo>
                  <a:lnTo>
                    <a:pt x="195418" y="4348251"/>
                  </a:lnTo>
                  <a:lnTo>
                    <a:pt x="195393" y="4356983"/>
                  </a:lnTo>
                  <a:lnTo>
                    <a:pt x="195370" y="4365714"/>
                  </a:lnTo>
                  <a:lnTo>
                    <a:pt x="195348" y="4374446"/>
                  </a:lnTo>
                  <a:lnTo>
                    <a:pt x="195328" y="4383177"/>
                  </a:lnTo>
                  <a:lnTo>
                    <a:pt x="195310" y="4391908"/>
                  </a:lnTo>
                  <a:lnTo>
                    <a:pt x="195294" y="4400640"/>
                  </a:lnTo>
                  <a:lnTo>
                    <a:pt x="195280" y="4409371"/>
                  </a:lnTo>
                  <a:lnTo>
                    <a:pt x="195267" y="4418103"/>
                  </a:lnTo>
                  <a:lnTo>
                    <a:pt x="195256" y="4426834"/>
                  </a:lnTo>
                  <a:lnTo>
                    <a:pt x="195246" y="4435566"/>
                  </a:lnTo>
                  <a:lnTo>
                    <a:pt x="195237" y="4444297"/>
                  </a:lnTo>
                  <a:lnTo>
                    <a:pt x="195228" y="4453028"/>
                  </a:lnTo>
                  <a:lnTo>
                    <a:pt x="195219" y="4461760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0" name="pg30">
              <a:extLst>
                <a:ext uri="{FF2B5EF4-FFF2-40B4-BE49-F238E27FC236}">
                  <a16:creationId xmlns:a16="http://schemas.microsoft.com/office/drawing/2014/main" id="{35E776E6-9AB3-DF83-1F5D-3F82F2711CAC}"/>
                </a:ext>
              </a:extLst>
            </p:cNvPr>
            <p:cNvSpPr/>
            <p:nvPr/>
          </p:nvSpPr>
          <p:spPr>
            <a:xfrm>
              <a:off x="4458314" y="2465317"/>
              <a:ext cx="363567" cy="5019086"/>
            </a:xfrm>
            <a:custGeom>
              <a:avLst/>
              <a:gdLst/>
              <a:ahLst/>
              <a:cxnLst/>
              <a:rect l="0" t="0" r="0" b="0"/>
              <a:pathLst>
                <a:path w="363567" h="5019086">
                  <a:moveTo>
                    <a:pt x="181561" y="5019086"/>
                  </a:moveTo>
                  <a:lnTo>
                    <a:pt x="181549" y="5009264"/>
                  </a:lnTo>
                  <a:lnTo>
                    <a:pt x="181540" y="4999442"/>
                  </a:lnTo>
                  <a:lnTo>
                    <a:pt x="181532" y="4989620"/>
                  </a:lnTo>
                  <a:lnTo>
                    <a:pt x="181527" y="4979798"/>
                  </a:lnTo>
                  <a:lnTo>
                    <a:pt x="181524" y="4969976"/>
                  </a:lnTo>
                  <a:lnTo>
                    <a:pt x="181523" y="4960154"/>
                  </a:lnTo>
                  <a:lnTo>
                    <a:pt x="181522" y="4950332"/>
                  </a:lnTo>
                  <a:lnTo>
                    <a:pt x="181521" y="4940509"/>
                  </a:lnTo>
                  <a:lnTo>
                    <a:pt x="181520" y="4930687"/>
                  </a:lnTo>
                  <a:lnTo>
                    <a:pt x="181517" y="4920865"/>
                  </a:lnTo>
                  <a:lnTo>
                    <a:pt x="181514" y="4911043"/>
                  </a:lnTo>
                  <a:lnTo>
                    <a:pt x="181509" y="4901221"/>
                  </a:lnTo>
                  <a:lnTo>
                    <a:pt x="181502" y="4891399"/>
                  </a:lnTo>
                  <a:lnTo>
                    <a:pt x="181494" y="4881577"/>
                  </a:lnTo>
                  <a:lnTo>
                    <a:pt x="181485" y="4871755"/>
                  </a:lnTo>
                  <a:lnTo>
                    <a:pt x="181476" y="4861933"/>
                  </a:lnTo>
                  <a:lnTo>
                    <a:pt x="181467" y="4852111"/>
                  </a:lnTo>
                  <a:lnTo>
                    <a:pt x="181458" y="4842289"/>
                  </a:lnTo>
                  <a:lnTo>
                    <a:pt x="181450" y="4832467"/>
                  </a:lnTo>
                  <a:lnTo>
                    <a:pt x="181444" y="4822644"/>
                  </a:lnTo>
                  <a:lnTo>
                    <a:pt x="181438" y="4812822"/>
                  </a:lnTo>
                  <a:lnTo>
                    <a:pt x="181433" y="4803000"/>
                  </a:lnTo>
                  <a:lnTo>
                    <a:pt x="181428" y="4793178"/>
                  </a:lnTo>
                  <a:lnTo>
                    <a:pt x="181424" y="4783356"/>
                  </a:lnTo>
                  <a:lnTo>
                    <a:pt x="181420" y="4773534"/>
                  </a:lnTo>
                  <a:lnTo>
                    <a:pt x="181415" y="4763712"/>
                  </a:lnTo>
                  <a:lnTo>
                    <a:pt x="181410" y="4753890"/>
                  </a:lnTo>
                  <a:lnTo>
                    <a:pt x="181404" y="4744068"/>
                  </a:lnTo>
                  <a:lnTo>
                    <a:pt x="181397" y="4734246"/>
                  </a:lnTo>
                  <a:lnTo>
                    <a:pt x="181388" y="4724424"/>
                  </a:lnTo>
                  <a:lnTo>
                    <a:pt x="181378" y="4714601"/>
                  </a:lnTo>
                  <a:lnTo>
                    <a:pt x="181367" y="4704779"/>
                  </a:lnTo>
                  <a:lnTo>
                    <a:pt x="181354" y="4694957"/>
                  </a:lnTo>
                  <a:lnTo>
                    <a:pt x="181338" y="4685135"/>
                  </a:lnTo>
                  <a:lnTo>
                    <a:pt x="181320" y="4675313"/>
                  </a:lnTo>
                  <a:lnTo>
                    <a:pt x="181298" y="4665491"/>
                  </a:lnTo>
                  <a:lnTo>
                    <a:pt x="181273" y="4655669"/>
                  </a:lnTo>
                  <a:lnTo>
                    <a:pt x="181244" y="4645847"/>
                  </a:lnTo>
                  <a:lnTo>
                    <a:pt x="181211" y="4636025"/>
                  </a:lnTo>
                  <a:lnTo>
                    <a:pt x="181174" y="4626203"/>
                  </a:lnTo>
                  <a:lnTo>
                    <a:pt x="181132" y="4616381"/>
                  </a:lnTo>
                  <a:lnTo>
                    <a:pt x="181086" y="4606559"/>
                  </a:lnTo>
                  <a:lnTo>
                    <a:pt x="181037" y="4596736"/>
                  </a:lnTo>
                  <a:lnTo>
                    <a:pt x="180984" y="4586914"/>
                  </a:lnTo>
                  <a:lnTo>
                    <a:pt x="180928" y="4577092"/>
                  </a:lnTo>
                  <a:lnTo>
                    <a:pt x="180871" y="4567270"/>
                  </a:lnTo>
                  <a:lnTo>
                    <a:pt x="180812" y="4557448"/>
                  </a:lnTo>
                  <a:lnTo>
                    <a:pt x="180752" y="4547626"/>
                  </a:lnTo>
                  <a:lnTo>
                    <a:pt x="180692" y="4537804"/>
                  </a:lnTo>
                  <a:lnTo>
                    <a:pt x="180632" y="4527982"/>
                  </a:lnTo>
                  <a:lnTo>
                    <a:pt x="180574" y="4518160"/>
                  </a:lnTo>
                  <a:lnTo>
                    <a:pt x="180516" y="4508338"/>
                  </a:lnTo>
                  <a:lnTo>
                    <a:pt x="180460" y="4498516"/>
                  </a:lnTo>
                  <a:lnTo>
                    <a:pt x="180408" y="4488693"/>
                  </a:lnTo>
                  <a:lnTo>
                    <a:pt x="180359" y="4478871"/>
                  </a:lnTo>
                  <a:lnTo>
                    <a:pt x="180315" y="4469049"/>
                  </a:lnTo>
                  <a:lnTo>
                    <a:pt x="180276" y="4459227"/>
                  </a:lnTo>
                  <a:lnTo>
                    <a:pt x="180244" y="4449405"/>
                  </a:lnTo>
                  <a:lnTo>
                    <a:pt x="180220" y="4439583"/>
                  </a:lnTo>
                  <a:lnTo>
                    <a:pt x="180203" y="4429761"/>
                  </a:lnTo>
                  <a:lnTo>
                    <a:pt x="180195" y="4419939"/>
                  </a:lnTo>
                  <a:lnTo>
                    <a:pt x="180195" y="4410117"/>
                  </a:lnTo>
                  <a:lnTo>
                    <a:pt x="180204" y="4400295"/>
                  </a:lnTo>
                  <a:lnTo>
                    <a:pt x="180220" y="4390473"/>
                  </a:lnTo>
                  <a:lnTo>
                    <a:pt x="180243" y="4380650"/>
                  </a:lnTo>
                  <a:lnTo>
                    <a:pt x="180270" y="4370828"/>
                  </a:lnTo>
                  <a:lnTo>
                    <a:pt x="180300" y="4361006"/>
                  </a:lnTo>
                  <a:lnTo>
                    <a:pt x="180330" y="4351184"/>
                  </a:lnTo>
                  <a:lnTo>
                    <a:pt x="180359" y="4341362"/>
                  </a:lnTo>
                  <a:lnTo>
                    <a:pt x="180384" y="4331540"/>
                  </a:lnTo>
                  <a:lnTo>
                    <a:pt x="180405" y="4321718"/>
                  </a:lnTo>
                  <a:lnTo>
                    <a:pt x="180418" y="4311896"/>
                  </a:lnTo>
                  <a:lnTo>
                    <a:pt x="180424" y="4302074"/>
                  </a:lnTo>
                  <a:lnTo>
                    <a:pt x="180422" y="4292252"/>
                  </a:lnTo>
                  <a:lnTo>
                    <a:pt x="180410" y="4282430"/>
                  </a:lnTo>
                  <a:lnTo>
                    <a:pt x="180390" y="4272608"/>
                  </a:lnTo>
                  <a:lnTo>
                    <a:pt x="180363" y="4262785"/>
                  </a:lnTo>
                  <a:lnTo>
                    <a:pt x="180330" y="4252963"/>
                  </a:lnTo>
                  <a:lnTo>
                    <a:pt x="180292" y="4243141"/>
                  </a:lnTo>
                  <a:lnTo>
                    <a:pt x="180249" y="4233319"/>
                  </a:lnTo>
                  <a:lnTo>
                    <a:pt x="180205" y="4223497"/>
                  </a:lnTo>
                  <a:lnTo>
                    <a:pt x="180158" y="4213675"/>
                  </a:lnTo>
                  <a:lnTo>
                    <a:pt x="180112" y="4203853"/>
                  </a:lnTo>
                  <a:lnTo>
                    <a:pt x="180064" y="4194031"/>
                  </a:lnTo>
                  <a:lnTo>
                    <a:pt x="180017" y="4184209"/>
                  </a:lnTo>
                  <a:lnTo>
                    <a:pt x="179970" y="4174387"/>
                  </a:lnTo>
                  <a:lnTo>
                    <a:pt x="179923" y="4164565"/>
                  </a:lnTo>
                  <a:lnTo>
                    <a:pt x="179875" y="4154742"/>
                  </a:lnTo>
                  <a:lnTo>
                    <a:pt x="179827" y="4144920"/>
                  </a:lnTo>
                  <a:lnTo>
                    <a:pt x="179779" y="4135098"/>
                  </a:lnTo>
                  <a:lnTo>
                    <a:pt x="179732" y="4125276"/>
                  </a:lnTo>
                  <a:lnTo>
                    <a:pt x="179686" y="4115454"/>
                  </a:lnTo>
                  <a:lnTo>
                    <a:pt x="179644" y="4105632"/>
                  </a:lnTo>
                  <a:lnTo>
                    <a:pt x="179607" y="4095810"/>
                  </a:lnTo>
                  <a:lnTo>
                    <a:pt x="179577" y="4085988"/>
                  </a:lnTo>
                  <a:lnTo>
                    <a:pt x="179556" y="4076166"/>
                  </a:lnTo>
                  <a:lnTo>
                    <a:pt x="179545" y="4066344"/>
                  </a:lnTo>
                  <a:lnTo>
                    <a:pt x="179545" y="4056522"/>
                  </a:lnTo>
                  <a:lnTo>
                    <a:pt x="179555" y="4046700"/>
                  </a:lnTo>
                  <a:lnTo>
                    <a:pt x="179575" y="4036877"/>
                  </a:lnTo>
                  <a:lnTo>
                    <a:pt x="179603" y="4027055"/>
                  </a:lnTo>
                  <a:lnTo>
                    <a:pt x="179637" y="4017233"/>
                  </a:lnTo>
                  <a:lnTo>
                    <a:pt x="179675" y="4007411"/>
                  </a:lnTo>
                  <a:lnTo>
                    <a:pt x="179713" y="3997589"/>
                  </a:lnTo>
                  <a:lnTo>
                    <a:pt x="179749" y="3987767"/>
                  </a:lnTo>
                  <a:lnTo>
                    <a:pt x="179780" y="3977945"/>
                  </a:lnTo>
                  <a:lnTo>
                    <a:pt x="179804" y="3968123"/>
                  </a:lnTo>
                  <a:lnTo>
                    <a:pt x="179820" y="3958301"/>
                  </a:lnTo>
                  <a:lnTo>
                    <a:pt x="179828" y="3948479"/>
                  </a:lnTo>
                  <a:lnTo>
                    <a:pt x="179828" y="3938657"/>
                  </a:lnTo>
                  <a:lnTo>
                    <a:pt x="179822" y="3928834"/>
                  </a:lnTo>
                  <a:lnTo>
                    <a:pt x="179812" y="3919012"/>
                  </a:lnTo>
                  <a:lnTo>
                    <a:pt x="179800" y="3909190"/>
                  </a:lnTo>
                  <a:lnTo>
                    <a:pt x="179789" y="3899368"/>
                  </a:lnTo>
                  <a:lnTo>
                    <a:pt x="179780" y="3889546"/>
                  </a:lnTo>
                  <a:lnTo>
                    <a:pt x="179776" y="3879724"/>
                  </a:lnTo>
                  <a:lnTo>
                    <a:pt x="179776" y="3869902"/>
                  </a:lnTo>
                  <a:lnTo>
                    <a:pt x="179782" y="3860080"/>
                  </a:lnTo>
                  <a:lnTo>
                    <a:pt x="179791" y="3850258"/>
                  </a:lnTo>
                  <a:lnTo>
                    <a:pt x="179804" y="3840436"/>
                  </a:lnTo>
                  <a:lnTo>
                    <a:pt x="179817" y="3830614"/>
                  </a:lnTo>
                  <a:lnTo>
                    <a:pt x="179829" y="3820792"/>
                  </a:lnTo>
                  <a:lnTo>
                    <a:pt x="179837" y="3810969"/>
                  </a:lnTo>
                  <a:lnTo>
                    <a:pt x="179840" y="3801147"/>
                  </a:lnTo>
                  <a:lnTo>
                    <a:pt x="179833" y="3791325"/>
                  </a:lnTo>
                  <a:lnTo>
                    <a:pt x="179817" y="3781503"/>
                  </a:lnTo>
                  <a:lnTo>
                    <a:pt x="179790" y="3771681"/>
                  </a:lnTo>
                  <a:lnTo>
                    <a:pt x="179752" y="3761859"/>
                  </a:lnTo>
                  <a:lnTo>
                    <a:pt x="179703" y="3752037"/>
                  </a:lnTo>
                  <a:lnTo>
                    <a:pt x="179644" y="3742215"/>
                  </a:lnTo>
                  <a:lnTo>
                    <a:pt x="179577" y="3732393"/>
                  </a:lnTo>
                  <a:lnTo>
                    <a:pt x="179502" y="3722571"/>
                  </a:lnTo>
                  <a:lnTo>
                    <a:pt x="179420" y="3712749"/>
                  </a:lnTo>
                  <a:lnTo>
                    <a:pt x="179335" y="3702926"/>
                  </a:lnTo>
                  <a:lnTo>
                    <a:pt x="179247" y="3693104"/>
                  </a:lnTo>
                  <a:lnTo>
                    <a:pt x="179157" y="3683282"/>
                  </a:lnTo>
                  <a:lnTo>
                    <a:pt x="179068" y="3673460"/>
                  </a:lnTo>
                  <a:lnTo>
                    <a:pt x="178980" y="3663638"/>
                  </a:lnTo>
                  <a:lnTo>
                    <a:pt x="178892" y="3653816"/>
                  </a:lnTo>
                  <a:lnTo>
                    <a:pt x="178806" y="3643994"/>
                  </a:lnTo>
                  <a:lnTo>
                    <a:pt x="178719" y="3634172"/>
                  </a:lnTo>
                  <a:lnTo>
                    <a:pt x="178631" y="3624350"/>
                  </a:lnTo>
                  <a:lnTo>
                    <a:pt x="178540" y="3614528"/>
                  </a:lnTo>
                  <a:lnTo>
                    <a:pt x="178443" y="3604706"/>
                  </a:lnTo>
                  <a:lnTo>
                    <a:pt x="178337" y="3594883"/>
                  </a:lnTo>
                  <a:lnTo>
                    <a:pt x="178219" y="3585061"/>
                  </a:lnTo>
                  <a:lnTo>
                    <a:pt x="178087" y="3575239"/>
                  </a:lnTo>
                  <a:lnTo>
                    <a:pt x="177938" y="3565417"/>
                  </a:lnTo>
                  <a:lnTo>
                    <a:pt x="177770" y="3555595"/>
                  </a:lnTo>
                  <a:lnTo>
                    <a:pt x="177582" y="3545773"/>
                  </a:lnTo>
                  <a:lnTo>
                    <a:pt x="177374" y="3535951"/>
                  </a:lnTo>
                  <a:lnTo>
                    <a:pt x="177147" y="3526129"/>
                  </a:lnTo>
                  <a:lnTo>
                    <a:pt x="176903" y="3516307"/>
                  </a:lnTo>
                  <a:lnTo>
                    <a:pt x="176643" y="3506485"/>
                  </a:lnTo>
                  <a:lnTo>
                    <a:pt x="176373" y="3496663"/>
                  </a:lnTo>
                  <a:lnTo>
                    <a:pt x="176097" y="3486841"/>
                  </a:lnTo>
                  <a:lnTo>
                    <a:pt x="175820" y="3477018"/>
                  </a:lnTo>
                  <a:lnTo>
                    <a:pt x="175548" y="3467196"/>
                  </a:lnTo>
                  <a:lnTo>
                    <a:pt x="175282" y="3457374"/>
                  </a:lnTo>
                  <a:lnTo>
                    <a:pt x="175027" y="3447552"/>
                  </a:lnTo>
                  <a:lnTo>
                    <a:pt x="174783" y="3437730"/>
                  </a:lnTo>
                  <a:lnTo>
                    <a:pt x="174550" y="3427908"/>
                  </a:lnTo>
                  <a:lnTo>
                    <a:pt x="174327" y="3418086"/>
                  </a:lnTo>
                  <a:lnTo>
                    <a:pt x="174109" y="3408264"/>
                  </a:lnTo>
                  <a:lnTo>
                    <a:pt x="173892" y="3398442"/>
                  </a:lnTo>
                  <a:lnTo>
                    <a:pt x="173671" y="3388620"/>
                  </a:lnTo>
                  <a:lnTo>
                    <a:pt x="173440" y="3378798"/>
                  </a:lnTo>
                  <a:lnTo>
                    <a:pt x="173195" y="3368975"/>
                  </a:lnTo>
                  <a:lnTo>
                    <a:pt x="172932" y="3359153"/>
                  </a:lnTo>
                  <a:lnTo>
                    <a:pt x="172651" y="3349331"/>
                  </a:lnTo>
                  <a:lnTo>
                    <a:pt x="172349" y="3339509"/>
                  </a:lnTo>
                  <a:lnTo>
                    <a:pt x="172029" y="3329687"/>
                  </a:lnTo>
                  <a:lnTo>
                    <a:pt x="171691" y="3319865"/>
                  </a:lnTo>
                  <a:lnTo>
                    <a:pt x="171338" y="3310043"/>
                  </a:lnTo>
                  <a:lnTo>
                    <a:pt x="170971" y="3300221"/>
                  </a:lnTo>
                  <a:lnTo>
                    <a:pt x="170594" y="3290399"/>
                  </a:lnTo>
                  <a:lnTo>
                    <a:pt x="170208" y="3280577"/>
                  </a:lnTo>
                  <a:lnTo>
                    <a:pt x="169813" y="3270755"/>
                  </a:lnTo>
                  <a:lnTo>
                    <a:pt x="169408" y="3260933"/>
                  </a:lnTo>
                  <a:lnTo>
                    <a:pt x="168990" y="3251110"/>
                  </a:lnTo>
                  <a:lnTo>
                    <a:pt x="168556" y="3241288"/>
                  </a:lnTo>
                  <a:lnTo>
                    <a:pt x="168102" y="3231466"/>
                  </a:lnTo>
                  <a:lnTo>
                    <a:pt x="167622" y="3221644"/>
                  </a:lnTo>
                  <a:lnTo>
                    <a:pt x="167112" y="3211822"/>
                  </a:lnTo>
                  <a:lnTo>
                    <a:pt x="166564" y="3202000"/>
                  </a:lnTo>
                  <a:lnTo>
                    <a:pt x="165969" y="3192178"/>
                  </a:lnTo>
                  <a:lnTo>
                    <a:pt x="165324" y="3182356"/>
                  </a:lnTo>
                  <a:lnTo>
                    <a:pt x="164625" y="3172534"/>
                  </a:lnTo>
                  <a:lnTo>
                    <a:pt x="163868" y="3162712"/>
                  </a:lnTo>
                  <a:lnTo>
                    <a:pt x="163050" y="3152890"/>
                  </a:lnTo>
                  <a:lnTo>
                    <a:pt x="162170" y="3143067"/>
                  </a:lnTo>
                  <a:lnTo>
                    <a:pt x="161230" y="3133245"/>
                  </a:lnTo>
                  <a:lnTo>
                    <a:pt x="160233" y="3123423"/>
                  </a:lnTo>
                  <a:lnTo>
                    <a:pt x="159185" y="3113601"/>
                  </a:lnTo>
                  <a:lnTo>
                    <a:pt x="158094" y="3103779"/>
                  </a:lnTo>
                  <a:lnTo>
                    <a:pt x="156967" y="3093957"/>
                  </a:lnTo>
                  <a:lnTo>
                    <a:pt x="155819" y="3084135"/>
                  </a:lnTo>
                  <a:lnTo>
                    <a:pt x="154661" y="3074313"/>
                  </a:lnTo>
                  <a:lnTo>
                    <a:pt x="153501" y="3064491"/>
                  </a:lnTo>
                  <a:lnTo>
                    <a:pt x="152344" y="3054669"/>
                  </a:lnTo>
                  <a:lnTo>
                    <a:pt x="151194" y="3044847"/>
                  </a:lnTo>
                  <a:lnTo>
                    <a:pt x="150051" y="3035025"/>
                  </a:lnTo>
                  <a:lnTo>
                    <a:pt x="148913" y="3025202"/>
                  </a:lnTo>
                  <a:lnTo>
                    <a:pt x="147774" y="3015380"/>
                  </a:lnTo>
                  <a:lnTo>
                    <a:pt x="146626" y="3005558"/>
                  </a:lnTo>
                  <a:lnTo>
                    <a:pt x="145459" y="2995736"/>
                  </a:lnTo>
                  <a:lnTo>
                    <a:pt x="144265" y="2985914"/>
                  </a:lnTo>
                  <a:lnTo>
                    <a:pt x="143038" y="2976092"/>
                  </a:lnTo>
                  <a:lnTo>
                    <a:pt x="141775" y="2966270"/>
                  </a:lnTo>
                  <a:lnTo>
                    <a:pt x="140472" y="2956448"/>
                  </a:lnTo>
                  <a:lnTo>
                    <a:pt x="139130" y="2946626"/>
                  </a:lnTo>
                  <a:lnTo>
                    <a:pt x="137750" y="2936804"/>
                  </a:lnTo>
                  <a:lnTo>
                    <a:pt x="136335" y="2926982"/>
                  </a:lnTo>
                  <a:lnTo>
                    <a:pt x="134888" y="2917159"/>
                  </a:lnTo>
                  <a:lnTo>
                    <a:pt x="133410" y="2907337"/>
                  </a:lnTo>
                  <a:lnTo>
                    <a:pt x="131901" y="2897515"/>
                  </a:lnTo>
                  <a:lnTo>
                    <a:pt x="130361" y="2887693"/>
                  </a:lnTo>
                  <a:lnTo>
                    <a:pt x="128788" y="2877871"/>
                  </a:lnTo>
                  <a:lnTo>
                    <a:pt x="127178" y="2868049"/>
                  </a:lnTo>
                  <a:lnTo>
                    <a:pt x="125526" y="2858227"/>
                  </a:lnTo>
                  <a:lnTo>
                    <a:pt x="123828" y="2848405"/>
                  </a:lnTo>
                  <a:lnTo>
                    <a:pt x="122079" y="2838583"/>
                  </a:lnTo>
                  <a:lnTo>
                    <a:pt x="120278" y="2828761"/>
                  </a:lnTo>
                  <a:lnTo>
                    <a:pt x="118426" y="2818939"/>
                  </a:lnTo>
                  <a:lnTo>
                    <a:pt x="116524" y="2809117"/>
                  </a:lnTo>
                  <a:lnTo>
                    <a:pt x="114576" y="2799294"/>
                  </a:lnTo>
                  <a:lnTo>
                    <a:pt x="112593" y="2789472"/>
                  </a:lnTo>
                  <a:lnTo>
                    <a:pt x="110587" y="2779650"/>
                  </a:lnTo>
                  <a:lnTo>
                    <a:pt x="108565" y="2769828"/>
                  </a:lnTo>
                  <a:lnTo>
                    <a:pt x="106536" y="2760006"/>
                  </a:lnTo>
                  <a:lnTo>
                    <a:pt x="104505" y="2750184"/>
                  </a:lnTo>
                  <a:lnTo>
                    <a:pt x="102475" y="2740362"/>
                  </a:lnTo>
                  <a:lnTo>
                    <a:pt x="100444" y="2730540"/>
                  </a:lnTo>
                  <a:lnTo>
                    <a:pt x="98410" y="2720718"/>
                  </a:lnTo>
                  <a:lnTo>
                    <a:pt x="96364" y="2710896"/>
                  </a:lnTo>
                  <a:lnTo>
                    <a:pt x="94294" y="2701074"/>
                  </a:lnTo>
                  <a:lnTo>
                    <a:pt x="92190" y="2691251"/>
                  </a:lnTo>
                  <a:lnTo>
                    <a:pt x="90042" y="2681429"/>
                  </a:lnTo>
                  <a:lnTo>
                    <a:pt x="87842" y="2671607"/>
                  </a:lnTo>
                  <a:lnTo>
                    <a:pt x="85588" y="2661785"/>
                  </a:lnTo>
                  <a:lnTo>
                    <a:pt x="83277" y="2651963"/>
                  </a:lnTo>
                  <a:lnTo>
                    <a:pt x="80914" y="2642141"/>
                  </a:lnTo>
                  <a:lnTo>
                    <a:pt x="78506" y="2632319"/>
                  </a:lnTo>
                  <a:lnTo>
                    <a:pt x="76063" y="2622497"/>
                  </a:lnTo>
                  <a:lnTo>
                    <a:pt x="73598" y="2612675"/>
                  </a:lnTo>
                  <a:lnTo>
                    <a:pt x="71125" y="2602853"/>
                  </a:lnTo>
                  <a:lnTo>
                    <a:pt x="68657" y="2593031"/>
                  </a:lnTo>
                  <a:lnTo>
                    <a:pt x="66204" y="2583208"/>
                  </a:lnTo>
                  <a:lnTo>
                    <a:pt x="63770" y="2573386"/>
                  </a:lnTo>
                  <a:lnTo>
                    <a:pt x="61355" y="2563564"/>
                  </a:lnTo>
                  <a:lnTo>
                    <a:pt x="58957" y="2553742"/>
                  </a:lnTo>
                  <a:lnTo>
                    <a:pt x="56567" y="2543920"/>
                  </a:lnTo>
                  <a:lnTo>
                    <a:pt x="54177" y="2534098"/>
                  </a:lnTo>
                  <a:lnTo>
                    <a:pt x="51777" y="2524276"/>
                  </a:lnTo>
                  <a:lnTo>
                    <a:pt x="49359" y="2514454"/>
                  </a:lnTo>
                  <a:lnTo>
                    <a:pt x="46913" y="2504632"/>
                  </a:lnTo>
                  <a:lnTo>
                    <a:pt x="44439" y="2494810"/>
                  </a:lnTo>
                  <a:lnTo>
                    <a:pt x="41943" y="2484988"/>
                  </a:lnTo>
                  <a:lnTo>
                    <a:pt x="39437" y="2475166"/>
                  </a:lnTo>
                  <a:lnTo>
                    <a:pt x="36934" y="2465343"/>
                  </a:lnTo>
                  <a:lnTo>
                    <a:pt x="34455" y="2455521"/>
                  </a:lnTo>
                  <a:lnTo>
                    <a:pt x="32017" y="2445699"/>
                  </a:lnTo>
                  <a:lnTo>
                    <a:pt x="29642" y="2435877"/>
                  </a:lnTo>
                  <a:lnTo>
                    <a:pt x="27347" y="2426055"/>
                  </a:lnTo>
                  <a:lnTo>
                    <a:pt x="25146" y="2416233"/>
                  </a:lnTo>
                  <a:lnTo>
                    <a:pt x="23054" y="2406411"/>
                  </a:lnTo>
                  <a:lnTo>
                    <a:pt x="21076" y="2396589"/>
                  </a:lnTo>
                  <a:lnTo>
                    <a:pt x="19199" y="2386767"/>
                  </a:lnTo>
                  <a:lnTo>
                    <a:pt x="17415" y="2376945"/>
                  </a:lnTo>
                  <a:lnTo>
                    <a:pt x="15712" y="2367123"/>
                  </a:lnTo>
                  <a:lnTo>
                    <a:pt x="14078" y="2357300"/>
                  </a:lnTo>
                  <a:lnTo>
                    <a:pt x="12504" y="2347478"/>
                  </a:lnTo>
                  <a:lnTo>
                    <a:pt x="10983" y="2337656"/>
                  </a:lnTo>
                  <a:lnTo>
                    <a:pt x="9511" y="2327834"/>
                  </a:lnTo>
                  <a:lnTo>
                    <a:pt x="8091" y="2318012"/>
                  </a:lnTo>
                  <a:lnTo>
                    <a:pt x="6733" y="2308190"/>
                  </a:lnTo>
                  <a:lnTo>
                    <a:pt x="5459" y="2298368"/>
                  </a:lnTo>
                  <a:lnTo>
                    <a:pt x="4280" y="2288546"/>
                  </a:lnTo>
                  <a:lnTo>
                    <a:pt x="3216" y="2278724"/>
                  </a:lnTo>
                  <a:lnTo>
                    <a:pt x="2285" y="2268902"/>
                  </a:lnTo>
                  <a:lnTo>
                    <a:pt x="1501" y="2259080"/>
                  </a:lnTo>
                  <a:lnTo>
                    <a:pt x="877" y="2249258"/>
                  </a:lnTo>
                  <a:lnTo>
                    <a:pt x="419" y="2239435"/>
                  </a:lnTo>
                  <a:lnTo>
                    <a:pt x="128" y="2229613"/>
                  </a:lnTo>
                  <a:lnTo>
                    <a:pt x="0" y="2219791"/>
                  </a:lnTo>
                  <a:lnTo>
                    <a:pt x="25" y="2209969"/>
                  </a:lnTo>
                  <a:lnTo>
                    <a:pt x="199" y="2200147"/>
                  </a:lnTo>
                  <a:lnTo>
                    <a:pt x="485" y="2190325"/>
                  </a:lnTo>
                  <a:lnTo>
                    <a:pt x="863" y="2180503"/>
                  </a:lnTo>
                  <a:lnTo>
                    <a:pt x="1309" y="2170681"/>
                  </a:lnTo>
                  <a:lnTo>
                    <a:pt x="1801" y="2160859"/>
                  </a:lnTo>
                  <a:lnTo>
                    <a:pt x="2319" y="2151037"/>
                  </a:lnTo>
                  <a:lnTo>
                    <a:pt x="2841" y="2141215"/>
                  </a:lnTo>
                  <a:lnTo>
                    <a:pt x="3350" y="2131392"/>
                  </a:lnTo>
                  <a:lnTo>
                    <a:pt x="3829" y="2121570"/>
                  </a:lnTo>
                  <a:lnTo>
                    <a:pt x="4263" y="2111748"/>
                  </a:lnTo>
                  <a:lnTo>
                    <a:pt x="4631" y="2101926"/>
                  </a:lnTo>
                  <a:lnTo>
                    <a:pt x="4931" y="2092104"/>
                  </a:lnTo>
                  <a:lnTo>
                    <a:pt x="5158" y="2082282"/>
                  </a:lnTo>
                  <a:lnTo>
                    <a:pt x="5311" y="2072460"/>
                  </a:lnTo>
                  <a:lnTo>
                    <a:pt x="5393" y="2062638"/>
                  </a:lnTo>
                  <a:lnTo>
                    <a:pt x="5413" y="2052816"/>
                  </a:lnTo>
                  <a:lnTo>
                    <a:pt x="5384" y="2042994"/>
                  </a:lnTo>
                  <a:lnTo>
                    <a:pt x="5323" y="2033172"/>
                  </a:lnTo>
                  <a:lnTo>
                    <a:pt x="5256" y="2023350"/>
                  </a:lnTo>
                  <a:lnTo>
                    <a:pt x="5209" y="2013527"/>
                  </a:lnTo>
                  <a:lnTo>
                    <a:pt x="5225" y="2003705"/>
                  </a:lnTo>
                  <a:lnTo>
                    <a:pt x="5339" y="1993883"/>
                  </a:lnTo>
                  <a:lnTo>
                    <a:pt x="5584" y="1984061"/>
                  </a:lnTo>
                  <a:lnTo>
                    <a:pt x="5994" y="1974239"/>
                  </a:lnTo>
                  <a:lnTo>
                    <a:pt x="6598" y="1964417"/>
                  </a:lnTo>
                  <a:lnTo>
                    <a:pt x="7417" y="1954595"/>
                  </a:lnTo>
                  <a:lnTo>
                    <a:pt x="8467" y="1944773"/>
                  </a:lnTo>
                  <a:lnTo>
                    <a:pt x="9756" y="1934951"/>
                  </a:lnTo>
                  <a:lnTo>
                    <a:pt x="11282" y="1925129"/>
                  </a:lnTo>
                  <a:lnTo>
                    <a:pt x="13031" y="1915307"/>
                  </a:lnTo>
                  <a:lnTo>
                    <a:pt x="15001" y="1905484"/>
                  </a:lnTo>
                  <a:lnTo>
                    <a:pt x="17141" y="1895662"/>
                  </a:lnTo>
                  <a:lnTo>
                    <a:pt x="19409" y="1885840"/>
                  </a:lnTo>
                  <a:lnTo>
                    <a:pt x="21765" y="1876018"/>
                  </a:lnTo>
                  <a:lnTo>
                    <a:pt x="24170" y="1866196"/>
                  </a:lnTo>
                  <a:lnTo>
                    <a:pt x="26585" y="1856374"/>
                  </a:lnTo>
                  <a:lnTo>
                    <a:pt x="28976" y="1846552"/>
                  </a:lnTo>
                  <a:lnTo>
                    <a:pt x="31313" y="1836730"/>
                  </a:lnTo>
                  <a:lnTo>
                    <a:pt x="33575" y="1826908"/>
                  </a:lnTo>
                  <a:lnTo>
                    <a:pt x="35745" y="1817086"/>
                  </a:lnTo>
                  <a:lnTo>
                    <a:pt x="37810" y="1807264"/>
                  </a:lnTo>
                  <a:lnTo>
                    <a:pt x="39777" y="1797441"/>
                  </a:lnTo>
                  <a:lnTo>
                    <a:pt x="41661" y="1787619"/>
                  </a:lnTo>
                  <a:lnTo>
                    <a:pt x="43476" y="1777797"/>
                  </a:lnTo>
                  <a:lnTo>
                    <a:pt x="45243" y="1767975"/>
                  </a:lnTo>
                  <a:lnTo>
                    <a:pt x="46981" y="1758153"/>
                  </a:lnTo>
                  <a:lnTo>
                    <a:pt x="48712" y="1748331"/>
                  </a:lnTo>
                  <a:lnTo>
                    <a:pt x="50456" y="1738509"/>
                  </a:lnTo>
                  <a:lnTo>
                    <a:pt x="52229" y="1728687"/>
                  </a:lnTo>
                  <a:lnTo>
                    <a:pt x="54045" y="1718865"/>
                  </a:lnTo>
                  <a:lnTo>
                    <a:pt x="55919" y="1709043"/>
                  </a:lnTo>
                  <a:lnTo>
                    <a:pt x="57854" y="1699221"/>
                  </a:lnTo>
                  <a:lnTo>
                    <a:pt x="59849" y="1689399"/>
                  </a:lnTo>
                  <a:lnTo>
                    <a:pt x="61897" y="1679576"/>
                  </a:lnTo>
                  <a:lnTo>
                    <a:pt x="63994" y="1669754"/>
                  </a:lnTo>
                  <a:lnTo>
                    <a:pt x="66131" y="1659932"/>
                  </a:lnTo>
                  <a:lnTo>
                    <a:pt x="68298" y="1650110"/>
                  </a:lnTo>
                  <a:lnTo>
                    <a:pt x="70485" y="1640288"/>
                  </a:lnTo>
                  <a:lnTo>
                    <a:pt x="72684" y="1630466"/>
                  </a:lnTo>
                  <a:lnTo>
                    <a:pt x="74885" y="1620644"/>
                  </a:lnTo>
                  <a:lnTo>
                    <a:pt x="77082" y="1610822"/>
                  </a:lnTo>
                  <a:lnTo>
                    <a:pt x="79270" y="1601000"/>
                  </a:lnTo>
                  <a:lnTo>
                    <a:pt x="81447" y="1591178"/>
                  </a:lnTo>
                  <a:lnTo>
                    <a:pt x="83613" y="1581356"/>
                  </a:lnTo>
                  <a:lnTo>
                    <a:pt x="85770" y="1571533"/>
                  </a:lnTo>
                  <a:lnTo>
                    <a:pt x="87918" y="1561711"/>
                  </a:lnTo>
                  <a:lnTo>
                    <a:pt x="90062" y="1551889"/>
                  </a:lnTo>
                  <a:lnTo>
                    <a:pt x="92202" y="1542067"/>
                  </a:lnTo>
                  <a:lnTo>
                    <a:pt x="94341" y="1532245"/>
                  </a:lnTo>
                  <a:lnTo>
                    <a:pt x="96478" y="1522423"/>
                  </a:lnTo>
                  <a:lnTo>
                    <a:pt x="98613" y="1512601"/>
                  </a:lnTo>
                  <a:lnTo>
                    <a:pt x="100742" y="1502779"/>
                  </a:lnTo>
                  <a:lnTo>
                    <a:pt x="102859" y="1492957"/>
                  </a:lnTo>
                  <a:lnTo>
                    <a:pt x="104960" y="1483135"/>
                  </a:lnTo>
                  <a:lnTo>
                    <a:pt x="107037" y="1473313"/>
                  </a:lnTo>
                  <a:lnTo>
                    <a:pt x="109083" y="1463491"/>
                  </a:lnTo>
                  <a:lnTo>
                    <a:pt x="111092" y="1453668"/>
                  </a:lnTo>
                  <a:lnTo>
                    <a:pt x="113058" y="1443846"/>
                  </a:lnTo>
                  <a:lnTo>
                    <a:pt x="114978" y="1434024"/>
                  </a:lnTo>
                  <a:lnTo>
                    <a:pt x="116849" y="1424202"/>
                  </a:lnTo>
                  <a:lnTo>
                    <a:pt x="118670" y="1414380"/>
                  </a:lnTo>
                  <a:lnTo>
                    <a:pt x="120442" y="1404558"/>
                  </a:lnTo>
                  <a:lnTo>
                    <a:pt x="122175" y="1394736"/>
                  </a:lnTo>
                  <a:lnTo>
                    <a:pt x="123875" y="1384914"/>
                  </a:lnTo>
                  <a:lnTo>
                    <a:pt x="125551" y="1375092"/>
                  </a:lnTo>
                  <a:lnTo>
                    <a:pt x="127209" y="1365270"/>
                  </a:lnTo>
                  <a:lnTo>
                    <a:pt x="128858" y="1355448"/>
                  </a:lnTo>
                  <a:lnTo>
                    <a:pt x="130504" y="1345625"/>
                  </a:lnTo>
                  <a:lnTo>
                    <a:pt x="132151" y="1335803"/>
                  </a:lnTo>
                  <a:lnTo>
                    <a:pt x="133800" y="1325981"/>
                  </a:lnTo>
                  <a:lnTo>
                    <a:pt x="135454" y="1316159"/>
                  </a:lnTo>
                  <a:lnTo>
                    <a:pt x="137108" y="1306337"/>
                  </a:lnTo>
                  <a:lnTo>
                    <a:pt x="138757" y="1296515"/>
                  </a:lnTo>
                  <a:lnTo>
                    <a:pt x="140394" y="1286693"/>
                  </a:lnTo>
                  <a:lnTo>
                    <a:pt x="142014" y="1276871"/>
                  </a:lnTo>
                  <a:lnTo>
                    <a:pt x="143607" y="1267049"/>
                  </a:lnTo>
                  <a:lnTo>
                    <a:pt x="145169" y="1257227"/>
                  </a:lnTo>
                  <a:lnTo>
                    <a:pt x="146693" y="1247405"/>
                  </a:lnTo>
                  <a:lnTo>
                    <a:pt x="148175" y="1237583"/>
                  </a:lnTo>
                  <a:lnTo>
                    <a:pt x="149613" y="1227760"/>
                  </a:lnTo>
                  <a:lnTo>
                    <a:pt x="151004" y="1217938"/>
                  </a:lnTo>
                  <a:lnTo>
                    <a:pt x="152343" y="1208116"/>
                  </a:lnTo>
                  <a:lnTo>
                    <a:pt x="153636" y="1198294"/>
                  </a:lnTo>
                  <a:lnTo>
                    <a:pt x="154883" y="1188472"/>
                  </a:lnTo>
                  <a:lnTo>
                    <a:pt x="156082" y="1178650"/>
                  </a:lnTo>
                  <a:lnTo>
                    <a:pt x="157234" y="1168828"/>
                  </a:lnTo>
                  <a:lnTo>
                    <a:pt x="158335" y="1159006"/>
                  </a:lnTo>
                  <a:lnTo>
                    <a:pt x="159382" y="1149184"/>
                  </a:lnTo>
                  <a:lnTo>
                    <a:pt x="160371" y="1139362"/>
                  </a:lnTo>
                  <a:lnTo>
                    <a:pt x="161298" y="1129540"/>
                  </a:lnTo>
                  <a:lnTo>
                    <a:pt x="162162" y="1119717"/>
                  </a:lnTo>
                  <a:lnTo>
                    <a:pt x="162953" y="1109895"/>
                  </a:lnTo>
                  <a:lnTo>
                    <a:pt x="163679" y="1100073"/>
                  </a:lnTo>
                  <a:lnTo>
                    <a:pt x="164345" y="1090251"/>
                  </a:lnTo>
                  <a:lnTo>
                    <a:pt x="164956" y="1080429"/>
                  </a:lnTo>
                  <a:lnTo>
                    <a:pt x="165521" y="1070607"/>
                  </a:lnTo>
                  <a:lnTo>
                    <a:pt x="166048" y="1060785"/>
                  </a:lnTo>
                  <a:lnTo>
                    <a:pt x="166547" y="1050963"/>
                  </a:lnTo>
                  <a:lnTo>
                    <a:pt x="167028" y="1041141"/>
                  </a:lnTo>
                  <a:lnTo>
                    <a:pt x="167499" y="1031319"/>
                  </a:lnTo>
                  <a:lnTo>
                    <a:pt x="167969" y="1021497"/>
                  </a:lnTo>
                  <a:lnTo>
                    <a:pt x="168444" y="1011675"/>
                  </a:lnTo>
                  <a:lnTo>
                    <a:pt x="168927" y="1001852"/>
                  </a:lnTo>
                  <a:lnTo>
                    <a:pt x="169420" y="992030"/>
                  </a:lnTo>
                  <a:lnTo>
                    <a:pt x="169922" y="982208"/>
                  </a:lnTo>
                  <a:lnTo>
                    <a:pt x="170432" y="972386"/>
                  </a:lnTo>
                  <a:lnTo>
                    <a:pt x="170946" y="962564"/>
                  </a:lnTo>
                  <a:lnTo>
                    <a:pt x="171460" y="952742"/>
                  </a:lnTo>
                  <a:lnTo>
                    <a:pt x="171971" y="942920"/>
                  </a:lnTo>
                  <a:lnTo>
                    <a:pt x="172474" y="933098"/>
                  </a:lnTo>
                  <a:lnTo>
                    <a:pt x="172965" y="923276"/>
                  </a:lnTo>
                  <a:lnTo>
                    <a:pt x="173438" y="913454"/>
                  </a:lnTo>
                  <a:lnTo>
                    <a:pt x="173891" y="903632"/>
                  </a:lnTo>
                  <a:lnTo>
                    <a:pt x="174322" y="893809"/>
                  </a:lnTo>
                  <a:lnTo>
                    <a:pt x="174728" y="883987"/>
                  </a:lnTo>
                  <a:lnTo>
                    <a:pt x="175110" y="874165"/>
                  </a:lnTo>
                  <a:lnTo>
                    <a:pt x="175467" y="864343"/>
                  </a:lnTo>
                  <a:lnTo>
                    <a:pt x="175799" y="854521"/>
                  </a:lnTo>
                  <a:lnTo>
                    <a:pt x="176108" y="844699"/>
                  </a:lnTo>
                  <a:lnTo>
                    <a:pt x="176395" y="834877"/>
                  </a:lnTo>
                  <a:lnTo>
                    <a:pt x="176662" y="825055"/>
                  </a:lnTo>
                  <a:lnTo>
                    <a:pt x="176910" y="815233"/>
                  </a:lnTo>
                  <a:lnTo>
                    <a:pt x="177142" y="805411"/>
                  </a:lnTo>
                  <a:lnTo>
                    <a:pt x="177359" y="795589"/>
                  </a:lnTo>
                  <a:lnTo>
                    <a:pt x="177564" y="785766"/>
                  </a:lnTo>
                  <a:lnTo>
                    <a:pt x="177758" y="775944"/>
                  </a:lnTo>
                  <a:lnTo>
                    <a:pt x="177941" y="766122"/>
                  </a:lnTo>
                  <a:lnTo>
                    <a:pt x="178114" y="756300"/>
                  </a:lnTo>
                  <a:lnTo>
                    <a:pt x="178279" y="746478"/>
                  </a:lnTo>
                  <a:lnTo>
                    <a:pt x="178436" y="736656"/>
                  </a:lnTo>
                  <a:lnTo>
                    <a:pt x="178587" y="726834"/>
                  </a:lnTo>
                  <a:lnTo>
                    <a:pt x="178732" y="717012"/>
                  </a:lnTo>
                  <a:lnTo>
                    <a:pt x="178872" y="707190"/>
                  </a:lnTo>
                  <a:lnTo>
                    <a:pt x="179011" y="697368"/>
                  </a:lnTo>
                  <a:lnTo>
                    <a:pt x="179149" y="687546"/>
                  </a:lnTo>
                  <a:lnTo>
                    <a:pt x="179288" y="677724"/>
                  </a:lnTo>
                  <a:lnTo>
                    <a:pt x="179428" y="667901"/>
                  </a:lnTo>
                  <a:lnTo>
                    <a:pt x="179569" y="658079"/>
                  </a:lnTo>
                  <a:lnTo>
                    <a:pt x="179711" y="648257"/>
                  </a:lnTo>
                  <a:lnTo>
                    <a:pt x="179853" y="638435"/>
                  </a:lnTo>
                  <a:lnTo>
                    <a:pt x="179993" y="628613"/>
                  </a:lnTo>
                  <a:lnTo>
                    <a:pt x="180129" y="618791"/>
                  </a:lnTo>
                  <a:lnTo>
                    <a:pt x="180257" y="608969"/>
                  </a:lnTo>
                  <a:lnTo>
                    <a:pt x="180375" y="599147"/>
                  </a:lnTo>
                  <a:lnTo>
                    <a:pt x="180482" y="589325"/>
                  </a:lnTo>
                  <a:lnTo>
                    <a:pt x="180575" y="579503"/>
                  </a:lnTo>
                  <a:lnTo>
                    <a:pt x="180654" y="569681"/>
                  </a:lnTo>
                  <a:lnTo>
                    <a:pt x="180719" y="559858"/>
                  </a:lnTo>
                  <a:lnTo>
                    <a:pt x="180771" y="550036"/>
                  </a:lnTo>
                  <a:lnTo>
                    <a:pt x="180811" y="540214"/>
                  </a:lnTo>
                  <a:lnTo>
                    <a:pt x="180842" y="530392"/>
                  </a:lnTo>
                  <a:lnTo>
                    <a:pt x="180867" y="520570"/>
                  </a:lnTo>
                  <a:lnTo>
                    <a:pt x="180886" y="510748"/>
                  </a:lnTo>
                  <a:lnTo>
                    <a:pt x="180904" y="500926"/>
                  </a:lnTo>
                  <a:lnTo>
                    <a:pt x="180923" y="491104"/>
                  </a:lnTo>
                  <a:lnTo>
                    <a:pt x="180944" y="481282"/>
                  </a:lnTo>
                  <a:lnTo>
                    <a:pt x="180967" y="471460"/>
                  </a:lnTo>
                  <a:lnTo>
                    <a:pt x="180993" y="461638"/>
                  </a:lnTo>
                  <a:lnTo>
                    <a:pt x="181023" y="451816"/>
                  </a:lnTo>
                  <a:lnTo>
                    <a:pt x="181055" y="441993"/>
                  </a:lnTo>
                  <a:lnTo>
                    <a:pt x="181089" y="432171"/>
                  </a:lnTo>
                  <a:lnTo>
                    <a:pt x="181124" y="422349"/>
                  </a:lnTo>
                  <a:lnTo>
                    <a:pt x="181159" y="412527"/>
                  </a:lnTo>
                  <a:lnTo>
                    <a:pt x="181194" y="402705"/>
                  </a:lnTo>
                  <a:lnTo>
                    <a:pt x="181227" y="392883"/>
                  </a:lnTo>
                  <a:lnTo>
                    <a:pt x="181259" y="383061"/>
                  </a:lnTo>
                  <a:lnTo>
                    <a:pt x="181290" y="373239"/>
                  </a:lnTo>
                  <a:lnTo>
                    <a:pt x="181319" y="363417"/>
                  </a:lnTo>
                  <a:lnTo>
                    <a:pt x="181346" y="353595"/>
                  </a:lnTo>
                  <a:lnTo>
                    <a:pt x="181373" y="343773"/>
                  </a:lnTo>
                  <a:lnTo>
                    <a:pt x="181398" y="333950"/>
                  </a:lnTo>
                  <a:lnTo>
                    <a:pt x="181422" y="324128"/>
                  </a:lnTo>
                  <a:lnTo>
                    <a:pt x="181446" y="314306"/>
                  </a:lnTo>
                  <a:lnTo>
                    <a:pt x="181470" y="304484"/>
                  </a:lnTo>
                  <a:lnTo>
                    <a:pt x="181493" y="294662"/>
                  </a:lnTo>
                  <a:lnTo>
                    <a:pt x="181516" y="284840"/>
                  </a:lnTo>
                  <a:lnTo>
                    <a:pt x="181539" y="275018"/>
                  </a:lnTo>
                  <a:lnTo>
                    <a:pt x="181562" y="265196"/>
                  </a:lnTo>
                  <a:lnTo>
                    <a:pt x="181584" y="255374"/>
                  </a:lnTo>
                  <a:lnTo>
                    <a:pt x="181606" y="245552"/>
                  </a:lnTo>
                  <a:lnTo>
                    <a:pt x="181627" y="235730"/>
                  </a:lnTo>
                  <a:lnTo>
                    <a:pt x="181647" y="225908"/>
                  </a:lnTo>
                  <a:lnTo>
                    <a:pt x="181666" y="216085"/>
                  </a:lnTo>
                  <a:lnTo>
                    <a:pt x="181683" y="206263"/>
                  </a:lnTo>
                  <a:lnTo>
                    <a:pt x="181698" y="196441"/>
                  </a:lnTo>
                  <a:lnTo>
                    <a:pt x="181712" y="186619"/>
                  </a:lnTo>
                  <a:lnTo>
                    <a:pt x="181723" y="176797"/>
                  </a:lnTo>
                  <a:lnTo>
                    <a:pt x="181732" y="166975"/>
                  </a:lnTo>
                  <a:lnTo>
                    <a:pt x="181739" y="157153"/>
                  </a:lnTo>
                  <a:lnTo>
                    <a:pt x="181744" y="147331"/>
                  </a:lnTo>
                  <a:lnTo>
                    <a:pt x="181746" y="137509"/>
                  </a:lnTo>
                  <a:lnTo>
                    <a:pt x="181745" y="127687"/>
                  </a:lnTo>
                  <a:lnTo>
                    <a:pt x="181743" y="117865"/>
                  </a:lnTo>
                  <a:lnTo>
                    <a:pt x="181738" y="108042"/>
                  </a:lnTo>
                  <a:lnTo>
                    <a:pt x="181731" y="98220"/>
                  </a:lnTo>
                  <a:lnTo>
                    <a:pt x="181723" y="88398"/>
                  </a:lnTo>
                  <a:lnTo>
                    <a:pt x="181714" y="78576"/>
                  </a:lnTo>
                  <a:lnTo>
                    <a:pt x="181704" y="68754"/>
                  </a:lnTo>
                  <a:lnTo>
                    <a:pt x="181693" y="58932"/>
                  </a:lnTo>
                  <a:lnTo>
                    <a:pt x="181683" y="49110"/>
                  </a:lnTo>
                  <a:lnTo>
                    <a:pt x="181674" y="39288"/>
                  </a:lnTo>
                  <a:lnTo>
                    <a:pt x="181666" y="29466"/>
                  </a:lnTo>
                  <a:lnTo>
                    <a:pt x="181660" y="19644"/>
                  </a:lnTo>
                  <a:lnTo>
                    <a:pt x="181657" y="9822"/>
                  </a:lnTo>
                  <a:lnTo>
                    <a:pt x="181656" y="0"/>
                  </a:lnTo>
                  <a:lnTo>
                    <a:pt x="181911" y="0"/>
                  </a:lnTo>
                  <a:lnTo>
                    <a:pt x="181910" y="9822"/>
                  </a:lnTo>
                  <a:lnTo>
                    <a:pt x="181906" y="19644"/>
                  </a:lnTo>
                  <a:lnTo>
                    <a:pt x="181900" y="29466"/>
                  </a:lnTo>
                  <a:lnTo>
                    <a:pt x="181892" y="39288"/>
                  </a:lnTo>
                  <a:lnTo>
                    <a:pt x="181883" y="49110"/>
                  </a:lnTo>
                  <a:lnTo>
                    <a:pt x="181873" y="58932"/>
                  </a:lnTo>
                  <a:lnTo>
                    <a:pt x="181863" y="68754"/>
                  </a:lnTo>
                  <a:lnTo>
                    <a:pt x="181853" y="78576"/>
                  </a:lnTo>
                  <a:lnTo>
                    <a:pt x="181843" y="88398"/>
                  </a:lnTo>
                  <a:lnTo>
                    <a:pt x="181835" y="98220"/>
                  </a:lnTo>
                  <a:lnTo>
                    <a:pt x="181828" y="108042"/>
                  </a:lnTo>
                  <a:lnTo>
                    <a:pt x="181824" y="117865"/>
                  </a:lnTo>
                  <a:lnTo>
                    <a:pt x="181821" y="127687"/>
                  </a:lnTo>
                  <a:lnTo>
                    <a:pt x="181821" y="137509"/>
                  </a:lnTo>
                  <a:lnTo>
                    <a:pt x="181823" y="147331"/>
                  </a:lnTo>
                  <a:lnTo>
                    <a:pt x="181827" y="157153"/>
                  </a:lnTo>
                  <a:lnTo>
                    <a:pt x="181834" y="166975"/>
                  </a:lnTo>
                  <a:lnTo>
                    <a:pt x="181843" y="176797"/>
                  </a:lnTo>
                  <a:lnTo>
                    <a:pt x="181854" y="186619"/>
                  </a:lnTo>
                  <a:lnTo>
                    <a:pt x="181868" y="196441"/>
                  </a:lnTo>
                  <a:lnTo>
                    <a:pt x="181883" y="206263"/>
                  </a:lnTo>
                  <a:lnTo>
                    <a:pt x="181901" y="216085"/>
                  </a:lnTo>
                  <a:lnTo>
                    <a:pt x="181919" y="225908"/>
                  </a:lnTo>
                  <a:lnTo>
                    <a:pt x="181940" y="235730"/>
                  </a:lnTo>
                  <a:lnTo>
                    <a:pt x="181961" y="245552"/>
                  </a:lnTo>
                  <a:lnTo>
                    <a:pt x="181982" y="255374"/>
                  </a:lnTo>
                  <a:lnTo>
                    <a:pt x="182005" y="265196"/>
                  </a:lnTo>
                  <a:lnTo>
                    <a:pt x="182027" y="275018"/>
                  </a:lnTo>
                  <a:lnTo>
                    <a:pt x="182050" y="284840"/>
                  </a:lnTo>
                  <a:lnTo>
                    <a:pt x="182073" y="294662"/>
                  </a:lnTo>
                  <a:lnTo>
                    <a:pt x="182097" y="304484"/>
                  </a:lnTo>
                  <a:lnTo>
                    <a:pt x="182120" y="314306"/>
                  </a:lnTo>
                  <a:lnTo>
                    <a:pt x="182144" y="324128"/>
                  </a:lnTo>
                  <a:lnTo>
                    <a:pt x="182168" y="333950"/>
                  </a:lnTo>
                  <a:lnTo>
                    <a:pt x="182194" y="343773"/>
                  </a:lnTo>
                  <a:lnTo>
                    <a:pt x="182220" y="353595"/>
                  </a:lnTo>
                  <a:lnTo>
                    <a:pt x="182247" y="363417"/>
                  </a:lnTo>
                  <a:lnTo>
                    <a:pt x="182276" y="373239"/>
                  </a:lnTo>
                  <a:lnTo>
                    <a:pt x="182307" y="383061"/>
                  </a:lnTo>
                  <a:lnTo>
                    <a:pt x="182339" y="392883"/>
                  </a:lnTo>
                  <a:lnTo>
                    <a:pt x="182372" y="402705"/>
                  </a:lnTo>
                  <a:lnTo>
                    <a:pt x="182407" y="412527"/>
                  </a:lnTo>
                  <a:lnTo>
                    <a:pt x="182442" y="422349"/>
                  </a:lnTo>
                  <a:lnTo>
                    <a:pt x="182477" y="432171"/>
                  </a:lnTo>
                  <a:lnTo>
                    <a:pt x="182511" y="441993"/>
                  </a:lnTo>
                  <a:lnTo>
                    <a:pt x="182543" y="451816"/>
                  </a:lnTo>
                  <a:lnTo>
                    <a:pt x="182573" y="461638"/>
                  </a:lnTo>
                  <a:lnTo>
                    <a:pt x="182599" y="471460"/>
                  </a:lnTo>
                  <a:lnTo>
                    <a:pt x="182623" y="481282"/>
                  </a:lnTo>
                  <a:lnTo>
                    <a:pt x="182643" y="491104"/>
                  </a:lnTo>
                  <a:lnTo>
                    <a:pt x="182662" y="500926"/>
                  </a:lnTo>
                  <a:lnTo>
                    <a:pt x="182680" y="510748"/>
                  </a:lnTo>
                  <a:lnTo>
                    <a:pt x="182700" y="520570"/>
                  </a:lnTo>
                  <a:lnTo>
                    <a:pt x="182724" y="530392"/>
                  </a:lnTo>
                  <a:lnTo>
                    <a:pt x="182755" y="540214"/>
                  </a:lnTo>
                  <a:lnTo>
                    <a:pt x="182796" y="550036"/>
                  </a:lnTo>
                  <a:lnTo>
                    <a:pt x="182848" y="559858"/>
                  </a:lnTo>
                  <a:lnTo>
                    <a:pt x="182913" y="569681"/>
                  </a:lnTo>
                  <a:lnTo>
                    <a:pt x="182992" y="579503"/>
                  </a:lnTo>
                  <a:lnTo>
                    <a:pt x="183085" y="589325"/>
                  </a:lnTo>
                  <a:lnTo>
                    <a:pt x="183191" y="599147"/>
                  </a:lnTo>
                  <a:lnTo>
                    <a:pt x="183309" y="608969"/>
                  </a:lnTo>
                  <a:lnTo>
                    <a:pt x="183437" y="618791"/>
                  </a:lnTo>
                  <a:lnTo>
                    <a:pt x="183573" y="628613"/>
                  </a:lnTo>
                  <a:lnTo>
                    <a:pt x="183713" y="638435"/>
                  </a:lnTo>
                  <a:lnTo>
                    <a:pt x="183855" y="648257"/>
                  </a:lnTo>
                  <a:lnTo>
                    <a:pt x="183998" y="658079"/>
                  </a:lnTo>
                  <a:lnTo>
                    <a:pt x="184139" y="667901"/>
                  </a:lnTo>
                  <a:lnTo>
                    <a:pt x="184279" y="677724"/>
                  </a:lnTo>
                  <a:lnTo>
                    <a:pt x="184417" y="687546"/>
                  </a:lnTo>
                  <a:lnTo>
                    <a:pt x="184555" y="697368"/>
                  </a:lnTo>
                  <a:lnTo>
                    <a:pt x="184694" y="707190"/>
                  </a:lnTo>
                  <a:lnTo>
                    <a:pt x="184835" y="717012"/>
                  </a:lnTo>
                  <a:lnTo>
                    <a:pt x="184979" y="726834"/>
                  </a:lnTo>
                  <a:lnTo>
                    <a:pt x="185130" y="736656"/>
                  </a:lnTo>
                  <a:lnTo>
                    <a:pt x="185287" y="746478"/>
                  </a:lnTo>
                  <a:lnTo>
                    <a:pt x="185452" y="756300"/>
                  </a:lnTo>
                  <a:lnTo>
                    <a:pt x="185626" y="766122"/>
                  </a:lnTo>
                  <a:lnTo>
                    <a:pt x="185809" y="775944"/>
                  </a:lnTo>
                  <a:lnTo>
                    <a:pt x="186002" y="785766"/>
                  </a:lnTo>
                  <a:lnTo>
                    <a:pt x="186207" y="795589"/>
                  </a:lnTo>
                  <a:lnTo>
                    <a:pt x="186425" y="805411"/>
                  </a:lnTo>
                  <a:lnTo>
                    <a:pt x="186656" y="815233"/>
                  </a:lnTo>
                  <a:lnTo>
                    <a:pt x="186904" y="825055"/>
                  </a:lnTo>
                  <a:lnTo>
                    <a:pt x="187171" y="834877"/>
                  </a:lnTo>
                  <a:lnTo>
                    <a:pt x="187458" y="844699"/>
                  </a:lnTo>
                  <a:lnTo>
                    <a:pt x="187767" y="854521"/>
                  </a:lnTo>
                  <a:lnTo>
                    <a:pt x="188099" y="864343"/>
                  </a:lnTo>
                  <a:lnTo>
                    <a:pt x="188456" y="874165"/>
                  </a:lnTo>
                  <a:lnTo>
                    <a:pt x="188838" y="883987"/>
                  </a:lnTo>
                  <a:lnTo>
                    <a:pt x="189244" y="893809"/>
                  </a:lnTo>
                  <a:lnTo>
                    <a:pt x="189675" y="903632"/>
                  </a:lnTo>
                  <a:lnTo>
                    <a:pt x="190128" y="913454"/>
                  </a:lnTo>
                  <a:lnTo>
                    <a:pt x="190601" y="923276"/>
                  </a:lnTo>
                  <a:lnTo>
                    <a:pt x="191092" y="933098"/>
                  </a:lnTo>
                  <a:lnTo>
                    <a:pt x="191595" y="942920"/>
                  </a:lnTo>
                  <a:lnTo>
                    <a:pt x="192106" y="952742"/>
                  </a:lnTo>
                  <a:lnTo>
                    <a:pt x="192621" y="962564"/>
                  </a:lnTo>
                  <a:lnTo>
                    <a:pt x="193135" y="972386"/>
                  </a:lnTo>
                  <a:lnTo>
                    <a:pt x="193644" y="982208"/>
                  </a:lnTo>
                  <a:lnTo>
                    <a:pt x="194146" y="992030"/>
                  </a:lnTo>
                  <a:lnTo>
                    <a:pt x="194639" y="1001852"/>
                  </a:lnTo>
                  <a:lnTo>
                    <a:pt x="195123" y="1011675"/>
                  </a:lnTo>
                  <a:lnTo>
                    <a:pt x="195597" y="1021497"/>
                  </a:lnTo>
                  <a:lnTo>
                    <a:pt x="196067" y="1031319"/>
                  </a:lnTo>
                  <a:lnTo>
                    <a:pt x="196538" y="1041141"/>
                  </a:lnTo>
                  <a:lnTo>
                    <a:pt x="197019" y="1050963"/>
                  </a:lnTo>
                  <a:lnTo>
                    <a:pt x="197518" y="1060785"/>
                  </a:lnTo>
                  <a:lnTo>
                    <a:pt x="198046" y="1070607"/>
                  </a:lnTo>
                  <a:lnTo>
                    <a:pt x="198610" y="1080429"/>
                  </a:lnTo>
                  <a:lnTo>
                    <a:pt x="199222" y="1090251"/>
                  </a:lnTo>
                  <a:lnTo>
                    <a:pt x="199887" y="1100073"/>
                  </a:lnTo>
                  <a:lnTo>
                    <a:pt x="200613" y="1109895"/>
                  </a:lnTo>
                  <a:lnTo>
                    <a:pt x="201404" y="1119717"/>
                  </a:lnTo>
                  <a:lnTo>
                    <a:pt x="202268" y="1129540"/>
                  </a:lnTo>
                  <a:lnTo>
                    <a:pt x="203196" y="1139362"/>
                  </a:lnTo>
                  <a:lnTo>
                    <a:pt x="204185" y="1149184"/>
                  </a:lnTo>
                  <a:lnTo>
                    <a:pt x="205231" y="1159006"/>
                  </a:lnTo>
                  <a:lnTo>
                    <a:pt x="206332" y="1168828"/>
                  </a:lnTo>
                  <a:lnTo>
                    <a:pt x="207484" y="1178650"/>
                  </a:lnTo>
                  <a:lnTo>
                    <a:pt x="208684" y="1188472"/>
                  </a:lnTo>
                  <a:lnTo>
                    <a:pt x="209930" y="1198294"/>
                  </a:lnTo>
                  <a:lnTo>
                    <a:pt x="211223" y="1208116"/>
                  </a:lnTo>
                  <a:lnTo>
                    <a:pt x="212562" y="1217938"/>
                  </a:lnTo>
                  <a:lnTo>
                    <a:pt x="213953" y="1227760"/>
                  </a:lnTo>
                  <a:lnTo>
                    <a:pt x="215391" y="1237583"/>
                  </a:lnTo>
                  <a:lnTo>
                    <a:pt x="216873" y="1247405"/>
                  </a:lnTo>
                  <a:lnTo>
                    <a:pt x="218397" y="1257227"/>
                  </a:lnTo>
                  <a:lnTo>
                    <a:pt x="219959" y="1267049"/>
                  </a:lnTo>
                  <a:lnTo>
                    <a:pt x="221553" y="1276871"/>
                  </a:lnTo>
                  <a:lnTo>
                    <a:pt x="223172" y="1286693"/>
                  </a:lnTo>
                  <a:lnTo>
                    <a:pt x="224810" y="1296515"/>
                  </a:lnTo>
                  <a:lnTo>
                    <a:pt x="226459" y="1306337"/>
                  </a:lnTo>
                  <a:lnTo>
                    <a:pt x="228113" y="1316159"/>
                  </a:lnTo>
                  <a:lnTo>
                    <a:pt x="229766" y="1325981"/>
                  </a:lnTo>
                  <a:lnTo>
                    <a:pt x="231416" y="1335803"/>
                  </a:lnTo>
                  <a:lnTo>
                    <a:pt x="233062" y="1345625"/>
                  </a:lnTo>
                  <a:lnTo>
                    <a:pt x="234708" y="1355448"/>
                  </a:lnTo>
                  <a:lnTo>
                    <a:pt x="236357" y="1365270"/>
                  </a:lnTo>
                  <a:lnTo>
                    <a:pt x="238016" y="1375092"/>
                  </a:lnTo>
                  <a:lnTo>
                    <a:pt x="239691" y="1384914"/>
                  </a:lnTo>
                  <a:lnTo>
                    <a:pt x="241392" y="1394736"/>
                  </a:lnTo>
                  <a:lnTo>
                    <a:pt x="243124" y="1404558"/>
                  </a:lnTo>
                  <a:lnTo>
                    <a:pt x="244896" y="1414380"/>
                  </a:lnTo>
                  <a:lnTo>
                    <a:pt x="246717" y="1424202"/>
                  </a:lnTo>
                  <a:lnTo>
                    <a:pt x="248589" y="1434024"/>
                  </a:lnTo>
                  <a:lnTo>
                    <a:pt x="250508" y="1443846"/>
                  </a:lnTo>
                  <a:lnTo>
                    <a:pt x="252475" y="1453668"/>
                  </a:lnTo>
                  <a:lnTo>
                    <a:pt x="254483" y="1463491"/>
                  </a:lnTo>
                  <a:lnTo>
                    <a:pt x="256530" y="1473313"/>
                  </a:lnTo>
                  <a:lnTo>
                    <a:pt x="258607" y="1483135"/>
                  </a:lnTo>
                  <a:lnTo>
                    <a:pt x="260707" y="1492957"/>
                  </a:lnTo>
                  <a:lnTo>
                    <a:pt x="262825" y="1502779"/>
                  </a:lnTo>
                  <a:lnTo>
                    <a:pt x="264953" y="1512601"/>
                  </a:lnTo>
                  <a:lnTo>
                    <a:pt x="267088" y="1522423"/>
                  </a:lnTo>
                  <a:lnTo>
                    <a:pt x="269226" y="1532245"/>
                  </a:lnTo>
                  <a:lnTo>
                    <a:pt x="271364" y="1542067"/>
                  </a:lnTo>
                  <a:lnTo>
                    <a:pt x="273504" y="1551889"/>
                  </a:lnTo>
                  <a:lnTo>
                    <a:pt x="275648" y="1561711"/>
                  </a:lnTo>
                  <a:lnTo>
                    <a:pt x="277797" y="1571533"/>
                  </a:lnTo>
                  <a:lnTo>
                    <a:pt x="279953" y="1581356"/>
                  </a:lnTo>
                  <a:lnTo>
                    <a:pt x="282119" y="1591178"/>
                  </a:lnTo>
                  <a:lnTo>
                    <a:pt x="284296" y="1601000"/>
                  </a:lnTo>
                  <a:lnTo>
                    <a:pt x="286484" y="1610822"/>
                  </a:lnTo>
                  <a:lnTo>
                    <a:pt x="288682" y="1620644"/>
                  </a:lnTo>
                  <a:lnTo>
                    <a:pt x="290883" y="1630466"/>
                  </a:lnTo>
                  <a:lnTo>
                    <a:pt x="293081" y="1640288"/>
                  </a:lnTo>
                  <a:lnTo>
                    <a:pt x="295268" y="1650110"/>
                  </a:lnTo>
                  <a:lnTo>
                    <a:pt x="297435" y="1659932"/>
                  </a:lnTo>
                  <a:lnTo>
                    <a:pt x="299572" y="1669754"/>
                  </a:lnTo>
                  <a:lnTo>
                    <a:pt x="301669" y="1679576"/>
                  </a:lnTo>
                  <a:lnTo>
                    <a:pt x="303718" y="1689399"/>
                  </a:lnTo>
                  <a:lnTo>
                    <a:pt x="305712" y="1699221"/>
                  </a:lnTo>
                  <a:lnTo>
                    <a:pt x="307648" y="1709043"/>
                  </a:lnTo>
                  <a:lnTo>
                    <a:pt x="309521" y="1718865"/>
                  </a:lnTo>
                  <a:lnTo>
                    <a:pt x="311338" y="1728687"/>
                  </a:lnTo>
                  <a:lnTo>
                    <a:pt x="313111" y="1738509"/>
                  </a:lnTo>
                  <a:lnTo>
                    <a:pt x="314854" y="1748331"/>
                  </a:lnTo>
                  <a:lnTo>
                    <a:pt x="316585" y="1758153"/>
                  </a:lnTo>
                  <a:lnTo>
                    <a:pt x="318324" y="1767975"/>
                  </a:lnTo>
                  <a:lnTo>
                    <a:pt x="320090" y="1777797"/>
                  </a:lnTo>
                  <a:lnTo>
                    <a:pt x="321906" y="1787619"/>
                  </a:lnTo>
                  <a:lnTo>
                    <a:pt x="323789" y="1797441"/>
                  </a:lnTo>
                  <a:lnTo>
                    <a:pt x="325756" y="1807264"/>
                  </a:lnTo>
                  <a:lnTo>
                    <a:pt x="327821" y="1817086"/>
                  </a:lnTo>
                  <a:lnTo>
                    <a:pt x="329992" y="1826908"/>
                  </a:lnTo>
                  <a:lnTo>
                    <a:pt x="332253" y="1836730"/>
                  </a:lnTo>
                  <a:lnTo>
                    <a:pt x="334590" y="1846552"/>
                  </a:lnTo>
                  <a:lnTo>
                    <a:pt x="336981" y="1856374"/>
                  </a:lnTo>
                  <a:lnTo>
                    <a:pt x="339396" y="1866196"/>
                  </a:lnTo>
                  <a:lnTo>
                    <a:pt x="341801" y="1876018"/>
                  </a:lnTo>
                  <a:lnTo>
                    <a:pt x="344158" y="1885840"/>
                  </a:lnTo>
                  <a:lnTo>
                    <a:pt x="346425" y="1895662"/>
                  </a:lnTo>
                  <a:lnTo>
                    <a:pt x="348565" y="1905484"/>
                  </a:lnTo>
                  <a:lnTo>
                    <a:pt x="350535" y="1915307"/>
                  </a:lnTo>
                  <a:lnTo>
                    <a:pt x="352285" y="1925129"/>
                  </a:lnTo>
                  <a:lnTo>
                    <a:pt x="353810" y="1934951"/>
                  </a:lnTo>
                  <a:lnTo>
                    <a:pt x="355099" y="1944773"/>
                  </a:lnTo>
                  <a:lnTo>
                    <a:pt x="356150" y="1954595"/>
                  </a:lnTo>
                  <a:lnTo>
                    <a:pt x="356969" y="1964417"/>
                  </a:lnTo>
                  <a:lnTo>
                    <a:pt x="357572" y="1974239"/>
                  </a:lnTo>
                  <a:lnTo>
                    <a:pt x="357982" y="1984061"/>
                  </a:lnTo>
                  <a:lnTo>
                    <a:pt x="358228" y="1993883"/>
                  </a:lnTo>
                  <a:lnTo>
                    <a:pt x="358341" y="2003705"/>
                  </a:lnTo>
                  <a:lnTo>
                    <a:pt x="358358" y="2013527"/>
                  </a:lnTo>
                  <a:lnTo>
                    <a:pt x="358311" y="2023350"/>
                  </a:lnTo>
                  <a:lnTo>
                    <a:pt x="358243" y="2033172"/>
                  </a:lnTo>
                  <a:lnTo>
                    <a:pt x="358183" y="2042994"/>
                  </a:lnTo>
                  <a:lnTo>
                    <a:pt x="358153" y="2052816"/>
                  </a:lnTo>
                  <a:lnTo>
                    <a:pt x="358173" y="2062638"/>
                  </a:lnTo>
                  <a:lnTo>
                    <a:pt x="358255" y="2072460"/>
                  </a:lnTo>
                  <a:lnTo>
                    <a:pt x="358409" y="2082282"/>
                  </a:lnTo>
                  <a:lnTo>
                    <a:pt x="358636" y="2092104"/>
                  </a:lnTo>
                  <a:lnTo>
                    <a:pt x="358936" y="2101926"/>
                  </a:lnTo>
                  <a:lnTo>
                    <a:pt x="359304" y="2111748"/>
                  </a:lnTo>
                  <a:lnTo>
                    <a:pt x="359737" y="2121570"/>
                  </a:lnTo>
                  <a:lnTo>
                    <a:pt x="360216" y="2131392"/>
                  </a:lnTo>
                  <a:lnTo>
                    <a:pt x="360725" y="2141215"/>
                  </a:lnTo>
                  <a:lnTo>
                    <a:pt x="361248" y="2151037"/>
                  </a:lnTo>
                  <a:lnTo>
                    <a:pt x="361765" y="2160859"/>
                  </a:lnTo>
                  <a:lnTo>
                    <a:pt x="362258" y="2170681"/>
                  </a:lnTo>
                  <a:lnTo>
                    <a:pt x="362704" y="2180503"/>
                  </a:lnTo>
                  <a:lnTo>
                    <a:pt x="363081" y="2190325"/>
                  </a:lnTo>
                  <a:lnTo>
                    <a:pt x="363367" y="2200147"/>
                  </a:lnTo>
                  <a:lnTo>
                    <a:pt x="363541" y="2209969"/>
                  </a:lnTo>
                  <a:lnTo>
                    <a:pt x="363567" y="2219791"/>
                  </a:lnTo>
                  <a:lnTo>
                    <a:pt x="363438" y="2229613"/>
                  </a:lnTo>
                  <a:lnTo>
                    <a:pt x="363147" y="2239435"/>
                  </a:lnTo>
                  <a:lnTo>
                    <a:pt x="362689" y="2249258"/>
                  </a:lnTo>
                  <a:lnTo>
                    <a:pt x="362065" y="2259080"/>
                  </a:lnTo>
                  <a:lnTo>
                    <a:pt x="361282" y="2268902"/>
                  </a:lnTo>
                  <a:lnTo>
                    <a:pt x="360350" y="2278724"/>
                  </a:lnTo>
                  <a:lnTo>
                    <a:pt x="359286" y="2288546"/>
                  </a:lnTo>
                  <a:lnTo>
                    <a:pt x="358107" y="2298368"/>
                  </a:lnTo>
                  <a:lnTo>
                    <a:pt x="356833" y="2308190"/>
                  </a:lnTo>
                  <a:lnTo>
                    <a:pt x="355476" y="2318012"/>
                  </a:lnTo>
                  <a:lnTo>
                    <a:pt x="354056" y="2327834"/>
                  </a:lnTo>
                  <a:lnTo>
                    <a:pt x="352584" y="2337656"/>
                  </a:lnTo>
                  <a:lnTo>
                    <a:pt x="351062" y="2347478"/>
                  </a:lnTo>
                  <a:lnTo>
                    <a:pt x="349488" y="2357300"/>
                  </a:lnTo>
                  <a:lnTo>
                    <a:pt x="347855" y="2367123"/>
                  </a:lnTo>
                  <a:lnTo>
                    <a:pt x="346152" y="2376945"/>
                  </a:lnTo>
                  <a:lnTo>
                    <a:pt x="344367" y="2386767"/>
                  </a:lnTo>
                  <a:lnTo>
                    <a:pt x="342490" y="2396589"/>
                  </a:lnTo>
                  <a:lnTo>
                    <a:pt x="340512" y="2406411"/>
                  </a:lnTo>
                  <a:lnTo>
                    <a:pt x="338420" y="2416233"/>
                  </a:lnTo>
                  <a:lnTo>
                    <a:pt x="336219" y="2426055"/>
                  </a:lnTo>
                  <a:lnTo>
                    <a:pt x="333924" y="2435877"/>
                  </a:lnTo>
                  <a:lnTo>
                    <a:pt x="331549" y="2445699"/>
                  </a:lnTo>
                  <a:lnTo>
                    <a:pt x="329112" y="2455521"/>
                  </a:lnTo>
                  <a:lnTo>
                    <a:pt x="326632" y="2465343"/>
                  </a:lnTo>
                  <a:lnTo>
                    <a:pt x="324130" y="2475166"/>
                  </a:lnTo>
                  <a:lnTo>
                    <a:pt x="321623" y="2484988"/>
                  </a:lnTo>
                  <a:lnTo>
                    <a:pt x="319127" y="2494810"/>
                  </a:lnTo>
                  <a:lnTo>
                    <a:pt x="316653" y="2504632"/>
                  </a:lnTo>
                  <a:lnTo>
                    <a:pt x="314208" y="2514454"/>
                  </a:lnTo>
                  <a:lnTo>
                    <a:pt x="311789" y="2524276"/>
                  </a:lnTo>
                  <a:lnTo>
                    <a:pt x="309389" y="2534098"/>
                  </a:lnTo>
                  <a:lnTo>
                    <a:pt x="306999" y="2543920"/>
                  </a:lnTo>
                  <a:lnTo>
                    <a:pt x="304610" y="2553742"/>
                  </a:lnTo>
                  <a:lnTo>
                    <a:pt x="302211" y="2563564"/>
                  </a:lnTo>
                  <a:lnTo>
                    <a:pt x="299796" y="2573386"/>
                  </a:lnTo>
                  <a:lnTo>
                    <a:pt x="297362" y="2583208"/>
                  </a:lnTo>
                  <a:lnTo>
                    <a:pt x="294909" y="2593031"/>
                  </a:lnTo>
                  <a:lnTo>
                    <a:pt x="292441" y="2602853"/>
                  </a:lnTo>
                  <a:lnTo>
                    <a:pt x="289968" y="2612675"/>
                  </a:lnTo>
                  <a:lnTo>
                    <a:pt x="287503" y="2622497"/>
                  </a:lnTo>
                  <a:lnTo>
                    <a:pt x="285060" y="2632319"/>
                  </a:lnTo>
                  <a:lnTo>
                    <a:pt x="282652" y="2642141"/>
                  </a:lnTo>
                  <a:lnTo>
                    <a:pt x="280289" y="2651963"/>
                  </a:lnTo>
                  <a:lnTo>
                    <a:pt x="277979" y="2661785"/>
                  </a:lnTo>
                  <a:lnTo>
                    <a:pt x="275724" y="2671607"/>
                  </a:lnTo>
                  <a:lnTo>
                    <a:pt x="273525" y="2681429"/>
                  </a:lnTo>
                  <a:lnTo>
                    <a:pt x="271376" y="2691251"/>
                  </a:lnTo>
                  <a:lnTo>
                    <a:pt x="269272" y="2701074"/>
                  </a:lnTo>
                  <a:lnTo>
                    <a:pt x="267202" y="2710896"/>
                  </a:lnTo>
                  <a:lnTo>
                    <a:pt x="265156" y="2720718"/>
                  </a:lnTo>
                  <a:lnTo>
                    <a:pt x="263122" y="2730540"/>
                  </a:lnTo>
                  <a:lnTo>
                    <a:pt x="261092" y="2740362"/>
                  </a:lnTo>
                  <a:lnTo>
                    <a:pt x="259061" y="2750184"/>
                  </a:lnTo>
                  <a:lnTo>
                    <a:pt x="257030" y="2760006"/>
                  </a:lnTo>
                  <a:lnTo>
                    <a:pt x="255001" y="2769828"/>
                  </a:lnTo>
                  <a:lnTo>
                    <a:pt x="252980" y="2779650"/>
                  </a:lnTo>
                  <a:lnTo>
                    <a:pt x="250973" y="2789472"/>
                  </a:lnTo>
                  <a:lnTo>
                    <a:pt x="248991" y="2799294"/>
                  </a:lnTo>
                  <a:lnTo>
                    <a:pt x="247042" y="2809117"/>
                  </a:lnTo>
                  <a:lnTo>
                    <a:pt x="245141" y="2818939"/>
                  </a:lnTo>
                  <a:lnTo>
                    <a:pt x="243288" y="2828761"/>
                  </a:lnTo>
                  <a:lnTo>
                    <a:pt x="241487" y="2838583"/>
                  </a:lnTo>
                  <a:lnTo>
                    <a:pt x="239739" y="2848405"/>
                  </a:lnTo>
                  <a:lnTo>
                    <a:pt x="238040" y="2858227"/>
                  </a:lnTo>
                  <a:lnTo>
                    <a:pt x="236389" y="2868049"/>
                  </a:lnTo>
                  <a:lnTo>
                    <a:pt x="234779" y="2877871"/>
                  </a:lnTo>
                  <a:lnTo>
                    <a:pt x="233206" y="2887693"/>
                  </a:lnTo>
                  <a:lnTo>
                    <a:pt x="231666" y="2897515"/>
                  </a:lnTo>
                  <a:lnTo>
                    <a:pt x="230156" y="2907337"/>
                  </a:lnTo>
                  <a:lnTo>
                    <a:pt x="228679" y="2917159"/>
                  </a:lnTo>
                  <a:lnTo>
                    <a:pt x="227231" y="2926982"/>
                  </a:lnTo>
                  <a:lnTo>
                    <a:pt x="225816" y="2936804"/>
                  </a:lnTo>
                  <a:lnTo>
                    <a:pt x="224436" y="2946626"/>
                  </a:lnTo>
                  <a:lnTo>
                    <a:pt x="223094" y="2956448"/>
                  </a:lnTo>
                  <a:lnTo>
                    <a:pt x="221792" y="2966270"/>
                  </a:lnTo>
                  <a:lnTo>
                    <a:pt x="220528" y="2976092"/>
                  </a:lnTo>
                  <a:lnTo>
                    <a:pt x="219301" y="2985914"/>
                  </a:lnTo>
                  <a:lnTo>
                    <a:pt x="218108" y="2995736"/>
                  </a:lnTo>
                  <a:lnTo>
                    <a:pt x="216940" y="3005558"/>
                  </a:lnTo>
                  <a:lnTo>
                    <a:pt x="215793" y="3015380"/>
                  </a:lnTo>
                  <a:lnTo>
                    <a:pt x="214653" y="3025202"/>
                  </a:lnTo>
                  <a:lnTo>
                    <a:pt x="213515" y="3035025"/>
                  </a:lnTo>
                  <a:lnTo>
                    <a:pt x="212372" y="3044847"/>
                  </a:lnTo>
                  <a:lnTo>
                    <a:pt x="211222" y="3054669"/>
                  </a:lnTo>
                  <a:lnTo>
                    <a:pt x="210066" y="3064491"/>
                  </a:lnTo>
                  <a:lnTo>
                    <a:pt x="208905" y="3074313"/>
                  </a:lnTo>
                  <a:lnTo>
                    <a:pt x="207747" y="3084135"/>
                  </a:lnTo>
                  <a:lnTo>
                    <a:pt x="206600" y="3093957"/>
                  </a:lnTo>
                  <a:lnTo>
                    <a:pt x="205473" y="3103779"/>
                  </a:lnTo>
                  <a:lnTo>
                    <a:pt x="204381" y="3113601"/>
                  </a:lnTo>
                  <a:lnTo>
                    <a:pt x="203333" y="3123423"/>
                  </a:lnTo>
                  <a:lnTo>
                    <a:pt x="202336" y="3133245"/>
                  </a:lnTo>
                  <a:lnTo>
                    <a:pt x="201396" y="3143067"/>
                  </a:lnTo>
                  <a:lnTo>
                    <a:pt x="200517" y="3152890"/>
                  </a:lnTo>
                  <a:lnTo>
                    <a:pt x="199699" y="3162712"/>
                  </a:lnTo>
                  <a:lnTo>
                    <a:pt x="198941" y="3172534"/>
                  </a:lnTo>
                  <a:lnTo>
                    <a:pt x="198242" y="3182356"/>
                  </a:lnTo>
                  <a:lnTo>
                    <a:pt x="197598" y="3192178"/>
                  </a:lnTo>
                  <a:lnTo>
                    <a:pt x="197002" y="3202000"/>
                  </a:lnTo>
                  <a:lnTo>
                    <a:pt x="196454" y="3211822"/>
                  </a:lnTo>
                  <a:lnTo>
                    <a:pt x="195944" y="3221644"/>
                  </a:lnTo>
                  <a:lnTo>
                    <a:pt x="195465" y="3231466"/>
                  </a:lnTo>
                  <a:lnTo>
                    <a:pt x="195010" y="3241288"/>
                  </a:lnTo>
                  <a:lnTo>
                    <a:pt x="194576" y="3251110"/>
                  </a:lnTo>
                  <a:lnTo>
                    <a:pt x="194158" y="3260933"/>
                  </a:lnTo>
                  <a:lnTo>
                    <a:pt x="193753" y="3270755"/>
                  </a:lnTo>
                  <a:lnTo>
                    <a:pt x="193358" y="3280577"/>
                  </a:lnTo>
                  <a:lnTo>
                    <a:pt x="192972" y="3290399"/>
                  </a:lnTo>
                  <a:lnTo>
                    <a:pt x="192595" y="3300221"/>
                  </a:lnTo>
                  <a:lnTo>
                    <a:pt x="192229" y="3310043"/>
                  </a:lnTo>
                  <a:lnTo>
                    <a:pt x="191876" y="3319865"/>
                  </a:lnTo>
                  <a:lnTo>
                    <a:pt x="191538" y="3329687"/>
                  </a:lnTo>
                  <a:lnTo>
                    <a:pt x="191217" y="3339509"/>
                  </a:lnTo>
                  <a:lnTo>
                    <a:pt x="190916" y="3349331"/>
                  </a:lnTo>
                  <a:lnTo>
                    <a:pt x="190634" y="3359153"/>
                  </a:lnTo>
                  <a:lnTo>
                    <a:pt x="190372" y="3368975"/>
                  </a:lnTo>
                  <a:lnTo>
                    <a:pt x="190127" y="3378798"/>
                  </a:lnTo>
                  <a:lnTo>
                    <a:pt x="189896" y="3388620"/>
                  </a:lnTo>
                  <a:lnTo>
                    <a:pt x="189674" y="3398442"/>
                  </a:lnTo>
                  <a:lnTo>
                    <a:pt x="189458" y="3408264"/>
                  </a:lnTo>
                  <a:lnTo>
                    <a:pt x="189240" y="3418086"/>
                  </a:lnTo>
                  <a:lnTo>
                    <a:pt x="189016" y="3427908"/>
                  </a:lnTo>
                  <a:lnTo>
                    <a:pt x="188783" y="3437730"/>
                  </a:lnTo>
                  <a:lnTo>
                    <a:pt x="188539" y="3447552"/>
                  </a:lnTo>
                  <a:lnTo>
                    <a:pt x="188284" y="3457374"/>
                  </a:lnTo>
                  <a:lnTo>
                    <a:pt x="188019" y="3467196"/>
                  </a:lnTo>
                  <a:lnTo>
                    <a:pt x="187746" y="3477018"/>
                  </a:lnTo>
                  <a:lnTo>
                    <a:pt x="187470" y="3486841"/>
                  </a:lnTo>
                  <a:lnTo>
                    <a:pt x="187193" y="3496663"/>
                  </a:lnTo>
                  <a:lnTo>
                    <a:pt x="186923" y="3506485"/>
                  </a:lnTo>
                  <a:lnTo>
                    <a:pt x="186664" y="3516307"/>
                  </a:lnTo>
                  <a:lnTo>
                    <a:pt x="186419" y="3526129"/>
                  </a:lnTo>
                  <a:lnTo>
                    <a:pt x="186192" y="3535951"/>
                  </a:lnTo>
                  <a:lnTo>
                    <a:pt x="185984" y="3545773"/>
                  </a:lnTo>
                  <a:lnTo>
                    <a:pt x="185796" y="3555595"/>
                  </a:lnTo>
                  <a:lnTo>
                    <a:pt x="185628" y="3565417"/>
                  </a:lnTo>
                  <a:lnTo>
                    <a:pt x="185479" y="3575239"/>
                  </a:lnTo>
                  <a:lnTo>
                    <a:pt x="185347" y="3585061"/>
                  </a:lnTo>
                  <a:lnTo>
                    <a:pt x="185229" y="3594883"/>
                  </a:lnTo>
                  <a:lnTo>
                    <a:pt x="185123" y="3604706"/>
                  </a:lnTo>
                  <a:lnTo>
                    <a:pt x="185027" y="3614528"/>
                  </a:lnTo>
                  <a:lnTo>
                    <a:pt x="184936" y="3624350"/>
                  </a:lnTo>
                  <a:lnTo>
                    <a:pt x="184848" y="3634172"/>
                  </a:lnTo>
                  <a:lnTo>
                    <a:pt x="184761" y="3643994"/>
                  </a:lnTo>
                  <a:lnTo>
                    <a:pt x="184674" y="3653816"/>
                  </a:lnTo>
                  <a:lnTo>
                    <a:pt x="184587" y="3663638"/>
                  </a:lnTo>
                  <a:lnTo>
                    <a:pt x="184498" y="3673460"/>
                  </a:lnTo>
                  <a:lnTo>
                    <a:pt x="184409" y="3683282"/>
                  </a:lnTo>
                  <a:lnTo>
                    <a:pt x="184320" y="3693104"/>
                  </a:lnTo>
                  <a:lnTo>
                    <a:pt x="184231" y="3702926"/>
                  </a:lnTo>
                  <a:lnTo>
                    <a:pt x="184146" y="3712749"/>
                  </a:lnTo>
                  <a:lnTo>
                    <a:pt x="184065" y="3722571"/>
                  </a:lnTo>
                  <a:lnTo>
                    <a:pt x="183990" y="3732393"/>
                  </a:lnTo>
                  <a:lnTo>
                    <a:pt x="183922" y="3742215"/>
                  </a:lnTo>
                  <a:lnTo>
                    <a:pt x="183863" y="3752037"/>
                  </a:lnTo>
                  <a:lnTo>
                    <a:pt x="183815" y="3761859"/>
                  </a:lnTo>
                  <a:lnTo>
                    <a:pt x="183777" y="3771681"/>
                  </a:lnTo>
                  <a:lnTo>
                    <a:pt x="183750" y="3781503"/>
                  </a:lnTo>
                  <a:lnTo>
                    <a:pt x="183733" y="3791325"/>
                  </a:lnTo>
                  <a:lnTo>
                    <a:pt x="183727" y="3801147"/>
                  </a:lnTo>
                  <a:lnTo>
                    <a:pt x="183729" y="3810969"/>
                  </a:lnTo>
                  <a:lnTo>
                    <a:pt x="183737" y="3820792"/>
                  </a:lnTo>
                  <a:lnTo>
                    <a:pt x="183749" y="3830614"/>
                  </a:lnTo>
                  <a:lnTo>
                    <a:pt x="183763" y="3840436"/>
                  </a:lnTo>
                  <a:lnTo>
                    <a:pt x="183775" y="3850258"/>
                  </a:lnTo>
                  <a:lnTo>
                    <a:pt x="183785" y="3860080"/>
                  </a:lnTo>
                  <a:lnTo>
                    <a:pt x="183790" y="3869902"/>
                  </a:lnTo>
                  <a:lnTo>
                    <a:pt x="183791" y="3879724"/>
                  </a:lnTo>
                  <a:lnTo>
                    <a:pt x="183786" y="3889546"/>
                  </a:lnTo>
                  <a:lnTo>
                    <a:pt x="183778" y="3899368"/>
                  </a:lnTo>
                  <a:lnTo>
                    <a:pt x="183766" y="3909190"/>
                  </a:lnTo>
                  <a:lnTo>
                    <a:pt x="183754" y="3919012"/>
                  </a:lnTo>
                  <a:lnTo>
                    <a:pt x="183744" y="3928834"/>
                  </a:lnTo>
                  <a:lnTo>
                    <a:pt x="183738" y="3938657"/>
                  </a:lnTo>
                  <a:lnTo>
                    <a:pt x="183739" y="3948479"/>
                  </a:lnTo>
                  <a:lnTo>
                    <a:pt x="183747" y="3958301"/>
                  </a:lnTo>
                  <a:lnTo>
                    <a:pt x="183763" y="3968123"/>
                  </a:lnTo>
                  <a:lnTo>
                    <a:pt x="183787" y="3977945"/>
                  </a:lnTo>
                  <a:lnTo>
                    <a:pt x="183817" y="3987767"/>
                  </a:lnTo>
                  <a:lnTo>
                    <a:pt x="183853" y="3997589"/>
                  </a:lnTo>
                  <a:lnTo>
                    <a:pt x="183892" y="4007411"/>
                  </a:lnTo>
                  <a:lnTo>
                    <a:pt x="183930" y="4017233"/>
                  </a:lnTo>
                  <a:lnTo>
                    <a:pt x="183964" y="4027055"/>
                  </a:lnTo>
                  <a:lnTo>
                    <a:pt x="183992" y="4036877"/>
                  </a:lnTo>
                  <a:lnTo>
                    <a:pt x="184012" y="4046700"/>
                  </a:lnTo>
                  <a:lnTo>
                    <a:pt x="184022" y="4056522"/>
                  </a:lnTo>
                  <a:lnTo>
                    <a:pt x="184021" y="4066344"/>
                  </a:lnTo>
                  <a:lnTo>
                    <a:pt x="184010" y="4076166"/>
                  </a:lnTo>
                  <a:lnTo>
                    <a:pt x="183989" y="4085988"/>
                  </a:lnTo>
                  <a:lnTo>
                    <a:pt x="183960" y="4095810"/>
                  </a:lnTo>
                  <a:lnTo>
                    <a:pt x="183922" y="4105632"/>
                  </a:lnTo>
                  <a:lnTo>
                    <a:pt x="183880" y="4115454"/>
                  </a:lnTo>
                  <a:lnTo>
                    <a:pt x="183835" y="4125276"/>
                  </a:lnTo>
                  <a:lnTo>
                    <a:pt x="183787" y="4135098"/>
                  </a:lnTo>
                  <a:lnTo>
                    <a:pt x="183739" y="4144920"/>
                  </a:lnTo>
                  <a:lnTo>
                    <a:pt x="183691" y="4154742"/>
                  </a:lnTo>
                  <a:lnTo>
                    <a:pt x="183644" y="4164565"/>
                  </a:lnTo>
                  <a:lnTo>
                    <a:pt x="183596" y="4174387"/>
                  </a:lnTo>
                  <a:lnTo>
                    <a:pt x="183549" y="4184209"/>
                  </a:lnTo>
                  <a:lnTo>
                    <a:pt x="183502" y="4194031"/>
                  </a:lnTo>
                  <a:lnTo>
                    <a:pt x="183455" y="4203853"/>
                  </a:lnTo>
                  <a:lnTo>
                    <a:pt x="183408" y="4213675"/>
                  </a:lnTo>
                  <a:lnTo>
                    <a:pt x="183362" y="4223497"/>
                  </a:lnTo>
                  <a:lnTo>
                    <a:pt x="183317" y="4233319"/>
                  </a:lnTo>
                  <a:lnTo>
                    <a:pt x="183275" y="4243141"/>
                  </a:lnTo>
                  <a:lnTo>
                    <a:pt x="183236" y="4252963"/>
                  </a:lnTo>
                  <a:lnTo>
                    <a:pt x="183203" y="4262785"/>
                  </a:lnTo>
                  <a:lnTo>
                    <a:pt x="183176" y="4272608"/>
                  </a:lnTo>
                  <a:lnTo>
                    <a:pt x="183156" y="4282430"/>
                  </a:lnTo>
                  <a:lnTo>
                    <a:pt x="183145" y="4292252"/>
                  </a:lnTo>
                  <a:lnTo>
                    <a:pt x="183142" y="4302074"/>
                  </a:lnTo>
                  <a:lnTo>
                    <a:pt x="183148" y="4311896"/>
                  </a:lnTo>
                  <a:lnTo>
                    <a:pt x="183162" y="4321718"/>
                  </a:lnTo>
                  <a:lnTo>
                    <a:pt x="183182" y="4331540"/>
                  </a:lnTo>
                  <a:lnTo>
                    <a:pt x="183208" y="4341362"/>
                  </a:lnTo>
                  <a:lnTo>
                    <a:pt x="183236" y="4351184"/>
                  </a:lnTo>
                  <a:lnTo>
                    <a:pt x="183267" y="4361006"/>
                  </a:lnTo>
                  <a:lnTo>
                    <a:pt x="183296" y="4370828"/>
                  </a:lnTo>
                  <a:lnTo>
                    <a:pt x="183323" y="4380650"/>
                  </a:lnTo>
                  <a:lnTo>
                    <a:pt x="183346" y="4390473"/>
                  </a:lnTo>
                  <a:lnTo>
                    <a:pt x="183363" y="4400295"/>
                  </a:lnTo>
                  <a:lnTo>
                    <a:pt x="183371" y="4410117"/>
                  </a:lnTo>
                  <a:lnTo>
                    <a:pt x="183371" y="4419939"/>
                  </a:lnTo>
                  <a:lnTo>
                    <a:pt x="183363" y="4429761"/>
                  </a:lnTo>
                  <a:lnTo>
                    <a:pt x="183347" y="4439583"/>
                  </a:lnTo>
                  <a:lnTo>
                    <a:pt x="183322" y="4449405"/>
                  </a:lnTo>
                  <a:lnTo>
                    <a:pt x="183290" y="4459227"/>
                  </a:lnTo>
                  <a:lnTo>
                    <a:pt x="183251" y="4469049"/>
                  </a:lnTo>
                  <a:lnTo>
                    <a:pt x="183207" y="4478871"/>
                  </a:lnTo>
                  <a:lnTo>
                    <a:pt x="183159" y="4488693"/>
                  </a:lnTo>
                  <a:lnTo>
                    <a:pt x="183106" y="4498516"/>
                  </a:lnTo>
                  <a:lnTo>
                    <a:pt x="183050" y="4508338"/>
                  </a:lnTo>
                  <a:lnTo>
                    <a:pt x="182993" y="4518160"/>
                  </a:lnTo>
                  <a:lnTo>
                    <a:pt x="182934" y="4527982"/>
                  </a:lnTo>
                  <a:lnTo>
                    <a:pt x="182874" y="4537804"/>
                  </a:lnTo>
                  <a:lnTo>
                    <a:pt x="182814" y="4547626"/>
                  </a:lnTo>
                  <a:lnTo>
                    <a:pt x="182754" y="4557448"/>
                  </a:lnTo>
                  <a:lnTo>
                    <a:pt x="182696" y="4567270"/>
                  </a:lnTo>
                  <a:lnTo>
                    <a:pt x="182638" y="4577092"/>
                  </a:lnTo>
                  <a:lnTo>
                    <a:pt x="182582" y="4586914"/>
                  </a:lnTo>
                  <a:lnTo>
                    <a:pt x="182529" y="4596736"/>
                  </a:lnTo>
                  <a:lnTo>
                    <a:pt x="182480" y="4606559"/>
                  </a:lnTo>
                  <a:lnTo>
                    <a:pt x="182434" y="4616381"/>
                  </a:lnTo>
                  <a:lnTo>
                    <a:pt x="182393" y="4626203"/>
                  </a:lnTo>
                  <a:lnTo>
                    <a:pt x="182355" y="4636025"/>
                  </a:lnTo>
                  <a:lnTo>
                    <a:pt x="182322" y="4645847"/>
                  </a:lnTo>
                  <a:lnTo>
                    <a:pt x="182293" y="4655669"/>
                  </a:lnTo>
                  <a:lnTo>
                    <a:pt x="182268" y="4665491"/>
                  </a:lnTo>
                  <a:lnTo>
                    <a:pt x="182247" y="4675313"/>
                  </a:lnTo>
                  <a:lnTo>
                    <a:pt x="182228" y="4685135"/>
                  </a:lnTo>
                  <a:lnTo>
                    <a:pt x="182213" y="4694957"/>
                  </a:lnTo>
                  <a:lnTo>
                    <a:pt x="182199" y="4704779"/>
                  </a:lnTo>
                  <a:lnTo>
                    <a:pt x="182188" y="4714601"/>
                  </a:lnTo>
                  <a:lnTo>
                    <a:pt x="182178" y="4724424"/>
                  </a:lnTo>
                  <a:lnTo>
                    <a:pt x="182170" y="4734246"/>
                  </a:lnTo>
                  <a:lnTo>
                    <a:pt x="182163" y="4744068"/>
                  </a:lnTo>
                  <a:lnTo>
                    <a:pt x="182156" y="4753890"/>
                  </a:lnTo>
                  <a:lnTo>
                    <a:pt x="182151" y="4763712"/>
                  </a:lnTo>
                  <a:lnTo>
                    <a:pt x="182146" y="4773534"/>
                  </a:lnTo>
                  <a:lnTo>
                    <a:pt x="182142" y="4783356"/>
                  </a:lnTo>
                  <a:lnTo>
                    <a:pt x="182138" y="4793178"/>
                  </a:lnTo>
                  <a:lnTo>
                    <a:pt x="182134" y="4803000"/>
                  </a:lnTo>
                  <a:lnTo>
                    <a:pt x="182129" y="4812822"/>
                  </a:lnTo>
                  <a:lnTo>
                    <a:pt x="182123" y="4822644"/>
                  </a:lnTo>
                  <a:lnTo>
                    <a:pt x="182116" y="4832467"/>
                  </a:lnTo>
                  <a:lnTo>
                    <a:pt x="182108" y="4842289"/>
                  </a:lnTo>
                  <a:lnTo>
                    <a:pt x="182099" y="4852111"/>
                  </a:lnTo>
                  <a:lnTo>
                    <a:pt x="182090" y="4861933"/>
                  </a:lnTo>
                  <a:lnTo>
                    <a:pt x="182081" y="4871755"/>
                  </a:lnTo>
                  <a:lnTo>
                    <a:pt x="182072" y="4881577"/>
                  </a:lnTo>
                  <a:lnTo>
                    <a:pt x="182064" y="4891399"/>
                  </a:lnTo>
                  <a:lnTo>
                    <a:pt x="182058" y="4901221"/>
                  </a:lnTo>
                  <a:lnTo>
                    <a:pt x="182053" y="4911043"/>
                  </a:lnTo>
                  <a:lnTo>
                    <a:pt x="182049" y="4920865"/>
                  </a:lnTo>
                  <a:lnTo>
                    <a:pt x="182047" y="4930687"/>
                  </a:lnTo>
                  <a:lnTo>
                    <a:pt x="182046" y="4940509"/>
                  </a:lnTo>
                  <a:lnTo>
                    <a:pt x="182045" y="4950332"/>
                  </a:lnTo>
                  <a:lnTo>
                    <a:pt x="182044" y="4960154"/>
                  </a:lnTo>
                  <a:lnTo>
                    <a:pt x="182042" y="4969976"/>
                  </a:lnTo>
                  <a:lnTo>
                    <a:pt x="182039" y="4979798"/>
                  </a:lnTo>
                  <a:lnTo>
                    <a:pt x="182034" y="4989620"/>
                  </a:lnTo>
                  <a:lnTo>
                    <a:pt x="182027" y="4999442"/>
                  </a:lnTo>
                  <a:lnTo>
                    <a:pt x="182017" y="5009264"/>
                  </a:lnTo>
                  <a:lnTo>
                    <a:pt x="182005" y="5019086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1" name="pg31">
              <a:extLst>
                <a:ext uri="{FF2B5EF4-FFF2-40B4-BE49-F238E27FC236}">
                  <a16:creationId xmlns:a16="http://schemas.microsoft.com/office/drawing/2014/main" id="{CB09B1CB-A1B8-3DF5-4C5B-C7F12B7BCE0F}"/>
                </a:ext>
              </a:extLst>
            </p:cNvPr>
            <p:cNvSpPr/>
            <p:nvPr/>
          </p:nvSpPr>
          <p:spPr>
            <a:xfrm>
              <a:off x="4910800" y="2464422"/>
              <a:ext cx="362817" cy="4961700"/>
            </a:xfrm>
            <a:custGeom>
              <a:avLst/>
              <a:gdLst/>
              <a:ahLst/>
              <a:cxnLst/>
              <a:rect l="0" t="0" r="0" b="0"/>
              <a:pathLst>
                <a:path w="362817" h="4961700">
                  <a:moveTo>
                    <a:pt x="180712" y="4961700"/>
                  </a:moveTo>
                  <a:lnTo>
                    <a:pt x="180648" y="4951990"/>
                  </a:lnTo>
                  <a:lnTo>
                    <a:pt x="180585" y="4942280"/>
                  </a:lnTo>
                  <a:lnTo>
                    <a:pt x="180521" y="4932570"/>
                  </a:lnTo>
                  <a:lnTo>
                    <a:pt x="180458" y="4922860"/>
                  </a:lnTo>
                  <a:lnTo>
                    <a:pt x="180397" y="4913151"/>
                  </a:lnTo>
                  <a:lnTo>
                    <a:pt x="180339" y="4903441"/>
                  </a:lnTo>
                  <a:lnTo>
                    <a:pt x="180284" y="4893731"/>
                  </a:lnTo>
                  <a:lnTo>
                    <a:pt x="180233" y="4884021"/>
                  </a:lnTo>
                  <a:lnTo>
                    <a:pt x="180187" y="4874312"/>
                  </a:lnTo>
                  <a:lnTo>
                    <a:pt x="180148" y="4864602"/>
                  </a:lnTo>
                  <a:lnTo>
                    <a:pt x="180116" y="4854892"/>
                  </a:lnTo>
                  <a:lnTo>
                    <a:pt x="180091" y="4845182"/>
                  </a:lnTo>
                  <a:lnTo>
                    <a:pt x="180074" y="4835472"/>
                  </a:lnTo>
                  <a:lnTo>
                    <a:pt x="180065" y="4825763"/>
                  </a:lnTo>
                  <a:lnTo>
                    <a:pt x="180064" y="4816053"/>
                  </a:lnTo>
                  <a:lnTo>
                    <a:pt x="180071" y="4806343"/>
                  </a:lnTo>
                  <a:lnTo>
                    <a:pt x="180086" y="4796633"/>
                  </a:lnTo>
                  <a:lnTo>
                    <a:pt x="180108" y="4786924"/>
                  </a:lnTo>
                  <a:lnTo>
                    <a:pt x="180136" y="4777214"/>
                  </a:lnTo>
                  <a:lnTo>
                    <a:pt x="180170" y="4767504"/>
                  </a:lnTo>
                  <a:lnTo>
                    <a:pt x="180206" y="4757794"/>
                  </a:lnTo>
                  <a:lnTo>
                    <a:pt x="180245" y="4748084"/>
                  </a:lnTo>
                  <a:lnTo>
                    <a:pt x="180286" y="4738375"/>
                  </a:lnTo>
                  <a:lnTo>
                    <a:pt x="180327" y="4728665"/>
                  </a:lnTo>
                  <a:lnTo>
                    <a:pt x="180367" y="4718955"/>
                  </a:lnTo>
                  <a:lnTo>
                    <a:pt x="180405" y="4709245"/>
                  </a:lnTo>
                  <a:lnTo>
                    <a:pt x="180441" y="4699535"/>
                  </a:lnTo>
                  <a:lnTo>
                    <a:pt x="180475" y="4689826"/>
                  </a:lnTo>
                  <a:lnTo>
                    <a:pt x="180507" y="4680116"/>
                  </a:lnTo>
                  <a:lnTo>
                    <a:pt x="180537" y="4670406"/>
                  </a:lnTo>
                  <a:lnTo>
                    <a:pt x="180566" y="4660696"/>
                  </a:lnTo>
                  <a:lnTo>
                    <a:pt x="180593" y="4650987"/>
                  </a:lnTo>
                  <a:lnTo>
                    <a:pt x="180620" y="4641277"/>
                  </a:lnTo>
                  <a:lnTo>
                    <a:pt x="180647" y="4631567"/>
                  </a:lnTo>
                  <a:lnTo>
                    <a:pt x="180676" y="4621857"/>
                  </a:lnTo>
                  <a:lnTo>
                    <a:pt x="180706" y="4612147"/>
                  </a:lnTo>
                  <a:lnTo>
                    <a:pt x="180738" y="4602438"/>
                  </a:lnTo>
                  <a:lnTo>
                    <a:pt x="180772" y="4592728"/>
                  </a:lnTo>
                  <a:lnTo>
                    <a:pt x="180807" y="4583018"/>
                  </a:lnTo>
                  <a:lnTo>
                    <a:pt x="180845" y="4573308"/>
                  </a:lnTo>
                  <a:lnTo>
                    <a:pt x="180884" y="4563598"/>
                  </a:lnTo>
                  <a:lnTo>
                    <a:pt x="180924" y="4553889"/>
                  </a:lnTo>
                  <a:lnTo>
                    <a:pt x="180963" y="4544179"/>
                  </a:lnTo>
                  <a:lnTo>
                    <a:pt x="181002" y="4534469"/>
                  </a:lnTo>
                  <a:lnTo>
                    <a:pt x="181039" y="4524759"/>
                  </a:lnTo>
                  <a:lnTo>
                    <a:pt x="181074" y="4515050"/>
                  </a:lnTo>
                  <a:lnTo>
                    <a:pt x="181106" y="4505340"/>
                  </a:lnTo>
                  <a:lnTo>
                    <a:pt x="181133" y="4495630"/>
                  </a:lnTo>
                  <a:lnTo>
                    <a:pt x="181156" y="4485920"/>
                  </a:lnTo>
                  <a:lnTo>
                    <a:pt x="181173" y="4476210"/>
                  </a:lnTo>
                  <a:lnTo>
                    <a:pt x="181184" y="4466501"/>
                  </a:lnTo>
                  <a:lnTo>
                    <a:pt x="181189" y="4456791"/>
                  </a:lnTo>
                  <a:lnTo>
                    <a:pt x="181186" y="4447081"/>
                  </a:lnTo>
                  <a:lnTo>
                    <a:pt x="181177" y="4437371"/>
                  </a:lnTo>
                  <a:lnTo>
                    <a:pt x="181161" y="4427661"/>
                  </a:lnTo>
                  <a:lnTo>
                    <a:pt x="181137" y="4417952"/>
                  </a:lnTo>
                  <a:lnTo>
                    <a:pt x="181105" y="4408242"/>
                  </a:lnTo>
                  <a:lnTo>
                    <a:pt x="181066" y="4398532"/>
                  </a:lnTo>
                  <a:lnTo>
                    <a:pt x="181018" y="4388822"/>
                  </a:lnTo>
                  <a:lnTo>
                    <a:pt x="180962" y="4379113"/>
                  </a:lnTo>
                  <a:lnTo>
                    <a:pt x="180899" y="4369403"/>
                  </a:lnTo>
                  <a:lnTo>
                    <a:pt x="180828" y="4359693"/>
                  </a:lnTo>
                  <a:lnTo>
                    <a:pt x="180749" y="4349983"/>
                  </a:lnTo>
                  <a:lnTo>
                    <a:pt x="180664" y="4340273"/>
                  </a:lnTo>
                  <a:lnTo>
                    <a:pt x="180573" y="4330564"/>
                  </a:lnTo>
                  <a:lnTo>
                    <a:pt x="180476" y="4320854"/>
                  </a:lnTo>
                  <a:lnTo>
                    <a:pt x="180375" y="4311144"/>
                  </a:lnTo>
                  <a:lnTo>
                    <a:pt x="180270" y="4301434"/>
                  </a:lnTo>
                  <a:lnTo>
                    <a:pt x="180165" y="4291724"/>
                  </a:lnTo>
                  <a:lnTo>
                    <a:pt x="180061" y="4282015"/>
                  </a:lnTo>
                  <a:lnTo>
                    <a:pt x="179958" y="4272305"/>
                  </a:lnTo>
                  <a:lnTo>
                    <a:pt x="179860" y="4262595"/>
                  </a:lnTo>
                  <a:lnTo>
                    <a:pt x="179768" y="4252885"/>
                  </a:lnTo>
                  <a:lnTo>
                    <a:pt x="179683" y="4243176"/>
                  </a:lnTo>
                  <a:lnTo>
                    <a:pt x="179608" y="4233466"/>
                  </a:lnTo>
                  <a:lnTo>
                    <a:pt x="179545" y="4223756"/>
                  </a:lnTo>
                  <a:lnTo>
                    <a:pt x="179493" y="4214046"/>
                  </a:lnTo>
                  <a:lnTo>
                    <a:pt x="179453" y="4204336"/>
                  </a:lnTo>
                  <a:lnTo>
                    <a:pt x="179426" y="4194627"/>
                  </a:lnTo>
                  <a:lnTo>
                    <a:pt x="179411" y="4184917"/>
                  </a:lnTo>
                  <a:lnTo>
                    <a:pt x="179407" y="4175207"/>
                  </a:lnTo>
                  <a:lnTo>
                    <a:pt x="179414" y="4165497"/>
                  </a:lnTo>
                  <a:lnTo>
                    <a:pt x="179432" y="4155787"/>
                  </a:lnTo>
                  <a:lnTo>
                    <a:pt x="179460" y="4146078"/>
                  </a:lnTo>
                  <a:lnTo>
                    <a:pt x="179494" y="4136368"/>
                  </a:lnTo>
                  <a:lnTo>
                    <a:pt x="179534" y="4126658"/>
                  </a:lnTo>
                  <a:lnTo>
                    <a:pt x="179579" y="4116948"/>
                  </a:lnTo>
                  <a:lnTo>
                    <a:pt x="179627" y="4107239"/>
                  </a:lnTo>
                  <a:lnTo>
                    <a:pt x="179677" y="4097529"/>
                  </a:lnTo>
                  <a:lnTo>
                    <a:pt x="179727" y="4087819"/>
                  </a:lnTo>
                  <a:lnTo>
                    <a:pt x="179775" y="4078109"/>
                  </a:lnTo>
                  <a:lnTo>
                    <a:pt x="179822" y="4068399"/>
                  </a:lnTo>
                  <a:lnTo>
                    <a:pt x="179864" y="4058690"/>
                  </a:lnTo>
                  <a:lnTo>
                    <a:pt x="179901" y="4048980"/>
                  </a:lnTo>
                  <a:lnTo>
                    <a:pt x="179932" y="4039270"/>
                  </a:lnTo>
                  <a:lnTo>
                    <a:pt x="179956" y="4029560"/>
                  </a:lnTo>
                  <a:lnTo>
                    <a:pt x="179972" y="4019850"/>
                  </a:lnTo>
                  <a:lnTo>
                    <a:pt x="179979" y="4010141"/>
                  </a:lnTo>
                  <a:lnTo>
                    <a:pt x="179977" y="4000431"/>
                  </a:lnTo>
                  <a:lnTo>
                    <a:pt x="179962" y="3990721"/>
                  </a:lnTo>
                  <a:lnTo>
                    <a:pt x="179936" y="3981011"/>
                  </a:lnTo>
                  <a:lnTo>
                    <a:pt x="179899" y="3971302"/>
                  </a:lnTo>
                  <a:lnTo>
                    <a:pt x="179851" y="3961592"/>
                  </a:lnTo>
                  <a:lnTo>
                    <a:pt x="179792" y="3951882"/>
                  </a:lnTo>
                  <a:lnTo>
                    <a:pt x="179722" y="3942172"/>
                  </a:lnTo>
                  <a:lnTo>
                    <a:pt x="179642" y="3932462"/>
                  </a:lnTo>
                  <a:lnTo>
                    <a:pt x="179553" y="3922753"/>
                  </a:lnTo>
                  <a:lnTo>
                    <a:pt x="179454" y="3913043"/>
                  </a:lnTo>
                  <a:lnTo>
                    <a:pt x="179349" y="3903333"/>
                  </a:lnTo>
                  <a:lnTo>
                    <a:pt x="179238" y="3893623"/>
                  </a:lnTo>
                  <a:lnTo>
                    <a:pt x="179123" y="3883914"/>
                  </a:lnTo>
                  <a:lnTo>
                    <a:pt x="179006" y="3874204"/>
                  </a:lnTo>
                  <a:lnTo>
                    <a:pt x="178888" y="3864494"/>
                  </a:lnTo>
                  <a:lnTo>
                    <a:pt x="178773" y="3854784"/>
                  </a:lnTo>
                  <a:lnTo>
                    <a:pt x="178660" y="3845074"/>
                  </a:lnTo>
                  <a:lnTo>
                    <a:pt x="178553" y="3835365"/>
                  </a:lnTo>
                  <a:lnTo>
                    <a:pt x="178453" y="3825655"/>
                  </a:lnTo>
                  <a:lnTo>
                    <a:pt x="178361" y="3815945"/>
                  </a:lnTo>
                  <a:lnTo>
                    <a:pt x="178278" y="3806235"/>
                  </a:lnTo>
                  <a:lnTo>
                    <a:pt x="178205" y="3796525"/>
                  </a:lnTo>
                  <a:lnTo>
                    <a:pt x="178142" y="3786816"/>
                  </a:lnTo>
                  <a:lnTo>
                    <a:pt x="178089" y="3777106"/>
                  </a:lnTo>
                  <a:lnTo>
                    <a:pt x="178044" y="3767396"/>
                  </a:lnTo>
                  <a:lnTo>
                    <a:pt x="178008" y="3757686"/>
                  </a:lnTo>
                  <a:lnTo>
                    <a:pt x="177980" y="3747977"/>
                  </a:lnTo>
                  <a:lnTo>
                    <a:pt x="177956" y="3738267"/>
                  </a:lnTo>
                  <a:lnTo>
                    <a:pt x="177935" y="3728557"/>
                  </a:lnTo>
                  <a:lnTo>
                    <a:pt x="177915" y="3718847"/>
                  </a:lnTo>
                  <a:lnTo>
                    <a:pt x="177894" y="3709137"/>
                  </a:lnTo>
                  <a:lnTo>
                    <a:pt x="177869" y="3699428"/>
                  </a:lnTo>
                  <a:lnTo>
                    <a:pt x="177839" y="3689718"/>
                  </a:lnTo>
                  <a:lnTo>
                    <a:pt x="177802" y="3680008"/>
                  </a:lnTo>
                  <a:lnTo>
                    <a:pt x="177754" y="3670298"/>
                  </a:lnTo>
                  <a:lnTo>
                    <a:pt x="177695" y="3660588"/>
                  </a:lnTo>
                  <a:lnTo>
                    <a:pt x="177623" y="3650879"/>
                  </a:lnTo>
                  <a:lnTo>
                    <a:pt x="177538" y="3641169"/>
                  </a:lnTo>
                  <a:lnTo>
                    <a:pt x="177439" y="3631459"/>
                  </a:lnTo>
                  <a:lnTo>
                    <a:pt x="177325" y="3621749"/>
                  </a:lnTo>
                  <a:lnTo>
                    <a:pt x="177194" y="3612040"/>
                  </a:lnTo>
                  <a:lnTo>
                    <a:pt x="177046" y="3602330"/>
                  </a:lnTo>
                  <a:lnTo>
                    <a:pt x="176877" y="3592620"/>
                  </a:lnTo>
                  <a:lnTo>
                    <a:pt x="176688" y="3582910"/>
                  </a:lnTo>
                  <a:lnTo>
                    <a:pt x="176477" y="3573200"/>
                  </a:lnTo>
                  <a:lnTo>
                    <a:pt x="176245" y="3563491"/>
                  </a:lnTo>
                  <a:lnTo>
                    <a:pt x="175990" y="3553781"/>
                  </a:lnTo>
                  <a:lnTo>
                    <a:pt x="175710" y="3544071"/>
                  </a:lnTo>
                  <a:lnTo>
                    <a:pt x="175406" y="3534361"/>
                  </a:lnTo>
                  <a:lnTo>
                    <a:pt x="175076" y="3524651"/>
                  </a:lnTo>
                  <a:lnTo>
                    <a:pt x="174719" y="3514942"/>
                  </a:lnTo>
                  <a:lnTo>
                    <a:pt x="174335" y="3505232"/>
                  </a:lnTo>
                  <a:lnTo>
                    <a:pt x="173929" y="3495522"/>
                  </a:lnTo>
                  <a:lnTo>
                    <a:pt x="173501" y="3485812"/>
                  </a:lnTo>
                  <a:lnTo>
                    <a:pt x="173054" y="3476103"/>
                  </a:lnTo>
                  <a:lnTo>
                    <a:pt x="172590" y="3466393"/>
                  </a:lnTo>
                  <a:lnTo>
                    <a:pt x="172113" y="3456683"/>
                  </a:lnTo>
                  <a:lnTo>
                    <a:pt x="171625" y="3446973"/>
                  </a:lnTo>
                  <a:lnTo>
                    <a:pt x="171131" y="3437263"/>
                  </a:lnTo>
                  <a:lnTo>
                    <a:pt x="170633" y="3427554"/>
                  </a:lnTo>
                  <a:lnTo>
                    <a:pt x="170135" y="3417844"/>
                  </a:lnTo>
                  <a:lnTo>
                    <a:pt x="169641" y="3408134"/>
                  </a:lnTo>
                  <a:lnTo>
                    <a:pt x="169151" y="3398424"/>
                  </a:lnTo>
                  <a:lnTo>
                    <a:pt x="168667" y="3388714"/>
                  </a:lnTo>
                  <a:lnTo>
                    <a:pt x="168191" y="3379005"/>
                  </a:lnTo>
                  <a:lnTo>
                    <a:pt x="167722" y="3369295"/>
                  </a:lnTo>
                  <a:lnTo>
                    <a:pt x="167260" y="3359585"/>
                  </a:lnTo>
                  <a:lnTo>
                    <a:pt x="166804" y="3349875"/>
                  </a:lnTo>
                  <a:lnTo>
                    <a:pt x="166351" y="3340166"/>
                  </a:lnTo>
                  <a:lnTo>
                    <a:pt x="165900" y="3330456"/>
                  </a:lnTo>
                  <a:lnTo>
                    <a:pt x="165447" y="3320746"/>
                  </a:lnTo>
                  <a:lnTo>
                    <a:pt x="164991" y="3311036"/>
                  </a:lnTo>
                  <a:lnTo>
                    <a:pt x="164527" y="3301326"/>
                  </a:lnTo>
                  <a:lnTo>
                    <a:pt x="164053" y="3291617"/>
                  </a:lnTo>
                  <a:lnTo>
                    <a:pt x="163566" y="3281907"/>
                  </a:lnTo>
                  <a:lnTo>
                    <a:pt x="163060" y="3272197"/>
                  </a:lnTo>
                  <a:lnTo>
                    <a:pt x="162535" y="3262487"/>
                  </a:lnTo>
                  <a:lnTo>
                    <a:pt x="161988" y="3252777"/>
                  </a:lnTo>
                  <a:lnTo>
                    <a:pt x="161417" y="3243068"/>
                  </a:lnTo>
                  <a:lnTo>
                    <a:pt x="160820" y="3233358"/>
                  </a:lnTo>
                  <a:lnTo>
                    <a:pt x="160196" y="3223648"/>
                  </a:lnTo>
                  <a:lnTo>
                    <a:pt x="159542" y="3213938"/>
                  </a:lnTo>
                  <a:lnTo>
                    <a:pt x="158856" y="3204229"/>
                  </a:lnTo>
                  <a:lnTo>
                    <a:pt x="158135" y="3194519"/>
                  </a:lnTo>
                  <a:lnTo>
                    <a:pt x="157378" y="3184809"/>
                  </a:lnTo>
                  <a:lnTo>
                    <a:pt x="156583" y="3175099"/>
                  </a:lnTo>
                  <a:lnTo>
                    <a:pt x="155752" y="3165389"/>
                  </a:lnTo>
                  <a:lnTo>
                    <a:pt x="154881" y="3155680"/>
                  </a:lnTo>
                  <a:lnTo>
                    <a:pt x="153971" y="3145970"/>
                  </a:lnTo>
                  <a:lnTo>
                    <a:pt x="153019" y="3136260"/>
                  </a:lnTo>
                  <a:lnTo>
                    <a:pt x="152027" y="3126550"/>
                  </a:lnTo>
                  <a:lnTo>
                    <a:pt x="150991" y="3116840"/>
                  </a:lnTo>
                  <a:lnTo>
                    <a:pt x="149911" y="3107131"/>
                  </a:lnTo>
                  <a:lnTo>
                    <a:pt x="148794" y="3097421"/>
                  </a:lnTo>
                  <a:lnTo>
                    <a:pt x="147641" y="3087711"/>
                  </a:lnTo>
                  <a:lnTo>
                    <a:pt x="146457" y="3078001"/>
                  </a:lnTo>
                  <a:lnTo>
                    <a:pt x="145246" y="3068292"/>
                  </a:lnTo>
                  <a:lnTo>
                    <a:pt x="144015" y="3058582"/>
                  </a:lnTo>
                  <a:lnTo>
                    <a:pt x="142767" y="3048872"/>
                  </a:lnTo>
                  <a:lnTo>
                    <a:pt x="141511" y="3039162"/>
                  </a:lnTo>
                  <a:lnTo>
                    <a:pt x="140255" y="3029452"/>
                  </a:lnTo>
                  <a:lnTo>
                    <a:pt x="139006" y="3019743"/>
                  </a:lnTo>
                  <a:lnTo>
                    <a:pt x="137773" y="3010033"/>
                  </a:lnTo>
                  <a:lnTo>
                    <a:pt x="136559" y="3000323"/>
                  </a:lnTo>
                  <a:lnTo>
                    <a:pt x="135372" y="2990613"/>
                  </a:lnTo>
                  <a:lnTo>
                    <a:pt x="134214" y="2980903"/>
                  </a:lnTo>
                  <a:lnTo>
                    <a:pt x="133089" y="2971194"/>
                  </a:lnTo>
                  <a:lnTo>
                    <a:pt x="131997" y="2961484"/>
                  </a:lnTo>
                  <a:lnTo>
                    <a:pt x="130942" y="2951774"/>
                  </a:lnTo>
                  <a:lnTo>
                    <a:pt x="129917" y="2942064"/>
                  </a:lnTo>
                  <a:lnTo>
                    <a:pt x="128915" y="2932355"/>
                  </a:lnTo>
                  <a:lnTo>
                    <a:pt x="127932" y="2922645"/>
                  </a:lnTo>
                  <a:lnTo>
                    <a:pt x="126958" y="2912935"/>
                  </a:lnTo>
                  <a:lnTo>
                    <a:pt x="125985" y="2903225"/>
                  </a:lnTo>
                  <a:lnTo>
                    <a:pt x="125005" y="2893515"/>
                  </a:lnTo>
                  <a:lnTo>
                    <a:pt x="124008" y="2883806"/>
                  </a:lnTo>
                  <a:lnTo>
                    <a:pt x="122981" y="2874096"/>
                  </a:lnTo>
                  <a:lnTo>
                    <a:pt x="121916" y="2864386"/>
                  </a:lnTo>
                  <a:lnTo>
                    <a:pt x="120807" y="2854676"/>
                  </a:lnTo>
                  <a:lnTo>
                    <a:pt x="119649" y="2844967"/>
                  </a:lnTo>
                  <a:lnTo>
                    <a:pt x="118438" y="2835257"/>
                  </a:lnTo>
                  <a:lnTo>
                    <a:pt x="117172" y="2825547"/>
                  </a:lnTo>
                  <a:lnTo>
                    <a:pt x="115849" y="2815837"/>
                  </a:lnTo>
                  <a:lnTo>
                    <a:pt x="114468" y="2806127"/>
                  </a:lnTo>
                  <a:lnTo>
                    <a:pt x="113027" y="2796418"/>
                  </a:lnTo>
                  <a:lnTo>
                    <a:pt x="111525" y="2786708"/>
                  </a:lnTo>
                  <a:lnTo>
                    <a:pt x="109969" y="2776998"/>
                  </a:lnTo>
                  <a:lnTo>
                    <a:pt x="108358" y="2767288"/>
                  </a:lnTo>
                  <a:lnTo>
                    <a:pt x="106692" y="2757578"/>
                  </a:lnTo>
                  <a:lnTo>
                    <a:pt x="104968" y="2747869"/>
                  </a:lnTo>
                  <a:lnTo>
                    <a:pt x="103185" y="2738159"/>
                  </a:lnTo>
                  <a:lnTo>
                    <a:pt x="101339" y="2728449"/>
                  </a:lnTo>
                  <a:lnTo>
                    <a:pt x="99422" y="2718739"/>
                  </a:lnTo>
                  <a:lnTo>
                    <a:pt x="97420" y="2709030"/>
                  </a:lnTo>
                  <a:lnTo>
                    <a:pt x="95337" y="2699320"/>
                  </a:lnTo>
                  <a:lnTo>
                    <a:pt x="93167" y="2689610"/>
                  </a:lnTo>
                  <a:lnTo>
                    <a:pt x="90909" y="2679900"/>
                  </a:lnTo>
                  <a:lnTo>
                    <a:pt x="88558" y="2670190"/>
                  </a:lnTo>
                  <a:lnTo>
                    <a:pt x="86117" y="2660481"/>
                  </a:lnTo>
                  <a:lnTo>
                    <a:pt x="83587" y="2650771"/>
                  </a:lnTo>
                  <a:lnTo>
                    <a:pt x="80974" y="2641061"/>
                  </a:lnTo>
                  <a:lnTo>
                    <a:pt x="78278" y="2631351"/>
                  </a:lnTo>
                  <a:lnTo>
                    <a:pt x="75525" y="2621641"/>
                  </a:lnTo>
                  <a:lnTo>
                    <a:pt x="72731" y="2611932"/>
                  </a:lnTo>
                  <a:lnTo>
                    <a:pt x="69914" y="2602222"/>
                  </a:lnTo>
                  <a:lnTo>
                    <a:pt x="67095" y="2592512"/>
                  </a:lnTo>
                  <a:lnTo>
                    <a:pt x="64294" y="2582802"/>
                  </a:lnTo>
                  <a:lnTo>
                    <a:pt x="61534" y="2573093"/>
                  </a:lnTo>
                  <a:lnTo>
                    <a:pt x="58834" y="2563383"/>
                  </a:lnTo>
                  <a:lnTo>
                    <a:pt x="56230" y="2553673"/>
                  </a:lnTo>
                  <a:lnTo>
                    <a:pt x="53737" y="2543963"/>
                  </a:lnTo>
                  <a:lnTo>
                    <a:pt x="51366" y="2534253"/>
                  </a:lnTo>
                  <a:lnTo>
                    <a:pt x="49130" y="2524544"/>
                  </a:lnTo>
                  <a:lnTo>
                    <a:pt x="47037" y="2514834"/>
                  </a:lnTo>
                  <a:lnTo>
                    <a:pt x="45093" y="2505124"/>
                  </a:lnTo>
                  <a:lnTo>
                    <a:pt x="43299" y="2495414"/>
                  </a:lnTo>
                  <a:lnTo>
                    <a:pt x="41655" y="2485704"/>
                  </a:lnTo>
                  <a:lnTo>
                    <a:pt x="40165" y="2475995"/>
                  </a:lnTo>
                  <a:lnTo>
                    <a:pt x="38817" y="2466285"/>
                  </a:lnTo>
                  <a:lnTo>
                    <a:pt x="37589" y="2456575"/>
                  </a:lnTo>
                  <a:lnTo>
                    <a:pt x="36466" y="2446865"/>
                  </a:lnTo>
                  <a:lnTo>
                    <a:pt x="35432" y="2437156"/>
                  </a:lnTo>
                  <a:lnTo>
                    <a:pt x="34473" y="2427446"/>
                  </a:lnTo>
                  <a:lnTo>
                    <a:pt x="33573" y="2417736"/>
                  </a:lnTo>
                  <a:lnTo>
                    <a:pt x="32717" y="2408026"/>
                  </a:lnTo>
                  <a:lnTo>
                    <a:pt x="31893" y="2398316"/>
                  </a:lnTo>
                  <a:lnTo>
                    <a:pt x="31089" y="2388607"/>
                  </a:lnTo>
                  <a:lnTo>
                    <a:pt x="30293" y="2378897"/>
                  </a:lnTo>
                  <a:lnTo>
                    <a:pt x="29502" y="2369187"/>
                  </a:lnTo>
                  <a:lnTo>
                    <a:pt x="28713" y="2359477"/>
                  </a:lnTo>
                  <a:lnTo>
                    <a:pt x="27925" y="2349767"/>
                  </a:lnTo>
                  <a:lnTo>
                    <a:pt x="27141" y="2340058"/>
                  </a:lnTo>
                  <a:lnTo>
                    <a:pt x="26363" y="2330348"/>
                  </a:lnTo>
                  <a:lnTo>
                    <a:pt x="25595" y="2320638"/>
                  </a:lnTo>
                  <a:lnTo>
                    <a:pt x="24842" y="2310928"/>
                  </a:lnTo>
                  <a:lnTo>
                    <a:pt x="24104" y="2301219"/>
                  </a:lnTo>
                  <a:lnTo>
                    <a:pt x="23381" y="2291509"/>
                  </a:lnTo>
                  <a:lnTo>
                    <a:pt x="22668" y="2281799"/>
                  </a:lnTo>
                  <a:lnTo>
                    <a:pt x="21960" y="2272089"/>
                  </a:lnTo>
                  <a:lnTo>
                    <a:pt x="21250" y="2262379"/>
                  </a:lnTo>
                  <a:lnTo>
                    <a:pt x="20526" y="2252670"/>
                  </a:lnTo>
                  <a:lnTo>
                    <a:pt x="19777" y="2242960"/>
                  </a:lnTo>
                  <a:lnTo>
                    <a:pt x="18982" y="2233250"/>
                  </a:lnTo>
                  <a:lnTo>
                    <a:pt x="18130" y="2223540"/>
                  </a:lnTo>
                  <a:lnTo>
                    <a:pt x="17211" y="2213830"/>
                  </a:lnTo>
                  <a:lnTo>
                    <a:pt x="16219" y="2204121"/>
                  </a:lnTo>
                  <a:lnTo>
                    <a:pt x="15149" y="2194411"/>
                  </a:lnTo>
                  <a:lnTo>
                    <a:pt x="14002" y="2184701"/>
                  </a:lnTo>
                  <a:lnTo>
                    <a:pt x="12784" y="2174991"/>
                  </a:lnTo>
                  <a:lnTo>
                    <a:pt x="11503" y="2165282"/>
                  </a:lnTo>
                  <a:lnTo>
                    <a:pt x="10173" y="2155572"/>
                  </a:lnTo>
                  <a:lnTo>
                    <a:pt x="8821" y="2145862"/>
                  </a:lnTo>
                  <a:lnTo>
                    <a:pt x="7475" y="2136152"/>
                  </a:lnTo>
                  <a:lnTo>
                    <a:pt x="6162" y="2126442"/>
                  </a:lnTo>
                  <a:lnTo>
                    <a:pt x="4909" y="2116733"/>
                  </a:lnTo>
                  <a:lnTo>
                    <a:pt x="3743" y="2107023"/>
                  </a:lnTo>
                  <a:lnTo>
                    <a:pt x="2691" y="2097313"/>
                  </a:lnTo>
                  <a:lnTo>
                    <a:pt x="1777" y="2087603"/>
                  </a:lnTo>
                  <a:lnTo>
                    <a:pt x="1033" y="2077893"/>
                  </a:lnTo>
                  <a:lnTo>
                    <a:pt x="489" y="2068184"/>
                  </a:lnTo>
                  <a:lnTo>
                    <a:pt x="142" y="2058474"/>
                  </a:lnTo>
                  <a:lnTo>
                    <a:pt x="0" y="2048764"/>
                  </a:lnTo>
                  <a:lnTo>
                    <a:pt x="67" y="2039054"/>
                  </a:lnTo>
                  <a:lnTo>
                    <a:pt x="348" y="2029345"/>
                  </a:lnTo>
                  <a:lnTo>
                    <a:pt x="841" y="2019635"/>
                  </a:lnTo>
                  <a:lnTo>
                    <a:pt x="1544" y="2009925"/>
                  </a:lnTo>
                  <a:lnTo>
                    <a:pt x="2455" y="2000215"/>
                  </a:lnTo>
                  <a:lnTo>
                    <a:pt x="3590" y="1990505"/>
                  </a:lnTo>
                  <a:lnTo>
                    <a:pt x="4911" y="1980796"/>
                  </a:lnTo>
                  <a:lnTo>
                    <a:pt x="6406" y="1971086"/>
                  </a:lnTo>
                  <a:lnTo>
                    <a:pt x="8064" y="1961376"/>
                  </a:lnTo>
                  <a:lnTo>
                    <a:pt x="9871" y="1951666"/>
                  </a:lnTo>
                  <a:lnTo>
                    <a:pt x="11814" y="1941957"/>
                  </a:lnTo>
                  <a:lnTo>
                    <a:pt x="13875" y="1932247"/>
                  </a:lnTo>
                  <a:lnTo>
                    <a:pt x="16039" y="1922537"/>
                  </a:lnTo>
                  <a:lnTo>
                    <a:pt x="18297" y="1912827"/>
                  </a:lnTo>
                  <a:lnTo>
                    <a:pt x="20615" y="1903117"/>
                  </a:lnTo>
                  <a:lnTo>
                    <a:pt x="22975" y="1893408"/>
                  </a:lnTo>
                  <a:lnTo>
                    <a:pt x="25360" y="1883698"/>
                  </a:lnTo>
                  <a:lnTo>
                    <a:pt x="27752" y="1873988"/>
                  </a:lnTo>
                  <a:lnTo>
                    <a:pt x="30137" y="1864278"/>
                  </a:lnTo>
                  <a:lnTo>
                    <a:pt x="32502" y="1854568"/>
                  </a:lnTo>
                  <a:lnTo>
                    <a:pt x="34835" y="1844859"/>
                  </a:lnTo>
                  <a:lnTo>
                    <a:pt x="37123" y="1835149"/>
                  </a:lnTo>
                  <a:lnTo>
                    <a:pt x="39359" y="1825439"/>
                  </a:lnTo>
                  <a:lnTo>
                    <a:pt x="41542" y="1815729"/>
                  </a:lnTo>
                  <a:lnTo>
                    <a:pt x="43670" y="1806020"/>
                  </a:lnTo>
                  <a:lnTo>
                    <a:pt x="45743" y="1796310"/>
                  </a:lnTo>
                  <a:lnTo>
                    <a:pt x="47760" y="1786600"/>
                  </a:lnTo>
                  <a:lnTo>
                    <a:pt x="49722" y="1776890"/>
                  </a:lnTo>
                  <a:lnTo>
                    <a:pt x="51632" y="1767180"/>
                  </a:lnTo>
                  <a:lnTo>
                    <a:pt x="53486" y="1757471"/>
                  </a:lnTo>
                  <a:lnTo>
                    <a:pt x="55285" y="1747761"/>
                  </a:lnTo>
                  <a:lnTo>
                    <a:pt x="57034" y="1738051"/>
                  </a:lnTo>
                  <a:lnTo>
                    <a:pt x="58735" y="1728341"/>
                  </a:lnTo>
                  <a:lnTo>
                    <a:pt x="60389" y="1718631"/>
                  </a:lnTo>
                  <a:lnTo>
                    <a:pt x="61995" y="1708922"/>
                  </a:lnTo>
                  <a:lnTo>
                    <a:pt x="63557" y="1699212"/>
                  </a:lnTo>
                  <a:lnTo>
                    <a:pt x="65076" y="1689502"/>
                  </a:lnTo>
                  <a:lnTo>
                    <a:pt x="66554" y="1679792"/>
                  </a:lnTo>
                  <a:lnTo>
                    <a:pt x="67996" y="1670083"/>
                  </a:lnTo>
                  <a:lnTo>
                    <a:pt x="69414" y="1660373"/>
                  </a:lnTo>
                  <a:lnTo>
                    <a:pt x="70815" y="1650663"/>
                  </a:lnTo>
                  <a:lnTo>
                    <a:pt x="72211" y="1640953"/>
                  </a:lnTo>
                  <a:lnTo>
                    <a:pt x="73613" y="1631243"/>
                  </a:lnTo>
                  <a:lnTo>
                    <a:pt x="75032" y="1621534"/>
                  </a:lnTo>
                  <a:lnTo>
                    <a:pt x="76480" y="1611824"/>
                  </a:lnTo>
                  <a:lnTo>
                    <a:pt x="77969" y="1602114"/>
                  </a:lnTo>
                  <a:lnTo>
                    <a:pt x="79519" y="1592404"/>
                  </a:lnTo>
                  <a:lnTo>
                    <a:pt x="81132" y="1582694"/>
                  </a:lnTo>
                  <a:lnTo>
                    <a:pt x="82814" y="1572985"/>
                  </a:lnTo>
                  <a:lnTo>
                    <a:pt x="84567" y="1563275"/>
                  </a:lnTo>
                  <a:lnTo>
                    <a:pt x="86391" y="1553565"/>
                  </a:lnTo>
                  <a:lnTo>
                    <a:pt x="88285" y="1543855"/>
                  </a:lnTo>
                  <a:lnTo>
                    <a:pt x="90242" y="1534146"/>
                  </a:lnTo>
                  <a:lnTo>
                    <a:pt x="92257" y="1524436"/>
                  </a:lnTo>
                  <a:lnTo>
                    <a:pt x="94323" y="1514726"/>
                  </a:lnTo>
                  <a:lnTo>
                    <a:pt x="96424" y="1505016"/>
                  </a:lnTo>
                  <a:lnTo>
                    <a:pt x="98547" y="1495306"/>
                  </a:lnTo>
                  <a:lnTo>
                    <a:pt x="100681" y="1485597"/>
                  </a:lnTo>
                  <a:lnTo>
                    <a:pt x="102817" y="1475887"/>
                  </a:lnTo>
                  <a:lnTo>
                    <a:pt x="104944" y="1466177"/>
                  </a:lnTo>
                  <a:lnTo>
                    <a:pt x="107057" y="1456467"/>
                  </a:lnTo>
                  <a:lnTo>
                    <a:pt x="109150" y="1446757"/>
                  </a:lnTo>
                  <a:lnTo>
                    <a:pt x="111217" y="1437048"/>
                  </a:lnTo>
                  <a:lnTo>
                    <a:pt x="113257" y="1427338"/>
                  </a:lnTo>
                  <a:lnTo>
                    <a:pt x="115271" y="1417628"/>
                  </a:lnTo>
                  <a:lnTo>
                    <a:pt x="117262" y="1407918"/>
                  </a:lnTo>
                  <a:lnTo>
                    <a:pt x="119231" y="1398209"/>
                  </a:lnTo>
                  <a:lnTo>
                    <a:pt x="121180" y="1388499"/>
                  </a:lnTo>
                  <a:lnTo>
                    <a:pt x="123112" y="1378789"/>
                  </a:lnTo>
                  <a:lnTo>
                    <a:pt x="125027" y="1369079"/>
                  </a:lnTo>
                  <a:lnTo>
                    <a:pt x="126927" y="1359369"/>
                  </a:lnTo>
                  <a:lnTo>
                    <a:pt x="128809" y="1349660"/>
                  </a:lnTo>
                  <a:lnTo>
                    <a:pt x="130674" y="1339950"/>
                  </a:lnTo>
                  <a:lnTo>
                    <a:pt x="132518" y="1330240"/>
                  </a:lnTo>
                  <a:lnTo>
                    <a:pt x="134337" y="1320530"/>
                  </a:lnTo>
                  <a:lnTo>
                    <a:pt x="136129" y="1310820"/>
                  </a:lnTo>
                  <a:lnTo>
                    <a:pt x="137887" y="1301111"/>
                  </a:lnTo>
                  <a:lnTo>
                    <a:pt x="139608" y="1291401"/>
                  </a:lnTo>
                  <a:lnTo>
                    <a:pt x="141286" y="1281691"/>
                  </a:lnTo>
                  <a:lnTo>
                    <a:pt x="142909" y="1271981"/>
                  </a:lnTo>
                  <a:lnTo>
                    <a:pt x="144480" y="1262272"/>
                  </a:lnTo>
                  <a:lnTo>
                    <a:pt x="145997" y="1252562"/>
                  </a:lnTo>
                  <a:lnTo>
                    <a:pt x="147457" y="1242852"/>
                  </a:lnTo>
                  <a:lnTo>
                    <a:pt x="148859" y="1233142"/>
                  </a:lnTo>
                  <a:lnTo>
                    <a:pt x="150202" y="1223432"/>
                  </a:lnTo>
                  <a:lnTo>
                    <a:pt x="151486" y="1213723"/>
                  </a:lnTo>
                  <a:lnTo>
                    <a:pt x="152711" y="1204013"/>
                  </a:lnTo>
                  <a:lnTo>
                    <a:pt x="153870" y="1194303"/>
                  </a:lnTo>
                  <a:lnTo>
                    <a:pt x="154970" y="1184593"/>
                  </a:lnTo>
                  <a:lnTo>
                    <a:pt x="156015" y="1174883"/>
                  </a:lnTo>
                  <a:lnTo>
                    <a:pt x="157004" y="1165174"/>
                  </a:lnTo>
                  <a:lnTo>
                    <a:pt x="157940" y="1155464"/>
                  </a:lnTo>
                  <a:lnTo>
                    <a:pt x="158823" y="1145754"/>
                  </a:lnTo>
                  <a:lnTo>
                    <a:pt x="159655" y="1136044"/>
                  </a:lnTo>
                  <a:lnTo>
                    <a:pt x="160436" y="1126335"/>
                  </a:lnTo>
                  <a:lnTo>
                    <a:pt x="161165" y="1116625"/>
                  </a:lnTo>
                  <a:lnTo>
                    <a:pt x="161845" y="1106915"/>
                  </a:lnTo>
                  <a:lnTo>
                    <a:pt x="162482" y="1097205"/>
                  </a:lnTo>
                  <a:lnTo>
                    <a:pt x="163080" y="1087495"/>
                  </a:lnTo>
                  <a:lnTo>
                    <a:pt x="163641" y="1077786"/>
                  </a:lnTo>
                  <a:lnTo>
                    <a:pt x="164172" y="1068076"/>
                  </a:lnTo>
                  <a:lnTo>
                    <a:pt x="164675" y="1058366"/>
                  </a:lnTo>
                  <a:lnTo>
                    <a:pt x="165156" y="1048656"/>
                  </a:lnTo>
                  <a:lnTo>
                    <a:pt x="165620" y="1038946"/>
                  </a:lnTo>
                  <a:lnTo>
                    <a:pt x="166072" y="1029237"/>
                  </a:lnTo>
                  <a:lnTo>
                    <a:pt x="166518" y="1019527"/>
                  </a:lnTo>
                  <a:lnTo>
                    <a:pt x="166964" y="1009817"/>
                  </a:lnTo>
                  <a:lnTo>
                    <a:pt x="167413" y="1000107"/>
                  </a:lnTo>
                  <a:lnTo>
                    <a:pt x="167867" y="990398"/>
                  </a:lnTo>
                  <a:lnTo>
                    <a:pt x="168329" y="980688"/>
                  </a:lnTo>
                  <a:lnTo>
                    <a:pt x="168800" y="970978"/>
                  </a:lnTo>
                  <a:lnTo>
                    <a:pt x="169280" y="961268"/>
                  </a:lnTo>
                  <a:lnTo>
                    <a:pt x="169770" y="951558"/>
                  </a:lnTo>
                  <a:lnTo>
                    <a:pt x="170265" y="941849"/>
                  </a:lnTo>
                  <a:lnTo>
                    <a:pt x="170762" y="932139"/>
                  </a:lnTo>
                  <a:lnTo>
                    <a:pt x="171260" y="922429"/>
                  </a:lnTo>
                  <a:lnTo>
                    <a:pt x="171754" y="912719"/>
                  </a:lnTo>
                  <a:lnTo>
                    <a:pt x="172240" y="903010"/>
                  </a:lnTo>
                  <a:lnTo>
                    <a:pt x="172714" y="893300"/>
                  </a:lnTo>
                  <a:lnTo>
                    <a:pt x="173174" y="883590"/>
                  </a:lnTo>
                  <a:lnTo>
                    <a:pt x="173611" y="873880"/>
                  </a:lnTo>
                  <a:lnTo>
                    <a:pt x="174026" y="864170"/>
                  </a:lnTo>
                  <a:lnTo>
                    <a:pt x="174415" y="854461"/>
                  </a:lnTo>
                  <a:lnTo>
                    <a:pt x="174778" y="844751"/>
                  </a:lnTo>
                  <a:lnTo>
                    <a:pt x="175114" y="835041"/>
                  </a:lnTo>
                  <a:lnTo>
                    <a:pt x="175421" y="825331"/>
                  </a:lnTo>
                  <a:lnTo>
                    <a:pt x="175701" y="815621"/>
                  </a:lnTo>
                  <a:lnTo>
                    <a:pt x="175954" y="805912"/>
                  </a:lnTo>
                  <a:lnTo>
                    <a:pt x="176178" y="796202"/>
                  </a:lnTo>
                  <a:lnTo>
                    <a:pt x="176378" y="786492"/>
                  </a:lnTo>
                  <a:lnTo>
                    <a:pt x="176558" y="776782"/>
                  </a:lnTo>
                  <a:lnTo>
                    <a:pt x="176721" y="767073"/>
                  </a:lnTo>
                  <a:lnTo>
                    <a:pt x="176870" y="757363"/>
                  </a:lnTo>
                  <a:lnTo>
                    <a:pt x="177008" y="747653"/>
                  </a:lnTo>
                  <a:lnTo>
                    <a:pt x="177139" y="737943"/>
                  </a:lnTo>
                  <a:lnTo>
                    <a:pt x="177265" y="728233"/>
                  </a:lnTo>
                  <a:lnTo>
                    <a:pt x="177391" y="718524"/>
                  </a:lnTo>
                  <a:lnTo>
                    <a:pt x="177519" y="708814"/>
                  </a:lnTo>
                  <a:lnTo>
                    <a:pt x="177652" y="699104"/>
                  </a:lnTo>
                  <a:lnTo>
                    <a:pt x="177791" y="689394"/>
                  </a:lnTo>
                  <a:lnTo>
                    <a:pt x="177937" y="679684"/>
                  </a:lnTo>
                  <a:lnTo>
                    <a:pt x="178090" y="669975"/>
                  </a:lnTo>
                  <a:lnTo>
                    <a:pt x="178249" y="660265"/>
                  </a:lnTo>
                  <a:lnTo>
                    <a:pt x="178415" y="650555"/>
                  </a:lnTo>
                  <a:lnTo>
                    <a:pt x="178585" y="640845"/>
                  </a:lnTo>
                  <a:lnTo>
                    <a:pt x="178757" y="631136"/>
                  </a:lnTo>
                  <a:lnTo>
                    <a:pt x="178929" y="621426"/>
                  </a:lnTo>
                  <a:lnTo>
                    <a:pt x="179098" y="611716"/>
                  </a:lnTo>
                  <a:lnTo>
                    <a:pt x="179262" y="602006"/>
                  </a:lnTo>
                  <a:lnTo>
                    <a:pt x="179418" y="592296"/>
                  </a:lnTo>
                  <a:lnTo>
                    <a:pt x="179565" y="582587"/>
                  </a:lnTo>
                  <a:lnTo>
                    <a:pt x="179702" y="572877"/>
                  </a:lnTo>
                  <a:lnTo>
                    <a:pt x="179826" y="563167"/>
                  </a:lnTo>
                  <a:lnTo>
                    <a:pt x="179935" y="553457"/>
                  </a:lnTo>
                  <a:lnTo>
                    <a:pt x="180032" y="543747"/>
                  </a:lnTo>
                  <a:lnTo>
                    <a:pt x="180116" y="534038"/>
                  </a:lnTo>
                  <a:lnTo>
                    <a:pt x="180189" y="524328"/>
                  </a:lnTo>
                  <a:lnTo>
                    <a:pt x="180251" y="514618"/>
                  </a:lnTo>
                  <a:lnTo>
                    <a:pt x="180305" y="504908"/>
                  </a:lnTo>
                  <a:lnTo>
                    <a:pt x="180350" y="495199"/>
                  </a:lnTo>
                  <a:lnTo>
                    <a:pt x="180390" y="485489"/>
                  </a:lnTo>
                  <a:lnTo>
                    <a:pt x="180426" y="475779"/>
                  </a:lnTo>
                  <a:lnTo>
                    <a:pt x="180460" y="466069"/>
                  </a:lnTo>
                  <a:lnTo>
                    <a:pt x="180493" y="456359"/>
                  </a:lnTo>
                  <a:lnTo>
                    <a:pt x="180526" y="446650"/>
                  </a:lnTo>
                  <a:lnTo>
                    <a:pt x="180561" y="436940"/>
                  </a:lnTo>
                  <a:lnTo>
                    <a:pt x="180597" y="427230"/>
                  </a:lnTo>
                  <a:lnTo>
                    <a:pt x="180637" y="417520"/>
                  </a:lnTo>
                  <a:lnTo>
                    <a:pt x="180678" y="407810"/>
                  </a:lnTo>
                  <a:lnTo>
                    <a:pt x="180723" y="398101"/>
                  </a:lnTo>
                  <a:lnTo>
                    <a:pt x="180770" y="388391"/>
                  </a:lnTo>
                  <a:lnTo>
                    <a:pt x="180819" y="378681"/>
                  </a:lnTo>
                  <a:lnTo>
                    <a:pt x="180868" y="368971"/>
                  </a:lnTo>
                  <a:lnTo>
                    <a:pt x="180918" y="359262"/>
                  </a:lnTo>
                  <a:lnTo>
                    <a:pt x="180968" y="349552"/>
                  </a:lnTo>
                  <a:lnTo>
                    <a:pt x="181017" y="339842"/>
                  </a:lnTo>
                  <a:lnTo>
                    <a:pt x="181063" y="330132"/>
                  </a:lnTo>
                  <a:lnTo>
                    <a:pt x="181108" y="320422"/>
                  </a:lnTo>
                  <a:lnTo>
                    <a:pt x="181149" y="310713"/>
                  </a:lnTo>
                  <a:lnTo>
                    <a:pt x="181187" y="301003"/>
                  </a:lnTo>
                  <a:lnTo>
                    <a:pt x="181221" y="291293"/>
                  </a:lnTo>
                  <a:lnTo>
                    <a:pt x="181252" y="281583"/>
                  </a:lnTo>
                  <a:lnTo>
                    <a:pt x="181278" y="271873"/>
                  </a:lnTo>
                  <a:lnTo>
                    <a:pt x="181302" y="262164"/>
                  </a:lnTo>
                  <a:lnTo>
                    <a:pt x="181321" y="252454"/>
                  </a:lnTo>
                  <a:lnTo>
                    <a:pt x="181337" y="242744"/>
                  </a:lnTo>
                  <a:lnTo>
                    <a:pt x="181350" y="233034"/>
                  </a:lnTo>
                  <a:lnTo>
                    <a:pt x="181359" y="223325"/>
                  </a:lnTo>
                  <a:lnTo>
                    <a:pt x="181366" y="213615"/>
                  </a:lnTo>
                  <a:lnTo>
                    <a:pt x="181371" y="203905"/>
                  </a:lnTo>
                  <a:lnTo>
                    <a:pt x="181373" y="194195"/>
                  </a:lnTo>
                  <a:lnTo>
                    <a:pt x="181372" y="184485"/>
                  </a:lnTo>
                  <a:lnTo>
                    <a:pt x="181370" y="174776"/>
                  </a:lnTo>
                  <a:lnTo>
                    <a:pt x="181365" y="165066"/>
                  </a:lnTo>
                  <a:lnTo>
                    <a:pt x="181359" y="155356"/>
                  </a:lnTo>
                  <a:lnTo>
                    <a:pt x="181351" y="145646"/>
                  </a:lnTo>
                  <a:lnTo>
                    <a:pt x="181341" y="135936"/>
                  </a:lnTo>
                  <a:lnTo>
                    <a:pt x="181329" y="126227"/>
                  </a:lnTo>
                  <a:lnTo>
                    <a:pt x="181317" y="116517"/>
                  </a:lnTo>
                  <a:lnTo>
                    <a:pt x="181303" y="106807"/>
                  </a:lnTo>
                  <a:lnTo>
                    <a:pt x="181288" y="97097"/>
                  </a:lnTo>
                  <a:lnTo>
                    <a:pt x="181273" y="87388"/>
                  </a:lnTo>
                  <a:lnTo>
                    <a:pt x="181257" y="77678"/>
                  </a:lnTo>
                  <a:lnTo>
                    <a:pt x="181242" y="67968"/>
                  </a:lnTo>
                  <a:lnTo>
                    <a:pt x="181228" y="58258"/>
                  </a:lnTo>
                  <a:lnTo>
                    <a:pt x="181215" y="48548"/>
                  </a:lnTo>
                  <a:lnTo>
                    <a:pt x="181204" y="38839"/>
                  </a:lnTo>
                  <a:lnTo>
                    <a:pt x="181194" y="29129"/>
                  </a:lnTo>
                  <a:lnTo>
                    <a:pt x="181187" y="19419"/>
                  </a:lnTo>
                  <a:lnTo>
                    <a:pt x="181183" y="9709"/>
                  </a:lnTo>
                  <a:lnTo>
                    <a:pt x="181182" y="0"/>
                  </a:lnTo>
                  <a:lnTo>
                    <a:pt x="181635" y="0"/>
                  </a:lnTo>
                  <a:lnTo>
                    <a:pt x="181634" y="9709"/>
                  </a:lnTo>
                  <a:lnTo>
                    <a:pt x="181629" y="19419"/>
                  </a:lnTo>
                  <a:lnTo>
                    <a:pt x="181622" y="29129"/>
                  </a:lnTo>
                  <a:lnTo>
                    <a:pt x="181613" y="38839"/>
                  </a:lnTo>
                  <a:lnTo>
                    <a:pt x="181601" y="48548"/>
                  </a:lnTo>
                  <a:lnTo>
                    <a:pt x="181588" y="58258"/>
                  </a:lnTo>
                  <a:lnTo>
                    <a:pt x="181574" y="67968"/>
                  </a:lnTo>
                  <a:lnTo>
                    <a:pt x="181559" y="77678"/>
                  </a:lnTo>
                  <a:lnTo>
                    <a:pt x="181544" y="87388"/>
                  </a:lnTo>
                  <a:lnTo>
                    <a:pt x="181529" y="97097"/>
                  </a:lnTo>
                  <a:lnTo>
                    <a:pt x="181514" y="106807"/>
                  </a:lnTo>
                  <a:lnTo>
                    <a:pt x="181500" y="116517"/>
                  </a:lnTo>
                  <a:lnTo>
                    <a:pt x="181487" y="126227"/>
                  </a:lnTo>
                  <a:lnTo>
                    <a:pt x="181476" y="135936"/>
                  </a:lnTo>
                  <a:lnTo>
                    <a:pt x="181466" y="145646"/>
                  </a:lnTo>
                  <a:lnTo>
                    <a:pt x="181458" y="155356"/>
                  </a:lnTo>
                  <a:lnTo>
                    <a:pt x="181451" y="165066"/>
                  </a:lnTo>
                  <a:lnTo>
                    <a:pt x="181447" y="174776"/>
                  </a:lnTo>
                  <a:lnTo>
                    <a:pt x="181444" y="184485"/>
                  </a:lnTo>
                  <a:lnTo>
                    <a:pt x="181444" y="194195"/>
                  </a:lnTo>
                  <a:lnTo>
                    <a:pt x="181446" y="203905"/>
                  </a:lnTo>
                  <a:lnTo>
                    <a:pt x="181450" y="213615"/>
                  </a:lnTo>
                  <a:lnTo>
                    <a:pt x="181457" y="223325"/>
                  </a:lnTo>
                  <a:lnTo>
                    <a:pt x="181467" y="233034"/>
                  </a:lnTo>
                  <a:lnTo>
                    <a:pt x="181479" y="242744"/>
                  </a:lnTo>
                  <a:lnTo>
                    <a:pt x="181495" y="252454"/>
                  </a:lnTo>
                  <a:lnTo>
                    <a:pt x="181515" y="262164"/>
                  </a:lnTo>
                  <a:lnTo>
                    <a:pt x="181538" y="271873"/>
                  </a:lnTo>
                  <a:lnTo>
                    <a:pt x="181565" y="281583"/>
                  </a:lnTo>
                  <a:lnTo>
                    <a:pt x="181596" y="291293"/>
                  </a:lnTo>
                  <a:lnTo>
                    <a:pt x="181630" y="301003"/>
                  </a:lnTo>
                  <a:lnTo>
                    <a:pt x="181668" y="310713"/>
                  </a:lnTo>
                  <a:lnTo>
                    <a:pt x="181709" y="320422"/>
                  </a:lnTo>
                  <a:lnTo>
                    <a:pt x="181753" y="330132"/>
                  </a:lnTo>
                  <a:lnTo>
                    <a:pt x="181800" y="339842"/>
                  </a:lnTo>
                  <a:lnTo>
                    <a:pt x="181848" y="349552"/>
                  </a:lnTo>
                  <a:lnTo>
                    <a:pt x="181898" y="359262"/>
                  </a:lnTo>
                  <a:lnTo>
                    <a:pt x="181948" y="368971"/>
                  </a:lnTo>
                  <a:lnTo>
                    <a:pt x="181998" y="378681"/>
                  </a:lnTo>
                  <a:lnTo>
                    <a:pt x="182046" y="388391"/>
                  </a:lnTo>
                  <a:lnTo>
                    <a:pt x="182093" y="398101"/>
                  </a:lnTo>
                  <a:lnTo>
                    <a:pt x="182138" y="407810"/>
                  </a:lnTo>
                  <a:lnTo>
                    <a:pt x="182180" y="417520"/>
                  </a:lnTo>
                  <a:lnTo>
                    <a:pt x="182219" y="427230"/>
                  </a:lnTo>
                  <a:lnTo>
                    <a:pt x="182256" y="436940"/>
                  </a:lnTo>
                  <a:lnTo>
                    <a:pt x="182291" y="446650"/>
                  </a:lnTo>
                  <a:lnTo>
                    <a:pt x="182324" y="456359"/>
                  </a:lnTo>
                  <a:lnTo>
                    <a:pt x="182357" y="466069"/>
                  </a:lnTo>
                  <a:lnTo>
                    <a:pt x="182390" y="475779"/>
                  </a:lnTo>
                  <a:lnTo>
                    <a:pt x="182426" y="485489"/>
                  </a:lnTo>
                  <a:lnTo>
                    <a:pt x="182466" y="495199"/>
                  </a:lnTo>
                  <a:lnTo>
                    <a:pt x="182512" y="504908"/>
                  </a:lnTo>
                  <a:lnTo>
                    <a:pt x="182565" y="514618"/>
                  </a:lnTo>
                  <a:lnTo>
                    <a:pt x="182628" y="524328"/>
                  </a:lnTo>
                  <a:lnTo>
                    <a:pt x="182700" y="534038"/>
                  </a:lnTo>
                  <a:lnTo>
                    <a:pt x="182785" y="543747"/>
                  </a:lnTo>
                  <a:lnTo>
                    <a:pt x="182881" y="553457"/>
                  </a:lnTo>
                  <a:lnTo>
                    <a:pt x="182991" y="563167"/>
                  </a:lnTo>
                  <a:lnTo>
                    <a:pt x="183115" y="572877"/>
                  </a:lnTo>
                  <a:lnTo>
                    <a:pt x="183251" y="582587"/>
                  </a:lnTo>
                  <a:lnTo>
                    <a:pt x="183398" y="592296"/>
                  </a:lnTo>
                  <a:lnTo>
                    <a:pt x="183555" y="602006"/>
                  </a:lnTo>
                  <a:lnTo>
                    <a:pt x="183719" y="611716"/>
                  </a:lnTo>
                  <a:lnTo>
                    <a:pt x="183887" y="621426"/>
                  </a:lnTo>
                  <a:lnTo>
                    <a:pt x="184059" y="631136"/>
                  </a:lnTo>
                  <a:lnTo>
                    <a:pt x="184232" y="640845"/>
                  </a:lnTo>
                  <a:lnTo>
                    <a:pt x="184402" y="650555"/>
                  </a:lnTo>
                  <a:lnTo>
                    <a:pt x="184567" y="660265"/>
                  </a:lnTo>
                  <a:lnTo>
                    <a:pt x="184727" y="669975"/>
                  </a:lnTo>
                  <a:lnTo>
                    <a:pt x="184880" y="679684"/>
                  </a:lnTo>
                  <a:lnTo>
                    <a:pt x="185025" y="689394"/>
                  </a:lnTo>
                  <a:lnTo>
                    <a:pt x="185164" y="699104"/>
                  </a:lnTo>
                  <a:lnTo>
                    <a:pt x="185297" y="708814"/>
                  </a:lnTo>
                  <a:lnTo>
                    <a:pt x="185425" y="718524"/>
                  </a:lnTo>
                  <a:lnTo>
                    <a:pt x="185551" y="728233"/>
                  </a:lnTo>
                  <a:lnTo>
                    <a:pt x="185678" y="737943"/>
                  </a:lnTo>
                  <a:lnTo>
                    <a:pt x="185809" y="747653"/>
                  </a:lnTo>
                  <a:lnTo>
                    <a:pt x="185947" y="757363"/>
                  </a:lnTo>
                  <a:lnTo>
                    <a:pt x="186096" y="767073"/>
                  </a:lnTo>
                  <a:lnTo>
                    <a:pt x="186258" y="776782"/>
                  </a:lnTo>
                  <a:lnTo>
                    <a:pt x="186438" y="786492"/>
                  </a:lnTo>
                  <a:lnTo>
                    <a:pt x="186639" y="796202"/>
                  </a:lnTo>
                  <a:lnTo>
                    <a:pt x="186863" y="805912"/>
                  </a:lnTo>
                  <a:lnTo>
                    <a:pt x="187116" y="815621"/>
                  </a:lnTo>
                  <a:lnTo>
                    <a:pt x="187395" y="825331"/>
                  </a:lnTo>
                  <a:lnTo>
                    <a:pt x="187703" y="835041"/>
                  </a:lnTo>
                  <a:lnTo>
                    <a:pt x="188038" y="844751"/>
                  </a:lnTo>
                  <a:lnTo>
                    <a:pt x="188401" y="854461"/>
                  </a:lnTo>
                  <a:lnTo>
                    <a:pt x="188791" y="864170"/>
                  </a:lnTo>
                  <a:lnTo>
                    <a:pt x="189206" y="873880"/>
                  </a:lnTo>
                  <a:lnTo>
                    <a:pt x="189643" y="883590"/>
                  </a:lnTo>
                  <a:lnTo>
                    <a:pt x="190102" y="893300"/>
                  </a:lnTo>
                  <a:lnTo>
                    <a:pt x="190577" y="903010"/>
                  </a:lnTo>
                  <a:lnTo>
                    <a:pt x="191063" y="912719"/>
                  </a:lnTo>
                  <a:lnTo>
                    <a:pt x="191557" y="922429"/>
                  </a:lnTo>
                  <a:lnTo>
                    <a:pt x="192054" y="932139"/>
                  </a:lnTo>
                  <a:lnTo>
                    <a:pt x="192552" y="941849"/>
                  </a:lnTo>
                  <a:lnTo>
                    <a:pt x="193047" y="951558"/>
                  </a:lnTo>
                  <a:lnTo>
                    <a:pt x="193536" y="961268"/>
                  </a:lnTo>
                  <a:lnTo>
                    <a:pt x="194016" y="970978"/>
                  </a:lnTo>
                  <a:lnTo>
                    <a:pt x="194487" y="980688"/>
                  </a:lnTo>
                  <a:lnTo>
                    <a:pt x="194949" y="990398"/>
                  </a:lnTo>
                  <a:lnTo>
                    <a:pt x="195404" y="1000107"/>
                  </a:lnTo>
                  <a:lnTo>
                    <a:pt x="195852" y="1009817"/>
                  </a:lnTo>
                  <a:lnTo>
                    <a:pt x="196298" y="1019527"/>
                  </a:lnTo>
                  <a:lnTo>
                    <a:pt x="196745" y="1029237"/>
                  </a:lnTo>
                  <a:lnTo>
                    <a:pt x="197197" y="1038946"/>
                  </a:lnTo>
                  <a:lnTo>
                    <a:pt x="197661" y="1048656"/>
                  </a:lnTo>
                  <a:lnTo>
                    <a:pt x="198142" y="1058366"/>
                  </a:lnTo>
                  <a:lnTo>
                    <a:pt x="198645" y="1068076"/>
                  </a:lnTo>
                  <a:lnTo>
                    <a:pt x="199175" y="1077786"/>
                  </a:lnTo>
                  <a:lnTo>
                    <a:pt x="199737" y="1087495"/>
                  </a:lnTo>
                  <a:lnTo>
                    <a:pt x="200335" y="1097205"/>
                  </a:lnTo>
                  <a:lnTo>
                    <a:pt x="200972" y="1106915"/>
                  </a:lnTo>
                  <a:lnTo>
                    <a:pt x="201652" y="1116625"/>
                  </a:lnTo>
                  <a:lnTo>
                    <a:pt x="202381" y="1126335"/>
                  </a:lnTo>
                  <a:lnTo>
                    <a:pt x="203162" y="1136044"/>
                  </a:lnTo>
                  <a:lnTo>
                    <a:pt x="203993" y="1145754"/>
                  </a:lnTo>
                  <a:lnTo>
                    <a:pt x="204876" y="1155464"/>
                  </a:lnTo>
                  <a:lnTo>
                    <a:pt x="205812" y="1165174"/>
                  </a:lnTo>
                  <a:lnTo>
                    <a:pt x="206802" y="1174883"/>
                  </a:lnTo>
                  <a:lnTo>
                    <a:pt x="207846" y="1184593"/>
                  </a:lnTo>
                  <a:lnTo>
                    <a:pt x="208947" y="1194303"/>
                  </a:lnTo>
                  <a:lnTo>
                    <a:pt x="210106" y="1204013"/>
                  </a:lnTo>
                  <a:lnTo>
                    <a:pt x="211331" y="1213723"/>
                  </a:lnTo>
                  <a:lnTo>
                    <a:pt x="212615" y="1223432"/>
                  </a:lnTo>
                  <a:lnTo>
                    <a:pt x="213958" y="1233142"/>
                  </a:lnTo>
                  <a:lnTo>
                    <a:pt x="215359" y="1242852"/>
                  </a:lnTo>
                  <a:lnTo>
                    <a:pt x="216819" y="1252562"/>
                  </a:lnTo>
                  <a:lnTo>
                    <a:pt x="218336" y="1262272"/>
                  </a:lnTo>
                  <a:lnTo>
                    <a:pt x="219907" y="1271981"/>
                  </a:lnTo>
                  <a:lnTo>
                    <a:pt x="221531" y="1281691"/>
                  </a:lnTo>
                  <a:lnTo>
                    <a:pt x="223209" y="1291401"/>
                  </a:lnTo>
                  <a:lnTo>
                    <a:pt x="224929" y="1301111"/>
                  </a:lnTo>
                  <a:lnTo>
                    <a:pt x="226688" y="1310820"/>
                  </a:lnTo>
                  <a:lnTo>
                    <a:pt x="228479" y="1320530"/>
                  </a:lnTo>
                  <a:lnTo>
                    <a:pt x="230299" y="1330240"/>
                  </a:lnTo>
                  <a:lnTo>
                    <a:pt x="232143" y="1339950"/>
                  </a:lnTo>
                  <a:lnTo>
                    <a:pt x="234007" y="1349660"/>
                  </a:lnTo>
                  <a:lnTo>
                    <a:pt x="235889" y="1359369"/>
                  </a:lnTo>
                  <a:lnTo>
                    <a:pt x="237789" y="1369079"/>
                  </a:lnTo>
                  <a:lnTo>
                    <a:pt x="239705" y="1378789"/>
                  </a:lnTo>
                  <a:lnTo>
                    <a:pt x="241637" y="1388499"/>
                  </a:lnTo>
                  <a:lnTo>
                    <a:pt x="243586" y="1398209"/>
                  </a:lnTo>
                  <a:lnTo>
                    <a:pt x="245555" y="1407918"/>
                  </a:lnTo>
                  <a:lnTo>
                    <a:pt x="247546" y="1417628"/>
                  </a:lnTo>
                  <a:lnTo>
                    <a:pt x="249560" y="1427338"/>
                  </a:lnTo>
                  <a:lnTo>
                    <a:pt x="251599" y="1437048"/>
                  </a:lnTo>
                  <a:lnTo>
                    <a:pt x="253666" y="1446757"/>
                  </a:lnTo>
                  <a:lnTo>
                    <a:pt x="255759" y="1456467"/>
                  </a:lnTo>
                  <a:lnTo>
                    <a:pt x="257872" y="1466177"/>
                  </a:lnTo>
                  <a:lnTo>
                    <a:pt x="260000" y="1475887"/>
                  </a:lnTo>
                  <a:lnTo>
                    <a:pt x="262135" y="1485597"/>
                  </a:lnTo>
                  <a:lnTo>
                    <a:pt x="264269" y="1495306"/>
                  </a:lnTo>
                  <a:lnTo>
                    <a:pt x="266393" y="1505016"/>
                  </a:lnTo>
                  <a:lnTo>
                    <a:pt x="268494" y="1514726"/>
                  </a:lnTo>
                  <a:lnTo>
                    <a:pt x="270560" y="1524436"/>
                  </a:lnTo>
                  <a:lnTo>
                    <a:pt x="272574" y="1534146"/>
                  </a:lnTo>
                  <a:lnTo>
                    <a:pt x="274532" y="1543855"/>
                  </a:lnTo>
                  <a:lnTo>
                    <a:pt x="276426" y="1553565"/>
                  </a:lnTo>
                  <a:lnTo>
                    <a:pt x="278250" y="1563275"/>
                  </a:lnTo>
                  <a:lnTo>
                    <a:pt x="280003" y="1572985"/>
                  </a:lnTo>
                  <a:lnTo>
                    <a:pt x="281684" y="1582694"/>
                  </a:lnTo>
                  <a:lnTo>
                    <a:pt x="283297" y="1592404"/>
                  </a:lnTo>
                  <a:lnTo>
                    <a:pt x="284847" y="1602114"/>
                  </a:lnTo>
                  <a:lnTo>
                    <a:pt x="286336" y="1611824"/>
                  </a:lnTo>
                  <a:lnTo>
                    <a:pt x="287784" y="1621534"/>
                  </a:lnTo>
                  <a:lnTo>
                    <a:pt x="289203" y="1631243"/>
                  </a:lnTo>
                  <a:lnTo>
                    <a:pt x="290605" y="1640953"/>
                  </a:lnTo>
                  <a:lnTo>
                    <a:pt x="292001" y="1650663"/>
                  </a:lnTo>
                  <a:lnTo>
                    <a:pt x="293403" y="1660373"/>
                  </a:lnTo>
                  <a:lnTo>
                    <a:pt x="294820" y="1670083"/>
                  </a:lnTo>
                  <a:lnTo>
                    <a:pt x="296262" y="1679792"/>
                  </a:lnTo>
                  <a:lnTo>
                    <a:pt x="297741" y="1689502"/>
                  </a:lnTo>
                  <a:lnTo>
                    <a:pt x="299260" y="1699212"/>
                  </a:lnTo>
                  <a:lnTo>
                    <a:pt x="300821" y="1708922"/>
                  </a:lnTo>
                  <a:lnTo>
                    <a:pt x="302428" y="1718631"/>
                  </a:lnTo>
                  <a:lnTo>
                    <a:pt x="304081" y="1728341"/>
                  </a:lnTo>
                  <a:lnTo>
                    <a:pt x="305782" y="1738051"/>
                  </a:lnTo>
                  <a:lnTo>
                    <a:pt x="307532" y="1747761"/>
                  </a:lnTo>
                  <a:lnTo>
                    <a:pt x="309331" y="1757471"/>
                  </a:lnTo>
                  <a:lnTo>
                    <a:pt x="311185" y="1767180"/>
                  </a:lnTo>
                  <a:lnTo>
                    <a:pt x="313094" y="1776890"/>
                  </a:lnTo>
                  <a:lnTo>
                    <a:pt x="315057" y="1786600"/>
                  </a:lnTo>
                  <a:lnTo>
                    <a:pt x="317074" y="1796310"/>
                  </a:lnTo>
                  <a:lnTo>
                    <a:pt x="319146" y="1806020"/>
                  </a:lnTo>
                  <a:lnTo>
                    <a:pt x="321275" y="1815729"/>
                  </a:lnTo>
                  <a:lnTo>
                    <a:pt x="323458" y="1825439"/>
                  </a:lnTo>
                  <a:lnTo>
                    <a:pt x="325694" y="1835149"/>
                  </a:lnTo>
                  <a:lnTo>
                    <a:pt x="327981" y="1844859"/>
                  </a:lnTo>
                  <a:lnTo>
                    <a:pt x="330315" y="1854568"/>
                  </a:lnTo>
                  <a:lnTo>
                    <a:pt x="332680" y="1864278"/>
                  </a:lnTo>
                  <a:lnTo>
                    <a:pt x="335065" y="1873988"/>
                  </a:lnTo>
                  <a:lnTo>
                    <a:pt x="337457" y="1883698"/>
                  </a:lnTo>
                  <a:lnTo>
                    <a:pt x="339841" y="1893408"/>
                  </a:lnTo>
                  <a:lnTo>
                    <a:pt x="342201" y="1903117"/>
                  </a:lnTo>
                  <a:lnTo>
                    <a:pt x="344520" y="1912827"/>
                  </a:lnTo>
                  <a:lnTo>
                    <a:pt x="346777" y="1922537"/>
                  </a:lnTo>
                  <a:lnTo>
                    <a:pt x="348941" y="1932247"/>
                  </a:lnTo>
                  <a:lnTo>
                    <a:pt x="351003" y="1941957"/>
                  </a:lnTo>
                  <a:lnTo>
                    <a:pt x="352945" y="1951666"/>
                  </a:lnTo>
                  <a:lnTo>
                    <a:pt x="354753" y="1961376"/>
                  </a:lnTo>
                  <a:lnTo>
                    <a:pt x="356411" y="1971086"/>
                  </a:lnTo>
                  <a:lnTo>
                    <a:pt x="357906" y="1980796"/>
                  </a:lnTo>
                  <a:lnTo>
                    <a:pt x="359226" y="1990505"/>
                  </a:lnTo>
                  <a:lnTo>
                    <a:pt x="360361" y="2000215"/>
                  </a:lnTo>
                  <a:lnTo>
                    <a:pt x="361272" y="2009925"/>
                  </a:lnTo>
                  <a:lnTo>
                    <a:pt x="361975" y="2019635"/>
                  </a:lnTo>
                  <a:lnTo>
                    <a:pt x="362468" y="2029345"/>
                  </a:lnTo>
                  <a:lnTo>
                    <a:pt x="362749" y="2039054"/>
                  </a:lnTo>
                  <a:lnTo>
                    <a:pt x="362817" y="2048764"/>
                  </a:lnTo>
                  <a:lnTo>
                    <a:pt x="362675" y="2058474"/>
                  </a:lnTo>
                  <a:lnTo>
                    <a:pt x="362327" y="2068184"/>
                  </a:lnTo>
                  <a:lnTo>
                    <a:pt x="361784" y="2077893"/>
                  </a:lnTo>
                  <a:lnTo>
                    <a:pt x="361040" y="2087603"/>
                  </a:lnTo>
                  <a:lnTo>
                    <a:pt x="360126" y="2097313"/>
                  </a:lnTo>
                  <a:lnTo>
                    <a:pt x="359074" y="2107023"/>
                  </a:lnTo>
                  <a:lnTo>
                    <a:pt x="357908" y="2116733"/>
                  </a:lnTo>
                  <a:lnTo>
                    <a:pt x="356655" y="2126442"/>
                  </a:lnTo>
                  <a:lnTo>
                    <a:pt x="355341" y="2136152"/>
                  </a:lnTo>
                  <a:lnTo>
                    <a:pt x="353995" y="2145862"/>
                  </a:lnTo>
                  <a:lnTo>
                    <a:pt x="352644" y="2155572"/>
                  </a:lnTo>
                  <a:lnTo>
                    <a:pt x="351314" y="2165282"/>
                  </a:lnTo>
                  <a:lnTo>
                    <a:pt x="350033" y="2174991"/>
                  </a:lnTo>
                  <a:lnTo>
                    <a:pt x="348814" y="2184701"/>
                  </a:lnTo>
                  <a:lnTo>
                    <a:pt x="347667" y="2194411"/>
                  </a:lnTo>
                  <a:lnTo>
                    <a:pt x="346598" y="2204121"/>
                  </a:lnTo>
                  <a:lnTo>
                    <a:pt x="345605" y="2213830"/>
                  </a:lnTo>
                  <a:lnTo>
                    <a:pt x="344687" y="2223540"/>
                  </a:lnTo>
                  <a:lnTo>
                    <a:pt x="343835" y="2233250"/>
                  </a:lnTo>
                  <a:lnTo>
                    <a:pt x="343040" y="2242960"/>
                  </a:lnTo>
                  <a:lnTo>
                    <a:pt x="342291" y="2252670"/>
                  </a:lnTo>
                  <a:lnTo>
                    <a:pt x="341567" y="2262379"/>
                  </a:lnTo>
                  <a:lnTo>
                    <a:pt x="340856" y="2272089"/>
                  </a:lnTo>
                  <a:lnTo>
                    <a:pt x="340149" y="2281799"/>
                  </a:lnTo>
                  <a:lnTo>
                    <a:pt x="339436" y="2291509"/>
                  </a:lnTo>
                  <a:lnTo>
                    <a:pt x="338712" y="2301219"/>
                  </a:lnTo>
                  <a:lnTo>
                    <a:pt x="337974" y="2310928"/>
                  </a:lnTo>
                  <a:lnTo>
                    <a:pt x="337221" y="2320638"/>
                  </a:lnTo>
                  <a:lnTo>
                    <a:pt x="336453" y="2330348"/>
                  </a:lnTo>
                  <a:lnTo>
                    <a:pt x="335675" y="2340058"/>
                  </a:lnTo>
                  <a:lnTo>
                    <a:pt x="334891" y="2349767"/>
                  </a:lnTo>
                  <a:lnTo>
                    <a:pt x="334104" y="2359477"/>
                  </a:lnTo>
                  <a:lnTo>
                    <a:pt x="333314" y="2369187"/>
                  </a:lnTo>
                  <a:lnTo>
                    <a:pt x="332523" y="2378897"/>
                  </a:lnTo>
                  <a:lnTo>
                    <a:pt x="331728" y="2388607"/>
                  </a:lnTo>
                  <a:lnTo>
                    <a:pt x="330924" y="2398316"/>
                  </a:lnTo>
                  <a:lnTo>
                    <a:pt x="330100" y="2408026"/>
                  </a:lnTo>
                  <a:lnTo>
                    <a:pt x="329244" y="2417736"/>
                  </a:lnTo>
                  <a:lnTo>
                    <a:pt x="328343" y="2427446"/>
                  </a:lnTo>
                  <a:lnTo>
                    <a:pt x="327384" y="2437156"/>
                  </a:lnTo>
                  <a:lnTo>
                    <a:pt x="326351" y="2446865"/>
                  </a:lnTo>
                  <a:lnTo>
                    <a:pt x="325227" y="2456575"/>
                  </a:lnTo>
                  <a:lnTo>
                    <a:pt x="323999" y="2466285"/>
                  </a:lnTo>
                  <a:lnTo>
                    <a:pt x="322652" y="2475995"/>
                  </a:lnTo>
                  <a:lnTo>
                    <a:pt x="321162" y="2485704"/>
                  </a:lnTo>
                  <a:lnTo>
                    <a:pt x="319517" y="2495414"/>
                  </a:lnTo>
                  <a:lnTo>
                    <a:pt x="317724" y="2505124"/>
                  </a:lnTo>
                  <a:lnTo>
                    <a:pt x="315780" y="2514834"/>
                  </a:lnTo>
                  <a:lnTo>
                    <a:pt x="313687" y="2524544"/>
                  </a:lnTo>
                  <a:lnTo>
                    <a:pt x="311451" y="2534253"/>
                  </a:lnTo>
                  <a:lnTo>
                    <a:pt x="309080" y="2543963"/>
                  </a:lnTo>
                  <a:lnTo>
                    <a:pt x="306587" y="2553673"/>
                  </a:lnTo>
                  <a:lnTo>
                    <a:pt x="303982" y="2563383"/>
                  </a:lnTo>
                  <a:lnTo>
                    <a:pt x="301283" y="2573093"/>
                  </a:lnTo>
                  <a:lnTo>
                    <a:pt x="298522" y="2582802"/>
                  </a:lnTo>
                  <a:lnTo>
                    <a:pt x="295722" y="2592512"/>
                  </a:lnTo>
                  <a:lnTo>
                    <a:pt x="292903" y="2602222"/>
                  </a:lnTo>
                  <a:lnTo>
                    <a:pt x="290086" y="2611932"/>
                  </a:lnTo>
                  <a:lnTo>
                    <a:pt x="287292" y="2621641"/>
                  </a:lnTo>
                  <a:lnTo>
                    <a:pt x="284539" y="2631351"/>
                  </a:lnTo>
                  <a:lnTo>
                    <a:pt x="281842" y="2641061"/>
                  </a:lnTo>
                  <a:lnTo>
                    <a:pt x="279230" y="2650771"/>
                  </a:lnTo>
                  <a:lnTo>
                    <a:pt x="276700" y="2660481"/>
                  </a:lnTo>
                  <a:lnTo>
                    <a:pt x="274258" y="2670190"/>
                  </a:lnTo>
                  <a:lnTo>
                    <a:pt x="271908" y="2679900"/>
                  </a:lnTo>
                  <a:lnTo>
                    <a:pt x="269649" y="2689610"/>
                  </a:lnTo>
                  <a:lnTo>
                    <a:pt x="267480" y="2699320"/>
                  </a:lnTo>
                  <a:lnTo>
                    <a:pt x="265397" y="2709030"/>
                  </a:lnTo>
                  <a:lnTo>
                    <a:pt x="263395" y="2718739"/>
                  </a:lnTo>
                  <a:lnTo>
                    <a:pt x="261478" y="2728449"/>
                  </a:lnTo>
                  <a:lnTo>
                    <a:pt x="259631" y="2738159"/>
                  </a:lnTo>
                  <a:lnTo>
                    <a:pt x="257848" y="2747869"/>
                  </a:lnTo>
                  <a:lnTo>
                    <a:pt x="256125" y="2757578"/>
                  </a:lnTo>
                  <a:lnTo>
                    <a:pt x="254459" y="2767288"/>
                  </a:lnTo>
                  <a:lnTo>
                    <a:pt x="252848" y="2776998"/>
                  </a:lnTo>
                  <a:lnTo>
                    <a:pt x="251291" y="2786708"/>
                  </a:lnTo>
                  <a:lnTo>
                    <a:pt x="249789" y="2796418"/>
                  </a:lnTo>
                  <a:lnTo>
                    <a:pt x="248348" y="2806127"/>
                  </a:lnTo>
                  <a:lnTo>
                    <a:pt x="246968" y="2815837"/>
                  </a:lnTo>
                  <a:lnTo>
                    <a:pt x="245645" y="2825547"/>
                  </a:lnTo>
                  <a:lnTo>
                    <a:pt x="244378" y="2835257"/>
                  </a:lnTo>
                  <a:lnTo>
                    <a:pt x="243167" y="2844967"/>
                  </a:lnTo>
                  <a:lnTo>
                    <a:pt x="242010" y="2854676"/>
                  </a:lnTo>
                  <a:lnTo>
                    <a:pt x="240901" y="2864386"/>
                  </a:lnTo>
                  <a:lnTo>
                    <a:pt x="239836" y="2874096"/>
                  </a:lnTo>
                  <a:lnTo>
                    <a:pt x="238809" y="2883806"/>
                  </a:lnTo>
                  <a:lnTo>
                    <a:pt x="237812" y="2893515"/>
                  </a:lnTo>
                  <a:lnTo>
                    <a:pt x="236831" y="2903225"/>
                  </a:lnTo>
                  <a:lnTo>
                    <a:pt x="235859" y="2912935"/>
                  </a:lnTo>
                  <a:lnTo>
                    <a:pt x="234885" y="2922645"/>
                  </a:lnTo>
                  <a:lnTo>
                    <a:pt x="233901" y="2932355"/>
                  </a:lnTo>
                  <a:lnTo>
                    <a:pt x="232900" y="2942064"/>
                  </a:lnTo>
                  <a:lnTo>
                    <a:pt x="231875" y="2951774"/>
                  </a:lnTo>
                  <a:lnTo>
                    <a:pt x="230820" y="2961484"/>
                  </a:lnTo>
                  <a:lnTo>
                    <a:pt x="229728" y="2971194"/>
                  </a:lnTo>
                  <a:lnTo>
                    <a:pt x="228603" y="2980903"/>
                  </a:lnTo>
                  <a:lnTo>
                    <a:pt x="227445" y="2990613"/>
                  </a:lnTo>
                  <a:lnTo>
                    <a:pt x="226257" y="3000323"/>
                  </a:lnTo>
                  <a:lnTo>
                    <a:pt x="225044" y="3010033"/>
                  </a:lnTo>
                  <a:lnTo>
                    <a:pt x="223810" y="3019743"/>
                  </a:lnTo>
                  <a:lnTo>
                    <a:pt x="222562" y="3029452"/>
                  </a:lnTo>
                  <a:lnTo>
                    <a:pt x="221305" y="3039162"/>
                  </a:lnTo>
                  <a:lnTo>
                    <a:pt x="220049" y="3048872"/>
                  </a:lnTo>
                  <a:lnTo>
                    <a:pt x="218802" y="3058582"/>
                  </a:lnTo>
                  <a:lnTo>
                    <a:pt x="217570" y="3068292"/>
                  </a:lnTo>
                  <a:lnTo>
                    <a:pt x="216360" y="3078001"/>
                  </a:lnTo>
                  <a:lnTo>
                    <a:pt x="215176" y="3087711"/>
                  </a:lnTo>
                  <a:lnTo>
                    <a:pt x="214023" y="3097421"/>
                  </a:lnTo>
                  <a:lnTo>
                    <a:pt x="212905" y="3107131"/>
                  </a:lnTo>
                  <a:lnTo>
                    <a:pt x="211826" y="3116840"/>
                  </a:lnTo>
                  <a:lnTo>
                    <a:pt x="210790" y="3126550"/>
                  </a:lnTo>
                  <a:lnTo>
                    <a:pt x="209797" y="3136260"/>
                  </a:lnTo>
                  <a:lnTo>
                    <a:pt x="208846" y="3145970"/>
                  </a:lnTo>
                  <a:lnTo>
                    <a:pt x="207935" y="3155680"/>
                  </a:lnTo>
                  <a:lnTo>
                    <a:pt x="207065" y="3165389"/>
                  </a:lnTo>
                  <a:lnTo>
                    <a:pt x="206233" y="3175099"/>
                  </a:lnTo>
                  <a:lnTo>
                    <a:pt x="205439" y="3184809"/>
                  </a:lnTo>
                  <a:lnTo>
                    <a:pt x="204681" y="3194519"/>
                  </a:lnTo>
                  <a:lnTo>
                    <a:pt x="203960" y="3204229"/>
                  </a:lnTo>
                  <a:lnTo>
                    <a:pt x="203275" y="3213938"/>
                  </a:lnTo>
                  <a:lnTo>
                    <a:pt x="202621" y="3223648"/>
                  </a:lnTo>
                  <a:lnTo>
                    <a:pt x="201996" y="3233358"/>
                  </a:lnTo>
                  <a:lnTo>
                    <a:pt x="201399" y="3243068"/>
                  </a:lnTo>
                  <a:lnTo>
                    <a:pt x="200828" y="3252777"/>
                  </a:lnTo>
                  <a:lnTo>
                    <a:pt x="200281" y="3262487"/>
                  </a:lnTo>
                  <a:lnTo>
                    <a:pt x="199756" y="3272197"/>
                  </a:lnTo>
                  <a:lnTo>
                    <a:pt x="199251" y="3281907"/>
                  </a:lnTo>
                  <a:lnTo>
                    <a:pt x="198764" y="3291617"/>
                  </a:lnTo>
                  <a:lnTo>
                    <a:pt x="198290" y="3301326"/>
                  </a:lnTo>
                  <a:lnTo>
                    <a:pt x="197826" y="3311036"/>
                  </a:lnTo>
                  <a:lnTo>
                    <a:pt x="197369" y="3320746"/>
                  </a:lnTo>
                  <a:lnTo>
                    <a:pt x="196917" y="3330456"/>
                  </a:lnTo>
                  <a:lnTo>
                    <a:pt x="196465" y="3340166"/>
                  </a:lnTo>
                  <a:lnTo>
                    <a:pt x="196013" y="3349875"/>
                  </a:lnTo>
                  <a:lnTo>
                    <a:pt x="195557" y="3359585"/>
                  </a:lnTo>
                  <a:lnTo>
                    <a:pt x="195095" y="3369295"/>
                  </a:lnTo>
                  <a:lnTo>
                    <a:pt x="194626" y="3379005"/>
                  </a:lnTo>
                  <a:lnTo>
                    <a:pt x="194149" y="3388714"/>
                  </a:lnTo>
                  <a:lnTo>
                    <a:pt x="193666" y="3398424"/>
                  </a:lnTo>
                  <a:lnTo>
                    <a:pt x="193176" y="3408134"/>
                  </a:lnTo>
                  <a:lnTo>
                    <a:pt x="192681" y="3417844"/>
                  </a:lnTo>
                  <a:lnTo>
                    <a:pt x="192184" y="3427554"/>
                  </a:lnTo>
                  <a:lnTo>
                    <a:pt x="191686" y="3437263"/>
                  </a:lnTo>
                  <a:lnTo>
                    <a:pt x="191191" y="3446973"/>
                  </a:lnTo>
                  <a:lnTo>
                    <a:pt x="190704" y="3456683"/>
                  </a:lnTo>
                  <a:lnTo>
                    <a:pt x="190227" y="3466393"/>
                  </a:lnTo>
                  <a:lnTo>
                    <a:pt x="189763" y="3476103"/>
                  </a:lnTo>
                  <a:lnTo>
                    <a:pt x="189316" y="3485812"/>
                  </a:lnTo>
                  <a:lnTo>
                    <a:pt x="188888" y="3495522"/>
                  </a:lnTo>
                  <a:lnTo>
                    <a:pt x="188481" y="3505232"/>
                  </a:lnTo>
                  <a:lnTo>
                    <a:pt x="188098" y="3514942"/>
                  </a:lnTo>
                  <a:lnTo>
                    <a:pt x="187741" y="3524651"/>
                  </a:lnTo>
                  <a:lnTo>
                    <a:pt x="187411" y="3534361"/>
                  </a:lnTo>
                  <a:lnTo>
                    <a:pt x="187107" y="3544071"/>
                  </a:lnTo>
                  <a:lnTo>
                    <a:pt x="186827" y="3553781"/>
                  </a:lnTo>
                  <a:lnTo>
                    <a:pt x="186571" y="3563491"/>
                  </a:lnTo>
                  <a:lnTo>
                    <a:pt x="186339" y="3573200"/>
                  </a:lnTo>
                  <a:lnTo>
                    <a:pt x="186129" y="3582910"/>
                  </a:lnTo>
                  <a:lnTo>
                    <a:pt x="185940" y="3592620"/>
                  </a:lnTo>
                  <a:lnTo>
                    <a:pt x="185771" y="3602330"/>
                  </a:lnTo>
                  <a:lnTo>
                    <a:pt x="185623" y="3612040"/>
                  </a:lnTo>
                  <a:lnTo>
                    <a:pt x="185492" y="3621749"/>
                  </a:lnTo>
                  <a:lnTo>
                    <a:pt x="185377" y="3631459"/>
                  </a:lnTo>
                  <a:lnTo>
                    <a:pt x="185278" y="3641169"/>
                  </a:lnTo>
                  <a:lnTo>
                    <a:pt x="185193" y="3650879"/>
                  </a:lnTo>
                  <a:lnTo>
                    <a:pt x="185122" y="3660588"/>
                  </a:lnTo>
                  <a:lnTo>
                    <a:pt x="185063" y="3670298"/>
                  </a:lnTo>
                  <a:lnTo>
                    <a:pt x="185015" y="3680008"/>
                  </a:lnTo>
                  <a:lnTo>
                    <a:pt x="184978" y="3689718"/>
                  </a:lnTo>
                  <a:lnTo>
                    <a:pt x="184948" y="3699428"/>
                  </a:lnTo>
                  <a:lnTo>
                    <a:pt x="184923" y="3709137"/>
                  </a:lnTo>
                  <a:lnTo>
                    <a:pt x="184901" y="3718847"/>
                  </a:lnTo>
                  <a:lnTo>
                    <a:pt x="184881" y="3728557"/>
                  </a:lnTo>
                  <a:lnTo>
                    <a:pt x="184860" y="3738267"/>
                  </a:lnTo>
                  <a:lnTo>
                    <a:pt x="184837" y="3747977"/>
                  </a:lnTo>
                  <a:lnTo>
                    <a:pt x="184808" y="3757686"/>
                  </a:lnTo>
                  <a:lnTo>
                    <a:pt x="184772" y="3767396"/>
                  </a:lnTo>
                  <a:lnTo>
                    <a:pt x="184728" y="3777106"/>
                  </a:lnTo>
                  <a:lnTo>
                    <a:pt x="184674" y="3786816"/>
                  </a:lnTo>
                  <a:lnTo>
                    <a:pt x="184611" y="3796525"/>
                  </a:lnTo>
                  <a:lnTo>
                    <a:pt x="184538" y="3806235"/>
                  </a:lnTo>
                  <a:lnTo>
                    <a:pt x="184455" y="3815945"/>
                  </a:lnTo>
                  <a:lnTo>
                    <a:pt x="184364" y="3825655"/>
                  </a:lnTo>
                  <a:lnTo>
                    <a:pt x="184264" y="3835365"/>
                  </a:lnTo>
                  <a:lnTo>
                    <a:pt x="184157" y="3845074"/>
                  </a:lnTo>
                  <a:lnTo>
                    <a:pt x="184044" y="3854784"/>
                  </a:lnTo>
                  <a:lnTo>
                    <a:pt x="183928" y="3864494"/>
                  </a:lnTo>
                  <a:lnTo>
                    <a:pt x="183811" y="3874204"/>
                  </a:lnTo>
                  <a:lnTo>
                    <a:pt x="183694" y="3883914"/>
                  </a:lnTo>
                  <a:lnTo>
                    <a:pt x="183579" y="3893623"/>
                  </a:lnTo>
                  <a:lnTo>
                    <a:pt x="183468" y="3903333"/>
                  </a:lnTo>
                  <a:lnTo>
                    <a:pt x="183362" y="3913043"/>
                  </a:lnTo>
                  <a:lnTo>
                    <a:pt x="183264" y="3922753"/>
                  </a:lnTo>
                  <a:lnTo>
                    <a:pt x="183174" y="3932462"/>
                  </a:lnTo>
                  <a:lnTo>
                    <a:pt x="183094" y="3942172"/>
                  </a:lnTo>
                  <a:lnTo>
                    <a:pt x="183024" y="3951882"/>
                  </a:lnTo>
                  <a:lnTo>
                    <a:pt x="182965" y="3961592"/>
                  </a:lnTo>
                  <a:lnTo>
                    <a:pt x="182917" y="3971302"/>
                  </a:lnTo>
                  <a:lnTo>
                    <a:pt x="182880" y="3981011"/>
                  </a:lnTo>
                  <a:lnTo>
                    <a:pt x="182855" y="3990721"/>
                  </a:lnTo>
                  <a:lnTo>
                    <a:pt x="182840" y="4000431"/>
                  </a:lnTo>
                  <a:lnTo>
                    <a:pt x="182837" y="4010141"/>
                  </a:lnTo>
                  <a:lnTo>
                    <a:pt x="182844" y="4019850"/>
                  </a:lnTo>
                  <a:lnTo>
                    <a:pt x="182860" y="4029560"/>
                  </a:lnTo>
                  <a:lnTo>
                    <a:pt x="182884" y="4039270"/>
                  </a:lnTo>
                  <a:lnTo>
                    <a:pt x="182915" y="4048980"/>
                  </a:lnTo>
                  <a:lnTo>
                    <a:pt x="182953" y="4058690"/>
                  </a:lnTo>
                  <a:lnTo>
                    <a:pt x="182995" y="4068399"/>
                  </a:lnTo>
                  <a:lnTo>
                    <a:pt x="183041" y="4078109"/>
                  </a:lnTo>
                  <a:lnTo>
                    <a:pt x="183090" y="4087819"/>
                  </a:lnTo>
                  <a:lnTo>
                    <a:pt x="183140" y="4097529"/>
                  </a:lnTo>
                  <a:lnTo>
                    <a:pt x="183189" y="4107239"/>
                  </a:lnTo>
                  <a:lnTo>
                    <a:pt x="183237" y="4116948"/>
                  </a:lnTo>
                  <a:lnTo>
                    <a:pt x="183282" y="4126658"/>
                  </a:lnTo>
                  <a:lnTo>
                    <a:pt x="183322" y="4136368"/>
                  </a:lnTo>
                  <a:lnTo>
                    <a:pt x="183357" y="4146078"/>
                  </a:lnTo>
                  <a:lnTo>
                    <a:pt x="183384" y="4155787"/>
                  </a:lnTo>
                  <a:lnTo>
                    <a:pt x="183402" y="4165497"/>
                  </a:lnTo>
                  <a:lnTo>
                    <a:pt x="183410" y="4175207"/>
                  </a:lnTo>
                  <a:lnTo>
                    <a:pt x="183406" y="4184917"/>
                  </a:lnTo>
                  <a:lnTo>
                    <a:pt x="183391" y="4194627"/>
                  </a:lnTo>
                  <a:lnTo>
                    <a:pt x="183363" y="4204336"/>
                  </a:lnTo>
                  <a:lnTo>
                    <a:pt x="183324" y="4214046"/>
                  </a:lnTo>
                  <a:lnTo>
                    <a:pt x="183272" y="4223756"/>
                  </a:lnTo>
                  <a:lnTo>
                    <a:pt x="183208" y="4233466"/>
                  </a:lnTo>
                  <a:lnTo>
                    <a:pt x="183134" y="4243176"/>
                  </a:lnTo>
                  <a:lnTo>
                    <a:pt x="183049" y="4252885"/>
                  </a:lnTo>
                  <a:lnTo>
                    <a:pt x="182956" y="4262595"/>
                  </a:lnTo>
                  <a:lnTo>
                    <a:pt x="182858" y="4272305"/>
                  </a:lnTo>
                  <a:lnTo>
                    <a:pt x="182756" y="4282015"/>
                  </a:lnTo>
                  <a:lnTo>
                    <a:pt x="182651" y="4291724"/>
                  </a:lnTo>
                  <a:lnTo>
                    <a:pt x="182546" y="4301434"/>
                  </a:lnTo>
                  <a:lnTo>
                    <a:pt x="182442" y="4311144"/>
                  </a:lnTo>
                  <a:lnTo>
                    <a:pt x="182341" y="4320854"/>
                  </a:lnTo>
                  <a:lnTo>
                    <a:pt x="182244" y="4330564"/>
                  </a:lnTo>
                  <a:lnTo>
                    <a:pt x="182152" y="4340273"/>
                  </a:lnTo>
                  <a:lnTo>
                    <a:pt x="182067" y="4349983"/>
                  </a:lnTo>
                  <a:lnTo>
                    <a:pt x="181989" y="4359693"/>
                  </a:lnTo>
                  <a:lnTo>
                    <a:pt x="181918" y="4369403"/>
                  </a:lnTo>
                  <a:lnTo>
                    <a:pt x="181854" y="4379113"/>
                  </a:lnTo>
                  <a:lnTo>
                    <a:pt x="181798" y="4388822"/>
                  </a:lnTo>
                  <a:lnTo>
                    <a:pt x="181750" y="4398532"/>
                  </a:lnTo>
                  <a:lnTo>
                    <a:pt x="181711" y="4408242"/>
                  </a:lnTo>
                  <a:lnTo>
                    <a:pt x="181680" y="4417952"/>
                  </a:lnTo>
                  <a:lnTo>
                    <a:pt x="181656" y="4427661"/>
                  </a:lnTo>
                  <a:lnTo>
                    <a:pt x="181639" y="4437371"/>
                  </a:lnTo>
                  <a:lnTo>
                    <a:pt x="181630" y="4447081"/>
                  </a:lnTo>
                  <a:lnTo>
                    <a:pt x="181628" y="4456791"/>
                  </a:lnTo>
                  <a:lnTo>
                    <a:pt x="181632" y="4466501"/>
                  </a:lnTo>
                  <a:lnTo>
                    <a:pt x="181643" y="4476210"/>
                  </a:lnTo>
                  <a:lnTo>
                    <a:pt x="181660" y="4485920"/>
                  </a:lnTo>
                  <a:lnTo>
                    <a:pt x="181683" y="4495630"/>
                  </a:lnTo>
                  <a:lnTo>
                    <a:pt x="181711" y="4505340"/>
                  </a:lnTo>
                  <a:lnTo>
                    <a:pt x="181742" y="4515050"/>
                  </a:lnTo>
                  <a:lnTo>
                    <a:pt x="181777" y="4524759"/>
                  </a:lnTo>
                  <a:lnTo>
                    <a:pt x="181814" y="4534469"/>
                  </a:lnTo>
                  <a:lnTo>
                    <a:pt x="181853" y="4544179"/>
                  </a:lnTo>
                  <a:lnTo>
                    <a:pt x="181893" y="4553889"/>
                  </a:lnTo>
                  <a:lnTo>
                    <a:pt x="181933" y="4563598"/>
                  </a:lnTo>
                  <a:lnTo>
                    <a:pt x="181972" y="4573308"/>
                  </a:lnTo>
                  <a:lnTo>
                    <a:pt x="182009" y="4583018"/>
                  </a:lnTo>
                  <a:lnTo>
                    <a:pt x="182045" y="4592728"/>
                  </a:lnTo>
                  <a:lnTo>
                    <a:pt x="182079" y="4602438"/>
                  </a:lnTo>
                  <a:lnTo>
                    <a:pt x="182111" y="4612147"/>
                  </a:lnTo>
                  <a:lnTo>
                    <a:pt x="182141" y="4621857"/>
                  </a:lnTo>
                  <a:lnTo>
                    <a:pt x="182169" y="4631567"/>
                  </a:lnTo>
                  <a:lnTo>
                    <a:pt x="182197" y="4641277"/>
                  </a:lnTo>
                  <a:lnTo>
                    <a:pt x="182224" y="4650987"/>
                  </a:lnTo>
                  <a:lnTo>
                    <a:pt x="182251" y="4660696"/>
                  </a:lnTo>
                  <a:lnTo>
                    <a:pt x="182279" y="4670406"/>
                  </a:lnTo>
                  <a:lnTo>
                    <a:pt x="182309" y="4680116"/>
                  </a:lnTo>
                  <a:lnTo>
                    <a:pt x="182341" y="4689826"/>
                  </a:lnTo>
                  <a:lnTo>
                    <a:pt x="182375" y="4699535"/>
                  </a:lnTo>
                  <a:lnTo>
                    <a:pt x="182411" y="4709245"/>
                  </a:lnTo>
                  <a:lnTo>
                    <a:pt x="182450" y="4718955"/>
                  </a:lnTo>
                  <a:lnTo>
                    <a:pt x="182490" y="4728665"/>
                  </a:lnTo>
                  <a:lnTo>
                    <a:pt x="182531" y="4738375"/>
                  </a:lnTo>
                  <a:lnTo>
                    <a:pt x="182571" y="4748084"/>
                  </a:lnTo>
                  <a:lnTo>
                    <a:pt x="182610" y="4757794"/>
                  </a:lnTo>
                  <a:lnTo>
                    <a:pt x="182647" y="4767504"/>
                  </a:lnTo>
                  <a:lnTo>
                    <a:pt x="182680" y="4777214"/>
                  </a:lnTo>
                  <a:lnTo>
                    <a:pt x="182708" y="4786924"/>
                  </a:lnTo>
                  <a:lnTo>
                    <a:pt x="182731" y="4796633"/>
                  </a:lnTo>
                  <a:lnTo>
                    <a:pt x="182746" y="4806343"/>
                  </a:lnTo>
                  <a:lnTo>
                    <a:pt x="182753" y="4816053"/>
                  </a:lnTo>
                  <a:lnTo>
                    <a:pt x="182752" y="4825763"/>
                  </a:lnTo>
                  <a:lnTo>
                    <a:pt x="182743" y="4835472"/>
                  </a:lnTo>
                  <a:lnTo>
                    <a:pt x="182726" y="4845182"/>
                  </a:lnTo>
                  <a:lnTo>
                    <a:pt x="182701" y="4854892"/>
                  </a:lnTo>
                  <a:lnTo>
                    <a:pt x="182669" y="4864602"/>
                  </a:lnTo>
                  <a:lnTo>
                    <a:pt x="182629" y="4874312"/>
                  </a:lnTo>
                  <a:lnTo>
                    <a:pt x="182584" y="4884021"/>
                  </a:lnTo>
                  <a:lnTo>
                    <a:pt x="182533" y="4893731"/>
                  </a:lnTo>
                  <a:lnTo>
                    <a:pt x="182478" y="4903441"/>
                  </a:lnTo>
                  <a:lnTo>
                    <a:pt x="182419" y="4913151"/>
                  </a:lnTo>
                  <a:lnTo>
                    <a:pt x="182358" y="4922860"/>
                  </a:lnTo>
                  <a:lnTo>
                    <a:pt x="182296" y="4932570"/>
                  </a:lnTo>
                  <a:lnTo>
                    <a:pt x="182232" y="4942280"/>
                  </a:lnTo>
                  <a:lnTo>
                    <a:pt x="182168" y="4951990"/>
                  </a:lnTo>
                  <a:lnTo>
                    <a:pt x="182105" y="4961700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2" name="pg32">
              <a:extLst>
                <a:ext uri="{FF2B5EF4-FFF2-40B4-BE49-F238E27FC236}">
                  <a16:creationId xmlns:a16="http://schemas.microsoft.com/office/drawing/2014/main" id="{50C315B9-C379-B76A-FD7E-9F866F7E3428}"/>
                </a:ext>
              </a:extLst>
            </p:cNvPr>
            <p:cNvSpPr/>
            <p:nvPr/>
          </p:nvSpPr>
          <p:spPr>
            <a:xfrm>
              <a:off x="5366992" y="2826588"/>
              <a:ext cx="354655" cy="4327384"/>
            </a:xfrm>
            <a:custGeom>
              <a:avLst/>
              <a:gdLst/>
              <a:ahLst/>
              <a:cxnLst/>
              <a:rect l="0" t="0" r="0" b="0"/>
              <a:pathLst>
                <a:path w="354655" h="4327384">
                  <a:moveTo>
                    <a:pt x="176918" y="4327384"/>
                  </a:moveTo>
                  <a:lnTo>
                    <a:pt x="176897" y="4318915"/>
                  </a:lnTo>
                  <a:lnTo>
                    <a:pt x="176877" y="4310447"/>
                  </a:lnTo>
                  <a:lnTo>
                    <a:pt x="176859" y="4301978"/>
                  </a:lnTo>
                  <a:lnTo>
                    <a:pt x="176843" y="4293510"/>
                  </a:lnTo>
                  <a:lnTo>
                    <a:pt x="176827" y="4285041"/>
                  </a:lnTo>
                  <a:lnTo>
                    <a:pt x="176813" y="4276573"/>
                  </a:lnTo>
                  <a:lnTo>
                    <a:pt x="176799" y="4268104"/>
                  </a:lnTo>
                  <a:lnTo>
                    <a:pt x="176787" y="4259636"/>
                  </a:lnTo>
                  <a:lnTo>
                    <a:pt x="176775" y="4251167"/>
                  </a:lnTo>
                  <a:lnTo>
                    <a:pt x="176765" y="4242699"/>
                  </a:lnTo>
                  <a:lnTo>
                    <a:pt x="176756" y="4234230"/>
                  </a:lnTo>
                  <a:lnTo>
                    <a:pt x="176748" y="4225762"/>
                  </a:lnTo>
                  <a:lnTo>
                    <a:pt x="176742" y="4217294"/>
                  </a:lnTo>
                  <a:lnTo>
                    <a:pt x="176737" y="4208825"/>
                  </a:lnTo>
                  <a:lnTo>
                    <a:pt x="176734" y="4200357"/>
                  </a:lnTo>
                  <a:lnTo>
                    <a:pt x="176734" y="4191888"/>
                  </a:lnTo>
                  <a:lnTo>
                    <a:pt x="176736" y="4183420"/>
                  </a:lnTo>
                  <a:lnTo>
                    <a:pt x="176741" y="4174951"/>
                  </a:lnTo>
                  <a:lnTo>
                    <a:pt x="176747" y="4166483"/>
                  </a:lnTo>
                  <a:lnTo>
                    <a:pt x="176755" y="4158014"/>
                  </a:lnTo>
                  <a:lnTo>
                    <a:pt x="176764" y="4149546"/>
                  </a:lnTo>
                  <a:lnTo>
                    <a:pt x="176774" y="4141077"/>
                  </a:lnTo>
                  <a:lnTo>
                    <a:pt x="176784" y="4132609"/>
                  </a:lnTo>
                  <a:lnTo>
                    <a:pt x="176792" y="4124140"/>
                  </a:lnTo>
                  <a:lnTo>
                    <a:pt x="176799" y="4115672"/>
                  </a:lnTo>
                  <a:lnTo>
                    <a:pt x="176803" y="4107204"/>
                  </a:lnTo>
                  <a:lnTo>
                    <a:pt x="176803" y="4098735"/>
                  </a:lnTo>
                  <a:lnTo>
                    <a:pt x="176799" y="4090267"/>
                  </a:lnTo>
                  <a:lnTo>
                    <a:pt x="176791" y="4081798"/>
                  </a:lnTo>
                  <a:lnTo>
                    <a:pt x="176778" y="4073330"/>
                  </a:lnTo>
                  <a:lnTo>
                    <a:pt x="176762" y="4064861"/>
                  </a:lnTo>
                  <a:lnTo>
                    <a:pt x="176740" y="4056393"/>
                  </a:lnTo>
                  <a:lnTo>
                    <a:pt x="176716" y="4047924"/>
                  </a:lnTo>
                  <a:lnTo>
                    <a:pt x="176688" y="4039456"/>
                  </a:lnTo>
                  <a:lnTo>
                    <a:pt x="176658" y="4030987"/>
                  </a:lnTo>
                  <a:lnTo>
                    <a:pt x="176628" y="4022519"/>
                  </a:lnTo>
                  <a:lnTo>
                    <a:pt x="176597" y="4014050"/>
                  </a:lnTo>
                  <a:lnTo>
                    <a:pt x="176567" y="4005582"/>
                  </a:lnTo>
                  <a:lnTo>
                    <a:pt x="176540" y="3997114"/>
                  </a:lnTo>
                  <a:lnTo>
                    <a:pt x="176514" y="3988645"/>
                  </a:lnTo>
                  <a:lnTo>
                    <a:pt x="176491" y="3980177"/>
                  </a:lnTo>
                  <a:lnTo>
                    <a:pt x="176472" y="3971708"/>
                  </a:lnTo>
                  <a:lnTo>
                    <a:pt x="176456" y="3963240"/>
                  </a:lnTo>
                  <a:lnTo>
                    <a:pt x="176443" y="3954771"/>
                  </a:lnTo>
                  <a:lnTo>
                    <a:pt x="176433" y="3946303"/>
                  </a:lnTo>
                  <a:lnTo>
                    <a:pt x="176425" y="3937834"/>
                  </a:lnTo>
                  <a:lnTo>
                    <a:pt x="176418" y="3929366"/>
                  </a:lnTo>
                  <a:lnTo>
                    <a:pt x="176413" y="3920897"/>
                  </a:lnTo>
                  <a:lnTo>
                    <a:pt x="176408" y="3912429"/>
                  </a:lnTo>
                  <a:lnTo>
                    <a:pt x="176403" y="3903960"/>
                  </a:lnTo>
                  <a:lnTo>
                    <a:pt x="176396" y="3895492"/>
                  </a:lnTo>
                  <a:lnTo>
                    <a:pt x="176388" y="3887024"/>
                  </a:lnTo>
                  <a:lnTo>
                    <a:pt x="176377" y="3878555"/>
                  </a:lnTo>
                  <a:lnTo>
                    <a:pt x="176363" y="3870087"/>
                  </a:lnTo>
                  <a:lnTo>
                    <a:pt x="176345" y="3861618"/>
                  </a:lnTo>
                  <a:lnTo>
                    <a:pt x="176322" y="3853150"/>
                  </a:lnTo>
                  <a:lnTo>
                    <a:pt x="176294" y="3844681"/>
                  </a:lnTo>
                  <a:lnTo>
                    <a:pt x="176260" y="3836213"/>
                  </a:lnTo>
                  <a:lnTo>
                    <a:pt x="176218" y="3827744"/>
                  </a:lnTo>
                  <a:lnTo>
                    <a:pt x="176169" y="3819276"/>
                  </a:lnTo>
                  <a:lnTo>
                    <a:pt x="176111" y="3810807"/>
                  </a:lnTo>
                  <a:lnTo>
                    <a:pt x="176043" y="3802339"/>
                  </a:lnTo>
                  <a:lnTo>
                    <a:pt x="175966" y="3793870"/>
                  </a:lnTo>
                  <a:lnTo>
                    <a:pt x="175878" y="3785402"/>
                  </a:lnTo>
                  <a:lnTo>
                    <a:pt x="175779" y="3776934"/>
                  </a:lnTo>
                  <a:lnTo>
                    <a:pt x="175668" y="3768465"/>
                  </a:lnTo>
                  <a:lnTo>
                    <a:pt x="175544" y="3759997"/>
                  </a:lnTo>
                  <a:lnTo>
                    <a:pt x="175410" y="3751528"/>
                  </a:lnTo>
                  <a:lnTo>
                    <a:pt x="175266" y="3743060"/>
                  </a:lnTo>
                  <a:lnTo>
                    <a:pt x="175113" y="3734591"/>
                  </a:lnTo>
                  <a:lnTo>
                    <a:pt x="174954" y="3726123"/>
                  </a:lnTo>
                  <a:lnTo>
                    <a:pt x="174788" y="3717654"/>
                  </a:lnTo>
                  <a:lnTo>
                    <a:pt x="174620" y="3709186"/>
                  </a:lnTo>
                  <a:lnTo>
                    <a:pt x="174450" y="3700717"/>
                  </a:lnTo>
                  <a:lnTo>
                    <a:pt x="174281" y="3692249"/>
                  </a:lnTo>
                  <a:lnTo>
                    <a:pt x="174117" y="3683780"/>
                  </a:lnTo>
                  <a:lnTo>
                    <a:pt x="173960" y="3675312"/>
                  </a:lnTo>
                  <a:lnTo>
                    <a:pt x="173810" y="3666844"/>
                  </a:lnTo>
                  <a:lnTo>
                    <a:pt x="173670" y="3658375"/>
                  </a:lnTo>
                  <a:lnTo>
                    <a:pt x="173542" y="3649907"/>
                  </a:lnTo>
                  <a:lnTo>
                    <a:pt x="173425" y="3641438"/>
                  </a:lnTo>
                  <a:lnTo>
                    <a:pt x="173321" y="3632970"/>
                  </a:lnTo>
                  <a:lnTo>
                    <a:pt x="173231" y="3624501"/>
                  </a:lnTo>
                  <a:lnTo>
                    <a:pt x="173154" y="3616033"/>
                  </a:lnTo>
                  <a:lnTo>
                    <a:pt x="173088" y="3607564"/>
                  </a:lnTo>
                  <a:lnTo>
                    <a:pt x="173033" y="3599096"/>
                  </a:lnTo>
                  <a:lnTo>
                    <a:pt x="172988" y="3590627"/>
                  </a:lnTo>
                  <a:lnTo>
                    <a:pt x="172950" y="3582159"/>
                  </a:lnTo>
                  <a:lnTo>
                    <a:pt x="172920" y="3573690"/>
                  </a:lnTo>
                  <a:lnTo>
                    <a:pt x="172896" y="3565222"/>
                  </a:lnTo>
                  <a:lnTo>
                    <a:pt x="172877" y="3556754"/>
                  </a:lnTo>
                  <a:lnTo>
                    <a:pt x="172862" y="3548285"/>
                  </a:lnTo>
                  <a:lnTo>
                    <a:pt x="172849" y="3539817"/>
                  </a:lnTo>
                  <a:lnTo>
                    <a:pt x="172838" y="3531348"/>
                  </a:lnTo>
                  <a:lnTo>
                    <a:pt x="172827" y="3522880"/>
                  </a:lnTo>
                  <a:lnTo>
                    <a:pt x="172817" y="3514411"/>
                  </a:lnTo>
                  <a:lnTo>
                    <a:pt x="172805" y="3505943"/>
                  </a:lnTo>
                  <a:lnTo>
                    <a:pt x="172791" y="3497474"/>
                  </a:lnTo>
                  <a:lnTo>
                    <a:pt x="172774" y="3489006"/>
                  </a:lnTo>
                  <a:lnTo>
                    <a:pt x="172752" y="3480537"/>
                  </a:lnTo>
                  <a:lnTo>
                    <a:pt x="172723" y="3472069"/>
                  </a:lnTo>
                  <a:lnTo>
                    <a:pt x="172687" y="3463600"/>
                  </a:lnTo>
                  <a:lnTo>
                    <a:pt x="172641" y="3455132"/>
                  </a:lnTo>
                  <a:lnTo>
                    <a:pt x="172586" y="3446664"/>
                  </a:lnTo>
                  <a:lnTo>
                    <a:pt x="172518" y="3438195"/>
                  </a:lnTo>
                  <a:lnTo>
                    <a:pt x="172438" y="3429727"/>
                  </a:lnTo>
                  <a:lnTo>
                    <a:pt x="172345" y="3421258"/>
                  </a:lnTo>
                  <a:lnTo>
                    <a:pt x="172235" y="3412790"/>
                  </a:lnTo>
                  <a:lnTo>
                    <a:pt x="172112" y="3404321"/>
                  </a:lnTo>
                  <a:lnTo>
                    <a:pt x="171976" y="3395853"/>
                  </a:lnTo>
                  <a:lnTo>
                    <a:pt x="171828" y="3387384"/>
                  </a:lnTo>
                  <a:lnTo>
                    <a:pt x="171668" y="3378916"/>
                  </a:lnTo>
                  <a:lnTo>
                    <a:pt x="171499" y="3370447"/>
                  </a:lnTo>
                  <a:lnTo>
                    <a:pt x="171321" y="3361979"/>
                  </a:lnTo>
                  <a:lnTo>
                    <a:pt x="171136" y="3353510"/>
                  </a:lnTo>
                  <a:lnTo>
                    <a:pt x="170944" y="3345042"/>
                  </a:lnTo>
                  <a:lnTo>
                    <a:pt x="170747" y="3336573"/>
                  </a:lnTo>
                  <a:lnTo>
                    <a:pt x="170546" y="3328105"/>
                  </a:lnTo>
                  <a:lnTo>
                    <a:pt x="170340" y="3319637"/>
                  </a:lnTo>
                  <a:lnTo>
                    <a:pt x="170129" y="3311168"/>
                  </a:lnTo>
                  <a:lnTo>
                    <a:pt x="169910" y="3302700"/>
                  </a:lnTo>
                  <a:lnTo>
                    <a:pt x="169683" y="3294231"/>
                  </a:lnTo>
                  <a:lnTo>
                    <a:pt x="169445" y="3285763"/>
                  </a:lnTo>
                  <a:lnTo>
                    <a:pt x="169192" y="3277294"/>
                  </a:lnTo>
                  <a:lnTo>
                    <a:pt x="168920" y="3268826"/>
                  </a:lnTo>
                  <a:lnTo>
                    <a:pt x="168627" y="3260357"/>
                  </a:lnTo>
                  <a:lnTo>
                    <a:pt x="168310" y="3251889"/>
                  </a:lnTo>
                  <a:lnTo>
                    <a:pt x="167967" y="3243420"/>
                  </a:lnTo>
                  <a:lnTo>
                    <a:pt x="167596" y="3234952"/>
                  </a:lnTo>
                  <a:lnTo>
                    <a:pt x="167197" y="3226483"/>
                  </a:lnTo>
                  <a:lnTo>
                    <a:pt x="166771" y="3218015"/>
                  </a:lnTo>
                  <a:lnTo>
                    <a:pt x="166316" y="3209547"/>
                  </a:lnTo>
                  <a:lnTo>
                    <a:pt x="165835" y="3201078"/>
                  </a:lnTo>
                  <a:lnTo>
                    <a:pt x="165336" y="3192610"/>
                  </a:lnTo>
                  <a:lnTo>
                    <a:pt x="164823" y="3184141"/>
                  </a:lnTo>
                  <a:lnTo>
                    <a:pt x="164303" y="3175673"/>
                  </a:lnTo>
                  <a:lnTo>
                    <a:pt x="163782" y="3167204"/>
                  </a:lnTo>
                  <a:lnTo>
                    <a:pt x="163266" y="3158736"/>
                  </a:lnTo>
                  <a:lnTo>
                    <a:pt x="162761" y="3150267"/>
                  </a:lnTo>
                  <a:lnTo>
                    <a:pt x="162275" y="3141799"/>
                  </a:lnTo>
                  <a:lnTo>
                    <a:pt x="161815" y="3133330"/>
                  </a:lnTo>
                  <a:lnTo>
                    <a:pt x="161382" y="3124862"/>
                  </a:lnTo>
                  <a:lnTo>
                    <a:pt x="160977" y="3116393"/>
                  </a:lnTo>
                  <a:lnTo>
                    <a:pt x="160601" y="3107925"/>
                  </a:lnTo>
                  <a:lnTo>
                    <a:pt x="160251" y="3099457"/>
                  </a:lnTo>
                  <a:lnTo>
                    <a:pt x="159925" y="3090988"/>
                  </a:lnTo>
                  <a:lnTo>
                    <a:pt x="159616" y="3082520"/>
                  </a:lnTo>
                  <a:lnTo>
                    <a:pt x="159321" y="3074051"/>
                  </a:lnTo>
                  <a:lnTo>
                    <a:pt x="159031" y="3065583"/>
                  </a:lnTo>
                  <a:lnTo>
                    <a:pt x="158736" y="3057114"/>
                  </a:lnTo>
                  <a:lnTo>
                    <a:pt x="158431" y="3048646"/>
                  </a:lnTo>
                  <a:lnTo>
                    <a:pt x="158107" y="3040177"/>
                  </a:lnTo>
                  <a:lnTo>
                    <a:pt x="157759" y="3031709"/>
                  </a:lnTo>
                  <a:lnTo>
                    <a:pt x="157382" y="3023240"/>
                  </a:lnTo>
                  <a:lnTo>
                    <a:pt x="156972" y="3014772"/>
                  </a:lnTo>
                  <a:lnTo>
                    <a:pt x="156526" y="3006303"/>
                  </a:lnTo>
                  <a:lnTo>
                    <a:pt x="156040" y="2997835"/>
                  </a:lnTo>
                  <a:lnTo>
                    <a:pt x="155513" y="2989367"/>
                  </a:lnTo>
                  <a:lnTo>
                    <a:pt x="154949" y="2980898"/>
                  </a:lnTo>
                  <a:lnTo>
                    <a:pt x="154351" y="2972430"/>
                  </a:lnTo>
                  <a:lnTo>
                    <a:pt x="153720" y="2963961"/>
                  </a:lnTo>
                  <a:lnTo>
                    <a:pt x="153059" y="2955493"/>
                  </a:lnTo>
                  <a:lnTo>
                    <a:pt x="152372" y="2947024"/>
                  </a:lnTo>
                  <a:lnTo>
                    <a:pt x="151659" y="2938556"/>
                  </a:lnTo>
                  <a:lnTo>
                    <a:pt x="150924" y="2930087"/>
                  </a:lnTo>
                  <a:lnTo>
                    <a:pt x="150167" y="2921619"/>
                  </a:lnTo>
                  <a:lnTo>
                    <a:pt x="149392" y="2913150"/>
                  </a:lnTo>
                  <a:lnTo>
                    <a:pt x="148602" y="2904682"/>
                  </a:lnTo>
                  <a:lnTo>
                    <a:pt x="147796" y="2896213"/>
                  </a:lnTo>
                  <a:lnTo>
                    <a:pt x="146977" y="2887745"/>
                  </a:lnTo>
                  <a:lnTo>
                    <a:pt x="146146" y="2879277"/>
                  </a:lnTo>
                  <a:lnTo>
                    <a:pt x="145302" y="2870808"/>
                  </a:lnTo>
                  <a:lnTo>
                    <a:pt x="144447" y="2862340"/>
                  </a:lnTo>
                  <a:lnTo>
                    <a:pt x="143580" y="2853871"/>
                  </a:lnTo>
                  <a:lnTo>
                    <a:pt x="142704" y="2845403"/>
                  </a:lnTo>
                  <a:lnTo>
                    <a:pt x="141817" y="2836934"/>
                  </a:lnTo>
                  <a:lnTo>
                    <a:pt x="140921" y="2828466"/>
                  </a:lnTo>
                  <a:lnTo>
                    <a:pt x="140014" y="2819997"/>
                  </a:lnTo>
                  <a:lnTo>
                    <a:pt x="139095" y="2811529"/>
                  </a:lnTo>
                  <a:lnTo>
                    <a:pt x="138165" y="2803060"/>
                  </a:lnTo>
                  <a:lnTo>
                    <a:pt x="137219" y="2794592"/>
                  </a:lnTo>
                  <a:lnTo>
                    <a:pt x="136256" y="2786123"/>
                  </a:lnTo>
                  <a:lnTo>
                    <a:pt x="135271" y="2777655"/>
                  </a:lnTo>
                  <a:lnTo>
                    <a:pt x="134264" y="2769187"/>
                  </a:lnTo>
                  <a:lnTo>
                    <a:pt x="133231" y="2760718"/>
                  </a:lnTo>
                  <a:lnTo>
                    <a:pt x="132169" y="2752250"/>
                  </a:lnTo>
                  <a:lnTo>
                    <a:pt x="131075" y="2743781"/>
                  </a:lnTo>
                  <a:lnTo>
                    <a:pt x="129946" y="2735313"/>
                  </a:lnTo>
                  <a:lnTo>
                    <a:pt x="128780" y="2726844"/>
                  </a:lnTo>
                  <a:lnTo>
                    <a:pt x="127570" y="2718376"/>
                  </a:lnTo>
                  <a:lnTo>
                    <a:pt x="126315" y="2709907"/>
                  </a:lnTo>
                  <a:lnTo>
                    <a:pt x="125016" y="2701439"/>
                  </a:lnTo>
                  <a:lnTo>
                    <a:pt x="123672" y="2692970"/>
                  </a:lnTo>
                  <a:lnTo>
                    <a:pt x="122283" y="2684502"/>
                  </a:lnTo>
                  <a:lnTo>
                    <a:pt x="120850" y="2676033"/>
                  </a:lnTo>
                  <a:lnTo>
                    <a:pt x="119373" y="2667565"/>
                  </a:lnTo>
                  <a:lnTo>
                    <a:pt x="117853" y="2659097"/>
                  </a:lnTo>
                  <a:lnTo>
                    <a:pt x="116292" y="2650628"/>
                  </a:lnTo>
                  <a:lnTo>
                    <a:pt x="114690" y="2642160"/>
                  </a:lnTo>
                  <a:lnTo>
                    <a:pt x="113053" y="2633691"/>
                  </a:lnTo>
                  <a:lnTo>
                    <a:pt x="111386" y="2625223"/>
                  </a:lnTo>
                  <a:lnTo>
                    <a:pt x="109693" y="2616754"/>
                  </a:lnTo>
                  <a:lnTo>
                    <a:pt x="107977" y="2608286"/>
                  </a:lnTo>
                  <a:lnTo>
                    <a:pt x="106242" y="2599817"/>
                  </a:lnTo>
                  <a:lnTo>
                    <a:pt x="104494" y="2591349"/>
                  </a:lnTo>
                  <a:lnTo>
                    <a:pt x="102736" y="2582880"/>
                  </a:lnTo>
                  <a:lnTo>
                    <a:pt x="100973" y="2574412"/>
                  </a:lnTo>
                  <a:lnTo>
                    <a:pt x="99211" y="2565943"/>
                  </a:lnTo>
                  <a:lnTo>
                    <a:pt x="97455" y="2557475"/>
                  </a:lnTo>
                  <a:lnTo>
                    <a:pt x="95709" y="2549007"/>
                  </a:lnTo>
                  <a:lnTo>
                    <a:pt x="93978" y="2540538"/>
                  </a:lnTo>
                  <a:lnTo>
                    <a:pt x="92264" y="2532070"/>
                  </a:lnTo>
                  <a:lnTo>
                    <a:pt x="90572" y="2523601"/>
                  </a:lnTo>
                  <a:lnTo>
                    <a:pt x="88904" y="2515133"/>
                  </a:lnTo>
                  <a:lnTo>
                    <a:pt x="87267" y="2506664"/>
                  </a:lnTo>
                  <a:lnTo>
                    <a:pt x="85661" y="2498196"/>
                  </a:lnTo>
                  <a:lnTo>
                    <a:pt x="84084" y="2489727"/>
                  </a:lnTo>
                  <a:lnTo>
                    <a:pt x="82537" y="2481259"/>
                  </a:lnTo>
                  <a:lnTo>
                    <a:pt x="81019" y="2472790"/>
                  </a:lnTo>
                  <a:lnTo>
                    <a:pt x="79526" y="2464322"/>
                  </a:lnTo>
                  <a:lnTo>
                    <a:pt x="78056" y="2455853"/>
                  </a:lnTo>
                  <a:lnTo>
                    <a:pt x="76605" y="2447385"/>
                  </a:lnTo>
                  <a:lnTo>
                    <a:pt x="75168" y="2438917"/>
                  </a:lnTo>
                  <a:lnTo>
                    <a:pt x="73739" y="2430448"/>
                  </a:lnTo>
                  <a:lnTo>
                    <a:pt x="72309" y="2421980"/>
                  </a:lnTo>
                  <a:lnTo>
                    <a:pt x="70871" y="2413511"/>
                  </a:lnTo>
                  <a:lnTo>
                    <a:pt x="69420" y="2405043"/>
                  </a:lnTo>
                  <a:lnTo>
                    <a:pt x="67947" y="2396574"/>
                  </a:lnTo>
                  <a:lnTo>
                    <a:pt x="66448" y="2388106"/>
                  </a:lnTo>
                  <a:lnTo>
                    <a:pt x="64915" y="2379637"/>
                  </a:lnTo>
                  <a:lnTo>
                    <a:pt x="63343" y="2371169"/>
                  </a:lnTo>
                  <a:lnTo>
                    <a:pt x="61724" y="2362700"/>
                  </a:lnTo>
                  <a:lnTo>
                    <a:pt x="60059" y="2354232"/>
                  </a:lnTo>
                  <a:lnTo>
                    <a:pt x="58348" y="2345763"/>
                  </a:lnTo>
                  <a:lnTo>
                    <a:pt x="56591" y="2337295"/>
                  </a:lnTo>
                  <a:lnTo>
                    <a:pt x="54790" y="2328827"/>
                  </a:lnTo>
                  <a:lnTo>
                    <a:pt x="52947" y="2320358"/>
                  </a:lnTo>
                  <a:lnTo>
                    <a:pt x="51067" y="2311890"/>
                  </a:lnTo>
                  <a:lnTo>
                    <a:pt x="49154" y="2303421"/>
                  </a:lnTo>
                  <a:lnTo>
                    <a:pt x="47213" y="2294953"/>
                  </a:lnTo>
                  <a:lnTo>
                    <a:pt x="45255" y="2286484"/>
                  </a:lnTo>
                  <a:lnTo>
                    <a:pt x="43290" y="2278016"/>
                  </a:lnTo>
                  <a:lnTo>
                    <a:pt x="41326" y="2269547"/>
                  </a:lnTo>
                  <a:lnTo>
                    <a:pt x="39372" y="2261079"/>
                  </a:lnTo>
                  <a:lnTo>
                    <a:pt x="37438" y="2252610"/>
                  </a:lnTo>
                  <a:lnTo>
                    <a:pt x="35532" y="2244142"/>
                  </a:lnTo>
                  <a:lnTo>
                    <a:pt x="33665" y="2235673"/>
                  </a:lnTo>
                  <a:lnTo>
                    <a:pt x="31851" y="2227205"/>
                  </a:lnTo>
                  <a:lnTo>
                    <a:pt x="30097" y="2218737"/>
                  </a:lnTo>
                  <a:lnTo>
                    <a:pt x="28408" y="2210268"/>
                  </a:lnTo>
                  <a:lnTo>
                    <a:pt x="26790" y="2201800"/>
                  </a:lnTo>
                  <a:lnTo>
                    <a:pt x="25248" y="2193331"/>
                  </a:lnTo>
                  <a:lnTo>
                    <a:pt x="23783" y="2184863"/>
                  </a:lnTo>
                  <a:lnTo>
                    <a:pt x="22398" y="2176394"/>
                  </a:lnTo>
                  <a:lnTo>
                    <a:pt x="21093" y="2167926"/>
                  </a:lnTo>
                  <a:lnTo>
                    <a:pt x="19872" y="2159457"/>
                  </a:lnTo>
                  <a:lnTo>
                    <a:pt x="18729" y="2150989"/>
                  </a:lnTo>
                  <a:lnTo>
                    <a:pt x="17653" y="2142520"/>
                  </a:lnTo>
                  <a:lnTo>
                    <a:pt x="16637" y="2134052"/>
                  </a:lnTo>
                  <a:lnTo>
                    <a:pt x="15675" y="2125583"/>
                  </a:lnTo>
                  <a:lnTo>
                    <a:pt x="14759" y="2117115"/>
                  </a:lnTo>
                  <a:lnTo>
                    <a:pt x="13881" y="2108647"/>
                  </a:lnTo>
                  <a:lnTo>
                    <a:pt x="13034" y="2100178"/>
                  </a:lnTo>
                  <a:lnTo>
                    <a:pt x="12214" y="2091710"/>
                  </a:lnTo>
                  <a:lnTo>
                    <a:pt x="11415" y="2083241"/>
                  </a:lnTo>
                  <a:lnTo>
                    <a:pt x="10632" y="2074773"/>
                  </a:lnTo>
                  <a:lnTo>
                    <a:pt x="9863" y="2066304"/>
                  </a:lnTo>
                  <a:lnTo>
                    <a:pt x="9107" y="2057836"/>
                  </a:lnTo>
                  <a:lnTo>
                    <a:pt x="8365" y="2049367"/>
                  </a:lnTo>
                  <a:lnTo>
                    <a:pt x="7639" y="2040899"/>
                  </a:lnTo>
                  <a:lnTo>
                    <a:pt x="6932" y="2032430"/>
                  </a:lnTo>
                  <a:lnTo>
                    <a:pt x="6247" y="2023962"/>
                  </a:lnTo>
                  <a:lnTo>
                    <a:pt x="5591" y="2015493"/>
                  </a:lnTo>
                  <a:lnTo>
                    <a:pt x="4964" y="2007025"/>
                  </a:lnTo>
                  <a:lnTo>
                    <a:pt x="4370" y="1998557"/>
                  </a:lnTo>
                  <a:lnTo>
                    <a:pt x="3810" y="1990088"/>
                  </a:lnTo>
                  <a:lnTo>
                    <a:pt x="3286" y="1981620"/>
                  </a:lnTo>
                  <a:lnTo>
                    <a:pt x="2798" y="1973151"/>
                  </a:lnTo>
                  <a:lnTo>
                    <a:pt x="2349" y="1964683"/>
                  </a:lnTo>
                  <a:lnTo>
                    <a:pt x="1937" y="1956214"/>
                  </a:lnTo>
                  <a:lnTo>
                    <a:pt x="1567" y="1947746"/>
                  </a:lnTo>
                  <a:lnTo>
                    <a:pt x="1235" y="1939277"/>
                  </a:lnTo>
                  <a:lnTo>
                    <a:pt x="940" y="1930809"/>
                  </a:lnTo>
                  <a:lnTo>
                    <a:pt x="682" y="1922340"/>
                  </a:lnTo>
                  <a:lnTo>
                    <a:pt x="462" y="1913872"/>
                  </a:lnTo>
                  <a:lnTo>
                    <a:pt x="281" y="1905403"/>
                  </a:lnTo>
                  <a:lnTo>
                    <a:pt x="141" y="1896935"/>
                  </a:lnTo>
                  <a:lnTo>
                    <a:pt x="44" y="1888467"/>
                  </a:lnTo>
                  <a:lnTo>
                    <a:pt x="0" y="1879998"/>
                  </a:lnTo>
                  <a:lnTo>
                    <a:pt x="11" y="1871530"/>
                  </a:lnTo>
                  <a:lnTo>
                    <a:pt x="81" y="1863061"/>
                  </a:lnTo>
                  <a:lnTo>
                    <a:pt x="214" y="1854593"/>
                  </a:lnTo>
                  <a:lnTo>
                    <a:pt x="416" y="1846124"/>
                  </a:lnTo>
                  <a:lnTo>
                    <a:pt x="691" y="1837656"/>
                  </a:lnTo>
                  <a:lnTo>
                    <a:pt x="1044" y="1829187"/>
                  </a:lnTo>
                  <a:lnTo>
                    <a:pt x="1481" y="1820719"/>
                  </a:lnTo>
                  <a:lnTo>
                    <a:pt x="2008" y="1812250"/>
                  </a:lnTo>
                  <a:lnTo>
                    <a:pt x="2635" y="1803782"/>
                  </a:lnTo>
                  <a:lnTo>
                    <a:pt x="3354" y="1795313"/>
                  </a:lnTo>
                  <a:lnTo>
                    <a:pt x="4164" y="1786845"/>
                  </a:lnTo>
                  <a:lnTo>
                    <a:pt x="5063" y="1778377"/>
                  </a:lnTo>
                  <a:lnTo>
                    <a:pt x="6048" y="1769908"/>
                  </a:lnTo>
                  <a:lnTo>
                    <a:pt x="7115" y="1761440"/>
                  </a:lnTo>
                  <a:lnTo>
                    <a:pt x="8256" y="1752971"/>
                  </a:lnTo>
                  <a:lnTo>
                    <a:pt x="9467" y="1744503"/>
                  </a:lnTo>
                  <a:lnTo>
                    <a:pt x="10745" y="1736034"/>
                  </a:lnTo>
                  <a:lnTo>
                    <a:pt x="12071" y="1727566"/>
                  </a:lnTo>
                  <a:lnTo>
                    <a:pt x="13437" y="1719097"/>
                  </a:lnTo>
                  <a:lnTo>
                    <a:pt x="14832" y="1710629"/>
                  </a:lnTo>
                  <a:lnTo>
                    <a:pt x="16249" y="1702160"/>
                  </a:lnTo>
                  <a:lnTo>
                    <a:pt x="17679" y="1693692"/>
                  </a:lnTo>
                  <a:lnTo>
                    <a:pt x="19117" y="1685223"/>
                  </a:lnTo>
                  <a:lnTo>
                    <a:pt x="20558" y="1676755"/>
                  </a:lnTo>
                  <a:lnTo>
                    <a:pt x="21996" y="1668286"/>
                  </a:lnTo>
                  <a:lnTo>
                    <a:pt x="23430" y="1659818"/>
                  </a:lnTo>
                  <a:lnTo>
                    <a:pt x="24859" y="1651350"/>
                  </a:lnTo>
                  <a:lnTo>
                    <a:pt x="26286" y="1642881"/>
                  </a:lnTo>
                  <a:lnTo>
                    <a:pt x="27713" y="1634413"/>
                  </a:lnTo>
                  <a:lnTo>
                    <a:pt x="29144" y="1625944"/>
                  </a:lnTo>
                  <a:lnTo>
                    <a:pt x="30581" y="1617476"/>
                  </a:lnTo>
                  <a:lnTo>
                    <a:pt x="32030" y="1609007"/>
                  </a:lnTo>
                  <a:lnTo>
                    <a:pt x="33497" y="1600539"/>
                  </a:lnTo>
                  <a:lnTo>
                    <a:pt x="34987" y="1592070"/>
                  </a:lnTo>
                  <a:lnTo>
                    <a:pt x="36503" y="1583602"/>
                  </a:lnTo>
                  <a:lnTo>
                    <a:pt x="38048" y="1575133"/>
                  </a:lnTo>
                  <a:lnTo>
                    <a:pt x="39623" y="1566665"/>
                  </a:lnTo>
                  <a:lnTo>
                    <a:pt x="41230" y="1558196"/>
                  </a:lnTo>
                  <a:lnTo>
                    <a:pt x="42871" y="1549728"/>
                  </a:lnTo>
                  <a:lnTo>
                    <a:pt x="44543" y="1541260"/>
                  </a:lnTo>
                  <a:lnTo>
                    <a:pt x="46248" y="1532791"/>
                  </a:lnTo>
                  <a:lnTo>
                    <a:pt x="47985" y="1524323"/>
                  </a:lnTo>
                  <a:lnTo>
                    <a:pt x="49748" y="1515854"/>
                  </a:lnTo>
                  <a:lnTo>
                    <a:pt x="51534" y="1507386"/>
                  </a:lnTo>
                  <a:lnTo>
                    <a:pt x="53339" y="1498917"/>
                  </a:lnTo>
                  <a:lnTo>
                    <a:pt x="55161" y="1490449"/>
                  </a:lnTo>
                  <a:lnTo>
                    <a:pt x="56995" y="1481980"/>
                  </a:lnTo>
                  <a:lnTo>
                    <a:pt x="58839" y="1473512"/>
                  </a:lnTo>
                  <a:lnTo>
                    <a:pt x="60689" y="1465043"/>
                  </a:lnTo>
                  <a:lnTo>
                    <a:pt x="62545" y="1456575"/>
                  </a:lnTo>
                  <a:lnTo>
                    <a:pt x="64402" y="1448106"/>
                  </a:lnTo>
                  <a:lnTo>
                    <a:pt x="66260" y="1439638"/>
                  </a:lnTo>
                  <a:lnTo>
                    <a:pt x="68119" y="1431170"/>
                  </a:lnTo>
                  <a:lnTo>
                    <a:pt x="69979" y="1422701"/>
                  </a:lnTo>
                  <a:lnTo>
                    <a:pt x="71841" y="1414233"/>
                  </a:lnTo>
                  <a:lnTo>
                    <a:pt x="73706" y="1405764"/>
                  </a:lnTo>
                  <a:lnTo>
                    <a:pt x="75575" y="1397296"/>
                  </a:lnTo>
                  <a:lnTo>
                    <a:pt x="77450" y="1388827"/>
                  </a:lnTo>
                  <a:lnTo>
                    <a:pt x="79333" y="1380359"/>
                  </a:lnTo>
                  <a:lnTo>
                    <a:pt x="81225" y="1371890"/>
                  </a:lnTo>
                  <a:lnTo>
                    <a:pt x="83125" y="1363422"/>
                  </a:lnTo>
                  <a:lnTo>
                    <a:pt x="85031" y="1354953"/>
                  </a:lnTo>
                  <a:lnTo>
                    <a:pt x="86943" y="1346485"/>
                  </a:lnTo>
                  <a:lnTo>
                    <a:pt x="88858" y="1338016"/>
                  </a:lnTo>
                  <a:lnTo>
                    <a:pt x="90772" y="1329548"/>
                  </a:lnTo>
                  <a:lnTo>
                    <a:pt x="92679" y="1321080"/>
                  </a:lnTo>
                  <a:lnTo>
                    <a:pt x="94573" y="1312611"/>
                  </a:lnTo>
                  <a:lnTo>
                    <a:pt x="96447" y="1304143"/>
                  </a:lnTo>
                  <a:lnTo>
                    <a:pt x="98297" y="1295674"/>
                  </a:lnTo>
                  <a:lnTo>
                    <a:pt x="100115" y="1287206"/>
                  </a:lnTo>
                  <a:lnTo>
                    <a:pt x="101898" y="1278737"/>
                  </a:lnTo>
                  <a:lnTo>
                    <a:pt x="103640" y="1270269"/>
                  </a:lnTo>
                  <a:lnTo>
                    <a:pt x="105338" y="1261800"/>
                  </a:lnTo>
                  <a:lnTo>
                    <a:pt x="106988" y="1253332"/>
                  </a:lnTo>
                  <a:lnTo>
                    <a:pt x="108584" y="1244863"/>
                  </a:lnTo>
                  <a:lnTo>
                    <a:pt x="110135" y="1236395"/>
                  </a:lnTo>
                  <a:lnTo>
                    <a:pt x="111641" y="1227926"/>
                  </a:lnTo>
                  <a:lnTo>
                    <a:pt x="113106" y="1219458"/>
                  </a:lnTo>
                  <a:lnTo>
                    <a:pt x="114534" y="1210990"/>
                  </a:lnTo>
                  <a:lnTo>
                    <a:pt x="115931" y="1202521"/>
                  </a:lnTo>
                  <a:lnTo>
                    <a:pt x="117301" y="1194053"/>
                  </a:lnTo>
                  <a:lnTo>
                    <a:pt x="118649" y="1185584"/>
                  </a:lnTo>
                  <a:lnTo>
                    <a:pt x="119978" y="1177116"/>
                  </a:lnTo>
                  <a:lnTo>
                    <a:pt x="121296" y="1168647"/>
                  </a:lnTo>
                  <a:lnTo>
                    <a:pt x="122606" y="1160179"/>
                  </a:lnTo>
                  <a:lnTo>
                    <a:pt x="123910" y="1151710"/>
                  </a:lnTo>
                  <a:lnTo>
                    <a:pt x="125207" y="1143242"/>
                  </a:lnTo>
                  <a:lnTo>
                    <a:pt x="126497" y="1134773"/>
                  </a:lnTo>
                  <a:lnTo>
                    <a:pt x="127778" y="1126305"/>
                  </a:lnTo>
                  <a:lnTo>
                    <a:pt x="129047" y="1117836"/>
                  </a:lnTo>
                  <a:lnTo>
                    <a:pt x="130297" y="1109368"/>
                  </a:lnTo>
                  <a:lnTo>
                    <a:pt x="131525" y="1100900"/>
                  </a:lnTo>
                  <a:lnTo>
                    <a:pt x="132726" y="1092431"/>
                  </a:lnTo>
                  <a:lnTo>
                    <a:pt x="133897" y="1083963"/>
                  </a:lnTo>
                  <a:lnTo>
                    <a:pt x="135034" y="1075494"/>
                  </a:lnTo>
                  <a:lnTo>
                    <a:pt x="136134" y="1067026"/>
                  </a:lnTo>
                  <a:lnTo>
                    <a:pt x="137196" y="1058557"/>
                  </a:lnTo>
                  <a:lnTo>
                    <a:pt x="138221" y="1050089"/>
                  </a:lnTo>
                  <a:lnTo>
                    <a:pt x="139206" y="1041620"/>
                  </a:lnTo>
                  <a:lnTo>
                    <a:pt x="140158" y="1033152"/>
                  </a:lnTo>
                  <a:lnTo>
                    <a:pt x="141084" y="1024683"/>
                  </a:lnTo>
                  <a:lnTo>
                    <a:pt x="141991" y="1016215"/>
                  </a:lnTo>
                  <a:lnTo>
                    <a:pt x="142885" y="1007746"/>
                  </a:lnTo>
                  <a:lnTo>
                    <a:pt x="143774" y="999278"/>
                  </a:lnTo>
                  <a:lnTo>
                    <a:pt x="144665" y="990810"/>
                  </a:lnTo>
                  <a:lnTo>
                    <a:pt x="145565" y="982341"/>
                  </a:lnTo>
                  <a:lnTo>
                    <a:pt x="146482" y="973873"/>
                  </a:lnTo>
                  <a:lnTo>
                    <a:pt x="147422" y="965404"/>
                  </a:lnTo>
                  <a:lnTo>
                    <a:pt x="148388" y="956936"/>
                  </a:lnTo>
                  <a:lnTo>
                    <a:pt x="149381" y="948467"/>
                  </a:lnTo>
                  <a:lnTo>
                    <a:pt x="150399" y="939999"/>
                  </a:lnTo>
                  <a:lnTo>
                    <a:pt x="151442" y="931530"/>
                  </a:lnTo>
                  <a:lnTo>
                    <a:pt x="152504" y="923062"/>
                  </a:lnTo>
                  <a:lnTo>
                    <a:pt x="153581" y="914593"/>
                  </a:lnTo>
                  <a:lnTo>
                    <a:pt x="154668" y="906125"/>
                  </a:lnTo>
                  <a:lnTo>
                    <a:pt x="155754" y="897656"/>
                  </a:lnTo>
                  <a:lnTo>
                    <a:pt x="156831" y="889188"/>
                  </a:lnTo>
                  <a:lnTo>
                    <a:pt x="157892" y="880720"/>
                  </a:lnTo>
                  <a:lnTo>
                    <a:pt x="158928" y="872251"/>
                  </a:lnTo>
                  <a:lnTo>
                    <a:pt x="159934" y="863783"/>
                  </a:lnTo>
                  <a:lnTo>
                    <a:pt x="160902" y="855314"/>
                  </a:lnTo>
                  <a:lnTo>
                    <a:pt x="161829" y="846846"/>
                  </a:lnTo>
                  <a:lnTo>
                    <a:pt x="162710" y="838377"/>
                  </a:lnTo>
                  <a:lnTo>
                    <a:pt x="163537" y="829909"/>
                  </a:lnTo>
                  <a:lnTo>
                    <a:pt x="164312" y="821440"/>
                  </a:lnTo>
                  <a:lnTo>
                    <a:pt x="165037" y="812972"/>
                  </a:lnTo>
                  <a:lnTo>
                    <a:pt x="165713" y="804503"/>
                  </a:lnTo>
                  <a:lnTo>
                    <a:pt x="166341" y="796035"/>
                  </a:lnTo>
                  <a:lnTo>
                    <a:pt x="166924" y="787566"/>
                  </a:lnTo>
                  <a:lnTo>
                    <a:pt x="167465" y="779098"/>
                  </a:lnTo>
                  <a:lnTo>
                    <a:pt x="167965" y="770630"/>
                  </a:lnTo>
                  <a:lnTo>
                    <a:pt x="168426" y="762161"/>
                  </a:lnTo>
                  <a:lnTo>
                    <a:pt x="168852" y="753693"/>
                  </a:lnTo>
                  <a:lnTo>
                    <a:pt x="169247" y="745224"/>
                  </a:lnTo>
                  <a:lnTo>
                    <a:pt x="169615" y="736756"/>
                  </a:lnTo>
                  <a:lnTo>
                    <a:pt x="169959" y="728287"/>
                  </a:lnTo>
                  <a:lnTo>
                    <a:pt x="170281" y="719819"/>
                  </a:lnTo>
                  <a:lnTo>
                    <a:pt x="170582" y="711350"/>
                  </a:lnTo>
                  <a:lnTo>
                    <a:pt x="170865" y="702882"/>
                  </a:lnTo>
                  <a:lnTo>
                    <a:pt x="171132" y="694413"/>
                  </a:lnTo>
                  <a:lnTo>
                    <a:pt x="171381" y="685945"/>
                  </a:lnTo>
                  <a:lnTo>
                    <a:pt x="171617" y="677476"/>
                  </a:lnTo>
                  <a:lnTo>
                    <a:pt x="171841" y="669008"/>
                  </a:lnTo>
                  <a:lnTo>
                    <a:pt x="172053" y="660540"/>
                  </a:lnTo>
                  <a:lnTo>
                    <a:pt x="172253" y="652071"/>
                  </a:lnTo>
                  <a:lnTo>
                    <a:pt x="172442" y="643603"/>
                  </a:lnTo>
                  <a:lnTo>
                    <a:pt x="172621" y="635134"/>
                  </a:lnTo>
                  <a:lnTo>
                    <a:pt x="172789" y="626666"/>
                  </a:lnTo>
                  <a:lnTo>
                    <a:pt x="172944" y="618197"/>
                  </a:lnTo>
                  <a:lnTo>
                    <a:pt x="173090" y="609729"/>
                  </a:lnTo>
                  <a:lnTo>
                    <a:pt x="173226" y="601260"/>
                  </a:lnTo>
                  <a:lnTo>
                    <a:pt x="173352" y="592792"/>
                  </a:lnTo>
                  <a:lnTo>
                    <a:pt x="173469" y="584323"/>
                  </a:lnTo>
                  <a:lnTo>
                    <a:pt x="173578" y="575855"/>
                  </a:lnTo>
                  <a:lnTo>
                    <a:pt x="173680" y="567386"/>
                  </a:lnTo>
                  <a:lnTo>
                    <a:pt x="173775" y="558918"/>
                  </a:lnTo>
                  <a:lnTo>
                    <a:pt x="173864" y="550450"/>
                  </a:lnTo>
                  <a:lnTo>
                    <a:pt x="173949" y="541981"/>
                  </a:lnTo>
                  <a:lnTo>
                    <a:pt x="174032" y="533513"/>
                  </a:lnTo>
                  <a:lnTo>
                    <a:pt x="174114" y="525044"/>
                  </a:lnTo>
                  <a:lnTo>
                    <a:pt x="174195" y="516576"/>
                  </a:lnTo>
                  <a:lnTo>
                    <a:pt x="174278" y="508107"/>
                  </a:lnTo>
                  <a:lnTo>
                    <a:pt x="174362" y="499639"/>
                  </a:lnTo>
                  <a:lnTo>
                    <a:pt x="174450" y="491170"/>
                  </a:lnTo>
                  <a:lnTo>
                    <a:pt x="174540" y="482702"/>
                  </a:lnTo>
                  <a:lnTo>
                    <a:pt x="174635" y="474233"/>
                  </a:lnTo>
                  <a:lnTo>
                    <a:pt x="174732" y="465765"/>
                  </a:lnTo>
                  <a:lnTo>
                    <a:pt x="174834" y="457296"/>
                  </a:lnTo>
                  <a:lnTo>
                    <a:pt x="174937" y="448828"/>
                  </a:lnTo>
                  <a:lnTo>
                    <a:pt x="175044" y="440360"/>
                  </a:lnTo>
                  <a:lnTo>
                    <a:pt x="175151" y="431891"/>
                  </a:lnTo>
                  <a:lnTo>
                    <a:pt x="175260" y="423423"/>
                  </a:lnTo>
                  <a:lnTo>
                    <a:pt x="175369" y="414954"/>
                  </a:lnTo>
                  <a:lnTo>
                    <a:pt x="175477" y="406486"/>
                  </a:lnTo>
                  <a:lnTo>
                    <a:pt x="175583" y="398017"/>
                  </a:lnTo>
                  <a:lnTo>
                    <a:pt x="175687" y="389549"/>
                  </a:lnTo>
                  <a:lnTo>
                    <a:pt x="175788" y="381080"/>
                  </a:lnTo>
                  <a:lnTo>
                    <a:pt x="175885" y="372612"/>
                  </a:lnTo>
                  <a:lnTo>
                    <a:pt x="175979" y="364143"/>
                  </a:lnTo>
                  <a:lnTo>
                    <a:pt x="176069" y="355675"/>
                  </a:lnTo>
                  <a:lnTo>
                    <a:pt x="176154" y="347206"/>
                  </a:lnTo>
                  <a:lnTo>
                    <a:pt x="176235" y="338738"/>
                  </a:lnTo>
                  <a:lnTo>
                    <a:pt x="176311" y="330270"/>
                  </a:lnTo>
                  <a:lnTo>
                    <a:pt x="176382" y="321801"/>
                  </a:lnTo>
                  <a:lnTo>
                    <a:pt x="176449" y="313333"/>
                  </a:lnTo>
                  <a:lnTo>
                    <a:pt x="176512" y="304864"/>
                  </a:lnTo>
                  <a:lnTo>
                    <a:pt x="176570" y="296396"/>
                  </a:lnTo>
                  <a:lnTo>
                    <a:pt x="176624" y="287927"/>
                  </a:lnTo>
                  <a:lnTo>
                    <a:pt x="176673" y="279459"/>
                  </a:lnTo>
                  <a:lnTo>
                    <a:pt x="176717" y="270990"/>
                  </a:lnTo>
                  <a:lnTo>
                    <a:pt x="176756" y="262522"/>
                  </a:lnTo>
                  <a:lnTo>
                    <a:pt x="176791" y="254053"/>
                  </a:lnTo>
                  <a:lnTo>
                    <a:pt x="176821" y="245585"/>
                  </a:lnTo>
                  <a:lnTo>
                    <a:pt x="176847" y="237116"/>
                  </a:lnTo>
                  <a:lnTo>
                    <a:pt x="176870" y="228648"/>
                  </a:lnTo>
                  <a:lnTo>
                    <a:pt x="176889" y="220180"/>
                  </a:lnTo>
                  <a:lnTo>
                    <a:pt x="176905" y="211711"/>
                  </a:lnTo>
                  <a:lnTo>
                    <a:pt x="176918" y="203243"/>
                  </a:lnTo>
                  <a:lnTo>
                    <a:pt x="176930" y="194774"/>
                  </a:lnTo>
                  <a:lnTo>
                    <a:pt x="176941" y="186306"/>
                  </a:lnTo>
                  <a:lnTo>
                    <a:pt x="176950" y="177837"/>
                  </a:lnTo>
                  <a:lnTo>
                    <a:pt x="176960" y="169369"/>
                  </a:lnTo>
                  <a:lnTo>
                    <a:pt x="176970" y="160900"/>
                  </a:lnTo>
                  <a:lnTo>
                    <a:pt x="176980" y="152432"/>
                  </a:lnTo>
                  <a:lnTo>
                    <a:pt x="176991" y="143963"/>
                  </a:lnTo>
                  <a:lnTo>
                    <a:pt x="177003" y="135495"/>
                  </a:lnTo>
                  <a:lnTo>
                    <a:pt x="177015" y="127026"/>
                  </a:lnTo>
                  <a:lnTo>
                    <a:pt x="177028" y="118558"/>
                  </a:lnTo>
                  <a:lnTo>
                    <a:pt x="177040" y="110090"/>
                  </a:lnTo>
                  <a:lnTo>
                    <a:pt x="177053" y="101621"/>
                  </a:lnTo>
                  <a:lnTo>
                    <a:pt x="177065" y="93153"/>
                  </a:lnTo>
                  <a:lnTo>
                    <a:pt x="177077" y="84684"/>
                  </a:lnTo>
                  <a:lnTo>
                    <a:pt x="177088" y="76216"/>
                  </a:lnTo>
                  <a:lnTo>
                    <a:pt x="177098" y="67747"/>
                  </a:lnTo>
                  <a:lnTo>
                    <a:pt x="177107" y="59279"/>
                  </a:lnTo>
                  <a:lnTo>
                    <a:pt x="177115" y="50810"/>
                  </a:lnTo>
                  <a:lnTo>
                    <a:pt x="177122" y="42342"/>
                  </a:lnTo>
                  <a:lnTo>
                    <a:pt x="177129" y="33873"/>
                  </a:lnTo>
                  <a:lnTo>
                    <a:pt x="177135" y="25405"/>
                  </a:lnTo>
                  <a:lnTo>
                    <a:pt x="177142" y="16936"/>
                  </a:lnTo>
                  <a:lnTo>
                    <a:pt x="177148" y="8468"/>
                  </a:lnTo>
                  <a:lnTo>
                    <a:pt x="177155" y="0"/>
                  </a:lnTo>
                  <a:lnTo>
                    <a:pt x="177500" y="0"/>
                  </a:lnTo>
                  <a:lnTo>
                    <a:pt x="177506" y="8468"/>
                  </a:lnTo>
                  <a:lnTo>
                    <a:pt x="177513" y="16936"/>
                  </a:lnTo>
                  <a:lnTo>
                    <a:pt x="177519" y="25405"/>
                  </a:lnTo>
                  <a:lnTo>
                    <a:pt x="177525" y="33873"/>
                  </a:lnTo>
                  <a:lnTo>
                    <a:pt x="177532" y="42342"/>
                  </a:lnTo>
                  <a:lnTo>
                    <a:pt x="177539" y="50810"/>
                  </a:lnTo>
                  <a:lnTo>
                    <a:pt x="177547" y="59279"/>
                  </a:lnTo>
                  <a:lnTo>
                    <a:pt x="177556" y="67747"/>
                  </a:lnTo>
                  <a:lnTo>
                    <a:pt x="177566" y="76216"/>
                  </a:lnTo>
                  <a:lnTo>
                    <a:pt x="177577" y="84684"/>
                  </a:lnTo>
                  <a:lnTo>
                    <a:pt x="177589" y="93153"/>
                  </a:lnTo>
                  <a:lnTo>
                    <a:pt x="177601" y="101621"/>
                  </a:lnTo>
                  <a:lnTo>
                    <a:pt x="177614" y="110090"/>
                  </a:lnTo>
                  <a:lnTo>
                    <a:pt x="177627" y="118558"/>
                  </a:lnTo>
                  <a:lnTo>
                    <a:pt x="177639" y="127026"/>
                  </a:lnTo>
                  <a:lnTo>
                    <a:pt x="177652" y="135495"/>
                  </a:lnTo>
                  <a:lnTo>
                    <a:pt x="177663" y="143963"/>
                  </a:lnTo>
                  <a:lnTo>
                    <a:pt x="177674" y="152432"/>
                  </a:lnTo>
                  <a:lnTo>
                    <a:pt x="177684" y="160900"/>
                  </a:lnTo>
                  <a:lnTo>
                    <a:pt x="177694" y="169369"/>
                  </a:lnTo>
                  <a:lnTo>
                    <a:pt x="177704" y="177837"/>
                  </a:lnTo>
                  <a:lnTo>
                    <a:pt x="177714" y="186306"/>
                  </a:lnTo>
                  <a:lnTo>
                    <a:pt x="177724" y="194774"/>
                  </a:lnTo>
                  <a:lnTo>
                    <a:pt x="177736" y="203243"/>
                  </a:lnTo>
                  <a:lnTo>
                    <a:pt x="177749" y="211711"/>
                  </a:lnTo>
                  <a:lnTo>
                    <a:pt x="177765" y="220180"/>
                  </a:lnTo>
                  <a:lnTo>
                    <a:pt x="177784" y="228648"/>
                  </a:lnTo>
                  <a:lnTo>
                    <a:pt x="177807" y="237116"/>
                  </a:lnTo>
                  <a:lnTo>
                    <a:pt x="177833" y="245585"/>
                  </a:lnTo>
                  <a:lnTo>
                    <a:pt x="177864" y="254053"/>
                  </a:lnTo>
                  <a:lnTo>
                    <a:pt x="177898" y="262522"/>
                  </a:lnTo>
                  <a:lnTo>
                    <a:pt x="177938" y="270990"/>
                  </a:lnTo>
                  <a:lnTo>
                    <a:pt x="177981" y="279459"/>
                  </a:lnTo>
                  <a:lnTo>
                    <a:pt x="178031" y="287927"/>
                  </a:lnTo>
                  <a:lnTo>
                    <a:pt x="178084" y="296396"/>
                  </a:lnTo>
                  <a:lnTo>
                    <a:pt x="178142" y="304864"/>
                  </a:lnTo>
                  <a:lnTo>
                    <a:pt x="178205" y="313333"/>
                  </a:lnTo>
                  <a:lnTo>
                    <a:pt x="178272" y="321801"/>
                  </a:lnTo>
                  <a:lnTo>
                    <a:pt x="178344" y="330270"/>
                  </a:lnTo>
                  <a:lnTo>
                    <a:pt x="178420" y="338738"/>
                  </a:lnTo>
                  <a:lnTo>
                    <a:pt x="178500" y="347206"/>
                  </a:lnTo>
                  <a:lnTo>
                    <a:pt x="178586" y="355675"/>
                  </a:lnTo>
                  <a:lnTo>
                    <a:pt x="178675" y="364143"/>
                  </a:lnTo>
                  <a:lnTo>
                    <a:pt x="178769" y="372612"/>
                  </a:lnTo>
                  <a:lnTo>
                    <a:pt x="178867" y="381080"/>
                  </a:lnTo>
                  <a:lnTo>
                    <a:pt x="178968" y="389549"/>
                  </a:lnTo>
                  <a:lnTo>
                    <a:pt x="179071" y="398017"/>
                  </a:lnTo>
                  <a:lnTo>
                    <a:pt x="179177" y="406486"/>
                  </a:lnTo>
                  <a:lnTo>
                    <a:pt x="179285" y="414954"/>
                  </a:lnTo>
                  <a:lnTo>
                    <a:pt x="179394" y="423423"/>
                  </a:lnTo>
                  <a:lnTo>
                    <a:pt x="179503" y="431891"/>
                  </a:lnTo>
                  <a:lnTo>
                    <a:pt x="179611" y="440360"/>
                  </a:lnTo>
                  <a:lnTo>
                    <a:pt x="179717" y="448828"/>
                  </a:lnTo>
                  <a:lnTo>
                    <a:pt x="179821" y="457296"/>
                  </a:lnTo>
                  <a:lnTo>
                    <a:pt x="179922" y="465765"/>
                  </a:lnTo>
                  <a:lnTo>
                    <a:pt x="180020" y="474233"/>
                  </a:lnTo>
                  <a:lnTo>
                    <a:pt x="180114" y="482702"/>
                  </a:lnTo>
                  <a:lnTo>
                    <a:pt x="180205" y="491170"/>
                  </a:lnTo>
                  <a:lnTo>
                    <a:pt x="180292" y="499639"/>
                  </a:lnTo>
                  <a:lnTo>
                    <a:pt x="180377" y="508107"/>
                  </a:lnTo>
                  <a:lnTo>
                    <a:pt x="180459" y="516576"/>
                  </a:lnTo>
                  <a:lnTo>
                    <a:pt x="180541" y="525044"/>
                  </a:lnTo>
                  <a:lnTo>
                    <a:pt x="180623" y="533513"/>
                  </a:lnTo>
                  <a:lnTo>
                    <a:pt x="180705" y="541981"/>
                  </a:lnTo>
                  <a:lnTo>
                    <a:pt x="180791" y="550450"/>
                  </a:lnTo>
                  <a:lnTo>
                    <a:pt x="180880" y="558918"/>
                  </a:lnTo>
                  <a:lnTo>
                    <a:pt x="180975" y="567386"/>
                  </a:lnTo>
                  <a:lnTo>
                    <a:pt x="181076" y="575855"/>
                  </a:lnTo>
                  <a:lnTo>
                    <a:pt x="181185" y="584323"/>
                  </a:lnTo>
                  <a:lnTo>
                    <a:pt x="181302" y="592792"/>
                  </a:lnTo>
                  <a:lnTo>
                    <a:pt x="181429" y="601260"/>
                  </a:lnTo>
                  <a:lnTo>
                    <a:pt x="181564" y="609729"/>
                  </a:lnTo>
                  <a:lnTo>
                    <a:pt x="181710" y="618197"/>
                  </a:lnTo>
                  <a:lnTo>
                    <a:pt x="181866" y="626666"/>
                  </a:lnTo>
                  <a:lnTo>
                    <a:pt x="182034" y="635134"/>
                  </a:lnTo>
                  <a:lnTo>
                    <a:pt x="182212" y="643603"/>
                  </a:lnTo>
                  <a:lnTo>
                    <a:pt x="182401" y="652071"/>
                  </a:lnTo>
                  <a:lnTo>
                    <a:pt x="182602" y="660540"/>
                  </a:lnTo>
                  <a:lnTo>
                    <a:pt x="182813" y="669008"/>
                  </a:lnTo>
                  <a:lnTo>
                    <a:pt x="183037" y="677476"/>
                  </a:lnTo>
                  <a:lnTo>
                    <a:pt x="183273" y="685945"/>
                  </a:lnTo>
                  <a:lnTo>
                    <a:pt x="183523" y="694413"/>
                  </a:lnTo>
                  <a:lnTo>
                    <a:pt x="183789" y="702882"/>
                  </a:lnTo>
                  <a:lnTo>
                    <a:pt x="184072" y="711350"/>
                  </a:lnTo>
                  <a:lnTo>
                    <a:pt x="184374" y="719819"/>
                  </a:lnTo>
                  <a:lnTo>
                    <a:pt x="184695" y="728287"/>
                  </a:lnTo>
                  <a:lnTo>
                    <a:pt x="185039" y="736756"/>
                  </a:lnTo>
                  <a:lnTo>
                    <a:pt x="185407" y="745224"/>
                  </a:lnTo>
                  <a:lnTo>
                    <a:pt x="185803" y="753693"/>
                  </a:lnTo>
                  <a:lnTo>
                    <a:pt x="186228" y="762161"/>
                  </a:lnTo>
                  <a:lnTo>
                    <a:pt x="186689" y="770630"/>
                  </a:lnTo>
                  <a:lnTo>
                    <a:pt x="187190" y="779098"/>
                  </a:lnTo>
                  <a:lnTo>
                    <a:pt x="187730" y="787566"/>
                  </a:lnTo>
                  <a:lnTo>
                    <a:pt x="188313" y="796035"/>
                  </a:lnTo>
                  <a:lnTo>
                    <a:pt x="188942" y="804503"/>
                  </a:lnTo>
                  <a:lnTo>
                    <a:pt x="189618" y="812972"/>
                  </a:lnTo>
                  <a:lnTo>
                    <a:pt x="190342" y="821440"/>
                  </a:lnTo>
                  <a:lnTo>
                    <a:pt x="191117" y="829909"/>
                  </a:lnTo>
                  <a:lnTo>
                    <a:pt x="191944" y="838377"/>
                  </a:lnTo>
                  <a:lnTo>
                    <a:pt x="192825" y="846846"/>
                  </a:lnTo>
                  <a:lnTo>
                    <a:pt x="193752" y="855314"/>
                  </a:lnTo>
                  <a:lnTo>
                    <a:pt x="194721" y="863783"/>
                  </a:lnTo>
                  <a:lnTo>
                    <a:pt x="195726" y="872251"/>
                  </a:lnTo>
                  <a:lnTo>
                    <a:pt x="196763" y="880720"/>
                  </a:lnTo>
                  <a:lnTo>
                    <a:pt x="197823" y="889188"/>
                  </a:lnTo>
                  <a:lnTo>
                    <a:pt x="198900" y="897656"/>
                  </a:lnTo>
                  <a:lnTo>
                    <a:pt x="199987" y="906125"/>
                  </a:lnTo>
                  <a:lnTo>
                    <a:pt x="201073" y="914593"/>
                  </a:lnTo>
                  <a:lnTo>
                    <a:pt x="202150" y="923062"/>
                  </a:lnTo>
                  <a:lnTo>
                    <a:pt x="203213" y="931530"/>
                  </a:lnTo>
                  <a:lnTo>
                    <a:pt x="204255" y="939999"/>
                  </a:lnTo>
                  <a:lnTo>
                    <a:pt x="205273" y="948467"/>
                  </a:lnTo>
                  <a:lnTo>
                    <a:pt x="206266" y="956936"/>
                  </a:lnTo>
                  <a:lnTo>
                    <a:pt x="207232" y="965404"/>
                  </a:lnTo>
                  <a:lnTo>
                    <a:pt x="208173" y="973873"/>
                  </a:lnTo>
                  <a:lnTo>
                    <a:pt x="209089" y="982341"/>
                  </a:lnTo>
                  <a:lnTo>
                    <a:pt x="209990" y="990810"/>
                  </a:lnTo>
                  <a:lnTo>
                    <a:pt x="210881" y="999278"/>
                  </a:lnTo>
                  <a:lnTo>
                    <a:pt x="211769" y="1007746"/>
                  </a:lnTo>
                  <a:lnTo>
                    <a:pt x="212663" y="1016215"/>
                  </a:lnTo>
                  <a:lnTo>
                    <a:pt x="213570" y="1024683"/>
                  </a:lnTo>
                  <a:lnTo>
                    <a:pt x="214496" y="1033152"/>
                  </a:lnTo>
                  <a:lnTo>
                    <a:pt x="215448" y="1041620"/>
                  </a:lnTo>
                  <a:lnTo>
                    <a:pt x="216434" y="1050089"/>
                  </a:lnTo>
                  <a:lnTo>
                    <a:pt x="217458" y="1058557"/>
                  </a:lnTo>
                  <a:lnTo>
                    <a:pt x="218521" y="1067026"/>
                  </a:lnTo>
                  <a:lnTo>
                    <a:pt x="219621" y="1075494"/>
                  </a:lnTo>
                  <a:lnTo>
                    <a:pt x="220757" y="1083963"/>
                  </a:lnTo>
                  <a:lnTo>
                    <a:pt x="221928" y="1092431"/>
                  </a:lnTo>
                  <a:lnTo>
                    <a:pt x="223129" y="1100900"/>
                  </a:lnTo>
                  <a:lnTo>
                    <a:pt x="224357" y="1109368"/>
                  </a:lnTo>
                  <a:lnTo>
                    <a:pt x="225608" y="1117836"/>
                  </a:lnTo>
                  <a:lnTo>
                    <a:pt x="226877" y="1126305"/>
                  </a:lnTo>
                  <a:lnTo>
                    <a:pt x="228158" y="1134773"/>
                  </a:lnTo>
                  <a:lnTo>
                    <a:pt x="229448" y="1143242"/>
                  </a:lnTo>
                  <a:lnTo>
                    <a:pt x="230745" y="1151710"/>
                  </a:lnTo>
                  <a:lnTo>
                    <a:pt x="232048" y="1160179"/>
                  </a:lnTo>
                  <a:lnTo>
                    <a:pt x="233358" y="1168647"/>
                  </a:lnTo>
                  <a:lnTo>
                    <a:pt x="234676" y="1177116"/>
                  </a:lnTo>
                  <a:lnTo>
                    <a:pt x="236006" y="1185584"/>
                  </a:lnTo>
                  <a:lnTo>
                    <a:pt x="237354" y="1194053"/>
                  </a:lnTo>
                  <a:lnTo>
                    <a:pt x="238723" y="1202521"/>
                  </a:lnTo>
                  <a:lnTo>
                    <a:pt x="240120" y="1210990"/>
                  </a:lnTo>
                  <a:lnTo>
                    <a:pt x="241548" y="1219458"/>
                  </a:lnTo>
                  <a:lnTo>
                    <a:pt x="243014" y="1227926"/>
                  </a:lnTo>
                  <a:lnTo>
                    <a:pt x="244520" y="1236395"/>
                  </a:lnTo>
                  <a:lnTo>
                    <a:pt x="246070" y="1244863"/>
                  </a:lnTo>
                  <a:lnTo>
                    <a:pt x="247667" y="1253332"/>
                  </a:lnTo>
                  <a:lnTo>
                    <a:pt x="249316" y="1261800"/>
                  </a:lnTo>
                  <a:lnTo>
                    <a:pt x="251014" y="1270269"/>
                  </a:lnTo>
                  <a:lnTo>
                    <a:pt x="252757" y="1278737"/>
                  </a:lnTo>
                  <a:lnTo>
                    <a:pt x="254539" y="1287206"/>
                  </a:lnTo>
                  <a:lnTo>
                    <a:pt x="256358" y="1295674"/>
                  </a:lnTo>
                  <a:lnTo>
                    <a:pt x="258207" y="1304143"/>
                  </a:lnTo>
                  <a:lnTo>
                    <a:pt x="260082" y="1312611"/>
                  </a:lnTo>
                  <a:lnTo>
                    <a:pt x="261975" y="1321080"/>
                  </a:lnTo>
                  <a:lnTo>
                    <a:pt x="263882" y="1329548"/>
                  </a:lnTo>
                  <a:lnTo>
                    <a:pt x="265796" y="1338016"/>
                  </a:lnTo>
                  <a:lnTo>
                    <a:pt x="267711" y="1346485"/>
                  </a:lnTo>
                  <a:lnTo>
                    <a:pt x="269623" y="1354953"/>
                  </a:lnTo>
                  <a:lnTo>
                    <a:pt x="271530" y="1363422"/>
                  </a:lnTo>
                  <a:lnTo>
                    <a:pt x="273429" y="1371890"/>
                  </a:lnTo>
                  <a:lnTo>
                    <a:pt x="275321" y="1380359"/>
                  </a:lnTo>
                  <a:lnTo>
                    <a:pt x="277204" y="1388827"/>
                  </a:lnTo>
                  <a:lnTo>
                    <a:pt x="279080" y="1397296"/>
                  </a:lnTo>
                  <a:lnTo>
                    <a:pt x="280949" y="1405764"/>
                  </a:lnTo>
                  <a:lnTo>
                    <a:pt x="282813" y="1414233"/>
                  </a:lnTo>
                  <a:lnTo>
                    <a:pt x="284675" y="1422701"/>
                  </a:lnTo>
                  <a:lnTo>
                    <a:pt x="286535" y="1431170"/>
                  </a:lnTo>
                  <a:lnTo>
                    <a:pt x="288394" y="1439638"/>
                  </a:lnTo>
                  <a:lnTo>
                    <a:pt x="290253" y="1448106"/>
                  </a:lnTo>
                  <a:lnTo>
                    <a:pt x="292110" y="1456575"/>
                  </a:lnTo>
                  <a:lnTo>
                    <a:pt x="293965" y="1465043"/>
                  </a:lnTo>
                  <a:lnTo>
                    <a:pt x="295816" y="1473512"/>
                  </a:lnTo>
                  <a:lnTo>
                    <a:pt x="297660" y="1481980"/>
                  </a:lnTo>
                  <a:lnTo>
                    <a:pt x="299494" y="1490449"/>
                  </a:lnTo>
                  <a:lnTo>
                    <a:pt x="301315" y="1498917"/>
                  </a:lnTo>
                  <a:lnTo>
                    <a:pt x="303121" y="1507386"/>
                  </a:lnTo>
                  <a:lnTo>
                    <a:pt x="304906" y="1515854"/>
                  </a:lnTo>
                  <a:lnTo>
                    <a:pt x="306669" y="1524323"/>
                  </a:lnTo>
                  <a:lnTo>
                    <a:pt x="308406" y="1532791"/>
                  </a:lnTo>
                  <a:lnTo>
                    <a:pt x="310111" y="1541260"/>
                  </a:lnTo>
                  <a:lnTo>
                    <a:pt x="311784" y="1549728"/>
                  </a:lnTo>
                  <a:lnTo>
                    <a:pt x="313424" y="1558196"/>
                  </a:lnTo>
                  <a:lnTo>
                    <a:pt x="315031" y="1566665"/>
                  </a:lnTo>
                  <a:lnTo>
                    <a:pt x="316607" y="1575133"/>
                  </a:lnTo>
                  <a:lnTo>
                    <a:pt x="318151" y="1583602"/>
                  </a:lnTo>
                  <a:lnTo>
                    <a:pt x="319667" y="1592070"/>
                  </a:lnTo>
                  <a:lnTo>
                    <a:pt x="321157" y="1600539"/>
                  </a:lnTo>
                  <a:lnTo>
                    <a:pt x="322624" y="1609007"/>
                  </a:lnTo>
                  <a:lnTo>
                    <a:pt x="324073" y="1617476"/>
                  </a:lnTo>
                  <a:lnTo>
                    <a:pt x="325511" y="1625944"/>
                  </a:lnTo>
                  <a:lnTo>
                    <a:pt x="326941" y="1634413"/>
                  </a:lnTo>
                  <a:lnTo>
                    <a:pt x="328368" y="1642881"/>
                  </a:lnTo>
                  <a:lnTo>
                    <a:pt x="329795" y="1651350"/>
                  </a:lnTo>
                  <a:lnTo>
                    <a:pt x="331225" y="1659818"/>
                  </a:lnTo>
                  <a:lnTo>
                    <a:pt x="332659" y="1668286"/>
                  </a:lnTo>
                  <a:lnTo>
                    <a:pt x="334097" y="1676755"/>
                  </a:lnTo>
                  <a:lnTo>
                    <a:pt x="335537" y="1685223"/>
                  </a:lnTo>
                  <a:lnTo>
                    <a:pt x="336975" y="1693692"/>
                  </a:lnTo>
                  <a:lnTo>
                    <a:pt x="338406" y="1702160"/>
                  </a:lnTo>
                  <a:lnTo>
                    <a:pt x="339823" y="1710629"/>
                  </a:lnTo>
                  <a:lnTo>
                    <a:pt x="341218" y="1719097"/>
                  </a:lnTo>
                  <a:lnTo>
                    <a:pt x="342583" y="1727566"/>
                  </a:lnTo>
                  <a:lnTo>
                    <a:pt x="343909" y="1736034"/>
                  </a:lnTo>
                  <a:lnTo>
                    <a:pt x="345188" y="1744503"/>
                  </a:lnTo>
                  <a:lnTo>
                    <a:pt x="346398" y="1752971"/>
                  </a:lnTo>
                  <a:lnTo>
                    <a:pt x="347540" y="1761440"/>
                  </a:lnTo>
                  <a:lnTo>
                    <a:pt x="348606" y="1769908"/>
                  </a:lnTo>
                  <a:lnTo>
                    <a:pt x="349591" y="1778377"/>
                  </a:lnTo>
                  <a:lnTo>
                    <a:pt x="350490" y="1786845"/>
                  </a:lnTo>
                  <a:lnTo>
                    <a:pt x="351300" y="1795313"/>
                  </a:lnTo>
                  <a:lnTo>
                    <a:pt x="352019" y="1803782"/>
                  </a:lnTo>
                  <a:lnTo>
                    <a:pt x="352647" y="1812250"/>
                  </a:lnTo>
                  <a:lnTo>
                    <a:pt x="353173" y="1820719"/>
                  </a:lnTo>
                  <a:lnTo>
                    <a:pt x="353610" y="1829187"/>
                  </a:lnTo>
                  <a:lnTo>
                    <a:pt x="353964" y="1837656"/>
                  </a:lnTo>
                  <a:lnTo>
                    <a:pt x="354239" y="1846124"/>
                  </a:lnTo>
                  <a:lnTo>
                    <a:pt x="354440" y="1854593"/>
                  </a:lnTo>
                  <a:lnTo>
                    <a:pt x="354573" y="1863061"/>
                  </a:lnTo>
                  <a:lnTo>
                    <a:pt x="354643" y="1871530"/>
                  </a:lnTo>
                  <a:lnTo>
                    <a:pt x="354655" y="1879998"/>
                  </a:lnTo>
                  <a:lnTo>
                    <a:pt x="354610" y="1888467"/>
                  </a:lnTo>
                  <a:lnTo>
                    <a:pt x="354514" y="1896935"/>
                  </a:lnTo>
                  <a:lnTo>
                    <a:pt x="354374" y="1905403"/>
                  </a:lnTo>
                  <a:lnTo>
                    <a:pt x="354192" y="1913872"/>
                  </a:lnTo>
                  <a:lnTo>
                    <a:pt x="353972" y="1922340"/>
                  </a:lnTo>
                  <a:lnTo>
                    <a:pt x="353714" y="1930809"/>
                  </a:lnTo>
                  <a:lnTo>
                    <a:pt x="353419" y="1939277"/>
                  </a:lnTo>
                  <a:lnTo>
                    <a:pt x="353087" y="1947746"/>
                  </a:lnTo>
                  <a:lnTo>
                    <a:pt x="352717" y="1956214"/>
                  </a:lnTo>
                  <a:lnTo>
                    <a:pt x="352305" y="1964683"/>
                  </a:lnTo>
                  <a:lnTo>
                    <a:pt x="351856" y="1973151"/>
                  </a:lnTo>
                  <a:lnTo>
                    <a:pt x="351369" y="1981620"/>
                  </a:lnTo>
                  <a:lnTo>
                    <a:pt x="350845" y="1990088"/>
                  </a:lnTo>
                  <a:lnTo>
                    <a:pt x="350285" y="1998557"/>
                  </a:lnTo>
                  <a:lnTo>
                    <a:pt x="349690" y="2007025"/>
                  </a:lnTo>
                  <a:lnTo>
                    <a:pt x="349064" y="2015493"/>
                  </a:lnTo>
                  <a:lnTo>
                    <a:pt x="348408" y="2023962"/>
                  </a:lnTo>
                  <a:lnTo>
                    <a:pt x="347722" y="2032430"/>
                  </a:lnTo>
                  <a:lnTo>
                    <a:pt x="347015" y="2040899"/>
                  </a:lnTo>
                  <a:lnTo>
                    <a:pt x="346289" y="2049367"/>
                  </a:lnTo>
                  <a:lnTo>
                    <a:pt x="345548" y="2057836"/>
                  </a:lnTo>
                  <a:lnTo>
                    <a:pt x="344792" y="2066304"/>
                  </a:lnTo>
                  <a:lnTo>
                    <a:pt x="344022" y="2074773"/>
                  </a:lnTo>
                  <a:lnTo>
                    <a:pt x="343239" y="2083241"/>
                  </a:lnTo>
                  <a:lnTo>
                    <a:pt x="342441" y="2091710"/>
                  </a:lnTo>
                  <a:lnTo>
                    <a:pt x="341620" y="2100178"/>
                  </a:lnTo>
                  <a:lnTo>
                    <a:pt x="340774" y="2108647"/>
                  </a:lnTo>
                  <a:lnTo>
                    <a:pt x="339896" y="2117115"/>
                  </a:lnTo>
                  <a:lnTo>
                    <a:pt x="338979" y="2125583"/>
                  </a:lnTo>
                  <a:lnTo>
                    <a:pt x="338017" y="2134052"/>
                  </a:lnTo>
                  <a:lnTo>
                    <a:pt x="337002" y="2142520"/>
                  </a:lnTo>
                  <a:lnTo>
                    <a:pt x="335926" y="2150989"/>
                  </a:lnTo>
                  <a:lnTo>
                    <a:pt x="334783" y="2159457"/>
                  </a:lnTo>
                  <a:lnTo>
                    <a:pt x="333561" y="2167926"/>
                  </a:lnTo>
                  <a:lnTo>
                    <a:pt x="332256" y="2176394"/>
                  </a:lnTo>
                  <a:lnTo>
                    <a:pt x="330871" y="2184863"/>
                  </a:lnTo>
                  <a:lnTo>
                    <a:pt x="329407" y="2193331"/>
                  </a:lnTo>
                  <a:lnTo>
                    <a:pt x="327864" y="2201800"/>
                  </a:lnTo>
                  <a:lnTo>
                    <a:pt x="326246" y="2210268"/>
                  </a:lnTo>
                  <a:lnTo>
                    <a:pt x="324557" y="2218737"/>
                  </a:lnTo>
                  <a:lnTo>
                    <a:pt x="322803" y="2227205"/>
                  </a:lnTo>
                  <a:lnTo>
                    <a:pt x="320990" y="2235673"/>
                  </a:lnTo>
                  <a:lnTo>
                    <a:pt x="319122" y="2244142"/>
                  </a:lnTo>
                  <a:lnTo>
                    <a:pt x="317216" y="2252610"/>
                  </a:lnTo>
                  <a:lnTo>
                    <a:pt x="315282" y="2261079"/>
                  </a:lnTo>
                  <a:lnTo>
                    <a:pt x="313328" y="2269547"/>
                  </a:lnTo>
                  <a:lnTo>
                    <a:pt x="311364" y="2278016"/>
                  </a:lnTo>
                  <a:lnTo>
                    <a:pt x="309399" y="2286484"/>
                  </a:lnTo>
                  <a:lnTo>
                    <a:pt x="307442" y="2294953"/>
                  </a:lnTo>
                  <a:lnTo>
                    <a:pt x="305500" y="2303421"/>
                  </a:lnTo>
                  <a:lnTo>
                    <a:pt x="303588" y="2311890"/>
                  </a:lnTo>
                  <a:lnTo>
                    <a:pt x="301707" y="2320358"/>
                  </a:lnTo>
                  <a:lnTo>
                    <a:pt x="299865" y="2328827"/>
                  </a:lnTo>
                  <a:lnTo>
                    <a:pt x="298063" y="2337295"/>
                  </a:lnTo>
                  <a:lnTo>
                    <a:pt x="296306" y="2345763"/>
                  </a:lnTo>
                  <a:lnTo>
                    <a:pt x="294595" y="2354232"/>
                  </a:lnTo>
                  <a:lnTo>
                    <a:pt x="292931" y="2362700"/>
                  </a:lnTo>
                  <a:lnTo>
                    <a:pt x="291311" y="2371169"/>
                  </a:lnTo>
                  <a:lnTo>
                    <a:pt x="289739" y="2379637"/>
                  </a:lnTo>
                  <a:lnTo>
                    <a:pt x="288207" y="2388106"/>
                  </a:lnTo>
                  <a:lnTo>
                    <a:pt x="286707" y="2396574"/>
                  </a:lnTo>
                  <a:lnTo>
                    <a:pt x="285235" y="2405043"/>
                  </a:lnTo>
                  <a:lnTo>
                    <a:pt x="283783" y="2413511"/>
                  </a:lnTo>
                  <a:lnTo>
                    <a:pt x="282346" y="2421980"/>
                  </a:lnTo>
                  <a:lnTo>
                    <a:pt x="280916" y="2430448"/>
                  </a:lnTo>
                  <a:lnTo>
                    <a:pt x="279486" y="2438917"/>
                  </a:lnTo>
                  <a:lnTo>
                    <a:pt x="278050" y="2447385"/>
                  </a:lnTo>
                  <a:lnTo>
                    <a:pt x="276598" y="2455853"/>
                  </a:lnTo>
                  <a:lnTo>
                    <a:pt x="275129" y="2464322"/>
                  </a:lnTo>
                  <a:lnTo>
                    <a:pt x="273636" y="2472790"/>
                  </a:lnTo>
                  <a:lnTo>
                    <a:pt x="272117" y="2481259"/>
                  </a:lnTo>
                  <a:lnTo>
                    <a:pt x="270570" y="2489727"/>
                  </a:lnTo>
                  <a:lnTo>
                    <a:pt x="268993" y="2498196"/>
                  </a:lnTo>
                  <a:lnTo>
                    <a:pt x="267387" y="2506664"/>
                  </a:lnTo>
                  <a:lnTo>
                    <a:pt x="265750" y="2515133"/>
                  </a:lnTo>
                  <a:lnTo>
                    <a:pt x="264083" y="2523601"/>
                  </a:lnTo>
                  <a:lnTo>
                    <a:pt x="262391" y="2532070"/>
                  </a:lnTo>
                  <a:lnTo>
                    <a:pt x="260677" y="2540538"/>
                  </a:lnTo>
                  <a:lnTo>
                    <a:pt x="258945" y="2549007"/>
                  </a:lnTo>
                  <a:lnTo>
                    <a:pt x="257199" y="2557475"/>
                  </a:lnTo>
                  <a:lnTo>
                    <a:pt x="255443" y="2565943"/>
                  </a:lnTo>
                  <a:lnTo>
                    <a:pt x="253681" y="2574412"/>
                  </a:lnTo>
                  <a:lnTo>
                    <a:pt x="251919" y="2582880"/>
                  </a:lnTo>
                  <a:lnTo>
                    <a:pt x="250161" y="2591349"/>
                  </a:lnTo>
                  <a:lnTo>
                    <a:pt x="248412" y="2599817"/>
                  </a:lnTo>
                  <a:lnTo>
                    <a:pt x="246678" y="2608286"/>
                  </a:lnTo>
                  <a:lnTo>
                    <a:pt x="244962" y="2616754"/>
                  </a:lnTo>
                  <a:lnTo>
                    <a:pt x="243268" y="2625223"/>
                  </a:lnTo>
                  <a:lnTo>
                    <a:pt x="241601" y="2633691"/>
                  </a:lnTo>
                  <a:lnTo>
                    <a:pt x="239965" y="2642160"/>
                  </a:lnTo>
                  <a:lnTo>
                    <a:pt x="238362" y="2650628"/>
                  </a:lnTo>
                  <a:lnTo>
                    <a:pt x="236801" y="2659097"/>
                  </a:lnTo>
                  <a:lnTo>
                    <a:pt x="235282" y="2667565"/>
                  </a:lnTo>
                  <a:lnTo>
                    <a:pt x="233805" y="2676033"/>
                  </a:lnTo>
                  <a:lnTo>
                    <a:pt x="232371" y="2684502"/>
                  </a:lnTo>
                  <a:lnTo>
                    <a:pt x="230983" y="2692970"/>
                  </a:lnTo>
                  <a:lnTo>
                    <a:pt x="229639" y="2701439"/>
                  </a:lnTo>
                  <a:lnTo>
                    <a:pt x="228339" y="2709907"/>
                  </a:lnTo>
                  <a:lnTo>
                    <a:pt x="227084" y="2718376"/>
                  </a:lnTo>
                  <a:lnTo>
                    <a:pt x="225874" y="2726844"/>
                  </a:lnTo>
                  <a:lnTo>
                    <a:pt x="224708" y="2735313"/>
                  </a:lnTo>
                  <a:lnTo>
                    <a:pt x="223579" y="2743781"/>
                  </a:lnTo>
                  <a:lnTo>
                    <a:pt x="222486" y="2752250"/>
                  </a:lnTo>
                  <a:lnTo>
                    <a:pt x="221424" y="2760718"/>
                  </a:lnTo>
                  <a:lnTo>
                    <a:pt x="220391" y="2769187"/>
                  </a:lnTo>
                  <a:lnTo>
                    <a:pt x="219383" y="2777655"/>
                  </a:lnTo>
                  <a:lnTo>
                    <a:pt x="218399" y="2786123"/>
                  </a:lnTo>
                  <a:lnTo>
                    <a:pt x="217435" y="2794592"/>
                  </a:lnTo>
                  <a:lnTo>
                    <a:pt x="216490" y="2803060"/>
                  </a:lnTo>
                  <a:lnTo>
                    <a:pt x="215559" y="2811529"/>
                  </a:lnTo>
                  <a:lnTo>
                    <a:pt x="214641" y="2819997"/>
                  </a:lnTo>
                  <a:lnTo>
                    <a:pt x="213734" y="2828466"/>
                  </a:lnTo>
                  <a:lnTo>
                    <a:pt x="212837" y="2836934"/>
                  </a:lnTo>
                  <a:lnTo>
                    <a:pt x="211951" y="2845403"/>
                  </a:lnTo>
                  <a:lnTo>
                    <a:pt x="211074" y="2853871"/>
                  </a:lnTo>
                  <a:lnTo>
                    <a:pt x="210207" y="2862340"/>
                  </a:lnTo>
                  <a:lnTo>
                    <a:pt x="209352" y="2870808"/>
                  </a:lnTo>
                  <a:lnTo>
                    <a:pt x="208509" y="2879277"/>
                  </a:lnTo>
                  <a:lnTo>
                    <a:pt x="207677" y="2887745"/>
                  </a:lnTo>
                  <a:lnTo>
                    <a:pt x="206858" y="2896213"/>
                  </a:lnTo>
                  <a:lnTo>
                    <a:pt x="206053" y="2904682"/>
                  </a:lnTo>
                  <a:lnTo>
                    <a:pt x="205262" y="2913150"/>
                  </a:lnTo>
                  <a:lnTo>
                    <a:pt x="204488" y="2921619"/>
                  </a:lnTo>
                  <a:lnTo>
                    <a:pt x="203730" y="2930087"/>
                  </a:lnTo>
                  <a:lnTo>
                    <a:pt x="202995" y="2938556"/>
                  </a:lnTo>
                  <a:lnTo>
                    <a:pt x="202283" y="2947024"/>
                  </a:lnTo>
                  <a:lnTo>
                    <a:pt x="201595" y="2955493"/>
                  </a:lnTo>
                  <a:lnTo>
                    <a:pt x="200934" y="2963961"/>
                  </a:lnTo>
                  <a:lnTo>
                    <a:pt x="200304" y="2972430"/>
                  </a:lnTo>
                  <a:lnTo>
                    <a:pt x="199705" y="2980898"/>
                  </a:lnTo>
                  <a:lnTo>
                    <a:pt x="199142" y="2989367"/>
                  </a:lnTo>
                  <a:lnTo>
                    <a:pt x="198614" y="2997835"/>
                  </a:lnTo>
                  <a:lnTo>
                    <a:pt x="198128" y="3006303"/>
                  </a:lnTo>
                  <a:lnTo>
                    <a:pt x="197682" y="3014772"/>
                  </a:lnTo>
                  <a:lnTo>
                    <a:pt x="197272" y="3023240"/>
                  </a:lnTo>
                  <a:lnTo>
                    <a:pt x="196895" y="3031709"/>
                  </a:lnTo>
                  <a:lnTo>
                    <a:pt x="196547" y="3040177"/>
                  </a:lnTo>
                  <a:lnTo>
                    <a:pt x="196224" y="3048646"/>
                  </a:lnTo>
                  <a:lnTo>
                    <a:pt x="195918" y="3057114"/>
                  </a:lnTo>
                  <a:lnTo>
                    <a:pt x="195624" y="3065583"/>
                  </a:lnTo>
                  <a:lnTo>
                    <a:pt x="195334" y="3074051"/>
                  </a:lnTo>
                  <a:lnTo>
                    <a:pt x="195038" y="3082520"/>
                  </a:lnTo>
                  <a:lnTo>
                    <a:pt x="194730" y="3090988"/>
                  </a:lnTo>
                  <a:lnTo>
                    <a:pt x="194403" y="3099457"/>
                  </a:lnTo>
                  <a:lnTo>
                    <a:pt x="194053" y="3107925"/>
                  </a:lnTo>
                  <a:lnTo>
                    <a:pt x="193677" y="3116393"/>
                  </a:lnTo>
                  <a:lnTo>
                    <a:pt x="193273" y="3124862"/>
                  </a:lnTo>
                  <a:lnTo>
                    <a:pt x="192840" y="3133330"/>
                  </a:lnTo>
                  <a:lnTo>
                    <a:pt x="192380" y="3141799"/>
                  </a:lnTo>
                  <a:lnTo>
                    <a:pt x="191893" y="3150267"/>
                  </a:lnTo>
                  <a:lnTo>
                    <a:pt x="191389" y="3158736"/>
                  </a:lnTo>
                  <a:lnTo>
                    <a:pt x="190873" y="3167204"/>
                  </a:lnTo>
                  <a:lnTo>
                    <a:pt x="190351" y="3175673"/>
                  </a:lnTo>
                  <a:lnTo>
                    <a:pt x="189831" y="3184141"/>
                  </a:lnTo>
                  <a:lnTo>
                    <a:pt x="189318" y="3192610"/>
                  </a:lnTo>
                  <a:lnTo>
                    <a:pt x="188819" y="3201078"/>
                  </a:lnTo>
                  <a:lnTo>
                    <a:pt x="188338" y="3209547"/>
                  </a:lnTo>
                  <a:lnTo>
                    <a:pt x="187884" y="3218015"/>
                  </a:lnTo>
                  <a:lnTo>
                    <a:pt x="187457" y="3226483"/>
                  </a:lnTo>
                  <a:lnTo>
                    <a:pt x="187058" y="3234952"/>
                  </a:lnTo>
                  <a:lnTo>
                    <a:pt x="186688" y="3243420"/>
                  </a:lnTo>
                  <a:lnTo>
                    <a:pt x="186345" y="3251889"/>
                  </a:lnTo>
                  <a:lnTo>
                    <a:pt x="186028" y="3260357"/>
                  </a:lnTo>
                  <a:lnTo>
                    <a:pt x="185734" y="3268826"/>
                  </a:lnTo>
                  <a:lnTo>
                    <a:pt x="185462" y="3277294"/>
                  </a:lnTo>
                  <a:lnTo>
                    <a:pt x="185209" y="3285763"/>
                  </a:lnTo>
                  <a:lnTo>
                    <a:pt x="184971" y="3294231"/>
                  </a:lnTo>
                  <a:lnTo>
                    <a:pt x="184744" y="3302700"/>
                  </a:lnTo>
                  <a:lnTo>
                    <a:pt x="184526" y="3311168"/>
                  </a:lnTo>
                  <a:lnTo>
                    <a:pt x="184314" y="3319637"/>
                  </a:lnTo>
                  <a:lnTo>
                    <a:pt x="184108" y="3328105"/>
                  </a:lnTo>
                  <a:lnTo>
                    <a:pt x="183907" y="3336573"/>
                  </a:lnTo>
                  <a:lnTo>
                    <a:pt x="183710" y="3345042"/>
                  </a:lnTo>
                  <a:lnTo>
                    <a:pt x="183519" y="3353510"/>
                  </a:lnTo>
                  <a:lnTo>
                    <a:pt x="183334" y="3361979"/>
                  </a:lnTo>
                  <a:lnTo>
                    <a:pt x="183156" y="3370447"/>
                  </a:lnTo>
                  <a:lnTo>
                    <a:pt x="182986" y="3378916"/>
                  </a:lnTo>
                  <a:lnTo>
                    <a:pt x="182827" y="3387384"/>
                  </a:lnTo>
                  <a:lnTo>
                    <a:pt x="182678" y="3395853"/>
                  </a:lnTo>
                  <a:lnTo>
                    <a:pt x="182542" y="3404321"/>
                  </a:lnTo>
                  <a:lnTo>
                    <a:pt x="182419" y="3412790"/>
                  </a:lnTo>
                  <a:lnTo>
                    <a:pt x="182310" y="3421258"/>
                  </a:lnTo>
                  <a:lnTo>
                    <a:pt x="182216" y="3429727"/>
                  </a:lnTo>
                  <a:lnTo>
                    <a:pt x="182136" y="3438195"/>
                  </a:lnTo>
                  <a:lnTo>
                    <a:pt x="182069" y="3446664"/>
                  </a:lnTo>
                  <a:lnTo>
                    <a:pt x="182013" y="3455132"/>
                  </a:lnTo>
                  <a:lnTo>
                    <a:pt x="181967" y="3463600"/>
                  </a:lnTo>
                  <a:lnTo>
                    <a:pt x="181931" y="3472069"/>
                  </a:lnTo>
                  <a:lnTo>
                    <a:pt x="181903" y="3480537"/>
                  </a:lnTo>
                  <a:lnTo>
                    <a:pt x="181880" y="3489006"/>
                  </a:lnTo>
                  <a:lnTo>
                    <a:pt x="181863" y="3497474"/>
                  </a:lnTo>
                  <a:lnTo>
                    <a:pt x="181849" y="3505943"/>
                  </a:lnTo>
                  <a:lnTo>
                    <a:pt x="181838" y="3514411"/>
                  </a:lnTo>
                  <a:lnTo>
                    <a:pt x="181827" y="3522880"/>
                  </a:lnTo>
                  <a:lnTo>
                    <a:pt x="181817" y="3531348"/>
                  </a:lnTo>
                  <a:lnTo>
                    <a:pt x="181805" y="3539817"/>
                  </a:lnTo>
                  <a:lnTo>
                    <a:pt x="181793" y="3548285"/>
                  </a:lnTo>
                  <a:lnTo>
                    <a:pt x="181777" y="3556754"/>
                  </a:lnTo>
                  <a:lnTo>
                    <a:pt x="181758" y="3565222"/>
                  </a:lnTo>
                  <a:lnTo>
                    <a:pt x="181734" y="3573690"/>
                  </a:lnTo>
                  <a:lnTo>
                    <a:pt x="181704" y="3582159"/>
                  </a:lnTo>
                  <a:lnTo>
                    <a:pt x="181667" y="3590627"/>
                  </a:lnTo>
                  <a:lnTo>
                    <a:pt x="181621" y="3599096"/>
                  </a:lnTo>
                  <a:lnTo>
                    <a:pt x="181566" y="3607564"/>
                  </a:lnTo>
                  <a:lnTo>
                    <a:pt x="181500" y="3616033"/>
                  </a:lnTo>
                  <a:lnTo>
                    <a:pt x="181423" y="3624501"/>
                  </a:lnTo>
                  <a:lnTo>
                    <a:pt x="181333" y="3632970"/>
                  </a:lnTo>
                  <a:lnTo>
                    <a:pt x="181229" y="3641438"/>
                  </a:lnTo>
                  <a:lnTo>
                    <a:pt x="181113" y="3649907"/>
                  </a:lnTo>
                  <a:lnTo>
                    <a:pt x="180984" y="3658375"/>
                  </a:lnTo>
                  <a:lnTo>
                    <a:pt x="180844" y="3666844"/>
                  </a:lnTo>
                  <a:lnTo>
                    <a:pt x="180695" y="3675312"/>
                  </a:lnTo>
                  <a:lnTo>
                    <a:pt x="180537" y="3683780"/>
                  </a:lnTo>
                  <a:lnTo>
                    <a:pt x="180373" y="3692249"/>
                  </a:lnTo>
                  <a:lnTo>
                    <a:pt x="180205" y="3700717"/>
                  </a:lnTo>
                  <a:lnTo>
                    <a:pt x="180035" y="3709186"/>
                  </a:lnTo>
                  <a:lnTo>
                    <a:pt x="179866" y="3717654"/>
                  </a:lnTo>
                  <a:lnTo>
                    <a:pt x="179701" y="3726123"/>
                  </a:lnTo>
                  <a:lnTo>
                    <a:pt x="179541" y="3734591"/>
                  </a:lnTo>
                  <a:lnTo>
                    <a:pt x="179388" y="3743060"/>
                  </a:lnTo>
                  <a:lnTo>
                    <a:pt x="179244" y="3751528"/>
                  </a:lnTo>
                  <a:lnTo>
                    <a:pt x="179110" y="3759997"/>
                  </a:lnTo>
                  <a:lnTo>
                    <a:pt x="178987" y="3768465"/>
                  </a:lnTo>
                  <a:lnTo>
                    <a:pt x="178876" y="3776934"/>
                  </a:lnTo>
                  <a:lnTo>
                    <a:pt x="178777" y="3785402"/>
                  </a:lnTo>
                  <a:lnTo>
                    <a:pt x="178689" y="3793870"/>
                  </a:lnTo>
                  <a:lnTo>
                    <a:pt x="178611" y="3802339"/>
                  </a:lnTo>
                  <a:lnTo>
                    <a:pt x="178544" y="3810807"/>
                  </a:lnTo>
                  <a:lnTo>
                    <a:pt x="178486" y="3819276"/>
                  </a:lnTo>
                  <a:lnTo>
                    <a:pt x="178436" y="3827744"/>
                  </a:lnTo>
                  <a:lnTo>
                    <a:pt x="178395" y="3836213"/>
                  </a:lnTo>
                  <a:lnTo>
                    <a:pt x="178360" y="3844681"/>
                  </a:lnTo>
                  <a:lnTo>
                    <a:pt x="178332" y="3853150"/>
                  </a:lnTo>
                  <a:lnTo>
                    <a:pt x="178310" y="3861618"/>
                  </a:lnTo>
                  <a:lnTo>
                    <a:pt x="178292" y="3870087"/>
                  </a:lnTo>
                  <a:lnTo>
                    <a:pt x="178277" y="3878555"/>
                  </a:lnTo>
                  <a:lnTo>
                    <a:pt x="178266" y="3887024"/>
                  </a:lnTo>
                  <a:lnTo>
                    <a:pt x="178258" y="3895492"/>
                  </a:lnTo>
                  <a:lnTo>
                    <a:pt x="178251" y="3903960"/>
                  </a:lnTo>
                  <a:lnTo>
                    <a:pt x="178246" y="3912429"/>
                  </a:lnTo>
                  <a:lnTo>
                    <a:pt x="178241" y="3920897"/>
                  </a:lnTo>
                  <a:lnTo>
                    <a:pt x="178236" y="3929366"/>
                  </a:lnTo>
                  <a:lnTo>
                    <a:pt x="178230" y="3937834"/>
                  </a:lnTo>
                  <a:lnTo>
                    <a:pt x="178222" y="3946303"/>
                  </a:lnTo>
                  <a:lnTo>
                    <a:pt x="178211" y="3954771"/>
                  </a:lnTo>
                  <a:lnTo>
                    <a:pt x="178198" y="3963240"/>
                  </a:lnTo>
                  <a:lnTo>
                    <a:pt x="178182" y="3971708"/>
                  </a:lnTo>
                  <a:lnTo>
                    <a:pt x="178163" y="3980177"/>
                  </a:lnTo>
                  <a:lnTo>
                    <a:pt x="178140" y="3988645"/>
                  </a:lnTo>
                  <a:lnTo>
                    <a:pt x="178115" y="3997114"/>
                  </a:lnTo>
                  <a:lnTo>
                    <a:pt x="178087" y="4005582"/>
                  </a:lnTo>
                  <a:lnTo>
                    <a:pt x="178057" y="4014050"/>
                  </a:lnTo>
                  <a:lnTo>
                    <a:pt x="178027" y="4022519"/>
                  </a:lnTo>
                  <a:lnTo>
                    <a:pt x="177996" y="4030987"/>
                  </a:lnTo>
                  <a:lnTo>
                    <a:pt x="177967" y="4039456"/>
                  </a:lnTo>
                  <a:lnTo>
                    <a:pt x="177939" y="4047924"/>
                  </a:lnTo>
                  <a:lnTo>
                    <a:pt x="177914" y="4056393"/>
                  </a:lnTo>
                  <a:lnTo>
                    <a:pt x="177893" y="4064861"/>
                  </a:lnTo>
                  <a:lnTo>
                    <a:pt x="177876" y="4073330"/>
                  </a:lnTo>
                  <a:lnTo>
                    <a:pt x="177863" y="4081798"/>
                  </a:lnTo>
                  <a:lnTo>
                    <a:pt x="177855" y="4090267"/>
                  </a:lnTo>
                  <a:lnTo>
                    <a:pt x="177851" y="4098735"/>
                  </a:lnTo>
                  <a:lnTo>
                    <a:pt x="177852" y="4107204"/>
                  </a:lnTo>
                  <a:lnTo>
                    <a:pt x="177855" y="4115672"/>
                  </a:lnTo>
                  <a:lnTo>
                    <a:pt x="177862" y="4124140"/>
                  </a:lnTo>
                  <a:lnTo>
                    <a:pt x="177871" y="4132609"/>
                  </a:lnTo>
                  <a:lnTo>
                    <a:pt x="177880" y="4141077"/>
                  </a:lnTo>
                  <a:lnTo>
                    <a:pt x="177890" y="4149546"/>
                  </a:lnTo>
                  <a:lnTo>
                    <a:pt x="177899" y="4158014"/>
                  </a:lnTo>
                  <a:lnTo>
                    <a:pt x="177907" y="4166483"/>
                  </a:lnTo>
                  <a:lnTo>
                    <a:pt x="177914" y="4174951"/>
                  </a:lnTo>
                  <a:lnTo>
                    <a:pt x="177918" y="4183420"/>
                  </a:lnTo>
                  <a:lnTo>
                    <a:pt x="177920" y="4191888"/>
                  </a:lnTo>
                  <a:lnTo>
                    <a:pt x="177920" y="4200357"/>
                  </a:lnTo>
                  <a:lnTo>
                    <a:pt x="177917" y="4208825"/>
                  </a:lnTo>
                  <a:lnTo>
                    <a:pt x="177913" y="4217294"/>
                  </a:lnTo>
                  <a:lnTo>
                    <a:pt x="177906" y="4225762"/>
                  </a:lnTo>
                  <a:lnTo>
                    <a:pt x="177899" y="4234230"/>
                  </a:lnTo>
                  <a:lnTo>
                    <a:pt x="177889" y="4242699"/>
                  </a:lnTo>
                  <a:lnTo>
                    <a:pt x="177879" y="4251167"/>
                  </a:lnTo>
                  <a:lnTo>
                    <a:pt x="177868" y="4259636"/>
                  </a:lnTo>
                  <a:lnTo>
                    <a:pt x="177855" y="4268104"/>
                  </a:lnTo>
                  <a:lnTo>
                    <a:pt x="177842" y="4276573"/>
                  </a:lnTo>
                  <a:lnTo>
                    <a:pt x="177827" y="4285041"/>
                  </a:lnTo>
                  <a:lnTo>
                    <a:pt x="177812" y="4293510"/>
                  </a:lnTo>
                  <a:lnTo>
                    <a:pt x="177795" y="4301978"/>
                  </a:lnTo>
                  <a:lnTo>
                    <a:pt x="177777" y="4310447"/>
                  </a:lnTo>
                  <a:lnTo>
                    <a:pt x="177757" y="4318915"/>
                  </a:lnTo>
                  <a:lnTo>
                    <a:pt x="177736" y="4327384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3" name="pg33">
              <a:extLst>
                <a:ext uri="{FF2B5EF4-FFF2-40B4-BE49-F238E27FC236}">
                  <a16:creationId xmlns:a16="http://schemas.microsoft.com/office/drawing/2014/main" id="{153F1821-5673-F52E-73F5-9312904109AA}"/>
                </a:ext>
              </a:extLst>
            </p:cNvPr>
            <p:cNvSpPr/>
            <p:nvPr/>
          </p:nvSpPr>
          <p:spPr>
            <a:xfrm>
              <a:off x="5818531" y="3038922"/>
              <a:ext cx="355797" cy="3953915"/>
            </a:xfrm>
            <a:custGeom>
              <a:avLst/>
              <a:gdLst/>
              <a:ahLst/>
              <a:cxnLst/>
              <a:rect l="0" t="0" r="0" b="0"/>
              <a:pathLst>
                <a:path w="355797" h="3953915">
                  <a:moveTo>
                    <a:pt x="177591" y="3953915"/>
                  </a:moveTo>
                  <a:lnTo>
                    <a:pt x="177567" y="3946177"/>
                  </a:lnTo>
                  <a:lnTo>
                    <a:pt x="177541" y="3938440"/>
                  </a:lnTo>
                  <a:lnTo>
                    <a:pt x="177515" y="3930702"/>
                  </a:lnTo>
                  <a:lnTo>
                    <a:pt x="177487" y="3922965"/>
                  </a:lnTo>
                  <a:lnTo>
                    <a:pt x="177458" y="3915227"/>
                  </a:lnTo>
                  <a:lnTo>
                    <a:pt x="177426" y="3907489"/>
                  </a:lnTo>
                  <a:lnTo>
                    <a:pt x="177394" y="3899752"/>
                  </a:lnTo>
                  <a:lnTo>
                    <a:pt x="177360" y="3892014"/>
                  </a:lnTo>
                  <a:lnTo>
                    <a:pt x="177325" y="3884277"/>
                  </a:lnTo>
                  <a:lnTo>
                    <a:pt x="177288" y="3876539"/>
                  </a:lnTo>
                  <a:lnTo>
                    <a:pt x="177251" y="3868801"/>
                  </a:lnTo>
                  <a:lnTo>
                    <a:pt x="177213" y="3861064"/>
                  </a:lnTo>
                  <a:lnTo>
                    <a:pt x="177174" y="3853326"/>
                  </a:lnTo>
                  <a:lnTo>
                    <a:pt x="177136" y="3845589"/>
                  </a:lnTo>
                  <a:lnTo>
                    <a:pt x="177098" y="3837851"/>
                  </a:lnTo>
                  <a:lnTo>
                    <a:pt x="177062" y="3830113"/>
                  </a:lnTo>
                  <a:lnTo>
                    <a:pt x="177027" y="3822376"/>
                  </a:lnTo>
                  <a:lnTo>
                    <a:pt x="176993" y="3814638"/>
                  </a:lnTo>
                  <a:lnTo>
                    <a:pt x="176961" y="3806900"/>
                  </a:lnTo>
                  <a:lnTo>
                    <a:pt x="176932" y="3799163"/>
                  </a:lnTo>
                  <a:lnTo>
                    <a:pt x="176906" y="3791425"/>
                  </a:lnTo>
                  <a:lnTo>
                    <a:pt x="176881" y="3783688"/>
                  </a:lnTo>
                  <a:lnTo>
                    <a:pt x="176858" y="3775950"/>
                  </a:lnTo>
                  <a:lnTo>
                    <a:pt x="176836" y="3768212"/>
                  </a:lnTo>
                  <a:lnTo>
                    <a:pt x="176816" y="3760475"/>
                  </a:lnTo>
                  <a:lnTo>
                    <a:pt x="176795" y="3752737"/>
                  </a:lnTo>
                  <a:lnTo>
                    <a:pt x="176775" y="3745000"/>
                  </a:lnTo>
                  <a:lnTo>
                    <a:pt x="176752" y="3737262"/>
                  </a:lnTo>
                  <a:lnTo>
                    <a:pt x="176728" y="3729524"/>
                  </a:lnTo>
                  <a:lnTo>
                    <a:pt x="176700" y="3721787"/>
                  </a:lnTo>
                  <a:lnTo>
                    <a:pt x="176668" y="3714049"/>
                  </a:lnTo>
                  <a:lnTo>
                    <a:pt x="176632" y="3706312"/>
                  </a:lnTo>
                  <a:lnTo>
                    <a:pt x="176591" y="3698574"/>
                  </a:lnTo>
                  <a:lnTo>
                    <a:pt x="176544" y="3690836"/>
                  </a:lnTo>
                  <a:lnTo>
                    <a:pt x="176491" y="3683099"/>
                  </a:lnTo>
                  <a:lnTo>
                    <a:pt x="176432" y="3675361"/>
                  </a:lnTo>
                  <a:lnTo>
                    <a:pt x="176368" y="3667624"/>
                  </a:lnTo>
                  <a:lnTo>
                    <a:pt x="176299" y="3659886"/>
                  </a:lnTo>
                  <a:lnTo>
                    <a:pt x="176226" y="3652148"/>
                  </a:lnTo>
                  <a:lnTo>
                    <a:pt x="176149" y="3644411"/>
                  </a:lnTo>
                  <a:lnTo>
                    <a:pt x="176070" y="3636673"/>
                  </a:lnTo>
                  <a:lnTo>
                    <a:pt x="175989" y="3628936"/>
                  </a:lnTo>
                  <a:lnTo>
                    <a:pt x="175908" y="3621198"/>
                  </a:lnTo>
                  <a:lnTo>
                    <a:pt x="175827" y="3613460"/>
                  </a:lnTo>
                  <a:lnTo>
                    <a:pt x="175749" y="3605723"/>
                  </a:lnTo>
                  <a:lnTo>
                    <a:pt x="175673" y="3597985"/>
                  </a:lnTo>
                  <a:lnTo>
                    <a:pt x="175601" y="3590248"/>
                  </a:lnTo>
                  <a:lnTo>
                    <a:pt x="175534" y="3582510"/>
                  </a:lnTo>
                  <a:lnTo>
                    <a:pt x="175472" y="3574772"/>
                  </a:lnTo>
                  <a:lnTo>
                    <a:pt x="175417" y="3567035"/>
                  </a:lnTo>
                  <a:lnTo>
                    <a:pt x="175367" y="3559297"/>
                  </a:lnTo>
                  <a:lnTo>
                    <a:pt x="175324" y="3551560"/>
                  </a:lnTo>
                  <a:lnTo>
                    <a:pt x="175288" y="3543822"/>
                  </a:lnTo>
                  <a:lnTo>
                    <a:pt x="175257" y="3536084"/>
                  </a:lnTo>
                  <a:lnTo>
                    <a:pt x="175231" y="3528347"/>
                  </a:lnTo>
                  <a:lnTo>
                    <a:pt x="175211" y="3520609"/>
                  </a:lnTo>
                  <a:lnTo>
                    <a:pt x="175196" y="3512872"/>
                  </a:lnTo>
                  <a:lnTo>
                    <a:pt x="175184" y="3505134"/>
                  </a:lnTo>
                  <a:lnTo>
                    <a:pt x="175174" y="3497396"/>
                  </a:lnTo>
                  <a:lnTo>
                    <a:pt x="175166" y="3489659"/>
                  </a:lnTo>
                  <a:lnTo>
                    <a:pt x="175158" y="3481921"/>
                  </a:lnTo>
                  <a:lnTo>
                    <a:pt x="175149" y="3474184"/>
                  </a:lnTo>
                  <a:lnTo>
                    <a:pt x="175137" y="3466446"/>
                  </a:lnTo>
                  <a:lnTo>
                    <a:pt x="175122" y="3458708"/>
                  </a:lnTo>
                  <a:lnTo>
                    <a:pt x="175102" y="3450971"/>
                  </a:lnTo>
                  <a:lnTo>
                    <a:pt x="175075" y="3443233"/>
                  </a:lnTo>
                  <a:lnTo>
                    <a:pt x="175042" y="3435496"/>
                  </a:lnTo>
                  <a:lnTo>
                    <a:pt x="175000" y="3427758"/>
                  </a:lnTo>
                  <a:lnTo>
                    <a:pt x="174949" y="3420020"/>
                  </a:lnTo>
                  <a:lnTo>
                    <a:pt x="174890" y="3412283"/>
                  </a:lnTo>
                  <a:lnTo>
                    <a:pt x="174821" y="3404545"/>
                  </a:lnTo>
                  <a:lnTo>
                    <a:pt x="174741" y="3396808"/>
                  </a:lnTo>
                  <a:lnTo>
                    <a:pt x="174651" y="3389070"/>
                  </a:lnTo>
                  <a:lnTo>
                    <a:pt x="174552" y="3381332"/>
                  </a:lnTo>
                  <a:lnTo>
                    <a:pt x="174446" y="3373595"/>
                  </a:lnTo>
                  <a:lnTo>
                    <a:pt x="174332" y="3365857"/>
                  </a:lnTo>
                  <a:lnTo>
                    <a:pt x="174211" y="3358119"/>
                  </a:lnTo>
                  <a:lnTo>
                    <a:pt x="174085" y="3350382"/>
                  </a:lnTo>
                  <a:lnTo>
                    <a:pt x="173954" y="3342644"/>
                  </a:lnTo>
                  <a:lnTo>
                    <a:pt x="173820" y="3334907"/>
                  </a:lnTo>
                  <a:lnTo>
                    <a:pt x="173685" y="3327169"/>
                  </a:lnTo>
                  <a:lnTo>
                    <a:pt x="173548" y="3319431"/>
                  </a:lnTo>
                  <a:lnTo>
                    <a:pt x="173412" y="3311694"/>
                  </a:lnTo>
                  <a:lnTo>
                    <a:pt x="173276" y="3303956"/>
                  </a:lnTo>
                  <a:lnTo>
                    <a:pt x="173141" y="3296219"/>
                  </a:lnTo>
                  <a:lnTo>
                    <a:pt x="173007" y="3288481"/>
                  </a:lnTo>
                  <a:lnTo>
                    <a:pt x="172875" y="3280743"/>
                  </a:lnTo>
                  <a:lnTo>
                    <a:pt x="172744" y="3273006"/>
                  </a:lnTo>
                  <a:lnTo>
                    <a:pt x="172614" y="3265268"/>
                  </a:lnTo>
                  <a:lnTo>
                    <a:pt x="172483" y="3257531"/>
                  </a:lnTo>
                  <a:lnTo>
                    <a:pt x="172352" y="3249793"/>
                  </a:lnTo>
                  <a:lnTo>
                    <a:pt x="172219" y="3242055"/>
                  </a:lnTo>
                  <a:lnTo>
                    <a:pt x="172083" y="3234318"/>
                  </a:lnTo>
                  <a:lnTo>
                    <a:pt x="171945" y="3226580"/>
                  </a:lnTo>
                  <a:lnTo>
                    <a:pt x="171802" y="3218843"/>
                  </a:lnTo>
                  <a:lnTo>
                    <a:pt x="171654" y="3211105"/>
                  </a:lnTo>
                  <a:lnTo>
                    <a:pt x="171501" y="3203367"/>
                  </a:lnTo>
                  <a:lnTo>
                    <a:pt x="171343" y="3195630"/>
                  </a:lnTo>
                  <a:lnTo>
                    <a:pt x="171178" y="3187892"/>
                  </a:lnTo>
                  <a:lnTo>
                    <a:pt x="171008" y="3180155"/>
                  </a:lnTo>
                  <a:lnTo>
                    <a:pt x="170832" y="3172417"/>
                  </a:lnTo>
                  <a:lnTo>
                    <a:pt x="170650" y="3164679"/>
                  </a:lnTo>
                  <a:lnTo>
                    <a:pt x="170462" y="3156942"/>
                  </a:lnTo>
                  <a:lnTo>
                    <a:pt x="170269" y="3149204"/>
                  </a:lnTo>
                  <a:lnTo>
                    <a:pt x="170071" y="3141467"/>
                  </a:lnTo>
                  <a:lnTo>
                    <a:pt x="169869" y="3133729"/>
                  </a:lnTo>
                  <a:lnTo>
                    <a:pt x="169663" y="3125991"/>
                  </a:lnTo>
                  <a:lnTo>
                    <a:pt x="169453" y="3118254"/>
                  </a:lnTo>
                  <a:lnTo>
                    <a:pt x="169238" y="3110516"/>
                  </a:lnTo>
                  <a:lnTo>
                    <a:pt x="169021" y="3102779"/>
                  </a:lnTo>
                  <a:lnTo>
                    <a:pt x="168800" y="3095041"/>
                  </a:lnTo>
                  <a:lnTo>
                    <a:pt x="168575" y="3087303"/>
                  </a:lnTo>
                  <a:lnTo>
                    <a:pt x="168347" y="3079566"/>
                  </a:lnTo>
                  <a:lnTo>
                    <a:pt x="168115" y="3071828"/>
                  </a:lnTo>
                  <a:lnTo>
                    <a:pt x="167880" y="3064091"/>
                  </a:lnTo>
                  <a:lnTo>
                    <a:pt x="167639" y="3056353"/>
                  </a:lnTo>
                  <a:lnTo>
                    <a:pt x="167394" y="3048615"/>
                  </a:lnTo>
                  <a:lnTo>
                    <a:pt x="167144" y="3040878"/>
                  </a:lnTo>
                  <a:lnTo>
                    <a:pt x="166889" y="3033140"/>
                  </a:lnTo>
                  <a:lnTo>
                    <a:pt x="166628" y="3025403"/>
                  </a:lnTo>
                  <a:lnTo>
                    <a:pt x="166361" y="3017665"/>
                  </a:lnTo>
                  <a:lnTo>
                    <a:pt x="166088" y="3009927"/>
                  </a:lnTo>
                  <a:lnTo>
                    <a:pt x="165808" y="3002190"/>
                  </a:lnTo>
                  <a:lnTo>
                    <a:pt x="165520" y="2994452"/>
                  </a:lnTo>
                  <a:lnTo>
                    <a:pt x="165226" y="2986715"/>
                  </a:lnTo>
                  <a:lnTo>
                    <a:pt x="164925" y="2978977"/>
                  </a:lnTo>
                  <a:lnTo>
                    <a:pt x="164618" y="2971239"/>
                  </a:lnTo>
                  <a:lnTo>
                    <a:pt x="164306" y="2963502"/>
                  </a:lnTo>
                  <a:lnTo>
                    <a:pt x="163988" y="2955764"/>
                  </a:lnTo>
                  <a:lnTo>
                    <a:pt x="163666" y="2948026"/>
                  </a:lnTo>
                  <a:lnTo>
                    <a:pt x="163339" y="2940289"/>
                  </a:lnTo>
                  <a:lnTo>
                    <a:pt x="163011" y="2932551"/>
                  </a:lnTo>
                  <a:lnTo>
                    <a:pt x="162681" y="2924814"/>
                  </a:lnTo>
                  <a:lnTo>
                    <a:pt x="162351" y="2917076"/>
                  </a:lnTo>
                  <a:lnTo>
                    <a:pt x="162021" y="2909338"/>
                  </a:lnTo>
                  <a:lnTo>
                    <a:pt x="161692" y="2901601"/>
                  </a:lnTo>
                  <a:lnTo>
                    <a:pt x="161366" y="2893863"/>
                  </a:lnTo>
                  <a:lnTo>
                    <a:pt x="161041" y="2886126"/>
                  </a:lnTo>
                  <a:lnTo>
                    <a:pt x="160720" y="2878388"/>
                  </a:lnTo>
                  <a:lnTo>
                    <a:pt x="160400" y="2870650"/>
                  </a:lnTo>
                  <a:lnTo>
                    <a:pt x="160081" y="2862913"/>
                  </a:lnTo>
                  <a:lnTo>
                    <a:pt x="159763" y="2855175"/>
                  </a:lnTo>
                  <a:lnTo>
                    <a:pt x="159444" y="2847438"/>
                  </a:lnTo>
                  <a:lnTo>
                    <a:pt x="159123" y="2839700"/>
                  </a:lnTo>
                  <a:lnTo>
                    <a:pt x="158798" y="2831962"/>
                  </a:lnTo>
                  <a:lnTo>
                    <a:pt x="158467" y="2824225"/>
                  </a:lnTo>
                  <a:lnTo>
                    <a:pt x="158127" y="2816487"/>
                  </a:lnTo>
                  <a:lnTo>
                    <a:pt x="157779" y="2808750"/>
                  </a:lnTo>
                  <a:lnTo>
                    <a:pt x="157419" y="2801012"/>
                  </a:lnTo>
                  <a:lnTo>
                    <a:pt x="157047" y="2793274"/>
                  </a:lnTo>
                  <a:lnTo>
                    <a:pt x="156661" y="2785537"/>
                  </a:lnTo>
                  <a:lnTo>
                    <a:pt x="156261" y="2777799"/>
                  </a:lnTo>
                  <a:lnTo>
                    <a:pt x="155842" y="2770062"/>
                  </a:lnTo>
                  <a:lnTo>
                    <a:pt x="155407" y="2762324"/>
                  </a:lnTo>
                  <a:lnTo>
                    <a:pt x="154956" y="2754586"/>
                  </a:lnTo>
                  <a:lnTo>
                    <a:pt x="154489" y="2746849"/>
                  </a:lnTo>
                  <a:lnTo>
                    <a:pt x="154006" y="2739111"/>
                  </a:lnTo>
                  <a:lnTo>
                    <a:pt x="153508" y="2731374"/>
                  </a:lnTo>
                  <a:lnTo>
                    <a:pt x="152996" y="2723636"/>
                  </a:lnTo>
                  <a:lnTo>
                    <a:pt x="152469" y="2715898"/>
                  </a:lnTo>
                  <a:lnTo>
                    <a:pt x="151930" y="2708161"/>
                  </a:lnTo>
                  <a:lnTo>
                    <a:pt x="151379" y="2700423"/>
                  </a:lnTo>
                  <a:lnTo>
                    <a:pt x="150819" y="2692686"/>
                  </a:lnTo>
                  <a:lnTo>
                    <a:pt x="150250" y="2684948"/>
                  </a:lnTo>
                  <a:lnTo>
                    <a:pt x="149674" y="2677210"/>
                  </a:lnTo>
                  <a:lnTo>
                    <a:pt x="149090" y="2669473"/>
                  </a:lnTo>
                  <a:lnTo>
                    <a:pt x="148499" y="2661735"/>
                  </a:lnTo>
                  <a:lnTo>
                    <a:pt x="147902" y="2653998"/>
                  </a:lnTo>
                  <a:lnTo>
                    <a:pt x="147298" y="2646260"/>
                  </a:lnTo>
                  <a:lnTo>
                    <a:pt x="146689" y="2638522"/>
                  </a:lnTo>
                  <a:lnTo>
                    <a:pt x="146072" y="2630785"/>
                  </a:lnTo>
                  <a:lnTo>
                    <a:pt x="145448" y="2623047"/>
                  </a:lnTo>
                  <a:lnTo>
                    <a:pt x="144815" y="2615310"/>
                  </a:lnTo>
                  <a:lnTo>
                    <a:pt x="144173" y="2607572"/>
                  </a:lnTo>
                  <a:lnTo>
                    <a:pt x="143516" y="2599834"/>
                  </a:lnTo>
                  <a:lnTo>
                    <a:pt x="142845" y="2592097"/>
                  </a:lnTo>
                  <a:lnTo>
                    <a:pt x="142156" y="2584359"/>
                  </a:lnTo>
                  <a:lnTo>
                    <a:pt x="141449" y="2576622"/>
                  </a:lnTo>
                  <a:lnTo>
                    <a:pt x="140720" y="2568884"/>
                  </a:lnTo>
                  <a:lnTo>
                    <a:pt x="139967" y="2561146"/>
                  </a:lnTo>
                  <a:lnTo>
                    <a:pt x="139188" y="2553409"/>
                  </a:lnTo>
                  <a:lnTo>
                    <a:pt x="138379" y="2545671"/>
                  </a:lnTo>
                  <a:lnTo>
                    <a:pt x="137536" y="2537933"/>
                  </a:lnTo>
                  <a:lnTo>
                    <a:pt x="136661" y="2530196"/>
                  </a:lnTo>
                  <a:lnTo>
                    <a:pt x="135752" y="2522458"/>
                  </a:lnTo>
                  <a:lnTo>
                    <a:pt x="134810" y="2514721"/>
                  </a:lnTo>
                  <a:lnTo>
                    <a:pt x="133835" y="2506983"/>
                  </a:lnTo>
                  <a:lnTo>
                    <a:pt x="132827" y="2499245"/>
                  </a:lnTo>
                  <a:lnTo>
                    <a:pt x="131788" y="2491508"/>
                  </a:lnTo>
                  <a:lnTo>
                    <a:pt x="130714" y="2483770"/>
                  </a:lnTo>
                  <a:lnTo>
                    <a:pt x="129613" y="2476033"/>
                  </a:lnTo>
                  <a:lnTo>
                    <a:pt x="128489" y="2468295"/>
                  </a:lnTo>
                  <a:lnTo>
                    <a:pt x="127345" y="2460557"/>
                  </a:lnTo>
                  <a:lnTo>
                    <a:pt x="126184" y="2452820"/>
                  </a:lnTo>
                  <a:lnTo>
                    <a:pt x="125009" y="2445082"/>
                  </a:lnTo>
                  <a:lnTo>
                    <a:pt x="123824" y="2437345"/>
                  </a:lnTo>
                  <a:lnTo>
                    <a:pt x="122632" y="2429607"/>
                  </a:lnTo>
                  <a:lnTo>
                    <a:pt x="121437" y="2421869"/>
                  </a:lnTo>
                  <a:lnTo>
                    <a:pt x="120242" y="2414132"/>
                  </a:lnTo>
                  <a:lnTo>
                    <a:pt x="119048" y="2406394"/>
                  </a:lnTo>
                  <a:lnTo>
                    <a:pt x="117855" y="2398657"/>
                  </a:lnTo>
                  <a:lnTo>
                    <a:pt x="116665" y="2390919"/>
                  </a:lnTo>
                  <a:lnTo>
                    <a:pt x="115476" y="2383181"/>
                  </a:lnTo>
                  <a:lnTo>
                    <a:pt x="114287" y="2375444"/>
                  </a:lnTo>
                  <a:lnTo>
                    <a:pt x="113095" y="2367706"/>
                  </a:lnTo>
                  <a:lnTo>
                    <a:pt x="111897" y="2359969"/>
                  </a:lnTo>
                  <a:lnTo>
                    <a:pt x="110688" y="2352231"/>
                  </a:lnTo>
                  <a:lnTo>
                    <a:pt x="109465" y="2344493"/>
                  </a:lnTo>
                  <a:lnTo>
                    <a:pt x="108223" y="2336756"/>
                  </a:lnTo>
                  <a:lnTo>
                    <a:pt x="106958" y="2329018"/>
                  </a:lnTo>
                  <a:lnTo>
                    <a:pt x="105664" y="2321281"/>
                  </a:lnTo>
                  <a:lnTo>
                    <a:pt x="104333" y="2313543"/>
                  </a:lnTo>
                  <a:lnTo>
                    <a:pt x="102962" y="2305805"/>
                  </a:lnTo>
                  <a:lnTo>
                    <a:pt x="101550" y="2298068"/>
                  </a:lnTo>
                  <a:lnTo>
                    <a:pt x="100094" y="2290330"/>
                  </a:lnTo>
                  <a:lnTo>
                    <a:pt x="98593" y="2282593"/>
                  </a:lnTo>
                  <a:lnTo>
                    <a:pt x="97047" y="2274855"/>
                  </a:lnTo>
                  <a:lnTo>
                    <a:pt x="95455" y="2267117"/>
                  </a:lnTo>
                  <a:lnTo>
                    <a:pt x="93816" y="2259380"/>
                  </a:lnTo>
                  <a:lnTo>
                    <a:pt x="92133" y="2251642"/>
                  </a:lnTo>
                  <a:lnTo>
                    <a:pt x="90414" y="2243905"/>
                  </a:lnTo>
                  <a:lnTo>
                    <a:pt x="88666" y="2236167"/>
                  </a:lnTo>
                  <a:lnTo>
                    <a:pt x="86894" y="2228429"/>
                  </a:lnTo>
                  <a:lnTo>
                    <a:pt x="85106" y="2220692"/>
                  </a:lnTo>
                  <a:lnTo>
                    <a:pt x="83309" y="2212954"/>
                  </a:lnTo>
                  <a:lnTo>
                    <a:pt x="81512" y="2205217"/>
                  </a:lnTo>
                  <a:lnTo>
                    <a:pt x="79727" y="2197479"/>
                  </a:lnTo>
                  <a:lnTo>
                    <a:pt x="77963" y="2189741"/>
                  </a:lnTo>
                  <a:lnTo>
                    <a:pt x="76227" y="2182004"/>
                  </a:lnTo>
                  <a:lnTo>
                    <a:pt x="74527" y="2174266"/>
                  </a:lnTo>
                  <a:lnTo>
                    <a:pt x="72871" y="2166529"/>
                  </a:lnTo>
                  <a:lnTo>
                    <a:pt x="71264" y="2158791"/>
                  </a:lnTo>
                  <a:lnTo>
                    <a:pt x="69710" y="2151053"/>
                  </a:lnTo>
                  <a:lnTo>
                    <a:pt x="68222" y="2143316"/>
                  </a:lnTo>
                  <a:lnTo>
                    <a:pt x="66799" y="2135578"/>
                  </a:lnTo>
                  <a:lnTo>
                    <a:pt x="65435" y="2127841"/>
                  </a:lnTo>
                  <a:lnTo>
                    <a:pt x="64130" y="2120103"/>
                  </a:lnTo>
                  <a:lnTo>
                    <a:pt x="62881" y="2112365"/>
                  </a:lnTo>
                  <a:lnTo>
                    <a:pt x="61682" y="2104628"/>
                  </a:lnTo>
                  <a:lnTo>
                    <a:pt x="60529" y="2096890"/>
                  </a:lnTo>
                  <a:lnTo>
                    <a:pt x="59414" y="2089152"/>
                  </a:lnTo>
                  <a:lnTo>
                    <a:pt x="58331" y="2081415"/>
                  </a:lnTo>
                  <a:lnTo>
                    <a:pt x="57264" y="2073677"/>
                  </a:lnTo>
                  <a:lnTo>
                    <a:pt x="56204" y="2065940"/>
                  </a:lnTo>
                  <a:lnTo>
                    <a:pt x="55141" y="2058202"/>
                  </a:lnTo>
                  <a:lnTo>
                    <a:pt x="54066" y="2050464"/>
                  </a:lnTo>
                  <a:lnTo>
                    <a:pt x="52970" y="2042727"/>
                  </a:lnTo>
                  <a:lnTo>
                    <a:pt x="51845" y="2034989"/>
                  </a:lnTo>
                  <a:lnTo>
                    <a:pt x="50675" y="2027252"/>
                  </a:lnTo>
                  <a:lnTo>
                    <a:pt x="49459" y="2019514"/>
                  </a:lnTo>
                  <a:lnTo>
                    <a:pt x="48194" y="2011776"/>
                  </a:lnTo>
                  <a:lnTo>
                    <a:pt x="46877" y="2004039"/>
                  </a:lnTo>
                  <a:lnTo>
                    <a:pt x="45508" y="1996301"/>
                  </a:lnTo>
                  <a:lnTo>
                    <a:pt x="44087" y="1988564"/>
                  </a:lnTo>
                  <a:lnTo>
                    <a:pt x="42616" y="1980826"/>
                  </a:lnTo>
                  <a:lnTo>
                    <a:pt x="41095" y="1973088"/>
                  </a:lnTo>
                  <a:lnTo>
                    <a:pt x="39530" y="1965351"/>
                  </a:lnTo>
                  <a:lnTo>
                    <a:pt x="37932" y="1957613"/>
                  </a:lnTo>
                  <a:lnTo>
                    <a:pt x="36309" y="1949876"/>
                  </a:lnTo>
                  <a:lnTo>
                    <a:pt x="34670" y="1942138"/>
                  </a:lnTo>
                  <a:lnTo>
                    <a:pt x="33022" y="1934400"/>
                  </a:lnTo>
                  <a:lnTo>
                    <a:pt x="31375" y="1926663"/>
                  </a:lnTo>
                  <a:lnTo>
                    <a:pt x="29739" y="1918925"/>
                  </a:lnTo>
                  <a:lnTo>
                    <a:pt x="28128" y="1911188"/>
                  </a:lnTo>
                  <a:lnTo>
                    <a:pt x="26550" y="1903450"/>
                  </a:lnTo>
                  <a:lnTo>
                    <a:pt x="25012" y="1895712"/>
                  </a:lnTo>
                  <a:lnTo>
                    <a:pt x="23523" y="1887975"/>
                  </a:lnTo>
                  <a:lnTo>
                    <a:pt x="22088" y="1880237"/>
                  </a:lnTo>
                  <a:lnTo>
                    <a:pt x="20714" y="1872500"/>
                  </a:lnTo>
                  <a:lnTo>
                    <a:pt x="19403" y="1864762"/>
                  </a:lnTo>
                  <a:lnTo>
                    <a:pt x="18170" y="1857024"/>
                  </a:lnTo>
                  <a:lnTo>
                    <a:pt x="17009" y="1849287"/>
                  </a:lnTo>
                  <a:lnTo>
                    <a:pt x="15916" y="1841549"/>
                  </a:lnTo>
                  <a:lnTo>
                    <a:pt x="14888" y="1833812"/>
                  </a:lnTo>
                  <a:lnTo>
                    <a:pt x="13923" y="1826074"/>
                  </a:lnTo>
                  <a:lnTo>
                    <a:pt x="13015" y="1818336"/>
                  </a:lnTo>
                  <a:lnTo>
                    <a:pt x="12159" y="1810599"/>
                  </a:lnTo>
                  <a:lnTo>
                    <a:pt x="11352" y="1802861"/>
                  </a:lnTo>
                  <a:lnTo>
                    <a:pt x="10587" y="1795124"/>
                  </a:lnTo>
                  <a:lnTo>
                    <a:pt x="9853" y="1787386"/>
                  </a:lnTo>
                  <a:lnTo>
                    <a:pt x="9143" y="1779648"/>
                  </a:lnTo>
                  <a:lnTo>
                    <a:pt x="8453" y="1771911"/>
                  </a:lnTo>
                  <a:lnTo>
                    <a:pt x="7778" y="1764173"/>
                  </a:lnTo>
                  <a:lnTo>
                    <a:pt x="7115" y="1756436"/>
                  </a:lnTo>
                  <a:lnTo>
                    <a:pt x="6462" y="1748698"/>
                  </a:lnTo>
                  <a:lnTo>
                    <a:pt x="5821" y="1740960"/>
                  </a:lnTo>
                  <a:lnTo>
                    <a:pt x="5190" y="1733223"/>
                  </a:lnTo>
                  <a:lnTo>
                    <a:pt x="4573" y="1725485"/>
                  </a:lnTo>
                  <a:lnTo>
                    <a:pt x="3973" y="1717748"/>
                  </a:lnTo>
                  <a:lnTo>
                    <a:pt x="3395" y="1710010"/>
                  </a:lnTo>
                  <a:lnTo>
                    <a:pt x="2843" y="1702272"/>
                  </a:lnTo>
                  <a:lnTo>
                    <a:pt x="2323" y="1694535"/>
                  </a:lnTo>
                  <a:lnTo>
                    <a:pt x="1845" y="1686797"/>
                  </a:lnTo>
                  <a:lnTo>
                    <a:pt x="1415" y="1679059"/>
                  </a:lnTo>
                  <a:lnTo>
                    <a:pt x="1034" y="1671322"/>
                  </a:lnTo>
                  <a:lnTo>
                    <a:pt x="708" y="1663584"/>
                  </a:lnTo>
                  <a:lnTo>
                    <a:pt x="438" y="1655847"/>
                  </a:lnTo>
                  <a:lnTo>
                    <a:pt x="229" y="1648109"/>
                  </a:lnTo>
                  <a:lnTo>
                    <a:pt x="83" y="1640371"/>
                  </a:lnTo>
                  <a:lnTo>
                    <a:pt x="4" y="1632634"/>
                  </a:lnTo>
                  <a:lnTo>
                    <a:pt x="0" y="1624896"/>
                  </a:lnTo>
                  <a:lnTo>
                    <a:pt x="60" y="1617159"/>
                  </a:lnTo>
                  <a:lnTo>
                    <a:pt x="185" y="1609421"/>
                  </a:lnTo>
                  <a:lnTo>
                    <a:pt x="374" y="1601683"/>
                  </a:lnTo>
                  <a:lnTo>
                    <a:pt x="624" y="1593946"/>
                  </a:lnTo>
                  <a:lnTo>
                    <a:pt x="936" y="1586208"/>
                  </a:lnTo>
                  <a:lnTo>
                    <a:pt x="1305" y="1578471"/>
                  </a:lnTo>
                  <a:lnTo>
                    <a:pt x="1740" y="1570733"/>
                  </a:lnTo>
                  <a:lnTo>
                    <a:pt x="2230" y="1562995"/>
                  </a:lnTo>
                  <a:lnTo>
                    <a:pt x="2770" y="1555258"/>
                  </a:lnTo>
                  <a:lnTo>
                    <a:pt x="3358" y="1547520"/>
                  </a:lnTo>
                  <a:lnTo>
                    <a:pt x="3993" y="1539783"/>
                  </a:lnTo>
                  <a:lnTo>
                    <a:pt x="4671" y="1532045"/>
                  </a:lnTo>
                  <a:lnTo>
                    <a:pt x="5390" y="1524307"/>
                  </a:lnTo>
                  <a:lnTo>
                    <a:pt x="6151" y="1516570"/>
                  </a:lnTo>
                  <a:lnTo>
                    <a:pt x="6953" y="1508832"/>
                  </a:lnTo>
                  <a:lnTo>
                    <a:pt x="7789" y="1501095"/>
                  </a:lnTo>
                  <a:lnTo>
                    <a:pt x="8660" y="1493357"/>
                  </a:lnTo>
                  <a:lnTo>
                    <a:pt x="9563" y="1485619"/>
                  </a:lnTo>
                  <a:lnTo>
                    <a:pt x="10498" y="1477882"/>
                  </a:lnTo>
                  <a:lnTo>
                    <a:pt x="11465" y="1470144"/>
                  </a:lnTo>
                  <a:lnTo>
                    <a:pt x="12465" y="1462407"/>
                  </a:lnTo>
                  <a:lnTo>
                    <a:pt x="13504" y="1454669"/>
                  </a:lnTo>
                  <a:lnTo>
                    <a:pt x="14575" y="1446931"/>
                  </a:lnTo>
                  <a:lnTo>
                    <a:pt x="15680" y="1439194"/>
                  </a:lnTo>
                  <a:lnTo>
                    <a:pt x="16819" y="1431456"/>
                  </a:lnTo>
                  <a:lnTo>
                    <a:pt x="17993" y="1423719"/>
                  </a:lnTo>
                  <a:lnTo>
                    <a:pt x="19202" y="1415981"/>
                  </a:lnTo>
                  <a:lnTo>
                    <a:pt x="20446" y="1408243"/>
                  </a:lnTo>
                  <a:lnTo>
                    <a:pt x="21728" y="1400506"/>
                  </a:lnTo>
                  <a:lnTo>
                    <a:pt x="23046" y="1392768"/>
                  </a:lnTo>
                  <a:lnTo>
                    <a:pt x="24396" y="1385031"/>
                  </a:lnTo>
                  <a:lnTo>
                    <a:pt x="25777" y="1377293"/>
                  </a:lnTo>
                  <a:lnTo>
                    <a:pt x="27188" y="1369555"/>
                  </a:lnTo>
                  <a:lnTo>
                    <a:pt x="28626" y="1361818"/>
                  </a:lnTo>
                  <a:lnTo>
                    <a:pt x="30091" y="1354080"/>
                  </a:lnTo>
                  <a:lnTo>
                    <a:pt x="31582" y="1346343"/>
                  </a:lnTo>
                  <a:lnTo>
                    <a:pt x="33098" y="1338605"/>
                  </a:lnTo>
                  <a:lnTo>
                    <a:pt x="34635" y="1330867"/>
                  </a:lnTo>
                  <a:lnTo>
                    <a:pt x="36191" y="1323130"/>
                  </a:lnTo>
                  <a:lnTo>
                    <a:pt x="37766" y="1315392"/>
                  </a:lnTo>
                  <a:lnTo>
                    <a:pt x="39359" y="1307655"/>
                  </a:lnTo>
                  <a:lnTo>
                    <a:pt x="40969" y="1299917"/>
                  </a:lnTo>
                  <a:lnTo>
                    <a:pt x="42596" y="1292179"/>
                  </a:lnTo>
                  <a:lnTo>
                    <a:pt x="44240" y="1284442"/>
                  </a:lnTo>
                  <a:lnTo>
                    <a:pt x="45900" y="1276704"/>
                  </a:lnTo>
                  <a:lnTo>
                    <a:pt x="47574" y="1268966"/>
                  </a:lnTo>
                  <a:lnTo>
                    <a:pt x="49262" y="1261229"/>
                  </a:lnTo>
                  <a:lnTo>
                    <a:pt x="50964" y="1253491"/>
                  </a:lnTo>
                  <a:lnTo>
                    <a:pt x="52678" y="1245754"/>
                  </a:lnTo>
                  <a:lnTo>
                    <a:pt x="54405" y="1238016"/>
                  </a:lnTo>
                  <a:lnTo>
                    <a:pt x="56144" y="1230278"/>
                  </a:lnTo>
                  <a:lnTo>
                    <a:pt x="57895" y="1222541"/>
                  </a:lnTo>
                  <a:lnTo>
                    <a:pt x="59655" y="1214803"/>
                  </a:lnTo>
                  <a:lnTo>
                    <a:pt x="61424" y="1207066"/>
                  </a:lnTo>
                  <a:lnTo>
                    <a:pt x="63200" y="1199328"/>
                  </a:lnTo>
                  <a:lnTo>
                    <a:pt x="64983" y="1191590"/>
                  </a:lnTo>
                  <a:lnTo>
                    <a:pt x="66771" y="1183853"/>
                  </a:lnTo>
                  <a:lnTo>
                    <a:pt x="68563" y="1176115"/>
                  </a:lnTo>
                  <a:lnTo>
                    <a:pt x="70358" y="1168378"/>
                  </a:lnTo>
                  <a:lnTo>
                    <a:pt x="72153" y="1160640"/>
                  </a:lnTo>
                  <a:lnTo>
                    <a:pt x="73946" y="1152902"/>
                  </a:lnTo>
                  <a:lnTo>
                    <a:pt x="75735" y="1145165"/>
                  </a:lnTo>
                  <a:lnTo>
                    <a:pt x="77519" y="1137427"/>
                  </a:lnTo>
                  <a:lnTo>
                    <a:pt x="79295" y="1129690"/>
                  </a:lnTo>
                  <a:lnTo>
                    <a:pt x="81061" y="1121952"/>
                  </a:lnTo>
                  <a:lnTo>
                    <a:pt x="82812" y="1114214"/>
                  </a:lnTo>
                  <a:lnTo>
                    <a:pt x="84548" y="1106477"/>
                  </a:lnTo>
                  <a:lnTo>
                    <a:pt x="86268" y="1098739"/>
                  </a:lnTo>
                  <a:lnTo>
                    <a:pt x="87969" y="1091002"/>
                  </a:lnTo>
                  <a:lnTo>
                    <a:pt x="89650" y="1083264"/>
                  </a:lnTo>
                  <a:lnTo>
                    <a:pt x="91311" y="1075526"/>
                  </a:lnTo>
                  <a:lnTo>
                    <a:pt x="92950" y="1067789"/>
                  </a:lnTo>
                  <a:lnTo>
                    <a:pt x="94566" y="1060051"/>
                  </a:lnTo>
                  <a:lnTo>
                    <a:pt x="96159" y="1052314"/>
                  </a:lnTo>
                  <a:lnTo>
                    <a:pt x="97731" y="1044576"/>
                  </a:lnTo>
                  <a:lnTo>
                    <a:pt x="99284" y="1036838"/>
                  </a:lnTo>
                  <a:lnTo>
                    <a:pt x="100817" y="1029101"/>
                  </a:lnTo>
                  <a:lnTo>
                    <a:pt x="102333" y="1021363"/>
                  </a:lnTo>
                  <a:lnTo>
                    <a:pt x="103832" y="1013626"/>
                  </a:lnTo>
                  <a:lnTo>
                    <a:pt x="105315" y="1005888"/>
                  </a:lnTo>
                  <a:lnTo>
                    <a:pt x="106782" y="998150"/>
                  </a:lnTo>
                  <a:lnTo>
                    <a:pt x="108235" y="990413"/>
                  </a:lnTo>
                  <a:lnTo>
                    <a:pt x="109676" y="982675"/>
                  </a:lnTo>
                  <a:lnTo>
                    <a:pt x="111103" y="974938"/>
                  </a:lnTo>
                  <a:lnTo>
                    <a:pt x="112518" y="967200"/>
                  </a:lnTo>
                  <a:lnTo>
                    <a:pt x="113920" y="959462"/>
                  </a:lnTo>
                  <a:lnTo>
                    <a:pt x="115309" y="951725"/>
                  </a:lnTo>
                  <a:lnTo>
                    <a:pt x="116681" y="943987"/>
                  </a:lnTo>
                  <a:lnTo>
                    <a:pt x="118038" y="936250"/>
                  </a:lnTo>
                  <a:lnTo>
                    <a:pt x="119379" y="928512"/>
                  </a:lnTo>
                  <a:lnTo>
                    <a:pt x="120703" y="920774"/>
                  </a:lnTo>
                  <a:lnTo>
                    <a:pt x="122011" y="913037"/>
                  </a:lnTo>
                  <a:lnTo>
                    <a:pt x="123301" y="905299"/>
                  </a:lnTo>
                  <a:lnTo>
                    <a:pt x="124574" y="897562"/>
                  </a:lnTo>
                  <a:lnTo>
                    <a:pt x="125830" y="889824"/>
                  </a:lnTo>
                  <a:lnTo>
                    <a:pt x="127068" y="882086"/>
                  </a:lnTo>
                  <a:lnTo>
                    <a:pt x="128291" y="874349"/>
                  </a:lnTo>
                  <a:lnTo>
                    <a:pt x="129501" y="866611"/>
                  </a:lnTo>
                  <a:lnTo>
                    <a:pt x="130699" y="858874"/>
                  </a:lnTo>
                  <a:lnTo>
                    <a:pt x="131886" y="851136"/>
                  </a:lnTo>
                  <a:lnTo>
                    <a:pt x="133064" y="843398"/>
                  </a:lnTo>
                  <a:lnTo>
                    <a:pt x="134235" y="835661"/>
                  </a:lnTo>
                  <a:lnTo>
                    <a:pt x="135399" y="827923"/>
                  </a:lnTo>
                  <a:lnTo>
                    <a:pt x="136557" y="820185"/>
                  </a:lnTo>
                  <a:lnTo>
                    <a:pt x="137712" y="812448"/>
                  </a:lnTo>
                  <a:lnTo>
                    <a:pt x="138864" y="804710"/>
                  </a:lnTo>
                  <a:lnTo>
                    <a:pt x="140012" y="796973"/>
                  </a:lnTo>
                  <a:lnTo>
                    <a:pt x="141155" y="789235"/>
                  </a:lnTo>
                  <a:lnTo>
                    <a:pt x="142294" y="781497"/>
                  </a:lnTo>
                  <a:lnTo>
                    <a:pt x="143427" y="773760"/>
                  </a:lnTo>
                  <a:lnTo>
                    <a:pt x="144550" y="766022"/>
                  </a:lnTo>
                  <a:lnTo>
                    <a:pt x="145663" y="758285"/>
                  </a:lnTo>
                  <a:lnTo>
                    <a:pt x="146764" y="750547"/>
                  </a:lnTo>
                  <a:lnTo>
                    <a:pt x="147848" y="742809"/>
                  </a:lnTo>
                  <a:lnTo>
                    <a:pt x="148914" y="735072"/>
                  </a:lnTo>
                  <a:lnTo>
                    <a:pt x="149958" y="727334"/>
                  </a:lnTo>
                  <a:lnTo>
                    <a:pt x="150976" y="719597"/>
                  </a:lnTo>
                  <a:lnTo>
                    <a:pt x="151962" y="711859"/>
                  </a:lnTo>
                  <a:lnTo>
                    <a:pt x="152915" y="704121"/>
                  </a:lnTo>
                  <a:lnTo>
                    <a:pt x="153832" y="696384"/>
                  </a:lnTo>
                  <a:lnTo>
                    <a:pt x="154713" y="688646"/>
                  </a:lnTo>
                  <a:lnTo>
                    <a:pt x="155553" y="680909"/>
                  </a:lnTo>
                  <a:lnTo>
                    <a:pt x="156351" y="673171"/>
                  </a:lnTo>
                  <a:lnTo>
                    <a:pt x="157107" y="665433"/>
                  </a:lnTo>
                  <a:lnTo>
                    <a:pt x="157812" y="657696"/>
                  </a:lnTo>
                  <a:lnTo>
                    <a:pt x="158471" y="649958"/>
                  </a:lnTo>
                  <a:lnTo>
                    <a:pt x="159087" y="642221"/>
                  </a:lnTo>
                  <a:lnTo>
                    <a:pt x="159661" y="634483"/>
                  </a:lnTo>
                  <a:lnTo>
                    <a:pt x="160193" y="626745"/>
                  </a:lnTo>
                  <a:lnTo>
                    <a:pt x="160687" y="619008"/>
                  </a:lnTo>
                  <a:lnTo>
                    <a:pt x="161144" y="611270"/>
                  </a:lnTo>
                  <a:lnTo>
                    <a:pt x="161565" y="603533"/>
                  </a:lnTo>
                  <a:lnTo>
                    <a:pt x="161954" y="595795"/>
                  </a:lnTo>
                  <a:lnTo>
                    <a:pt x="162317" y="588057"/>
                  </a:lnTo>
                  <a:lnTo>
                    <a:pt x="162658" y="580320"/>
                  </a:lnTo>
                  <a:lnTo>
                    <a:pt x="162982" y="572582"/>
                  </a:lnTo>
                  <a:lnTo>
                    <a:pt x="163291" y="564845"/>
                  </a:lnTo>
                  <a:lnTo>
                    <a:pt x="163589" y="557107"/>
                  </a:lnTo>
                  <a:lnTo>
                    <a:pt x="163881" y="549369"/>
                  </a:lnTo>
                  <a:lnTo>
                    <a:pt x="164170" y="541632"/>
                  </a:lnTo>
                  <a:lnTo>
                    <a:pt x="164460" y="533894"/>
                  </a:lnTo>
                  <a:lnTo>
                    <a:pt x="164754" y="526157"/>
                  </a:lnTo>
                  <a:lnTo>
                    <a:pt x="165055" y="518419"/>
                  </a:lnTo>
                  <a:lnTo>
                    <a:pt x="165363" y="510681"/>
                  </a:lnTo>
                  <a:lnTo>
                    <a:pt x="165682" y="502944"/>
                  </a:lnTo>
                  <a:lnTo>
                    <a:pt x="166011" y="495206"/>
                  </a:lnTo>
                  <a:lnTo>
                    <a:pt x="166353" y="487469"/>
                  </a:lnTo>
                  <a:lnTo>
                    <a:pt x="166707" y="479731"/>
                  </a:lnTo>
                  <a:lnTo>
                    <a:pt x="167071" y="471993"/>
                  </a:lnTo>
                  <a:lnTo>
                    <a:pt x="167443" y="464256"/>
                  </a:lnTo>
                  <a:lnTo>
                    <a:pt x="167822" y="456518"/>
                  </a:lnTo>
                  <a:lnTo>
                    <a:pt x="168205" y="448781"/>
                  </a:lnTo>
                  <a:lnTo>
                    <a:pt x="168590" y="441043"/>
                  </a:lnTo>
                  <a:lnTo>
                    <a:pt x="168974" y="433305"/>
                  </a:lnTo>
                  <a:lnTo>
                    <a:pt x="169353" y="425568"/>
                  </a:lnTo>
                  <a:lnTo>
                    <a:pt x="169724" y="417830"/>
                  </a:lnTo>
                  <a:lnTo>
                    <a:pt x="170085" y="410092"/>
                  </a:lnTo>
                  <a:lnTo>
                    <a:pt x="170432" y="402355"/>
                  </a:lnTo>
                  <a:lnTo>
                    <a:pt x="170765" y="394617"/>
                  </a:lnTo>
                  <a:lnTo>
                    <a:pt x="171080" y="386880"/>
                  </a:lnTo>
                  <a:lnTo>
                    <a:pt x="171378" y="379142"/>
                  </a:lnTo>
                  <a:lnTo>
                    <a:pt x="171653" y="371404"/>
                  </a:lnTo>
                  <a:lnTo>
                    <a:pt x="171908" y="363667"/>
                  </a:lnTo>
                  <a:lnTo>
                    <a:pt x="172146" y="355929"/>
                  </a:lnTo>
                  <a:lnTo>
                    <a:pt x="172365" y="348192"/>
                  </a:lnTo>
                  <a:lnTo>
                    <a:pt x="172568" y="340454"/>
                  </a:lnTo>
                  <a:lnTo>
                    <a:pt x="172756" y="332716"/>
                  </a:lnTo>
                  <a:lnTo>
                    <a:pt x="172930" y="324979"/>
                  </a:lnTo>
                  <a:lnTo>
                    <a:pt x="173093" y="317241"/>
                  </a:lnTo>
                  <a:lnTo>
                    <a:pt x="173247" y="309504"/>
                  </a:lnTo>
                  <a:lnTo>
                    <a:pt x="173395" y="301766"/>
                  </a:lnTo>
                  <a:lnTo>
                    <a:pt x="173539" y="294028"/>
                  </a:lnTo>
                  <a:lnTo>
                    <a:pt x="173680" y="286291"/>
                  </a:lnTo>
                  <a:lnTo>
                    <a:pt x="173821" y="278553"/>
                  </a:lnTo>
                  <a:lnTo>
                    <a:pt x="173963" y="270816"/>
                  </a:lnTo>
                  <a:lnTo>
                    <a:pt x="174107" y="263078"/>
                  </a:lnTo>
                  <a:lnTo>
                    <a:pt x="174254" y="255340"/>
                  </a:lnTo>
                  <a:lnTo>
                    <a:pt x="174404" y="247603"/>
                  </a:lnTo>
                  <a:lnTo>
                    <a:pt x="174558" y="239865"/>
                  </a:lnTo>
                  <a:lnTo>
                    <a:pt x="174715" y="232128"/>
                  </a:lnTo>
                  <a:lnTo>
                    <a:pt x="174874" y="224390"/>
                  </a:lnTo>
                  <a:lnTo>
                    <a:pt x="175035" y="216652"/>
                  </a:lnTo>
                  <a:lnTo>
                    <a:pt x="175198" y="208915"/>
                  </a:lnTo>
                  <a:lnTo>
                    <a:pt x="175360" y="201177"/>
                  </a:lnTo>
                  <a:lnTo>
                    <a:pt x="175521" y="193440"/>
                  </a:lnTo>
                  <a:lnTo>
                    <a:pt x="175680" y="185702"/>
                  </a:lnTo>
                  <a:lnTo>
                    <a:pt x="175836" y="177964"/>
                  </a:lnTo>
                  <a:lnTo>
                    <a:pt x="175987" y="170227"/>
                  </a:lnTo>
                  <a:lnTo>
                    <a:pt x="176133" y="162489"/>
                  </a:lnTo>
                  <a:lnTo>
                    <a:pt x="176273" y="154752"/>
                  </a:lnTo>
                  <a:lnTo>
                    <a:pt x="176405" y="147014"/>
                  </a:lnTo>
                  <a:lnTo>
                    <a:pt x="176529" y="139276"/>
                  </a:lnTo>
                  <a:lnTo>
                    <a:pt x="176646" y="131539"/>
                  </a:lnTo>
                  <a:lnTo>
                    <a:pt x="176754" y="123801"/>
                  </a:lnTo>
                  <a:lnTo>
                    <a:pt x="176854" y="116064"/>
                  </a:lnTo>
                  <a:lnTo>
                    <a:pt x="176946" y="108326"/>
                  </a:lnTo>
                  <a:lnTo>
                    <a:pt x="177030" y="100588"/>
                  </a:lnTo>
                  <a:lnTo>
                    <a:pt x="177107" y="92851"/>
                  </a:lnTo>
                  <a:lnTo>
                    <a:pt x="177175" y="85113"/>
                  </a:lnTo>
                  <a:lnTo>
                    <a:pt x="177236" y="77376"/>
                  </a:lnTo>
                  <a:lnTo>
                    <a:pt x="177291" y="69638"/>
                  </a:lnTo>
                  <a:lnTo>
                    <a:pt x="177341" y="61900"/>
                  </a:lnTo>
                  <a:lnTo>
                    <a:pt x="177386" y="54163"/>
                  </a:lnTo>
                  <a:lnTo>
                    <a:pt x="177426" y="46425"/>
                  </a:lnTo>
                  <a:lnTo>
                    <a:pt x="177463" y="38688"/>
                  </a:lnTo>
                  <a:lnTo>
                    <a:pt x="177495" y="30950"/>
                  </a:lnTo>
                  <a:lnTo>
                    <a:pt x="177525" y="23212"/>
                  </a:lnTo>
                  <a:lnTo>
                    <a:pt x="177552" y="15475"/>
                  </a:lnTo>
                  <a:lnTo>
                    <a:pt x="177578" y="7737"/>
                  </a:lnTo>
                  <a:lnTo>
                    <a:pt x="177601" y="0"/>
                  </a:lnTo>
                  <a:lnTo>
                    <a:pt x="178196" y="0"/>
                  </a:lnTo>
                  <a:lnTo>
                    <a:pt x="178219" y="7737"/>
                  </a:lnTo>
                  <a:lnTo>
                    <a:pt x="178245" y="15475"/>
                  </a:lnTo>
                  <a:lnTo>
                    <a:pt x="178272" y="23212"/>
                  </a:lnTo>
                  <a:lnTo>
                    <a:pt x="178302" y="30950"/>
                  </a:lnTo>
                  <a:lnTo>
                    <a:pt x="178334" y="38688"/>
                  </a:lnTo>
                  <a:lnTo>
                    <a:pt x="178371" y="46425"/>
                  </a:lnTo>
                  <a:lnTo>
                    <a:pt x="178411" y="54163"/>
                  </a:lnTo>
                  <a:lnTo>
                    <a:pt x="178456" y="61900"/>
                  </a:lnTo>
                  <a:lnTo>
                    <a:pt x="178506" y="69638"/>
                  </a:lnTo>
                  <a:lnTo>
                    <a:pt x="178561" y="77376"/>
                  </a:lnTo>
                  <a:lnTo>
                    <a:pt x="178622" y="85113"/>
                  </a:lnTo>
                  <a:lnTo>
                    <a:pt x="178690" y="92851"/>
                  </a:lnTo>
                  <a:lnTo>
                    <a:pt x="178767" y="100588"/>
                  </a:lnTo>
                  <a:lnTo>
                    <a:pt x="178851" y="108326"/>
                  </a:lnTo>
                  <a:lnTo>
                    <a:pt x="178943" y="116064"/>
                  </a:lnTo>
                  <a:lnTo>
                    <a:pt x="179043" y="123801"/>
                  </a:lnTo>
                  <a:lnTo>
                    <a:pt x="179151" y="131539"/>
                  </a:lnTo>
                  <a:lnTo>
                    <a:pt x="179268" y="139276"/>
                  </a:lnTo>
                  <a:lnTo>
                    <a:pt x="179392" y="147014"/>
                  </a:lnTo>
                  <a:lnTo>
                    <a:pt x="179524" y="154752"/>
                  </a:lnTo>
                  <a:lnTo>
                    <a:pt x="179664" y="162489"/>
                  </a:lnTo>
                  <a:lnTo>
                    <a:pt x="179810" y="170227"/>
                  </a:lnTo>
                  <a:lnTo>
                    <a:pt x="179961" y="177964"/>
                  </a:lnTo>
                  <a:lnTo>
                    <a:pt x="180117" y="185702"/>
                  </a:lnTo>
                  <a:lnTo>
                    <a:pt x="180276" y="193440"/>
                  </a:lnTo>
                  <a:lnTo>
                    <a:pt x="180437" y="201177"/>
                  </a:lnTo>
                  <a:lnTo>
                    <a:pt x="180599" y="208915"/>
                  </a:lnTo>
                  <a:lnTo>
                    <a:pt x="180762" y="216652"/>
                  </a:lnTo>
                  <a:lnTo>
                    <a:pt x="180923" y="224390"/>
                  </a:lnTo>
                  <a:lnTo>
                    <a:pt x="181082" y="232128"/>
                  </a:lnTo>
                  <a:lnTo>
                    <a:pt x="181239" y="239865"/>
                  </a:lnTo>
                  <a:lnTo>
                    <a:pt x="181392" y="247603"/>
                  </a:lnTo>
                  <a:lnTo>
                    <a:pt x="181543" y="255340"/>
                  </a:lnTo>
                  <a:lnTo>
                    <a:pt x="181690" y="263078"/>
                  </a:lnTo>
                  <a:lnTo>
                    <a:pt x="181834" y="270816"/>
                  </a:lnTo>
                  <a:lnTo>
                    <a:pt x="181976" y="278553"/>
                  </a:lnTo>
                  <a:lnTo>
                    <a:pt x="182117" y="286291"/>
                  </a:lnTo>
                  <a:lnTo>
                    <a:pt x="182258" y="294028"/>
                  </a:lnTo>
                  <a:lnTo>
                    <a:pt x="182402" y="301766"/>
                  </a:lnTo>
                  <a:lnTo>
                    <a:pt x="182550" y="309504"/>
                  </a:lnTo>
                  <a:lnTo>
                    <a:pt x="182704" y="317241"/>
                  </a:lnTo>
                  <a:lnTo>
                    <a:pt x="182867" y="324979"/>
                  </a:lnTo>
                  <a:lnTo>
                    <a:pt x="183041" y="332716"/>
                  </a:lnTo>
                  <a:lnTo>
                    <a:pt x="183229" y="340454"/>
                  </a:lnTo>
                  <a:lnTo>
                    <a:pt x="183432" y="348192"/>
                  </a:lnTo>
                  <a:lnTo>
                    <a:pt x="183651" y="355929"/>
                  </a:lnTo>
                  <a:lnTo>
                    <a:pt x="183888" y="363667"/>
                  </a:lnTo>
                  <a:lnTo>
                    <a:pt x="184144" y="371404"/>
                  </a:lnTo>
                  <a:lnTo>
                    <a:pt x="184419" y="379142"/>
                  </a:lnTo>
                  <a:lnTo>
                    <a:pt x="184717" y="386880"/>
                  </a:lnTo>
                  <a:lnTo>
                    <a:pt x="185032" y="394617"/>
                  </a:lnTo>
                  <a:lnTo>
                    <a:pt x="185365" y="402355"/>
                  </a:lnTo>
                  <a:lnTo>
                    <a:pt x="185712" y="410092"/>
                  </a:lnTo>
                  <a:lnTo>
                    <a:pt x="186073" y="417830"/>
                  </a:lnTo>
                  <a:lnTo>
                    <a:pt x="186444" y="425568"/>
                  </a:lnTo>
                  <a:lnTo>
                    <a:pt x="186823" y="433305"/>
                  </a:lnTo>
                  <a:lnTo>
                    <a:pt x="187207" y="441043"/>
                  </a:lnTo>
                  <a:lnTo>
                    <a:pt x="187592" y="448781"/>
                  </a:lnTo>
                  <a:lnTo>
                    <a:pt x="187975" y="456518"/>
                  </a:lnTo>
                  <a:lnTo>
                    <a:pt x="188354" y="464256"/>
                  </a:lnTo>
                  <a:lnTo>
                    <a:pt x="188726" y="471993"/>
                  </a:lnTo>
                  <a:lnTo>
                    <a:pt x="189090" y="479731"/>
                  </a:lnTo>
                  <a:lnTo>
                    <a:pt x="189443" y="487469"/>
                  </a:lnTo>
                  <a:lnTo>
                    <a:pt x="189786" y="495206"/>
                  </a:lnTo>
                  <a:lnTo>
                    <a:pt x="190115" y="502944"/>
                  </a:lnTo>
                  <a:lnTo>
                    <a:pt x="190434" y="510681"/>
                  </a:lnTo>
                  <a:lnTo>
                    <a:pt x="190742" y="518419"/>
                  </a:lnTo>
                  <a:lnTo>
                    <a:pt x="191043" y="526157"/>
                  </a:lnTo>
                  <a:lnTo>
                    <a:pt x="191337" y="533894"/>
                  </a:lnTo>
                  <a:lnTo>
                    <a:pt x="191627" y="541632"/>
                  </a:lnTo>
                  <a:lnTo>
                    <a:pt x="191916" y="549369"/>
                  </a:lnTo>
                  <a:lnTo>
                    <a:pt x="192208" y="557107"/>
                  </a:lnTo>
                  <a:lnTo>
                    <a:pt x="192506" y="564845"/>
                  </a:lnTo>
                  <a:lnTo>
                    <a:pt x="192815" y="572582"/>
                  </a:lnTo>
                  <a:lnTo>
                    <a:pt x="193139" y="580320"/>
                  </a:lnTo>
                  <a:lnTo>
                    <a:pt x="193480" y="588057"/>
                  </a:lnTo>
                  <a:lnTo>
                    <a:pt x="193843" y="595795"/>
                  </a:lnTo>
                  <a:lnTo>
                    <a:pt x="194232" y="603533"/>
                  </a:lnTo>
                  <a:lnTo>
                    <a:pt x="194653" y="611270"/>
                  </a:lnTo>
                  <a:lnTo>
                    <a:pt x="195110" y="619008"/>
                  </a:lnTo>
                  <a:lnTo>
                    <a:pt x="195604" y="626745"/>
                  </a:lnTo>
                  <a:lnTo>
                    <a:pt x="196136" y="634483"/>
                  </a:lnTo>
                  <a:lnTo>
                    <a:pt x="196710" y="642221"/>
                  </a:lnTo>
                  <a:lnTo>
                    <a:pt x="197326" y="649958"/>
                  </a:lnTo>
                  <a:lnTo>
                    <a:pt x="197985" y="657696"/>
                  </a:lnTo>
                  <a:lnTo>
                    <a:pt x="198690" y="665433"/>
                  </a:lnTo>
                  <a:lnTo>
                    <a:pt x="199445" y="673171"/>
                  </a:lnTo>
                  <a:lnTo>
                    <a:pt x="200244" y="680909"/>
                  </a:lnTo>
                  <a:lnTo>
                    <a:pt x="201084" y="688646"/>
                  </a:lnTo>
                  <a:lnTo>
                    <a:pt x="201965" y="696384"/>
                  </a:lnTo>
                  <a:lnTo>
                    <a:pt x="202882" y="704121"/>
                  </a:lnTo>
                  <a:lnTo>
                    <a:pt x="203835" y="711859"/>
                  </a:lnTo>
                  <a:lnTo>
                    <a:pt x="204821" y="719597"/>
                  </a:lnTo>
                  <a:lnTo>
                    <a:pt x="205839" y="727334"/>
                  </a:lnTo>
                  <a:lnTo>
                    <a:pt x="206883" y="735072"/>
                  </a:lnTo>
                  <a:lnTo>
                    <a:pt x="207949" y="742809"/>
                  </a:lnTo>
                  <a:lnTo>
                    <a:pt x="209033" y="750547"/>
                  </a:lnTo>
                  <a:lnTo>
                    <a:pt x="210134" y="758285"/>
                  </a:lnTo>
                  <a:lnTo>
                    <a:pt x="211247" y="766022"/>
                  </a:lnTo>
                  <a:lnTo>
                    <a:pt x="212370" y="773760"/>
                  </a:lnTo>
                  <a:lnTo>
                    <a:pt x="213503" y="781497"/>
                  </a:lnTo>
                  <a:lnTo>
                    <a:pt x="214642" y="789235"/>
                  </a:lnTo>
                  <a:lnTo>
                    <a:pt x="215785" y="796973"/>
                  </a:lnTo>
                  <a:lnTo>
                    <a:pt x="216933" y="804710"/>
                  </a:lnTo>
                  <a:lnTo>
                    <a:pt x="218085" y="812448"/>
                  </a:lnTo>
                  <a:lnTo>
                    <a:pt x="219239" y="820185"/>
                  </a:lnTo>
                  <a:lnTo>
                    <a:pt x="220398" y="827923"/>
                  </a:lnTo>
                  <a:lnTo>
                    <a:pt x="221562" y="835661"/>
                  </a:lnTo>
                  <a:lnTo>
                    <a:pt x="222733" y="843398"/>
                  </a:lnTo>
                  <a:lnTo>
                    <a:pt x="223911" y="851136"/>
                  </a:lnTo>
                  <a:lnTo>
                    <a:pt x="225098" y="858874"/>
                  </a:lnTo>
                  <a:lnTo>
                    <a:pt x="226296" y="866611"/>
                  </a:lnTo>
                  <a:lnTo>
                    <a:pt x="227506" y="874349"/>
                  </a:lnTo>
                  <a:lnTo>
                    <a:pt x="228729" y="882086"/>
                  </a:lnTo>
                  <a:lnTo>
                    <a:pt x="229967" y="889824"/>
                  </a:lnTo>
                  <a:lnTo>
                    <a:pt x="231223" y="897562"/>
                  </a:lnTo>
                  <a:lnTo>
                    <a:pt x="232496" y="905299"/>
                  </a:lnTo>
                  <a:lnTo>
                    <a:pt x="233786" y="913037"/>
                  </a:lnTo>
                  <a:lnTo>
                    <a:pt x="235094" y="920774"/>
                  </a:lnTo>
                  <a:lnTo>
                    <a:pt x="236418" y="928512"/>
                  </a:lnTo>
                  <a:lnTo>
                    <a:pt x="237759" y="936250"/>
                  </a:lnTo>
                  <a:lnTo>
                    <a:pt x="239115" y="943987"/>
                  </a:lnTo>
                  <a:lnTo>
                    <a:pt x="240488" y="951725"/>
                  </a:lnTo>
                  <a:lnTo>
                    <a:pt x="241876" y="959462"/>
                  </a:lnTo>
                  <a:lnTo>
                    <a:pt x="243279" y="967200"/>
                  </a:lnTo>
                  <a:lnTo>
                    <a:pt x="244694" y="974938"/>
                  </a:lnTo>
                  <a:lnTo>
                    <a:pt x="246121" y="982675"/>
                  </a:lnTo>
                  <a:lnTo>
                    <a:pt x="247562" y="990413"/>
                  </a:lnTo>
                  <a:lnTo>
                    <a:pt x="249015" y="998150"/>
                  </a:lnTo>
                  <a:lnTo>
                    <a:pt x="250482" y="1005888"/>
                  </a:lnTo>
                  <a:lnTo>
                    <a:pt x="251965" y="1013626"/>
                  </a:lnTo>
                  <a:lnTo>
                    <a:pt x="253464" y="1021363"/>
                  </a:lnTo>
                  <a:lnTo>
                    <a:pt x="254980" y="1029101"/>
                  </a:lnTo>
                  <a:lnTo>
                    <a:pt x="256513" y="1036838"/>
                  </a:lnTo>
                  <a:lnTo>
                    <a:pt x="258065" y="1044576"/>
                  </a:lnTo>
                  <a:lnTo>
                    <a:pt x="259638" y="1052314"/>
                  </a:lnTo>
                  <a:lnTo>
                    <a:pt x="261230" y="1060051"/>
                  </a:lnTo>
                  <a:lnTo>
                    <a:pt x="262847" y="1067789"/>
                  </a:lnTo>
                  <a:lnTo>
                    <a:pt x="264486" y="1075526"/>
                  </a:lnTo>
                  <a:lnTo>
                    <a:pt x="266147" y="1083264"/>
                  </a:lnTo>
                  <a:lnTo>
                    <a:pt x="267828" y="1091002"/>
                  </a:lnTo>
                  <a:lnTo>
                    <a:pt x="269529" y="1098739"/>
                  </a:lnTo>
                  <a:lnTo>
                    <a:pt x="271249" y="1106477"/>
                  </a:lnTo>
                  <a:lnTo>
                    <a:pt x="272985" y="1114214"/>
                  </a:lnTo>
                  <a:lnTo>
                    <a:pt x="274736" y="1121952"/>
                  </a:lnTo>
                  <a:lnTo>
                    <a:pt x="276502" y="1129690"/>
                  </a:lnTo>
                  <a:lnTo>
                    <a:pt x="278278" y="1137427"/>
                  </a:lnTo>
                  <a:lnTo>
                    <a:pt x="280062" y="1145165"/>
                  </a:lnTo>
                  <a:lnTo>
                    <a:pt x="281851" y="1152902"/>
                  </a:lnTo>
                  <a:lnTo>
                    <a:pt x="283644" y="1160640"/>
                  </a:lnTo>
                  <a:lnTo>
                    <a:pt x="285439" y="1168378"/>
                  </a:lnTo>
                  <a:lnTo>
                    <a:pt x="287234" y="1176115"/>
                  </a:lnTo>
                  <a:lnTo>
                    <a:pt x="289026" y="1183853"/>
                  </a:lnTo>
                  <a:lnTo>
                    <a:pt x="290814" y="1191590"/>
                  </a:lnTo>
                  <a:lnTo>
                    <a:pt x="292597" y="1199328"/>
                  </a:lnTo>
                  <a:lnTo>
                    <a:pt x="294373" y="1207066"/>
                  </a:lnTo>
                  <a:lnTo>
                    <a:pt x="296142" y="1214803"/>
                  </a:lnTo>
                  <a:lnTo>
                    <a:pt x="297902" y="1222541"/>
                  </a:lnTo>
                  <a:lnTo>
                    <a:pt x="299653" y="1230278"/>
                  </a:lnTo>
                  <a:lnTo>
                    <a:pt x="301392" y="1238016"/>
                  </a:lnTo>
                  <a:lnTo>
                    <a:pt x="303119" y="1245754"/>
                  </a:lnTo>
                  <a:lnTo>
                    <a:pt x="304833" y="1253491"/>
                  </a:lnTo>
                  <a:lnTo>
                    <a:pt x="306535" y="1261229"/>
                  </a:lnTo>
                  <a:lnTo>
                    <a:pt x="308223" y="1268966"/>
                  </a:lnTo>
                  <a:lnTo>
                    <a:pt x="309897" y="1276704"/>
                  </a:lnTo>
                  <a:lnTo>
                    <a:pt x="311557" y="1284442"/>
                  </a:lnTo>
                  <a:lnTo>
                    <a:pt x="313201" y="1292179"/>
                  </a:lnTo>
                  <a:lnTo>
                    <a:pt x="314828" y="1299917"/>
                  </a:lnTo>
                  <a:lnTo>
                    <a:pt x="316438" y="1307655"/>
                  </a:lnTo>
                  <a:lnTo>
                    <a:pt x="318031" y="1315392"/>
                  </a:lnTo>
                  <a:lnTo>
                    <a:pt x="319606" y="1323130"/>
                  </a:lnTo>
                  <a:lnTo>
                    <a:pt x="321162" y="1330867"/>
                  </a:lnTo>
                  <a:lnTo>
                    <a:pt x="322699" y="1338605"/>
                  </a:lnTo>
                  <a:lnTo>
                    <a:pt x="324215" y="1346343"/>
                  </a:lnTo>
                  <a:lnTo>
                    <a:pt x="325706" y="1354080"/>
                  </a:lnTo>
                  <a:lnTo>
                    <a:pt x="327171" y="1361818"/>
                  </a:lnTo>
                  <a:lnTo>
                    <a:pt x="328609" y="1369555"/>
                  </a:lnTo>
                  <a:lnTo>
                    <a:pt x="330020" y="1377293"/>
                  </a:lnTo>
                  <a:lnTo>
                    <a:pt x="331401" y="1385031"/>
                  </a:lnTo>
                  <a:lnTo>
                    <a:pt x="332751" y="1392768"/>
                  </a:lnTo>
                  <a:lnTo>
                    <a:pt x="334069" y="1400506"/>
                  </a:lnTo>
                  <a:lnTo>
                    <a:pt x="335351" y="1408243"/>
                  </a:lnTo>
                  <a:lnTo>
                    <a:pt x="336595" y="1415981"/>
                  </a:lnTo>
                  <a:lnTo>
                    <a:pt x="337804" y="1423719"/>
                  </a:lnTo>
                  <a:lnTo>
                    <a:pt x="338978" y="1431456"/>
                  </a:lnTo>
                  <a:lnTo>
                    <a:pt x="340117" y="1439194"/>
                  </a:lnTo>
                  <a:lnTo>
                    <a:pt x="341222" y="1446931"/>
                  </a:lnTo>
                  <a:lnTo>
                    <a:pt x="342293" y="1454669"/>
                  </a:lnTo>
                  <a:lnTo>
                    <a:pt x="343332" y="1462407"/>
                  </a:lnTo>
                  <a:lnTo>
                    <a:pt x="344332" y="1470144"/>
                  </a:lnTo>
                  <a:lnTo>
                    <a:pt x="345299" y="1477882"/>
                  </a:lnTo>
                  <a:lnTo>
                    <a:pt x="346234" y="1485619"/>
                  </a:lnTo>
                  <a:lnTo>
                    <a:pt x="347137" y="1493357"/>
                  </a:lnTo>
                  <a:lnTo>
                    <a:pt x="348008" y="1501095"/>
                  </a:lnTo>
                  <a:lnTo>
                    <a:pt x="348844" y="1508832"/>
                  </a:lnTo>
                  <a:lnTo>
                    <a:pt x="349646" y="1516570"/>
                  </a:lnTo>
                  <a:lnTo>
                    <a:pt x="350407" y="1524307"/>
                  </a:lnTo>
                  <a:lnTo>
                    <a:pt x="351126" y="1532045"/>
                  </a:lnTo>
                  <a:lnTo>
                    <a:pt x="351804" y="1539783"/>
                  </a:lnTo>
                  <a:lnTo>
                    <a:pt x="352439" y="1547520"/>
                  </a:lnTo>
                  <a:lnTo>
                    <a:pt x="353027" y="1555258"/>
                  </a:lnTo>
                  <a:lnTo>
                    <a:pt x="353567" y="1562995"/>
                  </a:lnTo>
                  <a:lnTo>
                    <a:pt x="354057" y="1570733"/>
                  </a:lnTo>
                  <a:lnTo>
                    <a:pt x="354492" y="1578471"/>
                  </a:lnTo>
                  <a:lnTo>
                    <a:pt x="354861" y="1586208"/>
                  </a:lnTo>
                  <a:lnTo>
                    <a:pt x="355173" y="1593946"/>
                  </a:lnTo>
                  <a:lnTo>
                    <a:pt x="355423" y="1601683"/>
                  </a:lnTo>
                  <a:lnTo>
                    <a:pt x="355612" y="1609421"/>
                  </a:lnTo>
                  <a:lnTo>
                    <a:pt x="355737" y="1617159"/>
                  </a:lnTo>
                  <a:lnTo>
                    <a:pt x="355797" y="1624896"/>
                  </a:lnTo>
                  <a:lnTo>
                    <a:pt x="355793" y="1632634"/>
                  </a:lnTo>
                  <a:lnTo>
                    <a:pt x="355714" y="1640371"/>
                  </a:lnTo>
                  <a:lnTo>
                    <a:pt x="355568" y="1648109"/>
                  </a:lnTo>
                  <a:lnTo>
                    <a:pt x="355359" y="1655847"/>
                  </a:lnTo>
                  <a:lnTo>
                    <a:pt x="355089" y="1663584"/>
                  </a:lnTo>
                  <a:lnTo>
                    <a:pt x="354763" y="1671322"/>
                  </a:lnTo>
                  <a:lnTo>
                    <a:pt x="354382" y="1679059"/>
                  </a:lnTo>
                  <a:lnTo>
                    <a:pt x="353952" y="1686797"/>
                  </a:lnTo>
                  <a:lnTo>
                    <a:pt x="353474" y="1694535"/>
                  </a:lnTo>
                  <a:lnTo>
                    <a:pt x="352954" y="1702272"/>
                  </a:lnTo>
                  <a:lnTo>
                    <a:pt x="352402" y="1710010"/>
                  </a:lnTo>
                  <a:lnTo>
                    <a:pt x="351823" y="1717748"/>
                  </a:lnTo>
                  <a:lnTo>
                    <a:pt x="351224" y="1725485"/>
                  </a:lnTo>
                  <a:lnTo>
                    <a:pt x="350607" y="1733223"/>
                  </a:lnTo>
                  <a:lnTo>
                    <a:pt x="349976" y="1740960"/>
                  </a:lnTo>
                  <a:lnTo>
                    <a:pt x="349335" y="1748698"/>
                  </a:lnTo>
                  <a:lnTo>
                    <a:pt x="348682" y="1756436"/>
                  </a:lnTo>
                  <a:lnTo>
                    <a:pt x="348019" y="1764173"/>
                  </a:lnTo>
                  <a:lnTo>
                    <a:pt x="347344" y="1771911"/>
                  </a:lnTo>
                  <a:lnTo>
                    <a:pt x="346654" y="1779648"/>
                  </a:lnTo>
                  <a:lnTo>
                    <a:pt x="345944" y="1787386"/>
                  </a:lnTo>
                  <a:lnTo>
                    <a:pt x="345210" y="1795124"/>
                  </a:lnTo>
                  <a:lnTo>
                    <a:pt x="344445" y="1802861"/>
                  </a:lnTo>
                  <a:lnTo>
                    <a:pt x="343638" y="1810599"/>
                  </a:lnTo>
                  <a:lnTo>
                    <a:pt x="342782" y="1818336"/>
                  </a:lnTo>
                  <a:lnTo>
                    <a:pt x="341874" y="1826074"/>
                  </a:lnTo>
                  <a:lnTo>
                    <a:pt x="340909" y="1833812"/>
                  </a:lnTo>
                  <a:lnTo>
                    <a:pt x="339881" y="1841549"/>
                  </a:lnTo>
                  <a:lnTo>
                    <a:pt x="338788" y="1849287"/>
                  </a:lnTo>
                  <a:lnTo>
                    <a:pt x="337626" y="1857024"/>
                  </a:lnTo>
                  <a:lnTo>
                    <a:pt x="336393" y="1864762"/>
                  </a:lnTo>
                  <a:lnTo>
                    <a:pt x="335083" y="1872500"/>
                  </a:lnTo>
                  <a:lnTo>
                    <a:pt x="333709" y="1880237"/>
                  </a:lnTo>
                  <a:lnTo>
                    <a:pt x="332274" y="1887975"/>
                  </a:lnTo>
                  <a:lnTo>
                    <a:pt x="330785" y="1895712"/>
                  </a:lnTo>
                  <a:lnTo>
                    <a:pt x="329247" y="1903450"/>
                  </a:lnTo>
                  <a:lnTo>
                    <a:pt x="327669" y="1911188"/>
                  </a:lnTo>
                  <a:lnTo>
                    <a:pt x="326058" y="1918925"/>
                  </a:lnTo>
                  <a:lnTo>
                    <a:pt x="324422" y="1926663"/>
                  </a:lnTo>
                  <a:lnTo>
                    <a:pt x="322775" y="1934400"/>
                  </a:lnTo>
                  <a:lnTo>
                    <a:pt x="321127" y="1942138"/>
                  </a:lnTo>
                  <a:lnTo>
                    <a:pt x="319488" y="1949876"/>
                  </a:lnTo>
                  <a:lnTo>
                    <a:pt x="317865" y="1957613"/>
                  </a:lnTo>
                  <a:lnTo>
                    <a:pt x="316267" y="1965351"/>
                  </a:lnTo>
                  <a:lnTo>
                    <a:pt x="314702" y="1973088"/>
                  </a:lnTo>
                  <a:lnTo>
                    <a:pt x="313181" y="1980826"/>
                  </a:lnTo>
                  <a:lnTo>
                    <a:pt x="311710" y="1988564"/>
                  </a:lnTo>
                  <a:lnTo>
                    <a:pt x="310289" y="1996301"/>
                  </a:lnTo>
                  <a:lnTo>
                    <a:pt x="308920" y="2004039"/>
                  </a:lnTo>
                  <a:lnTo>
                    <a:pt x="307603" y="2011776"/>
                  </a:lnTo>
                  <a:lnTo>
                    <a:pt x="306338" y="2019514"/>
                  </a:lnTo>
                  <a:lnTo>
                    <a:pt x="305122" y="2027252"/>
                  </a:lnTo>
                  <a:lnTo>
                    <a:pt x="303952" y="2034989"/>
                  </a:lnTo>
                  <a:lnTo>
                    <a:pt x="302827" y="2042727"/>
                  </a:lnTo>
                  <a:lnTo>
                    <a:pt x="301731" y="2050464"/>
                  </a:lnTo>
                  <a:lnTo>
                    <a:pt x="300656" y="2058202"/>
                  </a:lnTo>
                  <a:lnTo>
                    <a:pt x="299593" y="2065940"/>
                  </a:lnTo>
                  <a:lnTo>
                    <a:pt x="298533" y="2073677"/>
                  </a:lnTo>
                  <a:lnTo>
                    <a:pt x="297466" y="2081415"/>
                  </a:lnTo>
                  <a:lnTo>
                    <a:pt x="296383" y="2089152"/>
                  </a:lnTo>
                  <a:lnTo>
                    <a:pt x="295268" y="2096890"/>
                  </a:lnTo>
                  <a:lnTo>
                    <a:pt x="294115" y="2104628"/>
                  </a:lnTo>
                  <a:lnTo>
                    <a:pt x="292916" y="2112365"/>
                  </a:lnTo>
                  <a:lnTo>
                    <a:pt x="291667" y="2120103"/>
                  </a:lnTo>
                  <a:lnTo>
                    <a:pt x="290362" y="2127841"/>
                  </a:lnTo>
                  <a:lnTo>
                    <a:pt x="288998" y="2135578"/>
                  </a:lnTo>
                  <a:lnTo>
                    <a:pt x="287575" y="2143316"/>
                  </a:lnTo>
                  <a:lnTo>
                    <a:pt x="286086" y="2151053"/>
                  </a:lnTo>
                  <a:lnTo>
                    <a:pt x="284533" y="2158791"/>
                  </a:lnTo>
                  <a:lnTo>
                    <a:pt x="282926" y="2166529"/>
                  </a:lnTo>
                  <a:lnTo>
                    <a:pt x="281270" y="2174266"/>
                  </a:lnTo>
                  <a:lnTo>
                    <a:pt x="279570" y="2182004"/>
                  </a:lnTo>
                  <a:lnTo>
                    <a:pt x="277834" y="2189741"/>
                  </a:lnTo>
                  <a:lnTo>
                    <a:pt x="276070" y="2197479"/>
                  </a:lnTo>
                  <a:lnTo>
                    <a:pt x="274285" y="2205217"/>
                  </a:lnTo>
                  <a:lnTo>
                    <a:pt x="272488" y="2212954"/>
                  </a:lnTo>
                  <a:lnTo>
                    <a:pt x="270691" y="2220692"/>
                  </a:lnTo>
                  <a:lnTo>
                    <a:pt x="268903" y="2228429"/>
                  </a:lnTo>
                  <a:lnTo>
                    <a:pt x="267131" y="2236167"/>
                  </a:lnTo>
                  <a:lnTo>
                    <a:pt x="265383" y="2243905"/>
                  </a:lnTo>
                  <a:lnTo>
                    <a:pt x="263664" y="2251642"/>
                  </a:lnTo>
                  <a:lnTo>
                    <a:pt x="261981" y="2259380"/>
                  </a:lnTo>
                  <a:lnTo>
                    <a:pt x="260342" y="2267117"/>
                  </a:lnTo>
                  <a:lnTo>
                    <a:pt x="258750" y="2274855"/>
                  </a:lnTo>
                  <a:lnTo>
                    <a:pt x="257204" y="2282593"/>
                  </a:lnTo>
                  <a:lnTo>
                    <a:pt x="255703" y="2290330"/>
                  </a:lnTo>
                  <a:lnTo>
                    <a:pt x="254247" y="2298068"/>
                  </a:lnTo>
                  <a:lnTo>
                    <a:pt x="252835" y="2305805"/>
                  </a:lnTo>
                  <a:lnTo>
                    <a:pt x="251464" y="2313543"/>
                  </a:lnTo>
                  <a:lnTo>
                    <a:pt x="250133" y="2321281"/>
                  </a:lnTo>
                  <a:lnTo>
                    <a:pt x="248839" y="2329018"/>
                  </a:lnTo>
                  <a:lnTo>
                    <a:pt x="247574" y="2336756"/>
                  </a:lnTo>
                  <a:lnTo>
                    <a:pt x="246332" y="2344493"/>
                  </a:lnTo>
                  <a:lnTo>
                    <a:pt x="245109" y="2352231"/>
                  </a:lnTo>
                  <a:lnTo>
                    <a:pt x="243900" y="2359969"/>
                  </a:lnTo>
                  <a:lnTo>
                    <a:pt x="242702" y="2367706"/>
                  </a:lnTo>
                  <a:lnTo>
                    <a:pt x="241510" y="2375444"/>
                  </a:lnTo>
                  <a:lnTo>
                    <a:pt x="240321" y="2383181"/>
                  </a:lnTo>
                  <a:lnTo>
                    <a:pt x="239132" y="2390919"/>
                  </a:lnTo>
                  <a:lnTo>
                    <a:pt x="237942" y="2398657"/>
                  </a:lnTo>
                  <a:lnTo>
                    <a:pt x="236749" y="2406394"/>
                  </a:lnTo>
                  <a:lnTo>
                    <a:pt x="235555" y="2414132"/>
                  </a:lnTo>
                  <a:lnTo>
                    <a:pt x="234359" y="2421869"/>
                  </a:lnTo>
                  <a:lnTo>
                    <a:pt x="233165" y="2429607"/>
                  </a:lnTo>
                  <a:lnTo>
                    <a:pt x="231973" y="2437345"/>
                  </a:lnTo>
                  <a:lnTo>
                    <a:pt x="230788" y="2445082"/>
                  </a:lnTo>
                  <a:lnTo>
                    <a:pt x="229613" y="2452820"/>
                  </a:lnTo>
                  <a:lnTo>
                    <a:pt x="228452" y="2460557"/>
                  </a:lnTo>
                  <a:lnTo>
                    <a:pt x="227308" y="2468295"/>
                  </a:lnTo>
                  <a:lnTo>
                    <a:pt x="226184" y="2476033"/>
                  </a:lnTo>
                  <a:lnTo>
                    <a:pt x="225083" y="2483770"/>
                  </a:lnTo>
                  <a:lnTo>
                    <a:pt x="224009" y="2491508"/>
                  </a:lnTo>
                  <a:lnTo>
                    <a:pt x="222970" y="2499245"/>
                  </a:lnTo>
                  <a:lnTo>
                    <a:pt x="221962" y="2506983"/>
                  </a:lnTo>
                  <a:lnTo>
                    <a:pt x="220987" y="2514721"/>
                  </a:lnTo>
                  <a:lnTo>
                    <a:pt x="220045" y="2522458"/>
                  </a:lnTo>
                  <a:lnTo>
                    <a:pt x="219136" y="2530196"/>
                  </a:lnTo>
                  <a:lnTo>
                    <a:pt x="218261" y="2537933"/>
                  </a:lnTo>
                  <a:lnTo>
                    <a:pt x="217417" y="2545671"/>
                  </a:lnTo>
                  <a:lnTo>
                    <a:pt x="216609" y="2553409"/>
                  </a:lnTo>
                  <a:lnTo>
                    <a:pt x="215830" y="2561146"/>
                  </a:lnTo>
                  <a:lnTo>
                    <a:pt x="215077" y="2568884"/>
                  </a:lnTo>
                  <a:lnTo>
                    <a:pt x="214348" y="2576622"/>
                  </a:lnTo>
                  <a:lnTo>
                    <a:pt x="213641" y="2584359"/>
                  </a:lnTo>
                  <a:lnTo>
                    <a:pt x="212952" y="2592097"/>
                  </a:lnTo>
                  <a:lnTo>
                    <a:pt x="212281" y="2599834"/>
                  </a:lnTo>
                  <a:lnTo>
                    <a:pt x="211624" y="2607572"/>
                  </a:lnTo>
                  <a:lnTo>
                    <a:pt x="210981" y="2615310"/>
                  </a:lnTo>
                  <a:lnTo>
                    <a:pt x="210349" y="2623047"/>
                  </a:lnTo>
                  <a:lnTo>
                    <a:pt x="209725" y="2630785"/>
                  </a:lnTo>
                  <a:lnTo>
                    <a:pt x="209108" y="2638522"/>
                  </a:lnTo>
                  <a:lnTo>
                    <a:pt x="208499" y="2646260"/>
                  </a:lnTo>
                  <a:lnTo>
                    <a:pt x="207895" y="2653998"/>
                  </a:lnTo>
                  <a:lnTo>
                    <a:pt x="207298" y="2661735"/>
                  </a:lnTo>
                  <a:lnTo>
                    <a:pt x="206707" y="2669473"/>
                  </a:lnTo>
                  <a:lnTo>
                    <a:pt x="206123" y="2677210"/>
                  </a:lnTo>
                  <a:lnTo>
                    <a:pt x="205547" y="2684948"/>
                  </a:lnTo>
                  <a:lnTo>
                    <a:pt x="204978" y="2692686"/>
                  </a:lnTo>
                  <a:lnTo>
                    <a:pt x="204418" y="2700423"/>
                  </a:lnTo>
                  <a:lnTo>
                    <a:pt x="203867" y="2708161"/>
                  </a:lnTo>
                  <a:lnTo>
                    <a:pt x="203328" y="2715898"/>
                  </a:lnTo>
                  <a:lnTo>
                    <a:pt x="202801" y="2723636"/>
                  </a:lnTo>
                  <a:lnTo>
                    <a:pt x="202289" y="2731374"/>
                  </a:lnTo>
                  <a:lnTo>
                    <a:pt x="201791" y="2739111"/>
                  </a:lnTo>
                  <a:lnTo>
                    <a:pt x="201308" y="2746849"/>
                  </a:lnTo>
                  <a:lnTo>
                    <a:pt x="200841" y="2754586"/>
                  </a:lnTo>
                  <a:lnTo>
                    <a:pt x="200390" y="2762324"/>
                  </a:lnTo>
                  <a:lnTo>
                    <a:pt x="199955" y="2770062"/>
                  </a:lnTo>
                  <a:lnTo>
                    <a:pt x="199536" y="2777799"/>
                  </a:lnTo>
                  <a:lnTo>
                    <a:pt x="199136" y="2785537"/>
                  </a:lnTo>
                  <a:lnTo>
                    <a:pt x="198750" y="2793274"/>
                  </a:lnTo>
                  <a:lnTo>
                    <a:pt x="198378" y="2801012"/>
                  </a:lnTo>
                  <a:lnTo>
                    <a:pt x="198018" y="2808750"/>
                  </a:lnTo>
                  <a:lnTo>
                    <a:pt x="197669" y="2816487"/>
                  </a:lnTo>
                  <a:lnTo>
                    <a:pt x="197330" y="2824225"/>
                  </a:lnTo>
                  <a:lnTo>
                    <a:pt x="196999" y="2831962"/>
                  </a:lnTo>
                  <a:lnTo>
                    <a:pt x="196674" y="2839700"/>
                  </a:lnTo>
                  <a:lnTo>
                    <a:pt x="196353" y="2847438"/>
                  </a:lnTo>
                  <a:lnTo>
                    <a:pt x="196034" y="2855175"/>
                  </a:lnTo>
                  <a:lnTo>
                    <a:pt x="195716" y="2862913"/>
                  </a:lnTo>
                  <a:lnTo>
                    <a:pt x="195397" y="2870650"/>
                  </a:lnTo>
                  <a:lnTo>
                    <a:pt x="195077" y="2878388"/>
                  </a:lnTo>
                  <a:lnTo>
                    <a:pt x="194756" y="2886126"/>
                  </a:lnTo>
                  <a:lnTo>
                    <a:pt x="194431" y="2893863"/>
                  </a:lnTo>
                  <a:lnTo>
                    <a:pt x="194105" y="2901601"/>
                  </a:lnTo>
                  <a:lnTo>
                    <a:pt x="193776" y="2909338"/>
                  </a:lnTo>
                  <a:lnTo>
                    <a:pt x="193446" y="2917076"/>
                  </a:lnTo>
                  <a:lnTo>
                    <a:pt x="193116" y="2924814"/>
                  </a:lnTo>
                  <a:lnTo>
                    <a:pt x="192786" y="2932551"/>
                  </a:lnTo>
                  <a:lnTo>
                    <a:pt x="192458" y="2940289"/>
                  </a:lnTo>
                  <a:lnTo>
                    <a:pt x="192131" y="2948026"/>
                  </a:lnTo>
                  <a:lnTo>
                    <a:pt x="191809" y="2955764"/>
                  </a:lnTo>
                  <a:lnTo>
                    <a:pt x="191491" y="2963502"/>
                  </a:lnTo>
                  <a:lnTo>
                    <a:pt x="191179" y="2971239"/>
                  </a:lnTo>
                  <a:lnTo>
                    <a:pt x="190872" y="2978977"/>
                  </a:lnTo>
                  <a:lnTo>
                    <a:pt x="190571" y="2986715"/>
                  </a:lnTo>
                  <a:lnTo>
                    <a:pt x="190277" y="2994452"/>
                  </a:lnTo>
                  <a:lnTo>
                    <a:pt x="189989" y="3002190"/>
                  </a:lnTo>
                  <a:lnTo>
                    <a:pt x="189709" y="3009927"/>
                  </a:lnTo>
                  <a:lnTo>
                    <a:pt x="189436" y="3017665"/>
                  </a:lnTo>
                  <a:lnTo>
                    <a:pt x="189169" y="3025403"/>
                  </a:lnTo>
                  <a:lnTo>
                    <a:pt x="188908" y="3033140"/>
                  </a:lnTo>
                  <a:lnTo>
                    <a:pt x="188653" y="3040878"/>
                  </a:lnTo>
                  <a:lnTo>
                    <a:pt x="188403" y="3048615"/>
                  </a:lnTo>
                  <a:lnTo>
                    <a:pt x="188158" y="3056353"/>
                  </a:lnTo>
                  <a:lnTo>
                    <a:pt x="187917" y="3064091"/>
                  </a:lnTo>
                  <a:lnTo>
                    <a:pt x="187682" y="3071828"/>
                  </a:lnTo>
                  <a:lnTo>
                    <a:pt x="187450" y="3079566"/>
                  </a:lnTo>
                  <a:lnTo>
                    <a:pt x="187222" y="3087303"/>
                  </a:lnTo>
                  <a:lnTo>
                    <a:pt x="186997" y="3095041"/>
                  </a:lnTo>
                  <a:lnTo>
                    <a:pt x="186776" y="3102779"/>
                  </a:lnTo>
                  <a:lnTo>
                    <a:pt x="186558" y="3110516"/>
                  </a:lnTo>
                  <a:lnTo>
                    <a:pt x="186344" y="3118254"/>
                  </a:lnTo>
                  <a:lnTo>
                    <a:pt x="186134" y="3125991"/>
                  </a:lnTo>
                  <a:lnTo>
                    <a:pt x="185928" y="3133729"/>
                  </a:lnTo>
                  <a:lnTo>
                    <a:pt x="185726" y="3141467"/>
                  </a:lnTo>
                  <a:lnTo>
                    <a:pt x="185528" y="3149204"/>
                  </a:lnTo>
                  <a:lnTo>
                    <a:pt x="185335" y="3156942"/>
                  </a:lnTo>
                  <a:lnTo>
                    <a:pt x="185147" y="3164679"/>
                  </a:lnTo>
                  <a:lnTo>
                    <a:pt x="184965" y="3172417"/>
                  </a:lnTo>
                  <a:lnTo>
                    <a:pt x="184789" y="3180155"/>
                  </a:lnTo>
                  <a:lnTo>
                    <a:pt x="184619" y="3187892"/>
                  </a:lnTo>
                  <a:lnTo>
                    <a:pt x="184454" y="3195630"/>
                  </a:lnTo>
                  <a:lnTo>
                    <a:pt x="184296" y="3203367"/>
                  </a:lnTo>
                  <a:lnTo>
                    <a:pt x="184143" y="3211105"/>
                  </a:lnTo>
                  <a:lnTo>
                    <a:pt x="183995" y="3218843"/>
                  </a:lnTo>
                  <a:lnTo>
                    <a:pt x="183852" y="3226580"/>
                  </a:lnTo>
                  <a:lnTo>
                    <a:pt x="183714" y="3234318"/>
                  </a:lnTo>
                  <a:lnTo>
                    <a:pt x="183578" y="3242055"/>
                  </a:lnTo>
                  <a:lnTo>
                    <a:pt x="183445" y="3249793"/>
                  </a:lnTo>
                  <a:lnTo>
                    <a:pt x="183314" y="3257531"/>
                  </a:lnTo>
                  <a:lnTo>
                    <a:pt x="183183" y="3265268"/>
                  </a:lnTo>
                  <a:lnTo>
                    <a:pt x="183053" y="3273006"/>
                  </a:lnTo>
                  <a:lnTo>
                    <a:pt x="182922" y="3280743"/>
                  </a:lnTo>
                  <a:lnTo>
                    <a:pt x="182789" y="3288481"/>
                  </a:lnTo>
                  <a:lnTo>
                    <a:pt x="182656" y="3296219"/>
                  </a:lnTo>
                  <a:lnTo>
                    <a:pt x="182521" y="3303956"/>
                  </a:lnTo>
                  <a:lnTo>
                    <a:pt x="182385" y="3311694"/>
                  </a:lnTo>
                  <a:lnTo>
                    <a:pt x="182249" y="3319431"/>
                  </a:lnTo>
                  <a:lnTo>
                    <a:pt x="182112" y="3327169"/>
                  </a:lnTo>
                  <a:lnTo>
                    <a:pt x="181977" y="3334907"/>
                  </a:lnTo>
                  <a:lnTo>
                    <a:pt x="181843" y="3342644"/>
                  </a:lnTo>
                  <a:lnTo>
                    <a:pt x="181712" y="3350382"/>
                  </a:lnTo>
                  <a:lnTo>
                    <a:pt x="181586" y="3358119"/>
                  </a:lnTo>
                  <a:lnTo>
                    <a:pt x="181465" y="3365857"/>
                  </a:lnTo>
                  <a:lnTo>
                    <a:pt x="181351" y="3373595"/>
                  </a:lnTo>
                  <a:lnTo>
                    <a:pt x="181244" y="3381332"/>
                  </a:lnTo>
                  <a:lnTo>
                    <a:pt x="181146" y="3389070"/>
                  </a:lnTo>
                  <a:lnTo>
                    <a:pt x="181056" y="3396808"/>
                  </a:lnTo>
                  <a:lnTo>
                    <a:pt x="180976" y="3404545"/>
                  </a:lnTo>
                  <a:lnTo>
                    <a:pt x="180907" y="3412283"/>
                  </a:lnTo>
                  <a:lnTo>
                    <a:pt x="180848" y="3420020"/>
                  </a:lnTo>
                  <a:lnTo>
                    <a:pt x="180797" y="3427758"/>
                  </a:lnTo>
                  <a:lnTo>
                    <a:pt x="180755" y="3435496"/>
                  </a:lnTo>
                  <a:lnTo>
                    <a:pt x="180722" y="3443233"/>
                  </a:lnTo>
                  <a:lnTo>
                    <a:pt x="180695" y="3450971"/>
                  </a:lnTo>
                  <a:lnTo>
                    <a:pt x="180674" y="3458708"/>
                  </a:lnTo>
                  <a:lnTo>
                    <a:pt x="180660" y="3466446"/>
                  </a:lnTo>
                  <a:lnTo>
                    <a:pt x="180648" y="3474184"/>
                  </a:lnTo>
                  <a:lnTo>
                    <a:pt x="180639" y="3481921"/>
                  </a:lnTo>
                  <a:lnTo>
                    <a:pt x="180631" y="3489659"/>
                  </a:lnTo>
                  <a:lnTo>
                    <a:pt x="180623" y="3497396"/>
                  </a:lnTo>
                  <a:lnTo>
                    <a:pt x="180613" y="3505134"/>
                  </a:lnTo>
                  <a:lnTo>
                    <a:pt x="180601" y="3512872"/>
                  </a:lnTo>
                  <a:lnTo>
                    <a:pt x="180586" y="3520609"/>
                  </a:lnTo>
                  <a:lnTo>
                    <a:pt x="180566" y="3528347"/>
                  </a:lnTo>
                  <a:lnTo>
                    <a:pt x="180540" y="3536084"/>
                  </a:lnTo>
                  <a:lnTo>
                    <a:pt x="180509" y="3543822"/>
                  </a:lnTo>
                  <a:lnTo>
                    <a:pt x="180473" y="3551560"/>
                  </a:lnTo>
                  <a:lnTo>
                    <a:pt x="180430" y="3559297"/>
                  </a:lnTo>
                  <a:lnTo>
                    <a:pt x="180380" y="3567035"/>
                  </a:lnTo>
                  <a:lnTo>
                    <a:pt x="180325" y="3574772"/>
                  </a:lnTo>
                  <a:lnTo>
                    <a:pt x="180263" y="3582510"/>
                  </a:lnTo>
                  <a:lnTo>
                    <a:pt x="180196" y="3590248"/>
                  </a:lnTo>
                  <a:lnTo>
                    <a:pt x="180124" y="3597985"/>
                  </a:lnTo>
                  <a:lnTo>
                    <a:pt x="180048" y="3605723"/>
                  </a:lnTo>
                  <a:lnTo>
                    <a:pt x="179970" y="3613460"/>
                  </a:lnTo>
                  <a:lnTo>
                    <a:pt x="179889" y="3621198"/>
                  </a:lnTo>
                  <a:lnTo>
                    <a:pt x="179808" y="3628936"/>
                  </a:lnTo>
                  <a:lnTo>
                    <a:pt x="179727" y="3636673"/>
                  </a:lnTo>
                  <a:lnTo>
                    <a:pt x="179648" y="3644411"/>
                  </a:lnTo>
                  <a:lnTo>
                    <a:pt x="179571" y="3652148"/>
                  </a:lnTo>
                  <a:lnTo>
                    <a:pt x="179498" y="3659886"/>
                  </a:lnTo>
                  <a:lnTo>
                    <a:pt x="179429" y="3667624"/>
                  </a:lnTo>
                  <a:lnTo>
                    <a:pt x="179365" y="3675361"/>
                  </a:lnTo>
                  <a:lnTo>
                    <a:pt x="179306" y="3683099"/>
                  </a:lnTo>
                  <a:lnTo>
                    <a:pt x="179253" y="3690836"/>
                  </a:lnTo>
                  <a:lnTo>
                    <a:pt x="179206" y="3698574"/>
                  </a:lnTo>
                  <a:lnTo>
                    <a:pt x="179165" y="3706312"/>
                  </a:lnTo>
                  <a:lnTo>
                    <a:pt x="179129" y="3714049"/>
                  </a:lnTo>
                  <a:lnTo>
                    <a:pt x="179097" y="3721787"/>
                  </a:lnTo>
                  <a:lnTo>
                    <a:pt x="179069" y="3729524"/>
                  </a:lnTo>
                  <a:lnTo>
                    <a:pt x="179045" y="3737262"/>
                  </a:lnTo>
                  <a:lnTo>
                    <a:pt x="179022" y="3745000"/>
                  </a:lnTo>
                  <a:lnTo>
                    <a:pt x="179001" y="3752737"/>
                  </a:lnTo>
                  <a:lnTo>
                    <a:pt x="178981" y="3760475"/>
                  </a:lnTo>
                  <a:lnTo>
                    <a:pt x="178961" y="3768212"/>
                  </a:lnTo>
                  <a:lnTo>
                    <a:pt x="178939" y="3775950"/>
                  </a:lnTo>
                  <a:lnTo>
                    <a:pt x="178916" y="3783688"/>
                  </a:lnTo>
                  <a:lnTo>
                    <a:pt x="178891" y="3791425"/>
                  </a:lnTo>
                  <a:lnTo>
                    <a:pt x="178865" y="3799163"/>
                  </a:lnTo>
                  <a:lnTo>
                    <a:pt x="178835" y="3806900"/>
                  </a:lnTo>
                  <a:lnTo>
                    <a:pt x="178804" y="3814638"/>
                  </a:lnTo>
                  <a:lnTo>
                    <a:pt x="178770" y="3822376"/>
                  </a:lnTo>
                  <a:lnTo>
                    <a:pt x="178735" y="3830113"/>
                  </a:lnTo>
                  <a:lnTo>
                    <a:pt x="178699" y="3837851"/>
                  </a:lnTo>
                  <a:lnTo>
                    <a:pt x="178661" y="3845589"/>
                  </a:lnTo>
                  <a:lnTo>
                    <a:pt x="178623" y="3853326"/>
                  </a:lnTo>
                  <a:lnTo>
                    <a:pt x="178584" y="3861064"/>
                  </a:lnTo>
                  <a:lnTo>
                    <a:pt x="178546" y="3868801"/>
                  </a:lnTo>
                  <a:lnTo>
                    <a:pt x="178509" y="3876539"/>
                  </a:lnTo>
                  <a:lnTo>
                    <a:pt x="178472" y="3884277"/>
                  </a:lnTo>
                  <a:lnTo>
                    <a:pt x="178437" y="3892014"/>
                  </a:lnTo>
                  <a:lnTo>
                    <a:pt x="178403" y="3899752"/>
                  </a:lnTo>
                  <a:lnTo>
                    <a:pt x="178370" y="3907489"/>
                  </a:lnTo>
                  <a:lnTo>
                    <a:pt x="178339" y="3915227"/>
                  </a:lnTo>
                  <a:lnTo>
                    <a:pt x="178310" y="3922965"/>
                  </a:lnTo>
                  <a:lnTo>
                    <a:pt x="178282" y="3930702"/>
                  </a:lnTo>
                  <a:lnTo>
                    <a:pt x="178256" y="3938440"/>
                  </a:lnTo>
                  <a:lnTo>
                    <a:pt x="178230" y="3946177"/>
                  </a:lnTo>
                  <a:lnTo>
                    <a:pt x="178206" y="3953915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4" name="pg34">
              <a:extLst>
                <a:ext uri="{FF2B5EF4-FFF2-40B4-BE49-F238E27FC236}">
                  <a16:creationId xmlns:a16="http://schemas.microsoft.com/office/drawing/2014/main" id="{02A242D7-2FFC-A368-E378-32A8AB61AAC1}"/>
                </a:ext>
              </a:extLst>
            </p:cNvPr>
            <p:cNvSpPr/>
            <p:nvPr/>
          </p:nvSpPr>
          <p:spPr>
            <a:xfrm>
              <a:off x="6292921" y="3087202"/>
              <a:ext cx="311239" cy="4273955"/>
            </a:xfrm>
            <a:custGeom>
              <a:avLst/>
              <a:gdLst/>
              <a:ahLst/>
              <a:cxnLst/>
              <a:rect l="0" t="0" r="0" b="0"/>
              <a:pathLst>
                <a:path w="311239" h="4273955">
                  <a:moveTo>
                    <a:pt x="155281" y="4273955"/>
                  </a:moveTo>
                  <a:lnTo>
                    <a:pt x="155261" y="4265591"/>
                  </a:lnTo>
                  <a:lnTo>
                    <a:pt x="155242" y="4257227"/>
                  </a:lnTo>
                  <a:lnTo>
                    <a:pt x="155222" y="4248863"/>
                  </a:lnTo>
                  <a:lnTo>
                    <a:pt x="155202" y="4240499"/>
                  </a:lnTo>
                  <a:lnTo>
                    <a:pt x="155182" y="4232135"/>
                  </a:lnTo>
                  <a:lnTo>
                    <a:pt x="155161" y="4223772"/>
                  </a:lnTo>
                  <a:lnTo>
                    <a:pt x="155140" y="4215408"/>
                  </a:lnTo>
                  <a:lnTo>
                    <a:pt x="155119" y="4207044"/>
                  </a:lnTo>
                  <a:lnTo>
                    <a:pt x="155098" y="4198680"/>
                  </a:lnTo>
                  <a:lnTo>
                    <a:pt x="155076" y="4190316"/>
                  </a:lnTo>
                  <a:lnTo>
                    <a:pt x="155053" y="4181952"/>
                  </a:lnTo>
                  <a:lnTo>
                    <a:pt x="155031" y="4173588"/>
                  </a:lnTo>
                  <a:lnTo>
                    <a:pt x="155008" y="4165224"/>
                  </a:lnTo>
                  <a:lnTo>
                    <a:pt x="154984" y="4156860"/>
                  </a:lnTo>
                  <a:lnTo>
                    <a:pt x="154960" y="4148496"/>
                  </a:lnTo>
                  <a:lnTo>
                    <a:pt x="154936" y="4140133"/>
                  </a:lnTo>
                  <a:lnTo>
                    <a:pt x="154911" y="4131769"/>
                  </a:lnTo>
                  <a:lnTo>
                    <a:pt x="154885" y="4123405"/>
                  </a:lnTo>
                  <a:lnTo>
                    <a:pt x="154859" y="4115041"/>
                  </a:lnTo>
                  <a:lnTo>
                    <a:pt x="154832" y="4106677"/>
                  </a:lnTo>
                  <a:lnTo>
                    <a:pt x="154804" y="4098313"/>
                  </a:lnTo>
                  <a:lnTo>
                    <a:pt x="154776" y="4089949"/>
                  </a:lnTo>
                  <a:lnTo>
                    <a:pt x="154747" y="4081585"/>
                  </a:lnTo>
                  <a:lnTo>
                    <a:pt x="154718" y="4073221"/>
                  </a:lnTo>
                  <a:lnTo>
                    <a:pt x="154688" y="4064857"/>
                  </a:lnTo>
                  <a:lnTo>
                    <a:pt x="154658" y="4056493"/>
                  </a:lnTo>
                  <a:lnTo>
                    <a:pt x="154628" y="4048130"/>
                  </a:lnTo>
                  <a:lnTo>
                    <a:pt x="154597" y="4039766"/>
                  </a:lnTo>
                  <a:lnTo>
                    <a:pt x="154567" y="4031402"/>
                  </a:lnTo>
                  <a:lnTo>
                    <a:pt x="154537" y="4023038"/>
                  </a:lnTo>
                  <a:lnTo>
                    <a:pt x="154508" y="4014674"/>
                  </a:lnTo>
                  <a:lnTo>
                    <a:pt x="154479" y="4006310"/>
                  </a:lnTo>
                  <a:lnTo>
                    <a:pt x="154452" y="3997946"/>
                  </a:lnTo>
                  <a:lnTo>
                    <a:pt x="154425" y="3989582"/>
                  </a:lnTo>
                  <a:lnTo>
                    <a:pt x="154399" y="3981218"/>
                  </a:lnTo>
                  <a:lnTo>
                    <a:pt x="154375" y="3972854"/>
                  </a:lnTo>
                  <a:lnTo>
                    <a:pt x="154351" y="3964491"/>
                  </a:lnTo>
                  <a:lnTo>
                    <a:pt x="154328" y="3956127"/>
                  </a:lnTo>
                  <a:lnTo>
                    <a:pt x="154306" y="3947763"/>
                  </a:lnTo>
                  <a:lnTo>
                    <a:pt x="154284" y="3939399"/>
                  </a:lnTo>
                  <a:lnTo>
                    <a:pt x="154262" y="3931035"/>
                  </a:lnTo>
                  <a:lnTo>
                    <a:pt x="154239" y="3922671"/>
                  </a:lnTo>
                  <a:lnTo>
                    <a:pt x="154215" y="3914307"/>
                  </a:lnTo>
                  <a:lnTo>
                    <a:pt x="154188" y="3905943"/>
                  </a:lnTo>
                  <a:lnTo>
                    <a:pt x="154159" y="3897579"/>
                  </a:lnTo>
                  <a:lnTo>
                    <a:pt x="154127" y="3889215"/>
                  </a:lnTo>
                  <a:lnTo>
                    <a:pt x="154090" y="3880851"/>
                  </a:lnTo>
                  <a:lnTo>
                    <a:pt x="154047" y="3872488"/>
                  </a:lnTo>
                  <a:lnTo>
                    <a:pt x="153998" y="3864124"/>
                  </a:lnTo>
                  <a:lnTo>
                    <a:pt x="153941" y="3855760"/>
                  </a:lnTo>
                  <a:lnTo>
                    <a:pt x="153877" y="3847396"/>
                  </a:lnTo>
                  <a:lnTo>
                    <a:pt x="153804" y="3839032"/>
                  </a:lnTo>
                  <a:lnTo>
                    <a:pt x="153721" y="3830668"/>
                  </a:lnTo>
                  <a:lnTo>
                    <a:pt x="153625" y="3822304"/>
                  </a:lnTo>
                  <a:lnTo>
                    <a:pt x="153518" y="3813940"/>
                  </a:lnTo>
                  <a:lnTo>
                    <a:pt x="153399" y="3805576"/>
                  </a:lnTo>
                  <a:lnTo>
                    <a:pt x="153266" y="3797212"/>
                  </a:lnTo>
                  <a:lnTo>
                    <a:pt x="153121" y="3788849"/>
                  </a:lnTo>
                  <a:lnTo>
                    <a:pt x="152961" y="3780485"/>
                  </a:lnTo>
                  <a:lnTo>
                    <a:pt x="152785" y="3772121"/>
                  </a:lnTo>
                  <a:lnTo>
                    <a:pt x="152594" y="3763757"/>
                  </a:lnTo>
                  <a:lnTo>
                    <a:pt x="152387" y="3755393"/>
                  </a:lnTo>
                  <a:lnTo>
                    <a:pt x="152166" y="3747029"/>
                  </a:lnTo>
                  <a:lnTo>
                    <a:pt x="151931" y="3738665"/>
                  </a:lnTo>
                  <a:lnTo>
                    <a:pt x="151681" y="3730301"/>
                  </a:lnTo>
                  <a:lnTo>
                    <a:pt x="151418" y="3721937"/>
                  </a:lnTo>
                  <a:lnTo>
                    <a:pt x="151140" y="3713573"/>
                  </a:lnTo>
                  <a:lnTo>
                    <a:pt x="150850" y="3705209"/>
                  </a:lnTo>
                  <a:lnTo>
                    <a:pt x="150551" y="3696846"/>
                  </a:lnTo>
                  <a:lnTo>
                    <a:pt x="150243" y="3688482"/>
                  </a:lnTo>
                  <a:lnTo>
                    <a:pt x="149929" y="3680118"/>
                  </a:lnTo>
                  <a:lnTo>
                    <a:pt x="149608" y="3671754"/>
                  </a:lnTo>
                  <a:lnTo>
                    <a:pt x="149284" y="3663390"/>
                  </a:lnTo>
                  <a:lnTo>
                    <a:pt x="148959" y="3655026"/>
                  </a:lnTo>
                  <a:lnTo>
                    <a:pt x="148635" y="3646662"/>
                  </a:lnTo>
                  <a:lnTo>
                    <a:pt x="148314" y="3638298"/>
                  </a:lnTo>
                  <a:lnTo>
                    <a:pt x="147997" y="3629934"/>
                  </a:lnTo>
                  <a:lnTo>
                    <a:pt x="147687" y="3621570"/>
                  </a:lnTo>
                  <a:lnTo>
                    <a:pt x="147384" y="3613207"/>
                  </a:lnTo>
                  <a:lnTo>
                    <a:pt x="147092" y="3604843"/>
                  </a:lnTo>
                  <a:lnTo>
                    <a:pt x="146810" y="3596479"/>
                  </a:lnTo>
                  <a:lnTo>
                    <a:pt x="146538" y="3588115"/>
                  </a:lnTo>
                  <a:lnTo>
                    <a:pt x="146277" y="3579751"/>
                  </a:lnTo>
                  <a:lnTo>
                    <a:pt x="146026" y="3571387"/>
                  </a:lnTo>
                  <a:lnTo>
                    <a:pt x="145786" y="3563023"/>
                  </a:lnTo>
                  <a:lnTo>
                    <a:pt x="145555" y="3554659"/>
                  </a:lnTo>
                  <a:lnTo>
                    <a:pt x="145333" y="3546295"/>
                  </a:lnTo>
                  <a:lnTo>
                    <a:pt x="145116" y="3537931"/>
                  </a:lnTo>
                  <a:lnTo>
                    <a:pt x="144903" y="3529567"/>
                  </a:lnTo>
                  <a:lnTo>
                    <a:pt x="144693" y="3521204"/>
                  </a:lnTo>
                  <a:lnTo>
                    <a:pt x="144483" y="3512840"/>
                  </a:lnTo>
                  <a:lnTo>
                    <a:pt x="144271" y="3504476"/>
                  </a:lnTo>
                  <a:lnTo>
                    <a:pt x="144054" y="3496112"/>
                  </a:lnTo>
                  <a:lnTo>
                    <a:pt x="143831" y="3487748"/>
                  </a:lnTo>
                  <a:lnTo>
                    <a:pt x="143601" y="3479384"/>
                  </a:lnTo>
                  <a:lnTo>
                    <a:pt x="143362" y="3471020"/>
                  </a:lnTo>
                  <a:lnTo>
                    <a:pt x="143112" y="3462656"/>
                  </a:lnTo>
                  <a:lnTo>
                    <a:pt x="142852" y="3454292"/>
                  </a:lnTo>
                  <a:lnTo>
                    <a:pt x="142580" y="3445928"/>
                  </a:lnTo>
                  <a:lnTo>
                    <a:pt x="142296" y="3437565"/>
                  </a:lnTo>
                  <a:lnTo>
                    <a:pt x="142000" y="3429201"/>
                  </a:lnTo>
                  <a:lnTo>
                    <a:pt x="141695" y="3420837"/>
                  </a:lnTo>
                  <a:lnTo>
                    <a:pt x="141381" y="3412473"/>
                  </a:lnTo>
                  <a:lnTo>
                    <a:pt x="141059" y="3404109"/>
                  </a:lnTo>
                  <a:lnTo>
                    <a:pt x="140730" y="3395745"/>
                  </a:lnTo>
                  <a:lnTo>
                    <a:pt x="140395" y="3387381"/>
                  </a:lnTo>
                  <a:lnTo>
                    <a:pt x="140057" y="3379017"/>
                  </a:lnTo>
                  <a:lnTo>
                    <a:pt x="139716" y="3370653"/>
                  </a:lnTo>
                  <a:lnTo>
                    <a:pt x="139374" y="3362289"/>
                  </a:lnTo>
                  <a:lnTo>
                    <a:pt x="139033" y="3353925"/>
                  </a:lnTo>
                  <a:lnTo>
                    <a:pt x="138692" y="3345562"/>
                  </a:lnTo>
                  <a:lnTo>
                    <a:pt x="138354" y="3337198"/>
                  </a:lnTo>
                  <a:lnTo>
                    <a:pt x="138018" y="3328834"/>
                  </a:lnTo>
                  <a:lnTo>
                    <a:pt x="137685" y="3320470"/>
                  </a:lnTo>
                  <a:lnTo>
                    <a:pt x="137354" y="3312106"/>
                  </a:lnTo>
                  <a:lnTo>
                    <a:pt x="137026" y="3303742"/>
                  </a:lnTo>
                  <a:lnTo>
                    <a:pt x="136700" y="3295378"/>
                  </a:lnTo>
                  <a:lnTo>
                    <a:pt x="136376" y="3287014"/>
                  </a:lnTo>
                  <a:lnTo>
                    <a:pt x="136053" y="3278650"/>
                  </a:lnTo>
                  <a:lnTo>
                    <a:pt x="135730" y="3270286"/>
                  </a:lnTo>
                  <a:lnTo>
                    <a:pt x="135407" y="3261923"/>
                  </a:lnTo>
                  <a:lnTo>
                    <a:pt x="135083" y="3253559"/>
                  </a:lnTo>
                  <a:lnTo>
                    <a:pt x="134756" y="3245195"/>
                  </a:lnTo>
                  <a:lnTo>
                    <a:pt x="134428" y="3236831"/>
                  </a:lnTo>
                  <a:lnTo>
                    <a:pt x="134096" y="3228467"/>
                  </a:lnTo>
                  <a:lnTo>
                    <a:pt x="133760" y="3220103"/>
                  </a:lnTo>
                  <a:lnTo>
                    <a:pt x="133420" y="3211739"/>
                  </a:lnTo>
                  <a:lnTo>
                    <a:pt x="133076" y="3203375"/>
                  </a:lnTo>
                  <a:lnTo>
                    <a:pt x="132727" y="3195011"/>
                  </a:lnTo>
                  <a:lnTo>
                    <a:pt x="132372" y="3186647"/>
                  </a:lnTo>
                  <a:lnTo>
                    <a:pt x="132012" y="3178283"/>
                  </a:lnTo>
                  <a:lnTo>
                    <a:pt x="131646" y="3169920"/>
                  </a:lnTo>
                  <a:lnTo>
                    <a:pt x="131274" y="3161556"/>
                  </a:lnTo>
                  <a:lnTo>
                    <a:pt x="130895" y="3153192"/>
                  </a:lnTo>
                  <a:lnTo>
                    <a:pt x="130510" y="3144828"/>
                  </a:lnTo>
                  <a:lnTo>
                    <a:pt x="130118" y="3136464"/>
                  </a:lnTo>
                  <a:lnTo>
                    <a:pt x="129718" y="3128100"/>
                  </a:lnTo>
                  <a:lnTo>
                    <a:pt x="129311" y="3119736"/>
                  </a:lnTo>
                  <a:lnTo>
                    <a:pt x="128894" y="3111372"/>
                  </a:lnTo>
                  <a:lnTo>
                    <a:pt x="128468" y="3103008"/>
                  </a:lnTo>
                  <a:lnTo>
                    <a:pt x="128031" y="3094644"/>
                  </a:lnTo>
                  <a:lnTo>
                    <a:pt x="127584" y="3086280"/>
                  </a:lnTo>
                  <a:lnTo>
                    <a:pt x="127126" y="3077917"/>
                  </a:lnTo>
                  <a:lnTo>
                    <a:pt x="126654" y="3069553"/>
                  </a:lnTo>
                  <a:lnTo>
                    <a:pt x="126167" y="3061189"/>
                  </a:lnTo>
                  <a:lnTo>
                    <a:pt x="125662" y="3052825"/>
                  </a:lnTo>
                  <a:lnTo>
                    <a:pt x="125141" y="3044461"/>
                  </a:lnTo>
                  <a:lnTo>
                    <a:pt x="124602" y="3036097"/>
                  </a:lnTo>
                  <a:lnTo>
                    <a:pt x="124043" y="3027733"/>
                  </a:lnTo>
                  <a:lnTo>
                    <a:pt x="123464" y="3019369"/>
                  </a:lnTo>
                  <a:lnTo>
                    <a:pt x="122861" y="3011005"/>
                  </a:lnTo>
                  <a:lnTo>
                    <a:pt x="122231" y="3002641"/>
                  </a:lnTo>
                  <a:lnTo>
                    <a:pt x="121576" y="2994278"/>
                  </a:lnTo>
                  <a:lnTo>
                    <a:pt x="120894" y="2985914"/>
                  </a:lnTo>
                  <a:lnTo>
                    <a:pt x="120186" y="2977550"/>
                  </a:lnTo>
                  <a:lnTo>
                    <a:pt x="119451" y="2969186"/>
                  </a:lnTo>
                  <a:lnTo>
                    <a:pt x="118688" y="2960822"/>
                  </a:lnTo>
                  <a:lnTo>
                    <a:pt x="117893" y="2952458"/>
                  </a:lnTo>
                  <a:lnTo>
                    <a:pt x="117068" y="2944094"/>
                  </a:lnTo>
                  <a:lnTo>
                    <a:pt x="116215" y="2935730"/>
                  </a:lnTo>
                  <a:lnTo>
                    <a:pt x="115335" y="2927366"/>
                  </a:lnTo>
                  <a:lnTo>
                    <a:pt x="114429" y="2919002"/>
                  </a:lnTo>
                  <a:lnTo>
                    <a:pt x="113498" y="2910638"/>
                  </a:lnTo>
                  <a:lnTo>
                    <a:pt x="112542" y="2902275"/>
                  </a:lnTo>
                  <a:lnTo>
                    <a:pt x="111560" y="2893911"/>
                  </a:lnTo>
                  <a:lnTo>
                    <a:pt x="110557" y="2885547"/>
                  </a:lnTo>
                  <a:lnTo>
                    <a:pt x="109535" y="2877183"/>
                  </a:lnTo>
                  <a:lnTo>
                    <a:pt x="108496" y="2868819"/>
                  </a:lnTo>
                  <a:lnTo>
                    <a:pt x="107442" y="2860455"/>
                  </a:lnTo>
                  <a:lnTo>
                    <a:pt x="106374" y="2852091"/>
                  </a:lnTo>
                  <a:lnTo>
                    <a:pt x="105294" y="2843727"/>
                  </a:lnTo>
                  <a:lnTo>
                    <a:pt x="104202" y="2835363"/>
                  </a:lnTo>
                  <a:lnTo>
                    <a:pt x="103102" y="2826999"/>
                  </a:lnTo>
                  <a:lnTo>
                    <a:pt x="101996" y="2818636"/>
                  </a:lnTo>
                  <a:lnTo>
                    <a:pt x="100886" y="2810272"/>
                  </a:lnTo>
                  <a:lnTo>
                    <a:pt x="99771" y="2801908"/>
                  </a:lnTo>
                  <a:lnTo>
                    <a:pt x="98655" y="2793544"/>
                  </a:lnTo>
                  <a:lnTo>
                    <a:pt x="97538" y="2785180"/>
                  </a:lnTo>
                  <a:lnTo>
                    <a:pt x="96423" y="2776816"/>
                  </a:lnTo>
                  <a:lnTo>
                    <a:pt x="95311" y="2768452"/>
                  </a:lnTo>
                  <a:lnTo>
                    <a:pt x="94204" y="2760088"/>
                  </a:lnTo>
                  <a:lnTo>
                    <a:pt x="93103" y="2751724"/>
                  </a:lnTo>
                  <a:lnTo>
                    <a:pt x="92010" y="2743360"/>
                  </a:lnTo>
                  <a:lnTo>
                    <a:pt x="90927" y="2734996"/>
                  </a:lnTo>
                  <a:lnTo>
                    <a:pt x="89857" y="2726633"/>
                  </a:lnTo>
                  <a:lnTo>
                    <a:pt x="88801" y="2718269"/>
                  </a:lnTo>
                  <a:lnTo>
                    <a:pt x="87760" y="2709905"/>
                  </a:lnTo>
                  <a:lnTo>
                    <a:pt x="86735" y="2701541"/>
                  </a:lnTo>
                  <a:lnTo>
                    <a:pt x="85727" y="2693177"/>
                  </a:lnTo>
                  <a:lnTo>
                    <a:pt x="84737" y="2684813"/>
                  </a:lnTo>
                  <a:lnTo>
                    <a:pt x="83769" y="2676449"/>
                  </a:lnTo>
                  <a:lnTo>
                    <a:pt x="82820" y="2668085"/>
                  </a:lnTo>
                  <a:lnTo>
                    <a:pt x="81889" y="2659721"/>
                  </a:lnTo>
                  <a:lnTo>
                    <a:pt x="80975" y="2651357"/>
                  </a:lnTo>
                  <a:lnTo>
                    <a:pt x="80076" y="2642994"/>
                  </a:lnTo>
                  <a:lnTo>
                    <a:pt x="79191" y="2634630"/>
                  </a:lnTo>
                  <a:lnTo>
                    <a:pt x="78318" y="2626266"/>
                  </a:lnTo>
                  <a:lnTo>
                    <a:pt x="77454" y="2617902"/>
                  </a:lnTo>
                  <a:lnTo>
                    <a:pt x="76594" y="2609538"/>
                  </a:lnTo>
                  <a:lnTo>
                    <a:pt x="75734" y="2601174"/>
                  </a:lnTo>
                  <a:lnTo>
                    <a:pt x="74872" y="2592810"/>
                  </a:lnTo>
                  <a:lnTo>
                    <a:pt x="74003" y="2584446"/>
                  </a:lnTo>
                  <a:lnTo>
                    <a:pt x="73123" y="2576082"/>
                  </a:lnTo>
                  <a:lnTo>
                    <a:pt x="72226" y="2567718"/>
                  </a:lnTo>
                  <a:lnTo>
                    <a:pt x="71309" y="2559354"/>
                  </a:lnTo>
                  <a:lnTo>
                    <a:pt x="70369" y="2550991"/>
                  </a:lnTo>
                  <a:lnTo>
                    <a:pt x="69404" y="2542627"/>
                  </a:lnTo>
                  <a:lnTo>
                    <a:pt x="68410" y="2534263"/>
                  </a:lnTo>
                  <a:lnTo>
                    <a:pt x="67387" y="2525899"/>
                  </a:lnTo>
                  <a:lnTo>
                    <a:pt x="66330" y="2517535"/>
                  </a:lnTo>
                  <a:lnTo>
                    <a:pt x="65234" y="2509171"/>
                  </a:lnTo>
                  <a:lnTo>
                    <a:pt x="64104" y="2500807"/>
                  </a:lnTo>
                  <a:lnTo>
                    <a:pt x="62942" y="2492443"/>
                  </a:lnTo>
                  <a:lnTo>
                    <a:pt x="61747" y="2484079"/>
                  </a:lnTo>
                  <a:lnTo>
                    <a:pt x="60521" y="2475715"/>
                  </a:lnTo>
                  <a:lnTo>
                    <a:pt x="59265" y="2467352"/>
                  </a:lnTo>
                  <a:lnTo>
                    <a:pt x="57978" y="2458988"/>
                  </a:lnTo>
                  <a:lnTo>
                    <a:pt x="56666" y="2450624"/>
                  </a:lnTo>
                  <a:lnTo>
                    <a:pt x="55334" y="2442260"/>
                  </a:lnTo>
                  <a:lnTo>
                    <a:pt x="53986" y="2433896"/>
                  </a:lnTo>
                  <a:lnTo>
                    <a:pt x="52624" y="2425532"/>
                  </a:lnTo>
                  <a:lnTo>
                    <a:pt x="51254" y="2417168"/>
                  </a:lnTo>
                  <a:lnTo>
                    <a:pt x="49877" y="2408804"/>
                  </a:lnTo>
                  <a:lnTo>
                    <a:pt x="48501" y="2400440"/>
                  </a:lnTo>
                  <a:lnTo>
                    <a:pt x="47129" y="2392076"/>
                  </a:lnTo>
                  <a:lnTo>
                    <a:pt x="45766" y="2383712"/>
                  </a:lnTo>
                  <a:lnTo>
                    <a:pt x="44414" y="2375349"/>
                  </a:lnTo>
                  <a:lnTo>
                    <a:pt x="43078" y="2366985"/>
                  </a:lnTo>
                  <a:lnTo>
                    <a:pt x="41760" y="2358621"/>
                  </a:lnTo>
                  <a:lnTo>
                    <a:pt x="40467" y="2350257"/>
                  </a:lnTo>
                  <a:lnTo>
                    <a:pt x="39200" y="2341893"/>
                  </a:lnTo>
                  <a:lnTo>
                    <a:pt x="37959" y="2333529"/>
                  </a:lnTo>
                  <a:lnTo>
                    <a:pt x="36745" y="2325165"/>
                  </a:lnTo>
                  <a:lnTo>
                    <a:pt x="35559" y="2316801"/>
                  </a:lnTo>
                  <a:lnTo>
                    <a:pt x="34401" y="2308437"/>
                  </a:lnTo>
                  <a:lnTo>
                    <a:pt x="33272" y="2300073"/>
                  </a:lnTo>
                  <a:lnTo>
                    <a:pt x="32175" y="2291710"/>
                  </a:lnTo>
                  <a:lnTo>
                    <a:pt x="31102" y="2283346"/>
                  </a:lnTo>
                  <a:lnTo>
                    <a:pt x="30051" y="2274982"/>
                  </a:lnTo>
                  <a:lnTo>
                    <a:pt x="29020" y="2266618"/>
                  </a:lnTo>
                  <a:lnTo>
                    <a:pt x="28006" y="2258254"/>
                  </a:lnTo>
                  <a:lnTo>
                    <a:pt x="27006" y="2249890"/>
                  </a:lnTo>
                  <a:lnTo>
                    <a:pt x="26017" y="2241526"/>
                  </a:lnTo>
                  <a:lnTo>
                    <a:pt x="25034" y="2233162"/>
                  </a:lnTo>
                  <a:lnTo>
                    <a:pt x="24054" y="2224798"/>
                  </a:lnTo>
                  <a:lnTo>
                    <a:pt x="23073" y="2216434"/>
                  </a:lnTo>
                  <a:lnTo>
                    <a:pt x="22089" y="2208070"/>
                  </a:lnTo>
                  <a:lnTo>
                    <a:pt x="21098" y="2199707"/>
                  </a:lnTo>
                  <a:lnTo>
                    <a:pt x="20100" y="2191343"/>
                  </a:lnTo>
                  <a:lnTo>
                    <a:pt x="19090" y="2182979"/>
                  </a:lnTo>
                  <a:lnTo>
                    <a:pt x="18070" y="2174615"/>
                  </a:lnTo>
                  <a:lnTo>
                    <a:pt x="17040" y="2166251"/>
                  </a:lnTo>
                  <a:lnTo>
                    <a:pt x="16003" y="2157887"/>
                  </a:lnTo>
                  <a:lnTo>
                    <a:pt x="14959" y="2149523"/>
                  </a:lnTo>
                  <a:lnTo>
                    <a:pt x="13911" y="2141159"/>
                  </a:lnTo>
                  <a:lnTo>
                    <a:pt x="12863" y="2132795"/>
                  </a:lnTo>
                  <a:lnTo>
                    <a:pt x="11820" y="2124431"/>
                  </a:lnTo>
                  <a:lnTo>
                    <a:pt x="10788" y="2116067"/>
                  </a:lnTo>
                  <a:lnTo>
                    <a:pt x="9771" y="2107704"/>
                  </a:lnTo>
                  <a:lnTo>
                    <a:pt x="8775" y="2099340"/>
                  </a:lnTo>
                  <a:lnTo>
                    <a:pt x="7805" y="2090976"/>
                  </a:lnTo>
                  <a:lnTo>
                    <a:pt x="6867" y="2082612"/>
                  </a:lnTo>
                  <a:lnTo>
                    <a:pt x="5976" y="2074248"/>
                  </a:lnTo>
                  <a:lnTo>
                    <a:pt x="5132" y="2065884"/>
                  </a:lnTo>
                  <a:lnTo>
                    <a:pt x="4338" y="2057520"/>
                  </a:lnTo>
                  <a:lnTo>
                    <a:pt x="3600" y="2049156"/>
                  </a:lnTo>
                  <a:lnTo>
                    <a:pt x="2922" y="2040792"/>
                  </a:lnTo>
                  <a:lnTo>
                    <a:pt x="2306" y="2032428"/>
                  </a:lnTo>
                  <a:lnTo>
                    <a:pt x="1764" y="2024065"/>
                  </a:lnTo>
                  <a:lnTo>
                    <a:pt x="1299" y="2015701"/>
                  </a:lnTo>
                  <a:lnTo>
                    <a:pt x="905" y="2007337"/>
                  </a:lnTo>
                  <a:lnTo>
                    <a:pt x="582" y="1998973"/>
                  </a:lnTo>
                  <a:lnTo>
                    <a:pt x="330" y="1990609"/>
                  </a:lnTo>
                  <a:lnTo>
                    <a:pt x="147" y="1982245"/>
                  </a:lnTo>
                  <a:lnTo>
                    <a:pt x="34" y="1973881"/>
                  </a:lnTo>
                  <a:lnTo>
                    <a:pt x="0" y="1965517"/>
                  </a:lnTo>
                  <a:lnTo>
                    <a:pt x="29" y="1957153"/>
                  </a:lnTo>
                  <a:lnTo>
                    <a:pt x="117" y="1948789"/>
                  </a:lnTo>
                  <a:lnTo>
                    <a:pt x="261" y="1940425"/>
                  </a:lnTo>
                  <a:lnTo>
                    <a:pt x="456" y="1932062"/>
                  </a:lnTo>
                  <a:lnTo>
                    <a:pt x="697" y="1923698"/>
                  </a:lnTo>
                  <a:lnTo>
                    <a:pt x="985" y="1915334"/>
                  </a:lnTo>
                  <a:lnTo>
                    <a:pt x="1314" y="1906970"/>
                  </a:lnTo>
                  <a:lnTo>
                    <a:pt x="1676" y="1898606"/>
                  </a:lnTo>
                  <a:lnTo>
                    <a:pt x="2065" y="1890242"/>
                  </a:lnTo>
                  <a:lnTo>
                    <a:pt x="2478" y="1881878"/>
                  </a:lnTo>
                  <a:lnTo>
                    <a:pt x="2912" y="1873514"/>
                  </a:lnTo>
                  <a:lnTo>
                    <a:pt x="3363" y="1865150"/>
                  </a:lnTo>
                  <a:lnTo>
                    <a:pt x="3831" y="1856786"/>
                  </a:lnTo>
                  <a:lnTo>
                    <a:pt x="4310" y="1848423"/>
                  </a:lnTo>
                  <a:lnTo>
                    <a:pt x="4797" y="1840059"/>
                  </a:lnTo>
                  <a:lnTo>
                    <a:pt x="5293" y="1831695"/>
                  </a:lnTo>
                  <a:lnTo>
                    <a:pt x="5795" y="1823331"/>
                  </a:lnTo>
                  <a:lnTo>
                    <a:pt x="6303" y="1814967"/>
                  </a:lnTo>
                  <a:lnTo>
                    <a:pt x="6816" y="1806603"/>
                  </a:lnTo>
                  <a:lnTo>
                    <a:pt x="7335" y="1798239"/>
                  </a:lnTo>
                  <a:lnTo>
                    <a:pt x="7859" y="1789875"/>
                  </a:lnTo>
                  <a:lnTo>
                    <a:pt x="8388" y="1781511"/>
                  </a:lnTo>
                  <a:lnTo>
                    <a:pt x="8924" y="1773147"/>
                  </a:lnTo>
                  <a:lnTo>
                    <a:pt x="9466" y="1764783"/>
                  </a:lnTo>
                  <a:lnTo>
                    <a:pt x="10015" y="1756420"/>
                  </a:lnTo>
                  <a:lnTo>
                    <a:pt x="10575" y="1748056"/>
                  </a:lnTo>
                  <a:lnTo>
                    <a:pt x="11145" y="1739692"/>
                  </a:lnTo>
                  <a:lnTo>
                    <a:pt x="11728" y="1731328"/>
                  </a:lnTo>
                  <a:lnTo>
                    <a:pt x="12323" y="1722964"/>
                  </a:lnTo>
                  <a:lnTo>
                    <a:pt x="12935" y="1714600"/>
                  </a:lnTo>
                  <a:lnTo>
                    <a:pt x="13564" y="1706236"/>
                  </a:lnTo>
                  <a:lnTo>
                    <a:pt x="14215" y="1697872"/>
                  </a:lnTo>
                  <a:lnTo>
                    <a:pt x="14894" y="1689508"/>
                  </a:lnTo>
                  <a:lnTo>
                    <a:pt x="15602" y="1681144"/>
                  </a:lnTo>
                  <a:lnTo>
                    <a:pt x="16341" y="1672781"/>
                  </a:lnTo>
                  <a:lnTo>
                    <a:pt x="17114" y="1664417"/>
                  </a:lnTo>
                  <a:lnTo>
                    <a:pt x="17927" y="1656053"/>
                  </a:lnTo>
                  <a:lnTo>
                    <a:pt x="18782" y="1647689"/>
                  </a:lnTo>
                  <a:lnTo>
                    <a:pt x="19691" y="1639325"/>
                  </a:lnTo>
                  <a:lnTo>
                    <a:pt x="20654" y="1630961"/>
                  </a:lnTo>
                  <a:lnTo>
                    <a:pt x="21672" y="1622597"/>
                  </a:lnTo>
                  <a:lnTo>
                    <a:pt x="22747" y="1614233"/>
                  </a:lnTo>
                  <a:lnTo>
                    <a:pt x="23879" y="1605869"/>
                  </a:lnTo>
                  <a:lnTo>
                    <a:pt x="25072" y="1597505"/>
                  </a:lnTo>
                  <a:lnTo>
                    <a:pt x="26326" y="1589141"/>
                  </a:lnTo>
                  <a:lnTo>
                    <a:pt x="27652" y="1580778"/>
                  </a:lnTo>
                  <a:lnTo>
                    <a:pt x="29036" y="1572414"/>
                  </a:lnTo>
                  <a:lnTo>
                    <a:pt x="30475" y="1564050"/>
                  </a:lnTo>
                  <a:lnTo>
                    <a:pt x="31965" y="1555686"/>
                  </a:lnTo>
                  <a:lnTo>
                    <a:pt x="33503" y="1547322"/>
                  </a:lnTo>
                  <a:lnTo>
                    <a:pt x="35083" y="1538958"/>
                  </a:lnTo>
                  <a:lnTo>
                    <a:pt x="36704" y="1530594"/>
                  </a:lnTo>
                  <a:lnTo>
                    <a:pt x="38354" y="1522230"/>
                  </a:lnTo>
                  <a:lnTo>
                    <a:pt x="40024" y="1513866"/>
                  </a:lnTo>
                  <a:lnTo>
                    <a:pt x="41706" y="1505502"/>
                  </a:lnTo>
                  <a:lnTo>
                    <a:pt x="43393" y="1497139"/>
                  </a:lnTo>
                  <a:lnTo>
                    <a:pt x="45077" y="1488775"/>
                  </a:lnTo>
                  <a:lnTo>
                    <a:pt x="46751" y="1480411"/>
                  </a:lnTo>
                  <a:lnTo>
                    <a:pt x="48403" y="1472047"/>
                  </a:lnTo>
                  <a:lnTo>
                    <a:pt x="50029" y="1463683"/>
                  </a:lnTo>
                  <a:lnTo>
                    <a:pt x="51624" y="1455319"/>
                  </a:lnTo>
                  <a:lnTo>
                    <a:pt x="53183" y="1446955"/>
                  </a:lnTo>
                  <a:lnTo>
                    <a:pt x="54704" y="1438591"/>
                  </a:lnTo>
                  <a:lnTo>
                    <a:pt x="56183" y="1430227"/>
                  </a:lnTo>
                  <a:lnTo>
                    <a:pt x="57614" y="1421863"/>
                  </a:lnTo>
                  <a:lnTo>
                    <a:pt x="58997" y="1413499"/>
                  </a:lnTo>
                  <a:lnTo>
                    <a:pt x="60338" y="1405136"/>
                  </a:lnTo>
                  <a:lnTo>
                    <a:pt x="61638" y="1396772"/>
                  </a:lnTo>
                  <a:lnTo>
                    <a:pt x="62900" y="1388408"/>
                  </a:lnTo>
                  <a:lnTo>
                    <a:pt x="64128" y="1380044"/>
                  </a:lnTo>
                  <a:lnTo>
                    <a:pt x="65325" y="1371680"/>
                  </a:lnTo>
                  <a:lnTo>
                    <a:pt x="66491" y="1363316"/>
                  </a:lnTo>
                  <a:lnTo>
                    <a:pt x="67638" y="1354952"/>
                  </a:lnTo>
                  <a:lnTo>
                    <a:pt x="68771" y="1346588"/>
                  </a:lnTo>
                  <a:lnTo>
                    <a:pt x="69894" y="1338224"/>
                  </a:lnTo>
                  <a:lnTo>
                    <a:pt x="71011" y="1329860"/>
                  </a:lnTo>
                  <a:lnTo>
                    <a:pt x="72127" y="1321497"/>
                  </a:lnTo>
                  <a:lnTo>
                    <a:pt x="73246" y="1313133"/>
                  </a:lnTo>
                  <a:lnTo>
                    <a:pt x="74373" y="1304769"/>
                  </a:lnTo>
                  <a:lnTo>
                    <a:pt x="75510" y="1296405"/>
                  </a:lnTo>
                  <a:lnTo>
                    <a:pt x="76658" y="1288041"/>
                  </a:lnTo>
                  <a:lnTo>
                    <a:pt x="77818" y="1279677"/>
                  </a:lnTo>
                  <a:lnTo>
                    <a:pt x="78993" y="1271313"/>
                  </a:lnTo>
                  <a:lnTo>
                    <a:pt x="80181" y="1262949"/>
                  </a:lnTo>
                  <a:lnTo>
                    <a:pt x="81386" y="1254585"/>
                  </a:lnTo>
                  <a:lnTo>
                    <a:pt x="82604" y="1246221"/>
                  </a:lnTo>
                  <a:lnTo>
                    <a:pt x="83834" y="1237857"/>
                  </a:lnTo>
                  <a:lnTo>
                    <a:pt x="85074" y="1229494"/>
                  </a:lnTo>
                  <a:lnTo>
                    <a:pt x="86324" y="1221130"/>
                  </a:lnTo>
                  <a:lnTo>
                    <a:pt x="87583" y="1212766"/>
                  </a:lnTo>
                  <a:lnTo>
                    <a:pt x="88848" y="1204402"/>
                  </a:lnTo>
                  <a:lnTo>
                    <a:pt x="90119" y="1196038"/>
                  </a:lnTo>
                  <a:lnTo>
                    <a:pt x="91395" y="1187674"/>
                  </a:lnTo>
                  <a:lnTo>
                    <a:pt x="92672" y="1179310"/>
                  </a:lnTo>
                  <a:lnTo>
                    <a:pt x="93952" y="1170946"/>
                  </a:lnTo>
                  <a:lnTo>
                    <a:pt x="95233" y="1162582"/>
                  </a:lnTo>
                  <a:lnTo>
                    <a:pt x="96514" y="1154218"/>
                  </a:lnTo>
                  <a:lnTo>
                    <a:pt x="97794" y="1145855"/>
                  </a:lnTo>
                  <a:lnTo>
                    <a:pt x="99074" y="1137491"/>
                  </a:lnTo>
                  <a:lnTo>
                    <a:pt x="100352" y="1129127"/>
                  </a:lnTo>
                  <a:lnTo>
                    <a:pt x="101627" y="1120763"/>
                  </a:lnTo>
                  <a:lnTo>
                    <a:pt x="102901" y="1112399"/>
                  </a:lnTo>
                  <a:lnTo>
                    <a:pt x="104171" y="1104035"/>
                  </a:lnTo>
                  <a:lnTo>
                    <a:pt x="105437" y="1095671"/>
                  </a:lnTo>
                  <a:lnTo>
                    <a:pt x="106699" y="1087307"/>
                  </a:lnTo>
                  <a:lnTo>
                    <a:pt x="107954" y="1078943"/>
                  </a:lnTo>
                  <a:lnTo>
                    <a:pt x="109204" y="1070579"/>
                  </a:lnTo>
                  <a:lnTo>
                    <a:pt x="110447" y="1062215"/>
                  </a:lnTo>
                  <a:lnTo>
                    <a:pt x="111681" y="1053852"/>
                  </a:lnTo>
                  <a:lnTo>
                    <a:pt x="112907" y="1045488"/>
                  </a:lnTo>
                  <a:lnTo>
                    <a:pt x="114120" y="1037124"/>
                  </a:lnTo>
                  <a:lnTo>
                    <a:pt x="115321" y="1028760"/>
                  </a:lnTo>
                  <a:lnTo>
                    <a:pt x="116509" y="1020396"/>
                  </a:lnTo>
                  <a:lnTo>
                    <a:pt x="117683" y="1012032"/>
                  </a:lnTo>
                  <a:lnTo>
                    <a:pt x="118842" y="1003668"/>
                  </a:lnTo>
                  <a:lnTo>
                    <a:pt x="119984" y="995304"/>
                  </a:lnTo>
                  <a:lnTo>
                    <a:pt x="121108" y="986940"/>
                  </a:lnTo>
                  <a:lnTo>
                    <a:pt x="122211" y="978576"/>
                  </a:lnTo>
                  <a:lnTo>
                    <a:pt x="123294" y="970212"/>
                  </a:lnTo>
                  <a:lnTo>
                    <a:pt x="124356" y="961849"/>
                  </a:lnTo>
                  <a:lnTo>
                    <a:pt x="125397" y="953485"/>
                  </a:lnTo>
                  <a:lnTo>
                    <a:pt x="126417" y="945121"/>
                  </a:lnTo>
                  <a:lnTo>
                    <a:pt x="127414" y="936757"/>
                  </a:lnTo>
                  <a:lnTo>
                    <a:pt x="128384" y="928393"/>
                  </a:lnTo>
                  <a:lnTo>
                    <a:pt x="129329" y="920029"/>
                  </a:lnTo>
                  <a:lnTo>
                    <a:pt x="130251" y="911665"/>
                  </a:lnTo>
                  <a:lnTo>
                    <a:pt x="131147" y="903301"/>
                  </a:lnTo>
                  <a:lnTo>
                    <a:pt x="132019" y="894937"/>
                  </a:lnTo>
                  <a:lnTo>
                    <a:pt x="132867" y="886573"/>
                  </a:lnTo>
                  <a:lnTo>
                    <a:pt x="133688" y="878210"/>
                  </a:lnTo>
                  <a:lnTo>
                    <a:pt x="134479" y="869846"/>
                  </a:lnTo>
                  <a:lnTo>
                    <a:pt x="135245" y="861482"/>
                  </a:lnTo>
                  <a:lnTo>
                    <a:pt x="135985" y="853118"/>
                  </a:lnTo>
                  <a:lnTo>
                    <a:pt x="136699" y="844754"/>
                  </a:lnTo>
                  <a:lnTo>
                    <a:pt x="137387" y="836390"/>
                  </a:lnTo>
                  <a:lnTo>
                    <a:pt x="138049" y="828026"/>
                  </a:lnTo>
                  <a:lnTo>
                    <a:pt x="138681" y="819662"/>
                  </a:lnTo>
                  <a:lnTo>
                    <a:pt x="139284" y="811298"/>
                  </a:lnTo>
                  <a:lnTo>
                    <a:pt x="139861" y="802934"/>
                  </a:lnTo>
                  <a:lnTo>
                    <a:pt x="140412" y="794570"/>
                  </a:lnTo>
                  <a:lnTo>
                    <a:pt x="140937" y="786207"/>
                  </a:lnTo>
                  <a:lnTo>
                    <a:pt x="141437" y="777843"/>
                  </a:lnTo>
                  <a:lnTo>
                    <a:pt x="141911" y="769479"/>
                  </a:lnTo>
                  <a:lnTo>
                    <a:pt x="142355" y="761115"/>
                  </a:lnTo>
                  <a:lnTo>
                    <a:pt x="142776" y="752751"/>
                  </a:lnTo>
                  <a:lnTo>
                    <a:pt x="143174" y="744387"/>
                  </a:lnTo>
                  <a:lnTo>
                    <a:pt x="143551" y="736023"/>
                  </a:lnTo>
                  <a:lnTo>
                    <a:pt x="143906" y="727659"/>
                  </a:lnTo>
                  <a:lnTo>
                    <a:pt x="144243" y="719295"/>
                  </a:lnTo>
                  <a:lnTo>
                    <a:pt x="144559" y="710931"/>
                  </a:lnTo>
                  <a:lnTo>
                    <a:pt x="144858" y="702568"/>
                  </a:lnTo>
                  <a:lnTo>
                    <a:pt x="145142" y="694204"/>
                  </a:lnTo>
                  <a:lnTo>
                    <a:pt x="145414" y="685840"/>
                  </a:lnTo>
                  <a:lnTo>
                    <a:pt x="145675" y="677476"/>
                  </a:lnTo>
                  <a:lnTo>
                    <a:pt x="145925" y="669112"/>
                  </a:lnTo>
                  <a:lnTo>
                    <a:pt x="146168" y="660748"/>
                  </a:lnTo>
                  <a:lnTo>
                    <a:pt x="146403" y="652384"/>
                  </a:lnTo>
                  <a:lnTo>
                    <a:pt x="146633" y="644020"/>
                  </a:lnTo>
                  <a:lnTo>
                    <a:pt x="146859" y="635656"/>
                  </a:lnTo>
                  <a:lnTo>
                    <a:pt x="147082" y="627292"/>
                  </a:lnTo>
                  <a:lnTo>
                    <a:pt x="147304" y="618928"/>
                  </a:lnTo>
                  <a:lnTo>
                    <a:pt x="147525" y="610565"/>
                  </a:lnTo>
                  <a:lnTo>
                    <a:pt x="147745" y="602201"/>
                  </a:lnTo>
                  <a:lnTo>
                    <a:pt x="147965" y="593837"/>
                  </a:lnTo>
                  <a:lnTo>
                    <a:pt x="148185" y="585473"/>
                  </a:lnTo>
                  <a:lnTo>
                    <a:pt x="148405" y="577109"/>
                  </a:lnTo>
                  <a:lnTo>
                    <a:pt x="148624" y="568745"/>
                  </a:lnTo>
                  <a:lnTo>
                    <a:pt x="148844" y="560381"/>
                  </a:lnTo>
                  <a:lnTo>
                    <a:pt x="149063" y="552017"/>
                  </a:lnTo>
                  <a:lnTo>
                    <a:pt x="149281" y="543653"/>
                  </a:lnTo>
                  <a:lnTo>
                    <a:pt x="149496" y="535289"/>
                  </a:lnTo>
                  <a:lnTo>
                    <a:pt x="149710" y="526926"/>
                  </a:lnTo>
                  <a:lnTo>
                    <a:pt x="149920" y="518562"/>
                  </a:lnTo>
                  <a:lnTo>
                    <a:pt x="150127" y="510198"/>
                  </a:lnTo>
                  <a:lnTo>
                    <a:pt x="150331" y="501834"/>
                  </a:lnTo>
                  <a:lnTo>
                    <a:pt x="150529" y="493470"/>
                  </a:lnTo>
                  <a:lnTo>
                    <a:pt x="150722" y="485106"/>
                  </a:lnTo>
                  <a:lnTo>
                    <a:pt x="150910" y="476742"/>
                  </a:lnTo>
                  <a:lnTo>
                    <a:pt x="151092" y="468378"/>
                  </a:lnTo>
                  <a:lnTo>
                    <a:pt x="151269" y="460014"/>
                  </a:lnTo>
                  <a:lnTo>
                    <a:pt x="151440" y="451650"/>
                  </a:lnTo>
                  <a:lnTo>
                    <a:pt x="151605" y="443286"/>
                  </a:lnTo>
                  <a:lnTo>
                    <a:pt x="151764" y="434923"/>
                  </a:lnTo>
                  <a:lnTo>
                    <a:pt x="151917" y="426559"/>
                  </a:lnTo>
                  <a:lnTo>
                    <a:pt x="152065" y="418195"/>
                  </a:lnTo>
                  <a:lnTo>
                    <a:pt x="152208" y="409831"/>
                  </a:lnTo>
                  <a:lnTo>
                    <a:pt x="152346" y="401467"/>
                  </a:lnTo>
                  <a:lnTo>
                    <a:pt x="152480" y="393103"/>
                  </a:lnTo>
                  <a:lnTo>
                    <a:pt x="152609" y="384739"/>
                  </a:lnTo>
                  <a:lnTo>
                    <a:pt x="152735" y="376375"/>
                  </a:lnTo>
                  <a:lnTo>
                    <a:pt x="152857" y="368011"/>
                  </a:lnTo>
                  <a:lnTo>
                    <a:pt x="152975" y="359647"/>
                  </a:lnTo>
                  <a:lnTo>
                    <a:pt x="153091" y="351284"/>
                  </a:lnTo>
                  <a:lnTo>
                    <a:pt x="153204" y="342920"/>
                  </a:lnTo>
                  <a:lnTo>
                    <a:pt x="153314" y="334556"/>
                  </a:lnTo>
                  <a:lnTo>
                    <a:pt x="153420" y="326192"/>
                  </a:lnTo>
                  <a:lnTo>
                    <a:pt x="153524" y="317828"/>
                  </a:lnTo>
                  <a:lnTo>
                    <a:pt x="153624" y="309464"/>
                  </a:lnTo>
                  <a:lnTo>
                    <a:pt x="153722" y="301100"/>
                  </a:lnTo>
                  <a:lnTo>
                    <a:pt x="153816" y="292736"/>
                  </a:lnTo>
                  <a:lnTo>
                    <a:pt x="153907" y="284372"/>
                  </a:lnTo>
                  <a:lnTo>
                    <a:pt x="153995" y="276008"/>
                  </a:lnTo>
                  <a:lnTo>
                    <a:pt x="154078" y="267644"/>
                  </a:lnTo>
                  <a:lnTo>
                    <a:pt x="154158" y="259281"/>
                  </a:lnTo>
                  <a:lnTo>
                    <a:pt x="154235" y="250917"/>
                  </a:lnTo>
                  <a:lnTo>
                    <a:pt x="154307" y="242553"/>
                  </a:lnTo>
                  <a:lnTo>
                    <a:pt x="154377" y="234189"/>
                  </a:lnTo>
                  <a:lnTo>
                    <a:pt x="154442" y="225825"/>
                  </a:lnTo>
                  <a:lnTo>
                    <a:pt x="154504" y="217461"/>
                  </a:lnTo>
                  <a:lnTo>
                    <a:pt x="154562" y="209097"/>
                  </a:lnTo>
                  <a:lnTo>
                    <a:pt x="154616" y="200733"/>
                  </a:lnTo>
                  <a:lnTo>
                    <a:pt x="154668" y="192369"/>
                  </a:lnTo>
                  <a:lnTo>
                    <a:pt x="154717" y="184005"/>
                  </a:lnTo>
                  <a:lnTo>
                    <a:pt x="154763" y="175642"/>
                  </a:lnTo>
                  <a:lnTo>
                    <a:pt x="154806" y="167278"/>
                  </a:lnTo>
                  <a:lnTo>
                    <a:pt x="154846" y="158914"/>
                  </a:lnTo>
                  <a:lnTo>
                    <a:pt x="154885" y="150550"/>
                  </a:lnTo>
                  <a:lnTo>
                    <a:pt x="154921" y="142186"/>
                  </a:lnTo>
                  <a:lnTo>
                    <a:pt x="154955" y="133822"/>
                  </a:lnTo>
                  <a:lnTo>
                    <a:pt x="154987" y="125458"/>
                  </a:lnTo>
                  <a:lnTo>
                    <a:pt x="155018" y="117094"/>
                  </a:lnTo>
                  <a:lnTo>
                    <a:pt x="155047" y="108730"/>
                  </a:lnTo>
                  <a:lnTo>
                    <a:pt x="155074" y="100366"/>
                  </a:lnTo>
                  <a:lnTo>
                    <a:pt x="155100" y="92002"/>
                  </a:lnTo>
                  <a:lnTo>
                    <a:pt x="155125" y="83639"/>
                  </a:lnTo>
                  <a:lnTo>
                    <a:pt x="155148" y="75275"/>
                  </a:lnTo>
                  <a:lnTo>
                    <a:pt x="155170" y="66911"/>
                  </a:lnTo>
                  <a:lnTo>
                    <a:pt x="155191" y="58547"/>
                  </a:lnTo>
                  <a:lnTo>
                    <a:pt x="155211" y="50183"/>
                  </a:lnTo>
                  <a:lnTo>
                    <a:pt x="155230" y="41819"/>
                  </a:lnTo>
                  <a:lnTo>
                    <a:pt x="155249" y="33455"/>
                  </a:lnTo>
                  <a:lnTo>
                    <a:pt x="155266" y="25091"/>
                  </a:lnTo>
                  <a:lnTo>
                    <a:pt x="155283" y="16727"/>
                  </a:lnTo>
                  <a:lnTo>
                    <a:pt x="155300" y="8363"/>
                  </a:lnTo>
                  <a:lnTo>
                    <a:pt x="155316" y="0"/>
                  </a:lnTo>
                  <a:lnTo>
                    <a:pt x="155922" y="0"/>
                  </a:lnTo>
                  <a:lnTo>
                    <a:pt x="155938" y="8363"/>
                  </a:lnTo>
                  <a:lnTo>
                    <a:pt x="155955" y="16727"/>
                  </a:lnTo>
                  <a:lnTo>
                    <a:pt x="155972" y="25091"/>
                  </a:lnTo>
                  <a:lnTo>
                    <a:pt x="155990" y="33455"/>
                  </a:lnTo>
                  <a:lnTo>
                    <a:pt x="156008" y="41819"/>
                  </a:lnTo>
                  <a:lnTo>
                    <a:pt x="156027" y="50183"/>
                  </a:lnTo>
                  <a:lnTo>
                    <a:pt x="156047" y="58547"/>
                  </a:lnTo>
                  <a:lnTo>
                    <a:pt x="156068" y="66911"/>
                  </a:lnTo>
                  <a:lnTo>
                    <a:pt x="156090" y="75275"/>
                  </a:lnTo>
                  <a:lnTo>
                    <a:pt x="156113" y="83639"/>
                  </a:lnTo>
                  <a:lnTo>
                    <a:pt x="156138" y="92002"/>
                  </a:lnTo>
                  <a:lnTo>
                    <a:pt x="156164" y="100366"/>
                  </a:lnTo>
                  <a:lnTo>
                    <a:pt x="156191" y="108730"/>
                  </a:lnTo>
                  <a:lnTo>
                    <a:pt x="156220" y="117094"/>
                  </a:lnTo>
                  <a:lnTo>
                    <a:pt x="156251" y="125458"/>
                  </a:lnTo>
                  <a:lnTo>
                    <a:pt x="156283" y="133822"/>
                  </a:lnTo>
                  <a:lnTo>
                    <a:pt x="156318" y="142186"/>
                  </a:lnTo>
                  <a:lnTo>
                    <a:pt x="156354" y="150550"/>
                  </a:lnTo>
                  <a:lnTo>
                    <a:pt x="156392" y="158914"/>
                  </a:lnTo>
                  <a:lnTo>
                    <a:pt x="156432" y="167278"/>
                  </a:lnTo>
                  <a:lnTo>
                    <a:pt x="156476" y="175642"/>
                  </a:lnTo>
                  <a:lnTo>
                    <a:pt x="156522" y="184005"/>
                  </a:lnTo>
                  <a:lnTo>
                    <a:pt x="156570" y="192369"/>
                  </a:lnTo>
                  <a:lnTo>
                    <a:pt x="156622" y="200733"/>
                  </a:lnTo>
                  <a:lnTo>
                    <a:pt x="156677" y="209097"/>
                  </a:lnTo>
                  <a:lnTo>
                    <a:pt x="156735" y="217461"/>
                  </a:lnTo>
                  <a:lnTo>
                    <a:pt x="156796" y="225825"/>
                  </a:lnTo>
                  <a:lnTo>
                    <a:pt x="156862" y="234189"/>
                  </a:lnTo>
                  <a:lnTo>
                    <a:pt x="156931" y="242553"/>
                  </a:lnTo>
                  <a:lnTo>
                    <a:pt x="157004" y="250917"/>
                  </a:lnTo>
                  <a:lnTo>
                    <a:pt x="157080" y="259281"/>
                  </a:lnTo>
                  <a:lnTo>
                    <a:pt x="157160" y="267644"/>
                  </a:lnTo>
                  <a:lnTo>
                    <a:pt x="157244" y="276008"/>
                  </a:lnTo>
                  <a:lnTo>
                    <a:pt x="157331" y="284372"/>
                  </a:lnTo>
                  <a:lnTo>
                    <a:pt x="157422" y="292736"/>
                  </a:lnTo>
                  <a:lnTo>
                    <a:pt x="157517" y="301100"/>
                  </a:lnTo>
                  <a:lnTo>
                    <a:pt x="157614" y="309464"/>
                  </a:lnTo>
                  <a:lnTo>
                    <a:pt x="157715" y="317828"/>
                  </a:lnTo>
                  <a:lnTo>
                    <a:pt x="157818" y="326192"/>
                  </a:lnTo>
                  <a:lnTo>
                    <a:pt x="157925" y="334556"/>
                  </a:lnTo>
                  <a:lnTo>
                    <a:pt x="158035" y="342920"/>
                  </a:lnTo>
                  <a:lnTo>
                    <a:pt x="158147" y="351284"/>
                  </a:lnTo>
                  <a:lnTo>
                    <a:pt x="158263" y="359647"/>
                  </a:lnTo>
                  <a:lnTo>
                    <a:pt x="158382" y="368011"/>
                  </a:lnTo>
                  <a:lnTo>
                    <a:pt x="158503" y="376375"/>
                  </a:lnTo>
                  <a:lnTo>
                    <a:pt x="158629" y="384739"/>
                  </a:lnTo>
                  <a:lnTo>
                    <a:pt x="158759" y="393103"/>
                  </a:lnTo>
                  <a:lnTo>
                    <a:pt x="158892" y="401467"/>
                  </a:lnTo>
                  <a:lnTo>
                    <a:pt x="159031" y="409831"/>
                  </a:lnTo>
                  <a:lnTo>
                    <a:pt x="159174" y="418195"/>
                  </a:lnTo>
                  <a:lnTo>
                    <a:pt x="159322" y="426559"/>
                  </a:lnTo>
                  <a:lnTo>
                    <a:pt x="159475" y="434923"/>
                  </a:lnTo>
                  <a:lnTo>
                    <a:pt x="159633" y="443286"/>
                  </a:lnTo>
                  <a:lnTo>
                    <a:pt x="159799" y="451650"/>
                  </a:lnTo>
                  <a:lnTo>
                    <a:pt x="159970" y="460014"/>
                  </a:lnTo>
                  <a:lnTo>
                    <a:pt x="160146" y="468378"/>
                  </a:lnTo>
                  <a:lnTo>
                    <a:pt x="160328" y="476742"/>
                  </a:lnTo>
                  <a:lnTo>
                    <a:pt x="160516" y="485106"/>
                  </a:lnTo>
                  <a:lnTo>
                    <a:pt x="160709" y="493470"/>
                  </a:lnTo>
                  <a:lnTo>
                    <a:pt x="160908" y="501834"/>
                  </a:lnTo>
                  <a:lnTo>
                    <a:pt x="161111" y="510198"/>
                  </a:lnTo>
                  <a:lnTo>
                    <a:pt x="161318" y="518562"/>
                  </a:lnTo>
                  <a:lnTo>
                    <a:pt x="161529" y="526926"/>
                  </a:lnTo>
                  <a:lnTo>
                    <a:pt x="161742" y="535289"/>
                  </a:lnTo>
                  <a:lnTo>
                    <a:pt x="161958" y="543653"/>
                  </a:lnTo>
                  <a:lnTo>
                    <a:pt x="162175" y="552017"/>
                  </a:lnTo>
                  <a:lnTo>
                    <a:pt x="162394" y="560381"/>
                  </a:lnTo>
                  <a:lnTo>
                    <a:pt x="162614" y="568745"/>
                  </a:lnTo>
                  <a:lnTo>
                    <a:pt x="162834" y="577109"/>
                  </a:lnTo>
                  <a:lnTo>
                    <a:pt x="163054" y="585473"/>
                  </a:lnTo>
                  <a:lnTo>
                    <a:pt x="163274" y="593837"/>
                  </a:lnTo>
                  <a:lnTo>
                    <a:pt x="163494" y="602201"/>
                  </a:lnTo>
                  <a:lnTo>
                    <a:pt x="163714" y="610565"/>
                  </a:lnTo>
                  <a:lnTo>
                    <a:pt x="163934" y="618928"/>
                  </a:lnTo>
                  <a:lnTo>
                    <a:pt x="164156" y="627292"/>
                  </a:lnTo>
                  <a:lnTo>
                    <a:pt x="164379" y="635656"/>
                  </a:lnTo>
                  <a:lnTo>
                    <a:pt x="164606" y="644020"/>
                  </a:lnTo>
                  <a:lnTo>
                    <a:pt x="164836" y="652384"/>
                  </a:lnTo>
                  <a:lnTo>
                    <a:pt x="165070" y="660748"/>
                  </a:lnTo>
                  <a:lnTo>
                    <a:pt x="165313" y="669112"/>
                  </a:lnTo>
                  <a:lnTo>
                    <a:pt x="165564" y="677476"/>
                  </a:lnTo>
                  <a:lnTo>
                    <a:pt x="165824" y="685840"/>
                  </a:lnTo>
                  <a:lnTo>
                    <a:pt x="166096" y="694204"/>
                  </a:lnTo>
                  <a:lnTo>
                    <a:pt x="166380" y="702568"/>
                  </a:lnTo>
                  <a:lnTo>
                    <a:pt x="166679" y="710931"/>
                  </a:lnTo>
                  <a:lnTo>
                    <a:pt x="166996" y="719295"/>
                  </a:lnTo>
                  <a:lnTo>
                    <a:pt x="167332" y="727659"/>
                  </a:lnTo>
                  <a:lnTo>
                    <a:pt x="167688" y="736023"/>
                  </a:lnTo>
                  <a:lnTo>
                    <a:pt x="168064" y="744387"/>
                  </a:lnTo>
                  <a:lnTo>
                    <a:pt x="168462" y="752751"/>
                  </a:lnTo>
                  <a:lnTo>
                    <a:pt x="168883" y="761115"/>
                  </a:lnTo>
                  <a:lnTo>
                    <a:pt x="169327" y="769479"/>
                  </a:lnTo>
                  <a:lnTo>
                    <a:pt x="169801" y="777843"/>
                  </a:lnTo>
                  <a:lnTo>
                    <a:pt x="170301" y="786207"/>
                  </a:lnTo>
                  <a:lnTo>
                    <a:pt x="170826" y="794570"/>
                  </a:lnTo>
                  <a:lnTo>
                    <a:pt x="171377" y="802934"/>
                  </a:lnTo>
                  <a:lnTo>
                    <a:pt x="171954" y="811298"/>
                  </a:lnTo>
                  <a:lnTo>
                    <a:pt x="172558" y="819662"/>
                  </a:lnTo>
                  <a:lnTo>
                    <a:pt x="173190" y="828026"/>
                  </a:lnTo>
                  <a:lnTo>
                    <a:pt x="173852" y="836390"/>
                  </a:lnTo>
                  <a:lnTo>
                    <a:pt x="174539" y="844754"/>
                  </a:lnTo>
                  <a:lnTo>
                    <a:pt x="175253" y="853118"/>
                  </a:lnTo>
                  <a:lnTo>
                    <a:pt x="175993" y="861482"/>
                  </a:lnTo>
                  <a:lnTo>
                    <a:pt x="176759" y="869846"/>
                  </a:lnTo>
                  <a:lnTo>
                    <a:pt x="177550" y="878210"/>
                  </a:lnTo>
                  <a:lnTo>
                    <a:pt x="178372" y="886573"/>
                  </a:lnTo>
                  <a:lnTo>
                    <a:pt x="179219" y="894937"/>
                  </a:lnTo>
                  <a:lnTo>
                    <a:pt x="180091" y="903301"/>
                  </a:lnTo>
                  <a:lnTo>
                    <a:pt x="180988" y="911665"/>
                  </a:lnTo>
                  <a:lnTo>
                    <a:pt x="181909" y="920029"/>
                  </a:lnTo>
                  <a:lnTo>
                    <a:pt x="182854" y="928393"/>
                  </a:lnTo>
                  <a:lnTo>
                    <a:pt x="183825" y="936757"/>
                  </a:lnTo>
                  <a:lnTo>
                    <a:pt x="184822" y="945121"/>
                  </a:lnTo>
                  <a:lnTo>
                    <a:pt x="185841" y="953485"/>
                  </a:lnTo>
                  <a:lnTo>
                    <a:pt x="186882" y="961849"/>
                  </a:lnTo>
                  <a:lnTo>
                    <a:pt x="187945" y="970212"/>
                  </a:lnTo>
                  <a:lnTo>
                    <a:pt x="189027" y="978576"/>
                  </a:lnTo>
                  <a:lnTo>
                    <a:pt x="190130" y="986940"/>
                  </a:lnTo>
                  <a:lnTo>
                    <a:pt x="191254" y="995304"/>
                  </a:lnTo>
                  <a:lnTo>
                    <a:pt x="192397" y="1003668"/>
                  </a:lnTo>
                  <a:lnTo>
                    <a:pt x="193555" y="1012032"/>
                  </a:lnTo>
                  <a:lnTo>
                    <a:pt x="194729" y="1020396"/>
                  </a:lnTo>
                  <a:lnTo>
                    <a:pt x="195917" y="1028760"/>
                  </a:lnTo>
                  <a:lnTo>
                    <a:pt x="197118" y="1037124"/>
                  </a:lnTo>
                  <a:lnTo>
                    <a:pt x="198332" y="1045488"/>
                  </a:lnTo>
                  <a:lnTo>
                    <a:pt x="199557" y="1053852"/>
                  </a:lnTo>
                  <a:lnTo>
                    <a:pt x="200792" y="1062215"/>
                  </a:lnTo>
                  <a:lnTo>
                    <a:pt x="202034" y="1070579"/>
                  </a:lnTo>
                  <a:lnTo>
                    <a:pt x="203284" y="1078943"/>
                  </a:lnTo>
                  <a:lnTo>
                    <a:pt x="204540" y="1087307"/>
                  </a:lnTo>
                  <a:lnTo>
                    <a:pt x="205801" y="1095671"/>
                  </a:lnTo>
                  <a:lnTo>
                    <a:pt x="207067" y="1104035"/>
                  </a:lnTo>
                  <a:lnTo>
                    <a:pt x="208338" y="1112399"/>
                  </a:lnTo>
                  <a:lnTo>
                    <a:pt x="209611" y="1120763"/>
                  </a:lnTo>
                  <a:lnTo>
                    <a:pt x="210887" y="1129127"/>
                  </a:lnTo>
                  <a:lnTo>
                    <a:pt x="212165" y="1137491"/>
                  </a:lnTo>
                  <a:lnTo>
                    <a:pt x="213444" y="1145855"/>
                  </a:lnTo>
                  <a:lnTo>
                    <a:pt x="214725" y="1154218"/>
                  </a:lnTo>
                  <a:lnTo>
                    <a:pt x="216006" y="1162582"/>
                  </a:lnTo>
                  <a:lnTo>
                    <a:pt x="217286" y="1170946"/>
                  </a:lnTo>
                  <a:lnTo>
                    <a:pt x="218566" y="1179310"/>
                  </a:lnTo>
                  <a:lnTo>
                    <a:pt x="219844" y="1187674"/>
                  </a:lnTo>
                  <a:lnTo>
                    <a:pt x="221119" y="1196038"/>
                  </a:lnTo>
                  <a:lnTo>
                    <a:pt x="222390" y="1204402"/>
                  </a:lnTo>
                  <a:lnTo>
                    <a:pt x="223656" y="1212766"/>
                  </a:lnTo>
                  <a:lnTo>
                    <a:pt x="224914" y="1221130"/>
                  </a:lnTo>
                  <a:lnTo>
                    <a:pt x="226164" y="1229494"/>
                  </a:lnTo>
                  <a:lnTo>
                    <a:pt x="227405" y="1237857"/>
                  </a:lnTo>
                  <a:lnTo>
                    <a:pt x="228634" y="1246221"/>
                  </a:lnTo>
                  <a:lnTo>
                    <a:pt x="229852" y="1254585"/>
                  </a:lnTo>
                  <a:lnTo>
                    <a:pt x="231057" y="1262949"/>
                  </a:lnTo>
                  <a:lnTo>
                    <a:pt x="232245" y="1271313"/>
                  </a:lnTo>
                  <a:lnTo>
                    <a:pt x="233420" y="1279677"/>
                  </a:lnTo>
                  <a:lnTo>
                    <a:pt x="234581" y="1288041"/>
                  </a:lnTo>
                  <a:lnTo>
                    <a:pt x="235729" y="1296405"/>
                  </a:lnTo>
                  <a:lnTo>
                    <a:pt x="236865" y="1304769"/>
                  </a:lnTo>
                  <a:lnTo>
                    <a:pt x="237992" y="1313133"/>
                  </a:lnTo>
                  <a:lnTo>
                    <a:pt x="239111" y="1321497"/>
                  </a:lnTo>
                  <a:lnTo>
                    <a:pt x="240227" y="1329860"/>
                  </a:lnTo>
                  <a:lnTo>
                    <a:pt x="241345" y="1338224"/>
                  </a:lnTo>
                  <a:lnTo>
                    <a:pt x="242468" y="1346588"/>
                  </a:lnTo>
                  <a:lnTo>
                    <a:pt x="243600" y="1354952"/>
                  </a:lnTo>
                  <a:lnTo>
                    <a:pt x="244747" y="1363316"/>
                  </a:lnTo>
                  <a:lnTo>
                    <a:pt x="245914" y="1371680"/>
                  </a:lnTo>
                  <a:lnTo>
                    <a:pt x="247111" y="1380044"/>
                  </a:lnTo>
                  <a:lnTo>
                    <a:pt x="248338" y="1388408"/>
                  </a:lnTo>
                  <a:lnTo>
                    <a:pt x="249601" y="1396772"/>
                  </a:lnTo>
                  <a:lnTo>
                    <a:pt x="250901" y="1405136"/>
                  </a:lnTo>
                  <a:lnTo>
                    <a:pt x="252241" y="1413499"/>
                  </a:lnTo>
                  <a:lnTo>
                    <a:pt x="253624" y="1421863"/>
                  </a:lnTo>
                  <a:lnTo>
                    <a:pt x="255055" y="1430227"/>
                  </a:lnTo>
                  <a:lnTo>
                    <a:pt x="256534" y="1438591"/>
                  </a:lnTo>
                  <a:lnTo>
                    <a:pt x="258055" y="1446955"/>
                  </a:lnTo>
                  <a:lnTo>
                    <a:pt x="259614" y="1455319"/>
                  </a:lnTo>
                  <a:lnTo>
                    <a:pt x="261209" y="1463683"/>
                  </a:lnTo>
                  <a:lnTo>
                    <a:pt x="262835" y="1472047"/>
                  </a:lnTo>
                  <a:lnTo>
                    <a:pt x="264487" y="1480411"/>
                  </a:lnTo>
                  <a:lnTo>
                    <a:pt x="266162" y="1488775"/>
                  </a:lnTo>
                  <a:lnTo>
                    <a:pt x="267846" y="1497139"/>
                  </a:lnTo>
                  <a:lnTo>
                    <a:pt x="269532" y="1505502"/>
                  </a:lnTo>
                  <a:lnTo>
                    <a:pt x="271214" y="1513866"/>
                  </a:lnTo>
                  <a:lnTo>
                    <a:pt x="272884" y="1522230"/>
                  </a:lnTo>
                  <a:lnTo>
                    <a:pt x="274535" y="1530594"/>
                  </a:lnTo>
                  <a:lnTo>
                    <a:pt x="276155" y="1538958"/>
                  </a:lnTo>
                  <a:lnTo>
                    <a:pt x="277735" y="1547322"/>
                  </a:lnTo>
                  <a:lnTo>
                    <a:pt x="279273" y="1555686"/>
                  </a:lnTo>
                  <a:lnTo>
                    <a:pt x="280764" y="1564050"/>
                  </a:lnTo>
                  <a:lnTo>
                    <a:pt x="282202" y="1572414"/>
                  </a:lnTo>
                  <a:lnTo>
                    <a:pt x="283586" y="1580778"/>
                  </a:lnTo>
                  <a:lnTo>
                    <a:pt x="284912" y="1589141"/>
                  </a:lnTo>
                  <a:lnTo>
                    <a:pt x="286166" y="1597505"/>
                  </a:lnTo>
                  <a:lnTo>
                    <a:pt x="287359" y="1605869"/>
                  </a:lnTo>
                  <a:lnTo>
                    <a:pt x="288492" y="1614233"/>
                  </a:lnTo>
                  <a:lnTo>
                    <a:pt x="289566" y="1622597"/>
                  </a:lnTo>
                  <a:lnTo>
                    <a:pt x="290584" y="1630961"/>
                  </a:lnTo>
                  <a:lnTo>
                    <a:pt x="291547" y="1639325"/>
                  </a:lnTo>
                  <a:lnTo>
                    <a:pt x="292456" y="1647689"/>
                  </a:lnTo>
                  <a:lnTo>
                    <a:pt x="293311" y="1656053"/>
                  </a:lnTo>
                  <a:lnTo>
                    <a:pt x="294124" y="1664417"/>
                  </a:lnTo>
                  <a:lnTo>
                    <a:pt x="294898" y="1672781"/>
                  </a:lnTo>
                  <a:lnTo>
                    <a:pt x="295637" y="1681144"/>
                  </a:lnTo>
                  <a:lnTo>
                    <a:pt x="296344" y="1689508"/>
                  </a:lnTo>
                  <a:lnTo>
                    <a:pt x="297023" y="1697872"/>
                  </a:lnTo>
                  <a:lnTo>
                    <a:pt x="297674" y="1706236"/>
                  </a:lnTo>
                  <a:lnTo>
                    <a:pt x="298303" y="1714600"/>
                  </a:lnTo>
                  <a:lnTo>
                    <a:pt x="298915" y="1722964"/>
                  </a:lnTo>
                  <a:lnTo>
                    <a:pt x="299511" y="1731328"/>
                  </a:lnTo>
                  <a:lnTo>
                    <a:pt x="300093" y="1739692"/>
                  </a:lnTo>
                  <a:lnTo>
                    <a:pt x="300664" y="1748056"/>
                  </a:lnTo>
                  <a:lnTo>
                    <a:pt x="301223" y="1756420"/>
                  </a:lnTo>
                  <a:lnTo>
                    <a:pt x="301773" y="1764783"/>
                  </a:lnTo>
                  <a:lnTo>
                    <a:pt x="302315" y="1773147"/>
                  </a:lnTo>
                  <a:lnTo>
                    <a:pt x="302850" y="1781511"/>
                  </a:lnTo>
                  <a:lnTo>
                    <a:pt x="303380" y="1789875"/>
                  </a:lnTo>
                  <a:lnTo>
                    <a:pt x="303904" y="1798239"/>
                  </a:lnTo>
                  <a:lnTo>
                    <a:pt x="304423" y="1806603"/>
                  </a:lnTo>
                  <a:lnTo>
                    <a:pt x="304936" y="1814967"/>
                  </a:lnTo>
                  <a:lnTo>
                    <a:pt x="305443" y="1823331"/>
                  </a:lnTo>
                  <a:lnTo>
                    <a:pt x="305945" y="1831695"/>
                  </a:lnTo>
                  <a:lnTo>
                    <a:pt x="306441" y="1840059"/>
                  </a:lnTo>
                  <a:lnTo>
                    <a:pt x="306929" y="1848423"/>
                  </a:lnTo>
                  <a:lnTo>
                    <a:pt x="307408" y="1856786"/>
                  </a:lnTo>
                  <a:lnTo>
                    <a:pt x="307875" y="1865150"/>
                  </a:lnTo>
                  <a:lnTo>
                    <a:pt x="308326" y="1873514"/>
                  </a:lnTo>
                  <a:lnTo>
                    <a:pt x="308760" y="1881878"/>
                  </a:lnTo>
                  <a:lnTo>
                    <a:pt x="309173" y="1890242"/>
                  </a:lnTo>
                  <a:lnTo>
                    <a:pt x="309562" y="1898606"/>
                  </a:lnTo>
                  <a:lnTo>
                    <a:pt x="309924" y="1906970"/>
                  </a:lnTo>
                  <a:lnTo>
                    <a:pt x="310253" y="1915334"/>
                  </a:lnTo>
                  <a:lnTo>
                    <a:pt x="310541" y="1923698"/>
                  </a:lnTo>
                  <a:lnTo>
                    <a:pt x="310783" y="1932062"/>
                  </a:lnTo>
                  <a:lnTo>
                    <a:pt x="310978" y="1940425"/>
                  </a:lnTo>
                  <a:lnTo>
                    <a:pt x="311121" y="1948789"/>
                  </a:lnTo>
                  <a:lnTo>
                    <a:pt x="311209" y="1957153"/>
                  </a:lnTo>
                  <a:lnTo>
                    <a:pt x="311239" y="1965517"/>
                  </a:lnTo>
                  <a:lnTo>
                    <a:pt x="311204" y="1973881"/>
                  </a:lnTo>
                  <a:lnTo>
                    <a:pt x="311091" y="1982245"/>
                  </a:lnTo>
                  <a:lnTo>
                    <a:pt x="310909" y="1990609"/>
                  </a:lnTo>
                  <a:lnTo>
                    <a:pt x="310657" y="1998973"/>
                  </a:lnTo>
                  <a:lnTo>
                    <a:pt x="310334" y="2007337"/>
                  </a:lnTo>
                  <a:lnTo>
                    <a:pt x="309939" y="2015701"/>
                  </a:lnTo>
                  <a:lnTo>
                    <a:pt x="309475" y="2024065"/>
                  </a:lnTo>
                  <a:lnTo>
                    <a:pt x="308932" y="2032428"/>
                  </a:lnTo>
                  <a:lnTo>
                    <a:pt x="308317" y="2040792"/>
                  </a:lnTo>
                  <a:lnTo>
                    <a:pt x="307638" y="2049156"/>
                  </a:lnTo>
                  <a:lnTo>
                    <a:pt x="306900" y="2057520"/>
                  </a:lnTo>
                  <a:lnTo>
                    <a:pt x="306107" y="2065884"/>
                  </a:lnTo>
                  <a:lnTo>
                    <a:pt x="305262" y="2074248"/>
                  </a:lnTo>
                  <a:lnTo>
                    <a:pt x="304372" y="2082612"/>
                  </a:lnTo>
                  <a:lnTo>
                    <a:pt x="303434" y="2090976"/>
                  </a:lnTo>
                  <a:lnTo>
                    <a:pt x="302464" y="2099340"/>
                  </a:lnTo>
                  <a:lnTo>
                    <a:pt x="301468" y="2107704"/>
                  </a:lnTo>
                  <a:lnTo>
                    <a:pt x="300451" y="2116067"/>
                  </a:lnTo>
                  <a:lnTo>
                    <a:pt x="299418" y="2124431"/>
                  </a:lnTo>
                  <a:lnTo>
                    <a:pt x="298376" y="2132795"/>
                  </a:lnTo>
                  <a:lnTo>
                    <a:pt x="297328" y="2141159"/>
                  </a:lnTo>
                  <a:lnTo>
                    <a:pt x="296280" y="2149523"/>
                  </a:lnTo>
                  <a:lnTo>
                    <a:pt x="295236" y="2157887"/>
                  </a:lnTo>
                  <a:lnTo>
                    <a:pt x="294198" y="2166251"/>
                  </a:lnTo>
                  <a:lnTo>
                    <a:pt x="293169" y="2174615"/>
                  </a:lnTo>
                  <a:lnTo>
                    <a:pt x="292149" y="2182979"/>
                  </a:lnTo>
                  <a:lnTo>
                    <a:pt x="291139" y="2191343"/>
                  </a:lnTo>
                  <a:lnTo>
                    <a:pt x="290140" y="2199707"/>
                  </a:lnTo>
                  <a:lnTo>
                    <a:pt x="289150" y="2208070"/>
                  </a:lnTo>
                  <a:lnTo>
                    <a:pt x="288165" y="2216434"/>
                  </a:lnTo>
                  <a:lnTo>
                    <a:pt x="287184" y="2224798"/>
                  </a:lnTo>
                  <a:lnTo>
                    <a:pt x="286204" y="2233162"/>
                  </a:lnTo>
                  <a:lnTo>
                    <a:pt x="285221" y="2241526"/>
                  </a:lnTo>
                  <a:lnTo>
                    <a:pt x="284233" y="2249890"/>
                  </a:lnTo>
                  <a:lnTo>
                    <a:pt x="283233" y="2258254"/>
                  </a:lnTo>
                  <a:lnTo>
                    <a:pt x="282219" y="2266618"/>
                  </a:lnTo>
                  <a:lnTo>
                    <a:pt x="281187" y="2274982"/>
                  </a:lnTo>
                  <a:lnTo>
                    <a:pt x="280137" y="2283346"/>
                  </a:lnTo>
                  <a:lnTo>
                    <a:pt x="279064" y="2291710"/>
                  </a:lnTo>
                  <a:lnTo>
                    <a:pt x="277966" y="2300073"/>
                  </a:lnTo>
                  <a:lnTo>
                    <a:pt x="276837" y="2308437"/>
                  </a:lnTo>
                  <a:lnTo>
                    <a:pt x="275679" y="2316801"/>
                  </a:lnTo>
                  <a:lnTo>
                    <a:pt x="274493" y="2325165"/>
                  </a:lnTo>
                  <a:lnTo>
                    <a:pt x="273280" y="2333529"/>
                  </a:lnTo>
                  <a:lnTo>
                    <a:pt x="272039" y="2341893"/>
                  </a:lnTo>
                  <a:lnTo>
                    <a:pt x="270772" y="2350257"/>
                  </a:lnTo>
                  <a:lnTo>
                    <a:pt x="269478" y="2358621"/>
                  </a:lnTo>
                  <a:lnTo>
                    <a:pt x="268160" y="2366985"/>
                  </a:lnTo>
                  <a:lnTo>
                    <a:pt x="266824" y="2375349"/>
                  </a:lnTo>
                  <a:lnTo>
                    <a:pt x="265472" y="2383712"/>
                  </a:lnTo>
                  <a:lnTo>
                    <a:pt x="264109" y="2392076"/>
                  </a:lnTo>
                  <a:lnTo>
                    <a:pt x="262737" y="2400440"/>
                  </a:lnTo>
                  <a:lnTo>
                    <a:pt x="261361" y="2408804"/>
                  </a:lnTo>
                  <a:lnTo>
                    <a:pt x="259985" y="2417168"/>
                  </a:lnTo>
                  <a:lnTo>
                    <a:pt x="258614" y="2425532"/>
                  </a:lnTo>
                  <a:lnTo>
                    <a:pt x="257252" y="2433896"/>
                  </a:lnTo>
                  <a:lnTo>
                    <a:pt x="255904" y="2442260"/>
                  </a:lnTo>
                  <a:lnTo>
                    <a:pt x="254572" y="2450624"/>
                  </a:lnTo>
                  <a:lnTo>
                    <a:pt x="253260" y="2458988"/>
                  </a:lnTo>
                  <a:lnTo>
                    <a:pt x="251973" y="2467352"/>
                  </a:lnTo>
                  <a:lnTo>
                    <a:pt x="250718" y="2475715"/>
                  </a:lnTo>
                  <a:lnTo>
                    <a:pt x="249491" y="2484079"/>
                  </a:lnTo>
                  <a:lnTo>
                    <a:pt x="248296" y="2492443"/>
                  </a:lnTo>
                  <a:lnTo>
                    <a:pt x="247134" y="2500807"/>
                  </a:lnTo>
                  <a:lnTo>
                    <a:pt x="246005" y="2509171"/>
                  </a:lnTo>
                  <a:lnTo>
                    <a:pt x="244909" y="2517535"/>
                  </a:lnTo>
                  <a:lnTo>
                    <a:pt x="243851" y="2525899"/>
                  </a:lnTo>
                  <a:lnTo>
                    <a:pt x="242828" y="2534263"/>
                  </a:lnTo>
                  <a:lnTo>
                    <a:pt x="241835" y="2542627"/>
                  </a:lnTo>
                  <a:lnTo>
                    <a:pt x="240869" y="2550991"/>
                  </a:lnTo>
                  <a:lnTo>
                    <a:pt x="239929" y="2559354"/>
                  </a:lnTo>
                  <a:lnTo>
                    <a:pt x="239012" y="2567718"/>
                  </a:lnTo>
                  <a:lnTo>
                    <a:pt x="238115" y="2576082"/>
                  </a:lnTo>
                  <a:lnTo>
                    <a:pt x="237236" y="2584446"/>
                  </a:lnTo>
                  <a:lnTo>
                    <a:pt x="236367" y="2592810"/>
                  </a:lnTo>
                  <a:lnTo>
                    <a:pt x="235504" y="2601174"/>
                  </a:lnTo>
                  <a:lnTo>
                    <a:pt x="234645" y="2609538"/>
                  </a:lnTo>
                  <a:lnTo>
                    <a:pt x="233785" y="2617902"/>
                  </a:lnTo>
                  <a:lnTo>
                    <a:pt x="232920" y="2626266"/>
                  </a:lnTo>
                  <a:lnTo>
                    <a:pt x="232047" y="2634630"/>
                  </a:lnTo>
                  <a:lnTo>
                    <a:pt x="231162" y="2642994"/>
                  </a:lnTo>
                  <a:lnTo>
                    <a:pt x="230264" y="2651357"/>
                  </a:lnTo>
                  <a:lnTo>
                    <a:pt x="229349" y="2659721"/>
                  </a:lnTo>
                  <a:lnTo>
                    <a:pt x="228418" y="2668085"/>
                  </a:lnTo>
                  <a:lnTo>
                    <a:pt x="227469" y="2676449"/>
                  </a:lnTo>
                  <a:lnTo>
                    <a:pt x="226501" y="2684813"/>
                  </a:lnTo>
                  <a:lnTo>
                    <a:pt x="225511" y="2693177"/>
                  </a:lnTo>
                  <a:lnTo>
                    <a:pt x="224503" y="2701541"/>
                  </a:lnTo>
                  <a:lnTo>
                    <a:pt x="223478" y="2709905"/>
                  </a:lnTo>
                  <a:lnTo>
                    <a:pt x="222437" y="2718269"/>
                  </a:lnTo>
                  <a:lnTo>
                    <a:pt x="221381" y="2726633"/>
                  </a:lnTo>
                  <a:lnTo>
                    <a:pt x="220311" y="2734996"/>
                  </a:lnTo>
                  <a:lnTo>
                    <a:pt x="219229" y="2743360"/>
                  </a:lnTo>
                  <a:lnTo>
                    <a:pt x="218135" y="2751724"/>
                  </a:lnTo>
                  <a:lnTo>
                    <a:pt x="217034" y="2760088"/>
                  </a:lnTo>
                  <a:lnTo>
                    <a:pt x="215927" y="2768452"/>
                  </a:lnTo>
                  <a:lnTo>
                    <a:pt x="214815" y="2776816"/>
                  </a:lnTo>
                  <a:lnTo>
                    <a:pt x="213700" y="2785180"/>
                  </a:lnTo>
                  <a:lnTo>
                    <a:pt x="212583" y="2793544"/>
                  </a:lnTo>
                  <a:lnTo>
                    <a:pt x="211467" y="2801908"/>
                  </a:lnTo>
                  <a:lnTo>
                    <a:pt x="210353" y="2810272"/>
                  </a:lnTo>
                  <a:lnTo>
                    <a:pt x="209242" y="2818636"/>
                  </a:lnTo>
                  <a:lnTo>
                    <a:pt x="208136" y="2826999"/>
                  </a:lnTo>
                  <a:lnTo>
                    <a:pt x="207036" y="2835363"/>
                  </a:lnTo>
                  <a:lnTo>
                    <a:pt x="205945" y="2843727"/>
                  </a:lnTo>
                  <a:lnTo>
                    <a:pt x="204864" y="2852091"/>
                  </a:lnTo>
                  <a:lnTo>
                    <a:pt x="203796" y="2860455"/>
                  </a:lnTo>
                  <a:lnTo>
                    <a:pt x="202742" y="2868819"/>
                  </a:lnTo>
                  <a:lnTo>
                    <a:pt x="201703" y="2877183"/>
                  </a:lnTo>
                  <a:lnTo>
                    <a:pt x="200682" y="2885547"/>
                  </a:lnTo>
                  <a:lnTo>
                    <a:pt x="199679" y="2893911"/>
                  </a:lnTo>
                  <a:lnTo>
                    <a:pt x="198696" y="2902275"/>
                  </a:lnTo>
                  <a:lnTo>
                    <a:pt x="197741" y="2910638"/>
                  </a:lnTo>
                  <a:lnTo>
                    <a:pt x="196809" y="2919002"/>
                  </a:lnTo>
                  <a:lnTo>
                    <a:pt x="195903" y="2927366"/>
                  </a:lnTo>
                  <a:lnTo>
                    <a:pt x="195023" y="2935730"/>
                  </a:lnTo>
                  <a:lnTo>
                    <a:pt x="194170" y="2944094"/>
                  </a:lnTo>
                  <a:lnTo>
                    <a:pt x="193345" y="2952458"/>
                  </a:lnTo>
                  <a:lnTo>
                    <a:pt x="192550" y="2960822"/>
                  </a:lnTo>
                  <a:lnTo>
                    <a:pt x="191787" y="2969186"/>
                  </a:lnTo>
                  <a:lnTo>
                    <a:pt x="191052" y="2977550"/>
                  </a:lnTo>
                  <a:lnTo>
                    <a:pt x="190344" y="2985914"/>
                  </a:lnTo>
                  <a:lnTo>
                    <a:pt x="189663" y="2994278"/>
                  </a:lnTo>
                  <a:lnTo>
                    <a:pt x="189007" y="3002641"/>
                  </a:lnTo>
                  <a:lnTo>
                    <a:pt x="188377" y="3011005"/>
                  </a:lnTo>
                  <a:lnTo>
                    <a:pt x="187775" y="3019369"/>
                  </a:lnTo>
                  <a:lnTo>
                    <a:pt x="187195" y="3027733"/>
                  </a:lnTo>
                  <a:lnTo>
                    <a:pt x="186636" y="3036097"/>
                  </a:lnTo>
                  <a:lnTo>
                    <a:pt x="186097" y="3044461"/>
                  </a:lnTo>
                  <a:lnTo>
                    <a:pt x="185576" y="3052825"/>
                  </a:lnTo>
                  <a:lnTo>
                    <a:pt x="185072" y="3061189"/>
                  </a:lnTo>
                  <a:lnTo>
                    <a:pt x="184584" y="3069553"/>
                  </a:lnTo>
                  <a:lnTo>
                    <a:pt x="184113" y="3077917"/>
                  </a:lnTo>
                  <a:lnTo>
                    <a:pt x="183654" y="3086280"/>
                  </a:lnTo>
                  <a:lnTo>
                    <a:pt x="183207" y="3094644"/>
                  </a:lnTo>
                  <a:lnTo>
                    <a:pt x="182771" y="3103008"/>
                  </a:lnTo>
                  <a:lnTo>
                    <a:pt x="182344" y="3111372"/>
                  </a:lnTo>
                  <a:lnTo>
                    <a:pt x="181927" y="3119736"/>
                  </a:lnTo>
                  <a:lnTo>
                    <a:pt x="181520" y="3128100"/>
                  </a:lnTo>
                  <a:lnTo>
                    <a:pt x="181121" y="3136464"/>
                  </a:lnTo>
                  <a:lnTo>
                    <a:pt x="180729" y="3144828"/>
                  </a:lnTo>
                  <a:lnTo>
                    <a:pt x="180343" y="3153192"/>
                  </a:lnTo>
                  <a:lnTo>
                    <a:pt x="179965" y="3161556"/>
                  </a:lnTo>
                  <a:lnTo>
                    <a:pt x="179592" y="3169920"/>
                  </a:lnTo>
                  <a:lnTo>
                    <a:pt x="179226" y="3178283"/>
                  </a:lnTo>
                  <a:lnTo>
                    <a:pt x="178866" y="3186647"/>
                  </a:lnTo>
                  <a:lnTo>
                    <a:pt x="178512" y="3195011"/>
                  </a:lnTo>
                  <a:lnTo>
                    <a:pt x="178162" y="3203375"/>
                  </a:lnTo>
                  <a:lnTo>
                    <a:pt x="177818" y="3211739"/>
                  </a:lnTo>
                  <a:lnTo>
                    <a:pt x="177478" y="3220103"/>
                  </a:lnTo>
                  <a:lnTo>
                    <a:pt x="177142" y="3228467"/>
                  </a:lnTo>
                  <a:lnTo>
                    <a:pt x="176810" y="3236831"/>
                  </a:lnTo>
                  <a:lnTo>
                    <a:pt x="176482" y="3245195"/>
                  </a:lnTo>
                  <a:lnTo>
                    <a:pt x="176156" y="3253559"/>
                  </a:lnTo>
                  <a:lnTo>
                    <a:pt x="175831" y="3261923"/>
                  </a:lnTo>
                  <a:lnTo>
                    <a:pt x="175508" y="3270286"/>
                  </a:lnTo>
                  <a:lnTo>
                    <a:pt x="175186" y="3278650"/>
                  </a:lnTo>
                  <a:lnTo>
                    <a:pt x="174863" y="3287014"/>
                  </a:lnTo>
                  <a:lnTo>
                    <a:pt x="174538" y="3295378"/>
                  </a:lnTo>
                  <a:lnTo>
                    <a:pt x="174212" y="3303742"/>
                  </a:lnTo>
                  <a:lnTo>
                    <a:pt x="173884" y="3312106"/>
                  </a:lnTo>
                  <a:lnTo>
                    <a:pt x="173554" y="3320470"/>
                  </a:lnTo>
                  <a:lnTo>
                    <a:pt x="173220" y="3328834"/>
                  </a:lnTo>
                  <a:lnTo>
                    <a:pt x="172885" y="3337198"/>
                  </a:lnTo>
                  <a:lnTo>
                    <a:pt x="172546" y="3345562"/>
                  </a:lnTo>
                  <a:lnTo>
                    <a:pt x="172205" y="3353925"/>
                  </a:lnTo>
                  <a:lnTo>
                    <a:pt x="171864" y="3362289"/>
                  </a:lnTo>
                  <a:lnTo>
                    <a:pt x="171522" y="3370653"/>
                  </a:lnTo>
                  <a:lnTo>
                    <a:pt x="171182" y="3379017"/>
                  </a:lnTo>
                  <a:lnTo>
                    <a:pt x="170843" y="3387381"/>
                  </a:lnTo>
                  <a:lnTo>
                    <a:pt x="170508" y="3395745"/>
                  </a:lnTo>
                  <a:lnTo>
                    <a:pt x="170179" y="3404109"/>
                  </a:lnTo>
                  <a:lnTo>
                    <a:pt x="169857" y="3412473"/>
                  </a:lnTo>
                  <a:lnTo>
                    <a:pt x="169543" y="3420837"/>
                  </a:lnTo>
                  <a:lnTo>
                    <a:pt x="169238" y="3429201"/>
                  </a:lnTo>
                  <a:lnTo>
                    <a:pt x="168943" y="3437565"/>
                  </a:lnTo>
                  <a:lnTo>
                    <a:pt x="168658" y="3445928"/>
                  </a:lnTo>
                  <a:lnTo>
                    <a:pt x="168386" y="3454292"/>
                  </a:lnTo>
                  <a:lnTo>
                    <a:pt x="168126" y="3462656"/>
                  </a:lnTo>
                  <a:lnTo>
                    <a:pt x="167877" y="3471020"/>
                  </a:lnTo>
                  <a:lnTo>
                    <a:pt x="167637" y="3479384"/>
                  </a:lnTo>
                  <a:lnTo>
                    <a:pt x="167407" y="3487748"/>
                  </a:lnTo>
                  <a:lnTo>
                    <a:pt x="167184" y="3496112"/>
                  </a:lnTo>
                  <a:lnTo>
                    <a:pt x="166967" y="3504476"/>
                  </a:lnTo>
                  <a:lnTo>
                    <a:pt x="166756" y="3512840"/>
                  </a:lnTo>
                  <a:lnTo>
                    <a:pt x="166546" y="3521204"/>
                  </a:lnTo>
                  <a:lnTo>
                    <a:pt x="166335" y="3529567"/>
                  </a:lnTo>
                  <a:lnTo>
                    <a:pt x="166122" y="3537931"/>
                  </a:lnTo>
                  <a:lnTo>
                    <a:pt x="165906" y="3546295"/>
                  </a:lnTo>
                  <a:lnTo>
                    <a:pt x="165683" y="3554659"/>
                  </a:lnTo>
                  <a:lnTo>
                    <a:pt x="165453" y="3563023"/>
                  </a:lnTo>
                  <a:lnTo>
                    <a:pt x="165212" y="3571387"/>
                  </a:lnTo>
                  <a:lnTo>
                    <a:pt x="164961" y="3579751"/>
                  </a:lnTo>
                  <a:lnTo>
                    <a:pt x="164700" y="3588115"/>
                  </a:lnTo>
                  <a:lnTo>
                    <a:pt x="164429" y="3596479"/>
                  </a:lnTo>
                  <a:lnTo>
                    <a:pt x="164147" y="3604843"/>
                  </a:lnTo>
                  <a:lnTo>
                    <a:pt x="163855" y="3613207"/>
                  </a:lnTo>
                  <a:lnTo>
                    <a:pt x="163552" y="3621570"/>
                  </a:lnTo>
                  <a:lnTo>
                    <a:pt x="163241" y="3629934"/>
                  </a:lnTo>
                  <a:lnTo>
                    <a:pt x="162924" y="3638298"/>
                  </a:lnTo>
                  <a:lnTo>
                    <a:pt x="162603" y="3646662"/>
                  </a:lnTo>
                  <a:lnTo>
                    <a:pt x="162279" y="3655026"/>
                  </a:lnTo>
                  <a:lnTo>
                    <a:pt x="161954" y="3663390"/>
                  </a:lnTo>
                  <a:lnTo>
                    <a:pt x="161630" y="3671754"/>
                  </a:lnTo>
                  <a:lnTo>
                    <a:pt x="161310" y="3680118"/>
                  </a:lnTo>
                  <a:lnTo>
                    <a:pt x="160995" y="3688482"/>
                  </a:lnTo>
                  <a:lnTo>
                    <a:pt x="160687" y="3696846"/>
                  </a:lnTo>
                  <a:lnTo>
                    <a:pt x="160388" y="3705209"/>
                  </a:lnTo>
                  <a:lnTo>
                    <a:pt x="160099" y="3713573"/>
                  </a:lnTo>
                  <a:lnTo>
                    <a:pt x="159820" y="3721937"/>
                  </a:lnTo>
                  <a:lnTo>
                    <a:pt x="159557" y="3730301"/>
                  </a:lnTo>
                  <a:lnTo>
                    <a:pt x="159308" y="3738665"/>
                  </a:lnTo>
                  <a:lnTo>
                    <a:pt x="159072" y="3747029"/>
                  </a:lnTo>
                  <a:lnTo>
                    <a:pt x="158851" y="3755393"/>
                  </a:lnTo>
                  <a:lnTo>
                    <a:pt x="158645" y="3763757"/>
                  </a:lnTo>
                  <a:lnTo>
                    <a:pt x="158453" y="3772121"/>
                  </a:lnTo>
                  <a:lnTo>
                    <a:pt x="158277" y="3780485"/>
                  </a:lnTo>
                  <a:lnTo>
                    <a:pt x="158118" y="3788849"/>
                  </a:lnTo>
                  <a:lnTo>
                    <a:pt x="157972" y="3797212"/>
                  </a:lnTo>
                  <a:lnTo>
                    <a:pt x="157840" y="3805576"/>
                  </a:lnTo>
                  <a:lnTo>
                    <a:pt x="157720" y="3813940"/>
                  </a:lnTo>
                  <a:lnTo>
                    <a:pt x="157613" y="3822304"/>
                  </a:lnTo>
                  <a:lnTo>
                    <a:pt x="157517" y="3830668"/>
                  </a:lnTo>
                  <a:lnTo>
                    <a:pt x="157434" y="3839032"/>
                  </a:lnTo>
                  <a:lnTo>
                    <a:pt x="157361" y="3847396"/>
                  </a:lnTo>
                  <a:lnTo>
                    <a:pt x="157297" y="3855760"/>
                  </a:lnTo>
                  <a:lnTo>
                    <a:pt x="157241" y="3864124"/>
                  </a:lnTo>
                  <a:lnTo>
                    <a:pt x="157191" y="3872488"/>
                  </a:lnTo>
                  <a:lnTo>
                    <a:pt x="157148" y="3880851"/>
                  </a:lnTo>
                  <a:lnTo>
                    <a:pt x="157111" y="3889215"/>
                  </a:lnTo>
                  <a:lnTo>
                    <a:pt x="157079" y="3897579"/>
                  </a:lnTo>
                  <a:lnTo>
                    <a:pt x="157050" y="3905943"/>
                  </a:lnTo>
                  <a:lnTo>
                    <a:pt x="157024" y="3914307"/>
                  </a:lnTo>
                  <a:lnTo>
                    <a:pt x="156999" y="3922671"/>
                  </a:lnTo>
                  <a:lnTo>
                    <a:pt x="156976" y="3931035"/>
                  </a:lnTo>
                  <a:lnTo>
                    <a:pt x="156954" y="3939399"/>
                  </a:lnTo>
                  <a:lnTo>
                    <a:pt x="156932" y="3947763"/>
                  </a:lnTo>
                  <a:lnTo>
                    <a:pt x="156910" y="3956127"/>
                  </a:lnTo>
                  <a:lnTo>
                    <a:pt x="156887" y="3964491"/>
                  </a:lnTo>
                  <a:lnTo>
                    <a:pt x="156864" y="3972854"/>
                  </a:lnTo>
                  <a:lnTo>
                    <a:pt x="156839" y="3981218"/>
                  </a:lnTo>
                  <a:lnTo>
                    <a:pt x="156813" y="3989582"/>
                  </a:lnTo>
                  <a:lnTo>
                    <a:pt x="156787" y="3997946"/>
                  </a:lnTo>
                  <a:lnTo>
                    <a:pt x="156759" y="4006310"/>
                  </a:lnTo>
                  <a:lnTo>
                    <a:pt x="156730" y="4014674"/>
                  </a:lnTo>
                  <a:lnTo>
                    <a:pt x="156701" y="4023038"/>
                  </a:lnTo>
                  <a:lnTo>
                    <a:pt x="156671" y="4031402"/>
                  </a:lnTo>
                  <a:lnTo>
                    <a:pt x="156641" y="4039766"/>
                  </a:lnTo>
                  <a:lnTo>
                    <a:pt x="156611" y="4048130"/>
                  </a:lnTo>
                  <a:lnTo>
                    <a:pt x="156580" y="4056493"/>
                  </a:lnTo>
                  <a:lnTo>
                    <a:pt x="156550" y="4064857"/>
                  </a:lnTo>
                  <a:lnTo>
                    <a:pt x="156521" y="4073221"/>
                  </a:lnTo>
                  <a:lnTo>
                    <a:pt x="156491" y="4081585"/>
                  </a:lnTo>
                  <a:lnTo>
                    <a:pt x="156462" y="4089949"/>
                  </a:lnTo>
                  <a:lnTo>
                    <a:pt x="156434" y="4098313"/>
                  </a:lnTo>
                  <a:lnTo>
                    <a:pt x="156407" y="4106677"/>
                  </a:lnTo>
                  <a:lnTo>
                    <a:pt x="156380" y="4115041"/>
                  </a:lnTo>
                  <a:lnTo>
                    <a:pt x="156353" y="4123405"/>
                  </a:lnTo>
                  <a:lnTo>
                    <a:pt x="156328" y="4131769"/>
                  </a:lnTo>
                  <a:lnTo>
                    <a:pt x="156303" y="4140133"/>
                  </a:lnTo>
                  <a:lnTo>
                    <a:pt x="156278" y="4148496"/>
                  </a:lnTo>
                  <a:lnTo>
                    <a:pt x="156254" y="4156860"/>
                  </a:lnTo>
                  <a:lnTo>
                    <a:pt x="156231" y="4165224"/>
                  </a:lnTo>
                  <a:lnTo>
                    <a:pt x="156207" y="4173588"/>
                  </a:lnTo>
                  <a:lnTo>
                    <a:pt x="156185" y="4181952"/>
                  </a:lnTo>
                  <a:lnTo>
                    <a:pt x="156163" y="4190316"/>
                  </a:lnTo>
                  <a:lnTo>
                    <a:pt x="156141" y="4198680"/>
                  </a:lnTo>
                  <a:lnTo>
                    <a:pt x="156119" y="4207044"/>
                  </a:lnTo>
                  <a:lnTo>
                    <a:pt x="156098" y="4215408"/>
                  </a:lnTo>
                  <a:lnTo>
                    <a:pt x="156077" y="4223772"/>
                  </a:lnTo>
                  <a:lnTo>
                    <a:pt x="156057" y="4232135"/>
                  </a:lnTo>
                  <a:lnTo>
                    <a:pt x="156036" y="4240499"/>
                  </a:lnTo>
                  <a:lnTo>
                    <a:pt x="156016" y="4248863"/>
                  </a:lnTo>
                  <a:lnTo>
                    <a:pt x="155997" y="4257227"/>
                  </a:lnTo>
                  <a:lnTo>
                    <a:pt x="155977" y="4265591"/>
                  </a:lnTo>
                  <a:lnTo>
                    <a:pt x="155958" y="4273955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5" name="pg35">
              <a:extLst>
                <a:ext uri="{FF2B5EF4-FFF2-40B4-BE49-F238E27FC236}">
                  <a16:creationId xmlns:a16="http://schemas.microsoft.com/office/drawing/2014/main" id="{325000FC-4654-B18D-073A-0AD3F8AAF9FD}"/>
                </a:ext>
              </a:extLst>
            </p:cNvPr>
            <p:cNvSpPr/>
            <p:nvPr/>
          </p:nvSpPr>
          <p:spPr>
            <a:xfrm>
              <a:off x="6764443" y="3029231"/>
              <a:ext cx="272417" cy="4574422"/>
            </a:xfrm>
            <a:custGeom>
              <a:avLst/>
              <a:gdLst/>
              <a:ahLst/>
              <a:cxnLst/>
              <a:rect l="0" t="0" r="0" b="0"/>
              <a:pathLst>
                <a:path w="272417" h="4574422">
                  <a:moveTo>
                    <a:pt x="135240" y="4574422"/>
                  </a:moveTo>
                  <a:lnTo>
                    <a:pt x="135161" y="4565470"/>
                  </a:lnTo>
                  <a:lnTo>
                    <a:pt x="135078" y="4556518"/>
                  </a:lnTo>
                  <a:lnTo>
                    <a:pt x="134993" y="4547567"/>
                  </a:lnTo>
                  <a:lnTo>
                    <a:pt x="134906" y="4538615"/>
                  </a:lnTo>
                  <a:lnTo>
                    <a:pt x="134815" y="4529663"/>
                  </a:lnTo>
                  <a:lnTo>
                    <a:pt x="134723" y="4520711"/>
                  </a:lnTo>
                  <a:lnTo>
                    <a:pt x="134628" y="4511759"/>
                  </a:lnTo>
                  <a:lnTo>
                    <a:pt x="134532" y="4502807"/>
                  </a:lnTo>
                  <a:lnTo>
                    <a:pt x="134435" y="4493855"/>
                  </a:lnTo>
                  <a:lnTo>
                    <a:pt x="134336" y="4484903"/>
                  </a:lnTo>
                  <a:lnTo>
                    <a:pt x="134236" y="4475951"/>
                  </a:lnTo>
                  <a:lnTo>
                    <a:pt x="134135" y="4466999"/>
                  </a:lnTo>
                  <a:lnTo>
                    <a:pt x="134034" y="4458048"/>
                  </a:lnTo>
                  <a:lnTo>
                    <a:pt x="133933" y="4449096"/>
                  </a:lnTo>
                  <a:lnTo>
                    <a:pt x="133832" y="4440144"/>
                  </a:lnTo>
                  <a:lnTo>
                    <a:pt x="133731" y="4431192"/>
                  </a:lnTo>
                  <a:lnTo>
                    <a:pt x="133630" y="4422240"/>
                  </a:lnTo>
                  <a:lnTo>
                    <a:pt x="133530" y="4413288"/>
                  </a:lnTo>
                  <a:lnTo>
                    <a:pt x="133431" y="4404336"/>
                  </a:lnTo>
                  <a:lnTo>
                    <a:pt x="133332" y="4395384"/>
                  </a:lnTo>
                  <a:lnTo>
                    <a:pt x="133234" y="4386432"/>
                  </a:lnTo>
                  <a:lnTo>
                    <a:pt x="133137" y="4377480"/>
                  </a:lnTo>
                  <a:lnTo>
                    <a:pt x="133039" y="4368529"/>
                  </a:lnTo>
                  <a:lnTo>
                    <a:pt x="132941" y="4359577"/>
                  </a:lnTo>
                  <a:lnTo>
                    <a:pt x="132843" y="4350625"/>
                  </a:lnTo>
                  <a:lnTo>
                    <a:pt x="132743" y="4341673"/>
                  </a:lnTo>
                  <a:lnTo>
                    <a:pt x="132641" y="4332721"/>
                  </a:lnTo>
                  <a:lnTo>
                    <a:pt x="132536" y="4323769"/>
                  </a:lnTo>
                  <a:lnTo>
                    <a:pt x="132428" y="4314817"/>
                  </a:lnTo>
                  <a:lnTo>
                    <a:pt x="132316" y="4305865"/>
                  </a:lnTo>
                  <a:lnTo>
                    <a:pt x="132198" y="4296913"/>
                  </a:lnTo>
                  <a:lnTo>
                    <a:pt x="132074" y="4287961"/>
                  </a:lnTo>
                  <a:lnTo>
                    <a:pt x="131943" y="4279009"/>
                  </a:lnTo>
                  <a:lnTo>
                    <a:pt x="131805" y="4270058"/>
                  </a:lnTo>
                  <a:lnTo>
                    <a:pt x="131658" y="4261106"/>
                  </a:lnTo>
                  <a:lnTo>
                    <a:pt x="131503" y="4252154"/>
                  </a:lnTo>
                  <a:lnTo>
                    <a:pt x="131336" y="4243202"/>
                  </a:lnTo>
                  <a:lnTo>
                    <a:pt x="131158" y="4234250"/>
                  </a:lnTo>
                  <a:lnTo>
                    <a:pt x="130971" y="4225298"/>
                  </a:lnTo>
                  <a:lnTo>
                    <a:pt x="130773" y="4216346"/>
                  </a:lnTo>
                  <a:lnTo>
                    <a:pt x="130565" y="4207394"/>
                  </a:lnTo>
                  <a:lnTo>
                    <a:pt x="130345" y="4198442"/>
                  </a:lnTo>
                  <a:lnTo>
                    <a:pt x="130114" y="4189490"/>
                  </a:lnTo>
                  <a:lnTo>
                    <a:pt x="129870" y="4180539"/>
                  </a:lnTo>
                  <a:lnTo>
                    <a:pt x="129617" y="4171587"/>
                  </a:lnTo>
                  <a:lnTo>
                    <a:pt x="129354" y="4162635"/>
                  </a:lnTo>
                  <a:lnTo>
                    <a:pt x="129080" y="4153683"/>
                  </a:lnTo>
                  <a:lnTo>
                    <a:pt x="128798" y="4144731"/>
                  </a:lnTo>
                  <a:lnTo>
                    <a:pt x="128507" y="4135779"/>
                  </a:lnTo>
                  <a:lnTo>
                    <a:pt x="128206" y="4126827"/>
                  </a:lnTo>
                  <a:lnTo>
                    <a:pt x="127897" y="4117875"/>
                  </a:lnTo>
                  <a:lnTo>
                    <a:pt x="127582" y="4108923"/>
                  </a:lnTo>
                  <a:lnTo>
                    <a:pt x="127260" y="4099971"/>
                  </a:lnTo>
                  <a:lnTo>
                    <a:pt x="126933" y="4091020"/>
                  </a:lnTo>
                  <a:lnTo>
                    <a:pt x="126601" y="4082068"/>
                  </a:lnTo>
                  <a:lnTo>
                    <a:pt x="126264" y="4073116"/>
                  </a:lnTo>
                  <a:lnTo>
                    <a:pt x="125924" y="4064164"/>
                  </a:lnTo>
                  <a:lnTo>
                    <a:pt x="125581" y="4055212"/>
                  </a:lnTo>
                  <a:lnTo>
                    <a:pt x="125236" y="4046260"/>
                  </a:lnTo>
                  <a:lnTo>
                    <a:pt x="124890" y="4037308"/>
                  </a:lnTo>
                  <a:lnTo>
                    <a:pt x="124542" y="4028356"/>
                  </a:lnTo>
                  <a:lnTo>
                    <a:pt x="124194" y="4019404"/>
                  </a:lnTo>
                  <a:lnTo>
                    <a:pt x="123845" y="4010452"/>
                  </a:lnTo>
                  <a:lnTo>
                    <a:pt x="123496" y="4001500"/>
                  </a:lnTo>
                  <a:lnTo>
                    <a:pt x="123146" y="3992549"/>
                  </a:lnTo>
                  <a:lnTo>
                    <a:pt x="122796" y="3983597"/>
                  </a:lnTo>
                  <a:lnTo>
                    <a:pt x="122445" y="3974645"/>
                  </a:lnTo>
                  <a:lnTo>
                    <a:pt x="122093" y="3965693"/>
                  </a:lnTo>
                  <a:lnTo>
                    <a:pt x="121738" y="3956741"/>
                  </a:lnTo>
                  <a:lnTo>
                    <a:pt x="121382" y="3947789"/>
                  </a:lnTo>
                  <a:lnTo>
                    <a:pt x="121022" y="3938837"/>
                  </a:lnTo>
                  <a:lnTo>
                    <a:pt x="120658" y="3929885"/>
                  </a:lnTo>
                  <a:lnTo>
                    <a:pt x="120291" y="3920933"/>
                  </a:lnTo>
                  <a:lnTo>
                    <a:pt x="119918" y="3911981"/>
                  </a:lnTo>
                  <a:lnTo>
                    <a:pt x="119538" y="3903030"/>
                  </a:lnTo>
                  <a:lnTo>
                    <a:pt x="119151" y="3894078"/>
                  </a:lnTo>
                  <a:lnTo>
                    <a:pt x="118757" y="3885126"/>
                  </a:lnTo>
                  <a:lnTo>
                    <a:pt x="118355" y="3876174"/>
                  </a:lnTo>
                  <a:lnTo>
                    <a:pt x="117944" y="3867222"/>
                  </a:lnTo>
                  <a:lnTo>
                    <a:pt x="117524" y="3858270"/>
                  </a:lnTo>
                  <a:lnTo>
                    <a:pt x="117095" y="3849318"/>
                  </a:lnTo>
                  <a:lnTo>
                    <a:pt x="116653" y="3840366"/>
                  </a:lnTo>
                  <a:lnTo>
                    <a:pt x="116200" y="3831414"/>
                  </a:lnTo>
                  <a:lnTo>
                    <a:pt x="115736" y="3822462"/>
                  </a:lnTo>
                  <a:lnTo>
                    <a:pt x="115261" y="3813510"/>
                  </a:lnTo>
                  <a:lnTo>
                    <a:pt x="114773" y="3804559"/>
                  </a:lnTo>
                  <a:lnTo>
                    <a:pt x="114272" y="3795607"/>
                  </a:lnTo>
                  <a:lnTo>
                    <a:pt x="113757" y="3786655"/>
                  </a:lnTo>
                  <a:lnTo>
                    <a:pt x="113226" y="3777703"/>
                  </a:lnTo>
                  <a:lnTo>
                    <a:pt x="112681" y="3768751"/>
                  </a:lnTo>
                  <a:lnTo>
                    <a:pt x="112120" y="3759799"/>
                  </a:lnTo>
                  <a:lnTo>
                    <a:pt x="111545" y="3750847"/>
                  </a:lnTo>
                  <a:lnTo>
                    <a:pt x="110954" y="3741895"/>
                  </a:lnTo>
                  <a:lnTo>
                    <a:pt x="110348" y="3732943"/>
                  </a:lnTo>
                  <a:lnTo>
                    <a:pt x="109723" y="3723991"/>
                  </a:lnTo>
                  <a:lnTo>
                    <a:pt x="109081" y="3715040"/>
                  </a:lnTo>
                  <a:lnTo>
                    <a:pt x="108425" y="3706088"/>
                  </a:lnTo>
                  <a:lnTo>
                    <a:pt x="107754" y="3697136"/>
                  </a:lnTo>
                  <a:lnTo>
                    <a:pt x="107068" y="3688184"/>
                  </a:lnTo>
                  <a:lnTo>
                    <a:pt x="106369" y="3679232"/>
                  </a:lnTo>
                  <a:lnTo>
                    <a:pt x="105657" y="3670280"/>
                  </a:lnTo>
                  <a:lnTo>
                    <a:pt x="104932" y="3661328"/>
                  </a:lnTo>
                  <a:lnTo>
                    <a:pt x="104197" y="3652376"/>
                  </a:lnTo>
                  <a:lnTo>
                    <a:pt x="103454" y="3643424"/>
                  </a:lnTo>
                  <a:lnTo>
                    <a:pt x="102704" y="3634472"/>
                  </a:lnTo>
                  <a:lnTo>
                    <a:pt x="101949" y="3625521"/>
                  </a:lnTo>
                  <a:lnTo>
                    <a:pt x="101190" y="3616569"/>
                  </a:lnTo>
                  <a:lnTo>
                    <a:pt x="100427" y="3607617"/>
                  </a:lnTo>
                  <a:lnTo>
                    <a:pt x="99664" y="3598665"/>
                  </a:lnTo>
                  <a:lnTo>
                    <a:pt x="98901" y="3589713"/>
                  </a:lnTo>
                  <a:lnTo>
                    <a:pt x="98139" y="3580761"/>
                  </a:lnTo>
                  <a:lnTo>
                    <a:pt x="97380" y="3571809"/>
                  </a:lnTo>
                  <a:lnTo>
                    <a:pt x="96623" y="3562857"/>
                  </a:lnTo>
                  <a:lnTo>
                    <a:pt x="95870" y="3553905"/>
                  </a:lnTo>
                  <a:lnTo>
                    <a:pt x="95120" y="3544953"/>
                  </a:lnTo>
                  <a:lnTo>
                    <a:pt x="94374" y="3536001"/>
                  </a:lnTo>
                  <a:lnTo>
                    <a:pt x="93630" y="3527050"/>
                  </a:lnTo>
                  <a:lnTo>
                    <a:pt x="92889" y="3518098"/>
                  </a:lnTo>
                  <a:lnTo>
                    <a:pt x="92149" y="3509146"/>
                  </a:lnTo>
                  <a:lnTo>
                    <a:pt x="91409" y="3500194"/>
                  </a:lnTo>
                  <a:lnTo>
                    <a:pt x="90668" y="3491242"/>
                  </a:lnTo>
                  <a:lnTo>
                    <a:pt x="89924" y="3482290"/>
                  </a:lnTo>
                  <a:lnTo>
                    <a:pt x="89175" y="3473338"/>
                  </a:lnTo>
                  <a:lnTo>
                    <a:pt x="88418" y="3464386"/>
                  </a:lnTo>
                  <a:lnTo>
                    <a:pt x="87654" y="3455434"/>
                  </a:lnTo>
                  <a:lnTo>
                    <a:pt x="86878" y="3446482"/>
                  </a:lnTo>
                  <a:lnTo>
                    <a:pt x="86087" y="3437531"/>
                  </a:lnTo>
                  <a:lnTo>
                    <a:pt x="85278" y="3428579"/>
                  </a:lnTo>
                  <a:lnTo>
                    <a:pt x="84450" y="3419627"/>
                  </a:lnTo>
                  <a:lnTo>
                    <a:pt x="83602" y="3410675"/>
                  </a:lnTo>
                  <a:lnTo>
                    <a:pt x="82730" y="3401723"/>
                  </a:lnTo>
                  <a:lnTo>
                    <a:pt x="81834" y="3392771"/>
                  </a:lnTo>
                  <a:lnTo>
                    <a:pt x="80909" y="3383819"/>
                  </a:lnTo>
                  <a:lnTo>
                    <a:pt x="79951" y="3374867"/>
                  </a:lnTo>
                  <a:lnTo>
                    <a:pt x="78962" y="3365915"/>
                  </a:lnTo>
                  <a:lnTo>
                    <a:pt x="77943" y="3356963"/>
                  </a:lnTo>
                  <a:lnTo>
                    <a:pt x="76894" y="3348011"/>
                  </a:lnTo>
                  <a:lnTo>
                    <a:pt x="75813" y="3339060"/>
                  </a:lnTo>
                  <a:lnTo>
                    <a:pt x="74703" y="3330108"/>
                  </a:lnTo>
                  <a:lnTo>
                    <a:pt x="73559" y="3321156"/>
                  </a:lnTo>
                  <a:lnTo>
                    <a:pt x="72388" y="3312204"/>
                  </a:lnTo>
                  <a:lnTo>
                    <a:pt x="71195" y="3303252"/>
                  </a:lnTo>
                  <a:lnTo>
                    <a:pt x="69982" y="3294300"/>
                  </a:lnTo>
                  <a:lnTo>
                    <a:pt x="68753" y="3285348"/>
                  </a:lnTo>
                  <a:lnTo>
                    <a:pt x="67512" y="3276396"/>
                  </a:lnTo>
                  <a:lnTo>
                    <a:pt x="66265" y="3267444"/>
                  </a:lnTo>
                  <a:lnTo>
                    <a:pt x="65017" y="3258492"/>
                  </a:lnTo>
                  <a:lnTo>
                    <a:pt x="63775" y="3249541"/>
                  </a:lnTo>
                  <a:lnTo>
                    <a:pt x="62544" y="3240589"/>
                  </a:lnTo>
                  <a:lnTo>
                    <a:pt x="61329" y="3231637"/>
                  </a:lnTo>
                  <a:lnTo>
                    <a:pt x="60135" y="3222685"/>
                  </a:lnTo>
                  <a:lnTo>
                    <a:pt x="58967" y="3213733"/>
                  </a:lnTo>
                  <a:lnTo>
                    <a:pt x="57836" y="3204781"/>
                  </a:lnTo>
                  <a:lnTo>
                    <a:pt x="56742" y="3195829"/>
                  </a:lnTo>
                  <a:lnTo>
                    <a:pt x="55686" y="3186877"/>
                  </a:lnTo>
                  <a:lnTo>
                    <a:pt x="54669" y="3177925"/>
                  </a:lnTo>
                  <a:lnTo>
                    <a:pt x="53694" y="3168973"/>
                  </a:lnTo>
                  <a:lnTo>
                    <a:pt x="52760" y="3160022"/>
                  </a:lnTo>
                  <a:lnTo>
                    <a:pt x="51869" y="3151070"/>
                  </a:lnTo>
                  <a:lnTo>
                    <a:pt x="51021" y="3142118"/>
                  </a:lnTo>
                  <a:lnTo>
                    <a:pt x="50209" y="3133166"/>
                  </a:lnTo>
                  <a:lnTo>
                    <a:pt x="49428" y="3124214"/>
                  </a:lnTo>
                  <a:lnTo>
                    <a:pt x="48674" y="3115262"/>
                  </a:lnTo>
                  <a:lnTo>
                    <a:pt x="47942" y="3106310"/>
                  </a:lnTo>
                  <a:lnTo>
                    <a:pt x="47228" y="3097358"/>
                  </a:lnTo>
                  <a:lnTo>
                    <a:pt x="46528" y="3088406"/>
                  </a:lnTo>
                  <a:lnTo>
                    <a:pt x="45831" y="3079454"/>
                  </a:lnTo>
                  <a:lnTo>
                    <a:pt x="45134" y="3070502"/>
                  </a:lnTo>
                  <a:lnTo>
                    <a:pt x="44430" y="3061551"/>
                  </a:lnTo>
                  <a:lnTo>
                    <a:pt x="43716" y="3052599"/>
                  </a:lnTo>
                  <a:lnTo>
                    <a:pt x="42987" y="3043647"/>
                  </a:lnTo>
                  <a:lnTo>
                    <a:pt x="42237" y="3034695"/>
                  </a:lnTo>
                  <a:lnTo>
                    <a:pt x="41464" y="3025743"/>
                  </a:lnTo>
                  <a:lnTo>
                    <a:pt x="40666" y="3016791"/>
                  </a:lnTo>
                  <a:lnTo>
                    <a:pt x="39845" y="3007839"/>
                  </a:lnTo>
                  <a:lnTo>
                    <a:pt x="39000" y="2998887"/>
                  </a:lnTo>
                  <a:lnTo>
                    <a:pt x="38131" y="2989935"/>
                  </a:lnTo>
                  <a:lnTo>
                    <a:pt x="37240" y="2980983"/>
                  </a:lnTo>
                  <a:lnTo>
                    <a:pt x="36326" y="2972032"/>
                  </a:lnTo>
                  <a:lnTo>
                    <a:pt x="35395" y="2963080"/>
                  </a:lnTo>
                  <a:lnTo>
                    <a:pt x="34451" y="2954128"/>
                  </a:lnTo>
                  <a:lnTo>
                    <a:pt x="33497" y="2945176"/>
                  </a:lnTo>
                  <a:lnTo>
                    <a:pt x="32537" y="2936224"/>
                  </a:lnTo>
                  <a:lnTo>
                    <a:pt x="31572" y="2927272"/>
                  </a:lnTo>
                  <a:lnTo>
                    <a:pt x="30607" y="2918320"/>
                  </a:lnTo>
                  <a:lnTo>
                    <a:pt x="29646" y="2909368"/>
                  </a:lnTo>
                  <a:lnTo>
                    <a:pt x="28689" y="2900416"/>
                  </a:lnTo>
                  <a:lnTo>
                    <a:pt x="27739" y="2891464"/>
                  </a:lnTo>
                  <a:lnTo>
                    <a:pt x="26797" y="2882512"/>
                  </a:lnTo>
                  <a:lnTo>
                    <a:pt x="25864" y="2873561"/>
                  </a:lnTo>
                  <a:lnTo>
                    <a:pt x="24939" y="2864609"/>
                  </a:lnTo>
                  <a:lnTo>
                    <a:pt x="24024" y="2855657"/>
                  </a:lnTo>
                  <a:lnTo>
                    <a:pt x="23116" y="2846705"/>
                  </a:lnTo>
                  <a:lnTo>
                    <a:pt x="22214" y="2837753"/>
                  </a:lnTo>
                  <a:lnTo>
                    <a:pt x="21317" y="2828801"/>
                  </a:lnTo>
                  <a:lnTo>
                    <a:pt x="20424" y="2819849"/>
                  </a:lnTo>
                  <a:lnTo>
                    <a:pt x="19534" y="2810897"/>
                  </a:lnTo>
                  <a:lnTo>
                    <a:pt x="18646" y="2801945"/>
                  </a:lnTo>
                  <a:lnTo>
                    <a:pt x="17759" y="2792993"/>
                  </a:lnTo>
                  <a:lnTo>
                    <a:pt x="16873" y="2784042"/>
                  </a:lnTo>
                  <a:lnTo>
                    <a:pt x="15988" y="2775090"/>
                  </a:lnTo>
                  <a:lnTo>
                    <a:pt x="15104" y="2766138"/>
                  </a:lnTo>
                  <a:lnTo>
                    <a:pt x="14224" y="2757186"/>
                  </a:lnTo>
                  <a:lnTo>
                    <a:pt x="13349" y="2748234"/>
                  </a:lnTo>
                  <a:lnTo>
                    <a:pt x="12482" y="2739282"/>
                  </a:lnTo>
                  <a:lnTo>
                    <a:pt x="11626" y="2730330"/>
                  </a:lnTo>
                  <a:lnTo>
                    <a:pt x="10783" y="2721378"/>
                  </a:lnTo>
                  <a:lnTo>
                    <a:pt x="9957" y="2712426"/>
                  </a:lnTo>
                  <a:lnTo>
                    <a:pt x="9151" y="2703474"/>
                  </a:lnTo>
                  <a:lnTo>
                    <a:pt x="8369" y="2694523"/>
                  </a:lnTo>
                  <a:lnTo>
                    <a:pt x="7617" y="2685571"/>
                  </a:lnTo>
                  <a:lnTo>
                    <a:pt x="6898" y="2676619"/>
                  </a:lnTo>
                  <a:lnTo>
                    <a:pt x="6213" y="2667667"/>
                  </a:lnTo>
                  <a:lnTo>
                    <a:pt x="5563" y="2658715"/>
                  </a:lnTo>
                  <a:lnTo>
                    <a:pt x="4951" y="2649763"/>
                  </a:lnTo>
                  <a:lnTo>
                    <a:pt x="4378" y="2640811"/>
                  </a:lnTo>
                  <a:lnTo>
                    <a:pt x="3847" y="2631859"/>
                  </a:lnTo>
                  <a:lnTo>
                    <a:pt x="3363" y="2622907"/>
                  </a:lnTo>
                  <a:lnTo>
                    <a:pt x="2919" y="2613955"/>
                  </a:lnTo>
                  <a:lnTo>
                    <a:pt x="2514" y="2605003"/>
                  </a:lnTo>
                  <a:lnTo>
                    <a:pt x="2146" y="2596052"/>
                  </a:lnTo>
                  <a:lnTo>
                    <a:pt x="1815" y="2587100"/>
                  </a:lnTo>
                  <a:lnTo>
                    <a:pt x="1517" y="2578148"/>
                  </a:lnTo>
                  <a:lnTo>
                    <a:pt x="1257" y="2569196"/>
                  </a:lnTo>
                  <a:lnTo>
                    <a:pt x="1028" y="2560244"/>
                  </a:lnTo>
                  <a:lnTo>
                    <a:pt x="825" y="2551292"/>
                  </a:lnTo>
                  <a:lnTo>
                    <a:pt x="647" y="2542340"/>
                  </a:lnTo>
                  <a:lnTo>
                    <a:pt x="491" y="2533388"/>
                  </a:lnTo>
                  <a:lnTo>
                    <a:pt x="358" y="2524436"/>
                  </a:lnTo>
                  <a:lnTo>
                    <a:pt x="246" y="2515484"/>
                  </a:lnTo>
                  <a:lnTo>
                    <a:pt x="156" y="2506533"/>
                  </a:lnTo>
                  <a:lnTo>
                    <a:pt x="86" y="2497581"/>
                  </a:lnTo>
                  <a:lnTo>
                    <a:pt x="36" y="2488629"/>
                  </a:lnTo>
                  <a:lnTo>
                    <a:pt x="7" y="2479677"/>
                  </a:lnTo>
                  <a:lnTo>
                    <a:pt x="0" y="2470725"/>
                  </a:lnTo>
                  <a:lnTo>
                    <a:pt x="16" y="2461773"/>
                  </a:lnTo>
                  <a:lnTo>
                    <a:pt x="64" y="2452821"/>
                  </a:lnTo>
                  <a:lnTo>
                    <a:pt x="141" y="2443869"/>
                  </a:lnTo>
                  <a:lnTo>
                    <a:pt x="250" y="2434917"/>
                  </a:lnTo>
                  <a:lnTo>
                    <a:pt x="394" y="2425965"/>
                  </a:lnTo>
                  <a:lnTo>
                    <a:pt x="573" y="2417014"/>
                  </a:lnTo>
                  <a:lnTo>
                    <a:pt x="790" y="2408062"/>
                  </a:lnTo>
                  <a:lnTo>
                    <a:pt x="1052" y="2399110"/>
                  </a:lnTo>
                  <a:lnTo>
                    <a:pt x="1360" y="2390158"/>
                  </a:lnTo>
                  <a:lnTo>
                    <a:pt x="1711" y="2381206"/>
                  </a:lnTo>
                  <a:lnTo>
                    <a:pt x="2105" y="2372254"/>
                  </a:lnTo>
                  <a:lnTo>
                    <a:pt x="2540" y="2363302"/>
                  </a:lnTo>
                  <a:lnTo>
                    <a:pt x="3015" y="2354350"/>
                  </a:lnTo>
                  <a:lnTo>
                    <a:pt x="3529" y="2345398"/>
                  </a:lnTo>
                  <a:lnTo>
                    <a:pt x="4086" y="2336446"/>
                  </a:lnTo>
                  <a:lnTo>
                    <a:pt x="4675" y="2327494"/>
                  </a:lnTo>
                  <a:lnTo>
                    <a:pt x="5291" y="2318543"/>
                  </a:lnTo>
                  <a:lnTo>
                    <a:pt x="5931" y="2309591"/>
                  </a:lnTo>
                  <a:lnTo>
                    <a:pt x="6591" y="2300639"/>
                  </a:lnTo>
                  <a:lnTo>
                    <a:pt x="7265" y="2291687"/>
                  </a:lnTo>
                  <a:lnTo>
                    <a:pt x="7951" y="2282735"/>
                  </a:lnTo>
                  <a:lnTo>
                    <a:pt x="8642" y="2273783"/>
                  </a:lnTo>
                  <a:lnTo>
                    <a:pt x="9333" y="2264831"/>
                  </a:lnTo>
                  <a:lnTo>
                    <a:pt x="10021" y="2255879"/>
                  </a:lnTo>
                  <a:lnTo>
                    <a:pt x="10703" y="2246927"/>
                  </a:lnTo>
                  <a:lnTo>
                    <a:pt x="11376" y="2237975"/>
                  </a:lnTo>
                  <a:lnTo>
                    <a:pt x="12038" y="2229024"/>
                  </a:lnTo>
                  <a:lnTo>
                    <a:pt x="12685" y="2220072"/>
                  </a:lnTo>
                  <a:lnTo>
                    <a:pt x="13319" y="2211120"/>
                  </a:lnTo>
                  <a:lnTo>
                    <a:pt x="13940" y="2202168"/>
                  </a:lnTo>
                  <a:lnTo>
                    <a:pt x="14550" y="2193216"/>
                  </a:lnTo>
                  <a:lnTo>
                    <a:pt x="15150" y="2184264"/>
                  </a:lnTo>
                  <a:lnTo>
                    <a:pt x="15741" y="2175312"/>
                  </a:lnTo>
                  <a:lnTo>
                    <a:pt x="16326" y="2166360"/>
                  </a:lnTo>
                  <a:lnTo>
                    <a:pt x="16909" y="2157408"/>
                  </a:lnTo>
                  <a:lnTo>
                    <a:pt x="17495" y="2148456"/>
                  </a:lnTo>
                  <a:lnTo>
                    <a:pt x="18085" y="2139504"/>
                  </a:lnTo>
                  <a:lnTo>
                    <a:pt x="18685" y="2130553"/>
                  </a:lnTo>
                  <a:lnTo>
                    <a:pt x="19298" y="2121601"/>
                  </a:lnTo>
                  <a:lnTo>
                    <a:pt x="19928" y="2112649"/>
                  </a:lnTo>
                  <a:lnTo>
                    <a:pt x="20582" y="2103697"/>
                  </a:lnTo>
                  <a:lnTo>
                    <a:pt x="21262" y="2094745"/>
                  </a:lnTo>
                  <a:lnTo>
                    <a:pt x="21969" y="2085793"/>
                  </a:lnTo>
                  <a:lnTo>
                    <a:pt x="22705" y="2076841"/>
                  </a:lnTo>
                  <a:lnTo>
                    <a:pt x="23475" y="2067889"/>
                  </a:lnTo>
                  <a:lnTo>
                    <a:pt x="24277" y="2058937"/>
                  </a:lnTo>
                  <a:lnTo>
                    <a:pt x="25120" y="2049985"/>
                  </a:lnTo>
                  <a:lnTo>
                    <a:pt x="26001" y="2041034"/>
                  </a:lnTo>
                  <a:lnTo>
                    <a:pt x="26917" y="2032082"/>
                  </a:lnTo>
                  <a:lnTo>
                    <a:pt x="27868" y="2023130"/>
                  </a:lnTo>
                  <a:lnTo>
                    <a:pt x="28851" y="2014178"/>
                  </a:lnTo>
                  <a:lnTo>
                    <a:pt x="29864" y="2005226"/>
                  </a:lnTo>
                  <a:lnTo>
                    <a:pt x="30907" y="1996274"/>
                  </a:lnTo>
                  <a:lnTo>
                    <a:pt x="31978" y="1987322"/>
                  </a:lnTo>
                  <a:lnTo>
                    <a:pt x="33069" y="1978370"/>
                  </a:lnTo>
                  <a:lnTo>
                    <a:pt x="34176" y="1969418"/>
                  </a:lnTo>
                  <a:lnTo>
                    <a:pt x="35294" y="1960466"/>
                  </a:lnTo>
                  <a:lnTo>
                    <a:pt x="36421" y="1951515"/>
                  </a:lnTo>
                  <a:lnTo>
                    <a:pt x="37552" y="1942563"/>
                  </a:lnTo>
                  <a:lnTo>
                    <a:pt x="38681" y="1933611"/>
                  </a:lnTo>
                  <a:lnTo>
                    <a:pt x="39806" y="1924659"/>
                  </a:lnTo>
                  <a:lnTo>
                    <a:pt x="40922" y="1915707"/>
                  </a:lnTo>
                  <a:lnTo>
                    <a:pt x="42028" y="1906755"/>
                  </a:lnTo>
                  <a:lnTo>
                    <a:pt x="43121" y="1897803"/>
                  </a:lnTo>
                  <a:lnTo>
                    <a:pt x="44201" y="1888851"/>
                  </a:lnTo>
                  <a:lnTo>
                    <a:pt x="45267" y="1879899"/>
                  </a:lnTo>
                  <a:lnTo>
                    <a:pt x="46317" y="1870947"/>
                  </a:lnTo>
                  <a:lnTo>
                    <a:pt x="47355" y="1861995"/>
                  </a:lnTo>
                  <a:lnTo>
                    <a:pt x="48384" y="1853044"/>
                  </a:lnTo>
                  <a:lnTo>
                    <a:pt x="49406" y="1844092"/>
                  </a:lnTo>
                  <a:lnTo>
                    <a:pt x="50424" y="1835140"/>
                  </a:lnTo>
                  <a:lnTo>
                    <a:pt x="51442" y="1826188"/>
                  </a:lnTo>
                  <a:lnTo>
                    <a:pt x="52465" y="1817236"/>
                  </a:lnTo>
                  <a:lnTo>
                    <a:pt x="53498" y="1808284"/>
                  </a:lnTo>
                  <a:lnTo>
                    <a:pt x="54545" y="1799332"/>
                  </a:lnTo>
                  <a:lnTo>
                    <a:pt x="55608" y="1790380"/>
                  </a:lnTo>
                  <a:lnTo>
                    <a:pt x="56691" y="1781428"/>
                  </a:lnTo>
                  <a:lnTo>
                    <a:pt x="57797" y="1772476"/>
                  </a:lnTo>
                  <a:lnTo>
                    <a:pt x="58932" y="1763525"/>
                  </a:lnTo>
                  <a:lnTo>
                    <a:pt x="60097" y="1754573"/>
                  </a:lnTo>
                  <a:lnTo>
                    <a:pt x="61291" y="1745621"/>
                  </a:lnTo>
                  <a:lnTo>
                    <a:pt x="62513" y="1736669"/>
                  </a:lnTo>
                  <a:lnTo>
                    <a:pt x="63761" y="1727717"/>
                  </a:lnTo>
                  <a:lnTo>
                    <a:pt x="65036" y="1718765"/>
                  </a:lnTo>
                  <a:lnTo>
                    <a:pt x="66334" y="1709813"/>
                  </a:lnTo>
                  <a:lnTo>
                    <a:pt x="67657" y="1700861"/>
                  </a:lnTo>
                  <a:lnTo>
                    <a:pt x="68995" y="1691909"/>
                  </a:lnTo>
                  <a:lnTo>
                    <a:pt x="70345" y="1682957"/>
                  </a:lnTo>
                  <a:lnTo>
                    <a:pt x="71703" y="1674005"/>
                  </a:lnTo>
                  <a:lnTo>
                    <a:pt x="73064" y="1665054"/>
                  </a:lnTo>
                  <a:lnTo>
                    <a:pt x="74426" y="1656102"/>
                  </a:lnTo>
                  <a:lnTo>
                    <a:pt x="75781" y="1647150"/>
                  </a:lnTo>
                  <a:lnTo>
                    <a:pt x="77127" y="1638198"/>
                  </a:lnTo>
                  <a:lnTo>
                    <a:pt x="78459" y="1629246"/>
                  </a:lnTo>
                  <a:lnTo>
                    <a:pt x="79775" y="1620294"/>
                  </a:lnTo>
                  <a:lnTo>
                    <a:pt x="81074" y="1611342"/>
                  </a:lnTo>
                  <a:lnTo>
                    <a:pt x="82352" y="1602390"/>
                  </a:lnTo>
                  <a:lnTo>
                    <a:pt x="83609" y="1593438"/>
                  </a:lnTo>
                  <a:lnTo>
                    <a:pt x="84839" y="1584486"/>
                  </a:lnTo>
                  <a:lnTo>
                    <a:pt x="86046" y="1575535"/>
                  </a:lnTo>
                  <a:lnTo>
                    <a:pt x="87232" y="1566583"/>
                  </a:lnTo>
                  <a:lnTo>
                    <a:pt x="88396" y="1557631"/>
                  </a:lnTo>
                  <a:lnTo>
                    <a:pt x="89540" y="1548679"/>
                  </a:lnTo>
                  <a:lnTo>
                    <a:pt x="90665" y="1539727"/>
                  </a:lnTo>
                  <a:lnTo>
                    <a:pt x="91770" y="1530775"/>
                  </a:lnTo>
                  <a:lnTo>
                    <a:pt x="92858" y="1521823"/>
                  </a:lnTo>
                  <a:lnTo>
                    <a:pt x="93931" y="1512871"/>
                  </a:lnTo>
                  <a:lnTo>
                    <a:pt x="94991" y="1503919"/>
                  </a:lnTo>
                  <a:lnTo>
                    <a:pt x="96039" y="1494967"/>
                  </a:lnTo>
                  <a:lnTo>
                    <a:pt x="97076" y="1486016"/>
                  </a:lnTo>
                  <a:lnTo>
                    <a:pt x="98102" y="1477064"/>
                  </a:lnTo>
                  <a:lnTo>
                    <a:pt x="99116" y="1468112"/>
                  </a:lnTo>
                  <a:lnTo>
                    <a:pt x="100119" y="1459160"/>
                  </a:lnTo>
                  <a:lnTo>
                    <a:pt x="101112" y="1450208"/>
                  </a:lnTo>
                  <a:lnTo>
                    <a:pt x="102092" y="1441256"/>
                  </a:lnTo>
                  <a:lnTo>
                    <a:pt x="103061" y="1432304"/>
                  </a:lnTo>
                  <a:lnTo>
                    <a:pt x="104016" y="1423352"/>
                  </a:lnTo>
                  <a:lnTo>
                    <a:pt x="104953" y="1414400"/>
                  </a:lnTo>
                  <a:lnTo>
                    <a:pt x="105873" y="1405448"/>
                  </a:lnTo>
                  <a:lnTo>
                    <a:pt x="106773" y="1396496"/>
                  </a:lnTo>
                  <a:lnTo>
                    <a:pt x="107654" y="1387545"/>
                  </a:lnTo>
                  <a:lnTo>
                    <a:pt x="108513" y="1378593"/>
                  </a:lnTo>
                  <a:lnTo>
                    <a:pt x="109349" y="1369641"/>
                  </a:lnTo>
                  <a:lnTo>
                    <a:pt x="110159" y="1360689"/>
                  </a:lnTo>
                  <a:lnTo>
                    <a:pt x="110940" y="1351737"/>
                  </a:lnTo>
                  <a:lnTo>
                    <a:pt x="111693" y="1342785"/>
                  </a:lnTo>
                  <a:lnTo>
                    <a:pt x="112420" y="1333833"/>
                  </a:lnTo>
                  <a:lnTo>
                    <a:pt x="113120" y="1324881"/>
                  </a:lnTo>
                  <a:lnTo>
                    <a:pt x="113792" y="1315929"/>
                  </a:lnTo>
                  <a:lnTo>
                    <a:pt x="114438" y="1306977"/>
                  </a:lnTo>
                  <a:lnTo>
                    <a:pt x="115053" y="1298026"/>
                  </a:lnTo>
                  <a:lnTo>
                    <a:pt x="115641" y="1289074"/>
                  </a:lnTo>
                  <a:lnTo>
                    <a:pt x="116204" y="1280122"/>
                  </a:lnTo>
                  <a:lnTo>
                    <a:pt x="116744" y="1271170"/>
                  </a:lnTo>
                  <a:lnTo>
                    <a:pt x="117262" y="1262218"/>
                  </a:lnTo>
                  <a:lnTo>
                    <a:pt x="117759" y="1253266"/>
                  </a:lnTo>
                  <a:lnTo>
                    <a:pt x="118235" y="1244314"/>
                  </a:lnTo>
                  <a:lnTo>
                    <a:pt x="118691" y="1235362"/>
                  </a:lnTo>
                  <a:lnTo>
                    <a:pt x="119130" y="1226410"/>
                  </a:lnTo>
                  <a:lnTo>
                    <a:pt x="119553" y="1217458"/>
                  </a:lnTo>
                  <a:lnTo>
                    <a:pt x="119962" y="1208507"/>
                  </a:lnTo>
                  <a:lnTo>
                    <a:pt x="120358" y="1199555"/>
                  </a:lnTo>
                  <a:lnTo>
                    <a:pt x="120741" y="1190603"/>
                  </a:lnTo>
                  <a:lnTo>
                    <a:pt x="121111" y="1181651"/>
                  </a:lnTo>
                  <a:lnTo>
                    <a:pt x="121470" y="1172699"/>
                  </a:lnTo>
                  <a:lnTo>
                    <a:pt x="121819" y="1163747"/>
                  </a:lnTo>
                  <a:lnTo>
                    <a:pt x="122159" y="1154795"/>
                  </a:lnTo>
                  <a:lnTo>
                    <a:pt x="122491" y="1145843"/>
                  </a:lnTo>
                  <a:lnTo>
                    <a:pt x="122816" y="1136891"/>
                  </a:lnTo>
                  <a:lnTo>
                    <a:pt x="123133" y="1127939"/>
                  </a:lnTo>
                  <a:lnTo>
                    <a:pt x="123444" y="1118987"/>
                  </a:lnTo>
                  <a:lnTo>
                    <a:pt x="123750" y="1110036"/>
                  </a:lnTo>
                  <a:lnTo>
                    <a:pt x="124052" y="1101084"/>
                  </a:lnTo>
                  <a:lnTo>
                    <a:pt x="124350" y="1092132"/>
                  </a:lnTo>
                  <a:lnTo>
                    <a:pt x="124647" y="1083180"/>
                  </a:lnTo>
                  <a:lnTo>
                    <a:pt x="124941" y="1074228"/>
                  </a:lnTo>
                  <a:lnTo>
                    <a:pt x="125235" y="1065276"/>
                  </a:lnTo>
                  <a:lnTo>
                    <a:pt x="125529" y="1056324"/>
                  </a:lnTo>
                  <a:lnTo>
                    <a:pt x="125823" y="1047372"/>
                  </a:lnTo>
                  <a:lnTo>
                    <a:pt x="126119" y="1038420"/>
                  </a:lnTo>
                  <a:lnTo>
                    <a:pt x="126415" y="1029468"/>
                  </a:lnTo>
                  <a:lnTo>
                    <a:pt x="126714" y="1020517"/>
                  </a:lnTo>
                  <a:lnTo>
                    <a:pt x="127013" y="1011565"/>
                  </a:lnTo>
                  <a:lnTo>
                    <a:pt x="127314" y="1002613"/>
                  </a:lnTo>
                  <a:lnTo>
                    <a:pt x="127616" y="993661"/>
                  </a:lnTo>
                  <a:lnTo>
                    <a:pt x="127917" y="984709"/>
                  </a:lnTo>
                  <a:lnTo>
                    <a:pt x="128218" y="975757"/>
                  </a:lnTo>
                  <a:lnTo>
                    <a:pt x="128517" y="966805"/>
                  </a:lnTo>
                  <a:lnTo>
                    <a:pt x="128814" y="957853"/>
                  </a:lnTo>
                  <a:lnTo>
                    <a:pt x="129107" y="948901"/>
                  </a:lnTo>
                  <a:lnTo>
                    <a:pt x="129394" y="939949"/>
                  </a:lnTo>
                  <a:lnTo>
                    <a:pt x="129676" y="930997"/>
                  </a:lnTo>
                  <a:lnTo>
                    <a:pt x="129951" y="922046"/>
                  </a:lnTo>
                  <a:lnTo>
                    <a:pt x="130219" y="913094"/>
                  </a:lnTo>
                  <a:lnTo>
                    <a:pt x="130478" y="904142"/>
                  </a:lnTo>
                  <a:lnTo>
                    <a:pt x="130727" y="895190"/>
                  </a:lnTo>
                  <a:lnTo>
                    <a:pt x="130966" y="886238"/>
                  </a:lnTo>
                  <a:lnTo>
                    <a:pt x="131194" y="877286"/>
                  </a:lnTo>
                  <a:lnTo>
                    <a:pt x="131413" y="868334"/>
                  </a:lnTo>
                  <a:lnTo>
                    <a:pt x="131621" y="859382"/>
                  </a:lnTo>
                  <a:lnTo>
                    <a:pt x="131819" y="850430"/>
                  </a:lnTo>
                  <a:lnTo>
                    <a:pt x="132007" y="841478"/>
                  </a:lnTo>
                  <a:lnTo>
                    <a:pt x="132183" y="832527"/>
                  </a:lnTo>
                  <a:lnTo>
                    <a:pt x="132350" y="823575"/>
                  </a:lnTo>
                  <a:lnTo>
                    <a:pt x="132508" y="814623"/>
                  </a:lnTo>
                  <a:lnTo>
                    <a:pt x="132658" y="805671"/>
                  </a:lnTo>
                  <a:lnTo>
                    <a:pt x="132801" y="796719"/>
                  </a:lnTo>
                  <a:lnTo>
                    <a:pt x="132937" y="787767"/>
                  </a:lnTo>
                  <a:lnTo>
                    <a:pt x="133066" y="778815"/>
                  </a:lnTo>
                  <a:lnTo>
                    <a:pt x="133189" y="769863"/>
                  </a:lnTo>
                  <a:lnTo>
                    <a:pt x="133307" y="760911"/>
                  </a:lnTo>
                  <a:lnTo>
                    <a:pt x="133420" y="751959"/>
                  </a:lnTo>
                  <a:lnTo>
                    <a:pt x="133530" y="743008"/>
                  </a:lnTo>
                  <a:lnTo>
                    <a:pt x="133636" y="734056"/>
                  </a:lnTo>
                  <a:lnTo>
                    <a:pt x="133738" y="725104"/>
                  </a:lnTo>
                  <a:lnTo>
                    <a:pt x="133837" y="716152"/>
                  </a:lnTo>
                  <a:lnTo>
                    <a:pt x="133934" y="707200"/>
                  </a:lnTo>
                  <a:lnTo>
                    <a:pt x="134028" y="698248"/>
                  </a:lnTo>
                  <a:lnTo>
                    <a:pt x="134119" y="689296"/>
                  </a:lnTo>
                  <a:lnTo>
                    <a:pt x="134208" y="680344"/>
                  </a:lnTo>
                  <a:lnTo>
                    <a:pt x="134295" y="671392"/>
                  </a:lnTo>
                  <a:lnTo>
                    <a:pt x="134378" y="662440"/>
                  </a:lnTo>
                  <a:lnTo>
                    <a:pt x="134459" y="653488"/>
                  </a:lnTo>
                  <a:lnTo>
                    <a:pt x="134538" y="644537"/>
                  </a:lnTo>
                  <a:lnTo>
                    <a:pt x="134614" y="635585"/>
                  </a:lnTo>
                  <a:lnTo>
                    <a:pt x="134687" y="626633"/>
                  </a:lnTo>
                  <a:lnTo>
                    <a:pt x="134758" y="617681"/>
                  </a:lnTo>
                  <a:lnTo>
                    <a:pt x="134825" y="608729"/>
                  </a:lnTo>
                  <a:lnTo>
                    <a:pt x="134889" y="599777"/>
                  </a:lnTo>
                  <a:lnTo>
                    <a:pt x="134949" y="590825"/>
                  </a:lnTo>
                  <a:lnTo>
                    <a:pt x="135006" y="581873"/>
                  </a:lnTo>
                  <a:lnTo>
                    <a:pt x="135060" y="572921"/>
                  </a:lnTo>
                  <a:lnTo>
                    <a:pt x="135111" y="563969"/>
                  </a:lnTo>
                  <a:lnTo>
                    <a:pt x="135157" y="555018"/>
                  </a:lnTo>
                  <a:lnTo>
                    <a:pt x="135200" y="546066"/>
                  </a:lnTo>
                  <a:lnTo>
                    <a:pt x="135239" y="537114"/>
                  </a:lnTo>
                  <a:lnTo>
                    <a:pt x="135274" y="528162"/>
                  </a:lnTo>
                  <a:lnTo>
                    <a:pt x="135306" y="519210"/>
                  </a:lnTo>
                  <a:lnTo>
                    <a:pt x="135334" y="510258"/>
                  </a:lnTo>
                  <a:lnTo>
                    <a:pt x="135359" y="501306"/>
                  </a:lnTo>
                  <a:lnTo>
                    <a:pt x="135380" y="492354"/>
                  </a:lnTo>
                  <a:lnTo>
                    <a:pt x="135398" y="483402"/>
                  </a:lnTo>
                  <a:lnTo>
                    <a:pt x="135413" y="474450"/>
                  </a:lnTo>
                  <a:lnTo>
                    <a:pt x="135425" y="465498"/>
                  </a:lnTo>
                  <a:lnTo>
                    <a:pt x="135434" y="456547"/>
                  </a:lnTo>
                  <a:lnTo>
                    <a:pt x="135442" y="447595"/>
                  </a:lnTo>
                  <a:lnTo>
                    <a:pt x="135447" y="438643"/>
                  </a:lnTo>
                  <a:lnTo>
                    <a:pt x="135451" y="429691"/>
                  </a:lnTo>
                  <a:lnTo>
                    <a:pt x="135454" y="420739"/>
                  </a:lnTo>
                  <a:lnTo>
                    <a:pt x="135456" y="411787"/>
                  </a:lnTo>
                  <a:lnTo>
                    <a:pt x="135457" y="402835"/>
                  </a:lnTo>
                  <a:lnTo>
                    <a:pt x="135458" y="393883"/>
                  </a:lnTo>
                  <a:lnTo>
                    <a:pt x="135460" y="384931"/>
                  </a:lnTo>
                  <a:lnTo>
                    <a:pt x="135462" y="375979"/>
                  </a:lnTo>
                  <a:lnTo>
                    <a:pt x="135464" y="367028"/>
                  </a:lnTo>
                  <a:lnTo>
                    <a:pt x="135468" y="358076"/>
                  </a:lnTo>
                  <a:lnTo>
                    <a:pt x="135473" y="349124"/>
                  </a:lnTo>
                  <a:lnTo>
                    <a:pt x="135479" y="340172"/>
                  </a:lnTo>
                  <a:lnTo>
                    <a:pt x="135486" y="331220"/>
                  </a:lnTo>
                  <a:lnTo>
                    <a:pt x="135495" y="322268"/>
                  </a:lnTo>
                  <a:lnTo>
                    <a:pt x="135505" y="313316"/>
                  </a:lnTo>
                  <a:lnTo>
                    <a:pt x="135517" y="304364"/>
                  </a:lnTo>
                  <a:lnTo>
                    <a:pt x="135531" y="295412"/>
                  </a:lnTo>
                  <a:lnTo>
                    <a:pt x="135545" y="286460"/>
                  </a:lnTo>
                  <a:lnTo>
                    <a:pt x="135561" y="277509"/>
                  </a:lnTo>
                  <a:lnTo>
                    <a:pt x="135579" y="268557"/>
                  </a:lnTo>
                  <a:lnTo>
                    <a:pt x="135597" y="259605"/>
                  </a:lnTo>
                  <a:lnTo>
                    <a:pt x="135616" y="250653"/>
                  </a:lnTo>
                  <a:lnTo>
                    <a:pt x="135635" y="241701"/>
                  </a:lnTo>
                  <a:lnTo>
                    <a:pt x="135655" y="232749"/>
                  </a:lnTo>
                  <a:lnTo>
                    <a:pt x="135676" y="223797"/>
                  </a:lnTo>
                  <a:lnTo>
                    <a:pt x="135696" y="214845"/>
                  </a:lnTo>
                  <a:lnTo>
                    <a:pt x="135716" y="205893"/>
                  </a:lnTo>
                  <a:lnTo>
                    <a:pt x="135736" y="196941"/>
                  </a:lnTo>
                  <a:lnTo>
                    <a:pt x="135756" y="187989"/>
                  </a:lnTo>
                  <a:lnTo>
                    <a:pt x="135775" y="179038"/>
                  </a:lnTo>
                  <a:lnTo>
                    <a:pt x="135793" y="170086"/>
                  </a:lnTo>
                  <a:lnTo>
                    <a:pt x="135810" y="161134"/>
                  </a:lnTo>
                  <a:lnTo>
                    <a:pt x="135827" y="152182"/>
                  </a:lnTo>
                  <a:lnTo>
                    <a:pt x="135843" y="143230"/>
                  </a:lnTo>
                  <a:lnTo>
                    <a:pt x="135857" y="134278"/>
                  </a:lnTo>
                  <a:lnTo>
                    <a:pt x="135871" y="125326"/>
                  </a:lnTo>
                  <a:lnTo>
                    <a:pt x="135884" y="116374"/>
                  </a:lnTo>
                  <a:lnTo>
                    <a:pt x="135896" y="107422"/>
                  </a:lnTo>
                  <a:lnTo>
                    <a:pt x="135907" y="98470"/>
                  </a:lnTo>
                  <a:lnTo>
                    <a:pt x="135917" y="89519"/>
                  </a:lnTo>
                  <a:lnTo>
                    <a:pt x="135927" y="80567"/>
                  </a:lnTo>
                  <a:lnTo>
                    <a:pt x="135935" y="71615"/>
                  </a:lnTo>
                  <a:lnTo>
                    <a:pt x="135944" y="62663"/>
                  </a:lnTo>
                  <a:lnTo>
                    <a:pt x="135952" y="53711"/>
                  </a:lnTo>
                  <a:lnTo>
                    <a:pt x="135959" y="44759"/>
                  </a:lnTo>
                  <a:lnTo>
                    <a:pt x="135967" y="35807"/>
                  </a:lnTo>
                  <a:lnTo>
                    <a:pt x="135974" y="26855"/>
                  </a:lnTo>
                  <a:lnTo>
                    <a:pt x="135982" y="17903"/>
                  </a:lnTo>
                  <a:lnTo>
                    <a:pt x="135989" y="8951"/>
                  </a:lnTo>
                  <a:lnTo>
                    <a:pt x="135997" y="0"/>
                  </a:lnTo>
                  <a:lnTo>
                    <a:pt x="136419" y="0"/>
                  </a:lnTo>
                  <a:lnTo>
                    <a:pt x="136427" y="8951"/>
                  </a:lnTo>
                  <a:lnTo>
                    <a:pt x="136434" y="17903"/>
                  </a:lnTo>
                  <a:lnTo>
                    <a:pt x="136442" y="26855"/>
                  </a:lnTo>
                  <a:lnTo>
                    <a:pt x="136449" y="35807"/>
                  </a:lnTo>
                  <a:lnTo>
                    <a:pt x="136457" y="44759"/>
                  </a:lnTo>
                  <a:lnTo>
                    <a:pt x="136464" y="53711"/>
                  </a:lnTo>
                  <a:lnTo>
                    <a:pt x="136472" y="62663"/>
                  </a:lnTo>
                  <a:lnTo>
                    <a:pt x="136481" y="71615"/>
                  </a:lnTo>
                  <a:lnTo>
                    <a:pt x="136490" y="80567"/>
                  </a:lnTo>
                  <a:lnTo>
                    <a:pt x="136499" y="89519"/>
                  </a:lnTo>
                  <a:lnTo>
                    <a:pt x="136509" y="98470"/>
                  </a:lnTo>
                  <a:lnTo>
                    <a:pt x="136520" y="107422"/>
                  </a:lnTo>
                  <a:lnTo>
                    <a:pt x="136532" y="116374"/>
                  </a:lnTo>
                  <a:lnTo>
                    <a:pt x="136545" y="125326"/>
                  </a:lnTo>
                  <a:lnTo>
                    <a:pt x="136559" y="134278"/>
                  </a:lnTo>
                  <a:lnTo>
                    <a:pt x="136573" y="143230"/>
                  </a:lnTo>
                  <a:lnTo>
                    <a:pt x="136589" y="152182"/>
                  </a:lnTo>
                  <a:lnTo>
                    <a:pt x="136606" y="161134"/>
                  </a:lnTo>
                  <a:lnTo>
                    <a:pt x="136623" y="170086"/>
                  </a:lnTo>
                  <a:lnTo>
                    <a:pt x="136641" y="179038"/>
                  </a:lnTo>
                  <a:lnTo>
                    <a:pt x="136660" y="187989"/>
                  </a:lnTo>
                  <a:lnTo>
                    <a:pt x="136680" y="196941"/>
                  </a:lnTo>
                  <a:lnTo>
                    <a:pt x="136700" y="205893"/>
                  </a:lnTo>
                  <a:lnTo>
                    <a:pt x="136720" y="214845"/>
                  </a:lnTo>
                  <a:lnTo>
                    <a:pt x="136741" y="223797"/>
                  </a:lnTo>
                  <a:lnTo>
                    <a:pt x="136761" y="232749"/>
                  </a:lnTo>
                  <a:lnTo>
                    <a:pt x="136781" y="241701"/>
                  </a:lnTo>
                  <a:lnTo>
                    <a:pt x="136800" y="250653"/>
                  </a:lnTo>
                  <a:lnTo>
                    <a:pt x="136819" y="259605"/>
                  </a:lnTo>
                  <a:lnTo>
                    <a:pt x="136838" y="268557"/>
                  </a:lnTo>
                  <a:lnTo>
                    <a:pt x="136855" y="277509"/>
                  </a:lnTo>
                  <a:lnTo>
                    <a:pt x="136871" y="286460"/>
                  </a:lnTo>
                  <a:lnTo>
                    <a:pt x="136885" y="295412"/>
                  </a:lnTo>
                  <a:lnTo>
                    <a:pt x="136899" y="304364"/>
                  </a:lnTo>
                  <a:lnTo>
                    <a:pt x="136911" y="313316"/>
                  </a:lnTo>
                  <a:lnTo>
                    <a:pt x="136921" y="322268"/>
                  </a:lnTo>
                  <a:lnTo>
                    <a:pt x="136930" y="331220"/>
                  </a:lnTo>
                  <a:lnTo>
                    <a:pt x="136938" y="340172"/>
                  </a:lnTo>
                  <a:lnTo>
                    <a:pt x="136944" y="349124"/>
                  </a:lnTo>
                  <a:lnTo>
                    <a:pt x="136948" y="358076"/>
                  </a:lnTo>
                  <a:lnTo>
                    <a:pt x="136952" y="367028"/>
                  </a:lnTo>
                  <a:lnTo>
                    <a:pt x="136954" y="375979"/>
                  </a:lnTo>
                  <a:lnTo>
                    <a:pt x="136956" y="384931"/>
                  </a:lnTo>
                  <a:lnTo>
                    <a:pt x="136958" y="393883"/>
                  </a:lnTo>
                  <a:lnTo>
                    <a:pt x="136959" y="402835"/>
                  </a:lnTo>
                  <a:lnTo>
                    <a:pt x="136960" y="411787"/>
                  </a:lnTo>
                  <a:lnTo>
                    <a:pt x="136962" y="420739"/>
                  </a:lnTo>
                  <a:lnTo>
                    <a:pt x="136965" y="429691"/>
                  </a:lnTo>
                  <a:lnTo>
                    <a:pt x="136969" y="438643"/>
                  </a:lnTo>
                  <a:lnTo>
                    <a:pt x="136974" y="447595"/>
                  </a:lnTo>
                  <a:lnTo>
                    <a:pt x="136982" y="456547"/>
                  </a:lnTo>
                  <a:lnTo>
                    <a:pt x="136991" y="465498"/>
                  </a:lnTo>
                  <a:lnTo>
                    <a:pt x="137003" y="474450"/>
                  </a:lnTo>
                  <a:lnTo>
                    <a:pt x="137018" y="483402"/>
                  </a:lnTo>
                  <a:lnTo>
                    <a:pt x="137036" y="492354"/>
                  </a:lnTo>
                  <a:lnTo>
                    <a:pt x="137057" y="501306"/>
                  </a:lnTo>
                  <a:lnTo>
                    <a:pt x="137082" y="510258"/>
                  </a:lnTo>
                  <a:lnTo>
                    <a:pt x="137110" y="519210"/>
                  </a:lnTo>
                  <a:lnTo>
                    <a:pt x="137142" y="528162"/>
                  </a:lnTo>
                  <a:lnTo>
                    <a:pt x="137177" y="537114"/>
                  </a:lnTo>
                  <a:lnTo>
                    <a:pt x="137216" y="546066"/>
                  </a:lnTo>
                  <a:lnTo>
                    <a:pt x="137259" y="555018"/>
                  </a:lnTo>
                  <a:lnTo>
                    <a:pt x="137306" y="563969"/>
                  </a:lnTo>
                  <a:lnTo>
                    <a:pt x="137356" y="572921"/>
                  </a:lnTo>
                  <a:lnTo>
                    <a:pt x="137410" y="581873"/>
                  </a:lnTo>
                  <a:lnTo>
                    <a:pt x="137467" y="590825"/>
                  </a:lnTo>
                  <a:lnTo>
                    <a:pt x="137528" y="599777"/>
                  </a:lnTo>
                  <a:lnTo>
                    <a:pt x="137591" y="608729"/>
                  </a:lnTo>
                  <a:lnTo>
                    <a:pt x="137659" y="617681"/>
                  </a:lnTo>
                  <a:lnTo>
                    <a:pt x="137729" y="626633"/>
                  </a:lnTo>
                  <a:lnTo>
                    <a:pt x="137802" y="635585"/>
                  </a:lnTo>
                  <a:lnTo>
                    <a:pt x="137878" y="644537"/>
                  </a:lnTo>
                  <a:lnTo>
                    <a:pt x="137957" y="653488"/>
                  </a:lnTo>
                  <a:lnTo>
                    <a:pt x="138038" y="662440"/>
                  </a:lnTo>
                  <a:lnTo>
                    <a:pt x="138122" y="671392"/>
                  </a:lnTo>
                  <a:lnTo>
                    <a:pt x="138208" y="680344"/>
                  </a:lnTo>
                  <a:lnTo>
                    <a:pt x="138297" y="689296"/>
                  </a:lnTo>
                  <a:lnTo>
                    <a:pt x="138389" y="698248"/>
                  </a:lnTo>
                  <a:lnTo>
                    <a:pt x="138482" y="707200"/>
                  </a:lnTo>
                  <a:lnTo>
                    <a:pt x="138579" y="716152"/>
                  </a:lnTo>
                  <a:lnTo>
                    <a:pt x="138678" y="725104"/>
                  </a:lnTo>
                  <a:lnTo>
                    <a:pt x="138780" y="734056"/>
                  </a:lnTo>
                  <a:lnTo>
                    <a:pt x="138886" y="743008"/>
                  </a:lnTo>
                  <a:lnTo>
                    <a:pt x="138996" y="751959"/>
                  </a:lnTo>
                  <a:lnTo>
                    <a:pt x="139109" y="760911"/>
                  </a:lnTo>
                  <a:lnTo>
                    <a:pt x="139227" y="769863"/>
                  </a:lnTo>
                  <a:lnTo>
                    <a:pt x="139350" y="778815"/>
                  </a:lnTo>
                  <a:lnTo>
                    <a:pt x="139479" y="787767"/>
                  </a:lnTo>
                  <a:lnTo>
                    <a:pt x="139615" y="796719"/>
                  </a:lnTo>
                  <a:lnTo>
                    <a:pt x="139758" y="805671"/>
                  </a:lnTo>
                  <a:lnTo>
                    <a:pt x="139908" y="814623"/>
                  </a:lnTo>
                  <a:lnTo>
                    <a:pt x="140066" y="823575"/>
                  </a:lnTo>
                  <a:lnTo>
                    <a:pt x="140233" y="832527"/>
                  </a:lnTo>
                  <a:lnTo>
                    <a:pt x="140410" y="841478"/>
                  </a:lnTo>
                  <a:lnTo>
                    <a:pt x="140597" y="850430"/>
                  </a:lnTo>
                  <a:lnTo>
                    <a:pt x="140795" y="859382"/>
                  </a:lnTo>
                  <a:lnTo>
                    <a:pt x="141003" y="868334"/>
                  </a:lnTo>
                  <a:lnTo>
                    <a:pt x="141222" y="877286"/>
                  </a:lnTo>
                  <a:lnTo>
                    <a:pt x="141450" y="886238"/>
                  </a:lnTo>
                  <a:lnTo>
                    <a:pt x="141689" y="895190"/>
                  </a:lnTo>
                  <a:lnTo>
                    <a:pt x="141938" y="904142"/>
                  </a:lnTo>
                  <a:lnTo>
                    <a:pt x="142197" y="913094"/>
                  </a:lnTo>
                  <a:lnTo>
                    <a:pt x="142465" y="922046"/>
                  </a:lnTo>
                  <a:lnTo>
                    <a:pt x="142740" y="930997"/>
                  </a:lnTo>
                  <a:lnTo>
                    <a:pt x="143022" y="939949"/>
                  </a:lnTo>
                  <a:lnTo>
                    <a:pt x="143310" y="948901"/>
                  </a:lnTo>
                  <a:lnTo>
                    <a:pt x="143602" y="957853"/>
                  </a:lnTo>
                  <a:lnTo>
                    <a:pt x="143899" y="966805"/>
                  </a:lnTo>
                  <a:lnTo>
                    <a:pt x="144198" y="975757"/>
                  </a:lnTo>
                  <a:lnTo>
                    <a:pt x="144499" y="984709"/>
                  </a:lnTo>
                  <a:lnTo>
                    <a:pt x="144800" y="993661"/>
                  </a:lnTo>
                  <a:lnTo>
                    <a:pt x="145102" y="1002613"/>
                  </a:lnTo>
                  <a:lnTo>
                    <a:pt x="145403" y="1011565"/>
                  </a:lnTo>
                  <a:lnTo>
                    <a:pt x="145702" y="1020517"/>
                  </a:lnTo>
                  <a:lnTo>
                    <a:pt x="146001" y="1029468"/>
                  </a:lnTo>
                  <a:lnTo>
                    <a:pt x="146297" y="1038420"/>
                  </a:lnTo>
                  <a:lnTo>
                    <a:pt x="146593" y="1047372"/>
                  </a:lnTo>
                  <a:lnTo>
                    <a:pt x="146887" y="1056324"/>
                  </a:lnTo>
                  <a:lnTo>
                    <a:pt x="147181" y="1065276"/>
                  </a:lnTo>
                  <a:lnTo>
                    <a:pt x="147475" y="1074228"/>
                  </a:lnTo>
                  <a:lnTo>
                    <a:pt x="147770" y="1083180"/>
                  </a:lnTo>
                  <a:lnTo>
                    <a:pt x="148066" y="1092132"/>
                  </a:lnTo>
                  <a:lnTo>
                    <a:pt x="148364" y="1101084"/>
                  </a:lnTo>
                  <a:lnTo>
                    <a:pt x="148666" y="1110036"/>
                  </a:lnTo>
                  <a:lnTo>
                    <a:pt x="148972" y="1118987"/>
                  </a:lnTo>
                  <a:lnTo>
                    <a:pt x="149283" y="1127939"/>
                  </a:lnTo>
                  <a:lnTo>
                    <a:pt x="149600" y="1136891"/>
                  </a:lnTo>
                  <a:lnTo>
                    <a:pt x="149925" y="1145843"/>
                  </a:lnTo>
                  <a:lnTo>
                    <a:pt x="150257" y="1154795"/>
                  </a:lnTo>
                  <a:lnTo>
                    <a:pt x="150597" y="1163747"/>
                  </a:lnTo>
                  <a:lnTo>
                    <a:pt x="150946" y="1172699"/>
                  </a:lnTo>
                  <a:lnTo>
                    <a:pt x="151305" y="1181651"/>
                  </a:lnTo>
                  <a:lnTo>
                    <a:pt x="151675" y="1190603"/>
                  </a:lnTo>
                  <a:lnTo>
                    <a:pt x="152058" y="1199555"/>
                  </a:lnTo>
                  <a:lnTo>
                    <a:pt x="152454" y="1208507"/>
                  </a:lnTo>
                  <a:lnTo>
                    <a:pt x="152863" y="1217458"/>
                  </a:lnTo>
                  <a:lnTo>
                    <a:pt x="153287" y="1226410"/>
                  </a:lnTo>
                  <a:lnTo>
                    <a:pt x="153725" y="1235362"/>
                  </a:lnTo>
                  <a:lnTo>
                    <a:pt x="154181" y="1244314"/>
                  </a:lnTo>
                  <a:lnTo>
                    <a:pt x="154657" y="1253266"/>
                  </a:lnTo>
                  <a:lnTo>
                    <a:pt x="155154" y="1262218"/>
                  </a:lnTo>
                  <a:lnTo>
                    <a:pt x="155672" y="1271170"/>
                  </a:lnTo>
                  <a:lnTo>
                    <a:pt x="156212" y="1280122"/>
                  </a:lnTo>
                  <a:lnTo>
                    <a:pt x="156775" y="1289074"/>
                  </a:lnTo>
                  <a:lnTo>
                    <a:pt x="157363" y="1298026"/>
                  </a:lnTo>
                  <a:lnTo>
                    <a:pt x="157978" y="1306977"/>
                  </a:lnTo>
                  <a:lnTo>
                    <a:pt x="158624" y="1315929"/>
                  </a:lnTo>
                  <a:lnTo>
                    <a:pt x="159296" y="1324881"/>
                  </a:lnTo>
                  <a:lnTo>
                    <a:pt x="159996" y="1333833"/>
                  </a:lnTo>
                  <a:lnTo>
                    <a:pt x="160723" y="1342785"/>
                  </a:lnTo>
                  <a:lnTo>
                    <a:pt x="161477" y="1351737"/>
                  </a:lnTo>
                  <a:lnTo>
                    <a:pt x="162257" y="1360689"/>
                  </a:lnTo>
                  <a:lnTo>
                    <a:pt x="163068" y="1369641"/>
                  </a:lnTo>
                  <a:lnTo>
                    <a:pt x="163903" y="1378593"/>
                  </a:lnTo>
                  <a:lnTo>
                    <a:pt x="164762" y="1387545"/>
                  </a:lnTo>
                  <a:lnTo>
                    <a:pt x="165643" y="1396496"/>
                  </a:lnTo>
                  <a:lnTo>
                    <a:pt x="166543" y="1405448"/>
                  </a:lnTo>
                  <a:lnTo>
                    <a:pt x="167463" y="1414400"/>
                  </a:lnTo>
                  <a:lnTo>
                    <a:pt x="168400" y="1423352"/>
                  </a:lnTo>
                  <a:lnTo>
                    <a:pt x="169355" y="1432304"/>
                  </a:lnTo>
                  <a:lnTo>
                    <a:pt x="170324" y="1441256"/>
                  </a:lnTo>
                  <a:lnTo>
                    <a:pt x="171304" y="1450208"/>
                  </a:lnTo>
                  <a:lnTo>
                    <a:pt x="172297" y="1459160"/>
                  </a:lnTo>
                  <a:lnTo>
                    <a:pt x="173300" y="1468112"/>
                  </a:lnTo>
                  <a:lnTo>
                    <a:pt x="174314" y="1477064"/>
                  </a:lnTo>
                  <a:lnTo>
                    <a:pt x="175340" y="1486016"/>
                  </a:lnTo>
                  <a:lnTo>
                    <a:pt x="176377" y="1494967"/>
                  </a:lnTo>
                  <a:lnTo>
                    <a:pt x="177425" y="1503919"/>
                  </a:lnTo>
                  <a:lnTo>
                    <a:pt x="178485" y="1512871"/>
                  </a:lnTo>
                  <a:lnTo>
                    <a:pt x="179558" y="1521823"/>
                  </a:lnTo>
                  <a:lnTo>
                    <a:pt x="180646" y="1530775"/>
                  </a:lnTo>
                  <a:lnTo>
                    <a:pt x="181751" y="1539727"/>
                  </a:lnTo>
                  <a:lnTo>
                    <a:pt x="182876" y="1548679"/>
                  </a:lnTo>
                  <a:lnTo>
                    <a:pt x="184020" y="1557631"/>
                  </a:lnTo>
                  <a:lnTo>
                    <a:pt x="185184" y="1566583"/>
                  </a:lnTo>
                  <a:lnTo>
                    <a:pt x="186370" y="1575535"/>
                  </a:lnTo>
                  <a:lnTo>
                    <a:pt x="187577" y="1584486"/>
                  </a:lnTo>
                  <a:lnTo>
                    <a:pt x="188807" y="1593438"/>
                  </a:lnTo>
                  <a:lnTo>
                    <a:pt x="190064" y="1602390"/>
                  </a:lnTo>
                  <a:lnTo>
                    <a:pt x="191342" y="1611342"/>
                  </a:lnTo>
                  <a:lnTo>
                    <a:pt x="192641" y="1620294"/>
                  </a:lnTo>
                  <a:lnTo>
                    <a:pt x="193957" y="1629246"/>
                  </a:lnTo>
                  <a:lnTo>
                    <a:pt x="195289" y="1638198"/>
                  </a:lnTo>
                  <a:lnTo>
                    <a:pt x="196635" y="1647150"/>
                  </a:lnTo>
                  <a:lnTo>
                    <a:pt x="197991" y="1656102"/>
                  </a:lnTo>
                  <a:lnTo>
                    <a:pt x="199352" y="1665054"/>
                  </a:lnTo>
                  <a:lnTo>
                    <a:pt x="200713" y="1674005"/>
                  </a:lnTo>
                  <a:lnTo>
                    <a:pt x="202071" y="1682957"/>
                  </a:lnTo>
                  <a:lnTo>
                    <a:pt x="203421" y="1691909"/>
                  </a:lnTo>
                  <a:lnTo>
                    <a:pt x="204760" y="1700861"/>
                  </a:lnTo>
                  <a:lnTo>
                    <a:pt x="206082" y="1709813"/>
                  </a:lnTo>
                  <a:lnTo>
                    <a:pt x="207380" y="1718765"/>
                  </a:lnTo>
                  <a:lnTo>
                    <a:pt x="208655" y="1727717"/>
                  </a:lnTo>
                  <a:lnTo>
                    <a:pt x="209904" y="1736669"/>
                  </a:lnTo>
                  <a:lnTo>
                    <a:pt x="211125" y="1745621"/>
                  </a:lnTo>
                  <a:lnTo>
                    <a:pt x="212319" y="1754573"/>
                  </a:lnTo>
                  <a:lnTo>
                    <a:pt x="213485" y="1763525"/>
                  </a:lnTo>
                  <a:lnTo>
                    <a:pt x="214619" y="1772476"/>
                  </a:lnTo>
                  <a:lnTo>
                    <a:pt x="215725" y="1781428"/>
                  </a:lnTo>
                  <a:lnTo>
                    <a:pt x="216808" y="1790380"/>
                  </a:lnTo>
                  <a:lnTo>
                    <a:pt x="217872" y="1799332"/>
                  </a:lnTo>
                  <a:lnTo>
                    <a:pt x="218918" y="1808284"/>
                  </a:lnTo>
                  <a:lnTo>
                    <a:pt x="219951" y="1817236"/>
                  </a:lnTo>
                  <a:lnTo>
                    <a:pt x="220974" y="1826188"/>
                  </a:lnTo>
                  <a:lnTo>
                    <a:pt x="221992" y="1835140"/>
                  </a:lnTo>
                  <a:lnTo>
                    <a:pt x="223010" y="1844092"/>
                  </a:lnTo>
                  <a:lnTo>
                    <a:pt x="224032" y="1853044"/>
                  </a:lnTo>
                  <a:lnTo>
                    <a:pt x="225061" y="1861995"/>
                  </a:lnTo>
                  <a:lnTo>
                    <a:pt x="226099" y="1870947"/>
                  </a:lnTo>
                  <a:lnTo>
                    <a:pt x="227149" y="1879899"/>
                  </a:lnTo>
                  <a:lnTo>
                    <a:pt x="228215" y="1888851"/>
                  </a:lnTo>
                  <a:lnTo>
                    <a:pt x="229295" y="1897803"/>
                  </a:lnTo>
                  <a:lnTo>
                    <a:pt x="230388" y="1906755"/>
                  </a:lnTo>
                  <a:lnTo>
                    <a:pt x="231494" y="1915707"/>
                  </a:lnTo>
                  <a:lnTo>
                    <a:pt x="232610" y="1924659"/>
                  </a:lnTo>
                  <a:lnTo>
                    <a:pt x="233735" y="1933611"/>
                  </a:lnTo>
                  <a:lnTo>
                    <a:pt x="234864" y="1942563"/>
                  </a:lnTo>
                  <a:lnTo>
                    <a:pt x="235995" y="1951515"/>
                  </a:lnTo>
                  <a:lnTo>
                    <a:pt x="237122" y="1960466"/>
                  </a:lnTo>
                  <a:lnTo>
                    <a:pt x="238240" y="1969418"/>
                  </a:lnTo>
                  <a:lnTo>
                    <a:pt x="239347" y="1978370"/>
                  </a:lnTo>
                  <a:lnTo>
                    <a:pt x="240438" y="1987322"/>
                  </a:lnTo>
                  <a:lnTo>
                    <a:pt x="241509" y="1996274"/>
                  </a:lnTo>
                  <a:lnTo>
                    <a:pt x="242552" y="2005226"/>
                  </a:lnTo>
                  <a:lnTo>
                    <a:pt x="243566" y="2014178"/>
                  </a:lnTo>
                  <a:lnTo>
                    <a:pt x="244548" y="2023130"/>
                  </a:lnTo>
                  <a:lnTo>
                    <a:pt x="245499" y="2032082"/>
                  </a:lnTo>
                  <a:lnTo>
                    <a:pt x="246415" y="2041034"/>
                  </a:lnTo>
                  <a:lnTo>
                    <a:pt x="247296" y="2049985"/>
                  </a:lnTo>
                  <a:lnTo>
                    <a:pt x="248139" y="2058937"/>
                  </a:lnTo>
                  <a:lnTo>
                    <a:pt x="248942" y="2067889"/>
                  </a:lnTo>
                  <a:lnTo>
                    <a:pt x="249711" y="2076841"/>
                  </a:lnTo>
                  <a:lnTo>
                    <a:pt x="250448" y="2085793"/>
                  </a:lnTo>
                  <a:lnTo>
                    <a:pt x="251155" y="2094745"/>
                  </a:lnTo>
                  <a:lnTo>
                    <a:pt x="251834" y="2103697"/>
                  </a:lnTo>
                  <a:lnTo>
                    <a:pt x="252488" y="2112649"/>
                  </a:lnTo>
                  <a:lnTo>
                    <a:pt x="253118" y="2121601"/>
                  </a:lnTo>
                  <a:lnTo>
                    <a:pt x="253731" y="2130553"/>
                  </a:lnTo>
                  <a:lnTo>
                    <a:pt x="254331" y="2139504"/>
                  </a:lnTo>
                  <a:lnTo>
                    <a:pt x="254921" y="2148456"/>
                  </a:lnTo>
                  <a:lnTo>
                    <a:pt x="255507" y="2157408"/>
                  </a:lnTo>
                  <a:lnTo>
                    <a:pt x="256090" y="2166360"/>
                  </a:lnTo>
                  <a:lnTo>
                    <a:pt x="256675" y="2175312"/>
                  </a:lnTo>
                  <a:lnTo>
                    <a:pt x="257266" y="2184264"/>
                  </a:lnTo>
                  <a:lnTo>
                    <a:pt x="257866" y="2193216"/>
                  </a:lnTo>
                  <a:lnTo>
                    <a:pt x="258476" y="2202168"/>
                  </a:lnTo>
                  <a:lnTo>
                    <a:pt x="259097" y="2211120"/>
                  </a:lnTo>
                  <a:lnTo>
                    <a:pt x="259731" y="2220072"/>
                  </a:lnTo>
                  <a:lnTo>
                    <a:pt x="260378" y="2229024"/>
                  </a:lnTo>
                  <a:lnTo>
                    <a:pt x="261040" y="2237975"/>
                  </a:lnTo>
                  <a:lnTo>
                    <a:pt x="261713" y="2246927"/>
                  </a:lnTo>
                  <a:lnTo>
                    <a:pt x="262395" y="2255879"/>
                  </a:lnTo>
                  <a:lnTo>
                    <a:pt x="263083" y="2264831"/>
                  </a:lnTo>
                  <a:lnTo>
                    <a:pt x="263774" y="2273783"/>
                  </a:lnTo>
                  <a:lnTo>
                    <a:pt x="264465" y="2282735"/>
                  </a:lnTo>
                  <a:lnTo>
                    <a:pt x="265151" y="2291687"/>
                  </a:lnTo>
                  <a:lnTo>
                    <a:pt x="265825" y="2300639"/>
                  </a:lnTo>
                  <a:lnTo>
                    <a:pt x="266485" y="2309591"/>
                  </a:lnTo>
                  <a:lnTo>
                    <a:pt x="267125" y="2318543"/>
                  </a:lnTo>
                  <a:lnTo>
                    <a:pt x="267741" y="2327494"/>
                  </a:lnTo>
                  <a:lnTo>
                    <a:pt x="268330" y="2336446"/>
                  </a:lnTo>
                  <a:lnTo>
                    <a:pt x="268887" y="2345398"/>
                  </a:lnTo>
                  <a:lnTo>
                    <a:pt x="269401" y="2354350"/>
                  </a:lnTo>
                  <a:lnTo>
                    <a:pt x="269877" y="2363302"/>
                  </a:lnTo>
                  <a:lnTo>
                    <a:pt x="270311" y="2372254"/>
                  </a:lnTo>
                  <a:lnTo>
                    <a:pt x="270705" y="2381206"/>
                  </a:lnTo>
                  <a:lnTo>
                    <a:pt x="271056" y="2390158"/>
                  </a:lnTo>
                  <a:lnTo>
                    <a:pt x="271364" y="2399110"/>
                  </a:lnTo>
                  <a:lnTo>
                    <a:pt x="271626" y="2408062"/>
                  </a:lnTo>
                  <a:lnTo>
                    <a:pt x="271843" y="2417014"/>
                  </a:lnTo>
                  <a:lnTo>
                    <a:pt x="272023" y="2425965"/>
                  </a:lnTo>
                  <a:lnTo>
                    <a:pt x="272166" y="2434917"/>
                  </a:lnTo>
                  <a:lnTo>
                    <a:pt x="272275" y="2443869"/>
                  </a:lnTo>
                  <a:lnTo>
                    <a:pt x="272353" y="2452821"/>
                  </a:lnTo>
                  <a:lnTo>
                    <a:pt x="272400" y="2461773"/>
                  </a:lnTo>
                  <a:lnTo>
                    <a:pt x="272417" y="2470725"/>
                  </a:lnTo>
                  <a:lnTo>
                    <a:pt x="272409" y="2479677"/>
                  </a:lnTo>
                  <a:lnTo>
                    <a:pt x="272380" y="2488629"/>
                  </a:lnTo>
                  <a:lnTo>
                    <a:pt x="272330" y="2497581"/>
                  </a:lnTo>
                  <a:lnTo>
                    <a:pt x="272260" y="2506533"/>
                  </a:lnTo>
                  <a:lnTo>
                    <a:pt x="272170" y="2515484"/>
                  </a:lnTo>
                  <a:lnTo>
                    <a:pt x="272058" y="2524436"/>
                  </a:lnTo>
                  <a:lnTo>
                    <a:pt x="271925" y="2533388"/>
                  </a:lnTo>
                  <a:lnTo>
                    <a:pt x="271770" y="2542340"/>
                  </a:lnTo>
                  <a:lnTo>
                    <a:pt x="271591" y="2551292"/>
                  </a:lnTo>
                  <a:lnTo>
                    <a:pt x="271388" y="2560244"/>
                  </a:lnTo>
                  <a:lnTo>
                    <a:pt x="271159" y="2569196"/>
                  </a:lnTo>
                  <a:lnTo>
                    <a:pt x="270899" y="2578148"/>
                  </a:lnTo>
                  <a:lnTo>
                    <a:pt x="270601" y="2587100"/>
                  </a:lnTo>
                  <a:lnTo>
                    <a:pt x="270270" y="2596052"/>
                  </a:lnTo>
                  <a:lnTo>
                    <a:pt x="269902" y="2605003"/>
                  </a:lnTo>
                  <a:lnTo>
                    <a:pt x="269497" y="2613955"/>
                  </a:lnTo>
                  <a:lnTo>
                    <a:pt x="269053" y="2622907"/>
                  </a:lnTo>
                  <a:lnTo>
                    <a:pt x="268569" y="2631859"/>
                  </a:lnTo>
                  <a:lnTo>
                    <a:pt x="268038" y="2640811"/>
                  </a:lnTo>
                  <a:lnTo>
                    <a:pt x="267465" y="2649763"/>
                  </a:lnTo>
                  <a:lnTo>
                    <a:pt x="266853" y="2658715"/>
                  </a:lnTo>
                  <a:lnTo>
                    <a:pt x="266203" y="2667667"/>
                  </a:lnTo>
                  <a:lnTo>
                    <a:pt x="265518" y="2676619"/>
                  </a:lnTo>
                  <a:lnTo>
                    <a:pt x="264799" y="2685571"/>
                  </a:lnTo>
                  <a:lnTo>
                    <a:pt x="264048" y="2694523"/>
                  </a:lnTo>
                  <a:lnTo>
                    <a:pt x="263265" y="2703474"/>
                  </a:lnTo>
                  <a:lnTo>
                    <a:pt x="262459" y="2712426"/>
                  </a:lnTo>
                  <a:lnTo>
                    <a:pt x="261633" y="2721378"/>
                  </a:lnTo>
                  <a:lnTo>
                    <a:pt x="260790" y="2730330"/>
                  </a:lnTo>
                  <a:lnTo>
                    <a:pt x="259934" y="2739282"/>
                  </a:lnTo>
                  <a:lnTo>
                    <a:pt x="259067" y="2748234"/>
                  </a:lnTo>
                  <a:lnTo>
                    <a:pt x="258192" y="2757186"/>
                  </a:lnTo>
                  <a:lnTo>
                    <a:pt x="257312" y="2766138"/>
                  </a:lnTo>
                  <a:lnTo>
                    <a:pt x="256428" y="2775090"/>
                  </a:lnTo>
                  <a:lnTo>
                    <a:pt x="255543" y="2784042"/>
                  </a:lnTo>
                  <a:lnTo>
                    <a:pt x="254657" y="2792993"/>
                  </a:lnTo>
                  <a:lnTo>
                    <a:pt x="253770" y="2801945"/>
                  </a:lnTo>
                  <a:lnTo>
                    <a:pt x="252882" y="2810897"/>
                  </a:lnTo>
                  <a:lnTo>
                    <a:pt x="251992" y="2819849"/>
                  </a:lnTo>
                  <a:lnTo>
                    <a:pt x="251099" y="2828801"/>
                  </a:lnTo>
                  <a:lnTo>
                    <a:pt x="250202" y="2837753"/>
                  </a:lnTo>
                  <a:lnTo>
                    <a:pt x="249301" y="2846705"/>
                  </a:lnTo>
                  <a:lnTo>
                    <a:pt x="248393" y="2855657"/>
                  </a:lnTo>
                  <a:lnTo>
                    <a:pt x="247477" y="2864609"/>
                  </a:lnTo>
                  <a:lnTo>
                    <a:pt x="246552" y="2873561"/>
                  </a:lnTo>
                  <a:lnTo>
                    <a:pt x="245619" y="2882512"/>
                  </a:lnTo>
                  <a:lnTo>
                    <a:pt x="244677" y="2891464"/>
                  </a:lnTo>
                  <a:lnTo>
                    <a:pt x="243727" y="2900416"/>
                  </a:lnTo>
                  <a:lnTo>
                    <a:pt x="242770" y="2909368"/>
                  </a:lnTo>
                  <a:lnTo>
                    <a:pt x="241809" y="2918320"/>
                  </a:lnTo>
                  <a:lnTo>
                    <a:pt x="240844" y="2927272"/>
                  </a:lnTo>
                  <a:lnTo>
                    <a:pt x="239880" y="2936224"/>
                  </a:lnTo>
                  <a:lnTo>
                    <a:pt x="238919" y="2945176"/>
                  </a:lnTo>
                  <a:lnTo>
                    <a:pt x="237965" y="2954128"/>
                  </a:lnTo>
                  <a:lnTo>
                    <a:pt x="237021" y="2963080"/>
                  </a:lnTo>
                  <a:lnTo>
                    <a:pt x="236091" y="2972032"/>
                  </a:lnTo>
                  <a:lnTo>
                    <a:pt x="235176" y="2980983"/>
                  </a:lnTo>
                  <a:lnTo>
                    <a:pt x="234285" y="2989935"/>
                  </a:lnTo>
                  <a:lnTo>
                    <a:pt x="233416" y="2998887"/>
                  </a:lnTo>
                  <a:lnTo>
                    <a:pt x="232571" y="3007839"/>
                  </a:lnTo>
                  <a:lnTo>
                    <a:pt x="231750" y="3016791"/>
                  </a:lnTo>
                  <a:lnTo>
                    <a:pt x="230953" y="3025743"/>
                  </a:lnTo>
                  <a:lnTo>
                    <a:pt x="230179" y="3034695"/>
                  </a:lnTo>
                  <a:lnTo>
                    <a:pt x="229430" y="3043647"/>
                  </a:lnTo>
                  <a:lnTo>
                    <a:pt x="228701" y="3052599"/>
                  </a:lnTo>
                  <a:lnTo>
                    <a:pt x="227986" y="3061551"/>
                  </a:lnTo>
                  <a:lnTo>
                    <a:pt x="227282" y="3070502"/>
                  </a:lnTo>
                  <a:lnTo>
                    <a:pt x="226585" y="3079454"/>
                  </a:lnTo>
                  <a:lnTo>
                    <a:pt x="225888" y="3088406"/>
                  </a:lnTo>
                  <a:lnTo>
                    <a:pt x="225188" y="3097358"/>
                  </a:lnTo>
                  <a:lnTo>
                    <a:pt x="224474" y="3106310"/>
                  </a:lnTo>
                  <a:lnTo>
                    <a:pt x="223742" y="3115262"/>
                  </a:lnTo>
                  <a:lnTo>
                    <a:pt x="222988" y="3124214"/>
                  </a:lnTo>
                  <a:lnTo>
                    <a:pt x="222207" y="3133166"/>
                  </a:lnTo>
                  <a:lnTo>
                    <a:pt x="221395" y="3142118"/>
                  </a:lnTo>
                  <a:lnTo>
                    <a:pt x="220547" y="3151070"/>
                  </a:lnTo>
                  <a:lnTo>
                    <a:pt x="219657" y="3160022"/>
                  </a:lnTo>
                  <a:lnTo>
                    <a:pt x="218722" y="3168973"/>
                  </a:lnTo>
                  <a:lnTo>
                    <a:pt x="217747" y="3177925"/>
                  </a:lnTo>
                  <a:lnTo>
                    <a:pt x="216730" y="3186877"/>
                  </a:lnTo>
                  <a:lnTo>
                    <a:pt x="215674" y="3195829"/>
                  </a:lnTo>
                  <a:lnTo>
                    <a:pt x="214580" y="3204781"/>
                  </a:lnTo>
                  <a:lnTo>
                    <a:pt x="213449" y="3213733"/>
                  </a:lnTo>
                  <a:lnTo>
                    <a:pt x="212281" y="3222685"/>
                  </a:lnTo>
                  <a:lnTo>
                    <a:pt x="211087" y="3231637"/>
                  </a:lnTo>
                  <a:lnTo>
                    <a:pt x="209873" y="3240589"/>
                  </a:lnTo>
                  <a:lnTo>
                    <a:pt x="208642" y="3249541"/>
                  </a:lnTo>
                  <a:lnTo>
                    <a:pt x="207399" y="3258492"/>
                  </a:lnTo>
                  <a:lnTo>
                    <a:pt x="206151" y="3267444"/>
                  </a:lnTo>
                  <a:lnTo>
                    <a:pt x="204904" y="3276396"/>
                  </a:lnTo>
                  <a:lnTo>
                    <a:pt x="203663" y="3285348"/>
                  </a:lnTo>
                  <a:lnTo>
                    <a:pt x="202434" y="3294300"/>
                  </a:lnTo>
                  <a:lnTo>
                    <a:pt x="201221" y="3303252"/>
                  </a:lnTo>
                  <a:lnTo>
                    <a:pt x="200028" y="3312204"/>
                  </a:lnTo>
                  <a:lnTo>
                    <a:pt x="198857" y="3321156"/>
                  </a:lnTo>
                  <a:lnTo>
                    <a:pt x="197713" y="3330108"/>
                  </a:lnTo>
                  <a:lnTo>
                    <a:pt x="196603" y="3339060"/>
                  </a:lnTo>
                  <a:lnTo>
                    <a:pt x="195523" y="3348011"/>
                  </a:lnTo>
                  <a:lnTo>
                    <a:pt x="194473" y="3356963"/>
                  </a:lnTo>
                  <a:lnTo>
                    <a:pt x="193454" y="3365915"/>
                  </a:lnTo>
                  <a:lnTo>
                    <a:pt x="192465" y="3374867"/>
                  </a:lnTo>
                  <a:lnTo>
                    <a:pt x="191507" y="3383819"/>
                  </a:lnTo>
                  <a:lnTo>
                    <a:pt x="190582" y="3392771"/>
                  </a:lnTo>
                  <a:lnTo>
                    <a:pt x="189686" y="3401723"/>
                  </a:lnTo>
                  <a:lnTo>
                    <a:pt x="188814" y="3410675"/>
                  </a:lnTo>
                  <a:lnTo>
                    <a:pt x="187966" y="3419627"/>
                  </a:lnTo>
                  <a:lnTo>
                    <a:pt x="187138" y="3428579"/>
                  </a:lnTo>
                  <a:lnTo>
                    <a:pt x="186330" y="3437531"/>
                  </a:lnTo>
                  <a:lnTo>
                    <a:pt x="185538" y="3446482"/>
                  </a:lnTo>
                  <a:lnTo>
                    <a:pt x="184763" y="3455434"/>
                  </a:lnTo>
                  <a:lnTo>
                    <a:pt x="183998" y="3464386"/>
                  </a:lnTo>
                  <a:lnTo>
                    <a:pt x="183242" y="3473338"/>
                  </a:lnTo>
                  <a:lnTo>
                    <a:pt x="182492" y="3482290"/>
                  </a:lnTo>
                  <a:lnTo>
                    <a:pt x="181748" y="3491242"/>
                  </a:lnTo>
                  <a:lnTo>
                    <a:pt x="181007" y="3500194"/>
                  </a:lnTo>
                  <a:lnTo>
                    <a:pt x="180267" y="3509146"/>
                  </a:lnTo>
                  <a:lnTo>
                    <a:pt x="179527" y="3518098"/>
                  </a:lnTo>
                  <a:lnTo>
                    <a:pt x="178786" y="3527050"/>
                  </a:lnTo>
                  <a:lnTo>
                    <a:pt x="178042" y="3536001"/>
                  </a:lnTo>
                  <a:lnTo>
                    <a:pt x="177296" y="3544953"/>
                  </a:lnTo>
                  <a:lnTo>
                    <a:pt x="176546" y="3553905"/>
                  </a:lnTo>
                  <a:lnTo>
                    <a:pt x="175793" y="3562857"/>
                  </a:lnTo>
                  <a:lnTo>
                    <a:pt x="175036" y="3571809"/>
                  </a:lnTo>
                  <a:lnTo>
                    <a:pt x="174277" y="3580761"/>
                  </a:lnTo>
                  <a:lnTo>
                    <a:pt x="173515" y="3589713"/>
                  </a:lnTo>
                  <a:lnTo>
                    <a:pt x="172752" y="3598665"/>
                  </a:lnTo>
                  <a:lnTo>
                    <a:pt x="171989" y="3607617"/>
                  </a:lnTo>
                  <a:lnTo>
                    <a:pt x="171227" y="3616569"/>
                  </a:lnTo>
                  <a:lnTo>
                    <a:pt x="170467" y="3625521"/>
                  </a:lnTo>
                  <a:lnTo>
                    <a:pt x="169712" y="3634472"/>
                  </a:lnTo>
                  <a:lnTo>
                    <a:pt x="168962" y="3643424"/>
                  </a:lnTo>
                  <a:lnTo>
                    <a:pt x="168219" y="3652376"/>
                  </a:lnTo>
                  <a:lnTo>
                    <a:pt x="167484" y="3661328"/>
                  </a:lnTo>
                  <a:lnTo>
                    <a:pt x="166759" y="3670280"/>
                  </a:lnTo>
                  <a:lnTo>
                    <a:pt x="166047" y="3679232"/>
                  </a:lnTo>
                  <a:lnTo>
                    <a:pt x="165348" y="3688184"/>
                  </a:lnTo>
                  <a:lnTo>
                    <a:pt x="164662" y="3697136"/>
                  </a:lnTo>
                  <a:lnTo>
                    <a:pt x="163991" y="3706088"/>
                  </a:lnTo>
                  <a:lnTo>
                    <a:pt x="163335" y="3715040"/>
                  </a:lnTo>
                  <a:lnTo>
                    <a:pt x="162693" y="3723991"/>
                  </a:lnTo>
                  <a:lnTo>
                    <a:pt x="162068" y="3732943"/>
                  </a:lnTo>
                  <a:lnTo>
                    <a:pt x="161462" y="3741895"/>
                  </a:lnTo>
                  <a:lnTo>
                    <a:pt x="160871" y="3750847"/>
                  </a:lnTo>
                  <a:lnTo>
                    <a:pt x="160296" y="3759799"/>
                  </a:lnTo>
                  <a:lnTo>
                    <a:pt x="159736" y="3768751"/>
                  </a:lnTo>
                  <a:lnTo>
                    <a:pt x="159190" y="3777703"/>
                  </a:lnTo>
                  <a:lnTo>
                    <a:pt x="158659" y="3786655"/>
                  </a:lnTo>
                  <a:lnTo>
                    <a:pt x="158144" y="3795607"/>
                  </a:lnTo>
                  <a:lnTo>
                    <a:pt x="157644" y="3804559"/>
                  </a:lnTo>
                  <a:lnTo>
                    <a:pt x="157156" y="3813510"/>
                  </a:lnTo>
                  <a:lnTo>
                    <a:pt x="156680" y="3822462"/>
                  </a:lnTo>
                  <a:lnTo>
                    <a:pt x="156216" y="3831414"/>
                  </a:lnTo>
                  <a:lnTo>
                    <a:pt x="155763" y="3840366"/>
                  </a:lnTo>
                  <a:lnTo>
                    <a:pt x="155321" y="3849318"/>
                  </a:lnTo>
                  <a:lnTo>
                    <a:pt x="154892" y="3858270"/>
                  </a:lnTo>
                  <a:lnTo>
                    <a:pt x="154472" y="3867222"/>
                  </a:lnTo>
                  <a:lnTo>
                    <a:pt x="154061" y="3876174"/>
                  </a:lnTo>
                  <a:lnTo>
                    <a:pt x="153659" y="3885126"/>
                  </a:lnTo>
                  <a:lnTo>
                    <a:pt x="153265" y="3894078"/>
                  </a:lnTo>
                  <a:lnTo>
                    <a:pt x="152878" y="3903030"/>
                  </a:lnTo>
                  <a:lnTo>
                    <a:pt x="152499" y="3911981"/>
                  </a:lnTo>
                  <a:lnTo>
                    <a:pt x="152126" y="3920933"/>
                  </a:lnTo>
                  <a:lnTo>
                    <a:pt x="151758" y="3929885"/>
                  </a:lnTo>
                  <a:lnTo>
                    <a:pt x="151394" y="3938837"/>
                  </a:lnTo>
                  <a:lnTo>
                    <a:pt x="151034" y="3947789"/>
                  </a:lnTo>
                  <a:lnTo>
                    <a:pt x="150678" y="3956741"/>
                  </a:lnTo>
                  <a:lnTo>
                    <a:pt x="150323" y="3965693"/>
                  </a:lnTo>
                  <a:lnTo>
                    <a:pt x="149971" y="3974645"/>
                  </a:lnTo>
                  <a:lnTo>
                    <a:pt x="149620" y="3983597"/>
                  </a:lnTo>
                  <a:lnTo>
                    <a:pt x="149270" y="3992549"/>
                  </a:lnTo>
                  <a:lnTo>
                    <a:pt x="148920" y="4001500"/>
                  </a:lnTo>
                  <a:lnTo>
                    <a:pt x="148571" y="4010452"/>
                  </a:lnTo>
                  <a:lnTo>
                    <a:pt x="148222" y="4019404"/>
                  </a:lnTo>
                  <a:lnTo>
                    <a:pt x="147874" y="4028356"/>
                  </a:lnTo>
                  <a:lnTo>
                    <a:pt x="147526" y="4037308"/>
                  </a:lnTo>
                  <a:lnTo>
                    <a:pt x="147180" y="4046260"/>
                  </a:lnTo>
                  <a:lnTo>
                    <a:pt x="146835" y="4055212"/>
                  </a:lnTo>
                  <a:lnTo>
                    <a:pt x="146492" y="4064164"/>
                  </a:lnTo>
                  <a:lnTo>
                    <a:pt x="146152" y="4073116"/>
                  </a:lnTo>
                  <a:lnTo>
                    <a:pt x="145815" y="4082068"/>
                  </a:lnTo>
                  <a:lnTo>
                    <a:pt x="145483" y="4091020"/>
                  </a:lnTo>
                  <a:lnTo>
                    <a:pt x="145156" y="4099971"/>
                  </a:lnTo>
                  <a:lnTo>
                    <a:pt x="144835" y="4108923"/>
                  </a:lnTo>
                  <a:lnTo>
                    <a:pt x="144519" y="4117875"/>
                  </a:lnTo>
                  <a:lnTo>
                    <a:pt x="144211" y="4126827"/>
                  </a:lnTo>
                  <a:lnTo>
                    <a:pt x="143909" y="4135779"/>
                  </a:lnTo>
                  <a:lnTo>
                    <a:pt x="143618" y="4144731"/>
                  </a:lnTo>
                  <a:lnTo>
                    <a:pt x="143336" y="4153683"/>
                  </a:lnTo>
                  <a:lnTo>
                    <a:pt x="143063" y="4162635"/>
                  </a:lnTo>
                  <a:lnTo>
                    <a:pt x="142799" y="4171587"/>
                  </a:lnTo>
                  <a:lnTo>
                    <a:pt x="142546" y="4180539"/>
                  </a:lnTo>
                  <a:lnTo>
                    <a:pt x="142303" y="4189490"/>
                  </a:lnTo>
                  <a:lnTo>
                    <a:pt x="142071" y="4198442"/>
                  </a:lnTo>
                  <a:lnTo>
                    <a:pt x="141852" y="4207394"/>
                  </a:lnTo>
                  <a:lnTo>
                    <a:pt x="141643" y="4216346"/>
                  </a:lnTo>
                  <a:lnTo>
                    <a:pt x="141445" y="4225298"/>
                  </a:lnTo>
                  <a:lnTo>
                    <a:pt x="141258" y="4234250"/>
                  </a:lnTo>
                  <a:lnTo>
                    <a:pt x="141081" y="4243202"/>
                  </a:lnTo>
                  <a:lnTo>
                    <a:pt x="140914" y="4252154"/>
                  </a:lnTo>
                  <a:lnTo>
                    <a:pt x="140758" y="4261106"/>
                  </a:lnTo>
                  <a:lnTo>
                    <a:pt x="140612" y="4270058"/>
                  </a:lnTo>
                  <a:lnTo>
                    <a:pt x="140473" y="4279009"/>
                  </a:lnTo>
                  <a:lnTo>
                    <a:pt x="140342" y="4287961"/>
                  </a:lnTo>
                  <a:lnTo>
                    <a:pt x="140218" y="4296913"/>
                  </a:lnTo>
                  <a:lnTo>
                    <a:pt x="140100" y="4305865"/>
                  </a:lnTo>
                  <a:lnTo>
                    <a:pt x="139988" y="4314817"/>
                  </a:lnTo>
                  <a:lnTo>
                    <a:pt x="139880" y="4323769"/>
                  </a:lnTo>
                  <a:lnTo>
                    <a:pt x="139775" y="4332721"/>
                  </a:lnTo>
                  <a:lnTo>
                    <a:pt x="139673" y="4341673"/>
                  </a:lnTo>
                  <a:lnTo>
                    <a:pt x="139574" y="4350625"/>
                  </a:lnTo>
                  <a:lnTo>
                    <a:pt x="139475" y="4359577"/>
                  </a:lnTo>
                  <a:lnTo>
                    <a:pt x="139377" y="4368529"/>
                  </a:lnTo>
                  <a:lnTo>
                    <a:pt x="139280" y="4377480"/>
                  </a:lnTo>
                  <a:lnTo>
                    <a:pt x="139182" y="4386432"/>
                  </a:lnTo>
                  <a:lnTo>
                    <a:pt x="139084" y="4395384"/>
                  </a:lnTo>
                  <a:lnTo>
                    <a:pt x="138985" y="4404336"/>
                  </a:lnTo>
                  <a:lnTo>
                    <a:pt x="138886" y="4413288"/>
                  </a:lnTo>
                  <a:lnTo>
                    <a:pt x="138786" y="4422240"/>
                  </a:lnTo>
                  <a:lnTo>
                    <a:pt x="138685" y="4431192"/>
                  </a:lnTo>
                  <a:lnTo>
                    <a:pt x="138584" y="4440144"/>
                  </a:lnTo>
                  <a:lnTo>
                    <a:pt x="138483" y="4449096"/>
                  </a:lnTo>
                  <a:lnTo>
                    <a:pt x="138382" y="4458048"/>
                  </a:lnTo>
                  <a:lnTo>
                    <a:pt x="138281" y="4466999"/>
                  </a:lnTo>
                  <a:lnTo>
                    <a:pt x="138180" y="4475951"/>
                  </a:lnTo>
                  <a:lnTo>
                    <a:pt x="138080" y="4484903"/>
                  </a:lnTo>
                  <a:lnTo>
                    <a:pt x="137981" y="4493855"/>
                  </a:lnTo>
                  <a:lnTo>
                    <a:pt x="137884" y="4502807"/>
                  </a:lnTo>
                  <a:lnTo>
                    <a:pt x="137788" y="4511759"/>
                  </a:lnTo>
                  <a:lnTo>
                    <a:pt x="137693" y="4520711"/>
                  </a:lnTo>
                  <a:lnTo>
                    <a:pt x="137601" y="4529663"/>
                  </a:lnTo>
                  <a:lnTo>
                    <a:pt x="137511" y="4538615"/>
                  </a:lnTo>
                  <a:lnTo>
                    <a:pt x="137423" y="4547567"/>
                  </a:lnTo>
                  <a:lnTo>
                    <a:pt x="137338" y="4556518"/>
                  </a:lnTo>
                  <a:lnTo>
                    <a:pt x="137255" y="4565470"/>
                  </a:lnTo>
                  <a:lnTo>
                    <a:pt x="137176" y="4574422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6" name="pg36">
              <a:extLst>
                <a:ext uri="{FF2B5EF4-FFF2-40B4-BE49-F238E27FC236}">
                  <a16:creationId xmlns:a16="http://schemas.microsoft.com/office/drawing/2014/main" id="{7E325824-682E-12B1-2CBD-AF097AF69872}"/>
                </a:ext>
              </a:extLst>
            </p:cNvPr>
            <p:cNvSpPr/>
            <p:nvPr/>
          </p:nvSpPr>
          <p:spPr>
            <a:xfrm>
              <a:off x="7214835" y="2849874"/>
              <a:ext cx="275854" cy="4998220"/>
            </a:xfrm>
            <a:custGeom>
              <a:avLst/>
              <a:gdLst/>
              <a:ahLst/>
              <a:cxnLst/>
              <a:rect l="0" t="0" r="0" b="0"/>
              <a:pathLst>
                <a:path w="275854" h="4998220">
                  <a:moveTo>
                    <a:pt x="137765" y="4998220"/>
                  </a:moveTo>
                  <a:lnTo>
                    <a:pt x="137756" y="4988439"/>
                  </a:lnTo>
                  <a:lnTo>
                    <a:pt x="137747" y="4978658"/>
                  </a:lnTo>
                  <a:lnTo>
                    <a:pt x="137737" y="4968877"/>
                  </a:lnTo>
                  <a:lnTo>
                    <a:pt x="137725" y="4959095"/>
                  </a:lnTo>
                  <a:lnTo>
                    <a:pt x="137712" y="4949314"/>
                  </a:lnTo>
                  <a:lnTo>
                    <a:pt x="137697" y="4939533"/>
                  </a:lnTo>
                  <a:lnTo>
                    <a:pt x="137680" y="4929752"/>
                  </a:lnTo>
                  <a:lnTo>
                    <a:pt x="137659" y="4919970"/>
                  </a:lnTo>
                  <a:lnTo>
                    <a:pt x="137636" y="4910189"/>
                  </a:lnTo>
                  <a:lnTo>
                    <a:pt x="137608" y="4900408"/>
                  </a:lnTo>
                  <a:lnTo>
                    <a:pt x="137576" y="4890627"/>
                  </a:lnTo>
                  <a:lnTo>
                    <a:pt x="137540" y="4880845"/>
                  </a:lnTo>
                  <a:lnTo>
                    <a:pt x="137500" y="4871064"/>
                  </a:lnTo>
                  <a:lnTo>
                    <a:pt x="137455" y="4861283"/>
                  </a:lnTo>
                  <a:lnTo>
                    <a:pt x="137406" y="4851502"/>
                  </a:lnTo>
                  <a:lnTo>
                    <a:pt x="137352" y="4841720"/>
                  </a:lnTo>
                  <a:lnTo>
                    <a:pt x="137293" y="4831939"/>
                  </a:lnTo>
                  <a:lnTo>
                    <a:pt x="137231" y="4822158"/>
                  </a:lnTo>
                  <a:lnTo>
                    <a:pt x="137165" y="4812377"/>
                  </a:lnTo>
                  <a:lnTo>
                    <a:pt x="137095" y="4802595"/>
                  </a:lnTo>
                  <a:lnTo>
                    <a:pt x="137023" y="4792814"/>
                  </a:lnTo>
                  <a:lnTo>
                    <a:pt x="136948" y="4783033"/>
                  </a:lnTo>
                  <a:lnTo>
                    <a:pt x="136871" y="4773252"/>
                  </a:lnTo>
                  <a:lnTo>
                    <a:pt x="136793" y="4763470"/>
                  </a:lnTo>
                  <a:lnTo>
                    <a:pt x="136713" y="4753689"/>
                  </a:lnTo>
                  <a:lnTo>
                    <a:pt x="136633" y="4743908"/>
                  </a:lnTo>
                  <a:lnTo>
                    <a:pt x="136553" y="4734127"/>
                  </a:lnTo>
                  <a:lnTo>
                    <a:pt x="136472" y="4724345"/>
                  </a:lnTo>
                  <a:lnTo>
                    <a:pt x="136391" y="4714564"/>
                  </a:lnTo>
                  <a:lnTo>
                    <a:pt x="136310" y="4704783"/>
                  </a:lnTo>
                  <a:lnTo>
                    <a:pt x="136229" y="4695002"/>
                  </a:lnTo>
                  <a:lnTo>
                    <a:pt x="136148" y="4685220"/>
                  </a:lnTo>
                  <a:lnTo>
                    <a:pt x="136066" y="4675439"/>
                  </a:lnTo>
                  <a:lnTo>
                    <a:pt x="135983" y="4665658"/>
                  </a:lnTo>
                  <a:lnTo>
                    <a:pt x="135899" y="4655876"/>
                  </a:lnTo>
                  <a:lnTo>
                    <a:pt x="135812" y="4646095"/>
                  </a:lnTo>
                  <a:lnTo>
                    <a:pt x="135723" y="4636314"/>
                  </a:lnTo>
                  <a:lnTo>
                    <a:pt x="135631" y="4626533"/>
                  </a:lnTo>
                  <a:lnTo>
                    <a:pt x="135536" y="4616751"/>
                  </a:lnTo>
                  <a:lnTo>
                    <a:pt x="135435" y="4606970"/>
                  </a:lnTo>
                  <a:lnTo>
                    <a:pt x="135330" y="4597189"/>
                  </a:lnTo>
                  <a:lnTo>
                    <a:pt x="135221" y="4587408"/>
                  </a:lnTo>
                  <a:lnTo>
                    <a:pt x="135106" y="4577626"/>
                  </a:lnTo>
                  <a:lnTo>
                    <a:pt x="134986" y="4567845"/>
                  </a:lnTo>
                  <a:lnTo>
                    <a:pt x="134860" y="4558064"/>
                  </a:lnTo>
                  <a:lnTo>
                    <a:pt x="134728" y="4548283"/>
                  </a:lnTo>
                  <a:lnTo>
                    <a:pt x="134590" y="4538501"/>
                  </a:lnTo>
                  <a:lnTo>
                    <a:pt x="134445" y="4528720"/>
                  </a:lnTo>
                  <a:lnTo>
                    <a:pt x="134294" y="4518939"/>
                  </a:lnTo>
                  <a:lnTo>
                    <a:pt x="134136" y="4509158"/>
                  </a:lnTo>
                  <a:lnTo>
                    <a:pt x="133971" y="4499376"/>
                  </a:lnTo>
                  <a:lnTo>
                    <a:pt x="133799" y="4489595"/>
                  </a:lnTo>
                  <a:lnTo>
                    <a:pt x="133618" y="4479814"/>
                  </a:lnTo>
                  <a:lnTo>
                    <a:pt x="133428" y="4470033"/>
                  </a:lnTo>
                  <a:lnTo>
                    <a:pt x="133227" y="4460251"/>
                  </a:lnTo>
                  <a:lnTo>
                    <a:pt x="133016" y="4450470"/>
                  </a:lnTo>
                  <a:lnTo>
                    <a:pt x="132794" y="4440689"/>
                  </a:lnTo>
                  <a:lnTo>
                    <a:pt x="132560" y="4430908"/>
                  </a:lnTo>
                  <a:lnTo>
                    <a:pt x="132315" y="4421126"/>
                  </a:lnTo>
                  <a:lnTo>
                    <a:pt x="132058" y="4411345"/>
                  </a:lnTo>
                  <a:lnTo>
                    <a:pt x="131788" y="4401564"/>
                  </a:lnTo>
                  <a:lnTo>
                    <a:pt x="131506" y="4391783"/>
                  </a:lnTo>
                  <a:lnTo>
                    <a:pt x="131213" y="4382001"/>
                  </a:lnTo>
                  <a:lnTo>
                    <a:pt x="130911" y="4372220"/>
                  </a:lnTo>
                  <a:lnTo>
                    <a:pt x="130600" y="4362439"/>
                  </a:lnTo>
                  <a:lnTo>
                    <a:pt x="130284" y="4352658"/>
                  </a:lnTo>
                  <a:lnTo>
                    <a:pt x="129963" y="4342876"/>
                  </a:lnTo>
                  <a:lnTo>
                    <a:pt x="129639" y="4333095"/>
                  </a:lnTo>
                  <a:lnTo>
                    <a:pt x="129315" y="4323314"/>
                  </a:lnTo>
                  <a:lnTo>
                    <a:pt x="128991" y="4313533"/>
                  </a:lnTo>
                  <a:lnTo>
                    <a:pt x="128671" y="4303751"/>
                  </a:lnTo>
                  <a:lnTo>
                    <a:pt x="128354" y="4293970"/>
                  </a:lnTo>
                  <a:lnTo>
                    <a:pt x="128041" y="4284189"/>
                  </a:lnTo>
                  <a:lnTo>
                    <a:pt x="127732" y="4274408"/>
                  </a:lnTo>
                  <a:lnTo>
                    <a:pt x="127427" y="4264626"/>
                  </a:lnTo>
                  <a:lnTo>
                    <a:pt x="127123" y="4254845"/>
                  </a:lnTo>
                  <a:lnTo>
                    <a:pt x="126819" y="4245064"/>
                  </a:lnTo>
                  <a:lnTo>
                    <a:pt x="126513" y="4235283"/>
                  </a:lnTo>
                  <a:lnTo>
                    <a:pt x="126200" y="4225501"/>
                  </a:lnTo>
                  <a:lnTo>
                    <a:pt x="125878" y="4215720"/>
                  </a:lnTo>
                  <a:lnTo>
                    <a:pt x="125543" y="4205939"/>
                  </a:lnTo>
                  <a:lnTo>
                    <a:pt x="125193" y="4196158"/>
                  </a:lnTo>
                  <a:lnTo>
                    <a:pt x="124823" y="4186376"/>
                  </a:lnTo>
                  <a:lnTo>
                    <a:pt x="124429" y="4176595"/>
                  </a:lnTo>
                  <a:lnTo>
                    <a:pt x="124008" y="4166814"/>
                  </a:lnTo>
                  <a:lnTo>
                    <a:pt x="123560" y="4157033"/>
                  </a:lnTo>
                  <a:lnTo>
                    <a:pt x="123083" y="4147251"/>
                  </a:lnTo>
                  <a:lnTo>
                    <a:pt x="122578" y="4137470"/>
                  </a:lnTo>
                  <a:lnTo>
                    <a:pt x="122045" y="4127689"/>
                  </a:lnTo>
                  <a:lnTo>
                    <a:pt x="121483" y="4117908"/>
                  </a:lnTo>
                  <a:lnTo>
                    <a:pt x="120895" y="4108126"/>
                  </a:lnTo>
                  <a:lnTo>
                    <a:pt x="120278" y="4098345"/>
                  </a:lnTo>
                  <a:lnTo>
                    <a:pt x="119639" y="4088564"/>
                  </a:lnTo>
                  <a:lnTo>
                    <a:pt x="118979" y="4078783"/>
                  </a:lnTo>
                  <a:lnTo>
                    <a:pt x="118302" y="4069001"/>
                  </a:lnTo>
                  <a:lnTo>
                    <a:pt x="117608" y="4059220"/>
                  </a:lnTo>
                  <a:lnTo>
                    <a:pt x="116900" y="4049439"/>
                  </a:lnTo>
                  <a:lnTo>
                    <a:pt x="116178" y="4039657"/>
                  </a:lnTo>
                  <a:lnTo>
                    <a:pt x="115444" y="4029876"/>
                  </a:lnTo>
                  <a:lnTo>
                    <a:pt x="114698" y="4020095"/>
                  </a:lnTo>
                  <a:lnTo>
                    <a:pt x="113942" y="4010314"/>
                  </a:lnTo>
                  <a:lnTo>
                    <a:pt x="113174" y="4000532"/>
                  </a:lnTo>
                  <a:lnTo>
                    <a:pt x="112395" y="3990751"/>
                  </a:lnTo>
                  <a:lnTo>
                    <a:pt x="111603" y="3980970"/>
                  </a:lnTo>
                  <a:lnTo>
                    <a:pt x="110800" y="3971189"/>
                  </a:lnTo>
                  <a:lnTo>
                    <a:pt x="109982" y="3961407"/>
                  </a:lnTo>
                  <a:lnTo>
                    <a:pt x="109149" y="3951626"/>
                  </a:lnTo>
                  <a:lnTo>
                    <a:pt x="108300" y="3941845"/>
                  </a:lnTo>
                  <a:lnTo>
                    <a:pt x="107437" y="3932064"/>
                  </a:lnTo>
                  <a:lnTo>
                    <a:pt x="106560" y="3922282"/>
                  </a:lnTo>
                  <a:lnTo>
                    <a:pt x="105667" y="3912501"/>
                  </a:lnTo>
                  <a:lnTo>
                    <a:pt x="104761" y="3902720"/>
                  </a:lnTo>
                  <a:lnTo>
                    <a:pt x="103841" y="3892939"/>
                  </a:lnTo>
                  <a:lnTo>
                    <a:pt x="102907" y="3883157"/>
                  </a:lnTo>
                  <a:lnTo>
                    <a:pt x="101960" y="3873376"/>
                  </a:lnTo>
                  <a:lnTo>
                    <a:pt x="101000" y="3863595"/>
                  </a:lnTo>
                  <a:lnTo>
                    <a:pt x="100029" y="3853814"/>
                  </a:lnTo>
                  <a:lnTo>
                    <a:pt x="99045" y="3844032"/>
                  </a:lnTo>
                  <a:lnTo>
                    <a:pt x="98047" y="3834251"/>
                  </a:lnTo>
                  <a:lnTo>
                    <a:pt x="97036" y="3824470"/>
                  </a:lnTo>
                  <a:lnTo>
                    <a:pt x="96009" y="3814689"/>
                  </a:lnTo>
                  <a:lnTo>
                    <a:pt x="94961" y="3804907"/>
                  </a:lnTo>
                  <a:lnTo>
                    <a:pt x="93892" y="3795126"/>
                  </a:lnTo>
                  <a:lnTo>
                    <a:pt x="92799" y="3785345"/>
                  </a:lnTo>
                  <a:lnTo>
                    <a:pt x="91680" y="3775564"/>
                  </a:lnTo>
                  <a:lnTo>
                    <a:pt x="90532" y="3765782"/>
                  </a:lnTo>
                  <a:lnTo>
                    <a:pt x="89353" y="3756001"/>
                  </a:lnTo>
                  <a:lnTo>
                    <a:pt x="88139" y="3746220"/>
                  </a:lnTo>
                  <a:lnTo>
                    <a:pt x="86884" y="3736439"/>
                  </a:lnTo>
                  <a:lnTo>
                    <a:pt x="85588" y="3726657"/>
                  </a:lnTo>
                  <a:lnTo>
                    <a:pt x="84252" y="3716876"/>
                  </a:lnTo>
                  <a:lnTo>
                    <a:pt x="82877" y="3707095"/>
                  </a:lnTo>
                  <a:lnTo>
                    <a:pt x="81461" y="3697314"/>
                  </a:lnTo>
                  <a:lnTo>
                    <a:pt x="80008" y="3687532"/>
                  </a:lnTo>
                  <a:lnTo>
                    <a:pt x="78518" y="3677751"/>
                  </a:lnTo>
                  <a:lnTo>
                    <a:pt x="76993" y="3667970"/>
                  </a:lnTo>
                  <a:lnTo>
                    <a:pt x="75433" y="3658189"/>
                  </a:lnTo>
                  <a:lnTo>
                    <a:pt x="73847" y="3648407"/>
                  </a:lnTo>
                  <a:lnTo>
                    <a:pt x="72241" y="3638626"/>
                  </a:lnTo>
                  <a:lnTo>
                    <a:pt x="70620" y="3628845"/>
                  </a:lnTo>
                  <a:lnTo>
                    <a:pt x="68988" y="3619064"/>
                  </a:lnTo>
                  <a:lnTo>
                    <a:pt x="67351" y="3609282"/>
                  </a:lnTo>
                  <a:lnTo>
                    <a:pt x="65716" y="3599501"/>
                  </a:lnTo>
                  <a:lnTo>
                    <a:pt x="64089" y="3589720"/>
                  </a:lnTo>
                  <a:lnTo>
                    <a:pt x="62478" y="3579939"/>
                  </a:lnTo>
                  <a:lnTo>
                    <a:pt x="60886" y="3570157"/>
                  </a:lnTo>
                  <a:lnTo>
                    <a:pt x="59320" y="3560376"/>
                  </a:lnTo>
                  <a:lnTo>
                    <a:pt x="57783" y="3550595"/>
                  </a:lnTo>
                  <a:lnTo>
                    <a:pt x="56280" y="3540814"/>
                  </a:lnTo>
                  <a:lnTo>
                    <a:pt x="54812" y="3531032"/>
                  </a:lnTo>
                  <a:lnTo>
                    <a:pt x="53385" y="3521251"/>
                  </a:lnTo>
                  <a:lnTo>
                    <a:pt x="52005" y="3511470"/>
                  </a:lnTo>
                  <a:lnTo>
                    <a:pt x="50666" y="3501689"/>
                  </a:lnTo>
                  <a:lnTo>
                    <a:pt x="49368" y="3491907"/>
                  </a:lnTo>
                  <a:lnTo>
                    <a:pt x="48109" y="3482126"/>
                  </a:lnTo>
                  <a:lnTo>
                    <a:pt x="46890" y="3472345"/>
                  </a:lnTo>
                  <a:lnTo>
                    <a:pt x="45706" y="3462563"/>
                  </a:lnTo>
                  <a:lnTo>
                    <a:pt x="44556" y="3452782"/>
                  </a:lnTo>
                  <a:lnTo>
                    <a:pt x="43439" y="3443001"/>
                  </a:lnTo>
                  <a:lnTo>
                    <a:pt x="42350" y="3433220"/>
                  </a:lnTo>
                  <a:lnTo>
                    <a:pt x="41283" y="3423438"/>
                  </a:lnTo>
                  <a:lnTo>
                    <a:pt x="40234" y="3413657"/>
                  </a:lnTo>
                  <a:lnTo>
                    <a:pt x="39200" y="3403876"/>
                  </a:lnTo>
                  <a:lnTo>
                    <a:pt x="38177" y="3394095"/>
                  </a:lnTo>
                  <a:lnTo>
                    <a:pt x="37163" y="3384313"/>
                  </a:lnTo>
                  <a:lnTo>
                    <a:pt x="36155" y="3374532"/>
                  </a:lnTo>
                  <a:lnTo>
                    <a:pt x="35150" y="3364751"/>
                  </a:lnTo>
                  <a:lnTo>
                    <a:pt x="34146" y="3354970"/>
                  </a:lnTo>
                  <a:lnTo>
                    <a:pt x="33141" y="3345188"/>
                  </a:lnTo>
                  <a:lnTo>
                    <a:pt x="32134" y="3335407"/>
                  </a:lnTo>
                  <a:lnTo>
                    <a:pt x="31125" y="3325626"/>
                  </a:lnTo>
                  <a:lnTo>
                    <a:pt x="30114" y="3315845"/>
                  </a:lnTo>
                  <a:lnTo>
                    <a:pt x="29101" y="3306063"/>
                  </a:lnTo>
                  <a:lnTo>
                    <a:pt x="28087" y="3296282"/>
                  </a:lnTo>
                  <a:lnTo>
                    <a:pt x="27073" y="3286501"/>
                  </a:lnTo>
                  <a:lnTo>
                    <a:pt x="26061" y="3276720"/>
                  </a:lnTo>
                  <a:lnTo>
                    <a:pt x="25053" y="3266938"/>
                  </a:lnTo>
                  <a:lnTo>
                    <a:pt x="24051" y="3257157"/>
                  </a:lnTo>
                  <a:lnTo>
                    <a:pt x="23057" y="3247376"/>
                  </a:lnTo>
                  <a:lnTo>
                    <a:pt x="22073" y="3237595"/>
                  </a:lnTo>
                  <a:lnTo>
                    <a:pt x="21103" y="3227813"/>
                  </a:lnTo>
                  <a:lnTo>
                    <a:pt x="20152" y="3218032"/>
                  </a:lnTo>
                  <a:lnTo>
                    <a:pt x="19220" y="3208251"/>
                  </a:lnTo>
                  <a:lnTo>
                    <a:pt x="18310" y="3198470"/>
                  </a:lnTo>
                  <a:lnTo>
                    <a:pt x="17424" y="3188688"/>
                  </a:lnTo>
                  <a:lnTo>
                    <a:pt x="16564" y="3178907"/>
                  </a:lnTo>
                  <a:lnTo>
                    <a:pt x="15731" y="3169126"/>
                  </a:lnTo>
                  <a:lnTo>
                    <a:pt x="14927" y="3159345"/>
                  </a:lnTo>
                  <a:lnTo>
                    <a:pt x="14157" y="3149563"/>
                  </a:lnTo>
                  <a:lnTo>
                    <a:pt x="13418" y="3139782"/>
                  </a:lnTo>
                  <a:lnTo>
                    <a:pt x="12708" y="3130001"/>
                  </a:lnTo>
                  <a:lnTo>
                    <a:pt x="12026" y="3120220"/>
                  </a:lnTo>
                  <a:lnTo>
                    <a:pt x="11370" y="3110438"/>
                  </a:lnTo>
                  <a:lnTo>
                    <a:pt x="10737" y="3100657"/>
                  </a:lnTo>
                  <a:lnTo>
                    <a:pt x="10125" y="3090876"/>
                  </a:lnTo>
                  <a:lnTo>
                    <a:pt x="9532" y="3081095"/>
                  </a:lnTo>
                  <a:lnTo>
                    <a:pt x="8955" y="3071313"/>
                  </a:lnTo>
                  <a:lnTo>
                    <a:pt x="8388" y="3061532"/>
                  </a:lnTo>
                  <a:lnTo>
                    <a:pt x="7829" y="3051751"/>
                  </a:lnTo>
                  <a:lnTo>
                    <a:pt x="7277" y="3041970"/>
                  </a:lnTo>
                  <a:lnTo>
                    <a:pt x="6729" y="3032188"/>
                  </a:lnTo>
                  <a:lnTo>
                    <a:pt x="6184" y="3022407"/>
                  </a:lnTo>
                  <a:lnTo>
                    <a:pt x="5644" y="3012626"/>
                  </a:lnTo>
                  <a:lnTo>
                    <a:pt x="5109" y="3002845"/>
                  </a:lnTo>
                  <a:lnTo>
                    <a:pt x="4582" y="2993063"/>
                  </a:lnTo>
                  <a:lnTo>
                    <a:pt x="4065" y="2983282"/>
                  </a:lnTo>
                  <a:lnTo>
                    <a:pt x="3562" y="2973501"/>
                  </a:lnTo>
                  <a:lnTo>
                    <a:pt x="3077" y="2963720"/>
                  </a:lnTo>
                  <a:lnTo>
                    <a:pt x="2614" y="2953938"/>
                  </a:lnTo>
                  <a:lnTo>
                    <a:pt x="2177" y="2944157"/>
                  </a:lnTo>
                  <a:lnTo>
                    <a:pt x="1773" y="2934376"/>
                  </a:lnTo>
                  <a:lnTo>
                    <a:pt x="1406" y="2924595"/>
                  </a:lnTo>
                  <a:lnTo>
                    <a:pt x="1078" y="2914813"/>
                  </a:lnTo>
                  <a:lnTo>
                    <a:pt x="790" y="2905032"/>
                  </a:lnTo>
                  <a:lnTo>
                    <a:pt x="544" y="2895251"/>
                  </a:lnTo>
                  <a:lnTo>
                    <a:pt x="342" y="2885469"/>
                  </a:lnTo>
                  <a:lnTo>
                    <a:pt x="185" y="2875688"/>
                  </a:lnTo>
                  <a:lnTo>
                    <a:pt x="72" y="2865907"/>
                  </a:lnTo>
                  <a:lnTo>
                    <a:pt x="12" y="2856126"/>
                  </a:lnTo>
                  <a:lnTo>
                    <a:pt x="0" y="2846344"/>
                  </a:lnTo>
                  <a:lnTo>
                    <a:pt x="32" y="2836563"/>
                  </a:lnTo>
                  <a:lnTo>
                    <a:pt x="111" y="2826782"/>
                  </a:lnTo>
                  <a:lnTo>
                    <a:pt x="236" y="2817001"/>
                  </a:lnTo>
                  <a:lnTo>
                    <a:pt x="407" y="2807219"/>
                  </a:lnTo>
                  <a:lnTo>
                    <a:pt x="624" y="2797438"/>
                  </a:lnTo>
                  <a:lnTo>
                    <a:pt x="892" y="2787657"/>
                  </a:lnTo>
                  <a:lnTo>
                    <a:pt x="1211" y="2777876"/>
                  </a:lnTo>
                  <a:lnTo>
                    <a:pt x="1576" y="2768094"/>
                  </a:lnTo>
                  <a:lnTo>
                    <a:pt x="1985" y="2758313"/>
                  </a:lnTo>
                  <a:lnTo>
                    <a:pt x="2438" y="2748532"/>
                  </a:lnTo>
                  <a:lnTo>
                    <a:pt x="2932" y="2738751"/>
                  </a:lnTo>
                  <a:lnTo>
                    <a:pt x="3464" y="2728969"/>
                  </a:lnTo>
                  <a:lnTo>
                    <a:pt x="4030" y="2719188"/>
                  </a:lnTo>
                  <a:lnTo>
                    <a:pt x="4629" y="2709407"/>
                  </a:lnTo>
                  <a:lnTo>
                    <a:pt x="5252" y="2699626"/>
                  </a:lnTo>
                  <a:lnTo>
                    <a:pt x="5890" y="2689844"/>
                  </a:lnTo>
                  <a:lnTo>
                    <a:pt x="6538" y="2680063"/>
                  </a:lnTo>
                  <a:lnTo>
                    <a:pt x="7190" y="2670282"/>
                  </a:lnTo>
                  <a:lnTo>
                    <a:pt x="7837" y="2660501"/>
                  </a:lnTo>
                  <a:lnTo>
                    <a:pt x="8474" y="2650719"/>
                  </a:lnTo>
                  <a:lnTo>
                    <a:pt x="9093" y="2640938"/>
                  </a:lnTo>
                  <a:lnTo>
                    <a:pt x="9685" y="2631157"/>
                  </a:lnTo>
                  <a:lnTo>
                    <a:pt x="10248" y="2621376"/>
                  </a:lnTo>
                  <a:lnTo>
                    <a:pt x="10779" y="2611594"/>
                  </a:lnTo>
                  <a:lnTo>
                    <a:pt x="11277" y="2601813"/>
                  </a:lnTo>
                  <a:lnTo>
                    <a:pt x="11740" y="2592032"/>
                  </a:lnTo>
                  <a:lnTo>
                    <a:pt x="12170" y="2582251"/>
                  </a:lnTo>
                  <a:lnTo>
                    <a:pt x="12570" y="2572469"/>
                  </a:lnTo>
                  <a:lnTo>
                    <a:pt x="12943" y="2562688"/>
                  </a:lnTo>
                  <a:lnTo>
                    <a:pt x="13300" y="2552907"/>
                  </a:lnTo>
                  <a:lnTo>
                    <a:pt x="13652" y="2543126"/>
                  </a:lnTo>
                  <a:lnTo>
                    <a:pt x="14008" y="2533344"/>
                  </a:lnTo>
                  <a:lnTo>
                    <a:pt x="14380" y="2523563"/>
                  </a:lnTo>
                  <a:lnTo>
                    <a:pt x="14780" y="2513782"/>
                  </a:lnTo>
                  <a:lnTo>
                    <a:pt x="15220" y="2504001"/>
                  </a:lnTo>
                  <a:lnTo>
                    <a:pt x="15719" y="2494219"/>
                  </a:lnTo>
                  <a:lnTo>
                    <a:pt x="16292" y="2484438"/>
                  </a:lnTo>
                  <a:lnTo>
                    <a:pt x="16944" y="2474657"/>
                  </a:lnTo>
                  <a:lnTo>
                    <a:pt x="17684" y="2464876"/>
                  </a:lnTo>
                  <a:lnTo>
                    <a:pt x="18517" y="2455094"/>
                  </a:lnTo>
                  <a:lnTo>
                    <a:pt x="19447" y="2445313"/>
                  </a:lnTo>
                  <a:lnTo>
                    <a:pt x="20477" y="2435532"/>
                  </a:lnTo>
                  <a:lnTo>
                    <a:pt x="21607" y="2425751"/>
                  </a:lnTo>
                  <a:lnTo>
                    <a:pt x="22849" y="2415969"/>
                  </a:lnTo>
                  <a:lnTo>
                    <a:pt x="24178" y="2406188"/>
                  </a:lnTo>
                  <a:lnTo>
                    <a:pt x="25586" y="2396407"/>
                  </a:lnTo>
                  <a:lnTo>
                    <a:pt x="27062" y="2386626"/>
                  </a:lnTo>
                  <a:lnTo>
                    <a:pt x="28595" y="2376844"/>
                  </a:lnTo>
                  <a:lnTo>
                    <a:pt x="30174" y="2367063"/>
                  </a:lnTo>
                  <a:lnTo>
                    <a:pt x="31785" y="2357282"/>
                  </a:lnTo>
                  <a:lnTo>
                    <a:pt x="33418" y="2347501"/>
                  </a:lnTo>
                  <a:lnTo>
                    <a:pt x="35055" y="2337719"/>
                  </a:lnTo>
                  <a:lnTo>
                    <a:pt x="36686" y="2327938"/>
                  </a:lnTo>
                  <a:lnTo>
                    <a:pt x="38302" y="2318157"/>
                  </a:lnTo>
                  <a:lnTo>
                    <a:pt x="39894" y="2308375"/>
                  </a:lnTo>
                  <a:lnTo>
                    <a:pt x="41458" y="2298594"/>
                  </a:lnTo>
                  <a:lnTo>
                    <a:pt x="42990" y="2288813"/>
                  </a:lnTo>
                  <a:lnTo>
                    <a:pt x="44485" y="2279032"/>
                  </a:lnTo>
                  <a:lnTo>
                    <a:pt x="45937" y="2269250"/>
                  </a:lnTo>
                  <a:lnTo>
                    <a:pt x="47354" y="2259469"/>
                  </a:lnTo>
                  <a:lnTo>
                    <a:pt x="48736" y="2249688"/>
                  </a:lnTo>
                  <a:lnTo>
                    <a:pt x="50087" y="2239907"/>
                  </a:lnTo>
                  <a:lnTo>
                    <a:pt x="51409" y="2230125"/>
                  </a:lnTo>
                  <a:lnTo>
                    <a:pt x="52706" y="2220344"/>
                  </a:lnTo>
                  <a:lnTo>
                    <a:pt x="53981" y="2210563"/>
                  </a:lnTo>
                  <a:lnTo>
                    <a:pt x="55235" y="2200782"/>
                  </a:lnTo>
                  <a:lnTo>
                    <a:pt x="56473" y="2191000"/>
                  </a:lnTo>
                  <a:lnTo>
                    <a:pt x="57698" y="2181219"/>
                  </a:lnTo>
                  <a:lnTo>
                    <a:pt x="58913" y="2171438"/>
                  </a:lnTo>
                  <a:lnTo>
                    <a:pt x="60118" y="2161657"/>
                  </a:lnTo>
                  <a:lnTo>
                    <a:pt x="61314" y="2151875"/>
                  </a:lnTo>
                  <a:lnTo>
                    <a:pt x="62502" y="2142094"/>
                  </a:lnTo>
                  <a:lnTo>
                    <a:pt x="63681" y="2132313"/>
                  </a:lnTo>
                  <a:lnTo>
                    <a:pt x="64849" y="2122532"/>
                  </a:lnTo>
                  <a:lnTo>
                    <a:pt x="66007" y="2112750"/>
                  </a:lnTo>
                  <a:lnTo>
                    <a:pt x="67154" y="2102969"/>
                  </a:lnTo>
                  <a:lnTo>
                    <a:pt x="68289" y="2093188"/>
                  </a:lnTo>
                  <a:lnTo>
                    <a:pt x="69410" y="2083407"/>
                  </a:lnTo>
                  <a:lnTo>
                    <a:pt x="70516" y="2073625"/>
                  </a:lnTo>
                  <a:lnTo>
                    <a:pt x="71605" y="2063844"/>
                  </a:lnTo>
                  <a:lnTo>
                    <a:pt x="72676" y="2054063"/>
                  </a:lnTo>
                  <a:lnTo>
                    <a:pt x="73728" y="2044282"/>
                  </a:lnTo>
                  <a:lnTo>
                    <a:pt x="74761" y="2034500"/>
                  </a:lnTo>
                  <a:lnTo>
                    <a:pt x="75776" y="2024719"/>
                  </a:lnTo>
                  <a:lnTo>
                    <a:pt x="76773" y="2014938"/>
                  </a:lnTo>
                  <a:lnTo>
                    <a:pt x="77753" y="2005157"/>
                  </a:lnTo>
                  <a:lnTo>
                    <a:pt x="78717" y="1995375"/>
                  </a:lnTo>
                  <a:lnTo>
                    <a:pt x="79666" y="1985594"/>
                  </a:lnTo>
                  <a:lnTo>
                    <a:pt x="80599" y="1975813"/>
                  </a:lnTo>
                  <a:lnTo>
                    <a:pt x="81523" y="1966032"/>
                  </a:lnTo>
                  <a:lnTo>
                    <a:pt x="82438" y="1956250"/>
                  </a:lnTo>
                  <a:lnTo>
                    <a:pt x="83347" y="1946469"/>
                  </a:lnTo>
                  <a:lnTo>
                    <a:pt x="84253" y="1936688"/>
                  </a:lnTo>
                  <a:lnTo>
                    <a:pt x="85157" y="1926907"/>
                  </a:lnTo>
                  <a:lnTo>
                    <a:pt x="86062" y="1917125"/>
                  </a:lnTo>
                  <a:lnTo>
                    <a:pt x="86970" y="1907344"/>
                  </a:lnTo>
                  <a:lnTo>
                    <a:pt x="87884" y="1897563"/>
                  </a:lnTo>
                  <a:lnTo>
                    <a:pt x="88804" y="1887782"/>
                  </a:lnTo>
                  <a:lnTo>
                    <a:pt x="89733" y="1878000"/>
                  </a:lnTo>
                  <a:lnTo>
                    <a:pt x="90669" y="1868219"/>
                  </a:lnTo>
                  <a:lnTo>
                    <a:pt x="91615" y="1858438"/>
                  </a:lnTo>
                  <a:lnTo>
                    <a:pt x="92570" y="1848657"/>
                  </a:lnTo>
                  <a:lnTo>
                    <a:pt x="93534" y="1838875"/>
                  </a:lnTo>
                  <a:lnTo>
                    <a:pt x="94507" y="1829094"/>
                  </a:lnTo>
                  <a:lnTo>
                    <a:pt x="95488" y="1819313"/>
                  </a:lnTo>
                  <a:lnTo>
                    <a:pt x="96474" y="1809532"/>
                  </a:lnTo>
                  <a:lnTo>
                    <a:pt x="97464" y="1799750"/>
                  </a:lnTo>
                  <a:lnTo>
                    <a:pt x="98458" y="1789969"/>
                  </a:lnTo>
                  <a:lnTo>
                    <a:pt x="99452" y="1780188"/>
                  </a:lnTo>
                  <a:lnTo>
                    <a:pt x="100446" y="1770407"/>
                  </a:lnTo>
                  <a:lnTo>
                    <a:pt x="101437" y="1760625"/>
                  </a:lnTo>
                  <a:lnTo>
                    <a:pt x="102423" y="1750844"/>
                  </a:lnTo>
                  <a:lnTo>
                    <a:pt x="103402" y="1741063"/>
                  </a:lnTo>
                  <a:lnTo>
                    <a:pt x="104373" y="1731281"/>
                  </a:lnTo>
                  <a:lnTo>
                    <a:pt x="105333" y="1721500"/>
                  </a:lnTo>
                  <a:lnTo>
                    <a:pt x="106281" y="1711719"/>
                  </a:lnTo>
                  <a:lnTo>
                    <a:pt x="107215" y="1701938"/>
                  </a:lnTo>
                  <a:lnTo>
                    <a:pt x="108134" y="1692156"/>
                  </a:lnTo>
                  <a:lnTo>
                    <a:pt x="109033" y="1682375"/>
                  </a:lnTo>
                  <a:lnTo>
                    <a:pt x="109913" y="1672594"/>
                  </a:lnTo>
                  <a:lnTo>
                    <a:pt x="110773" y="1662813"/>
                  </a:lnTo>
                  <a:lnTo>
                    <a:pt x="111611" y="1653031"/>
                  </a:lnTo>
                  <a:lnTo>
                    <a:pt x="112426" y="1643250"/>
                  </a:lnTo>
                  <a:lnTo>
                    <a:pt x="113218" y="1633469"/>
                  </a:lnTo>
                  <a:lnTo>
                    <a:pt x="113985" y="1623688"/>
                  </a:lnTo>
                  <a:lnTo>
                    <a:pt x="114723" y="1613906"/>
                  </a:lnTo>
                  <a:lnTo>
                    <a:pt x="115433" y="1604125"/>
                  </a:lnTo>
                  <a:lnTo>
                    <a:pt x="116117" y="1594344"/>
                  </a:lnTo>
                  <a:lnTo>
                    <a:pt x="116773" y="1584563"/>
                  </a:lnTo>
                  <a:lnTo>
                    <a:pt x="117404" y="1574781"/>
                  </a:lnTo>
                  <a:lnTo>
                    <a:pt x="118007" y="1565000"/>
                  </a:lnTo>
                  <a:lnTo>
                    <a:pt x="118585" y="1555219"/>
                  </a:lnTo>
                  <a:lnTo>
                    <a:pt x="119136" y="1545438"/>
                  </a:lnTo>
                  <a:lnTo>
                    <a:pt x="119660" y="1535656"/>
                  </a:lnTo>
                  <a:lnTo>
                    <a:pt x="120161" y="1525875"/>
                  </a:lnTo>
                  <a:lnTo>
                    <a:pt x="120642" y="1516094"/>
                  </a:lnTo>
                  <a:lnTo>
                    <a:pt x="121102" y="1506313"/>
                  </a:lnTo>
                  <a:lnTo>
                    <a:pt x="121545" y="1496531"/>
                  </a:lnTo>
                  <a:lnTo>
                    <a:pt x="121971" y="1486750"/>
                  </a:lnTo>
                  <a:lnTo>
                    <a:pt x="122384" y="1476969"/>
                  </a:lnTo>
                  <a:lnTo>
                    <a:pt x="122783" y="1467188"/>
                  </a:lnTo>
                  <a:lnTo>
                    <a:pt x="123174" y="1457406"/>
                  </a:lnTo>
                  <a:lnTo>
                    <a:pt x="123557" y="1447625"/>
                  </a:lnTo>
                  <a:lnTo>
                    <a:pt x="123936" y="1437844"/>
                  </a:lnTo>
                  <a:lnTo>
                    <a:pt x="124313" y="1428063"/>
                  </a:lnTo>
                  <a:lnTo>
                    <a:pt x="124688" y="1418281"/>
                  </a:lnTo>
                  <a:lnTo>
                    <a:pt x="125063" y="1408500"/>
                  </a:lnTo>
                  <a:lnTo>
                    <a:pt x="125440" y="1398719"/>
                  </a:lnTo>
                  <a:lnTo>
                    <a:pt x="125819" y="1388938"/>
                  </a:lnTo>
                  <a:lnTo>
                    <a:pt x="126199" y="1379156"/>
                  </a:lnTo>
                  <a:lnTo>
                    <a:pt x="126581" y="1369375"/>
                  </a:lnTo>
                  <a:lnTo>
                    <a:pt x="126963" y="1359594"/>
                  </a:lnTo>
                  <a:lnTo>
                    <a:pt x="127344" y="1349813"/>
                  </a:lnTo>
                  <a:lnTo>
                    <a:pt x="127723" y="1340031"/>
                  </a:lnTo>
                  <a:lnTo>
                    <a:pt x="128096" y="1330250"/>
                  </a:lnTo>
                  <a:lnTo>
                    <a:pt x="128461" y="1320469"/>
                  </a:lnTo>
                  <a:lnTo>
                    <a:pt x="128816" y="1310688"/>
                  </a:lnTo>
                  <a:lnTo>
                    <a:pt x="129157" y="1300906"/>
                  </a:lnTo>
                  <a:lnTo>
                    <a:pt x="129485" y="1291125"/>
                  </a:lnTo>
                  <a:lnTo>
                    <a:pt x="129796" y="1281344"/>
                  </a:lnTo>
                  <a:lnTo>
                    <a:pt x="130090" y="1271563"/>
                  </a:lnTo>
                  <a:lnTo>
                    <a:pt x="130365" y="1261781"/>
                  </a:lnTo>
                  <a:lnTo>
                    <a:pt x="130621" y="1252000"/>
                  </a:lnTo>
                  <a:lnTo>
                    <a:pt x="130856" y="1242219"/>
                  </a:lnTo>
                  <a:lnTo>
                    <a:pt x="131075" y="1232438"/>
                  </a:lnTo>
                  <a:lnTo>
                    <a:pt x="131277" y="1222656"/>
                  </a:lnTo>
                  <a:lnTo>
                    <a:pt x="131466" y="1212875"/>
                  </a:lnTo>
                  <a:lnTo>
                    <a:pt x="131643" y="1203094"/>
                  </a:lnTo>
                  <a:lnTo>
                    <a:pt x="131809" y="1193313"/>
                  </a:lnTo>
                  <a:lnTo>
                    <a:pt x="131968" y="1183531"/>
                  </a:lnTo>
                  <a:lnTo>
                    <a:pt x="132121" y="1173750"/>
                  </a:lnTo>
                  <a:lnTo>
                    <a:pt x="132271" y="1163969"/>
                  </a:lnTo>
                  <a:lnTo>
                    <a:pt x="132419" y="1154187"/>
                  </a:lnTo>
                  <a:lnTo>
                    <a:pt x="132568" y="1144406"/>
                  </a:lnTo>
                  <a:lnTo>
                    <a:pt x="132717" y="1134625"/>
                  </a:lnTo>
                  <a:lnTo>
                    <a:pt x="132867" y="1124844"/>
                  </a:lnTo>
                  <a:lnTo>
                    <a:pt x="133018" y="1115062"/>
                  </a:lnTo>
                  <a:lnTo>
                    <a:pt x="133171" y="1105281"/>
                  </a:lnTo>
                  <a:lnTo>
                    <a:pt x="133324" y="1095500"/>
                  </a:lnTo>
                  <a:lnTo>
                    <a:pt x="133478" y="1085719"/>
                  </a:lnTo>
                  <a:lnTo>
                    <a:pt x="133630" y="1075937"/>
                  </a:lnTo>
                  <a:lnTo>
                    <a:pt x="133780" y="1066156"/>
                  </a:lnTo>
                  <a:lnTo>
                    <a:pt x="133928" y="1056375"/>
                  </a:lnTo>
                  <a:lnTo>
                    <a:pt x="134073" y="1046594"/>
                  </a:lnTo>
                  <a:lnTo>
                    <a:pt x="134213" y="1036812"/>
                  </a:lnTo>
                  <a:lnTo>
                    <a:pt x="134349" y="1027031"/>
                  </a:lnTo>
                  <a:lnTo>
                    <a:pt x="134480" y="1017250"/>
                  </a:lnTo>
                  <a:lnTo>
                    <a:pt x="134607" y="1007469"/>
                  </a:lnTo>
                  <a:lnTo>
                    <a:pt x="134729" y="997687"/>
                  </a:lnTo>
                  <a:lnTo>
                    <a:pt x="134848" y="987906"/>
                  </a:lnTo>
                  <a:lnTo>
                    <a:pt x="134963" y="978125"/>
                  </a:lnTo>
                  <a:lnTo>
                    <a:pt x="135076" y="968344"/>
                  </a:lnTo>
                  <a:lnTo>
                    <a:pt x="135186" y="958562"/>
                  </a:lnTo>
                  <a:lnTo>
                    <a:pt x="135294" y="948781"/>
                  </a:lnTo>
                  <a:lnTo>
                    <a:pt x="135402" y="939000"/>
                  </a:lnTo>
                  <a:lnTo>
                    <a:pt x="135508" y="929219"/>
                  </a:lnTo>
                  <a:lnTo>
                    <a:pt x="135613" y="919437"/>
                  </a:lnTo>
                  <a:lnTo>
                    <a:pt x="135718" y="909656"/>
                  </a:lnTo>
                  <a:lnTo>
                    <a:pt x="135821" y="899875"/>
                  </a:lnTo>
                  <a:lnTo>
                    <a:pt x="135924" y="890094"/>
                  </a:lnTo>
                  <a:lnTo>
                    <a:pt x="136025" y="880312"/>
                  </a:lnTo>
                  <a:lnTo>
                    <a:pt x="136125" y="870531"/>
                  </a:lnTo>
                  <a:lnTo>
                    <a:pt x="136222" y="860750"/>
                  </a:lnTo>
                  <a:lnTo>
                    <a:pt x="136316" y="850969"/>
                  </a:lnTo>
                  <a:lnTo>
                    <a:pt x="136407" y="841187"/>
                  </a:lnTo>
                  <a:lnTo>
                    <a:pt x="136494" y="831406"/>
                  </a:lnTo>
                  <a:lnTo>
                    <a:pt x="136577" y="821625"/>
                  </a:lnTo>
                  <a:lnTo>
                    <a:pt x="136655" y="811844"/>
                  </a:lnTo>
                  <a:lnTo>
                    <a:pt x="136727" y="802062"/>
                  </a:lnTo>
                  <a:lnTo>
                    <a:pt x="136795" y="792281"/>
                  </a:lnTo>
                  <a:lnTo>
                    <a:pt x="136856" y="782500"/>
                  </a:lnTo>
                  <a:lnTo>
                    <a:pt x="136913" y="772719"/>
                  </a:lnTo>
                  <a:lnTo>
                    <a:pt x="136964" y="762937"/>
                  </a:lnTo>
                  <a:lnTo>
                    <a:pt x="137010" y="753156"/>
                  </a:lnTo>
                  <a:lnTo>
                    <a:pt x="137051" y="743375"/>
                  </a:lnTo>
                  <a:lnTo>
                    <a:pt x="137086" y="733594"/>
                  </a:lnTo>
                  <a:lnTo>
                    <a:pt x="137117" y="723812"/>
                  </a:lnTo>
                  <a:lnTo>
                    <a:pt x="137145" y="714031"/>
                  </a:lnTo>
                  <a:lnTo>
                    <a:pt x="137169" y="704250"/>
                  </a:lnTo>
                  <a:lnTo>
                    <a:pt x="137190" y="694469"/>
                  </a:lnTo>
                  <a:lnTo>
                    <a:pt x="137209" y="684687"/>
                  </a:lnTo>
                  <a:lnTo>
                    <a:pt x="137226" y="674906"/>
                  </a:lnTo>
                  <a:lnTo>
                    <a:pt x="137241" y="665125"/>
                  </a:lnTo>
                  <a:lnTo>
                    <a:pt x="137254" y="655344"/>
                  </a:lnTo>
                  <a:lnTo>
                    <a:pt x="137267" y="645562"/>
                  </a:lnTo>
                  <a:lnTo>
                    <a:pt x="137279" y="635781"/>
                  </a:lnTo>
                  <a:lnTo>
                    <a:pt x="137290" y="626000"/>
                  </a:lnTo>
                  <a:lnTo>
                    <a:pt x="137300" y="616219"/>
                  </a:lnTo>
                  <a:lnTo>
                    <a:pt x="137310" y="606437"/>
                  </a:lnTo>
                  <a:lnTo>
                    <a:pt x="137319" y="596656"/>
                  </a:lnTo>
                  <a:lnTo>
                    <a:pt x="137328" y="586875"/>
                  </a:lnTo>
                  <a:lnTo>
                    <a:pt x="137336" y="577093"/>
                  </a:lnTo>
                  <a:lnTo>
                    <a:pt x="137343" y="567312"/>
                  </a:lnTo>
                  <a:lnTo>
                    <a:pt x="137349" y="557531"/>
                  </a:lnTo>
                  <a:lnTo>
                    <a:pt x="137354" y="547750"/>
                  </a:lnTo>
                  <a:lnTo>
                    <a:pt x="137359" y="537968"/>
                  </a:lnTo>
                  <a:lnTo>
                    <a:pt x="137363" y="528187"/>
                  </a:lnTo>
                  <a:lnTo>
                    <a:pt x="137367" y="518406"/>
                  </a:lnTo>
                  <a:lnTo>
                    <a:pt x="137370" y="508625"/>
                  </a:lnTo>
                  <a:lnTo>
                    <a:pt x="137373" y="498843"/>
                  </a:lnTo>
                  <a:lnTo>
                    <a:pt x="137377" y="489062"/>
                  </a:lnTo>
                  <a:lnTo>
                    <a:pt x="137381" y="479281"/>
                  </a:lnTo>
                  <a:lnTo>
                    <a:pt x="137385" y="469500"/>
                  </a:lnTo>
                  <a:lnTo>
                    <a:pt x="137391" y="459718"/>
                  </a:lnTo>
                  <a:lnTo>
                    <a:pt x="137398" y="449937"/>
                  </a:lnTo>
                  <a:lnTo>
                    <a:pt x="137408" y="440156"/>
                  </a:lnTo>
                  <a:lnTo>
                    <a:pt x="137419" y="430375"/>
                  </a:lnTo>
                  <a:lnTo>
                    <a:pt x="137432" y="420593"/>
                  </a:lnTo>
                  <a:lnTo>
                    <a:pt x="137447" y="410812"/>
                  </a:lnTo>
                  <a:lnTo>
                    <a:pt x="137464" y="401031"/>
                  </a:lnTo>
                  <a:lnTo>
                    <a:pt x="137484" y="391250"/>
                  </a:lnTo>
                  <a:lnTo>
                    <a:pt x="137505" y="381468"/>
                  </a:lnTo>
                  <a:lnTo>
                    <a:pt x="137528" y="371687"/>
                  </a:lnTo>
                  <a:lnTo>
                    <a:pt x="137552" y="361906"/>
                  </a:lnTo>
                  <a:lnTo>
                    <a:pt x="137577" y="352125"/>
                  </a:lnTo>
                  <a:lnTo>
                    <a:pt x="137603" y="342343"/>
                  </a:lnTo>
                  <a:lnTo>
                    <a:pt x="137630" y="332562"/>
                  </a:lnTo>
                  <a:lnTo>
                    <a:pt x="137656" y="322781"/>
                  </a:lnTo>
                  <a:lnTo>
                    <a:pt x="137682" y="313000"/>
                  </a:lnTo>
                  <a:lnTo>
                    <a:pt x="137707" y="303218"/>
                  </a:lnTo>
                  <a:lnTo>
                    <a:pt x="137731" y="293437"/>
                  </a:lnTo>
                  <a:lnTo>
                    <a:pt x="137754" y="283656"/>
                  </a:lnTo>
                  <a:lnTo>
                    <a:pt x="137775" y="273875"/>
                  </a:lnTo>
                  <a:lnTo>
                    <a:pt x="137795" y="264093"/>
                  </a:lnTo>
                  <a:lnTo>
                    <a:pt x="137812" y="254312"/>
                  </a:lnTo>
                  <a:lnTo>
                    <a:pt x="137828" y="244531"/>
                  </a:lnTo>
                  <a:lnTo>
                    <a:pt x="137841" y="234750"/>
                  </a:lnTo>
                  <a:lnTo>
                    <a:pt x="137853" y="224968"/>
                  </a:lnTo>
                  <a:lnTo>
                    <a:pt x="137862" y="215187"/>
                  </a:lnTo>
                  <a:lnTo>
                    <a:pt x="137869" y="205406"/>
                  </a:lnTo>
                  <a:lnTo>
                    <a:pt x="137874" y="195625"/>
                  </a:lnTo>
                  <a:lnTo>
                    <a:pt x="137878" y="185843"/>
                  </a:lnTo>
                  <a:lnTo>
                    <a:pt x="137880" y="176062"/>
                  </a:lnTo>
                  <a:lnTo>
                    <a:pt x="137880" y="166281"/>
                  </a:lnTo>
                  <a:lnTo>
                    <a:pt x="137879" y="156500"/>
                  </a:lnTo>
                  <a:lnTo>
                    <a:pt x="137876" y="146718"/>
                  </a:lnTo>
                  <a:lnTo>
                    <a:pt x="137872" y="136937"/>
                  </a:lnTo>
                  <a:lnTo>
                    <a:pt x="137868" y="127156"/>
                  </a:lnTo>
                  <a:lnTo>
                    <a:pt x="137862" y="117375"/>
                  </a:lnTo>
                  <a:lnTo>
                    <a:pt x="137856" y="107593"/>
                  </a:lnTo>
                  <a:lnTo>
                    <a:pt x="137849" y="97812"/>
                  </a:lnTo>
                  <a:lnTo>
                    <a:pt x="137842" y="88031"/>
                  </a:lnTo>
                  <a:lnTo>
                    <a:pt x="137835" y="78250"/>
                  </a:lnTo>
                  <a:lnTo>
                    <a:pt x="137828" y="68468"/>
                  </a:lnTo>
                  <a:lnTo>
                    <a:pt x="137822" y="58687"/>
                  </a:lnTo>
                  <a:lnTo>
                    <a:pt x="137816" y="48906"/>
                  </a:lnTo>
                  <a:lnTo>
                    <a:pt x="137811" y="39125"/>
                  </a:lnTo>
                  <a:lnTo>
                    <a:pt x="137807" y="29343"/>
                  </a:lnTo>
                  <a:lnTo>
                    <a:pt x="137804" y="19562"/>
                  </a:lnTo>
                  <a:lnTo>
                    <a:pt x="137802" y="9781"/>
                  </a:lnTo>
                  <a:lnTo>
                    <a:pt x="137802" y="0"/>
                  </a:lnTo>
                  <a:lnTo>
                    <a:pt x="138052" y="0"/>
                  </a:lnTo>
                  <a:lnTo>
                    <a:pt x="138052" y="9781"/>
                  </a:lnTo>
                  <a:lnTo>
                    <a:pt x="138050" y="19562"/>
                  </a:lnTo>
                  <a:lnTo>
                    <a:pt x="138047" y="29343"/>
                  </a:lnTo>
                  <a:lnTo>
                    <a:pt x="138043" y="39125"/>
                  </a:lnTo>
                  <a:lnTo>
                    <a:pt x="138037" y="48906"/>
                  </a:lnTo>
                  <a:lnTo>
                    <a:pt x="138032" y="58687"/>
                  </a:lnTo>
                  <a:lnTo>
                    <a:pt x="138025" y="68468"/>
                  </a:lnTo>
                  <a:lnTo>
                    <a:pt x="138019" y="78250"/>
                  </a:lnTo>
                  <a:lnTo>
                    <a:pt x="138012" y="88031"/>
                  </a:lnTo>
                  <a:lnTo>
                    <a:pt x="138005" y="97812"/>
                  </a:lnTo>
                  <a:lnTo>
                    <a:pt x="137998" y="107593"/>
                  </a:lnTo>
                  <a:lnTo>
                    <a:pt x="137992" y="117375"/>
                  </a:lnTo>
                  <a:lnTo>
                    <a:pt x="137986" y="127156"/>
                  </a:lnTo>
                  <a:lnTo>
                    <a:pt x="137981" y="136937"/>
                  </a:lnTo>
                  <a:lnTo>
                    <a:pt x="137978" y="146718"/>
                  </a:lnTo>
                  <a:lnTo>
                    <a:pt x="137975" y="156500"/>
                  </a:lnTo>
                  <a:lnTo>
                    <a:pt x="137974" y="166281"/>
                  </a:lnTo>
                  <a:lnTo>
                    <a:pt x="137974" y="176062"/>
                  </a:lnTo>
                  <a:lnTo>
                    <a:pt x="137976" y="185843"/>
                  </a:lnTo>
                  <a:lnTo>
                    <a:pt x="137980" y="195625"/>
                  </a:lnTo>
                  <a:lnTo>
                    <a:pt x="137985" y="205406"/>
                  </a:lnTo>
                  <a:lnTo>
                    <a:pt x="137992" y="215187"/>
                  </a:lnTo>
                  <a:lnTo>
                    <a:pt x="138001" y="224968"/>
                  </a:lnTo>
                  <a:lnTo>
                    <a:pt x="138013" y="234750"/>
                  </a:lnTo>
                  <a:lnTo>
                    <a:pt x="138026" y="244531"/>
                  </a:lnTo>
                  <a:lnTo>
                    <a:pt x="138042" y="254312"/>
                  </a:lnTo>
                  <a:lnTo>
                    <a:pt x="138059" y="264093"/>
                  </a:lnTo>
                  <a:lnTo>
                    <a:pt x="138079" y="273875"/>
                  </a:lnTo>
                  <a:lnTo>
                    <a:pt x="138100" y="283656"/>
                  </a:lnTo>
                  <a:lnTo>
                    <a:pt x="138122" y="293437"/>
                  </a:lnTo>
                  <a:lnTo>
                    <a:pt x="138146" y="303218"/>
                  </a:lnTo>
                  <a:lnTo>
                    <a:pt x="138172" y="313000"/>
                  </a:lnTo>
                  <a:lnTo>
                    <a:pt x="138198" y="322781"/>
                  </a:lnTo>
                  <a:lnTo>
                    <a:pt x="138224" y="332562"/>
                  </a:lnTo>
                  <a:lnTo>
                    <a:pt x="138250" y="342343"/>
                  </a:lnTo>
                  <a:lnTo>
                    <a:pt x="138276" y="352125"/>
                  </a:lnTo>
                  <a:lnTo>
                    <a:pt x="138302" y="361906"/>
                  </a:lnTo>
                  <a:lnTo>
                    <a:pt x="138326" y="371687"/>
                  </a:lnTo>
                  <a:lnTo>
                    <a:pt x="138349" y="381468"/>
                  </a:lnTo>
                  <a:lnTo>
                    <a:pt x="138370" y="391250"/>
                  </a:lnTo>
                  <a:lnTo>
                    <a:pt x="138390" y="401031"/>
                  </a:lnTo>
                  <a:lnTo>
                    <a:pt x="138407" y="410812"/>
                  </a:lnTo>
                  <a:lnTo>
                    <a:pt x="138422" y="420593"/>
                  </a:lnTo>
                  <a:lnTo>
                    <a:pt x="138435" y="430375"/>
                  </a:lnTo>
                  <a:lnTo>
                    <a:pt x="138446" y="440156"/>
                  </a:lnTo>
                  <a:lnTo>
                    <a:pt x="138455" y="449937"/>
                  </a:lnTo>
                  <a:lnTo>
                    <a:pt x="138463" y="459718"/>
                  </a:lnTo>
                  <a:lnTo>
                    <a:pt x="138469" y="469500"/>
                  </a:lnTo>
                  <a:lnTo>
                    <a:pt x="138473" y="479281"/>
                  </a:lnTo>
                  <a:lnTo>
                    <a:pt x="138477" y="489062"/>
                  </a:lnTo>
                  <a:lnTo>
                    <a:pt x="138481" y="498843"/>
                  </a:lnTo>
                  <a:lnTo>
                    <a:pt x="138484" y="508625"/>
                  </a:lnTo>
                  <a:lnTo>
                    <a:pt x="138487" y="518406"/>
                  </a:lnTo>
                  <a:lnTo>
                    <a:pt x="138491" y="528187"/>
                  </a:lnTo>
                  <a:lnTo>
                    <a:pt x="138495" y="537968"/>
                  </a:lnTo>
                  <a:lnTo>
                    <a:pt x="138499" y="547750"/>
                  </a:lnTo>
                  <a:lnTo>
                    <a:pt x="138505" y="557531"/>
                  </a:lnTo>
                  <a:lnTo>
                    <a:pt x="138511" y="567312"/>
                  </a:lnTo>
                  <a:lnTo>
                    <a:pt x="138518" y="577093"/>
                  </a:lnTo>
                  <a:lnTo>
                    <a:pt x="138526" y="586875"/>
                  </a:lnTo>
                  <a:lnTo>
                    <a:pt x="138534" y="596656"/>
                  </a:lnTo>
                  <a:lnTo>
                    <a:pt x="138544" y="606437"/>
                  </a:lnTo>
                  <a:lnTo>
                    <a:pt x="138554" y="616219"/>
                  </a:lnTo>
                  <a:lnTo>
                    <a:pt x="138564" y="626000"/>
                  </a:lnTo>
                  <a:lnTo>
                    <a:pt x="138575" y="635781"/>
                  </a:lnTo>
                  <a:lnTo>
                    <a:pt x="138587" y="645562"/>
                  </a:lnTo>
                  <a:lnTo>
                    <a:pt x="138599" y="655344"/>
                  </a:lnTo>
                  <a:lnTo>
                    <a:pt x="138613" y="665125"/>
                  </a:lnTo>
                  <a:lnTo>
                    <a:pt x="138628" y="674906"/>
                  </a:lnTo>
                  <a:lnTo>
                    <a:pt x="138645" y="684687"/>
                  </a:lnTo>
                  <a:lnTo>
                    <a:pt x="138664" y="694469"/>
                  </a:lnTo>
                  <a:lnTo>
                    <a:pt x="138685" y="704250"/>
                  </a:lnTo>
                  <a:lnTo>
                    <a:pt x="138709" y="714031"/>
                  </a:lnTo>
                  <a:lnTo>
                    <a:pt x="138736" y="723812"/>
                  </a:lnTo>
                  <a:lnTo>
                    <a:pt x="138768" y="733594"/>
                  </a:lnTo>
                  <a:lnTo>
                    <a:pt x="138803" y="743375"/>
                  </a:lnTo>
                  <a:lnTo>
                    <a:pt x="138844" y="753156"/>
                  </a:lnTo>
                  <a:lnTo>
                    <a:pt x="138890" y="762937"/>
                  </a:lnTo>
                  <a:lnTo>
                    <a:pt x="138941" y="772719"/>
                  </a:lnTo>
                  <a:lnTo>
                    <a:pt x="138997" y="782500"/>
                  </a:lnTo>
                  <a:lnTo>
                    <a:pt x="139059" y="792281"/>
                  </a:lnTo>
                  <a:lnTo>
                    <a:pt x="139126" y="802062"/>
                  </a:lnTo>
                  <a:lnTo>
                    <a:pt x="139199" y="811844"/>
                  </a:lnTo>
                  <a:lnTo>
                    <a:pt x="139277" y="821625"/>
                  </a:lnTo>
                  <a:lnTo>
                    <a:pt x="139360" y="831406"/>
                  </a:lnTo>
                  <a:lnTo>
                    <a:pt x="139447" y="841187"/>
                  </a:lnTo>
                  <a:lnTo>
                    <a:pt x="139538" y="850969"/>
                  </a:lnTo>
                  <a:lnTo>
                    <a:pt x="139632" y="860750"/>
                  </a:lnTo>
                  <a:lnTo>
                    <a:pt x="139729" y="870531"/>
                  </a:lnTo>
                  <a:lnTo>
                    <a:pt x="139829" y="880312"/>
                  </a:lnTo>
                  <a:lnTo>
                    <a:pt x="139930" y="890094"/>
                  </a:lnTo>
                  <a:lnTo>
                    <a:pt x="140033" y="899875"/>
                  </a:lnTo>
                  <a:lnTo>
                    <a:pt x="140136" y="909656"/>
                  </a:lnTo>
                  <a:lnTo>
                    <a:pt x="140241" y="919437"/>
                  </a:lnTo>
                  <a:lnTo>
                    <a:pt x="140346" y="929219"/>
                  </a:lnTo>
                  <a:lnTo>
                    <a:pt x="140452" y="939000"/>
                  </a:lnTo>
                  <a:lnTo>
                    <a:pt x="140559" y="948781"/>
                  </a:lnTo>
                  <a:lnTo>
                    <a:pt x="140668" y="958562"/>
                  </a:lnTo>
                  <a:lnTo>
                    <a:pt x="140778" y="968344"/>
                  </a:lnTo>
                  <a:lnTo>
                    <a:pt x="140890" y="978125"/>
                  </a:lnTo>
                  <a:lnTo>
                    <a:pt x="141006" y="987906"/>
                  </a:lnTo>
                  <a:lnTo>
                    <a:pt x="141125" y="997687"/>
                  </a:lnTo>
                  <a:lnTo>
                    <a:pt x="141247" y="1007469"/>
                  </a:lnTo>
                  <a:lnTo>
                    <a:pt x="141374" y="1017250"/>
                  </a:lnTo>
                  <a:lnTo>
                    <a:pt x="141505" y="1027031"/>
                  </a:lnTo>
                  <a:lnTo>
                    <a:pt x="141641" y="1036812"/>
                  </a:lnTo>
                  <a:lnTo>
                    <a:pt x="141781" y="1046594"/>
                  </a:lnTo>
                  <a:lnTo>
                    <a:pt x="141926" y="1056375"/>
                  </a:lnTo>
                  <a:lnTo>
                    <a:pt x="142073" y="1066156"/>
                  </a:lnTo>
                  <a:lnTo>
                    <a:pt x="142224" y="1075937"/>
                  </a:lnTo>
                  <a:lnTo>
                    <a:pt x="142376" y="1085719"/>
                  </a:lnTo>
                  <a:lnTo>
                    <a:pt x="142529" y="1095500"/>
                  </a:lnTo>
                  <a:lnTo>
                    <a:pt x="142683" y="1105281"/>
                  </a:lnTo>
                  <a:lnTo>
                    <a:pt x="142836" y="1115062"/>
                  </a:lnTo>
                  <a:lnTo>
                    <a:pt x="142987" y="1124844"/>
                  </a:lnTo>
                  <a:lnTo>
                    <a:pt x="143137" y="1134625"/>
                  </a:lnTo>
                  <a:lnTo>
                    <a:pt x="143286" y="1144406"/>
                  </a:lnTo>
                  <a:lnTo>
                    <a:pt x="143434" y="1154187"/>
                  </a:lnTo>
                  <a:lnTo>
                    <a:pt x="143583" y="1163969"/>
                  </a:lnTo>
                  <a:lnTo>
                    <a:pt x="143733" y="1173750"/>
                  </a:lnTo>
                  <a:lnTo>
                    <a:pt x="143886" y="1183531"/>
                  </a:lnTo>
                  <a:lnTo>
                    <a:pt x="144045" y="1193313"/>
                  </a:lnTo>
                  <a:lnTo>
                    <a:pt x="144211" y="1203094"/>
                  </a:lnTo>
                  <a:lnTo>
                    <a:pt x="144388" y="1212875"/>
                  </a:lnTo>
                  <a:lnTo>
                    <a:pt x="144576" y="1222656"/>
                  </a:lnTo>
                  <a:lnTo>
                    <a:pt x="144779" y="1232438"/>
                  </a:lnTo>
                  <a:lnTo>
                    <a:pt x="144997" y="1242219"/>
                  </a:lnTo>
                  <a:lnTo>
                    <a:pt x="145233" y="1252000"/>
                  </a:lnTo>
                  <a:lnTo>
                    <a:pt x="145489" y="1261781"/>
                  </a:lnTo>
                  <a:lnTo>
                    <a:pt x="145764" y="1271563"/>
                  </a:lnTo>
                  <a:lnTo>
                    <a:pt x="146058" y="1281344"/>
                  </a:lnTo>
                  <a:lnTo>
                    <a:pt x="146369" y="1291125"/>
                  </a:lnTo>
                  <a:lnTo>
                    <a:pt x="146697" y="1300906"/>
                  </a:lnTo>
                  <a:lnTo>
                    <a:pt x="147038" y="1310688"/>
                  </a:lnTo>
                  <a:lnTo>
                    <a:pt x="147393" y="1320469"/>
                  </a:lnTo>
                  <a:lnTo>
                    <a:pt x="147757" y="1330250"/>
                  </a:lnTo>
                  <a:lnTo>
                    <a:pt x="148131" y="1340031"/>
                  </a:lnTo>
                  <a:lnTo>
                    <a:pt x="148509" y="1349813"/>
                  </a:lnTo>
                  <a:lnTo>
                    <a:pt x="148890" y="1359594"/>
                  </a:lnTo>
                  <a:lnTo>
                    <a:pt x="149273" y="1369375"/>
                  </a:lnTo>
                  <a:lnTo>
                    <a:pt x="149655" y="1379156"/>
                  </a:lnTo>
                  <a:lnTo>
                    <a:pt x="150035" y="1388938"/>
                  </a:lnTo>
                  <a:lnTo>
                    <a:pt x="150414" y="1398719"/>
                  </a:lnTo>
                  <a:lnTo>
                    <a:pt x="150791" y="1408500"/>
                  </a:lnTo>
                  <a:lnTo>
                    <a:pt x="151166" y="1418281"/>
                  </a:lnTo>
                  <a:lnTo>
                    <a:pt x="151541" y="1428063"/>
                  </a:lnTo>
                  <a:lnTo>
                    <a:pt x="151917" y="1437844"/>
                  </a:lnTo>
                  <a:lnTo>
                    <a:pt x="152296" y="1447625"/>
                  </a:lnTo>
                  <a:lnTo>
                    <a:pt x="152680" y="1457406"/>
                  </a:lnTo>
                  <a:lnTo>
                    <a:pt x="153070" y="1467188"/>
                  </a:lnTo>
                  <a:lnTo>
                    <a:pt x="153470" y="1476969"/>
                  </a:lnTo>
                  <a:lnTo>
                    <a:pt x="153883" y="1486750"/>
                  </a:lnTo>
                  <a:lnTo>
                    <a:pt x="154309" y="1496531"/>
                  </a:lnTo>
                  <a:lnTo>
                    <a:pt x="154752" y="1506313"/>
                  </a:lnTo>
                  <a:lnTo>
                    <a:pt x="155212" y="1516094"/>
                  </a:lnTo>
                  <a:lnTo>
                    <a:pt x="155692" y="1525875"/>
                  </a:lnTo>
                  <a:lnTo>
                    <a:pt x="156194" y="1535656"/>
                  </a:lnTo>
                  <a:lnTo>
                    <a:pt x="156718" y="1545438"/>
                  </a:lnTo>
                  <a:lnTo>
                    <a:pt x="157269" y="1555219"/>
                  </a:lnTo>
                  <a:lnTo>
                    <a:pt x="157847" y="1565000"/>
                  </a:lnTo>
                  <a:lnTo>
                    <a:pt x="158450" y="1574781"/>
                  </a:lnTo>
                  <a:lnTo>
                    <a:pt x="159080" y="1584563"/>
                  </a:lnTo>
                  <a:lnTo>
                    <a:pt x="159737" y="1594344"/>
                  </a:lnTo>
                  <a:lnTo>
                    <a:pt x="160421" y="1604125"/>
                  </a:lnTo>
                  <a:lnTo>
                    <a:pt x="161131" y="1613906"/>
                  </a:lnTo>
                  <a:lnTo>
                    <a:pt x="161869" y="1623688"/>
                  </a:lnTo>
                  <a:lnTo>
                    <a:pt x="162636" y="1633469"/>
                  </a:lnTo>
                  <a:lnTo>
                    <a:pt x="163427" y="1643250"/>
                  </a:lnTo>
                  <a:lnTo>
                    <a:pt x="164243" y="1653031"/>
                  </a:lnTo>
                  <a:lnTo>
                    <a:pt x="165081" y="1662813"/>
                  </a:lnTo>
                  <a:lnTo>
                    <a:pt x="165941" y="1672594"/>
                  </a:lnTo>
                  <a:lnTo>
                    <a:pt x="166821" y="1682375"/>
                  </a:lnTo>
                  <a:lnTo>
                    <a:pt x="167720" y="1692156"/>
                  </a:lnTo>
                  <a:lnTo>
                    <a:pt x="168638" y="1701938"/>
                  </a:lnTo>
                  <a:lnTo>
                    <a:pt x="169573" y="1711719"/>
                  </a:lnTo>
                  <a:lnTo>
                    <a:pt x="170521" y="1721500"/>
                  </a:lnTo>
                  <a:lnTo>
                    <a:pt x="171481" y="1731281"/>
                  </a:lnTo>
                  <a:lnTo>
                    <a:pt x="172452" y="1741063"/>
                  </a:lnTo>
                  <a:lnTo>
                    <a:pt x="173431" y="1750844"/>
                  </a:lnTo>
                  <a:lnTo>
                    <a:pt x="174417" y="1760625"/>
                  </a:lnTo>
                  <a:lnTo>
                    <a:pt x="175408" y="1770407"/>
                  </a:lnTo>
                  <a:lnTo>
                    <a:pt x="176401" y="1780188"/>
                  </a:lnTo>
                  <a:lnTo>
                    <a:pt x="177396" y="1789969"/>
                  </a:lnTo>
                  <a:lnTo>
                    <a:pt x="178389" y="1799750"/>
                  </a:lnTo>
                  <a:lnTo>
                    <a:pt x="179380" y="1809532"/>
                  </a:lnTo>
                  <a:lnTo>
                    <a:pt x="180366" y="1819313"/>
                  </a:lnTo>
                  <a:lnTo>
                    <a:pt x="181346" y="1829094"/>
                  </a:lnTo>
                  <a:lnTo>
                    <a:pt x="182320" y="1838875"/>
                  </a:lnTo>
                  <a:lnTo>
                    <a:pt x="183284" y="1848657"/>
                  </a:lnTo>
                  <a:lnTo>
                    <a:pt x="184239" y="1858438"/>
                  </a:lnTo>
                  <a:lnTo>
                    <a:pt x="185184" y="1868219"/>
                  </a:lnTo>
                  <a:lnTo>
                    <a:pt x="186121" y="1878000"/>
                  </a:lnTo>
                  <a:lnTo>
                    <a:pt x="187050" y="1887782"/>
                  </a:lnTo>
                  <a:lnTo>
                    <a:pt x="187970" y="1897563"/>
                  </a:lnTo>
                  <a:lnTo>
                    <a:pt x="188884" y="1907344"/>
                  </a:lnTo>
                  <a:lnTo>
                    <a:pt x="189792" y="1917125"/>
                  </a:lnTo>
                  <a:lnTo>
                    <a:pt x="190697" y="1926907"/>
                  </a:lnTo>
                  <a:lnTo>
                    <a:pt x="191601" y="1936688"/>
                  </a:lnTo>
                  <a:lnTo>
                    <a:pt x="192506" y="1946469"/>
                  </a:lnTo>
                  <a:lnTo>
                    <a:pt x="193416" y="1956250"/>
                  </a:lnTo>
                  <a:lnTo>
                    <a:pt x="194331" y="1966032"/>
                  </a:lnTo>
                  <a:lnTo>
                    <a:pt x="195254" y="1975813"/>
                  </a:lnTo>
                  <a:lnTo>
                    <a:pt x="196188" y="1985594"/>
                  </a:lnTo>
                  <a:lnTo>
                    <a:pt x="197137" y="1995375"/>
                  </a:lnTo>
                  <a:lnTo>
                    <a:pt x="198101" y="2005157"/>
                  </a:lnTo>
                  <a:lnTo>
                    <a:pt x="199081" y="2014938"/>
                  </a:lnTo>
                  <a:lnTo>
                    <a:pt x="200078" y="2024719"/>
                  </a:lnTo>
                  <a:lnTo>
                    <a:pt x="201093" y="2034500"/>
                  </a:lnTo>
                  <a:lnTo>
                    <a:pt x="202126" y="2044282"/>
                  </a:lnTo>
                  <a:lnTo>
                    <a:pt x="203178" y="2054063"/>
                  </a:lnTo>
                  <a:lnTo>
                    <a:pt x="204248" y="2063844"/>
                  </a:lnTo>
                  <a:lnTo>
                    <a:pt x="205338" y="2073625"/>
                  </a:lnTo>
                  <a:lnTo>
                    <a:pt x="206444" y="2083407"/>
                  </a:lnTo>
                  <a:lnTo>
                    <a:pt x="207565" y="2093188"/>
                  </a:lnTo>
                  <a:lnTo>
                    <a:pt x="208699" y="2102969"/>
                  </a:lnTo>
                  <a:lnTo>
                    <a:pt x="209846" y="2112750"/>
                  </a:lnTo>
                  <a:lnTo>
                    <a:pt x="211005" y="2122532"/>
                  </a:lnTo>
                  <a:lnTo>
                    <a:pt x="212173" y="2132313"/>
                  </a:lnTo>
                  <a:lnTo>
                    <a:pt x="213352" y="2142094"/>
                  </a:lnTo>
                  <a:lnTo>
                    <a:pt x="214540" y="2151875"/>
                  </a:lnTo>
                  <a:lnTo>
                    <a:pt x="215736" y="2161657"/>
                  </a:lnTo>
                  <a:lnTo>
                    <a:pt x="216941" y="2171438"/>
                  </a:lnTo>
                  <a:lnTo>
                    <a:pt x="218155" y="2181219"/>
                  </a:lnTo>
                  <a:lnTo>
                    <a:pt x="219381" y="2191000"/>
                  </a:lnTo>
                  <a:lnTo>
                    <a:pt x="220619" y="2200782"/>
                  </a:lnTo>
                  <a:lnTo>
                    <a:pt x="221873" y="2210563"/>
                  </a:lnTo>
                  <a:lnTo>
                    <a:pt x="223148" y="2220344"/>
                  </a:lnTo>
                  <a:lnTo>
                    <a:pt x="224444" y="2230125"/>
                  </a:lnTo>
                  <a:lnTo>
                    <a:pt x="225767" y="2239907"/>
                  </a:lnTo>
                  <a:lnTo>
                    <a:pt x="227118" y="2249688"/>
                  </a:lnTo>
                  <a:lnTo>
                    <a:pt x="228500" y="2259469"/>
                  </a:lnTo>
                  <a:lnTo>
                    <a:pt x="229916" y="2269250"/>
                  </a:lnTo>
                  <a:lnTo>
                    <a:pt x="231369" y="2279032"/>
                  </a:lnTo>
                  <a:lnTo>
                    <a:pt x="232864" y="2288813"/>
                  </a:lnTo>
                  <a:lnTo>
                    <a:pt x="234395" y="2298594"/>
                  </a:lnTo>
                  <a:lnTo>
                    <a:pt x="235960" y="2308375"/>
                  </a:lnTo>
                  <a:lnTo>
                    <a:pt x="237552" y="2318157"/>
                  </a:lnTo>
                  <a:lnTo>
                    <a:pt x="239168" y="2327938"/>
                  </a:lnTo>
                  <a:lnTo>
                    <a:pt x="240799" y="2337719"/>
                  </a:lnTo>
                  <a:lnTo>
                    <a:pt x="242436" y="2347501"/>
                  </a:lnTo>
                  <a:lnTo>
                    <a:pt x="244068" y="2357282"/>
                  </a:lnTo>
                  <a:lnTo>
                    <a:pt x="245680" y="2367063"/>
                  </a:lnTo>
                  <a:lnTo>
                    <a:pt x="247258" y="2376844"/>
                  </a:lnTo>
                  <a:lnTo>
                    <a:pt x="248792" y="2386626"/>
                  </a:lnTo>
                  <a:lnTo>
                    <a:pt x="250268" y="2396407"/>
                  </a:lnTo>
                  <a:lnTo>
                    <a:pt x="251676" y="2406188"/>
                  </a:lnTo>
                  <a:lnTo>
                    <a:pt x="253005" y="2415969"/>
                  </a:lnTo>
                  <a:lnTo>
                    <a:pt x="254247" y="2425751"/>
                  </a:lnTo>
                  <a:lnTo>
                    <a:pt x="255376" y="2435532"/>
                  </a:lnTo>
                  <a:lnTo>
                    <a:pt x="256407" y="2445313"/>
                  </a:lnTo>
                  <a:lnTo>
                    <a:pt x="257337" y="2455094"/>
                  </a:lnTo>
                  <a:lnTo>
                    <a:pt x="258170" y="2464876"/>
                  </a:lnTo>
                  <a:lnTo>
                    <a:pt x="258909" y="2474657"/>
                  </a:lnTo>
                  <a:lnTo>
                    <a:pt x="259561" y="2484438"/>
                  </a:lnTo>
                  <a:lnTo>
                    <a:pt x="260135" y="2494219"/>
                  </a:lnTo>
                  <a:lnTo>
                    <a:pt x="260634" y="2504001"/>
                  </a:lnTo>
                  <a:lnTo>
                    <a:pt x="261074" y="2513782"/>
                  </a:lnTo>
                  <a:lnTo>
                    <a:pt x="261474" y="2523563"/>
                  </a:lnTo>
                  <a:lnTo>
                    <a:pt x="261846" y="2533344"/>
                  </a:lnTo>
                  <a:lnTo>
                    <a:pt x="262202" y="2543126"/>
                  </a:lnTo>
                  <a:lnTo>
                    <a:pt x="262554" y="2552907"/>
                  </a:lnTo>
                  <a:lnTo>
                    <a:pt x="262911" y="2562688"/>
                  </a:lnTo>
                  <a:lnTo>
                    <a:pt x="263283" y="2572469"/>
                  </a:lnTo>
                  <a:lnTo>
                    <a:pt x="263684" y="2582251"/>
                  </a:lnTo>
                  <a:lnTo>
                    <a:pt x="264114" y="2592032"/>
                  </a:lnTo>
                  <a:lnTo>
                    <a:pt x="264577" y="2601813"/>
                  </a:lnTo>
                  <a:lnTo>
                    <a:pt x="265074" y="2611594"/>
                  </a:lnTo>
                  <a:lnTo>
                    <a:pt x="265606" y="2621376"/>
                  </a:lnTo>
                  <a:lnTo>
                    <a:pt x="266169" y="2631157"/>
                  </a:lnTo>
                  <a:lnTo>
                    <a:pt x="266761" y="2640938"/>
                  </a:lnTo>
                  <a:lnTo>
                    <a:pt x="267379" y="2650719"/>
                  </a:lnTo>
                  <a:lnTo>
                    <a:pt x="268017" y="2660501"/>
                  </a:lnTo>
                  <a:lnTo>
                    <a:pt x="268664" y="2670282"/>
                  </a:lnTo>
                  <a:lnTo>
                    <a:pt x="269315" y="2680063"/>
                  </a:lnTo>
                  <a:lnTo>
                    <a:pt x="269964" y="2689844"/>
                  </a:lnTo>
                  <a:lnTo>
                    <a:pt x="270602" y="2699626"/>
                  </a:lnTo>
                  <a:lnTo>
                    <a:pt x="271224" y="2709407"/>
                  </a:lnTo>
                  <a:lnTo>
                    <a:pt x="271824" y="2719188"/>
                  </a:lnTo>
                  <a:lnTo>
                    <a:pt x="272390" y="2728969"/>
                  </a:lnTo>
                  <a:lnTo>
                    <a:pt x="272922" y="2738751"/>
                  </a:lnTo>
                  <a:lnTo>
                    <a:pt x="273416" y="2748532"/>
                  </a:lnTo>
                  <a:lnTo>
                    <a:pt x="273869" y="2758313"/>
                  </a:lnTo>
                  <a:lnTo>
                    <a:pt x="274278" y="2768094"/>
                  </a:lnTo>
                  <a:lnTo>
                    <a:pt x="274643" y="2777876"/>
                  </a:lnTo>
                  <a:lnTo>
                    <a:pt x="274962" y="2787657"/>
                  </a:lnTo>
                  <a:lnTo>
                    <a:pt x="275230" y="2797438"/>
                  </a:lnTo>
                  <a:lnTo>
                    <a:pt x="275447" y="2807219"/>
                  </a:lnTo>
                  <a:lnTo>
                    <a:pt x="275618" y="2817001"/>
                  </a:lnTo>
                  <a:lnTo>
                    <a:pt x="275743" y="2826782"/>
                  </a:lnTo>
                  <a:lnTo>
                    <a:pt x="275822" y="2836563"/>
                  </a:lnTo>
                  <a:lnTo>
                    <a:pt x="275854" y="2846344"/>
                  </a:lnTo>
                  <a:lnTo>
                    <a:pt x="275841" y="2856126"/>
                  </a:lnTo>
                  <a:lnTo>
                    <a:pt x="275782" y="2865907"/>
                  </a:lnTo>
                  <a:lnTo>
                    <a:pt x="275669" y="2875688"/>
                  </a:lnTo>
                  <a:lnTo>
                    <a:pt x="275512" y="2885469"/>
                  </a:lnTo>
                  <a:lnTo>
                    <a:pt x="275310" y="2895251"/>
                  </a:lnTo>
                  <a:lnTo>
                    <a:pt x="275064" y="2905032"/>
                  </a:lnTo>
                  <a:lnTo>
                    <a:pt x="274776" y="2914813"/>
                  </a:lnTo>
                  <a:lnTo>
                    <a:pt x="274448" y="2924595"/>
                  </a:lnTo>
                  <a:lnTo>
                    <a:pt x="274081" y="2934376"/>
                  </a:lnTo>
                  <a:lnTo>
                    <a:pt x="273676" y="2944157"/>
                  </a:lnTo>
                  <a:lnTo>
                    <a:pt x="273239" y="2953938"/>
                  </a:lnTo>
                  <a:lnTo>
                    <a:pt x="272776" y="2963720"/>
                  </a:lnTo>
                  <a:lnTo>
                    <a:pt x="272291" y="2973501"/>
                  </a:lnTo>
                  <a:lnTo>
                    <a:pt x="271789" y="2983282"/>
                  </a:lnTo>
                  <a:lnTo>
                    <a:pt x="271272" y="2993063"/>
                  </a:lnTo>
                  <a:lnTo>
                    <a:pt x="270745" y="3002845"/>
                  </a:lnTo>
                  <a:lnTo>
                    <a:pt x="270210" y="3012626"/>
                  </a:lnTo>
                  <a:lnTo>
                    <a:pt x="269670" y="3022407"/>
                  </a:lnTo>
                  <a:lnTo>
                    <a:pt x="269125" y="3032188"/>
                  </a:lnTo>
                  <a:lnTo>
                    <a:pt x="268577" y="3041970"/>
                  </a:lnTo>
                  <a:lnTo>
                    <a:pt x="268024" y="3051751"/>
                  </a:lnTo>
                  <a:lnTo>
                    <a:pt x="267466" y="3061532"/>
                  </a:lnTo>
                  <a:lnTo>
                    <a:pt x="266899" y="3071313"/>
                  </a:lnTo>
                  <a:lnTo>
                    <a:pt x="266322" y="3081095"/>
                  </a:lnTo>
                  <a:lnTo>
                    <a:pt x="265729" y="3090876"/>
                  </a:lnTo>
                  <a:lnTo>
                    <a:pt x="265117" y="3100657"/>
                  </a:lnTo>
                  <a:lnTo>
                    <a:pt x="264484" y="3110438"/>
                  </a:lnTo>
                  <a:lnTo>
                    <a:pt x="263828" y="3120220"/>
                  </a:lnTo>
                  <a:lnTo>
                    <a:pt x="263145" y="3130001"/>
                  </a:lnTo>
                  <a:lnTo>
                    <a:pt x="262435" y="3139782"/>
                  </a:lnTo>
                  <a:lnTo>
                    <a:pt x="261697" y="3149563"/>
                  </a:lnTo>
                  <a:lnTo>
                    <a:pt x="260927" y="3159345"/>
                  </a:lnTo>
                  <a:lnTo>
                    <a:pt x="260123" y="3169126"/>
                  </a:lnTo>
                  <a:lnTo>
                    <a:pt x="259290" y="3178907"/>
                  </a:lnTo>
                  <a:lnTo>
                    <a:pt x="258430" y="3188688"/>
                  </a:lnTo>
                  <a:lnTo>
                    <a:pt x="257544" y="3198470"/>
                  </a:lnTo>
                  <a:lnTo>
                    <a:pt x="256634" y="3208251"/>
                  </a:lnTo>
                  <a:lnTo>
                    <a:pt x="255702" y="3218032"/>
                  </a:lnTo>
                  <a:lnTo>
                    <a:pt x="254751" y="3227813"/>
                  </a:lnTo>
                  <a:lnTo>
                    <a:pt x="253781" y="3237595"/>
                  </a:lnTo>
                  <a:lnTo>
                    <a:pt x="252797" y="3247376"/>
                  </a:lnTo>
                  <a:lnTo>
                    <a:pt x="251803" y="3257157"/>
                  </a:lnTo>
                  <a:lnTo>
                    <a:pt x="250801" y="3266938"/>
                  </a:lnTo>
                  <a:lnTo>
                    <a:pt x="249793" y="3276720"/>
                  </a:lnTo>
                  <a:lnTo>
                    <a:pt x="248781" y="3286501"/>
                  </a:lnTo>
                  <a:lnTo>
                    <a:pt x="247767" y="3296282"/>
                  </a:lnTo>
                  <a:lnTo>
                    <a:pt x="246753" y="3306063"/>
                  </a:lnTo>
                  <a:lnTo>
                    <a:pt x="245740" y="3315845"/>
                  </a:lnTo>
                  <a:lnTo>
                    <a:pt x="244729" y="3325626"/>
                  </a:lnTo>
                  <a:lnTo>
                    <a:pt x="243720" y="3335407"/>
                  </a:lnTo>
                  <a:lnTo>
                    <a:pt x="242713" y="3345188"/>
                  </a:lnTo>
                  <a:lnTo>
                    <a:pt x="241708" y="3354970"/>
                  </a:lnTo>
                  <a:lnTo>
                    <a:pt x="240704" y="3364751"/>
                  </a:lnTo>
                  <a:lnTo>
                    <a:pt x="239699" y="3374532"/>
                  </a:lnTo>
                  <a:lnTo>
                    <a:pt x="238691" y="3384313"/>
                  </a:lnTo>
                  <a:lnTo>
                    <a:pt x="237677" y="3394095"/>
                  </a:lnTo>
                  <a:lnTo>
                    <a:pt x="236654" y="3403876"/>
                  </a:lnTo>
                  <a:lnTo>
                    <a:pt x="235620" y="3413657"/>
                  </a:lnTo>
                  <a:lnTo>
                    <a:pt x="234571" y="3423438"/>
                  </a:lnTo>
                  <a:lnTo>
                    <a:pt x="233504" y="3433220"/>
                  </a:lnTo>
                  <a:lnTo>
                    <a:pt x="232414" y="3443001"/>
                  </a:lnTo>
                  <a:lnTo>
                    <a:pt x="231298" y="3452782"/>
                  </a:lnTo>
                  <a:lnTo>
                    <a:pt x="230148" y="3462563"/>
                  </a:lnTo>
                  <a:lnTo>
                    <a:pt x="228964" y="3472345"/>
                  </a:lnTo>
                  <a:lnTo>
                    <a:pt x="227744" y="3482126"/>
                  </a:lnTo>
                  <a:lnTo>
                    <a:pt x="226486" y="3491907"/>
                  </a:lnTo>
                  <a:lnTo>
                    <a:pt x="225188" y="3501689"/>
                  </a:lnTo>
                  <a:lnTo>
                    <a:pt x="223849" y="3511470"/>
                  </a:lnTo>
                  <a:lnTo>
                    <a:pt x="222469" y="3521251"/>
                  </a:lnTo>
                  <a:lnTo>
                    <a:pt x="221041" y="3531032"/>
                  </a:lnTo>
                  <a:lnTo>
                    <a:pt x="219574" y="3540814"/>
                  </a:lnTo>
                  <a:lnTo>
                    <a:pt x="218070" y="3550595"/>
                  </a:lnTo>
                  <a:lnTo>
                    <a:pt x="216534" y="3560376"/>
                  </a:lnTo>
                  <a:lnTo>
                    <a:pt x="214967" y="3570157"/>
                  </a:lnTo>
                  <a:lnTo>
                    <a:pt x="213376" y="3579939"/>
                  </a:lnTo>
                  <a:lnTo>
                    <a:pt x="211765" y="3589720"/>
                  </a:lnTo>
                  <a:lnTo>
                    <a:pt x="210138" y="3599501"/>
                  </a:lnTo>
                  <a:lnTo>
                    <a:pt x="208502" y="3609282"/>
                  </a:lnTo>
                  <a:lnTo>
                    <a:pt x="206866" y="3619064"/>
                  </a:lnTo>
                  <a:lnTo>
                    <a:pt x="205234" y="3628845"/>
                  </a:lnTo>
                  <a:lnTo>
                    <a:pt x="203612" y="3638626"/>
                  </a:lnTo>
                  <a:lnTo>
                    <a:pt x="202006" y="3648407"/>
                  </a:lnTo>
                  <a:lnTo>
                    <a:pt x="200421" y="3658189"/>
                  </a:lnTo>
                  <a:lnTo>
                    <a:pt x="198861" y="3667970"/>
                  </a:lnTo>
                  <a:lnTo>
                    <a:pt x="197336" y="3677751"/>
                  </a:lnTo>
                  <a:lnTo>
                    <a:pt x="195846" y="3687532"/>
                  </a:lnTo>
                  <a:lnTo>
                    <a:pt x="194392" y="3697314"/>
                  </a:lnTo>
                  <a:lnTo>
                    <a:pt x="192977" y="3707095"/>
                  </a:lnTo>
                  <a:lnTo>
                    <a:pt x="191602" y="3716876"/>
                  </a:lnTo>
                  <a:lnTo>
                    <a:pt x="190266" y="3726657"/>
                  </a:lnTo>
                  <a:lnTo>
                    <a:pt x="188970" y="3736439"/>
                  </a:lnTo>
                  <a:lnTo>
                    <a:pt x="187715" y="3746220"/>
                  </a:lnTo>
                  <a:lnTo>
                    <a:pt x="186501" y="3756001"/>
                  </a:lnTo>
                  <a:lnTo>
                    <a:pt x="185322" y="3765782"/>
                  </a:lnTo>
                  <a:lnTo>
                    <a:pt x="184174" y="3775564"/>
                  </a:lnTo>
                  <a:lnTo>
                    <a:pt x="183055" y="3785345"/>
                  </a:lnTo>
                  <a:lnTo>
                    <a:pt x="181962" y="3795126"/>
                  </a:lnTo>
                  <a:lnTo>
                    <a:pt x="180893" y="3804907"/>
                  </a:lnTo>
                  <a:lnTo>
                    <a:pt x="179845" y="3814689"/>
                  </a:lnTo>
                  <a:lnTo>
                    <a:pt x="178818" y="3824470"/>
                  </a:lnTo>
                  <a:lnTo>
                    <a:pt x="177806" y="3834251"/>
                  </a:lnTo>
                  <a:lnTo>
                    <a:pt x="176809" y="3844032"/>
                  </a:lnTo>
                  <a:lnTo>
                    <a:pt x="175825" y="3853814"/>
                  </a:lnTo>
                  <a:lnTo>
                    <a:pt x="174853" y="3863595"/>
                  </a:lnTo>
                  <a:lnTo>
                    <a:pt x="173894" y="3873376"/>
                  </a:lnTo>
                  <a:lnTo>
                    <a:pt x="172946" y="3883157"/>
                  </a:lnTo>
                  <a:lnTo>
                    <a:pt x="172012" y="3892939"/>
                  </a:lnTo>
                  <a:lnTo>
                    <a:pt x="171093" y="3902720"/>
                  </a:lnTo>
                  <a:lnTo>
                    <a:pt x="170186" y="3912501"/>
                  </a:lnTo>
                  <a:lnTo>
                    <a:pt x="169294" y="3922282"/>
                  </a:lnTo>
                  <a:lnTo>
                    <a:pt x="168417" y="3932064"/>
                  </a:lnTo>
                  <a:lnTo>
                    <a:pt x="167554" y="3941845"/>
                  </a:lnTo>
                  <a:lnTo>
                    <a:pt x="166705" y="3951626"/>
                  </a:lnTo>
                  <a:lnTo>
                    <a:pt x="165872" y="3961407"/>
                  </a:lnTo>
                  <a:lnTo>
                    <a:pt x="165054" y="3971189"/>
                  </a:lnTo>
                  <a:lnTo>
                    <a:pt x="164250" y="3980970"/>
                  </a:lnTo>
                  <a:lnTo>
                    <a:pt x="163459" y="3990751"/>
                  </a:lnTo>
                  <a:lnTo>
                    <a:pt x="162680" y="4000532"/>
                  </a:lnTo>
                  <a:lnTo>
                    <a:pt x="161912" y="4010314"/>
                  </a:lnTo>
                  <a:lnTo>
                    <a:pt x="161155" y="4020095"/>
                  </a:lnTo>
                  <a:lnTo>
                    <a:pt x="160409" y="4029876"/>
                  </a:lnTo>
                  <a:lnTo>
                    <a:pt x="159675" y="4039657"/>
                  </a:lnTo>
                  <a:lnTo>
                    <a:pt x="158954" y="4049439"/>
                  </a:lnTo>
                  <a:lnTo>
                    <a:pt x="158246" y="4059220"/>
                  </a:lnTo>
                  <a:lnTo>
                    <a:pt x="157552" y="4069001"/>
                  </a:lnTo>
                  <a:lnTo>
                    <a:pt x="156875" y="4078783"/>
                  </a:lnTo>
                  <a:lnTo>
                    <a:pt x="156215" y="4088564"/>
                  </a:lnTo>
                  <a:lnTo>
                    <a:pt x="155576" y="4098345"/>
                  </a:lnTo>
                  <a:lnTo>
                    <a:pt x="154958" y="4108126"/>
                  </a:lnTo>
                  <a:lnTo>
                    <a:pt x="154370" y="4117908"/>
                  </a:lnTo>
                  <a:lnTo>
                    <a:pt x="153809" y="4127689"/>
                  </a:lnTo>
                  <a:lnTo>
                    <a:pt x="153275" y="4137470"/>
                  </a:lnTo>
                  <a:lnTo>
                    <a:pt x="152770" y="4147251"/>
                  </a:lnTo>
                  <a:lnTo>
                    <a:pt x="152294" y="4157033"/>
                  </a:lnTo>
                  <a:lnTo>
                    <a:pt x="151846" y="4166814"/>
                  </a:lnTo>
                  <a:lnTo>
                    <a:pt x="151425" y="4176595"/>
                  </a:lnTo>
                  <a:lnTo>
                    <a:pt x="151031" y="4186376"/>
                  </a:lnTo>
                  <a:lnTo>
                    <a:pt x="150661" y="4196158"/>
                  </a:lnTo>
                  <a:lnTo>
                    <a:pt x="150311" y="4205939"/>
                  </a:lnTo>
                  <a:lnTo>
                    <a:pt x="149976" y="4215720"/>
                  </a:lnTo>
                  <a:lnTo>
                    <a:pt x="149654" y="4225501"/>
                  </a:lnTo>
                  <a:lnTo>
                    <a:pt x="149341" y="4235283"/>
                  </a:lnTo>
                  <a:lnTo>
                    <a:pt x="149034" y="4245064"/>
                  </a:lnTo>
                  <a:lnTo>
                    <a:pt x="148731" y="4254845"/>
                  </a:lnTo>
                  <a:lnTo>
                    <a:pt x="148427" y="4264626"/>
                  </a:lnTo>
                  <a:lnTo>
                    <a:pt x="148122" y="4274408"/>
                  </a:lnTo>
                  <a:lnTo>
                    <a:pt x="147813" y="4284189"/>
                  </a:lnTo>
                  <a:lnTo>
                    <a:pt x="147500" y="4293970"/>
                  </a:lnTo>
                  <a:lnTo>
                    <a:pt x="147183" y="4303751"/>
                  </a:lnTo>
                  <a:lnTo>
                    <a:pt x="146862" y="4313533"/>
                  </a:lnTo>
                  <a:lnTo>
                    <a:pt x="146539" y="4323314"/>
                  </a:lnTo>
                  <a:lnTo>
                    <a:pt x="146215" y="4333095"/>
                  </a:lnTo>
                  <a:lnTo>
                    <a:pt x="145891" y="4342876"/>
                  </a:lnTo>
                  <a:lnTo>
                    <a:pt x="145570" y="4352658"/>
                  </a:lnTo>
                  <a:lnTo>
                    <a:pt x="145253" y="4362439"/>
                  </a:lnTo>
                  <a:lnTo>
                    <a:pt x="144943" y="4372220"/>
                  </a:lnTo>
                  <a:lnTo>
                    <a:pt x="144641" y="4382001"/>
                  </a:lnTo>
                  <a:lnTo>
                    <a:pt x="144348" y="4391783"/>
                  </a:lnTo>
                  <a:lnTo>
                    <a:pt x="144065" y="4401564"/>
                  </a:lnTo>
                  <a:lnTo>
                    <a:pt x="143796" y="4411345"/>
                  </a:lnTo>
                  <a:lnTo>
                    <a:pt x="143539" y="4421126"/>
                  </a:lnTo>
                  <a:lnTo>
                    <a:pt x="143294" y="4430908"/>
                  </a:lnTo>
                  <a:lnTo>
                    <a:pt x="143060" y="4440689"/>
                  </a:lnTo>
                  <a:lnTo>
                    <a:pt x="142838" y="4450470"/>
                  </a:lnTo>
                  <a:lnTo>
                    <a:pt x="142627" y="4460251"/>
                  </a:lnTo>
                  <a:lnTo>
                    <a:pt x="142426" y="4470033"/>
                  </a:lnTo>
                  <a:lnTo>
                    <a:pt x="142236" y="4479814"/>
                  </a:lnTo>
                  <a:lnTo>
                    <a:pt x="142055" y="4489595"/>
                  </a:lnTo>
                  <a:lnTo>
                    <a:pt x="141883" y="4499376"/>
                  </a:lnTo>
                  <a:lnTo>
                    <a:pt x="141718" y="4509158"/>
                  </a:lnTo>
                  <a:lnTo>
                    <a:pt x="141560" y="4518939"/>
                  </a:lnTo>
                  <a:lnTo>
                    <a:pt x="141409" y="4528720"/>
                  </a:lnTo>
                  <a:lnTo>
                    <a:pt x="141264" y="4538501"/>
                  </a:lnTo>
                  <a:lnTo>
                    <a:pt x="141125" y="4548283"/>
                  </a:lnTo>
                  <a:lnTo>
                    <a:pt x="140994" y="4558064"/>
                  </a:lnTo>
                  <a:lnTo>
                    <a:pt x="140868" y="4567845"/>
                  </a:lnTo>
                  <a:lnTo>
                    <a:pt x="140748" y="4577626"/>
                  </a:lnTo>
                  <a:lnTo>
                    <a:pt x="140633" y="4587408"/>
                  </a:lnTo>
                  <a:lnTo>
                    <a:pt x="140523" y="4597189"/>
                  </a:lnTo>
                  <a:lnTo>
                    <a:pt x="140419" y="4606970"/>
                  </a:lnTo>
                  <a:lnTo>
                    <a:pt x="140318" y="4616751"/>
                  </a:lnTo>
                  <a:lnTo>
                    <a:pt x="140223" y="4626533"/>
                  </a:lnTo>
                  <a:lnTo>
                    <a:pt x="140131" y="4636314"/>
                  </a:lnTo>
                  <a:lnTo>
                    <a:pt x="140042" y="4646095"/>
                  </a:lnTo>
                  <a:lnTo>
                    <a:pt x="139955" y="4655876"/>
                  </a:lnTo>
                  <a:lnTo>
                    <a:pt x="139871" y="4665658"/>
                  </a:lnTo>
                  <a:lnTo>
                    <a:pt x="139788" y="4675439"/>
                  </a:lnTo>
                  <a:lnTo>
                    <a:pt x="139706" y="4685220"/>
                  </a:lnTo>
                  <a:lnTo>
                    <a:pt x="139624" y="4695002"/>
                  </a:lnTo>
                  <a:lnTo>
                    <a:pt x="139544" y="4704783"/>
                  </a:lnTo>
                  <a:lnTo>
                    <a:pt x="139463" y="4714564"/>
                  </a:lnTo>
                  <a:lnTo>
                    <a:pt x="139382" y="4724345"/>
                  </a:lnTo>
                  <a:lnTo>
                    <a:pt x="139301" y="4734127"/>
                  </a:lnTo>
                  <a:lnTo>
                    <a:pt x="139221" y="4743908"/>
                  </a:lnTo>
                  <a:lnTo>
                    <a:pt x="139140" y="4753689"/>
                  </a:lnTo>
                  <a:lnTo>
                    <a:pt x="139061" y="4763470"/>
                  </a:lnTo>
                  <a:lnTo>
                    <a:pt x="138982" y="4773252"/>
                  </a:lnTo>
                  <a:lnTo>
                    <a:pt x="138906" y="4783033"/>
                  </a:lnTo>
                  <a:lnTo>
                    <a:pt x="138831" y="4792814"/>
                  </a:lnTo>
                  <a:lnTo>
                    <a:pt x="138759" y="4802595"/>
                  </a:lnTo>
                  <a:lnTo>
                    <a:pt x="138689" y="4812377"/>
                  </a:lnTo>
                  <a:lnTo>
                    <a:pt x="138623" y="4822158"/>
                  </a:lnTo>
                  <a:lnTo>
                    <a:pt x="138560" y="4831939"/>
                  </a:lnTo>
                  <a:lnTo>
                    <a:pt x="138502" y="4841720"/>
                  </a:lnTo>
                  <a:lnTo>
                    <a:pt x="138448" y="4851502"/>
                  </a:lnTo>
                  <a:lnTo>
                    <a:pt x="138399" y="4861283"/>
                  </a:lnTo>
                  <a:lnTo>
                    <a:pt x="138354" y="4871064"/>
                  </a:lnTo>
                  <a:lnTo>
                    <a:pt x="138314" y="4880845"/>
                  </a:lnTo>
                  <a:lnTo>
                    <a:pt x="138278" y="4890627"/>
                  </a:lnTo>
                  <a:lnTo>
                    <a:pt x="138246" y="4900408"/>
                  </a:lnTo>
                  <a:lnTo>
                    <a:pt x="138218" y="4910189"/>
                  </a:lnTo>
                  <a:lnTo>
                    <a:pt x="138195" y="4919970"/>
                  </a:lnTo>
                  <a:lnTo>
                    <a:pt x="138174" y="4929752"/>
                  </a:lnTo>
                  <a:lnTo>
                    <a:pt x="138157" y="4939533"/>
                  </a:lnTo>
                  <a:lnTo>
                    <a:pt x="138142" y="4949314"/>
                  </a:lnTo>
                  <a:lnTo>
                    <a:pt x="138128" y="4959095"/>
                  </a:lnTo>
                  <a:lnTo>
                    <a:pt x="138117" y="4968877"/>
                  </a:lnTo>
                  <a:lnTo>
                    <a:pt x="138107" y="4978658"/>
                  </a:lnTo>
                  <a:lnTo>
                    <a:pt x="138098" y="4988439"/>
                  </a:lnTo>
                  <a:lnTo>
                    <a:pt x="138089" y="4998220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7" name="pg37">
              <a:extLst>
                <a:ext uri="{FF2B5EF4-FFF2-40B4-BE49-F238E27FC236}">
                  <a16:creationId xmlns:a16="http://schemas.microsoft.com/office/drawing/2014/main" id="{43693A71-BAF2-648A-79F6-DE97402CB5F3}"/>
                </a:ext>
              </a:extLst>
            </p:cNvPr>
            <p:cNvSpPr/>
            <p:nvPr/>
          </p:nvSpPr>
          <p:spPr>
            <a:xfrm>
              <a:off x="7664893" y="3120361"/>
              <a:ext cx="279959" cy="4264117"/>
            </a:xfrm>
            <a:custGeom>
              <a:avLst/>
              <a:gdLst/>
              <a:ahLst/>
              <a:cxnLst/>
              <a:rect l="0" t="0" r="0" b="0"/>
              <a:pathLst>
                <a:path w="279959" h="4264117">
                  <a:moveTo>
                    <a:pt x="139476" y="4264117"/>
                  </a:moveTo>
                  <a:lnTo>
                    <a:pt x="139460" y="4255772"/>
                  </a:lnTo>
                  <a:lnTo>
                    <a:pt x="139445" y="4247427"/>
                  </a:lnTo>
                  <a:lnTo>
                    <a:pt x="139431" y="4239083"/>
                  </a:lnTo>
                  <a:lnTo>
                    <a:pt x="139416" y="4230738"/>
                  </a:lnTo>
                  <a:lnTo>
                    <a:pt x="139402" y="4222393"/>
                  </a:lnTo>
                  <a:lnTo>
                    <a:pt x="139386" y="4214049"/>
                  </a:lnTo>
                  <a:lnTo>
                    <a:pt x="139369" y="4205704"/>
                  </a:lnTo>
                  <a:lnTo>
                    <a:pt x="139350" y="4197359"/>
                  </a:lnTo>
                  <a:lnTo>
                    <a:pt x="139330" y="4189015"/>
                  </a:lnTo>
                  <a:lnTo>
                    <a:pt x="139306" y="4180670"/>
                  </a:lnTo>
                  <a:lnTo>
                    <a:pt x="139278" y="4172325"/>
                  </a:lnTo>
                  <a:lnTo>
                    <a:pt x="139247" y="4163981"/>
                  </a:lnTo>
                  <a:lnTo>
                    <a:pt x="139212" y="4155636"/>
                  </a:lnTo>
                  <a:lnTo>
                    <a:pt x="139172" y="4147291"/>
                  </a:lnTo>
                  <a:lnTo>
                    <a:pt x="139128" y="4138947"/>
                  </a:lnTo>
                  <a:lnTo>
                    <a:pt x="139078" y="4130602"/>
                  </a:lnTo>
                  <a:lnTo>
                    <a:pt x="139022" y="4122257"/>
                  </a:lnTo>
                  <a:lnTo>
                    <a:pt x="138960" y="4113913"/>
                  </a:lnTo>
                  <a:lnTo>
                    <a:pt x="138894" y="4105568"/>
                  </a:lnTo>
                  <a:lnTo>
                    <a:pt x="138822" y="4097224"/>
                  </a:lnTo>
                  <a:lnTo>
                    <a:pt x="138746" y="4088879"/>
                  </a:lnTo>
                  <a:lnTo>
                    <a:pt x="138664" y="4080534"/>
                  </a:lnTo>
                  <a:lnTo>
                    <a:pt x="138578" y="4072190"/>
                  </a:lnTo>
                  <a:lnTo>
                    <a:pt x="138488" y="4063845"/>
                  </a:lnTo>
                  <a:lnTo>
                    <a:pt x="138396" y="4055500"/>
                  </a:lnTo>
                  <a:lnTo>
                    <a:pt x="138301" y="4047156"/>
                  </a:lnTo>
                  <a:lnTo>
                    <a:pt x="138204" y="4038811"/>
                  </a:lnTo>
                  <a:lnTo>
                    <a:pt x="138105" y="4030466"/>
                  </a:lnTo>
                  <a:lnTo>
                    <a:pt x="138006" y="4022122"/>
                  </a:lnTo>
                  <a:lnTo>
                    <a:pt x="137907" y="4013777"/>
                  </a:lnTo>
                  <a:lnTo>
                    <a:pt x="137809" y="4005432"/>
                  </a:lnTo>
                  <a:lnTo>
                    <a:pt x="137711" y="3997088"/>
                  </a:lnTo>
                  <a:lnTo>
                    <a:pt x="137615" y="3988743"/>
                  </a:lnTo>
                  <a:lnTo>
                    <a:pt x="137520" y="3980398"/>
                  </a:lnTo>
                  <a:lnTo>
                    <a:pt x="137426" y="3972054"/>
                  </a:lnTo>
                  <a:lnTo>
                    <a:pt x="137334" y="3963709"/>
                  </a:lnTo>
                  <a:lnTo>
                    <a:pt x="137242" y="3955364"/>
                  </a:lnTo>
                  <a:lnTo>
                    <a:pt x="137150" y="3947020"/>
                  </a:lnTo>
                  <a:lnTo>
                    <a:pt x="137057" y="3938675"/>
                  </a:lnTo>
                  <a:lnTo>
                    <a:pt x="136963" y="3930330"/>
                  </a:lnTo>
                  <a:lnTo>
                    <a:pt x="136866" y="3921986"/>
                  </a:lnTo>
                  <a:lnTo>
                    <a:pt x="136764" y="3913641"/>
                  </a:lnTo>
                  <a:lnTo>
                    <a:pt x="136657" y="3905297"/>
                  </a:lnTo>
                  <a:lnTo>
                    <a:pt x="136542" y="3896952"/>
                  </a:lnTo>
                  <a:lnTo>
                    <a:pt x="136420" y="3888607"/>
                  </a:lnTo>
                  <a:lnTo>
                    <a:pt x="136285" y="3880263"/>
                  </a:lnTo>
                  <a:lnTo>
                    <a:pt x="136137" y="3871918"/>
                  </a:lnTo>
                  <a:lnTo>
                    <a:pt x="135974" y="3863573"/>
                  </a:lnTo>
                  <a:lnTo>
                    <a:pt x="135796" y="3855229"/>
                  </a:lnTo>
                  <a:lnTo>
                    <a:pt x="135600" y="3846884"/>
                  </a:lnTo>
                  <a:lnTo>
                    <a:pt x="135386" y="3838539"/>
                  </a:lnTo>
                  <a:lnTo>
                    <a:pt x="135149" y="3830195"/>
                  </a:lnTo>
                  <a:lnTo>
                    <a:pt x="134889" y="3821850"/>
                  </a:lnTo>
                  <a:lnTo>
                    <a:pt x="134606" y="3813505"/>
                  </a:lnTo>
                  <a:lnTo>
                    <a:pt x="134300" y="3805161"/>
                  </a:lnTo>
                  <a:lnTo>
                    <a:pt x="133972" y="3796816"/>
                  </a:lnTo>
                  <a:lnTo>
                    <a:pt x="133620" y="3788471"/>
                  </a:lnTo>
                  <a:lnTo>
                    <a:pt x="133242" y="3780127"/>
                  </a:lnTo>
                  <a:lnTo>
                    <a:pt x="132839" y="3771782"/>
                  </a:lnTo>
                  <a:lnTo>
                    <a:pt x="132415" y="3763437"/>
                  </a:lnTo>
                  <a:lnTo>
                    <a:pt x="131969" y="3755093"/>
                  </a:lnTo>
                  <a:lnTo>
                    <a:pt x="131505" y="3746748"/>
                  </a:lnTo>
                  <a:lnTo>
                    <a:pt x="131021" y="3738404"/>
                  </a:lnTo>
                  <a:lnTo>
                    <a:pt x="130519" y="3730059"/>
                  </a:lnTo>
                  <a:lnTo>
                    <a:pt x="130001" y="3721714"/>
                  </a:lnTo>
                  <a:lnTo>
                    <a:pt x="129469" y="3713370"/>
                  </a:lnTo>
                  <a:lnTo>
                    <a:pt x="128926" y="3705025"/>
                  </a:lnTo>
                  <a:lnTo>
                    <a:pt x="128373" y="3696680"/>
                  </a:lnTo>
                  <a:lnTo>
                    <a:pt x="127812" y="3688336"/>
                  </a:lnTo>
                  <a:lnTo>
                    <a:pt x="127244" y="3679991"/>
                  </a:lnTo>
                  <a:lnTo>
                    <a:pt x="126670" y="3671646"/>
                  </a:lnTo>
                  <a:lnTo>
                    <a:pt x="126092" y="3663302"/>
                  </a:lnTo>
                  <a:lnTo>
                    <a:pt x="125511" y="3654957"/>
                  </a:lnTo>
                  <a:lnTo>
                    <a:pt x="124928" y="3646612"/>
                  </a:lnTo>
                  <a:lnTo>
                    <a:pt x="124343" y="3638268"/>
                  </a:lnTo>
                  <a:lnTo>
                    <a:pt x="123756" y="3629923"/>
                  </a:lnTo>
                  <a:lnTo>
                    <a:pt x="123167" y="3621578"/>
                  </a:lnTo>
                  <a:lnTo>
                    <a:pt x="122576" y="3613234"/>
                  </a:lnTo>
                  <a:lnTo>
                    <a:pt x="121983" y="3604889"/>
                  </a:lnTo>
                  <a:lnTo>
                    <a:pt x="121386" y="3596544"/>
                  </a:lnTo>
                  <a:lnTo>
                    <a:pt x="120784" y="3588200"/>
                  </a:lnTo>
                  <a:lnTo>
                    <a:pt x="120177" y="3579855"/>
                  </a:lnTo>
                  <a:lnTo>
                    <a:pt x="119563" y="3571510"/>
                  </a:lnTo>
                  <a:lnTo>
                    <a:pt x="118940" y="3563166"/>
                  </a:lnTo>
                  <a:lnTo>
                    <a:pt x="118309" y="3554821"/>
                  </a:lnTo>
                  <a:lnTo>
                    <a:pt x="117667" y="3546477"/>
                  </a:lnTo>
                  <a:lnTo>
                    <a:pt x="117014" y="3538132"/>
                  </a:lnTo>
                  <a:lnTo>
                    <a:pt x="116348" y="3529787"/>
                  </a:lnTo>
                  <a:lnTo>
                    <a:pt x="115667" y="3521443"/>
                  </a:lnTo>
                  <a:lnTo>
                    <a:pt x="114971" y="3513098"/>
                  </a:lnTo>
                  <a:lnTo>
                    <a:pt x="114261" y="3504753"/>
                  </a:lnTo>
                  <a:lnTo>
                    <a:pt x="113536" y="3496409"/>
                  </a:lnTo>
                  <a:lnTo>
                    <a:pt x="112796" y="3488064"/>
                  </a:lnTo>
                  <a:lnTo>
                    <a:pt x="112039" y="3479719"/>
                  </a:lnTo>
                  <a:lnTo>
                    <a:pt x="111264" y="3471375"/>
                  </a:lnTo>
                  <a:lnTo>
                    <a:pt x="110474" y="3463030"/>
                  </a:lnTo>
                  <a:lnTo>
                    <a:pt x="109668" y="3454685"/>
                  </a:lnTo>
                  <a:lnTo>
                    <a:pt x="108848" y="3446341"/>
                  </a:lnTo>
                  <a:lnTo>
                    <a:pt x="108013" y="3437996"/>
                  </a:lnTo>
                  <a:lnTo>
                    <a:pt x="107163" y="3429651"/>
                  </a:lnTo>
                  <a:lnTo>
                    <a:pt x="106296" y="3421307"/>
                  </a:lnTo>
                  <a:lnTo>
                    <a:pt x="105417" y="3412962"/>
                  </a:lnTo>
                  <a:lnTo>
                    <a:pt x="104524" y="3404617"/>
                  </a:lnTo>
                  <a:lnTo>
                    <a:pt x="103618" y="3396273"/>
                  </a:lnTo>
                  <a:lnTo>
                    <a:pt x="102701" y="3387928"/>
                  </a:lnTo>
                  <a:lnTo>
                    <a:pt x="101770" y="3379583"/>
                  </a:lnTo>
                  <a:lnTo>
                    <a:pt x="100827" y="3371239"/>
                  </a:lnTo>
                  <a:lnTo>
                    <a:pt x="99873" y="3362894"/>
                  </a:lnTo>
                  <a:lnTo>
                    <a:pt x="98909" y="3354550"/>
                  </a:lnTo>
                  <a:lnTo>
                    <a:pt x="97936" y="3346205"/>
                  </a:lnTo>
                  <a:lnTo>
                    <a:pt x="96954" y="3337860"/>
                  </a:lnTo>
                  <a:lnTo>
                    <a:pt x="95964" y="3329516"/>
                  </a:lnTo>
                  <a:lnTo>
                    <a:pt x="94967" y="3321171"/>
                  </a:lnTo>
                  <a:lnTo>
                    <a:pt x="93965" y="3312826"/>
                  </a:lnTo>
                  <a:lnTo>
                    <a:pt x="92961" y="3304482"/>
                  </a:lnTo>
                  <a:lnTo>
                    <a:pt x="91954" y="3296137"/>
                  </a:lnTo>
                  <a:lnTo>
                    <a:pt x="90948" y="3287792"/>
                  </a:lnTo>
                  <a:lnTo>
                    <a:pt x="89945" y="3279448"/>
                  </a:lnTo>
                  <a:lnTo>
                    <a:pt x="88946" y="3271103"/>
                  </a:lnTo>
                  <a:lnTo>
                    <a:pt x="87954" y="3262758"/>
                  </a:lnTo>
                  <a:lnTo>
                    <a:pt x="86972" y="3254414"/>
                  </a:lnTo>
                  <a:lnTo>
                    <a:pt x="86000" y="3246069"/>
                  </a:lnTo>
                  <a:lnTo>
                    <a:pt x="85041" y="3237724"/>
                  </a:lnTo>
                  <a:lnTo>
                    <a:pt x="84099" y="3229380"/>
                  </a:lnTo>
                  <a:lnTo>
                    <a:pt x="83176" y="3221035"/>
                  </a:lnTo>
                  <a:lnTo>
                    <a:pt x="82272" y="3212690"/>
                  </a:lnTo>
                  <a:lnTo>
                    <a:pt x="81388" y="3204346"/>
                  </a:lnTo>
                  <a:lnTo>
                    <a:pt x="80524" y="3196001"/>
                  </a:lnTo>
                  <a:lnTo>
                    <a:pt x="79682" y="3187656"/>
                  </a:lnTo>
                  <a:lnTo>
                    <a:pt x="78864" y="3179312"/>
                  </a:lnTo>
                  <a:lnTo>
                    <a:pt x="78070" y="3170967"/>
                  </a:lnTo>
                  <a:lnTo>
                    <a:pt x="77298" y="3162623"/>
                  </a:lnTo>
                  <a:lnTo>
                    <a:pt x="76545" y="3154278"/>
                  </a:lnTo>
                  <a:lnTo>
                    <a:pt x="75812" y="3145933"/>
                  </a:lnTo>
                  <a:lnTo>
                    <a:pt x="75097" y="3137589"/>
                  </a:lnTo>
                  <a:lnTo>
                    <a:pt x="74400" y="3129244"/>
                  </a:lnTo>
                  <a:lnTo>
                    <a:pt x="73718" y="3120899"/>
                  </a:lnTo>
                  <a:lnTo>
                    <a:pt x="73047" y="3112555"/>
                  </a:lnTo>
                  <a:lnTo>
                    <a:pt x="72386" y="3104210"/>
                  </a:lnTo>
                  <a:lnTo>
                    <a:pt x="71731" y="3095865"/>
                  </a:lnTo>
                  <a:lnTo>
                    <a:pt x="71081" y="3087521"/>
                  </a:lnTo>
                  <a:lnTo>
                    <a:pt x="70434" y="3079176"/>
                  </a:lnTo>
                  <a:lnTo>
                    <a:pt x="69786" y="3070831"/>
                  </a:lnTo>
                  <a:lnTo>
                    <a:pt x="69135" y="3062487"/>
                  </a:lnTo>
                  <a:lnTo>
                    <a:pt x="68479" y="3054142"/>
                  </a:lnTo>
                  <a:lnTo>
                    <a:pt x="67815" y="3045797"/>
                  </a:lnTo>
                  <a:lnTo>
                    <a:pt x="67143" y="3037453"/>
                  </a:lnTo>
                  <a:lnTo>
                    <a:pt x="66458" y="3029108"/>
                  </a:lnTo>
                  <a:lnTo>
                    <a:pt x="65758" y="3020763"/>
                  </a:lnTo>
                  <a:lnTo>
                    <a:pt x="65043" y="3012419"/>
                  </a:lnTo>
                  <a:lnTo>
                    <a:pt x="64311" y="3004074"/>
                  </a:lnTo>
                  <a:lnTo>
                    <a:pt x="63562" y="2995729"/>
                  </a:lnTo>
                  <a:lnTo>
                    <a:pt x="62794" y="2987385"/>
                  </a:lnTo>
                  <a:lnTo>
                    <a:pt x="62002" y="2979040"/>
                  </a:lnTo>
                  <a:lnTo>
                    <a:pt x="61185" y="2970696"/>
                  </a:lnTo>
                  <a:lnTo>
                    <a:pt x="60344" y="2962351"/>
                  </a:lnTo>
                  <a:lnTo>
                    <a:pt x="59478" y="2954006"/>
                  </a:lnTo>
                  <a:lnTo>
                    <a:pt x="58585" y="2945662"/>
                  </a:lnTo>
                  <a:lnTo>
                    <a:pt x="57666" y="2937317"/>
                  </a:lnTo>
                  <a:lnTo>
                    <a:pt x="56714" y="2928972"/>
                  </a:lnTo>
                  <a:lnTo>
                    <a:pt x="55729" y="2920628"/>
                  </a:lnTo>
                  <a:lnTo>
                    <a:pt x="54714" y="2912283"/>
                  </a:lnTo>
                  <a:lnTo>
                    <a:pt x="53667" y="2903938"/>
                  </a:lnTo>
                  <a:lnTo>
                    <a:pt x="52590" y="2895594"/>
                  </a:lnTo>
                  <a:lnTo>
                    <a:pt x="51481" y="2887249"/>
                  </a:lnTo>
                  <a:lnTo>
                    <a:pt x="50338" y="2878904"/>
                  </a:lnTo>
                  <a:lnTo>
                    <a:pt x="49160" y="2870560"/>
                  </a:lnTo>
                  <a:lnTo>
                    <a:pt x="47955" y="2862215"/>
                  </a:lnTo>
                  <a:lnTo>
                    <a:pt x="46723" y="2853870"/>
                  </a:lnTo>
                  <a:lnTo>
                    <a:pt x="45466" y="2845526"/>
                  </a:lnTo>
                  <a:lnTo>
                    <a:pt x="44186" y="2837181"/>
                  </a:lnTo>
                  <a:lnTo>
                    <a:pt x="42885" y="2828836"/>
                  </a:lnTo>
                  <a:lnTo>
                    <a:pt x="41568" y="2820492"/>
                  </a:lnTo>
                  <a:lnTo>
                    <a:pt x="40240" y="2812147"/>
                  </a:lnTo>
                  <a:lnTo>
                    <a:pt x="38907" y="2803803"/>
                  </a:lnTo>
                  <a:lnTo>
                    <a:pt x="37571" y="2795458"/>
                  </a:lnTo>
                  <a:lnTo>
                    <a:pt x="36238" y="2787113"/>
                  </a:lnTo>
                  <a:lnTo>
                    <a:pt x="34914" y="2778769"/>
                  </a:lnTo>
                  <a:lnTo>
                    <a:pt x="33605" y="2770424"/>
                  </a:lnTo>
                  <a:lnTo>
                    <a:pt x="32316" y="2762079"/>
                  </a:lnTo>
                  <a:lnTo>
                    <a:pt x="31050" y="2753735"/>
                  </a:lnTo>
                  <a:lnTo>
                    <a:pt x="29812" y="2745390"/>
                  </a:lnTo>
                  <a:lnTo>
                    <a:pt x="28605" y="2737045"/>
                  </a:lnTo>
                  <a:lnTo>
                    <a:pt x="27438" y="2728701"/>
                  </a:lnTo>
                  <a:lnTo>
                    <a:pt x="26314" y="2720356"/>
                  </a:lnTo>
                  <a:lnTo>
                    <a:pt x="25233" y="2712011"/>
                  </a:lnTo>
                  <a:lnTo>
                    <a:pt x="24195" y="2703667"/>
                  </a:lnTo>
                  <a:lnTo>
                    <a:pt x="23203" y="2695322"/>
                  </a:lnTo>
                  <a:lnTo>
                    <a:pt x="22256" y="2686977"/>
                  </a:lnTo>
                  <a:lnTo>
                    <a:pt x="21361" y="2678633"/>
                  </a:lnTo>
                  <a:lnTo>
                    <a:pt x="20519" y="2670288"/>
                  </a:lnTo>
                  <a:lnTo>
                    <a:pt x="19722" y="2661943"/>
                  </a:lnTo>
                  <a:lnTo>
                    <a:pt x="18969" y="2653599"/>
                  </a:lnTo>
                  <a:lnTo>
                    <a:pt x="18261" y="2645254"/>
                  </a:lnTo>
                  <a:lnTo>
                    <a:pt x="17594" y="2636909"/>
                  </a:lnTo>
                  <a:lnTo>
                    <a:pt x="16973" y="2628565"/>
                  </a:lnTo>
                  <a:lnTo>
                    <a:pt x="16395" y="2620220"/>
                  </a:lnTo>
                  <a:lnTo>
                    <a:pt x="15853" y="2611876"/>
                  </a:lnTo>
                  <a:lnTo>
                    <a:pt x="15346" y="2603531"/>
                  </a:lnTo>
                  <a:lnTo>
                    <a:pt x="14871" y="2595186"/>
                  </a:lnTo>
                  <a:lnTo>
                    <a:pt x="14428" y="2586842"/>
                  </a:lnTo>
                  <a:lnTo>
                    <a:pt x="14018" y="2578497"/>
                  </a:lnTo>
                  <a:lnTo>
                    <a:pt x="13639" y="2570152"/>
                  </a:lnTo>
                  <a:lnTo>
                    <a:pt x="13285" y="2561808"/>
                  </a:lnTo>
                  <a:lnTo>
                    <a:pt x="12955" y="2553463"/>
                  </a:lnTo>
                  <a:lnTo>
                    <a:pt x="12647" y="2545118"/>
                  </a:lnTo>
                  <a:lnTo>
                    <a:pt x="12361" y="2536774"/>
                  </a:lnTo>
                  <a:lnTo>
                    <a:pt x="12095" y="2528429"/>
                  </a:lnTo>
                  <a:lnTo>
                    <a:pt x="11847" y="2520084"/>
                  </a:lnTo>
                  <a:lnTo>
                    <a:pt x="11613" y="2511740"/>
                  </a:lnTo>
                  <a:lnTo>
                    <a:pt x="11392" y="2503395"/>
                  </a:lnTo>
                  <a:lnTo>
                    <a:pt x="11180" y="2495050"/>
                  </a:lnTo>
                  <a:lnTo>
                    <a:pt x="10975" y="2486706"/>
                  </a:lnTo>
                  <a:lnTo>
                    <a:pt x="10775" y="2478361"/>
                  </a:lnTo>
                  <a:lnTo>
                    <a:pt x="10576" y="2470016"/>
                  </a:lnTo>
                  <a:lnTo>
                    <a:pt x="10374" y="2461672"/>
                  </a:lnTo>
                  <a:lnTo>
                    <a:pt x="10168" y="2453327"/>
                  </a:lnTo>
                  <a:lnTo>
                    <a:pt x="9954" y="2444982"/>
                  </a:lnTo>
                  <a:lnTo>
                    <a:pt x="9730" y="2436638"/>
                  </a:lnTo>
                  <a:lnTo>
                    <a:pt x="9492" y="2428293"/>
                  </a:lnTo>
                  <a:lnTo>
                    <a:pt x="9235" y="2419949"/>
                  </a:lnTo>
                  <a:lnTo>
                    <a:pt x="8960" y="2411604"/>
                  </a:lnTo>
                  <a:lnTo>
                    <a:pt x="8666" y="2403259"/>
                  </a:lnTo>
                  <a:lnTo>
                    <a:pt x="8350" y="2394915"/>
                  </a:lnTo>
                  <a:lnTo>
                    <a:pt x="8013" y="2386570"/>
                  </a:lnTo>
                  <a:lnTo>
                    <a:pt x="7651" y="2378225"/>
                  </a:lnTo>
                  <a:lnTo>
                    <a:pt x="7264" y="2369881"/>
                  </a:lnTo>
                  <a:lnTo>
                    <a:pt x="6857" y="2361536"/>
                  </a:lnTo>
                  <a:lnTo>
                    <a:pt x="6430" y="2353191"/>
                  </a:lnTo>
                  <a:lnTo>
                    <a:pt x="5985" y="2344847"/>
                  </a:lnTo>
                  <a:lnTo>
                    <a:pt x="5526" y="2336502"/>
                  </a:lnTo>
                  <a:lnTo>
                    <a:pt x="5054" y="2328157"/>
                  </a:lnTo>
                  <a:lnTo>
                    <a:pt x="4574" y="2319813"/>
                  </a:lnTo>
                  <a:lnTo>
                    <a:pt x="4092" y="2311468"/>
                  </a:lnTo>
                  <a:lnTo>
                    <a:pt x="3612" y="2303123"/>
                  </a:lnTo>
                  <a:lnTo>
                    <a:pt x="3138" y="2294779"/>
                  </a:lnTo>
                  <a:lnTo>
                    <a:pt x="2677" y="2286434"/>
                  </a:lnTo>
                  <a:lnTo>
                    <a:pt x="2235" y="2278089"/>
                  </a:lnTo>
                  <a:lnTo>
                    <a:pt x="1821" y="2269745"/>
                  </a:lnTo>
                  <a:lnTo>
                    <a:pt x="1437" y="2261400"/>
                  </a:lnTo>
                  <a:lnTo>
                    <a:pt x="1088" y="2253055"/>
                  </a:lnTo>
                  <a:lnTo>
                    <a:pt x="778" y="2244711"/>
                  </a:lnTo>
                  <a:lnTo>
                    <a:pt x="511" y="2236366"/>
                  </a:lnTo>
                  <a:lnTo>
                    <a:pt x="299" y="2228022"/>
                  </a:lnTo>
                  <a:lnTo>
                    <a:pt x="144" y="2219677"/>
                  </a:lnTo>
                  <a:lnTo>
                    <a:pt x="44" y="2211332"/>
                  </a:lnTo>
                  <a:lnTo>
                    <a:pt x="0" y="2202988"/>
                  </a:lnTo>
                  <a:lnTo>
                    <a:pt x="12" y="2194643"/>
                  </a:lnTo>
                  <a:lnTo>
                    <a:pt x="80" y="2186298"/>
                  </a:lnTo>
                  <a:lnTo>
                    <a:pt x="212" y="2177954"/>
                  </a:lnTo>
                  <a:lnTo>
                    <a:pt x="404" y="2169609"/>
                  </a:lnTo>
                  <a:lnTo>
                    <a:pt x="647" y="2161264"/>
                  </a:lnTo>
                  <a:lnTo>
                    <a:pt x="938" y="2152920"/>
                  </a:lnTo>
                  <a:lnTo>
                    <a:pt x="1273" y="2144575"/>
                  </a:lnTo>
                  <a:lnTo>
                    <a:pt x="1648" y="2136230"/>
                  </a:lnTo>
                  <a:lnTo>
                    <a:pt x="2063" y="2127886"/>
                  </a:lnTo>
                  <a:lnTo>
                    <a:pt x="2511" y="2119541"/>
                  </a:lnTo>
                  <a:lnTo>
                    <a:pt x="2982" y="2111196"/>
                  </a:lnTo>
                  <a:lnTo>
                    <a:pt x="3473" y="2102852"/>
                  </a:lnTo>
                  <a:lnTo>
                    <a:pt x="3978" y="2094507"/>
                  </a:lnTo>
                  <a:lnTo>
                    <a:pt x="4495" y="2086162"/>
                  </a:lnTo>
                  <a:lnTo>
                    <a:pt x="5018" y="2077818"/>
                  </a:lnTo>
                  <a:lnTo>
                    <a:pt x="5545" y="2069473"/>
                  </a:lnTo>
                  <a:lnTo>
                    <a:pt x="6071" y="2061128"/>
                  </a:lnTo>
                  <a:lnTo>
                    <a:pt x="6594" y="2052784"/>
                  </a:lnTo>
                  <a:lnTo>
                    <a:pt x="7115" y="2044439"/>
                  </a:lnTo>
                  <a:lnTo>
                    <a:pt x="7632" y="2036095"/>
                  </a:lnTo>
                  <a:lnTo>
                    <a:pt x="8145" y="2027750"/>
                  </a:lnTo>
                  <a:lnTo>
                    <a:pt x="8655" y="2019405"/>
                  </a:lnTo>
                  <a:lnTo>
                    <a:pt x="9163" y="2011061"/>
                  </a:lnTo>
                  <a:lnTo>
                    <a:pt x="9672" y="2002716"/>
                  </a:lnTo>
                  <a:lnTo>
                    <a:pt x="10183" y="1994371"/>
                  </a:lnTo>
                  <a:lnTo>
                    <a:pt x="10697" y="1986027"/>
                  </a:lnTo>
                  <a:lnTo>
                    <a:pt x="11219" y="1977682"/>
                  </a:lnTo>
                  <a:lnTo>
                    <a:pt x="11752" y="1969337"/>
                  </a:lnTo>
                  <a:lnTo>
                    <a:pt x="12296" y="1960993"/>
                  </a:lnTo>
                  <a:lnTo>
                    <a:pt x="12854" y="1952648"/>
                  </a:lnTo>
                  <a:lnTo>
                    <a:pt x="13426" y="1944303"/>
                  </a:lnTo>
                  <a:lnTo>
                    <a:pt x="14015" y="1935959"/>
                  </a:lnTo>
                  <a:lnTo>
                    <a:pt x="14625" y="1927614"/>
                  </a:lnTo>
                  <a:lnTo>
                    <a:pt x="15256" y="1919269"/>
                  </a:lnTo>
                  <a:lnTo>
                    <a:pt x="15906" y="1910925"/>
                  </a:lnTo>
                  <a:lnTo>
                    <a:pt x="16578" y="1902580"/>
                  </a:lnTo>
                  <a:lnTo>
                    <a:pt x="17270" y="1894235"/>
                  </a:lnTo>
                  <a:lnTo>
                    <a:pt x="17984" y="1885891"/>
                  </a:lnTo>
                  <a:lnTo>
                    <a:pt x="18722" y="1877546"/>
                  </a:lnTo>
                  <a:lnTo>
                    <a:pt x="19485" y="1869202"/>
                  </a:lnTo>
                  <a:lnTo>
                    <a:pt x="20272" y="1860857"/>
                  </a:lnTo>
                  <a:lnTo>
                    <a:pt x="21082" y="1852512"/>
                  </a:lnTo>
                  <a:lnTo>
                    <a:pt x="21917" y="1844168"/>
                  </a:lnTo>
                  <a:lnTo>
                    <a:pt x="22778" y="1835823"/>
                  </a:lnTo>
                  <a:lnTo>
                    <a:pt x="23669" y="1827478"/>
                  </a:lnTo>
                  <a:lnTo>
                    <a:pt x="24592" y="1819134"/>
                  </a:lnTo>
                  <a:lnTo>
                    <a:pt x="25545" y="1810789"/>
                  </a:lnTo>
                  <a:lnTo>
                    <a:pt x="26529" y="1802444"/>
                  </a:lnTo>
                  <a:lnTo>
                    <a:pt x="27546" y="1794100"/>
                  </a:lnTo>
                  <a:lnTo>
                    <a:pt x="28595" y="1785755"/>
                  </a:lnTo>
                  <a:lnTo>
                    <a:pt x="29684" y="1777410"/>
                  </a:lnTo>
                  <a:lnTo>
                    <a:pt x="30812" y="1769066"/>
                  </a:lnTo>
                  <a:lnTo>
                    <a:pt x="31976" y="1760721"/>
                  </a:lnTo>
                  <a:lnTo>
                    <a:pt x="33174" y="1752376"/>
                  </a:lnTo>
                  <a:lnTo>
                    <a:pt x="34407" y="1744032"/>
                  </a:lnTo>
                  <a:lnTo>
                    <a:pt x="35674" y="1735687"/>
                  </a:lnTo>
                  <a:lnTo>
                    <a:pt x="36977" y="1727342"/>
                  </a:lnTo>
                  <a:lnTo>
                    <a:pt x="38314" y="1718998"/>
                  </a:lnTo>
                  <a:lnTo>
                    <a:pt x="39679" y="1710653"/>
                  </a:lnTo>
                  <a:lnTo>
                    <a:pt x="41068" y="1702308"/>
                  </a:lnTo>
                  <a:lnTo>
                    <a:pt x="42481" y="1693964"/>
                  </a:lnTo>
                  <a:lnTo>
                    <a:pt x="43915" y="1685619"/>
                  </a:lnTo>
                  <a:lnTo>
                    <a:pt x="45367" y="1677275"/>
                  </a:lnTo>
                  <a:lnTo>
                    <a:pt x="46835" y="1668930"/>
                  </a:lnTo>
                  <a:lnTo>
                    <a:pt x="48315" y="1660585"/>
                  </a:lnTo>
                  <a:lnTo>
                    <a:pt x="49802" y="1652241"/>
                  </a:lnTo>
                  <a:lnTo>
                    <a:pt x="51297" y="1643896"/>
                  </a:lnTo>
                  <a:lnTo>
                    <a:pt x="52796" y="1635551"/>
                  </a:lnTo>
                  <a:lnTo>
                    <a:pt x="54297" y="1627207"/>
                  </a:lnTo>
                  <a:lnTo>
                    <a:pt x="55800" y="1618862"/>
                  </a:lnTo>
                  <a:lnTo>
                    <a:pt x="57303" y="1610517"/>
                  </a:lnTo>
                  <a:lnTo>
                    <a:pt x="58805" y="1602173"/>
                  </a:lnTo>
                  <a:lnTo>
                    <a:pt x="60305" y="1593828"/>
                  </a:lnTo>
                  <a:lnTo>
                    <a:pt x="61803" y="1585483"/>
                  </a:lnTo>
                  <a:lnTo>
                    <a:pt x="63299" y="1577139"/>
                  </a:lnTo>
                  <a:lnTo>
                    <a:pt x="64792" y="1568794"/>
                  </a:lnTo>
                  <a:lnTo>
                    <a:pt x="66283" y="1560449"/>
                  </a:lnTo>
                  <a:lnTo>
                    <a:pt x="67771" y="1552105"/>
                  </a:lnTo>
                  <a:lnTo>
                    <a:pt x="69256" y="1543760"/>
                  </a:lnTo>
                  <a:lnTo>
                    <a:pt x="70738" y="1535415"/>
                  </a:lnTo>
                  <a:lnTo>
                    <a:pt x="72216" y="1527071"/>
                  </a:lnTo>
                  <a:lnTo>
                    <a:pt x="73689" y="1518726"/>
                  </a:lnTo>
                  <a:lnTo>
                    <a:pt x="75156" y="1510381"/>
                  </a:lnTo>
                  <a:lnTo>
                    <a:pt x="76617" y="1502037"/>
                  </a:lnTo>
                  <a:lnTo>
                    <a:pt x="78070" y="1493692"/>
                  </a:lnTo>
                  <a:lnTo>
                    <a:pt x="79514" y="1485348"/>
                  </a:lnTo>
                  <a:lnTo>
                    <a:pt x="80946" y="1477003"/>
                  </a:lnTo>
                  <a:lnTo>
                    <a:pt x="82363" y="1468658"/>
                  </a:lnTo>
                  <a:lnTo>
                    <a:pt x="83765" y="1460314"/>
                  </a:lnTo>
                  <a:lnTo>
                    <a:pt x="85151" y="1451969"/>
                  </a:lnTo>
                  <a:lnTo>
                    <a:pt x="86519" y="1443624"/>
                  </a:lnTo>
                  <a:lnTo>
                    <a:pt x="87867" y="1435280"/>
                  </a:lnTo>
                  <a:lnTo>
                    <a:pt x="89189" y="1426935"/>
                  </a:lnTo>
                  <a:lnTo>
                    <a:pt x="90485" y="1418590"/>
                  </a:lnTo>
                  <a:lnTo>
                    <a:pt x="91755" y="1410246"/>
                  </a:lnTo>
                  <a:lnTo>
                    <a:pt x="92998" y="1401901"/>
                  </a:lnTo>
                  <a:lnTo>
                    <a:pt x="94212" y="1393556"/>
                  </a:lnTo>
                  <a:lnTo>
                    <a:pt x="95396" y="1385212"/>
                  </a:lnTo>
                  <a:lnTo>
                    <a:pt x="96546" y="1376867"/>
                  </a:lnTo>
                  <a:lnTo>
                    <a:pt x="97660" y="1368522"/>
                  </a:lnTo>
                  <a:lnTo>
                    <a:pt x="98741" y="1360178"/>
                  </a:lnTo>
                  <a:lnTo>
                    <a:pt x="99788" y="1351833"/>
                  </a:lnTo>
                  <a:lnTo>
                    <a:pt x="100802" y="1343488"/>
                  </a:lnTo>
                  <a:lnTo>
                    <a:pt x="101782" y="1335144"/>
                  </a:lnTo>
                  <a:lnTo>
                    <a:pt x="102724" y="1326799"/>
                  </a:lnTo>
                  <a:lnTo>
                    <a:pt x="103627" y="1318454"/>
                  </a:lnTo>
                  <a:lnTo>
                    <a:pt x="104497" y="1310110"/>
                  </a:lnTo>
                  <a:lnTo>
                    <a:pt x="105333" y="1301765"/>
                  </a:lnTo>
                  <a:lnTo>
                    <a:pt x="106137" y="1293421"/>
                  </a:lnTo>
                  <a:lnTo>
                    <a:pt x="106909" y="1285076"/>
                  </a:lnTo>
                  <a:lnTo>
                    <a:pt x="107647" y="1276731"/>
                  </a:lnTo>
                  <a:lnTo>
                    <a:pt x="108352" y="1268387"/>
                  </a:lnTo>
                  <a:lnTo>
                    <a:pt x="109031" y="1260042"/>
                  </a:lnTo>
                  <a:lnTo>
                    <a:pt x="109684" y="1251697"/>
                  </a:lnTo>
                  <a:lnTo>
                    <a:pt x="110313" y="1243353"/>
                  </a:lnTo>
                  <a:lnTo>
                    <a:pt x="110921" y="1235008"/>
                  </a:lnTo>
                  <a:lnTo>
                    <a:pt x="111507" y="1226663"/>
                  </a:lnTo>
                  <a:lnTo>
                    <a:pt x="112075" y="1218319"/>
                  </a:lnTo>
                  <a:lnTo>
                    <a:pt x="112629" y="1209974"/>
                  </a:lnTo>
                  <a:lnTo>
                    <a:pt x="113173" y="1201629"/>
                  </a:lnTo>
                  <a:lnTo>
                    <a:pt x="113707" y="1193285"/>
                  </a:lnTo>
                  <a:lnTo>
                    <a:pt x="114235" y="1184940"/>
                  </a:lnTo>
                  <a:lnTo>
                    <a:pt x="114758" y="1176595"/>
                  </a:lnTo>
                  <a:lnTo>
                    <a:pt x="115279" y="1168251"/>
                  </a:lnTo>
                  <a:lnTo>
                    <a:pt x="115800" y="1159906"/>
                  </a:lnTo>
                  <a:lnTo>
                    <a:pt x="116323" y="1151561"/>
                  </a:lnTo>
                  <a:lnTo>
                    <a:pt x="116848" y="1143217"/>
                  </a:lnTo>
                  <a:lnTo>
                    <a:pt x="117378" y="1134872"/>
                  </a:lnTo>
                  <a:lnTo>
                    <a:pt x="117913" y="1126527"/>
                  </a:lnTo>
                  <a:lnTo>
                    <a:pt x="118453" y="1118183"/>
                  </a:lnTo>
                  <a:lnTo>
                    <a:pt x="118998" y="1109838"/>
                  </a:lnTo>
                  <a:lnTo>
                    <a:pt x="119548" y="1101494"/>
                  </a:lnTo>
                  <a:lnTo>
                    <a:pt x="120101" y="1093149"/>
                  </a:lnTo>
                  <a:lnTo>
                    <a:pt x="120657" y="1084804"/>
                  </a:lnTo>
                  <a:lnTo>
                    <a:pt x="121215" y="1076460"/>
                  </a:lnTo>
                  <a:lnTo>
                    <a:pt x="121773" y="1068115"/>
                  </a:lnTo>
                  <a:lnTo>
                    <a:pt x="122329" y="1059770"/>
                  </a:lnTo>
                  <a:lnTo>
                    <a:pt x="122881" y="1051426"/>
                  </a:lnTo>
                  <a:lnTo>
                    <a:pt x="123427" y="1043081"/>
                  </a:lnTo>
                  <a:lnTo>
                    <a:pt x="123967" y="1034736"/>
                  </a:lnTo>
                  <a:lnTo>
                    <a:pt x="124496" y="1026392"/>
                  </a:lnTo>
                  <a:lnTo>
                    <a:pt x="125011" y="1018047"/>
                  </a:lnTo>
                  <a:lnTo>
                    <a:pt x="125514" y="1009702"/>
                  </a:lnTo>
                  <a:lnTo>
                    <a:pt x="126001" y="1001358"/>
                  </a:lnTo>
                  <a:lnTo>
                    <a:pt x="126473" y="993013"/>
                  </a:lnTo>
                  <a:lnTo>
                    <a:pt x="126927" y="984668"/>
                  </a:lnTo>
                  <a:lnTo>
                    <a:pt x="127360" y="976324"/>
                  </a:lnTo>
                  <a:lnTo>
                    <a:pt x="127772" y="967979"/>
                  </a:lnTo>
                  <a:lnTo>
                    <a:pt x="128164" y="959634"/>
                  </a:lnTo>
                  <a:lnTo>
                    <a:pt x="128536" y="951290"/>
                  </a:lnTo>
                  <a:lnTo>
                    <a:pt x="128888" y="942945"/>
                  </a:lnTo>
                  <a:lnTo>
                    <a:pt x="129220" y="934601"/>
                  </a:lnTo>
                  <a:lnTo>
                    <a:pt x="129532" y="926256"/>
                  </a:lnTo>
                  <a:lnTo>
                    <a:pt x="129823" y="917911"/>
                  </a:lnTo>
                  <a:lnTo>
                    <a:pt x="130097" y="909567"/>
                  </a:lnTo>
                  <a:lnTo>
                    <a:pt x="130356" y="901222"/>
                  </a:lnTo>
                  <a:lnTo>
                    <a:pt x="130601" y="892877"/>
                  </a:lnTo>
                  <a:lnTo>
                    <a:pt x="130834" y="884533"/>
                  </a:lnTo>
                  <a:lnTo>
                    <a:pt x="131054" y="876188"/>
                  </a:lnTo>
                  <a:lnTo>
                    <a:pt x="131263" y="867843"/>
                  </a:lnTo>
                  <a:lnTo>
                    <a:pt x="131466" y="859499"/>
                  </a:lnTo>
                  <a:lnTo>
                    <a:pt x="131664" y="851154"/>
                  </a:lnTo>
                  <a:lnTo>
                    <a:pt x="131857" y="842809"/>
                  </a:lnTo>
                  <a:lnTo>
                    <a:pt x="132048" y="834465"/>
                  </a:lnTo>
                  <a:lnTo>
                    <a:pt x="132237" y="826120"/>
                  </a:lnTo>
                  <a:lnTo>
                    <a:pt x="132427" y="817775"/>
                  </a:lnTo>
                  <a:lnTo>
                    <a:pt x="132618" y="809431"/>
                  </a:lnTo>
                  <a:lnTo>
                    <a:pt x="132812" y="801086"/>
                  </a:lnTo>
                  <a:lnTo>
                    <a:pt x="133007" y="792741"/>
                  </a:lnTo>
                  <a:lnTo>
                    <a:pt x="133206" y="784397"/>
                  </a:lnTo>
                  <a:lnTo>
                    <a:pt x="133408" y="776052"/>
                  </a:lnTo>
                  <a:lnTo>
                    <a:pt x="133614" y="767707"/>
                  </a:lnTo>
                  <a:lnTo>
                    <a:pt x="133821" y="759363"/>
                  </a:lnTo>
                  <a:lnTo>
                    <a:pt x="134031" y="751018"/>
                  </a:lnTo>
                  <a:lnTo>
                    <a:pt x="134243" y="742674"/>
                  </a:lnTo>
                  <a:lnTo>
                    <a:pt x="134454" y="734329"/>
                  </a:lnTo>
                  <a:lnTo>
                    <a:pt x="134666" y="725984"/>
                  </a:lnTo>
                  <a:lnTo>
                    <a:pt x="134876" y="717640"/>
                  </a:lnTo>
                  <a:lnTo>
                    <a:pt x="135083" y="709295"/>
                  </a:lnTo>
                  <a:lnTo>
                    <a:pt x="135286" y="700950"/>
                  </a:lnTo>
                  <a:lnTo>
                    <a:pt x="135485" y="692606"/>
                  </a:lnTo>
                  <a:lnTo>
                    <a:pt x="135679" y="684261"/>
                  </a:lnTo>
                  <a:lnTo>
                    <a:pt x="135867" y="675916"/>
                  </a:lnTo>
                  <a:lnTo>
                    <a:pt x="136046" y="667572"/>
                  </a:lnTo>
                  <a:lnTo>
                    <a:pt x="136217" y="659227"/>
                  </a:lnTo>
                  <a:lnTo>
                    <a:pt x="136381" y="650882"/>
                  </a:lnTo>
                  <a:lnTo>
                    <a:pt x="136537" y="642538"/>
                  </a:lnTo>
                  <a:lnTo>
                    <a:pt x="136684" y="634193"/>
                  </a:lnTo>
                  <a:lnTo>
                    <a:pt x="136821" y="625848"/>
                  </a:lnTo>
                  <a:lnTo>
                    <a:pt x="136950" y="617504"/>
                  </a:lnTo>
                  <a:lnTo>
                    <a:pt x="137070" y="609159"/>
                  </a:lnTo>
                  <a:lnTo>
                    <a:pt x="137182" y="600814"/>
                  </a:lnTo>
                  <a:lnTo>
                    <a:pt x="137286" y="592470"/>
                  </a:lnTo>
                  <a:lnTo>
                    <a:pt x="137384" y="584125"/>
                  </a:lnTo>
                  <a:lnTo>
                    <a:pt x="137473" y="575780"/>
                  </a:lnTo>
                  <a:lnTo>
                    <a:pt x="137556" y="567436"/>
                  </a:lnTo>
                  <a:lnTo>
                    <a:pt x="137633" y="559091"/>
                  </a:lnTo>
                  <a:lnTo>
                    <a:pt x="137705" y="550747"/>
                  </a:lnTo>
                  <a:lnTo>
                    <a:pt x="137773" y="542402"/>
                  </a:lnTo>
                  <a:lnTo>
                    <a:pt x="137835" y="534057"/>
                  </a:lnTo>
                  <a:lnTo>
                    <a:pt x="137894" y="525713"/>
                  </a:lnTo>
                  <a:lnTo>
                    <a:pt x="137948" y="517368"/>
                  </a:lnTo>
                  <a:lnTo>
                    <a:pt x="137999" y="509023"/>
                  </a:lnTo>
                  <a:lnTo>
                    <a:pt x="138047" y="500679"/>
                  </a:lnTo>
                  <a:lnTo>
                    <a:pt x="138092" y="492334"/>
                  </a:lnTo>
                  <a:lnTo>
                    <a:pt x="138135" y="483989"/>
                  </a:lnTo>
                  <a:lnTo>
                    <a:pt x="138174" y="475645"/>
                  </a:lnTo>
                  <a:lnTo>
                    <a:pt x="138212" y="467300"/>
                  </a:lnTo>
                  <a:lnTo>
                    <a:pt x="138247" y="458955"/>
                  </a:lnTo>
                  <a:lnTo>
                    <a:pt x="138280" y="450611"/>
                  </a:lnTo>
                  <a:lnTo>
                    <a:pt x="138311" y="442266"/>
                  </a:lnTo>
                  <a:lnTo>
                    <a:pt x="138340" y="433921"/>
                  </a:lnTo>
                  <a:lnTo>
                    <a:pt x="138367" y="425577"/>
                  </a:lnTo>
                  <a:lnTo>
                    <a:pt x="138393" y="417232"/>
                  </a:lnTo>
                  <a:lnTo>
                    <a:pt x="138417" y="408887"/>
                  </a:lnTo>
                  <a:lnTo>
                    <a:pt x="138440" y="400543"/>
                  </a:lnTo>
                  <a:lnTo>
                    <a:pt x="138462" y="392198"/>
                  </a:lnTo>
                  <a:lnTo>
                    <a:pt x="138482" y="383853"/>
                  </a:lnTo>
                  <a:lnTo>
                    <a:pt x="138502" y="375509"/>
                  </a:lnTo>
                  <a:lnTo>
                    <a:pt x="138521" y="367164"/>
                  </a:lnTo>
                  <a:lnTo>
                    <a:pt x="138540" y="358820"/>
                  </a:lnTo>
                  <a:lnTo>
                    <a:pt x="138558" y="350475"/>
                  </a:lnTo>
                  <a:lnTo>
                    <a:pt x="138576" y="342130"/>
                  </a:lnTo>
                  <a:lnTo>
                    <a:pt x="138593" y="333786"/>
                  </a:lnTo>
                  <a:lnTo>
                    <a:pt x="138611" y="325441"/>
                  </a:lnTo>
                  <a:lnTo>
                    <a:pt x="138629" y="317096"/>
                  </a:lnTo>
                  <a:lnTo>
                    <a:pt x="138647" y="308752"/>
                  </a:lnTo>
                  <a:lnTo>
                    <a:pt x="138665" y="300407"/>
                  </a:lnTo>
                  <a:lnTo>
                    <a:pt x="138683" y="292062"/>
                  </a:lnTo>
                  <a:lnTo>
                    <a:pt x="138702" y="283718"/>
                  </a:lnTo>
                  <a:lnTo>
                    <a:pt x="138721" y="275373"/>
                  </a:lnTo>
                  <a:lnTo>
                    <a:pt x="138741" y="267028"/>
                  </a:lnTo>
                  <a:lnTo>
                    <a:pt x="138761" y="258684"/>
                  </a:lnTo>
                  <a:lnTo>
                    <a:pt x="138781" y="250339"/>
                  </a:lnTo>
                  <a:lnTo>
                    <a:pt x="138801" y="241994"/>
                  </a:lnTo>
                  <a:lnTo>
                    <a:pt x="138822" y="233650"/>
                  </a:lnTo>
                  <a:lnTo>
                    <a:pt x="138843" y="225305"/>
                  </a:lnTo>
                  <a:lnTo>
                    <a:pt x="138865" y="216960"/>
                  </a:lnTo>
                  <a:lnTo>
                    <a:pt x="138886" y="208616"/>
                  </a:lnTo>
                  <a:lnTo>
                    <a:pt x="138908" y="200271"/>
                  </a:lnTo>
                  <a:lnTo>
                    <a:pt x="138931" y="191926"/>
                  </a:lnTo>
                  <a:lnTo>
                    <a:pt x="138953" y="183582"/>
                  </a:lnTo>
                  <a:lnTo>
                    <a:pt x="138976" y="175237"/>
                  </a:lnTo>
                  <a:lnTo>
                    <a:pt x="138999" y="166893"/>
                  </a:lnTo>
                  <a:lnTo>
                    <a:pt x="139023" y="158548"/>
                  </a:lnTo>
                  <a:lnTo>
                    <a:pt x="139046" y="150203"/>
                  </a:lnTo>
                  <a:lnTo>
                    <a:pt x="139070" y="141859"/>
                  </a:lnTo>
                  <a:lnTo>
                    <a:pt x="139095" y="133514"/>
                  </a:lnTo>
                  <a:lnTo>
                    <a:pt x="139119" y="125169"/>
                  </a:lnTo>
                  <a:lnTo>
                    <a:pt x="139144" y="116825"/>
                  </a:lnTo>
                  <a:lnTo>
                    <a:pt x="139169" y="108480"/>
                  </a:lnTo>
                  <a:lnTo>
                    <a:pt x="139194" y="100135"/>
                  </a:lnTo>
                  <a:lnTo>
                    <a:pt x="139220" y="91791"/>
                  </a:lnTo>
                  <a:lnTo>
                    <a:pt x="139245" y="83446"/>
                  </a:lnTo>
                  <a:lnTo>
                    <a:pt x="139271" y="75101"/>
                  </a:lnTo>
                  <a:lnTo>
                    <a:pt x="139297" y="66757"/>
                  </a:lnTo>
                  <a:lnTo>
                    <a:pt x="139323" y="58412"/>
                  </a:lnTo>
                  <a:lnTo>
                    <a:pt x="139350" y="50067"/>
                  </a:lnTo>
                  <a:lnTo>
                    <a:pt x="139376" y="41723"/>
                  </a:lnTo>
                  <a:lnTo>
                    <a:pt x="139402" y="33378"/>
                  </a:lnTo>
                  <a:lnTo>
                    <a:pt x="139429" y="25033"/>
                  </a:lnTo>
                  <a:lnTo>
                    <a:pt x="139455" y="16689"/>
                  </a:lnTo>
                  <a:lnTo>
                    <a:pt x="139481" y="8344"/>
                  </a:lnTo>
                  <a:lnTo>
                    <a:pt x="139507" y="0"/>
                  </a:lnTo>
                  <a:lnTo>
                    <a:pt x="140452" y="0"/>
                  </a:lnTo>
                  <a:lnTo>
                    <a:pt x="140478" y="8344"/>
                  </a:lnTo>
                  <a:lnTo>
                    <a:pt x="140504" y="16689"/>
                  </a:lnTo>
                  <a:lnTo>
                    <a:pt x="140530" y="25033"/>
                  </a:lnTo>
                  <a:lnTo>
                    <a:pt x="140556" y="33378"/>
                  </a:lnTo>
                  <a:lnTo>
                    <a:pt x="140583" y="41723"/>
                  </a:lnTo>
                  <a:lnTo>
                    <a:pt x="140609" y="50067"/>
                  </a:lnTo>
                  <a:lnTo>
                    <a:pt x="140635" y="58412"/>
                  </a:lnTo>
                  <a:lnTo>
                    <a:pt x="140661" y="66757"/>
                  </a:lnTo>
                  <a:lnTo>
                    <a:pt x="140687" y="75101"/>
                  </a:lnTo>
                  <a:lnTo>
                    <a:pt x="140713" y="83446"/>
                  </a:lnTo>
                  <a:lnTo>
                    <a:pt x="140739" y="91791"/>
                  </a:lnTo>
                  <a:lnTo>
                    <a:pt x="140764" y="100135"/>
                  </a:lnTo>
                  <a:lnTo>
                    <a:pt x="140790" y="108480"/>
                  </a:lnTo>
                  <a:lnTo>
                    <a:pt x="140815" y="116825"/>
                  </a:lnTo>
                  <a:lnTo>
                    <a:pt x="140840" y="125169"/>
                  </a:lnTo>
                  <a:lnTo>
                    <a:pt x="140864" y="133514"/>
                  </a:lnTo>
                  <a:lnTo>
                    <a:pt x="140888" y="141859"/>
                  </a:lnTo>
                  <a:lnTo>
                    <a:pt x="140912" y="150203"/>
                  </a:lnTo>
                  <a:lnTo>
                    <a:pt x="140936" y="158548"/>
                  </a:lnTo>
                  <a:lnTo>
                    <a:pt x="140960" y="166893"/>
                  </a:lnTo>
                  <a:lnTo>
                    <a:pt x="140983" y="175237"/>
                  </a:lnTo>
                  <a:lnTo>
                    <a:pt x="141006" y="183582"/>
                  </a:lnTo>
                  <a:lnTo>
                    <a:pt x="141028" y="191926"/>
                  </a:lnTo>
                  <a:lnTo>
                    <a:pt x="141050" y="200271"/>
                  </a:lnTo>
                  <a:lnTo>
                    <a:pt x="141072" y="208616"/>
                  </a:lnTo>
                  <a:lnTo>
                    <a:pt x="141094" y="216960"/>
                  </a:lnTo>
                  <a:lnTo>
                    <a:pt x="141115" y="225305"/>
                  </a:lnTo>
                  <a:lnTo>
                    <a:pt x="141137" y="233650"/>
                  </a:lnTo>
                  <a:lnTo>
                    <a:pt x="141157" y="241994"/>
                  </a:lnTo>
                  <a:lnTo>
                    <a:pt x="141178" y="250339"/>
                  </a:lnTo>
                  <a:lnTo>
                    <a:pt x="141198" y="258684"/>
                  </a:lnTo>
                  <a:lnTo>
                    <a:pt x="141218" y="267028"/>
                  </a:lnTo>
                  <a:lnTo>
                    <a:pt x="141237" y="275373"/>
                  </a:lnTo>
                  <a:lnTo>
                    <a:pt x="141257" y="283718"/>
                  </a:lnTo>
                  <a:lnTo>
                    <a:pt x="141275" y="292062"/>
                  </a:lnTo>
                  <a:lnTo>
                    <a:pt x="141294" y="300407"/>
                  </a:lnTo>
                  <a:lnTo>
                    <a:pt x="141312" y="308752"/>
                  </a:lnTo>
                  <a:lnTo>
                    <a:pt x="141330" y="317096"/>
                  </a:lnTo>
                  <a:lnTo>
                    <a:pt x="141348" y="325441"/>
                  </a:lnTo>
                  <a:lnTo>
                    <a:pt x="141365" y="333786"/>
                  </a:lnTo>
                  <a:lnTo>
                    <a:pt x="141383" y="342130"/>
                  </a:lnTo>
                  <a:lnTo>
                    <a:pt x="141401" y="350475"/>
                  </a:lnTo>
                  <a:lnTo>
                    <a:pt x="141419" y="358820"/>
                  </a:lnTo>
                  <a:lnTo>
                    <a:pt x="141438" y="367164"/>
                  </a:lnTo>
                  <a:lnTo>
                    <a:pt x="141457" y="375509"/>
                  </a:lnTo>
                  <a:lnTo>
                    <a:pt x="141476" y="383853"/>
                  </a:lnTo>
                  <a:lnTo>
                    <a:pt x="141497" y="392198"/>
                  </a:lnTo>
                  <a:lnTo>
                    <a:pt x="141519" y="400543"/>
                  </a:lnTo>
                  <a:lnTo>
                    <a:pt x="141542" y="408887"/>
                  </a:lnTo>
                  <a:lnTo>
                    <a:pt x="141566" y="417232"/>
                  </a:lnTo>
                  <a:lnTo>
                    <a:pt x="141591" y="425577"/>
                  </a:lnTo>
                  <a:lnTo>
                    <a:pt x="141619" y="433921"/>
                  </a:lnTo>
                  <a:lnTo>
                    <a:pt x="141648" y="442266"/>
                  </a:lnTo>
                  <a:lnTo>
                    <a:pt x="141679" y="450611"/>
                  </a:lnTo>
                  <a:lnTo>
                    <a:pt x="141712" y="458955"/>
                  </a:lnTo>
                  <a:lnTo>
                    <a:pt x="141747" y="467300"/>
                  </a:lnTo>
                  <a:lnTo>
                    <a:pt x="141784" y="475645"/>
                  </a:lnTo>
                  <a:lnTo>
                    <a:pt x="141824" y="483989"/>
                  </a:lnTo>
                  <a:lnTo>
                    <a:pt x="141867" y="492334"/>
                  </a:lnTo>
                  <a:lnTo>
                    <a:pt x="141912" y="500679"/>
                  </a:lnTo>
                  <a:lnTo>
                    <a:pt x="141960" y="509023"/>
                  </a:lnTo>
                  <a:lnTo>
                    <a:pt x="142011" y="517368"/>
                  </a:lnTo>
                  <a:lnTo>
                    <a:pt x="142065" y="525713"/>
                  </a:lnTo>
                  <a:lnTo>
                    <a:pt x="142123" y="534057"/>
                  </a:lnTo>
                  <a:lnTo>
                    <a:pt x="142186" y="542402"/>
                  </a:lnTo>
                  <a:lnTo>
                    <a:pt x="142253" y="550747"/>
                  </a:lnTo>
                  <a:lnTo>
                    <a:pt x="142325" y="559091"/>
                  </a:lnTo>
                  <a:lnTo>
                    <a:pt x="142403" y="567436"/>
                  </a:lnTo>
                  <a:lnTo>
                    <a:pt x="142485" y="575780"/>
                  </a:lnTo>
                  <a:lnTo>
                    <a:pt x="142575" y="584125"/>
                  </a:lnTo>
                  <a:lnTo>
                    <a:pt x="142673" y="592470"/>
                  </a:lnTo>
                  <a:lnTo>
                    <a:pt x="142777" y="600814"/>
                  </a:lnTo>
                  <a:lnTo>
                    <a:pt x="142889" y="609159"/>
                  </a:lnTo>
                  <a:lnTo>
                    <a:pt x="143009" y="617504"/>
                  </a:lnTo>
                  <a:lnTo>
                    <a:pt x="143137" y="625848"/>
                  </a:lnTo>
                  <a:lnTo>
                    <a:pt x="143275" y="634193"/>
                  </a:lnTo>
                  <a:lnTo>
                    <a:pt x="143422" y="642538"/>
                  </a:lnTo>
                  <a:lnTo>
                    <a:pt x="143578" y="650882"/>
                  </a:lnTo>
                  <a:lnTo>
                    <a:pt x="143741" y="659227"/>
                  </a:lnTo>
                  <a:lnTo>
                    <a:pt x="143913" y="667572"/>
                  </a:lnTo>
                  <a:lnTo>
                    <a:pt x="144092" y="675916"/>
                  </a:lnTo>
                  <a:lnTo>
                    <a:pt x="144279" y="684261"/>
                  </a:lnTo>
                  <a:lnTo>
                    <a:pt x="144473" y="692606"/>
                  </a:lnTo>
                  <a:lnTo>
                    <a:pt x="144672" y="700950"/>
                  </a:lnTo>
                  <a:lnTo>
                    <a:pt x="144876" y="709295"/>
                  </a:lnTo>
                  <a:lnTo>
                    <a:pt x="145083" y="717640"/>
                  </a:lnTo>
                  <a:lnTo>
                    <a:pt x="145293" y="725984"/>
                  </a:lnTo>
                  <a:lnTo>
                    <a:pt x="145504" y="734329"/>
                  </a:lnTo>
                  <a:lnTo>
                    <a:pt x="145716" y="742674"/>
                  </a:lnTo>
                  <a:lnTo>
                    <a:pt x="145927" y="751018"/>
                  </a:lnTo>
                  <a:lnTo>
                    <a:pt x="146137" y="759363"/>
                  </a:lnTo>
                  <a:lnTo>
                    <a:pt x="146345" y="767707"/>
                  </a:lnTo>
                  <a:lnTo>
                    <a:pt x="146551" y="776052"/>
                  </a:lnTo>
                  <a:lnTo>
                    <a:pt x="146753" y="784397"/>
                  </a:lnTo>
                  <a:lnTo>
                    <a:pt x="146951" y="792741"/>
                  </a:lnTo>
                  <a:lnTo>
                    <a:pt x="147147" y="801086"/>
                  </a:lnTo>
                  <a:lnTo>
                    <a:pt x="147340" y="809431"/>
                  </a:lnTo>
                  <a:lnTo>
                    <a:pt x="147532" y="817775"/>
                  </a:lnTo>
                  <a:lnTo>
                    <a:pt x="147722" y="826120"/>
                  </a:lnTo>
                  <a:lnTo>
                    <a:pt x="147911" y="834465"/>
                  </a:lnTo>
                  <a:lnTo>
                    <a:pt x="148102" y="842809"/>
                  </a:lnTo>
                  <a:lnTo>
                    <a:pt x="148295" y="851154"/>
                  </a:lnTo>
                  <a:lnTo>
                    <a:pt x="148492" y="859499"/>
                  </a:lnTo>
                  <a:lnTo>
                    <a:pt x="148695" y="867843"/>
                  </a:lnTo>
                  <a:lnTo>
                    <a:pt x="148905" y="876188"/>
                  </a:lnTo>
                  <a:lnTo>
                    <a:pt x="149125" y="884533"/>
                  </a:lnTo>
                  <a:lnTo>
                    <a:pt x="149357" y="892877"/>
                  </a:lnTo>
                  <a:lnTo>
                    <a:pt x="149602" y="901222"/>
                  </a:lnTo>
                  <a:lnTo>
                    <a:pt x="149861" y="909567"/>
                  </a:lnTo>
                  <a:lnTo>
                    <a:pt x="150136" y="917911"/>
                  </a:lnTo>
                  <a:lnTo>
                    <a:pt x="150427" y="926256"/>
                  </a:lnTo>
                  <a:lnTo>
                    <a:pt x="150738" y="934601"/>
                  </a:lnTo>
                  <a:lnTo>
                    <a:pt x="151071" y="942945"/>
                  </a:lnTo>
                  <a:lnTo>
                    <a:pt x="151423" y="951290"/>
                  </a:lnTo>
                  <a:lnTo>
                    <a:pt x="151795" y="959634"/>
                  </a:lnTo>
                  <a:lnTo>
                    <a:pt x="152187" y="967979"/>
                  </a:lnTo>
                  <a:lnTo>
                    <a:pt x="152599" y="976324"/>
                  </a:lnTo>
                  <a:lnTo>
                    <a:pt x="153032" y="984668"/>
                  </a:lnTo>
                  <a:lnTo>
                    <a:pt x="153486" y="993013"/>
                  </a:lnTo>
                  <a:lnTo>
                    <a:pt x="153957" y="1001358"/>
                  </a:lnTo>
                  <a:lnTo>
                    <a:pt x="154445" y="1009702"/>
                  </a:lnTo>
                  <a:lnTo>
                    <a:pt x="154947" y="1018047"/>
                  </a:lnTo>
                  <a:lnTo>
                    <a:pt x="155463" y="1026392"/>
                  </a:lnTo>
                  <a:lnTo>
                    <a:pt x="155992" y="1034736"/>
                  </a:lnTo>
                  <a:lnTo>
                    <a:pt x="156531" y="1043081"/>
                  </a:lnTo>
                  <a:lnTo>
                    <a:pt x="157078" y="1051426"/>
                  </a:lnTo>
                  <a:lnTo>
                    <a:pt x="157630" y="1059770"/>
                  </a:lnTo>
                  <a:lnTo>
                    <a:pt x="158186" y="1068115"/>
                  </a:lnTo>
                  <a:lnTo>
                    <a:pt x="158743" y="1076460"/>
                  </a:lnTo>
                  <a:lnTo>
                    <a:pt x="159301" y="1084804"/>
                  </a:lnTo>
                  <a:lnTo>
                    <a:pt x="159858" y="1093149"/>
                  </a:lnTo>
                  <a:lnTo>
                    <a:pt x="160411" y="1101494"/>
                  </a:lnTo>
                  <a:lnTo>
                    <a:pt x="160961" y="1109838"/>
                  </a:lnTo>
                  <a:lnTo>
                    <a:pt x="161506" y="1118183"/>
                  </a:lnTo>
                  <a:lnTo>
                    <a:pt x="162046" y="1126527"/>
                  </a:lnTo>
                  <a:lnTo>
                    <a:pt x="162581" y="1134872"/>
                  </a:lnTo>
                  <a:lnTo>
                    <a:pt x="163110" y="1143217"/>
                  </a:lnTo>
                  <a:lnTo>
                    <a:pt x="163636" y="1151561"/>
                  </a:lnTo>
                  <a:lnTo>
                    <a:pt x="164159" y="1159906"/>
                  </a:lnTo>
                  <a:lnTo>
                    <a:pt x="164680" y="1168251"/>
                  </a:lnTo>
                  <a:lnTo>
                    <a:pt x="165201" y="1176595"/>
                  </a:lnTo>
                  <a:lnTo>
                    <a:pt x="165724" y="1184940"/>
                  </a:lnTo>
                  <a:lnTo>
                    <a:pt x="166252" y="1193285"/>
                  </a:lnTo>
                  <a:lnTo>
                    <a:pt x="166786" y="1201629"/>
                  </a:lnTo>
                  <a:lnTo>
                    <a:pt x="167329" y="1209974"/>
                  </a:lnTo>
                  <a:lnTo>
                    <a:pt x="167884" y="1218319"/>
                  </a:lnTo>
                  <a:lnTo>
                    <a:pt x="168452" y="1226663"/>
                  </a:lnTo>
                  <a:lnTo>
                    <a:pt x="169038" y="1235008"/>
                  </a:lnTo>
                  <a:lnTo>
                    <a:pt x="169646" y="1243353"/>
                  </a:lnTo>
                  <a:lnTo>
                    <a:pt x="170275" y="1251697"/>
                  </a:lnTo>
                  <a:lnTo>
                    <a:pt x="170928" y="1260042"/>
                  </a:lnTo>
                  <a:lnTo>
                    <a:pt x="171606" y="1268387"/>
                  </a:lnTo>
                  <a:lnTo>
                    <a:pt x="172312" y="1276731"/>
                  </a:lnTo>
                  <a:lnTo>
                    <a:pt x="173050" y="1285076"/>
                  </a:lnTo>
                  <a:lnTo>
                    <a:pt x="173822" y="1293421"/>
                  </a:lnTo>
                  <a:lnTo>
                    <a:pt x="174626" y="1301765"/>
                  </a:lnTo>
                  <a:lnTo>
                    <a:pt x="175462" y="1310110"/>
                  </a:lnTo>
                  <a:lnTo>
                    <a:pt x="176332" y="1318454"/>
                  </a:lnTo>
                  <a:lnTo>
                    <a:pt x="177235" y="1326799"/>
                  </a:lnTo>
                  <a:lnTo>
                    <a:pt x="178176" y="1335144"/>
                  </a:lnTo>
                  <a:lnTo>
                    <a:pt x="179156" y="1343488"/>
                  </a:lnTo>
                  <a:lnTo>
                    <a:pt x="180170" y="1351833"/>
                  </a:lnTo>
                  <a:lnTo>
                    <a:pt x="181218" y="1360178"/>
                  </a:lnTo>
                  <a:lnTo>
                    <a:pt x="182299" y="1368522"/>
                  </a:lnTo>
                  <a:lnTo>
                    <a:pt x="183413" y="1376867"/>
                  </a:lnTo>
                  <a:lnTo>
                    <a:pt x="184562" y="1385212"/>
                  </a:lnTo>
                  <a:lnTo>
                    <a:pt x="185747" y="1393556"/>
                  </a:lnTo>
                  <a:lnTo>
                    <a:pt x="186961" y="1401901"/>
                  </a:lnTo>
                  <a:lnTo>
                    <a:pt x="188204" y="1410246"/>
                  </a:lnTo>
                  <a:lnTo>
                    <a:pt x="189474" y="1418590"/>
                  </a:lnTo>
                  <a:lnTo>
                    <a:pt x="190769" y="1426935"/>
                  </a:lnTo>
                  <a:lnTo>
                    <a:pt x="192092" y="1435280"/>
                  </a:lnTo>
                  <a:lnTo>
                    <a:pt x="193440" y="1443624"/>
                  </a:lnTo>
                  <a:lnTo>
                    <a:pt x="194807" y="1451969"/>
                  </a:lnTo>
                  <a:lnTo>
                    <a:pt x="196193" y="1460314"/>
                  </a:lnTo>
                  <a:lnTo>
                    <a:pt x="197596" y="1468658"/>
                  </a:lnTo>
                  <a:lnTo>
                    <a:pt x="199013" y="1477003"/>
                  </a:lnTo>
                  <a:lnTo>
                    <a:pt x="200445" y="1485348"/>
                  </a:lnTo>
                  <a:lnTo>
                    <a:pt x="201889" y="1493692"/>
                  </a:lnTo>
                  <a:lnTo>
                    <a:pt x="203342" y="1502037"/>
                  </a:lnTo>
                  <a:lnTo>
                    <a:pt x="204803" y="1510381"/>
                  </a:lnTo>
                  <a:lnTo>
                    <a:pt x="206270" y="1518726"/>
                  </a:lnTo>
                  <a:lnTo>
                    <a:pt x="207743" y="1527071"/>
                  </a:lnTo>
                  <a:lnTo>
                    <a:pt x="209221" y="1535415"/>
                  </a:lnTo>
                  <a:lnTo>
                    <a:pt x="210703" y="1543760"/>
                  </a:lnTo>
                  <a:lnTo>
                    <a:pt x="212188" y="1552105"/>
                  </a:lnTo>
                  <a:lnTo>
                    <a:pt x="213676" y="1560449"/>
                  </a:lnTo>
                  <a:lnTo>
                    <a:pt x="215167" y="1568794"/>
                  </a:lnTo>
                  <a:lnTo>
                    <a:pt x="216660" y="1577139"/>
                  </a:lnTo>
                  <a:lnTo>
                    <a:pt x="218156" y="1585483"/>
                  </a:lnTo>
                  <a:lnTo>
                    <a:pt x="219654" y="1593828"/>
                  </a:lnTo>
                  <a:lnTo>
                    <a:pt x="221154" y="1602173"/>
                  </a:lnTo>
                  <a:lnTo>
                    <a:pt x="222656" y="1610517"/>
                  </a:lnTo>
                  <a:lnTo>
                    <a:pt x="224158" y="1618862"/>
                  </a:lnTo>
                  <a:lnTo>
                    <a:pt x="225661" y="1627207"/>
                  </a:lnTo>
                  <a:lnTo>
                    <a:pt x="227163" y="1635551"/>
                  </a:lnTo>
                  <a:lnTo>
                    <a:pt x="228662" y="1643896"/>
                  </a:lnTo>
                  <a:lnTo>
                    <a:pt x="230156" y="1652241"/>
                  </a:lnTo>
                  <a:lnTo>
                    <a:pt x="231644" y="1660585"/>
                  </a:lnTo>
                  <a:lnTo>
                    <a:pt x="233123" y="1668930"/>
                  </a:lnTo>
                  <a:lnTo>
                    <a:pt x="234592" y="1677275"/>
                  </a:lnTo>
                  <a:lnTo>
                    <a:pt x="236044" y="1685619"/>
                  </a:lnTo>
                  <a:lnTo>
                    <a:pt x="237477" y="1693964"/>
                  </a:lnTo>
                  <a:lnTo>
                    <a:pt x="238890" y="1702308"/>
                  </a:lnTo>
                  <a:lnTo>
                    <a:pt x="240280" y="1710653"/>
                  </a:lnTo>
                  <a:lnTo>
                    <a:pt x="241645" y="1718998"/>
                  </a:lnTo>
                  <a:lnTo>
                    <a:pt x="242982" y="1727342"/>
                  </a:lnTo>
                  <a:lnTo>
                    <a:pt x="244285" y="1735687"/>
                  </a:lnTo>
                  <a:lnTo>
                    <a:pt x="245552" y="1744032"/>
                  </a:lnTo>
                  <a:lnTo>
                    <a:pt x="246785" y="1752376"/>
                  </a:lnTo>
                  <a:lnTo>
                    <a:pt x="247983" y="1760721"/>
                  </a:lnTo>
                  <a:lnTo>
                    <a:pt x="249147" y="1769066"/>
                  </a:lnTo>
                  <a:lnTo>
                    <a:pt x="250275" y="1777410"/>
                  </a:lnTo>
                  <a:lnTo>
                    <a:pt x="251363" y="1785755"/>
                  </a:lnTo>
                  <a:lnTo>
                    <a:pt x="252413" y="1794100"/>
                  </a:lnTo>
                  <a:lnTo>
                    <a:pt x="253430" y="1802444"/>
                  </a:lnTo>
                  <a:lnTo>
                    <a:pt x="254414" y="1810789"/>
                  </a:lnTo>
                  <a:lnTo>
                    <a:pt x="255367" y="1819134"/>
                  </a:lnTo>
                  <a:lnTo>
                    <a:pt x="256290" y="1827478"/>
                  </a:lnTo>
                  <a:lnTo>
                    <a:pt x="257181" y="1835823"/>
                  </a:lnTo>
                  <a:lnTo>
                    <a:pt x="258041" y="1844168"/>
                  </a:lnTo>
                  <a:lnTo>
                    <a:pt x="258877" y="1852512"/>
                  </a:lnTo>
                  <a:lnTo>
                    <a:pt x="259687" y="1860857"/>
                  </a:lnTo>
                  <a:lnTo>
                    <a:pt x="260473" y="1869202"/>
                  </a:lnTo>
                  <a:lnTo>
                    <a:pt x="261237" y="1877546"/>
                  </a:lnTo>
                  <a:lnTo>
                    <a:pt x="261975" y="1885891"/>
                  </a:lnTo>
                  <a:lnTo>
                    <a:pt x="262689" y="1894235"/>
                  </a:lnTo>
                  <a:lnTo>
                    <a:pt x="263381" y="1902580"/>
                  </a:lnTo>
                  <a:lnTo>
                    <a:pt x="264052" y="1910925"/>
                  </a:lnTo>
                  <a:lnTo>
                    <a:pt x="264703" y="1919269"/>
                  </a:lnTo>
                  <a:lnTo>
                    <a:pt x="265334" y="1927614"/>
                  </a:lnTo>
                  <a:lnTo>
                    <a:pt x="265943" y="1935959"/>
                  </a:lnTo>
                  <a:lnTo>
                    <a:pt x="266532" y="1944303"/>
                  </a:lnTo>
                  <a:lnTo>
                    <a:pt x="267105" y="1952648"/>
                  </a:lnTo>
                  <a:lnTo>
                    <a:pt x="267663" y="1960993"/>
                  </a:lnTo>
                  <a:lnTo>
                    <a:pt x="268207" y="1969337"/>
                  </a:lnTo>
                  <a:lnTo>
                    <a:pt x="268739" y="1977682"/>
                  </a:lnTo>
                  <a:lnTo>
                    <a:pt x="269261" y="1986027"/>
                  </a:lnTo>
                  <a:lnTo>
                    <a:pt x="269776" y="1994371"/>
                  </a:lnTo>
                  <a:lnTo>
                    <a:pt x="270287" y="2002716"/>
                  </a:lnTo>
                  <a:lnTo>
                    <a:pt x="270795" y="2011061"/>
                  </a:lnTo>
                  <a:lnTo>
                    <a:pt x="271304" y="2019405"/>
                  </a:lnTo>
                  <a:lnTo>
                    <a:pt x="271813" y="2027750"/>
                  </a:lnTo>
                  <a:lnTo>
                    <a:pt x="272326" y="2036095"/>
                  </a:lnTo>
                  <a:lnTo>
                    <a:pt x="272843" y="2044439"/>
                  </a:lnTo>
                  <a:lnTo>
                    <a:pt x="273364" y="2052784"/>
                  </a:lnTo>
                  <a:lnTo>
                    <a:pt x="273888" y="2061128"/>
                  </a:lnTo>
                  <a:lnTo>
                    <a:pt x="274414" y="2069473"/>
                  </a:lnTo>
                  <a:lnTo>
                    <a:pt x="274940" y="2077818"/>
                  </a:lnTo>
                  <a:lnTo>
                    <a:pt x="275464" y="2086162"/>
                  </a:lnTo>
                  <a:lnTo>
                    <a:pt x="275980" y="2094507"/>
                  </a:lnTo>
                  <a:lnTo>
                    <a:pt x="276486" y="2102852"/>
                  </a:lnTo>
                  <a:lnTo>
                    <a:pt x="276977" y="2111196"/>
                  </a:lnTo>
                  <a:lnTo>
                    <a:pt x="277448" y="2119541"/>
                  </a:lnTo>
                  <a:lnTo>
                    <a:pt x="277896" y="2127886"/>
                  </a:lnTo>
                  <a:lnTo>
                    <a:pt x="278311" y="2136230"/>
                  </a:lnTo>
                  <a:lnTo>
                    <a:pt x="278686" y="2144575"/>
                  </a:lnTo>
                  <a:lnTo>
                    <a:pt x="279021" y="2152920"/>
                  </a:lnTo>
                  <a:lnTo>
                    <a:pt x="279312" y="2161264"/>
                  </a:lnTo>
                  <a:lnTo>
                    <a:pt x="279555" y="2169609"/>
                  </a:lnTo>
                  <a:lnTo>
                    <a:pt x="279747" y="2177954"/>
                  </a:lnTo>
                  <a:lnTo>
                    <a:pt x="279878" y="2186298"/>
                  </a:lnTo>
                  <a:lnTo>
                    <a:pt x="279947" y="2194643"/>
                  </a:lnTo>
                  <a:lnTo>
                    <a:pt x="279959" y="2202988"/>
                  </a:lnTo>
                  <a:lnTo>
                    <a:pt x="279915" y="2211332"/>
                  </a:lnTo>
                  <a:lnTo>
                    <a:pt x="279815" y="2219677"/>
                  </a:lnTo>
                  <a:lnTo>
                    <a:pt x="279660" y="2228022"/>
                  </a:lnTo>
                  <a:lnTo>
                    <a:pt x="279447" y="2236366"/>
                  </a:lnTo>
                  <a:lnTo>
                    <a:pt x="279181" y="2244711"/>
                  </a:lnTo>
                  <a:lnTo>
                    <a:pt x="278871" y="2253055"/>
                  </a:lnTo>
                  <a:lnTo>
                    <a:pt x="278522" y="2261400"/>
                  </a:lnTo>
                  <a:lnTo>
                    <a:pt x="278138" y="2269745"/>
                  </a:lnTo>
                  <a:lnTo>
                    <a:pt x="277723" y="2278089"/>
                  </a:lnTo>
                  <a:lnTo>
                    <a:pt x="277282" y="2286434"/>
                  </a:lnTo>
                  <a:lnTo>
                    <a:pt x="276820" y="2294779"/>
                  </a:lnTo>
                  <a:lnTo>
                    <a:pt x="276347" y="2303123"/>
                  </a:lnTo>
                  <a:lnTo>
                    <a:pt x="275867" y="2311468"/>
                  </a:lnTo>
                  <a:lnTo>
                    <a:pt x="275385" y="2319813"/>
                  </a:lnTo>
                  <a:lnTo>
                    <a:pt x="274905" y="2328157"/>
                  </a:lnTo>
                  <a:lnTo>
                    <a:pt x="274433" y="2336502"/>
                  </a:lnTo>
                  <a:lnTo>
                    <a:pt x="273973" y="2344847"/>
                  </a:lnTo>
                  <a:lnTo>
                    <a:pt x="273529" y="2353191"/>
                  </a:lnTo>
                  <a:lnTo>
                    <a:pt x="273102" y="2361536"/>
                  </a:lnTo>
                  <a:lnTo>
                    <a:pt x="272695" y="2369881"/>
                  </a:lnTo>
                  <a:lnTo>
                    <a:pt x="272308" y="2378225"/>
                  </a:lnTo>
                  <a:lnTo>
                    <a:pt x="271946" y="2386570"/>
                  </a:lnTo>
                  <a:lnTo>
                    <a:pt x="271609" y="2394915"/>
                  </a:lnTo>
                  <a:lnTo>
                    <a:pt x="271293" y="2403259"/>
                  </a:lnTo>
                  <a:lnTo>
                    <a:pt x="270999" y="2411604"/>
                  </a:lnTo>
                  <a:lnTo>
                    <a:pt x="270724" y="2419949"/>
                  </a:lnTo>
                  <a:lnTo>
                    <a:pt x="270467" y="2428293"/>
                  </a:lnTo>
                  <a:lnTo>
                    <a:pt x="270228" y="2436638"/>
                  </a:lnTo>
                  <a:lnTo>
                    <a:pt x="270004" y="2444982"/>
                  </a:lnTo>
                  <a:lnTo>
                    <a:pt x="269791" y="2453327"/>
                  </a:lnTo>
                  <a:lnTo>
                    <a:pt x="269584" y="2461672"/>
                  </a:lnTo>
                  <a:lnTo>
                    <a:pt x="269383" y="2470016"/>
                  </a:lnTo>
                  <a:lnTo>
                    <a:pt x="269184" y="2478361"/>
                  </a:lnTo>
                  <a:lnTo>
                    <a:pt x="268984" y="2486706"/>
                  </a:lnTo>
                  <a:lnTo>
                    <a:pt x="268779" y="2495050"/>
                  </a:lnTo>
                  <a:lnTo>
                    <a:pt x="268567" y="2503395"/>
                  </a:lnTo>
                  <a:lnTo>
                    <a:pt x="268345" y="2511740"/>
                  </a:lnTo>
                  <a:lnTo>
                    <a:pt x="268112" y="2520084"/>
                  </a:lnTo>
                  <a:lnTo>
                    <a:pt x="267864" y="2528429"/>
                  </a:lnTo>
                  <a:lnTo>
                    <a:pt x="267598" y="2536774"/>
                  </a:lnTo>
                  <a:lnTo>
                    <a:pt x="267311" y="2545118"/>
                  </a:lnTo>
                  <a:lnTo>
                    <a:pt x="267004" y="2553463"/>
                  </a:lnTo>
                  <a:lnTo>
                    <a:pt x="266674" y="2561808"/>
                  </a:lnTo>
                  <a:lnTo>
                    <a:pt x="266320" y="2570152"/>
                  </a:lnTo>
                  <a:lnTo>
                    <a:pt x="265940" y="2578497"/>
                  </a:lnTo>
                  <a:lnTo>
                    <a:pt x="265530" y="2586842"/>
                  </a:lnTo>
                  <a:lnTo>
                    <a:pt x="265087" y="2595186"/>
                  </a:lnTo>
                  <a:lnTo>
                    <a:pt x="264613" y="2603531"/>
                  </a:lnTo>
                  <a:lnTo>
                    <a:pt x="264106" y="2611876"/>
                  </a:lnTo>
                  <a:lnTo>
                    <a:pt x="263564" y="2620220"/>
                  </a:lnTo>
                  <a:lnTo>
                    <a:pt x="262986" y="2628565"/>
                  </a:lnTo>
                  <a:lnTo>
                    <a:pt x="262365" y="2636909"/>
                  </a:lnTo>
                  <a:lnTo>
                    <a:pt x="261698" y="2645254"/>
                  </a:lnTo>
                  <a:lnTo>
                    <a:pt x="260989" y="2653599"/>
                  </a:lnTo>
                  <a:lnTo>
                    <a:pt x="260237" y="2661943"/>
                  </a:lnTo>
                  <a:lnTo>
                    <a:pt x="259440" y="2670288"/>
                  </a:lnTo>
                  <a:lnTo>
                    <a:pt x="258597" y="2678633"/>
                  </a:lnTo>
                  <a:lnTo>
                    <a:pt x="257703" y="2686977"/>
                  </a:lnTo>
                  <a:lnTo>
                    <a:pt x="256756" y="2695322"/>
                  </a:lnTo>
                  <a:lnTo>
                    <a:pt x="255763" y="2703667"/>
                  </a:lnTo>
                  <a:lnTo>
                    <a:pt x="254726" y="2712011"/>
                  </a:lnTo>
                  <a:lnTo>
                    <a:pt x="253644" y="2720356"/>
                  </a:lnTo>
                  <a:lnTo>
                    <a:pt x="252521" y="2728701"/>
                  </a:lnTo>
                  <a:lnTo>
                    <a:pt x="251354" y="2737045"/>
                  </a:lnTo>
                  <a:lnTo>
                    <a:pt x="250147" y="2745390"/>
                  </a:lnTo>
                  <a:lnTo>
                    <a:pt x="248909" y="2753735"/>
                  </a:lnTo>
                  <a:lnTo>
                    <a:pt x="247643" y="2762079"/>
                  </a:lnTo>
                  <a:lnTo>
                    <a:pt x="246353" y="2770424"/>
                  </a:lnTo>
                  <a:lnTo>
                    <a:pt x="245045" y="2778769"/>
                  </a:lnTo>
                  <a:lnTo>
                    <a:pt x="243721" y="2787113"/>
                  </a:lnTo>
                  <a:lnTo>
                    <a:pt x="242388" y="2795458"/>
                  </a:lnTo>
                  <a:lnTo>
                    <a:pt x="241052" y="2803803"/>
                  </a:lnTo>
                  <a:lnTo>
                    <a:pt x="239718" y="2812147"/>
                  </a:lnTo>
                  <a:lnTo>
                    <a:pt x="238391" y="2820492"/>
                  </a:lnTo>
                  <a:lnTo>
                    <a:pt x="237073" y="2828836"/>
                  </a:lnTo>
                  <a:lnTo>
                    <a:pt x="235773" y="2837181"/>
                  </a:lnTo>
                  <a:lnTo>
                    <a:pt x="234493" y="2845526"/>
                  </a:lnTo>
                  <a:lnTo>
                    <a:pt x="233236" y="2853870"/>
                  </a:lnTo>
                  <a:lnTo>
                    <a:pt x="232004" y="2862215"/>
                  </a:lnTo>
                  <a:lnTo>
                    <a:pt x="230798" y="2870560"/>
                  </a:lnTo>
                  <a:lnTo>
                    <a:pt x="229621" y="2878904"/>
                  </a:lnTo>
                  <a:lnTo>
                    <a:pt x="228478" y="2887249"/>
                  </a:lnTo>
                  <a:lnTo>
                    <a:pt x="227369" y="2895594"/>
                  </a:lnTo>
                  <a:lnTo>
                    <a:pt x="226292" y="2903938"/>
                  </a:lnTo>
                  <a:lnTo>
                    <a:pt x="225245" y="2912283"/>
                  </a:lnTo>
                  <a:lnTo>
                    <a:pt x="224230" y="2920628"/>
                  </a:lnTo>
                  <a:lnTo>
                    <a:pt x="223245" y="2928972"/>
                  </a:lnTo>
                  <a:lnTo>
                    <a:pt x="222293" y="2937317"/>
                  </a:lnTo>
                  <a:lnTo>
                    <a:pt x="221373" y="2945662"/>
                  </a:lnTo>
                  <a:lnTo>
                    <a:pt x="220481" y="2954006"/>
                  </a:lnTo>
                  <a:lnTo>
                    <a:pt x="219615" y="2962351"/>
                  </a:lnTo>
                  <a:lnTo>
                    <a:pt x="218774" y="2970696"/>
                  </a:lnTo>
                  <a:lnTo>
                    <a:pt x="217957" y="2979040"/>
                  </a:lnTo>
                  <a:lnTo>
                    <a:pt x="217165" y="2987385"/>
                  </a:lnTo>
                  <a:lnTo>
                    <a:pt x="216397" y="2995729"/>
                  </a:lnTo>
                  <a:lnTo>
                    <a:pt x="215647" y="3004074"/>
                  </a:lnTo>
                  <a:lnTo>
                    <a:pt x="214916" y="3012419"/>
                  </a:lnTo>
                  <a:lnTo>
                    <a:pt x="214201" y="3020763"/>
                  </a:lnTo>
                  <a:lnTo>
                    <a:pt x="213501" y="3029108"/>
                  </a:lnTo>
                  <a:lnTo>
                    <a:pt x="212816" y="3037453"/>
                  </a:lnTo>
                  <a:lnTo>
                    <a:pt x="212144" y="3045797"/>
                  </a:lnTo>
                  <a:lnTo>
                    <a:pt x="211480" y="3054142"/>
                  </a:lnTo>
                  <a:lnTo>
                    <a:pt x="210824" y="3062487"/>
                  </a:lnTo>
                  <a:lnTo>
                    <a:pt x="210172" y="3070831"/>
                  </a:lnTo>
                  <a:lnTo>
                    <a:pt x="209524" y="3079176"/>
                  </a:lnTo>
                  <a:lnTo>
                    <a:pt x="208877" y="3087521"/>
                  </a:lnTo>
                  <a:lnTo>
                    <a:pt x="208228" y="3095865"/>
                  </a:lnTo>
                  <a:lnTo>
                    <a:pt x="207573" y="3104210"/>
                  </a:lnTo>
                  <a:lnTo>
                    <a:pt x="206912" y="3112555"/>
                  </a:lnTo>
                  <a:lnTo>
                    <a:pt x="206241" y="3120899"/>
                  </a:lnTo>
                  <a:lnTo>
                    <a:pt x="205559" y="3129244"/>
                  </a:lnTo>
                  <a:lnTo>
                    <a:pt x="204862" y="3137589"/>
                  </a:lnTo>
                  <a:lnTo>
                    <a:pt x="204147" y="3145933"/>
                  </a:lnTo>
                  <a:lnTo>
                    <a:pt x="203413" y="3154278"/>
                  </a:lnTo>
                  <a:lnTo>
                    <a:pt x="202661" y="3162623"/>
                  </a:lnTo>
                  <a:lnTo>
                    <a:pt x="201888" y="3170967"/>
                  </a:lnTo>
                  <a:lnTo>
                    <a:pt x="201095" y="3179312"/>
                  </a:lnTo>
                  <a:lnTo>
                    <a:pt x="200277" y="3187656"/>
                  </a:lnTo>
                  <a:lnTo>
                    <a:pt x="199435" y="3196001"/>
                  </a:lnTo>
                  <a:lnTo>
                    <a:pt x="198571" y="3204346"/>
                  </a:lnTo>
                  <a:lnTo>
                    <a:pt x="197687" y="3212690"/>
                  </a:lnTo>
                  <a:lnTo>
                    <a:pt x="196782" y="3221035"/>
                  </a:lnTo>
                  <a:lnTo>
                    <a:pt x="195860" y="3229380"/>
                  </a:lnTo>
                  <a:lnTo>
                    <a:pt x="194917" y="3237724"/>
                  </a:lnTo>
                  <a:lnTo>
                    <a:pt x="193959" y="3246069"/>
                  </a:lnTo>
                  <a:lnTo>
                    <a:pt x="192987" y="3254414"/>
                  </a:lnTo>
                  <a:lnTo>
                    <a:pt x="192004" y="3262758"/>
                  </a:lnTo>
                  <a:lnTo>
                    <a:pt x="191013" y="3271103"/>
                  </a:lnTo>
                  <a:lnTo>
                    <a:pt x="190014" y="3279448"/>
                  </a:lnTo>
                  <a:lnTo>
                    <a:pt x="189010" y="3287792"/>
                  </a:lnTo>
                  <a:lnTo>
                    <a:pt x="188004" y="3296137"/>
                  </a:lnTo>
                  <a:lnTo>
                    <a:pt x="186998" y="3304482"/>
                  </a:lnTo>
                  <a:lnTo>
                    <a:pt x="185993" y="3312826"/>
                  </a:lnTo>
                  <a:lnTo>
                    <a:pt x="184992" y="3321171"/>
                  </a:lnTo>
                  <a:lnTo>
                    <a:pt x="183995" y="3329516"/>
                  </a:lnTo>
                  <a:lnTo>
                    <a:pt x="183005" y="3337860"/>
                  </a:lnTo>
                  <a:lnTo>
                    <a:pt x="182023" y="3346205"/>
                  </a:lnTo>
                  <a:lnTo>
                    <a:pt x="181050" y="3354550"/>
                  </a:lnTo>
                  <a:lnTo>
                    <a:pt x="180086" y="3362894"/>
                  </a:lnTo>
                  <a:lnTo>
                    <a:pt x="179132" y="3371239"/>
                  </a:lnTo>
                  <a:lnTo>
                    <a:pt x="178189" y="3379583"/>
                  </a:lnTo>
                  <a:lnTo>
                    <a:pt x="177258" y="3387928"/>
                  </a:lnTo>
                  <a:lnTo>
                    <a:pt x="176340" y="3396273"/>
                  </a:lnTo>
                  <a:lnTo>
                    <a:pt x="175435" y="3404617"/>
                  </a:lnTo>
                  <a:lnTo>
                    <a:pt x="174542" y="3412962"/>
                  </a:lnTo>
                  <a:lnTo>
                    <a:pt x="173662" y="3421307"/>
                  </a:lnTo>
                  <a:lnTo>
                    <a:pt x="172796" y="3429651"/>
                  </a:lnTo>
                  <a:lnTo>
                    <a:pt x="171945" y="3437996"/>
                  </a:lnTo>
                  <a:lnTo>
                    <a:pt x="171110" y="3446341"/>
                  </a:lnTo>
                  <a:lnTo>
                    <a:pt x="170290" y="3454685"/>
                  </a:lnTo>
                  <a:lnTo>
                    <a:pt x="169485" y="3463030"/>
                  </a:lnTo>
                  <a:lnTo>
                    <a:pt x="168695" y="3471375"/>
                  </a:lnTo>
                  <a:lnTo>
                    <a:pt x="167920" y="3479719"/>
                  </a:lnTo>
                  <a:lnTo>
                    <a:pt x="167162" y="3488064"/>
                  </a:lnTo>
                  <a:lnTo>
                    <a:pt x="166422" y="3496409"/>
                  </a:lnTo>
                  <a:lnTo>
                    <a:pt x="165697" y="3504753"/>
                  </a:lnTo>
                  <a:lnTo>
                    <a:pt x="164988" y="3513098"/>
                  </a:lnTo>
                  <a:lnTo>
                    <a:pt x="164292" y="3521443"/>
                  </a:lnTo>
                  <a:lnTo>
                    <a:pt x="163611" y="3529787"/>
                  </a:lnTo>
                  <a:lnTo>
                    <a:pt x="162944" y="3538132"/>
                  </a:lnTo>
                  <a:lnTo>
                    <a:pt x="162292" y="3546477"/>
                  </a:lnTo>
                  <a:lnTo>
                    <a:pt x="161650" y="3554821"/>
                  </a:lnTo>
                  <a:lnTo>
                    <a:pt x="161019" y="3563166"/>
                  </a:lnTo>
                  <a:lnTo>
                    <a:pt x="160396" y="3571510"/>
                  </a:lnTo>
                  <a:lnTo>
                    <a:pt x="159781" y="3579855"/>
                  </a:lnTo>
                  <a:lnTo>
                    <a:pt x="159174" y="3588200"/>
                  </a:lnTo>
                  <a:lnTo>
                    <a:pt x="158573" y="3596544"/>
                  </a:lnTo>
                  <a:lnTo>
                    <a:pt x="157976" y="3604889"/>
                  </a:lnTo>
                  <a:lnTo>
                    <a:pt x="157382" y="3613234"/>
                  </a:lnTo>
                  <a:lnTo>
                    <a:pt x="156791" y="3621578"/>
                  </a:lnTo>
                  <a:lnTo>
                    <a:pt x="156203" y="3629923"/>
                  </a:lnTo>
                  <a:lnTo>
                    <a:pt x="155616" y="3638268"/>
                  </a:lnTo>
                  <a:lnTo>
                    <a:pt x="155031" y="3646612"/>
                  </a:lnTo>
                  <a:lnTo>
                    <a:pt x="154447" y="3654957"/>
                  </a:lnTo>
                  <a:lnTo>
                    <a:pt x="153867" y="3663302"/>
                  </a:lnTo>
                  <a:lnTo>
                    <a:pt x="153289" y="3671646"/>
                  </a:lnTo>
                  <a:lnTo>
                    <a:pt x="152715" y="3679991"/>
                  </a:lnTo>
                  <a:lnTo>
                    <a:pt x="152146" y="3688336"/>
                  </a:lnTo>
                  <a:lnTo>
                    <a:pt x="151585" y="3696680"/>
                  </a:lnTo>
                  <a:lnTo>
                    <a:pt x="151033" y="3705025"/>
                  </a:lnTo>
                  <a:lnTo>
                    <a:pt x="150490" y="3713370"/>
                  </a:lnTo>
                  <a:lnTo>
                    <a:pt x="149958" y="3721714"/>
                  </a:lnTo>
                  <a:lnTo>
                    <a:pt x="149439" y="3730059"/>
                  </a:lnTo>
                  <a:lnTo>
                    <a:pt x="148937" y="3738404"/>
                  </a:lnTo>
                  <a:lnTo>
                    <a:pt x="148454" y="3746748"/>
                  </a:lnTo>
                  <a:lnTo>
                    <a:pt x="147989" y="3755093"/>
                  </a:lnTo>
                  <a:lnTo>
                    <a:pt x="147544" y="3763437"/>
                  </a:lnTo>
                  <a:lnTo>
                    <a:pt x="147119" y="3771782"/>
                  </a:lnTo>
                  <a:lnTo>
                    <a:pt x="146716" y="3780127"/>
                  </a:lnTo>
                  <a:lnTo>
                    <a:pt x="146339" y="3788471"/>
                  </a:lnTo>
                  <a:lnTo>
                    <a:pt x="145987" y="3796816"/>
                  </a:lnTo>
                  <a:lnTo>
                    <a:pt x="145658" y="3805161"/>
                  </a:lnTo>
                  <a:lnTo>
                    <a:pt x="145353" y="3813505"/>
                  </a:lnTo>
                  <a:lnTo>
                    <a:pt x="145070" y="3821850"/>
                  </a:lnTo>
                  <a:lnTo>
                    <a:pt x="144809" y="3830195"/>
                  </a:lnTo>
                  <a:lnTo>
                    <a:pt x="144573" y="3838539"/>
                  </a:lnTo>
                  <a:lnTo>
                    <a:pt x="144359" y="3846884"/>
                  </a:lnTo>
                  <a:lnTo>
                    <a:pt x="144163" y="3855229"/>
                  </a:lnTo>
                  <a:lnTo>
                    <a:pt x="143984" y="3863573"/>
                  </a:lnTo>
                  <a:lnTo>
                    <a:pt x="143822" y="3871918"/>
                  </a:lnTo>
                  <a:lnTo>
                    <a:pt x="143673" y="3880263"/>
                  </a:lnTo>
                  <a:lnTo>
                    <a:pt x="143539" y="3888607"/>
                  </a:lnTo>
                  <a:lnTo>
                    <a:pt x="143416" y="3896952"/>
                  </a:lnTo>
                  <a:lnTo>
                    <a:pt x="143302" y="3905297"/>
                  </a:lnTo>
                  <a:lnTo>
                    <a:pt x="143195" y="3913641"/>
                  </a:lnTo>
                  <a:lnTo>
                    <a:pt x="143093" y="3921986"/>
                  </a:lnTo>
                  <a:lnTo>
                    <a:pt x="142996" y="3930330"/>
                  </a:lnTo>
                  <a:lnTo>
                    <a:pt x="142901" y="3938675"/>
                  </a:lnTo>
                  <a:lnTo>
                    <a:pt x="142809" y="3947020"/>
                  </a:lnTo>
                  <a:lnTo>
                    <a:pt x="142717" y="3955364"/>
                  </a:lnTo>
                  <a:lnTo>
                    <a:pt x="142625" y="3963709"/>
                  </a:lnTo>
                  <a:lnTo>
                    <a:pt x="142532" y="3972054"/>
                  </a:lnTo>
                  <a:lnTo>
                    <a:pt x="142439" y="3980398"/>
                  </a:lnTo>
                  <a:lnTo>
                    <a:pt x="142344" y="3988743"/>
                  </a:lnTo>
                  <a:lnTo>
                    <a:pt x="142247" y="3997088"/>
                  </a:lnTo>
                  <a:lnTo>
                    <a:pt x="142150" y="4005432"/>
                  </a:lnTo>
                  <a:lnTo>
                    <a:pt x="142051" y="4013777"/>
                  </a:lnTo>
                  <a:lnTo>
                    <a:pt x="141952" y="4022122"/>
                  </a:lnTo>
                  <a:lnTo>
                    <a:pt x="141853" y="4030466"/>
                  </a:lnTo>
                  <a:lnTo>
                    <a:pt x="141755" y="4038811"/>
                  </a:lnTo>
                  <a:lnTo>
                    <a:pt x="141658" y="4047156"/>
                  </a:lnTo>
                  <a:lnTo>
                    <a:pt x="141563" y="4055500"/>
                  </a:lnTo>
                  <a:lnTo>
                    <a:pt x="141470" y="4063845"/>
                  </a:lnTo>
                  <a:lnTo>
                    <a:pt x="141381" y="4072190"/>
                  </a:lnTo>
                  <a:lnTo>
                    <a:pt x="141294" y="4080534"/>
                  </a:lnTo>
                  <a:lnTo>
                    <a:pt x="141213" y="4088879"/>
                  </a:lnTo>
                  <a:lnTo>
                    <a:pt x="141136" y="4097224"/>
                  </a:lnTo>
                  <a:lnTo>
                    <a:pt x="141065" y="4105568"/>
                  </a:lnTo>
                  <a:lnTo>
                    <a:pt x="140998" y="4113913"/>
                  </a:lnTo>
                  <a:lnTo>
                    <a:pt x="140937" y="4122257"/>
                  </a:lnTo>
                  <a:lnTo>
                    <a:pt x="140881" y="4130602"/>
                  </a:lnTo>
                  <a:lnTo>
                    <a:pt x="140831" y="4138947"/>
                  </a:lnTo>
                  <a:lnTo>
                    <a:pt x="140786" y="4147291"/>
                  </a:lnTo>
                  <a:lnTo>
                    <a:pt x="140747" y="4155636"/>
                  </a:lnTo>
                  <a:lnTo>
                    <a:pt x="140711" y="4163981"/>
                  </a:lnTo>
                  <a:lnTo>
                    <a:pt x="140680" y="4172325"/>
                  </a:lnTo>
                  <a:lnTo>
                    <a:pt x="140653" y="4180670"/>
                  </a:lnTo>
                  <a:lnTo>
                    <a:pt x="140629" y="4189015"/>
                  </a:lnTo>
                  <a:lnTo>
                    <a:pt x="140608" y="4197359"/>
                  </a:lnTo>
                  <a:lnTo>
                    <a:pt x="140590" y="4205704"/>
                  </a:lnTo>
                  <a:lnTo>
                    <a:pt x="140573" y="4214049"/>
                  </a:lnTo>
                  <a:lnTo>
                    <a:pt x="140557" y="4222393"/>
                  </a:lnTo>
                  <a:lnTo>
                    <a:pt x="140542" y="4230738"/>
                  </a:lnTo>
                  <a:lnTo>
                    <a:pt x="140528" y="4239083"/>
                  </a:lnTo>
                  <a:lnTo>
                    <a:pt x="140513" y="4247427"/>
                  </a:lnTo>
                  <a:lnTo>
                    <a:pt x="140499" y="4255772"/>
                  </a:lnTo>
                  <a:lnTo>
                    <a:pt x="140483" y="4264117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8" name="pg38">
              <a:extLst>
                <a:ext uri="{FF2B5EF4-FFF2-40B4-BE49-F238E27FC236}">
                  <a16:creationId xmlns:a16="http://schemas.microsoft.com/office/drawing/2014/main" id="{91A0DC30-9C9C-1E2C-E5B9-C69EADDA51F1}"/>
                </a:ext>
              </a:extLst>
            </p:cNvPr>
            <p:cNvSpPr/>
            <p:nvPr/>
          </p:nvSpPr>
          <p:spPr>
            <a:xfrm>
              <a:off x="8120944" y="3513950"/>
              <a:ext cx="272079" cy="4036472"/>
            </a:xfrm>
            <a:custGeom>
              <a:avLst/>
              <a:gdLst/>
              <a:ahLst/>
              <a:cxnLst/>
              <a:rect l="0" t="0" r="0" b="0"/>
              <a:pathLst>
                <a:path w="272079" h="4036472">
                  <a:moveTo>
                    <a:pt x="135452" y="4036472"/>
                  </a:moveTo>
                  <a:lnTo>
                    <a:pt x="135441" y="4028572"/>
                  </a:lnTo>
                  <a:lnTo>
                    <a:pt x="135431" y="4020673"/>
                  </a:lnTo>
                  <a:lnTo>
                    <a:pt x="135424" y="4012774"/>
                  </a:lnTo>
                  <a:lnTo>
                    <a:pt x="135418" y="4004875"/>
                  </a:lnTo>
                  <a:lnTo>
                    <a:pt x="135415" y="3996976"/>
                  </a:lnTo>
                  <a:lnTo>
                    <a:pt x="135413" y="3989077"/>
                  </a:lnTo>
                  <a:lnTo>
                    <a:pt x="135413" y="3981177"/>
                  </a:lnTo>
                  <a:lnTo>
                    <a:pt x="135414" y="3973278"/>
                  </a:lnTo>
                  <a:lnTo>
                    <a:pt x="135417" y="3965379"/>
                  </a:lnTo>
                  <a:lnTo>
                    <a:pt x="135422" y="3957480"/>
                  </a:lnTo>
                  <a:lnTo>
                    <a:pt x="135428" y="3949581"/>
                  </a:lnTo>
                  <a:lnTo>
                    <a:pt x="135434" y="3941682"/>
                  </a:lnTo>
                  <a:lnTo>
                    <a:pt x="135442" y="3933782"/>
                  </a:lnTo>
                  <a:lnTo>
                    <a:pt x="135451" y="3925883"/>
                  </a:lnTo>
                  <a:lnTo>
                    <a:pt x="135460" y="3917984"/>
                  </a:lnTo>
                  <a:lnTo>
                    <a:pt x="135470" y="3910085"/>
                  </a:lnTo>
                  <a:lnTo>
                    <a:pt x="135481" y="3902186"/>
                  </a:lnTo>
                  <a:lnTo>
                    <a:pt x="135491" y="3894287"/>
                  </a:lnTo>
                  <a:lnTo>
                    <a:pt x="135502" y="3886387"/>
                  </a:lnTo>
                  <a:lnTo>
                    <a:pt x="135513" y="3878488"/>
                  </a:lnTo>
                  <a:lnTo>
                    <a:pt x="135524" y="3870589"/>
                  </a:lnTo>
                  <a:lnTo>
                    <a:pt x="135535" y="3862690"/>
                  </a:lnTo>
                  <a:lnTo>
                    <a:pt x="135545" y="3854791"/>
                  </a:lnTo>
                  <a:lnTo>
                    <a:pt x="135555" y="3846892"/>
                  </a:lnTo>
                  <a:lnTo>
                    <a:pt x="135564" y="3838993"/>
                  </a:lnTo>
                  <a:lnTo>
                    <a:pt x="135573" y="3831093"/>
                  </a:lnTo>
                  <a:lnTo>
                    <a:pt x="135581" y="3823194"/>
                  </a:lnTo>
                  <a:lnTo>
                    <a:pt x="135588" y="3815295"/>
                  </a:lnTo>
                  <a:lnTo>
                    <a:pt x="135594" y="3807396"/>
                  </a:lnTo>
                  <a:lnTo>
                    <a:pt x="135599" y="3799497"/>
                  </a:lnTo>
                  <a:lnTo>
                    <a:pt x="135602" y="3791598"/>
                  </a:lnTo>
                  <a:lnTo>
                    <a:pt x="135604" y="3783698"/>
                  </a:lnTo>
                  <a:lnTo>
                    <a:pt x="135605" y="3775799"/>
                  </a:lnTo>
                  <a:lnTo>
                    <a:pt x="135604" y="3767900"/>
                  </a:lnTo>
                  <a:lnTo>
                    <a:pt x="135601" y="3760001"/>
                  </a:lnTo>
                  <a:lnTo>
                    <a:pt x="135596" y="3752102"/>
                  </a:lnTo>
                  <a:lnTo>
                    <a:pt x="135588" y="3744203"/>
                  </a:lnTo>
                  <a:lnTo>
                    <a:pt x="135579" y="3736303"/>
                  </a:lnTo>
                  <a:lnTo>
                    <a:pt x="135566" y="3728404"/>
                  </a:lnTo>
                  <a:lnTo>
                    <a:pt x="135552" y="3720505"/>
                  </a:lnTo>
                  <a:lnTo>
                    <a:pt x="135534" y="3712606"/>
                  </a:lnTo>
                  <a:lnTo>
                    <a:pt x="135512" y="3704707"/>
                  </a:lnTo>
                  <a:lnTo>
                    <a:pt x="135488" y="3696808"/>
                  </a:lnTo>
                  <a:lnTo>
                    <a:pt x="135460" y="3688908"/>
                  </a:lnTo>
                  <a:lnTo>
                    <a:pt x="135429" y="3681009"/>
                  </a:lnTo>
                  <a:lnTo>
                    <a:pt x="135395" y="3673110"/>
                  </a:lnTo>
                  <a:lnTo>
                    <a:pt x="135355" y="3665211"/>
                  </a:lnTo>
                  <a:lnTo>
                    <a:pt x="135312" y="3657312"/>
                  </a:lnTo>
                  <a:lnTo>
                    <a:pt x="135264" y="3649413"/>
                  </a:lnTo>
                  <a:lnTo>
                    <a:pt x="135212" y="3641513"/>
                  </a:lnTo>
                  <a:lnTo>
                    <a:pt x="135156" y="3633614"/>
                  </a:lnTo>
                  <a:lnTo>
                    <a:pt x="135094" y="3625715"/>
                  </a:lnTo>
                  <a:lnTo>
                    <a:pt x="135026" y="3617816"/>
                  </a:lnTo>
                  <a:lnTo>
                    <a:pt x="134953" y="3609917"/>
                  </a:lnTo>
                  <a:lnTo>
                    <a:pt x="134875" y="3602018"/>
                  </a:lnTo>
                  <a:lnTo>
                    <a:pt x="134791" y="3594118"/>
                  </a:lnTo>
                  <a:lnTo>
                    <a:pt x="134701" y="3586219"/>
                  </a:lnTo>
                  <a:lnTo>
                    <a:pt x="134603" y="3578320"/>
                  </a:lnTo>
                  <a:lnTo>
                    <a:pt x="134499" y="3570421"/>
                  </a:lnTo>
                  <a:lnTo>
                    <a:pt x="134387" y="3562522"/>
                  </a:lnTo>
                  <a:lnTo>
                    <a:pt x="134269" y="3554623"/>
                  </a:lnTo>
                  <a:lnTo>
                    <a:pt x="134143" y="3546724"/>
                  </a:lnTo>
                  <a:lnTo>
                    <a:pt x="134008" y="3538824"/>
                  </a:lnTo>
                  <a:lnTo>
                    <a:pt x="133865" y="3530925"/>
                  </a:lnTo>
                  <a:lnTo>
                    <a:pt x="133714" y="3523026"/>
                  </a:lnTo>
                  <a:lnTo>
                    <a:pt x="133554" y="3515127"/>
                  </a:lnTo>
                  <a:lnTo>
                    <a:pt x="133386" y="3507228"/>
                  </a:lnTo>
                  <a:lnTo>
                    <a:pt x="133208" y="3499329"/>
                  </a:lnTo>
                  <a:lnTo>
                    <a:pt x="133020" y="3491429"/>
                  </a:lnTo>
                  <a:lnTo>
                    <a:pt x="132823" y="3483530"/>
                  </a:lnTo>
                  <a:lnTo>
                    <a:pt x="132617" y="3475631"/>
                  </a:lnTo>
                  <a:lnTo>
                    <a:pt x="132402" y="3467732"/>
                  </a:lnTo>
                  <a:lnTo>
                    <a:pt x="132178" y="3459833"/>
                  </a:lnTo>
                  <a:lnTo>
                    <a:pt x="131943" y="3451934"/>
                  </a:lnTo>
                  <a:lnTo>
                    <a:pt x="131698" y="3444034"/>
                  </a:lnTo>
                  <a:lnTo>
                    <a:pt x="131445" y="3436135"/>
                  </a:lnTo>
                  <a:lnTo>
                    <a:pt x="131183" y="3428236"/>
                  </a:lnTo>
                  <a:lnTo>
                    <a:pt x="130912" y="3420337"/>
                  </a:lnTo>
                  <a:lnTo>
                    <a:pt x="130631" y="3412438"/>
                  </a:lnTo>
                  <a:lnTo>
                    <a:pt x="130340" y="3404539"/>
                  </a:lnTo>
                  <a:lnTo>
                    <a:pt x="130040" y="3396639"/>
                  </a:lnTo>
                  <a:lnTo>
                    <a:pt x="129731" y="3388740"/>
                  </a:lnTo>
                  <a:lnTo>
                    <a:pt x="129414" y="3380841"/>
                  </a:lnTo>
                  <a:lnTo>
                    <a:pt x="129087" y="3372942"/>
                  </a:lnTo>
                  <a:lnTo>
                    <a:pt x="128750" y="3365043"/>
                  </a:lnTo>
                  <a:lnTo>
                    <a:pt x="128403" y="3357144"/>
                  </a:lnTo>
                  <a:lnTo>
                    <a:pt x="128046" y="3349244"/>
                  </a:lnTo>
                  <a:lnTo>
                    <a:pt x="127680" y="3341345"/>
                  </a:lnTo>
                  <a:lnTo>
                    <a:pt x="127304" y="3333446"/>
                  </a:lnTo>
                  <a:lnTo>
                    <a:pt x="126915" y="3325547"/>
                  </a:lnTo>
                  <a:lnTo>
                    <a:pt x="126514" y="3317648"/>
                  </a:lnTo>
                  <a:lnTo>
                    <a:pt x="126103" y="3309749"/>
                  </a:lnTo>
                  <a:lnTo>
                    <a:pt x="125679" y="3301849"/>
                  </a:lnTo>
                  <a:lnTo>
                    <a:pt x="125244" y="3293950"/>
                  </a:lnTo>
                  <a:lnTo>
                    <a:pt x="124794" y="3286051"/>
                  </a:lnTo>
                  <a:lnTo>
                    <a:pt x="124329" y="3278152"/>
                  </a:lnTo>
                  <a:lnTo>
                    <a:pt x="123851" y="3270253"/>
                  </a:lnTo>
                  <a:lnTo>
                    <a:pt x="123360" y="3262354"/>
                  </a:lnTo>
                  <a:lnTo>
                    <a:pt x="122855" y="3254454"/>
                  </a:lnTo>
                  <a:lnTo>
                    <a:pt x="122336" y="3246555"/>
                  </a:lnTo>
                  <a:lnTo>
                    <a:pt x="121800" y="3238656"/>
                  </a:lnTo>
                  <a:lnTo>
                    <a:pt x="121250" y="3230757"/>
                  </a:lnTo>
                  <a:lnTo>
                    <a:pt x="120688" y="3222858"/>
                  </a:lnTo>
                  <a:lnTo>
                    <a:pt x="120112" y="3214959"/>
                  </a:lnTo>
                  <a:lnTo>
                    <a:pt x="119524" y="3207060"/>
                  </a:lnTo>
                  <a:lnTo>
                    <a:pt x="118922" y="3199160"/>
                  </a:lnTo>
                  <a:lnTo>
                    <a:pt x="118308" y="3191261"/>
                  </a:lnTo>
                  <a:lnTo>
                    <a:pt x="117685" y="3183362"/>
                  </a:lnTo>
                  <a:lnTo>
                    <a:pt x="117053" y="3175463"/>
                  </a:lnTo>
                  <a:lnTo>
                    <a:pt x="116412" y="3167564"/>
                  </a:lnTo>
                  <a:lnTo>
                    <a:pt x="115763" y="3159665"/>
                  </a:lnTo>
                  <a:lnTo>
                    <a:pt x="115107" y="3151765"/>
                  </a:lnTo>
                  <a:lnTo>
                    <a:pt x="114446" y="3143866"/>
                  </a:lnTo>
                  <a:lnTo>
                    <a:pt x="113781" y="3135967"/>
                  </a:lnTo>
                  <a:lnTo>
                    <a:pt x="113111" y="3128068"/>
                  </a:lnTo>
                  <a:lnTo>
                    <a:pt x="112439" y="3120169"/>
                  </a:lnTo>
                  <a:lnTo>
                    <a:pt x="111764" y="3112270"/>
                  </a:lnTo>
                  <a:lnTo>
                    <a:pt x="111087" y="3104370"/>
                  </a:lnTo>
                  <a:lnTo>
                    <a:pt x="110407" y="3096471"/>
                  </a:lnTo>
                  <a:lnTo>
                    <a:pt x="109726" y="3088572"/>
                  </a:lnTo>
                  <a:lnTo>
                    <a:pt x="109042" y="3080673"/>
                  </a:lnTo>
                  <a:lnTo>
                    <a:pt x="108355" y="3072774"/>
                  </a:lnTo>
                  <a:lnTo>
                    <a:pt x="107665" y="3064875"/>
                  </a:lnTo>
                  <a:lnTo>
                    <a:pt x="106970" y="3056975"/>
                  </a:lnTo>
                  <a:lnTo>
                    <a:pt x="106270" y="3049076"/>
                  </a:lnTo>
                  <a:lnTo>
                    <a:pt x="105563" y="3041177"/>
                  </a:lnTo>
                  <a:lnTo>
                    <a:pt x="104849" y="3033278"/>
                  </a:lnTo>
                  <a:lnTo>
                    <a:pt x="104124" y="3025379"/>
                  </a:lnTo>
                  <a:lnTo>
                    <a:pt x="103390" y="3017480"/>
                  </a:lnTo>
                  <a:lnTo>
                    <a:pt x="102644" y="3009580"/>
                  </a:lnTo>
                  <a:lnTo>
                    <a:pt x="101886" y="3001681"/>
                  </a:lnTo>
                  <a:lnTo>
                    <a:pt x="101114" y="2993782"/>
                  </a:lnTo>
                  <a:lnTo>
                    <a:pt x="100325" y="2985883"/>
                  </a:lnTo>
                  <a:lnTo>
                    <a:pt x="99520" y="2977984"/>
                  </a:lnTo>
                  <a:lnTo>
                    <a:pt x="98699" y="2970085"/>
                  </a:lnTo>
                  <a:lnTo>
                    <a:pt x="97863" y="2962185"/>
                  </a:lnTo>
                  <a:lnTo>
                    <a:pt x="97011" y="2954286"/>
                  </a:lnTo>
                  <a:lnTo>
                    <a:pt x="96140" y="2946387"/>
                  </a:lnTo>
                  <a:lnTo>
                    <a:pt x="95253" y="2938488"/>
                  </a:lnTo>
                  <a:lnTo>
                    <a:pt x="94351" y="2930589"/>
                  </a:lnTo>
                  <a:lnTo>
                    <a:pt x="93435" y="2922690"/>
                  </a:lnTo>
                  <a:lnTo>
                    <a:pt x="92507" y="2914790"/>
                  </a:lnTo>
                  <a:lnTo>
                    <a:pt x="91567" y="2906891"/>
                  </a:lnTo>
                  <a:lnTo>
                    <a:pt x="90615" y="2898992"/>
                  </a:lnTo>
                  <a:lnTo>
                    <a:pt x="89656" y="2891093"/>
                  </a:lnTo>
                  <a:lnTo>
                    <a:pt x="88691" y="2883194"/>
                  </a:lnTo>
                  <a:lnTo>
                    <a:pt x="87721" y="2875295"/>
                  </a:lnTo>
                  <a:lnTo>
                    <a:pt x="86749" y="2867396"/>
                  </a:lnTo>
                  <a:lnTo>
                    <a:pt x="85776" y="2859496"/>
                  </a:lnTo>
                  <a:lnTo>
                    <a:pt x="84806" y="2851597"/>
                  </a:lnTo>
                  <a:lnTo>
                    <a:pt x="83838" y="2843698"/>
                  </a:lnTo>
                  <a:lnTo>
                    <a:pt x="82876" y="2835799"/>
                  </a:lnTo>
                  <a:lnTo>
                    <a:pt x="81920" y="2827900"/>
                  </a:lnTo>
                  <a:lnTo>
                    <a:pt x="80972" y="2820001"/>
                  </a:lnTo>
                  <a:lnTo>
                    <a:pt x="80036" y="2812101"/>
                  </a:lnTo>
                  <a:lnTo>
                    <a:pt x="79109" y="2804202"/>
                  </a:lnTo>
                  <a:lnTo>
                    <a:pt x="78195" y="2796303"/>
                  </a:lnTo>
                  <a:lnTo>
                    <a:pt x="77292" y="2788404"/>
                  </a:lnTo>
                  <a:lnTo>
                    <a:pt x="76402" y="2780505"/>
                  </a:lnTo>
                  <a:lnTo>
                    <a:pt x="75529" y="2772606"/>
                  </a:lnTo>
                  <a:lnTo>
                    <a:pt x="74670" y="2764706"/>
                  </a:lnTo>
                  <a:lnTo>
                    <a:pt x="73824" y="2756807"/>
                  </a:lnTo>
                  <a:lnTo>
                    <a:pt x="72993" y="2748908"/>
                  </a:lnTo>
                  <a:lnTo>
                    <a:pt x="72177" y="2741009"/>
                  </a:lnTo>
                  <a:lnTo>
                    <a:pt x="71379" y="2733110"/>
                  </a:lnTo>
                  <a:lnTo>
                    <a:pt x="70596" y="2725211"/>
                  </a:lnTo>
                  <a:lnTo>
                    <a:pt x="69828" y="2717311"/>
                  </a:lnTo>
                  <a:lnTo>
                    <a:pt x="69076" y="2709412"/>
                  </a:lnTo>
                  <a:lnTo>
                    <a:pt x="68338" y="2701513"/>
                  </a:lnTo>
                  <a:lnTo>
                    <a:pt x="67618" y="2693614"/>
                  </a:lnTo>
                  <a:lnTo>
                    <a:pt x="66916" y="2685715"/>
                  </a:lnTo>
                  <a:lnTo>
                    <a:pt x="66229" y="2677816"/>
                  </a:lnTo>
                  <a:lnTo>
                    <a:pt x="65559" y="2669916"/>
                  </a:lnTo>
                  <a:lnTo>
                    <a:pt x="64904" y="2662017"/>
                  </a:lnTo>
                  <a:lnTo>
                    <a:pt x="64266" y="2654118"/>
                  </a:lnTo>
                  <a:lnTo>
                    <a:pt x="63648" y="2646219"/>
                  </a:lnTo>
                  <a:lnTo>
                    <a:pt x="63047" y="2638320"/>
                  </a:lnTo>
                  <a:lnTo>
                    <a:pt x="62461" y="2630421"/>
                  </a:lnTo>
                  <a:lnTo>
                    <a:pt x="61891" y="2622521"/>
                  </a:lnTo>
                  <a:lnTo>
                    <a:pt x="61336" y="2614622"/>
                  </a:lnTo>
                  <a:lnTo>
                    <a:pt x="60799" y="2606723"/>
                  </a:lnTo>
                  <a:lnTo>
                    <a:pt x="60277" y="2598824"/>
                  </a:lnTo>
                  <a:lnTo>
                    <a:pt x="59768" y="2590925"/>
                  </a:lnTo>
                  <a:lnTo>
                    <a:pt x="59270" y="2583026"/>
                  </a:lnTo>
                  <a:lnTo>
                    <a:pt x="58783" y="2575127"/>
                  </a:lnTo>
                  <a:lnTo>
                    <a:pt x="58306" y="2567227"/>
                  </a:lnTo>
                  <a:lnTo>
                    <a:pt x="57837" y="2559328"/>
                  </a:lnTo>
                  <a:lnTo>
                    <a:pt x="57373" y="2551429"/>
                  </a:lnTo>
                  <a:lnTo>
                    <a:pt x="56911" y="2543530"/>
                  </a:lnTo>
                  <a:lnTo>
                    <a:pt x="56449" y="2535631"/>
                  </a:lnTo>
                  <a:lnTo>
                    <a:pt x="55986" y="2527732"/>
                  </a:lnTo>
                  <a:lnTo>
                    <a:pt x="55517" y="2519832"/>
                  </a:lnTo>
                  <a:lnTo>
                    <a:pt x="55040" y="2511933"/>
                  </a:lnTo>
                  <a:lnTo>
                    <a:pt x="54552" y="2504034"/>
                  </a:lnTo>
                  <a:lnTo>
                    <a:pt x="54051" y="2496135"/>
                  </a:lnTo>
                  <a:lnTo>
                    <a:pt x="53536" y="2488236"/>
                  </a:lnTo>
                  <a:lnTo>
                    <a:pt x="53000" y="2480337"/>
                  </a:lnTo>
                  <a:lnTo>
                    <a:pt x="52440" y="2472437"/>
                  </a:lnTo>
                  <a:lnTo>
                    <a:pt x="51858" y="2464538"/>
                  </a:lnTo>
                  <a:lnTo>
                    <a:pt x="51252" y="2456639"/>
                  </a:lnTo>
                  <a:lnTo>
                    <a:pt x="50620" y="2448740"/>
                  </a:lnTo>
                  <a:lnTo>
                    <a:pt x="49959" y="2440841"/>
                  </a:lnTo>
                  <a:lnTo>
                    <a:pt x="49262" y="2432942"/>
                  </a:lnTo>
                  <a:lnTo>
                    <a:pt x="48536" y="2425042"/>
                  </a:lnTo>
                  <a:lnTo>
                    <a:pt x="47781" y="2417143"/>
                  </a:lnTo>
                  <a:lnTo>
                    <a:pt x="46996" y="2409244"/>
                  </a:lnTo>
                  <a:lnTo>
                    <a:pt x="46181" y="2401345"/>
                  </a:lnTo>
                  <a:lnTo>
                    <a:pt x="45331" y="2393446"/>
                  </a:lnTo>
                  <a:lnTo>
                    <a:pt x="44453" y="2385547"/>
                  </a:lnTo>
                  <a:lnTo>
                    <a:pt x="43548" y="2377647"/>
                  </a:lnTo>
                  <a:lnTo>
                    <a:pt x="42619" y="2369748"/>
                  </a:lnTo>
                  <a:lnTo>
                    <a:pt x="41667" y="2361849"/>
                  </a:lnTo>
                  <a:lnTo>
                    <a:pt x="40692" y="2353950"/>
                  </a:lnTo>
                  <a:lnTo>
                    <a:pt x="39697" y="2346051"/>
                  </a:lnTo>
                  <a:lnTo>
                    <a:pt x="38687" y="2338152"/>
                  </a:lnTo>
                  <a:lnTo>
                    <a:pt x="37665" y="2330252"/>
                  </a:lnTo>
                  <a:lnTo>
                    <a:pt x="36634" y="2322353"/>
                  </a:lnTo>
                  <a:lnTo>
                    <a:pt x="35595" y="2314454"/>
                  </a:lnTo>
                  <a:lnTo>
                    <a:pt x="34552" y="2306555"/>
                  </a:lnTo>
                  <a:lnTo>
                    <a:pt x="33510" y="2298656"/>
                  </a:lnTo>
                  <a:lnTo>
                    <a:pt x="32470" y="2290757"/>
                  </a:lnTo>
                  <a:lnTo>
                    <a:pt x="31435" y="2282857"/>
                  </a:lnTo>
                  <a:lnTo>
                    <a:pt x="30407" y="2274958"/>
                  </a:lnTo>
                  <a:lnTo>
                    <a:pt x="29392" y="2267059"/>
                  </a:lnTo>
                  <a:lnTo>
                    <a:pt x="28390" y="2259160"/>
                  </a:lnTo>
                  <a:lnTo>
                    <a:pt x="27403" y="2251261"/>
                  </a:lnTo>
                  <a:lnTo>
                    <a:pt x="26431" y="2243362"/>
                  </a:lnTo>
                  <a:lnTo>
                    <a:pt x="25477" y="2235463"/>
                  </a:lnTo>
                  <a:lnTo>
                    <a:pt x="24542" y="2227563"/>
                  </a:lnTo>
                  <a:lnTo>
                    <a:pt x="23631" y="2219664"/>
                  </a:lnTo>
                  <a:lnTo>
                    <a:pt x="22740" y="2211765"/>
                  </a:lnTo>
                  <a:lnTo>
                    <a:pt x="21868" y="2203866"/>
                  </a:lnTo>
                  <a:lnTo>
                    <a:pt x="21017" y="2195967"/>
                  </a:lnTo>
                  <a:lnTo>
                    <a:pt x="20186" y="2188068"/>
                  </a:lnTo>
                  <a:lnTo>
                    <a:pt x="19380" y="2180168"/>
                  </a:lnTo>
                  <a:lnTo>
                    <a:pt x="18593" y="2172269"/>
                  </a:lnTo>
                  <a:lnTo>
                    <a:pt x="17824" y="2164370"/>
                  </a:lnTo>
                  <a:lnTo>
                    <a:pt x="17072" y="2156471"/>
                  </a:lnTo>
                  <a:lnTo>
                    <a:pt x="16338" y="2148572"/>
                  </a:lnTo>
                  <a:lnTo>
                    <a:pt x="15622" y="2140673"/>
                  </a:lnTo>
                  <a:lnTo>
                    <a:pt x="14923" y="2132773"/>
                  </a:lnTo>
                  <a:lnTo>
                    <a:pt x="14238" y="2124874"/>
                  </a:lnTo>
                  <a:lnTo>
                    <a:pt x="13567" y="2116975"/>
                  </a:lnTo>
                  <a:lnTo>
                    <a:pt x="12908" y="2109076"/>
                  </a:lnTo>
                  <a:lnTo>
                    <a:pt x="12262" y="2101177"/>
                  </a:lnTo>
                  <a:lnTo>
                    <a:pt x="11630" y="2093278"/>
                  </a:lnTo>
                  <a:lnTo>
                    <a:pt x="11010" y="2085378"/>
                  </a:lnTo>
                  <a:lnTo>
                    <a:pt x="10400" y="2077479"/>
                  </a:lnTo>
                  <a:lnTo>
                    <a:pt x="9802" y="2069580"/>
                  </a:lnTo>
                  <a:lnTo>
                    <a:pt x="9214" y="2061681"/>
                  </a:lnTo>
                  <a:lnTo>
                    <a:pt x="8640" y="2053782"/>
                  </a:lnTo>
                  <a:lnTo>
                    <a:pt x="8079" y="2045883"/>
                  </a:lnTo>
                  <a:lnTo>
                    <a:pt x="7529" y="2037983"/>
                  </a:lnTo>
                  <a:lnTo>
                    <a:pt x="6991" y="2030084"/>
                  </a:lnTo>
                  <a:lnTo>
                    <a:pt x="6466" y="2022185"/>
                  </a:lnTo>
                  <a:lnTo>
                    <a:pt x="5956" y="2014286"/>
                  </a:lnTo>
                  <a:lnTo>
                    <a:pt x="5462" y="2006387"/>
                  </a:lnTo>
                  <a:lnTo>
                    <a:pt x="4983" y="1998488"/>
                  </a:lnTo>
                  <a:lnTo>
                    <a:pt x="4519" y="1990588"/>
                  </a:lnTo>
                  <a:lnTo>
                    <a:pt x="4072" y="1982689"/>
                  </a:lnTo>
                  <a:lnTo>
                    <a:pt x="3642" y="1974790"/>
                  </a:lnTo>
                  <a:lnTo>
                    <a:pt x="3235" y="1966891"/>
                  </a:lnTo>
                  <a:lnTo>
                    <a:pt x="2847" y="1958992"/>
                  </a:lnTo>
                  <a:lnTo>
                    <a:pt x="2479" y="1951093"/>
                  </a:lnTo>
                  <a:lnTo>
                    <a:pt x="2131" y="1943193"/>
                  </a:lnTo>
                  <a:lnTo>
                    <a:pt x="1805" y="1935294"/>
                  </a:lnTo>
                  <a:lnTo>
                    <a:pt x="1507" y="1927395"/>
                  </a:lnTo>
                  <a:lnTo>
                    <a:pt x="1234" y="1919496"/>
                  </a:lnTo>
                  <a:lnTo>
                    <a:pt x="985" y="1911597"/>
                  </a:lnTo>
                  <a:lnTo>
                    <a:pt x="762" y="1903698"/>
                  </a:lnTo>
                  <a:lnTo>
                    <a:pt x="564" y="1895799"/>
                  </a:lnTo>
                  <a:lnTo>
                    <a:pt x="397" y="1887899"/>
                  </a:lnTo>
                  <a:lnTo>
                    <a:pt x="261" y="1880000"/>
                  </a:lnTo>
                  <a:lnTo>
                    <a:pt x="154" y="1872101"/>
                  </a:lnTo>
                  <a:lnTo>
                    <a:pt x="74" y="1864202"/>
                  </a:lnTo>
                  <a:lnTo>
                    <a:pt x="23" y="1856303"/>
                  </a:lnTo>
                  <a:lnTo>
                    <a:pt x="0" y="1848404"/>
                  </a:lnTo>
                  <a:lnTo>
                    <a:pt x="13" y="1840504"/>
                  </a:lnTo>
                  <a:lnTo>
                    <a:pt x="54" y="1832605"/>
                  </a:lnTo>
                  <a:lnTo>
                    <a:pt x="122" y="1824706"/>
                  </a:lnTo>
                  <a:lnTo>
                    <a:pt x="216" y="1816807"/>
                  </a:lnTo>
                  <a:lnTo>
                    <a:pt x="336" y="1808908"/>
                  </a:lnTo>
                  <a:lnTo>
                    <a:pt x="486" y="1801009"/>
                  </a:lnTo>
                  <a:lnTo>
                    <a:pt x="661" y="1793109"/>
                  </a:lnTo>
                  <a:lnTo>
                    <a:pt x="858" y="1785210"/>
                  </a:lnTo>
                  <a:lnTo>
                    <a:pt x="1076" y="1777311"/>
                  </a:lnTo>
                  <a:lnTo>
                    <a:pt x="1314" y="1769412"/>
                  </a:lnTo>
                  <a:lnTo>
                    <a:pt x="1571" y="1761513"/>
                  </a:lnTo>
                  <a:lnTo>
                    <a:pt x="1848" y="1753614"/>
                  </a:lnTo>
                  <a:lnTo>
                    <a:pt x="2140" y="1745714"/>
                  </a:lnTo>
                  <a:lnTo>
                    <a:pt x="2445" y="1737815"/>
                  </a:lnTo>
                  <a:lnTo>
                    <a:pt x="2763" y="1729916"/>
                  </a:lnTo>
                  <a:lnTo>
                    <a:pt x="3093" y="1722017"/>
                  </a:lnTo>
                  <a:lnTo>
                    <a:pt x="3436" y="1714118"/>
                  </a:lnTo>
                  <a:lnTo>
                    <a:pt x="3789" y="1706219"/>
                  </a:lnTo>
                  <a:lnTo>
                    <a:pt x="4150" y="1698319"/>
                  </a:lnTo>
                  <a:lnTo>
                    <a:pt x="4520" y="1690420"/>
                  </a:lnTo>
                  <a:lnTo>
                    <a:pt x="4898" y="1682521"/>
                  </a:lnTo>
                  <a:lnTo>
                    <a:pt x="5285" y="1674622"/>
                  </a:lnTo>
                  <a:lnTo>
                    <a:pt x="5681" y="1666723"/>
                  </a:lnTo>
                  <a:lnTo>
                    <a:pt x="6084" y="1658824"/>
                  </a:lnTo>
                  <a:lnTo>
                    <a:pt x="6494" y="1650924"/>
                  </a:lnTo>
                  <a:lnTo>
                    <a:pt x="6912" y="1643025"/>
                  </a:lnTo>
                  <a:lnTo>
                    <a:pt x="7339" y="1635126"/>
                  </a:lnTo>
                  <a:lnTo>
                    <a:pt x="7775" y="1627227"/>
                  </a:lnTo>
                  <a:lnTo>
                    <a:pt x="8220" y="1619328"/>
                  </a:lnTo>
                  <a:lnTo>
                    <a:pt x="8673" y="1611429"/>
                  </a:lnTo>
                  <a:lnTo>
                    <a:pt x="9135" y="1603530"/>
                  </a:lnTo>
                  <a:lnTo>
                    <a:pt x="9606" y="1595630"/>
                  </a:lnTo>
                  <a:lnTo>
                    <a:pt x="10088" y="1587731"/>
                  </a:lnTo>
                  <a:lnTo>
                    <a:pt x="10580" y="1579832"/>
                  </a:lnTo>
                  <a:lnTo>
                    <a:pt x="11081" y="1571933"/>
                  </a:lnTo>
                  <a:lnTo>
                    <a:pt x="11590" y="1564034"/>
                  </a:lnTo>
                  <a:lnTo>
                    <a:pt x="12109" y="1556135"/>
                  </a:lnTo>
                  <a:lnTo>
                    <a:pt x="12639" y="1548235"/>
                  </a:lnTo>
                  <a:lnTo>
                    <a:pt x="13179" y="1540336"/>
                  </a:lnTo>
                  <a:lnTo>
                    <a:pt x="13727" y="1532437"/>
                  </a:lnTo>
                  <a:lnTo>
                    <a:pt x="14285" y="1524538"/>
                  </a:lnTo>
                  <a:lnTo>
                    <a:pt x="14852" y="1516639"/>
                  </a:lnTo>
                  <a:lnTo>
                    <a:pt x="15428" y="1508740"/>
                  </a:lnTo>
                  <a:lnTo>
                    <a:pt x="16015" y="1500840"/>
                  </a:lnTo>
                  <a:lnTo>
                    <a:pt x="16611" y="1492941"/>
                  </a:lnTo>
                  <a:lnTo>
                    <a:pt x="17216" y="1485042"/>
                  </a:lnTo>
                  <a:lnTo>
                    <a:pt x="17831" y="1477143"/>
                  </a:lnTo>
                  <a:lnTo>
                    <a:pt x="18455" y="1469244"/>
                  </a:lnTo>
                  <a:lnTo>
                    <a:pt x="19091" y="1461345"/>
                  </a:lnTo>
                  <a:lnTo>
                    <a:pt x="19737" y="1453445"/>
                  </a:lnTo>
                  <a:lnTo>
                    <a:pt x="20394" y="1445546"/>
                  </a:lnTo>
                  <a:lnTo>
                    <a:pt x="21062" y="1437647"/>
                  </a:lnTo>
                  <a:lnTo>
                    <a:pt x="21741" y="1429748"/>
                  </a:lnTo>
                  <a:lnTo>
                    <a:pt x="22432" y="1421849"/>
                  </a:lnTo>
                  <a:lnTo>
                    <a:pt x="23137" y="1413950"/>
                  </a:lnTo>
                  <a:lnTo>
                    <a:pt x="23855" y="1406050"/>
                  </a:lnTo>
                  <a:lnTo>
                    <a:pt x="24585" y="1398151"/>
                  </a:lnTo>
                  <a:lnTo>
                    <a:pt x="25328" y="1390252"/>
                  </a:lnTo>
                  <a:lnTo>
                    <a:pt x="26084" y="1382353"/>
                  </a:lnTo>
                  <a:lnTo>
                    <a:pt x="26858" y="1374454"/>
                  </a:lnTo>
                  <a:lnTo>
                    <a:pt x="27646" y="1366555"/>
                  </a:lnTo>
                  <a:lnTo>
                    <a:pt x="28448" y="1358655"/>
                  </a:lnTo>
                  <a:lnTo>
                    <a:pt x="29265" y="1350756"/>
                  </a:lnTo>
                  <a:lnTo>
                    <a:pt x="30097" y="1342857"/>
                  </a:lnTo>
                  <a:lnTo>
                    <a:pt x="30946" y="1334958"/>
                  </a:lnTo>
                  <a:lnTo>
                    <a:pt x="31812" y="1327059"/>
                  </a:lnTo>
                  <a:lnTo>
                    <a:pt x="32693" y="1319160"/>
                  </a:lnTo>
                  <a:lnTo>
                    <a:pt x="33589" y="1311260"/>
                  </a:lnTo>
                  <a:lnTo>
                    <a:pt x="34501" y="1303361"/>
                  </a:lnTo>
                  <a:lnTo>
                    <a:pt x="35428" y="1295462"/>
                  </a:lnTo>
                  <a:lnTo>
                    <a:pt x="36375" y="1287563"/>
                  </a:lnTo>
                  <a:lnTo>
                    <a:pt x="37336" y="1279664"/>
                  </a:lnTo>
                  <a:lnTo>
                    <a:pt x="38313" y="1271765"/>
                  </a:lnTo>
                  <a:lnTo>
                    <a:pt x="39303" y="1263866"/>
                  </a:lnTo>
                  <a:lnTo>
                    <a:pt x="40309" y="1255966"/>
                  </a:lnTo>
                  <a:lnTo>
                    <a:pt x="41331" y="1248067"/>
                  </a:lnTo>
                  <a:lnTo>
                    <a:pt x="42368" y="1240168"/>
                  </a:lnTo>
                  <a:lnTo>
                    <a:pt x="43417" y="1232269"/>
                  </a:lnTo>
                  <a:lnTo>
                    <a:pt x="44479" y="1224370"/>
                  </a:lnTo>
                  <a:lnTo>
                    <a:pt x="45552" y="1216471"/>
                  </a:lnTo>
                  <a:lnTo>
                    <a:pt x="46638" y="1208571"/>
                  </a:lnTo>
                  <a:lnTo>
                    <a:pt x="47735" y="1200672"/>
                  </a:lnTo>
                  <a:lnTo>
                    <a:pt x="48841" y="1192773"/>
                  </a:lnTo>
                  <a:lnTo>
                    <a:pt x="49955" y="1184874"/>
                  </a:lnTo>
                  <a:lnTo>
                    <a:pt x="51077" y="1176975"/>
                  </a:lnTo>
                  <a:lnTo>
                    <a:pt x="52206" y="1169076"/>
                  </a:lnTo>
                  <a:lnTo>
                    <a:pt x="53341" y="1161176"/>
                  </a:lnTo>
                  <a:lnTo>
                    <a:pt x="54481" y="1153277"/>
                  </a:lnTo>
                  <a:lnTo>
                    <a:pt x="55625" y="1145378"/>
                  </a:lnTo>
                  <a:lnTo>
                    <a:pt x="56771" y="1137479"/>
                  </a:lnTo>
                  <a:lnTo>
                    <a:pt x="57919" y="1129580"/>
                  </a:lnTo>
                  <a:lnTo>
                    <a:pt x="59068" y="1121681"/>
                  </a:lnTo>
                  <a:lnTo>
                    <a:pt x="60217" y="1113781"/>
                  </a:lnTo>
                  <a:lnTo>
                    <a:pt x="61367" y="1105882"/>
                  </a:lnTo>
                  <a:lnTo>
                    <a:pt x="62515" y="1097983"/>
                  </a:lnTo>
                  <a:lnTo>
                    <a:pt x="63662" y="1090084"/>
                  </a:lnTo>
                  <a:lnTo>
                    <a:pt x="64807" y="1082185"/>
                  </a:lnTo>
                  <a:lnTo>
                    <a:pt x="65950" y="1074286"/>
                  </a:lnTo>
                  <a:lnTo>
                    <a:pt x="67091" y="1066386"/>
                  </a:lnTo>
                  <a:lnTo>
                    <a:pt x="68229" y="1058487"/>
                  </a:lnTo>
                  <a:lnTo>
                    <a:pt x="69364" y="1050588"/>
                  </a:lnTo>
                  <a:lnTo>
                    <a:pt x="70497" y="1042689"/>
                  </a:lnTo>
                  <a:lnTo>
                    <a:pt x="71626" y="1034790"/>
                  </a:lnTo>
                  <a:lnTo>
                    <a:pt x="72752" y="1026891"/>
                  </a:lnTo>
                  <a:lnTo>
                    <a:pt x="73875" y="1018991"/>
                  </a:lnTo>
                  <a:lnTo>
                    <a:pt x="74994" y="1011092"/>
                  </a:lnTo>
                  <a:lnTo>
                    <a:pt x="76110" y="1003193"/>
                  </a:lnTo>
                  <a:lnTo>
                    <a:pt x="77221" y="995294"/>
                  </a:lnTo>
                  <a:lnTo>
                    <a:pt x="78327" y="987395"/>
                  </a:lnTo>
                  <a:lnTo>
                    <a:pt x="79428" y="979496"/>
                  </a:lnTo>
                  <a:lnTo>
                    <a:pt x="80523" y="971596"/>
                  </a:lnTo>
                  <a:lnTo>
                    <a:pt x="81612" y="963697"/>
                  </a:lnTo>
                  <a:lnTo>
                    <a:pt x="82694" y="955798"/>
                  </a:lnTo>
                  <a:lnTo>
                    <a:pt x="83766" y="947899"/>
                  </a:lnTo>
                  <a:lnTo>
                    <a:pt x="84829" y="940000"/>
                  </a:lnTo>
                  <a:lnTo>
                    <a:pt x="85882" y="932101"/>
                  </a:lnTo>
                  <a:lnTo>
                    <a:pt x="86924" y="924202"/>
                  </a:lnTo>
                  <a:lnTo>
                    <a:pt x="87954" y="916302"/>
                  </a:lnTo>
                  <a:lnTo>
                    <a:pt x="88968" y="908403"/>
                  </a:lnTo>
                  <a:lnTo>
                    <a:pt x="89966" y="900504"/>
                  </a:lnTo>
                  <a:lnTo>
                    <a:pt x="90950" y="892605"/>
                  </a:lnTo>
                  <a:lnTo>
                    <a:pt x="91917" y="884706"/>
                  </a:lnTo>
                  <a:lnTo>
                    <a:pt x="92868" y="876807"/>
                  </a:lnTo>
                  <a:lnTo>
                    <a:pt x="93799" y="868907"/>
                  </a:lnTo>
                  <a:lnTo>
                    <a:pt x="94709" y="861008"/>
                  </a:lnTo>
                  <a:lnTo>
                    <a:pt x="95600" y="853109"/>
                  </a:lnTo>
                  <a:lnTo>
                    <a:pt x="96472" y="845210"/>
                  </a:lnTo>
                  <a:lnTo>
                    <a:pt x="97325" y="837311"/>
                  </a:lnTo>
                  <a:lnTo>
                    <a:pt x="98159" y="829412"/>
                  </a:lnTo>
                  <a:lnTo>
                    <a:pt x="98968" y="821512"/>
                  </a:lnTo>
                  <a:lnTo>
                    <a:pt x="99759" y="813613"/>
                  </a:lnTo>
                  <a:lnTo>
                    <a:pt x="100531" y="805714"/>
                  </a:lnTo>
                  <a:lnTo>
                    <a:pt x="101286" y="797815"/>
                  </a:lnTo>
                  <a:lnTo>
                    <a:pt x="102023" y="789916"/>
                  </a:lnTo>
                  <a:lnTo>
                    <a:pt x="102741" y="782017"/>
                  </a:lnTo>
                  <a:lnTo>
                    <a:pt x="103442" y="774117"/>
                  </a:lnTo>
                  <a:lnTo>
                    <a:pt x="104129" y="766218"/>
                  </a:lnTo>
                  <a:lnTo>
                    <a:pt x="104803" y="758319"/>
                  </a:lnTo>
                  <a:lnTo>
                    <a:pt x="105464" y="750420"/>
                  </a:lnTo>
                  <a:lnTo>
                    <a:pt x="106113" y="742521"/>
                  </a:lnTo>
                  <a:lnTo>
                    <a:pt x="106749" y="734622"/>
                  </a:lnTo>
                  <a:lnTo>
                    <a:pt x="107377" y="726722"/>
                  </a:lnTo>
                  <a:lnTo>
                    <a:pt x="107996" y="718823"/>
                  </a:lnTo>
                  <a:lnTo>
                    <a:pt x="108608" y="710924"/>
                  </a:lnTo>
                  <a:lnTo>
                    <a:pt x="109213" y="703025"/>
                  </a:lnTo>
                  <a:lnTo>
                    <a:pt x="109811" y="695126"/>
                  </a:lnTo>
                  <a:lnTo>
                    <a:pt x="110403" y="687227"/>
                  </a:lnTo>
                  <a:lnTo>
                    <a:pt x="110992" y="679327"/>
                  </a:lnTo>
                  <a:lnTo>
                    <a:pt x="111576" y="671428"/>
                  </a:lnTo>
                  <a:lnTo>
                    <a:pt x="112157" y="663529"/>
                  </a:lnTo>
                  <a:lnTo>
                    <a:pt x="112733" y="655630"/>
                  </a:lnTo>
                  <a:lnTo>
                    <a:pt x="113306" y="647731"/>
                  </a:lnTo>
                  <a:lnTo>
                    <a:pt x="113875" y="639832"/>
                  </a:lnTo>
                  <a:lnTo>
                    <a:pt x="114441" y="631933"/>
                  </a:lnTo>
                  <a:lnTo>
                    <a:pt x="115004" y="624033"/>
                  </a:lnTo>
                  <a:lnTo>
                    <a:pt x="115562" y="616134"/>
                  </a:lnTo>
                  <a:lnTo>
                    <a:pt x="116115" y="608235"/>
                  </a:lnTo>
                  <a:lnTo>
                    <a:pt x="116663" y="600336"/>
                  </a:lnTo>
                  <a:lnTo>
                    <a:pt x="117206" y="592437"/>
                  </a:lnTo>
                  <a:lnTo>
                    <a:pt x="117742" y="584538"/>
                  </a:lnTo>
                  <a:lnTo>
                    <a:pt x="118272" y="576638"/>
                  </a:lnTo>
                  <a:lnTo>
                    <a:pt x="118793" y="568739"/>
                  </a:lnTo>
                  <a:lnTo>
                    <a:pt x="119305" y="560840"/>
                  </a:lnTo>
                  <a:lnTo>
                    <a:pt x="119808" y="552941"/>
                  </a:lnTo>
                  <a:lnTo>
                    <a:pt x="120301" y="545042"/>
                  </a:lnTo>
                  <a:lnTo>
                    <a:pt x="120784" y="537143"/>
                  </a:lnTo>
                  <a:lnTo>
                    <a:pt x="121254" y="529243"/>
                  </a:lnTo>
                  <a:lnTo>
                    <a:pt x="121710" y="521344"/>
                  </a:lnTo>
                  <a:lnTo>
                    <a:pt x="122154" y="513445"/>
                  </a:lnTo>
                  <a:lnTo>
                    <a:pt x="122584" y="505546"/>
                  </a:lnTo>
                  <a:lnTo>
                    <a:pt x="123001" y="497647"/>
                  </a:lnTo>
                  <a:lnTo>
                    <a:pt x="123403" y="489748"/>
                  </a:lnTo>
                  <a:lnTo>
                    <a:pt x="123787" y="481848"/>
                  </a:lnTo>
                  <a:lnTo>
                    <a:pt x="124156" y="473949"/>
                  </a:lnTo>
                  <a:lnTo>
                    <a:pt x="124510" y="466050"/>
                  </a:lnTo>
                  <a:lnTo>
                    <a:pt x="124849" y="458151"/>
                  </a:lnTo>
                  <a:lnTo>
                    <a:pt x="125173" y="450252"/>
                  </a:lnTo>
                  <a:lnTo>
                    <a:pt x="125479" y="442353"/>
                  </a:lnTo>
                  <a:lnTo>
                    <a:pt x="125770" y="434453"/>
                  </a:lnTo>
                  <a:lnTo>
                    <a:pt x="126047" y="426554"/>
                  </a:lnTo>
                  <a:lnTo>
                    <a:pt x="126311" y="418655"/>
                  </a:lnTo>
                  <a:lnTo>
                    <a:pt x="126561" y="410756"/>
                  </a:lnTo>
                  <a:lnTo>
                    <a:pt x="126798" y="402857"/>
                  </a:lnTo>
                  <a:lnTo>
                    <a:pt x="127021" y="394958"/>
                  </a:lnTo>
                  <a:lnTo>
                    <a:pt x="127234" y="387058"/>
                  </a:lnTo>
                  <a:lnTo>
                    <a:pt x="127437" y="379159"/>
                  </a:lnTo>
                  <a:lnTo>
                    <a:pt x="127631" y="371260"/>
                  </a:lnTo>
                  <a:lnTo>
                    <a:pt x="127816" y="363361"/>
                  </a:lnTo>
                  <a:lnTo>
                    <a:pt x="127992" y="355462"/>
                  </a:lnTo>
                  <a:lnTo>
                    <a:pt x="128163" y="347563"/>
                  </a:lnTo>
                  <a:lnTo>
                    <a:pt x="128327" y="339663"/>
                  </a:lnTo>
                  <a:lnTo>
                    <a:pt x="128487" y="331764"/>
                  </a:lnTo>
                  <a:lnTo>
                    <a:pt x="128644" y="323865"/>
                  </a:lnTo>
                  <a:lnTo>
                    <a:pt x="128796" y="315966"/>
                  </a:lnTo>
                  <a:lnTo>
                    <a:pt x="128945" y="308067"/>
                  </a:lnTo>
                  <a:lnTo>
                    <a:pt x="129092" y="300168"/>
                  </a:lnTo>
                  <a:lnTo>
                    <a:pt x="129238" y="292269"/>
                  </a:lnTo>
                  <a:lnTo>
                    <a:pt x="129383" y="284369"/>
                  </a:lnTo>
                  <a:lnTo>
                    <a:pt x="129526" y="276470"/>
                  </a:lnTo>
                  <a:lnTo>
                    <a:pt x="129669" y="268571"/>
                  </a:lnTo>
                  <a:lnTo>
                    <a:pt x="129811" y="260672"/>
                  </a:lnTo>
                  <a:lnTo>
                    <a:pt x="129952" y="252773"/>
                  </a:lnTo>
                  <a:lnTo>
                    <a:pt x="130094" y="244874"/>
                  </a:lnTo>
                  <a:lnTo>
                    <a:pt x="130234" y="236974"/>
                  </a:lnTo>
                  <a:lnTo>
                    <a:pt x="130374" y="229075"/>
                  </a:lnTo>
                  <a:lnTo>
                    <a:pt x="130513" y="221176"/>
                  </a:lnTo>
                  <a:lnTo>
                    <a:pt x="130652" y="213277"/>
                  </a:lnTo>
                  <a:lnTo>
                    <a:pt x="130789" y="205378"/>
                  </a:lnTo>
                  <a:lnTo>
                    <a:pt x="130926" y="197479"/>
                  </a:lnTo>
                  <a:lnTo>
                    <a:pt x="131061" y="189579"/>
                  </a:lnTo>
                  <a:lnTo>
                    <a:pt x="131195" y="181680"/>
                  </a:lnTo>
                  <a:lnTo>
                    <a:pt x="131328" y="173781"/>
                  </a:lnTo>
                  <a:lnTo>
                    <a:pt x="131459" y="165882"/>
                  </a:lnTo>
                  <a:lnTo>
                    <a:pt x="131589" y="157983"/>
                  </a:lnTo>
                  <a:lnTo>
                    <a:pt x="131718" y="150084"/>
                  </a:lnTo>
                  <a:lnTo>
                    <a:pt x="131846" y="142184"/>
                  </a:lnTo>
                  <a:lnTo>
                    <a:pt x="131972" y="134285"/>
                  </a:lnTo>
                  <a:lnTo>
                    <a:pt x="132097" y="126386"/>
                  </a:lnTo>
                  <a:lnTo>
                    <a:pt x="132222" y="118487"/>
                  </a:lnTo>
                  <a:lnTo>
                    <a:pt x="132345" y="110588"/>
                  </a:lnTo>
                  <a:lnTo>
                    <a:pt x="132468" y="102689"/>
                  </a:lnTo>
                  <a:lnTo>
                    <a:pt x="132591" y="94789"/>
                  </a:lnTo>
                  <a:lnTo>
                    <a:pt x="132713" y="86890"/>
                  </a:lnTo>
                  <a:lnTo>
                    <a:pt x="132834" y="78991"/>
                  </a:lnTo>
                  <a:lnTo>
                    <a:pt x="132956" y="71092"/>
                  </a:lnTo>
                  <a:lnTo>
                    <a:pt x="133077" y="63193"/>
                  </a:lnTo>
                  <a:lnTo>
                    <a:pt x="133198" y="55294"/>
                  </a:lnTo>
                  <a:lnTo>
                    <a:pt x="133318" y="47394"/>
                  </a:lnTo>
                  <a:lnTo>
                    <a:pt x="133438" y="39495"/>
                  </a:lnTo>
                  <a:lnTo>
                    <a:pt x="133558" y="31596"/>
                  </a:lnTo>
                  <a:lnTo>
                    <a:pt x="133677" y="23697"/>
                  </a:lnTo>
                  <a:lnTo>
                    <a:pt x="133795" y="15798"/>
                  </a:lnTo>
                  <a:lnTo>
                    <a:pt x="133912" y="7899"/>
                  </a:lnTo>
                  <a:lnTo>
                    <a:pt x="134028" y="0"/>
                  </a:lnTo>
                  <a:lnTo>
                    <a:pt x="138050" y="0"/>
                  </a:lnTo>
                  <a:lnTo>
                    <a:pt x="138166" y="7899"/>
                  </a:lnTo>
                  <a:lnTo>
                    <a:pt x="138283" y="15798"/>
                  </a:lnTo>
                  <a:lnTo>
                    <a:pt x="138401" y="23697"/>
                  </a:lnTo>
                  <a:lnTo>
                    <a:pt x="138520" y="31596"/>
                  </a:lnTo>
                  <a:lnTo>
                    <a:pt x="138640" y="39495"/>
                  </a:lnTo>
                  <a:lnTo>
                    <a:pt x="138760" y="47394"/>
                  </a:lnTo>
                  <a:lnTo>
                    <a:pt x="138880" y="55294"/>
                  </a:lnTo>
                  <a:lnTo>
                    <a:pt x="139001" y="63193"/>
                  </a:lnTo>
                  <a:lnTo>
                    <a:pt x="139122" y="71092"/>
                  </a:lnTo>
                  <a:lnTo>
                    <a:pt x="139244" y="78991"/>
                  </a:lnTo>
                  <a:lnTo>
                    <a:pt x="139365" y="86890"/>
                  </a:lnTo>
                  <a:lnTo>
                    <a:pt x="139487" y="94789"/>
                  </a:lnTo>
                  <a:lnTo>
                    <a:pt x="139610" y="102689"/>
                  </a:lnTo>
                  <a:lnTo>
                    <a:pt x="139733" y="110588"/>
                  </a:lnTo>
                  <a:lnTo>
                    <a:pt x="139856" y="118487"/>
                  </a:lnTo>
                  <a:lnTo>
                    <a:pt x="139981" y="126386"/>
                  </a:lnTo>
                  <a:lnTo>
                    <a:pt x="140106" y="134285"/>
                  </a:lnTo>
                  <a:lnTo>
                    <a:pt x="140233" y="142184"/>
                  </a:lnTo>
                  <a:lnTo>
                    <a:pt x="140360" y="150084"/>
                  </a:lnTo>
                  <a:lnTo>
                    <a:pt x="140489" y="157983"/>
                  </a:lnTo>
                  <a:lnTo>
                    <a:pt x="140619" y="165882"/>
                  </a:lnTo>
                  <a:lnTo>
                    <a:pt x="140750" y="173781"/>
                  </a:lnTo>
                  <a:lnTo>
                    <a:pt x="140883" y="181680"/>
                  </a:lnTo>
                  <a:lnTo>
                    <a:pt x="141017" y="189579"/>
                  </a:lnTo>
                  <a:lnTo>
                    <a:pt x="141152" y="197479"/>
                  </a:lnTo>
                  <a:lnTo>
                    <a:pt x="141289" y="205378"/>
                  </a:lnTo>
                  <a:lnTo>
                    <a:pt x="141426" y="213277"/>
                  </a:lnTo>
                  <a:lnTo>
                    <a:pt x="141565" y="221176"/>
                  </a:lnTo>
                  <a:lnTo>
                    <a:pt x="141704" y="229075"/>
                  </a:lnTo>
                  <a:lnTo>
                    <a:pt x="141844" y="236974"/>
                  </a:lnTo>
                  <a:lnTo>
                    <a:pt x="141985" y="244874"/>
                  </a:lnTo>
                  <a:lnTo>
                    <a:pt x="142126" y="252773"/>
                  </a:lnTo>
                  <a:lnTo>
                    <a:pt x="142267" y="260672"/>
                  </a:lnTo>
                  <a:lnTo>
                    <a:pt x="142409" y="268571"/>
                  </a:lnTo>
                  <a:lnTo>
                    <a:pt x="142552" y="276470"/>
                  </a:lnTo>
                  <a:lnTo>
                    <a:pt x="142695" y="284369"/>
                  </a:lnTo>
                  <a:lnTo>
                    <a:pt x="142840" y="292269"/>
                  </a:lnTo>
                  <a:lnTo>
                    <a:pt x="142986" y="300168"/>
                  </a:lnTo>
                  <a:lnTo>
                    <a:pt x="143133" y="308067"/>
                  </a:lnTo>
                  <a:lnTo>
                    <a:pt x="143282" y="315966"/>
                  </a:lnTo>
                  <a:lnTo>
                    <a:pt x="143435" y="323865"/>
                  </a:lnTo>
                  <a:lnTo>
                    <a:pt x="143591" y="331764"/>
                  </a:lnTo>
                  <a:lnTo>
                    <a:pt x="143751" y="339663"/>
                  </a:lnTo>
                  <a:lnTo>
                    <a:pt x="143916" y="347563"/>
                  </a:lnTo>
                  <a:lnTo>
                    <a:pt x="144086" y="355462"/>
                  </a:lnTo>
                  <a:lnTo>
                    <a:pt x="144262" y="363361"/>
                  </a:lnTo>
                  <a:lnTo>
                    <a:pt x="144448" y="371260"/>
                  </a:lnTo>
                  <a:lnTo>
                    <a:pt x="144641" y="379159"/>
                  </a:lnTo>
                  <a:lnTo>
                    <a:pt x="144844" y="387058"/>
                  </a:lnTo>
                  <a:lnTo>
                    <a:pt x="145057" y="394958"/>
                  </a:lnTo>
                  <a:lnTo>
                    <a:pt x="145280" y="402857"/>
                  </a:lnTo>
                  <a:lnTo>
                    <a:pt x="145517" y="410756"/>
                  </a:lnTo>
                  <a:lnTo>
                    <a:pt x="145768" y="418655"/>
                  </a:lnTo>
                  <a:lnTo>
                    <a:pt x="146031" y="426554"/>
                  </a:lnTo>
                  <a:lnTo>
                    <a:pt x="146308" y="434453"/>
                  </a:lnTo>
                  <a:lnTo>
                    <a:pt x="146599" y="442353"/>
                  </a:lnTo>
                  <a:lnTo>
                    <a:pt x="146905" y="450252"/>
                  </a:lnTo>
                  <a:lnTo>
                    <a:pt x="147229" y="458151"/>
                  </a:lnTo>
                  <a:lnTo>
                    <a:pt x="147568" y="466050"/>
                  </a:lnTo>
                  <a:lnTo>
                    <a:pt x="147923" y="473949"/>
                  </a:lnTo>
                  <a:lnTo>
                    <a:pt x="148292" y="481848"/>
                  </a:lnTo>
                  <a:lnTo>
                    <a:pt x="148675" y="489748"/>
                  </a:lnTo>
                  <a:lnTo>
                    <a:pt x="149077" y="497647"/>
                  </a:lnTo>
                  <a:lnTo>
                    <a:pt x="149494" y="505546"/>
                  </a:lnTo>
                  <a:lnTo>
                    <a:pt x="149924" y="513445"/>
                  </a:lnTo>
                  <a:lnTo>
                    <a:pt x="150368" y="521344"/>
                  </a:lnTo>
                  <a:lnTo>
                    <a:pt x="150824" y="529243"/>
                  </a:lnTo>
                  <a:lnTo>
                    <a:pt x="151294" y="537143"/>
                  </a:lnTo>
                  <a:lnTo>
                    <a:pt x="151777" y="545042"/>
                  </a:lnTo>
                  <a:lnTo>
                    <a:pt x="152270" y="552941"/>
                  </a:lnTo>
                  <a:lnTo>
                    <a:pt x="152773" y="560840"/>
                  </a:lnTo>
                  <a:lnTo>
                    <a:pt x="153285" y="568739"/>
                  </a:lnTo>
                  <a:lnTo>
                    <a:pt x="153806" y="576638"/>
                  </a:lnTo>
                  <a:lnTo>
                    <a:pt x="154336" y="584538"/>
                  </a:lnTo>
                  <a:lnTo>
                    <a:pt x="154873" y="592437"/>
                  </a:lnTo>
                  <a:lnTo>
                    <a:pt x="155415" y="600336"/>
                  </a:lnTo>
                  <a:lnTo>
                    <a:pt x="155963" y="608235"/>
                  </a:lnTo>
                  <a:lnTo>
                    <a:pt x="156516" y="616134"/>
                  </a:lnTo>
                  <a:lnTo>
                    <a:pt x="157074" y="624033"/>
                  </a:lnTo>
                  <a:lnTo>
                    <a:pt x="157637" y="631933"/>
                  </a:lnTo>
                  <a:lnTo>
                    <a:pt x="158203" y="639832"/>
                  </a:lnTo>
                  <a:lnTo>
                    <a:pt x="158772" y="647731"/>
                  </a:lnTo>
                  <a:lnTo>
                    <a:pt x="159345" y="655630"/>
                  </a:lnTo>
                  <a:lnTo>
                    <a:pt x="159921" y="663529"/>
                  </a:lnTo>
                  <a:lnTo>
                    <a:pt x="160502" y="671428"/>
                  </a:lnTo>
                  <a:lnTo>
                    <a:pt x="161086" y="679327"/>
                  </a:lnTo>
                  <a:lnTo>
                    <a:pt x="161675" y="687227"/>
                  </a:lnTo>
                  <a:lnTo>
                    <a:pt x="162267" y="695126"/>
                  </a:lnTo>
                  <a:lnTo>
                    <a:pt x="162865" y="703025"/>
                  </a:lnTo>
                  <a:lnTo>
                    <a:pt x="163470" y="710924"/>
                  </a:lnTo>
                  <a:lnTo>
                    <a:pt x="164082" y="718823"/>
                  </a:lnTo>
                  <a:lnTo>
                    <a:pt x="164701" y="726722"/>
                  </a:lnTo>
                  <a:lnTo>
                    <a:pt x="165329" y="734622"/>
                  </a:lnTo>
                  <a:lnTo>
                    <a:pt x="165965" y="742521"/>
                  </a:lnTo>
                  <a:lnTo>
                    <a:pt x="166614" y="750420"/>
                  </a:lnTo>
                  <a:lnTo>
                    <a:pt x="167275" y="758319"/>
                  </a:lnTo>
                  <a:lnTo>
                    <a:pt x="167949" y="766218"/>
                  </a:lnTo>
                  <a:lnTo>
                    <a:pt x="168636" y="774117"/>
                  </a:lnTo>
                  <a:lnTo>
                    <a:pt x="169337" y="782017"/>
                  </a:lnTo>
                  <a:lnTo>
                    <a:pt x="170055" y="789916"/>
                  </a:lnTo>
                  <a:lnTo>
                    <a:pt x="170792" y="797815"/>
                  </a:lnTo>
                  <a:lnTo>
                    <a:pt x="171547" y="805714"/>
                  </a:lnTo>
                  <a:lnTo>
                    <a:pt x="172320" y="813613"/>
                  </a:lnTo>
                  <a:lnTo>
                    <a:pt x="173110" y="821512"/>
                  </a:lnTo>
                  <a:lnTo>
                    <a:pt x="173919" y="829412"/>
                  </a:lnTo>
                  <a:lnTo>
                    <a:pt x="174753" y="837311"/>
                  </a:lnTo>
                  <a:lnTo>
                    <a:pt x="175606" y="845210"/>
                  </a:lnTo>
                  <a:lnTo>
                    <a:pt x="176478" y="853109"/>
                  </a:lnTo>
                  <a:lnTo>
                    <a:pt x="177369" y="861008"/>
                  </a:lnTo>
                  <a:lnTo>
                    <a:pt x="178279" y="868907"/>
                  </a:lnTo>
                  <a:lnTo>
                    <a:pt x="179210" y="876807"/>
                  </a:lnTo>
                  <a:lnTo>
                    <a:pt x="180161" y="884706"/>
                  </a:lnTo>
                  <a:lnTo>
                    <a:pt x="181128" y="892605"/>
                  </a:lnTo>
                  <a:lnTo>
                    <a:pt x="182112" y="900504"/>
                  </a:lnTo>
                  <a:lnTo>
                    <a:pt x="183111" y="908403"/>
                  </a:lnTo>
                  <a:lnTo>
                    <a:pt x="184124" y="916302"/>
                  </a:lnTo>
                  <a:lnTo>
                    <a:pt x="185154" y="924202"/>
                  </a:lnTo>
                  <a:lnTo>
                    <a:pt x="186196" y="932101"/>
                  </a:lnTo>
                  <a:lnTo>
                    <a:pt x="187249" y="940000"/>
                  </a:lnTo>
                  <a:lnTo>
                    <a:pt x="188312" y="947899"/>
                  </a:lnTo>
                  <a:lnTo>
                    <a:pt x="189384" y="955798"/>
                  </a:lnTo>
                  <a:lnTo>
                    <a:pt x="190466" y="963697"/>
                  </a:lnTo>
                  <a:lnTo>
                    <a:pt x="191555" y="971596"/>
                  </a:lnTo>
                  <a:lnTo>
                    <a:pt x="192650" y="979496"/>
                  </a:lnTo>
                  <a:lnTo>
                    <a:pt x="193751" y="987395"/>
                  </a:lnTo>
                  <a:lnTo>
                    <a:pt x="194857" y="995294"/>
                  </a:lnTo>
                  <a:lnTo>
                    <a:pt x="195968" y="1003193"/>
                  </a:lnTo>
                  <a:lnTo>
                    <a:pt x="197084" y="1011092"/>
                  </a:lnTo>
                  <a:lnTo>
                    <a:pt x="198203" y="1018991"/>
                  </a:lnTo>
                  <a:lnTo>
                    <a:pt x="199326" y="1026891"/>
                  </a:lnTo>
                  <a:lnTo>
                    <a:pt x="200452" y="1034790"/>
                  </a:lnTo>
                  <a:lnTo>
                    <a:pt x="201581" y="1042689"/>
                  </a:lnTo>
                  <a:lnTo>
                    <a:pt x="202714" y="1050588"/>
                  </a:lnTo>
                  <a:lnTo>
                    <a:pt x="203849" y="1058487"/>
                  </a:lnTo>
                  <a:lnTo>
                    <a:pt x="204987" y="1066386"/>
                  </a:lnTo>
                  <a:lnTo>
                    <a:pt x="206128" y="1074286"/>
                  </a:lnTo>
                  <a:lnTo>
                    <a:pt x="207271" y="1082185"/>
                  </a:lnTo>
                  <a:lnTo>
                    <a:pt x="208416" y="1090084"/>
                  </a:lnTo>
                  <a:lnTo>
                    <a:pt x="209563" y="1097983"/>
                  </a:lnTo>
                  <a:lnTo>
                    <a:pt x="210712" y="1105882"/>
                  </a:lnTo>
                  <a:lnTo>
                    <a:pt x="211861" y="1113781"/>
                  </a:lnTo>
                  <a:lnTo>
                    <a:pt x="213010" y="1121681"/>
                  </a:lnTo>
                  <a:lnTo>
                    <a:pt x="214160" y="1129580"/>
                  </a:lnTo>
                  <a:lnTo>
                    <a:pt x="215308" y="1137479"/>
                  </a:lnTo>
                  <a:lnTo>
                    <a:pt x="216454" y="1145378"/>
                  </a:lnTo>
                  <a:lnTo>
                    <a:pt x="217597" y="1153277"/>
                  </a:lnTo>
                  <a:lnTo>
                    <a:pt x="218737" y="1161176"/>
                  </a:lnTo>
                  <a:lnTo>
                    <a:pt x="219872" y="1169076"/>
                  </a:lnTo>
                  <a:lnTo>
                    <a:pt x="221001" y="1176975"/>
                  </a:lnTo>
                  <a:lnTo>
                    <a:pt x="222123" y="1184874"/>
                  </a:lnTo>
                  <a:lnTo>
                    <a:pt x="223237" y="1192773"/>
                  </a:lnTo>
                  <a:lnTo>
                    <a:pt x="224343" y="1200672"/>
                  </a:lnTo>
                  <a:lnTo>
                    <a:pt x="225441" y="1208571"/>
                  </a:lnTo>
                  <a:lnTo>
                    <a:pt x="226526" y="1216471"/>
                  </a:lnTo>
                  <a:lnTo>
                    <a:pt x="227599" y="1224370"/>
                  </a:lnTo>
                  <a:lnTo>
                    <a:pt x="228661" y="1232269"/>
                  </a:lnTo>
                  <a:lnTo>
                    <a:pt x="229710" y="1240168"/>
                  </a:lnTo>
                  <a:lnTo>
                    <a:pt x="230747" y="1248067"/>
                  </a:lnTo>
                  <a:lnTo>
                    <a:pt x="231769" y="1255966"/>
                  </a:lnTo>
                  <a:lnTo>
                    <a:pt x="232775" y="1263866"/>
                  </a:lnTo>
                  <a:lnTo>
                    <a:pt x="233765" y="1271765"/>
                  </a:lnTo>
                  <a:lnTo>
                    <a:pt x="234742" y="1279664"/>
                  </a:lnTo>
                  <a:lnTo>
                    <a:pt x="235703" y="1287563"/>
                  </a:lnTo>
                  <a:lnTo>
                    <a:pt x="236650" y="1295462"/>
                  </a:lnTo>
                  <a:lnTo>
                    <a:pt x="237577" y="1303361"/>
                  </a:lnTo>
                  <a:lnTo>
                    <a:pt x="238489" y="1311260"/>
                  </a:lnTo>
                  <a:lnTo>
                    <a:pt x="239385" y="1319160"/>
                  </a:lnTo>
                  <a:lnTo>
                    <a:pt x="240267" y="1327059"/>
                  </a:lnTo>
                  <a:lnTo>
                    <a:pt x="241132" y="1334958"/>
                  </a:lnTo>
                  <a:lnTo>
                    <a:pt x="241981" y="1342857"/>
                  </a:lnTo>
                  <a:lnTo>
                    <a:pt x="242813" y="1350756"/>
                  </a:lnTo>
                  <a:lnTo>
                    <a:pt x="243630" y="1358655"/>
                  </a:lnTo>
                  <a:lnTo>
                    <a:pt x="244432" y="1366555"/>
                  </a:lnTo>
                  <a:lnTo>
                    <a:pt x="245220" y="1374454"/>
                  </a:lnTo>
                  <a:lnTo>
                    <a:pt x="245994" y="1382353"/>
                  </a:lnTo>
                  <a:lnTo>
                    <a:pt x="246750" y="1390252"/>
                  </a:lnTo>
                  <a:lnTo>
                    <a:pt x="247493" y="1398151"/>
                  </a:lnTo>
                  <a:lnTo>
                    <a:pt x="248224" y="1406050"/>
                  </a:lnTo>
                  <a:lnTo>
                    <a:pt x="248941" y="1413950"/>
                  </a:lnTo>
                  <a:lnTo>
                    <a:pt x="249646" y="1421849"/>
                  </a:lnTo>
                  <a:lnTo>
                    <a:pt x="250337" y="1429748"/>
                  </a:lnTo>
                  <a:lnTo>
                    <a:pt x="251016" y="1437647"/>
                  </a:lnTo>
                  <a:lnTo>
                    <a:pt x="251684" y="1445546"/>
                  </a:lnTo>
                  <a:lnTo>
                    <a:pt x="252341" y="1453445"/>
                  </a:lnTo>
                  <a:lnTo>
                    <a:pt x="252987" y="1461345"/>
                  </a:lnTo>
                  <a:lnTo>
                    <a:pt x="253623" y="1469244"/>
                  </a:lnTo>
                  <a:lnTo>
                    <a:pt x="254247" y="1477143"/>
                  </a:lnTo>
                  <a:lnTo>
                    <a:pt x="254862" y="1485042"/>
                  </a:lnTo>
                  <a:lnTo>
                    <a:pt x="255467" y="1492941"/>
                  </a:lnTo>
                  <a:lnTo>
                    <a:pt x="256063" y="1500840"/>
                  </a:lnTo>
                  <a:lnTo>
                    <a:pt x="256650" y="1508740"/>
                  </a:lnTo>
                  <a:lnTo>
                    <a:pt x="257226" y="1516639"/>
                  </a:lnTo>
                  <a:lnTo>
                    <a:pt x="257793" y="1524538"/>
                  </a:lnTo>
                  <a:lnTo>
                    <a:pt x="258351" y="1532437"/>
                  </a:lnTo>
                  <a:lnTo>
                    <a:pt x="258899" y="1540336"/>
                  </a:lnTo>
                  <a:lnTo>
                    <a:pt x="259439" y="1548235"/>
                  </a:lnTo>
                  <a:lnTo>
                    <a:pt x="259969" y="1556135"/>
                  </a:lnTo>
                  <a:lnTo>
                    <a:pt x="260488" y="1564034"/>
                  </a:lnTo>
                  <a:lnTo>
                    <a:pt x="260998" y="1571933"/>
                  </a:lnTo>
                  <a:lnTo>
                    <a:pt x="261498" y="1579832"/>
                  </a:lnTo>
                  <a:lnTo>
                    <a:pt x="261990" y="1587731"/>
                  </a:lnTo>
                  <a:lnTo>
                    <a:pt x="262472" y="1595630"/>
                  </a:lnTo>
                  <a:lnTo>
                    <a:pt x="262943" y="1603530"/>
                  </a:lnTo>
                  <a:lnTo>
                    <a:pt x="263405" y="1611429"/>
                  </a:lnTo>
                  <a:lnTo>
                    <a:pt x="263858" y="1619328"/>
                  </a:lnTo>
                  <a:lnTo>
                    <a:pt x="264303" y="1627227"/>
                  </a:lnTo>
                  <a:lnTo>
                    <a:pt x="264739" y="1635126"/>
                  </a:lnTo>
                  <a:lnTo>
                    <a:pt x="265166" y="1643025"/>
                  </a:lnTo>
                  <a:lnTo>
                    <a:pt x="265584" y="1650924"/>
                  </a:lnTo>
                  <a:lnTo>
                    <a:pt x="265994" y="1658824"/>
                  </a:lnTo>
                  <a:lnTo>
                    <a:pt x="266397" y="1666723"/>
                  </a:lnTo>
                  <a:lnTo>
                    <a:pt x="266793" y="1674622"/>
                  </a:lnTo>
                  <a:lnTo>
                    <a:pt x="267180" y="1682521"/>
                  </a:lnTo>
                  <a:lnTo>
                    <a:pt x="267558" y="1690420"/>
                  </a:lnTo>
                  <a:lnTo>
                    <a:pt x="267928" y="1698319"/>
                  </a:lnTo>
                  <a:lnTo>
                    <a:pt x="268289" y="1706219"/>
                  </a:lnTo>
                  <a:lnTo>
                    <a:pt x="268642" y="1714118"/>
                  </a:lnTo>
                  <a:lnTo>
                    <a:pt x="268985" y="1722017"/>
                  </a:lnTo>
                  <a:lnTo>
                    <a:pt x="269315" y="1729916"/>
                  </a:lnTo>
                  <a:lnTo>
                    <a:pt x="269633" y="1737815"/>
                  </a:lnTo>
                  <a:lnTo>
                    <a:pt x="269938" y="1745714"/>
                  </a:lnTo>
                  <a:lnTo>
                    <a:pt x="270230" y="1753614"/>
                  </a:lnTo>
                  <a:lnTo>
                    <a:pt x="270507" y="1761513"/>
                  </a:lnTo>
                  <a:lnTo>
                    <a:pt x="270764" y="1769412"/>
                  </a:lnTo>
                  <a:lnTo>
                    <a:pt x="271002" y="1777311"/>
                  </a:lnTo>
                  <a:lnTo>
                    <a:pt x="271220" y="1785210"/>
                  </a:lnTo>
                  <a:lnTo>
                    <a:pt x="271417" y="1793109"/>
                  </a:lnTo>
                  <a:lnTo>
                    <a:pt x="271592" y="1801009"/>
                  </a:lnTo>
                  <a:lnTo>
                    <a:pt x="271742" y="1808908"/>
                  </a:lnTo>
                  <a:lnTo>
                    <a:pt x="271862" y="1816807"/>
                  </a:lnTo>
                  <a:lnTo>
                    <a:pt x="271956" y="1824706"/>
                  </a:lnTo>
                  <a:lnTo>
                    <a:pt x="272024" y="1832605"/>
                  </a:lnTo>
                  <a:lnTo>
                    <a:pt x="272065" y="1840504"/>
                  </a:lnTo>
                  <a:lnTo>
                    <a:pt x="272079" y="1848404"/>
                  </a:lnTo>
                  <a:lnTo>
                    <a:pt x="272056" y="1856303"/>
                  </a:lnTo>
                  <a:lnTo>
                    <a:pt x="272004" y="1864202"/>
                  </a:lnTo>
                  <a:lnTo>
                    <a:pt x="271925" y="1872101"/>
                  </a:lnTo>
                  <a:lnTo>
                    <a:pt x="271817" y="1880000"/>
                  </a:lnTo>
                  <a:lnTo>
                    <a:pt x="271681" y="1887899"/>
                  </a:lnTo>
                  <a:lnTo>
                    <a:pt x="271514" y="1895799"/>
                  </a:lnTo>
                  <a:lnTo>
                    <a:pt x="271316" y="1903698"/>
                  </a:lnTo>
                  <a:lnTo>
                    <a:pt x="271093" y="1911597"/>
                  </a:lnTo>
                  <a:lnTo>
                    <a:pt x="270844" y="1919496"/>
                  </a:lnTo>
                  <a:lnTo>
                    <a:pt x="270571" y="1927395"/>
                  </a:lnTo>
                  <a:lnTo>
                    <a:pt x="270273" y="1935294"/>
                  </a:lnTo>
                  <a:lnTo>
                    <a:pt x="269947" y="1943193"/>
                  </a:lnTo>
                  <a:lnTo>
                    <a:pt x="269600" y="1951093"/>
                  </a:lnTo>
                  <a:lnTo>
                    <a:pt x="269231" y="1958992"/>
                  </a:lnTo>
                  <a:lnTo>
                    <a:pt x="268843" y="1966891"/>
                  </a:lnTo>
                  <a:lnTo>
                    <a:pt x="268436" y="1974790"/>
                  </a:lnTo>
                  <a:lnTo>
                    <a:pt x="268006" y="1982689"/>
                  </a:lnTo>
                  <a:lnTo>
                    <a:pt x="267559" y="1990588"/>
                  </a:lnTo>
                  <a:lnTo>
                    <a:pt x="267095" y="1998488"/>
                  </a:lnTo>
                  <a:lnTo>
                    <a:pt x="266616" y="2006387"/>
                  </a:lnTo>
                  <a:lnTo>
                    <a:pt x="266122" y="2014286"/>
                  </a:lnTo>
                  <a:lnTo>
                    <a:pt x="265612" y="2022185"/>
                  </a:lnTo>
                  <a:lnTo>
                    <a:pt x="265087" y="2030084"/>
                  </a:lnTo>
                  <a:lnTo>
                    <a:pt x="264549" y="2037983"/>
                  </a:lnTo>
                  <a:lnTo>
                    <a:pt x="263999" y="2045883"/>
                  </a:lnTo>
                  <a:lnTo>
                    <a:pt x="263438" y="2053782"/>
                  </a:lnTo>
                  <a:lnTo>
                    <a:pt x="262864" y="2061681"/>
                  </a:lnTo>
                  <a:lnTo>
                    <a:pt x="262276" y="2069580"/>
                  </a:lnTo>
                  <a:lnTo>
                    <a:pt x="261678" y="2077479"/>
                  </a:lnTo>
                  <a:lnTo>
                    <a:pt x="261068" y="2085378"/>
                  </a:lnTo>
                  <a:lnTo>
                    <a:pt x="260448" y="2093278"/>
                  </a:lnTo>
                  <a:lnTo>
                    <a:pt x="259816" y="2101177"/>
                  </a:lnTo>
                  <a:lnTo>
                    <a:pt x="259170" y="2109076"/>
                  </a:lnTo>
                  <a:lnTo>
                    <a:pt x="258511" y="2116975"/>
                  </a:lnTo>
                  <a:lnTo>
                    <a:pt x="257840" y="2124874"/>
                  </a:lnTo>
                  <a:lnTo>
                    <a:pt x="257155" y="2132773"/>
                  </a:lnTo>
                  <a:lnTo>
                    <a:pt x="256456" y="2140673"/>
                  </a:lnTo>
                  <a:lnTo>
                    <a:pt x="255740" y="2148572"/>
                  </a:lnTo>
                  <a:lnTo>
                    <a:pt x="255006" y="2156471"/>
                  </a:lnTo>
                  <a:lnTo>
                    <a:pt x="254254" y="2164370"/>
                  </a:lnTo>
                  <a:lnTo>
                    <a:pt x="253485" y="2172269"/>
                  </a:lnTo>
                  <a:lnTo>
                    <a:pt x="252698" y="2180168"/>
                  </a:lnTo>
                  <a:lnTo>
                    <a:pt x="251892" y="2188068"/>
                  </a:lnTo>
                  <a:lnTo>
                    <a:pt x="251061" y="2195967"/>
                  </a:lnTo>
                  <a:lnTo>
                    <a:pt x="250210" y="2203866"/>
                  </a:lnTo>
                  <a:lnTo>
                    <a:pt x="249338" y="2211765"/>
                  </a:lnTo>
                  <a:lnTo>
                    <a:pt x="248447" y="2219664"/>
                  </a:lnTo>
                  <a:lnTo>
                    <a:pt x="247536" y="2227563"/>
                  </a:lnTo>
                  <a:lnTo>
                    <a:pt x="246601" y="2235463"/>
                  </a:lnTo>
                  <a:lnTo>
                    <a:pt x="245647" y="2243362"/>
                  </a:lnTo>
                  <a:lnTo>
                    <a:pt x="244675" y="2251261"/>
                  </a:lnTo>
                  <a:lnTo>
                    <a:pt x="243688" y="2259160"/>
                  </a:lnTo>
                  <a:lnTo>
                    <a:pt x="242686" y="2267059"/>
                  </a:lnTo>
                  <a:lnTo>
                    <a:pt x="241671" y="2274958"/>
                  </a:lnTo>
                  <a:lnTo>
                    <a:pt x="240643" y="2282857"/>
                  </a:lnTo>
                  <a:lnTo>
                    <a:pt x="239608" y="2290757"/>
                  </a:lnTo>
                  <a:lnTo>
                    <a:pt x="238568" y="2298656"/>
                  </a:lnTo>
                  <a:lnTo>
                    <a:pt x="237526" y="2306555"/>
                  </a:lnTo>
                  <a:lnTo>
                    <a:pt x="236483" y="2314454"/>
                  </a:lnTo>
                  <a:lnTo>
                    <a:pt x="235444" y="2322353"/>
                  </a:lnTo>
                  <a:lnTo>
                    <a:pt x="234413" y="2330252"/>
                  </a:lnTo>
                  <a:lnTo>
                    <a:pt x="233391" y="2338152"/>
                  </a:lnTo>
                  <a:lnTo>
                    <a:pt x="232381" y="2346051"/>
                  </a:lnTo>
                  <a:lnTo>
                    <a:pt x="231386" y="2353950"/>
                  </a:lnTo>
                  <a:lnTo>
                    <a:pt x="230411" y="2361849"/>
                  </a:lnTo>
                  <a:lnTo>
                    <a:pt x="229459" y="2369748"/>
                  </a:lnTo>
                  <a:lnTo>
                    <a:pt x="228530" y="2377647"/>
                  </a:lnTo>
                  <a:lnTo>
                    <a:pt x="227626" y="2385547"/>
                  </a:lnTo>
                  <a:lnTo>
                    <a:pt x="226747" y="2393446"/>
                  </a:lnTo>
                  <a:lnTo>
                    <a:pt x="225897" y="2401345"/>
                  </a:lnTo>
                  <a:lnTo>
                    <a:pt x="225082" y="2409244"/>
                  </a:lnTo>
                  <a:lnTo>
                    <a:pt x="224297" y="2417143"/>
                  </a:lnTo>
                  <a:lnTo>
                    <a:pt x="223542" y="2425042"/>
                  </a:lnTo>
                  <a:lnTo>
                    <a:pt x="222816" y="2432942"/>
                  </a:lnTo>
                  <a:lnTo>
                    <a:pt x="222119" y="2440841"/>
                  </a:lnTo>
                  <a:lnTo>
                    <a:pt x="221458" y="2448740"/>
                  </a:lnTo>
                  <a:lnTo>
                    <a:pt x="220826" y="2456639"/>
                  </a:lnTo>
                  <a:lnTo>
                    <a:pt x="220220" y="2464538"/>
                  </a:lnTo>
                  <a:lnTo>
                    <a:pt x="219638" y="2472437"/>
                  </a:lnTo>
                  <a:lnTo>
                    <a:pt x="219078" y="2480337"/>
                  </a:lnTo>
                  <a:lnTo>
                    <a:pt x="218542" y="2488236"/>
                  </a:lnTo>
                  <a:lnTo>
                    <a:pt x="218027" y="2496135"/>
                  </a:lnTo>
                  <a:lnTo>
                    <a:pt x="217526" y="2504034"/>
                  </a:lnTo>
                  <a:lnTo>
                    <a:pt x="217038" y="2511933"/>
                  </a:lnTo>
                  <a:lnTo>
                    <a:pt x="216561" y="2519832"/>
                  </a:lnTo>
                  <a:lnTo>
                    <a:pt x="216092" y="2527732"/>
                  </a:lnTo>
                  <a:lnTo>
                    <a:pt x="215629" y="2535631"/>
                  </a:lnTo>
                  <a:lnTo>
                    <a:pt x="215167" y="2543530"/>
                  </a:lnTo>
                  <a:lnTo>
                    <a:pt x="214705" y="2551429"/>
                  </a:lnTo>
                  <a:lnTo>
                    <a:pt x="214241" y="2559328"/>
                  </a:lnTo>
                  <a:lnTo>
                    <a:pt x="213772" y="2567227"/>
                  </a:lnTo>
                  <a:lnTo>
                    <a:pt x="213295" y="2575127"/>
                  </a:lnTo>
                  <a:lnTo>
                    <a:pt x="212808" y="2583026"/>
                  </a:lnTo>
                  <a:lnTo>
                    <a:pt x="212310" y="2590925"/>
                  </a:lnTo>
                  <a:lnTo>
                    <a:pt x="211801" y="2598824"/>
                  </a:lnTo>
                  <a:lnTo>
                    <a:pt x="211279" y="2606723"/>
                  </a:lnTo>
                  <a:lnTo>
                    <a:pt x="210742" y="2614622"/>
                  </a:lnTo>
                  <a:lnTo>
                    <a:pt x="210187" y="2622521"/>
                  </a:lnTo>
                  <a:lnTo>
                    <a:pt x="209617" y="2630421"/>
                  </a:lnTo>
                  <a:lnTo>
                    <a:pt x="209031" y="2638320"/>
                  </a:lnTo>
                  <a:lnTo>
                    <a:pt x="208430" y="2646219"/>
                  </a:lnTo>
                  <a:lnTo>
                    <a:pt x="207812" y="2654118"/>
                  </a:lnTo>
                  <a:lnTo>
                    <a:pt x="207174" y="2662017"/>
                  </a:lnTo>
                  <a:lnTo>
                    <a:pt x="206519" y="2669916"/>
                  </a:lnTo>
                  <a:lnTo>
                    <a:pt x="205849" y="2677816"/>
                  </a:lnTo>
                  <a:lnTo>
                    <a:pt x="205162" y="2685715"/>
                  </a:lnTo>
                  <a:lnTo>
                    <a:pt x="204460" y="2693614"/>
                  </a:lnTo>
                  <a:lnTo>
                    <a:pt x="203740" y="2701513"/>
                  </a:lnTo>
                  <a:lnTo>
                    <a:pt x="203003" y="2709412"/>
                  </a:lnTo>
                  <a:lnTo>
                    <a:pt x="202250" y="2717311"/>
                  </a:lnTo>
                  <a:lnTo>
                    <a:pt x="201482" y="2725211"/>
                  </a:lnTo>
                  <a:lnTo>
                    <a:pt x="200700" y="2733110"/>
                  </a:lnTo>
                  <a:lnTo>
                    <a:pt x="199901" y="2741009"/>
                  </a:lnTo>
                  <a:lnTo>
                    <a:pt x="199085" y="2748908"/>
                  </a:lnTo>
                  <a:lnTo>
                    <a:pt x="198254" y="2756807"/>
                  </a:lnTo>
                  <a:lnTo>
                    <a:pt x="197409" y="2764706"/>
                  </a:lnTo>
                  <a:lnTo>
                    <a:pt x="196549" y="2772606"/>
                  </a:lnTo>
                  <a:lnTo>
                    <a:pt x="195676" y="2780505"/>
                  </a:lnTo>
                  <a:lnTo>
                    <a:pt x="194787" y="2788404"/>
                  </a:lnTo>
                  <a:lnTo>
                    <a:pt x="193884" y="2796303"/>
                  </a:lnTo>
                  <a:lnTo>
                    <a:pt x="192969" y="2804202"/>
                  </a:lnTo>
                  <a:lnTo>
                    <a:pt x="192042" y="2812101"/>
                  </a:lnTo>
                  <a:lnTo>
                    <a:pt x="191106" y="2820001"/>
                  </a:lnTo>
                  <a:lnTo>
                    <a:pt x="190159" y="2827900"/>
                  </a:lnTo>
                  <a:lnTo>
                    <a:pt x="189202" y="2835799"/>
                  </a:lnTo>
                  <a:lnTo>
                    <a:pt x="188240" y="2843698"/>
                  </a:lnTo>
                  <a:lnTo>
                    <a:pt x="187272" y="2851597"/>
                  </a:lnTo>
                  <a:lnTo>
                    <a:pt x="186302" y="2859496"/>
                  </a:lnTo>
                  <a:lnTo>
                    <a:pt x="185329" y="2867396"/>
                  </a:lnTo>
                  <a:lnTo>
                    <a:pt x="184357" y="2875295"/>
                  </a:lnTo>
                  <a:lnTo>
                    <a:pt x="183387" y="2883194"/>
                  </a:lnTo>
                  <a:lnTo>
                    <a:pt x="182422" y="2891093"/>
                  </a:lnTo>
                  <a:lnTo>
                    <a:pt x="181463" y="2898992"/>
                  </a:lnTo>
                  <a:lnTo>
                    <a:pt x="180511" y="2906891"/>
                  </a:lnTo>
                  <a:lnTo>
                    <a:pt x="179571" y="2914790"/>
                  </a:lnTo>
                  <a:lnTo>
                    <a:pt x="178643" y="2922690"/>
                  </a:lnTo>
                  <a:lnTo>
                    <a:pt x="177727" y="2930589"/>
                  </a:lnTo>
                  <a:lnTo>
                    <a:pt x="176825" y="2938488"/>
                  </a:lnTo>
                  <a:lnTo>
                    <a:pt x="175938" y="2946387"/>
                  </a:lnTo>
                  <a:lnTo>
                    <a:pt x="175067" y="2954286"/>
                  </a:lnTo>
                  <a:lnTo>
                    <a:pt x="174215" y="2962185"/>
                  </a:lnTo>
                  <a:lnTo>
                    <a:pt x="173379" y="2970085"/>
                  </a:lnTo>
                  <a:lnTo>
                    <a:pt x="172558" y="2977984"/>
                  </a:lnTo>
                  <a:lnTo>
                    <a:pt x="171753" y="2985883"/>
                  </a:lnTo>
                  <a:lnTo>
                    <a:pt x="170964" y="2993782"/>
                  </a:lnTo>
                  <a:lnTo>
                    <a:pt x="170192" y="3001681"/>
                  </a:lnTo>
                  <a:lnTo>
                    <a:pt x="169434" y="3009580"/>
                  </a:lnTo>
                  <a:lnTo>
                    <a:pt x="168688" y="3017480"/>
                  </a:lnTo>
                  <a:lnTo>
                    <a:pt x="167954" y="3025379"/>
                  </a:lnTo>
                  <a:lnTo>
                    <a:pt x="167229" y="3033278"/>
                  </a:lnTo>
                  <a:lnTo>
                    <a:pt x="166515" y="3041177"/>
                  </a:lnTo>
                  <a:lnTo>
                    <a:pt x="165809" y="3049076"/>
                  </a:lnTo>
                  <a:lnTo>
                    <a:pt x="165108" y="3056975"/>
                  </a:lnTo>
                  <a:lnTo>
                    <a:pt x="164413" y="3064875"/>
                  </a:lnTo>
                  <a:lnTo>
                    <a:pt x="163723" y="3072774"/>
                  </a:lnTo>
                  <a:lnTo>
                    <a:pt x="163036" y="3080673"/>
                  </a:lnTo>
                  <a:lnTo>
                    <a:pt x="162352" y="3088572"/>
                  </a:lnTo>
                  <a:lnTo>
                    <a:pt x="161671" y="3096471"/>
                  </a:lnTo>
                  <a:lnTo>
                    <a:pt x="160991" y="3104370"/>
                  </a:lnTo>
                  <a:lnTo>
                    <a:pt x="160314" y="3112270"/>
                  </a:lnTo>
                  <a:lnTo>
                    <a:pt x="159639" y="3120169"/>
                  </a:lnTo>
                  <a:lnTo>
                    <a:pt x="158967" y="3128068"/>
                  </a:lnTo>
                  <a:lnTo>
                    <a:pt x="158298" y="3135967"/>
                  </a:lnTo>
                  <a:lnTo>
                    <a:pt x="157632" y="3143866"/>
                  </a:lnTo>
                  <a:lnTo>
                    <a:pt x="156971" y="3151765"/>
                  </a:lnTo>
                  <a:lnTo>
                    <a:pt x="156315" y="3159665"/>
                  </a:lnTo>
                  <a:lnTo>
                    <a:pt x="155666" y="3167564"/>
                  </a:lnTo>
                  <a:lnTo>
                    <a:pt x="155025" y="3175463"/>
                  </a:lnTo>
                  <a:lnTo>
                    <a:pt x="154393" y="3183362"/>
                  </a:lnTo>
                  <a:lnTo>
                    <a:pt x="153770" y="3191261"/>
                  </a:lnTo>
                  <a:lnTo>
                    <a:pt x="153156" y="3199160"/>
                  </a:lnTo>
                  <a:lnTo>
                    <a:pt x="152554" y="3207060"/>
                  </a:lnTo>
                  <a:lnTo>
                    <a:pt x="151966" y="3214959"/>
                  </a:lnTo>
                  <a:lnTo>
                    <a:pt x="151391" y="3222858"/>
                  </a:lnTo>
                  <a:lnTo>
                    <a:pt x="150828" y="3230757"/>
                  </a:lnTo>
                  <a:lnTo>
                    <a:pt x="150278" y="3238656"/>
                  </a:lnTo>
                  <a:lnTo>
                    <a:pt x="149742" y="3246555"/>
                  </a:lnTo>
                  <a:lnTo>
                    <a:pt x="149223" y="3254454"/>
                  </a:lnTo>
                  <a:lnTo>
                    <a:pt x="148718" y="3262354"/>
                  </a:lnTo>
                  <a:lnTo>
                    <a:pt x="148227" y="3270253"/>
                  </a:lnTo>
                  <a:lnTo>
                    <a:pt x="147749" y="3278152"/>
                  </a:lnTo>
                  <a:lnTo>
                    <a:pt x="147285" y="3286051"/>
                  </a:lnTo>
                  <a:lnTo>
                    <a:pt x="146834" y="3293950"/>
                  </a:lnTo>
                  <a:lnTo>
                    <a:pt x="146399" y="3301849"/>
                  </a:lnTo>
                  <a:lnTo>
                    <a:pt x="145976" y="3309749"/>
                  </a:lnTo>
                  <a:lnTo>
                    <a:pt x="145564" y="3317648"/>
                  </a:lnTo>
                  <a:lnTo>
                    <a:pt x="145163" y="3325547"/>
                  </a:lnTo>
                  <a:lnTo>
                    <a:pt x="144774" y="3333446"/>
                  </a:lnTo>
                  <a:lnTo>
                    <a:pt x="144398" y="3341345"/>
                  </a:lnTo>
                  <a:lnTo>
                    <a:pt x="144032" y="3349244"/>
                  </a:lnTo>
                  <a:lnTo>
                    <a:pt x="143675" y="3357144"/>
                  </a:lnTo>
                  <a:lnTo>
                    <a:pt x="143329" y="3365043"/>
                  </a:lnTo>
                  <a:lnTo>
                    <a:pt x="142991" y="3372942"/>
                  </a:lnTo>
                  <a:lnTo>
                    <a:pt x="142664" y="3380841"/>
                  </a:lnTo>
                  <a:lnTo>
                    <a:pt x="142347" y="3388740"/>
                  </a:lnTo>
                  <a:lnTo>
                    <a:pt x="142038" y="3396639"/>
                  </a:lnTo>
                  <a:lnTo>
                    <a:pt x="141739" y="3404539"/>
                  </a:lnTo>
                  <a:lnTo>
                    <a:pt x="141448" y="3412438"/>
                  </a:lnTo>
                  <a:lnTo>
                    <a:pt x="141166" y="3420337"/>
                  </a:lnTo>
                  <a:lnTo>
                    <a:pt x="140895" y="3428236"/>
                  </a:lnTo>
                  <a:lnTo>
                    <a:pt x="140633" y="3436135"/>
                  </a:lnTo>
                  <a:lnTo>
                    <a:pt x="140380" y="3444034"/>
                  </a:lnTo>
                  <a:lnTo>
                    <a:pt x="140135" y="3451934"/>
                  </a:lnTo>
                  <a:lnTo>
                    <a:pt x="139900" y="3459833"/>
                  </a:lnTo>
                  <a:lnTo>
                    <a:pt x="139676" y="3467732"/>
                  </a:lnTo>
                  <a:lnTo>
                    <a:pt x="139461" y="3475631"/>
                  </a:lnTo>
                  <a:lnTo>
                    <a:pt x="139255" y="3483530"/>
                  </a:lnTo>
                  <a:lnTo>
                    <a:pt x="139058" y="3491429"/>
                  </a:lnTo>
                  <a:lnTo>
                    <a:pt x="138870" y="3499329"/>
                  </a:lnTo>
                  <a:lnTo>
                    <a:pt x="138692" y="3507228"/>
                  </a:lnTo>
                  <a:lnTo>
                    <a:pt x="138524" y="3515127"/>
                  </a:lnTo>
                  <a:lnTo>
                    <a:pt x="138364" y="3523026"/>
                  </a:lnTo>
                  <a:lnTo>
                    <a:pt x="138213" y="3530925"/>
                  </a:lnTo>
                  <a:lnTo>
                    <a:pt x="138070" y="3538824"/>
                  </a:lnTo>
                  <a:lnTo>
                    <a:pt x="137935" y="3546724"/>
                  </a:lnTo>
                  <a:lnTo>
                    <a:pt x="137809" y="3554623"/>
                  </a:lnTo>
                  <a:lnTo>
                    <a:pt x="137691" y="3562522"/>
                  </a:lnTo>
                  <a:lnTo>
                    <a:pt x="137580" y="3570421"/>
                  </a:lnTo>
                  <a:lnTo>
                    <a:pt x="137475" y="3578320"/>
                  </a:lnTo>
                  <a:lnTo>
                    <a:pt x="137377" y="3586219"/>
                  </a:lnTo>
                  <a:lnTo>
                    <a:pt x="137287" y="3594118"/>
                  </a:lnTo>
                  <a:lnTo>
                    <a:pt x="137203" y="3602018"/>
                  </a:lnTo>
                  <a:lnTo>
                    <a:pt x="137125" y="3609917"/>
                  </a:lnTo>
                  <a:lnTo>
                    <a:pt x="137052" y="3617816"/>
                  </a:lnTo>
                  <a:lnTo>
                    <a:pt x="136984" y="3625715"/>
                  </a:lnTo>
                  <a:lnTo>
                    <a:pt x="136922" y="3633614"/>
                  </a:lnTo>
                  <a:lnTo>
                    <a:pt x="136866" y="3641513"/>
                  </a:lnTo>
                  <a:lnTo>
                    <a:pt x="136814" y="3649413"/>
                  </a:lnTo>
                  <a:lnTo>
                    <a:pt x="136766" y="3657312"/>
                  </a:lnTo>
                  <a:lnTo>
                    <a:pt x="136723" y="3665211"/>
                  </a:lnTo>
                  <a:lnTo>
                    <a:pt x="136683" y="3673110"/>
                  </a:lnTo>
                  <a:lnTo>
                    <a:pt x="136649" y="3681009"/>
                  </a:lnTo>
                  <a:lnTo>
                    <a:pt x="136618" y="3688908"/>
                  </a:lnTo>
                  <a:lnTo>
                    <a:pt x="136590" y="3696808"/>
                  </a:lnTo>
                  <a:lnTo>
                    <a:pt x="136566" y="3704707"/>
                  </a:lnTo>
                  <a:lnTo>
                    <a:pt x="136544" y="3712606"/>
                  </a:lnTo>
                  <a:lnTo>
                    <a:pt x="136526" y="3720505"/>
                  </a:lnTo>
                  <a:lnTo>
                    <a:pt x="136512" y="3728404"/>
                  </a:lnTo>
                  <a:lnTo>
                    <a:pt x="136499" y="3736303"/>
                  </a:lnTo>
                  <a:lnTo>
                    <a:pt x="136490" y="3744203"/>
                  </a:lnTo>
                  <a:lnTo>
                    <a:pt x="136482" y="3752102"/>
                  </a:lnTo>
                  <a:lnTo>
                    <a:pt x="136477" y="3760001"/>
                  </a:lnTo>
                  <a:lnTo>
                    <a:pt x="136474" y="3767900"/>
                  </a:lnTo>
                  <a:lnTo>
                    <a:pt x="136473" y="3775799"/>
                  </a:lnTo>
                  <a:lnTo>
                    <a:pt x="136474" y="3783698"/>
                  </a:lnTo>
                  <a:lnTo>
                    <a:pt x="136476" y="3791598"/>
                  </a:lnTo>
                  <a:lnTo>
                    <a:pt x="136479" y="3799497"/>
                  </a:lnTo>
                  <a:lnTo>
                    <a:pt x="136484" y="3807396"/>
                  </a:lnTo>
                  <a:lnTo>
                    <a:pt x="136490" y="3815295"/>
                  </a:lnTo>
                  <a:lnTo>
                    <a:pt x="136497" y="3823194"/>
                  </a:lnTo>
                  <a:lnTo>
                    <a:pt x="136505" y="3831093"/>
                  </a:lnTo>
                  <a:lnTo>
                    <a:pt x="136514" y="3838993"/>
                  </a:lnTo>
                  <a:lnTo>
                    <a:pt x="136523" y="3846892"/>
                  </a:lnTo>
                  <a:lnTo>
                    <a:pt x="136533" y="3854791"/>
                  </a:lnTo>
                  <a:lnTo>
                    <a:pt x="136544" y="3862690"/>
                  </a:lnTo>
                  <a:lnTo>
                    <a:pt x="136554" y="3870589"/>
                  </a:lnTo>
                  <a:lnTo>
                    <a:pt x="136565" y="3878488"/>
                  </a:lnTo>
                  <a:lnTo>
                    <a:pt x="136576" y="3886387"/>
                  </a:lnTo>
                  <a:lnTo>
                    <a:pt x="136587" y="3894287"/>
                  </a:lnTo>
                  <a:lnTo>
                    <a:pt x="136597" y="3902186"/>
                  </a:lnTo>
                  <a:lnTo>
                    <a:pt x="136608" y="3910085"/>
                  </a:lnTo>
                  <a:lnTo>
                    <a:pt x="136618" y="3917984"/>
                  </a:lnTo>
                  <a:lnTo>
                    <a:pt x="136627" y="3925883"/>
                  </a:lnTo>
                  <a:lnTo>
                    <a:pt x="136636" y="3933782"/>
                  </a:lnTo>
                  <a:lnTo>
                    <a:pt x="136644" y="3941682"/>
                  </a:lnTo>
                  <a:lnTo>
                    <a:pt x="136651" y="3949581"/>
                  </a:lnTo>
                  <a:lnTo>
                    <a:pt x="136656" y="3957480"/>
                  </a:lnTo>
                  <a:lnTo>
                    <a:pt x="136661" y="3965379"/>
                  </a:lnTo>
                  <a:lnTo>
                    <a:pt x="136664" y="3973278"/>
                  </a:lnTo>
                  <a:lnTo>
                    <a:pt x="136665" y="3981177"/>
                  </a:lnTo>
                  <a:lnTo>
                    <a:pt x="136665" y="3989077"/>
                  </a:lnTo>
                  <a:lnTo>
                    <a:pt x="136663" y="3996976"/>
                  </a:lnTo>
                  <a:lnTo>
                    <a:pt x="136660" y="4004875"/>
                  </a:lnTo>
                  <a:lnTo>
                    <a:pt x="136654" y="4012774"/>
                  </a:lnTo>
                  <a:lnTo>
                    <a:pt x="136647" y="4020673"/>
                  </a:lnTo>
                  <a:lnTo>
                    <a:pt x="136638" y="4028572"/>
                  </a:lnTo>
                  <a:lnTo>
                    <a:pt x="136626" y="4036472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9" name="pg39">
              <a:extLst>
                <a:ext uri="{FF2B5EF4-FFF2-40B4-BE49-F238E27FC236}">
                  <a16:creationId xmlns:a16="http://schemas.microsoft.com/office/drawing/2014/main" id="{7076E71D-A199-B9EC-9F12-FEDCD5B9A5CE}"/>
                </a:ext>
              </a:extLst>
            </p:cNvPr>
            <p:cNvSpPr/>
            <p:nvPr/>
          </p:nvSpPr>
          <p:spPr>
            <a:xfrm>
              <a:off x="8559604" y="3088867"/>
              <a:ext cx="298980" cy="4216932"/>
            </a:xfrm>
            <a:custGeom>
              <a:avLst/>
              <a:gdLst/>
              <a:ahLst/>
              <a:cxnLst/>
              <a:rect l="0" t="0" r="0" b="0"/>
              <a:pathLst>
                <a:path w="298980" h="4216932">
                  <a:moveTo>
                    <a:pt x="147688" y="4216932"/>
                  </a:moveTo>
                  <a:lnTo>
                    <a:pt x="147584" y="4208679"/>
                  </a:lnTo>
                  <a:lnTo>
                    <a:pt x="147475" y="4200427"/>
                  </a:lnTo>
                  <a:lnTo>
                    <a:pt x="147360" y="4192175"/>
                  </a:lnTo>
                  <a:lnTo>
                    <a:pt x="147241" y="4183922"/>
                  </a:lnTo>
                  <a:lnTo>
                    <a:pt x="147117" y="4175670"/>
                  </a:lnTo>
                  <a:lnTo>
                    <a:pt x="146987" y="4167418"/>
                  </a:lnTo>
                  <a:lnTo>
                    <a:pt x="146849" y="4159165"/>
                  </a:lnTo>
                  <a:lnTo>
                    <a:pt x="146706" y="4150913"/>
                  </a:lnTo>
                  <a:lnTo>
                    <a:pt x="146556" y="4142661"/>
                  </a:lnTo>
                  <a:lnTo>
                    <a:pt x="146400" y="4134408"/>
                  </a:lnTo>
                  <a:lnTo>
                    <a:pt x="146234" y="4126156"/>
                  </a:lnTo>
                  <a:lnTo>
                    <a:pt x="146060" y="4117904"/>
                  </a:lnTo>
                  <a:lnTo>
                    <a:pt x="145878" y="4109651"/>
                  </a:lnTo>
                  <a:lnTo>
                    <a:pt x="145688" y="4101399"/>
                  </a:lnTo>
                  <a:lnTo>
                    <a:pt x="145487" y="4093147"/>
                  </a:lnTo>
                  <a:lnTo>
                    <a:pt x="145275" y="4084895"/>
                  </a:lnTo>
                  <a:lnTo>
                    <a:pt x="145054" y="4076642"/>
                  </a:lnTo>
                  <a:lnTo>
                    <a:pt x="144822" y="4068390"/>
                  </a:lnTo>
                  <a:lnTo>
                    <a:pt x="144579" y="4060138"/>
                  </a:lnTo>
                  <a:lnTo>
                    <a:pt x="144320" y="4051885"/>
                  </a:lnTo>
                  <a:lnTo>
                    <a:pt x="144050" y="4043633"/>
                  </a:lnTo>
                  <a:lnTo>
                    <a:pt x="143767" y="4035381"/>
                  </a:lnTo>
                  <a:lnTo>
                    <a:pt x="143472" y="4027128"/>
                  </a:lnTo>
                  <a:lnTo>
                    <a:pt x="143160" y="4018876"/>
                  </a:lnTo>
                  <a:lnTo>
                    <a:pt x="142833" y="4010624"/>
                  </a:lnTo>
                  <a:lnTo>
                    <a:pt x="142491" y="4002371"/>
                  </a:lnTo>
                  <a:lnTo>
                    <a:pt x="142134" y="3994119"/>
                  </a:lnTo>
                  <a:lnTo>
                    <a:pt x="141761" y="3985867"/>
                  </a:lnTo>
                  <a:lnTo>
                    <a:pt x="141367" y="3977614"/>
                  </a:lnTo>
                  <a:lnTo>
                    <a:pt x="140957" y="3969362"/>
                  </a:lnTo>
                  <a:lnTo>
                    <a:pt x="140530" y="3961110"/>
                  </a:lnTo>
                  <a:lnTo>
                    <a:pt x="140087" y="3952858"/>
                  </a:lnTo>
                  <a:lnTo>
                    <a:pt x="139621" y="3944605"/>
                  </a:lnTo>
                  <a:lnTo>
                    <a:pt x="139136" y="3936353"/>
                  </a:lnTo>
                  <a:lnTo>
                    <a:pt x="138632" y="3928101"/>
                  </a:lnTo>
                  <a:lnTo>
                    <a:pt x="138110" y="3919848"/>
                  </a:lnTo>
                  <a:lnTo>
                    <a:pt x="137568" y="3911596"/>
                  </a:lnTo>
                  <a:lnTo>
                    <a:pt x="137001" y="3903344"/>
                  </a:lnTo>
                  <a:lnTo>
                    <a:pt x="136415" y="3895091"/>
                  </a:lnTo>
                  <a:lnTo>
                    <a:pt x="135809" y="3886839"/>
                  </a:lnTo>
                  <a:lnTo>
                    <a:pt x="135184" y="3878587"/>
                  </a:lnTo>
                  <a:lnTo>
                    <a:pt x="134532" y="3870334"/>
                  </a:lnTo>
                  <a:lnTo>
                    <a:pt x="133859" y="3862082"/>
                  </a:lnTo>
                  <a:lnTo>
                    <a:pt x="133164" y="3853830"/>
                  </a:lnTo>
                  <a:lnTo>
                    <a:pt x="132450" y="3845577"/>
                  </a:lnTo>
                  <a:lnTo>
                    <a:pt x="131712" y="3837325"/>
                  </a:lnTo>
                  <a:lnTo>
                    <a:pt x="130946" y="3829073"/>
                  </a:lnTo>
                  <a:lnTo>
                    <a:pt x="130160" y="3820821"/>
                  </a:lnTo>
                  <a:lnTo>
                    <a:pt x="129352" y="3812568"/>
                  </a:lnTo>
                  <a:lnTo>
                    <a:pt x="128522" y="3804316"/>
                  </a:lnTo>
                  <a:lnTo>
                    <a:pt x="127663" y="3796064"/>
                  </a:lnTo>
                  <a:lnTo>
                    <a:pt x="126780" y="3787811"/>
                  </a:lnTo>
                  <a:lnTo>
                    <a:pt x="125874" y="3779559"/>
                  </a:lnTo>
                  <a:lnTo>
                    <a:pt x="124946" y="3771307"/>
                  </a:lnTo>
                  <a:lnTo>
                    <a:pt x="123991" y="3763054"/>
                  </a:lnTo>
                  <a:lnTo>
                    <a:pt x="123006" y="3754802"/>
                  </a:lnTo>
                  <a:lnTo>
                    <a:pt x="121997" y="3746550"/>
                  </a:lnTo>
                  <a:lnTo>
                    <a:pt x="120964" y="3738297"/>
                  </a:lnTo>
                  <a:lnTo>
                    <a:pt x="119906" y="3730045"/>
                  </a:lnTo>
                  <a:lnTo>
                    <a:pt x="118813" y="3721793"/>
                  </a:lnTo>
                  <a:lnTo>
                    <a:pt x="117694" y="3713540"/>
                  </a:lnTo>
                  <a:lnTo>
                    <a:pt x="116548" y="3705288"/>
                  </a:lnTo>
                  <a:lnTo>
                    <a:pt x="115375" y="3697036"/>
                  </a:lnTo>
                  <a:lnTo>
                    <a:pt x="114171" y="3688783"/>
                  </a:lnTo>
                  <a:lnTo>
                    <a:pt x="112932" y="3680531"/>
                  </a:lnTo>
                  <a:lnTo>
                    <a:pt x="111664" y="3672279"/>
                  </a:lnTo>
                  <a:lnTo>
                    <a:pt x="110367" y="3664027"/>
                  </a:lnTo>
                  <a:lnTo>
                    <a:pt x="109040" y="3655774"/>
                  </a:lnTo>
                  <a:lnTo>
                    <a:pt x="107671" y="3647522"/>
                  </a:lnTo>
                  <a:lnTo>
                    <a:pt x="106270" y="3639270"/>
                  </a:lnTo>
                  <a:lnTo>
                    <a:pt x="104838" y="3631017"/>
                  </a:lnTo>
                  <a:lnTo>
                    <a:pt x="103374" y="3622765"/>
                  </a:lnTo>
                  <a:lnTo>
                    <a:pt x="101870" y="3614513"/>
                  </a:lnTo>
                  <a:lnTo>
                    <a:pt x="100326" y="3606260"/>
                  </a:lnTo>
                  <a:lnTo>
                    <a:pt x="98749" y="3598008"/>
                  </a:lnTo>
                  <a:lnTo>
                    <a:pt x="97138" y="3589756"/>
                  </a:lnTo>
                  <a:lnTo>
                    <a:pt x="95492" y="3581503"/>
                  </a:lnTo>
                  <a:lnTo>
                    <a:pt x="93797" y="3573251"/>
                  </a:lnTo>
                  <a:lnTo>
                    <a:pt x="92067" y="3564999"/>
                  </a:lnTo>
                  <a:lnTo>
                    <a:pt x="90303" y="3556746"/>
                  </a:lnTo>
                  <a:lnTo>
                    <a:pt x="88503" y="3548494"/>
                  </a:lnTo>
                  <a:lnTo>
                    <a:pt x="86660" y="3540242"/>
                  </a:lnTo>
                  <a:lnTo>
                    <a:pt x="84776" y="3531990"/>
                  </a:lnTo>
                  <a:lnTo>
                    <a:pt x="82858" y="3523737"/>
                  </a:lnTo>
                  <a:lnTo>
                    <a:pt x="80905" y="3515485"/>
                  </a:lnTo>
                  <a:lnTo>
                    <a:pt x="78917" y="3507233"/>
                  </a:lnTo>
                  <a:lnTo>
                    <a:pt x="76884" y="3498980"/>
                  </a:lnTo>
                  <a:lnTo>
                    <a:pt x="74819" y="3490728"/>
                  </a:lnTo>
                  <a:lnTo>
                    <a:pt x="72722" y="3482476"/>
                  </a:lnTo>
                  <a:lnTo>
                    <a:pt x="70596" y="3474223"/>
                  </a:lnTo>
                  <a:lnTo>
                    <a:pt x="68432" y="3465971"/>
                  </a:lnTo>
                  <a:lnTo>
                    <a:pt x="66238" y="3457719"/>
                  </a:lnTo>
                  <a:lnTo>
                    <a:pt x="64019" y="3449466"/>
                  </a:lnTo>
                  <a:lnTo>
                    <a:pt x="61775" y="3441214"/>
                  </a:lnTo>
                  <a:lnTo>
                    <a:pt x="59507" y="3432962"/>
                  </a:lnTo>
                  <a:lnTo>
                    <a:pt x="57214" y="3424709"/>
                  </a:lnTo>
                  <a:lnTo>
                    <a:pt x="54903" y="3416457"/>
                  </a:lnTo>
                  <a:lnTo>
                    <a:pt x="52579" y="3408205"/>
                  </a:lnTo>
                  <a:lnTo>
                    <a:pt x="50242" y="3399953"/>
                  </a:lnTo>
                  <a:lnTo>
                    <a:pt x="47894" y="3391700"/>
                  </a:lnTo>
                  <a:lnTo>
                    <a:pt x="45541" y="3383448"/>
                  </a:lnTo>
                  <a:lnTo>
                    <a:pt x="43187" y="3375196"/>
                  </a:lnTo>
                  <a:lnTo>
                    <a:pt x="40835" y="3366943"/>
                  </a:lnTo>
                  <a:lnTo>
                    <a:pt x="38488" y="3358691"/>
                  </a:lnTo>
                  <a:lnTo>
                    <a:pt x="36157" y="3350439"/>
                  </a:lnTo>
                  <a:lnTo>
                    <a:pt x="33842" y="3342186"/>
                  </a:lnTo>
                  <a:lnTo>
                    <a:pt x="31547" y="3333934"/>
                  </a:lnTo>
                  <a:lnTo>
                    <a:pt x="29276" y="3325682"/>
                  </a:lnTo>
                  <a:lnTo>
                    <a:pt x="27046" y="3317429"/>
                  </a:lnTo>
                  <a:lnTo>
                    <a:pt x="24856" y="3309177"/>
                  </a:lnTo>
                  <a:lnTo>
                    <a:pt x="22709" y="3300925"/>
                  </a:lnTo>
                  <a:lnTo>
                    <a:pt x="20610" y="3292672"/>
                  </a:lnTo>
                  <a:lnTo>
                    <a:pt x="18571" y="3284420"/>
                  </a:lnTo>
                  <a:lnTo>
                    <a:pt x="16611" y="3276168"/>
                  </a:lnTo>
                  <a:lnTo>
                    <a:pt x="14720" y="3267916"/>
                  </a:lnTo>
                  <a:lnTo>
                    <a:pt x="12903" y="3259663"/>
                  </a:lnTo>
                  <a:lnTo>
                    <a:pt x="11166" y="3251411"/>
                  </a:lnTo>
                  <a:lnTo>
                    <a:pt x="9547" y="3243159"/>
                  </a:lnTo>
                  <a:lnTo>
                    <a:pt x="8031" y="3234906"/>
                  </a:lnTo>
                  <a:lnTo>
                    <a:pt x="6616" y="3226654"/>
                  </a:lnTo>
                  <a:lnTo>
                    <a:pt x="5309" y="3218402"/>
                  </a:lnTo>
                  <a:lnTo>
                    <a:pt x="4135" y="3210149"/>
                  </a:lnTo>
                  <a:lnTo>
                    <a:pt x="3112" y="3201897"/>
                  </a:lnTo>
                  <a:lnTo>
                    <a:pt x="2217" y="3193645"/>
                  </a:lnTo>
                  <a:lnTo>
                    <a:pt x="1455" y="3185392"/>
                  </a:lnTo>
                  <a:lnTo>
                    <a:pt x="830" y="3177140"/>
                  </a:lnTo>
                  <a:lnTo>
                    <a:pt x="402" y="3168888"/>
                  </a:lnTo>
                  <a:lnTo>
                    <a:pt x="125" y="3160635"/>
                  </a:lnTo>
                  <a:lnTo>
                    <a:pt x="0" y="3152383"/>
                  </a:lnTo>
                  <a:lnTo>
                    <a:pt x="27" y="3144131"/>
                  </a:lnTo>
                  <a:lnTo>
                    <a:pt x="239" y="3135879"/>
                  </a:lnTo>
                  <a:lnTo>
                    <a:pt x="641" y="3127626"/>
                  </a:lnTo>
                  <a:lnTo>
                    <a:pt x="1201" y="3119374"/>
                  </a:lnTo>
                  <a:lnTo>
                    <a:pt x="1917" y="3111122"/>
                  </a:lnTo>
                  <a:lnTo>
                    <a:pt x="2790" y="3102869"/>
                  </a:lnTo>
                  <a:lnTo>
                    <a:pt x="3878" y="3094617"/>
                  </a:lnTo>
                  <a:lnTo>
                    <a:pt x="5114" y="3086365"/>
                  </a:lnTo>
                  <a:lnTo>
                    <a:pt x="6495" y="3078112"/>
                  </a:lnTo>
                  <a:lnTo>
                    <a:pt x="8019" y="3069860"/>
                  </a:lnTo>
                  <a:lnTo>
                    <a:pt x="9708" y="3061608"/>
                  </a:lnTo>
                  <a:lnTo>
                    <a:pt x="11546" y="3053355"/>
                  </a:lnTo>
                  <a:lnTo>
                    <a:pt x="13504" y="3045103"/>
                  </a:lnTo>
                  <a:lnTo>
                    <a:pt x="15574" y="3036851"/>
                  </a:lnTo>
                  <a:lnTo>
                    <a:pt x="17753" y="3028598"/>
                  </a:lnTo>
                  <a:lnTo>
                    <a:pt x="20059" y="3020346"/>
                  </a:lnTo>
                  <a:lnTo>
                    <a:pt x="22444" y="3012094"/>
                  </a:lnTo>
                  <a:lnTo>
                    <a:pt x="24902" y="3003841"/>
                  </a:lnTo>
                  <a:lnTo>
                    <a:pt x="27422" y="2995589"/>
                  </a:lnTo>
                  <a:lnTo>
                    <a:pt x="30006" y="2987337"/>
                  </a:lnTo>
                  <a:lnTo>
                    <a:pt x="32632" y="2979085"/>
                  </a:lnTo>
                  <a:lnTo>
                    <a:pt x="35283" y="2970832"/>
                  </a:lnTo>
                  <a:lnTo>
                    <a:pt x="37951" y="2962580"/>
                  </a:lnTo>
                  <a:lnTo>
                    <a:pt x="40626" y="2954328"/>
                  </a:lnTo>
                  <a:lnTo>
                    <a:pt x="43290" y="2946075"/>
                  </a:lnTo>
                  <a:lnTo>
                    <a:pt x="45935" y="2937823"/>
                  </a:lnTo>
                  <a:lnTo>
                    <a:pt x="48552" y="2929571"/>
                  </a:lnTo>
                  <a:lnTo>
                    <a:pt x="51133" y="2921318"/>
                  </a:lnTo>
                  <a:lnTo>
                    <a:pt x="53656" y="2913066"/>
                  </a:lnTo>
                  <a:lnTo>
                    <a:pt x="56115" y="2904814"/>
                  </a:lnTo>
                  <a:lnTo>
                    <a:pt x="58510" y="2896561"/>
                  </a:lnTo>
                  <a:lnTo>
                    <a:pt x="60836" y="2888309"/>
                  </a:lnTo>
                  <a:lnTo>
                    <a:pt x="63080" y="2880057"/>
                  </a:lnTo>
                  <a:lnTo>
                    <a:pt x="65216" y="2871804"/>
                  </a:lnTo>
                  <a:lnTo>
                    <a:pt x="67265" y="2863552"/>
                  </a:lnTo>
                  <a:lnTo>
                    <a:pt x="69223" y="2855300"/>
                  </a:lnTo>
                  <a:lnTo>
                    <a:pt x="71089" y="2847048"/>
                  </a:lnTo>
                  <a:lnTo>
                    <a:pt x="72828" y="2838795"/>
                  </a:lnTo>
                  <a:lnTo>
                    <a:pt x="74461" y="2830543"/>
                  </a:lnTo>
                  <a:lnTo>
                    <a:pt x="75994" y="2822291"/>
                  </a:lnTo>
                  <a:lnTo>
                    <a:pt x="77428" y="2814038"/>
                  </a:lnTo>
                  <a:lnTo>
                    <a:pt x="78752" y="2805786"/>
                  </a:lnTo>
                  <a:lnTo>
                    <a:pt x="79950" y="2797534"/>
                  </a:lnTo>
                  <a:lnTo>
                    <a:pt x="81051" y="2789281"/>
                  </a:lnTo>
                  <a:lnTo>
                    <a:pt x="82059" y="2781029"/>
                  </a:lnTo>
                  <a:lnTo>
                    <a:pt x="82973" y="2772777"/>
                  </a:lnTo>
                  <a:lnTo>
                    <a:pt x="83767" y="2764524"/>
                  </a:lnTo>
                  <a:lnTo>
                    <a:pt x="84471" y="2756272"/>
                  </a:lnTo>
                  <a:lnTo>
                    <a:pt x="85091" y="2748020"/>
                  </a:lnTo>
                  <a:lnTo>
                    <a:pt x="85631" y="2739767"/>
                  </a:lnTo>
                  <a:lnTo>
                    <a:pt x="86083" y="2731515"/>
                  </a:lnTo>
                  <a:lnTo>
                    <a:pt x="86446" y="2723263"/>
                  </a:lnTo>
                  <a:lnTo>
                    <a:pt x="86741" y="2715011"/>
                  </a:lnTo>
                  <a:lnTo>
                    <a:pt x="86972" y="2706758"/>
                  </a:lnTo>
                  <a:lnTo>
                    <a:pt x="87143" y="2698506"/>
                  </a:lnTo>
                  <a:lnTo>
                    <a:pt x="87236" y="2690254"/>
                  </a:lnTo>
                  <a:lnTo>
                    <a:pt x="87278" y="2682001"/>
                  </a:lnTo>
                  <a:lnTo>
                    <a:pt x="87272" y="2673749"/>
                  </a:lnTo>
                  <a:lnTo>
                    <a:pt x="87222" y="2665497"/>
                  </a:lnTo>
                  <a:lnTo>
                    <a:pt x="87123" y="2657244"/>
                  </a:lnTo>
                  <a:lnTo>
                    <a:pt x="86981" y="2648992"/>
                  </a:lnTo>
                  <a:lnTo>
                    <a:pt x="86807" y="2640740"/>
                  </a:lnTo>
                  <a:lnTo>
                    <a:pt x="86604" y="2632487"/>
                  </a:lnTo>
                  <a:lnTo>
                    <a:pt x="86373" y="2624235"/>
                  </a:lnTo>
                  <a:lnTo>
                    <a:pt x="86111" y="2615983"/>
                  </a:lnTo>
                  <a:lnTo>
                    <a:pt x="85830" y="2607730"/>
                  </a:lnTo>
                  <a:lnTo>
                    <a:pt x="85532" y="2599478"/>
                  </a:lnTo>
                  <a:lnTo>
                    <a:pt x="85219" y="2591226"/>
                  </a:lnTo>
                  <a:lnTo>
                    <a:pt x="84891" y="2582974"/>
                  </a:lnTo>
                  <a:lnTo>
                    <a:pt x="84552" y="2574721"/>
                  </a:lnTo>
                  <a:lnTo>
                    <a:pt x="84206" y="2566469"/>
                  </a:lnTo>
                  <a:lnTo>
                    <a:pt x="83854" y="2558217"/>
                  </a:lnTo>
                  <a:lnTo>
                    <a:pt x="83498" y="2549964"/>
                  </a:lnTo>
                  <a:lnTo>
                    <a:pt x="83139" y="2541712"/>
                  </a:lnTo>
                  <a:lnTo>
                    <a:pt x="82779" y="2533460"/>
                  </a:lnTo>
                  <a:lnTo>
                    <a:pt x="82421" y="2525207"/>
                  </a:lnTo>
                  <a:lnTo>
                    <a:pt x="82063" y="2516955"/>
                  </a:lnTo>
                  <a:lnTo>
                    <a:pt x="81709" y="2508703"/>
                  </a:lnTo>
                  <a:lnTo>
                    <a:pt x="81359" y="2500450"/>
                  </a:lnTo>
                  <a:lnTo>
                    <a:pt x="81013" y="2492198"/>
                  </a:lnTo>
                  <a:lnTo>
                    <a:pt x="80672" y="2483946"/>
                  </a:lnTo>
                  <a:lnTo>
                    <a:pt x="80336" y="2475693"/>
                  </a:lnTo>
                  <a:lnTo>
                    <a:pt x="80008" y="2467441"/>
                  </a:lnTo>
                  <a:lnTo>
                    <a:pt x="79685" y="2459189"/>
                  </a:lnTo>
                  <a:lnTo>
                    <a:pt x="79368" y="2450937"/>
                  </a:lnTo>
                  <a:lnTo>
                    <a:pt x="79057" y="2442684"/>
                  </a:lnTo>
                  <a:lnTo>
                    <a:pt x="78753" y="2434432"/>
                  </a:lnTo>
                  <a:lnTo>
                    <a:pt x="78455" y="2426180"/>
                  </a:lnTo>
                  <a:lnTo>
                    <a:pt x="78163" y="2417927"/>
                  </a:lnTo>
                  <a:lnTo>
                    <a:pt x="77876" y="2409675"/>
                  </a:lnTo>
                  <a:lnTo>
                    <a:pt x="77593" y="2401423"/>
                  </a:lnTo>
                  <a:lnTo>
                    <a:pt x="77317" y="2393170"/>
                  </a:lnTo>
                  <a:lnTo>
                    <a:pt x="77045" y="2384918"/>
                  </a:lnTo>
                  <a:lnTo>
                    <a:pt x="76777" y="2376666"/>
                  </a:lnTo>
                  <a:lnTo>
                    <a:pt x="76512" y="2368413"/>
                  </a:lnTo>
                  <a:lnTo>
                    <a:pt x="76251" y="2360161"/>
                  </a:lnTo>
                  <a:lnTo>
                    <a:pt x="75992" y="2351909"/>
                  </a:lnTo>
                  <a:lnTo>
                    <a:pt x="75737" y="2343656"/>
                  </a:lnTo>
                  <a:lnTo>
                    <a:pt x="75483" y="2335404"/>
                  </a:lnTo>
                  <a:lnTo>
                    <a:pt x="75231" y="2327152"/>
                  </a:lnTo>
                  <a:lnTo>
                    <a:pt x="74982" y="2318900"/>
                  </a:lnTo>
                  <a:lnTo>
                    <a:pt x="74734" y="2310647"/>
                  </a:lnTo>
                  <a:lnTo>
                    <a:pt x="74487" y="2302395"/>
                  </a:lnTo>
                  <a:lnTo>
                    <a:pt x="74242" y="2294143"/>
                  </a:lnTo>
                  <a:lnTo>
                    <a:pt x="73999" y="2285890"/>
                  </a:lnTo>
                  <a:lnTo>
                    <a:pt x="73758" y="2277638"/>
                  </a:lnTo>
                  <a:lnTo>
                    <a:pt x="73518" y="2269386"/>
                  </a:lnTo>
                  <a:lnTo>
                    <a:pt x="73281" y="2261133"/>
                  </a:lnTo>
                  <a:lnTo>
                    <a:pt x="73046" y="2252881"/>
                  </a:lnTo>
                  <a:lnTo>
                    <a:pt x="72816" y="2244629"/>
                  </a:lnTo>
                  <a:lnTo>
                    <a:pt x="72588" y="2236376"/>
                  </a:lnTo>
                  <a:lnTo>
                    <a:pt x="72365" y="2228124"/>
                  </a:lnTo>
                  <a:lnTo>
                    <a:pt x="72146" y="2219872"/>
                  </a:lnTo>
                  <a:lnTo>
                    <a:pt x="71934" y="2211619"/>
                  </a:lnTo>
                  <a:lnTo>
                    <a:pt x="71728" y="2203367"/>
                  </a:lnTo>
                  <a:lnTo>
                    <a:pt x="71529" y="2195115"/>
                  </a:lnTo>
                  <a:lnTo>
                    <a:pt x="71338" y="2186862"/>
                  </a:lnTo>
                  <a:lnTo>
                    <a:pt x="71156" y="2178610"/>
                  </a:lnTo>
                  <a:lnTo>
                    <a:pt x="70985" y="2170358"/>
                  </a:lnTo>
                  <a:lnTo>
                    <a:pt x="70823" y="2162106"/>
                  </a:lnTo>
                  <a:lnTo>
                    <a:pt x="70672" y="2153853"/>
                  </a:lnTo>
                  <a:lnTo>
                    <a:pt x="70532" y="2145601"/>
                  </a:lnTo>
                  <a:lnTo>
                    <a:pt x="70409" y="2137349"/>
                  </a:lnTo>
                  <a:lnTo>
                    <a:pt x="70298" y="2129096"/>
                  </a:lnTo>
                  <a:lnTo>
                    <a:pt x="70199" y="2120844"/>
                  </a:lnTo>
                  <a:lnTo>
                    <a:pt x="70114" y="2112592"/>
                  </a:lnTo>
                  <a:lnTo>
                    <a:pt x="70046" y="2104339"/>
                  </a:lnTo>
                  <a:lnTo>
                    <a:pt x="69994" y="2096087"/>
                  </a:lnTo>
                  <a:lnTo>
                    <a:pt x="69956" y="2087835"/>
                  </a:lnTo>
                  <a:lnTo>
                    <a:pt x="69933" y="2079582"/>
                  </a:lnTo>
                  <a:lnTo>
                    <a:pt x="69924" y="2071330"/>
                  </a:lnTo>
                  <a:lnTo>
                    <a:pt x="69935" y="2063078"/>
                  </a:lnTo>
                  <a:lnTo>
                    <a:pt x="69960" y="2054825"/>
                  </a:lnTo>
                  <a:lnTo>
                    <a:pt x="69999" y="2046573"/>
                  </a:lnTo>
                  <a:lnTo>
                    <a:pt x="70051" y="2038321"/>
                  </a:lnTo>
                  <a:lnTo>
                    <a:pt x="70119" y="2030069"/>
                  </a:lnTo>
                  <a:lnTo>
                    <a:pt x="70202" y="2021816"/>
                  </a:lnTo>
                  <a:lnTo>
                    <a:pt x="70297" y="2013564"/>
                  </a:lnTo>
                  <a:lnTo>
                    <a:pt x="70404" y="2005312"/>
                  </a:lnTo>
                  <a:lnTo>
                    <a:pt x="70521" y="1997059"/>
                  </a:lnTo>
                  <a:lnTo>
                    <a:pt x="70653" y="1988807"/>
                  </a:lnTo>
                  <a:lnTo>
                    <a:pt x="70794" y="1980555"/>
                  </a:lnTo>
                  <a:lnTo>
                    <a:pt x="70944" y="1972302"/>
                  </a:lnTo>
                  <a:lnTo>
                    <a:pt x="71102" y="1964050"/>
                  </a:lnTo>
                  <a:lnTo>
                    <a:pt x="71269" y="1955798"/>
                  </a:lnTo>
                  <a:lnTo>
                    <a:pt x="71444" y="1947545"/>
                  </a:lnTo>
                  <a:lnTo>
                    <a:pt x="71625" y="1939293"/>
                  </a:lnTo>
                  <a:lnTo>
                    <a:pt x="71812" y="1931041"/>
                  </a:lnTo>
                  <a:lnTo>
                    <a:pt x="72004" y="1922788"/>
                  </a:lnTo>
                  <a:lnTo>
                    <a:pt x="72203" y="1914536"/>
                  </a:lnTo>
                  <a:lnTo>
                    <a:pt x="72405" y="1906284"/>
                  </a:lnTo>
                  <a:lnTo>
                    <a:pt x="72610" y="1898032"/>
                  </a:lnTo>
                  <a:lnTo>
                    <a:pt x="72819" y="1889779"/>
                  </a:lnTo>
                  <a:lnTo>
                    <a:pt x="73032" y="1881527"/>
                  </a:lnTo>
                  <a:lnTo>
                    <a:pt x="73247" y="1873275"/>
                  </a:lnTo>
                  <a:lnTo>
                    <a:pt x="73464" y="1865022"/>
                  </a:lnTo>
                  <a:lnTo>
                    <a:pt x="73683" y="1856770"/>
                  </a:lnTo>
                  <a:lnTo>
                    <a:pt x="73904" y="1848518"/>
                  </a:lnTo>
                  <a:lnTo>
                    <a:pt x="74127" y="1840265"/>
                  </a:lnTo>
                  <a:lnTo>
                    <a:pt x="74351" y="1832013"/>
                  </a:lnTo>
                  <a:lnTo>
                    <a:pt x="74576" y="1823761"/>
                  </a:lnTo>
                  <a:lnTo>
                    <a:pt x="74801" y="1815508"/>
                  </a:lnTo>
                  <a:lnTo>
                    <a:pt x="75027" y="1807256"/>
                  </a:lnTo>
                  <a:lnTo>
                    <a:pt x="75254" y="1799004"/>
                  </a:lnTo>
                  <a:lnTo>
                    <a:pt x="75481" y="1790751"/>
                  </a:lnTo>
                  <a:lnTo>
                    <a:pt x="75708" y="1782499"/>
                  </a:lnTo>
                  <a:lnTo>
                    <a:pt x="75934" y="1774247"/>
                  </a:lnTo>
                  <a:lnTo>
                    <a:pt x="76160" y="1765995"/>
                  </a:lnTo>
                  <a:lnTo>
                    <a:pt x="76386" y="1757742"/>
                  </a:lnTo>
                  <a:lnTo>
                    <a:pt x="76611" y="1749490"/>
                  </a:lnTo>
                  <a:lnTo>
                    <a:pt x="76835" y="1741238"/>
                  </a:lnTo>
                  <a:lnTo>
                    <a:pt x="77057" y="1732985"/>
                  </a:lnTo>
                  <a:lnTo>
                    <a:pt x="77279" y="1724733"/>
                  </a:lnTo>
                  <a:lnTo>
                    <a:pt x="77499" y="1716481"/>
                  </a:lnTo>
                  <a:lnTo>
                    <a:pt x="77719" y="1708228"/>
                  </a:lnTo>
                  <a:lnTo>
                    <a:pt x="77937" y="1699976"/>
                  </a:lnTo>
                  <a:lnTo>
                    <a:pt x="78155" y="1691724"/>
                  </a:lnTo>
                  <a:lnTo>
                    <a:pt x="78372" y="1683471"/>
                  </a:lnTo>
                  <a:lnTo>
                    <a:pt x="78588" y="1675219"/>
                  </a:lnTo>
                  <a:lnTo>
                    <a:pt x="78805" y="1666967"/>
                  </a:lnTo>
                  <a:lnTo>
                    <a:pt x="79022" y="1658714"/>
                  </a:lnTo>
                  <a:lnTo>
                    <a:pt x="79241" y="1650462"/>
                  </a:lnTo>
                  <a:lnTo>
                    <a:pt x="79461" y="1642210"/>
                  </a:lnTo>
                  <a:lnTo>
                    <a:pt x="79683" y="1633958"/>
                  </a:lnTo>
                  <a:lnTo>
                    <a:pt x="79909" y="1625705"/>
                  </a:lnTo>
                  <a:lnTo>
                    <a:pt x="80140" y="1617453"/>
                  </a:lnTo>
                  <a:lnTo>
                    <a:pt x="80376" y="1609201"/>
                  </a:lnTo>
                  <a:lnTo>
                    <a:pt x="80617" y="1600948"/>
                  </a:lnTo>
                  <a:lnTo>
                    <a:pt x="80865" y="1592696"/>
                  </a:lnTo>
                  <a:lnTo>
                    <a:pt x="81124" y="1584444"/>
                  </a:lnTo>
                  <a:lnTo>
                    <a:pt x="81391" y="1576191"/>
                  </a:lnTo>
                  <a:lnTo>
                    <a:pt x="81669" y="1567939"/>
                  </a:lnTo>
                  <a:lnTo>
                    <a:pt x="81957" y="1559687"/>
                  </a:lnTo>
                  <a:lnTo>
                    <a:pt x="82259" y="1551434"/>
                  </a:lnTo>
                  <a:lnTo>
                    <a:pt x="82576" y="1543182"/>
                  </a:lnTo>
                  <a:lnTo>
                    <a:pt x="82906" y="1534930"/>
                  </a:lnTo>
                  <a:lnTo>
                    <a:pt x="83251" y="1526677"/>
                  </a:lnTo>
                  <a:lnTo>
                    <a:pt x="83611" y="1518425"/>
                  </a:lnTo>
                  <a:lnTo>
                    <a:pt x="83992" y="1510173"/>
                  </a:lnTo>
                  <a:lnTo>
                    <a:pt x="84389" y="1501920"/>
                  </a:lnTo>
                  <a:lnTo>
                    <a:pt x="84802" y="1493668"/>
                  </a:lnTo>
                  <a:lnTo>
                    <a:pt x="85231" y="1485416"/>
                  </a:lnTo>
                  <a:lnTo>
                    <a:pt x="85682" y="1477164"/>
                  </a:lnTo>
                  <a:lnTo>
                    <a:pt x="86151" y="1468911"/>
                  </a:lnTo>
                  <a:lnTo>
                    <a:pt x="86637" y="1460659"/>
                  </a:lnTo>
                  <a:lnTo>
                    <a:pt x="87139" y="1452407"/>
                  </a:lnTo>
                  <a:lnTo>
                    <a:pt x="87657" y="1444154"/>
                  </a:lnTo>
                  <a:lnTo>
                    <a:pt x="88197" y="1435902"/>
                  </a:lnTo>
                  <a:lnTo>
                    <a:pt x="88750" y="1427650"/>
                  </a:lnTo>
                  <a:lnTo>
                    <a:pt x="89318" y="1419397"/>
                  </a:lnTo>
                  <a:lnTo>
                    <a:pt x="89899" y="1411145"/>
                  </a:lnTo>
                  <a:lnTo>
                    <a:pt x="90496" y="1402893"/>
                  </a:lnTo>
                  <a:lnTo>
                    <a:pt x="91105" y="1394640"/>
                  </a:lnTo>
                  <a:lnTo>
                    <a:pt x="91725" y="1386388"/>
                  </a:lnTo>
                  <a:lnTo>
                    <a:pt x="92354" y="1378136"/>
                  </a:lnTo>
                  <a:lnTo>
                    <a:pt x="92992" y="1369883"/>
                  </a:lnTo>
                  <a:lnTo>
                    <a:pt x="93640" y="1361631"/>
                  </a:lnTo>
                  <a:lnTo>
                    <a:pt x="94294" y="1353379"/>
                  </a:lnTo>
                  <a:lnTo>
                    <a:pt x="94953" y="1345127"/>
                  </a:lnTo>
                  <a:lnTo>
                    <a:pt x="95617" y="1336874"/>
                  </a:lnTo>
                  <a:lnTo>
                    <a:pt x="96285" y="1328622"/>
                  </a:lnTo>
                  <a:lnTo>
                    <a:pt x="96956" y="1320370"/>
                  </a:lnTo>
                  <a:lnTo>
                    <a:pt x="97628" y="1312117"/>
                  </a:lnTo>
                  <a:lnTo>
                    <a:pt x="98301" y="1303865"/>
                  </a:lnTo>
                  <a:lnTo>
                    <a:pt x="98974" y="1295613"/>
                  </a:lnTo>
                  <a:lnTo>
                    <a:pt x="99646" y="1287360"/>
                  </a:lnTo>
                  <a:lnTo>
                    <a:pt x="100317" y="1279108"/>
                  </a:lnTo>
                  <a:lnTo>
                    <a:pt x="100986" y="1270856"/>
                  </a:lnTo>
                  <a:lnTo>
                    <a:pt x="101653" y="1262603"/>
                  </a:lnTo>
                  <a:lnTo>
                    <a:pt x="102317" y="1254351"/>
                  </a:lnTo>
                  <a:lnTo>
                    <a:pt x="102978" y="1246099"/>
                  </a:lnTo>
                  <a:lnTo>
                    <a:pt x="103636" y="1237846"/>
                  </a:lnTo>
                  <a:lnTo>
                    <a:pt x="104290" y="1229594"/>
                  </a:lnTo>
                  <a:lnTo>
                    <a:pt x="104942" y="1221342"/>
                  </a:lnTo>
                  <a:lnTo>
                    <a:pt x="105589" y="1213090"/>
                  </a:lnTo>
                  <a:lnTo>
                    <a:pt x="106233" y="1204837"/>
                  </a:lnTo>
                  <a:lnTo>
                    <a:pt x="106875" y="1196585"/>
                  </a:lnTo>
                  <a:lnTo>
                    <a:pt x="107513" y="1188333"/>
                  </a:lnTo>
                  <a:lnTo>
                    <a:pt x="108148" y="1180080"/>
                  </a:lnTo>
                  <a:lnTo>
                    <a:pt x="108780" y="1171828"/>
                  </a:lnTo>
                  <a:lnTo>
                    <a:pt x="109410" y="1163576"/>
                  </a:lnTo>
                  <a:lnTo>
                    <a:pt x="110038" y="1155323"/>
                  </a:lnTo>
                  <a:lnTo>
                    <a:pt x="110664" y="1147071"/>
                  </a:lnTo>
                  <a:lnTo>
                    <a:pt x="111288" y="1138819"/>
                  </a:lnTo>
                  <a:lnTo>
                    <a:pt x="111911" y="1130566"/>
                  </a:lnTo>
                  <a:lnTo>
                    <a:pt x="112533" y="1122314"/>
                  </a:lnTo>
                  <a:lnTo>
                    <a:pt x="113153" y="1114062"/>
                  </a:lnTo>
                  <a:lnTo>
                    <a:pt x="113772" y="1105809"/>
                  </a:lnTo>
                  <a:lnTo>
                    <a:pt x="114391" y="1097557"/>
                  </a:lnTo>
                  <a:lnTo>
                    <a:pt x="115009" y="1089305"/>
                  </a:lnTo>
                  <a:lnTo>
                    <a:pt x="115626" y="1081053"/>
                  </a:lnTo>
                  <a:lnTo>
                    <a:pt x="116242" y="1072800"/>
                  </a:lnTo>
                  <a:lnTo>
                    <a:pt x="116857" y="1064548"/>
                  </a:lnTo>
                  <a:lnTo>
                    <a:pt x="117471" y="1056296"/>
                  </a:lnTo>
                  <a:lnTo>
                    <a:pt x="118084" y="1048043"/>
                  </a:lnTo>
                  <a:lnTo>
                    <a:pt x="118695" y="1039791"/>
                  </a:lnTo>
                  <a:lnTo>
                    <a:pt x="119304" y="1031539"/>
                  </a:lnTo>
                  <a:lnTo>
                    <a:pt x="119911" y="1023286"/>
                  </a:lnTo>
                  <a:lnTo>
                    <a:pt x="120515" y="1015034"/>
                  </a:lnTo>
                  <a:lnTo>
                    <a:pt x="121117" y="1006782"/>
                  </a:lnTo>
                  <a:lnTo>
                    <a:pt x="121714" y="998529"/>
                  </a:lnTo>
                  <a:lnTo>
                    <a:pt x="122306" y="990277"/>
                  </a:lnTo>
                  <a:lnTo>
                    <a:pt x="122894" y="982025"/>
                  </a:lnTo>
                  <a:lnTo>
                    <a:pt x="123477" y="973772"/>
                  </a:lnTo>
                  <a:lnTo>
                    <a:pt x="124054" y="965520"/>
                  </a:lnTo>
                  <a:lnTo>
                    <a:pt x="124623" y="957268"/>
                  </a:lnTo>
                  <a:lnTo>
                    <a:pt x="125185" y="949016"/>
                  </a:lnTo>
                  <a:lnTo>
                    <a:pt x="125740" y="940763"/>
                  </a:lnTo>
                  <a:lnTo>
                    <a:pt x="126287" y="932511"/>
                  </a:lnTo>
                  <a:lnTo>
                    <a:pt x="126823" y="924259"/>
                  </a:lnTo>
                  <a:lnTo>
                    <a:pt x="127349" y="916006"/>
                  </a:lnTo>
                  <a:lnTo>
                    <a:pt x="127866" y="907754"/>
                  </a:lnTo>
                  <a:lnTo>
                    <a:pt x="128374" y="899502"/>
                  </a:lnTo>
                  <a:lnTo>
                    <a:pt x="128870" y="891249"/>
                  </a:lnTo>
                  <a:lnTo>
                    <a:pt x="129353" y="882997"/>
                  </a:lnTo>
                  <a:lnTo>
                    <a:pt x="129825" y="874745"/>
                  </a:lnTo>
                  <a:lnTo>
                    <a:pt x="130287" y="866492"/>
                  </a:lnTo>
                  <a:lnTo>
                    <a:pt x="130737" y="858240"/>
                  </a:lnTo>
                  <a:lnTo>
                    <a:pt x="131173" y="849988"/>
                  </a:lnTo>
                  <a:lnTo>
                    <a:pt x="131596" y="841735"/>
                  </a:lnTo>
                  <a:lnTo>
                    <a:pt x="132009" y="833483"/>
                  </a:lnTo>
                  <a:lnTo>
                    <a:pt x="132410" y="825231"/>
                  </a:lnTo>
                  <a:lnTo>
                    <a:pt x="132799" y="816979"/>
                  </a:lnTo>
                  <a:lnTo>
                    <a:pt x="133174" y="808726"/>
                  </a:lnTo>
                  <a:lnTo>
                    <a:pt x="133538" y="800474"/>
                  </a:lnTo>
                  <a:lnTo>
                    <a:pt x="133892" y="792222"/>
                  </a:lnTo>
                  <a:lnTo>
                    <a:pt x="134235" y="783969"/>
                  </a:lnTo>
                  <a:lnTo>
                    <a:pt x="134566" y="775717"/>
                  </a:lnTo>
                  <a:lnTo>
                    <a:pt x="134886" y="767465"/>
                  </a:lnTo>
                  <a:lnTo>
                    <a:pt x="135197" y="759212"/>
                  </a:lnTo>
                  <a:lnTo>
                    <a:pt x="135499" y="750960"/>
                  </a:lnTo>
                  <a:lnTo>
                    <a:pt x="135792" y="742708"/>
                  </a:lnTo>
                  <a:lnTo>
                    <a:pt x="136074" y="734455"/>
                  </a:lnTo>
                  <a:lnTo>
                    <a:pt x="136349" y="726203"/>
                  </a:lnTo>
                  <a:lnTo>
                    <a:pt x="136616" y="717951"/>
                  </a:lnTo>
                  <a:lnTo>
                    <a:pt x="136877" y="709698"/>
                  </a:lnTo>
                  <a:lnTo>
                    <a:pt x="137129" y="701446"/>
                  </a:lnTo>
                  <a:lnTo>
                    <a:pt x="137375" y="693194"/>
                  </a:lnTo>
                  <a:lnTo>
                    <a:pt x="137615" y="684941"/>
                  </a:lnTo>
                  <a:lnTo>
                    <a:pt x="137850" y="676689"/>
                  </a:lnTo>
                  <a:lnTo>
                    <a:pt x="138078" y="668437"/>
                  </a:lnTo>
                  <a:lnTo>
                    <a:pt x="138302" y="660185"/>
                  </a:lnTo>
                  <a:lnTo>
                    <a:pt x="138521" y="651932"/>
                  </a:lnTo>
                  <a:lnTo>
                    <a:pt x="138736" y="643680"/>
                  </a:lnTo>
                  <a:lnTo>
                    <a:pt x="138947" y="635428"/>
                  </a:lnTo>
                  <a:lnTo>
                    <a:pt x="139154" y="627175"/>
                  </a:lnTo>
                  <a:lnTo>
                    <a:pt x="139358" y="618923"/>
                  </a:lnTo>
                  <a:lnTo>
                    <a:pt x="139558" y="610671"/>
                  </a:lnTo>
                  <a:lnTo>
                    <a:pt x="139756" y="602418"/>
                  </a:lnTo>
                  <a:lnTo>
                    <a:pt x="139951" y="594166"/>
                  </a:lnTo>
                  <a:lnTo>
                    <a:pt x="140143" y="585914"/>
                  </a:lnTo>
                  <a:lnTo>
                    <a:pt x="140332" y="577661"/>
                  </a:lnTo>
                  <a:lnTo>
                    <a:pt x="140520" y="569409"/>
                  </a:lnTo>
                  <a:lnTo>
                    <a:pt x="140706" y="561157"/>
                  </a:lnTo>
                  <a:lnTo>
                    <a:pt x="140890" y="552904"/>
                  </a:lnTo>
                  <a:lnTo>
                    <a:pt x="141071" y="544652"/>
                  </a:lnTo>
                  <a:lnTo>
                    <a:pt x="141252" y="536400"/>
                  </a:lnTo>
                  <a:lnTo>
                    <a:pt x="141430" y="528148"/>
                  </a:lnTo>
                  <a:lnTo>
                    <a:pt x="141607" y="519895"/>
                  </a:lnTo>
                  <a:lnTo>
                    <a:pt x="141783" y="511643"/>
                  </a:lnTo>
                  <a:lnTo>
                    <a:pt x="141957" y="503391"/>
                  </a:lnTo>
                  <a:lnTo>
                    <a:pt x="142130" y="495138"/>
                  </a:lnTo>
                  <a:lnTo>
                    <a:pt x="142301" y="486886"/>
                  </a:lnTo>
                  <a:lnTo>
                    <a:pt x="142471" y="478634"/>
                  </a:lnTo>
                  <a:lnTo>
                    <a:pt x="142640" y="470381"/>
                  </a:lnTo>
                  <a:lnTo>
                    <a:pt x="142808" y="462129"/>
                  </a:lnTo>
                  <a:lnTo>
                    <a:pt x="142974" y="453877"/>
                  </a:lnTo>
                  <a:lnTo>
                    <a:pt x="143139" y="445624"/>
                  </a:lnTo>
                  <a:lnTo>
                    <a:pt x="143303" y="437372"/>
                  </a:lnTo>
                  <a:lnTo>
                    <a:pt x="143465" y="429120"/>
                  </a:lnTo>
                  <a:lnTo>
                    <a:pt x="143625" y="420867"/>
                  </a:lnTo>
                  <a:lnTo>
                    <a:pt x="143785" y="412615"/>
                  </a:lnTo>
                  <a:lnTo>
                    <a:pt x="143942" y="404363"/>
                  </a:lnTo>
                  <a:lnTo>
                    <a:pt x="144098" y="396111"/>
                  </a:lnTo>
                  <a:lnTo>
                    <a:pt x="144252" y="387858"/>
                  </a:lnTo>
                  <a:lnTo>
                    <a:pt x="144404" y="379606"/>
                  </a:lnTo>
                  <a:lnTo>
                    <a:pt x="144554" y="371354"/>
                  </a:lnTo>
                  <a:lnTo>
                    <a:pt x="144702" y="363101"/>
                  </a:lnTo>
                  <a:lnTo>
                    <a:pt x="144848" y="354849"/>
                  </a:lnTo>
                  <a:lnTo>
                    <a:pt x="144992" y="346597"/>
                  </a:lnTo>
                  <a:lnTo>
                    <a:pt x="145133" y="338344"/>
                  </a:lnTo>
                  <a:lnTo>
                    <a:pt x="145271" y="330092"/>
                  </a:lnTo>
                  <a:lnTo>
                    <a:pt x="145407" y="321840"/>
                  </a:lnTo>
                  <a:lnTo>
                    <a:pt x="145540" y="313587"/>
                  </a:lnTo>
                  <a:lnTo>
                    <a:pt x="145670" y="305335"/>
                  </a:lnTo>
                  <a:lnTo>
                    <a:pt x="145797" y="297083"/>
                  </a:lnTo>
                  <a:lnTo>
                    <a:pt x="145920" y="288830"/>
                  </a:lnTo>
                  <a:lnTo>
                    <a:pt x="146041" y="280578"/>
                  </a:lnTo>
                  <a:lnTo>
                    <a:pt x="146158" y="272326"/>
                  </a:lnTo>
                  <a:lnTo>
                    <a:pt x="146272" y="264074"/>
                  </a:lnTo>
                  <a:lnTo>
                    <a:pt x="146383" y="255821"/>
                  </a:lnTo>
                  <a:lnTo>
                    <a:pt x="146490" y="247569"/>
                  </a:lnTo>
                  <a:lnTo>
                    <a:pt x="146593" y="239317"/>
                  </a:lnTo>
                  <a:lnTo>
                    <a:pt x="146694" y="231064"/>
                  </a:lnTo>
                  <a:lnTo>
                    <a:pt x="146790" y="222812"/>
                  </a:lnTo>
                  <a:lnTo>
                    <a:pt x="146883" y="214560"/>
                  </a:lnTo>
                  <a:lnTo>
                    <a:pt x="146973" y="206307"/>
                  </a:lnTo>
                  <a:lnTo>
                    <a:pt x="147060" y="198055"/>
                  </a:lnTo>
                  <a:lnTo>
                    <a:pt x="147143" y="189803"/>
                  </a:lnTo>
                  <a:lnTo>
                    <a:pt x="147223" y="181550"/>
                  </a:lnTo>
                  <a:lnTo>
                    <a:pt x="147300" y="173298"/>
                  </a:lnTo>
                  <a:lnTo>
                    <a:pt x="147375" y="165046"/>
                  </a:lnTo>
                  <a:lnTo>
                    <a:pt x="147446" y="156793"/>
                  </a:lnTo>
                  <a:lnTo>
                    <a:pt x="147515" y="148541"/>
                  </a:lnTo>
                  <a:lnTo>
                    <a:pt x="147581" y="140289"/>
                  </a:lnTo>
                  <a:lnTo>
                    <a:pt x="147645" y="132037"/>
                  </a:lnTo>
                  <a:lnTo>
                    <a:pt x="147706" y="123784"/>
                  </a:lnTo>
                  <a:lnTo>
                    <a:pt x="147766" y="115532"/>
                  </a:lnTo>
                  <a:lnTo>
                    <a:pt x="147823" y="107280"/>
                  </a:lnTo>
                  <a:lnTo>
                    <a:pt x="147879" y="99027"/>
                  </a:lnTo>
                  <a:lnTo>
                    <a:pt x="147933" y="90775"/>
                  </a:lnTo>
                  <a:lnTo>
                    <a:pt x="147986" y="82523"/>
                  </a:lnTo>
                  <a:lnTo>
                    <a:pt x="148037" y="74270"/>
                  </a:lnTo>
                  <a:lnTo>
                    <a:pt x="148087" y="66018"/>
                  </a:lnTo>
                  <a:lnTo>
                    <a:pt x="148136" y="57766"/>
                  </a:lnTo>
                  <a:lnTo>
                    <a:pt x="148185" y="49513"/>
                  </a:lnTo>
                  <a:lnTo>
                    <a:pt x="148232" y="41261"/>
                  </a:lnTo>
                  <a:lnTo>
                    <a:pt x="148278" y="33009"/>
                  </a:lnTo>
                  <a:lnTo>
                    <a:pt x="148323" y="24756"/>
                  </a:lnTo>
                  <a:lnTo>
                    <a:pt x="148368" y="16504"/>
                  </a:lnTo>
                  <a:lnTo>
                    <a:pt x="148412" y="8252"/>
                  </a:lnTo>
                  <a:lnTo>
                    <a:pt x="148455" y="0"/>
                  </a:lnTo>
                  <a:lnTo>
                    <a:pt x="150524" y="0"/>
                  </a:lnTo>
                  <a:lnTo>
                    <a:pt x="150568" y="8252"/>
                  </a:lnTo>
                  <a:lnTo>
                    <a:pt x="150612" y="16504"/>
                  </a:lnTo>
                  <a:lnTo>
                    <a:pt x="150657" y="24756"/>
                  </a:lnTo>
                  <a:lnTo>
                    <a:pt x="150702" y="33009"/>
                  </a:lnTo>
                  <a:lnTo>
                    <a:pt x="150748" y="41261"/>
                  </a:lnTo>
                  <a:lnTo>
                    <a:pt x="150795" y="49513"/>
                  </a:lnTo>
                  <a:lnTo>
                    <a:pt x="150843" y="57766"/>
                  </a:lnTo>
                  <a:lnTo>
                    <a:pt x="150892" y="66018"/>
                  </a:lnTo>
                  <a:lnTo>
                    <a:pt x="150942" y="74270"/>
                  </a:lnTo>
                  <a:lnTo>
                    <a:pt x="150993" y="82523"/>
                  </a:lnTo>
                  <a:lnTo>
                    <a:pt x="151046" y="90775"/>
                  </a:lnTo>
                  <a:lnTo>
                    <a:pt x="151101" y="99027"/>
                  </a:lnTo>
                  <a:lnTo>
                    <a:pt x="151156" y="107280"/>
                  </a:lnTo>
                  <a:lnTo>
                    <a:pt x="151214" y="115532"/>
                  </a:lnTo>
                  <a:lnTo>
                    <a:pt x="151273" y="123784"/>
                  </a:lnTo>
                  <a:lnTo>
                    <a:pt x="151335" y="132037"/>
                  </a:lnTo>
                  <a:lnTo>
                    <a:pt x="151399" y="140289"/>
                  </a:lnTo>
                  <a:lnTo>
                    <a:pt x="151465" y="148541"/>
                  </a:lnTo>
                  <a:lnTo>
                    <a:pt x="151533" y="156793"/>
                  </a:lnTo>
                  <a:lnTo>
                    <a:pt x="151605" y="165046"/>
                  </a:lnTo>
                  <a:lnTo>
                    <a:pt x="151679" y="173298"/>
                  </a:lnTo>
                  <a:lnTo>
                    <a:pt x="151756" y="181550"/>
                  </a:lnTo>
                  <a:lnTo>
                    <a:pt x="151836" y="189803"/>
                  </a:lnTo>
                  <a:lnTo>
                    <a:pt x="151920" y="198055"/>
                  </a:lnTo>
                  <a:lnTo>
                    <a:pt x="152007" y="206307"/>
                  </a:lnTo>
                  <a:lnTo>
                    <a:pt x="152096" y="214560"/>
                  </a:lnTo>
                  <a:lnTo>
                    <a:pt x="152189" y="222812"/>
                  </a:lnTo>
                  <a:lnTo>
                    <a:pt x="152286" y="231064"/>
                  </a:lnTo>
                  <a:lnTo>
                    <a:pt x="152386" y="239317"/>
                  </a:lnTo>
                  <a:lnTo>
                    <a:pt x="152490" y="247569"/>
                  </a:lnTo>
                  <a:lnTo>
                    <a:pt x="152597" y="255821"/>
                  </a:lnTo>
                  <a:lnTo>
                    <a:pt x="152707" y="264074"/>
                  </a:lnTo>
                  <a:lnTo>
                    <a:pt x="152821" y="272326"/>
                  </a:lnTo>
                  <a:lnTo>
                    <a:pt x="152939" y="280578"/>
                  </a:lnTo>
                  <a:lnTo>
                    <a:pt x="153059" y="288830"/>
                  </a:lnTo>
                  <a:lnTo>
                    <a:pt x="153183" y="297083"/>
                  </a:lnTo>
                  <a:lnTo>
                    <a:pt x="153310" y="305335"/>
                  </a:lnTo>
                  <a:lnTo>
                    <a:pt x="153440" y="313587"/>
                  </a:lnTo>
                  <a:lnTo>
                    <a:pt x="153573" y="321840"/>
                  </a:lnTo>
                  <a:lnTo>
                    <a:pt x="153709" y="330092"/>
                  </a:lnTo>
                  <a:lnTo>
                    <a:pt x="153847" y="338344"/>
                  </a:lnTo>
                  <a:lnTo>
                    <a:pt x="153988" y="346597"/>
                  </a:lnTo>
                  <a:lnTo>
                    <a:pt x="154132" y="354849"/>
                  </a:lnTo>
                  <a:lnTo>
                    <a:pt x="154277" y="363101"/>
                  </a:lnTo>
                  <a:lnTo>
                    <a:pt x="154425" y="371354"/>
                  </a:lnTo>
                  <a:lnTo>
                    <a:pt x="154575" y="379606"/>
                  </a:lnTo>
                  <a:lnTo>
                    <a:pt x="154728" y="387858"/>
                  </a:lnTo>
                  <a:lnTo>
                    <a:pt x="154882" y="396111"/>
                  </a:lnTo>
                  <a:lnTo>
                    <a:pt x="155038" y="404363"/>
                  </a:lnTo>
                  <a:lnTo>
                    <a:pt x="155195" y="412615"/>
                  </a:lnTo>
                  <a:lnTo>
                    <a:pt x="155354" y="420867"/>
                  </a:lnTo>
                  <a:lnTo>
                    <a:pt x="155515" y="429120"/>
                  </a:lnTo>
                  <a:lnTo>
                    <a:pt x="155677" y="437372"/>
                  </a:lnTo>
                  <a:lnTo>
                    <a:pt x="155841" y="445624"/>
                  </a:lnTo>
                  <a:lnTo>
                    <a:pt x="156005" y="453877"/>
                  </a:lnTo>
                  <a:lnTo>
                    <a:pt x="156172" y="462129"/>
                  </a:lnTo>
                  <a:lnTo>
                    <a:pt x="156339" y="470381"/>
                  </a:lnTo>
                  <a:lnTo>
                    <a:pt x="156508" y="478634"/>
                  </a:lnTo>
                  <a:lnTo>
                    <a:pt x="156678" y="486886"/>
                  </a:lnTo>
                  <a:lnTo>
                    <a:pt x="156850" y="495138"/>
                  </a:lnTo>
                  <a:lnTo>
                    <a:pt x="157023" y="503391"/>
                  </a:lnTo>
                  <a:lnTo>
                    <a:pt x="157197" y="511643"/>
                  </a:lnTo>
                  <a:lnTo>
                    <a:pt x="157372" y="519895"/>
                  </a:lnTo>
                  <a:lnTo>
                    <a:pt x="157549" y="528148"/>
                  </a:lnTo>
                  <a:lnTo>
                    <a:pt x="157728" y="536400"/>
                  </a:lnTo>
                  <a:lnTo>
                    <a:pt x="157908" y="544652"/>
                  </a:lnTo>
                  <a:lnTo>
                    <a:pt x="158090" y="552904"/>
                  </a:lnTo>
                  <a:lnTo>
                    <a:pt x="158273" y="561157"/>
                  </a:lnTo>
                  <a:lnTo>
                    <a:pt x="158459" y="569409"/>
                  </a:lnTo>
                  <a:lnTo>
                    <a:pt x="158647" y="577661"/>
                  </a:lnTo>
                  <a:lnTo>
                    <a:pt x="158837" y="585914"/>
                  </a:lnTo>
                  <a:lnTo>
                    <a:pt x="159029" y="594166"/>
                  </a:lnTo>
                  <a:lnTo>
                    <a:pt x="159224" y="602418"/>
                  </a:lnTo>
                  <a:lnTo>
                    <a:pt x="159422" y="610671"/>
                  </a:lnTo>
                  <a:lnTo>
                    <a:pt x="159622" y="618923"/>
                  </a:lnTo>
                  <a:lnTo>
                    <a:pt x="159826" y="627175"/>
                  </a:lnTo>
                  <a:lnTo>
                    <a:pt x="160032" y="635428"/>
                  </a:lnTo>
                  <a:lnTo>
                    <a:pt x="160244" y="643680"/>
                  </a:lnTo>
                  <a:lnTo>
                    <a:pt x="160459" y="651932"/>
                  </a:lnTo>
                  <a:lnTo>
                    <a:pt x="160678" y="660185"/>
                  </a:lnTo>
                  <a:lnTo>
                    <a:pt x="160901" y="668437"/>
                  </a:lnTo>
                  <a:lnTo>
                    <a:pt x="161130" y="676689"/>
                  </a:lnTo>
                  <a:lnTo>
                    <a:pt x="161365" y="684941"/>
                  </a:lnTo>
                  <a:lnTo>
                    <a:pt x="161605" y="693194"/>
                  </a:lnTo>
                  <a:lnTo>
                    <a:pt x="161851" y="701446"/>
                  </a:lnTo>
                  <a:lnTo>
                    <a:pt x="162103" y="709698"/>
                  </a:lnTo>
                  <a:lnTo>
                    <a:pt x="162363" y="717951"/>
                  </a:lnTo>
                  <a:lnTo>
                    <a:pt x="162631" y="726203"/>
                  </a:lnTo>
                  <a:lnTo>
                    <a:pt x="162906" y="734455"/>
                  </a:lnTo>
                  <a:lnTo>
                    <a:pt x="163188" y="742708"/>
                  </a:lnTo>
                  <a:lnTo>
                    <a:pt x="163481" y="750960"/>
                  </a:lnTo>
                  <a:lnTo>
                    <a:pt x="163783" y="759212"/>
                  </a:lnTo>
                  <a:lnTo>
                    <a:pt x="164094" y="767465"/>
                  </a:lnTo>
                  <a:lnTo>
                    <a:pt x="164414" y="775717"/>
                  </a:lnTo>
                  <a:lnTo>
                    <a:pt x="164744" y="783969"/>
                  </a:lnTo>
                  <a:lnTo>
                    <a:pt x="165088" y="792222"/>
                  </a:lnTo>
                  <a:lnTo>
                    <a:pt x="165442" y="800474"/>
                  </a:lnTo>
                  <a:lnTo>
                    <a:pt x="165806" y="808726"/>
                  </a:lnTo>
                  <a:lnTo>
                    <a:pt x="166181" y="816979"/>
                  </a:lnTo>
                  <a:lnTo>
                    <a:pt x="166570" y="825231"/>
                  </a:lnTo>
                  <a:lnTo>
                    <a:pt x="166971" y="833483"/>
                  </a:lnTo>
                  <a:lnTo>
                    <a:pt x="167383" y="841735"/>
                  </a:lnTo>
                  <a:lnTo>
                    <a:pt x="167807" y="849988"/>
                  </a:lnTo>
                  <a:lnTo>
                    <a:pt x="168243" y="858240"/>
                  </a:lnTo>
                  <a:lnTo>
                    <a:pt x="168693" y="866492"/>
                  </a:lnTo>
                  <a:lnTo>
                    <a:pt x="169154" y="874745"/>
                  </a:lnTo>
                  <a:lnTo>
                    <a:pt x="169626" y="882997"/>
                  </a:lnTo>
                  <a:lnTo>
                    <a:pt x="170109" y="891249"/>
                  </a:lnTo>
                  <a:lnTo>
                    <a:pt x="170606" y="899502"/>
                  </a:lnTo>
                  <a:lnTo>
                    <a:pt x="171113" y="907754"/>
                  </a:lnTo>
                  <a:lnTo>
                    <a:pt x="171630" y="916006"/>
                  </a:lnTo>
                  <a:lnTo>
                    <a:pt x="172157" y="924259"/>
                  </a:lnTo>
                  <a:lnTo>
                    <a:pt x="172693" y="932511"/>
                  </a:lnTo>
                  <a:lnTo>
                    <a:pt x="173240" y="940763"/>
                  </a:lnTo>
                  <a:lnTo>
                    <a:pt x="173795" y="949016"/>
                  </a:lnTo>
                  <a:lnTo>
                    <a:pt x="174357" y="957268"/>
                  </a:lnTo>
                  <a:lnTo>
                    <a:pt x="174925" y="965520"/>
                  </a:lnTo>
                  <a:lnTo>
                    <a:pt x="175503" y="973772"/>
                  </a:lnTo>
                  <a:lnTo>
                    <a:pt x="176086" y="982025"/>
                  </a:lnTo>
                  <a:lnTo>
                    <a:pt x="176673" y="990277"/>
                  </a:lnTo>
                  <a:lnTo>
                    <a:pt x="177266" y="998529"/>
                  </a:lnTo>
                  <a:lnTo>
                    <a:pt x="177863" y="1006782"/>
                  </a:lnTo>
                  <a:lnTo>
                    <a:pt x="178464" y="1015034"/>
                  </a:lnTo>
                  <a:lnTo>
                    <a:pt x="179068" y="1023286"/>
                  </a:lnTo>
                  <a:lnTo>
                    <a:pt x="179675" y="1031539"/>
                  </a:lnTo>
                  <a:lnTo>
                    <a:pt x="180284" y="1039791"/>
                  </a:lnTo>
                  <a:lnTo>
                    <a:pt x="180896" y="1048043"/>
                  </a:lnTo>
                  <a:lnTo>
                    <a:pt x="181508" y="1056296"/>
                  </a:lnTo>
                  <a:lnTo>
                    <a:pt x="182122" y="1064548"/>
                  </a:lnTo>
                  <a:lnTo>
                    <a:pt x="182738" y="1072800"/>
                  </a:lnTo>
                  <a:lnTo>
                    <a:pt x="183354" y="1081053"/>
                  </a:lnTo>
                  <a:lnTo>
                    <a:pt x="183971" y="1089305"/>
                  </a:lnTo>
                  <a:lnTo>
                    <a:pt x="184589" y="1097557"/>
                  </a:lnTo>
                  <a:lnTo>
                    <a:pt x="185207" y="1105809"/>
                  </a:lnTo>
                  <a:lnTo>
                    <a:pt x="185826" y="1114062"/>
                  </a:lnTo>
                  <a:lnTo>
                    <a:pt x="186447" y="1122314"/>
                  </a:lnTo>
                  <a:lnTo>
                    <a:pt x="187068" y="1130566"/>
                  </a:lnTo>
                  <a:lnTo>
                    <a:pt x="187691" y="1138819"/>
                  </a:lnTo>
                  <a:lnTo>
                    <a:pt x="188315" y="1147071"/>
                  </a:lnTo>
                  <a:lnTo>
                    <a:pt x="188941" y="1155323"/>
                  </a:lnTo>
                  <a:lnTo>
                    <a:pt x="189569" y="1163576"/>
                  </a:lnTo>
                  <a:lnTo>
                    <a:pt x="190199" y="1171828"/>
                  </a:lnTo>
                  <a:lnTo>
                    <a:pt x="190832" y="1180080"/>
                  </a:lnTo>
                  <a:lnTo>
                    <a:pt x="191466" y="1188333"/>
                  </a:lnTo>
                  <a:lnTo>
                    <a:pt x="192105" y="1196585"/>
                  </a:lnTo>
                  <a:lnTo>
                    <a:pt x="192746" y="1204837"/>
                  </a:lnTo>
                  <a:lnTo>
                    <a:pt x="193391" y="1213090"/>
                  </a:lnTo>
                  <a:lnTo>
                    <a:pt x="194038" y="1221342"/>
                  </a:lnTo>
                  <a:lnTo>
                    <a:pt x="194689" y="1229594"/>
                  </a:lnTo>
                  <a:lnTo>
                    <a:pt x="195344" y="1237846"/>
                  </a:lnTo>
                  <a:lnTo>
                    <a:pt x="196002" y="1246099"/>
                  </a:lnTo>
                  <a:lnTo>
                    <a:pt x="196663" y="1254351"/>
                  </a:lnTo>
                  <a:lnTo>
                    <a:pt x="197326" y="1262603"/>
                  </a:lnTo>
                  <a:lnTo>
                    <a:pt x="197994" y="1270856"/>
                  </a:lnTo>
                  <a:lnTo>
                    <a:pt x="198663" y="1279108"/>
                  </a:lnTo>
                  <a:lnTo>
                    <a:pt x="199334" y="1287360"/>
                  </a:lnTo>
                  <a:lnTo>
                    <a:pt x="200006" y="1295613"/>
                  </a:lnTo>
                  <a:lnTo>
                    <a:pt x="200679" y="1303865"/>
                  </a:lnTo>
                  <a:lnTo>
                    <a:pt x="201352" y="1312117"/>
                  </a:lnTo>
                  <a:lnTo>
                    <a:pt x="202024" y="1320370"/>
                  </a:lnTo>
                  <a:lnTo>
                    <a:pt x="202694" y="1328622"/>
                  </a:lnTo>
                  <a:lnTo>
                    <a:pt x="203362" y="1336874"/>
                  </a:lnTo>
                  <a:lnTo>
                    <a:pt x="204026" y="1345127"/>
                  </a:lnTo>
                  <a:lnTo>
                    <a:pt x="204685" y="1353379"/>
                  </a:lnTo>
                  <a:lnTo>
                    <a:pt x="205339" y="1361631"/>
                  </a:lnTo>
                  <a:lnTo>
                    <a:pt x="205987" y="1369883"/>
                  </a:lnTo>
                  <a:lnTo>
                    <a:pt x="206626" y="1378136"/>
                  </a:lnTo>
                  <a:lnTo>
                    <a:pt x="207255" y="1386388"/>
                  </a:lnTo>
                  <a:lnTo>
                    <a:pt x="207875" y="1394640"/>
                  </a:lnTo>
                  <a:lnTo>
                    <a:pt x="208484" y="1402893"/>
                  </a:lnTo>
                  <a:lnTo>
                    <a:pt x="209081" y="1411145"/>
                  </a:lnTo>
                  <a:lnTo>
                    <a:pt x="209662" y="1419397"/>
                  </a:lnTo>
                  <a:lnTo>
                    <a:pt x="210229" y="1427650"/>
                  </a:lnTo>
                  <a:lnTo>
                    <a:pt x="210783" y="1435902"/>
                  </a:lnTo>
                  <a:lnTo>
                    <a:pt x="211322" y="1444154"/>
                  </a:lnTo>
                  <a:lnTo>
                    <a:pt x="211841" y="1452407"/>
                  </a:lnTo>
                  <a:lnTo>
                    <a:pt x="212343" y="1460659"/>
                  </a:lnTo>
                  <a:lnTo>
                    <a:pt x="212829" y="1468911"/>
                  </a:lnTo>
                  <a:lnTo>
                    <a:pt x="213298" y="1477164"/>
                  </a:lnTo>
                  <a:lnTo>
                    <a:pt x="213748" y="1485416"/>
                  </a:lnTo>
                  <a:lnTo>
                    <a:pt x="214178" y="1493668"/>
                  </a:lnTo>
                  <a:lnTo>
                    <a:pt x="214591" y="1501920"/>
                  </a:lnTo>
                  <a:lnTo>
                    <a:pt x="214988" y="1510173"/>
                  </a:lnTo>
                  <a:lnTo>
                    <a:pt x="215369" y="1518425"/>
                  </a:lnTo>
                  <a:lnTo>
                    <a:pt x="215729" y="1526677"/>
                  </a:lnTo>
                  <a:lnTo>
                    <a:pt x="216073" y="1534930"/>
                  </a:lnTo>
                  <a:lnTo>
                    <a:pt x="216404" y="1543182"/>
                  </a:lnTo>
                  <a:lnTo>
                    <a:pt x="216721" y="1551434"/>
                  </a:lnTo>
                  <a:lnTo>
                    <a:pt x="217023" y="1559687"/>
                  </a:lnTo>
                  <a:lnTo>
                    <a:pt x="217311" y="1567939"/>
                  </a:lnTo>
                  <a:lnTo>
                    <a:pt x="217588" y="1576191"/>
                  </a:lnTo>
                  <a:lnTo>
                    <a:pt x="217856" y="1584444"/>
                  </a:lnTo>
                  <a:lnTo>
                    <a:pt x="218115" y="1592696"/>
                  </a:lnTo>
                  <a:lnTo>
                    <a:pt x="218363" y="1600948"/>
                  </a:lnTo>
                  <a:lnTo>
                    <a:pt x="218604" y="1609201"/>
                  </a:lnTo>
                  <a:lnTo>
                    <a:pt x="218840" y="1617453"/>
                  </a:lnTo>
                  <a:lnTo>
                    <a:pt x="219071" y="1625705"/>
                  </a:lnTo>
                  <a:lnTo>
                    <a:pt x="219297" y="1633958"/>
                  </a:lnTo>
                  <a:lnTo>
                    <a:pt x="219519" y="1642210"/>
                  </a:lnTo>
                  <a:lnTo>
                    <a:pt x="219739" y="1650462"/>
                  </a:lnTo>
                  <a:lnTo>
                    <a:pt x="219958" y="1658714"/>
                  </a:lnTo>
                  <a:lnTo>
                    <a:pt x="220175" y="1666967"/>
                  </a:lnTo>
                  <a:lnTo>
                    <a:pt x="220391" y="1675219"/>
                  </a:lnTo>
                  <a:lnTo>
                    <a:pt x="220608" y="1683471"/>
                  </a:lnTo>
                  <a:lnTo>
                    <a:pt x="220825" y="1691724"/>
                  </a:lnTo>
                  <a:lnTo>
                    <a:pt x="221042" y="1699976"/>
                  </a:lnTo>
                  <a:lnTo>
                    <a:pt x="221261" y="1708228"/>
                  </a:lnTo>
                  <a:lnTo>
                    <a:pt x="221480" y="1716481"/>
                  </a:lnTo>
                  <a:lnTo>
                    <a:pt x="221701" y="1724733"/>
                  </a:lnTo>
                  <a:lnTo>
                    <a:pt x="221922" y="1732985"/>
                  </a:lnTo>
                  <a:lnTo>
                    <a:pt x="222145" y="1741238"/>
                  </a:lnTo>
                  <a:lnTo>
                    <a:pt x="222369" y="1749490"/>
                  </a:lnTo>
                  <a:lnTo>
                    <a:pt x="222594" y="1757742"/>
                  </a:lnTo>
                  <a:lnTo>
                    <a:pt x="222819" y="1765995"/>
                  </a:lnTo>
                  <a:lnTo>
                    <a:pt x="223045" y="1774247"/>
                  </a:lnTo>
                  <a:lnTo>
                    <a:pt x="223272" y="1782499"/>
                  </a:lnTo>
                  <a:lnTo>
                    <a:pt x="223499" y="1790751"/>
                  </a:lnTo>
                  <a:lnTo>
                    <a:pt x="223726" y="1799004"/>
                  </a:lnTo>
                  <a:lnTo>
                    <a:pt x="223952" y="1807256"/>
                  </a:lnTo>
                  <a:lnTo>
                    <a:pt x="224178" y="1815508"/>
                  </a:lnTo>
                  <a:lnTo>
                    <a:pt x="224404" y="1823761"/>
                  </a:lnTo>
                  <a:lnTo>
                    <a:pt x="224629" y="1832013"/>
                  </a:lnTo>
                  <a:lnTo>
                    <a:pt x="224853" y="1840265"/>
                  </a:lnTo>
                  <a:lnTo>
                    <a:pt x="225075" y="1848518"/>
                  </a:lnTo>
                  <a:lnTo>
                    <a:pt x="225296" y="1856770"/>
                  </a:lnTo>
                  <a:lnTo>
                    <a:pt x="225515" y="1865022"/>
                  </a:lnTo>
                  <a:lnTo>
                    <a:pt x="225733" y="1873275"/>
                  </a:lnTo>
                  <a:lnTo>
                    <a:pt x="225948" y="1881527"/>
                  </a:lnTo>
                  <a:lnTo>
                    <a:pt x="226160" y="1889779"/>
                  </a:lnTo>
                  <a:lnTo>
                    <a:pt x="226369" y="1898032"/>
                  </a:lnTo>
                  <a:lnTo>
                    <a:pt x="226575" y="1906284"/>
                  </a:lnTo>
                  <a:lnTo>
                    <a:pt x="226777" y="1914536"/>
                  </a:lnTo>
                  <a:lnTo>
                    <a:pt x="226975" y="1922788"/>
                  </a:lnTo>
                  <a:lnTo>
                    <a:pt x="227167" y="1931041"/>
                  </a:lnTo>
                  <a:lnTo>
                    <a:pt x="227354" y="1939293"/>
                  </a:lnTo>
                  <a:lnTo>
                    <a:pt x="227535" y="1947545"/>
                  </a:lnTo>
                  <a:lnTo>
                    <a:pt x="227711" y="1955798"/>
                  </a:lnTo>
                  <a:lnTo>
                    <a:pt x="227878" y="1964050"/>
                  </a:lnTo>
                  <a:lnTo>
                    <a:pt x="228036" y="1972302"/>
                  </a:lnTo>
                  <a:lnTo>
                    <a:pt x="228186" y="1980555"/>
                  </a:lnTo>
                  <a:lnTo>
                    <a:pt x="228327" y="1988807"/>
                  </a:lnTo>
                  <a:lnTo>
                    <a:pt x="228458" y="1997059"/>
                  </a:lnTo>
                  <a:lnTo>
                    <a:pt x="228576" y="2005312"/>
                  </a:lnTo>
                  <a:lnTo>
                    <a:pt x="228682" y="2013564"/>
                  </a:lnTo>
                  <a:lnTo>
                    <a:pt x="228777" y="2021816"/>
                  </a:lnTo>
                  <a:lnTo>
                    <a:pt x="228860" y="2030069"/>
                  </a:lnTo>
                  <a:lnTo>
                    <a:pt x="228929" y="2038321"/>
                  </a:lnTo>
                  <a:lnTo>
                    <a:pt x="228981" y="2046573"/>
                  </a:lnTo>
                  <a:lnTo>
                    <a:pt x="229020" y="2054825"/>
                  </a:lnTo>
                  <a:lnTo>
                    <a:pt x="229044" y="2063078"/>
                  </a:lnTo>
                  <a:lnTo>
                    <a:pt x="229055" y="2071330"/>
                  </a:lnTo>
                  <a:lnTo>
                    <a:pt x="229047" y="2079582"/>
                  </a:lnTo>
                  <a:lnTo>
                    <a:pt x="229023" y="2087835"/>
                  </a:lnTo>
                  <a:lnTo>
                    <a:pt x="228986" y="2096087"/>
                  </a:lnTo>
                  <a:lnTo>
                    <a:pt x="228934" y="2104339"/>
                  </a:lnTo>
                  <a:lnTo>
                    <a:pt x="228865" y="2112592"/>
                  </a:lnTo>
                  <a:lnTo>
                    <a:pt x="228780" y="2120844"/>
                  </a:lnTo>
                  <a:lnTo>
                    <a:pt x="228682" y="2129096"/>
                  </a:lnTo>
                  <a:lnTo>
                    <a:pt x="228571" y="2137349"/>
                  </a:lnTo>
                  <a:lnTo>
                    <a:pt x="228447" y="2145601"/>
                  </a:lnTo>
                  <a:lnTo>
                    <a:pt x="228307" y="2153853"/>
                  </a:lnTo>
                  <a:lnTo>
                    <a:pt x="228156" y="2162106"/>
                  </a:lnTo>
                  <a:lnTo>
                    <a:pt x="227995" y="2170358"/>
                  </a:lnTo>
                  <a:lnTo>
                    <a:pt x="227824" y="2178610"/>
                  </a:lnTo>
                  <a:lnTo>
                    <a:pt x="227642" y="2186862"/>
                  </a:lnTo>
                  <a:lnTo>
                    <a:pt x="227450" y="2195115"/>
                  </a:lnTo>
                  <a:lnTo>
                    <a:pt x="227251" y="2203367"/>
                  </a:lnTo>
                  <a:lnTo>
                    <a:pt x="227046" y="2211619"/>
                  </a:lnTo>
                  <a:lnTo>
                    <a:pt x="226834" y="2219872"/>
                  </a:lnTo>
                  <a:lnTo>
                    <a:pt x="226615" y="2228124"/>
                  </a:lnTo>
                  <a:lnTo>
                    <a:pt x="226391" y="2236376"/>
                  </a:lnTo>
                  <a:lnTo>
                    <a:pt x="226164" y="2244629"/>
                  </a:lnTo>
                  <a:lnTo>
                    <a:pt x="225933" y="2252881"/>
                  </a:lnTo>
                  <a:lnTo>
                    <a:pt x="225699" y="2261133"/>
                  </a:lnTo>
                  <a:lnTo>
                    <a:pt x="225461" y="2269386"/>
                  </a:lnTo>
                  <a:lnTo>
                    <a:pt x="225222" y="2277638"/>
                  </a:lnTo>
                  <a:lnTo>
                    <a:pt x="224981" y="2285890"/>
                  </a:lnTo>
                  <a:lnTo>
                    <a:pt x="224737" y="2294143"/>
                  </a:lnTo>
                  <a:lnTo>
                    <a:pt x="224492" y="2302395"/>
                  </a:lnTo>
                  <a:lnTo>
                    <a:pt x="224246" y="2310647"/>
                  </a:lnTo>
                  <a:lnTo>
                    <a:pt x="223998" y="2318900"/>
                  </a:lnTo>
                  <a:lnTo>
                    <a:pt x="223748" y="2327152"/>
                  </a:lnTo>
                  <a:lnTo>
                    <a:pt x="223497" y="2335404"/>
                  </a:lnTo>
                  <a:lnTo>
                    <a:pt x="223243" y="2343656"/>
                  </a:lnTo>
                  <a:lnTo>
                    <a:pt x="222987" y="2351909"/>
                  </a:lnTo>
                  <a:lnTo>
                    <a:pt x="222729" y="2360161"/>
                  </a:lnTo>
                  <a:lnTo>
                    <a:pt x="222468" y="2368413"/>
                  </a:lnTo>
                  <a:lnTo>
                    <a:pt x="222203" y="2376666"/>
                  </a:lnTo>
                  <a:lnTo>
                    <a:pt x="221935" y="2384918"/>
                  </a:lnTo>
                  <a:lnTo>
                    <a:pt x="221662" y="2393170"/>
                  </a:lnTo>
                  <a:lnTo>
                    <a:pt x="221386" y="2401423"/>
                  </a:lnTo>
                  <a:lnTo>
                    <a:pt x="221104" y="2409675"/>
                  </a:lnTo>
                  <a:lnTo>
                    <a:pt x="220817" y="2417927"/>
                  </a:lnTo>
                  <a:lnTo>
                    <a:pt x="220524" y="2426180"/>
                  </a:lnTo>
                  <a:lnTo>
                    <a:pt x="220227" y="2434432"/>
                  </a:lnTo>
                  <a:lnTo>
                    <a:pt x="219923" y="2442684"/>
                  </a:lnTo>
                  <a:lnTo>
                    <a:pt x="219611" y="2450937"/>
                  </a:lnTo>
                  <a:lnTo>
                    <a:pt x="219294" y="2459189"/>
                  </a:lnTo>
                  <a:lnTo>
                    <a:pt x="218972" y="2467441"/>
                  </a:lnTo>
                  <a:lnTo>
                    <a:pt x="218643" y="2475693"/>
                  </a:lnTo>
                  <a:lnTo>
                    <a:pt x="218307" y="2483946"/>
                  </a:lnTo>
                  <a:lnTo>
                    <a:pt x="217966" y="2492198"/>
                  </a:lnTo>
                  <a:lnTo>
                    <a:pt x="217620" y="2500450"/>
                  </a:lnTo>
                  <a:lnTo>
                    <a:pt x="217271" y="2508703"/>
                  </a:lnTo>
                  <a:lnTo>
                    <a:pt x="216916" y="2516955"/>
                  </a:lnTo>
                  <a:lnTo>
                    <a:pt x="216559" y="2525207"/>
                  </a:lnTo>
                  <a:lnTo>
                    <a:pt x="216200" y="2533460"/>
                  </a:lnTo>
                  <a:lnTo>
                    <a:pt x="215841" y="2541712"/>
                  </a:lnTo>
                  <a:lnTo>
                    <a:pt x="215482" y="2549964"/>
                  </a:lnTo>
                  <a:lnTo>
                    <a:pt x="215126" y="2558217"/>
                  </a:lnTo>
                  <a:lnTo>
                    <a:pt x="214774" y="2566469"/>
                  </a:lnTo>
                  <a:lnTo>
                    <a:pt x="214428" y="2574721"/>
                  </a:lnTo>
                  <a:lnTo>
                    <a:pt x="214089" y="2582974"/>
                  </a:lnTo>
                  <a:lnTo>
                    <a:pt x="213761" y="2591226"/>
                  </a:lnTo>
                  <a:lnTo>
                    <a:pt x="213448" y="2599478"/>
                  </a:lnTo>
                  <a:lnTo>
                    <a:pt x="213150" y="2607730"/>
                  </a:lnTo>
                  <a:lnTo>
                    <a:pt x="212869" y="2615983"/>
                  </a:lnTo>
                  <a:lnTo>
                    <a:pt x="212606" y="2624235"/>
                  </a:lnTo>
                  <a:lnTo>
                    <a:pt x="212376" y="2632487"/>
                  </a:lnTo>
                  <a:lnTo>
                    <a:pt x="212172" y="2640740"/>
                  </a:lnTo>
                  <a:lnTo>
                    <a:pt x="211998" y="2648992"/>
                  </a:lnTo>
                  <a:lnTo>
                    <a:pt x="211856" y="2657244"/>
                  </a:lnTo>
                  <a:lnTo>
                    <a:pt x="211758" y="2665497"/>
                  </a:lnTo>
                  <a:lnTo>
                    <a:pt x="211708" y="2673749"/>
                  </a:lnTo>
                  <a:lnTo>
                    <a:pt x="211702" y="2682001"/>
                  </a:lnTo>
                  <a:lnTo>
                    <a:pt x="211743" y="2690254"/>
                  </a:lnTo>
                  <a:lnTo>
                    <a:pt x="211837" y="2698506"/>
                  </a:lnTo>
                  <a:lnTo>
                    <a:pt x="212007" y="2706758"/>
                  </a:lnTo>
                  <a:lnTo>
                    <a:pt x="212239" y="2715011"/>
                  </a:lnTo>
                  <a:lnTo>
                    <a:pt x="212534" y="2723263"/>
                  </a:lnTo>
                  <a:lnTo>
                    <a:pt x="212897" y="2731515"/>
                  </a:lnTo>
                  <a:lnTo>
                    <a:pt x="213349" y="2739767"/>
                  </a:lnTo>
                  <a:lnTo>
                    <a:pt x="213889" y="2748020"/>
                  </a:lnTo>
                  <a:lnTo>
                    <a:pt x="214509" y="2756272"/>
                  </a:lnTo>
                  <a:lnTo>
                    <a:pt x="215212" y="2764524"/>
                  </a:lnTo>
                  <a:lnTo>
                    <a:pt x="216006" y="2772777"/>
                  </a:lnTo>
                  <a:lnTo>
                    <a:pt x="216921" y="2781029"/>
                  </a:lnTo>
                  <a:lnTo>
                    <a:pt x="217928" y="2789281"/>
                  </a:lnTo>
                  <a:lnTo>
                    <a:pt x="219030" y="2797534"/>
                  </a:lnTo>
                  <a:lnTo>
                    <a:pt x="220228" y="2805786"/>
                  </a:lnTo>
                  <a:lnTo>
                    <a:pt x="221551" y="2814038"/>
                  </a:lnTo>
                  <a:lnTo>
                    <a:pt x="222986" y="2822291"/>
                  </a:lnTo>
                  <a:lnTo>
                    <a:pt x="224519" y="2830543"/>
                  </a:lnTo>
                  <a:lnTo>
                    <a:pt x="226151" y="2838795"/>
                  </a:lnTo>
                  <a:lnTo>
                    <a:pt x="227891" y="2847048"/>
                  </a:lnTo>
                  <a:lnTo>
                    <a:pt x="229756" y="2855300"/>
                  </a:lnTo>
                  <a:lnTo>
                    <a:pt x="231715" y="2863552"/>
                  </a:lnTo>
                  <a:lnTo>
                    <a:pt x="233763" y="2871804"/>
                  </a:lnTo>
                  <a:lnTo>
                    <a:pt x="235900" y="2880057"/>
                  </a:lnTo>
                  <a:lnTo>
                    <a:pt x="238144" y="2888309"/>
                  </a:lnTo>
                  <a:lnTo>
                    <a:pt x="240470" y="2896561"/>
                  </a:lnTo>
                  <a:lnTo>
                    <a:pt x="242865" y="2904814"/>
                  </a:lnTo>
                  <a:lnTo>
                    <a:pt x="245324" y="2913066"/>
                  </a:lnTo>
                  <a:lnTo>
                    <a:pt x="247847" y="2921318"/>
                  </a:lnTo>
                  <a:lnTo>
                    <a:pt x="250428" y="2929571"/>
                  </a:lnTo>
                  <a:lnTo>
                    <a:pt x="253045" y="2937823"/>
                  </a:lnTo>
                  <a:lnTo>
                    <a:pt x="255689" y="2946075"/>
                  </a:lnTo>
                  <a:lnTo>
                    <a:pt x="258354" y="2954328"/>
                  </a:lnTo>
                  <a:lnTo>
                    <a:pt x="261029" y="2962580"/>
                  </a:lnTo>
                  <a:lnTo>
                    <a:pt x="263696" y="2970832"/>
                  </a:lnTo>
                  <a:lnTo>
                    <a:pt x="266347" y="2979085"/>
                  </a:lnTo>
                  <a:lnTo>
                    <a:pt x="268973" y="2987337"/>
                  </a:lnTo>
                  <a:lnTo>
                    <a:pt x="271557" y="2995589"/>
                  </a:lnTo>
                  <a:lnTo>
                    <a:pt x="274078" y="3003841"/>
                  </a:lnTo>
                  <a:lnTo>
                    <a:pt x="276535" y="3012094"/>
                  </a:lnTo>
                  <a:lnTo>
                    <a:pt x="278921" y="3020346"/>
                  </a:lnTo>
                  <a:lnTo>
                    <a:pt x="281227" y="3028598"/>
                  </a:lnTo>
                  <a:lnTo>
                    <a:pt x="283406" y="3036851"/>
                  </a:lnTo>
                  <a:lnTo>
                    <a:pt x="285476" y="3045103"/>
                  </a:lnTo>
                  <a:lnTo>
                    <a:pt x="287433" y="3053355"/>
                  </a:lnTo>
                  <a:lnTo>
                    <a:pt x="289272" y="3061608"/>
                  </a:lnTo>
                  <a:lnTo>
                    <a:pt x="290961" y="3069860"/>
                  </a:lnTo>
                  <a:lnTo>
                    <a:pt x="292484" y="3078112"/>
                  </a:lnTo>
                  <a:lnTo>
                    <a:pt x="293866" y="3086365"/>
                  </a:lnTo>
                  <a:lnTo>
                    <a:pt x="295102" y="3094617"/>
                  </a:lnTo>
                  <a:lnTo>
                    <a:pt x="296190" y="3102869"/>
                  </a:lnTo>
                  <a:lnTo>
                    <a:pt x="297062" y="3111122"/>
                  </a:lnTo>
                  <a:lnTo>
                    <a:pt x="297779" y="3119374"/>
                  </a:lnTo>
                  <a:lnTo>
                    <a:pt x="298338" y="3127626"/>
                  </a:lnTo>
                  <a:lnTo>
                    <a:pt x="298741" y="3135879"/>
                  </a:lnTo>
                  <a:lnTo>
                    <a:pt x="298953" y="3144131"/>
                  </a:lnTo>
                  <a:lnTo>
                    <a:pt x="298980" y="3152383"/>
                  </a:lnTo>
                  <a:lnTo>
                    <a:pt x="298854" y="3160635"/>
                  </a:lnTo>
                  <a:lnTo>
                    <a:pt x="298578" y="3168888"/>
                  </a:lnTo>
                  <a:lnTo>
                    <a:pt x="298150" y="3177140"/>
                  </a:lnTo>
                  <a:lnTo>
                    <a:pt x="297525" y="3185392"/>
                  </a:lnTo>
                  <a:lnTo>
                    <a:pt x="296763" y="3193645"/>
                  </a:lnTo>
                  <a:lnTo>
                    <a:pt x="295868" y="3201897"/>
                  </a:lnTo>
                  <a:lnTo>
                    <a:pt x="294845" y="3210149"/>
                  </a:lnTo>
                  <a:lnTo>
                    <a:pt x="293670" y="3218402"/>
                  </a:lnTo>
                  <a:lnTo>
                    <a:pt x="292363" y="3226654"/>
                  </a:lnTo>
                  <a:lnTo>
                    <a:pt x="290949" y="3234906"/>
                  </a:lnTo>
                  <a:lnTo>
                    <a:pt x="289432" y="3243159"/>
                  </a:lnTo>
                  <a:lnTo>
                    <a:pt x="287814" y="3251411"/>
                  </a:lnTo>
                  <a:lnTo>
                    <a:pt x="286076" y="3259663"/>
                  </a:lnTo>
                  <a:lnTo>
                    <a:pt x="284259" y="3267916"/>
                  </a:lnTo>
                  <a:lnTo>
                    <a:pt x="282368" y="3276168"/>
                  </a:lnTo>
                  <a:lnTo>
                    <a:pt x="280408" y="3284420"/>
                  </a:lnTo>
                  <a:lnTo>
                    <a:pt x="278370" y="3292672"/>
                  </a:lnTo>
                  <a:lnTo>
                    <a:pt x="276270" y="3300925"/>
                  </a:lnTo>
                  <a:lnTo>
                    <a:pt x="274124" y="3309177"/>
                  </a:lnTo>
                  <a:lnTo>
                    <a:pt x="271934" y="3317429"/>
                  </a:lnTo>
                  <a:lnTo>
                    <a:pt x="269704" y="3325682"/>
                  </a:lnTo>
                  <a:lnTo>
                    <a:pt x="267433" y="3333934"/>
                  </a:lnTo>
                  <a:lnTo>
                    <a:pt x="265138" y="3342186"/>
                  </a:lnTo>
                  <a:lnTo>
                    <a:pt x="262823" y="3350439"/>
                  </a:lnTo>
                  <a:lnTo>
                    <a:pt x="260491" y="3358691"/>
                  </a:lnTo>
                  <a:lnTo>
                    <a:pt x="258145" y="3366943"/>
                  </a:lnTo>
                  <a:lnTo>
                    <a:pt x="255793" y="3375196"/>
                  </a:lnTo>
                  <a:lnTo>
                    <a:pt x="253439" y="3383448"/>
                  </a:lnTo>
                  <a:lnTo>
                    <a:pt x="251086" y="3391700"/>
                  </a:lnTo>
                  <a:lnTo>
                    <a:pt x="248738" y="3399953"/>
                  </a:lnTo>
                  <a:lnTo>
                    <a:pt x="246401" y="3408205"/>
                  </a:lnTo>
                  <a:lnTo>
                    <a:pt x="244076" y="3416457"/>
                  </a:lnTo>
                  <a:lnTo>
                    <a:pt x="241766" y="3424709"/>
                  </a:lnTo>
                  <a:lnTo>
                    <a:pt x="239472" y="3432962"/>
                  </a:lnTo>
                  <a:lnTo>
                    <a:pt x="237205" y="3441214"/>
                  </a:lnTo>
                  <a:lnTo>
                    <a:pt x="234961" y="3449466"/>
                  </a:lnTo>
                  <a:lnTo>
                    <a:pt x="232741" y="3457719"/>
                  </a:lnTo>
                  <a:lnTo>
                    <a:pt x="230547" y="3465971"/>
                  </a:lnTo>
                  <a:lnTo>
                    <a:pt x="228384" y="3474223"/>
                  </a:lnTo>
                  <a:lnTo>
                    <a:pt x="226257" y="3482476"/>
                  </a:lnTo>
                  <a:lnTo>
                    <a:pt x="224161" y="3490728"/>
                  </a:lnTo>
                  <a:lnTo>
                    <a:pt x="222096" y="3498980"/>
                  </a:lnTo>
                  <a:lnTo>
                    <a:pt x="220063" y="3507233"/>
                  </a:lnTo>
                  <a:lnTo>
                    <a:pt x="218075" y="3515485"/>
                  </a:lnTo>
                  <a:lnTo>
                    <a:pt x="216122" y="3523737"/>
                  </a:lnTo>
                  <a:lnTo>
                    <a:pt x="214203" y="3531990"/>
                  </a:lnTo>
                  <a:lnTo>
                    <a:pt x="212320" y="3540242"/>
                  </a:lnTo>
                  <a:lnTo>
                    <a:pt x="210477" y="3548494"/>
                  </a:lnTo>
                  <a:lnTo>
                    <a:pt x="208677" y="3556746"/>
                  </a:lnTo>
                  <a:lnTo>
                    <a:pt x="206912" y="3564999"/>
                  </a:lnTo>
                  <a:lnTo>
                    <a:pt x="205183" y="3573251"/>
                  </a:lnTo>
                  <a:lnTo>
                    <a:pt x="203488" y="3581503"/>
                  </a:lnTo>
                  <a:lnTo>
                    <a:pt x="201842" y="3589756"/>
                  </a:lnTo>
                  <a:lnTo>
                    <a:pt x="200230" y="3598008"/>
                  </a:lnTo>
                  <a:lnTo>
                    <a:pt x="198653" y="3606260"/>
                  </a:lnTo>
                  <a:lnTo>
                    <a:pt x="197110" y="3614513"/>
                  </a:lnTo>
                  <a:lnTo>
                    <a:pt x="195606" y="3622765"/>
                  </a:lnTo>
                  <a:lnTo>
                    <a:pt x="194142" y="3631017"/>
                  </a:lnTo>
                  <a:lnTo>
                    <a:pt x="192709" y="3639270"/>
                  </a:lnTo>
                  <a:lnTo>
                    <a:pt x="191309" y="3647522"/>
                  </a:lnTo>
                  <a:lnTo>
                    <a:pt x="189940" y="3655774"/>
                  </a:lnTo>
                  <a:lnTo>
                    <a:pt x="188613" y="3664027"/>
                  </a:lnTo>
                  <a:lnTo>
                    <a:pt x="187316" y="3672279"/>
                  </a:lnTo>
                  <a:lnTo>
                    <a:pt x="186048" y="3680531"/>
                  </a:lnTo>
                  <a:lnTo>
                    <a:pt x="184809" y="3688783"/>
                  </a:lnTo>
                  <a:lnTo>
                    <a:pt x="183604" y="3697036"/>
                  </a:lnTo>
                  <a:lnTo>
                    <a:pt x="182432" y="3705288"/>
                  </a:lnTo>
                  <a:lnTo>
                    <a:pt x="181286" y="3713540"/>
                  </a:lnTo>
                  <a:lnTo>
                    <a:pt x="180166" y="3721793"/>
                  </a:lnTo>
                  <a:lnTo>
                    <a:pt x="179074" y="3730045"/>
                  </a:lnTo>
                  <a:lnTo>
                    <a:pt x="178016" y="3738297"/>
                  </a:lnTo>
                  <a:lnTo>
                    <a:pt x="176983" y="3746550"/>
                  </a:lnTo>
                  <a:lnTo>
                    <a:pt x="175974" y="3754802"/>
                  </a:lnTo>
                  <a:lnTo>
                    <a:pt x="174989" y="3763054"/>
                  </a:lnTo>
                  <a:lnTo>
                    <a:pt x="174034" y="3771307"/>
                  </a:lnTo>
                  <a:lnTo>
                    <a:pt x="173105" y="3779559"/>
                  </a:lnTo>
                  <a:lnTo>
                    <a:pt x="172200" y="3787811"/>
                  </a:lnTo>
                  <a:lnTo>
                    <a:pt x="171317" y="3796064"/>
                  </a:lnTo>
                  <a:lnTo>
                    <a:pt x="170457" y="3804316"/>
                  </a:lnTo>
                  <a:lnTo>
                    <a:pt x="169628" y="3812568"/>
                  </a:lnTo>
                  <a:lnTo>
                    <a:pt x="168820" y="3820821"/>
                  </a:lnTo>
                  <a:lnTo>
                    <a:pt x="168033" y="3829073"/>
                  </a:lnTo>
                  <a:lnTo>
                    <a:pt x="167268" y="3837325"/>
                  </a:lnTo>
                  <a:lnTo>
                    <a:pt x="166530" y="3845577"/>
                  </a:lnTo>
                  <a:lnTo>
                    <a:pt x="165815" y="3853830"/>
                  </a:lnTo>
                  <a:lnTo>
                    <a:pt x="165121" y="3862082"/>
                  </a:lnTo>
                  <a:lnTo>
                    <a:pt x="164447" y="3870334"/>
                  </a:lnTo>
                  <a:lnTo>
                    <a:pt x="163796" y="3878587"/>
                  </a:lnTo>
                  <a:lnTo>
                    <a:pt x="163170" y="3886839"/>
                  </a:lnTo>
                  <a:lnTo>
                    <a:pt x="162565" y="3895091"/>
                  </a:lnTo>
                  <a:lnTo>
                    <a:pt x="161978" y="3903344"/>
                  </a:lnTo>
                  <a:lnTo>
                    <a:pt x="161411" y="3911596"/>
                  </a:lnTo>
                  <a:lnTo>
                    <a:pt x="160869" y="3919848"/>
                  </a:lnTo>
                  <a:lnTo>
                    <a:pt x="160347" y="3928101"/>
                  </a:lnTo>
                  <a:lnTo>
                    <a:pt x="159844" y="3936353"/>
                  </a:lnTo>
                  <a:lnTo>
                    <a:pt x="159358" y="3944605"/>
                  </a:lnTo>
                  <a:lnTo>
                    <a:pt x="158893" y="3952858"/>
                  </a:lnTo>
                  <a:lnTo>
                    <a:pt x="158449" y="3961110"/>
                  </a:lnTo>
                  <a:lnTo>
                    <a:pt x="158023" y="3969362"/>
                  </a:lnTo>
                  <a:lnTo>
                    <a:pt x="157613" y="3977614"/>
                  </a:lnTo>
                  <a:lnTo>
                    <a:pt x="157219" y="3985867"/>
                  </a:lnTo>
                  <a:lnTo>
                    <a:pt x="156846" y="3994119"/>
                  </a:lnTo>
                  <a:lnTo>
                    <a:pt x="156489" y="4002371"/>
                  </a:lnTo>
                  <a:lnTo>
                    <a:pt x="156147" y="4010624"/>
                  </a:lnTo>
                  <a:lnTo>
                    <a:pt x="155819" y="4018876"/>
                  </a:lnTo>
                  <a:lnTo>
                    <a:pt x="155507" y="4027128"/>
                  </a:lnTo>
                  <a:lnTo>
                    <a:pt x="155212" y="4035381"/>
                  </a:lnTo>
                  <a:lnTo>
                    <a:pt x="154930" y="4043633"/>
                  </a:lnTo>
                  <a:lnTo>
                    <a:pt x="154659" y="4051885"/>
                  </a:lnTo>
                  <a:lnTo>
                    <a:pt x="154401" y="4060138"/>
                  </a:lnTo>
                  <a:lnTo>
                    <a:pt x="154158" y="4068390"/>
                  </a:lnTo>
                  <a:lnTo>
                    <a:pt x="153926" y="4076642"/>
                  </a:lnTo>
                  <a:lnTo>
                    <a:pt x="153704" y="4084895"/>
                  </a:lnTo>
                  <a:lnTo>
                    <a:pt x="153493" y="4093147"/>
                  </a:lnTo>
                  <a:lnTo>
                    <a:pt x="153292" y="4101399"/>
                  </a:lnTo>
                  <a:lnTo>
                    <a:pt x="153102" y="4109651"/>
                  </a:lnTo>
                  <a:lnTo>
                    <a:pt x="152920" y="4117904"/>
                  </a:lnTo>
                  <a:lnTo>
                    <a:pt x="152746" y="4126156"/>
                  </a:lnTo>
                  <a:lnTo>
                    <a:pt x="152580" y="4134408"/>
                  </a:lnTo>
                  <a:lnTo>
                    <a:pt x="152423" y="4142661"/>
                  </a:lnTo>
                  <a:lnTo>
                    <a:pt x="152274" y="4150913"/>
                  </a:lnTo>
                  <a:lnTo>
                    <a:pt x="152130" y="4159165"/>
                  </a:lnTo>
                  <a:lnTo>
                    <a:pt x="151993" y="4167418"/>
                  </a:lnTo>
                  <a:lnTo>
                    <a:pt x="151863" y="4175670"/>
                  </a:lnTo>
                  <a:lnTo>
                    <a:pt x="151738" y="4183922"/>
                  </a:lnTo>
                  <a:lnTo>
                    <a:pt x="151619" y="4192175"/>
                  </a:lnTo>
                  <a:lnTo>
                    <a:pt x="151505" y="4200427"/>
                  </a:lnTo>
                  <a:lnTo>
                    <a:pt x="151395" y="4208679"/>
                  </a:lnTo>
                  <a:lnTo>
                    <a:pt x="151291" y="4216932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0" name="pg40">
              <a:extLst>
                <a:ext uri="{FF2B5EF4-FFF2-40B4-BE49-F238E27FC236}">
                  <a16:creationId xmlns:a16="http://schemas.microsoft.com/office/drawing/2014/main" id="{C03CA5C4-E8F3-A598-DA9F-79D5D9A09493}"/>
                </a:ext>
              </a:extLst>
            </p:cNvPr>
            <p:cNvSpPr/>
            <p:nvPr/>
          </p:nvSpPr>
          <p:spPr>
            <a:xfrm>
              <a:off x="9031063" y="3146611"/>
              <a:ext cx="260284" cy="3958311"/>
            </a:xfrm>
            <a:custGeom>
              <a:avLst/>
              <a:gdLst/>
              <a:ahLst/>
              <a:cxnLst/>
              <a:rect l="0" t="0" r="0" b="0"/>
              <a:pathLst>
                <a:path w="260284" h="3958311">
                  <a:moveTo>
                    <a:pt x="129632" y="3958311"/>
                  </a:moveTo>
                  <a:lnTo>
                    <a:pt x="129616" y="3950565"/>
                  </a:lnTo>
                  <a:lnTo>
                    <a:pt x="129599" y="3942819"/>
                  </a:lnTo>
                  <a:lnTo>
                    <a:pt x="129580" y="3935072"/>
                  </a:lnTo>
                  <a:lnTo>
                    <a:pt x="129560" y="3927326"/>
                  </a:lnTo>
                  <a:lnTo>
                    <a:pt x="129538" y="3919580"/>
                  </a:lnTo>
                  <a:lnTo>
                    <a:pt x="129513" y="3911834"/>
                  </a:lnTo>
                  <a:lnTo>
                    <a:pt x="129486" y="3904088"/>
                  </a:lnTo>
                  <a:lnTo>
                    <a:pt x="129457" y="3896341"/>
                  </a:lnTo>
                  <a:lnTo>
                    <a:pt x="129423" y="3888595"/>
                  </a:lnTo>
                  <a:lnTo>
                    <a:pt x="129385" y="3880849"/>
                  </a:lnTo>
                  <a:lnTo>
                    <a:pt x="129343" y="3873103"/>
                  </a:lnTo>
                  <a:lnTo>
                    <a:pt x="129297" y="3865356"/>
                  </a:lnTo>
                  <a:lnTo>
                    <a:pt x="129246" y="3857610"/>
                  </a:lnTo>
                  <a:lnTo>
                    <a:pt x="129188" y="3849864"/>
                  </a:lnTo>
                  <a:lnTo>
                    <a:pt x="129124" y="3842118"/>
                  </a:lnTo>
                  <a:lnTo>
                    <a:pt x="129054" y="3834372"/>
                  </a:lnTo>
                  <a:lnTo>
                    <a:pt x="128978" y="3826625"/>
                  </a:lnTo>
                  <a:lnTo>
                    <a:pt x="128892" y="3818879"/>
                  </a:lnTo>
                  <a:lnTo>
                    <a:pt x="128798" y="3811133"/>
                  </a:lnTo>
                  <a:lnTo>
                    <a:pt x="128696" y="3803387"/>
                  </a:lnTo>
                  <a:lnTo>
                    <a:pt x="128586" y="3795641"/>
                  </a:lnTo>
                  <a:lnTo>
                    <a:pt x="128465" y="3787894"/>
                  </a:lnTo>
                  <a:lnTo>
                    <a:pt x="128333" y="3780148"/>
                  </a:lnTo>
                  <a:lnTo>
                    <a:pt x="128192" y="3772402"/>
                  </a:lnTo>
                  <a:lnTo>
                    <a:pt x="128041" y="3764656"/>
                  </a:lnTo>
                  <a:lnTo>
                    <a:pt x="127879" y="3756910"/>
                  </a:lnTo>
                  <a:lnTo>
                    <a:pt x="127703" y="3749163"/>
                  </a:lnTo>
                  <a:lnTo>
                    <a:pt x="127516" y="3741417"/>
                  </a:lnTo>
                  <a:lnTo>
                    <a:pt x="127318" y="3733671"/>
                  </a:lnTo>
                  <a:lnTo>
                    <a:pt x="127109" y="3725925"/>
                  </a:lnTo>
                  <a:lnTo>
                    <a:pt x="126885" y="3718179"/>
                  </a:lnTo>
                  <a:lnTo>
                    <a:pt x="126648" y="3710432"/>
                  </a:lnTo>
                  <a:lnTo>
                    <a:pt x="126399" y="3702686"/>
                  </a:lnTo>
                  <a:lnTo>
                    <a:pt x="126138" y="3694940"/>
                  </a:lnTo>
                  <a:lnTo>
                    <a:pt x="125863" y="3687194"/>
                  </a:lnTo>
                  <a:lnTo>
                    <a:pt x="125573" y="3679448"/>
                  </a:lnTo>
                  <a:lnTo>
                    <a:pt x="125270" y="3671701"/>
                  </a:lnTo>
                  <a:lnTo>
                    <a:pt x="124954" y="3663955"/>
                  </a:lnTo>
                  <a:lnTo>
                    <a:pt x="124626" y="3656209"/>
                  </a:lnTo>
                  <a:lnTo>
                    <a:pt x="124281" y="3648463"/>
                  </a:lnTo>
                  <a:lnTo>
                    <a:pt x="123922" y="3640716"/>
                  </a:lnTo>
                  <a:lnTo>
                    <a:pt x="123549" y="3632970"/>
                  </a:lnTo>
                  <a:lnTo>
                    <a:pt x="123164" y="3625224"/>
                  </a:lnTo>
                  <a:lnTo>
                    <a:pt x="122763" y="3617478"/>
                  </a:lnTo>
                  <a:lnTo>
                    <a:pt x="122344" y="3609732"/>
                  </a:lnTo>
                  <a:lnTo>
                    <a:pt x="121912" y="3601985"/>
                  </a:lnTo>
                  <a:lnTo>
                    <a:pt x="121465" y="3594239"/>
                  </a:lnTo>
                  <a:lnTo>
                    <a:pt x="121004" y="3586493"/>
                  </a:lnTo>
                  <a:lnTo>
                    <a:pt x="120522" y="3578747"/>
                  </a:lnTo>
                  <a:lnTo>
                    <a:pt x="120024" y="3571001"/>
                  </a:lnTo>
                  <a:lnTo>
                    <a:pt x="119510" y="3563254"/>
                  </a:lnTo>
                  <a:lnTo>
                    <a:pt x="118981" y="3555508"/>
                  </a:lnTo>
                  <a:lnTo>
                    <a:pt x="118431" y="3547762"/>
                  </a:lnTo>
                  <a:lnTo>
                    <a:pt x="117860" y="3540016"/>
                  </a:lnTo>
                  <a:lnTo>
                    <a:pt x="117272" y="3532270"/>
                  </a:lnTo>
                  <a:lnTo>
                    <a:pt x="116665" y="3524523"/>
                  </a:lnTo>
                  <a:lnTo>
                    <a:pt x="116039" y="3516777"/>
                  </a:lnTo>
                  <a:lnTo>
                    <a:pt x="115386" y="3509031"/>
                  </a:lnTo>
                  <a:lnTo>
                    <a:pt x="114713" y="3501285"/>
                  </a:lnTo>
                  <a:lnTo>
                    <a:pt x="114020" y="3493539"/>
                  </a:lnTo>
                  <a:lnTo>
                    <a:pt x="113306" y="3485792"/>
                  </a:lnTo>
                  <a:lnTo>
                    <a:pt x="112565" y="3478046"/>
                  </a:lnTo>
                  <a:lnTo>
                    <a:pt x="111799" y="3470300"/>
                  </a:lnTo>
                  <a:lnTo>
                    <a:pt x="111010" y="3462554"/>
                  </a:lnTo>
                  <a:lnTo>
                    <a:pt x="110199" y="3454808"/>
                  </a:lnTo>
                  <a:lnTo>
                    <a:pt x="109363" y="3447061"/>
                  </a:lnTo>
                  <a:lnTo>
                    <a:pt x="108496" y="3439315"/>
                  </a:lnTo>
                  <a:lnTo>
                    <a:pt x="107606" y="3431569"/>
                  </a:lnTo>
                  <a:lnTo>
                    <a:pt x="106693" y="3423823"/>
                  </a:lnTo>
                  <a:lnTo>
                    <a:pt x="105756" y="3416077"/>
                  </a:lnTo>
                  <a:lnTo>
                    <a:pt x="104788" y="3408330"/>
                  </a:lnTo>
                  <a:lnTo>
                    <a:pt x="103795" y="3400584"/>
                  </a:lnTo>
                  <a:lnTo>
                    <a:pt x="102779" y="3392838"/>
                  </a:lnTo>
                  <a:lnTo>
                    <a:pt x="101740" y="3385092"/>
                  </a:lnTo>
                  <a:lnTo>
                    <a:pt x="100674" y="3377345"/>
                  </a:lnTo>
                  <a:lnTo>
                    <a:pt x="99581" y="3369599"/>
                  </a:lnTo>
                  <a:lnTo>
                    <a:pt x="98467" y="3361853"/>
                  </a:lnTo>
                  <a:lnTo>
                    <a:pt x="97332" y="3354107"/>
                  </a:lnTo>
                  <a:lnTo>
                    <a:pt x="96176" y="3346361"/>
                  </a:lnTo>
                  <a:lnTo>
                    <a:pt x="94992" y="3338614"/>
                  </a:lnTo>
                  <a:lnTo>
                    <a:pt x="93790" y="3330868"/>
                  </a:lnTo>
                  <a:lnTo>
                    <a:pt x="92571" y="3323122"/>
                  </a:lnTo>
                  <a:lnTo>
                    <a:pt x="91334" y="3315376"/>
                  </a:lnTo>
                  <a:lnTo>
                    <a:pt x="90078" y="3307630"/>
                  </a:lnTo>
                  <a:lnTo>
                    <a:pt x="88805" y="3299883"/>
                  </a:lnTo>
                  <a:lnTo>
                    <a:pt x="87519" y="3292137"/>
                  </a:lnTo>
                  <a:lnTo>
                    <a:pt x="86221" y="3284391"/>
                  </a:lnTo>
                  <a:lnTo>
                    <a:pt x="84912" y="3276645"/>
                  </a:lnTo>
                  <a:lnTo>
                    <a:pt x="83591" y="3268899"/>
                  </a:lnTo>
                  <a:lnTo>
                    <a:pt x="82264" y="3261152"/>
                  </a:lnTo>
                  <a:lnTo>
                    <a:pt x="80932" y="3253406"/>
                  </a:lnTo>
                  <a:lnTo>
                    <a:pt x="79596" y="3245660"/>
                  </a:lnTo>
                  <a:lnTo>
                    <a:pt x="78260" y="3237914"/>
                  </a:lnTo>
                  <a:lnTo>
                    <a:pt x="76925" y="3230168"/>
                  </a:lnTo>
                  <a:lnTo>
                    <a:pt x="75596" y="3222421"/>
                  </a:lnTo>
                  <a:lnTo>
                    <a:pt x="74272" y="3214675"/>
                  </a:lnTo>
                  <a:lnTo>
                    <a:pt x="72960" y="3206929"/>
                  </a:lnTo>
                  <a:lnTo>
                    <a:pt x="71664" y="3199183"/>
                  </a:lnTo>
                  <a:lnTo>
                    <a:pt x="70384" y="3191437"/>
                  </a:lnTo>
                  <a:lnTo>
                    <a:pt x="69123" y="3183690"/>
                  </a:lnTo>
                  <a:lnTo>
                    <a:pt x="67884" y="3175944"/>
                  </a:lnTo>
                  <a:lnTo>
                    <a:pt x="66681" y="3168198"/>
                  </a:lnTo>
                  <a:lnTo>
                    <a:pt x="65509" y="3160452"/>
                  </a:lnTo>
                  <a:lnTo>
                    <a:pt x="64372" y="3152705"/>
                  </a:lnTo>
                  <a:lnTo>
                    <a:pt x="63270" y="3144959"/>
                  </a:lnTo>
                  <a:lnTo>
                    <a:pt x="62219" y="3137213"/>
                  </a:lnTo>
                  <a:lnTo>
                    <a:pt x="61221" y="3129467"/>
                  </a:lnTo>
                  <a:lnTo>
                    <a:pt x="60272" y="3121721"/>
                  </a:lnTo>
                  <a:lnTo>
                    <a:pt x="59374" y="3113974"/>
                  </a:lnTo>
                  <a:lnTo>
                    <a:pt x="58535" y="3106228"/>
                  </a:lnTo>
                  <a:lnTo>
                    <a:pt x="57775" y="3098482"/>
                  </a:lnTo>
                  <a:lnTo>
                    <a:pt x="57078" y="3090736"/>
                  </a:lnTo>
                  <a:lnTo>
                    <a:pt x="56445" y="3082990"/>
                  </a:lnTo>
                  <a:lnTo>
                    <a:pt x="55879" y="3075243"/>
                  </a:lnTo>
                  <a:lnTo>
                    <a:pt x="55404" y="3067497"/>
                  </a:lnTo>
                  <a:lnTo>
                    <a:pt x="55007" y="3059751"/>
                  </a:lnTo>
                  <a:lnTo>
                    <a:pt x="54683" y="3052005"/>
                  </a:lnTo>
                  <a:lnTo>
                    <a:pt x="54432" y="3044259"/>
                  </a:lnTo>
                  <a:lnTo>
                    <a:pt x="54265" y="3036512"/>
                  </a:lnTo>
                  <a:lnTo>
                    <a:pt x="54192" y="3028766"/>
                  </a:lnTo>
                  <a:lnTo>
                    <a:pt x="54192" y="3021020"/>
                  </a:lnTo>
                  <a:lnTo>
                    <a:pt x="54263" y="3013274"/>
                  </a:lnTo>
                  <a:lnTo>
                    <a:pt x="54406" y="3005528"/>
                  </a:lnTo>
                  <a:lnTo>
                    <a:pt x="54642" y="2997781"/>
                  </a:lnTo>
                  <a:lnTo>
                    <a:pt x="54946" y="2990035"/>
                  </a:lnTo>
                  <a:lnTo>
                    <a:pt x="55311" y="2982289"/>
                  </a:lnTo>
                  <a:lnTo>
                    <a:pt x="55736" y="2974543"/>
                  </a:lnTo>
                  <a:lnTo>
                    <a:pt x="56227" y="2966797"/>
                  </a:lnTo>
                  <a:lnTo>
                    <a:pt x="56778" y="2959050"/>
                  </a:lnTo>
                  <a:lnTo>
                    <a:pt x="57373" y="2951304"/>
                  </a:lnTo>
                  <a:lnTo>
                    <a:pt x="58008" y="2943558"/>
                  </a:lnTo>
                  <a:lnTo>
                    <a:pt x="58681" y="2935812"/>
                  </a:lnTo>
                  <a:lnTo>
                    <a:pt x="59393" y="2928066"/>
                  </a:lnTo>
                  <a:lnTo>
                    <a:pt x="60126" y="2920319"/>
                  </a:lnTo>
                  <a:lnTo>
                    <a:pt x="60876" y="2912573"/>
                  </a:lnTo>
                  <a:lnTo>
                    <a:pt x="61638" y="2904827"/>
                  </a:lnTo>
                  <a:lnTo>
                    <a:pt x="62408" y="2897081"/>
                  </a:lnTo>
                  <a:lnTo>
                    <a:pt x="63175" y="2889334"/>
                  </a:lnTo>
                  <a:lnTo>
                    <a:pt x="63934" y="2881588"/>
                  </a:lnTo>
                  <a:lnTo>
                    <a:pt x="64682" y="2873842"/>
                  </a:lnTo>
                  <a:lnTo>
                    <a:pt x="65412" y="2866096"/>
                  </a:lnTo>
                  <a:lnTo>
                    <a:pt x="66112" y="2858350"/>
                  </a:lnTo>
                  <a:lnTo>
                    <a:pt x="66783" y="2850603"/>
                  </a:lnTo>
                  <a:lnTo>
                    <a:pt x="67422" y="2842857"/>
                  </a:lnTo>
                  <a:lnTo>
                    <a:pt x="68026" y="2835111"/>
                  </a:lnTo>
                  <a:lnTo>
                    <a:pt x="68577" y="2827365"/>
                  </a:lnTo>
                  <a:lnTo>
                    <a:pt x="69082" y="2819619"/>
                  </a:lnTo>
                  <a:lnTo>
                    <a:pt x="69541" y="2811872"/>
                  </a:lnTo>
                  <a:lnTo>
                    <a:pt x="69953" y="2804126"/>
                  </a:lnTo>
                  <a:lnTo>
                    <a:pt x="70306" y="2796380"/>
                  </a:lnTo>
                  <a:lnTo>
                    <a:pt x="70596" y="2788634"/>
                  </a:lnTo>
                  <a:lnTo>
                    <a:pt x="70834" y="2780888"/>
                  </a:lnTo>
                  <a:lnTo>
                    <a:pt x="71018" y="2773141"/>
                  </a:lnTo>
                  <a:lnTo>
                    <a:pt x="71150" y="2765395"/>
                  </a:lnTo>
                  <a:lnTo>
                    <a:pt x="71207" y="2757649"/>
                  </a:lnTo>
                  <a:lnTo>
                    <a:pt x="71212" y="2749903"/>
                  </a:lnTo>
                  <a:lnTo>
                    <a:pt x="71166" y="2742157"/>
                  </a:lnTo>
                  <a:lnTo>
                    <a:pt x="71070" y="2734410"/>
                  </a:lnTo>
                  <a:lnTo>
                    <a:pt x="70912" y="2726664"/>
                  </a:lnTo>
                  <a:lnTo>
                    <a:pt x="70700" y="2718918"/>
                  </a:lnTo>
                  <a:lnTo>
                    <a:pt x="70444" y="2711172"/>
                  </a:lnTo>
                  <a:lnTo>
                    <a:pt x="70144" y="2703426"/>
                  </a:lnTo>
                  <a:lnTo>
                    <a:pt x="69800" y="2695679"/>
                  </a:lnTo>
                  <a:lnTo>
                    <a:pt x="69405" y="2687933"/>
                  </a:lnTo>
                  <a:lnTo>
                    <a:pt x="68975" y="2680187"/>
                  </a:lnTo>
                  <a:lnTo>
                    <a:pt x="68512" y="2672441"/>
                  </a:lnTo>
                  <a:lnTo>
                    <a:pt x="68018" y="2664694"/>
                  </a:lnTo>
                  <a:lnTo>
                    <a:pt x="67487" y="2656948"/>
                  </a:lnTo>
                  <a:lnTo>
                    <a:pt x="66930" y="2649202"/>
                  </a:lnTo>
                  <a:lnTo>
                    <a:pt x="66350" y="2641456"/>
                  </a:lnTo>
                  <a:lnTo>
                    <a:pt x="65751" y="2633710"/>
                  </a:lnTo>
                  <a:lnTo>
                    <a:pt x="65132" y="2625963"/>
                  </a:lnTo>
                  <a:lnTo>
                    <a:pt x="64495" y="2618217"/>
                  </a:lnTo>
                  <a:lnTo>
                    <a:pt x="63847" y="2610471"/>
                  </a:lnTo>
                  <a:lnTo>
                    <a:pt x="63190" y="2602725"/>
                  </a:lnTo>
                  <a:lnTo>
                    <a:pt x="62526" y="2594979"/>
                  </a:lnTo>
                  <a:lnTo>
                    <a:pt x="61856" y="2587232"/>
                  </a:lnTo>
                  <a:lnTo>
                    <a:pt x="61185" y="2579486"/>
                  </a:lnTo>
                  <a:lnTo>
                    <a:pt x="60514" y="2571740"/>
                  </a:lnTo>
                  <a:lnTo>
                    <a:pt x="59846" y="2563994"/>
                  </a:lnTo>
                  <a:lnTo>
                    <a:pt x="59183" y="2556248"/>
                  </a:lnTo>
                  <a:lnTo>
                    <a:pt x="58527" y="2548501"/>
                  </a:lnTo>
                  <a:lnTo>
                    <a:pt x="57880" y="2540755"/>
                  </a:lnTo>
                  <a:lnTo>
                    <a:pt x="57242" y="2533009"/>
                  </a:lnTo>
                  <a:lnTo>
                    <a:pt x="56616" y="2525263"/>
                  </a:lnTo>
                  <a:lnTo>
                    <a:pt x="56007" y="2517517"/>
                  </a:lnTo>
                  <a:lnTo>
                    <a:pt x="55412" y="2509770"/>
                  </a:lnTo>
                  <a:lnTo>
                    <a:pt x="54831" y="2502024"/>
                  </a:lnTo>
                  <a:lnTo>
                    <a:pt x="54265" y="2494278"/>
                  </a:lnTo>
                  <a:lnTo>
                    <a:pt x="53720" y="2486532"/>
                  </a:lnTo>
                  <a:lnTo>
                    <a:pt x="53192" y="2478786"/>
                  </a:lnTo>
                  <a:lnTo>
                    <a:pt x="52682" y="2471039"/>
                  </a:lnTo>
                  <a:lnTo>
                    <a:pt x="52187" y="2463293"/>
                  </a:lnTo>
                  <a:lnTo>
                    <a:pt x="51711" y="2455547"/>
                  </a:lnTo>
                  <a:lnTo>
                    <a:pt x="51256" y="2447801"/>
                  </a:lnTo>
                  <a:lnTo>
                    <a:pt x="50815" y="2440055"/>
                  </a:lnTo>
                  <a:lnTo>
                    <a:pt x="50388" y="2432308"/>
                  </a:lnTo>
                  <a:lnTo>
                    <a:pt x="49975" y="2424562"/>
                  </a:lnTo>
                  <a:lnTo>
                    <a:pt x="49578" y="2416816"/>
                  </a:lnTo>
                  <a:lnTo>
                    <a:pt x="49192" y="2409070"/>
                  </a:lnTo>
                  <a:lnTo>
                    <a:pt x="48815" y="2401323"/>
                  </a:lnTo>
                  <a:lnTo>
                    <a:pt x="48445" y="2393577"/>
                  </a:lnTo>
                  <a:lnTo>
                    <a:pt x="48083" y="2385831"/>
                  </a:lnTo>
                  <a:lnTo>
                    <a:pt x="47724" y="2378085"/>
                  </a:lnTo>
                  <a:lnTo>
                    <a:pt x="47366" y="2370339"/>
                  </a:lnTo>
                  <a:lnTo>
                    <a:pt x="47007" y="2362592"/>
                  </a:lnTo>
                  <a:lnTo>
                    <a:pt x="46646" y="2354846"/>
                  </a:lnTo>
                  <a:lnTo>
                    <a:pt x="46278" y="2347100"/>
                  </a:lnTo>
                  <a:lnTo>
                    <a:pt x="45902" y="2339354"/>
                  </a:lnTo>
                  <a:lnTo>
                    <a:pt x="45517" y="2331608"/>
                  </a:lnTo>
                  <a:lnTo>
                    <a:pt x="45120" y="2323861"/>
                  </a:lnTo>
                  <a:lnTo>
                    <a:pt x="44707" y="2316115"/>
                  </a:lnTo>
                  <a:lnTo>
                    <a:pt x="44275" y="2308369"/>
                  </a:lnTo>
                  <a:lnTo>
                    <a:pt x="43826" y="2300623"/>
                  </a:lnTo>
                  <a:lnTo>
                    <a:pt x="43358" y="2292877"/>
                  </a:lnTo>
                  <a:lnTo>
                    <a:pt x="42869" y="2285130"/>
                  </a:lnTo>
                  <a:lnTo>
                    <a:pt x="42350" y="2277384"/>
                  </a:lnTo>
                  <a:lnTo>
                    <a:pt x="41809" y="2269638"/>
                  </a:lnTo>
                  <a:lnTo>
                    <a:pt x="41245" y="2261892"/>
                  </a:lnTo>
                  <a:lnTo>
                    <a:pt x="40656" y="2254146"/>
                  </a:lnTo>
                  <a:lnTo>
                    <a:pt x="40035" y="2246399"/>
                  </a:lnTo>
                  <a:lnTo>
                    <a:pt x="39386" y="2238653"/>
                  </a:lnTo>
                  <a:lnTo>
                    <a:pt x="38713" y="2230907"/>
                  </a:lnTo>
                  <a:lnTo>
                    <a:pt x="38015" y="2223161"/>
                  </a:lnTo>
                  <a:lnTo>
                    <a:pt x="37289" y="2215415"/>
                  </a:lnTo>
                  <a:lnTo>
                    <a:pt x="36533" y="2207668"/>
                  </a:lnTo>
                  <a:lnTo>
                    <a:pt x="35755" y="2199922"/>
                  </a:lnTo>
                  <a:lnTo>
                    <a:pt x="34954" y="2192176"/>
                  </a:lnTo>
                  <a:lnTo>
                    <a:pt x="34133" y="2184430"/>
                  </a:lnTo>
                  <a:lnTo>
                    <a:pt x="33283" y="2176683"/>
                  </a:lnTo>
                  <a:lnTo>
                    <a:pt x="32416" y="2168937"/>
                  </a:lnTo>
                  <a:lnTo>
                    <a:pt x="31532" y="2161191"/>
                  </a:lnTo>
                  <a:lnTo>
                    <a:pt x="30632" y="2153445"/>
                  </a:lnTo>
                  <a:lnTo>
                    <a:pt x="29714" y="2145699"/>
                  </a:lnTo>
                  <a:lnTo>
                    <a:pt x="28783" y="2137952"/>
                  </a:lnTo>
                  <a:lnTo>
                    <a:pt x="27841" y="2130206"/>
                  </a:lnTo>
                  <a:lnTo>
                    <a:pt x="26890" y="2122460"/>
                  </a:lnTo>
                  <a:lnTo>
                    <a:pt x="25931" y="2114714"/>
                  </a:lnTo>
                  <a:lnTo>
                    <a:pt x="24964" y="2106968"/>
                  </a:lnTo>
                  <a:lnTo>
                    <a:pt x="23994" y="2099221"/>
                  </a:lnTo>
                  <a:lnTo>
                    <a:pt x="23021" y="2091475"/>
                  </a:lnTo>
                  <a:lnTo>
                    <a:pt x="22047" y="2083729"/>
                  </a:lnTo>
                  <a:lnTo>
                    <a:pt x="21074" y="2075983"/>
                  </a:lnTo>
                  <a:lnTo>
                    <a:pt x="20103" y="2068237"/>
                  </a:lnTo>
                  <a:lnTo>
                    <a:pt x="19136" y="2060490"/>
                  </a:lnTo>
                  <a:lnTo>
                    <a:pt x="18175" y="2052744"/>
                  </a:lnTo>
                  <a:lnTo>
                    <a:pt x="17220" y="2044998"/>
                  </a:lnTo>
                  <a:lnTo>
                    <a:pt x="16276" y="2037252"/>
                  </a:lnTo>
                  <a:lnTo>
                    <a:pt x="15342" y="2029506"/>
                  </a:lnTo>
                  <a:lnTo>
                    <a:pt x="14419" y="2021759"/>
                  </a:lnTo>
                  <a:lnTo>
                    <a:pt x="13508" y="2014013"/>
                  </a:lnTo>
                  <a:lnTo>
                    <a:pt x="12615" y="2006267"/>
                  </a:lnTo>
                  <a:lnTo>
                    <a:pt x="11739" y="1998521"/>
                  </a:lnTo>
                  <a:lnTo>
                    <a:pt x="10880" y="1990775"/>
                  </a:lnTo>
                  <a:lnTo>
                    <a:pt x="10039" y="1983028"/>
                  </a:lnTo>
                  <a:lnTo>
                    <a:pt x="9222" y="1975282"/>
                  </a:lnTo>
                  <a:lnTo>
                    <a:pt x="8431" y="1967536"/>
                  </a:lnTo>
                  <a:lnTo>
                    <a:pt x="7663" y="1959790"/>
                  </a:lnTo>
                  <a:lnTo>
                    <a:pt x="6919" y="1952044"/>
                  </a:lnTo>
                  <a:lnTo>
                    <a:pt x="6203" y="1944297"/>
                  </a:lnTo>
                  <a:lnTo>
                    <a:pt x="5525" y="1936551"/>
                  </a:lnTo>
                  <a:lnTo>
                    <a:pt x="4877" y="1928805"/>
                  </a:lnTo>
                  <a:lnTo>
                    <a:pt x="4260" y="1921059"/>
                  </a:lnTo>
                  <a:lnTo>
                    <a:pt x="3676" y="1913312"/>
                  </a:lnTo>
                  <a:lnTo>
                    <a:pt x="3135" y="1905566"/>
                  </a:lnTo>
                  <a:lnTo>
                    <a:pt x="2635" y="1897820"/>
                  </a:lnTo>
                  <a:lnTo>
                    <a:pt x="2173" y="1890074"/>
                  </a:lnTo>
                  <a:lnTo>
                    <a:pt x="1749" y="1882328"/>
                  </a:lnTo>
                  <a:lnTo>
                    <a:pt x="1368" y="1874581"/>
                  </a:lnTo>
                  <a:lnTo>
                    <a:pt x="1040" y="1866835"/>
                  </a:lnTo>
                  <a:lnTo>
                    <a:pt x="754" y="1859089"/>
                  </a:lnTo>
                  <a:lnTo>
                    <a:pt x="510" y="1851343"/>
                  </a:lnTo>
                  <a:lnTo>
                    <a:pt x="309" y="1843597"/>
                  </a:lnTo>
                  <a:lnTo>
                    <a:pt x="165" y="1835850"/>
                  </a:lnTo>
                  <a:lnTo>
                    <a:pt x="67" y="1828104"/>
                  </a:lnTo>
                  <a:lnTo>
                    <a:pt x="12" y="1820358"/>
                  </a:lnTo>
                  <a:lnTo>
                    <a:pt x="0" y="1812612"/>
                  </a:lnTo>
                  <a:lnTo>
                    <a:pt x="36" y="1804866"/>
                  </a:lnTo>
                  <a:lnTo>
                    <a:pt x="123" y="1797119"/>
                  </a:lnTo>
                  <a:lnTo>
                    <a:pt x="250" y="1789373"/>
                  </a:lnTo>
                  <a:lnTo>
                    <a:pt x="415" y="1781627"/>
                  </a:lnTo>
                  <a:lnTo>
                    <a:pt x="619" y="1773881"/>
                  </a:lnTo>
                  <a:lnTo>
                    <a:pt x="872" y="1766135"/>
                  </a:lnTo>
                  <a:lnTo>
                    <a:pt x="1158" y="1758388"/>
                  </a:lnTo>
                  <a:lnTo>
                    <a:pt x="1475" y="1750642"/>
                  </a:lnTo>
                  <a:lnTo>
                    <a:pt x="1822" y="1742896"/>
                  </a:lnTo>
                  <a:lnTo>
                    <a:pt x="2204" y="1735150"/>
                  </a:lnTo>
                  <a:lnTo>
                    <a:pt x="2614" y="1727404"/>
                  </a:lnTo>
                  <a:lnTo>
                    <a:pt x="3046" y="1719657"/>
                  </a:lnTo>
                  <a:lnTo>
                    <a:pt x="3499" y="1711911"/>
                  </a:lnTo>
                  <a:lnTo>
                    <a:pt x="3971" y="1704165"/>
                  </a:lnTo>
                  <a:lnTo>
                    <a:pt x="4463" y="1696419"/>
                  </a:lnTo>
                  <a:lnTo>
                    <a:pt x="4968" y="1688672"/>
                  </a:lnTo>
                  <a:lnTo>
                    <a:pt x="5484" y="1680926"/>
                  </a:lnTo>
                  <a:lnTo>
                    <a:pt x="6009" y="1673180"/>
                  </a:lnTo>
                  <a:lnTo>
                    <a:pt x="6543" y="1665434"/>
                  </a:lnTo>
                  <a:lnTo>
                    <a:pt x="7082" y="1657688"/>
                  </a:lnTo>
                  <a:lnTo>
                    <a:pt x="7625" y="1649941"/>
                  </a:lnTo>
                  <a:lnTo>
                    <a:pt x="8169" y="1642195"/>
                  </a:lnTo>
                  <a:lnTo>
                    <a:pt x="8715" y="1634449"/>
                  </a:lnTo>
                  <a:lnTo>
                    <a:pt x="9261" y="1626703"/>
                  </a:lnTo>
                  <a:lnTo>
                    <a:pt x="9806" y="1618957"/>
                  </a:lnTo>
                  <a:lnTo>
                    <a:pt x="10349" y="1611210"/>
                  </a:lnTo>
                  <a:lnTo>
                    <a:pt x="10890" y="1603464"/>
                  </a:lnTo>
                  <a:lnTo>
                    <a:pt x="11429" y="1595718"/>
                  </a:lnTo>
                  <a:lnTo>
                    <a:pt x="11966" y="1587972"/>
                  </a:lnTo>
                  <a:lnTo>
                    <a:pt x="12501" y="1580226"/>
                  </a:lnTo>
                  <a:lnTo>
                    <a:pt x="13034" y="1572479"/>
                  </a:lnTo>
                  <a:lnTo>
                    <a:pt x="13567" y="1564733"/>
                  </a:lnTo>
                  <a:lnTo>
                    <a:pt x="14099" y="1556987"/>
                  </a:lnTo>
                  <a:lnTo>
                    <a:pt x="14633" y="1549241"/>
                  </a:lnTo>
                  <a:lnTo>
                    <a:pt x="15168" y="1541495"/>
                  </a:lnTo>
                  <a:lnTo>
                    <a:pt x="15705" y="1533748"/>
                  </a:lnTo>
                  <a:lnTo>
                    <a:pt x="16247" y="1526002"/>
                  </a:lnTo>
                  <a:lnTo>
                    <a:pt x="16795" y="1518256"/>
                  </a:lnTo>
                  <a:lnTo>
                    <a:pt x="17348" y="1510510"/>
                  </a:lnTo>
                  <a:lnTo>
                    <a:pt x="17907" y="1502764"/>
                  </a:lnTo>
                  <a:lnTo>
                    <a:pt x="18477" y="1495017"/>
                  </a:lnTo>
                  <a:lnTo>
                    <a:pt x="19057" y="1487271"/>
                  </a:lnTo>
                  <a:lnTo>
                    <a:pt x="19646" y="1479525"/>
                  </a:lnTo>
                  <a:lnTo>
                    <a:pt x="20247" y="1471779"/>
                  </a:lnTo>
                  <a:lnTo>
                    <a:pt x="20860" y="1464033"/>
                  </a:lnTo>
                  <a:lnTo>
                    <a:pt x="21488" y="1456286"/>
                  </a:lnTo>
                  <a:lnTo>
                    <a:pt x="22130" y="1448540"/>
                  </a:lnTo>
                  <a:lnTo>
                    <a:pt x="22786" y="1440794"/>
                  </a:lnTo>
                  <a:lnTo>
                    <a:pt x="23455" y="1433048"/>
                  </a:lnTo>
                  <a:lnTo>
                    <a:pt x="24144" y="1425301"/>
                  </a:lnTo>
                  <a:lnTo>
                    <a:pt x="24848" y="1417555"/>
                  </a:lnTo>
                  <a:lnTo>
                    <a:pt x="25567" y="1409809"/>
                  </a:lnTo>
                  <a:lnTo>
                    <a:pt x="26300" y="1402063"/>
                  </a:lnTo>
                  <a:lnTo>
                    <a:pt x="27052" y="1394317"/>
                  </a:lnTo>
                  <a:lnTo>
                    <a:pt x="27821" y="1386570"/>
                  </a:lnTo>
                  <a:lnTo>
                    <a:pt x="28606" y="1378824"/>
                  </a:lnTo>
                  <a:lnTo>
                    <a:pt x="29404" y="1371078"/>
                  </a:lnTo>
                  <a:lnTo>
                    <a:pt x="30218" y="1363332"/>
                  </a:lnTo>
                  <a:lnTo>
                    <a:pt x="31051" y="1355586"/>
                  </a:lnTo>
                  <a:lnTo>
                    <a:pt x="31898" y="1347839"/>
                  </a:lnTo>
                  <a:lnTo>
                    <a:pt x="32758" y="1340093"/>
                  </a:lnTo>
                  <a:lnTo>
                    <a:pt x="33631" y="1332347"/>
                  </a:lnTo>
                  <a:lnTo>
                    <a:pt x="34520" y="1324601"/>
                  </a:lnTo>
                  <a:lnTo>
                    <a:pt x="35423" y="1316855"/>
                  </a:lnTo>
                  <a:lnTo>
                    <a:pt x="36338" y="1309108"/>
                  </a:lnTo>
                  <a:lnTo>
                    <a:pt x="37264" y="1301362"/>
                  </a:lnTo>
                  <a:lnTo>
                    <a:pt x="38203" y="1293616"/>
                  </a:lnTo>
                  <a:lnTo>
                    <a:pt x="39156" y="1285870"/>
                  </a:lnTo>
                  <a:lnTo>
                    <a:pt x="40119" y="1278124"/>
                  </a:lnTo>
                  <a:lnTo>
                    <a:pt x="41092" y="1270377"/>
                  </a:lnTo>
                  <a:lnTo>
                    <a:pt x="42075" y="1262631"/>
                  </a:lnTo>
                  <a:lnTo>
                    <a:pt x="43071" y="1254885"/>
                  </a:lnTo>
                  <a:lnTo>
                    <a:pt x="44077" y="1247139"/>
                  </a:lnTo>
                  <a:lnTo>
                    <a:pt x="45093" y="1239393"/>
                  </a:lnTo>
                  <a:lnTo>
                    <a:pt x="46117" y="1231646"/>
                  </a:lnTo>
                  <a:lnTo>
                    <a:pt x="47151" y="1223900"/>
                  </a:lnTo>
                  <a:lnTo>
                    <a:pt x="48196" y="1216154"/>
                  </a:lnTo>
                  <a:lnTo>
                    <a:pt x="49250" y="1208408"/>
                  </a:lnTo>
                  <a:lnTo>
                    <a:pt x="50312" y="1200661"/>
                  </a:lnTo>
                  <a:lnTo>
                    <a:pt x="51383" y="1192915"/>
                  </a:lnTo>
                  <a:lnTo>
                    <a:pt x="52465" y="1185169"/>
                  </a:lnTo>
                  <a:lnTo>
                    <a:pt x="53556" y="1177423"/>
                  </a:lnTo>
                  <a:lnTo>
                    <a:pt x="54655" y="1169677"/>
                  </a:lnTo>
                  <a:lnTo>
                    <a:pt x="55762" y="1161930"/>
                  </a:lnTo>
                  <a:lnTo>
                    <a:pt x="56878" y="1154184"/>
                  </a:lnTo>
                  <a:lnTo>
                    <a:pt x="58004" y="1146438"/>
                  </a:lnTo>
                  <a:lnTo>
                    <a:pt x="59138" y="1138692"/>
                  </a:lnTo>
                  <a:lnTo>
                    <a:pt x="60279" y="1130946"/>
                  </a:lnTo>
                  <a:lnTo>
                    <a:pt x="61428" y="1123199"/>
                  </a:lnTo>
                  <a:lnTo>
                    <a:pt x="62587" y="1115453"/>
                  </a:lnTo>
                  <a:lnTo>
                    <a:pt x="63752" y="1107707"/>
                  </a:lnTo>
                  <a:lnTo>
                    <a:pt x="64923" y="1099961"/>
                  </a:lnTo>
                  <a:lnTo>
                    <a:pt x="66101" y="1092215"/>
                  </a:lnTo>
                  <a:lnTo>
                    <a:pt x="67286" y="1084468"/>
                  </a:lnTo>
                  <a:lnTo>
                    <a:pt x="68476" y="1076722"/>
                  </a:lnTo>
                  <a:lnTo>
                    <a:pt x="69670" y="1068976"/>
                  </a:lnTo>
                  <a:lnTo>
                    <a:pt x="70868" y="1061230"/>
                  </a:lnTo>
                  <a:lnTo>
                    <a:pt x="72070" y="1053484"/>
                  </a:lnTo>
                  <a:lnTo>
                    <a:pt x="73274" y="1045737"/>
                  </a:lnTo>
                  <a:lnTo>
                    <a:pt x="74480" y="1037991"/>
                  </a:lnTo>
                  <a:lnTo>
                    <a:pt x="75685" y="1030245"/>
                  </a:lnTo>
                  <a:lnTo>
                    <a:pt x="76891" y="1022499"/>
                  </a:lnTo>
                  <a:lnTo>
                    <a:pt x="78094" y="1014753"/>
                  </a:lnTo>
                  <a:lnTo>
                    <a:pt x="79294" y="1007006"/>
                  </a:lnTo>
                  <a:lnTo>
                    <a:pt x="80490" y="999260"/>
                  </a:lnTo>
                  <a:lnTo>
                    <a:pt x="81682" y="991514"/>
                  </a:lnTo>
                  <a:lnTo>
                    <a:pt x="82866" y="983768"/>
                  </a:lnTo>
                  <a:lnTo>
                    <a:pt x="84041" y="976022"/>
                  </a:lnTo>
                  <a:lnTo>
                    <a:pt x="85207" y="968275"/>
                  </a:lnTo>
                  <a:lnTo>
                    <a:pt x="86364" y="960529"/>
                  </a:lnTo>
                  <a:lnTo>
                    <a:pt x="87509" y="952783"/>
                  </a:lnTo>
                  <a:lnTo>
                    <a:pt x="88638" y="945037"/>
                  </a:lnTo>
                  <a:lnTo>
                    <a:pt x="89753" y="937290"/>
                  </a:lnTo>
                  <a:lnTo>
                    <a:pt x="90854" y="929544"/>
                  </a:lnTo>
                  <a:lnTo>
                    <a:pt x="91939" y="921798"/>
                  </a:lnTo>
                  <a:lnTo>
                    <a:pt x="93003" y="914052"/>
                  </a:lnTo>
                  <a:lnTo>
                    <a:pt x="94046" y="906306"/>
                  </a:lnTo>
                  <a:lnTo>
                    <a:pt x="95071" y="898559"/>
                  </a:lnTo>
                  <a:lnTo>
                    <a:pt x="96076" y="890813"/>
                  </a:lnTo>
                  <a:lnTo>
                    <a:pt x="97059" y="883067"/>
                  </a:lnTo>
                  <a:lnTo>
                    <a:pt x="98014" y="875321"/>
                  </a:lnTo>
                  <a:lnTo>
                    <a:pt x="98947" y="867575"/>
                  </a:lnTo>
                  <a:lnTo>
                    <a:pt x="99858" y="859828"/>
                  </a:lnTo>
                  <a:lnTo>
                    <a:pt x="100747" y="852082"/>
                  </a:lnTo>
                  <a:lnTo>
                    <a:pt x="101603" y="844336"/>
                  </a:lnTo>
                  <a:lnTo>
                    <a:pt x="102435" y="836590"/>
                  </a:lnTo>
                  <a:lnTo>
                    <a:pt x="103243" y="828844"/>
                  </a:lnTo>
                  <a:lnTo>
                    <a:pt x="104027" y="821097"/>
                  </a:lnTo>
                  <a:lnTo>
                    <a:pt x="104783" y="813351"/>
                  </a:lnTo>
                  <a:lnTo>
                    <a:pt x="105510" y="805605"/>
                  </a:lnTo>
                  <a:lnTo>
                    <a:pt x="106213" y="797859"/>
                  </a:lnTo>
                  <a:lnTo>
                    <a:pt x="106892" y="790113"/>
                  </a:lnTo>
                  <a:lnTo>
                    <a:pt x="107549" y="782366"/>
                  </a:lnTo>
                  <a:lnTo>
                    <a:pt x="108173" y="774620"/>
                  </a:lnTo>
                  <a:lnTo>
                    <a:pt x="108775" y="766874"/>
                  </a:lnTo>
                  <a:lnTo>
                    <a:pt x="109356" y="759128"/>
                  </a:lnTo>
                  <a:lnTo>
                    <a:pt x="109915" y="751382"/>
                  </a:lnTo>
                  <a:lnTo>
                    <a:pt x="110449" y="743635"/>
                  </a:lnTo>
                  <a:lnTo>
                    <a:pt x="110960" y="735889"/>
                  </a:lnTo>
                  <a:lnTo>
                    <a:pt x="111452" y="728143"/>
                  </a:lnTo>
                  <a:lnTo>
                    <a:pt x="111927" y="720397"/>
                  </a:lnTo>
                  <a:lnTo>
                    <a:pt x="112382" y="712650"/>
                  </a:lnTo>
                  <a:lnTo>
                    <a:pt x="112816" y="704904"/>
                  </a:lnTo>
                  <a:lnTo>
                    <a:pt x="113234" y="697158"/>
                  </a:lnTo>
                  <a:lnTo>
                    <a:pt x="113638" y="689412"/>
                  </a:lnTo>
                  <a:lnTo>
                    <a:pt x="114028" y="681666"/>
                  </a:lnTo>
                  <a:lnTo>
                    <a:pt x="114402" y="673919"/>
                  </a:lnTo>
                  <a:lnTo>
                    <a:pt x="114762" y="666173"/>
                  </a:lnTo>
                  <a:lnTo>
                    <a:pt x="115112" y="658427"/>
                  </a:lnTo>
                  <a:lnTo>
                    <a:pt x="115452" y="650681"/>
                  </a:lnTo>
                  <a:lnTo>
                    <a:pt x="115781" y="642935"/>
                  </a:lnTo>
                  <a:lnTo>
                    <a:pt x="116100" y="635188"/>
                  </a:lnTo>
                  <a:lnTo>
                    <a:pt x="116411" y="627442"/>
                  </a:lnTo>
                  <a:lnTo>
                    <a:pt x="116716" y="619696"/>
                  </a:lnTo>
                  <a:lnTo>
                    <a:pt x="117014" y="611950"/>
                  </a:lnTo>
                  <a:lnTo>
                    <a:pt x="117305" y="604204"/>
                  </a:lnTo>
                  <a:lnTo>
                    <a:pt x="117592" y="596457"/>
                  </a:lnTo>
                  <a:lnTo>
                    <a:pt x="117874" y="588711"/>
                  </a:lnTo>
                  <a:lnTo>
                    <a:pt x="118153" y="580965"/>
                  </a:lnTo>
                  <a:lnTo>
                    <a:pt x="118428" y="573219"/>
                  </a:lnTo>
                  <a:lnTo>
                    <a:pt x="118700" y="565473"/>
                  </a:lnTo>
                  <a:lnTo>
                    <a:pt x="118970" y="557726"/>
                  </a:lnTo>
                  <a:lnTo>
                    <a:pt x="119238" y="549980"/>
                  </a:lnTo>
                  <a:lnTo>
                    <a:pt x="119504" y="542234"/>
                  </a:lnTo>
                  <a:lnTo>
                    <a:pt x="119768" y="534488"/>
                  </a:lnTo>
                  <a:lnTo>
                    <a:pt x="120031" y="526742"/>
                  </a:lnTo>
                  <a:lnTo>
                    <a:pt x="120293" y="518995"/>
                  </a:lnTo>
                  <a:lnTo>
                    <a:pt x="120554" y="511249"/>
                  </a:lnTo>
                  <a:lnTo>
                    <a:pt x="120814" y="503503"/>
                  </a:lnTo>
                  <a:lnTo>
                    <a:pt x="121072" y="495757"/>
                  </a:lnTo>
                  <a:lnTo>
                    <a:pt x="121329" y="488011"/>
                  </a:lnTo>
                  <a:lnTo>
                    <a:pt x="121585" y="480264"/>
                  </a:lnTo>
                  <a:lnTo>
                    <a:pt x="121840" y="472518"/>
                  </a:lnTo>
                  <a:lnTo>
                    <a:pt x="122092" y="464772"/>
                  </a:lnTo>
                  <a:lnTo>
                    <a:pt x="122343" y="457026"/>
                  </a:lnTo>
                  <a:lnTo>
                    <a:pt x="122592" y="449279"/>
                  </a:lnTo>
                  <a:lnTo>
                    <a:pt x="122838" y="441533"/>
                  </a:lnTo>
                  <a:lnTo>
                    <a:pt x="123082" y="433787"/>
                  </a:lnTo>
                  <a:lnTo>
                    <a:pt x="123322" y="426041"/>
                  </a:lnTo>
                  <a:lnTo>
                    <a:pt x="123560" y="418295"/>
                  </a:lnTo>
                  <a:lnTo>
                    <a:pt x="123794" y="410548"/>
                  </a:lnTo>
                  <a:lnTo>
                    <a:pt x="124025" y="402802"/>
                  </a:lnTo>
                  <a:lnTo>
                    <a:pt x="124250" y="395056"/>
                  </a:lnTo>
                  <a:lnTo>
                    <a:pt x="124472" y="387310"/>
                  </a:lnTo>
                  <a:lnTo>
                    <a:pt x="124689" y="379564"/>
                  </a:lnTo>
                  <a:lnTo>
                    <a:pt x="124901" y="371817"/>
                  </a:lnTo>
                  <a:lnTo>
                    <a:pt x="125107" y="364071"/>
                  </a:lnTo>
                  <a:lnTo>
                    <a:pt x="125307" y="356325"/>
                  </a:lnTo>
                  <a:lnTo>
                    <a:pt x="125502" y="348579"/>
                  </a:lnTo>
                  <a:lnTo>
                    <a:pt x="125692" y="340833"/>
                  </a:lnTo>
                  <a:lnTo>
                    <a:pt x="125875" y="333086"/>
                  </a:lnTo>
                  <a:lnTo>
                    <a:pt x="126050" y="325340"/>
                  </a:lnTo>
                  <a:lnTo>
                    <a:pt x="126220" y="317594"/>
                  </a:lnTo>
                  <a:lnTo>
                    <a:pt x="126383" y="309848"/>
                  </a:lnTo>
                  <a:lnTo>
                    <a:pt x="126540" y="302102"/>
                  </a:lnTo>
                  <a:lnTo>
                    <a:pt x="126688" y="294355"/>
                  </a:lnTo>
                  <a:lnTo>
                    <a:pt x="126830" y="286609"/>
                  </a:lnTo>
                  <a:lnTo>
                    <a:pt x="126966" y="278863"/>
                  </a:lnTo>
                  <a:lnTo>
                    <a:pt x="127095" y="271117"/>
                  </a:lnTo>
                  <a:lnTo>
                    <a:pt x="127216" y="263371"/>
                  </a:lnTo>
                  <a:lnTo>
                    <a:pt x="127330" y="255624"/>
                  </a:lnTo>
                  <a:lnTo>
                    <a:pt x="127438" y="247878"/>
                  </a:lnTo>
                  <a:lnTo>
                    <a:pt x="127541" y="240132"/>
                  </a:lnTo>
                  <a:lnTo>
                    <a:pt x="127636" y="232386"/>
                  </a:lnTo>
                  <a:lnTo>
                    <a:pt x="127724" y="224639"/>
                  </a:lnTo>
                  <a:lnTo>
                    <a:pt x="127807" y="216893"/>
                  </a:lnTo>
                  <a:lnTo>
                    <a:pt x="127884" y="209147"/>
                  </a:lnTo>
                  <a:lnTo>
                    <a:pt x="127957" y="201401"/>
                  </a:lnTo>
                  <a:lnTo>
                    <a:pt x="128023" y="193655"/>
                  </a:lnTo>
                  <a:lnTo>
                    <a:pt x="128084" y="185908"/>
                  </a:lnTo>
                  <a:lnTo>
                    <a:pt x="128141" y="178162"/>
                  </a:lnTo>
                  <a:lnTo>
                    <a:pt x="128195" y="170416"/>
                  </a:lnTo>
                  <a:lnTo>
                    <a:pt x="128244" y="162670"/>
                  </a:lnTo>
                  <a:lnTo>
                    <a:pt x="128289" y="154924"/>
                  </a:lnTo>
                  <a:lnTo>
                    <a:pt x="128331" y="147177"/>
                  </a:lnTo>
                  <a:lnTo>
                    <a:pt x="128371" y="139431"/>
                  </a:lnTo>
                  <a:lnTo>
                    <a:pt x="128408" y="131685"/>
                  </a:lnTo>
                  <a:lnTo>
                    <a:pt x="128442" y="123939"/>
                  </a:lnTo>
                  <a:lnTo>
                    <a:pt x="128475" y="116193"/>
                  </a:lnTo>
                  <a:lnTo>
                    <a:pt x="128507" y="108446"/>
                  </a:lnTo>
                  <a:lnTo>
                    <a:pt x="128537" y="100700"/>
                  </a:lnTo>
                  <a:lnTo>
                    <a:pt x="128566" y="92954"/>
                  </a:lnTo>
                  <a:lnTo>
                    <a:pt x="128595" y="85208"/>
                  </a:lnTo>
                  <a:lnTo>
                    <a:pt x="128624" y="77462"/>
                  </a:lnTo>
                  <a:lnTo>
                    <a:pt x="128652" y="69715"/>
                  </a:lnTo>
                  <a:lnTo>
                    <a:pt x="128680" y="61969"/>
                  </a:lnTo>
                  <a:lnTo>
                    <a:pt x="128709" y="54223"/>
                  </a:lnTo>
                  <a:lnTo>
                    <a:pt x="128739" y="46477"/>
                  </a:lnTo>
                  <a:lnTo>
                    <a:pt x="128769" y="38731"/>
                  </a:lnTo>
                  <a:lnTo>
                    <a:pt x="128799" y="30984"/>
                  </a:lnTo>
                  <a:lnTo>
                    <a:pt x="128831" y="23238"/>
                  </a:lnTo>
                  <a:lnTo>
                    <a:pt x="128863" y="15492"/>
                  </a:lnTo>
                  <a:lnTo>
                    <a:pt x="128896" y="7746"/>
                  </a:lnTo>
                  <a:lnTo>
                    <a:pt x="128930" y="0"/>
                  </a:lnTo>
                  <a:lnTo>
                    <a:pt x="131353" y="0"/>
                  </a:lnTo>
                  <a:lnTo>
                    <a:pt x="131387" y="7746"/>
                  </a:lnTo>
                  <a:lnTo>
                    <a:pt x="131420" y="15492"/>
                  </a:lnTo>
                  <a:lnTo>
                    <a:pt x="131453" y="23238"/>
                  </a:lnTo>
                  <a:lnTo>
                    <a:pt x="131484" y="30984"/>
                  </a:lnTo>
                  <a:lnTo>
                    <a:pt x="131515" y="38731"/>
                  </a:lnTo>
                  <a:lnTo>
                    <a:pt x="131545" y="46477"/>
                  </a:lnTo>
                  <a:lnTo>
                    <a:pt x="131574" y="54223"/>
                  </a:lnTo>
                  <a:lnTo>
                    <a:pt x="131603" y="61969"/>
                  </a:lnTo>
                  <a:lnTo>
                    <a:pt x="131631" y="69715"/>
                  </a:lnTo>
                  <a:lnTo>
                    <a:pt x="131660" y="77462"/>
                  </a:lnTo>
                  <a:lnTo>
                    <a:pt x="131688" y="85208"/>
                  </a:lnTo>
                  <a:lnTo>
                    <a:pt x="131717" y="92954"/>
                  </a:lnTo>
                  <a:lnTo>
                    <a:pt x="131746" y="100700"/>
                  </a:lnTo>
                  <a:lnTo>
                    <a:pt x="131777" y="108446"/>
                  </a:lnTo>
                  <a:lnTo>
                    <a:pt x="131808" y="116193"/>
                  </a:lnTo>
                  <a:lnTo>
                    <a:pt x="131841" y="123939"/>
                  </a:lnTo>
                  <a:lnTo>
                    <a:pt x="131876" y="131685"/>
                  </a:lnTo>
                  <a:lnTo>
                    <a:pt x="131913" y="139431"/>
                  </a:lnTo>
                  <a:lnTo>
                    <a:pt x="131952" y="147177"/>
                  </a:lnTo>
                  <a:lnTo>
                    <a:pt x="131994" y="154924"/>
                  </a:lnTo>
                  <a:lnTo>
                    <a:pt x="132040" y="162670"/>
                  </a:lnTo>
                  <a:lnTo>
                    <a:pt x="132088" y="170416"/>
                  </a:lnTo>
                  <a:lnTo>
                    <a:pt x="132142" y="178162"/>
                  </a:lnTo>
                  <a:lnTo>
                    <a:pt x="132199" y="185908"/>
                  </a:lnTo>
                  <a:lnTo>
                    <a:pt x="132260" y="193655"/>
                  </a:lnTo>
                  <a:lnTo>
                    <a:pt x="132326" y="201401"/>
                  </a:lnTo>
                  <a:lnTo>
                    <a:pt x="132399" y="209147"/>
                  </a:lnTo>
                  <a:lnTo>
                    <a:pt x="132476" y="216893"/>
                  </a:lnTo>
                  <a:lnTo>
                    <a:pt x="132559" y="224639"/>
                  </a:lnTo>
                  <a:lnTo>
                    <a:pt x="132647" y="232386"/>
                  </a:lnTo>
                  <a:lnTo>
                    <a:pt x="132743" y="240132"/>
                  </a:lnTo>
                  <a:lnTo>
                    <a:pt x="132845" y="247878"/>
                  </a:lnTo>
                  <a:lnTo>
                    <a:pt x="132953" y="255624"/>
                  </a:lnTo>
                  <a:lnTo>
                    <a:pt x="133067" y="263371"/>
                  </a:lnTo>
                  <a:lnTo>
                    <a:pt x="133188" y="271117"/>
                  </a:lnTo>
                  <a:lnTo>
                    <a:pt x="133317" y="278863"/>
                  </a:lnTo>
                  <a:lnTo>
                    <a:pt x="133453" y="286609"/>
                  </a:lnTo>
                  <a:lnTo>
                    <a:pt x="133595" y="294355"/>
                  </a:lnTo>
                  <a:lnTo>
                    <a:pt x="133743" y="302102"/>
                  </a:lnTo>
                  <a:lnTo>
                    <a:pt x="133900" y="309848"/>
                  </a:lnTo>
                  <a:lnTo>
                    <a:pt x="134063" y="317594"/>
                  </a:lnTo>
                  <a:lnTo>
                    <a:pt x="134233" y="325340"/>
                  </a:lnTo>
                  <a:lnTo>
                    <a:pt x="134409" y="333086"/>
                  </a:lnTo>
                  <a:lnTo>
                    <a:pt x="134591" y="340833"/>
                  </a:lnTo>
                  <a:lnTo>
                    <a:pt x="134781" y="348579"/>
                  </a:lnTo>
                  <a:lnTo>
                    <a:pt x="134976" y="356325"/>
                  </a:lnTo>
                  <a:lnTo>
                    <a:pt x="135176" y="364071"/>
                  </a:lnTo>
                  <a:lnTo>
                    <a:pt x="135382" y="371817"/>
                  </a:lnTo>
                  <a:lnTo>
                    <a:pt x="135595" y="379564"/>
                  </a:lnTo>
                  <a:lnTo>
                    <a:pt x="135812" y="387310"/>
                  </a:lnTo>
                  <a:lnTo>
                    <a:pt x="136033" y="395056"/>
                  </a:lnTo>
                  <a:lnTo>
                    <a:pt x="136259" y="402802"/>
                  </a:lnTo>
                  <a:lnTo>
                    <a:pt x="136489" y="410548"/>
                  </a:lnTo>
                  <a:lnTo>
                    <a:pt x="136723" y="418295"/>
                  </a:lnTo>
                  <a:lnTo>
                    <a:pt x="136961" y="426041"/>
                  </a:lnTo>
                  <a:lnTo>
                    <a:pt x="137201" y="433787"/>
                  </a:lnTo>
                  <a:lnTo>
                    <a:pt x="137445" y="441533"/>
                  </a:lnTo>
                  <a:lnTo>
                    <a:pt x="137692" y="449279"/>
                  </a:lnTo>
                  <a:lnTo>
                    <a:pt x="137940" y="457026"/>
                  </a:lnTo>
                  <a:lnTo>
                    <a:pt x="138191" y="464772"/>
                  </a:lnTo>
                  <a:lnTo>
                    <a:pt x="138444" y="472518"/>
                  </a:lnTo>
                  <a:lnTo>
                    <a:pt x="138698" y="480264"/>
                  </a:lnTo>
                  <a:lnTo>
                    <a:pt x="138954" y="488011"/>
                  </a:lnTo>
                  <a:lnTo>
                    <a:pt x="139211" y="495757"/>
                  </a:lnTo>
                  <a:lnTo>
                    <a:pt x="139469" y="503503"/>
                  </a:lnTo>
                  <a:lnTo>
                    <a:pt x="139729" y="511249"/>
                  </a:lnTo>
                  <a:lnTo>
                    <a:pt x="139990" y="518995"/>
                  </a:lnTo>
                  <a:lnTo>
                    <a:pt x="140252" y="526742"/>
                  </a:lnTo>
                  <a:lnTo>
                    <a:pt x="140515" y="534488"/>
                  </a:lnTo>
                  <a:lnTo>
                    <a:pt x="140779" y="542234"/>
                  </a:lnTo>
                  <a:lnTo>
                    <a:pt x="141045" y="549980"/>
                  </a:lnTo>
                  <a:lnTo>
                    <a:pt x="141313" y="557726"/>
                  </a:lnTo>
                  <a:lnTo>
                    <a:pt x="141583" y="565473"/>
                  </a:lnTo>
                  <a:lnTo>
                    <a:pt x="141855" y="573219"/>
                  </a:lnTo>
                  <a:lnTo>
                    <a:pt x="142130" y="580965"/>
                  </a:lnTo>
                  <a:lnTo>
                    <a:pt x="142409" y="588711"/>
                  </a:lnTo>
                  <a:lnTo>
                    <a:pt x="142691" y="596457"/>
                  </a:lnTo>
                  <a:lnTo>
                    <a:pt x="142978" y="604204"/>
                  </a:lnTo>
                  <a:lnTo>
                    <a:pt x="143269" y="611950"/>
                  </a:lnTo>
                  <a:lnTo>
                    <a:pt x="143567" y="619696"/>
                  </a:lnTo>
                  <a:lnTo>
                    <a:pt x="143872" y="627442"/>
                  </a:lnTo>
                  <a:lnTo>
                    <a:pt x="144183" y="635188"/>
                  </a:lnTo>
                  <a:lnTo>
                    <a:pt x="144502" y="642935"/>
                  </a:lnTo>
                  <a:lnTo>
                    <a:pt x="144831" y="650681"/>
                  </a:lnTo>
                  <a:lnTo>
                    <a:pt x="145171" y="658427"/>
                  </a:lnTo>
                  <a:lnTo>
                    <a:pt x="145521" y="666173"/>
                  </a:lnTo>
                  <a:lnTo>
                    <a:pt x="145881" y="673919"/>
                  </a:lnTo>
                  <a:lnTo>
                    <a:pt x="146255" y="681666"/>
                  </a:lnTo>
                  <a:lnTo>
                    <a:pt x="146645" y="689412"/>
                  </a:lnTo>
                  <a:lnTo>
                    <a:pt x="147049" y="697158"/>
                  </a:lnTo>
                  <a:lnTo>
                    <a:pt x="147467" y="704904"/>
                  </a:lnTo>
                  <a:lnTo>
                    <a:pt x="147901" y="712650"/>
                  </a:lnTo>
                  <a:lnTo>
                    <a:pt x="148357" y="720397"/>
                  </a:lnTo>
                  <a:lnTo>
                    <a:pt x="148831" y="728143"/>
                  </a:lnTo>
                  <a:lnTo>
                    <a:pt x="149323" y="735889"/>
                  </a:lnTo>
                  <a:lnTo>
                    <a:pt x="149834" y="743635"/>
                  </a:lnTo>
                  <a:lnTo>
                    <a:pt x="150368" y="751382"/>
                  </a:lnTo>
                  <a:lnTo>
                    <a:pt x="150928" y="759128"/>
                  </a:lnTo>
                  <a:lnTo>
                    <a:pt x="151508" y="766874"/>
                  </a:lnTo>
                  <a:lnTo>
                    <a:pt x="152110" y="774620"/>
                  </a:lnTo>
                  <a:lnTo>
                    <a:pt x="152735" y="782366"/>
                  </a:lnTo>
                  <a:lnTo>
                    <a:pt x="153391" y="790113"/>
                  </a:lnTo>
                  <a:lnTo>
                    <a:pt x="154070" y="797859"/>
                  </a:lnTo>
                  <a:lnTo>
                    <a:pt x="154773" y="805605"/>
                  </a:lnTo>
                  <a:lnTo>
                    <a:pt x="155500" y="813351"/>
                  </a:lnTo>
                  <a:lnTo>
                    <a:pt x="156256" y="821097"/>
                  </a:lnTo>
                  <a:lnTo>
                    <a:pt x="157040" y="828844"/>
                  </a:lnTo>
                  <a:lnTo>
                    <a:pt x="157848" y="836590"/>
                  </a:lnTo>
                  <a:lnTo>
                    <a:pt x="158680" y="844336"/>
                  </a:lnTo>
                  <a:lnTo>
                    <a:pt x="159537" y="852082"/>
                  </a:lnTo>
                  <a:lnTo>
                    <a:pt x="160425" y="859828"/>
                  </a:lnTo>
                  <a:lnTo>
                    <a:pt x="161336" y="867575"/>
                  </a:lnTo>
                  <a:lnTo>
                    <a:pt x="162269" y="875321"/>
                  </a:lnTo>
                  <a:lnTo>
                    <a:pt x="163224" y="883067"/>
                  </a:lnTo>
                  <a:lnTo>
                    <a:pt x="164207" y="890813"/>
                  </a:lnTo>
                  <a:lnTo>
                    <a:pt x="165212" y="898559"/>
                  </a:lnTo>
                  <a:lnTo>
                    <a:pt x="166237" y="906306"/>
                  </a:lnTo>
                  <a:lnTo>
                    <a:pt x="167281" y="914052"/>
                  </a:lnTo>
                  <a:lnTo>
                    <a:pt x="168344" y="921798"/>
                  </a:lnTo>
                  <a:lnTo>
                    <a:pt x="169430" y="929544"/>
                  </a:lnTo>
                  <a:lnTo>
                    <a:pt x="170530" y="937290"/>
                  </a:lnTo>
                  <a:lnTo>
                    <a:pt x="171645" y="945037"/>
                  </a:lnTo>
                  <a:lnTo>
                    <a:pt x="172774" y="952783"/>
                  </a:lnTo>
                  <a:lnTo>
                    <a:pt x="173919" y="960529"/>
                  </a:lnTo>
                  <a:lnTo>
                    <a:pt x="175076" y="968275"/>
                  </a:lnTo>
                  <a:lnTo>
                    <a:pt x="176242" y="976022"/>
                  </a:lnTo>
                  <a:lnTo>
                    <a:pt x="177417" y="983768"/>
                  </a:lnTo>
                  <a:lnTo>
                    <a:pt x="178602" y="991514"/>
                  </a:lnTo>
                  <a:lnTo>
                    <a:pt x="179793" y="999260"/>
                  </a:lnTo>
                  <a:lnTo>
                    <a:pt x="180989" y="1007006"/>
                  </a:lnTo>
                  <a:lnTo>
                    <a:pt x="182189" y="1014753"/>
                  </a:lnTo>
                  <a:lnTo>
                    <a:pt x="183392" y="1022499"/>
                  </a:lnTo>
                  <a:lnTo>
                    <a:pt x="184598" y="1030245"/>
                  </a:lnTo>
                  <a:lnTo>
                    <a:pt x="185803" y="1037991"/>
                  </a:lnTo>
                  <a:lnTo>
                    <a:pt x="187009" y="1045737"/>
                  </a:lnTo>
                  <a:lnTo>
                    <a:pt x="188213" y="1053484"/>
                  </a:lnTo>
                  <a:lnTo>
                    <a:pt x="189415" y="1061230"/>
                  </a:lnTo>
                  <a:lnTo>
                    <a:pt x="190613" y="1068976"/>
                  </a:lnTo>
                  <a:lnTo>
                    <a:pt x="191807" y="1076722"/>
                  </a:lnTo>
                  <a:lnTo>
                    <a:pt x="192997" y="1084468"/>
                  </a:lnTo>
                  <a:lnTo>
                    <a:pt x="194182" y="1092215"/>
                  </a:lnTo>
                  <a:lnTo>
                    <a:pt x="195360" y="1099961"/>
                  </a:lnTo>
                  <a:lnTo>
                    <a:pt x="196531" y="1107707"/>
                  </a:lnTo>
                  <a:lnTo>
                    <a:pt x="197696" y="1115453"/>
                  </a:lnTo>
                  <a:lnTo>
                    <a:pt x="198855" y="1123199"/>
                  </a:lnTo>
                  <a:lnTo>
                    <a:pt x="200004" y="1130946"/>
                  </a:lnTo>
                  <a:lnTo>
                    <a:pt x="201145" y="1138692"/>
                  </a:lnTo>
                  <a:lnTo>
                    <a:pt x="202279" y="1146438"/>
                  </a:lnTo>
                  <a:lnTo>
                    <a:pt x="203405" y="1154184"/>
                  </a:lnTo>
                  <a:lnTo>
                    <a:pt x="204522" y="1161930"/>
                  </a:lnTo>
                  <a:lnTo>
                    <a:pt x="205628" y="1169677"/>
                  </a:lnTo>
                  <a:lnTo>
                    <a:pt x="206727" y="1177423"/>
                  </a:lnTo>
                  <a:lnTo>
                    <a:pt x="207818" y="1185169"/>
                  </a:lnTo>
                  <a:lnTo>
                    <a:pt x="208900" y="1192915"/>
                  </a:lnTo>
                  <a:lnTo>
                    <a:pt x="209971" y="1200661"/>
                  </a:lnTo>
                  <a:lnTo>
                    <a:pt x="211033" y="1208408"/>
                  </a:lnTo>
                  <a:lnTo>
                    <a:pt x="212087" y="1216154"/>
                  </a:lnTo>
                  <a:lnTo>
                    <a:pt x="213132" y="1223900"/>
                  </a:lnTo>
                  <a:lnTo>
                    <a:pt x="214167" y="1231646"/>
                  </a:lnTo>
                  <a:lnTo>
                    <a:pt x="215191" y="1239393"/>
                  </a:lnTo>
                  <a:lnTo>
                    <a:pt x="216206" y="1247139"/>
                  </a:lnTo>
                  <a:lnTo>
                    <a:pt x="217212" y="1254885"/>
                  </a:lnTo>
                  <a:lnTo>
                    <a:pt x="218208" y="1262631"/>
                  </a:lnTo>
                  <a:lnTo>
                    <a:pt x="219191" y="1270377"/>
                  </a:lnTo>
                  <a:lnTo>
                    <a:pt x="220164" y="1278124"/>
                  </a:lnTo>
                  <a:lnTo>
                    <a:pt x="221127" y="1285870"/>
                  </a:lnTo>
                  <a:lnTo>
                    <a:pt x="222080" y="1293616"/>
                  </a:lnTo>
                  <a:lnTo>
                    <a:pt x="223019" y="1301362"/>
                  </a:lnTo>
                  <a:lnTo>
                    <a:pt x="223945" y="1309108"/>
                  </a:lnTo>
                  <a:lnTo>
                    <a:pt x="224860" y="1316855"/>
                  </a:lnTo>
                  <a:lnTo>
                    <a:pt x="225763" y="1324601"/>
                  </a:lnTo>
                  <a:lnTo>
                    <a:pt x="226653" y="1332347"/>
                  </a:lnTo>
                  <a:lnTo>
                    <a:pt x="227526" y="1340093"/>
                  </a:lnTo>
                  <a:lnTo>
                    <a:pt x="228386" y="1347839"/>
                  </a:lnTo>
                  <a:lnTo>
                    <a:pt x="229232" y="1355586"/>
                  </a:lnTo>
                  <a:lnTo>
                    <a:pt x="230065" y="1363332"/>
                  </a:lnTo>
                  <a:lnTo>
                    <a:pt x="230879" y="1371078"/>
                  </a:lnTo>
                  <a:lnTo>
                    <a:pt x="231678" y="1378824"/>
                  </a:lnTo>
                  <a:lnTo>
                    <a:pt x="232462" y="1386570"/>
                  </a:lnTo>
                  <a:lnTo>
                    <a:pt x="233232" y="1394317"/>
                  </a:lnTo>
                  <a:lnTo>
                    <a:pt x="233983" y="1402063"/>
                  </a:lnTo>
                  <a:lnTo>
                    <a:pt x="234717" y="1409809"/>
                  </a:lnTo>
                  <a:lnTo>
                    <a:pt x="235436" y="1417555"/>
                  </a:lnTo>
                  <a:lnTo>
                    <a:pt x="236140" y="1425301"/>
                  </a:lnTo>
                  <a:lnTo>
                    <a:pt x="236828" y="1433048"/>
                  </a:lnTo>
                  <a:lnTo>
                    <a:pt x="237497" y="1440794"/>
                  </a:lnTo>
                  <a:lnTo>
                    <a:pt x="238153" y="1448540"/>
                  </a:lnTo>
                  <a:lnTo>
                    <a:pt x="238795" y="1456286"/>
                  </a:lnTo>
                  <a:lnTo>
                    <a:pt x="239424" y="1464033"/>
                  </a:lnTo>
                  <a:lnTo>
                    <a:pt x="240037" y="1471779"/>
                  </a:lnTo>
                  <a:lnTo>
                    <a:pt x="240637" y="1479525"/>
                  </a:lnTo>
                  <a:lnTo>
                    <a:pt x="241227" y="1487271"/>
                  </a:lnTo>
                  <a:lnTo>
                    <a:pt x="241806" y="1495017"/>
                  </a:lnTo>
                  <a:lnTo>
                    <a:pt x="242376" y="1502764"/>
                  </a:lnTo>
                  <a:lnTo>
                    <a:pt x="242935" y="1510510"/>
                  </a:lnTo>
                  <a:lnTo>
                    <a:pt x="243488" y="1518256"/>
                  </a:lnTo>
                  <a:lnTo>
                    <a:pt x="244036" y="1526002"/>
                  </a:lnTo>
                  <a:lnTo>
                    <a:pt x="244578" y="1533748"/>
                  </a:lnTo>
                  <a:lnTo>
                    <a:pt x="245115" y="1541495"/>
                  </a:lnTo>
                  <a:lnTo>
                    <a:pt x="245650" y="1549241"/>
                  </a:lnTo>
                  <a:lnTo>
                    <a:pt x="246184" y="1556987"/>
                  </a:lnTo>
                  <a:lnTo>
                    <a:pt x="246716" y="1564733"/>
                  </a:lnTo>
                  <a:lnTo>
                    <a:pt x="247249" y="1572479"/>
                  </a:lnTo>
                  <a:lnTo>
                    <a:pt x="247782" y="1580226"/>
                  </a:lnTo>
                  <a:lnTo>
                    <a:pt x="248317" y="1587972"/>
                  </a:lnTo>
                  <a:lnTo>
                    <a:pt x="248854" y="1595718"/>
                  </a:lnTo>
                  <a:lnTo>
                    <a:pt x="249393" y="1603464"/>
                  </a:lnTo>
                  <a:lnTo>
                    <a:pt x="249934" y="1611210"/>
                  </a:lnTo>
                  <a:lnTo>
                    <a:pt x="250477" y="1618957"/>
                  </a:lnTo>
                  <a:lnTo>
                    <a:pt x="251022" y="1626703"/>
                  </a:lnTo>
                  <a:lnTo>
                    <a:pt x="251568" y="1634449"/>
                  </a:lnTo>
                  <a:lnTo>
                    <a:pt x="252114" y="1642195"/>
                  </a:lnTo>
                  <a:lnTo>
                    <a:pt x="252659" y="1649941"/>
                  </a:lnTo>
                  <a:lnTo>
                    <a:pt x="253201" y="1657688"/>
                  </a:lnTo>
                  <a:lnTo>
                    <a:pt x="253740" y="1665434"/>
                  </a:lnTo>
                  <a:lnTo>
                    <a:pt x="254275" y="1673180"/>
                  </a:lnTo>
                  <a:lnTo>
                    <a:pt x="254800" y="1680926"/>
                  </a:lnTo>
                  <a:lnTo>
                    <a:pt x="255315" y="1688672"/>
                  </a:lnTo>
                  <a:lnTo>
                    <a:pt x="255820" y="1696419"/>
                  </a:lnTo>
                  <a:lnTo>
                    <a:pt x="256313" y="1704165"/>
                  </a:lnTo>
                  <a:lnTo>
                    <a:pt x="256785" y="1711911"/>
                  </a:lnTo>
                  <a:lnTo>
                    <a:pt x="257237" y="1719657"/>
                  </a:lnTo>
                  <a:lnTo>
                    <a:pt x="257669" y="1727404"/>
                  </a:lnTo>
                  <a:lnTo>
                    <a:pt x="258079" y="1735150"/>
                  </a:lnTo>
                  <a:lnTo>
                    <a:pt x="258461" y="1742896"/>
                  </a:lnTo>
                  <a:lnTo>
                    <a:pt x="258808" y="1750642"/>
                  </a:lnTo>
                  <a:lnTo>
                    <a:pt x="259126" y="1758388"/>
                  </a:lnTo>
                  <a:lnTo>
                    <a:pt x="259412" y="1766135"/>
                  </a:lnTo>
                  <a:lnTo>
                    <a:pt x="259665" y="1773881"/>
                  </a:lnTo>
                  <a:lnTo>
                    <a:pt x="259868" y="1781627"/>
                  </a:lnTo>
                  <a:lnTo>
                    <a:pt x="260033" y="1789373"/>
                  </a:lnTo>
                  <a:lnTo>
                    <a:pt x="260160" y="1797119"/>
                  </a:lnTo>
                  <a:lnTo>
                    <a:pt x="260247" y="1804866"/>
                  </a:lnTo>
                  <a:lnTo>
                    <a:pt x="260284" y="1812612"/>
                  </a:lnTo>
                  <a:lnTo>
                    <a:pt x="260271" y="1820358"/>
                  </a:lnTo>
                  <a:lnTo>
                    <a:pt x="260216" y="1828104"/>
                  </a:lnTo>
                  <a:lnTo>
                    <a:pt x="260118" y="1835850"/>
                  </a:lnTo>
                  <a:lnTo>
                    <a:pt x="259974" y="1843597"/>
                  </a:lnTo>
                  <a:lnTo>
                    <a:pt x="259773" y="1851343"/>
                  </a:lnTo>
                  <a:lnTo>
                    <a:pt x="259529" y="1859089"/>
                  </a:lnTo>
                  <a:lnTo>
                    <a:pt x="259243" y="1866835"/>
                  </a:lnTo>
                  <a:lnTo>
                    <a:pt x="258915" y="1874581"/>
                  </a:lnTo>
                  <a:lnTo>
                    <a:pt x="258535" y="1882328"/>
                  </a:lnTo>
                  <a:lnTo>
                    <a:pt x="258110" y="1890074"/>
                  </a:lnTo>
                  <a:lnTo>
                    <a:pt x="257648" y="1897820"/>
                  </a:lnTo>
                  <a:lnTo>
                    <a:pt x="257148" y="1905566"/>
                  </a:lnTo>
                  <a:lnTo>
                    <a:pt x="256607" y="1913312"/>
                  </a:lnTo>
                  <a:lnTo>
                    <a:pt x="256023" y="1921059"/>
                  </a:lnTo>
                  <a:lnTo>
                    <a:pt x="255406" y="1928805"/>
                  </a:lnTo>
                  <a:lnTo>
                    <a:pt x="254758" y="1936551"/>
                  </a:lnTo>
                  <a:lnTo>
                    <a:pt x="254080" y="1944297"/>
                  </a:lnTo>
                  <a:lnTo>
                    <a:pt x="253364" y="1952044"/>
                  </a:lnTo>
                  <a:lnTo>
                    <a:pt x="252620" y="1959790"/>
                  </a:lnTo>
                  <a:lnTo>
                    <a:pt x="251853" y="1967536"/>
                  </a:lnTo>
                  <a:lnTo>
                    <a:pt x="251061" y="1975282"/>
                  </a:lnTo>
                  <a:lnTo>
                    <a:pt x="250244" y="1983028"/>
                  </a:lnTo>
                  <a:lnTo>
                    <a:pt x="249403" y="1990775"/>
                  </a:lnTo>
                  <a:lnTo>
                    <a:pt x="248544" y="1998521"/>
                  </a:lnTo>
                  <a:lnTo>
                    <a:pt x="247668" y="2006267"/>
                  </a:lnTo>
                  <a:lnTo>
                    <a:pt x="246776" y="2014013"/>
                  </a:lnTo>
                  <a:lnTo>
                    <a:pt x="245864" y="2021759"/>
                  </a:lnTo>
                  <a:lnTo>
                    <a:pt x="244941" y="2029506"/>
                  </a:lnTo>
                  <a:lnTo>
                    <a:pt x="244007" y="2037252"/>
                  </a:lnTo>
                  <a:lnTo>
                    <a:pt x="243063" y="2044998"/>
                  </a:lnTo>
                  <a:lnTo>
                    <a:pt x="242109" y="2052744"/>
                  </a:lnTo>
                  <a:lnTo>
                    <a:pt x="241147" y="2060490"/>
                  </a:lnTo>
                  <a:lnTo>
                    <a:pt x="240180" y="2068237"/>
                  </a:lnTo>
                  <a:lnTo>
                    <a:pt x="239210" y="2075983"/>
                  </a:lnTo>
                  <a:lnTo>
                    <a:pt x="238236" y="2083729"/>
                  </a:lnTo>
                  <a:lnTo>
                    <a:pt x="237262" y="2091475"/>
                  </a:lnTo>
                  <a:lnTo>
                    <a:pt x="236290" y="2099221"/>
                  </a:lnTo>
                  <a:lnTo>
                    <a:pt x="235319" y="2106968"/>
                  </a:lnTo>
                  <a:lnTo>
                    <a:pt x="234352" y="2114714"/>
                  </a:lnTo>
                  <a:lnTo>
                    <a:pt x="233393" y="2122460"/>
                  </a:lnTo>
                  <a:lnTo>
                    <a:pt x="232442" y="2130206"/>
                  </a:lnTo>
                  <a:lnTo>
                    <a:pt x="231500" y="2137952"/>
                  </a:lnTo>
                  <a:lnTo>
                    <a:pt x="230569" y="2145699"/>
                  </a:lnTo>
                  <a:lnTo>
                    <a:pt x="229652" y="2153445"/>
                  </a:lnTo>
                  <a:lnTo>
                    <a:pt x="228752" y="2161191"/>
                  </a:lnTo>
                  <a:lnTo>
                    <a:pt x="227867" y="2168937"/>
                  </a:lnTo>
                  <a:lnTo>
                    <a:pt x="227000" y="2176683"/>
                  </a:lnTo>
                  <a:lnTo>
                    <a:pt x="226151" y="2184430"/>
                  </a:lnTo>
                  <a:lnTo>
                    <a:pt x="225329" y="2192176"/>
                  </a:lnTo>
                  <a:lnTo>
                    <a:pt x="224528" y="2199922"/>
                  </a:lnTo>
                  <a:lnTo>
                    <a:pt x="223750" y="2207668"/>
                  </a:lnTo>
                  <a:lnTo>
                    <a:pt x="222994" y="2215415"/>
                  </a:lnTo>
                  <a:lnTo>
                    <a:pt x="222268" y="2223161"/>
                  </a:lnTo>
                  <a:lnTo>
                    <a:pt x="221570" y="2230907"/>
                  </a:lnTo>
                  <a:lnTo>
                    <a:pt x="220897" y="2238653"/>
                  </a:lnTo>
                  <a:lnTo>
                    <a:pt x="220249" y="2246399"/>
                  </a:lnTo>
                  <a:lnTo>
                    <a:pt x="219627" y="2254146"/>
                  </a:lnTo>
                  <a:lnTo>
                    <a:pt x="219038" y="2261892"/>
                  </a:lnTo>
                  <a:lnTo>
                    <a:pt x="218474" y="2269638"/>
                  </a:lnTo>
                  <a:lnTo>
                    <a:pt x="217933" y="2277384"/>
                  </a:lnTo>
                  <a:lnTo>
                    <a:pt x="217415" y="2285130"/>
                  </a:lnTo>
                  <a:lnTo>
                    <a:pt x="216925" y="2292877"/>
                  </a:lnTo>
                  <a:lnTo>
                    <a:pt x="216457" y="2300623"/>
                  </a:lnTo>
                  <a:lnTo>
                    <a:pt x="216008" y="2308369"/>
                  </a:lnTo>
                  <a:lnTo>
                    <a:pt x="215577" y="2316115"/>
                  </a:lnTo>
                  <a:lnTo>
                    <a:pt x="215163" y="2323861"/>
                  </a:lnTo>
                  <a:lnTo>
                    <a:pt x="214767" y="2331608"/>
                  </a:lnTo>
                  <a:lnTo>
                    <a:pt x="214381" y="2339354"/>
                  </a:lnTo>
                  <a:lnTo>
                    <a:pt x="214005" y="2347100"/>
                  </a:lnTo>
                  <a:lnTo>
                    <a:pt x="213637" y="2354846"/>
                  </a:lnTo>
                  <a:lnTo>
                    <a:pt x="213276" y="2362592"/>
                  </a:lnTo>
                  <a:lnTo>
                    <a:pt x="212918" y="2370339"/>
                  </a:lnTo>
                  <a:lnTo>
                    <a:pt x="212560" y="2378085"/>
                  </a:lnTo>
                  <a:lnTo>
                    <a:pt x="212201" y="2385831"/>
                  </a:lnTo>
                  <a:lnTo>
                    <a:pt x="211838" y="2393577"/>
                  </a:lnTo>
                  <a:lnTo>
                    <a:pt x="211468" y="2401323"/>
                  </a:lnTo>
                  <a:lnTo>
                    <a:pt x="211091" y="2409070"/>
                  </a:lnTo>
                  <a:lnTo>
                    <a:pt x="210705" y="2416816"/>
                  </a:lnTo>
                  <a:lnTo>
                    <a:pt x="210308" y="2424562"/>
                  </a:lnTo>
                  <a:lnTo>
                    <a:pt x="209895" y="2432308"/>
                  </a:lnTo>
                  <a:lnTo>
                    <a:pt x="209468" y="2440055"/>
                  </a:lnTo>
                  <a:lnTo>
                    <a:pt x="209028" y="2447801"/>
                  </a:lnTo>
                  <a:lnTo>
                    <a:pt x="208572" y="2455547"/>
                  </a:lnTo>
                  <a:lnTo>
                    <a:pt x="208096" y="2463293"/>
                  </a:lnTo>
                  <a:lnTo>
                    <a:pt x="207601" y="2471039"/>
                  </a:lnTo>
                  <a:lnTo>
                    <a:pt x="207091" y="2478786"/>
                  </a:lnTo>
                  <a:lnTo>
                    <a:pt x="206564" y="2486532"/>
                  </a:lnTo>
                  <a:lnTo>
                    <a:pt x="206018" y="2494278"/>
                  </a:lnTo>
                  <a:lnTo>
                    <a:pt x="205453" y="2502024"/>
                  </a:lnTo>
                  <a:lnTo>
                    <a:pt x="204872" y="2509770"/>
                  </a:lnTo>
                  <a:lnTo>
                    <a:pt x="204276" y="2517517"/>
                  </a:lnTo>
                  <a:lnTo>
                    <a:pt x="203667" y="2525263"/>
                  </a:lnTo>
                  <a:lnTo>
                    <a:pt x="203041" y="2533009"/>
                  </a:lnTo>
                  <a:lnTo>
                    <a:pt x="202403" y="2540755"/>
                  </a:lnTo>
                  <a:lnTo>
                    <a:pt x="201756" y="2548501"/>
                  </a:lnTo>
                  <a:lnTo>
                    <a:pt x="201101" y="2556248"/>
                  </a:lnTo>
                  <a:lnTo>
                    <a:pt x="200437" y="2563994"/>
                  </a:lnTo>
                  <a:lnTo>
                    <a:pt x="199769" y="2571740"/>
                  </a:lnTo>
                  <a:lnTo>
                    <a:pt x="199098" y="2579486"/>
                  </a:lnTo>
                  <a:lnTo>
                    <a:pt x="198427" y="2587232"/>
                  </a:lnTo>
                  <a:lnTo>
                    <a:pt x="197757" y="2594979"/>
                  </a:lnTo>
                  <a:lnTo>
                    <a:pt x="197093" y="2602725"/>
                  </a:lnTo>
                  <a:lnTo>
                    <a:pt x="196436" y="2610471"/>
                  </a:lnTo>
                  <a:lnTo>
                    <a:pt x="195788" y="2618217"/>
                  </a:lnTo>
                  <a:lnTo>
                    <a:pt x="195151" y="2625963"/>
                  </a:lnTo>
                  <a:lnTo>
                    <a:pt x="194532" y="2633710"/>
                  </a:lnTo>
                  <a:lnTo>
                    <a:pt x="193933" y="2641456"/>
                  </a:lnTo>
                  <a:lnTo>
                    <a:pt x="193353" y="2649202"/>
                  </a:lnTo>
                  <a:lnTo>
                    <a:pt x="192796" y="2656948"/>
                  </a:lnTo>
                  <a:lnTo>
                    <a:pt x="192265" y="2664694"/>
                  </a:lnTo>
                  <a:lnTo>
                    <a:pt x="191771" y="2672441"/>
                  </a:lnTo>
                  <a:lnTo>
                    <a:pt x="191308" y="2680187"/>
                  </a:lnTo>
                  <a:lnTo>
                    <a:pt x="190878" y="2687933"/>
                  </a:lnTo>
                  <a:lnTo>
                    <a:pt x="190483" y="2695679"/>
                  </a:lnTo>
                  <a:lnTo>
                    <a:pt x="190139" y="2703426"/>
                  </a:lnTo>
                  <a:lnTo>
                    <a:pt x="189839" y="2711172"/>
                  </a:lnTo>
                  <a:lnTo>
                    <a:pt x="189583" y="2718918"/>
                  </a:lnTo>
                  <a:lnTo>
                    <a:pt x="189371" y="2726664"/>
                  </a:lnTo>
                  <a:lnTo>
                    <a:pt x="189214" y="2734410"/>
                  </a:lnTo>
                  <a:lnTo>
                    <a:pt x="189117" y="2742157"/>
                  </a:lnTo>
                  <a:lnTo>
                    <a:pt x="189071" y="2749903"/>
                  </a:lnTo>
                  <a:lnTo>
                    <a:pt x="189076" y="2757649"/>
                  </a:lnTo>
                  <a:lnTo>
                    <a:pt x="189133" y="2765395"/>
                  </a:lnTo>
                  <a:lnTo>
                    <a:pt x="189265" y="2773141"/>
                  </a:lnTo>
                  <a:lnTo>
                    <a:pt x="189450" y="2780888"/>
                  </a:lnTo>
                  <a:lnTo>
                    <a:pt x="189687" y="2788634"/>
                  </a:lnTo>
                  <a:lnTo>
                    <a:pt x="189977" y="2796380"/>
                  </a:lnTo>
                  <a:lnTo>
                    <a:pt x="190330" y="2804126"/>
                  </a:lnTo>
                  <a:lnTo>
                    <a:pt x="190742" y="2811872"/>
                  </a:lnTo>
                  <a:lnTo>
                    <a:pt x="191201" y="2819619"/>
                  </a:lnTo>
                  <a:lnTo>
                    <a:pt x="191706" y="2827365"/>
                  </a:lnTo>
                  <a:lnTo>
                    <a:pt x="192257" y="2835111"/>
                  </a:lnTo>
                  <a:lnTo>
                    <a:pt x="192861" y="2842857"/>
                  </a:lnTo>
                  <a:lnTo>
                    <a:pt x="193500" y="2850603"/>
                  </a:lnTo>
                  <a:lnTo>
                    <a:pt x="194172" y="2858350"/>
                  </a:lnTo>
                  <a:lnTo>
                    <a:pt x="194871" y="2866096"/>
                  </a:lnTo>
                  <a:lnTo>
                    <a:pt x="195601" y="2873842"/>
                  </a:lnTo>
                  <a:lnTo>
                    <a:pt x="196349" y="2881588"/>
                  </a:lnTo>
                  <a:lnTo>
                    <a:pt x="197109" y="2889334"/>
                  </a:lnTo>
                  <a:lnTo>
                    <a:pt x="197876" y="2897081"/>
                  </a:lnTo>
                  <a:lnTo>
                    <a:pt x="198645" y="2904827"/>
                  </a:lnTo>
                  <a:lnTo>
                    <a:pt x="199407" y="2912573"/>
                  </a:lnTo>
                  <a:lnTo>
                    <a:pt x="200157" y="2920319"/>
                  </a:lnTo>
                  <a:lnTo>
                    <a:pt x="200890" y="2928066"/>
                  </a:lnTo>
                  <a:lnTo>
                    <a:pt x="201602" y="2935812"/>
                  </a:lnTo>
                  <a:lnTo>
                    <a:pt x="202275" y="2943558"/>
                  </a:lnTo>
                  <a:lnTo>
                    <a:pt x="202910" y="2951304"/>
                  </a:lnTo>
                  <a:lnTo>
                    <a:pt x="203505" y="2959050"/>
                  </a:lnTo>
                  <a:lnTo>
                    <a:pt x="204056" y="2966797"/>
                  </a:lnTo>
                  <a:lnTo>
                    <a:pt x="204547" y="2974543"/>
                  </a:lnTo>
                  <a:lnTo>
                    <a:pt x="204972" y="2982289"/>
                  </a:lnTo>
                  <a:lnTo>
                    <a:pt x="205337" y="2990035"/>
                  </a:lnTo>
                  <a:lnTo>
                    <a:pt x="205641" y="2997781"/>
                  </a:lnTo>
                  <a:lnTo>
                    <a:pt x="205877" y="3005528"/>
                  </a:lnTo>
                  <a:lnTo>
                    <a:pt x="206020" y="3013274"/>
                  </a:lnTo>
                  <a:lnTo>
                    <a:pt x="206092" y="3021020"/>
                  </a:lnTo>
                  <a:lnTo>
                    <a:pt x="206091" y="3028766"/>
                  </a:lnTo>
                  <a:lnTo>
                    <a:pt x="206018" y="3036512"/>
                  </a:lnTo>
                  <a:lnTo>
                    <a:pt x="205851" y="3044259"/>
                  </a:lnTo>
                  <a:lnTo>
                    <a:pt x="205600" y="3052005"/>
                  </a:lnTo>
                  <a:lnTo>
                    <a:pt x="205276" y="3059751"/>
                  </a:lnTo>
                  <a:lnTo>
                    <a:pt x="204879" y="3067497"/>
                  </a:lnTo>
                  <a:lnTo>
                    <a:pt x="204404" y="3075243"/>
                  </a:lnTo>
                  <a:lnTo>
                    <a:pt x="203838" y="3082990"/>
                  </a:lnTo>
                  <a:lnTo>
                    <a:pt x="203205" y="3090736"/>
                  </a:lnTo>
                  <a:lnTo>
                    <a:pt x="202508" y="3098482"/>
                  </a:lnTo>
                  <a:lnTo>
                    <a:pt x="201748" y="3106228"/>
                  </a:lnTo>
                  <a:lnTo>
                    <a:pt x="200909" y="3113974"/>
                  </a:lnTo>
                  <a:lnTo>
                    <a:pt x="200012" y="3121721"/>
                  </a:lnTo>
                  <a:lnTo>
                    <a:pt x="199063" y="3129467"/>
                  </a:lnTo>
                  <a:lnTo>
                    <a:pt x="198065" y="3137213"/>
                  </a:lnTo>
                  <a:lnTo>
                    <a:pt x="197013" y="3144959"/>
                  </a:lnTo>
                  <a:lnTo>
                    <a:pt x="195912" y="3152705"/>
                  </a:lnTo>
                  <a:lnTo>
                    <a:pt x="194774" y="3160452"/>
                  </a:lnTo>
                  <a:lnTo>
                    <a:pt x="193602" y="3168198"/>
                  </a:lnTo>
                  <a:lnTo>
                    <a:pt x="192400" y="3175944"/>
                  </a:lnTo>
                  <a:lnTo>
                    <a:pt x="191160" y="3183690"/>
                  </a:lnTo>
                  <a:lnTo>
                    <a:pt x="189900" y="3191437"/>
                  </a:lnTo>
                  <a:lnTo>
                    <a:pt x="188620" y="3199183"/>
                  </a:lnTo>
                  <a:lnTo>
                    <a:pt x="187323" y="3206929"/>
                  </a:lnTo>
                  <a:lnTo>
                    <a:pt x="186011" y="3214675"/>
                  </a:lnTo>
                  <a:lnTo>
                    <a:pt x="184688" y="3222421"/>
                  </a:lnTo>
                  <a:lnTo>
                    <a:pt x="183358" y="3230168"/>
                  </a:lnTo>
                  <a:lnTo>
                    <a:pt x="182024" y="3237914"/>
                  </a:lnTo>
                  <a:lnTo>
                    <a:pt x="180687" y="3245660"/>
                  </a:lnTo>
                  <a:lnTo>
                    <a:pt x="179351" y="3253406"/>
                  </a:lnTo>
                  <a:lnTo>
                    <a:pt x="178019" y="3261152"/>
                  </a:lnTo>
                  <a:lnTo>
                    <a:pt x="176692" y="3268899"/>
                  </a:lnTo>
                  <a:lnTo>
                    <a:pt x="175371" y="3276645"/>
                  </a:lnTo>
                  <a:lnTo>
                    <a:pt x="174062" y="3284391"/>
                  </a:lnTo>
                  <a:lnTo>
                    <a:pt x="172764" y="3292137"/>
                  </a:lnTo>
                  <a:lnTo>
                    <a:pt x="171478" y="3299883"/>
                  </a:lnTo>
                  <a:lnTo>
                    <a:pt x="170205" y="3307630"/>
                  </a:lnTo>
                  <a:lnTo>
                    <a:pt x="168949" y="3315376"/>
                  </a:lnTo>
                  <a:lnTo>
                    <a:pt x="167712" y="3323122"/>
                  </a:lnTo>
                  <a:lnTo>
                    <a:pt x="166493" y="3330868"/>
                  </a:lnTo>
                  <a:lnTo>
                    <a:pt x="165291" y="3338614"/>
                  </a:lnTo>
                  <a:lnTo>
                    <a:pt x="164108" y="3346361"/>
                  </a:lnTo>
                  <a:lnTo>
                    <a:pt x="162952" y="3354107"/>
                  </a:lnTo>
                  <a:lnTo>
                    <a:pt x="161816" y="3361853"/>
                  </a:lnTo>
                  <a:lnTo>
                    <a:pt x="160702" y="3369599"/>
                  </a:lnTo>
                  <a:lnTo>
                    <a:pt x="159610" y="3377345"/>
                  </a:lnTo>
                  <a:lnTo>
                    <a:pt x="158544" y="3385092"/>
                  </a:lnTo>
                  <a:lnTo>
                    <a:pt x="157505" y="3392838"/>
                  </a:lnTo>
                  <a:lnTo>
                    <a:pt x="156489" y="3400584"/>
                  </a:lnTo>
                  <a:lnTo>
                    <a:pt x="155495" y="3408330"/>
                  </a:lnTo>
                  <a:lnTo>
                    <a:pt x="154527" y="3416077"/>
                  </a:lnTo>
                  <a:lnTo>
                    <a:pt x="153590" y="3423823"/>
                  </a:lnTo>
                  <a:lnTo>
                    <a:pt x="152677" y="3431569"/>
                  </a:lnTo>
                  <a:lnTo>
                    <a:pt x="151787" y="3439315"/>
                  </a:lnTo>
                  <a:lnTo>
                    <a:pt x="150921" y="3447061"/>
                  </a:lnTo>
                  <a:lnTo>
                    <a:pt x="150084" y="3454808"/>
                  </a:lnTo>
                  <a:lnTo>
                    <a:pt x="149273" y="3462554"/>
                  </a:lnTo>
                  <a:lnTo>
                    <a:pt x="148485" y="3470300"/>
                  </a:lnTo>
                  <a:lnTo>
                    <a:pt x="147718" y="3478046"/>
                  </a:lnTo>
                  <a:lnTo>
                    <a:pt x="146977" y="3485792"/>
                  </a:lnTo>
                  <a:lnTo>
                    <a:pt x="146263" y="3493539"/>
                  </a:lnTo>
                  <a:lnTo>
                    <a:pt x="145570" y="3501285"/>
                  </a:lnTo>
                  <a:lnTo>
                    <a:pt x="144897" y="3509031"/>
                  </a:lnTo>
                  <a:lnTo>
                    <a:pt x="144244" y="3516777"/>
                  </a:lnTo>
                  <a:lnTo>
                    <a:pt x="143618" y="3524523"/>
                  </a:lnTo>
                  <a:lnTo>
                    <a:pt x="143012" y="3532270"/>
                  </a:lnTo>
                  <a:lnTo>
                    <a:pt x="142423" y="3540016"/>
                  </a:lnTo>
                  <a:lnTo>
                    <a:pt x="141853" y="3547762"/>
                  </a:lnTo>
                  <a:lnTo>
                    <a:pt x="141303" y="3555508"/>
                  </a:lnTo>
                  <a:lnTo>
                    <a:pt x="140773" y="3563254"/>
                  </a:lnTo>
                  <a:lnTo>
                    <a:pt x="140259" y="3571001"/>
                  </a:lnTo>
                  <a:lnTo>
                    <a:pt x="139762" y="3578747"/>
                  </a:lnTo>
                  <a:lnTo>
                    <a:pt x="139280" y="3586493"/>
                  </a:lnTo>
                  <a:lnTo>
                    <a:pt x="138818" y="3594239"/>
                  </a:lnTo>
                  <a:lnTo>
                    <a:pt x="138372" y="3601985"/>
                  </a:lnTo>
                  <a:lnTo>
                    <a:pt x="137939" y="3609732"/>
                  </a:lnTo>
                  <a:lnTo>
                    <a:pt x="137521" y="3617478"/>
                  </a:lnTo>
                  <a:lnTo>
                    <a:pt x="137120" y="3625224"/>
                  </a:lnTo>
                  <a:lnTo>
                    <a:pt x="136734" y="3632970"/>
                  </a:lnTo>
                  <a:lnTo>
                    <a:pt x="136362" y="3640716"/>
                  </a:lnTo>
                  <a:lnTo>
                    <a:pt x="136002" y="3648463"/>
                  </a:lnTo>
                  <a:lnTo>
                    <a:pt x="135657" y="3656209"/>
                  </a:lnTo>
                  <a:lnTo>
                    <a:pt x="135329" y="3663955"/>
                  </a:lnTo>
                  <a:lnTo>
                    <a:pt x="135013" y="3671701"/>
                  </a:lnTo>
                  <a:lnTo>
                    <a:pt x="134710" y="3679448"/>
                  </a:lnTo>
                  <a:lnTo>
                    <a:pt x="134420" y="3687194"/>
                  </a:lnTo>
                  <a:lnTo>
                    <a:pt x="134146" y="3694940"/>
                  </a:lnTo>
                  <a:lnTo>
                    <a:pt x="133884" y="3702686"/>
                  </a:lnTo>
                  <a:lnTo>
                    <a:pt x="133635" y="3710432"/>
                  </a:lnTo>
                  <a:lnTo>
                    <a:pt x="133398" y="3718179"/>
                  </a:lnTo>
                  <a:lnTo>
                    <a:pt x="133174" y="3725925"/>
                  </a:lnTo>
                  <a:lnTo>
                    <a:pt x="132965" y="3733671"/>
                  </a:lnTo>
                  <a:lnTo>
                    <a:pt x="132767" y="3741417"/>
                  </a:lnTo>
                  <a:lnTo>
                    <a:pt x="132580" y="3749163"/>
                  </a:lnTo>
                  <a:lnTo>
                    <a:pt x="132404" y="3756910"/>
                  </a:lnTo>
                  <a:lnTo>
                    <a:pt x="132242" y="3764656"/>
                  </a:lnTo>
                  <a:lnTo>
                    <a:pt x="132091" y="3772402"/>
                  </a:lnTo>
                  <a:lnTo>
                    <a:pt x="131950" y="3780148"/>
                  </a:lnTo>
                  <a:lnTo>
                    <a:pt x="131818" y="3787894"/>
                  </a:lnTo>
                  <a:lnTo>
                    <a:pt x="131698" y="3795641"/>
                  </a:lnTo>
                  <a:lnTo>
                    <a:pt x="131587" y="3803387"/>
                  </a:lnTo>
                  <a:lnTo>
                    <a:pt x="131485" y="3811133"/>
                  </a:lnTo>
                  <a:lnTo>
                    <a:pt x="131391" y="3818879"/>
                  </a:lnTo>
                  <a:lnTo>
                    <a:pt x="131306" y="3826625"/>
                  </a:lnTo>
                  <a:lnTo>
                    <a:pt x="131229" y="3834372"/>
                  </a:lnTo>
                  <a:lnTo>
                    <a:pt x="131159" y="3842118"/>
                  </a:lnTo>
                  <a:lnTo>
                    <a:pt x="131095" y="3849864"/>
                  </a:lnTo>
                  <a:lnTo>
                    <a:pt x="131037" y="3857610"/>
                  </a:lnTo>
                  <a:lnTo>
                    <a:pt x="130986" y="3865356"/>
                  </a:lnTo>
                  <a:lnTo>
                    <a:pt x="130940" y="3873103"/>
                  </a:lnTo>
                  <a:lnTo>
                    <a:pt x="130898" y="3880849"/>
                  </a:lnTo>
                  <a:lnTo>
                    <a:pt x="130860" y="3888595"/>
                  </a:lnTo>
                  <a:lnTo>
                    <a:pt x="130827" y="3896341"/>
                  </a:lnTo>
                  <a:lnTo>
                    <a:pt x="130797" y="3904088"/>
                  </a:lnTo>
                  <a:lnTo>
                    <a:pt x="130770" y="3911834"/>
                  </a:lnTo>
                  <a:lnTo>
                    <a:pt x="130745" y="3919580"/>
                  </a:lnTo>
                  <a:lnTo>
                    <a:pt x="130723" y="3927326"/>
                  </a:lnTo>
                  <a:lnTo>
                    <a:pt x="130703" y="3935072"/>
                  </a:lnTo>
                  <a:lnTo>
                    <a:pt x="130685" y="3942819"/>
                  </a:lnTo>
                  <a:lnTo>
                    <a:pt x="130667" y="3950565"/>
                  </a:lnTo>
                  <a:lnTo>
                    <a:pt x="130651" y="3958311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1" name="pg41">
              <a:extLst>
                <a:ext uri="{FF2B5EF4-FFF2-40B4-BE49-F238E27FC236}">
                  <a16:creationId xmlns:a16="http://schemas.microsoft.com/office/drawing/2014/main" id="{BDE17242-589B-CE50-F673-B516DB9EE61B}"/>
                </a:ext>
              </a:extLst>
            </p:cNvPr>
            <p:cNvSpPr/>
            <p:nvPr/>
          </p:nvSpPr>
          <p:spPr>
            <a:xfrm>
              <a:off x="9478311" y="2145772"/>
              <a:ext cx="270009" cy="6239751"/>
            </a:xfrm>
            <a:custGeom>
              <a:avLst/>
              <a:gdLst/>
              <a:ahLst/>
              <a:cxnLst/>
              <a:rect l="0" t="0" r="0" b="0"/>
              <a:pathLst>
                <a:path w="270009" h="6239751">
                  <a:moveTo>
                    <a:pt x="134954" y="6239751"/>
                  </a:moveTo>
                  <a:lnTo>
                    <a:pt x="134953" y="6227541"/>
                  </a:lnTo>
                  <a:lnTo>
                    <a:pt x="134953" y="6215330"/>
                  </a:lnTo>
                  <a:lnTo>
                    <a:pt x="134954" y="6203119"/>
                  </a:lnTo>
                  <a:lnTo>
                    <a:pt x="134955" y="6190908"/>
                  </a:lnTo>
                  <a:lnTo>
                    <a:pt x="134956" y="6178697"/>
                  </a:lnTo>
                  <a:lnTo>
                    <a:pt x="134957" y="6166486"/>
                  </a:lnTo>
                  <a:lnTo>
                    <a:pt x="134958" y="6154275"/>
                  </a:lnTo>
                  <a:lnTo>
                    <a:pt x="134958" y="6142065"/>
                  </a:lnTo>
                  <a:lnTo>
                    <a:pt x="134958" y="6129854"/>
                  </a:lnTo>
                  <a:lnTo>
                    <a:pt x="134958" y="6117643"/>
                  </a:lnTo>
                  <a:lnTo>
                    <a:pt x="134957" y="6105432"/>
                  </a:lnTo>
                  <a:lnTo>
                    <a:pt x="134956" y="6093221"/>
                  </a:lnTo>
                  <a:lnTo>
                    <a:pt x="134955" y="6081010"/>
                  </a:lnTo>
                  <a:lnTo>
                    <a:pt x="134954" y="6068799"/>
                  </a:lnTo>
                  <a:lnTo>
                    <a:pt x="134952" y="6056588"/>
                  </a:lnTo>
                  <a:lnTo>
                    <a:pt x="134951" y="6044378"/>
                  </a:lnTo>
                  <a:lnTo>
                    <a:pt x="134950" y="6032167"/>
                  </a:lnTo>
                  <a:lnTo>
                    <a:pt x="134950" y="6019956"/>
                  </a:lnTo>
                  <a:lnTo>
                    <a:pt x="134950" y="6007745"/>
                  </a:lnTo>
                  <a:lnTo>
                    <a:pt x="134950" y="5995534"/>
                  </a:lnTo>
                  <a:lnTo>
                    <a:pt x="134950" y="5983323"/>
                  </a:lnTo>
                  <a:lnTo>
                    <a:pt x="134950" y="5971112"/>
                  </a:lnTo>
                  <a:lnTo>
                    <a:pt x="134950" y="5958902"/>
                  </a:lnTo>
                  <a:lnTo>
                    <a:pt x="134949" y="5946691"/>
                  </a:lnTo>
                  <a:lnTo>
                    <a:pt x="134948" y="5934480"/>
                  </a:lnTo>
                  <a:lnTo>
                    <a:pt x="134946" y="5922269"/>
                  </a:lnTo>
                  <a:lnTo>
                    <a:pt x="134943" y="5910058"/>
                  </a:lnTo>
                  <a:lnTo>
                    <a:pt x="134940" y="5897847"/>
                  </a:lnTo>
                  <a:lnTo>
                    <a:pt x="134935" y="5885636"/>
                  </a:lnTo>
                  <a:lnTo>
                    <a:pt x="134930" y="5873426"/>
                  </a:lnTo>
                  <a:lnTo>
                    <a:pt x="134925" y="5861215"/>
                  </a:lnTo>
                  <a:lnTo>
                    <a:pt x="134919" y="5849004"/>
                  </a:lnTo>
                  <a:lnTo>
                    <a:pt x="134912" y="5836793"/>
                  </a:lnTo>
                  <a:lnTo>
                    <a:pt x="134907" y="5824582"/>
                  </a:lnTo>
                  <a:lnTo>
                    <a:pt x="134901" y="5812371"/>
                  </a:lnTo>
                  <a:lnTo>
                    <a:pt x="134896" y="5800160"/>
                  </a:lnTo>
                  <a:lnTo>
                    <a:pt x="134892" y="5787949"/>
                  </a:lnTo>
                  <a:lnTo>
                    <a:pt x="134889" y="5775739"/>
                  </a:lnTo>
                  <a:lnTo>
                    <a:pt x="134886" y="5763528"/>
                  </a:lnTo>
                  <a:lnTo>
                    <a:pt x="134884" y="5751317"/>
                  </a:lnTo>
                  <a:lnTo>
                    <a:pt x="134884" y="5739106"/>
                  </a:lnTo>
                  <a:lnTo>
                    <a:pt x="134884" y="5726895"/>
                  </a:lnTo>
                  <a:lnTo>
                    <a:pt x="134884" y="5714684"/>
                  </a:lnTo>
                  <a:lnTo>
                    <a:pt x="134885" y="5702473"/>
                  </a:lnTo>
                  <a:lnTo>
                    <a:pt x="134886" y="5690263"/>
                  </a:lnTo>
                  <a:lnTo>
                    <a:pt x="134886" y="5678052"/>
                  </a:lnTo>
                  <a:lnTo>
                    <a:pt x="134887" y="5665841"/>
                  </a:lnTo>
                  <a:lnTo>
                    <a:pt x="134888" y="5653630"/>
                  </a:lnTo>
                  <a:lnTo>
                    <a:pt x="134888" y="5641419"/>
                  </a:lnTo>
                  <a:lnTo>
                    <a:pt x="134887" y="5629208"/>
                  </a:lnTo>
                  <a:lnTo>
                    <a:pt x="134886" y="5616997"/>
                  </a:lnTo>
                  <a:lnTo>
                    <a:pt x="134883" y="5604786"/>
                  </a:lnTo>
                  <a:lnTo>
                    <a:pt x="134881" y="5592576"/>
                  </a:lnTo>
                  <a:lnTo>
                    <a:pt x="134877" y="5580365"/>
                  </a:lnTo>
                  <a:lnTo>
                    <a:pt x="134873" y="5568154"/>
                  </a:lnTo>
                  <a:lnTo>
                    <a:pt x="134868" y="5555943"/>
                  </a:lnTo>
                  <a:lnTo>
                    <a:pt x="134863" y="5543732"/>
                  </a:lnTo>
                  <a:lnTo>
                    <a:pt x="134857" y="5531521"/>
                  </a:lnTo>
                  <a:lnTo>
                    <a:pt x="134850" y="5519310"/>
                  </a:lnTo>
                  <a:lnTo>
                    <a:pt x="134843" y="5507100"/>
                  </a:lnTo>
                  <a:lnTo>
                    <a:pt x="134835" y="5494889"/>
                  </a:lnTo>
                  <a:lnTo>
                    <a:pt x="134826" y="5482678"/>
                  </a:lnTo>
                  <a:lnTo>
                    <a:pt x="134816" y="5470467"/>
                  </a:lnTo>
                  <a:lnTo>
                    <a:pt x="134805" y="5458256"/>
                  </a:lnTo>
                  <a:lnTo>
                    <a:pt x="134792" y="5446045"/>
                  </a:lnTo>
                  <a:lnTo>
                    <a:pt x="134777" y="5433834"/>
                  </a:lnTo>
                  <a:lnTo>
                    <a:pt x="134760" y="5421624"/>
                  </a:lnTo>
                  <a:lnTo>
                    <a:pt x="134740" y="5409413"/>
                  </a:lnTo>
                  <a:lnTo>
                    <a:pt x="134716" y="5397202"/>
                  </a:lnTo>
                  <a:lnTo>
                    <a:pt x="134686" y="5384991"/>
                  </a:lnTo>
                  <a:lnTo>
                    <a:pt x="134651" y="5372780"/>
                  </a:lnTo>
                  <a:lnTo>
                    <a:pt x="134609" y="5360569"/>
                  </a:lnTo>
                  <a:lnTo>
                    <a:pt x="134559" y="5348358"/>
                  </a:lnTo>
                  <a:lnTo>
                    <a:pt x="134501" y="5336147"/>
                  </a:lnTo>
                  <a:lnTo>
                    <a:pt x="134433" y="5323937"/>
                  </a:lnTo>
                  <a:lnTo>
                    <a:pt x="134356" y="5311726"/>
                  </a:lnTo>
                  <a:lnTo>
                    <a:pt x="134268" y="5299515"/>
                  </a:lnTo>
                  <a:lnTo>
                    <a:pt x="134169" y="5287304"/>
                  </a:lnTo>
                  <a:lnTo>
                    <a:pt x="134060" y="5275093"/>
                  </a:lnTo>
                  <a:lnTo>
                    <a:pt x="133938" y="5262882"/>
                  </a:lnTo>
                  <a:lnTo>
                    <a:pt x="133806" y="5250671"/>
                  </a:lnTo>
                  <a:lnTo>
                    <a:pt x="133665" y="5238461"/>
                  </a:lnTo>
                  <a:lnTo>
                    <a:pt x="133514" y="5226250"/>
                  </a:lnTo>
                  <a:lnTo>
                    <a:pt x="133354" y="5214039"/>
                  </a:lnTo>
                  <a:lnTo>
                    <a:pt x="133186" y="5201828"/>
                  </a:lnTo>
                  <a:lnTo>
                    <a:pt x="133009" y="5189617"/>
                  </a:lnTo>
                  <a:lnTo>
                    <a:pt x="132825" y="5177406"/>
                  </a:lnTo>
                  <a:lnTo>
                    <a:pt x="132633" y="5165195"/>
                  </a:lnTo>
                  <a:lnTo>
                    <a:pt x="132431" y="5152984"/>
                  </a:lnTo>
                  <a:lnTo>
                    <a:pt x="132220" y="5140774"/>
                  </a:lnTo>
                  <a:lnTo>
                    <a:pt x="131998" y="5128563"/>
                  </a:lnTo>
                  <a:lnTo>
                    <a:pt x="131764" y="5116352"/>
                  </a:lnTo>
                  <a:lnTo>
                    <a:pt x="131518" y="5104141"/>
                  </a:lnTo>
                  <a:lnTo>
                    <a:pt x="131259" y="5091930"/>
                  </a:lnTo>
                  <a:lnTo>
                    <a:pt x="130985" y="5079719"/>
                  </a:lnTo>
                  <a:lnTo>
                    <a:pt x="130695" y="5067508"/>
                  </a:lnTo>
                  <a:lnTo>
                    <a:pt x="130390" y="5055298"/>
                  </a:lnTo>
                  <a:lnTo>
                    <a:pt x="130068" y="5043087"/>
                  </a:lnTo>
                  <a:lnTo>
                    <a:pt x="129729" y="5030876"/>
                  </a:lnTo>
                  <a:lnTo>
                    <a:pt x="129373" y="5018665"/>
                  </a:lnTo>
                  <a:lnTo>
                    <a:pt x="129002" y="5006454"/>
                  </a:lnTo>
                  <a:lnTo>
                    <a:pt x="128616" y="4994243"/>
                  </a:lnTo>
                  <a:lnTo>
                    <a:pt x="128217" y="4982032"/>
                  </a:lnTo>
                  <a:lnTo>
                    <a:pt x="127806" y="4969822"/>
                  </a:lnTo>
                  <a:lnTo>
                    <a:pt x="127384" y="4957611"/>
                  </a:lnTo>
                  <a:lnTo>
                    <a:pt x="126953" y="4945400"/>
                  </a:lnTo>
                  <a:lnTo>
                    <a:pt x="126514" y="4933189"/>
                  </a:lnTo>
                  <a:lnTo>
                    <a:pt x="126069" y="4920978"/>
                  </a:lnTo>
                  <a:lnTo>
                    <a:pt x="125616" y="4908767"/>
                  </a:lnTo>
                  <a:lnTo>
                    <a:pt x="125158" y="4896556"/>
                  </a:lnTo>
                  <a:lnTo>
                    <a:pt x="124694" y="4884345"/>
                  </a:lnTo>
                  <a:lnTo>
                    <a:pt x="124223" y="4872135"/>
                  </a:lnTo>
                  <a:lnTo>
                    <a:pt x="123744" y="4859924"/>
                  </a:lnTo>
                  <a:lnTo>
                    <a:pt x="123256" y="4847713"/>
                  </a:lnTo>
                  <a:lnTo>
                    <a:pt x="122756" y="4835502"/>
                  </a:lnTo>
                  <a:lnTo>
                    <a:pt x="122243" y="4823291"/>
                  </a:lnTo>
                  <a:lnTo>
                    <a:pt x="121716" y="4811080"/>
                  </a:lnTo>
                  <a:lnTo>
                    <a:pt x="121174" y="4798869"/>
                  </a:lnTo>
                  <a:lnTo>
                    <a:pt x="120614" y="4786659"/>
                  </a:lnTo>
                  <a:lnTo>
                    <a:pt x="120038" y="4774448"/>
                  </a:lnTo>
                  <a:lnTo>
                    <a:pt x="119448" y="4762237"/>
                  </a:lnTo>
                  <a:lnTo>
                    <a:pt x="118847" y="4750026"/>
                  </a:lnTo>
                  <a:lnTo>
                    <a:pt x="118237" y="4737815"/>
                  </a:lnTo>
                  <a:lnTo>
                    <a:pt x="117621" y="4725604"/>
                  </a:lnTo>
                  <a:lnTo>
                    <a:pt x="117004" y="4713393"/>
                  </a:lnTo>
                  <a:lnTo>
                    <a:pt x="116389" y="4701182"/>
                  </a:lnTo>
                  <a:lnTo>
                    <a:pt x="115782" y="4688972"/>
                  </a:lnTo>
                  <a:lnTo>
                    <a:pt x="115185" y="4676761"/>
                  </a:lnTo>
                  <a:lnTo>
                    <a:pt x="114605" y="4664550"/>
                  </a:lnTo>
                  <a:lnTo>
                    <a:pt x="114043" y="4652339"/>
                  </a:lnTo>
                  <a:lnTo>
                    <a:pt x="113502" y="4640128"/>
                  </a:lnTo>
                  <a:lnTo>
                    <a:pt x="112983" y="4627917"/>
                  </a:lnTo>
                  <a:lnTo>
                    <a:pt x="112488" y="4615706"/>
                  </a:lnTo>
                  <a:lnTo>
                    <a:pt x="112017" y="4603496"/>
                  </a:lnTo>
                  <a:lnTo>
                    <a:pt x="111571" y="4591285"/>
                  </a:lnTo>
                  <a:lnTo>
                    <a:pt x="111150" y="4579074"/>
                  </a:lnTo>
                  <a:lnTo>
                    <a:pt x="110754" y="4566863"/>
                  </a:lnTo>
                  <a:lnTo>
                    <a:pt x="110385" y="4554652"/>
                  </a:lnTo>
                  <a:lnTo>
                    <a:pt x="110044" y="4542441"/>
                  </a:lnTo>
                  <a:lnTo>
                    <a:pt x="109729" y="4530230"/>
                  </a:lnTo>
                  <a:lnTo>
                    <a:pt x="109441" y="4518020"/>
                  </a:lnTo>
                  <a:lnTo>
                    <a:pt x="109181" y="4505809"/>
                  </a:lnTo>
                  <a:lnTo>
                    <a:pt x="108949" y="4493598"/>
                  </a:lnTo>
                  <a:lnTo>
                    <a:pt x="108744" y="4481387"/>
                  </a:lnTo>
                  <a:lnTo>
                    <a:pt x="108568" y="4469176"/>
                  </a:lnTo>
                  <a:lnTo>
                    <a:pt x="108417" y="4456965"/>
                  </a:lnTo>
                  <a:lnTo>
                    <a:pt x="108290" y="4444754"/>
                  </a:lnTo>
                  <a:lnTo>
                    <a:pt x="108183" y="4432543"/>
                  </a:lnTo>
                  <a:lnTo>
                    <a:pt x="108092" y="4420333"/>
                  </a:lnTo>
                  <a:lnTo>
                    <a:pt x="108008" y="4408122"/>
                  </a:lnTo>
                  <a:lnTo>
                    <a:pt x="107924" y="4395911"/>
                  </a:lnTo>
                  <a:lnTo>
                    <a:pt x="107833" y="4383700"/>
                  </a:lnTo>
                  <a:lnTo>
                    <a:pt x="107728" y="4371489"/>
                  </a:lnTo>
                  <a:lnTo>
                    <a:pt x="107601" y="4359278"/>
                  </a:lnTo>
                  <a:lnTo>
                    <a:pt x="107447" y="4347067"/>
                  </a:lnTo>
                  <a:lnTo>
                    <a:pt x="107262" y="4334857"/>
                  </a:lnTo>
                  <a:lnTo>
                    <a:pt x="107042" y="4322646"/>
                  </a:lnTo>
                  <a:lnTo>
                    <a:pt x="106785" y="4310435"/>
                  </a:lnTo>
                  <a:lnTo>
                    <a:pt x="106493" y="4298224"/>
                  </a:lnTo>
                  <a:lnTo>
                    <a:pt x="106175" y="4286013"/>
                  </a:lnTo>
                  <a:lnTo>
                    <a:pt x="105837" y="4273802"/>
                  </a:lnTo>
                  <a:lnTo>
                    <a:pt x="105486" y="4261591"/>
                  </a:lnTo>
                  <a:lnTo>
                    <a:pt x="105133" y="4249380"/>
                  </a:lnTo>
                  <a:lnTo>
                    <a:pt x="104788" y="4237170"/>
                  </a:lnTo>
                  <a:lnTo>
                    <a:pt x="104460" y="4224959"/>
                  </a:lnTo>
                  <a:lnTo>
                    <a:pt x="104159" y="4212748"/>
                  </a:lnTo>
                  <a:lnTo>
                    <a:pt x="103894" y="4200537"/>
                  </a:lnTo>
                  <a:lnTo>
                    <a:pt x="103675" y="4188326"/>
                  </a:lnTo>
                  <a:lnTo>
                    <a:pt x="103507" y="4176115"/>
                  </a:lnTo>
                  <a:lnTo>
                    <a:pt x="103391" y="4163904"/>
                  </a:lnTo>
                  <a:lnTo>
                    <a:pt x="103330" y="4151694"/>
                  </a:lnTo>
                  <a:lnTo>
                    <a:pt x="103325" y="4139483"/>
                  </a:lnTo>
                  <a:lnTo>
                    <a:pt x="103376" y="4127272"/>
                  </a:lnTo>
                  <a:lnTo>
                    <a:pt x="103483" y="4115061"/>
                  </a:lnTo>
                  <a:lnTo>
                    <a:pt x="103646" y="4102850"/>
                  </a:lnTo>
                  <a:lnTo>
                    <a:pt x="103865" y="4090639"/>
                  </a:lnTo>
                  <a:lnTo>
                    <a:pt x="104142" y="4078428"/>
                  </a:lnTo>
                  <a:lnTo>
                    <a:pt x="104483" y="4066218"/>
                  </a:lnTo>
                  <a:lnTo>
                    <a:pt x="104884" y="4054007"/>
                  </a:lnTo>
                  <a:lnTo>
                    <a:pt x="105342" y="4041796"/>
                  </a:lnTo>
                  <a:lnTo>
                    <a:pt x="105857" y="4029585"/>
                  </a:lnTo>
                  <a:lnTo>
                    <a:pt x="106424" y="4017374"/>
                  </a:lnTo>
                  <a:lnTo>
                    <a:pt x="107039" y="4005163"/>
                  </a:lnTo>
                  <a:lnTo>
                    <a:pt x="107692" y="3992952"/>
                  </a:lnTo>
                  <a:lnTo>
                    <a:pt x="108373" y="3980741"/>
                  </a:lnTo>
                  <a:lnTo>
                    <a:pt x="109069" y="3968531"/>
                  </a:lnTo>
                  <a:lnTo>
                    <a:pt x="109766" y="3956320"/>
                  </a:lnTo>
                  <a:lnTo>
                    <a:pt x="110442" y="3944109"/>
                  </a:lnTo>
                  <a:lnTo>
                    <a:pt x="111082" y="3931898"/>
                  </a:lnTo>
                  <a:lnTo>
                    <a:pt x="111670" y="3919687"/>
                  </a:lnTo>
                  <a:lnTo>
                    <a:pt x="112193" y="3907476"/>
                  </a:lnTo>
                  <a:lnTo>
                    <a:pt x="112642" y="3895265"/>
                  </a:lnTo>
                  <a:lnTo>
                    <a:pt x="113008" y="3883055"/>
                  </a:lnTo>
                  <a:lnTo>
                    <a:pt x="113290" y="3870844"/>
                  </a:lnTo>
                  <a:lnTo>
                    <a:pt x="113485" y="3858633"/>
                  </a:lnTo>
                  <a:lnTo>
                    <a:pt x="113600" y="3846422"/>
                  </a:lnTo>
                  <a:lnTo>
                    <a:pt x="113636" y="3834211"/>
                  </a:lnTo>
                  <a:lnTo>
                    <a:pt x="113602" y="3822000"/>
                  </a:lnTo>
                  <a:lnTo>
                    <a:pt x="113514" y="3809789"/>
                  </a:lnTo>
                  <a:lnTo>
                    <a:pt x="113384" y="3797578"/>
                  </a:lnTo>
                  <a:lnTo>
                    <a:pt x="113220" y="3785368"/>
                  </a:lnTo>
                  <a:lnTo>
                    <a:pt x="113030" y="3773157"/>
                  </a:lnTo>
                  <a:lnTo>
                    <a:pt x="112821" y="3760946"/>
                  </a:lnTo>
                  <a:lnTo>
                    <a:pt x="112597" y="3748735"/>
                  </a:lnTo>
                  <a:lnTo>
                    <a:pt x="112360" y="3736524"/>
                  </a:lnTo>
                  <a:lnTo>
                    <a:pt x="112109" y="3724313"/>
                  </a:lnTo>
                  <a:lnTo>
                    <a:pt x="111842" y="3712102"/>
                  </a:lnTo>
                  <a:lnTo>
                    <a:pt x="111556" y="3699892"/>
                  </a:lnTo>
                  <a:lnTo>
                    <a:pt x="111247" y="3687681"/>
                  </a:lnTo>
                  <a:lnTo>
                    <a:pt x="110912" y="3675470"/>
                  </a:lnTo>
                  <a:lnTo>
                    <a:pt x="110548" y="3663259"/>
                  </a:lnTo>
                  <a:lnTo>
                    <a:pt x="110154" y="3651048"/>
                  </a:lnTo>
                  <a:lnTo>
                    <a:pt x="109728" y="3638837"/>
                  </a:lnTo>
                  <a:lnTo>
                    <a:pt x="109270" y="3626626"/>
                  </a:lnTo>
                  <a:lnTo>
                    <a:pt x="108781" y="3614416"/>
                  </a:lnTo>
                  <a:lnTo>
                    <a:pt x="108265" y="3602205"/>
                  </a:lnTo>
                  <a:lnTo>
                    <a:pt x="107720" y="3589994"/>
                  </a:lnTo>
                  <a:lnTo>
                    <a:pt x="107152" y="3577783"/>
                  </a:lnTo>
                  <a:lnTo>
                    <a:pt x="106565" y="3565572"/>
                  </a:lnTo>
                  <a:lnTo>
                    <a:pt x="105962" y="3553361"/>
                  </a:lnTo>
                  <a:lnTo>
                    <a:pt x="105343" y="3541150"/>
                  </a:lnTo>
                  <a:lnTo>
                    <a:pt x="104712" y="3528939"/>
                  </a:lnTo>
                  <a:lnTo>
                    <a:pt x="104066" y="3516729"/>
                  </a:lnTo>
                  <a:lnTo>
                    <a:pt x="103406" y="3504518"/>
                  </a:lnTo>
                  <a:lnTo>
                    <a:pt x="102729" y="3492307"/>
                  </a:lnTo>
                  <a:lnTo>
                    <a:pt x="102033" y="3480096"/>
                  </a:lnTo>
                  <a:lnTo>
                    <a:pt x="101312" y="3467885"/>
                  </a:lnTo>
                  <a:lnTo>
                    <a:pt x="100563" y="3455674"/>
                  </a:lnTo>
                  <a:lnTo>
                    <a:pt x="99783" y="3443463"/>
                  </a:lnTo>
                  <a:lnTo>
                    <a:pt x="98967" y="3431253"/>
                  </a:lnTo>
                  <a:lnTo>
                    <a:pt x="98113" y="3419042"/>
                  </a:lnTo>
                  <a:lnTo>
                    <a:pt x="97217" y="3406831"/>
                  </a:lnTo>
                  <a:lnTo>
                    <a:pt x="96276" y="3394620"/>
                  </a:lnTo>
                  <a:lnTo>
                    <a:pt x="95290" y="3382409"/>
                  </a:lnTo>
                  <a:lnTo>
                    <a:pt x="94259" y="3370198"/>
                  </a:lnTo>
                  <a:lnTo>
                    <a:pt x="93183" y="3357987"/>
                  </a:lnTo>
                  <a:lnTo>
                    <a:pt x="92061" y="3345776"/>
                  </a:lnTo>
                  <a:lnTo>
                    <a:pt x="90900" y="3333566"/>
                  </a:lnTo>
                  <a:lnTo>
                    <a:pt x="89707" y="3321355"/>
                  </a:lnTo>
                  <a:lnTo>
                    <a:pt x="88484" y="3309144"/>
                  </a:lnTo>
                  <a:lnTo>
                    <a:pt x="87238" y="3296933"/>
                  </a:lnTo>
                  <a:lnTo>
                    <a:pt x="85974" y="3284722"/>
                  </a:lnTo>
                  <a:lnTo>
                    <a:pt x="84695" y="3272511"/>
                  </a:lnTo>
                  <a:lnTo>
                    <a:pt x="83407" y="3260300"/>
                  </a:lnTo>
                  <a:lnTo>
                    <a:pt x="82113" y="3248090"/>
                  </a:lnTo>
                  <a:lnTo>
                    <a:pt x="80816" y="3235879"/>
                  </a:lnTo>
                  <a:lnTo>
                    <a:pt x="79519" y="3223668"/>
                  </a:lnTo>
                  <a:lnTo>
                    <a:pt x="78224" y="3211457"/>
                  </a:lnTo>
                  <a:lnTo>
                    <a:pt x="76931" y="3199246"/>
                  </a:lnTo>
                  <a:lnTo>
                    <a:pt x="75640" y="3187035"/>
                  </a:lnTo>
                  <a:lnTo>
                    <a:pt x="74350" y="3174824"/>
                  </a:lnTo>
                  <a:lnTo>
                    <a:pt x="73059" y="3162614"/>
                  </a:lnTo>
                  <a:lnTo>
                    <a:pt x="71765" y="3150403"/>
                  </a:lnTo>
                  <a:lnTo>
                    <a:pt x="70463" y="3138192"/>
                  </a:lnTo>
                  <a:lnTo>
                    <a:pt x="69149" y="3125981"/>
                  </a:lnTo>
                  <a:lnTo>
                    <a:pt x="67815" y="3113770"/>
                  </a:lnTo>
                  <a:lnTo>
                    <a:pt x="66454" y="3101559"/>
                  </a:lnTo>
                  <a:lnTo>
                    <a:pt x="65061" y="3089348"/>
                  </a:lnTo>
                  <a:lnTo>
                    <a:pt x="63631" y="3077137"/>
                  </a:lnTo>
                  <a:lnTo>
                    <a:pt x="62158" y="3064927"/>
                  </a:lnTo>
                  <a:lnTo>
                    <a:pt x="60640" y="3052716"/>
                  </a:lnTo>
                  <a:lnTo>
                    <a:pt x="59076" y="3040505"/>
                  </a:lnTo>
                  <a:lnTo>
                    <a:pt x="57467" y="3028294"/>
                  </a:lnTo>
                  <a:lnTo>
                    <a:pt x="55816" y="3016083"/>
                  </a:lnTo>
                  <a:lnTo>
                    <a:pt x="54128" y="3003872"/>
                  </a:lnTo>
                  <a:lnTo>
                    <a:pt x="52409" y="2991661"/>
                  </a:lnTo>
                  <a:lnTo>
                    <a:pt x="50668" y="2979451"/>
                  </a:lnTo>
                  <a:lnTo>
                    <a:pt x="48917" y="2967240"/>
                  </a:lnTo>
                  <a:lnTo>
                    <a:pt x="47164" y="2955029"/>
                  </a:lnTo>
                  <a:lnTo>
                    <a:pt x="45415" y="2942818"/>
                  </a:lnTo>
                  <a:lnTo>
                    <a:pt x="43678" y="2930607"/>
                  </a:lnTo>
                  <a:lnTo>
                    <a:pt x="41957" y="2918396"/>
                  </a:lnTo>
                  <a:lnTo>
                    <a:pt x="40257" y="2906185"/>
                  </a:lnTo>
                  <a:lnTo>
                    <a:pt x="38580" y="2893974"/>
                  </a:lnTo>
                  <a:lnTo>
                    <a:pt x="36930" y="2881764"/>
                  </a:lnTo>
                  <a:lnTo>
                    <a:pt x="35311" y="2869553"/>
                  </a:lnTo>
                  <a:lnTo>
                    <a:pt x="33723" y="2857342"/>
                  </a:lnTo>
                  <a:lnTo>
                    <a:pt x="32170" y="2845131"/>
                  </a:lnTo>
                  <a:lnTo>
                    <a:pt x="30654" y="2832920"/>
                  </a:lnTo>
                  <a:lnTo>
                    <a:pt x="29180" y="2820709"/>
                  </a:lnTo>
                  <a:lnTo>
                    <a:pt x="27753" y="2808498"/>
                  </a:lnTo>
                  <a:lnTo>
                    <a:pt x="26379" y="2796288"/>
                  </a:lnTo>
                  <a:lnTo>
                    <a:pt x="25060" y="2784077"/>
                  </a:lnTo>
                  <a:lnTo>
                    <a:pt x="23803" y="2771866"/>
                  </a:lnTo>
                  <a:lnTo>
                    <a:pt x="22610" y="2759655"/>
                  </a:lnTo>
                  <a:lnTo>
                    <a:pt x="21490" y="2747444"/>
                  </a:lnTo>
                  <a:lnTo>
                    <a:pt x="20433" y="2735233"/>
                  </a:lnTo>
                  <a:lnTo>
                    <a:pt x="19435" y="2723022"/>
                  </a:lnTo>
                  <a:lnTo>
                    <a:pt x="18489" y="2710812"/>
                  </a:lnTo>
                  <a:lnTo>
                    <a:pt x="17587" y="2698601"/>
                  </a:lnTo>
                  <a:lnTo>
                    <a:pt x="16719" y="2686390"/>
                  </a:lnTo>
                  <a:lnTo>
                    <a:pt x="15874" y="2674179"/>
                  </a:lnTo>
                  <a:lnTo>
                    <a:pt x="15041" y="2661968"/>
                  </a:lnTo>
                  <a:lnTo>
                    <a:pt x="14210" y="2649757"/>
                  </a:lnTo>
                  <a:lnTo>
                    <a:pt x="13369" y="2637546"/>
                  </a:lnTo>
                  <a:lnTo>
                    <a:pt x="12509" y="2625335"/>
                  </a:lnTo>
                  <a:lnTo>
                    <a:pt x="11627" y="2613125"/>
                  </a:lnTo>
                  <a:lnTo>
                    <a:pt x="10724" y="2600914"/>
                  </a:lnTo>
                  <a:lnTo>
                    <a:pt x="9802" y="2588703"/>
                  </a:lnTo>
                  <a:lnTo>
                    <a:pt x="8868" y="2576492"/>
                  </a:lnTo>
                  <a:lnTo>
                    <a:pt x="7931" y="2564281"/>
                  </a:lnTo>
                  <a:lnTo>
                    <a:pt x="7003" y="2552070"/>
                  </a:lnTo>
                  <a:lnTo>
                    <a:pt x="6097" y="2539859"/>
                  </a:lnTo>
                  <a:lnTo>
                    <a:pt x="5227" y="2527649"/>
                  </a:lnTo>
                  <a:lnTo>
                    <a:pt x="4410" y="2515438"/>
                  </a:lnTo>
                  <a:lnTo>
                    <a:pt x="3660" y="2503227"/>
                  </a:lnTo>
                  <a:lnTo>
                    <a:pt x="2982" y="2491016"/>
                  </a:lnTo>
                  <a:lnTo>
                    <a:pt x="2379" y="2478805"/>
                  </a:lnTo>
                  <a:lnTo>
                    <a:pt x="1853" y="2466594"/>
                  </a:lnTo>
                  <a:lnTo>
                    <a:pt x="1404" y="2454383"/>
                  </a:lnTo>
                  <a:lnTo>
                    <a:pt x="1026" y="2442172"/>
                  </a:lnTo>
                  <a:lnTo>
                    <a:pt x="714" y="2429962"/>
                  </a:lnTo>
                  <a:lnTo>
                    <a:pt x="463" y="2417751"/>
                  </a:lnTo>
                  <a:lnTo>
                    <a:pt x="267" y="2405540"/>
                  </a:lnTo>
                  <a:lnTo>
                    <a:pt x="126" y="2393329"/>
                  </a:lnTo>
                  <a:lnTo>
                    <a:pt x="37" y="2381118"/>
                  </a:lnTo>
                  <a:lnTo>
                    <a:pt x="0" y="2368907"/>
                  </a:lnTo>
                  <a:lnTo>
                    <a:pt x="20" y="2356696"/>
                  </a:lnTo>
                  <a:lnTo>
                    <a:pt x="107" y="2344486"/>
                  </a:lnTo>
                  <a:lnTo>
                    <a:pt x="269" y="2332275"/>
                  </a:lnTo>
                  <a:lnTo>
                    <a:pt x="518" y="2320064"/>
                  </a:lnTo>
                  <a:lnTo>
                    <a:pt x="862" y="2307853"/>
                  </a:lnTo>
                  <a:lnTo>
                    <a:pt x="1311" y="2295642"/>
                  </a:lnTo>
                  <a:lnTo>
                    <a:pt x="1872" y="2283431"/>
                  </a:lnTo>
                  <a:lnTo>
                    <a:pt x="2560" y="2271220"/>
                  </a:lnTo>
                  <a:lnTo>
                    <a:pt x="3362" y="2259010"/>
                  </a:lnTo>
                  <a:lnTo>
                    <a:pt x="4271" y="2246799"/>
                  </a:lnTo>
                  <a:lnTo>
                    <a:pt x="5277" y="2234588"/>
                  </a:lnTo>
                  <a:lnTo>
                    <a:pt x="6368" y="2222377"/>
                  </a:lnTo>
                  <a:lnTo>
                    <a:pt x="7529" y="2210166"/>
                  </a:lnTo>
                  <a:lnTo>
                    <a:pt x="8746" y="2197955"/>
                  </a:lnTo>
                  <a:lnTo>
                    <a:pt x="10003" y="2185744"/>
                  </a:lnTo>
                  <a:lnTo>
                    <a:pt x="11287" y="2173533"/>
                  </a:lnTo>
                  <a:lnTo>
                    <a:pt x="12585" y="2161323"/>
                  </a:lnTo>
                  <a:lnTo>
                    <a:pt x="13887" y="2149112"/>
                  </a:lnTo>
                  <a:lnTo>
                    <a:pt x="15186" y="2136901"/>
                  </a:lnTo>
                  <a:lnTo>
                    <a:pt x="16479" y="2124690"/>
                  </a:lnTo>
                  <a:lnTo>
                    <a:pt x="17766" y="2112479"/>
                  </a:lnTo>
                  <a:lnTo>
                    <a:pt x="19051" y="2100268"/>
                  </a:lnTo>
                  <a:lnTo>
                    <a:pt x="20338" y="2088057"/>
                  </a:lnTo>
                  <a:lnTo>
                    <a:pt x="21632" y="2075847"/>
                  </a:lnTo>
                  <a:lnTo>
                    <a:pt x="22940" y="2063636"/>
                  </a:lnTo>
                  <a:lnTo>
                    <a:pt x="24269" y="2051425"/>
                  </a:lnTo>
                  <a:lnTo>
                    <a:pt x="25624" y="2039214"/>
                  </a:lnTo>
                  <a:lnTo>
                    <a:pt x="27014" y="2027003"/>
                  </a:lnTo>
                  <a:lnTo>
                    <a:pt x="28440" y="2014792"/>
                  </a:lnTo>
                  <a:lnTo>
                    <a:pt x="29906" y="2002581"/>
                  </a:lnTo>
                  <a:lnTo>
                    <a:pt x="31413" y="1990370"/>
                  </a:lnTo>
                  <a:lnTo>
                    <a:pt x="32963" y="1978160"/>
                  </a:lnTo>
                  <a:lnTo>
                    <a:pt x="34556" y="1965949"/>
                  </a:lnTo>
                  <a:lnTo>
                    <a:pt x="36194" y="1953738"/>
                  </a:lnTo>
                  <a:lnTo>
                    <a:pt x="37877" y="1941527"/>
                  </a:lnTo>
                  <a:lnTo>
                    <a:pt x="39605" y="1929316"/>
                  </a:lnTo>
                  <a:lnTo>
                    <a:pt x="41381" y="1917105"/>
                  </a:lnTo>
                  <a:lnTo>
                    <a:pt x="43203" y="1904894"/>
                  </a:lnTo>
                  <a:lnTo>
                    <a:pt x="45067" y="1892684"/>
                  </a:lnTo>
                  <a:lnTo>
                    <a:pt x="46971" y="1880473"/>
                  </a:lnTo>
                  <a:lnTo>
                    <a:pt x="48911" y="1868262"/>
                  </a:lnTo>
                  <a:lnTo>
                    <a:pt x="50882" y="1856051"/>
                  </a:lnTo>
                  <a:lnTo>
                    <a:pt x="52878" y="1843840"/>
                  </a:lnTo>
                  <a:lnTo>
                    <a:pt x="54894" y="1831629"/>
                  </a:lnTo>
                  <a:lnTo>
                    <a:pt x="56922" y="1819418"/>
                  </a:lnTo>
                  <a:lnTo>
                    <a:pt x="58956" y="1807208"/>
                  </a:lnTo>
                  <a:lnTo>
                    <a:pt x="60987" y="1794997"/>
                  </a:lnTo>
                  <a:lnTo>
                    <a:pt x="63008" y="1782786"/>
                  </a:lnTo>
                  <a:lnTo>
                    <a:pt x="65013" y="1770575"/>
                  </a:lnTo>
                  <a:lnTo>
                    <a:pt x="66998" y="1758364"/>
                  </a:lnTo>
                  <a:lnTo>
                    <a:pt x="68958" y="1746153"/>
                  </a:lnTo>
                  <a:lnTo>
                    <a:pt x="70891" y="1733942"/>
                  </a:lnTo>
                  <a:lnTo>
                    <a:pt x="72796" y="1721731"/>
                  </a:lnTo>
                  <a:lnTo>
                    <a:pt x="74672" y="1709521"/>
                  </a:lnTo>
                  <a:lnTo>
                    <a:pt x="76521" y="1697310"/>
                  </a:lnTo>
                  <a:lnTo>
                    <a:pt x="78342" y="1685099"/>
                  </a:lnTo>
                  <a:lnTo>
                    <a:pt x="80135" y="1672888"/>
                  </a:lnTo>
                  <a:lnTo>
                    <a:pt x="81903" y="1660677"/>
                  </a:lnTo>
                  <a:lnTo>
                    <a:pt x="83648" y="1648466"/>
                  </a:lnTo>
                  <a:lnTo>
                    <a:pt x="85370" y="1636255"/>
                  </a:lnTo>
                  <a:lnTo>
                    <a:pt x="87068" y="1624045"/>
                  </a:lnTo>
                  <a:lnTo>
                    <a:pt x="88742" y="1611834"/>
                  </a:lnTo>
                  <a:lnTo>
                    <a:pt x="90388" y="1599623"/>
                  </a:lnTo>
                  <a:lnTo>
                    <a:pt x="92004" y="1587412"/>
                  </a:lnTo>
                  <a:lnTo>
                    <a:pt x="93586" y="1575201"/>
                  </a:lnTo>
                  <a:lnTo>
                    <a:pt x="95130" y="1562990"/>
                  </a:lnTo>
                  <a:lnTo>
                    <a:pt x="96627" y="1550779"/>
                  </a:lnTo>
                  <a:lnTo>
                    <a:pt x="98078" y="1538568"/>
                  </a:lnTo>
                  <a:lnTo>
                    <a:pt x="99482" y="1526358"/>
                  </a:lnTo>
                  <a:lnTo>
                    <a:pt x="100836" y="1514147"/>
                  </a:lnTo>
                  <a:lnTo>
                    <a:pt x="102142" y="1501936"/>
                  </a:lnTo>
                  <a:lnTo>
                    <a:pt x="103399" y="1489725"/>
                  </a:lnTo>
                  <a:lnTo>
                    <a:pt x="104611" y="1477514"/>
                  </a:lnTo>
                  <a:lnTo>
                    <a:pt x="105778" y="1465303"/>
                  </a:lnTo>
                  <a:lnTo>
                    <a:pt x="106905" y="1453092"/>
                  </a:lnTo>
                  <a:lnTo>
                    <a:pt x="107992" y="1440882"/>
                  </a:lnTo>
                  <a:lnTo>
                    <a:pt x="109041" y="1428671"/>
                  </a:lnTo>
                  <a:lnTo>
                    <a:pt x="110057" y="1416460"/>
                  </a:lnTo>
                  <a:lnTo>
                    <a:pt x="111041" y="1404249"/>
                  </a:lnTo>
                  <a:lnTo>
                    <a:pt x="111995" y="1392038"/>
                  </a:lnTo>
                  <a:lnTo>
                    <a:pt x="112917" y="1379827"/>
                  </a:lnTo>
                  <a:lnTo>
                    <a:pt x="113809" y="1367616"/>
                  </a:lnTo>
                  <a:lnTo>
                    <a:pt x="114669" y="1355406"/>
                  </a:lnTo>
                  <a:lnTo>
                    <a:pt x="115496" y="1343195"/>
                  </a:lnTo>
                  <a:lnTo>
                    <a:pt x="116291" y="1330984"/>
                  </a:lnTo>
                  <a:lnTo>
                    <a:pt x="117051" y="1318773"/>
                  </a:lnTo>
                  <a:lnTo>
                    <a:pt x="117775" y="1306562"/>
                  </a:lnTo>
                  <a:lnTo>
                    <a:pt x="118468" y="1294351"/>
                  </a:lnTo>
                  <a:lnTo>
                    <a:pt x="119130" y="1282140"/>
                  </a:lnTo>
                  <a:lnTo>
                    <a:pt x="119764" y="1269929"/>
                  </a:lnTo>
                  <a:lnTo>
                    <a:pt x="120370" y="1257719"/>
                  </a:lnTo>
                  <a:lnTo>
                    <a:pt x="120951" y="1245508"/>
                  </a:lnTo>
                  <a:lnTo>
                    <a:pt x="121510" y="1233297"/>
                  </a:lnTo>
                  <a:lnTo>
                    <a:pt x="122048" y="1221086"/>
                  </a:lnTo>
                  <a:lnTo>
                    <a:pt x="122567" y="1208875"/>
                  </a:lnTo>
                  <a:lnTo>
                    <a:pt x="123068" y="1196664"/>
                  </a:lnTo>
                  <a:lnTo>
                    <a:pt x="123554" y="1184453"/>
                  </a:lnTo>
                  <a:lnTo>
                    <a:pt x="124025" y="1172243"/>
                  </a:lnTo>
                  <a:lnTo>
                    <a:pt x="124484" y="1160032"/>
                  </a:lnTo>
                  <a:lnTo>
                    <a:pt x="124931" y="1147821"/>
                  </a:lnTo>
                  <a:lnTo>
                    <a:pt x="125365" y="1135610"/>
                  </a:lnTo>
                  <a:lnTo>
                    <a:pt x="125789" y="1123399"/>
                  </a:lnTo>
                  <a:lnTo>
                    <a:pt x="126200" y="1111188"/>
                  </a:lnTo>
                  <a:lnTo>
                    <a:pt x="126600" y="1098977"/>
                  </a:lnTo>
                  <a:lnTo>
                    <a:pt x="126988" y="1086766"/>
                  </a:lnTo>
                  <a:lnTo>
                    <a:pt x="127363" y="1074556"/>
                  </a:lnTo>
                  <a:lnTo>
                    <a:pt x="127726" y="1062345"/>
                  </a:lnTo>
                  <a:lnTo>
                    <a:pt x="128076" y="1050134"/>
                  </a:lnTo>
                  <a:lnTo>
                    <a:pt x="128414" y="1037923"/>
                  </a:lnTo>
                  <a:lnTo>
                    <a:pt x="128739" y="1025712"/>
                  </a:lnTo>
                  <a:lnTo>
                    <a:pt x="129052" y="1013501"/>
                  </a:lnTo>
                  <a:lnTo>
                    <a:pt x="129352" y="1001290"/>
                  </a:lnTo>
                  <a:lnTo>
                    <a:pt x="129640" y="989080"/>
                  </a:lnTo>
                  <a:lnTo>
                    <a:pt x="129916" y="976869"/>
                  </a:lnTo>
                  <a:lnTo>
                    <a:pt x="130182" y="964658"/>
                  </a:lnTo>
                  <a:lnTo>
                    <a:pt x="130436" y="952447"/>
                  </a:lnTo>
                  <a:lnTo>
                    <a:pt x="130681" y="940236"/>
                  </a:lnTo>
                  <a:lnTo>
                    <a:pt x="130918" y="928025"/>
                  </a:lnTo>
                  <a:lnTo>
                    <a:pt x="131148" y="915814"/>
                  </a:lnTo>
                  <a:lnTo>
                    <a:pt x="131370" y="903604"/>
                  </a:lnTo>
                  <a:lnTo>
                    <a:pt x="131586" y="891393"/>
                  </a:lnTo>
                  <a:lnTo>
                    <a:pt x="131795" y="879182"/>
                  </a:lnTo>
                  <a:lnTo>
                    <a:pt x="131997" y="866971"/>
                  </a:lnTo>
                  <a:lnTo>
                    <a:pt x="132191" y="854760"/>
                  </a:lnTo>
                  <a:lnTo>
                    <a:pt x="132377" y="842549"/>
                  </a:lnTo>
                  <a:lnTo>
                    <a:pt x="132552" y="830338"/>
                  </a:lnTo>
                  <a:lnTo>
                    <a:pt x="132718" y="818127"/>
                  </a:lnTo>
                  <a:lnTo>
                    <a:pt x="132871" y="805917"/>
                  </a:lnTo>
                  <a:lnTo>
                    <a:pt x="133014" y="793706"/>
                  </a:lnTo>
                  <a:lnTo>
                    <a:pt x="133144" y="781495"/>
                  </a:lnTo>
                  <a:lnTo>
                    <a:pt x="133262" y="769284"/>
                  </a:lnTo>
                  <a:lnTo>
                    <a:pt x="133368" y="757073"/>
                  </a:lnTo>
                  <a:lnTo>
                    <a:pt x="133463" y="744862"/>
                  </a:lnTo>
                  <a:lnTo>
                    <a:pt x="133548" y="732651"/>
                  </a:lnTo>
                  <a:lnTo>
                    <a:pt x="133622" y="720441"/>
                  </a:lnTo>
                  <a:lnTo>
                    <a:pt x="133688" y="708230"/>
                  </a:lnTo>
                  <a:lnTo>
                    <a:pt x="133748" y="696019"/>
                  </a:lnTo>
                  <a:lnTo>
                    <a:pt x="133802" y="683808"/>
                  </a:lnTo>
                  <a:lnTo>
                    <a:pt x="133853" y="671597"/>
                  </a:lnTo>
                  <a:lnTo>
                    <a:pt x="133902" y="659386"/>
                  </a:lnTo>
                  <a:lnTo>
                    <a:pt x="133950" y="647175"/>
                  </a:lnTo>
                  <a:lnTo>
                    <a:pt x="133997" y="634964"/>
                  </a:lnTo>
                  <a:lnTo>
                    <a:pt x="134045" y="622754"/>
                  </a:lnTo>
                  <a:lnTo>
                    <a:pt x="134093" y="610543"/>
                  </a:lnTo>
                  <a:lnTo>
                    <a:pt x="134143" y="598332"/>
                  </a:lnTo>
                  <a:lnTo>
                    <a:pt x="134193" y="586121"/>
                  </a:lnTo>
                  <a:lnTo>
                    <a:pt x="134243" y="573910"/>
                  </a:lnTo>
                  <a:lnTo>
                    <a:pt x="134292" y="561699"/>
                  </a:lnTo>
                  <a:lnTo>
                    <a:pt x="134340" y="549488"/>
                  </a:lnTo>
                  <a:lnTo>
                    <a:pt x="134386" y="537278"/>
                  </a:lnTo>
                  <a:lnTo>
                    <a:pt x="134429" y="525067"/>
                  </a:lnTo>
                  <a:lnTo>
                    <a:pt x="134469" y="512856"/>
                  </a:lnTo>
                  <a:lnTo>
                    <a:pt x="134505" y="500645"/>
                  </a:lnTo>
                  <a:lnTo>
                    <a:pt x="134537" y="488434"/>
                  </a:lnTo>
                  <a:lnTo>
                    <a:pt x="134564" y="476223"/>
                  </a:lnTo>
                  <a:lnTo>
                    <a:pt x="134587" y="464012"/>
                  </a:lnTo>
                  <a:lnTo>
                    <a:pt x="134606" y="451802"/>
                  </a:lnTo>
                  <a:lnTo>
                    <a:pt x="134622" y="439591"/>
                  </a:lnTo>
                  <a:lnTo>
                    <a:pt x="134635" y="427380"/>
                  </a:lnTo>
                  <a:lnTo>
                    <a:pt x="134645" y="415169"/>
                  </a:lnTo>
                  <a:lnTo>
                    <a:pt x="134654" y="402958"/>
                  </a:lnTo>
                  <a:lnTo>
                    <a:pt x="134662" y="390747"/>
                  </a:lnTo>
                  <a:lnTo>
                    <a:pt x="134669" y="378536"/>
                  </a:lnTo>
                  <a:lnTo>
                    <a:pt x="134676" y="366325"/>
                  </a:lnTo>
                  <a:lnTo>
                    <a:pt x="134683" y="354115"/>
                  </a:lnTo>
                  <a:lnTo>
                    <a:pt x="134691" y="341904"/>
                  </a:lnTo>
                  <a:lnTo>
                    <a:pt x="134700" y="329693"/>
                  </a:lnTo>
                  <a:lnTo>
                    <a:pt x="134710" y="317482"/>
                  </a:lnTo>
                  <a:lnTo>
                    <a:pt x="134722" y="305271"/>
                  </a:lnTo>
                  <a:lnTo>
                    <a:pt x="134735" y="293060"/>
                  </a:lnTo>
                  <a:lnTo>
                    <a:pt x="134749" y="280849"/>
                  </a:lnTo>
                  <a:lnTo>
                    <a:pt x="134764" y="268639"/>
                  </a:lnTo>
                  <a:lnTo>
                    <a:pt x="134780" y="256428"/>
                  </a:lnTo>
                  <a:lnTo>
                    <a:pt x="134796" y="244217"/>
                  </a:lnTo>
                  <a:lnTo>
                    <a:pt x="134812" y="232006"/>
                  </a:lnTo>
                  <a:lnTo>
                    <a:pt x="134827" y="219795"/>
                  </a:lnTo>
                  <a:lnTo>
                    <a:pt x="134841" y="207584"/>
                  </a:lnTo>
                  <a:lnTo>
                    <a:pt x="134854" y="195373"/>
                  </a:lnTo>
                  <a:lnTo>
                    <a:pt x="134866" y="183162"/>
                  </a:lnTo>
                  <a:lnTo>
                    <a:pt x="134877" y="170952"/>
                  </a:lnTo>
                  <a:lnTo>
                    <a:pt x="134886" y="158741"/>
                  </a:lnTo>
                  <a:lnTo>
                    <a:pt x="134893" y="146530"/>
                  </a:lnTo>
                  <a:lnTo>
                    <a:pt x="134899" y="134319"/>
                  </a:lnTo>
                  <a:lnTo>
                    <a:pt x="134905" y="122108"/>
                  </a:lnTo>
                  <a:lnTo>
                    <a:pt x="134909" y="109897"/>
                  </a:lnTo>
                  <a:lnTo>
                    <a:pt x="134912" y="97686"/>
                  </a:lnTo>
                  <a:lnTo>
                    <a:pt x="134915" y="85476"/>
                  </a:lnTo>
                  <a:lnTo>
                    <a:pt x="134918" y="73265"/>
                  </a:lnTo>
                  <a:lnTo>
                    <a:pt x="134920" y="61054"/>
                  </a:lnTo>
                  <a:lnTo>
                    <a:pt x="134923" y="48843"/>
                  </a:lnTo>
                  <a:lnTo>
                    <a:pt x="134926" y="36632"/>
                  </a:lnTo>
                  <a:lnTo>
                    <a:pt x="134929" y="24421"/>
                  </a:lnTo>
                  <a:lnTo>
                    <a:pt x="134932" y="12210"/>
                  </a:lnTo>
                  <a:lnTo>
                    <a:pt x="134936" y="0"/>
                  </a:lnTo>
                  <a:lnTo>
                    <a:pt x="135072" y="0"/>
                  </a:lnTo>
                  <a:lnTo>
                    <a:pt x="135076" y="12210"/>
                  </a:lnTo>
                  <a:lnTo>
                    <a:pt x="135079" y="24421"/>
                  </a:lnTo>
                  <a:lnTo>
                    <a:pt x="135083" y="36632"/>
                  </a:lnTo>
                  <a:lnTo>
                    <a:pt x="135085" y="48843"/>
                  </a:lnTo>
                  <a:lnTo>
                    <a:pt x="135088" y="61054"/>
                  </a:lnTo>
                  <a:lnTo>
                    <a:pt x="135091" y="73265"/>
                  </a:lnTo>
                  <a:lnTo>
                    <a:pt x="135093" y="85476"/>
                  </a:lnTo>
                  <a:lnTo>
                    <a:pt x="135096" y="97686"/>
                  </a:lnTo>
                  <a:lnTo>
                    <a:pt x="135100" y="109897"/>
                  </a:lnTo>
                  <a:lnTo>
                    <a:pt x="135104" y="122108"/>
                  </a:lnTo>
                  <a:lnTo>
                    <a:pt x="135109" y="134319"/>
                  </a:lnTo>
                  <a:lnTo>
                    <a:pt x="135115" y="146530"/>
                  </a:lnTo>
                  <a:lnTo>
                    <a:pt x="135123" y="158741"/>
                  </a:lnTo>
                  <a:lnTo>
                    <a:pt x="135132" y="170952"/>
                  </a:lnTo>
                  <a:lnTo>
                    <a:pt x="135142" y="183162"/>
                  </a:lnTo>
                  <a:lnTo>
                    <a:pt x="135154" y="195373"/>
                  </a:lnTo>
                  <a:lnTo>
                    <a:pt x="135167" y="207584"/>
                  </a:lnTo>
                  <a:lnTo>
                    <a:pt x="135181" y="219795"/>
                  </a:lnTo>
                  <a:lnTo>
                    <a:pt x="135197" y="232006"/>
                  </a:lnTo>
                  <a:lnTo>
                    <a:pt x="135212" y="244217"/>
                  </a:lnTo>
                  <a:lnTo>
                    <a:pt x="135228" y="256428"/>
                  </a:lnTo>
                  <a:lnTo>
                    <a:pt x="135244" y="268639"/>
                  </a:lnTo>
                  <a:lnTo>
                    <a:pt x="135259" y="280849"/>
                  </a:lnTo>
                  <a:lnTo>
                    <a:pt x="135273" y="293060"/>
                  </a:lnTo>
                  <a:lnTo>
                    <a:pt x="135286" y="305271"/>
                  </a:lnTo>
                  <a:lnTo>
                    <a:pt x="135298" y="317482"/>
                  </a:lnTo>
                  <a:lnTo>
                    <a:pt x="135309" y="329693"/>
                  </a:lnTo>
                  <a:lnTo>
                    <a:pt x="135318" y="341904"/>
                  </a:lnTo>
                  <a:lnTo>
                    <a:pt x="135326" y="354115"/>
                  </a:lnTo>
                  <a:lnTo>
                    <a:pt x="135333" y="366325"/>
                  </a:lnTo>
                  <a:lnTo>
                    <a:pt x="135340" y="378536"/>
                  </a:lnTo>
                  <a:lnTo>
                    <a:pt x="135347" y="390747"/>
                  </a:lnTo>
                  <a:lnTo>
                    <a:pt x="135354" y="402958"/>
                  </a:lnTo>
                  <a:lnTo>
                    <a:pt x="135363" y="415169"/>
                  </a:lnTo>
                  <a:lnTo>
                    <a:pt x="135374" y="427380"/>
                  </a:lnTo>
                  <a:lnTo>
                    <a:pt x="135386" y="439591"/>
                  </a:lnTo>
                  <a:lnTo>
                    <a:pt x="135402" y="451802"/>
                  </a:lnTo>
                  <a:lnTo>
                    <a:pt x="135421" y="464012"/>
                  </a:lnTo>
                  <a:lnTo>
                    <a:pt x="135444" y="476223"/>
                  </a:lnTo>
                  <a:lnTo>
                    <a:pt x="135472" y="488434"/>
                  </a:lnTo>
                  <a:lnTo>
                    <a:pt x="135503" y="500645"/>
                  </a:lnTo>
                  <a:lnTo>
                    <a:pt x="135539" y="512856"/>
                  </a:lnTo>
                  <a:lnTo>
                    <a:pt x="135579" y="525067"/>
                  </a:lnTo>
                  <a:lnTo>
                    <a:pt x="135622" y="537278"/>
                  </a:lnTo>
                  <a:lnTo>
                    <a:pt x="135668" y="549488"/>
                  </a:lnTo>
                  <a:lnTo>
                    <a:pt x="135716" y="561699"/>
                  </a:lnTo>
                  <a:lnTo>
                    <a:pt x="135766" y="573910"/>
                  </a:lnTo>
                  <a:lnTo>
                    <a:pt x="135816" y="586121"/>
                  </a:lnTo>
                  <a:lnTo>
                    <a:pt x="135866" y="598332"/>
                  </a:lnTo>
                  <a:lnTo>
                    <a:pt x="135915" y="610543"/>
                  </a:lnTo>
                  <a:lnTo>
                    <a:pt x="135964" y="622754"/>
                  </a:lnTo>
                  <a:lnTo>
                    <a:pt x="136011" y="634964"/>
                  </a:lnTo>
                  <a:lnTo>
                    <a:pt x="136059" y="647175"/>
                  </a:lnTo>
                  <a:lnTo>
                    <a:pt x="136106" y="659386"/>
                  </a:lnTo>
                  <a:lnTo>
                    <a:pt x="136155" y="671597"/>
                  </a:lnTo>
                  <a:lnTo>
                    <a:pt x="136206" y="683808"/>
                  </a:lnTo>
                  <a:lnTo>
                    <a:pt x="136261" y="696019"/>
                  </a:lnTo>
                  <a:lnTo>
                    <a:pt x="136320" y="708230"/>
                  </a:lnTo>
                  <a:lnTo>
                    <a:pt x="136386" y="720441"/>
                  </a:lnTo>
                  <a:lnTo>
                    <a:pt x="136461" y="732651"/>
                  </a:lnTo>
                  <a:lnTo>
                    <a:pt x="136545" y="744862"/>
                  </a:lnTo>
                  <a:lnTo>
                    <a:pt x="136640" y="757073"/>
                  </a:lnTo>
                  <a:lnTo>
                    <a:pt x="136746" y="769284"/>
                  </a:lnTo>
                  <a:lnTo>
                    <a:pt x="136864" y="781495"/>
                  </a:lnTo>
                  <a:lnTo>
                    <a:pt x="136995" y="793706"/>
                  </a:lnTo>
                  <a:lnTo>
                    <a:pt x="137137" y="805917"/>
                  </a:lnTo>
                  <a:lnTo>
                    <a:pt x="137291" y="818127"/>
                  </a:lnTo>
                  <a:lnTo>
                    <a:pt x="137456" y="830338"/>
                  </a:lnTo>
                  <a:lnTo>
                    <a:pt x="137631" y="842549"/>
                  </a:lnTo>
                  <a:lnTo>
                    <a:pt x="137817" y="854760"/>
                  </a:lnTo>
                  <a:lnTo>
                    <a:pt x="138011" y="866971"/>
                  </a:lnTo>
                  <a:lnTo>
                    <a:pt x="138213" y="879182"/>
                  </a:lnTo>
                  <a:lnTo>
                    <a:pt x="138422" y="891393"/>
                  </a:lnTo>
                  <a:lnTo>
                    <a:pt x="138638" y="903604"/>
                  </a:lnTo>
                  <a:lnTo>
                    <a:pt x="138861" y="915814"/>
                  </a:lnTo>
                  <a:lnTo>
                    <a:pt x="139090" y="928025"/>
                  </a:lnTo>
                  <a:lnTo>
                    <a:pt x="139327" y="940236"/>
                  </a:lnTo>
                  <a:lnTo>
                    <a:pt x="139572" y="952447"/>
                  </a:lnTo>
                  <a:lnTo>
                    <a:pt x="139827" y="964658"/>
                  </a:lnTo>
                  <a:lnTo>
                    <a:pt x="140092" y="976869"/>
                  </a:lnTo>
                  <a:lnTo>
                    <a:pt x="140369" y="989080"/>
                  </a:lnTo>
                  <a:lnTo>
                    <a:pt x="140657" y="1001290"/>
                  </a:lnTo>
                  <a:lnTo>
                    <a:pt x="140957" y="1013501"/>
                  </a:lnTo>
                  <a:lnTo>
                    <a:pt x="141269" y="1025712"/>
                  </a:lnTo>
                  <a:lnTo>
                    <a:pt x="141594" y="1037923"/>
                  </a:lnTo>
                  <a:lnTo>
                    <a:pt x="141932" y="1050134"/>
                  </a:lnTo>
                  <a:lnTo>
                    <a:pt x="142282" y="1062345"/>
                  </a:lnTo>
                  <a:lnTo>
                    <a:pt x="142645" y="1074556"/>
                  </a:lnTo>
                  <a:lnTo>
                    <a:pt x="143020" y="1086766"/>
                  </a:lnTo>
                  <a:lnTo>
                    <a:pt x="143408" y="1098977"/>
                  </a:lnTo>
                  <a:lnTo>
                    <a:pt x="143808" y="1111188"/>
                  </a:lnTo>
                  <a:lnTo>
                    <a:pt x="144220" y="1123399"/>
                  </a:lnTo>
                  <a:lnTo>
                    <a:pt x="144643" y="1135610"/>
                  </a:lnTo>
                  <a:lnTo>
                    <a:pt x="145078" y="1147821"/>
                  </a:lnTo>
                  <a:lnTo>
                    <a:pt x="145524" y="1160032"/>
                  </a:lnTo>
                  <a:lnTo>
                    <a:pt x="145983" y="1172243"/>
                  </a:lnTo>
                  <a:lnTo>
                    <a:pt x="146455" y="1184453"/>
                  </a:lnTo>
                  <a:lnTo>
                    <a:pt x="146940" y="1196664"/>
                  </a:lnTo>
                  <a:lnTo>
                    <a:pt x="147441" y="1208875"/>
                  </a:lnTo>
                  <a:lnTo>
                    <a:pt x="147961" y="1221086"/>
                  </a:lnTo>
                  <a:lnTo>
                    <a:pt x="148499" y="1233297"/>
                  </a:lnTo>
                  <a:lnTo>
                    <a:pt x="149057" y="1245508"/>
                  </a:lnTo>
                  <a:lnTo>
                    <a:pt x="149638" y="1257719"/>
                  </a:lnTo>
                  <a:lnTo>
                    <a:pt x="150245" y="1269929"/>
                  </a:lnTo>
                  <a:lnTo>
                    <a:pt x="150878" y="1282140"/>
                  </a:lnTo>
                  <a:lnTo>
                    <a:pt x="151540" y="1294351"/>
                  </a:lnTo>
                  <a:lnTo>
                    <a:pt x="152233" y="1306562"/>
                  </a:lnTo>
                  <a:lnTo>
                    <a:pt x="152958" y="1318773"/>
                  </a:lnTo>
                  <a:lnTo>
                    <a:pt x="153718" y="1330984"/>
                  </a:lnTo>
                  <a:lnTo>
                    <a:pt x="154512" y="1343195"/>
                  </a:lnTo>
                  <a:lnTo>
                    <a:pt x="155340" y="1355406"/>
                  </a:lnTo>
                  <a:lnTo>
                    <a:pt x="156199" y="1367616"/>
                  </a:lnTo>
                  <a:lnTo>
                    <a:pt x="157091" y="1379827"/>
                  </a:lnTo>
                  <a:lnTo>
                    <a:pt x="158014" y="1392038"/>
                  </a:lnTo>
                  <a:lnTo>
                    <a:pt x="158967" y="1404249"/>
                  </a:lnTo>
                  <a:lnTo>
                    <a:pt x="159952" y="1416460"/>
                  </a:lnTo>
                  <a:lnTo>
                    <a:pt x="160967" y="1428671"/>
                  </a:lnTo>
                  <a:lnTo>
                    <a:pt x="162016" y="1440882"/>
                  </a:lnTo>
                  <a:lnTo>
                    <a:pt x="163104" y="1453092"/>
                  </a:lnTo>
                  <a:lnTo>
                    <a:pt x="164230" y="1465303"/>
                  </a:lnTo>
                  <a:lnTo>
                    <a:pt x="165398" y="1477514"/>
                  </a:lnTo>
                  <a:lnTo>
                    <a:pt x="166609" y="1489725"/>
                  </a:lnTo>
                  <a:lnTo>
                    <a:pt x="167867" y="1501936"/>
                  </a:lnTo>
                  <a:lnTo>
                    <a:pt x="169172" y="1514147"/>
                  </a:lnTo>
                  <a:lnTo>
                    <a:pt x="170527" y="1526358"/>
                  </a:lnTo>
                  <a:lnTo>
                    <a:pt x="171930" y="1538568"/>
                  </a:lnTo>
                  <a:lnTo>
                    <a:pt x="173381" y="1550779"/>
                  </a:lnTo>
                  <a:lnTo>
                    <a:pt x="174878" y="1562990"/>
                  </a:lnTo>
                  <a:lnTo>
                    <a:pt x="176422" y="1575201"/>
                  </a:lnTo>
                  <a:lnTo>
                    <a:pt x="178004" y="1587412"/>
                  </a:lnTo>
                  <a:lnTo>
                    <a:pt x="179620" y="1599623"/>
                  </a:lnTo>
                  <a:lnTo>
                    <a:pt x="181266" y="1611834"/>
                  </a:lnTo>
                  <a:lnTo>
                    <a:pt x="182940" y="1624045"/>
                  </a:lnTo>
                  <a:lnTo>
                    <a:pt x="184639" y="1636255"/>
                  </a:lnTo>
                  <a:lnTo>
                    <a:pt x="186361" y="1648466"/>
                  </a:lnTo>
                  <a:lnTo>
                    <a:pt x="188106" y="1660677"/>
                  </a:lnTo>
                  <a:lnTo>
                    <a:pt x="189874" y="1672888"/>
                  </a:lnTo>
                  <a:lnTo>
                    <a:pt x="191667" y="1685099"/>
                  </a:lnTo>
                  <a:lnTo>
                    <a:pt x="193488" y="1697310"/>
                  </a:lnTo>
                  <a:lnTo>
                    <a:pt x="195336" y="1709521"/>
                  </a:lnTo>
                  <a:lnTo>
                    <a:pt x="197212" y="1721731"/>
                  </a:lnTo>
                  <a:lnTo>
                    <a:pt x="199117" y="1733942"/>
                  </a:lnTo>
                  <a:lnTo>
                    <a:pt x="201051" y="1746153"/>
                  </a:lnTo>
                  <a:lnTo>
                    <a:pt x="203011" y="1758364"/>
                  </a:lnTo>
                  <a:lnTo>
                    <a:pt x="204995" y="1770575"/>
                  </a:lnTo>
                  <a:lnTo>
                    <a:pt x="207000" y="1782786"/>
                  </a:lnTo>
                  <a:lnTo>
                    <a:pt x="209021" y="1794997"/>
                  </a:lnTo>
                  <a:lnTo>
                    <a:pt x="211052" y="1807208"/>
                  </a:lnTo>
                  <a:lnTo>
                    <a:pt x="213086" y="1819418"/>
                  </a:lnTo>
                  <a:lnTo>
                    <a:pt x="215114" y="1831629"/>
                  </a:lnTo>
                  <a:lnTo>
                    <a:pt x="217130" y="1843840"/>
                  </a:lnTo>
                  <a:lnTo>
                    <a:pt x="219127" y="1856051"/>
                  </a:lnTo>
                  <a:lnTo>
                    <a:pt x="221098" y="1868262"/>
                  </a:lnTo>
                  <a:lnTo>
                    <a:pt x="223037" y="1880473"/>
                  </a:lnTo>
                  <a:lnTo>
                    <a:pt x="224941" y="1892684"/>
                  </a:lnTo>
                  <a:lnTo>
                    <a:pt x="226805" y="1904894"/>
                  </a:lnTo>
                  <a:lnTo>
                    <a:pt x="228628" y="1917105"/>
                  </a:lnTo>
                  <a:lnTo>
                    <a:pt x="230403" y="1929316"/>
                  </a:lnTo>
                  <a:lnTo>
                    <a:pt x="232131" y="1941527"/>
                  </a:lnTo>
                  <a:lnTo>
                    <a:pt x="233814" y="1953738"/>
                  </a:lnTo>
                  <a:lnTo>
                    <a:pt x="235452" y="1965949"/>
                  </a:lnTo>
                  <a:lnTo>
                    <a:pt x="237046" y="1978160"/>
                  </a:lnTo>
                  <a:lnTo>
                    <a:pt x="238595" y="1990370"/>
                  </a:lnTo>
                  <a:lnTo>
                    <a:pt x="240102" y="2002581"/>
                  </a:lnTo>
                  <a:lnTo>
                    <a:pt x="241568" y="2014792"/>
                  </a:lnTo>
                  <a:lnTo>
                    <a:pt x="242995" y="2027003"/>
                  </a:lnTo>
                  <a:lnTo>
                    <a:pt x="244385" y="2039214"/>
                  </a:lnTo>
                  <a:lnTo>
                    <a:pt x="245740" y="2051425"/>
                  </a:lnTo>
                  <a:lnTo>
                    <a:pt x="247068" y="2063636"/>
                  </a:lnTo>
                  <a:lnTo>
                    <a:pt x="248376" y="2075847"/>
                  </a:lnTo>
                  <a:lnTo>
                    <a:pt x="249670" y="2088057"/>
                  </a:lnTo>
                  <a:lnTo>
                    <a:pt x="250957" y="2100268"/>
                  </a:lnTo>
                  <a:lnTo>
                    <a:pt x="252242" y="2112479"/>
                  </a:lnTo>
                  <a:lnTo>
                    <a:pt x="253530" y="2124690"/>
                  </a:lnTo>
                  <a:lnTo>
                    <a:pt x="254823" y="2136901"/>
                  </a:lnTo>
                  <a:lnTo>
                    <a:pt x="256121" y="2149112"/>
                  </a:lnTo>
                  <a:lnTo>
                    <a:pt x="257423" y="2161323"/>
                  </a:lnTo>
                  <a:lnTo>
                    <a:pt x="258722" y="2173533"/>
                  </a:lnTo>
                  <a:lnTo>
                    <a:pt x="260005" y="2185744"/>
                  </a:lnTo>
                  <a:lnTo>
                    <a:pt x="261263" y="2197955"/>
                  </a:lnTo>
                  <a:lnTo>
                    <a:pt x="262480" y="2210166"/>
                  </a:lnTo>
                  <a:lnTo>
                    <a:pt x="263641" y="2222377"/>
                  </a:lnTo>
                  <a:lnTo>
                    <a:pt x="264731" y="2234588"/>
                  </a:lnTo>
                  <a:lnTo>
                    <a:pt x="265737" y="2246799"/>
                  </a:lnTo>
                  <a:lnTo>
                    <a:pt x="266646" y="2259010"/>
                  </a:lnTo>
                  <a:lnTo>
                    <a:pt x="267449" y="2271220"/>
                  </a:lnTo>
                  <a:lnTo>
                    <a:pt x="268137" y="2283431"/>
                  </a:lnTo>
                  <a:lnTo>
                    <a:pt x="268697" y="2295642"/>
                  </a:lnTo>
                  <a:lnTo>
                    <a:pt x="269147" y="2307853"/>
                  </a:lnTo>
                  <a:lnTo>
                    <a:pt x="269491" y="2320064"/>
                  </a:lnTo>
                  <a:lnTo>
                    <a:pt x="269739" y="2332275"/>
                  </a:lnTo>
                  <a:lnTo>
                    <a:pt x="269901" y="2344486"/>
                  </a:lnTo>
                  <a:lnTo>
                    <a:pt x="269988" y="2356696"/>
                  </a:lnTo>
                  <a:lnTo>
                    <a:pt x="270009" y="2368907"/>
                  </a:lnTo>
                  <a:lnTo>
                    <a:pt x="269972" y="2381118"/>
                  </a:lnTo>
                  <a:lnTo>
                    <a:pt x="269882" y="2393329"/>
                  </a:lnTo>
                  <a:lnTo>
                    <a:pt x="269741" y="2405540"/>
                  </a:lnTo>
                  <a:lnTo>
                    <a:pt x="269545" y="2417751"/>
                  </a:lnTo>
                  <a:lnTo>
                    <a:pt x="269294" y="2429962"/>
                  </a:lnTo>
                  <a:lnTo>
                    <a:pt x="268983" y="2442172"/>
                  </a:lnTo>
                  <a:lnTo>
                    <a:pt x="268605" y="2454383"/>
                  </a:lnTo>
                  <a:lnTo>
                    <a:pt x="268155" y="2466594"/>
                  </a:lnTo>
                  <a:lnTo>
                    <a:pt x="267630" y="2478805"/>
                  </a:lnTo>
                  <a:lnTo>
                    <a:pt x="267027" y="2491016"/>
                  </a:lnTo>
                  <a:lnTo>
                    <a:pt x="266348" y="2503227"/>
                  </a:lnTo>
                  <a:lnTo>
                    <a:pt x="265598" y="2515438"/>
                  </a:lnTo>
                  <a:lnTo>
                    <a:pt x="264781" y="2527649"/>
                  </a:lnTo>
                  <a:lnTo>
                    <a:pt x="263911" y="2539859"/>
                  </a:lnTo>
                  <a:lnTo>
                    <a:pt x="263006" y="2552070"/>
                  </a:lnTo>
                  <a:lnTo>
                    <a:pt x="262078" y="2564281"/>
                  </a:lnTo>
                  <a:lnTo>
                    <a:pt x="261141" y="2576492"/>
                  </a:lnTo>
                  <a:lnTo>
                    <a:pt x="260207" y="2588703"/>
                  </a:lnTo>
                  <a:lnTo>
                    <a:pt x="259285" y="2600914"/>
                  </a:lnTo>
                  <a:lnTo>
                    <a:pt x="258381" y="2613125"/>
                  </a:lnTo>
                  <a:lnTo>
                    <a:pt x="257500" y="2625335"/>
                  </a:lnTo>
                  <a:lnTo>
                    <a:pt x="256640" y="2637546"/>
                  </a:lnTo>
                  <a:lnTo>
                    <a:pt x="255799" y="2649757"/>
                  </a:lnTo>
                  <a:lnTo>
                    <a:pt x="254967" y="2661968"/>
                  </a:lnTo>
                  <a:lnTo>
                    <a:pt x="254134" y="2674179"/>
                  </a:lnTo>
                  <a:lnTo>
                    <a:pt x="253290" y="2686390"/>
                  </a:lnTo>
                  <a:lnTo>
                    <a:pt x="252422" y="2698601"/>
                  </a:lnTo>
                  <a:lnTo>
                    <a:pt x="251520" y="2710812"/>
                  </a:lnTo>
                  <a:lnTo>
                    <a:pt x="250574" y="2723022"/>
                  </a:lnTo>
                  <a:lnTo>
                    <a:pt x="249575" y="2735233"/>
                  </a:lnTo>
                  <a:lnTo>
                    <a:pt x="248518" y="2747444"/>
                  </a:lnTo>
                  <a:lnTo>
                    <a:pt x="247398" y="2759655"/>
                  </a:lnTo>
                  <a:lnTo>
                    <a:pt x="246205" y="2771866"/>
                  </a:lnTo>
                  <a:lnTo>
                    <a:pt x="244948" y="2784077"/>
                  </a:lnTo>
                  <a:lnTo>
                    <a:pt x="243630" y="2796288"/>
                  </a:lnTo>
                  <a:lnTo>
                    <a:pt x="242255" y="2808498"/>
                  </a:lnTo>
                  <a:lnTo>
                    <a:pt x="240828" y="2820709"/>
                  </a:lnTo>
                  <a:lnTo>
                    <a:pt x="239354" y="2832920"/>
                  </a:lnTo>
                  <a:lnTo>
                    <a:pt x="237839" y="2845131"/>
                  </a:lnTo>
                  <a:lnTo>
                    <a:pt x="236285" y="2857342"/>
                  </a:lnTo>
                  <a:lnTo>
                    <a:pt x="234697" y="2869553"/>
                  </a:lnTo>
                  <a:lnTo>
                    <a:pt x="233079" y="2881764"/>
                  </a:lnTo>
                  <a:lnTo>
                    <a:pt x="231428" y="2893974"/>
                  </a:lnTo>
                  <a:lnTo>
                    <a:pt x="229751" y="2906185"/>
                  </a:lnTo>
                  <a:lnTo>
                    <a:pt x="228051" y="2918396"/>
                  </a:lnTo>
                  <a:lnTo>
                    <a:pt x="226331" y="2930607"/>
                  </a:lnTo>
                  <a:lnTo>
                    <a:pt x="224593" y="2942818"/>
                  </a:lnTo>
                  <a:lnTo>
                    <a:pt x="222845" y="2955029"/>
                  </a:lnTo>
                  <a:lnTo>
                    <a:pt x="221091" y="2967240"/>
                  </a:lnTo>
                  <a:lnTo>
                    <a:pt x="219340" y="2979451"/>
                  </a:lnTo>
                  <a:lnTo>
                    <a:pt x="217600" y="2991661"/>
                  </a:lnTo>
                  <a:lnTo>
                    <a:pt x="215880" y="3003872"/>
                  </a:lnTo>
                  <a:lnTo>
                    <a:pt x="214192" y="3016083"/>
                  </a:lnTo>
                  <a:lnTo>
                    <a:pt x="212541" y="3028294"/>
                  </a:lnTo>
                  <a:lnTo>
                    <a:pt x="210932" y="3040505"/>
                  </a:lnTo>
                  <a:lnTo>
                    <a:pt x="209368" y="3052716"/>
                  </a:lnTo>
                  <a:lnTo>
                    <a:pt x="207851" y="3064927"/>
                  </a:lnTo>
                  <a:lnTo>
                    <a:pt x="206378" y="3077137"/>
                  </a:lnTo>
                  <a:lnTo>
                    <a:pt x="204947" y="3089348"/>
                  </a:lnTo>
                  <a:lnTo>
                    <a:pt x="203554" y="3101559"/>
                  </a:lnTo>
                  <a:lnTo>
                    <a:pt x="202193" y="3113770"/>
                  </a:lnTo>
                  <a:lnTo>
                    <a:pt x="200860" y="3125981"/>
                  </a:lnTo>
                  <a:lnTo>
                    <a:pt x="199545" y="3138192"/>
                  </a:lnTo>
                  <a:lnTo>
                    <a:pt x="198244" y="3150403"/>
                  </a:lnTo>
                  <a:lnTo>
                    <a:pt x="196949" y="3162614"/>
                  </a:lnTo>
                  <a:lnTo>
                    <a:pt x="195658" y="3174824"/>
                  </a:lnTo>
                  <a:lnTo>
                    <a:pt x="194368" y="3187035"/>
                  </a:lnTo>
                  <a:lnTo>
                    <a:pt x="193077" y="3199246"/>
                  </a:lnTo>
                  <a:lnTo>
                    <a:pt x="191784" y="3211457"/>
                  </a:lnTo>
                  <a:lnTo>
                    <a:pt x="190489" y="3223668"/>
                  </a:lnTo>
                  <a:lnTo>
                    <a:pt x="189192" y="3235879"/>
                  </a:lnTo>
                  <a:lnTo>
                    <a:pt x="187895" y="3248090"/>
                  </a:lnTo>
                  <a:lnTo>
                    <a:pt x="186601" y="3260300"/>
                  </a:lnTo>
                  <a:lnTo>
                    <a:pt x="185313" y="3272511"/>
                  </a:lnTo>
                  <a:lnTo>
                    <a:pt x="184035" y="3284722"/>
                  </a:lnTo>
                  <a:lnTo>
                    <a:pt x="182770" y="3296933"/>
                  </a:lnTo>
                  <a:lnTo>
                    <a:pt x="181524" y="3309144"/>
                  </a:lnTo>
                  <a:lnTo>
                    <a:pt x="180302" y="3321355"/>
                  </a:lnTo>
                  <a:lnTo>
                    <a:pt x="179108" y="3333566"/>
                  </a:lnTo>
                  <a:lnTo>
                    <a:pt x="177948" y="3345776"/>
                  </a:lnTo>
                  <a:lnTo>
                    <a:pt x="176825" y="3357987"/>
                  </a:lnTo>
                  <a:lnTo>
                    <a:pt x="175749" y="3370198"/>
                  </a:lnTo>
                  <a:lnTo>
                    <a:pt x="174718" y="3382409"/>
                  </a:lnTo>
                  <a:lnTo>
                    <a:pt x="173732" y="3394620"/>
                  </a:lnTo>
                  <a:lnTo>
                    <a:pt x="172792" y="3406831"/>
                  </a:lnTo>
                  <a:lnTo>
                    <a:pt x="171895" y="3419042"/>
                  </a:lnTo>
                  <a:lnTo>
                    <a:pt x="171041" y="3431253"/>
                  </a:lnTo>
                  <a:lnTo>
                    <a:pt x="170225" y="3443463"/>
                  </a:lnTo>
                  <a:lnTo>
                    <a:pt x="169445" y="3455674"/>
                  </a:lnTo>
                  <a:lnTo>
                    <a:pt x="168696" y="3467885"/>
                  </a:lnTo>
                  <a:lnTo>
                    <a:pt x="167975" y="3480096"/>
                  </a:lnTo>
                  <a:lnTo>
                    <a:pt x="167279" y="3492307"/>
                  </a:lnTo>
                  <a:lnTo>
                    <a:pt x="166603" y="3504518"/>
                  </a:lnTo>
                  <a:lnTo>
                    <a:pt x="165943" y="3516729"/>
                  </a:lnTo>
                  <a:lnTo>
                    <a:pt x="165297" y="3528939"/>
                  </a:lnTo>
                  <a:lnTo>
                    <a:pt x="164665" y="3541150"/>
                  </a:lnTo>
                  <a:lnTo>
                    <a:pt x="164047" y="3553361"/>
                  </a:lnTo>
                  <a:lnTo>
                    <a:pt x="163443" y="3565572"/>
                  </a:lnTo>
                  <a:lnTo>
                    <a:pt x="162857" y="3577783"/>
                  </a:lnTo>
                  <a:lnTo>
                    <a:pt x="162289" y="3589994"/>
                  </a:lnTo>
                  <a:lnTo>
                    <a:pt x="161744" y="3602205"/>
                  </a:lnTo>
                  <a:lnTo>
                    <a:pt x="161227" y="3614416"/>
                  </a:lnTo>
                  <a:lnTo>
                    <a:pt x="160739" y="3626626"/>
                  </a:lnTo>
                  <a:lnTo>
                    <a:pt x="160281" y="3638837"/>
                  </a:lnTo>
                  <a:lnTo>
                    <a:pt x="159855" y="3651048"/>
                  </a:lnTo>
                  <a:lnTo>
                    <a:pt x="159460" y="3663259"/>
                  </a:lnTo>
                  <a:lnTo>
                    <a:pt x="159097" y="3675470"/>
                  </a:lnTo>
                  <a:lnTo>
                    <a:pt x="158762" y="3687681"/>
                  </a:lnTo>
                  <a:lnTo>
                    <a:pt x="158453" y="3699892"/>
                  </a:lnTo>
                  <a:lnTo>
                    <a:pt x="158166" y="3712102"/>
                  </a:lnTo>
                  <a:lnTo>
                    <a:pt x="157899" y="3724313"/>
                  </a:lnTo>
                  <a:lnTo>
                    <a:pt x="157649" y="3736524"/>
                  </a:lnTo>
                  <a:lnTo>
                    <a:pt x="157411" y="3748735"/>
                  </a:lnTo>
                  <a:lnTo>
                    <a:pt x="157187" y="3760946"/>
                  </a:lnTo>
                  <a:lnTo>
                    <a:pt x="156978" y="3773157"/>
                  </a:lnTo>
                  <a:lnTo>
                    <a:pt x="156788" y="3785368"/>
                  </a:lnTo>
                  <a:lnTo>
                    <a:pt x="156624" y="3797578"/>
                  </a:lnTo>
                  <a:lnTo>
                    <a:pt x="156494" y="3809789"/>
                  </a:lnTo>
                  <a:lnTo>
                    <a:pt x="156407" y="3822000"/>
                  </a:lnTo>
                  <a:lnTo>
                    <a:pt x="156373" y="3834211"/>
                  </a:lnTo>
                  <a:lnTo>
                    <a:pt x="156409" y="3846422"/>
                  </a:lnTo>
                  <a:lnTo>
                    <a:pt x="156523" y="3858633"/>
                  </a:lnTo>
                  <a:lnTo>
                    <a:pt x="156719" y="3870844"/>
                  </a:lnTo>
                  <a:lnTo>
                    <a:pt x="157000" y="3883055"/>
                  </a:lnTo>
                  <a:lnTo>
                    <a:pt x="157367" y="3895265"/>
                  </a:lnTo>
                  <a:lnTo>
                    <a:pt x="157815" y="3907476"/>
                  </a:lnTo>
                  <a:lnTo>
                    <a:pt x="158338" y="3919687"/>
                  </a:lnTo>
                  <a:lnTo>
                    <a:pt x="158927" y="3931898"/>
                  </a:lnTo>
                  <a:lnTo>
                    <a:pt x="159566" y="3944109"/>
                  </a:lnTo>
                  <a:lnTo>
                    <a:pt x="160242" y="3956320"/>
                  </a:lnTo>
                  <a:lnTo>
                    <a:pt x="160939" y="3968531"/>
                  </a:lnTo>
                  <a:lnTo>
                    <a:pt x="161636" y="3980741"/>
                  </a:lnTo>
                  <a:lnTo>
                    <a:pt x="162317" y="3992952"/>
                  </a:lnTo>
                  <a:lnTo>
                    <a:pt x="162970" y="4005163"/>
                  </a:lnTo>
                  <a:lnTo>
                    <a:pt x="163584" y="4017374"/>
                  </a:lnTo>
                  <a:lnTo>
                    <a:pt x="164152" y="4029585"/>
                  </a:lnTo>
                  <a:lnTo>
                    <a:pt x="164666" y="4041796"/>
                  </a:lnTo>
                  <a:lnTo>
                    <a:pt x="165125" y="4054007"/>
                  </a:lnTo>
                  <a:lnTo>
                    <a:pt x="165525" y="4066218"/>
                  </a:lnTo>
                  <a:lnTo>
                    <a:pt x="165866" y="4078428"/>
                  </a:lnTo>
                  <a:lnTo>
                    <a:pt x="166143" y="4090639"/>
                  </a:lnTo>
                  <a:lnTo>
                    <a:pt x="166363" y="4102850"/>
                  </a:lnTo>
                  <a:lnTo>
                    <a:pt x="166526" y="4115061"/>
                  </a:lnTo>
                  <a:lnTo>
                    <a:pt x="166633" y="4127272"/>
                  </a:lnTo>
                  <a:lnTo>
                    <a:pt x="166683" y="4139483"/>
                  </a:lnTo>
                  <a:lnTo>
                    <a:pt x="166678" y="4151694"/>
                  </a:lnTo>
                  <a:lnTo>
                    <a:pt x="166617" y="4163904"/>
                  </a:lnTo>
                  <a:lnTo>
                    <a:pt x="166502" y="4176115"/>
                  </a:lnTo>
                  <a:lnTo>
                    <a:pt x="166334" y="4188326"/>
                  </a:lnTo>
                  <a:lnTo>
                    <a:pt x="166115" y="4200537"/>
                  </a:lnTo>
                  <a:lnTo>
                    <a:pt x="165849" y="4212748"/>
                  </a:lnTo>
                  <a:lnTo>
                    <a:pt x="165548" y="4224959"/>
                  </a:lnTo>
                  <a:lnTo>
                    <a:pt x="165220" y="4237170"/>
                  </a:lnTo>
                  <a:lnTo>
                    <a:pt x="164875" y="4249380"/>
                  </a:lnTo>
                  <a:lnTo>
                    <a:pt x="164522" y="4261591"/>
                  </a:lnTo>
                  <a:lnTo>
                    <a:pt x="164172" y="4273802"/>
                  </a:lnTo>
                  <a:lnTo>
                    <a:pt x="163833" y="4286013"/>
                  </a:lnTo>
                  <a:lnTo>
                    <a:pt x="163515" y="4298224"/>
                  </a:lnTo>
                  <a:lnTo>
                    <a:pt x="163224" y="4310435"/>
                  </a:lnTo>
                  <a:lnTo>
                    <a:pt x="162967" y="4322646"/>
                  </a:lnTo>
                  <a:lnTo>
                    <a:pt x="162747" y="4334857"/>
                  </a:lnTo>
                  <a:lnTo>
                    <a:pt x="162561" y="4347067"/>
                  </a:lnTo>
                  <a:lnTo>
                    <a:pt x="162407" y="4359278"/>
                  </a:lnTo>
                  <a:lnTo>
                    <a:pt x="162280" y="4371489"/>
                  </a:lnTo>
                  <a:lnTo>
                    <a:pt x="162175" y="4383700"/>
                  </a:lnTo>
                  <a:lnTo>
                    <a:pt x="162084" y="4395911"/>
                  </a:lnTo>
                  <a:lnTo>
                    <a:pt x="162000" y="4408122"/>
                  </a:lnTo>
                  <a:lnTo>
                    <a:pt x="161917" y="4420333"/>
                  </a:lnTo>
                  <a:lnTo>
                    <a:pt x="161825" y="4432543"/>
                  </a:lnTo>
                  <a:lnTo>
                    <a:pt x="161719" y="4444754"/>
                  </a:lnTo>
                  <a:lnTo>
                    <a:pt x="161592" y="4456965"/>
                  </a:lnTo>
                  <a:lnTo>
                    <a:pt x="161441" y="4469176"/>
                  </a:lnTo>
                  <a:lnTo>
                    <a:pt x="161264" y="4481387"/>
                  </a:lnTo>
                  <a:lnTo>
                    <a:pt x="161060" y="4493598"/>
                  </a:lnTo>
                  <a:lnTo>
                    <a:pt x="160828" y="4505809"/>
                  </a:lnTo>
                  <a:lnTo>
                    <a:pt x="160567" y="4518020"/>
                  </a:lnTo>
                  <a:lnTo>
                    <a:pt x="160280" y="4530230"/>
                  </a:lnTo>
                  <a:lnTo>
                    <a:pt x="159965" y="4542441"/>
                  </a:lnTo>
                  <a:lnTo>
                    <a:pt x="159624" y="4554652"/>
                  </a:lnTo>
                  <a:lnTo>
                    <a:pt x="159254" y="4566863"/>
                  </a:lnTo>
                  <a:lnTo>
                    <a:pt x="158858" y="4579074"/>
                  </a:lnTo>
                  <a:lnTo>
                    <a:pt x="158437" y="4591285"/>
                  </a:lnTo>
                  <a:lnTo>
                    <a:pt x="157991" y="4603496"/>
                  </a:lnTo>
                  <a:lnTo>
                    <a:pt x="157521" y="4615706"/>
                  </a:lnTo>
                  <a:lnTo>
                    <a:pt x="157025" y="4627917"/>
                  </a:lnTo>
                  <a:lnTo>
                    <a:pt x="156507" y="4640128"/>
                  </a:lnTo>
                  <a:lnTo>
                    <a:pt x="155965" y="4652339"/>
                  </a:lnTo>
                  <a:lnTo>
                    <a:pt x="155404" y="4664550"/>
                  </a:lnTo>
                  <a:lnTo>
                    <a:pt x="154824" y="4676761"/>
                  </a:lnTo>
                  <a:lnTo>
                    <a:pt x="154227" y="4688972"/>
                  </a:lnTo>
                  <a:lnTo>
                    <a:pt x="153619" y="4701182"/>
                  </a:lnTo>
                  <a:lnTo>
                    <a:pt x="153005" y="4713393"/>
                  </a:lnTo>
                  <a:lnTo>
                    <a:pt x="152388" y="4725604"/>
                  </a:lnTo>
                  <a:lnTo>
                    <a:pt x="151772" y="4737815"/>
                  </a:lnTo>
                  <a:lnTo>
                    <a:pt x="151162" y="4750026"/>
                  </a:lnTo>
                  <a:lnTo>
                    <a:pt x="150560" y="4762237"/>
                  </a:lnTo>
                  <a:lnTo>
                    <a:pt x="149970" y="4774448"/>
                  </a:lnTo>
                  <a:lnTo>
                    <a:pt x="149394" y="4786659"/>
                  </a:lnTo>
                  <a:lnTo>
                    <a:pt x="148835" y="4798869"/>
                  </a:lnTo>
                  <a:lnTo>
                    <a:pt x="148292" y="4811080"/>
                  </a:lnTo>
                  <a:lnTo>
                    <a:pt x="147765" y="4823291"/>
                  </a:lnTo>
                  <a:lnTo>
                    <a:pt x="147253" y="4835502"/>
                  </a:lnTo>
                  <a:lnTo>
                    <a:pt x="146753" y="4847713"/>
                  </a:lnTo>
                  <a:lnTo>
                    <a:pt x="146264" y="4859924"/>
                  </a:lnTo>
                  <a:lnTo>
                    <a:pt x="145785" y="4872135"/>
                  </a:lnTo>
                  <a:lnTo>
                    <a:pt x="145314" y="4884345"/>
                  </a:lnTo>
                  <a:lnTo>
                    <a:pt x="144850" y="4896556"/>
                  </a:lnTo>
                  <a:lnTo>
                    <a:pt x="144392" y="4908767"/>
                  </a:lnTo>
                  <a:lnTo>
                    <a:pt x="143940" y="4920978"/>
                  </a:lnTo>
                  <a:lnTo>
                    <a:pt x="143494" y="4933189"/>
                  </a:lnTo>
                  <a:lnTo>
                    <a:pt x="143055" y="4945400"/>
                  </a:lnTo>
                  <a:lnTo>
                    <a:pt x="142624" y="4957611"/>
                  </a:lnTo>
                  <a:lnTo>
                    <a:pt x="142203" y="4969822"/>
                  </a:lnTo>
                  <a:lnTo>
                    <a:pt x="141791" y="4982032"/>
                  </a:lnTo>
                  <a:lnTo>
                    <a:pt x="141392" y="4994243"/>
                  </a:lnTo>
                  <a:lnTo>
                    <a:pt x="141006" y="5006454"/>
                  </a:lnTo>
                  <a:lnTo>
                    <a:pt x="140635" y="5018665"/>
                  </a:lnTo>
                  <a:lnTo>
                    <a:pt x="140279" y="5030876"/>
                  </a:lnTo>
                  <a:lnTo>
                    <a:pt x="139940" y="5043087"/>
                  </a:lnTo>
                  <a:lnTo>
                    <a:pt x="139619" y="5055298"/>
                  </a:lnTo>
                  <a:lnTo>
                    <a:pt x="139313" y="5067508"/>
                  </a:lnTo>
                  <a:lnTo>
                    <a:pt x="139024" y="5079719"/>
                  </a:lnTo>
                  <a:lnTo>
                    <a:pt x="138750" y="5091930"/>
                  </a:lnTo>
                  <a:lnTo>
                    <a:pt x="138490" y="5104141"/>
                  </a:lnTo>
                  <a:lnTo>
                    <a:pt x="138244" y="5116352"/>
                  </a:lnTo>
                  <a:lnTo>
                    <a:pt x="138011" y="5128563"/>
                  </a:lnTo>
                  <a:lnTo>
                    <a:pt x="137789" y="5140774"/>
                  </a:lnTo>
                  <a:lnTo>
                    <a:pt x="137577" y="5152984"/>
                  </a:lnTo>
                  <a:lnTo>
                    <a:pt x="137376" y="5165195"/>
                  </a:lnTo>
                  <a:lnTo>
                    <a:pt x="137183" y="5177406"/>
                  </a:lnTo>
                  <a:lnTo>
                    <a:pt x="136999" y="5189617"/>
                  </a:lnTo>
                  <a:lnTo>
                    <a:pt x="136823" y="5201828"/>
                  </a:lnTo>
                  <a:lnTo>
                    <a:pt x="136655" y="5214039"/>
                  </a:lnTo>
                  <a:lnTo>
                    <a:pt x="136495" y="5226250"/>
                  </a:lnTo>
                  <a:lnTo>
                    <a:pt x="136344" y="5238461"/>
                  </a:lnTo>
                  <a:lnTo>
                    <a:pt x="136202" y="5250671"/>
                  </a:lnTo>
                  <a:lnTo>
                    <a:pt x="136070" y="5262882"/>
                  </a:lnTo>
                  <a:lnTo>
                    <a:pt x="135949" y="5275093"/>
                  </a:lnTo>
                  <a:lnTo>
                    <a:pt x="135839" y="5287304"/>
                  </a:lnTo>
                  <a:lnTo>
                    <a:pt x="135740" y="5299515"/>
                  </a:lnTo>
                  <a:lnTo>
                    <a:pt x="135652" y="5311726"/>
                  </a:lnTo>
                  <a:lnTo>
                    <a:pt x="135575" y="5323937"/>
                  </a:lnTo>
                  <a:lnTo>
                    <a:pt x="135507" y="5336147"/>
                  </a:lnTo>
                  <a:lnTo>
                    <a:pt x="135449" y="5348358"/>
                  </a:lnTo>
                  <a:lnTo>
                    <a:pt x="135400" y="5360569"/>
                  </a:lnTo>
                  <a:lnTo>
                    <a:pt x="135358" y="5372780"/>
                  </a:lnTo>
                  <a:lnTo>
                    <a:pt x="135322" y="5384991"/>
                  </a:lnTo>
                  <a:lnTo>
                    <a:pt x="135293" y="5397202"/>
                  </a:lnTo>
                  <a:lnTo>
                    <a:pt x="135269" y="5409413"/>
                  </a:lnTo>
                  <a:lnTo>
                    <a:pt x="135248" y="5421624"/>
                  </a:lnTo>
                  <a:lnTo>
                    <a:pt x="135231" y="5433834"/>
                  </a:lnTo>
                  <a:lnTo>
                    <a:pt x="135216" y="5446045"/>
                  </a:lnTo>
                  <a:lnTo>
                    <a:pt x="135204" y="5458256"/>
                  </a:lnTo>
                  <a:lnTo>
                    <a:pt x="135193" y="5470467"/>
                  </a:lnTo>
                  <a:lnTo>
                    <a:pt x="135183" y="5482678"/>
                  </a:lnTo>
                  <a:lnTo>
                    <a:pt x="135174" y="5494889"/>
                  </a:lnTo>
                  <a:lnTo>
                    <a:pt x="135166" y="5507100"/>
                  </a:lnTo>
                  <a:lnTo>
                    <a:pt x="135159" y="5519310"/>
                  </a:lnTo>
                  <a:lnTo>
                    <a:pt x="135152" y="5531521"/>
                  </a:lnTo>
                  <a:lnTo>
                    <a:pt x="135146" y="5543732"/>
                  </a:lnTo>
                  <a:lnTo>
                    <a:pt x="135140" y="5555943"/>
                  </a:lnTo>
                  <a:lnTo>
                    <a:pt x="135136" y="5568154"/>
                  </a:lnTo>
                  <a:lnTo>
                    <a:pt x="135131" y="5580365"/>
                  </a:lnTo>
                  <a:lnTo>
                    <a:pt x="135128" y="5592576"/>
                  </a:lnTo>
                  <a:lnTo>
                    <a:pt x="135125" y="5604786"/>
                  </a:lnTo>
                  <a:lnTo>
                    <a:pt x="135123" y="5616997"/>
                  </a:lnTo>
                  <a:lnTo>
                    <a:pt x="135122" y="5629208"/>
                  </a:lnTo>
                  <a:lnTo>
                    <a:pt x="135121" y="5641419"/>
                  </a:lnTo>
                  <a:lnTo>
                    <a:pt x="135121" y="5653630"/>
                  </a:lnTo>
                  <a:lnTo>
                    <a:pt x="135121" y="5665841"/>
                  </a:lnTo>
                  <a:lnTo>
                    <a:pt x="135122" y="5678052"/>
                  </a:lnTo>
                  <a:lnTo>
                    <a:pt x="135123" y="5690263"/>
                  </a:lnTo>
                  <a:lnTo>
                    <a:pt x="135124" y="5702473"/>
                  </a:lnTo>
                  <a:lnTo>
                    <a:pt x="135125" y="5714684"/>
                  </a:lnTo>
                  <a:lnTo>
                    <a:pt x="135125" y="5726895"/>
                  </a:lnTo>
                  <a:lnTo>
                    <a:pt x="135125" y="5739106"/>
                  </a:lnTo>
                  <a:lnTo>
                    <a:pt x="135124" y="5751317"/>
                  </a:lnTo>
                  <a:lnTo>
                    <a:pt x="135122" y="5763528"/>
                  </a:lnTo>
                  <a:lnTo>
                    <a:pt x="135120" y="5775739"/>
                  </a:lnTo>
                  <a:lnTo>
                    <a:pt x="135116" y="5787949"/>
                  </a:lnTo>
                  <a:lnTo>
                    <a:pt x="135112" y="5800160"/>
                  </a:lnTo>
                  <a:lnTo>
                    <a:pt x="135107" y="5812371"/>
                  </a:lnTo>
                  <a:lnTo>
                    <a:pt x="135102" y="5824582"/>
                  </a:lnTo>
                  <a:lnTo>
                    <a:pt x="135096" y="5836793"/>
                  </a:lnTo>
                  <a:lnTo>
                    <a:pt x="135090" y="5849004"/>
                  </a:lnTo>
                  <a:lnTo>
                    <a:pt x="135084" y="5861215"/>
                  </a:lnTo>
                  <a:lnTo>
                    <a:pt x="135078" y="5873426"/>
                  </a:lnTo>
                  <a:lnTo>
                    <a:pt x="135073" y="5885636"/>
                  </a:lnTo>
                  <a:lnTo>
                    <a:pt x="135069" y="5897847"/>
                  </a:lnTo>
                  <a:lnTo>
                    <a:pt x="135065" y="5910058"/>
                  </a:lnTo>
                  <a:lnTo>
                    <a:pt x="135062" y="5922269"/>
                  </a:lnTo>
                  <a:lnTo>
                    <a:pt x="135060" y="5934480"/>
                  </a:lnTo>
                  <a:lnTo>
                    <a:pt x="135059" y="5946691"/>
                  </a:lnTo>
                  <a:lnTo>
                    <a:pt x="135058" y="5958902"/>
                  </a:lnTo>
                  <a:lnTo>
                    <a:pt x="135058" y="5971112"/>
                  </a:lnTo>
                  <a:lnTo>
                    <a:pt x="135058" y="5983323"/>
                  </a:lnTo>
                  <a:lnTo>
                    <a:pt x="135059" y="5995534"/>
                  </a:lnTo>
                  <a:lnTo>
                    <a:pt x="135059" y="6007745"/>
                  </a:lnTo>
                  <a:lnTo>
                    <a:pt x="135058" y="6019956"/>
                  </a:lnTo>
                  <a:lnTo>
                    <a:pt x="135058" y="6032167"/>
                  </a:lnTo>
                  <a:lnTo>
                    <a:pt x="135057" y="6044378"/>
                  </a:lnTo>
                  <a:lnTo>
                    <a:pt x="135056" y="6056588"/>
                  </a:lnTo>
                  <a:lnTo>
                    <a:pt x="135055" y="6068799"/>
                  </a:lnTo>
                  <a:lnTo>
                    <a:pt x="135054" y="6081010"/>
                  </a:lnTo>
                  <a:lnTo>
                    <a:pt x="135052" y="6093221"/>
                  </a:lnTo>
                  <a:lnTo>
                    <a:pt x="135051" y="6105432"/>
                  </a:lnTo>
                  <a:lnTo>
                    <a:pt x="135051" y="6117643"/>
                  </a:lnTo>
                  <a:lnTo>
                    <a:pt x="135050" y="6129854"/>
                  </a:lnTo>
                  <a:lnTo>
                    <a:pt x="135050" y="6142065"/>
                  </a:lnTo>
                  <a:lnTo>
                    <a:pt x="135051" y="6154275"/>
                  </a:lnTo>
                  <a:lnTo>
                    <a:pt x="135052" y="6166486"/>
                  </a:lnTo>
                  <a:lnTo>
                    <a:pt x="135053" y="6178697"/>
                  </a:lnTo>
                  <a:lnTo>
                    <a:pt x="135054" y="6190908"/>
                  </a:lnTo>
                  <a:lnTo>
                    <a:pt x="135055" y="6203119"/>
                  </a:lnTo>
                  <a:lnTo>
                    <a:pt x="135055" y="6215330"/>
                  </a:lnTo>
                  <a:lnTo>
                    <a:pt x="135055" y="6227541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2" name="tx42">
              <a:extLst>
                <a:ext uri="{FF2B5EF4-FFF2-40B4-BE49-F238E27FC236}">
                  <a16:creationId xmlns:a16="http://schemas.microsoft.com/office/drawing/2014/main" id="{0542588A-5E92-268D-0829-94D977D44BF1}"/>
                </a:ext>
              </a:extLst>
            </p:cNvPr>
            <p:cNvSpPr/>
            <p:nvPr/>
          </p:nvSpPr>
          <p:spPr>
            <a:xfrm>
              <a:off x="3243888" y="8278693"/>
              <a:ext cx="158092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-4</a:t>
              </a:r>
            </a:p>
          </p:txBody>
        </p:sp>
        <p:sp>
          <p:nvSpPr>
            <p:cNvPr id="173" name="tx43">
              <a:extLst>
                <a:ext uri="{FF2B5EF4-FFF2-40B4-BE49-F238E27FC236}">
                  <a16:creationId xmlns:a16="http://schemas.microsoft.com/office/drawing/2014/main" id="{1C7611DA-9AA8-17C1-87FC-6B6AE0A0F718}"/>
                </a:ext>
              </a:extLst>
            </p:cNvPr>
            <p:cNvSpPr/>
            <p:nvPr/>
          </p:nvSpPr>
          <p:spPr>
            <a:xfrm>
              <a:off x="3243888" y="6585334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174" name="tx44">
              <a:extLst>
                <a:ext uri="{FF2B5EF4-FFF2-40B4-BE49-F238E27FC236}">
                  <a16:creationId xmlns:a16="http://schemas.microsoft.com/office/drawing/2014/main" id="{48DE3C43-117B-629C-6AA6-75BABE403156}"/>
                </a:ext>
              </a:extLst>
            </p:cNvPr>
            <p:cNvSpPr/>
            <p:nvPr/>
          </p:nvSpPr>
          <p:spPr>
            <a:xfrm>
              <a:off x="3303096" y="4889111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175" name="tx45">
              <a:extLst>
                <a:ext uri="{FF2B5EF4-FFF2-40B4-BE49-F238E27FC236}">
                  <a16:creationId xmlns:a16="http://schemas.microsoft.com/office/drawing/2014/main" id="{7A85E7DC-9175-6CA6-737A-ED73D6D76CF1}"/>
                </a:ext>
              </a:extLst>
            </p:cNvPr>
            <p:cNvSpPr/>
            <p:nvPr/>
          </p:nvSpPr>
          <p:spPr>
            <a:xfrm>
              <a:off x="3303096" y="3198791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176" name="pl46">
              <a:extLst>
                <a:ext uri="{FF2B5EF4-FFF2-40B4-BE49-F238E27FC236}">
                  <a16:creationId xmlns:a16="http://schemas.microsoft.com/office/drawing/2014/main" id="{817F4C14-870B-A8D5-BCA3-D31FE2DA6665}"/>
                </a:ext>
              </a:extLst>
            </p:cNvPr>
            <p:cNvSpPr/>
            <p:nvPr/>
          </p:nvSpPr>
          <p:spPr>
            <a:xfrm>
              <a:off x="3429816" y="8339594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7" name="pl47">
              <a:extLst>
                <a:ext uri="{FF2B5EF4-FFF2-40B4-BE49-F238E27FC236}">
                  <a16:creationId xmlns:a16="http://schemas.microsoft.com/office/drawing/2014/main" id="{2DEA7414-F4F9-9051-1FC7-7420623CE3DB}"/>
                </a:ext>
              </a:extLst>
            </p:cNvPr>
            <p:cNvSpPr/>
            <p:nvPr/>
          </p:nvSpPr>
          <p:spPr>
            <a:xfrm>
              <a:off x="3429816" y="6646323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8" name="pl48">
              <a:extLst>
                <a:ext uri="{FF2B5EF4-FFF2-40B4-BE49-F238E27FC236}">
                  <a16:creationId xmlns:a16="http://schemas.microsoft.com/office/drawing/2014/main" id="{995C2FCA-377C-395D-C9F8-B1F8C599C22A}"/>
                </a:ext>
              </a:extLst>
            </p:cNvPr>
            <p:cNvSpPr/>
            <p:nvPr/>
          </p:nvSpPr>
          <p:spPr>
            <a:xfrm>
              <a:off x="3429816" y="4953051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9" name="pl49">
              <a:extLst>
                <a:ext uri="{FF2B5EF4-FFF2-40B4-BE49-F238E27FC236}">
                  <a16:creationId xmlns:a16="http://schemas.microsoft.com/office/drawing/2014/main" id="{B864A228-1C19-619E-52EE-9C8AAE141BEA}"/>
                </a:ext>
              </a:extLst>
            </p:cNvPr>
            <p:cNvSpPr/>
            <p:nvPr/>
          </p:nvSpPr>
          <p:spPr>
            <a:xfrm>
              <a:off x="3429816" y="3259780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0" name="pl50">
              <a:extLst>
                <a:ext uri="{FF2B5EF4-FFF2-40B4-BE49-F238E27FC236}">
                  <a16:creationId xmlns:a16="http://schemas.microsoft.com/office/drawing/2014/main" id="{BEC2B870-5541-5843-2D57-96A492F87FE2}"/>
                </a:ext>
              </a:extLst>
            </p:cNvPr>
            <p:cNvSpPr/>
            <p:nvPr/>
          </p:nvSpPr>
          <p:spPr>
            <a:xfrm>
              <a:off x="3735877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1" name="pl51">
              <a:extLst>
                <a:ext uri="{FF2B5EF4-FFF2-40B4-BE49-F238E27FC236}">
                  <a16:creationId xmlns:a16="http://schemas.microsoft.com/office/drawing/2014/main" id="{6F8BE2EF-B998-48A1-BB7A-F2220D607AB8}"/>
                </a:ext>
              </a:extLst>
            </p:cNvPr>
            <p:cNvSpPr/>
            <p:nvPr/>
          </p:nvSpPr>
          <p:spPr>
            <a:xfrm>
              <a:off x="4187987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2" name="pl52">
              <a:extLst>
                <a:ext uri="{FF2B5EF4-FFF2-40B4-BE49-F238E27FC236}">
                  <a16:creationId xmlns:a16="http://schemas.microsoft.com/office/drawing/2014/main" id="{44C01D80-F05D-AFF3-A657-B29D4B2E3E86}"/>
                </a:ext>
              </a:extLst>
            </p:cNvPr>
            <p:cNvSpPr/>
            <p:nvPr/>
          </p:nvSpPr>
          <p:spPr>
            <a:xfrm>
              <a:off x="4640098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3" name="pl53">
              <a:extLst>
                <a:ext uri="{FF2B5EF4-FFF2-40B4-BE49-F238E27FC236}">
                  <a16:creationId xmlns:a16="http://schemas.microsoft.com/office/drawing/2014/main" id="{3403AF72-F0BE-1E36-3C1C-DE93DAD91208}"/>
                </a:ext>
              </a:extLst>
            </p:cNvPr>
            <p:cNvSpPr/>
            <p:nvPr/>
          </p:nvSpPr>
          <p:spPr>
            <a:xfrm>
              <a:off x="5092209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4" name="pl54">
              <a:extLst>
                <a:ext uri="{FF2B5EF4-FFF2-40B4-BE49-F238E27FC236}">
                  <a16:creationId xmlns:a16="http://schemas.microsoft.com/office/drawing/2014/main" id="{1DFC3838-A85E-A8B8-3B8C-AC88EBF1AB61}"/>
                </a:ext>
              </a:extLst>
            </p:cNvPr>
            <p:cNvSpPr/>
            <p:nvPr/>
          </p:nvSpPr>
          <p:spPr>
            <a:xfrm>
              <a:off x="5544319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5" name="pl55">
              <a:extLst>
                <a:ext uri="{FF2B5EF4-FFF2-40B4-BE49-F238E27FC236}">
                  <a16:creationId xmlns:a16="http://schemas.microsoft.com/office/drawing/2014/main" id="{184E933D-D4C8-C8C6-CEA5-B4E8DD092BB1}"/>
                </a:ext>
              </a:extLst>
            </p:cNvPr>
            <p:cNvSpPr/>
            <p:nvPr/>
          </p:nvSpPr>
          <p:spPr>
            <a:xfrm>
              <a:off x="5996430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6" name="pl56">
              <a:extLst>
                <a:ext uri="{FF2B5EF4-FFF2-40B4-BE49-F238E27FC236}">
                  <a16:creationId xmlns:a16="http://schemas.microsoft.com/office/drawing/2014/main" id="{95078B42-343A-2697-B6F8-9273BBFC2FFA}"/>
                </a:ext>
              </a:extLst>
            </p:cNvPr>
            <p:cNvSpPr/>
            <p:nvPr/>
          </p:nvSpPr>
          <p:spPr>
            <a:xfrm>
              <a:off x="6448541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7" name="pl57">
              <a:extLst>
                <a:ext uri="{FF2B5EF4-FFF2-40B4-BE49-F238E27FC236}">
                  <a16:creationId xmlns:a16="http://schemas.microsoft.com/office/drawing/2014/main" id="{3CFA0395-7132-A41D-3416-571B0A33EF98}"/>
                </a:ext>
              </a:extLst>
            </p:cNvPr>
            <p:cNvSpPr/>
            <p:nvPr/>
          </p:nvSpPr>
          <p:spPr>
            <a:xfrm>
              <a:off x="6900651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8" name="pl58">
              <a:extLst>
                <a:ext uri="{FF2B5EF4-FFF2-40B4-BE49-F238E27FC236}">
                  <a16:creationId xmlns:a16="http://schemas.microsoft.com/office/drawing/2014/main" id="{C9962232-8458-6DAD-D7B8-D8DF55FD306A}"/>
                </a:ext>
              </a:extLst>
            </p:cNvPr>
            <p:cNvSpPr/>
            <p:nvPr/>
          </p:nvSpPr>
          <p:spPr>
            <a:xfrm>
              <a:off x="7352762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9" name="pl59">
              <a:extLst>
                <a:ext uri="{FF2B5EF4-FFF2-40B4-BE49-F238E27FC236}">
                  <a16:creationId xmlns:a16="http://schemas.microsoft.com/office/drawing/2014/main" id="{F391C680-0107-54F5-E3FB-4948A597B11F}"/>
                </a:ext>
              </a:extLst>
            </p:cNvPr>
            <p:cNvSpPr/>
            <p:nvPr/>
          </p:nvSpPr>
          <p:spPr>
            <a:xfrm>
              <a:off x="7804873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0" name="pl60">
              <a:extLst>
                <a:ext uri="{FF2B5EF4-FFF2-40B4-BE49-F238E27FC236}">
                  <a16:creationId xmlns:a16="http://schemas.microsoft.com/office/drawing/2014/main" id="{7EFB7B2F-509D-68DD-F133-16E1181383E1}"/>
                </a:ext>
              </a:extLst>
            </p:cNvPr>
            <p:cNvSpPr/>
            <p:nvPr/>
          </p:nvSpPr>
          <p:spPr>
            <a:xfrm>
              <a:off x="8256984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1" name="pl61">
              <a:extLst>
                <a:ext uri="{FF2B5EF4-FFF2-40B4-BE49-F238E27FC236}">
                  <a16:creationId xmlns:a16="http://schemas.microsoft.com/office/drawing/2014/main" id="{697833FF-8445-C362-D79A-67696855F578}"/>
                </a:ext>
              </a:extLst>
            </p:cNvPr>
            <p:cNvSpPr/>
            <p:nvPr/>
          </p:nvSpPr>
          <p:spPr>
            <a:xfrm>
              <a:off x="8709094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2" name="pl62">
              <a:extLst>
                <a:ext uri="{FF2B5EF4-FFF2-40B4-BE49-F238E27FC236}">
                  <a16:creationId xmlns:a16="http://schemas.microsoft.com/office/drawing/2014/main" id="{E9FE31F9-2193-D5F1-74C0-FE27F5A6CFA3}"/>
                </a:ext>
              </a:extLst>
            </p:cNvPr>
            <p:cNvSpPr/>
            <p:nvPr/>
          </p:nvSpPr>
          <p:spPr>
            <a:xfrm>
              <a:off x="9161205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3" name="pl63">
              <a:extLst>
                <a:ext uri="{FF2B5EF4-FFF2-40B4-BE49-F238E27FC236}">
                  <a16:creationId xmlns:a16="http://schemas.microsoft.com/office/drawing/2014/main" id="{B9149DE5-2031-828C-69A6-BF1C0AC0045B}"/>
                </a:ext>
              </a:extLst>
            </p:cNvPr>
            <p:cNvSpPr/>
            <p:nvPr/>
          </p:nvSpPr>
          <p:spPr>
            <a:xfrm>
              <a:off x="9613316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4" name="tx64">
              <a:extLst>
                <a:ext uri="{FF2B5EF4-FFF2-40B4-BE49-F238E27FC236}">
                  <a16:creationId xmlns:a16="http://schemas.microsoft.com/office/drawing/2014/main" id="{8BB28D89-42A6-C0E5-0007-666FF6017D64}"/>
                </a:ext>
              </a:extLst>
            </p:cNvPr>
            <p:cNvSpPr/>
            <p:nvPr/>
          </p:nvSpPr>
          <p:spPr>
            <a:xfrm>
              <a:off x="2547490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H3K27me3.regress.H3+H4.c1</a:t>
              </a:r>
            </a:p>
          </p:txBody>
        </p:sp>
        <p:sp>
          <p:nvSpPr>
            <p:cNvPr id="195" name="tx65">
              <a:extLst>
                <a:ext uri="{FF2B5EF4-FFF2-40B4-BE49-F238E27FC236}">
                  <a16:creationId xmlns:a16="http://schemas.microsoft.com/office/drawing/2014/main" id="{7F4AC84A-0C41-D4EF-F2D3-102E5B4EE73E}"/>
                </a:ext>
              </a:extLst>
            </p:cNvPr>
            <p:cNvSpPr/>
            <p:nvPr/>
          </p:nvSpPr>
          <p:spPr>
            <a:xfrm>
              <a:off x="2999601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H3K27me3.regress.H3+H4.c7</a:t>
              </a:r>
            </a:p>
          </p:txBody>
        </p:sp>
        <p:sp>
          <p:nvSpPr>
            <p:cNvPr id="196" name="tx66">
              <a:extLst>
                <a:ext uri="{FF2B5EF4-FFF2-40B4-BE49-F238E27FC236}">
                  <a16:creationId xmlns:a16="http://schemas.microsoft.com/office/drawing/2014/main" id="{94FEEB43-C1D3-74B9-FCAB-CF4B9BBEDABE}"/>
                </a:ext>
              </a:extLst>
            </p:cNvPr>
            <p:cNvSpPr/>
            <p:nvPr/>
          </p:nvSpPr>
          <p:spPr>
            <a:xfrm>
              <a:off x="3451712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H3K27me3.regress.H3+H4.c3</a:t>
              </a:r>
            </a:p>
          </p:txBody>
        </p:sp>
        <p:sp>
          <p:nvSpPr>
            <p:cNvPr id="197" name="tx67">
              <a:extLst>
                <a:ext uri="{FF2B5EF4-FFF2-40B4-BE49-F238E27FC236}">
                  <a16:creationId xmlns:a16="http://schemas.microsoft.com/office/drawing/2014/main" id="{919B6A1D-DF05-46C1-9F36-6F66FF1580D2}"/>
                </a:ext>
              </a:extLst>
            </p:cNvPr>
            <p:cNvSpPr/>
            <p:nvPr/>
          </p:nvSpPr>
          <p:spPr>
            <a:xfrm>
              <a:off x="3903822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H3K27me3.regress.H3+H4.c8</a:t>
              </a:r>
            </a:p>
          </p:txBody>
        </p:sp>
        <p:sp>
          <p:nvSpPr>
            <p:cNvPr id="198" name="tx68">
              <a:extLst>
                <a:ext uri="{FF2B5EF4-FFF2-40B4-BE49-F238E27FC236}">
                  <a16:creationId xmlns:a16="http://schemas.microsoft.com/office/drawing/2014/main" id="{B4FBF705-B8D6-38C9-15C5-7DC6B0869D8D}"/>
                </a:ext>
              </a:extLst>
            </p:cNvPr>
            <p:cNvSpPr/>
            <p:nvPr/>
          </p:nvSpPr>
          <p:spPr>
            <a:xfrm>
              <a:off x="4355933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H3K27me3.regress.H3+H4.c5</a:t>
              </a:r>
            </a:p>
          </p:txBody>
        </p:sp>
        <p:sp>
          <p:nvSpPr>
            <p:cNvPr id="199" name="tx69">
              <a:extLst>
                <a:ext uri="{FF2B5EF4-FFF2-40B4-BE49-F238E27FC236}">
                  <a16:creationId xmlns:a16="http://schemas.microsoft.com/office/drawing/2014/main" id="{F65F17ED-4A38-06C4-01D4-2A519B209C19}"/>
                </a:ext>
              </a:extLst>
            </p:cNvPr>
            <p:cNvSpPr/>
            <p:nvPr/>
          </p:nvSpPr>
          <p:spPr>
            <a:xfrm>
              <a:off x="4808044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H3K27me3.regress.H3+H4.c6</a:t>
              </a:r>
            </a:p>
          </p:txBody>
        </p:sp>
        <p:sp>
          <p:nvSpPr>
            <p:cNvPr id="200" name="tx70">
              <a:extLst>
                <a:ext uri="{FF2B5EF4-FFF2-40B4-BE49-F238E27FC236}">
                  <a16:creationId xmlns:a16="http://schemas.microsoft.com/office/drawing/2014/main" id="{E0BDA95F-BCA9-E9C1-285F-B256745E1C43}"/>
                </a:ext>
              </a:extLst>
            </p:cNvPr>
            <p:cNvSpPr/>
            <p:nvPr/>
          </p:nvSpPr>
          <p:spPr>
            <a:xfrm>
              <a:off x="5210713" y="8720814"/>
              <a:ext cx="247565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H3K27me3.regress.H3+H4.c12</a:t>
              </a:r>
            </a:p>
          </p:txBody>
        </p:sp>
        <p:sp>
          <p:nvSpPr>
            <p:cNvPr id="201" name="tx71">
              <a:extLst>
                <a:ext uri="{FF2B5EF4-FFF2-40B4-BE49-F238E27FC236}">
                  <a16:creationId xmlns:a16="http://schemas.microsoft.com/office/drawing/2014/main" id="{0B54C6E0-74AC-7569-FF38-9FCED1FFF211}"/>
                </a:ext>
              </a:extLst>
            </p:cNvPr>
            <p:cNvSpPr/>
            <p:nvPr/>
          </p:nvSpPr>
          <p:spPr>
            <a:xfrm>
              <a:off x="5662823" y="8720814"/>
              <a:ext cx="247565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H3K27me3.regress.H3+H4.c15</a:t>
              </a:r>
            </a:p>
          </p:txBody>
        </p:sp>
        <p:sp>
          <p:nvSpPr>
            <p:cNvPr id="202" name="tx72">
              <a:extLst>
                <a:ext uri="{FF2B5EF4-FFF2-40B4-BE49-F238E27FC236}">
                  <a16:creationId xmlns:a16="http://schemas.microsoft.com/office/drawing/2014/main" id="{30D74F44-A4B5-5357-7015-543EBC32089B}"/>
                </a:ext>
              </a:extLst>
            </p:cNvPr>
            <p:cNvSpPr/>
            <p:nvPr/>
          </p:nvSpPr>
          <p:spPr>
            <a:xfrm>
              <a:off x="6114934" y="8720814"/>
              <a:ext cx="247565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H3K27me3.regress.H3+H4.c14</a:t>
              </a:r>
            </a:p>
          </p:txBody>
        </p:sp>
        <p:sp>
          <p:nvSpPr>
            <p:cNvPr id="203" name="tx73">
              <a:extLst>
                <a:ext uri="{FF2B5EF4-FFF2-40B4-BE49-F238E27FC236}">
                  <a16:creationId xmlns:a16="http://schemas.microsoft.com/office/drawing/2014/main" id="{490A7003-4BAE-05A7-4A31-614878646863}"/>
                </a:ext>
              </a:extLst>
            </p:cNvPr>
            <p:cNvSpPr/>
            <p:nvPr/>
          </p:nvSpPr>
          <p:spPr>
            <a:xfrm>
              <a:off x="6567045" y="8720814"/>
              <a:ext cx="247565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H3K27me3.regress.H3+H4.c16</a:t>
              </a:r>
            </a:p>
          </p:txBody>
        </p:sp>
        <p:sp>
          <p:nvSpPr>
            <p:cNvPr id="204" name="tx74">
              <a:extLst>
                <a:ext uri="{FF2B5EF4-FFF2-40B4-BE49-F238E27FC236}">
                  <a16:creationId xmlns:a16="http://schemas.microsoft.com/office/drawing/2014/main" id="{4F197B4E-B551-BAE0-87A1-D2453A5DC69B}"/>
                </a:ext>
              </a:extLst>
            </p:cNvPr>
            <p:cNvSpPr/>
            <p:nvPr/>
          </p:nvSpPr>
          <p:spPr>
            <a:xfrm>
              <a:off x="7019155" y="8720814"/>
              <a:ext cx="247565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H3K27me3.regress.H3+H4.c13</a:t>
              </a:r>
            </a:p>
          </p:txBody>
        </p:sp>
        <p:sp>
          <p:nvSpPr>
            <p:cNvPr id="205" name="tx75">
              <a:extLst>
                <a:ext uri="{FF2B5EF4-FFF2-40B4-BE49-F238E27FC236}">
                  <a16:creationId xmlns:a16="http://schemas.microsoft.com/office/drawing/2014/main" id="{8FB35BF3-A234-72C8-93D6-89BDA9484B48}"/>
                </a:ext>
              </a:extLst>
            </p:cNvPr>
            <p:cNvSpPr/>
            <p:nvPr/>
          </p:nvSpPr>
          <p:spPr>
            <a:xfrm>
              <a:off x="7471266" y="8720814"/>
              <a:ext cx="247565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H3K27me3.regress.H3+H4.c17</a:t>
              </a:r>
            </a:p>
          </p:txBody>
        </p:sp>
        <p:sp>
          <p:nvSpPr>
            <p:cNvPr id="206" name="tx76">
              <a:extLst>
                <a:ext uri="{FF2B5EF4-FFF2-40B4-BE49-F238E27FC236}">
                  <a16:creationId xmlns:a16="http://schemas.microsoft.com/office/drawing/2014/main" id="{1BFD72AD-F5EC-2D1B-1100-D6CF4BD5E0E5}"/>
                </a:ext>
              </a:extLst>
            </p:cNvPr>
            <p:cNvSpPr/>
            <p:nvPr/>
          </p:nvSpPr>
          <p:spPr>
            <a:xfrm>
              <a:off x="7923377" y="8720814"/>
              <a:ext cx="247565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H3K27me3.regress.H3+H4.c18</a:t>
              </a:r>
            </a:p>
          </p:txBody>
        </p:sp>
        <p:sp>
          <p:nvSpPr>
            <p:cNvPr id="207" name="tx77">
              <a:extLst>
                <a:ext uri="{FF2B5EF4-FFF2-40B4-BE49-F238E27FC236}">
                  <a16:creationId xmlns:a16="http://schemas.microsoft.com/office/drawing/2014/main" id="{0892B60E-B348-1A07-2A17-AA231A3CE804}"/>
                </a:ext>
              </a:extLst>
            </p:cNvPr>
            <p:cNvSpPr/>
            <p:nvPr/>
          </p:nvSpPr>
          <p:spPr>
            <a:xfrm>
              <a:off x="9489819" y="87601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208" name="tx78">
              <a:extLst>
                <a:ext uri="{FF2B5EF4-FFF2-40B4-BE49-F238E27FC236}">
                  <a16:creationId xmlns:a16="http://schemas.microsoft.com/office/drawing/2014/main" id="{8D9D5CE1-2A7D-307E-F588-62590F448F1F}"/>
                </a:ext>
              </a:extLst>
            </p:cNvPr>
            <p:cNvSpPr/>
            <p:nvPr/>
          </p:nvSpPr>
          <p:spPr>
            <a:xfrm>
              <a:off x="6499869" y="89826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209" name="tx79">
              <a:extLst>
                <a:ext uri="{FF2B5EF4-FFF2-40B4-BE49-F238E27FC236}">
                  <a16:creationId xmlns:a16="http://schemas.microsoft.com/office/drawing/2014/main" id="{D2E1E173-D490-F2FE-8461-DEED2E4763DD}"/>
                </a:ext>
              </a:extLst>
            </p:cNvPr>
            <p:cNvSpPr/>
            <p:nvPr/>
          </p:nvSpPr>
          <p:spPr>
            <a:xfrm rot="-5400000">
              <a:off x="296131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210" name="rc80">
              <a:extLst>
                <a:ext uri="{FF2B5EF4-FFF2-40B4-BE49-F238E27FC236}">
                  <a16:creationId xmlns:a16="http://schemas.microsoft.com/office/drawing/2014/main" id="{9C8E3FEB-A200-B7DC-7825-57BE61252DD4}"/>
                </a:ext>
              </a:extLst>
            </p:cNvPr>
            <p:cNvSpPr/>
            <p:nvPr/>
          </p:nvSpPr>
          <p:spPr>
            <a:xfrm>
              <a:off x="10023760" y="3560373"/>
              <a:ext cx="1984350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1" name="tx81">
              <a:extLst>
                <a:ext uri="{FF2B5EF4-FFF2-40B4-BE49-F238E27FC236}">
                  <a16:creationId xmlns:a16="http://schemas.microsoft.com/office/drawing/2014/main" id="{21B2EA34-AAEF-090D-CE4B-F9A60C8AEC6F}"/>
                </a:ext>
              </a:extLst>
            </p:cNvPr>
            <p:cNvSpPr/>
            <p:nvPr/>
          </p:nvSpPr>
          <p:spPr>
            <a:xfrm>
              <a:off x="10093349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212" name="rc82">
              <a:extLst>
                <a:ext uri="{FF2B5EF4-FFF2-40B4-BE49-F238E27FC236}">
                  <a16:creationId xmlns:a16="http://schemas.microsoft.com/office/drawing/2014/main" id="{A4F782EF-286B-1925-BAC6-40C029A4617B}"/>
                </a:ext>
              </a:extLst>
            </p:cNvPr>
            <p:cNvSpPr/>
            <p:nvPr/>
          </p:nvSpPr>
          <p:spPr>
            <a:xfrm>
              <a:off x="10093349" y="382895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3" name="rc83">
              <a:extLst>
                <a:ext uri="{FF2B5EF4-FFF2-40B4-BE49-F238E27FC236}">
                  <a16:creationId xmlns:a16="http://schemas.microsoft.com/office/drawing/2014/main" id="{DD7C7BC0-73BC-0F2B-D28F-F3D7373E313D}"/>
                </a:ext>
              </a:extLst>
            </p:cNvPr>
            <p:cNvSpPr/>
            <p:nvPr/>
          </p:nvSpPr>
          <p:spPr>
            <a:xfrm>
              <a:off x="10102349" y="3837951"/>
              <a:ext cx="201455" cy="201455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4" name="rc84">
              <a:extLst>
                <a:ext uri="{FF2B5EF4-FFF2-40B4-BE49-F238E27FC236}">
                  <a16:creationId xmlns:a16="http://schemas.microsoft.com/office/drawing/2014/main" id="{8AA7C955-947A-416F-1945-0C6DA2F84E92}"/>
                </a:ext>
              </a:extLst>
            </p:cNvPr>
            <p:cNvSpPr/>
            <p:nvPr/>
          </p:nvSpPr>
          <p:spPr>
            <a:xfrm>
              <a:off x="10093349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5" name="rc85">
              <a:extLst>
                <a:ext uri="{FF2B5EF4-FFF2-40B4-BE49-F238E27FC236}">
                  <a16:creationId xmlns:a16="http://schemas.microsoft.com/office/drawing/2014/main" id="{50DB1753-B011-35BD-7C59-C08FA1EEA285}"/>
                </a:ext>
              </a:extLst>
            </p:cNvPr>
            <p:cNvSpPr/>
            <p:nvPr/>
          </p:nvSpPr>
          <p:spPr>
            <a:xfrm>
              <a:off x="10102349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6" name="rc86">
              <a:extLst>
                <a:ext uri="{FF2B5EF4-FFF2-40B4-BE49-F238E27FC236}">
                  <a16:creationId xmlns:a16="http://schemas.microsoft.com/office/drawing/2014/main" id="{9EAC2132-AF32-7A8B-0061-A9E1328AA80F}"/>
                </a:ext>
              </a:extLst>
            </p:cNvPr>
            <p:cNvSpPr/>
            <p:nvPr/>
          </p:nvSpPr>
          <p:spPr>
            <a:xfrm>
              <a:off x="10093349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7" name="rc87">
              <a:extLst>
                <a:ext uri="{FF2B5EF4-FFF2-40B4-BE49-F238E27FC236}">
                  <a16:creationId xmlns:a16="http://schemas.microsoft.com/office/drawing/2014/main" id="{AA0E92DC-AEA5-22CC-D31E-A5777D259697}"/>
                </a:ext>
              </a:extLst>
            </p:cNvPr>
            <p:cNvSpPr/>
            <p:nvPr/>
          </p:nvSpPr>
          <p:spPr>
            <a:xfrm>
              <a:off x="10102349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8" name="rc88">
              <a:extLst>
                <a:ext uri="{FF2B5EF4-FFF2-40B4-BE49-F238E27FC236}">
                  <a16:creationId xmlns:a16="http://schemas.microsoft.com/office/drawing/2014/main" id="{8AF6BCE5-83DE-99EB-20CC-35F28D4EA2E7}"/>
                </a:ext>
              </a:extLst>
            </p:cNvPr>
            <p:cNvSpPr/>
            <p:nvPr/>
          </p:nvSpPr>
          <p:spPr>
            <a:xfrm>
              <a:off x="10093349" y="448731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9" name="rc89">
              <a:extLst>
                <a:ext uri="{FF2B5EF4-FFF2-40B4-BE49-F238E27FC236}">
                  <a16:creationId xmlns:a16="http://schemas.microsoft.com/office/drawing/2014/main" id="{4089A768-6B2F-08D0-B1F8-F8CA92635C3C}"/>
                </a:ext>
              </a:extLst>
            </p:cNvPr>
            <p:cNvSpPr/>
            <p:nvPr/>
          </p:nvSpPr>
          <p:spPr>
            <a:xfrm>
              <a:off x="10102349" y="4496319"/>
              <a:ext cx="201455" cy="201455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0" name="rc90">
              <a:extLst>
                <a:ext uri="{FF2B5EF4-FFF2-40B4-BE49-F238E27FC236}">
                  <a16:creationId xmlns:a16="http://schemas.microsoft.com/office/drawing/2014/main" id="{01CAECA6-03FC-467C-5394-181299132386}"/>
                </a:ext>
              </a:extLst>
            </p:cNvPr>
            <p:cNvSpPr/>
            <p:nvPr/>
          </p:nvSpPr>
          <p:spPr>
            <a:xfrm>
              <a:off x="10093349" y="4706775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1" name="rc91">
              <a:extLst>
                <a:ext uri="{FF2B5EF4-FFF2-40B4-BE49-F238E27FC236}">
                  <a16:creationId xmlns:a16="http://schemas.microsoft.com/office/drawing/2014/main" id="{B815380C-8BB7-E332-CA8C-07409769ECD2}"/>
                </a:ext>
              </a:extLst>
            </p:cNvPr>
            <p:cNvSpPr/>
            <p:nvPr/>
          </p:nvSpPr>
          <p:spPr>
            <a:xfrm>
              <a:off x="10102349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2" name="rc92">
              <a:extLst>
                <a:ext uri="{FF2B5EF4-FFF2-40B4-BE49-F238E27FC236}">
                  <a16:creationId xmlns:a16="http://schemas.microsoft.com/office/drawing/2014/main" id="{663F7376-6D48-E55A-0FC0-3D6D3E2FACCB}"/>
                </a:ext>
              </a:extLst>
            </p:cNvPr>
            <p:cNvSpPr/>
            <p:nvPr/>
          </p:nvSpPr>
          <p:spPr>
            <a:xfrm>
              <a:off x="10093349" y="492623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3" name="rc93">
              <a:extLst>
                <a:ext uri="{FF2B5EF4-FFF2-40B4-BE49-F238E27FC236}">
                  <a16:creationId xmlns:a16="http://schemas.microsoft.com/office/drawing/2014/main" id="{45438258-AF11-2B18-54BE-E50443B4780A}"/>
                </a:ext>
              </a:extLst>
            </p:cNvPr>
            <p:cNvSpPr/>
            <p:nvPr/>
          </p:nvSpPr>
          <p:spPr>
            <a:xfrm>
              <a:off x="10102349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4" name="rc94">
              <a:extLst>
                <a:ext uri="{FF2B5EF4-FFF2-40B4-BE49-F238E27FC236}">
                  <a16:creationId xmlns:a16="http://schemas.microsoft.com/office/drawing/2014/main" id="{1ABCB4E6-36E7-4A62-A135-7BEDD10CEA15}"/>
                </a:ext>
              </a:extLst>
            </p:cNvPr>
            <p:cNvSpPr/>
            <p:nvPr/>
          </p:nvSpPr>
          <p:spPr>
            <a:xfrm>
              <a:off x="10093349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5" name="rc95">
              <a:extLst>
                <a:ext uri="{FF2B5EF4-FFF2-40B4-BE49-F238E27FC236}">
                  <a16:creationId xmlns:a16="http://schemas.microsoft.com/office/drawing/2014/main" id="{7BCAF39D-FD1C-C58D-8C8D-8AFB6C654E61}"/>
                </a:ext>
              </a:extLst>
            </p:cNvPr>
            <p:cNvSpPr/>
            <p:nvPr/>
          </p:nvSpPr>
          <p:spPr>
            <a:xfrm>
              <a:off x="10102349" y="5154687"/>
              <a:ext cx="201455" cy="201455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6" name="rc96">
              <a:extLst>
                <a:ext uri="{FF2B5EF4-FFF2-40B4-BE49-F238E27FC236}">
                  <a16:creationId xmlns:a16="http://schemas.microsoft.com/office/drawing/2014/main" id="{2061215C-9032-68C5-585B-DFF9B9A422D0}"/>
                </a:ext>
              </a:extLst>
            </p:cNvPr>
            <p:cNvSpPr/>
            <p:nvPr/>
          </p:nvSpPr>
          <p:spPr>
            <a:xfrm>
              <a:off x="10093349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7" name="rc97">
              <a:extLst>
                <a:ext uri="{FF2B5EF4-FFF2-40B4-BE49-F238E27FC236}">
                  <a16:creationId xmlns:a16="http://schemas.microsoft.com/office/drawing/2014/main" id="{8D770B9D-78D0-4488-4161-EA7931157D7E}"/>
                </a:ext>
              </a:extLst>
            </p:cNvPr>
            <p:cNvSpPr/>
            <p:nvPr/>
          </p:nvSpPr>
          <p:spPr>
            <a:xfrm>
              <a:off x="10102349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8" name="rc98">
              <a:extLst>
                <a:ext uri="{FF2B5EF4-FFF2-40B4-BE49-F238E27FC236}">
                  <a16:creationId xmlns:a16="http://schemas.microsoft.com/office/drawing/2014/main" id="{AA0F804B-0961-DFB9-56D2-A29ED48FD58D}"/>
                </a:ext>
              </a:extLst>
            </p:cNvPr>
            <p:cNvSpPr/>
            <p:nvPr/>
          </p:nvSpPr>
          <p:spPr>
            <a:xfrm>
              <a:off x="10093349" y="558459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9" name="rc99">
              <a:extLst>
                <a:ext uri="{FF2B5EF4-FFF2-40B4-BE49-F238E27FC236}">
                  <a16:creationId xmlns:a16="http://schemas.microsoft.com/office/drawing/2014/main" id="{AC3CA4A1-8505-19F4-78A2-3D86DFFB66AD}"/>
                </a:ext>
              </a:extLst>
            </p:cNvPr>
            <p:cNvSpPr/>
            <p:nvPr/>
          </p:nvSpPr>
          <p:spPr>
            <a:xfrm>
              <a:off x="10102349" y="5593599"/>
              <a:ext cx="201455" cy="201456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0" name="rc100">
              <a:extLst>
                <a:ext uri="{FF2B5EF4-FFF2-40B4-BE49-F238E27FC236}">
                  <a16:creationId xmlns:a16="http://schemas.microsoft.com/office/drawing/2014/main" id="{8A738A1F-1227-5853-EE3D-1B9CC399BE5B}"/>
                </a:ext>
              </a:extLst>
            </p:cNvPr>
            <p:cNvSpPr/>
            <p:nvPr/>
          </p:nvSpPr>
          <p:spPr>
            <a:xfrm>
              <a:off x="10093349" y="5804055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1" name="rc101">
              <a:extLst>
                <a:ext uri="{FF2B5EF4-FFF2-40B4-BE49-F238E27FC236}">
                  <a16:creationId xmlns:a16="http://schemas.microsoft.com/office/drawing/2014/main" id="{775302B7-F1D1-29C1-8634-5FF8682D677B}"/>
                </a:ext>
              </a:extLst>
            </p:cNvPr>
            <p:cNvSpPr/>
            <p:nvPr/>
          </p:nvSpPr>
          <p:spPr>
            <a:xfrm>
              <a:off x="10102349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2" name="rc102">
              <a:extLst>
                <a:ext uri="{FF2B5EF4-FFF2-40B4-BE49-F238E27FC236}">
                  <a16:creationId xmlns:a16="http://schemas.microsoft.com/office/drawing/2014/main" id="{6546F472-4249-ABE2-5E85-9C10C8EEFA82}"/>
                </a:ext>
              </a:extLst>
            </p:cNvPr>
            <p:cNvSpPr/>
            <p:nvPr/>
          </p:nvSpPr>
          <p:spPr>
            <a:xfrm>
              <a:off x="10093349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3" name="rc103">
              <a:extLst>
                <a:ext uri="{FF2B5EF4-FFF2-40B4-BE49-F238E27FC236}">
                  <a16:creationId xmlns:a16="http://schemas.microsoft.com/office/drawing/2014/main" id="{47B11025-2647-9A9A-4336-E5978B320470}"/>
                </a:ext>
              </a:extLst>
            </p:cNvPr>
            <p:cNvSpPr/>
            <p:nvPr/>
          </p:nvSpPr>
          <p:spPr>
            <a:xfrm>
              <a:off x="10102349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4" name="rc104">
              <a:extLst>
                <a:ext uri="{FF2B5EF4-FFF2-40B4-BE49-F238E27FC236}">
                  <a16:creationId xmlns:a16="http://schemas.microsoft.com/office/drawing/2014/main" id="{DCEA3205-A611-B50C-8A63-D08F221BCF7B}"/>
                </a:ext>
              </a:extLst>
            </p:cNvPr>
            <p:cNvSpPr/>
            <p:nvPr/>
          </p:nvSpPr>
          <p:spPr>
            <a:xfrm>
              <a:off x="10093349" y="624296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5" name="rc105">
              <a:extLst>
                <a:ext uri="{FF2B5EF4-FFF2-40B4-BE49-F238E27FC236}">
                  <a16:creationId xmlns:a16="http://schemas.microsoft.com/office/drawing/2014/main" id="{551D1900-47E1-DBC6-328E-CB5ABFCB3360}"/>
                </a:ext>
              </a:extLst>
            </p:cNvPr>
            <p:cNvSpPr/>
            <p:nvPr/>
          </p:nvSpPr>
          <p:spPr>
            <a:xfrm>
              <a:off x="10102349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6" name="rc106">
              <a:extLst>
                <a:ext uri="{FF2B5EF4-FFF2-40B4-BE49-F238E27FC236}">
                  <a16:creationId xmlns:a16="http://schemas.microsoft.com/office/drawing/2014/main" id="{0A3FCC68-8D61-4063-78EC-36775EBCEF76}"/>
                </a:ext>
              </a:extLst>
            </p:cNvPr>
            <p:cNvSpPr/>
            <p:nvPr/>
          </p:nvSpPr>
          <p:spPr>
            <a:xfrm>
              <a:off x="10093349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7" name="rc107">
              <a:extLst>
                <a:ext uri="{FF2B5EF4-FFF2-40B4-BE49-F238E27FC236}">
                  <a16:creationId xmlns:a16="http://schemas.microsoft.com/office/drawing/2014/main" id="{6BACF827-E7AB-418D-FE7E-A4321C1BCC0F}"/>
                </a:ext>
              </a:extLst>
            </p:cNvPr>
            <p:cNvSpPr/>
            <p:nvPr/>
          </p:nvSpPr>
          <p:spPr>
            <a:xfrm>
              <a:off x="10102349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8" name="rc108">
              <a:extLst>
                <a:ext uri="{FF2B5EF4-FFF2-40B4-BE49-F238E27FC236}">
                  <a16:creationId xmlns:a16="http://schemas.microsoft.com/office/drawing/2014/main" id="{526A30C5-5CD0-4DFF-C7D5-901A28A6445D}"/>
                </a:ext>
              </a:extLst>
            </p:cNvPr>
            <p:cNvSpPr/>
            <p:nvPr/>
          </p:nvSpPr>
          <p:spPr>
            <a:xfrm>
              <a:off x="10093349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9" name="rc109">
              <a:extLst>
                <a:ext uri="{FF2B5EF4-FFF2-40B4-BE49-F238E27FC236}">
                  <a16:creationId xmlns:a16="http://schemas.microsoft.com/office/drawing/2014/main" id="{9F74B6A9-DBB5-BE00-C6F5-0E12128E113F}"/>
                </a:ext>
              </a:extLst>
            </p:cNvPr>
            <p:cNvSpPr/>
            <p:nvPr/>
          </p:nvSpPr>
          <p:spPr>
            <a:xfrm>
              <a:off x="10102349" y="6690879"/>
              <a:ext cx="201455" cy="201456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40" name="tx110">
              <a:extLst>
                <a:ext uri="{FF2B5EF4-FFF2-40B4-BE49-F238E27FC236}">
                  <a16:creationId xmlns:a16="http://schemas.microsoft.com/office/drawing/2014/main" id="{18897FB3-ED47-60F4-CB71-3B44A151D4EF}"/>
                </a:ext>
              </a:extLst>
            </p:cNvPr>
            <p:cNvSpPr/>
            <p:nvPr/>
          </p:nvSpPr>
          <p:spPr>
            <a:xfrm>
              <a:off x="10382394" y="3873876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H3K27me3.regress.H3+H4.c1</a:t>
              </a:r>
            </a:p>
          </p:txBody>
        </p:sp>
        <p:sp>
          <p:nvSpPr>
            <p:cNvPr id="241" name="tx111">
              <a:extLst>
                <a:ext uri="{FF2B5EF4-FFF2-40B4-BE49-F238E27FC236}">
                  <a16:creationId xmlns:a16="http://schemas.microsoft.com/office/drawing/2014/main" id="{7EABD5DE-F08D-3AB4-BAF2-C172EB8F2817}"/>
                </a:ext>
              </a:extLst>
            </p:cNvPr>
            <p:cNvSpPr/>
            <p:nvPr/>
          </p:nvSpPr>
          <p:spPr>
            <a:xfrm>
              <a:off x="10382394" y="4093332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H3K27me3.regress.H3+H4.c7</a:t>
              </a:r>
            </a:p>
          </p:txBody>
        </p:sp>
        <p:sp>
          <p:nvSpPr>
            <p:cNvPr id="242" name="tx112">
              <a:extLst>
                <a:ext uri="{FF2B5EF4-FFF2-40B4-BE49-F238E27FC236}">
                  <a16:creationId xmlns:a16="http://schemas.microsoft.com/office/drawing/2014/main" id="{B8DCE109-1D29-E562-FC89-24D370E10554}"/>
                </a:ext>
              </a:extLst>
            </p:cNvPr>
            <p:cNvSpPr/>
            <p:nvPr/>
          </p:nvSpPr>
          <p:spPr>
            <a:xfrm>
              <a:off x="10382394" y="4312788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H3K27me3.regress.H3+H4.c3</a:t>
              </a:r>
            </a:p>
          </p:txBody>
        </p:sp>
        <p:sp>
          <p:nvSpPr>
            <p:cNvPr id="243" name="tx113">
              <a:extLst>
                <a:ext uri="{FF2B5EF4-FFF2-40B4-BE49-F238E27FC236}">
                  <a16:creationId xmlns:a16="http://schemas.microsoft.com/office/drawing/2014/main" id="{FBF6F2D8-3A99-2022-73CC-7ED17C7A54AA}"/>
                </a:ext>
              </a:extLst>
            </p:cNvPr>
            <p:cNvSpPr/>
            <p:nvPr/>
          </p:nvSpPr>
          <p:spPr>
            <a:xfrm>
              <a:off x="10382394" y="4532244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H3K27me3.regress.H3+H4.c8</a:t>
              </a:r>
            </a:p>
          </p:txBody>
        </p:sp>
        <p:sp>
          <p:nvSpPr>
            <p:cNvPr id="244" name="tx114">
              <a:extLst>
                <a:ext uri="{FF2B5EF4-FFF2-40B4-BE49-F238E27FC236}">
                  <a16:creationId xmlns:a16="http://schemas.microsoft.com/office/drawing/2014/main" id="{8A4390FB-6FE6-FD7A-84C1-B7384F787674}"/>
                </a:ext>
              </a:extLst>
            </p:cNvPr>
            <p:cNvSpPr/>
            <p:nvPr/>
          </p:nvSpPr>
          <p:spPr>
            <a:xfrm>
              <a:off x="10382394" y="4751700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H3K27me3.regress.H3+H4.c5</a:t>
              </a:r>
            </a:p>
          </p:txBody>
        </p:sp>
        <p:sp>
          <p:nvSpPr>
            <p:cNvPr id="245" name="tx115">
              <a:extLst>
                <a:ext uri="{FF2B5EF4-FFF2-40B4-BE49-F238E27FC236}">
                  <a16:creationId xmlns:a16="http://schemas.microsoft.com/office/drawing/2014/main" id="{25E1A029-C948-9046-C6E3-92A8AF9C51CA}"/>
                </a:ext>
              </a:extLst>
            </p:cNvPr>
            <p:cNvSpPr/>
            <p:nvPr/>
          </p:nvSpPr>
          <p:spPr>
            <a:xfrm>
              <a:off x="10382394" y="4971156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H3K27me3.regress.H3+H4.c6</a:t>
              </a:r>
            </a:p>
          </p:txBody>
        </p:sp>
        <p:sp>
          <p:nvSpPr>
            <p:cNvPr id="246" name="tx116">
              <a:extLst>
                <a:ext uri="{FF2B5EF4-FFF2-40B4-BE49-F238E27FC236}">
                  <a16:creationId xmlns:a16="http://schemas.microsoft.com/office/drawing/2014/main" id="{287A223D-CA9E-5566-5B64-6BBA7371ECF1}"/>
                </a:ext>
              </a:extLst>
            </p:cNvPr>
            <p:cNvSpPr/>
            <p:nvPr/>
          </p:nvSpPr>
          <p:spPr>
            <a:xfrm>
              <a:off x="10382394" y="5190612"/>
              <a:ext cx="155612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H3K27me3.regress.H3+H4.c12</a:t>
              </a:r>
            </a:p>
          </p:txBody>
        </p:sp>
        <p:sp>
          <p:nvSpPr>
            <p:cNvPr id="247" name="tx117">
              <a:extLst>
                <a:ext uri="{FF2B5EF4-FFF2-40B4-BE49-F238E27FC236}">
                  <a16:creationId xmlns:a16="http://schemas.microsoft.com/office/drawing/2014/main" id="{76E52CBB-8B59-16B2-6007-ECE7C01127E3}"/>
                </a:ext>
              </a:extLst>
            </p:cNvPr>
            <p:cNvSpPr/>
            <p:nvPr/>
          </p:nvSpPr>
          <p:spPr>
            <a:xfrm>
              <a:off x="10382394" y="5410068"/>
              <a:ext cx="155612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H3K27me3.regress.H3+H4.c15</a:t>
              </a:r>
            </a:p>
          </p:txBody>
        </p:sp>
        <p:sp>
          <p:nvSpPr>
            <p:cNvPr id="248" name="tx118">
              <a:extLst>
                <a:ext uri="{FF2B5EF4-FFF2-40B4-BE49-F238E27FC236}">
                  <a16:creationId xmlns:a16="http://schemas.microsoft.com/office/drawing/2014/main" id="{6EA177EA-56C8-9EFC-4C1D-920348F3DF17}"/>
                </a:ext>
              </a:extLst>
            </p:cNvPr>
            <p:cNvSpPr/>
            <p:nvPr/>
          </p:nvSpPr>
          <p:spPr>
            <a:xfrm>
              <a:off x="10382394" y="5629524"/>
              <a:ext cx="155612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H3K27me3.regress.H3+H4.c14</a:t>
              </a:r>
            </a:p>
          </p:txBody>
        </p:sp>
        <p:sp>
          <p:nvSpPr>
            <p:cNvPr id="249" name="tx119">
              <a:extLst>
                <a:ext uri="{FF2B5EF4-FFF2-40B4-BE49-F238E27FC236}">
                  <a16:creationId xmlns:a16="http://schemas.microsoft.com/office/drawing/2014/main" id="{51938A7E-120F-19D0-4E13-7AE8C33051AB}"/>
                </a:ext>
              </a:extLst>
            </p:cNvPr>
            <p:cNvSpPr/>
            <p:nvPr/>
          </p:nvSpPr>
          <p:spPr>
            <a:xfrm>
              <a:off x="10382394" y="5848980"/>
              <a:ext cx="155612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H3K27me3.regress.H3+H4.c16</a:t>
              </a:r>
            </a:p>
          </p:txBody>
        </p:sp>
        <p:sp>
          <p:nvSpPr>
            <p:cNvPr id="250" name="tx120">
              <a:extLst>
                <a:ext uri="{FF2B5EF4-FFF2-40B4-BE49-F238E27FC236}">
                  <a16:creationId xmlns:a16="http://schemas.microsoft.com/office/drawing/2014/main" id="{6A79E7B7-8C2E-0038-77AA-77AA6078149C}"/>
                </a:ext>
              </a:extLst>
            </p:cNvPr>
            <p:cNvSpPr/>
            <p:nvPr/>
          </p:nvSpPr>
          <p:spPr>
            <a:xfrm>
              <a:off x="10382394" y="6068436"/>
              <a:ext cx="155612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H3K27me3.regress.H3+H4.c13</a:t>
              </a:r>
            </a:p>
          </p:txBody>
        </p:sp>
        <p:sp>
          <p:nvSpPr>
            <p:cNvPr id="251" name="tx121">
              <a:extLst>
                <a:ext uri="{FF2B5EF4-FFF2-40B4-BE49-F238E27FC236}">
                  <a16:creationId xmlns:a16="http://schemas.microsoft.com/office/drawing/2014/main" id="{7E8BEAEC-A6BB-5E33-B811-FFD2FA998437}"/>
                </a:ext>
              </a:extLst>
            </p:cNvPr>
            <p:cNvSpPr/>
            <p:nvPr/>
          </p:nvSpPr>
          <p:spPr>
            <a:xfrm>
              <a:off x="10382394" y="6287892"/>
              <a:ext cx="155612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H3K27me3.regress.H3+H4.c17</a:t>
              </a:r>
            </a:p>
          </p:txBody>
        </p:sp>
        <p:sp>
          <p:nvSpPr>
            <p:cNvPr id="252" name="tx122">
              <a:extLst>
                <a:ext uri="{FF2B5EF4-FFF2-40B4-BE49-F238E27FC236}">
                  <a16:creationId xmlns:a16="http://schemas.microsoft.com/office/drawing/2014/main" id="{0ABCDBD1-B1BA-205E-86F6-13D740F01332}"/>
                </a:ext>
              </a:extLst>
            </p:cNvPr>
            <p:cNvSpPr/>
            <p:nvPr/>
          </p:nvSpPr>
          <p:spPr>
            <a:xfrm>
              <a:off x="10382394" y="6507348"/>
              <a:ext cx="155612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H3K27me3.regress.H3+H4.c18</a:t>
              </a:r>
            </a:p>
          </p:txBody>
        </p:sp>
        <p:sp>
          <p:nvSpPr>
            <p:cNvPr id="253" name="tx123">
              <a:extLst>
                <a:ext uri="{FF2B5EF4-FFF2-40B4-BE49-F238E27FC236}">
                  <a16:creationId xmlns:a16="http://schemas.microsoft.com/office/drawing/2014/main" id="{0B26D9B6-9F09-5F8A-990D-437F315F3150}"/>
                </a:ext>
              </a:extLst>
            </p:cNvPr>
            <p:cNvSpPr/>
            <p:nvPr/>
          </p:nvSpPr>
          <p:spPr>
            <a:xfrm>
              <a:off x="10382394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254" name="tx124">
              <a:extLst>
                <a:ext uri="{FF2B5EF4-FFF2-40B4-BE49-F238E27FC236}">
                  <a16:creationId xmlns:a16="http://schemas.microsoft.com/office/drawing/2014/main" id="{A21E0186-2A8A-A528-265C-50F3625A54D6}"/>
                </a:ext>
              </a:extLst>
            </p:cNvPr>
            <p:cNvSpPr/>
            <p:nvPr/>
          </p:nvSpPr>
          <p:spPr>
            <a:xfrm>
              <a:off x="3464610" y="1571590"/>
              <a:ext cx="2958174" cy="15732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H3K27me3.regress.H3+H4 - all clusters</a:t>
              </a:r>
            </a:p>
          </p:txBody>
        </p:sp>
      </p:grpSp>
      <p:grpSp>
        <p:nvGrpSpPr>
          <p:cNvPr id="255" name="Group 254">
            <a:extLst>
              <a:ext uri="{FF2B5EF4-FFF2-40B4-BE49-F238E27FC236}">
                <a16:creationId xmlns:a16="http://schemas.microsoft.com/office/drawing/2014/main" id="{955F117B-835C-2280-DC93-A9504D184FD6}"/>
              </a:ext>
            </a:extLst>
          </p:cNvPr>
          <p:cNvGrpSpPr/>
          <p:nvPr/>
        </p:nvGrpSpPr>
        <p:grpSpPr>
          <a:xfrm>
            <a:off x="396253" y="4069731"/>
            <a:ext cx="5788054" cy="2816393"/>
            <a:chOff x="2609850" y="3024982"/>
            <a:chExt cx="9867900" cy="4648200"/>
          </a:xfrm>
        </p:grpSpPr>
        <p:sp>
          <p:nvSpPr>
            <p:cNvPr id="256" name="rc3">
              <a:extLst>
                <a:ext uri="{FF2B5EF4-FFF2-40B4-BE49-F238E27FC236}">
                  <a16:creationId xmlns:a16="http://schemas.microsoft.com/office/drawing/2014/main" id="{A1871484-FBE6-8E1E-5CAD-8D6A18DB5917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7" name="rc4">
              <a:extLst>
                <a:ext uri="{FF2B5EF4-FFF2-40B4-BE49-F238E27FC236}">
                  <a16:creationId xmlns:a16="http://schemas.microsoft.com/office/drawing/2014/main" id="{39A4099F-1588-FBAF-6E80-3DA0189CC2EA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8" name="rc5">
              <a:extLst>
                <a:ext uri="{FF2B5EF4-FFF2-40B4-BE49-F238E27FC236}">
                  <a16:creationId xmlns:a16="http://schemas.microsoft.com/office/drawing/2014/main" id="{0C8B904E-4CA8-71B3-0112-7DECE2923AAD}"/>
                </a:ext>
              </a:extLst>
            </p:cNvPr>
            <p:cNvSpPr/>
            <p:nvPr/>
          </p:nvSpPr>
          <p:spPr>
            <a:xfrm>
              <a:off x="3064560" y="3319684"/>
              <a:ext cx="7428202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59" name="pl6">
              <a:extLst>
                <a:ext uri="{FF2B5EF4-FFF2-40B4-BE49-F238E27FC236}">
                  <a16:creationId xmlns:a16="http://schemas.microsoft.com/office/drawing/2014/main" id="{2CB9C403-119E-4A59-6281-0F45D9D8A398}"/>
                </a:ext>
              </a:extLst>
            </p:cNvPr>
            <p:cNvSpPr/>
            <p:nvPr/>
          </p:nvSpPr>
          <p:spPr>
            <a:xfrm>
              <a:off x="3064560" y="6472088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0" name="pl7">
              <a:extLst>
                <a:ext uri="{FF2B5EF4-FFF2-40B4-BE49-F238E27FC236}">
                  <a16:creationId xmlns:a16="http://schemas.microsoft.com/office/drawing/2014/main" id="{BD0533C1-5C01-CB63-97B4-B92D5999676B}"/>
                </a:ext>
              </a:extLst>
            </p:cNvPr>
            <p:cNvSpPr/>
            <p:nvPr/>
          </p:nvSpPr>
          <p:spPr>
            <a:xfrm>
              <a:off x="3064560" y="5484202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1" name="pl8">
              <a:extLst>
                <a:ext uri="{FF2B5EF4-FFF2-40B4-BE49-F238E27FC236}">
                  <a16:creationId xmlns:a16="http://schemas.microsoft.com/office/drawing/2014/main" id="{2E1DEB86-A026-0954-D62A-11D5CBA88F23}"/>
                </a:ext>
              </a:extLst>
            </p:cNvPr>
            <p:cNvSpPr/>
            <p:nvPr/>
          </p:nvSpPr>
          <p:spPr>
            <a:xfrm>
              <a:off x="3064560" y="4496317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2" name="pl9">
              <a:extLst>
                <a:ext uri="{FF2B5EF4-FFF2-40B4-BE49-F238E27FC236}">
                  <a16:creationId xmlns:a16="http://schemas.microsoft.com/office/drawing/2014/main" id="{E38E3B53-CB99-0D0C-86C1-CA236E844F58}"/>
                </a:ext>
              </a:extLst>
            </p:cNvPr>
            <p:cNvSpPr/>
            <p:nvPr/>
          </p:nvSpPr>
          <p:spPr>
            <a:xfrm>
              <a:off x="3064560" y="3508431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3" name="pl10">
              <a:extLst>
                <a:ext uri="{FF2B5EF4-FFF2-40B4-BE49-F238E27FC236}">
                  <a16:creationId xmlns:a16="http://schemas.microsoft.com/office/drawing/2014/main" id="{D6B02E78-717D-5412-3647-49F0CF0A4806}"/>
                </a:ext>
              </a:extLst>
            </p:cNvPr>
            <p:cNvSpPr/>
            <p:nvPr/>
          </p:nvSpPr>
          <p:spPr>
            <a:xfrm>
              <a:off x="3064560" y="6966031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4" name="pl11">
              <a:extLst>
                <a:ext uri="{FF2B5EF4-FFF2-40B4-BE49-F238E27FC236}">
                  <a16:creationId xmlns:a16="http://schemas.microsoft.com/office/drawing/2014/main" id="{3715C2F0-85B5-D3D5-0719-C78BFFD662D1}"/>
                </a:ext>
              </a:extLst>
            </p:cNvPr>
            <p:cNvSpPr/>
            <p:nvPr/>
          </p:nvSpPr>
          <p:spPr>
            <a:xfrm>
              <a:off x="3064560" y="5978145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5" name="pl12">
              <a:extLst>
                <a:ext uri="{FF2B5EF4-FFF2-40B4-BE49-F238E27FC236}">
                  <a16:creationId xmlns:a16="http://schemas.microsoft.com/office/drawing/2014/main" id="{8C6694CB-8AE1-CF38-9649-C01FBADF1BC9}"/>
                </a:ext>
              </a:extLst>
            </p:cNvPr>
            <p:cNvSpPr/>
            <p:nvPr/>
          </p:nvSpPr>
          <p:spPr>
            <a:xfrm>
              <a:off x="3064560" y="4990260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6" name="pl13">
              <a:extLst>
                <a:ext uri="{FF2B5EF4-FFF2-40B4-BE49-F238E27FC236}">
                  <a16:creationId xmlns:a16="http://schemas.microsoft.com/office/drawing/2014/main" id="{E6AB44A3-D39D-0F69-C043-DEC925498381}"/>
                </a:ext>
              </a:extLst>
            </p:cNvPr>
            <p:cNvSpPr/>
            <p:nvPr/>
          </p:nvSpPr>
          <p:spPr>
            <a:xfrm>
              <a:off x="3064560" y="4002374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7" name="pl14">
              <a:extLst>
                <a:ext uri="{FF2B5EF4-FFF2-40B4-BE49-F238E27FC236}">
                  <a16:creationId xmlns:a16="http://schemas.microsoft.com/office/drawing/2014/main" id="{F4B190EE-19C7-0B90-BDF2-6882D17C3C17}"/>
                </a:ext>
              </a:extLst>
            </p:cNvPr>
            <p:cNvSpPr/>
            <p:nvPr/>
          </p:nvSpPr>
          <p:spPr>
            <a:xfrm>
              <a:off x="337842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8" name="pl15">
              <a:extLst>
                <a:ext uri="{FF2B5EF4-FFF2-40B4-BE49-F238E27FC236}">
                  <a16:creationId xmlns:a16="http://schemas.microsoft.com/office/drawing/2014/main" id="{95462381-7F43-AE3F-E277-E9F9C7C7792B}"/>
                </a:ext>
              </a:extLst>
            </p:cNvPr>
            <p:cNvSpPr/>
            <p:nvPr/>
          </p:nvSpPr>
          <p:spPr>
            <a:xfrm>
              <a:off x="390154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9" name="pl16">
              <a:extLst>
                <a:ext uri="{FF2B5EF4-FFF2-40B4-BE49-F238E27FC236}">
                  <a16:creationId xmlns:a16="http://schemas.microsoft.com/office/drawing/2014/main" id="{9E35A1D9-F783-7661-3437-C22621D038C9}"/>
                </a:ext>
              </a:extLst>
            </p:cNvPr>
            <p:cNvSpPr/>
            <p:nvPr/>
          </p:nvSpPr>
          <p:spPr>
            <a:xfrm>
              <a:off x="442465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0" name="pl17">
              <a:extLst>
                <a:ext uri="{FF2B5EF4-FFF2-40B4-BE49-F238E27FC236}">
                  <a16:creationId xmlns:a16="http://schemas.microsoft.com/office/drawing/2014/main" id="{6A6D3AD8-1F1A-2E76-2EC4-D1D2F69D23E2}"/>
                </a:ext>
              </a:extLst>
            </p:cNvPr>
            <p:cNvSpPr/>
            <p:nvPr/>
          </p:nvSpPr>
          <p:spPr>
            <a:xfrm>
              <a:off x="494776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1" name="pl18">
              <a:extLst>
                <a:ext uri="{FF2B5EF4-FFF2-40B4-BE49-F238E27FC236}">
                  <a16:creationId xmlns:a16="http://schemas.microsoft.com/office/drawing/2014/main" id="{83F25567-25EC-819B-284B-28E91EB445A7}"/>
                </a:ext>
              </a:extLst>
            </p:cNvPr>
            <p:cNvSpPr/>
            <p:nvPr/>
          </p:nvSpPr>
          <p:spPr>
            <a:xfrm>
              <a:off x="547088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2" name="pl19">
              <a:extLst>
                <a:ext uri="{FF2B5EF4-FFF2-40B4-BE49-F238E27FC236}">
                  <a16:creationId xmlns:a16="http://schemas.microsoft.com/office/drawing/2014/main" id="{A93BDEEE-B09D-00CF-EB8D-07AA89D711FB}"/>
                </a:ext>
              </a:extLst>
            </p:cNvPr>
            <p:cNvSpPr/>
            <p:nvPr/>
          </p:nvSpPr>
          <p:spPr>
            <a:xfrm>
              <a:off x="599399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3" name="pl20">
              <a:extLst>
                <a:ext uri="{FF2B5EF4-FFF2-40B4-BE49-F238E27FC236}">
                  <a16:creationId xmlns:a16="http://schemas.microsoft.com/office/drawing/2014/main" id="{66D10A05-0E9D-535A-C0CE-D98ADBEF8EE1}"/>
                </a:ext>
              </a:extLst>
            </p:cNvPr>
            <p:cNvSpPr/>
            <p:nvPr/>
          </p:nvSpPr>
          <p:spPr>
            <a:xfrm>
              <a:off x="651710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4" name="pl21">
              <a:extLst>
                <a:ext uri="{FF2B5EF4-FFF2-40B4-BE49-F238E27FC236}">
                  <a16:creationId xmlns:a16="http://schemas.microsoft.com/office/drawing/2014/main" id="{91E08239-AD48-DC7E-0085-9D20E3AEA09A}"/>
                </a:ext>
              </a:extLst>
            </p:cNvPr>
            <p:cNvSpPr/>
            <p:nvPr/>
          </p:nvSpPr>
          <p:spPr>
            <a:xfrm>
              <a:off x="704021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5" name="pl22">
              <a:extLst>
                <a:ext uri="{FF2B5EF4-FFF2-40B4-BE49-F238E27FC236}">
                  <a16:creationId xmlns:a16="http://schemas.microsoft.com/office/drawing/2014/main" id="{C3275354-1383-871B-D329-37A65827CF16}"/>
                </a:ext>
              </a:extLst>
            </p:cNvPr>
            <p:cNvSpPr/>
            <p:nvPr/>
          </p:nvSpPr>
          <p:spPr>
            <a:xfrm>
              <a:off x="756333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6" name="pl23">
              <a:extLst>
                <a:ext uri="{FF2B5EF4-FFF2-40B4-BE49-F238E27FC236}">
                  <a16:creationId xmlns:a16="http://schemas.microsoft.com/office/drawing/2014/main" id="{FD367B96-C247-1352-B7CB-6B5650494E81}"/>
                </a:ext>
              </a:extLst>
            </p:cNvPr>
            <p:cNvSpPr/>
            <p:nvPr/>
          </p:nvSpPr>
          <p:spPr>
            <a:xfrm>
              <a:off x="808644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7" name="pl24">
              <a:extLst>
                <a:ext uri="{FF2B5EF4-FFF2-40B4-BE49-F238E27FC236}">
                  <a16:creationId xmlns:a16="http://schemas.microsoft.com/office/drawing/2014/main" id="{F87DD951-127F-AD10-532C-46DC53C32854}"/>
                </a:ext>
              </a:extLst>
            </p:cNvPr>
            <p:cNvSpPr/>
            <p:nvPr/>
          </p:nvSpPr>
          <p:spPr>
            <a:xfrm>
              <a:off x="860955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8" name="pl25">
              <a:extLst>
                <a:ext uri="{FF2B5EF4-FFF2-40B4-BE49-F238E27FC236}">
                  <a16:creationId xmlns:a16="http://schemas.microsoft.com/office/drawing/2014/main" id="{B3122837-FC7E-3448-3CF5-AD2ACB2673B3}"/>
                </a:ext>
              </a:extLst>
            </p:cNvPr>
            <p:cNvSpPr/>
            <p:nvPr/>
          </p:nvSpPr>
          <p:spPr>
            <a:xfrm>
              <a:off x="913267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9" name="pl26">
              <a:extLst>
                <a:ext uri="{FF2B5EF4-FFF2-40B4-BE49-F238E27FC236}">
                  <a16:creationId xmlns:a16="http://schemas.microsoft.com/office/drawing/2014/main" id="{83D3D4B3-6AEE-A529-4589-689278F1AFA0}"/>
                </a:ext>
              </a:extLst>
            </p:cNvPr>
            <p:cNvSpPr/>
            <p:nvPr/>
          </p:nvSpPr>
          <p:spPr>
            <a:xfrm>
              <a:off x="965578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0" name="pl27">
              <a:extLst>
                <a:ext uri="{FF2B5EF4-FFF2-40B4-BE49-F238E27FC236}">
                  <a16:creationId xmlns:a16="http://schemas.microsoft.com/office/drawing/2014/main" id="{E4645C42-B398-722E-D904-600C63D792D3}"/>
                </a:ext>
              </a:extLst>
            </p:cNvPr>
            <p:cNvSpPr/>
            <p:nvPr/>
          </p:nvSpPr>
          <p:spPr>
            <a:xfrm>
              <a:off x="1017889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1" name="pg28">
              <a:extLst>
                <a:ext uri="{FF2B5EF4-FFF2-40B4-BE49-F238E27FC236}">
                  <a16:creationId xmlns:a16="http://schemas.microsoft.com/office/drawing/2014/main" id="{2EAAE393-4304-6B88-E8E0-A815341AA10C}"/>
                </a:ext>
              </a:extLst>
            </p:cNvPr>
            <p:cNvSpPr/>
            <p:nvPr/>
          </p:nvSpPr>
          <p:spPr>
            <a:xfrm>
              <a:off x="3143027" y="3921738"/>
              <a:ext cx="470801" cy="2365473"/>
            </a:xfrm>
            <a:custGeom>
              <a:avLst/>
              <a:gdLst/>
              <a:ahLst/>
              <a:cxnLst/>
              <a:rect l="0" t="0" r="0" b="0"/>
              <a:pathLst>
                <a:path w="470801" h="2365473">
                  <a:moveTo>
                    <a:pt x="235159" y="2365473"/>
                  </a:moveTo>
                  <a:lnTo>
                    <a:pt x="235159" y="2360844"/>
                  </a:lnTo>
                  <a:lnTo>
                    <a:pt x="235162" y="2356215"/>
                  </a:lnTo>
                  <a:lnTo>
                    <a:pt x="235168" y="2351586"/>
                  </a:lnTo>
                  <a:lnTo>
                    <a:pt x="235175" y="2346957"/>
                  </a:lnTo>
                  <a:lnTo>
                    <a:pt x="235183" y="2342327"/>
                  </a:lnTo>
                  <a:lnTo>
                    <a:pt x="235191" y="2337698"/>
                  </a:lnTo>
                  <a:lnTo>
                    <a:pt x="235199" y="2333069"/>
                  </a:lnTo>
                  <a:lnTo>
                    <a:pt x="235204" y="2328440"/>
                  </a:lnTo>
                  <a:lnTo>
                    <a:pt x="235207" y="2323811"/>
                  </a:lnTo>
                  <a:lnTo>
                    <a:pt x="235205" y="2319182"/>
                  </a:lnTo>
                  <a:lnTo>
                    <a:pt x="235199" y="2314553"/>
                  </a:lnTo>
                  <a:lnTo>
                    <a:pt x="235186" y="2309924"/>
                  </a:lnTo>
                  <a:lnTo>
                    <a:pt x="235165" y="2305295"/>
                  </a:lnTo>
                  <a:lnTo>
                    <a:pt x="235137" y="2300665"/>
                  </a:lnTo>
                  <a:lnTo>
                    <a:pt x="235101" y="2296036"/>
                  </a:lnTo>
                  <a:lnTo>
                    <a:pt x="235056" y="2291407"/>
                  </a:lnTo>
                  <a:lnTo>
                    <a:pt x="235002" y="2286778"/>
                  </a:lnTo>
                  <a:lnTo>
                    <a:pt x="234940" y="2282149"/>
                  </a:lnTo>
                  <a:lnTo>
                    <a:pt x="234869" y="2277520"/>
                  </a:lnTo>
                  <a:lnTo>
                    <a:pt x="234790" y="2272891"/>
                  </a:lnTo>
                  <a:lnTo>
                    <a:pt x="234702" y="2268262"/>
                  </a:lnTo>
                  <a:lnTo>
                    <a:pt x="234607" y="2263633"/>
                  </a:lnTo>
                  <a:lnTo>
                    <a:pt x="234508" y="2259003"/>
                  </a:lnTo>
                  <a:lnTo>
                    <a:pt x="234403" y="2254374"/>
                  </a:lnTo>
                  <a:lnTo>
                    <a:pt x="234296" y="2249745"/>
                  </a:lnTo>
                  <a:lnTo>
                    <a:pt x="234186" y="2245116"/>
                  </a:lnTo>
                  <a:lnTo>
                    <a:pt x="234076" y="2240487"/>
                  </a:lnTo>
                  <a:lnTo>
                    <a:pt x="233967" y="2235858"/>
                  </a:lnTo>
                  <a:lnTo>
                    <a:pt x="233859" y="2231229"/>
                  </a:lnTo>
                  <a:lnTo>
                    <a:pt x="233756" y="2226600"/>
                  </a:lnTo>
                  <a:lnTo>
                    <a:pt x="233657" y="2221971"/>
                  </a:lnTo>
                  <a:lnTo>
                    <a:pt x="233563" y="2217342"/>
                  </a:lnTo>
                  <a:lnTo>
                    <a:pt x="233475" y="2212712"/>
                  </a:lnTo>
                  <a:lnTo>
                    <a:pt x="233394" y="2208083"/>
                  </a:lnTo>
                  <a:lnTo>
                    <a:pt x="233319" y="2203454"/>
                  </a:lnTo>
                  <a:lnTo>
                    <a:pt x="233250" y="2198825"/>
                  </a:lnTo>
                  <a:lnTo>
                    <a:pt x="233187" y="2194196"/>
                  </a:lnTo>
                  <a:lnTo>
                    <a:pt x="233130" y="2189567"/>
                  </a:lnTo>
                  <a:lnTo>
                    <a:pt x="233077" y="2184938"/>
                  </a:lnTo>
                  <a:lnTo>
                    <a:pt x="233028" y="2180309"/>
                  </a:lnTo>
                  <a:lnTo>
                    <a:pt x="232982" y="2175680"/>
                  </a:lnTo>
                  <a:lnTo>
                    <a:pt x="232937" y="2171050"/>
                  </a:lnTo>
                  <a:lnTo>
                    <a:pt x="232894" y="2166421"/>
                  </a:lnTo>
                  <a:lnTo>
                    <a:pt x="232852" y="2161792"/>
                  </a:lnTo>
                  <a:lnTo>
                    <a:pt x="232811" y="2157163"/>
                  </a:lnTo>
                  <a:lnTo>
                    <a:pt x="232772" y="2152534"/>
                  </a:lnTo>
                  <a:lnTo>
                    <a:pt x="232734" y="2147905"/>
                  </a:lnTo>
                  <a:lnTo>
                    <a:pt x="232699" y="2143276"/>
                  </a:lnTo>
                  <a:lnTo>
                    <a:pt x="232668" y="2138647"/>
                  </a:lnTo>
                  <a:lnTo>
                    <a:pt x="232640" y="2134018"/>
                  </a:lnTo>
                  <a:lnTo>
                    <a:pt x="232618" y="2129389"/>
                  </a:lnTo>
                  <a:lnTo>
                    <a:pt x="232601" y="2124759"/>
                  </a:lnTo>
                  <a:lnTo>
                    <a:pt x="232590" y="2120130"/>
                  </a:lnTo>
                  <a:lnTo>
                    <a:pt x="232584" y="2115501"/>
                  </a:lnTo>
                  <a:lnTo>
                    <a:pt x="232584" y="2110872"/>
                  </a:lnTo>
                  <a:lnTo>
                    <a:pt x="232589" y="2106243"/>
                  </a:lnTo>
                  <a:lnTo>
                    <a:pt x="232597" y="2101614"/>
                  </a:lnTo>
                  <a:lnTo>
                    <a:pt x="232608" y="2096985"/>
                  </a:lnTo>
                  <a:lnTo>
                    <a:pt x="232620" y="2092356"/>
                  </a:lnTo>
                  <a:lnTo>
                    <a:pt x="232631" y="2087727"/>
                  </a:lnTo>
                  <a:lnTo>
                    <a:pt x="232642" y="2083097"/>
                  </a:lnTo>
                  <a:lnTo>
                    <a:pt x="232652" y="2078468"/>
                  </a:lnTo>
                  <a:lnTo>
                    <a:pt x="232660" y="2073839"/>
                  </a:lnTo>
                  <a:lnTo>
                    <a:pt x="232666" y="2069210"/>
                  </a:lnTo>
                  <a:lnTo>
                    <a:pt x="232672" y="2064581"/>
                  </a:lnTo>
                  <a:lnTo>
                    <a:pt x="232678" y="2059952"/>
                  </a:lnTo>
                  <a:lnTo>
                    <a:pt x="232684" y="2055323"/>
                  </a:lnTo>
                  <a:lnTo>
                    <a:pt x="232693" y="2050694"/>
                  </a:lnTo>
                  <a:lnTo>
                    <a:pt x="232704" y="2046065"/>
                  </a:lnTo>
                  <a:lnTo>
                    <a:pt x="232717" y="2041435"/>
                  </a:lnTo>
                  <a:lnTo>
                    <a:pt x="232734" y="2036806"/>
                  </a:lnTo>
                  <a:lnTo>
                    <a:pt x="232754" y="2032177"/>
                  </a:lnTo>
                  <a:lnTo>
                    <a:pt x="232776" y="2027548"/>
                  </a:lnTo>
                  <a:lnTo>
                    <a:pt x="232798" y="2022919"/>
                  </a:lnTo>
                  <a:lnTo>
                    <a:pt x="232820" y="2018290"/>
                  </a:lnTo>
                  <a:lnTo>
                    <a:pt x="232838" y="2013661"/>
                  </a:lnTo>
                  <a:lnTo>
                    <a:pt x="232852" y="2009032"/>
                  </a:lnTo>
                  <a:lnTo>
                    <a:pt x="232859" y="2004403"/>
                  </a:lnTo>
                  <a:lnTo>
                    <a:pt x="232859" y="1999774"/>
                  </a:lnTo>
                  <a:lnTo>
                    <a:pt x="232849" y="1995144"/>
                  </a:lnTo>
                  <a:lnTo>
                    <a:pt x="232828" y="1990515"/>
                  </a:lnTo>
                  <a:lnTo>
                    <a:pt x="232795" y="1985886"/>
                  </a:lnTo>
                  <a:lnTo>
                    <a:pt x="232752" y="1981257"/>
                  </a:lnTo>
                  <a:lnTo>
                    <a:pt x="232700" y="1976628"/>
                  </a:lnTo>
                  <a:lnTo>
                    <a:pt x="232639" y="1971999"/>
                  </a:lnTo>
                  <a:lnTo>
                    <a:pt x="232572" y="1967370"/>
                  </a:lnTo>
                  <a:lnTo>
                    <a:pt x="232500" y="1962741"/>
                  </a:lnTo>
                  <a:lnTo>
                    <a:pt x="232426" y="1958112"/>
                  </a:lnTo>
                  <a:lnTo>
                    <a:pt x="232352" y="1953482"/>
                  </a:lnTo>
                  <a:lnTo>
                    <a:pt x="232280" y="1948853"/>
                  </a:lnTo>
                  <a:lnTo>
                    <a:pt x="232213" y="1944224"/>
                  </a:lnTo>
                  <a:lnTo>
                    <a:pt x="232154" y="1939595"/>
                  </a:lnTo>
                  <a:lnTo>
                    <a:pt x="232103" y="1934966"/>
                  </a:lnTo>
                  <a:lnTo>
                    <a:pt x="232063" y="1930337"/>
                  </a:lnTo>
                  <a:lnTo>
                    <a:pt x="232033" y="1925708"/>
                  </a:lnTo>
                  <a:lnTo>
                    <a:pt x="232014" y="1921079"/>
                  </a:lnTo>
                  <a:lnTo>
                    <a:pt x="232007" y="1916450"/>
                  </a:lnTo>
                  <a:lnTo>
                    <a:pt x="232011" y="1911820"/>
                  </a:lnTo>
                  <a:lnTo>
                    <a:pt x="232028" y="1907191"/>
                  </a:lnTo>
                  <a:lnTo>
                    <a:pt x="232056" y="1902562"/>
                  </a:lnTo>
                  <a:lnTo>
                    <a:pt x="232093" y="1897933"/>
                  </a:lnTo>
                  <a:lnTo>
                    <a:pt x="232138" y="1893304"/>
                  </a:lnTo>
                  <a:lnTo>
                    <a:pt x="232191" y="1888675"/>
                  </a:lnTo>
                  <a:lnTo>
                    <a:pt x="232250" y="1884046"/>
                  </a:lnTo>
                  <a:lnTo>
                    <a:pt x="232314" y="1879417"/>
                  </a:lnTo>
                  <a:lnTo>
                    <a:pt x="232381" y="1874788"/>
                  </a:lnTo>
                  <a:lnTo>
                    <a:pt x="232451" y="1870159"/>
                  </a:lnTo>
                  <a:lnTo>
                    <a:pt x="232520" y="1865529"/>
                  </a:lnTo>
                  <a:lnTo>
                    <a:pt x="232589" y="1860900"/>
                  </a:lnTo>
                  <a:lnTo>
                    <a:pt x="232656" y="1856271"/>
                  </a:lnTo>
                  <a:lnTo>
                    <a:pt x="232720" y="1851642"/>
                  </a:lnTo>
                  <a:lnTo>
                    <a:pt x="232779" y="1847013"/>
                  </a:lnTo>
                  <a:lnTo>
                    <a:pt x="232835" y="1842384"/>
                  </a:lnTo>
                  <a:lnTo>
                    <a:pt x="232886" y="1837755"/>
                  </a:lnTo>
                  <a:lnTo>
                    <a:pt x="232932" y="1833126"/>
                  </a:lnTo>
                  <a:lnTo>
                    <a:pt x="232974" y="1828497"/>
                  </a:lnTo>
                  <a:lnTo>
                    <a:pt x="233010" y="1823867"/>
                  </a:lnTo>
                  <a:lnTo>
                    <a:pt x="233042" y="1819238"/>
                  </a:lnTo>
                  <a:lnTo>
                    <a:pt x="233069" y="1814609"/>
                  </a:lnTo>
                  <a:lnTo>
                    <a:pt x="233092" y="1809980"/>
                  </a:lnTo>
                  <a:lnTo>
                    <a:pt x="233111" y="1805351"/>
                  </a:lnTo>
                  <a:lnTo>
                    <a:pt x="233123" y="1800722"/>
                  </a:lnTo>
                  <a:lnTo>
                    <a:pt x="233130" y="1796093"/>
                  </a:lnTo>
                  <a:lnTo>
                    <a:pt x="233130" y="1791464"/>
                  </a:lnTo>
                  <a:lnTo>
                    <a:pt x="233122" y="1786835"/>
                  </a:lnTo>
                  <a:lnTo>
                    <a:pt x="233103" y="1782206"/>
                  </a:lnTo>
                  <a:lnTo>
                    <a:pt x="233072" y="1777576"/>
                  </a:lnTo>
                  <a:lnTo>
                    <a:pt x="233028" y="1772947"/>
                  </a:lnTo>
                  <a:lnTo>
                    <a:pt x="232970" y="1768318"/>
                  </a:lnTo>
                  <a:lnTo>
                    <a:pt x="232895" y="1763689"/>
                  </a:lnTo>
                  <a:lnTo>
                    <a:pt x="232803" y="1759060"/>
                  </a:lnTo>
                  <a:lnTo>
                    <a:pt x="232691" y="1754431"/>
                  </a:lnTo>
                  <a:lnTo>
                    <a:pt x="232558" y="1749802"/>
                  </a:lnTo>
                  <a:lnTo>
                    <a:pt x="232402" y="1745173"/>
                  </a:lnTo>
                  <a:lnTo>
                    <a:pt x="232221" y="1740544"/>
                  </a:lnTo>
                  <a:lnTo>
                    <a:pt x="232018" y="1735914"/>
                  </a:lnTo>
                  <a:lnTo>
                    <a:pt x="231792" y="1731285"/>
                  </a:lnTo>
                  <a:lnTo>
                    <a:pt x="231544" y="1726656"/>
                  </a:lnTo>
                  <a:lnTo>
                    <a:pt x="231276" y="1722027"/>
                  </a:lnTo>
                  <a:lnTo>
                    <a:pt x="230989" y="1717398"/>
                  </a:lnTo>
                  <a:lnTo>
                    <a:pt x="230686" y="1712769"/>
                  </a:lnTo>
                  <a:lnTo>
                    <a:pt x="230369" y="1708140"/>
                  </a:lnTo>
                  <a:lnTo>
                    <a:pt x="230043" y="1703511"/>
                  </a:lnTo>
                  <a:lnTo>
                    <a:pt x="229713" y="1698882"/>
                  </a:lnTo>
                  <a:lnTo>
                    <a:pt x="229382" y="1694252"/>
                  </a:lnTo>
                  <a:lnTo>
                    <a:pt x="229056" y="1689623"/>
                  </a:lnTo>
                  <a:lnTo>
                    <a:pt x="228738" y="1684994"/>
                  </a:lnTo>
                  <a:lnTo>
                    <a:pt x="228431" y="1680365"/>
                  </a:lnTo>
                  <a:lnTo>
                    <a:pt x="228138" y="1675736"/>
                  </a:lnTo>
                  <a:lnTo>
                    <a:pt x="227860" y="1671107"/>
                  </a:lnTo>
                  <a:lnTo>
                    <a:pt x="227600" y="1666478"/>
                  </a:lnTo>
                  <a:lnTo>
                    <a:pt x="227358" y="1661849"/>
                  </a:lnTo>
                  <a:lnTo>
                    <a:pt x="227130" y="1657220"/>
                  </a:lnTo>
                  <a:lnTo>
                    <a:pt x="226913" y="1652591"/>
                  </a:lnTo>
                  <a:lnTo>
                    <a:pt x="226705" y="1647961"/>
                  </a:lnTo>
                  <a:lnTo>
                    <a:pt x="226501" y="1643332"/>
                  </a:lnTo>
                  <a:lnTo>
                    <a:pt x="226298" y="1638703"/>
                  </a:lnTo>
                  <a:lnTo>
                    <a:pt x="226091" y="1634074"/>
                  </a:lnTo>
                  <a:lnTo>
                    <a:pt x="225877" y="1629445"/>
                  </a:lnTo>
                  <a:lnTo>
                    <a:pt x="225652" y="1624816"/>
                  </a:lnTo>
                  <a:lnTo>
                    <a:pt x="225411" y="1620187"/>
                  </a:lnTo>
                  <a:lnTo>
                    <a:pt x="225157" y="1615558"/>
                  </a:lnTo>
                  <a:lnTo>
                    <a:pt x="224889" y="1610929"/>
                  </a:lnTo>
                  <a:lnTo>
                    <a:pt x="224608" y="1606299"/>
                  </a:lnTo>
                  <a:lnTo>
                    <a:pt x="224317" y="1601670"/>
                  </a:lnTo>
                  <a:lnTo>
                    <a:pt x="224018" y="1597041"/>
                  </a:lnTo>
                  <a:lnTo>
                    <a:pt x="223717" y="1592412"/>
                  </a:lnTo>
                  <a:lnTo>
                    <a:pt x="223415" y="1587783"/>
                  </a:lnTo>
                  <a:lnTo>
                    <a:pt x="223119" y="1583154"/>
                  </a:lnTo>
                  <a:lnTo>
                    <a:pt x="222832" y="1578525"/>
                  </a:lnTo>
                  <a:lnTo>
                    <a:pt x="222555" y="1573896"/>
                  </a:lnTo>
                  <a:lnTo>
                    <a:pt x="222289" y="1569267"/>
                  </a:lnTo>
                  <a:lnTo>
                    <a:pt x="222034" y="1564638"/>
                  </a:lnTo>
                  <a:lnTo>
                    <a:pt x="221789" y="1560008"/>
                  </a:lnTo>
                  <a:lnTo>
                    <a:pt x="221551" y="1555379"/>
                  </a:lnTo>
                  <a:lnTo>
                    <a:pt x="221315" y="1550750"/>
                  </a:lnTo>
                  <a:lnTo>
                    <a:pt x="221077" y="1546121"/>
                  </a:lnTo>
                  <a:lnTo>
                    <a:pt x="220828" y="1541492"/>
                  </a:lnTo>
                  <a:lnTo>
                    <a:pt x="220563" y="1536863"/>
                  </a:lnTo>
                  <a:lnTo>
                    <a:pt x="220274" y="1532234"/>
                  </a:lnTo>
                  <a:lnTo>
                    <a:pt x="219956" y="1527605"/>
                  </a:lnTo>
                  <a:lnTo>
                    <a:pt x="219602" y="1522976"/>
                  </a:lnTo>
                  <a:lnTo>
                    <a:pt x="219207" y="1518346"/>
                  </a:lnTo>
                  <a:lnTo>
                    <a:pt x="218765" y="1513717"/>
                  </a:lnTo>
                  <a:lnTo>
                    <a:pt x="218272" y="1509088"/>
                  </a:lnTo>
                  <a:lnTo>
                    <a:pt x="217723" y="1504459"/>
                  </a:lnTo>
                  <a:lnTo>
                    <a:pt x="217109" y="1499830"/>
                  </a:lnTo>
                  <a:lnTo>
                    <a:pt x="216437" y="1495201"/>
                  </a:lnTo>
                  <a:lnTo>
                    <a:pt x="215704" y="1490572"/>
                  </a:lnTo>
                  <a:lnTo>
                    <a:pt x="214911" y="1485943"/>
                  </a:lnTo>
                  <a:lnTo>
                    <a:pt x="214058" y="1481314"/>
                  </a:lnTo>
                  <a:lnTo>
                    <a:pt x="213147" y="1476684"/>
                  </a:lnTo>
                  <a:lnTo>
                    <a:pt x="212180" y="1472055"/>
                  </a:lnTo>
                  <a:lnTo>
                    <a:pt x="211161" y="1467426"/>
                  </a:lnTo>
                  <a:lnTo>
                    <a:pt x="210091" y="1462797"/>
                  </a:lnTo>
                  <a:lnTo>
                    <a:pt x="208979" y="1458168"/>
                  </a:lnTo>
                  <a:lnTo>
                    <a:pt x="207834" y="1453539"/>
                  </a:lnTo>
                  <a:lnTo>
                    <a:pt x="206665" y="1448910"/>
                  </a:lnTo>
                  <a:lnTo>
                    <a:pt x="205481" y="1444281"/>
                  </a:lnTo>
                  <a:lnTo>
                    <a:pt x="204293" y="1439652"/>
                  </a:lnTo>
                  <a:lnTo>
                    <a:pt x="203110" y="1435023"/>
                  </a:lnTo>
                  <a:lnTo>
                    <a:pt x="201943" y="1430393"/>
                  </a:lnTo>
                  <a:lnTo>
                    <a:pt x="200802" y="1425764"/>
                  </a:lnTo>
                  <a:lnTo>
                    <a:pt x="199700" y="1421135"/>
                  </a:lnTo>
                  <a:lnTo>
                    <a:pt x="198642" y="1416506"/>
                  </a:lnTo>
                  <a:lnTo>
                    <a:pt x="197629" y="1411877"/>
                  </a:lnTo>
                  <a:lnTo>
                    <a:pt x="196665" y="1407248"/>
                  </a:lnTo>
                  <a:lnTo>
                    <a:pt x="195746" y="1402619"/>
                  </a:lnTo>
                  <a:lnTo>
                    <a:pt x="194868" y="1397990"/>
                  </a:lnTo>
                  <a:lnTo>
                    <a:pt x="194026" y="1393361"/>
                  </a:lnTo>
                  <a:lnTo>
                    <a:pt x="193210" y="1388731"/>
                  </a:lnTo>
                  <a:lnTo>
                    <a:pt x="192411" y="1384102"/>
                  </a:lnTo>
                  <a:lnTo>
                    <a:pt x="191616" y="1379473"/>
                  </a:lnTo>
                  <a:lnTo>
                    <a:pt x="190811" y="1374844"/>
                  </a:lnTo>
                  <a:lnTo>
                    <a:pt x="189987" y="1370215"/>
                  </a:lnTo>
                  <a:lnTo>
                    <a:pt x="189134" y="1365586"/>
                  </a:lnTo>
                  <a:lnTo>
                    <a:pt x="188245" y="1360957"/>
                  </a:lnTo>
                  <a:lnTo>
                    <a:pt x="187314" y="1356328"/>
                  </a:lnTo>
                  <a:lnTo>
                    <a:pt x="186338" y="1351699"/>
                  </a:lnTo>
                  <a:lnTo>
                    <a:pt x="185314" y="1347069"/>
                  </a:lnTo>
                  <a:lnTo>
                    <a:pt x="184240" y="1342440"/>
                  </a:lnTo>
                  <a:lnTo>
                    <a:pt x="183113" y="1337811"/>
                  </a:lnTo>
                  <a:lnTo>
                    <a:pt x="181940" y="1333182"/>
                  </a:lnTo>
                  <a:lnTo>
                    <a:pt x="180721" y="1328553"/>
                  </a:lnTo>
                  <a:lnTo>
                    <a:pt x="179455" y="1323924"/>
                  </a:lnTo>
                  <a:lnTo>
                    <a:pt x="178143" y="1319295"/>
                  </a:lnTo>
                  <a:lnTo>
                    <a:pt x="176782" y="1314666"/>
                  </a:lnTo>
                  <a:lnTo>
                    <a:pt x="175369" y="1310037"/>
                  </a:lnTo>
                  <a:lnTo>
                    <a:pt x="173901" y="1305408"/>
                  </a:lnTo>
                  <a:lnTo>
                    <a:pt x="172369" y="1300778"/>
                  </a:lnTo>
                  <a:lnTo>
                    <a:pt x="170770" y="1296149"/>
                  </a:lnTo>
                  <a:lnTo>
                    <a:pt x="169105" y="1291520"/>
                  </a:lnTo>
                  <a:lnTo>
                    <a:pt x="167372" y="1286891"/>
                  </a:lnTo>
                  <a:lnTo>
                    <a:pt x="165573" y="1282262"/>
                  </a:lnTo>
                  <a:lnTo>
                    <a:pt x="163710" y="1277633"/>
                  </a:lnTo>
                  <a:lnTo>
                    <a:pt x="161788" y="1273004"/>
                  </a:lnTo>
                  <a:lnTo>
                    <a:pt x="159813" y="1268375"/>
                  </a:lnTo>
                  <a:lnTo>
                    <a:pt x="157795" y="1263746"/>
                  </a:lnTo>
                  <a:lnTo>
                    <a:pt x="155740" y="1259116"/>
                  </a:lnTo>
                  <a:lnTo>
                    <a:pt x="153665" y="1254487"/>
                  </a:lnTo>
                  <a:lnTo>
                    <a:pt x="151581" y="1249858"/>
                  </a:lnTo>
                  <a:lnTo>
                    <a:pt x="149497" y="1245229"/>
                  </a:lnTo>
                  <a:lnTo>
                    <a:pt x="147420" y="1240600"/>
                  </a:lnTo>
                  <a:lnTo>
                    <a:pt x="145355" y="1235971"/>
                  </a:lnTo>
                  <a:lnTo>
                    <a:pt x="143305" y="1231342"/>
                  </a:lnTo>
                  <a:lnTo>
                    <a:pt x="141269" y="1226713"/>
                  </a:lnTo>
                  <a:lnTo>
                    <a:pt x="139246" y="1222084"/>
                  </a:lnTo>
                  <a:lnTo>
                    <a:pt x="137228" y="1217455"/>
                  </a:lnTo>
                  <a:lnTo>
                    <a:pt x="135207" y="1212825"/>
                  </a:lnTo>
                  <a:lnTo>
                    <a:pt x="133174" y="1208196"/>
                  </a:lnTo>
                  <a:lnTo>
                    <a:pt x="131120" y="1203567"/>
                  </a:lnTo>
                  <a:lnTo>
                    <a:pt x="129036" y="1198938"/>
                  </a:lnTo>
                  <a:lnTo>
                    <a:pt x="126915" y="1194309"/>
                  </a:lnTo>
                  <a:lnTo>
                    <a:pt x="124750" y="1189680"/>
                  </a:lnTo>
                  <a:lnTo>
                    <a:pt x="122536" y="1185051"/>
                  </a:lnTo>
                  <a:lnTo>
                    <a:pt x="120267" y="1180422"/>
                  </a:lnTo>
                  <a:lnTo>
                    <a:pt x="117939" y="1175793"/>
                  </a:lnTo>
                  <a:lnTo>
                    <a:pt x="115558" y="1171163"/>
                  </a:lnTo>
                  <a:lnTo>
                    <a:pt x="113123" y="1166534"/>
                  </a:lnTo>
                  <a:lnTo>
                    <a:pt x="110637" y="1161905"/>
                  </a:lnTo>
                  <a:lnTo>
                    <a:pt x="108102" y="1157276"/>
                  </a:lnTo>
                  <a:lnTo>
                    <a:pt x="105517" y="1152647"/>
                  </a:lnTo>
                  <a:lnTo>
                    <a:pt x="102886" y="1148018"/>
                  </a:lnTo>
                  <a:lnTo>
                    <a:pt x="100210" y="1143389"/>
                  </a:lnTo>
                  <a:lnTo>
                    <a:pt x="97483" y="1138760"/>
                  </a:lnTo>
                  <a:lnTo>
                    <a:pt x="94713" y="1134131"/>
                  </a:lnTo>
                  <a:lnTo>
                    <a:pt x="91901" y="1129501"/>
                  </a:lnTo>
                  <a:lnTo>
                    <a:pt x="89051" y="1124872"/>
                  </a:lnTo>
                  <a:lnTo>
                    <a:pt x="86168" y="1120243"/>
                  </a:lnTo>
                  <a:lnTo>
                    <a:pt x="83257" y="1115614"/>
                  </a:lnTo>
                  <a:lnTo>
                    <a:pt x="80325" y="1110985"/>
                  </a:lnTo>
                  <a:lnTo>
                    <a:pt x="77382" y="1106356"/>
                  </a:lnTo>
                  <a:lnTo>
                    <a:pt x="74439" y="1101727"/>
                  </a:lnTo>
                  <a:lnTo>
                    <a:pt x="71513" y="1097098"/>
                  </a:lnTo>
                  <a:lnTo>
                    <a:pt x="68617" y="1092469"/>
                  </a:lnTo>
                  <a:lnTo>
                    <a:pt x="65765" y="1087840"/>
                  </a:lnTo>
                  <a:lnTo>
                    <a:pt x="62972" y="1083210"/>
                  </a:lnTo>
                  <a:lnTo>
                    <a:pt x="60248" y="1078581"/>
                  </a:lnTo>
                  <a:lnTo>
                    <a:pt x="57605" y="1073952"/>
                  </a:lnTo>
                  <a:lnTo>
                    <a:pt x="55051" y="1069323"/>
                  </a:lnTo>
                  <a:lnTo>
                    <a:pt x="52590" y="1064694"/>
                  </a:lnTo>
                  <a:lnTo>
                    <a:pt x="50231" y="1060065"/>
                  </a:lnTo>
                  <a:lnTo>
                    <a:pt x="47975" y="1055436"/>
                  </a:lnTo>
                  <a:lnTo>
                    <a:pt x="45809" y="1050807"/>
                  </a:lnTo>
                  <a:lnTo>
                    <a:pt x="43725" y="1046178"/>
                  </a:lnTo>
                  <a:lnTo>
                    <a:pt x="41714" y="1041548"/>
                  </a:lnTo>
                  <a:lnTo>
                    <a:pt x="39767" y="1036919"/>
                  </a:lnTo>
                  <a:lnTo>
                    <a:pt x="37875" y="1032290"/>
                  </a:lnTo>
                  <a:lnTo>
                    <a:pt x="36029" y="1027661"/>
                  </a:lnTo>
                  <a:lnTo>
                    <a:pt x="34222" y="1023032"/>
                  </a:lnTo>
                  <a:lnTo>
                    <a:pt x="32453" y="1018403"/>
                  </a:lnTo>
                  <a:lnTo>
                    <a:pt x="30719" y="1013774"/>
                  </a:lnTo>
                  <a:lnTo>
                    <a:pt x="29019" y="1009145"/>
                  </a:lnTo>
                  <a:lnTo>
                    <a:pt x="27357" y="1004516"/>
                  </a:lnTo>
                  <a:lnTo>
                    <a:pt x="25737" y="999887"/>
                  </a:lnTo>
                  <a:lnTo>
                    <a:pt x="24165" y="995257"/>
                  </a:lnTo>
                  <a:lnTo>
                    <a:pt x="22646" y="990628"/>
                  </a:lnTo>
                  <a:lnTo>
                    <a:pt x="21184" y="985999"/>
                  </a:lnTo>
                  <a:lnTo>
                    <a:pt x="19782" y="981370"/>
                  </a:lnTo>
                  <a:lnTo>
                    <a:pt x="18445" y="976741"/>
                  </a:lnTo>
                  <a:lnTo>
                    <a:pt x="17164" y="972112"/>
                  </a:lnTo>
                  <a:lnTo>
                    <a:pt x="15930" y="967483"/>
                  </a:lnTo>
                  <a:lnTo>
                    <a:pt x="14736" y="962854"/>
                  </a:lnTo>
                  <a:lnTo>
                    <a:pt x="13571" y="958225"/>
                  </a:lnTo>
                  <a:lnTo>
                    <a:pt x="12426" y="953595"/>
                  </a:lnTo>
                  <a:lnTo>
                    <a:pt x="11293" y="948966"/>
                  </a:lnTo>
                  <a:lnTo>
                    <a:pt x="10166" y="944337"/>
                  </a:lnTo>
                  <a:lnTo>
                    <a:pt x="9041" y="939708"/>
                  </a:lnTo>
                  <a:lnTo>
                    <a:pt x="7918" y="935079"/>
                  </a:lnTo>
                  <a:lnTo>
                    <a:pt x="6806" y="930450"/>
                  </a:lnTo>
                  <a:lnTo>
                    <a:pt x="5714" y="925821"/>
                  </a:lnTo>
                  <a:lnTo>
                    <a:pt x="4658" y="921192"/>
                  </a:lnTo>
                  <a:lnTo>
                    <a:pt x="3656" y="916563"/>
                  </a:lnTo>
                  <a:lnTo>
                    <a:pt x="2727" y="911933"/>
                  </a:lnTo>
                  <a:lnTo>
                    <a:pt x="1894" y="907304"/>
                  </a:lnTo>
                  <a:lnTo>
                    <a:pt x="1178" y="902675"/>
                  </a:lnTo>
                  <a:lnTo>
                    <a:pt x="611" y="898046"/>
                  </a:lnTo>
                  <a:lnTo>
                    <a:pt x="222" y="893417"/>
                  </a:lnTo>
                  <a:lnTo>
                    <a:pt x="14" y="888788"/>
                  </a:lnTo>
                  <a:lnTo>
                    <a:pt x="0" y="884159"/>
                  </a:lnTo>
                  <a:lnTo>
                    <a:pt x="188" y="879530"/>
                  </a:lnTo>
                  <a:lnTo>
                    <a:pt x="584" y="874901"/>
                  </a:lnTo>
                  <a:lnTo>
                    <a:pt x="1189" y="870272"/>
                  </a:lnTo>
                  <a:lnTo>
                    <a:pt x="2002" y="865642"/>
                  </a:lnTo>
                  <a:lnTo>
                    <a:pt x="3017" y="861013"/>
                  </a:lnTo>
                  <a:lnTo>
                    <a:pt x="4245" y="856384"/>
                  </a:lnTo>
                  <a:lnTo>
                    <a:pt x="5659" y="851755"/>
                  </a:lnTo>
                  <a:lnTo>
                    <a:pt x="7238" y="847126"/>
                  </a:lnTo>
                  <a:lnTo>
                    <a:pt x="8964" y="842497"/>
                  </a:lnTo>
                  <a:lnTo>
                    <a:pt x="10820" y="837868"/>
                  </a:lnTo>
                  <a:lnTo>
                    <a:pt x="12789" y="833239"/>
                  </a:lnTo>
                  <a:lnTo>
                    <a:pt x="14850" y="828610"/>
                  </a:lnTo>
                  <a:lnTo>
                    <a:pt x="16988" y="823980"/>
                  </a:lnTo>
                  <a:lnTo>
                    <a:pt x="19183" y="819351"/>
                  </a:lnTo>
                  <a:lnTo>
                    <a:pt x="21423" y="814722"/>
                  </a:lnTo>
                  <a:lnTo>
                    <a:pt x="23687" y="810093"/>
                  </a:lnTo>
                  <a:lnTo>
                    <a:pt x="25966" y="805464"/>
                  </a:lnTo>
                  <a:lnTo>
                    <a:pt x="28251" y="800835"/>
                  </a:lnTo>
                  <a:lnTo>
                    <a:pt x="30539" y="796206"/>
                  </a:lnTo>
                  <a:lnTo>
                    <a:pt x="32826" y="791577"/>
                  </a:lnTo>
                  <a:lnTo>
                    <a:pt x="35114" y="786948"/>
                  </a:lnTo>
                  <a:lnTo>
                    <a:pt x="37404" y="782319"/>
                  </a:lnTo>
                  <a:lnTo>
                    <a:pt x="39699" y="777689"/>
                  </a:lnTo>
                  <a:lnTo>
                    <a:pt x="42003" y="773060"/>
                  </a:lnTo>
                  <a:lnTo>
                    <a:pt x="44319" y="768431"/>
                  </a:lnTo>
                  <a:lnTo>
                    <a:pt x="46647" y="763802"/>
                  </a:lnTo>
                  <a:lnTo>
                    <a:pt x="48986" y="759173"/>
                  </a:lnTo>
                  <a:lnTo>
                    <a:pt x="51332" y="754544"/>
                  </a:lnTo>
                  <a:lnTo>
                    <a:pt x="53682" y="749915"/>
                  </a:lnTo>
                  <a:lnTo>
                    <a:pt x="56027" y="745286"/>
                  </a:lnTo>
                  <a:lnTo>
                    <a:pt x="58361" y="740657"/>
                  </a:lnTo>
                  <a:lnTo>
                    <a:pt x="60673" y="736027"/>
                  </a:lnTo>
                  <a:lnTo>
                    <a:pt x="62952" y="731398"/>
                  </a:lnTo>
                  <a:lnTo>
                    <a:pt x="65196" y="726769"/>
                  </a:lnTo>
                  <a:lnTo>
                    <a:pt x="67399" y="722140"/>
                  </a:lnTo>
                  <a:lnTo>
                    <a:pt x="69562" y="717511"/>
                  </a:lnTo>
                  <a:lnTo>
                    <a:pt x="71686" y="712882"/>
                  </a:lnTo>
                  <a:lnTo>
                    <a:pt x="73778" y="708253"/>
                  </a:lnTo>
                  <a:lnTo>
                    <a:pt x="75847" y="703624"/>
                  </a:lnTo>
                  <a:lnTo>
                    <a:pt x="77905" y="698995"/>
                  </a:lnTo>
                  <a:lnTo>
                    <a:pt x="79972" y="694365"/>
                  </a:lnTo>
                  <a:lnTo>
                    <a:pt x="82069" y="689736"/>
                  </a:lnTo>
                  <a:lnTo>
                    <a:pt x="84215" y="685107"/>
                  </a:lnTo>
                  <a:lnTo>
                    <a:pt x="86429" y="680478"/>
                  </a:lnTo>
                  <a:lnTo>
                    <a:pt x="88730" y="675849"/>
                  </a:lnTo>
                  <a:lnTo>
                    <a:pt x="91134" y="671220"/>
                  </a:lnTo>
                  <a:lnTo>
                    <a:pt x="93652" y="666591"/>
                  </a:lnTo>
                  <a:lnTo>
                    <a:pt x="96296" y="661962"/>
                  </a:lnTo>
                  <a:lnTo>
                    <a:pt x="99071" y="657333"/>
                  </a:lnTo>
                  <a:lnTo>
                    <a:pt x="101995" y="652704"/>
                  </a:lnTo>
                  <a:lnTo>
                    <a:pt x="105043" y="648074"/>
                  </a:lnTo>
                  <a:lnTo>
                    <a:pt x="108205" y="643445"/>
                  </a:lnTo>
                  <a:lnTo>
                    <a:pt x="111468" y="638816"/>
                  </a:lnTo>
                  <a:lnTo>
                    <a:pt x="114813" y="634187"/>
                  </a:lnTo>
                  <a:lnTo>
                    <a:pt x="118223" y="629558"/>
                  </a:lnTo>
                  <a:lnTo>
                    <a:pt x="121675" y="624929"/>
                  </a:lnTo>
                  <a:lnTo>
                    <a:pt x="125148" y="620300"/>
                  </a:lnTo>
                  <a:lnTo>
                    <a:pt x="128619" y="615671"/>
                  </a:lnTo>
                  <a:lnTo>
                    <a:pt x="132061" y="611042"/>
                  </a:lnTo>
                  <a:lnTo>
                    <a:pt x="135456" y="606412"/>
                  </a:lnTo>
                  <a:lnTo>
                    <a:pt x="138787" y="601783"/>
                  </a:lnTo>
                  <a:lnTo>
                    <a:pt x="142042" y="597154"/>
                  </a:lnTo>
                  <a:lnTo>
                    <a:pt x="145209" y="592525"/>
                  </a:lnTo>
                  <a:lnTo>
                    <a:pt x="148280" y="587896"/>
                  </a:lnTo>
                  <a:lnTo>
                    <a:pt x="151252" y="583267"/>
                  </a:lnTo>
                  <a:lnTo>
                    <a:pt x="154122" y="578638"/>
                  </a:lnTo>
                  <a:lnTo>
                    <a:pt x="156883" y="574009"/>
                  </a:lnTo>
                  <a:lnTo>
                    <a:pt x="159542" y="569380"/>
                  </a:lnTo>
                  <a:lnTo>
                    <a:pt x="162113" y="564750"/>
                  </a:lnTo>
                  <a:lnTo>
                    <a:pt x="164601" y="560121"/>
                  </a:lnTo>
                  <a:lnTo>
                    <a:pt x="167014" y="555492"/>
                  </a:lnTo>
                  <a:lnTo>
                    <a:pt x="169361" y="550863"/>
                  </a:lnTo>
                  <a:lnTo>
                    <a:pt x="171649" y="546234"/>
                  </a:lnTo>
                  <a:lnTo>
                    <a:pt x="173882" y="541605"/>
                  </a:lnTo>
                  <a:lnTo>
                    <a:pt x="176067" y="536976"/>
                  </a:lnTo>
                  <a:lnTo>
                    <a:pt x="178202" y="532347"/>
                  </a:lnTo>
                  <a:lnTo>
                    <a:pt x="180292" y="527718"/>
                  </a:lnTo>
                  <a:lnTo>
                    <a:pt x="182338" y="523089"/>
                  </a:lnTo>
                  <a:lnTo>
                    <a:pt x="184338" y="518459"/>
                  </a:lnTo>
                  <a:lnTo>
                    <a:pt x="186290" y="513830"/>
                  </a:lnTo>
                  <a:lnTo>
                    <a:pt x="188190" y="509201"/>
                  </a:lnTo>
                  <a:lnTo>
                    <a:pt x="190036" y="504572"/>
                  </a:lnTo>
                  <a:lnTo>
                    <a:pt x="191824" y="499943"/>
                  </a:lnTo>
                  <a:lnTo>
                    <a:pt x="193550" y="495314"/>
                  </a:lnTo>
                  <a:lnTo>
                    <a:pt x="195206" y="490685"/>
                  </a:lnTo>
                  <a:lnTo>
                    <a:pt x="196799" y="486056"/>
                  </a:lnTo>
                  <a:lnTo>
                    <a:pt x="198328" y="481427"/>
                  </a:lnTo>
                  <a:lnTo>
                    <a:pt x="199795" y="476797"/>
                  </a:lnTo>
                  <a:lnTo>
                    <a:pt x="201199" y="472168"/>
                  </a:lnTo>
                  <a:lnTo>
                    <a:pt x="202543" y="467539"/>
                  </a:lnTo>
                  <a:lnTo>
                    <a:pt x="203827" y="462910"/>
                  </a:lnTo>
                  <a:lnTo>
                    <a:pt x="205055" y="458281"/>
                  </a:lnTo>
                  <a:lnTo>
                    <a:pt x="206223" y="453652"/>
                  </a:lnTo>
                  <a:lnTo>
                    <a:pt x="207333" y="449023"/>
                  </a:lnTo>
                  <a:lnTo>
                    <a:pt x="208392" y="444394"/>
                  </a:lnTo>
                  <a:lnTo>
                    <a:pt x="209401" y="439765"/>
                  </a:lnTo>
                  <a:lnTo>
                    <a:pt x="210363" y="435136"/>
                  </a:lnTo>
                  <a:lnTo>
                    <a:pt x="211282" y="430506"/>
                  </a:lnTo>
                  <a:lnTo>
                    <a:pt x="212159" y="425877"/>
                  </a:lnTo>
                  <a:lnTo>
                    <a:pt x="212999" y="421248"/>
                  </a:lnTo>
                  <a:lnTo>
                    <a:pt x="213805" y="416619"/>
                  </a:lnTo>
                  <a:lnTo>
                    <a:pt x="214578" y="411990"/>
                  </a:lnTo>
                  <a:lnTo>
                    <a:pt x="215326" y="407361"/>
                  </a:lnTo>
                  <a:lnTo>
                    <a:pt x="216053" y="402732"/>
                  </a:lnTo>
                  <a:lnTo>
                    <a:pt x="216763" y="398103"/>
                  </a:lnTo>
                  <a:lnTo>
                    <a:pt x="217458" y="393474"/>
                  </a:lnTo>
                  <a:lnTo>
                    <a:pt x="218141" y="388844"/>
                  </a:lnTo>
                  <a:lnTo>
                    <a:pt x="218813" y="384215"/>
                  </a:lnTo>
                  <a:lnTo>
                    <a:pt x="219474" y="379586"/>
                  </a:lnTo>
                  <a:lnTo>
                    <a:pt x="220125" y="374957"/>
                  </a:lnTo>
                  <a:lnTo>
                    <a:pt x="220764" y="370328"/>
                  </a:lnTo>
                  <a:lnTo>
                    <a:pt x="221389" y="365699"/>
                  </a:lnTo>
                  <a:lnTo>
                    <a:pt x="221999" y="361070"/>
                  </a:lnTo>
                  <a:lnTo>
                    <a:pt x="222591" y="356441"/>
                  </a:lnTo>
                  <a:lnTo>
                    <a:pt x="223163" y="351812"/>
                  </a:lnTo>
                  <a:lnTo>
                    <a:pt x="223713" y="347182"/>
                  </a:lnTo>
                  <a:lnTo>
                    <a:pt x="224237" y="342553"/>
                  </a:lnTo>
                  <a:lnTo>
                    <a:pt x="224734" y="337924"/>
                  </a:lnTo>
                  <a:lnTo>
                    <a:pt x="225199" y="333295"/>
                  </a:lnTo>
                  <a:lnTo>
                    <a:pt x="225629" y="328666"/>
                  </a:lnTo>
                  <a:lnTo>
                    <a:pt x="226026" y="324037"/>
                  </a:lnTo>
                  <a:lnTo>
                    <a:pt x="226389" y="319408"/>
                  </a:lnTo>
                  <a:lnTo>
                    <a:pt x="226718" y="314779"/>
                  </a:lnTo>
                  <a:lnTo>
                    <a:pt x="227015" y="310150"/>
                  </a:lnTo>
                  <a:lnTo>
                    <a:pt x="227279" y="305521"/>
                  </a:lnTo>
                  <a:lnTo>
                    <a:pt x="227513" y="300891"/>
                  </a:lnTo>
                  <a:lnTo>
                    <a:pt x="227720" y="296262"/>
                  </a:lnTo>
                  <a:lnTo>
                    <a:pt x="227901" y="291633"/>
                  </a:lnTo>
                  <a:lnTo>
                    <a:pt x="228060" y="287004"/>
                  </a:lnTo>
                  <a:lnTo>
                    <a:pt x="228205" y="282375"/>
                  </a:lnTo>
                  <a:lnTo>
                    <a:pt x="228338" y="277746"/>
                  </a:lnTo>
                  <a:lnTo>
                    <a:pt x="228464" y="273117"/>
                  </a:lnTo>
                  <a:lnTo>
                    <a:pt x="228587" y="268488"/>
                  </a:lnTo>
                  <a:lnTo>
                    <a:pt x="228711" y="263859"/>
                  </a:lnTo>
                  <a:lnTo>
                    <a:pt x="228839" y="259229"/>
                  </a:lnTo>
                  <a:lnTo>
                    <a:pt x="228975" y="254600"/>
                  </a:lnTo>
                  <a:lnTo>
                    <a:pt x="229123" y="249971"/>
                  </a:lnTo>
                  <a:lnTo>
                    <a:pt x="229283" y="245342"/>
                  </a:lnTo>
                  <a:lnTo>
                    <a:pt x="229458" y="240713"/>
                  </a:lnTo>
                  <a:lnTo>
                    <a:pt x="229646" y="236084"/>
                  </a:lnTo>
                  <a:lnTo>
                    <a:pt x="229850" y="231455"/>
                  </a:lnTo>
                  <a:lnTo>
                    <a:pt x="230067" y="226826"/>
                  </a:lnTo>
                  <a:lnTo>
                    <a:pt x="230297" y="222197"/>
                  </a:lnTo>
                  <a:lnTo>
                    <a:pt x="230539" y="217568"/>
                  </a:lnTo>
                  <a:lnTo>
                    <a:pt x="230790" y="212938"/>
                  </a:lnTo>
                  <a:lnTo>
                    <a:pt x="231049" y="208309"/>
                  </a:lnTo>
                  <a:lnTo>
                    <a:pt x="231312" y="203680"/>
                  </a:lnTo>
                  <a:lnTo>
                    <a:pt x="231575" y="199051"/>
                  </a:lnTo>
                  <a:lnTo>
                    <a:pt x="231836" y="194422"/>
                  </a:lnTo>
                  <a:lnTo>
                    <a:pt x="232091" y="189793"/>
                  </a:lnTo>
                  <a:lnTo>
                    <a:pt x="232339" y="185164"/>
                  </a:lnTo>
                  <a:lnTo>
                    <a:pt x="232575" y="180535"/>
                  </a:lnTo>
                  <a:lnTo>
                    <a:pt x="232797" y="175906"/>
                  </a:lnTo>
                  <a:lnTo>
                    <a:pt x="233004" y="171276"/>
                  </a:lnTo>
                  <a:lnTo>
                    <a:pt x="233192" y="166647"/>
                  </a:lnTo>
                  <a:lnTo>
                    <a:pt x="233363" y="162018"/>
                  </a:lnTo>
                  <a:lnTo>
                    <a:pt x="233518" y="157389"/>
                  </a:lnTo>
                  <a:lnTo>
                    <a:pt x="233656" y="152760"/>
                  </a:lnTo>
                  <a:lnTo>
                    <a:pt x="233779" y="148131"/>
                  </a:lnTo>
                  <a:lnTo>
                    <a:pt x="233889" y="143502"/>
                  </a:lnTo>
                  <a:lnTo>
                    <a:pt x="233988" y="138873"/>
                  </a:lnTo>
                  <a:lnTo>
                    <a:pt x="234078" y="134244"/>
                  </a:lnTo>
                  <a:lnTo>
                    <a:pt x="234161" y="129614"/>
                  </a:lnTo>
                  <a:lnTo>
                    <a:pt x="234239" y="124985"/>
                  </a:lnTo>
                  <a:lnTo>
                    <a:pt x="234315" y="120356"/>
                  </a:lnTo>
                  <a:lnTo>
                    <a:pt x="234389" y="115727"/>
                  </a:lnTo>
                  <a:lnTo>
                    <a:pt x="234462" y="111098"/>
                  </a:lnTo>
                  <a:lnTo>
                    <a:pt x="234534" y="106469"/>
                  </a:lnTo>
                  <a:lnTo>
                    <a:pt x="234607" y="101840"/>
                  </a:lnTo>
                  <a:lnTo>
                    <a:pt x="234678" y="97211"/>
                  </a:lnTo>
                  <a:lnTo>
                    <a:pt x="234748" y="92582"/>
                  </a:lnTo>
                  <a:lnTo>
                    <a:pt x="234815" y="87953"/>
                  </a:lnTo>
                  <a:lnTo>
                    <a:pt x="234879" y="83323"/>
                  </a:lnTo>
                  <a:lnTo>
                    <a:pt x="234938" y="78694"/>
                  </a:lnTo>
                  <a:lnTo>
                    <a:pt x="234991" y="74065"/>
                  </a:lnTo>
                  <a:lnTo>
                    <a:pt x="235038" y="69436"/>
                  </a:lnTo>
                  <a:lnTo>
                    <a:pt x="235079" y="64807"/>
                  </a:lnTo>
                  <a:lnTo>
                    <a:pt x="235112" y="60178"/>
                  </a:lnTo>
                  <a:lnTo>
                    <a:pt x="235139" y="55549"/>
                  </a:lnTo>
                  <a:lnTo>
                    <a:pt x="235159" y="50920"/>
                  </a:lnTo>
                  <a:lnTo>
                    <a:pt x="235171" y="46291"/>
                  </a:lnTo>
                  <a:lnTo>
                    <a:pt x="235179" y="41661"/>
                  </a:lnTo>
                  <a:lnTo>
                    <a:pt x="235182" y="37032"/>
                  </a:lnTo>
                  <a:lnTo>
                    <a:pt x="235181" y="32403"/>
                  </a:lnTo>
                  <a:lnTo>
                    <a:pt x="235177" y="27774"/>
                  </a:lnTo>
                  <a:lnTo>
                    <a:pt x="235172" y="23145"/>
                  </a:lnTo>
                  <a:lnTo>
                    <a:pt x="235167" y="18516"/>
                  </a:lnTo>
                  <a:lnTo>
                    <a:pt x="235162" y="13887"/>
                  </a:lnTo>
                  <a:lnTo>
                    <a:pt x="235158" y="9258"/>
                  </a:lnTo>
                  <a:lnTo>
                    <a:pt x="235156" y="4629"/>
                  </a:lnTo>
                  <a:lnTo>
                    <a:pt x="235157" y="0"/>
                  </a:lnTo>
                  <a:lnTo>
                    <a:pt x="235644" y="0"/>
                  </a:lnTo>
                  <a:lnTo>
                    <a:pt x="235645" y="4629"/>
                  </a:lnTo>
                  <a:lnTo>
                    <a:pt x="235643" y="9258"/>
                  </a:lnTo>
                  <a:lnTo>
                    <a:pt x="235639" y="13887"/>
                  </a:lnTo>
                  <a:lnTo>
                    <a:pt x="235634" y="18516"/>
                  </a:lnTo>
                  <a:lnTo>
                    <a:pt x="235628" y="23145"/>
                  </a:lnTo>
                  <a:lnTo>
                    <a:pt x="235623" y="27774"/>
                  </a:lnTo>
                  <a:lnTo>
                    <a:pt x="235620" y="32403"/>
                  </a:lnTo>
                  <a:lnTo>
                    <a:pt x="235619" y="37032"/>
                  </a:lnTo>
                  <a:lnTo>
                    <a:pt x="235622" y="41661"/>
                  </a:lnTo>
                  <a:lnTo>
                    <a:pt x="235629" y="46291"/>
                  </a:lnTo>
                  <a:lnTo>
                    <a:pt x="235642" y="50920"/>
                  </a:lnTo>
                  <a:lnTo>
                    <a:pt x="235662" y="55549"/>
                  </a:lnTo>
                  <a:lnTo>
                    <a:pt x="235688" y="60178"/>
                  </a:lnTo>
                  <a:lnTo>
                    <a:pt x="235722" y="64807"/>
                  </a:lnTo>
                  <a:lnTo>
                    <a:pt x="235762" y="69436"/>
                  </a:lnTo>
                  <a:lnTo>
                    <a:pt x="235810" y="74065"/>
                  </a:lnTo>
                  <a:lnTo>
                    <a:pt x="235863" y="78694"/>
                  </a:lnTo>
                  <a:lnTo>
                    <a:pt x="235922" y="83323"/>
                  </a:lnTo>
                  <a:lnTo>
                    <a:pt x="235985" y="87953"/>
                  </a:lnTo>
                  <a:lnTo>
                    <a:pt x="236053" y="92582"/>
                  </a:lnTo>
                  <a:lnTo>
                    <a:pt x="236122" y="97211"/>
                  </a:lnTo>
                  <a:lnTo>
                    <a:pt x="236194" y="101840"/>
                  </a:lnTo>
                  <a:lnTo>
                    <a:pt x="236266" y="106469"/>
                  </a:lnTo>
                  <a:lnTo>
                    <a:pt x="236339" y="111098"/>
                  </a:lnTo>
                  <a:lnTo>
                    <a:pt x="236412" y="115727"/>
                  </a:lnTo>
                  <a:lnTo>
                    <a:pt x="236486" y="120356"/>
                  </a:lnTo>
                  <a:lnTo>
                    <a:pt x="236561" y="124985"/>
                  </a:lnTo>
                  <a:lnTo>
                    <a:pt x="236639" y="129614"/>
                  </a:lnTo>
                  <a:lnTo>
                    <a:pt x="236722" y="134244"/>
                  </a:lnTo>
                  <a:lnTo>
                    <a:pt x="236812" y="138873"/>
                  </a:lnTo>
                  <a:lnTo>
                    <a:pt x="236911" y="143502"/>
                  </a:lnTo>
                  <a:lnTo>
                    <a:pt x="237022" y="148131"/>
                  </a:lnTo>
                  <a:lnTo>
                    <a:pt x="237145" y="152760"/>
                  </a:lnTo>
                  <a:lnTo>
                    <a:pt x="237283" y="157389"/>
                  </a:lnTo>
                  <a:lnTo>
                    <a:pt x="237437" y="162018"/>
                  </a:lnTo>
                  <a:lnTo>
                    <a:pt x="237608" y="166647"/>
                  </a:lnTo>
                  <a:lnTo>
                    <a:pt x="237797" y="171276"/>
                  </a:lnTo>
                  <a:lnTo>
                    <a:pt x="238003" y="175906"/>
                  </a:lnTo>
                  <a:lnTo>
                    <a:pt x="238226" y="180535"/>
                  </a:lnTo>
                  <a:lnTo>
                    <a:pt x="238462" y="185164"/>
                  </a:lnTo>
                  <a:lnTo>
                    <a:pt x="238709" y="189793"/>
                  </a:lnTo>
                  <a:lnTo>
                    <a:pt x="238965" y="194422"/>
                  </a:lnTo>
                  <a:lnTo>
                    <a:pt x="239226" y="199051"/>
                  </a:lnTo>
                  <a:lnTo>
                    <a:pt x="239489" y="203680"/>
                  </a:lnTo>
                  <a:lnTo>
                    <a:pt x="239752" y="208309"/>
                  </a:lnTo>
                  <a:lnTo>
                    <a:pt x="240011" y="212938"/>
                  </a:lnTo>
                  <a:lnTo>
                    <a:pt x="240262" y="217568"/>
                  </a:lnTo>
                  <a:lnTo>
                    <a:pt x="240504" y="222197"/>
                  </a:lnTo>
                  <a:lnTo>
                    <a:pt x="240734" y="226826"/>
                  </a:lnTo>
                  <a:lnTo>
                    <a:pt x="240951" y="231455"/>
                  </a:lnTo>
                  <a:lnTo>
                    <a:pt x="241154" y="236084"/>
                  </a:lnTo>
                  <a:lnTo>
                    <a:pt x="241343" y="240713"/>
                  </a:lnTo>
                  <a:lnTo>
                    <a:pt x="241517" y="245342"/>
                  </a:lnTo>
                  <a:lnTo>
                    <a:pt x="241678" y="249971"/>
                  </a:lnTo>
                  <a:lnTo>
                    <a:pt x="241825" y="254600"/>
                  </a:lnTo>
                  <a:lnTo>
                    <a:pt x="241961" y="259229"/>
                  </a:lnTo>
                  <a:lnTo>
                    <a:pt x="242090" y="263859"/>
                  </a:lnTo>
                  <a:lnTo>
                    <a:pt x="242214" y="268488"/>
                  </a:lnTo>
                  <a:lnTo>
                    <a:pt x="242337" y="273117"/>
                  </a:lnTo>
                  <a:lnTo>
                    <a:pt x="242463" y="277746"/>
                  </a:lnTo>
                  <a:lnTo>
                    <a:pt x="242596" y="282375"/>
                  </a:lnTo>
                  <a:lnTo>
                    <a:pt x="242740" y="287004"/>
                  </a:lnTo>
                  <a:lnTo>
                    <a:pt x="242900" y="291633"/>
                  </a:lnTo>
                  <a:lnTo>
                    <a:pt x="243081" y="296262"/>
                  </a:lnTo>
                  <a:lnTo>
                    <a:pt x="243288" y="300891"/>
                  </a:lnTo>
                  <a:lnTo>
                    <a:pt x="243522" y="305521"/>
                  </a:lnTo>
                  <a:lnTo>
                    <a:pt x="243786" y="310150"/>
                  </a:lnTo>
                  <a:lnTo>
                    <a:pt x="244082" y="314779"/>
                  </a:lnTo>
                  <a:lnTo>
                    <a:pt x="244411" y="319408"/>
                  </a:lnTo>
                  <a:lnTo>
                    <a:pt x="244774" y="324037"/>
                  </a:lnTo>
                  <a:lnTo>
                    <a:pt x="245171" y="328666"/>
                  </a:lnTo>
                  <a:lnTo>
                    <a:pt x="245601" y="333295"/>
                  </a:lnTo>
                  <a:lnTo>
                    <a:pt x="246067" y="337924"/>
                  </a:lnTo>
                  <a:lnTo>
                    <a:pt x="246564" y="342553"/>
                  </a:lnTo>
                  <a:lnTo>
                    <a:pt x="247088" y="347182"/>
                  </a:lnTo>
                  <a:lnTo>
                    <a:pt x="247637" y="351812"/>
                  </a:lnTo>
                  <a:lnTo>
                    <a:pt x="248210" y="356441"/>
                  </a:lnTo>
                  <a:lnTo>
                    <a:pt x="248802" y="361070"/>
                  </a:lnTo>
                  <a:lnTo>
                    <a:pt x="249412" y="365699"/>
                  </a:lnTo>
                  <a:lnTo>
                    <a:pt x="250037" y="370328"/>
                  </a:lnTo>
                  <a:lnTo>
                    <a:pt x="250675" y="374957"/>
                  </a:lnTo>
                  <a:lnTo>
                    <a:pt x="251327" y="379586"/>
                  </a:lnTo>
                  <a:lnTo>
                    <a:pt x="251988" y="384215"/>
                  </a:lnTo>
                  <a:lnTo>
                    <a:pt x="252660" y="388844"/>
                  </a:lnTo>
                  <a:lnTo>
                    <a:pt x="253342" y="393474"/>
                  </a:lnTo>
                  <a:lnTo>
                    <a:pt x="254038" y="398103"/>
                  </a:lnTo>
                  <a:lnTo>
                    <a:pt x="254747" y="402732"/>
                  </a:lnTo>
                  <a:lnTo>
                    <a:pt x="255474" y="407361"/>
                  </a:lnTo>
                  <a:lnTo>
                    <a:pt x="256222" y="411990"/>
                  </a:lnTo>
                  <a:lnTo>
                    <a:pt x="256996" y="416619"/>
                  </a:lnTo>
                  <a:lnTo>
                    <a:pt x="257802" y="421248"/>
                  </a:lnTo>
                  <a:lnTo>
                    <a:pt x="258641" y="425877"/>
                  </a:lnTo>
                  <a:lnTo>
                    <a:pt x="259519" y="430506"/>
                  </a:lnTo>
                  <a:lnTo>
                    <a:pt x="260437" y="435136"/>
                  </a:lnTo>
                  <a:lnTo>
                    <a:pt x="261400" y="439765"/>
                  </a:lnTo>
                  <a:lnTo>
                    <a:pt x="262409" y="444394"/>
                  </a:lnTo>
                  <a:lnTo>
                    <a:pt x="263468" y="449023"/>
                  </a:lnTo>
                  <a:lnTo>
                    <a:pt x="264578" y="453652"/>
                  </a:lnTo>
                  <a:lnTo>
                    <a:pt x="265746" y="458281"/>
                  </a:lnTo>
                  <a:lnTo>
                    <a:pt x="266973" y="462910"/>
                  </a:lnTo>
                  <a:lnTo>
                    <a:pt x="268258" y="467539"/>
                  </a:lnTo>
                  <a:lnTo>
                    <a:pt x="269602" y="472168"/>
                  </a:lnTo>
                  <a:lnTo>
                    <a:pt x="271006" y="476797"/>
                  </a:lnTo>
                  <a:lnTo>
                    <a:pt x="272472" y="481427"/>
                  </a:lnTo>
                  <a:lnTo>
                    <a:pt x="274001" y="486056"/>
                  </a:lnTo>
                  <a:lnTo>
                    <a:pt x="275594" y="490685"/>
                  </a:lnTo>
                  <a:lnTo>
                    <a:pt x="277250" y="495314"/>
                  </a:lnTo>
                  <a:lnTo>
                    <a:pt x="278977" y="499943"/>
                  </a:lnTo>
                  <a:lnTo>
                    <a:pt x="280765" y="504572"/>
                  </a:lnTo>
                  <a:lnTo>
                    <a:pt x="282611" y="509201"/>
                  </a:lnTo>
                  <a:lnTo>
                    <a:pt x="284511" y="513830"/>
                  </a:lnTo>
                  <a:lnTo>
                    <a:pt x="286463" y="518459"/>
                  </a:lnTo>
                  <a:lnTo>
                    <a:pt x="288463" y="523089"/>
                  </a:lnTo>
                  <a:lnTo>
                    <a:pt x="290509" y="527718"/>
                  </a:lnTo>
                  <a:lnTo>
                    <a:pt x="292599" y="532347"/>
                  </a:lnTo>
                  <a:lnTo>
                    <a:pt x="294733" y="536976"/>
                  </a:lnTo>
                  <a:lnTo>
                    <a:pt x="296918" y="541605"/>
                  </a:lnTo>
                  <a:lnTo>
                    <a:pt x="299152" y="546234"/>
                  </a:lnTo>
                  <a:lnTo>
                    <a:pt x="301439" y="550863"/>
                  </a:lnTo>
                  <a:lnTo>
                    <a:pt x="303786" y="555492"/>
                  </a:lnTo>
                  <a:lnTo>
                    <a:pt x="306200" y="560121"/>
                  </a:lnTo>
                  <a:lnTo>
                    <a:pt x="308688" y="564750"/>
                  </a:lnTo>
                  <a:lnTo>
                    <a:pt x="311258" y="569380"/>
                  </a:lnTo>
                  <a:lnTo>
                    <a:pt x="313918" y="574009"/>
                  </a:lnTo>
                  <a:lnTo>
                    <a:pt x="316678" y="578638"/>
                  </a:lnTo>
                  <a:lnTo>
                    <a:pt x="319548" y="583267"/>
                  </a:lnTo>
                  <a:lnTo>
                    <a:pt x="322520" y="587896"/>
                  </a:lnTo>
                  <a:lnTo>
                    <a:pt x="325592" y="592525"/>
                  </a:lnTo>
                  <a:lnTo>
                    <a:pt x="328759" y="597154"/>
                  </a:lnTo>
                  <a:lnTo>
                    <a:pt x="332013" y="601783"/>
                  </a:lnTo>
                  <a:lnTo>
                    <a:pt x="335345" y="606412"/>
                  </a:lnTo>
                  <a:lnTo>
                    <a:pt x="338739" y="611042"/>
                  </a:lnTo>
                  <a:lnTo>
                    <a:pt x="342182" y="615671"/>
                  </a:lnTo>
                  <a:lnTo>
                    <a:pt x="345653" y="620300"/>
                  </a:lnTo>
                  <a:lnTo>
                    <a:pt x="349126" y="624929"/>
                  </a:lnTo>
                  <a:lnTo>
                    <a:pt x="352578" y="629558"/>
                  </a:lnTo>
                  <a:lnTo>
                    <a:pt x="355987" y="634187"/>
                  </a:lnTo>
                  <a:lnTo>
                    <a:pt x="359333" y="638816"/>
                  </a:lnTo>
                  <a:lnTo>
                    <a:pt x="362595" y="643445"/>
                  </a:lnTo>
                  <a:lnTo>
                    <a:pt x="365758" y="648074"/>
                  </a:lnTo>
                  <a:lnTo>
                    <a:pt x="368806" y="652704"/>
                  </a:lnTo>
                  <a:lnTo>
                    <a:pt x="371730" y="657333"/>
                  </a:lnTo>
                  <a:lnTo>
                    <a:pt x="374505" y="661962"/>
                  </a:lnTo>
                  <a:lnTo>
                    <a:pt x="377148" y="666591"/>
                  </a:lnTo>
                  <a:lnTo>
                    <a:pt x="379667" y="671220"/>
                  </a:lnTo>
                  <a:lnTo>
                    <a:pt x="382070" y="675849"/>
                  </a:lnTo>
                  <a:lnTo>
                    <a:pt x="384371" y="680478"/>
                  </a:lnTo>
                  <a:lnTo>
                    <a:pt x="386586" y="685107"/>
                  </a:lnTo>
                  <a:lnTo>
                    <a:pt x="388732" y="689736"/>
                  </a:lnTo>
                  <a:lnTo>
                    <a:pt x="390829" y="694365"/>
                  </a:lnTo>
                  <a:lnTo>
                    <a:pt x="392896" y="698995"/>
                  </a:lnTo>
                  <a:lnTo>
                    <a:pt x="394954" y="703624"/>
                  </a:lnTo>
                  <a:lnTo>
                    <a:pt x="397023" y="708253"/>
                  </a:lnTo>
                  <a:lnTo>
                    <a:pt x="399115" y="712882"/>
                  </a:lnTo>
                  <a:lnTo>
                    <a:pt x="401239" y="717511"/>
                  </a:lnTo>
                  <a:lnTo>
                    <a:pt x="403401" y="722140"/>
                  </a:lnTo>
                  <a:lnTo>
                    <a:pt x="405605" y="726769"/>
                  </a:lnTo>
                  <a:lnTo>
                    <a:pt x="407848" y="731398"/>
                  </a:lnTo>
                  <a:lnTo>
                    <a:pt x="410128" y="736027"/>
                  </a:lnTo>
                  <a:lnTo>
                    <a:pt x="412440" y="740657"/>
                  </a:lnTo>
                  <a:lnTo>
                    <a:pt x="414774" y="745286"/>
                  </a:lnTo>
                  <a:lnTo>
                    <a:pt x="417119" y="749915"/>
                  </a:lnTo>
                  <a:lnTo>
                    <a:pt x="419468" y="754544"/>
                  </a:lnTo>
                  <a:lnTo>
                    <a:pt x="421815" y="759173"/>
                  </a:lnTo>
                  <a:lnTo>
                    <a:pt x="424153" y="763802"/>
                  </a:lnTo>
                  <a:lnTo>
                    <a:pt x="426481" y="768431"/>
                  </a:lnTo>
                  <a:lnTo>
                    <a:pt x="428797" y="773060"/>
                  </a:lnTo>
                  <a:lnTo>
                    <a:pt x="431102" y="777689"/>
                  </a:lnTo>
                  <a:lnTo>
                    <a:pt x="433397" y="782319"/>
                  </a:lnTo>
                  <a:lnTo>
                    <a:pt x="435687" y="786948"/>
                  </a:lnTo>
                  <a:lnTo>
                    <a:pt x="437975" y="791577"/>
                  </a:lnTo>
                  <a:lnTo>
                    <a:pt x="440262" y="796206"/>
                  </a:lnTo>
                  <a:lnTo>
                    <a:pt x="442549" y="800835"/>
                  </a:lnTo>
                  <a:lnTo>
                    <a:pt x="444835" y="805464"/>
                  </a:lnTo>
                  <a:lnTo>
                    <a:pt x="447113" y="810093"/>
                  </a:lnTo>
                  <a:lnTo>
                    <a:pt x="449378" y="814722"/>
                  </a:lnTo>
                  <a:lnTo>
                    <a:pt x="451618" y="819351"/>
                  </a:lnTo>
                  <a:lnTo>
                    <a:pt x="453813" y="823980"/>
                  </a:lnTo>
                  <a:lnTo>
                    <a:pt x="455950" y="828610"/>
                  </a:lnTo>
                  <a:lnTo>
                    <a:pt x="458012" y="833239"/>
                  </a:lnTo>
                  <a:lnTo>
                    <a:pt x="459980" y="837868"/>
                  </a:lnTo>
                  <a:lnTo>
                    <a:pt x="461836" y="842497"/>
                  </a:lnTo>
                  <a:lnTo>
                    <a:pt x="463563" y="847126"/>
                  </a:lnTo>
                  <a:lnTo>
                    <a:pt x="465141" y="851755"/>
                  </a:lnTo>
                  <a:lnTo>
                    <a:pt x="466556" y="856384"/>
                  </a:lnTo>
                  <a:lnTo>
                    <a:pt x="467784" y="861013"/>
                  </a:lnTo>
                  <a:lnTo>
                    <a:pt x="468799" y="865642"/>
                  </a:lnTo>
                  <a:lnTo>
                    <a:pt x="469612" y="870272"/>
                  </a:lnTo>
                  <a:lnTo>
                    <a:pt x="470217" y="874901"/>
                  </a:lnTo>
                  <a:lnTo>
                    <a:pt x="470613" y="879530"/>
                  </a:lnTo>
                  <a:lnTo>
                    <a:pt x="470801" y="884159"/>
                  </a:lnTo>
                  <a:lnTo>
                    <a:pt x="470787" y="888788"/>
                  </a:lnTo>
                  <a:lnTo>
                    <a:pt x="470579" y="893417"/>
                  </a:lnTo>
                  <a:lnTo>
                    <a:pt x="470189" y="898046"/>
                  </a:lnTo>
                  <a:lnTo>
                    <a:pt x="469623" y="902675"/>
                  </a:lnTo>
                  <a:lnTo>
                    <a:pt x="468907" y="907304"/>
                  </a:lnTo>
                  <a:lnTo>
                    <a:pt x="468073" y="911933"/>
                  </a:lnTo>
                  <a:lnTo>
                    <a:pt x="467145" y="916563"/>
                  </a:lnTo>
                  <a:lnTo>
                    <a:pt x="466142" y="921192"/>
                  </a:lnTo>
                  <a:lnTo>
                    <a:pt x="465086" y="925821"/>
                  </a:lnTo>
                  <a:lnTo>
                    <a:pt x="463995" y="930450"/>
                  </a:lnTo>
                  <a:lnTo>
                    <a:pt x="462882" y="935079"/>
                  </a:lnTo>
                  <a:lnTo>
                    <a:pt x="461760" y="939708"/>
                  </a:lnTo>
                  <a:lnTo>
                    <a:pt x="460634" y="944337"/>
                  </a:lnTo>
                  <a:lnTo>
                    <a:pt x="459507" y="948966"/>
                  </a:lnTo>
                  <a:lnTo>
                    <a:pt x="458374" y="953595"/>
                  </a:lnTo>
                  <a:lnTo>
                    <a:pt x="457230" y="958225"/>
                  </a:lnTo>
                  <a:lnTo>
                    <a:pt x="456065" y="962854"/>
                  </a:lnTo>
                  <a:lnTo>
                    <a:pt x="454870" y="967483"/>
                  </a:lnTo>
                  <a:lnTo>
                    <a:pt x="453637" y="972112"/>
                  </a:lnTo>
                  <a:lnTo>
                    <a:pt x="452355" y="976741"/>
                  </a:lnTo>
                  <a:lnTo>
                    <a:pt x="451019" y="981370"/>
                  </a:lnTo>
                  <a:lnTo>
                    <a:pt x="449616" y="985999"/>
                  </a:lnTo>
                  <a:lnTo>
                    <a:pt x="448154" y="990628"/>
                  </a:lnTo>
                  <a:lnTo>
                    <a:pt x="446636" y="995257"/>
                  </a:lnTo>
                  <a:lnTo>
                    <a:pt x="445064" y="999887"/>
                  </a:lnTo>
                  <a:lnTo>
                    <a:pt x="443444" y="1004516"/>
                  </a:lnTo>
                  <a:lnTo>
                    <a:pt x="441782" y="1009145"/>
                  </a:lnTo>
                  <a:lnTo>
                    <a:pt x="440082" y="1013774"/>
                  </a:lnTo>
                  <a:lnTo>
                    <a:pt x="438347" y="1018403"/>
                  </a:lnTo>
                  <a:lnTo>
                    <a:pt x="436578" y="1023032"/>
                  </a:lnTo>
                  <a:lnTo>
                    <a:pt x="434771" y="1027661"/>
                  </a:lnTo>
                  <a:lnTo>
                    <a:pt x="432925" y="1032290"/>
                  </a:lnTo>
                  <a:lnTo>
                    <a:pt x="431033" y="1036919"/>
                  </a:lnTo>
                  <a:lnTo>
                    <a:pt x="429086" y="1041548"/>
                  </a:lnTo>
                  <a:lnTo>
                    <a:pt x="427075" y="1046178"/>
                  </a:lnTo>
                  <a:lnTo>
                    <a:pt x="424991" y="1050807"/>
                  </a:lnTo>
                  <a:lnTo>
                    <a:pt x="422825" y="1055436"/>
                  </a:lnTo>
                  <a:lnTo>
                    <a:pt x="420570" y="1060065"/>
                  </a:lnTo>
                  <a:lnTo>
                    <a:pt x="418210" y="1064694"/>
                  </a:lnTo>
                  <a:lnTo>
                    <a:pt x="415750" y="1069323"/>
                  </a:lnTo>
                  <a:lnTo>
                    <a:pt x="413195" y="1073952"/>
                  </a:lnTo>
                  <a:lnTo>
                    <a:pt x="410552" y="1078581"/>
                  </a:lnTo>
                  <a:lnTo>
                    <a:pt x="407829" y="1083210"/>
                  </a:lnTo>
                  <a:lnTo>
                    <a:pt x="405035" y="1087840"/>
                  </a:lnTo>
                  <a:lnTo>
                    <a:pt x="402184" y="1092469"/>
                  </a:lnTo>
                  <a:lnTo>
                    <a:pt x="399288" y="1097098"/>
                  </a:lnTo>
                  <a:lnTo>
                    <a:pt x="396362" y="1101727"/>
                  </a:lnTo>
                  <a:lnTo>
                    <a:pt x="393418" y="1106356"/>
                  </a:lnTo>
                  <a:lnTo>
                    <a:pt x="390476" y="1110985"/>
                  </a:lnTo>
                  <a:lnTo>
                    <a:pt x="387544" y="1115614"/>
                  </a:lnTo>
                  <a:lnTo>
                    <a:pt x="384633" y="1120243"/>
                  </a:lnTo>
                  <a:lnTo>
                    <a:pt x="381749" y="1124872"/>
                  </a:lnTo>
                  <a:lnTo>
                    <a:pt x="378900" y="1129501"/>
                  </a:lnTo>
                  <a:lnTo>
                    <a:pt x="376088" y="1134131"/>
                  </a:lnTo>
                  <a:lnTo>
                    <a:pt x="373317" y="1138760"/>
                  </a:lnTo>
                  <a:lnTo>
                    <a:pt x="370591" y="1143389"/>
                  </a:lnTo>
                  <a:lnTo>
                    <a:pt x="367914" y="1148018"/>
                  </a:lnTo>
                  <a:lnTo>
                    <a:pt x="365283" y="1152647"/>
                  </a:lnTo>
                  <a:lnTo>
                    <a:pt x="362699" y="1157276"/>
                  </a:lnTo>
                  <a:lnTo>
                    <a:pt x="360163" y="1161905"/>
                  </a:lnTo>
                  <a:lnTo>
                    <a:pt x="357677" y="1166534"/>
                  </a:lnTo>
                  <a:lnTo>
                    <a:pt x="355243" y="1171163"/>
                  </a:lnTo>
                  <a:lnTo>
                    <a:pt x="352862" y="1175793"/>
                  </a:lnTo>
                  <a:lnTo>
                    <a:pt x="350534" y="1180422"/>
                  </a:lnTo>
                  <a:lnTo>
                    <a:pt x="348264" y="1185051"/>
                  </a:lnTo>
                  <a:lnTo>
                    <a:pt x="346051" y="1189680"/>
                  </a:lnTo>
                  <a:lnTo>
                    <a:pt x="343886" y="1194309"/>
                  </a:lnTo>
                  <a:lnTo>
                    <a:pt x="341765" y="1198938"/>
                  </a:lnTo>
                  <a:lnTo>
                    <a:pt x="339681" y="1203567"/>
                  </a:lnTo>
                  <a:lnTo>
                    <a:pt x="337627" y="1208196"/>
                  </a:lnTo>
                  <a:lnTo>
                    <a:pt x="335593" y="1212825"/>
                  </a:lnTo>
                  <a:lnTo>
                    <a:pt x="333572" y="1217455"/>
                  </a:lnTo>
                  <a:lnTo>
                    <a:pt x="331555" y="1222084"/>
                  </a:lnTo>
                  <a:lnTo>
                    <a:pt x="329531" y="1226713"/>
                  </a:lnTo>
                  <a:lnTo>
                    <a:pt x="327496" y="1231342"/>
                  </a:lnTo>
                  <a:lnTo>
                    <a:pt x="325445" y="1235971"/>
                  </a:lnTo>
                  <a:lnTo>
                    <a:pt x="323381" y="1240600"/>
                  </a:lnTo>
                  <a:lnTo>
                    <a:pt x="321304" y="1245229"/>
                  </a:lnTo>
                  <a:lnTo>
                    <a:pt x="319219" y="1249858"/>
                  </a:lnTo>
                  <a:lnTo>
                    <a:pt x="317136" y="1254487"/>
                  </a:lnTo>
                  <a:lnTo>
                    <a:pt x="315061" y="1259116"/>
                  </a:lnTo>
                  <a:lnTo>
                    <a:pt x="313006" y="1263746"/>
                  </a:lnTo>
                  <a:lnTo>
                    <a:pt x="310987" y="1268375"/>
                  </a:lnTo>
                  <a:lnTo>
                    <a:pt x="309013" y="1273004"/>
                  </a:lnTo>
                  <a:lnTo>
                    <a:pt x="307091" y="1277633"/>
                  </a:lnTo>
                  <a:lnTo>
                    <a:pt x="305228" y="1282262"/>
                  </a:lnTo>
                  <a:lnTo>
                    <a:pt x="303429" y="1286891"/>
                  </a:lnTo>
                  <a:lnTo>
                    <a:pt x="301696" y="1291520"/>
                  </a:lnTo>
                  <a:lnTo>
                    <a:pt x="300031" y="1296149"/>
                  </a:lnTo>
                  <a:lnTo>
                    <a:pt x="298432" y="1300778"/>
                  </a:lnTo>
                  <a:lnTo>
                    <a:pt x="296899" y="1305408"/>
                  </a:lnTo>
                  <a:lnTo>
                    <a:pt x="295432" y="1310037"/>
                  </a:lnTo>
                  <a:lnTo>
                    <a:pt x="294019" y="1314666"/>
                  </a:lnTo>
                  <a:lnTo>
                    <a:pt x="292658" y="1319295"/>
                  </a:lnTo>
                  <a:lnTo>
                    <a:pt x="291345" y="1323924"/>
                  </a:lnTo>
                  <a:lnTo>
                    <a:pt x="290080" y="1328553"/>
                  </a:lnTo>
                  <a:lnTo>
                    <a:pt x="288861" y="1333182"/>
                  </a:lnTo>
                  <a:lnTo>
                    <a:pt x="287687" y="1337811"/>
                  </a:lnTo>
                  <a:lnTo>
                    <a:pt x="286561" y="1342440"/>
                  </a:lnTo>
                  <a:lnTo>
                    <a:pt x="285486" y="1347069"/>
                  </a:lnTo>
                  <a:lnTo>
                    <a:pt x="284463" y="1351699"/>
                  </a:lnTo>
                  <a:lnTo>
                    <a:pt x="283487" y="1356328"/>
                  </a:lnTo>
                  <a:lnTo>
                    <a:pt x="282556" y="1360957"/>
                  </a:lnTo>
                  <a:lnTo>
                    <a:pt x="281667" y="1365586"/>
                  </a:lnTo>
                  <a:lnTo>
                    <a:pt x="280814" y="1370215"/>
                  </a:lnTo>
                  <a:lnTo>
                    <a:pt x="279989" y="1374844"/>
                  </a:lnTo>
                  <a:lnTo>
                    <a:pt x="279185" y="1379473"/>
                  </a:lnTo>
                  <a:lnTo>
                    <a:pt x="278389" y="1384102"/>
                  </a:lnTo>
                  <a:lnTo>
                    <a:pt x="277590" y="1388731"/>
                  </a:lnTo>
                  <a:lnTo>
                    <a:pt x="276774" y="1393361"/>
                  </a:lnTo>
                  <a:lnTo>
                    <a:pt x="275932" y="1397990"/>
                  </a:lnTo>
                  <a:lnTo>
                    <a:pt x="275055" y="1402619"/>
                  </a:lnTo>
                  <a:lnTo>
                    <a:pt x="274136" y="1407248"/>
                  </a:lnTo>
                  <a:lnTo>
                    <a:pt x="273171" y="1411877"/>
                  </a:lnTo>
                  <a:lnTo>
                    <a:pt x="272159" y="1416506"/>
                  </a:lnTo>
                  <a:lnTo>
                    <a:pt x="271101" y="1421135"/>
                  </a:lnTo>
                  <a:lnTo>
                    <a:pt x="269999" y="1425764"/>
                  </a:lnTo>
                  <a:lnTo>
                    <a:pt x="268858" y="1430393"/>
                  </a:lnTo>
                  <a:lnTo>
                    <a:pt x="267691" y="1435023"/>
                  </a:lnTo>
                  <a:lnTo>
                    <a:pt x="266508" y="1439652"/>
                  </a:lnTo>
                  <a:lnTo>
                    <a:pt x="265320" y="1444281"/>
                  </a:lnTo>
                  <a:lnTo>
                    <a:pt x="264136" y="1448910"/>
                  </a:lnTo>
                  <a:lnTo>
                    <a:pt x="262967" y="1453539"/>
                  </a:lnTo>
                  <a:lnTo>
                    <a:pt x="261822" y="1458168"/>
                  </a:lnTo>
                  <a:lnTo>
                    <a:pt x="260709" y="1462797"/>
                  </a:lnTo>
                  <a:lnTo>
                    <a:pt x="259639" y="1467426"/>
                  </a:lnTo>
                  <a:lnTo>
                    <a:pt x="258620" y="1472055"/>
                  </a:lnTo>
                  <a:lnTo>
                    <a:pt x="257654" y="1476684"/>
                  </a:lnTo>
                  <a:lnTo>
                    <a:pt x="256743" y="1481314"/>
                  </a:lnTo>
                  <a:lnTo>
                    <a:pt x="255890" y="1485943"/>
                  </a:lnTo>
                  <a:lnTo>
                    <a:pt x="255097" y="1490572"/>
                  </a:lnTo>
                  <a:lnTo>
                    <a:pt x="254364" y="1495201"/>
                  </a:lnTo>
                  <a:lnTo>
                    <a:pt x="253691" y="1499830"/>
                  </a:lnTo>
                  <a:lnTo>
                    <a:pt x="253078" y="1504459"/>
                  </a:lnTo>
                  <a:lnTo>
                    <a:pt x="252528" y="1509088"/>
                  </a:lnTo>
                  <a:lnTo>
                    <a:pt x="252036" y="1513717"/>
                  </a:lnTo>
                  <a:lnTo>
                    <a:pt x="251594" y="1518346"/>
                  </a:lnTo>
                  <a:lnTo>
                    <a:pt x="251198" y="1522976"/>
                  </a:lnTo>
                  <a:lnTo>
                    <a:pt x="250844" y="1527605"/>
                  </a:lnTo>
                  <a:lnTo>
                    <a:pt x="250526" y="1532234"/>
                  </a:lnTo>
                  <a:lnTo>
                    <a:pt x="250238" y="1536863"/>
                  </a:lnTo>
                  <a:lnTo>
                    <a:pt x="249972" y="1541492"/>
                  </a:lnTo>
                  <a:lnTo>
                    <a:pt x="249724" y="1546121"/>
                  </a:lnTo>
                  <a:lnTo>
                    <a:pt x="249486" y="1550750"/>
                  </a:lnTo>
                  <a:lnTo>
                    <a:pt x="249250" y="1555379"/>
                  </a:lnTo>
                  <a:lnTo>
                    <a:pt x="249011" y="1560008"/>
                  </a:lnTo>
                  <a:lnTo>
                    <a:pt x="248766" y="1564638"/>
                  </a:lnTo>
                  <a:lnTo>
                    <a:pt x="248512" y="1569267"/>
                  </a:lnTo>
                  <a:lnTo>
                    <a:pt x="248246" y="1573896"/>
                  </a:lnTo>
                  <a:lnTo>
                    <a:pt x="247969" y="1578525"/>
                  </a:lnTo>
                  <a:lnTo>
                    <a:pt x="247681" y="1583154"/>
                  </a:lnTo>
                  <a:lnTo>
                    <a:pt x="247385" y="1587783"/>
                  </a:lnTo>
                  <a:lnTo>
                    <a:pt x="247084" y="1592412"/>
                  </a:lnTo>
                  <a:lnTo>
                    <a:pt x="246782" y="1597041"/>
                  </a:lnTo>
                  <a:lnTo>
                    <a:pt x="246484" y="1601670"/>
                  </a:lnTo>
                  <a:lnTo>
                    <a:pt x="246193" y="1606299"/>
                  </a:lnTo>
                  <a:lnTo>
                    <a:pt x="245912" y="1610929"/>
                  </a:lnTo>
                  <a:lnTo>
                    <a:pt x="245644" y="1615558"/>
                  </a:lnTo>
                  <a:lnTo>
                    <a:pt x="245389" y="1620187"/>
                  </a:lnTo>
                  <a:lnTo>
                    <a:pt x="245149" y="1624816"/>
                  </a:lnTo>
                  <a:lnTo>
                    <a:pt x="244923" y="1629445"/>
                  </a:lnTo>
                  <a:lnTo>
                    <a:pt x="244709" y="1634074"/>
                  </a:lnTo>
                  <a:lnTo>
                    <a:pt x="244502" y="1638703"/>
                  </a:lnTo>
                  <a:lnTo>
                    <a:pt x="244299" y="1643332"/>
                  </a:lnTo>
                  <a:lnTo>
                    <a:pt x="244096" y="1647961"/>
                  </a:lnTo>
                  <a:lnTo>
                    <a:pt x="243887" y="1652591"/>
                  </a:lnTo>
                  <a:lnTo>
                    <a:pt x="243671" y="1657220"/>
                  </a:lnTo>
                  <a:lnTo>
                    <a:pt x="243443" y="1661849"/>
                  </a:lnTo>
                  <a:lnTo>
                    <a:pt x="243200" y="1666478"/>
                  </a:lnTo>
                  <a:lnTo>
                    <a:pt x="242940" y="1671107"/>
                  </a:lnTo>
                  <a:lnTo>
                    <a:pt x="242663" y="1675736"/>
                  </a:lnTo>
                  <a:lnTo>
                    <a:pt x="242370" y="1680365"/>
                  </a:lnTo>
                  <a:lnTo>
                    <a:pt x="242063" y="1684994"/>
                  </a:lnTo>
                  <a:lnTo>
                    <a:pt x="241745" y="1689623"/>
                  </a:lnTo>
                  <a:lnTo>
                    <a:pt x="241418" y="1694252"/>
                  </a:lnTo>
                  <a:lnTo>
                    <a:pt x="241088" y="1698882"/>
                  </a:lnTo>
                  <a:lnTo>
                    <a:pt x="240758" y="1703511"/>
                  </a:lnTo>
                  <a:lnTo>
                    <a:pt x="240431" y="1708140"/>
                  </a:lnTo>
                  <a:lnTo>
                    <a:pt x="240115" y="1712769"/>
                  </a:lnTo>
                  <a:lnTo>
                    <a:pt x="239812" y="1717398"/>
                  </a:lnTo>
                  <a:lnTo>
                    <a:pt x="239525" y="1722027"/>
                  </a:lnTo>
                  <a:lnTo>
                    <a:pt x="239256" y="1726656"/>
                  </a:lnTo>
                  <a:lnTo>
                    <a:pt x="239008" y="1731285"/>
                  </a:lnTo>
                  <a:lnTo>
                    <a:pt x="238782" y="1735914"/>
                  </a:lnTo>
                  <a:lnTo>
                    <a:pt x="238579" y="1740544"/>
                  </a:lnTo>
                  <a:lnTo>
                    <a:pt x="238399" y="1745173"/>
                  </a:lnTo>
                  <a:lnTo>
                    <a:pt x="238242" y="1749802"/>
                  </a:lnTo>
                  <a:lnTo>
                    <a:pt x="238110" y="1754431"/>
                  </a:lnTo>
                  <a:lnTo>
                    <a:pt x="237998" y="1759060"/>
                  </a:lnTo>
                  <a:lnTo>
                    <a:pt x="237905" y="1763689"/>
                  </a:lnTo>
                  <a:lnTo>
                    <a:pt x="237831" y="1768318"/>
                  </a:lnTo>
                  <a:lnTo>
                    <a:pt x="237772" y="1772947"/>
                  </a:lnTo>
                  <a:lnTo>
                    <a:pt x="237729" y="1777576"/>
                  </a:lnTo>
                  <a:lnTo>
                    <a:pt x="237698" y="1782206"/>
                  </a:lnTo>
                  <a:lnTo>
                    <a:pt x="237679" y="1786835"/>
                  </a:lnTo>
                  <a:lnTo>
                    <a:pt x="237670" y="1791464"/>
                  </a:lnTo>
                  <a:lnTo>
                    <a:pt x="237670" y="1796093"/>
                  </a:lnTo>
                  <a:lnTo>
                    <a:pt x="237677" y="1800722"/>
                  </a:lnTo>
                  <a:lnTo>
                    <a:pt x="237690" y="1805351"/>
                  </a:lnTo>
                  <a:lnTo>
                    <a:pt x="237708" y="1809980"/>
                  </a:lnTo>
                  <a:lnTo>
                    <a:pt x="237731" y="1814609"/>
                  </a:lnTo>
                  <a:lnTo>
                    <a:pt x="237759" y="1819238"/>
                  </a:lnTo>
                  <a:lnTo>
                    <a:pt x="237790" y="1823867"/>
                  </a:lnTo>
                  <a:lnTo>
                    <a:pt x="237827" y="1828497"/>
                  </a:lnTo>
                  <a:lnTo>
                    <a:pt x="237868" y="1833126"/>
                  </a:lnTo>
                  <a:lnTo>
                    <a:pt x="237914" y="1837755"/>
                  </a:lnTo>
                  <a:lnTo>
                    <a:pt x="237965" y="1842384"/>
                  </a:lnTo>
                  <a:lnTo>
                    <a:pt x="238021" y="1847013"/>
                  </a:lnTo>
                  <a:lnTo>
                    <a:pt x="238081" y="1851642"/>
                  </a:lnTo>
                  <a:lnTo>
                    <a:pt x="238145" y="1856271"/>
                  </a:lnTo>
                  <a:lnTo>
                    <a:pt x="238211" y="1860900"/>
                  </a:lnTo>
                  <a:lnTo>
                    <a:pt x="238280" y="1865529"/>
                  </a:lnTo>
                  <a:lnTo>
                    <a:pt x="238350" y="1870159"/>
                  </a:lnTo>
                  <a:lnTo>
                    <a:pt x="238419" y="1874788"/>
                  </a:lnTo>
                  <a:lnTo>
                    <a:pt x="238486" y="1879417"/>
                  </a:lnTo>
                  <a:lnTo>
                    <a:pt x="238550" y="1884046"/>
                  </a:lnTo>
                  <a:lnTo>
                    <a:pt x="238609" y="1888675"/>
                  </a:lnTo>
                  <a:lnTo>
                    <a:pt x="238662" y="1893304"/>
                  </a:lnTo>
                  <a:lnTo>
                    <a:pt x="238708" y="1897933"/>
                  </a:lnTo>
                  <a:lnTo>
                    <a:pt x="238745" y="1902562"/>
                  </a:lnTo>
                  <a:lnTo>
                    <a:pt x="238773" y="1907191"/>
                  </a:lnTo>
                  <a:lnTo>
                    <a:pt x="238789" y="1911820"/>
                  </a:lnTo>
                  <a:lnTo>
                    <a:pt x="238794" y="1916450"/>
                  </a:lnTo>
                  <a:lnTo>
                    <a:pt x="238787" y="1921079"/>
                  </a:lnTo>
                  <a:lnTo>
                    <a:pt x="238768" y="1925708"/>
                  </a:lnTo>
                  <a:lnTo>
                    <a:pt x="238738" y="1930337"/>
                  </a:lnTo>
                  <a:lnTo>
                    <a:pt x="238697" y="1934966"/>
                  </a:lnTo>
                  <a:lnTo>
                    <a:pt x="238646" y="1939595"/>
                  </a:lnTo>
                  <a:lnTo>
                    <a:pt x="238587" y="1944224"/>
                  </a:lnTo>
                  <a:lnTo>
                    <a:pt x="238521" y="1948853"/>
                  </a:lnTo>
                  <a:lnTo>
                    <a:pt x="238449" y="1953482"/>
                  </a:lnTo>
                  <a:lnTo>
                    <a:pt x="238375" y="1958112"/>
                  </a:lnTo>
                  <a:lnTo>
                    <a:pt x="238301" y="1962741"/>
                  </a:lnTo>
                  <a:lnTo>
                    <a:pt x="238229" y="1967370"/>
                  </a:lnTo>
                  <a:lnTo>
                    <a:pt x="238161" y="1971999"/>
                  </a:lnTo>
                  <a:lnTo>
                    <a:pt x="238101" y="1976628"/>
                  </a:lnTo>
                  <a:lnTo>
                    <a:pt x="238048" y="1981257"/>
                  </a:lnTo>
                  <a:lnTo>
                    <a:pt x="238005" y="1985886"/>
                  </a:lnTo>
                  <a:lnTo>
                    <a:pt x="237972" y="1990515"/>
                  </a:lnTo>
                  <a:lnTo>
                    <a:pt x="237952" y="1995144"/>
                  </a:lnTo>
                  <a:lnTo>
                    <a:pt x="237942" y="1999774"/>
                  </a:lnTo>
                  <a:lnTo>
                    <a:pt x="237941" y="2004403"/>
                  </a:lnTo>
                  <a:lnTo>
                    <a:pt x="237948" y="2009032"/>
                  </a:lnTo>
                  <a:lnTo>
                    <a:pt x="237962" y="2013661"/>
                  </a:lnTo>
                  <a:lnTo>
                    <a:pt x="237981" y="2018290"/>
                  </a:lnTo>
                  <a:lnTo>
                    <a:pt x="238002" y="2022919"/>
                  </a:lnTo>
                  <a:lnTo>
                    <a:pt x="238025" y="2027548"/>
                  </a:lnTo>
                  <a:lnTo>
                    <a:pt x="238047" y="2032177"/>
                  </a:lnTo>
                  <a:lnTo>
                    <a:pt x="238066" y="2036806"/>
                  </a:lnTo>
                  <a:lnTo>
                    <a:pt x="238083" y="2041435"/>
                  </a:lnTo>
                  <a:lnTo>
                    <a:pt x="238097" y="2046065"/>
                  </a:lnTo>
                  <a:lnTo>
                    <a:pt x="238108" y="2050694"/>
                  </a:lnTo>
                  <a:lnTo>
                    <a:pt x="238116" y="2055323"/>
                  </a:lnTo>
                  <a:lnTo>
                    <a:pt x="238123" y="2059952"/>
                  </a:lnTo>
                  <a:lnTo>
                    <a:pt x="238129" y="2064581"/>
                  </a:lnTo>
                  <a:lnTo>
                    <a:pt x="238134" y="2069210"/>
                  </a:lnTo>
                  <a:lnTo>
                    <a:pt x="238141" y="2073839"/>
                  </a:lnTo>
                  <a:lnTo>
                    <a:pt x="238149" y="2078468"/>
                  </a:lnTo>
                  <a:lnTo>
                    <a:pt x="238158" y="2083097"/>
                  </a:lnTo>
                  <a:lnTo>
                    <a:pt x="238169" y="2087727"/>
                  </a:lnTo>
                  <a:lnTo>
                    <a:pt x="238181" y="2092356"/>
                  </a:lnTo>
                  <a:lnTo>
                    <a:pt x="238193" y="2096985"/>
                  </a:lnTo>
                  <a:lnTo>
                    <a:pt x="238203" y="2101614"/>
                  </a:lnTo>
                  <a:lnTo>
                    <a:pt x="238212" y="2106243"/>
                  </a:lnTo>
                  <a:lnTo>
                    <a:pt x="238217" y="2110872"/>
                  </a:lnTo>
                  <a:lnTo>
                    <a:pt x="238217" y="2115501"/>
                  </a:lnTo>
                  <a:lnTo>
                    <a:pt x="238211" y="2120130"/>
                  </a:lnTo>
                  <a:lnTo>
                    <a:pt x="238200" y="2124759"/>
                  </a:lnTo>
                  <a:lnTo>
                    <a:pt x="238183" y="2129389"/>
                  </a:lnTo>
                  <a:lnTo>
                    <a:pt x="238160" y="2134018"/>
                  </a:lnTo>
                  <a:lnTo>
                    <a:pt x="238133" y="2138647"/>
                  </a:lnTo>
                  <a:lnTo>
                    <a:pt x="238101" y="2143276"/>
                  </a:lnTo>
                  <a:lnTo>
                    <a:pt x="238066" y="2147905"/>
                  </a:lnTo>
                  <a:lnTo>
                    <a:pt x="238029" y="2152534"/>
                  </a:lnTo>
                  <a:lnTo>
                    <a:pt x="237989" y="2157163"/>
                  </a:lnTo>
                  <a:lnTo>
                    <a:pt x="237948" y="2161792"/>
                  </a:lnTo>
                  <a:lnTo>
                    <a:pt x="237907" y="2166421"/>
                  </a:lnTo>
                  <a:lnTo>
                    <a:pt x="237864" y="2171050"/>
                  </a:lnTo>
                  <a:lnTo>
                    <a:pt x="237819" y="2175680"/>
                  </a:lnTo>
                  <a:lnTo>
                    <a:pt x="237773" y="2180309"/>
                  </a:lnTo>
                  <a:lnTo>
                    <a:pt x="237723" y="2184938"/>
                  </a:lnTo>
                  <a:lnTo>
                    <a:pt x="237671" y="2189567"/>
                  </a:lnTo>
                  <a:lnTo>
                    <a:pt x="237614" y="2194196"/>
                  </a:lnTo>
                  <a:lnTo>
                    <a:pt x="237551" y="2198825"/>
                  </a:lnTo>
                  <a:lnTo>
                    <a:pt x="237482" y="2203454"/>
                  </a:lnTo>
                  <a:lnTo>
                    <a:pt x="237407" y="2208083"/>
                  </a:lnTo>
                  <a:lnTo>
                    <a:pt x="237325" y="2212712"/>
                  </a:lnTo>
                  <a:lnTo>
                    <a:pt x="237237" y="2217342"/>
                  </a:lnTo>
                  <a:lnTo>
                    <a:pt x="237144" y="2221971"/>
                  </a:lnTo>
                  <a:lnTo>
                    <a:pt x="237045" y="2226600"/>
                  </a:lnTo>
                  <a:lnTo>
                    <a:pt x="236941" y="2231229"/>
                  </a:lnTo>
                  <a:lnTo>
                    <a:pt x="236834" y="2235858"/>
                  </a:lnTo>
                  <a:lnTo>
                    <a:pt x="236725" y="2240487"/>
                  </a:lnTo>
                  <a:lnTo>
                    <a:pt x="236614" y="2245116"/>
                  </a:lnTo>
                  <a:lnTo>
                    <a:pt x="236505" y="2249745"/>
                  </a:lnTo>
                  <a:lnTo>
                    <a:pt x="236397" y="2254374"/>
                  </a:lnTo>
                  <a:lnTo>
                    <a:pt x="236293" y="2259003"/>
                  </a:lnTo>
                  <a:lnTo>
                    <a:pt x="236193" y="2263633"/>
                  </a:lnTo>
                  <a:lnTo>
                    <a:pt x="236099" y="2268262"/>
                  </a:lnTo>
                  <a:lnTo>
                    <a:pt x="236011" y="2272891"/>
                  </a:lnTo>
                  <a:lnTo>
                    <a:pt x="235932" y="2277520"/>
                  </a:lnTo>
                  <a:lnTo>
                    <a:pt x="235861" y="2282149"/>
                  </a:lnTo>
                  <a:lnTo>
                    <a:pt x="235798" y="2286778"/>
                  </a:lnTo>
                  <a:lnTo>
                    <a:pt x="235745" y="2291407"/>
                  </a:lnTo>
                  <a:lnTo>
                    <a:pt x="235700" y="2296036"/>
                  </a:lnTo>
                  <a:lnTo>
                    <a:pt x="235663" y="2300665"/>
                  </a:lnTo>
                  <a:lnTo>
                    <a:pt x="235635" y="2305295"/>
                  </a:lnTo>
                  <a:lnTo>
                    <a:pt x="235615" y="2309924"/>
                  </a:lnTo>
                  <a:lnTo>
                    <a:pt x="235602" y="2314553"/>
                  </a:lnTo>
                  <a:lnTo>
                    <a:pt x="235595" y="2319182"/>
                  </a:lnTo>
                  <a:lnTo>
                    <a:pt x="235594" y="2323811"/>
                  </a:lnTo>
                  <a:lnTo>
                    <a:pt x="235596" y="2328440"/>
                  </a:lnTo>
                  <a:lnTo>
                    <a:pt x="235602" y="2333069"/>
                  </a:lnTo>
                  <a:lnTo>
                    <a:pt x="235609" y="2337698"/>
                  </a:lnTo>
                  <a:lnTo>
                    <a:pt x="235617" y="2342327"/>
                  </a:lnTo>
                  <a:lnTo>
                    <a:pt x="235626" y="2346957"/>
                  </a:lnTo>
                  <a:lnTo>
                    <a:pt x="235633" y="2351586"/>
                  </a:lnTo>
                  <a:lnTo>
                    <a:pt x="235638" y="2356215"/>
                  </a:lnTo>
                  <a:lnTo>
                    <a:pt x="235641" y="2360844"/>
                  </a:lnTo>
                  <a:lnTo>
                    <a:pt x="235642" y="2365473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2" name="pg29">
              <a:extLst>
                <a:ext uri="{FF2B5EF4-FFF2-40B4-BE49-F238E27FC236}">
                  <a16:creationId xmlns:a16="http://schemas.microsoft.com/office/drawing/2014/main" id="{CB5380BE-531E-F9F8-CAD4-68309D5C0898}"/>
                </a:ext>
              </a:extLst>
            </p:cNvPr>
            <p:cNvSpPr/>
            <p:nvPr/>
          </p:nvSpPr>
          <p:spPr>
            <a:xfrm>
              <a:off x="3670359" y="3681088"/>
              <a:ext cx="462363" cy="2616860"/>
            </a:xfrm>
            <a:custGeom>
              <a:avLst/>
              <a:gdLst/>
              <a:ahLst/>
              <a:cxnLst/>
              <a:rect l="0" t="0" r="0" b="0"/>
              <a:pathLst>
                <a:path w="462363" h="2616860">
                  <a:moveTo>
                    <a:pt x="230880" y="2616860"/>
                  </a:moveTo>
                  <a:lnTo>
                    <a:pt x="230845" y="2611739"/>
                  </a:lnTo>
                  <a:lnTo>
                    <a:pt x="230809" y="2606618"/>
                  </a:lnTo>
                  <a:lnTo>
                    <a:pt x="230772" y="2601497"/>
                  </a:lnTo>
                  <a:lnTo>
                    <a:pt x="230736" y="2596376"/>
                  </a:lnTo>
                  <a:lnTo>
                    <a:pt x="230699" y="2591255"/>
                  </a:lnTo>
                  <a:lnTo>
                    <a:pt x="230663" y="2586134"/>
                  </a:lnTo>
                  <a:lnTo>
                    <a:pt x="230628" y="2581013"/>
                  </a:lnTo>
                  <a:lnTo>
                    <a:pt x="230595" y="2575892"/>
                  </a:lnTo>
                  <a:lnTo>
                    <a:pt x="230565" y="2570771"/>
                  </a:lnTo>
                  <a:lnTo>
                    <a:pt x="230538" y="2565650"/>
                  </a:lnTo>
                  <a:lnTo>
                    <a:pt x="230516" y="2560529"/>
                  </a:lnTo>
                  <a:lnTo>
                    <a:pt x="230498" y="2555408"/>
                  </a:lnTo>
                  <a:lnTo>
                    <a:pt x="230486" y="2550287"/>
                  </a:lnTo>
                  <a:lnTo>
                    <a:pt x="230479" y="2545165"/>
                  </a:lnTo>
                  <a:lnTo>
                    <a:pt x="230476" y="2540044"/>
                  </a:lnTo>
                  <a:lnTo>
                    <a:pt x="230478" y="2534923"/>
                  </a:lnTo>
                  <a:lnTo>
                    <a:pt x="230483" y="2529802"/>
                  </a:lnTo>
                  <a:lnTo>
                    <a:pt x="230491" y="2524681"/>
                  </a:lnTo>
                  <a:lnTo>
                    <a:pt x="230499" y="2519560"/>
                  </a:lnTo>
                  <a:lnTo>
                    <a:pt x="230506" y="2514439"/>
                  </a:lnTo>
                  <a:lnTo>
                    <a:pt x="230510" y="2509318"/>
                  </a:lnTo>
                  <a:lnTo>
                    <a:pt x="230508" y="2504197"/>
                  </a:lnTo>
                  <a:lnTo>
                    <a:pt x="230498" y="2499076"/>
                  </a:lnTo>
                  <a:lnTo>
                    <a:pt x="230480" y="2493955"/>
                  </a:lnTo>
                  <a:lnTo>
                    <a:pt x="230450" y="2488834"/>
                  </a:lnTo>
                  <a:lnTo>
                    <a:pt x="230409" y="2483713"/>
                  </a:lnTo>
                  <a:lnTo>
                    <a:pt x="230355" y="2478592"/>
                  </a:lnTo>
                  <a:lnTo>
                    <a:pt x="230289" y="2473471"/>
                  </a:lnTo>
                  <a:lnTo>
                    <a:pt x="230212" y="2468350"/>
                  </a:lnTo>
                  <a:lnTo>
                    <a:pt x="230124" y="2463229"/>
                  </a:lnTo>
                  <a:lnTo>
                    <a:pt x="230029" y="2458107"/>
                  </a:lnTo>
                  <a:lnTo>
                    <a:pt x="229927" y="2452986"/>
                  </a:lnTo>
                  <a:lnTo>
                    <a:pt x="229825" y="2447865"/>
                  </a:lnTo>
                  <a:lnTo>
                    <a:pt x="229724" y="2442744"/>
                  </a:lnTo>
                  <a:lnTo>
                    <a:pt x="229628" y="2437623"/>
                  </a:lnTo>
                  <a:lnTo>
                    <a:pt x="229539" y="2432502"/>
                  </a:lnTo>
                  <a:lnTo>
                    <a:pt x="229461" y="2427381"/>
                  </a:lnTo>
                  <a:lnTo>
                    <a:pt x="229394" y="2422260"/>
                  </a:lnTo>
                  <a:lnTo>
                    <a:pt x="229339" y="2417139"/>
                  </a:lnTo>
                  <a:lnTo>
                    <a:pt x="229298" y="2412018"/>
                  </a:lnTo>
                  <a:lnTo>
                    <a:pt x="229268" y="2406897"/>
                  </a:lnTo>
                  <a:lnTo>
                    <a:pt x="229250" y="2401776"/>
                  </a:lnTo>
                  <a:lnTo>
                    <a:pt x="229241" y="2396655"/>
                  </a:lnTo>
                  <a:lnTo>
                    <a:pt x="229240" y="2391534"/>
                  </a:lnTo>
                  <a:lnTo>
                    <a:pt x="229243" y="2386413"/>
                  </a:lnTo>
                  <a:lnTo>
                    <a:pt x="229249" y="2381292"/>
                  </a:lnTo>
                  <a:lnTo>
                    <a:pt x="229257" y="2376171"/>
                  </a:lnTo>
                  <a:lnTo>
                    <a:pt x="229264" y="2371050"/>
                  </a:lnTo>
                  <a:lnTo>
                    <a:pt x="229272" y="2365928"/>
                  </a:lnTo>
                  <a:lnTo>
                    <a:pt x="229277" y="2360807"/>
                  </a:lnTo>
                  <a:lnTo>
                    <a:pt x="229282" y="2355686"/>
                  </a:lnTo>
                  <a:lnTo>
                    <a:pt x="229285" y="2350565"/>
                  </a:lnTo>
                  <a:lnTo>
                    <a:pt x="229286" y="2345444"/>
                  </a:lnTo>
                  <a:lnTo>
                    <a:pt x="229285" y="2340323"/>
                  </a:lnTo>
                  <a:lnTo>
                    <a:pt x="229283" y="2335202"/>
                  </a:lnTo>
                  <a:lnTo>
                    <a:pt x="229279" y="2330081"/>
                  </a:lnTo>
                  <a:lnTo>
                    <a:pt x="229273" y="2324960"/>
                  </a:lnTo>
                  <a:lnTo>
                    <a:pt x="229263" y="2319839"/>
                  </a:lnTo>
                  <a:lnTo>
                    <a:pt x="229251" y="2314718"/>
                  </a:lnTo>
                  <a:lnTo>
                    <a:pt x="229236" y="2309597"/>
                  </a:lnTo>
                  <a:lnTo>
                    <a:pt x="229218" y="2304476"/>
                  </a:lnTo>
                  <a:lnTo>
                    <a:pt x="229197" y="2299355"/>
                  </a:lnTo>
                  <a:lnTo>
                    <a:pt x="229173" y="2294234"/>
                  </a:lnTo>
                  <a:lnTo>
                    <a:pt x="229148" y="2289113"/>
                  </a:lnTo>
                  <a:lnTo>
                    <a:pt x="229123" y="2283992"/>
                  </a:lnTo>
                  <a:lnTo>
                    <a:pt x="229099" y="2278870"/>
                  </a:lnTo>
                  <a:lnTo>
                    <a:pt x="229077" y="2273749"/>
                  </a:lnTo>
                  <a:lnTo>
                    <a:pt x="229058" y="2268628"/>
                  </a:lnTo>
                  <a:lnTo>
                    <a:pt x="229042" y="2263507"/>
                  </a:lnTo>
                  <a:lnTo>
                    <a:pt x="229031" y="2258386"/>
                  </a:lnTo>
                  <a:lnTo>
                    <a:pt x="229025" y="2253265"/>
                  </a:lnTo>
                  <a:lnTo>
                    <a:pt x="229024" y="2248144"/>
                  </a:lnTo>
                  <a:lnTo>
                    <a:pt x="229028" y="2243023"/>
                  </a:lnTo>
                  <a:lnTo>
                    <a:pt x="229037" y="2237902"/>
                  </a:lnTo>
                  <a:lnTo>
                    <a:pt x="229049" y="2232781"/>
                  </a:lnTo>
                  <a:lnTo>
                    <a:pt x="229064" y="2227660"/>
                  </a:lnTo>
                  <a:lnTo>
                    <a:pt x="229079" y="2222539"/>
                  </a:lnTo>
                  <a:lnTo>
                    <a:pt x="229092" y="2217418"/>
                  </a:lnTo>
                  <a:lnTo>
                    <a:pt x="229103" y="2212297"/>
                  </a:lnTo>
                  <a:lnTo>
                    <a:pt x="229109" y="2207176"/>
                  </a:lnTo>
                  <a:lnTo>
                    <a:pt x="229108" y="2202055"/>
                  </a:lnTo>
                  <a:lnTo>
                    <a:pt x="229101" y="2196934"/>
                  </a:lnTo>
                  <a:lnTo>
                    <a:pt x="229085" y="2191812"/>
                  </a:lnTo>
                  <a:lnTo>
                    <a:pt x="229062" y="2186691"/>
                  </a:lnTo>
                  <a:lnTo>
                    <a:pt x="229032" y="2181570"/>
                  </a:lnTo>
                  <a:lnTo>
                    <a:pt x="228997" y="2176449"/>
                  </a:lnTo>
                  <a:lnTo>
                    <a:pt x="228959" y="2171328"/>
                  </a:lnTo>
                  <a:lnTo>
                    <a:pt x="228921" y="2166207"/>
                  </a:lnTo>
                  <a:lnTo>
                    <a:pt x="228886" y="2161086"/>
                  </a:lnTo>
                  <a:lnTo>
                    <a:pt x="228856" y="2155965"/>
                  </a:lnTo>
                  <a:lnTo>
                    <a:pt x="228833" y="2150844"/>
                  </a:lnTo>
                  <a:lnTo>
                    <a:pt x="228819" y="2145723"/>
                  </a:lnTo>
                  <a:lnTo>
                    <a:pt x="228815" y="2140602"/>
                  </a:lnTo>
                  <a:lnTo>
                    <a:pt x="228821" y="2135481"/>
                  </a:lnTo>
                  <a:lnTo>
                    <a:pt x="228836" y="2130360"/>
                  </a:lnTo>
                  <a:lnTo>
                    <a:pt x="228860" y="2125239"/>
                  </a:lnTo>
                  <a:lnTo>
                    <a:pt x="228891" y="2120118"/>
                  </a:lnTo>
                  <a:lnTo>
                    <a:pt x="228924" y="2114997"/>
                  </a:lnTo>
                  <a:lnTo>
                    <a:pt x="228960" y="2109876"/>
                  </a:lnTo>
                  <a:lnTo>
                    <a:pt x="228993" y="2104754"/>
                  </a:lnTo>
                  <a:lnTo>
                    <a:pt x="229023" y="2099633"/>
                  </a:lnTo>
                  <a:lnTo>
                    <a:pt x="229047" y="2094512"/>
                  </a:lnTo>
                  <a:lnTo>
                    <a:pt x="229062" y="2089391"/>
                  </a:lnTo>
                  <a:lnTo>
                    <a:pt x="229067" y="2084270"/>
                  </a:lnTo>
                  <a:lnTo>
                    <a:pt x="229060" y="2079149"/>
                  </a:lnTo>
                  <a:lnTo>
                    <a:pt x="229040" y="2074028"/>
                  </a:lnTo>
                  <a:lnTo>
                    <a:pt x="229005" y="2068907"/>
                  </a:lnTo>
                  <a:lnTo>
                    <a:pt x="228956" y="2063786"/>
                  </a:lnTo>
                  <a:lnTo>
                    <a:pt x="228892" y="2058665"/>
                  </a:lnTo>
                  <a:lnTo>
                    <a:pt x="228814" y="2053544"/>
                  </a:lnTo>
                  <a:lnTo>
                    <a:pt x="228723" y="2048423"/>
                  </a:lnTo>
                  <a:lnTo>
                    <a:pt x="228619" y="2043302"/>
                  </a:lnTo>
                  <a:lnTo>
                    <a:pt x="228503" y="2038181"/>
                  </a:lnTo>
                  <a:lnTo>
                    <a:pt x="228377" y="2033060"/>
                  </a:lnTo>
                  <a:lnTo>
                    <a:pt x="228241" y="2027939"/>
                  </a:lnTo>
                  <a:lnTo>
                    <a:pt x="228097" y="2022818"/>
                  </a:lnTo>
                  <a:lnTo>
                    <a:pt x="227946" y="2017696"/>
                  </a:lnTo>
                  <a:lnTo>
                    <a:pt x="227791" y="2012575"/>
                  </a:lnTo>
                  <a:lnTo>
                    <a:pt x="227633" y="2007454"/>
                  </a:lnTo>
                  <a:lnTo>
                    <a:pt x="227474" y="2002333"/>
                  </a:lnTo>
                  <a:lnTo>
                    <a:pt x="227318" y="1997212"/>
                  </a:lnTo>
                  <a:lnTo>
                    <a:pt x="227166" y="1992091"/>
                  </a:lnTo>
                  <a:lnTo>
                    <a:pt x="227021" y="1986970"/>
                  </a:lnTo>
                  <a:lnTo>
                    <a:pt x="226886" y="1981849"/>
                  </a:lnTo>
                  <a:lnTo>
                    <a:pt x="226762" y="1976728"/>
                  </a:lnTo>
                  <a:lnTo>
                    <a:pt x="226650" y="1971607"/>
                  </a:lnTo>
                  <a:lnTo>
                    <a:pt x="226552" y="1966486"/>
                  </a:lnTo>
                  <a:lnTo>
                    <a:pt x="226468" y="1961365"/>
                  </a:lnTo>
                  <a:lnTo>
                    <a:pt x="226394" y="1956244"/>
                  </a:lnTo>
                  <a:lnTo>
                    <a:pt x="226329" y="1951123"/>
                  </a:lnTo>
                  <a:lnTo>
                    <a:pt x="226269" y="1946002"/>
                  </a:lnTo>
                  <a:lnTo>
                    <a:pt x="226210" y="1940881"/>
                  </a:lnTo>
                  <a:lnTo>
                    <a:pt x="226147" y="1935760"/>
                  </a:lnTo>
                  <a:lnTo>
                    <a:pt x="226077" y="1930638"/>
                  </a:lnTo>
                  <a:lnTo>
                    <a:pt x="225998" y="1925517"/>
                  </a:lnTo>
                  <a:lnTo>
                    <a:pt x="225905" y="1920396"/>
                  </a:lnTo>
                  <a:lnTo>
                    <a:pt x="225797" y="1915275"/>
                  </a:lnTo>
                  <a:lnTo>
                    <a:pt x="225674" y="1910154"/>
                  </a:lnTo>
                  <a:lnTo>
                    <a:pt x="225535" y="1905033"/>
                  </a:lnTo>
                  <a:lnTo>
                    <a:pt x="225383" y="1899912"/>
                  </a:lnTo>
                  <a:lnTo>
                    <a:pt x="225222" y="1894791"/>
                  </a:lnTo>
                  <a:lnTo>
                    <a:pt x="225053" y="1889670"/>
                  </a:lnTo>
                  <a:lnTo>
                    <a:pt x="224880" y="1884549"/>
                  </a:lnTo>
                  <a:lnTo>
                    <a:pt x="224706" y="1879428"/>
                  </a:lnTo>
                  <a:lnTo>
                    <a:pt x="224532" y="1874307"/>
                  </a:lnTo>
                  <a:lnTo>
                    <a:pt x="224360" y="1869186"/>
                  </a:lnTo>
                  <a:lnTo>
                    <a:pt x="224190" y="1864065"/>
                  </a:lnTo>
                  <a:lnTo>
                    <a:pt x="224022" y="1858944"/>
                  </a:lnTo>
                  <a:lnTo>
                    <a:pt x="223855" y="1853823"/>
                  </a:lnTo>
                  <a:lnTo>
                    <a:pt x="223685" y="1848702"/>
                  </a:lnTo>
                  <a:lnTo>
                    <a:pt x="223509" y="1843580"/>
                  </a:lnTo>
                  <a:lnTo>
                    <a:pt x="223324" y="1838459"/>
                  </a:lnTo>
                  <a:lnTo>
                    <a:pt x="223125" y="1833338"/>
                  </a:lnTo>
                  <a:lnTo>
                    <a:pt x="222909" y="1828217"/>
                  </a:lnTo>
                  <a:lnTo>
                    <a:pt x="222671" y="1823096"/>
                  </a:lnTo>
                  <a:lnTo>
                    <a:pt x="222407" y="1817975"/>
                  </a:lnTo>
                  <a:lnTo>
                    <a:pt x="222114" y="1812854"/>
                  </a:lnTo>
                  <a:lnTo>
                    <a:pt x="221791" y="1807733"/>
                  </a:lnTo>
                  <a:lnTo>
                    <a:pt x="221435" y="1802612"/>
                  </a:lnTo>
                  <a:lnTo>
                    <a:pt x="221045" y="1797491"/>
                  </a:lnTo>
                  <a:lnTo>
                    <a:pt x="220623" y="1792370"/>
                  </a:lnTo>
                  <a:lnTo>
                    <a:pt x="220175" y="1787249"/>
                  </a:lnTo>
                  <a:lnTo>
                    <a:pt x="219704" y="1782128"/>
                  </a:lnTo>
                  <a:lnTo>
                    <a:pt x="219216" y="1777007"/>
                  </a:lnTo>
                  <a:lnTo>
                    <a:pt x="218717" y="1771886"/>
                  </a:lnTo>
                  <a:lnTo>
                    <a:pt x="218213" y="1766765"/>
                  </a:lnTo>
                  <a:lnTo>
                    <a:pt x="217710" y="1761644"/>
                  </a:lnTo>
                  <a:lnTo>
                    <a:pt x="217212" y="1756523"/>
                  </a:lnTo>
                  <a:lnTo>
                    <a:pt x="216724" y="1751401"/>
                  </a:lnTo>
                  <a:lnTo>
                    <a:pt x="216248" y="1746280"/>
                  </a:lnTo>
                  <a:lnTo>
                    <a:pt x="215787" y="1741159"/>
                  </a:lnTo>
                  <a:lnTo>
                    <a:pt x="215337" y="1736038"/>
                  </a:lnTo>
                  <a:lnTo>
                    <a:pt x="214895" y="1730917"/>
                  </a:lnTo>
                  <a:lnTo>
                    <a:pt x="214457" y="1725796"/>
                  </a:lnTo>
                  <a:lnTo>
                    <a:pt x="214017" y="1720675"/>
                  </a:lnTo>
                  <a:lnTo>
                    <a:pt x="213568" y="1715554"/>
                  </a:lnTo>
                  <a:lnTo>
                    <a:pt x="213103" y="1710433"/>
                  </a:lnTo>
                  <a:lnTo>
                    <a:pt x="212615" y="1705312"/>
                  </a:lnTo>
                  <a:lnTo>
                    <a:pt x="212098" y="1700191"/>
                  </a:lnTo>
                  <a:lnTo>
                    <a:pt x="211547" y="1695070"/>
                  </a:lnTo>
                  <a:lnTo>
                    <a:pt x="210953" y="1689949"/>
                  </a:lnTo>
                  <a:lnTo>
                    <a:pt x="210313" y="1684828"/>
                  </a:lnTo>
                  <a:lnTo>
                    <a:pt x="209628" y="1679707"/>
                  </a:lnTo>
                  <a:lnTo>
                    <a:pt x="208900" y="1674586"/>
                  </a:lnTo>
                  <a:lnTo>
                    <a:pt x="208129" y="1669465"/>
                  </a:lnTo>
                  <a:lnTo>
                    <a:pt x="207319" y="1664343"/>
                  </a:lnTo>
                  <a:lnTo>
                    <a:pt x="206474" y="1659222"/>
                  </a:lnTo>
                  <a:lnTo>
                    <a:pt x="205600" y="1654101"/>
                  </a:lnTo>
                  <a:lnTo>
                    <a:pt x="204700" y="1648980"/>
                  </a:lnTo>
                  <a:lnTo>
                    <a:pt x="203778" y="1643859"/>
                  </a:lnTo>
                  <a:lnTo>
                    <a:pt x="202837" y="1638738"/>
                  </a:lnTo>
                  <a:lnTo>
                    <a:pt x="201878" y="1633617"/>
                  </a:lnTo>
                  <a:lnTo>
                    <a:pt x="200901" y="1628496"/>
                  </a:lnTo>
                  <a:lnTo>
                    <a:pt x="199906" y="1623375"/>
                  </a:lnTo>
                  <a:lnTo>
                    <a:pt x="198890" y="1618254"/>
                  </a:lnTo>
                  <a:lnTo>
                    <a:pt x="197853" y="1613133"/>
                  </a:lnTo>
                  <a:lnTo>
                    <a:pt x="196792" y="1608012"/>
                  </a:lnTo>
                  <a:lnTo>
                    <a:pt x="195709" y="1602891"/>
                  </a:lnTo>
                  <a:lnTo>
                    <a:pt x="194603" y="1597770"/>
                  </a:lnTo>
                  <a:lnTo>
                    <a:pt x="193480" y="1592649"/>
                  </a:lnTo>
                  <a:lnTo>
                    <a:pt x="192344" y="1587528"/>
                  </a:lnTo>
                  <a:lnTo>
                    <a:pt x="191200" y="1582407"/>
                  </a:lnTo>
                  <a:lnTo>
                    <a:pt x="190056" y="1577285"/>
                  </a:lnTo>
                  <a:lnTo>
                    <a:pt x="188919" y="1572164"/>
                  </a:lnTo>
                  <a:lnTo>
                    <a:pt x="187793" y="1567043"/>
                  </a:lnTo>
                  <a:lnTo>
                    <a:pt x="186679" y="1561922"/>
                  </a:lnTo>
                  <a:lnTo>
                    <a:pt x="185578" y="1556801"/>
                  </a:lnTo>
                  <a:lnTo>
                    <a:pt x="184484" y="1551680"/>
                  </a:lnTo>
                  <a:lnTo>
                    <a:pt x="183391" y="1546559"/>
                  </a:lnTo>
                  <a:lnTo>
                    <a:pt x="182290" y="1541438"/>
                  </a:lnTo>
                  <a:lnTo>
                    <a:pt x="181169" y="1536317"/>
                  </a:lnTo>
                  <a:lnTo>
                    <a:pt x="180016" y="1531196"/>
                  </a:lnTo>
                  <a:lnTo>
                    <a:pt x="178816" y="1526075"/>
                  </a:lnTo>
                  <a:lnTo>
                    <a:pt x="177551" y="1520954"/>
                  </a:lnTo>
                  <a:lnTo>
                    <a:pt x="176216" y="1515833"/>
                  </a:lnTo>
                  <a:lnTo>
                    <a:pt x="174804" y="1510712"/>
                  </a:lnTo>
                  <a:lnTo>
                    <a:pt x="173310" y="1505591"/>
                  </a:lnTo>
                  <a:lnTo>
                    <a:pt x="171735" y="1500470"/>
                  </a:lnTo>
                  <a:lnTo>
                    <a:pt x="170080" y="1495349"/>
                  </a:lnTo>
                  <a:lnTo>
                    <a:pt x="168350" y="1490227"/>
                  </a:lnTo>
                  <a:lnTo>
                    <a:pt x="166551" y="1485106"/>
                  </a:lnTo>
                  <a:lnTo>
                    <a:pt x="164689" y="1479985"/>
                  </a:lnTo>
                  <a:lnTo>
                    <a:pt x="162771" y="1474864"/>
                  </a:lnTo>
                  <a:lnTo>
                    <a:pt x="160798" y="1469743"/>
                  </a:lnTo>
                  <a:lnTo>
                    <a:pt x="158774" y="1464622"/>
                  </a:lnTo>
                  <a:lnTo>
                    <a:pt x="156699" y="1459501"/>
                  </a:lnTo>
                  <a:lnTo>
                    <a:pt x="154568" y="1454380"/>
                  </a:lnTo>
                  <a:lnTo>
                    <a:pt x="152376" y="1449259"/>
                  </a:lnTo>
                  <a:lnTo>
                    <a:pt x="150115" y="1444138"/>
                  </a:lnTo>
                  <a:lnTo>
                    <a:pt x="147778" y="1439017"/>
                  </a:lnTo>
                  <a:lnTo>
                    <a:pt x="145360" y="1433896"/>
                  </a:lnTo>
                  <a:lnTo>
                    <a:pt x="142859" y="1428775"/>
                  </a:lnTo>
                  <a:lnTo>
                    <a:pt x="140277" y="1423654"/>
                  </a:lnTo>
                  <a:lnTo>
                    <a:pt x="137624" y="1418533"/>
                  </a:lnTo>
                  <a:lnTo>
                    <a:pt x="134910" y="1413412"/>
                  </a:lnTo>
                  <a:lnTo>
                    <a:pt x="132163" y="1408291"/>
                  </a:lnTo>
                  <a:lnTo>
                    <a:pt x="129409" y="1403169"/>
                  </a:lnTo>
                  <a:lnTo>
                    <a:pt x="126672" y="1398048"/>
                  </a:lnTo>
                  <a:lnTo>
                    <a:pt x="123977" y="1392927"/>
                  </a:lnTo>
                  <a:lnTo>
                    <a:pt x="121342" y="1387806"/>
                  </a:lnTo>
                  <a:lnTo>
                    <a:pt x="118780" y="1382685"/>
                  </a:lnTo>
                  <a:lnTo>
                    <a:pt x="116298" y="1377564"/>
                  </a:lnTo>
                  <a:lnTo>
                    <a:pt x="113895" y="1372443"/>
                  </a:lnTo>
                  <a:lnTo>
                    <a:pt x="111561" y="1367322"/>
                  </a:lnTo>
                  <a:lnTo>
                    <a:pt x="109281" y="1362201"/>
                  </a:lnTo>
                  <a:lnTo>
                    <a:pt x="107036" y="1357080"/>
                  </a:lnTo>
                  <a:lnTo>
                    <a:pt x="104797" y="1351959"/>
                  </a:lnTo>
                  <a:lnTo>
                    <a:pt x="102546" y="1346838"/>
                  </a:lnTo>
                  <a:lnTo>
                    <a:pt x="100265" y="1341717"/>
                  </a:lnTo>
                  <a:lnTo>
                    <a:pt x="97942" y="1336596"/>
                  </a:lnTo>
                  <a:lnTo>
                    <a:pt x="95568" y="1331475"/>
                  </a:lnTo>
                  <a:lnTo>
                    <a:pt x="93140" y="1326354"/>
                  </a:lnTo>
                  <a:lnTo>
                    <a:pt x="90656" y="1321233"/>
                  </a:lnTo>
                  <a:lnTo>
                    <a:pt x="88119" y="1316111"/>
                  </a:lnTo>
                  <a:lnTo>
                    <a:pt x="85530" y="1310990"/>
                  </a:lnTo>
                  <a:lnTo>
                    <a:pt x="82891" y="1305869"/>
                  </a:lnTo>
                  <a:lnTo>
                    <a:pt x="80204" y="1300748"/>
                  </a:lnTo>
                  <a:lnTo>
                    <a:pt x="77473" y="1295627"/>
                  </a:lnTo>
                  <a:lnTo>
                    <a:pt x="74701" y="1290506"/>
                  </a:lnTo>
                  <a:lnTo>
                    <a:pt x="71890" y="1285385"/>
                  </a:lnTo>
                  <a:lnTo>
                    <a:pt x="69045" y="1280264"/>
                  </a:lnTo>
                  <a:lnTo>
                    <a:pt x="66171" y="1275143"/>
                  </a:lnTo>
                  <a:lnTo>
                    <a:pt x="63279" y="1270022"/>
                  </a:lnTo>
                  <a:lnTo>
                    <a:pt x="60381" y="1264901"/>
                  </a:lnTo>
                  <a:lnTo>
                    <a:pt x="57489" y="1259780"/>
                  </a:lnTo>
                  <a:lnTo>
                    <a:pt x="54621" y="1254659"/>
                  </a:lnTo>
                  <a:lnTo>
                    <a:pt x="51795" y="1249538"/>
                  </a:lnTo>
                  <a:lnTo>
                    <a:pt x="49026" y="1244417"/>
                  </a:lnTo>
                  <a:lnTo>
                    <a:pt x="46323" y="1239296"/>
                  </a:lnTo>
                  <a:lnTo>
                    <a:pt x="43690" y="1234175"/>
                  </a:lnTo>
                  <a:lnTo>
                    <a:pt x="41132" y="1229053"/>
                  </a:lnTo>
                  <a:lnTo>
                    <a:pt x="38647" y="1223932"/>
                  </a:lnTo>
                  <a:lnTo>
                    <a:pt x="36230" y="1218811"/>
                  </a:lnTo>
                  <a:lnTo>
                    <a:pt x="33878" y="1213690"/>
                  </a:lnTo>
                  <a:lnTo>
                    <a:pt x="31586" y="1208569"/>
                  </a:lnTo>
                  <a:lnTo>
                    <a:pt x="29352" y="1203448"/>
                  </a:lnTo>
                  <a:lnTo>
                    <a:pt x="27176" y="1198327"/>
                  </a:lnTo>
                  <a:lnTo>
                    <a:pt x="25071" y="1193206"/>
                  </a:lnTo>
                  <a:lnTo>
                    <a:pt x="23041" y="1188085"/>
                  </a:lnTo>
                  <a:lnTo>
                    <a:pt x="21101" y="1182964"/>
                  </a:lnTo>
                  <a:lnTo>
                    <a:pt x="19266" y="1177843"/>
                  </a:lnTo>
                  <a:lnTo>
                    <a:pt x="17549" y="1172722"/>
                  </a:lnTo>
                  <a:lnTo>
                    <a:pt x="15961" y="1167601"/>
                  </a:lnTo>
                  <a:lnTo>
                    <a:pt x="14511" y="1162480"/>
                  </a:lnTo>
                  <a:lnTo>
                    <a:pt x="13197" y="1157359"/>
                  </a:lnTo>
                  <a:lnTo>
                    <a:pt x="12013" y="1152238"/>
                  </a:lnTo>
                  <a:lnTo>
                    <a:pt x="10944" y="1147117"/>
                  </a:lnTo>
                  <a:lnTo>
                    <a:pt x="9971" y="1141996"/>
                  </a:lnTo>
                  <a:lnTo>
                    <a:pt x="9065" y="1136874"/>
                  </a:lnTo>
                  <a:lnTo>
                    <a:pt x="8193" y="1131753"/>
                  </a:lnTo>
                  <a:lnTo>
                    <a:pt x="7330" y="1126632"/>
                  </a:lnTo>
                  <a:lnTo>
                    <a:pt x="6461" y="1121511"/>
                  </a:lnTo>
                  <a:lnTo>
                    <a:pt x="5575" y="1116390"/>
                  </a:lnTo>
                  <a:lnTo>
                    <a:pt x="4674" y="1111269"/>
                  </a:lnTo>
                  <a:lnTo>
                    <a:pt x="3772" y="1106148"/>
                  </a:lnTo>
                  <a:lnTo>
                    <a:pt x="2888" y="1101027"/>
                  </a:lnTo>
                  <a:lnTo>
                    <a:pt x="2054" y="1095906"/>
                  </a:lnTo>
                  <a:lnTo>
                    <a:pt x="1304" y="1090785"/>
                  </a:lnTo>
                  <a:lnTo>
                    <a:pt x="691" y="1085664"/>
                  </a:lnTo>
                  <a:lnTo>
                    <a:pt x="252" y="1080543"/>
                  </a:lnTo>
                  <a:lnTo>
                    <a:pt x="13" y="1075422"/>
                  </a:lnTo>
                  <a:lnTo>
                    <a:pt x="0" y="1070301"/>
                  </a:lnTo>
                  <a:lnTo>
                    <a:pt x="229" y="1065180"/>
                  </a:lnTo>
                  <a:lnTo>
                    <a:pt x="709" y="1060059"/>
                  </a:lnTo>
                  <a:lnTo>
                    <a:pt x="1443" y="1054938"/>
                  </a:lnTo>
                  <a:lnTo>
                    <a:pt x="2426" y="1049816"/>
                  </a:lnTo>
                  <a:lnTo>
                    <a:pt x="3646" y="1044695"/>
                  </a:lnTo>
                  <a:lnTo>
                    <a:pt x="5089" y="1039574"/>
                  </a:lnTo>
                  <a:lnTo>
                    <a:pt x="6737" y="1034453"/>
                  </a:lnTo>
                  <a:lnTo>
                    <a:pt x="8587" y="1029332"/>
                  </a:lnTo>
                  <a:lnTo>
                    <a:pt x="10592" y="1024211"/>
                  </a:lnTo>
                  <a:lnTo>
                    <a:pt x="12727" y="1019090"/>
                  </a:lnTo>
                  <a:lnTo>
                    <a:pt x="14968" y="1013969"/>
                  </a:lnTo>
                  <a:lnTo>
                    <a:pt x="17288" y="1008848"/>
                  </a:lnTo>
                  <a:lnTo>
                    <a:pt x="19664" y="1003727"/>
                  </a:lnTo>
                  <a:lnTo>
                    <a:pt x="22071" y="998606"/>
                  </a:lnTo>
                  <a:lnTo>
                    <a:pt x="24490" y="993485"/>
                  </a:lnTo>
                  <a:lnTo>
                    <a:pt x="26904" y="988364"/>
                  </a:lnTo>
                  <a:lnTo>
                    <a:pt x="29301" y="983243"/>
                  </a:lnTo>
                  <a:lnTo>
                    <a:pt x="31675" y="978122"/>
                  </a:lnTo>
                  <a:lnTo>
                    <a:pt x="34025" y="973001"/>
                  </a:lnTo>
                  <a:lnTo>
                    <a:pt x="36361" y="967880"/>
                  </a:lnTo>
                  <a:lnTo>
                    <a:pt x="38694" y="962758"/>
                  </a:lnTo>
                  <a:lnTo>
                    <a:pt x="41037" y="957637"/>
                  </a:lnTo>
                  <a:lnTo>
                    <a:pt x="43403" y="952516"/>
                  </a:lnTo>
                  <a:lnTo>
                    <a:pt x="45807" y="947395"/>
                  </a:lnTo>
                  <a:lnTo>
                    <a:pt x="48258" y="942274"/>
                  </a:lnTo>
                  <a:lnTo>
                    <a:pt x="50765" y="937153"/>
                  </a:lnTo>
                  <a:lnTo>
                    <a:pt x="53331" y="932032"/>
                  </a:lnTo>
                  <a:lnTo>
                    <a:pt x="55956" y="926911"/>
                  </a:lnTo>
                  <a:lnTo>
                    <a:pt x="58642" y="921790"/>
                  </a:lnTo>
                  <a:lnTo>
                    <a:pt x="61379" y="916669"/>
                  </a:lnTo>
                  <a:lnTo>
                    <a:pt x="64158" y="911548"/>
                  </a:lnTo>
                  <a:lnTo>
                    <a:pt x="66970" y="906427"/>
                  </a:lnTo>
                  <a:lnTo>
                    <a:pt x="69808" y="901306"/>
                  </a:lnTo>
                  <a:lnTo>
                    <a:pt x="72666" y="896185"/>
                  </a:lnTo>
                  <a:lnTo>
                    <a:pt x="75539" y="891064"/>
                  </a:lnTo>
                  <a:lnTo>
                    <a:pt x="78425" y="885943"/>
                  </a:lnTo>
                  <a:lnTo>
                    <a:pt x="81321" y="880822"/>
                  </a:lnTo>
                  <a:lnTo>
                    <a:pt x="84230" y="875700"/>
                  </a:lnTo>
                  <a:lnTo>
                    <a:pt x="87154" y="870579"/>
                  </a:lnTo>
                  <a:lnTo>
                    <a:pt x="90097" y="865458"/>
                  </a:lnTo>
                  <a:lnTo>
                    <a:pt x="93062" y="860337"/>
                  </a:lnTo>
                  <a:lnTo>
                    <a:pt x="96052" y="855216"/>
                  </a:lnTo>
                  <a:lnTo>
                    <a:pt x="99070" y="850095"/>
                  </a:lnTo>
                  <a:lnTo>
                    <a:pt x="102114" y="844974"/>
                  </a:lnTo>
                  <a:lnTo>
                    <a:pt x="105183" y="839853"/>
                  </a:lnTo>
                  <a:lnTo>
                    <a:pt x="108272" y="834732"/>
                  </a:lnTo>
                  <a:lnTo>
                    <a:pt x="111374" y="829611"/>
                  </a:lnTo>
                  <a:lnTo>
                    <a:pt x="114481" y="824490"/>
                  </a:lnTo>
                  <a:lnTo>
                    <a:pt x="117581" y="819369"/>
                  </a:lnTo>
                  <a:lnTo>
                    <a:pt x="120661" y="814248"/>
                  </a:lnTo>
                  <a:lnTo>
                    <a:pt x="123707" y="809127"/>
                  </a:lnTo>
                  <a:lnTo>
                    <a:pt x="126707" y="804006"/>
                  </a:lnTo>
                  <a:lnTo>
                    <a:pt x="129654" y="798885"/>
                  </a:lnTo>
                  <a:lnTo>
                    <a:pt x="132541" y="793764"/>
                  </a:lnTo>
                  <a:lnTo>
                    <a:pt x="135363" y="788642"/>
                  </a:lnTo>
                  <a:lnTo>
                    <a:pt x="138119" y="783521"/>
                  </a:lnTo>
                  <a:lnTo>
                    <a:pt x="140811" y="778400"/>
                  </a:lnTo>
                  <a:lnTo>
                    <a:pt x="143443" y="773279"/>
                  </a:lnTo>
                  <a:lnTo>
                    <a:pt x="146023" y="768158"/>
                  </a:lnTo>
                  <a:lnTo>
                    <a:pt x="148559" y="763037"/>
                  </a:lnTo>
                  <a:lnTo>
                    <a:pt x="151058" y="757916"/>
                  </a:lnTo>
                  <a:lnTo>
                    <a:pt x="153534" y="752795"/>
                  </a:lnTo>
                  <a:lnTo>
                    <a:pt x="155995" y="747674"/>
                  </a:lnTo>
                  <a:lnTo>
                    <a:pt x="158446" y="742553"/>
                  </a:lnTo>
                  <a:lnTo>
                    <a:pt x="160891" y="737432"/>
                  </a:lnTo>
                  <a:lnTo>
                    <a:pt x="163328" y="732311"/>
                  </a:lnTo>
                  <a:lnTo>
                    <a:pt x="165753" y="727190"/>
                  </a:lnTo>
                  <a:lnTo>
                    <a:pt x="168158" y="722069"/>
                  </a:lnTo>
                  <a:lnTo>
                    <a:pt x="170533" y="716948"/>
                  </a:lnTo>
                  <a:lnTo>
                    <a:pt x="172865" y="711827"/>
                  </a:lnTo>
                  <a:lnTo>
                    <a:pt x="175142" y="706706"/>
                  </a:lnTo>
                  <a:lnTo>
                    <a:pt x="177343" y="701584"/>
                  </a:lnTo>
                  <a:lnTo>
                    <a:pt x="179460" y="696463"/>
                  </a:lnTo>
                  <a:lnTo>
                    <a:pt x="181484" y="691342"/>
                  </a:lnTo>
                  <a:lnTo>
                    <a:pt x="183411" y="686221"/>
                  </a:lnTo>
                  <a:lnTo>
                    <a:pt x="185234" y="681100"/>
                  </a:lnTo>
                  <a:lnTo>
                    <a:pt x="186955" y="675979"/>
                  </a:lnTo>
                  <a:lnTo>
                    <a:pt x="188574" y="670858"/>
                  </a:lnTo>
                  <a:lnTo>
                    <a:pt x="190096" y="665737"/>
                  </a:lnTo>
                  <a:lnTo>
                    <a:pt x="191525" y="660616"/>
                  </a:lnTo>
                  <a:lnTo>
                    <a:pt x="192869" y="655495"/>
                  </a:lnTo>
                  <a:lnTo>
                    <a:pt x="194137" y="650374"/>
                  </a:lnTo>
                  <a:lnTo>
                    <a:pt x="195332" y="645253"/>
                  </a:lnTo>
                  <a:lnTo>
                    <a:pt x="196472" y="640132"/>
                  </a:lnTo>
                  <a:lnTo>
                    <a:pt x="197568" y="635011"/>
                  </a:lnTo>
                  <a:lnTo>
                    <a:pt x="198627" y="629890"/>
                  </a:lnTo>
                  <a:lnTo>
                    <a:pt x="199661" y="624769"/>
                  </a:lnTo>
                  <a:lnTo>
                    <a:pt x="200677" y="619648"/>
                  </a:lnTo>
                  <a:lnTo>
                    <a:pt x="201683" y="614526"/>
                  </a:lnTo>
                  <a:lnTo>
                    <a:pt x="202686" y="609405"/>
                  </a:lnTo>
                  <a:lnTo>
                    <a:pt x="203690" y="604284"/>
                  </a:lnTo>
                  <a:lnTo>
                    <a:pt x="204701" y="599163"/>
                  </a:lnTo>
                  <a:lnTo>
                    <a:pt x="205720" y="594042"/>
                  </a:lnTo>
                  <a:lnTo>
                    <a:pt x="206748" y="588921"/>
                  </a:lnTo>
                  <a:lnTo>
                    <a:pt x="207782" y="583800"/>
                  </a:lnTo>
                  <a:lnTo>
                    <a:pt x="208818" y="578679"/>
                  </a:lnTo>
                  <a:lnTo>
                    <a:pt x="209850" y="573558"/>
                  </a:lnTo>
                  <a:lnTo>
                    <a:pt x="210870" y="568437"/>
                  </a:lnTo>
                  <a:lnTo>
                    <a:pt x="211870" y="563316"/>
                  </a:lnTo>
                  <a:lnTo>
                    <a:pt x="212841" y="558195"/>
                  </a:lnTo>
                  <a:lnTo>
                    <a:pt x="213774" y="553074"/>
                  </a:lnTo>
                  <a:lnTo>
                    <a:pt x="214662" y="547953"/>
                  </a:lnTo>
                  <a:lnTo>
                    <a:pt x="215500" y="542832"/>
                  </a:lnTo>
                  <a:lnTo>
                    <a:pt x="216279" y="537711"/>
                  </a:lnTo>
                  <a:lnTo>
                    <a:pt x="217002" y="532590"/>
                  </a:lnTo>
                  <a:lnTo>
                    <a:pt x="217676" y="527469"/>
                  </a:lnTo>
                  <a:lnTo>
                    <a:pt x="218306" y="522347"/>
                  </a:lnTo>
                  <a:lnTo>
                    <a:pt x="218898" y="517226"/>
                  </a:lnTo>
                  <a:lnTo>
                    <a:pt x="219461" y="512105"/>
                  </a:lnTo>
                  <a:lnTo>
                    <a:pt x="220001" y="506984"/>
                  </a:lnTo>
                  <a:lnTo>
                    <a:pt x="220525" y="501863"/>
                  </a:lnTo>
                  <a:lnTo>
                    <a:pt x="221037" y="496742"/>
                  </a:lnTo>
                  <a:lnTo>
                    <a:pt x="221539" y="491621"/>
                  </a:lnTo>
                  <a:lnTo>
                    <a:pt x="222034" y="486500"/>
                  </a:lnTo>
                  <a:lnTo>
                    <a:pt x="222518" y="481379"/>
                  </a:lnTo>
                  <a:lnTo>
                    <a:pt x="222990" y="476258"/>
                  </a:lnTo>
                  <a:lnTo>
                    <a:pt x="223448" y="471137"/>
                  </a:lnTo>
                  <a:lnTo>
                    <a:pt x="223891" y="466016"/>
                  </a:lnTo>
                  <a:lnTo>
                    <a:pt x="224315" y="460895"/>
                  </a:lnTo>
                  <a:lnTo>
                    <a:pt x="224720" y="455774"/>
                  </a:lnTo>
                  <a:lnTo>
                    <a:pt x="225105" y="450653"/>
                  </a:lnTo>
                  <a:lnTo>
                    <a:pt x="225470" y="445532"/>
                  </a:lnTo>
                  <a:lnTo>
                    <a:pt x="225816" y="440411"/>
                  </a:lnTo>
                  <a:lnTo>
                    <a:pt x="226143" y="435289"/>
                  </a:lnTo>
                  <a:lnTo>
                    <a:pt x="226451" y="430168"/>
                  </a:lnTo>
                  <a:lnTo>
                    <a:pt x="226738" y="425047"/>
                  </a:lnTo>
                  <a:lnTo>
                    <a:pt x="227006" y="419926"/>
                  </a:lnTo>
                  <a:lnTo>
                    <a:pt x="227256" y="414805"/>
                  </a:lnTo>
                  <a:lnTo>
                    <a:pt x="227485" y="409684"/>
                  </a:lnTo>
                  <a:lnTo>
                    <a:pt x="227696" y="404563"/>
                  </a:lnTo>
                  <a:lnTo>
                    <a:pt x="227886" y="399442"/>
                  </a:lnTo>
                  <a:lnTo>
                    <a:pt x="228059" y="394321"/>
                  </a:lnTo>
                  <a:lnTo>
                    <a:pt x="228213" y="389200"/>
                  </a:lnTo>
                  <a:lnTo>
                    <a:pt x="228353" y="384079"/>
                  </a:lnTo>
                  <a:lnTo>
                    <a:pt x="228478" y="378958"/>
                  </a:lnTo>
                  <a:lnTo>
                    <a:pt x="228591" y="373837"/>
                  </a:lnTo>
                  <a:lnTo>
                    <a:pt x="228695" y="368716"/>
                  </a:lnTo>
                  <a:lnTo>
                    <a:pt x="228793" y="363595"/>
                  </a:lnTo>
                  <a:lnTo>
                    <a:pt x="228886" y="358474"/>
                  </a:lnTo>
                  <a:lnTo>
                    <a:pt x="228978" y="353353"/>
                  </a:lnTo>
                  <a:lnTo>
                    <a:pt x="229068" y="348231"/>
                  </a:lnTo>
                  <a:lnTo>
                    <a:pt x="229159" y="343110"/>
                  </a:lnTo>
                  <a:lnTo>
                    <a:pt x="229251" y="337989"/>
                  </a:lnTo>
                  <a:lnTo>
                    <a:pt x="229344" y="332868"/>
                  </a:lnTo>
                  <a:lnTo>
                    <a:pt x="229437" y="327747"/>
                  </a:lnTo>
                  <a:lnTo>
                    <a:pt x="229531" y="322626"/>
                  </a:lnTo>
                  <a:lnTo>
                    <a:pt x="229623" y="317505"/>
                  </a:lnTo>
                  <a:lnTo>
                    <a:pt x="229713" y="312384"/>
                  </a:lnTo>
                  <a:lnTo>
                    <a:pt x="229799" y="307263"/>
                  </a:lnTo>
                  <a:lnTo>
                    <a:pt x="229881" y="302142"/>
                  </a:lnTo>
                  <a:lnTo>
                    <a:pt x="229957" y="297021"/>
                  </a:lnTo>
                  <a:lnTo>
                    <a:pt x="230027" y="291900"/>
                  </a:lnTo>
                  <a:lnTo>
                    <a:pt x="230091" y="286779"/>
                  </a:lnTo>
                  <a:lnTo>
                    <a:pt x="230150" y="281658"/>
                  </a:lnTo>
                  <a:lnTo>
                    <a:pt x="230204" y="276537"/>
                  </a:lnTo>
                  <a:lnTo>
                    <a:pt x="230255" y="271416"/>
                  </a:lnTo>
                  <a:lnTo>
                    <a:pt x="230303" y="266295"/>
                  </a:lnTo>
                  <a:lnTo>
                    <a:pt x="230350" y="261173"/>
                  </a:lnTo>
                  <a:lnTo>
                    <a:pt x="230396" y="256052"/>
                  </a:lnTo>
                  <a:lnTo>
                    <a:pt x="230442" y="250931"/>
                  </a:lnTo>
                  <a:lnTo>
                    <a:pt x="230487" y="245810"/>
                  </a:lnTo>
                  <a:lnTo>
                    <a:pt x="230532" y="240689"/>
                  </a:lnTo>
                  <a:lnTo>
                    <a:pt x="230576" y="235568"/>
                  </a:lnTo>
                  <a:lnTo>
                    <a:pt x="230618" y="230447"/>
                  </a:lnTo>
                  <a:lnTo>
                    <a:pt x="230658" y="225326"/>
                  </a:lnTo>
                  <a:lnTo>
                    <a:pt x="230694" y="220205"/>
                  </a:lnTo>
                  <a:lnTo>
                    <a:pt x="230727" y="215084"/>
                  </a:lnTo>
                  <a:lnTo>
                    <a:pt x="230755" y="209963"/>
                  </a:lnTo>
                  <a:lnTo>
                    <a:pt x="230778" y="204842"/>
                  </a:lnTo>
                  <a:lnTo>
                    <a:pt x="230797" y="199721"/>
                  </a:lnTo>
                  <a:lnTo>
                    <a:pt x="230813" y="194600"/>
                  </a:lnTo>
                  <a:lnTo>
                    <a:pt x="230824" y="189479"/>
                  </a:lnTo>
                  <a:lnTo>
                    <a:pt x="230833" y="184358"/>
                  </a:lnTo>
                  <a:lnTo>
                    <a:pt x="230839" y="179237"/>
                  </a:lnTo>
                  <a:lnTo>
                    <a:pt x="230845" y="174115"/>
                  </a:lnTo>
                  <a:lnTo>
                    <a:pt x="230849" y="168994"/>
                  </a:lnTo>
                  <a:lnTo>
                    <a:pt x="230854" y="163873"/>
                  </a:lnTo>
                  <a:lnTo>
                    <a:pt x="230860" y="158752"/>
                  </a:lnTo>
                  <a:lnTo>
                    <a:pt x="230868" y="153631"/>
                  </a:lnTo>
                  <a:lnTo>
                    <a:pt x="230878" y="148510"/>
                  </a:lnTo>
                  <a:lnTo>
                    <a:pt x="230891" y="143389"/>
                  </a:lnTo>
                  <a:lnTo>
                    <a:pt x="230906" y="138268"/>
                  </a:lnTo>
                  <a:lnTo>
                    <a:pt x="230924" y="133147"/>
                  </a:lnTo>
                  <a:lnTo>
                    <a:pt x="230944" y="128026"/>
                  </a:lnTo>
                  <a:lnTo>
                    <a:pt x="230965" y="122905"/>
                  </a:lnTo>
                  <a:lnTo>
                    <a:pt x="230988" y="117784"/>
                  </a:lnTo>
                  <a:lnTo>
                    <a:pt x="231010" y="112663"/>
                  </a:lnTo>
                  <a:lnTo>
                    <a:pt x="231032" y="107542"/>
                  </a:lnTo>
                  <a:lnTo>
                    <a:pt x="231053" y="102421"/>
                  </a:lnTo>
                  <a:lnTo>
                    <a:pt x="231070" y="97300"/>
                  </a:lnTo>
                  <a:lnTo>
                    <a:pt x="231085" y="92179"/>
                  </a:lnTo>
                  <a:lnTo>
                    <a:pt x="231096" y="87057"/>
                  </a:lnTo>
                  <a:lnTo>
                    <a:pt x="231103" y="81936"/>
                  </a:lnTo>
                  <a:lnTo>
                    <a:pt x="231106" y="76815"/>
                  </a:lnTo>
                  <a:lnTo>
                    <a:pt x="231104" y="71694"/>
                  </a:lnTo>
                  <a:lnTo>
                    <a:pt x="231098" y="66573"/>
                  </a:lnTo>
                  <a:lnTo>
                    <a:pt x="231088" y="61452"/>
                  </a:lnTo>
                  <a:lnTo>
                    <a:pt x="231074" y="56331"/>
                  </a:lnTo>
                  <a:lnTo>
                    <a:pt x="231057" y="51210"/>
                  </a:lnTo>
                  <a:lnTo>
                    <a:pt x="231037" y="46089"/>
                  </a:lnTo>
                  <a:lnTo>
                    <a:pt x="231017" y="40968"/>
                  </a:lnTo>
                  <a:lnTo>
                    <a:pt x="230996" y="35847"/>
                  </a:lnTo>
                  <a:lnTo>
                    <a:pt x="230976" y="30726"/>
                  </a:lnTo>
                  <a:lnTo>
                    <a:pt x="230958" y="25605"/>
                  </a:lnTo>
                  <a:lnTo>
                    <a:pt x="230944" y="20484"/>
                  </a:lnTo>
                  <a:lnTo>
                    <a:pt x="230934" y="15363"/>
                  </a:lnTo>
                  <a:lnTo>
                    <a:pt x="230928" y="10242"/>
                  </a:lnTo>
                  <a:lnTo>
                    <a:pt x="230928" y="5121"/>
                  </a:lnTo>
                  <a:lnTo>
                    <a:pt x="230934" y="0"/>
                  </a:lnTo>
                  <a:lnTo>
                    <a:pt x="231429" y="0"/>
                  </a:lnTo>
                  <a:lnTo>
                    <a:pt x="231434" y="5121"/>
                  </a:lnTo>
                  <a:lnTo>
                    <a:pt x="231434" y="10242"/>
                  </a:lnTo>
                  <a:lnTo>
                    <a:pt x="231429" y="15363"/>
                  </a:lnTo>
                  <a:lnTo>
                    <a:pt x="231419" y="20484"/>
                  </a:lnTo>
                  <a:lnTo>
                    <a:pt x="231405" y="25605"/>
                  </a:lnTo>
                  <a:lnTo>
                    <a:pt x="231387" y="30726"/>
                  </a:lnTo>
                  <a:lnTo>
                    <a:pt x="231367" y="35847"/>
                  </a:lnTo>
                  <a:lnTo>
                    <a:pt x="231346" y="40968"/>
                  </a:lnTo>
                  <a:lnTo>
                    <a:pt x="231325" y="46089"/>
                  </a:lnTo>
                  <a:lnTo>
                    <a:pt x="231306" y="51210"/>
                  </a:lnTo>
                  <a:lnTo>
                    <a:pt x="231289" y="56331"/>
                  </a:lnTo>
                  <a:lnTo>
                    <a:pt x="231275" y="61452"/>
                  </a:lnTo>
                  <a:lnTo>
                    <a:pt x="231265" y="66573"/>
                  </a:lnTo>
                  <a:lnTo>
                    <a:pt x="231259" y="71694"/>
                  </a:lnTo>
                  <a:lnTo>
                    <a:pt x="231257" y="76815"/>
                  </a:lnTo>
                  <a:lnTo>
                    <a:pt x="231260" y="81936"/>
                  </a:lnTo>
                  <a:lnTo>
                    <a:pt x="231267" y="87057"/>
                  </a:lnTo>
                  <a:lnTo>
                    <a:pt x="231278" y="92179"/>
                  </a:lnTo>
                  <a:lnTo>
                    <a:pt x="231292" y="97300"/>
                  </a:lnTo>
                  <a:lnTo>
                    <a:pt x="231310" y="102421"/>
                  </a:lnTo>
                  <a:lnTo>
                    <a:pt x="231330" y="107542"/>
                  </a:lnTo>
                  <a:lnTo>
                    <a:pt x="231352" y="112663"/>
                  </a:lnTo>
                  <a:lnTo>
                    <a:pt x="231375" y="117784"/>
                  </a:lnTo>
                  <a:lnTo>
                    <a:pt x="231397" y="122905"/>
                  </a:lnTo>
                  <a:lnTo>
                    <a:pt x="231419" y="128026"/>
                  </a:lnTo>
                  <a:lnTo>
                    <a:pt x="231439" y="133147"/>
                  </a:lnTo>
                  <a:lnTo>
                    <a:pt x="231456" y="138268"/>
                  </a:lnTo>
                  <a:lnTo>
                    <a:pt x="231472" y="143389"/>
                  </a:lnTo>
                  <a:lnTo>
                    <a:pt x="231485" y="148510"/>
                  </a:lnTo>
                  <a:lnTo>
                    <a:pt x="231495" y="153631"/>
                  </a:lnTo>
                  <a:lnTo>
                    <a:pt x="231503" y="158752"/>
                  </a:lnTo>
                  <a:lnTo>
                    <a:pt x="231509" y="163873"/>
                  </a:lnTo>
                  <a:lnTo>
                    <a:pt x="231514" y="168994"/>
                  </a:lnTo>
                  <a:lnTo>
                    <a:pt x="231518" y="174115"/>
                  </a:lnTo>
                  <a:lnTo>
                    <a:pt x="231523" y="179237"/>
                  </a:lnTo>
                  <a:lnTo>
                    <a:pt x="231530" y="184358"/>
                  </a:lnTo>
                  <a:lnTo>
                    <a:pt x="231538" y="189479"/>
                  </a:lnTo>
                  <a:lnTo>
                    <a:pt x="231550" y="194600"/>
                  </a:lnTo>
                  <a:lnTo>
                    <a:pt x="231565" y="199721"/>
                  </a:lnTo>
                  <a:lnTo>
                    <a:pt x="231584" y="204842"/>
                  </a:lnTo>
                  <a:lnTo>
                    <a:pt x="231608" y="209963"/>
                  </a:lnTo>
                  <a:lnTo>
                    <a:pt x="231636" y="215084"/>
                  </a:lnTo>
                  <a:lnTo>
                    <a:pt x="231669" y="220205"/>
                  </a:lnTo>
                  <a:lnTo>
                    <a:pt x="231705" y="225326"/>
                  </a:lnTo>
                  <a:lnTo>
                    <a:pt x="231745" y="230447"/>
                  </a:lnTo>
                  <a:lnTo>
                    <a:pt x="231787" y="235568"/>
                  </a:lnTo>
                  <a:lnTo>
                    <a:pt x="231831" y="240689"/>
                  </a:lnTo>
                  <a:lnTo>
                    <a:pt x="231876" y="245810"/>
                  </a:lnTo>
                  <a:lnTo>
                    <a:pt x="231921" y="250931"/>
                  </a:lnTo>
                  <a:lnTo>
                    <a:pt x="231967" y="256052"/>
                  </a:lnTo>
                  <a:lnTo>
                    <a:pt x="232013" y="261173"/>
                  </a:lnTo>
                  <a:lnTo>
                    <a:pt x="232059" y="266295"/>
                  </a:lnTo>
                  <a:lnTo>
                    <a:pt x="232108" y="271416"/>
                  </a:lnTo>
                  <a:lnTo>
                    <a:pt x="232158" y="276537"/>
                  </a:lnTo>
                  <a:lnTo>
                    <a:pt x="232213" y="281658"/>
                  </a:lnTo>
                  <a:lnTo>
                    <a:pt x="232272" y="286779"/>
                  </a:lnTo>
                  <a:lnTo>
                    <a:pt x="232336" y="291900"/>
                  </a:lnTo>
                  <a:lnTo>
                    <a:pt x="232406" y="297021"/>
                  </a:lnTo>
                  <a:lnTo>
                    <a:pt x="232482" y="302142"/>
                  </a:lnTo>
                  <a:lnTo>
                    <a:pt x="232563" y="307263"/>
                  </a:lnTo>
                  <a:lnTo>
                    <a:pt x="232650" y="312384"/>
                  </a:lnTo>
                  <a:lnTo>
                    <a:pt x="232739" y="317505"/>
                  </a:lnTo>
                  <a:lnTo>
                    <a:pt x="232832" y="322626"/>
                  </a:lnTo>
                  <a:lnTo>
                    <a:pt x="232925" y="327747"/>
                  </a:lnTo>
                  <a:lnTo>
                    <a:pt x="233019" y="332868"/>
                  </a:lnTo>
                  <a:lnTo>
                    <a:pt x="233112" y="337989"/>
                  </a:lnTo>
                  <a:lnTo>
                    <a:pt x="233203" y="343110"/>
                  </a:lnTo>
                  <a:lnTo>
                    <a:pt x="233294" y="348231"/>
                  </a:lnTo>
                  <a:lnTo>
                    <a:pt x="233385" y="353353"/>
                  </a:lnTo>
                  <a:lnTo>
                    <a:pt x="233476" y="358474"/>
                  </a:lnTo>
                  <a:lnTo>
                    <a:pt x="233570" y="363595"/>
                  </a:lnTo>
                  <a:lnTo>
                    <a:pt x="233668" y="368716"/>
                  </a:lnTo>
                  <a:lnTo>
                    <a:pt x="233772" y="373837"/>
                  </a:lnTo>
                  <a:lnTo>
                    <a:pt x="233885" y="378958"/>
                  </a:lnTo>
                  <a:lnTo>
                    <a:pt x="234010" y="384079"/>
                  </a:lnTo>
                  <a:lnTo>
                    <a:pt x="234149" y="389200"/>
                  </a:lnTo>
                  <a:lnTo>
                    <a:pt x="234304" y="394321"/>
                  </a:lnTo>
                  <a:lnTo>
                    <a:pt x="234476" y="399442"/>
                  </a:lnTo>
                  <a:lnTo>
                    <a:pt x="234667" y="404563"/>
                  </a:lnTo>
                  <a:lnTo>
                    <a:pt x="234877" y="409684"/>
                  </a:lnTo>
                  <a:lnTo>
                    <a:pt x="235107" y="414805"/>
                  </a:lnTo>
                  <a:lnTo>
                    <a:pt x="235356" y="419926"/>
                  </a:lnTo>
                  <a:lnTo>
                    <a:pt x="235625" y="425047"/>
                  </a:lnTo>
                  <a:lnTo>
                    <a:pt x="235912" y="430168"/>
                  </a:lnTo>
                  <a:lnTo>
                    <a:pt x="236219" y="435289"/>
                  </a:lnTo>
                  <a:lnTo>
                    <a:pt x="236546" y="440411"/>
                  </a:lnTo>
                  <a:lnTo>
                    <a:pt x="236892" y="445532"/>
                  </a:lnTo>
                  <a:lnTo>
                    <a:pt x="237258" y="450653"/>
                  </a:lnTo>
                  <a:lnTo>
                    <a:pt x="237643" y="455774"/>
                  </a:lnTo>
                  <a:lnTo>
                    <a:pt x="238048" y="460895"/>
                  </a:lnTo>
                  <a:lnTo>
                    <a:pt x="238472" y="466016"/>
                  </a:lnTo>
                  <a:lnTo>
                    <a:pt x="238914" y="471137"/>
                  </a:lnTo>
                  <a:lnTo>
                    <a:pt x="239373" y="476258"/>
                  </a:lnTo>
                  <a:lnTo>
                    <a:pt x="239845" y="481379"/>
                  </a:lnTo>
                  <a:lnTo>
                    <a:pt x="240329" y="486500"/>
                  </a:lnTo>
                  <a:lnTo>
                    <a:pt x="240823" y="491621"/>
                  </a:lnTo>
                  <a:lnTo>
                    <a:pt x="241326" y="496742"/>
                  </a:lnTo>
                  <a:lnTo>
                    <a:pt x="241838" y="501863"/>
                  </a:lnTo>
                  <a:lnTo>
                    <a:pt x="242361" y="506984"/>
                  </a:lnTo>
                  <a:lnTo>
                    <a:pt x="242902" y="512105"/>
                  </a:lnTo>
                  <a:lnTo>
                    <a:pt x="243464" y="517226"/>
                  </a:lnTo>
                  <a:lnTo>
                    <a:pt x="244057" y="522347"/>
                  </a:lnTo>
                  <a:lnTo>
                    <a:pt x="244686" y="527469"/>
                  </a:lnTo>
                  <a:lnTo>
                    <a:pt x="245360" y="532590"/>
                  </a:lnTo>
                  <a:lnTo>
                    <a:pt x="246084" y="537711"/>
                  </a:lnTo>
                  <a:lnTo>
                    <a:pt x="246863" y="542832"/>
                  </a:lnTo>
                  <a:lnTo>
                    <a:pt x="247700" y="547953"/>
                  </a:lnTo>
                  <a:lnTo>
                    <a:pt x="248588" y="553074"/>
                  </a:lnTo>
                  <a:lnTo>
                    <a:pt x="249521" y="558195"/>
                  </a:lnTo>
                  <a:lnTo>
                    <a:pt x="250492" y="563316"/>
                  </a:lnTo>
                  <a:lnTo>
                    <a:pt x="251492" y="568437"/>
                  </a:lnTo>
                  <a:lnTo>
                    <a:pt x="252513" y="573558"/>
                  </a:lnTo>
                  <a:lnTo>
                    <a:pt x="253545" y="578679"/>
                  </a:lnTo>
                  <a:lnTo>
                    <a:pt x="254581" y="583800"/>
                  </a:lnTo>
                  <a:lnTo>
                    <a:pt x="255615" y="588921"/>
                  </a:lnTo>
                  <a:lnTo>
                    <a:pt x="256643" y="594042"/>
                  </a:lnTo>
                  <a:lnTo>
                    <a:pt x="257662" y="599163"/>
                  </a:lnTo>
                  <a:lnTo>
                    <a:pt x="258672" y="604284"/>
                  </a:lnTo>
                  <a:lnTo>
                    <a:pt x="259677" y="609405"/>
                  </a:lnTo>
                  <a:lnTo>
                    <a:pt x="260679" y="614526"/>
                  </a:lnTo>
                  <a:lnTo>
                    <a:pt x="261685" y="619648"/>
                  </a:lnTo>
                  <a:lnTo>
                    <a:pt x="262701" y="624769"/>
                  </a:lnTo>
                  <a:lnTo>
                    <a:pt x="263735" y="629890"/>
                  </a:lnTo>
                  <a:lnTo>
                    <a:pt x="264795" y="635011"/>
                  </a:lnTo>
                  <a:lnTo>
                    <a:pt x="265890" y="640132"/>
                  </a:lnTo>
                  <a:lnTo>
                    <a:pt x="267031" y="645253"/>
                  </a:lnTo>
                  <a:lnTo>
                    <a:pt x="268226" y="650374"/>
                  </a:lnTo>
                  <a:lnTo>
                    <a:pt x="269493" y="655495"/>
                  </a:lnTo>
                  <a:lnTo>
                    <a:pt x="270838" y="660616"/>
                  </a:lnTo>
                  <a:lnTo>
                    <a:pt x="272267" y="665737"/>
                  </a:lnTo>
                  <a:lnTo>
                    <a:pt x="273788" y="670858"/>
                  </a:lnTo>
                  <a:lnTo>
                    <a:pt x="275407" y="675979"/>
                  </a:lnTo>
                  <a:lnTo>
                    <a:pt x="277128" y="681100"/>
                  </a:lnTo>
                  <a:lnTo>
                    <a:pt x="278952" y="686221"/>
                  </a:lnTo>
                  <a:lnTo>
                    <a:pt x="280878" y="691342"/>
                  </a:lnTo>
                  <a:lnTo>
                    <a:pt x="282903" y="696463"/>
                  </a:lnTo>
                  <a:lnTo>
                    <a:pt x="285019" y="701584"/>
                  </a:lnTo>
                  <a:lnTo>
                    <a:pt x="287220" y="706706"/>
                  </a:lnTo>
                  <a:lnTo>
                    <a:pt x="289497" y="711827"/>
                  </a:lnTo>
                  <a:lnTo>
                    <a:pt x="291830" y="716948"/>
                  </a:lnTo>
                  <a:lnTo>
                    <a:pt x="294205" y="722069"/>
                  </a:lnTo>
                  <a:lnTo>
                    <a:pt x="296610" y="727190"/>
                  </a:lnTo>
                  <a:lnTo>
                    <a:pt x="299035" y="732311"/>
                  </a:lnTo>
                  <a:lnTo>
                    <a:pt x="301472" y="737432"/>
                  </a:lnTo>
                  <a:lnTo>
                    <a:pt x="303916" y="742553"/>
                  </a:lnTo>
                  <a:lnTo>
                    <a:pt x="306368" y="747674"/>
                  </a:lnTo>
                  <a:lnTo>
                    <a:pt x="308829" y="752795"/>
                  </a:lnTo>
                  <a:lnTo>
                    <a:pt x="311304" y="757916"/>
                  </a:lnTo>
                  <a:lnTo>
                    <a:pt x="313804" y="763037"/>
                  </a:lnTo>
                  <a:lnTo>
                    <a:pt x="316340" y="768158"/>
                  </a:lnTo>
                  <a:lnTo>
                    <a:pt x="318919" y="773279"/>
                  </a:lnTo>
                  <a:lnTo>
                    <a:pt x="321551" y="778400"/>
                  </a:lnTo>
                  <a:lnTo>
                    <a:pt x="324243" y="783521"/>
                  </a:lnTo>
                  <a:lnTo>
                    <a:pt x="327000" y="788642"/>
                  </a:lnTo>
                  <a:lnTo>
                    <a:pt x="329822" y="793764"/>
                  </a:lnTo>
                  <a:lnTo>
                    <a:pt x="332708" y="798885"/>
                  </a:lnTo>
                  <a:lnTo>
                    <a:pt x="335655" y="804006"/>
                  </a:lnTo>
                  <a:lnTo>
                    <a:pt x="338656" y="809127"/>
                  </a:lnTo>
                  <a:lnTo>
                    <a:pt x="341701" y="814248"/>
                  </a:lnTo>
                  <a:lnTo>
                    <a:pt x="344782" y="819369"/>
                  </a:lnTo>
                  <a:lnTo>
                    <a:pt x="347882" y="824490"/>
                  </a:lnTo>
                  <a:lnTo>
                    <a:pt x="350988" y="829611"/>
                  </a:lnTo>
                  <a:lnTo>
                    <a:pt x="354091" y="834732"/>
                  </a:lnTo>
                  <a:lnTo>
                    <a:pt x="357180" y="839853"/>
                  </a:lnTo>
                  <a:lnTo>
                    <a:pt x="360249" y="844974"/>
                  </a:lnTo>
                  <a:lnTo>
                    <a:pt x="363293" y="850095"/>
                  </a:lnTo>
                  <a:lnTo>
                    <a:pt x="366310" y="855216"/>
                  </a:lnTo>
                  <a:lnTo>
                    <a:pt x="369301" y="860337"/>
                  </a:lnTo>
                  <a:lnTo>
                    <a:pt x="372266" y="865458"/>
                  </a:lnTo>
                  <a:lnTo>
                    <a:pt x="375209" y="870579"/>
                  </a:lnTo>
                  <a:lnTo>
                    <a:pt x="378132" y="875700"/>
                  </a:lnTo>
                  <a:lnTo>
                    <a:pt x="381041" y="880822"/>
                  </a:lnTo>
                  <a:lnTo>
                    <a:pt x="383938" y="885943"/>
                  </a:lnTo>
                  <a:lnTo>
                    <a:pt x="386824" y="891064"/>
                  </a:lnTo>
                  <a:lnTo>
                    <a:pt x="389697" y="896185"/>
                  </a:lnTo>
                  <a:lnTo>
                    <a:pt x="392555" y="901306"/>
                  </a:lnTo>
                  <a:lnTo>
                    <a:pt x="395393" y="906427"/>
                  </a:lnTo>
                  <a:lnTo>
                    <a:pt x="398205" y="911548"/>
                  </a:lnTo>
                  <a:lnTo>
                    <a:pt x="400984" y="916669"/>
                  </a:lnTo>
                  <a:lnTo>
                    <a:pt x="403721" y="921790"/>
                  </a:lnTo>
                  <a:lnTo>
                    <a:pt x="406406" y="926911"/>
                  </a:lnTo>
                  <a:lnTo>
                    <a:pt x="409032" y="932032"/>
                  </a:lnTo>
                  <a:lnTo>
                    <a:pt x="411598" y="937153"/>
                  </a:lnTo>
                  <a:lnTo>
                    <a:pt x="414105" y="942274"/>
                  </a:lnTo>
                  <a:lnTo>
                    <a:pt x="416556" y="947395"/>
                  </a:lnTo>
                  <a:lnTo>
                    <a:pt x="418959" y="952516"/>
                  </a:lnTo>
                  <a:lnTo>
                    <a:pt x="421326" y="957637"/>
                  </a:lnTo>
                  <a:lnTo>
                    <a:pt x="423668" y="962758"/>
                  </a:lnTo>
                  <a:lnTo>
                    <a:pt x="426001" y="967880"/>
                  </a:lnTo>
                  <a:lnTo>
                    <a:pt x="428337" y="973001"/>
                  </a:lnTo>
                  <a:lnTo>
                    <a:pt x="430688" y="978122"/>
                  </a:lnTo>
                  <a:lnTo>
                    <a:pt x="433061" y="983243"/>
                  </a:lnTo>
                  <a:lnTo>
                    <a:pt x="435459" y="988364"/>
                  </a:lnTo>
                  <a:lnTo>
                    <a:pt x="437873" y="993485"/>
                  </a:lnTo>
                  <a:lnTo>
                    <a:pt x="440291" y="998606"/>
                  </a:lnTo>
                  <a:lnTo>
                    <a:pt x="442699" y="1003727"/>
                  </a:lnTo>
                  <a:lnTo>
                    <a:pt x="445074" y="1008848"/>
                  </a:lnTo>
                  <a:lnTo>
                    <a:pt x="447395" y="1013969"/>
                  </a:lnTo>
                  <a:lnTo>
                    <a:pt x="449635" y="1019090"/>
                  </a:lnTo>
                  <a:lnTo>
                    <a:pt x="451771" y="1024211"/>
                  </a:lnTo>
                  <a:lnTo>
                    <a:pt x="453775" y="1029332"/>
                  </a:lnTo>
                  <a:lnTo>
                    <a:pt x="455625" y="1034453"/>
                  </a:lnTo>
                  <a:lnTo>
                    <a:pt x="457273" y="1039574"/>
                  </a:lnTo>
                  <a:lnTo>
                    <a:pt x="458717" y="1044695"/>
                  </a:lnTo>
                  <a:lnTo>
                    <a:pt x="459937" y="1049816"/>
                  </a:lnTo>
                  <a:lnTo>
                    <a:pt x="460919" y="1054938"/>
                  </a:lnTo>
                  <a:lnTo>
                    <a:pt x="461653" y="1060059"/>
                  </a:lnTo>
                  <a:lnTo>
                    <a:pt x="462134" y="1065180"/>
                  </a:lnTo>
                  <a:lnTo>
                    <a:pt x="462363" y="1070301"/>
                  </a:lnTo>
                  <a:lnTo>
                    <a:pt x="462350" y="1075422"/>
                  </a:lnTo>
                  <a:lnTo>
                    <a:pt x="462111" y="1080543"/>
                  </a:lnTo>
                  <a:lnTo>
                    <a:pt x="461671" y="1085664"/>
                  </a:lnTo>
                  <a:lnTo>
                    <a:pt x="461058" y="1090785"/>
                  </a:lnTo>
                  <a:lnTo>
                    <a:pt x="460309" y="1095906"/>
                  </a:lnTo>
                  <a:lnTo>
                    <a:pt x="459474" y="1101027"/>
                  </a:lnTo>
                  <a:lnTo>
                    <a:pt x="458591" y="1106148"/>
                  </a:lnTo>
                  <a:lnTo>
                    <a:pt x="457688" y="1111269"/>
                  </a:lnTo>
                  <a:lnTo>
                    <a:pt x="456788" y="1116390"/>
                  </a:lnTo>
                  <a:lnTo>
                    <a:pt x="455902" y="1121511"/>
                  </a:lnTo>
                  <a:lnTo>
                    <a:pt x="455032" y="1126632"/>
                  </a:lnTo>
                  <a:lnTo>
                    <a:pt x="454170" y="1131753"/>
                  </a:lnTo>
                  <a:lnTo>
                    <a:pt x="453298" y="1136874"/>
                  </a:lnTo>
                  <a:lnTo>
                    <a:pt x="452392" y="1141996"/>
                  </a:lnTo>
                  <a:lnTo>
                    <a:pt x="451419" y="1147117"/>
                  </a:lnTo>
                  <a:lnTo>
                    <a:pt x="450350" y="1152238"/>
                  </a:lnTo>
                  <a:lnTo>
                    <a:pt x="449165" y="1157359"/>
                  </a:lnTo>
                  <a:lnTo>
                    <a:pt x="447852" y="1162480"/>
                  </a:lnTo>
                  <a:lnTo>
                    <a:pt x="446401" y="1167601"/>
                  </a:lnTo>
                  <a:lnTo>
                    <a:pt x="444814" y="1172722"/>
                  </a:lnTo>
                  <a:lnTo>
                    <a:pt x="443097" y="1177843"/>
                  </a:lnTo>
                  <a:lnTo>
                    <a:pt x="441261" y="1182964"/>
                  </a:lnTo>
                  <a:lnTo>
                    <a:pt x="439321" y="1188085"/>
                  </a:lnTo>
                  <a:lnTo>
                    <a:pt x="437292" y="1193206"/>
                  </a:lnTo>
                  <a:lnTo>
                    <a:pt x="435187" y="1198327"/>
                  </a:lnTo>
                  <a:lnTo>
                    <a:pt x="433011" y="1203448"/>
                  </a:lnTo>
                  <a:lnTo>
                    <a:pt x="430776" y="1208569"/>
                  </a:lnTo>
                  <a:lnTo>
                    <a:pt x="428484" y="1213690"/>
                  </a:lnTo>
                  <a:lnTo>
                    <a:pt x="426132" y="1218811"/>
                  </a:lnTo>
                  <a:lnTo>
                    <a:pt x="423716" y="1223932"/>
                  </a:lnTo>
                  <a:lnTo>
                    <a:pt x="421230" y="1229053"/>
                  </a:lnTo>
                  <a:lnTo>
                    <a:pt x="418672" y="1234175"/>
                  </a:lnTo>
                  <a:lnTo>
                    <a:pt x="416040" y="1239296"/>
                  </a:lnTo>
                  <a:lnTo>
                    <a:pt x="413336" y="1244417"/>
                  </a:lnTo>
                  <a:lnTo>
                    <a:pt x="410567" y="1249538"/>
                  </a:lnTo>
                  <a:lnTo>
                    <a:pt x="407742" y="1254659"/>
                  </a:lnTo>
                  <a:lnTo>
                    <a:pt x="404873" y="1259780"/>
                  </a:lnTo>
                  <a:lnTo>
                    <a:pt x="401982" y="1264901"/>
                  </a:lnTo>
                  <a:lnTo>
                    <a:pt x="399083" y="1270022"/>
                  </a:lnTo>
                  <a:lnTo>
                    <a:pt x="396191" y="1275143"/>
                  </a:lnTo>
                  <a:lnTo>
                    <a:pt x="393318" y="1280264"/>
                  </a:lnTo>
                  <a:lnTo>
                    <a:pt x="390472" y="1285385"/>
                  </a:lnTo>
                  <a:lnTo>
                    <a:pt x="387661" y="1290506"/>
                  </a:lnTo>
                  <a:lnTo>
                    <a:pt x="384889" y="1295627"/>
                  </a:lnTo>
                  <a:lnTo>
                    <a:pt x="382159" y="1300748"/>
                  </a:lnTo>
                  <a:lnTo>
                    <a:pt x="379472" y="1305869"/>
                  </a:lnTo>
                  <a:lnTo>
                    <a:pt x="376832" y="1310990"/>
                  </a:lnTo>
                  <a:lnTo>
                    <a:pt x="374244" y="1316111"/>
                  </a:lnTo>
                  <a:lnTo>
                    <a:pt x="371707" y="1321233"/>
                  </a:lnTo>
                  <a:lnTo>
                    <a:pt x="369223" y="1326354"/>
                  </a:lnTo>
                  <a:lnTo>
                    <a:pt x="366795" y="1331475"/>
                  </a:lnTo>
                  <a:lnTo>
                    <a:pt x="364421" y="1336596"/>
                  </a:lnTo>
                  <a:lnTo>
                    <a:pt x="362098" y="1341717"/>
                  </a:lnTo>
                  <a:lnTo>
                    <a:pt x="359817" y="1346838"/>
                  </a:lnTo>
                  <a:lnTo>
                    <a:pt x="357565" y="1351959"/>
                  </a:lnTo>
                  <a:lnTo>
                    <a:pt x="355327" y="1357080"/>
                  </a:lnTo>
                  <a:lnTo>
                    <a:pt x="353081" y="1362201"/>
                  </a:lnTo>
                  <a:lnTo>
                    <a:pt x="350802" y="1367322"/>
                  </a:lnTo>
                  <a:lnTo>
                    <a:pt x="348468" y="1372443"/>
                  </a:lnTo>
                  <a:lnTo>
                    <a:pt x="346064" y="1377564"/>
                  </a:lnTo>
                  <a:lnTo>
                    <a:pt x="343582" y="1382685"/>
                  </a:lnTo>
                  <a:lnTo>
                    <a:pt x="341021" y="1387806"/>
                  </a:lnTo>
                  <a:lnTo>
                    <a:pt x="338386" y="1392927"/>
                  </a:lnTo>
                  <a:lnTo>
                    <a:pt x="335690" y="1398048"/>
                  </a:lnTo>
                  <a:lnTo>
                    <a:pt x="332954" y="1403169"/>
                  </a:lnTo>
                  <a:lnTo>
                    <a:pt x="330200" y="1408291"/>
                  </a:lnTo>
                  <a:lnTo>
                    <a:pt x="327453" y="1413412"/>
                  </a:lnTo>
                  <a:lnTo>
                    <a:pt x="324739" y="1418533"/>
                  </a:lnTo>
                  <a:lnTo>
                    <a:pt x="322085" y="1423654"/>
                  </a:lnTo>
                  <a:lnTo>
                    <a:pt x="319504" y="1428775"/>
                  </a:lnTo>
                  <a:lnTo>
                    <a:pt x="317003" y="1433896"/>
                  </a:lnTo>
                  <a:lnTo>
                    <a:pt x="314584" y="1439017"/>
                  </a:lnTo>
                  <a:lnTo>
                    <a:pt x="312247" y="1444138"/>
                  </a:lnTo>
                  <a:lnTo>
                    <a:pt x="309986" y="1449259"/>
                  </a:lnTo>
                  <a:lnTo>
                    <a:pt x="307794" y="1454380"/>
                  </a:lnTo>
                  <a:lnTo>
                    <a:pt x="305664" y="1459501"/>
                  </a:lnTo>
                  <a:lnTo>
                    <a:pt x="303589" y="1464622"/>
                  </a:lnTo>
                  <a:lnTo>
                    <a:pt x="301564" y="1469743"/>
                  </a:lnTo>
                  <a:lnTo>
                    <a:pt x="299591" y="1474864"/>
                  </a:lnTo>
                  <a:lnTo>
                    <a:pt x="297673" y="1479985"/>
                  </a:lnTo>
                  <a:lnTo>
                    <a:pt x="295812" y="1485106"/>
                  </a:lnTo>
                  <a:lnTo>
                    <a:pt x="294012" y="1490227"/>
                  </a:lnTo>
                  <a:lnTo>
                    <a:pt x="292282" y="1495349"/>
                  </a:lnTo>
                  <a:lnTo>
                    <a:pt x="290627" y="1500470"/>
                  </a:lnTo>
                  <a:lnTo>
                    <a:pt x="289052" y="1505591"/>
                  </a:lnTo>
                  <a:lnTo>
                    <a:pt x="287559" y="1510712"/>
                  </a:lnTo>
                  <a:lnTo>
                    <a:pt x="286147" y="1515833"/>
                  </a:lnTo>
                  <a:lnTo>
                    <a:pt x="284811" y="1520954"/>
                  </a:lnTo>
                  <a:lnTo>
                    <a:pt x="283547" y="1526075"/>
                  </a:lnTo>
                  <a:lnTo>
                    <a:pt x="282346" y="1531196"/>
                  </a:lnTo>
                  <a:lnTo>
                    <a:pt x="281193" y="1536317"/>
                  </a:lnTo>
                  <a:lnTo>
                    <a:pt x="280072" y="1541438"/>
                  </a:lnTo>
                  <a:lnTo>
                    <a:pt x="278971" y="1546559"/>
                  </a:lnTo>
                  <a:lnTo>
                    <a:pt x="277879" y="1551680"/>
                  </a:lnTo>
                  <a:lnTo>
                    <a:pt x="276785" y="1556801"/>
                  </a:lnTo>
                  <a:lnTo>
                    <a:pt x="275683" y="1561922"/>
                  </a:lnTo>
                  <a:lnTo>
                    <a:pt x="274570" y="1567043"/>
                  </a:lnTo>
                  <a:lnTo>
                    <a:pt x="273444" y="1572164"/>
                  </a:lnTo>
                  <a:lnTo>
                    <a:pt x="272306" y="1577285"/>
                  </a:lnTo>
                  <a:lnTo>
                    <a:pt x="271163" y="1582407"/>
                  </a:lnTo>
                  <a:lnTo>
                    <a:pt x="270019" y="1587528"/>
                  </a:lnTo>
                  <a:lnTo>
                    <a:pt x="268882" y="1592649"/>
                  </a:lnTo>
                  <a:lnTo>
                    <a:pt x="267759" y="1597770"/>
                  </a:lnTo>
                  <a:lnTo>
                    <a:pt x="266654" y="1602891"/>
                  </a:lnTo>
                  <a:lnTo>
                    <a:pt x="265570" y="1608012"/>
                  </a:lnTo>
                  <a:lnTo>
                    <a:pt x="264510" y="1613133"/>
                  </a:lnTo>
                  <a:lnTo>
                    <a:pt x="263472" y="1618254"/>
                  </a:lnTo>
                  <a:lnTo>
                    <a:pt x="262457" y="1623375"/>
                  </a:lnTo>
                  <a:lnTo>
                    <a:pt x="261461" y="1628496"/>
                  </a:lnTo>
                  <a:lnTo>
                    <a:pt x="260485" y="1633617"/>
                  </a:lnTo>
                  <a:lnTo>
                    <a:pt x="259526" y="1638738"/>
                  </a:lnTo>
                  <a:lnTo>
                    <a:pt x="258585" y="1643859"/>
                  </a:lnTo>
                  <a:lnTo>
                    <a:pt x="257663" y="1648980"/>
                  </a:lnTo>
                  <a:lnTo>
                    <a:pt x="256763" y="1654101"/>
                  </a:lnTo>
                  <a:lnTo>
                    <a:pt x="255888" y="1659222"/>
                  </a:lnTo>
                  <a:lnTo>
                    <a:pt x="255044" y="1664343"/>
                  </a:lnTo>
                  <a:lnTo>
                    <a:pt x="254234" y="1669465"/>
                  </a:lnTo>
                  <a:lnTo>
                    <a:pt x="253463" y="1674586"/>
                  </a:lnTo>
                  <a:lnTo>
                    <a:pt x="252734" y="1679707"/>
                  </a:lnTo>
                  <a:lnTo>
                    <a:pt x="252050" y="1684828"/>
                  </a:lnTo>
                  <a:lnTo>
                    <a:pt x="251410" y="1689949"/>
                  </a:lnTo>
                  <a:lnTo>
                    <a:pt x="250816" y="1695070"/>
                  </a:lnTo>
                  <a:lnTo>
                    <a:pt x="250264" y="1700191"/>
                  </a:lnTo>
                  <a:lnTo>
                    <a:pt x="249748" y="1705312"/>
                  </a:lnTo>
                  <a:lnTo>
                    <a:pt x="249260" y="1710433"/>
                  </a:lnTo>
                  <a:lnTo>
                    <a:pt x="248795" y="1715554"/>
                  </a:lnTo>
                  <a:lnTo>
                    <a:pt x="248346" y="1720675"/>
                  </a:lnTo>
                  <a:lnTo>
                    <a:pt x="247905" y="1725796"/>
                  </a:lnTo>
                  <a:lnTo>
                    <a:pt x="247467" y="1730917"/>
                  </a:lnTo>
                  <a:lnTo>
                    <a:pt x="247026" y="1736038"/>
                  </a:lnTo>
                  <a:lnTo>
                    <a:pt x="246576" y="1741159"/>
                  </a:lnTo>
                  <a:lnTo>
                    <a:pt x="246114" y="1746280"/>
                  </a:lnTo>
                  <a:lnTo>
                    <a:pt x="245639" y="1751401"/>
                  </a:lnTo>
                  <a:lnTo>
                    <a:pt x="245151" y="1756523"/>
                  </a:lnTo>
                  <a:lnTo>
                    <a:pt x="244653" y="1761644"/>
                  </a:lnTo>
                  <a:lnTo>
                    <a:pt x="244150" y="1766765"/>
                  </a:lnTo>
                  <a:lnTo>
                    <a:pt x="243645" y="1771886"/>
                  </a:lnTo>
                  <a:lnTo>
                    <a:pt x="243146" y="1777007"/>
                  </a:lnTo>
                  <a:lnTo>
                    <a:pt x="242658" y="1782128"/>
                  </a:lnTo>
                  <a:lnTo>
                    <a:pt x="242188" y="1787249"/>
                  </a:lnTo>
                  <a:lnTo>
                    <a:pt x="241739" y="1792370"/>
                  </a:lnTo>
                  <a:lnTo>
                    <a:pt x="241318" y="1797491"/>
                  </a:lnTo>
                  <a:lnTo>
                    <a:pt x="240927" y="1802612"/>
                  </a:lnTo>
                  <a:lnTo>
                    <a:pt x="240572" y="1807733"/>
                  </a:lnTo>
                  <a:lnTo>
                    <a:pt x="240248" y="1812854"/>
                  </a:lnTo>
                  <a:lnTo>
                    <a:pt x="239956" y="1817975"/>
                  </a:lnTo>
                  <a:lnTo>
                    <a:pt x="239692" y="1823096"/>
                  </a:lnTo>
                  <a:lnTo>
                    <a:pt x="239454" y="1828217"/>
                  </a:lnTo>
                  <a:lnTo>
                    <a:pt x="239237" y="1833338"/>
                  </a:lnTo>
                  <a:lnTo>
                    <a:pt x="239039" y="1838459"/>
                  </a:lnTo>
                  <a:lnTo>
                    <a:pt x="238854" y="1843580"/>
                  </a:lnTo>
                  <a:lnTo>
                    <a:pt x="238678" y="1848702"/>
                  </a:lnTo>
                  <a:lnTo>
                    <a:pt x="238508" y="1853823"/>
                  </a:lnTo>
                  <a:lnTo>
                    <a:pt x="238341" y="1858944"/>
                  </a:lnTo>
                  <a:lnTo>
                    <a:pt x="238173" y="1864065"/>
                  </a:lnTo>
                  <a:lnTo>
                    <a:pt x="238003" y="1869186"/>
                  </a:lnTo>
                  <a:lnTo>
                    <a:pt x="237831" y="1874307"/>
                  </a:lnTo>
                  <a:lnTo>
                    <a:pt x="237657" y="1879428"/>
                  </a:lnTo>
                  <a:lnTo>
                    <a:pt x="237482" y="1884549"/>
                  </a:lnTo>
                  <a:lnTo>
                    <a:pt x="237309" y="1889670"/>
                  </a:lnTo>
                  <a:lnTo>
                    <a:pt x="237141" y="1894791"/>
                  </a:lnTo>
                  <a:lnTo>
                    <a:pt x="236979" y="1899912"/>
                  </a:lnTo>
                  <a:lnTo>
                    <a:pt x="236828" y="1905033"/>
                  </a:lnTo>
                  <a:lnTo>
                    <a:pt x="236689" y="1910154"/>
                  </a:lnTo>
                  <a:lnTo>
                    <a:pt x="236566" y="1915275"/>
                  </a:lnTo>
                  <a:lnTo>
                    <a:pt x="236458" y="1920396"/>
                  </a:lnTo>
                  <a:lnTo>
                    <a:pt x="236365" y="1925517"/>
                  </a:lnTo>
                  <a:lnTo>
                    <a:pt x="236285" y="1930638"/>
                  </a:lnTo>
                  <a:lnTo>
                    <a:pt x="236216" y="1935760"/>
                  </a:lnTo>
                  <a:lnTo>
                    <a:pt x="236153" y="1940881"/>
                  </a:lnTo>
                  <a:lnTo>
                    <a:pt x="236094" y="1946002"/>
                  </a:lnTo>
                  <a:lnTo>
                    <a:pt x="236033" y="1951123"/>
                  </a:lnTo>
                  <a:lnTo>
                    <a:pt x="235968" y="1956244"/>
                  </a:lnTo>
                  <a:lnTo>
                    <a:pt x="235895" y="1961365"/>
                  </a:lnTo>
                  <a:lnTo>
                    <a:pt x="235811" y="1966486"/>
                  </a:lnTo>
                  <a:lnTo>
                    <a:pt x="235712" y="1971607"/>
                  </a:lnTo>
                  <a:lnTo>
                    <a:pt x="235601" y="1976728"/>
                  </a:lnTo>
                  <a:lnTo>
                    <a:pt x="235477" y="1981849"/>
                  </a:lnTo>
                  <a:lnTo>
                    <a:pt x="235341" y="1986970"/>
                  </a:lnTo>
                  <a:lnTo>
                    <a:pt x="235196" y="1992091"/>
                  </a:lnTo>
                  <a:lnTo>
                    <a:pt x="235045" y="1997212"/>
                  </a:lnTo>
                  <a:lnTo>
                    <a:pt x="234888" y="2002333"/>
                  </a:lnTo>
                  <a:lnTo>
                    <a:pt x="234730" y="2007454"/>
                  </a:lnTo>
                  <a:lnTo>
                    <a:pt x="234572" y="2012575"/>
                  </a:lnTo>
                  <a:lnTo>
                    <a:pt x="234416" y="2017696"/>
                  </a:lnTo>
                  <a:lnTo>
                    <a:pt x="234265" y="2022818"/>
                  </a:lnTo>
                  <a:lnTo>
                    <a:pt x="234122" y="2027939"/>
                  </a:lnTo>
                  <a:lnTo>
                    <a:pt x="233986" y="2033060"/>
                  </a:lnTo>
                  <a:lnTo>
                    <a:pt x="233859" y="2038181"/>
                  </a:lnTo>
                  <a:lnTo>
                    <a:pt x="233744" y="2043302"/>
                  </a:lnTo>
                  <a:lnTo>
                    <a:pt x="233640" y="2048423"/>
                  </a:lnTo>
                  <a:lnTo>
                    <a:pt x="233548" y="2053544"/>
                  </a:lnTo>
                  <a:lnTo>
                    <a:pt x="233471" y="2058665"/>
                  </a:lnTo>
                  <a:lnTo>
                    <a:pt x="233407" y="2063786"/>
                  </a:lnTo>
                  <a:lnTo>
                    <a:pt x="233358" y="2068907"/>
                  </a:lnTo>
                  <a:lnTo>
                    <a:pt x="233322" y="2074028"/>
                  </a:lnTo>
                  <a:lnTo>
                    <a:pt x="233302" y="2079149"/>
                  </a:lnTo>
                  <a:lnTo>
                    <a:pt x="233296" y="2084270"/>
                  </a:lnTo>
                  <a:lnTo>
                    <a:pt x="233301" y="2089391"/>
                  </a:lnTo>
                  <a:lnTo>
                    <a:pt x="233316" y="2094512"/>
                  </a:lnTo>
                  <a:lnTo>
                    <a:pt x="233339" y="2099633"/>
                  </a:lnTo>
                  <a:lnTo>
                    <a:pt x="233369" y="2104754"/>
                  </a:lnTo>
                  <a:lnTo>
                    <a:pt x="233403" y="2109876"/>
                  </a:lnTo>
                  <a:lnTo>
                    <a:pt x="233438" y="2114997"/>
                  </a:lnTo>
                  <a:lnTo>
                    <a:pt x="233472" y="2120118"/>
                  </a:lnTo>
                  <a:lnTo>
                    <a:pt x="233502" y="2125239"/>
                  </a:lnTo>
                  <a:lnTo>
                    <a:pt x="233527" y="2130360"/>
                  </a:lnTo>
                  <a:lnTo>
                    <a:pt x="233542" y="2135481"/>
                  </a:lnTo>
                  <a:lnTo>
                    <a:pt x="233548" y="2140602"/>
                  </a:lnTo>
                  <a:lnTo>
                    <a:pt x="233543" y="2145723"/>
                  </a:lnTo>
                  <a:lnTo>
                    <a:pt x="233529" y="2150844"/>
                  </a:lnTo>
                  <a:lnTo>
                    <a:pt x="233507" y="2155965"/>
                  </a:lnTo>
                  <a:lnTo>
                    <a:pt x="233477" y="2161086"/>
                  </a:lnTo>
                  <a:lnTo>
                    <a:pt x="233441" y="2166207"/>
                  </a:lnTo>
                  <a:lnTo>
                    <a:pt x="233404" y="2171328"/>
                  </a:lnTo>
                  <a:lnTo>
                    <a:pt x="233366" y="2176449"/>
                  </a:lnTo>
                  <a:lnTo>
                    <a:pt x="233331" y="2181570"/>
                  </a:lnTo>
                  <a:lnTo>
                    <a:pt x="233300" y="2186691"/>
                  </a:lnTo>
                  <a:lnTo>
                    <a:pt x="233277" y="2191812"/>
                  </a:lnTo>
                  <a:lnTo>
                    <a:pt x="233262" y="2196934"/>
                  </a:lnTo>
                  <a:lnTo>
                    <a:pt x="233254" y="2202055"/>
                  </a:lnTo>
                  <a:lnTo>
                    <a:pt x="233254" y="2207176"/>
                  </a:lnTo>
                  <a:lnTo>
                    <a:pt x="233260" y="2212297"/>
                  </a:lnTo>
                  <a:lnTo>
                    <a:pt x="233270" y="2217418"/>
                  </a:lnTo>
                  <a:lnTo>
                    <a:pt x="233284" y="2222539"/>
                  </a:lnTo>
                  <a:lnTo>
                    <a:pt x="233299" y="2227660"/>
                  </a:lnTo>
                  <a:lnTo>
                    <a:pt x="233313" y="2232781"/>
                  </a:lnTo>
                  <a:lnTo>
                    <a:pt x="233326" y="2237902"/>
                  </a:lnTo>
                  <a:lnTo>
                    <a:pt x="233334" y="2243023"/>
                  </a:lnTo>
                  <a:lnTo>
                    <a:pt x="233338" y="2248144"/>
                  </a:lnTo>
                  <a:lnTo>
                    <a:pt x="233337" y="2253265"/>
                  </a:lnTo>
                  <a:lnTo>
                    <a:pt x="233331" y="2258386"/>
                  </a:lnTo>
                  <a:lnTo>
                    <a:pt x="233320" y="2263507"/>
                  </a:lnTo>
                  <a:lnTo>
                    <a:pt x="233305" y="2268628"/>
                  </a:lnTo>
                  <a:lnTo>
                    <a:pt x="233286" y="2273749"/>
                  </a:lnTo>
                  <a:lnTo>
                    <a:pt x="233263" y="2278870"/>
                  </a:lnTo>
                  <a:lnTo>
                    <a:pt x="233239" y="2283992"/>
                  </a:lnTo>
                  <a:lnTo>
                    <a:pt x="233214" y="2289113"/>
                  </a:lnTo>
                  <a:lnTo>
                    <a:pt x="233189" y="2294234"/>
                  </a:lnTo>
                  <a:lnTo>
                    <a:pt x="233166" y="2299355"/>
                  </a:lnTo>
                  <a:lnTo>
                    <a:pt x="233145" y="2304476"/>
                  </a:lnTo>
                  <a:lnTo>
                    <a:pt x="233127" y="2309597"/>
                  </a:lnTo>
                  <a:lnTo>
                    <a:pt x="233111" y="2314718"/>
                  </a:lnTo>
                  <a:lnTo>
                    <a:pt x="233099" y="2319839"/>
                  </a:lnTo>
                  <a:lnTo>
                    <a:pt x="233090" y="2324960"/>
                  </a:lnTo>
                  <a:lnTo>
                    <a:pt x="233084" y="2330081"/>
                  </a:lnTo>
                  <a:lnTo>
                    <a:pt x="233079" y="2335202"/>
                  </a:lnTo>
                  <a:lnTo>
                    <a:pt x="233077" y="2340323"/>
                  </a:lnTo>
                  <a:lnTo>
                    <a:pt x="233077" y="2345444"/>
                  </a:lnTo>
                  <a:lnTo>
                    <a:pt x="233078" y="2350565"/>
                  </a:lnTo>
                  <a:lnTo>
                    <a:pt x="233081" y="2355686"/>
                  </a:lnTo>
                  <a:lnTo>
                    <a:pt x="233085" y="2360807"/>
                  </a:lnTo>
                  <a:lnTo>
                    <a:pt x="233091" y="2365928"/>
                  </a:lnTo>
                  <a:lnTo>
                    <a:pt x="233098" y="2371050"/>
                  </a:lnTo>
                  <a:lnTo>
                    <a:pt x="233106" y="2376171"/>
                  </a:lnTo>
                  <a:lnTo>
                    <a:pt x="233113" y="2381292"/>
                  </a:lnTo>
                  <a:lnTo>
                    <a:pt x="233120" y="2386413"/>
                  </a:lnTo>
                  <a:lnTo>
                    <a:pt x="233123" y="2391534"/>
                  </a:lnTo>
                  <a:lnTo>
                    <a:pt x="233121" y="2396655"/>
                  </a:lnTo>
                  <a:lnTo>
                    <a:pt x="233113" y="2401776"/>
                  </a:lnTo>
                  <a:lnTo>
                    <a:pt x="233094" y="2406897"/>
                  </a:lnTo>
                  <a:lnTo>
                    <a:pt x="233065" y="2412018"/>
                  </a:lnTo>
                  <a:lnTo>
                    <a:pt x="233023" y="2417139"/>
                  </a:lnTo>
                  <a:lnTo>
                    <a:pt x="232969" y="2422260"/>
                  </a:lnTo>
                  <a:lnTo>
                    <a:pt x="232902" y="2427381"/>
                  </a:lnTo>
                  <a:lnTo>
                    <a:pt x="232823" y="2432502"/>
                  </a:lnTo>
                  <a:lnTo>
                    <a:pt x="232735" y="2437623"/>
                  </a:lnTo>
                  <a:lnTo>
                    <a:pt x="232639" y="2442744"/>
                  </a:lnTo>
                  <a:lnTo>
                    <a:pt x="232538" y="2447865"/>
                  </a:lnTo>
                  <a:lnTo>
                    <a:pt x="232435" y="2452986"/>
                  </a:lnTo>
                  <a:lnTo>
                    <a:pt x="232334" y="2458107"/>
                  </a:lnTo>
                  <a:lnTo>
                    <a:pt x="232238" y="2463229"/>
                  </a:lnTo>
                  <a:lnTo>
                    <a:pt x="232151" y="2468350"/>
                  </a:lnTo>
                  <a:lnTo>
                    <a:pt x="232073" y="2473471"/>
                  </a:lnTo>
                  <a:lnTo>
                    <a:pt x="232007" y="2478592"/>
                  </a:lnTo>
                  <a:lnTo>
                    <a:pt x="231954" y="2483713"/>
                  </a:lnTo>
                  <a:lnTo>
                    <a:pt x="231912" y="2488834"/>
                  </a:lnTo>
                  <a:lnTo>
                    <a:pt x="231883" y="2493955"/>
                  </a:lnTo>
                  <a:lnTo>
                    <a:pt x="231864" y="2499076"/>
                  </a:lnTo>
                  <a:lnTo>
                    <a:pt x="231855" y="2504197"/>
                  </a:lnTo>
                  <a:lnTo>
                    <a:pt x="231853" y="2509318"/>
                  </a:lnTo>
                  <a:lnTo>
                    <a:pt x="231856" y="2514439"/>
                  </a:lnTo>
                  <a:lnTo>
                    <a:pt x="231864" y="2519560"/>
                  </a:lnTo>
                  <a:lnTo>
                    <a:pt x="231872" y="2524681"/>
                  </a:lnTo>
                  <a:lnTo>
                    <a:pt x="231879" y="2529802"/>
                  </a:lnTo>
                  <a:lnTo>
                    <a:pt x="231885" y="2534923"/>
                  </a:lnTo>
                  <a:lnTo>
                    <a:pt x="231887" y="2540044"/>
                  </a:lnTo>
                  <a:lnTo>
                    <a:pt x="231884" y="2545165"/>
                  </a:lnTo>
                  <a:lnTo>
                    <a:pt x="231877" y="2550287"/>
                  </a:lnTo>
                  <a:lnTo>
                    <a:pt x="231864" y="2555408"/>
                  </a:lnTo>
                  <a:lnTo>
                    <a:pt x="231847" y="2560529"/>
                  </a:lnTo>
                  <a:lnTo>
                    <a:pt x="231825" y="2565650"/>
                  </a:lnTo>
                  <a:lnTo>
                    <a:pt x="231798" y="2570771"/>
                  </a:lnTo>
                  <a:lnTo>
                    <a:pt x="231767" y="2575892"/>
                  </a:lnTo>
                  <a:lnTo>
                    <a:pt x="231734" y="2581013"/>
                  </a:lnTo>
                  <a:lnTo>
                    <a:pt x="231700" y="2586134"/>
                  </a:lnTo>
                  <a:lnTo>
                    <a:pt x="231664" y="2591255"/>
                  </a:lnTo>
                  <a:lnTo>
                    <a:pt x="231627" y="2596376"/>
                  </a:lnTo>
                  <a:lnTo>
                    <a:pt x="231590" y="2601497"/>
                  </a:lnTo>
                  <a:lnTo>
                    <a:pt x="231554" y="2606618"/>
                  </a:lnTo>
                  <a:lnTo>
                    <a:pt x="231518" y="2611739"/>
                  </a:lnTo>
                  <a:lnTo>
                    <a:pt x="231483" y="2616860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3" name="pg30">
              <a:extLst>
                <a:ext uri="{FF2B5EF4-FFF2-40B4-BE49-F238E27FC236}">
                  <a16:creationId xmlns:a16="http://schemas.microsoft.com/office/drawing/2014/main" id="{DA2DAF5E-F2E4-2AB1-DF1D-25158C5067E9}"/>
                </a:ext>
              </a:extLst>
            </p:cNvPr>
            <p:cNvSpPr/>
            <p:nvPr/>
          </p:nvSpPr>
          <p:spPr>
            <a:xfrm>
              <a:off x="4208864" y="3814534"/>
              <a:ext cx="431580" cy="2458077"/>
            </a:xfrm>
            <a:custGeom>
              <a:avLst/>
              <a:gdLst/>
              <a:ahLst/>
              <a:cxnLst/>
              <a:rect l="0" t="0" r="0" b="0"/>
              <a:pathLst>
                <a:path w="431580" h="2458077">
                  <a:moveTo>
                    <a:pt x="215430" y="2458077"/>
                  </a:moveTo>
                  <a:lnTo>
                    <a:pt x="215385" y="2453267"/>
                  </a:lnTo>
                  <a:lnTo>
                    <a:pt x="215338" y="2448457"/>
                  </a:lnTo>
                  <a:lnTo>
                    <a:pt x="215290" y="2443646"/>
                  </a:lnTo>
                  <a:lnTo>
                    <a:pt x="215241" y="2438836"/>
                  </a:lnTo>
                  <a:lnTo>
                    <a:pt x="215191" y="2434026"/>
                  </a:lnTo>
                  <a:lnTo>
                    <a:pt x="215144" y="2429215"/>
                  </a:lnTo>
                  <a:lnTo>
                    <a:pt x="215100" y="2424405"/>
                  </a:lnTo>
                  <a:lnTo>
                    <a:pt x="215061" y="2419595"/>
                  </a:lnTo>
                  <a:lnTo>
                    <a:pt x="215028" y="2414784"/>
                  </a:lnTo>
                  <a:lnTo>
                    <a:pt x="215002" y="2409974"/>
                  </a:lnTo>
                  <a:lnTo>
                    <a:pt x="214984" y="2405164"/>
                  </a:lnTo>
                  <a:lnTo>
                    <a:pt x="214974" y="2400353"/>
                  </a:lnTo>
                  <a:lnTo>
                    <a:pt x="214972" y="2395543"/>
                  </a:lnTo>
                  <a:lnTo>
                    <a:pt x="214977" y="2390733"/>
                  </a:lnTo>
                  <a:lnTo>
                    <a:pt x="214989" y="2385922"/>
                  </a:lnTo>
                  <a:lnTo>
                    <a:pt x="215005" y="2381112"/>
                  </a:lnTo>
                  <a:lnTo>
                    <a:pt x="215021" y="2376302"/>
                  </a:lnTo>
                  <a:lnTo>
                    <a:pt x="215037" y="2371491"/>
                  </a:lnTo>
                  <a:lnTo>
                    <a:pt x="215049" y="2366681"/>
                  </a:lnTo>
                  <a:lnTo>
                    <a:pt x="215055" y="2361871"/>
                  </a:lnTo>
                  <a:lnTo>
                    <a:pt x="215054" y="2357060"/>
                  </a:lnTo>
                  <a:lnTo>
                    <a:pt x="215044" y="2352250"/>
                  </a:lnTo>
                  <a:lnTo>
                    <a:pt x="215025" y="2347440"/>
                  </a:lnTo>
                  <a:lnTo>
                    <a:pt x="214994" y="2342629"/>
                  </a:lnTo>
                  <a:lnTo>
                    <a:pt x="214954" y="2337819"/>
                  </a:lnTo>
                  <a:lnTo>
                    <a:pt x="214907" y="2333009"/>
                  </a:lnTo>
                  <a:lnTo>
                    <a:pt x="214853" y="2328198"/>
                  </a:lnTo>
                  <a:lnTo>
                    <a:pt x="214796" y="2323388"/>
                  </a:lnTo>
                  <a:lnTo>
                    <a:pt x="214736" y="2318578"/>
                  </a:lnTo>
                  <a:lnTo>
                    <a:pt x="214677" y="2313767"/>
                  </a:lnTo>
                  <a:lnTo>
                    <a:pt x="214621" y="2308957"/>
                  </a:lnTo>
                  <a:lnTo>
                    <a:pt x="214568" y="2304147"/>
                  </a:lnTo>
                  <a:lnTo>
                    <a:pt x="214522" y="2299337"/>
                  </a:lnTo>
                  <a:lnTo>
                    <a:pt x="214482" y="2294526"/>
                  </a:lnTo>
                  <a:lnTo>
                    <a:pt x="214449" y="2289716"/>
                  </a:lnTo>
                  <a:lnTo>
                    <a:pt x="214422" y="2284906"/>
                  </a:lnTo>
                  <a:lnTo>
                    <a:pt x="214402" y="2280095"/>
                  </a:lnTo>
                  <a:lnTo>
                    <a:pt x="214387" y="2275285"/>
                  </a:lnTo>
                  <a:lnTo>
                    <a:pt x="214376" y="2270475"/>
                  </a:lnTo>
                  <a:lnTo>
                    <a:pt x="214368" y="2265664"/>
                  </a:lnTo>
                  <a:lnTo>
                    <a:pt x="214362" y="2260854"/>
                  </a:lnTo>
                  <a:lnTo>
                    <a:pt x="214357" y="2256044"/>
                  </a:lnTo>
                  <a:lnTo>
                    <a:pt x="214352" y="2251233"/>
                  </a:lnTo>
                  <a:lnTo>
                    <a:pt x="214345" y="2246423"/>
                  </a:lnTo>
                  <a:lnTo>
                    <a:pt x="214336" y="2241613"/>
                  </a:lnTo>
                  <a:lnTo>
                    <a:pt x="214326" y="2236802"/>
                  </a:lnTo>
                  <a:lnTo>
                    <a:pt x="214313" y="2231992"/>
                  </a:lnTo>
                  <a:lnTo>
                    <a:pt x="214299" y="2227182"/>
                  </a:lnTo>
                  <a:lnTo>
                    <a:pt x="214283" y="2222371"/>
                  </a:lnTo>
                  <a:lnTo>
                    <a:pt x="214265" y="2217561"/>
                  </a:lnTo>
                  <a:lnTo>
                    <a:pt x="214247" y="2212751"/>
                  </a:lnTo>
                  <a:lnTo>
                    <a:pt x="214229" y="2207940"/>
                  </a:lnTo>
                  <a:lnTo>
                    <a:pt x="214211" y="2203130"/>
                  </a:lnTo>
                  <a:lnTo>
                    <a:pt x="214194" y="2198320"/>
                  </a:lnTo>
                  <a:lnTo>
                    <a:pt x="214178" y="2193509"/>
                  </a:lnTo>
                  <a:lnTo>
                    <a:pt x="214163" y="2188699"/>
                  </a:lnTo>
                  <a:lnTo>
                    <a:pt x="214149" y="2183889"/>
                  </a:lnTo>
                  <a:lnTo>
                    <a:pt x="214136" y="2179078"/>
                  </a:lnTo>
                  <a:lnTo>
                    <a:pt x="214124" y="2174268"/>
                  </a:lnTo>
                  <a:lnTo>
                    <a:pt x="214111" y="2169458"/>
                  </a:lnTo>
                  <a:lnTo>
                    <a:pt x="214099" y="2164647"/>
                  </a:lnTo>
                  <a:lnTo>
                    <a:pt x="214087" y="2159837"/>
                  </a:lnTo>
                  <a:lnTo>
                    <a:pt x="214074" y="2155027"/>
                  </a:lnTo>
                  <a:lnTo>
                    <a:pt x="214060" y="2150216"/>
                  </a:lnTo>
                  <a:lnTo>
                    <a:pt x="214045" y="2145406"/>
                  </a:lnTo>
                  <a:lnTo>
                    <a:pt x="214029" y="2140596"/>
                  </a:lnTo>
                  <a:lnTo>
                    <a:pt x="214012" y="2135785"/>
                  </a:lnTo>
                  <a:lnTo>
                    <a:pt x="213993" y="2130975"/>
                  </a:lnTo>
                  <a:lnTo>
                    <a:pt x="213972" y="2126165"/>
                  </a:lnTo>
                  <a:lnTo>
                    <a:pt x="213947" y="2121354"/>
                  </a:lnTo>
                  <a:lnTo>
                    <a:pt x="213918" y="2116544"/>
                  </a:lnTo>
                  <a:lnTo>
                    <a:pt x="213885" y="2111734"/>
                  </a:lnTo>
                  <a:lnTo>
                    <a:pt x="213846" y="2106923"/>
                  </a:lnTo>
                  <a:lnTo>
                    <a:pt x="213801" y="2102113"/>
                  </a:lnTo>
                  <a:lnTo>
                    <a:pt x="213749" y="2097303"/>
                  </a:lnTo>
                  <a:lnTo>
                    <a:pt x="213690" y="2092492"/>
                  </a:lnTo>
                  <a:lnTo>
                    <a:pt x="213625" y="2087682"/>
                  </a:lnTo>
                  <a:lnTo>
                    <a:pt x="213554" y="2082872"/>
                  </a:lnTo>
                  <a:lnTo>
                    <a:pt x="213479" y="2078061"/>
                  </a:lnTo>
                  <a:lnTo>
                    <a:pt x="213401" y="2073251"/>
                  </a:lnTo>
                  <a:lnTo>
                    <a:pt x="213324" y="2068441"/>
                  </a:lnTo>
                  <a:lnTo>
                    <a:pt x="213248" y="2063630"/>
                  </a:lnTo>
                  <a:lnTo>
                    <a:pt x="213177" y="2058820"/>
                  </a:lnTo>
                  <a:lnTo>
                    <a:pt x="213112" y="2054010"/>
                  </a:lnTo>
                  <a:lnTo>
                    <a:pt x="213056" y="2049199"/>
                  </a:lnTo>
                  <a:lnTo>
                    <a:pt x="213009" y="2044389"/>
                  </a:lnTo>
                  <a:lnTo>
                    <a:pt x="212972" y="2039579"/>
                  </a:lnTo>
                  <a:lnTo>
                    <a:pt x="212945" y="2034768"/>
                  </a:lnTo>
                  <a:lnTo>
                    <a:pt x="212928" y="2029958"/>
                  </a:lnTo>
                  <a:lnTo>
                    <a:pt x="212919" y="2025148"/>
                  </a:lnTo>
                  <a:lnTo>
                    <a:pt x="212915" y="2020337"/>
                  </a:lnTo>
                  <a:lnTo>
                    <a:pt x="212914" y="2015527"/>
                  </a:lnTo>
                  <a:lnTo>
                    <a:pt x="212916" y="2010717"/>
                  </a:lnTo>
                  <a:lnTo>
                    <a:pt x="212917" y="2005906"/>
                  </a:lnTo>
                  <a:lnTo>
                    <a:pt x="212916" y="2001096"/>
                  </a:lnTo>
                  <a:lnTo>
                    <a:pt x="212913" y="1996286"/>
                  </a:lnTo>
                  <a:lnTo>
                    <a:pt x="212908" y="1991475"/>
                  </a:lnTo>
                  <a:lnTo>
                    <a:pt x="212901" y="1986665"/>
                  </a:lnTo>
                  <a:lnTo>
                    <a:pt x="212894" y="1981855"/>
                  </a:lnTo>
                  <a:lnTo>
                    <a:pt x="212889" y="1977045"/>
                  </a:lnTo>
                  <a:lnTo>
                    <a:pt x="212889" y="1972234"/>
                  </a:lnTo>
                  <a:lnTo>
                    <a:pt x="212894" y="1967424"/>
                  </a:lnTo>
                  <a:lnTo>
                    <a:pt x="212909" y="1962614"/>
                  </a:lnTo>
                  <a:lnTo>
                    <a:pt x="212934" y="1957803"/>
                  </a:lnTo>
                  <a:lnTo>
                    <a:pt x="212970" y="1952993"/>
                  </a:lnTo>
                  <a:lnTo>
                    <a:pt x="213020" y="1948183"/>
                  </a:lnTo>
                  <a:lnTo>
                    <a:pt x="213082" y="1943372"/>
                  </a:lnTo>
                  <a:lnTo>
                    <a:pt x="213156" y="1938562"/>
                  </a:lnTo>
                  <a:lnTo>
                    <a:pt x="213240" y="1933752"/>
                  </a:lnTo>
                  <a:lnTo>
                    <a:pt x="213330" y="1928941"/>
                  </a:lnTo>
                  <a:lnTo>
                    <a:pt x="213423" y="1924131"/>
                  </a:lnTo>
                  <a:lnTo>
                    <a:pt x="213516" y="1919321"/>
                  </a:lnTo>
                  <a:lnTo>
                    <a:pt x="213606" y="1914510"/>
                  </a:lnTo>
                  <a:lnTo>
                    <a:pt x="213688" y="1909700"/>
                  </a:lnTo>
                  <a:lnTo>
                    <a:pt x="213761" y="1904890"/>
                  </a:lnTo>
                  <a:lnTo>
                    <a:pt x="213820" y="1900079"/>
                  </a:lnTo>
                  <a:lnTo>
                    <a:pt x="213863" y="1895269"/>
                  </a:lnTo>
                  <a:lnTo>
                    <a:pt x="213888" y="1890459"/>
                  </a:lnTo>
                  <a:lnTo>
                    <a:pt x="213897" y="1885648"/>
                  </a:lnTo>
                  <a:lnTo>
                    <a:pt x="213888" y="1880838"/>
                  </a:lnTo>
                  <a:lnTo>
                    <a:pt x="213861" y="1876028"/>
                  </a:lnTo>
                  <a:lnTo>
                    <a:pt x="213819" y="1871217"/>
                  </a:lnTo>
                  <a:lnTo>
                    <a:pt x="213761" y="1866407"/>
                  </a:lnTo>
                  <a:lnTo>
                    <a:pt x="213689" y="1861597"/>
                  </a:lnTo>
                  <a:lnTo>
                    <a:pt x="213606" y="1856786"/>
                  </a:lnTo>
                  <a:lnTo>
                    <a:pt x="213511" y="1851976"/>
                  </a:lnTo>
                  <a:lnTo>
                    <a:pt x="213408" y="1847166"/>
                  </a:lnTo>
                  <a:lnTo>
                    <a:pt x="213298" y="1842355"/>
                  </a:lnTo>
                  <a:lnTo>
                    <a:pt x="213185" y="1837545"/>
                  </a:lnTo>
                  <a:lnTo>
                    <a:pt x="213070" y="1832735"/>
                  </a:lnTo>
                  <a:lnTo>
                    <a:pt x="212956" y="1827924"/>
                  </a:lnTo>
                  <a:lnTo>
                    <a:pt x="212843" y="1823114"/>
                  </a:lnTo>
                  <a:lnTo>
                    <a:pt x="212735" y="1818304"/>
                  </a:lnTo>
                  <a:lnTo>
                    <a:pt x="212632" y="1813493"/>
                  </a:lnTo>
                  <a:lnTo>
                    <a:pt x="212538" y="1808683"/>
                  </a:lnTo>
                  <a:lnTo>
                    <a:pt x="212454" y="1803873"/>
                  </a:lnTo>
                  <a:lnTo>
                    <a:pt x="212379" y="1799062"/>
                  </a:lnTo>
                  <a:lnTo>
                    <a:pt x="212316" y="1794252"/>
                  </a:lnTo>
                  <a:lnTo>
                    <a:pt x="212264" y="1789442"/>
                  </a:lnTo>
                  <a:lnTo>
                    <a:pt x="212222" y="1784631"/>
                  </a:lnTo>
                  <a:lnTo>
                    <a:pt x="212190" y="1779821"/>
                  </a:lnTo>
                  <a:lnTo>
                    <a:pt x="212167" y="1775011"/>
                  </a:lnTo>
                  <a:lnTo>
                    <a:pt x="212151" y="1770200"/>
                  </a:lnTo>
                  <a:lnTo>
                    <a:pt x="212141" y="1765390"/>
                  </a:lnTo>
                  <a:lnTo>
                    <a:pt x="212133" y="1760580"/>
                  </a:lnTo>
                  <a:lnTo>
                    <a:pt x="212124" y="1755769"/>
                  </a:lnTo>
                  <a:lnTo>
                    <a:pt x="212112" y="1750959"/>
                  </a:lnTo>
                  <a:lnTo>
                    <a:pt x="212093" y="1746149"/>
                  </a:lnTo>
                  <a:lnTo>
                    <a:pt x="212065" y="1741338"/>
                  </a:lnTo>
                  <a:lnTo>
                    <a:pt x="212024" y="1736528"/>
                  </a:lnTo>
                  <a:lnTo>
                    <a:pt x="211968" y="1731718"/>
                  </a:lnTo>
                  <a:lnTo>
                    <a:pt x="211894" y="1726907"/>
                  </a:lnTo>
                  <a:lnTo>
                    <a:pt x="211801" y="1722097"/>
                  </a:lnTo>
                  <a:lnTo>
                    <a:pt x="211685" y="1717287"/>
                  </a:lnTo>
                  <a:lnTo>
                    <a:pt x="211546" y="1712476"/>
                  </a:lnTo>
                  <a:lnTo>
                    <a:pt x="211385" y="1707666"/>
                  </a:lnTo>
                  <a:lnTo>
                    <a:pt x="211202" y="1702856"/>
                  </a:lnTo>
                  <a:lnTo>
                    <a:pt x="210999" y="1698045"/>
                  </a:lnTo>
                  <a:lnTo>
                    <a:pt x="210776" y="1693235"/>
                  </a:lnTo>
                  <a:lnTo>
                    <a:pt x="210535" y="1688425"/>
                  </a:lnTo>
                  <a:lnTo>
                    <a:pt x="210277" y="1683614"/>
                  </a:lnTo>
                  <a:lnTo>
                    <a:pt x="210004" y="1678804"/>
                  </a:lnTo>
                  <a:lnTo>
                    <a:pt x="209718" y="1673994"/>
                  </a:lnTo>
                  <a:lnTo>
                    <a:pt x="209419" y="1669183"/>
                  </a:lnTo>
                  <a:lnTo>
                    <a:pt x="209111" y="1664373"/>
                  </a:lnTo>
                  <a:lnTo>
                    <a:pt x="208796" y="1659563"/>
                  </a:lnTo>
                  <a:lnTo>
                    <a:pt x="208474" y="1654752"/>
                  </a:lnTo>
                  <a:lnTo>
                    <a:pt x="208147" y="1649942"/>
                  </a:lnTo>
                  <a:lnTo>
                    <a:pt x="207818" y="1645132"/>
                  </a:lnTo>
                  <a:lnTo>
                    <a:pt x="207487" y="1640322"/>
                  </a:lnTo>
                  <a:lnTo>
                    <a:pt x="207156" y="1635511"/>
                  </a:lnTo>
                  <a:lnTo>
                    <a:pt x="206827" y="1630701"/>
                  </a:lnTo>
                  <a:lnTo>
                    <a:pt x="206501" y="1625891"/>
                  </a:lnTo>
                  <a:lnTo>
                    <a:pt x="206178" y="1621080"/>
                  </a:lnTo>
                  <a:lnTo>
                    <a:pt x="205859" y="1616270"/>
                  </a:lnTo>
                  <a:lnTo>
                    <a:pt x="205543" y="1611460"/>
                  </a:lnTo>
                  <a:lnTo>
                    <a:pt x="205229" y="1606649"/>
                  </a:lnTo>
                  <a:lnTo>
                    <a:pt x="204915" y="1601839"/>
                  </a:lnTo>
                  <a:lnTo>
                    <a:pt x="204598" y="1597029"/>
                  </a:lnTo>
                  <a:lnTo>
                    <a:pt x="204277" y="1592218"/>
                  </a:lnTo>
                  <a:lnTo>
                    <a:pt x="203948" y="1587408"/>
                  </a:lnTo>
                  <a:lnTo>
                    <a:pt x="203606" y="1582598"/>
                  </a:lnTo>
                  <a:lnTo>
                    <a:pt x="203249" y="1577787"/>
                  </a:lnTo>
                  <a:lnTo>
                    <a:pt x="202874" y="1572977"/>
                  </a:lnTo>
                  <a:lnTo>
                    <a:pt x="202480" y="1568167"/>
                  </a:lnTo>
                  <a:lnTo>
                    <a:pt x="202064" y="1563356"/>
                  </a:lnTo>
                  <a:lnTo>
                    <a:pt x="201625" y="1558546"/>
                  </a:lnTo>
                  <a:lnTo>
                    <a:pt x="201163" y="1553736"/>
                  </a:lnTo>
                  <a:lnTo>
                    <a:pt x="200677" y="1548925"/>
                  </a:lnTo>
                  <a:lnTo>
                    <a:pt x="200166" y="1544115"/>
                  </a:lnTo>
                  <a:lnTo>
                    <a:pt x="199630" y="1539305"/>
                  </a:lnTo>
                  <a:lnTo>
                    <a:pt x="199068" y="1534494"/>
                  </a:lnTo>
                  <a:lnTo>
                    <a:pt x="198483" y="1529684"/>
                  </a:lnTo>
                  <a:lnTo>
                    <a:pt x="197875" y="1524874"/>
                  </a:lnTo>
                  <a:lnTo>
                    <a:pt x="197244" y="1520063"/>
                  </a:lnTo>
                  <a:lnTo>
                    <a:pt x="196592" y="1515253"/>
                  </a:lnTo>
                  <a:lnTo>
                    <a:pt x="195919" y="1510443"/>
                  </a:lnTo>
                  <a:lnTo>
                    <a:pt x="195227" y="1505632"/>
                  </a:lnTo>
                  <a:lnTo>
                    <a:pt x="194517" y="1500822"/>
                  </a:lnTo>
                  <a:lnTo>
                    <a:pt x="193790" y="1496012"/>
                  </a:lnTo>
                  <a:lnTo>
                    <a:pt x="193049" y="1491201"/>
                  </a:lnTo>
                  <a:lnTo>
                    <a:pt x="192298" y="1486391"/>
                  </a:lnTo>
                  <a:lnTo>
                    <a:pt x="191539" y="1481581"/>
                  </a:lnTo>
                  <a:lnTo>
                    <a:pt x="190775" y="1476770"/>
                  </a:lnTo>
                  <a:lnTo>
                    <a:pt x="190007" y="1471960"/>
                  </a:lnTo>
                  <a:lnTo>
                    <a:pt x="189236" y="1467150"/>
                  </a:lnTo>
                  <a:lnTo>
                    <a:pt x="188463" y="1462339"/>
                  </a:lnTo>
                  <a:lnTo>
                    <a:pt x="187686" y="1457529"/>
                  </a:lnTo>
                  <a:lnTo>
                    <a:pt x="186903" y="1452719"/>
                  </a:lnTo>
                  <a:lnTo>
                    <a:pt x="186107" y="1447908"/>
                  </a:lnTo>
                  <a:lnTo>
                    <a:pt x="185294" y="1443098"/>
                  </a:lnTo>
                  <a:lnTo>
                    <a:pt x="184458" y="1438288"/>
                  </a:lnTo>
                  <a:lnTo>
                    <a:pt x="183592" y="1433477"/>
                  </a:lnTo>
                  <a:lnTo>
                    <a:pt x="182690" y="1428667"/>
                  </a:lnTo>
                  <a:lnTo>
                    <a:pt x="181747" y="1423857"/>
                  </a:lnTo>
                  <a:lnTo>
                    <a:pt x="180758" y="1419046"/>
                  </a:lnTo>
                  <a:lnTo>
                    <a:pt x="179721" y="1414236"/>
                  </a:lnTo>
                  <a:lnTo>
                    <a:pt x="178635" y="1409426"/>
                  </a:lnTo>
                  <a:lnTo>
                    <a:pt x="177499" y="1404615"/>
                  </a:lnTo>
                  <a:lnTo>
                    <a:pt x="176321" y="1399805"/>
                  </a:lnTo>
                  <a:lnTo>
                    <a:pt x="175111" y="1394995"/>
                  </a:lnTo>
                  <a:lnTo>
                    <a:pt x="173875" y="1390184"/>
                  </a:lnTo>
                  <a:lnTo>
                    <a:pt x="172624" y="1385374"/>
                  </a:lnTo>
                  <a:lnTo>
                    <a:pt x="171366" y="1380564"/>
                  </a:lnTo>
                  <a:lnTo>
                    <a:pt x="170108" y="1375753"/>
                  </a:lnTo>
                  <a:lnTo>
                    <a:pt x="168857" y="1370943"/>
                  </a:lnTo>
                  <a:lnTo>
                    <a:pt x="167617" y="1366133"/>
                  </a:lnTo>
                  <a:lnTo>
                    <a:pt x="166389" y="1361322"/>
                  </a:lnTo>
                  <a:lnTo>
                    <a:pt x="165171" y="1356512"/>
                  </a:lnTo>
                  <a:lnTo>
                    <a:pt x="163956" y="1351702"/>
                  </a:lnTo>
                  <a:lnTo>
                    <a:pt x="162737" y="1346891"/>
                  </a:lnTo>
                  <a:lnTo>
                    <a:pt x="161504" y="1342081"/>
                  </a:lnTo>
                  <a:lnTo>
                    <a:pt x="160248" y="1337271"/>
                  </a:lnTo>
                  <a:lnTo>
                    <a:pt x="158956" y="1332460"/>
                  </a:lnTo>
                  <a:lnTo>
                    <a:pt x="157621" y="1327650"/>
                  </a:lnTo>
                  <a:lnTo>
                    <a:pt x="156231" y="1322840"/>
                  </a:lnTo>
                  <a:lnTo>
                    <a:pt x="154780" y="1318030"/>
                  </a:lnTo>
                  <a:lnTo>
                    <a:pt x="153255" y="1313219"/>
                  </a:lnTo>
                  <a:lnTo>
                    <a:pt x="151661" y="1308409"/>
                  </a:lnTo>
                  <a:lnTo>
                    <a:pt x="150001" y="1303599"/>
                  </a:lnTo>
                  <a:lnTo>
                    <a:pt x="148278" y="1298788"/>
                  </a:lnTo>
                  <a:lnTo>
                    <a:pt x="146499" y="1293978"/>
                  </a:lnTo>
                  <a:lnTo>
                    <a:pt x="144671" y="1289168"/>
                  </a:lnTo>
                  <a:lnTo>
                    <a:pt x="142802" y="1284357"/>
                  </a:lnTo>
                  <a:lnTo>
                    <a:pt x="140901" y="1279547"/>
                  </a:lnTo>
                  <a:lnTo>
                    <a:pt x="138977" y="1274737"/>
                  </a:lnTo>
                  <a:lnTo>
                    <a:pt x="137038" y="1269926"/>
                  </a:lnTo>
                  <a:lnTo>
                    <a:pt x="135090" y="1265116"/>
                  </a:lnTo>
                  <a:lnTo>
                    <a:pt x="133139" y="1260306"/>
                  </a:lnTo>
                  <a:lnTo>
                    <a:pt x="131186" y="1255495"/>
                  </a:lnTo>
                  <a:lnTo>
                    <a:pt x="129229" y="1250685"/>
                  </a:lnTo>
                  <a:lnTo>
                    <a:pt x="127268" y="1245875"/>
                  </a:lnTo>
                  <a:lnTo>
                    <a:pt x="125298" y="1241064"/>
                  </a:lnTo>
                  <a:lnTo>
                    <a:pt x="123315" y="1236254"/>
                  </a:lnTo>
                  <a:lnTo>
                    <a:pt x="121314" y="1231444"/>
                  </a:lnTo>
                  <a:lnTo>
                    <a:pt x="119289" y="1226633"/>
                  </a:lnTo>
                  <a:lnTo>
                    <a:pt x="117236" y="1221823"/>
                  </a:lnTo>
                  <a:lnTo>
                    <a:pt x="115154" y="1217013"/>
                  </a:lnTo>
                  <a:lnTo>
                    <a:pt x="113044" y="1212202"/>
                  </a:lnTo>
                  <a:lnTo>
                    <a:pt x="110907" y="1207392"/>
                  </a:lnTo>
                  <a:lnTo>
                    <a:pt x="108746" y="1202582"/>
                  </a:lnTo>
                  <a:lnTo>
                    <a:pt x="106564" y="1197771"/>
                  </a:lnTo>
                  <a:lnTo>
                    <a:pt x="104365" y="1192961"/>
                  </a:lnTo>
                  <a:lnTo>
                    <a:pt x="102155" y="1188151"/>
                  </a:lnTo>
                  <a:lnTo>
                    <a:pt x="99938" y="1183340"/>
                  </a:lnTo>
                  <a:lnTo>
                    <a:pt x="97717" y="1178530"/>
                  </a:lnTo>
                  <a:lnTo>
                    <a:pt x="95496" y="1173720"/>
                  </a:lnTo>
                  <a:lnTo>
                    <a:pt x="93276" y="1168909"/>
                  </a:lnTo>
                  <a:lnTo>
                    <a:pt x="91057" y="1164099"/>
                  </a:lnTo>
                  <a:lnTo>
                    <a:pt x="88837" y="1159289"/>
                  </a:lnTo>
                  <a:lnTo>
                    <a:pt x="86614" y="1154478"/>
                  </a:lnTo>
                  <a:lnTo>
                    <a:pt x="84388" y="1149668"/>
                  </a:lnTo>
                  <a:lnTo>
                    <a:pt x="82154" y="1144858"/>
                  </a:lnTo>
                  <a:lnTo>
                    <a:pt x="79911" y="1140047"/>
                  </a:lnTo>
                  <a:lnTo>
                    <a:pt x="77657" y="1135237"/>
                  </a:lnTo>
                  <a:lnTo>
                    <a:pt x="75393" y="1130427"/>
                  </a:lnTo>
                  <a:lnTo>
                    <a:pt x="73121" y="1125616"/>
                  </a:lnTo>
                  <a:lnTo>
                    <a:pt x="70845" y="1120806"/>
                  </a:lnTo>
                  <a:lnTo>
                    <a:pt x="68569" y="1115996"/>
                  </a:lnTo>
                  <a:lnTo>
                    <a:pt x="66298" y="1111185"/>
                  </a:lnTo>
                  <a:lnTo>
                    <a:pt x="64037" y="1106375"/>
                  </a:lnTo>
                  <a:lnTo>
                    <a:pt x="61789" y="1101565"/>
                  </a:lnTo>
                  <a:lnTo>
                    <a:pt x="59559" y="1096754"/>
                  </a:lnTo>
                  <a:lnTo>
                    <a:pt x="57347" y="1091944"/>
                  </a:lnTo>
                  <a:lnTo>
                    <a:pt x="55149" y="1087134"/>
                  </a:lnTo>
                  <a:lnTo>
                    <a:pt x="52959" y="1082323"/>
                  </a:lnTo>
                  <a:lnTo>
                    <a:pt x="50767" y="1077513"/>
                  </a:lnTo>
                  <a:lnTo>
                    <a:pt x="48562" y="1072703"/>
                  </a:lnTo>
                  <a:lnTo>
                    <a:pt x="46330" y="1067892"/>
                  </a:lnTo>
                  <a:lnTo>
                    <a:pt x="44059" y="1063082"/>
                  </a:lnTo>
                  <a:lnTo>
                    <a:pt x="41737" y="1058272"/>
                  </a:lnTo>
                  <a:lnTo>
                    <a:pt x="39354" y="1053461"/>
                  </a:lnTo>
                  <a:lnTo>
                    <a:pt x="36902" y="1048651"/>
                  </a:lnTo>
                  <a:lnTo>
                    <a:pt x="34381" y="1043841"/>
                  </a:lnTo>
                  <a:lnTo>
                    <a:pt x="31805" y="1039030"/>
                  </a:lnTo>
                  <a:lnTo>
                    <a:pt x="29192" y="1034220"/>
                  </a:lnTo>
                  <a:lnTo>
                    <a:pt x="26563" y="1029410"/>
                  </a:lnTo>
                  <a:lnTo>
                    <a:pt x="23945" y="1024599"/>
                  </a:lnTo>
                  <a:lnTo>
                    <a:pt x="21368" y="1019789"/>
                  </a:lnTo>
                  <a:lnTo>
                    <a:pt x="18864" y="1014979"/>
                  </a:lnTo>
                  <a:lnTo>
                    <a:pt x="16465" y="1010168"/>
                  </a:lnTo>
                  <a:lnTo>
                    <a:pt x="14202" y="1005358"/>
                  </a:lnTo>
                  <a:lnTo>
                    <a:pt x="12125" y="1000548"/>
                  </a:lnTo>
                  <a:lnTo>
                    <a:pt x="10234" y="995737"/>
                  </a:lnTo>
                  <a:lnTo>
                    <a:pt x="8541" y="990927"/>
                  </a:lnTo>
                  <a:lnTo>
                    <a:pt x="7049" y="986117"/>
                  </a:lnTo>
                  <a:lnTo>
                    <a:pt x="5757" y="981307"/>
                  </a:lnTo>
                  <a:lnTo>
                    <a:pt x="4657" y="976496"/>
                  </a:lnTo>
                  <a:lnTo>
                    <a:pt x="3735" y="971686"/>
                  </a:lnTo>
                  <a:lnTo>
                    <a:pt x="2975" y="966876"/>
                  </a:lnTo>
                  <a:lnTo>
                    <a:pt x="2357" y="962065"/>
                  </a:lnTo>
                  <a:lnTo>
                    <a:pt x="1869" y="957255"/>
                  </a:lnTo>
                  <a:lnTo>
                    <a:pt x="1479" y="952445"/>
                  </a:lnTo>
                  <a:lnTo>
                    <a:pt x="1161" y="947634"/>
                  </a:lnTo>
                  <a:lnTo>
                    <a:pt x="900" y="942824"/>
                  </a:lnTo>
                  <a:lnTo>
                    <a:pt x="682" y="938014"/>
                  </a:lnTo>
                  <a:lnTo>
                    <a:pt x="496" y="933203"/>
                  </a:lnTo>
                  <a:lnTo>
                    <a:pt x="337" y="928393"/>
                  </a:lnTo>
                  <a:lnTo>
                    <a:pt x="202" y="923583"/>
                  </a:lnTo>
                  <a:lnTo>
                    <a:pt x="94" y="918772"/>
                  </a:lnTo>
                  <a:lnTo>
                    <a:pt x="22" y="913962"/>
                  </a:lnTo>
                  <a:lnTo>
                    <a:pt x="0" y="909152"/>
                  </a:lnTo>
                  <a:lnTo>
                    <a:pt x="37" y="904341"/>
                  </a:lnTo>
                  <a:lnTo>
                    <a:pt x="147" y="899531"/>
                  </a:lnTo>
                  <a:lnTo>
                    <a:pt x="345" y="894721"/>
                  </a:lnTo>
                  <a:lnTo>
                    <a:pt x="643" y="889910"/>
                  </a:lnTo>
                  <a:lnTo>
                    <a:pt x="1050" y="885100"/>
                  </a:lnTo>
                  <a:lnTo>
                    <a:pt x="1573" y="880290"/>
                  </a:lnTo>
                  <a:lnTo>
                    <a:pt x="2216" y="875479"/>
                  </a:lnTo>
                  <a:lnTo>
                    <a:pt x="2980" y="870669"/>
                  </a:lnTo>
                  <a:lnTo>
                    <a:pt x="3870" y="865859"/>
                  </a:lnTo>
                  <a:lnTo>
                    <a:pt x="4860" y="861048"/>
                  </a:lnTo>
                  <a:lnTo>
                    <a:pt x="5938" y="856238"/>
                  </a:lnTo>
                  <a:lnTo>
                    <a:pt x="7088" y="851428"/>
                  </a:lnTo>
                  <a:lnTo>
                    <a:pt x="8294" y="846617"/>
                  </a:lnTo>
                  <a:lnTo>
                    <a:pt x="9540" y="841807"/>
                  </a:lnTo>
                  <a:lnTo>
                    <a:pt x="10812" y="836997"/>
                  </a:lnTo>
                  <a:lnTo>
                    <a:pt x="12096" y="832186"/>
                  </a:lnTo>
                  <a:lnTo>
                    <a:pt x="13384" y="827376"/>
                  </a:lnTo>
                  <a:lnTo>
                    <a:pt x="14666" y="822566"/>
                  </a:lnTo>
                  <a:lnTo>
                    <a:pt x="15943" y="817755"/>
                  </a:lnTo>
                  <a:lnTo>
                    <a:pt x="17216" y="812945"/>
                  </a:lnTo>
                  <a:lnTo>
                    <a:pt x="18494" y="808135"/>
                  </a:lnTo>
                  <a:lnTo>
                    <a:pt x="19784" y="803324"/>
                  </a:lnTo>
                  <a:lnTo>
                    <a:pt x="21099" y="798514"/>
                  </a:lnTo>
                  <a:lnTo>
                    <a:pt x="22452" y="793704"/>
                  </a:lnTo>
                  <a:lnTo>
                    <a:pt x="23855" y="788893"/>
                  </a:lnTo>
                  <a:lnTo>
                    <a:pt x="25323" y="784083"/>
                  </a:lnTo>
                  <a:lnTo>
                    <a:pt x="26872" y="779273"/>
                  </a:lnTo>
                  <a:lnTo>
                    <a:pt x="28512" y="774462"/>
                  </a:lnTo>
                  <a:lnTo>
                    <a:pt x="30242" y="769652"/>
                  </a:lnTo>
                  <a:lnTo>
                    <a:pt x="32062" y="764842"/>
                  </a:lnTo>
                  <a:lnTo>
                    <a:pt x="33966" y="760031"/>
                  </a:lnTo>
                  <a:lnTo>
                    <a:pt x="35948" y="755221"/>
                  </a:lnTo>
                  <a:lnTo>
                    <a:pt x="37996" y="750411"/>
                  </a:lnTo>
                  <a:lnTo>
                    <a:pt x="40096" y="745600"/>
                  </a:lnTo>
                  <a:lnTo>
                    <a:pt x="42233" y="740790"/>
                  </a:lnTo>
                  <a:lnTo>
                    <a:pt x="44391" y="735980"/>
                  </a:lnTo>
                  <a:lnTo>
                    <a:pt x="46553" y="731169"/>
                  </a:lnTo>
                  <a:lnTo>
                    <a:pt x="48705" y="726359"/>
                  </a:lnTo>
                  <a:lnTo>
                    <a:pt x="50840" y="721549"/>
                  </a:lnTo>
                  <a:lnTo>
                    <a:pt x="52956" y="716738"/>
                  </a:lnTo>
                  <a:lnTo>
                    <a:pt x="55052" y="711928"/>
                  </a:lnTo>
                  <a:lnTo>
                    <a:pt x="57136" y="707118"/>
                  </a:lnTo>
                  <a:lnTo>
                    <a:pt x="59218" y="702307"/>
                  </a:lnTo>
                  <a:lnTo>
                    <a:pt x="61311" y="697497"/>
                  </a:lnTo>
                  <a:lnTo>
                    <a:pt x="63433" y="692687"/>
                  </a:lnTo>
                  <a:lnTo>
                    <a:pt x="65612" y="687876"/>
                  </a:lnTo>
                  <a:lnTo>
                    <a:pt x="67864" y="683066"/>
                  </a:lnTo>
                  <a:lnTo>
                    <a:pt x="70203" y="678256"/>
                  </a:lnTo>
                  <a:lnTo>
                    <a:pt x="72645" y="673445"/>
                  </a:lnTo>
                  <a:lnTo>
                    <a:pt x="75197" y="668635"/>
                  </a:lnTo>
                  <a:lnTo>
                    <a:pt x="77863" y="663825"/>
                  </a:lnTo>
                  <a:lnTo>
                    <a:pt x="80640" y="659015"/>
                  </a:lnTo>
                  <a:lnTo>
                    <a:pt x="83519" y="654204"/>
                  </a:lnTo>
                  <a:lnTo>
                    <a:pt x="86485" y="649394"/>
                  </a:lnTo>
                  <a:lnTo>
                    <a:pt x="89518" y="644584"/>
                  </a:lnTo>
                  <a:lnTo>
                    <a:pt x="92580" y="639773"/>
                  </a:lnTo>
                  <a:lnTo>
                    <a:pt x="95636" y="634963"/>
                  </a:lnTo>
                  <a:lnTo>
                    <a:pt x="98651" y="630153"/>
                  </a:lnTo>
                  <a:lnTo>
                    <a:pt x="101593" y="625342"/>
                  </a:lnTo>
                  <a:lnTo>
                    <a:pt x="104431" y="620532"/>
                  </a:lnTo>
                  <a:lnTo>
                    <a:pt x="107137" y="615722"/>
                  </a:lnTo>
                  <a:lnTo>
                    <a:pt x="109694" y="610911"/>
                  </a:lnTo>
                  <a:lnTo>
                    <a:pt x="112087" y="606101"/>
                  </a:lnTo>
                  <a:lnTo>
                    <a:pt x="114304" y="601291"/>
                  </a:lnTo>
                  <a:lnTo>
                    <a:pt x="116350" y="596480"/>
                  </a:lnTo>
                  <a:lnTo>
                    <a:pt x="118256" y="591670"/>
                  </a:lnTo>
                  <a:lnTo>
                    <a:pt x="120046" y="586860"/>
                  </a:lnTo>
                  <a:lnTo>
                    <a:pt x="121750" y="582049"/>
                  </a:lnTo>
                  <a:lnTo>
                    <a:pt x="123400" y="577239"/>
                  </a:lnTo>
                  <a:lnTo>
                    <a:pt x="125030" y="572429"/>
                  </a:lnTo>
                  <a:lnTo>
                    <a:pt x="126671" y="567618"/>
                  </a:lnTo>
                  <a:lnTo>
                    <a:pt x="128352" y="562808"/>
                  </a:lnTo>
                  <a:lnTo>
                    <a:pt x="130100" y="557998"/>
                  </a:lnTo>
                  <a:lnTo>
                    <a:pt x="131941" y="553187"/>
                  </a:lnTo>
                  <a:lnTo>
                    <a:pt x="133874" y="548377"/>
                  </a:lnTo>
                  <a:lnTo>
                    <a:pt x="135900" y="543567"/>
                  </a:lnTo>
                  <a:lnTo>
                    <a:pt x="138011" y="538756"/>
                  </a:lnTo>
                  <a:lnTo>
                    <a:pt x="140196" y="533946"/>
                  </a:lnTo>
                  <a:lnTo>
                    <a:pt x="142436" y="529136"/>
                  </a:lnTo>
                  <a:lnTo>
                    <a:pt x="144714" y="524325"/>
                  </a:lnTo>
                  <a:lnTo>
                    <a:pt x="147007" y="519515"/>
                  </a:lnTo>
                  <a:lnTo>
                    <a:pt x="149296" y="514705"/>
                  </a:lnTo>
                  <a:lnTo>
                    <a:pt x="151555" y="509894"/>
                  </a:lnTo>
                  <a:lnTo>
                    <a:pt x="153767" y="505084"/>
                  </a:lnTo>
                  <a:lnTo>
                    <a:pt x="155920" y="500274"/>
                  </a:lnTo>
                  <a:lnTo>
                    <a:pt x="158003" y="495463"/>
                  </a:lnTo>
                  <a:lnTo>
                    <a:pt x="160013" y="490653"/>
                  </a:lnTo>
                  <a:lnTo>
                    <a:pt x="161945" y="485843"/>
                  </a:lnTo>
                  <a:lnTo>
                    <a:pt x="163799" y="481032"/>
                  </a:lnTo>
                  <a:lnTo>
                    <a:pt x="165579" y="476222"/>
                  </a:lnTo>
                  <a:lnTo>
                    <a:pt x="167287" y="471412"/>
                  </a:lnTo>
                  <a:lnTo>
                    <a:pt x="168924" y="466601"/>
                  </a:lnTo>
                  <a:lnTo>
                    <a:pt x="170497" y="461791"/>
                  </a:lnTo>
                  <a:lnTo>
                    <a:pt x="172015" y="456981"/>
                  </a:lnTo>
                  <a:lnTo>
                    <a:pt x="173482" y="452170"/>
                  </a:lnTo>
                  <a:lnTo>
                    <a:pt x="174902" y="447360"/>
                  </a:lnTo>
                  <a:lnTo>
                    <a:pt x="176279" y="442550"/>
                  </a:lnTo>
                  <a:lnTo>
                    <a:pt x="177612" y="437739"/>
                  </a:lnTo>
                  <a:lnTo>
                    <a:pt x="178905" y="432929"/>
                  </a:lnTo>
                  <a:lnTo>
                    <a:pt x="180157" y="428119"/>
                  </a:lnTo>
                  <a:lnTo>
                    <a:pt x="181367" y="423308"/>
                  </a:lnTo>
                  <a:lnTo>
                    <a:pt x="182533" y="418498"/>
                  </a:lnTo>
                  <a:lnTo>
                    <a:pt x="183660" y="413688"/>
                  </a:lnTo>
                  <a:lnTo>
                    <a:pt x="184748" y="408877"/>
                  </a:lnTo>
                  <a:lnTo>
                    <a:pt x="185798" y="404067"/>
                  </a:lnTo>
                  <a:lnTo>
                    <a:pt x="186812" y="399257"/>
                  </a:lnTo>
                  <a:lnTo>
                    <a:pt x="187793" y="394446"/>
                  </a:lnTo>
                  <a:lnTo>
                    <a:pt x="188743" y="389636"/>
                  </a:lnTo>
                  <a:lnTo>
                    <a:pt x="189666" y="384826"/>
                  </a:lnTo>
                  <a:lnTo>
                    <a:pt x="190564" y="380015"/>
                  </a:lnTo>
                  <a:lnTo>
                    <a:pt x="191438" y="375205"/>
                  </a:lnTo>
                  <a:lnTo>
                    <a:pt x="192295" y="370395"/>
                  </a:lnTo>
                  <a:lnTo>
                    <a:pt x="193137" y="365584"/>
                  </a:lnTo>
                  <a:lnTo>
                    <a:pt x="193966" y="360774"/>
                  </a:lnTo>
                  <a:lnTo>
                    <a:pt x="194783" y="355964"/>
                  </a:lnTo>
                  <a:lnTo>
                    <a:pt x="195591" y="351153"/>
                  </a:lnTo>
                  <a:lnTo>
                    <a:pt x="196389" y="346343"/>
                  </a:lnTo>
                  <a:lnTo>
                    <a:pt x="197178" y="341533"/>
                  </a:lnTo>
                  <a:lnTo>
                    <a:pt x="197958" y="336722"/>
                  </a:lnTo>
                  <a:lnTo>
                    <a:pt x="198728" y="331912"/>
                  </a:lnTo>
                  <a:lnTo>
                    <a:pt x="199488" y="327102"/>
                  </a:lnTo>
                  <a:lnTo>
                    <a:pt x="200238" y="322292"/>
                  </a:lnTo>
                  <a:lnTo>
                    <a:pt x="200976" y="317481"/>
                  </a:lnTo>
                  <a:lnTo>
                    <a:pt x="201703" y="312671"/>
                  </a:lnTo>
                  <a:lnTo>
                    <a:pt x="202414" y="307861"/>
                  </a:lnTo>
                  <a:lnTo>
                    <a:pt x="203109" y="303050"/>
                  </a:lnTo>
                  <a:lnTo>
                    <a:pt x="203786" y="298240"/>
                  </a:lnTo>
                  <a:lnTo>
                    <a:pt x="204441" y="293430"/>
                  </a:lnTo>
                  <a:lnTo>
                    <a:pt x="205069" y="288619"/>
                  </a:lnTo>
                  <a:lnTo>
                    <a:pt x="205667" y="283809"/>
                  </a:lnTo>
                  <a:lnTo>
                    <a:pt x="206232" y="278999"/>
                  </a:lnTo>
                  <a:lnTo>
                    <a:pt x="206764" y="274188"/>
                  </a:lnTo>
                  <a:lnTo>
                    <a:pt x="207260" y="269378"/>
                  </a:lnTo>
                  <a:lnTo>
                    <a:pt x="207719" y="264568"/>
                  </a:lnTo>
                  <a:lnTo>
                    <a:pt x="208141" y="259757"/>
                  </a:lnTo>
                  <a:lnTo>
                    <a:pt x="208527" y="254947"/>
                  </a:lnTo>
                  <a:lnTo>
                    <a:pt x="208878" y="250137"/>
                  </a:lnTo>
                  <a:lnTo>
                    <a:pt x="209198" y="245326"/>
                  </a:lnTo>
                  <a:lnTo>
                    <a:pt x="209486" y="240516"/>
                  </a:lnTo>
                  <a:lnTo>
                    <a:pt x="209751" y="235706"/>
                  </a:lnTo>
                  <a:lnTo>
                    <a:pt x="209996" y="230895"/>
                  </a:lnTo>
                  <a:lnTo>
                    <a:pt x="210225" y="226085"/>
                  </a:lnTo>
                  <a:lnTo>
                    <a:pt x="210442" y="221275"/>
                  </a:lnTo>
                  <a:lnTo>
                    <a:pt x="210649" y="216464"/>
                  </a:lnTo>
                  <a:lnTo>
                    <a:pt x="210848" y="211654"/>
                  </a:lnTo>
                  <a:lnTo>
                    <a:pt x="211042" y="206844"/>
                  </a:lnTo>
                  <a:lnTo>
                    <a:pt x="211231" y="202033"/>
                  </a:lnTo>
                  <a:lnTo>
                    <a:pt x="211415" y="197223"/>
                  </a:lnTo>
                  <a:lnTo>
                    <a:pt x="211595" y="192413"/>
                  </a:lnTo>
                  <a:lnTo>
                    <a:pt x="211771" y="187602"/>
                  </a:lnTo>
                  <a:lnTo>
                    <a:pt x="211942" y="182792"/>
                  </a:lnTo>
                  <a:lnTo>
                    <a:pt x="212107" y="177982"/>
                  </a:lnTo>
                  <a:lnTo>
                    <a:pt x="212267" y="173171"/>
                  </a:lnTo>
                  <a:lnTo>
                    <a:pt x="212421" y="168361"/>
                  </a:lnTo>
                  <a:lnTo>
                    <a:pt x="212568" y="163551"/>
                  </a:lnTo>
                  <a:lnTo>
                    <a:pt x="212709" y="158740"/>
                  </a:lnTo>
                  <a:lnTo>
                    <a:pt x="212843" y="153930"/>
                  </a:lnTo>
                  <a:lnTo>
                    <a:pt x="212969" y="149120"/>
                  </a:lnTo>
                  <a:lnTo>
                    <a:pt x="213089" y="144309"/>
                  </a:lnTo>
                  <a:lnTo>
                    <a:pt x="213203" y="139499"/>
                  </a:lnTo>
                  <a:lnTo>
                    <a:pt x="213311" y="134689"/>
                  </a:lnTo>
                  <a:lnTo>
                    <a:pt x="213413" y="129878"/>
                  </a:lnTo>
                  <a:lnTo>
                    <a:pt x="213510" y="125068"/>
                  </a:lnTo>
                  <a:lnTo>
                    <a:pt x="213602" y="120258"/>
                  </a:lnTo>
                  <a:lnTo>
                    <a:pt x="213690" y="115447"/>
                  </a:lnTo>
                  <a:lnTo>
                    <a:pt x="213776" y="110637"/>
                  </a:lnTo>
                  <a:lnTo>
                    <a:pt x="213859" y="105827"/>
                  </a:lnTo>
                  <a:lnTo>
                    <a:pt x="213943" y="101016"/>
                  </a:lnTo>
                  <a:lnTo>
                    <a:pt x="214026" y="96206"/>
                  </a:lnTo>
                  <a:lnTo>
                    <a:pt x="214111" y="91396"/>
                  </a:lnTo>
                  <a:lnTo>
                    <a:pt x="214197" y="86585"/>
                  </a:lnTo>
                  <a:lnTo>
                    <a:pt x="214285" y="81775"/>
                  </a:lnTo>
                  <a:lnTo>
                    <a:pt x="214375" y="76965"/>
                  </a:lnTo>
                  <a:lnTo>
                    <a:pt x="214466" y="72154"/>
                  </a:lnTo>
                  <a:lnTo>
                    <a:pt x="214558" y="67344"/>
                  </a:lnTo>
                  <a:lnTo>
                    <a:pt x="214648" y="62534"/>
                  </a:lnTo>
                  <a:lnTo>
                    <a:pt x="214737" y="57723"/>
                  </a:lnTo>
                  <a:lnTo>
                    <a:pt x="214821" y="52913"/>
                  </a:lnTo>
                  <a:lnTo>
                    <a:pt x="214902" y="48103"/>
                  </a:lnTo>
                  <a:lnTo>
                    <a:pt x="214976" y="43292"/>
                  </a:lnTo>
                  <a:lnTo>
                    <a:pt x="215045" y="38482"/>
                  </a:lnTo>
                  <a:lnTo>
                    <a:pt x="215107" y="33672"/>
                  </a:lnTo>
                  <a:lnTo>
                    <a:pt x="215162" y="28861"/>
                  </a:lnTo>
                  <a:lnTo>
                    <a:pt x="215212" y="24051"/>
                  </a:lnTo>
                  <a:lnTo>
                    <a:pt x="215255" y="19241"/>
                  </a:lnTo>
                  <a:lnTo>
                    <a:pt x="215293" y="14430"/>
                  </a:lnTo>
                  <a:lnTo>
                    <a:pt x="215327" y="9620"/>
                  </a:lnTo>
                  <a:lnTo>
                    <a:pt x="215359" y="4810"/>
                  </a:lnTo>
                  <a:lnTo>
                    <a:pt x="215389" y="0"/>
                  </a:lnTo>
                  <a:lnTo>
                    <a:pt x="216190" y="0"/>
                  </a:lnTo>
                  <a:lnTo>
                    <a:pt x="216220" y="4810"/>
                  </a:lnTo>
                  <a:lnTo>
                    <a:pt x="216252" y="9620"/>
                  </a:lnTo>
                  <a:lnTo>
                    <a:pt x="216287" y="14430"/>
                  </a:lnTo>
                  <a:lnTo>
                    <a:pt x="216325" y="19241"/>
                  </a:lnTo>
                  <a:lnTo>
                    <a:pt x="216368" y="24051"/>
                  </a:lnTo>
                  <a:lnTo>
                    <a:pt x="216417" y="28861"/>
                  </a:lnTo>
                  <a:lnTo>
                    <a:pt x="216472" y="33672"/>
                  </a:lnTo>
                  <a:lnTo>
                    <a:pt x="216534" y="38482"/>
                  </a:lnTo>
                  <a:lnTo>
                    <a:pt x="216603" y="43292"/>
                  </a:lnTo>
                  <a:lnTo>
                    <a:pt x="216677" y="48103"/>
                  </a:lnTo>
                  <a:lnTo>
                    <a:pt x="216758" y="52913"/>
                  </a:lnTo>
                  <a:lnTo>
                    <a:pt x="216843" y="57723"/>
                  </a:lnTo>
                  <a:lnTo>
                    <a:pt x="216931" y="62534"/>
                  </a:lnTo>
                  <a:lnTo>
                    <a:pt x="217022" y="67344"/>
                  </a:lnTo>
                  <a:lnTo>
                    <a:pt x="217113" y="72154"/>
                  </a:lnTo>
                  <a:lnTo>
                    <a:pt x="217204" y="76965"/>
                  </a:lnTo>
                  <a:lnTo>
                    <a:pt x="217294" y="81775"/>
                  </a:lnTo>
                  <a:lnTo>
                    <a:pt x="217382" y="86585"/>
                  </a:lnTo>
                  <a:lnTo>
                    <a:pt x="217468" y="91396"/>
                  </a:lnTo>
                  <a:lnTo>
                    <a:pt x="217553" y="96206"/>
                  </a:lnTo>
                  <a:lnTo>
                    <a:pt x="217637" y="101016"/>
                  </a:lnTo>
                  <a:lnTo>
                    <a:pt x="217720" y="105827"/>
                  </a:lnTo>
                  <a:lnTo>
                    <a:pt x="217804" y="110637"/>
                  </a:lnTo>
                  <a:lnTo>
                    <a:pt x="217889" y="115447"/>
                  </a:lnTo>
                  <a:lnTo>
                    <a:pt x="217977" y="120258"/>
                  </a:lnTo>
                  <a:lnTo>
                    <a:pt x="218070" y="125068"/>
                  </a:lnTo>
                  <a:lnTo>
                    <a:pt x="218166" y="129878"/>
                  </a:lnTo>
                  <a:lnTo>
                    <a:pt x="218268" y="134689"/>
                  </a:lnTo>
                  <a:lnTo>
                    <a:pt x="218376" y="139499"/>
                  </a:lnTo>
                  <a:lnTo>
                    <a:pt x="218490" y="144309"/>
                  </a:lnTo>
                  <a:lnTo>
                    <a:pt x="218610" y="149120"/>
                  </a:lnTo>
                  <a:lnTo>
                    <a:pt x="218737" y="153930"/>
                  </a:lnTo>
                  <a:lnTo>
                    <a:pt x="218870" y="158740"/>
                  </a:lnTo>
                  <a:lnTo>
                    <a:pt x="219011" y="163551"/>
                  </a:lnTo>
                  <a:lnTo>
                    <a:pt x="219159" y="168361"/>
                  </a:lnTo>
                  <a:lnTo>
                    <a:pt x="219312" y="173171"/>
                  </a:lnTo>
                  <a:lnTo>
                    <a:pt x="219472" y="177982"/>
                  </a:lnTo>
                  <a:lnTo>
                    <a:pt x="219637" y="182792"/>
                  </a:lnTo>
                  <a:lnTo>
                    <a:pt x="219808" y="187602"/>
                  </a:lnTo>
                  <a:lnTo>
                    <a:pt x="219984" y="192413"/>
                  </a:lnTo>
                  <a:lnTo>
                    <a:pt x="220164" y="197223"/>
                  </a:lnTo>
                  <a:lnTo>
                    <a:pt x="220348" y="202033"/>
                  </a:lnTo>
                  <a:lnTo>
                    <a:pt x="220537" y="206844"/>
                  </a:lnTo>
                  <a:lnTo>
                    <a:pt x="220731" y="211654"/>
                  </a:lnTo>
                  <a:lnTo>
                    <a:pt x="220930" y="216464"/>
                  </a:lnTo>
                  <a:lnTo>
                    <a:pt x="221137" y="221275"/>
                  </a:lnTo>
                  <a:lnTo>
                    <a:pt x="221354" y="226085"/>
                  </a:lnTo>
                  <a:lnTo>
                    <a:pt x="221583" y="230895"/>
                  </a:lnTo>
                  <a:lnTo>
                    <a:pt x="221828" y="235706"/>
                  </a:lnTo>
                  <a:lnTo>
                    <a:pt x="222093" y="240516"/>
                  </a:lnTo>
                  <a:lnTo>
                    <a:pt x="222381" y="245326"/>
                  </a:lnTo>
                  <a:lnTo>
                    <a:pt x="222701" y="250137"/>
                  </a:lnTo>
                  <a:lnTo>
                    <a:pt x="223053" y="254947"/>
                  </a:lnTo>
                  <a:lnTo>
                    <a:pt x="223439" y="259757"/>
                  </a:lnTo>
                  <a:lnTo>
                    <a:pt x="223861" y="264568"/>
                  </a:lnTo>
                  <a:lnTo>
                    <a:pt x="224320" y="269378"/>
                  </a:lnTo>
                  <a:lnTo>
                    <a:pt x="224815" y="274188"/>
                  </a:lnTo>
                  <a:lnTo>
                    <a:pt x="225347" y="278999"/>
                  </a:lnTo>
                  <a:lnTo>
                    <a:pt x="225913" y="283809"/>
                  </a:lnTo>
                  <a:lnTo>
                    <a:pt x="226510" y="288619"/>
                  </a:lnTo>
                  <a:lnTo>
                    <a:pt x="227139" y="293430"/>
                  </a:lnTo>
                  <a:lnTo>
                    <a:pt x="227793" y="298240"/>
                  </a:lnTo>
                  <a:lnTo>
                    <a:pt x="228470" y="303050"/>
                  </a:lnTo>
                  <a:lnTo>
                    <a:pt x="229165" y="307861"/>
                  </a:lnTo>
                  <a:lnTo>
                    <a:pt x="229877" y="312671"/>
                  </a:lnTo>
                  <a:lnTo>
                    <a:pt x="230603" y="317481"/>
                  </a:lnTo>
                  <a:lnTo>
                    <a:pt x="231341" y="322292"/>
                  </a:lnTo>
                  <a:lnTo>
                    <a:pt x="232091" y="327102"/>
                  </a:lnTo>
                  <a:lnTo>
                    <a:pt x="232851" y="331912"/>
                  </a:lnTo>
                  <a:lnTo>
                    <a:pt x="233622" y="336722"/>
                  </a:lnTo>
                  <a:lnTo>
                    <a:pt x="234402" y="341533"/>
                  </a:lnTo>
                  <a:lnTo>
                    <a:pt x="235191" y="346343"/>
                  </a:lnTo>
                  <a:lnTo>
                    <a:pt x="235988" y="351153"/>
                  </a:lnTo>
                  <a:lnTo>
                    <a:pt x="236796" y="355964"/>
                  </a:lnTo>
                  <a:lnTo>
                    <a:pt x="237613" y="360774"/>
                  </a:lnTo>
                  <a:lnTo>
                    <a:pt x="238442" y="365584"/>
                  </a:lnTo>
                  <a:lnTo>
                    <a:pt x="239284" y="370395"/>
                  </a:lnTo>
                  <a:lnTo>
                    <a:pt x="240141" y="375205"/>
                  </a:lnTo>
                  <a:lnTo>
                    <a:pt x="241015" y="380015"/>
                  </a:lnTo>
                  <a:lnTo>
                    <a:pt x="241913" y="384826"/>
                  </a:lnTo>
                  <a:lnTo>
                    <a:pt x="242836" y="389636"/>
                  </a:lnTo>
                  <a:lnTo>
                    <a:pt x="243786" y="394446"/>
                  </a:lnTo>
                  <a:lnTo>
                    <a:pt x="244767" y="399257"/>
                  </a:lnTo>
                  <a:lnTo>
                    <a:pt x="245782" y="404067"/>
                  </a:lnTo>
                  <a:lnTo>
                    <a:pt x="246832" y="408877"/>
                  </a:lnTo>
                  <a:lnTo>
                    <a:pt x="247919" y="413688"/>
                  </a:lnTo>
                  <a:lnTo>
                    <a:pt x="249046" y="418498"/>
                  </a:lnTo>
                  <a:lnTo>
                    <a:pt x="250212" y="423308"/>
                  </a:lnTo>
                  <a:lnTo>
                    <a:pt x="251422" y="428119"/>
                  </a:lnTo>
                  <a:lnTo>
                    <a:pt x="252674" y="432929"/>
                  </a:lnTo>
                  <a:lnTo>
                    <a:pt x="253967" y="437739"/>
                  </a:lnTo>
                  <a:lnTo>
                    <a:pt x="255301" y="442550"/>
                  </a:lnTo>
                  <a:lnTo>
                    <a:pt x="256677" y="447360"/>
                  </a:lnTo>
                  <a:lnTo>
                    <a:pt x="258097" y="452170"/>
                  </a:lnTo>
                  <a:lnTo>
                    <a:pt x="259565" y="456981"/>
                  </a:lnTo>
                  <a:lnTo>
                    <a:pt x="261083" y="461791"/>
                  </a:lnTo>
                  <a:lnTo>
                    <a:pt x="262655" y="466601"/>
                  </a:lnTo>
                  <a:lnTo>
                    <a:pt x="264292" y="471412"/>
                  </a:lnTo>
                  <a:lnTo>
                    <a:pt x="266000" y="476222"/>
                  </a:lnTo>
                  <a:lnTo>
                    <a:pt x="267780" y="481032"/>
                  </a:lnTo>
                  <a:lnTo>
                    <a:pt x="269634" y="485843"/>
                  </a:lnTo>
                  <a:lnTo>
                    <a:pt x="271566" y="490653"/>
                  </a:lnTo>
                  <a:lnTo>
                    <a:pt x="273576" y="495463"/>
                  </a:lnTo>
                  <a:lnTo>
                    <a:pt x="275660" y="500274"/>
                  </a:lnTo>
                  <a:lnTo>
                    <a:pt x="277812" y="505084"/>
                  </a:lnTo>
                  <a:lnTo>
                    <a:pt x="280024" y="509894"/>
                  </a:lnTo>
                  <a:lnTo>
                    <a:pt x="282283" y="514705"/>
                  </a:lnTo>
                  <a:lnTo>
                    <a:pt x="284572" y="519515"/>
                  </a:lnTo>
                  <a:lnTo>
                    <a:pt x="286865" y="524325"/>
                  </a:lnTo>
                  <a:lnTo>
                    <a:pt x="289143" y="529136"/>
                  </a:lnTo>
                  <a:lnTo>
                    <a:pt x="291384" y="533946"/>
                  </a:lnTo>
                  <a:lnTo>
                    <a:pt x="293568" y="538756"/>
                  </a:lnTo>
                  <a:lnTo>
                    <a:pt x="295679" y="543567"/>
                  </a:lnTo>
                  <a:lnTo>
                    <a:pt x="297705" y="548377"/>
                  </a:lnTo>
                  <a:lnTo>
                    <a:pt x="299639" y="553187"/>
                  </a:lnTo>
                  <a:lnTo>
                    <a:pt x="301480" y="557998"/>
                  </a:lnTo>
                  <a:lnTo>
                    <a:pt x="303227" y="562808"/>
                  </a:lnTo>
                  <a:lnTo>
                    <a:pt x="304908" y="567618"/>
                  </a:lnTo>
                  <a:lnTo>
                    <a:pt x="306550" y="572429"/>
                  </a:lnTo>
                  <a:lnTo>
                    <a:pt x="308179" y="577239"/>
                  </a:lnTo>
                  <a:lnTo>
                    <a:pt x="309829" y="582049"/>
                  </a:lnTo>
                  <a:lnTo>
                    <a:pt x="311533" y="586860"/>
                  </a:lnTo>
                  <a:lnTo>
                    <a:pt x="313324" y="591670"/>
                  </a:lnTo>
                  <a:lnTo>
                    <a:pt x="315229" y="596480"/>
                  </a:lnTo>
                  <a:lnTo>
                    <a:pt x="317275" y="601291"/>
                  </a:lnTo>
                  <a:lnTo>
                    <a:pt x="319492" y="606101"/>
                  </a:lnTo>
                  <a:lnTo>
                    <a:pt x="321886" y="610911"/>
                  </a:lnTo>
                  <a:lnTo>
                    <a:pt x="324442" y="615722"/>
                  </a:lnTo>
                  <a:lnTo>
                    <a:pt x="327149" y="620532"/>
                  </a:lnTo>
                  <a:lnTo>
                    <a:pt x="329986" y="625342"/>
                  </a:lnTo>
                  <a:lnTo>
                    <a:pt x="332928" y="630153"/>
                  </a:lnTo>
                  <a:lnTo>
                    <a:pt x="335943" y="634963"/>
                  </a:lnTo>
                  <a:lnTo>
                    <a:pt x="338999" y="639773"/>
                  </a:lnTo>
                  <a:lnTo>
                    <a:pt x="342061" y="644584"/>
                  </a:lnTo>
                  <a:lnTo>
                    <a:pt x="345094" y="649394"/>
                  </a:lnTo>
                  <a:lnTo>
                    <a:pt x="348060" y="654204"/>
                  </a:lnTo>
                  <a:lnTo>
                    <a:pt x="350939" y="659015"/>
                  </a:lnTo>
                  <a:lnTo>
                    <a:pt x="353717" y="663825"/>
                  </a:lnTo>
                  <a:lnTo>
                    <a:pt x="356382" y="668635"/>
                  </a:lnTo>
                  <a:lnTo>
                    <a:pt x="358934" y="673445"/>
                  </a:lnTo>
                  <a:lnTo>
                    <a:pt x="361376" y="678256"/>
                  </a:lnTo>
                  <a:lnTo>
                    <a:pt x="363716" y="683066"/>
                  </a:lnTo>
                  <a:lnTo>
                    <a:pt x="365967" y="687876"/>
                  </a:lnTo>
                  <a:lnTo>
                    <a:pt x="368146" y="692687"/>
                  </a:lnTo>
                  <a:lnTo>
                    <a:pt x="370268" y="697497"/>
                  </a:lnTo>
                  <a:lnTo>
                    <a:pt x="372361" y="702307"/>
                  </a:lnTo>
                  <a:lnTo>
                    <a:pt x="374443" y="707118"/>
                  </a:lnTo>
                  <a:lnTo>
                    <a:pt x="376527" y="711928"/>
                  </a:lnTo>
                  <a:lnTo>
                    <a:pt x="378624" y="716738"/>
                  </a:lnTo>
                  <a:lnTo>
                    <a:pt x="380739" y="721549"/>
                  </a:lnTo>
                  <a:lnTo>
                    <a:pt x="382874" y="726359"/>
                  </a:lnTo>
                  <a:lnTo>
                    <a:pt x="385026" y="731169"/>
                  </a:lnTo>
                  <a:lnTo>
                    <a:pt x="387188" y="735980"/>
                  </a:lnTo>
                  <a:lnTo>
                    <a:pt x="389346" y="740790"/>
                  </a:lnTo>
                  <a:lnTo>
                    <a:pt x="391483" y="745600"/>
                  </a:lnTo>
                  <a:lnTo>
                    <a:pt x="393583" y="750411"/>
                  </a:lnTo>
                  <a:lnTo>
                    <a:pt x="395631" y="755221"/>
                  </a:lnTo>
                  <a:lnTo>
                    <a:pt x="397613" y="760031"/>
                  </a:lnTo>
                  <a:lnTo>
                    <a:pt x="399517" y="764842"/>
                  </a:lnTo>
                  <a:lnTo>
                    <a:pt x="401337" y="769652"/>
                  </a:lnTo>
                  <a:lnTo>
                    <a:pt x="403067" y="774462"/>
                  </a:lnTo>
                  <a:lnTo>
                    <a:pt x="404707" y="779273"/>
                  </a:lnTo>
                  <a:lnTo>
                    <a:pt x="406257" y="784083"/>
                  </a:lnTo>
                  <a:lnTo>
                    <a:pt x="407724" y="788893"/>
                  </a:lnTo>
                  <a:lnTo>
                    <a:pt x="409128" y="793704"/>
                  </a:lnTo>
                  <a:lnTo>
                    <a:pt x="410480" y="798514"/>
                  </a:lnTo>
                  <a:lnTo>
                    <a:pt x="411795" y="803324"/>
                  </a:lnTo>
                  <a:lnTo>
                    <a:pt x="413085" y="808135"/>
                  </a:lnTo>
                  <a:lnTo>
                    <a:pt x="414363" y="812945"/>
                  </a:lnTo>
                  <a:lnTo>
                    <a:pt x="415636" y="817755"/>
                  </a:lnTo>
                  <a:lnTo>
                    <a:pt x="416913" y="822566"/>
                  </a:lnTo>
                  <a:lnTo>
                    <a:pt x="418196" y="827376"/>
                  </a:lnTo>
                  <a:lnTo>
                    <a:pt x="419483" y="832186"/>
                  </a:lnTo>
                  <a:lnTo>
                    <a:pt x="420767" y="836997"/>
                  </a:lnTo>
                  <a:lnTo>
                    <a:pt x="422039" y="841807"/>
                  </a:lnTo>
                  <a:lnTo>
                    <a:pt x="423285" y="846617"/>
                  </a:lnTo>
                  <a:lnTo>
                    <a:pt x="424492" y="851428"/>
                  </a:lnTo>
                  <a:lnTo>
                    <a:pt x="425641" y="856238"/>
                  </a:lnTo>
                  <a:lnTo>
                    <a:pt x="426719" y="861048"/>
                  </a:lnTo>
                  <a:lnTo>
                    <a:pt x="427709" y="865859"/>
                  </a:lnTo>
                  <a:lnTo>
                    <a:pt x="428599" y="870669"/>
                  </a:lnTo>
                  <a:lnTo>
                    <a:pt x="429363" y="875479"/>
                  </a:lnTo>
                  <a:lnTo>
                    <a:pt x="430006" y="880290"/>
                  </a:lnTo>
                  <a:lnTo>
                    <a:pt x="430530" y="885100"/>
                  </a:lnTo>
                  <a:lnTo>
                    <a:pt x="430936" y="889910"/>
                  </a:lnTo>
                  <a:lnTo>
                    <a:pt x="431234" y="894721"/>
                  </a:lnTo>
                  <a:lnTo>
                    <a:pt x="431432" y="899531"/>
                  </a:lnTo>
                  <a:lnTo>
                    <a:pt x="431543" y="904341"/>
                  </a:lnTo>
                  <a:lnTo>
                    <a:pt x="431580" y="909152"/>
                  </a:lnTo>
                  <a:lnTo>
                    <a:pt x="431557" y="913962"/>
                  </a:lnTo>
                  <a:lnTo>
                    <a:pt x="431485" y="918772"/>
                  </a:lnTo>
                  <a:lnTo>
                    <a:pt x="431377" y="923583"/>
                  </a:lnTo>
                  <a:lnTo>
                    <a:pt x="431243" y="928393"/>
                  </a:lnTo>
                  <a:lnTo>
                    <a:pt x="431083" y="933203"/>
                  </a:lnTo>
                  <a:lnTo>
                    <a:pt x="430897" y="938014"/>
                  </a:lnTo>
                  <a:lnTo>
                    <a:pt x="430679" y="942824"/>
                  </a:lnTo>
                  <a:lnTo>
                    <a:pt x="430418" y="947634"/>
                  </a:lnTo>
                  <a:lnTo>
                    <a:pt x="430101" y="952445"/>
                  </a:lnTo>
                  <a:lnTo>
                    <a:pt x="429710" y="957255"/>
                  </a:lnTo>
                  <a:lnTo>
                    <a:pt x="429222" y="962065"/>
                  </a:lnTo>
                  <a:lnTo>
                    <a:pt x="428604" y="966876"/>
                  </a:lnTo>
                  <a:lnTo>
                    <a:pt x="427844" y="971686"/>
                  </a:lnTo>
                  <a:lnTo>
                    <a:pt x="426923" y="976496"/>
                  </a:lnTo>
                  <a:lnTo>
                    <a:pt x="425822" y="981307"/>
                  </a:lnTo>
                  <a:lnTo>
                    <a:pt x="424530" y="986117"/>
                  </a:lnTo>
                  <a:lnTo>
                    <a:pt x="423038" y="990927"/>
                  </a:lnTo>
                  <a:lnTo>
                    <a:pt x="421345" y="995737"/>
                  </a:lnTo>
                  <a:lnTo>
                    <a:pt x="419454" y="1000548"/>
                  </a:lnTo>
                  <a:lnTo>
                    <a:pt x="417377" y="1005358"/>
                  </a:lnTo>
                  <a:lnTo>
                    <a:pt x="415114" y="1010168"/>
                  </a:lnTo>
                  <a:lnTo>
                    <a:pt x="412715" y="1014979"/>
                  </a:lnTo>
                  <a:lnTo>
                    <a:pt x="410212" y="1019789"/>
                  </a:lnTo>
                  <a:lnTo>
                    <a:pt x="407635" y="1024599"/>
                  </a:lnTo>
                  <a:lnTo>
                    <a:pt x="405016" y="1029410"/>
                  </a:lnTo>
                  <a:lnTo>
                    <a:pt x="402387" y="1034220"/>
                  </a:lnTo>
                  <a:lnTo>
                    <a:pt x="399774" y="1039030"/>
                  </a:lnTo>
                  <a:lnTo>
                    <a:pt x="397198" y="1043841"/>
                  </a:lnTo>
                  <a:lnTo>
                    <a:pt x="394677" y="1048651"/>
                  </a:lnTo>
                  <a:lnTo>
                    <a:pt x="392225" y="1053461"/>
                  </a:lnTo>
                  <a:lnTo>
                    <a:pt x="389843" y="1058272"/>
                  </a:lnTo>
                  <a:lnTo>
                    <a:pt x="387520" y="1063082"/>
                  </a:lnTo>
                  <a:lnTo>
                    <a:pt x="385249" y="1067892"/>
                  </a:lnTo>
                  <a:lnTo>
                    <a:pt x="383017" y="1072703"/>
                  </a:lnTo>
                  <a:lnTo>
                    <a:pt x="380812" y="1077513"/>
                  </a:lnTo>
                  <a:lnTo>
                    <a:pt x="378620" y="1082323"/>
                  </a:lnTo>
                  <a:lnTo>
                    <a:pt x="376430" y="1087134"/>
                  </a:lnTo>
                  <a:lnTo>
                    <a:pt x="374233" y="1091944"/>
                  </a:lnTo>
                  <a:lnTo>
                    <a:pt x="372021" y="1096754"/>
                  </a:lnTo>
                  <a:lnTo>
                    <a:pt x="369790" y="1101565"/>
                  </a:lnTo>
                  <a:lnTo>
                    <a:pt x="367542" y="1106375"/>
                  </a:lnTo>
                  <a:lnTo>
                    <a:pt x="365281" y="1111185"/>
                  </a:lnTo>
                  <a:lnTo>
                    <a:pt x="363010" y="1115996"/>
                  </a:lnTo>
                  <a:lnTo>
                    <a:pt x="360734" y="1120806"/>
                  </a:lnTo>
                  <a:lnTo>
                    <a:pt x="358458" y="1125616"/>
                  </a:lnTo>
                  <a:lnTo>
                    <a:pt x="356186" y="1130427"/>
                  </a:lnTo>
                  <a:lnTo>
                    <a:pt x="353923" y="1135237"/>
                  </a:lnTo>
                  <a:lnTo>
                    <a:pt x="351668" y="1140047"/>
                  </a:lnTo>
                  <a:lnTo>
                    <a:pt x="349425" y="1144858"/>
                  </a:lnTo>
                  <a:lnTo>
                    <a:pt x="347192" y="1149668"/>
                  </a:lnTo>
                  <a:lnTo>
                    <a:pt x="344965" y="1154478"/>
                  </a:lnTo>
                  <a:lnTo>
                    <a:pt x="342743" y="1159289"/>
                  </a:lnTo>
                  <a:lnTo>
                    <a:pt x="340523" y="1164099"/>
                  </a:lnTo>
                  <a:lnTo>
                    <a:pt x="338303" y="1168909"/>
                  </a:lnTo>
                  <a:lnTo>
                    <a:pt x="336083" y="1173720"/>
                  </a:lnTo>
                  <a:lnTo>
                    <a:pt x="333862" y="1178530"/>
                  </a:lnTo>
                  <a:lnTo>
                    <a:pt x="331642" y="1183340"/>
                  </a:lnTo>
                  <a:lnTo>
                    <a:pt x="329424" y="1188151"/>
                  </a:lnTo>
                  <a:lnTo>
                    <a:pt x="327214" y="1192961"/>
                  </a:lnTo>
                  <a:lnTo>
                    <a:pt x="325015" y="1197771"/>
                  </a:lnTo>
                  <a:lnTo>
                    <a:pt x="322833" y="1202582"/>
                  </a:lnTo>
                  <a:lnTo>
                    <a:pt x="320672" y="1207392"/>
                  </a:lnTo>
                  <a:lnTo>
                    <a:pt x="318535" y="1212202"/>
                  </a:lnTo>
                  <a:lnTo>
                    <a:pt x="316425" y="1217013"/>
                  </a:lnTo>
                  <a:lnTo>
                    <a:pt x="314343" y="1221823"/>
                  </a:lnTo>
                  <a:lnTo>
                    <a:pt x="312290" y="1226633"/>
                  </a:lnTo>
                  <a:lnTo>
                    <a:pt x="310265" y="1231444"/>
                  </a:lnTo>
                  <a:lnTo>
                    <a:pt x="308264" y="1236254"/>
                  </a:lnTo>
                  <a:lnTo>
                    <a:pt x="306281" y="1241064"/>
                  </a:lnTo>
                  <a:lnTo>
                    <a:pt x="304311" y="1245875"/>
                  </a:lnTo>
                  <a:lnTo>
                    <a:pt x="302350" y="1250685"/>
                  </a:lnTo>
                  <a:lnTo>
                    <a:pt x="300393" y="1255495"/>
                  </a:lnTo>
                  <a:lnTo>
                    <a:pt x="298440" y="1260306"/>
                  </a:lnTo>
                  <a:lnTo>
                    <a:pt x="296489" y="1265116"/>
                  </a:lnTo>
                  <a:lnTo>
                    <a:pt x="294542" y="1269926"/>
                  </a:lnTo>
                  <a:lnTo>
                    <a:pt x="292602" y="1274737"/>
                  </a:lnTo>
                  <a:lnTo>
                    <a:pt x="290678" y="1279547"/>
                  </a:lnTo>
                  <a:lnTo>
                    <a:pt x="288778" y="1284357"/>
                  </a:lnTo>
                  <a:lnTo>
                    <a:pt x="286908" y="1289168"/>
                  </a:lnTo>
                  <a:lnTo>
                    <a:pt x="285080" y="1293978"/>
                  </a:lnTo>
                  <a:lnTo>
                    <a:pt x="283301" y="1298788"/>
                  </a:lnTo>
                  <a:lnTo>
                    <a:pt x="281578" y="1303599"/>
                  </a:lnTo>
                  <a:lnTo>
                    <a:pt x="279918" y="1308409"/>
                  </a:lnTo>
                  <a:lnTo>
                    <a:pt x="278325" y="1313219"/>
                  </a:lnTo>
                  <a:lnTo>
                    <a:pt x="276799" y="1318030"/>
                  </a:lnTo>
                  <a:lnTo>
                    <a:pt x="275348" y="1322840"/>
                  </a:lnTo>
                  <a:lnTo>
                    <a:pt x="273959" y="1327650"/>
                  </a:lnTo>
                  <a:lnTo>
                    <a:pt x="272623" y="1332460"/>
                  </a:lnTo>
                  <a:lnTo>
                    <a:pt x="271332" y="1337271"/>
                  </a:lnTo>
                  <a:lnTo>
                    <a:pt x="270075" y="1342081"/>
                  </a:lnTo>
                  <a:lnTo>
                    <a:pt x="268842" y="1346891"/>
                  </a:lnTo>
                  <a:lnTo>
                    <a:pt x="267623" y="1351702"/>
                  </a:lnTo>
                  <a:lnTo>
                    <a:pt x="266409" y="1356512"/>
                  </a:lnTo>
                  <a:lnTo>
                    <a:pt x="265191" y="1361322"/>
                  </a:lnTo>
                  <a:lnTo>
                    <a:pt x="263963" y="1366133"/>
                  </a:lnTo>
                  <a:lnTo>
                    <a:pt x="262722" y="1370943"/>
                  </a:lnTo>
                  <a:lnTo>
                    <a:pt x="261471" y="1375753"/>
                  </a:lnTo>
                  <a:lnTo>
                    <a:pt x="260213" y="1380564"/>
                  </a:lnTo>
                  <a:lnTo>
                    <a:pt x="258955" y="1385374"/>
                  </a:lnTo>
                  <a:lnTo>
                    <a:pt x="257704" y="1390184"/>
                  </a:lnTo>
                  <a:lnTo>
                    <a:pt x="256469" y="1394995"/>
                  </a:lnTo>
                  <a:lnTo>
                    <a:pt x="255258" y="1399805"/>
                  </a:lnTo>
                  <a:lnTo>
                    <a:pt x="254080" y="1404615"/>
                  </a:lnTo>
                  <a:lnTo>
                    <a:pt x="252944" y="1409426"/>
                  </a:lnTo>
                  <a:lnTo>
                    <a:pt x="251859" y="1414236"/>
                  </a:lnTo>
                  <a:lnTo>
                    <a:pt x="250821" y="1419046"/>
                  </a:lnTo>
                  <a:lnTo>
                    <a:pt x="249832" y="1423857"/>
                  </a:lnTo>
                  <a:lnTo>
                    <a:pt x="248889" y="1428667"/>
                  </a:lnTo>
                  <a:lnTo>
                    <a:pt x="247987" y="1433477"/>
                  </a:lnTo>
                  <a:lnTo>
                    <a:pt x="247121" y="1438288"/>
                  </a:lnTo>
                  <a:lnTo>
                    <a:pt x="246285" y="1443098"/>
                  </a:lnTo>
                  <a:lnTo>
                    <a:pt x="245472" y="1447908"/>
                  </a:lnTo>
                  <a:lnTo>
                    <a:pt x="244676" y="1452719"/>
                  </a:lnTo>
                  <a:lnTo>
                    <a:pt x="243893" y="1457529"/>
                  </a:lnTo>
                  <a:lnTo>
                    <a:pt x="243116" y="1462339"/>
                  </a:lnTo>
                  <a:lnTo>
                    <a:pt x="242343" y="1467150"/>
                  </a:lnTo>
                  <a:lnTo>
                    <a:pt x="241573" y="1471960"/>
                  </a:lnTo>
                  <a:lnTo>
                    <a:pt x="240805" y="1476770"/>
                  </a:lnTo>
                  <a:lnTo>
                    <a:pt x="240040" y="1481581"/>
                  </a:lnTo>
                  <a:lnTo>
                    <a:pt x="239281" y="1486391"/>
                  </a:lnTo>
                  <a:lnTo>
                    <a:pt x="238530" y="1491201"/>
                  </a:lnTo>
                  <a:lnTo>
                    <a:pt x="237789" y="1496012"/>
                  </a:lnTo>
                  <a:lnTo>
                    <a:pt x="237062" y="1500822"/>
                  </a:lnTo>
                  <a:lnTo>
                    <a:pt x="236352" y="1505632"/>
                  </a:lnTo>
                  <a:lnTo>
                    <a:pt x="235660" y="1510443"/>
                  </a:lnTo>
                  <a:lnTo>
                    <a:pt x="234987" y="1515253"/>
                  </a:lnTo>
                  <a:lnTo>
                    <a:pt x="234335" y="1520063"/>
                  </a:lnTo>
                  <a:lnTo>
                    <a:pt x="233705" y="1524874"/>
                  </a:lnTo>
                  <a:lnTo>
                    <a:pt x="233097" y="1529684"/>
                  </a:lnTo>
                  <a:lnTo>
                    <a:pt x="232511" y="1534494"/>
                  </a:lnTo>
                  <a:lnTo>
                    <a:pt x="231950" y="1539305"/>
                  </a:lnTo>
                  <a:lnTo>
                    <a:pt x="231413" y="1544115"/>
                  </a:lnTo>
                  <a:lnTo>
                    <a:pt x="230902" y="1548925"/>
                  </a:lnTo>
                  <a:lnTo>
                    <a:pt x="230416" y="1553736"/>
                  </a:lnTo>
                  <a:lnTo>
                    <a:pt x="229954" y="1558546"/>
                  </a:lnTo>
                  <a:lnTo>
                    <a:pt x="229515" y="1563356"/>
                  </a:lnTo>
                  <a:lnTo>
                    <a:pt x="229099" y="1568167"/>
                  </a:lnTo>
                  <a:lnTo>
                    <a:pt x="228705" y="1572977"/>
                  </a:lnTo>
                  <a:lnTo>
                    <a:pt x="228330" y="1577787"/>
                  </a:lnTo>
                  <a:lnTo>
                    <a:pt x="227973" y="1582598"/>
                  </a:lnTo>
                  <a:lnTo>
                    <a:pt x="227631" y="1587408"/>
                  </a:lnTo>
                  <a:lnTo>
                    <a:pt x="227302" y="1592218"/>
                  </a:lnTo>
                  <a:lnTo>
                    <a:pt x="226981" y="1597029"/>
                  </a:lnTo>
                  <a:lnTo>
                    <a:pt x="226664" y="1601839"/>
                  </a:lnTo>
                  <a:lnTo>
                    <a:pt x="226350" y="1606649"/>
                  </a:lnTo>
                  <a:lnTo>
                    <a:pt x="226036" y="1611460"/>
                  </a:lnTo>
                  <a:lnTo>
                    <a:pt x="225720" y="1616270"/>
                  </a:lnTo>
                  <a:lnTo>
                    <a:pt x="225401" y="1621080"/>
                  </a:lnTo>
                  <a:lnTo>
                    <a:pt x="225079" y="1625891"/>
                  </a:lnTo>
                  <a:lnTo>
                    <a:pt x="224753" y="1630701"/>
                  </a:lnTo>
                  <a:lnTo>
                    <a:pt x="224423" y="1635511"/>
                  </a:lnTo>
                  <a:lnTo>
                    <a:pt x="224093" y="1640322"/>
                  </a:lnTo>
                  <a:lnTo>
                    <a:pt x="223762" y="1645132"/>
                  </a:lnTo>
                  <a:lnTo>
                    <a:pt x="223432" y="1649942"/>
                  </a:lnTo>
                  <a:lnTo>
                    <a:pt x="223106" y="1654752"/>
                  </a:lnTo>
                  <a:lnTo>
                    <a:pt x="222784" y="1659563"/>
                  </a:lnTo>
                  <a:lnTo>
                    <a:pt x="222468" y="1664373"/>
                  </a:lnTo>
                  <a:lnTo>
                    <a:pt x="222160" y="1669183"/>
                  </a:lnTo>
                  <a:lnTo>
                    <a:pt x="221861" y="1673994"/>
                  </a:lnTo>
                  <a:lnTo>
                    <a:pt x="221575" y="1678804"/>
                  </a:lnTo>
                  <a:lnTo>
                    <a:pt x="221302" y="1683614"/>
                  </a:lnTo>
                  <a:lnTo>
                    <a:pt x="221045" y="1688425"/>
                  </a:lnTo>
                  <a:lnTo>
                    <a:pt x="220803" y="1693235"/>
                  </a:lnTo>
                  <a:lnTo>
                    <a:pt x="220580" y="1698045"/>
                  </a:lnTo>
                  <a:lnTo>
                    <a:pt x="220377" y="1702856"/>
                  </a:lnTo>
                  <a:lnTo>
                    <a:pt x="220194" y="1707666"/>
                  </a:lnTo>
                  <a:lnTo>
                    <a:pt x="220033" y="1712476"/>
                  </a:lnTo>
                  <a:lnTo>
                    <a:pt x="219894" y="1717287"/>
                  </a:lnTo>
                  <a:lnTo>
                    <a:pt x="219778" y="1722097"/>
                  </a:lnTo>
                  <a:lnTo>
                    <a:pt x="219685" y="1726907"/>
                  </a:lnTo>
                  <a:lnTo>
                    <a:pt x="219611" y="1731718"/>
                  </a:lnTo>
                  <a:lnTo>
                    <a:pt x="219555" y="1736528"/>
                  </a:lnTo>
                  <a:lnTo>
                    <a:pt x="219514" y="1741338"/>
                  </a:lnTo>
                  <a:lnTo>
                    <a:pt x="219486" y="1746149"/>
                  </a:lnTo>
                  <a:lnTo>
                    <a:pt x="219467" y="1750959"/>
                  </a:lnTo>
                  <a:lnTo>
                    <a:pt x="219455" y="1755769"/>
                  </a:lnTo>
                  <a:lnTo>
                    <a:pt x="219446" y="1760580"/>
                  </a:lnTo>
                  <a:lnTo>
                    <a:pt x="219438" y="1765390"/>
                  </a:lnTo>
                  <a:lnTo>
                    <a:pt x="219428" y="1770200"/>
                  </a:lnTo>
                  <a:lnTo>
                    <a:pt x="219412" y="1775011"/>
                  </a:lnTo>
                  <a:lnTo>
                    <a:pt x="219389" y="1779821"/>
                  </a:lnTo>
                  <a:lnTo>
                    <a:pt x="219357" y="1784631"/>
                  </a:lnTo>
                  <a:lnTo>
                    <a:pt x="219315" y="1789442"/>
                  </a:lnTo>
                  <a:lnTo>
                    <a:pt x="219263" y="1794252"/>
                  </a:lnTo>
                  <a:lnTo>
                    <a:pt x="219200" y="1799062"/>
                  </a:lnTo>
                  <a:lnTo>
                    <a:pt x="219126" y="1803873"/>
                  </a:lnTo>
                  <a:lnTo>
                    <a:pt x="219041" y="1808683"/>
                  </a:lnTo>
                  <a:lnTo>
                    <a:pt x="218947" y="1813493"/>
                  </a:lnTo>
                  <a:lnTo>
                    <a:pt x="218845" y="1818304"/>
                  </a:lnTo>
                  <a:lnTo>
                    <a:pt x="218736" y="1823114"/>
                  </a:lnTo>
                  <a:lnTo>
                    <a:pt x="218624" y="1827924"/>
                  </a:lnTo>
                  <a:lnTo>
                    <a:pt x="218509" y="1832735"/>
                  </a:lnTo>
                  <a:lnTo>
                    <a:pt x="218394" y="1837545"/>
                  </a:lnTo>
                  <a:lnTo>
                    <a:pt x="218281" y="1842355"/>
                  </a:lnTo>
                  <a:lnTo>
                    <a:pt x="218172" y="1847166"/>
                  </a:lnTo>
                  <a:lnTo>
                    <a:pt x="218068" y="1851976"/>
                  </a:lnTo>
                  <a:lnTo>
                    <a:pt x="217974" y="1856786"/>
                  </a:lnTo>
                  <a:lnTo>
                    <a:pt x="217890" y="1861597"/>
                  </a:lnTo>
                  <a:lnTo>
                    <a:pt x="217818" y="1866407"/>
                  </a:lnTo>
                  <a:lnTo>
                    <a:pt x="217761" y="1871217"/>
                  </a:lnTo>
                  <a:lnTo>
                    <a:pt x="217718" y="1876028"/>
                  </a:lnTo>
                  <a:lnTo>
                    <a:pt x="217692" y="1880838"/>
                  </a:lnTo>
                  <a:lnTo>
                    <a:pt x="217682" y="1885648"/>
                  </a:lnTo>
                  <a:lnTo>
                    <a:pt x="217691" y="1890459"/>
                  </a:lnTo>
                  <a:lnTo>
                    <a:pt x="217716" y="1895269"/>
                  </a:lnTo>
                  <a:lnTo>
                    <a:pt x="217759" y="1900079"/>
                  </a:lnTo>
                  <a:lnTo>
                    <a:pt x="217819" y="1904890"/>
                  </a:lnTo>
                  <a:lnTo>
                    <a:pt x="217891" y="1909700"/>
                  </a:lnTo>
                  <a:lnTo>
                    <a:pt x="217973" y="1914510"/>
                  </a:lnTo>
                  <a:lnTo>
                    <a:pt x="218063" y="1919321"/>
                  </a:lnTo>
                  <a:lnTo>
                    <a:pt x="218156" y="1924131"/>
                  </a:lnTo>
                  <a:lnTo>
                    <a:pt x="218249" y="1928941"/>
                  </a:lnTo>
                  <a:lnTo>
                    <a:pt x="218339" y="1933752"/>
                  </a:lnTo>
                  <a:lnTo>
                    <a:pt x="218423" y="1938562"/>
                  </a:lnTo>
                  <a:lnTo>
                    <a:pt x="218497" y="1943372"/>
                  </a:lnTo>
                  <a:lnTo>
                    <a:pt x="218560" y="1948183"/>
                  </a:lnTo>
                  <a:lnTo>
                    <a:pt x="218609" y="1952993"/>
                  </a:lnTo>
                  <a:lnTo>
                    <a:pt x="218646" y="1957803"/>
                  </a:lnTo>
                  <a:lnTo>
                    <a:pt x="218671" y="1962614"/>
                  </a:lnTo>
                  <a:lnTo>
                    <a:pt x="218685" y="1967424"/>
                  </a:lnTo>
                  <a:lnTo>
                    <a:pt x="218691" y="1972234"/>
                  </a:lnTo>
                  <a:lnTo>
                    <a:pt x="218690" y="1977045"/>
                  </a:lnTo>
                  <a:lnTo>
                    <a:pt x="218685" y="1981855"/>
                  </a:lnTo>
                  <a:lnTo>
                    <a:pt x="218678" y="1986665"/>
                  </a:lnTo>
                  <a:lnTo>
                    <a:pt x="218671" y="1991475"/>
                  </a:lnTo>
                  <a:lnTo>
                    <a:pt x="218666" y="1996286"/>
                  </a:lnTo>
                  <a:lnTo>
                    <a:pt x="218663" y="2001096"/>
                  </a:lnTo>
                  <a:lnTo>
                    <a:pt x="218663" y="2005906"/>
                  </a:lnTo>
                  <a:lnTo>
                    <a:pt x="218664" y="2010717"/>
                  </a:lnTo>
                  <a:lnTo>
                    <a:pt x="218665" y="2015527"/>
                  </a:lnTo>
                  <a:lnTo>
                    <a:pt x="218664" y="2020337"/>
                  </a:lnTo>
                  <a:lnTo>
                    <a:pt x="218661" y="2025148"/>
                  </a:lnTo>
                  <a:lnTo>
                    <a:pt x="218651" y="2029958"/>
                  </a:lnTo>
                  <a:lnTo>
                    <a:pt x="218634" y="2034768"/>
                  </a:lnTo>
                  <a:lnTo>
                    <a:pt x="218607" y="2039579"/>
                  </a:lnTo>
                  <a:lnTo>
                    <a:pt x="218570" y="2044389"/>
                  </a:lnTo>
                  <a:lnTo>
                    <a:pt x="218523" y="2049199"/>
                  </a:lnTo>
                  <a:lnTo>
                    <a:pt x="218467" y="2054010"/>
                  </a:lnTo>
                  <a:lnTo>
                    <a:pt x="218402" y="2058820"/>
                  </a:lnTo>
                  <a:lnTo>
                    <a:pt x="218331" y="2063630"/>
                  </a:lnTo>
                  <a:lnTo>
                    <a:pt x="218256" y="2068441"/>
                  </a:lnTo>
                  <a:lnTo>
                    <a:pt x="218178" y="2073251"/>
                  </a:lnTo>
                  <a:lnTo>
                    <a:pt x="218100" y="2078061"/>
                  </a:lnTo>
                  <a:lnTo>
                    <a:pt x="218025" y="2082872"/>
                  </a:lnTo>
                  <a:lnTo>
                    <a:pt x="217954" y="2087682"/>
                  </a:lnTo>
                  <a:lnTo>
                    <a:pt x="217889" y="2092492"/>
                  </a:lnTo>
                  <a:lnTo>
                    <a:pt x="217830" y="2097303"/>
                  </a:lnTo>
                  <a:lnTo>
                    <a:pt x="217779" y="2102113"/>
                  </a:lnTo>
                  <a:lnTo>
                    <a:pt x="217733" y="2106923"/>
                  </a:lnTo>
                  <a:lnTo>
                    <a:pt x="217694" y="2111734"/>
                  </a:lnTo>
                  <a:lnTo>
                    <a:pt x="217661" y="2116544"/>
                  </a:lnTo>
                  <a:lnTo>
                    <a:pt x="217632" y="2121354"/>
                  </a:lnTo>
                  <a:lnTo>
                    <a:pt x="217607" y="2126165"/>
                  </a:lnTo>
                  <a:lnTo>
                    <a:pt x="217586" y="2130975"/>
                  </a:lnTo>
                  <a:lnTo>
                    <a:pt x="217567" y="2135785"/>
                  </a:lnTo>
                  <a:lnTo>
                    <a:pt x="217550" y="2140596"/>
                  </a:lnTo>
                  <a:lnTo>
                    <a:pt x="217534" y="2145406"/>
                  </a:lnTo>
                  <a:lnTo>
                    <a:pt x="217519" y="2150216"/>
                  </a:lnTo>
                  <a:lnTo>
                    <a:pt x="217506" y="2155027"/>
                  </a:lnTo>
                  <a:lnTo>
                    <a:pt x="217492" y="2159837"/>
                  </a:lnTo>
                  <a:lnTo>
                    <a:pt x="217480" y="2164647"/>
                  </a:lnTo>
                  <a:lnTo>
                    <a:pt x="217468" y="2169458"/>
                  </a:lnTo>
                  <a:lnTo>
                    <a:pt x="217456" y="2174268"/>
                  </a:lnTo>
                  <a:lnTo>
                    <a:pt x="217443" y="2179078"/>
                  </a:lnTo>
                  <a:lnTo>
                    <a:pt x="217430" y="2183889"/>
                  </a:lnTo>
                  <a:lnTo>
                    <a:pt x="217416" y="2188699"/>
                  </a:lnTo>
                  <a:lnTo>
                    <a:pt x="217401" y="2193509"/>
                  </a:lnTo>
                  <a:lnTo>
                    <a:pt x="217385" y="2198320"/>
                  </a:lnTo>
                  <a:lnTo>
                    <a:pt x="217368" y="2203130"/>
                  </a:lnTo>
                  <a:lnTo>
                    <a:pt x="217350" y="2207940"/>
                  </a:lnTo>
                  <a:lnTo>
                    <a:pt x="217332" y="2212751"/>
                  </a:lnTo>
                  <a:lnTo>
                    <a:pt x="217314" y="2217561"/>
                  </a:lnTo>
                  <a:lnTo>
                    <a:pt x="217297" y="2222371"/>
                  </a:lnTo>
                  <a:lnTo>
                    <a:pt x="217281" y="2227182"/>
                  </a:lnTo>
                  <a:lnTo>
                    <a:pt x="217266" y="2231992"/>
                  </a:lnTo>
                  <a:lnTo>
                    <a:pt x="217253" y="2236802"/>
                  </a:lnTo>
                  <a:lnTo>
                    <a:pt x="217243" y="2241613"/>
                  </a:lnTo>
                  <a:lnTo>
                    <a:pt x="217234" y="2246423"/>
                  </a:lnTo>
                  <a:lnTo>
                    <a:pt x="217228" y="2251233"/>
                  </a:lnTo>
                  <a:lnTo>
                    <a:pt x="217222" y="2256044"/>
                  </a:lnTo>
                  <a:lnTo>
                    <a:pt x="217217" y="2260854"/>
                  </a:lnTo>
                  <a:lnTo>
                    <a:pt x="217211" y="2265664"/>
                  </a:lnTo>
                  <a:lnTo>
                    <a:pt x="217203" y="2270475"/>
                  </a:lnTo>
                  <a:lnTo>
                    <a:pt x="217192" y="2275285"/>
                  </a:lnTo>
                  <a:lnTo>
                    <a:pt x="217177" y="2280095"/>
                  </a:lnTo>
                  <a:lnTo>
                    <a:pt x="217157" y="2284906"/>
                  </a:lnTo>
                  <a:lnTo>
                    <a:pt x="217130" y="2289716"/>
                  </a:lnTo>
                  <a:lnTo>
                    <a:pt x="217097" y="2294526"/>
                  </a:lnTo>
                  <a:lnTo>
                    <a:pt x="217058" y="2299337"/>
                  </a:lnTo>
                  <a:lnTo>
                    <a:pt x="217011" y="2304147"/>
                  </a:lnTo>
                  <a:lnTo>
                    <a:pt x="216958" y="2308957"/>
                  </a:lnTo>
                  <a:lnTo>
                    <a:pt x="216902" y="2313767"/>
                  </a:lnTo>
                  <a:lnTo>
                    <a:pt x="216843" y="2318578"/>
                  </a:lnTo>
                  <a:lnTo>
                    <a:pt x="216783" y="2323388"/>
                  </a:lnTo>
                  <a:lnTo>
                    <a:pt x="216726" y="2328198"/>
                  </a:lnTo>
                  <a:lnTo>
                    <a:pt x="216672" y="2333009"/>
                  </a:lnTo>
                  <a:lnTo>
                    <a:pt x="216625" y="2337819"/>
                  </a:lnTo>
                  <a:lnTo>
                    <a:pt x="216585" y="2342629"/>
                  </a:lnTo>
                  <a:lnTo>
                    <a:pt x="216555" y="2347440"/>
                  </a:lnTo>
                  <a:lnTo>
                    <a:pt x="216535" y="2352250"/>
                  </a:lnTo>
                  <a:lnTo>
                    <a:pt x="216525" y="2357060"/>
                  </a:lnTo>
                  <a:lnTo>
                    <a:pt x="216524" y="2361871"/>
                  </a:lnTo>
                  <a:lnTo>
                    <a:pt x="216530" y="2366681"/>
                  </a:lnTo>
                  <a:lnTo>
                    <a:pt x="216542" y="2371491"/>
                  </a:lnTo>
                  <a:lnTo>
                    <a:pt x="216558" y="2376302"/>
                  </a:lnTo>
                  <a:lnTo>
                    <a:pt x="216575" y="2381112"/>
                  </a:lnTo>
                  <a:lnTo>
                    <a:pt x="216590" y="2385922"/>
                  </a:lnTo>
                  <a:lnTo>
                    <a:pt x="216602" y="2390733"/>
                  </a:lnTo>
                  <a:lnTo>
                    <a:pt x="216607" y="2395543"/>
                  </a:lnTo>
                  <a:lnTo>
                    <a:pt x="216605" y="2400353"/>
                  </a:lnTo>
                  <a:lnTo>
                    <a:pt x="216595" y="2405164"/>
                  </a:lnTo>
                  <a:lnTo>
                    <a:pt x="216577" y="2409974"/>
                  </a:lnTo>
                  <a:lnTo>
                    <a:pt x="216551" y="2414784"/>
                  </a:lnTo>
                  <a:lnTo>
                    <a:pt x="216518" y="2419595"/>
                  </a:lnTo>
                  <a:lnTo>
                    <a:pt x="216479" y="2424405"/>
                  </a:lnTo>
                  <a:lnTo>
                    <a:pt x="216435" y="2429215"/>
                  </a:lnTo>
                  <a:lnTo>
                    <a:pt x="216388" y="2434026"/>
                  </a:lnTo>
                  <a:lnTo>
                    <a:pt x="216339" y="2438836"/>
                  </a:lnTo>
                  <a:lnTo>
                    <a:pt x="216289" y="2443646"/>
                  </a:lnTo>
                  <a:lnTo>
                    <a:pt x="216241" y="2448457"/>
                  </a:lnTo>
                  <a:lnTo>
                    <a:pt x="216194" y="2453267"/>
                  </a:lnTo>
                  <a:lnTo>
                    <a:pt x="216149" y="2458077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4" name="pg31">
              <a:extLst>
                <a:ext uri="{FF2B5EF4-FFF2-40B4-BE49-F238E27FC236}">
                  <a16:creationId xmlns:a16="http://schemas.microsoft.com/office/drawing/2014/main" id="{E23C97AB-26E0-B5FC-0D6D-DEF00C12CBCF}"/>
                </a:ext>
              </a:extLst>
            </p:cNvPr>
            <p:cNvSpPr/>
            <p:nvPr/>
          </p:nvSpPr>
          <p:spPr>
            <a:xfrm>
              <a:off x="4753197" y="3748875"/>
              <a:ext cx="389139" cy="2541313"/>
            </a:xfrm>
            <a:custGeom>
              <a:avLst/>
              <a:gdLst/>
              <a:ahLst/>
              <a:cxnLst/>
              <a:rect l="0" t="0" r="0" b="0"/>
              <a:pathLst>
                <a:path w="389139" h="2541313">
                  <a:moveTo>
                    <a:pt x="193956" y="2541313"/>
                  </a:moveTo>
                  <a:lnTo>
                    <a:pt x="193909" y="2536339"/>
                  </a:lnTo>
                  <a:lnTo>
                    <a:pt x="193862" y="2531366"/>
                  </a:lnTo>
                  <a:lnTo>
                    <a:pt x="193814" y="2526393"/>
                  </a:lnTo>
                  <a:lnTo>
                    <a:pt x="193766" y="2521420"/>
                  </a:lnTo>
                  <a:lnTo>
                    <a:pt x="193718" y="2516446"/>
                  </a:lnTo>
                  <a:lnTo>
                    <a:pt x="193670" y="2511473"/>
                  </a:lnTo>
                  <a:lnTo>
                    <a:pt x="193621" y="2506500"/>
                  </a:lnTo>
                  <a:lnTo>
                    <a:pt x="193572" y="2501527"/>
                  </a:lnTo>
                  <a:lnTo>
                    <a:pt x="193523" y="2496554"/>
                  </a:lnTo>
                  <a:lnTo>
                    <a:pt x="193473" y="2491580"/>
                  </a:lnTo>
                  <a:lnTo>
                    <a:pt x="193423" y="2486607"/>
                  </a:lnTo>
                  <a:lnTo>
                    <a:pt x="193372" y="2481634"/>
                  </a:lnTo>
                  <a:lnTo>
                    <a:pt x="193320" y="2476661"/>
                  </a:lnTo>
                  <a:lnTo>
                    <a:pt x="193267" y="2471688"/>
                  </a:lnTo>
                  <a:lnTo>
                    <a:pt x="193214" y="2466714"/>
                  </a:lnTo>
                  <a:lnTo>
                    <a:pt x="193159" y="2461741"/>
                  </a:lnTo>
                  <a:lnTo>
                    <a:pt x="193104" y="2456768"/>
                  </a:lnTo>
                  <a:lnTo>
                    <a:pt x="193048" y="2451795"/>
                  </a:lnTo>
                  <a:lnTo>
                    <a:pt x="192991" y="2446821"/>
                  </a:lnTo>
                  <a:lnTo>
                    <a:pt x="192934" y="2441848"/>
                  </a:lnTo>
                  <a:lnTo>
                    <a:pt x="192877" y="2436875"/>
                  </a:lnTo>
                  <a:lnTo>
                    <a:pt x="192821" y="2431902"/>
                  </a:lnTo>
                  <a:lnTo>
                    <a:pt x="192766" y="2426929"/>
                  </a:lnTo>
                  <a:lnTo>
                    <a:pt x="192712" y="2421955"/>
                  </a:lnTo>
                  <a:lnTo>
                    <a:pt x="192661" y="2416982"/>
                  </a:lnTo>
                  <a:lnTo>
                    <a:pt x="192613" y="2412009"/>
                  </a:lnTo>
                  <a:lnTo>
                    <a:pt x="192568" y="2407036"/>
                  </a:lnTo>
                  <a:lnTo>
                    <a:pt x="192528" y="2402063"/>
                  </a:lnTo>
                  <a:lnTo>
                    <a:pt x="192492" y="2397089"/>
                  </a:lnTo>
                  <a:lnTo>
                    <a:pt x="192461" y="2392116"/>
                  </a:lnTo>
                  <a:lnTo>
                    <a:pt x="192437" y="2387143"/>
                  </a:lnTo>
                  <a:lnTo>
                    <a:pt x="192419" y="2382170"/>
                  </a:lnTo>
                  <a:lnTo>
                    <a:pt x="192407" y="2377196"/>
                  </a:lnTo>
                  <a:lnTo>
                    <a:pt x="192402" y="2372223"/>
                  </a:lnTo>
                  <a:lnTo>
                    <a:pt x="192403" y="2367250"/>
                  </a:lnTo>
                  <a:lnTo>
                    <a:pt x="192411" y="2362277"/>
                  </a:lnTo>
                  <a:lnTo>
                    <a:pt x="192424" y="2357304"/>
                  </a:lnTo>
                  <a:lnTo>
                    <a:pt x="192443" y="2352330"/>
                  </a:lnTo>
                  <a:lnTo>
                    <a:pt x="192466" y="2347357"/>
                  </a:lnTo>
                  <a:lnTo>
                    <a:pt x="192495" y="2342384"/>
                  </a:lnTo>
                  <a:lnTo>
                    <a:pt x="192528" y="2337411"/>
                  </a:lnTo>
                  <a:lnTo>
                    <a:pt x="192564" y="2332438"/>
                  </a:lnTo>
                  <a:lnTo>
                    <a:pt x="192603" y="2327464"/>
                  </a:lnTo>
                  <a:lnTo>
                    <a:pt x="192644" y="2322491"/>
                  </a:lnTo>
                  <a:lnTo>
                    <a:pt x="192686" y="2317518"/>
                  </a:lnTo>
                  <a:lnTo>
                    <a:pt x="192730" y="2312545"/>
                  </a:lnTo>
                  <a:lnTo>
                    <a:pt x="192775" y="2307571"/>
                  </a:lnTo>
                  <a:lnTo>
                    <a:pt x="192821" y="2302598"/>
                  </a:lnTo>
                  <a:lnTo>
                    <a:pt x="192867" y="2297625"/>
                  </a:lnTo>
                  <a:lnTo>
                    <a:pt x="192914" y="2292652"/>
                  </a:lnTo>
                  <a:lnTo>
                    <a:pt x="192960" y="2287679"/>
                  </a:lnTo>
                  <a:lnTo>
                    <a:pt x="193007" y="2282705"/>
                  </a:lnTo>
                  <a:lnTo>
                    <a:pt x="193053" y="2277732"/>
                  </a:lnTo>
                  <a:lnTo>
                    <a:pt x="193099" y="2272759"/>
                  </a:lnTo>
                  <a:lnTo>
                    <a:pt x="193144" y="2267786"/>
                  </a:lnTo>
                  <a:lnTo>
                    <a:pt x="193189" y="2262813"/>
                  </a:lnTo>
                  <a:lnTo>
                    <a:pt x="193232" y="2257839"/>
                  </a:lnTo>
                  <a:lnTo>
                    <a:pt x="193274" y="2252866"/>
                  </a:lnTo>
                  <a:lnTo>
                    <a:pt x="193313" y="2247893"/>
                  </a:lnTo>
                  <a:lnTo>
                    <a:pt x="193350" y="2242920"/>
                  </a:lnTo>
                  <a:lnTo>
                    <a:pt x="193385" y="2237946"/>
                  </a:lnTo>
                  <a:lnTo>
                    <a:pt x="193415" y="2232973"/>
                  </a:lnTo>
                  <a:lnTo>
                    <a:pt x="193441" y="2228000"/>
                  </a:lnTo>
                  <a:lnTo>
                    <a:pt x="193462" y="2223027"/>
                  </a:lnTo>
                  <a:lnTo>
                    <a:pt x="193477" y="2218054"/>
                  </a:lnTo>
                  <a:lnTo>
                    <a:pt x="193487" y="2213080"/>
                  </a:lnTo>
                  <a:lnTo>
                    <a:pt x="193490" y="2208107"/>
                  </a:lnTo>
                  <a:lnTo>
                    <a:pt x="193487" y="2203134"/>
                  </a:lnTo>
                  <a:lnTo>
                    <a:pt x="193478" y="2198161"/>
                  </a:lnTo>
                  <a:lnTo>
                    <a:pt x="193462" y="2193187"/>
                  </a:lnTo>
                  <a:lnTo>
                    <a:pt x="193440" y="2188214"/>
                  </a:lnTo>
                  <a:lnTo>
                    <a:pt x="193411" y="2183241"/>
                  </a:lnTo>
                  <a:lnTo>
                    <a:pt x="193377" y="2178268"/>
                  </a:lnTo>
                  <a:lnTo>
                    <a:pt x="193339" y="2173295"/>
                  </a:lnTo>
                  <a:lnTo>
                    <a:pt x="193295" y="2168321"/>
                  </a:lnTo>
                  <a:lnTo>
                    <a:pt x="193248" y="2163348"/>
                  </a:lnTo>
                  <a:lnTo>
                    <a:pt x="193198" y="2158375"/>
                  </a:lnTo>
                  <a:lnTo>
                    <a:pt x="193144" y="2153402"/>
                  </a:lnTo>
                  <a:lnTo>
                    <a:pt x="193088" y="2148429"/>
                  </a:lnTo>
                  <a:lnTo>
                    <a:pt x="193030" y="2143455"/>
                  </a:lnTo>
                  <a:lnTo>
                    <a:pt x="192971" y="2138482"/>
                  </a:lnTo>
                  <a:lnTo>
                    <a:pt x="192910" y="2133509"/>
                  </a:lnTo>
                  <a:lnTo>
                    <a:pt x="192848" y="2128536"/>
                  </a:lnTo>
                  <a:lnTo>
                    <a:pt x="192786" y="2123562"/>
                  </a:lnTo>
                  <a:lnTo>
                    <a:pt x="192723" y="2118589"/>
                  </a:lnTo>
                  <a:lnTo>
                    <a:pt x="192660" y="2113616"/>
                  </a:lnTo>
                  <a:lnTo>
                    <a:pt x="192597" y="2108643"/>
                  </a:lnTo>
                  <a:lnTo>
                    <a:pt x="192535" y="2103670"/>
                  </a:lnTo>
                  <a:lnTo>
                    <a:pt x="192473" y="2098696"/>
                  </a:lnTo>
                  <a:lnTo>
                    <a:pt x="192413" y="2093723"/>
                  </a:lnTo>
                  <a:lnTo>
                    <a:pt x="192354" y="2088750"/>
                  </a:lnTo>
                  <a:lnTo>
                    <a:pt x="192296" y="2083777"/>
                  </a:lnTo>
                  <a:lnTo>
                    <a:pt x="192241" y="2078804"/>
                  </a:lnTo>
                  <a:lnTo>
                    <a:pt x="192188" y="2073830"/>
                  </a:lnTo>
                  <a:lnTo>
                    <a:pt x="192136" y="2068857"/>
                  </a:lnTo>
                  <a:lnTo>
                    <a:pt x="192087" y="2063884"/>
                  </a:lnTo>
                  <a:lnTo>
                    <a:pt x="192038" y="2058911"/>
                  </a:lnTo>
                  <a:lnTo>
                    <a:pt x="191991" y="2053937"/>
                  </a:lnTo>
                  <a:lnTo>
                    <a:pt x="191944" y="2048964"/>
                  </a:lnTo>
                  <a:lnTo>
                    <a:pt x="191897" y="2043991"/>
                  </a:lnTo>
                  <a:lnTo>
                    <a:pt x="191849" y="2039018"/>
                  </a:lnTo>
                  <a:lnTo>
                    <a:pt x="191799" y="2034045"/>
                  </a:lnTo>
                  <a:lnTo>
                    <a:pt x="191746" y="2029071"/>
                  </a:lnTo>
                  <a:lnTo>
                    <a:pt x="191690" y="2024098"/>
                  </a:lnTo>
                  <a:lnTo>
                    <a:pt x="191631" y="2019125"/>
                  </a:lnTo>
                  <a:lnTo>
                    <a:pt x="191567" y="2014152"/>
                  </a:lnTo>
                  <a:lnTo>
                    <a:pt x="191499" y="2009179"/>
                  </a:lnTo>
                  <a:lnTo>
                    <a:pt x="191426" y="2004205"/>
                  </a:lnTo>
                  <a:lnTo>
                    <a:pt x="191349" y="1999232"/>
                  </a:lnTo>
                  <a:lnTo>
                    <a:pt x="191267" y="1994259"/>
                  </a:lnTo>
                  <a:lnTo>
                    <a:pt x="191182" y="1989286"/>
                  </a:lnTo>
                  <a:lnTo>
                    <a:pt x="191092" y="1984312"/>
                  </a:lnTo>
                  <a:lnTo>
                    <a:pt x="191000" y="1979339"/>
                  </a:lnTo>
                  <a:lnTo>
                    <a:pt x="190905" y="1974366"/>
                  </a:lnTo>
                  <a:lnTo>
                    <a:pt x="190809" y="1969393"/>
                  </a:lnTo>
                  <a:lnTo>
                    <a:pt x="190710" y="1964420"/>
                  </a:lnTo>
                  <a:lnTo>
                    <a:pt x="190610" y="1959446"/>
                  </a:lnTo>
                  <a:lnTo>
                    <a:pt x="190510" y="1954473"/>
                  </a:lnTo>
                  <a:lnTo>
                    <a:pt x="190409" y="1949500"/>
                  </a:lnTo>
                  <a:lnTo>
                    <a:pt x="190308" y="1944527"/>
                  </a:lnTo>
                  <a:lnTo>
                    <a:pt x="190207" y="1939554"/>
                  </a:lnTo>
                  <a:lnTo>
                    <a:pt x="190105" y="1934580"/>
                  </a:lnTo>
                  <a:lnTo>
                    <a:pt x="190004" y="1929607"/>
                  </a:lnTo>
                  <a:lnTo>
                    <a:pt x="189903" y="1924634"/>
                  </a:lnTo>
                  <a:lnTo>
                    <a:pt x="189800" y="1919661"/>
                  </a:lnTo>
                  <a:lnTo>
                    <a:pt x="189697" y="1914687"/>
                  </a:lnTo>
                  <a:lnTo>
                    <a:pt x="189591" y="1909714"/>
                  </a:lnTo>
                  <a:lnTo>
                    <a:pt x="189483" y="1904741"/>
                  </a:lnTo>
                  <a:lnTo>
                    <a:pt x="189372" y="1899768"/>
                  </a:lnTo>
                  <a:lnTo>
                    <a:pt x="189256" y="1894795"/>
                  </a:lnTo>
                  <a:lnTo>
                    <a:pt x="189135" y="1889821"/>
                  </a:lnTo>
                  <a:lnTo>
                    <a:pt x="189008" y="1884848"/>
                  </a:lnTo>
                  <a:lnTo>
                    <a:pt x="188871" y="1879875"/>
                  </a:lnTo>
                  <a:lnTo>
                    <a:pt x="188726" y="1874902"/>
                  </a:lnTo>
                  <a:lnTo>
                    <a:pt x="188571" y="1869928"/>
                  </a:lnTo>
                  <a:lnTo>
                    <a:pt x="188406" y="1864955"/>
                  </a:lnTo>
                  <a:lnTo>
                    <a:pt x="188228" y="1859982"/>
                  </a:lnTo>
                  <a:lnTo>
                    <a:pt x="188038" y="1855009"/>
                  </a:lnTo>
                  <a:lnTo>
                    <a:pt x="187836" y="1850036"/>
                  </a:lnTo>
                  <a:lnTo>
                    <a:pt x="187618" y="1845062"/>
                  </a:lnTo>
                  <a:lnTo>
                    <a:pt x="187386" y="1840089"/>
                  </a:lnTo>
                  <a:lnTo>
                    <a:pt x="187141" y="1835116"/>
                  </a:lnTo>
                  <a:lnTo>
                    <a:pt x="186882" y="1830143"/>
                  </a:lnTo>
                  <a:lnTo>
                    <a:pt x="186610" y="1825170"/>
                  </a:lnTo>
                  <a:lnTo>
                    <a:pt x="186327" y="1820196"/>
                  </a:lnTo>
                  <a:lnTo>
                    <a:pt x="186034" y="1815223"/>
                  </a:lnTo>
                  <a:lnTo>
                    <a:pt x="185731" y="1810250"/>
                  </a:lnTo>
                  <a:lnTo>
                    <a:pt x="185420" y="1805277"/>
                  </a:lnTo>
                  <a:lnTo>
                    <a:pt x="185103" y="1800303"/>
                  </a:lnTo>
                  <a:lnTo>
                    <a:pt x="184783" y="1795330"/>
                  </a:lnTo>
                  <a:lnTo>
                    <a:pt x="184461" y="1790357"/>
                  </a:lnTo>
                  <a:lnTo>
                    <a:pt x="184139" y="1785384"/>
                  </a:lnTo>
                  <a:lnTo>
                    <a:pt x="183819" y="1780411"/>
                  </a:lnTo>
                  <a:lnTo>
                    <a:pt x="183501" y="1775437"/>
                  </a:lnTo>
                  <a:lnTo>
                    <a:pt x="183187" y="1770464"/>
                  </a:lnTo>
                  <a:lnTo>
                    <a:pt x="182879" y="1765491"/>
                  </a:lnTo>
                  <a:lnTo>
                    <a:pt x="182576" y="1760518"/>
                  </a:lnTo>
                  <a:lnTo>
                    <a:pt x="182278" y="1755545"/>
                  </a:lnTo>
                  <a:lnTo>
                    <a:pt x="181985" y="1750571"/>
                  </a:lnTo>
                  <a:lnTo>
                    <a:pt x="181697" y="1745598"/>
                  </a:lnTo>
                  <a:lnTo>
                    <a:pt x="181411" y="1740625"/>
                  </a:lnTo>
                  <a:lnTo>
                    <a:pt x="181127" y="1735652"/>
                  </a:lnTo>
                  <a:lnTo>
                    <a:pt x="180844" y="1730678"/>
                  </a:lnTo>
                  <a:lnTo>
                    <a:pt x="180560" y="1725705"/>
                  </a:lnTo>
                  <a:lnTo>
                    <a:pt x="180273" y="1720732"/>
                  </a:lnTo>
                  <a:lnTo>
                    <a:pt x="179981" y="1715759"/>
                  </a:lnTo>
                  <a:lnTo>
                    <a:pt x="179686" y="1710786"/>
                  </a:lnTo>
                  <a:lnTo>
                    <a:pt x="179384" y="1705812"/>
                  </a:lnTo>
                  <a:lnTo>
                    <a:pt x="179077" y="1700839"/>
                  </a:lnTo>
                  <a:lnTo>
                    <a:pt x="178763" y="1695866"/>
                  </a:lnTo>
                  <a:lnTo>
                    <a:pt x="178443" y="1690893"/>
                  </a:lnTo>
                  <a:lnTo>
                    <a:pt x="178118" y="1685920"/>
                  </a:lnTo>
                  <a:lnTo>
                    <a:pt x="177788" y="1680946"/>
                  </a:lnTo>
                  <a:lnTo>
                    <a:pt x="177457" y="1675973"/>
                  </a:lnTo>
                  <a:lnTo>
                    <a:pt x="177123" y="1671000"/>
                  </a:lnTo>
                  <a:lnTo>
                    <a:pt x="176789" y="1666027"/>
                  </a:lnTo>
                  <a:lnTo>
                    <a:pt x="176456" y="1661053"/>
                  </a:lnTo>
                  <a:lnTo>
                    <a:pt x="176123" y="1656080"/>
                  </a:lnTo>
                  <a:lnTo>
                    <a:pt x="175791" y="1651107"/>
                  </a:lnTo>
                  <a:lnTo>
                    <a:pt x="175458" y="1646134"/>
                  </a:lnTo>
                  <a:lnTo>
                    <a:pt x="175124" y="1641161"/>
                  </a:lnTo>
                  <a:lnTo>
                    <a:pt x="174785" y="1636187"/>
                  </a:lnTo>
                  <a:lnTo>
                    <a:pt x="174438" y="1631214"/>
                  </a:lnTo>
                  <a:lnTo>
                    <a:pt x="174079" y="1626241"/>
                  </a:lnTo>
                  <a:lnTo>
                    <a:pt x="173705" y="1621268"/>
                  </a:lnTo>
                  <a:lnTo>
                    <a:pt x="173309" y="1616295"/>
                  </a:lnTo>
                  <a:lnTo>
                    <a:pt x="172883" y="1611321"/>
                  </a:lnTo>
                  <a:lnTo>
                    <a:pt x="172424" y="1606348"/>
                  </a:lnTo>
                  <a:lnTo>
                    <a:pt x="171929" y="1601375"/>
                  </a:lnTo>
                  <a:lnTo>
                    <a:pt x="171393" y="1596402"/>
                  </a:lnTo>
                  <a:lnTo>
                    <a:pt x="170813" y="1591428"/>
                  </a:lnTo>
                  <a:lnTo>
                    <a:pt x="170188" y="1586455"/>
                  </a:lnTo>
                  <a:lnTo>
                    <a:pt x="169515" y="1581482"/>
                  </a:lnTo>
                  <a:lnTo>
                    <a:pt x="168791" y="1576509"/>
                  </a:lnTo>
                  <a:lnTo>
                    <a:pt x="168014" y="1571536"/>
                  </a:lnTo>
                  <a:lnTo>
                    <a:pt x="167190" y="1566562"/>
                  </a:lnTo>
                  <a:lnTo>
                    <a:pt x="166323" y="1561589"/>
                  </a:lnTo>
                  <a:lnTo>
                    <a:pt x="165414" y="1556616"/>
                  </a:lnTo>
                  <a:lnTo>
                    <a:pt x="164466" y="1551643"/>
                  </a:lnTo>
                  <a:lnTo>
                    <a:pt x="163482" y="1546669"/>
                  </a:lnTo>
                  <a:lnTo>
                    <a:pt x="162464" y="1541696"/>
                  </a:lnTo>
                  <a:lnTo>
                    <a:pt x="161413" y="1536723"/>
                  </a:lnTo>
                  <a:lnTo>
                    <a:pt x="160332" y="1531750"/>
                  </a:lnTo>
                  <a:lnTo>
                    <a:pt x="159227" y="1526777"/>
                  </a:lnTo>
                  <a:lnTo>
                    <a:pt x="158099" y="1521803"/>
                  </a:lnTo>
                  <a:lnTo>
                    <a:pt x="156950" y="1516830"/>
                  </a:lnTo>
                  <a:lnTo>
                    <a:pt x="155782" y="1511857"/>
                  </a:lnTo>
                  <a:lnTo>
                    <a:pt x="154598" y="1506884"/>
                  </a:lnTo>
                  <a:lnTo>
                    <a:pt x="153398" y="1501911"/>
                  </a:lnTo>
                  <a:lnTo>
                    <a:pt x="152183" y="1496937"/>
                  </a:lnTo>
                  <a:lnTo>
                    <a:pt x="150958" y="1491964"/>
                  </a:lnTo>
                  <a:lnTo>
                    <a:pt x="149723" y="1486991"/>
                  </a:lnTo>
                  <a:lnTo>
                    <a:pt x="148480" y="1482018"/>
                  </a:lnTo>
                  <a:lnTo>
                    <a:pt x="147231" y="1477044"/>
                  </a:lnTo>
                  <a:lnTo>
                    <a:pt x="145976" y="1472071"/>
                  </a:lnTo>
                  <a:lnTo>
                    <a:pt x="144716" y="1467098"/>
                  </a:lnTo>
                  <a:lnTo>
                    <a:pt x="143450" y="1462125"/>
                  </a:lnTo>
                  <a:lnTo>
                    <a:pt x="142178" y="1457152"/>
                  </a:lnTo>
                  <a:lnTo>
                    <a:pt x="140900" y="1452178"/>
                  </a:lnTo>
                  <a:lnTo>
                    <a:pt x="139613" y="1447205"/>
                  </a:lnTo>
                  <a:lnTo>
                    <a:pt x="138318" y="1442232"/>
                  </a:lnTo>
                  <a:lnTo>
                    <a:pt x="137012" y="1437259"/>
                  </a:lnTo>
                  <a:lnTo>
                    <a:pt x="135694" y="1432286"/>
                  </a:lnTo>
                  <a:lnTo>
                    <a:pt x="134364" y="1427312"/>
                  </a:lnTo>
                  <a:lnTo>
                    <a:pt x="133020" y="1422339"/>
                  </a:lnTo>
                  <a:lnTo>
                    <a:pt x="131661" y="1417366"/>
                  </a:lnTo>
                  <a:lnTo>
                    <a:pt x="130291" y="1412393"/>
                  </a:lnTo>
                  <a:lnTo>
                    <a:pt x="128910" y="1407419"/>
                  </a:lnTo>
                  <a:lnTo>
                    <a:pt x="127519" y="1402446"/>
                  </a:lnTo>
                  <a:lnTo>
                    <a:pt x="126121" y="1397473"/>
                  </a:lnTo>
                  <a:lnTo>
                    <a:pt x="124716" y="1392500"/>
                  </a:lnTo>
                  <a:lnTo>
                    <a:pt x="123307" y="1387527"/>
                  </a:lnTo>
                  <a:lnTo>
                    <a:pt x="121894" y="1382553"/>
                  </a:lnTo>
                  <a:lnTo>
                    <a:pt x="120477" y="1377580"/>
                  </a:lnTo>
                  <a:lnTo>
                    <a:pt x="119054" y="1372607"/>
                  </a:lnTo>
                  <a:lnTo>
                    <a:pt x="117623" y="1367634"/>
                  </a:lnTo>
                  <a:lnTo>
                    <a:pt x="116180" y="1362661"/>
                  </a:lnTo>
                  <a:lnTo>
                    <a:pt x="114720" y="1357687"/>
                  </a:lnTo>
                  <a:lnTo>
                    <a:pt x="113236" y="1352714"/>
                  </a:lnTo>
                  <a:lnTo>
                    <a:pt x="111721" y="1347741"/>
                  </a:lnTo>
                  <a:lnTo>
                    <a:pt x="110158" y="1342768"/>
                  </a:lnTo>
                  <a:lnTo>
                    <a:pt x="108542" y="1337794"/>
                  </a:lnTo>
                  <a:lnTo>
                    <a:pt x="106864" y="1332821"/>
                  </a:lnTo>
                  <a:lnTo>
                    <a:pt x="105116" y="1327848"/>
                  </a:lnTo>
                  <a:lnTo>
                    <a:pt x="103291" y="1322875"/>
                  </a:lnTo>
                  <a:lnTo>
                    <a:pt x="101382" y="1317902"/>
                  </a:lnTo>
                  <a:lnTo>
                    <a:pt x="99382" y="1312928"/>
                  </a:lnTo>
                  <a:lnTo>
                    <a:pt x="97286" y="1307955"/>
                  </a:lnTo>
                  <a:lnTo>
                    <a:pt x="95083" y="1302982"/>
                  </a:lnTo>
                  <a:lnTo>
                    <a:pt x="92787" y="1298009"/>
                  </a:lnTo>
                  <a:lnTo>
                    <a:pt x="90402" y="1293036"/>
                  </a:lnTo>
                  <a:lnTo>
                    <a:pt x="87935" y="1288062"/>
                  </a:lnTo>
                  <a:lnTo>
                    <a:pt x="85394" y="1283089"/>
                  </a:lnTo>
                  <a:lnTo>
                    <a:pt x="82787" y="1278116"/>
                  </a:lnTo>
                  <a:lnTo>
                    <a:pt x="80127" y="1273143"/>
                  </a:lnTo>
                  <a:lnTo>
                    <a:pt x="77424" y="1268169"/>
                  </a:lnTo>
                  <a:lnTo>
                    <a:pt x="74697" y="1263196"/>
                  </a:lnTo>
                  <a:lnTo>
                    <a:pt x="71965" y="1258223"/>
                  </a:lnTo>
                  <a:lnTo>
                    <a:pt x="69241" y="1253250"/>
                  </a:lnTo>
                  <a:lnTo>
                    <a:pt x="66544" y="1248277"/>
                  </a:lnTo>
                  <a:lnTo>
                    <a:pt x="63887" y="1243303"/>
                  </a:lnTo>
                  <a:lnTo>
                    <a:pt x="61286" y="1238330"/>
                  </a:lnTo>
                  <a:lnTo>
                    <a:pt x="58755" y="1233357"/>
                  </a:lnTo>
                  <a:lnTo>
                    <a:pt x="56322" y="1228384"/>
                  </a:lnTo>
                  <a:lnTo>
                    <a:pt x="53992" y="1223410"/>
                  </a:lnTo>
                  <a:lnTo>
                    <a:pt x="51771" y="1218437"/>
                  </a:lnTo>
                  <a:lnTo>
                    <a:pt x="49667" y="1213464"/>
                  </a:lnTo>
                  <a:lnTo>
                    <a:pt x="47682" y="1208491"/>
                  </a:lnTo>
                  <a:lnTo>
                    <a:pt x="45819" y="1203518"/>
                  </a:lnTo>
                  <a:lnTo>
                    <a:pt x="44078" y="1198544"/>
                  </a:lnTo>
                  <a:lnTo>
                    <a:pt x="42454" y="1193571"/>
                  </a:lnTo>
                  <a:lnTo>
                    <a:pt x="40956" y="1188598"/>
                  </a:lnTo>
                  <a:lnTo>
                    <a:pt x="39554" y="1183625"/>
                  </a:lnTo>
                  <a:lnTo>
                    <a:pt x="38234" y="1178652"/>
                  </a:lnTo>
                  <a:lnTo>
                    <a:pt x="36983" y="1173678"/>
                  </a:lnTo>
                  <a:lnTo>
                    <a:pt x="35783" y="1168705"/>
                  </a:lnTo>
                  <a:lnTo>
                    <a:pt x="34619" y="1163732"/>
                  </a:lnTo>
                  <a:lnTo>
                    <a:pt x="33476" y="1158759"/>
                  </a:lnTo>
                  <a:lnTo>
                    <a:pt x="32335" y="1153785"/>
                  </a:lnTo>
                  <a:lnTo>
                    <a:pt x="31180" y="1148812"/>
                  </a:lnTo>
                  <a:lnTo>
                    <a:pt x="29998" y="1143839"/>
                  </a:lnTo>
                  <a:lnTo>
                    <a:pt x="28781" y="1138866"/>
                  </a:lnTo>
                  <a:lnTo>
                    <a:pt x="27523" y="1133893"/>
                  </a:lnTo>
                  <a:lnTo>
                    <a:pt x="26220" y="1128919"/>
                  </a:lnTo>
                  <a:lnTo>
                    <a:pt x="24871" y="1123946"/>
                  </a:lnTo>
                  <a:lnTo>
                    <a:pt x="23480" y="1118973"/>
                  </a:lnTo>
                  <a:lnTo>
                    <a:pt x="22047" y="1114000"/>
                  </a:lnTo>
                  <a:lnTo>
                    <a:pt x="20584" y="1109027"/>
                  </a:lnTo>
                  <a:lnTo>
                    <a:pt x="19104" y="1104053"/>
                  </a:lnTo>
                  <a:lnTo>
                    <a:pt x="17618" y="1099080"/>
                  </a:lnTo>
                  <a:lnTo>
                    <a:pt x="16138" y="1094107"/>
                  </a:lnTo>
                  <a:lnTo>
                    <a:pt x="14676" y="1089134"/>
                  </a:lnTo>
                  <a:lnTo>
                    <a:pt x="13247" y="1084160"/>
                  </a:lnTo>
                  <a:lnTo>
                    <a:pt x="11862" y="1079187"/>
                  </a:lnTo>
                  <a:lnTo>
                    <a:pt x="10544" y="1074214"/>
                  </a:lnTo>
                  <a:lnTo>
                    <a:pt x="9298" y="1069241"/>
                  </a:lnTo>
                  <a:lnTo>
                    <a:pt x="8132" y="1064268"/>
                  </a:lnTo>
                  <a:lnTo>
                    <a:pt x="7053" y="1059294"/>
                  </a:lnTo>
                  <a:lnTo>
                    <a:pt x="6065" y="1054321"/>
                  </a:lnTo>
                  <a:lnTo>
                    <a:pt x="5171" y="1049348"/>
                  </a:lnTo>
                  <a:lnTo>
                    <a:pt x="4373" y="1044375"/>
                  </a:lnTo>
                  <a:lnTo>
                    <a:pt x="3673" y="1039402"/>
                  </a:lnTo>
                  <a:lnTo>
                    <a:pt x="3077" y="1034428"/>
                  </a:lnTo>
                  <a:lnTo>
                    <a:pt x="2566" y="1029455"/>
                  </a:lnTo>
                  <a:lnTo>
                    <a:pt x="2132" y="1024482"/>
                  </a:lnTo>
                  <a:lnTo>
                    <a:pt x="1769" y="1019509"/>
                  </a:lnTo>
                  <a:lnTo>
                    <a:pt x="1466" y="1014535"/>
                  </a:lnTo>
                  <a:lnTo>
                    <a:pt x="1216" y="1009562"/>
                  </a:lnTo>
                  <a:lnTo>
                    <a:pt x="1009" y="1004589"/>
                  </a:lnTo>
                  <a:lnTo>
                    <a:pt x="838" y="999616"/>
                  </a:lnTo>
                  <a:lnTo>
                    <a:pt x="695" y="994643"/>
                  </a:lnTo>
                  <a:lnTo>
                    <a:pt x="569" y="989669"/>
                  </a:lnTo>
                  <a:lnTo>
                    <a:pt x="456" y="984696"/>
                  </a:lnTo>
                  <a:lnTo>
                    <a:pt x="353" y="979723"/>
                  </a:lnTo>
                  <a:lnTo>
                    <a:pt x="260" y="974750"/>
                  </a:lnTo>
                  <a:lnTo>
                    <a:pt x="175" y="969777"/>
                  </a:lnTo>
                  <a:lnTo>
                    <a:pt x="102" y="964803"/>
                  </a:lnTo>
                  <a:lnTo>
                    <a:pt x="45" y="959830"/>
                  </a:lnTo>
                  <a:lnTo>
                    <a:pt x="10" y="954857"/>
                  </a:lnTo>
                  <a:lnTo>
                    <a:pt x="0" y="949884"/>
                  </a:lnTo>
                  <a:lnTo>
                    <a:pt x="20" y="944910"/>
                  </a:lnTo>
                  <a:lnTo>
                    <a:pt x="76" y="939937"/>
                  </a:lnTo>
                  <a:lnTo>
                    <a:pt x="173" y="934964"/>
                  </a:lnTo>
                  <a:lnTo>
                    <a:pt x="314" y="929991"/>
                  </a:lnTo>
                  <a:lnTo>
                    <a:pt x="502" y="925018"/>
                  </a:lnTo>
                  <a:lnTo>
                    <a:pt x="749" y="920044"/>
                  </a:lnTo>
                  <a:lnTo>
                    <a:pt x="1047" y="915071"/>
                  </a:lnTo>
                  <a:lnTo>
                    <a:pt x="1397" y="910098"/>
                  </a:lnTo>
                  <a:lnTo>
                    <a:pt x="1796" y="905125"/>
                  </a:lnTo>
                  <a:lnTo>
                    <a:pt x="2246" y="900151"/>
                  </a:lnTo>
                  <a:lnTo>
                    <a:pt x="2743" y="895178"/>
                  </a:lnTo>
                  <a:lnTo>
                    <a:pt x="3288" y="890205"/>
                  </a:lnTo>
                  <a:lnTo>
                    <a:pt x="3881" y="885232"/>
                  </a:lnTo>
                  <a:lnTo>
                    <a:pt x="4526" y="880259"/>
                  </a:lnTo>
                  <a:lnTo>
                    <a:pt x="5218" y="875285"/>
                  </a:lnTo>
                  <a:lnTo>
                    <a:pt x="5958" y="870312"/>
                  </a:lnTo>
                  <a:lnTo>
                    <a:pt x="6748" y="865339"/>
                  </a:lnTo>
                  <a:lnTo>
                    <a:pt x="7591" y="860366"/>
                  </a:lnTo>
                  <a:lnTo>
                    <a:pt x="8491" y="855393"/>
                  </a:lnTo>
                  <a:lnTo>
                    <a:pt x="9453" y="850419"/>
                  </a:lnTo>
                  <a:lnTo>
                    <a:pt x="10488" y="845446"/>
                  </a:lnTo>
                  <a:lnTo>
                    <a:pt x="11604" y="840473"/>
                  </a:lnTo>
                  <a:lnTo>
                    <a:pt x="12803" y="835500"/>
                  </a:lnTo>
                  <a:lnTo>
                    <a:pt x="14091" y="830526"/>
                  </a:lnTo>
                  <a:lnTo>
                    <a:pt x="15475" y="825553"/>
                  </a:lnTo>
                  <a:lnTo>
                    <a:pt x="16962" y="820580"/>
                  </a:lnTo>
                  <a:lnTo>
                    <a:pt x="18559" y="815607"/>
                  </a:lnTo>
                  <a:lnTo>
                    <a:pt x="20273" y="810634"/>
                  </a:lnTo>
                  <a:lnTo>
                    <a:pt x="22125" y="805660"/>
                  </a:lnTo>
                  <a:lnTo>
                    <a:pt x="24110" y="800687"/>
                  </a:lnTo>
                  <a:lnTo>
                    <a:pt x="26227" y="795714"/>
                  </a:lnTo>
                  <a:lnTo>
                    <a:pt x="28475" y="790741"/>
                  </a:lnTo>
                  <a:lnTo>
                    <a:pt x="30855" y="785768"/>
                  </a:lnTo>
                  <a:lnTo>
                    <a:pt x="33362" y="780794"/>
                  </a:lnTo>
                  <a:lnTo>
                    <a:pt x="35991" y="775821"/>
                  </a:lnTo>
                  <a:lnTo>
                    <a:pt x="38737" y="770848"/>
                  </a:lnTo>
                  <a:lnTo>
                    <a:pt x="41605" y="765875"/>
                  </a:lnTo>
                  <a:lnTo>
                    <a:pt x="44562" y="760901"/>
                  </a:lnTo>
                  <a:lnTo>
                    <a:pt x="47593" y="755928"/>
                  </a:lnTo>
                  <a:lnTo>
                    <a:pt x="50683" y="750955"/>
                  </a:lnTo>
                  <a:lnTo>
                    <a:pt x="53816" y="745982"/>
                  </a:lnTo>
                  <a:lnTo>
                    <a:pt x="56975" y="741009"/>
                  </a:lnTo>
                  <a:lnTo>
                    <a:pt x="60143" y="736035"/>
                  </a:lnTo>
                  <a:lnTo>
                    <a:pt x="63301" y="731062"/>
                  </a:lnTo>
                  <a:lnTo>
                    <a:pt x="66429" y="726089"/>
                  </a:lnTo>
                  <a:lnTo>
                    <a:pt x="69515" y="721116"/>
                  </a:lnTo>
                  <a:lnTo>
                    <a:pt x="72548" y="716143"/>
                  </a:lnTo>
                  <a:lnTo>
                    <a:pt x="75519" y="711169"/>
                  </a:lnTo>
                  <a:lnTo>
                    <a:pt x="78421" y="706196"/>
                  </a:lnTo>
                  <a:lnTo>
                    <a:pt x="81251" y="701223"/>
                  </a:lnTo>
                  <a:lnTo>
                    <a:pt x="84007" y="696250"/>
                  </a:lnTo>
                  <a:lnTo>
                    <a:pt x="86681" y="691276"/>
                  </a:lnTo>
                  <a:lnTo>
                    <a:pt x="89278" y="686303"/>
                  </a:lnTo>
                  <a:lnTo>
                    <a:pt x="91807" y="681330"/>
                  </a:lnTo>
                  <a:lnTo>
                    <a:pt x="94275" y="676357"/>
                  </a:lnTo>
                  <a:lnTo>
                    <a:pt x="96685" y="671384"/>
                  </a:lnTo>
                  <a:lnTo>
                    <a:pt x="99044" y="666410"/>
                  </a:lnTo>
                  <a:lnTo>
                    <a:pt x="101355" y="661437"/>
                  </a:lnTo>
                  <a:lnTo>
                    <a:pt x="103625" y="656464"/>
                  </a:lnTo>
                  <a:lnTo>
                    <a:pt x="105853" y="651491"/>
                  </a:lnTo>
                  <a:lnTo>
                    <a:pt x="108045" y="646518"/>
                  </a:lnTo>
                  <a:lnTo>
                    <a:pt x="110206" y="641544"/>
                  </a:lnTo>
                  <a:lnTo>
                    <a:pt x="112335" y="636571"/>
                  </a:lnTo>
                  <a:lnTo>
                    <a:pt x="114435" y="631598"/>
                  </a:lnTo>
                  <a:lnTo>
                    <a:pt x="116505" y="626625"/>
                  </a:lnTo>
                  <a:lnTo>
                    <a:pt x="118546" y="621651"/>
                  </a:lnTo>
                  <a:lnTo>
                    <a:pt x="120556" y="616678"/>
                  </a:lnTo>
                  <a:lnTo>
                    <a:pt x="122531" y="611705"/>
                  </a:lnTo>
                  <a:lnTo>
                    <a:pt x="124476" y="606732"/>
                  </a:lnTo>
                  <a:lnTo>
                    <a:pt x="126391" y="601759"/>
                  </a:lnTo>
                  <a:lnTo>
                    <a:pt x="128277" y="596785"/>
                  </a:lnTo>
                  <a:lnTo>
                    <a:pt x="130133" y="591812"/>
                  </a:lnTo>
                  <a:lnTo>
                    <a:pt x="131960" y="586839"/>
                  </a:lnTo>
                  <a:lnTo>
                    <a:pt x="133758" y="581866"/>
                  </a:lnTo>
                  <a:lnTo>
                    <a:pt x="135524" y="576892"/>
                  </a:lnTo>
                  <a:lnTo>
                    <a:pt x="137257" y="571919"/>
                  </a:lnTo>
                  <a:lnTo>
                    <a:pt x="138958" y="566946"/>
                  </a:lnTo>
                  <a:lnTo>
                    <a:pt x="140626" y="561973"/>
                  </a:lnTo>
                  <a:lnTo>
                    <a:pt x="142259" y="557000"/>
                  </a:lnTo>
                  <a:lnTo>
                    <a:pt x="143855" y="552026"/>
                  </a:lnTo>
                  <a:lnTo>
                    <a:pt x="145411" y="547053"/>
                  </a:lnTo>
                  <a:lnTo>
                    <a:pt x="146927" y="542080"/>
                  </a:lnTo>
                  <a:lnTo>
                    <a:pt x="148394" y="537107"/>
                  </a:lnTo>
                  <a:lnTo>
                    <a:pt x="149815" y="532134"/>
                  </a:lnTo>
                  <a:lnTo>
                    <a:pt x="151192" y="527160"/>
                  </a:lnTo>
                  <a:lnTo>
                    <a:pt x="152525" y="522187"/>
                  </a:lnTo>
                  <a:lnTo>
                    <a:pt x="153816" y="517214"/>
                  </a:lnTo>
                  <a:lnTo>
                    <a:pt x="155067" y="512241"/>
                  </a:lnTo>
                  <a:lnTo>
                    <a:pt x="156280" y="507267"/>
                  </a:lnTo>
                  <a:lnTo>
                    <a:pt x="157458" y="502294"/>
                  </a:lnTo>
                  <a:lnTo>
                    <a:pt x="158601" y="497321"/>
                  </a:lnTo>
                  <a:lnTo>
                    <a:pt x="159717" y="492348"/>
                  </a:lnTo>
                  <a:lnTo>
                    <a:pt x="160810" y="487375"/>
                  </a:lnTo>
                  <a:lnTo>
                    <a:pt x="161883" y="482401"/>
                  </a:lnTo>
                  <a:lnTo>
                    <a:pt x="162937" y="477428"/>
                  </a:lnTo>
                  <a:lnTo>
                    <a:pt x="163976" y="472455"/>
                  </a:lnTo>
                  <a:lnTo>
                    <a:pt x="164999" y="467482"/>
                  </a:lnTo>
                  <a:lnTo>
                    <a:pt x="166006" y="462509"/>
                  </a:lnTo>
                  <a:lnTo>
                    <a:pt x="166996" y="457535"/>
                  </a:lnTo>
                  <a:lnTo>
                    <a:pt x="167970" y="452562"/>
                  </a:lnTo>
                  <a:lnTo>
                    <a:pt x="168924" y="447589"/>
                  </a:lnTo>
                  <a:lnTo>
                    <a:pt x="169858" y="442616"/>
                  </a:lnTo>
                  <a:lnTo>
                    <a:pt x="170771" y="437642"/>
                  </a:lnTo>
                  <a:lnTo>
                    <a:pt x="171659" y="432669"/>
                  </a:lnTo>
                  <a:lnTo>
                    <a:pt x="172522" y="427696"/>
                  </a:lnTo>
                  <a:lnTo>
                    <a:pt x="173356" y="422723"/>
                  </a:lnTo>
                  <a:lnTo>
                    <a:pt x="174160" y="417750"/>
                  </a:lnTo>
                  <a:lnTo>
                    <a:pt x="174937" y="412776"/>
                  </a:lnTo>
                  <a:lnTo>
                    <a:pt x="175687" y="407803"/>
                  </a:lnTo>
                  <a:lnTo>
                    <a:pt x="176412" y="402830"/>
                  </a:lnTo>
                  <a:lnTo>
                    <a:pt x="177114" y="397857"/>
                  </a:lnTo>
                  <a:lnTo>
                    <a:pt x="177794" y="392884"/>
                  </a:lnTo>
                  <a:lnTo>
                    <a:pt x="178455" y="387910"/>
                  </a:lnTo>
                  <a:lnTo>
                    <a:pt x="179099" y="382937"/>
                  </a:lnTo>
                  <a:lnTo>
                    <a:pt x="179728" y="377964"/>
                  </a:lnTo>
                  <a:lnTo>
                    <a:pt x="180347" y="372991"/>
                  </a:lnTo>
                  <a:lnTo>
                    <a:pt x="180958" y="368017"/>
                  </a:lnTo>
                  <a:lnTo>
                    <a:pt x="181562" y="363044"/>
                  </a:lnTo>
                  <a:lnTo>
                    <a:pt x="182160" y="358071"/>
                  </a:lnTo>
                  <a:lnTo>
                    <a:pt x="182754" y="353098"/>
                  </a:lnTo>
                  <a:lnTo>
                    <a:pt x="183343" y="348125"/>
                  </a:lnTo>
                  <a:lnTo>
                    <a:pt x="183926" y="343151"/>
                  </a:lnTo>
                  <a:lnTo>
                    <a:pt x="184503" y="338178"/>
                  </a:lnTo>
                  <a:lnTo>
                    <a:pt x="185074" y="333205"/>
                  </a:lnTo>
                  <a:lnTo>
                    <a:pt x="185635" y="328232"/>
                  </a:lnTo>
                  <a:lnTo>
                    <a:pt x="186186" y="323259"/>
                  </a:lnTo>
                  <a:lnTo>
                    <a:pt x="186726" y="318285"/>
                  </a:lnTo>
                  <a:lnTo>
                    <a:pt x="187251" y="313312"/>
                  </a:lnTo>
                  <a:lnTo>
                    <a:pt x="187760" y="308339"/>
                  </a:lnTo>
                  <a:lnTo>
                    <a:pt x="188250" y="303366"/>
                  </a:lnTo>
                  <a:lnTo>
                    <a:pt x="188720" y="298392"/>
                  </a:lnTo>
                  <a:lnTo>
                    <a:pt x="189170" y="293419"/>
                  </a:lnTo>
                  <a:lnTo>
                    <a:pt x="189599" y="288446"/>
                  </a:lnTo>
                  <a:lnTo>
                    <a:pt x="190005" y="283473"/>
                  </a:lnTo>
                  <a:lnTo>
                    <a:pt x="190389" y="278500"/>
                  </a:lnTo>
                  <a:lnTo>
                    <a:pt x="190750" y="273526"/>
                  </a:lnTo>
                  <a:lnTo>
                    <a:pt x="191085" y="268553"/>
                  </a:lnTo>
                  <a:lnTo>
                    <a:pt x="191395" y="263580"/>
                  </a:lnTo>
                  <a:lnTo>
                    <a:pt x="191681" y="258607"/>
                  </a:lnTo>
                  <a:lnTo>
                    <a:pt x="191944" y="253633"/>
                  </a:lnTo>
                  <a:lnTo>
                    <a:pt x="192184" y="248660"/>
                  </a:lnTo>
                  <a:lnTo>
                    <a:pt x="192403" y="243687"/>
                  </a:lnTo>
                  <a:lnTo>
                    <a:pt x="192600" y="238714"/>
                  </a:lnTo>
                  <a:lnTo>
                    <a:pt x="192777" y="233741"/>
                  </a:lnTo>
                  <a:lnTo>
                    <a:pt x="192932" y="228767"/>
                  </a:lnTo>
                  <a:lnTo>
                    <a:pt x="193068" y="223794"/>
                  </a:lnTo>
                  <a:lnTo>
                    <a:pt x="193188" y="218821"/>
                  </a:lnTo>
                  <a:lnTo>
                    <a:pt x="193294" y="213848"/>
                  </a:lnTo>
                  <a:lnTo>
                    <a:pt x="193385" y="208875"/>
                  </a:lnTo>
                  <a:lnTo>
                    <a:pt x="193465" y="203901"/>
                  </a:lnTo>
                  <a:lnTo>
                    <a:pt x="193533" y="198928"/>
                  </a:lnTo>
                  <a:lnTo>
                    <a:pt x="193592" y="193955"/>
                  </a:lnTo>
                  <a:lnTo>
                    <a:pt x="193641" y="188982"/>
                  </a:lnTo>
                  <a:lnTo>
                    <a:pt x="193683" y="184008"/>
                  </a:lnTo>
                  <a:lnTo>
                    <a:pt x="193718" y="179035"/>
                  </a:lnTo>
                  <a:lnTo>
                    <a:pt x="193748" y="174062"/>
                  </a:lnTo>
                  <a:lnTo>
                    <a:pt x="193772" y="169089"/>
                  </a:lnTo>
                  <a:lnTo>
                    <a:pt x="193792" y="164116"/>
                  </a:lnTo>
                  <a:lnTo>
                    <a:pt x="193807" y="159142"/>
                  </a:lnTo>
                  <a:lnTo>
                    <a:pt x="193819" y="154169"/>
                  </a:lnTo>
                  <a:lnTo>
                    <a:pt x="193826" y="149196"/>
                  </a:lnTo>
                  <a:lnTo>
                    <a:pt x="193830" y="144223"/>
                  </a:lnTo>
                  <a:lnTo>
                    <a:pt x="193831" y="139250"/>
                  </a:lnTo>
                  <a:lnTo>
                    <a:pt x="193830" y="134276"/>
                  </a:lnTo>
                  <a:lnTo>
                    <a:pt x="193827" y="129303"/>
                  </a:lnTo>
                  <a:lnTo>
                    <a:pt x="193822" y="124330"/>
                  </a:lnTo>
                  <a:lnTo>
                    <a:pt x="193817" y="119357"/>
                  </a:lnTo>
                  <a:lnTo>
                    <a:pt x="193810" y="114383"/>
                  </a:lnTo>
                  <a:lnTo>
                    <a:pt x="193804" y="109410"/>
                  </a:lnTo>
                  <a:lnTo>
                    <a:pt x="193799" y="104437"/>
                  </a:lnTo>
                  <a:lnTo>
                    <a:pt x="193796" y="99464"/>
                  </a:lnTo>
                  <a:lnTo>
                    <a:pt x="193793" y="94491"/>
                  </a:lnTo>
                  <a:lnTo>
                    <a:pt x="193793" y="89517"/>
                  </a:lnTo>
                  <a:lnTo>
                    <a:pt x="193795" y="84544"/>
                  </a:lnTo>
                  <a:lnTo>
                    <a:pt x="193799" y="79571"/>
                  </a:lnTo>
                  <a:lnTo>
                    <a:pt x="193806" y="74598"/>
                  </a:lnTo>
                  <a:lnTo>
                    <a:pt x="193815" y="69625"/>
                  </a:lnTo>
                  <a:lnTo>
                    <a:pt x="193826" y="64651"/>
                  </a:lnTo>
                  <a:lnTo>
                    <a:pt x="193840" y="59678"/>
                  </a:lnTo>
                  <a:lnTo>
                    <a:pt x="193855" y="54705"/>
                  </a:lnTo>
                  <a:lnTo>
                    <a:pt x="193872" y="49732"/>
                  </a:lnTo>
                  <a:lnTo>
                    <a:pt x="193891" y="44758"/>
                  </a:lnTo>
                  <a:lnTo>
                    <a:pt x="193911" y="39785"/>
                  </a:lnTo>
                  <a:lnTo>
                    <a:pt x="193933" y="34812"/>
                  </a:lnTo>
                  <a:lnTo>
                    <a:pt x="193956" y="29839"/>
                  </a:lnTo>
                  <a:lnTo>
                    <a:pt x="193979" y="24866"/>
                  </a:lnTo>
                  <a:lnTo>
                    <a:pt x="194004" y="19892"/>
                  </a:lnTo>
                  <a:lnTo>
                    <a:pt x="194030" y="14919"/>
                  </a:lnTo>
                  <a:lnTo>
                    <a:pt x="194056" y="9946"/>
                  </a:lnTo>
                  <a:lnTo>
                    <a:pt x="194083" y="4973"/>
                  </a:lnTo>
                  <a:lnTo>
                    <a:pt x="194111" y="0"/>
                  </a:lnTo>
                  <a:lnTo>
                    <a:pt x="195027" y="0"/>
                  </a:lnTo>
                  <a:lnTo>
                    <a:pt x="195055" y="4973"/>
                  </a:lnTo>
                  <a:lnTo>
                    <a:pt x="195083" y="9946"/>
                  </a:lnTo>
                  <a:lnTo>
                    <a:pt x="195109" y="14919"/>
                  </a:lnTo>
                  <a:lnTo>
                    <a:pt x="195135" y="19892"/>
                  </a:lnTo>
                  <a:lnTo>
                    <a:pt x="195159" y="24866"/>
                  </a:lnTo>
                  <a:lnTo>
                    <a:pt x="195183" y="29839"/>
                  </a:lnTo>
                  <a:lnTo>
                    <a:pt x="195206" y="34812"/>
                  </a:lnTo>
                  <a:lnTo>
                    <a:pt x="195227" y="39785"/>
                  </a:lnTo>
                  <a:lnTo>
                    <a:pt x="195247" y="44758"/>
                  </a:lnTo>
                  <a:lnTo>
                    <a:pt x="195266" y="49732"/>
                  </a:lnTo>
                  <a:lnTo>
                    <a:pt x="195283" y="54705"/>
                  </a:lnTo>
                  <a:lnTo>
                    <a:pt x="195299" y="59678"/>
                  </a:lnTo>
                  <a:lnTo>
                    <a:pt x="195312" y="64651"/>
                  </a:lnTo>
                  <a:lnTo>
                    <a:pt x="195324" y="69625"/>
                  </a:lnTo>
                  <a:lnTo>
                    <a:pt x="195333" y="74598"/>
                  </a:lnTo>
                  <a:lnTo>
                    <a:pt x="195340" y="79571"/>
                  </a:lnTo>
                  <a:lnTo>
                    <a:pt x="195344" y="84544"/>
                  </a:lnTo>
                  <a:lnTo>
                    <a:pt x="195346" y="89517"/>
                  </a:lnTo>
                  <a:lnTo>
                    <a:pt x="195345" y="94491"/>
                  </a:lnTo>
                  <a:lnTo>
                    <a:pt x="195343" y="99464"/>
                  </a:lnTo>
                  <a:lnTo>
                    <a:pt x="195339" y="104437"/>
                  </a:lnTo>
                  <a:lnTo>
                    <a:pt x="195334" y="109410"/>
                  </a:lnTo>
                  <a:lnTo>
                    <a:pt x="195328" y="114383"/>
                  </a:lnTo>
                  <a:lnTo>
                    <a:pt x="195322" y="119357"/>
                  </a:lnTo>
                  <a:lnTo>
                    <a:pt x="195316" y="124330"/>
                  </a:lnTo>
                  <a:lnTo>
                    <a:pt x="195312" y="129303"/>
                  </a:lnTo>
                  <a:lnTo>
                    <a:pt x="195308" y="134276"/>
                  </a:lnTo>
                  <a:lnTo>
                    <a:pt x="195307" y="139250"/>
                  </a:lnTo>
                  <a:lnTo>
                    <a:pt x="195308" y="144223"/>
                  </a:lnTo>
                  <a:lnTo>
                    <a:pt x="195312" y="149196"/>
                  </a:lnTo>
                  <a:lnTo>
                    <a:pt x="195320" y="154169"/>
                  </a:lnTo>
                  <a:lnTo>
                    <a:pt x="195331" y="159142"/>
                  </a:lnTo>
                  <a:lnTo>
                    <a:pt x="195347" y="164116"/>
                  </a:lnTo>
                  <a:lnTo>
                    <a:pt x="195366" y="169089"/>
                  </a:lnTo>
                  <a:lnTo>
                    <a:pt x="195391" y="174062"/>
                  </a:lnTo>
                  <a:lnTo>
                    <a:pt x="195421" y="179035"/>
                  </a:lnTo>
                  <a:lnTo>
                    <a:pt x="195456" y="184008"/>
                  </a:lnTo>
                  <a:lnTo>
                    <a:pt x="195498" y="188982"/>
                  </a:lnTo>
                  <a:lnTo>
                    <a:pt x="195547" y="193955"/>
                  </a:lnTo>
                  <a:lnTo>
                    <a:pt x="195605" y="198928"/>
                  </a:lnTo>
                  <a:lnTo>
                    <a:pt x="195674" y="203901"/>
                  </a:lnTo>
                  <a:lnTo>
                    <a:pt x="195753" y="208875"/>
                  </a:lnTo>
                  <a:lnTo>
                    <a:pt x="195845" y="213848"/>
                  </a:lnTo>
                  <a:lnTo>
                    <a:pt x="195950" y="218821"/>
                  </a:lnTo>
                  <a:lnTo>
                    <a:pt x="196070" y="223794"/>
                  </a:lnTo>
                  <a:lnTo>
                    <a:pt x="196207" y="228767"/>
                  </a:lnTo>
                  <a:lnTo>
                    <a:pt x="196362" y="233741"/>
                  </a:lnTo>
                  <a:lnTo>
                    <a:pt x="196539" y="238714"/>
                  </a:lnTo>
                  <a:lnTo>
                    <a:pt x="196736" y="243687"/>
                  </a:lnTo>
                  <a:lnTo>
                    <a:pt x="196954" y="248660"/>
                  </a:lnTo>
                  <a:lnTo>
                    <a:pt x="197195" y="253633"/>
                  </a:lnTo>
                  <a:lnTo>
                    <a:pt x="197458" y="258607"/>
                  </a:lnTo>
                  <a:lnTo>
                    <a:pt x="197744" y="263580"/>
                  </a:lnTo>
                  <a:lnTo>
                    <a:pt x="198053" y="268553"/>
                  </a:lnTo>
                  <a:lnTo>
                    <a:pt x="198389" y="273526"/>
                  </a:lnTo>
                  <a:lnTo>
                    <a:pt x="198749" y="278500"/>
                  </a:lnTo>
                  <a:lnTo>
                    <a:pt x="199133" y="283473"/>
                  </a:lnTo>
                  <a:lnTo>
                    <a:pt x="199540" y="288446"/>
                  </a:lnTo>
                  <a:lnTo>
                    <a:pt x="199968" y="293419"/>
                  </a:lnTo>
                  <a:lnTo>
                    <a:pt x="200419" y="298392"/>
                  </a:lnTo>
                  <a:lnTo>
                    <a:pt x="200889" y="303366"/>
                  </a:lnTo>
                  <a:lnTo>
                    <a:pt x="201378" y="308339"/>
                  </a:lnTo>
                  <a:lnTo>
                    <a:pt x="201887" y="313312"/>
                  </a:lnTo>
                  <a:lnTo>
                    <a:pt x="202413" y="318285"/>
                  </a:lnTo>
                  <a:lnTo>
                    <a:pt x="202952" y="323259"/>
                  </a:lnTo>
                  <a:lnTo>
                    <a:pt x="203503" y="328232"/>
                  </a:lnTo>
                  <a:lnTo>
                    <a:pt x="204065" y="333205"/>
                  </a:lnTo>
                  <a:lnTo>
                    <a:pt x="204635" y="338178"/>
                  </a:lnTo>
                  <a:lnTo>
                    <a:pt x="205212" y="343151"/>
                  </a:lnTo>
                  <a:lnTo>
                    <a:pt x="205796" y="348125"/>
                  </a:lnTo>
                  <a:lnTo>
                    <a:pt x="206385" y="353098"/>
                  </a:lnTo>
                  <a:lnTo>
                    <a:pt x="206978" y="358071"/>
                  </a:lnTo>
                  <a:lnTo>
                    <a:pt x="207577" y="363044"/>
                  </a:lnTo>
                  <a:lnTo>
                    <a:pt x="208180" y="368017"/>
                  </a:lnTo>
                  <a:lnTo>
                    <a:pt x="208791" y="372991"/>
                  </a:lnTo>
                  <a:lnTo>
                    <a:pt x="209410" y="377964"/>
                  </a:lnTo>
                  <a:lnTo>
                    <a:pt x="210040" y="382937"/>
                  </a:lnTo>
                  <a:lnTo>
                    <a:pt x="210683" y="387910"/>
                  </a:lnTo>
                  <a:lnTo>
                    <a:pt x="211344" y="392884"/>
                  </a:lnTo>
                  <a:lnTo>
                    <a:pt x="212025" y="397857"/>
                  </a:lnTo>
                  <a:lnTo>
                    <a:pt x="212726" y="402830"/>
                  </a:lnTo>
                  <a:lnTo>
                    <a:pt x="213451" y="407803"/>
                  </a:lnTo>
                  <a:lnTo>
                    <a:pt x="214202" y="412776"/>
                  </a:lnTo>
                  <a:lnTo>
                    <a:pt x="214979" y="417750"/>
                  </a:lnTo>
                  <a:lnTo>
                    <a:pt x="215783" y="422723"/>
                  </a:lnTo>
                  <a:lnTo>
                    <a:pt x="216617" y="427696"/>
                  </a:lnTo>
                  <a:lnTo>
                    <a:pt x="217480" y="432669"/>
                  </a:lnTo>
                  <a:lnTo>
                    <a:pt x="218368" y="437642"/>
                  </a:lnTo>
                  <a:lnTo>
                    <a:pt x="219280" y="442616"/>
                  </a:lnTo>
                  <a:lnTo>
                    <a:pt x="220214" y="447589"/>
                  </a:lnTo>
                  <a:lnTo>
                    <a:pt x="221169" y="452562"/>
                  </a:lnTo>
                  <a:lnTo>
                    <a:pt x="222142" y="457535"/>
                  </a:lnTo>
                  <a:lnTo>
                    <a:pt x="223132" y="462509"/>
                  </a:lnTo>
                  <a:lnTo>
                    <a:pt x="224140" y="467482"/>
                  </a:lnTo>
                  <a:lnTo>
                    <a:pt x="225163" y="472455"/>
                  </a:lnTo>
                  <a:lnTo>
                    <a:pt x="226201" y="477428"/>
                  </a:lnTo>
                  <a:lnTo>
                    <a:pt x="227256" y="482401"/>
                  </a:lnTo>
                  <a:lnTo>
                    <a:pt x="228329" y="487375"/>
                  </a:lnTo>
                  <a:lnTo>
                    <a:pt x="229422" y="492348"/>
                  </a:lnTo>
                  <a:lnTo>
                    <a:pt x="230538" y="497321"/>
                  </a:lnTo>
                  <a:lnTo>
                    <a:pt x="231681" y="502294"/>
                  </a:lnTo>
                  <a:lnTo>
                    <a:pt x="232859" y="507267"/>
                  </a:lnTo>
                  <a:lnTo>
                    <a:pt x="234072" y="512241"/>
                  </a:lnTo>
                  <a:lnTo>
                    <a:pt x="235322" y="517214"/>
                  </a:lnTo>
                  <a:lnTo>
                    <a:pt x="236613" y="522187"/>
                  </a:lnTo>
                  <a:lnTo>
                    <a:pt x="237946" y="527160"/>
                  </a:lnTo>
                  <a:lnTo>
                    <a:pt x="239323" y="532134"/>
                  </a:lnTo>
                  <a:lnTo>
                    <a:pt x="240744" y="537107"/>
                  </a:lnTo>
                  <a:lnTo>
                    <a:pt x="242212" y="542080"/>
                  </a:lnTo>
                  <a:lnTo>
                    <a:pt x="243727" y="547053"/>
                  </a:lnTo>
                  <a:lnTo>
                    <a:pt x="245284" y="552026"/>
                  </a:lnTo>
                  <a:lnTo>
                    <a:pt x="246880" y="557000"/>
                  </a:lnTo>
                  <a:lnTo>
                    <a:pt x="248512" y="561973"/>
                  </a:lnTo>
                  <a:lnTo>
                    <a:pt x="250180" y="566946"/>
                  </a:lnTo>
                  <a:lnTo>
                    <a:pt x="251881" y="571919"/>
                  </a:lnTo>
                  <a:lnTo>
                    <a:pt x="253614" y="576892"/>
                  </a:lnTo>
                  <a:lnTo>
                    <a:pt x="255381" y="581866"/>
                  </a:lnTo>
                  <a:lnTo>
                    <a:pt x="257178" y="586839"/>
                  </a:lnTo>
                  <a:lnTo>
                    <a:pt x="259005" y="591812"/>
                  </a:lnTo>
                  <a:lnTo>
                    <a:pt x="260861" y="596785"/>
                  </a:lnTo>
                  <a:lnTo>
                    <a:pt x="262747" y="601759"/>
                  </a:lnTo>
                  <a:lnTo>
                    <a:pt x="264662" y="606732"/>
                  </a:lnTo>
                  <a:lnTo>
                    <a:pt x="266608" y="611705"/>
                  </a:lnTo>
                  <a:lnTo>
                    <a:pt x="268583" y="616678"/>
                  </a:lnTo>
                  <a:lnTo>
                    <a:pt x="270593" y="621651"/>
                  </a:lnTo>
                  <a:lnTo>
                    <a:pt x="272633" y="626625"/>
                  </a:lnTo>
                  <a:lnTo>
                    <a:pt x="274703" y="631598"/>
                  </a:lnTo>
                  <a:lnTo>
                    <a:pt x="276803" y="636571"/>
                  </a:lnTo>
                  <a:lnTo>
                    <a:pt x="278933" y="641544"/>
                  </a:lnTo>
                  <a:lnTo>
                    <a:pt x="281093" y="646518"/>
                  </a:lnTo>
                  <a:lnTo>
                    <a:pt x="283286" y="651491"/>
                  </a:lnTo>
                  <a:lnTo>
                    <a:pt x="285513" y="656464"/>
                  </a:lnTo>
                  <a:lnTo>
                    <a:pt x="287783" y="661437"/>
                  </a:lnTo>
                  <a:lnTo>
                    <a:pt x="290095" y="666410"/>
                  </a:lnTo>
                  <a:lnTo>
                    <a:pt x="292454" y="671384"/>
                  </a:lnTo>
                  <a:lnTo>
                    <a:pt x="294864" y="676357"/>
                  </a:lnTo>
                  <a:lnTo>
                    <a:pt x="297331" y="681330"/>
                  </a:lnTo>
                  <a:lnTo>
                    <a:pt x="299861" y="686303"/>
                  </a:lnTo>
                  <a:lnTo>
                    <a:pt x="302458" y="691276"/>
                  </a:lnTo>
                  <a:lnTo>
                    <a:pt x="305132" y="696250"/>
                  </a:lnTo>
                  <a:lnTo>
                    <a:pt x="307887" y="701223"/>
                  </a:lnTo>
                  <a:lnTo>
                    <a:pt x="310717" y="706196"/>
                  </a:lnTo>
                  <a:lnTo>
                    <a:pt x="313620" y="711169"/>
                  </a:lnTo>
                  <a:lnTo>
                    <a:pt x="316591" y="716143"/>
                  </a:lnTo>
                  <a:lnTo>
                    <a:pt x="319623" y="721116"/>
                  </a:lnTo>
                  <a:lnTo>
                    <a:pt x="322709" y="726089"/>
                  </a:lnTo>
                  <a:lnTo>
                    <a:pt x="325837" y="731062"/>
                  </a:lnTo>
                  <a:lnTo>
                    <a:pt x="328996" y="736035"/>
                  </a:lnTo>
                  <a:lnTo>
                    <a:pt x="332163" y="741009"/>
                  </a:lnTo>
                  <a:lnTo>
                    <a:pt x="335322" y="745982"/>
                  </a:lnTo>
                  <a:lnTo>
                    <a:pt x="338455" y="750955"/>
                  </a:lnTo>
                  <a:lnTo>
                    <a:pt x="341546" y="755928"/>
                  </a:lnTo>
                  <a:lnTo>
                    <a:pt x="344577" y="760901"/>
                  </a:lnTo>
                  <a:lnTo>
                    <a:pt x="347534" y="765875"/>
                  </a:lnTo>
                  <a:lnTo>
                    <a:pt x="350401" y="770848"/>
                  </a:lnTo>
                  <a:lnTo>
                    <a:pt x="353147" y="775821"/>
                  </a:lnTo>
                  <a:lnTo>
                    <a:pt x="355777" y="780794"/>
                  </a:lnTo>
                  <a:lnTo>
                    <a:pt x="358284" y="785768"/>
                  </a:lnTo>
                  <a:lnTo>
                    <a:pt x="360663" y="790741"/>
                  </a:lnTo>
                  <a:lnTo>
                    <a:pt x="362911" y="795714"/>
                  </a:lnTo>
                  <a:lnTo>
                    <a:pt x="365028" y="800687"/>
                  </a:lnTo>
                  <a:lnTo>
                    <a:pt x="367014" y="805660"/>
                  </a:lnTo>
                  <a:lnTo>
                    <a:pt x="368866" y="810634"/>
                  </a:lnTo>
                  <a:lnTo>
                    <a:pt x="370579" y="815607"/>
                  </a:lnTo>
                  <a:lnTo>
                    <a:pt x="372177" y="820580"/>
                  </a:lnTo>
                  <a:lnTo>
                    <a:pt x="373664" y="825553"/>
                  </a:lnTo>
                  <a:lnTo>
                    <a:pt x="375048" y="830526"/>
                  </a:lnTo>
                  <a:lnTo>
                    <a:pt x="376336" y="835500"/>
                  </a:lnTo>
                  <a:lnTo>
                    <a:pt x="377534" y="840473"/>
                  </a:lnTo>
                  <a:lnTo>
                    <a:pt x="378651" y="845446"/>
                  </a:lnTo>
                  <a:lnTo>
                    <a:pt x="379686" y="850419"/>
                  </a:lnTo>
                  <a:lnTo>
                    <a:pt x="380648" y="855393"/>
                  </a:lnTo>
                  <a:lnTo>
                    <a:pt x="381548" y="860366"/>
                  </a:lnTo>
                  <a:lnTo>
                    <a:pt x="382391" y="865339"/>
                  </a:lnTo>
                  <a:lnTo>
                    <a:pt x="383181" y="870312"/>
                  </a:lnTo>
                  <a:lnTo>
                    <a:pt x="383920" y="875285"/>
                  </a:lnTo>
                  <a:lnTo>
                    <a:pt x="384612" y="880259"/>
                  </a:lnTo>
                  <a:lnTo>
                    <a:pt x="385257" y="885232"/>
                  </a:lnTo>
                  <a:lnTo>
                    <a:pt x="385850" y="890205"/>
                  </a:lnTo>
                  <a:lnTo>
                    <a:pt x="386395" y="895178"/>
                  </a:lnTo>
                  <a:lnTo>
                    <a:pt x="386893" y="900151"/>
                  </a:lnTo>
                  <a:lnTo>
                    <a:pt x="387342" y="905125"/>
                  </a:lnTo>
                  <a:lnTo>
                    <a:pt x="387742" y="910098"/>
                  </a:lnTo>
                  <a:lnTo>
                    <a:pt x="388091" y="915071"/>
                  </a:lnTo>
                  <a:lnTo>
                    <a:pt x="388390" y="920044"/>
                  </a:lnTo>
                  <a:lnTo>
                    <a:pt x="388636" y="925018"/>
                  </a:lnTo>
                  <a:lnTo>
                    <a:pt x="388825" y="929991"/>
                  </a:lnTo>
                  <a:lnTo>
                    <a:pt x="388966" y="934964"/>
                  </a:lnTo>
                  <a:lnTo>
                    <a:pt x="389062" y="939937"/>
                  </a:lnTo>
                  <a:lnTo>
                    <a:pt x="389119" y="944910"/>
                  </a:lnTo>
                  <a:lnTo>
                    <a:pt x="389139" y="949884"/>
                  </a:lnTo>
                  <a:lnTo>
                    <a:pt x="389129" y="954857"/>
                  </a:lnTo>
                  <a:lnTo>
                    <a:pt x="389093" y="959830"/>
                  </a:lnTo>
                  <a:lnTo>
                    <a:pt x="389036" y="964803"/>
                  </a:lnTo>
                  <a:lnTo>
                    <a:pt x="388963" y="969777"/>
                  </a:lnTo>
                  <a:lnTo>
                    <a:pt x="388879" y="974750"/>
                  </a:lnTo>
                  <a:lnTo>
                    <a:pt x="388785" y="979723"/>
                  </a:lnTo>
                  <a:lnTo>
                    <a:pt x="388683" y="984696"/>
                  </a:lnTo>
                  <a:lnTo>
                    <a:pt x="388570" y="989669"/>
                  </a:lnTo>
                  <a:lnTo>
                    <a:pt x="388444" y="994643"/>
                  </a:lnTo>
                  <a:lnTo>
                    <a:pt x="388300" y="999616"/>
                  </a:lnTo>
                  <a:lnTo>
                    <a:pt x="388129" y="1004589"/>
                  </a:lnTo>
                  <a:lnTo>
                    <a:pt x="387922" y="1009562"/>
                  </a:lnTo>
                  <a:lnTo>
                    <a:pt x="387672" y="1014535"/>
                  </a:lnTo>
                  <a:lnTo>
                    <a:pt x="387370" y="1019509"/>
                  </a:lnTo>
                  <a:lnTo>
                    <a:pt x="387006" y="1024482"/>
                  </a:lnTo>
                  <a:lnTo>
                    <a:pt x="386573" y="1029455"/>
                  </a:lnTo>
                  <a:lnTo>
                    <a:pt x="386062" y="1034428"/>
                  </a:lnTo>
                  <a:lnTo>
                    <a:pt x="385466" y="1039402"/>
                  </a:lnTo>
                  <a:lnTo>
                    <a:pt x="384765" y="1044375"/>
                  </a:lnTo>
                  <a:lnTo>
                    <a:pt x="383967" y="1049348"/>
                  </a:lnTo>
                  <a:lnTo>
                    <a:pt x="383074" y="1054321"/>
                  </a:lnTo>
                  <a:lnTo>
                    <a:pt x="382086" y="1059294"/>
                  </a:lnTo>
                  <a:lnTo>
                    <a:pt x="381006" y="1064268"/>
                  </a:lnTo>
                  <a:lnTo>
                    <a:pt x="379841" y="1069241"/>
                  </a:lnTo>
                  <a:lnTo>
                    <a:pt x="378595" y="1074214"/>
                  </a:lnTo>
                  <a:lnTo>
                    <a:pt x="377277" y="1079187"/>
                  </a:lnTo>
                  <a:lnTo>
                    <a:pt x="375892" y="1084160"/>
                  </a:lnTo>
                  <a:lnTo>
                    <a:pt x="374462" y="1089134"/>
                  </a:lnTo>
                  <a:lnTo>
                    <a:pt x="373001" y="1094107"/>
                  </a:lnTo>
                  <a:lnTo>
                    <a:pt x="371521" y="1099080"/>
                  </a:lnTo>
                  <a:lnTo>
                    <a:pt x="370034" y="1104053"/>
                  </a:lnTo>
                  <a:lnTo>
                    <a:pt x="368554" y="1109027"/>
                  </a:lnTo>
                  <a:lnTo>
                    <a:pt x="367091" y="1114000"/>
                  </a:lnTo>
                  <a:lnTo>
                    <a:pt x="365658" y="1118973"/>
                  </a:lnTo>
                  <a:lnTo>
                    <a:pt x="364267" y="1123946"/>
                  </a:lnTo>
                  <a:lnTo>
                    <a:pt x="362919" y="1128919"/>
                  </a:lnTo>
                  <a:lnTo>
                    <a:pt x="361616" y="1133893"/>
                  </a:lnTo>
                  <a:lnTo>
                    <a:pt x="360358" y="1138866"/>
                  </a:lnTo>
                  <a:lnTo>
                    <a:pt x="359140" y="1143839"/>
                  </a:lnTo>
                  <a:lnTo>
                    <a:pt x="357959" y="1148812"/>
                  </a:lnTo>
                  <a:lnTo>
                    <a:pt x="356803" y="1153785"/>
                  </a:lnTo>
                  <a:lnTo>
                    <a:pt x="355663" y="1158759"/>
                  </a:lnTo>
                  <a:lnTo>
                    <a:pt x="354519" y="1163732"/>
                  </a:lnTo>
                  <a:lnTo>
                    <a:pt x="353355" y="1168705"/>
                  </a:lnTo>
                  <a:lnTo>
                    <a:pt x="352156" y="1173678"/>
                  </a:lnTo>
                  <a:lnTo>
                    <a:pt x="350904" y="1178652"/>
                  </a:lnTo>
                  <a:lnTo>
                    <a:pt x="349585" y="1183625"/>
                  </a:lnTo>
                  <a:lnTo>
                    <a:pt x="348182" y="1188598"/>
                  </a:lnTo>
                  <a:lnTo>
                    <a:pt x="346685" y="1193571"/>
                  </a:lnTo>
                  <a:lnTo>
                    <a:pt x="345061" y="1198544"/>
                  </a:lnTo>
                  <a:lnTo>
                    <a:pt x="343319" y="1203518"/>
                  </a:lnTo>
                  <a:lnTo>
                    <a:pt x="341457" y="1208491"/>
                  </a:lnTo>
                  <a:lnTo>
                    <a:pt x="339472" y="1213464"/>
                  </a:lnTo>
                  <a:lnTo>
                    <a:pt x="337367" y="1218437"/>
                  </a:lnTo>
                  <a:lnTo>
                    <a:pt x="335146" y="1223410"/>
                  </a:lnTo>
                  <a:lnTo>
                    <a:pt x="332817" y="1228384"/>
                  </a:lnTo>
                  <a:lnTo>
                    <a:pt x="330383" y="1233357"/>
                  </a:lnTo>
                  <a:lnTo>
                    <a:pt x="327853" y="1238330"/>
                  </a:lnTo>
                  <a:lnTo>
                    <a:pt x="325252" y="1243303"/>
                  </a:lnTo>
                  <a:lnTo>
                    <a:pt x="322595" y="1248277"/>
                  </a:lnTo>
                  <a:lnTo>
                    <a:pt x="319897" y="1253250"/>
                  </a:lnTo>
                  <a:lnTo>
                    <a:pt x="317174" y="1258223"/>
                  </a:lnTo>
                  <a:lnTo>
                    <a:pt x="314441" y="1263196"/>
                  </a:lnTo>
                  <a:lnTo>
                    <a:pt x="311714" y="1268169"/>
                  </a:lnTo>
                  <a:lnTo>
                    <a:pt x="309011" y="1273143"/>
                  </a:lnTo>
                  <a:lnTo>
                    <a:pt x="306351" y="1278116"/>
                  </a:lnTo>
                  <a:lnTo>
                    <a:pt x="303745" y="1283089"/>
                  </a:lnTo>
                  <a:lnTo>
                    <a:pt x="301203" y="1288062"/>
                  </a:lnTo>
                  <a:lnTo>
                    <a:pt x="298736" y="1293036"/>
                  </a:lnTo>
                  <a:lnTo>
                    <a:pt x="296352" y="1298009"/>
                  </a:lnTo>
                  <a:lnTo>
                    <a:pt x="294056" y="1302982"/>
                  </a:lnTo>
                  <a:lnTo>
                    <a:pt x="291852" y="1307955"/>
                  </a:lnTo>
                  <a:lnTo>
                    <a:pt x="289756" y="1312928"/>
                  </a:lnTo>
                  <a:lnTo>
                    <a:pt x="287757" y="1317902"/>
                  </a:lnTo>
                  <a:lnTo>
                    <a:pt x="285847" y="1322875"/>
                  </a:lnTo>
                  <a:lnTo>
                    <a:pt x="284022" y="1327848"/>
                  </a:lnTo>
                  <a:lnTo>
                    <a:pt x="282275" y="1332821"/>
                  </a:lnTo>
                  <a:lnTo>
                    <a:pt x="280597" y="1337794"/>
                  </a:lnTo>
                  <a:lnTo>
                    <a:pt x="278981" y="1342768"/>
                  </a:lnTo>
                  <a:lnTo>
                    <a:pt x="277417" y="1347741"/>
                  </a:lnTo>
                  <a:lnTo>
                    <a:pt x="275902" y="1352714"/>
                  </a:lnTo>
                  <a:lnTo>
                    <a:pt x="274418" y="1357687"/>
                  </a:lnTo>
                  <a:lnTo>
                    <a:pt x="272958" y="1362661"/>
                  </a:lnTo>
                  <a:lnTo>
                    <a:pt x="271515" y="1367634"/>
                  </a:lnTo>
                  <a:lnTo>
                    <a:pt x="270084" y="1372607"/>
                  </a:lnTo>
                  <a:lnTo>
                    <a:pt x="268662" y="1377580"/>
                  </a:lnTo>
                  <a:lnTo>
                    <a:pt x="267244" y="1382553"/>
                  </a:lnTo>
                  <a:lnTo>
                    <a:pt x="265831" y="1387527"/>
                  </a:lnTo>
                  <a:lnTo>
                    <a:pt x="264422" y="1392500"/>
                  </a:lnTo>
                  <a:lnTo>
                    <a:pt x="263018" y="1397473"/>
                  </a:lnTo>
                  <a:lnTo>
                    <a:pt x="261619" y="1402446"/>
                  </a:lnTo>
                  <a:lnTo>
                    <a:pt x="260229" y="1407419"/>
                  </a:lnTo>
                  <a:lnTo>
                    <a:pt x="258847" y="1412393"/>
                  </a:lnTo>
                  <a:lnTo>
                    <a:pt x="257477" y="1417366"/>
                  </a:lnTo>
                  <a:lnTo>
                    <a:pt x="256119" y="1422339"/>
                  </a:lnTo>
                  <a:lnTo>
                    <a:pt x="254775" y="1427312"/>
                  </a:lnTo>
                  <a:lnTo>
                    <a:pt x="253445" y="1432286"/>
                  </a:lnTo>
                  <a:lnTo>
                    <a:pt x="252127" y="1437259"/>
                  </a:lnTo>
                  <a:lnTo>
                    <a:pt x="250821" y="1442232"/>
                  </a:lnTo>
                  <a:lnTo>
                    <a:pt x="249525" y="1447205"/>
                  </a:lnTo>
                  <a:lnTo>
                    <a:pt x="248239" y="1452178"/>
                  </a:lnTo>
                  <a:lnTo>
                    <a:pt x="246960" y="1457152"/>
                  </a:lnTo>
                  <a:lnTo>
                    <a:pt x="245688" y="1462125"/>
                  </a:lnTo>
                  <a:lnTo>
                    <a:pt x="244423" y="1467098"/>
                  </a:lnTo>
                  <a:lnTo>
                    <a:pt x="243163" y="1472071"/>
                  </a:lnTo>
                  <a:lnTo>
                    <a:pt x="241908" y="1477044"/>
                  </a:lnTo>
                  <a:lnTo>
                    <a:pt x="240658" y="1482018"/>
                  </a:lnTo>
                  <a:lnTo>
                    <a:pt x="239416" y="1486991"/>
                  </a:lnTo>
                  <a:lnTo>
                    <a:pt x="238181" y="1491964"/>
                  </a:lnTo>
                  <a:lnTo>
                    <a:pt x="236955" y="1496937"/>
                  </a:lnTo>
                  <a:lnTo>
                    <a:pt x="235741" y="1501911"/>
                  </a:lnTo>
                  <a:lnTo>
                    <a:pt x="234541" y="1506884"/>
                  </a:lnTo>
                  <a:lnTo>
                    <a:pt x="233356" y="1511857"/>
                  </a:lnTo>
                  <a:lnTo>
                    <a:pt x="232189" y="1516830"/>
                  </a:lnTo>
                  <a:lnTo>
                    <a:pt x="231040" y="1521803"/>
                  </a:lnTo>
                  <a:lnTo>
                    <a:pt x="229912" y="1526777"/>
                  </a:lnTo>
                  <a:lnTo>
                    <a:pt x="228806" y="1531750"/>
                  </a:lnTo>
                  <a:lnTo>
                    <a:pt x="227726" y="1536723"/>
                  </a:lnTo>
                  <a:lnTo>
                    <a:pt x="226674" y="1541696"/>
                  </a:lnTo>
                  <a:lnTo>
                    <a:pt x="225657" y="1546669"/>
                  </a:lnTo>
                  <a:lnTo>
                    <a:pt x="224672" y="1551643"/>
                  </a:lnTo>
                  <a:lnTo>
                    <a:pt x="223724" y="1556616"/>
                  </a:lnTo>
                  <a:lnTo>
                    <a:pt x="222816" y="1561589"/>
                  </a:lnTo>
                  <a:lnTo>
                    <a:pt x="221948" y="1566562"/>
                  </a:lnTo>
                  <a:lnTo>
                    <a:pt x="221125" y="1571536"/>
                  </a:lnTo>
                  <a:lnTo>
                    <a:pt x="220348" y="1576509"/>
                  </a:lnTo>
                  <a:lnTo>
                    <a:pt x="219624" y="1581482"/>
                  </a:lnTo>
                  <a:lnTo>
                    <a:pt x="218951" y="1586455"/>
                  </a:lnTo>
                  <a:lnTo>
                    <a:pt x="218325" y="1591428"/>
                  </a:lnTo>
                  <a:lnTo>
                    <a:pt x="217746" y="1596402"/>
                  </a:lnTo>
                  <a:lnTo>
                    <a:pt x="217210" y="1601375"/>
                  </a:lnTo>
                  <a:lnTo>
                    <a:pt x="216714" y="1606348"/>
                  </a:lnTo>
                  <a:lnTo>
                    <a:pt x="216255" y="1611321"/>
                  </a:lnTo>
                  <a:lnTo>
                    <a:pt x="215829" y="1616295"/>
                  </a:lnTo>
                  <a:lnTo>
                    <a:pt x="215434" y="1621268"/>
                  </a:lnTo>
                  <a:lnTo>
                    <a:pt x="215059" y="1626241"/>
                  </a:lnTo>
                  <a:lnTo>
                    <a:pt x="214701" y="1631214"/>
                  </a:lnTo>
                  <a:lnTo>
                    <a:pt x="214354" y="1636187"/>
                  </a:lnTo>
                  <a:lnTo>
                    <a:pt x="214015" y="1641161"/>
                  </a:lnTo>
                  <a:lnTo>
                    <a:pt x="213680" y="1646134"/>
                  </a:lnTo>
                  <a:lnTo>
                    <a:pt x="213348" y="1651107"/>
                  </a:lnTo>
                  <a:lnTo>
                    <a:pt x="213016" y="1656080"/>
                  </a:lnTo>
                  <a:lnTo>
                    <a:pt x="212683" y="1661053"/>
                  </a:lnTo>
                  <a:lnTo>
                    <a:pt x="212349" y="1666027"/>
                  </a:lnTo>
                  <a:lnTo>
                    <a:pt x="212015" y="1671000"/>
                  </a:lnTo>
                  <a:lnTo>
                    <a:pt x="211682" y="1675973"/>
                  </a:lnTo>
                  <a:lnTo>
                    <a:pt x="211350" y="1680946"/>
                  </a:lnTo>
                  <a:lnTo>
                    <a:pt x="211021" y="1685920"/>
                  </a:lnTo>
                  <a:lnTo>
                    <a:pt x="210696" y="1690893"/>
                  </a:lnTo>
                  <a:lnTo>
                    <a:pt x="210376" y="1695866"/>
                  </a:lnTo>
                  <a:lnTo>
                    <a:pt x="210062" y="1700839"/>
                  </a:lnTo>
                  <a:lnTo>
                    <a:pt x="209754" y="1705812"/>
                  </a:lnTo>
                  <a:lnTo>
                    <a:pt x="209453" y="1710786"/>
                  </a:lnTo>
                  <a:lnTo>
                    <a:pt x="209157" y="1715759"/>
                  </a:lnTo>
                  <a:lnTo>
                    <a:pt x="208866" y="1720732"/>
                  </a:lnTo>
                  <a:lnTo>
                    <a:pt x="208579" y="1725705"/>
                  </a:lnTo>
                  <a:lnTo>
                    <a:pt x="208295" y="1730678"/>
                  </a:lnTo>
                  <a:lnTo>
                    <a:pt x="208011" y="1735652"/>
                  </a:lnTo>
                  <a:lnTo>
                    <a:pt x="207728" y="1740625"/>
                  </a:lnTo>
                  <a:lnTo>
                    <a:pt x="207442" y="1745598"/>
                  </a:lnTo>
                  <a:lnTo>
                    <a:pt x="207153" y="1750571"/>
                  </a:lnTo>
                  <a:lnTo>
                    <a:pt x="206860" y="1755545"/>
                  </a:lnTo>
                  <a:lnTo>
                    <a:pt x="206563" y="1760518"/>
                  </a:lnTo>
                  <a:lnTo>
                    <a:pt x="206260" y="1765491"/>
                  </a:lnTo>
                  <a:lnTo>
                    <a:pt x="205952" y="1770464"/>
                  </a:lnTo>
                  <a:lnTo>
                    <a:pt x="205638" y="1775437"/>
                  </a:lnTo>
                  <a:lnTo>
                    <a:pt x="205320" y="1780411"/>
                  </a:lnTo>
                  <a:lnTo>
                    <a:pt x="204999" y="1785384"/>
                  </a:lnTo>
                  <a:lnTo>
                    <a:pt x="204677" y="1790357"/>
                  </a:lnTo>
                  <a:lnTo>
                    <a:pt x="204355" y="1795330"/>
                  </a:lnTo>
                  <a:lnTo>
                    <a:pt x="204035" y="1800303"/>
                  </a:lnTo>
                  <a:lnTo>
                    <a:pt x="203718" y="1805277"/>
                  </a:lnTo>
                  <a:lnTo>
                    <a:pt x="203407" y="1810250"/>
                  </a:lnTo>
                  <a:lnTo>
                    <a:pt x="203105" y="1815223"/>
                  </a:lnTo>
                  <a:lnTo>
                    <a:pt x="202811" y="1820196"/>
                  </a:lnTo>
                  <a:lnTo>
                    <a:pt x="202528" y="1825170"/>
                  </a:lnTo>
                  <a:lnTo>
                    <a:pt x="202257" y="1830143"/>
                  </a:lnTo>
                  <a:lnTo>
                    <a:pt x="201998" y="1835116"/>
                  </a:lnTo>
                  <a:lnTo>
                    <a:pt x="201752" y="1840089"/>
                  </a:lnTo>
                  <a:lnTo>
                    <a:pt x="201520" y="1845062"/>
                  </a:lnTo>
                  <a:lnTo>
                    <a:pt x="201303" y="1850036"/>
                  </a:lnTo>
                  <a:lnTo>
                    <a:pt x="201100" y="1855009"/>
                  </a:lnTo>
                  <a:lnTo>
                    <a:pt x="200910" y="1859982"/>
                  </a:lnTo>
                  <a:lnTo>
                    <a:pt x="200733" y="1864955"/>
                  </a:lnTo>
                  <a:lnTo>
                    <a:pt x="200567" y="1869928"/>
                  </a:lnTo>
                  <a:lnTo>
                    <a:pt x="200412" y="1874902"/>
                  </a:lnTo>
                  <a:lnTo>
                    <a:pt x="200267" y="1879875"/>
                  </a:lnTo>
                  <a:lnTo>
                    <a:pt x="200131" y="1884848"/>
                  </a:lnTo>
                  <a:lnTo>
                    <a:pt x="200003" y="1889821"/>
                  </a:lnTo>
                  <a:lnTo>
                    <a:pt x="199882" y="1894795"/>
                  </a:lnTo>
                  <a:lnTo>
                    <a:pt x="199767" y="1899768"/>
                  </a:lnTo>
                  <a:lnTo>
                    <a:pt x="199655" y="1904741"/>
                  </a:lnTo>
                  <a:lnTo>
                    <a:pt x="199547" y="1909714"/>
                  </a:lnTo>
                  <a:lnTo>
                    <a:pt x="199442" y="1914687"/>
                  </a:lnTo>
                  <a:lnTo>
                    <a:pt x="199338" y="1919661"/>
                  </a:lnTo>
                  <a:lnTo>
                    <a:pt x="199236" y="1924634"/>
                  </a:lnTo>
                  <a:lnTo>
                    <a:pt x="199134" y="1929607"/>
                  </a:lnTo>
                  <a:lnTo>
                    <a:pt x="199033" y="1934580"/>
                  </a:lnTo>
                  <a:lnTo>
                    <a:pt x="198932" y="1939554"/>
                  </a:lnTo>
                  <a:lnTo>
                    <a:pt x="198831" y="1944527"/>
                  </a:lnTo>
                  <a:lnTo>
                    <a:pt x="198730" y="1949500"/>
                  </a:lnTo>
                  <a:lnTo>
                    <a:pt x="198629" y="1954473"/>
                  </a:lnTo>
                  <a:lnTo>
                    <a:pt x="198528" y="1959446"/>
                  </a:lnTo>
                  <a:lnTo>
                    <a:pt x="198429" y="1964420"/>
                  </a:lnTo>
                  <a:lnTo>
                    <a:pt x="198330" y="1969393"/>
                  </a:lnTo>
                  <a:lnTo>
                    <a:pt x="198233" y="1974366"/>
                  </a:lnTo>
                  <a:lnTo>
                    <a:pt x="198138" y="1979339"/>
                  </a:lnTo>
                  <a:lnTo>
                    <a:pt x="198046" y="1984312"/>
                  </a:lnTo>
                  <a:lnTo>
                    <a:pt x="197957" y="1989286"/>
                  </a:lnTo>
                  <a:lnTo>
                    <a:pt x="197871" y="1994259"/>
                  </a:lnTo>
                  <a:lnTo>
                    <a:pt x="197789" y="1999232"/>
                  </a:lnTo>
                  <a:lnTo>
                    <a:pt x="197712" y="2004205"/>
                  </a:lnTo>
                  <a:lnTo>
                    <a:pt x="197640" y="2009179"/>
                  </a:lnTo>
                  <a:lnTo>
                    <a:pt x="197572" y="2014152"/>
                  </a:lnTo>
                  <a:lnTo>
                    <a:pt x="197508" y="2019125"/>
                  </a:lnTo>
                  <a:lnTo>
                    <a:pt x="197448" y="2024098"/>
                  </a:lnTo>
                  <a:lnTo>
                    <a:pt x="197392" y="2029071"/>
                  </a:lnTo>
                  <a:lnTo>
                    <a:pt x="197339" y="2034045"/>
                  </a:lnTo>
                  <a:lnTo>
                    <a:pt x="197289" y="2039018"/>
                  </a:lnTo>
                  <a:lnTo>
                    <a:pt x="197241" y="2043991"/>
                  </a:lnTo>
                  <a:lnTo>
                    <a:pt x="197194" y="2048964"/>
                  </a:lnTo>
                  <a:lnTo>
                    <a:pt x="197147" y="2053937"/>
                  </a:lnTo>
                  <a:lnTo>
                    <a:pt x="197100" y="2058911"/>
                  </a:lnTo>
                  <a:lnTo>
                    <a:pt x="197052" y="2063884"/>
                  </a:lnTo>
                  <a:lnTo>
                    <a:pt x="197002" y="2068857"/>
                  </a:lnTo>
                  <a:lnTo>
                    <a:pt x="196951" y="2073830"/>
                  </a:lnTo>
                  <a:lnTo>
                    <a:pt x="196898" y="2078804"/>
                  </a:lnTo>
                  <a:lnTo>
                    <a:pt x="196842" y="2083777"/>
                  </a:lnTo>
                  <a:lnTo>
                    <a:pt x="196785" y="2088750"/>
                  </a:lnTo>
                  <a:lnTo>
                    <a:pt x="196726" y="2093723"/>
                  </a:lnTo>
                  <a:lnTo>
                    <a:pt x="196665" y="2098696"/>
                  </a:lnTo>
                  <a:lnTo>
                    <a:pt x="196604" y="2103670"/>
                  </a:lnTo>
                  <a:lnTo>
                    <a:pt x="196541" y="2108643"/>
                  </a:lnTo>
                  <a:lnTo>
                    <a:pt x="196478" y="2113616"/>
                  </a:lnTo>
                  <a:lnTo>
                    <a:pt x="196415" y="2118589"/>
                  </a:lnTo>
                  <a:lnTo>
                    <a:pt x="196353" y="2123562"/>
                  </a:lnTo>
                  <a:lnTo>
                    <a:pt x="196290" y="2128536"/>
                  </a:lnTo>
                  <a:lnTo>
                    <a:pt x="196229" y="2133509"/>
                  </a:lnTo>
                  <a:lnTo>
                    <a:pt x="196168" y="2138482"/>
                  </a:lnTo>
                  <a:lnTo>
                    <a:pt x="196108" y="2143455"/>
                  </a:lnTo>
                  <a:lnTo>
                    <a:pt x="196050" y="2148429"/>
                  </a:lnTo>
                  <a:lnTo>
                    <a:pt x="195994" y="2153402"/>
                  </a:lnTo>
                  <a:lnTo>
                    <a:pt x="195941" y="2158375"/>
                  </a:lnTo>
                  <a:lnTo>
                    <a:pt x="195890" y="2163348"/>
                  </a:lnTo>
                  <a:lnTo>
                    <a:pt x="195843" y="2168321"/>
                  </a:lnTo>
                  <a:lnTo>
                    <a:pt x="195800" y="2173295"/>
                  </a:lnTo>
                  <a:lnTo>
                    <a:pt x="195761" y="2178268"/>
                  </a:lnTo>
                  <a:lnTo>
                    <a:pt x="195727" y="2183241"/>
                  </a:lnTo>
                  <a:lnTo>
                    <a:pt x="195699" y="2188214"/>
                  </a:lnTo>
                  <a:lnTo>
                    <a:pt x="195676" y="2193187"/>
                  </a:lnTo>
                  <a:lnTo>
                    <a:pt x="195661" y="2198161"/>
                  </a:lnTo>
                  <a:lnTo>
                    <a:pt x="195651" y="2203134"/>
                  </a:lnTo>
                  <a:lnTo>
                    <a:pt x="195649" y="2208107"/>
                  </a:lnTo>
                  <a:lnTo>
                    <a:pt x="195652" y="2213080"/>
                  </a:lnTo>
                  <a:lnTo>
                    <a:pt x="195662" y="2218054"/>
                  </a:lnTo>
                  <a:lnTo>
                    <a:pt x="195677" y="2223027"/>
                  </a:lnTo>
                  <a:lnTo>
                    <a:pt x="195698" y="2228000"/>
                  </a:lnTo>
                  <a:lnTo>
                    <a:pt x="195723" y="2232973"/>
                  </a:lnTo>
                  <a:lnTo>
                    <a:pt x="195754" y="2237946"/>
                  </a:lnTo>
                  <a:lnTo>
                    <a:pt x="195788" y="2242920"/>
                  </a:lnTo>
                  <a:lnTo>
                    <a:pt x="195825" y="2247893"/>
                  </a:lnTo>
                  <a:lnTo>
                    <a:pt x="195865" y="2252866"/>
                  </a:lnTo>
                  <a:lnTo>
                    <a:pt x="195907" y="2257839"/>
                  </a:lnTo>
                  <a:lnTo>
                    <a:pt x="195950" y="2262813"/>
                  </a:lnTo>
                  <a:lnTo>
                    <a:pt x="195994" y="2267786"/>
                  </a:lnTo>
                  <a:lnTo>
                    <a:pt x="196040" y="2272759"/>
                  </a:lnTo>
                  <a:lnTo>
                    <a:pt x="196086" y="2277732"/>
                  </a:lnTo>
                  <a:lnTo>
                    <a:pt x="196132" y="2282705"/>
                  </a:lnTo>
                  <a:lnTo>
                    <a:pt x="196178" y="2287679"/>
                  </a:lnTo>
                  <a:lnTo>
                    <a:pt x="196225" y="2292652"/>
                  </a:lnTo>
                  <a:lnTo>
                    <a:pt x="196271" y="2297625"/>
                  </a:lnTo>
                  <a:lnTo>
                    <a:pt x="196317" y="2302598"/>
                  </a:lnTo>
                  <a:lnTo>
                    <a:pt x="196363" y="2307571"/>
                  </a:lnTo>
                  <a:lnTo>
                    <a:pt x="196408" y="2312545"/>
                  </a:lnTo>
                  <a:lnTo>
                    <a:pt x="196452" y="2317518"/>
                  </a:lnTo>
                  <a:lnTo>
                    <a:pt x="196495" y="2322491"/>
                  </a:lnTo>
                  <a:lnTo>
                    <a:pt x="196536" y="2327464"/>
                  </a:lnTo>
                  <a:lnTo>
                    <a:pt x="196575" y="2332438"/>
                  </a:lnTo>
                  <a:lnTo>
                    <a:pt x="196611" y="2337411"/>
                  </a:lnTo>
                  <a:lnTo>
                    <a:pt x="196643" y="2342384"/>
                  </a:lnTo>
                  <a:lnTo>
                    <a:pt x="196672" y="2347357"/>
                  </a:lnTo>
                  <a:lnTo>
                    <a:pt x="196696" y="2352330"/>
                  </a:lnTo>
                  <a:lnTo>
                    <a:pt x="196715" y="2357304"/>
                  </a:lnTo>
                  <a:lnTo>
                    <a:pt x="196728" y="2362277"/>
                  </a:lnTo>
                  <a:lnTo>
                    <a:pt x="196735" y="2367250"/>
                  </a:lnTo>
                  <a:lnTo>
                    <a:pt x="196736" y="2372223"/>
                  </a:lnTo>
                  <a:lnTo>
                    <a:pt x="196731" y="2377196"/>
                  </a:lnTo>
                  <a:lnTo>
                    <a:pt x="196720" y="2382170"/>
                  </a:lnTo>
                  <a:lnTo>
                    <a:pt x="196702" y="2387143"/>
                  </a:lnTo>
                  <a:lnTo>
                    <a:pt x="196677" y="2392116"/>
                  </a:lnTo>
                  <a:lnTo>
                    <a:pt x="196647" y="2397089"/>
                  </a:lnTo>
                  <a:lnTo>
                    <a:pt x="196611" y="2402063"/>
                  </a:lnTo>
                  <a:lnTo>
                    <a:pt x="196571" y="2407036"/>
                  </a:lnTo>
                  <a:lnTo>
                    <a:pt x="196526" y="2412009"/>
                  </a:lnTo>
                  <a:lnTo>
                    <a:pt x="196478" y="2416982"/>
                  </a:lnTo>
                  <a:lnTo>
                    <a:pt x="196427" y="2421955"/>
                  </a:lnTo>
                  <a:lnTo>
                    <a:pt x="196373" y="2426929"/>
                  </a:lnTo>
                  <a:lnTo>
                    <a:pt x="196318" y="2431902"/>
                  </a:lnTo>
                  <a:lnTo>
                    <a:pt x="196261" y="2436875"/>
                  </a:lnTo>
                  <a:lnTo>
                    <a:pt x="196204" y="2441848"/>
                  </a:lnTo>
                  <a:lnTo>
                    <a:pt x="196148" y="2446821"/>
                  </a:lnTo>
                  <a:lnTo>
                    <a:pt x="196091" y="2451795"/>
                  </a:lnTo>
                  <a:lnTo>
                    <a:pt x="196035" y="2456768"/>
                  </a:lnTo>
                  <a:lnTo>
                    <a:pt x="195979" y="2461741"/>
                  </a:lnTo>
                  <a:lnTo>
                    <a:pt x="195925" y="2466714"/>
                  </a:lnTo>
                  <a:lnTo>
                    <a:pt x="195871" y="2471688"/>
                  </a:lnTo>
                  <a:lnTo>
                    <a:pt x="195818" y="2476661"/>
                  </a:lnTo>
                  <a:lnTo>
                    <a:pt x="195767" y="2481634"/>
                  </a:lnTo>
                  <a:lnTo>
                    <a:pt x="195716" y="2486607"/>
                  </a:lnTo>
                  <a:lnTo>
                    <a:pt x="195665" y="2491580"/>
                  </a:lnTo>
                  <a:lnTo>
                    <a:pt x="195616" y="2496554"/>
                  </a:lnTo>
                  <a:lnTo>
                    <a:pt x="195566" y="2501527"/>
                  </a:lnTo>
                  <a:lnTo>
                    <a:pt x="195517" y="2506500"/>
                  </a:lnTo>
                  <a:lnTo>
                    <a:pt x="195469" y="2511473"/>
                  </a:lnTo>
                  <a:lnTo>
                    <a:pt x="195421" y="2516446"/>
                  </a:lnTo>
                  <a:lnTo>
                    <a:pt x="195372" y="2521420"/>
                  </a:lnTo>
                  <a:lnTo>
                    <a:pt x="195324" y="2526393"/>
                  </a:lnTo>
                  <a:lnTo>
                    <a:pt x="195277" y="2531366"/>
                  </a:lnTo>
                  <a:lnTo>
                    <a:pt x="195229" y="2536339"/>
                  </a:lnTo>
                  <a:lnTo>
                    <a:pt x="195182" y="2541313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5" name="pg32">
              <a:extLst>
                <a:ext uri="{FF2B5EF4-FFF2-40B4-BE49-F238E27FC236}">
                  <a16:creationId xmlns:a16="http://schemas.microsoft.com/office/drawing/2014/main" id="{D3E44AF8-8155-E89B-B334-AC00CA9B8EA8}"/>
                </a:ext>
              </a:extLst>
            </p:cNvPr>
            <p:cNvSpPr/>
            <p:nvPr/>
          </p:nvSpPr>
          <p:spPr>
            <a:xfrm>
              <a:off x="5274503" y="3791577"/>
              <a:ext cx="392753" cy="2486045"/>
            </a:xfrm>
            <a:custGeom>
              <a:avLst/>
              <a:gdLst/>
              <a:ahLst/>
              <a:cxnLst/>
              <a:rect l="0" t="0" r="0" b="0"/>
              <a:pathLst>
                <a:path w="392753" h="2486045">
                  <a:moveTo>
                    <a:pt x="196130" y="2486045"/>
                  </a:moveTo>
                  <a:lnTo>
                    <a:pt x="196114" y="2481180"/>
                  </a:lnTo>
                  <a:lnTo>
                    <a:pt x="196097" y="2476315"/>
                  </a:lnTo>
                  <a:lnTo>
                    <a:pt x="196080" y="2471450"/>
                  </a:lnTo>
                  <a:lnTo>
                    <a:pt x="196063" y="2466585"/>
                  </a:lnTo>
                  <a:lnTo>
                    <a:pt x="196045" y="2461720"/>
                  </a:lnTo>
                  <a:lnTo>
                    <a:pt x="196027" y="2456855"/>
                  </a:lnTo>
                  <a:lnTo>
                    <a:pt x="196007" y="2451990"/>
                  </a:lnTo>
                  <a:lnTo>
                    <a:pt x="195987" y="2447125"/>
                  </a:lnTo>
                  <a:lnTo>
                    <a:pt x="195966" y="2442260"/>
                  </a:lnTo>
                  <a:lnTo>
                    <a:pt x="195943" y="2437395"/>
                  </a:lnTo>
                  <a:lnTo>
                    <a:pt x="195919" y="2432530"/>
                  </a:lnTo>
                  <a:lnTo>
                    <a:pt x="195895" y="2427665"/>
                  </a:lnTo>
                  <a:lnTo>
                    <a:pt x="195869" y="2422800"/>
                  </a:lnTo>
                  <a:lnTo>
                    <a:pt x="195842" y="2417935"/>
                  </a:lnTo>
                  <a:lnTo>
                    <a:pt x="195815" y="2413069"/>
                  </a:lnTo>
                  <a:lnTo>
                    <a:pt x="195786" y="2408204"/>
                  </a:lnTo>
                  <a:lnTo>
                    <a:pt x="195757" y="2403339"/>
                  </a:lnTo>
                  <a:lnTo>
                    <a:pt x="195727" y="2398474"/>
                  </a:lnTo>
                  <a:lnTo>
                    <a:pt x="195696" y="2393609"/>
                  </a:lnTo>
                  <a:lnTo>
                    <a:pt x="195666" y="2388744"/>
                  </a:lnTo>
                  <a:lnTo>
                    <a:pt x="195635" y="2383879"/>
                  </a:lnTo>
                  <a:lnTo>
                    <a:pt x="195604" y="2379014"/>
                  </a:lnTo>
                  <a:lnTo>
                    <a:pt x="195574" y="2374149"/>
                  </a:lnTo>
                  <a:lnTo>
                    <a:pt x="195543" y="2369284"/>
                  </a:lnTo>
                  <a:lnTo>
                    <a:pt x="195514" y="2364419"/>
                  </a:lnTo>
                  <a:lnTo>
                    <a:pt x="195485" y="2359554"/>
                  </a:lnTo>
                  <a:lnTo>
                    <a:pt x="195456" y="2354689"/>
                  </a:lnTo>
                  <a:lnTo>
                    <a:pt x="195428" y="2349824"/>
                  </a:lnTo>
                  <a:lnTo>
                    <a:pt x="195400" y="2344959"/>
                  </a:lnTo>
                  <a:lnTo>
                    <a:pt x="195373" y="2340094"/>
                  </a:lnTo>
                  <a:lnTo>
                    <a:pt x="195346" y="2335229"/>
                  </a:lnTo>
                  <a:lnTo>
                    <a:pt x="195319" y="2330363"/>
                  </a:lnTo>
                  <a:lnTo>
                    <a:pt x="195292" y="2325498"/>
                  </a:lnTo>
                  <a:lnTo>
                    <a:pt x="195265" y="2320633"/>
                  </a:lnTo>
                  <a:lnTo>
                    <a:pt x="195236" y="2315768"/>
                  </a:lnTo>
                  <a:lnTo>
                    <a:pt x="195207" y="2310903"/>
                  </a:lnTo>
                  <a:lnTo>
                    <a:pt x="195175" y="2306038"/>
                  </a:lnTo>
                  <a:lnTo>
                    <a:pt x="195142" y="2301173"/>
                  </a:lnTo>
                  <a:lnTo>
                    <a:pt x="195107" y="2296308"/>
                  </a:lnTo>
                  <a:lnTo>
                    <a:pt x="195069" y="2291443"/>
                  </a:lnTo>
                  <a:lnTo>
                    <a:pt x="195028" y="2286578"/>
                  </a:lnTo>
                  <a:lnTo>
                    <a:pt x="194983" y="2281713"/>
                  </a:lnTo>
                  <a:lnTo>
                    <a:pt x="194933" y="2276848"/>
                  </a:lnTo>
                  <a:lnTo>
                    <a:pt x="194880" y="2271983"/>
                  </a:lnTo>
                  <a:lnTo>
                    <a:pt x="194823" y="2267118"/>
                  </a:lnTo>
                  <a:lnTo>
                    <a:pt x="194761" y="2262253"/>
                  </a:lnTo>
                  <a:lnTo>
                    <a:pt x="194695" y="2257388"/>
                  </a:lnTo>
                  <a:lnTo>
                    <a:pt x="194626" y="2252522"/>
                  </a:lnTo>
                  <a:lnTo>
                    <a:pt x="194553" y="2247657"/>
                  </a:lnTo>
                  <a:lnTo>
                    <a:pt x="194476" y="2242792"/>
                  </a:lnTo>
                  <a:lnTo>
                    <a:pt x="194399" y="2237927"/>
                  </a:lnTo>
                  <a:lnTo>
                    <a:pt x="194320" y="2233062"/>
                  </a:lnTo>
                  <a:lnTo>
                    <a:pt x="194242" y="2228197"/>
                  </a:lnTo>
                  <a:lnTo>
                    <a:pt x="194165" y="2223332"/>
                  </a:lnTo>
                  <a:lnTo>
                    <a:pt x="194090" y="2218467"/>
                  </a:lnTo>
                  <a:lnTo>
                    <a:pt x="194019" y="2213602"/>
                  </a:lnTo>
                  <a:lnTo>
                    <a:pt x="193952" y="2208737"/>
                  </a:lnTo>
                  <a:lnTo>
                    <a:pt x="193891" y="2203872"/>
                  </a:lnTo>
                  <a:lnTo>
                    <a:pt x="193835" y="2199007"/>
                  </a:lnTo>
                  <a:lnTo>
                    <a:pt x="193784" y="2194142"/>
                  </a:lnTo>
                  <a:lnTo>
                    <a:pt x="193738" y="2189277"/>
                  </a:lnTo>
                  <a:lnTo>
                    <a:pt x="193697" y="2184412"/>
                  </a:lnTo>
                  <a:lnTo>
                    <a:pt x="193658" y="2179547"/>
                  </a:lnTo>
                  <a:lnTo>
                    <a:pt x="193620" y="2174682"/>
                  </a:lnTo>
                  <a:lnTo>
                    <a:pt x="193584" y="2169816"/>
                  </a:lnTo>
                  <a:lnTo>
                    <a:pt x="193545" y="2164951"/>
                  </a:lnTo>
                  <a:lnTo>
                    <a:pt x="193504" y="2160086"/>
                  </a:lnTo>
                  <a:lnTo>
                    <a:pt x="193457" y="2155221"/>
                  </a:lnTo>
                  <a:lnTo>
                    <a:pt x="193405" y="2150356"/>
                  </a:lnTo>
                  <a:lnTo>
                    <a:pt x="193346" y="2145491"/>
                  </a:lnTo>
                  <a:lnTo>
                    <a:pt x="193280" y="2140626"/>
                  </a:lnTo>
                  <a:lnTo>
                    <a:pt x="193208" y="2135761"/>
                  </a:lnTo>
                  <a:lnTo>
                    <a:pt x="193129" y="2130896"/>
                  </a:lnTo>
                  <a:lnTo>
                    <a:pt x="193045" y="2126031"/>
                  </a:lnTo>
                  <a:lnTo>
                    <a:pt x="192956" y="2121166"/>
                  </a:lnTo>
                  <a:lnTo>
                    <a:pt x="192866" y="2116301"/>
                  </a:lnTo>
                  <a:lnTo>
                    <a:pt x="192776" y="2111436"/>
                  </a:lnTo>
                  <a:lnTo>
                    <a:pt x="192687" y="2106571"/>
                  </a:lnTo>
                  <a:lnTo>
                    <a:pt x="192602" y="2101706"/>
                  </a:lnTo>
                  <a:lnTo>
                    <a:pt x="192522" y="2096841"/>
                  </a:lnTo>
                  <a:lnTo>
                    <a:pt x="192449" y="2091975"/>
                  </a:lnTo>
                  <a:lnTo>
                    <a:pt x="192384" y="2087110"/>
                  </a:lnTo>
                  <a:lnTo>
                    <a:pt x="192327" y="2082245"/>
                  </a:lnTo>
                  <a:lnTo>
                    <a:pt x="192279" y="2077380"/>
                  </a:lnTo>
                  <a:lnTo>
                    <a:pt x="192239" y="2072515"/>
                  </a:lnTo>
                  <a:lnTo>
                    <a:pt x="192206" y="2067650"/>
                  </a:lnTo>
                  <a:lnTo>
                    <a:pt x="192178" y="2062785"/>
                  </a:lnTo>
                  <a:lnTo>
                    <a:pt x="192155" y="2057920"/>
                  </a:lnTo>
                  <a:lnTo>
                    <a:pt x="192135" y="2053055"/>
                  </a:lnTo>
                  <a:lnTo>
                    <a:pt x="192117" y="2048190"/>
                  </a:lnTo>
                  <a:lnTo>
                    <a:pt x="192099" y="2043325"/>
                  </a:lnTo>
                  <a:lnTo>
                    <a:pt x="192079" y="2038460"/>
                  </a:lnTo>
                  <a:lnTo>
                    <a:pt x="192055" y="2033595"/>
                  </a:lnTo>
                  <a:lnTo>
                    <a:pt x="192026" y="2028730"/>
                  </a:lnTo>
                  <a:lnTo>
                    <a:pt x="191992" y="2023865"/>
                  </a:lnTo>
                  <a:lnTo>
                    <a:pt x="191951" y="2019000"/>
                  </a:lnTo>
                  <a:lnTo>
                    <a:pt x="191902" y="2014135"/>
                  </a:lnTo>
                  <a:lnTo>
                    <a:pt x="191844" y="2009269"/>
                  </a:lnTo>
                  <a:lnTo>
                    <a:pt x="191776" y="2004404"/>
                  </a:lnTo>
                  <a:lnTo>
                    <a:pt x="191696" y="1999539"/>
                  </a:lnTo>
                  <a:lnTo>
                    <a:pt x="191604" y="1994674"/>
                  </a:lnTo>
                  <a:lnTo>
                    <a:pt x="191500" y="1989809"/>
                  </a:lnTo>
                  <a:lnTo>
                    <a:pt x="191383" y="1984944"/>
                  </a:lnTo>
                  <a:lnTo>
                    <a:pt x="191253" y="1980079"/>
                  </a:lnTo>
                  <a:lnTo>
                    <a:pt x="191108" y="1975214"/>
                  </a:lnTo>
                  <a:lnTo>
                    <a:pt x="190949" y="1970349"/>
                  </a:lnTo>
                  <a:lnTo>
                    <a:pt x="190776" y="1965484"/>
                  </a:lnTo>
                  <a:lnTo>
                    <a:pt x="190586" y="1960619"/>
                  </a:lnTo>
                  <a:lnTo>
                    <a:pt x="190383" y="1955754"/>
                  </a:lnTo>
                  <a:lnTo>
                    <a:pt x="190168" y="1950889"/>
                  </a:lnTo>
                  <a:lnTo>
                    <a:pt x="189942" y="1946024"/>
                  </a:lnTo>
                  <a:lnTo>
                    <a:pt x="189707" y="1941159"/>
                  </a:lnTo>
                  <a:lnTo>
                    <a:pt x="189464" y="1936294"/>
                  </a:lnTo>
                  <a:lnTo>
                    <a:pt x="189216" y="1931428"/>
                  </a:lnTo>
                  <a:lnTo>
                    <a:pt x="188964" y="1926563"/>
                  </a:lnTo>
                  <a:lnTo>
                    <a:pt x="188711" y="1921698"/>
                  </a:lnTo>
                  <a:lnTo>
                    <a:pt x="188458" y="1916833"/>
                  </a:lnTo>
                  <a:lnTo>
                    <a:pt x="188208" y="1911968"/>
                  </a:lnTo>
                  <a:lnTo>
                    <a:pt x="187960" y="1907103"/>
                  </a:lnTo>
                  <a:lnTo>
                    <a:pt x="187715" y="1902238"/>
                  </a:lnTo>
                  <a:lnTo>
                    <a:pt x="187474" y="1897373"/>
                  </a:lnTo>
                  <a:lnTo>
                    <a:pt x="187236" y="1892508"/>
                  </a:lnTo>
                  <a:lnTo>
                    <a:pt x="187001" y="1887643"/>
                  </a:lnTo>
                  <a:lnTo>
                    <a:pt x="186769" y="1882778"/>
                  </a:lnTo>
                  <a:lnTo>
                    <a:pt x="186537" y="1877913"/>
                  </a:lnTo>
                  <a:lnTo>
                    <a:pt x="186306" y="1873048"/>
                  </a:lnTo>
                  <a:lnTo>
                    <a:pt x="186075" y="1868183"/>
                  </a:lnTo>
                  <a:lnTo>
                    <a:pt x="185844" y="1863318"/>
                  </a:lnTo>
                  <a:lnTo>
                    <a:pt x="185612" y="1858453"/>
                  </a:lnTo>
                  <a:lnTo>
                    <a:pt x="185381" y="1853588"/>
                  </a:lnTo>
                  <a:lnTo>
                    <a:pt x="185151" y="1848722"/>
                  </a:lnTo>
                  <a:lnTo>
                    <a:pt x="184921" y="1843857"/>
                  </a:lnTo>
                  <a:lnTo>
                    <a:pt x="184694" y="1838992"/>
                  </a:lnTo>
                  <a:lnTo>
                    <a:pt x="184469" y="1834127"/>
                  </a:lnTo>
                  <a:lnTo>
                    <a:pt x="184246" y="1829262"/>
                  </a:lnTo>
                  <a:lnTo>
                    <a:pt x="184025" y="1824397"/>
                  </a:lnTo>
                  <a:lnTo>
                    <a:pt x="183804" y="1819532"/>
                  </a:lnTo>
                  <a:lnTo>
                    <a:pt x="183582" y="1814667"/>
                  </a:lnTo>
                  <a:lnTo>
                    <a:pt x="183356" y="1809802"/>
                  </a:lnTo>
                  <a:lnTo>
                    <a:pt x="183123" y="1804937"/>
                  </a:lnTo>
                  <a:lnTo>
                    <a:pt x="182878" y="1800072"/>
                  </a:lnTo>
                  <a:lnTo>
                    <a:pt x="182619" y="1795207"/>
                  </a:lnTo>
                  <a:lnTo>
                    <a:pt x="182343" y="1790342"/>
                  </a:lnTo>
                  <a:lnTo>
                    <a:pt x="182045" y="1785477"/>
                  </a:lnTo>
                  <a:lnTo>
                    <a:pt x="181724" y="1780612"/>
                  </a:lnTo>
                  <a:lnTo>
                    <a:pt x="181378" y="1775747"/>
                  </a:lnTo>
                  <a:lnTo>
                    <a:pt x="181004" y="1770881"/>
                  </a:lnTo>
                  <a:lnTo>
                    <a:pt x="180602" y="1766016"/>
                  </a:lnTo>
                  <a:lnTo>
                    <a:pt x="180169" y="1761151"/>
                  </a:lnTo>
                  <a:lnTo>
                    <a:pt x="179709" y="1756286"/>
                  </a:lnTo>
                  <a:lnTo>
                    <a:pt x="179225" y="1751421"/>
                  </a:lnTo>
                  <a:lnTo>
                    <a:pt x="178719" y="1746556"/>
                  </a:lnTo>
                  <a:lnTo>
                    <a:pt x="178194" y="1741691"/>
                  </a:lnTo>
                  <a:lnTo>
                    <a:pt x="177654" y="1736826"/>
                  </a:lnTo>
                  <a:lnTo>
                    <a:pt x="177101" y="1731961"/>
                  </a:lnTo>
                  <a:lnTo>
                    <a:pt x="176541" y="1727096"/>
                  </a:lnTo>
                  <a:lnTo>
                    <a:pt x="175975" y="1722231"/>
                  </a:lnTo>
                  <a:lnTo>
                    <a:pt x="175409" y="1717366"/>
                  </a:lnTo>
                  <a:lnTo>
                    <a:pt x="174845" y="1712501"/>
                  </a:lnTo>
                  <a:lnTo>
                    <a:pt x="174287" y="1707636"/>
                  </a:lnTo>
                  <a:lnTo>
                    <a:pt x="173737" y="1702771"/>
                  </a:lnTo>
                  <a:lnTo>
                    <a:pt x="173195" y="1697906"/>
                  </a:lnTo>
                  <a:lnTo>
                    <a:pt x="172663" y="1693041"/>
                  </a:lnTo>
                  <a:lnTo>
                    <a:pt x="172141" y="1688175"/>
                  </a:lnTo>
                  <a:lnTo>
                    <a:pt x="171628" y="1683310"/>
                  </a:lnTo>
                  <a:lnTo>
                    <a:pt x="171122" y="1678445"/>
                  </a:lnTo>
                  <a:lnTo>
                    <a:pt x="170620" y="1673580"/>
                  </a:lnTo>
                  <a:lnTo>
                    <a:pt x="170118" y="1668715"/>
                  </a:lnTo>
                  <a:lnTo>
                    <a:pt x="169611" y="1663850"/>
                  </a:lnTo>
                  <a:lnTo>
                    <a:pt x="169095" y="1658985"/>
                  </a:lnTo>
                  <a:lnTo>
                    <a:pt x="168566" y="1654120"/>
                  </a:lnTo>
                  <a:lnTo>
                    <a:pt x="168018" y="1649255"/>
                  </a:lnTo>
                  <a:lnTo>
                    <a:pt x="167446" y="1644390"/>
                  </a:lnTo>
                  <a:lnTo>
                    <a:pt x="166844" y="1639525"/>
                  </a:lnTo>
                  <a:lnTo>
                    <a:pt x="166211" y="1634660"/>
                  </a:lnTo>
                  <a:lnTo>
                    <a:pt x="165546" y="1629795"/>
                  </a:lnTo>
                  <a:lnTo>
                    <a:pt x="164850" y="1624930"/>
                  </a:lnTo>
                  <a:lnTo>
                    <a:pt x="164123" y="1620065"/>
                  </a:lnTo>
                  <a:lnTo>
                    <a:pt x="163368" y="1615200"/>
                  </a:lnTo>
                  <a:lnTo>
                    <a:pt x="162588" y="1610335"/>
                  </a:lnTo>
                  <a:lnTo>
                    <a:pt x="161786" y="1605469"/>
                  </a:lnTo>
                  <a:lnTo>
                    <a:pt x="160966" y="1600604"/>
                  </a:lnTo>
                  <a:lnTo>
                    <a:pt x="160136" y="1595739"/>
                  </a:lnTo>
                  <a:lnTo>
                    <a:pt x="159300" y="1590874"/>
                  </a:lnTo>
                  <a:lnTo>
                    <a:pt x="158463" y="1586009"/>
                  </a:lnTo>
                  <a:lnTo>
                    <a:pt x="157627" y="1581144"/>
                  </a:lnTo>
                  <a:lnTo>
                    <a:pt x="156795" y="1576279"/>
                  </a:lnTo>
                  <a:lnTo>
                    <a:pt x="155968" y="1571414"/>
                  </a:lnTo>
                  <a:lnTo>
                    <a:pt x="155146" y="1566549"/>
                  </a:lnTo>
                  <a:lnTo>
                    <a:pt x="154329" y="1561684"/>
                  </a:lnTo>
                  <a:lnTo>
                    <a:pt x="153511" y="1556819"/>
                  </a:lnTo>
                  <a:lnTo>
                    <a:pt x="152691" y="1551954"/>
                  </a:lnTo>
                  <a:lnTo>
                    <a:pt x="151863" y="1547089"/>
                  </a:lnTo>
                  <a:lnTo>
                    <a:pt x="151022" y="1542224"/>
                  </a:lnTo>
                  <a:lnTo>
                    <a:pt x="150164" y="1537359"/>
                  </a:lnTo>
                  <a:lnTo>
                    <a:pt x="149283" y="1532494"/>
                  </a:lnTo>
                  <a:lnTo>
                    <a:pt x="148373" y="1527628"/>
                  </a:lnTo>
                  <a:lnTo>
                    <a:pt x="147429" y="1522763"/>
                  </a:lnTo>
                  <a:lnTo>
                    <a:pt x="146442" y="1517898"/>
                  </a:lnTo>
                  <a:lnTo>
                    <a:pt x="145413" y="1513033"/>
                  </a:lnTo>
                  <a:lnTo>
                    <a:pt x="144339" y="1508168"/>
                  </a:lnTo>
                  <a:lnTo>
                    <a:pt x="143219" y="1503303"/>
                  </a:lnTo>
                  <a:lnTo>
                    <a:pt x="142052" y="1498438"/>
                  </a:lnTo>
                  <a:lnTo>
                    <a:pt x="140837" y="1493573"/>
                  </a:lnTo>
                  <a:lnTo>
                    <a:pt x="139578" y="1488708"/>
                  </a:lnTo>
                  <a:lnTo>
                    <a:pt x="138274" y="1483843"/>
                  </a:lnTo>
                  <a:lnTo>
                    <a:pt x="136925" y="1478978"/>
                  </a:lnTo>
                  <a:lnTo>
                    <a:pt x="135541" y="1474113"/>
                  </a:lnTo>
                  <a:lnTo>
                    <a:pt x="134126" y="1469248"/>
                  </a:lnTo>
                  <a:lnTo>
                    <a:pt x="132686" y="1464383"/>
                  </a:lnTo>
                  <a:lnTo>
                    <a:pt x="131225" y="1459518"/>
                  </a:lnTo>
                  <a:lnTo>
                    <a:pt x="129750" y="1454653"/>
                  </a:lnTo>
                  <a:lnTo>
                    <a:pt x="128264" y="1449788"/>
                  </a:lnTo>
                  <a:lnTo>
                    <a:pt x="126773" y="1444922"/>
                  </a:lnTo>
                  <a:lnTo>
                    <a:pt x="125280" y="1440057"/>
                  </a:lnTo>
                  <a:lnTo>
                    <a:pt x="123790" y="1435192"/>
                  </a:lnTo>
                  <a:lnTo>
                    <a:pt x="122303" y="1430327"/>
                  </a:lnTo>
                  <a:lnTo>
                    <a:pt x="120821" y="1425462"/>
                  </a:lnTo>
                  <a:lnTo>
                    <a:pt x="119344" y="1420597"/>
                  </a:lnTo>
                  <a:lnTo>
                    <a:pt x="117869" y="1415732"/>
                  </a:lnTo>
                  <a:lnTo>
                    <a:pt x="116394" y="1410867"/>
                  </a:lnTo>
                  <a:lnTo>
                    <a:pt x="114917" y="1406002"/>
                  </a:lnTo>
                  <a:lnTo>
                    <a:pt x="113431" y="1401137"/>
                  </a:lnTo>
                  <a:lnTo>
                    <a:pt x="111931" y="1396272"/>
                  </a:lnTo>
                  <a:lnTo>
                    <a:pt x="110411" y="1391407"/>
                  </a:lnTo>
                  <a:lnTo>
                    <a:pt x="108868" y="1386542"/>
                  </a:lnTo>
                  <a:lnTo>
                    <a:pt x="107297" y="1381677"/>
                  </a:lnTo>
                  <a:lnTo>
                    <a:pt x="105692" y="1376812"/>
                  </a:lnTo>
                  <a:lnTo>
                    <a:pt x="104052" y="1371947"/>
                  </a:lnTo>
                  <a:lnTo>
                    <a:pt x="102373" y="1367081"/>
                  </a:lnTo>
                  <a:lnTo>
                    <a:pt x="100652" y="1362216"/>
                  </a:lnTo>
                  <a:lnTo>
                    <a:pt x="98887" y="1357351"/>
                  </a:lnTo>
                  <a:lnTo>
                    <a:pt x="97083" y="1352486"/>
                  </a:lnTo>
                  <a:lnTo>
                    <a:pt x="95244" y="1347621"/>
                  </a:lnTo>
                  <a:lnTo>
                    <a:pt x="93372" y="1342756"/>
                  </a:lnTo>
                  <a:lnTo>
                    <a:pt x="91473" y="1337891"/>
                  </a:lnTo>
                  <a:lnTo>
                    <a:pt x="89551" y="1333026"/>
                  </a:lnTo>
                  <a:lnTo>
                    <a:pt x="87611" y="1328161"/>
                  </a:lnTo>
                  <a:lnTo>
                    <a:pt x="85658" y="1323296"/>
                  </a:lnTo>
                  <a:lnTo>
                    <a:pt x="83698" y="1318431"/>
                  </a:lnTo>
                  <a:lnTo>
                    <a:pt x="81737" y="1313566"/>
                  </a:lnTo>
                  <a:lnTo>
                    <a:pt x="79781" y="1308701"/>
                  </a:lnTo>
                  <a:lnTo>
                    <a:pt x="77834" y="1303836"/>
                  </a:lnTo>
                  <a:lnTo>
                    <a:pt x="75900" y="1298971"/>
                  </a:lnTo>
                  <a:lnTo>
                    <a:pt x="73985" y="1294106"/>
                  </a:lnTo>
                  <a:lnTo>
                    <a:pt x="72091" y="1289241"/>
                  </a:lnTo>
                  <a:lnTo>
                    <a:pt x="70223" y="1284375"/>
                  </a:lnTo>
                  <a:lnTo>
                    <a:pt x="68391" y="1279510"/>
                  </a:lnTo>
                  <a:lnTo>
                    <a:pt x="66596" y="1274645"/>
                  </a:lnTo>
                  <a:lnTo>
                    <a:pt x="64842" y="1269780"/>
                  </a:lnTo>
                  <a:lnTo>
                    <a:pt x="63133" y="1264915"/>
                  </a:lnTo>
                  <a:lnTo>
                    <a:pt x="61472" y="1260050"/>
                  </a:lnTo>
                  <a:lnTo>
                    <a:pt x="59862" y="1255185"/>
                  </a:lnTo>
                  <a:lnTo>
                    <a:pt x="58306" y="1250320"/>
                  </a:lnTo>
                  <a:lnTo>
                    <a:pt x="56805" y="1245455"/>
                  </a:lnTo>
                  <a:lnTo>
                    <a:pt x="55360" y="1240590"/>
                  </a:lnTo>
                  <a:lnTo>
                    <a:pt x="53969" y="1235725"/>
                  </a:lnTo>
                  <a:lnTo>
                    <a:pt x="52621" y="1230860"/>
                  </a:lnTo>
                  <a:lnTo>
                    <a:pt x="51310" y="1225995"/>
                  </a:lnTo>
                  <a:lnTo>
                    <a:pt x="50025" y="1221130"/>
                  </a:lnTo>
                  <a:lnTo>
                    <a:pt x="48758" y="1216265"/>
                  </a:lnTo>
                  <a:lnTo>
                    <a:pt x="47496" y="1211400"/>
                  </a:lnTo>
                  <a:lnTo>
                    <a:pt x="46227" y="1206534"/>
                  </a:lnTo>
                  <a:lnTo>
                    <a:pt x="44940" y="1201669"/>
                  </a:lnTo>
                  <a:lnTo>
                    <a:pt x="43618" y="1196804"/>
                  </a:lnTo>
                  <a:lnTo>
                    <a:pt x="42255" y="1191939"/>
                  </a:lnTo>
                  <a:lnTo>
                    <a:pt x="40846" y="1187074"/>
                  </a:lnTo>
                  <a:lnTo>
                    <a:pt x="39387" y="1182209"/>
                  </a:lnTo>
                  <a:lnTo>
                    <a:pt x="37877" y="1177344"/>
                  </a:lnTo>
                  <a:lnTo>
                    <a:pt x="36319" y="1172479"/>
                  </a:lnTo>
                  <a:lnTo>
                    <a:pt x="34717" y="1167614"/>
                  </a:lnTo>
                  <a:lnTo>
                    <a:pt x="33080" y="1162749"/>
                  </a:lnTo>
                  <a:lnTo>
                    <a:pt x="31417" y="1157884"/>
                  </a:lnTo>
                  <a:lnTo>
                    <a:pt x="29744" y="1153019"/>
                  </a:lnTo>
                  <a:lnTo>
                    <a:pt x="28076" y="1148154"/>
                  </a:lnTo>
                  <a:lnTo>
                    <a:pt x="26426" y="1143289"/>
                  </a:lnTo>
                  <a:lnTo>
                    <a:pt x="24806" y="1138424"/>
                  </a:lnTo>
                  <a:lnTo>
                    <a:pt x="23228" y="1133559"/>
                  </a:lnTo>
                  <a:lnTo>
                    <a:pt x="21701" y="1128694"/>
                  </a:lnTo>
                  <a:lnTo>
                    <a:pt x="20235" y="1123828"/>
                  </a:lnTo>
                  <a:lnTo>
                    <a:pt x="18843" y="1118963"/>
                  </a:lnTo>
                  <a:lnTo>
                    <a:pt x="17524" y="1114098"/>
                  </a:lnTo>
                  <a:lnTo>
                    <a:pt x="16277" y="1109233"/>
                  </a:lnTo>
                  <a:lnTo>
                    <a:pt x="15100" y="1104368"/>
                  </a:lnTo>
                  <a:lnTo>
                    <a:pt x="13991" y="1099503"/>
                  </a:lnTo>
                  <a:lnTo>
                    <a:pt x="12946" y="1094638"/>
                  </a:lnTo>
                  <a:lnTo>
                    <a:pt x="11962" y="1089773"/>
                  </a:lnTo>
                  <a:lnTo>
                    <a:pt x="11035" y="1084908"/>
                  </a:lnTo>
                  <a:lnTo>
                    <a:pt x="10164" y="1080043"/>
                  </a:lnTo>
                  <a:lnTo>
                    <a:pt x="9344" y="1075178"/>
                  </a:lnTo>
                  <a:lnTo>
                    <a:pt x="8569" y="1070313"/>
                  </a:lnTo>
                  <a:lnTo>
                    <a:pt x="7836" y="1065448"/>
                  </a:lnTo>
                  <a:lnTo>
                    <a:pt x="7141" y="1060583"/>
                  </a:lnTo>
                  <a:lnTo>
                    <a:pt x="6484" y="1055718"/>
                  </a:lnTo>
                  <a:lnTo>
                    <a:pt x="5863" y="1050853"/>
                  </a:lnTo>
                  <a:lnTo>
                    <a:pt x="5276" y="1045987"/>
                  </a:lnTo>
                  <a:lnTo>
                    <a:pt x="4723" y="1041122"/>
                  </a:lnTo>
                  <a:lnTo>
                    <a:pt x="4204" y="1036257"/>
                  </a:lnTo>
                  <a:lnTo>
                    <a:pt x="3715" y="1031392"/>
                  </a:lnTo>
                  <a:lnTo>
                    <a:pt x="3254" y="1026527"/>
                  </a:lnTo>
                  <a:lnTo>
                    <a:pt x="2820" y="1021662"/>
                  </a:lnTo>
                  <a:lnTo>
                    <a:pt x="2411" y="1016797"/>
                  </a:lnTo>
                  <a:lnTo>
                    <a:pt x="2028" y="1011932"/>
                  </a:lnTo>
                  <a:lnTo>
                    <a:pt x="1670" y="1007067"/>
                  </a:lnTo>
                  <a:lnTo>
                    <a:pt x="1337" y="1002202"/>
                  </a:lnTo>
                  <a:lnTo>
                    <a:pt x="1036" y="997337"/>
                  </a:lnTo>
                  <a:lnTo>
                    <a:pt x="765" y="992472"/>
                  </a:lnTo>
                  <a:lnTo>
                    <a:pt x="527" y="987607"/>
                  </a:lnTo>
                  <a:lnTo>
                    <a:pt x="326" y="982742"/>
                  </a:lnTo>
                  <a:lnTo>
                    <a:pt x="168" y="977877"/>
                  </a:lnTo>
                  <a:lnTo>
                    <a:pt x="57" y="973012"/>
                  </a:lnTo>
                  <a:lnTo>
                    <a:pt x="0" y="968147"/>
                  </a:lnTo>
                  <a:lnTo>
                    <a:pt x="3" y="963281"/>
                  </a:lnTo>
                  <a:lnTo>
                    <a:pt x="82" y="958416"/>
                  </a:lnTo>
                  <a:lnTo>
                    <a:pt x="242" y="953551"/>
                  </a:lnTo>
                  <a:lnTo>
                    <a:pt x="487" y="948686"/>
                  </a:lnTo>
                  <a:lnTo>
                    <a:pt x="825" y="943821"/>
                  </a:lnTo>
                  <a:lnTo>
                    <a:pt x="1262" y="938956"/>
                  </a:lnTo>
                  <a:lnTo>
                    <a:pt x="1806" y="934091"/>
                  </a:lnTo>
                  <a:lnTo>
                    <a:pt x="2463" y="929226"/>
                  </a:lnTo>
                  <a:lnTo>
                    <a:pt x="3239" y="924361"/>
                  </a:lnTo>
                  <a:lnTo>
                    <a:pt x="4145" y="919496"/>
                  </a:lnTo>
                  <a:lnTo>
                    <a:pt x="5191" y="914631"/>
                  </a:lnTo>
                  <a:lnTo>
                    <a:pt x="6365" y="909766"/>
                  </a:lnTo>
                  <a:lnTo>
                    <a:pt x="7670" y="904901"/>
                  </a:lnTo>
                  <a:lnTo>
                    <a:pt x="9103" y="900036"/>
                  </a:lnTo>
                  <a:lnTo>
                    <a:pt x="10663" y="895171"/>
                  </a:lnTo>
                  <a:lnTo>
                    <a:pt x="12347" y="890306"/>
                  </a:lnTo>
                  <a:lnTo>
                    <a:pt x="14151" y="885440"/>
                  </a:lnTo>
                  <a:lnTo>
                    <a:pt x="16072" y="880575"/>
                  </a:lnTo>
                  <a:lnTo>
                    <a:pt x="18114" y="875710"/>
                  </a:lnTo>
                  <a:lnTo>
                    <a:pt x="20255" y="870845"/>
                  </a:lnTo>
                  <a:lnTo>
                    <a:pt x="22485" y="865980"/>
                  </a:lnTo>
                  <a:lnTo>
                    <a:pt x="24799" y="861115"/>
                  </a:lnTo>
                  <a:lnTo>
                    <a:pt x="27186" y="856250"/>
                  </a:lnTo>
                  <a:lnTo>
                    <a:pt x="29638" y="851385"/>
                  </a:lnTo>
                  <a:lnTo>
                    <a:pt x="32147" y="846520"/>
                  </a:lnTo>
                  <a:lnTo>
                    <a:pt x="34705" y="841655"/>
                  </a:lnTo>
                  <a:lnTo>
                    <a:pt x="37306" y="836790"/>
                  </a:lnTo>
                  <a:lnTo>
                    <a:pt x="39936" y="831925"/>
                  </a:lnTo>
                  <a:lnTo>
                    <a:pt x="42587" y="827060"/>
                  </a:lnTo>
                  <a:lnTo>
                    <a:pt x="45251" y="822195"/>
                  </a:lnTo>
                  <a:lnTo>
                    <a:pt x="47922" y="817330"/>
                  </a:lnTo>
                  <a:lnTo>
                    <a:pt x="50593" y="812465"/>
                  </a:lnTo>
                  <a:lnTo>
                    <a:pt x="53257" y="807600"/>
                  </a:lnTo>
                  <a:lnTo>
                    <a:pt x="55907" y="802734"/>
                  </a:lnTo>
                  <a:lnTo>
                    <a:pt x="58534" y="797869"/>
                  </a:lnTo>
                  <a:lnTo>
                    <a:pt x="61133" y="793004"/>
                  </a:lnTo>
                  <a:lnTo>
                    <a:pt x="63699" y="788139"/>
                  </a:lnTo>
                  <a:lnTo>
                    <a:pt x="66227" y="783274"/>
                  </a:lnTo>
                  <a:lnTo>
                    <a:pt x="68713" y="778409"/>
                  </a:lnTo>
                  <a:lnTo>
                    <a:pt x="71154" y="773544"/>
                  </a:lnTo>
                  <a:lnTo>
                    <a:pt x="73549" y="768679"/>
                  </a:lnTo>
                  <a:lnTo>
                    <a:pt x="75897" y="763814"/>
                  </a:lnTo>
                  <a:lnTo>
                    <a:pt x="78196" y="758949"/>
                  </a:lnTo>
                  <a:lnTo>
                    <a:pt x="80449" y="754084"/>
                  </a:lnTo>
                  <a:lnTo>
                    <a:pt x="82666" y="749219"/>
                  </a:lnTo>
                  <a:lnTo>
                    <a:pt x="84851" y="744354"/>
                  </a:lnTo>
                  <a:lnTo>
                    <a:pt x="87011" y="739489"/>
                  </a:lnTo>
                  <a:lnTo>
                    <a:pt x="89155" y="734624"/>
                  </a:lnTo>
                  <a:lnTo>
                    <a:pt x="91288" y="729759"/>
                  </a:lnTo>
                  <a:lnTo>
                    <a:pt x="93417" y="724894"/>
                  </a:lnTo>
                  <a:lnTo>
                    <a:pt x="95548" y="720028"/>
                  </a:lnTo>
                  <a:lnTo>
                    <a:pt x="97686" y="715163"/>
                  </a:lnTo>
                  <a:lnTo>
                    <a:pt x="99831" y="710298"/>
                  </a:lnTo>
                  <a:lnTo>
                    <a:pt x="101983" y="705433"/>
                  </a:lnTo>
                  <a:lnTo>
                    <a:pt x="104139" y="700568"/>
                  </a:lnTo>
                  <a:lnTo>
                    <a:pt x="106295" y="695703"/>
                  </a:lnTo>
                  <a:lnTo>
                    <a:pt x="108444" y="690838"/>
                  </a:lnTo>
                  <a:lnTo>
                    <a:pt x="110579" y="685973"/>
                  </a:lnTo>
                  <a:lnTo>
                    <a:pt x="112692" y="681108"/>
                  </a:lnTo>
                  <a:lnTo>
                    <a:pt x="114771" y="676243"/>
                  </a:lnTo>
                  <a:lnTo>
                    <a:pt x="116808" y="671378"/>
                  </a:lnTo>
                  <a:lnTo>
                    <a:pt x="118799" y="666513"/>
                  </a:lnTo>
                  <a:lnTo>
                    <a:pt x="120738" y="661648"/>
                  </a:lnTo>
                  <a:lnTo>
                    <a:pt x="122622" y="656783"/>
                  </a:lnTo>
                  <a:lnTo>
                    <a:pt x="124449" y="651918"/>
                  </a:lnTo>
                  <a:lnTo>
                    <a:pt x="126219" y="647053"/>
                  </a:lnTo>
                  <a:lnTo>
                    <a:pt x="127935" y="642187"/>
                  </a:lnTo>
                  <a:lnTo>
                    <a:pt x="129594" y="637322"/>
                  </a:lnTo>
                  <a:lnTo>
                    <a:pt x="131205" y="632457"/>
                  </a:lnTo>
                  <a:lnTo>
                    <a:pt x="132778" y="627592"/>
                  </a:lnTo>
                  <a:lnTo>
                    <a:pt x="134319" y="622727"/>
                  </a:lnTo>
                  <a:lnTo>
                    <a:pt x="135835" y="617862"/>
                  </a:lnTo>
                  <a:lnTo>
                    <a:pt x="137332" y="612997"/>
                  </a:lnTo>
                  <a:lnTo>
                    <a:pt x="138815" y="608132"/>
                  </a:lnTo>
                  <a:lnTo>
                    <a:pt x="140290" y="603267"/>
                  </a:lnTo>
                  <a:lnTo>
                    <a:pt x="141760" y="598402"/>
                  </a:lnTo>
                  <a:lnTo>
                    <a:pt x="143227" y="593537"/>
                  </a:lnTo>
                  <a:lnTo>
                    <a:pt x="144692" y="588672"/>
                  </a:lnTo>
                  <a:lnTo>
                    <a:pt x="146155" y="583807"/>
                  </a:lnTo>
                  <a:lnTo>
                    <a:pt x="147613" y="578942"/>
                  </a:lnTo>
                  <a:lnTo>
                    <a:pt x="149064" y="574077"/>
                  </a:lnTo>
                  <a:lnTo>
                    <a:pt x="150504" y="569212"/>
                  </a:lnTo>
                  <a:lnTo>
                    <a:pt x="151930" y="564347"/>
                  </a:lnTo>
                  <a:lnTo>
                    <a:pt x="153337" y="559481"/>
                  </a:lnTo>
                  <a:lnTo>
                    <a:pt x="154717" y="554616"/>
                  </a:lnTo>
                  <a:lnTo>
                    <a:pt x="156071" y="549751"/>
                  </a:lnTo>
                  <a:lnTo>
                    <a:pt x="157396" y="544886"/>
                  </a:lnTo>
                  <a:lnTo>
                    <a:pt x="158689" y="540021"/>
                  </a:lnTo>
                  <a:lnTo>
                    <a:pt x="159950" y="535156"/>
                  </a:lnTo>
                  <a:lnTo>
                    <a:pt x="161178" y="530291"/>
                  </a:lnTo>
                  <a:lnTo>
                    <a:pt x="162373" y="525426"/>
                  </a:lnTo>
                  <a:lnTo>
                    <a:pt x="163534" y="520561"/>
                  </a:lnTo>
                  <a:lnTo>
                    <a:pt x="164660" y="515696"/>
                  </a:lnTo>
                  <a:lnTo>
                    <a:pt x="165755" y="510831"/>
                  </a:lnTo>
                  <a:lnTo>
                    <a:pt x="166821" y="505966"/>
                  </a:lnTo>
                  <a:lnTo>
                    <a:pt x="167861" y="501101"/>
                  </a:lnTo>
                  <a:lnTo>
                    <a:pt x="168876" y="496236"/>
                  </a:lnTo>
                  <a:lnTo>
                    <a:pt x="169867" y="491371"/>
                  </a:lnTo>
                  <a:lnTo>
                    <a:pt x="170837" y="486506"/>
                  </a:lnTo>
                  <a:lnTo>
                    <a:pt x="171785" y="481640"/>
                  </a:lnTo>
                  <a:lnTo>
                    <a:pt x="172713" y="476775"/>
                  </a:lnTo>
                  <a:lnTo>
                    <a:pt x="173620" y="471910"/>
                  </a:lnTo>
                  <a:lnTo>
                    <a:pt x="174509" y="467045"/>
                  </a:lnTo>
                  <a:lnTo>
                    <a:pt x="175380" y="462180"/>
                  </a:lnTo>
                  <a:lnTo>
                    <a:pt x="176231" y="457315"/>
                  </a:lnTo>
                  <a:lnTo>
                    <a:pt x="177064" y="452450"/>
                  </a:lnTo>
                  <a:lnTo>
                    <a:pt x="177876" y="447585"/>
                  </a:lnTo>
                  <a:lnTo>
                    <a:pt x="178667" y="442720"/>
                  </a:lnTo>
                  <a:lnTo>
                    <a:pt x="179434" y="437855"/>
                  </a:lnTo>
                  <a:lnTo>
                    <a:pt x="180175" y="432990"/>
                  </a:lnTo>
                  <a:lnTo>
                    <a:pt x="180892" y="428125"/>
                  </a:lnTo>
                  <a:lnTo>
                    <a:pt x="181583" y="423260"/>
                  </a:lnTo>
                  <a:lnTo>
                    <a:pt x="182248" y="418395"/>
                  </a:lnTo>
                  <a:lnTo>
                    <a:pt x="182888" y="413530"/>
                  </a:lnTo>
                  <a:lnTo>
                    <a:pt x="183503" y="408665"/>
                  </a:lnTo>
                  <a:lnTo>
                    <a:pt x="184095" y="403800"/>
                  </a:lnTo>
                  <a:lnTo>
                    <a:pt x="184663" y="398934"/>
                  </a:lnTo>
                  <a:lnTo>
                    <a:pt x="185208" y="394069"/>
                  </a:lnTo>
                  <a:lnTo>
                    <a:pt x="185735" y="389204"/>
                  </a:lnTo>
                  <a:lnTo>
                    <a:pt x="186244" y="384339"/>
                  </a:lnTo>
                  <a:lnTo>
                    <a:pt x="186738" y="379474"/>
                  </a:lnTo>
                  <a:lnTo>
                    <a:pt x="187218" y="374609"/>
                  </a:lnTo>
                  <a:lnTo>
                    <a:pt x="187684" y="369744"/>
                  </a:lnTo>
                  <a:lnTo>
                    <a:pt x="188137" y="364879"/>
                  </a:lnTo>
                  <a:lnTo>
                    <a:pt x="188577" y="360014"/>
                  </a:lnTo>
                  <a:lnTo>
                    <a:pt x="189002" y="355149"/>
                  </a:lnTo>
                  <a:lnTo>
                    <a:pt x="189411" y="350284"/>
                  </a:lnTo>
                  <a:lnTo>
                    <a:pt x="189804" y="345419"/>
                  </a:lnTo>
                  <a:lnTo>
                    <a:pt x="190179" y="340554"/>
                  </a:lnTo>
                  <a:lnTo>
                    <a:pt x="190535" y="335689"/>
                  </a:lnTo>
                  <a:lnTo>
                    <a:pt x="190871" y="330824"/>
                  </a:lnTo>
                  <a:lnTo>
                    <a:pt x="191185" y="325959"/>
                  </a:lnTo>
                  <a:lnTo>
                    <a:pt x="191477" y="321093"/>
                  </a:lnTo>
                  <a:lnTo>
                    <a:pt x="191744" y="316228"/>
                  </a:lnTo>
                  <a:lnTo>
                    <a:pt x="191986" y="311363"/>
                  </a:lnTo>
                  <a:lnTo>
                    <a:pt x="192206" y="306498"/>
                  </a:lnTo>
                  <a:lnTo>
                    <a:pt x="192404" y="301633"/>
                  </a:lnTo>
                  <a:lnTo>
                    <a:pt x="192581" y="296768"/>
                  </a:lnTo>
                  <a:lnTo>
                    <a:pt x="192739" y="291903"/>
                  </a:lnTo>
                  <a:lnTo>
                    <a:pt x="192880" y="287038"/>
                  </a:lnTo>
                  <a:lnTo>
                    <a:pt x="193005" y="282173"/>
                  </a:lnTo>
                  <a:lnTo>
                    <a:pt x="193116" y="277308"/>
                  </a:lnTo>
                  <a:lnTo>
                    <a:pt x="193215" y="272443"/>
                  </a:lnTo>
                  <a:lnTo>
                    <a:pt x="193304" y="267578"/>
                  </a:lnTo>
                  <a:lnTo>
                    <a:pt x="193388" y="262713"/>
                  </a:lnTo>
                  <a:lnTo>
                    <a:pt x="193466" y="257848"/>
                  </a:lnTo>
                  <a:lnTo>
                    <a:pt x="193541" y="252983"/>
                  </a:lnTo>
                  <a:lnTo>
                    <a:pt x="193614" y="248118"/>
                  </a:lnTo>
                  <a:lnTo>
                    <a:pt x="193687" y="243253"/>
                  </a:lnTo>
                  <a:lnTo>
                    <a:pt x="193761" y="238387"/>
                  </a:lnTo>
                  <a:lnTo>
                    <a:pt x="193836" y="233522"/>
                  </a:lnTo>
                  <a:lnTo>
                    <a:pt x="193914" y="228657"/>
                  </a:lnTo>
                  <a:lnTo>
                    <a:pt x="193993" y="223792"/>
                  </a:lnTo>
                  <a:lnTo>
                    <a:pt x="194074" y="218927"/>
                  </a:lnTo>
                  <a:lnTo>
                    <a:pt x="194156" y="214062"/>
                  </a:lnTo>
                  <a:lnTo>
                    <a:pt x="194240" y="209197"/>
                  </a:lnTo>
                  <a:lnTo>
                    <a:pt x="194323" y="204332"/>
                  </a:lnTo>
                  <a:lnTo>
                    <a:pt x="194406" y="199467"/>
                  </a:lnTo>
                  <a:lnTo>
                    <a:pt x="194487" y="194602"/>
                  </a:lnTo>
                  <a:lnTo>
                    <a:pt x="194565" y="189737"/>
                  </a:lnTo>
                  <a:lnTo>
                    <a:pt x="194640" y="184872"/>
                  </a:lnTo>
                  <a:lnTo>
                    <a:pt x="194712" y="180007"/>
                  </a:lnTo>
                  <a:lnTo>
                    <a:pt x="194779" y="175142"/>
                  </a:lnTo>
                  <a:lnTo>
                    <a:pt x="194841" y="170277"/>
                  </a:lnTo>
                  <a:lnTo>
                    <a:pt x="194899" y="165412"/>
                  </a:lnTo>
                  <a:lnTo>
                    <a:pt x="194953" y="160546"/>
                  </a:lnTo>
                  <a:lnTo>
                    <a:pt x="195002" y="155681"/>
                  </a:lnTo>
                  <a:lnTo>
                    <a:pt x="195048" y="150816"/>
                  </a:lnTo>
                  <a:lnTo>
                    <a:pt x="195091" y="145951"/>
                  </a:lnTo>
                  <a:lnTo>
                    <a:pt x="195133" y="141086"/>
                  </a:lnTo>
                  <a:lnTo>
                    <a:pt x="195174" y="136221"/>
                  </a:lnTo>
                  <a:lnTo>
                    <a:pt x="195214" y="131356"/>
                  </a:lnTo>
                  <a:lnTo>
                    <a:pt x="195256" y="126491"/>
                  </a:lnTo>
                  <a:lnTo>
                    <a:pt x="195298" y="121626"/>
                  </a:lnTo>
                  <a:lnTo>
                    <a:pt x="195342" y="116761"/>
                  </a:lnTo>
                  <a:lnTo>
                    <a:pt x="195388" y="111896"/>
                  </a:lnTo>
                  <a:lnTo>
                    <a:pt x="195436" y="107031"/>
                  </a:lnTo>
                  <a:lnTo>
                    <a:pt x="195486" y="102166"/>
                  </a:lnTo>
                  <a:lnTo>
                    <a:pt x="195538" y="97301"/>
                  </a:lnTo>
                  <a:lnTo>
                    <a:pt x="195590" y="92436"/>
                  </a:lnTo>
                  <a:lnTo>
                    <a:pt x="195643" y="87571"/>
                  </a:lnTo>
                  <a:lnTo>
                    <a:pt x="195696" y="82706"/>
                  </a:lnTo>
                  <a:lnTo>
                    <a:pt x="195749" y="77840"/>
                  </a:lnTo>
                  <a:lnTo>
                    <a:pt x="195799" y="72975"/>
                  </a:lnTo>
                  <a:lnTo>
                    <a:pt x="195847" y="68110"/>
                  </a:lnTo>
                  <a:lnTo>
                    <a:pt x="195893" y="63245"/>
                  </a:lnTo>
                  <a:lnTo>
                    <a:pt x="195935" y="58380"/>
                  </a:lnTo>
                  <a:lnTo>
                    <a:pt x="195973" y="53515"/>
                  </a:lnTo>
                  <a:lnTo>
                    <a:pt x="196008" y="48650"/>
                  </a:lnTo>
                  <a:lnTo>
                    <a:pt x="196038" y="43785"/>
                  </a:lnTo>
                  <a:lnTo>
                    <a:pt x="196065" y="38920"/>
                  </a:lnTo>
                  <a:lnTo>
                    <a:pt x="196087" y="34055"/>
                  </a:lnTo>
                  <a:lnTo>
                    <a:pt x="196107" y="29190"/>
                  </a:lnTo>
                  <a:lnTo>
                    <a:pt x="196123" y="24325"/>
                  </a:lnTo>
                  <a:lnTo>
                    <a:pt x="196137" y="19460"/>
                  </a:lnTo>
                  <a:lnTo>
                    <a:pt x="196150" y="14595"/>
                  </a:lnTo>
                  <a:lnTo>
                    <a:pt x="196161" y="9730"/>
                  </a:lnTo>
                  <a:lnTo>
                    <a:pt x="196171" y="4865"/>
                  </a:lnTo>
                  <a:lnTo>
                    <a:pt x="196181" y="0"/>
                  </a:lnTo>
                  <a:lnTo>
                    <a:pt x="196571" y="0"/>
                  </a:lnTo>
                  <a:lnTo>
                    <a:pt x="196581" y="4865"/>
                  </a:lnTo>
                  <a:lnTo>
                    <a:pt x="196591" y="9730"/>
                  </a:lnTo>
                  <a:lnTo>
                    <a:pt x="196602" y="14595"/>
                  </a:lnTo>
                  <a:lnTo>
                    <a:pt x="196615" y="19460"/>
                  </a:lnTo>
                  <a:lnTo>
                    <a:pt x="196629" y="24325"/>
                  </a:lnTo>
                  <a:lnTo>
                    <a:pt x="196645" y="29190"/>
                  </a:lnTo>
                  <a:lnTo>
                    <a:pt x="196665" y="34055"/>
                  </a:lnTo>
                  <a:lnTo>
                    <a:pt x="196687" y="38920"/>
                  </a:lnTo>
                  <a:lnTo>
                    <a:pt x="196714" y="43785"/>
                  </a:lnTo>
                  <a:lnTo>
                    <a:pt x="196745" y="48650"/>
                  </a:lnTo>
                  <a:lnTo>
                    <a:pt x="196779" y="53515"/>
                  </a:lnTo>
                  <a:lnTo>
                    <a:pt x="196817" y="58380"/>
                  </a:lnTo>
                  <a:lnTo>
                    <a:pt x="196859" y="63245"/>
                  </a:lnTo>
                  <a:lnTo>
                    <a:pt x="196905" y="68110"/>
                  </a:lnTo>
                  <a:lnTo>
                    <a:pt x="196953" y="72975"/>
                  </a:lnTo>
                  <a:lnTo>
                    <a:pt x="197003" y="77840"/>
                  </a:lnTo>
                  <a:lnTo>
                    <a:pt x="197056" y="82706"/>
                  </a:lnTo>
                  <a:lnTo>
                    <a:pt x="197109" y="87571"/>
                  </a:lnTo>
                  <a:lnTo>
                    <a:pt x="197162" y="92436"/>
                  </a:lnTo>
                  <a:lnTo>
                    <a:pt x="197215" y="97301"/>
                  </a:lnTo>
                  <a:lnTo>
                    <a:pt x="197266" y="102166"/>
                  </a:lnTo>
                  <a:lnTo>
                    <a:pt x="197316" y="107031"/>
                  </a:lnTo>
                  <a:lnTo>
                    <a:pt x="197364" y="111896"/>
                  </a:lnTo>
                  <a:lnTo>
                    <a:pt x="197410" y="116761"/>
                  </a:lnTo>
                  <a:lnTo>
                    <a:pt x="197454" y="121626"/>
                  </a:lnTo>
                  <a:lnTo>
                    <a:pt x="197497" y="126491"/>
                  </a:lnTo>
                  <a:lnTo>
                    <a:pt x="197538" y="131356"/>
                  </a:lnTo>
                  <a:lnTo>
                    <a:pt x="197578" y="136221"/>
                  </a:lnTo>
                  <a:lnTo>
                    <a:pt x="197619" y="141086"/>
                  </a:lnTo>
                  <a:lnTo>
                    <a:pt x="197661" y="145951"/>
                  </a:lnTo>
                  <a:lnTo>
                    <a:pt x="197704" y="150816"/>
                  </a:lnTo>
                  <a:lnTo>
                    <a:pt x="197750" y="155681"/>
                  </a:lnTo>
                  <a:lnTo>
                    <a:pt x="197799" y="160546"/>
                  </a:lnTo>
                  <a:lnTo>
                    <a:pt x="197853" y="165412"/>
                  </a:lnTo>
                  <a:lnTo>
                    <a:pt x="197911" y="170277"/>
                  </a:lnTo>
                  <a:lnTo>
                    <a:pt x="197973" y="175142"/>
                  </a:lnTo>
                  <a:lnTo>
                    <a:pt x="198040" y="180007"/>
                  </a:lnTo>
                  <a:lnTo>
                    <a:pt x="198112" y="184872"/>
                  </a:lnTo>
                  <a:lnTo>
                    <a:pt x="198187" y="189737"/>
                  </a:lnTo>
                  <a:lnTo>
                    <a:pt x="198265" y="194602"/>
                  </a:lnTo>
                  <a:lnTo>
                    <a:pt x="198346" y="199467"/>
                  </a:lnTo>
                  <a:lnTo>
                    <a:pt x="198429" y="204332"/>
                  </a:lnTo>
                  <a:lnTo>
                    <a:pt x="198513" y="209197"/>
                  </a:lnTo>
                  <a:lnTo>
                    <a:pt x="198596" y="214062"/>
                  </a:lnTo>
                  <a:lnTo>
                    <a:pt x="198678" y="218927"/>
                  </a:lnTo>
                  <a:lnTo>
                    <a:pt x="198759" y="223792"/>
                  </a:lnTo>
                  <a:lnTo>
                    <a:pt x="198839" y="228657"/>
                  </a:lnTo>
                  <a:lnTo>
                    <a:pt x="198916" y="233522"/>
                  </a:lnTo>
                  <a:lnTo>
                    <a:pt x="198991" y="238387"/>
                  </a:lnTo>
                  <a:lnTo>
                    <a:pt x="199065" y="243253"/>
                  </a:lnTo>
                  <a:lnTo>
                    <a:pt x="199138" y="248118"/>
                  </a:lnTo>
                  <a:lnTo>
                    <a:pt x="199211" y="252983"/>
                  </a:lnTo>
                  <a:lnTo>
                    <a:pt x="199286" y="257848"/>
                  </a:lnTo>
                  <a:lnTo>
                    <a:pt x="199365" y="262713"/>
                  </a:lnTo>
                  <a:lnTo>
                    <a:pt x="199448" y="267578"/>
                  </a:lnTo>
                  <a:lnTo>
                    <a:pt x="199538" y="272443"/>
                  </a:lnTo>
                  <a:lnTo>
                    <a:pt x="199636" y="277308"/>
                  </a:lnTo>
                  <a:lnTo>
                    <a:pt x="199747" y="282173"/>
                  </a:lnTo>
                  <a:lnTo>
                    <a:pt x="199872" y="287038"/>
                  </a:lnTo>
                  <a:lnTo>
                    <a:pt x="200013" y="291903"/>
                  </a:lnTo>
                  <a:lnTo>
                    <a:pt x="200171" y="296768"/>
                  </a:lnTo>
                  <a:lnTo>
                    <a:pt x="200348" y="301633"/>
                  </a:lnTo>
                  <a:lnTo>
                    <a:pt x="200546" y="306498"/>
                  </a:lnTo>
                  <a:lnTo>
                    <a:pt x="200766" y="311363"/>
                  </a:lnTo>
                  <a:lnTo>
                    <a:pt x="201008" y="316228"/>
                  </a:lnTo>
                  <a:lnTo>
                    <a:pt x="201275" y="321093"/>
                  </a:lnTo>
                  <a:lnTo>
                    <a:pt x="201567" y="325959"/>
                  </a:lnTo>
                  <a:lnTo>
                    <a:pt x="201881" y="330824"/>
                  </a:lnTo>
                  <a:lnTo>
                    <a:pt x="202217" y="335689"/>
                  </a:lnTo>
                  <a:lnTo>
                    <a:pt x="202573" y="340554"/>
                  </a:lnTo>
                  <a:lnTo>
                    <a:pt x="202949" y="345419"/>
                  </a:lnTo>
                  <a:lnTo>
                    <a:pt x="203341" y="350284"/>
                  </a:lnTo>
                  <a:lnTo>
                    <a:pt x="203750" y="355149"/>
                  </a:lnTo>
                  <a:lnTo>
                    <a:pt x="204175" y="360014"/>
                  </a:lnTo>
                  <a:lnTo>
                    <a:pt x="204615" y="364879"/>
                  </a:lnTo>
                  <a:lnTo>
                    <a:pt x="205068" y="369744"/>
                  </a:lnTo>
                  <a:lnTo>
                    <a:pt x="205534" y="374609"/>
                  </a:lnTo>
                  <a:lnTo>
                    <a:pt x="206014" y="379474"/>
                  </a:lnTo>
                  <a:lnTo>
                    <a:pt x="206508" y="384339"/>
                  </a:lnTo>
                  <a:lnTo>
                    <a:pt x="207017" y="389204"/>
                  </a:lnTo>
                  <a:lnTo>
                    <a:pt x="207544" y="394069"/>
                  </a:lnTo>
                  <a:lnTo>
                    <a:pt x="208089" y="398934"/>
                  </a:lnTo>
                  <a:lnTo>
                    <a:pt x="208657" y="403800"/>
                  </a:lnTo>
                  <a:lnTo>
                    <a:pt x="209249" y="408665"/>
                  </a:lnTo>
                  <a:lnTo>
                    <a:pt x="209864" y="413530"/>
                  </a:lnTo>
                  <a:lnTo>
                    <a:pt x="210504" y="418395"/>
                  </a:lnTo>
                  <a:lnTo>
                    <a:pt x="211170" y="423260"/>
                  </a:lnTo>
                  <a:lnTo>
                    <a:pt x="211861" y="428125"/>
                  </a:lnTo>
                  <a:lnTo>
                    <a:pt x="212577" y="432990"/>
                  </a:lnTo>
                  <a:lnTo>
                    <a:pt x="213318" y="437855"/>
                  </a:lnTo>
                  <a:lnTo>
                    <a:pt x="214085" y="442720"/>
                  </a:lnTo>
                  <a:lnTo>
                    <a:pt x="214876" y="447585"/>
                  </a:lnTo>
                  <a:lnTo>
                    <a:pt x="215688" y="452450"/>
                  </a:lnTo>
                  <a:lnTo>
                    <a:pt x="216521" y="457315"/>
                  </a:lnTo>
                  <a:lnTo>
                    <a:pt x="217373" y="462180"/>
                  </a:lnTo>
                  <a:lnTo>
                    <a:pt x="218243" y="467045"/>
                  </a:lnTo>
                  <a:lnTo>
                    <a:pt x="219132" y="471910"/>
                  </a:lnTo>
                  <a:lnTo>
                    <a:pt x="220040" y="476775"/>
                  </a:lnTo>
                  <a:lnTo>
                    <a:pt x="220967" y="481640"/>
                  </a:lnTo>
                  <a:lnTo>
                    <a:pt x="221916" y="486506"/>
                  </a:lnTo>
                  <a:lnTo>
                    <a:pt x="222885" y="491371"/>
                  </a:lnTo>
                  <a:lnTo>
                    <a:pt x="223876" y="496236"/>
                  </a:lnTo>
                  <a:lnTo>
                    <a:pt x="224891" y="501101"/>
                  </a:lnTo>
                  <a:lnTo>
                    <a:pt x="225931" y="505966"/>
                  </a:lnTo>
                  <a:lnTo>
                    <a:pt x="226997" y="510831"/>
                  </a:lnTo>
                  <a:lnTo>
                    <a:pt x="228092" y="515696"/>
                  </a:lnTo>
                  <a:lnTo>
                    <a:pt x="229218" y="520561"/>
                  </a:lnTo>
                  <a:lnTo>
                    <a:pt x="230380" y="525426"/>
                  </a:lnTo>
                  <a:lnTo>
                    <a:pt x="231574" y="530291"/>
                  </a:lnTo>
                  <a:lnTo>
                    <a:pt x="232802" y="535156"/>
                  </a:lnTo>
                  <a:lnTo>
                    <a:pt x="234063" y="540021"/>
                  </a:lnTo>
                  <a:lnTo>
                    <a:pt x="235356" y="544886"/>
                  </a:lnTo>
                  <a:lnTo>
                    <a:pt x="236681" y="549751"/>
                  </a:lnTo>
                  <a:lnTo>
                    <a:pt x="238035" y="554616"/>
                  </a:lnTo>
                  <a:lnTo>
                    <a:pt x="239416" y="559481"/>
                  </a:lnTo>
                  <a:lnTo>
                    <a:pt x="240822" y="564347"/>
                  </a:lnTo>
                  <a:lnTo>
                    <a:pt x="242248" y="569212"/>
                  </a:lnTo>
                  <a:lnTo>
                    <a:pt x="243688" y="574077"/>
                  </a:lnTo>
                  <a:lnTo>
                    <a:pt x="245139" y="578942"/>
                  </a:lnTo>
                  <a:lnTo>
                    <a:pt x="246597" y="583807"/>
                  </a:lnTo>
                  <a:lnTo>
                    <a:pt x="248060" y="588672"/>
                  </a:lnTo>
                  <a:lnTo>
                    <a:pt x="249525" y="593537"/>
                  </a:lnTo>
                  <a:lnTo>
                    <a:pt x="250992" y="598402"/>
                  </a:lnTo>
                  <a:lnTo>
                    <a:pt x="252462" y="603267"/>
                  </a:lnTo>
                  <a:lnTo>
                    <a:pt x="253937" y="608132"/>
                  </a:lnTo>
                  <a:lnTo>
                    <a:pt x="255420" y="612997"/>
                  </a:lnTo>
                  <a:lnTo>
                    <a:pt x="256917" y="617862"/>
                  </a:lnTo>
                  <a:lnTo>
                    <a:pt x="258433" y="622727"/>
                  </a:lnTo>
                  <a:lnTo>
                    <a:pt x="259974" y="627592"/>
                  </a:lnTo>
                  <a:lnTo>
                    <a:pt x="261547" y="632457"/>
                  </a:lnTo>
                  <a:lnTo>
                    <a:pt x="263158" y="637322"/>
                  </a:lnTo>
                  <a:lnTo>
                    <a:pt x="264818" y="642187"/>
                  </a:lnTo>
                  <a:lnTo>
                    <a:pt x="266533" y="647053"/>
                  </a:lnTo>
                  <a:lnTo>
                    <a:pt x="268303" y="651918"/>
                  </a:lnTo>
                  <a:lnTo>
                    <a:pt x="270131" y="656783"/>
                  </a:lnTo>
                  <a:lnTo>
                    <a:pt x="272015" y="661648"/>
                  </a:lnTo>
                  <a:lnTo>
                    <a:pt x="273954" y="666513"/>
                  </a:lnTo>
                  <a:lnTo>
                    <a:pt x="275944" y="671378"/>
                  </a:lnTo>
                  <a:lnTo>
                    <a:pt x="277982" y="676243"/>
                  </a:lnTo>
                  <a:lnTo>
                    <a:pt x="280060" y="681108"/>
                  </a:lnTo>
                  <a:lnTo>
                    <a:pt x="282173" y="685973"/>
                  </a:lnTo>
                  <a:lnTo>
                    <a:pt x="284308" y="690838"/>
                  </a:lnTo>
                  <a:lnTo>
                    <a:pt x="286457" y="695703"/>
                  </a:lnTo>
                  <a:lnTo>
                    <a:pt x="288613" y="700568"/>
                  </a:lnTo>
                  <a:lnTo>
                    <a:pt x="290769" y="705433"/>
                  </a:lnTo>
                  <a:lnTo>
                    <a:pt x="292921" y="710298"/>
                  </a:lnTo>
                  <a:lnTo>
                    <a:pt x="295066" y="715163"/>
                  </a:lnTo>
                  <a:lnTo>
                    <a:pt x="297204" y="720028"/>
                  </a:lnTo>
                  <a:lnTo>
                    <a:pt x="299335" y="724894"/>
                  </a:lnTo>
                  <a:lnTo>
                    <a:pt x="301464" y="729759"/>
                  </a:lnTo>
                  <a:lnTo>
                    <a:pt x="303597" y="734624"/>
                  </a:lnTo>
                  <a:lnTo>
                    <a:pt x="305741" y="739489"/>
                  </a:lnTo>
                  <a:lnTo>
                    <a:pt x="307902" y="744354"/>
                  </a:lnTo>
                  <a:lnTo>
                    <a:pt x="310087" y="749219"/>
                  </a:lnTo>
                  <a:lnTo>
                    <a:pt x="312303" y="754084"/>
                  </a:lnTo>
                  <a:lnTo>
                    <a:pt x="314556" y="758949"/>
                  </a:lnTo>
                  <a:lnTo>
                    <a:pt x="316855" y="763814"/>
                  </a:lnTo>
                  <a:lnTo>
                    <a:pt x="319203" y="768679"/>
                  </a:lnTo>
                  <a:lnTo>
                    <a:pt x="321598" y="773544"/>
                  </a:lnTo>
                  <a:lnTo>
                    <a:pt x="324039" y="778409"/>
                  </a:lnTo>
                  <a:lnTo>
                    <a:pt x="326525" y="783274"/>
                  </a:lnTo>
                  <a:lnTo>
                    <a:pt x="329053" y="788139"/>
                  </a:lnTo>
                  <a:lnTo>
                    <a:pt x="331619" y="793004"/>
                  </a:lnTo>
                  <a:lnTo>
                    <a:pt x="334218" y="797869"/>
                  </a:lnTo>
                  <a:lnTo>
                    <a:pt x="336845" y="802734"/>
                  </a:lnTo>
                  <a:lnTo>
                    <a:pt x="339496" y="807600"/>
                  </a:lnTo>
                  <a:lnTo>
                    <a:pt x="342159" y="812465"/>
                  </a:lnTo>
                  <a:lnTo>
                    <a:pt x="344830" y="817330"/>
                  </a:lnTo>
                  <a:lnTo>
                    <a:pt x="347501" y="822195"/>
                  </a:lnTo>
                  <a:lnTo>
                    <a:pt x="350166" y="827060"/>
                  </a:lnTo>
                  <a:lnTo>
                    <a:pt x="352817" y="831925"/>
                  </a:lnTo>
                  <a:lnTo>
                    <a:pt x="355447" y="836790"/>
                  </a:lnTo>
                  <a:lnTo>
                    <a:pt x="358048" y="841655"/>
                  </a:lnTo>
                  <a:lnTo>
                    <a:pt x="360605" y="846520"/>
                  </a:lnTo>
                  <a:lnTo>
                    <a:pt x="363114" y="851385"/>
                  </a:lnTo>
                  <a:lnTo>
                    <a:pt x="365566" y="856250"/>
                  </a:lnTo>
                  <a:lnTo>
                    <a:pt x="367953" y="861115"/>
                  </a:lnTo>
                  <a:lnTo>
                    <a:pt x="370267" y="865980"/>
                  </a:lnTo>
                  <a:lnTo>
                    <a:pt x="372498" y="870845"/>
                  </a:lnTo>
                  <a:lnTo>
                    <a:pt x="374638" y="875710"/>
                  </a:lnTo>
                  <a:lnTo>
                    <a:pt x="376680" y="880575"/>
                  </a:lnTo>
                  <a:lnTo>
                    <a:pt x="378601" y="885440"/>
                  </a:lnTo>
                  <a:lnTo>
                    <a:pt x="380405" y="890306"/>
                  </a:lnTo>
                  <a:lnTo>
                    <a:pt x="382089" y="895171"/>
                  </a:lnTo>
                  <a:lnTo>
                    <a:pt x="383649" y="900036"/>
                  </a:lnTo>
                  <a:lnTo>
                    <a:pt x="385082" y="904901"/>
                  </a:lnTo>
                  <a:lnTo>
                    <a:pt x="386387" y="909766"/>
                  </a:lnTo>
                  <a:lnTo>
                    <a:pt x="387561" y="914631"/>
                  </a:lnTo>
                  <a:lnTo>
                    <a:pt x="388607" y="919496"/>
                  </a:lnTo>
                  <a:lnTo>
                    <a:pt x="389514" y="924361"/>
                  </a:lnTo>
                  <a:lnTo>
                    <a:pt x="390289" y="929226"/>
                  </a:lnTo>
                  <a:lnTo>
                    <a:pt x="390946" y="934091"/>
                  </a:lnTo>
                  <a:lnTo>
                    <a:pt x="391490" y="938956"/>
                  </a:lnTo>
                  <a:lnTo>
                    <a:pt x="391927" y="943821"/>
                  </a:lnTo>
                  <a:lnTo>
                    <a:pt x="392265" y="948686"/>
                  </a:lnTo>
                  <a:lnTo>
                    <a:pt x="392510" y="953551"/>
                  </a:lnTo>
                  <a:lnTo>
                    <a:pt x="392670" y="958416"/>
                  </a:lnTo>
                  <a:lnTo>
                    <a:pt x="392750" y="963281"/>
                  </a:lnTo>
                  <a:lnTo>
                    <a:pt x="392753" y="968147"/>
                  </a:lnTo>
                  <a:lnTo>
                    <a:pt x="392695" y="973012"/>
                  </a:lnTo>
                  <a:lnTo>
                    <a:pt x="392585" y="977877"/>
                  </a:lnTo>
                  <a:lnTo>
                    <a:pt x="392426" y="982742"/>
                  </a:lnTo>
                  <a:lnTo>
                    <a:pt x="392225" y="987607"/>
                  </a:lnTo>
                  <a:lnTo>
                    <a:pt x="391988" y="992472"/>
                  </a:lnTo>
                  <a:lnTo>
                    <a:pt x="391716" y="997337"/>
                  </a:lnTo>
                  <a:lnTo>
                    <a:pt x="391415" y="1002202"/>
                  </a:lnTo>
                  <a:lnTo>
                    <a:pt x="391082" y="1007067"/>
                  </a:lnTo>
                  <a:lnTo>
                    <a:pt x="390724" y="1011932"/>
                  </a:lnTo>
                  <a:lnTo>
                    <a:pt x="390341" y="1016797"/>
                  </a:lnTo>
                  <a:lnTo>
                    <a:pt x="389932" y="1021662"/>
                  </a:lnTo>
                  <a:lnTo>
                    <a:pt x="389498" y="1026527"/>
                  </a:lnTo>
                  <a:lnTo>
                    <a:pt x="389037" y="1031392"/>
                  </a:lnTo>
                  <a:lnTo>
                    <a:pt x="388548" y="1036257"/>
                  </a:lnTo>
                  <a:lnTo>
                    <a:pt x="388030" y="1041122"/>
                  </a:lnTo>
                  <a:lnTo>
                    <a:pt x="387476" y="1045987"/>
                  </a:lnTo>
                  <a:lnTo>
                    <a:pt x="386889" y="1050853"/>
                  </a:lnTo>
                  <a:lnTo>
                    <a:pt x="386268" y="1055718"/>
                  </a:lnTo>
                  <a:lnTo>
                    <a:pt x="385611" y="1060583"/>
                  </a:lnTo>
                  <a:lnTo>
                    <a:pt x="384916" y="1065448"/>
                  </a:lnTo>
                  <a:lnTo>
                    <a:pt x="384183" y="1070313"/>
                  </a:lnTo>
                  <a:lnTo>
                    <a:pt x="383408" y="1075178"/>
                  </a:lnTo>
                  <a:lnTo>
                    <a:pt x="382588" y="1080043"/>
                  </a:lnTo>
                  <a:lnTo>
                    <a:pt x="381717" y="1084908"/>
                  </a:lnTo>
                  <a:lnTo>
                    <a:pt x="380790" y="1089773"/>
                  </a:lnTo>
                  <a:lnTo>
                    <a:pt x="379806" y="1094638"/>
                  </a:lnTo>
                  <a:lnTo>
                    <a:pt x="378762" y="1099503"/>
                  </a:lnTo>
                  <a:lnTo>
                    <a:pt x="377652" y="1104368"/>
                  </a:lnTo>
                  <a:lnTo>
                    <a:pt x="376475" y="1109233"/>
                  </a:lnTo>
                  <a:lnTo>
                    <a:pt x="375228" y="1114098"/>
                  </a:lnTo>
                  <a:lnTo>
                    <a:pt x="373909" y="1118963"/>
                  </a:lnTo>
                  <a:lnTo>
                    <a:pt x="372517" y="1123828"/>
                  </a:lnTo>
                  <a:lnTo>
                    <a:pt x="371051" y="1128694"/>
                  </a:lnTo>
                  <a:lnTo>
                    <a:pt x="369524" y="1133559"/>
                  </a:lnTo>
                  <a:lnTo>
                    <a:pt x="367946" y="1138424"/>
                  </a:lnTo>
                  <a:lnTo>
                    <a:pt x="366326" y="1143289"/>
                  </a:lnTo>
                  <a:lnTo>
                    <a:pt x="364676" y="1148154"/>
                  </a:lnTo>
                  <a:lnTo>
                    <a:pt x="363008" y="1153019"/>
                  </a:lnTo>
                  <a:lnTo>
                    <a:pt x="361335" y="1157884"/>
                  </a:lnTo>
                  <a:lnTo>
                    <a:pt x="359672" y="1162749"/>
                  </a:lnTo>
                  <a:lnTo>
                    <a:pt x="358035" y="1167614"/>
                  </a:lnTo>
                  <a:lnTo>
                    <a:pt x="356433" y="1172479"/>
                  </a:lnTo>
                  <a:lnTo>
                    <a:pt x="354875" y="1177344"/>
                  </a:lnTo>
                  <a:lnTo>
                    <a:pt x="353365" y="1182209"/>
                  </a:lnTo>
                  <a:lnTo>
                    <a:pt x="351906" y="1187074"/>
                  </a:lnTo>
                  <a:lnTo>
                    <a:pt x="350497" y="1191939"/>
                  </a:lnTo>
                  <a:lnTo>
                    <a:pt x="349134" y="1196804"/>
                  </a:lnTo>
                  <a:lnTo>
                    <a:pt x="347812" y="1201669"/>
                  </a:lnTo>
                  <a:lnTo>
                    <a:pt x="346525" y="1206534"/>
                  </a:lnTo>
                  <a:lnTo>
                    <a:pt x="345257" y="1211400"/>
                  </a:lnTo>
                  <a:lnTo>
                    <a:pt x="343994" y="1216265"/>
                  </a:lnTo>
                  <a:lnTo>
                    <a:pt x="342727" y="1221130"/>
                  </a:lnTo>
                  <a:lnTo>
                    <a:pt x="341442" y="1225995"/>
                  </a:lnTo>
                  <a:lnTo>
                    <a:pt x="340131" y="1230860"/>
                  </a:lnTo>
                  <a:lnTo>
                    <a:pt x="338783" y="1235725"/>
                  </a:lnTo>
                  <a:lnTo>
                    <a:pt x="337392" y="1240590"/>
                  </a:lnTo>
                  <a:lnTo>
                    <a:pt x="335948" y="1245455"/>
                  </a:lnTo>
                  <a:lnTo>
                    <a:pt x="334446" y="1250320"/>
                  </a:lnTo>
                  <a:lnTo>
                    <a:pt x="332890" y="1255185"/>
                  </a:lnTo>
                  <a:lnTo>
                    <a:pt x="331280" y="1260050"/>
                  </a:lnTo>
                  <a:lnTo>
                    <a:pt x="329620" y="1264915"/>
                  </a:lnTo>
                  <a:lnTo>
                    <a:pt x="327910" y="1269780"/>
                  </a:lnTo>
                  <a:lnTo>
                    <a:pt x="326156" y="1274645"/>
                  </a:lnTo>
                  <a:lnTo>
                    <a:pt x="324361" y="1279510"/>
                  </a:lnTo>
                  <a:lnTo>
                    <a:pt x="322529" y="1284375"/>
                  </a:lnTo>
                  <a:lnTo>
                    <a:pt x="320661" y="1289241"/>
                  </a:lnTo>
                  <a:lnTo>
                    <a:pt x="318767" y="1294106"/>
                  </a:lnTo>
                  <a:lnTo>
                    <a:pt x="316852" y="1298971"/>
                  </a:lnTo>
                  <a:lnTo>
                    <a:pt x="314918" y="1303836"/>
                  </a:lnTo>
                  <a:lnTo>
                    <a:pt x="312971" y="1308701"/>
                  </a:lnTo>
                  <a:lnTo>
                    <a:pt x="311015" y="1313566"/>
                  </a:lnTo>
                  <a:lnTo>
                    <a:pt x="309055" y="1318431"/>
                  </a:lnTo>
                  <a:lnTo>
                    <a:pt x="307094" y="1323296"/>
                  </a:lnTo>
                  <a:lnTo>
                    <a:pt x="305141" y="1328161"/>
                  </a:lnTo>
                  <a:lnTo>
                    <a:pt x="303201" y="1333026"/>
                  </a:lnTo>
                  <a:lnTo>
                    <a:pt x="301279" y="1337891"/>
                  </a:lnTo>
                  <a:lnTo>
                    <a:pt x="299380" y="1342756"/>
                  </a:lnTo>
                  <a:lnTo>
                    <a:pt x="297508" y="1347621"/>
                  </a:lnTo>
                  <a:lnTo>
                    <a:pt x="295669" y="1352486"/>
                  </a:lnTo>
                  <a:lnTo>
                    <a:pt x="293866" y="1357351"/>
                  </a:lnTo>
                  <a:lnTo>
                    <a:pt x="292100" y="1362216"/>
                  </a:lnTo>
                  <a:lnTo>
                    <a:pt x="290379" y="1367081"/>
                  </a:lnTo>
                  <a:lnTo>
                    <a:pt x="288700" y="1371947"/>
                  </a:lnTo>
                  <a:lnTo>
                    <a:pt x="287060" y="1376812"/>
                  </a:lnTo>
                  <a:lnTo>
                    <a:pt x="285456" y="1381677"/>
                  </a:lnTo>
                  <a:lnTo>
                    <a:pt x="283884" y="1386542"/>
                  </a:lnTo>
                  <a:lnTo>
                    <a:pt x="282341" y="1391407"/>
                  </a:lnTo>
                  <a:lnTo>
                    <a:pt x="280822" y="1396272"/>
                  </a:lnTo>
                  <a:lnTo>
                    <a:pt x="279321" y="1401137"/>
                  </a:lnTo>
                  <a:lnTo>
                    <a:pt x="277835" y="1406002"/>
                  </a:lnTo>
                  <a:lnTo>
                    <a:pt x="276358" y="1410867"/>
                  </a:lnTo>
                  <a:lnTo>
                    <a:pt x="274883" y="1415732"/>
                  </a:lnTo>
                  <a:lnTo>
                    <a:pt x="273408" y="1420597"/>
                  </a:lnTo>
                  <a:lnTo>
                    <a:pt x="271931" y="1425462"/>
                  </a:lnTo>
                  <a:lnTo>
                    <a:pt x="270449" y="1430327"/>
                  </a:lnTo>
                  <a:lnTo>
                    <a:pt x="268962" y="1435192"/>
                  </a:lnTo>
                  <a:lnTo>
                    <a:pt x="267472" y="1440057"/>
                  </a:lnTo>
                  <a:lnTo>
                    <a:pt x="265979" y="1444922"/>
                  </a:lnTo>
                  <a:lnTo>
                    <a:pt x="264488" y="1449788"/>
                  </a:lnTo>
                  <a:lnTo>
                    <a:pt x="263002" y="1454653"/>
                  </a:lnTo>
                  <a:lnTo>
                    <a:pt x="261527" y="1459518"/>
                  </a:lnTo>
                  <a:lnTo>
                    <a:pt x="260066" y="1464383"/>
                  </a:lnTo>
                  <a:lnTo>
                    <a:pt x="258626" y="1469248"/>
                  </a:lnTo>
                  <a:lnTo>
                    <a:pt x="257212" y="1474113"/>
                  </a:lnTo>
                  <a:lnTo>
                    <a:pt x="255827" y="1478978"/>
                  </a:lnTo>
                  <a:lnTo>
                    <a:pt x="254478" y="1483843"/>
                  </a:lnTo>
                  <a:lnTo>
                    <a:pt x="253174" y="1488708"/>
                  </a:lnTo>
                  <a:lnTo>
                    <a:pt x="251915" y="1493573"/>
                  </a:lnTo>
                  <a:lnTo>
                    <a:pt x="250701" y="1498438"/>
                  </a:lnTo>
                  <a:lnTo>
                    <a:pt x="249533" y="1503303"/>
                  </a:lnTo>
                  <a:lnTo>
                    <a:pt x="248413" y="1508168"/>
                  </a:lnTo>
                  <a:lnTo>
                    <a:pt x="247339" y="1513033"/>
                  </a:lnTo>
                  <a:lnTo>
                    <a:pt x="246310" y="1517898"/>
                  </a:lnTo>
                  <a:lnTo>
                    <a:pt x="245323" y="1522763"/>
                  </a:lnTo>
                  <a:lnTo>
                    <a:pt x="244379" y="1527628"/>
                  </a:lnTo>
                  <a:lnTo>
                    <a:pt x="243470" y="1532494"/>
                  </a:lnTo>
                  <a:lnTo>
                    <a:pt x="242588" y="1537359"/>
                  </a:lnTo>
                  <a:lnTo>
                    <a:pt x="241730" y="1542224"/>
                  </a:lnTo>
                  <a:lnTo>
                    <a:pt x="240889" y="1547089"/>
                  </a:lnTo>
                  <a:lnTo>
                    <a:pt x="240061" y="1551954"/>
                  </a:lnTo>
                  <a:lnTo>
                    <a:pt x="239241" y="1556819"/>
                  </a:lnTo>
                  <a:lnTo>
                    <a:pt x="238424" y="1561684"/>
                  </a:lnTo>
                  <a:lnTo>
                    <a:pt x="237606" y="1566549"/>
                  </a:lnTo>
                  <a:lnTo>
                    <a:pt x="236784" y="1571414"/>
                  </a:lnTo>
                  <a:lnTo>
                    <a:pt x="235957" y="1576279"/>
                  </a:lnTo>
                  <a:lnTo>
                    <a:pt x="235125" y="1581144"/>
                  </a:lnTo>
                  <a:lnTo>
                    <a:pt x="234289" y="1586009"/>
                  </a:lnTo>
                  <a:lnTo>
                    <a:pt x="233452" y="1590874"/>
                  </a:lnTo>
                  <a:lnTo>
                    <a:pt x="232616" y="1595739"/>
                  </a:lnTo>
                  <a:lnTo>
                    <a:pt x="231786" y="1600604"/>
                  </a:lnTo>
                  <a:lnTo>
                    <a:pt x="230966" y="1605469"/>
                  </a:lnTo>
                  <a:lnTo>
                    <a:pt x="230164" y="1610335"/>
                  </a:lnTo>
                  <a:lnTo>
                    <a:pt x="229384" y="1615200"/>
                  </a:lnTo>
                  <a:lnTo>
                    <a:pt x="228629" y="1620065"/>
                  </a:lnTo>
                  <a:lnTo>
                    <a:pt x="227902" y="1624930"/>
                  </a:lnTo>
                  <a:lnTo>
                    <a:pt x="227206" y="1629795"/>
                  </a:lnTo>
                  <a:lnTo>
                    <a:pt x="226541" y="1634660"/>
                  </a:lnTo>
                  <a:lnTo>
                    <a:pt x="225908" y="1639525"/>
                  </a:lnTo>
                  <a:lnTo>
                    <a:pt x="225306" y="1644390"/>
                  </a:lnTo>
                  <a:lnTo>
                    <a:pt x="224734" y="1649255"/>
                  </a:lnTo>
                  <a:lnTo>
                    <a:pt x="224186" y="1654120"/>
                  </a:lnTo>
                  <a:lnTo>
                    <a:pt x="223657" y="1658985"/>
                  </a:lnTo>
                  <a:lnTo>
                    <a:pt x="223141" y="1663850"/>
                  </a:lnTo>
                  <a:lnTo>
                    <a:pt x="222634" y="1668715"/>
                  </a:lnTo>
                  <a:lnTo>
                    <a:pt x="222132" y="1673580"/>
                  </a:lnTo>
                  <a:lnTo>
                    <a:pt x="221630" y="1678445"/>
                  </a:lnTo>
                  <a:lnTo>
                    <a:pt x="221124" y="1683310"/>
                  </a:lnTo>
                  <a:lnTo>
                    <a:pt x="220611" y="1688175"/>
                  </a:lnTo>
                  <a:lnTo>
                    <a:pt x="220089" y="1693041"/>
                  </a:lnTo>
                  <a:lnTo>
                    <a:pt x="219557" y="1697906"/>
                  </a:lnTo>
                  <a:lnTo>
                    <a:pt x="219015" y="1702771"/>
                  </a:lnTo>
                  <a:lnTo>
                    <a:pt x="218465" y="1707636"/>
                  </a:lnTo>
                  <a:lnTo>
                    <a:pt x="217907" y="1712501"/>
                  </a:lnTo>
                  <a:lnTo>
                    <a:pt x="217343" y="1717366"/>
                  </a:lnTo>
                  <a:lnTo>
                    <a:pt x="216777" y="1722231"/>
                  </a:lnTo>
                  <a:lnTo>
                    <a:pt x="216212" y="1727096"/>
                  </a:lnTo>
                  <a:lnTo>
                    <a:pt x="215651" y="1731961"/>
                  </a:lnTo>
                  <a:lnTo>
                    <a:pt x="215098" y="1736826"/>
                  </a:lnTo>
                  <a:lnTo>
                    <a:pt x="214558" y="1741691"/>
                  </a:lnTo>
                  <a:lnTo>
                    <a:pt x="214033" y="1746556"/>
                  </a:lnTo>
                  <a:lnTo>
                    <a:pt x="213527" y="1751421"/>
                  </a:lnTo>
                  <a:lnTo>
                    <a:pt x="213043" y="1756286"/>
                  </a:lnTo>
                  <a:lnTo>
                    <a:pt x="212583" y="1761151"/>
                  </a:lnTo>
                  <a:lnTo>
                    <a:pt x="212150" y="1766016"/>
                  </a:lnTo>
                  <a:lnTo>
                    <a:pt x="211748" y="1770881"/>
                  </a:lnTo>
                  <a:lnTo>
                    <a:pt x="211375" y="1775747"/>
                  </a:lnTo>
                  <a:lnTo>
                    <a:pt x="211028" y="1780612"/>
                  </a:lnTo>
                  <a:lnTo>
                    <a:pt x="210707" y="1785477"/>
                  </a:lnTo>
                  <a:lnTo>
                    <a:pt x="210409" y="1790342"/>
                  </a:lnTo>
                  <a:lnTo>
                    <a:pt x="210133" y="1795207"/>
                  </a:lnTo>
                  <a:lnTo>
                    <a:pt x="209874" y="1800072"/>
                  </a:lnTo>
                  <a:lnTo>
                    <a:pt x="209629" y="1804937"/>
                  </a:lnTo>
                  <a:lnTo>
                    <a:pt x="209397" y="1809802"/>
                  </a:lnTo>
                  <a:lnTo>
                    <a:pt x="209171" y="1814667"/>
                  </a:lnTo>
                  <a:lnTo>
                    <a:pt x="208948" y="1819532"/>
                  </a:lnTo>
                  <a:lnTo>
                    <a:pt x="208727" y="1824397"/>
                  </a:lnTo>
                  <a:lnTo>
                    <a:pt x="208506" y="1829262"/>
                  </a:lnTo>
                  <a:lnTo>
                    <a:pt x="208283" y="1834127"/>
                  </a:lnTo>
                  <a:lnTo>
                    <a:pt x="208058" y="1838992"/>
                  </a:lnTo>
                  <a:lnTo>
                    <a:pt x="207831" y="1843857"/>
                  </a:lnTo>
                  <a:lnTo>
                    <a:pt x="207602" y="1848722"/>
                  </a:lnTo>
                  <a:lnTo>
                    <a:pt x="207371" y="1853588"/>
                  </a:lnTo>
                  <a:lnTo>
                    <a:pt x="207140" y="1858453"/>
                  </a:lnTo>
                  <a:lnTo>
                    <a:pt x="206908" y="1863318"/>
                  </a:lnTo>
                  <a:lnTo>
                    <a:pt x="206677" y="1868183"/>
                  </a:lnTo>
                  <a:lnTo>
                    <a:pt x="206446" y="1873048"/>
                  </a:lnTo>
                  <a:lnTo>
                    <a:pt x="206215" y="1877913"/>
                  </a:lnTo>
                  <a:lnTo>
                    <a:pt x="205984" y="1882778"/>
                  </a:lnTo>
                  <a:lnTo>
                    <a:pt x="205751" y="1887643"/>
                  </a:lnTo>
                  <a:lnTo>
                    <a:pt x="205516" y="1892508"/>
                  </a:lnTo>
                  <a:lnTo>
                    <a:pt x="205278" y="1897373"/>
                  </a:lnTo>
                  <a:lnTo>
                    <a:pt x="205037" y="1902238"/>
                  </a:lnTo>
                  <a:lnTo>
                    <a:pt x="204793" y="1907103"/>
                  </a:lnTo>
                  <a:lnTo>
                    <a:pt x="204545" y="1911968"/>
                  </a:lnTo>
                  <a:lnTo>
                    <a:pt x="204294" y="1916833"/>
                  </a:lnTo>
                  <a:lnTo>
                    <a:pt x="204041" y="1921698"/>
                  </a:lnTo>
                  <a:lnTo>
                    <a:pt x="203788" y="1926563"/>
                  </a:lnTo>
                  <a:lnTo>
                    <a:pt x="203536" y="1931428"/>
                  </a:lnTo>
                  <a:lnTo>
                    <a:pt x="203288" y="1936294"/>
                  </a:lnTo>
                  <a:lnTo>
                    <a:pt x="203045" y="1941159"/>
                  </a:lnTo>
                  <a:lnTo>
                    <a:pt x="202810" y="1946024"/>
                  </a:lnTo>
                  <a:lnTo>
                    <a:pt x="202584" y="1950889"/>
                  </a:lnTo>
                  <a:lnTo>
                    <a:pt x="202369" y="1955754"/>
                  </a:lnTo>
                  <a:lnTo>
                    <a:pt x="202166" y="1960619"/>
                  </a:lnTo>
                  <a:lnTo>
                    <a:pt x="201977" y="1965484"/>
                  </a:lnTo>
                  <a:lnTo>
                    <a:pt x="201803" y="1970349"/>
                  </a:lnTo>
                  <a:lnTo>
                    <a:pt x="201644" y="1975214"/>
                  </a:lnTo>
                  <a:lnTo>
                    <a:pt x="201499" y="1980079"/>
                  </a:lnTo>
                  <a:lnTo>
                    <a:pt x="201369" y="1984944"/>
                  </a:lnTo>
                  <a:lnTo>
                    <a:pt x="201252" y="1989809"/>
                  </a:lnTo>
                  <a:lnTo>
                    <a:pt x="201148" y="1994674"/>
                  </a:lnTo>
                  <a:lnTo>
                    <a:pt x="201056" y="1999539"/>
                  </a:lnTo>
                  <a:lnTo>
                    <a:pt x="200976" y="2004404"/>
                  </a:lnTo>
                  <a:lnTo>
                    <a:pt x="200908" y="2009269"/>
                  </a:lnTo>
                  <a:lnTo>
                    <a:pt x="200850" y="2014135"/>
                  </a:lnTo>
                  <a:lnTo>
                    <a:pt x="200801" y="2019000"/>
                  </a:lnTo>
                  <a:lnTo>
                    <a:pt x="200760" y="2023865"/>
                  </a:lnTo>
                  <a:lnTo>
                    <a:pt x="200726" y="2028730"/>
                  </a:lnTo>
                  <a:lnTo>
                    <a:pt x="200697" y="2033595"/>
                  </a:lnTo>
                  <a:lnTo>
                    <a:pt x="200674" y="2038460"/>
                  </a:lnTo>
                  <a:lnTo>
                    <a:pt x="200653" y="2043325"/>
                  </a:lnTo>
                  <a:lnTo>
                    <a:pt x="200635" y="2048190"/>
                  </a:lnTo>
                  <a:lnTo>
                    <a:pt x="200617" y="2053055"/>
                  </a:lnTo>
                  <a:lnTo>
                    <a:pt x="200597" y="2057920"/>
                  </a:lnTo>
                  <a:lnTo>
                    <a:pt x="200574" y="2062785"/>
                  </a:lnTo>
                  <a:lnTo>
                    <a:pt x="200546" y="2067650"/>
                  </a:lnTo>
                  <a:lnTo>
                    <a:pt x="200513" y="2072515"/>
                  </a:lnTo>
                  <a:lnTo>
                    <a:pt x="200473" y="2077380"/>
                  </a:lnTo>
                  <a:lnTo>
                    <a:pt x="200425" y="2082245"/>
                  </a:lnTo>
                  <a:lnTo>
                    <a:pt x="200369" y="2087110"/>
                  </a:lnTo>
                  <a:lnTo>
                    <a:pt x="200303" y="2091975"/>
                  </a:lnTo>
                  <a:lnTo>
                    <a:pt x="200230" y="2096841"/>
                  </a:lnTo>
                  <a:lnTo>
                    <a:pt x="200150" y="2101706"/>
                  </a:lnTo>
                  <a:lnTo>
                    <a:pt x="200065" y="2106571"/>
                  </a:lnTo>
                  <a:lnTo>
                    <a:pt x="199977" y="2111436"/>
                  </a:lnTo>
                  <a:lnTo>
                    <a:pt x="199886" y="2116301"/>
                  </a:lnTo>
                  <a:lnTo>
                    <a:pt x="199796" y="2121166"/>
                  </a:lnTo>
                  <a:lnTo>
                    <a:pt x="199707" y="2126031"/>
                  </a:lnTo>
                  <a:lnTo>
                    <a:pt x="199623" y="2130896"/>
                  </a:lnTo>
                  <a:lnTo>
                    <a:pt x="199544" y="2135761"/>
                  </a:lnTo>
                  <a:lnTo>
                    <a:pt x="199472" y="2140626"/>
                  </a:lnTo>
                  <a:lnTo>
                    <a:pt x="199406" y="2145491"/>
                  </a:lnTo>
                  <a:lnTo>
                    <a:pt x="199347" y="2150356"/>
                  </a:lnTo>
                  <a:lnTo>
                    <a:pt x="199295" y="2155221"/>
                  </a:lnTo>
                  <a:lnTo>
                    <a:pt x="199249" y="2160086"/>
                  </a:lnTo>
                  <a:lnTo>
                    <a:pt x="199207" y="2164951"/>
                  </a:lnTo>
                  <a:lnTo>
                    <a:pt x="199169" y="2169816"/>
                  </a:lnTo>
                  <a:lnTo>
                    <a:pt x="199132" y="2174682"/>
                  </a:lnTo>
                  <a:lnTo>
                    <a:pt x="199095" y="2179547"/>
                  </a:lnTo>
                  <a:lnTo>
                    <a:pt x="199056" y="2184412"/>
                  </a:lnTo>
                  <a:lnTo>
                    <a:pt x="199014" y="2189277"/>
                  </a:lnTo>
                  <a:lnTo>
                    <a:pt x="198968" y="2194142"/>
                  </a:lnTo>
                  <a:lnTo>
                    <a:pt x="198917" y="2199007"/>
                  </a:lnTo>
                  <a:lnTo>
                    <a:pt x="198861" y="2203872"/>
                  </a:lnTo>
                  <a:lnTo>
                    <a:pt x="198800" y="2208737"/>
                  </a:lnTo>
                  <a:lnTo>
                    <a:pt x="198733" y="2213602"/>
                  </a:lnTo>
                  <a:lnTo>
                    <a:pt x="198662" y="2218467"/>
                  </a:lnTo>
                  <a:lnTo>
                    <a:pt x="198587" y="2223332"/>
                  </a:lnTo>
                  <a:lnTo>
                    <a:pt x="198511" y="2228197"/>
                  </a:lnTo>
                  <a:lnTo>
                    <a:pt x="198432" y="2233062"/>
                  </a:lnTo>
                  <a:lnTo>
                    <a:pt x="198354" y="2237927"/>
                  </a:lnTo>
                  <a:lnTo>
                    <a:pt x="198276" y="2242792"/>
                  </a:lnTo>
                  <a:lnTo>
                    <a:pt x="198200" y="2247657"/>
                  </a:lnTo>
                  <a:lnTo>
                    <a:pt x="198127" y="2252522"/>
                  </a:lnTo>
                  <a:lnTo>
                    <a:pt x="198057" y="2257388"/>
                  </a:lnTo>
                  <a:lnTo>
                    <a:pt x="197991" y="2262253"/>
                  </a:lnTo>
                  <a:lnTo>
                    <a:pt x="197929" y="2267118"/>
                  </a:lnTo>
                  <a:lnTo>
                    <a:pt x="197872" y="2271983"/>
                  </a:lnTo>
                  <a:lnTo>
                    <a:pt x="197819" y="2276848"/>
                  </a:lnTo>
                  <a:lnTo>
                    <a:pt x="197770" y="2281713"/>
                  </a:lnTo>
                  <a:lnTo>
                    <a:pt x="197724" y="2286578"/>
                  </a:lnTo>
                  <a:lnTo>
                    <a:pt x="197683" y="2291443"/>
                  </a:lnTo>
                  <a:lnTo>
                    <a:pt x="197645" y="2296308"/>
                  </a:lnTo>
                  <a:lnTo>
                    <a:pt x="197610" y="2301173"/>
                  </a:lnTo>
                  <a:lnTo>
                    <a:pt x="197577" y="2306038"/>
                  </a:lnTo>
                  <a:lnTo>
                    <a:pt x="197546" y="2310903"/>
                  </a:lnTo>
                  <a:lnTo>
                    <a:pt x="197516" y="2315768"/>
                  </a:lnTo>
                  <a:lnTo>
                    <a:pt x="197488" y="2320633"/>
                  </a:lnTo>
                  <a:lnTo>
                    <a:pt x="197460" y="2325498"/>
                  </a:lnTo>
                  <a:lnTo>
                    <a:pt x="197433" y="2330363"/>
                  </a:lnTo>
                  <a:lnTo>
                    <a:pt x="197406" y="2335229"/>
                  </a:lnTo>
                  <a:lnTo>
                    <a:pt x="197379" y="2340094"/>
                  </a:lnTo>
                  <a:lnTo>
                    <a:pt x="197352" y="2344959"/>
                  </a:lnTo>
                  <a:lnTo>
                    <a:pt x="197324" y="2349824"/>
                  </a:lnTo>
                  <a:lnTo>
                    <a:pt x="197296" y="2354689"/>
                  </a:lnTo>
                  <a:lnTo>
                    <a:pt x="197268" y="2359554"/>
                  </a:lnTo>
                  <a:lnTo>
                    <a:pt x="197238" y="2364419"/>
                  </a:lnTo>
                  <a:lnTo>
                    <a:pt x="197209" y="2369284"/>
                  </a:lnTo>
                  <a:lnTo>
                    <a:pt x="197179" y="2374149"/>
                  </a:lnTo>
                  <a:lnTo>
                    <a:pt x="197148" y="2379014"/>
                  </a:lnTo>
                  <a:lnTo>
                    <a:pt x="197117" y="2383879"/>
                  </a:lnTo>
                  <a:lnTo>
                    <a:pt x="197087" y="2388744"/>
                  </a:lnTo>
                  <a:lnTo>
                    <a:pt x="197056" y="2393609"/>
                  </a:lnTo>
                  <a:lnTo>
                    <a:pt x="197026" y="2398474"/>
                  </a:lnTo>
                  <a:lnTo>
                    <a:pt x="196996" y="2403339"/>
                  </a:lnTo>
                  <a:lnTo>
                    <a:pt x="196966" y="2408204"/>
                  </a:lnTo>
                  <a:lnTo>
                    <a:pt x="196938" y="2413069"/>
                  </a:lnTo>
                  <a:lnTo>
                    <a:pt x="196910" y="2417935"/>
                  </a:lnTo>
                  <a:lnTo>
                    <a:pt x="196883" y="2422800"/>
                  </a:lnTo>
                  <a:lnTo>
                    <a:pt x="196857" y="2427665"/>
                  </a:lnTo>
                  <a:lnTo>
                    <a:pt x="196833" y="2432530"/>
                  </a:lnTo>
                  <a:lnTo>
                    <a:pt x="196809" y="2437395"/>
                  </a:lnTo>
                  <a:lnTo>
                    <a:pt x="196787" y="2442260"/>
                  </a:lnTo>
                  <a:lnTo>
                    <a:pt x="196765" y="2447125"/>
                  </a:lnTo>
                  <a:lnTo>
                    <a:pt x="196745" y="2451990"/>
                  </a:lnTo>
                  <a:lnTo>
                    <a:pt x="196726" y="2456855"/>
                  </a:lnTo>
                  <a:lnTo>
                    <a:pt x="196707" y="2461720"/>
                  </a:lnTo>
                  <a:lnTo>
                    <a:pt x="196689" y="2466585"/>
                  </a:lnTo>
                  <a:lnTo>
                    <a:pt x="196672" y="2471450"/>
                  </a:lnTo>
                  <a:lnTo>
                    <a:pt x="196655" y="2476315"/>
                  </a:lnTo>
                  <a:lnTo>
                    <a:pt x="196638" y="2481180"/>
                  </a:lnTo>
                  <a:lnTo>
                    <a:pt x="196622" y="2486045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6" name="pg33">
              <a:extLst>
                <a:ext uri="{FF2B5EF4-FFF2-40B4-BE49-F238E27FC236}">
                  <a16:creationId xmlns:a16="http://schemas.microsoft.com/office/drawing/2014/main" id="{67966425-34B8-998D-3866-C1184F6B4C84}"/>
                </a:ext>
              </a:extLst>
            </p:cNvPr>
            <p:cNvSpPr/>
            <p:nvPr/>
          </p:nvSpPr>
          <p:spPr>
            <a:xfrm>
              <a:off x="5799292" y="3928729"/>
              <a:ext cx="389401" cy="2282473"/>
            </a:xfrm>
            <a:custGeom>
              <a:avLst/>
              <a:gdLst/>
              <a:ahLst/>
              <a:cxnLst/>
              <a:rect l="0" t="0" r="0" b="0"/>
              <a:pathLst>
                <a:path w="389401" h="2282473">
                  <a:moveTo>
                    <a:pt x="194250" y="2282473"/>
                  </a:moveTo>
                  <a:lnTo>
                    <a:pt x="194210" y="2278006"/>
                  </a:lnTo>
                  <a:lnTo>
                    <a:pt x="194170" y="2273539"/>
                  </a:lnTo>
                  <a:lnTo>
                    <a:pt x="194129" y="2269073"/>
                  </a:lnTo>
                  <a:lnTo>
                    <a:pt x="194088" y="2264606"/>
                  </a:lnTo>
                  <a:lnTo>
                    <a:pt x="194048" y="2260139"/>
                  </a:lnTo>
                  <a:lnTo>
                    <a:pt x="194008" y="2255673"/>
                  </a:lnTo>
                  <a:lnTo>
                    <a:pt x="193969" y="2251206"/>
                  </a:lnTo>
                  <a:lnTo>
                    <a:pt x="193932" y="2246739"/>
                  </a:lnTo>
                  <a:lnTo>
                    <a:pt x="193898" y="2242273"/>
                  </a:lnTo>
                  <a:lnTo>
                    <a:pt x="193866" y="2237806"/>
                  </a:lnTo>
                  <a:lnTo>
                    <a:pt x="193837" y="2233339"/>
                  </a:lnTo>
                  <a:lnTo>
                    <a:pt x="193811" y="2228873"/>
                  </a:lnTo>
                  <a:lnTo>
                    <a:pt x="193790" y="2224406"/>
                  </a:lnTo>
                  <a:lnTo>
                    <a:pt x="193773" y="2219939"/>
                  </a:lnTo>
                  <a:lnTo>
                    <a:pt x="193760" y="2215472"/>
                  </a:lnTo>
                  <a:lnTo>
                    <a:pt x="193751" y="2211006"/>
                  </a:lnTo>
                  <a:lnTo>
                    <a:pt x="193746" y="2206539"/>
                  </a:lnTo>
                  <a:lnTo>
                    <a:pt x="193744" y="2202072"/>
                  </a:lnTo>
                  <a:lnTo>
                    <a:pt x="193746" y="2197606"/>
                  </a:lnTo>
                  <a:lnTo>
                    <a:pt x="193751" y="2193139"/>
                  </a:lnTo>
                  <a:lnTo>
                    <a:pt x="193757" y="2188672"/>
                  </a:lnTo>
                  <a:lnTo>
                    <a:pt x="193766" y="2184206"/>
                  </a:lnTo>
                  <a:lnTo>
                    <a:pt x="193775" y="2179739"/>
                  </a:lnTo>
                  <a:lnTo>
                    <a:pt x="193784" y="2175272"/>
                  </a:lnTo>
                  <a:lnTo>
                    <a:pt x="193792" y="2170806"/>
                  </a:lnTo>
                  <a:lnTo>
                    <a:pt x="193800" y="2166339"/>
                  </a:lnTo>
                  <a:lnTo>
                    <a:pt x="193805" y="2161872"/>
                  </a:lnTo>
                  <a:lnTo>
                    <a:pt x="193807" y="2157406"/>
                  </a:lnTo>
                  <a:lnTo>
                    <a:pt x="193806" y="2152939"/>
                  </a:lnTo>
                  <a:lnTo>
                    <a:pt x="193801" y="2148472"/>
                  </a:lnTo>
                  <a:lnTo>
                    <a:pt x="193792" y="2144006"/>
                  </a:lnTo>
                  <a:lnTo>
                    <a:pt x="193778" y="2139539"/>
                  </a:lnTo>
                  <a:lnTo>
                    <a:pt x="193759" y="2135072"/>
                  </a:lnTo>
                  <a:lnTo>
                    <a:pt x="193734" y="2130606"/>
                  </a:lnTo>
                  <a:lnTo>
                    <a:pt x="193702" y="2126139"/>
                  </a:lnTo>
                  <a:lnTo>
                    <a:pt x="193665" y="2121672"/>
                  </a:lnTo>
                  <a:lnTo>
                    <a:pt x="193621" y="2117206"/>
                  </a:lnTo>
                  <a:lnTo>
                    <a:pt x="193572" y="2112739"/>
                  </a:lnTo>
                  <a:lnTo>
                    <a:pt x="193516" y="2108272"/>
                  </a:lnTo>
                  <a:lnTo>
                    <a:pt x="193454" y="2103806"/>
                  </a:lnTo>
                  <a:lnTo>
                    <a:pt x="193386" y="2099339"/>
                  </a:lnTo>
                  <a:lnTo>
                    <a:pt x="193311" y="2094872"/>
                  </a:lnTo>
                  <a:lnTo>
                    <a:pt x="193232" y="2090405"/>
                  </a:lnTo>
                  <a:lnTo>
                    <a:pt x="193147" y="2085939"/>
                  </a:lnTo>
                  <a:lnTo>
                    <a:pt x="193059" y="2081472"/>
                  </a:lnTo>
                  <a:lnTo>
                    <a:pt x="192966" y="2077005"/>
                  </a:lnTo>
                  <a:lnTo>
                    <a:pt x="192870" y="2072539"/>
                  </a:lnTo>
                  <a:lnTo>
                    <a:pt x="192772" y="2068072"/>
                  </a:lnTo>
                  <a:lnTo>
                    <a:pt x="192671" y="2063605"/>
                  </a:lnTo>
                  <a:lnTo>
                    <a:pt x="192569" y="2059139"/>
                  </a:lnTo>
                  <a:lnTo>
                    <a:pt x="192465" y="2054672"/>
                  </a:lnTo>
                  <a:lnTo>
                    <a:pt x="192362" y="2050205"/>
                  </a:lnTo>
                  <a:lnTo>
                    <a:pt x="192259" y="2045739"/>
                  </a:lnTo>
                  <a:lnTo>
                    <a:pt x="192157" y="2041272"/>
                  </a:lnTo>
                  <a:lnTo>
                    <a:pt x="192056" y="2036805"/>
                  </a:lnTo>
                  <a:lnTo>
                    <a:pt x="191957" y="2032339"/>
                  </a:lnTo>
                  <a:lnTo>
                    <a:pt x="191861" y="2027872"/>
                  </a:lnTo>
                  <a:lnTo>
                    <a:pt x="191768" y="2023405"/>
                  </a:lnTo>
                  <a:lnTo>
                    <a:pt x="191679" y="2018939"/>
                  </a:lnTo>
                  <a:lnTo>
                    <a:pt x="191594" y="2014472"/>
                  </a:lnTo>
                  <a:lnTo>
                    <a:pt x="191513" y="2010005"/>
                  </a:lnTo>
                  <a:lnTo>
                    <a:pt x="191437" y="2005539"/>
                  </a:lnTo>
                  <a:lnTo>
                    <a:pt x="191367" y="2001072"/>
                  </a:lnTo>
                  <a:lnTo>
                    <a:pt x="191303" y="1996605"/>
                  </a:lnTo>
                  <a:lnTo>
                    <a:pt x="191246" y="1992139"/>
                  </a:lnTo>
                  <a:lnTo>
                    <a:pt x="191194" y="1987672"/>
                  </a:lnTo>
                  <a:lnTo>
                    <a:pt x="191148" y="1983205"/>
                  </a:lnTo>
                  <a:lnTo>
                    <a:pt x="191107" y="1978738"/>
                  </a:lnTo>
                  <a:lnTo>
                    <a:pt x="191070" y="1974272"/>
                  </a:lnTo>
                  <a:lnTo>
                    <a:pt x="191036" y="1969805"/>
                  </a:lnTo>
                  <a:lnTo>
                    <a:pt x="191004" y="1965338"/>
                  </a:lnTo>
                  <a:lnTo>
                    <a:pt x="190973" y="1960872"/>
                  </a:lnTo>
                  <a:lnTo>
                    <a:pt x="190939" y="1956405"/>
                  </a:lnTo>
                  <a:lnTo>
                    <a:pt x="190901" y="1951938"/>
                  </a:lnTo>
                  <a:lnTo>
                    <a:pt x="190857" y="1947472"/>
                  </a:lnTo>
                  <a:lnTo>
                    <a:pt x="190806" y="1943005"/>
                  </a:lnTo>
                  <a:lnTo>
                    <a:pt x="190744" y="1938538"/>
                  </a:lnTo>
                  <a:lnTo>
                    <a:pt x="190671" y="1934072"/>
                  </a:lnTo>
                  <a:lnTo>
                    <a:pt x="190581" y="1929605"/>
                  </a:lnTo>
                  <a:lnTo>
                    <a:pt x="190476" y="1925138"/>
                  </a:lnTo>
                  <a:lnTo>
                    <a:pt x="190355" y="1920672"/>
                  </a:lnTo>
                  <a:lnTo>
                    <a:pt x="190218" y="1916205"/>
                  </a:lnTo>
                  <a:lnTo>
                    <a:pt x="190063" y="1911738"/>
                  </a:lnTo>
                  <a:lnTo>
                    <a:pt x="189893" y="1907272"/>
                  </a:lnTo>
                  <a:lnTo>
                    <a:pt x="189706" y="1902805"/>
                  </a:lnTo>
                  <a:lnTo>
                    <a:pt x="189503" y="1898338"/>
                  </a:lnTo>
                  <a:lnTo>
                    <a:pt x="189287" y="1893872"/>
                  </a:lnTo>
                  <a:lnTo>
                    <a:pt x="189059" y="1889405"/>
                  </a:lnTo>
                  <a:lnTo>
                    <a:pt x="188822" y="1884938"/>
                  </a:lnTo>
                  <a:lnTo>
                    <a:pt x="188577" y="1880472"/>
                  </a:lnTo>
                  <a:lnTo>
                    <a:pt x="188328" y="1876005"/>
                  </a:lnTo>
                  <a:lnTo>
                    <a:pt x="188077" y="1871538"/>
                  </a:lnTo>
                  <a:lnTo>
                    <a:pt x="187824" y="1867071"/>
                  </a:lnTo>
                  <a:lnTo>
                    <a:pt x="187574" y="1862605"/>
                  </a:lnTo>
                  <a:lnTo>
                    <a:pt x="187328" y="1858138"/>
                  </a:lnTo>
                  <a:lnTo>
                    <a:pt x="187087" y="1853671"/>
                  </a:lnTo>
                  <a:lnTo>
                    <a:pt x="186854" y="1849205"/>
                  </a:lnTo>
                  <a:lnTo>
                    <a:pt x="186629" y="1844738"/>
                  </a:lnTo>
                  <a:lnTo>
                    <a:pt x="186412" y="1840271"/>
                  </a:lnTo>
                  <a:lnTo>
                    <a:pt x="186206" y="1835805"/>
                  </a:lnTo>
                  <a:lnTo>
                    <a:pt x="186011" y="1831338"/>
                  </a:lnTo>
                  <a:lnTo>
                    <a:pt x="185827" y="1826871"/>
                  </a:lnTo>
                  <a:lnTo>
                    <a:pt x="185653" y="1822405"/>
                  </a:lnTo>
                  <a:lnTo>
                    <a:pt x="185489" y="1817938"/>
                  </a:lnTo>
                  <a:lnTo>
                    <a:pt x="185333" y="1813471"/>
                  </a:lnTo>
                  <a:lnTo>
                    <a:pt x="185184" y="1809005"/>
                  </a:lnTo>
                  <a:lnTo>
                    <a:pt x="185041" y="1804538"/>
                  </a:lnTo>
                  <a:lnTo>
                    <a:pt x="184904" y="1800071"/>
                  </a:lnTo>
                  <a:lnTo>
                    <a:pt x="184770" y="1795605"/>
                  </a:lnTo>
                  <a:lnTo>
                    <a:pt x="184637" y="1791138"/>
                  </a:lnTo>
                  <a:lnTo>
                    <a:pt x="184504" y="1786671"/>
                  </a:lnTo>
                  <a:lnTo>
                    <a:pt x="184368" y="1782205"/>
                  </a:lnTo>
                  <a:lnTo>
                    <a:pt x="184228" y="1777738"/>
                  </a:lnTo>
                  <a:lnTo>
                    <a:pt x="184082" y="1773271"/>
                  </a:lnTo>
                  <a:lnTo>
                    <a:pt x="183928" y="1768805"/>
                  </a:lnTo>
                  <a:lnTo>
                    <a:pt x="183765" y="1764338"/>
                  </a:lnTo>
                  <a:lnTo>
                    <a:pt x="183590" y="1759871"/>
                  </a:lnTo>
                  <a:lnTo>
                    <a:pt x="183403" y="1755405"/>
                  </a:lnTo>
                  <a:lnTo>
                    <a:pt x="183204" y="1750938"/>
                  </a:lnTo>
                  <a:lnTo>
                    <a:pt x="182991" y="1746471"/>
                  </a:lnTo>
                  <a:lnTo>
                    <a:pt x="182765" y="1742004"/>
                  </a:lnTo>
                  <a:lnTo>
                    <a:pt x="182525" y="1737538"/>
                  </a:lnTo>
                  <a:lnTo>
                    <a:pt x="182269" y="1733071"/>
                  </a:lnTo>
                  <a:lnTo>
                    <a:pt x="181998" y="1728604"/>
                  </a:lnTo>
                  <a:lnTo>
                    <a:pt x="181713" y="1724138"/>
                  </a:lnTo>
                  <a:lnTo>
                    <a:pt x="181415" y="1719671"/>
                  </a:lnTo>
                  <a:lnTo>
                    <a:pt x="181106" y="1715204"/>
                  </a:lnTo>
                  <a:lnTo>
                    <a:pt x="180784" y="1710738"/>
                  </a:lnTo>
                  <a:lnTo>
                    <a:pt x="180453" y="1706271"/>
                  </a:lnTo>
                  <a:lnTo>
                    <a:pt x="180112" y="1701804"/>
                  </a:lnTo>
                  <a:lnTo>
                    <a:pt x="179762" y="1697338"/>
                  </a:lnTo>
                  <a:lnTo>
                    <a:pt x="179407" y="1692871"/>
                  </a:lnTo>
                  <a:lnTo>
                    <a:pt x="179047" y="1688404"/>
                  </a:lnTo>
                  <a:lnTo>
                    <a:pt x="178684" y="1683938"/>
                  </a:lnTo>
                  <a:lnTo>
                    <a:pt x="178320" y="1679471"/>
                  </a:lnTo>
                  <a:lnTo>
                    <a:pt x="177957" y="1675004"/>
                  </a:lnTo>
                  <a:lnTo>
                    <a:pt x="177595" y="1670538"/>
                  </a:lnTo>
                  <a:lnTo>
                    <a:pt x="177238" y="1666071"/>
                  </a:lnTo>
                  <a:lnTo>
                    <a:pt x="176888" y="1661604"/>
                  </a:lnTo>
                  <a:lnTo>
                    <a:pt x="176545" y="1657138"/>
                  </a:lnTo>
                  <a:lnTo>
                    <a:pt x="176210" y="1652671"/>
                  </a:lnTo>
                  <a:lnTo>
                    <a:pt x="175885" y="1648204"/>
                  </a:lnTo>
                  <a:lnTo>
                    <a:pt x="175571" y="1643738"/>
                  </a:lnTo>
                  <a:lnTo>
                    <a:pt x="175268" y="1639271"/>
                  </a:lnTo>
                  <a:lnTo>
                    <a:pt x="174977" y="1634804"/>
                  </a:lnTo>
                  <a:lnTo>
                    <a:pt x="174700" y="1630337"/>
                  </a:lnTo>
                  <a:lnTo>
                    <a:pt x="174435" y="1625871"/>
                  </a:lnTo>
                  <a:lnTo>
                    <a:pt x="174181" y="1621404"/>
                  </a:lnTo>
                  <a:lnTo>
                    <a:pt x="173938" y="1616937"/>
                  </a:lnTo>
                  <a:lnTo>
                    <a:pt x="173705" y="1612471"/>
                  </a:lnTo>
                  <a:lnTo>
                    <a:pt x="173480" y="1608004"/>
                  </a:lnTo>
                  <a:lnTo>
                    <a:pt x="173262" y="1603537"/>
                  </a:lnTo>
                  <a:lnTo>
                    <a:pt x="173051" y="1599071"/>
                  </a:lnTo>
                  <a:lnTo>
                    <a:pt x="172843" y="1594604"/>
                  </a:lnTo>
                  <a:lnTo>
                    <a:pt x="172636" y="1590137"/>
                  </a:lnTo>
                  <a:lnTo>
                    <a:pt x="172428" y="1585671"/>
                  </a:lnTo>
                  <a:lnTo>
                    <a:pt x="172217" y="1581204"/>
                  </a:lnTo>
                  <a:lnTo>
                    <a:pt x="172001" y="1576737"/>
                  </a:lnTo>
                  <a:lnTo>
                    <a:pt x="171778" y="1572271"/>
                  </a:lnTo>
                  <a:lnTo>
                    <a:pt x="171545" y="1567804"/>
                  </a:lnTo>
                  <a:lnTo>
                    <a:pt x="171299" y="1563337"/>
                  </a:lnTo>
                  <a:lnTo>
                    <a:pt x="171039" y="1558871"/>
                  </a:lnTo>
                  <a:lnTo>
                    <a:pt x="170765" y="1554404"/>
                  </a:lnTo>
                  <a:lnTo>
                    <a:pt x="170475" y="1549937"/>
                  </a:lnTo>
                  <a:lnTo>
                    <a:pt x="170168" y="1545471"/>
                  </a:lnTo>
                  <a:lnTo>
                    <a:pt x="169844" y="1541004"/>
                  </a:lnTo>
                  <a:lnTo>
                    <a:pt x="169502" y="1536537"/>
                  </a:lnTo>
                  <a:lnTo>
                    <a:pt x="169139" y="1532071"/>
                  </a:lnTo>
                  <a:lnTo>
                    <a:pt x="168760" y="1527604"/>
                  </a:lnTo>
                  <a:lnTo>
                    <a:pt x="168364" y="1523137"/>
                  </a:lnTo>
                  <a:lnTo>
                    <a:pt x="167952" y="1518671"/>
                  </a:lnTo>
                  <a:lnTo>
                    <a:pt x="167524" y="1514204"/>
                  </a:lnTo>
                  <a:lnTo>
                    <a:pt x="167080" y="1509737"/>
                  </a:lnTo>
                  <a:lnTo>
                    <a:pt x="166622" y="1505270"/>
                  </a:lnTo>
                  <a:lnTo>
                    <a:pt x="166146" y="1500804"/>
                  </a:lnTo>
                  <a:lnTo>
                    <a:pt x="165652" y="1496337"/>
                  </a:lnTo>
                  <a:lnTo>
                    <a:pt x="165142" y="1491870"/>
                  </a:lnTo>
                  <a:lnTo>
                    <a:pt x="164612" y="1487404"/>
                  </a:lnTo>
                  <a:lnTo>
                    <a:pt x="164061" y="1482937"/>
                  </a:lnTo>
                  <a:lnTo>
                    <a:pt x="163487" y="1478470"/>
                  </a:lnTo>
                  <a:lnTo>
                    <a:pt x="162887" y="1474004"/>
                  </a:lnTo>
                  <a:lnTo>
                    <a:pt x="162256" y="1469537"/>
                  </a:lnTo>
                  <a:lnTo>
                    <a:pt x="161588" y="1465070"/>
                  </a:lnTo>
                  <a:lnTo>
                    <a:pt x="160885" y="1460604"/>
                  </a:lnTo>
                  <a:lnTo>
                    <a:pt x="160144" y="1456137"/>
                  </a:lnTo>
                  <a:lnTo>
                    <a:pt x="159363" y="1451670"/>
                  </a:lnTo>
                  <a:lnTo>
                    <a:pt x="158541" y="1447204"/>
                  </a:lnTo>
                  <a:lnTo>
                    <a:pt x="157677" y="1442737"/>
                  </a:lnTo>
                  <a:lnTo>
                    <a:pt x="156771" y="1438270"/>
                  </a:lnTo>
                  <a:lnTo>
                    <a:pt x="155817" y="1433804"/>
                  </a:lnTo>
                  <a:lnTo>
                    <a:pt x="154825" y="1429337"/>
                  </a:lnTo>
                  <a:lnTo>
                    <a:pt x="153799" y="1424870"/>
                  </a:lnTo>
                  <a:lnTo>
                    <a:pt x="152741" y="1420404"/>
                  </a:lnTo>
                  <a:lnTo>
                    <a:pt x="151656" y="1415937"/>
                  </a:lnTo>
                  <a:lnTo>
                    <a:pt x="150548" y="1411470"/>
                  </a:lnTo>
                  <a:lnTo>
                    <a:pt x="149422" y="1407004"/>
                  </a:lnTo>
                  <a:lnTo>
                    <a:pt x="148283" y="1402537"/>
                  </a:lnTo>
                  <a:lnTo>
                    <a:pt x="147138" y="1398070"/>
                  </a:lnTo>
                  <a:lnTo>
                    <a:pt x="145991" y="1393603"/>
                  </a:lnTo>
                  <a:lnTo>
                    <a:pt x="144847" y="1389137"/>
                  </a:lnTo>
                  <a:lnTo>
                    <a:pt x="143711" y="1384670"/>
                  </a:lnTo>
                  <a:lnTo>
                    <a:pt x="142585" y="1380203"/>
                  </a:lnTo>
                  <a:lnTo>
                    <a:pt x="141473" y="1375737"/>
                  </a:lnTo>
                  <a:lnTo>
                    <a:pt x="140377" y="1371270"/>
                  </a:lnTo>
                  <a:lnTo>
                    <a:pt x="139303" y="1366803"/>
                  </a:lnTo>
                  <a:lnTo>
                    <a:pt x="138248" y="1362337"/>
                  </a:lnTo>
                  <a:lnTo>
                    <a:pt x="137215" y="1357870"/>
                  </a:lnTo>
                  <a:lnTo>
                    <a:pt x="136203" y="1353403"/>
                  </a:lnTo>
                  <a:lnTo>
                    <a:pt x="135213" y="1348937"/>
                  </a:lnTo>
                  <a:lnTo>
                    <a:pt x="134245" y="1344470"/>
                  </a:lnTo>
                  <a:lnTo>
                    <a:pt x="133298" y="1340003"/>
                  </a:lnTo>
                  <a:lnTo>
                    <a:pt x="132375" y="1335537"/>
                  </a:lnTo>
                  <a:lnTo>
                    <a:pt x="131471" y="1331070"/>
                  </a:lnTo>
                  <a:lnTo>
                    <a:pt x="130584" y="1326603"/>
                  </a:lnTo>
                  <a:lnTo>
                    <a:pt x="129713" y="1322137"/>
                  </a:lnTo>
                  <a:lnTo>
                    <a:pt x="128854" y="1317670"/>
                  </a:lnTo>
                  <a:lnTo>
                    <a:pt x="128006" y="1313203"/>
                  </a:lnTo>
                  <a:lnTo>
                    <a:pt x="127164" y="1308737"/>
                  </a:lnTo>
                  <a:lnTo>
                    <a:pt x="126326" y="1304270"/>
                  </a:lnTo>
                  <a:lnTo>
                    <a:pt x="125486" y="1299803"/>
                  </a:lnTo>
                  <a:lnTo>
                    <a:pt x="124641" y="1295337"/>
                  </a:lnTo>
                  <a:lnTo>
                    <a:pt x="123786" y="1290870"/>
                  </a:lnTo>
                  <a:lnTo>
                    <a:pt x="122917" y="1286403"/>
                  </a:lnTo>
                  <a:lnTo>
                    <a:pt x="122030" y="1281936"/>
                  </a:lnTo>
                  <a:lnTo>
                    <a:pt x="121123" y="1277470"/>
                  </a:lnTo>
                  <a:lnTo>
                    <a:pt x="120191" y="1273003"/>
                  </a:lnTo>
                  <a:lnTo>
                    <a:pt x="119227" y="1268536"/>
                  </a:lnTo>
                  <a:lnTo>
                    <a:pt x="118233" y="1264070"/>
                  </a:lnTo>
                  <a:lnTo>
                    <a:pt x="117209" y="1259603"/>
                  </a:lnTo>
                  <a:lnTo>
                    <a:pt x="116154" y="1255136"/>
                  </a:lnTo>
                  <a:lnTo>
                    <a:pt x="115067" y="1250670"/>
                  </a:lnTo>
                  <a:lnTo>
                    <a:pt x="113949" y="1246203"/>
                  </a:lnTo>
                  <a:lnTo>
                    <a:pt x="112800" y="1241736"/>
                  </a:lnTo>
                  <a:lnTo>
                    <a:pt x="111618" y="1237270"/>
                  </a:lnTo>
                  <a:lnTo>
                    <a:pt x="110405" y="1232803"/>
                  </a:lnTo>
                  <a:lnTo>
                    <a:pt x="109167" y="1228336"/>
                  </a:lnTo>
                  <a:lnTo>
                    <a:pt x="107902" y="1223870"/>
                  </a:lnTo>
                  <a:lnTo>
                    <a:pt x="106614" y="1219403"/>
                  </a:lnTo>
                  <a:lnTo>
                    <a:pt x="105304" y="1214936"/>
                  </a:lnTo>
                  <a:lnTo>
                    <a:pt x="103972" y="1210470"/>
                  </a:lnTo>
                  <a:lnTo>
                    <a:pt x="102620" y="1206003"/>
                  </a:lnTo>
                  <a:lnTo>
                    <a:pt x="101247" y="1201536"/>
                  </a:lnTo>
                  <a:lnTo>
                    <a:pt x="99859" y="1197070"/>
                  </a:lnTo>
                  <a:lnTo>
                    <a:pt x="98457" y="1192603"/>
                  </a:lnTo>
                  <a:lnTo>
                    <a:pt x="97044" y="1188136"/>
                  </a:lnTo>
                  <a:lnTo>
                    <a:pt x="95622" y="1183670"/>
                  </a:lnTo>
                  <a:lnTo>
                    <a:pt x="94194" y="1179203"/>
                  </a:lnTo>
                  <a:lnTo>
                    <a:pt x="92763" y="1174736"/>
                  </a:lnTo>
                  <a:lnTo>
                    <a:pt x="91333" y="1170270"/>
                  </a:lnTo>
                  <a:lnTo>
                    <a:pt x="89907" y="1165803"/>
                  </a:lnTo>
                  <a:lnTo>
                    <a:pt x="88489" y="1161336"/>
                  </a:lnTo>
                  <a:lnTo>
                    <a:pt x="87081" y="1156869"/>
                  </a:lnTo>
                  <a:lnTo>
                    <a:pt x="85685" y="1152403"/>
                  </a:lnTo>
                  <a:lnTo>
                    <a:pt x="84302" y="1147936"/>
                  </a:lnTo>
                  <a:lnTo>
                    <a:pt x="82932" y="1143469"/>
                  </a:lnTo>
                  <a:lnTo>
                    <a:pt x="81575" y="1139003"/>
                  </a:lnTo>
                  <a:lnTo>
                    <a:pt x="80227" y="1134536"/>
                  </a:lnTo>
                  <a:lnTo>
                    <a:pt x="78884" y="1130069"/>
                  </a:lnTo>
                  <a:lnTo>
                    <a:pt x="77539" y="1125603"/>
                  </a:lnTo>
                  <a:lnTo>
                    <a:pt x="76186" y="1121136"/>
                  </a:lnTo>
                  <a:lnTo>
                    <a:pt x="74818" y="1116669"/>
                  </a:lnTo>
                  <a:lnTo>
                    <a:pt x="73427" y="1112203"/>
                  </a:lnTo>
                  <a:lnTo>
                    <a:pt x="72002" y="1107736"/>
                  </a:lnTo>
                  <a:lnTo>
                    <a:pt x="70528" y="1103269"/>
                  </a:lnTo>
                  <a:lnTo>
                    <a:pt x="69000" y="1098803"/>
                  </a:lnTo>
                  <a:lnTo>
                    <a:pt x="67412" y="1094336"/>
                  </a:lnTo>
                  <a:lnTo>
                    <a:pt x="65757" y="1089869"/>
                  </a:lnTo>
                  <a:lnTo>
                    <a:pt x="64031" y="1085403"/>
                  </a:lnTo>
                  <a:lnTo>
                    <a:pt x="62229" y="1080936"/>
                  </a:lnTo>
                  <a:lnTo>
                    <a:pt x="60352" y="1076469"/>
                  </a:lnTo>
                  <a:lnTo>
                    <a:pt x="58390" y="1072003"/>
                  </a:lnTo>
                  <a:lnTo>
                    <a:pt x="56355" y="1067536"/>
                  </a:lnTo>
                  <a:lnTo>
                    <a:pt x="54258" y="1063069"/>
                  </a:lnTo>
                  <a:lnTo>
                    <a:pt x="52106" y="1058603"/>
                  </a:lnTo>
                  <a:lnTo>
                    <a:pt x="49912" y="1054136"/>
                  </a:lnTo>
                  <a:lnTo>
                    <a:pt x="47686" y="1049669"/>
                  </a:lnTo>
                  <a:lnTo>
                    <a:pt x="45443" y="1045202"/>
                  </a:lnTo>
                  <a:lnTo>
                    <a:pt x="43198" y="1040736"/>
                  </a:lnTo>
                  <a:lnTo>
                    <a:pt x="40970" y="1036269"/>
                  </a:lnTo>
                  <a:lnTo>
                    <a:pt x="38775" y="1031802"/>
                  </a:lnTo>
                  <a:lnTo>
                    <a:pt x="36626" y="1027336"/>
                  </a:lnTo>
                  <a:lnTo>
                    <a:pt x="34535" y="1022869"/>
                  </a:lnTo>
                  <a:lnTo>
                    <a:pt x="32511" y="1018402"/>
                  </a:lnTo>
                  <a:lnTo>
                    <a:pt x="30565" y="1013936"/>
                  </a:lnTo>
                  <a:lnTo>
                    <a:pt x="28702" y="1009469"/>
                  </a:lnTo>
                  <a:lnTo>
                    <a:pt x="26942" y="1005002"/>
                  </a:lnTo>
                  <a:lnTo>
                    <a:pt x="25271" y="1000536"/>
                  </a:lnTo>
                  <a:lnTo>
                    <a:pt x="23685" y="996069"/>
                  </a:lnTo>
                  <a:lnTo>
                    <a:pt x="22180" y="991602"/>
                  </a:lnTo>
                  <a:lnTo>
                    <a:pt x="20751" y="987136"/>
                  </a:lnTo>
                  <a:lnTo>
                    <a:pt x="19389" y="982669"/>
                  </a:lnTo>
                  <a:lnTo>
                    <a:pt x="18088" y="978202"/>
                  </a:lnTo>
                  <a:lnTo>
                    <a:pt x="16842" y="973736"/>
                  </a:lnTo>
                  <a:lnTo>
                    <a:pt x="15639" y="969269"/>
                  </a:lnTo>
                  <a:lnTo>
                    <a:pt x="14468" y="964802"/>
                  </a:lnTo>
                  <a:lnTo>
                    <a:pt x="13324" y="960336"/>
                  </a:lnTo>
                  <a:lnTo>
                    <a:pt x="12202" y="955869"/>
                  </a:lnTo>
                  <a:lnTo>
                    <a:pt x="11099" y="951402"/>
                  </a:lnTo>
                  <a:lnTo>
                    <a:pt x="10016" y="946936"/>
                  </a:lnTo>
                  <a:lnTo>
                    <a:pt x="8955" y="942469"/>
                  </a:lnTo>
                  <a:lnTo>
                    <a:pt x="7923" y="938002"/>
                  </a:lnTo>
                  <a:lnTo>
                    <a:pt x="6924" y="933535"/>
                  </a:lnTo>
                  <a:lnTo>
                    <a:pt x="5965" y="929069"/>
                  </a:lnTo>
                  <a:lnTo>
                    <a:pt x="5053" y="924602"/>
                  </a:lnTo>
                  <a:lnTo>
                    <a:pt x="4197" y="920135"/>
                  </a:lnTo>
                  <a:lnTo>
                    <a:pt x="3405" y="915669"/>
                  </a:lnTo>
                  <a:lnTo>
                    <a:pt x="2684" y="911202"/>
                  </a:lnTo>
                  <a:lnTo>
                    <a:pt x="2052" y="906735"/>
                  </a:lnTo>
                  <a:lnTo>
                    <a:pt x="1507" y="902269"/>
                  </a:lnTo>
                  <a:lnTo>
                    <a:pt x="1049" y="897802"/>
                  </a:lnTo>
                  <a:lnTo>
                    <a:pt x="676" y="893335"/>
                  </a:lnTo>
                  <a:lnTo>
                    <a:pt x="389" y="888869"/>
                  </a:lnTo>
                  <a:lnTo>
                    <a:pt x="183" y="884402"/>
                  </a:lnTo>
                  <a:lnTo>
                    <a:pt x="53" y="879935"/>
                  </a:lnTo>
                  <a:lnTo>
                    <a:pt x="0" y="875469"/>
                  </a:lnTo>
                  <a:lnTo>
                    <a:pt x="14" y="871002"/>
                  </a:lnTo>
                  <a:lnTo>
                    <a:pt x="80" y="866535"/>
                  </a:lnTo>
                  <a:lnTo>
                    <a:pt x="191" y="862069"/>
                  </a:lnTo>
                  <a:lnTo>
                    <a:pt x="340" y="857602"/>
                  </a:lnTo>
                  <a:lnTo>
                    <a:pt x="519" y="853135"/>
                  </a:lnTo>
                  <a:lnTo>
                    <a:pt x="725" y="848669"/>
                  </a:lnTo>
                  <a:lnTo>
                    <a:pt x="952" y="844202"/>
                  </a:lnTo>
                  <a:lnTo>
                    <a:pt x="1202" y="839735"/>
                  </a:lnTo>
                  <a:lnTo>
                    <a:pt x="1471" y="835269"/>
                  </a:lnTo>
                  <a:lnTo>
                    <a:pt x="1761" y="830802"/>
                  </a:lnTo>
                  <a:lnTo>
                    <a:pt x="2073" y="826335"/>
                  </a:lnTo>
                  <a:lnTo>
                    <a:pt x="2412" y="821869"/>
                  </a:lnTo>
                  <a:lnTo>
                    <a:pt x="2781" y="817402"/>
                  </a:lnTo>
                  <a:lnTo>
                    <a:pt x="3187" y="812935"/>
                  </a:lnTo>
                  <a:lnTo>
                    <a:pt x="3638" y="808468"/>
                  </a:lnTo>
                  <a:lnTo>
                    <a:pt x="4140" y="804002"/>
                  </a:lnTo>
                  <a:lnTo>
                    <a:pt x="4693" y="799535"/>
                  </a:lnTo>
                  <a:lnTo>
                    <a:pt x="5301" y="795068"/>
                  </a:lnTo>
                  <a:lnTo>
                    <a:pt x="5967" y="790602"/>
                  </a:lnTo>
                  <a:lnTo>
                    <a:pt x="6692" y="786135"/>
                  </a:lnTo>
                  <a:lnTo>
                    <a:pt x="7479" y="781668"/>
                  </a:lnTo>
                  <a:lnTo>
                    <a:pt x="8331" y="777202"/>
                  </a:lnTo>
                  <a:lnTo>
                    <a:pt x="9253" y="772735"/>
                  </a:lnTo>
                  <a:lnTo>
                    <a:pt x="10237" y="768268"/>
                  </a:lnTo>
                  <a:lnTo>
                    <a:pt x="11282" y="763802"/>
                  </a:lnTo>
                  <a:lnTo>
                    <a:pt x="12386" y="759335"/>
                  </a:lnTo>
                  <a:lnTo>
                    <a:pt x="13551" y="754868"/>
                  </a:lnTo>
                  <a:lnTo>
                    <a:pt x="14774" y="750402"/>
                  </a:lnTo>
                  <a:lnTo>
                    <a:pt x="16056" y="745935"/>
                  </a:lnTo>
                  <a:lnTo>
                    <a:pt x="17404" y="741468"/>
                  </a:lnTo>
                  <a:lnTo>
                    <a:pt x="18811" y="737002"/>
                  </a:lnTo>
                  <a:lnTo>
                    <a:pt x="20274" y="732535"/>
                  </a:lnTo>
                  <a:lnTo>
                    <a:pt x="21793" y="728068"/>
                  </a:lnTo>
                  <a:lnTo>
                    <a:pt x="23367" y="723602"/>
                  </a:lnTo>
                  <a:lnTo>
                    <a:pt x="24994" y="719135"/>
                  </a:lnTo>
                  <a:lnTo>
                    <a:pt x="26672" y="714668"/>
                  </a:lnTo>
                  <a:lnTo>
                    <a:pt x="28404" y="710202"/>
                  </a:lnTo>
                  <a:lnTo>
                    <a:pt x="30187" y="705735"/>
                  </a:lnTo>
                  <a:lnTo>
                    <a:pt x="32012" y="701268"/>
                  </a:lnTo>
                  <a:lnTo>
                    <a:pt x="33877" y="696801"/>
                  </a:lnTo>
                  <a:lnTo>
                    <a:pt x="35777" y="692335"/>
                  </a:lnTo>
                  <a:lnTo>
                    <a:pt x="37709" y="687868"/>
                  </a:lnTo>
                  <a:lnTo>
                    <a:pt x="39669" y="683401"/>
                  </a:lnTo>
                  <a:lnTo>
                    <a:pt x="41652" y="678935"/>
                  </a:lnTo>
                  <a:lnTo>
                    <a:pt x="43658" y="674468"/>
                  </a:lnTo>
                  <a:lnTo>
                    <a:pt x="45676" y="670001"/>
                  </a:lnTo>
                  <a:lnTo>
                    <a:pt x="47705" y="665535"/>
                  </a:lnTo>
                  <a:lnTo>
                    <a:pt x="49741" y="661068"/>
                  </a:lnTo>
                  <a:lnTo>
                    <a:pt x="51780" y="656601"/>
                  </a:lnTo>
                  <a:lnTo>
                    <a:pt x="53819" y="652135"/>
                  </a:lnTo>
                  <a:lnTo>
                    <a:pt x="55857" y="647668"/>
                  </a:lnTo>
                  <a:lnTo>
                    <a:pt x="57889" y="643201"/>
                  </a:lnTo>
                  <a:lnTo>
                    <a:pt x="59913" y="638735"/>
                  </a:lnTo>
                  <a:lnTo>
                    <a:pt x="61928" y="634268"/>
                  </a:lnTo>
                  <a:lnTo>
                    <a:pt x="63932" y="629801"/>
                  </a:lnTo>
                  <a:lnTo>
                    <a:pt x="65924" y="625335"/>
                  </a:lnTo>
                  <a:lnTo>
                    <a:pt x="67903" y="620868"/>
                  </a:lnTo>
                  <a:lnTo>
                    <a:pt x="69866" y="616401"/>
                  </a:lnTo>
                  <a:lnTo>
                    <a:pt x="71812" y="611935"/>
                  </a:lnTo>
                  <a:lnTo>
                    <a:pt x="73737" y="607468"/>
                  </a:lnTo>
                  <a:lnTo>
                    <a:pt x="75644" y="603001"/>
                  </a:lnTo>
                  <a:lnTo>
                    <a:pt x="77531" y="598535"/>
                  </a:lnTo>
                  <a:lnTo>
                    <a:pt x="79397" y="594068"/>
                  </a:lnTo>
                  <a:lnTo>
                    <a:pt x="81242" y="589601"/>
                  </a:lnTo>
                  <a:lnTo>
                    <a:pt x="83066" y="585135"/>
                  </a:lnTo>
                  <a:lnTo>
                    <a:pt x="84870" y="580668"/>
                  </a:lnTo>
                  <a:lnTo>
                    <a:pt x="86651" y="576201"/>
                  </a:lnTo>
                  <a:lnTo>
                    <a:pt x="88414" y="571734"/>
                  </a:lnTo>
                  <a:lnTo>
                    <a:pt x="90162" y="567268"/>
                  </a:lnTo>
                  <a:lnTo>
                    <a:pt x="91897" y="562801"/>
                  </a:lnTo>
                  <a:lnTo>
                    <a:pt x="93622" y="558334"/>
                  </a:lnTo>
                  <a:lnTo>
                    <a:pt x="95343" y="553868"/>
                  </a:lnTo>
                  <a:lnTo>
                    <a:pt x="97061" y="549401"/>
                  </a:lnTo>
                  <a:lnTo>
                    <a:pt x="98784" y="544934"/>
                  </a:lnTo>
                  <a:lnTo>
                    <a:pt x="100515" y="540468"/>
                  </a:lnTo>
                  <a:lnTo>
                    <a:pt x="102260" y="536001"/>
                  </a:lnTo>
                  <a:lnTo>
                    <a:pt x="104022" y="531534"/>
                  </a:lnTo>
                  <a:lnTo>
                    <a:pt x="105805" y="527068"/>
                  </a:lnTo>
                  <a:lnTo>
                    <a:pt x="107612" y="522601"/>
                  </a:lnTo>
                  <a:lnTo>
                    <a:pt x="109445" y="518134"/>
                  </a:lnTo>
                  <a:lnTo>
                    <a:pt x="111305" y="513668"/>
                  </a:lnTo>
                  <a:lnTo>
                    <a:pt x="113198" y="509201"/>
                  </a:lnTo>
                  <a:lnTo>
                    <a:pt x="115116" y="504734"/>
                  </a:lnTo>
                  <a:lnTo>
                    <a:pt x="117059" y="500268"/>
                  </a:lnTo>
                  <a:lnTo>
                    <a:pt x="119022" y="495801"/>
                  </a:lnTo>
                  <a:lnTo>
                    <a:pt x="121001" y="491334"/>
                  </a:lnTo>
                  <a:lnTo>
                    <a:pt x="122991" y="486868"/>
                  </a:lnTo>
                  <a:lnTo>
                    <a:pt x="124987" y="482401"/>
                  </a:lnTo>
                  <a:lnTo>
                    <a:pt x="126979" y="477934"/>
                  </a:lnTo>
                  <a:lnTo>
                    <a:pt x="128961" y="473468"/>
                  </a:lnTo>
                  <a:lnTo>
                    <a:pt x="130924" y="469001"/>
                  </a:lnTo>
                  <a:lnTo>
                    <a:pt x="132862" y="464534"/>
                  </a:lnTo>
                  <a:lnTo>
                    <a:pt x="134767" y="460067"/>
                  </a:lnTo>
                  <a:lnTo>
                    <a:pt x="136634" y="455601"/>
                  </a:lnTo>
                  <a:lnTo>
                    <a:pt x="138457" y="451134"/>
                  </a:lnTo>
                  <a:lnTo>
                    <a:pt x="140227" y="446667"/>
                  </a:lnTo>
                  <a:lnTo>
                    <a:pt x="141937" y="442201"/>
                  </a:lnTo>
                  <a:lnTo>
                    <a:pt x="143591" y="437734"/>
                  </a:lnTo>
                  <a:lnTo>
                    <a:pt x="145186" y="433267"/>
                  </a:lnTo>
                  <a:lnTo>
                    <a:pt x="146723" y="428801"/>
                  </a:lnTo>
                  <a:lnTo>
                    <a:pt x="148203" y="424334"/>
                  </a:lnTo>
                  <a:lnTo>
                    <a:pt x="149625" y="419867"/>
                  </a:lnTo>
                  <a:lnTo>
                    <a:pt x="150993" y="415401"/>
                  </a:lnTo>
                  <a:lnTo>
                    <a:pt x="152301" y="410934"/>
                  </a:lnTo>
                  <a:lnTo>
                    <a:pt x="153560" y="406467"/>
                  </a:lnTo>
                  <a:lnTo>
                    <a:pt x="154776" y="402001"/>
                  </a:lnTo>
                  <a:lnTo>
                    <a:pt x="155951" y="397534"/>
                  </a:lnTo>
                  <a:lnTo>
                    <a:pt x="157088" y="393067"/>
                  </a:lnTo>
                  <a:lnTo>
                    <a:pt x="158190" y="388601"/>
                  </a:lnTo>
                  <a:lnTo>
                    <a:pt x="159261" y="384134"/>
                  </a:lnTo>
                  <a:lnTo>
                    <a:pt x="160300" y="379667"/>
                  </a:lnTo>
                  <a:lnTo>
                    <a:pt x="161310" y="375201"/>
                  </a:lnTo>
                  <a:lnTo>
                    <a:pt x="162295" y="370734"/>
                  </a:lnTo>
                  <a:lnTo>
                    <a:pt x="163257" y="366267"/>
                  </a:lnTo>
                  <a:lnTo>
                    <a:pt x="164196" y="361801"/>
                  </a:lnTo>
                  <a:lnTo>
                    <a:pt x="165112" y="357334"/>
                  </a:lnTo>
                  <a:lnTo>
                    <a:pt x="166008" y="352867"/>
                  </a:lnTo>
                  <a:lnTo>
                    <a:pt x="166883" y="348400"/>
                  </a:lnTo>
                  <a:lnTo>
                    <a:pt x="167734" y="343934"/>
                  </a:lnTo>
                  <a:lnTo>
                    <a:pt x="168567" y="339467"/>
                  </a:lnTo>
                  <a:lnTo>
                    <a:pt x="169381" y="335000"/>
                  </a:lnTo>
                  <a:lnTo>
                    <a:pt x="170178" y="330534"/>
                  </a:lnTo>
                  <a:lnTo>
                    <a:pt x="170959" y="326067"/>
                  </a:lnTo>
                  <a:lnTo>
                    <a:pt x="171724" y="321600"/>
                  </a:lnTo>
                  <a:lnTo>
                    <a:pt x="172475" y="317134"/>
                  </a:lnTo>
                  <a:lnTo>
                    <a:pt x="173210" y="312667"/>
                  </a:lnTo>
                  <a:lnTo>
                    <a:pt x="173933" y="308200"/>
                  </a:lnTo>
                  <a:lnTo>
                    <a:pt x="174643" y="303734"/>
                  </a:lnTo>
                  <a:lnTo>
                    <a:pt x="175343" y="299267"/>
                  </a:lnTo>
                  <a:lnTo>
                    <a:pt x="176032" y="294800"/>
                  </a:lnTo>
                  <a:lnTo>
                    <a:pt x="176709" y="290334"/>
                  </a:lnTo>
                  <a:lnTo>
                    <a:pt x="177376" y="285867"/>
                  </a:lnTo>
                  <a:lnTo>
                    <a:pt x="178031" y="281400"/>
                  </a:lnTo>
                  <a:lnTo>
                    <a:pt x="178673" y="276934"/>
                  </a:lnTo>
                  <a:lnTo>
                    <a:pt x="179302" y="272467"/>
                  </a:lnTo>
                  <a:lnTo>
                    <a:pt x="179918" y="268000"/>
                  </a:lnTo>
                  <a:lnTo>
                    <a:pt x="180520" y="263534"/>
                  </a:lnTo>
                  <a:lnTo>
                    <a:pt x="181108" y="259067"/>
                  </a:lnTo>
                  <a:lnTo>
                    <a:pt x="181680" y="254600"/>
                  </a:lnTo>
                  <a:lnTo>
                    <a:pt x="182237" y="250134"/>
                  </a:lnTo>
                  <a:lnTo>
                    <a:pt x="182774" y="245667"/>
                  </a:lnTo>
                  <a:lnTo>
                    <a:pt x="183295" y="241200"/>
                  </a:lnTo>
                  <a:lnTo>
                    <a:pt x="183799" y="236734"/>
                  </a:lnTo>
                  <a:lnTo>
                    <a:pt x="184285" y="232267"/>
                  </a:lnTo>
                  <a:lnTo>
                    <a:pt x="184755" y="227800"/>
                  </a:lnTo>
                  <a:lnTo>
                    <a:pt x="185207" y="223333"/>
                  </a:lnTo>
                  <a:lnTo>
                    <a:pt x="185643" y="218867"/>
                  </a:lnTo>
                  <a:lnTo>
                    <a:pt x="186059" y="214400"/>
                  </a:lnTo>
                  <a:lnTo>
                    <a:pt x="186458" y="209933"/>
                  </a:lnTo>
                  <a:lnTo>
                    <a:pt x="186840" y="205467"/>
                  </a:lnTo>
                  <a:lnTo>
                    <a:pt x="187205" y="201000"/>
                  </a:lnTo>
                  <a:lnTo>
                    <a:pt x="187554" y="196533"/>
                  </a:lnTo>
                  <a:lnTo>
                    <a:pt x="187887" y="192067"/>
                  </a:lnTo>
                  <a:lnTo>
                    <a:pt x="188204" y="187600"/>
                  </a:lnTo>
                  <a:lnTo>
                    <a:pt x="188504" y="183133"/>
                  </a:lnTo>
                  <a:lnTo>
                    <a:pt x="188786" y="178667"/>
                  </a:lnTo>
                  <a:lnTo>
                    <a:pt x="189052" y="174200"/>
                  </a:lnTo>
                  <a:lnTo>
                    <a:pt x="189303" y="169733"/>
                  </a:lnTo>
                  <a:lnTo>
                    <a:pt x="189540" y="165267"/>
                  </a:lnTo>
                  <a:lnTo>
                    <a:pt x="189762" y="160800"/>
                  </a:lnTo>
                  <a:lnTo>
                    <a:pt x="189970" y="156333"/>
                  </a:lnTo>
                  <a:lnTo>
                    <a:pt x="190165" y="151867"/>
                  </a:lnTo>
                  <a:lnTo>
                    <a:pt x="190345" y="147400"/>
                  </a:lnTo>
                  <a:lnTo>
                    <a:pt x="190514" y="142933"/>
                  </a:lnTo>
                  <a:lnTo>
                    <a:pt x="190672" y="138467"/>
                  </a:lnTo>
                  <a:lnTo>
                    <a:pt x="190821" y="134000"/>
                  </a:lnTo>
                  <a:lnTo>
                    <a:pt x="190962" y="129533"/>
                  </a:lnTo>
                  <a:lnTo>
                    <a:pt x="191096" y="125067"/>
                  </a:lnTo>
                  <a:lnTo>
                    <a:pt x="191224" y="120600"/>
                  </a:lnTo>
                  <a:lnTo>
                    <a:pt x="191348" y="116133"/>
                  </a:lnTo>
                  <a:lnTo>
                    <a:pt x="191468" y="111666"/>
                  </a:lnTo>
                  <a:lnTo>
                    <a:pt x="191587" y="107200"/>
                  </a:lnTo>
                  <a:lnTo>
                    <a:pt x="191705" y="102733"/>
                  </a:lnTo>
                  <a:lnTo>
                    <a:pt x="191823" y="98266"/>
                  </a:lnTo>
                  <a:lnTo>
                    <a:pt x="191942" y="93800"/>
                  </a:lnTo>
                  <a:lnTo>
                    <a:pt x="192062" y="89333"/>
                  </a:lnTo>
                  <a:lnTo>
                    <a:pt x="192184" y="84866"/>
                  </a:lnTo>
                  <a:lnTo>
                    <a:pt x="192307" y="80400"/>
                  </a:lnTo>
                  <a:lnTo>
                    <a:pt x="192433" y="75933"/>
                  </a:lnTo>
                  <a:lnTo>
                    <a:pt x="192559" y="71466"/>
                  </a:lnTo>
                  <a:lnTo>
                    <a:pt x="192686" y="67000"/>
                  </a:lnTo>
                  <a:lnTo>
                    <a:pt x="192813" y="62533"/>
                  </a:lnTo>
                  <a:lnTo>
                    <a:pt x="192940" y="58066"/>
                  </a:lnTo>
                  <a:lnTo>
                    <a:pt x="193065" y="53600"/>
                  </a:lnTo>
                  <a:lnTo>
                    <a:pt x="193187" y="49133"/>
                  </a:lnTo>
                  <a:lnTo>
                    <a:pt x="193306" y="44666"/>
                  </a:lnTo>
                  <a:lnTo>
                    <a:pt x="193421" y="40200"/>
                  </a:lnTo>
                  <a:lnTo>
                    <a:pt x="193531" y="35733"/>
                  </a:lnTo>
                  <a:lnTo>
                    <a:pt x="193635" y="31266"/>
                  </a:lnTo>
                  <a:lnTo>
                    <a:pt x="193734" y="26800"/>
                  </a:lnTo>
                  <a:lnTo>
                    <a:pt x="193827" y="22333"/>
                  </a:lnTo>
                  <a:lnTo>
                    <a:pt x="193913" y="17866"/>
                  </a:lnTo>
                  <a:lnTo>
                    <a:pt x="193992" y="13400"/>
                  </a:lnTo>
                  <a:lnTo>
                    <a:pt x="194065" y="8933"/>
                  </a:lnTo>
                  <a:lnTo>
                    <a:pt x="194132" y="4466"/>
                  </a:lnTo>
                  <a:lnTo>
                    <a:pt x="194193" y="0"/>
                  </a:lnTo>
                  <a:lnTo>
                    <a:pt x="195208" y="0"/>
                  </a:lnTo>
                  <a:lnTo>
                    <a:pt x="195269" y="4466"/>
                  </a:lnTo>
                  <a:lnTo>
                    <a:pt x="195336" y="8933"/>
                  </a:lnTo>
                  <a:lnTo>
                    <a:pt x="195409" y="13400"/>
                  </a:lnTo>
                  <a:lnTo>
                    <a:pt x="195488" y="17866"/>
                  </a:lnTo>
                  <a:lnTo>
                    <a:pt x="195574" y="22333"/>
                  </a:lnTo>
                  <a:lnTo>
                    <a:pt x="195667" y="26800"/>
                  </a:lnTo>
                  <a:lnTo>
                    <a:pt x="195766" y="31266"/>
                  </a:lnTo>
                  <a:lnTo>
                    <a:pt x="195870" y="35733"/>
                  </a:lnTo>
                  <a:lnTo>
                    <a:pt x="195980" y="40200"/>
                  </a:lnTo>
                  <a:lnTo>
                    <a:pt x="196095" y="44666"/>
                  </a:lnTo>
                  <a:lnTo>
                    <a:pt x="196213" y="49133"/>
                  </a:lnTo>
                  <a:lnTo>
                    <a:pt x="196336" y="53600"/>
                  </a:lnTo>
                  <a:lnTo>
                    <a:pt x="196461" y="58066"/>
                  </a:lnTo>
                  <a:lnTo>
                    <a:pt x="196587" y="62533"/>
                  </a:lnTo>
                  <a:lnTo>
                    <a:pt x="196715" y="67000"/>
                  </a:lnTo>
                  <a:lnTo>
                    <a:pt x="196842" y="71466"/>
                  </a:lnTo>
                  <a:lnTo>
                    <a:pt x="196968" y="75933"/>
                  </a:lnTo>
                  <a:lnTo>
                    <a:pt x="197093" y="80400"/>
                  </a:lnTo>
                  <a:lnTo>
                    <a:pt x="197217" y="84866"/>
                  </a:lnTo>
                  <a:lnTo>
                    <a:pt x="197339" y="89333"/>
                  </a:lnTo>
                  <a:lnTo>
                    <a:pt x="197459" y="93800"/>
                  </a:lnTo>
                  <a:lnTo>
                    <a:pt x="197578" y="98266"/>
                  </a:lnTo>
                  <a:lnTo>
                    <a:pt x="197696" y="102733"/>
                  </a:lnTo>
                  <a:lnTo>
                    <a:pt x="197814" y="107200"/>
                  </a:lnTo>
                  <a:lnTo>
                    <a:pt x="197932" y="111666"/>
                  </a:lnTo>
                  <a:lnTo>
                    <a:pt x="198053" y="116133"/>
                  </a:lnTo>
                  <a:lnTo>
                    <a:pt x="198176" y="120600"/>
                  </a:lnTo>
                  <a:lnTo>
                    <a:pt x="198305" y="125067"/>
                  </a:lnTo>
                  <a:lnTo>
                    <a:pt x="198439" y="129533"/>
                  </a:lnTo>
                  <a:lnTo>
                    <a:pt x="198580" y="134000"/>
                  </a:lnTo>
                  <a:lnTo>
                    <a:pt x="198729" y="138467"/>
                  </a:lnTo>
                  <a:lnTo>
                    <a:pt x="198887" y="142933"/>
                  </a:lnTo>
                  <a:lnTo>
                    <a:pt x="199056" y="147400"/>
                  </a:lnTo>
                  <a:lnTo>
                    <a:pt x="199236" y="151867"/>
                  </a:lnTo>
                  <a:lnTo>
                    <a:pt x="199431" y="156333"/>
                  </a:lnTo>
                  <a:lnTo>
                    <a:pt x="199639" y="160800"/>
                  </a:lnTo>
                  <a:lnTo>
                    <a:pt x="199861" y="165267"/>
                  </a:lnTo>
                  <a:lnTo>
                    <a:pt x="200097" y="169733"/>
                  </a:lnTo>
                  <a:lnTo>
                    <a:pt x="200349" y="174200"/>
                  </a:lnTo>
                  <a:lnTo>
                    <a:pt x="200615" y="178667"/>
                  </a:lnTo>
                  <a:lnTo>
                    <a:pt x="200897" y="183133"/>
                  </a:lnTo>
                  <a:lnTo>
                    <a:pt x="201197" y="187600"/>
                  </a:lnTo>
                  <a:lnTo>
                    <a:pt x="201514" y="192067"/>
                  </a:lnTo>
                  <a:lnTo>
                    <a:pt x="201846" y="196533"/>
                  </a:lnTo>
                  <a:lnTo>
                    <a:pt x="202195" y="201000"/>
                  </a:lnTo>
                  <a:lnTo>
                    <a:pt x="202561" y="205467"/>
                  </a:lnTo>
                  <a:lnTo>
                    <a:pt x="202943" y="209933"/>
                  </a:lnTo>
                  <a:lnTo>
                    <a:pt x="203341" y="214400"/>
                  </a:lnTo>
                  <a:lnTo>
                    <a:pt x="203758" y="218867"/>
                  </a:lnTo>
                  <a:lnTo>
                    <a:pt x="204193" y="223333"/>
                  </a:lnTo>
                  <a:lnTo>
                    <a:pt x="204646" y="227800"/>
                  </a:lnTo>
                  <a:lnTo>
                    <a:pt x="205115" y="232267"/>
                  </a:lnTo>
                  <a:lnTo>
                    <a:pt x="205602" y="236734"/>
                  </a:lnTo>
                  <a:lnTo>
                    <a:pt x="206106" y="241200"/>
                  </a:lnTo>
                  <a:lnTo>
                    <a:pt x="206627" y="245667"/>
                  </a:lnTo>
                  <a:lnTo>
                    <a:pt x="207164" y="250134"/>
                  </a:lnTo>
                  <a:lnTo>
                    <a:pt x="207721" y="254600"/>
                  </a:lnTo>
                  <a:lnTo>
                    <a:pt x="208293" y="259067"/>
                  </a:lnTo>
                  <a:lnTo>
                    <a:pt x="208881" y="263534"/>
                  </a:lnTo>
                  <a:lnTo>
                    <a:pt x="209483" y="268000"/>
                  </a:lnTo>
                  <a:lnTo>
                    <a:pt x="210099" y="272467"/>
                  </a:lnTo>
                  <a:lnTo>
                    <a:pt x="210728" y="276934"/>
                  </a:lnTo>
                  <a:lnTo>
                    <a:pt x="211370" y="281400"/>
                  </a:lnTo>
                  <a:lnTo>
                    <a:pt x="212024" y="285867"/>
                  </a:lnTo>
                  <a:lnTo>
                    <a:pt x="212691" y="290334"/>
                  </a:lnTo>
                  <a:lnTo>
                    <a:pt x="213369" y="294800"/>
                  </a:lnTo>
                  <a:lnTo>
                    <a:pt x="214058" y="299267"/>
                  </a:lnTo>
                  <a:lnTo>
                    <a:pt x="214757" y="303734"/>
                  </a:lnTo>
                  <a:lnTo>
                    <a:pt x="215468" y="308200"/>
                  </a:lnTo>
                  <a:lnTo>
                    <a:pt x="216191" y="312667"/>
                  </a:lnTo>
                  <a:lnTo>
                    <a:pt x="216926" y="317134"/>
                  </a:lnTo>
                  <a:lnTo>
                    <a:pt x="217677" y="321600"/>
                  </a:lnTo>
                  <a:lnTo>
                    <a:pt x="218442" y="326067"/>
                  </a:lnTo>
                  <a:lnTo>
                    <a:pt x="219222" y="330534"/>
                  </a:lnTo>
                  <a:lnTo>
                    <a:pt x="220019" y="335000"/>
                  </a:lnTo>
                  <a:lnTo>
                    <a:pt x="220834" y="339467"/>
                  </a:lnTo>
                  <a:lnTo>
                    <a:pt x="221667" y="343934"/>
                  </a:lnTo>
                  <a:lnTo>
                    <a:pt x="222518" y="348400"/>
                  </a:lnTo>
                  <a:lnTo>
                    <a:pt x="223393" y="352867"/>
                  </a:lnTo>
                  <a:lnTo>
                    <a:pt x="224288" y="357334"/>
                  </a:lnTo>
                  <a:lnTo>
                    <a:pt x="225205" y="361801"/>
                  </a:lnTo>
                  <a:lnTo>
                    <a:pt x="226144" y="366267"/>
                  </a:lnTo>
                  <a:lnTo>
                    <a:pt x="227105" y="370734"/>
                  </a:lnTo>
                  <a:lnTo>
                    <a:pt x="228091" y="375201"/>
                  </a:lnTo>
                  <a:lnTo>
                    <a:pt x="229101" y="379667"/>
                  </a:lnTo>
                  <a:lnTo>
                    <a:pt x="230139" y="384134"/>
                  </a:lnTo>
                  <a:lnTo>
                    <a:pt x="231210" y="388601"/>
                  </a:lnTo>
                  <a:lnTo>
                    <a:pt x="232313" y="393067"/>
                  </a:lnTo>
                  <a:lnTo>
                    <a:pt x="233450" y="397534"/>
                  </a:lnTo>
                  <a:lnTo>
                    <a:pt x="234625" y="402001"/>
                  </a:lnTo>
                  <a:lnTo>
                    <a:pt x="235840" y="406467"/>
                  </a:lnTo>
                  <a:lnTo>
                    <a:pt x="237100" y="410934"/>
                  </a:lnTo>
                  <a:lnTo>
                    <a:pt x="238407" y="415401"/>
                  </a:lnTo>
                  <a:lnTo>
                    <a:pt x="239775" y="419867"/>
                  </a:lnTo>
                  <a:lnTo>
                    <a:pt x="241198" y="424334"/>
                  </a:lnTo>
                  <a:lnTo>
                    <a:pt x="242677" y="428801"/>
                  </a:lnTo>
                  <a:lnTo>
                    <a:pt x="244214" y="433267"/>
                  </a:lnTo>
                  <a:lnTo>
                    <a:pt x="245810" y="437734"/>
                  </a:lnTo>
                  <a:lnTo>
                    <a:pt x="247463" y="442201"/>
                  </a:lnTo>
                  <a:lnTo>
                    <a:pt x="249173" y="446667"/>
                  </a:lnTo>
                  <a:lnTo>
                    <a:pt x="250944" y="451134"/>
                  </a:lnTo>
                  <a:lnTo>
                    <a:pt x="252767" y="455601"/>
                  </a:lnTo>
                  <a:lnTo>
                    <a:pt x="254634" y="460067"/>
                  </a:lnTo>
                  <a:lnTo>
                    <a:pt x="256539" y="464534"/>
                  </a:lnTo>
                  <a:lnTo>
                    <a:pt x="258477" y="469001"/>
                  </a:lnTo>
                  <a:lnTo>
                    <a:pt x="260440" y="473468"/>
                  </a:lnTo>
                  <a:lnTo>
                    <a:pt x="262421" y="477934"/>
                  </a:lnTo>
                  <a:lnTo>
                    <a:pt x="264414" y="482401"/>
                  </a:lnTo>
                  <a:lnTo>
                    <a:pt x="266410" y="486868"/>
                  </a:lnTo>
                  <a:lnTo>
                    <a:pt x="268400" y="491334"/>
                  </a:lnTo>
                  <a:lnTo>
                    <a:pt x="270379" y="495801"/>
                  </a:lnTo>
                  <a:lnTo>
                    <a:pt x="272342" y="500268"/>
                  </a:lnTo>
                  <a:lnTo>
                    <a:pt x="274284" y="504734"/>
                  </a:lnTo>
                  <a:lnTo>
                    <a:pt x="276203" y="509201"/>
                  </a:lnTo>
                  <a:lnTo>
                    <a:pt x="278096" y="513668"/>
                  </a:lnTo>
                  <a:lnTo>
                    <a:pt x="279956" y="518134"/>
                  </a:lnTo>
                  <a:lnTo>
                    <a:pt x="281789" y="522601"/>
                  </a:lnTo>
                  <a:lnTo>
                    <a:pt x="283595" y="527068"/>
                  </a:lnTo>
                  <a:lnTo>
                    <a:pt x="285378" y="531534"/>
                  </a:lnTo>
                  <a:lnTo>
                    <a:pt x="287141" y="536001"/>
                  </a:lnTo>
                  <a:lnTo>
                    <a:pt x="288886" y="540468"/>
                  </a:lnTo>
                  <a:lnTo>
                    <a:pt x="290617" y="544934"/>
                  </a:lnTo>
                  <a:lnTo>
                    <a:pt x="292339" y="549401"/>
                  </a:lnTo>
                  <a:lnTo>
                    <a:pt x="294058" y="553868"/>
                  </a:lnTo>
                  <a:lnTo>
                    <a:pt x="295778" y="558334"/>
                  </a:lnTo>
                  <a:lnTo>
                    <a:pt x="297504" y="562801"/>
                  </a:lnTo>
                  <a:lnTo>
                    <a:pt x="299239" y="567268"/>
                  </a:lnTo>
                  <a:lnTo>
                    <a:pt x="300987" y="571734"/>
                  </a:lnTo>
                  <a:lnTo>
                    <a:pt x="302750" y="576201"/>
                  </a:lnTo>
                  <a:lnTo>
                    <a:pt x="304531" y="580668"/>
                  </a:lnTo>
                  <a:lnTo>
                    <a:pt x="306334" y="585135"/>
                  </a:lnTo>
                  <a:lnTo>
                    <a:pt x="308159" y="589601"/>
                  </a:lnTo>
                  <a:lnTo>
                    <a:pt x="310004" y="594068"/>
                  </a:lnTo>
                  <a:lnTo>
                    <a:pt x="311870" y="598535"/>
                  </a:lnTo>
                  <a:lnTo>
                    <a:pt x="313757" y="603001"/>
                  </a:lnTo>
                  <a:lnTo>
                    <a:pt x="315663" y="607468"/>
                  </a:lnTo>
                  <a:lnTo>
                    <a:pt x="317589" y="611935"/>
                  </a:lnTo>
                  <a:lnTo>
                    <a:pt x="319535" y="616401"/>
                  </a:lnTo>
                  <a:lnTo>
                    <a:pt x="321498" y="620868"/>
                  </a:lnTo>
                  <a:lnTo>
                    <a:pt x="323476" y="625335"/>
                  </a:lnTo>
                  <a:lnTo>
                    <a:pt x="325468" y="629801"/>
                  </a:lnTo>
                  <a:lnTo>
                    <a:pt x="327473" y="634268"/>
                  </a:lnTo>
                  <a:lnTo>
                    <a:pt x="329488" y="638735"/>
                  </a:lnTo>
                  <a:lnTo>
                    <a:pt x="331512" y="643201"/>
                  </a:lnTo>
                  <a:lnTo>
                    <a:pt x="333544" y="647668"/>
                  </a:lnTo>
                  <a:lnTo>
                    <a:pt x="335582" y="652135"/>
                  </a:lnTo>
                  <a:lnTo>
                    <a:pt x="337621" y="656601"/>
                  </a:lnTo>
                  <a:lnTo>
                    <a:pt x="339660" y="661068"/>
                  </a:lnTo>
                  <a:lnTo>
                    <a:pt x="341696" y="665535"/>
                  </a:lnTo>
                  <a:lnTo>
                    <a:pt x="343724" y="670001"/>
                  </a:lnTo>
                  <a:lnTo>
                    <a:pt x="345743" y="674468"/>
                  </a:lnTo>
                  <a:lnTo>
                    <a:pt x="347748" y="678935"/>
                  </a:lnTo>
                  <a:lnTo>
                    <a:pt x="349732" y="683401"/>
                  </a:lnTo>
                  <a:lnTo>
                    <a:pt x="351691" y="687868"/>
                  </a:lnTo>
                  <a:lnTo>
                    <a:pt x="353623" y="692335"/>
                  </a:lnTo>
                  <a:lnTo>
                    <a:pt x="355524" y="696801"/>
                  </a:lnTo>
                  <a:lnTo>
                    <a:pt x="357388" y="701268"/>
                  </a:lnTo>
                  <a:lnTo>
                    <a:pt x="359214" y="705735"/>
                  </a:lnTo>
                  <a:lnTo>
                    <a:pt x="360997" y="710202"/>
                  </a:lnTo>
                  <a:lnTo>
                    <a:pt x="362729" y="714668"/>
                  </a:lnTo>
                  <a:lnTo>
                    <a:pt x="364407" y="719135"/>
                  </a:lnTo>
                  <a:lnTo>
                    <a:pt x="366034" y="723602"/>
                  </a:lnTo>
                  <a:lnTo>
                    <a:pt x="367607" y="728068"/>
                  </a:lnTo>
                  <a:lnTo>
                    <a:pt x="369126" y="732535"/>
                  </a:lnTo>
                  <a:lnTo>
                    <a:pt x="370590" y="737002"/>
                  </a:lnTo>
                  <a:lnTo>
                    <a:pt x="371997" y="741468"/>
                  </a:lnTo>
                  <a:lnTo>
                    <a:pt x="373345" y="745935"/>
                  </a:lnTo>
                  <a:lnTo>
                    <a:pt x="374627" y="750402"/>
                  </a:lnTo>
                  <a:lnTo>
                    <a:pt x="375850" y="754868"/>
                  </a:lnTo>
                  <a:lnTo>
                    <a:pt x="377014" y="759335"/>
                  </a:lnTo>
                  <a:lnTo>
                    <a:pt x="378119" y="763802"/>
                  </a:lnTo>
                  <a:lnTo>
                    <a:pt x="379164" y="768268"/>
                  </a:lnTo>
                  <a:lnTo>
                    <a:pt x="380148" y="772735"/>
                  </a:lnTo>
                  <a:lnTo>
                    <a:pt x="381070" y="777202"/>
                  </a:lnTo>
                  <a:lnTo>
                    <a:pt x="381922" y="781668"/>
                  </a:lnTo>
                  <a:lnTo>
                    <a:pt x="382708" y="786135"/>
                  </a:lnTo>
                  <a:lnTo>
                    <a:pt x="383434" y="790602"/>
                  </a:lnTo>
                  <a:lnTo>
                    <a:pt x="384100" y="795068"/>
                  </a:lnTo>
                  <a:lnTo>
                    <a:pt x="384708" y="799535"/>
                  </a:lnTo>
                  <a:lnTo>
                    <a:pt x="385261" y="804002"/>
                  </a:lnTo>
                  <a:lnTo>
                    <a:pt x="385763" y="808468"/>
                  </a:lnTo>
                  <a:lnTo>
                    <a:pt x="386214" y="812935"/>
                  </a:lnTo>
                  <a:lnTo>
                    <a:pt x="386619" y="817402"/>
                  </a:lnTo>
                  <a:lnTo>
                    <a:pt x="386989" y="821869"/>
                  </a:lnTo>
                  <a:lnTo>
                    <a:pt x="387328" y="826335"/>
                  </a:lnTo>
                  <a:lnTo>
                    <a:pt x="387640" y="830802"/>
                  </a:lnTo>
                  <a:lnTo>
                    <a:pt x="387929" y="835269"/>
                  </a:lnTo>
                  <a:lnTo>
                    <a:pt x="388198" y="839735"/>
                  </a:lnTo>
                  <a:lnTo>
                    <a:pt x="388449" y="844202"/>
                  </a:lnTo>
                  <a:lnTo>
                    <a:pt x="388676" y="848669"/>
                  </a:lnTo>
                  <a:lnTo>
                    <a:pt x="388881" y="853135"/>
                  </a:lnTo>
                  <a:lnTo>
                    <a:pt x="389061" y="857602"/>
                  </a:lnTo>
                  <a:lnTo>
                    <a:pt x="389210" y="862069"/>
                  </a:lnTo>
                  <a:lnTo>
                    <a:pt x="389321" y="866535"/>
                  </a:lnTo>
                  <a:lnTo>
                    <a:pt x="389387" y="871002"/>
                  </a:lnTo>
                  <a:lnTo>
                    <a:pt x="389401" y="875469"/>
                  </a:lnTo>
                  <a:lnTo>
                    <a:pt x="389347" y="879935"/>
                  </a:lnTo>
                  <a:lnTo>
                    <a:pt x="389218" y="884402"/>
                  </a:lnTo>
                  <a:lnTo>
                    <a:pt x="389012" y="888869"/>
                  </a:lnTo>
                  <a:lnTo>
                    <a:pt x="388725" y="893335"/>
                  </a:lnTo>
                  <a:lnTo>
                    <a:pt x="388352" y="897802"/>
                  </a:lnTo>
                  <a:lnTo>
                    <a:pt x="387893" y="902269"/>
                  </a:lnTo>
                  <a:lnTo>
                    <a:pt x="387349" y="906735"/>
                  </a:lnTo>
                  <a:lnTo>
                    <a:pt x="386717" y="911202"/>
                  </a:lnTo>
                  <a:lnTo>
                    <a:pt x="385996" y="915669"/>
                  </a:lnTo>
                  <a:lnTo>
                    <a:pt x="385203" y="920135"/>
                  </a:lnTo>
                  <a:lnTo>
                    <a:pt x="384347" y="924602"/>
                  </a:lnTo>
                  <a:lnTo>
                    <a:pt x="383436" y="929069"/>
                  </a:lnTo>
                  <a:lnTo>
                    <a:pt x="382476" y="933535"/>
                  </a:lnTo>
                  <a:lnTo>
                    <a:pt x="381477" y="938002"/>
                  </a:lnTo>
                  <a:lnTo>
                    <a:pt x="380446" y="942469"/>
                  </a:lnTo>
                  <a:lnTo>
                    <a:pt x="379384" y="946936"/>
                  </a:lnTo>
                  <a:lnTo>
                    <a:pt x="378301" y="951402"/>
                  </a:lnTo>
                  <a:lnTo>
                    <a:pt x="377199" y="955869"/>
                  </a:lnTo>
                  <a:lnTo>
                    <a:pt x="376077" y="960336"/>
                  </a:lnTo>
                  <a:lnTo>
                    <a:pt x="374933" y="964802"/>
                  </a:lnTo>
                  <a:lnTo>
                    <a:pt x="373762" y="969269"/>
                  </a:lnTo>
                  <a:lnTo>
                    <a:pt x="372559" y="973736"/>
                  </a:lnTo>
                  <a:lnTo>
                    <a:pt x="371313" y="978202"/>
                  </a:lnTo>
                  <a:lnTo>
                    <a:pt x="370011" y="982669"/>
                  </a:lnTo>
                  <a:lnTo>
                    <a:pt x="368650" y="987136"/>
                  </a:lnTo>
                  <a:lnTo>
                    <a:pt x="367220" y="991602"/>
                  </a:lnTo>
                  <a:lnTo>
                    <a:pt x="365716" y="996069"/>
                  </a:lnTo>
                  <a:lnTo>
                    <a:pt x="364130" y="1000536"/>
                  </a:lnTo>
                  <a:lnTo>
                    <a:pt x="362459" y="1005002"/>
                  </a:lnTo>
                  <a:lnTo>
                    <a:pt x="360699" y="1009469"/>
                  </a:lnTo>
                  <a:lnTo>
                    <a:pt x="358836" y="1013936"/>
                  </a:lnTo>
                  <a:lnTo>
                    <a:pt x="356889" y="1018402"/>
                  </a:lnTo>
                  <a:lnTo>
                    <a:pt x="354866" y="1022869"/>
                  </a:lnTo>
                  <a:lnTo>
                    <a:pt x="352775" y="1027336"/>
                  </a:lnTo>
                  <a:lnTo>
                    <a:pt x="350625" y="1031802"/>
                  </a:lnTo>
                  <a:lnTo>
                    <a:pt x="348430" y="1036269"/>
                  </a:lnTo>
                  <a:lnTo>
                    <a:pt x="346203" y="1040736"/>
                  </a:lnTo>
                  <a:lnTo>
                    <a:pt x="343957" y="1045202"/>
                  </a:lnTo>
                  <a:lnTo>
                    <a:pt x="341714" y="1049669"/>
                  </a:lnTo>
                  <a:lnTo>
                    <a:pt x="339489" y="1054136"/>
                  </a:lnTo>
                  <a:lnTo>
                    <a:pt x="337294" y="1058603"/>
                  </a:lnTo>
                  <a:lnTo>
                    <a:pt x="335143" y="1063069"/>
                  </a:lnTo>
                  <a:lnTo>
                    <a:pt x="333045" y="1067536"/>
                  </a:lnTo>
                  <a:lnTo>
                    <a:pt x="331010" y="1072003"/>
                  </a:lnTo>
                  <a:lnTo>
                    <a:pt x="329048" y="1076469"/>
                  </a:lnTo>
                  <a:lnTo>
                    <a:pt x="327171" y="1080936"/>
                  </a:lnTo>
                  <a:lnTo>
                    <a:pt x="325370" y="1085403"/>
                  </a:lnTo>
                  <a:lnTo>
                    <a:pt x="323644" y="1089869"/>
                  </a:lnTo>
                  <a:lnTo>
                    <a:pt x="321989" y="1094336"/>
                  </a:lnTo>
                  <a:lnTo>
                    <a:pt x="320401" y="1098803"/>
                  </a:lnTo>
                  <a:lnTo>
                    <a:pt x="318873" y="1103269"/>
                  </a:lnTo>
                  <a:lnTo>
                    <a:pt x="317398" y="1107736"/>
                  </a:lnTo>
                  <a:lnTo>
                    <a:pt x="315974" y="1112203"/>
                  </a:lnTo>
                  <a:lnTo>
                    <a:pt x="314582" y="1116669"/>
                  </a:lnTo>
                  <a:lnTo>
                    <a:pt x="313215" y="1121136"/>
                  </a:lnTo>
                  <a:lnTo>
                    <a:pt x="311862" y="1125603"/>
                  </a:lnTo>
                  <a:lnTo>
                    <a:pt x="310517" y="1130069"/>
                  </a:lnTo>
                  <a:lnTo>
                    <a:pt x="309174" y="1134536"/>
                  </a:lnTo>
                  <a:lnTo>
                    <a:pt x="307826" y="1139003"/>
                  </a:lnTo>
                  <a:lnTo>
                    <a:pt x="306469" y="1143469"/>
                  </a:lnTo>
                  <a:lnTo>
                    <a:pt x="305099" y="1147936"/>
                  </a:lnTo>
                  <a:lnTo>
                    <a:pt x="303716" y="1152403"/>
                  </a:lnTo>
                  <a:lnTo>
                    <a:pt x="302319" y="1156869"/>
                  </a:lnTo>
                  <a:lnTo>
                    <a:pt x="300911" y="1161336"/>
                  </a:lnTo>
                  <a:lnTo>
                    <a:pt x="299494" y="1165803"/>
                  </a:lnTo>
                  <a:lnTo>
                    <a:pt x="298068" y="1170270"/>
                  </a:lnTo>
                  <a:lnTo>
                    <a:pt x="296638" y="1174736"/>
                  </a:lnTo>
                  <a:lnTo>
                    <a:pt x="295207" y="1179203"/>
                  </a:lnTo>
                  <a:lnTo>
                    <a:pt x="293779" y="1183670"/>
                  </a:lnTo>
                  <a:lnTo>
                    <a:pt x="292357" y="1188136"/>
                  </a:lnTo>
                  <a:lnTo>
                    <a:pt x="290943" y="1192603"/>
                  </a:lnTo>
                  <a:lnTo>
                    <a:pt x="289542" y="1197070"/>
                  </a:lnTo>
                  <a:lnTo>
                    <a:pt x="288154" y="1201536"/>
                  </a:lnTo>
                  <a:lnTo>
                    <a:pt x="286781" y="1206003"/>
                  </a:lnTo>
                  <a:lnTo>
                    <a:pt x="285429" y="1210470"/>
                  </a:lnTo>
                  <a:lnTo>
                    <a:pt x="284097" y="1214936"/>
                  </a:lnTo>
                  <a:lnTo>
                    <a:pt x="282786" y="1219403"/>
                  </a:lnTo>
                  <a:lnTo>
                    <a:pt x="281498" y="1223870"/>
                  </a:lnTo>
                  <a:lnTo>
                    <a:pt x="280234" y="1228336"/>
                  </a:lnTo>
                  <a:lnTo>
                    <a:pt x="278995" y="1232803"/>
                  </a:lnTo>
                  <a:lnTo>
                    <a:pt x="277783" y="1237270"/>
                  </a:lnTo>
                  <a:lnTo>
                    <a:pt x="276601" y="1241736"/>
                  </a:lnTo>
                  <a:lnTo>
                    <a:pt x="275452" y="1246203"/>
                  </a:lnTo>
                  <a:lnTo>
                    <a:pt x="274334" y="1250670"/>
                  </a:lnTo>
                  <a:lnTo>
                    <a:pt x="273247" y="1255136"/>
                  </a:lnTo>
                  <a:lnTo>
                    <a:pt x="272191" y="1259603"/>
                  </a:lnTo>
                  <a:lnTo>
                    <a:pt x="271167" y="1264070"/>
                  </a:lnTo>
                  <a:lnTo>
                    <a:pt x="270174" y="1268536"/>
                  </a:lnTo>
                  <a:lnTo>
                    <a:pt x="269210" y="1273003"/>
                  </a:lnTo>
                  <a:lnTo>
                    <a:pt x="268278" y="1277470"/>
                  </a:lnTo>
                  <a:lnTo>
                    <a:pt x="267371" y="1281936"/>
                  </a:lnTo>
                  <a:lnTo>
                    <a:pt x="266484" y="1286403"/>
                  </a:lnTo>
                  <a:lnTo>
                    <a:pt x="265615" y="1290870"/>
                  </a:lnTo>
                  <a:lnTo>
                    <a:pt x="264760" y="1295337"/>
                  </a:lnTo>
                  <a:lnTo>
                    <a:pt x="263914" y="1299803"/>
                  </a:lnTo>
                  <a:lnTo>
                    <a:pt x="263075" y="1304270"/>
                  </a:lnTo>
                  <a:lnTo>
                    <a:pt x="262237" y="1308737"/>
                  </a:lnTo>
                  <a:lnTo>
                    <a:pt x="261395" y="1313203"/>
                  </a:lnTo>
                  <a:lnTo>
                    <a:pt x="260547" y="1317670"/>
                  </a:lnTo>
                  <a:lnTo>
                    <a:pt x="259688" y="1322137"/>
                  </a:lnTo>
                  <a:lnTo>
                    <a:pt x="258817" y="1326603"/>
                  </a:lnTo>
                  <a:lnTo>
                    <a:pt x="257930" y="1331070"/>
                  </a:lnTo>
                  <a:lnTo>
                    <a:pt x="257026" y="1335537"/>
                  </a:lnTo>
                  <a:lnTo>
                    <a:pt x="256103" y="1340003"/>
                  </a:lnTo>
                  <a:lnTo>
                    <a:pt x="255156" y="1344470"/>
                  </a:lnTo>
                  <a:lnTo>
                    <a:pt x="254187" y="1348937"/>
                  </a:lnTo>
                  <a:lnTo>
                    <a:pt x="253197" y="1353403"/>
                  </a:lnTo>
                  <a:lnTo>
                    <a:pt x="252186" y="1357870"/>
                  </a:lnTo>
                  <a:lnTo>
                    <a:pt x="251152" y="1362337"/>
                  </a:lnTo>
                  <a:lnTo>
                    <a:pt x="250098" y="1366803"/>
                  </a:lnTo>
                  <a:lnTo>
                    <a:pt x="249024" y="1371270"/>
                  </a:lnTo>
                  <a:lnTo>
                    <a:pt x="247928" y="1375737"/>
                  </a:lnTo>
                  <a:lnTo>
                    <a:pt x="246816" y="1380203"/>
                  </a:lnTo>
                  <a:lnTo>
                    <a:pt x="245690" y="1384670"/>
                  </a:lnTo>
                  <a:lnTo>
                    <a:pt x="244553" y="1389137"/>
                  </a:lnTo>
                  <a:lnTo>
                    <a:pt x="243410" y="1393603"/>
                  </a:lnTo>
                  <a:lnTo>
                    <a:pt x="242263" y="1398070"/>
                  </a:lnTo>
                  <a:lnTo>
                    <a:pt x="241117" y="1402537"/>
                  </a:lnTo>
                  <a:lnTo>
                    <a:pt x="239978" y="1407004"/>
                  </a:lnTo>
                  <a:lnTo>
                    <a:pt x="238853" y="1411470"/>
                  </a:lnTo>
                  <a:lnTo>
                    <a:pt x="237745" y="1415937"/>
                  </a:lnTo>
                  <a:lnTo>
                    <a:pt x="236660" y="1420404"/>
                  </a:lnTo>
                  <a:lnTo>
                    <a:pt x="235602" y="1424870"/>
                  </a:lnTo>
                  <a:lnTo>
                    <a:pt x="234575" y="1429337"/>
                  </a:lnTo>
                  <a:lnTo>
                    <a:pt x="233584" y="1433804"/>
                  </a:lnTo>
                  <a:lnTo>
                    <a:pt x="232630" y="1438270"/>
                  </a:lnTo>
                  <a:lnTo>
                    <a:pt x="231724" y="1442737"/>
                  </a:lnTo>
                  <a:lnTo>
                    <a:pt x="230860" y="1447204"/>
                  </a:lnTo>
                  <a:lnTo>
                    <a:pt x="230038" y="1451670"/>
                  </a:lnTo>
                  <a:lnTo>
                    <a:pt x="229257" y="1456137"/>
                  </a:lnTo>
                  <a:lnTo>
                    <a:pt x="228516" y="1460604"/>
                  </a:lnTo>
                  <a:lnTo>
                    <a:pt x="227812" y="1465070"/>
                  </a:lnTo>
                  <a:lnTo>
                    <a:pt x="227145" y="1469537"/>
                  </a:lnTo>
                  <a:lnTo>
                    <a:pt x="226514" y="1474004"/>
                  </a:lnTo>
                  <a:lnTo>
                    <a:pt x="225914" y="1478470"/>
                  </a:lnTo>
                  <a:lnTo>
                    <a:pt x="225339" y="1482937"/>
                  </a:lnTo>
                  <a:lnTo>
                    <a:pt x="224789" y="1487404"/>
                  </a:lnTo>
                  <a:lnTo>
                    <a:pt x="224259" y="1491870"/>
                  </a:lnTo>
                  <a:lnTo>
                    <a:pt x="223748" y="1496337"/>
                  </a:lnTo>
                  <a:lnTo>
                    <a:pt x="223255" y="1500804"/>
                  </a:lnTo>
                  <a:lnTo>
                    <a:pt x="222779" y="1505270"/>
                  </a:lnTo>
                  <a:lnTo>
                    <a:pt x="222320" y="1509737"/>
                  </a:lnTo>
                  <a:lnTo>
                    <a:pt x="221877" y="1514204"/>
                  </a:lnTo>
                  <a:lnTo>
                    <a:pt x="221449" y="1518671"/>
                  </a:lnTo>
                  <a:lnTo>
                    <a:pt x="221037" y="1523137"/>
                  </a:lnTo>
                  <a:lnTo>
                    <a:pt x="220641" y="1527604"/>
                  </a:lnTo>
                  <a:lnTo>
                    <a:pt x="220262" y="1532071"/>
                  </a:lnTo>
                  <a:lnTo>
                    <a:pt x="219899" y="1536537"/>
                  </a:lnTo>
                  <a:lnTo>
                    <a:pt x="219557" y="1541004"/>
                  </a:lnTo>
                  <a:lnTo>
                    <a:pt x="219233" y="1545471"/>
                  </a:lnTo>
                  <a:lnTo>
                    <a:pt x="218926" y="1549937"/>
                  </a:lnTo>
                  <a:lnTo>
                    <a:pt x="218636" y="1554404"/>
                  </a:lnTo>
                  <a:lnTo>
                    <a:pt x="218362" y="1558871"/>
                  </a:lnTo>
                  <a:lnTo>
                    <a:pt x="218102" y="1563337"/>
                  </a:lnTo>
                  <a:lnTo>
                    <a:pt x="217856" y="1567804"/>
                  </a:lnTo>
                  <a:lnTo>
                    <a:pt x="217623" y="1572271"/>
                  </a:lnTo>
                  <a:lnTo>
                    <a:pt x="217400" y="1576737"/>
                  </a:lnTo>
                  <a:lnTo>
                    <a:pt x="217184" y="1581204"/>
                  </a:lnTo>
                  <a:lnTo>
                    <a:pt x="216973" y="1585671"/>
                  </a:lnTo>
                  <a:lnTo>
                    <a:pt x="216765" y="1590137"/>
                  </a:lnTo>
                  <a:lnTo>
                    <a:pt x="216558" y="1594604"/>
                  </a:lnTo>
                  <a:lnTo>
                    <a:pt x="216350" y="1599071"/>
                  </a:lnTo>
                  <a:lnTo>
                    <a:pt x="216138" y="1603537"/>
                  </a:lnTo>
                  <a:lnTo>
                    <a:pt x="215921" y="1608004"/>
                  </a:lnTo>
                  <a:lnTo>
                    <a:pt x="215696" y="1612471"/>
                  </a:lnTo>
                  <a:lnTo>
                    <a:pt x="215463" y="1616937"/>
                  </a:lnTo>
                  <a:lnTo>
                    <a:pt x="215219" y="1621404"/>
                  </a:lnTo>
                  <a:lnTo>
                    <a:pt x="214965" y="1625871"/>
                  </a:lnTo>
                  <a:lnTo>
                    <a:pt x="214700" y="1630337"/>
                  </a:lnTo>
                  <a:lnTo>
                    <a:pt x="214423" y="1634804"/>
                  </a:lnTo>
                  <a:lnTo>
                    <a:pt x="214133" y="1639271"/>
                  </a:lnTo>
                  <a:lnTo>
                    <a:pt x="213830" y="1643738"/>
                  </a:lnTo>
                  <a:lnTo>
                    <a:pt x="213516" y="1648204"/>
                  </a:lnTo>
                  <a:lnTo>
                    <a:pt x="213191" y="1652671"/>
                  </a:lnTo>
                  <a:lnTo>
                    <a:pt x="212856" y="1657138"/>
                  </a:lnTo>
                  <a:lnTo>
                    <a:pt x="212513" y="1661604"/>
                  </a:lnTo>
                  <a:lnTo>
                    <a:pt x="212162" y="1666071"/>
                  </a:lnTo>
                  <a:lnTo>
                    <a:pt x="211805" y="1670538"/>
                  </a:lnTo>
                  <a:lnTo>
                    <a:pt x="211444" y="1675004"/>
                  </a:lnTo>
                  <a:lnTo>
                    <a:pt x="211081" y="1679471"/>
                  </a:lnTo>
                  <a:lnTo>
                    <a:pt x="210717" y="1683938"/>
                  </a:lnTo>
                  <a:lnTo>
                    <a:pt x="210354" y="1688404"/>
                  </a:lnTo>
                  <a:lnTo>
                    <a:pt x="209994" y="1692871"/>
                  </a:lnTo>
                  <a:lnTo>
                    <a:pt x="209638" y="1697338"/>
                  </a:lnTo>
                  <a:lnTo>
                    <a:pt x="209289" y="1701804"/>
                  </a:lnTo>
                  <a:lnTo>
                    <a:pt x="208948" y="1706271"/>
                  </a:lnTo>
                  <a:lnTo>
                    <a:pt x="208616" y="1710738"/>
                  </a:lnTo>
                  <a:lnTo>
                    <a:pt x="208295" y="1715204"/>
                  </a:lnTo>
                  <a:lnTo>
                    <a:pt x="207985" y="1719671"/>
                  </a:lnTo>
                  <a:lnTo>
                    <a:pt x="207688" y="1724138"/>
                  </a:lnTo>
                  <a:lnTo>
                    <a:pt x="207403" y="1728604"/>
                  </a:lnTo>
                  <a:lnTo>
                    <a:pt x="207132" y="1733071"/>
                  </a:lnTo>
                  <a:lnTo>
                    <a:pt x="206876" y="1737538"/>
                  </a:lnTo>
                  <a:lnTo>
                    <a:pt x="206636" y="1742004"/>
                  </a:lnTo>
                  <a:lnTo>
                    <a:pt x="206409" y="1746471"/>
                  </a:lnTo>
                  <a:lnTo>
                    <a:pt x="206197" y="1750938"/>
                  </a:lnTo>
                  <a:lnTo>
                    <a:pt x="205998" y="1755405"/>
                  </a:lnTo>
                  <a:lnTo>
                    <a:pt x="205811" y="1759871"/>
                  </a:lnTo>
                  <a:lnTo>
                    <a:pt x="205636" y="1764338"/>
                  </a:lnTo>
                  <a:lnTo>
                    <a:pt x="205472" y="1768805"/>
                  </a:lnTo>
                  <a:lnTo>
                    <a:pt x="205319" y="1773271"/>
                  </a:lnTo>
                  <a:lnTo>
                    <a:pt x="205173" y="1777738"/>
                  </a:lnTo>
                  <a:lnTo>
                    <a:pt x="205033" y="1782205"/>
                  </a:lnTo>
                  <a:lnTo>
                    <a:pt x="204897" y="1786671"/>
                  </a:lnTo>
                  <a:lnTo>
                    <a:pt x="204763" y="1791138"/>
                  </a:lnTo>
                  <a:lnTo>
                    <a:pt x="204630" y="1795605"/>
                  </a:lnTo>
                  <a:lnTo>
                    <a:pt x="204497" y="1800071"/>
                  </a:lnTo>
                  <a:lnTo>
                    <a:pt x="204359" y="1804538"/>
                  </a:lnTo>
                  <a:lnTo>
                    <a:pt x="204217" y="1809005"/>
                  </a:lnTo>
                  <a:lnTo>
                    <a:pt x="204068" y="1813471"/>
                  </a:lnTo>
                  <a:lnTo>
                    <a:pt x="203912" y="1817938"/>
                  </a:lnTo>
                  <a:lnTo>
                    <a:pt x="203747" y="1822405"/>
                  </a:lnTo>
                  <a:lnTo>
                    <a:pt x="203573" y="1826871"/>
                  </a:lnTo>
                  <a:lnTo>
                    <a:pt x="203389" y="1831338"/>
                  </a:lnTo>
                  <a:lnTo>
                    <a:pt x="203194" y="1835805"/>
                  </a:lnTo>
                  <a:lnTo>
                    <a:pt x="202988" y="1840271"/>
                  </a:lnTo>
                  <a:lnTo>
                    <a:pt x="202772" y="1844738"/>
                  </a:lnTo>
                  <a:lnTo>
                    <a:pt x="202547" y="1849205"/>
                  </a:lnTo>
                  <a:lnTo>
                    <a:pt x="202314" y="1853671"/>
                  </a:lnTo>
                  <a:lnTo>
                    <a:pt x="202073" y="1858138"/>
                  </a:lnTo>
                  <a:lnTo>
                    <a:pt x="201827" y="1862605"/>
                  </a:lnTo>
                  <a:lnTo>
                    <a:pt x="201577" y="1867071"/>
                  </a:lnTo>
                  <a:lnTo>
                    <a:pt x="201324" y="1871538"/>
                  </a:lnTo>
                  <a:lnTo>
                    <a:pt x="201072" y="1876005"/>
                  </a:lnTo>
                  <a:lnTo>
                    <a:pt x="200823" y="1880472"/>
                  </a:lnTo>
                  <a:lnTo>
                    <a:pt x="200579" y="1884938"/>
                  </a:lnTo>
                  <a:lnTo>
                    <a:pt x="200342" y="1889405"/>
                  </a:lnTo>
                  <a:lnTo>
                    <a:pt x="200114" y="1893872"/>
                  </a:lnTo>
                  <a:lnTo>
                    <a:pt x="199897" y="1898338"/>
                  </a:lnTo>
                  <a:lnTo>
                    <a:pt x="199695" y="1902805"/>
                  </a:lnTo>
                  <a:lnTo>
                    <a:pt x="199508" y="1907272"/>
                  </a:lnTo>
                  <a:lnTo>
                    <a:pt x="199337" y="1911738"/>
                  </a:lnTo>
                  <a:lnTo>
                    <a:pt x="199183" y="1916205"/>
                  </a:lnTo>
                  <a:lnTo>
                    <a:pt x="199045" y="1920672"/>
                  </a:lnTo>
                  <a:lnTo>
                    <a:pt x="198924" y="1925138"/>
                  </a:lnTo>
                  <a:lnTo>
                    <a:pt x="198819" y="1929605"/>
                  </a:lnTo>
                  <a:lnTo>
                    <a:pt x="198730" y="1934072"/>
                  </a:lnTo>
                  <a:lnTo>
                    <a:pt x="198657" y="1938538"/>
                  </a:lnTo>
                  <a:lnTo>
                    <a:pt x="198595" y="1943005"/>
                  </a:lnTo>
                  <a:lnTo>
                    <a:pt x="198543" y="1947472"/>
                  </a:lnTo>
                  <a:lnTo>
                    <a:pt x="198500" y="1951938"/>
                  </a:lnTo>
                  <a:lnTo>
                    <a:pt x="198462" y="1956405"/>
                  </a:lnTo>
                  <a:lnTo>
                    <a:pt x="198428" y="1960872"/>
                  </a:lnTo>
                  <a:lnTo>
                    <a:pt x="198396" y="1965338"/>
                  </a:lnTo>
                  <a:lnTo>
                    <a:pt x="198365" y="1969805"/>
                  </a:lnTo>
                  <a:lnTo>
                    <a:pt x="198331" y="1974272"/>
                  </a:lnTo>
                  <a:lnTo>
                    <a:pt x="198294" y="1978738"/>
                  </a:lnTo>
                  <a:lnTo>
                    <a:pt x="198253" y="1983205"/>
                  </a:lnTo>
                  <a:lnTo>
                    <a:pt x="198207" y="1987672"/>
                  </a:lnTo>
                  <a:lnTo>
                    <a:pt x="198155" y="1992139"/>
                  </a:lnTo>
                  <a:lnTo>
                    <a:pt x="198098" y="1996605"/>
                  </a:lnTo>
                  <a:lnTo>
                    <a:pt x="198034" y="2001072"/>
                  </a:lnTo>
                  <a:lnTo>
                    <a:pt x="197964" y="2005539"/>
                  </a:lnTo>
                  <a:lnTo>
                    <a:pt x="197888" y="2010005"/>
                  </a:lnTo>
                  <a:lnTo>
                    <a:pt x="197807" y="2014472"/>
                  </a:lnTo>
                  <a:lnTo>
                    <a:pt x="197722" y="2018939"/>
                  </a:lnTo>
                  <a:lnTo>
                    <a:pt x="197633" y="2023405"/>
                  </a:lnTo>
                  <a:lnTo>
                    <a:pt x="197540" y="2027872"/>
                  </a:lnTo>
                  <a:lnTo>
                    <a:pt x="197443" y="2032339"/>
                  </a:lnTo>
                  <a:lnTo>
                    <a:pt x="197344" y="2036805"/>
                  </a:lnTo>
                  <a:lnTo>
                    <a:pt x="197244" y="2041272"/>
                  </a:lnTo>
                  <a:lnTo>
                    <a:pt x="197141" y="2045739"/>
                  </a:lnTo>
                  <a:lnTo>
                    <a:pt x="197039" y="2050205"/>
                  </a:lnTo>
                  <a:lnTo>
                    <a:pt x="196935" y="2054672"/>
                  </a:lnTo>
                  <a:lnTo>
                    <a:pt x="196832" y="2059139"/>
                  </a:lnTo>
                  <a:lnTo>
                    <a:pt x="196730" y="2063605"/>
                  </a:lnTo>
                  <a:lnTo>
                    <a:pt x="196629" y="2068072"/>
                  </a:lnTo>
                  <a:lnTo>
                    <a:pt x="196531" y="2072539"/>
                  </a:lnTo>
                  <a:lnTo>
                    <a:pt x="196435" y="2077005"/>
                  </a:lnTo>
                  <a:lnTo>
                    <a:pt x="196342" y="2081472"/>
                  </a:lnTo>
                  <a:lnTo>
                    <a:pt x="196253" y="2085939"/>
                  </a:lnTo>
                  <a:lnTo>
                    <a:pt x="196169" y="2090405"/>
                  </a:lnTo>
                  <a:lnTo>
                    <a:pt x="196089" y="2094872"/>
                  </a:lnTo>
                  <a:lnTo>
                    <a:pt x="196015" y="2099339"/>
                  </a:lnTo>
                  <a:lnTo>
                    <a:pt x="195947" y="2103806"/>
                  </a:lnTo>
                  <a:lnTo>
                    <a:pt x="195885" y="2108272"/>
                  </a:lnTo>
                  <a:lnTo>
                    <a:pt x="195829" y="2112739"/>
                  </a:lnTo>
                  <a:lnTo>
                    <a:pt x="195779" y="2117206"/>
                  </a:lnTo>
                  <a:lnTo>
                    <a:pt x="195736" y="2121672"/>
                  </a:lnTo>
                  <a:lnTo>
                    <a:pt x="195698" y="2126139"/>
                  </a:lnTo>
                  <a:lnTo>
                    <a:pt x="195667" y="2130606"/>
                  </a:lnTo>
                  <a:lnTo>
                    <a:pt x="195642" y="2135072"/>
                  </a:lnTo>
                  <a:lnTo>
                    <a:pt x="195623" y="2139539"/>
                  </a:lnTo>
                  <a:lnTo>
                    <a:pt x="195609" y="2144006"/>
                  </a:lnTo>
                  <a:lnTo>
                    <a:pt x="195600" y="2148472"/>
                  </a:lnTo>
                  <a:lnTo>
                    <a:pt x="195595" y="2152939"/>
                  </a:lnTo>
                  <a:lnTo>
                    <a:pt x="195594" y="2157406"/>
                  </a:lnTo>
                  <a:lnTo>
                    <a:pt x="195596" y="2161872"/>
                  </a:lnTo>
                  <a:lnTo>
                    <a:pt x="195601" y="2166339"/>
                  </a:lnTo>
                  <a:lnTo>
                    <a:pt x="195609" y="2170806"/>
                  </a:lnTo>
                  <a:lnTo>
                    <a:pt x="195617" y="2175272"/>
                  </a:lnTo>
                  <a:lnTo>
                    <a:pt x="195626" y="2179739"/>
                  </a:lnTo>
                  <a:lnTo>
                    <a:pt x="195635" y="2184206"/>
                  </a:lnTo>
                  <a:lnTo>
                    <a:pt x="195643" y="2188672"/>
                  </a:lnTo>
                  <a:lnTo>
                    <a:pt x="195650" y="2193139"/>
                  </a:lnTo>
                  <a:lnTo>
                    <a:pt x="195655" y="2197606"/>
                  </a:lnTo>
                  <a:lnTo>
                    <a:pt x="195656" y="2202072"/>
                  </a:lnTo>
                  <a:lnTo>
                    <a:pt x="195655" y="2206539"/>
                  </a:lnTo>
                  <a:lnTo>
                    <a:pt x="195650" y="2211006"/>
                  </a:lnTo>
                  <a:lnTo>
                    <a:pt x="195641" y="2215472"/>
                  </a:lnTo>
                  <a:lnTo>
                    <a:pt x="195627" y="2219939"/>
                  </a:lnTo>
                  <a:lnTo>
                    <a:pt x="195610" y="2224406"/>
                  </a:lnTo>
                  <a:lnTo>
                    <a:pt x="195589" y="2228873"/>
                  </a:lnTo>
                  <a:lnTo>
                    <a:pt x="195564" y="2233339"/>
                  </a:lnTo>
                  <a:lnTo>
                    <a:pt x="195535" y="2237806"/>
                  </a:lnTo>
                  <a:lnTo>
                    <a:pt x="195503" y="2242273"/>
                  </a:lnTo>
                  <a:lnTo>
                    <a:pt x="195468" y="2246739"/>
                  </a:lnTo>
                  <a:lnTo>
                    <a:pt x="195432" y="2251206"/>
                  </a:lnTo>
                  <a:lnTo>
                    <a:pt x="195393" y="2255673"/>
                  </a:lnTo>
                  <a:lnTo>
                    <a:pt x="195353" y="2260139"/>
                  </a:lnTo>
                  <a:lnTo>
                    <a:pt x="195312" y="2264606"/>
                  </a:lnTo>
                  <a:lnTo>
                    <a:pt x="195271" y="2269073"/>
                  </a:lnTo>
                  <a:lnTo>
                    <a:pt x="195231" y="2273539"/>
                  </a:lnTo>
                  <a:lnTo>
                    <a:pt x="195190" y="2278006"/>
                  </a:lnTo>
                  <a:lnTo>
                    <a:pt x="195151" y="2282473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7" name="pg34">
              <a:extLst>
                <a:ext uri="{FF2B5EF4-FFF2-40B4-BE49-F238E27FC236}">
                  <a16:creationId xmlns:a16="http://schemas.microsoft.com/office/drawing/2014/main" id="{86FF9DD2-865B-B332-B09B-C02E66067000}"/>
                </a:ext>
              </a:extLst>
            </p:cNvPr>
            <p:cNvSpPr/>
            <p:nvPr/>
          </p:nvSpPr>
          <p:spPr>
            <a:xfrm>
              <a:off x="6354374" y="4043458"/>
              <a:ext cx="325463" cy="2259741"/>
            </a:xfrm>
            <a:custGeom>
              <a:avLst/>
              <a:gdLst/>
              <a:ahLst/>
              <a:cxnLst/>
              <a:rect l="0" t="0" r="0" b="0"/>
              <a:pathLst>
                <a:path w="325463" h="2259741">
                  <a:moveTo>
                    <a:pt x="161625" y="2259741"/>
                  </a:moveTo>
                  <a:lnTo>
                    <a:pt x="161542" y="2255318"/>
                  </a:lnTo>
                  <a:lnTo>
                    <a:pt x="161455" y="2250896"/>
                  </a:lnTo>
                  <a:lnTo>
                    <a:pt x="161366" y="2246474"/>
                  </a:lnTo>
                  <a:lnTo>
                    <a:pt x="161273" y="2242052"/>
                  </a:lnTo>
                  <a:lnTo>
                    <a:pt x="161177" y="2237630"/>
                  </a:lnTo>
                  <a:lnTo>
                    <a:pt x="161077" y="2233207"/>
                  </a:lnTo>
                  <a:lnTo>
                    <a:pt x="160975" y="2228785"/>
                  </a:lnTo>
                  <a:lnTo>
                    <a:pt x="160871" y="2224363"/>
                  </a:lnTo>
                  <a:lnTo>
                    <a:pt x="160764" y="2219941"/>
                  </a:lnTo>
                  <a:lnTo>
                    <a:pt x="160655" y="2215519"/>
                  </a:lnTo>
                  <a:lnTo>
                    <a:pt x="160545" y="2211097"/>
                  </a:lnTo>
                  <a:lnTo>
                    <a:pt x="160432" y="2206674"/>
                  </a:lnTo>
                  <a:lnTo>
                    <a:pt x="160319" y="2202252"/>
                  </a:lnTo>
                  <a:lnTo>
                    <a:pt x="160204" y="2197830"/>
                  </a:lnTo>
                  <a:lnTo>
                    <a:pt x="160089" y="2193408"/>
                  </a:lnTo>
                  <a:lnTo>
                    <a:pt x="159973" y="2188986"/>
                  </a:lnTo>
                  <a:lnTo>
                    <a:pt x="159856" y="2184563"/>
                  </a:lnTo>
                  <a:lnTo>
                    <a:pt x="159739" y="2180141"/>
                  </a:lnTo>
                  <a:lnTo>
                    <a:pt x="159621" y="2175719"/>
                  </a:lnTo>
                  <a:lnTo>
                    <a:pt x="159503" y="2171297"/>
                  </a:lnTo>
                  <a:lnTo>
                    <a:pt x="159384" y="2166875"/>
                  </a:lnTo>
                  <a:lnTo>
                    <a:pt x="159265" y="2162452"/>
                  </a:lnTo>
                  <a:lnTo>
                    <a:pt x="159144" y="2158030"/>
                  </a:lnTo>
                  <a:lnTo>
                    <a:pt x="159022" y="2153608"/>
                  </a:lnTo>
                  <a:lnTo>
                    <a:pt x="158900" y="2149186"/>
                  </a:lnTo>
                  <a:lnTo>
                    <a:pt x="158775" y="2144764"/>
                  </a:lnTo>
                  <a:lnTo>
                    <a:pt x="158649" y="2140341"/>
                  </a:lnTo>
                  <a:lnTo>
                    <a:pt x="158521" y="2135919"/>
                  </a:lnTo>
                  <a:lnTo>
                    <a:pt x="158390" y="2131497"/>
                  </a:lnTo>
                  <a:lnTo>
                    <a:pt x="158256" y="2127075"/>
                  </a:lnTo>
                  <a:lnTo>
                    <a:pt x="158119" y="2122653"/>
                  </a:lnTo>
                  <a:lnTo>
                    <a:pt x="157979" y="2118230"/>
                  </a:lnTo>
                  <a:lnTo>
                    <a:pt x="157836" y="2113808"/>
                  </a:lnTo>
                  <a:lnTo>
                    <a:pt x="157689" y="2109386"/>
                  </a:lnTo>
                  <a:lnTo>
                    <a:pt x="157539" y="2104964"/>
                  </a:lnTo>
                  <a:lnTo>
                    <a:pt x="157385" y="2100542"/>
                  </a:lnTo>
                  <a:lnTo>
                    <a:pt x="157227" y="2096119"/>
                  </a:lnTo>
                  <a:lnTo>
                    <a:pt x="157066" y="2091697"/>
                  </a:lnTo>
                  <a:lnTo>
                    <a:pt x="156901" y="2087275"/>
                  </a:lnTo>
                  <a:lnTo>
                    <a:pt x="156733" y="2082853"/>
                  </a:lnTo>
                  <a:lnTo>
                    <a:pt x="156562" y="2078431"/>
                  </a:lnTo>
                  <a:lnTo>
                    <a:pt x="156388" y="2074009"/>
                  </a:lnTo>
                  <a:lnTo>
                    <a:pt x="156212" y="2069586"/>
                  </a:lnTo>
                  <a:lnTo>
                    <a:pt x="156034" y="2065164"/>
                  </a:lnTo>
                  <a:lnTo>
                    <a:pt x="155854" y="2060742"/>
                  </a:lnTo>
                  <a:lnTo>
                    <a:pt x="155673" y="2056320"/>
                  </a:lnTo>
                  <a:lnTo>
                    <a:pt x="155491" y="2051898"/>
                  </a:lnTo>
                  <a:lnTo>
                    <a:pt x="155309" y="2047475"/>
                  </a:lnTo>
                  <a:lnTo>
                    <a:pt x="155127" y="2043053"/>
                  </a:lnTo>
                  <a:lnTo>
                    <a:pt x="154944" y="2038631"/>
                  </a:lnTo>
                  <a:lnTo>
                    <a:pt x="154762" y="2034209"/>
                  </a:lnTo>
                  <a:lnTo>
                    <a:pt x="154581" y="2029787"/>
                  </a:lnTo>
                  <a:lnTo>
                    <a:pt x="154402" y="2025364"/>
                  </a:lnTo>
                  <a:lnTo>
                    <a:pt x="154223" y="2020942"/>
                  </a:lnTo>
                  <a:lnTo>
                    <a:pt x="154045" y="2016520"/>
                  </a:lnTo>
                  <a:lnTo>
                    <a:pt x="153869" y="2012098"/>
                  </a:lnTo>
                  <a:lnTo>
                    <a:pt x="153695" y="2007676"/>
                  </a:lnTo>
                  <a:lnTo>
                    <a:pt x="153523" y="2003253"/>
                  </a:lnTo>
                  <a:lnTo>
                    <a:pt x="153351" y="1998831"/>
                  </a:lnTo>
                  <a:lnTo>
                    <a:pt x="153182" y="1994409"/>
                  </a:lnTo>
                  <a:lnTo>
                    <a:pt x="153013" y="1989987"/>
                  </a:lnTo>
                  <a:lnTo>
                    <a:pt x="152846" y="1985565"/>
                  </a:lnTo>
                  <a:lnTo>
                    <a:pt x="152680" y="1981142"/>
                  </a:lnTo>
                  <a:lnTo>
                    <a:pt x="152514" y="1976720"/>
                  </a:lnTo>
                  <a:lnTo>
                    <a:pt x="152350" y="1972298"/>
                  </a:lnTo>
                  <a:lnTo>
                    <a:pt x="152185" y="1967876"/>
                  </a:lnTo>
                  <a:lnTo>
                    <a:pt x="152021" y="1963454"/>
                  </a:lnTo>
                  <a:lnTo>
                    <a:pt x="151856" y="1959031"/>
                  </a:lnTo>
                  <a:lnTo>
                    <a:pt x="151691" y="1954609"/>
                  </a:lnTo>
                  <a:lnTo>
                    <a:pt x="151524" y="1950187"/>
                  </a:lnTo>
                  <a:lnTo>
                    <a:pt x="151357" y="1945765"/>
                  </a:lnTo>
                  <a:lnTo>
                    <a:pt x="151188" y="1941343"/>
                  </a:lnTo>
                  <a:lnTo>
                    <a:pt x="151017" y="1936920"/>
                  </a:lnTo>
                  <a:lnTo>
                    <a:pt x="150843" y="1932498"/>
                  </a:lnTo>
                  <a:lnTo>
                    <a:pt x="150667" y="1928076"/>
                  </a:lnTo>
                  <a:lnTo>
                    <a:pt x="150486" y="1923654"/>
                  </a:lnTo>
                  <a:lnTo>
                    <a:pt x="150302" y="1919232"/>
                  </a:lnTo>
                  <a:lnTo>
                    <a:pt x="150114" y="1914810"/>
                  </a:lnTo>
                  <a:lnTo>
                    <a:pt x="149920" y="1910387"/>
                  </a:lnTo>
                  <a:lnTo>
                    <a:pt x="149720" y="1905965"/>
                  </a:lnTo>
                  <a:lnTo>
                    <a:pt x="149512" y="1901543"/>
                  </a:lnTo>
                  <a:lnTo>
                    <a:pt x="149297" y="1897121"/>
                  </a:lnTo>
                  <a:lnTo>
                    <a:pt x="149075" y="1892699"/>
                  </a:lnTo>
                  <a:lnTo>
                    <a:pt x="148843" y="1888276"/>
                  </a:lnTo>
                  <a:lnTo>
                    <a:pt x="148601" y="1883854"/>
                  </a:lnTo>
                  <a:lnTo>
                    <a:pt x="148346" y="1879432"/>
                  </a:lnTo>
                  <a:lnTo>
                    <a:pt x="148079" y="1875010"/>
                  </a:lnTo>
                  <a:lnTo>
                    <a:pt x="147801" y="1870588"/>
                  </a:lnTo>
                  <a:lnTo>
                    <a:pt x="147509" y="1866165"/>
                  </a:lnTo>
                  <a:lnTo>
                    <a:pt x="147204" y="1861743"/>
                  </a:lnTo>
                  <a:lnTo>
                    <a:pt x="146883" y="1857321"/>
                  </a:lnTo>
                  <a:lnTo>
                    <a:pt x="146545" y="1852899"/>
                  </a:lnTo>
                  <a:lnTo>
                    <a:pt x="146193" y="1848477"/>
                  </a:lnTo>
                  <a:lnTo>
                    <a:pt x="145827" y="1844054"/>
                  </a:lnTo>
                  <a:lnTo>
                    <a:pt x="145446" y="1839632"/>
                  </a:lnTo>
                  <a:lnTo>
                    <a:pt x="145050" y="1835210"/>
                  </a:lnTo>
                  <a:lnTo>
                    <a:pt x="144638" y="1830788"/>
                  </a:lnTo>
                  <a:lnTo>
                    <a:pt x="144214" y="1826366"/>
                  </a:lnTo>
                  <a:lnTo>
                    <a:pt x="143778" y="1821943"/>
                  </a:lnTo>
                  <a:lnTo>
                    <a:pt x="143332" y="1817521"/>
                  </a:lnTo>
                  <a:lnTo>
                    <a:pt x="142877" y="1813099"/>
                  </a:lnTo>
                  <a:lnTo>
                    <a:pt x="142415" y="1808677"/>
                  </a:lnTo>
                  <a:lnTo>
                    <a:pt x="141946" y="1804255"/>
                  </a:lnTo>
                  <a:lnTo>
                    <a:pt x="141476" y="1799832"/>
                  </a:lnTo>
                  <a:lnTo>
                    <a:pt x="141004" y="1795410"/>
                  </a:lnTo>
                  <a:lnTo>
                    <a:pt x="140534" y="1790988"/>
                  </a:lnTo>
                  <a:lnTo>
                    <a:pt x="140066" y="1786566"/>
                  </a:lnTo>
                  <a:lnTo>
                    <a:pt x="139605" y="1782144"/>
                  </a:lnTo>
                  <a:lnTo>
                    <a:pt x="139152" y="1777722"/>
                  </a:lnTo>
                  <a:lnTo>
                    <a:pt x="138708" y="1773299"/>
                  </a:lnTo>
                  <a:lnTo>
                    <a:pt x="138275" y="1768877"/>
                  </a:lnTo>
                  <a:lnTo>
                    <a:pt x="137854" y="1764455"/>
                  </a:lnTo>
                  <a:lnTo>
                    <a:pt x="137445" y="1760033"/>
                  </a:lnTo>
                  <a:lnTo>
                    <a:pt x="137053" y="1755611"/>
                  </a:lnTo>
                  <a:lnTo>
                    <a:pt x="136676" y="1751188"/>
                  </a:lnTo>
                  <a:lnTo>
                    <a:pt x="136313" y="1746766"/>
                  </a:lnTo>
                  <a:lnTo>
                    <a:pt x="135964" y="1742344"/>
                  </a:lnTo>
                  <a:lnTo>
                    <a:pt x="135628" y="1737922"/>
                  </a:lnTo>
                  <a:lnTo>
                    <a:pt x="135306" y="1733500"/>
                  </a:lnTo>
                  <a:lnTo>
                    <a:pt x="134998" y="1729077"/>
                  </a:lnTo>
                  <a:lnTo>
                    <a:pt x="134699" y="1724655"/>
                  </a:lnTo>
                  <a:lnTo>
                    <a:pt x="134408" y="1720233"/>
                  </a:lnTo>
                  <a:lnTo>
                    <a:pt x="134125" y="1715811"/>
                  </a:lnTo>
                  <a:lnTo>
                    <a:pt x="133846" y="1711389"/>
                  </a:lnTo>
                  <a:lnTo>
                    <a:pt x="133572" y="1706966"/>
                  </a:lnTo>
                  <a:lnTo>
                    <a:pt x="133298" y="1702544"/>
                  </a:lnTo>
                  <a:lnTo>
                    <a:pt x="133024" y="1698122"/>
                  </a:lnTo>
                  <a:lnTo>
                    <a:pt x="132747" y="1693700"/>
                  </a:lnTo>
                  <a:lnTo>
                    <a:pt x="132466" y="1689278"/>
                  </a:lnTo>
                  <a:lnTo>
                    <a:pt x="132180" y="1684855"/>
                  </a:lnTo>
                  <a:lnTo>
                    <a:pt x="131886" y="1680433"/>
                  </a:lnTo>
                  <a:lnTo>
                    <a:pt x="131583" y="1676011"/>
                  </a:lnTo>
                  <a:lnTo>
                    <a:pt x="131270" y="1671589"/>
                  </a:lnTo>
                  <a:lnTo>
                    <a:pt x="130948" y="1667167"/>
                  </a:lnTo>
                  <a:lnTo>
                    <a:pt x="130615" y="1662744"/>
                  </a:lnTo>
                  <a:lnTo>
                    <a:pt x="130270" y="1658322"/>
                  </a:lnTo>
                  <a:lnTo>
                    <a:pt x="129910" y="1653900"/>
                  </a:lnTo>
                  <a:lnTo>
                    <a:pt x="129538" y="1649478"/>
                  </a:lnTo>
                  <a:lnTo>
                    <a:pt x="129153" y="1645056"/>
                  </a:lnTo>
                  <a:lnTo>
                    <a:pt x="128755" y="1640633"/>
                  </a:lnTo>
                  <a:lnTo>
                    <a:pt x="128343" y="1636211"/>
                  </a:lnTo>
                  <a:lnTo>
                    <a:pt x="127915" y="1631789"/>
                  </a:lnTo>
                  <a:lnTo>
                    <a:pt x="127471" y="1627367"/>
                  </a:lnTo>
                  <a:lnTo>
                    <a:pt x="127011" y="1622945"/>
                  </a:lnTo>
                  <a:lnTo>
                    <a:pt x="126534" y="1618523"/>
                  </a:lnTo>
                  <a:lnTo>
                    <a:pt x="126041" y="1614100"/>
                  </a:lnTo>
                  <a:lnTo>
                    <a:pt x="125530" y="1609678"/>
                  </a:lnTo>
                  <a:lnTo>
                    <a:pt x="124996" y="1605256"/>
                  </a:lnTo>
                  <a:lnTo>
                    <a:pt x="124441" y="1600834"/>
                  </a:lnTo>
                  <a:lnTo>
                    <a:pt x="123865" y="1596412"/>
                  </a:lnTo>
                  <a:lnTo>
                    <a:pt x="123266" y="1591989"/>
                  </a:lnTo>
                  <a:lnTo>
                    <a:pt x="122645" y="1587567"/>
                  </a:lnTo>
                  <a:lnTo>
                    <a:pt x="121999" y="1583145"/>
                  </a:lnTo>
                  <a:lnTo>
                    <a:pt x="121322" y="1578723"/>
                  </a:lnTo>
                  <a:lnTo>
                    <a:pt x="120620" y="1574301"/>
                  </a:lnTo>
                  <a:lnTo>
                    <a:pt x="119892" y="1569878"/>
                  </a:lnTo>
                  <a:lnTo>
                    <a:pt x="119138" y="1565456"/>
                  </a:lnTo>
                  <a:lnTo>
                    <a:pt x="118359" y="1561034"/>
                  </a:lnTo>
                  <a:lnTo>
                    <a:pt x="117552" y="1556612"/>
                  </a:lnTo>
                  <a:lnTo>
                    <a:pt x="116717" y="1552190"/>
                  </a:lnTo>
                  <a:lnTo>
                    <a:pt x="115860" y="1547767"/>
                  </a:lnTo>
                  <a:lnTo>
                    <a:pt x="114981" y="1543345"/>
                  </a:lnTo>
                  <a:lnTo>
                    <a:pt x="114082" y="1538923"/>
                  </a:lnTo>
                  <a:lnTo>
                    <a:pt x="113166" y="1534501"/>
                  </a:lnTo>
                  <a:lnTo>
                    <a:pt x="112232" y="1530079"/>
                  </a:lnTo>
                  <a:lnTo>
                    <a:pt x="111285" y="1525656"/>
                  </a:lnTo>
                  <a:lnTo>
                    <a:pt x="110328" y="1521234"/>
                  </a:lnTo>
                  <a:lnTo>
                    <a:pt x="109364" y="1516812"/>
                  </a:lnTo>
                  <a:lnTo>
                    <a:pt x="108396" y="1512390"/>
                  </a:lnTo>
                  <a:lnTo>
                    <a:pt x="107426" y="1507968"/>
                  </a:lnTo>
                  <a:lnTo>
                    <a:pt x="106457" y="1503545"/>
                  </a:lnTo>
                  <a:lnTo>
                    <a:pt x="105492" y="1499123"/>
                  </a:lnTo>
                  <a:lnTo>
                    <a:pt x="104534" y="1494701"/>
                  </a:lnTo>
                  <a:lnTo>
                    <a:pt x="103584" y="1490279"/>
                  </a:lnTo>
                  <a:lnTo>
                    <a:pt x="102643" y="1485857"/>
                  </a:lnTo>
                  <a:lnTo>
                    <a:pt x="101714" y="1481435"/>
                  </a:lnTo>
                  <a:lnTo>
                    <a:pt x="100800" y="1477012"/>
                  </a:lnTo>
                  <a:lnTo>
                    <a:pt x="99900" y="1472590"/>
                  </a:lnTo>
                  <a:lnTo>
                    <a:pt x="99012" y="1468168"/>
                  </a:lnTo>
                  <a:lnTo>
                    <a:pt x="98139" y="1463746"/>
                  </a:lnTo>
                  <a:lnTo>
                    <a:pt x="97279" y="1459324"/>
                  </a:lnTo>
                  <a:lnTo>
                    <a:pt x="96433" y="1454901"/>
                  </a:lnTo>
                  <a:lnTo>
                    <a:pt x="95601" y="1450479"/>
                  </a:lnTo>
                  <a:lnTo>
                    <a:pt x="94780" y="1446057"/>
                  </a:lnTo>
                  <a:lnTo>
                    <a:pt x="93968" y="1441635"/>
                  </a:lnTo>
                  <a:lnTo>
                    <a:pt x="93164" y="1437213"/>
                  </a:lnTo>
                  <a:lnTo>
                    <a:pt x="92367" y="1432790"/>
                  </a:lnTo>
                  <a:lnTo>
                    <a:pt x="91576" y="1428368"/>
                  </a:lnTo>
                  <a:lnTo>
                    <a:pt x="90786" y="1423946"/>
                  </a:lnTo>
                  <a:lnTo>
                    <a:pt x="89997" y="1419524"/>
                  </a:lnTo>
                  <a:lnTo>
                    <a:pt x="89207" y="1415102"/>
                  </a:lnTo>
                  <a:lnTo>
                    <a:pt x="88413" y="1410679"/>
                  </a:lnTo>
                  <a:lnTo>
                    <a:pt x="87613" y="1406257"/>
                  </a:lnTo>
                  <a:lnTo>
                    <a:pt x="86804" y="1401835"/>
                  </a:lnTo>
                  <a:lnTo>
                    <a:pt x="85985" y="1397413"/>
                  </a:lnTo>
                  <a:lnTo>
                    <a:pt x="85154" y="1392991"/>
                  </a:lnTo>
                  <a:lnTo>
                    <a:pt x="84310" y="1388568"/>
                  </a:lnTo>
                  <a:lnTo>
                    <a:pt x="83453" y="1384146"/>
                  </a:lnTo>
                  <a:lnTo>
                    <a:pt x="82577" y="1379724"/>
                  </a:lnTo>
                  <a:lnTo>
                    <a:pt x="81682" y="1375302"/>
                  </a:lnTo>
                  <a:lnTo>
                    <a:pt x="80770" y="1370880"/>
                  </a:lnTo>
                  <a:lnTo>
                    <a:pt x="79840" y="1366457"/>
                  </a:lnTo>
                  <a:lnTo>
                    <a:pt x="78892" y="1362035"/>
                  </a:lnTo>
                  <a:lnTo>
                    <a:pt x="77926" y="1357613"/>
                  </a:lnTo>
                  <a:lnTo>
                    <a:pt x="76941" y="1353191"/>
                  </a:lnTo>
                  <a:lnTo>
                    <a:pt x="75939" y="1348769"/>
                  </a:lnTo>
                  <a:lnTo>
                    <a:pt x="74925" y="1344346"/>
                  </a:lnTo>
                  <a:lnTo>
                    <a:pt x="73898" y="1339924"/>
                  </a:lnTo>
                  <a:lnTo>
                    <a:pt x="72863" y="1335502"/>
                  </a:lnTo>
                  <a:lnTo>
                    <a:pt x="71821" y="1331080"/>
                  </a:lnTo>
                  <a:lnTo>
                    <a:pt x="70775" y="1326658"/>
                  </a:lnTo>
                  <a:lnTo>
                    <a:pt x="69730" y="1322236"/>
                  </a:lnTo>
                  <a:lnTo>
                    <a:pt x="68690" y="1317813"/>
                  </a:lnTo>
                  <a:lnTo>
                    <a:pt x="67658" y="1313391"/>
                  </a:lnTo>
                  <a:lnTo>
                    <a:pt x="66637" y="1308969"/>
                  </a:lnTo>
                  <a:lnTo>
                    <a:pt x="65634" y="1304547"/>
                  </a:lnTo>
                  <a:lnTo>
                    <a:pt x="64653" y="1300125"/>
                  </a:lnTo>
                  <a:lnTo>
                    <a:pt x="63696" y="1295702"/>
                  </a:lnTo>
                  <a:lnTo>
                    <a:pt x="62765" y="1291280"/>
                  </a:lnTo>
                  <a:lnTo>
                    <a:pt x="61863" y="1286858"/>
                  </a:lnTo>
                  <a:lnTo>
                    <a:pt x="60992" y="1282436"/>
                  </a:lnTo>
                  <a:lnTo>
                    <a:pt x="60159" y="1278014"/>
                  </a:lnTo>
                  <a:lnTo>
                    <a:pt x="59363" y="1273591"/>
                  </a:lnTo>
                  <a:lnTo>
                    <a:pt x="58602" y="1269169"/>
                  </a:lnTo>
                  <a:lnTo>
                    <a:pt x="57874" y="1264747"/>
                  </a:lnTo>
                  <a:lnTo>
                    <a:pt x="57178" y="1260325"/>
                  </a:lnTo>
                  <a:lnTo>
                    <a:pt x="56515" y="1255903"/>
                  </a:lnTo>
                  <a:lnTo>
                    <a:pt x="55888" y="1251480"/>
                  </a:lnTo>
                  <a:lnTo>
                    <a:pt x="55286" y="1247058"/>
                  </a:lnTo>
                  <a:lnTo>
                    <a:pt x="54705" y="1242636"/>
                  </a:lnTo>
                  <a:lnTo>
                    <a:pt x="54142" y="1238214"/>
                  </a:lnTo>
                  <a:lnTo>
                    <a:pt x="53594" y="1233792"/>
                  </a:lnTo>
                  <a:lnTo>
                    <a:pt x="53055" y="1229369"/>
                  </a:lnTo>
                  <a:lnTo>
                    <a:pt x="52520" y="1224947"/>
                  </a:lnTo>
                  <a:lnTo>
                    <a:pt x="51982" y="1220525"/>
                  </a:lnTo>
                  <a:lnTo>
                    <a:pt x="51437" y="1216103"/>
                  </a:lnTo>
                  <a:lnTo>
                    <a:pt x="50879" y="1211681"/>
                  </a:lnTo>
                  <a:lnTo>
                    <a:pt x="50305" y="1207258"/>
                  </a:lnTo>
                  <a:lnTo>
                    <a:pt x="49705" y="1202836"/>
                  </a:lnTo>
                  <a:lnTo>
                    <a:pt x="49075" y="1198414"/>
                  </a:lnTo>
                  <a:lnTo>
                    <a:pt x="48413" y="1193992"/>
                  </a:lnTo>
                  <a:lnTo>
                    <a:pt x="47717" y="1189570"/>
                  </a:lnTo>
                  <a:lnTo>
                    <a:pt x="46984" y="1185148"/>
                  </a:lnTo>
                  <a:lnTo>
                    <a:pt x="46210" y="1180725"/>
                  </a:lnTo>
                  <a:lnTo>
                    <a:pt x="45384" y="1176303"/>
                  </a:lnTo>
                  <a:lnTo>
                    <a:pt x="44513" y="1171881"/>
                  </a:lnTo>
                  <a:lnTo>
                    <a:pt x="43597" y="1167459"/>
                  </a:lnTo>
                  <a:lnTo>
                    <a:pt x="42637" y="1163037"/>
                  </a:lnTo>
                  <a:lnTo>
                    <a:pt x="41632" y="1158614"/>
                  </a:lnTo>
                  <a:lnTo>
                    <a:pt x="40580" y="1154192"/>
                  </a:lnTo>
                  <a:lnTo>
                    <a:pt x="39477" y="1149770"/>
                  </a:lnTo>
                  <a:lnTo>
                    <a:pt x="38334" y="1145348"/>
                  </a:lnTo>
                  <a:lnTo>
                    <a:pt x="37153" y="1140926"/>
                  </a:lnTo>
                  <a:lnTo>
                    <a:pt x="35936" y="1136503"/>
                  </a:lnTo>
                  <a:lnTo>
                    <a:pt x="34686" y="1132081"/>
                  </a:lnTo>
                  <a:lnTo>
                    <a:pt x="33403" y="1127659"/>
                  </a:lnTo>
                  <a:lnTo>
                    <a:pt x="32093" y="1123237"/>
                  </a:lnTo>
                  <a:lnTo>
                    <a:pt x="30762" y="1118815"/>
                  </a:lnTo>
                  <a:lnTo>
                    <a:pt x="29415" y="1114392"/>
                  </a:lnTo>
                  <a:lnTo>
                    <a:pt x="28056" y="1109970"/>
                  </a:lnTo>
                  <a:lnTo>
                    <a:pt x="26689" y="1105548"/>
                  </a:lnTo>
                  <a:lnTo>
                    <a:pt x="25320" y="1101126"/>
                  </a:lnTo>
                  <a:lnTo>
                    <a:pt x="23954" y="1096704"/>
                  </a:lnTo>
                  <a:lnTo>
                    <a:pt x="22597" y="1092281"/>
                  </a:lnTo>
                  <a:lnTo>
                    <a:pt x="21253" y="1087859"/>
                  </a:lnTo>
                  <a:lnTo>
                    <a:pt x="19927" y="1083437"/>
                  </a:lnTo>
                  <a:lnTo>
                    <a:pt x="18623" y="1079015"/>
                  </a:lnTo>
                  <a:lnTo>
                    <a:pt x="17352" y="1074593"/>
                  </a:lnTo>
                  <a:lnTo>
                    <a:pt x="16114" y="1070170"/>
                  </a:lnTo>
                  <a:lnTo>
                    <a:pt x="14912" y="1065748"/>
                  </a:lnTo>
                  <a:lnTo>
                    <a:pt x="13747" y="1061326"/>
                  </a:lnTo>
                  <a:lnTo>
                    <a:pt x="12625" y="1056904"/>
                  </a:lnTo>
                  <a:lnTo>
                    <a:pt x="11551" y="1052482"/>
                  </a:lnTo>
                  <a:lnTo>
                    <a:pt x="10532" y="1048059"/>
                  </a:lnTo>
                  <a:lnTo>
                    <a:pt x="9561" y="1043637"/>
                  </a:lnTo>
                  <a:lnTo>
                    <a:pt x="8639" y="1039215"/>
                  </a:lnTo>
                  <a:lnTo>
                    <a:pt x="7768" y="1034793"/>
                  </a:lnTo>
                  <a:lnTo>
                    <a:pt x="6946" y="1030371"/>
                  </a:lnTo>
                  <a:lnTo>
                    <a:pt x="6184" y="1025949"/>
                  </a:lnTo>
                  <a:lnTo>
                    <a:pt x="5475" y="1021526"/>
                  </a:lnTo>
                  <a:lnTo>
                    <a:pt x="4815" y="1017104"/>
                  </a:lnTo>
                  <a:lnTo>
                    <a:pt x="4201" y="1012682"/>
                  </a:lnTo>
                  <a:lnTo>
                    <a:pt x="3633" y="1008260"/>
                  </a:lnTo>
                  <a:lnTo>
                    <a:pt x="3110" y="1003838"/>
                  </a:lnTo>
                  <a:lnTo>
                    <a:pt x="2640" y="999415"/>
                  </a:lnTo>
                  <a:lnTo>
                    <a:pt x="2211" y="994993"/>
                  </a:lnTo>
                  <a:lnTo>
                    <a:pt x="1822" y="990571"/>
                  </a:lnTo>
                  <a:lnTo>
                    <a:pt x="1470" y="986149"/>
                  </a:lnTo>
                  <a:lnTo>
                    <a:pt x="1155" y="981727"/>
                  </a:lnTo>
                  <a:lnTo>
                    <a:pt x="880" y="977304"/>
                  </a:lnTo>
                  <a:lnTo>
                    <a:pt x="646" y="972882"/>
                  </a:lnTo>
                  <a:lnTo>
                    <a:pt x="447" y="968460"/>
                  </a:lnTo>
                  <a:lnTo>
                    <a:pt x="283" y="964038"/>
                  </a:lnTo>
                  <a:lnTo>
                    <a:pt x="154" y="959616"/>
                  </a:lnTo>
                  <a:lnTo>
                    <a:pt x="60" y="955193"/>
                  </a:lnTo>
                  <a:lnTo>
                    <a:pt x="9" y="950771"/>
                  </a:lnTo>
                  <a:lnTo>
                    <a:pt x="0" y="946349"/>
                  </a:lnTo>
                  <a:lnTo>
                    <a:pt x="28" y="941927"/>
                  </a:lnTo>
                  <a:lnTo>
                    <a:pt x="97" y="937505"/>
                  </a:lnTo>
                  <a:lnTo>
                    <a:pt x="206" y="933082"/>
                  </a:lnTo>
                  <a:lnTo>
                    <a:pt x="358" y="928660"/>
                  </a:lnTo>
                  <a:lnTo>
                    <a:pt x="564" y="924238"/>
                  </a:lnTo>
                  <a:lnTo>
                    <a:pt x="816" y="919816"/>
                  </a:lnTo>
                  <a:lnTo>
                    <a:pt x="1113" y="915394"/>
                  </a:lnTo>
                  <a:lnTo>
                    <a:pt x="1457" y="910971"/>
                  </a:lnTo>
                  <a:lnTo>
                    <a:pt x="1847" y="906549"/>
                  </a:lnTo>
                  <a:lnTo>
                    <a:pt x="2286" y="902127"/>
                  </a:lnTo>
                  <a:lnTo>
                    <a:pt x="2781" y="897705"/>
                  </a:lnTo>
                  <a:lnTo>
                    <a:pt x="3321" y="893283"/>
                  </a:lnTo>
                  <a:lnTo>
                    <a:pt x="3906" y="888861"/>
                  </a:lnTo>
                  <a:lnTo>
                    <a:pt x="4533" y="884438"/>
                  </a:lnTo>
                  <a:lnTo>
                    <a:pt x="5202" y="880016"/>
                  </a:lnTo>
                  <a:lnTo>
                    <a:pt x="5915" y="875594"/>
                  </a:lnTo>
                  <a:lnTo>
                    <a:pt x="6669" y="871172"/>
                  </a:lnTo>
                  <a:lnTo>
                    <a:pt x="7456" y="866750"/>
                  </a:lnTo>
                  <a:lnTo>
                    <a:pt x="8274" y="862327"/>
                  </a:lnTo>
                  <a:lnTo>
                    <a:pt x="9119" y="857905"/>
                  </a:lnTo>
                  <a:lnTo>
                    <a:pt x="9991" y="853483"/>
                  </a:lnTo>
                  <a:lnTo>
                    <a:pt x="10889" y="849061"/>
                  </a:lnTo>
                  <a:lnTo>
                    <a:pt x="11807" y="844639"/>
                  </a:lnTo>
                  <a:lnTo>
                    <a:pt x="12740" y="840216"/>
                  </a:lnTo>
                  <a:lnTo>
                    <a:pt x="13687" y="835794"/>
                  </a:lnTo>
                  <a:lnTo>
                    <a:pt x="14645" y="831372"/>
                  </a:lnTo>
                  <a:lnTo>
                    <a:pt x="15612" y="826950"/>
                  </a:lnTo>
                  <a:lnTo>
                    <a:pt x="16587" y="822528"/>
                  </a:lnTo>
                  <a:lnTo>
                    <a:pt x="17567" y="818105"/>
                  </a:lnTo>
                  <a:lnTo>
                    <a:pt x="18550" y="813683"/>
                  </a:lnTo>
                  <a:lnTo>
                    <a:pt x="19535" y="809261"/>
                  </a:lnTo>
                  <a:lnTo>
                    <a:pt x="20521" y="804839"/>
                  </a:lnTo>
                  <a:lnTo>
                    <a:pt x="21507" y="800417"/>
                  </a:lnTo>
                  <a:lnTo>
                    <a:pt x="22492" y="795994"/>
                  </a:lnTo>
                  <a:lnTo>
                    <a:pt x="23475" y="791572"/>
                  </a:lnTo>
                  <a:lnTo>
                    <a:pt x="24457" y="787150"/>
                  </a:lnTo>
                  <a:lnTo>
                    <a:pt x="25435" y="782728"/>
                  </a:lnTo>
                  <a:lnTo>
                    <a:pt x="26411" y="778306"/>
                  </a:lnTo>
                  <a:lnTo>
                    <a:pt x="27382" y="773883"/>
                  </a:lnTo>
                  <a:lnTo>
                    <a:pt x="28349" y="769461"/>
                  </a:lnTo>
                  <a:lnTo>
                    <a:pt x="29310" y="765039"/>
                  </a:lnTo>
                  <a:lnTo>
                    <a:pt x="30266" y="760617"/>
                  </a:lnTo>
                  <a:lnTo>
                    <a:pt x="31216" y="756195"/>
                  </a:lnTo>
                  <a:lnTo>
                    <a:pt x="32159" y="751772"/>
                  </a:lnTo>
                  <a:lnTo>
                    <a:pt x="33092" y="747350"/>
                  </a:lnTo>
                  <a:lnTo>
                    <a:pt x="34017" y="742928"/>
                  </a:lnTo>
                  <a:lnTo>
                    <a:pt x="34932" y="738506"/>
                  </a:lnTo>
                  <a:lnTo>
                    <a:pt x="35839" y="734084"/>
                  </a:lnTo>
                  <a:lnTo>
                    <a:pt x="36735" y="729662"/>
                  </a:lnTo>
                  <a:lnTo>
                    <a:pt x="37621" y="725239"/>
                  </a:lnTo>
                  <a:lnTo>
                    <a:pt x="38496" y="720817"/>
                  </a:lnTo>
                  <a:lnTo>
                    <a:pt x="39362" y="716395"/>
                  </a:lnTo>
                  <a:lnTo>
                    <a:pt x="40221" y="711973"/>
                  </a:lnTo>
                  <a:lnTo>
                    <a:pt x="41072" y="707551"/>
                  </a:lnTo>
                  <a:lnTo>
                    <a:pt x="41918" y="703128"/>
                  </a:lnTo>
                  <a:lnTo>
                    <a:pt x="42761" y="698706"/>
                  </a:lnTo>
                  <a:lnTo>
                    <a:pt x="43603" y="694284"/>
                  </a:lnTo>
                  <a:lnTo>
                    <a:pt x="44448" y="689862"/>
                  </a:lnTo>
                  <a:lnTo>
                    <a:pt x="45298" y="685440"/>
                  </a:lnTo>
                  <a:lnTo>
                    <a:pt x="46157" y="681017"/>
                  </a:lnTo>
                  <a:lnTo>
                    <a:pt x="47027" y="676595"/>
                  </a:lnTo>
                  <a:lnTo>
                    <a:pt x="47918" y="672173"/>
                  </a:lnTo>
                  <a:lnTo>
                    <a:pt x="48829" y="667751"/>
                  </a:lnTo>
                  <a:lnTo>
                    <a:pt x="49765" y="663329"/>
                  </a:lnTo>
                  <a:lnTo>
                    <a:pt x="50727" y="658906"/>
                  </a:lnTo>
                  <a:lnTo>
                    <a:pt x="51720" y="654484"/>
                  </a:lnTo>
                  <a:lnTo>
                    <a:pt x="52750" y="650062"/>
                  </a:lnTo>
                  <a:lnTo>
                    <a:pt x="53823" y="645640"/>
                  </a:lnTo>
                  <a:lnTo>
                    <a:pt x="54937" y="641218"/>
                  </a:lnTo>
                  <a:lnTo>
                    <a:pt x="56092" y="636795"/>
                  </a:lnTo>
                  <a:lnTo>
                    <a:pt x="57290" y="632373"/>
                  </a:lnTo>
                  <a:lnTo>
                    <a:pt x="58532" y="627951"/>
                  </a:lnTo>
                  <a:lnTo>
                    <a:pt x="59825" y="623529"/>
                  </a:lnTo>
                  <a:lnTo>
                    <a:pt x="61166" y="619107"/>
                  </a:lnTo>
                  <a:lnTo>
                    <a:pt x="62551" y="614684"/>
                  </a:lnTo>
                  <a:lnTo>
                    <a:pt x="63976" y="610262"/>
                  </a:lnTo>
                  <a:lnTo>
                    <a:pt x="65442" y="605840"/>
                  </a:lnTo>
                  <a:lnTo>
                    <a:pt x="66944" y="601418"/>
                  </a:lnTo>
                  <a:lnTo>
                    <a:pt x="68489" y="596996"/>
                  </a:lnTo>
                  <a:lnTo>
                    <a:pt x="70064" y="592574"/>
                  </a:lnTo>
                  <a:lnTo>
                    <a:pt x="71665" y="588151"/>
                  </a:lnTo>
                  <a:lnTo>
                    <a:pt x="73288" y="583729"/>
                  </a:lnTo>
                  <a:lnTo>
                    <a:pt x="74930" y="579307"/>
                  </a:lnTo>
                  <a:lnTo>
                    <a:pt x="76587" y="574885"/>
                  </a:lnTo>
                  <a:lnTo>
                    <a:pt x="78256" y="570463"/>
                  </a:lnTo>
                  <a:lnTo>
                    <a:pt x="79929" y="566040"/>
                  </a:lnTo>
                  <a:lnTo>
                    <a:pt x="81604" y="561618"/>
                  </a:lnTo>
                  <a:lnTo>
                    <a:pt x="83275" y="557196"/>
                  </a:lnTo>
                  <a:lnTo>
                    <a:pt x="84940" y="552774"/>
                  </a:lnTo>
                  <a:lnTo>
                    <a:pt x="86595" y="548352"/>
                  </a:lnTo>
                  <a:lnTo>
                    <a:pt x="88235" y="543929"/>
                  </a:lnTo>
                  <a:lnTo>
                    <a:pt x="89858" y="539507"/>
                  </a:lnTo>
                  <a:lnTo>
                    <a:pt x="91463" y="535085"/>
                  </a:lnTo>
                  <a:lnTo>
                    <a:pt x="93048" y="530663"/>
                  </a:lnTo>
                  <a:lnTo>
                    <a:pt x="94612" y="526241"/>
                  </a:lnTo>
                  <a:lnTo>
                    <a:pt x="96148" y="521818"/>
                  </a:lnTo>
                  <a:lnTo>
                    <a:pt x="97658" y="517396"/>
                  </a:lnTo>
                  <a:lnTo>
                    <a:pt x="99144" y="512974"/>
                  </a:lnTo>
                  <a:lnTo>
                    <a:pt x="100605" y="508552"/>
                  </a:lnTo>
                  <a:lnTo>
                    <a:pt x="102041" y="504130"/>
                  </a:lnTo>
                  <a:lnTo>
                    <a:pt x="103451" y="499707"/>
                  </a:lnTo>
                  <a:lnTo>
                    <a:pt x="104830" y="495285"/>
                  </a:lnTo>
                  <a:lnTo>
                    <a:pt x="106185" y="490863"/>
                  </a:lnTo>
                  <a:lnTo>
                    <a:pt x="107516" y="486441"/>
                  </a:lnTo>
                  <a:lnTo>
                    <a:pt x="108824" y="482019"/>
                  </a:lnTo>
                  <a:lnTo>
                    <a:pt x="110110" y="477596"/>
                  </a:lnTo>
                  <a:lnTo>
                    <a:pt x="111371" y="473174"/>
                  </a:lnTo>
                  <a:lnTo>
                    <a:pt x="112607" y="468752"/>
                  </a:lnTo>
                  <a:lnTo>
                    <a:pt x="113823" y="464330"/>
                  </a:lnTo>
                  <a:lnTo>
                    <a:pt x="115019" y="459908"/>
                  </a:lnTo>
                  <a:lnTo>
                    <a:pt x="116196" y="455485"/>
                  </a:lnTo>
                  <a:lnTo>
                    <a:pt x="117355" y="451063"/>
                  </a:lnTo>
                  <a:lnTo>
                    <a:pt x="118492" y="446641"/>
                  </a:lnTo>
                  <a:lnTo>
                    <a:pt x="119610" y="442219"/>
                  </a:lnTo>
                  <a:lnTo>
                    <a:pt x="120711" y="437797"/>
                  </a:lnTo>
                  <a:lnTo>
                    <a:pt x="121796" y="433375"/>
                  </a:lnTo>
                  <a:lnTo>
                    <a:pt x="122864" y="428952"/>
                  </a:lnTo>
                  <a:lnTo>
                    <a:pt x="123917" y="424530"/>
                  </a:lnTo>
                  <a:lnTo>
                    <a:pt x="124950" y="420108"/>
                  </a:lnTo>
                  <a:lnTo>
                    <a:pt x="125967" y="415686"/>
                  </a:lnTo>
                  <a:lnTo>
                    <a:pt x="126970" y="411264"/>
                  </a:lnTo>
                  <a:lnTo>
                    <a:pt x="127958" y="406841"/>
                  </a:lnTo>
                  <a:lnTo>
                    <a:pt x="128930" y="402419"/>
                  </a:lnTo>
                  <a:lnTo>
                    <a:pt x="129887" y="397997"/>
                  </a:lnTo>
                  <a:lnTo>
                    <a:pt x="130825" y="393575"/>
                  </a:lnTo>
                  <a:lnTo>
                    <a:pt x="131749" y="389153"/>
                  </a:lnTo>
                  <a:lnTo>
                    <a:pt x="132657" y="384730"/>
                  </a:lnTo>
                  <a:lnTo>
                    <a:pt x="133549" y="380308"/>
                  </a:lnTo>
                  <a:lnTo>
                    <a:pt x="134425" y="375886"/>
                  </a:lnTo>
                  <a:lnTo>
                    <a:pt x="135282" y="371464"/>
                  </a:lnTo>
                  <a:lnTo>
                    <a:pt x="136120" y="367042"/>
                  </a:lnTo>
                  <a:lnTo>
                    <a:pt x="136940" y="362619"/>
                  </a:lnTo>
                  <a:lnTo>
                    <a:pt x="137743" y="358197"/>
                  </a:lnTo>
                  <a:lnTo>
                    <a:pt x="138527" y="353775"/>
                  </a:lnTo>
                  <a:lnTo>
                    <a:pt x="139293" y="349353"/>
                  </a:lnTo>
                  <a:lnTo>
                    <a:pt x="140035" y="344931"/>
                  </a:lnTo>
                  <a:lnTo>
                    <a:pt x="140756" y="340508"/>
                  </a:lnTo>
                  <a:lnTo>
                    <a:pt x="141457" y="336086"/>
                  </a:lnTo>
                  <a:lnTo>
                    <a:pt x="142138" y="331664"/>
                  </a:lnTo>
                  <a:lnTo>
                    <a:pt x="142799" y="327242"/>
                  </a:lnTo>
                  <a:lnTo>
                    <a:pt x="143438" y="322820"/>
                  </a:lnTo>
                  <a:lnTo>
                    <a:pt x="144051" y="318397"/>
                  </a:lnTo>
                  <a:lnTo>
                    <a:pt x="144645" y="313975"/>
                  </a:lnTo>
                  <a:lnTo>
                    <a:pt x="145218" y="309553"/>
                  </a:lnTo>
                  <a:lnTo>
                    <a:pt x="145772" y="305131"/>
                  </a:lnTo>
                  <a:lnTo>
                    <a:pt x="146307" y="300709"/>
                  </a:lnTo>
                  <a:lnTo>
                    <a:pt x="146821" y="296287"/>
                  </a:lnTo>
                  <a:lnTo>
                    <a:pt x="147315" y="291864"/>
                  </a:lnTo>
                  <a:lnTo>
                    <a:pt x="147792" y="287442"/>
                  </a:lnTo>
                  <a:lnTo>
                    <a:pt x="148254" y="283020"/>
                  </a:lnTo>
                  <a:lnTo>
                    <a:pt x="148701" y="278598"/>
                  </a:lnTo>
                  <a:lnTo>
                    <a:pt x="149134" y="274176"/>
                  </a:lnTo>
                  <a:lnTo>
                    <a:pt x="149553" y="269753"/>
                  </a:lnTo>
                  <a:lnTo>
                    <a:pt x="149960" y="265331"/>
                  </a:lnTo>
                  <a:lnTo>
                    <a:pt x="150357" y="260909"/>
                  </a:lnTo>
                  <a:lnTo>
                    <a:pt x="150745" y="256487"/>
                  </a:lnTo>
                  <a:lnTo>
                    <a:pt x="151125" y="252065"/>
                  </a:lnTo>
                  <a:lnTo>
                    <a:pt x="151498" y="247642"/>
                  </a:lnTo>
                  <a:lnTo>
                    <a:pt x="151863" y="243220"/>
                  </a:lnTo>
                  <a:lnTo>
                    <a:pt x="152223" y="238798"/>
                  </a:lnTo>
                  <a:lnTo>
                    <a:pt x="152578" y="234376"/>
                  </a:lnTo>
                  <a:lnTo>
                    <a:pt x="152929" y="229954"/>
                  </a:lnTo>
                  <a:lnTo>
                    <a:pt x="153275" y="225531"/>
                  </a:lnTo>
                  <a:lnTo>
                    <a:pt x="153617" y="221109"/>
                  </a:lnTo>
                  <a:lnTo>
                    <a:pt x="153954" y="216687"/>
                  </a:lnTo>
                  <a:lnTo>
                    <a:pt x="154286" y="212265"/>
                  </a:lnTo>
                  <a:lnTo>
                    <a:pt x="154614" y="207843"/>
                  </a:lnTo>
                  <a:lnTo>
                    <a:pt x="154937" y="203420"/>
                  </a:lnTo>
                  <a:lnTo>
                    <a:pt x="155255" y="198998"/>
                  </a:lnTo>
                  <a:lnTo>
                    <a:pt x="155565" y="194576"/>
                  </a:lnTo>
                  <a:lnTo>
                    <a:pt x="155869" y="190154"/>
                  </a:lnTo>
                  <a:lnTo>
                    <a:pt x="156165" y="185732"/>
                  </a:lnTo>
                  <a:lnTo>
                    <a:pt x="156453" y="181309"/>
                  </a:lnTo>
                  <a:lnTo>
                    <a:pt x="156733" y="176887"/>
                  </a:lnTo>
                  <a:lnTo>
                    <a:pt x="157003" y="172465"/>
                  </a:lnTo>
                  <a:lnTo>
                    <a:pt x="157262" y="168043"/>
                  </a:lnTo>
                  <a:lnTo>
                    <a:pt x="157510" y="163621"/>
                  </a:lnTo>
                  <a:lnTo>
                    <a:pt x="157748" y="159198"/>
                  </a:lnTo>
                  <a:lnTo>
                    <a:pt x="157974" y="154776"/>
                  </a:lnTo>
                  <a:lnTo>
                    <a:pt x="158190" y="150354"/>
                  </a:lnTo>
                  <a:lnTo>
                    <a:pt x="158393" y="145932"/>
                  </a:lnTo>
                  <a:lnTo>
                    <a:pt x="158584" y="141510"/>
                  </a:lnTo>
                  <a:lnTo>
                    <a:pt x="158762" y="137088"/>
                  </a:lnTo>
                  <a:lnTo>
                    <a:pt x="158930" y="132665"/>
                  </a:lnTo>
                  <a:lnTo>
                    <a:pt x="159087" y="128243"/>
                  </a:lnTo>
                  <a:lnTo>
                    <a:pt x="159234" y="123821"/>
                  </a:lnTo>
                  <a:lnTo>
                    <a:pt x="159369" y="119399"/>
                  </a:lnTo>
                  <a:lnTo>
                    <a:pt x="159493" y="114977"/>
                  </a:lnTo>
                  <a:lnTo>
                    <a:pt x="159609" y="110554"/>
                  </a:lnTo>
                  <a:lnTo>
                    <a:pt x="159717" y="106132"/>
                  </a:lnTo>
                  <a:lnTo>
                    <a:pt x="159817" y="101710"/>
                  </a:lnTo>
                  <a:lnTo>
                    <a:pt x="159911" y="97288"/>
                  </a:lnTo>
                  <a:lnTo>
                    <a:pt x="159997" y="92866"/>
                  </a:lnTo>
                  <a:lnTo>
                    <a:pt x="160077" y="88443"/>
                  </a:lnTo>
                  <a:lnTo>
                    <a:pt x="160154" y="84021"/>
                  </a:lnTo>
                  <a:lnTo>
                    <a:pt x="160227" y="79599"/>
                  </a:lnTo>
                  <a:lnTo>
                    <a:pt x="160297" y="75177"/>
                  </a:lnTo>
                  <a:lnTo>
                    <a:pt x="160364" y="70755"/>
                  </a:lnTo>
                  <a:lnTo>
                    <a:pt x="160429" y="66332"/>
                  </a:lnTo>
                  <a:lnTo>
                    <a:pt x="160494" y="61910"/>
                  </a:lnTo>
                  <a:lnTo>
                    <a:pt x="160558" y="57488"/>
                  </a:lnTo>
                  <a:lnTo>
                    <a:pt x="160622" y="53066"/>
                  </a:lnTo>
                  <a:lnTo>
                    <a:pt x="160686" y="48644"/>
                  </a:lnTo>
                  <a:lnTo>
                    <a:pt x="160751" y="44221"/>
                  </a:lnTo>
                  <a:lnTo>
                    <a:pt x="160817" y="39799"/>
                  </a:lnTo>
                  <a:lnTo>
                    <a:pt x="160884" y="35377"/>
                  </a:lnTo>
                  <a:lnTo>
                    <a:pt x="160952" y="30955"/>
                  </a:lnTo>
                  <a:lnTo>
                    <a:pt x="161021" y="26533"/>
                  </a:lnTo>
                  <a:lnTo>
                    <a:pt x="161092" y="22110"/>
                  </a:lnTo>
                  <a:lnTo>
                    <a:pt x="161164" y="17688"/>
                  </a:lnTo>
                  <a:lnTo>
                    <a:pt x="161237" y="13266"/>
                  </a:lnTo>
                  <a:lnTo>
                    <a:pt x="161311" y="8844"/>
                  </a:lnTo>
                  <a:lnTo>
                    <a:pt x="161385" y="4422"/>
                  </a:lnTo>
                  <a:lnTo>
                    <a:pt x="161459" y="0"/>
                  </a:lnTo>
                  <a:lnTo>
                    <a:pt x="164004" y="0"/>
                  </a:lnTo>
                  <a:lnTo>
                    <a:pt x="164078" y="4422"/>
                  </a:lnTo>
                  <a:lnTo>
                    <a:pt x="164152" y="8844"/>
                  </a:lnTo>
                  <a:lnTo>
                    <a:pt x="164226" y="13266"/>
                  </a:lnTo>
                  <a:lnTo>
                    <a:pt x="164299" y="17688"/>
                  </a:lnTo>
                  <a:lnTo>
                    <a:pt x="164370" y="22110"/>
                  </a:lnTo>
                  <a:lnTo>
                    <a:pt x="164441" y="26533"/>
                  </a:lnTo>
                  <a:lnTo>
                    <a:pt x="164511" y="30955"/>
                  </a:lnTo>
                  <a:lnTo>
                    <a:pt x="164579" y="35377"/>
                  </a:lnTo>
                  <a:lnTo>
                    <a:pt x="164646" y="39799"/>
                  </a:lnTo>
                  <a:lnTo>
                    <a:pt x="164712" y="44221"/>
                  </a:lnTo>
                  <a:lnTo>
                    <a:pt x="164777" y="48644"/>
                  </a:lnTo>
                  <a:lnTo>
                    <a:pt x="164841" y="53066"/>
                  </a:lnTo>
                  <a:lnTo>
                    <a:pt x="164905" y="57488"/>
                  </a:lnTo>
                  <a:lnTo>
                    <a:pt x="164969" y="61910"/>
                  </a:lnTo>
                  <a:lnTo>
                    <a:pt x="165033" y="66332"/>
                  </a:lnTo>
                  <a:lnTo>
                    <a:pt x="165099" y="70755"/>
                  </a:lnTo>
                  <a:lnTo>
                    <a:pt x="165166" y="75177"/>
                  </a:lnTo>
                  <a:lnTo>
                    <a:pt x="165236" y="79599"/>
                  </a:lnTo>
                  <a:lnTo>
                    <a:pt x="165309" y="84021"/>
                  </a:lnTo>
                  <a:lnTo>
                    <a:pt x="165385" y="88443"/>
                  </a:lnTo>
                  <a:lnTo>
                    <a:pt x="165466" y="92866"/>
                  </a:lnTo>
                  <a:lnTo>
                    <a:pt x="165552" y="97288"/>
                  </a:lnTo>
                  <a:lnTo>
                    <a:pt x="165645" y="101710"/>
                  </a:lnTo>
                  <a:lnTo>
                    <a:pt x="165746" y="106132"/>
                  </a:lnTo>
                  <a:lnTo>
                    <a:pt x="165853" y="110554"/>
                  </a:lnTo>
                  <a:lnTo>
                    <a:pt x="165969" y="114977"/>
                  </a:lnTo>
                  <a:lnTo>
                    <a:pt x="166094" y="119399"/>
                  </a:lnTo>
                  <a:lnTo>
                    <a:pt x="166229" y="123821"/>
                  </a:lnTo>
                  <a:lnTo>
                    <a:pt x="166375" y="128243"/>
                  </a:lnTo>
                  <a:lnTo>
                    <a:pt x="166532" y="132665"/>
                  </a:lnTo>
                  <a:lnTo>
                    <a:pt x="166700" y="137088"/>
                  </a:lnTo>
                  <a:lnTo>
                    <a:pt x="166879" y="141510"/>
                  </a:lnTo>
                  <a:lnTo>
                    <a:pt x="167069" y="145932"/>
                  </a:lnTo>
                  <a:lnTo>
                    <a:pt x="167272" y="150354"/>
                  </a:lnTo>
                  <a:lnTo>
                    <a:pt x="167488" y="154776"/>
                  </a:lnTo>
                  <a:lnTo>
                    <a:pt x="167715" y="159198"/>
                  </a:lnTo>
                  <a:lnTo>
                    <a:pt x="167953" y="163621"/>
                  </a:lnTo>
                  <a:lnTo>
                    <a:pt x="168201" y="168043"/>
                  </a:lnTo>
                  <a:lnTo>
                    <a:pt x="168459" y="172465"/>
                  </a:lnTo>
                  <a:lnTo>
                    <a:pt x="168730" y="176887"/>
                  </a:lnTo>
                  <a:lnTo>
                    <a:pt x="169010" y="181309"/>
                  </a:lnTo>
                  <a:lnTo>
                    <a:pt x="169298" y="185732"/>
                  </a:lnTo>
                  <a:lnTo>
                    <a:pt x="169594" y="190154"/>
                  </a:lnTo>
                  <a:lnTo>
                    <a:pt x="169897" y="194576"/>
                  </a:lnTo>
                  <a:lnTo>
                    <a:pt x="170208" y="198998"/>
                  </a:lnTo>
                  <a:lnTo>
                    <a:pt x="170526" y="203420"/>
                  </a:lnTo>
                  <a:lnTo>
                    <a:pt x="170849" y="207843"/>
                  </a:lnTo>
                  <a:lnTo>
                    <a:pt x="171177" y="212265"/>
                  </a:lnTo>
                  <a:lnTo>
                    <a:pt x="171509" y="216687"/>
                  </a:lnTo>
                  <a:lnTo>
                    <a:pt x="171846" y="221109"/>
                  </a:lnTo>
                  <a:lnTo>
                    <a:pt x="172188" y="225531"/>
                  </a:lnTo>
                  <a:lnTo>
                    <a:pt x="172534" y="229954"/>
                  </a:lnTo>
                  <a:lnTo>
                    <a:pt x="172884" y="234376"/>
                  </a:lnTo>
                  <a:lnTo>
                    <a:pt x="173239" y="238798"/>
                  </a:lnTo>
                  <a:lnTo>
                    <a:pt x="173599" y="243220"/>
                  </a:lnTo>
                  <a:lnTo>
                    <a:pt x="173964" y="247642"/>
                  </a:lnTo>
                  <a:lnTo>
                    <a:pt x="174337" y="252065"/>
                  </a:lnTo>
                  <a:lnTo>
                    <a:pt x="174717" y="256487"/>
                  </a:lnTo>
                  <a:lnTo>
                    <a:pt x="175106" y="260909"/>
                  </a:lnTo>
                  <a:lnTo>
                    <a:pt x="175503" y="265331"/>
                  </a:lnTo>
                  <a:lnTo>
                    <a:pt x="175910" y="269753"/>
                  </a:lnTo>
                  <a:lnTo>
                    <a:pt x="176328" y="274176"/>
                  </a:lnTo>
                  <a:lnTo>
                    <a:pt x="176762" y="278598"/>
                  </a:lnTo>
                  <a:lnTo>
                    <a:pt x="177209" y="283020"/>
                  </a:lnTo>
                  <a:lnTo>
                    <a:pt x="177671" y="287442"/>
                  </a:lnTo>
                  <a:lnTo>
                    <a:pt x="178148" y="291864"/>
                  </a:lnTo>
                  <a:lnTo>
                    <a:pt x="178642" y="296287"/>
                  </a:lnTo>
                  <a:lnTo>
                    <a:pt x="179156" y="300709"/>
                  </a:lnTo>
                  <a:lnTo>
                    <a:pt x="179690" y="305131"/>
                  </a:lnTo>
                  <a:lnTo>
                    <a:pt x="180244" y="309553"/>
                  </a:lnTo>
                  <a:lnTo>
                    <a:pt x="180818" y="313975"/>
                  </a:lnTo>
                  <a:lnTo>
                    <a:pt x="181411" y="318397"/>
                  </a:lnTo>
                  <a:lnTo>
                    <a:pt x="182025" y="322820"/>
                  </a:lnTo>
                  <a:lnTo>
                    <a:pt x="182664" y="327242"/>
                  </a:lnTo>
                  <a:lnTo>
                    <a:pt x="183324" y="331664"/>
                  </a:lnTo>
                  <a:lnTo>
                    <a:pt x="184005" y="336086"/>
                  </a:lnTo>
                  <a:lnTo>
                    <a:pt x="184706" y="340508"/>
                  </a:lnTo>
                  <a:lnTo>
                    <a:pt x="185428" y="344931"/>
                  </a:lnTo>
                  <a:lnTo>
                    <a:pt x="186169" y="349353"/>
                  </a:lnTo>
                  <a:lnTo>
                    <a:pt x="186935" y="353775"/>
                  </a:lnTo>
                  <a:lnTo>
                    <a:pt x="187720" y="358197"/>
                  </a:lnTo>
                  <a:lnTo>
                    <a:pt x="188522" y="362619"/>
                  </a:lnTo>
                  <a:lnTo>
                    <a:pt x="189343" y="367042"/>
                  </a:lnTo>
                  <a:lnTo>
                    <a:pt x="190181" y="371464"/>
                  </a:lnTo>
                  <a:lnTo>
                    <a:pt x="191038" y="375886"/>
                  </a:lnTo>
                  <a:lnTo>
                    <a:pt x="191914" y="380308"/>
                  </a:lnTo>
                  <a:lnTo>
                    <a:pt x="192806" y="384730"/>
                  </a:lnTo>
                  <a:lnTo>
                    <a:pt x="193714" y="389153"/>
                  </a:lnTo>
                  <a:lnTo>
                    <a:pt x="194637" y="393575"/>
                  </a:lnTo>
                  <a:lnTo>
                    <a:pt x="195576" y="397997"/>
                  </a:lnTo>
                  <a:lnTo>
                    <a:pt x="196532" y="402419"/>
                  </a:lnTo>
                  <a:lnTo>
                    <a:pt x="197505" y="406841"/>
                  </a:lnTo>
                  <a:lnTo>
                    <a:pt x="198492" y="411264"/>
                  </a:lnTo>
                  <a:lnTo>
                    <a:pt x="199495" y="415686"/>
                  </a:lnTo>
                  <a:lnTo>
                    <a:pt x="200513" y="420108"/>
                  </a:lnTo>
                  <a:lnTo>
                    <a:pt x="201546" y="424530"/>
                  </a:lnTo>
                  <a:lnTo>
                    <a:pt x="202599" y="428952"/>
                  </a:lnTo>
                  <a:lnTo>
                    <a:pt x="203667" y="433375"/>
                  </a:lnTo>
                  <a:lnTo>
                    <a:pt x="204752" y="437797"/>
                  </a:lnTo>
                  <a:lnTo>
                    <a:pt x="205853" y="442219"/>
                  </a:lnTo>
                  <a:lnTo>
                    <a:pt x="206971" y="446641"/>
                  </a:lnTo>
                  <a:lnTo>
                    <a:pt x="208108" y="451063"/>
                  </a:lnTo>
                  <a:lnTo>
                    <a:pt x="209266" y="455485"/>
                  </a:lnTo>
                  <a:lnTo>
                    <a:pt x="210443" y="459908"/>
                  </a:lnTo>
                  <a:lnTo>
                    <a:pt x="211640" y="464330"/>
                  </a:lnTo>
                  <a:lnTo>
                    <a:pt x="212856" y="468752"/>
                  </a:lnTo>
                  <a:lnTo>
                    <a:pt x="214092" y="473174"/>
                  </a:lnTo>
                  <a:lnTo>
                    <a:pt x="215353" y="477596"/>
                  </a:lnTo>
                  <a:lnTo>
                    <a:pt x="216638" y="482019"/>
                  </a:lnTo>
                  <a:lnTo>
                    <a:pt x="217946" y="486441"/>
                  </a:lnTo>
                  <a:lnTo>
                    <a:pt x="219278" y="490863"/>
                  </a:lnTo>
                  <a:lnTo>
                    <a:pt x="220633" y="495285"/>
                  </a:lnTo>
                  <a:lnTo>
                    <a:pt x="222012" y="499707"/>
                  </a:lnTo>
                  <a:lnTo>
                    <a:pt x="223422" y="504130"/>
                  </a:lnTo>
                  <a:lnTo>
                    <a:pt x="224858" y="508552"/>
                  </a:lnTo>
                  <a:lnTo>
                    <a:pt x="226319" y="512974"/>
                  </a:lnTo>
                  <a:lnTo>
                    <a:pt x="227804" y="517396"/>
                  </a:lnTo>
                  <a:lnTo>
                    <a:pt x="229315" y="521818"/>
                  </a:lnTo>
                  <a:lnTo>
                    <a:pt x="230851" y="526241"/>
                  </a:lnTo>
                  <a:lnTo>
                    <a:pt x="232414" y="530663"/>
                  </a:lnTo>
                  <a:lnTo>
                    <a:pt x="234000" y="535085"/>
                  </a:lnTo>
                  <a:lnTo>
                    <a:pt x="235605" y="539507"/>
                  </a:lnTo>
                  <a:lnTo>
                    <a:pt x="237228" y="543929"/>
                  </a:lnTo>
                  <a:lnTo>
                    <a:pt x="238867" y="548352"/>
                  </a:lnTo>
                  <a:lnTo>
                    <a:pt x="240522" y="552774"/>
                  </a:lnTo>
                  <a:lnTo>
                    <a:pt x="242188" y="557196"/>
                  </a:lnTo>
                  <a:lnTo>
                    <a:pt x="243859" y="561618"/>
                  </a:lnTo>
                  <a:lnTo>
                    <a:pt x="245533" y="566040"/>
                  </a:lnTo>
                  <a:lnTo>
                    <a:pt x="247206" y="570463"/>
                  </a:lnTo>
                  <a:lnTo>
                    <a:pt x="248875" y="574885"/>
                  </a:lnTo>
                  <a:lnTo>
                    <a:pt x="250533" y="579307"/>
                  </a:lnTo>
                  <a:lnTo>
                    <a:pt x="252175" y="583729"/>
                  </a:lnTo>
                  <a:lnTo>
                    <a:pt x="253798" y="588151"/>
                  </a:lnTo>
                  <a:lnTo>
                    <a:pt x="255399" y="592574"/>
                  </a:lnTo>
                  <a:lnTo>
                    <a:pt x="256974" y="596996"/>
                  </a:lnTo>
                  <a:lnTo>
                    <a:pt x="258518" y="601418"/>
                  </a:lnTo>
                  <a:lnTo>
                    <a:pt x="260021" y="605840"/>
                  </a:lnTo>
                  <a:lnTo>
                    <a:pt x="261486" y="610262"/>
                  </a:lnTo>
                  <a:lnTo>
                    <a:pt x="262912" y="614684"/>
                  </a:lnTo>
                  <a:lnTo>
                    <a:pt x="264296" y="619107"/>
                  </a:lnTo>
                  <a:lnTo>
                    <a:pt x="265638" y="623529"/>
                  </a:lnTo>
                  <a:lnTo>
                    <a:pt x="266931" y="627951"/>
                  </a:lnTo>
                  <a:lnTo>
                    <a:pt x="268173" y="632373"/>
                  </a:lnTo>
                  <a:lnTo>
                    <a:pt x="269371" y="636795"/>
                  </a:lnTo>
                  <a:lnTo>
                    <a:pt x="270526" y="641218"/>
                  </a:lnTo>
                  <a:lnTo>
                    <a:pt x="271639" y="645640"/>
                  </a:lnTo>
                  <a:lnTo>
                    <a:pt x="272713" y="650062"/>
                  </a:lnTo>
                  <a:lnTo>
                    <a:pt x="273742" y="654484"/>
                  </a:lnTo>
                  <a:lnTo>
                    <a:pt x="274735" y="658906"/>
                  </a:lnTo>
                  <a:lnTo>
                    <a:pt x="275698" y="663329"/>
                  </a:lnTo>
                  <a:lnTo>
                    <a:pt x="276633" y="667751"/>
                  </a:lnTo>
                  <a:lnTo>
                    <a:pt x="277545" y="672173"/>
                  </a:lnTo>
                  <a:lnTo>
                    <a:pt x="278435" y="676595"/>
                  </a:lnTo>
                  <a:lnTo>
                    <a:pt x="279305" y="681017"/>
                  </a:lnTo>
                  <a:lnTo>
                    <a:pt x="280164" y="685440"/>
                  </a:lnTo>
                  <a:lnTo>
                    <a:pt x="281015" y="689862"/>
                  </a:lnTo>
                  <a:lnTo>
                    <a:pt x="281860" y="694284"/>
                  </a:lnTo>
                  <a:lnTo>
                    <a:pt x="282702" y="698706"/>
                  </a:lnTo>
                  <a:lnTo>
                    <a:pt x="283544" y="703128"/>
                  </a:lnTo>
                  <a:lnTo>
                    <a:pt x="284390" y="707551"/>
                  </a:lnTo>
                  <a:lnTo>
                    <a:pt x="285242" y="711973"/>
                  </a:lnTo>
                  <a:lnTo>
                    <a:pt x="286100" y="716395"/>
                  </a:lnTo>
                  <a:lnTo>
                    <a:pt x="286966" y="720817"/>
                  </a:lnTo>
                  <a:lnTo>
                    <a:pt x="287841" y="725239"/>
                  </a:lnTo>
                  <a:lnTo>
                    <a:pt x="288727" y="729662"/>
                  </a:lnTo>
                  <a:lnTo>
                    <a:pt x="289624" y="734084"/>
                  </a:lnTo>
                  <a:lnTo>
                    <a:pt x="290530" y="738506"/>
                  </a:lnTo>
                  <a:lnTo>
                    <a:pt x="291446" y="742928"/>
                  </a:lnTo>
                  <a:lnTo>
                    <a:pt x="292371" y="747350"/>
                  </a:lnTo>
                  <a:lnTo>
                    <a:pt x="293304" y="751772"/>
                  </a:lnTo>
                  <a:lnTo>
                    <a:pt x="294246" y="756195"/>
                  </a:lnTo>
                  <a:lnTo>
                    <a:pt x="295196" y="760617"/>
                  </a:lnTo>
                  <a:lnTo>
                    <a:pt x="296152" y="765039"/>
                  </a:lnTo>
                  <a:lnTo>
                    <a:pt x="297114" y="769461"/>
                  </a:lnTo>
                  <a:lnTo>
                    <a:pt x="298080" y="773883"/>
                  </a:lnTo>
                  <a:lnTo>
                    <a:pt x="299052" y="778306"/>
                  </a:lnTo>
                  <a:lnTo>
                    <a:pt x="300027" y="782728"/>
                  </a:lnTo>
                  <a:lnTo>
                    <a:pt x="301006" y="787150"/>
                  </a:lnTo>
                  <a:lnTo>
                    <a:pt x="301987" y="791572"/>
                  </a:lnTo>
                  <a:lnTo>
                    <a:pt x="302971" y="795994"/>
                  </a:lnTo>
                  <a:lnTo>
                    <a:pt x="303956" y="800417"/>
                  </a:lnTo>
                  <a:lnTo>
                    <a:pt x="304942" y="804839"/>
                  </a:lnTo>
                  <a:lnTo>
                    <a:pt x="305928" y="809261"/>
                  </a:lnTo>
                  <a:lnTo>
                    <a:pt x="306913" y="813683"/>
                  </a:lnTo>
                  <a:lnTo>
                    <a:pt x="307896" y="818105"/>
                  </a:lnTo>
                  <a:lnTo>
                    <a:pt x="308875" y="822528"/>
                  </a:lnTo>
                  <a:lnTo>
                    <a:pt x="309851" y="826950"/>
                  </a:lnTo>
                  <a:lnTo>
                    <a:pt x="310818" y="831372"/>
                  </a:lnTo>
                  <a:lnTo>
                    <a:pt x="311776" y="835794"/>
                  </a:lnTo>
                  <a:lnTo>
                    <a:pt x="312723" y="840216"/>
                  </a:lnTo>
                  <a:lnTo>
                    <a:pt x="313656" y="844639"/>
                  </a:lnTo>
                  <a:lnTo>
                    <a:pt x="314573" y="849061"/>
                  </a:lnTo>
                  <a:lnTo>
                    <a:pt x="315472" y="853483"/>
                  </a:lnTo>
                  <a:lnTo>
                    <a:pt x="316343" y="857905"/>
                  </a:lnTo>
                  <a:lnTo>
                    <a:pt x="317189" y="862327"/>
                  </a:lnTo>
                  <a:lnTo>
                    <a:pt x="318007" y="866750"/>
                  </a:lnTo>
                  <a:lnTo>
                    <a:pt x="318794" y="871172"/>
                  </a:lnTo>
                  <a:lnTo>
                    <a:pt x="319548" y="875594"/>
                  </a:lnTo>
                  <a:lnTo>
                    <a:pt x="320261" y="880016"/>
                  </a:lnTo>
                  <a:lnTo>
                    <a:pt x="320929" y="884438"/>
                  </a:lnTo>
                  <a:lnTo>
                    <a:pt x="321557" y="888861"/>
                  </a:lnTo>
                  <a:lnTo>
                    <a:pt x="322141" y="893283"/>
                  </a:lnTo>
                  <a:lnTo>
                    <a:pt x="322681" y="897705"/>
                  </a:lnTo>
                  <a:lnTo>
                    <a:pt x="323177" y="902127"/>
                  </a:lnTo>
                  <a:lnTo>
                    <a:pt x="323616" y="906549"/>
                  </a:lnTo>
                  <a:lnTo>
                    <a:pt x="324006" y="910971"/>
                  </a:lnTo>
                  <a:lnTo>
                    <a:pt x="324349" y="915394"/>
                  </a:lnTo>
                  <a:lnTo>
                    <a:pt x="324647" y="919816"/>
                  </a:lnTo>
                  <a:lnTo>
                    <a:pt x="324899" y="924238"/>
                  </a:lnTo>
                  <a:lnTo>
                    <a:pt x="325105" y="928660"/>
                  </a:lnTo>
                  <a:lnTo>
                    <a:pt x="325256" y="933082"/>
                  </a:lnTo>
                  <a:lnTo>
                    <a:pt x="325366" y="937505"/>
                  </a:lnTo>
                  <a:lnTo>
                    <a:pt x="325434" y="941927"/>
                  </a:lnTo>
                  <a:lnTo>
                    <a:pt x="325463" y="946349"/>
                  </a:lnTo>
                  <a:lnTo>
                    <a:pt x="325453" y="950771"/>
                  </a:lnTo>
                  <a:lnTo>
                    <a:pt x="325402" y="955193"/>
                  </a:lnTo>
                  <a:lnTo>
                    <a:pt x="325309" y="959616"/>
                  </a:lnTo>
                  <a:lnTo>
                    <a:pt x="325180" y="964038"/>
                  </a:lnTo>
                  <a:lnTo>
                    <a:pt x="325016" y="968460"/>
                  </a:lnTo>
                  <a:lnTo>
                    <a:pt x="324817" y="972882"/>
                  </a:lnTo>
                  <a:lnTo>
                    <a:pt x="324583" y="977304"/>
                  </a:lnTo>
                  <a:lnTo>
                    <a:pt x="324307" y="981727"/>
                  </a:lnTo>
                  <a:lnTo>
                    <a:pt x="323993" y="986149"/>
                  </a:lnTo>
                  <a:lnTo>
                    <a:pt x="323641" y="990571"/>
                  </a:lnTo>
                  <a:lnTo>
                    <a:pt x="323251" y="994993"/>
                  </a:lnTo>
                  <a:lnTo>
                    <a:pt x="322822" y="999415"/>
                  </a:lnTo>
                  <a:lnTo>
                    <a:pt x="322353" y="1003838"/>
                  </a:lnTo>
                  <a:lnTo>
                    <a:pt x="321830" y="1008260"/>
                  </a:lnTo>
                  <a:lnTo>
                    <a:pt x="321262" y="1012682"/>
                  </a:lnTo>
                  <a:lnTo>
                    <a:pt x="320648" y="1017104"/>
                  </a:lnTo>
                  <a:lnTo>
                    <a:pt x="319987" y="1021526"/>
                  </a:lnTo>
                  <a:lnTo>
                    <a:pt x="319278" y="1025949"/>
                  </a:lnTo>
                  <a:lnTo>
                    <a:pt x="318517" y="1030371"/>
                  </a:lnTo>
                  <a:lnTo>
                    <a:pt x="317695" y="1034793"/>
                  </a:lnTo>
                  <a:lnTo>
                    <a:pt x="316823" y="1039215"/>
                  </a:lnTo>
                  <a:lnTo>
                    <a:pt x="315902" y="1043637"/>
                  </a:lnTo>
                  <a:lnTo>
                    <a:pt x="314931" y="1048059"/>
                  </a:lnTo>
                  <a:lnTo>
                    <a:pt x="313911" y="1052482"/>
                  </a:lnTo>
                  <a:lnTo>
                    <a:pt x="312838" y="1056904"/>
                  </a:lnTo>
                  <a:lnTo>
                    <a:pt x="311715" y="1061326"/>
                  </a:lnTo>
                  <a:lnTo>
                    <a:pt x="310551" y="1065748"/>
                  </a:lnTo>
                  <a:lnTo>
                    <a:pt x="309348" y="1070170"/>
                  </a:lnTo>
                  <a:lnTo>
                    <a:pt x="308110" y="1074593"/>
                  </a:lnTo>
                  <a:lnTo>
                    <a:pt x="306840" y="1079015"/>
                  </a:lnTo>
                  <a:lnTo>
                    <a:pt x="305536" y="1083437"/>
                  </a:lnTo>
                  <a:lnTo>
                    <a:pt x="304209" y="1087859"/>
                  </a:lnTo>
                  <a:lnTo>
                    <a:pt x="302865" y="1092281"/>
                  </a:lnTo>
                  <a:lnTo>
                    <a:pt x="301508" y="1096704"/>
                  </a:lnTo>
                  <a:lnTo>
                    <a:pt x="300143" y="1101126"/>
                  </a:lnTo>
                  <a:lnTo>
                    <a:pt x="298773" y="1105548"/>
                  </a:lnTo>
                  <a:lnTo>
                    <a:pt x="297406" y="1109970"/>
                  </a:lnTo>
                  <a:lnTo>
                    <a:pt x="296047" y="1114392"/>
                  </a:lnTo>
                  <a:lnTo>
                    <a:pt x="294701" y="1118815"/>
                  </a:lnTo>
                  <a:lnTo>
                    <a:pt x="293370" y="1123237"/>
                  </a:lnTo>
                  <a:lnTo>
                    <a:pt x="292059" y="1127659"/>
                  </a:lnTo>
                  <a:lnTo>
                    <a:pt x="290776" y="1132081"/>
                  </a:lnTo>
                  <a:lnTo>
                    <a:pt x="289527" y="1136503"/>
                  </a:lnTo>
                  <a:lnTo>
                    <a:pt x="288310" y="1140926"/>
                  </a:lnTo>
                  <a:lnTo>
                    <a:pt x="287129" y="1145348"/>
                  </a:lnTo>
                  <a:lnTo>
                    <a:pt x="285986" y="1149770"/>
                  </a:lnTo>
                  <a:lnTo>
                    <a:pt x="284882" y="1154192"/>
                  </a:lnTo>
                  <a:lnTo>
                    <a:pt x="283831" y="1158614"/>
                  </a:lnTo>
                  <a:lnTo>
                    <a:pt x="282826" y="1163037"/>
                  </a:lnTo>
                  <a:lnTo>
                    <a:pt x="281865" y="1167459"/>
                  </a:lnTo>
                  <a:lnTo>
                    <a:pt x="280949" y="1171881"/>
                  </a:lnTo>
                  <a:lnTo>
                    <a:pt x="280078" y="1176303"/>
                  </a:lnTo>
                  <a:lnTo>
                    <a:pt x="279252" y="1180725"/>
                  </a:lnTo>
                  <a:lnTo>
                    <a:pt x="278479" y="1185148"/>
                  </a:lnTo>
                  <a:lnTo>
                    <a:pt x="277745" y="1189570"/>
                  </a:lnTo>
                  <a:lnTo>
                    <a:pt x="277049" y="1193992"/>
                  </a:lnTo>
                  <a:lnTo>
                    <a:pt x="276388" y="1198414"/>
                  </a:lnTo>
                  <a:lnTo>
                    <a:pt x="275757" y="1202836"/>
                  </a:lnTo>
                  <a:lnTo>
                    <a:pt x="275158" y="1207258"/>
                  </a:lnTo>
                  <a:lnTo>
                    <a:pt x="274583" y="1211681"/>
                  </a:lnTo>
                  <a:lnTo>
                    <a:pt x="274026" y="1216103"/>
                  </a:lnTo>
                  <a:lnTo>
                    <a:pt x="273480" y="1220525"/>
                  </a:lnTo>
                  <a:lnTo>
                    <a:pt x="272943" y="1224947"/>
                  </a:lnTo>
                  <a:lnTo>
                    <a:pt x="272407" y="1229369"/>
                  </a:lnTo>
                  <a:lnTo>
                    <a:pt x="271869" y="1233792"/>
                  </a:lnTo>
                  <a:lnTo>
                    <a:pt x="271320" y="1238214"/>
                  </a:lnTo>
                  <a:lnTo>
                    <a:pt x="270758" y="1242636"/>
                  </a:lnTo>
                  <a:lnTo>
                    <a:pt x="270177" y="1247058"/>
                  </a:lnTo>
                  <a:lnTo>
                    <a:pt x="269575" y="1251480"/>
                  </a:lnTo>
                  <a:lnTo>
                    <a:pt x="268948" y="1255903"/>
                  </a:lnTo>
                  <a:lnTo>
                    <a:pt x="268284" y="1260325"/>
                  </a:lnTo>
                  <a:lnTo>
                    <a:pt x="267589" y="1264747"/>
                  </a:lnTo>
                  <a:lnTo>
                    <a:pt x="266861" y="1269169"/>
                  </a:lnTo>
                  <a:lnTo>
                    <a:pt x="266099" y="1273591"/>
                  </a:lnTo>
                  <a:lnTo>
                    <a:pt x="265303" y="1278014"/>
                  </a:lnTo>
                  <a:lnTo>
                    <a:pt x="264471" y="1282436"/>
                  </a:lnTo>
                  <a:lnTo>
                    <a:pt x="263599" y="1286858"/>
                  </a:lnTo>
                  <a:lnTo>
                    <a:pt x="262697" y="1291280"/>
                  </a:lnTo>
                  <a:lnTo>
                    <a:pt x="261766" y="1295702"/>
                  </a:lnTo>
                  <a:lnTo>
                    <a:pt x="260809" y="1300125"/>
                  </a:lnTo>
                  <a:lnTo>
                    <a:pt x="259829" y="1304547"/>
                  </a:lnTo>
                  <a:lnTo>
                    <a:pt x="258825" y="1308969"/>
                  </a:lnTo>
                  <a:lnTo>
                    <a:pt x="257805" y="1313391"/>
                  </a:lnTo>
                  <a:lnTo>
                    <a:pt x="256773" y="1317813"/>
                  </a:lnTo>
                  <a:lnTo>
                    <a:pt x="255733" y="1322236"/>
                  </a:lnTo>
                  <a:lnTo>
                    <a:pt x="254688" y="1326658"/>
                  </a:lnTo>
                  <a:lnTo>
                    <a:pt x="253642" y="1331080"/>
                  </a:lnTo>
                  <a:lnTo>
                    <a:pt x="252600" y="1335502"/>
                  </a:lnTo>
                  <a:lnTo>
                    <a:pt x="251564" y="1339924"/>
                  </a:lnTo>
                  <a:lnTo>
                    <a:pt x="250538" y="1344346"/>
                  </a:lnTo>
                  <a:lnTo>
                    <a:pt x="249523" y="1348769"/>
                  </a:lnTo>
                  <a:lnTo>
                    <a:pt x="248522" y="1353191"/>
                  </a:lnTo>
                  <a:lnTo>
                    <a:pt x="247536" y="1357613"/>
                  </a:lnTo>
                  <a:lnTo>
                    <a:pt x="246571" y="1362035"/>
                  </a:lnTo>
                  <a:lnTo>
                    <a:pt x="245623" y="1366457"/>
                  </a:lnTo>
                  <a:lnTo>
                    <a:pt x="244693" y="1370880"/>
                  </a:lnTo>
                  <a:lnTo>
                    <a:pt x="243781" y="1375302"/>
                  </a:lnTo>
                  <a:lnTo>
                    <a:pt x="242886" y="1379724"/>
                  </a:lnTo>
                  <a:lnTo>
                    <a:pt x="242010" y="1384146"/>
                  </a:lnTo>
                  <a:lnTo>
                    <a:pt x="241152" y="1388568"/>
                  </a:lnTo>
                  <a:lnTo>
                    <a:pt x="240308" y="1392991"/>
                  </a:lnTo>
                  <a:lnTo>
                    <a:pt x="239478" y="1397413"/>
                  </a:lnTo>
                  <a:lnTo>
                    <a:pt x="238659" y="1401835"/>
                  </a:lnTo>
                  <a:lnTo>
                    <a:pt x="237850" y="1406257"/>
                  </a:lnTo>
                  <a:lnTo>
                    <a:pt x="237050" y="1410679"/>
                  </a:lnTo>
                  <a:lnTo>
                    <a:pt x="236256" y="1415102"/>
                  </a:lnTo>
                  <a:lnTo>
                    <a:pt x="235465" y="1419524"/>
                  </a:lnTo>
                  <a:lnTo>
                    <a:pt x="234676" y="1423946"/>
                  </a:lnTo>
                  <a:lnTo>
                    <a:pt x="233887" y="1428368"/>
                  </a:lnTo>
                  <a:lnTo>
                    <a:pt x="233095" y="1432790"/>
                  </a:lnTo>
                  <a:lnTo>
                    <a:pt x="232298" y="1437213"/>
                  </a:lnTo>
                  <a:lnTo>
                    <a:pt x="231494" y="1441635"/>
                  </a:lnTo>
                  <a:lnTo>
                    <a:pt x="230683" y="1446057"/>
                  </a:lnTo>
                  <a:lnTo>
                    <a:pt x="229861" y="1450479"/>
                  </a:lnTo>
                  <a:lnTo>
                    <a:pt x="229029" y="1454901"/>
                  </a:lnTo>
                  <a:lnTo>
                    <a:pt x="228184" y="1459324"/>
                  </a:lnTo>
                  <a:lnTo>
                    <a:pt x="227324" y="1463746"/>
                  </a:lnTo>
                  <a:lnTo>
                    <a:pt x="226450" y="1468168"/>
                  </a:lnTo>
                  <a:lnTo>
                    <a:pt x="225563" y="1472590"/>
                  </a:lnTo>
                  <a:lnTo>
                    <a:pt x="224662" y="1477012"/>
                  </a:lnTo>
                  <a:lnTo>
                    <a:pt x="223748" y="1481435"/>
                  </a:lnTo>
                  <a:lnTo>
                    <a:pt x="222820" y="1485857"/>
                  </a:lnTo>
                  <a:lnTo>
                    <a:pt x="221879" y="1490279"/>
                  </a:lnTo>
                  <a:lnTo>
                    <a:pt x="220928" y="1494701"/>
                  </a:lnTo>
                  <a:lnTo>
                    <a:pt x="219970" y="1499123"/>
                  </a:lnTo>
                  <a:lnTo>
                    <a:pt x="219006" y="1503545"/>
                  </a:lnTo>
                  <a:lnTo>
                    <a:pt x="218037" y="1507968"/>
                  </a:lnTo>
                  <a:lnTo>
                    <a:pt x="217067" y="1512390"/>
                  </a:lnTo>
                  <a:lnTo>
                    <a:pt x="216098" y="1516812"/>
                  </a:lnTo>
                  <a:lnTo>
                    <a:pt x="215135" y="1521234"/>
                  </a:lnTo>
                  <a:lnTo>
                    <a:pt x="214178" y="1525656"/>
                  </a:lnTo>
                  <a:lnTo>
                    <a:pt x="213230" y="1530079"/>
                  </a:lnTo>
                  <a:lnTo>
                    <a:pt x="212296" y="1534501"/>
                  </a:lnTo>
                  <a:lnTo>
                    <a:pt x="211380" y="1538923"/>
                  </a:lnTo>
                  <a:lnTo>
                    <a:pt x="210482" y="1543345"/>
                  </a:lnTo>
                  <a:lnTo>
                    <a:pt x="209603" y="1547767"/>
                  </a:lnTo>
                  <a:lnTo>
                    <a:pt x="208745" y="1552190"/>
                  </a:lnTo>
                  <a:lnTo>
                    <a:pt x="207910" y="1556612"/>
                  </a:lnTo>
                  <a:lnTo>
                    <a:pt x="207103" y="1561034"/>
                  </a:lnTo>
                  <a:lnTo>
                    <a:pt x="206324" y="1565456"/>
                  </a:lnTo>
                  <a:lnTo>
                    <a:pt x="205570" y="1569878"/>
                  </a:lnTo>
                  <a:lnTo>
                    <a:pt x="204842" y="1574301"/>
                  </a:lnTo>
                  <a:lnTo>
                    <a:pt x="204140" y="1578723"/>
                  </a:lnTo>
                  <a:lnTo>
                    <a:pt x="203463" y="1583145"/>
                  </a:lnTo>
                  <a:lnTo>
                    <a:pt x="202818" y="1587567"/>
                  </a:lnTo>
                  <a:lnTo>
                    <a:pt x="202196" y="1591989"/>
                  </a:lnTo>
                  <a:lnTo>
                    <a:pt x="201598" y="1596412"/>
                  </a:lnTo>
                  <a:lnTo>
                    <a:pt x="201021" y="1600834"/>
                  </a:lnTo>
                  <a:lnTo>
                    <a:pt x="200466" y="1605256"/>
                  </a:lnTo>
                  <a:lnTo>
                    <a:pt x="199933" y="1609678"/>
                  </a:lnTo>
                  <a:lnTo>
                    <a:pt x="199422" y="1614100"/>
                  </a:lnTo>
                  <a:lnTo>
                    <a:pt x="198928" y="1618523"/>
                  </a:lnTo>
                  <a:lnTo>
                    <a:pt x="198452" y="1622945"/>
                  </a:lnTo>
                  <a:lnTo>
                    <a:pt x="197992" y="1627367"/>
                  </a:lnTo>
                  <a:lnTo>
                    <a:pt x="197547" y="1631789"/>
                  </a:lnTo>
                  <a:lnTo>
                    <a:pt x="197120" y="1636211"/>
                  </a:lnTo>
                  <a:lnTo>
                    <a:pt x="196708" y="1640633"/>
                  </a:lnTo>
                  <a:lnTo>
                    <a:pt x="196309" y="1645056"/>
                  </a:lnTo>
                  <a:lnTo>
                    <a:pt x="195924" y="1649478"/>
                  </a:lnTo>
                  <a:lnTo>
                    <a:pt x="195552" y="1653900"/>
                  </a:lnTo>
                  <a:lnTo>
                    <a:pt x="195193" y="1658322"/>
                  </a:lnTo>
                  <a:lnTo>
                    <a:pt x="194848" y="1662744"/>
                  </a:lnTo>
                  <a:lnTo>
                    <a:pt x="194515" y="1667167"/>
                  </a:lnTo>
                  <a:lnTo>
                    <a:pt x="194192" y="1671589"/>
                  </a:lnTo>
                  <a:lnTo>
                    <a:pt x="193880" y="1676011"/>
                  </a:lnTo>
                  <a:lnTo>
                    <a:pt x="193577" y="1680433"/>
                  </a:lnTo>
                  <a:lnTo>
                    <a:pt x="193282" y="1684855"/>
                  </a:lnTo>
                  <a:lnTo>
                    <a:pt x="192997" y="1689278"/>
                  </a:lnTo>
                  <a:lnTo>
                    <a:pt x="192716" y="1693700"/>
                  </a:lnTo>
                  <a:lnTo>
                    <a:pt x="192439" y="1698122"/>
                  </a:lnTo>
                  <a:lnTo>
                    <a:pt x="192165" y="1702544"/>
                  </a:lnTo>
                  <a:lnTo>
                    <a:pt x="191891" y="1706966"/>
                  </a:lnTo>
                  <a:lnTo>
                    <a:pt x="191616" y="1711389"/>
                  </a:lnTo>
                  <a:lnTo>
                    <a:pt x="191338" y="1715811"/>
                  </a:lnTo>
                  <a:lnTo>
                    <a:pt x="191054" y="1720233"/>
                  </a:lnTo>
                  <a:lnTo>
                    <a:pt x="190764" y="1724655"/>
                  </a:lnTo>
                  <a:lnTo>
                    <a:pt x="190465" y="1729077"/>
                  </a:lnTo>
                  <a:lnTo>
                    <a:pt x="190156" y="1733500"/>
                  </a:lnTo>
                  <a:lnTo>
                    <a:pt x="189834" y="1737922"/>
                  </a:lnTo>
                  <a:lnTo>
                    <a:pt x="189498" y="1742344"/>
                  </a:lnTo>
                  <a:lnTo>
                    <a:pt x="189149" y="1746766"/>
                  </a:lnTo>
                  <a:lnTo>
                    <a:pt x="188786" y="1751188"/>
                  </a:lnTo>
                  <a:lnTo>
                    <a:pt x="188409" y="1755611"/>
                  </a:lnTo>
                  <a:lnTo>
                    <a:pt x="188018" y="1760033"/>
                  </a:lnTo>
                  <a:lnTo>
                    <a:pt x="187609" y="1764455"/>
                  </a:lnTo>
                  <a:lnTo>
                    <a:pt x="187188" y="1768877"/>
                  </a:lnTo>
                  <a:lnTo>
                    <a:pt x="186754" y="1773299"/>
                  </a:lnTo>
                  <a:lnTo>
                    <a:pt x="186311" y="1777722"/>
                  </a:lnTo>
                  <a:lnTo>
                    <a:pt x="185858" y="1782144"/>
                  </a:lnTo>
                  <a:lnTo>
                    <a:pt x="185396" y="1786566"/>
                  </a:lnTo>
                  <a:lnTo>
                    <a:pt x="184929" y="1790988"/>
                  </a:lnTo>
                  <a:lnTo>
                    <a:pt x="184458" y="1795410"/>
                  </a:lnTo>
                  <a:lnTo>
                    <a:pt x="183987" y="1799832"/>
                  </a:lnTo>
                  <a:lnTo>
                    <a:pt x="183516" y="1804255"/>
                  </a:lnTo>
                  <a:lnTo>
                    <a:pt x="183048" y="1808677"/>
                  </a:lnTo>
                  <a:lnTo>
                    <a:pt x="182586" y="1813099"/>
                  </a:lnTo>
                  <a:lnTo>
                    <a:pt x="182131" y="1817521"/>
                  </a:lnTo>
                  <a:lnTo>
                    <a:pt x="181685" y="1821943"/>
                  </a:lnTo>
                  <a:lnTo>
                    <a:pt x="181249" y="1826366"/>
                  </a:lnTo>
                  <a:lnTo>
                    <a:pt x="180824" y="1830788"/>
                  </a:lnTo>
                  <a:lnTo>
                    <a:pt x="180412" y="1835210"/>
                  </a:lnTo>
                  <a:lnTo>
                    <a:pt x="180017" y="1839632"/>
                  </a:lnTo>
                  <a:lnTo>
                    <a:pt x="179636" y="1844054"/>
                  </a:lnTo>
                  <a:lnTo>
                    <a:pt x="179269" y="1848477"/>
                  </a:lnTo>
                  <a:lnTo>
                    <a:pt x="178917" y="1852899"/>
                  </a:lnTo>
                  <a:lnTo>
                    <a:pt x="178580" y="1857321"/>
                  </a:lnTo>
                  <a:lnTo>
                    <a:pt x="178258" y="1861743"/>
                  </a:lnTo>
                  <a:lnTo>
                    <a:pt x="177953" y="1866165"/>
                  </a:lnTo>
                  <a:lnTo>
                    <a:pt x="177662" y="1870588"/>
                  </a:lnTo>
                  <a:lnTo>
                    <a:pt x="177383" y="1875010"/>
                  </a:lnTo>
                  <a:lnTo>
                    <a:pt x="177117" y="1879432"/>
                  </a:lnTo>
                  <a:lnTo>
                    <a:pt x="176862" y="1883854"/>
                  </a:lnTo>
                  <a:lnTo>
                    <a:pt x="176620" y="1888276"/>
                  </a:lnTo>
                  <a:lnTo>
                    <a:pt x="176388" y="1892699"/>
                  </a:lnTo>
                  <a:lnTo>
                    <a:pt x="176165" y="1897121"/>
                  </a:lnTo>
                  <a:lnTo>
                    <a:pt x="175950" y="1901543"/>
                  </a:lnTo>
                  <a:lnTo>
                    <a:pt x="175743" y="1905965"/>
                  </a:lnTo>
                  <a:lnTo>
                    <a:pt x="175542" y="1910387"/>
                  </a:lnTo>
                  <a:lnTo>
                    <a:pt x="175349" y="1914810"/>
                  </a:lnTo>
                  <a:lnTo>
                    <a:pt x="175160" y="1919232"/>
                  </a:lnTo>
                  <a:lnTo>
                    <a:pt x="174976" y="1923654"/>
                  </a:lnTo>
                  <a:lnTo>
                    <a:pt x="174796" y="1928076"/>
                  </a:lnTo>
                  <a:lnTo>
                    <a:pt x="174619" y="1932498"/>
                  </a:lnTo>
                  <a:lnTo>
                    <a:pt x="174446" y="1936920"/>
                  </a:lnTo>
                  <a:lnTo>
                    <a:pt x="174275" y="1941343"/>
                  </a:lnTo>
                  <a:lnTo>
                    <a:pt x="174106" y="1945765"/>
                  </a:lnTo>
                  <a:lnTo>
                    <a:pt x="173938" y="1950187"/>
                  </a:lnTo>
                  <a:lnTo>
                    <a:pt x="173772" y="1954609"/>
                  </a:lnTo>
                  <a:lnTo>
                    <a:pt x="173607" y="1959031"/>
                  </a:lnTo>
                  <a:lnTo>
                    <a:pt x="173442" y="1963454"/>
                  </a:lnTo>
                  <a:lnTo>
                    <a:pt x="173278" y="1967876"/>
                  </a:lnTo>
                  <a:lnTo>
                    <a:pt x="173113" y="1972298"/>
                  </a:lnTo>
                  <a:lnTo>
                    <a:pt x="172948" y="1976720"/>
                  </a:lnTo>
                  <a:lnTo>
                    <a:pt x="172783" y="1981142"/>
                  </a:lnTo>
                  <a:lnTo>
                    <a:pt x="172617" y="1985565"/>
                  </a:lnTo>
                  <a:lnTo>
                    <a:pt x="172449" y="1989987"/>
                  </a:lnTo>
                  <a:lnTo>
                    <a:pt x="172281" y="1994409"/>
                  </a:lnTo>
                  <a:lnTo>
                    <a:pt x="172111" y="1998831"/>
                  </a:lnTo>
                  <a:lnTo>
                    <a:pt x="171940" y="2003253"/>
                  </a:lnTo>
                  <a:lnTo>
                    <a:pt x="171767" y="2007676"/>
                  </a:lnTo>
                  <a:lnTo>
                    <a:pt x="171593" y="2012098"/>
                  </a:lnTo>
                  <a:lnTo>
                    <a:pt x="171417" y="2016520"/>
                  </a:lnTo>
                  <a:lnTo>
                    <a:pt x="171240" y="2020942"/>
                  </a:lnTo>
                  <a:lnTo>
                    <a:pt x="171061" y="2025364"/>
                  </a:lnTo>
                  <a:lnTo>
                    <a:pt x="170881" y="2029787"/>
                  </a:lnTo>
                  <a:lnTo>
                    <a:pt x="170700" y="2034209"/>
                  </a:lnTo>
                  <a:lnTo>
                    <a:pt x="170518" y="2038631"/>
                  </a:lnTo>
                  <a:lnTo>
                    <a:pt x="170336" y="2043053"/>
                  </a:lnTo>
                  <a:lnTo>
                    <a:pt x="170154" y="2047475"/>
                  </a:lnTo>
                  <a:lnTo>
                    <a:pt x="169971" y="2051898"/>
                  </a:lnTo>
                  <a:lnTo>
                    <a:pt x="169789" y="2056320"/>
                  </a:lnTo>
                  <a:lnTo>
                    <a:pt x="169608" y="2060742"/>
                  </a:lnTo>
                  <a:lnTo>
                    <a:pt x="169428" y="2065164"/>
                  </a:lnTo>
                  <a:lnTo>
                    <a:pt x="169251" y="2069586"/>
                  </a:lnTo>
                  <a:lnTo>
                    <a:pt x="169075" y="2074009"/>
                  </a:lnTo>
                  <a:lnTo>
                    <a:pt x="168901" y="2078431"/>
                  </a:lnTo>
                  <a:lnTo>
                    <a:pt x="168730" y="2082853"/>
                  </a:lnTo>
                  <a:lnTo>
                    <a:pt x="168561" y="2087275"/>
                  </a:lnTo>
                  <a:lnTo>
                    <a:pt x="168397" y="2091697"/>
                  </a:lnTo>
                  <a:lnTo>
                    <a:pt x="168236" y="2096119"/>
                  </a:lnTo>
                  <a:lnTo>
                    <a:pt x="168078" y="2100542"/>
                  </a:lnTo>
                  <a:lnTo>
                    <a:pt x="167924" y="2104964"/>
                  </a:lnTo>
                  <a:lnTo>
                    <a:pt x="167773" y="2109386"/>
                  </a:lnTo>
                  <a:lnTo>
                    <a:pt x="167626" y="2113808"/>
                  </a:lnTo>
                  <a:lnTo>
                    <a:pt x="167483" y="2118230"/>
                  </a:lnTo>
                  <a:lnTo>
                    <a:pt x="167344" y="2122653"/>
                  </a:lnTo>
                  <a:lnTo>
                    <a:pt x="167207" y="2127075"/>
                  </a:lnTo>
                  <a:lnTo>
                    <a:pt x="167073" y="2131497"/>
                  </a:lnTo>
                  <a:lnTo>
                    <a:pt x="166942" y="2135919"/>
                  </a:lnTo>
                  <a:lnTo>
                    <a:pt x="166814" y="2140341"/>
                  </a:lnTo>
                  <a:lnTo>
                    <a:pt x="166687" y="2144764"/>
                  </a:lnTo>
                  <a:lnTo>
                    <a:pt x="166563" y="2149186"/>
                  </a:lnTo>
                  <a:lnTo>
                    <a:pt x="166440" y="2153608"/>
                  </a:lnTo>
                  <a:lnTo>
                    <a:pt x="166319" y="2158030"/>
                  </a:lnTo>
                  <a:lnTo>
                    <a:pt x="166198" y="2162452"/>
                  </a:lnTo>
                  <a:lnTo>
                    <a:pt x="166079" y="2166875"/>
                  </a:lnTo>
                  <a:lnTo>
                    <a:pt x="165960" y="2171297"/>
                  </a:lnTo>
                  <a:lnTo>
                    <a:pt x="165842" y="2175719"/>
                  </a:lnTo>
                  <a:lnTo>
                    <a:pt x="165724" y="2180141"/>
                  </a:lnTo>
                  <a:lnTo>
                    <a:pt x="165606" y="2184563"/>
                  </a:lnTo>
                  <a:lnTo>
                    <a:pt x="165490" y="2188986"/>
                  </a:lnTo>
                  <a:lnTo>
                    <a:pt x="165374" y="2193408"/>
                  </a:lnTo>
                  <a:lnTo>
                    <a:pt x="165258" y="2197830"/>
                  </a:lnTo>
                  <a:lnTo>
                    <a:pt x="165144" y="2202252"/>
                  </a:lnTo>
                  <a:lnTo>
                    <a:pt x="165030" y="2206674"/>
                  </a:lnTo>
                  <a:lnTo>
                    <a:pt x="164918" y="2211097"/>
                  </a:lnTo>
                  <a:lnTo>
                    <a:pt x="164807" y="2215519"/>
                  </a:lnTo>
                  <a:lnTo>
                    <a:pt x="164699" y="2219941"/>
                  </a:lnTo>
                  <a:lnTo>
                    <a:pt x="164592" y="2224363"/>
                  </a:lnTo>
                  <a:lnTo>
                    <a:pt x="164488" y="2228785"/>
                  </a:lnTo>
                  <a:lnTo>
                    <a:pt x="164385" y="2233207"/>
                  </a:lnTo>
                  <a:lnTo>
                    <a:pt x="164286" y="2237630"/>
                  </a:lnTo>
                  <a:lnTo>
                    <a:pt x="164190" y="2242052"/>
                  </a:lnTo>
                  <a:lnTo>
                    <a:pt x="164097" y="2246474"/>
                  </a:lnTo>
                  <a:lnTo>
                    <a:pt x="164007" y="2250896"/>
                  </a:lnTo>
                  <a:lnTo>
                    <a:pt x="163921" y="2255318"/>
                  </a:lnTo>
                  <a:lnTo>
                    <a:pt x="163837" y="2259741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8" name="pg35">
              <a:extLst>
                <a:ext uri="{FF2B5EF4-FFF2-40B4-BE49-F238E27FC236}">
                  <a16:creationId xmlns:a16="http://schemas.microsoft.com/office/drawing/2014/main" id="{5A0BA443-CDB4-564E-83D3-DEC0E8870AA8}"/>
                </a:ext>
              </a:extLst>
            </p:cNvPr>
            <p:cNvSpPr/>
            <p:nvPr/>
          </p:nvSpPr>
          <p:spPr>
            <a:xfrm>
              <a:off x="6907085" y="4058774"/>
              <a:ext cx="266267" cy="2841724"/>
            </a:xfrm>
            <a:custGeom>
              <a:avLst/>
              <a:gdLst/>
              <a:ahLst/>
              <a:cxnLst/>
              <a:rect l="0" t="0" r="0" b="0"/>
              <a:pathLst>
                <a:path w="266267" h="2841724">
                  <a:moveTo>
                    <a:pt x="132974" y="2841724"/>
                  </a:moveTo>
                  <a:lnTo>
                    <a:pt x="132975" y="2836163"/>
                  </a:lnTo>
                  <a:lnTo>
                    <a:pt x="132976" y="2830602"/>
                  </a:lnTo>
                  <a:lnTo>
                    <a:pt x="132978" y="2825041"/>
                  </a:lnTo>
                  <a:lnTo>
                    <a:pt x="132982" y="2819479"/>
                  </a:lnTo>
                  <a:lnTo>
                    <a:pt x="132986" y="2813918"/>
                  </a:lnTo>
                  <a:lnTo>
                    <a:pt x="132991" y="2808357"/>
                  </a:lnTo>
                  <a:lnTo>
                    <a:pt x="132996" y="2802796"/>
                  </a:lnTo>
                  <a:lnTo>
                    <a:pt x="133002" y="2797235"/>
                  </a:lnTo>
                  <a:lnTo>
                    <a:pt x="133007" y="2791674"/>
                  </a:lnTo>
                  <a:lnTo>
                    <a:pt x="133013" y="2786113"/>
                  </a:lnTo>
                  <a:lnTo>
                    <a:pt x="133019" y="2780552"/>
                  </a:lnTo>
                  <a:lnTo>
                    <a:pt x="133024" y="2774991"/>
                  </a:lnTo>
                  <a:lnTo>
                    <a:pt x="133028" y="2769429"/>
                  </a:lnTo>
                  <a:lnTo>
                    <a:pt x="133032" y="2763868"/>
                  </a:lnTo>
                  <a:lnTo>
                    <a:pt x="133034" y="2758307"/>
                  </a:lnTo>
                  <a:lnTo>
                    <a:pt x="133035" y="2752746"/>
                  </a:lnTo>
                  <a:lnTo>
                    <a:pt x="133035" y="2747185"/>
                  </a:lnTo>
                  <a:lnTo>
                    <a:pt x="133033" y="2741624"/>
                  </a:lnTo>
                  <a:lnTo>
                    <a:pt x="133029" y="2736063"/>
                  </a:lnTo>
                  <a:lnTo>
                    <a:pt x="133022" y="2730502"/>
                  </a:lnTo>
                  <a:lnTo>
                    <a:pt x="133014" y="2724941"/>
                  </a:lnTo>
                  <a:lnTo>
                    <a:pt x="133003" y="2719380"/>
                  </a:lnTo>
                  <a:lnTo>
                    <a:pt x="132990" y="2713818"/>
                  </a:lnTo>
                  <a:lnTo>
                    <a:pt x="132974" y="2708257"/>
                  </a:lnTo>
                  <a:lnTo>
                    <a:pt x="132954" y="2702696"/>
                  </a:lnTo>
                  <a:lnTo>
                    <a:pt x="132932" y="2697135"/>
                  </a:lnTo>
                  <a:lnTo>
                    <a:pt x="132906" y="2691574"/>
                  </a:lnTo>
                  <a:lnTo>
                    <a:pt x="132878" y="2686013"/>
                  </a:lnTo>
                  <a:lnTo>
                    <a:pt x="132846" y="2680452"/>
                  </a:lnTo>
                  <a:lnTo>
                    <a:pt x="132810" y="2674891"/>
                  </a:lnTo>
                  <a:lnTo>
                    <a:pt x="132771" y="2669330"/>
                  </a:lnTo>
                  <a:lnTo>
                    <a:pt x="132729" y="2663769"/>
                  </a:lnTo>
                  <a:lnTo>
                    <a:pt x="132683" y="2658207"/>
                  </a:lnTo>
                  <a:lnTo>
                    <a:pt x="132634" y="2652646"/>
                  </a:lnTo>
                  <a:lnTo>
                    <a:pt x="132581" y="2647085"/>
                  </a:lnTo>
                  <a:lnTo>
                    <a:pt x="132526" y="2641524"/>
                  </a:lnTo>
                  <a:lnTo>
                    <a:pt x="132467" y="2635963"/>
                  </a:lnTo>
                  <a:lnTo>
                    <a:pt x="132405" y="2630402"/>
                  </a:lnTo>
                  <a:lnTo>
                    <a:pt x="132341" y="2624841"/>
                  </a:lnTo>
                  <a:lnTo>
                    <a:pt x="132274" y="2619280"/>
                  </a:lnTo>
                  <a:lnTo>
                    <a:pt x="132205" y="2613719"/>
                  </a:lnTo>
                  <a:lnTo>
                    <a:pt x="132135" y="2608157"/>
                  </a:lnTo>
                  <a:lnTo>
                    <a:pt x="132063" y="2602596"/>
                  </a:lnTo>
                  <a:lnTo>
                    <a:pt x="131990" y="2597035"/>
                  </a:lnTo>
                  <a:lnTo>
                    <a:pt x="131916" y="2591474"/>
                  </a:lnTo>
                  <a:lnTo>
                    <a:pt x="131843" y="2585913"/>
                  </a:lnTo>
                  <a:lnTo>
                    <a:pt x="131769" y="2580352"/>
                  </a:lnTo>
                  <a:lnTo>
                    <a:pt x="131697" y="2574791"/>
                  </a:lnTo>
                  <a:lnTo>
                    <a:pt x="131625" y="2569230"/>
                  </a:lnTo>
                  <a:lnTo>
                    <a:pt x="131555" y="2563669"/>
                  </a:lnTo>
                  <a:lnTo>
                    <a:pt x="131487" y="2558108"/>
                  </a:lnTo>
                  <a:lnTo>
                    <a:pt x="131421" y="2552546"/>
                  </a:lnTo>
                  <a:lnTo>
                    <a:pt x="131358" y="2546985"/>
                  </a:lnTo>
                  <a:lnTo>
                    <a:pt x="131297" y="2541424"/>
                  </a:lnTo>
                  <a:lnTo>
                    <a:pt x="131239" y="2535863"/>
                  </a:lnTo>
                  <a:lnTo>
                    <a:pt x="131183" y="2530302"/>
                  </a:lnTo>
                  <a:lnTo>
                    <a:pt x="131130" y="2524741"/>
                  </a:lnTo>
                  <a:lnTo>
                    <a:pt x="131079" y="2519180"/>
                  </a:lnTo>
                  <a:lnTo>
                    <a:pt x="131030" y="2513619"/>
                  </a:lnTo>
                  <a:lnTo>
                    <a:pt x="130983" y="2508058"/>
                  </a:lnTo>
                  <a:lnTo>
                    <a:pt x="130936" y="2502496"/>
                  </a:lnTo>
                  <a:lnTo>
                    <a:pt x="130890" y="2496935"/>
                  </a:lnTo>
                  <a:lnTo>
                    <a:pt x="130842" y="2491374"/>
                  </a:lnTo>
                  <a:lnTo>
                    <a:pt x="130793" y="2485813"/>
                  </a:lnTo>
                  <a:lnTo>
                    <a:pt x="130742" y="2480252"/>
                  </a:lnTo>
                  <a:lnTo>
                    <a:pt x="130687" y="2474691"/>
                  </a:lnTo>
                  <a:lnTo>
                    <a:pt x="130628" y="2469130"/>
                  </a:lnTo>
                  <a:lnTo>
                    <a:pt x="130564" y="2463569"/>
                  </a:lnTo>
                  <a:lnTo>
                    <a:pt x="130493" y="2458008"/>
                  </a:lnTo>
                  <a:lnTo>
                    <a:pt x="130414" y="2452447"/>
                  </a:lnTo>
                  <a:lnTo>
                    <a:pt x="130327" y="2446885"/>
                  </a:lnTo>
                  <a:lnTo>
                    <a:pt x="130232" y="2441324"/>
                  </a:lnTo>
                  <a:lnTo>
                    <a:pt x="130127" y="2435763"/>
                  </a:lnTo>
                  <a:lnTo>
                    <a:pt x="130012" y="2430202"/>
                  </a:lnTo>
                  <a:lnTo>
                    <a:pt x="129887" y="2424641"/>
                  </a:lnTo>
                  <a:lnTo>
                    <a:pt x="129750" y="2419080"/>
                  </a:lnTo>
                  <a:lnTo>
                    <a:pt x="129602" y="2413519"/>
                  </a:lnTo>
                  <a:lnTo>
                    <a:pt x="129443" y="2407958"/>
                  </a:lnTo>
                  <a:lnTo>
                    <a:pt x="129274" y="2402397"/>
                  </a:lnTo>
                  <a:lnTo>
                    <a:pt x="129095" y="2396835"/>
                  </a:lnTo>
                  <a:lnTo>
                    <a:pt x="128906" y="2391274"/>
                  </a:lnTo>
                  <a:lnTo>
                    <a:pt x="128707" y="2385713"/>
                  </a:lnTo>
                  <a:lnTo>
                    <a:pt x="128498" y="2380152"/>
                  </a:lnTo>
                  <a:lnTo>
                    <a:pt x="128281" y="2374591"/>
                  </a:lnTo>
                  <a:lnTo>
                    <a:pt x="128057" y="2369030"/>
                  </a:lnTo>
                  <a:lnTo>
                    <a:pt x="127827" y="2363469"/>
                  </a:lnTo>
                  <a:lnTo>
                    <a:pt x="127590" y="2357908"/>
                  </a:lnTo>
                  <a:lnTo>
                    <a:pt x="127348" y="2352347"/>
                  </a:lnTo>
                  <a:lnTo>
                    <a:pt x="127100" y="2346786"/>
                  </a:lnTo>
                  <a:lnTo>
                    <a:pt x="126848" y="2341224"/>
                  </a:lnTo>
                  <a:lnTo>
                    <a:pt x="126592" y="2335663"/>
                  </a:lnTo>
                  <a:lnTo>
                    <a:pt x="126333" y="2330102"/>
                  </a:lnTo>
                  <a:lnTo>
                    <a:pt x="126070" y="2324541"/>
                  </a:lnTo>
                  <a:lnTo>
                    <a:pt x="125805" y="2318980"/>
                  </a:lnTo>
                  <a:lnTo>
                    <a:pt x="125536" y="2313419"/>
                  </a:lnTo>
                  <a:lnTo>
                    <a:pt x="125265" y="2307858"/>
                  </a:lnTo>
                  <a:lnTo>
                    <a:pt x="124990" y="2302297"/>
                  </a:lnTo>
                  <a:lnTo>
                    <a:pt x="124712" y="2296736"/>
                  </a:lnTo>
                  <a:lnTo>
                    <a:pt x="124431" y="2291175"/>
                  </a:lnTo>
                  <a:lnTo>
                    <a:pt x="124146" y="2285613"/>
                  </a:lnTo>
                  <a:lnTo>
                    <a:pt x="123858" y="2280052"/>
                  </a:lnTo>
                  <a:lnTo>
                    <a:pt x="123564" y="2274491"/>
                  </a:lnTo>
                  <a:lnTo>
                    <a:pt x="123265" y="2268930"/>
                  </a:lnTo>
                  <a:lnTo>
                    <a:pt x="122961" y="2263369"/>
                  </a:lnTo>
                  <a:lnTo>
                    <a:pt x="122651" y="2257808"/>
                  </a:lnTo>
                  <a:lnTo>
                    <a:pt x="122335" y="2252247"/>
                  </a:lnTo>
                  <a:lnTo>
                    <a:pt x="122012" y="2246686"/>
                  </a:lnTo>
                  <a:lnTo>
                    <a:pt x="121681" y="2241125"/>
                  </a:lnTo>
                  <a:lnTo>
                    <a:pt x="121341" y="2235563"/>
                  </a:lnTo>
                  <a:lnTo>
                    <a:pt x="120992" y="2230002"/>
                  </a:lnTo>
                  <a:lnTo>
                    <a:pt x="120634" y="2224441"/>
                  </a:lnTo>
                  <a:lnTo>
                    <a:pt x="120266" y="2218880"/>
                  </a:lnTo>
                  <a:lnTo>
                    <a:pt x="119888" y="2213319"/>
                  </a:lnTo>
                  <a:lnTo>
                    <a:pt x="119497" y="2207758"/>
                  </a:lnTo>
                  <a:lnTo>
                    <a:pt x="119093" y="2202197"/>
                  </a:lnTo>
                  <a:lnTo>
                    <a:pt x="118676" y="2196636"/>
                  </a:lnTo>
                  <a:lnTo>
                    <a:pt x="118245" y="2191075"/>
                  </a:lnTo>
                  <a:lnTo>
                    <a:pt x="117802" y="2185514"/>
                  </a:lnTo>
                  <a:lnTo>
                    <a:pt x="117344" y="2179952"/>
                  </a:lnTo>
                  <a:lnTo>
                    <a:pt x="116873" y="2174391"/>
                  </a:lnTo>
                  <a:lnTo>
                    <a:pt x="116386" y="2168830"/>
                  </a:lnTo>
                  <a:lnTo>
                    <a:pt x="115886" y="2163269"/>
                  </a:lnTo>
                  <a:lnTo>
                    <a:pt x="115372" y="2157708"/>
                  </a:lnTo>
                  <a:lnTo>
                    <a:pt x="114847" y="2152147"/>
                  </a:lnTo>
                  <a:lnTo>
                    <a:pt x="114310" y="2146586"/>
                  </a:lnTo>
                  <a:lnTo>
                    <a:pt x="113763" y="2141025"/>
                  </a:lnTo>
                  <a:lnTo>
                    <a:pt x="113207" y="2135464"/>
                  </a:lnTo>
                  <a:lnTo>
                    <a:pt x="112641" y="2129902"/>
                  </a:lnTo>
                  <a:lnTo>
                    <a:pt x="112070" y="2124341"/>
                  </a:lnTo>
                  <a:lnTo>
                    <a:pt x="111493" y="2118780"/>
                  </a:lnTo>
                  <a:lnTo>
                    <a:pt x="110912" y="2113219"/>
                  </a:lnTo>
                  <a:lnTo>
                    <a:pt x="110327" y="2107658"/>
                  </a:lnTo>
                  <a:lnTo>
                    <a:pt x="109740" y="2102097"/>
                  </a:lnTo>
                  <a:lnTo>
                    <a:pt x="109150" y="2096536"/>
                  </a:lnTo>
                  <a:lnTo>
                    <a:pt x="108558" y="2090975"/>
                  </a:lnTo>
                  <a:lnTo>
                    <a:pt x="107965" y="2085414"/>
                  </a:lnTo>
                  <a:lnTo>
                    <a:pt x="107368" y="2079853"/>
                  </a:lnTo>
                  <a:lnTo>
                    <a:pt x="106769" y="2074291"/>
                  </a:lnTo>
                  <a:lnTo>
                    <a:pt x="106166" y="2068730"/>
                  </a:lnTo>
                  <a:lnTo>
                    <a:pt x="105557" y="2063169"/>
                  </a:lnTo>
                  <a:lnTo>
                    <a:pt x="104939" y="2057608"/>
                  </a:lnTo>
                  <a:lnTo>
                    <a:pt x="104313" y="2052047"/>
                  </a:lnTo>
                  <a:lnTo>
                    <a:pt x="103677" y="2046486"/>
                  </a:lnTo>
                  <a:lnTo>
                    <a:pt x="103028" y="2040925"/>
                  </a:lnTo>
                  <a:lnTo>
                    <a:pt x="102365" y="2035364"/>
                  </a:lnTo>
                  <a:lnTo>
                    <a:pt x="101686" y="2029803"/>
                  </a:lnTo>
                  <a:lnTo>
                    <a:pt x="100987" y="2024241"/>
                  </a:lnTo>
                  <a:lnTo>
                    <a:pt x="100269" y="2018680"/>
                  </a:lnTo>
                  <a:lnTo>
                    <a:pt x="99531" y="2013119"/>
                  </a:lnTo>
                  <a:lnTo>
                    <a:pt x="98774" y="2007558"/>
                  </a:lnTo>
                  <a:lnTo>
                    <a:pt x="97996" y="2001997"/>
                  </a:lnTo>
                  <a:lnTo>
                    <a:pt x="97197" y="1996436"/>
                  </a:lnTo>
                  <a:lnTo>
                    <a:pt x="96377" y="1990875"/>
                  </a:lnTo>
                  <a:lnTo>
                    <a:pt x="95536" y="1985314"/>
                  </a:lnTo>
                  <a:lnTo>
                    <a:pt x="94677" y="1979753"/>
                  </a:lnTo>
                  <a:lnTo>
                    <a:pt x="93803" y="1974192"/>
                  </a:lnTo>
                  <a:lnTo>
                    <a:pt x="92915" y="1968630"/>
                  </a:lnTo>
                  <a:lnTo>
                    <a:pt x="92015" y="1963069"/>
                  </a:lnTo>
                  <a:lnTo>
                    <a:pt x="91105" y="1957508"/>
                  </a:lnTo>
                  <a:lnTo>
                    <a:pt x="90187" y="1951947"/>
                  </a:lnTo>
                  <a:lnTo>
                    <a:pt x="89266" y="1946386"/>
                  </a:lnTo>
                  <a:lnTo>
                    <a:pt x="88345" y="1940825"/>
                  </a:lnTo>
                  <a:lnTo>
                    <a:pt x="87425" y="1935264"/>
                  </a:lnTo>
                  <a:lnTo>
                    <a:pt x="86510" y="1929703"/>
                  </a:lnTo>
                  <a:lnTo>
                    <a:pt x="85601" y="1924142"/>
                  </a:lnTo>
                  <a:lnTo>
                    <a:pt x="84704" y="1918581"/>
                  </a:lnTo>
                  <a:lnTo>
                    <a:pt x="83819" y="1913019"/>
                  </a:lnTo>
                  <a:lnTo>
                    <a:pt x="82948" y="1907458"/>
                  </a:lnTo>
                  <a:lnTo>
                    <a:pt x="82092" y="1901897"/>
                  </a:lnTo>
                  <a:lnTo>
                    <a:pt x="81252" y="1896336"/>
                  </a:lnTo>
                  <a:lnTo>
                    <a:pt x="80430" y="1890775"/>
                  </a:lnTo>
                  <a:lnTo>
                    <a:pt x="79626" y="1885214"/>
                  </a:lnTo>
                  <a:lnTo>
                    <a:pt x="78843" y="1879653"/>
                  </a:lnTo>
                  <a:lnTo>
                    <a:pt x="78078" y="1874092"/>
                  </a:lnTo>
                  <a:lnTo>
                    <a:pt x="77330" y="1868531"/>
                  </a:lnTo>
                  <a:lnTo>
                    <a:pt x="76599" y="1862969"/>
                  </a:lnTo>
                  <a:lnTo>
                    <a:pt x="75883" y="1857408"/>
                  </a:lnTo>
                  <a:lnTo>
                    <a:pt x="75182" y="1851847"/>
                  </a:lnTo>
                  <a:lnTo>
                    <a:pt x="74496" y="1846286"/>
                  </a:lnTo>
                  <a:lnTo>
                    <a:pt x="73821" y="1840725"/>
                  </a:lnTo>
                  <a:lnTo>
                    <a:pt x="73156" y="1835164"/>
                  </a:lnTo>
                  <a:lnTo>
                    <a:pt x="72497" y="1829603"/>
                  </a:lnTo>
                  <a:lnTo>
                    <a:pt x="71844" y="1824042"/>
                  </a:lnTo>
                  <a:lnTo>
                    <a:pt x="71195" y="1818481"/>
                  </a:lnTo>
                  <a:lnTo>
                    <a:pt x="70546" y="1812920"/>
                  </a:lnTo>
                  <a:lnTo>
                    <a:pt x="69896" y="1807358"/>
                  </a:lnTo>
                  <a:lnTo>
                    <a:pt x="69242" y="1801797"/>
                  </a:lnTo>
                  <a:lnTo>
                    <a:pt x="68582" y="1796236"/>
                  </a:lnTo>
                  <a:lnTo>
                    <a:pt x="67915" y="1790675"/>
                  </a:lnTo>
                  <a:lnTo>
                    <a:pt x="67238" y="1785114"/>
                  </a:lnTo>
                  <a:lnTo>
                    <a:pt x="66551" y="1779553"/>
                  </a:lnTo>
                  <a:lnTo>
                    <a:pt x="65849" y="1773992"/>
                  </a:lnTo>
                  <a:lnTo>
                    <a:pt x="65132" y="1768431"/>
                  </a:lnTo>
                  <a:lnTo>
                    <a:pt x="64402" y="1762870"/>
                  </a:lnTo>
                  <a:lnTo>
                    <a:pt x="63657" y="1757308"/>
                  </a:lnTo>
                  <a:lnTo>
                    <a:pt x="62898" y="1751747"/>
                  </a:lnTo>
                  <a:lnTo>
                    <a:pt x="62125" y="1746186"/>
                  </a:lnTo>
                  <a:lnTo>
                    <a:pt x="61338" y="1740625"/>
                  </a:lnTo>
                  <a:lnTo>
                    <a:pt x="60539" y="1735064"/>
                  </a:lnTo>
                  <a:lnTo>
                    <a:pt x="59730" y="1729503"/>
                  </a:lnTo>
                  <a:lnTo>
                    <a:pt x="58914" y="1723942"/>
                  </a:lnTo>
                  <a:lnTo>
                    <a:pt x="58094" y="1718381"/>
                  </a:lnTo>
                  <a:lnTo>
                    <a:pt x="57270" y="1712820"/>
                  </a:lnTo>
                  <a:lnTo>
                    <a:pt x="56446" y="1707259"/>
                  </a:lnTo>
                  <a:lnTo>
                    <a:pt x="55625" y="1701697"/>
                  </a:lnTo>
                  <a:lnTo>
                    <a:pt x="54809" y="1696136"/>
                  </a:lnTo>
                  <a:lnTo>
                    <a:pt x="53999" y="1690575"/>
                  </a:lnTo>
                  <a:lnTo>
                    <a:pt x="53197" y="1685014"/>
                  </a:lnTo>
                  <a:lnTo>
                    <a:pt x="52404" y="1679453"/>
                  </a:lnTo>
                  <a:lnTo>
                    <a:pt x="51621" y="1673892"/>
                  </a:lnTo>
                  <a:lnTo>
                    <a:pt x="50847" y="1668331"/>
                  </a:lnTo>
                  <a:lnTo>
                    <a:pt x="50081" y="1662770"/>
                  </a:lnTo>
                  <a:lnTo>
                    <a:pt x="49320" y="1657209"/>
                  </a:lnTo>
                  <a:lnTo>
                    <a:pt x="48563" y="1651648"/>
                  </a:lnTo>
                  <a:lnTo>
                    <a:pt x="47807" y="1646086"/>
                  </a:lnTo>
                  <a:lnTo>
                    <a:pt x="47048" y="1640525"/>
                  </a:lnTo>
                  <a:lnTo>
                    <a:pt x="46284" y="1634964"/>
                  </a:lnTo>
                  <a:lnTo>
                    <a:pt x="45507" y="1629403"/>
                  </a:lnTo>
                  <a:lnTo>
                    <a:pt x="44715" y="1623842"/>
                  </a:lnTo>
                  <a:lnTo>
                    <a:pt x="43904" y="1618281"/>
                  </a:lnTo>
                  <a:lnTo>
                    <a:pt x="43073" y="1612720"/>
                  </a:lnTo>
                  <a:lnTo>
                    <a:pt x="42216" y="1607159"/>
                  </a:lnTo>
                  <a:lnTo>
                    <a:pt x="41333" y="1601598"/>
                  </a:lnTo>
                  <a:lnTo>
                    <a:pt x="40416" y="1596036"/>
                  </a:lnTo>
                  <a:lnTo>
                    <a:pt x="39466" y="1590475"/>
                  </a:lnTo>
                  <a:lnTo>
                    <a:pt x="38484" y="1584914"/>
                  </a:lnTo>
                  <a:lnTo>
                    <a:pt x="37472" y="1579353"/>
                  </a:lnTo>
                  <a:lnTo>
                    <a:pt x="36429" y="1573792"/>
                  </a:lnTo>
                  <a:lnTo>
                    <a:pt x="35358" y="1568231"/>
                  </a:lnTo>
                  <a:lnTo>
                    <a:pt x="34258" y="1562670"/>
                  </a:lnTo>
                  <a:lnTo>
                    <a:pt x="33132" y="1557109"/>
                  </a:lnTo>
                  <a:lnTo>
                    <a:pt x="31987" y="1551548"/>
                  </a:lnTo>
                  <a:lnTo>
                    <a:pt x="30827" y="1545987"/>
                  </a:lnTo>
                  <a:lnTo>
                    <a:pt x="29655" y="1540425"/>
                  </a:lnTo>
                  <a:lnTo>
                    <a:pt x="28477" y="1534864"/>
                  </a:lnTo>
                  <a:lnTo>
                    <a:pt x="27295" y="1529303"/>
                  </a:lnTo>
                  <a:lnTo>
                    <a:pt x="26117" y="1523742"/>
                  </a:lnTo>
                  <a:lnTo>
                    <a:pt x="24946" y="1518181"/>
                  </a:lnTo>
                  <a:lnTo>
                    <a:pt x="23788" y="1512620"/>
                  </a:lnTo>
                  <a:lnTo>
                    <a:pt x="22645" y="1507059"/>
                  </a:lnTo>
                  <a:lnTo>
                    <a:pt x="21522" y="1501498"/>
                  </a:lnTo>
                  <a:lnTo>
                    <a:pt x="20421" y="1495937"/>
                  </a:lnTo>
                  <a:lnTo>
                    <a:pt x="19349" y="1490375"/>
                  </a:lnTo>
                  <a:lnTo>
                    <a:pt x="18311" y="1484814"/>
                  </a:lnTo>
                  <a:lnTo>
                    <a:pt x="17304" y="1479253"/>
                  </a:lnTo>
                  <a:lnTo>
                    <a:pt x="16332" y="1473692"/>
                  </a:lnTo>
                  <a:lnTo>
                    <a:pt x="15394" y="1468131"/>
                  </a:lnTo>
                  <a:lnTo>
                    <a:pt x="14492" y="1462570"/>
                  </a:lnTo>
                  <a:lnTo>
                    <a:pt x="13627" y="1457009"/>
                  </a:lnTo>
                  <a:lnTo>
                    <a:pt x="12807" y="1451448"/>
                  </a:lnTo>
                  <a:lnTo>
                    <a:pt x="12025" y="1445887"/>
                  </a:lnTo>
                  <a:lnTo>
                    <a:pt x="11280" y="1440326"/>
                  </a:lnTo>
                  <a:lnTo>
                    <a:pt x="10571" y="1434764"/>
                  </a:lnTo>
                  <a:lnTo>
                    <a:pt x="9899" y="1429203"/>
                  </a:lnTo>
                  <a:lnTo>
                    <a:pt x="9261" y="1423642"/>
                  </a:lnTo>
                  <a:lnTo>
                    <a:pt x="8660" y="1418081"/>
                  </a:lnTo>
                  <a:lnTo>
                    <a:pt x="8096" y="1412520"/>
                  </a:lnTo>
                  <a:lnTo>
                    <a:pt x="7562" y="1406959"/>
                  </a:lnTo>
                  <a:lnTo>
                    <a:pt x="7058" y="1401398"/>
                  </a:lnTo>
                  <a:lnTo>
                    <a:pt x="6583" y="1395837"/>
                  </a:lnTo>
                  <a:lnTo>
                    <a:pt x="6134" y="1390276"/>
                  </a:lnTo>
                  <a:lnTo>
                    <a:pt x="5711" y="1384714"/>
                  </a:lnTo>
                  <a:lnTo>
                    <a:pt x="5318" y="1379153"/>
                  </a:lnTo>
                  <a:lnTo>
                    <a:pt x="4947" y="1373592"/>
                  </a:lnTo>
                  <a:lnTo>
                    <a:pt x="4597" y="1368031"/>
                  </a:lnTo>
                  <a:lnTo>
                    <a:pt x="4266" y="1362470"/>
                  </a:lnTo>
                  <a:lnTo>
                    <a:pt x="3954" y="1356909"/>
                  </a:lnTo>
                  <a:lnTo>
                    <a:pt x="3659" y="1351348"/>
                  </a:lnTo>
                  <a:lnTo>
                    <a:pt x="3381" y="1345787"/>
                  </a:lnTo>
                  <a:lnTo>
                    <a:pt x="3119" y="1340226"/>
                  </a:lnTo>
                  <a:lnTo>
                    <a:pt x="2868" y="1334665"/>
                  </a:lnTo>
                  <a:lnTo>
                    <a:pt x="2628" y="1329103"/>
                  </a:lnTo>
                  <a:lnTo>
                    <a:pt x="2398" y="1323542"/>
                  </a:lnTo>
                  <a:lnTo>
                    <a:pt x="2177" y="1317981"/>
                  </a:lnTo>
                  <a:lnTo>
                    <a:pt x="1964" y="1312420"/>
                  </a:lnTo>
                  <a:lnTo>
                    <a:pt x="1760" y="1306859"/>
                  </a:lnTo>
                  <a:lnTo>
                    <a:pt x="1561" y="1301298"/>
                  </a:lnTo>
                  <a:lnTo>
                    <a:pt x="1369" y="1295737"/>
                  </a:lnTo>
                  <a:lnTo>
                    <a:pt x="1184" y="1290176"/>
                  </a:lnTo>
                  <a:lnTo>
                    <a:pt x="1006" y="1284615"/>
                  </a:lnTo>
                  <a:lnTo>
                    <a:pt x="836" y="1279054"/>
                  </a:lnTo>
                  <a:lnTo>
                    <a:pt x="677" y="1273492"/>
                  </a:lnTo>
                  <a:lnTo>
                    <a:pt x="530" y="1267931"/>
                  </a:lnTo>
                  <a:lnTo>
                    <a:pt x="397" y="1262370"/>
                  </a:lnTo>
                  <a:lnTo>
                    <a:pt x="278" y="1256809"/>
                  </a:lnTo>
                  <a:lnTo>
                    <a:pt x="177" y="1251248"/>
                  </a:lnTo>
                  <a:lnTo>
                    <a:pt x="95" y="1245687"/>
                  </a:lnTo>
                  <a:lnTo>
                    <a:pt x="36" y="1240126"/>
                  </a:lnTo>
                  <a:lnTo>
                    <a:pt x="5" y="1234565"/>
                  </a:lnTo>
                  <a:lnTo>
                    <a:pt x="0" y="1229004"/>
                  </a:lnTo>
                  <a:lnTo>
                    <a:pt x="21" y="1223442"/>
                  </a:lnTo>
                  <a:lnTo>
                    <a:pt x="69" y="1217881"/>
                  </a:lnTo>
                  <a:lnTo>
                    <a:pt x="145" y="1212320"/>
                  </a:lnTo>
                  <a:lnTo>
                    <a:pt x="250" y="1206759"/>
                  </a:lnTo>
                  <a:lnTo>
                    <a:pt x="386" y="1201198"/>
                  </a:lnTo>
                  <a:lnTo>
                    <a:pt x="548" y="1195637"/>
                  </a:lnTo>
                  <a:lnTo>
                    <a:pt x="734" y="1190076"/>
                  </a:lnTo>
                  <a:lnTo>
                    <a:pt x="942" y="1184515"/>
                  </a:lnTo>
                  <a:lnTo>
                    <a:pt x="1168" y="1178954"/>
                  </a:lnTo>
                  <a:lnTo>
                    <a:pt x="1412" y="1173393"/>
                  </a:lnTo>
                  <a:lnTo>
                    <a:pt x="1671" y="1167831"/>
                  </a:lnTo>
                  <a:lnTo>
                    <a:pt x="1943" y="1162270"/>
                  </a:lnTo>
                  <a:lnTo>
                    <a:pt x="2224" y="1156709"/>
                  </a:lnTo>
                  <a:lnTo>
                    <a:pt x="2511" y="1151148"/>
                  </a:lnTo>
                  <a:lnTo>
                    <a:pt x="2804" y="1145587"/>
                  </a:lnTo>
                  <a:lnTo>
                    <a:pt x="3101" y="1140026"/>
                  </a:lnTo>
                  <a:lnTo>
                    <a:pt x="3402" y="1134465"/>
                  </a:lnTo>
                  <a:lnTo>
                    <a:pt x="3708" y="1128904"/>
                  </a:lnTo>
                  <a:lnTo>
                    <a:pt x="4020" y="1123343"/>
                  </a:lnTo>
                  <a:lnTo>
                    <a:pt x="4339" y="1117781"/>
                  </a:lnTo>
                  <a:lnTo>
                    <a:pt x="4667" y="1112220"/>
                  </a:lnTo>
                  <a:lnTo>
                    <a:pt x="5007" y="1106659"/>
                  </a:lnTo>
                  <a:lnTo>
                    <a:pt x="5363" y="1101098"/>
                  </a:lnTo>
                  <a:lnTo>
                    <a:pt x="5739" y="1095537"/>
                  </a:lnTo>
                  <a:lnTo>
                    <a:pt x="6140" y="1089976"/>
                  </a:lnTo>
                  <a:lnTo>
                    <a:pt x="6569" y="1084415"/>
                  </a:lnTo>
                  <a:lnTo>
                    <a:pt x="7028" y="1078854"/>
                  </a:lnTo>
                  <a:lnTo>
                    <a:pt x="7522" y="1073293"/>
                  </a:lnTo>
                  <a:lnTo>
                    <a:pt x="8052" y="1067732"/>
                  </a:lnTo>
                  <a:lnTo>
                    <a:pt x="8622" y="1062170"/>
                  </a:lnTo>
                  <a:lnTo>
                    <a:pt x="9244" y="1056609"/>
                  </a:lnTo>
                  <a:lnTo>
                    <a:pt x="9910" y="1051048"/>
                  </a:lnTo>
                  <a:lnTo>
                    <a:pt x="10621" y="1045487"/>
                  </a:lnTo>
                  <a:lnTo>
                    <a:pt x="11377" y="1039926"/>
                  </a:lnTo>
                  <a:lnTo>
                    <a:pt x="12179" y="1034365"/>
                  </a:lnTo>
                  <a:lnTo>
                    <a:pt x="13025" y="1028804"/>
                  </a:lnTo>
                  <a:lnTo>
                    <a:pt x="13921" y="1023243"/>
                  </a:lnTo>
                  <a:lnTo>
                    <a:pt x="14860" y="1017682"/>
                  </a:lnTo>
                  <a:lnTo>
                    <a:pt x="15838" y="1012120"/>
                  </a:lnTo>
                  <a:lnTo>
                    <a:pt x="16851" y="1006559"/>
                  </a:lnTo>
                  <a:lnTo>
                    <a:pt x="17897" y="1000998"/>
                  </a:lnTo>
                  <a:lnTo>
                    <a:pt x="18972" y="995437"/>
                  </a:lnTo>
                  <a:lnTo>
                    <a:pt x="20075" y="989876"/>
                  </a:lnTo>
                  <a:lnTo>
                    <a:pt x="21204" y="984315"/>
                  </a:lnTo>
                  <a:lnTo>
                    <a:pt x="22352" y="978754"/>
                  </a:lnTo>
                  <a:lnTo>
                    <a:pt x="23515" y="973193"/>
                  </a:lnTo>
                  <a:lnTo>
                    <a:pt x="24691" y="967632"/>
                  </a:lnTo>
                  <a:lnTo>
                    <a:pt x="25877" y="962071"/>
                  </a:lnTo>
                  <a:lnTo>
                    <a:pt x="27073" y="956509"/>
                  </a:lnTo>
                  <a:lnTo>
                    <a:pt x="28275" y="950948"/>
                  </a:lnTo>
                  <a:lnTo>
                    <a:pt x="29483" y="945387"/>
                  </a:lnTo>
                  <a:lnTo>
                    <a:pt x="30695" y="939826"/>
                  </a:lnTo>
                  <a:lnTo>
                    <a:pt x="31910" y="934265"/>
                  </a:lnTo>
                  <a:lnTo>
                    <a:pt x="33129" y="928704"/>
                  </a:lnTo>
                  <a:lnTo>
                    <a:pt x="34353" y="923143"/>
                  </a:lnTo>
                  <a:lnTo>
                    <a:pt x="35581" y="917582"/>
                  </a:lnTo>
                  <a:lnTo>
                    <a:pt x="36816" y="912021"/>
                  </a:lnTo>
                  <a:lnTo>
                    <a:pt x="38057" y="906460"/>
                  </a:lnTo>
                  <a:lnTo>
                    <a:pt x="39306" y="900898"/>
                  </a:lnTo>
                  <a:lnTo>
                    <a:pt x="40564" y="895337"/>
                  </a:lnTo>
                  <a:lnTo>
                    <a:pt x="41831" y="889776"/>
                  </a:lnTo>
                  <a:lnTo>
                    <a:pt x="43108" y="884215"/>
                  </a:lnTo>
                  <a:lnTo>
                    <a:pt x="44397" y="878654"/>
                  </a:lnTo>
                  <a:lnTo>
                    <a:pt x="45696" y="873093"/>
                  </a:lnTo>
                  <a:lnTo>
                    <a:pt x="47003" y="867532"/>
                  </a:lnTo>
                  <a:lnTo>
                    <a:pt x="48319" y="861971"/>
                  </a:lnTo>
                  <a:lnTo>
                    <a:pt x="49640" y="856410"/>
                  </a:lnTo>
                  <a:lnTo>
                    <a:pt x="50966" y="850848"/>
                  </a:lnTo>
                  <a:lnTo>
                    <a:pt x="52294" y="845287"/>
                  </a:lnTo>
                  <a:lnTo>
                    <a:pt x="53620" y="839726"/>
                  </a:lnTo>
                  <a:lnTo>
                    <a:pt x="54942" y="834165"/>
                  </a:lnTo>
                  <a:lnTo>
                    <a:pt x="56257" y="828604"/>
                  </a:lnTo>
                  <a:lnTo>
                    <a:pt x="57563" y="823043"/>
                  </a:lnTo>
                  <a:lnTo>
                    <a:pt x="58856" y="817482"/>
                  </a:lnTo>
                  <a:lnTo>
                    <a:pt x="60136" y="811921"/>
                  </a:lnTo>
                  <a:lnTo>
                    <a:pt x="61395" y="806360"/>
                  </a:lnTo>
                  <a:lnTo>
                    <a:pt x="62637" y="800799"/>
                  </a:lnTo>
                  <a:lnTo>
                    <a:pt x="63861" y="795237"/>
                  </a:lnTo>
                  <a:lnTo>
                    <a:pt x="65066" y="789676"/>
                  </a:lnTo>
                  <a:lnTo>
                    <a:pt x="66255" y="784115"/>
                  </a:lnTo>
                  <a:lnTo>
                    <a:pt x="67426" y="778554"/>
                  </a:lnTo>
                  <a:lnTo>
                    <a:pt x="68582" y="772993"/>
                  </a:lnTo>
                  <a:lnTo>
                    <a:pt x="69723" y="767432"/>
                  </a:lnTo>
                  <a:lnTo>
                    <a:pt x="70856" y="761871"/>
                  </a:lnTo>
                  <a:lnTo>
                    <a:pt x="71981" y="756310"/>
                  </a:lnTo>
                  <a:lnTo>
                    <a:pt x="73101" y="750749"/>
                  </a:lnTo>
                  <a:lnTo>
                    <a:pt x="74219" y="745187"/>
                  </a:lnTo>
                  <a:lnTo>
                    <a:pt x="75338" y="739626"/>
                  </a:lnTo>
                  <a:lnTo>
                    <a:pt x="76459" y="734065"/>
                  </a:lnTo>
                  <a:lnTo>
                    <a:pt x="77584" y="728504"/>
                  </a:lnTo>
                  <a:lnTo>
                    <a:pt x="78715" y="722943"/>
                  </a:lnTo>
                  <a:lnTo>
                    <a:pt x="79851" y="717382"/>
                  </a:lnTo>
                  <a:lnTo>
                    <a:pt x="80993" y="711821"/>
                  </a:lnTo>
                  <a:lnTo>
                    <a:pt x="82139" y="706260"/>
                  </a:lnTo>
                  <a:lnTo>
                    <a:pt x="83289" y="700699"/>
                  </a:lnTo>
                  <a:lnTo>
                    <a:pt x="84440" y="695138"/>
                  </a:lnTo>
                  <a:lnTo>
                    <a:pt x="85589" y="689576"/>
                  </a:lnTo>
                  <a:lnTo>
                    <a:pt x="86735" y="684015"/>
                  </a:lnTo>
                  <a:lnTo>
                    <a:pt x="87874" y="678454"/>
                  </a:lnTo>
                  <a:lnTo>
                    <a:pt x="89004" y="672893"/>
                  </a:lnTo>
                  <a:lnTo>
                    <a:pt x="90122" y="667332"/>
                  </a:lnTo>
                  <a:lnTo>
                    <a:pt x="91221" y="661771"/>
                  </a:lnTo>
                  <a:lnTo>
                    <a:pt x="92302" y="656210"/>
                  </a:lnTo>
                  <a:lnTo>
                    <a:pt x="93363" y="650649"/>
                  </a:lnTo>
                  <a:lnTo>
                    <a:pt x="94402" y="645088"/>
                  </a:lnTo>
                  <a:lnTo>
                    <a:pt x="95419" y="639527"/>
                  </a:lnTo>
                  <a:lnTo>
                    <a:pt x="96412" y="633965"/>
                  </a:lnTo>
                  <a:lnTo>
                    <a:pt x="97377" y="628404"/>
                  </a:lnTo>
                  <a:lnTo>
                    <a:pt x="98317" y="622843"/>
                  </a:lnTo>
                  <a:lnTo>
                    <a:pt x="99234" y="617282"/>
                  </a:lnTo>
                  <a:lnTo>
                    <a:pt x="100130" y="611721"/>
                  </a:lnTo>
                  <a:lnTo>
                    <a:pt x="101006" y="606160"/>
                  </a:lnTo>
                  <a:lnTo>
                    <a:pt x="101863" y="600599"/>
                  </a:lnTo>
                  <a:lnTo>
                    <a:pt x="102702" y="595038"/>
                  </a:lnTo>
                  <a:lnTo>
                    <a:pt x="103524" y="589477"/>
                  </a:lnTo>
                  <a:lnTo>
                    <a:pt x="104334" y="583915"/>
                  </a:lnTo>
                  <a:lnTo>
                    <a:pt x="105134" y="578354"/>
                  </a:lnTo>
                  <a:lnTo>
                    <a:pt x="105924" y="572793"/>
                  </a:lnTo>
                  <a:lnTo>
                    <a:pt x="106705" y="567232"/>
                  </a:lnTo>
                  <a:lnTo>
                    <a:pt x="107480" y="561671"/>
                  </a:lnTo>
                  <a:lnTo>
                    <a:pt x="108247" y="556110"/>
                  </a:lnTo>
                  <a:lnTo>
                    <a:pt x="109008" y="550549"/>
                  </a:lnTo>
                  <a:lnTo>
                    <a:pt x="109762" y="544988"/>
                  </a:lnTo>
                  <a:lnTo>
                    <a:pt x="110508" y="539427"/>
                  </a:lnTo>
                  <a:lnTo>
                    <a:pt x="111247" y="533866"/>
                  </a:lnTo>
                  <a:lnTo>
                    <a:pt x="111977" y="528304"/>
                  </a:lnTo>
                  <a:lnTo>
                    <a:pt x="112694" y="522743"/>
                  </a:lnTo>
                  <a:lnTo>
                    <a:pt x="113397" y="517182"/>
                  </a:lnTo>
                  <a:lnTo>
                    <a:pt x="114085" y="511621"/>
                  </a:lnTo>
                  <a:lnTo>
                    <a:pt x="114756" y="506060"/>
                  </a:lnTo>
                  <a:lnTo>
                    <a:pt x="115408" y="500499"/>
                  </a:lnTo>
                  <a:lnTo>
                    <a:pt x="116039" y="494938"/>
                  </a:lnTo>
                  <a:lnTo>
                    <a:pt x="116648" y="489377"/>
                  </a:lnTo>
                  <a:lnTo>
                    <a:pt x="117227" y="483816"/>
                  </a:lnTo>
                  <a:lnTo>
                    <a:pt x="117781" y="478254"/>
                  </a:lnTo>
                  <a:lnTo>
                    <a:pt x="118309" y="472693"/>
                  </a:lnTo>
                  <a:lnTo>
                    <a:pt x="118810" y="467132"/>
                  </a:lnTo>
                  <a:lnTo>
                    <a:pt x="119284" y="461571"/>
                  </a:lnTo>
                  <a:lnTo>
                    <a:pt x="119731" y="456010"/>
                  </a:lnTo>
                  <a:lnTo>
                    <a:pt x="120149" y="450449"/>
                  </a:lnTo>
                  <a:lnTo>
                    <a:pt x="120539" y="444888"/>
                  </a:lnTo>
                  <a:lnTo>
                    <a:pt x="120906" y="439327"/>
                  </a:lnTo>
                  <a:lnTo>
                    <a:pt x="121251" y="433766"/>
                  </a:lnTo>
                  <a:lnTo>
                    <a:pt x="121576" y="428205"/>
                  </a:lnTo>
                  <a:lnTo>
                    <a:pt x="121883" y="422643"/>
                  </a:lnTo>
                  <a:lnTo>
                    <a:pt x="122173" y="417082"/>
                  </a:lnTo>
                  <a:lnTo>
                    <a:pt x="122448" y="411521"/>
                  </a:lnTo>
                  <a:lnTo>
                    <a:pt x="122712" y="405960"/>
                  </a:lnTo>
                  <a:lnTo>
                    <a:pt x="122967" y="400399"/>
                  </a:lnTo>
                  <a:lnTo>
                    <a:pt x="123217" y="394838"/>
                  </a:lnTo>
                  <a:lnTo>
                    <a:pt x="123462" y="389277"/>
                  </a:lnTo>
                  <a:lnTo>
                    <a:pt x="123705" y="383716"/>
                  </a:lnTo>
                  <a:lnTo>
                    <a:pt x="123948" y="378155"/>
                  </a:lnTo>
                  <a:lnTo>
                    <a:pt x="124192" y="372593"/>
                  </a:lnTo>
                  <a:lnTo>
                    <a:pt x="124438" y="367032"/>
                  </a:lnTo>
                  <a:lnTo>
                    <a:pt x="124688" y="361471"/>
                  </a:lnTo>
                  <a:lnTo>
                    <a:pt x="124941" y="355910"/>
                  </a:lnTo>
                  <a:lnTo>
                    <a:pt x="125199" y="350349"/>
                  </a:lnTo>
                  <a:lnTo>
                    <a:pt x="125461" y="344788"/>
                  </a:lnTo>
                  <a:lnTo>
                    <a:pt x="125728" y="339227"/>
                  </a:lnTo>
                  <a:lnTo>
                    <a:pt x="125998" y="333666"/>
                  </a:lnTo>
                  <a:lnTo>
                    <a:pt x="126271" y="328105"/>
                  </a:lnTo>
                  <a:lnTo>
                    <a:pt x="126545" y="322544"/>
                  </a:lnTo>
                  <a:lnTo>
                    <a:pt x="126821" y="316982"/>
                  </a:lnTo>
                  <a:lnTo>
                    <a:pt x="127096" y="311421"/>
                  </a:lnTo>
                  <a:lnTo>
                    <a:pt x="127369" y="305860"/>
                  </a:lnTo>
                  <a:lnTo>
                    <a:pt x="127639" y="300299"/>
                  </a:lnTo>
                  <a:lnTo>
                    <a:pt x="127904" y="294738"/>
                  </a:lnTo>
                  <a:lnTo>
                    <a:pt x="128165" y="289177"/>
                  </a:lnTo>
                  <a:lnTo>
                    <a:pt x="128419" y="283616"/>
                  </a:lnTo>
                  <a:lnTo>
                    <a:pt x="128665" y="278055"/>
                  </a:lnTo>
                  <a:lnTo>
                    <a:pt x="128903" y="272494"/>
                  </a:lnTo>
                  <a:lnTo>
                    <a:pt x="129130" y="266933"/>
                  </a:lnTo>
                  <a:lnTo>
                    <a:pt x="129347" y="261371"/>
                  </a:lnTo>
                  <a:lnTo>
                    <a:pt x="129555" y="255810"/>
                  </a:lnTo>
                  <a:lnTo>
                    <a:pt x="129752" y="250249"/>
                  </a:lnTo>
                  <a:lnTo>
                    <a:pt x="129939" y="244688"/>
                  </a:lnTo>
                  <a:lnTo>
                    <a:pt x="130116" y="239127"/>
                  </a:lnTo>
                  <a:lnTo>
                    <a:pt x="130282" y="233566"/>
                  </a:lnTo>
                  <a:lnTo>
                    <a:pt x="130438" y="228005"/>
                  </a:lnTo>
                  <a:lnTo>
                    <a:pt x="130586" y="222444"/>
                  </a:lnTo>
                  <a:lnTo>
                    <a:pt x="130725" y="216883"/>
                  </a:lnTo>
                  <a:lnTo>
                    <a:pt x="130857" y="211321"/>
                  </a:lnTo>
                  <a:lnTo>
                    <a:pt x="130982" y="205760"/>
                  </a:lnTo>
                  <a:lnTo>
                    <a:pt x="131101" y="200199"/>
                  </a:lnTo>
                  <a:lnTo>
                    <a:pt x="131213" y="194638"/>
                  </a:lnTo>
                  <a:lnTo>
                    <a:pt x="131321" y="189077"/>
                  </a:lnTo>
                  <a:lnTo>
                    <a:pt x="131425" y="183516"/>
                  </a:lnTo>
                  <a:lnTo>
                    <a:pt x="131525" y="177955"/>
                  </a:lnTo>
                  <a:lnTo>
                    <a:pt x="131622" y="172394"/>
                  </a:lnTo>
                  <a:lnTo>
                    <a:pt x="131716" y="166833"/>
                  </a:lnTo>
                  <a:lnTo>
                    <a:pt x="131806" y="161272"/>
                  </a:lnTo>
                  <a:lnTo>
                    <a:pt x="131894" y="155710"/>
                  </a:lnTo>
                  <a:lnTo>
                    <a:pt x="131979" y="150149"/>
                  </a:lnTo>
                  <a:lnTo>
                    <a:pt x="132061" y="144588"/>
                  </a:lnTo>
                  <a:lnTo>
                    <a:pt x="132140" y="139027"/>
                  </a:lnTo>
                  <a:lnTo>
                    <a:pt x="132217" y="133466"/>
                  </a:lnTo>
                  <a:lnTo>
                    <a:pt x="132290" y="127905"/>
                  </a:lnTo>
                  <a:lnTo>
                    <a:pt x="132359" y="122344"/>
                  </a:lnTo>
                  <a:lnTo>
                    <a:pt x="132424" y="116783"/>
                  </a:lnTo>
                  <a:lnTo>
                    <a:pt x="132485" y="111222"/>
                  </a:lnTo>
                  <a:lnTo>
                    <a:pt x="132543" y="105660"/>
                  </a:lnTo>
                  <a:lnTo>
                    <a:pt x="132596" y="100099"/>
                  </a:lnTo>
                  <a:lnTo>
                    <a:pt x="132645" y="94538"/>
                  </a:lnTo>
                  <a:lnTo>
                    <a:pt x="132688" y="88977"/>
                  </a:lnTo>
                  <a:lnTo>
                    <a:pt x="132728" y="83416"/>
                  </a:lnTo>
                  <a:lnTo>
                    <a:pt x="132763" y="77855"/>
                  </a:lnTo>
                  <a:lnTo>
                    <a:pt x="132794" y="72294"/>
                  </a:lnTo>
                  <a:lnTo>
                    <a:pt x="132821" y="66733"/>
                  </a:lnTo>
                  <a:lnTo>
                    <a:pt x="132845" y="61172"/>
                  </a:lnTo>
                  <a:lnTo>
                    <a:pt x="132864" y="55611"/>
                  </a:lnTo>
                  <a:lnTo>
                    <a:pt x="132881" y="50049"/>
                  </a:lnTo>
                  <a:lnTo>
                    <a:pt x="132895" y="44488"/>
                  </a:lnTo>
                  <a:lnTo>
                    <a:pt x="132907" y="38927"/>
                  </a:lnTo>
                  <a:lnTo>
                    <a:pt x="132916" y="33366"/>
                  </a:lnTo>
                  <a:lnTo>
                    <a:pt x="132925" y="27805"/>
                  </a:lnTo>
                  <a:lnTo>
                    <a:pt x="132931" y="22244"/>
                  </a:lnTo>
                  <a:lnTo>
                    <a:pt x="132937" y="16683"/>
                  </a:lnTo>
                  <a:lnTo>
                    <a:pt x="132943" y="11122"/>
                  </a:lnTo>
                  <a:lnTo>
                    <a:pt x="132948" y="5561"/>
                  </a:lnTo>
                  <a:lnTo>
                    <a:pt x="132953" y="0"/>
                  </a:lnTo>
                  <a:lnTo>
                    <a:pt x="133313" y="0"/>
                  </a:lnTo>
                  <a:lnTo>
                    <a:pt x="133318" y="5561"/>
                  </a:lnTo>
                  <a:lnTo>
                    <a:pt x="133323" y="11122"/>
                  </a:lnTo>
                  <a:lnTo>
                    <a:pt x="133329" y="16683"/>
                  </a:lnTo>
                  <a:lnTo>
                    <a:pt x="133335" y="22244"/>
                  </a:lnTo>
                  <a:lnTo>
                    <a:pt x="133342" y="27805"/>
                  </a:lnTo>
                  <a:lnTo>
                    <a:pt x="133350" y="33366"/>
                  </a:lnTo>
                  <a:lnTo>
                    <a:pt x="133360" y="38927"/>
                  </a:lnTo>
                  <a:lnTo>
                    <a:pt x="133371" y="44488"/>
                  </a:lnTo>
                  <a:lnTo>
                    <a:pt x="133385" y="50049"/>
                  </a:lnTo>
                  <a:lnTo>
                    <a:pt x="133402" y="55611"/>
                  </a:lnTo>
                  <a:lnTo>
                    <a:pt x="133422" y="61172"/>
                  </a:lnTo>
                  <a:lnTo>
                    <a:pt x="133445" y="66733"/>
                  </a:lnTo>
                  <a:lnTo>
                    <a:pt x="133472" y="72294"/>
                  </a:lnTo>
                  <a:lnTo>
                    <a:pt x="133503" y="77855"/>
                  </a:lnTo>
                  <a:lnTo>
                    <a:pt x="133539" y="83416"/>
                  </a:lnTo>
                  <a:lnTo>
                    <a:pt x="133578" y="88977"/>
                  </a:lnTo>
                  <a:lnTo>
                    <a:pt x="133622" y="94538"/>
                  </a:lnTo>
                  <a:lnTo>
                    <a:pt x="133670" y="100099"/>
                  </a:lnTo>
                  <a:lnTo>
                    <a:pt x="133724" y="105660"/>
                  </a:lnTo>
                  <a:lnTo>
                    <a:pt x="133781" y="111222"/>
                  </a:lnTo>
                  <a:lnTo>
                    <a:pt x="133842" y="116783"/>
                  </a:lnTo>
                  <a:lnTo>
                    <a:pt x="133908" y="122344"/>
                  </a:lnTo>
                  <a:lnTo>
                    <a:pt x="133977" y="127905"/>
                  </a:lnTo>
                  <a:lnTo>
                    <a:pt x="134050" y="133466"/>
                  </a:lnTo>
                  <a:lnTo>
                    <a:pt x="134126" y="139027"/>
                  </a:lnTo>
                  <a:lnTo>
                    <a:pt x="134205" y="144588"/>
                  </a:lnTo>
                  <a:lnTo>
                    <a:pt x="134288" y="150149"/>
                  </a:lnTo>
                  <a:lnTo>
                    <a:pt x="134373" y="155710"/>
                  </a:lnTo>
                  <a:lnTo>
                    <a:pt x="134460" y="161272"/>
                  </a:lnTo>
                  <a:lnTo>
                    <a:pt x="134551" y="166833"/>
                  </a:lnTo>
                  <a:lnTo>
                    <a:pt x="134644" y="172394"/>
                  </a:lnTo>
                  <a:lnTo>
                    <a:pt x="134741" y="177955"/>
                  </a:lnTo>
                  <a:lnTo>
                    <a:pt x="134841" y="183516"/>
                  </a:lnTo>
                  <a:lnTo>
                    <a:pt x="134945" y="189077"/>
                  </a:lnTo>
                  <a:lnTo>
                    <a:pt x="135053" y="194638"/>
                  </a:lnTo>
                  <a:lnTo>
                    <a:pt x="135165" y="200199"/>
                  </a:lnTo>
                  <a:lnTo>
                    <a:pt x="135284" y="205760"/>
                  </a:lnTo>
                  <a:lnTo>
                    <a:pt x="135409" y="211321"/>
                  </a:lnTo>
                  <a:lnTo>
                    <a:pt x="135541" y="216883"/>
                  </a:lnTo>
                  <a:lnTo>
                    <a:pt x="135681" y="222444"/>
                  </a:lnTo>
                  <a:lnTo>
                    <a:pt x="135828" y="228005"/>
                  </a:lnTo>
                  <a:lnTo>
                    <a:pt x="135984" y="233566"/>
                  </a:lnTo>
                  <a:lnTo>
                    <a:pt x="136150" y="239127"/>
                  </a:lnTo>
                  <a:lnTo>
                    <a:pt x="136327" y="244688"/>
                  </a:lnTo>
                  <a:lnTo>
                    <a:pt x="136514" y="250249"/>
                  </a:lnTo>
                  <a:lnTo>
                    <a:pt x="136712" y="255810"/>
                  </a:lnTo>
                  <a:lnTo>
                    <a:pt x="136919" y="261371"/>
                  </a:lnTo>
                  <a:lnTo>
                    <a:pt x="137137" y="266933"/>
                  </a:lnTo>
                  <a:lnTo>
                    <a:pt x="137364" y="272494"/>
                  </a:lnTo>
                  <a:lnTo>
                    <a:pt x="137601" y="278055"/>
                  </a:lnTo>
                  <a:lnTo>
                    <a:pt x="137848" y="283616"/>
                  </a:lnTo>
                  <a:lnTo>
                    <a:pt x="138102" y="289177"/>
                  </a:lnTo>
                  <a:lnTo>
                    <a:pt x="138362" y="294738"/>
                  </a:lnTo>
                  <a:lnTo>
                    <a:pt x="138627" y="300299"/>
                  </a:lnTo>
                  <a:lnTo>
                    <a:pt x="138897" y="305860"/>
                  </a:lnTo>
                  <a:lnTo>
                    <a:pt x="139171" y="311421"/>
                  </a:lnTo>
                  <a:lnTo>
                    <a:pt x="139446" y="316982"/>
                  </a:lnTo>
                  <a:lnTo>
                    <a:pt x="139721" y="322544"/>
                  </a:lnTo>
                  <a:lnTo>
                    <a:pt x="139995" y="328105"/>
                  </a:lnTo>
                  <a:lnTo>
                    <a:pt x="140268" y="333666"/>
                  </a:lnTo>
                  <a:lnTo>
                    <a:pt x="140538" y="339227"/>
                  </a:lnTo>
                  <a:lnTo>
                    <a:pt x="140805" y="344788"/>
                  </a:lnTo>
                  <a:lnTo>
                    <a:pt x="141067" y="350349"/>
                  </a:lnTo>
                  <a:lnTo>
                    <a:pt x="141325" y="355910"/>
                  </a:lnTo>
                  <a:lnTo>
                    <a:pt x="141578" y="361471"/>
                  </a:lnTo>
                  <a:lnTo>
                    <a:pt x="141828" y="367032"/>
                  </a:lnTo>
                  <a:lnTo>
                    <a:pt x="142074" y="372593"/>
                  </a:lnTo>
                  <a:lnTo>
                    <a:pt x="142318" y="378155"/>
                  </a:lnTo>
                  <a:lnTo>
                    <a:pt x="142561" y="383716"/>
                  </a:lnTo>
                  <a:lnTo>
                    <a:pt x="142804" y="389277"/>
                  </a:lnTo>
                  <a:lnTo>
                    <a:pt x="143049" y="394838"/>
                  </a:lnTo>
                  <a:lnTo>
                    <a:pt x="143299" y="400399"/>
                  </a:lnTo>
                  <a:lnTo>
                    <a:pt x="143555" y="405960"/>
                  </a:lnTo>
                  <a:lnTo>
                    <a:pt x="143819" y="411521"/>
                  </a:lnTo>
                  <a:lnTo>
                    <a:pt x="144093" y="417082"/>
                  </a:lnTo>
                  <a:lnTo>
                    <a:pt x="144383" y="422643"/>
                  </a:lnTo>
                  <a:lnTo>
                    <a:pt x="144690" y="428205"/>
                  </a:lnTo>
                  <a:lnTo>
                    <a:pt x="145015" y="433766"/>
                  </a:lnTo>
                  <a:lnTo>
                    <a:pt x="145360" y="439327"/>
                  </a:lnTo>
                  <a:lnTo>
                    <a:pt x="145727" y="444888"/>
                  </a:lnTo>
                  <a:lnTo>
                    <a:pt x="146118" y="450449"/>
                  </a:lnTo>
                  <a:lnTo>
                    <a:pt x="146535" y="456010"/>
                  </a:lnTo>
                  <a:lnTo>
                    <a:pt x="146983" y="461571"/>
                  </a:lnTo>
                  <a:lnTo>
                    <a:pt x="147457" y="467132"/>
                  </a:lnTo>
                  <a:lnTo>
                    <a:pt x="147957" y="472693"/>
                  </a:lnTo>
                  <a:lnTo>
                    <a:pt x="148485" y="478254"/>
                  </a:lnTo>
                  <a:lnTo>
                    <a:pt x="149039" y="483816"/>
                  </a:lnTo>
                  <a:lnTo>
                    <a:pt x="149618" y="489377"/>
                  </a:lnTo>
                  <a:lnTo>
                    <a:pt x="150227" y="494938"/>
                  </a:lnTo>
                  <a:lnTo>
                    <a:pt x="150859" y="500499"/>
                  </a:lnTo>
                  <a:lnTo>
                    <a:pt x="151511" y="506060"/>
                  </a:lnTo>
                  <a:lnTo>
                    <a:pt x="152181" y="511621"/>
                  </a:lnTo>
                  <a:lnTo>
                    <a:pt x="152869" y="517182"/>
                  </a:lnTo>
                  <a:lnTo>
                    <a:pt x="153572" y="522743"/>
                  </a:lnTo>
                  <a:lnTo>
                    <a:pt x="154290" y="528304"/>
                  </a:lnTo>
                  <a:lnTo>
                    <a:pt x="155019" y="533866"/>
                  </a:lnTo>
                  <a:lnTo>
                    <a:pt x="155758" y="539427"/>
                  </a:lnTo>
                  <a:lnTo>
                    <a:pt x="156505" y="544988"/>
                  </a:lnTo>
                  <a:lnTo>
                    <a:pt x="157259" y="550549"/>
                  </a:lnTo>
                  <a:lnTo>
                    <a:pt x="158019" y="556110"/>
                  </a:lnTo>
                  <a:lnTo>
                    <a:pt x="158786" y="561671"/>
                  </a:lnTo>
                  <a:lnTo>
                    <a:pt x="159561" y="567232"/>
                  </a:lnTo>
                  <a:lnTo>
                    <a:pt x="160343" y="572793"/>
                  </a:lnTo>
                  <a:lnTo>
                    <a:pt x="161133" y="578354"/>
                  </a:lnTo>
                  <a:lnTo>
                    <a:pt x="161932" y="583915"/>
                  </a:lnTo>
                  <a:lnTo>
                    <a:pt x="162742" y="589477"/>
                  </a:lnTo>
                  <a:lnTo>
                    <a:pt x="163564" y="595038"/>
                  </a:lnTo>
                  <a:lnTo>
                    <a:pt x="164403" y="600599"/>
                  </a:lnTo>
                  <a:lnTo>
                    <a:pt x="165260" y="606160"/>
                  </a:lnTo>
                  <a:lnTo>
                    <a:pt x="166136" y="611721"/>
                  </a:lnTo>
                  <a:lnTo>
                    <a:pt x="167032" y="617282"/>
                  </a:lnTo>
                  <a:lnTo>
                    <a:pt x="167949" y="622843"/>
                  </a:lnTo>
                  <a:lnTo>
                    <a:pt x="168890" y="628404"/>
                  </a:lnTo>
                  <a:lnTo>
                    <a:pt x="169854" y="633965"/>
                  </a:lnTo>
                  <a:lnTo>
                    <a:pt x="170847" y="639527"/>
                  </a:lnTo>
                  <a:lnTo>
                    <a:pt x="171864" y="645088"/>
                  </a:lnTo>
                  <a:lnTo>
                    <a:pt x="172903" y="650649"/>
                  </a:lnTo>
                  <a:lnTo>
                    <a:pt x="173964" y="656210"/>
                  </a:lnTo>
                  <a:lnTo>
                    <a:pt x="175045" y="661771"/>
                  </a:lnTo>
                  <a:lnTo>
                    <a:pt x="176145" y="667332"/>
                  </a:lnTo>
                  <a:lnTo>
                    <a:pt x="177262" y="672893"/>
                  </a:lnTo>
                  <a:lnTo>
                    <a:pt x="178392" y="678454"/>
                  </a:lnTo>
                  <a:lnTo>
                    <a:pt x="179531" y="684015"/>
                  </a:lnTo>
                  <a:lnTo>
                    <a:pt x="180677" y="689576"/>
                  </a:lnTo>
                  <a:lnTo>
                    <a:pt x="181827" y="695138"/>
                  </a:lnTo>
                  <a:lnTo>
                    <a:pt x="182978" y="700699"/>
                  </a:lnTo>
                  <a:lnTo>
                    <a:pt x="184127" y="706260"/>
                  </a:lnTo>
                  <a:lnTo>
                    <a:pt x="185274" y="711821"/>
                  </a:lnTo>
                  <a:lnTo>
                    <a:pt x="186415" y="717382"/>
                  </a:lnTo>
                  <a:lnTo>
                    <a:pt x="187551" y="722943"/>
                  </a:lnTo>
                  <a:lnTo>
                    <a:pt x="188682" y="728504"/>
                  </a:lnTo>
                  <a:lnTo>
                    <a:pt x="189807" y="734065"/>
                  </a:lnTo>
                  <a:lnTo>
                    <a:pt x="190929" y="739626"/>
                  </a:lnTo>
                  <a:lnTo>
                    <a:pt x="192047" y="745187"/>
                  </a:lnTo>
                  <a:lnTo>
                    <a:pt x="193165" y="750749"/>
                  </a:lnTo>
                  <a:lnTo>
                    <a:pt x="194286" y="756310"/>
                  </a:lnTo>
                  <a:lnTo>
                    <a:pt x="195411" y="761871"/>
                  </a:lnTo>
                  <a:lnTo>
                    <a:pt x="196543" y="767432"/>
                  </a:lnTo>
                  <a:lnTo>
                    <a:pt x="197685" y="772993"/>
                  </a:lnTo>
                  <a:lnTo>
                    <a:pt x="198840" y="778554"/>
                  </a:lnTo>
                  <a:lnTo>
                    <a:pt x="200012" y="784115"/>
                  </a:lnTo>
                  <a:lnTo>
                    <a:pt x="201200" y="789676"/>
                  </a:lnTo>
                  <a:lnTo>
                    <a:pt x="202406" y="795237"/>
                  </a:lnTo>
                  <a:lnTo>
                    <a:pt x="203629" y="800799"/>
                  </a:lnTo>
                  <a:lnTo>
                    <a:pt x="204871" y="806360"/>
                  </a:lnTo>
                  <a:lnTo>
                    <a:pt x="206131" y="811921"/>
                  </a:lnTo>
                  <a:lnTo>
                    <a:pt x="207410" y="817482"/>
                  </a:lnTo>
                  <a:lnTo>
                    <a:pt x="208703" y="823043"/>
                  </a:lnTo>
                  <a:lnTo>
                    <a:pt x="210009" y="828604"/>
                  </a:lnTo>
                  <a:lnTo>
                    <a:pt x="211324" y="834165"/>
                  </a:lnTo>
                  <a:lnTo>
                    <a:pt x="212646" y="839726"/>
                  </a:lnTo>
                  <a:lnTo>
                    <a:pt x="213972" y="845287"/>
                  </a:lnTo>
                  <a:lnTo>
                    <a:pt x="215300" y="850848"/>
                  </a:lnTo>
                  <a:lnTo>
                    <a:pt x="216626" y="856410"/>
                  </a:lnTo>
                  <a:lnTo>
                    <a:pt x="217948" y="861971"/>
                  </a:lnTo>
                  <a:lnTo>
                    <a:pt x="219263" y="867532"/>
                  </a:lnTo>
                  <a:lnTo>
                    <a:pt x="220571" y="873093"/>
                  </a:lnTo>
                  <a:lnTo>
                    <a:pt x="221869" y="878654"/>
                  </a:lnTo>
                  <a:lnTo>
                    <a:pt x="223158" y="884215"/>
                  </a:lnTo>
                  <a:lnTo>
                    <a:pt x="224435" y="889776"/>
                  </a:lnTo>
                  <a:lnTo>
                    <a:pt x="225702" y="895337"/>
                  </a:lnTo>
                  <a:lnTo>
                    <a:pt x="226960" y="900898"/>
                  </a:lnTo>
                  <a:lnTo>
                    <a:pt x="228209" y="906460"/>
                  </a:lnTo>
                  <a:lnTo>
                    <a:pt x="229451" y="912021"/>
                  </a:lnTo>
                  <a:lnTo>
                    <a:pt x="230685" y="917582"/>
                  </a:lnTo>
                  <a:lnTo>
                    <a:pt x="231914" y="923143"/>
                  </a:lnTo>
                  <a:lnTo>
                    <a:pt x="233137" y="928704"/>
                  </a:lnTo>
                  <a:lnTo>
                    <a:pt x="234356" y="934265"/>
                  </a:lnTo>
                  <a:lnTo>
                    <a:pt x="235572" y="939826"/>
                  </a:lnTo>
                  <a:lnTo>
                    <a:pt x="236783" y="945387"/>
                  </a:lnTo>
                  <a:lnTo>
                    <a:pt x="237991" y="950948"/>
                  </a:lnTo>
                  <a:lnTo>
                    <a:pt x="239194" y="956509"/>
                  </a:lnTo>
                  <a:lnTo>
                    <a:pt x="240389" y="962071"/>
                  </a:lnTo>
                  <a:lnTo>
                    <a:pt x="241575" y="967632"/>
                  </a:lnTo>
                  <a:lnTo>
                    <a:pt x="242752" y="973193"/>
                  </a:lnTo>
                  <a:lnTo>
                    <a:pt x="243915" y="978754"/>
                  </a:lnTo>
                  <a:lnTo>
                    <a:pt x="245062" y="984315"/>
                  </a:lnTo>
                  <a:lnTo>
                    <a:pt x="246191" y="989876"/>
                  </a:lnTo>
                  <a:lnTo>
                    <a:pt x="247294" y="995437"/>
                  </a:lnTo>
                  <a:lnTo>
                    <a:pt x="248369" y="1000998"/>
                  </a:lnTo>
                  <a:lnTo>
                    <a:pt x="249415" y="1006559"/>
                  </a:lnTo>
                  <a:lnTo>
                    <a:pt x="250428" y="1012120"/>
                  </a:lnTo>
                  <a:lnTo>
                    <a:pt x="251406" y="1017682"/>
                  </a:lnTo>
                  <a:lnTo>
                    <a:pt x="252345" y="1023243"/>
                  </a:lnTo>
                  <a:lnTo>
                    <a:pt x="253241" y="1028804"/>
                  </a:lnTo>
                  <a:lnTo>
                    <a:pt x="254087" y="1034365"/>
                  </a:lnTo>
                  <a:lnTo>
                    <a:pt x="254889" y="1039926"/>
                  </a:lnTo>
                  <a:lnTo>
                    <a:pt x="255645" y="1045487"/>
                  </a:lnTo>
                  <a:lnTo>
                    <a:pt x="256356" y="1051048"/>
                  </a:lnTo>
                  <a:lnTo>
                    <a:pt x="257022" y="1056609"/>
                  </a:lnTo>
                  <a:lnTo>
                    <a:pt x="257644" y="1062170"/>
                  </a:lnTo>
                  <a:lnTo>
                    <a:pt x="258214" y="1067732"/>
                  </a:lnTo>
                  <a:lnTo>
                    <a:pt x="258745" y="1073293"/>
                  </a:lnTo>
                  <a:lnTo>
                    <a:pt x="259238" y="1078854"/>
                  </a:lnTo>
                  <a:lnTo>
                    <a:pt x="259697" y="1084415"/>
                  </a:lnTo>
                  <a:lnTo>
                    <a:pt x="260126" y="1089976"/>
                  </a:lnTo>
                  <a:lnTo>
                    <a:pt x="260528" y="1095537"/>
                  </a:lnTo>
                  <a:lnTo>
                    <a:pt x="260904" y="1101098"/>
                  </a:lnTo>
                  <a:lnTo>
                    <a:pt x="261259" y="1106659"/>
                  </a:lnTo>
                  <a:lnTo>
                    <a:pt x="261599" y="1112220"/>
                  </a:lnTo>
                  <a:lnTo>
                    <a:pt x="261927" y="1117781"/>
                  </a:lnTo>
                  <a:lnTo>
                    <a:pt x="262246" y="1123343"/>
                  </a:lnTo>
                  <a:lnTo>
                    <a:pt x="262558" y="1128904"/>
                  </a:lnTo>
                  <a:lnTo>
                    <a:pt x="262865" y="1134465"/>
                  </a:lnTo>
                  <a:lnTo>
                    <a:pt x="263166" y="1140026"/>
                  </a:lnTo>
                  <a:lnTo>
                    <a:pt x="263463" y="1145587"/>
                  </a:lnTo>
                  <a:lnTo>
                    <a:pt x="263755" y="1151148"/>
                  </a:lnTo>
                  <a:lnTo>
                    <a:pt x="264043" y="1156709"/>
                  </a:lnTo>
                  <a:lnTo>
                    <a:pt x="264323" y="1162270"/>
                  </a:lnTo>
                  <a:lnTo>
                    <a:pt x="264595" y="1167831"/>
                  </a:lnTo>
                  <a:lnTo>
                    <a:pt x="264854" y="1173393"/>
                  </a:lnTo>
                  <a:lnTo>
                    <a:pt x="265098" y="1178954"/>
                  </a:lnTo>
                  <a:lnTo>
                    <a:pt x="265325" y="1184515"/>
                  </a:lnTo>
                  <a:lnTo>
                    <a:pt x="265532" y="1190076"/>
                  </a:lnTo>
                  <a:lnTo>
                    <a:pt x="265718" y="1195637"/>
                  </a:lnTo>
                  <a:lnTo>
                    <a:pt x="265881" y="1201198"/>
                  </a:lnTo>
                  <a:lnTo>
                    <a:pt x="266017" y="1206759"/>
                  </a:lnTo>
                  <a:lnTo>
                    <a:pt x="266121" y="1212320"/>
                  </a:lnTo>
                  <a:lnTo>
                    <a:pt x="266197" y="1217881"/>
                  </a:lnTo>
                  <a:lnTo>
                    <a:pt x="266246" y="1223442"/>
                  </a:lnTo>
                  <a:lnTo>
                    <a:pt x="266267" y="1229004"/>
                  </a:lnTo>
                  <a:lnTo>
                    <a:pt x="266261" y="1234565"/>
                  </a:lnTo>
                  <a:lnTo>
                    <a:pt x="266230" y="1240126"/>
                  </a:lnTo>
                  <a:lnTo>
                    <a:pt x="266171" y="1245687"/>
                  </a:lnTo>
                  <a:lnTo>
                    <a:pt x="266089" y="1251248"/>
                  </a:lnTo>
                  <a:lnTo>
                    <a:pt x="265988" y="1256809"/>
                  </a:lnTo>
                  <a:lnTo>
                    <a:pt x="265870" y="1262370"/>
                  </a:lnTo>
                  <a:lnTo>
                    <a:pt x="265736" y="1267931"/>
                  </a:lnTo>
                  <a:lnTo>
                    <a:pt x="265589" y="1273492"/>
                  </a:lnTo>
                  <a:lnTo>
                    <a:pt x="265430" y="1279054"/>
                  </a:lnTo>
                  <a:lnTo>
                    <a:pt x="265260" y="1284615"/>
                  </a:lnTo>
                  <a:lnTo>
                    <a:pt x="265082" y="1290176"/>
                  </a:lnTo>
                  <a:lnTo>
                    <a:pt x="264897" y="1295737"/>
                  </a:lnTo>
                  <a:lnTo>
                    <a:pt x="264705" y="1301298"/>
                  </a:lnTo>
                  <a:lnTo>
                    <a:pt x="264507" y="1306859"/>
                  </a:lnTo>
                  <a:lnTo>
                    <a:pt x="264302" y="1312420"/>
                  </a:lnTo>
                  <a:lnTo>
                    <a:pt x="264089" y="1317981"/>
                  </a:lnTo>
                  <a:lnTo>
                    <a:pt x="263868" y="1323542"/>
                  </a:lnTo>
                  <a:lnTo>
                    <a:pt x="263638" y="1329103"/>
                  </a:lnTo>
                  <a:lnTo>
                    <a:pt x="263398" y="1334665"/>
                  </a:lnTo>
                  <a:lnTo>
                    <a:pt x="263148" y="1340226"/>
                  </a:lnTo>
                  <a:lnTo>
                    <a:pt x="262885" y="1345787"/>
                  </a:lnTo>
                  <a:lnTo>
                    <a:pt x="262607" y="1351348"/>
                  </a:lnTo>
                  <a:lnTo>
                    <a:pt x="262312" y="1356909"/>
                  </a:lnTo>
                  <a:lnTo>
                    <a:pt x="262000" y="1362470"/>
                  </a:lnTo>
                  <a:lnTo>
                    <a:pt x="261669" y="1368031"/>
                  </a:lnTo>
                  <a:lnTo>
                    <a:pt x="261319" y="1373592"/>
                  </a:lnTo>
                  <a:lnTo>
                    <a:pt x="260948" y="1379153"/>
                  </a:lnTo>
                  <a:lnTo>
                    <a:pt x="260555" y="1384714"/>
                  </a:lnTo>
                  <a:lnTo>
                    <a:pt x="260132" y="1390276"/>
                  </a:lnTo>
                  <a:lnTo>
                    <a:pt x="259684" y="1395837"/>
                  </a:lnTo>
                  <a:lnTo>
                    <a:pt x="259208" y="1401398"/>
                  </a:lnTo>
                  <a:lnTo>
                    <a:pt x="258704" y="1406959"/>
                  </a:lnTo>
                  <a:lnTo>
                    <a:pt x="258171" y="1412520"/>
                  </a:lnTo>
                  <a:lnTo>
                    <a:pt x="257606" y="1418081"/>
                  </a:lnTo>
                  <a:lnTo>
                    <a:pt x="257006" y="1423642"/>
                  </a:lnTo>
                  <a:lnTo>
                    <a:pt x="256368" y="1429203"/>
                  </a:lnTo>
                  <a:lnTo>
                    <a:pt x="255695" y="1434764"/>
                  </a:lnTo>
                  <a:lnTo>
                    <a:pt x="254986" y="1440326"/>
                  </a:lnTo>
                  <a:lnTo>
                    <a:pt x="254241" y="1445887"/>
                  </a:lnTo>
                  <a:lnTo>
                    <a:pt x="253459" y="1451448"/>
                  </a:lnTo>
                  <a:lnTo>
                    <a:pt x="252639" y="1457009"/>
                  </a:lnTo>
                  <a:lnTo>
                    <a:pt x="251774" y="1462570"/>
                  </a:lnTo>
                  <a:lnTo>
                    <a:pt x="250873" y="1468131"/>
                  </a:lnTo>
                  <a:lnTo>
                    <a:pt x="249935" y="1473692"/>
                  </a:lnTo>
                  <a:lnTo>
                    <a:pt x="248962" y="1479253"/>
                  </a:lnTo>
                  <a:lnTo>
                    <a:pt x="247955" y="1484814"/>
                  </a:lnTo>
                  <a:lnTo>
                    <a:pt x="246917" y="1490375"/>
                  </a:lnTo>
                  <a:lnTo>
                    <a:pt x="245845" y="1495937"/>
                  </a:lnTo>
                  <a:lnTo>
                    <a:pt x="244744" y="1501498"/>
                  </a:lnTo>
                  <a:lnTo>
                    <a:pt x="243621" y="1507059"/>
                  </a:lnTo>
                  <a:lnTo>
                    <a:pt x="242479" y="1512620"/>
                  </a:lnTo>
                  <a:lnTo>
                    <a:pt x="241320" y="1518181"/>
                  </a:lnTo>
                  <a:lnTo>
                    <a:pt x="240150" y="1523742"/>
                  </a:lnTo>
                  <a:lnTo>
                    <a:pt x="238971" y="1529303"/>
                  </a:lnTo>
                  <a:lnTo>
                    <a:pt x="237789" y="1534864"/>
                  </a:lnTo>
                  <a:lnTo>
                    <a:pt x="236611" y="1540425"/>
                  </a:lnTo>
                  <a:lnTo>
                    <a:pt x="235439" y="1545987"/>
                  </a:lnTo>
                  <a:lnTo>
                    <a:pt x="234279" y="1551548"/>
                  </a:lnTo>
                  <a:lnTo>
                    <a:pt x="233134" y="1557109"/>
                  </a:lnTo>
                  <a:lnTo>
                    <a:pt x="232008" y="1562670"/>
                  </a:lnTo>
                  <a:lnTo>
                    <a:pt x="230909" y="1568231"/>
                  </a:lnTo>
                  <a:lnTo>
                    <a:pt x="229837" y="1573792"/>
                  </a:lnTo>
                  <a:lnTo>
                    <a:pt x="228795" y="1579353"/>
                  </a:lnTo>
                  <a:lnTo>
                    <a:pt x="227782" y="1584914"/>
                  </a:lnTo>
                  <a:lnTo>
                    <a:pt x="226801" y="1590475"/>
                  </a:lnTo>
                  <a:lnTo>
                    <a:pt x="225851" y="1596036"/>
                  </a:lnTo>
                  <a:lnTo>
                    <a:pt x="224933" y="1601598"/>
                  </a:lnTo>
                  <a:lnTo>
                    <a:pt x="224050" y="1607159"/>
                  </a:lnTo>
                  <a:lnTo>
                    <a:pt x="223194" y="1612720"/>
                  </a:lnTo>
                  <a:lnTo>
                    <a:pt x="222362" y="1618281"/>
                  </a:lnTo>
                  <a:lnTo>
                    <a:pt x="221552" y="1623842"/>
                  </a:lnTo>
                  <a:lnTo>
                    <a:pt x="220760" y="1629403"/>
                  </a:lnTo>
                  <a:lnTo>
                    <a:pt x="219983" y="1634964"/>
                  </a:lnTo>
                  <a:lnTo>
                    <a:pt x="219218" y="1640525"/>
                  </a:lnTo>
                  <a:lnTo>
                    <a:pt x="218459" y="1646086"/>
                  </a:lnTo>
                  <a:lnTo>
                    <a:pt x="217703" y="1651648"/>
                  </a:lnTo>
                  <a:lnTo>
                    <a:pt x="216946" y="1657209"/>
                  </a:lnTo>
                  <a:lnTo>
                    <a:pt x="216186" y="1662770"/>
                  </a:lnTo>
                  <a:lnTo>
                    <a:pt x="215420" y="1668331"/>
                  </a:lnTo>
                  <a:lnTo>
                    <a:pt x="214646" y="1673892"/>
                  </a:lnTo>
                  <a:lnTo>
                    <a:pt x="213862" y="1679453"/>
                  </a:lnTo>
                  <a:lnTo>
                    <a:pt x="213069" y="1685014"/>
                  </a:lnTo>
                  <a:lnTo>
                    <a:pt x="212267" y="1690575"/>
                  </a:lnTo>
                  <a:lnTo>
                    <a:pt x="211458" y="1696136"/>
                  </a:lnTo>
                  <a:lnTo>
                    <a:pt x="210642" y="1701697"/>
                  </a:lnTo>
                  <a:lnTo>
                    <a:pt x="209820" y="1707259"/>
                  </a:lnTo>
                  <a:lnTo>
                    <a:pt x="208996" y="1712820"/>
                  </a:lnTo>
                  <a:lnTo>
                    <a:pt x="208173" y="1718381"/>
                  </a:lnTo>
                  <a:lnTo>
                    <a:pt x="207352" y="1723942"/>
                  </a:lnTo>
                  <a:lnTo>
                    <a:pt x="206536" y="1729503"/>
                  </a:lnTo>
                  <a:lnTo>
                    <a:pt x="205727" y="1735064"/>
                  </a:lnTo>
                  <a:lnTo>
                    <a:pt x="204928" y="1740625"/>
                  </a:lnTo>
                  <a:lnTo>
                    <a:pt x="204141" y="1746186"/>
                  </a:lnTo>
                  <a:lnTo>
                    <a:pt x="203368" y="1751747"/>
                  </a:lnTo>
                  <a:lnTo>
                    <a:pt x="202609" y="1757308"/>
                  </a:lnTo>
                  <a:lnTo>
                    <a:pt x="201864" y="1762870"/>
                  </a:lnTo>
                  <a:lnTo>
                    <a:pt x="201134" y="1768431"/>
                  </a:lnTo>
                  <a:lnTo>
                    <a:pt x="200418" y="1773992"/>
                  </a:lnTo>
                  <a:lnTo>
                    <a:pt x="199715" y="1779553"/>
                  </a:lnTo>
                  <a:lnTo>
                    <a:pt x="199028" y="1785114"/>
                  </a:lnTo>
                  <a:lnTo>
                    <a:pt x="198351" y="1790675"/>
                  </a:lnTo>
                  <a:lnTo>
                    <a:pt x="197684" y="1796236"/>
                  </a:lnTo>
                  <a:lnTo>
                    <a:pt x="197024" y="1801797"/>
                  </a:lnTo>
                  <a:lnTo>
                    <a:pt x="196370" y="1807358"/>
                  </a:lnTo>
                  <a:lnTo>
                    <a:pt x="195720" y="1812920"/>
                  </a:lnTo>
                  <a:lnTo>
                    <a:pt x="195072" y="1818481"/>
                  </a:lnTo>
                  <a:lnTo>
                    <a:pt x="194422" y="1824042"/>
                  </a:lnTo>
                  <a:lnTo>
                    <a:pt x="193769" y="1829603"/>
                  </a:lnTo>
                  <a:lnTo>
                    <a:pt x="193110" y="1835164"/>
                  </a:lnTo>
                  <a:lnTo>
                    <a:pt x="192445" y="1840725"/>
                  </a:lnTo>
                  <a:lnTo>
                    <a:pt x="191770" y="1846286"/>
                  </a:lnTo>
                  <a:lnTo>
                    <a:pt x="191084" y="1851847"/>
                  </a:lnTo>
                  <a:lnTo>
                    <a:pt x="190383" y="1857408"/>
                  </a:lnTo>
                  <a:lnTo>
                    <a:pt x="189667" y="1862969"/>
                  </a:lnTo>
                  <a:lnTo>
                    <a:pt x="188936" y="1868531"/>
                  </a:lnTo>
                  <a:lnTo>
                    <a:pt x="188188" y="1874092"/>
                  </a:lnTo>
                  <a:lnTo>
                    <a:pt x="187423" y="1879653"/>
                  </a:lnTo>
                  <a:lnTo>
                    <a:pt x="186640" y="1885214"/>
                  </a:lnTo>
                  <a:lnTo>
                    <a:pt x="185837" y="1890775"/>
                  </a:lnTo>
                  <a:lnTo>
                    <a:pt x="185014" y="1896336"/>
                  </a:lnTo>
                  <a:lnTo>
                    <a:pt x="184174" y="1901897"/>
                  </a:lnTo>
                  <a:lnTo>
                    <a:pt x="183318" y="1907458"/>
                  </a:lnTo>
                  <a:lnTo>
                    <a:pt x="182447" y="1913019"/>
                  </a:lnTo>
                  <a:lnTo>
                    <a:pt x="181563" y="1918581"/>
                  </a:lnTo>
                  <a:lnTo>
                    <a:pt x="180665" y="1924142"/>
                  </a:lnTo>
                  <a:lnTo>
                    <a:pt x="179756" y="1929703"/>
                  </a:lnTo>
                  <a:lnTo>
                    <a:pt x="178841" y="1935264"/>
                  </a:lnTo>
                  <a:lnTo>
                    <a:pt x="177922" y="1940825"/>
                  </a:lnTo>
                  <a:lnTo>
                    <a:pt x="177000" y="1946386"/>
                  </a:lnTo>
                  <a:lnTo>
                    <a:pt x="176079" y="1951947"/>
                  </a:lnTo>
                  <a:lnTo>
                    <a:pt x="175162" y="1957508"/>
                  </a:lnTo>
                  <a:lnTo>
                    <a:pt x="174252" y="1963069"/>
                  </a:lnTo>
                  <a:lnTo>
                    <a:pt x="173352" y="1968630"/>
                  </a:lnTo>
                  <a:lnTo>
                    <a:pt x="172463" y="1974192"/>
                  </a:lnTo>
                  <a:lnTo>
                    <a:pt x="171589" y="1979753"/>
                  </a:lnTo>
                  <a:lnTo>
                    <a:pt x="170731" y="1985314"/>
                  </a:lnTo>
                  <a:lnTo>
                    <a:pt x="169889" y="1990875"/>
                  </a:lnTo>
                  <a:lnTo>
                    <a:pt x="169069" y="1996436"/>
                  </a:lnTo>
                  <a:lnTo>
                    <a:pt x="168270" y="2001997"/>
                  </a:lnTo>
                  <a:lnTo>
                    <a:pt x="167492" y="2007558"/>
                  </a:lnTo>
                  <a:lnTo>
                    <a:pt x="166735" y="2013119"/>
                  </a:lnTo>
                  <a:lnTo>
                    <a:pt x="165997" y="2018680"/>
                  </a:lnTo>
                  <a:lnTo>
                    <a:pt x="165279" y="2024241"/>
                  </a:lnTo>
                  <a:lnTo>
                    <a:pt x="164580" y="2029803"/>
                  </a:lnTo>
                  <a:lnTo>
                    <a:pt x="163901" y="2035364"/>
                  </a:lnTo>
                  <a:lnTo>
                    <a:pt x="163239" y="2040925"/>
                  </a:lnTo>
                  <a:lnTo>
                    <a:pt x="162590" y="2046486"/>
                  </a:lnTo>
                  <a:lnTo>
                    <a:pt x="161953" y="2052047"/>
                  </a:lnTo>
                  <a:lnTo>
                    <a:pt x="161327" y="2057608"/>
                  </a:lnTo>
                  <a:lnTo>
                    <a:pt x="160710" y="2063169"/>
                  </a:lnTo>
                  <a:lnTo>
                    <a:pt x="160100" y="2068730"/>
                  </a:lnTo>
                  <a:lnTo>
                    <a:pt x="159497" y="2074291"/>
                  </a:lnTo>
                  <a:lnTo>
                    <a:pt x="158898" y="2079853"/>
                  </a:lnTo>
                  <a:lnTo>
                    <a:pt x="158302" y="2085414"/>
                  </a:lnTo>
                  <a:lnTo>
                    <a:pt x="157708" y="2090975"/>
                  </a:lnTo>
                  <a:lnTo>
                    <a:pt x="157116" y="2096536"/>
                  </a:lnTo>
                  <a:lnTo>
                    <a:pt x="156527" y="2102097"/>
                  </a:lnTo>
                  <a:lnTo>
                    <a:pt x="155939" y="2107658"/>
                  </a:lnTo>
                  <a:lnTo>
                    <a:pt x="155355" y="2113219"/>
                  </a:lnTo>
                  <a:lnTo>
                    <a:pt x="154774" y="2118780"/>
                  </a:lnTo>
                  <a:lnTo>
                    <a:pt x="154197" y="2124341"/>
                  </a:lnTo>
                  <a:lnTo>
                    <a:pt x="153625" y="2129902"/>
                  </a:lnTo>
                  <a:lnTo>
                    <a:pt x="153059" y="2135464"/>
                  </a:lnTo>
                  <a:lnTo>
                    <a:pt x="152503" y="2141025"/>
                  </a:lnTo>
                  <a:lnTo>
                    <a:pt x="151956" y="2146586"/>
                  </a:lnTo>
                  <a:lnTo>
                    <a:pt x="151420" y="2152147"/>
                  </a:lnTo>
                  <a:lnTo>
                    <a:pt x="150894" y="2157708"/>
                  </a:lnTo>
                  <a:lnTo>
                    <a:pt x="150381" y="2163269"/>
                  </a:lnTo>
                  <a:lnTo>
                    <a:pt x="149880" y="2168830"/>
                  </a:lnTo>
                  <a:lnTo>
                    <a:pt x="149393" y="2174391"/>
                  </a:lnTo>
                  <a:lnTo>
                    <a:pt x="148922" y="2179952"/>
                  </a:lnTo>
                  <a:lnTo>
                    <a:pt x="148465" y="2185514"/>
                  </a:lnTo>
                  <a:lnTo>
                    <a:pt x="148021" y="2191075"/>
                  </a:lnTo>
                  <a:lnTo>
                    <a:pt x="147591" y="2196636"/>
                  </a:lnTo>
                  <a:lnTo>
                    <a:pt x="147173" y="2202197"/>
                  </a:lnTo>
                  <a:lnTo>
                    <a:pt x="146769" y="2207758"/>
                  </a:lnTo>
                  <a:lnTo>
                    <a:pt x="146378" y="2213319"/>
                  </a:lnTo>
                  <a:lnTo>
                    <a:pt x="146000" y="2218880"/>
                  </a:lnTo>
                  <a:lnTo>
                    <a:pt x="145632" y="2224441"/>
                  </a:lnTo>
                  <a:lnTo>
                    <a:pt x="145274" y="2230002"/>
                  </a:lnTo>
                  <a:lnTo>
                    <a:pt x="144925" y="2235563"/>
                  </a:lnTo>
                  <a:lnTo>
                    <a:pt x="144585" y="2241125"/>
                  </a:lnTo>
                  <a:lnTo>
                    <a:pt x="144254" y="2246686"/>
                  </a:lnTo>
                  <a:lnTo>
                    <a:pt x="143931" y="2252247"/>
                  </a:lnTo>
                  <a:lnTo>
                    <a:pt x="143615" y="2257808"/>
                  </a:lnTo>
                  <a:lnTo>
                    <a:pt x="143305" y="2263369"/>
                  </a:lnTo>
                  <a:lnTo>
                    <a:pt x="143001" y="2268930"/>
                  </a:lnTo>
                  <a:lnTo>
                    <a:pt x="142703" y="2274491"/>
                  </a:lnTo>
                  <a:lnTo>
                    <a:pt x="142409" y="2280052"/>
                  </a:lnTo>
                  <a:lnTo>
                    <a:pt x="142120" y="2285613"/>
                  </a:lnTo>
                  <a:lnTo>
                    <a:pt x="141835" y="2291175"/>
                  </a:lnTo>
                  <a:lnTo>
                    <a:pt x="141554" y="2296736"/>
                  </a:lnTo>
                  <a:lnTo>
                    <a:pt x="141276" y="2302297"/>
                  </a:lnTo>
                  <a:lnTo>
                    <a:pt x="141002" y="2307858"/>
                  </a:lnTo>
                  <a:lnTo>
                    <a:pt x="140730" y="2313419"/>
                  </a:lnTo>
                  <a:lnTo>
                    <a:pt x="140461" y="2318980"/>
                  </a:lnTo>
                  <a:lnTo>
                    <a:pt x="140196" y="2324541"/>
                  </a:lnTo>
                  <a:lnTo>
                    <a:pt x="139934" y="2330102"/>
                  </a:lnTo>
                  <a:lnTo>
                    <a:pt x="139674" y="2335663"/>
                  </a:lnTo>
                  <a:lnTo>
                    <a:pt x="139419" y="2341224"/>
                  </a:lnTo>
                  <a:lnTo>
                    <a:pt x="139167" y="2346786"/>
                  </a:lnTo>
                  <a:lnTo>
                    <a:pt x="138919" y="2352347"/>
                  </a:lnTo>
                  <a:lnTo>
                    <a:pt x="138676" y="2357908"/>
                  </a:lnTo>
                  <a:lnTo>
                    <a:pt x="138440" y="2363469"/>
                  </a:lnTo>
                  <a:lnTo>
                    <a:pt x="138209" y="2369030"/>
                  </a:lnTo>
                  <a:lnTo>
                    <a:pt x="137985" y="2374591"/>
                  </a:lnTo>
                  <a:lnTo>
                    <a:pt x="137768" y="2380152"/>
                  </a:lnTo>
                  <a:lnTo>
                    <a:pt x="137559" y="2385713"/>
                  </a:lnTo>
                  <a:lnTo>
                    <a:pt x="137360" y="2391274"/>
                  </a:lnTo>
                  <a:lnTo>
                    <a:pt x="137171" y="2396835"/>
                  </a:lnTo>
                  <a:lnTo>
                    <a:pt x="136992" y="2402397"/>
                  </a:lnTo>
                  <a:lnTo>
                    <a:pt x="136823" y="2407958"/>
                  </a:lnTo>
                  <a:lnTo>
                    <a:pt x="136664" y="2413519"/>
                  </a:lnTo>
                  <a:lnTo>
                    <a:pt x="136516" y="2419080"/>
                  </a:lnTo>
                  <a:lnTo>
                    <a:pt x="136379" y="2424641"/>
                  </a:lnTo>
                  <a:lnTo>
                    <a:pt x="136254" y="2430202"/>
                  </a:lnTo>
                  <a:lnTo>
                    <a:pt x="136140" y="2435763"/>
                  </a:lnTo>
                  <a:lnTo>
                    <a:pt x="136035" y="2441324"/>
                  </a:lnTo>
                  <a:lnTo>
                    <a:pt x="135939" y="2446885"/>
                  </a:lnTo>
                  <a:lnTo>
                    <a:pt x="135852" y="2452447"/>
                  </a:lnTo>
                  <a:lnTo>
                    <a:pt x="135773" y="2458008"/>
                  </a:lnTo>
                  <a:lnTo>
                    <a:pt x="135702" y="2463569"/>
                  </a:lnTo>
                  <a:lnTo>
                    <a:pt x="135638" y="2469130"/>
                  </a:lnTo>
                  <a:lnTo>
                    <a:pt x="135579" y="2474691"/>
                  </a:lnTo>
                  <a:lnTo>
                    <a:pt x="135524" y="2480252"/>
                  </a:lnTo>
                  <a:lnTo>
                    <a:pt x="135473" y="2485813"/>
                  </a:lnTo>
                  <a:lnTo>
                    <a:pt x="135424" y="2491374"/>
                  </a:lnTo>
                  <a:lnTo>
                    <a:pt x="135377" y="2496935"/>
                  </a:lnTo>
                  <a:lnTo>
                    <a:pt x="135330" y="2502496"/>
                  </a:lnTo>
                  <a:lnTo>
                    <a:pt x="135283" y="2508058"/>
                  </a:lnTo>
                  <a:lnTo>
                    <a:pt x="135236" y="2513619"/>
                  </a:lnTo>
                  <a:lnTo>
                    <a:pt x="135187" y="2519180"/>
                  </a:lnTo>
                  <a:lnTo>
                    <a:pt x="135136" y="2524741"/>
                  </a:lnTo>
                  <a:lnTo>
                    <a:pt x="135083" y="2530302"/>
                  </a:lnTo>
                  <a:lnTo>
                    <a:pt x="135028" y="2535863"/>
                  </a:lnTo>
                  <a:lnTo>
                    <a:pt x="134969" y="2541424"/>
                  </a:lnTo>
                  <a:lnTo>
                    <a:pt x="134908" y="2546985"/>
                  </a:lnTo>
                  <a:lnTo>
                    <a:pt x="134845" y="2552546"/>
                  </a:lnTo>
                  <a:lnTo>
                    <a:pt x="134779" y="2558108"/>
                  </a:lnTo>
                  <a:lnTo>
                    <a:pt x="134711" y="2563669"/>
                  </a:lnTo>
                  <a:lnTo>
                    <a:pt x="134641" y="2569230"/>
                  </a:lnTo>
                  <a:lnTo>
                    <a:pt x="134569" y="2574791"/>
                  </a:lnTo>
                  <a:lnTo>
                    <a:pt x="134497" y="2580352"/>
                  </a:lnTo>
                  <a:lnTo>
                    <a:pt x="134423" y="2585913"/>
                  </a:lnTo>
                  <a:lnTo>
                    <a:pt x="134350" y="2591474"/>
                  </a:lnTo>
                  <a:lnTo>
                    <a:pt x="134276" y="2597035"/>
                  </a:lnTo>
                  <a:lnTo>
                    <a:pt x="134203" y="2602596"/>
                  </a:lnTo>
                  <a:lnTo>
                    <a:pt x="134131" y="2608157"/>
                  </a:lnTo>
                  <a:lnTo>
                    <a:pt x="134061" y="2613719"/>
                  </a:lnTo>
                  <a:lnTo>
                    <a:pt x="133992" y="2619280"/>
                  </a:lnTo>
                  <a:lnTo>
                    <a:pt x="133926" y="2624841"/>
                  </a:lnTo>
                  <a:lnTo>
                    <a:pt x="133861" y="2630402"/>
                  </a:lnTo>
                  <a:lnTo>
                    <a:pt x="133799" y="2635963"/>
                  </a:lnTo>
                  <a:lnTo>
                    <a:pt x="133741" y="2641524"/>
                  </a:lnTo>
                  <a:lnTo>
                    <a:pt x="133685" y="2647085"/>
                  </a:lnTo>
                  <a:lnTo>
                    <a:pt x="133633" y="2652646"/>
                  </a:lnTo>
                  <a:lnTo>
                    <a:pt x="133583" y="2658207"/>
                  </a:lnTo>
                  <a:lnTo>
                    <a:pt x="133538" y="2663769"/>
                  </a:lnTo>
                  <a:lnTo>
                    <a:pt x="133495" y="2669330"/>
                  </a:lnTo>
                  <a:lnTo>
                    <a:pt x="133456" y="2674891"/>
                  </a:lnTo>
                  <a:lnTo>
                    <a:pt x="133421" y="2680452"/>
                  </a:lnTo>
                  <a:lnTo>
                    <a:pt x="133389" y="2686013"/>
                  </a:lnTo>
                  <a:lnTo>
                    <a:pt x="133360" y="2691574"/>
                  </a:lnTo>
                  <a:lnTo>
                    <a:pt x="133335" y="2697135"/>
                  </a:lnTo>
                  <a:lnTo>
                    <a:pt x="133312" y="2702696"/>
                  </a:lnTo>
                  <a:lnTo>
                    <a:pt x="133293" y="2708257"/>
                  </a:lnTo>
                  <a:lnTo>
                    <a:pt x="133276" y="2713818"/>
                  </a:lnTo>
                  <a:lnTo>
                    <a:pt x="133263" y="2719380"/>
                  </a:lnTo>
                  <a:lnTo>
                    <a:pt x="133252" y="2724941"/>
                  </a:lnTo>
                  <a:lnTo>
                    <a:pt x="133244" y="2730502"/>
                  </a:lnTo>
                  <a:lnTo>
                    <a:pt x="133238" y="2736063"/>
                  </a:lnTo>
                  <a:lnTo>
                    <a:pt x="133233" y="2741624"/>
                  </a:lnTo>
                  <a:lnTo>
                    <a:pt x="133231" y="2747185"/>
                  </a:lnTo>
                  <a:lnTo>
                    <a:pt x="133231" y="2752746"/>
                  </a:lnTo>
                  <a:lnTo>
                    <a:pt x="133232" y="2758307"/>
                  </a:lnTo>
                  <a:lnTo>
                    <a:pt x="133234" y="2763868"/>
                  </a:lnTo>
                  <a:lnTo>
                    <a:pt x="133238" y="2769429"/>
                  </a:lnTo>
                  <a:lnTo>
                    <a:pt x="133242" y="2774991"/>
                  </a:lnTo>
                  <a:lnTo>
                    <a:pt x="133247" y="2780552"/>
                  </a:lnTo>
                  <a:lnTo>
                    <a:pt x="133253" y="2786113"/>
                  </a:lnTo>
                  <a:lnTo>
                    <a:pt x="133259" y="2791674"/>
                  </a:lnTo>
                  <a:lnTo>
                    <a:pt x="133265" y="2797235"/>
                  </a:lnTo>
                  <a:lnTo>
                    <a:pt x="133270" y="2802796"/>
                  </a:lnTo>
                  <a:lnTo>
                    <a:pt x="133276" y="2808357"/>
                  </a:lnTo>
                  <a:lnTo>
                    <a:pt x="133280" y="2813918"/>
                  </a:lnTo>
                  <a:lnTo>
                    <a:pt x="133285" y="2819479"/>
                  </a:lnTo>
                  <a:lnTo>
                    <a:pt x="133288" y="2825041"/>
                  </a:lnTo>
                  <a:lnTo>
                    <a:pt x="133290" y="2830602"/>
                  </a:lnTo>
                  <a:lnTo>
                    <a:pt x="133292" y="2836163"/>
                  </a:lnTo>
                  <a:lnTo>
                    <a:pt x="133292" y="2841724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9" name="pg36">
              <a:extLst>
                <a:ext uri="{FF2B5EF4-FFF2-40B4-BE49-F238E27FC236}">
                  <a16:creationId xmlns:a16="http://schemas.microsoft.com/office/drawing/2014/main" id="{B1A09551-202B-C485-3052-E519EF509B39}"/>
                </a:ext>
              </a:extLst>
            </p:cNvPr>
            <p:cNvSpPr/>
            <p:nvPr/>
          </p:nvSpPr>
          <p:spPr>
            <a:xfrm>
              <a:off x="7427161" y="3796909"/>
              <a:ext cx="272340" cy="3066523"/>
            </a:xfrm>
            <a:custGeom>
              <a:avLst/>
              <a:gdLst/>
              <a:ahLst/>
              <a:cxnLst/>
              <a:rect l="0" t="0" r="0" b="0"/>
              <a:pathLst>
                <a:path w="272340" h="3066523">
                  <a:moveTo>
                    <a:pt x="135528" y="3066523"/>
                  </a:moveTo>
                  <a:lnTo>
                    <a:pt x="135489" y="3060522"/>
                  </a:lnTo>
                  <a:lnTo>
                    <a:pt x="135451" y="3054521"/>
                  </a:lnTo>
                  <a:lnTo>
                    <a:pt x="135416" y="3048520"/>
                  </a:lnTo>
                  <a:lnTo>
                    <a:pt x="135384" y="3042519"/>
                  </a:lnTo>
                  <a:lnTo>
                    <a:pt x="135355" y="3036518"/>
                  </a:lnTo>
                  <a:lnTo>
                    <a:pt x="135329" y="3030517"/>
                  </a:lnTo>
                  <a:lnTo>
                    <a:pt x="135306" y="3024516"/>
                  </a:lnTo>
                  <a:lnTo>
                    <a:pt x="135287" y="3018515"/>
                  </a:lnTo>
                  <a:lnTo>
                    <a:pt x="135270" y="3012514"/>
                  </a:lnTo>
                  <a:lnTo>
                    <a:pt x="135255" y="3006513"/>
                  </a:lnTo>
                  <a:lnTo>
                    <a:pt x="135243" y="3000512"/>
                  </a:lnTo>
                  <a:lnTo>
                    <a:pt x="135234" y="2994511"/>
                  </a:lnTo>
                  <a:lnTo>
                    <a:pt x="135225" y="2988510"/>
                  </a:lnTo>
                  <a:lnTo>
                    <a:pt x="135217" y="2982509"/>
                  </a:lnTo>
                  <a:lnTo>
                    <a:pt x="135210" y="2976508"/>
                  </a:lnTo>
                  <a:lnTo>
                    <a:pt x="135202" y="2970507"/>
                  </a:lnTo>
                  <a:lnTo>
                    <a:pt x="135194" y="2964506"/>
                  </a:lnTo>
                  <a:lnTo>
                    <a:pt x="135185" y="2958505"/>
                  </a:lnTo>
                  <a:lnTo>
                    <a:pt x="135173" y="2952504"/>
                  </a:lnTo>
                  <a:lnTo>
                    <a:pt x="135159" y="2946503"/>
                  </a:lnTo>
                  <a:lnTo>
                    <a:pt x="135142" y="2940502"/>
                  </a:lnTo>
                  <a:lnTo>
                    <a:pt x="135122" y="2934501"/>
                  </a:lnTo>
                  <a:lnTo>
                    <a:pt x="135099" y="2928500"/>
                  </a:lnTo>
                  <a:lnTo>
                    <a:pt x="135072" y="2922499"/>
                  </a:lnTo>
                  <a:lnTo>
                    <a:pt x="135040" y="2916498"/>
                  </a:lnTo>
                  <a:lnTo>
                    <a:pt x="135004" y="2910497"/>
                  </a:lnTo>
                  <a:lnTo>
                    <a:pt x="134963" y="2904496"/>
                  </a:lnTo>
                  <a:lnTo>
                    <a:pt x="134918" y="2898495"/>
                  </a:lnTo>
                  <a:lnTo>
                    <a:pt x="134868" y="2892494"/>
                  </a:lnTo>
                  <a:lnTo>
                    <a:pt x="134813" y="2886493"/>
                  </a:lnTo>
                  <a:lnTo>
                    <a:pt x="134755" y="2880492"/>
                  </a:lnTo>
                  <a:lnTo>
                    <a:pt x="134691" y="2874491"/>
                  </a:lnTo>
                  <a:lnTo>
                    <a:pt x="134624" y="2868490"/>
                  </a:lnTo>
                  <a:lnTo>
                    <a:pt x="134552" y="2862489"/>
                  </a:lnTo>
                  <a:lnTo>
                    <a:pt x="134476" y="2856487"/>
                  </a:lnTo>
                  <a:lnTo>
                    <a:pt x="134396" y="2850486"/>
                  </a:lnTo>
                  <a:lnTo>
                    <a:pt x="134314" y="2844485"/>
                  </a:lnTo>
                  <a:lnTo>
                    <a:pt x="134228" y="2838484"/>
                  </a:lnTo>
                  <a:lnTo>
                    <a:pt x="134140" y="2832483"/>
                  </a:lnTo>
                  <a:lnTo>
                    <a:pt x="134049" y="2826482"/>
                  </a:lnTo>
                  <a:lnTo>
                    <a:pt x="133956" y="2820481"/>
                  </a:lnTo>
                  <a:lnTo>
                    <a:pt x="133861" y="2814480"/>
                  </a:lnTo>
                  <a:lnTo>
                    <a:pt x="133765" y="2808479"/>
                  </a:lnTo>
                  <a:lnTo>
                    <a:pt x="133668" y="2802478"/>
                  </a:lnTo>
                  <a:lnTo>
                    <a:pt x="133571" y="2796477"/>
                  </a:lnTo>
                  <a:lnTo>
                    <a:pt x="133473" y="2790476"/>
                  </a:lnTo>
                  <a:lnTo>
                    <a:pt x="133376" y="2784475"/>
                  </a:lnTo>
                  <a:lnTo>
                    <a:pt x="133279" y="2778474"/>
                  </a:lnTo>
                  <a:lnTo>
                    <a:pt x="133183" y="2772473"/>
                  </a:lnTo>
                  <a:lnTo>
                    <a:pt x="133088" y="2766472"/>
                  </a:lnTo>
                  <a:lnTo>
                    <a:pt x="132994" y="2760471"/>
                  </a:lnTo>
                  <a:lnTo>
                    <a:pt x="132901" y="2754470"/>
                  </a:lnTo>
                  <a:lnTo>
                    <a:pt x="132808" y="2748469"/>
                  </a:lnTo>
                  <a:lnTo>
                    <a:pt x="132715" y="2742468"/>
                  </a:lnTo>
                  <a:lnTo>
                    <a:pt x="132622" y="2736467"/>
                  </a:lnTo>
                  <a:lnTo>
                    <a:pt x="132528" y="2730466"/>
                  </a:lnTo>
                  <a:lnTo>
                    <a:pt x="132432" y="2724465"/>
                  </a:lnTo>
                  <a:lnTo>
                    <a:pt x="132333" y="2718464"/>
                  </a:lnTo>
                  <a:lnTo>
                    <a:pt x="132230" y="2712463"/>
                  </a:lnTo>
                  <a:lnTo>
                    <a:pt x="132122" y="2706462"/>
                  </a:lnTo>
                  <a:lnTo>
                    <a:pt x="132009" y="2700461"/>
                  </a:lnTo>
                  <a:lnTo>
                    <a:pt x="131888" y="2694460"/>
                  </a:lnTo>
                  <a:lnTo>
                    <a:pt x="131757" y="2688459"/>
                  </a:lnTo>
                  <a:lnTo>
                    <a:pt x="131617" y="2682458"/>
                  </a:lnTo>
                  <a:lnTo>
                    <a:pt x="131465" y="2676457"/>
                  </a:lnTo>
                  <a:lnTo>
                    <a:pt x="131302" y="2670456"/>
                  </a:lnTo>
                  <a:lnTo>
                    <a:pt x="131126" y="2664455"/>
                  </a:lnTo>
                  <a:lnTo>
                    <a:pt x="130936" y="2658454"/>
                  </a:lnTo>
                  <a:lnTo>
                    <a:pt x="130732" y="2652453"/>
                  </a:lnTo>
                  <a:lnTo>
                    <a:pt x="130511" y="2646452"/>
                  </a:lnTo>
                  <a:lnTo>
                    <a:pt x="130272" y="2640451"/>
                  </a:lnTo>
                  <a:lnTo>
                    <a:pt x="130017" y="2634450"/>
                  </a:lnTo>
                  <a:lnTo>
                    <a:pt x="129744" y="2628449"/>
                  </a:lnTo>
                  <a:lnTo>
                    <a:pt x="129453" y="2622448"/>
                  </a:lnTo>
                  <a:lnTo>
                    <a:pt x="129143" y="2616446"/>
                  </a:lnTo>
                  <a:lnTo>
                    <a:pt x="128816" y="2610445"/>
                  </a:lnTo>
                  <a:lnTo>
                    <a:pt x="128469" y="2604444"/>
                  </a:lnTo>
                  <a:lnTo>
                    <a:pt x="128102" y="2598443"/>
                  </a:lnTo>
                  <a:lnTo>
                    <a:pt x="127716" y="2592442"/>
                  </a:lnTo>
                  <a:lnTo>
                    <a:pt x="127313" y="2586441"/>
                  </a:lnTo>
                  <a:lnTo>
                    <a:pt x="126894" y="2580440"/>
                  </a:lnTo>
                  <a:lnTo>
                    <a:pt x="126460" y="2574439"/>
                  </a:lnTo>
                  <a:lnTo>
                    <a:pt x="126013" y="2568438"/>
                  </a:lnTo>
                  <a:lnTo>
                    <a:pt x="125555" y="2562437"/>
                  </a:lnTo>
                  <a:lnTo>
                    <a:pt x="125087" y="2556436"/>
                  </a:lnTo>
                  <a:lnTo>
                    <a:pt x="124611" y="2550435"/>
                  </a:lnTo>
                  <a:lnTo>
                    <a:pt x="124132" y="2544434"/>
                  </a:lnTo>
                  <a:lnTo>
                    <a:pt x="123650" y="2538433"/>
                  </a:lnTo>
                  <a:lnTo>
                    <a:pt x="123168" y="2532432"/>
                  </a:lnTo>
                  <a:lnTo>
                    <a:pt x="122688" y="2526431"/>
                  </a:lnTo>
                  <a:lnTo>
                    <a:pt x="122210" y="2520430"/>
                  </a:lnTo>
                  <a:lnTo>
                    <a:pt x="121737" y="2514429"/>
                  </a:lnTo>
                  <a:lnTo>
                    <a:pt x="121268" y="2508428"/>
                  </a:lnTo>
                  <a:lnTo>
                    <a:pt x="120804" y="2502427"/>
                  </a:lnTo>
                  <a:lnTo>
                    <a:pt x="120342" y="2496426"/>
                  </a:lnTo>
                  <a:lnTo>
                    <a:pt x="119883" y="2490425"/>
                  </a:lnTo>
                  <a:lnTo>
                    <a:pt x="119423" y="2484424"/>
                  </a:lnTo>
                  <a:lnTo>
                    <a:pt x="118961" y="2478423"/>
                  </a:lnTo>
                  <a:lnTo>
                    <a:pt x="118495" y="2472422"/>
                  </a:lnTo>
                  <a:lnTo>
                    <a:pt x="118021" y="2466421"/>
                  </a:lnTo>
                  <a:lnTo>
                    <a:pt x="117534" y="2460420"/>
                  </a:lnTo>
                  <a:lnTo>
                    <a:pt x="117034" y="2454419"/>
                  </a:lnTo>
                  <a:lnTo>
                    <a:pt x="116517" y="2448418"/>
                  </a:lnTo>
                  <a:lnTo>
                    <a:pt x="115980" y="2442417"/>
                  </a:lnTo>
                  <a:lnTo>
                    <a:pt x="115422" y="2436416"/>
                  </a:lnTo>
                  <a:lnTo>
                    <a:pt x="114840" y="2430415"/>
                  </a:lnTo>
                  <a:lnTo>
                    <a:pt x="114231" y="2424414"/>
                  </a:lnTo>
                  <a:lnTo>
                    <a:pt x="113591" y="2418413"/>
                  </a:lnTo>
                  <a:lnTo>
                    <a:pt x="112922" y="2412412"/>
                  </a:lnTo>
                  <a:lnTo>
                    <a:pt x="112224" y="2406411"/>
                  </a:lnTo>
                  <a:lnTo>
                    <a:pt x="111494" y="2400410"/>
                  </a:lnTo>
                  <a:lnTo>
                    <a:pt x="110734" y="2394409"/>
                  </a:lnTo>
                  <a:lnTo>
                    <a:pt x="109943" y="2388408"/>
                  </a:lnTo>
                  <a:lnTo>
                    <a:pt x="109120" y="2382406"/>
                  </a:lnTo>
                  <a:lnTo>
                    <a:pt x="108260" y="2376405"/>
                  </a:lnTo>
                  <a:lnTo>
                    <a:pt x="107367" y="2370404"/>
                  </a:lnTo>
                  <a:lnTo>
                    <a:pt x="106442" y="2364403"/>
                  </a:lnTo>
                  <a:lnTo>
                    <a:pt x="105483" y="2358402"/>
                  </a:lnTo>
                  <a:lnTo>
                    <a:pt x="104493" y="2352401"/>
                  </a:lnTo>
                  <a:lnTo>
                    <a:pt x="103469" y="2346400"/>
                  </a:lnTo>
                  <a:lnTo>
                    <a:pt x="102413" y="2340399"/>
                  </a:lnTo>
                  <a:lnTo>
                    <a:pt x="101322" y="2334398"/>
                  </a:lnTo>
                  <a:lnTo>
                    <a:pt x="100194" y="2328397"/>
                  </a:lnTo>
                  <a:lnTo>
                    <a:pt x="99033" y="2322396"/>
                  </a:lnTo>
                  <a:lnTo>
                    <a:pt x="97841" y="2316395"/>
                  </a:lnTo>
                  <a:lnTo>
                    <a:pt x="96616" y="2310394"/>
                  </a:lnTo>
                  <a:lnTo>
                    <a:pt x="95361" y="2304393"/>
                  </a:lnTo>
                  <a:lnTo>
                    <a:pt x="94075" y="2298392"/>
                  </a:lnTo>
                  <a:lnTo>
                    <a:pt x="92759" y="2292391"/>
                  </a:lnTo>
                  <a:lnTo>
                    <a:pt x="91411" y="2286390"/>
                  </a:lnTo>
                  <a:lnTo>
                    <a:pt x="90035" y="2280389"/>
                  </a:lnTo>
                  <a:lnTo>
                    <a:pt x="88635" y="2274388"/>
                  </a:lnTo>
                  <a:lnTo>
                    <a:pt x="87211" y="2268387"/>
                  </a:lnTo>
                  <a:lnTo>
                    <a:pt x="85767" y="2262386"/>
                  </a:lnTo>
                  <a:lnTo>
                    <a:pt x="84304" y="2256385"/>
                  </a:lnTo>
                  <a:lnTo>
                    <a:pt x="82825" y="2250384"/>
                  </a:lnTo>
                  <a:lnTo>
                    <a:pt x="81332" y="2244383"/>
                  </a:lnTo>
                  <a:lnTo>
                    <a:pt x="79830" y="2238382"/>
                  </a:lnTo>
                  <a:lnTo>
                    <a:pt x="78324" y="2232381"/>
                  </a:lnTo>
                  <a:lnTo>
                    <a:pt x="76818" y="2226380"/>
                  </a:lnTo>
                  <a:lnTo>
                    <a:pt x="75317" y="2220379"/>
                  </a:lnTo>
                  <a:lnTo>
                    <a:pt x="73824" y="2214378"/>
                  </a:lnTo>
                  <a:lnTo>
                    <a:pt x="72345" y="2208377"/>
                  </a:lnTo>
                  <a:lnTo>
                    <a:pt x="70884" y="2202376"/>
                  </a:lnTo>
                  <a:lnTo>
                    <a:pt x="69451" y="2196375"/>
                  </a:lnTo>
                  <a:lnTo>
                    <a:pt x="68048" y="2190374"/>
                  </a:lnTo>
                  <a:lnTo>
                    <a:pt x="66677" y="2184373"/>
                  </a:lnTo>
                  <a:lnTo>
                    <a:pt x="65344" y="2178372"/>
                  </a:lnTo>
                  <a:lnTo>
                    <a:pt x="64049" y="2172371"/>
                  </a:lnTo>
                  <a:lnTo>
                    <a:pt x="62797" y="2166370"/>
                  </a:lnTo>
                  <a:lnTo>
                    <a:pt x="61588" y="2160369"/>
                  </a:lnTo>
                  <a:lnTo>
                    <a:pt x="60428" y="2154368"/>
                  </a:lnTo>
                  <a:lnTo>
                    <a:pt x="59316" y="2148367"/>
                  </a:lnTo>
                  <a:lnTo>
                    <a:pt x="58246" y="2142365"/>
                  </a:lnTo>
                  <a:lnTo>
                    <a:pt x="57217" y="2136364"/>
                  </a:lnTo>
                  <a:lnTo>
                    <a:pt x="56227" y="2130363"/>
                  </a:lnTo>
                  <a:lnTo>
                    <a:pt x="55270" y="2124362"/>
                  </a:lnTo>
                  <a:lnTo>
                    <a:pt x="54345" y="2118361"/>
                  </a:lnTo>
                  <a:lnTo>
                    <a:pt x="53446" y="2112360"/>
                  </a:lnTo>
                  <a:lnTo>
                    <a:pt x="52571" y="2106359"/>
                  </a:lnTo>
                  <a:lnTo>
                    <a:pt x="51711" y="2100358"/>
                  </a:lnTo>
                  <a:lnTo>
                    <a:pt x="50861" y="2094357"/>
                  </a:lnTo>
                  <a:lnTo>
                    <a:pt x="50018" y="2088356"/>
                  </a:lnTo>
                  <a:lnTo>
                    <a:pt x="49177" y="2082355"/>
                  </a:lnTo>
                  <a:lnTo>
                    <a:pt x="48334" y="2076354"/>
                  </a:lnTo>
                  <a:lnTo>
                    <a:pt x="47486" y="2070353"/>
                  </a:lnTo>
                  <a:lnTo>
                    <a:pt x="46630" y="2064352"/>
                  </a:lnTo>
                  <a:lnTo>
                    <a:pt x="45765" y="2058351"/>
                  </a:lnTo>
                  <a:lnTo>
                    <a:pt x="44888" y="2052350"/>
                  </a:lnTo>
                  <a:lnTo>
                    <a:pt x="44001" y="2046349"/>
                  </a:lnTo>
                  <a:lnTo>
                    <a:pt x="43103" y="2040348"/>
                  </a:lnTo>
                  <a:lnTo>
                    <a:pt x="42195" y="2034347"/>
                  </a:lnTo>
                  <a:lnTo>
                    <a:pt x="41276" y="2028346"/>
                  </a:lnTo>
                  <a:lnTo>
                    <a:pt x="40348" y="2022345"/>
                  </a:lnTo>
                  <a:lnTo>
                    <a:pt x="39409" y="2016344"/>
                  </a:lnTo>
                  <a:lnTo>
                    <a:pt x="38463" y="2010343"/>
                  </a:lnTo>
                  <a:lnTo>
                    <a:pt x="37510" y="2004342"/>
                  </a:lnTo>
                  <a:lnTo>
                    <a:pt x="36550" y="1998341"/>
                  </a:lnTo>
                  <a:lnTo>
                    <a:pt x="35584" y="1992340"/>
                  </a:lnTo>
                  <a:lnTo>
                    <a:pt x="34611" y="1986339"/>
                  </a:lnTo>
                  <a:lnTo>
                    <a:pt x="33631" y="1980338"/>
                  </a:lnTo>
                  <a:lnTo>
                    <a:pt x="32643" y="1974337"/>
                  </a:lnTo>
                  <a:lnTo>
                    <a:pt x="31648" y="1968336"/>
                  </a:lnTo>
                  <a:lnTo>
                    <a:pt x="30645" y="1962335"/>
                  </a:lnTo>
                  <a:lnTo>
                    <a:pt x="29634" y="1956334"/>
                  </a:lnTo>
                  <a:lnTo>
                    <a:pt x="28616" y="1950333"/>
                  </a:lnTo>
                  <a:lnTo>
                    <a:pt x="27590" y="1944332"/>
                  </a:lnTo>
                  <a:lnTo>
                    <a:pt x="26558" y="1938331"/>
                  </a:lnTo>
                  <a:lnTo>
                    <a:pt x="25519" y="1932330"/>
                  </a:lnTo>
                  <a:lnTo>
                    <a:pt x="24476" y="1926329"/>
                  </a:lnTo>
                  <a:lnTo>
                    <a:pt x="23430" y="1920328"/>
                  </a:lnTo>
                  <a:lnTo>
                    <a:pt x="22385" y="1914327"/>
                  </a:lnTo>
                  <a:lnTo>
                    <a:pt x="21341" y="1908326"/>
                  </a:lnTo>
                  <a:lnTo>
                    <a:pt x="20302" y="1902324"/>
                  </a:lnTo>
                  <a:lnTo>
                    <a:pt x="19272" y="1896323"/>
                  </a:lnTo>
                  <a:lnTo>
                    <a:pt x="18251" y="1890322"/>
                  </a:lnTo>
                  <a:lnTo>
                    <a:pt x="17248" y="1884321"/>
                  </a:lnTo>
                  <a:lnTo>
                    <a:pt x="16262" y="1878320"/>
                  </a:lnTo>
                  <a:lnTo>
                    <a:pt x="15297" y="1872319"/>
                  </a:lnTo>
                  <a:lnTo>
                    <a:pt x="14354" y="1866318"/>
                  </a:lnTo>
                  <a:lnTo>
                    <a:pt x="13437" y="1860317"/>
                  </a:lnTo>
                  <a:lnTo>
                    <a:pt x="12546" y="1854316"/>
                  </a:lnTo>
                  <a:lnTo>
                    <a:pt x="11683" y="1848315"/>
                  </a:lnTo>
                  <a:lnTo>
                    <a:pt x="10853" y="1842314"/>
                  </a:lnTo>
                  <a:lnTo>
                    <a:pt x="10056" y="1836313"/>
                  </a:lnTo>
                  <a:lnTo>
                    <a:pt x="9290" y="1830312"/>
                  </a:lnTo>
                  <a:lnTo>
                    <a:pt x="8555" y="1824311"/>
                  </a:lnTo>
                  <a:lnTo>
                    <a:pt x="7852" y="1818310"/>
                  </a:lnTo>
                  <a:lnTo>
                    <a:pt x="7180" y="1812309"/>
                  </a:lnTo>
                  <a:lnTo>
                    <a:pt x="6540" y="1806308"/>
                  </a:lnTo>
                  <a:lnTo>
                    <a:pt x="5932" y="1800307"/>
                  </a:lnTo>
                  <a:lnTo>
                    <a:pt x="5360" y="1794306"/>
                  </a:lnTo>
                  <a:lnTo>
                    <a:pt x="4820" y="1788305"/>
                  </a:lnTo>
                  <a:lnTo>
                    <a:pt x="4311" y="1782304"/>
                  </a:lnTo>
                  <a:lnTo>
                    <a:pt x="3832" y="1776303"/>
                  </a:lnTo>
                  <a:lnTo>
                    <a:pt x="3385" y="1770302"/>
                  </a:lnTo>
                  <a:lnTo>
                    <a:pt x="2967" y="1764301"/>
                  </a:lnTo>
                  <a:lnTo>
                    <a:pt x="2580" y="1758300"/>
                  </a:lnTo>
                  <a:lnTo>
                    <a:pt x="2225" y="1752299"/>
                  </a:lnTo>
                  <a:lnTo>
                    <a:pt x="1901" y="1746298"/>
                  </a:lnTo>
                  <a:lnTo>
                    <a:pt x="1605" y="1740297"/>
                  </a:lnTo>
                  <a:lnTo>
                    <a:pt x="1336" y="1734296"/>
                  </a:lnTo>
                  <a:lnTo>
                    <a:pt x="1092" y="1728295"/>
                  </a:lnTo>
                  <a:lnTo>
                    <a:pt x="874" y="1722294"/>
                  </a:lnTo>
                  <a:lnTo>
                    <a:pt x="680" y="1716293"/>
                  </a:lnTo>
                  <a:lnTo>
                    <a:pt x="511" y="1710292"/>
                  </a:lnTo>
                  <a:lnTo>
                    <a:pt x="368" y="1704291"/>
                  </a:lnTo>
                  <a:lnTo>
                    <a:pt x="248" y="1698290"/>
                  </a:lnTo>
                  <a:lnTo>
                    <a:pt x="151" y="1692289"/>
                  </a:lnTo>
                  <a:lnTo>
                    <a:pt x="77" y="1686288"/>
                  </a:lnTo>
                  <a:lnTo>
                    <a:pt x="26" y="1680287"/>
                  </a:lnTo>
                  <a:lnTo>
                    <a:pt x="0" y="1674286"/>
                  </a:lnTo>
                  <a:lnTo>
                    <a:pt x="0" y="1668284"/>
                  </a:lnTo>
                  <a:lnTo>
                    <a:pt x="29" y="1662283"/>
                  </a:lnTo>
                  <a:lnTo>
                    <a:pt x="87" y="1656282"/>
                  </a:lnTo>
                  <a:lnTo>
                    <a:pt x="174" y="1650281"/>
                  </a:lnTo>
                  <a:lnTo>
                    <a:pt x="291" y="1644280"/>
                  </a:lnTo>
                  <a:lnTo>
                    <a:pt x="437" y="1638279"/>
                  </a:lnTo>
                  <a:lnTo>
                    <a:pt x="613" y="1632278"/>
                  </a:lnTo>
                  <a:lnTo>
                    <a:pt x="818" y="1626277"/>
                  </a:lnTo>
                  <a:lnTo>
                    <a:pt x="1054" y="1620276"/>
                  </a:lnTo>
                  <a:lnTo>
                    <a:pt x="1321" y="1614275"/>
                  </a:lnTo>
                  <a:lnTo>
                    <a:pt x="1613" y="1608274"/>
                  </a:lnTo>
                  <a:lnTo>
                    <a:pt x="1928" y="1602273"/>
                  </a:lnTo>
                  <a:lnTo>
                    <a:pt x="2264" y="1596272"/>
                  </a:lnTo>
                  <a:lnTo>
                    <a:pt x="2619" y="1590271"/>
                  </a:lnTo>
                  <a:lnTo>
                    <a:pt x="2990" y="1584270"/>
                  </a:lnTo>
                  <a:lnTo>
                    <a:pt x="3375" y="1578269"/>
                  </a:lnTo>
                  <a:lnTo>
                    <a:pt x="3773" y="1572268"/>
                  </a:lnTo>
                  <a:lnTo>
                    <a:pt x="4181" y="1566267"/>
                  </a:lnTo>
                  <a:lnTo>
                    <a:pt x="4597" y="1560266"/>
                  </a:lnTo>
                  <a:lnTo>
                    <a:pt x="5020" y="1554265"/>
                  </a:lnTo>
                  <a:lnTo>
                    <a:pt x="5450" y="1548264"/>
                  </a:lnTo>
                  <a:lnTo>
                    <a:pt x="5888" y="1542263"/>
                  </a:lnTo>
                  <a:lnTo>
                    <a:pt x="6334" y="1536262"/>
                  </a:lnTo>
                  <a:lnTo>
                    <a:pt x="6791" y="1530261"/>
                  </a:lnTo>
                  <a:lnTo>
                    <a:pt x="7260" y="1524260"/>
                  </a:lnTo>
                  <a:lnTo>
                    <a:pt x="7744" y="1518259"/>
                  </a:lnTo>
                  <a:lnTo>
                    <a:pt x="8243" y="1512258"/>
                  </a:lnTo>
                  <a:lnTo>
                    <a:pt x="8761" y="1506257"/>
                  </a:lnTo>
                  <a:lnTo>
                    <a:pt x="9299" y="1500256"/>
                  </a:lnTo>
                  <a:lnTo>
                    <a:pt x="9860" y="1494255"/>
                  </a:lnTo>
                  <a:lnTo>
                    <a:pt x="10445" y="1488254"/>
                  </a:lnTo>
                  <a:lnTo>
                    <a:pt x="11060" y="1482253"/>
                  </a:lnTo>
                  <a:lnTo>
                    <a:pt x="11703" y="1476252"/>
                  </a:lnTo>
                  <a:lnTo>
                    <a:pt x="12374" y="1470251"/>
                  </a:lnTo>
                  <a:lnTo>
                    <a:pt x="13073" y="1464250"/>
                  </a:lnTo>
                  <a:lnTo>
                    <a:pt x="13800" y="1458249"/>
                  </a:lnTo>
                  <a:lnTo>
                    <a:pt x="14557" y="1452248"/>
                  </a:lnTo>
                  <a:lnTo>
                    <a:pt x="15341" y="1446247"/>
                  </a:lnTo>
                  <a:lnTo>
                    <a:pt x="16157" y="1440246"/>
                  </a:lnTo>
                  <a:lnTo>
                    <a:pt x="17001" y="1434245"/>
                  </a:lnTo>
                  <a:lnTo>
                    <a:pt x="17872" y="1428243"/>
                  </a:lnTo>
                  <a:lnTo>
                    <a:pt x="18768" y="1422242"/>
                  </a:lnTo>
                  <a:lnTo>
                    <a:pt x="19688" y="1416241"/>
                  </a:lnTo>
                  <a:lnTo>
                    <a:pt x="20633" y="1410240"/>
                  </a:lnTo>
                  <a:lnTo>
                    <a:pt x="21600" y="1404239"/>
                  </a:lnTo>
                  <a:lnTo>
                    <a:pt x="22590" y="1398238"/>
                  </a:lnTo>
                  <a:lnTo>
                    <a:pt x="23605" y="1392237"/>
                  </a:lnTo>
                  <a:lnTo>
                    <a:pt x="24640" y="1386236"/>
                  </a:lnTo>
                  <a:lnTo>
                    <a:pt x="25695" y="1380235"/>
                  </a:lnTo>
                  <a:lnTo>
                    <a:pt x="26769" y="1374234"/>
                  </a:lnTo>
                  <a:lnTo>
                    <a:pt x="27862" y="1368233"/>
                  </a:lnTo>
                  <a:lnTo>
                    <a:pt x="28973" y="1362232"/>
                  </a:lnTo>
                  <a:lnTo>
                    <a:pt x="30103" y="1356231"/>
                  </a:lnTo>
                  <a:lnTo>
                    <a:pt x="31254" y="1350230"/>
                  </a:lnTo>
                  <a:lnTo>
                    <a:pt x="32425" y="1344229"/>
                  </a:lnTo>
                  <a:lnTo>
                    <a:pt x="33615" y="1338228"/>
                  </a:lnTo>
                  <a:lnTo>
                    <a:pt x="34826" y="1332227"/>
                  </a:lnTo>
                  <a:lnTo>
                    <a:pt x="36056" y="1326226"/>
                  </a:lnTo>
                  <a:lnTo>
                    <a:pt x="37308" y="1320225"/>
                  </a:lnTo>
                  <a:lnTo>
                    <a:pt x="38582" y="1314224"/>
                  </a:lnTo>
                  <a:lnTo>
                    <a:pt x="39879" y="1308223"/>
                  </a:lnTo>
                  <a:lnTo>
                    <a:pt x="41201" y="1302222"/>
                  </a:lnTo>
                  <a:lnTo>
                    <a:pt x="42546" y="1296221"/>
                  </a:lnTo>
                  <a:lnTo>
                    <a:pt x="43912" y="1290220"/>
                  </a:lnTo>
                  <a:lnTo>
                    <a:pt x="45297" y="1284219"/>
                  </a:lnTo>
                  <a:lnTo>
                    <a:pt x="46702" y="1278218"/>
                  </a:lnTo>
                  <a:lnTo>
                    <a:pt x="48122" y="1272217"/>
                  </a:lnTo>
                  <a:lnTo>
                    <a:pt x="49557" y="1266216"/>
                  </a:lnTo>
                  <a:lnTo>
                    <a:pt x="51003" y="1260215"/>
                  </a:lnTo>
                  <a:lnTo>
                    <a:pt x="52456" y="1254214"/>
                  </a:lnTo>
                  <a:lnTo>
                    <a:pt x="53910" y="1248213"/>
                  </a:lnTo>
                  <a:lnTo>
                    <a:pt x="55364" y="1242212"/>
                  </a:lnTo>
                  <a:lnTo>
                    <a:pt x="56814" y="1236211"/>
                  </a:lnTo>
                  <a:lnTo>
                    <a:pt x="58256" y="1230210"/>
                  </a:lnTo>
                  <a:lnTo>
                    <a:pt x="59688" y="1224209"/>
                  </a:lnTo>
                  <a:lnTo>
                    <a:pt x="61107" y="1218208"/>
                  </a:lnTo>
                  <a:lnTo>
                    <a:pt x="62512" y="1212207"/>
                  </a:lnTo>
                  <a:lnTo>
                    <a:pt x="63903" y="1206206"/>
                  </a:lnTo>
                  <a:lnTo>
                    <a:pt x="65281" y="1200205"/>
                  </a:lnTo>
                  <a:lnTo>
                    <a:pt x="66647" y="1194204"/>
                  </a:lnTo>
                  <a:lnTo>
                    <a:pt x="68003" y="1188202"/>
                  </a:lnTo>
                  <a:lnTo>
                    <a:pt x="69350" y="1182201"/>
                  </a:lnTo>
                  <a:lnTo>
                    <a:pt x="70691" y="1176200"/>
                  </a:lnTo>
                  <a:lnTo>
                    <a:pt x="72027" y="1170199"/>
                  </a:lnTo>
                  <a:lnTo>
                    <a:pt x="73361" y="1164198"/>
                  </a:lnTo>
                  <a:lnTo>
                    <a:pt x="74695" y="1158197"/>
                  </a:lnTo>
                  <a:lnTo>
                    <a:pt x="76029" y="1152196"/>
                  </a:lnTo>
                  <a:lnTo>
                    <a:pt x="77364" y="1146195"/>
                  </a:lnTo>
                  <a:lnTo>
                    <a:pt x="78698" y="1140194"/>
                  </a:lnTo>
                  <a:lnTo>
                    <a:pt x="80030" y="1134193"/>
                  </a:lnTo>
                  <a:lnTo>
                    <a:pt x="81358" y="1128192"/>
                  </a:lnTo>
                  <a:lnTo>
                    <a:pt x="82677" y="1122191"/>
                  </a:lnTo>
                  <a:lnTo>
                    <a:pt x="83986" y="1116190"/>
                  </a:lnTo>
                  <a:lnTo>
                    <a:pt x="85279" y="1110189"/>
                  </a:lnTo>
                  <a:lnTo>
                    <a:pt x="86553" y="1104188"/>
                  </a:lnTo>
                  <a:lnTo>
                    <a:pt x="87805" y="1098187"/>
                  </a:lnTo>
                  <a:lnTo>
                    <a:pt x="89030" y="1092186"/>
                  </a:lnTo>
                  <a:lnTo>
                    <a:pt x="90223" y="1086185"/>
                  </a:lnTo>
                  <a:lnTo>
                    <a:pt x="91378" y="1080184"/>
                  </a:lnTo>
                  <a:lnTo>
                    <a:pt x="92495" y="1074183"/>
                  </a:lnTo>
                  <a:lnTo>
                    <a:pt x="93574" y="1068182"/>
                  </a:lnTo>
                  <a:lnTo>
                    <a:pt x="94613" y="1062181"/>
                  </a:lnTo>
                  <a:lnTo>
                    <a:pt x="95612" y="1056180"/>
                  </a:lnTo>
                  <a:lnTo>
                    <a:pt x="96570" y="1050179"/>
                  </a:lnTo>
                  <a:lnTo>
                    <a:pt x="97489" y="1044178"/>
                  </a:lnTo>
                  <a:lnTo>
                    <a:pt x="98365" y="1038177"/>
                  </a:lnTo>
                  <a:lnTo>
                    <a:pt x="99204" y="1032176"/>
                  </a:lnTo>
                  <a:lnTo>
                    <a:pt x="100011" y="1026175"/>
                  </a:lnTo>
                  <a:lnTo>
                    <a:pt x="100787" y="1020174"/>
                  </a:lnTo>
                  <a:lnTo>
                    <a:pt x="101536" y="1014173"/>
                  </a:lnTo>
                  <a:lnTo>
                    <a:pt x="102261" y="1008172"/>
                  </a:lnTo>
                  <a:lnTo>
                    <a:pt x="102966" y="1002171"/>
                  </a:lnTo>
                  <a:lnTo>
                    <a:pt x="103653" y="996170"/>
                  </a:lnTo>
                  <a:lnTo>
                    <a:pt x="104325" y="990169"/>
                  </a:lnTo>
                  <a:lnTo>
                    <a:pt x="104989" y="984168"/>
                  </a:lnTo>
                  <a:lnTo>
                    <a:pt x="105646" y="978167"/>
                  </a:lnTo>
                  <a:lnTo>
                    <a:pt x="106300" y="972166"/>
                  </a:lnTo>
                  <a:lnTo>
                    <a:pt x="106952" y="966165"/>
                  </a:lnTo>
                  <a:lnTo>
                    <a:pt x="107605" y="960164"/>
                  </a:lnTo>
                  <a:lnTo>
                    <a:pt x="108259" y="954163"/>
                  </a:lnTo>
                  <a:lnTo>
                    <a:pt x="108918" y="948161"/>
                  </a:lnTo>
                  <a:lnTo>
                    <a:pt x="109581" y="942160"/>
                  </a:lnTo>
                  <a:lnTo>
                    <a:pt x="110247" y="936159"/>
                  </a:lnTo>
                  <a:lnTo>
                    <a:pt x="110916" y="930158"/>
                  </a:lnTo>
                  <a:lnTo>
                    <a:pt x="111587" y="924157"/>
                  </a:lnTo>
                  <a:lnTo>
                    <a:pt x="112259" y="918156"/>
                  </a:lnTo>
                  <a:lnTo>
                    <a:pt x="112929" y="912155"/>
                  </a:lnTo>
                  <a:lnTo>
                    <a:pt x="113596" y="906154"/>
                  </a:lnTo>
                  <a:lnTo>
                    <a:pt x="114256" y="900153"/>
                  </a:lnTo>
                  <a:lnTo>
                    <a:pt x="114907" y="894152"/>
                  </a:lnTo>
                  <a:lnTo>
                    <a:pt x="115548" y="888151"/>
                  </a:lnTo>
                  <a:lnTo>
                    <a:pt x="116176" y="882150"/>
                  </a:lnTo>
                  <a:lnTo>
                    <a:pt x="116790" y="876149"/>
                  </a:lnTo>
                  <a:lnTo>
                    <a:pt x="117387" y="870148"/>
                  </a:lnTo>
                  <a:lnTo>
                    <a:pt x="117968" y="864147"/>
                  </a:lnTo>
                  <a:lnTo>
                    <a:pt x="118527" y="858146"/>
                  </a:lnTo>
                  <a:lnTo>
                    <a:pt x="119068" y="852145"/>
                  </a:lnTo>
                  <a:lnTo>
                    <a:pt x="119591" y="846144"/>
                  </a:lnTo>
                  <a:lnTo>
                    <a:pt x="120096" y="840143"/>
                  </a:lnTo>
                  <a:lnTo>
                    <a:pt x="120584" y="834142"/>
                  </a:lnTo>
                  <a:lnTo>
                    <a:pt x="121056" y="828141"/>
                  </a:lnTo>
                  <a:lnTo>
                    <a:pt x="121513" y="822140"/>
                  </a:lnTo>
                  <a:lnTo>
                    <a:pt x="121956" y="816139"/>
                  </a:lnTo>
                  <a:lnTo>
                    <a:pt x="122386" y="810138"/>
                  </a:lnTo>
                  <a:lnTo>
                    <a:pt x="122807" y="804137"/>
                  </a:lnTo>
                  <a:lnTo>
                    <a:pt x="123220" y="798136"/>
                  </a:lnTo>
                  <a:lnTo>
                    <a:pt x="123627" y="792135"/>
                  </a:lnTo>
                  <a:lnTo>
                    <a:pt x="124027" y="786134"/>
                  </a:lnTo>
                  <a:lnTo>
                    <a:pt x="124424" y="780133"/>
                  </a:lnTo>
                  <a:lnTo>
                    <a:pt x="124816" y="774132"/>
                  </a:lnTo>
                  <a:lnTo>
                    <a:pt x="125206" y="768131"/>
                  </a:lnTo>
                  <a:lnTo>
                    <a:pt x="125594" y="762130"/>
                  </a:lnTo>
                  <a:lnTo>
                    <a:pt x="125979" y="756129"/>
                  </a:lnTo>
                  <a:lnTo>
                    <a:pt x="126363" y="750128"/>
                  </a:lnTo>
                  <a:lnTo>
                    <a:pt x="126744" y="744127"/>
                  </a:lnTo>
                  <a:lnTo>
                    <a:pt x="127122" y="738126"/>
                  </a:lnTo>
                  <a:lnTo>
                    <a:pt x="127496" y="732125"/>
                  </a:lnTo>
                  <a:lnTo>
                    <a:pt x="127866" y="726124"/>
                  </a:lnTo>
                  <a:lnTo>
                    <a:pt x="128229" y="720123"/>
                  </a:lnTo>
                  <a:lnTo>
                    <a:pt x="128586" y="714121"/>
                  </a:lnTo>
                  <a:lnTo>
                    <a:pt x="128934" y="708120"/>
                  </a:lnTo>
                  <a:lnTo>
                    <a:pt x="129274" y="702119"/>
                  </a:lnTo>
                  <a:lnTo>
                    <a:pt x="129603" y="696118"/>
                  </a:lnTo>
                  <a:lnTo>
                    <a:pt x="129921" y="690117"/>
                  </a:lnTo>
                  <a:lnTo>
                    <a:pt x="130227" y="684116"/>
                  </a:lnTo>
                  <a:lnTo>
                    <a:pt x="130517" y="678115"/>
                  </a:lnTo>
                  <a:lnTo>
                    <a:pt x="130793" y="672114"/>
                  </a:lnTo>
                  <a:lnTo>
                    <a:pt x="131056" y="666113"/>
                  </a:lnTo>
                  <a:lnTo>
                    <a:pt x="131304" y="660112"/>
                  </a:lnTo>
                  <a:lnTo>
                    <a:pt x="131537" y="654111"/>
                  </a:lnTo>
                  <a:lnTo>
                    <a:pt x="131757" y="648110"/>
                  </a:lnTo>
                  <a:lnTo>
                    <a:pt x="131963" y="642109"/>
                  </a:lnTo>
                  <a:lnTo>
                    <a:pt x="132155" y="636108"/>
                  </a:lnTo>
                  <a:lnTo>
                    <a:pt x="132335" y="630107"/>
                  </a:lnTo>
                  <a:lnTo>
                    <a:pt x="132504" y="624106"/>
                  </a:lnTo>
                  <a:lnTo>
                    <a:pt x="132664" y="618105"/>
                  </a:lnTo>
                  <a:lnTo>
                    <a:pt x="132815" y="612104"/>
                  </a:lnTo>
                  <a:lnTo>
                    <a:pt x="132959" y="606103"/>
                  </a:lnTo>
                  <a:lnTo>
                    <a:pt x="133097" y="600102"/>
                  </a:lnTo>
                  <a:lnTo>
                    <a:pt x="133229" y="594101"/>
                  </a:lnTo>
                  <a:lnTo>
                    <a:pt x="133356" y="588100"/>
                  </a:lnTo>
                  <a:lnTo>
                    <a:pt x="133480" y="582099"/>
                  </a:lnTo>
                  <a:lnTo>
                    <a:pt x="133600" y="576098"/>
                  </a:lnTo>
                  <a:lnTo>
                    <a:pt x="133718" y="570097"/>
                  </a:lnTo>
                  <a:lnTo>
                    <a:pt x="133834" y="564096"/>
                  </a:lnTo>
                  <a:lnTo>
                    <a:pt x="133946" y="558095"/>
                  </a:lnTo>
                  <a:lnTo>
                    <a:pt x="134057" y="552094"/>
                  </a:lnTo>
                  <a:lnTo>
                    <a:pt x="134164" y="546093"/>
                  </a:lnTo>
                  <a:lnTo>
                    <a:pt x="134268" y="540092"/>
                  </a:lnTo>
                  <a:lnTo>
                    <a:pt x="134369" y="534091"/>
                  </a:lnTo>
                  <a:lnTo>
                    <a:pt x="134466" y="528090"/>
                  </a:lnTo>
                  <a:lnTo>
                    <a:pt x="134559" y="522089"/>
                  </a:lnTo>
                  <a:lnTo>
                    <a:pt x="134648" y="516088"/>
                  </a:lnTo>
                  <a:lnTo>
                    <a:pt x="134732" y="510087"/>
                  </a:lnTo>
                  <a:lnTo>
                    <a:pt x="134811" y="504086"/>
                  </a:lnTo>
                  <a:lnTo>
                    <a:pt x="134885" y="498085"/>
                  </a:lnTo>
                  <a:lnTo>
                    <a:pt x="134953" y="492084"/>
                  </a:lnTo>
                  <a:lnTo>
                    <a:pt x="135015" y="486083"/>
                  </a:lnTo>
                  <a:lnTo>
                    <a:pt x="135073" y="480082"/>
                  </a:lnTo>
                  <a:lnTo>
                    <a:pt x="135125" y="474080"/>
                  </a:lnTo>
                  <a:lnTo>
                    <a:pt x="135173" y="468079"/>
                  </a:lnTo>
                  <a:lnTo>
                    <a:pt x="135216" y="462078"/>
                  </a:lnTo>
                  <a:lnTo>
                    <a:pt x="135255" y="456077"/>
                  </a:lnTo>
                  <a:lnTo>
                    <a:pt x="135291" y="450076"/>
                  </a:lnTo>
                  <a:lnTo>
                    <a:pt x="135323" y="444075"/>
                  </a:lnTo>
                  <a:lnTo>
                    <a:pt x="135354" y="438074"/>
                  </a:lnTo>
                  <a:lnTo>
                    <a:pt x="135383" y="432073"/>
                  </a:lnTo>
                  <a:lnTo>
                    <a:pt x="135411" y="426072"/>
                  </a:lnTo>
                  <a:lnTo>
                    <a:pt x="135439" y="420071"/>
                  </a:lnTo>
                  <a:lnTo>
                    <a:pt x="135467" y="414070"/>
                  </a:lnTo>
                  <a:lnTo>
                    <a:pt x="135495" y="408069"/>
                  </a:lnTo>
                  <a:lnTo>
                    <a:pt x="135525" y="402068"/>
                  </a:lnTo>
                  <a:lnTo>
                    <a:pt x="135556" y="396067"/>
                  </a:lnTo>
                  <a:lnTo>
                    <a:pt x="135587" y="390066"/>
                  </a:lnTo>
                  <a:lnTo>
                    <a:pt x="135621" y="384065"/>
                  </a:lnTo>
                  <a:lnTo>
                    <a:pt x="135655" y="378064"/>
                  </a:lnTo>
                  <a:lnTo>
                    <a:pt x="135690" y="372063"/>
                  </a:lnTo>
                  <a:lnTo>
                    <a:pt x="135726" y="366062"/>
                  </a:lnTo>
                  <a:lnTo>
                    <a:pt x="135763" y="360061"/>
                  </a:lnTo>
                  <a:lnTo>
                    <a:pt x="135799" y="354060"/>
                  </a:lnTo>
                  <a:lnTo>
                    <a:pt x="135834" y="348059"/>
                  </a:lnTo>
                  <a:lnTo>
                    <a:pt x="135869" y="342058"/>
                  </a:lnTo>
                  <a:lnTo>
                    <a:pt x="135902" y="336057"/>
                  </a:lnTo>
                  <a:lnTo>
                    <a:pt x="135934" y="330056"/>
                  </a:lnTo>
                  <a:lnTo>
                    <a:pt x="135964" y="324055"/>
                  </a:lnTo>
                  <a:lnTo>
                    <a:pt x="135991" y="318054"/>
                  </a:lnTo>
                  <a:lnTo>
                    <a:pt x="136016" y="312053"/>
                  </a:lnTo>
                  <a:lnTo>
                    <a:pt x="136039" y="306052"/>
                  </a:lnTo>
                  <a:lnTo>
                    <a:pt x="136060" y="300051"/>
                  </a:lnTo>
                  <a:lnTo>
                    <a:pt x="136078" y="294050"/>
                  </a:lnTo>
                  <a:lnTo>
                    <a:pt x="136094" y="288049"/>
                  </a:lnTo>
                  <a:lnTo>
                    <a:pt x="136108" y="282048"/>
                  </a:lnTo>
                  <a:lnTo>
                    <a:pt x="136119" y="276047"/>
                  </a:lnTo>
                  <a:lnTo>
                    <a:pt x="136129" y="270046"/>
                  </a:lnTo>
                  <a:lnTo>
                    <a:pt x="136137" y="264045"/>
                  </a:lnTo>
                  <a:lnTo>
                    <a:pt x="136144" y="258044"/>
                  </a:lnTo>
                  <a:lnTo>
                    <a:pt x="136149" y="252043"/>
                  </a:lnTo>
                  <a:lnTo>
                    <a:pt x="136154" y="246042"/>
                  </a:lnTo>
                  <a:lnTo>
                    <a:pt x="136157" y="240041"/>
                  </a:lnTo>
                  <a:lnTo>
                    <a:pt x="136160" y="234039"/>
                  </a:lnTo>
                  <a:lnTo>
                    <a:pt x="136162" y="228038"/>
                  </a:lnTo>
                  <a:lnTo>
                    <a:pt x="136163" y="222037"/>
                  </a:lnTo>
                  <a:lnTo>
                    <a:pt x="136164" y="216036"/>
                  </a:lnTo>
                  <a:lnTo>
                    <a:pt x="136164" y="210035"/>
                  </a:lnTo>
                  <a:lnTo>
                    <a:pt x="136164" y="204034"/>
                  </a:lnTo>
                  <a:lnTo>
                    <a:pt x="136163" y="198033"/>
                  </a:lnTo>
                  <a:lnTo>
                    <a:pt x="136162" y="192032"/>
                  </a:lnTo>
                  <a:lnTo>
                    <a:pt x="136161" y="186031"/>
                  </a:lnTo>
                  <a:lnTo>
                    <a:pt x="136159" y="180030"/>
                  </a:lnTo>
                  <a:lnTo>
                    <a:pt x="136156" y="174029"/>
                  </a:lnTo>
                  <a:lnTo>
                    <a:pt x="136153" y="168028"/>
                  </a:lnTo>
                  <a:lnTo>
                    <a:pt x="136149" y="162027"/>
                  </a:lnTo>
                  <a:lnTo>
                    <a:pt x="136144" y="156026"/>
                  </a:lnTo>
                  <a:lnTo>
                    <a:pt x="136139" y="150025"/>
                  </a:lnTo>
                  <a:lnTo>
                    <a:pt x="136132" y="144024"/>
                  </a:lnTo>
                  <a:lnTo>
                    <a:pt x="136125" y="138023"/>
                  </a:lnTo>
                  <a:lnTo>
                    <a:pt x="136117" y="132022"/>
                  </a:lnTo>
                  <a:lnTo>
                    <a:pt x="136108" y="126021"/>
                  </a:lnTo>
                  <a:lnTo>
                    <a:pt x="136098" y="120020"/>
                  </a:lnTo>
                  <a:lnTo>
                    <a:pt x="136087" y="114019"/>
                  </a:lnTo>
                  <a:lnTo>
                    <a:pt x="136075" y="108018"/>
                  </a:lnTo>
                  <a:lnTo>
                    <a:pt x="136062" y="102017"/>
                  </a:lnTo>
                  <a:lnTo>
                    <a:pt x="136049" y="96016"/>
                  </a:lnTo>
                  <a:lnTo>
                    <a:pt x="136036" y="90015"/>
                  </a:lnTo>
                  <a:lnTo>
                    <a:pt x="136023" y="84014"/>
                  </a:lnTo>
                  <a:lnTo>
                    <a:pt x="136009" y="78013"/>
                  </a:lnTo>
                  <a:lnTo>
                    <a:pt x="135996" y="72012"/>
                  </a:lnTo>
                  <a:lnTo>
                    <a:pt x="135983" y="66011"/>
                  </a:lnTo>
                  <a:lnTo>
                    <a:pt x="135972" y="60010"/>
                  </a:lnTo>
                  <a:lnTo>
                    <a:pt x="135961" y="54009"/>
                  </a:lnTo>
                  <a:lnTo>
                    <a:pt x="135952" y="48008"/>
                  </a:lnTo>
                  <a:lnTo>
                    <a:pt x="135944" y="42007"/>
                  </a:lnTo>
                  <a:lnTo>
                    <a:pt x="135939" y="36006"/>
                  </a:lnTo>
                  <a:lnTo>
                    <a:pt x="135935" y="30005"/>
                  </a:lnTo>
                  <a:lnTo>
                    <a:pt x="135933" y="24004"/>
                  </a:lnTo>
                  <a:lnTo>
                    <a:pt x="135933" y="18003"/>
                  </a:lnTo>
                  <a:lnTo>
                    <a:pt x="135935" y="12002"/>
                  </a:lnTo>
                  <a:lnTo>
                    <a:pt x="135939" y="6001"/>
                  </a:lnTo>
                  <a:lnTo>
                    <a:pt x="135946" y="0"/>
                  </a:lnTo>
                  <a:lnTo>
                    <a:pt x="136394" y="0"/>
                  </a:lnTo>
                  <a:lnTo>
                    <a:pt x="136400" y="6001"/>
                  </a:lnTo>
                  <a:lnTo>
                    <a:pt x="136404" y="12002"/>
                  </a:lnTo>
                  <a:lnTo>
                    <a:pt x="136407" y="18003"/>
                  </a:lnTo>
                  <a:lnTo>
                    <a:pt x="136407" y="24004"/>
                  </a:lnTo>
                  <a:lnTo>
                    <a:pt x="136405" y="30005"/>
                  </a:lnTo>
                  <a:lnTo>
                    <a:pt x="136401" y="36006"/>
                  </a:lnTo>
                  <a:lnTo>
                    <a:pt x="136395" y="42007"/>
                  </a:lnTo>
                  <a:lnTo>
                    <a:pt x="136387" y="48008"/>
                  </a:lnTo>
                  <a:lnTo>
                    <a:pt x="136378" y="54009"/>
                  </a:lnTo>
                  <a:lnTo>
                    <a:pt x="136368" y="60010"/>
                  </a:lnTo>
                  <a:lnTo>
                    <a:pt x="136356" y="66011"/>
                  </a:lnTo>
                  <a:lnTo>
                    <a:pt x="136343" y="72012"/>
                  </a:lnTo>
                  <a:lnTo>
                    <a:pt x="136330" y="78013"/>
                  </a:lnTo>
                  <a:lnTo>
                    <a:pt x="136317" y="84014"/>
                  </a:lnTo>
                  <a:lnTo>
                    <a:pt x="136303" y="90015"/>
                  </a:lnTo>
                  <a:lnTo>
                    <a:pt x="136290" y="96016"/>
                  </a:lnTo>
                  <a:lnTo>
                    <a:pt x="136277" y="102017"/>
                  </a:lnTo>
                  <a:lnTo>
                    <a:pt x="136264" y="108018"/>
                  </a:lnTo>
                  <a:lnTo>
                    <a:pt x="136253" y="114019"/>
                  </a:lnTo>
                  <a:lnTo>
                    <a:pt x="136242" y="120020"/>
                  </a:lnTo>
                  <a:lnTo>
                    <a:pt x="136232" y="126021"/>
                  </a:lnTo>
                  <a:lnTo>
                    <a:pt x="136223" y="132022"/>
                  </a:lnTo>
                  <a:lnTo>
                    <a:pt x="136214" y="138023"/>
                  </a:lnTo>
                  <a:lnTo>
                    <a:pt x="136207" y="144024"/>
                  </a:lnTo>
                  <a:lnTo>
                    <a:pt x="136201" y="150025"/>
                  </a:lnTo>
                  <a:lnTo>
                    <a:pt x="136195" y="156026"/>
                  </a:lnTo>
                  <a:lnTo>
                    <a:pt x="136190" y="162027"/>
                  </a:lnTo>
                  <a:lnTo>
                    <a:pt x="136187" y="168028"/>
                  </a:lnTo>
                  <a:lnTo>
                    <a:pt x="136183" y="174029"/>
                  </a:lnTo>
                  <a:lnTo>
                    <a:pt x="136181" y="180030"/>
                  </a:lnTo>
                  <a:lnTo>
                    <a:pt x="136179" y="186031"/>
                  </a:lnTo>
                  <a:lnTo>
                    <a:pt x="136177" y="192032"/>
                  </a:lnTo>
                  <a:lnTo>
                    <a:pt x="136176" y="198033"/>
                  </a:lnTo>
                  <a:lnTo>
                    <a:pt x="136175" y="204034"/>
                  </a:lnTo>
                  <a:lnTo>
                    <a:pt x="136175" y="210035"/>
                  </a:lnTo>
                  <a:lnTo>
                    <a:pt x="136175" y="216036"/>
                  </a:lnTo>
                  <a:lnTo>
                    <a:pt x="136176" y="222037"/>
                  </a:lnTo>
                  <a:lnTo>
                    <a:pt x="136178" y="228038"/>
                  </a:lnTo>
                  <a:lnTo>
                    <a:pt x="136179" y="234039"/>
                  </a:lnTo>
                  <a:lnTo>
                    <a:pt x="136182" y="240041"/>
                  </a:lnTo>
                  <a:lnTo>
                    <a:pt x="136185" y="246042"/>
                  </a:lnTo>
                  <a:lnTo>
                    <a:pt x="136190" y="252043"/>
                  </a:lnTo>
                  <a:lnTo>
                    <a:pt x="136195" y="258044"/>
                  </a:lnTo>
                  <a:lnTo>
                    <a:pt x="136202" y="264045"/>
                  </a:lnTo>
                  <a:lnTo>
                    <a:pt x="136210" y="270046"/>
                  </a:lnTo>
                  <a:lnTo>
                    <a:pt x="136220" y="276047"/>
                  </a:lnTo>
                  <a:lnTo>
                    <a:pt x="136232" y="282048"/>
                  </a:lnTo>
                  <a:lnTo>
                    <a:pt x="136245" y="288049"/>
                  </a:lnTo>
                  <a:lnTo>
                    <a:pt x="136261" y="294050"/>
                  </a:lnTo>
                  <a:lnTo>
                    <a:pt x="136280" y="300051"/>
                  </a:lnTo>
                  <a:lnTo>
                    <a:pt x="136300" y="306052"/>
                  </a:lnTo>
                  <a:lnTo>
                    <a:pt x="136323" y="312053"/>
                  </a:lnTo>
                  <a:lnTo>
                    <a:pt x="136348" y="318054"/>
                  </a:lnTo>
                  <a:lnTo>
                    <a:pt x="136376" y="324055"/>
                  </a:lnTo>
                  <a:lnTo>
                    <a:pt x="136405" y="330056"/>
                  </a:lnTo>
                  <a:lnTo>
                    <a:pt x="136437" y="336057"/>
                  </a:lnTo>
                  <a:lnTo>
                    <a:pt x="136470" y="342058"/>
                  </a:lnTo>
                  <a:lnTo>
                    <a:pt x="136505" y="348059"/>
                  </a:lnTo>
                  <a:lnTo>
                    <a:pt x="136541" y="354060"/>
                  </a:lnTo>
                  <a:lnTo>
                    <a:pt x="136577" y="360061"/>
                  </a:lnTo>
                  <a:lnTo>
                    <a:pt x="136613" y="366062"/>
                  </a:lnTo>
                  <a:lnTo>
                    <a:pt x="136649" y="372063"/>
                  </a:lnTo>
                  <a:lnTo>
                    <a:pt x="136684" y="378064"/>
                  </a:lnTo>
                  <a:lnTo>
                    <a:pt x="136719" y="384065"/>
                  </a:lnTo>
                  <a:lnTo>
                    <a:pt x="136752" y="390066"/>
                  </a:lnTo>
                  <a:lnTo>
                    <a:pt x="136784" y="396067"/>
                  </a:lnTo>
                  <a:lnTo>
                    <a:pt x="136814" y="402068"/>
                  </a:lnTo>
                  <a:lnTo>
                    <a:pt x="136844" y="408069"/>
                  </a:lnTo>
                  <a:lnTo>
                    <a:pt x="136873" y="414070"/>
                  </a:lnTo>
                  <a:lnTo>
                    <a:pt x="136901" y="420071"/>
                  </a:lnTo>
                  <a:lnTo>
                    <a:pt x="136928" y="426072"/>
                  </a:lnTo>
                  <a:lnTo>
                    <a:pt x="136956" y="432073"/>
                  </a:lnTo>
                  <a:lnTo>
                    <a:pt x="136985" y="438074"/>
                  </a:lnTo>
                  <a:lnTo>
                    <a:pt x="137016" y="444075"/>
                  </a:lnTo>
                  <a:lnTo>
                    <a:pt x="137049" y="450076"/>
                  </a:lnTo>
                  <a:lnTo>
                    <a:pt x="137084" y="456077"/>
                  </a:lnTo>
                  <a:lnTo>
                    <a:pt x="137123" y="462078"/>
                  </a:lnTo>
                  <a:lnTo>
                    <a:pt x="137166" y="468079"/>
                  </a:lnTo>
                  <a:lnTo>
                    <a:pt x="137214" y="474080"/>
                  </a:lnTo>
                  <a:lnTo>
                    <a:pt x="137266" y="480082"/>
                  </a:lnTo>
                  <a:lnTo>
                    <a:pt x="137324" y="486083"/>
                  </a:lnTo>
                  <a:lnTo>
                    <a:pt x="137387" y="492084"/>
                  </a:lnTo>
                  <a:lnTo>
                    <a:pt x="137455" y="498085"/>
                  </a:lnTo>
                  <a:lnTo>
                    <a:pt x="137528" y="504086"/>
                  </a:lnTo>
                  <a:lnTo>
                    <a:pt x="137607" y="510087"/>
                  </a:lnTo>
                  <a:lnTo>
                    <a:pt x="137691" y="516088"/>
                  </a:lnTo>
                  <a:lnTo>
                    <a:pt x="137780" y="522089"/>
                  </a:lnTo>
                  <a:lnTo>
                    <a:pt x="137873" y="528090"/>
                  </a:lnTo>
                  <a:lnTo>
                    <a:pt x="137971" y="534091"/>
                  </a:lnTo>
                  <a:lnTo>
                    <a:pt x="138071" y="540092"/>
                  </a:lnTo>
                  <a:lnTo>
                    <a:pt x="138175" y="546093"/>
                  </a:lnTo>
                  <a:lnTo>
                    <a:pt x="138283" y="552094"/>
                  </a:lnTo>
                  <a:lnTo>
                    <a:pt x="138393" y="558095"/>
                  </a:lnTo>
                  <a:lnTo>
                    <a:pt x="138506" y="564096"/>
                  </a:lnTo>
                  <a:lnTo>
                    <a:pt x="138621" y="570097"/>
                  </a:lnTo>
                  <a:lnTo>
                    <a:pt x="138739" y="576098"/>
                  </a:lnTo>
                  <a:lnTo>
                    <a:pt x="138859" y="582099"/>
                  </a:lnTo>
                  <a:lnTo>
                    <a:pt x="138983" y="588100"/>
                  </a:lnTo>
                  <a:lnTo>
                    <a:pt x="139110" y="594101"/>
                  </a:lnTo>
                  <a:lnTo>
                    <a:pt x="139242" y="600102"/>
                  </a:lnTo>
                  <a:lnTo>
                    <a:pt x="139380" y="606103"/>
                  </a:lnTo>
                  <a:lnTo>
                    <a:pt x="139524" y="612104"/>
                  </a:lnTo>
                  <a:lnTo>
                    <a:pt x="139676" y="618105"/>
                  </a:lnTo>
                  <a:lnTo>
                    <a:pt x="139835" y="624106"/>
                  </a:lnTo>
                  <a:lnTo>
                    <a:pt x="140004" y="630107"/>
                  </a:lnTo>
                  <a:lnTo>
                    <a:pt x="140184" y="636108"/>
                  </a:lnTo>
                  <a:lnTo>
                    <a:pt x="140376" y="642109"/>
                  </a:lnTo>
                  <a:lnTo>
                    <a:pt x="140582" y="648110"/>
                  </a:lnTo>
                  <a:lnTo>
                    <a:pt x="140802" y="654111"/>
                  </a:lnTo>
                  <a:lnTo>
                    <a:pt x="141036" y="660112"/>
                  </a:lnTo>
                  <a:lnTo>
                    <a:pt x="141284" y="666113"/>
                  </a:lnTo>
                  <a:lnTo>
                    <a:pt x="141546" y="672114"/>
                  </a:lnTo>
                  <a:lnTo>
                    <a:pt x="141822" y="678115"/>
                  </a:lnTo>
                  <a:lnTo>
                    <a:pt x="142113" y="684116"/>
                  </a:lnTo>
                  <a:lnTo>
                    <a:pt x="142418" y="690117"/>
                  </a:lnTo>
                  <a:lnTo>
                    <a:pt x="142736" y="696118"/>
                  </a:lnTo>
                  <a:lnTo>
                    <a:pt x="143065" y="702119"/>
                  </a:lnTo>
                  <a:lnTo>
                    <a:pt x="143405" y="708120"/>
                  </a:lnTo>
                  <a:lnTo>
                    <a:pt x="143753" y="714121"/>
                  </a:lnTo>
                  <a:lnTo>
                    <a:pt x="144110" y="720123"/>
                  </a:lnTo>
                  <a:lnTo>
                    <a:pt x="144473" y="726124"/>
                  </a:lnTo>
                  <a:lnTo>
                    <a:pt x="144843" y="732125"/>
                  </a:lnTo>
                  <a:lnTo>
                    <a:pt x="145217" y="738126"/>
                  </a:lnTo>
                  <a:lnTo>
                    <a:pt x="145595" y="744127"/>
                  </a:lnTo>
                  <a:lnTo>
                    <a:pt x="145976" y="750128"/>
                  </a:lnTo>
                  <a:lnTo>
                    <a:pt x="146360" y="756129"/>
                  </a:lnTo>
                  <a:lnTo>
                    <a:pt x="146745" y="762130"/>
                  </a:lnTo>
                  <a:lnTo>
                    <a:pt x="147133" y="768131"/>
                  </a:lnTo>
                  <a:lnTo>
                    <a:pt x="147523" y="774132"/>
                  </a:lnTo>
                  <a:lnTo>
                    <a:pt x="147916" y="780133"/>
                  </a:lnTo>
                  <a:lnTo>
                    <a:pt x="148312" y="786134"/>
                  </a:lnTo>
                  <a:lnTo>
                    <a:pt x="148713" y="792135"/>
                  </a:lnTo>
                  <a:lnTo>
                    <a:pt x="149119" y="798136"/>
                  </a:lnTo>
                  <a:lnTo>
                    <a:pt x="149532" y="804137"/>
                  </a:lnTo>
                  <a:lnTo>
                    <a:pt x="149953" y="810138"/>
                  </a:lnTo>
                  <a:lnTo>
                    <a:pt x="150383" y="816139"/>
                  </a:lnTo>
                  <a:lnTo>
                    <a:pt x="150826" y="822140"/>
                  </a:lnTo>
                  <a:lnTo>
                    <a:pt x="151283" y="828141"/>
                  </a:lnTo>
                  <a:lnTo>
                    <a:pt x="151755" y="834142"/>
                  </a:lnTo>
                  <a:lnTo>
                    <a:pt x="152243" y="840143"/>
                  </a:lnTo>
                  <a:lnTo>
                    <a:pt x="152748" y="846144"/>
                  </a:lnTo>
                  <a:lnTo>
                    <a:pt x="153271" y="852145"/>
                  </a:lnTo>
                  <a:lnTo>
                    <a:pt x="153812" y="858146"/>
                  </a:lnTo>
                  <a:lnTo>
                    <a:pt x="154371" y="864147"/>
                  </a:lnTo>
                  <a:lnTo>
                    <a:pt x="154952" y="870148"/>
                  </a:lnTo>
                  <a:lnTo>
                    <a:pt x="155550" y="876149"/>
                  </a:lnTo>
                  <a:lnTo>
                    <a:pt x="156163" y="882150"/>
                  </a:lnTo>
                  <a:lnTo>
                    <a:pt x="156792" y="888151"/>
                  </a:lnTo>
                  <a:lnTo>
                    <a:pt x="157432" y="894152"/>
                  </a:lnTo>
                  <a:lnTo>
                    <a:pt x="158084" y="900153"/>
                  </a:lnTo>
                  <a:lnTo>
                    <a:pt x="158744" y="906154"/>
                  </a:lnTo>
                  <a:lnTo>
                    <a:pt x="159410" y="912155"/>
                  </a:lnTo>
                  <a:lnTo>
                    <a:pt x="160081" y="918156"/>
                  </a:lnTo>
                  <a:lnTo>
                    <a:pt x="160752" y="924157"/>
                  </a:lnTo>
                  <a:lnTo>
                    <a:pt x="161423" y="930158"/>
                  </a:lnTo>
                  <a:lnTo>
                    <a:pt x="162092" y="936159"/>
                  </a:lnTo>
                  <a:lnTo>
                    <a:pt x="162758" y="942160"/>
                  </a:lnTo>
                  <a:lnTo>
                    <a:pt x="163421" y="948161"/>
                  </a:lnTo>
                  <a:lnTo>
                    <a:pt x="164080" y="954163"/>
                  </a:lnTo>
                  <a:lnTo>
                    <a:pt x="164735" y="960164"/>
                  </a:lnTo>
                  <a:lnTo>
                    <a:pt x="165388" y="966165"/>
                  </a:lnTo>
                  <a:lnTo>
                    <a:pt x="166040" y="972166"/>
                  </a:lnTo>
                  <a:lnTo>
                    <a:pt x="166693" y="978167"/>
                  </a:lnTo>
                  <a:lnTo>
                    <a:pt x="167350" y="984168"/>
                  </a:lnTo>
                  <a:lnTo>
                    <a:pt x="168014" y="990169"/>
                  </a:lnTo>
                  <a:lnTo>
                    <a:pt x="168686" y="996170"/>
                  </a:lnTo>
                  <a:lnTo>
                    <a:pt x="169373" y="1002171"/>
                  </a:lnTo>
                  <a:lnTo>
                    <a:pt x="170078" y="1008172"/>
                  </a:lnTo>
                  <a:lnTo>
                    <a:pt x="170803" y="1014173"/>
                  </a:lnTo>
                  <a:lnTo>
                    <a:pt x="171553" y="1020174"/>
                  </a:lnTo>
                  <a:lnTo>
                    <a:pt x="172329" y="1026175"/>
                  </a:lnTo>
                  <a:lnTo>
                    <a:pt x="173135" y="1032176"/>
                  </a:lnTo>
                  <a:lnTo>
                    <a:pt x="173974" y="1038177"/>
                  </a:lnTo>
                  <a:lnTo>
                    <a:pt x="174850" y="1044178"/>
                  </a:lnTo>
                  <a:lnTo>
                    <a:pt x="175769" y="1050179"/>
                  </a:lnTo>
                  <a:lnTo>
                    <a:pt x="176728" y="1056180"/>
                  </a:lnTo>
                  <a:lnTo>
                    <a:pt x="177726" y="1062181"/>
                  </a:lnTo>
                  <a:lnTo>
                    <a:pt x="178765" y="1068182"/>
                  </a:lnTo>
                  <a:lnTo>
                    <a:pt x="179844" y="1074183"/>
                  </a:lnTo>
                  <a:lnTo>
                    <a:pt x="180962" y="1080184"/>
                  </a:lnTo>
                  <a:lnTo>
                    <a:pt x="182116" y="1086185"/>
                  </a:lnTo>
                  <a:lnTo>
                    <a:pt x="183310" y="1092186"/>
                  </a:lnTo>
                  <a:lnTo>
                    <a:pt x="184534" y="1098187"/>
                  </a:lnTo>
                  <a:lnTo>
                    <a:pt x="185786" y="1104188"/>
                  </a:lnTo>
                  <a:lnTo>
                    <a:pt x="187060" y="1110189"/>
                  </a:lnTo>
                  <a:lnTo>
                    <a:pt x="188354" y="1116190"/>
                  </a:lnTo>
                  <a:lnTo>
                    <a:pt x="189662" y="1122191"/>
                  </a:lnTo>
                  <a:lnTo>
                    <a:pt x="190982" y="1128192"/>
                  </a:lnTo>
                  <a:lnTo>
                    <a:pt x="192309" y="1134193"/>
                  </a:lnTo>
                  <a:lnTo>
                    <a:pt x="193642" y="1140194"/>
                  </a:lnTo>
                  <a:lnTo>
                    <a:pt x="194976" y="1146195"/>
                  </a:lnTo>
                  <a:lnTo>
                    <a:pt x="196310" y="1152196"/>
                  </a:lnTo>
                  <a:lnTo>
                    <a:pt x="197644" y="1158197"/>
                  </a:lnTo>
                  <a:lnTo>
                    <a:pt x="198978" y="1164198"/>
                  </a:lnTo>
                  <a:lnTo>
                    <a:pt x="200312" y="1170199"/>
                  </a:lnTo>
                  <a:lnTo>
                    <a:pt x="201648" y="1176200"/>
                  </a:lnTo>
                  <a:lnTo>
                    <a:pt x="202989" y="1182201"/>
                  </a:lnTo>
                  <a:lnTo>
                    <a:pt x="204336" y="1188202"/>
                  </a:lnTo>
                  <a:lnTo>
                    <a:pt x="205692" y="1194204"/>
                  </a:lnTo>
                  <a:lnTo>
                    <a:pt x="207058" y="1200205"/>
                  </a:lnTo>
                  <a:lnTo>
                    <a:pt x="208437" y="1206206"/>
                  </a:lnTo>
                  <a:lnTo>
                    <a:pt x="209828" y="1212207"/>
                  </a:lnTo>
                  <a:lnTo>
                    <a:pt x="211232" y="1218208"/>
                  </a:lnTo>
                  <a:lnTo>
                    <a:pt x="212651" y="1224209"/>
                  </a:lnTo>
                  <a:lnTo>
                    <a:pt x="214084" y="1230210"/>
                  </a:lnTo>
                  <a:lnTo>
                    <a:pt x="215526" y="1236211"/>
                  </a:lnTo>
                  <a:lnTo>
                    <a:pt x="216975" y="1242212"/>
                  </a:lnTo>
                  <a:lnTo>
                    <a:pt x="218429" y="1248213"/>
                  </a:lnTo>
                  <a:lnTo>
                    <a:pt x="219884" y="1254214"/>
                  </a:lnTo>
                  <a:lnTo>
                    <a:pt x="221336" y="1260215"/>
                  </a:lnTo>
                  <a:lnTo>
                    <a:pt x="222782" y="1266216"/>
                  </a:lnTo>
                  <a:lnTo>
                    <a:pt x="224217" y="1272217"/>
                  </a:lnTo>
                  <a:lnTo>
                    <a:pt x="225638" y="1278218"/>
                  </a:lnTo>
                  <a:lnTo>
                    <a:pt x="227042" y="1284219"/>
                  </a:lnTo>
                  <a:lnTo>
                    <a:pt x="228428" y="1290220"/>
                  </a:lnTo>
                  <a:lnTo>
                    <a:pt x="229793" y="1296221"/>
                  </a:lnTo>
                  <a:lnTo>
                    <a:pt x="231138" y="1302222"/>
                  </a:lnTo>
                  <a:lnTo>
                    <a:pt x="232460" y="1308223"/>
                  </a:lnTo>
                  <a:lnTo>
                    <a:pt x="233757" y="1314224"/>
                  </a:lnTo>
                  <a:lnTo>
                    <a:pt x="235031" y="1320225"/>
                  </a:lnTo>
                  <a:lnTo>
                    <a:pt x="236283" y="1326226"/>
                  </a:lnTo>
                  <a:lnTo>
                    <a:pt x="237514" y="1332227"/>
                  </a:lnTo>
                  <a:lnTo>
                    <a:pt x="238724" y="1338228"/>
                  </a:lnTo>
                  <a:lnTo>
                    <a:pt x="239914" y="1344229"/>
                  </a:lnTo>
                  <a:lnTo>
                    <a:pt x="241085" y="1350230"/>
                  </a:lnTo>
                  <a:lnTo>
                    <a:pt x="242236" y="1356231"/>
                  </a:lnTo>
                  <a:lnTo>
                    <a:pt x="243366" y="1362232"/>
                  </a:lnTo>
                  <a:lnTo>
                    <a:pt x="244478" y="1368233"/>
                  </a:lnTo>
                  <a:lnTo>
                    <a:pt x="245571" y="1374234"/>
                  </a:lnTo>
                  <a:lnTo>
                    <a:pt x="246645" y="1380235"/>
                  </a:lnTo>
                  <a:lnTo>
                    <a:pt x="247699" y="1386236"/>
                  </a:lnTo>
                  <a:lnTo>
                    <a:pt x="248734" y="1392237"/>
                  </a:lnTo>
                  <a:lnTo>
                    <a:pt x="249749" y="1398238"/>
                  </a:lnTo>
                  <a:lnTo>
                    <a:pt x="250739" y="1404239"/>
                  </a:lnTo>
                  <a:lnTo>
                    <a:pt x="251707" y="1410240"/>
                  </a:lnTo>
                  <a:lnTo>
                    <a:pt x="252651" y="1416241"/>
                  </a:lnTo>
                  <a:lnTo>
                    <a:pt x="253572" y="1422242"/>
                  </a:lnTo>
                  <a:lnTo>
                    <a:pt x="254468" y="1428243"/>
                  </a:lnTo>
                  <a:lnTo>
                    <a:pt x="255338" y="1434245"/>
                  </a:lnTo>
                  <a:lnTo>
                    <a:pt x="256183" y="1440246"/>
                  </a:lnTo>
                  <a:lnTo>
                    <a:pt x="256998" y="1446247"/>
                  </a:lnTo>
                  <a:lnTo>
                    <a:pt x="257783" y="1452248"/>
                  </a:lnTo>
                  <a:lnTo>
                    <a:pt x="258539" y="1458249"/>
                  </a:lnTo>
                  <a:lnTo>
                    <a:pt x="259267" y="1464250"/>
                  </a:lnTo>
                  <a:lnTo>
                    <a:pt x="259966" y="1470251"/>
                  </a:lnTo>
                  <a:lnTo>
                    <a:pt x="260636" y="1476252"/>
                  </a:lnTo>
                  <a:lnTo>
                    <a:pt x="261279" y="1482253"/>
                  </a:lnTo>
                  <a:lnTo>
                    <a:pt x="261894" y="1488254"/>
                  </a:lnTo>
                  <a:lnTo>
                    <a:pt x="262479" y="1494255"/>
                  </a:lnTo>
                  <a:lnTo>
                    <a:pt x="263040" y="1500256"/>
                  </a:lnTo>
                  <a:lnTo>
                    <a:pt x="263578" y="1506257"/>
                  </a:lnTo>
                  <a:lnTo>
                    <a:pt x="264096" y="1512258"/>
                  </a:lnTo>
                  <a:lnTo>
                    <a:pt x="264595" y="1518259"/>
                  </a:lnTo>
                  <a:lnTo>
                    <a:pt x="265079" y="1524260"/>
                  </a:lnTo>
                  <a:lnTo>
                    <a:pt x="265549" y="1530261"/>
                  </a:lnTo>
                  <a:lnTo>
                    <a:pt x="266005" y="1536262"/>
                  </a:lnTo>
                  <a:lnTo>
                    <a:pt x="266451" y="1542263"/>
                  </a:lnTo>
                  <a:lnTo>
                    <a:pt x="266889" y="1548264"/>
                  </a:lnTo>
                  <a:lnTo>
                    <a:pt x="267320" y="1554265"/>
                  </a:lnTo>
                  <a:lnTo>
                    <a:pt x="267743" y="1560266"/>
                  </a:lnTo>
                  <a:lnTo>
                    <a:pt x="268158" y="1566267"/>
                  </a:lnTo>
                  <a:lnTo>
                    <a:pt x="268566" y="1572268"/>
                  </a:lnTo>
                  <a:lnTo>
                    <a:pt x="268964" y="1578269"/>
                  </a:lnTo>
                  <a:lnTo>
                    <a:pt x="269349" y="1584270"/>
                  </a:lnTo>
                  <a:lnTo>
                    <a:pt x="269720" y="1590271"/>
                  </a:lnTo>
                  <a:lnTo>
                    <a:pt x="270075" y="1596272"/>
                  </a:lnTo>
                  <a:lnTo>
                    <a:pt x="270411" y="1602273"/>
                  </a:lnTo>
                  <a:lnTo>
                    <a:pt x="270727" y="1608274"/>
                  </a:lnTo>
                  <a:lnTo>
                    <a:pt x="271018" y="1614275"/>
                  </a:lnTo>
                  <a:lnTo>
                    <a:pt x="271285" y="1620276"/>
                  </a:lnTo>
                  <a:lnTo>
                    <a:pt x="271521" y="1626277"/>
                  </a:lnTo>
                  <a:lnTo>
                    <a:pt x="271727" y="1632278"/>
                  </a:lnTo>
                  <a:lnTo>
                    <a:pt x="271903" y="1638279"/>
                  </a:lnTo>
                  <a:lnTo>
                    <a:pt x="272049" y="1644280"/>
                  </a:lnTo>
                  <a:lnTo>
                    <a:pt x="272165" y="1650281"/>
                  </a:lnTo>
                  <a:lnTo>
                    <a:pt x="272252" y="1656282"/>
                  </a:lnTo>
                  <a:lnTo>
                    <a:pt x="272310" y="1662283"/>
                  </a:lnTo>
                  <a:lnTo>
                    <a:pt x="272340" y="1668284"/>
                  </a:lnTo>
                  <a:lnTo>
                    <a:pt x="272339" y="1674286"/>
                  </a:lnTo>
                  <a:lnTo>
                    <a:pt x="272313" y="1680287"/>
                  </a:lnTo>
                  <a:lnTo>
                    <a:pt x="272262" y="1686288"/>
                  </a:lnTo>
                  <a:lnTo>
                    <a:pt x="272188" y="1692289"/>
                  </a:lnTo>
                  <a:lnTo>
                    <a:pt x="272091" y="1698290"/>
                  </a:lnTo>
                  <a:lnTo>
                    <a:pt x="271971" y="1704291"/>
                  </a:lnTo>
                  <a:lnTo>
                    <a:pt x="271828" y="1710292"/>
                  </a:lnTo>
                  <a:lnTo>
                    <a:pt x="271659" y="1716293"/>
                  </a:lnTo>
                  <a:lnTo>
                    <a:pt x="271465" y="1722294"/>
                  </a:lnTo>
                  <a:lnTo>
                    <a:pt x="271247" y="1728295"/>
                  </a:lnTo>
                  <a:lnTo>
                    <a:pt x="271004" y="1734296"/>
                  </a:lnTo>
                  <a:lnTo>
                    <a:pt x="270734" y="1740297"/>
                  </a:lnTo>
                  <a:lnTo>
                    <a:pt x="270438" y="1746298"/>
                  </a:lnTo>
                  <a:lnTo>
                    <a:pt x="270114" y="1752299"/>
                  </a:lnTo>
                  <a:lnTo>
                    <a:pt x="269759" y="1758300"/>
                  </a:lnTo>
                  <a:lnTo>
                    <a:pt x="269372" y="1764301"/>
                  </a:lnTo>
                  <a:lnTo>
                    <a:pt x="268955" y="1770302"/>
                  </a:lnTo>
                  <a:lnTo>
                    <a:pt x="268507" y="1776303"/>
                  </a:lnTo>
                  <a:lnTo>
                    <a:pt x="268029" y="1782304"/>
                  </a:lnTo>
                  <a:lnTo>
                    <a:pt x="267519" y="1788305"/>
                  </a:lnTo>
                  <a:lnTo>
                    <a:pt x="266979" y="1794306"/>
                  </a:lnTo>
                  <a:lnTo>
                    <a:pt x="266407" y="1800307"/>
                  </a:lnTo>
                  <a:lnTo>
                    <a:pt x="265799" y="1806308"/>
                  </a:lnTo>
                  <a:lnTo>
                    <a:pt x="265159" y="1812309"/>
                  </a:lnTo>
                  <a:lnTo>
                    <a:pt x="264488" y="1818310"/>
                  </a:lnTo>
                  <a:lnTo>
                    <a:pt x="263784" y="1824311"/>
                  </a:lnTo>
                  <a:lnTo>
                    <a:pt x="263050" y="1830312"/>
                  </a:lnTo>
                  <a:lnTo>
                    <a:pt x="262284" y="1836313"/>
                  </a:lnTo>
                  <a:lnTo>
                    <a:pt x="261486" y="1842314"/>
                  </a:lnTo>
                  <a:lnTo>
                    <a:pt x="260656" y="1848315"/>
                  </a:lnTo>
                  <a:lnTo>
                    <a:pt x="259793" y="1854316"/>
                  </a:lnTo>
                  <a:lnTo>
                    <a:pt x="258902" y="1860317"/>
                  </a:lnTo>
                  <a:lnTo>
                    <a:pt x="257985" y="1866318"/>
                  </a:lnTo>
                  <a:lnTo>
                    <a:pt x="257042" y="1872319"/>
                  </a:lnTo>
                  <a:lnTo>
                    <a:pt x="256077" y="1878320"/>
                  </a:lnTo>
                  <a:lnTo>
                    <a:pt x="255091" y="1884321"/>
                  </a:lnTo>
                  <a:lnTo>
                    <a:pt x="254088" y="1890322"/>
                  </a:lnTo>
                  <a:lnTo>
                    <a:pt x="253068" y="1896323"/>
                  </a:lnTo>
                  <a:lnTo>
                    <a:pt x="252037" y="1902324"/>
                  </a:lnTo>
                  <a:lnTo>
                    <a:pt x="250998" y="1908326"/>
                  </a:lnTo>
                  <a:lnTo>
                    <a:pt x="249955" y="1914327"/>
                  </a:lnTo>
                  <a:lnTo>
                    <a:pt x="248909" y="1920328"/>
                  </a:lnTo>
                  <a:lnTo>
                    <a:pt x="247863" y="1926329"/>
                  </a:lnTo>
                  <a:lnTo>
                    <a:pt x="246820" y="1932330"/>
                  </a:lnTo>
                  <a:lnTo>
                    <a:pt x="245781" y="1938331"/>
                  </a:lnTo>
                  <a:lnTo>
                    <a:pt x="244749" y="1944332"/>
                  </a:lnTo>
                  <a:lnTo>
                    <a:pt x="243723" y="1950333"/>
                  </a:lnTo>
                  <a:lnTo>
                    <a:pt x="242705" y="1956334"/>
                  </a:lnTo>
                  <a:lnTo>
                    <a:pt x="241695" y="1962335"/>
                  </a:lnTo>
                  <a:lnTo>
                    <a:pt x="240692" y="1968336"/>
                  </a:lnTo>
                  <a:lnTo>
                    <a:pt x="239696" y="1974337"/>
                  </a:lnTo>
                  <a:lnTo>
                    <a:pt x="238709" y="1980338"/>
                  </a:lnTo>
                  <a:lnTo>
                    <a:pt x="237729" y="1986339"/>
                  </a:lnTo>
                  <a:lnTo>
                    <a:pt x="236756" y="1992340"/>
                  </a:lnTo>
                  <a:lnTo>
                    <a:pt x="235789" y="1998341"/>
                  </a:lnTo>
                  <a:lnTo>
                    <a:pt x="234829" y="2004342"/>
                  </a:lnTo>
                  <a:lnTo>
                    <a:pt x="233876" y="2010343"/>
                  </a:lnTo>
                  <a:lnTo>
                    <a:pt x="232930" y="2016344"/>
                  </a:lnTo>
                  <a:lnTo>
                    <a:pt x="231992" y="2022345"/>
                  </a:lnTo>
                  <a:lnTo>
                    <a:pt x="231063" y="2028346"/>
                  </a:lnTo>
                  <a:lnTo>
                    <a:pt x="230144" y="2034347"/>
                  </a:lnTo>
                  <a:lnTo>
                    <a:pt x="229236" y="2040348"/>
                  </a:lnTo>
                  <a:lnTo>
                    <a:pt x="228338" y="2046349"/>
                  </a:lnTo>
                  <a:lnTo>
                    <a:pt x="227451" y="2052350"/>
                  </a:lnTo>
                  <a:lnTo>
                    <a:pt x="226575" y="2058351"/>
                  </a:lnTo>
                  <a:lnTo>
                    <a:pt x="225709" y="2064352"/>
                  </a:lnTo>
                  <a:lnTo>
                    <a:pt x="224853" y="2070353"/>
                  </a:lnTo>
                  <a:lnTo>
                    <a:pt x="224006" y="2076354"/>
                  </a:lnTo>
                  <a:lnTo>
                    <a:pt x="223163" y="2082355"/>
                  </a:lnTo>
                  <a:lnTo>
                    <a:pt x="222321" y="2088356"/>
                  </a:lnTo>
                  <a:lnTo>
                    <a:pt x="221478" y="2094357"/>
                  </a:lnTo>
                  <a:lnTo>
                    <a:pt x="220628" y="2100358"/>
                  </a:lnTo>
                  <a:lnTo>
                    <a:pt x="219768" y="2106359"/>
                  </a:lnTo>
                  <a:lnTo>
                    <a:pt x="218894" y="2112360"/>
                  </a:lnTo>
                  <a:lnTo>
                    <a:pt x="217995" y="2118361"/>
                  </a:lnTo>
                  <a:lnTo>
                    <a:pt x="217069" y="2124362"/>
                  </a:lnTo>
                  <a:lnTo>
                    <a:pt x="216113" y="2130363"/>
                  </a:lnTo>
                  <a:lnTo>
                    <a:pt x="215122" y="2136364"/>
                  </a:lnTo>
                  <a:lnTo>
                    <a:pt x="214093" y="2142365"/>
                  </a:lnTo>
                  <a:lnTo>
                    <a:pt x="213023" y="2148367"/>
                  </a:lnTo>
                  <a:lnTo>
                    <a:pt x="211911" y="2154368"/>
                  </a:lnTo>
                  <a:lnTo>
                    <a:pt x="210751" y="2160369"/>
                  </a:lnTo>
                  <a:lnTo>
                    <a:pt x="209542" y="2166370"/>
                  </a:lnTo>
                  <a:lnTo>
                    <a:pt x="208290" y="2172371"/>
                  </a:lnTo>
                  <a:lnTo>
                    <a:pt x="206996" y="2178372"/>
                  </a:lnTo>
                  <a:lnTo>
                    <a:pt x="205662" y="2184373"/>
                  </a:lnTo>
                  <a:lnTo>
                    <a:pt x="204291" y="2190374"/>
                  </a:lnTo>
                  <a:lnTo>
                    <a:pt x="202888" y="2196375"/>
                  </a:lnTo>
                  <a:lnTo>
                    <a:pt x="201455" y="2202376"/>
                  </a:lnTo>
                  <a:lnTo>
                    <a:pt x="199994" y="2208377"/>
                  </a:lnTo>
                  <a:lnTo>
                    <a:pt x="198515" y="2214378"/>
                  </a:lnTo>
                  <a:lnTo>
                    <a:pt x="197023" y="2220379"/>
                  </a:lnTo>
                  <a:lnTo>
                    <a:pt x="195521" y="2226380"/>
                  </a:lnTo>
                  <a:lnTo>
                    <a:pt x="194015" y="2232381"/>
                  </a:lnTo>
                  <a:lnTo>
                    <a:pt x="192509" y="2238382"/>
                  </a:lnTo>
                  <a:lnTo>
                    <a:pt x="191007" y="2244383"/>
                  </a:lnTo>
                  <a:lnTo>
                    <a:pt x="189515" y="2250384"/>
                  </a:lnTo>
                  <a:lnTo>
                    <a:pt x="188036" y="2256385"/>
                  </a:lnTo>
                  <a:lnTo>
                    <a:pt x="186573" y="2262386"/>
                  </a:lnTo>
                  <a:lnTo>
                    <a:pt x="185128" y="2268387"/>
                  </a:lnTo>
                  <a:lnTo>
                    <a:pt x="183705" y="2274388"/>
                  </a:lnTo>
                  <a:lnTo>
                    <a:pt x="182304" y="2280389"/>
                  </a:lnTo>
                  <a:lnTo>
                    <a:pt x="180929" y="2286390"/>
                  </a:lnTo>
                  <a:lnTo>
                    <a:pt x="179580" y="2292391"/>
                  </a:lnTo>
                  <a:lnTo>
                    <a:pt x="178265" y="2298392"/>
                  </a:lnTo>
                  <a:lnTo>
                    <a:pt x="176979" y="2304393"/>
                  </a:lnTo>
                  <a:lnTo>
                    <a:pt x="175723" y="2310394"/>
                  </a:lnTo>
                  <a:lnTo>
                    <a:pt x="174499" y="2316395"/>
                  </a:lnTo>
                  <a:lnTo>
                    <a:pt x="173306" y="2322396"/>
                  </a:lnTo>
                  <a:lnTo>
                    <a:pt x="172145" y="2328397"/>
                  </a:lnTo>
                  <a:lnTo>
                    <a:pt x="171017" y="2334398"/>
                  </a:lnTo>
                  <a:lnTo>
                    <a:pt x="169926" y="2340399"/>
                  </a:lnTo>
                  <a:lnTo>
                    <a:pt x="168870" y="2346400"/>
                  </a:lnTo>
                  <a:lnTo>
                    <a:pt x="167847" y="2352401"/>
                  </a:lnTo>
                  <a:lnTo>
                    <a:pt x="166856" y="2358402"/>
                  </a:lnTo>
                  <a:lnTo>
                    <a:pt x="165898" y="2364403"/>
                  </a:lnTo>
                  <a:lnTo>
                    <a:pt x="164972" y="2370404"/>
                  </a:lnTo>
                  <a:lnTo>
                    <a:pt x="164079" y="2376405"/>
                  </a:lnTo>
                  <a:lnTo>
                    <a:pt x="163220" y="2382406"/>
                  </a:lnTo>
                  <a:lnTo>
                    <a:pt x="162397" y="2388408"/>
                  </a:lnTo>
                  <a:lnTo>
                    <a:pt x="161605" y="2394409"/>
                  </a:lnTo>
                  <a:lnTo>
                    <a:pt x="160845" y="2400410"/>
                  </a:lnTo>
                  <a:lnTo>
                    <a:pt x="160116" y="2406411"/>
                  </a:lnTo>
                  <a:lnTo>
                    <a:pt x="159417" y="2412412"/>
                  </a:lnTo>
                  <a:lnTo>
                    <a:pt x="158748" y="2418413"/>
                  </a:lnTo>
                  <a:lnTo>
                    <a:pt x="158108" y="2424414"/>
                  </a:lnTo>
                  <a:lnTo>
                    <a:pt x="157499" y="2430415"/>
                  </a:lnTo>
                  <a:lnTo>
                    <a:pt x="156917" y="2436416"/>
                  </a:lnTo>
                  <a:lnTo>
                    <a:pt x="156359" y="2442417"/>
                  </a:lnTo>
                  <a:lnTo>
                    <a:pt x="155823" y="2448418"/>
                  </a:lnTo>
                  <a:lnTo>
                    <a:pt x="155306" y="2454419"/>
                  </a:lnTo>
                  <a:lnTo>
                    <a:pt x="154805" y="2460420"/>
                  </a:lnTo>
                  <a:lnTo>
                    <a:pt x="154319" y="2466421"/>
                  </a:lnTo>
                  <a:lnTo>
                    <a:pt x="153844" y="2472422"/>
                  </a:lnTo>
                  <a:lnTo>
                    <a:pt x="153378" y="2478423"/>
                  </a:lnTo>
                  <a:lnTo>
                    <a:pt x="152916" y="2484424"/>
                  </a:lnTo>
                  <a:lnTo>
                    <a:pt x="152457" y="2490425"/>
                  </a:lnTo>
                  <a:lnTo>
                    <a:pt x="151997" y="2496426"/>
                  </a:lnTo>
                  <a:lnTo>
                    <a:pt x="151536" y="2502427"/>
                  </a:lnTo>
                  <a:lnTo>
                    <a:pt x="151071" y="2508428"/>
                  </a:lnTo>
                  <a:lnTo>
                    <a:pt x="150603" y="2514429"/>
                  </a:lnTo>
                  <a:lnTo>
                    <a:pt x="150129" y="2520430"/>
                  </a:lnTo>
                  <a:lnTo>
                    <a:pt x="149651" y="2526431"/>
                  </a:lnTo>
                  <a:lnTo>
                    <a:pt x="149171" y="2532432"/>
                  </a:lnTo>
                  <a:lnTo>
                    <a:pt x="148689" y="2538433"/>
                  </a:lnTo>
                  <a:lnTo>
                    <a:pt x="148208" y="2544434"/>
                  </a:lnTo>
                  <a:lnTo>
                    <a:pt x="147728" y="2550435"/>
                  </a:lnTo>
                  <a:lnTo>
                    <a:pt x="147253" y="2556436"/>
                  </a:lnTo>
                  <a:lnTo>
                    <a:pt x="146784" y="2562437"/>
                  </a:lnTo>
                  <a:lnTo>
                    <a:pt x="146326" y="2568438"/>
                  </a:lnTo>
                  <a:lnTo>
                    <a:pt x="145879" y="2574439"/>
                  </a:lnTo>
                  <a:lnTo>
                    <a:pt x="145445" y="2580440"/>
                  </a:lnTo>
                  <a:lnTo>
                    <a:pt x="145026" y="2586441"/>
                  </a:lnTo>
                  <a:lnTo>
                    <a:pt x="144623" y="2592442"/>
                  </a:lnTo>
                  <a:lnTo>
                    <a:pt x="144238" y="2598443"/>
                  </a:lnTo>
                  <a:lnTo>
                    <a:pt x="143870" y="2604444"/>
                  </a:lnTo>
                  <a:lnTo>
                    <a:pt x="143524" y="2610445"/>
                  </a:lnTo>
                  <a:lnTo>
                    <a:pt x="143196" y="2616446"/>
                  </a:lnTo>
                  <a:lnTo>
                    <a:pt x="142887" y="2622448"/>
                  </a:lnTo>
                  <a:lnTo>
                    <a:pt x="142596" y="2628449"/>
                  </a:lnTo>
                  <a:lnTo>
                    <a:pt x="142323" y="2634450"/>
                  </a:lnTo>
                  <a:lnTo>
                    <a:pt x="142067" y="2640451"/>
                  </a:lnTo>
                  <a:lnTo>
                    <a:pt x="141828" y="2646452"/>
                  </a:lnTo>
                  <a:lnTo>
                    <a:pt x="141608" y="2652453"/>
                  </a:lnTo>
                  <a:lnTo>
                    <a:pt x="141403" y="2658454"/>
                  </a:lnTo>
                  <a:lnTo>
                    <a:pt x="141214" y="2664455"/>
                  </a:lnTo>
                  <a:lnTo>
                    <a:pt x="141038" y="2670456"/>
                  </a:lnTo>
                  <a:lnTo>
                    <a:pt x="140874" y="2676457"/>
                  </a:lnTo>
                  <a:lnTo>
                    <a:pt x="140723" y="2682458"/>
                  </a:lnTo>
                  <a:lnTo>
                    <a:pt x="140582" y="2688459"/>
                  </a:lnTo>
                  <a:lnTo>
                    <a:pt x="140452" y="2694460"/>
                  </a:lnTo>
                  <a:lnTo>
                    <a:pt x="140331" y="2700461"/>
                  </a:lnTo>
                  <a:lnTo>
                    <a:pt x="140217" y="2706462"/>
                  </a:lnTo>
                  <a:lnTo>
                    <a:pt x="140109" y="2712463"/>
                  </a:lnTo>
                  <a:lnTo>
                    <a:pt x="140006" y="2718464"/>
                  </a:lnTo>
                  <a:lnTo>
                    <a:pt x="139907" y="2724465"/>
                  </a:lnTo>
                  <a:lnTo>
                    <a:pt x="139811" y="2730466"/>
                  </a:lnTo>
                  <a:lnTo>
                    <a:pt x="139717" y="2736467"/>
                  </a:lnTo>
                  <a:lnTo>
                    <a:pt x="139624" y="2742468"/>
                  </a:lnTo>
                  <a:lnTo>
                    <a:pt x="139531" y="2748469"/>
                  </a:lnTo>
                  <a:lnTo>
                    <a:pt x="139438" y="2754470"/>
                  </a:lnTo>
                  <a:lnTo>
                    <a:pt x="139345" y="2760471"/>
                  </a:lnTo>
                  <a:lnTo>
                    <a:pt x="139251" y="2766472"/>
                  </a:lnTo>
                  <a:lnTo>
                    <a:pt x="139156" y="2772473"/>
                  </a:lnTo>
                  <a:lnTo>
                    <a:pt x="139060" y="2778474"/>
                  </a:lnTo>
                  <a:lnTo>
                    <a:pt x="138963" y="2784475"/>
                  </a:lnTo>
                  <a:lnTo>
                    <a:pt x="138866" y="2790476"/>
                  </a:lnTo>
                  <a:lnTo>
                    <a:pt x="138769" y="2796477"/>
                  </a:lnTo>
                  <a:lnTo>
                    <a:pt x="138671" y="2802478"/>
                  </a:lnTo>
                  <a:lnTo>
                    <a:pt x="138574" y="2808479"/>
                  </a:lnTo>
                  <a:lnTo>
                    <a:pt x="138478" y="2814480"/>
                  </a:lnTo>
                  <a:lnTo>
                    <a:pt x="138384" y="2820481"/>
                  </a:lnTo>
                  <a:lnTo>
                    <a:pt x="138291" y="2826482"/>
                  </a:lnTo>
                  <a:lnTo>
                    <a:pt x="138200" y="2832483"/>
                  </a:lnTo>
                  <a:lnTo>
                    <a:pt x="138111" y="2838484"/>
                  </a:lnTo>
                  <a:lnTo>
                    <a:pt x="138026" y="2844485"/>
                  </a:lnTo>
                  <a:lnTo>
                    <a:pt x="137943" y="2850486"/>
                  </a:lnTo>
                  <a:lnTo>
                    <a:pt x="137864" y="2856487"/>
                  </a:lnTo>
                  <a:lnTo>
                    <a:pt x="137788" y="2862489"/>
                  </a:lnTo>
                  <a:lnTo>
                    <a:pt x="137716" y="2868490"/>
                  </a:lnTo>
                  <a:lnTo>
                    <a:pt x="137648" y="2874491"/>
                  </a:lnTo>
                  <a:lnTo>
                    <a:pt x="137585" y="2880492"/>
                  </a:lnTo>
                  <a:lnTo>
                    <a:pt x="137526" y="2886493"/>
                  </a:lnTo>
                  <a:lnTo>
                    <a:pt x="137472" y="2892494"/>
                  </a:lnTo>
                  <a:lnTo>
                    <a:pt x="137422" y="2898495"/>
                  </a:lnTo>
                  <a:lnTo>
                    <a:pt x="137376" y="2904496"/>
                  </a:lnTo>
                  <a:lnTo>
                    <a:pt x="137335" y="2910497"/>
                  </a:lnTo>
                  <a:lnTo>
                    <a:pt x="137299" y="2916498"/>
                  </a:lnTo>
                  <a:lnTo>
                    <a:pt x="137268" y="2922499"/>
                  </a:lnTo>
                  <a:lnTo>
                    <a:pt x="137240" y="2928500"/>
                  </a:lnTo>
                  <a:lnTo>
                    <a:pt x="137217" y="2934501"/>
                  </a:lnTo>
                  <a:lnTo>
                    <a:pt x="137197" y="2940502"/>
                  </a:lnTo>
                  <a:lnTo>
                    <a:pt x="137180" y="2946503"/>
                  </a:lnTo>
                  <a:lnTo>
                    <a:pt x="137166" y="2952504"/>
                  </a:lnTo>
                  <a:lnTo>
                    <a:pt x="137155" y="2958505"/>
                  </a:lnTo>
                  <a:lnTo>
                    <a:pt x="137145" y="2964506"/>
                  </a:lnTo>
                  <a:lnTo>
                    <a:pt x="137137" y="2970507"/>
                  </a:lnTo>
                  <a:lnTo>
                    <a:pt x="137129" y="2976508"/>
                  </a:lnTo>
                  <a:lnTo>
                    <a:pt x="137122" y="2982509"/>
                  </a:lnTo>
                  <a:lnTo>
                    <a:pt x="137114" y="2988510"/>
                  </a:lnTo>
                  <a:lnTo>
                    <a:pt x="137106" y="2994511"/>
                  </a:lnTo>
                  <a:lnTo>
                    <a:pt x="137096" y="3000512"/>
                  </a:lnTo>
                  <a:lnTo>
                    <a:pt x="137084" y="3006513"/>
                  </a:lnTo>
                  <a:lnTo>
                    <a:pt x="137070" y="3012514"/>
                  </a:lnTo>
                  <a:lnTo>
                    <a:pt x="137053" y="3018515"/>
                  </a:lnTo>
                  <a:lnTo>
                    <a:pt x="137033" y="3024516"/>
                  </a:lnTo>
                  <a:lnTo>
                    <a:pt x="137010" y="3030517"/>
                  </a:lnTo>
                  <a:lnTo>
                    <a:pt x="136984" y="3036518"/>
                  </a:lnTo>
                  <a:lnTo>
                    <a:pt x="136955" y="3042519"/>
                  </a:lnTo>
                  <a:lnTo>
                    <a:pt x="136923" y="3048520"/>
                  </a:lnTo>
                  <a:lnTo>
                    <a:pt x="136888" y="3054521"/>
                  </a:lnTo>
                  <a:lnTo>
                    <a:pt x="136851" y="3060522"/>
                  </a:lnTo>
                  <a:lnTo>
                    <a:pt x="136811" y="3066523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0" name="pg37">
              <a:extLst>
                <a:ext uri="{FF2B5EF4-FFF2-40B4-BE49-F238E27FC236}">
                  <a16:creationId xmlns:a16="http://schemas.microsoft.com/office/drawing/2014/main" id="{3612953E-1918-296E-56AD-3CB7EB77C51A}"/>
                </a:ext>
              </a:extLst>
            </p:cNvPr>
            <p:cNvSpPr/>
            <p:nvPr/>
          </p:nvSpPr>
          <p:spPr>
            <a:xfrm>
              <a:off x="7940311" y="4112195"/>
              <a:ext cx="292265" cy="2670659"/>
            </a:xfrm>
            <a:custGeom>
              <a:avLst/>
              <a:gdLst/>
              <a:ahLst/>
              <a:cxnLst/>
              <a:rect l="0" t="0" r="0" b="0"/>
              <a:pathLst>
                <a:path w="292265" h="2670659">
                  <a:moveTo>
                    <a:pt x="145892" y="2670659"/>
                  </a:moveTo>
                  <a:lnTo>
                    <a:pt x="145892" y="2665432"/>
                  </a:lnTo>
                  <a:lnTo>
                    <a:pt x="145894" y="2660206"/>
                  </a:lnTo>
                  <a:lnTo>
                    <a:pt x="145897" y="2654980"/>
                  </a:lnTo>
                  <a:lnTo>
                    <a:pt x="145902" y="2649753"/>
                  </a:lnTo>
                  <a:lnTo>
                    <a:pt x="145908" y="2644527"/>
                  </a:lnTo>
                  <a:lnTo>
                    <a:pt x="145915" y="2639301"/>
                  </a:lnTo>
                  <a:lnTo>
                    <a:pt x="145922" y="2634074"/>
                  </a:lnTo>
                  <a:lnTo>
                    <a:pt x="145931" y="2628848"/>
                  </a:lnTo>
                  <a:lnTo>
                    <a:pt x="145939" y="2623622"/>
                  </a:lnTo>
                  <a:lnTo>
                    <a:pt x="145948" y="2618395"/>
                  </a:lnTo>
                  <a:lnTo>
                    <a:pt x="145956" y="2613169"/>
                  </a:lnTo>
                  <a:lnTo>
                    <a:pt x="145964" y="2607943"/>
                  </a:lnTo>
                  <a:lnTo>
                    <a:pt x="145972" y="2602716"/>
                  </a:lnTo>
                  <a:lnTo>
                    <a:pt x="145978" y="2597490"/>
                  </a:lnTo>
                  <a:lnTo>
                    <a:pt x="145983" y="2592264"/>
                  </a:lnTo>
                  <a:lnTo>
                    <a:pt x="145987" y="2587037"/>
                  </a:lnTo>
                  <a:lnTo>
                    <a:pt x="145989" y="2581811"/>
                  </a:lnTo>
                  <a:lnTo>
                    <a:pt x="145989" y="2576585"/>
                  </a:lnTo>
                  <a:lnTo>
                    <a:pt x="145987" y="2571358"/>
                  </a:lnTo>
                  <a:lnTo>
                    <a:pt x="145982" y="2566132"/>
                  </a:lnTo>
                  <a:lnTo>
                    <a:pt x="145975" y="2560906"/>
                  </a:lnTo>
                  <a:lnTo>
                    <a:pt x="145965" y="2555679"/>
                  </a:lnTo>
                  <a:lnTo>
                    <a:pt x="145953" y="2550453"/>
                  </a:lnTo>
                  <a:lnTo>
                    <a:pt x="145938" y="2545227"/>
                  </a:lnTo>
                  <a:lnTo>
                    <a:pt x="145920" y="2540000"/>
                  </a:lnTo>
                  <a:lnTo>
                    <a:pt x="145898" y="2534774"/>
                  </a:lnTo>
                  <a:lnTo>
                    <a:pt x="145874" y="2529548"/>
                  </a:lnTo>
                  <a:lnTo>
                    <a:pt x="145846" y="2524321"/>
                  </a:lnTo>
                  <a:lnTo>
                    <a:pt x="145815" y="2519095"/>
                  </a:lnTo>
                  <a:lnTo>
                    <a:pt x="145782" y="2513869"/>
                  </a:lnTo>
                  <a:lnTo>
                    <a:pt x="145744" y="2508642"/>
                  </a:lnTo>
                  <a:lnTo>
                    <a:pt x="145704" y="2503416"/>
                  </a:lnTo>
                  <a:lnTo>
                    <a:pt x="145660" y="2498190"/>
                  </a:lnTo>
                  <a:lnTo>
                    <a:pt x="145614" y="2492963"/>
                  </a:lnTo>
                  <a:lnTo>
                    <a:pt x="145565" y="2487737"/>
                  </a:lnTo>
                  <a:lnTo>
                    <a:pt x="145514" y="2482511"/>
                  </a:lnTo>
                  <a:lnTo>
                    <a:pt x="145459" y="2477284"/>
                  </a:lnTo>
                  <a:lnTo>
                    <a:pt x="145402" y="2472058"/>
                  </a:lnTo>
                  <a:lnTo>
                    <a:pt x="145344" y="2466832"/>
                  </a:lnTo>
                  <a:lnTo>
                    <a:pt x="145283" y="2461605"/>
                  </a:lnTo>
                  <a:lnTo>
                    <a:pt x="145221" y="2456379"/>
                  </a:lnTo>
                  <a:lnTo>
                    <a:pt x="145158" y="2451152"/>
                  </a:lnTo>
                  <a:lnTo>
                    <a:pt x="145094" y="2445926"/>
                  </a:lnTo>
                  <a:lnTo>
                    <a:pt x="145029" y="2440700"/>
                  </a:lnTo>
                  <a:lnTo>
                    <a:pt x="144964" y="2435473"/>
                  </a:lnTo>
                  <a:lnTo>
                    <a:pt x="144899" y="2430247"/>
                  </a:lnTo>
                  <a:lnTo>
                    <a:pt x="144834" y="2425021"/>
                  </a:lnTo>
                  <a:lnTo>
                    <a:pt x="144771" y="2419794"/>
                  </a:lnTo>
                  <a:lnTo>
                    <a:pt x="144708" y="2414568"/>
                  </a:lnTo>
                  <a:lnTo>
                    <a:pt x="144648" y="2409342"/>
                  </a:lnTo>
                  <a:lnTo>
                    <a:pt x="144590" y="2404115"/>
                  </a:lnTo>
                  <a:lnTo>
                    <a:pt x="144534" y="2398889"/>
                  </a:lnTo>
                  <a:lnTo>
                    <a:pt x="144481" y="2393663"/>
                  </a:lnTo>
                  <a:lnTo>
                    <a:pt x="144430" y="2388436"/>
                  </a:lnTo>
                  <a:lnTo>
                    <a:pt x="144383" y="2383210"/>
                  </a:lnTo>
                  <a:lnTo>
                    <a:pt x="144340" y="2377984"/>
                  </a:lnTo>
                  <a:lnTo>
                    <a:pt x="144300" y="2372757"/>
                  </a:lnTo>
                  <a:lnTo>
                    <a:pt x="144263" y="2367531"/>
                  </a:lnTo>
                  <a:lnTo>
                    <a:pt x="144230" y="2362305"/>
                  </a:lnTo>
                  <a:lnTo>
                    <a:pt x="144199" y="2357078"/>
                  </a:lnTo>
                  <a:lnTo>
                    <a:pt x="144172" y="2351852"/>
                  </a:lnTo>
                  <a:lnTo>
                    <a:pt x="144146" y="2346626"/>
                  </a:lnTo>
                  <a:lnTo>
                    <a:pt x="144123" y="2341399"/>
                  </a:lnTo>
                  <a:lnTo>
                    <a:pt x="144100" y="2336173"/>
                  </a:lnTo>
                  <a:lnTo>
                    <a:pt x="144078" y="2330947"/>
                  </a:lnTo>
                  <a:lnTo>
                    <a:pt x="144055" y="2325720"/>
                  </a:lnTo>
                  <a:lnTo>
                    <a:pt x="144030" y="2320494"/>
                  </a:lnTo>
                  <a:lnTo>
                    <a:pt x="144003" y="2315268"/>
                  </a:lnTo>
                  <a:lnTo>
                    <a:pt x="143971" y="2310041"/>
                  </a:lnTo>
                  <a:lnTo>
                    <a:pt x="143935" y="2304815"/>
                  </a:lnTo>
                  <a:lnTo>
                    <a:pt x="143892" y="2299589"/>
                  </a:lnTo>
                  <a:lnTo>
                    <a:pt x="143842" y="2294362"/>
                  </a:lnTo>
                  <a:lnTo>
                    <a:pt x="143785" y="2289136"/>
                  </a:lnTo>
                  <a:lnTo>
                    <a:pt x="143718" y="2283910"/>
                  </a:lnTo>
                  <a:lnTo>
                    <a:pt x="143638" y="2278683"/>
                  </a:lnTo>
                  <a:lnTo>
                    <a:pt x="143547" y="2273457"/>
                  </a:lnTo>
                  <a:lnTo>
                    <a:pt x="143443" y="2268231"/>
                  </a:lnTo>
                  <a:lnTo>
                    <a:pt x="143327" y="2263004"/>
                  </a:lnTo>
                  <a:lnTo>
                    <a:pt x="143197" y="2257778"/>
                  </a:lnTo>
                  <a:lnTo>
                    <a:pt x="143054" y="2252552"/>
                  </a:lnTo>
                  <a:lnTo>
                    <a:pt x="142893" y="2247325"/>
                  </a:lnTo>
                  <a:lnTo>
                    <a:pt x="142718" y="2242099"/>
                  </a:lnTo>
                  <a:lnTo>
                    <a:pt x="142528" y="2236873"/>
                  </a:lnTo>
                  <a:lnTo>
                    <a:pt x="142324" y="2231646"/>
                  </a:lnTo>
                  <a:lnTo>
                    <a:pt x="142106" y="2226420"/>
                  </a:lnTo>
                  <a:lnTo>
                    <a:pt x="141874" y="2221194"/>
                  </a:lnTo>
                  <a:lnTo>
                    <a:pt x="141628" y="2215967"/>
                  </a:lnTo>
                  <a:lnTo>
                    <a:pt x="141369" y="2210741"/>
                  </a:lnTo>
                  <a:lnTo>
                    <a:pt x="141100" y="2205515"/>
                  </a:lnTo>
                  <a:lnTo>
                    <a:pt x="140820" y="2200288"/>
                  </a:lnTo>
                  <a:lnTo>
                    <a:pt x="140532" y="2195062"/>
                  </a:lnTo>
                  <a:lnTo>
                    <a:pt x="140236" y="2189836"/>
                  </a:lnTo>
                  <a:lnTo>
                    <a:pt x="139933" y="2184609"/>
                  </a:lnTo>
                  <a:lnTo>
                    <a:pt x="139625" y="2179383"/>
                  </a:lnTo>
                  <a:lnTo>
                    <a:pt x="139312" y="2174157"/>
                  </a:lnTo>
                  <a:lnTo>
                    <a:pt x="138998" y="2168930"/>
                  </a:lnTo>
                  <a:lnTo>
                    <a:pt x="138681" y="2163704"/>
                  </a:lnTo>
                  <a:lnTo>
                    <a:pt x="138363" y="2158478"/>
                  </a:lnTo>
                  <a:lnTo>
                    <a:pt x="138045" y="2153251"/>
                  </a:lnTo>
                  <a:lnTo>
                    <a:pt x="137727" y="2148025"/>
                  </a:lnTo>
                  <a:lnTo>
                    <a:pt x="137409" y="2142798"/>
                  </a:lnTo>
                  <a:lnTo>
                    <a:pt x="137091" y="2137572"/>
                  </a:lnTo>
                  <a:lnTo>
                    <a:pt x="136773" y="2132346"/>
                  </a:lnTo>
                  <a:lnTo>
                    <a:pt x="136455" y="2127119"/>
                  </a:lnTo>
                  <a:lnTo>
                    <a:pt x="136134" y="2121893"/>
                  </a:lnTo>
                  <a:lnTo>
                    <a:pt x="135810" y="2116667"/>
                  </a:lnTo>
                  <a:lnTo>
                    <a:pt x="135480" y="2111440"/>
                  </a:lnTo>
                  <a:lnTo>
                    <a:pt x="135144" y="2106214"/>
                  </a:lnTo>
                  <a:lnTo>
                    <a:pt x="134799" y="2100988"/>
                  </a:lnTo>
                  <a:lnTo>
                    <a:pt x="134443" y="2095761"/>
                  </a:lnTo>
                  <a:lnTo>
                    <a:pt x="134075" y="2090535"/>
                  </a:lnTo>
                  <a:lnTo>
                    <a:pt x="133690" y="2085309"/>
                  </a:lnTo>
                  <a:lnTo>
                    <a:pt x="133286" y="2080082"/>
                  </a:lnTo>
                  <a:lnTo>
                    <a:pt x="132862" y="2074856"/>
                  </a:lnTo>
                  <a:lnTo>
                    <a:pt x="132417" y="2069630"/>
                  </a:lnTo>
                  <a:lnTo>
                    <a:pt x="131948" y="2064403"/>
                  </a:lnTo>
                  <a:lnTo>
                    <a:pt x="131456" y="2059177"/>
                  </a:lnTo>
                  <a:lnTo>
                    <a:pt x="130937" y="2053951"/>
                  </a:lnTo>
                  <a:lnTo>
                    <a:pt x="130386" y="2048724"/>
                  </a:lnTo>
                  <a:lnTo>
                    <a:pt x="129810" y="2043498"/>
                  </a:lnTo>
                  <a:lnTo>
                    <a:pt x="129206" y="2038272"/>
                  </a:lnTo>
                  <a:lnTo>
                    <a:pt x="128577" y="2033045"/>
                  </a:lnTo>
                  <a:lnTo>
                    <a:pt x="127922" y="2027819"/>
                  </a:lnTo>
                  <a:lnTo>
                    <a:pt x="127242" y="2022593"/>
                  </a:lnTo>
                  <a:lnTo>
                    <a:pt x="126534" y="2017366"/>
                  </a:lnTo>
                  <a:lnTo>
                    <a:pt x="125805" y="2012140"/>
                  </a:lnTo>
                  <a:lnTo>
                    <a:pt x="125055" y="2006914"/>
                  </a:lnTo>
                  <a:lnTo>
                    <a:pt x="124288" y="2001687"/>
                  </a:lnTo>
                  <a:lnTo>
                    <a:pt x="123503" y="1996461"/>
                  </a:lnTo>
                  <a:lnTo>
                    <a:pt x="122703" y="1991235"/>
                  </a:lnTo>
                  <a:lnTo>
                    <a:pt x="121887" y="1986008"/>
                  </a:lnTo>
                  <a:lnTo>
                    <a:pt x="121057" y="1980782"/>
                  </a:lnTo>
                  <a:lnTo>
                    <a:pt x="120215" y="1975556"/>
                  </a:lnTo>
                  <a:lnTo>
                    <a:pt x="119361" y="1970329"/>
                  </a:lnTo>
                  <a:lnTo>
                    <a:pt x="118495" y="1965103"/>
                  </a:lnTo>
                  <a:lnTo>
                    <a:pt x="117617" y="1959877"/>
                  </a:lnTo>
                  <a:lnTo>
                    <a:pt x="116724" y="1954650"/>
                  </a:lnTo>
                  <a:lnTo>
                    <a:pt x="115815" y="1949424"/>
                  </a:lnTo>
                  <a:lnTo>
                    <a:pt x="114888" y="1944198"/>
                  </a:lnTo>
                  <a:lnTo>
                    <a:pt x="113944" y="1938971"/>
                  </a:lnTo>
                  <a:lnTo>
                    <a:pt x="112979" y="1933745"/>
                  </a:lnTo>
                  <a:lnTo>
                    <a:pt x="111991" y="1928519"/>
                  </a:lnTo>
                  <a:lnTo>
                    <a:pt x="110978" y="1923292"/>
                  </a:lnTo>
                  <a:lnTo>
                    <a:pt x="109932" y="1918066"/>
                  </a:lnTo>
                  <a:lnTo>
                    <a:pt x="108856" y="1912840"/>
                  </a:lnTo>
                  <a:lnTo>
                    <a:pt x="107749" y="1907613"/>
                  </a:lnTo>
                  <a:lnTo>
                    <a:pt x="106609" y="1902387"/>
                  </a:lnTo>
                  <a:lnTo>
                    <a:pt x="105435" y="1897161"/>
                  </a:lnTo>
                  <a:lnTo>
                    <a:pt x="104226" y="1891934"/>
                  </a:lnTo>
                  <a:lnTo>
                    <a:pt x="102974" y="1886708"/>
                  </a:lnTo>
                  <a:lnTo>
                    <a:pt x="101686" y="1881482"/>
                  </a:lnTo>
                  <a:lnTo>
                    <a:pt x="100363" y="1876255"/>
                  </a:lnTo>
                  <a:lnTo>
                    <a:pt x="99007" y="1871029"/>
                  </a:lnTo>
                  <a:lnTo>
                    <a:pt x="97618" y="1865803"/>
                  </a:lnTo>
                  <a:lnTo>
                    <a:pt x="96199" y="1860576"/>
                  </a:lnTo>
                  <a:lnTo>
                    <a:pt x="94748" y="1855350"/>
                  </a:lnTo>
                  <a:lnTo>
                    <a:pt x="93271" y="1850124"/>
                  </a:lnTo>
                  <a:lnTo>
                    <a:pt x="91772" y="1844897"/>
                  </a:lnTo>
                  <a:lnTo>
                    <a:pt x="90254" y="1839671"/>
                  </a:lnTo>
                  <a:lnTo>
                    <a:pt x="88722" y="1834444"/>
                  </a:lnTo>
                  <a:lnTo>
                    <a:pt x="87178" y="1829218"/>
                  </a:lnTo>
                  <a:lnTo>
                    <a:pt x="85626" y="1823992"/>
                  </a:lnTo>
                  <a:lnTo>
                    <a:pt x="84071" y="1818765"/>
                  </a:lnTo>
                  <a:lnTo>
                    <a:pt x="82518" y="1813539"/>
                  </a:lnTo>
                  <a:lnTo>
                    <a:pt x="80971" y="1808313"/>
                  </a:lnTo>
                  <a:lnTo>
                    <a:pt x="79433" y="1803086"/>
                  </a:lnTo>
                  <a:lnTo>
                    <a:pt x="77909" y="1797860"/>
                  </a:lnTo>
                  <a:lnTo>
                    <a:pt x="76403" y="1792634"/>
                  </a:lnTo>
                  <a:lnTo>
                    <a:pt x="74924" y="1787407"/>
                  </a:lnTo>
                  <a:lnTo>
                    <a:pt x="73473" y="1782181"/>
                  </a:lnTo>
                  <a:lnTo>
                    <a:pt x="72052" y="1776955"/>
                  </a:lnTo>
                  <a:lnTo>
                    <a:pt x="70667" y="1771728"/>
                  </a:lnTo>
                  <a:lnTo>
                    <a:pt x="69319" y="1766502"/>
                  </a:lnTo>
                  <a:lnTo>
                    <a:pt x="68011" y="1761276"/>
                  </a:lnTo>
                  <a:lnTo>
                    <a:pt x="66758" y="1756049"/>
                  </a:lnTo>
                  <a:lnTo>
                    <a:pt x="65553" y="1750823"/>
                  </a:lnTo>
                  <a:lnTo>
                    <a:pt x="64397" y="1745597"/>
                  </a:lnTo>
                  <a:lnTo>
                    <a:pt x="63291" y="1740370"/>
                  </a:lnTo>
                  <a:lnTo>
                    <a:pt x="62236" y="1735144"/>
                  </a:lnTo>
                  <a:lnTo>
                    <a:pt x="61234" y="1729918"/>
                  </a:lnTo>
                  <a:lnTo>
                    <a:pt x="60290" y="1724691"/>
                  </a:lnTo>
                  <a:lnTo>
                    <a:pt x="59400" y="1719465"/>
                  </a:lnTo>
                  <a:lnTo>
                    <a:pt x="58560" y="1714239"/>
                  </a:lnTo>
                  <a:lnTo>
                    <a:pt x="57766" y="1709012"/>
                  </a:lnTo>
                  <a:lnTo>
                    <a:pt x="57016" y="1703786"/>
                  </a:lnTo>
                  <a:lnTo>
                    <a:pt x="56308" y="1698560"/>
                  </a:lnTo>
                  <a:lnTo>
                    <a:pt x="55641" y="1693333"/>
                  </a:lnTo>
                  <a:lnTo>
                    <a:pt x="55012" y="1688107"/>
                  </a:lnTo>
                  <a:lnTo>
                    <a:pt x="54412" y="1682881"/>
                  </a:lnTo>
                  <a:lnTo>
                    <a:pt x="53836" y="1677654"/>
                  </a:lnTo>
                  <a:lnTo>
                    <a:pt x="53282" y="1672428"/>
                  </a:lnTo>
                  <a:lnTo>
                    <a:pt x="52744" y="1667202"/>
                  </a:lnTo>
                  <a:lnTo>
                    <a:pt x="52220" y="1661975"/>
                  </a:lnTo>
                  <a:lnTo>
                    <a:pt x="51705" y="1656749"/>
                  </a:lnTo>
                  <a:lnTo>
                    <a:pt x="51193" y="1651523"/>
                  </a:lnTo>
                  <a:lnTo>
                    <a:pt x="50681" y="1646296"/>
                  </a:lnTo>
                  <a:lnTo>
                    <a:pt x="50165" y="1641070"/>
                  </a:lnTo>
                  <a:lnTo>
                    <a:pt x="49642" y="1635844"/>
                  </a:lnTo>
                  <a:lnTo>
                    <a:pt x="49110" y="1630617"/>
                  </a:lnTo>
                  <a:lnTo>
                    <a:pt x="48561" y="1625391"/>
                  </a:lnTo>
                  <a:lnTo>
                    <a:pt x="47996" y="1620165"/>
                  </a:lnTo>
                  <a:lnTo>
                    <a:pt x="47411" y="1614938"/>
                  </a:lnTo>
                  <a:lnTo>
                    <a:pt x="46804" y="1609712"/>
                  </a:lnTo>
                  <a:lnTo>
                    <a:pt x="46173" y="1604486"/>
                  </a:lnTo>
                  <a:lnTo>
                    <a:pt x="45516" y="1599259"/>
                  </a:lnTo>
                  <a:lnTo>
                    <a:pt x="44826" y="1594033"/>
                  </a:lnTo>
                  <a:lnTo>
                    <a:pt x="44101" y="1588807"/>
                  </a:lnTo>
                  <a:lnTo>
                    <a:pt x="43342" y="1583580"/>
                  </a:lnTo>
                  <a:lnTo>
                    <a:pt x="42547" y="1578354"/>
                  </a:lnTo>
                  <a:lnTo>
                    <a:pt x="41714" y="1573128"/>
                  </a:lnTo>
                  <a:lnTo>
                    <a:pt x="40843" y="1567901"/>
                  </a:lnTo>
                  <a:lnTo>
                    <a:pt x="39928" y="1562675"/>
                  </a:lnTo>
                  <a:lnTo>
                    <a:pt x="38966" y="1557449"/>
                  </a:lnTo>
                  <a:lnTo>
                    <a:pt x="37962" y="1552222"/>
                  </a:lnTo>
                  <a:lnTo>
                    <a:pt x="36918" y="1546996"/>
                  </a:lnTo>
                  <a:lnTo>
                    <a:pt x="35834" y="1541770"/>
                  </a:lnTo>
                  <a:lnTo>
                    <a:pt x="34711" y="1536543"/>
                  </a:lnTo>
                  <a:lnTo>
                    <a:pt x="33553" y="1531317"/>
                  </a:lnTo>
                  <a:lnTo>
                    <a:pt x="32355" y="1526090"/>
                  </a:lnTo>
                  <a:lnTo>
                    <a:pt x="31131" y="1520864"/>
                  </a:lnTo>
                  <a:lnTo>
                    <a:pt x="29884" y="1515638"/>
                  </a:lnTo>
                  <a:lnTo>
                    <a:pt x="28620" y="1510411"/>
                  </a:lnTo>
                  <a:lnTo>
                    <a:pt x="27345" y="1505185"/>
                  </a:lnTo>
                  <a:lnTo>
                    <a:pt x="26064" y="1499959"/>
                  </a:lnTo>
                  <a:lnTo>
                    <a:pt x="24786" y="1494732"/>
                  </a:lnTo>
                  <a:lnTo>
                    <a:pt x="23518" y="1489506"/>
                  </a:lnTo>
                  <a:lnTo>
                    <a:pt x="22267" y="1484280"/>
                  </a:lnTo>
                  <a:lnTo>
                    <a:pt x="21040" y="1479053"/>
                  </a:lnTo>
                  <a:lnTo>
                    <a:pt x="19842" y="1473827"/>
                  </a:lnTo>
                  <a:lnTo>
                    <a:pt x="18677" y="1468601"/>
                  </a:lnTo>
                  <a:lnTo>
                    <a:pt x="17557" y="1463374"/>
                  </a:lnTo>
                  <a:lnTo>
                    <a:pt x="16487" y="1458148"/>
                  </a:lnTo>
                  <a:lnTo>
                    <a:pt x="15464" y="1452922"/>
                  </a:lnTo>
                  <a:lnTo>
                    <a:pt x="14490" y="1447695"/>
                  </a:lnTo>
                  <a:lnTo>
                    <a:pt x="13567" y="1442469"/>
                  </a:lnTo>
                  <a:lnTo>
                    <a:pt x="12696" y="1437243"/>
                  </a:lnTo>
                  <a:lnTo>
                    <a:pt x="11878" y="1432016"/>
                  </a:lnTo>
                  <a:lnTo>
                    <a:pt x="11117" y="1426790"/>
                  </a:lnTo>
                  <a:lnTo>
                    <a:pt x="10402" y="1421564"/>
                  </a:lnTo>
                  <a:lnTo>
                    <a:pt x="9731" y="1416337"/>
                  </a:lnTo>
                  <a:lnTo>
                    <a:pt x="9100" y="1411111"/>
                  </a:lnTo>
                  <a:lnTo>
                    <a:pt x="8505" y="1405885"/>
                  </a:lnTo>
                  <a:lnTo>
                    <a:pt x="7945" y="1400658"/>
                  </a:lnTo>
                  <a:lnTo>
                    <a:pt x="7419" y="1395432"/>
                  </a:lnTo>
                  <a:lnTo>
                    <a:pt x="6918" y="1390206"/>
                  </a:lnTo>
                  <a:lnTo>
                    <a:pt x="6438" y="1384979"/>
                  </a:lnTo>
                  <a:lnTo>
                    <a:pt x="5977" y="1379753"/>
                  </a:lnTo>
                  <a:lnTo>
                    <a:pt x="5531" y="1374527"/>
                  </a:lnTo>
                  <a:lnTo>
                    <a:pt x="5100" y="1369300"/>
                  </a:lnTo>
                  <a:lnTo>
                    <a:pt x="4682" y="1364074"/>
                  </a:lnTo>
                  <a:lnTo>
                    <a:pt x="4275" y="1358848"/>
                  </a:lnTo>
                  <a:lnTo>
                    <a:pt x="3879" y="1353621"/>
                  </a:lnTo>
                  <a:lnTo>
                    <a:pt x="3493" y="1348395"/>
                  </a:lnTo>
                  <a:lnTo>
                    <a:pt x="3118" y="1343169"/>
                  </a:lnTo>
                  <a:lnTo>
                    <a:pt x="2754" y="1337942"/>
                  </a:lnTo>
                  <a:lnTo>
                    <a:pt x="2405" y="1332716"/>
                  </a:lnTo>
                  <a:lnTo>
                    <a:pt x="2073" y="1327490"/>
                  </a:lnTo>
                  <a:lnTo>
                    <a:pt x="1758" y="1322263"/>
                  </a:lnTo>
                  <a:lnTo>
                    <a:pt x="1462" y="1317037"/>
                  </a:lnTo>
                  <a:lnTo>
                    <a:pt x="1186" y="1311811"/>
                  </a:lnTo>
                  <a:lnTo>
                    <a:pt x="934" y="1306584"/>
                  </a:lnTo>
                  <a:lnTo>
                    <a:pt x="707" y="1301358"/>
                  </a:lnTo>
                  <a:lnTo>
                    <a:pt x="512" y="1296132"/>
                  </a:lnTo>
                  <a:lnTo>
                    <a:pt x="347" y="1290905"/>
                  </a:lnTo>
                  <a:lnTo>
                    <a:pt x="212" y="1285679"/>
                  </a:lnTo>
                  <a:lnTo>
                    <a:pt x="108" y="1280453"/>
                  </a:lnTo>
                  <a:lnTo>
                    <a:pt x="37" y="1275226"/>
                  </a:lnTo>
                  <a:lnTo>
                    <a:pt x="0" y="1270000"/>
                  </a:lnTo>
                  <a:lnTo>
                    <a:pt x="4" y="1264774"/>
                  </a:lnTo>
                  <a:lnTo>
                    <a:pt x="43" y="1259547"/>
                  </a:lnTo>
                  <a:lnTo>
                    <a:pt x="117" y="1254321"/>
                  </a:lnTo>
                  <a:lnTo>
                    <a:pt x="225" y="1249095"/>
                  </a:lnTo>
                  <a:lnTo>
                    <a:pt x="366" y="1243868"/>
                  </a:lnTo>
                  <a:lnTo>
                    <a:pt x="541" y="1238642"/>
                  </a:lnTo>
                  <a:lnTo>
                    <a:pt x="754" y="1233416"/>
                  </a:lnTo>
                  <a:lnTo>
                    <a:pt x="1001" y="1228189"/>
                  </a:lnTo>
                  <a:lnTo>
                    <a:pt x="1277" y="1222963"/>
                  </a:lnTo>
                  <a:lnTo>
                    <a:pt x="1582" y="1217736"/>
                  </a:lnTo>
                  <a:lnTo>
                    <a:pt x="1915" y="1212510"/>
                  </a:lnTo>
                  <a:lnTo>
                    <a:pt x="2274" y="1207284"/>
                  </a:lnTo>
                  <a:lnTo>
                    <a:pt x="2660" y="1202057"/>
                  </a:lnTo>
                  <a:lnTo>
                    <a:pt x="3072" y="1196831"/>
                  </a:lnTo>
                  <a:lnTo>
                    <a:pt x="3504" y="1191605"/>
                  </a:lnTo>
                  <a:lnTo>
                    <a:pt x="3956" y="1186378"/>
                  </a:lnTo>
                  <a:lnTo>
                    <a:pt x="4426" y="1181152"/>
                  </a:lnTo>
                  <a:lnTo>
                    <a:pt x="4913" y="1175926"/>
                  </a:lnTo>
                  <a:lnTo>
                    <a:pt x="5416" y="1170699"/>
                  </a:lnTo>
                  <a:lnTo>
                    <a:pt x="5935" y="1165473"/>
                  </a:lnTo>
                  <a:lnTo>
                    <a:pt x="6466" y="1160247"/>
                  </a:lnTo>
                  <a:lnTo>
                    <a:pt x="7009" y="1155020"/>
                  </a:lnTo>
                  <a:lnTo>
                    <a:pt x="7564" y="1149794"/>
                  </a:lnTo>
                  <a:lnTo>
                    <a:pt x="8128" y="1144568"/>
                  </a:lnTo>
                  <a:lnTo>
                    <a:pt x="8703" y="1139341"/>
                  </a:lnTo>
                  <a:lnTo>
                    <a:pt x="9290" y="1134115"/>
                  </a:lnTo>
                  <a:lnTo>
                    <a:pt x="9887" y="1128889"/>
                  </a:lnTo>
                  <a:lnTo>
                    <a:pt x="10495" y="1123662"/>
                  </a:lnTo>
                  <a:lnTo>
                    <a:pt x="11112" y="1118436"/>
                  </a:lnTo>
                  <a:lnTo>
                    <a:pt x="11741" y="1113210"/>
                  </a:lnTo>
                  <a:lnTo>
                    <a:pt x="12381" y="1107983"/>
                  </a:lnTo>
                  <a:lnTo>
                    <a:pt x="13036" y="1102757"/>
                  </a:lnTo>
                  <a:lnTo>
                    <a:pt x="13704" y="1097531"/>
                  </a:lnTo>
                  <a:lnTo>
                    <a:pt x="14386" y="1092304"/>
                  </a:lnTo>
                  <a:lnTo>
                    <a:pt x="15082" y="1087078"/>
                  </a:lnTo>
                  <a:lnTo>
                    <a:pt x="15792" y="1081852"/>
                  </a:lnTo>
                  <a:lnTo>
                    <a:pt x="16519" y="1076625"/>
                  </a:lnTo>
                  <a:lnTo>
                    <a:pt x="17262" y="1071399"/>
                  </a:lnTo>
                  <a:lnTo>
                    <a:pt x="18025" y="1066173"/>
                  </a:lnTo>
                  <a:lnTo>
                    <a:pt x="18805" y="1060946"/>
                  </a:lnTo>
                  <a:lnTo>
                    <a:pt x="19603" y="1055720"/>
                  </a:lnTo>
                  <a:lnTo>
                    <a:pt x="20419" y="1050494"/>
                  </a:lnTo>
                  <a:lnTo>
                    <a:pt x="21253" y="1045267"/>
                  </a:lnTo>
                  <a:lnTo>
                    <a:pt x="22108" y="1040041"/>
                  </a:lnTo>
                  <a:lnTo>
                    <a:pt x="22985" y="1034815"/>
                  </a:lnTo>
                  <a:lnTo>
                    <a:pt x="23883" y="1029588"/>
                  </a:lnTo>
                  <a:lnTo>
                    <a:pt x="24802" y="1024362"/>
                  </a:lnTo>
                  <a:lnTo>
                    <a:pt x="25742" y="1019136"/>
                  </a:lnTo>
                  <a:lnTo>
                    <a:pt x="26703" y="1013909"/>
                  </a:lnTo>
                  <a:lnTo>
                    <a:pt x="27687" y="1008683"/>
                  </a:lnTo>
                  <a:lnTo>
                    <a:pt x="28698" y="1003457"/>
                  </a:lnTo>
                  <a:lnTo>
                    <a:pt x="29734" y="998230"/>
                  </a:lnTo>
                  <a:lnTo>
                    <a:pt x="30793" y="993004"/>
                  </a:lnTo>
                  <a:lnTo>
                    <a:pt x="31877" y="987778"/>
                  </a:lnTo>
                  <a:lnTo>
                    <a:pt x="32985" y="982551"/>
                  </a:lnTo>
                  <a:lnTo>
                    <a:pt x="34117" y="977325"/>
                  </a:lnTo>
                  <a:lnTo>
                    <a:pt x="35277" y="972099"/>
                  </a:lnTo>
                  <a:lnTo>
                    <a:pt x="36462" y="966872"/>
                  </a:lnTo>
                  <a:lnTo>
                    <a:pt x="37671" y="961646"/>
                  </a:lnTo>
                  <a:lnTo>
                    <a:pt x="38902" y="956420"/>
                  </a:lnTo>
                  <a:lnTo>
                    <a:pt x="40153" y="951193"/>
                  </a:lnTo>
                  <a:lnTo>
                    <a:pt x="41424" y="945967"/>
                  </a:lnTo>
                  <a:lnTo>
                    <a:pt x="42714" y="940741"/>
                  </a:lnTo>
                  <a:lnTo>
                    <a:pt x="44022" y="935514"/>
                  </a:lnTo>
                  <a:lnTo>
                    <a:pt x="45343" y="930288"/>
                  </a:lnTo>
                  <a:lnTo>
                    <a:pt x="46673" y="925062"/>
                  </a:lnTo>
                  <a:lnTo>
                    <a:pt x="48011" y="919835"/>
                  </a:lnTo>
                  <a:lnTo>
                    <a:pt x="49354" y="914609"/>
                  </a:lnTo>
                  <a:lnTo>
                    <a:pt x="50698" y="909382"/>
                  </a:lnTo>
                  <a:lnTo>
                    <a:pt x="52041" y="904156"/>
                  </a:lnTo>
                  <a:lnTo>
                    <a:pt x="53378" y="898930"/>
                  </a:lnTo>
                  <a:lnTo>
                    <a:pt x="54707" y="893703"/>
                  </a:lnTo>
                  <a:lnTo>
                    <a:pt x="56026" y="888477"/>
                  </a:lnTo>
                  <a:lnTo>
                    <a:pt x="57332" y="883251"/>
                  </a:lnTo>
                  <a:lnTo>
                    <a:pt x="58624" y="878024"/>
                  </a:lnTo>
                  <a:lnTo>
                    <a:pt x="59896" y="872798"/>
                  </a:lnTo>
                  <a:lnTo>
                    <a:pt x="61150" y="867572"/>
                  </a:lnTo>
                  <a:lnTo>
                    <a:pt x="62385" y="862345"/>
                  </a:lnTo>
                  <a:lnTo>
                    <a:pt x="63603" y="857119"/>
                  </a:lnTo>
                  <a:lnTo>
                    <a:pt x="64804" y="851893"/>
                  </a:lnTo>
                  <a:lnTo>
                    <a:pt x="65989" y="846666"/>
                  </a:lnTo>
                  <a:lnTo>
                    <a:pt x="67157" y="841440"/>
                  </a:lnTo>
                  <a:lnTo>
                    <a:pt x="68312" y="836214"/>
                  </a:lnTo>
                  <a:lnTo>
                    <a:pt x="69460" y="830987"/>
                  </a:lnTo>
                  <a:lnTo>
                    <a:pt x="70601" y="825761"/>
                  </a:lnTo>
                  <a:lnTo>
                    <a:pt x="71740" y="820535"/>
                  </a:lnTo>
                  <a:lnTo>
                    <a:pt x="72880" y="815308"/>
                  </a:lnTo>
                  <a:lnTo>
                    <a:pt x="74024" y="810082"/>
                  </a:lnTo>
                  <a:lnTo>
                    <a:pt x="75177" y="804856"/>
                  </a:lnTo>
                  <a:lnTo>
                    <a:pt x="76342" y="799629"/>
                  </a:lnTo>
                  <a:lnTo>
                    <a:pt x="77522" y="794403"/>
                  </a:lnTo>
                  <a:lnTo>
                    <a:pt x="78717" y="789177"/>
                  </a:lnTo>
                  <a:lnTo>
                    <a:pt x="79931" y="783950"/>
                  </a:lnTo>
                  <a:lnTo>
                    <a:pt x="81165" y="778724"/>
                  </a:lnTo>
                  <a:lnTo>
                    <a:pt x="82424" y="773498"/>
                  </a:lnTo>
                  <a:lnTo>
                    <a:pt x="83703" y="768271"/>
                  </a:lnTo>
                  <a:lnTo>
                    <a:pt x="85002" y="763045"/>
                  </a:lnTo>
                  <a:lnTo>
                    <a:pt x="86319" y="757819"/>
                  </a:lnTo>
                  <a:lnTo>
                    <a:pt x="87653" y="752592"/>
                  </a:lnTo>
                  <a:lnTo>
                    <a:pt x="89002" y="747366"/>
                  </a:lnTo>
                  <a:lnTo>
                    <a:pt x="90365" y="742140"/>
                  </a:lnTo>
                  <a:lnTo>
                    <a:pt x="91736" y="736913"/>
                  </a:lnTo>
                  <a:lnTo>
                    <a:pt x="93111" y="731687"/>
                  </a:lnTo>
                  <a:lnTo>
                    <a:pt x="94486" y="726461"/>
                  </a:lnTo>
                  <a:lnTo>
                    <a:pt x="95859" y="721234"/>
                  </a:lnTo>
                  <a:lnTo>
                    <a:pt x="97226" y="716008"/>
                  </a:lnTo>
                  <a:lnTo>
                    <a:pt x="98580" y="710782"/>
                  </a:lnTo>
                  <a:lnTo>
                    <a:pt x="99917" y="705555"/>
                  </a:lnTo>
                  <a:lnTo>
                    <a:pt x="101235" y="700329"/>
                  </a:lnTo>
                  <a:lnTo>
                    <a:pt x="102531" y="695103"/>
                  </a:lnTo>
                  <a:lnTo>
                    <a:pt x="103802" y="689876"/>
                  </a:lnTo>
                  <a:lnTo>
                    <a:pt x="105046" y="684650"/>
                  </a:lnTo>
                  <a:lnTo>
                    <a:pt x="106258" y="679424"/>
                  </a:lnTo>
                  <a:lnTo>
                    <a:pt x="107432" y="674197"/>
                  </a:lnTo>
                  <a:lnTo>
                    <a:pt x="108572" y="668971"/>
                  </a:lnTo>
                  <a:lnTo>
                    <a:pt x="109678" y="663745"/>
                  </a:lnTo>
                  <a:lnTo>
                    <a:pt x="110748" y="658518"/>
                  </a:lnTo>
                  <a:lnTo>
                    <a:pt x="111783" y="653292"/>
                  </a:lnTo>
                  <a:lnTo>
                    <a:pt x="112783" y="648066"/>
                  </a:lnTo>
                  <a:lnTo>
                    <a:pt x="113740" y="642839"/>
                  </a:lnTo>
                  <a:lnTo>
                    <a:pt x="114665" y="637613"/>
                  </a:lnTo>
                  <a:lnTo>
                    <a:pt x="115557" y="632387"/>
                  </a:lnTo>
                  <a:lnTo>
                    <a:pt x="116419" y="627160"/>
                  </a:lnTo>
                  <a:lnTo>
                    <a:pt x="117251" y="621934"/>
                  </a:lnTo>
                  <a:lnTo>
                    <a:pt x="118057" y="616708"/>
                  </a:lnTo>
                  <a:lnTo>
                    <a:pt x="118833" y="611481"/>
                  </a:lnTo>
                  <a:lnTo>
                    <a:pt x="119586" y="606255"/>
                  </a:lnTo>
                  <a:lnTo>
                    <a:pt x="120318" y="601028"/>
                  </a:lnTo>
                  <a:lnTo>
                    <a:pt x="121031" y="595802"/>
                  </a:lnTo>
                  <a:lnTo>
                    <a:pt x="121727" y="590576"/>
                  </a:lnTo>
                  <a:lnTo>
                    <a:pt x="122407" y="585349"/>
                  </a:lnTo>
                  <a:lnTo>
                    <a:pt x="123072" y="580123"/>
                  </a:lnTo>
                  <a:lnTo>
                    <a:pt x="123722" y="574897"/>
                  </a:lnTo>
                  <a:lnTo>
                    <a:pt x="124360" y="569670"/>
                  </a:lnTo>
                  <a:lnTo>
                    <a:pt x="124987" y="564444"/>
                  </a:lnTo>
                  <a:lnTo>
                    <a:pt x="125604" y="559218"/>
                  </a:lnTo>
                  <a:lnTo>
                    <a:pt x="126209" y="553991"/>
                  </a:lnTo>
                  <a:lnTo>
                    <a:pt x="126804" y="548765"/>
                  </a:lnTo>
                  <a:lnTo>
                    <a:pt x="127385" y="543539"/>
                  </a:lnTo>
                  <a:lnTo>
                    <a:pt x="127956" y="538312"/>
                  </a:lnTo>
                  <a:lnTo>
                    <a:pt x="128515" y="533086"/>
                  </a:lnTo>
                  <a:lnTo>
                    <a:pt x="129062" y="527860"/>
                  </a:lnTo>
                  <a:lnTo>
                    <a:pt x="129597" y="522633"/>
                  </a:lnTo>
                  <a:lnTo>
                    <a:pt x="130120" y="517407"/>
                  </a:lnTo>
                  <a:lnTo>
                    <a:pt x="130626" y="512181"/>
                  </a:lnTo>
                  <a:lnTo>
                    <a:pt x="131119" y="506954"/>
                  </a:lnTo>
                  <a:lnTo>
                    <a:pt x="131599" y="501728"/>
                  </a:lnTo>
                  <a:lnTo>
                    <a:pt x="132066" y="496502"/>
                  </a:lnTo>
                  <a:lnTo>
                    <a:pt x="132520" y="491275"/>
                  </a:lnTo>
                  <a:lnTo>
                    <a:pt x="132962" y="486049"/>
                  </a:lnTo>
                  <a:lnTo>
                    <a:pt x="133389" y="480823"/>
                  </a:lnTo>
                  <a:lnTo>
                    <a:pt x="133804" y="475596"/>
                  </a:lnTo>
                  <a:lnTo>
                    <a:pt x="134208" y="470370"/>
                  </a:lnTo>
                  <a:lnTo>
                    <a:pt x="134602" y="465144"/>
                  </a:lnTo>
                  <a:lnTo>
                    <a:pt x="134987" y="459917"/>
                  </a:lnTo>
                  <a:lnTo>
                    <a:pt x="135363" y="454691"/>
                  </a:lnTo>
                  <a:lnTo>
                    <a:pt x="135730" y="449465"/>
                  </a:lnTo>
                  <a:lnTo>
                    <a:pt x="136089" y="444238"/>
                  </a:lnTo>
                  <a:lnTo>
                    <a:pt x="136442" y="439012"/>
                  </a:lnTo>
                  <a:lnTo>
                    <a:pt x="136788" y="433786"/>
                  </a:lnTo>
                  <a:lnTo>
                    <a:pt x="137129" y="428559"/>
                  </a:lnTo>
                  <a:lnTo>
                    <a:pt x="137465" y="423333"/>
                  </a:lnTo>
                  <a:lnTo>
                    <a:pt x="137795" y="418107"/>
                  </a:lnTo>
                  <a:lnTo>
                    <a:pt x="138119" y="412880"/>
                  </a:lnTo>
                  <a:lnTo>
                    <a:pt x="138438" y="407654"/>
                  </a:lnTo>
                  <a:lnTo>
                    <a:pt x="138752" y="402428"/>
                  </a:lnTo>
                  <a:lnTo>
                    <a:pt x="139060" y="397201"/>
                  </a:lnTo>
                  <a:lnTo>
                    <a:pt x="139362" y="391975"/>
                  </a:lnTo>
                  <a:lnTo>
                    <a:pt x="139658" y="386749"/>
                  </a:lnTo>
                  <a:lnTo>
                    <a:pt x="139946" y="381522"/>
                  </a:lnTo>
                  <a:lnTo>
                    <a:pt x="140226" y="376296"/>
                  </a:lnTo>
                  <a:lnTo>
                    <a:pt x="140497" y="371070"/>
                  </a:lnTo>
                  <a:lnTo>
                    <a:pt x="140761" y="365843"/>
                  </a:lnTo>
                  <a:lnTo>
                    <a:pt x="141015" y="360617"/>
                  </a:lnTo>
                  <a:lnTo>
                    <a:pt x="141260" y="355391"/>
                  </a:lnTo>
                  <a:lnTo>
                    <a:pt x="141492" y="350164"/>
                  </a:lnTo>
                  <a:lnTo>
                    <a:pt x="141714" y="344938"/>
                  </a:lnTo>
                  <a:lnTo>
                    <a:pt x="141924" y="339712"/>
                  </a:lnTo>
                  <a:lnTo>
                    <a:pt x="142122" y="334485"/>
                  </a:lnTo>
                  <a:lnTo>
                    <a:pt x="142309" y="329259"/>
                  </a:lnTo>
                  <a:lnTo>
                    <a:pt x="142484" y="324033"/>
                  </a:lnTo>
                  <a:lnTo>
                    <a:pt x="142645" y="318806"/>
                  </a:lnTo>
                  <a:lnTo>
                    <a:pt x="142793" y="313580"/>
                  </a:lnTo>
                  <a:lnTo>
                    <a:pt x="142928" y="308354"/>
                  </a:lnTo>
                  <a:lnTo>
                    <a:pt x="143051" y="303127"/>
                  </a:lnTo>
                  <a:lnTo>
                    <a:pt x="143162" y="297901"/>
                  </a:lnTo>
                  <a:lnTo>
                    <a:pt x="143262" y="292674"/>
                  </a:lnTo>
                  <a:lnTo>
                    <a:pt x="143349" y="287448"/>
                  </a:lnTo>
                  <a:lnTo>
                    <a:pt x="143424" y="282222"/>
                  </a:lnTo>
                  <a:lnTo>
                    <a:pt x="143489" y="276995"/>
                  </a:lnTo>
                  <a:lnTo>
                    <a:pt x="143545" y="271769"/>
                  </a:lnTo>
                  <a:lnTo>
                    <a:pt x="143592" y="266543"/>
                  </a:lnTo>
                  <a:lnTo>
                    <a:pt x="143631" y="261316"/>
                  </a:lnTo>
                  <a:lnTo>
                    <a:pt x="143663" y="256090"/>
                  </a:lnTo>
                  <a:lnTo>
                    <a:pt x="143688" y="250864"/>
                  </a:lnTo>
                  <a:lnTo>
                    <a:pt x="143708" y="245637"/>
                  </a:lnTo>
                  <a:lnTo>
                    <a:pt x="143724" y="240411"/>
                  </a:lnTo>
                  <a:lnTo>
                    <a:pt x="143737" y="235185"/>
                  </a:lnTo>
                  <a:lnTo>
                    <a:pt x="143749" y="229958"/>
                  </a:lnTo>
                  <a:lnTo>
                    <a:pt x="143759" y="224732"/>
                  </a:lnTo>
                  <a:lnTo>
                    <a:pt x="143769" y="219506"/>
                  </a:lnTo>
                  <a:lnTo>
                    <a:pt x="143781" y="214279"/>
                  </a:lnTo>
                  <a:lnTo>
                    <a:pt x="143794" y="209053"/>
                  </a:lnTo>
                  <a:lnTo>
                    <a:pt x="143810" y="203827"/>
                  </a:lnTo>
                  <a:lnTo>
                    <a:pt x="143829" y="198600"/>
                  </a:lnTo>
                  <a:lnTo>
                    <a:pt x="143851" y="193374"/>
                  </a:lnTo>
                  <a:lnTo>
                    <a:pt x="143877" y="188148"/>
                  </a:lnTo>
                  <a:lnTo>
                    <a:pt x="143908" y="182921"/>
                  </a:lnTo>
                  <a:lnTo>
                    <a:pt x="143943" y="177695"/>
                  </a:lnTo>
                  <a:lnTo>
                    <a:pt x="143981" y="172469"/>
                  </a:lnTo>
                  <a:lnTo>
                    <a:pt x="144024" y="167242"/>
                  </a:lnTo>
                  <a:lnTo>
                    <a:pt x="144070" y="162016"/>
                  </a:lnTo>
                  <a:lnTo>
                    <a:pt x="144118" y="156790"/>
                  </a:lnTo>
                  <a:lnTo>
                    <a:pt x="144170" y="151563"/>
                  </a:lnTo>
                  <a:lnTo>
                    <a:pt x="144224" y="146337"/>
                  </a:lnTo>
                  <a:lnTo>
                    <a:pt x="144279" y="141111"/>
                  </a:lnTo>
                  <a:lnTo>
                    <a:pt x="144334" y="135884"/>
                  </a:lnTo>
                  <a:lnTo>
                    <a:pt x="144390" y="130658"/>
                  </a:lnTo>
                  <a:lnTo>
                    <a:pt x="144445" y="125432"/>
                  </a:lnTo>
                  <a:lnTo>
                    <a:pt x="144499" y="120205"/>
                  </a:lnTo>
                  <a:lnTo>
                    <a:pt x="144551" y="114979"/>
                  </a:lnTo>
                  <a:lnTo>
                    <a:pt x="144602" y="109753"/>
                  </a:lnTo>
                  <a:lnTo>
                    <a:pt x="144650" y="104526"/>
                  </a:lnTo>
                  <a:lnTo>
                    <a:pt x="144696" y="99300"/>
                  </a:lnTo>
                  <a:lnTo>
                    <a:pt x="144740" y="94074"/>
                  </a:lnTo>
                  <a:lnTo>
                    <a:pt x="144782" y="88847"/>
                  </a:lnTo>
                  <a:lnTo>
                    <a:pt x="144820" y="83621"/>
                  </a:lnTo>
                  <a:lnTo>
                    <a:pt x="144857" y="78395"/>
                  </a:lnTo>
                  <a:lnTo>
                    <a:pt x="144893" y="73168"/>
                  </a:lnTo>
                  <a:lnTo>
                    <a:pt x="144926" y="67942"/>
                  </a:lnTo>
                  <a:lnTo>
                    <a:pt x="144959" y="62716"/>
                  </a:lnTo>
                  <a:lnTo>
                    <a:pt x="144991" y="57489"/>
                  </a:lnTo>
                  <a:lnTo>
                    <a:pt x="145022" y="52263"/>
                  </a:lnTo>
                  <a:lnTo>
                    <a:pt x="145054" y="47037"/>
                  </a:lnTo>
                  <a:lnTo>
                    <a:pt x="145085" y="41810"/>
                  </a:lnTo>
                  <a:lnTo>
                    <a:pt x="145118" y="36584"/>
                  </a:lnTo>
                  <a:lnTo>
                    <a:pt x="145151" y="31358"/>
                  </a:lnTo>
                  <a:lnTo>
                    <a:pt x="145185" y="26131"/>
                  </a:lnTo>
                  <a:lnTo>
                    <a:pt x="145220" y="20905"/>
                  </a:lnTo>
                  <a:lnTo>
                    <a:pt x="145257" y="15679"/>
                  </a:lnTo>
                  <a:lnTo>
                    <a:pt x="145294" y="10452"/>
                  </a:lnTo>
                  <a:lnTo>
                    <a:pt x="145333" y="5226"/>
                  </a:lnTo>
                  <a:lnTo>
                    <a:pt x="145373" y="0"/>
                  </a:lnTo>
                  <a:lnTo>
                    <a:pt x="146892" y="0"/>
                  </a:lnTo>
                  <a:lnTo>
                    <a:pt x="146931" y="5226"/>
                  </a:lnTo>
                  <a:lnTo>
                    <a:pt x="146970" y="10452"/>
                  </a:lnTo>
                  <a:lnTo>
                    <a:pt x="147008" y="15679"/>
                  </a:lnTo>
                  <a:lnTo>
                    <a:pt x="147044" y="20905"/>
                  </a:lnTo>
                  <a:lnTo>
                    <a:pt x="147080" y="26131"/>
                  </a:lnTo>
                  <a:lnTo>
                    <a:pt x="147114" y="31358"/>
                  </a:lnTo>
                  <a:lnTo>
                    <a:pt x="147147" y="36584"/>
                  </a:lnTo>
                  <a:lnTo>
                    <a:pt x="147179" y="41810"/>
                  </a:lnTo>
                  <a:lnTo>
                    <a:pt x="147211" y="47037"/>
                  </a:lnTo>
                  <a:lnTo>
                    <a:pt x="147242" y="52263"/>
                  </a:lnTo>
                  <a:lnTo>
                    <a:pt x="147273" y="57489"/>
                  </a:lnTo>
                  <a:lnTo>
                    <a:pt x="147305" y="62716"/>
                  </a:lnTo>
                  <a:lnTo>
                    <a:pt x="147338" y="67942"/>
                  </a:lnTo>
                  <a:lnTo>
                    <a:pt x="147372" y="73168"/>
                  </a:lnTo>
                  <a:lnTo>
                    <a:pt x="147407" y="78395"/>
                  </a:lnTo>
                  <a:lnTo>
                    <a:pt x="147444" y="83621"/>
                  </a:lnTo>
                  <a:lnTo>
                    <a:pt x="147483" y="88847"/>
                  </a:lnTo>
                  <a:lnTo>
                    <a:pt x="147524" y="94074"/>
                  </a:lnTo>
                  <a:lnTo>
                    <a:pt x="147568" y="99300"/>
                  </a:lnTo>
                  <a:lnTo>
                    <a:pt x="147614" y="104526"/>
                  </a:lnTo>
                  <a:lnTo>
                    <a:pt x="147663" y="109753"/>
                  </a:lnTo>
                  <a:lnTo>
                    <a:pt x="147713" y="114979"/>
                  </a:lnTo>
                  <a:lnTo>
                    <a:pt x="147765" y="120205"/>
                  </a:lnTo>
                  <a:lnTo>
                    <a:pt x="147819" y="125432"/>
                  </a:lnTo>
                  <a:lnTo>
                    <a:pt x="147875" y="130658"/>
                  </a:lnTo>
                  <a:lnTo>
                    <a:pt x="147930" y="135884"/>
                  </a:lnTo>
                  <a:lnTo>
                    <a:pt x="147986" y="141111"/>
                  </a:lnTo>
                  <a:lnTo>
                    <a:pt x="148040" y="146337"/>
                  </a:lnTo>
                  <a:lnTo>
                    <a:pt x="148094" y="151563"/>
                  </a:lnTo>
                  <a:lnTo>
                    <a:pt x="148146" y="156790"/>
                  </a:lnTo>
                  <a:lnTo>
                    <a:pt x="148195" y="162016"/>
                  </a:lnTo>
                  <a:lnTo>
                    <a:pt x="148240" y="167242"/>
                  </a:lnTo>
                  <a:lnTo>
                    <a:pt x="148283" y="172469"/>
                  </a:lnTo>
                  <a:lnTo>
                    <a:pt x="148322" y="177695"/>
                  </a:lnTo>
                  <a:lnTo>
                    <a:pt x="148356" y="182921"/>
                  </a:lnTo>
                  <a:lnTo>
                    <a:pt x="148387" y="188148"/>
                  </a:lnTo>
                  <a:lnTo>
                    <a:pt x="148413" y="193374"/>
                  </a:lnTo>
                  <a:lnTo>
                    <a:pt x="148436" y="198600"/>
                  </a:lnTo>
                  <a:lnTo>
                    <a:pt x="148454" y="203827"/>
                  </a:lnTo>
                  <a:lnTo>
                    <a:pt x="148470" y="209053"/>
                  </a:lnTo>
                  <a:lnTo>
                    <a:pt x="148483" y="214279"/>
                  </a:lnTo>
                  <a:lnTo>
                    <a:pt x="148495" y="219506"/>
                  </a:lnTo>
                  <a:lnTo>
                    <a:pt x="148505" y="224732"/>
                  </a:lnTo>
                  <a:lnTo>
                    <a:pt x="148515" y="229958"/>
                  </a:lnTo>
                  <a:lnTo>
                    <a:pt x="148527" y="235185"/>
                  </a:lnTo>
                  <a:lnTo>
                    <a:pt x="148540" y="240411"/>
                  </a:lnTo>
                  <a:lnTo>
                    <a:pt x="148556" y="245637"/>
                  </a:lnTo>
                  <a:lnTo>
                    <a:pt x="148576" y="250864"/>
                  </a:lnTo>
                  <a:lnTo>
                    <a:pt x="148601" y="256090"/>
                  </a:lnTo>
                  <a:lnTo>
                    <a:pt x="148633" y="261316"/>
                  </a:lnTo>
                  <a:lnTo>
                    <a:pt x="148672" y="266543"/>
                  </a:lnTo>
                  <a:lnTo>
                    <a:pt x="148719" y="271769"/>
                  </a:lnTo>
                  <a:lnTo>
                    <a:pt x="148775" y="276995"/>
                  </a:lnTo>
                  <a:lnTo>
                    <a:pt x="148840" y="282222"/>
                  </a:lnTo>
                  <a:lnTo>
                    <a:pt x="148915" y="287448"/>
                  </a:lnTo>
                  <a:lnTo>
                    <a:pt x="149003" y="292674"/>
                  </a:lnTo>
                  <a:lnTo>
                    <a:pt x="149102" y="297901"/>
                  </a:lnTo>
                  <a:lnTo>
                    <a:pt x="149213" y="303127"/>
                  </a:lnTo>
                  <a:lnTo>
                    <a:pt x="149336" y="308354"/>
                  </a:lnTo>
                  <a:lnTo>
                    <a:pt x="149472" y="313580"/>
                  </a:lnTo>
                  <a:lnTo>
                    <a:pt x="149619" y="318806"/>
                  </a:lnTo>
                  <a:lnTo>
                    <a:pt x="149780" y="324033"/>
                  </a:lnTo>
                  <a:lnTo>
                    <a:pt x="149955" y="329259"/>
                  </a:lnTo>
                  <a:lnTo>
                    <a:pt x="150142" y="334485"/>
                  </a:lnTo>
                  <a:lnTo>
                    <a:pt x="150340" y="339712"/>
                  </a:lnTo>
                  <a:lnTo>
                    <a:pt x="150550" y="344938"/>
                  </a:lnTo>
                  <a:lnTo>
                    <a:pt x="150772" y="350164"/>
                  </a:lnTo>
                  <a:lnTo>
                    <a:pt x="151005" y="355391"/>
                  </a:lnTo>
                  <a:lnTo>
                    <a:pt x="151249" y="360617"/>
                  </a:lnTo>
                  <a:lnTo>
                    <a:pt x="151503" y="365843"/>
                  </a:lnTo>
                  <a:lnTo>
                    <a:pt x="151767" y="371070"/>
                  </a:lnTo>
                  <a:lnTo>
                    <a:pt x="152039" y="376296"/>
                  </a:lnTo>
                  <a:lnTo>
                    <a:pt x="152319" y="381522"/>
                  </a:lnTo>
                  <a:lnTo>
                    <a:pt x="152606" y="386749"/>
                  </a:lnTo>
                  <a:lnTo>
                    <a:pt x="152902" y="391975"/>
                  </a:lnTo>
                  <a:lnTo>
                    <a:pt x="153204" y="397201"/>
                  </a:lnTo>
                  <a:lnTo>
                    <a:pt x="153512" y="402428"/>
                  </a:lnTo>
                  <a:lnTo>
                    <a:pt x="153826" y="407654"/>
                  </a:lnTo>
                  <a:lnTo>
                    <a:pt x="154145" y="412880"/>
                  </a:lnTo>
                  <a:lnTo>
                    <a:pt x="154469" y="418107"/>
                  </a:lnTo>
                  <a:lnTo>
                    <a:pt x="154799" y="423333"/>
                  </a:lnTo>
                  <a:lnTo>
                    <a:pt x="155135" y="428559"/>
                  </a:lnTo>
                  <a:lnTo>
                    <a:pt x="155476" y="433786"/>
                  </a:lnTo>
                  <a:lnTo>
                    <a:pt x="155822" y="439012"/>
                  </a:lnTo>
                  <a:lnTo>
                    <a:pt x="156175" y="444238"/>
                  </a:lnTo>
                  <a:lnTo>
                    <a:pt x="156534" y="449465"/>
                  </a:lnTo>
                  <a:lnTo>
                    <a:pt x="156901" y="454691"/>
                  </a:lnTo>
                  <a:lnTo>
                    <a:pt x="157277" y="459917"/>
                  </a:lnTo>
                  <a:lnTo>
                    <a:pt x="157662" y="465144"/>
                  </a:lnTo>
                  <a:lnTo>
                    <a:pt x="158056" y="470370"/>
                  </a:lnTo>
                  <a:lnTo>
                    <a:pt x="158460" y="475596"/>
                  </a:lnTo>
                  <a:lnTo>
                    <a:pt x="158875" y="480823"/>
                  </a:lnTo>
                  <a:lnTo>
                    <a:pt x="159302" y="486049"/>
                  </a:lnTo>
                  <a:lnTo>
                    <a:pt x="159744" y="491275"/>
                  </a:lnTo>
                  <a:lnTo>
                    <a:pt x="160198" y="496502"/>
                  </a:lnTo>
                  <a:lnTo>
                    <a:pt x="160665" y="501728"/>
                  </a:lnTo>
                  <a:lnTo>
                    <a:pt x="161145" y="506954"/>
                  </a:lnTo>
                  <a:lnTo>
                    <a:pt x="161638" y="512181"/>
                  </a:lnTo>
                  <a:lnTo>
                    <a:pt x="162145" y="517407"/>
                  </a:lnTo>
                  <a:lnTo>
                    <a:pt x="162667" y="522633"/>
                  </a:lnTo>
                  <a:lnTo>
                    <a:pt x="163202" y="527860"/>
                  </a:lnTo>
                  <a:lnTo>
                    <a:pt x="163749" y="533086"/>
                  </a:lnTo>
                  <a:lnTo>
                    <a:pt x="164308" y="538312"/>
                  </a:lnTo>
                  <a:lnTo>
                    <a:pt x="164879" y="543539"/>
                  </a:lnTo>
                  <a:lnTo>
                    <a:pt x="165461" y="548765"/>
                  </a:lnTo>
                  <a:lnTo>
                    <a:pt x="166055" y="553991"/>
                  </a:lnTo>
                  <a:lnTo>
                    <a:pt x="166661" y="559218"/>
                  </a:lnTo>
                  <a:lnTo>
                    <a:pt x="167277" y="564444"/>
                  </a:lnTo>
                  <a:lnTo>
                    <a:pt x="167904" y="569670"/>
                  </a:lnTo>
                  <a:lnTo>
                    <a:pt x="168542" y="574897"/>
                  </a:lnTo>
                  <a:lnTo>
                    <a:pt x="169193" y="580123"/>
                  </a:lnTo>
                  <a:lnTo>
                    <a:pt x="169857" y="585349"/>
                  </a:lnTo>
                  <a:lnTo>
                    <a:pt x="170537" y="590576"/>
                  </a:lnTo>
                  <a:lnTo>
                    <a:pt x="171233" y="595802"/>
                  </a:lnTo>
                  <a:lnTo>
                    <a:pt x="171946" y="601028"/>
                  </a:lnTo>
                  <a:lnTo>
                    <a:pt x="172678" y="606255"/>
                  </a:lnTo>
                  <a:lnTo>
                    <a:pt x="173431" y="611481"/>
                  </a:lnTo>
                  <a:lnTo>
                    <a:pt x="174207" y="616708"/>
                  </a:lnTo>
                  <a:lnTo>
                    <a:pt x="175013" y="621934"/>
                  </a:lnTo>
                  <a:lnTo>
                    <a:pt x="175846" y="627160"/>
                  </a:lnTo>
                  <a:lnTo>
                    <a:pt x="176707" y="632387"/>
                  </a:lnTo>
                  <a:lnTo>
                    <a:pt x="177600" y="637613"/>
                  </a:lnTo>
                  <a:lnTo>
                    <a:pt x="178524" y="642839"/>
                  </a:lnTo>
                  <a:lnTo>
                    <a:pt x="179481" y="648066"/>
                  </a:lnTo>
                  <a:lnTo>
                    <a:pt x="180481" y="653292"/>
                  </a:lnTo>
                  <a:lnTo>
                    <a:pt x="181516" y="658518"/>
                  </a:lnTo>
                  <a:lnTo>
                    <a:pt x="182587" y="663745"/>
                  </a:lnTo>
                  <a:lnTo>
                    <a:pt x="183692" y="668971"/>
                  </a:lnTo>
                  <a:lnTo>
                    <a:pt x="184832" y="674197"/>
                  </a:lnTo>
                  <a:lnTo>
                    <a:pt x="186006" y="679424"/>
                  </a:lnTo>
                  <a:lnTo>
                    <a:pt x="187218" y="684650"/>
                  </a:lnTo>
                  <a:lnTo>
                    <a:pt x="188462" y="689876"/>
                  </a:lnTo>
                  <a:lnTo>
                    <a:pt x="189733" y="695103"/>
                  </a:lnTo>
                  <a:lnTo>
                    <a:pt x="191029" y="700329"/>
                  </a:lnTo>
                  <a:lnTo>
                    <a:pt x="192347" y="705555"/>
                  </a:lnTo>
                  <a:lnTo>
                    <a:pt x="193684" y="710782"/>
                  </a:lnTo>
                  <a:lnTo>
                    <a:pt x="195038" y="716008"/>
                  </a:lnTo>
                  <a:lnTo>
                    <a:pt x="196405" y="721234"/>
                  </a:lnTo>
                  <a:lnTo>
                    <a:pt x="197778" y="726461"/>
                  </a:lnTo>
                  <a:lnTo>
                    <a:pt x="199153" y="731687"/>
                  </a:lnTo>
                  <a:lnTo>
                    <a:pt x="200529" y="736913"/>
                  </a:lnTo>
                  <a:lnTo>
                    <a:pt x="201899" y="742140"/>
                  </a:lnTo>
                  <a:lnTo>
                    <a:pt x="203262" y="747366"/>
                  </a:lnTo>
                  <a:lnTo>
                    <a:pt x="204611" y="752592"/>
                  </a:lnTo>
                  <a:lnTo>
                    <a:pt x="205945" y="757819"/>
                  </a:lnTo>
                  <a:lnTo>
                    <a:pt x="207263" y="763045"/>
                  </a:lnTo>
                  <a:lnTo>
                    <a:pt x="208561" y="768271"/>
                  </a:lnTo>
                  <a:lnTo>
                    <a:pt x="209840" y="773498"/>
                  </a:lnTo>
                  <a:lnTo>
                    <a:pt x="211099" y="778724"/>
                  </a:lnTo>
                  <a:lnTo>
                    <a:pt x="212333" y="783950"/>
                  </a:lnTo>
                  <a:lnTo>
                    <a:pt x="213547" y="789177"/>
                  </a:lnTo>
                  <a:lnTo>
                    <a:pt x="214742" y="794403"/>
                  </a:lnTo>
                  <a:lnTo>
                    <a:pt x="215922" y="799629"/>
                  </a:lnTo>
                  <a:lnTo>
                    <a:pt x="217087" y="804856"/>
                  </a:lnTo>
                  <a:lnTo>
                    <a:pt x="218241" y="810082"/>
                  </a:lnTo>
                  <a:lnTo>
                    <a:pt x="219385" y="815308"/>
                  </a:lnTo>
                  <a:lnTo>
                    <a:pt x="220524" y="820535"/>
                  </a:lnTo>
                  <a:lnTo>
                    <a:pt x="221663" y="825761"/>
                  </a:lnTo>
                  <a:lnTo>
                    <a:pt x="222805" y="830987"/>
                  </a:lnTo>
                  <a:lnTo>
                    <a:pt x="223952" y="836214"/>
                  </a:lnTo>
                  <a:lnTo>
                    <a:pt x="225107" y="841440"/>
                  </a:lnTo>
                  <a:lnTo>
                    <a:pt x="226276" y="846666"/>
                  </a:lnTo>
                  <a:lnTo>
                    <a:pt x="227460" y="851893"/>
                  </a:lnTo>
                  <a:lnTo>
                    <a:pt x="228661" y="857119"/>
                  </a:lnTo>
                  <a:lnTo>
                    <a:pt x="229879" y="862345"/>
                  </a:lnTo>
                  <a:lnTo>
                    <a:pt x="231114" y="867572"/>
                  </a:lnTo>
                  <a:lnTo>
                    <a:pt x="232368" y="872798"/>
                  </a:lnTo>
                  <a:lnTo>
                    <a:pt x="233640" y="878024"/>
                  </a:lnTo>
                  <a:lnTo>
                    <a:pt x="234932" y="883251"/>
                  </a:lnTo>
                  <a:lnTo>
                    <a:pt x="236238" y="888477"/>
                  </a:lnTo>
                  <a:lnTo>
                    <a:pt x="237557" y="893703"/>
                  </a:lnTo>
                  <a:lnTo>
                    <a:pt x="238886" y="898930"/>
                  </a:lnTo>
                  <a:lnTo>
                    <a:pt x="240223" y="904156"/>
                  </a:lnTo>
                  <a:lnTo>
                    <a:pt x="241566" y="909382"/>
                  </a:lnTo>
                  <a:lnTo>
                    <a:pt x="242910" y="914609"/>
                  </a:lnTo>
                  <a:lnTo>
                    <a:pt x="244253" y="919835"/>
                  </a:lnTo>
                  <a:lnTo>
                    <a:pt x="245591" y="925062"/>
                  </a:lnTo>
                  <a:lnTo>
                    <a:pt x="246922" y="930288"/>
                  </a:lnTo>
                  <a:lnTo>
                    <a:pt x="248242" y="935514"/>
                  </a:lnTo>
                  <a:lnTo>
                    <a:pt x="249550" y="940741"/>
                  </a:lnTo>
                  <a:lnTo>
                    <a:pt x="250840" y="945967"/>
                  </a:lnTo>
                  <a:lnTo>
                    <a:pt x="252111" y="951193"/>
                  </a:lnTo>
                  <a:lnTo>
                    <a:pt x="253363" y="956420"/>
                  </a:lnTo>
                  <a:lnTo>
                    <a:pt x="254593" y="961646"/>
                  </a:lnTo>
                  <a:lnTo>
                    <a:pt x="255802" y="966872"/>
                  </a:lnTo>
                  <a:lnTo>
                    <a:pt x="256987" y="972099"/>
                  </a:lnTo>
                  <a:lnTo>
                    <a:pt x="258147" y="977325"/>
                  </a:lnTo>
                  <a:lnTo>
                    <a:pt x="259280" y="982551"/>
                  </a:lnTo>
                  <a:lnTo>
                    <a:pt x="260387" y="987778"/>
                  </a:lnTo>
                  <a:lnTo>
                    <a:pt x="261471" y="993004"/>
                  </a:lnTo>
                  <a:lnTo>
                    <a:pt x="262530" y="998230"/>
                  </a:lnTo>
                  <a:lnTo>
                    <a:pt x="263566" y="1003457"/>
                  </a:lnTo>
                  <a:lnTo>
                    <a:pt x="264577" y="1008683"/>
                  </a:lnTo>
                  <a:lnTo>
                    <a:pt x="265561" y="1013909"/>
                  </a:lnTo>
                  <a:lnTo>
                    <a:pt x="266523" y="1019136"/>
                  </a:lnTo>
                  <a:lnTo>
                    <a:pt x="267462" y="1024362"/>
                  </a:lnTo>
                  <a:lnTo>
                    <a:pt x="268381" y="1029588"/>
                  </a:lnTo>
                  <a:lnTo>
                    <a:pt x="269279" y="1034815"/>
                  </a:lnTo>
                  <a:lnTo>
                    <a:pt x="270157" y="1040041"/>
                  </a:lnTo>
                  <a:lnTo>
                    <a:pt x="271011" y="1045267"/>
                  </a:lnTo>
                  <a:lnTo>
                    <a:pt x="271845" y="1050494"/>
                  </a:lnTo>
                  <a:lnTo>
                    <a:pt x="272661" y="1055720"/>
                  </a:lnTo>
                  <a:lnTo>
                    <a:pt x="273459" y="1060946"/>
                  </a:lnTo>
                  <a:lnTo>
                    <a:pt x="274239" y="1066173"/>
                  </a:lnTo>
                  <a:lnTo>
                    <a:pt x="275002" y="1071399"/>
                  </a:lnTo>
                  <a:lnTo>
                    <a:pt x="275746" y="1076625"/>
                  </a:lnTo>
                  <a:lnTo>
                    <a:pt x="276472" y="1081852"/>
                  </a:lnTo>
                  <a:lnTo>
                    <a:pt x="277183" y="1087078"/>
                  </a:lnTo>
                  <a:lnTo>
                    <a:pt x="277879" y="1092304"/>
                  </a:lnTo>
                  <a:lnTo>
                    <a:pt x="278560" y="1097531"/>
                  </a:lnTo>
                  <a:lnTo>
                    <a:pt x="279229" y="1102757"/>
                  </a:lnTo>
                  <a:lnTo>
                    <a:pt x="279883" y="1107983"/>
                  </a:lnTo>
                  <a:lnTo>
                    <a:pt x="280523" y="1113210"/>
                  </a:lnTo>
                  <a:lnTo>
                    <a:pt x="281152" y="1118436"/>
                  </a:lnTo>
                  <a:lnTo>
                    <a:pt x="281770" y="1123662"/>
                  </a:lnTo>
                  <a:lnTo>
                    <a:pt x="282377" y="1128889"/>
                  </a:lnTo>
                  <a:lnTo>
                    <a:pt x="282974" y="1134115"/>
                  </a:lnTo>
                  <a:lnTo>
                    <a:pt x="283561" y="1139341"/>
                  </a:lnTo>
                  <a:lnTo>
                    <a:pt x="284136" y="1144568"/>
                  </a:lnTo>
                  <a:lnTo>
                    <a:pt x="284701" y="1149794"/>
                  </a:lnTo>
                  <a:lnTo>
                    <a:pt x="285255" y="1155020"/>
                  </a:lnTo>
                  <a:lnTo>
                    <a:pt x="285798" y="1160247"/>
                  </a:lnTo>
                  <a:lnTo>
                    <a:pt x="286330" y="1165473"/>
                  </a:lnTo>
                  <a:lnTo>
                    <a:pt x="286849" y="1170699"/>
                  </a:lnTo>
                  <a:lnTo>
                    <a:pt x="287351" y="1175926"/>
                  </a:lnTo>
                  <a:lnTo>
                    <a:pt x="287838" y="1181152"/>
                  </a:lnTo>
                  <a:lnTo>
                    <a:pt x="288308" y="1186378"/>
                  </a:lnTo>
                  <a:lnTo>
                    <a:pt x="288760" y="1191605"/>
                  </a:lnTo>
                  <a:lnTo>
                    <a:pt x="289193" y="1196831"/>
                  </a:lnTo>
                  <a:lnTo>
                    <a:pt x="289604" y="1202057"/>
                  </a:lnTo>
                  <a:lnTo>
                    <a:pt x="289990" y="1207284"/>
                  </a:lnTo>
                  <a:lnTo>
                    <a:pt x="290349" y="1212510"/>
                  </a:lnTo>
                  <a:lnTo>
                    <a:pt x="290682" y="1217736"/>
                  </a:lnTo>
                  <a:lnTo>
                    <a:pt x="290987" y="1222963"/>
                  </a:lnTo>
                  <a:lnTo>
                    <a:pt x="291264" y="1228189"/>
                  </a:lnTo>
                  <a:lnTo>
                    <a:pt x="291510" y="1233416"/>
                  </a:lnTo>
                  <a:lnTo>
                    <a:pt x="291723" y="1238642"/>
                  </a:lnTo>
                  <a:lnTo>
                    <a:pt x="291898" y="1243868"/>
                  </a:lnTo>
                  <a:lnTo>
                    <a:pt x="292040" y="1249095"/>
                  </a:lnTo>
                  <a:lnTo>
                    <a:pt x="292148" y="1254321"/>
                  </a:lnTo>
                  <a:lnTo>
                    <a:pt x="292221" y="1259547"/>
                  </a:lnTo>
                  <a:lnTo>
                    <a:pt x="292260" y="1264774"/>
                  </a:lnTo>
                  <a:lnTo>
                    <a:pt x="292265" y="1270000"/>
                  </a:lnTo>
                  <a:lnTo>
                    <a:pt x="292227" y="1275226"/>
                  </a:lnTo>
                  <a:lnTo>
                    <a:pt x="292156" y="1280453"/>
                  </a:lnTo>
                  <a:lnTo>
                    <a:pt x="292053" y="1285679"/>
                  </a:lnTo>
                  <a:lnTo>
                    <a:pt x="291917" y="1290905"/>
                  </a:lnTo>
                  <a:lnTo>
                    <a:pt x="291752" y="1296132"/>
                  </a:lnTo>
                  <a:lnTo>
                    <a:pt x="291557" y="1301358"/>
                  </a:lnTo>
                  <a:lnTo>
                    <a:pt x="291331" y="1306584"/>
                  </a:lnTo>
                  <a:lnTo>
                    <a:pt x="291078" y="1311811"/>
                  </a:lnTo>
                  <a:lnTo>
                    <a:pt x="290802" y="1317037"/>
                  </a:lnTo>
                  <a:lnTo>
                    <a:pt x="290506" y="1322263"/>
                  </a:lnTo>
                  <a:lnTo>
                    <a:pt x="290191" y="1327490"/>
                  </a:lnTo>
                  <a:lnTo>
                    <a:pt x="289859" y="1332716"/>
                  </a:lnTo>
                  <a:lnTo>
                    <a:pt x="289510" y="1337942"/>
                  </a:lnTo>
                  <a:lnTo>
                    <a:pt x="289147" y="1343169"/>
                  </a:lnTo>
                  <a:lnTo>
                    <a:pt x="288771" y="1348395"/>
                  </a:lnTo>
                  <a:lnTo>
                    <a:pt x="288385" y="1353621"/>
                  </a:lnTo>
                  <a:lnTo>
                    <a:pt x="287989" y="1358848"/>
                  </a:lnTo>
                  <a:lnTo>
                    <a:pt x="287582" y="1364074"/>
                  </a:lnTo>
                  <a:lnTo>
                    <a:pt x="287165" y="1369300"/>
                  </a:lnTo>
                  <a:lnTo>
                    <a:pt x="286733" y="1374527"/>
                  </a:lnTo>
                  <a:lnTo>
                    <a:pt x="286287" y="1379753"/>
                  </a:lnTo>
                  <a:lnTo>
                    <a:pt x="285826" y="1384979"/>
                  </a:lnTo>
                  <a:lnTo>
                    <a:pt x="285346" y="1390206"/>
                  </a:lnTo>
                  <a:lnTo>
                    <a:pt x="284845" y="1395432"/>
                  </a:lnTo>
                  <a:lnTo>
                    <a:pt x="284320" y="1400658"/>
                  </a:lnTo>
                  <a:lnTo>
                    <a:pt x="283759" y="1405885"/>
                  </a:lnTo>
                  <a:lnTo>
                    <a:pt x="283165" y="1411111"/>
                  </a:lnTo>
                  <a:lnTo>
                    <a:pt x="282533" y="1416337"/>
                  </a:lnTo>
                  <a:lnTo>
                    <a:pt x="281862" y="1421564"/>
                  </a:lnTo>
                  <a:lnTo>
                    <a:pt x="281147" y="1426790"/>
                  </a:lnTo>
                  <a:lnTo>
                    <a:pt x="280386" y="1432016"/>
                  </a:lnTo>
                  <a:lnTo>
                    <a:pt x="279568" y="1437243"/>
                  </a:lnTo>
                  <a:lnTo>
                    <a:pt x="278697" y="1442469"/>
                  </a:lnTo>
                  <a:lnTo>
                    <a:pt x="277774" y="1447695"/>
                  </a:lnTo>
                  <a:lnTo>
                    <a:pt x="276801" y="1452922"/>
                  </a:lnTo>
                  <a:lnTo>
                    <a:pt x="275778" y="1458148"/>
                  </a:lnTo>
                  <a:lnTo>
                    <a:pt x="274707" y="1463374"/>
                  </a:lnTo>
                  <a:lnTo>
                    <a:pt x="273587" y="1468601"/>
                  </a:lnTo>
                  <a:lnTo>
                    <a:pt x="272423" y="1473827"/>
                  </a:lnTo>
                  <a:lnTo>
                    <a:pt x="271224" y="1479053"/>
                  </a:lnTo>
                  <a:lnTo>
                    <a:pt x="269997" y="1484280"/>
                  </a:lnTo>
                  <a:lnTo>
                    <a:pt x="268746" y="1489506"/>
                  </a:lnTo>
                  <a:lnTo>
                    <a:pt x="267479" y="1494732"/>
                  </a:lnTo>
                  <a:lnTo>
                    <a:pt x="266200" y="1499959"/>
                  </a:lnTo>
                  <a:lnTo>
                    <a:pt x="264919" y="1505185"/>
                  </a:lnTo>
                  <a:lnTo>
                    <a:pt x="263644" y="1510411"/>
                  </a:lnTo>
                  <a:lnTo>
                    <a:pt x="262380" y="1515638"/>
                  </a:lnTo>
                  <a:lnTo>
                    <a:pt x="261133" y="1520864"/>
                  </a:lnTo>
                  <a:lnTo>
                    <a:pt x="259909" y="1526090"/>
                  </a:lnTo>
                  <a:lnTo>
                    <a:pt x="258711" y="1531317"/>
                  </a:lnTo>
                  <a:lnTo>
                    <a:pt x="257553" y="1536543"/>
                  </a:lnTo>
                  <a:lnTo>
                    <a:pt x="256430" y="1541770"/>
                  </a:lnTo>
                  <a:lnTo>
                    <a:pt x="255346" y="1546996"/>
                  </a:lnTo>
                  <a:lnTo>
                    <a:pt x="254302" y="1552222"/>
                  </a:lnTo>
                  <a:lnTo>
                    <a:pt x="253298" y="1557449"/>
                  </a:lnTo>
                  <a:lnTo>
                    <a:pt x="252336" y="1562675"/>
                  </a:lnTo>
                  <a:lnTo>
                    <a:pt x="251421" y="1567901"/>
                  </a:lnTo>
                  <a:lnTo>
                    <a:pt x="250550" y="1573128"/>
                  </a:lnTo>
                  <a:lnTo>
                    <a:pt x="249717" y="1578354"/>
                  </a:lnTo>
                  <a:lnTo>
                    <a:pt x="248922" y="1583580"/>
                  </a:lnTo>
                  <a:lnTo>
                    <a:pt x="248163" y="1588807"/>
                  </a:lnTo>
                  <a:lnTo>
                    <a:pt x="247438" y="1594033"/>
                  </a:lnTo>
                  <a:lnTo>
                    <a:pt x="246748" y="1599259"/>
                  </a:lnTo>
                  <a:lnTo>
                    <a:pt x="246091" y="1604486"/>
                  </a:lnTo>
                  <a:lnTo>
                    <a:pt x="245460" y="1609712"/>
                  </a:lnTo>
                  <a:lnTo>
                    <a:pt x="244853" y="1614938"/>
                  </a:lnTo>
                  <a:lnTo>
                    <a:pt x="244268" y="1620165"/>
                  </a:lnTo>
                  <a:lnTo>
                    <a:pt x="243703" y="1625391"/>
                  </a:lnTo>
                  <a:lnTo>
                    <a:pt x="243154" y="1630617"/>
                  </a:lnTo>
                  <a:lnTo>
                    <a:pt x="242622" y="1635844"/>
                  </a:lnTo>
                  <a:lnTo>
                    <a:pt x="242099" y="1641070"/>
                  </a:lnTo>
                  <a:lnTo>
                    <a:pt x="241583" y="1646296"/>
                  </a:lnTo>
                  <a:lnTo>
                    <a:pt x="241071" y="1651523"/>
                  </a:lnTo>
                  <a:lnTo>
                    <a:pt x="240559" y="1656749"/>
                  </a:lnTo>
                  <a:lnTo>
                    <a:pt x="240044" y="1661975"/>
                  </a:lnTo>
                  <a:lnTo>
                    <a:pt x="239520" y="1667202"/>
                  </a:lnTo>
                  <a:lnTo>
                    <a:pt x="238982" y="1672428"/>
                  </a:lnTo>
                  <a:lnTo>
                    <a:pt x="238428" y="1677654"/>
                  </a:lnTo>
                  <a:lnTo>
                    <a:pt x="237853" y="1682881"/>
                  </a:lnTo>
                  <a:lnTo>
                    <a:pt x="237252" y="1688107"/>
                  </a:lnTo>
                  <a:lnTo>
                    <a:pt x="236623" y="1693333"/>
                  </a:lnTo>
                  <a:lnTo>
                    <a:pt x="235956" y="1698560"/>
                  </a:lnTo>
                  <a:lnTo>
                    <a:pt x="235248" y="1703786"/>
                  </a:lnTo>
                  <a:lnTo>
                    <a:pt x="234498" y="1709012"/>
                  </a:lnTo>
                  <a:lnTo>
                    <a:pt x="233704" y="1714239"/>
                  </a:lnTo>
                  <a:lnTo>
                    <a:pt x="232864" y="1719465"/>
                  </a:lnTo>
                  <a:lnTo>
                    <a:pt x="231975" y="1724691"/>
                  </a:lnTo>
                  <a:lnTo>
                    <a:pt x="231031" y="1729918"/>
                  </a:lnTo>
                  <a:lnTo>
                    <a:pt x="230028" y="1735144"/>
                  </a:lnTo>
                  <a:lnTo>
                    <a:pt x="228973" y="1740370"/>
                  </a:lnTo>
                  <a:lnTo>
                    <a:pt x="227868" y="1745597"/>
                  </a:lnTo>
                  <a:lnTo>
                    <a:pt x="226711" y="1750823"/>
                  </a:lnTo>
                  <a:lnTo>
                    <a:pt x="225506" y="1756049"/>
                  </a:lnTo>
                  <a:lnTo>
                    <a:pt x="224253" y="1761276"/>
                  </a:lnTo>
                  <a:lnTo>
                    <a:pt x="222946" y="1766502"/>
                  </a:lnTo>
                  <a:lnTo>
                    <a:pt x="221598" y="1771728"/>
                  </a:lnTo>
                  <a:lnTo>
                    <a:pt x="220212" y="1776955"/>
                  </a:lnTo>
                  <a:lnTo>
                    <a:pt x="218792" y="1782181"/>
                  </a:lnTo>
                  <a:lnTo>
                    <a:pt x="217340" y="1787407"/>
                  </a:lnTo>
                  <a:lnTo>
                    <a:pt x="215861" y="1792634"/>
                  </a:lnTo>
                  <a:lnTo>
                    <a:pt x="214355" y="1797860"/>
                  </a:lnTo>
                  <a:lnTo>
                    <a:pt x="212831" y="1803086"/>
                  </a:lnTo>
                  <a:lnTo>
                    <a:pt x="211294" y="1808313"/>
                  </a:lnTo>
                  <a:lnTo>
                    <a:pt x="209746" y="1813539"/>
                  </a:lnTo>
                  <a:lnTo>
                    <a:pt x="208193" y="1818765"/>
                  </a:lnTo>
                  <a:lnTo>
                    <a:pt x="206638" y="1823992"/>
                  </a:lnTo>
                  <a:lnTo>
                    <a:pt x="205086" y="1829218"/>
                  </a:lnTo>
                  <a:lnTo>
                    <a:pt x="203542" y="1834444"/>
                  </a:lnTo>
                  <a:lnTo>
                    <a:pt x="202010" y="1839671"/>
                  </a:lnTo>
                  <a:lnTo>
                    <a:pt x="200493" y="1844897"/>
                  </a:lnTo>
                  <a:lnTo>
                    <a:pt x="198994" y="1850124"/>
                  </a:lnTo>
                  <a:lnTo>
                    <a:pt x="197516" y="1855350"/>
                  </a:lnTo>
                  <a:lnTo>
                    <a:pt x="196065" y="1860576"/>
                  </a:lnTo>
                  <a:lnTo>
                    <a:pt x="194646" y="1865803"/>
                  </a:lnTo>
                  <a:lnTo>
                    <a:pt x="193257" y="1871029"/>
                  </a:lnTo>
                  <a:lnTo>
                    <a:pt x="191901" y="1876255"/>
                  </a:lnTo>
                  <a:lnTo>
                    <a:pt x="190578" y="1881482"/>
                  </a:lnTo>
                  <a:lnTo>
                    <a:pt x="189290" y="1886708"/>
                  </a:lnTo>
                  <a:lnTo>
                    <a:pt x="188038" y="1891934"/>
                  </a:lnTo>
                  <a:lnTo>
                    <a:pt x="186829" y="1897161"/>
                  </a:lnTo>
                  <a:lnTo>
                    <a:pt x="185655" y="1902387"/>
                  </a:lnTo>
                  <a:lnTo>
                    <a:pt x="184515" y="1907613"/>
                  </a:lnTo>
                  <a:lnTo>
                    <a:pt x="183408" y="1912840"/>
                  </a:lnTo>
                  <a:lnTo>
                    <a:pt x="182332" y="1918066"/>
                  </a:lnTo>
                  <a:lnTo>
                    <a:pt x="181286" y="1923292"/>
                  </a:lnTo>
                  <a:lnTo>
                    <a:pt x="180273" y="1928519"/>
                  </a:lnTo>
                  <a:lnTo>
                    <a:pt x="179286" y="1933745"/>
                  </a:lnTo>
                  <a:lnTo>
                    <a:pt x="178321" y="1938971"/>
                  </a:lnTo>
                  <a:lnTo>
                    <a:pt x="177376" y="1944198"/>
                  </a:lnTo>
                  <a:lnTo>
                    <a:pt x="176450" y="1949424"/>
                  </a:lnTo>
                  <a:lnTo>
                    <a:pt x="175540" y="1954650"/>
                  </a:lnTo>
                  <a:lnTo>
                    <a:pt x="174647" y="1959877"/>
                  </a:lnTo>
                  <a:lnTo>
                    <a:pt x="173769" y="1965103"/>
                  </a:lnTo>
                  <a:lnTo>
                    <a:pt x="172903" y="1970329"/>
                  </a:lnTo>
                  <a:lnTo>
                    <a:pt x="172049" y="1975556"/>
                  </a:lnTo>
                  <a:lnTo>
                    <a:pt x="171207" y="1980782"/>
                  </a:lnTo>
                  <a:lnTo>
                    <a:pt x="170377" y="1986008"/>
                  </a:lnTo>
                  <a:lnTo>
                    <a:pt x="169561" y="1991235"/>
                  </a:lnTo>
                  <a:lnTo>
                    <a:pt x="168761" y="1996461"/>
                  </a:lnTo>
                  <a:lnTo>
                    <a:pt x="167977" y="2001687"/>
                  </a:lnTo>
                  <a:lnTo>
                    <a:pt x="167209" y="2006914"/>
                  </a:lnTo>
                  <a:lnTo>
                    <a:pt x="166460" y="2012140"/>
                  </a:lnTo>
                  <a:lnTo>
                    <a:pt x="165730" y="2017366"/>
                  </a:lnTo>
                  <a:lnTo>
                    <a:pt x="165022" y="2022593"/>
                  </a:lnTo>
                  <a:lnTo>
                    <a:pt x="164343" y="2027819"/>
                  </a:lnTo>
                  <a:lnTo>
                    <a:pt x="163688" y="2033045"/>
                  </a:lnTo>
                  <a:lnTo>
                    <a:pt x="163058" y="2038272"/>
                  </a:lnTo>
                  <a:lnTo>
                    <a:pt x="162455" y="2043498"/>
                  </a:lnTo>
                  <a:lnTo>
                    <a:pt x="161878" y="2048724"/>
                  </a:lnTo>
                  <a:lnTo>
                    <a:pt x="161328" y="2053951"/>
                  </a:lnTo>
                  <a:lnTo>
                    <a:pt x="160808" y="2059177"/>
                  </a:lnTo>
                  <a:lnTo>
                    <a:pt x="160316" y="2064403"/>
                  </a:lnTo>
                  <a:lnTo>
                    <a:pt x="159848" y="2069630"/>
                  </a:lnTo>
                  <a:lnTo>
                    <a:pt x="159402" y="2074856"/>
                  </a:lnTo>
                  <a:lnTo>
                    <a:pt x="158978" y="2080082"/>
                  </a:lnTo>
                  <a:lnTo>
                    <a:pt x="158574" y="2085309"/>
                  </a:lnTo>
                  <a:lnTo>
                    <a:pt x="158189" y="2090535"/>
                  </a:lnTo>
                  <a:lnTo>
                    <a:pt x="157821" y="2095761"/>
                  </a:lnTo>
                  <a:lnTo>
                    <a:pt x="157465" y="2100988"/>
                  </a:lnTo>
                  <a:lnTo>
                    <a:pt x="157120" y="2106214"/>
                  </a:lnTo>
                  <a:lnTo>
                    <a:pt x="156784" y="2111440"/>
                  </a:lnTo>
                  <a:lnTo>
                    <a:pt x="156454" y="2116667"/>
                  </a:lnTo>
                  <a:lnTo>
                    <a:pt x="156130" y="2121893"/>
                  </a:lnTo>
                  <a:lnTo>
                    <a:pt x="155810" y="2127119"/>
                  </a:lnTo>
                  <a:lnTo>
                    <a:pt x="155491" y="2132346"/>
                  </a:lnTo>
                  <a:lnTo>
                    <a:pt x="155173" y="2137572"/>
                  </a:lnTo>
                  <a:lnTo>
                    <a:pt x="154855" y="2142798"/>
                  </a:lnTo>
                  <a:lnTo>
                    <a:pt x="154537" y="2148025"/>
                  </a:lnTo>
                  <a:lnTo>
                    <a:pt x="154219" y="2153251"/>
                  </a:lnTo>
                  <a:lnTo>
                    <a:pt x="153901" y="2158478"/>
                  </a:lnTo>
                  <a:lnTo>
                    <a:pt x="153583" y="2163704"/>
                  </a:lnTo>
                  <a:lnTo>
                    <a:pt x="153267" y="2168930"/>
                  </a:lnTo>
                  <a:lnTo>
                    <a:pt x="152952" y="2174157"/>
                  </a:lnTo>
                  <a:lnTo>
                    <a:pt x="152639" y="2179383"/>
                  </a:lnTo>
                  <a:lnTo>
                    <a:pt x="152331" y="2184609"/>
                  </a:lnTo>
                  <a:lnTo>
                    <a:pt x="152028" y="2189836"/>
                  </a:lnTo>
                  <a:lnTo>
                    <a:pt x="151732" y="2195062"/>
                  </a:lnTo>
                  <a:lnTo>
                    <a:pt x="151444" y="2200288"/>
                  </a:lnTo>
                  <a:lnTo>
                    <a:pt x="151164" y="2205515"/>
                  </a:lnTo>
                  <a:lnTo>
                    <a:pt x="150895" y="2210741"/>
                  </a:lnTo>
                  <a:lnTo>
                    <a:pt x="150636" y="2215967"/>
                  </a:lnTo>
                  <a:lnTo>
                    <a:pt x="150390" y="2221194"/>
                  </a:lnTo>
                  <a:lnTo>
                    <a:pt x="150158" y="2226420"/>
                  </a:lnTo>
                  <a:lnTo>
                    <a:pt x="149940" y="2231646"/>
                  </a:lnTo>
                  <a:lnTo>
                    <a:pt x="149736" y="2236873"/>
                  </a:lnTo>
                  <a:lnTo>
                    <a:pt x="149546" y="2242099"/>
                  </a:lnTo>
                  <a:lnTo>
                    <a:pt x="149371" y="2247325"/>
                  </a:lnTo>
                  <a:lnTo>
                    <a:pt x="149210" y="2252552"/>
                  </a:lnTo>
                  <a:lnTo>
                    <a:pt x="149067" y="2257778"/>
                  </a:lnTo>
                  <a:lnTo>
                    <a:pt x="148937" y="2263004"/>
                  </a:lnTo>
                  <a:lnTo>
                    <a:pt x="148821" y="2268231"/>
                  </a:lnTo>
                  <a:lnTo>
                    <a:pt x="148717" y="2273457"/>
                  </a:lnTo>
                  <a:lnTo>
                    <a:pt x="148626" y="2278683"/>
                  </a:lnTo>
                  <a:lnTo>
                    <a:pt x="148547" y="2283910"/>
                  </a:lnTo>
                  <a:lnTo>
                    <a:pt x="148480" y="2289136"/>
                  </a:lnTo>
                  <a:lnTo>
                    <a:pt x="148422" y="2294362"/>
                  </a:lnTo>
                  <a:lnTo>
                    <a:pt x="148372" y="2299589"/>
                  </a:lnTo>
                  <a:lnTo>
                    <a:pt x="148329" y="2304815"/>
                  </a:lnTo>
                  <a:lnTo>
                    <a:pt x="148293" y="2310041"/>
                  </a:lnTo>
                  <a:lnTo>
                    <a:pt x="148261" y="2315268"/>
                  </a:lnTo>
                  <a:lnTo>
                    <a:pt x="148234" y="2320494"/>
                  </a:lnTo>
                  <a:lnTo>
                    <a:pt x="148209" y="2325720"/>
                  </a:lnTo>
                  <a:lnTo>
                    <a:pt x="148186" y="2330947"/>
                  </a:lnTo>
                  <a:lnTo>
                    <a:pt x="148164" y="2336173"/>
                  </a:lnTo>
                  <a:lnTo>
                    <a:pt x="148141" y="2341399"/>
                  </a:lnTo>
                  <a:lnTo>
                    <a:pt x="148118" y="2346626"/>
                  </a:lnTo>
                  <a:lnTo>
                    <a:pt x="148092" y="2351852"/>
                  </a:lnTo>
                  <a:lnTo>
                    <a:pt x="148065" y="2357078"/>
                  </a:lnTo>
                  <a:lnTo>
                    <a:pt x="148034" y="2362305"/>
                  </a:lnTo>
                  <a:lnTo>
                    <a:pt x="148001" y="2367531"/>
                  </a:lnTo>
                  <a:lnTo>
                    <a:pt x="147964" y="2372757"/>
                  </a:lnTo>
                  <a:lnTo>
                    <a:pt x="147924" y="2377984"/>
                  </a:lnTo>
                  <a:lnTo>
                    <a:pt x="147881" y="2383210"/>
                  </a:lnTo>
                  <a:lnTo>
                    <a:pt x="147834" y="2388436"/>
                  </a:lnTo>
                  <a:lnTo>
                    <a:pt x="147784" y="2393663"/>
                  </a:lnTo>
                  <a:lnTo>
                    <a:pt x="147730" y="2398889"/>
                  </a:lnTo>
                  <a:lnTo>
                    <a:pt x="147675" y="2404115"/>
                  </a:lnTo>
                  <a:lnTo>
                    <a:pt x="147616" y="2409342"/>
                  </a:lnTo>
                  <a:lnTo>
                    <a:pt x="147556" y="2414568"/>
                  </a:lnTo>
                  <a:lnTo>
                    <a:pt x="147494" y="2419794"/>
                  </a:lnTo>
                  <a:lnTo>
                    <a:pt x="147430" y="2425021"/>
                  </a:lnTo>
                  <a:lnTo>
                    <a:pt x="147366" y="2430247"/>
                  </a:lnTo>
                  <a:lnTo>
                    <a:pt x="147301" y="2435473"/>
                  </a:lnTo>
                  <a:lnTo>
                    <a:pt x="147236" y="2440700"/>
                  </a:lnTo>
                  <a:lnTo>
                    <a:pt x="147171" y="2445926"/>
                  </a:lnTo>
                  <a:lnTo>
                    <a:pt x="147106" y="2451152"/>
                  </a:lnTo>
                  <a:lnTo>
                    <a:pt x="147043" y="2456379"/>
                  </a:lnTo>
                  <a:lnTo>
                    <a:pt x="146981" y="2461605"/>
                  </a:lnTo>
                  <a:lnTo>
                    <a:pt x="146920" y="2466832"/>
                  </a:lnTo>
                  <a:lnTo>
                    <a:pt x="146862" y="2472058"/>
                  </a:lnTo>
                  <a:lnTo>
                    <a:pt x="146805" y="2477284"/>
                  </a:lnTo>
                  <a:lnTo>
                    <a:pt x="146751" y="2482511"/>
                  </a:lnTo>
                  <a:lnTo>
                    <a:pt x="146699" y="2487737"/>
                  </a:lnTo>
                  <a:lnTo>
                    <a:pt x="146650" y="2492963"/>
                  </a:lnTo>
                  <a:lnTo>
                    <a:pt x="146604" y="2498190"/>
                  </a:lnTo>
                  <a:lnTo>
                    <a:pt x="146561" y="2503416"/>
                  </a:lnTo>
                  <a:lnTo>
                    <a:pt x="146520" y="2508642"/>
                  </a:lnTo>
                  <a:lnTo>
                    <a:pt x="146483" y="2513869"/>
                  </a:lnTo>
                  <a:lnTo>
                    <a:pt x="146449" y="2519095"/>
                  </a:lnTo>
                  <a:lnTo>
                    <a:pt x="146418" y="2524321"/>
                  </a:lnTo>
                  <a:lnTo>
                    <a:pt x="146391" y="2529548"/>
                  </a:lnTo>
                  <a:lnTo>
                    <a:pt x="146366" y="2534774"/>
                  </a:lnTo>
                  <a:lnTo>
                    <a:pt x="146345" y="2540000"/>
                  </a:lnTo>
                  <a:lnTo>
                    <a:pt x="146326" y="2545227"/>
                  </a:lnTo>
                  <a:lnTo>
                    <a:pt x="146311" y="2550453"/>
                  </a:lnTo>
                  <a:lnTo>
                    <a:pt x="146299" y="2555679"/>
                  </a:lnTo>
                  <a:lnTo>
                    <a:pt x="146289" y="2560906"/>
                  </a:lnTo>
                  <a:lnTo>
                    <a:pt x="146282" y="2566132"/>
                  </a:lnTo>
                  <a:lnTo>
                    <a:pt x="146278" y="2571358"/>
                  </a:lnTo>
                  <a:lnTo>
                    <a:pt x="146275" y="2576585"/>
                  </a:lnTo>
                  <a:lnTo>
                    <a:pt x="146275" y="2581811"/>
                  </a:lnTo>
                  <a:lnTo>
                    <a:pt x="146277" y="2587037"/>
                  </a:lnTo>
                  <a:lnTo>
                    <a:pt x="146281" y="2592264"/>
                  </a:lnTo>
                  <a:lnTo>
                    <a:pt x="146286" y="2597490"/>
                  </a:lnTo>
                  <a:lnTo>
                    <a:pt x="146292" y="2602716"/>
                  </a:lnTo>
                  <a:lnTo>
                    <a:pt x="146300" y="2607943"/>
                  </a:lnTo>
                  <a:lnTo>
                    <a:pt x="146308" y="2613169"/>
                  </a:lnTo>
                  <a:lnTo>
                    <a:pt x="146316" y="2618395"/>
                  </a:lnTo>
                  <a:lnTo>
                    <a:pt x="146325" y="2623622"/>
                  </a:lnTo>
                  <a:lnTo>
                    <a:pt x="146334" y="2628848"/>
                  </a:lnTo>
                  <a:lnTo>
                    <a:pt x="146342" y="2634074"/>
                  </a:lnTo>
                  <a:lnTo>
                    <a:pt x="146349" y="2639301"/>
                  </a:lnTo>
                  <a:lnTo>
                    <a:pt x="146356" y="2644527"/>
                  </a:lnTo>
                  <a:lnTo>
                    <a:pt x="146362" y="2649753"/>
                  </a:lnTo>
                  <a:lnTo>
                    <a:pt x="146367" y="2654980"/>
                  </a:lnTo>
                  <a:lnTo>
                    <a:pt x="146370" y="2660206"/>
                  </a:lnTo>
                  <a:lnTo>
                    <a:pt x="146372" y="2665432"/>
                  </a:lnTo>
                  <a:lnTo>
                    <a:pt x="146373" y="2670659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1" name="pg38">
              <a:extLst>
                <a:ext uri="{FF2B5EF4-FFF2-40B4-BE49-F238E27FC236}">
                  <a16:creationId xmlns:a16="http://schemas.microsoft.com/office/drawing/2014/main" id="{694757A4-832F-1FD8-1B40-B1DA3E47ACBA}"/>
                </a:ext>
              </a:extLst>
            </p:cNvPr>
            <p:cNvSpPr/>
            <p:nvPr/>
          </p:nvSpPr>
          <p:spPr>
            <a:xfrm>
              <a:off x="8465947" y="4096840"/>
              <a:ext cx="287219" cy="2624413"/>
            </a:xfrm>
            <a:custGeom>
              <a:avLst/>
              <a:gdLst/>
              <a:ahLst/>
              <a:cxnLst/>
              <a:rect l="0" t="0" r="0" b="0"/>
              <a:pathLst>
                <a:path w="287219" h="2624413">
                  <a:moveTo>
                    <a:pt x="143153" y="2624413"/>
                  </a:moveTo>
                  <a:lnTo>
                    <a:pt x="143135" y="2619277"/>
                  </a:lnTo>
                  <a:lnTo>
                    <a:pt x="143118" y="2614141"/>
                  </a:lnTo>
                  <a:lnTo>
                    <a:pt x="143101" y="2609005"/>
                  </a:lnTo>
                  <a:lnTo>
                    <a:pt x="143084" y="2603870"/>
                  </a:lnTo>
                  <a:lnTo>
                    <a:pt x="143068" y="2598734"/>
                  </a:lnTo>
                  <a:lnTo>
                    <a:pt x="143051" y="2593598"/>
                  </a:lnTo>
                  <a:lnTo>
                    <a:pt x="143035" y="2588462"/>
                  </a:lnTo>
                  <a:lnTo>
                    <a:pt x="143019" y="2583326"/>
                  </a:lnTo>
                  <a:lnTo>
                    <a:pt x="143003" y="2578190"/>
                  </a:lnTo>
                  <a:lnTo>
                    <a:pt x="142986" y="2573055"/>
                  </a:lnTo>
                  <a:lnTo>
                    <a:pt x="142969" y="2567919"/>
                  </a:lnTo>
                  <a:lnTo>
                    <a:pt x="142952" y="2562783"/>
                  </a:lnTo>
                  <a:lnTo>
                    <a:pt x="142934" y="2557647"/>
                  </a:lnTo>
                  <a:lnTo>
                    <a:pt x="142915" y="2552511"/>
                  </a:lnTo>
                  <a:lnTo>
                    <a:pt x="142896" y="2547375"/>
                  </a:lnTo>
                  <a:lnTo>
                    <a:pt x="142875" y="2542240"/>
                  </a:lnTo>
                  <a:lnTo>
                    <a:pt x="142854" y="2537104"/>
                  </a:lnTo>
                  <a:lnTo>
                    <a:pt x="142832" y="2531968"/>
                  </a:lnTo>
                  <a:lnTo>
                    <a:pt x="142808" y="2526832"/>
                  </a:lnTo>
                  <a:lnTo>
                    <a:pt x="142785" y="2521696"/>
                  </a:lnTo>
                  <a:lnTo>
                    <a:pt x="142760" y="2516560"/>
                  </a:lnTo>
                  <a:lnTo>
                    <a:pt x="142735" y="2511425"/>
                  </a:lnTo>
                  <a:lnTo>
                    <a:pt x="142709" y="2506289"/>
                  </a:lnTo>
                  <a:lnTo>
                    <a:pt x="142683" y="2501153"/>
                  </a:lnTo>
                  <a:lnTo>
                    <a:pt x="142657" y="2496017"/>
                  </a:lnTo>
                  <a:lnTo>
                    <a:pt x="142631" y="2490881"/>
                  </a:lnTo>
                  <a:lnTo>
                    <a:pt x="142605" y="2485745"/>
                  </a:lnTo>
                  <a:lnTo>
                    <a:pt x="142580" y="2480609"/>
                  </a:lnTo>
                  <a:lnTo>
                    <a:pt x="142556" y="2475474"/>
                  </a:lnTo>
                  <a:lnTo>
                    <a:pt x="142534" y="2470338"/>
                  </a:lnTo>
                  <a:lnTo>
                    <a:pt x="142513" y="2465202"/>
                  </a:lnTo>
                  <a:lnTo>
                    <a:pt x="142493" y="2460066"/>
                  </a:lnTo>
                  <a:lnTo>
                    <a:pt x="142476" y="2454930"/>
                  </a:lnTo>
                  <a:lnTo>
                    <a:pt x="142461" y="2449794"/>
                  </a:lnTo>
                  <a:lnTo>
                    <a:pt x="142449" y="2444659"/>
                  </a:lnTo>
                  <a:lnTo>
                    <a:pt x="142439" y="2439523"/>
                  </a:lnTo>
                  <a:lnTo>
                    <a:pt x="142432" y="2434387"/>
                  </a:lnTo>
                  <a:lnTo>
                    <a:pt x="142427" y="2429251"/>
                  </a:lnTo>
                  <a:lnTo>
                    <a:pt x="142426" y="2424115"/>
                  </a:lnTo>
                  <a:lnTo>
                    <a:pt x="142427" y="2418979"/>
                  </a:lnTo>
                  <a:lnTo>
                    <a:pt x="142431" y="2413844"/>
                  </a:lnTo>
                  <a:lnTo>
                    <a:pt x="142437" y="2408708"/>
                  </a:lnTo>
                  <a:lnTo>
                    <a:pt x="142444" y="2403572"/>
                  </a:lnTo>
                  <a:lnTo>
                    <a:pt x="142454" y="2398436"/>
                  </a:lnTo>
                  <a:lnTo>
                    <a:pt x="142465" y="2393300"/>
                  </a:lnTo>
                  <a:lnTo>
                    <a:pt x="142476" y="2388164"/>
                  </a:lnTo>
                  <a:lnTo>
                    <a:pt x="142488" y="2383029"/>
                  </a:lnTo>
                  <a:lnTo>
                    <a:pt x="142500" y="2377893"/>
                  </a:lnTo>
                  <a:lnTo>
                    <a:pt x="142511" y="2372757"/>
                  </a:lnTo>
                  <a:lnTo>
                    <a:pt x="142521" y="2367621"/>
                  </a:lnTo>
                  <a:lnTo>
                    <a:pt x="142528" y="2362485"/>
                  </a:lnTo>
                  <a:lnTo>
                    <a:pt x="142534" y="2357349"/>
                  </a:lnTo>
                  <a:lnTo>
                    <a:pt x="142536" y="2352214"/>
                  </a:lnTo>
                  <a:lnTo>
                    <a:pt x="142535" y="2347078"/>
                  </a:lnTo>
                  <a:lnTo>
                    <a:pt x="142530" y="2341942"/>
                  </a:lnTo>
                  <a:lnTo>
                    <a:pt x="142520" y="2336806"/>
                  </a:lnTo>
                  <a:lnTo>
                    <a:pt x="142504" y="2331670"/>
                  </a:lnTo>
                  <a:lnTo>
                    <a:pt x="142482" y="2326534"/>
                  </a:lnTo>
                  <a:lnTo>
                    <a:pt x="142455" y="2321398"/>
                  </a:lnTo>
                  <a:lnTo>
                    <a:pt x="142421" y="2316263"/>
                  </a:lnTo>
                  <a:lnTo>
                    <a:pt x="142380" y="2311127"/>
                  </a:lnTo>
                  <a:lnTo>
                    <a:pt x="142331" y="2305991"/>
                  </a:lnTo>
                  <a:lnTo>
                    <a:pt x="142273" y="2300855"/>
                  </a:lnTo>
                  <a:lnTo>
                    <a:pt x="142208" y="2295719"/>
                  </a:lnTo>
                  <a:lnTo>
                    <a:pt x="142134" y="2290583"/>
                  </a:lnTo>
                  <a:lnTo>
                    <a:pt x="142052" y="2285448"/>
                  </a:lnTo>
                  <a:lnTo>
                    <a:pt x="141959" y="2280312"/>
                  </a:lnTo>
                  <a:lnTo>
                    <a:pt x="141856" y="2275176"/>
                  </a:lnTo>
                  <a:lnTo>
                    <a:pt x="141743" y="2270040"/>
                  </a:lnTo>
                  <a:lnTo>
                    <a:pt x="141621" y="2264904"/>
                  </a:lnTo>
                  <a:lnTo>
                    <a:pt x="141487" y="2259768"/>
                  </a:lnTo>
                  <a:lnTo>
                    <a:pt x="141344" y="2254633"/>
                  </a:lnTo>
                  <a:lnTo>
                    <a:pt x="141187" y="2249497"/>
                  </a:lnTo>
                  <a:lnTo>
                    <a:pt x="141018" y="2244361"/>
                  </a:lnTo>
                  <a:lnTo>
                    <a:pt x="140836" y="2239225"/>
                  </a:lnTo>
                  <a:lnTo>
                    <a:pt x="140643" y="2234089"/>
                  </a:lnTo>
                  <a:lnTo>
                    <a:pt x="140437" y="2228953"/>
                  </a:lnTo>
                  <a:lnTo>
                    <a:pt x="140218" y="2223818"/>
                  </a:lnTo>
                  <a:lnTo>
                    <a:pt x="139982" y="2218682"/>
                  </a:lnTo>
                  <a:lnTo>
                    <a:pt x="139732" y="2213546"/>
                  </a:lnTo>
                  <a:lnTo>
                    <a:pt x="139468" y="2208410"/>
                  </a:lnTo>
                  <a:lnTo>
                    <a:pt x="139189" y="2203274"/>
                  </a:lnTo>
                  <a:lnTo>
                    <a:pt x="138895" y="2198138"/>
                  </a:lnTo>
                  <a:lnTo>
                    <a:pt x="138584" y="2193003"/>
                  </a:lnTo>
                  <a:lnTo>
                    <a:pt x="138254" y="2187867"/>
                  </a:lnTo>
                  <a:lnTo>
                    <a:pt x="137908" y="2182731"/>
                  </a:lnTo>
                  <a:lnTo>
                    <a:pt x="137545" y="2177595"/>
                  </a:lnTo>
                  <a:lnTo>
                    <a:pt x="137166" y="2172459"/>
                  </a:lnTo>
                  <a:lnTo>
                    <a:pt x="136769" y="2167323"/>
                  </a:lnTo>
                  <a:lnTo>
                    <a:pt x="136352" y="2162187"/>
                  </a:lnTo>
                  <a:lnTo>
                    <a:pt x="135915" y="2157052"/>
                  </a:lnTo>
                  <a:lnTo>
                    <a:pt x="135461" y="2151916"/>
                  </a:lnTo>
                  <a:lnTo>
                    <a:pt x="134989" y="2146780"/>
                  </a:lnTo>
                  <a:lnTo>
                    <a:pt x="134499" y="2141644"/>
                  </a:lnTo>
                  <a:lnTo>
                    <a:pt x="133991" y="2136508"/>
                  </a:lnTo>
                  <a:lnTo>
                    <a:pt x="133463" y="2131372"/>
                  </a:lnTo>
                  <a:lnTo>
                    <a:pt x="132916" y="2126237"/>
                  </a:lnTo>
                  <a:lnTo>
                    <a:pt x="132352" y="2121101"/>
                  </a:lnTo>
                  <a:lnTo>
                    <a:pt x="131771" y="2115965"/>
                  </a:lnTo>
                  <a:lnTo>
                    <a:pt x="131175" y="2110829"/>
                  </a:lnTo>
                  <a:lnTo>
                    <a:pt x="130563" y="2105693"/>
                  </a:lnTo>
                  <a:lnTo>
                    <a:pt x="129933" y="2100557"/>
                  </a:lnTo>
                  <a:lnTo>
                    <a:pt x="129290" y="2095422"/>
                  </a:lnTo>
                  <a:lnTo>
                    <a:pt x="128633" y="2090286"/>
                  </a:lnTo>
                  <a:lnTo>
                    <a:pt x="127966" y="2085150"/>
                  </a:lnTo>
                  <a:lnTo>
                    <a:pt x="127287" y="2080014"/>
                  </a:lnTo>
                  <a:lnTo>
                    <a:pt x="126599" y="2074878"/>
                  </a:lnTo>
                  <a:lnTo>
                    <a:pt x="125900" y="2069742"/>
                  </a:lnTo>
                  <a:lnTo>
                    <a:pt x="125195" y="2064607"/>
                  </a:lnTo>
                  <a:lnTo>
                    <a:pt x="124484" y="2059471"/>
                  </a:lnTo>
                  <a:lnTo>
                    <a:pt x="123768" y="2054335"/>
                  </a:lnTo>
                  <a:lnTo>
                    <a:pt x="123047" y="2049199"/>
                  </a:lnTo>
                  <a:lnTo>
                    <a:pt x="122323" y="2044063"/>
                  </a:lnTo>
                  <a:lnTo>
                    <a:pt x="121597" y="2038927"/>
                  </a:lnTo>
                  <a:lnTo>
                    <a:pt x="120869" y="2033792"/>
                  </a:lnTo>
                  <a:lnTo>
                    <a:pt x="120139" y="2028656"/>
                  </a:lnTo>
                  <a:lnTo>
                    <a:pt x="119409" y="2023520"/>
                  </a:lnTo>
                  <a:lnTo>
                    <a:pt x="118677" y="2018384"/>
                  </a:lnTo>
                  <a:lnTo>
                    <a:pt x="117943" y="2013248"/>
                  </a:lnTo>
                  <a:lnTo>
                    <a:pt x="117207" y="2008112"/>
                  </a:lnTo>
                  <a:lnTo>
                    <a:pt x="116469" y="2002976"/>
                  </a:lnTo>
                  <a:lnTo>
                    <a:pt x="115728" y="1997841"/>
                  </a:lnTo>
                  <a:lnTo>
                    <a:pt x="114983" y="1992705"/>
                  </a:lnTo>
                  <a:lnTo>
                    <a:pt x="114234" y="1987569"/>
                  </a:lnTo>
                  <a:lnTo>
                    <a:pt x="113479" y="1982433"/>
                  </a:lnTo>
                  <a:lnTo>
                    <a:pt x="112718" y="1977297"/>
                  </a:lnTo>
                  <a:lnTo>
                    <a:pt x="111951" y="1972161"/>
                  </a:lnTo>
                  <a:lnTo>
                    <a:pt x="111176" y="1967026"/>
                  </a:lnTo>
                  <a:lnTo>
                    <a:pt x="110394" y="1961890"/>
                  </a:lnTo>
                  <a:lnTo>
                    <a:pt x="109604" y="1956754"/>
                  </a:lnTo>
                  <a:lnTo>
                    <a:pt x="108805" y="1951618"/>
                  </a:lnTo>
                  <a:lnTo>
                    <a:pt x="108000" y="1946482"/>
                  </a:lnTo>
                  <a:lnTo>
                    <a:pt x="107187" y="1941346"/>
                  </a:lnTo>
                  <a:lnTo>
                    <a:pt x="106368" y="1936211"/>
                  </a:lnTo>
                  <a:lnTo>
                    <a:pt x="105544" y="1931075"/>
                  </a:lnTo>
                  <a:lnTo>
                    <a:pt x="104714" y="1925939"/>
                  </a:lnTo>
                  <a:lnTo>
                    <a:pt x="103881" y="1920803"/>
                  </a:lnTo>
                  <a:lnTo>
                    <a:pt x="103045" y="1915667"/>
                  </a:lnTo>
                  <a:lnTo>
                    <a:pt x="102208" y="1910531"/>
                  </a:lnTo>
                  <a:lnTo>
                    <a:pt x="101370" y="1905396"/>
                  </a:lnTo>
                  <a:lnTo>
                    <a:pt x="100532" y="1900260"/>
                  </a:lnTo>
                  <a:lnTo>
                    <a:pt x="99695" y="1895124"/>
                  </a:lnTo>
                  <a:lnTo>
                    <a:pt x="98859" y="1889988"/>
                  </a:lnTo>
                  <a:lnTo>
                    <a:pt x="98024" y="1884852"/>
                  </a:lnTo>
                  <a:lnTo>
                    <a:pt x="97190" y="1879716"/>
                  </a:lnTo>
                  <a:lnTo>
                    <a:pt x="96357" y="1874581"/>
                  </a:lnTo>
                  <a:lnTo>
                    <a:pt x="95523" y="1869445"/>
                  </a:lnTo>
                  <a:lnTo>
                    <a:pt x="94686" y="1864309"/>
                  </a:lnTo>
                  <a:lnTo>
                    <a:pt x="93846" y="1859173"/>
                  </a:lnTo>
                  <a:lnTo>
                    <a:pt x="93001" y="1854037"/>
                  </a:lnTo>
                  <a:lnTo>
                    <a:pt x="92149" y="1848901"/>
                  </a:lnTo>
                  <a:lnTo>
                    <a:pt x="91289" y="1843766"/>
                  </a:lnTo>
                  <a:lnTo>
                    <a:pt x="90415" y="1838630"/>
                  </a:lnTo>
                  <a:lnTo>
                    <a:pt x="89527" y="1833494"/>
                  </a:lnTo>
                  <a:lnTo>
                    <a:pt x="88622" y="1828358"/>
                  </a:lnTo>
                  <a:lnTo>
                    <a:pt x="87700" y="1823222"/>
                  </a:lnTo>
                  <a:lnTo>
                    <a:pt x="86760" y="1818086"/>
                  </a:lnTo>
                  <a:lnTo>
                    <a:pt x="85799" y="1812950"/>
                  </a:lnTo>
                  <a:lnTo>
                    <a:pt x="84812" y="1807815"/>
                  </a:lnTo>
                  <a:lnTo>
                    <a:pt x="83802" y="1802679"/>
                  </a:lnTo>
                  <a:lnTo>
                    <a:pt x="82771" y="1797543"/>
                  </a:lnTo>
                  <a:lnTo>
                    <a:pt x="81718" y="1792407"/>
                  </a:lnTo>
                  <a:lnTo>
                    <a:pt x="80645" y="1787271"/>
                  </a:lnTo>
                  <a:lnTo>
                    <a:pt x="79552" y="1782135"/>
                  </a:lnTo>
                  <a:lnTo>
                    <a:pt x="78439" y="1777000"/>
                  </a:lnTo>
                  <a:lnTo>
                    <a:pt x="77313" y="1771864"/>
                  </a:lnTo>
                  <a:lnTo>
                    <a:pt x="76176" y="1766728"/>
                  </a:lnTo>
                  <a:lnTo>
                    <a:pt x="75033" y="1761592"/>
                  </a:lnTo>
                  <a:lnTo>
                    <a:pt x="73886" y="1756456"/>
                  </a:lnTo>
                  <a:lnTo>
                    <a:pt x="72739" y="1751320"/>
                  </a:lnTo>
                  <a:lnTo>
                    <a:pt x="71599" y="1746185"/>
                  </a:lnTo>
                  <a:lnTo>
                    <a:pt x="70470" y="1741049"/>
                  </a:lnTo>
                  <a:lnTo>
                    <a:pt x="69356" y="1735913"/>
                  </a:lnTo>
                  <a:lnTo>
                    <a:pt x="68261" y="1730777"/>
                  </a:lnTo>
                  <a:lnTo>
                    <a:pt x="67188" y="1725641"/>
                  </a:lnTo>
                  <a:lnTo>
                    <a:pt x="66146" y="1720505"/>
                  </a:lnTo>
                  <a:lnTo>
                    <a:pt x="65138" y="1715370"/>
                  </a:lnTo>
                  <a:lnTo>
                    <a:pt x="64164" y="1710234"/>
                  </a:lnTo>
                  <a:lnTo>
                    <a:pt x="63226" y="1705098"/>
                  </a:lnTo>
                  <a:lnTo>
                    <a:pt x="62326" y="1699962"/>
                  </a:lnTo>
                  <a:lnTo>
                    <a:pt x="61466" y="1694826"/>
                  </a:lnTo>
                  <a:lnTo>
                    <a:pt x="60656" y="1689690"/>
                  </a:lnTo>
                  <a:lnTo>
                    <a:pt x="59887" y="1684555"/>
                  </a:lnTo>
                  <a:lnTo>
                    <a:pt x="59159" y="1679419"/>
                  </a:lnTo>
                  <a:lnTo>
                    <a:pt x="58469" y="1674283"/>
                  </a:lnTo>
                  <a:lnTo>
                    <a:pt x="57817" y="1669147"/>
                  </a:lnTo>
                  <a:lnTo>
                    <a:pt x="57202" y="1664011"/>
                  </a:lnTo>
                  <a:lnTo>
                    <a:pt x="56626" y="1658875"/>
                  </a:lnTo>
                  <a:lnTo>
                    <a:pt x="56078" y="1653739"/>
                  </a:lnTo>
                  <a:lnTo>
                    <a:pt x="55555" y="1648604"/>
                  </a:lnTo>
                  <a:lnTo>
                    <a:pt x="55054" y="1643468"/>
                  </a:lnTo>
                  <a:lnTo>
                    <a:pt x="54570" y="1638332"/>
                  </a:lnTo>
                  <a:lnTo>
                    <a:pt x="54102" y="1633196"/>
                  </a:lnTo>
                  <a:lnTo>
                    <a:pt x="53642" y="1628060"/>
                  </a:lnTo>
                  <a:lnTo>
                    <a:pt x="53185" y="1622924"/>
                  </a:lnTo>
                  <a:lnTo>
                    <a:pt x="52728" y="1617789"/>
                  </a:lnTo>
                  <a:lnTo>
                    <a:pt x="52266" y="1612653"/>
                  </a:lnTo>
                  <a:lnTo>
                    <a:pt x="51795" y="1607517"/>
                  </a:lnTo>
                  <a:lnTo>
                    <a:pt x="51309" y="1602381"/>
                  </a:lnTo>
                  <a:lnTo>
                    <a:pt x="50804" y="1597245"/>
                  </a:lnTo>
                  <a:lnTo>
                    <a:pt x="50278" y="1592109"/>
                  </a:lnTo>
                  <a:lnTo>
                    <a:pt x="49729" y="1586974"/>
                  </a:lnTo>
                  <a:lnTo>
                    <a:pt x="49154" y="1581838"/>
                  </a:lnTo>
                  <a:lnTo>
                    <a:pt x="48550" y="1576702"/>
                  </a:lnTo>
                  <a:lnTo>
                    <a:pt x="47908" y="1571566"/>
                  </a:lnTo>
                  <a:lnTo>
                    <a:pt x="47233" y="1566430"/>
                  </a:lnTo>
                  <a:lnTo>
                    <a:pt x="46525" y="1561294"/>
                  </a:lnTo>
                  <a:lnTo>
                    <a:pt x="45781" y="1556159"/>
                  </a:lnTo>
                  <a:lnTo>
                    <a:pt x="45003" y="1551023"/>
                  </a:lnTo>
                  <a:lnTo>
                    <a:pt x="44187" y="1545887"/>
                  </a:lnTo>
                  <a:lnTo>
                    <a:pt x="43328" y="1540751"/>
                  </a:lnTo>
                  <a:lnTo>
                    <a:pt x="42435" y="1535615"/>
                  </a:lnTo>
                  <a:lnTo>
                    <a:pt x="41507" y="1530479"/>
                  </a:lnTo>
                  <a:lnTo>
                    <a:pt x="40546" y="1525344"/>
                  </a:lnTo>
                  <a:lnTo>
                    <a:pt x="39552" y="1520208"/>
                  </a:lnTo>
                  <a:lnTo>
                    <a:pt x="38522" y="1515072"/>
                  </a:lnTo>
                  <a:lnTo>
                    <a:pt x="37459" y="1509936"/>
                  </a:lnTo>
                  <a:lnTo>
                    <a:pt x="36370" y="1504800"/>
                  </a:lnTo>
                  <a:lnTo>
                    <a:pt x="35255" y="1499664"/>
                  </a:lnTo>
                  <a:lnTo>
                    <a:pt x="34117" y="1494528"/>
                  </a:lnTo>
                  <a:lnTo>
                    <a:pt x="32958" y="1489393"/>
                  </a:lnTo>
                  <a:lnTo>
                    <a:pt x="31777" y="1484257"/>
                  </a:lnTo>
                  <a:lnTo>
                    <a:pt x="30582" y="1479121"/>
                  </a:lnTo>
                  <a:lnTo>
                    <a:pt x="29377" y="1473985"/>
                  </a:lnTo>
                  <a:lnTo>
                    <a:pt x="28163" y="1468849"/>
                  </a:lnTo>
                  <a:lnTo>
                    <a:pt x="26945" y="1463713"/>
                  </a:lnTo>
                  <a:lnTo>
                    <a:pt x="25727" y="1458578"/>
                  </a:lnTo>
                  <a:lnTo>
                    <a:pt x="24513" y="1453442"/>
                  </a:lnTo>
                  <a:lnTo>
                    <a:pt x="23309" y="1448306"/>
                  </a:lnTo>
                  <a:lnTo>
                    <a:pt x="22118" y="1443170"/>
                  </a:lnTo>
                  <a:lnTo>
                    <a:pt x="20944" y="1438034"/>
                  </a:lnTo>
                  <a:lnTo>
                    <a:pt x="19791" y="1432898"/>
                  </a:lnTo>
                  <a:lnTo>
                    <a:pt x="18665" y="1427763"/>
                  </a:lnTo>
                  <a:lnTo>
                    <a:pt x="17575" y="1422627"/>
                  </a:lnTo>
                  <a:lnTo>
                    <a:pt x="16518" y="1417491"/>
                  </a:lnTo>
                  <a:lnTo>
                    <a:pt x="15499" y="1412355"/>
                  </a:lnTo>
                  <a:lnTo>
                    <a:pt x="14519" y="1407219"/>
                  </a:lnTo>
                  <a:lnTo>
                    <a:pt x="13582" y="1402083"/>
                  </a:lnTo>
                  <a:lnTo>
                    <a:pt x="12698" y="1396948"/>
                  </a:lnTo>
                  <a:lnTo>
                    <a:pt x="11864" y="1391812"/>
                  </a:lnTo>
                  <a:lnTo>
                    <a:pt x="11079" y="1386676"/>
                  </a:lnTo>
                  <a:lnTo>
                    <a:pt x="10340" y="1381540"/>
                  </a:lnTo>
                  <a:lnTo>
                    <a:pt x="9650" y="1376404"/>
                  </a:lnTo>
                  <a:lnTo>
                    <a:pt x="9006" y="1371268"/>
                  </a:lnTo>
                  <a:lnTo>
                    <a:pt x="8418" y="1366133"/>
                  </a:lnTo>
                  <a:lnTo>
                    <a:pt x="7873" y="1360997"/>
                  </a:lnTo>
                  <a:lnTo>
                    <a:pt x="7368" y="1355861"/>
                  </a:lnTo>
                  <a:lnTo>
                    <a:pt x="6900" y="1350725"/>
                  </a:lnTo>
                  <a:lnTo>
                    <a:pt x="6465" y="1345589"/>
                  </a:lnTo>
                  <a:lnTo>
                    <a:pt x="6062" y="1340453"/>
                  </a:lnTo>
                  <a:lnTo>
                    <a:pt x="5690" y="1335317"/>
                  </a:lnTo>
                  <a:lnTo>
                    <a:pt x="5339" y="1330182"/>
                  </a:lnTo>
                  <a:lnTo>
                    <a:pt x="5005" y="1325046"/>
                  </a:lnTo>
                  <a:lnTo>
                    <a:pt x="4686" y="1319910"/>
                  </a:lnTo>
                  <a:lnTo>
                    <a:pt x="4379" y="1314774"/>
                  </a:lnTo>
                  <a:lnTo>
                    <a:pt x="4081" y="1309638"/>
                  </a:lnTo>
                  <a:lnTo>
                    <a:pt x="3789" y="1304502"/>
                  </a:lnTo>
                  <a:lnTo>
                    <a:pt x="3500" y="1299367"/>
                  </a:lnTo>
                  <a:lnTo>
                    <a:pt x="3214" y="1294231"/>
                  </a:lnTo>
                  <a:lnTo>
                    <a:pt x="2930" y="1289095"/>
                  </a:lnTo>
                  <a:lnTo>
                    <a:pt x="2648" y="1283959"/>
                  </a:lnTo>
                  <a:lnTo>
                    <a:pt x="2368" y="1278823"/>
                  </a:lnTo>
                  <a:lnTo>
                    <a:pt x="2092" y="1273687"/>
                  </a:lnTo>
                  <a:lnTo>
                    <a:pt x="1821" y="1268552"/>
                  </a:lnTo>
                  <a:lnTo>
                    <a:pt x="1558" y="1263416"/>
                  </a:lnTo>
                  <a:lnTo>
                    <a:pt x="1304" y="1258280"/>
                  </a:lnTo>
                  <a:lnTo>
                    <a:pt x="1062" y="1253144"/>
                  </a:lnTo>
                  <a:lnTo>
                    <a:pt x="840" y="1248008"/>
                  </a:lnTo>
                  <a:lnTo>
                    <a:pt x="638" y="1242872"/>
                  </a:lnTo>
                  <a:lnTo>
                    <a:pt x="457" y="1237737"/>
                  </a:lnTo>
                  <a:lnTo>
                    <a:pt x="301" y="1232601"/>
                  </a:lnTo>
                  <a:lnTo>
                    <a:pt x="173" y="1227465"/>
                  </a:lnTo>
                  <a:lnTo>
                    <a:pt x="77" y="1222329"/>
                  </a:lnTo>
                  <a:lnTo>
                    <a:pt x="21" y="1217193"/>
                  </a:lnTo>
                  <a:lnTo>
                    <a:pt x="0" y="1212057"/>
                  </a:lnTo>
                  <a:lnTo>
                    <a:pt x="15" y="1206922"/>
                  </a:lnTo>
                  <a:lnTo>
                    <a:pt x="67" y="1201786"/>
                  </a:lnTo>
                  <a:lnTo>
                    <a:pt x="158" y="1196650"/>
                  </a:lnTo>
                  <a:lnTo>
                    <a:pt x="293" y="1191514"/>
                  </a:lnTo>
                  <a:lnTo>
                    <a:pt x="472" y="1186378"/>
                  </a:lnTo>
                  <a:lnTo>
                    <a:pt x="688" y="1181242"/>
                  </a:lnTo>
                  <a:lnTo>
                    <a:pt x="941" y="1176107"/>
                  </a:lnTo>
                  <a:lnTo>
                    <a:pt x="1231" y="1170971"/>
                  </a:lnTo>
                  <a:lnTo>
                    <a:pt x="1555" y="1165835"/>
                  </a:lnTo>
                  <a:lnTo>
                    <a:pt x="1921" y="1160699"/>
                  </a:lnTo>
                  <a:lnTo>
                    <a:pt x="2320" y="1155563"/>
                  </a:lnTo>
                  <a:lnTo>
                    <a:pt x="2749" y="1150427"/>
                  </a:lnTo>
                  <a:lnTo>
                    <a:pt x="3207" y="1145291"/>
                  </a:lnTo>
                  <a:lnTo>
                    <a:pt x="3692" y="1140156"/>
                  </a:lnTo>
                  <a:lnTo>
                    <a:pt x="4205" y="1135020"/>
                  </a:lnTo>
                  <a:lnTo>
                    <a:pt x="4749" y="1129884"/>
                  </a:lnTo>
                  <a:lnTo>
                    <a:pt x="5317" y="1124748"/>
                  </a:lnTo>
                  <a:lnTo>
                    <a:pt x="5909" y="1119612"/>
                  </a:lnTo>
                  <a:lnTo>
                    <a:pt x="6525" y="1114476"/>
                  </a:lnTo>
                  <a:lnTo>
                    <a:pt x="7165" y="1109341"/>
                  </a:lnTo>
                  <a:lnTo>
                    <a:pt x="7831" y="1104205"/>
                  </a:lnTo>
                  <a:lnTo>
                    <a:pt x="8527" y="1099069"/>
                  </a:lnTo>
                  <a:lnTo>
                    <a:pt x="9248" y="1093933"/>
                  </a:lnTo>
                  <a:lnTo>
                    <a:pt x="9995" y="1088797"/>
                  </a:lnTo>
                  <a:lnTo>
                    <a:pt x="10770" y="1083661"/>
                  </a:lnTo>
                  <a:lnTo>
                    <a:pt x="11574" y="1078526"/>
                  </a:lnTo>
                  <a:lnTo>
                    <a:pt x="12413" y="1073390"/>
                  </a:lnTo>
                  <a:lnTo>
                    <a:pt x="13285" y="1068254"/>
                  </a:lnTo>
                  <a:lnTo>
                    <a:pt x="14189" y="1063118"/>
                  </a:lnTo>
                  <a:lnTo>
                    <a:pt x="15126" y="1057982"/>
                  </a:lnTo>
                  <a:lnTo>
                    <a:pt x="16094" y="1052846"/>
                  </a:lnTo>
                  <a:lnTo>
                    <a:pt x="17095" y="1047711"/>
                  </a:lnTo>
                  <a:lnTo>
                    <a:pt x="18136" y="1042575"/>
                  </a:lnTo>
                  <a:lnTo>
                    <a:pt x="19209" y="1037439"/>
                  </a:lnTo>
                  <a:lnTo>
                    <a:pt x="20312" y="1032303"/>
                  </a:lnTo>
                  <a:lnTo>
                    <a:pt x="21442" y="1027167"/>
                  </a:lnTo>
                  <a:lnTo>
                    <a:pt x="22600" y="1022031"/>
                  </a:lnTo>
                  <a:lnTo>
                    <a:pt x="23784" y="1016896"/>
                  </a:lnTo>
                  <a:lnTo>
                    <a:pt x="24993" y="1011760"/>
                  </a:lnTo>
                  <a:lnTo>
                    <a:pt x="26220" y="1006624"/>
                  </a:lnTo>
                  <a:lnTo>
                    <a:pt x="27461" y="1001488"/>
                  </a:lnTo>
                  <a:lnTo>
                    <a:pt x="28715" y="996352"/>
                  </a:lnTo>
                  <a:lnTo>
                    <a:pt x="29978" y="991216"/>
                  </a:lnTo>
                  <a:lnTo>
                    <a:pt x="31247" y="986080"/>
                  </a:lnTo>
                  <a:lnTo>
                    <a:pt x="32517" y="980945"/>
                  </a:lnTo>
                  <a:lnTo>
                    <a:pt x="33786" y="975809"/>
                  </a:lnTo>
                  <a:lnTo>
                    <a:pt x="35049" y="970673"/>
                  </a:lnTo>
                  <a:lnTo>
                    <a:pt x="36306" y="965537"/>
                  </a:lnTo>
                  <a:lnTo>
                    <a:pt x="37553" y="960401"/>
                  </a:lnTo>
                  <a:lnTo>
                    <a:pt x="38785" y="955265"/>
                  </a:lnTo>
                  <a:lnTo>
                    <a:pt x="40003" y="950130"/>
                  </a:lnTo>
                  <a:lnTo>
                    <a:pt x="41206" y="944994"/>
                  </a:lnTo>
                  <a:lnTo>
                    <a:pt x="42392" y="939858"/>
                  </a:lnTo>
                  <a:lnTo>
                    <a:pt x="43562" y="934722"/>
                  </a:lnTo>
                  <a:lnTo>
                    <a:pt x="44715" y="929586"/>
                  </a:lnTo>
                  <a:lnTo>
                    <a:pt x="45848" y="924450"/>
                  </a:lnTo>
                  <a:lnTo>
                    <a:pt x="46963" y="919315"/>
                  </a:lnTo>
                  <a:lnTo>
                    <a:pt x="48064" y="914179"/>
                  </a:lnTo>
                  <a:lnTo>
                    <a:pt x="49150" y="909043"/>
                  </a:lnTo>
                  <a:lnTo>
                    <a:pt x="50221" y="903907"/>
                  </a:lnTo>
                  <a:lnTo>
                    <a:pt x="51279" y="898771"/>
                  </a:lnTo>
                  <a:lnTo>
                    <a:pt x="52323" y="893635"/>
                  </a:lnTo>
                  <a:lnTo>
                    <a:pt x="53357" y="888500"/>
                  </a:lnTo>
                  <a:lnTo>
                    <a:pt x="54381" y="883364"/>
                  </a:lnTo>
                  <a:lnTo>
                    <a:pt x="55396" y="878228"/>
                  </a:lnTo>
                  <a:lnTo>
                    <a:pt x="56404" y="873092"/>
                  </a:lnTo>
                  <a:lnTo>
                    <a:pt x="57403" y="867956"/>
                  </a:lnTo>
                  <a:lnTo>
                    <a:pt x="58394" y="862820"/>
                  </a:lnTo>
                  <a:lnTo>
                    <a:pt x="59379" y="857685"/>
                  </a:lnTo>
                  <a:lnTo>
                    <a:pt x="60358" y="852549"/>
                  </a:lnTo>
                  <a:lnTo>
                    <a:pt x="61331" y="847413"/>
                  </a:lnTo>
                  <a:lnTo>
                    <a:pt x="62297" y="842277"/>
                  </a:lnTo>
                  <a:lnTo>
                    <a:pt x="63255" y="837141"/>
                  </a:lnTo>
                  <a:lnTo>
                    <a:pt x="64206" y="832005"/>
                  </a:lnTo>
                  <a:lnTo>
                    <a:pt x="65150" y="826869"/>
                  </a:lnTo>
                  <a:lnTo>
                    <a:pt x="66086" y="821734"/>
                  </a:lnTo>
                  <a:lnTo>
                    <a:pt x="67015" y="816598"/>
                  </a:lnTo>
                  <a:lnTo>
                    <a:pt x="67936" y="811462"/>
                  </a:lnTo>
                  <a:lnTo>
                    <a:pt x="68847" y="806326"/>
                  </a:lnTo>
                  <a:lnTo>
                    <a:pt x="69751" y="801190"/>
                  </a:lnTo>
                  <a:lnTo>
                    <a:pt x="70648" y="796054"/>
                  </a:lnTo>
                  <a:lnTo>
                    <a:pt x="71538" y="790919"/>
                  </a:lnTo>
                  <a:lnTo>
                    <a:pt x="72422" y="785783"/>
                  </a:lnTo>
                  <a:lnTo>
                    <a:pt x="73299" y="780647"/>
                  </a:lnTo>
                  <a:lnTo>
                    <a:pt x="74172" y="775511"/>
                  </a:lnTo>
                  <a:lnTo>
                    <a:pt x="75040" y="770375"/>
                  </a:lnTo>
                  <a:lnTo>
                    <a:pt x="75907" y="765239"/>
                  </a:lnTo>
                  <a:lnTo>
                    <a:pt x="76772" y="760104"/>
                  </a:lnTo>
                  <a:lnTo>
                    <a:pt x="77637" y="754968"/>
                  </a:lnTo>
                  <a:lnTo>
                    <a:pt x="78503" y="749832"/>
                  </a:lnTo>
                  <a:lnTo>
                    <a:pt x="79373" y="744696"/>
                  </a:lnTo>
                  <a:lnTo>
                    <a:pt x="80246" y="739560"/>
                  </a:lnTo>
                  <a:lnTo>
                    <a:pt x="81125" y="734424"/>
                  </a:lnTo>
                  <a:lnTo>
                    <a:pt x="82010" y="729289"/>
                  </a:lnTo>
                  <a:lnTo>
                    <a:pt x="82902" y="724153"/>
                  </a:lnTo>
                  <a:lnTo>
                    <a:pt x="83805" y="719017"/>
                  </a:lnTo>
                  <a:lnTo>
                    <a:pt x="84717" y="713881"/>
                  </a:lnTo>
                  <a:lnTo>
                    <a:pt x="85639" y="708745"/>
                  </a:lnTo>
                  <a:lnTo>
                    <a:pt x="86571" y="703609"/>
                  </a:lnTo>
                  <a:lnTo>
                    <a:pt x="87514" y="698474"/>
                  </a:lnTo>
                  <a:lnTo>
                    <a:pt x="88468" y="693338"/>
                  </a:lnTo>
                  <a:lnTo>
                    <a:pt x="89435" y="688202"/>
                  </a:lnTo>
                  <a:lnTo>
                    <a:pt x="90413" y="683066"/>
                  </a:lnTo>
                  <a:lnTo>
                    <a:pt x="91400" y="677930"/>
                  </a:lnTo>
                  <a:lnTo>
                    <a:pt x="92397" y="672794"/>
                  </a:lnTo>
                  <a:lnTo>
                    <a:pt x="93402" y="667658"/>
                  </a:lnTo>
                  <a:lnTo>
                    <a:pt x="94416" y="662523"/>
                  </a:lnTo>
                  <a:lnTo>
                    <a:pt x="95437" y="657387"/>
                  </a:lnTo>
                  <a:lnTo>
                    <a:pt x="96464" y="652251"/>
                  </a:lnTo>
                  <a:lnTo>
                    <a:pt x="97494" y="647115"/>
                  </a:lnTo>
                  <a:lnTo>
                    <a:pt x="98527" y="641979"/>
                  </a:lnTo>
                  <a:lnTo>
                    <a:pt x="99561" y="636843"/>
                  </a:lnTo>
                  <a:lnTo>
                    <a:pt x="100594" y="631708"/>
                  </a:lnTo>
                  <a:lnTo>
                    <a:pt x="101625" y="626572"/>
                  </a:lnTo>
                  <a:lnTo>
                    <a:pt x="102651" y="621436"/>
                  </a:lnTo>
                  <a:lnTo>
                    <a:pt x="103672" y="616300"/>
                  </a:lnTo>
                  <a:lnTo>
                    <a:pt x="104686" y="611164"/>
                  </a:lnTo>
                  <a:lnTo>
                    <a:pt x="105692" y="606028"/>
                  </a:lnTo>
                  <a:lnTo>
                    <a:pt x="106685" y="600893"/>
                  </a:lnTo>
                  <a:lnTo>
                    <a:pt x="107666" y="595757"/>
                  </a:lnTo>
                  <a:lnTo>
                    <a:pt x="108634" y="590621"/>
                  </a:lnTo>
                  <a:lnTo>
                    <a:pt x="109588" y="585485"/>
                  </a:lnTo>
                  <a:lnTo>
                    <a:pt x="110526" y="580349"/>
                  </a:lnTo>
                  <a:lnTo>
                    <a:pt x="111447" y="575213"/>
                  </a:lnTo>
                  <a:lnTo>
                    <a:pt x="112348" y="570078"/>
                  </a:lnTo>
                  <a:lnTo>
                    <a:pt x="113231" y="564942"/>
                  </a:lnTo>
                  <a:lnTo>
                    <a:pt x="114096" y="559806"/>
                  </a:lnTo>
                  <a:lnTo>
                    <a:pt x="114942" y="554670"/>
                  </a:lnTo>
                  <a:lnTo>
                    <a:pt x="115768" y="549534"/>
                  </a:lnTo>
                  <a:lnTo>
                    <a:pt x="116572" y="544398"/>
                  </a:lnTo>
                  <a:lnTo>
                    <a:pt x="117354" y="539263"/>
                  </a:lnTo>
                  <a:lnTo>
                    <a:pt x="118117" y="534127"/>
                  </a:lnTo>
                  <a:lnTo>
                    <a:pt x="118861" y="528991"/>
                  </a:lnTo>
                  <a:lnTo>
                    <a:pt x="119585" y="523855"/>
                  </a:lnTo>
                  <a:lnTo>
                    <a:pt x="120290" y="518719"/>
                  </a:lnTo>
                  <a:lnTo>
                    <a:pt x="120973" y="513583"/>
                  </a:lnTo>
                  <a:lnTo>
                    <a:pt x="121637" y="508448"/>
                  </a:lnTo>
                  <a:lnTo>
                    <a:pt x="122283" y="503312"/>
                  </a:lnTo>
                  <a:lnTo>
                    <a:pt x="122912" y="498176"/>
                  </a:lnTo>
                  <a:lnTo>
                    <a:pt x="123524" y="493040"/>
                  </a:lnTo>
                  <a:lnTo>
                    <a:pt x="124119" y="487904"/>
                  </a:lnTo>
                  <a:lnTo>
                    <a:pt x="124695" y="482768"/>
                  </a:lnTo>
                  <a:lnTo>
                    <a:pt x="125256" y="477632"/>
                  </a:lnTo>
                  <a:lnTo>
                    <a:pt x="125801" y="472497"/>
                  </a:lnTo>
                  <a:lnTo>
                    <a:pt x="126332" y="467361"/>
                  </a:lnTo>
                  <a:lnTo>
                    <a:pt x="126850" y="462225"/>
                  </a:lnTo>
                  <a:lnTo>
                    <a:pt x="127351" y="457089"/>
                  </a:lnTo>
                  <a:lnTo>
                    <a:pt x="127838" y="451953"/>
                  </a:lnTo>
                  <a:lnTo>
                    <a:pt x="128312" y="446817"/>
                  </a:lnTo>
                  <a:lnTo>
                    <a:pt x="128774" y="441682"/>
                  </a:lnTo>
                  <a:lnTo>
                    <a:pt x="129223" y="436546"/>
                  </a:lnTo>
                  <a:lnTo>
                    <a:pt x="129661" y="431410"/>
                  </a:lnTo>
                  <a:lnTo>
                    <a:pt x="130086" y="426274"/>
                  </a:lnTo>
                  <a:lnTo>
                    <a:pt x="130500" y="421138"/>
                  </a:lnTo>
                  <a:lnTo>
                    <a:pt x="130904" y="416002"/>
                  </a:lnTo>
                  <a:lnTo>
                    <a:pt x="131298" y="410867"/>
                  </a:lnTo>
                  <a:lnTo>
                    <a:pt x="131684" y="405731"/>
                  </a:lnTo>
                  <a:lnTo>
                    <a:pt x="132061" y="400595"/>
                  </a:lnTo>
                  <a:lnTo>
                    <a:pt x="132429" y="395459"/>
                  </a:lnTo>
                  <a:lnTo>
                    <a:pt x="132790" y="390323"/>
                  </a:lnTo>
                  <a:lnTo>
                    <a:pt x="133145" y="385187"/>
                  </a:lnTo>
                  <a:lnTo>
                    <a:pt x="133495" y="380052"/>
                  </a:lnTo>
                  <a:lnTo>
                    <a:pt x="133839" y="374916"/>
                  </a:lnTo>
                  <a:lnTo>
                    <a:pt x="134178" y="369780"/>
                  </a:lnTo>
                  <a:lnTo>
                    <a:pt x="134512" y="364644"/>
                  </a:lnTo>
                  <a:lnTo>
                    <a:pt x="134843" y="359508"/>
                  </a:lnTo>
                  <a:lnTo>
                    <a:pt x="135170" y="354372"/>
                  </a:lnTo>
                  <a:lnTo>
                    <a:pt x="135494" y="349237"/>
                  </a:lnTo>
                  <a:lnTo>
                    <a:pt x="135815" y="344101"/>
                  </a:lnTo>
                  <a:lnTo>
                    <a:pt x="136133" y="338965"/>
                  </a:lnTo>
                  <a:lnTo>
                    <a:pt x="136446" y="333829"/>
                  </a:lnTo>
                  <a:lnTo>
                    <a:pt x="136757" y="328693"/>
                  </a:lnTo>
                  <a:lnTo>
                    <a:pt x="137063" y="323557"/>
                  </a:lnTo>
                  <a:lnTo>
                    <a:pt x="137364" y="318421"/>
                  </a:lnTo>
                  <a:lnTo>
                    <a:pt x="137661" y="313286"/>
                  </a:lnTo>
                  <a:lnTo>
                    <a:pt x="137951" y="308150"/>
                  </a:lnTo>
                  <a:lnTo>
                    <a:pt x="138234" y="303014"/>
                  </a:lnTo>
                  <a:lnTo>
                    <a:pt x="138510" y="297878"/>
                  </a:lnTo>
                  <a:lnTo>
                    <a:pt x="138779" y="292742"/>
                  </a:lnTo>
                  <a:lnTo>
                    <a:pt x="139039" y="287606"/>
                  </a:lnTo>
                  <a:lnTo>
                    <a:pt x="139290" y="282471"/>
                  </a:lnTo>
                  <a:lnTo>
                    <a:pt x="139529" y="277335"/>
                  </a:lnTo>
                  <a:lnTo>
                    <a:pt x="139758" y="272199"/>
                  </a:lnTo>
                  <a:lnTo>
                    <a:pt x="139976" y="267063"/>
                  </a:lnTo>
                  <a:lnTo>
                    <a:pt x="140184" y="261927"/>
                  </a:lnTo>
                  <a:lnTo>
                    <a:pt x="140380" y="256791"/>
                  </a:lnTo>
                  <a:lnTo>
                    <a:pt x="140564" y="251656"/>
                  </a:lnTo>
                  <a:lnTo>
                    <a:pt x="140736" y="246520"/>
                  </a:lnTo>
                  <a:lnTo>
                    <a:pt x="140896" y="241384"/>
                  </a:lnTo>
                  <a:lnTo>
                    <a:pt x="141046" y="236248"/>
                  </a:lnTo>
                  <a:lnTo>
                    <a:pt x="141185" y="231112"/>
                  </a:lnTo>
                  <a:lnTo>
                    <a:pt x="141315" y="225976"/>
                  </a:lnTo>
                  <a:lnTo>
                    <a:pt x="141434" y="220841"/>
                  </a:lnTo>
                  <a:lnTo>
                    <a:pt x="141543" y="215705"/>
                  </a:lnTo>
                  <a:lnTo>
                    <a:pt x="141645" y="210569"/>
                  </a:lnTo>
                  <a:lnTo>
                    <a:pt x="141739" y="205433"/>
                  </a:lnTo>
                  <a:lnTo>
                    <a:pt x="141827" y="200297"/>
                  </a:lnTo>
                  <a:lnTo>
                    <a:pt x="141908" y="195161"/>
                  </a:lnTo>
                  <a:lnTo>
                    <a:pt x="141984" y="190026"/>
                  </a:lnTo>
                  <a:lnTo>
                    <a:pt x="142054" y="184890"/>
                  </a:lnTo>
                  <a:lnTo>
                    <a:pt x="142121" y="179754"/>
                  </a:lnTo>
                  <a:lnTo>
                    <a:pt x="142185" y="174618"/>
                  </a:lnTo>
                  <a:lnTo>
                    <a:pt x="142246" y="169482"/>
                  </a:lnTo>
                  <a:lnTo>
                    <a:pt x="142304" y="164346"/>
                  </a:lnTo>
                  <a:lnTo>
                    <a:pt x="142360" y="159210"/>
                  </a:lnTo>
                  <a:lnTo>
                    <a:pt x="142414" y="154075"/>
                  </a:lnTo>
                  <a:lnTo>
                    <a:pt x="142467" y="148939"/>
                  </a:lnTo>
                  <a:lnTo>
                    <a:pt x="142518" y="143803"/>
                  </a:lnTo>
                  <a:lnTo>
                    <a:pt x="142568" y="138667"/>
                  </a:lnTo>
                  <a:lnTo>
                    <a:pt x="142617" y="133531"/>
                  </a:lnTo>
                  <a:lnTo>
                    <a:pt x="142664" y="128395"/>
                  </a:lnTo>
                  <a:lnTo>
                    <a:pt x="142709" y="123260"/>
                  </a:lnTo>
                  <a:lnTo>
                    <a:pt x="142754" y="118124"/>
                  </a:lnTo>
                  <a:lnTo>
                    <a:pt x="142796" y="112988"/>
                  </a:lnTo>
                  <a:lnTo>
                    <a:pt x="142837" y="107852"/>
                  </a:lnTo>
                  <a:lnTo>
                    <a:pt x="142876" y="102716"/>
                  </a:lnTo>
                  <a:lnTo>
                    <a:pt x="142913" y="97580"/>
                  </a:lnTo>
                  <a:lnTo>
                    <a:pt x="142948" y="92445"/>
                  </a:lnTo>
                  <a:lnTo>
                    <a:pt x="142981" y="87309"/>
                  </a:lnTo>
                  <a:lnTo>
                    <a:pt x="143011" y="82173"/>
                  </a:lnTo>
                  <a:lnTo>
                    <a:pt x="143040" y="77037"/>
                  </a:lnTo>
                  <a:lnTo>
                    <a:pt x="143065" y="71901"/>
                  </a:lnTo>
                  <a:lnTo>
                    <a:pt x="143089" y="66765"/>
                  </a:lnTo>
                  <a:lnTo>
                    <a:pt x="143111" y="61630"/>
                  </a:lnTo>
                  <a:lnTo>
                    <a:pt x="143130" y="56494"/>
                  </a:lnTo>
                  <a:lnTo>
                    <a:pt x="143148" y="51358"/>
                  </a:lnTo>
                  <a:lnTo>
                    <a:pt x="143164" y="46222"/>
                  </a:lnTo>
                  <a:lnTo>
                    <a:pt x="143179" y="41086"/>
                  </a:lnTo>
                  <a:lnTo>
                    <a:pt x="143192" y="35950"/>
                  </a:lnTo>
                  <a:lnTo>
                    <a:pt x="143204" y="30815"/>
                  </a:lnTo>
                  <a:lnTo>
                    <a:pt x="143215" y="25679"/>
                  </a:lnTo>
                  <a:lnTo>
                    <a:pt x="143226" y="20543"/>
                  </a:lnTo>
                  <a:lnTo>
                    <a:pt x="143236" y="15407"/>
                  </a:lnTo>
                  <a:lnTo>
                    <a:pt x="143246" y="10271"/>
                  </a:lnTo>
                  <a:lnTo>
                    <a:pt x="143256" y="5135"/>
                  </a:lnTo>
                  <a:lnTo>
                    <a:pt x="143265" y="0"/>
                  </a:lnTo>
                  <a:lnTo>
                    <a:pt x="143953" y="0"/>
                  </a:lnTo>
                  <a:lnTo>
                    <a:pt x="143963" y="5135"/>
                  </a:lnTo>
                  <a:lnTo>
                    <a:pt x="143973" y="10271"/>
                  </a:lnTo>
                  <a:lnTo>
                    <a:pt x="143982" y="15407"/>
                  </a:lnTo>
                  <a:lnTo>
                    <a:pt x="143992" y="20543"/>
                  </a:lnTo>
                  <a:lnTo>
                    <a:pt x="144003" y="25679"/>
                  </a:lnTo>
                  <a:lnTo>
                    <a:pt x="144014" y="30815"/>
                  </a:lnTo>
                  <a:lnTo>
                    <a:pt x="144027" y="35950"/>
                  </a:lnTo>
                  <a:lnTo>
                    <a:pt x="144040" y="41086"/>
                  </a:lnTo>
                  <a:lnTo>
                    <a:pt x="144054" y="46222"/>
                  </a:lnTo>
                  <a:lnTo>
                    <a:pt x="144070" y="51358"/>
                  </a:lnTo>
                  <a:lnTo>
                    <a:pt x="144088" y="56494"/>
                  </a:lnTo>
                  <a:lnTo>
                    <a:pt x="144108" y="61630"/>
                  </a:lnTo>
                  <a:lnTo>
                    <a:pt x="144129" y="66765"/>
                  </a:lnTo>
                  <a:lnTo>
                    <a:pt x="144153" y="71901"/>
                  </a:lnTo>
                  <a:lnTo>
                    <a:pt x="144179" y="77037"/>
                  </a:lnTo>
                  <a:lnTo>
                    <a:pt x="144207" y="82173"/>
                  </a:lnTo>
                  <a:lnTo>
                    <a:pt x="144238" y="87309"/>
                  </a:lnTo>
                  <a:lnTo>
                    <a:pt x="144270" y="92445"/>
                  </a:lnTo>
                  <a:lnTo>
                    <a:pt x="144305" y="97580"/>
                  </a:lnTo>
                  <a:lnTo>
                    <a:pt x="144342" y="102716"/>
                  </a:lnTo>
                  <a:lnTo>
                    <a:pt x="144381" y="107852"/>
                  </a:lnTo>
                  <a:lnTo>
                    <a:pt x="144422" y="112988"/>
                  </a:lnTo>
                  <a:lnTo>
                    <a:pt x="144465" y="118124"/>
                  </a:lnTo>
                  <a:lnTo>
                    <a:pt x="144509" y="123260"/>
                  </a:lnTo>
                  <a:lnTo>
                    <a:pt x="144555" y="128395"/>
                  </a:lnTo>
                  <a:lnTo>
                    <a:pt x="144602" y="133531"/>
                  </a:lnTo>
                  <a:lnTo>
                    <a:pt x="144650" y="138667"/>
                  </a:lnTo>
                  <a:lnTo>
                    <a:pt x="144700" y="143803"/>
                  </a:lnTo>
                  <a:lnTo>
                    <a:pt x="144751" y="148939"/>
                  </a:lnTo>
                  <a:lnTo>
                    <a:pt x="144804" y="154075"/>
                  </a:lnTo>
                  <a:lnTo>
                    <a:pt x="144858" y="159210"/>
                  </a:lnTo>
                  <a:lnTo>
                    <a:pt x="144914" y="164346"/>
                  </a:lnTo>
                  <a:lnTo>
                    <a:pt x="144972" y="169482"/>
                  </a:lnTo>
                  <a:lnTo>
                    <a:pt x="145033" y="174618"/>
                  </a:lnTo>
                  <a:lnTo>
                    <a:pt x="145097" y="179754"/>
                  </a:lnTo>
                  <a:lnTo>
                    <a:pt x="145164" y="184890"/>
                  </a:lnTo>
                  <a:lnTo>
                    <a:pt x="145235" y="190026"/>
                  </a:lnTo>
                  <a:lnTo>
                    <a:pt x="145310" y="195161"/>
                  </a:lnTo>
                  <a:lnTo>
                    <a:pt x="145392" y="200297"/>
                  </a:lnTo>
                  <a:lnTo>
                    <a:pt x="145479" y="205433"/>
                  </a:lnTo>
                  <a:lnTo>
                    <a:pt x="145574" y="210569"/>
                  </a:lnTo>
                  <a:lnTo>
                    <a:pt x="145675" y="215705"/>
                  </a:lnTo>
                  <a:lnTo>
                    <a:pt x="145784" y="220841"/>
                  </a:lnTo>
                  <a:lnTo>
                    <a:pt x="145903" y="225976"/>
                  </a:lnTo>
                  <a:lnTo>
                    <a:pt x="146033" y="231112"/>
                  </a:lnTo>
                  <a:lnTo>
                    <a:pt x="146172" y="236248"/>
                  </a:lnTo>
                  <a:lnTo>
                    <a:pt x="146322" y="241384"/>
                  </a:lnTo>
                  <a:lnTo>
                    <a:pt x="146483" y="246520"/>
                  </a:lnTo>
                  <a:lnTo>
                    <a:pt x="146654" y="251656"/>
                  </a:lnTo>
                  <a:lnTo>
                    <a:pt x="146838" y="256791"/>
                  </a:lnTo>
                  <a:lnTo>
                    <a:pt x="147035" y="261927"/>
                  </a:lnTo>
                  <a:lnTo>
                    <a:pt x="147242" y="267063"/>
                  </a:lnTo>
                  <a:lnTo>
                    <a:pt x="147461" y="272199"/>
                  </a:lnTo>
                  <a:lnTo>
                    <a:pt x="147689" y="277335"/>
                  </a:lnTo>
                  <a:lnTo>
                    <a:pt x="147929" y="282471"/>
                  </a:lnTo>
                  <a:lnTo>
                    <a:pt x="148180" y="287606"/>
                  </a:lnTo>
                  <a:lnTo>
                    <a:pt x="148440" y="292742"/>
                  </a:lnTo>
                  <a:lnTo>
                    <a:pt x="148708" y="297878"/>
                  </a:lnTo>
                  <a:lnTo>
                    <a:pt x="148984" y="303014"/>
                  </a:lnTo>
                  <a:lnTo>
                    <a:pt x="149267" y="308150"/>
                  </a:lnTo>
                  <a:lnTo>
                    <a:pt x="149557" y="313286"/>
                  </a:lnTo>
                  <a:lnTo>
                    <a:pt x="149854" y="318421"/>
                  </a:lnTo>
                  <a:lnTo>
                    <a:pt x="150156" y="323557"/>
                  </a:lnTo>
                  <a:lnTo>
                    <a:pt x="150462" y="328693"/>
                  </a:lnTo>
                  <a:lnTo>
                    <a:pt x="150772" y="333829"/>
                  </a:lnTo>
                  <a:lnTo>
                    <a:pt x="151085" y="338965"/>
                  </a:lnTo>
                  <a:lnTo>
                    <a:pt x="151403" y="344101"/>
                  </a:lnTo>
                  <a:lnTo>
                    <a:pt x="151724" y="349237"/>
                  </a:lnTo>
                  <a:lnTo>
                    <a:pt x="152048" y="354372"/>
                  </a:lnTo>
                  <a:lnTo>
                    <a:pt x="152375" y="359508"/>
                  </a:lnTo>
                  <a:lnTo>
                    <a:pt x="152706" y="364644"/>
                  </a:lnTo>
                  <a:lnTo>
                    <a:pt x="153040" y="369780"/>
                  </a:lnTo>
                  <a:lnTo>
                    <a:pt x="153380" y="374916"/>
                  </a:lnTo>
                  <a:lnTo>
                    <a:pt x="153724" y="380052"/>
                  </a:lnTo>
                  <a:lnTo>
                    <a:pt x="154073" y="385187"/>
                  </a:lnTo>
                  <a:lnTo>
                    <a:pt x="154428" y="390323"/>
                  </a:lnTo>
                  <a:lnTo>
                    <a:pt x="154789" y="395459"/>
                  </a:lnTo>
                  <a:lnTo>
                    <a:pt x="155157" y="400595"/>
                  </a:lnTo>
                  <a:lnTo>
                    <a:pt x="155534" y="405731"/>
                  </a:lnTo>
                  <a:lnTo>
                    <a:pt x="155920" y="410867"/>
                  </a:lnTo>
                  <a:lnTo>
                    <a:pt x="156314" y="416002"/>
                  </a:lnTo>
                  <a:lnTo>
                    <a:pt x="156718" y="421138"/>
                  </a:lnTo>
                  <a:lnTo>
                    <a:pt x="157132" y="426274"/>
                  </a:lnTo>
                  <a:lnTo>
                    <a:pt x="157557" y="431410"/>
                  </a:lnTo>
                  <a:lnTo>
                    <a:pt x="157995" y="436546"/>
                  </a:lnTo>
                  <a:lnTo>
                    <a:pt x="158445" y="441682"/>
                  </a:lnTo>
                  <a:lnTo>
                    <a:pt x="158906" y="446817"/>
                  </a:lnTo>
                  <a:lnTo>
                    <a:pt x="159380" y="451953"/>
                  </a:lnTo>
                  <a:lnTo>
                    <a:pt x="159867" y="457089"/>
                  </a:lnTo>
                  <a:lnTo>
                    <a:pt x="160369" y="462225"/>
                  </a:lnTo>
                  <a:lnTo>
                    <a:pt x="160886" y="467361"/>
                  </a:lnTo>
                  <a:lnTo>
                    <a:pt x="161417" y="472497"/>
                  </a:lnTo>
                  <a:lnTo>
                    <a:pt x="161963" y="477632"/>
                  </a:lnTo>
                  <a:lnTo>
                    <a:pt x="162523" y="482768"/>
                  </a:lnTo>
                  <a:lnTo>
                    <a:pt x="163099" y="487904"/>
                  </a:lnTo>
                  <a:lnTo>
                    <a:pt x="163694" y="493040"/>
                  </a:lnTo>
                  <a:lnTo>
                    <a:pt x="164306" y="498176"/>
                  </a:lnTo>
                  <a:lnTo>
                    <a:pt x="164935" y="503312"/>
                  </a:lnTo>
                  <a:lnTo>
                    <a:pt x="165582" y="508448"/>
                  </a:lnTo>
                  <a:lnTo>
                    <a:pt x="166245" y="513583"/>
                  </a:lnTo>
                  <a:lnTo>
                    <a:pt x="166928" y="518719"/>
                  </a:lnTo>
                  <a:lnTo>
                    <a:pt x="167633" y="523855"/>
                  </a:lnTo>
                  <a:lnTo>
                    <a:pt x="168358" y="528991"/>
                  </a:lnTo>
                  <a:lnTo>
                    <a:pt x="169101" y="534127"/>
                  </a:lnTo>
                  <a:lnTo>
                    <a:pt x="169864" y="539263"/>
                  </a:lnTo>
                  <a:lnTo>
                    <a:pt x="170646" y="544398"/>
                  </a:lnTo>
                  <a:lnTo>
                    <a:pt x="171450" y="549534"/>
                  </a:lnTo>
                  <a:lnTo>
                    <a:pt x="172277" y="554670"/>
                  </a:lnTo>
                  <a:lnTo>
                    <a:pt x="173122" y="559806"/>
                  </a:lnTo>
                  <a:lnTo>
                    <a:pt x="173987" y="564942"/>
                  </a:lnTo>
                  <a:lnTo>
                    <a:pt x="174870" y="570078"/>
                  </a:lnTo>
                  <a:lnTo>
                    <a:pt x="175771" y="575213"/>
                  </a:lnTo>
                  <a:lnTo>
                    <a:pt x="176692" y="580349"/>
                  </a:lnTo>
                  <a:lnTo>
                    <a:pt x="177631" y="585485"/>
                  </a:lnTo>
                  <a:lnTo>
                    <a:pt x="178585" y="590621"/>
                  </a:lnTo>
                  <a:lnTo>
                    <a:pt x="179552" y="595757"/>
                  </a:lnTo>
                  <a:lnTo>
                    <a:pt x="180533" y="600893"/>
                  </a:lnTo>
                  <a:lnTo>
                    <a:pt x="181526" y="606028"/>
                  </a:lnTo>
                  <a:lnTo>
                    <a:pt x="182532" y="611164"/>
                  </a:lnTo>
                  <a:lnTo>
                    <a:pt x="183546" y="616300"/>
                  </a:lnTo>
                  <a:lnTo>
                    <a:pt x="184567" y="621436"/>
                  </a:lnTo>
                  <a:lnTo>
                    <a:pt x="185594" y="626572"/>
                  </a:lnTo>
                  <a:lnTo>
                    <a:pt x="186624" y="631708"/>
                  </a:lnTo>
                  <a:lnTo>
                    <a:pt x="187658" y="636843"/>
                  </a:lnTo>
                  <a:lnTo>
                    <a:pt x="188692" y="641979"/>
                  </a:lnTo>
                  <a:lnTo>
                    <a:pt x="189724" y="647115"/>
                  </a:lnTo>
                  <a:lnTo>
                    <a:pt x="190754" y="652251"/>
                  </a:lnTo>
                  <a:lnTo>
                    <a:pt x="191781" y="657387"/>
                  </a:lnTo>
                  <a:lnTo>
                    <a:pt x="192802" y="662523"/>
                  </a:lnTo>
                  <a:lnTo>
                    <a:pt x="193816" y="667658"/>
                  </a:lnTo>
                  <a:lnTo>
                    <a:pt x="194822" y="672794"/>
                  </a:lnTo>
                  <a:lnTo>
                    <a:pt x="195818" y="677930"/>
                  </a:lnTo>
                  <a:lnTo>
                    <a:pt x="196805" y="683066"/>
                  </a:lnTo>
                  <a:lnTo>
                    <a:pt x="197783" y="688202"/>
                  </a:lnTo>
                  <a:lnTo>
                    <a:pt x="198750" y="693338"/>
                  </a:lnTo>
                  <a:lnTo>
                    <a:pt x="199704" y="698474"/>
                  </a:lnTo>
                  <a:lnTo>
                    <a:pt x="200647" y="703609"/>
                  </a:lnTo>
                  <a:lnTo>
                    <a:pt x="201579" y="708745"/>
                  </a:lnTo>
                  <a:lnTo>
                    <a:pt x="202501" y="713881"/>
                  </a:lnTo>
                  <a:lnTo>
                    <a:pt x="203413" y="719017"/>
                  </a:lnTo>
                  <a:lnTo>
                    <a:pt x="204316" y="724153"/>
                  </a:lnTo>
                  <a:lnTo>
                    <a:pt x="205208" y="729289"/>
                  </a:lnTo>
                  <a:lnTo>
                    <a:pt x="206093" y="734424"/>
                  </a:lnTo>
                  <a:lnTo>
                    <a:pt x="206972" y="739560"/>
                  </a:lnTo>
                  <a:lnTo>
                    <a:pt x="207846" y="744696"/>
                  </a:lnTo>
                  <a:lnTo>
                    <a:pt x="208715" y="749832"/>
                  </a:lnTo>
                  <a:lnTo>
                    <a:pt x="209581" y="754968"/>
                  </a:lnTo>
                  <a:lnTo>
                    <a:pt x="210446" y="760104"/>
                  </a:lnTo>
                  <a:lnTo>
                    <a:pt x="211311" y="765239"/>
                  </a:lnTo>
                  <a:lnTo>
                    <a:pt x="212178" y="770375"/>
                  </a:lnTo>
                  <a:lnTo>
                    <a:pt x="213047" y="775511"/>
                  </a:lnTo>
                  <a:lnTo>
                    <a:pt x="213919" y="780647"/>
                  </a:lnTo>
                  <a:lnTo>
                    <a:pt x="214796" y="785783"/>
                  </a:lnTo>
                  <a:lnTo>
                    <a:pt x="215680" y="790919"/>
                  </a:lnTo>
                  <a:lnTo>
                    <a:pt x="216570" y="796054"/>
                  </a:lnTo>
                  <a:lnTo>
                    <a:pt x="217467" y="801190"/>
                  </a:lnTo>
                  <a:lnTo>
                    <a:pt x="218371" y="806326"/>
                  </a:lnTo>
                  <a:lnTo>
                    <a:pt x="219283" y="811462"/>
                  </a:lnTo>
                  <a:lnTo>
                    <a:pt x="220203" y="816598"/>
                  </a:lnTo>
                  <a:lnTo>
                    <a:pt x="221132" y="821734"/>
                  </a:lnTo>
                  <a:lnTo>
                    <a:pt x="222069" y="826869"/>
                  </a:lnTo>
                  <a:lnTo>
                    <a:pt x="223012" y="832005"/>
                  </a:lnTo>
                  <a:lnTo>
                    <a:pt x="223963" y="837141"/>
                  </a:lnTo>
                  <a:lnTo>
                    <a:pt x="224921" y="842277"/>
                  </a:lnTo>
                  <a:lnTo>
                    <a:pt x="225887" y="847413"/>
                  </a:lnTo>
                  <a:lnTo>
                    <a:pt x="226860" y="852549"/>
                  </a:lnTo>
                  <a:lnTo>
                    <a:pt x="227839" y="857685"/>
                  </a:lnTo>
                  <a:lnTo>
                    <a:pt x="228824" y="862820"/>
                  </a:lnTo>
                  <a:lnTo>
                    <a:pt x="229816" y="867956"/>
                  </a:lnTo>
                  <a:lnTo>
                    <a:pt x="230815" y="873092"/>
                  </a:lnTo>
                  <a:lnTo>
                    <a:pt x="231822" y="878228"/>
                  </a:lnTo>
                  <a:lnTo>
                    <a:pt x="232837" y="883364"/>
                  </a:lnTo>
                  <a:lnTo>
                    <a:pt x="233862" y="888500"/>
                  </a:lnTo>
                  <a:lnTo>
                    <a:pt x="234895" y="893635"/>
                  </a:lnTo>
                  <a:lnTo>
                    <a:pt x="235939" y="898771"/>
                  </a:lnTo>
                  <a:lnTo>
                    <a:pt x="236997" y="903907"/>
                  </a:lnTo>
                  <a:lnTo>
                    <a:pt x="238069" y="909043"/>
                  </a:lnTo>
                  <a:lnTo>
                    <a:pt x="239154" y="914179"/>
                  </a:lnTo>
                  <a:lnTo>
                    <a:pt x="240255" y="919315"/>
                  </a:lnTo>
                  <a:lnTo>
                    <a:pt x="241371" y="924450"/>
                  </a:lnTo>
                  <a:lnTo>
                    <a:pt x="242503" y="929586"/>
                  </a:lnTo>
                  <a:lnTo>
                    <a:pt x="243656" y="934722"/>
                  </a:lnTo>
                  <a:lnTo>
                    <a:pt x="244826" y="939858"/>
                  </a:lnTo>
                  <a:lnTo>
                    <a:pt x="246013" y="944994"/>
                  </a:lnTo>
                  <a:lnTo>
                    <a:pt x="247215" y="950130"/>
                  </a:lnTo>
                  <a:lnTo>
                    <a:pt x="248433" y="955265"/>
                  </a:lnTo>
                  <a:lnTo>
                    <a:pt x="249666" y="960401"/>
                  </a:lnTo>
                  <a:lnTo>
                    <a:pt x="250913" y="965537"/>
                  </a:lnTo>
                  <a:lnTo>
                    <a:pt x="252169" y="970673"/>
                  </a:lnTo>
                  <a:lnTo>
                    <a:pt x="253433" y="975809"/>
                  </a:lnTo>
                  <a:lnTo>
                    <a:pt x="254701" y="980945"/>
                  </a:lnTo>
                  <a:lnTo>
                    <a:pt x="255971" y="986080"/>
                  </a:lnTo>
                  <a:lnTo>
                    <a:pt x="257240" y="991216"/>
                  </a:lnTo>
                  <a:lnTo>
                    <a:pt x="258503" y="996352"/>
                  </a:lnTo>
                  <a:lnTo>
                    <a:pt x="259757" y="1001488"/>
                  </a:lnTo>
                  <a:lnTo>
                    <a:pt x="260999" y="1006624"/>
                  </a:lnTo>
                  <a:lnTo>
                    <a:pt x="262226" y="1011760"/>
                  </a:lnTo>
                  <a:lnTo>
                    <a:pt x="263435" y="1016896"/>
                  </a:lnTo>
                  <a:lnTo>
                    <a:pt x="264618" y="1022031"/>
                  </a:lnTo>
                  <a:lnTo>
                    <a:pt x="265776" y="1027167"/>
                  </a:lnTo>
                  <a:lnTo>
                    <a:pt x="266907" y="1032303"/>
                  </a:lnTo>
                  <a:lnTo>
                    <a:pt x="268009" y="1037439"/>
                  </a:lnTo>
                  <a:lnTo>
                    <a:pt x="269082" y="1042575"/>
                  </a:lnTo>
                  <a:lnTo>
                    <a:pt x="270123" y="1047711"/>
                  </a:lnTo>
                  <a:lnTo>
                    <a:pt x="271124" y="1052846"/>
                  </a:lnTo>
                  <a:lnTo>
                    <a:pt x="272093" y="1057982"/>
                  </a:lnTo>
                  <a:lnTo>
                    <a:pt x="273029" y="1063118"/>
                  </a:lnTo>
                  <a:lnTo>
                    <a:pt x="273933" y="1068254"/>
                  </a:lnTo>
                  <a:lnTo>
                    <a:pt x="274805" y="1073390"/>
                  </a:lnTo>
                  <a:lnTo>
                    <a:pt x="275644" y="1078526"/>
                  </a:lnTo>
                  <a:lnTo>
                    <a:pt x="276448" y="1083661"/>
                  </a:lnTo>
                  <a:lnTo>
                    <a:pt x="277223" y="1088797"/>
                  </a:lnTo>
                  <a:lnTo>
                    <a:pt x="277971" y="1093933"/>
                  </a:lnTo>
                  <a:lnTo>
                    <a:pt x="278692" y="1099069"/>
                  </a:lnTo>
                  <a:lnTo>
                    <a:pt x="279387" y="1104205"/>
                  </a:lnTo>
                  <a:lnTo>
                    <a:pt x="280054" y="1109341"/>
                  </a:lnTo>
                  <a:lnTo>
                    <a:pt x="280693" y="1114476"/>
                  </a:lnTo>
                  <a:lnTo>
                    <a:pt x="281309" y="1119612"/>
                  </a:lnTo>
                  <a:lnTo>
                    <a:pt x="281901" y="1124748"/>
                  </a:lnTo>
                  <a:lnTo>
                    <a:pt x="282469" y="1129884"/>
                  </a:lnTo>
                  <a:lnTo>
                    <a:pt x="283013" y="1135020"/>
                  </a:lnTo>
                  <a:lnTo>
                    <a:pt x="283526" y="1140156"/>
                  </a:lnTo>
                  <a:lnTo>
                    <a:pt x="284011" y="1145291"/>
                  </a:lnTo>
                  <a:lnTo>
                    <a:pt x="284469" y="1150427"/>
                  </a:lnTo>
                  <a:lnTo>
                    <a:pt x="284898" y="1155563"/>
                  </a:lnTo>
                  <a:lnTo>
                    <a:pt x="285297" y="1160699"/>
                  </a:lnTo>
                  <a:lnTo>
                    <a:pt x="285663" y="1165835"/>
                  </a:lnTo>
                  <a:lnTo>
                    <a:pt x="285988" y="1170971"/>
                  </a:lnTo>
                  <a:lnTo>
                    <a:pt x="286277" y="1176107"/>
                  </a:lnTo>
                  <a:lnTo>
                    <a:pt x="286531" y="1181242"/>
                  </a:lnTo>
                  <a:lnTo>
                    <a:pt x="286747" y="1186378"/>
                  </a:lnTo>
                  <a:lnTo>
                    <a:pt x="286925" y="1191514"/>
                  </a:lnTo>
                  <a:lnTo>
                    <a:pt x="287060" y="1196650"/>
                  </a:lnTo>
                  <a:lnTo>
                    <a:pt x="287151" y="1201786"/>
                  </a:lnTo>
                  <a:lnTo>
                    <a:pt x="287204" y="1206922"/>
                  </a:lnTo>
                  <a:lnTo>
                    <a:pt x="287219" y="1212057"/>
                  </a:lnTo>
                  <a:lnTo>
                    <a:pt x="287197" y="1217193"/>
                  </a:lnTo>
                  <a:lnTo>
                    <a:pt x="287141" y="1222329"/>
                  </a:lnTo>
                  <a:lnTo>
                    <a:pt x="287045" y="1227465"/>
                  </a:lnTo>
                  <a:lnTo>
                    <a:pt x="286917" y="1232601"/>
                  </a:lnTo>
                  <a:lnTo>
                    <a:pt x="286761" y="1237737"/>
                  </a:lnTo>
                  <a:lnTo>
                    <a:pt x="286581" y="1242872"/>
                  </a:lnTo>
                  <a:lnTo>
                    <a:pt x="286378" y="1248008"/>
                  </a:lnTo>
                  <a:lnTo>
                    <a:pt x="286156" y="1253144"/>
                  </a:lnTo>
                  <a:lnTo>
                    <a:pt x="285914" y="1258280"/>
                  </a:lnTo>
                  <a:lnTo>
                    <a:pt x="285660" y="1263416"/>
                  </a:lnTo>
                  <a:lnTo>
                    <a:pt x="285397" y="1268552"/>
                  </a:lnTo>
                  <a:lnTo>
                    <a:pt x="285126" y="1273687"/>
                  </a:lnTo>
                  <a:lnTo>
                    <a:pt x="284850" y="1278823"/>
                  </a:lnTo>
                  <a:lnTo>
                    <a:pt x="284571" y="1283959"/>
                  </a:lnTo>
                  <a:lnTo>
                    <a:pt x="284288" y="1289095"/>
                  </a:lnTo>
                  <a:lnTo>
                    <a:pt x="284004" y="1294231"/>
                  </a:lnTo>
                  <a:lnTo>
                    <a:pt x="283718" y="1299367"/>
                  </a:lnTo>
                  <a:lnTo>
                    <a:pt x="283430" y="1304502"/>
                  </a:lnTo>
                  <a:lnTo>
                    <a:pt x="283138" y="1309638"/>
                  </a:lnTo>
                  <a:lnTo>
                    <a:pt x="282839" y="1314774"/>
                  </a:lnTo>
                  <a:lnTo>
                    <a:pt x="282532" y="1319910"/>
                  </a:lnTo>
                  <a:lnTo>
                    <a:pt x="282213" y="1325046"/>
                  </a:lnTo>
                  <a:lnTo>
                    <a:pt x="281880" y="1330182"/>
                  </a:lnTo>
                  <a:lnTo>
                    <a:pt x="281528" y="1335317"/>
                  </a:lnTo>
                  <a:lnTo>
                    <a:pt x="281156" y="1340453"/>
                  </a:lnTo>
                  <a:lnTo>
                    <a:pt x="280754" y="1345589"/>
                  </a:lnTo>
                  <a:lnTo>
                    <a:pt x="280319" y="1350725"/>
                  </a:lnTo>
                  <a:lnTo>
                    <a:pt x="279850" y="1355861"/>
                  </a:lnTo>
                  <a:lnTo>
                    <a:pt x="279345" y="1360997"/>
                  </a:lnTo>
                  <a:lnTo>
                    <a:pt x="278800" y="1366133"/>
                  </a:lnTo>
                  <a:lnTo>
                    <a:pt x="278212" y="1371268"/>
                  </a:lnTo>
                  <a:lnTo>
                    <a:pt x="277568" y="1376404"/>
                  </a:lnTo>
                  <a:lnTo>
                    <a:pt x="276878" y="1381540"/>
                  </a:lnTo>
                  <a:lnTo>
                    <a:pt x="276140" y="1386676"/>
                  </a:lnTo>
                  <a:lnTo>
                    <a:pt x="275354" y="1391812"/>
                  </a:lnTo>
                  <a:lnTo>
                    <a:pt x="274521" y="1396948"/>
                  </a:lnTo>
                  <a:lnTo>
                    <a:pt x="273636" y="1402083"/>
                  </a:lnTo>
                  <a:lnTo>
                    <a:pt x="272699" y="1407219"/>
                  </a:lnTo>
                  <a:lnTo>
                    <a:pt x="271720" y="1412355"/>
                  </a:lnTo>
                  <a:lnTo>
                    <a:pt x="270700" y="1417491"/>
                  </a:lnTo>
                  <a:lnTo>
                    <a:pt x="269644" y="1422627"/>
                  </a:lnTo>
                  <a:lnTo>
                    <a:pt x="268553" y="1427763"/>
                  </a:lnTo>
                  <a:lnTo>
                    <a:pt x="267427" y="1432898"/>
                  </a:lnTo>
                  <a:lnTo>
                    <a:pt x="266274" y="1438034"/>
                  </a:lnTo>
                  <a:lnTo>
                    <a:pt x="265100" y="1443170"/>
                  </a:lnTo>
                  <a:lnTo>
                    <a:pt x="263909" y="1448306"/>
                  </a:lnTo>
                  <a:lnTo>
                    <a:pt x="262705" y="1453442"/>
                  </a:lnTo>
                  <a:lnTo>
                    <a:pt x="261492" y="1458578"/>
                  </a:lnTo>
                  <a:lnTo>
                    <a:pt x="260273" y="1463713"/>
                  </a:lnTo>
                  <a:lnTo>
                    <a:pt x="259055" y="1468849"/>
                  </a:lnTo>
                  <a:lnTo>
                    <a:pt x="257842" y="1473985"/>
                  </a:lnTo>
                  <a:lnTo>
                    <a:pt x="256636" y="1479121"/>
                  </a:lnTo>
                  <a:lnTo>
                    <a:pt x="255441" y="1484257"/>
                  </a:lnTo>
                  <a:lnTo>
                    <a:pt x="254260" y="1489393"/>
                  </a:lnTo>
                  <a:lnTo>
                    <a:pt x="253101" y="1494528"/>
                  </a:lnTo>
                  <a:lnTo>
                    <a:pt x="251963" y="1499664"/>
                  </a:lnTo>
                  <a:lnTo>
                    <a:pt x="250849" y="1504800"/>
                  </a:lnTo>
                  <a:lnTo>
                    <a:pt x="249759" y="1509936"/>
                  </a:lnTo>
                  <a:lnTo>
                    <a:pt x="248697" y="1515072"/>
                  </a:lnTo>
                  <a:lnTo>
                    <a:pt x="247667" y="1520208"/>
                  </a:lnTo>
                  <a:lnTo>
                    <a:pt x="246673" y="1525344"/>
                  </a:lnTo>
                  <a:lnTo>
                    <a:pt x="245711" y="1530479"/>
                  </a:lnTo>
                  <a:lnTo>
                    <a:pt x="244783" y="1535615"/>
                  </a:lnTo>
                  <a:lnTo>
                    <a:pt x="243890" y="1540751"/>
                  </a:lnTo>
                  <a:lnTo>
                    <a:pt x="243031" y="1545887"/>
                  </a:lnTo>
                  <a:lnTo>
                    <a:pt x="242215" y="1551023"/>
                  </a:lnTo>
                  <a:lnTo>
                    <a:pt x="241437" y="1556159"/>
                  </a:lnTo>
                  <a:lnTo>
                    <a:pt x="240694" y="1561294"/>
                  </a:lnTo>
                  <a:lnTo>
                    <a:pt x="239985" y="1566430"/>
                  </a:lnTo>
                  <a:lnTo>
                    <a:pt x="239310" y="1571566"/>
                  </a:lnTo>
                  <a:lnTo>
                    <a:pt x="238668" y="1576702"/>
                  </a:lnTo>
                  <a:lnTo>
                    <a:pt x="238064" y="1581838"/>
                  </a:lnTo>
                  <a:lnTo>
                    <a:pt x="237489" y="1586974"/>
                  </a:lnTo>
                  <a:lnTo>
                    <a:pt x="236940" y="1592109"/>
                  </a:lnTo>
                  <a:lnTo>
                    <a:pt x="236414" y="1597245"/>
                  </a:lnTo>
                  <a:lnTo>
                    <a:pt x="235909" y="1602381"/>
                  </a:lnTo>
                  <a:lnTo>
                    <a:pt x="235423" y="1607517"/>
                  </a:lnTo>
                  <a:lnTo>
                    <a:pt x="234952" y="1612653"/>
                  </a:lnTo>
                  <a:lnTo>
                    <a:pt x="234490" y="1617789"/>
                  </a:lnTo>
                  <a:lnTo>
                    <a:pt x="234033" y="1622924"/>
                  </a:lnTo>
                  <a:lnTo>
                    <a:pt x="233576" y="1628060"/>
                  </a:lnTo>
                  <a:lnTo>
                    <a:pt x="233117" y="1633196"/>
                  </a:lnTo>
                  <a:lnTo>
                    <a:pt x="232648" y="1638332"/>
                  </a:lnTo>
                  <a:lnTo>
                    <a:pt x="232165" y="1643468"/>
                  </a:lnTo>
                  <a:lnTo>
                    <a:pt x="231663" y="1648604"/>
                  </a:lnTo>
                  <a:lnTo>
                    <a:pt x="231140" y="1653739"/>
                  </a:lnTo>
                  <a:lnTo>
                    <a:pt x="230593" y="1658875"/>
                  </a:lnTo>
                  <a:lnTo>
                    <a:pt x="230017" y="1664011"/>
                  </a:lnTo>
                  <a:lnTo>
                    <a:pt x="229402" y="1669147"/>
                  </a:lnTo>
                  <a:lnTo>
                    <a:pt x="228749" y="1674283"/>
                  </a:lnTo>
                  <a:lnTo>
                    <a:pt x="228060" y="1679419"/>
                  </a:lnTo>
                  <a:lnTo>
                    <a:pt x="227331" y="1684555"/>
                  </a:lnTo>
                  <a:lnTo>
                    <a:pt x="226562" y="1689690"/>
                  </a:lnTo>
                  <a:lnTo>
                    <a:pt x="225752" y="1694826"/>
                  </a:lnTo>
                  <a:lnTo>
                    <a:pt x="224892" y="1699962"/>
                  </a:lnTo>
                  <a:lnTo>
                    <a:pt x="223992" y="1705098"/>
                  </a:lnTo>
                  <a:lnTo>
                    <a:pt x="223054" y="1710234"/>
                  </a:lnTo>
                  <a:lnTo>
                    <a:pt x="222080" y="1715370"/>
                  </a:lnTo>
                  <a:lnTo>
                    <a:pt x="221072" y="1720505"/>
                  </a:lnTo>
                  <a:lnTo>
                    <a:pt x="220031" y="1725641"/>
                  </a:lnTo>
                  <a:lnTo>
                    <a:pt x="218957" y="1730777"/>
                  </a:lnTo>
                  <a:lnTo>
                    <a:pt x="217862" y="1735913"/>
                  </a:lnTo>
                  <a:lnTo>
                    <a:pt x="216748" y="1741049"/>
                  </a:lnTo>
                  <a:lnTo>
                    <a:pt x="215619" y="1746185"/>
                  </a:lnTo>
                  <a:lnTo>
                    <a:pt x="214479" y="1751320"/>
                  </a:lnTo>
                  <a:lnTo>
                    <a:pt x="213333" y="1756456"/>
                  </a:lnTo>
                  <a:lnTo>
                    <a:pt x="212185" y="1761592"/>
                  </a:lnTo>
                  <a:lnTo>
                    <a:pt x="211042" y="1766728"/>
                  </a:lnTo>
                  <a:lnTo>
                    <a:pt x="209906" y="1771864"/>
                  </a:lnTo>
                  <a:lnTo>
                    <a:pt x="208779" y="1777000"/>
                  </a:lnTo>
                  <a:lnTo>
                    <a:pt x="207666" y="1782135"/>
                  </a:lnTo>
                  <a:lnTo>
                    <a:pt x="206574" y="1787271"/>
                  </a:lnTo>
                  <a:lnTo>
                    <a:pt x="205500" y="1792407"/>
                  </a:lnTo>
                  <a:lnTo>
                    <a:pt x="204448" y="1797543"/>
                  </a:lnTo>
                  <a:lnTo>
                    <a:pt x="203416" y="1802679"/>
                  </a:lnTo>
                  <a:lnTo>
                    <a:pt x="202406" y="1807815"/>
                  </a:lnTo>
                  <a:lnTo>
                    <a:pt x="201419" y="1812950"/>
                  </a:lnTo>
                  <a:lnTo>
                    <a:pt x="200458" y="1818086"/>
                  </a:lnTo>
                  <a:lnTo>
                    <a:pt x="199518" y="1823222"/>
                  </a:lnTo>
                  <a:lnTo>
                    <a:pt x="198596" y="1828358"/>
                  </a:lnTo>
                  <a:lnTo>
                    <a:pt x="197692" y="1833494"/>
                  </a:lnTo>
                  <a:lnTo>
                    <a:pt x="196803" y="1838630"/>
                  </a:lnTo>
                  <a:lnTo>
                    <a:pt x="195930" y="1843766"/>
                  </a:lnTo>
                  <a:lnTo>
                    <a:pt x="195069" y="1848901"/>
                  </a:lnTo>
                  <a:lnTo>
                    <a:pt x="194217" y="1854037"/>
                  </a:lnTo>
                  <a:lnTo>
                    <a:pt x="193372" y="1859173"/>
                  </a:lnTo>
                  <a:lnTo>
                    <a:pt x="192532" y="1864309"/>
                  </a:lnTo>
                  <a:lnTo>
                    <a:pt x="191696" y="1869445"/>
                  </a:lnTo>
                  <a:lnTo>
                    <a:pt x="190862" y="1874581"/>
                  </a:lnTo>
                  <a:lnTo>
                    <a:pt x="190028" y="1879716"/>
                  </a:lnTo>
                  <a:lnTo>
                    <a:pt x="189194" y="1884852"/>
                  </a:lnTo>
                  <a:lnTo>
                    <a:pt x="188359" y="1889988"/>
                  </a:lnTo>
                  <a:lnTo>
                    <a:pt x="187523" y="1895124"/>
                  </a:lnTo>
                  <a:lnTo>
                    <a:pt x="186686" y="1900260"/>
                  </a:lnTo>
                  <a:lnTo>
                    <a:pt x="185848" y="1905396"/>
                  </a:lnTo>
                  <a:lnTo>
                    <a:pt x="185010" y="1910531"/>
                  </a:lnTo>
                  <a:lnTo>
                    <a:pt x="184173" y="1915667"/>
                  </a:lnTo>
                  <a:lnTo>
                    <a:pt x="183337" y="1920803"/>
                  </a:lnTo>
                  <a:lnTo>
                    <a:pt x="182504" y="1925939"/>
                  </a:lnTo>
                  <a:lnTo>
                    <a:pt x="181674" y="1931075"/>
                  </a:lnTo>
                  <a:lnTo>
                    <a:pt x="180850" y="1936211"/>
                  </a:lnTo>
                  <a:lnTo>
                    <a:pt x="180031" y="1941346"/>
                  </a:lnTo>
                  <a:lnTo>
                    <a:pt x="179219" y="1946482"/>
                  </a:lnTo>
                  <a:lnTo>
                    <a:pt x="178413" y="1951618"/>
                  </a:lnTo>
                  <a:lnTo>
                    <a:pt x="177614" y="1956754"/>
                  </a:lnTo>
                  <a:lnTo>
                    <a:pt x="176824" y="1961890"/>
                  </a:lnTo>
                  <a:lnTo>
                    <a:pt x="176042" y="1967026"/>
                  </a:lnTo>
                  <a:lnTo>
                    <a:pt x="175268" y="1972161"/>
                  </a:lnTo>
                  <a:lnTo>
                    <a:pt x="174500" y="1977297"/>
                  </a:lnTo>
                  <a:lnTo>
                    <a:pt x="173739" y="1982433"/>
                  </a:lnTo>
                  <a:lnTo>
                    <a:pt x="172984" y="1987569"/>
                  </a:lnTo>
                  <a:lnTo>
                    <a:pt x="172235" y="1992705"/>
                  </a:lnTo>
                  <a:lnTo>
                    <a:pt x="171490" y="1997841"/>
                  </a:lnTo>
                  <a:lnTo>
                    <a:pt x="170749" y="2002976"/>
                  </a:lnTo>
                  <a:lnTo>
                    <a:pt x="170011" y="2008112"/>
                  </a:lnTo>
                  <a:lnTo>
                    <a:pt x="169275" y="2013248"/>
                  </a:lnTo>
                  <a:lnTo>
                    <a:pt x="168542" y="2018384"/>
                  </a:lnTo>
                  <a:lnTo>
                    <a:pt x="167810" y="2023520"/>
                  </a:lnTo>
                  <a:lnTo>
                    <a:pt x="167079" y="2028656"/>
                  </a:lnTo>
                  <a:lnTo>
                    <a:pt x="166349" y="2033792"/>
                  </a:lnTo>
                  <a:lnTo>
                    <a:pt x="165621" y="2038927"/>
                  </a:lnTo>
                  <a:lnTo>
                    <a:pt x="164895" y="2044063"/>
                  </a:lnTo>
                  <a:lnTo>
                    <a:pt x="164171" y="2049199"/>
                  </a:lnTo>
                  <a:lnTo>
                    <a:pt x="163451" y="2054335"/>
                  </a:lnTo>
                  <a:lnTo>
                    <a:pt x="162735" y="2059471"/>
                  </a:lnTo>
                  <a:lnTo>
                    <a:pt x="162023" y="2064607"/>
                  </a:lnTo>
                  <a:lnTo>
                    <a:pt x="161318" y="2069742"/>
                  </a:lnTo>
                  <a:lnTo>
                    <a:pt x="160620" y="2074878"/>
                  </a:lnTo>
                  <a:lnTo>
                    <a:pt x="159931" y="2080014"/>
                  </a:lnTo>
                  <a:lnTo>
                    <a:pt x="159252" y="2085150"/>
                  </a:lnTo>
                  <a:lnTo>
                    <a:pt x="158585" y="2090286"/>
                  </a:lnTo>
                  <a:lnTo>
                    <a:pt x="157929" y="2095422"/>
                  </a:lnTo>
                  <a:lnTo>
                    <a:pt x="157285" y="2100557"/>
                  </a:lnTo>
                  <a:lnTo>
                    <a:pt x="156655" y="2105693"/>
                  </a:lnTo>
                  <a:lnTo>
                    <a:pt x="156043" y="2110829"/>
                  </a:lnTo>
                  <a:lnTo>
                    <a:pt x="155447" y="2115965"/>
                  </a:lnTo>
                  <a:lnTo>
                    <a:pt x="154867" y="2121101"/>
                  </a:lnTo>
                  <a:lnTo>
                    <a:pt x="154303" y="2126237"/>
                  </a:lnTo>
                  <a:lnTo>
                    <a:pt x="153756" y="2131372"/>
                  </a:lnTo>
                  <a:lnTo>
                    <a:pt x="153227" y="2136508"/>
                  </a:lnTo>
                  <a:lnTo>
                    <a:pt x="152719" y="2141644"/>
                  </a:lnTo>
                  <a:lnTo>
                    <a:pt x="152229" y="2146780"/>
                  </a:lnTo>
                  <a:lnTo>
                    <a:pt x="151757" y="2151916"/>
                  </a:lnTo>
                  <a:lnTo>
                    <a:pt x="151303" y="2157052"/>
                  </a:lnTo>
                  <a:lnTo>
                    <a:pt x="150866" y="2162187"/>
                  </a:lnTo>
                  <a:lnTo>
                    <a:pt x="150450" y="2167323"/>
                  </a:lnTo>
                  <a:lnTo>
                    <a:pt x="150053" y="2172459"/>
                  </a:lnTo>
                  <a:lnTo>
                    <a:pt x="149673" y="2177595"/>
                  </a:lnTo>
                  <a:lnTo>
                    <a:pt x="149310" y="2182731"/>
                  </a:lnTo>
                  <a:lnTo>
                    <a:pt x="148964" y="2187867"/>
                  </a:lnTo>
                  <a:lnTo>
                    <a:pt x="148634" y="2193003"/>
                  </a:lnTo>
                  <a:lnTo>
                    <a:pt x="148323" y="2198138"/>
                  </a:lnTo>
                  <a:lnTo>
                    <a:pt x="148029" y="2203274"/>
                  </a:lnTo>
                  <a:lnTo>
                    <a:pt x="147750" y="2208410"/>
                  </a:lnTo>
                  <a:lnTo>
                    <a:pt x="147486" y="2213546"/>
                  </a:lnTo>
                  <a:lnTo>
                    <a:pt x="147236" y="2218682"/>
                  </a:lnTo>
                  <a:lnTo>
                    <a:pt x="147000" y="2223818"/>
                  </a:lnTo>
                  <a:lnTo>
                    <a:pt x="146781" y="2228953"/>
                  </a:lnTo>
                  <a:lnTo>
                    <a:pt x="146575" y="2234089"/>
                  </a:lnTo>
                  <a:lnTo>
                    <a:pt x="146382" y="2239225"/>
                  </a:lnTo>
                  <a:lnTo>
                    <a:pt x="146201" y="2244361"/>
                  </a:lnTo>
                  <a:lnTo>
                    <a:pt x="146031" y="2249497"/>
                  </a:lnTo>
                  <a:lnTo>
                    <a:pt x="145875" y="2254633"/>
                  </a:lnTo>
                  <a:lnTo>
                    <a:pt x="145731" y="2259768"/>
                  </a:lnTo>
                  <a:lnTo>
                    <a:pt x="145598" y="2264904"/>
                  </a:lnTo>
                  <a:lnTo>
                    <a:pt x="145475" y="2270040"/>
                  </a:lnTo>
                  <a:lnTo>
                    <a:pt x="145362" y="2275176"/>
                  </a:lnTo>
                  <a:lnTo>
                    <a:pt x="145259" y="2280312"/>
                  </a:lnTo>
                  <a:lnTo>
                    <a:pt x="145167" y="2285448"/>
                  </a:lnTo>
                  <a:lnTo>
                    <a:pt x="145084" y="2290583"/>
                  </a:lnTo>
                  <a:lnTo>
                    <a:pt x="145010" y="2295719"/>
                  </a:lnTo>
                  <a:lnTo>
                    <a:pt x="144945" y="2300855"/>
                  </a:lnTo>
                  <a:lnTo>
                    <a:pt x="144888" y="2305991"/>
                  </a:lnTo>
                  <a:lnTo>
                    <a:pt x="144838" y="2311127"/>
                  </a:lnTo>
                  <a:lnTo>
                    <a:pt x="144797" y="2316263"/>
                  </a:lnTo>
                  <a:lnTo>
                    <a:pt x="144763" y="2321398"/>
                  </a:lnTo>
                  <a:lnTo>
                    <a:pt x="144736" y="2326534"/>
                  </a:lnTo>
                  <a:lnTo>
                    <a:pt x="144714" y="2331670"/>
                  </a:lnTo>
                  <a:lnTo>
                    <a:pt x="144699" y="2336806"/>
                  </a:lnTo>
                  <a:lnTo>
                    <a:pt x="144688" y="2341942"/>
                  </a:lnTo>
                  <a:lnTo>
                    <a:pt x="144683" y="2347078"/>
                  </a:lnTo>
                  <a:lnTo>
                    <a:pt x="144682" y="2352214"/>
                  </a:lnTo>
                  <a:lnTo>
                    <a:pt x="144684" y="2357349"/>
                  </a:lnTo>
                  <a:lnTo>
                    <a:pt x="144690" y="2362485"/>
                  </a:lnTo>
                  <a:lnTo>
                    <a:pt x="144698" y="2367621"/>
                  </a:lnTo>
                  <a:lnTo>
                    <a:pt x="144707" y="2372757"/>
                  </a:lnTo>
                  <a:lnTo>
                    <a:pt x="144718" y="2377893"/>
                  </a:lnTo>
                  <a:lnTo>
                    <a:pt x="144730" y="2383029"/>
                  </a:lnTo>
                  <a:lnTo>
                    <a:pt x="144742" y="2388164"/>
                  </a:lnTo>
                  <a:lnTo>
                    <a:pt x="144754" y="2393300"/>
                  </a:lnTo>
                  <a:lnTo>
                    <a:pt x="144764" y="2398436"/>
                  </a:lnTo>
                  <a:lnTo>
                    <a:pt x="144774" y="2403572"/>
                  </a:lnTo>
                  <a:lnTo>
                    <a:pt x="144782" y="2408708"/>
                  </a:lnTo>
                  <a:lnTo>
                    <a:pt x="144787" y="2413844"/>
                  </a:lnTo>
                  <a:lnTo>
                    <a:pt x="144791" y="2418979"/>
                  </a:lnTo>
                  <a:lnTo>
                    <a:pt x="144792" y="2424115"/>
                  </a:lnTo>
                  <a:lnTo>
                    <a:pt x="144791" y="2429251"/>
                  </a:lnTo>
                  <a:lnTo>
                    <a:pt x="144786" y="2434387"/>
                  </a:lnTo>
                  <a:lnTo>
                    <a:pt x="144779" y="2439523"/>
                  </a:lnTo>
                  <a:lnTo>
                    <a:pt x="144769" y="2444659"/>
                  </a:lnTo>
                  <a:lnTo>
                    <a:pt x="144757" y="2449794"/>
                  </a:lnTo>
                  <a:lnTo>
                    <a:pt x="144742" y="2454930"/>
                  </a:lnTo>
                  <a:lnTo>
                    <a:pt x="144725" y="2460066"/>
                  </a:lnTo>
                  <a:lnTo>
                    <a:pt x="144706" y="2465202"/>
                  </a:lnTo>
                  <a:lnTo>
                    <a:pt x="144684" y="2470338"/>
                  </a:lnTo>
                  <a:lnTo>
                    <a:pt x="144662" y="2475474"/>
                  </a:lnTo>
                  <a:lnTo>
                    <a:pt x="144638" y="2480609"/>
                  </a:lnTo>
                  <a:lnTo>
                    <a:pt x="144613" y="2485745"/>
                  </a:lnTo>
                  <a:lnTo>
                    <a:pt x="144588" y="2490881"/>
                  </a:lnTo>
                  <a:lnTo>
                    <a:pt x="144561" y="2496017"/>
                  </a:lnTo>
                  <a:lnTo>
                    <a:pt x="144535" y="2501153"/>
                  </a:lnTo>
                  <a:lnTo>
                    <a:pt x="144509" y="2506289"/>
                  </a:lnTo>
                  <a:lnTo>
                    <a:pt x="144484" y="2511425"/>
                  </a:lnTo>
                  <a:lnTo>
                    <a:pt x="144458" y="2516560"/>
                  </a:lnTo>
                  <a:lnTo>
                    <a:pt x="144434" y="2521696"/>
                  </a:lnTo>
                  <a:lnTo>
                    <a:pt x="144410" y="2526832"/>
                  </a:lnTo>
                  <a:lnTo>
                    <a:pt x="144387" y="2531968"/>
                  </a:lnTo>
                  <a:lnTo>
                    <a:pt x="144365" y="2537104"/>
                  </a:lnTo>
                  <a:lnTo>
                    <a:pt x="144343" y="2542240"/>
                  </a:lnTo>
                  <a:lnTo>
                    <a:pt x="144323" y="2547375"/>
                  </a:lnTo>
                  <a:lnTo>
                    <a:pt x="144303" y="2552511"/>
                  </a:lnTo>
                  <a:lnTo>
                    <a:pt x="144285" y="2557647"/>
                  </a:lnTo>
                  <a:lnTo>
                    <a:pt x="144267" y="2562783"/>
                  </a:lnTo>
                  <a:lnTo>
                    <a:pt x="144249" y="2567919"/>
                  </a:lnTo>
                  <a:lnTo>
                    <a:pt x="144232" y="2573055"/>
                  </a:lnTo>
                  <a:lnTo>
                    <a:pt x="144215" y="2578190"/>
                  </a:lnTo>
                  <a:lnTo>
                    <a:pt x="144199" y="2583326"/>
                  </a:lnTo>
                  <a:lnTo>
                    <a:pt x="144183" y="2588462"/>
                  </a:lnTo>
                  <a:lnTo>
                    <a:pt x="144167" y="2593598"/>
                  </a:lnTo>
                  <a:lnTo>
                    <a:pt x="144151" y="2598734"/>
                  </a:lnTo>
                  <a:lnTo>
                    <a:pt x="144134" y="2603870"/>
                  </a:lnTo>
                  <a:lnTo>
                    <a:pt x="144118" y="2609005"/>
                  </a:lnTo>
                  <a:lnTo>
                    <a:pt x="144101" y="2614141"/>
                  </a:lnTo>
                  <a:lnTo>
                    <a:pt x="144083" y="2619277"/>
                  </a:lnTo>
                  <a:lnTo>
                    <a:pt x="144066" y="2624413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2" name="pg39">
              <a:extLst>
                <a:ext uri="{FF2B5EF4-FFF2-40B4-BE49-F238E27FC236}">
                  <a16:creationId xmlns:a16="http://schemas.microsoft.com/office/drawing/2014/main" id="{112C7DB4-7F60-5CE7-D343-6363C04F5F75}"/>
                </a:ext>
              </a:extLst>
            </p:cNvPr>
            <p:cNvSpPr/>
            <p:nvPr/>
          </p:nvSpPr>
          <p:spPr>
            <a:xfrm>
              <a:off x="8945378" y="3918310"/>
              <a:ext cx="374583" cy="2674258"/>
            </a:xfrm>
            <a:custGeom>
              <a:avLst/>
              <a:gdLst/>
              <a:ahLst/>
              <a:cxnLst/>
              <a:rect l="0" t="0" r="0" b="0"/>
              <a:pathLst>
                <a:path w="374583" h="2674258">
                  <a:moveTo>
                    <a:pt x="186742" y="2674258"/>
                  </a:moveTo>
                  <a:lnTo>
                    <a:pt x="186725" y="2669025"/>
                  </a:lnTo>
                  <a:lnTo>
                    <a:pt x="186708" y="2663791"/>
                  </a:lnTo>
                  <a:lnTo>
                    <a:pt x="186691" y="2658558"/>
                  </a:lnTo>
                  <a:lnTo>
                    <a:pt x="186676" y="2653325"/>
                  </a:lnTo>
                  <a:lnTo>
                    <a:pt x="186660" y="2648091"/>
                  </a:lnTo>
                  <a:lnTo>
                    <a:pt x="186645" y="2642858"/>
                  </a:lnTo>
                  <a:lnTo>
                    <a:pt x="186630" y="2637625"/>
                  </a:lnTo>
                  <a:lnTo>
                    <a:pt x="186616" y="2632391"/>
                  </a:lnTo>
                  <a:lnTo>
                    <a:pt x="186602" y="2627158"/>
                  </a:lnTo>
                  <a:lnTo>
                    <a:pt x="186587" y="2621924"/>
                  </a:lnTo>
                  <a:lnTo>
                    <a:pt x="186573" y="2616691"/>
                  </a:lnTo>
                  <a:lnTo>
                    <a:pt x="186558" y="2611458"/>
                  </a:lnTo>
                  <a:lnTo>
                    <a:pt x="186543" y="2606224"/>
                  </a:lnTo>
                  <a:lnTo>
                    <a:pt x="186527" y="2600991"/>
                  </a:lnTo>
                  <a:lnTo>
                    <a:pt x="186511" y="2595757"/>
                  </a:lnTo>
                  <a:lnTo>
                    <a:pt x="186494" y="2590524"/>
                  </a:lnTo>
                  <a:lnTo>
                    <a:pt x="186476" y="2585291"/>
                  </a:lnTo>
                  <a:lnTo>
                    <a:pt x="186457" y="2580057"/>
                  </a:lnTo>
                  <a:lnTo>
                    <a:pt x="186437" y="2574824"/>
                  </a:lnTo>
                  <a:lnTo>
                    <a:pt x="186416" y="2569591"/>
                  </a:lnTo>
                  <a:lnTo>
                    <a:pt x="186394" y="2564357"/>
                  </a:lnTo>
                  <a:lnTo>
                    <a:pt x="186370" y="2559124"/>
                  </a:lnTo>
                  <a:lnTo>
                    <a:pt x="186344" y="2553890"/>
                  </a:lnTo>
                  <a:lnTo>
                    <a:pt x="186317" y="2548657"/>
                  </a:lnTo>
                  <a:lnTo>
                    <a:pt x="186288" y="2543424"/>
                  </a:lnTo>
                  <a:lnTo>
                    <a:pt x="186258" y="2538190"/>
                  </a:lnTo>
                  <a:lnTo>
                    <a:pt x="186225" y="2532957"/>
                  </a:lnTo>
                  <a:lnTo>
                    <a:pt x="186191" y="2527724"/>
                  </a:lnTo>
                  <a:lnTo>
                    <a:pt x="186155" y="2522490"/>
                  </a:lnTo>
                  <a:lnTo>
                    <a:pt x="186118" y="2517257"/>
                  </a:lnTo>
                  <a:lnTo>
                    <a:pt x="186078" y="2512023"/>
                  </a:lnTo>
                  <a:lnTo>
                    <a:pt x="186036" y="2506790"/>
                  </a:lnTo>
                  <a:lnTo>
                    <a:pt x="185992" y="2501557"/>
                  </a:lnTo>
                  <a:lnTo>
                    <a:pt x="185946" y="2496323"/>
                  </a:lnTo>
                  <a:lnTo>
                    <a:pt x="185898" y="2491090"/>
                  </a:lnTo>
                  <a:lnTo>
                    <a:pt x="185847" y="2485856"/>
                  </a:lnTo>
                  <a:lnTo>
                    <a:pt x="185794" y="2480623"/>
                  </a:lnTo>
                  <a:lnTo>
                    <a:pt x="185738" y="2475390"/>
                  </a:lnTo>
                  <a:lnTo>
                    <a:pt x="185679" y="2470156"/>
                  </a:lnTo>
                  <a:lnTo>
                    <a:pt x="185618" y="2464923"/>
                  </a:lnTo>
                  <a:lnTo>
                    <a:pt x="185553" y="2459690"/>
                  </a:lnTo>
                  <a:lnTo>
                    <a:pt x="185484" y="2454456"/>
                  </a:lnTo>
                  <a:lnTo>
                    <a:pt x="185411" y="2449223"/>
                  </a:lnTo>
                  <a:lnTo>
                    <a:pt x="185333" y="2443989"/>
                  </a:lnTo>
                  <a:lnTo>
                    <a:pt x="185251" y="2438756"/>
                  </a:lnTo>
                  <a:lnTo>
                    <a:pt x="185165" y="2433523"/>
                  </a:lnTo>
                  <a:lnTo>
                    <a:pt x="185071" y="2428289"/>
                  </a:lnTo>
                  <a:lnTo>
                    <a:pt x="184971" y="2423056"/>
                  </a:lnTo>
                  <a:lnTo>
                    <a:pt x="184864" y="2417822"/>
                  </a:lnTo>
                  <a:lnTo>
                    <a:pt x="184750" y="2412589"/>
                  </a:lnTo>
                  <a:lnTo>
                    <a:pt x="184628" y="2407356"/>
                  </a:lnTo>
                  <a:lnTo>
                    <a:pt x="184495" y="2402122"/>
                  </a:lnTo>
                  <a:lnTo>
                    <a:pt x="184352" y="2396889"/>
                  </a:lnTo>
                  <a:lnTo>
                    <a:pt x="184199" y="2391656"/>
                  </a:lnTo>
                  <a:lnTo>
                    <a:pt x="184035" y="2386422"/>
                  </a:lnTo>
                  <a:lnTo>
                    <a:pt x="183858" y="2381189"/>
                  </a:lnTo>
                  <a:lnTo>
                    <a:pt x="183665" y="2375955"/>
                  </a:lnTo>
                  <a:lnTo>
                    <a:pt x="183458" y="2370722"/>
                  </a:lnTo>
                  <a:lnTo>
                    <a:pt x="183235" y="2365489"/>
                  </a:lnTo>
                  <a:lnTo>
                    <a:pt x="182997" y="2360255"/>
                  </a:lnTo>
                  <a:lnTo>
                    <a:pt x="182742" y="2355022"/>
                  </a:lnTo>
                  <a:lnTo>
                    <a:pt x="182462" y="2349788"/>
                  </a:lnTo>
                  <a:lnTo>
                    <a:pt x="182164" y="2344555"/>
                  </a:lnTo>
                  <a:lnTo>
                    <a:pt x="181844" y="2339322"/>
                  </a:lnTo>
                  <a:lnTo>
                    <a:pt x="181504" y="2334088"/>
                  </a:lnTo>
                  <a:lnTo>
                    <a:pt x="181140" y="2328855"/>
                  </a:lnTo>
                  <a:lnTo>
                    <a:pt x="180746" y="2323622"/>
                  </a:lnTo>
                  <a:lnTo>
                    <a:pt x="180326" y="2318388"/>
                  </a:lnTo>
                  <a:lnTo>
                    <a:pt x="179880" y="2313155"/>
                  </a:lnTo>
                  <a:lnTo>
                    <a:pt x="179407" y="2307921"/>
                  </a:lnTo>
                  <a:lnTo>
                    <a:pt x="178906" y="2302688"/>
                  </a:lnTo>
                  <a:lnTo>
                    <a:pt x="178366" y="2297455"/>
                  </a:lnTo>
                  <a:lnTo>
                    <a:pt x="177796" y="2292221"/>
                  </a:lnTo>
                  <a:lnTo>
                    <a:pt x="177194" y="2286988"/>
                  </a:lnTo>
                  <a:lnTo>
                    <a:pt x="176559" y="2281755"/>
                  </a:lnTo>
                  <a:lnTo>
                    <a:pt x="175891" y="2276521"/>
                  </a:lnTo>
                  <a:lnTo>
                    <a:pt x="175177" y="2271288"/>
                  </a:lnTo>
                  <a:lnTo>
                    <a:pt x="174427" y="2266054"/>
                  </a:lnTo>
                  <a:lnTo>
                    <a:pt x="173640" y="2260821"/>
                  </a:lnTo>
                  <a:lnTo>
                    <a:pt x="172816" y="2255588"/>
                  </a:lnTo>
                  <a:lnTo>
                    <a:pt x="171951" y="2250354"/>
                  </a:lnTo>
                  <a:lnTo>
                    <a:pt x="171034" y="2245121"/>
                  </a:lnTo>
                  <a:lnTo>
                    <a:pt x="170076" y="2239887"/>
                  </a:lnTo>
                  <a:lnTo>
                    <a:pt x="169074" y="2234654"/>
                  </a:lnTo>
                  <a:lnTo>
                    <a:pt x="168029" y="2229421"/>
                  </a:lnTo>
                  <a:lnTo>
                    <a:pt x="166937" y="2224187"/>
                  </a:lnTo>
                  <a:lnTo>
                    <a:pt x="165784" y="2218954"/>
                  </a:lnTo>
                  <a:lnTo>
                    <a:pt x="164582" y="2213721"/>
                  </a:lnTo>
                  <a:lnTo>
                    <a:pt x="163331" y="2208487"/>
                  </a:lnTo>
                  <a:lnTo>
                    <a:pt x="162028" y="2203254"/>
                  </a:lnTo>
                  <a:lnTo>
                    <a:pt x="160670" y="2198020"/>
                  </a:lnTo>
                  <a:lnTo>
                    <a:pt x="159240" y="2192787"/>
                  </a:lnTo>
                  <a:lnTo>
                    <a:pt x="157754" y="2187554"/>
                  </a:lnTo>
                  <a:lnTo>
                    <a:pt x="156208" y="2182320"/>
                  </a:lnTo>
                  <a:lnTo>
                    <a:pt x="154603" y="2177087"/>
                  </a:lnTo>
                  <a:lnTo>
                    <a:pt x="152932" y="2171853"/>
                  </a:lnTo>
                  <a:lnTo>
                    <a:pt x="151178" y="2166620"/>
                  </a:lnTo>
                  <a:lnTo>
                    <a:pt x="149357" y="2161387"/>
                  </a:lnTo>
                  <a:lnTo>
                    <a:pt x="147469" y="2156153"/>
                  </a:lnTo>
                  <a:lnTo>
                    <a:pt x="145510" y="2150920"/>
                  </a:lnTo>
                  <a:lnTo>
                    <a:pt x="143477" y="2145687"/>
                  </a:lnTo>
                  <a:lnTo>
                    <a:pt x="141350" y="2140453"/>
                  </a:lnTo>
                  <a:lnTo>
                    <a:pt x="139149" y="2135220"/>
                  </a:lnTo>
                  <a:lnTo>
                    <a:pt x="136871" y="2129986"/>
                  </a:lnTo>
                  <a:lnTo>
                    <a:pt x="134517" y="2124753"/>
                  </a:lnTo>
                  <a:lnTo>
                    <a:pt x="132082" y="2119520"/>
                  </a:lnTo>
                  <a:lnTo>
                    <a:pt x="129547" y="2114286"/>
                  </a:lnTo>
                  <a:lnTo>
                    <a:pt x="126934" y="2109053"/>
                  </a:lnTo>
                  <a:lnTo>
                    <a:pt x="124242" y="2103819"/>
                  </a:lnTo>
                  <a:lnTo>
                    <a:pt x="121473" y="2098586"/>
                  </a:lnTo>
                  <a:lnTo>
                    <a:pt x="118622" y="2093353"/>
                  </a:lnTo>
                  <a:lnTo>
                    <a:pt x="115674" y="2088119"/>
                  </a:lnTo>
                  <a:lnTo>
                    <a:pt x="112651" y="2082886"/>
                  </a:lnTo>
                  <a:lnTo>
                    <a:pt x="109555" y="2077653"/>
                  </a:lnTo>
                  <a:lnTo>
                    <a:pt x="106388" y="2072419"/>
                  </a:lnTo>
                  <a:lnTo>
                    <a:pt x="103147" y="2067186"/>
                  </a:lnTo>
                  <a:lnTo>
                    <a:pt x="99823" y="2061952"/>
                  </a:lnTo>
                  <a:lnTo>
                    <a:pt x="96438" y="2056719"/>
                  </a:lnTo>
                  <a:lnTo>
                    <a:pt x="92993" y="2051486"/>
                  </a:lnTo>
                  <a:lnTo>
                    <a:pt x="89493" y="2046252"/>
                  </a:lnTo>
                  <a:lnTo>
                    <a:pt x="85938" y="2041019"/>
                  </a:lnTo>
                  <a:lnTo>
                    <a:pt x="82326" y="2035786"/>
                  </a:lnTo>
                  <a:lnTo>
                    <a:pt x="78675" y="2030552"/>
                  </a:lnTo>
                  <a:lnTo>
                    <a:pt x="74989" y="2025319"/>
                  </a:lnTo>
                  <a:lnTo>
                    <a:pt x="71275" y="2020085"/>
                  </a:lnTo>
                  <a:lnTo>
                    <a:pt x="67535" y="2014852"/>
                  </a:lnTo>
                  <a:lnTo>
                    <a:pt x="63779" y="2009619"/>
                  </a:lnTo>
                  <a:lnTo>
                    <a:pt x="60017" y="2004385"/>
                  </a:lnTo>
                  <a:lnTo>
                    <a:pt x="56257" y="1999152"/>
                  </a:lnTo>
                  <a:lnTo>
                    <a:pt x="52508" y="1993918"/>
                  </a:lnTo>
                  <a:lnTo>
                    <a:pt x="48778" y="1988685"/>
                  </a:lnTo>
                  <a:lnTo>
                    <a:pt x="45087" y="1983452"/>
                  </a:lnTo>
                  <a:lnTo>
                    <a:pt x="41440" y="1978218"/>
                  </a:lnTo>
                  <a:lnTo>
                    <a:pt x="37847" y="1972985"/>
                  </a:lnTo>
                  <a:lnTo>
                    <a:pt x="34318" y="1967752"/>
                  </a:lnTo>
                  <a:lnTo>
                    <a:pt x="30871" y="1962518"/>
                  </a:lnTo>
                  <a:lnTo>
                    <a:pt x="27540" y="1957285"/>
                  </a:lnTo>
                  <a:lnTo>
                    <a:pt x="24319" y="1952051"/>
                  </a:lnTo>
                  <a:lnTo>
                    <a:pt x="21219" y="1946818"/>
                  </a:lnTo>
                  <a:lnTo>
                    <a:pt x="18254" y="1941585"/>
                  </a:lnTo>
                  <a:lnTo>
                    <a:pt x="15449" y="1936351"/>
                  </a:lnTo>
                  <a:lnTo>
                    <a:pt x="12856" y="1931118"/>
                  </a:lnTo>
                  <a:lnTo>
                    <a:pt x="10449" y="1925884"/>
                  </a:lnTo>
                  <a:lnTo>
                    <a:pt x="8241" y="1920651"/>
                  </a:lnTo>
                  <a:lnTo>
                    <a:pt x="6247" y="1915418"/>
                  </a:lnTo>
                  <a:lnTo>
                    <a:pt x="4498" y="1910184"/>
                  </a:lnTo>
                  <a:lnTo>
                    <a:pt x="3055" y="1904951"/>
                  </a:lnTo>
                  <a:lnTo>
                    <a:pt x="1871" y="1899718"/>
                  </a:lnTo>
                  <a:lnTo>
                    <a:pt x="957" y="1894484"/>
                  </a:lnTo>
                  <a:lnTo>
                    <a:pt x="322" y="1889251"/>
                  </a:lnTo>
                  <a:lnTo>
                    <a:pt x="0" y="1884017"/>
                  </a:lnTo>
                  <a:lnTo>
                    <a:pt x="47" y="1878784"/>
                  </a:lnTo>
                  <a:lnTo>
                    <a:pt x="397" y="1873551"/>
                  </a:lnTo>
                  <a:lnTo>
                    <a:pt x="1051" y="1868317"/>
                  </a:lnTo>
                  <a:lnTo>
                    <a:pt x="2010" y="1863084"/>
                  </a:lnTo>
                  <a:lnTo>
                    <a:pt x="3301" y="1857850"/>
                  </a:lnTo>
                  <a:lnTo>
                    <a:pt x="4963" y="1852617"/>
                  </a:lnTo>
                  <a:lnTo>
                    <a:pt x="6915" y="1847384"/>
                  </a:lnTo>
                  <a:lnTo>
                    <a:pt x="9147" y="1842150"/>
                  </a:lnTo>
                  <a:lnTo>
                    <a:pt x="11651" y="1836917"/>
                  </a:lnTo>
                  <a:lnTo>
                    <a:pt x="14437" y="1831684"/>
                  </a:lnTo>
                  <a:lnTo>
                    <a:pt x="17516" y="1826450"/>
                  </a:lnTo>
                  <a:lnTo>
                    <a:pt x="20809" y="1821217"/>
                  </a:lnTo>
                  <a:lnTo>
                    <a:pt x="24298" y="1815983"/>
                  </a:lnTo>
                  <a:lnTo>
                    <a:pt x="27965" y="1810750"/>
                  </a:lnTo>
                  <a:lnTo>
                    <a:pt x="31803" y="1805517"/>
                  </a:lnTo>
                  <a:lnTo>
                    <a:pt x="35793" y="1800283"/>
                  </a:lnTo>
                  <a:lnTo>
                    <a:pt x="39876" y="1795050"/>
                  </a:lnTo>
                  <a:lnTo>
                    <a:pt x="44033" y="1789816"/>
                  </a:lnTo>
                  <a:lnTo>
                    <a:pt x="48239" y="1784583"/>
                  </a:lnTo>
                  <a:lnTo>
                    <a:pt x="52474" y="1779350"/>
                  </a:lnTo>
                  <a:lnTo>
                    <a:pt x="56701" y="1774116"/>
                  </a:lnTo>
                  <a:lnTo>
                    <a:pt x="60894" y="1768883"/>
                  </a:lnTo>
                  <a:lnTo>
                    <a:pt x="65035" y="1763650"/>
                  </a:lnTo>
                  <a:lnTo>
                    <a:pt x="69105" y="1758416"/>
                  </a:lnTo>
                  <a:lnTo>
                    <a:pt x="73075" y="1753183"/>
                  </a:lnTo>
                  <a:lnTo>
                    <a:pt x="76907" y="1747949"/>
                  </a:lnTo>
                  <a:lnTo>
                    <a:pt x="80607" y="1742716"/>
                  </a:lnTo>
                  <a:lnTo>
                    <a:pt x="84166" y="1737483"/>
                  </a:lnTo>
                  <a:lnTo>
                    <a:pt x="87572" y="1732249"/>
                  </a:lnTo>
                  <a:lnTo>
                    <a:pt x="90799" y="1727016"/>
                  </a:lnTo>
                  <a:lnTo>
                    <a:pt x="93815" y="1721783"/>
                  </a:lnTo>
                  <a:lnTo>
                    <a:pt x="96653" y="1716549"/>
                  </a:lnTo>
                  <a:lnTo>
                    <a:pt x="99312" y="1711316"/>
                  </a:lnTo>
                  <a:lnTo>
                    <a:pt x="101789" y="1706082"/>
                  </a:lnTo>
                  <a:lnTo>
                    <a:pt x="104063" y="1700849"/>
                  </a:lnTo>
                  <a:lnTo>
                    <a:pt x="106117" y="1695616"/>
                  </a:lnTo>
                  <a:lnTo>
                    <a:pt x="107995" y="1690382"/>
                  </a:lnTo>
                  <a:lnTo>
                    <a:pt x="109700" y="1685149"/>
                  </a:lnTo>
                  <a:lnTo>
                    <a:pt x="111236" y="1679915"/>
                  </a:lnTo>
                  <a:lnTo>
                    <a:pt x="112591" y="1674682"/>
                  </a:lnTo>
                  <a:lnTo>
                    <a:pt x="113759" y="1669449"/>
                  </a:lnTo>
                  <a:lnTo>
                    <a:pt x="114781" y="1664215"/>
                  </a:lnTo>
                  <a:lnTo>
                    <a:pt x="115664" y="1658982"/>
                  </a:lnTo>
                  <a:lnTo>
                    <a:pt x="116414" y="1653749"/>
                  </a:lnTo>
                  <a:lnTo>
                    <a:pt x="117024" y="1648515"/>
                  </a:lnTo>
                  <a:lnTo>
                    <a:pt x="117496" y="1643282"/>
                  </a:lnTo>
                  <a:lnTo>
                    <a:pt x="117862" y="1638048"/>
                  </a:lnTo>
                  <a:lnTo>
                    <a:pt x="118129" y="1632815"/>
                  </a:lnTo>
                  <a:lnTo>
                    <a:pt x="118303" y="1627582"/>
                  </a:lnTo>
                  <a:lnTo>
                    <a:pt x="118381" y="1622348"/>
                  </a:lnTo>
                  <a:lnTo>
                    <a:pt x="118367" y="1617115"/>
                  </a:lnTo>
                  <a:lnTo>
                    <a:pt x="118283" y="1611881"/>
                  </a:lnTo>
                  <a:lnTo>
                    <a:pt x="118135" y="1606648"/>
                  </a:lnTo>
                  <a:lnTo>
                    <a:pt x="117928" y="1601415"/>
                  </a:lnTo>
                  <a:lnTo>
                    <a:pt x="117661" y="1596181"/>
                  </a:lnTo>
                  <a:lnTo>
                    <a:pt x="117337" y="1590948"/>
                  </a:lnTo>
                  <a:lnTo>
                    <a:pt x="116972" y="1585715"/>
                  </a:lnTo>
                  <a:lnTo>
                    <a:pt x="116570" y="1580481"/>
                  </a:lnTo>
                  <a:lnTo>
                    <a:pt x="116135" y="1575248"/>
                  </a:lnTo>
                  <a:lnTo>
                    <a:pt x="115666" y="1570014"/>
                  </a:lnTo>
                  <a:lnTo>
                    <a:pt x="115169" y="1564781"/>
                  </a:lnTo>
                  <a:lnTo>
                    <a:pt x="114652" y="1559548"/>
                  </a:lnTo>
                  <a:lnTo>
                    <a:pt x="114118" y="1554314"/>
                  </a:lnTo>
                  <a:lnTo>
                    <a:pt x="113570" y="1549081"/>
                  </a:lnTo>
                  <a:lnTo>
                    <a:pt x="113011" y="1543847"/>
                  </a:lnTo>
                  <a:lnTo>
                    <a:pt x="112444" y="1538614"/>
                  </a:lnTo>
                  <a:lnTo>
                    <a:pt x="111875" y="1533381"/>
                  </a:lnTo>
                  <a:lnTo>
                    <a:pt x="111305" y="1528147"/>
                  </a:lnTo>
                  <a:lnTo>
                    <a:pt x="110737" y="1522914"/>
                  </a:lnTo>
                  <a:lnTo>
                    <a:pt x="110175" y="1517681"/>
                  </a:lnTo>
                  <a:lnTo>
                    <a:pt x="109623" y="1512447"/>
                  </a:lnTo>
                  <a:lnTo>
                    <a:pt x="109081" y="1507214"/>
                  </a:lnTo>
                  <a:lnTo>
                    <a:pt x="108552" y="1501980"/>
                  </a:lnTo>
                  <a:lnTo>
                    <a:pt x="108037" y="1496747"/>
                  </a:lnTo>
                  <a:lnTo>
                    <a:pt x="107541" y="1491514"/>
                  </a:lnTo>
                  <a:lnTo>
                    <a:pt x="107066" y="1486280"/>
                  </a:lnTo>
                  <a:lnTo>
                    <a:pt x="106611" y="1481047"/>
                  </a:lnTo>
                  <a:lnTo>
                    <a:pt x="106177" y="1475814"/>
                  </a:lnTo>
                  <a:lnTo>
                    <a:pt x="105764" y="1470580"/>
                  </a:lnTo>
                  <a:lnTo>
                    <a:pt x="105377" y="1465347"/>
                  </a:lnTo>
                  <a:lnTo>
                    <a:pt x="105018" y="1460113"/>
                  </a:lnTo>
                  <a:lnTo>
                    <a:pt x="104681" y="1454880"/>
                  </a:lnTo>
                  <a:lnTo>
                    <a:pt x="104368" y="1449647"/>
                  </a:lnTo>
                  <a:lnTo>
                    <a:pt x="104078" y="1444413"/>
                  </a:lnTo>
                  <a:lnTo>
                    <a:pt x="103813" y="1439180"/>
                  </a:lnTo>
                  <a:lnTo>
                    <a:pt x="103575" y="1433946"/>
                  </a:lnTo>
                  <a:lnTo>
                    <a:pt x="103357" y="1428713"/>
                  </a:lnTo>
                  <a:lnTo>
                    <a:pt x="103159" y="1423480"/>
                  </a:lnTo>
                  <a:lnTo>
                    <a:pt x="102980" y="1418246"/>
                  </a:lnTo>
                  <a:lnTo>
                    <a:pt x="102821" y="1413013"/>
                  </a:lnTo>
                  <a:lnTo>
                    <a:pt x="102681" y="1407780"/>
                  </a:lnTo>
                  <a:lnTo>
                    <a:pt x="102556" y="1402546"/>
                  </a:lnTo>
                  <a:lnTo>
                    <a:pt x="102443" y="1397313"/>
                  </a:lnTo>
                  <a:lnTo>
                    <a:pt x="102342" y="1392079"/>
                  </a:lnTo>
                  <a:lnTo>
                    <a:pt x="102254" y="1386846"/>
                  </a:lnTo>
                  <a:lnTo>
                    <a:pt x="102175" y="1381613"/>
                  </a:lnTo>
                  <a:lnTo>
                    <a:pt x="102103" y="1376379"/>
                  </a:lnTo>
                  <a:lnTo>
                    <a:pt x="102037" y="1371146"/>
                  </a:lnTo>
                  <a:lnTo>
                    <a:pt x="101976" y="1365912"/>
                  </a:lnTo>
                  <a:lnTo>
                    <a:pt x="101919" y="1360679"/>
                  </a:lnTo>
                  <a:lnTo>
                    <a:pt x="101866" y="1355446"/>
                  </a:lnTo>
                  <a:lnTo>
                    <a:pt x="101814" y="1350212"/>
                  </a:lnTo>
                  <a:lnTo>
                    <a:pt x="101764" y="1344979"/>
                  </a:lnTo>
                  <a:lnTo>
                    <a:pt x="101715" y="1339746"/>
                  </a:lnTo>
                  <a:lnTo>
                    <a:pt x="101667" y="1334512"/>
                  </a:lnTo>
                  <a:lnTo>
                    <a:pt x="101620" y="1329279"/>
                  </a:lnTo>
                  <a:lnTo>
                    <a:pt x="101574" y="1324045"/>
                  </a:lnTo>
                  <a:lnTo>
                    <a:pt x="101529" y="1318812"/>
                  </a:lnTo>
                  <a:lnTo>
                    <a:pt x="101485" y="1313579"/>
                  </a:lnTo>
                  <a:lnTo>
                    <a:pt x="101444" y="1308345"/>
                  </a:lnTo>
                  <a:lnTo>
                    <a:pt x="101406" y="1303112"/>
                  </a:lnTo>
                  <a:lnTo>
                    <a:pt x="101372" y="1297878"/>
                  </a:lnTo>
                  <a:lnTo>
                    <a:pt x="101341" y="1292645"/>
                  </a:lnTo>
                  <a:lnTo>
                    <a:pt x="101316" y="1287412"/>
                  </a:lnTo>
                  <a:lnTo>
                    <a:pt x="101297" y="1282178"/>
                  </a:lnTo>
                  <a:lnTo>
                    <a:pt x="101286" y="1276945"/>
                  </a:lnTo>
                  <a:lnTo>
                    <a:pt x="101283" y="1271712"/>
                  </a:lnTo>
                  <a:lnTo>
                    <a:pt x="101289" y="1266478"/>
                  </a:lnTo>
                  <a:lnTo>
                    <a:pt x="101303" y="1261245"/>
                  </a:lnTo>
                  <a:lnTo>
                    <a:pt x="101329" y="1256011"/>
                  </a:lnTo>
                  <a:lnTo>
                    <a:pt x="101368" y="1250778"/>
                  </a:lnTo>
                  <a:lnTo>
                    <a:pt x="101418" y="1245545"/>
                  </a:lnTo>
                  <a:lnTo>
                    <a:pt x="101479" y="1240311"/>
                  </a:lnTo>
                  <a:lnTo>
                    <a:pt x="101552" y="1235078"/>
                  </a:lnTo>
                  <a:lnTo>
                    <a:pt x="101641" y="1229845"/>
                  </a:lnTo>
                  <a:lnTo>
                    <a:pt x="101743" y="1224611"/>
                  </a:lnTo>
                  <a:lnTo>
                    <a:pt x="101859" y="1219378"/>
                  </a:lnTo>
                  <a:lnTo>
                    <a:pt x="101987" y="1214144"/>
                  </a:lnTo>
                  <a:lnTo>
                    <a:pt x="102128" y="1208911"/>
                  </a:lnTo>
                  <a:lnTo>
                    <a:pt x="102285" y="1203678"/>
                  </a:lnTo>
                  <a:lnTo>
                    <a:pt x="102456" y="1198444"/>
                  </a:lnTo>
                  <a:lnTo>
                    <a:pt x="102639" y="1193211"/>
                  </a:lnTo>
                  <a:lnTo>
                    <a:pt x="102834" y="1187977"/>
                  </a:lnTo>
                  <a:lnTo>
                    <a:pt x="103041" y="1182744"/>
                  </a:lnTo>
                  <a:lnTo>
                    <a:pt x="103262" y="1177511"/>
                  </a:lnTo>
                  <a:lnTo>
                    <a:pt x="103495" y="1172277"/>
                  </a:lnTo>
                  <a:lnTo>
                    <a:pt x="103739" y="1167044"/>
                  </a:lnTo>
                  <a:lnTo>
                    <a:pt x="103993" y="1161811"/>
                  </a:lnTo>
                  <a:lnTo>
                    <a:pt x="104257" y="1156577"/>
                  </a:lnTo>
                  <a:lnTo>
                    <a:pt x="104532" y="1151344"/>
                  </a:lnTo>
                  <a:lnTo>
                    <a:pt x="104817" y="1146110"/>
                  </a:lnTo>
                  <a:lnTo>
                    <a:pt x="105111" y="1140877"/>
                  </a:lnTo>
                  <a:lnTo>
                    <a:pt x="105412" y="1135644"/>
                  </a:lnTo>
                  <a:lnTo>
                    <a:pt x="105721" y="1130410"/>
                  </a:lnTo>
                  <a:lnTo>
                    <a:pt x="106039" y="1125177"/>
                  </a:lnTo>
                  <a:lnTo>
                    <a:pt x="106364" y="1119943"/>
                  </a:lnTo>
                  <a:lnTo>
                    <a:pt x="106695" y="1114710"/>
                  </a:lnTo>
                  <a:lnTo>
                    <a:pt x="107031" y="1109477"/>
                  </a:lnTo>
                  <a:lnTo>
                    <a:pt x="107373" y="1104243"/>
                  </a:lnTo>
                  <a:lnTo>
                    <a:pt x="107720" y="1099010"/>
                  </a:lnTo>
                  <a:lnTo>
                    <a:pt x="108072" y="1093777"/>
                  </a:lnTo>
                  <a:lnTo>
                    <a:pt x="108428" y="1088543"/>
                  </a:lnTo>
                  <a:lnTo>
                    <a:pt x="108788" y="1083310"/>
                  </a:lnTo>
                  <a:lnTo>
                    <a:pt x="109151" y="1078076"/>
                  </a:lnTo>
                  <a:lnTo>
                    <a:pt x="109518" y="1072843"/>
                  </a:lnTo>
                  <a:lnTo>
                    <a:pt x="109888" y="1067610"/>
                  </a:lnTo>
                  <a:lnTo>
                    <a:pt x="110261" y="1062376"/>
                  </a:lnTo>
                  <a:lnTo>
                    <a:pt x="110637" y="1057143"/>
                  </a:lnTo>
                  <a:lnTo>
                    <a:pt x="111016" y="1051909"/>
                  </a:lnTo>
                  <a:lnTo>
                    <a:pt x="111398" y="1046676"/>
                  </a:lnTo>
                  <a:lnTo>
                    <a:pt x="111785" y="1041443"/>
                  </a:lnTo>
                  <a:lnTo>
                    <a:pt x="112177" y="1036209"/>
                  </a:lnTo>
                  <a:lnTo>
                    <a:pt x="112573" y="1030976"/>
                  </a:lnTo>
                  <a:lnTo>
                    <a:pt x="112974" y="1025743"/>
                  </a:lnTo>
                  <a:lnTo>
                    <a:pt x="113382" y="1020509"/>
                  </a:lnTo>
                  <a:lnTo>
                    <a:pt x="113799" y="1015276"/>
                  </a:lnTo>
                  <a:lnTo>
                    <a:pt x="114224" y="1010042"/>
                  </a:lnTo>
                  <a:lnTo>
                    <a:pt x="114658" y="1004809"/>
                  </a:lnTo>
                  <a:lnTo>
                    <a:pt x="115102" y="999576"/>
                  </a:lnTo>
                  <a:lnTo>
                    <a:pt x="115559" y="994342"/>
                  </a:lnTo>
                  <a:lnTo>
                    <a:pt x="116030" y="989109"/>
                  </a:lnTo>
                  <a:lnTo>
                    <a:pt x="116516" y="983876"/>
                  </a:lnTo>
                  <a:lnTo>
                    <a:pt x="117015" y="978642"/>
                  </a:lnTo>
                  <a:lnTo>
                    <a:pt x="117530" y="973409"/>
                  </a:lnTo>
                  <a:lnTo>
                    <a:pt x="118065" y="968175"/>
                  </a:lnTo>
                  <a:lnTo>
                    <a:pt x="118619" y="962942"/>
                  </a:lnTo>
                  <a:lnTo>
                    <a:pt x="119191" y="957709"/>
                  </a:lnTo>
                  <a:lnTo>
                    <a:pt x="119781" y="952475"/>
                  </a:lnTo>
                  <a:lnTo>
                    <a:pt x="120390" y="947242"/>
                  </a:lnTo>
                  <a:lnTo>
                    <a:pt x="121022" y="942008"/>
                  </a:lnTo>
                  <a:lnTo>
                    <a:pt x="121675" y="936775"/>
                  </a:lnTo>
                  <a:lnTo>
                    <a:pt x="122347" y="931542"/>
                  </a:lnTo>
                  <a:lnTo>
                    <a:pt x="123036" y="926308"/>
                  </a:lnTo>
                  <a:lnTo>
                    <a:pt x="123744" y="921075"/>
                  </a:lnTo>
                  <a:lnTo>
                    <a:pt x="124472" y="915842"/>
                  </a:lnTo>
                  <a:lnTo>
                    <a:pt x="125217" y="910608"/>
                  </a:lnTo>
                  <a:lnTo>
                    <a:pt x="125978" y="905375"/>
                  </a:lnTo>
                  <a:lnTo>
                    <a:pt x="126752" y="900141"/>
                  </a:lnTo>
                  <a:lnTo>
                    <a:pt x="127539" y="894908"/>
                  </a:lnTo>
                  <a:lnTo>
                    <a:pt x="128339" y="889675"/>
                  </a:lnTo>
                  <a:lnTo>
                    <a:pt x="129150" y="884441"/>
                  </a:lnTo>
                  <a:lnTo>
                    <a:pt x="129969" y="879208"/>
                  </a:lnTo>
                  <a:lnTo>
                    <a:pt x="130795" y="873974"/>
                  </a:lnTo>
                  <a:lnTo>
                    <a:pt x="131626" y="868741"/>
                  </a:lnTo>
                  <a:lnTo>
                    <a:pt x="132462" y="863508"/>
                  </a:lnTo>
                  <a:lnTo>
                    <a:pt x="133300" y="858274"/>
                  </a:lnTo>
                  <a:lnTo>
                    <a:pt x="134138" y="853041"/>
                  </a:lnTo>
                  <a:lnTo>
                    <a:pt x="134977" y="847808"/>
                  </a:lnTo>
                  <a:lnTo>
                    <a:pt x="135813" y="842574"/>
                  </a:lnTo>
                  <a:lnTo>
                    <a:pt x="136647" y="837341"/>
                  </a:lnTo>
                  <a:lnTo>
                    <a:pt x="137476" y="832107"/>
                  </a:lnTo>
                  <a:lnTo>
                    <a:pt x="138299" y="826874"/>
                  </a:lnTo>
                  <a:lnTo>
                    <a:pt x="139118" y="821641"/>
                  </a:lnTo>
                  <a:lnTo>
                    <a:pt x="139929" y="816407"/>
                  </a:lnTo>
                  <a:lnTo>
                    <a:pt x="140732" y="811174"/>
                  </a:lnTo>
                  <a:lnTo>
                    <a:pt x="141527" y="805940"/>
                  </a:lnTo>
                  <a:lnTo>
                    <a:pt x="142313" y="800707"/>
                  </a:lnTo>
                  <a:lnTo>
                    <a:pt x="143091" y="795474"/>
                  </a:lnTo>
                  <a:lnTo>
                    <a:pt x="143859" y="790240"/>
                  </a:lnTo>
                  <a:lnTo>
                    <a:pt x="144617" y="785007"/>
                  </a:lnTo>
                  <a:lnTo>
                    <a:pt x="145363" y="779774"/>
                  </a:lnTo>
                  <a:lnTo>
                    <a:pt x="146101" y="774540"/>
                  </a:lnTo>
                  <a:lnTo>
                    <a:pt x="146828" y="769307"/>
                  </a:lnTo>
                  <a:lnTo>
                    <a:pt x="147545" y="764073"/>
                  </a:lnTo>
                  <a:lnTo>
                    <a:pt x="148250" y="758840"/>
                  </a:lnTo>
                  <a:lnTo>
                    <a:pt x="148944" y="753607"/>
                  </a:lnTo>
                  <a:lnTo>
                    <a:pt x="149628" y="748373"/>
                  </a:lnTo>
                  <a:lnTo>
                    <a:pt x="150301" y="743140"/>
                  </a:lnTo>
                  <a:lnTo>
                    <a:pt x="150965" y="737907"/>
                  </a:lnTo>
                  <a:lnTo>
                    <a:pt x="151616" y="732673"/>
                  </a:lnTo>
                  <a:lnTo>
                    <a:pt x="152256" y="727440"/>
                  </a:lnTo>
                  <a:lnTo>
                    <a:pt x="152886" y="722206"/>
                  </a:lnTo>
                  <a:lnTo>
                    <a:pt x="153507" y="716973"/>
                  </a:lnTo>
                  <a:lnTo>
                    <a:pt x="154118" y="711740"/>
                  </a:lnTo>
                  <a:lnTo>
                    <a:pt x="154717" y="706506"/>
                  </a:lnTo>
                  <a:lnTo>
                    <a:pt x="155306" y="701273"/>
                  </a:lnTo>
                  <a:lnTo>
                    <a:pt x="155886" y="696039"/>
                  </a:lnTo>
                  <a:lnTo>
                    <a:pt x="156458" y="690806"/>
                  </a:lnTo>
                  <a:lnTo>
                    <a:pt x="157022" y="685573"/>
                  </a:lnTo>
                  <a:lnTo>
                    <a:pt x="157575" y="680339"/>
                  </a:lnTo>
                  <a:lnTo>
                    <a:pt x="158120" y="675106"/>
                  </a:lnTo>
                  <a:lnTo>
                    <a:pt x="158659" y="669873"/>
                  </a:lnTo>
                  <a:lnTo>
                    <a:pt x="159190" y="664639"/>
                  </a:lnTo>
                  <a:lnTo>
                    <a:pt x="159715" y="659406"/>
                  </a:lnTo>
                  <a:lnTo>
                    <a:pt x="160232" y="654172"/>
                  </a:lnTo>
                  <a:lnTo>
                    <a:pt x="160744" y="648939"/>
                  </a:lnTo>
                  <a:lnTo>
                    <a:pt x="161251" y="643706"/>
                  </a:lnTo>
                  <a:lnTo>
                    <a:pt x="161752" y="638472"/>
                  </a:lnTo>
                  <a:lnTo>
                    <a:pt x="162250" y="633239"/>
                  </a:lnTo>
                  <a:lnTo>
                    <a:pt x="162742" y="628005"/>
                  </a:lnTo>
                  <a:lnTo>
                    <a:pt x="163229" y="622772"/>
                  </a:lnTo>
                  <a:lnTo>
                    <a:pt x="163713" y="617539"/>
                  </a:lnTo>
                  <a:lnTo>
                    <a:pt x="164194" y="612305"/>
                  </a:lnTo>
                  <a:lnTo>
                    <a:pt x="164671" y="607072"/>
                  </a:lnTo>
                  <a:lnTo>
                    <a:pt x="165144" y="601839"/>
                  </a:lnTo>
                  <a:lnTo>
                    <a:pt x="165613" y="596605"/>
                  </a:lnTo>
                  <a:lnTo>
                    <a:pt x="166079" y="591372"/>
                  </a:lnTo>
                  <a:lnTo>
                    <a:pt x="166541" y="586138"/>
                  </a:lnTo>
                  <a:lnTo>
                    <a:pt x="166999" y="580905"/>
                  </a:lnTo>
                  <a:lnTo>
                    <a:pt x="167452" y="575672"/>
                  </a:lnTo>
                  <a:lnTo>
                    <a:pt x="167901" y="570438"/>
                  </a:lnTo>
                  <a:lnTo>
                    <a:pt x="168345" y="565205"/>
                  </a:lnTo>
                  <a:lnTo>
                    <a:pt x="168785" y="559971"/>
                  </a:lnTo>
                  <a:lnTo>
                    <a:pt x="169219" y="554738"/>
                  </a:lnTo>
                  <a:lnTo>
                    <a:pt x="169647" y="549505"/>
                  </a:lnTo>
                  <a:lnTo>
                    <a:pt x="170068" y="544271"/>
                  </a:lnTo>
                  <a:lnTo>
                    <a:pt x="170483" y="539038"/>
                  </a:lnTo>
                  <a:lnTo>
                    <a:pt x="170891" y="533805"/>
                  </a:lnTo>
                  <a:lnTo>
                    <a:pt x="171293" y="528571"/>
                  </a:lnTo>
                  <a:lnTo>
                    <a:pt x="171686" y="523338"/>
                  </a:lnTo>
                  <a:lnTo>
                    <a:pt x="172071" y="518104"/>
                  </a:lnTo>
                  <a:lnTo>
                    <a:pt x="172448" y="512871"/>
                  </a:lnTo>
                  <a:lnTo>
                    <a:pt x="172818" y="507638"/>
                  </a:lnTo>
                  <a:lnTo>
                    <a:pt x="173180" y="502404"/>
                  </a:lnTo>
                  <a:lnTo>
                    <a:pt x="173531" y="497171"/>
                  </a:lnTo>
                  <a:lnTo>
                    <a:pt x="173874" y="491938"/>
                  </a:lnTo>
                  <a:lnTo>
                    <a:pt x="174209" y="486704"/>
                  </a:lnTo>
                  <a:lnTo>
                    <a:pt x="174536" y="481471"/>
                  </a:lnTo>
                  <a:lnTo>
                    <a:pt x="174856" y="476237"/>
                  </a:lnTo>
                  <a:lnTo>
                    <a:pt x="175165" y="471004"/>
                  </a:lnTo>
                  <a:lnTo>
                    <a:pt x="175466" y="465771"/>
                  </a:lnTo>
                  <a:lnTo>
                    <a:pt x="175760" y="460537"/>
                  </a:lnTo>
                  <a:lnTo>
                    <a:pt x="176047" y="455304"/>
                  </a:lnTo>
                  <a:lnTo>
                    <a:pt x="176327" y="450070"/>
                  </a:lnTo>
                  <a:lnTo>
                    <a:pt x="176599" y="444837"/>
                  </a:lnTo>
                  <a:lnTo>
                    <a:pt x="176865" y="439604"/>
                  </a:lnTo>
                  <a:lnTo>
                    <a:pt x="177126" y="434370"/>
                  </a:lnTo>
                  <a:lnTo>
                    <a:pt x="177381" y="429137"/>
                  </a:lnTo>
                  <a:lnTo>
                    <a:pt x="177632" y="423904"/>
                  </a:lnTo>
                  <a:lnTo>
                    <a:pt x="177877" y="418670"/>
                  </a:lnTo>
                  <a:lnTo>
                    <a:pt x="178118" y="413437"/>
                  </a:lnTo>
                  <a:lnTo>
                    <a:pt x="178356" y="408203"/>
                  </a:lnTo>
                  <a:lnTo>
                    <a:pt x="178591" y="402970"/>
                  </a:lnTo>
                  <a:lnTo>
                    <a:pt x="178823" y="397737"/>
                  </a:lnTo>
                  <a:lnTo>
                    <a:pt x="179053" y="392503"/>
                  </a:lnTo>
                  <a:lnTo>
                    <a:pt x="179280" y="387270"/>
                  </a:lnTo>
                  <a:lnTo>
                    <a:pt x="179507" y="382036"/>
                  </a:lnTo>
                  <a:lnTo>
                    <a:pt x="179732" y="376803"/>
                  </a:lnTo>
                  <a:lnTo>
                    <a:pt x="179956" y="371570"/>
                  </a:lnTo>
                  <a:lnTo>
                    <a:pt x="180178" y="366336"/>
                  </a:lnTo>
                  <a:lnTo>
                    <a:pt x="180400" y="361103"/>
                  </a:lnTo>
                  <a:lnTo>
                    <a:pt x="180622" y="355870"/>
                  </a:lnTo>
                  <a:lnTo>
                    <a:pt x="180842" y="350636"/>
                  </a:lnTo>
                  <a:lnTo>
                    <a:pt x="181062" y="345403"/>
                  </a:lnTo>
                  <a:lnTo>
                    <a:pt x="181280" y="340169"/>
                  </a:lnTo>
                  <a:lnTo>
                    <a:pt x="181498" y="334936"/>
                  </a:lnTo>
                  <a:lnTo>
                    <a:pt x="181714" y="329703"/>
                  </a:lnTo>
                  <a:lnTo>
                    <a:pt x="181929" y="324469"/>
                  </a:lnTo>
                  <a:lnTo>
                    <a:pt x="182142" y="319236"/>
                  </a:lnTo>
                  <a:lnTo>
                    <a:pt x="182352" y="314002"/>
                  </a:lnTo>
                  <a:lnTo>
                    <a:pt x="182560" y="308769"/>
                  </a:lnTo>
                  <a:lnTo>
                    <a:pt x="182765" y="303536"/>
                  </a:lnTo>
                  <a:lnTo>
                    <a:pt x="182967" y="298302"/>
                  </a:lnTo>
                  <a:lnTo>
                    <a:pt x="183166" y="293069"/>
                  </a:lnTo>
                  <a:lnTo>
                    <a:pt x="183360" y="287836"/>
                  </a:lnTo>
                  <a:lnTo>
                    <a:pt x="183550" y="282602"/>
                  </a:lnTo>
                  <a:lnTo>
                    <a:pt x="183735" y="277369"/>
                  </a:lnTo>
                  <a:lnTo>
                    <a:pt x="183915" y="272135"/>
                  </a:lnTo>
                  <a:lnTo>
                    <a:pt x="184090" y="266902"/>
                  </a:lnTo>
                  <a:lnTo>
                    <a:pt x="184259" y="261669"/>
                  </a:lnTo>
                  <a:lnTo>
                    <a:pt x="184421" y="256435"/>
                  </a:lnTo>
                  <a:lnTo>
                    <a:pt x="184578" y="251202"/>
                  </a:lnTo>
                  <a:lnTo>
                    <a:pt x="184728" y="245969"/>
                  </a:lnTo>
                  <a:lnTo>
                    <a:pt x="184873" y="240735"/>
                  </a:lnTo>
                  <a:lnTo>
                    <a:pt x="185009" y="235502"/>
                  </a:lnTo>
                  <a:lnTo>
                    <a:pt x="185138" y="230268"/>
                  </a:lnTo>
                  <a:lnTo>
                    <a:pt x="185261" y="225035"/>
                  </a:lnTo>
                  <a:lnTo>
                    <a:pt x="185377" y="219802"/>
                  </a:lnTo>
                  <a:lnTo>
                    <a:pt x="185487" y="214568"/>
                  </a:lnTo>
                  <a:lnTo>
                    <a:pt x="185588" y="209335"/>
                  </a:lnTo>
                  <a:lnTo>
                    <a:pt x="185683" y="204101"/>
                  </a:lnTo>
                  <a:lnTo>
                    <a:pt x="185771" y="198868"/>
                  </a:lnTo>
                  <a:lnTo>
                    <a:pt x="185853" y="193635"/>
                  </a:lnTo>
                  <a:lnTo>
                    <a:pt x="185929" y="188401"/>
                  </a:lnTo>
                  <a:lnTo>
                    <a:pt x="185997" y="183168"/>
                  </a:lnTo>
                  <a:lnTo>
                    <a:pt x="186059" y="177935"/>
                  </a:lnTo>
                  <a:lnTo>
                    <a:pt x="186115" y="172701"/>
                  </a:lnTo>
                  <a:lnTo>
                    <a:pt x="186166" y="167468"/>
                  </a:lnTo>
                  <a:lnTo>
                    <a:pt x="186212" y="162234"/>
                  </a:lnTo>
                  <a:lnTo>
                    <a:pt x="186252" y="157001"/>
                  </a:lnTo>
                  <a:lnTo>
                    <a:pt x="186287" y="151768"/>
                  </a:lnTo>
                  <a:lnTo>
                    <a:pt x="186317" y="146534"/>
                  </a:lnTo>
                  <a:lnTo>
                    <a:pt x="186344" y="141301"/>
                  </a:lnTo>
                  <a:lnTo>
                    <a:pt x="186367" y="136067"/>
                  </a:lnTo>
                  <a:lnTo>
                    <a:pt x="186385" y="130834"/>
                  </a:lnTo>
                  <a:lnTo>
                    <a:pt x="186401" y="125601"/>
                  </a:lnTo>
                  <a:lnTo>
                    <a:pt x="186414" y="120367"/>
                  </a:lnTo>
                  <a:lnTo>
                    <a:pt x="186424" y="115134"/>
                  </a:lnTo>
                  <a:lnTo>
                    <a:pt x="186433" y="109901"/>
                  </a:lnTo>
                  <a:lnTo>
                    <a:pt x="186439" y="104667"/>
                  </a:lnTo>
                  <a:lnTo>
                    <a:pt x="186444" y="99434"/>
                  </a:lnTo>
                  <a:lnTo>
                    <a:pt x="186448" y="94200"/>
                  </a:lnTo>
                  <a:lnTo>
                    <a:pt x="186451" y="88967"/>
                  </a:lnTo>
                  <a:lnTo>
                    <a:pt x="186454" y="83734"/>
                  </a:lnTo>
                  <a:lnTo>
                    <a:pt x="186457" y="78500"/>
                  </a:lnTo>
                  <a:lnTo>
                    <a:pt x="186460" y="73267"/>
                  </a:lnTo>
                  <a:lnTo>
                    <a:pt x="186464" y="68033"/>
                  </a:lnTo>
                  <a:lnTo>
                    <a:pt x="186468" y="62800"/>
                  </a:lnTo>
                  <a:lnTo>
                    <a:pt x="186473" y="57567"/>
                  </a:lnTo>
                  <a:lnTo>
                    <a:pt x="186479" y="52333"/>
                  </a:lnTo>
                  <a:lnTo>
                    <a:pt x="186487" y="47100"/>
                  </a:lnTo>
                  <a:lnTo>
                    <a:pt x="186495" y="41867"/>
                  </a:lnTo>
                  <a:lnTo>
                    <a:pt x="186505" y="36633"/>
                  </a:lnTo>
                  <a:lnTo>
                    <a:pt x="186517" y="31400"/>
                  </a:lnTo>
                  <a:lnTo>
                    <a:pt x="186530" y="26166"/>
                  </a:lnTo>
                  <a:lnTo>
                    <a:pt x="186545" y="20933"/>
                  </a:lnTo>
                  <a:lnTo>
                    <a:pt x="186562" y="15700"/>
                  </a:lnTo>
                  <a:lnTo>
                    <a:pt x="186580" y="10466"/>
                  </a:lnTo>
                  <a:lnTo>
                    <a:pt x="186599" y="5233"/>
                  </a:lnTo>
                  <a:lnTo>
                    <a:pt x="186620" y="0"/>
                  </a:lnTo>
                  <a:lnTo>
                    <a:pt x="187963" y="0"/>
                  </a:lnTo>
                  <a:lnTo>
                    <a:pt x="187983" y="5233"/>
                  </a:lnTo>
                  <a:lnTo>
                    <a:pt x="188003" y="10466"/>
                  </a:lnTo>
                  <a:lnTo>
                    <a:pt x="188020" y="15700"/>
                  </a:lnTo>
                  <a:lnTo>
                    <a:pt x="188037" y="20933"/>
                  </a:lnTo>
                  <a:lnTo>
                    <a:pt x="188052" y="26166"/>
                  </a:lnTo>
                  <a:lnTo>
                    <a:pt x="188065" y="31400"/>
                  </a:lnTo>
                  <a:lnTo>
                    <a:pt x="188077" y="36633"/>
                  </a:lnTo>
                  <a:lnTo>
                    <a:pt x="188087" y="41867"/>
                  </a:lnTo>
                  <a:lnTo>
                    <a:pt x="188095" y="47100"/>
                  </a:lnTo>
                  <a:lnTo>
                    <a:pt x="188103" y="52333"/>
                  </a:lnTo>
                  <a:lnTo>
                    <a:pt x="188109" y="57567"/>
                  </a:lnTo>
                  <a:lnTo>
                    <a:pt x="188114" y="62800"/>
                  </a:lnTo>
                  <a:lnTo>
                    <a:pt x="188118" y="68033"/>
                  </a:lnTo>
                  <a:lnTo>
                    <a:pt x="188122" y="73267"/>
                  </a:lnTo>
                  <a:lnTo>
                    <a:pt x="188125" y="78500"/>
                  </a:lnTo>
                  <a:lnTo>
                    <a:pt x="188128" y="83734"/>
                  </a:lnTo>
                  <a:lnTo>
                    <a:pt x="188131" y="88967"/>
                  </a:lnTo>
                  <a:lnTo>
                    <a:pt x="188134" y="94200"/>
                  </a:lnTo>
                  <a:lnTo>
                    <a:pt x="188138" y="99434"/>
                  </a:lnTo>
                  <a:lnTo>
                    <a:pt x="188143" y="104667"/>
                  </a:lnTo>
                  <a:lnTo>
                    <a:pt x="188149" y="109901"/>
                  </a:lnTo>
                  <a:lnTo>
                    <a:pt x="188158" y="115134"/>
                  </a:lnTo>
                  <a:lnTo>
                    <a:pt x="188168" y="120367"/>
                  </a:lnTo>
                  <a:lnTo>
                    <a:pt x="188181" y="125601"/>
                  </a:lnTo>
                  <a:lnTo>
                    <a:pt x="188197" y="130834"/>
                  </a:lnTo>
                  <a:lnTo>
                    <a:pt x="188215" y="136067"/>
                  </a:lnTo>
                  <a:lnTo>
                    <a:pt x="188238" y="141301"/>
                  </a:lnTo>
                  <a:lnTo>
                    <a:pt x="188265" y="146534"/>
                  </a:lnTo>
                  <a:lnTo>
                    <a:pt x="188295" y="151768"/>
                  </a:lnTo>
                  <a:lnTo>
                    <a:pt x="188330" y="157001"/>
                  </a:lnTo>
                  <a:lnTo>
                    <a:pt x="188370" y="162234"/>
                  </a:lnTo>
                  <a:lnTo>
                    <a:pt x="188416" y="167468"/>
                  </a:lnTo>
                  <a:lnTo>
                    <a:pt x="188467" y="172701"/>
                  </a:lnTo>
                  <a:lnTo>
                    <a:pt x="188523" y="177935"/>
                  </a:lnTo>
                  <a:lnTo>
                    <a:pt x="188585" y="183168"/>
                  </a:lnTo>
                  <a:lnTo>
                    <a:pt x="188653" y="188401"/>
                  </a:lnTo>
                  <a:lnTo>
                    <a:pt x="188729" y="193635"/>
                  </a:lnTo>
                  <a:lnTo>
                    <a:pt x="188811" y="198868"/>
                  </a:lnTo>
                  <a:lnTo>
                    <a:pt x="188899" y="204101"/>
                  </a:lnTo>
                  <a:lnTo>
                    <a:pt x="188994" y="209335"/>
                  </a:lnTo>
                  <a:lnTo>
                    <a:pt x="189095" y="214568"/>
                  </a:lnTo>
                  <a:lnTo>
                    <a:pt x="189205" y="219802"/>
                  </a:lnTo>
                  <a:lnTo>
                    <a:pt x="189321" y="225035"/>
                  </a:lnTo>
                  <a:lnTo>
                    <a:pt x="189444" y="230268"/>
                  </a:lnTo>
                  <a:lnTo>
                    <a:pt x="189573" y="235502"/>
                  </a:lnTo>
                  <a:lnTo>
                    <a:pt x="189709" y="240735"/>
                  </a:lnTo>
                  <a:lnTo>
                    <a:pt x="189854" y="245969"/>
                  </a:lnTo>
                  <a:lnTo>
                    <a:pt x="190004" y="251202"/>
                  </a:lnTo>
                  <a:lnTo>
                    <a:pt x="190161" y="256435"/>
                  </a:lnTo>
                  <a:lnTo>
                    <a:pt x="190323" y="261669"/>
                  </a:lnTo>
                  <a:lnTo>
                    <a:pt x="190492" y="266902"/>
                  </a:lnTo>
                  <a:lnTo>
                    <a:pt x="190667" y="272135"/>
                  </a:lnTo>
                  <a:lnTo>
                    <a:pt x="190847" y="277369"/>
                  </a:lnTo>
                  <a:lnTo>
                    <a:pt x="191032" y="282602"/>
                  </a:lnTo>
                  <a:lnTo>
                    <a:pt x="191222" y="287836"/>
                  </a:lnTo>
                  <a:lnTo>
                    <a:pt x="191416" y="293069"/>
                  </a:lnTo>
                  <a:lnTo>
                    <a:pt x="191615" y="298302"/>
                  </a:lnTo>
                  <a:lnTo>
                    <a:pt x="191817" y="303536"/>
                  </a:lnTo>
                  <a:lnTo>
                    <a:pt x="192022" y="308769"/>
                  </a:lnTo>
                  <a:lnTo>
                    <a:pt x="192230" y="314002"/>
                  </a:lnTo>
                  <a:lnTo>
                    <a:pt x="192440" y="319236"/>
                  </a:lnTo>
                  <a:lnTo>
                    <a:pt x="192653" y="324469"/>
                  </a:lnTo>
                  <a:lnTo>
                    <a:pt x="192868" y="329703"/>
                  </a:lnTo>
                  <a:lnTo>
                    <a:pt x="193084" y="334936"/>
                  </a:lnTo>
                  <a:lnTo>
                    <a:pt x="193302" y="340169"/>
                  </a:lnTo>
                  <a:lnTo>
                    <a:pt x="193520" y="345403"/>
                  </a:lnTo>
                  <a:lnTo>
                    <a:pt x="193740" y="350636"/>
                  </a:lnTo>
                  <a:lnTo>
                    <a:pt x="193960" y="355870"/>
                  </a:lnTo>
                  <a:lnTo>
                    <a:pt x="194182" y="361103"/>
                  </a:lnTo>
                  <a:lnTo>
                    <a:pt x="194404" y="366336"/>
                  </a:lnTo>
                  <a:lnTo>
                    <a:pt x="194626" y="371570"/>
                  </a:lnTo>
                  <a:lnTo>
                    <a:pt x="194850" y="376803"/>
                  </a:lnTo>
                  <a:lnTo>
                    <a:pt x="195075" y="382036"/>
                  </a:lnTo>
                  <a:lnTo>
                    <a:pt x="195302" y="387270"/>
                  </a:lnTo>
                  <a:lnTo>
                    <a:pt x="195529" y="392503"/>
                  </a:lnTo>
                  <a:lnTo>
                    <a:pt x="195759" y="397737"/>
                  </a:lnTo>
                  <a:lnTo>
                    <a:pt x="195991" y="402970"/>
                  </a:lnTo>
                  <a:lnTo>
                    <a:pt x="196226" y="408203"/>
                  </a:lnTo>
                  <a:lnTo>
                    <a:pt x="196464" y="413437"/>
                  </a:lnTo>
                  <a:lnTo>
                    <a:pt x="196705" y="418670"/>
                  </a:lnTo>
                  <a:lnTo>
                    <a:pt x="196950" y="423904"/>
                  </a:lnTo>
                  <a:lnTo>
                    <a:pt x="197201" y="429137"/>
                  </a:lnTo>
                  <a:lnTo>
                    <a:pt x="197456" y="434370"/>
                  </a:lnTo>
                  <a:lnTo>
                    <a:pt x="197717" y="439604"/>
                  </a:lnTo>
                  <a:lnTo>
                    <a:pt x="197983" y="444837"/>
                  </a:lnTo>
                  <a:lnTo>
                    <a:pt x="198255" y="450070"/>
                  </a:lnTo>
                  <a:lnTo>
                    <a:pt x="198535" y="455304"/>
                  </a:lnTo>
                  <a:lnTo>
                    <a:pt x="198822" y="460537"/>
                  </a:lnTo>
                  <a:lnTo>
                    <a:pt x="199116" y="465771"/>
                  </a:lnTo>
                  <a:lnTo>
                    <a:pt x="199417" y="471004"/>
                  </a:lnTo>
                  <a:lnTo>
                    <a:pt x="199727" y="476237"/>
                  </a:lnTo>
                  <a:lnTo>
                    <a:pt x="200046" y="481471"/>
                  </a:lnTo>
                  <a:lnTo>
                    <a:pt x="200373" y="486704"/>
                  </a:lnTo>
                  <a:lnTo>
                    <a:pt x="200708" y="491938"/>
                  </a:lnTo>
                  <a:lnTo>
                    <a:pt x="201051" y="497171"/>
                  </a:lnTo>
                  <a:lnTo>
                    <a:pt x="201403" y="502404"/>
                  </a:lnTo>
                  <a:lnTo>
                    <a:pt x="201764" y="507638"/>
                  </a:lnTo>
                  <a:lnTo>
                    <a:pt x="202134" y="512871"/>
                  </a:lnTo>
                  <a:lnTo>
                    <a:pt x="202511" y="518104"/>
                  </a:lnTo>
                  <a:lnTo>
                    <a:pt x="202896" y="523338"/>
                  </a:lnTo>
                  <a:lnTo>
                    <a:pt x="203289" y="528571"/>
                  </a:lnTo>
                  <a:lnTo>
                    <a:pt x="203691" y="533805"/>
                  </a:lnTo>
                  <a:lnTo>
                    <a:pt x="204099" y="539038"/>
                  </a:lnTo>
                  <a:lnTo>
                    <a:pt x="204514" y="544271"/>
                  </a:lnTo>
                  <a:lnTo>
                    <a:pt x="204936" y="549505"/>
                  </a:lnTo>
                  <a:lnTo>
                    <a:pt x="205363" y="554738"/>
                  </a:lnTo>
                  <a:lnTo>
                    <a:pt x="205797" y="559971"/>
                  </a:lnTo>
                  <a:lnTo>
                    <a:pt x="206237" y="565205"/>
                  </a:lnTo>
                  <a:lnTo>
                    <a:pt x="206681" y="570438"/>
                  </a:lnTo>
                  <a:lnTo>
                    <a:pt x="207130" y="575672"/>
                  </a:lnTo>
                  <a:lnTo>
                    <a:pt x="207583" y="580905"/>
                  </a:lnTo>
                  <a:lnTo>
                    <a:pt x="208041" y="586138"/>
                  </a:lnTo>
                  <a:lnTo>
                    <a:pt x="208503" y="591372"/>
                  </a:lnTo>
                  <a:lnTo>
                    <a:pt x="208969" y="596605"/>
                  </a:lnTo>
                  <a:lnTo>
                    <a:pt x="209438" y="601839"/>
                  </a:lnTo>
                  <a:lnTo>
                    <a:pt x="209911" y="607072"/>
                  </a:lnTo>
                  <a:lnTo>
                    <a:pt x="210388" y="612305"/>
                  </a:lnTo>
                  <a:lnTo>
                    <a:pt x="210869" y="617539"/>
                  </a:lnTo>
                  <a:lnTo>
                    <a:pt x="211353" y="622772"/>
                  </a:lnTo>
                  <a:lnTo>
                    <a:pt x="211841" y="628005"/>
                  </a:lnTo>
                  <a:lnTo>
                    <a:pt x="212332" y="633239"/>
                  </a:lnTo>
                  <a:lnTo>
                    <a:pt x="212830" y="638472"/>
                  </a:lnTo>
                  <a:lnTo>
                    <a:pt x="213331" y="643706"/>
                  </a:lnTo>
                  <a:lnTo>
                    <a:pt x="213838" y="648939"/>
                  </a:lnTo>
                  <a:lnTo>
                    <a:pt x="214350" y="654172"/>
                  </a:lnTo>
                  <a:lnTo>
                    <a:pt x="214867" y="659406"/>
                  </a:lnTo>
                  <a:lnTo>
                    <a:pt x="215392" y="664639"/>
                  </a:lnTo>
                  <a:lnTo>
                    <a:pt x="215924" y="669873"/>
                  </a:lnTo>
                  <a:lnTo>
                    <a:pt x="216462" y="675106"/>
                  </a:lnTo>
                  <a:lnTo>
                    <a:pt x="217007" y="680339"/>
                  </a:lnTo>
                  <a:lnTo>
                    <a:pt x="217561" y="685573"/>
                  </a:lnTo>
                  <a:lnTo>
                    <a:pt x="218124" y="690806"/>
                  </a:lnTo>
                  <a:lnTo>
                    <a:pt x="218696" y="696039"/>
                  </a:lnTo>
                  <a:lnTo>
                    <a:pt x="219276" y="701273"/>
                  </a:lnTo>
                  <a:lnTo>
                    <a:pt x="219865" y="706506"/>
                  </a:lnTo>
                  <a:lnTo>
                    <a:pt x="220464" y="711740"/>
                  </a:lnTo>
                  <a:lnTo>
                    <a:pt x="221075" y="716973"/>
                  </a:lnTo>
                  <a:lnTo>
                    <a:pt x="221696" y="722206"/>
                  </a:lnTo>
                  <a:lnTo>
                    <a:pt x="222326" y="727440"/>
                  </a:lnTo>
                  <a:lnTo>
                    <a:pt x="222966" y="732673"/>
                  </a:lnTo>
                  <a:lnTo>
                    <a:pt x="223617" y="737907"/>
                  </a:lnTo>
                  <a:lnTo>
                    <a:pt x="224281" y="743140"/>
                  </a:lnTo>
                  <a:lnTo>
                    <a:pt x="224954" y="748373"/>
                  </a:lnTo>
                  <a:lnTo>
                    <a:pt x="225638" y="753607"/>
                  </a:lnTo>
                  <a:lnTo>
                    <a:pt x="226332" y="758840"/>
                  </a:lnTo>
                  <a:lnTo>
                    <a:pt x="227037" y="764073"/>
                  </a:lnTo>
                  <a:lnTo>
                    <a:pt x="227754" y="769307"/>
                  </a:lnTo>
                  <a:lnTo>
                    <a:pt x="228482" y="774540"/>
                  </a:lnTo>
                  <a:lnTo>
                    <a:pt x="229219" y="779774"/>
                  </a:lnTo>
                  <a:lnTo>
                    <a:pt x="229965" y="785007"/>
                  </a:lnTo>
                  <a:lnTo>
                    <a:pt x="230723" y="790240"/>
                  </a:lnTo>
                  <a:lnTo>
                    <a:pt x="231491" y="795474"/>
                  </a:lnTo>
                  <a:lnTo>
                    <a:pt x="232269" y="800707"/>
                  </a:lnTo>
                  <a:lnTo>
                    <a:pt x="233055" y="805940"/>
                  </a:lnTo>
                  <a:lnTo>
                    <a:pt x="233850" y="811174"/>
                  </a:lnTo>
                  <a:lnTo>
                    <a:pt x="234653" y="816407"/>
                  </a:lnTo>
                  <a:lnTo>
                    <a:pt x="235465" y="821641"/>
                  </a:lnTo>
                  <a:lnTo>
                    <a:pt x="236283" y="826874"/>
                  </a:lnTo>
                  <a:lnTo>
                    <a:pt x="237107" y="832107"/>
                  </a:lnTo>
                  <a:lnTo>
                    <a:pt x="237935" y="837341"/>
                  </a:lnTo>
                  <a:lnTo>
                    <a:pt x="238769" y="842574"/>
                  </a:lnTo>
                  <a:lnTo>
                    <a:pt x="239605" y="847808"/>
                  </a:lnTo>
                  <a:lnTo>
                    <a:pt x="240444" y="853041"/>
                  </a:lnTo>
                  <a:lnTo>
                    <a:pt x="241282" y="858274"/>
                  </a:lnTo>
                  <a:lnTo>
                    <a:pt x="242120" y="863508"/>
                  </a:lnTo>
                  <a:lnTo>
                    <a:pt x="242956" y="868741"/>
                  </a:lnTo>
                  <a:lnTo>
                    <a:pt x="243787" y="873974"/>
                  </a:lnTo>
                  <a:lnTo>
                    <a:pt x="244613" y="879208"/>
                  </a:lnTo>
                  <a:lnTo>
                    <a:pt x="245432" y="884441"/>
                  </a:lnTo>
                  <a:lnTo>
                    <a:pt x="246243" y="889675"/>
                  </a:lnTo>
                  <a:lnTo>
                    <a:pt x="247043" y="894908"/>
                  </a:lnTo>
                  <a:lnTo>
                    <a:pt x="247830" y="900141"/>
                  </a:lnTo>
                  <a:lnTo>
                    <a:pt x="248604" y="905375"/>
                  </a:lnTo>
                  <a:lnTo>
                    <a:pt x="249365" y="910608"/>
                  </a:lnTo>
                  <a:lnTo>
                    <a:pt x="250110" y="915842"/>
                  </a:lnTo>
                  <a:lnTo>
                    <a:pt x="250839" y="921075"/>
                  </a:lnTo>
                  <a:lnTo>
                    <a:pt x="251546" y="926308"/>
                  </a:lnTo>
                  <a:lnTo>
                    <a:pt x="252235" y="931542"/>
                  </a:lnTo>
                  <a:lnTo>
                    <a:pt x="252907" y="936775"/>
                  </a:lnTo>
                  <a:lnTo>
                    <a:pt x="253560" y="942008"/>
                  </a:lnTo>
                  <a:lnTo>
                    <a:pt x="254192" y="947242"/>
                  </a:lnTo>
                  <a:lnTo>
                    <a:pt x="254801" y="952475"/>
                  </a:lnTo>
                  <a:lnTo>
                    <a:pt x="255391" y="957709"/>
                  </a:lnTo>
                  <a:lnTo>
                    <a:pt x="255963" y="962942"/>
                  </a:lnTo>
                  <a:lnTo>
                    <a:pt x="256517" y="968175"/>
                  </a:lnTo>
                  <a:lnTo>
                    <a:pt x="257052" y="973409"/>
                  </a:lnTo>
                  <a:lnTo>
                    <a:pt x="257567" y="978642"/>
                  </a:lnTo>
                  <a:lnTo>
                    <a:pt x="258067" y="983876"/>
                  </a:lnTo>
                  <a:lnTo>
                    <a:pt x="258552" y="989109"/>
                  </a:lnTo>
                  <a:lnTo>
                    <a:pt x="259023" y="994342"/>
                  </a:lnTo>
                  <a:lnTo>
                    <a:pt x="259481" y="999576"/>
                  </a:lnTo>
                  <a:lnTo>
                    <a:pt x="259924" y="1004809"/>
                  </a:lnTo>
                  <a:lnTo>
                    <a:pt x="260358" y="1010042"/>
                  </a:lnTo>
                  <a:lnTo>
                    <a:pt x="260783" y="1015276"/>
                  </a:lnTo>
                  <a:lnTo>
                    <a:pt x="261200" y="1020509"/>
                  </a:lnTo>
                  <a:lnTo>
                    <a:pt x="261608" y="1025743"/>
                  </a:lnTo>
                  <a:lnTo>
                    <a:pt x="262010" y="1030976"/>
                  </a:lnTo>
                  <a:lnTo>
                    <a:pt x="262405" y="1036209"/>
                  </a:lnTo>
                  <a:lnTo>
                    <a:pt x="262797" y="1041443"/>
                  </a:lnTo>
                  <a:lnTo>
                    <a:pt x="263184" y="1046676"/>
                  </a:lnTo>
                  <a:lnTo>
                    <a:pt x="263567" y="1051909"/>
                  </a:lnTo>
                  <a:lnTo>
                    <a:pt x="263945" y="1057143"/>
                  </a:lnTo>
                  <a:lnTo>
                    <a:pt x="264321" y="1062376"/>
                  </a:lnTo>
                  <a:lnTo>
                    <a:pt x="264694" y="1067610"/>
                  </a:lnTo>
                  <a:lnTo>
                    <a:pt x="265064" y="1072843"/>
                  </a:lnTo>
                  <a:lnTo>
                    <a:pt x="265431" y="1078076"/>
                  </a:lnTo>
                  <a:lnTo>
                    <a:pt x="265794" y="1083310"/>
                  </a:lnTo>
                  <a:lnTo>
                    <a:pt x="266154" y="1088543"/>
                  </a:lnTo>
                  <a:lnTo>
                    <a:pt x="266510" y="1093777"/>
                  </a:lnTo>
                  <a:lnTo>
                    <a:pt x="266862" y="1099010"/>
                  </a:lnTo>
                  <a:lnTo>
                    <a:pt x="267209" y="1104243"/>
                  </a:lnTo>
                  <a:lnTo>
                    <a:pt x="267551" y="1109477"/>
                  </a:lnTo>
                  <a:lnTo>
                    <a:pt x="267887" y="1114710"/>
                  </a:lnTo>
                  <a:lnTo>
                    <a:pt x="268218" y="1119943"/>
                  </a:lnTo>
                  <a:lnTo>
                    <a:pt x="268543" y="1125177"/>
                  </a:lnTo>
                  <a:lnTo>
                    <a:pt x="268861" y="1130410"/>
                  </a:lnTo>
                  <a:lnTo>
                    <a:pt x="269170" y="1135644"/>
                  </a:lnTo>
                  <a:lnTo>
                    <a:pt x="269471" y="1140877"/>
                  </a:lnTo>
                  <a:lnTo>
                    <a:pt x="269765" y="1146110"/>
                  </a:lnTo>
                  <a:lnTo>
                    <a:pt x="270050" y="1151344"/>
                  </a:lnTo>
                  <a:lnTo>
                    <a:pt x="270325" y="1156577"/>
                  </a:lnTo>
                  <a:lnTo>
                    <a:pt x="270589" y="1161811"/>
                  </a:lnTo>
                  <a:lnTo>
                    <a:pt x="270843" y="1167044"/>
                  </a:lnTo>
                  <a:lnTo>
                    <a:pt x="271087" y="1172277"/>
                  </a:lnTo>
                  <a:lnTo>
                    <a:pt x="271321" y="1177511"/>
                  </a:lnTo>
                  <a:lnTo>
                    <a:pt x="271541" y="1182744"/>
                  </a:lnTo>
                  <a:lnTo>
                    <a:pt x="271748" y="1187977"/>
                  </a:lnTo>
                  <a:lnTo>
                    <a:pt x="271943" y="1193211"/>
                  </a:lnTo>
                  <a:lnTo>
                    <a:pt x="272126" y="1198444"/>
                  </a:lnTo>
                  <a:lnTo>
                    <a:pt x="272297" y="1203678"/>
                  </a:lnTo>
                  <a:lnTo>
                    <a:pt x="272454" y="1208911"/>
                  </a:lnTo>
                  <a:lnTo>
                    <a:pt x="272595" y="1214144"/>
                  </a:lnTo>
                  <a:lnTo>
                    <a:pt x="272723" y="1219378"/>
                  </a:lnTo>
                  <a:lnTo>
                    <a:pt x="272839" y="1224611"/>
                  </a:lnTo>
                  <a:lnTo>
                    <a:pt x="272941" y="1229845"/>
                  </a:lnTo>
                  <a:lnTo>
                    <a:pt x="273030" y="1235078"/>
                  </a:lnTo>
                  <a:lnTo>
                    <a:pt x="273103" y="1240311"/>
                  </a:lnTo>
                  <a:lnTo>
                    <a:pt x="273165" y="1245545"/>
                  </a:lnTo>
                  <a:lnTo>
                    <a:pt x="273214" y="1250778"/>
                  </a:lnTo>
                  <a:lnTo>
                    <a:pt x="273253" y="1256011"/>
                  </a:lnTo>
                  <a:lnTo>
                    <a:pt x="273279" y="1261245"/>
                  </a:lnTo>
                  <a:lnTo>
                    <a:pt x="273293" y="1266478"/>
                  </a:lnTo>
                  <a:lnTo>
                    <a:pt x="273299" y="1271712"/>
                  </a:lnTo>
                  <a:lnTo>
                    <a:pt x="273296" y="1276945"/>
                  </a:lnTo>
                  <a:lnTo>
                    <a:pt x="273285" y="1282178"/>
                  </a:lnTo>
                  <a:lnTo>
                    <a:pt x="273266" y="1287412"/>
                  </a:lnTo>
                  <a:lnTo>
                    <a:pt x="273241" y="1292645"/>
                  </a:lnTo>
                  <a:lnTo>
                    <a:pt x="273210" y="1297878"/>
                  </a:lnTo>
                  <a:lnTo>
                    <a:pt x="273176" y="1303112"/>
                  </a:lnTo>
                  <a:lnTo>
                    <a:pt x="273138" y="1308345"/>
                  </a:lnTo>
                  <a:lnTo>
                    <a:pt x="273097" y="1313579"/>
                  </a:lnTo>
                  <a:lnTo>
                    <a:pt x="273053" y="1318812"/>
                  </a:lnTo>
                  <a:lnTo>
                    <a:pt x="273008" y="1324045"/>
                  </a:lnTo>
                  <a:lnTo>
                    <a:pt x="272962" y="1329279"/>
                  </a:lnTo>
                  <a:lnTo>
                    <a:pt x="272915" y="1334512"/>
                  </a:lnTo>
                  <a:lnTo>
                    <a:pt x="272867" y="1339746"/>
                  </a:lnTo>
                  <a:lnTo>
                    <a:pt x="272818" y="1344979"/>
                  </a:lnTo>
                  <a:lnTo>
                    <a:pt x="272768" y="1350212"/>
                  </a:lnTo>
                  <a:lnTo>
                    <a:pt x="272716" y="1355446"/>
                  </a:lnTo>
                  <a:lnTo>
                    <a:pt x="272663" y="1360679"/>
                  </a:lnTo>
                  <a:lnTo>
                    <a:pt x="272606" y="1365912"/>
                  </a:lnTo>
                  <a:lnTo>
                    <a:pt x="272545" y="1371146"/>
                  </a:lnTo>
                  <a:lnTo>
                    <a:pt x="272479" y="1376379"/>
                  </a:lnTo>
                  <a:lnTo>
                    <a:pt x="272407" y="1381613"/>
                  </a:lnTo>
                  <a:lnTo>
                    <a:pt x="272328" y="1386846"/>
                  </a:lnTo>
                  <a:lnTo>
                    <a:pt x="272240" y="1392079"/>
                  </a:lnTo>
                  <a:lnTo>
                    <a:pt x="272139" y="1397313"/>
                  </a:lnTo>
                  <a:lnTo>
                    <a:pt x="272026" y="1402546"/>
                  </a:lnTo>
                  <a:lnTo>
                    <a:pt x="271901" y="1407780"/>
                  </a:lnTo>
                  <a:lnTo>
                    <a:pt x="271761" y="1413013"/>
                  </a:lnTo>
                  <a:lnTo>
                    <a:pt x="271602" y="1418246"/>
                  </a:lnTo>
                  <a:lnTo>
                    <a:pt x="271423" y="1423480"/>
                  </a:lnTo>
                  <a:lnTo>
                    <a:pt x="271225" y="1428713"/>
                  </a:lnTo>
                  <a:lnTo>
                    <a:pt x="271007" y="1433946"/>
                  </a:lnTo>
                  <a:lnTo>
                    <a:pt x="270769" y="1439180"/>
                  </a:lnTo>
                  <a:lnTo>
                    <a:pt x="270504" y="1444413"/>
                  </a:lnTo>
                  <a:lnTo>
                    <a:pt x="270214" y="1449647"/>
                  </a:lnTo>
                  <a:lnTo>
                    <a:pt x="269901" y="1454880"/>
                  </a:lnTo>
                  <a:lnTo>
                    <a:pt x="269564" y="1460113"/>
                  </a:lnTo>
                  <a:lnTo>
                    <a:pt x="269205" y="1465347"/>
                  </a:lnTo>
                  <a:lnTo>
                    <a:pt x="268818" y="1470580"/>
                  </a:lnTo>
                  <a:lnTo>
                    <a:pt x="268405" y="1475814"/>
                  </a:lnTo>
                  <a:lnTo>
                    <a:pt x="267971" y="1481047"/>
                  </a:lnTo>
                  <a:lnTo>
                    <a:pt x="267516" y="1486280"/>
                  </a:lnTo>
                  <a:lnTo>
                    <a:pt x="267041" y="1491514"/>
                  </a:lnTo>
                  <a:lnTo>
                    <a:pt x="266545" y="1496747"/>
                  </a:lnTo>
                  <a:lnTo>
                    <a:pt x="266030" y="1501980"/>
                  </a:lnTo>
                  <a:lnTo>
                    <a:pt x="265501" y="1507214"/>
                  </a:lnTo>
                  <a:lnTo>
                    <a:pt x="264959" y="1512447"/>
                  </a:lnTo>
                  <a:lnTo>
                    <a:pt x="264407" y="1517681"/>
                  </a:lnTo>
                  <a:lnTo>
                    <a:pt x="263845" y="1522914"/>
                  </a:lnTo>
                  <a:lnTo>
                    <a:pt x="263277" y="1528147"/>
                  </a:lnTo>
                  <a:lnTo>
                    <a:pt x="262707" y="1533381"/>
                  </a:lnTo>
                  <a:lnTo>
                    <a:pt x="262138" y="1538614"/>
                  </a:lnTo>
                  <a:lnTo>
                    <a:pt x="261571" y="1543847"/>
                  </a:lnTo>
                  <a:lnTo>
                    <a:pt x="261012" y="1549081"/>
                  </a:lnTo>
                  <a:lnTo>
                    <a:pt x="260464" y="1554314"/>
                  </a:lnTo>
                  <a:lnTo>
                    <a:pt x="259930" y="1559548"/>
                  </a:lnTo>
                  <a:lnTo>
                    <a:pt x="259413" y="1564781"/>
                  </a:lnTo>
                  <a:lnTo>
                    <a:pt x="258916" y="1570014"/>
                  </a:lnTo>
                  <a:lnTo>
                    <a:pt x="258447" y="1575248"/>
                  </a:lnTo>
                  <a:lnTo>
                    <a:pt x="258012" y="1580481"/>
                  </a:lnTo>
                  <a:lnTo>
                    <a:pt x="257610" y="1585715"/>
                  </a:lnTo>
                  <a:lnTo>
                    <a:pt x="257245" y="1590948"/>
                  </a:lnTo>
                  <a:lnTo>
                    <a:pt x="256921" y="1596181"/>
                  </a:lnTo>
                  <a:lnTo>
                    <a:pt x="256654" y="1601415"/>
                  </a:lnTo>
                  <a:lnTo>
                    <a:pt x="256447" y="1606648"/>
                  </a:lnTo>
                  <a:lnTo>
                    <a:pt x="256299" y="1611881"/>
                  </a:lnTo>
                  <a:lnTo>
                    <a:pt x="256215" y="1617115"/>
                  </a:lnTo>
                  <a:lnTo>
                    <a:pt x="256201" y="1622348"/>
                  </a:lnTo>
                  <a:lnTo>
                    <a:pt x="256279" y="1627582"/>
                  </a:lnTo>
                  <a:lnTo>
                    <a:pt x="256453" y="1632815"/>
                  </a:lnTo>
                  <a:lnTo>
                    <a:pt x="256720" y="1638048"/>
                  </a:lnTo>
                  <a:lnTo>
                    <a:pt x="257086" y="1643282"/>
                  </a:lnTo>
                  <a:lnTo>
                    <a:pt x="257558" y="1648515"/>
                  </a:lnTo>
                  <a:lnTo>
                    <a:pt x="258168" y="1653749"/>
                  </a:lnTo>
                  <a:lnTo>
                    <a:pt x="258919" y="1658982"/>
                  </a:lnTo>
                  <a:lnTo>
                    <a:pt x="259801" y="1664215"/>
                  </a:lnTo>
                  <a:lnTo>
                    <a:pt x="260823" y="1669449"/>
                  </a:lnTo>
                  <a:lnTo>
                    <a:pt x="261991" y="1674682"/>
                  </a:lnTo>
                  <a:lnTo>
                    <a:pt x="263346" y="1679915"/>
                  </a:lnTo>
                  <a:lnTo>
                    <a:pt x="264882" y="1685149"/>
                  </a:lnTo>
                  <a:lnTo>
                    <a:pt x="266587" y="1690382"/>
                  </a:lnTo>
                  <a:lnTo>
                    <a:pt x="268465" y="1695616"/>
                  </a:lnTo>
                  <a:lnTo>
                    <a:pt x="270519" y="1700849"/>
                  </a:lnTo>
                  <a:lnTo>
                    <a:pt x="272793" y="1706082"/>
                  </a:lnTo>
                  <a:lnTo>
                    <a:pt x="275270" y="1711316"/>
                  </a:lnTo>
                  <a:lnTo>
                    <a:pt x="277929" y="1716549"/>
                  </a:lnTo>
                  <a:lnTo>
                    <a:pt x="280767" y="1721783"/>
                  </a:lnTo>
                  <a:lnTo>
                    <a:pt x="283783" y="1727016"/>
                  </a:lnTo>
                  <a:lnTo>
                    <a:pt x="287010" y="1732249"/>
                  </a:lnTo>
                  <a:lnTo>
                    <a:pt x="290416" y="1737483"/>
                  </a:lnTo>
                  <a:lnTo>
                    <a:pt x="293975" y="1742716"/>
                  </a:lnTo>
                  <a:lnTo>
                    <a:pt x="297675" y="1747949"/>
                  </a:lnTo>
                  <a:lnTo>
                    <a:pt x="301507" y="1753183"/>
                  </a:lnTo>
                  <a:lnTo>
                    <a:pt x="305477" y="1758416"/>
                  </a:lnTo>
                  <a:lnTo>
                    <a:pt x="309547" y="1763650"/>
                  </a:lnTo>
                  <a:lnTo>
                    <a:pt x="313688" y="1768883"/>
                  </a:lnTo>
                  <a:lnTo>
                    <a:pt x="317882" y="1774116"/>
                  </a:lnTo>
                  <a:lnTo>
                    <a:pt x="322108" y="1779350"/>
                  </a:lnTo>
                  <a:lnTo>
                    <a:pt x="326343" y="1784583"/>
                  </a:lnTo>
                  <a:lnTo>
                    <a:pt x="330550" y="1789816"/>
                  </a:lnTo>
                  <a:lnTo>
                    <a:pt x="334706" y="1795050"/>
                  </a:lnTo>
                  <a:lnTo>
                    <a:pt x="338790" y="1800283"/>
                  </a:lnTo>
                  <a:lnTo>
                    <a:pt x="342779" y="1805517"/>
                  </a:lnTo>
                  <a:lnTo>
                    <a:pt x="346617" y="1810750"/>
                  </a:lnTo>
                  <a:lnTo>
                    <a:pt x="350284" y="1815983"/>
                  </a:lnTo>
                  <a:lnTo>
                    <a:pt x="353773" y="1821217"/>
                  </a:lnTo>
                  <a:lnTo>
                    <a:pt x="357066" y="1826450"/>
                  </a:lnTo>
                  <a:lnTo>
                    <a:pt x="360145" y="1831684"/>
                  </a:lnTo>
                  <a:lnTo>
                    <a:pt x="362931" y="1836917"/>
                  </a:lnTo>
                  <a:lnTo>
                    <a:pt x="365435" y="1842150"/>
                  </a:lnTo>
                  <a:lnTo>
                    <a:pt x="367667" y="1847384"/>
                  </a:lnTo>
                  <a:lnTo>
                    <a:pt x="369619" y="1852617"/>
                  </a:lnTo>
                  <a:lnTo>
                    <a:pt x="371281" y="1857850"/>
                  </a:lnTo>
                  <a:lnTo>
                    <a:pt x="372572" y="1863084"/>
                  </a:lnTo>
                  <a:lnTo>
                    <a:pt x="373531" y="1868317"/>
                  </a:lnTo>
                  <a:lnTo>
                    <a:pt x="374185" y="1873551"/>
                  </a:lnTo>
                  <a:lnTo>
                    <a:pt x="374535" y="1878784"/>
                  </a:lnTo>
                  <a:lnTo>
                    <a:pt x="374583" y="1884017"/>
                  </a:lnTo>
                  <a:lnTo>
                    <a:pt x="374260" y="1889251"/>
                  </a:lnTo>
                  <a:lnTo>
                    <a:pt x="373625" y="1894484"/>
                  </a:lnTo>
                  <a:lnTo>
                    <a:pt x="372711" y="1899718"/>
                  </a:lnTo>
                  <a:lnTo>
                    <a:pt x="371527" y="1904951"/>
                  </a:lnTo>
                  <a:lnTo>
                    <a:pt x="370084" y="1910184"/>
                  </a:lnTo>
                  <a:lnTo>
                    <a:pt x="368335" y="1915418"/>
                  </a:lnTo>
                  <a:lnTo>
                    <a:pt x="366341" y="1920651"/>
                  </a:lnTo>
                  <a:lnTo>
                    <a:pt x="364133" y="1925884"/>
                  </a:lnTo>
                  <a:lnTo>
                    <a:pt x="361726" y="1931118"/>
                  </a:lnTo>
                  <a:lnTo>
                    <a:pt x="359133" y="1936351"/>
                  </a:lnTo>
                  <a:lnTo>
                    <a:pt x="356328" y="1941585"/>
                  </a:lnTo>
                  <a:lnTo>
                    <a:pt x="353363" y="1946818"/>
                  </a:lnTo>
                  <a:lnTo>
                    <a:pt x="350263" y="1952051"/>
                  </a:lnTo>
                  <a:lnTo>
                    <a:pt x="347042" y="1957285"/>
                  </a:lnTo>
                  <a:lnTo>
                    <a:pt x="343711" y="1962518"/>
                  </a:lnTo>
                  <a:lnTo>
                    <a:pt x="340264" y="1967752"/>
                  </a:lnTo>
                  <a:lnTo>
                    <a:pt x="336735" y="1972985"/>
                  </a:lnTo>
                  <a:lnTo>
                    <a:pt x="333142" y="1978218"/>
                  </a:lnTo>
                  <a:lnTo>
                    <a:pt x="329495" y="1983452"/>
                  </a:lnTo>
                  <a:lnTo>
                    <a:pt x="325805" y="1988685"/>
                  </a:lnTo>
                  <a:lnTo>
                    <a:pt x="322075" y="1993918"/>
                  </a:lnTo>
                  <a:lnTo>
                    <a:pt x="318325" y="1999152"/>
                  </a:lnTo>
                  <a:lnTo>
                    <a:pt x="314565" y="2004385"/>
                  </a:lnTo>
                  <a:lnTo>
                    <a:pt x="310804" y="2009619"/>
                  </a:lnTo>
                  <a:lnTo>
                    <a:pt x="307047" y="2014852"/>
                  </a:lnTo>
                  <a:lnTo>
                    <a:pt x="303307" y="2020085"/>
                  </a:lnTo>
                  <a:lnTo>
                    <a:pt x="299593" y="2025319"/>
                  </a:lnTo>
                  <a:lnTo>
                    <a:pt x="295907" y="2030552"/>
                  </a:lnTo>
                  <a:lnTo>
                    <a:pt x="292256" y="2035786"/>
                  </a:lnTo>
                  <a:lnTo>
                    <a:pt x="288644" y="2041019"/>
                  </a:lnTo>
                  <a:lnTo>
                    <a:pt x="285089" y="2046252"/>
                  </a:lnTo>
                  <a:lnTo>
                    <a:pt x="281589" y="2051486"/>
                  </a:lnTo>
                  <a:lnTo>
                    <a:pt x="278145" y="2056719"/>
                  </a:lnTo>
                  <a:lnTo>
                    <a:pt x="274759" y="2061952"/>
                  </a:lnTo>
                  <a:lnTo>
                    <a:pt x="271435" y="2067186"/>
                  </a:lnTo>
                  <a:lnTo>
                    <a:pt x="268194" y="2072419"/>
                  </a:lnTo>
                  <a:lnTo>
                    <a:pt x="265027" y="2077653"/>
                  </a:lnTo>
                  <a:lnTo>
                    <a:pt x="261931" y="2082886"/>
                  </a:lnTo>
                  <a:lnTo>
                    <a:pt x="258908" y="2088119"/>
                  </a:lnTo>
                  <a:lnTo>
                    <a:pt x="255960" y="2093353"/>
                  </a:lnTo>
                  <a:lnTo>
                    <a:pt x="253109" y="2098586"/>
                  </a:lnTo>
                  <a:lnTo>
                    <a:pt x="250340" y="2103819"/>
                  </a:lnTo>
                  <a:lnTo>
                    <a:pt x="247648" y="2109053"/>
                  </a:lnTo>
                  <a:lnTo>
                    <a:pt x="245035" y="2114286"/>
                  </a:lnTo>
                  <a:lnTo>
                    <a:pt x="242500" y="2119520"/>
                  </a:lnTo>
                  <a:lnTo>
                    <a:pt x="240065" y="2124753"/>
                  </a:lnTo>
                  <a:lnTo>
                    <a:pt x="237711" y="2129986"/>
                  </a:lnTo>
                  <a:lnTo>
                    <a:pt x="235434" y="2135220"/>
                  </a:lnTo>
                  <a:lnTo>
                    <a:pt x="233232" y="2140453"/>
                  </a:lnTo>
                  <a:lnTo>
                    <a:pt x="231105" y="2145687"/>
                  </a:lnTo>
                  <a:lnTo>
                    <a:pt x="229072" y="2150920"/>
                  </a:lnTo>
                  <a:lnTo>
                    <a:pt x="227113" y="2156153"/>
                  </a:lnTo>
                  <a:lnTo>
                    <a:pt x="225225" y="2161387"/>
                  </a:lnTo>
                  <a:lnTo>
                    <a:pt x="223404" y="2166620"/>
                  </a:lnTo>
                  <a:lnTo>
                    <a:pt x="221650" y="2171853"/>
                  </a:lnTo>
                  <a:lnTo>
                    <a:pt x="219979" y="2177087"/>
                  </a:lnTo>
                  <a:lnTo>
                    <a:pt x="218374" y="2182320"/>
                  </a:lnTo>
                  <a:lnTo>
                    <a:pt x="216828" y="2187554"/>
                  </a:lnTo>
                  <a:lnTo>
                    <a:pt x="215342" y="2192787"/>
                  </a:lnTo>
                  <a:lnTo>
                    <a:pt x="213912" y="2198020"/>
                  </a:lnTo>
                  <a:lnTo>
                    <a:pt x="212554" y="2203254"/>
                  </a:lnTo>
                  <a:lnTo>
                    <a:pt x="211251" y="2208487"/>
                  </a:lnTo>
                  <a:lnTo>
                    <a:pt x="210000" y="2213721"/>
                  </a:lnTo>
                  <a:lnTo>
                    <a:pt x="208798" y="2218954"/>
                  </a:lnTo>
                  <a:lnTo>
                    <a:pt x="207645" y="2224187"/>
                  </a:lnTo>
                  <a:lnTo>
                    <a:pt x="206553" y="2229421"/>
                  </a:lnTo>
                  <a:lnTo>
                    <a:pt x="205508" y="2234654"/>
                  </a:lnTo>
                  <a:lnTo>
                    <a:pt x="204506" y="2239887"/>
                  </a:lnTo>
                  <a:lnTo>
                    <a:pt x="203548" y="2245121"/>
                  </a:lnTo>
                  <a:lnTo>
                    <a:pt x="202631" y="2250354"/>
                  </a:lnTo>
                  <a:lnTo>
                    <a:pt x="201766" y="2255588"/>
                  </a:lnTo>
                  <a:lnTo>
                    <a:pt x="200942" y="2260821"/>
                  </a:lnTo>
                  <a:lnTo>
                    <a:pt x="200155" y="2266054"/>
                  </a:lnTo>
                  <a:lnTo>
                    <a:pt x="199405" y="2271288"/>
                  </a:lnTo>
                  <a:lnTo>
                    <a:pt x="198691" y="2276521"/>
                  </a:lnTo>
                  <a:lnTo>
                    <a:pt x="198023" y="2281755"/>
                  </a:lnTo>
                  <a:lnTo>
                    <a:pt x="197388" y="2286988"/>
                  </a:lnTo>
                  <a:lnTo>
                    <a:pt x="196786" y="2292221"/>
                  </a:lnTo>
                  <a:lnTo>
                    <a:pt x="196216" y="2297455"/>
                  </a:lnTo>
                  <a:lnTo>
                    <a:pt x="195676" y="2302688"/>
                  </a:lnTo>
                  <a:lnTo>
                    <a:pt x="195175" y="2307921"/>
                  </a:lnTo>
                  <a:lnTo>
                    <a:pt x="194702" y="2313155"/>
                  </a:lnTo>
                  <a:lnTo>
                    <a:pt x="194256" y="2318388"/>
                  </a:lnTo>
                  <a:lnTo>
                    <a:pt x="193836" y="2323622"/>
                  </a:lnTo>
                  <a:lnTo>
                    <a:pt x="193442" y="2328855"/>
                  </a:lnTo>
                  <a:lnTo>
                    <a:pt x="193078" y="2334088"/>
                  </a:lnTo>
                  <a:lnTo>
                    <a:pt x="192738" y="2339322"/>
                  </a:lnTo>
                  <a:lnTo>
                    <a:pt x="192419" y="2344555"/>
                  </a:lnTo>
                  <a:lnTo>
                    <a:pt x="192120" y="2349788"/>
                  </a:lnTo>
                  <a:lnTo>
                    <a:pt x="191840" y="2355022"/>
                  </a:lnTo>
                  <a:lnTo>
                    <a:pt x="191585" y="2360255"/>
                  </a:lnTo>
                  <a:lnTo>
                    <a:pt x="191347" y="2365489"/>
                  </a:lnTo>
                  <a:lnTo>
                    <a:pt x="191124" y="2370722"/>
                  </a:lnTo>
                  <a:lnTo>
                    <a:pt x="190917" y="2375955"/>
                  </a:lnTo>
                  <a:lnTo>
                    <a:pt x="190724" y="2381189"/>
                  </a:lnTo>
                  <a:lnTo>
                    <a:pt x="190548" y="2386422"/>
                  </a:lnTo>
                  <a:lnTo>
                    <a:pt x="190383" y="2391656"/>
                  </a:lnTo>
                  <a:lnTo>
                    <a:pt x="190230" y="2396889"/>
                  </a:lnTo>
                  <a:lnTo>
                    <a:pt x="190087" y="2402122"/>
                  </a:lnTo>
                  <a:lnTo>
                    <a:pt x="189954" y="2407356"/>
                  </a:lnTo>
                  <a:lnTo>
                    <a:pt x="189832" y="2412589"/>
                  </a:lnTo>
                  <a:lnTo>
                    <a:pt x="189718" y="2417822"/>
                  </a:lnTo>
                  <a:lnTo>
                    <a:pt x="189612" y="2423056"/>
                  </a:lnTo>
                  <a:lnTo>
                    <a:pt x="189511" y="2428289"/>
                  </a:lnTo>
                  <a:lnTo>
                    <a:pt x="189417" y="2433523"/>
                  </a:lnTo>
                  <a:lnTo>
                    <a:pt x="189331" y="2438756"/>
                  </a:lnTo>
                  <a:lnTo>
                    <a:pt x="189249" y="2443989"/>
                  </a:lnTo>
                  <a:lnTo>
                    <a:pt x="189172" y="2449223"/>
                  </a:lnTo>
                  <a:lnTo>
                    <a:pt x="189098" y="2454456"/>
                  </a:lnTo>
                  <a:lnTo>
                    <a:pt x="189029" y="2459690"/>
                  </a:lnTo>
                  <a:lnTo>
                    <a:pt x="188964" y="2464923"/>
                  </a:lnTo>
                  <a:lnTo>
                    <a:pt x="188903" y="2470156"/>
                  </a:lnTo>
                  <a:lnTo>
                    <a:pt x="188844" y="2475390"/>
                  </a:lnTo>
                  <a:lnTo>
                    <a:pt x="188788" y="2480623"/>
                  </a:lnTo>
                  <a:lnTo>
                    <a:pt x="188735" y="2485856"/>
                  </a:lnTo>
                  <a:lnTo>
                    <a:pt x="188684" y="2491090"/>
                  </a:lnTo>
                  <a:lnTo>
                    <a:pt x="188636" y="2496323"/>
                  </a:lnTo>
                  <a:lnTo>
                    <a:pt x="188590" y="2501557"/>
                  </a:lnTo>
                  <a:lnTo>
                    <a:pt x="188546" y="2506790"/>
                  </a:lnTo>
                  <a:lnTo>
                    <a:pt x="188504" y="2512023"/>
                  </a:lnTo>
                  <a:lnTo>
                    <a:pt x="188465" y="2517257"/>
                  </a:lnTo>
                  <a:lnTo>
                    <a:pt x="188427" y="2522490"/>
                  </a:lnTo>
                  <a:lnTo>
                    <a:pt x="188391" y="2527724"/>
                  </a:lnTo>
                  <a:lnTo>
                    <a:pt x="188357" y="2532957"/>
                  </a:lnTo>
                  <a:lnTo>
                    <a:pt x="188324" y="2538190"/>
                  </a:lnTo>
                  <a:lnTo>
                    <a:pt x="188294" y="2543424"/>
                  </a:lnTo>
                  <a:lnTo>
                    <a:pt x="188265" y="2548657"/>
                  </a:lnTo>
                  <a:lnTo>
                    <a:pt x="188238" y="2553890"/>
                  </a:lnTo>
                  <a:lnTo>
                    <a:pt x="188212" y="2559124"/>
                  </a:lnTo>
                  <a:lnTo>
                    <a:pt x="188188" y="2564357"/>
                  </a:lnTo>
                  <a:lnTo>
                    <a:pt x="188166" y="2569591"/>
                  </a:lnTo>
                  <a:lnTo>
                    <a:pt x="188145" y="2574824"/>
                  </a:lnTo>
                  <a:lnTo>
                    <a:pt x="188125" y="2580057"/>
                  </a:lnTo>
                  <a:lnTo>
                    <a:pt x="188106" y="2585291"/>
                  </a:lnTo>
                  <a:lnTo>
                    <a:pt x="188088" y="2590524"/>
                  </a:lnTo>
                  <a:lnTo>
                    <a:pt x="188071" y="2595757"/>
                  </a:lnTo>
                  <a:lnTo>
                    <a:pt x="188055" y="2600991"/>
                  </a:lnTo>
                  <a:lnTo>
                    <a:pt x="188039" y="2606224"/>
                  </a:lnTo>
                  <a:lnTo>
                    <a:pt x="188024" y="2611458"/>
                  </a:lnTo>
                  <a:lnTo>
                    <a:pt x="188009" y="2616691"/>
                  </a:lnTo>
                  <a:lnTo>
                    <a:pt x="187995" y="2621924"/>
                  </a:lnTo>
                  <a:lnTo>
                    <a:pt x="187981" y="2627158"/>
                  </a:lnTo>
                  <a:lnTo>
                    <a:pt x="187966" y="2632391"/>
                  </a:lnTo>
                  <a:lnTo>
                    <a:pt x="187952" y="2637625"/>
                  </a:lnTo>
                  <a:lnTo>
                    <a:pt x="187937" y="2642858"/>
                  </a:lnTo>
                  <a:lnTo>
                    <a:pt x="187922" y="2648091"/>
                  </a:lnTo>
                  <a:lnTo>
                    <a:pt x="187906" y="2653325"/>
                  </a:lnTo>
                  <a:lnTo>
                    <a:pt x="187891" y="2658558"/>
                  </a:lnTo>
                  <a:lnTo>
                    <a:pt x="187874" y="2663791"/>
                  </a:lnTo>
                  <a:lnTo>
                    <a:pt x="187857" y="2669025"/>
                  </a:lnTo>
                  <a:lnTo>
                    <a:pt x="187840" y="2674258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3" name="pg40">
              <a:extLst>
                <a:ext uri="{FF2B5EF4-FFF2-40B4-BE49-F238E27FC236}">
                  <a16:creationId xmlns:a16="http://schemas.microsoft.com/office/drawing/2014/main" id="{709347ED-959E-F35F-D943-1AD4FF8F8D60}"/>
                </a:ext>
              </a:extLst>
            </p:cNvPr>
            <p:cNvSpPr/>
            <p:nvPr/>
          </p:nvSpPr>
          <p:spPr>
            <a:xfrm>
              <a:off x="9519318" y="3852926"/>
              <a:ext cx="272930" cy="2410527"/>
            </a:xfrm>
            <a:custGeom>
              <a:avLst/>
              <a:gdLst/>
              <a:ahLst/>
              <a:cxnLst/>
              <a:rect l="0" t="0" r="0" b="0"/>
              <a:pathLst>
                <a:path w="272930" h="2410527">
                  <a:moveTo>
                    <a:pt x="135441" y="2410527"/>
                  </a:moveTo>
                  <a:lnTo>
                    <a:pt x="135382" y="2405810"/>
                  </a:lnTo>
                  <a:lnTo>
                    <a:pt x="135320" y="2401093"/>
                  </a:lnTo>
                  <a:lnTo>
                    <a:pt x="135254" y="2396376"/>
                  </a:lnTo>
                  <a:lnTo>
                    <a:pt x="135185" y="2391658"/>
                  </a:lnTo>
                  <a:lnTo>
                    <a:pt x="135112" y="2386941"/>
                  </a:lnTo>
                  <a:lnTo>
                    <a:pt x="135034" y="2382224"/>
                  </a:lnTo>
                  <a:lnTo>
                    <a:pt x="134951" y="2377506"/>
                  </a:lnTo>
                  <a:lnTo>
                    <a:pt x="134864" y="2372789"/>
                  </a:lnTo>
                  <a:lnTo>
                    <a:pt x="134772" y="2368072"/>
                  </a:lnTo>
                  <a:lnTo>
                    <a:pt x="134673" y="2363355"/>
                  </a:lnTo>
                  <a:lnTo>
                    <a:pt x="134568" y="2358637"/>
                  </a:lnTo>
                  <a:lnTo>
                    <a:pt x="134456" y="2353920"/>
                  </a:lnTo>
                  <a:lnTo>
                    <a:pt x="134337" y="2349203"/>
                  </a:lnTo>
                  <a:lnTo>
                    <a:pt x="134211" y="2344486"/>
                  </a:lnTo>
                  <a:lnTo>
                    <a:pt x="134075" y="2339768"/>
                  </a:lnTo>
                  <a:lnTo>
                    <a:pt x="133930" y="2335051"/>
                  </a:lnTo>
                  <a:lnTo>
                    <a:pt x="133777" y="2330334"/>
                  </a:lnTo>
                  <a:lnTo>
                    <a:pt x="133613" y="2325616"/>
                  </a:lnTo>
                  <a:lnTo>
                    <a:pt x="133439" y="2320899"/>
                  </a:lnTo>
                  <a:lnTo>
                    <a:pt x="133251" y="2316182"/>
                  </a:lnTo>
                  <a:lnTo>
                    <a:pt x="133050" y="2311465"/>
                  </a:lnTo>
                  <a:lnTo>
                    <a:pt x="132837" y="2306747"/>
                  </a:lnTo>
                  <a:lnTo>
                    <a:pt x="132611" y="2302030"/>
                  </a:lnTo>
                  <a:lnTo>
                    <a:pt x="132369" y="2297313"/>
                  </a:lnTo>
                  <a:lnTo>
                    <a:pt x="132108" y="2292596"/>
                  </a:lnTo>
                  <a:lnTo>
                    <a:pt x="131830" y="2287878"/>
                  </a:lnTo>
                  <a:lnTo>
                    <a:pt x="131536" y="2283161"/>
                  </a:lnTo>
                  <a:lnTo>
                    <a:pt x="131224" y="2278444"/>
                  </a:lnTo>
                  <a:lnTo>
                    <a:pt x="130886" y="2273726"/>
                  </a:lnTo>
                  <a:lnTo>
                    <a:pt x="130527" y="2269009"/>
                  </a:lnTo>
                  <a:lnTo>
                    <a:pt x="130147" y="2264292"/>
                  </a:lnTo>
                  <a:lnTo>
                    <a:pt x="129744" y="2259575"/>
                  </a:lnTo>
                  <a:lnTo>
                    <a:pt x="129316" y="2254857"/>
                  </a:lnTo>
                  <a:lnTo>
                    <a:pt x="128856" y="2250140"/>
                  </a:lnTo>
                  <a:lnTo>
                    <a:pt x="128369" y="2245423"/>
                  </a:lnTo>
                  <a:lnTo>
                    <a:pt x="127856" y="2240705"/>
                  </a:lnTo>
                  <a:lnTo>
                    <a:pt x="127315" y="2235988"/>
                  </a:lnTo>
                  <a:lnTo>
                    <a:pt x="126739" y="2231271"/>
                  </a:lnTo>
                  <a:lnTo>
                    <a:pt x="126127" y="2226554"/>
                  </a:lnTo>
                  <a:lnTo>
                    <a:pt x="125484" y="2221836"/>
                  </a:lnTo>
                  <a:lnTo>
                    <a:pt x="124809" y="2217119"/>
                  </a:lnTo>
                  <a:lnTo>
                    <a:pt x="124101" y="2212402"/>
                  </a:lnTo>
                  <a:lnTo>
                    <a:pt x="123348" y="2207685"/>
                  </a:lnTo>
                  <a:lnTo>
                    <a:pt x="122558" y="2202967"/>
                  </a:lnTo>
                  <a:lnTo>
                    <a:pt x="121733" y="2198250"/>
                  </a:lnTo>
                  <a:lnTo>
                    <a:pt x="120871" y="2193533"/>
                  </a:lnTo>
                  <a:lnTo>
                    <a:pt x="119970" y="2188815"/>
                  </a:lnTo>
                  <a:lnTo>
                    <a:pt x="119020" y="2184098"/>
                  </a:lnTo>
                  <a:lnTo>
                    <a:pt x="118032" y="2179381"/>
                  </a:lnTo>
                  <a:lnTo>
                    <a:pt x="117006" y="2174664"/>
                  </a:lnTo>
                  <a:lnTo>
                    <a:pt x="115942" y="2169946"/>
                  </a:lnTo>
                  <a:lnTo>
                    <a:pt x="114830" y="2165229"/>
                  </a:lnTo>
                  <a:lnTo>
                    <a:pt x="113673" y="2160512"/>
                  </a:lnTo>
                  <a:lnTo>
                    <a:pt x="112477" y="2155795"/>
                  </a:lnTo>
                  <a:lnTo>
                    <a:pt x="111242" y="2151077"/>
                  </a:lnTo>
                  <a:lnTo>
                    <a:pt x="109968" y="2146360"/>
                  </a:lnTo>
                  <a:lnTo>
                    <a:pt x="108641" y="2141643"/>
                  </a:lnTo>
                  <a:lnTo>
                    <a:pt x="107275" y="2136925"/>
                  </a:lnTo>
                  <a:lnTo>
                    <a:pt x="105871" y="2132208"/>
                  </a:lnTo>
                  <a:lnTo>
                    <a:pt x="104429" y="2127491"/>
                  </a:lnTo>
                  <a:lnTo>
                    <a:pt x="102946" y="2122774"/>
                  </a:lnTo>
                  <a:lnTo>
                    <a:pt x="101417" y="2118056"/>
                  </a:lnTo>
                  <a:lnTo>
                    <a:pt x="99852" y="2113339"/>
                  </a:lnTo>
                  <a:lnTo>
                    <a:pt x="98252" y="2108622"/>
                  </a:lnTo>
                  <a:lnTo>
                    <a:pt x="96619" y="2103904"/>
                  </a:lnTo>
                  <a:lnTo>
                    <a:pt x="94945" y="2099187"/>
                  </a:lnTo>
                  <a:lnTo>
                    <a:pt x="93235" y="2094470"/>
                  </a:lnTo>
                  <a:lnTo>
                    <a:pt x="91497" y="2089753"/>
                  </a:lnTo>
                  <a:lnTo>
                    <a:pt x="89729" y="2085035"/>
                  </a:lnTo>
                  <a:lnTo>
                    <a:pt x="87935" y="2080318"/>
                  </a:lnTo>
                  <a:lnTo>
                    <a:pt x="86108" y="2075601"/>
                  </a:lnTo>
                  <a:lnTo>
                    <a:pt x="84259" y="2070884"/>
                  </a:lnTo>
                  <a:lnTo>
                    <a:pt x="82390" y="2066166"/>
                  </a:lnTo>
                  <a:lnTo>
                    <a:pt x="80505" y="2061449"/>
                  </a:lnTo>
                  <a:lnTo>
                    <a:pt x="78602" y="2056732"/>
                  </a:lnTo>
                  <a:lnTo>
                    <a:pt x="76686" y="2052014"/>
                  </a:lnTo>
                  <a:lnTo>
                    <a:pt x="74764" y="2047297"/>
                  </a:lnTo>
                  <a:lnTo>
                    <a:pt x="72838" y="2042580"/>
                  </a:lnTo>
                  <a:lnTo>
                    <a:pt x="70912" y="2037863"/>
                  </a:lnTo>
                  <a:lnTo>
                    <a:pt x="68991" y="2033145"/>
                  </a:lnTo>
                  <a:lnTo>
                    <a:pt x="67080" y="2028428"/>
                  </a:lnTo>
                  <a:lnTo>
                    <a:pt x="65185" y="2023711"/>
                  </a:lnTo>
                  <a:lnTo>
                    <a:pt x="63308" y="2018994"/>
                  </a:lnTo>
                  <a:lnTo>
                    <a:pt x="61454" y="2014276"/>
                  </a:lnTo>
                  <a:lnTo>
                    <a:pt x="59641" y="2009559"/>
                  </a:lnTo>
                  <a:lnTo>
                    <a:pt x="57865" y="2004842"/>
                  </a:lnTo>
                  <a:lnTo>
                    <a:pt x="56131" y="2000124"/>
                  </a:lnTo>
                  <a:lnTo>
                    <a:pt x="54444" y="1995407"/>
                  </a:lnTo>
                  <a:lnTo>
                    <a:pt x="52818" y="1990690"/>
                  </a:lnTo>
                  <a:lnTo>
                    <a:pt x="51265" y="1985973"/>
                  </a:lnTo>
                  <a:lnTo>
                    <a:pt x="49780" y="1981255"/>
                  </a:lnTo>
                  <a:lnTo>
                    <a:pt x="48365" y="1976538"/>
                  </a:lnTo>
                  <a:lnTo>
                    <a:pt x="47027" y="1971821"/>
                  </a:lnTo>
                  <a:lnTo>
                    <a:pt x="45799" y="1967103"/>
                  </a:lnTo>
                  <a:lnTo>
                    <a:pt x="44666" y="1962386"/>
                  </a:lnTo>
                  <a:lnTo>
                    <a:pt x="43627" y="1957669"/>
                  </a:lnTo>
                  <a:lnTo>
                    <a:pt x="42685" y="1952952"/>
                  </a:lnTo>
                  <a:lnTo>
                    <a:pt x="41853" y="1948234"/>
                  </a:lnTo>
                  <a:lnTo>
                    <a:pt x="41158" y="1943517"/>
                  </a:lnTo>
                  <a:lnTo>
                    <a:pt x="40573" y="1938800"/>
                  </a:lnTo>
                  <a:lnTo>
                    <a:pt x="40097" y="1934083"/>
                  </a:lnTo>
                  <a:lnTo>
                    <a:pt x="39733" y="1929365"/>
                  </a:lnTo>
                  <a:lnTo>
                    <a:pt x="39505" y="1924648"/>
                  </a:lnTo>
                  <a:lnTo>
                    <a:pt x="39408" y="1919931"/>
                  </a:lnTo>
                  <a:lnTo>
                    <a:pt x="39421" y="1915213"/>
                  </a:lnTo>
                  <a:lnTo>
                    <a:pt x="39543" y="1910496"/>
                  </a:lnTo>
                  <a:lnTo>
                    <a:pt x="39771" y="1905779"/>
                  </a:lnTo>
                  <a:lnTo>
                    <a:pt x="40139" y="1901062"/>
                  </a:lnTo>
                  <a:lnTo>
                    <a:pt x="40606" y="1896344"/>
                  </a:lnTo>
                  <a:lnTo>
                    <a:pt x="41165" y="1891627"/>
                  </a:lnTo>
                  <a:lnTo>
                    <a:pt x="41812" y="1886910"/>
                  </a:lnTo>
                  <a:lnTo>
                    <a:pt x="42550" y="1882193"/>
                  </a:lnTo>
                  <a:lnTo>
                    <a:pt x="43381" y="1877475"/>
                  </a:lnTo>
                  <a:lnTo>
                    <a:pt x="44275" y="1872758"/>
                  </a:lnTo>
                  <a:lnTo>
                    <a:pt x="45228" y="1868041"/>
                  </a:lnTo>
                  <a:lnTo>
                    <a:pt x="46232" y="1863323"/>
                  </a:lnTo>
                  <a:lnTo>
                    <a:pt x="47288" y="1858606"/>
                  </a:lnTo>
                  <a:lnTo>
                    <a:pt x="48380" y="1853889"/>
                  </a:lnTo>
                  <a:lnTo>
                    <a:pt x="49495" y="1849172"/>
                  </a:lnTo>
                  <a:lnTo>
                    <a:pt x="50626" y="1844454"/>
                  </a:lnTo>
                  <a:lnTo>
                    <a:pt x="51767" y="1839737"/>
                  </a:lnTo>
                  <a:lnTo>
                    <a:pt x="52907" y="1835020"/>
                  </a:lnTo>
                  <a:lnTo>
                    <a:pt x="54037" y="1830302"/>
                  </a:lnTo>
                  <a:lnTo>
                    <a:pt x="55150" y="1825585"/>
                  </a:lnTo>
                  <a:lnTo>
                    <a:pt x="56243" y="1820868"/>
                  </a:lnTo>
                  <a:lnTo>
                    <a:pt x="57304" y="1816151"/>
                  </a:lnTo>
                  <a:lnTo>
                    <a:pt x="58322" y="1811433"/>
                  </a:lnTo>
                  <a:lnTo>
                    <a:pt x="59299" y="1806716"/>
                  </a:lnTo>
                  <a:lnTo>
                    <a:pt x="60232" y="1801999"/>
                  </a:lnTo>
                  <a:lnTo>
                    <a:pt x="61119" y="1797282"/>
                  </a:lnTo>
                  <a:lnTo>
                    <a:pt x="61939" y="1792564"/>
                  </a:lnTo>
                  <a:lnTo>
                    <a:pt x="62700" y="1787847"/>
                  </a:lnTo>
                  <a:lnTo>
                    <a:pt x="63405" y="1783130"/>
                  </a:lnTo>
                  <a:lnTo>
                    <a:pt x="64051" y="1778412"/>
                  </a:lnTo>
                  <a:lnTo>
                    <a:pt x="64637" y="1773695"/>
                  </a:lnTo>
                  <a:lnTo>
                    <a:pt x="65143" y="1768978"/>
                  </a:lnTo>
                  <a:lnTo>
                    <a:pt x="65589" y="1764261"/>
                  </a:lnTo>
                  <a:lnTo>
                    <a:pt x="65976" y="1759543"/>
                  </a:lnTo>
                  <a:lnTo>
                    <a:pt x="66303" y="1754826"/>
                  </a:lnTo>
                  <a:lnTo>
                    <a:pt x="66563" y="1750109"/>
                  </a:lnTo>
                  <a:lnTo>
                    <a:pt x="66753" y="1745392"/>
                  </a:lnTo>
                  <a:lnTo>
                    <a:pt x="66889" y="1740674"/>
                  </a:lnTo>
                  <a:lnTo>
                    <a:pt x="66970" y="1735957"/>
                  </a:lnTo>
                  <a:lnTo>
                    <a:pt x="66999" y="1731240"/>
                  </a:lnTo>
                  <a:lnTo>
                    <a:pt x="66961" y="1726522"/>
                  </a:lnTo>
                  <a:lnTo>
                    <a:pt x="66871" y="1721805"/>
                  </a:lnTo>
                  <a:lnTo>
                    <a:pt x="66735" y="1717088"/>
                  </a:lnTo>
                  <a:lnTo>
                    <a:pt x="66553" y="1712371"/>
                  </a:lnTo>
                  <a:lnTo>
                    <a:pt x="66325" y="1707653"/>
                  </a:lnTo>
                  <a:lnTo>
                    <a:pt x="66043" y="1702936"/>
                  </a:lnTo>
                  <a:lnTo>
                    <a:pt x="65723" y="1698219"/>
                  </a:lnTo>
                  <a:lnTo>
                    <a:pt x="65365" y="1693501"/>
                  </a:lnTo>
                  <a:lnTo>
                    <a:pt x="64972" y="1688784"/>
                  </a:lnTo>
                  <a:lnTo>
                    <a:pt x="64538" y="1684067"/>
                  </a:lnTo>
                  <a:lnTo>
                    <a:pt x="64067" y="1679350"/>
                  </a:lnTo>
                  <a:lnTo>
                    <a:pt x="63567" y="1674632"/>
                  </a:lnTo>
                  <a:lnTo>
                    <a:pt x="63038" y="1669915"/>
                  </a:lnTo>
                  <a:lnTo>
                    <a:pt x="62483" y="1665198"/>
                  </a:lnTo>
                  <a:lnTo>
                    <a:pt x="61895" y="1660481"/>
                  </a:lnTo>
                  <a:lnTo>
                    <a:pt x="61284" y="1655763"/>
                  </a:lnTo>
                  <a:lnTo>
                    <a:pt x="60651" y="1651046"/>
                  </a:lnTo>
                  <a:lnTo>
                    <a:pt x="59999" y="1646329"/>
                  </a:lnTo>
                  <a:lnTo>
                    <a:pt x="59327" y="1641611"/>
                  </a:lnTo>
                  <a:lnTo>
                    <a:pt x="58633" y="1636894"/>
                  </a:lnTo>
                  <a:lnTo>
                    <a:pt x="57924" y="1632177"/>
                  </a:lnTo>
                  <a:lnTo>
                    <a:pt x="57202" y="1627460"/>
                  </a:lnTo>
                  <a:lnTo>
                    <a:pt x="56467" y="1622742"/>
                  </a:lnTo>
                  <a:lnTo>
                    <a:pt x="55718" y="1618025"/>
                  </a:lnTo>
                  <a:lnTo>
                    <a:pt x="54958" y="1613308"/>
                  </a:lnTo>
                  <a:lnTo>
                    <a:pt x="54189" y="1608591"/>
                  </a:lnTo>
                  <a:lnTo>
                    <a:pt x="53411" y="1603873"/>
                  </a:lnTo>
                  <a:lnTo>
                    <a:pt x="52626" y="1599156"/>
                  </a:lnTo>
                  <a:lnTo>
                    <a:pt x="51832" y="1594439"/>
                  </a:lnTo>
                  <a:lnTo>
                    <a:pt x="51032" y="1589721"/>
                  </a:lnTo>
                  <a:lnTo>
                    <a:pt x="50226" y="1585004"/>
                  </a:lnTo>
                  <a:lnTo>
                    <a:pt x="49416" y="1580287"/>
                  </a:lnTo>
                  <a:lnTo>
                    <a:pt x="48599" y="1575570"/>
                  </a:lnTo>
                  <a:lnTo>
                    <a:pt x="47776" y="1570852"/>
                  </a:lnTo>
                  <a:lnTo>
                    <a:pt x="46948" y="1566135"/>
                  </a:lnTo>
                  <a:lnTo>
                    <a:pt x="46116" y="1561418"/>
                  </a:lnTo>
                  <a:lnTo>
                    <a:pt x="45277" y="1556700"/>
                  </a:lnTo>
                  <a:lnTo>
                    <a:pt x="44432" y="1551983"/>
                  </a:lnTo>
                  <a:lnTo>
                    <a:pt x="43580" y="1547266"/>
                  </a:lnTo>
                  <a:lnTo>
                    <a:pt x="42721" y="1542549"/>
                  </a:lnTo>
                  <a:lnTo>
                    <a:pt x="41855" y="1537831"/>
                  </a:lnTo>
                  <a:lnTo>
                    <a:pt x="40981" y="1533114"/>
                  </a:lnTo>
                  <a:lnTo>
                    <a:pt x="40097" y="1528397"/>
                  </a:lnTo>
                  <a:lnTo>
                    <a:pt x="39204" y="1523680"/>
                  </a:lnTo>
                  <a:lnTo>
                    <a:pt x="38302" y="1518962"/>
                  </a:lnTo>
                  <a:lnTo>
                    <a:pt x="37390" y="1514245"/>
                  </a:lnTo>
                  <a:lnTo>
                    <a:pt x="36468" y="1509528"/>
                  </a:lnTo>
                  <a:lnTo>
                    <a:pt x="35533" y="1504810"/>
                  </a:lnTo>
                  <a:lnTo>
                    <a:pt x="34589" y="1500093"/>
                  </a:lnTo>
                  <a:lnTo>
                    <a:pt x="33634" y="1495376"/>
                  </a:lnTo>
                  <a:lnTo>
                    <a:pt x="32670" y="1490659"/>
                  </a:lnTo>
                  <a:lnTo>
                    <a:pt x="31694" y="1485941"/>
                  </a:lnTo>
                  <a:lnTo>
                    <a:pt x="30708" y="1481224"/>
                  </a:lnTo>
                  <a:lnTo>
                    <a:pt x="29714" y="1476507"/>
                  </a:lnTo>
                  <a:lnTo>
                    <a:pt x="28713" y="1471790"/>
                  </a:lnTo>
                  <a:lnTo>
                    <a:pt x="27705" y="1467072"/>
                  </a:lnTo>
                  <a:lnTo>
                    <a:pt x="26691" y="1462355"/>
                  </a:lnTo>
                  <a:lnTo>
                    <a:pt x="25673" y="1457638"/>
                  </a:lnTo>
                  <a:lnTo>
                    <a:pt x="24653" y="1452920"/>
                  </a:lnTo>
                  <a:lnTo>
                    <a:pt x="23632" y="1448203"/>
                  </a:lnTo>
                  <a:lnTo>
                    <a:pt x="22612" y="1443486"/>
                  </a:lnTo>
                  <a:lnTo>
                    <a:pt x="21595" y="1438769"/>
                  </a:lnTo>
                  <a:lnTo>
                    <a:pt x="20584" y="1434051"/>
                  </a:lnTo>
                  <a:lnTo>
                    <a:pt x="19580" y="1429334"/>
                  </a:lnTo>
                  <a:lnTo>
                    <a:pt x="18583" y="1424617"/>
                  </a:lnTo>
                  <a:lnTo>
                    <a:pt x="17602" y="1419899"/>
                  </a:lnTo>
                  <a:lnTo>
                    <a:pt x="16633" y="1415182"/>
                  </a:lnTo>
                  <a:lnTo>
                    <a:pt x="15680" y="1410465"/>
                  </a:lnTo>
                  <a:lnTo>
                    <a:pt x="14743" y="1405748"/>
                  </a:lnTo>
                  <a:lnTo>
                    <a:pt x="13826" y="1401030"/>
                  </a:lnTo>
                  <a:lnTo>
                    <a:pt x="12935" y="1396313"/>
                  </a:lnTo>
                  <a:lnTo>
                    <a:pt x="12066" y="1391596"/>
                  </a:lnTo>
                  <a:lnTo>
                    <a:pt x="11220" y="1386879"/>
                  </a:lnTo>
                  <a:lnTo>
                    <a:pt x="10398" y="1382161"/>
                  </a:lnTo>
                  <a:lnTo>
                    <a:pt x="9608" y="1377444"/>
                  </a:lnTo>
                  <a:lnTo>
                    <a:pt x="8849" y="1372727"/>
                  </a:lnTo>
                  <a:lnTo>
                    <a:pt x="8117" y="1368009"/>
                  </a:lnTo>
                  <a:lnTo>
                    <a:pt x="7414" y="1363292"/>
                  </a:lnTo>
                  <a:lnTo>
                    <a:pt x="6740" y="1358575"/>
                  </a:lnTo>
                  <a:lnTo>
                    <a:pt x="6107" y="1353858"/>
                  </a:lnTo>
                  <a:lnTo>
                    <a:pt x="5503" y="1349140"/>
                  </a:lnTo>
                  <a:lnTo>
                    <a:pt x="4930" y="1344423"/>
                  </a:lnTo>
                  <a:lnTo>
                    <a:pt x="4386" y="1339706"/>
                  </a:lnTo>
                  <a:lnTo>
                    <a:pt x="3877" y="1334989"/>
                  </a:lnTo>
                  <a:lnTo>
                    <a:pt x="3406" y="1330271"/>
                  </a:lnTo>
                  <a:lnTo>
                    <a:pt x="2964" y="1325554"/>
                  </a:lnTo>
                  <a:lnTo>
                    <a:pt x="2552" y="1320837"/>
                  </a:lnTo>
                  <a:lnTo>
                    <a:pt x="2170" y="1316119"/>
                  </a:lnTo>
                  <a:lnTo>
                    <a:pt x="1825" y="1311402"/>
                  </a:lnTo>
                  <a:lnTo>
                    <a:pt x="1511" y="1306685"/>
                  </a:lnTo>
                  <a:lnTo>
                    <a:pt x="1227" y="1301968"/>
                  </a:lnTo>
                  <a:lnTo>
                    <a:pt x="971" y="1297250"/>
                  </a:lnTo>
                  <a:lnTo>
                    <a:pt x="743" y="1292533"/>
                  </a:lnTo>
                  <a:lnTo>
                    <a:pt x="553" y="1287816"/>
                  </a:lnTo>
                  <a:lnTo>
                    <a:pt x="390" y="1283099"/>
                  </a:lnTo>
                  <a:lnTo>
                    <a:pt x="254" y="1278381"/>
                  </a:lnTo>
                  <a:lnTo>
                    <a:pt x="145" y="1273664"/>
                  </a:lnTo>
                  <a:lnTo>
                    <a:pt x="67" y="1268947"/>
                  </a:lnTo>
                  <a:lnTo>
                    <a:pt x="20" y="1264229"/>
                  </a:lnTo>
                  <a:lnTo>
                    <a:pt x="0" y="1259512"/>
                  </a:lnTo>
                  <a:lnTo>
                    <a:pt x="5" y="1254795"/>
                  </a:lnTo>
                  <a:lnTo>
                    <a:pt x="35" y="1250078"/>
                  </a:lnTo>
                  <a:lnTo>
                    <a:pt x="98" y="1245360"/>
                  </a:lnTo>
                  <a:lnTo>
                    <a:pt x="189" y="1240643"/>
                  </a:lnTo>
                  <a:lnTo>
                    <a:pt x="303" y="1235926"/>
                  </a:lnTo>
                  <a:lnTo>
                    <a:pt x="443" y="1231208"/>
                  </a:lnTo>
                  <a:lnTo>
                    <a:pt x="607" y="1226491"/>
                  </a:lnTo>
                  <a:lnTo>
                    <a:pt x="804" y="1221774"/>
                  </a:lnTo>
                  <a:lnTo>
                    <a:pt x="1023" y="1217057"/>
                  </a:lnTo>
                  <a:lnTo>
                    <a:pt x="1266" y="1212339"/>
                  </a:lnTo>
                  <a:lnTo>
                    <a:pt x="1532" y="1207622"/>
                  </a:lnTo>
                  <a:lnTo>
                    <a:pt x="1825" y="1202905"/>
                  </a:lnTo>
                  <a:lnTo>
                    <a:pt x="2144" y="1198188"/>
                  </a:lnTo>
                  <a:lnTo>
                    <a:pt x="2485" y="1193470"/>
                  </a:lnTo>
                  <a:lnTo>
                    <a:pt x="2847" y="1188753"/>
                  </a:lnTo>
                  <a:lnTo>
                    <a:pt x="3230" y="1184036"/>
                  </a:lnTo>
                  <a:lnTo>
                    <a:pt x="3641" y="1179318"/>
                  </a:lnTo>
                  <a:lnTo>
                    <a:pt x="4073" y="1174601"/>
                  </a:lnTo>
                  <a:lnTo>
                    <a:pt x="4526" y="1169884"/>
                  </a:lnTo>
                  <a:lnTo>
                    <a:pt x="4998" y="1165167"/>
                  </a:lnTo>
                  <a:lnTo>
                    <a:pt x="5491" y="1160449"/>
                  </a:lnTo>
                  <a:lnTo>
                    <a:pt x="6009" y="1155732"/>
                  </a:lnTo>
                  <a:lnTo>
                    <a:pt x="6546" y="1151015"/>
                  </a:lnTo>
                  <a:lnTo>
                    <a:pt x="7101" y="1146298"/>
                  </a:lnTo>
                  <a:lnTo>
                    <a:pt x="7675" y="1141580"/>
                  </a:lnTo>
                  <a:lnTo>
                    <a:pt x="8271" y="1136863"/>
                  </a:lnTo>
                  <a:lnTo>
                    <a:pt x="8888" y="1132146"/>
                  </a:lnTo>
                  <a:lnTo>
                    <a:pt x="9522" y="1127428"/>
                  </a:lnTo>
                  <a:lnTo>
                    <a:pt x="10174" y="1122711"/>
                  </a:lnTo>
                  <a:lnTo>
                    <a:pt x="10844" y="1117994"/>
                  </a:lnTo>
                  <a:lnTo>
                    <a:pt x="11537" y="1113277"/>
                  </a:lnTo>
                  <a:lnTo>
                    <a:pt x="12248" y="1108559"/>
                  </a:lnTo>
                  <a:lnTo>
                    <a:pt x="12975" y="1103842"/>
                  </a:lnTo>
                  <a:lnTo>
                    <a:pt x="13719" y="1099125"/>
                  </a:lnTo>
                  <a:lnTo>
                    <a:pt x="14482" y="1094407"/>
                  </a:lnTo>
                  <a:lnTo>
                    <a:pt x="15266" y="1089690"/>
                  </a:lnTo>
                  <a:lnTo>
                    <a:pt x="16065" y="1084973"/>
                  </a:lnTo>
                  <a:lnTo>
                    <a:pt x="16880" y="1080256"/>
                  </a:lnTo>
                  <a:lnTo>
                    <a:pt x="17711" y="1075538"/>
                  </a:lnTo>
                  <a:lnTo>
                    <a:pt x="18561" y="1070821"/>
                  </a:lnTo>
                  <a:lnTo>
                    <a:pt x="19428" y="1066104"/>
                  </a:lnTo>
                  <a:lnTo>
                    <a:pt x="20309" y="1061387"/>
                  </a:lnTo>
                  <a:lnTo>
                    <a:pt x="21203" y="1056669"/>
                  </a:lnTo>
                  <a:lnTo>
                    <a:pt x="22112" y="1051952"/>
                  </a:lnTo>
                  <a:lnTo>
                    <a:pt x="23038" y="1047235"/>
                  </a:lnTo>
                  <a:lnTo>
                    <a:pt x="23976" y="1042517"/>
                  </a:lnTo>
                  <a:lnTo>
                    <a:pt x="24926" y="1037800"/>
                  </a:lnTo>
                  <a:lnTo>
                    <a:pt x="25887" y="1033083"/>
                  </a:lnTo>
                  <a:lnTo>
                    <a:pt x="26859" y="1028366"/>
                  </a:lnTo>
                  <a:lnTo>
                    <a:pt x="27844" y="1023648"/>
                  </a:lnTo>
                  <a:lnTo>
                    <a:pt x="28838" y="1018931"/>
                  </a:lnTo>
                  <a:lnTo>
                    <a:pt x="29840" y="1014214"/>
                  </a:lnTo>
                  <a:lnTo>
                    <a:pt x="30849" y="1009497"/>
                  </a:lnTo>
                  <a:lnTo>
                    <a:pt x="31867" y="1004779"/>
                  </a:lnTo>
                  <a:lnTo>
                    <a:pt x="32892" y="1000062"/>
                  </a:lnTo>
                  <a:lnTo>
                    <a:pt x="33921" y="995345"/>
                  </a:lnTo>
                  <a:lnTo>
                    <a:pt x="34955" y="990627"/>
                  </a:lnTo>
                  <a:lnTo>
                    <a:pt x="35994" y="985910"/>
                  </a:lnTo>
                  <a:lnTo>
                    <a:pt x="37036" y="981193"/>
                  </a:lnTo>
                  <a:lnTo>
                    <a:pt x="38080" y="976476"/>
                  </a:lnTo>
                  <a:lnTo>
                    <a:pt x="39126" y="971758"/>
                  </a:lnTo>
                  <a:lnTo>
                    <a:pt x="40173" y="967041"/>
                  </a:lnTo>
                  <a:lnTo>
                    <a:pt x="41220" y="962324"/>
                  </a:lnTo>
                  <a:lnTo>
                    <a:pt x="42267" y="957606"/>
                  </a:lnTo>
                  <a:lnTo>
                    <a:pt x="43312" y="952889"/>
                  </a:lnTo>
                  <a:lnTo>
                    <a:pt x="44357" y="948172"/>
                  </a:lnTo>
                  <a:lnTo>
                    <a:pt x="45399" y="943455"/>
                  </a:lnTo>
                  <a:lnTo>
                    <a:pt x="46439" y="938737"/>
                  </a:lnTo>
                  <a:lnTo>
                    <a:pt x="47476" y="934020"/>
                  </a:lnTo>
                  <a:lnTo>
                    <a:pt x="48510" y="929303"/>
                  </a:lnTo>
                  <a:lnTo>
                    <a:pt x="49541" y="924586"/>
                  </a:lnTo>
                  <a:lnTo>
                    <a:pt x="50569" y="919868"/>
                  </a:lnTo>
                  <a:lnTo>
                    <a:pt x="51593" y="915151"/>
                  </a:lnTo>
                  <a:lnTo>
                    <a:pt x="52614" y="910434"/>
                  </a:lnTo>
                  <a:lnTo>
                    <a:pt x="53632" y="905716"/>
                  </a:lnTo>
                  <a:lnTo>
                    <a:pt x="54648" y="900999"/>
                  </a:lnTo>
                  <a:lnTo>
                    <a:pt x="55660" y="896282"/>
                  </a:lnTo>
                  <a:lnTo>
                    <a:pt x="56671" y="891565"/>
                  </a:lnTo>
                  <a:lnTo>
                    <a:pt x="57681" y="886847"/>
                  </a:lnTo>
                  <a:lnTo>
                    <a:pt x="58690" y="882130"/>
                  </a:lnTo>
                  <a:lnTo>
                    <a:pt x="59699" y="877413"/>
                  </a:lnTo>
                  <a:lnTo>
                    <a:pt x="60709" y="872696"/>
                  </a:lnTo>
                  <a:lnTo>
                    <a:pt x="61722" y="867978"/>
                  </a:lnTo>
                  <a:lnTo>
                    <a:pt x="62737" y="863261"/>
                  </a:lnTo>
                  <a:lnTo>
                    <a:pt x="63756" y="858544"/>
                  </a:lnTo>
                  <a:lnTo>
                    <a:pt x="64779" y="853826"/>
                  </a:lnTo>
                  <a:lnTo>
                    <a:pt x="65810" y="849109"/>
                  </a:lnTo>
                  <a:lnTo>
                    <a:pt x="66848" y="844392"/>
                  </a:lnTo>
                  <a:lnTo>
                    <a:pt x="67893" y="839675"/>
                  </a:lnTo>
                  <a:lnTo>
                    <a:pt x="68946" y="834957"/>
                  </a:lnTo>
                  <a:lnTo>
                    <a:pt x="70011" y="830240"/>
                  </a:lnTo>
                  <a:lnTo>
                    <a:pt x="71087" y="825523"/>
                  </a:lnTo>
                  <a:lnTo>
                    <a:pt x="72173" y="820805"/>
                  </a:lnTo>
                  <a:lnTo>
                    <a:pt x="73271" y="816088"/>
                  </a:lnTo>
                  <a:lnTo>
                    <a:pt x="74379" y="811371"/>
                  </a:lnTo>
                  <a:lnTo>
                    <a:pt x="75504" y="806654"/>
                  </a:lnTo>
                  <a:lnTo>
                    <a:pt x="76640" y="801936"/>
                  </a:lnTo>
                  <a:lnTo>
                    <a:pt x="77787" y="797219"/>
                  </a:lnTo>
                  <a:lnTo>
                    <a:pt x="78945" y="792502"/>
                  </a:lnTo>
                  <a:lnTo>
                    <a:pt x="80116" y="787785"/>
                  </a:lnTo>
                  <a:lnTo>
                    <a:pt x="81298" y="783067"/>
                  </a:lnTo>
                  <a:lnTo>
                    <a:pt x="82489" y="778350"/>
                  </a:lnTo>
                  <a:lnTo>
                    <a:pt x="83688" y="773633"/>
                  </a:lnTo>
                  <a:lnTo>
                    <a:pt x="84893" y="768915"/>
                  </a:lnTo>
                  <a:lnTo>
                    <a:pt x="86105" y="764198"/>
                  </a:lnTo>
                  <a:lnTo>
                    <a:pt x="87320" y="759481"/>
                  </a:lnTo>
                  <a:lnTo>
                    <a:pt x="88537" y="754764"/>
                  </a:lnTo>
                  <a:lnTo>
                    <a:pt x="89754" y="750046"/>
                  </a:lnTo>
                  <a:lnTo>
                    <a:pt x="90969" y="745329"/>
                  </a:lnTo>
                  <a:lnTo>
                    <a:pt x="92178" y="740612"/>
                  </a:lnTo>
                  <a:lnTo>
                    <a:pt x="93380" y="735895"/>
                  </a:lnTo>
                  <a:lnTo>
                    <a:pt x="94574" y="731177"/>
                  </a:lnTo>
                  <a:lnTo>
                    <a:pt x="95758" y="726460"/>
                  </a:lnTo>
                  <a:lnTo>
                    <a:pt x="96927" y="721743"/>
                  </a:lnTo>
                  <a:lnTo>
                    <a:pt x="98078" y="717025"/>
                  </a:lnTo>
                  <a:lnTo>
                    <a:pt x="99212" y="712308"/>
                  </a:lnTo>
                  <a:lnTo>
                    <a:pt x="100328" y="707591"/>
                  </a:lnTo>
                  <a:lnTo>
                    <a:pt x="101423" y="702874"/>
                  </a:lnTo>
                  <a:lnTo>
                    <a:pt x="102489" y="698156"/>
                  </a:lnTo>
                  <a:lnTo>
                    <a:pt x="103530" y="693439"/>
                  </a:lnTo>
                  <a:lnTo>
                    <a:pt x="104546" y="688722"/>
                  </a:lnTo>
                  <a:lnTo>
                    <a:pt x="105536" y="684004"/>
                  </a:lnTo>
                  <a:lnTo>
                    <a:pt x="106497" y="679287"/>
                  </a:lnTo>
                  <a:lnTo>
                    <a:pt x="107422" y="674570"/>
                  </a:lnTo>
                  <a:lnTo>
                    <a:pt x="108318" y="669853"/>
                  </a:lnTo>
                  <a:lnTo>
                    <a:pt x="109186" y="665135"/>
                  </a:lnTo>
                  <a:lnTo>
                    <a:pt x="110025" y="660418"/>
                  </a:lnTo>
                  <a:lnTo>
                    <a:pt x="110829" y="655701"/>
                  </a:lnTo>
                  <a:lnTo>
                    <a:pt x="111600" y="650984"/>
                  </a:lnTo>
                  <a:lnTo>
                    <a:pt x="112343" y="646266"/>
                  </a:lnTo>
                  <a:lnTo>
                    <a:pt x="113060" y="641549"/>
                  </a:lnTo>
                  <a:lnTo>
                    <a:pt x="113749" y="636832"/>
                  </a:lnTo>
                  <a:lnTo>
                    <a:pt x="114404" y="632114"/>
                  </a:lnTo>
                  <a:lnTo>
                    <a:pt x="115035" y="627397"/>
                  </a:lnTo>
                  <a:lnTo>
                    <a:pt x="115642" y="622680"/>
                  </a:lnTo>
                  <a:lnTo>
                    <a:pt x="116228" y="617963"/>
                  </a:lnTo>
                  <a:lnTo>
                    <a:pt x="116790" y="613245"/>
                  </a:lnTo>
                  <a:lnTo>
                    <a:pt x="117329" y="608528"/>
                  </a:lnTo>
                  <a:lnTo>
                    <a:pt x="117850" y="603811"/>
                  </a:lnTo>
                  <a:lnTo>
                    <a:pt x="118356" y="599094"/>
                  </a:lnTo>
                  <a:lnTo>
                    <a:pt x="118846" y="594376"/>
                  </a:lnTo>
                  <a:lnTo>
                    <a:pt x="119320" y="589659"/>
                  </a:lnTo>
                  <a:lnTo>
                    <a:pt x="119781" y="584942"/>
                  </a:lnTo>
                  <a:lnTo>
                    <a:pt x="120232" y="580224"/>
                  </a:lnTo>
                  <a:lnTo>
                    <a:pt x="120673" y="575507"/>
                  </a:lnTo>
                  <a:lnTo>
                    <a:pt x="121106" y="570790"/>
                  </a:lnTo>
                  <a:lnTo>
                    <a:pt x="121529" y="566073"/>
                  </a:lnTo>
                  <a:lnTo>
                    <a:pt x="121946" y="561355"/>
                  </a:lnTo>
                  <a:lnTo>
                    <a:pt x="122357" y="556638"/>
                  </a:lnTo>
                  <a:lnTo>
                    <a:pt x="122764" y="551921"/>
                  </a:lnTo>
                  <a:lnTo>
                    <a:pt x="123166" y="547203"/>
                  </a:lnTo>
                  <a:lnTo>
                    <a:pt x="123563" y="542486"/>
                  </a:lnTo>
                  <a:lnTo>
                    <a:pt x="123957" y="537769"/>
                  </a:lnTo>
                  <a:lnTo>
                    <a:pt x="124348" y="533052"/>
                  </a:lnTo>
                  <a:lnTo>
                    <a:pt x="124735" y="528334"/>
                  </a:lnTo>
                  <a:lnTo>
                    <a:pt x="125118" y="523617"/>
                  </a:lnTo>
                  <a:lnTo>
                    <a:pt x="125497" y="518900"/>
                  </a:lnTo>
                  <a:lnTo>
                    <a:pt x="125872" y="514183"/>
                  </a:lnTo>
                  <a:lnTo>
                    <a:pt x="126242" y="509465"/>
                  </a:lnTo>
                  <a:lnTo>
                    <a:pt x="126609" y="504748"/>
                  </a:lnTo>
                  <a:lnTo>
                    <a:pt x="126968" y="500031"/>
                  </a:lnTo>
                  <a:lnTo>
                    <a:pt x="127322" y="495313"/>
                  </a:lnTo>
                  <a:lnTo>
                    <a:pt x="127670" y="490596"/>
                  </a:lnTo>
                  <a:lnTo>
                    <a:pt x="128011" y="485879"/>
                  </a:lnTo>
                  <a:lnTo>
                    <a:pt x="128344" y="481162"/>
                  </a:lnTo>
                  <a:lnTo>
                    <a:pt x="128668" y="476444"/>
                  </a:lnTo>
                  <a:lnTo>
                    <a:pt x="128983" y="471727"/>
                  </a:lnTo>
                  <a:lnTo>
                    <a:pt x="129289" y="467010"/>
                  </a:lnTo>
                  <a:lnTo>
                    <a:pt x="129586" y="462293"/>
                  </a:lnTo>
                  <a:lnTo>
                    <a:pt x="129870" y="457575"/>
                  </a:lnTo>
                  <a:lnTo>
                    <a:pt x="130144" y="452858"/>
                  </a:lnTo>
                  <a:lnTo>
                    <a:pt x="130406" y="448141"/>
                  </a:lnTo>
                  <a:lnTo>
                    <a:pt x="130658" y="443423"/>
                  </a:lnTo>
                  <a:lnTo>
                    <a:pt x="130898" y="438706"/>
                  </a:lnTo>
                  <a:lnTo>
                    <a:pt x="131123" y="433989"/>
                  </a:lnTo>
                  <a:lnTo>
                    <a:pt x="131337" y="429272"/>
                  </a:lnTo>
                  <a:lnTo>
                    <a:pt x="131539" y="424554"/>
                  </a:lnTo>
                  <a:lnTo>
                    <a:pt x="131731" y="419837"/>
                  </a:lnTo>
                  <a:lnTo>
                    <a:pt x="131908" y="415120"/>
                  </a:lnTo>
                  <a:lnTo>
                    <a:pt x="132073" y="410402"/>
                  </a:lnTo>
                  <a:lnTo>
                    <a:pt x="132228" y="405685"/>
                  </a:lnTo>
                  <a:lnTo>
                    <a:pt x="132372" y="400968"/>
                  </a:lnTo>
                  <a:lnTo>
                    <a:pt x="132506" y="396251"/>
                  </a:lnTo>
                  <a:lnTo>
                    <a:pt x="132627" y="391533"/>
                  </a:lnTo>
                  <a:lnTo>
                    <a:pt x="132740" y="386816"/>
                  </a:lnTo>
                  <a:lnTo>
                    <a:pt x="132844" y="382099"/>
                  </a:lnTo>
                  <a:lnTo>
                    <a:pt x="132940" y="377382"/>
                  </a:lnTo>
                  <a:lnTo>
                    <a:pt x="133028" y="372664"/>
                  </a:lnTo>
                  <a:lnTo>
                    <a:pt x="133108" y="367947"/>
                  </a:lnTo>
                  <a:lnTo>
                    <a:pt x="133182" y="363230"/>
                  </a:lnTo>
                  <a:lnTo>
                    <a:pt x="133251" y="358512"/>
                  </a:lnTo>
                  <a:lnTo>
                    <a:pt x="133316" y="353795"/>
                  </a:lnTo>
                  <a:lnTo>
                    <a:pt x="133376" y="349078"/>
                  </a:lnTo>
                  <a:lnTo>
                    <a:pt x="133433" y="344361"/>
                  </a:lnTo>
                  <a:lnTo>
                    <a:pt x="133487" y="339643"/>
                  </a:lnTo>
                  <a:lnTo>
                    <a:pt x="133540" y="334926"/>
                  </a:lnTo>
                  <a:lnTo>
                    <a:pt x="133591" y="330209"/>
                  </a:lnTo>
                  <a:lnTo>
                    <a:pt x="133641" y="325492"/>
                  </a:lnTo>
                  <a:lnTo>
                    <a:pt x="133692" y="320774"/>
                  </a:lnTo>
                  <a:lnTo>
                    <a:pt x="133743" y="316057"/>
                  </a:lnTo>
                  <a:lnTo>
                    <a:pt x="133794" y="311340"/>
                  </a:lnTo>
                  <a:lnTo>
                    <a:pt x="133847" y="306622"/>
                  </a:lnTo>
                  <a:lnTo>
                    <a:pt x="133902" y="301905"/>
                  </a:lnTo>
                  <a:lnTo>
                    <a:pt x="133958" y="297188"/>
                  </a:lnTo>
                  <a:lnTo>
                    <a:pt x="134016" y="292471"/>
                  </a:lnTo>
                  <a:lnTo>
                    <a:pt x="134077" y="287753"/>
                  </a:lnTo>
                  <a:lnTo>
                    <a:pt x="134140" y="283036"/>
                  </a:lnTo>
                  <a:lnTo>
                    <a:pt x="134205" y="278319"/>
                  </a:lnTo>
                  <a:lnTo>
                    <a:pt x="134272" y="273601"/>
                  </a:lnTo>
                  <a:lnTo>
                    <a:pt x="134341" y="268884"/>
                  </a:lnTo>
                  <a:lnTo>
                    <a:pt x="134412" y="264167"/>
                  </a:lnTo>
                  <a:lnTo>
                    <a:pt x="134485" y="259450"/>
                  </a:lnTo>
                  <a:lnTo>
                    <a:pt x="134560" y="254732"/>
                  </a:lnTo>
                  <a:lnTo>
                    <a:pt x="134636" y="250015"/>
                  </a:lnTo>
                  <a:lnTo>
                    <a:pt x="134712" y="245298"/>
                  </a:lnTo>
                  <a:lnTo>
                    <a:pt x="134790" y="240581"/>
                  </a:lnTo>
                  <a:lnTo>
                    <a:pt x="134867" y="235863"/>
                  </a:lnTo>
                  <a:lnTo>
                    <a:pt x="134945" y="231146"/>
                  </a:lnTo>
                  <a:lnTo>
                    <a:pt x="135022" y="226429"/>
                  </a:lnTo>
                  <a:lnTo>
                    <a:pt x="135099" y="221711"/>
                  </a:lnTo>
                  <a:lnTo>
                    <a:pt x="135174" y="216994"/>
                  </a:lnTo>
                  <a:lnTo>
                    <a:pt x="135248" y="212277"/>
                  </a:lnTo>
                  <a:lnTo>
                    <a:pt x="135320" y="207560"/>
                  </a:lnTo>
                  <a:lnTo>
                    <a:pt x="135390" y="202842"/>
                  </a:lnTo>
                  <a:lnTo>
                    <a:pt x="135458" y="198125"/>
                  </a:lnTo>
                  <a:lnTo>
                    <a:pt x="135522" y="193408"/>
                  </a:lnTo>
                  <a:lnTo>
                    <a:pt x="135584" y="188691"/>
                  </a:lnTo>
                  <a:lnTo>
                    <a:pt x="135644" y="183973"/>
                  </a:lnTo>
                  <a:lnTo>
                    <a:pt x="135700" y="179256"/>
                  </a:lnTo>
                  <a:lnTo>
                    <a:pt x="135753" y="174539"/>
                  </a:lnTo>
                  <a:lnTo>
                    <a:pt x="135802" y="169821"/>
                  </a:lnTo>
                  <a:lnTo>
                    <a:pt x="135847" y="165104"/>
                  </a:lnTo>
                  <a:lnTo>
                    <a:pt x="135889" y="160387"/>
                  </a:lnTo>
                  <a:lnTo>
                    <a:pt x="135928" y="155670"/>
                  </a:lnTo>
                  <a:lnTo>
                    <a:pt x="135963" y="150952"/>
                  </a:lnTo>
                  <a:lnTo>
                    <a:pt x="135994" y="146235"/>
                  </a:lnTo>
                  <a:lnTo>
                    <a:pt x="136022" y="141518"/>
                  </a:lnTo>
                  <a:lnTo>
                    <a:pt x="136046" y="136800"/>
                  </a:lnTo>
                  <a:lnTo>
                    <a:pt x="136068" y="132083"/>
                  </a:lnTo>
                  <a:lnTo>
                    <a:pt x="136085" y="127366"/>
                  </a:lnTo>
                  <a:lnTo>
                    <a:pt x="136100" y="122649"/>
                  </a:lnTo>
                  <a:lnTo>
                    <a:pt x="136111" y="117931"/>
                  </a:lnTo>
                  <a:lnTo>
                    <a:pt x="136121" y="113214"/>
                  </a:lnTo>
                  <a:lnTo>
                    <a:pt x="136127" y="108497"/>
                  </a:lnTo>
                  <a:lnTo>
                    <a:pt x="136131" y="103780"/>
                  </a:lnTo>
                  <a:lnTo>
                    <a:pt x="136133" y="99062"/>
                  </a:lnTo>
                  <a:lnTo>
                    <a:pt x="136132" y="94345"/>
                  </a:lnTo>
                  <a:lnTo>
                    <a:pt x="136131" y="89628"/>
                  </a:lnTo>
                  <a:lnTo>
                    <a:pt x="136127" y="84910"/>
                  </a:lnTo>
                  <a:lnTo>
                    <a:pt x="136122" y="80193"/>
                  </a:lnTo>
                  <a:lnTo>
                    <a:pt x="136116" y="75476"/>
                  </a:lnTo>
                  <a:lnTo>
                    <a:pt x="136109" y="70759"/>
                  </a:lnTo>
                  <a:lnTo>
                    <a:pt x="136101" y="66041"/>
                  </a:lnTo>
                  <a:lnTo>
                    <a:pt x="136093" y="61324"/>
                  </a:lnTo>
                  <a:lnTo>
                    <a:pt x="136085" y="56607"/>
                  </a:lnTo>
                  <a:lnTo>
                    <a:pt x="136076" y="51890"/>
                  </a:lnTo>
                  <a:lnTo>
                    <a:pt x="136068" y="47172"/>
                  </a:lnTo>
                  <a:lnTo>
                    <a:pt x="136059" y="42455"/>
                  </a:lnTo>
                  <a:lnTo>
                    <a:pt x="136052" y="37738"/>
                  </a:lnTo>
                  <a:lnTo>
                    <a:pt x="136044" y="33020"/>
                  </a:lnTo>
                  <a:lnTo>
                    <a:pt x="136038" y="28303"/>
                  </a:lnTo>
                  <a:lnTo>
                    <a:pt x="136032" y="23586"/>
                  </a:lnTo>
                  <a:lnTo>
                    <a:pt x="136028" y="18869"/>
                  </a:lnTo>
                  <a:lnTo>
                    <a:pt x="136024" y="14151"/>
                  </a:lnTo>
                  <a:lnTo>
                    <a:pt x="136022" y="9434"/>
                  </a:lnTo>
                  <a:lnTo>
                    <a:pt x="136020" y="4717"/>
                  </a:lnTo>
                  <a:lnTo>
                    <a:pt x="136021" y="0"/>
                  </a:lnTo>
                  <a:lnTo>
                    <a:pt x="136909" y="0"/>
                  </a:lnTo>
                  <a:lnTo>
                    <a:pt x="136909" y="4717"/>
                  </a:lnTo>
                  <a:lnTo>
                    <a:pt x="136907" y="9434"/>
                  </a:lnTo>
                  <a:lnTo>
                    <a:pt x="136905" y="14151"/>
                  </a:lnTo>
                  <a:lnTo>
                    <a:pt x="136901" y="18869"/>
                  </a:lnTo>
                  <a:lnTo>
                    <a:pt x="136897" y="23586"/>
                  </a:lnTo>
                  <a:lnTo>
                    <a:pt x="136891" y="28303"/>
                  </a:lnTo>
                  <a:lnTo>
                    <a:pt x="136885" y="33020"/>
                  </a:lnTo>
                  <a:lnTo>
                    <a:pt x="136877" y="37738"/>
                  </a:lnTo>
                  <a:lnTo>
                    <a:pt x="136870" y="42455"/>
                  </a:lnTo>
                  <a:lnTo>
                    <a:pt x="136861" y="47172"/>
                  </a:lnTo>
                  <a:lnTo>
                    <a:pt x="136853" y="51890"/>
                  </a:lnTo>
                  <a:lnTo>
                    <a:pt x="136844" y="56607"/>
                  </a:lnTo>
                  <a:lnTo>
                    <a:pt x="136836" y="61324"/>
                  </a:lnTo>
                  <a:lnTo>
                    <a:pt x="136828" y="66041"/>
                  </a:lnTo>
                  <a:lnTo>
                    <a:pt x="136820" y="70759"/>
                  </a:lnTo>
                  <a:lnTo>
                    <a:pt x="136813" y="75476"/>
                  </a:lnTo>
                  <a:lnTo>
                    <a:pt x="136807" y="80193"/>
                  </a:lnTo>
                  <a:lnTo>
                    <a:pt x="136802" y="84910"/>
                  </a:lnTo>
                  <a:lnTo>
                    <a:pt x="136798" y="89628"/>
                  </a:lnTo>
                  <a:lnTo>
                    <a:pt x="136797" y="94345"/>
                  </a:lnTo>
                  <a:lnTo>
                    <a:pt x="136796" y="99062"/>
                  </a:lnTo>
                  <a:lnTo>
                    <a:pt x="136798" y="103780"/>
                  </a:lnTo>
                  <a:lnTo>
                    <a:pt x="136802" y="108497"/>
                  </a:lnTo>
                  <a:lnTo>
                    <a:pt x="136808" y="113214"/>
                  </a:lnTo>
                  <a:lnTo>
                    <a:pt x="136818" y="117931"/>
                  </a:lnTo>
                  <a:lnTo>
                    <a:pt x="136829" y="122649"/>
                  </a:lnTo>
                  <a:lnTo>
                    <a:pt x="136844" y="127366"/>
                  </a:lnTo>
                  <a:lnTo>
                    <a:pt x="136861" y="132083"/>
                  </a:lnTo>
                  <a:lnTo>
                    <a:pt x="136883" y="136800"/>
                  </a:lnTo>
                  <a:lnTo>
                    <a:pt x="136907" y="141518"/>
                  </a:lnTo>
                  <a:lnTo>
                    <a:pt x="136935" y="146235"/>
                  </a:lnTo>
                  <a:lnTo>
                    <a:pt x="136966" y="150952"/>
                  </a:lnTo>
                  <a:lnTo>
                    <a:pt x="137001" y="155670"/>
                  </a:lnTo>
                  <a:lnTo>
                    <a:pt x="137040" y="160387"/>
                  </a:lnTo>
                  <a:lnTo>
                    <a:pt x="137082" y="165104"/>
                  </a:lnTo>
                  <a:lnTo>
                    <a:pt x="137127" y="169821"/>
                  </a:lnTo>
                  <a:lnTo>
                    <a:pt x="137176" y="174539"/>
                  </a:lnTo>
                  <a:lnTo>
                    <a:pt x="137229" y="179256"/>
                  </a:lnTo>
                  <a:lnTo>
                    <a:pt x="137285" y="183973"/>
                  </a:lnTo>
                  <a:lnTo>
                    <a:pt x="137345" y="188691"/>
                  </a:lnTo>
                  <a:lnTo>
                    <a:pt x="137407" y="193408"/>
                  </a:lnTo>
                  <a:lnTo>
                    <a:pt x="137471" y="198125"/>
                  </a:lnTo>
                  <a:lnTo>
                    <a:pt x="137539" y="202842"/>
                  </a:lnTo>
                  <a:lnTo>
                    <a:pt x="137609" y="207560"/>
                  </a:lnTo>
                  <a:lnTo>
                    <a:pt x="137682" y="212277"/>
                  </a:lnTo>
                  <a:lnTo>
                    <a:pt x="137755" y="216994"/>
                  </a:lnTo>
                  <a:lnTo>
                    <a:pt x="137830" y="221711"/>
                  </a:lnTo>
                  <a:lnTo>
                    <a:pt x="137907" y="226429"/>
                  </a:lnTo>
                  <a:lnTo>
                    <a:pt x="137984" y="231146"/>
                  </a:lnTo>
                  <a:lnTo>
                    <a:pt x="138062" y="235863"/>
                  </a:lnTo>
                  <a:lnTo>
                    <a:pt x="138139" y="240581"/>
                  </a:lnTo>
                  <a:lnTo>
                    <a:pt x="138217" y="245298"/>
                  </a:lnTo>
                  <a:lnTo>
                    <a:pt x="138293" y="250015"/>
                  </a:lnTo>
                  <a:lnTo>
                    <a:pt x="138369" y="254732"/>
                  </a:lnTo>
                  <a:lnTo>
                    <a:pt x="138444" y="259450"/>
                  </a:lnTo>
                  <a:lnTo>
                    <a:pt x="138517" y="264167"/>
                  </a:lnTo>
                  <a:lnTo>
                    <a:pt x="138588" y="268884"/>
                  </a:lnTo>
                  <a:lnTo>
                    <a:pt x="138657" y="273601"/>
                  </a:lnTo>
                  <a:lnTo>
                    <a:pt x="138724" y="278319"/>
                  </a:lnTo>
                  <a:lnTo>
                    <a:pt x="138789" y="283036"/>
                  </a:lnTo>
                  <a:lnTo>
                    <a:pt x="138852" y="287753"/>
                  </a:lnTo>
                  <a:lnTo>
                    <a:pt x="138913" y="292471"/>
                  </a:lnTo>
                  <a:lnTo>
                    <a:pt x="138971" y="297188"/>
                  </a:lnTo>
                  <a:lnTo>
                    <a:pt x="139027" y="301905"/>
                  </a:lnTo>
                  <a:lnTo>
                    <a:pt x="139082" y="306622"/>
                  </a:lnTo>
                  <a:lnTo>
                    <a:pt x="139135" y="311340"/>
                  </a:lnTo>
                  <a:lnTo>
                    <a:pt x="139186" y="316057"/>
                  </a:lnTo>
                  <a:lnTo>
                    <a:pt x="139237" y="320774"/>
                  </a:lnTo>
                  <a:lnTo>
                    <a:pt x="139288" y="325492"/>
                  </a:lnTo>
                  <a:lnTo>
                    <a:pt x="139338" y="330209"/>
                  </a:lnTo>
                  <a:lnTo>
                    <a:pt x="139389" y="334926"/>
                  </a:lnTo>
                  <a:lnTo>
                    <a:pt x="139442" y="339643"/>
                  </a:lnTo>
                  <a:lnTo>
                    <a:pt x="139496" y="344361"/>
                  </a:lnTo>
                  <a:lnTo>
                    <a:pt x="139553" y="349078"/>
                  </a:lnTo>
                  <a:lnTo>
                    <a:pt x="139613" y="353795"/>
                  </a:lnTo>
                  <a:lnTo>
                    <a:pt x="139678" y="358512"/>
                  </a:lnTo>
                  <a:lnTo>
                    <a:pt x="139747" y="363230"/>
                  </a:lnTo>
                  <a:lnTo>
                    <a:pt x="139821" y="367947"/>
                  </a:lnTo>
                  <a:lnTo>
                    <a:pt x="139901" y="372664"/>
                  </a:lnTo>
                  <a:lnTo>
                    <a:pt x="139989" y="377382"/>
                  </a:lnTo>
                  <a:lnTo>
                    <a:pt x="140085" y="382099"/>
                  </a:lnTo>
                  <a:lnTo>
                    <a:pt x="140189" y="386816"/>
                  </a:lnTo>
                  <a:lnTo>
                    <a:pt x="140302" y="391533"/>
                  </a:lnTo>
                  <a:lnTo>
                    <a:pt x="140423" y="396251"/>
                  </a:lnTo>
                  <a:lnTo>
                    <a:pt x="140557" y="400968"/>
                  </a:lnTo>
                  <a:lnTo>
                    <a:pt x="140701" y="405685"/>
                  </a:lnTo>
                  <a:lnTo>
                    <a:pt x="140856" y="410402"/>
                  </a:lnTo>
                  <a:lnTo>
                    <a:pt x="141021" y="415120"/>
                  </a:lnTo>
                  <a:lnTo>
                    <a:pt x="141198" y="419837"/>
                  </a:lnTo>
                  <a:lnTo>
                    <a:pt x="141390" y="424554"/>
                  </a:lnTo>
                  <a:lnTo>
                    <a:pt x="141592" y="429272"/>
                  </a:lnTo>
                  <a:lnTo>
                    <a:pt x="141806" y="433989"/>
                  </a:lnTo>
                  <a:lnTo>
                    <a:pt x="142031" y="438706"/>
                  </a:lnTo>
                  <a:lnTo>
                    <a:pt x="142271" y="443423"/>
                  </a:lnTo>
                  <a:lnTo>
                    <a:pt x="142523" y="448141"/>
                  </a:lnTo>
                  <a:lnTo>
                    <a:pt x="142785" y="452858"/>
                  </a:lnTo>
                  <a:lnTo>
                    <a:pt x="143059" y="457575"/>
                  </a:lnTo>
                  <a:lnTo>
                    <a:pt x="143343" y="462293"/>
                  </a:lnTo>
                  <a:lnTo>
                    <a:pt x="143640" y="467010"/>
                  </a:lnTo>
                  <a:lnTo>
                    <a:pt x="143946" y="471727"/>
                  </a:lnTo>
                  <a:lnTo>
                    <a:pt x="144261" y="476444"/>
                  </a:lnTo>
                  <a:lnTo>
                    <a:pt x="144585" y="481162"/>
                  </a:lnTo>
                  <a:lnTo>
                    <a:pt x="144918" y="485879"/>
                  </a:lnTo>
                  <a:lnTo>
                    <a:pt x="145259" y="490596"/>
                  </a:lnTo>
                  <a:lnTo>
                    <a:pt x="145607" y="495313"/>
                  </a:lnTo>
                  <a:lnTo>
                    <a:pt x="145961" y="500031"/>
                  </a:lnTo>
                  <a:lnTo>
                    <a:pt x="146320" y="504748"/>
                  </a:lnTo>
                  <a:lnTo>
                    <a:pt x="146687" y="509465"/>
                  </a:lnTo>
                  <a:lnTo>
                    <a:pt x="147057" y="514183"/>
                  </a:lnTo>
                  <a:lnTo>
                    <a:pt x="147433" y="518900"/>
                  </a:lnTo>
                  <a:lnTo>
                    <a:pt x="147811" y="523617"/>
                  </a:lnTo>
                  <a:lnTo>
                    <a:pt x="148194" y="528334"/>
                  </a:lnTo>
                  <a:lnTo>
                    <a:pt x="148581" y="533052"/>
                  </a:lnTo>
                  <a:lnTo>
                    <a:pt x="148972" y="537769"/>
                  </a:lnTo>
                  <a:lnTo>
                    <a:pt x="149366" y="542486"/>
                  </a:lnTo>
                  <a:lnTo>
                    <a:pt x="149763" y="547203"/>
                  </a:lnTo>
                  <a:lnTo>
                    <a:pt x="150165" y="551921"/>
                  </a:lnTo>
                  <a:lnTo>
                    <a:pt x="150572" y="556638"/>
                  </a:lnTo>
                  <a:lnTo>
                    <a:pt x="150983" y="561355"/>
                  </a:lnTo>
                  <a:lnTo>
                    <a:pt x="151400" y="566073"/>
                  </a:lnTo>
                  <a:lnTo>
                    <a:pt x="151823" y="570790"/>
                  </a:lnTo>
                  <a:lnTo>
                    <a:pt x="152256" y="575507"/>
                  </a:lnTo>
                  <a:lnTo>
                    <a:pt x="152697" y="580224"/>
                  </a:lnTo>
                  <a:lnTo>
                    <a:pt x="153148" y="584942"/>
                  </a:lnTo>
                  <a:lnTo>
                    <a:pt x="153609" y="589659"/>
                  </a:lnTo>
                  <a:lnTo>
                    <a:pt x="154083" y="594376"/>
                  </a:lnTo>
                  <a:lnTo>
                    <a:pt x="154573" y="599094"/>
                  </a:lnTo>
                  <a:lnTo>
                    <a:pt x="155079" y="603811"/>
                  </a:lnTo>
                  <a:lnTo>
                    <a:pt x="155600" y="608528"/>
                  </a:lnTo>
                  <a:lnTo>
                    <a:pt x="156139" y="613245"/>
                  </a:lnTo>
                  <a:lnTo>
                    <a:pt x="156701" y="617963"/>
                  </a:lnTo>
                  <a:lnTo>
                    <a:pt x="157287" y="622680"/>
                  </a:lnTo>
                  <a:lnTo>
                    <a:pt x="157894" y="627397"/>
                  </a:lnTo>
                  <a:lnTo>
                    <a:pt x="158525" y="632114"/>
                  </a:lnTo>
                  <a:lnTo>
                    <a:pt x="159180" y="636832"/>
                  </a:lnTo>
                  <a:lnTo>
                    <a:pt x="159870" y="641549"/>
                  </a:lnTo>
                  <a:lnTo>
                    <a:pt x="160586" y="646266"/>
                  </a:lnTo>
                  <a:lnTo>
                    <a:pt x="161329" y="650984"/>
                  </a:lnTo>
                  <a:lnTo>
                    <a:pt x="162100" y="655701"/>
                  </a:lnTo>
                  <a:lnTo>
                    <a:pt x="162904" y="660418"/>
                  </a:lnTo>
                  <a:lnTo>
                    <a:pt x="163743" y="665135"/>
                  </a:lnTo>
                  <a:lnTo>
                    <a:pt x="164611" y="669853"/>
                  </a:lnTo>
                  <a:lnTo>
                    <a:pt x="165507" y="674570"/>
                  </a:lnTo>
                  <a:lnTo>
                    <a:pt x="166432" y="679287"/>
                  </a:lnTo>
                  <a:lnTo>
                    <a:pt x="167393" y="684004"/>
                  </a:lnTo>
                  <a:lnTo>
                    <a:pt x="168383" y="688722"/>
                  </a:lnTo>
                  <a:lnTo>
                    <a:pt x="169399" y="693439"/>
                  </a:lnTo>
                  <a:lnTo>
                    <a:pt x="170440" y="698156"/>
                  </a:lnTo>
                  <a:lnTo>
                    <a:pt x="171506" y="702874"/>
                  </a:lnTo>
                  <a:lnTo>
                    <a:pt x="172602" y="707591"/>
                  </a:lnTo>
                  <a:lnTo>
                    <a:pt x="173717" y="712308"/>
                  </a:lnTo>
                  <a:lnTo>
                    <a:pt x="174851" y="717025"/>
                  </a:lnTo>
                  <a:lnTo>
                    <a:pt x="176002" y="721743"/>
                  </a:lnTo>
                  <a:lnTo>
                    <a:pt x="177171" y="726460"/>
                  </a:lnTo>
                  <a:lnTo>
                    <a:pt x="178355" y="731177"/>
                  </a:lnTo>
                  <a:lnTo>
                    <a:pt x="179549" y="735895"/>
                  </a:lnTo>
                  <a:lnTo>
                    <a:pt x="180751" y="740612"/>
                  </a:lnTo>
                  <a:lnTo>
                    <a:pt x="181960" y="745329"/>
                  </a:lnTo>
                  <a:lnTo>
                    <a:pt x="183175" y="750046"/>
                  </a:lnTo>
                  <a:lnTo>
                    <a:pt x="184392" y="754764"/>
                  </a:lnTo>
                  <a:lnTo>
                    <a:pt x="185609" y="759481"/>
                  </a:lnTo>
                  <a:lnTo>
                    <a:pt x="186824" y="764198"/>
                  </a:lnTo>
                  <a:lnTo>
                    <a:pt x="188036" y="768915"/>
                  </a:lnTo>
                  <a:lnTo>
                    <a:pt x="189241" y="773633"/>
                  </a:lnTo>
                  <a:lnTo>
                    <a:pt x="190440" y="778350"/>
                  </a:lnTo>
                  <a:lnTo>
                    <a:pt x="191631" y="783067"/>
                  </a:lnTo>
                  <a:lnTo>
                    <a:pt x="192813" y="787785"/>
                  </a:lnTo>
                  <a:lnTo>
                    <a:pt x="193984" y="792502"/>
                  </a:lnTo>
                  <a:lnTo>
                    <a:pt x="195142" y="797219"/>
                  </a:lnTo>
                  <a:lnTo>
                    <a:pt x="196289" y="801936"/>
                  </a:lnTo>
                  <a:lnTo>
                    <a:pt x="197425" y="806654"/>
                  </a:lnTo>
                  <a:lnTo>
                    <a:pt x="198550" y="811371"/>
                  </a:lnTo>
                  <a:lnTo>
                    <a:pt x="199658" y="816088"/>
                  </a:lnTo>
                  <a:lnTo>
                    <a:pt x="200756" y="820805"/>
                  </a:lnTo>
                  <a:lnTo>
                    <a:pt x="201842" y="825523"/>
                  </a:lnTo>
                  <a:lnTo>
                    <a:pt x="202918" y="830240"/>
                  </a:lnTo>
                  <a:lnTo>
                    <a:pt x="203983" y="834957"/>
                  </a:lnTo>
                  <a:lnTo>
                    <a:pt x="205036" y="839675"/>
                  </a:lnTo>
                  <a:lnTo>
                    <a:pt x="206081" y="844392"/>
                  </a:lnTo>
                  <a:lnTo>
                    <a:pt x="207119" y="849109"/>
                  </a:lnTo>
                  <a:lnTo>
                    <a:pt x="208150" y="853826"/>
                  </a:lnTo>
                  <a:lnTo>
                    <a:pt x="209173" y="858544"/>
                  </a:lnTo>
                  <a:lnTo>
                    <a:pt x="210192" y="863261"/>
                  </a:lnTo>
                  <a:lnTo>
                    <a:pt x="211207" y="867978"/>
                  </a:lnTo>
                  <a:lnTo>
                    <a:pt x="212220" y="872696"/>
                  </a:lnTo>
                  <a:lnTo>
                    <a:pt x="213230" y="877413"/>
                  </a:lnTo>
                  <a:lnTo>
                    <a:pt x="214239" y="882130"/>
                  </a:lnTo>
                  <a:lnTo>
                    <a:pt x="215248" y="886847"/>
                  </a:lnTo>
                  <a:lnTo>
                    <a:pt x="216258" y="891565"/>
                  </a:lnTo>
                  <a:lnTo>
                    <a:pt x="217269" y="896282"/>
                  </a:lnTo>
                  <a:lnTo>
                    <a:pt x="218282" y="900999"/>
                  </a:lnTo>
                  <a:lnTo>
                    <a:pt x="219297" y="905716"/>
                  </a:lnTo>
                  <a:lnTo>
                    <a:pt x="220315" y="910434"/>
                  </a:lnTo>
                  <a:lnTo>
                    <a:pt x="221336" y="915151"/>
                  </a:lnTo>
                  <a:lnTo>
                    <a:pt x="222360" y="919868"/>
                  </a:lnTo>
                  <a:lnTo>
                    <a:pt x="223388" y="924586"/>
                  </a:lnTo>
                  <a:lnTo>
                    <a:pt x="224419" y="929303"/>
                  </a:lnTo>
                  <a:lnTo>
                    <a:pt x="225453" y="934020"/>
                  </a:lnTo>
                  <a:lnTo>
                    <a:pt x="226490" y="938737"/>
                  </a:lnTo>
                  <a:lnTo>
                    <a:pt x="227530" y="943455"/>
                  </a:lnTo>
                  <a:lnTo>
                    <a:pt x="228572" y="948172"/>
                  </a:lnTo>
                  <a:lnTo>
                    <a:pt x="229617" y="952889"/>
                  </a:lnTo>
                  <a:lnTo>
                    <a:pt x="230662" y="957606"/>
                  </a:lnTo>
                  <a:lnTo>
                    <a:pt x="231709" y="962324"/>
                  </a:lnTo>
                  <a:lnTo>
                    <a:pt x="232756" y="967041"/>
                  </a:lnTo>
                  <a:lnTo>
                    <a:pt x="233803" y="971758"/>
                  </a:lnTo>
                  <a:lnTo>
                    <a:pt x="234849" y="976476"/>
                  </a:lnTo>
                  <a:lnTo>
                    <a:pt x="235893" y="981193"/>
                  </a:lnTo>
                  <a:lnTo>
                    <a:pt x="236935" y="985910"/>
                  </a:lnTo>
                  <a:lnTo>
                    <a:pt x="237974" y="990627"/>
                  </a:lnTo>
                  <a:lnTo>
                    <a:pt x="239008" y="995345"/>
                  </a:lnTo>
                  <a:lnTo>
                    <a:pt x="240037" y="1000062"/>
                  </a:lnTo>
                  <a:lnTo>
                    <a:pt x="241062" y="1004779"/>
                  </a:lnTo>
                  <a:lnTo>
                    <a:pt x="242080" y="1009497"/>
                  </a:lnTo>
                  <a:lnTo>
                    <a:pt x="243089" y="1014214"/>
                  </a:lnTo>
                  <a:lnTo>
                    <a:pt x="244091" y="1018931"/>
                  </a:lnTo>
                  <a:lnTo>
                    <a:pt x="245085" y="1023648"/>
                  </a:lnTo>
                  <a:lnTo>
                    <a:pt x="246070" y="1028366"/>
                  </a:lnTo>
                  <a:lnTo>
                    <a:pt x="247043" y="1033083"/>
                  </a:lnTo>
                  <a:lnTo>
                    <a:pt x="248003" y="1037800"/>
                  </a:lnTo>
                  <a:lnTo>
                    <a:pt x="248953" y="1042517"/>
                  </a:lnTo>
                  <a:lnTo>
                    <a:pt x="249891" y="1047235"/>
                  </a:lnTo>
                  <a:lnTo>
                    <a:pt x="250817" y="1051952"/>
                  </a:lnTo>
                  <a:lnTo>
                    <a:pt x="251726" y="1056669"/>
                  </a:lnTo>
                  <a:lnTo>
                    <a:pt x="252620" y="1061387"/>
                  </a:lnTo>
                  <a:lnTo>
                    <a:pt x="253501" y="1066104"/>
                  </a:lnTo>
                  <a:lnTo>
                    <a:pt x="254368" y="1070821"/>
                  </a:lnTo>
                  <a:lnTo>
                    <a:pt x="255218" y="1075538"/>
                  </a:lnTo>
                  <a:lnTo>
                    <a:pt x="256049" y="1080256"/>
                  </a:lnTo>
                  <a:lnTo>
                    <a:pt x="256864" y="1084973"/>
                  </a:lnTo>
                  <a:lnTo>
                    <a:pt x="257663" y="1089690"/>
                  </a:lnTo>
                  <a:lnTo>
                    <a:pt x="258447" y="1094407"/>
                  </a:lnTo>
                  <a:lnTo>
                    <a:pt x="259210" y="1099125"/>
                  </a:lnTo>
                  <a:lnTo>
                    <a:pt x="259954" y="1103842"/>
                  </a:lnTo>
                  <a:lnTo>
                    <a:pt x="260681" y="1108559"/>
                  </a:lnTo>
                  <a:lnTo>
                    <a:pt x="261392" y="1113277"/>
                  </a:lnTo>
                  <a:lnTo>
                    <a:pt x="262085" y="1117994"/>
                  </a:lnTo>
                  <a:lnTo>
                    <a:pt x="262755" y="1122711"/>
                  </a:lnTo>
                  <a:lnTo>
                    <a:pt x="263407" y="1127428"/>
                  </a:lnTo>
                  <a:lnTo>
                    <a:pt x="264041" y="1132146"/>
                  </a:lnTo>
                  <a:lnTo>
                    <a:pt x="264658" y="1136863"/>
                  </a:lnTo>
                  <a:lnTo>
                    <a:pt x="265254" y="1141580"/>
                  </a:lnTo>
                  <a:lnTo>
                    <a:pt x="265828" y="1146298"/>
                  </a:lnTo>
                  <a:lnTo>
                    <a:pt x="266383" y="1151015"/>
                  </a:lnTo>
                  <a:lnTo>
                    <a:pt x="266920" y="1155732"/>
                  </a:lnTo>
                  <a:lnTo>
                    <a:pt x="267438" y="1160449"/>
                  </a:lnTo>
                  <a:lnTo>
                    <a:pt x="267931" y="1165167"/>
                  </a:lnTo>
                  <a:lnTo>
                    <a:pt x="268403" y="1169884"/>
                  </a:lnTo>
                  <a:lnTo>
                    <a:pt x="268856" y="1174601"/>
                  </a:lnTo>
                  <a:lnTo>
                    <a:pt x="269288" y="1179318"/>
                  </a:lnTo>
                  <a:lnTo>
                    <a:pt x="269699" y="1184036"/>
                  </a:lnTo>
                  <a:lnTo>
                    <a:pt x="270082" y="1188753"/>
                  </a:lnTo>
                  <a:lnTo>
                    <a:pt x="270444" y="1193470"/>
                  </a:lnTo>
                  <a:lnTo>
                    <a:pt x="270785" y="1198188"/>
                  </a:lnTo>
                  <a:lnTo>
                    <a:pt x="271104" y="1202905"/>
                  </a:lnTo>
                  <a:lnTo>
                    <a:pt x="271397" y="1207622"/>
                  </a:lnTo>
                  <a:lnTo>
                    <a:pt x="271663" y="1212339"/>
                  </a:lnTo>
                  <a:lnTo>
                    <a:pt x="271906" y="1217057"/>
                  </a:lnTo>
                  <a:lnTo>
                    <a:pt x="272125" y="1221774"/>
                  </a:lnTo>
                  <a:lnTo>
                    <a:pt x="272322" y="1226491"/>
                  </a:lnTo>
                  <a:lnTo>
                    <a:pt x="272486" y="1231208"/>
                  </a:lnTo>
                  <a:lnTo>
                    <a:pt x="272626" y="1235926"/>
                  </a:lnTo>
                  <a:lnTo>
                    <a:pt x="272740" y="1240643"/>
                  </a:lnTo>
                  <a:lnTo>
                    <a:pt x="272831" y="1245360"/>
                  </a:lnTo>
                  <a:lnTo>
                    <a:pt x="272894" y="1250078"/>
                  </a:lnTo>
                  <a:lnTo>
                    <a:pt x="272924" y="1254795"/>
                  </a:lnTo>
                  <a:lnTo>
                    <a:pt x="272930" y="1259512"/>
                  </a:lnTo>
                  <a:lnTo>
                    <a:pt x="272909" y="1264229"/>
                  </a:lnTo>
                  <a:lnTo>
                    <a:pt x="272862" y="1268947"/>
                  </a:lnTo>
                  <a:lnTo>
                    <a:pt x="272784" y="1273664"/>
                  </a:lnTo>
                  <a:lnTo>
                    <a:pt x="272675" y="1278381"/>
                  </a:lnTo>
                  <a:lnTo>
                    <a:pt x="272539" y="1283099"/>
                  </a:lnTo>
                  <a:lnTo>
                    <a:pt x="272376" y="1287816"/>
                  </a:lnTo>
                  <a:lnTo>
                    <a:pt x="272186" y="1292533"/>
                  </a:lnTo>
                  <a:lnTo>
                    <a:pt x="271958" y="1297250"/>
                  </a:lnTo>
                  <a:lnTo>
                    <a:pt x="271702" y="1301968"/>
                  </a:lnTo>
                  <a:lnTo>
                    <a:pt x="271418" y="1306685"/>
                  </a:lnTo>
                  <a:lnTo>
                    <a:pt x="271104" y="1311402"/>
                  </a:lnTo>
                  <a:lnTo>
                    <a:pt x="270759" y="1316119"/>
                  </a:lnTo>
                  <a:lnTo>
                    <a:pt x="270377" y="1320837"/>
                  </a:lnTo>
                  <a:lnTo>
                    <a:pt x="269965" y="1325554"/>
                  </a:lnTo>
                  <a:lnTo>
                    <a:pt x="269523" y="1330271"/>
                  </a:lnTo>
                  <a:lnTo>
                    <a:pt x="269052" y="1334989"/>
                  </a:lnTo>
                  <a:lnTo>
                    <a:pt x="268543" y="1339706"/>
                  </a:lnTo>
                  <a:lnTo>
                    <a:pt x="267999" y="1344423"/>
                  </a:lnTo>
                  <a:lnTo>
                    <a:pt x="267426" y="1349140"/>
                  </a:lnTo>
                  <a:lnTo>
                    <a:pt x="266822" y="1353858"/>
                  </a:lnTo>
                  <a:lnTo>
                    <a:pt x="266189" y="1358575"/>
                  </a:lnTo>
                  <a:lnTo>
                    <a:pt x="265515" y="1363292"/>
                  </a:lnTo>
                  <a:lnTo>
                    <a:pt x="264812" y="1368009"/>
                  </a:lnTo>
                  <a:lnTo>
                    <a:pt x="264080" y="1372727"/>
                  </a:lnTo>
                  <a:lnTo>
                    <a:pt x="263321" y="1377444"/>
                  </a:lnTo>
                  <a:lnTo>
                    <a:pt x="262531" y="1382161"/>
                  </a:lnTo>
                  <a:lnTo>
                    <a:pt x="261709" y="1386879"/>
                  </a:lnTo>
                  <a:lnTo>
                    <a:pt x="260863" y="1391596"/>
                  </a:lnTo>
                  <a:lnTo>
                    <a:pt x="259994" y="1396313"/>
                  </a:lnTo>
                  <a:lnTo>
                    <a:pt x="259103" y="1401030"/>
                  </a:lnTo>
                  <a:lnTo>
                    <a:pt x="258186" y="1405748"/>
                  </a:lnTo>
                  <a:lnTo>
                    <a:pt x="257249" y="1410465"/>
                  </a:lnTo>
                  <a:lnTo>
                    <a:pt x="256296" y="1415182"/>
                  </a:lnTo>
                  <a:lnTo>
                    <a:pt x="255327" y="1419899"/>
                  </a:lnTo>
                  <a:lnTo>
                    <a:pt x="254346" y="1424617"/>
                  </a:lnTo>
                  <a:lnTo>
                    <a:pt x="253349" y="1429334"/>
                  </a:lnTo>
                  <a:lnTo>
                    <a:pt x="252345" y="1434051"/>
                  </a:lnTo>
                  <a:lnTo>
                    <a:pt x="251334" y="1438769"/>
                  </a:lnTo>
                  <a:lnTo>
                    <a:pt x="250318" y="1443486"/>
                  </a:lnTo>
                  <a:lnTo>
                    <a:pt x="249297" y="1448203"/>
                  </a:lnTo>
                  <a:lnTo>
                    <a:pt x="248276" y="1452920"/>
                  </a:lnTo>
                  <a:lnTo>
                    <a:pt x="247256" y="1457638"/>
                  </a:lnTo>
                  <a:lnTo>
                    <a:pt x="246238" y="1462355"/>
                  </a:lnTo>
                  <a:lnTo>
                    <a:pt x="245224" y="1467072"/>
                  </a:lnTo>
                  <a:lnTo>
                    <a:pt x="244216" y="1471790"/>
                  </a:lnTo>
                  <a:lnTo>
                    <a:pt x="243215" y="1476507"/>
                  </a:lnTo>
                  <a:lnTo>
                    <a:pt x="242221" y="1481224"/>
                  </a:lnTo>
                  <a:lnTo>
                    <a:pt x="241235" y="1485941"/>
                  </a:lnTo>
                  <a:lnTo>
                    <a:pt x="240259" y="1490659"/>
                  </a:lnTo>
                  <a:lnTo>
                    <a:pt x="239295" y="1495376"/>
                  </a:lnTo>
                  <a:lnTo>
                    <a:pt x="238340" y="1500093"/>
                  </a:lnTo>
                  <a:lnTo>
                    <a:pt x="237396" y="1504810"/>
                  </a:lnTo>
                  <a:lnTo>
                    <a:pt x="236461" y="1509528"/>
                  </a:lnTo>
                  <a:lnTo>
                    <a:pt x="235539" y="1514245"/>
                  </a:lnTo>
                  <a:lnTo>
                    <a:pt x="234627" y="1518962"/>
                  </a:lnTo>
                  <a:lnTo>
                    <a:pt x="233725" y="1523680"/>
                  </a:lnTo>
                  <a:lnTo>
                    <a:pt x="232832" y="1528397"/>
                  </a:lnTo>
                  <a:lnTo>
                    <a:pt x="231948" y="1533114"/>
                  </a:lnTo>
                  <a:lnTo>
                    <a:pt x="231074" y="1537831"/>
                  </a:lnTo>
                  <a:lnTo>
                    <a:pt x="230208" y="1542549"/>
                  </a:lnTo>
                  <a:lnTo>
                    <a:pt x="229349" y="1547266"/>
                  </a:lnTo>
                  <a:lnTo>
                    <a:pt x="228497" y="1551983"/>
                  </a:lnTo>
                  <a:lnTo>
                    <a:pt x="227652" y="1556700"/>
                  </a:lnTo>
                  <a:lnTo>
                    <a:pt x="226813" y="1561418"/>
                  </a:lnTo>
                  <a:lnTo>
                    <a:pt x="225981" y="1566135"/>
                  </a:lnTo>
                  <a:lnTo>
                    <a:pt x="225153" y="1570852"/>
                  </a:lnTo>
                  <a:lnTo>
                    <a:pt x="224330" y="1575570"/>
                  </a:lnTo>
                  <a:lnTo>
                    <a:pt x="223513" y="1580287"/>
                  </a:lnTo>
                  <a:lnTo>
                    <a:pt x="222703" y="1585004"/>
                  </a:lnTo>
                  <a:lnTo>
                    <a:pt x="221897" y="1589721"/>
                  </a:lnTo>
                  <a:lnTo>
                    <a:pt x="221097" y="1594439"/>
                  </a:lnTo>
                  <a:lnTo>
                    <a:pt x="220303" y="1599156"/>
                  </a:lnTo>
                  <a:lnTo>
                    <a:pt x="219518" y="1603873"/>
                  </a:lnTo>
                  <a:lnTo>
                    <a:pt x="218740" y="1608591"/>
                  </a:lnTo>
                  <a:lnTo>
                    <a:pt x="217971" y="1613308"/>
                  </a:lnTo>
                  <a:lnTo>
                    <a:pt x="217211" y="1618025"/>
                  </a:lnTo>
                  <a:lnTo>
                    <a:pt x="216462" y="1622742"/>
                  </a:lnTo>
                  <a:lnTo>
                    <a:pt x="215727" y="1627460"/>
                  </a:lnTo>
                  <a:lnTo>
                    <a:pt x="215005" y="1632177"/>
                  </a:lnTo>
                  <a:lnTo>
                    <a:pt x="214296" y="1636894"/>
                  </a:lnTo>
                  <a:lnTo>
                    <a:pt x="213602" y="1641611"/>
                  </a:lnTo>
                  <a:lnTo>
                    <a:pt x="212930" y="1646329"/>
                  </a:lnTo>
                  <a:lnTo>
                    <a:pt x="212278" y="1651046"/>
                  </a:lnTo>
                  <a:lnTo>
                    <a:pt x="211645" y="1655763"/>
                  </a:lnTo>
                  <a:lnTo>
                    <a:pt x="211034" y="1660481"/>
                  </a:lnTo>
                  <a:lnTo>
                    <a:pt x="210446" y="1665198"/>
                  </a:lnTo>
                  <a:lnTo>
                    <a:pt x="209891" y="1669915"/>
                  </a:lnTo>
                  <a:lnTo>
                    <a:pt x="209362" y="1674632"/>
                  </a:lnTo>
                  <a:lnTo>
                    <a:pt x="208862" y="1679350"/>
                  </a:lnTo>
                  <a:lnTo>
                    <a:pt x="208391" y="1684067"/>
                  </a:lnTo>
                  <a:lnTo>
                    <a:pt x="207957" y="1688784"/>
                  </a:lnTo>
                  <a:lnTo>
                    <a:pt x="207564" y="1693501"/>
                  </a:lnTo>
                  <a:lnTo>
                    <a:pt x="207206" y="1698219"/>
                  </a:lnTo>
                  <a:lnTo>
                    <a:pt x="206886" y="1702936"/>
                  </a:lnTo>
                  <a:lnTo>
                    <a:pt x="206604" y="1707653"/>
                  </a:lnTo>
                  <a:lnTo>
                    <a:pt x="206376" y="1712371"/>
                  </a:lnTo>
                  <a:lnTo>
                    <a:pt x="206194" y="1717088"/>
                  </a:lnTo>
                  <a:lnTo>
                    <a:pt x="206058" y="1721805"/>
                  </a:lnTo>
                  <a:lnTo>
                    <a:pt x="205968" y="1726522"/>
                  </a:lnTo>
                  <a:lnTo>
                    <a:pt x="205930" y="1731240"/>
                  </a:lnTo>
                  <a:lnTo>
                    <a:pt x="205959" y="1735957"/>
                  </a:lnTo>
                  <a:lnTo>
                    <a:pt x="206040" y="1740674"/>
                  </a:lnTo>
                  <a:lnTo>
                    <a:pt x="206176" y="1745392"/>
                  </a:lnTo>
                  <a:lnTo>
                    <a:pt x="206366" y="1750109"/>
                  </a:lnTo>
                  <a:lnTo>
                    <a:pt x="206626" y="1754826"/>
                  </a:lnTo>
                  <a:lnTo>
                    <a:pt x="206953" y="1759543"/>
                  </a:lnTo>
                  <a:lnTo>
                    <a:pt x="207340" y="1764261"/>
                  </a:lnTo>
                  <a:lnTo>
                    <a:pt x="207786" y="1768978"/>
                  </a:lnTo>
                  <a:lnTo>
                    <a:pt x="208292" y="1773695"/>
                  </a:lnTo>
                  <a:lnTo>
                    <a:pt x="208878" y="1778412"/>
                  </a:lnTo>
                  <a:lnTo>
                    <a:pt x="209524" y="1783130"/>
                  </a:lnTo>
                  <a:lnTo>
                    <a:pt x="210229" y="1787847"/>
                  </a:lnTo>
                  <a:lnTo>
                    <a:pt x="210990" y="1792564"/>
                  </a:lnTo>
                  <a:lnTo>
                    <a:pt x="211810" y="1797282"/>
                  </a:lnTo>
                  <a:lnTo>
                    <a:pt x="212697" y="1801999"/>
                  </a:lnTo>
                  <a:lnTo>
                    <a:pt x="213630" y="1806716"/>
                  </a:lnTo>
                  <a:lnTo>
                    <a:pt x="214607" y="1811433"/>
                  </a:lnTo>
                  <a:lnTo>
                    <a:pt x="215625" y="1816151"/>
                  </a:lnTo>
                  <a:lnTo>
                    <a:pt x="216686" y="1820868"/>
                  </a:lnTo>
                  <a:lnTo>
                    <a:pt x="217779" y="1825585"/>
                  </a:lnTo>
                  <a:lnTo>
                    <a:pt x="218892" y="1830302"/>
                  </a:lnTo>
                  <a:lnTo>
                    <a:pt x="220022" y="1835020"/>
                  </a:lnTo>
                  <a:lnTo>
                    <a:pt x="221162" y="1839737"/>
                  </a:lnTo>
                  <a:lnTo>
                    <a:pt x="222303" y="1844454"/>
                  </a:lnTo>
                  <a:lnTo>
                    <a:pt x="223434" y="1849172"/>
                  </a:lnTo>
                  <a:lnTo>
                    <a:pt x="224549" y="1853889"/>
                  </a:lnTo>
                  <a:lnTo>
                    <a:pt x="225641" y="1858606"/>
                  </a:lnTo>
                  <a:lnTo>
                    <a:pt x="226697" y="1863323"/>
                  </a:lnTo>
                  <a:lnTo>
                    <a:pt x="227701" y="1868041"/>
                  </a:lnTo>
                  <a:lnTo>
                    <a:pt x="228654" y="1872758"/>
                  </a:lnTo>
                  <a:lnTo>
                    <a:pt x="229548" y="1877475"/>
                  </a:lnTo>
                  <a:lnTo>
                    <a:pt x="230379" y="1882193"/>
                  </a:lnTo>
                  <a:lnTo>
                    <a:pt x="231117" y="1886910"/>
                  </a:lnTo>
                  <a:lnTo>
                    <a:pt x="231764" y="1891627"/>
                  </a:lnTo>
                  <a:lnTo>
                    <a:pt x="232323" y="1896344"/>
                  </a:lnTo>
                  <a:lnTo>
                    <a:pt x="232790" y="1901062"/>
                  </a:lnTo>
                  <a:lnTo>
                    <a:pt x="233158" y="1905779"/>
                  </a:lnTo>
                  <a:lnTo>
                    <a:pt x="233386" y="1910496"/>
                  </a:lnTo>
                  <a:lnTo>
                    <a:pt x="233508" y="1915213"/>
                  </a:lnTo>
                  <a:lnTo>
                    <a:pt x="233521" y="1919931"/>
                  </a:lnTo>
                  <a:lnTo>
                    <a:pt x="233424" y="1924648"/>
                  </a:lnTo>
                  <a:lnTo>
                    <a:pt x="233196" y="1929365"/>
                  </a:lnTo>
                  <a:lnTo>
                    <a:pt x="232832" y="1934083"/>
                  </a:lnTo>
                  <a:lnTo>
                    <a:pt x="232356" y="1938800"/>
                  </a:lnTo>
                  <a:lnTo>
                    <a:pt x="231771" y="1943517"/>
                  </a:lnTo>
                  <a:lnTo>
                    <a:pt x="231076" y="1948234"/>
                  </a:lnTo>
                  <a:lnTo>
                    <a:pt x="230244" y="1952952"/>
                  </a:lnTo>
                  <a:lnTo>
                    <a:pt x="229302" y="1957669"/>
                  </a:lnTo>
                  <a:lnTo>
                    <a:pt x="228263" y="1962386"/>
                  </a:lnTo>
                  <a:lnTo>
                    <a:pt x="227130" y="1967103"/>
                  </a:lnTo>
                  <a:lnTo>
                    <a:pt x="225902" y="1971821"/>
                  </a:lnTo>
                  <a:lnTo>
                    <a:pt x="224564" y="1976538"/>
                  </a:lnTo>
                  <a:lnTo>
                    <a:pt x="223149" y="1981255"/>
                  </a:lnTo>
                  <a:lnTo>
                    <a:pt x="221664" y="1985973"/>
                  </a:lnTo>
                  <a:lnTo>
                    <a:pt x="220111" y="1990690"/>
                  </a:lnTo>
                  <a:lnTo>
                    <a:pt x="218485" y="1995407"/>
                  </a:lnTo>
                  <a:lnTo>
                    <a:pt x="216798" y="2000124"/>
                  </a:lnTo>
                  <a:lnTo>
                    <a:pt x="215064" y="2004842"/>
                  </a:lnTo>
                  <a:lnTo>
                    <a:pt x="213288" y="2009559"/>
                  </a:lnTo>
                  <a:lnTo>
                    <a:pt x="211475" y="2014276"/>
                  </a:lnTo>
                  <a:lnTo>
                    <a:pt x="209621" y="2018994"/>
                  </a:lnTo>
                  <a:lnTo>
                    <a:pt x="207744" y="2023711"/>
                  </a:lnTo>
                  <a:lnTo>
                    <a:pt x="205849" y="2028428"/>
                  </a:lnTo>
                  <a:lnTo>
                    <a:pt x="203939" y="2033145"/>
                  </a:lnTo>
                  <a:lnTo>
                    <a:pt x="202017" y="2037863"/>
                  </a:lnTo>
                  <a:lnTo>
                    <a:pt x="200091" y="2042580"/>
                  </a:lnTo>
                  <a:lnTo>
                    <a:pt x="198165" y="2047297"/>
                  </a:lnTo>
                  <a:lnTo>
                    <a:pt x="196243" y="2052014"/>
                  </a:lnTo>
                  <a:lnTo>
                    <a:pt x="194327" y="2056732"/>
                  </a:lnTo>
                  <a:lnTo>
                    <a:pt x="192425" y="2061449"/>
                  </a:lnTo>
                  <a:lnTo>
                    <a:pt x="190539" y="2066166"/>
                  </a:lnTo>
                  <a:lnTo>
                    <a:pt x="188670" y="2070884"/>
                  </a:lnTo>
                  <a:lnTo>
                    <a:pt x="186821" y="2075601"/>
                  </a:lnTo>
                  <a:lnTo>
                    <a:pt x="184994" y="2080318"/>
                  </a:lnTo>
                  <a:lnTo>
                    <a:pt x="183200" y="2085035"/>
                  </a:lnTo>
                  <a:lnTo>
                    <a:pt x="181432" y="2089753"/>
                  </a:lnTo>
                  <a:lnTo>
                    <a:pt x="179694" y="2094470"/>
                  </a:lnTo>
                  <a:lnTo>
                    <a:pt x="177984" y="2099187"/>
                  </a:lnTo>
                  <a:lnTo>
                    <a:pt x="176310" y="2103904"/>
                  </a:lnTo>
                  <a:lnTo>
                    <a:pt x="174677" y="2108622"/>
                  </a:lnTo>
                  <a:lnTo>
                    <a:pt x="173077" y="2113339"/>
                  </a:lnTo>
                  <a:lnTo>
                    <a:pt x="171512" y="2118056"/>
                  </a:lnTo>
                  <a:lnTo>
                    <a:pt x="169983" y="2122774"/>
                  </a:lnTo>
                  <a:lnTo>
                    <a:pt x="168500" y="2127491"/>
                  </a:lnTo>
                  <a:lnTo>
                    <a:pt x="167058" y="2132208"/>
                  </a:lnTo>
                  <a:lnTo>
                    <a:pt x="165654" y="2136925"/>
                  </a:lnTo>
                  <a:lnTo>
                    <a:pt x="164288" y="2141643"/>
                  </a:lnTo>
                  <a:lnTo>
                    <a:pt x="162961" y="2146360"/>
                  </a:lnTo>
                  <a:lnTo>
                    <a:pt x="161687" y="2151077"/>
                  </a:lnTo>
                  <a:lnTo>
                    <a:pt x="160452" y="2155795"/>
                  </a:lnTo>
                  <a:lnTo>
                    <a:pt x="159256" y="2160512"/>
                  </a:lnTo>
                  <a:lnTo>
                    <a:pt x="158099" y="2165229"/>
                  </a:lnTo>
                  <a:lnTo>
                    <a:pt x="156987" y="2169946"/>
                  </a:lnTo>
                  <a:lnTo>
                    <a:pt x="155923" y="2174664"/>
                  </a:lnTo>
                  <a:lnTo>
                    <a:pt x="154897" y="2179381"/>
                  </a:lnTo>
                  <a:lnTo>
                    <a:pt x="153909" y="2184098"/>
                  </a:lnTo>
                  <a:lnTo>
                    <a:pt x="152959" y="2188815"/>
                  </a:lnTo>
                  <a:lnTo>
                    <a:pt x="152058" y="2193533"/>
                  </a:lnTo>
                  <a:lnTo>
                    <a:pt x="151196" y="2198250"/>
                  </a:lnTo>
                  <a:lnTo>
                    <a:pt x="150371" y="2202967"/>
                  </a:lnTo>
                  <a:lnTo>
                    <a:pt x="149581" y="2207685"/>
                  </a:lnTo>
                  <a:lnTo>
                    <a:pt x="148828" y="2212402"/>
                  </a:lnTo>
                  <a:lnTo>
                    <a:pt x="148120" y="2217119"/>
                  </a:lnTo>
                  <a:lnTo>
                    <a:pt x="147445" y="2221836"/>
                  </a:lnTo>
                  <a:lnTo>
                    <a:pt x="146802" y="2226554"/>
                  </a:lnTo>
                  <a:lnTo>
                    <a:pt x="146190" y="2231271"/>
                  </a:lnTo>
                  <a:lnTo>
                    <a:pt x="145614" y="2235988"/>
                  </a:lnTo>
                  <a:lnTo>
                    <a:pt x="145073" y="2240705"/>
                  </a:lnTo>
                  <a:lnTo>
                    <a:pt x="144560" y="2245423"/>
                  </a:lnTo>
                  <a:lnTo>
                    <a:pt x="144073" y="2250140"/>
                  </a:lnTo>
                  <a:lnTo>
                    <a:pt x="143613" y="2254857"/>
                  </a:lnTo>
                  <a:lnTo>
                    <a:pt x="143185" y="2259575"/>
                  </a:lnTo>
                  <a:lnTo>
                    <a:pt x="142782" y="2264292"/>
                  </a:lnTo>
                  <a:lnTo>
                    <a:pt x="142402" y="2269009"/>
                  </a:lnTo>
                  <a:lnTo>
                    <a:pt x="142043" y="2273726"/>
                  </a:lnTo>
                  <a:lnTo>
                    <a:pt x="141705" y="2278444"/>
                  </a:lnTo>
                  <a:lnTo>
                    <a:pt x="141393" y="2283161"/>
                  </a:lnTo>
                  <a:lnTo>
                    <a:pt x="141099" y="2287878"/>
                  </a:lnTo>
                  <a:lnTo>
                    <a:pt x="140821" y="2292596"/>
                  </a:lnTo>
                  <a:lnTo>
                    <a:pt x="140560" y="2297313"/>
                  </a:lnTo>
                  <a:lnTo>
                    <a:pt x="140318" y="2302030"/>
                  </a:lnTo>
                  <a:lnTo>
                    <a:pt x="140092" y="2306747"/>
                  </a:lnTo>
                  <a:lnTo>
                    <a:pt x="139879" y="2311465"/>
                  </a:lnTo>
                  <a:lnTo>
                    <a:pt x="139678" y="2316182"/>
                  </a:lnTo>
                  <a:lnTo>
                    <a:pt x="139490" y="2320899"/>
                  </a:lnTo>
                  <a:lnTo>
                    <a:pt x="139316" y="2325616"/>
                  </a:lnTo>
                  <a:lnTo>
                    <a:pt x="139153" y="2330334"/>
                  </a:lnTo>
                  <a:lnTo>
                    <a:pt x="138999" y="2335051"/>
                  </a:lnTo>
                  <a:lnTo>
                    <a:pt x="138854" y="2339768"/>
                  </a:lnTo>
                  <a:lnTo>
                    <a:pt x="138718" y="2344486"/>
                  </a:lnTo>
                  <a:lnTo>
                    <a:pt x="138592" y="2349203"/>
                  </a:lnTo>
                  <a:lnTo>
                    <a:pt x="138473" y="2353920"/>
                  </a:lnTo>
                  <a:lnTo>
                    <a:pt x="138361" y="2358637"/>
                  </a:lnTo>
                  <a:lnTo>
                    <a:pt x="138256" y="2363355"/>
                  </a:lnTo>
                  <a:lnTo>
                    <a:pt x="138157" y="2368072"/>
                  </a:lnTo>
                  <a:lnTo>
                    <a:pt x="138065" y="2372789"/>
                  </a:lnTo>
                  <a:lnTo>
                    <a:pt x="137978" y="2377506"/>
                  </a:lnTo>
                  <a:lnTo>
                    <a:pt x="137895" y="2382224"/>
                  </a:lnTo>
                  <a:lnTo>
                    <a:pt x="137817" y="2386941"/>
                  </a:lnTo>
                  <a:lnTo>
                    <a:pt x="137744" y="2391658"/>
                  </a:lnTo>
                  <a:lnTo>
                    <a:pt x="137675" y="2396376"/>
                  </a:lnTo>
                  <a:lnTo>
                    <a:pt x="137609" y="2401093"/>
                  </a:lnTo>
                  <a:lnTo>
                    <a:pt x="137547" y="2405810"/>
                  </a:lnTo>
                  <a:lnTo>
                    <a:pt x="137488" y="2410527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4" name="pg41">
              <a:extLst>
                <a:ext uri="{FF2B5EF4-FFF2-40B4-BE49-F238E27FC236}">
                  <a16:creationId xmlns:a16="http://schemas.microsoft.com/office/drawing/2014/main" id="{AB4A2577-7C0F-FD04-A7E8-7EB7F21D6DCD}"/>
                </a:ext>
              </a:extLst>
            </p:cNvPr>
            <p:cNvSpPr/>
            <p:nvPr/>
          </p:nvSpPr>
          <p:spPr>
            <a:xfrm>
              <a:off x="10025075" y="3496590"/>
              <a:ext cx="307640" cy="3538115"/>
            </a:xfrm>
            <a:custGeom>
              <a:avLst/>
              <a:gdLst/>
              <a:ahLst/>
              <a:cxnLst/>
              <a:rect l="0" t="0" r="0" b="0"/>
              <a:pathLst>
                <a:path w="307640" h="3538115">
                  <a:moveTo>
                    <a:pt x="153765" y="3538115"/>
                  </a:moveTo>
                  <a:lnTo>
                    <a:pt x="153765" y="3531191"/>
                  </a:lnTo>
                  <a:lnTo>
                    <a:pt x="153765" y="3524267"/>
                  </a:lnTo>
                  <a:lnTo>
                    <a:pt x="153766" y="3517343"/>
                  </a:lnTo>
                  <a:lnTo>
                    <a:pt x="153767" y="3510419"/>
                  </a:lnTo>
                  <a:lnTo>
                    <a:pt x="153767" y="3503496"/>
                  </a:lnTo>
                  <a:lnTo>
                    <a:pt x="153768" y="3496572"/>
                  </a:lnTo>
                  <a:lnTo>
                    <a:pt x="153768" y="3489648"/>
                  </a:lnTo>
                  <a:lnTo>
                    <a:pt x="153767" y="3482724"/>
                  </a:lnTo>
                  <a:lnTo>
                    <a:pt x="153765" y="3475800"/>
                  </a:lnTo>
                  <a:lnTo>
                    <a:pt x="153761" y="3468876"/>
                  </a:lnTo>
                  <a:lnTo>
                    <a:pt x="153756" y="3461952"/>
                  </a:lnTo>
                  <a:lnTo>
                    <a:pt x="153750" y="3455028"/>
                  </a:lnTo>
                  <a:lnTo>
                    <a:pt x="153743" y="3448104"/>
                  </a:lnTo>
                  <a:lnTo>
                    <a:pt x="153733" y="3441180"/>
                  </a:lnTo>
                  <a:lnTo>
                    <a:pt x="153723" y="3434257"/>
                  </a:lnTo>
                  <a:lnTo>
                    <a:pt x="153712" y="3427333"/>
                  </a:lnTo>
                  <a:lnTo>
                    <a:pt x="153701" y="3420409"/>
                  </a:lnTo>
                  <a:lnTo>
                    <a:pt x="153689" y="3413485"/>
                  </a:lnTo>
                  <a:lnTo>
                    <a:pt x="153677" y="3406561"/>
                  </a:lnTo>
                  <a:lnTo>
                    <a:pt x="153666" y="3399637"/>
                  </a:lnTo>
                  <a:lnTo>
                    <a:pt x="153656" y="3392713"/>
                  </a:lnTo>
                  <a:lnTo>
                    <a:pt x="153646" y="3385789"/>
                  </a:lnTo>
                  <a:lnTo>
                    <a:pt x="153638" y="3378865"/>
                  </a:lnTo>
                  <a:lnTo>
                    <a:pt x="153631" y="3371941"/>
                  </a:lnTo>
                  <a:lnTo>
                    <a:pt x="153626" y="3365017"/>
                  </a:lnTo>
                  <a:lnTo>
                    <a:pt x="153621" y="3358094"/>
                  </a:lnTo>
                  <a:lnTo>
                    <a:pt x="153618" y="3351170"/>
                  </a:lnTo>
                  <a:lnTo>
                    <a:pt x="153616" y="3344246"/>
                  </a:lnTo>
                  <a:lnTo>
                    <a:pt x="153615" y="3337322"/>
                  </a:lnTo>
                  <a:lnTo>
                    <a:pt x="153614" y="3330398"/>
                  </a:lnTo>
                  <a:lnTo>
                    <a:pt x="153614" y="3323474"/>
                  </a:lnTo>
                  <a:lnTo>
                    <a:pt x="153613" y="3316550"/>
                  </a:lnTo>
                  <a:lnTo>
                    <a:pt x="153613" y="3309626"/>
                  </a:lnTo>
                  <a:lnTo>
                    <a:pt x="153613" y="3302702"/>
                  </a:lnTo>
                  <a:lnTo>
                    <a:pt x="153613" y="3295778"/>
                  </a:lnTo>
                  <a:lnTo>
                    <a:pt x="153612" y="3288855"/>
                  </a:lnTo>
                  <a:lnTo>
                    <a:pt x="153611" y="3281931"/>
                  </a:lnTo>
                  <a:lnTo>
                    <a:pt x="153611" y="3275007"/>
                  </a:lnTo>
                  <a:lnTo>
                    <a:pt x="153610" y="3268083"/>
                  </a:lnTo>
                  <a:lnTo>
                    <a:pt x="153610" y="3261159"/>
                  </a:lnTo>
                  <a:lnTo>
                    <a:pt x="153610" y="3254235"/>
                  </a:lnTo>
                  <a:lnTo>
                    <a:pt x="153611" y="3247311"/>
                  </a:lnTo>
                  <a:lnTo>
                    <a:pt x="153612" y="3240387"/>
                  </a:lnTo>
                  <a:lnTo>
                    <a:pt x="153614" y="3233463"/>
                  </a:lnTo>
                  <a:lnTo>
                    <a:pt x="153616" y="3226539"/>
                  </a:lnTo>
                  <a:lnTo>
                    <a:pt x="153619" y="3219615"/>
                  </a:lnTo>
                  <a:lnTo>
                    <a:pt x="153622" y="3212692"/>
                  </a:lnTo>
                  <a:lnTo>
                    <a:pt x="153625" y="3205768"/>
                  </a:lnTo>
                  <a:lnTo>
                    <a:pt x="153629" y="3198844"/>
                  </a:lnTo>
                  <a:lnTo>
                    <a:pt x="153633" y="3191920"/>
                  </a:lnTo>
                  <a:lnTo>
                    <a:pt x="153637" y="3184996"/>
                  </a:lnTo>
                  <a:lnTo>
                    <a:pt x="153641" y="3178072"/>
                  </a:lnTo>
                  <a:lnTo>
                    <a:pt x="153644" y="3171148"/>
                  </a:lnTo>
                  <a:lnTo>
                    <a:pt x="153647" y="3164224"/>
                  </a:lnTo>
                  <a:lnTo>
                    <a:pt x="153650" y="3157300"/>
                  </a:lnTo>
                  <a:lnTo>
                    <a:pt x="153652" y="3150376"/>
                  </a:lnTo>
                  <a:lnTo>
                    <a:pt x="153653" y="3143453"/>
                  </a:lnTo>
                  <a:lnTo>
                    <a:pt x="153654" y="3136529"/>
                  </a:lnTo>
                  <a:lnTo>
                    <a:pt x="153654" y="3129605"/>
                  </a:lnTo>
                  <a:lnTo>
                    <a:pt x="153654" y="3122681"/>
                  </a:lnTo>
                  <a:lnTo>
                    <a:pt x="153653" y="3115757"/>
                  </a:lnTo>
                  <a:lnTo>
                    <a:pt x="153651" y="3108833"/>
                  </a:lnTo>
                  <a:lnTo>
                    <a:pt x="153649" y="3101909"/>
                  </a:lnTo>
                  <a:lnTo>
                    <a:pt x="153646" y="3094985"/>
                  </a:lnTo>
                  <a:lnTo>
                    <a:pt x="153643" y="3088061"/>
                  </a:lnTo>
                  <a:lnTo>
                    <a:pt x="153638" y="3081137"/>
                  </a:lnTo>
                  <a:lnTo>
                    <a:pt x="153632" y="3074213"/>
                  </a:lnTo>
                  <a:lnTo>
                    <a:pt x="153625" y="3067290"/>
                  </a:lnTo>
                  <a:lnTo>
                    <a:pt x="153617" y="3060366"/>
                  </a:lnTo>
                  <a:lnTo>
                    <a:pt x="153607" y="3053442"/>
                  </a:lnTo>
                  <a:lnTo>
                    <a:pt x="153596" y="3046518"/>
                  </a:lnTo>
                  <a:lnTo>
                    <a:pt x="153584" y="3039594"/>
                  </a:lnTo>
                  <a:lnTo>
                    <a:pt x="153571" y="3032670"/>
                  </a:lnTo>
                  <a:lnTo>
                    <a:pt x="153558" y="3025746"/>
                  </a:lnTo>
                  <a:lnTo>
                    <a:pt x="153545" y="3018822"/>
                  </a:lnTo>
                  <a:lnTo>
                    <a:pt x="153533" y="3011898"/>
                  </a:lnTo>
                  <a:lnTo>
                    <a:pt x="153521" y="3004974"/>
                  </a:lnTo>
                  <a:lnTo>
                    <a:pt x="153511" y="2998050"/>
                  </a:lnTo>
                  <a:lnTo>
                    <a:pt x="153502" y="2991127"/>
                  </a:lnTo>
                  <a:lnTo>
                    <a:pt x="153494" y="2984203"/>
                  </a:lnTo>
                  <a:lnTo>
                    <a:pt x="153488" y="2977279"/>
                  </a:lnTo>
                  <a:lnTo>
                    <a:pt x="153482" y="2970355"/>
                  </a:lnTo>
                  <a:lnTo>
                    <a:pt x="153476" y="2963431"/>
                  </a:lnTo>
                  <a:lnTo>
                    <a:pt x="153469" y="2956507"/>
                  </a:lnTo>
                  <a:lnTo>
                    <a:pt x="153460" y="2949583"/>
                  </a:lnTo>
                  <a:lnTo>
                    <a:pt x="153448" y="2942659"/>
                  </a:lnTo>
                  <a:lnTo>
                    <a:pt x="153432" y="2935735"/>
                  </a:lnTo>
                  <a:lnTo>
                    <a:pt x="153410" y="2928811"/>
                  </a:lnTo>
                  <a:lnTo>
                    <a:pt x="153384" y="2921888"/>
                  </a:lnTo>
                  <a:lnTo>
                    <a:pt x="153350" y="2914964"/>
                  </a:lnTo>
                  <a:lnTo>
                    <a:pt x="153309" y="2908040"/>
                  </a:lnTo>
                  <a:lnTo>
                    <a:pt x="153259" y="2901116"/>
                  </a:lnTo>
                  <a:lnTo>
                    <a:pt x="153200" y="2894192"/>
                  </a:lnTo>
                  <a:lnTo>
                    <a:pt x="153132" y="2887268"/>
                  </a:lnTo>
                  <a:lnTo>
                    <a:pt x="153054" y="2880344"/>
                  </a:lnTo>
                  <a:lnTo>
                    <a:pt x="152965" y="2873420"/>
                  </a:lnTo>
                  <a:lnTo>
                    <a:pt x="152862" y="2866496"/>
                  </a:lnTo>
                  <a:lnTo>
                    <a:pt x="152746" y="2859572"/>
                  </a:lnTo>
                  <a:lnTo>
                    <a:pt x="152613" y="2852648"/>
                  </a:lnTo>
                  <a:lnTo>
                    <a:pt x="152461" y="2845725"/>
                  </a:lnTo>
                  <a:lnTo>
                    <a:pt x="152285" y="2838801"/>
                  </a:lnTo>
                  <a:lnTo>
                    <a:pt x="152083" y="2831877"/>
                  </a:lnTo>
                  <a:lnTo>
                    <a:pt x="151851" y="2824953"/>
                  </a:lnTo>
                  <a:lnTo>
                    <a:pt x="151587" y="2818029"/>
                  </a:lnTo>
                  <a:lnTo>
                    <a:pt x="151287" y="2811105"/>
                  </a:lnTo>
                  <a:lnTo>
                    <a:pt x="150946" y="2804181"/>
                  </a:lnTo>
                  <a:lnTo>
                    <a:pt x="150563" y="2797257"/>
                  </a:lnTo>
                  <a:lnTo>
                    <a:pt x="150133" y="2790333"/>
                  </a:lnTo>
                  <a:lnTo>
                    <a:pt x="149654" y="2783409"/>
                  </a:lnTo>
                  <a:lnTo>
                    <a:pt x="149123" y="2776486"/>
                  </a:lnTo>
                  <a:lnTo>
                    <a:pt x="148535" y="2769562"/>
                  </a:lnTo>
                  <a:lnTo>
                    <a:pt x="147894" y="2762638"/>
                  </a:lnTo>
                  <a:lnTo>
                    <a:pt x="147202" y="2755714"/>
                  </a:lnTo>
                  <a:lnTo>
                    <a:pt x="146460" y="2748790"/>
                  </a:lnTo>
                  <a:lnTo>
                    <a:pt x="145672" y="2741866"/>
                  </a:lnTo>
                  <a:lnTo>
                    <a:pt x="144840" y="2734942"/>
                  </a:lnTo>
                  <a:lnTo>
                    <a:pt x="143969" y="2728018"/>
                  </a:lnTo>
                  <a:lnTo>
                    <a:pt x="143064" y="2721094"/>
                  </a:lnTo>
                  <a:lnTo>
                    <a:pt x="142130" y="2714170"/>
                  </a:lnTo>
                  <a:lnTo>
                    <a:pt x="141171" y="2707246"/>
                  </a:lnTo>
                  <a:lnTo>
                    <a:pt x="140194" y="2700323"/>
                  </a:lnTo>
                  <a:lnTo>
                    <a:pt x="139206" y="2693399"/>
                  </a:lnTo>
                  <a:lnTo>
                    <a:pt x="138211" y="2686475"/>
                  </a:lnTo>
                  <a:lnTo>
                    <a:pt x="137213" y="2679551"/>
                  </a:lnTo>
                  <a:lnTo>
                    <a:pt x="136217" y="2672627"/>
                  </a:lnTo>
                  <a:lnTo>
                    <a:pt x="135224" y="2665703"/>
                  </a:lnTo>
                  <a:lnTo>
                    <a:pt x="134238" y="2658779"/>
                  </a:lnTo>
                  <a:lnTo>
                    <a:pt x="133260" y="2651855"/>
                  </a:lnTo>
                  <a:lnTo>
                    <a:pt x="132293" y="2644931"/>
                  </a:lnTo>
                  <a:lnTo>
                    <a:pt x="131338" y="2638007"/>
                  </a:lnTo>
                  <a:lnTo>
                    <a:pt x="130396" y="2631084"/>
                  </a:lnTo>
                  <a:lnTo>
                    <a:pt x="129469" y="2624160"/>
                  </a:lnTo>
                  <a:lnTo>
                    <a:pt x="128558" y="2617236"/>
                  </a:lnTo>
                  <a:lnTo>
                    <a:pt x="127665" y="2610312"/>
                  </a:lnTo>
                  <a:lnTo>
                    <a:pt x="126791" y="2603388"/>
                  </a:lnTo>
                  <a:lnTo>
                    <a:pt x="125940" y="2596464"/>
                  </a:lnTo>
                  <a:lnTo>
                    <a:pt x="125114" y="2589540"/>
                  </a:lnTo>
                  <a:lnTo>
                    <a:pt x="124314" y="2582616"/>
                  </a:lnTo>
                  <a:lnTo>
                    <a:pt x="123545" y="2575692"/>
                  </a:lnTo>
                  <a:lnTo>
                    <a:pt x="122814" y="2568768"/>
                  </a:lnTo>
                  <a:lnTo>
                    <a:pt x="122118" y="2561844"/>
                  </a:lnTo>
                  <a:lnTo>
                    <a:pt x="121461" y="2554921"/>
                  </a:lnTo>
                  <a:lnTo>
                    <a:pt x="120844" y="2547997"/>
                  </a:lnTo>
                  <a:lnTo>
                    <a:pt x="120269" y="2541073"/>
                  </a:lnTo>
                  <a:lnTo>
                    <a:pt x="119737" y="2534149"/>
                  </a:lnTo>
                  <a:lnTo>
                    <a:pt x="119249" y="2527225"/>
                  </a:lnTo>
                  <a:lnTo>
                    <a:pt x="118806" y="2520301"/>
                  </a:lnTo>
                  <a:lnTo>
                    <a:pt x="118408" y="2513377"/>
                  </a:lnTo>
                  <a:lnTo>
                    <a:pt x="118059" y="2506453"/>
                  </a:lnTo>
                  <a:lnTo>
                    <a:pt x="117759" y="2499529"/>
                  </a:lnTo>
                  <a:lnTo>
                    <a:pt x="117507" y="2492605"/>
                  </a:lnTo>
                  <a:lnTo>
                    <a:pt x="117301" y="2485682"/>
                  </a:lnTo>
                  <a:lnTo>
                    <a:pt x="117143" y="2478758"/>
                  </a:lnTo>
                  <a:lnTo>
                    <a:pt x="117031" y="2471834"/>
                  </a:lnTo>
                  <a:lnTo>
                    <a:pt x="116966" y="2464910"/>
                  </a:lnTo>
                  <a:lnTo>
                    <a:pt x="116947" y="2457986"/>
                  </a:lnTo>
                  <a:lnTo>
                    <a:pt x="116971" y="2451062"/>
                  </a:lnTo>
                  <a:lnTo>
                    <a:pt x="117037" y="2444138"/>
                  </a:lnTo>
                  <a:lnTo>
                    <a:pt x="117144" y="2437214"/>
                  </a:lnTo>
                  <a:lnTo>
                    <a:pt x="117287" y="2430290"/>
                  </a:lnTo>
                  <a:lnTo>
                    <a:pt x="117459" y="2423366"/>
                  </a:lnTo>
                  <a:lnTo>
                    <a:pt x="117654" y="2416442"/>
                  </a:lnTo>
                  <a:lnTo>
                    <a:pt x="117867" y="2409519"/>
                  </a:lnTo>
                  <a:lnTo>
                    <a:pt x="118093" y="2402595"/>
                  </a:lnTo>
                  <a:lnTo>
                    <a:pt x="118326" y="2395671"/>
                  </a:lnTo>
                  <a:lnTo>
                    <a:pt x="118563" y="2388747"/>
                  </a:lnTo>
                  <a:lnTo>
                    <a:pt x="118798" y="2381823"/>
                  </a:lnTo>
                  <a:lnTo>
                    <a:pt x="119028" y="2374899"/>
                  </a:lnTo>
                  <a:lnTo>
                    <a:pt x="119253" y="2367975"/>
                  </a:lnTo>
                  <a:lnTo>
                    <a:pt x="119472" y="2361051"/>
                  </a:lnTo>
                  <a:lnTo>
                    <a:pt x="119687" y="2354127"/>
                  </a:lnTo>
                  <a:lnTo>
                    <a:pt x="119901" y="2347203"/>
                  </a:lnTo>
                  <a:lnTo>
                    <a:pt x="120121" y="2340279"/>
                  </a:lnTo>
                  <a:lnTo>
                    <a:pt x="120351" y="2333356"/>
                  </a:lnTo>
                  <a:lnTo>
                    <a:pt x="120599" y="2326432"/>
                  </a:lnTo>
                  <a:lnTo>
                    <a:pt x="120872" y="2319508"/>
                  </a:lnTo>
                  <a:lnTo>
                    <a:pt x="121180" y="2312584"/>
                  </a:lnTo>
                  <a:lnTo>
                    <a:pt x="121530" y="2305660"/>
                  </a:lnTo>
                  <a:lnTo>
                    <a:pt x="121935" y="2298736"/>
                  </a:lnTo>
                  <a:lnTo>
                    <a:pt x="122395" y="2291812"/>
                  </a:lnTo>
                  <a:lnTo>
                    <a:pt x="122913" y="2284888"/>
                  </a:lnTo>
                  <a:lnTo>
                    <a:pt x="123486" y="2277964"/>
                  </a:lnTo>
                  <a:lnTo>
                    <a:pt x="124112" y="2271040"/>
                  </a:lnTo>
                  <a:lnTo>
                    <a:pt x="124783" y="2264117"/>
                  </a:lnTo>
                  <a:lnTo>
                    <a:pt x="125488" y="2257193"/>
                  </a:lnTo>
                  <a:lnTo>
                    <a:pt x="126215" y="2250269"/>
                  </a:lnTo>
                  <a:lnTo>
                    <a:pt x="126947" y="2243345"/>
                  </a:lnTo>
                  <a:lnTo>
                    <a:pt x="127667" y="2236421"/>
                  </a:lnTo>
                  <a:lnTo>
                    <a:pt x="128353" y="2229497"/>
                  </a:lnTo>
                  <a:lnTo>
                    <a:pt x="128990" y="2222573"/>
                  </a:lnTo>
                  <a:lnTo>
                    <a:pt x="129566" y="2215649"/>
                  </a:lnTo>
                  <a:lnTo>
                    <a:pt x="130070" y="2208725"/>
                  </a:lnTo>
                  <a:lnTo>
                    <a:pt x="130494" y="2201801"/>
                  </a:lnTo>
                  <a:lnTo>
                    <a:pt x="130835" y="2194877"/>
                  </a:lnTo>
                  <a:lnTo>
                    <a:pt x="131094" y="2187954"/>
                  </a:lnTo>
                  <a:lnTo>
                    <a:pt x="131275" y="2181030"/>
                  </a:lnTo>
                  <a:lnTo>
                    <a:pt x="131383" y="2174106"/>
                  </a:lnTo>
                  <a:lnTo>
                    <a:pt x="131422" y="2167182"/>
                  </a:lnTo>
                  <a:lnTo>
                    <a:pt x="131409" y="2160258"/>
                  </a:lnTo>
                  <a:lnTo>
                    <a:pt x="131357" y="2153334"/>
                  </a:lnTo>
                  <a:lnTo>
                    <a:pt x="131277" y="2146410"/>
                  </a:lnTo>
                  <a:lnTo>
                    <a:pt x="131179" y="2139486"/>
                  </a:lnTo>
                  <a:lnTo>
                    <a:pt x="131070" y="2132562"/>
                  </a:lnTo>
                  <a:lnTo>
                    <a:pt x="130960" y="2125638"/>
                  </a:lnTo>
                  <a:lnTo>
                    <a:pt x="130852" y="2118715"/>
                  </a:lnTo>
                  <a:lnTo>
                    <a:pt x="130752" y="2111791"/>
                  </a:lnTo>
                  <a:lnTo>
                    <a:pt x="130661" y="2104867"/>
                  </a:lnTo>
                  <a:lnTo>
                    <a:pt x="130582" y="2097943"/>
                  </a:lnTo>
                  <a:lnTo>
                    <a:pt x="130512" y="2091019"/>
                  </a:lnTo>
                  <a:lnTo>
                    <a:pt x="130447" y="2084095"/>
                  </a:lnTo>
                  <a:lnTo>
                    <a:pt x="130384" y="2077171"/>
                  </a:lnTo>
                  <a:lnTo>
                    <a:pt x="130317" y="2070247"/>
                  </a:lnTo>
                  <a:lnTo>
                    <a:pt x="130240" y="2063323"/>
                  </a:lnTo>
                  <a:lnTo>
                    <a:pt x="130147" y="2056399"/>
                  </a:lnTo>
                  <a:lnTo>
                    <a:pt x="130032" y="2049475"/>
                  </a:lnTo>
                  <a:lnTo>
                    <a:pt x="129888" y="2042552"/>
                  </a:lnTo>
                  <a:lnTo>
                    <a:pt x="129707" y="2035628"/>
                  </a:lnTo>
                  <a:lnTo>
                    <a:pt x="129484" y="2028704"/>
                  </a:lnTo>
                  <a:lnTo>
                    <a:pt x="129219" y="2021780"/>
                  </a:lnTo>
                  <a:lnTo>
                    <a:pt x="128910" y="2014856"/>
                  </a:lnTo>
                  <a:lnTo>
                    <a:pt x="128559" y="2007932"/>
                  </a:lnTo>
                  <a:lnTo>
                    <a:pt x="128168" y="2001008"/>
                  </a:lnTo>
                  <a:lnTo>
                    <a:pt x="127740" y="1994084"/>
                  </a:lnTo>
                  <a:lnTo>
                    <a:pt x="127279" y="1987160"/>
                  </a:lnTo>
                  <a:lnTo>
                    <a:pt x="126788" y="1980236"/>
                  </a:lnTo>
                  <a:lnTo>
                    <a:pt x="126271" y="1973313"/>
                  </a:lnTo>
                  <a:lnTo>
                    <a:pt x="125729" y="1966389"/>
                  </a:lnTo>
                  <a:lnTo>
                    <a:pt x="125165" y="1959465"/>
                  </a:lnTo>
                  <a:lnTo>
                    <a:pt x="124580" y="1952541"/>
                  </a:lnTo>
                  <a:lnTo>
                    <a:pt x="123972" y="1945617"/>
                  </a:lnTo>
                  <a:lnTo>
                    <a:pt x="123339" y="1938693"/>
                  </a:lnTo>
                  <a:lnTo>
                    <a:pt x="122679" y="1931769"/>
                  </a:lnTo>
                  <a:lnTo>
                    <a:pt x="121988" y="1924845"/>
                  </a:lnTo>
                  <a:lnTo>
                    <a:pt x="121264" y="1917921"/>
                  </a:lnTo>
                  <a:lnTo>
                    <a:pt x="120508" y="1910997"/>
                  </a:lnTo>
                  <a:lnTo>
                    <a:pt x="119718" y="1904073"/>
                  </a:lnTo>
                  <a:lnTo>
                    <a:pt x="118893" y="1897150"/>
                  </a:lnTo>
                  <a:lnTo>
                    <a:pt x="118042" y="1890226"/>
                  </a:lnTo>
                  <a:lnTo>
                    <a:pt x="117172" y="1883302"/>
                  </a:lnTo>
                  <a:lnTo>
                    <a:pt x="116289" y="1876378"/>
                  </a:lnTo>
                  <a:lnTo>
                    <a:pt x="115401" y="1869454"/>
                  </a:lnTo>
                  <a:lnTo>
                    <a:pt x="114517" y="1862530"/>
                  </a:lnTo>
                  <a:lnTo>
                    <a:pt x="113646" y="1855606"/>
                  </a:lnTo>
                  <a:lnTo>
                    <a:pt x="112794" y="1848682"/>
                  </a:lnTo>
                  <a:lnTo>
                    <a:pt x="111968" y="1841758"/>
                  </a:lnTo>
                  <a:lnTo>
                    <a:pt x="111176" y="1834834"/>
                  </a:lnTo>
                  <a:lnTo>
                    <a:pt x="110423" y="1827910"/>
                  </a:lnTo>
                  <a:lnTo>
                    <a:pt x="109709" y="1820987"/>
                  </a:lnTo>
                  <a:lnTo>
                    <a:pt x="109033" y="1814063"/>
                  </a:lnTo>
                  <a:lnTo>
                    <a:pt x="108393" y="1807139"/>
                  </a:lnTo>
                  <a:lnTo>
                    <a:pt x="107787" y="1800215"/>
                  </a:lnTo>
                  <a:lnTo>
                    <a:pt x="107208" y="1793291"/>
                  </a:lnTo>
                  <a:lnTo>
                    <a:pt x="106652" y="1786367"/>
                  </a:lnTo>
                  <a:lnTo>
                    <a:pt x="106111" y="1779443"/>
                  </a:lnTo>
                  <a:lnTo>
                    <a:pt x="105577" y="1772519"/>
                  </a:lnTo>
                  <a:lnTo>
                    <a:pt x="105038" y="1765595"/>
                  </a:lnTo>
                  <a:lnTo>
                    <a:pt x="104482" y="1758671"/>
                  </a:lnTo>
                  <a:lnTo>
                    <a:pt x="103897" y="1751748"/>
                  </a:lnTo>
                  <a:lnTo>
                    <a:pt x="103269" y="1744824"/>
                  </a:lnTo>
                  <a:lnTo>
                    <a:pt x="102586" y="1737900"/>
                  </a:lnTo>
                  <a:lnTo>
                    <a:pt x="101835" y="1730976"/>
                  </a:lnTo>
                  <a:lnTo>
                    <a:pt x="101004" y="1724052"/>
                  </a:lnTo>
                  <a:lnTo>
                    <a:pt x="100082" y="1717128"/>
                  </a:lnTo>
                  <a:lnTo>
                    <a:pt x="99061" y="1710204"/>
                  </a:lnTo>
                  <a:lnTo>
                    <a:pt x="97933" y="1703280"/>
                  </a:lnTo>
                  <a:lnTo>
                    <a:pt x="96684" y="1696356"/>
                  </a:lnTo>
                  <a:lnTo>
                    <a:pt x="95323" y="1689432"/>
                  </a:lnTo>
                  <a:lnTo>
                    <a:pt x="93857" y="1682508"/>
                  </a:lnTo>
                  <a:lnTo>
                    <a:pt x="92295" y="1675585"/>
                  </a:lnTo>
                  <a:lnTo>
                    <a:pt x="90646" y="1668661"/>
                  </a:lnTo>
                  <a:lnTo>
                    <a:pt x="88921" y="1661737"/>
                  </a:lnTo>
                  <a:lnTo>
                    <a:pt x="87136" y="1654813"/>
                  </a:lnTo>
                  <a:lnTo>
                    <a:pt x="85302" y="1647889"/>
                  </a:lnTo>
                  <a:lnTo>
                    <a:pt x="83434" y="1640965"/>
                  </a:lnTo>
                  <a:lnTo>
                    <a:pt x="81543" y="1634041"/>
                  </a:lnTo>
                  <a:lnTo>
                    <a:pt x="79641" y="1627117"/>
                  </a:lnTo>
                  <a:lnTo>
                    <a:pt x="77738" y="1620193"/>
                  </a:lnTo>
                  <a:lnTo>
                    <a:pt x="75840" y="1613269"/>
                  </a:lnTo>
                  <a:lnTo>
                    <a:pt x="73951" y="1606346"/>
                  </a:lnTo>
                  <a:lnTo>
                    <a:pt x="72074" y="1599422"/>
                  </a:lnTo>
                  <a:lnTo>
                    <a:pt x="70208" y="1592498"/>
                  </a:lnTo>
                  <a:lnTo>
                    <a:pt x="68355" y="1585574"/>
                  </a:lnTo>
                  <a:lnTo>
                    <a:pt x="66514" y="1578650"/>
                  </a:lnTo>
                  <a:lnTo>
                    <a:pt x="64685" y="1571726"/>
                  </a:lnTo>
                  <a:lnTo>
                    <a:pt x="62868" y="1564802"/>
                  </a:lnTo>
                  <a:lnTo>
                    <a:pt x="61063" y="1557878"/>
                  </a:lnTo>
                  <a:lnTo>
                    <a:pt x="59269" y="1550954"/>
                  </a:lnTo>
                  <a:lnTo>
                    <a:pt x="57487" y="1544030"/>
                  </a:lnTo>
                  <a:lnTo>
                    <a:pt x="55715" y="1537106"/>
                  </a:lnTo>
                  <a:lnTo>
                    <a:pt x="53955" y="1530183"/>
                  </a:lnTo>
                  <a:lnTo>
                    <a:pt x="52204" y="1523259"/>
                  </a:lnTo>
                  <a:lnTo>
                    <a:pt x="50463" y="1516335"/>
                  </a:lnTo>
                  <a:lnTo>
                    <a:pt x="48730" y="1509411"/>
                  </a:lnTo>
                  <a:lnTo>
                    <a:pt x="47002" y="1502487"/>
                  </a:lnTo>
                  <a:lnTo>
                    <a:pt x="45278" y="1495563"/>
                  </a:lnTo>
                  <a:lnTo>
                    <a:pt x="43555" y="1488639"/>
                  </a:lnTo>
                  <a:lnTo>
                    <a:pt x="41830" y="1481715"/>
                  </a:lnTo>
                  <a:lnTo>
                    <a:pt x="40104" y="1474791"/>
                  </a:lnTo>
                  <a:lnTo>
                    <a:pt x="38373" y="1467867"/>
                  </a:lnTo>
                  <a:lnTo>
                    <a:pt x="36637" y="1460944"/>
                  </a:lnTo>
                  <a:lnTo>
                    <a:pt x="34896" y="1454020"/>
                  </a:lnTo>
                  <a:lnTo>
                    <a:pt x="33150" y="1447096"/>
                  </a:lnTo>
                  <a:lnTo>
                    <a:pt x="31400" y="1440172"/>
                  </a:lnTo>
                  <a:lnTo>
                    <a:pt x="29648" y="1433248"/>
                  </a:lnTo>
                  <a:lnTo>
                    <a:pt x="27894" y="1426324"/>
                  </a:lnTo>
                  <a:lnTo>
                    <a:pt x="26144" y="1419400"/>
                  </a:lnTo>
                  <a:lnTo>
                    <a:pt x="24399" y="1412476"/>
                  </a:lnTo>
                  <a:lnTo>
                    <a:pt x="22666" y="1405552"/>
                  </a:lnTo>
                  <a:lnTo>
                    <a:pt x="20949" y="1398628"/>
                  </a:lnTo>
                  <a:lnTo>
                    <a:pt x="19254" y="1391704"/>
                  </a:lnTo>
                  <a:lnTo>
                    <a:pt x="17589" y="1384781"/>
                  </a:lnTo>
                  <a:lnTo>
                    <a:pt x="15962" y="1377857"/>
                  </a:lnTo>
                  <a:lnTo>
                    <a:pt x="14382" y="1370933"/>
                  </a:lnTo>
                  <a:lnTo>
                    <a:pt x="12861" y="1364009"/>
                  </a:lnTo>
                  <a:lnTo>
                    <a:pt x="11413" y="1357085"/>
                  </a:lnTo>
                  <a:lnTo>
                    <a:pt x="10043" y="1350161"/>
                  </a:lnTo>
                  <a:lnTo>
                    <a:pt x="8758" y="1343237"/>
                  </a:lnTo>
                  <a:lnTo>
                    <a:pt x="7565" y="1336313"/>
                  </a:lnTo>
                  <a:lnTo>
                    <a:pt x="6469" y="1329389"/>
                  </a:lnTo>
                  <a:lnTo>
                    <a:pt x="5472" y="1322465"/>
                  </a:lnTo>
                  <a:lnTo>
                    <a:pt x="4575" y="1315542"/>
                  </a:lnTo>
                  <a:lnTo>
                    <a:pt x="3777" y="1308618"/>
                  </a:lnTo>
                  <a:lnTo>
                    <a:pt x="3076" y="1301694"/>
                  </a:lnTo>
                  <a:lnTo>
                    <a:pt x="2472" y="1294770"/>
                  </a:lnTo>
                  <a:lnTo>
                    <a:pt x="1957" y="1287846"/>
                  </a:lnTo>
                  <a:lnTo>
                    <a:pt x="1518" y="1280922"/>
                  </a:lnTo>
                  <a:lnTo>
                    <a:pt x="1148" y="1273998"/>
                  </a:lnTo>
                  <a:lnTo>
                    <a:pt x="839" y="1267074"/>
                  </a:lnTo>
                  <a:lnTo>
                    <a:pt x="584" y="1260150"/>
                  </a:lnTo>
                  <a:lnTo>
                    <a:pt x="378" y="1253226"/>
                  </a:lnTo>
                  <a:lnTo>
                    <a:pt x="217" y="1246302"/>
                  </a:lnTo>
                  <a:lnTo>
                    <a:pt x="99" y="1239379"/>
                  </a:lnTo>
                  <a:lnTo>
                    <a:pt x="24" y="1232455"/>
                  </a:lnTo>
                  <a:lnTo>
                    <a:pt x="0" y="1225531"/>
                  </a:lnTo>
                  <a:lnTo>
                    <a:pt x="27" y="1218607"/>
                  </a:lnTo>
                  <a:lnTo>
                    <a:pt x="113" y="1211683"/>
                  </a:lnTo>
                  <a:lnTo>
                    <a:pt x="264" y="1204759"/>
                  </a:lnTo>
                  <a:lnTo>
                    <a:pt x="488" y="1197835"/>
                  </a:lnTo>
                  <a:lnTo>
                    <a:pt x="793" y="1190911"/>
                  </a:lnTo>
                  <a:lnTo>
                    <a:pt x="1185" y="1183987"/>
                  </a:lnTo>
                  <a:lnTo>
                    <a:pt x="1668" y="1177063"/>
                  </a:lnTo>
                  <a:lnTo>
                    <a:pt x="2245" y="1170139"/>
                  </a:lnTo>
                  <a:lnTo>
                    <a:pt x="2918" y="1163216"/>
                  </a:lnTo>
                  <a:lnTo>
                    <a:pt x="3695" y="1156292"/>
                  </a:lnTo>
                  <a:lnTo>
                    <a:pt x="4561" y="1149368"/>
                  </a:lnTo>
                  <a:lnTo>
                    <a:pt x="5512" y="1142444"/>
                  </a:lnTo>
                  <a:lnTo>
                    <a:pt x="6545" y="1135520"/>
                  </a:lnTo>
                  <a:lnTo>
                    <a:pt x="7656" y="1128596"/>
                  </a:lnTo>
                  <a:lnTo>
                    <a:pt x="8846" y="1121672"/>
                  </a:lnTo>
                  <a:lnTo>
                    <a:pt x="10116" y="1114748"/>
                  </a:lnTo>
                  <a:lnTo>
                    <a:pt x="11468" y="1107824"/>
                  </a:lnTo>
                  <a:lnTo>
                    <a:pt x="12909" y="1100900"/>
                  </a:lnTo>
                  <a:lnTo>
                    <a:pt x="14448" y="1093977"/>
                  </a:lnTo>
                  <a:lnTo>
                    <a:pt x="16099" y="1087053"/>
                  </a:lnTo>
                  <a:lnTo>
                    <a:pt x="17859" y="1080129"/>
                  </a:lnTo>
                  <a:lnTo>
                    <a:pt x="19732" y="1073205"/>
                  </a:lnTo>
                  <a:lnTo>
                    <a:pt x="21719" y="1066281"/>
                  </a:lnTo>
                  <a:lnTo>
                    <a:pt x="23817" y="1059357"/>
                  </a:lnTo>
                  <a:lnTo>
                    <a:pt x="26021" y="1052433"/>
                  </a:lnTo>
                  <a:lnTo>
                    <a:pt x="28322" y="1045509"/>
                  </a:lnTo>
                  <a:lnTo>
                    <a:pt x="30706" y="1038585"/>
                  </a:lnTo>
                  <a:lnTo>
                    <a:pt x="33159" y="1031661"/>
                  </a:lnTo>
                  <a:lnTo>
                    <a:pt x="35667" y="1024737"/>
                  </a:lnTo>
                  <a:lnTo>
                    <a:pt x="38205" y="1017814"/>
                  </a:lnTo>
                  <a:lnTo>
                    <a:pt x="40755" y="1010890"/>
                  </a:lnTo>
                  <a:lnTo>
                    <a:pt x="43300" y="1003966"/>
                  </a:lnTo>
                  <a:lnTo>
                    <a:pt x="45826" y="997042"/>
                  </a:lnTo>
                  <a:lnTo>
                    <a:pt x="48323" y="990118"/>
                  </a:lnTo>
                  <a:lnTo>
                    <a:pt x="50780" y="983194"/>
                  </a:lnTo>
                  <a:lnTo>
                    <a:pt x="53193" y="976270"/>
                  </a:lnTo>
                  <a:lnTo>
                    <a:pt x="55559" y="969346"/>
                  </a:lnTo>
                  <a:lnTo>
                    <a:pt x="57876" y="962422"/>
                  </a:lnTo>
                  <a:lnTo>
                    <a:pt x="60144" y="955498"/>
                  </a:lnTo>
                  <a:lnTo>
                    <a:pt x="62372" y="948575"/>
                  </a:lnTo>
                  <a:lnTo>
                    <a:pt x="64567" y="941651"/>
                  </a:lnTo>
                  <a:lnTo>
                    <a:pt x="66737" y="934727"/>
                  </a:lnTo>
                  <a:lnTo>
                    <a:pt x="68889" y="927803"/>
                  </a:lnTo>
                  <a:lnTo>
                    <a:pt x="71031" y="920879"/>
                  </a:lnTo>
                  <a:lnTo>
                    <a:pt x="73170" y="913955"/>
                  </a:lnTo>
                  <a:lnTo>
                    <a:pt x="75312" y="907031"/>
                  </a:lnTo>
                  <a:lnTo>
                    <a:pt x="77462" y="900107"/>
                  </a:lnTo>
                  <a:lnTo>
                    <a:pt x="79624" y="893183"/>
                  </a:lnTo>
                  <a:lnTo>
                    <a:pt x="81800" y="886259"/>
                  </a:lnTo>
                  <a:lnTo>
                    <a:pt x="83989" y="879335"/>
                  </a:lnTo>
                  <a:lnTo>
                    <a:pt x="86188" y="872412"/>
                  </a:lnTo>
                  <a:lnTo>
                    <a:pt x="88393" y="865488"/>
                  </a:lnTo>
                  <a:lnTo>
                    <a:pt x="90601" y="858564"/>
                  </a:lnTo>
                  <a:lnTo>
                    <a:pt x="92805" y="851640"/>
                  </a:lnTo>
                  <a:lnTo>
                    <a:pt x="95000" y="844716"/>
                  </a:lnTo>
                  <a:lnTo>
                    <a:pt x="97178" y="837792"/>
                  </a:lnTo>
                  <a:lnTo>
                    <a:pt x="99333" y="830868"/>
                  </a:lnTo>
                  <a:lnTo>
                    <a:pt x="101457" y="823944"/>
                  </a:lnTo>
                  <a:lnTo>
                    <a:pt x="103541" y="817020"/>
                  </a:lnTo>
                  <a:lnTo>
                    <a:pt x="105583" y="810096"/>
                  </a:lnTo>
                  <a:lnTo>
                    <a:pt x="107578" y="803173"/>
                  </a:lnTo>
                  <a:lnTo>
                    <a:pt x="109523" y="796249"/>
                  </a:lnTo>
                  <a:lnTo>
                    <a:pt x="111414" y="789325"/>
                  </a:lnTo>
                  <a:lnTo>
                    <a:pt x="113250" y="782401"/>
                  </a:lnTo>
                  <a:lnTo>
                    <a:pt x="115029" y="775477"/>
                  </a:lnTo>
                  <a:lnTo>
                    <a:pt x="116750" y="768553"/>
                  </a:lnTo>
                  <a:lnTo>
                    <a:pt x="118414" y="761629"/>
                  </a:lnTo>
                  <a:lnTo>
                    <a:pt x="120013" y="754705"/>
                  </a:lnTo>
                  <a:lnTo>
                    <a:pt x="121554" y="747781"/>
                  </a:lnTo>
                  <a:lnTo>
                    <a:pt x="123039" y="740857"/>
                  </a:lnTo>
                  <a:lnTo>
                    <a:pt x="124468" y="733933"/>
                  </a:lnTo>
                  <a:lnTo>
                    <a:pt x="125842" y="727010"/>
                  </a:lnTo>
                  <a:lnTo>
                    <a:pt x="127162" y="720086"/>
                  </a:lnTo>
                  <a:lnTo>
                    <a:pt x="128430" y="713162"/>
                  </a:lnTo>
                  <a:lnTo>
                    <a:pt x="129645" y="706238"/>
                  </a:lnTo>
                  <a:lnTo>
                    <a:pt x="130810" y="699314"/>
                  </a:lnTo>
                  <a:lnTo>
                    <a:pt x="131923" y="692390"/>
                  </a:lnTo>
                  <a:lnTo>
                    <a:pt x="132981" y="685466"/>
                  </a:lnTo>
                  <a:lnTo>
                    <a:pt x="133991" y="678542"/>
                  </a:lnTo>
                  <a:lnTo>
                    <a:pt x="134953" y="671618"/>
                  </a:lnTo>
                  <a:lnTo>
                    <a:pt x="135868" y="664694"/>
                  </a:lnTo>
                  <a:lnTo>
                    <a:pt x="136738" y="657771"/>
                  </a:lnTo>
                  <a:lnTo>
                    <a:pt x="137563" y="650847"/>
                  </a:lnTo>
                  <a:lnTo>
                    <a:pt x="138345" y="643923"/>
                  </a:lnTo>
                  <a:lnTo>
                    <a:pt x="139086" y="636999"/>
                  </a:lnTo>
                  <a:lnTo>
                    <a:pt x="139787" y="630075"/>
                  </a:lnTo>
                  <a:lnTo>
                    <a:pt x="140450" y="623151"/>
                  </a:lnTo>
                  <a:lnTo>
                    <a:pt x="141075" y="616227"/>
                  </a:lnTo>
                  <a:lnTo>
                    <a:pt x="141669" y="609303"/>
                  </a:lnTo>
                  <a:lnTo>
                    <a:pt x="142233" y="602379"/>
                  </a:lnTo>
                  <a:lnTo>
                    <a:pt x="142772" y="595455"/>
                  </a:lnTo>
                  <a:lnTo>
                    <a:pt x="143286" y="588531"/>
                  </a:lnTo>
                  <a:lnTo>
                    <a:pt x="143778" y="581608"/>
                  </a:lnTo>
                  <a:lnTo>
                    <a:pt x="144250" y="574684"/>
                  </a:lnTo>
                  <a:lnTo>
                    <a:pt x="144703" y="567760"/>
                  </a:lnTo>
                  <a:lnTo>
                    <a:pt x="145139" y="560836"/>
                  </a:lnTo>
                  <a:lnTo>
                    <a:pt x="145558" y="553912"/>
                  </a:lnTo>
                  <a:lnTo>
                    <a:pt x="145960" y="546988"/>
                  </a:lnTo>
                  <a:lnTo>
                    <a:pt x="146347" y="540064"/>
                  </a:lnTo>
                  <a:lnTo>
                    <a:pt x="146718" y="533140"/>
                  </a:lnTo>
                  <a:lnTo>
                    <a:pt x="147074" y="526216"/>
                  </a:lnTo>
                  <a:lnTo>
                    <a:pt x="147413" y="519292"/>
                  </a:lnTo>
                  <a:lnTo>
                    <a:pt x="147738" y="512368"/>
                  </a:lnTo>
                  <a:lnTo>
                    <a:pt x="148047" y="505445"/>
                  </a:lnTo>
                  <a:lnTo>
                    <a:pt x="148340" y="498521"/>
                  </a:lnTo>
                  <a:lnTo>
                    <a:pt x="148619" y="491597"/>
                  </a:lnTo>
                  <a:lnTo>
                    <a:pt x="148883" y="484673"/>
                  </a:lnTo>
                  <a:lnTo>
                    <a:pt x="149134" y="477749"/>
                  </a:lnTo>
                  <a:lnTo>
                    <a:pt x="149373" y="470825"/>
                  </a:lnTo>
                  <a:lnTo>
                    <a:pt x="149602" y="463901"/>
                  </a:lnTo>
                  <a:lnTo>
                    <a:pt x="149822" y="456977"/>
                  </a:lnTo>
                  <a:lnTo>
                    <a:pt x="150034" y="450053"/>
                  </a:lnTo>
                  <a:lnTo>
                    <a:pt x="150239" y="443129"/>
                  </a:lnTo>
                  <a:lnTo>
                    <a:pt x="150438" y="436206"/>
                  </a:lnTo>
                  <a:lnTo>
                    <a:pt x="150631" y="429282"/>
                  </a:lnTo>
                  <a:lnTo>
                    <a:pt x="150819" y="422358"/>
                  </a:lnTo>
                  <a:lnTo>
                    <a:pt x="151002" y="415434"/>
                  </a:lnTo>
                  <a:lnTo>
                    <a:pt x="151180" y="408510"/>
                  </a:lnTo>
                  <a:lnTo>
                    <a:pt x="151351" y="401586"/>
                  </a:lnTo>
                  <a:lnTo>
                    <a:pt x="151517" y="394662"/>
                  </a:lnTo>
                  <a:lnTo>
                    <a:pt x="151675" y="387738"/>
                  </a:lnTo>
                  <a:lnTo>
                    <a:pt x="151824" y="380814"/>
                  </a:lnTo>
                  <a:lnTo>
                    <a:pt x="151964" y="373890"/>
                  </a:lnTo>
                  <a:lnTo>
                    <a:pt x="152094" y="366966"/>
                  </a:lnTo>
                  <a:lnTo>
                    <a:pt x="152213" y="360043"/>
                  </a:lnTo>
                  <a:lnTo>
                    <a:pt x="152319" y="353119"/>
                  </a:lnTo>
                  <a:lnTo>
                    <a:pt x="152413" y="346195"/>
                  </a:lnTo>
                  <a:lnTo>
                    <a:pt x="152494" y="339271"/>
                  </a:lnTo>
                  <a:lnTo>
                    <a:pt x="152564" y="332347"/>
                  </a:lnTo>
                  <a:lnTo>
                    <a:pt x="152624" y="325423"/>
                  </a:lnTo>
                  <a:lnTo>
                    <a:pt x="152674" y="318499"/>
                  </a:lnTo>
                  <a:lnTo>
                    <a:pt x="152716" y="311575"/>
                  </a:lnTo>
                  <a:lnTo>
                    <a:pt x="152751" y="304651"/>
                  </a:lnTo>
                  <a:lnTo>
                    <a:pt x="152781" y="297727"/>
                  </a:lnTo>
                  <a:lnTo>
                    <a:pt x="152807" y="290804"/>
                  </a:lnTo>
                  <a:lnTo>
                    <a:pt x="152831" y="283880"/>
                  </a:lnTo>
                  <a:lnTo>
                    <a:pt x="152854" y="276956"/>
                  </a:lnTo>
                  <a:lnTo>
                    <a:pt x="152878" y="270032"/>
                  </a:lnTo>
                  <a:lnTo>
                    <a:pt x="152903" y="263108"/>
                  </a:lnTo>
                  <a:lnTo>
                    <a:pt x="152930" y="256184"/>
                  </a:lnTo>
                  <a:lnTo>
                    <a:pt x="152959" y="249260"/>
                  </a:lnTo>
                  <a:lnTo>
                    <a:pt x="152991" y="242336"/>
                  </a:lnTo>
                  <a:lnTo>
                    <a:pt x="153026" y="235412"/>
                  </a:lnTo>
                  <a:lnTo>
                    <a:pt x="153063" y="228488"/>
                  </a:lnTo>
                  <a:lnTo>
                    <a:pt x="153103" y="221564"/>
                  </a:lnTo>
                  <a:lnTo>
                    <a:pt x="153144" y="214641"/>
                  </a:lnTo>
                  <a:lnTo>
                    <a:pt x="153186" y="207717"/>
                  </a:lnTo>
                  <a:lnTo>
                    <a:pt x="153229" y="200793"/>
                  </a:lnTo>
                  <a:lnTo>
                    <a:pt x="153272" y="193869"/>
                  </a:lnTo>
                  <a:lnTo>
                    <a:pt x="153315" y="186945"/>
                  </a:lnTo>
                  <a:lnTo>
                    <a:pt x="153357" y="180021"/>
                  </a:lnTo>
                  <a:lnTo>
                    <a:pt x="153397" y="173097"/>
                  </a:lnTo>
                  <a:lnTo>
                    <a:pt x="153437" y="166173"/>
                  </a:lnTo>
                  <a:lnTo>
                    <a:pt x="153475" y="159249"/>
                  </a:lnTo>
                  <a:lnTo>
                    <a:pt x="153510" y="152325"/>
                  </a:lnTo>
                  <a:lnTo>
                    <a:pt x="153544" y="145402"/>
                  </a:lnTo>
                  <a:lnTo>
                    <a:pt x="153576" y="138478"/>
                  </a:lnTo>
                  <a:lnTo>
                    <a:pt x="153605" y="131554"/>
                  </a:lnTo>
                  <a:lnTo>
                    <a:pt x="153632" y="124630"/>
                  </a:lnTo>
                  <a:lnTo>
                    <a:pt x="153656" y="117706"/>
                  </a:lnTo>
                  <a:lnTo>
                    <a:pt x="153678" y="110782"/>
                  </a:lnTo>
                  <a:lnTo>
                    <a:pt x="153697" y="103858"/>
                  </a:lnTo>
                  <a:lnTo>
                    <a:pt x="153714" y="96934"/>
                  </a:lnTo>
                  <a:lnTo>
                    <a:pt x="153729" y="90010"/>
                  </a:lnTo>
                  <a:lnTo>
                    <a:pt x="153740" y="83086"/>
                  </a:lnTo>
                  <a:lnTo>
                    <a:pt x="153749" y="76162"/>
                  </a:lnTo>
                  <a:lnTo>
                    <a:pt x="153756" y="69239"/>
                  </a:lnTo>
                  <a:lnTo>
                    <a:pt x="153761" y="62315"/>
                  </a:lnTo>
                  <a:lnTo>
                    <a:pt x="153764" y="55391"/>
                  </a:lnTo>
                  <a:lnTo>
                    <a:pt x="153766" y="48467"/>
                  </a:lnTo>
                  <a:lnTo>
                    <a:pt x="153767" y="41543"/>
                  </a:lnTo>
                  <a:lnTo>
                    <a:pt x="153767" y="34619"/>
                  </a:lnTo>
                  <a:lnTo>
                    <a:pt x="153766" y="27695"/>
                  </a:lnTo>
                  <a:lnTo>
                    <a:pt x="153766" y="20771"/>
                  </a:lnTo>
                  <a:lnTo>
                    <a:pt x="153765" y="13847"/>
                  </a:lnTo>
                  <a:lnTo>
                    <a:pt x="153765" y="6923"/>
                  </a:lnTo>
                  <a:lnTo>
                    <a:pt x="153874" y="0"/>
                  </a:lnTo>
                  <a:lnTo>
                    <a:pt x="153874" y="6923"/>
                  </a:lnTo>
                  <a:lnTo>
                    <a:pt x="153874" y="13847"/>
                  </a:lnTo>
                  <a:lnTo>
                    <a:pt x="153874" y="20771"/>
                  </a:lnTo>
                  <a:lnTo>
                    <a:pt x="153873" y="27695"/>
                  </a:lnTo>
                  <a:lnTo>
                    <a:pt x="153872" y="34619"/>
                  </a:lnTo>
                  <a:lnTo>
                    <a:pt x="153872" y="41543"/>
                  </a:lnTo>
                  <a:lnTo>
                    <a:pt x="153873" y="48467"/>
                  </a:lnTo>
                  <a:lnTo>
                    <a:pt x="153875" y="55391"/>
                  </a:lnTo>
                  <a:lnTo>
                    <a:pt x="153878" y="62315"/>
                  </a:lnTo>
                  <a:lnTo>
                    <a:pt x="153883" y="69239"/>
                  </a:lnTo>
                  <a:lnTo>
                    <a:pt x="153890" y="76162"/>
                  </a:lnTo>
                  <a:lnTo>
                    <a:pt x="153899" y="83086"/>
                  </a:lnTo>
                  <a:lnTo>
                    <a:pt x="153911" y="90010"/>
                  </a:lnTo>
                  <a:lnTo>
                    <a:pt x="153925" y="96934"/>
                  </a:lnTo>
                  <a:lnTo>
                    <a:pt x="153942" y="103858"/>
                  </a:lnTo>
                  <a:lnTo>
                    <a:pt x="153961" y="110782"/>
                  </a:lnTo>
                  <a:lnTo>
                    <a:pt x="153983" y="117706"/>
                  </a:lnTo>
                  <a:lnTo>
                    <a:pt x="154008" y="124630"/>
                  </a:lnTo>
                  <a:lnTo>
                    <a:pt x="154034" y="131554"/>
                  </a:lnTo>
                  <a:lnTo>
                    <a:pt x="154064" y="138478"/>
                  </a:lnTo>
                  <a:lnTo>
                    <a:pt x="154095" y="145402"/>
                  </a:lnTo>
                  <a:lnTo>
                    <a:pt x="154129" y="152325"/>
                  </a:lnTo>
                  <a:lnTo>
                    <a:pt x="154165" y="159249"/>
                  </a:lnTo>
                  <a:lnTo>
                    <a:pt x="154202" y="166173"/>
                  </a:lnTo>
                  <a:lnTo>
                    <a:pt x="154242" y="173097"/>
                  </a:lnTo>
                  <a:lnTo>
                    <a:pt x="154283" y="180021"/>
                  </a:lnTo>
                  <a:lnTo>
                    <a:pt x="154324" y="186945"/>
                  </a:lnTo>
                  <a:lnTo>
                    <a:pt x="154367" y="193869"/>
                  </a:lnTo>
                  <a:lnTo>
                    <a:pt x="154410" y="200793"/>
                  </a:lnTo>
                  <a:lnTo>
                    <a:pt x="154453" y="207717"/>
                  </a:lnTo>
                  <a:lnTo>
                    <a:pt x="154495" y="214641"/>
                  </a:lnTo>
                  <a:lnTo>
                    <a:pt x="154536" y="221564"/>
                  </a:lnTo>
                  <a:lnTo>
                    <a:pt x="154576" y="228488"/>
                  </a:lnTo>
                  <a:lnTo>
                    <a:pt x="154613" y="235412"/>
                  </a:lnTo>
                  <a:lnTo>
                    <a:pt x="154648" y="242336"/>
                  </a:lnTo>
                  <a:lnTo>
                    <a:pt x="154680" y="249260"/>
                  </a:lnTo>
                  <a:lnTo>
                    <a:pt x="154710" y="256184"/>
                  </a:lnTo>
                  <a:lnTo>
                    <a:pt x="154737" y="263108"/>
                  </a:lnTo>
                  <a:lnTo>
                    <a:pt x="154762" y="270032"/>
                  </a:lnTo>
                  <a:lnTo>
                    <a:pt x="154785" y="276956"/>
                  </a:lnTo>
                  <a:lnTo>
                    <a:pt x="154808" y="283880"/>
                  </a:lnTo>
                  <a:lnTo>
                    <a:pt x="154832" y="290804"/>
                  </a:lnTo>
                  <a:lnTo>
                    <a:pt x="154858" y="297727"/>
                  </a:lnTo>
                  <a:lnTo>
                    <a:pt x="154888" y="304651"/>
                  </a:lnTo>
                  <a:lnTo>
                    <a:pt x="154923" y="311575"/>
                  </a:lnTo>
                  <a:lnTo>
                    <a:pt x="154965" y="318499"/>
                  </a:lnTo>
                  <a:lnTo>
                    <a:pt x="155015" y="325423"/>
                  </a:lnTo>
                  <a:lnTo>
                    <a:pt x="155075" y="332347"/>
                  </a:lnTo>
                  <a:lnTo>
                    <a:pt x="155145" y="339271"/>
                  </a:lnTo>
                  <a:lnTo>
                    <a:pt x="155227" y="346195"/>
                  </a:lnTo>
                  <a:lnTo>
                    <a:pt x="155320" y="353119"/>
                  </a:lnTo>
                  <a:lnTo>
                    <a:pt x="155426" y="360043"/>
                  </a:lnTo>
                  <a:lnTo>
                    <a:pt x="155545" y="366966"/>
                  </a:lnTo>
                  <a:lnTo>
                    <a:pt x="155675" y="373890"/>
                  </a:lnTo>
                  <a:lnTo>
                    <a:pt x="155815" y="380814"/>
                  </a:lnTo>
                  <a:lnTo>
                    <a:pt x="155965" y="387738"/>
                  </a:lnTo>
                  <a:lnTo>
                    <a:pt x="156123" y="394662"/>
                  </a:lnTo>
                  <a:lnTo>
                    <a:pt x="156288" y="401586"/>
                  </a:lnTo>
                  <a:lnTo>
                    <a:pt x="156460" y="408510"/>
                  </a:lnTo>
                  <a:lnTo>
                    <a:pt x="156637" y="415434"/>
                  </a:lnTo>
                  <a:lnTo>
                    <a:pt x="156820" y="422358"/>
                  </a:lnTo>
                  <a:lnTo>
                    <a:pt x="157008" y="429282"/>
                  </a:lnTo>
                  <a:lnTo>
                    <a:pt x="157201" y="436206"/>
                  </a:lnTo>
                  <a:lnTo>
                    <a:pt x="157400" y="443129"/>
                  </a:lnTo>
                  <a:lnTo>
                    <a:pt x="157605" y="450053"/>
                  </a:lnTo>
                  <a:lnTo>
                    <a:pt x="157817" y="456977"/>
                  </a:lnTo>
                  <a:lnTo>
                    <a:pt x="158037" y="463901"/>
                  </a:lnTo>
                  <a:lnTo>
                    <a:pt x="158266" y="470825"/>
                  </a:lnTo>
                  <a:lnTo>
                    <a:pt x="158505" y="477749"/>
                  </a:lnTo>
                  <a:lnTo>
                    <a:pt x="158756" y="484673"/>
                  </a:lnTo>
                  <a:lnTo>
                    <a:pt x="159020" y="491597"/>
                  </a:lnTo>
                  <a:lnTo>
                    <a:pt x="159299" y="498521"/>
                  </a:lnTo>
                  <a:lnTo>
                    <a:pt x="159593" y="505445"/>
                  </a:lnTo>
                  <a:lnTo>
                    <a:pt x="159901" y="512368"/>
                  </a:lnTo>
                  <a:lnTo>
                    <a:pt x="160226" y="519292"/>
                  </a:lnTo>
                  <a:lnTo>
                    <a:pt x="160566" y="526216"/>
                  </a:lnTo>
                  <a:lnTo>
                    <a:pt x="160921" y="533140"/>
                  </a:lnTo>
                  <a:lnTo>
                    <a:pt x="161292" y="540064"/>
                  </a:lnTo>
                  <a:lnTo>
                    <a:pt x="161679" y="546988"/>
                  </a:lnTo>
                  <a:lnTo>
                    <a:pt x="162081" y="553912"/>
                  </a:lnTo>
                  <a:lnTo>
                    <a:pt x="162500" y="560836"/>
                  </a:lnTo>
                  <a:lnTo>
                    <a:pt x="162936" y="567760"/>
                  </a:lnTo>
                  <a:lnTo>
                    <a:pt x="163390" y="574684"/>
                  </a:lnTo>
                  <a:lnTo>
                    <a:pt x="163862" y="581608"/>
                  </a:lnTo>
                  <a:lnTo>
                    <a:pt x="164354" y="588531"/>
                  </a:lnTo>
                  <a:lnTo>
                    <a:pt x="164868" y="595455"/>
                  </a:lnTo>
                  <a:lnTo>
                    <a:pt x="165406" y="602379"/>
                  </a:lnTo>
                  <a:lnTo>
                    <a:pt x="165970" y="609303"/>
                  </a:lnTo>
                  <a:lnTo>
                    <a:pt x="166564" y="616227"/>
                  </a:lnTo>
                  <a:lnTo>
                    <a:pt x="167189" y="623151"/>
                  </a:lnTo>
                  <a:lnTo>
                    <a:pt x="167852" y="630075"/>
                  </a:lnTo>
                  <a:lnTo>
                    <a:pt x="168553" y="636999"/>
                  </a:lnTo>
                  <a:lnTo>
                    <a:pt x="169294" y="643923"/>
                  </a:lnTo>
                  <a:lnTo>
                    <a:pt x="170076" y="650847"/>
                  </a:lnTo>
                  <a:lnTo>
                    <a:pt x="170902" y="657771"/>
                  </a:lnTo>
                  <a:lnTo>
                    <a:pt x="171771" y="664694"/>
                  </a:lnTo>
                  <a:lnTo>
                    <a:pt x="172686" y="671618"/>
                  </a:lnTo>
                  <a:lnTo>
                    <a:pt x="173648" y="678542"/>
                  </a:lnTo>
                  <a:lnTo>
                    <a:pt x="174658" y="685466"/>
                  </a:lnTo>
                  <a:lnTo>
                    <a:pt x="175716" y="692390"/>
                  </a:lnTo>
                  <a:lnTo>
                    <a:pt x="176830" y="699314"/>
                  </a:lnTo>
                  <a:lnTo>
                    <a:pt x="177994" y="706238"/>
                  </a:lnTo>
                  <a:lnTo>
                    <a:pt x="179209" y="713162"/>
                  </a:lnTo>
                  <a:lnTo>
                    <a:pt x="180477" y="720086"/>
                  </a:lnTo>
                  <a:lnTo>
                    <a:pt x="181797" y="727010"/>
                  </a:lnTo>
                  <a:lnTo>
                    <a:pt x="183171" y="733933"/>
                  </a:lnTo>
                  <a:lnTo>
                    <a:pt x="184600" y="740857"/>
                  </a:lnTo>
                  <a:lnTo>
                    <a:pt x="186085" y="747781"/>
                  </a:lnTo>
                  <a:lnTo>
                    <a:pt x="187626" y="754705"/>
                  </a:lnTo>
                  <a:lnTo>
                    <a:pt x="189226" y="761629"/>
                  </a:lnTo>
                  <a:lnTo>
                    <a:pt x="190889" y="768553"/>
                  </a:lnTo>
                  <a:lnTo>
                    <a:pt x="192610" y="775477"/>
                  </a:lnTo>
                  <a:lnTo>
                    <a:pt x="194389" y="782401"/>
                  </a:lnTo>
                  <a:lnTo>
                    <a:pt x="196225" y="789325"/>
                  </a:lnTo>
                  <a:lnTo>
                    <a:pt x="198117" y="796249"/>
                  </a:lnTo>
                  <a:lnTo>
                    <a:pt x="200061" y="803173"/>
                  </a:lnTo>
                  <a:lnTo>
                    <a:pt x="202056" y="810096"/>
                  </a:lnTo>
                  <a:lnTo>
                    <a:pt x="204098" y="817020"/>
                  </a:lnTo>
                  <a:lnTo>
                    <a:pt x="206182" y="823944"/>
                  </a:lnTo>
                  <a:lnTo>
                    <a:pt x="208306" y="830868"/>
                  </a:lnTo>
                  <a:lnTo>
                    <a:pt x="210461" y="837792"/>
                  </a:lnTo>
                  <a:lnTo>
                    <a:pt x="212639" y="844716"/>
                  </a:lnTo>
                  <a:lnTo>
                    <a:pt x="214834" y="851640"/>
                  </a:lnTo>
                  <a:lnTo>
                    <a:pt x="217038" y="858564"/>
                  </a:lnTo>
                  <a:lnTo>
                    <a:pt x="219246" y="865488"/>
                  </a:lnTo>
                  <a:lnTo>
                    <a:pt x="221452" y="872412"/>
                  </a:lnTo>
                  <a:lnTo>
                    <a:pt x="223651" y="879335"/>
                  </a:lnTo>
                  <a:lnTo>
                    <a:pt x="225839" y="886259"/>
                  </a:lnTo>
                  <a:lnTo>
                    <a:pt x="228015" y="893183"/>
                  </a:lnTo>
                  <a:lnTo>
                    <a:pt x="230177" y="900107"/>
                  </a:lnTo>
                  <a:lnTo>
                    <a:pt x="232327" y="907031"/>
                  </a:lnTo>
                  <a:lnTo>
                    <a:pt x="234469" y="913955"/>
                  </a:lnTo>
                  <a:lnTo>
                    <a:pt x="236608" y="920879"/>
                  </a:lnTo>
                  <a:lnTo>
                    <a:pt x="238750" y="927803"/>
                  </a:lnTo>
                  <a:lnTo>
                    <a:pt x="240902" y="934727"/>
                  </a:lnTo>
                  <a:lnTo>
                    <a:pt x="243072" y="941651"/>
                  </a:lnTo>
                  <a:lnTo>
                    <a:pt x="245267" y="948575"/>
                  </a:lnTo>
                  <a:lnTo>
                    <a:pt x="247495" y="955498"/>
                  </a:lnTo>
                  <a:lnTo>
                    <a:pt x="249763" y="962422"/>
                  </a:lnTo>
                  <a:lnTo>
                    <a:pt x="252081" y="969346"/>
                  </a:lnTo>
                  <a:lnTo>
                    <a:pt x="254446" y="976270"/>
                  </a:lnTo>
                  <a:lnTo>
                    <a:pt x="256859" y="983194"/>
                  </a:lnTo>
                  <a:lnTo>
                    <a:pt x="259317" y="990118"/>
                  </a:lnTo>
                  <a:lnTo>
                    <a:pt x="261813" y="997042"/>
                  </a:lnTo>
                  <a:lnTo>
                    <a:pt x="264339" y="1003966"/>
                  </a:lnTo>
                  <a:lnTo>
                    <a:pt x="266884" y="1010890"/>
                  </a:lnTo>
                  <a:lnTo>
                    <a:pt x="269434" y="1017814"/>
                  </a:lnTo>
                  <a:lnTo>
                    <a:pt x="271972" y="1024737"/>
                  </a:lnTo>
                  <a:lnTo>
                    <a:pt x="274480" y="1031661"/>
                  </a:lnTo>
                  <a:lnTo>
                    <a:pt x="276933" y="1038585"/>
                  </a:lnTo>
                  <a:lnTo>
                    <a:pt x="279317" y="1045509"/>
                  </a:lnTo>
                  <a:lnTo>
                    <a:pt x="281618" y="1052433"/>
                  </a:lnTo>
                  <a:lnTo>
                    <a:pt x="283822" y="1059357"/>
                  </a:lnTo>
                  <a:lnTo>
                    <a:pt x="285920" y="1066281"/>
                  </a:lnTo>
                  <a:lnTo>
                    <a:pt x="287907" y="1073205"/>
                  </a:lnTo>
                  <a:lnTo>
                    <a:pt x="289780" y="1080129"/>
                  </a:lnTo>
                  <a:lnTo>
                    <a:pt x="291540" y="1087053"/>
                  </a:lnTo>
                  <a:lnTo>
                    <a:pt x="293191" y="1093977"/>
                  </a:lnTo>
                  <a:lnTo>
                    <a:pt x="294730" y="1100900"/>
                  </a:lnTo>
                  <a:lnTo>
                    <a:pt x="296171" y="1107824"/>
                  </a:lnTo>
                  <a:lnTo>
                    <a:pt x="297523" y="1114748"/>
                  </a:lnTo>
                  <a:lnTo>
                    <a:pt x="298793" y="1121672"/>
                  </a:lnTo>
                  <a:lnTo>
                    <a:pt x="299983" y="1128596"/>
                  </a:lnTo>
                  <a:lnTo>
                    <a:pt x="301095" y="1135520"/>
                  </a:lnTo>
                  <a:lnTo>
                    <a:pt x="302127" y="1142444"/>
                  </a:lnTo>
                  <a:lnTo>
                    <a:pt x="303078" y="1149368"/>
                  </a:lnTo>
                  <a:lnTo>
                    <a:pt x="303944" y="1156292"/>
                  </a:lnTo>
                  <a:lnTo>
                    <a:pt x="304721" y="1163216"/>
                  </a:lnTo>
                  <a:lnTo>
                    <a:pt x="305394" y="1170139"/>
                  </a:lnTo>
                  <a:lnTo>
                    <a:pt x="305971" y="1177063"/>
                  </a:lnTo>
                  <a:lnTo>
                    <a:pt x="306455" y="1183987"/>
                  </a:lnTo>
                  <a:lnTo>
                    <a:pt x="306846" y="1190911"/>
                  </a:lnTo>
                  <a:lnTo>
                    <a:pt x="307151" y="1197835"/>
                  </a:lnTo>
                  <a:lnTo>
                    <a:pt x="307376" y="1204759"/>
                  </a:lnTo>
                  <a:lnTo>
                    <a:pt x="307527" y="1211683"/>
                  </a:lnTo>
                  <a:lnTo>
                    <a:pt x="307612" y="1218607"/>
                  </a:lnTo>
                  <a:lnTo>
                    <a:pt x="307640" y="1225531"/>
                  </a:lnTo>
                  <a:lnTo>
                    <a:pt x="307615" y="1232455"/>
                  </a:lnTo>
                  <a:lnTo>
                    <a:pt x="307540" y="1239379"/>
                  </a:lnTo>
                  <a:lnTo>
                    <a:pt x="307422" y="1246302"/>
                  </a:lnTo>
                  <a:lnTo>
                    <a:pt x="307261" y="1253226"/>
                  </a:lnTo>
                  <a:lnTo>
                    <a:pt x="307055" y="1260150"/>
                  </a:lnTo>
                  <a:lnTo>
                    <a:pt x="306801" y="1267074"/>
                  </a:lnTo>
                  <a:lnTo>
                    <a:pt x="306491" y="1273998"/>
                  </a:lnTo>
                  <a:lnTo>
                    <a:pt x="306121" y="1280922"/>
                  </a:lnTo>
                  <a:lnTo>
                    <a:pt x="305682" y="1287846"/>
                  </a:lnTo>
                  <a:lnTo>
                    <a:pt x="305167" y="1294770"/>
                  </a:lnTo>
                  <a:lnTo>
                    <a:pt x="304563" y="1301694"/>
                  </a:lnTo>
                  <a:lnTo>
                    <a:pt x="303862" y="1308618"/>
                  </a:lnTo>
                  <a:lnTo>
                    <a:pt x="303064" y="1315542"/>
                  </a:lnTo>
                  <a:lnTo>
                    <a:pt x="302168" y="1322465"/>
                  </a:lnTo>
                  <a:lnTo>
                    <a:pt x="301171" y="1329389"/>
                  </a:lnTo>
                  <a:lnTo>
                    <a:pt x="300074" y="1336313"/>
                  </a:lnTo>
                  <a:lnTo>
                    <a:pt x="298881" y="1343237"/>
                  </a:lnTo>
                  <a:lnTo>
                    <a:pt x="297596" y="1350161"/>
                  </a:lnTo>
                  <a:lnTo>
                    <a:pt x="296226" y="1357085"/>
                  </a:lnTo>
                  <a:lnTo>
                    <a:pt x="294779" y="1364009"/>
                  </a:lnTo>
                  <a:lnTo>
                    <a:pt x="293257" y="1370933"/>
                  </a:lnTo>
                  <a:lnTo>
                    <a:pt x="291677" y="1377857"/>
                  </a:lnTo>
                  <a:lnTo>
                    <a:pt x="290050" y="1384781"/>
                  </a:lnTo>
                  <a:lnTo>
                    <a:pt x="288385" y="1391704"/>
                  </a:lnTo>
                  <a:lnTo>
                    <a:pt x="286690" y="1398628"/>
                  </a:lnTo>
                  <a:lnTo>
                    <a:pt x="284973" y="1405552"/>
                  </a:lnTo>
                  <a:lnTo>
                    <a:pt x="283240" y="1412476"/>
                  </a:lnTo>
                  <a:lnTo>
                    <a:pt x="281495" y="1419400"/>
                  </a:lnTo>
                  <a:lnTo>
                    <a:pt x="279745" y="1426324"/>
                  </a:lnTo>
                  <a:lnTo>
                    <a:pt x="277992" y="1433248"/>
                  </a:lnTo>
                  <a:lnTo>
                    <a:pt x="276239" y="1440172"/>
                  </a:lnTo>
                  <a:lnTo>
                    <a:pt x="274489" y="1447096"/>
                  </a:lnTo>
                  <a:lnTo>
                    <a:pt x="272743" y="1454020"/>
                  </a:lnTo>
                  <a:lnTo>
                    <a:pt x="271002" y="1460944"/>
                  </a:lnTo>
                  <a:lnTo>
                    <a:pt x="269266" y="1467867"/>
                  </a:lnTo>
                  <a:lnTo>
                    <a:pt x="267536" y="1474791"/>
                  </a:lnTo>
                  <a:lnTo>
                    <a:pt x="265809" y="1481715"/>
                  </a:lnTo>
                  <a:lnTo>
                    <a:pt x="264085" y="1488639"/>
                  </a:lnTo>
                  <a:lnTo>
                    <a:pt x="262362" y="1495563"/>
                  </a:lnTo>
                  <a:lnTo>
                    <a:pt x="260638" y="1502487"/>
                  </a:lnTo>
                  <a:lnTo>
                    <a:pt x="258910" y="1509411"/>
                  </a:lnTo>
                  <a:lnTo>
                    <a:pt x="257176" y="1516335"/>
                  </a:lnTo>
                  <a:lnTo>
                    <a:pt x="255435" y="1523259"/>
                  </a:lnTo>
                  <a:lnTo>
                    <a:pt x="253684" y="1530183"/>
                  </a:lnTo>
                  <a:lnTo>
                    <a:pt x="251924" y="1537106"/>
                  </a:lnTo>
                  <a:lnTo>
                    <a:pt x="250153" y="1544030"/>
                  </a:lnTo>
                  <a:lnTo>
                    <a:pt x="248370" y="1550954"/>
                  </a:lnTo>
                  <a:lnTo>
                    <a:pt x="246576" y="1557878"/>
                  </a:lnTo>
                  <a:lnTo>
                    <a:pt x="244771" y="1564802"/>
                  </a:lnTo>
                  <a:lnTo>
                    <a:pt x="242954" y="1571726"/>
                  </a:lnTo>
                  <a:lnTo>
                    <a:pt x="241125" y="1578650"/>
                  </a:lnTo>
                  <a:lnTo>
                    <a:pt x="239284" y="1585574"/>
                  </a:lnTo>
                  <a:lnTo>
                    <a:pt x="237431" y="1592498"/>
                  </a:lnTo>
                  <a:lnTo>
                    <a:pt x="235566" y="1599422"/>
                  </a:lnTo>
                  <a:lnTo>
                    <a:pt x="233688" y="1606346"/>
                  </a:lnTo>
                  <a:lnTo>
                    <a:pt x="231799" y="1613269"/>
                  </a:lnTo>
                  <a:lnTo>
                    <a:pt x="229901" y="1620193"/>
                  </a:lnTo>
                  <a:lnTo>
                    <a:pt x="227998" y="1627117"/>
                  </a:lnTo>
                  <a:lnTo>
                    <a:pt x="226096" y="1634041"/>
                  </a:lnTo>
                  <a:lnTo>
                    <a:pt x="224205" y="1640965"/>
                  </a:lnTo>
                  <a:lnTo>
                    <a:pt x="222337" y="1647889"/>
                  </a:lnTo>
                  <a:lnTo>
                    <a:pt x="220503" y="1654813"/>
                  </a:lnTo>
                  <a:lnTo>
                    <a:pt x="218718" y="1661737"/>
                  </a:lnTo>
                  <a:lnTo>
                    <a:pt x="216994" y="1668661"/>
                  </a:lnTo>
                  <a:lnTo>
                    <a:pt x="215344" y="1675585"/>
                  </a:lnTo>
                  <a:lnTo>
                    <a:pt x="213782" y="1682508"/>
                  </a:lnTo>
                  <a:lnTo>
                    <a:pt x="212316" y="1689432"/>
                  </a:lnTo>
                  <a:lnTo>
                    <a:pt x="210955" y="1696356"/>
                  </a:lnTo>
                  <a:lnTo>
                    <a:pt x="209706" y="1703280"/>
                  </a:lnTo>
                  <a:lnTo>
                    <a:pt x="208578" y="1710204"/>
                  </a:lnTo>
                  <a:lnTo>
                    <a:pt x="207557" y="1717128"/>
                  </a:lnTo>
                  <a:lnTo>
                    <a:pt x="206635" y="1724052"/>
                  </a:lnTo>
                  <a:lnTo>
                    <a:pt x="205804" y="1730976"/>
                  </a:lnTo>
                  <a:lnTo>
                    <a:pt x="205053" y="1737900"/>
                  </a:lnTo>
                  <a:lnTo>
                    <a:pt x="204370" y="1744824"/>
                  </a:lnTo>
                  <a:lnTo>
                    <a:pt x="203743" y="1751748"/>
                  </a:lnTo>
                  <a:lnTo>
                    <a:pt x="203157" y="1758671"/>
                  </a:lnTo>
                  <a:lnTo>
                    <a:pt x="202601" y="1765595"/>
                  </a:lnTo>
                  <a:lnTo>
                    <a:pt x="202062" y="1772519"/>
                  </a:lnTo>
                  <a:lnTo>
                    <a:pt x="201528" y="1779443"/>
                  </a:lnTo>
                  <a:lnTo>
                    <a:pt x="200987" y="1786367"/>
                  </a:lnTo>
                  <a:lnTo>
                    <a:pt x="200431" y="1793291"/>
                  </a:lnTo>
                  <a:lnTo>
                    <a:pt x="199853" y="1800215"/>
                  </a:lnTo>
                  <a:lnTo>
                    <a:pt x="199246" y="1807139"/>
                  </a:lnTo>
                  <a:lnTo>
                    <a:pt x="198606" y="1814063"/>
                  </a:lnTo>
                  <a:lnTo>
                    <a:pt x="197930" y="1820987"/>
                  </a:lnTo>
                  <a:lnTo>
                    <a:pt x="197216" y="1827910"/>
                  </a:lnTo>
                  <a:lnTo>
                    <a:pt x="196464" y="1834834"/>
                  </a:lnTo>
                  <a:lnTo>
                    <a:pt x="195671" y="1841758"/>
                  </a:lnTo>
                  <a:lnTo>
                    <a:pt x="194846" y="1848682"/>
                  </a:lnTo>
                  <a:lnTo>
                    <a:pt x="193994" y="1855606"/>
                  </a:lnTo>
                  <a:lnTo>
                    <a:pt x="193122" y="1862530"/>
                  </a:lnTo>
                  <a:lnTo>
                    <a:pt x="192238" y="1869454"/>
                  </a:lnTo>
                  <a:lnTo>
                    <a:pt x="191350" y="1876378"/>
                  </a:lnTo>
                  <a:lnTo>
                    <a:pt x="190467" y="1883302"/>
                  </a:lnTo>
                  <a:lnTo>
                    <a:pt x="189597" y="1890226"/>
                  </a:lnTo>
                  <a:lnTo>
                    <a:pt x="188746" y="1897150"/>
                  </a:lnTo>
                  <a:lnTo>
                    <a:pt x="187922" y="1904073"/>
                  </a:lnTo>
                  <a:lnTo>
                    <a:pt x="187132" y="1910997"/>
                  </a:lnTo>
                  <a:lnTo>
                    <a:pt x="186375" y="1917921"/>
                  </a:lnTo>
                  <a:lnTo>
                    <a:pt x="185652" y="1924845"/>
                  </a:lnTo>
                  <a:lnTo>
                    <a:pt x="184961" y="1931769"/>
                  </a:lnTo>
                  <a:lnTo>
                    <a:pt x="184300" y="1938693"/>
                  </a:lnTo>
                  <a:lnTo>
                    <a:pt x="183667" y="1945617"/>
                  </a:lnTo>
                  <a:lnTo>
                    <a:pt x="183059" y="1952541"/>
                  </a:lnTo>
                  <a:lnTo>
                    <a:pt x="182474" y="1959465"/>
                  </a:lnTo>
                  <a:lnTo>
                    <a:pt x="181910" y="1966389"/>
                  </a:lnTo>
                  <a:lnTo>
                    <a:pt x="181368" y="1973313"/>
                  </a:lnTo>
                  <a:lnTo>
                    <a:pt x="180852" y="1980236"/>
                  </a:lnTo>
                  <a:lnTo>
                    <a:pt x="180361" y="1987160"/>
                  </a:lnTo>
                  <a:lnTo>
                    <a:pt x="179899" y="1994084"/>
                  </a:lnTo>
                  <a:lnTo>
                    <a:pt x="179471" y="2001008"/>
                  </a:lnTo>
                  <a:lnTo>
                    <a:pt x="179080" y="2007932"/>
                  </a:lnTo>
                  <a:lnTo>
                    <a:pt x="178729" y="2014856"/>
                  </a:lnTo>
                  <a:lnTo>
                    <a:pt x="178420" y="2021780"/>
                  </a:lnTo>
                  <a:lnTo>
                    <a:pt x="178155" y="2028704"/>
                  </a:lnTo>
                  <a:lnTo>
                    <a:pt x="177932" y="2035628"/>
                  </a:lnTo>
                  <a:lnTo>
                    <a:pt x="177752" y="2042552"/>
                  </a:lnTo>
                  <a:lnTo>
                    <a:pt x="177607" y="2049475"/>
                  </a:lnTo>
                  <a:lnTo>
                    <a:pt x="177492" y="2056399"/>
                  </a:lnTo>
                  <a:lnTo>
                    <a:pt x="177399" y="2063323"/>
                  </a:lnTo>
                  <a:lnTo>
                    <a:pt x="177323" y="2070247"/>
                  </a:lnTo>
                  <a:lnTo>
                    <a:pt x="177256" y="2077171"/>
                  </a:lnTo>
                  <a:lnTo>
                    <a:pt x="177192" y="2084095"/>
                  </a:lnTo>
                  <a:lnTo>
                    <a:pt x="177127" y="2091019"/>
                  </a:lnTo>
                  <a:lnTo>
                    <a:pt x="177057" y="2097943"/>
                  </a:lnTo>
                  <a:lnTo>
                    <a:pt x="176978" y="2104867"/>
                  </a:lnTo>
                  <a:lnTo>
                    <a:pt x="176887" y="2111791"/>
                  </a:lnTo>
                  <a:lnTo>
                    <a:pt x="176787" y="2118715"/>
                  </a:lnTo>
                  <a:lnTo>
                    <a:pt x="176680" y="2125638"/>
                  </a:lnTo>
                  <a:lnTo>
                    <a:pt x="176569" y="2132562"/>
                  </a:lnTo>
                  <a:lnTo>
                    <a:pt x="176460" y="2139486"/>
                  </a:lnTo>
                  <a:lnTo>
                    <a:pt x="176362" y="2146410"/>
                  </a:lnTo>
                  <a:lnTo>
                    <a:pt x="176282" y="2153334"/>
                  </a:lnTo>
                  <a:lnTo>
                    <a:pt x="176230" y="2160258"/>
                  </a:lnTo>
                  <a:lnTo>
                    <a:pt x="176217" y="2167182"/>
                  </a:lnTo>
                  <a:lnTo>
                    <a:pt x="176257" y="2174106"/>
                  </a:lnTo>
                  <a:lnTo>
                    <a:pt x="176365" y="2181030"/>
                  </a:lnTo>
                  <a:lnTo>
                    <a:pt x="176545" y="2187954"/>
                  </a:lnTo>
                  <a:lnTo>
                    <a:pt x="176804" y="2194877"/>
                  </a:lnTo>
                  <a:lnTo>
                    <a:pt x="177146" y="2201801"/>
                  </a:lnTo>
                  <a:lnTo>
                    <a:pt x="177570" y="2208725"/>
                  </a:lnTo>
                  <a:lnTo>
                    <a:pt x="178073" y="2215649"/>
                  </a:lnTo>
                  <a:lnTo>
                    <a:pt x="178649" y="2222573"/>
                  </a:lnTo>
                  <a:lnTo>
                    <a:pt x="179286" y="2229497"/>
                  </a:lnTo>
                  <a:lnTo>
                    <a:pt x="179972" y="2236421"/>
                  </a:lnTo>
                  <a:lnTo>
                    <a:pt x="180692" y="2243345"/>
                  </a:lnTo>
                  <a:lnTo>
                    <a:pt x="181424" y="2250269"/>
                  </a:lnTo>
                  <a:lnTo>
                    <a:pt x="182151" y="2257193"/>
                  </a:lnTo>
                  <a:lnTo>
                    <a:pt x="182856" y="2264117"/>
                  </a:lnTo>
                  <a:lnTo>
                    <a:pt x="183527" y="2271040"/>
                  </a:lnTo>
                  <a:lnTo>
                    <a:pt x="184153" y="2277964"/>
                  </a:lnTo>
                  <a:lnTo>
                    <a:pt x="184726" y="2284888"/>
                  </a:lnTo>
                  <a:lnTo>
                    <a:pt x="185244" y="2291812"/>
                  </a:lnTo>
                  <a:lnTo>
                    <a:pt x="185704" y="2298736"/>
                  </a:lnTo>
                  <a:lnTo>
                    <a:pt x="186109" y="2305660"/>
                  </a:lnTo>
                  <a:lnTo>
                    <a:pt x="186460" y="2312584"/>
                  </a:lnTo>
                  <a:lnTo>
                    <a:pt x="186767" y="2319508"/>
                  </a:lnTo>
                  <a:lnTo>
                    <a:pt x="187040" y="2326432"/>
                  </a:lnTo>
                  <a:lnTo>
                    <a:pt x="187288" y="2333356"/>
                  </a:lnTo>
                  <a:lnTo>
                    <a:pt x="187518" y="2340279"/>
                  </a:lnTo>
                  <a:lnTo>
                    <a:pt x="187738" y="2347203"/>
                  </a:lnTo>
                  <a:lnTo>
                    <a:pt x="187953" y="2354127"/>
                  </a:lnTo>
                  <a:lnTo>
                    <a:pt x="188168" y="2361051"/>
                  </a:lnTo>
                  <a:lnTo>
                    <a:pt x="188386" y="2367975"/>
                  </a:lnTo>
                  <a:lnTo>
                    <a:pt x="188611" y="2374899"/>
                  </a:lnTo>
                  <a:lnTo>
                    <a:pt x="188842" y="2381823"/>
                  </a:lnTo>
                  <a:lnTo>
                    <a:pt x="189077" y="2388747"/>
                  </a:lnTo>
                  <a:lnTo>
                    <a:pt x="189313" y="2395671"/>
                  </a:lnTo>
                  <a:lnTo>
                    <a:pt x="189546" y="2402595"/>
                  </a:lnTo>
                  <a:lnTo>
                    <a:pt x="189772" y="2409519"/>
                  </a:lnTo>
                  <a:lnTo>
                    <a:pt x="189985" y="2416442"/>
                  </a:lnTo>
                  <a:lnTo>
                    <a:pt x="190180" y="2423366"/>
                  </a:lnTo>
                  <a:lnTo>
                    <a:pt x="190352" y="2430290"/>
                  </a:lnTo>
                  <a:lnTo>
                    <a:pt x="190495" y="2437214"/>
                  </a:lnTo>
                  <a:lnTo>
                    <a:pt x="190602" y="2444138"/>
                  </a:lnTo>
                  <a:lnTo>
                    <a:pt x="190668" y="2451062"/>
                  </a:lnTo>
                  <a:lnTo>
                    <a:pt x="190693" y="2457986"/>
                  </a:lnTo>
                  <a:lnTo>
                    <a:pt x="190673" y="2464910"/>
                  </a:lnTo>
                  <a:lnTo>
                    <a:pt x="190608" y="2471834"/>
                  </a:lnTo>
                  <a:lnTo>
                    <a:pt x="190497" y="2478758"/>
                  </a:lnTo>
                  <a:lnTo>
                    <a:pt x="190338" y="2485682"/>
                  </a:lnTo>
                  <a:lnTo>
                    <a:pt x="190133" y="2492605"/>
                  </a:lnTo>
                  <a:lnTo>
                    <a:pt x="189880" y="2499529"/>
                  </a:lnTo>
                  <a:lnTo>
                    <a:pt x="189581" y="2506453"/>
                  </a:lnTo>
                  <a:lnTo>
                    <a:pt x="189231" y="2513377"/>
                  </a:lnTo>
                  <a:lnTo>
                    <a:pt x="188833" y="2520301"/>
                  </a:lnTo>
                  <a:lnTo>
                    <a:pt x="188390" y="2527225"/>
                  </a:lnTo>
                  <a:lnTo>
                    <a:pt x="187902" y="2534149"/>
                  </a:lnTo>
                  <a:lnTo>
                    <a:pt x="187370" y="2541073"/>
                  </a:lnTo>
                  <a:lnTo>
                    <a:pt x="186795" y="2547997"/>
                  </a:lnTo>
                  <a:lnTo>
                    <a:pt x="186178" y="2554921"/>
                  </a:lnTo>
                  <a:lnTo>
                    <a:pt x="185521" y="2561844"/>
                  </a:lnTo>
                  <a:lnTo>
                    <a:pt x="184826" y="2568768"/>
                  </a:lnTo>
                  <a:lnTo>
                    <a:pt x="184094" y="2575692"/>
                  </a:lnTo>
                  <a:lnTo>
                    <a:pt x="183325" y="2582616"/>
                  </a:lnTo>
                  <a:lnTo>
                    <a:pt x="182526" y="2589540"/>
                  </a:lnTo>
                  <a:lnTo>
                    <a:pt x="181699" y="2596464"/>
                  </a:lnTo>
                  <a:lnTo>
                    <a:pt x="180848" y="2603388"/>
                  </a:lnTo>
                  <a:lnTo>
                    <a:pt x="179974" y="2610312"/>
                  </a:lnTo>
                  <a:lnTo>
                    <a:pt x="179081" y="2617236"/>
                  </a:lnTo>
                  <a:lnTo>
                    <a:pt x="178170" y="2624160"/>
                  </a:lnTo>
                  <a:lnTo>
                    <a:pt x="177243" y="2631084"/>
                  </a:lnTo>
                  <a:lnTo>
                    <a:pt x="176302" y="2638007"/>
                  </a:lnTo>
                  <a:lnTo>
                    <a:pt x="175347" y="2644931"/>
                  </a:lnTo>
                  <a:lnTo>
                    <a:pt x="174379" y="2651855"/>
                  </a:lnTo>
                  <a:lnTo>
                    <a:pt x="173401" y="2658779"/>
                  </a:lnTo>
                  <a:lnTo>
                    <a:pt x="172415" y="2665703"/>
                  </a:lnTo>
                  <a:lnTo>
                    <a:pt x="171422" y="2672627"/>
                  </a:lnTo>
                  <a:lnTo>
                    <a:pt x="170426" y="2679551"/>
                  </a:lnTo>
                  <a:lnTo>
                    <a:pt x="169428" y="2686475"/>
                  </a:lnTo>
                  <a:lnTo>
                    <a:pt x="168433" y="2693399"/>
                  </a:lnTo>
                  <a:lnTo>
                    <a:pt x="167445" y="2700323"/>
                  </a:lnTo>
                  <a:lnTo>
                    <a:pt x="166468" y="2707246"/>
                  </a:lnTo>
                  <a:lnTo>
                    <a:pt x="165510" y="2714170"/>
                  </a:lnTo>
                  <a:lnTo>
                    <a:pt x="164576" y="2721094"/>
                  </a:lnTo>
                  <a:lnTo>
                    <a:pt x="163670" y="2728018"/>
                  </a:lnTo>
                  <a:lnTo>
                    <a:pt x="162800" y="2734942"/>
                  </a:lnTo>
                  <a:lnTo>
                    <a:pt x="161968" y="2741866"/>
                  </a:lnTo>
                  <a:lnTo>
                    <a:pt x="161179" y="2748790"/>
                  </a:lnTo>
                  <a:lnTo>
                    <a:pt x="160437" y="2755714"/>
                  </a:lnTo>
                  <a:lnTo>
                    <a:pt x="159745" y="2762638"/>
                  </a:lnTo>
                  <a:lnTo>
                    <a:pt x="159105" y="2769562"/>
                  </a:lnTo>
                  <a:lnTo>
                    <a:pt x="158516" y="2776486"/>
                  </a:lnTo>
                  <a:lnTo>
                    <a:pt x="157985" y="2783409"/>
                  </a:lnTo>
                  <a:lnTo>
                    <a:pt x="157506" y="2790333"/>
                  </a:lnTo>
                  <a:lnTo>
                    <a:pt x="157076" y="2797257"/>
                  </a:lnTo>
                  <a:lnTo>
                    <a:pt x="156693" y="2804181"/>
                  </a:lnTo>
                  <a:lnTo>
                    <a:pt x="156353" y="2811105"/>
                  </a:lnTo>
                  <a:lnTo>
                    <a:pt x="156052" y="2818029"/>
                  </a:lnTo>
                  <a:lnTo>
                    <a:pt x="155788" y="2824953"/>
                  </a:lnTo>
                  <a:lnTo>
                    <a:pt x="155557" y="2831877"/>
                  </a:lnTo>
                  <a:lnTo>
                    <a:pt x="155354" y="2838801"/>
                  </a:lnTo>
                  <a:lnTo>
                    <a:pt x="155178" y="2845725"/>
                  </a:lnTo>
                  <a:lnTo>
                    <a:pt x="155026" y="2852648"/>
                  </a:lnTo>
                  <a:lnTo>
                    <a:pt x="154893" y="2859572"/>
                  </a:lnTo>
                  <a:lnTo>
                    <a:pt x="154777" y="2866496"/>
                  </a:lnTo>
                  <a:lnTo>
                    <a:pt x="154675" y="2873420"/>
                  </a:lnTo>
                  <a:lnTo>
                    <a:pt x="154585" y="2880344"/>
                  </a:lnTo>
                  <a:lnTo>
                    <a:pt x="154507" y="2887268"/>
                  </a:lnTo>
                  <a:lnTo>
                    <a:pt x="154439" y="2894192"/>
                  </a:lnTo>
                  <a:lnTo>
                    <a:pt x="154380" y="2901116"/>
                  </a:lnTo>
                  <a:lnTo>
                    <a:pt x="154331" y="2908040"/>
                  </a:lnTo>
                  <a:lnTo>
                    <a:pt x="154289" y="2914964"/>
                  </a:lnTo>
                  <a:lnTo>
                    <a:pt x="154256" y="2921888"/>
                  </a:lnTo>
                  <a:lnTo>
                    <a:pt x="154229" y="2928811"/>
                  </a:lnTo>
                  <a:lnTo>
                    <a:pt x="154208" y="2935735"/>
                  </a:lnTo>
                  <a:lnTo>
                    <a:pt x="154191" y="2942659"/>
                  </a:lnTo>
                  <a:lnTo>
                    <a:pt x="154179" y="2949583"/>
                  </a:lnTo>
                  <a:lnTo>
                    <a:pt x="154170" y="2956507"/>
                  </a:lnTo>
                  <a:lnTo>
                    <a:pt x="154163" y="2963431"/>
                  </a:lnTo>
                  <a:lnTo>
                    <a:pt x="154157" y="2970355"/>
                  </a:lnTo>
                  <a:lnTo>
                    <a:pt x="154151" y="2977279"/>
                  </a:lnTo>
                  <a:lnTo>
                    <a:pt x="154145" y="2984203"/>
                  </a:lnTo>
                  <a:lnTo>
                    <a:pt x="154137" y="2991127"/>
                  </a:lnTo>
                  <a:lnTo>
                    <a:pt x="154128" y="2998050"/>
                  </a:lnTo>
                  <a:lnTo>
                    <a:pt x="154118" y="3004974"/>
                  </a:lnTo>
                  <a:lnTo>
                    <a:pt x="154107" y="3011898"/>
                  </a:lnTo>
                  <a:lnTo>
                    <a:pt x="154094" y="3018822"/>
                  </a:lnTo>
                  <a:lnTo>
                    <a:pt x="154081" y="3025746"/>
                  </a:lnTo>
                  <a:lnTo>
                    <a:pt x="154068" y="3032670"/>
                  </a:lnTo>
                  <a:lnTo>
                    <a:pt x="154055" y="3039594"/>
                  </a:lnTo>
                  <a:lnTo>
                    <a:pt x="154043" y="3046518"/>
                  </a:lnTo>
                  <a:lnTo>
                    <a:pt x="154032" y="3053442"/>
                  </a:lnTo>
                  <a:lnTo>
                    <a:pt x="154022" y="3060366"/>
                  </a:lnTo>
                  <a:lnTo>
                    <a:pt x="154014" y="3067290"/>
                  </a:lnTo>
                  <a:lnTo>
                    <a:pt x="154007" y="3074213"/>
                  </a:lnTo>
                  <a:lnTo>
                    <a:pt x="154001" y="3081137"/>
                  </a:lnTo>
                  <a:lnTo>
                    <a:pt x="153997" y="3088061"/>
                  </a:lnTo>
                  <a:lnTo>
                    <a:pt x="153993" y="3094985"/>
                  </a:lnTo>
                  <a:lnTo>
                    <a:pt x="153990" y="3101909"/>
                  </a:lnTo>
                  <a:lnTo>
                    <a:pt x="153988" y="3108833"/>
                  </a:lnTo>
                  <a:lnTo>
                    <a:pt x="153986" y="3115757"/>
                  </a:lnTo>
                  <a:lnTo>
                    <a:pt x="153985" y="3122681"/>
                  </a:lnTo>
                  <a:lnTo>
                    <a:pt x="153985" y="3129605"/>
                  </a:lnTo>
                  <a:lnTo>
                    <a:pt x="153985" y="3136529"/>
                  </a:lnTo>
                  <a:lnTo>
                    <a:pt x="153986" y="3143453"/>
                  </a:lnTo>
                  <a:lnTo>
                    <a:pt x="153987" y="3150376"/>
                  </a:lnTo>
                  <a:lnTo>
                    <a:pt x="153989" y="3157300"/>
                  </a:lnTo>
                  <a:lnTo>
                    <a:pt x="153992" y="3164224"/>
                  </a:lnTo>
                  <a:lnTo>
                    <a:pt x="153995" y="3171148"/>
                  </a:lnTo>
                  <a:lnTo>
                    <a:pt x="153998" y="3178072"/>
                  </a:lnTo>
                  <a:lnTo>
                    <a:pt x="154002" y="3184996"/>
                  </a:lnTo>
                  <a:lnTo>
                    <a:pt x="154006" y="3191920"/>
                  </a:lnTo>
                  <a:lnTo>
                    <a:pt x="154010" y="3198844"/>
                  </a:lnTo>
                  <a:lnTo>
                    <a:pt x="154014" y="3205768"/>
                  </a:lnTo>
                  <a:lnTo>
                    <a:pt x="154017" y="3212692"/>
                  </a:lnTo>
                  <a:lnTo>
                    <a:pt x="154021" y="3219615"/>
                  </a:lnTo>
                  <a:lnTo>
                    <a:pt x="154023" y="3226539"/>
                  </a:lnTo>
                  <a:lnTo>
                    <a:pt x="154026" y="3233463"/>
                  </a:lnTo>
                  <a:lnTo>
                    <a:pt x="154027" y="3240387"/>
                  </a:lnTo>
                  <a:lnTo>
                    <a:pt x="154029" y="3247311"/>
                  </a:lnTo>
                  <a:lnTo>
                    <a:pt x="154029" y="3254235"/>
                  </a:lnTo>
                  <a:lnTo>
                    <a:pt x="154029" y="3261159"/>
                  </a:lnTo>
                  <a:lnTo>
                    <a:pt x="154029" y="3268083"/>
                  </a:lnTo>
                  <a:lnTo>
                    <a:pt x="154028" y="3275007"/>
                  </a:lnTo>
                  <a:lnTo>
                    <a:pt x="154028" y="3281931"/>
                  </a:lnTo>
                  <a:lnTo>
                    <a:pt x="154027" y="3288855"/>
                  </a:lnTo>
                  <a:lnTo>
                    <a:pt x="154027" y="3295778"/>
                  </a:lnTo>
                  <a:lnTo>
                    <a:pt x="154026" y="3302702"/>
                  </a:lnTo>
                  <a:lnTo>
                    <a:pt x="154026" y="3309626"/>
                  </a:lnTo>
                  <a:lnTo>
                    <a:pt x="154026" y="3316550"/>
                  </a:lnTo>
                  <a:lnTo>
                    <a:pt x="154026" y="3323474"/>
                  </a:lnTo>
                  <a:lnTo>
                    <a:pt x="154025" y="3330398"/>
                  </a:lnTo>
                  <a:lnTo>
                    <a:pt x="154024" y="3337322"/>
                  </a:lnTo>
                  <a:lnTo>
                    <a:pt x="154023" y="3344246"/>
                  </a:lnTo>
                  <a:lnTo>
                    <a:pt x="154021" y="3351170"/>
                  </a:lnTo>
                  <a:lnTo>
                    <a:pt x="154018" y="3358094"/>
                  </a:lnTo>
                  <a:lnTo>
                    <a:pt x="154014" y="3365017"/>
                  </a:lnTo>
                  <a:lnTo>
                    <a:pt x="154008" y="3371941"/>
                  </a:lnTo>
                  <a:lnTo>
                    <a:pt x="154001" y="3378865"/>
                  </a:lnTo>
                  <a:lnTo>
                    <a:pt x="153993" y="3385789"/>
                  </a:lnTo>
                  <a:lnTo>
                    <a:pt x="153984" y="3392713"/>
                  </a:lnTo>
                  <a:lnTo>
                    <a:pt x="153973" y="3399637"/>
                  </a:lnTo>
                  <a:lnTo>
                    <a:pt x="153962" y="3406561"/>
                  </a:lnTo>
                  <a:lnTo>
                    <a:pt x="153950" y="3413485"/>
                  </a:lnTo>
                  <a:lnTo>
                    <a:pt x="153939" y="3420409"/>
                  </a:lnTo>
                  <a:lnTo>
                    <a:pt x="153927" y="3427333"/>
                  </a:lnTo>
                  <a:lnTo>
                    <a:pt x="153916" y="3434257"/>
                  </a:lnTo>
                  <a:lnTo>
                    <a:pt x="153906" y="3441180"/>
                  </a:lnTo>
                  <a:lnTo>
                    <a:pt x="153897" y="3448104"/>
                  </a:lnTo>
                  <a:lnTo>
                    <a:pt x="153889" y="3455028"/>
                  </a:lnTo>
                  <a:lnTo>
                    <a:pt x="153883" y="3461952"/>
                  </a:lnTo>
                  <a:lnTo>
                    <a:pt x="153878" y="3468876"/>
                  </a:lnTo>
                  <a:lnTo>
                    <a:pt x="153875" y="3475800"/>
                  </a:lnTo>
                  <a:lnTo>
                    <a:pt x="153872" y="3482724"/>
                  </a:lnTo>
                  <a:lnTo>
                    <a:pt x="153871" y="3489648"/>
                  </a:lnTo>
                  <a:lnTo>
                    <a:pt x="153871" y="3496572"/>
                  </a:lnTo>
                  <a:lnTo>
                    <a:pt x="153872" y="3503496"/>
                  </a:lnTo>
                  <a:lnTo>
                    <a:pt x="153873" y="3510419"/>
                  </a:lnTo>
                  <a:lnTo>
                    <a:pt x="153873" y="3517343"/>
                  </a:lnTo>
                  <a:lnTo>
                    <a:pt x="153874" y="3524267"/>
                  </a:lnTo>
                  <a:lnTo>
                    <a:pt x="153874" y="3531191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5" name="tx42">
              <a:extLst>
                <a:ext uri="{FF2B5EF4-FFF2-40B4-BE49-F238E27FC236}">
                  <a16:creationId xmlns:a16="http://schemas.microsoft.com/office/drawing/2014/main" id="{13569A40-B8C1-72E7-8337-979ECBE48155}"/>
                </a:ext>
              </a:extLst>
            </p:cNvPr>
            <p:cNvSpPr/>
            <p:nvPr/>
          </p:nvSpPr>
          <p:spPr>
            <a:xfrm>
              <a:off x="2843838" y="6905129"/>
              <a:ext cx="158092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-4</a:t>
              </a:r>
            </a:p>
          </p:txBody>
        </p:sp>
        <p:sp>
          <p:nvSpPr>
            <p:cNvPr id="296" name="tx43">
              <a:extLst>
                <a:ext uri="{FF2B5EF4-FFF2-40B4-BE49-F238E27FC236}">
                  <a16:creationId xmlns:a16="http://schemas.microsoft.com/office/drawing/2014/main" id="{56B6BF03-170F-E2BB-8034-6E8862F052D8}"/>
                </a:ext>
              </a:extLst>
            </p:cNvPr>
            <p:cNvSpPr/>
            <p:nvPr/>
          </p:nvSpPr>
          <p:spPr>
            <a:xfrm>
              <a:off x="2843838" y="5917157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297" name="tx44">
              <a:extLst>
                <a:ext uri="{FF2B5EF4-FFF2-40B4-BE49-F238E27FC236}">
                  <a16:creationId xmlns:a16="http://schemas.microsoft.com/office/drawing/2014/main" id="{78C28446-C018-4C86-BFCB-AA74763BB585}"/>
                </a:ext>
              </a:extLst>
            </p:cNvPr>
            <p:cNvSpPr/>
            <p:nvPr/>
          </p:nvSpPr>
          <p:spPr>
            <a:xfrm>
              <a:off x="2903046" y="4926319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298" name="tx45">
              <a:extLst>
                <a:ext uri="{FF2B5EF4-FFF2-40B4-BE49-F238E27FC236}">
                  <a16:creationId xmlns:a16="http://schemas.microsoft.com/office/drawing/2014/main" id="{7F31FC1B-7DAD-E8FF-44E7-91B54B2B70C6}"/>
                </a:ext>
              </a:extLst>
            </p:cNvPr>
            <p:cNvSpPr/>
            <p:nvPr/>
          </p:nvSpPr>
          <p:spPr>
            <a:xfrm>
              <a:off x="2903046" y="3941386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299" name="pl46">
              <a:extLst>
                <a:ext uri="{FF2B5EF4-FFF2-40B4-BE49-F238E27FC236}">
                  <a16:creationId xmlns:a16="http://schemas.microsoft.com/office/drawing/2014/main" id="{3328E723-9937-CEC1-6B10-73F54560C12F}"/>
                </a:ext>
              </a:extLst>
            </p:cNvPr>
            <p:cNvSpPr/>
            <p:nvPr/>
          </p:nvSpPr>
          <p:spPr>
            <a:xfrm>
              <a:off x="3029766" y="6966031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0" name="pl47">
              <a:extLst>
                <a:ext uri="{FF2B5EF4-FFF2-40B4-BE49-F238E27FC236}">
                  <a16:creationId xmlns:a16="http://schemas.microsoft.com/office/drawing/2014/main" id="{3263FB8F-0582-EB2F-2EA4-9FD504D7E2B5}"/>
                </a:ext>
              </a:extLst>
            </p:cNvPr>
            <p:cNvSpPr/>
            <p:nvPr/>
          </p:nvSpPr>
          <p:spPr>
            <a:xfrm>
              <a:off x="3029766" y="5978145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1" name="pl48">
              <a:extLst>
                <a:ext uri="{FF2B5EF4-FFF2-40B4-BE49-F238E27FC236}">
                  <a16:creationId xmlns:a16="http://schemas.microsoft.com/office/drawing/2014/main" id="{894D5BE5-67F7-73A3-0EFE-4B1F070B4783}"/>
                </a:ext>
              </a:extLst>
            </p:cNvPr>
            <p:cNvSpPr/>
            <p:nvPr/>
          </p:nvSpPr>
          <p:spPr>
            <a:xfrm>
              <a:off x="3029766" y="4990260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2" name="pl49">
              <a:extLst>
                <a:ext uri="{FF2B5EF4-FFF2-40B4-BE49-F238E27FC236}">
                  <a16:creationId xmlns:a16="http://schemas.microsoft.com/office/drawing/2014/main" id="{AE1D96C2-EA23-16DA-BEC5-85E8F0BE1D1A}"/>
                </a:ext>
              </a:extLst>
            </p:cNvPr>
            <p:cNvSpPr/>
            <p:nvPr/>
          </p:nvSpPr>
          <p:spPr>
            <a:xfrm>
              <a:off x="3029766" y="4002374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3" name="pl50">
              <a:extLst>
                <a:ext uri="{FF2B5EF4-FFF2-40B4-BE49-F238E27FC236}">
                  <a16:creationId xmlns:a16="http://schemas.microsoft.com/office/drawing/2014/main" id="{33EF5B16-E372-A93E-17E8-7E53034F664E}"/>
                </a:ext>
              </a:extLst>
            </p:cNvPr>
            <p:cNvSpPr/>
            <p:nvPr/>
          </p:nvSpPr>
          <p:spPr>
            <a:xfrm>
              <a:off x="337842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4" name="pl51">
              <a:extLst>
                <a:ext uri="{FF2B5EF4-FFF2-40B4-BE49-F238E27FC236}">
                  <a16:creationId xmlns:a16="http://schemas.microsoft.com/office/drawing/2014/main" id="{CF158A79-E273-A047-9027-9A61E6CBA7AB}"/>
                </a:ext>
              </a:extLst>
            </p:cNvPr>
            <p:cNvSpPr/>
            <p:nvPr/>
          </p:nvSpPr>
          <p:spPr>
            <a:xfrm>
              <a:off x="390154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5" name="pl52">
              <a:extLst>
                <a:ext uri="{FF2B5EF4-FFF2-40B4-BE49-F238E27FC236}">
                  <a16:creationId xmlns:a16="http://schemas.microsoft.com/office/drawing/2014/main" id="{BCE561D5-A76D-640A-3EF9-424DFBDB9702}"/>
                </a:ext>
              </a:extLst>
            </p:cNvPr>
            <p:cNvSpPr/>
            <p:nvPr/>
          </p:nvSpPr>
          <p:spPr>
            <a:xfrm>
              <a:off x="442465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6" name="pl53">
              <a:extLst>
                <a:ext uri="{FF2B5EF4-FFF2-40B4-BE49-F238E27FC236}">
                  <a16:creationId xmlns:a16="http://schemas.microsoft.com/office/drawing/2014/main" id="{E14C2EE2-1991-B8AA-A52A-8730E4AF2E33}"/>
                </a:ext>
              </a:extLst>
            </p:cNvPr>
            <p:cNvSpPr/>
            <p:nvPr/>
          </p:nvSpPr>
          <p:spPr>
            <a:xfrm>
              <a:off x="494776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7" name="pl54">
              <a:extLst>
                <a:ext uri="{FF2B5EF4-FFF2-40B4-BE49-F238E27FC236}">
                  <a16:creationId xmlns:a16="http://schemas.microsoft.com/office/drawing/2014/main" id="{5C5E50C2-96AB-4258-EC84-0DBECECC5A00}"/>
                </a:ext>
              </a:extLst>
            </p:cNvPr>
            <p:cNvSpPr/>
            <p:nvPr/>
          </p:nvSpPr>
          <p:spPr>
            <a:xfrm>
              <a:off x="547088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8" name="pl55">
              <a:extLst>
                <a:ext uri="{FF2B5EF4-FFF2-40B4-BE49-F238E27FC236}">
                  <a16:creationId xmlns:a16="http://schemas.microsoft.com/office/drawing/2014/main" id="{2E4BB220-0B95-CBA0-2E92-0D0854F0AC87}"/>
                </a:ext>
              </a:extLst>
            </p:cNvPr>
            <p:cNvSpPr/>
            <p:nvPr/>
          </p:nvSpPr>
          <p:spPr>
            <a:xfrm>
              <a:off x="599399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9" name="pl56">
              <a:extLst>
                <a:ext uri="{FF2B5EF4-FFF2-40B4-BE49-F238E27FC236}">
                  <a16:creationId xmlns:a16="http://schemas.microsoft.com/office/drawing/2014/main" id="{0135DF2F-D862-66C4-7476-74107E8D50B2}"/>
                </a:ext>
              </a:extLst>
            </p:cNvPr>
            <p:cNvSpPr/>
            <p:nvPr/>
          </p:nvSpPr>
          <p:spPr>
            <a:xfrm>
              <a:off x="651710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0" name="pl57">
              <a:extLst>
                <a:ext uri="{FF2B5EF4-FFF2-40B4-BE49-F238E27FC236}">
                  <a16:creationId xmlns:a16="http://schemas.microsoft.com/office/drawing/2014/main" id="{29D8AC58-4139-0A17-F1F7-700C72293B02}"/>
                </a:ext>
              </a:extLst>
            </p:cNvPr>
            <p:cNvSpPr/>
            <p:nvPr/>
          </p:nvSpPr>
          <p:spPr>
            <a:xfrm>
              <a:off x="704021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1" name="pl58">
              <a:extLst>
                <a:ext uri="{FF2B5EF4-FFF2-40B4-BE49-F238E27FC236}">
                  <a16:creationId xmlns:a16="http://schemas.microsoft.com/office/drawing/2014/main" id="{A596D2BE-51F0-CC3F-5D7B-F73E5958A2A4}"/>
                </a:ext>
              </a:extLst>
            </p:cNvPr>
            <p:cNvSpPr/>
            <p:nvPr/>
          </p:nvSpPr>
          <p:spPr>
            <a:xfrm>
              <a:off x="756333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2" name="pl59">
              <a:extLst>
                <a:ext uri="{FF2B5EF4-FFF2-40B4-BE49-F238E27FC236}">
                  <a16:creationId xmlns:a16="http://schemas.microsoft.com/office/drawing/2014/main" id="{156A3E65-083E-A1B8-691A-3D4460385300}"/>
                </a:ext>
              </a:extLst>
            </p:cNvPr>
            <p:cNvSpPr/>
            <p:nvPr/>
          </p:nvSpPr>
          <p:spPr>
            <a:xfrm>
              <a:off x="808644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3" name="pl60">
              <a:extLst>
                <a:ext uri="{FF2B5EF4-FFF2-40B4-BE49-F238E27FC236}">
                  <a16:creationId xmlns:a16="http://schemas.microsoft.com/office/drawing/2014/main" id="{1F591726-B9B3-3AC6-CBBD-73DC4C3CFFC6}"/>
                </a:ext>
              </a:extLst>
            </p:cNvPr>
            <p:cNvSpPr/>
            <p:nvPr/>
          </p:nvSpPr>
          <p:spPr>
            <a:xfrm>
              <a:off x="860955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4" name="pl61">
              <a:extLst>
                <a:ext uri="{FF2B5EF4-FFF2-40B4-BE49-F238E27FC236}">
                  <a16:creationId xmlns:a16="http://schemas.microsoft.com/office/drawing/2014/main" id="{547C07FE-F19C-BC08-5933-C76D0B544CCB}"/>
                </a:ext>
              </a:extLst>
            </p:cNvPr>
            <p:cNvSpPr/>
            <p:nvPr/>
          </p:nvSpPr>
          <p:spPr>
            <a:xfrm>
              <a:off x="913267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5" name="pl62">
              <a:extLst>
                <a:ext uri="{FF2B5EF4-FFF2-40B4-BE49-F238E27FC236}">
                  <a16:creationId xmlns:a16="http://schemas.microsoft.com/office/drawing/2014/main" id="{178F7918-0B7E-9A7C-028B-3C96C7012870}"/>
                </a:ext>
              </a:extLst>
            </p:cNvPr>
            <p:cNvSpPr/>
            <p:nvPr/>
          </p:nvSpPr>
          <p:spPr>
            <a:xfrm>
              <a:off x="965578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6" name="pl63">
              <a:extLst>
                <a:ext uri="{FF2B5EF4-FFF2-40B4-BE49-F238E27FC236}">
                  <a16:creationId xmlns:a16="http://schemas.microsoft.com/office/drawing/2014/main" id="{EA75CDD9-CAA6-9191-72F6-E738D17754C0}"/>
                </a:ext>
              </a:extLst>
            </p:cNvPr>
            <p:cNvSpPr/>
            <p:nvPr/>
          </p:nvSpPr>
          <p:spPr>
            <a:xfrm>
              <a:off x="1017889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7" name="tx64">
              <a:extLst>
                <a:ext uri="{FF2B5EF4-FFF2-40B4-BE49-F238E27FC236}">
                  <a16:creationId xmlns:a16="http://schemas.microsoft.com/office/drawing/2014/main" id="{900315A7-77DD-EBB2-053C-BF0DF38F418D}"/>
                </a:ext>
              </a:extLst>
            </p:cNvPr>
            <p:cNvSpPr/>
            <p:nvPr/>
          </p:nvSpPr>
          <p:spPr>
            <a:xfrm>
              <a:off x="2355601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H3K27me3.regress.H3.c1</a:t>
              </a:r>
            </a:p>
          </p:txBody>
        </p:sp>
        <p:sp>
          <p:nvSpPr>
            <p:cNvPr id="318" name="tx65">
              <a:extLst>
                <a:ext uri="{FF2B5EF4-FFF2-40B4-BE49-F238E27FC236}">
                  <a16:creationId xmlns:a16="http://schemas.microsoft.com/office/drawing/2014/main" id="{B042DD2A-2287-2414-4B31-0FE3AB605185}"/>
                </a:ext>
              </a:extLst>
            </p:cNvPr>
            <p:cNvSpPr/>
            <p:nvPr/>
          </p:nvSpPr>
          <p:spPr>
            <a:xfrm>
              <a:off x="2878713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H3K27me3.regress.H3.c7</a:t>
              </a:r>
            </a:p>
          </p:txBody>
        </p:sp>
        <p:sp>
          <p:nvSpPr>
            <p:cNvPr id="319" name="tx66">
              <a:extLst>
                <a:ext uri="{FF2B5EF4-FFF2-40B4-BE49-F238E27FC236}">
                  <a16:creationId xmlns:a16="http://schemas.microsoft.com/office/drawing/2014/main" id="{6509346A-86F4-5CF7-A9ED-FD62FEB8DE20}"/>
                </a:ext>
              </a:extLst>
            </p:cNvPr>
            <p:cNvSpPr/>
            <p:nvPr/>
          </p:nvSpPr>
          <p:spPr>
            <a:xfrm>
              <a:off x="3401826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H3K27me3.regress.H3.c3</a:t>
              </a:r>
            </a:p>
          </p:txBody>
        </p:sp>
        <p:sp>
          <p:nvSpPr>
            <p:cNvPr id="320" name="tx67">
              <a:extLst>
                <a:ext uri="{FF2B5EF4-FFF2-40B4-BE49-F238E27FC236}">
                  <a16:creationId xmlns:a16="http://schemas.microsoft.com/office/drawing/2014/main" id="{C94EFDA5-BB52-7F89-FA33-C335D298CEB9}"/>
                </a:ext>
              </a:extLst>
            </p:cNvPr>
            <p:cNvSpPr/>
            <p:nvPr/>
          </p:nvSpPr>
          <p:spPr>
            <a:xfrm>
              <a:off x="3924939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H3K27me3.regress.H3.c8</a:t>
              </a:r>
            </a:p>
          </p:txBody>
        </p:sp>
        <p:sp>
          <p:nvSpPr>
            <p:cNvPr id="321" name="tx68">
              <a:extLst>
                <a:ext uri="{FF2B5EF4-FFF2-40B4-BE49-F238E27FC236}">
                  <a16:creationId xmlns:a16="http://schemas.microsoft.com/office/drawing/2014/main" id="{8E44C97A-BD90-5268-34B2-F02035E72B7D}"/>
                </a:ext>
              </a:extLst>
            </p:cNvPr>
            <p:cNvSpPr/>
            <p:nvPr/>
          </p:nvSpPr>
          <p:spPr>
            <a:xfrm>
              <a:off x="4448052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H3K27me3.regress.H3.c5</a:t>
              </a:r>
            </a:p>
          </p:txBody>
        </p:sp>
        <p:sp>
          <p:nvSpPr>
            <p:cNvPr id="322" name="tx69">
              <a:extLst>
                <a:ext uri="{FF2B5EF4-FFF2-40B4-BE49-F238E27FC236}">
                  <a16:creationId xmlns:a16="http://schemas.microsoft.com/office/drawing/2014/main" id="{D1D5B8EA-C3C6-A6F5-371E-B73B6A882699}"/>
                </a:ext>
              </a:extLst>
            </p:cNvPr>
            <p:cNvSpPr/>
            <p:nvPr/>
          </p:nvSpPr>
          <p:spPr>
            <a:xfrm>
              <a:off x="4971165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H3K27me3.regress.H3.c6</a:t>
              </a:r>
            </a:p>
          </p:txBody>
        </p:sp>
        <p:sp>
          <p:nvSpPr>
            <p:cNvPr id="323" name="tx70">
              <a:extLst>
                <a:ext uri="{FF2B5EF4-FFF2-40B4-BE49-F238E27FC236}">
                  <a16:creationId xmlns:a16="http://schemas.microsoft.com/office/drawing/2014/main" id="{E8B230D8-3611-9E85-16C5-C333942C6948}"/>
                </a:ext>
              </a:extLst>
            </p:cNvPr>
            <p:cNvSpPr/>
            <p:nvPr/>
          </p:nvSpPr>
          <p:spPr>
            <a:xfrm>
              <a:off x="5444836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H3K27me3.regress.H3.c12</a:t>
              </a:r>
            </a:p>
          </p:txBody>
        </p:sp>
        <p:sp>
          <p:nvSpPr>
            <p:cNvPr id="324" name="tx71">
              <a:extLst>
                <a:ext uri="{FF2B5EF4-FFF2-40B4-BE49-F238E27FC236}">
                  <a16:creationId xmlns:a16="http://schemas.microsoft.com/office/drawing/2014/main" id="{3F96E67D-49FF-1D76-FEE6-8D595129B26D}"/>
                </a:ext>
              </a:extLst>
            </p:cNvPr>
            <p:cNvSpPr/>
            <p:nvPr/>
          </p:nvSpPr>
          <p:spPr>
            <a:xfrm>
              <a:off x="5967949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H3K27me3.regress.H3.c15</a:t>
              </a:r>
            </a:p>
          </p:txBody>
        </p:sp>
        <p:sp>
          <p:nvSpPr>
            <p:cNvPr id="325" name="tx72">
              <a:extLst>
                <a:ext uri="{FF2B5EF4-FFF2-40B4-BE49-F238E27FC236}">
                  <a16:creationId xmlns:a16="http://schemas.microsoft.com/office/drawing/2014/main" id="{29C882BC-F36F-6912-216A-62266DB3F7D7}"/>
                </a:ext>
              </a:extLst>
            </p:cNvPr>
            <p:cNvSpPr/>
            <p:nvPr/>
          </p:nvSpPr>
          <p:spPr>
            <a:xfrm>
              <a:off x="6491062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H3K27me3.regress.H3.c14</a:t>
              </a:r>
            </a:p>
          </p:txBody>
        </p:sp>
        <p:sp>
          <p:nvSpPr>
            <p:cNvPr id="326" name="tx73">
              <a:extLst>
                <a:ext uri="{FF2B5EF4-FFF2-40B4-BE49-F238E27FC236}">
                  <a16:creationId xmlns:a16="http://schemas.microsoft.com/office/drawing/2014/main" id="{BB9EABFF-2319-1D01-BECD-801E8153A586}"/>
                </a:ext>
              </a:extLst>
            </p:cNvPr>
            <p:cNvSpPr/>
            <p:nvPr/>
          </p:nvSpPr>
          <p:spPr>
            <a:xfrm>
              <a:off x="7014174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H3K27me3.regress.H3.c16</a:t>
              </a:r>
            </a:p>
          </p:txBody>
        </p:sp>
        <p:sp>
          <p:nvSpPr>
            <p:cNvPr id="327" name="tx74">
              <a:extLst>
                <a:ext uri="{FF2B5EF4-FFF2-40B4-BE49-F238E27FC236}">
                  <a16:creationId xmlns:a16="http://schemas.microsoft.com/office/drawing/2014/main" id="{2A12D258-9AC5-D982-FFE4-790D726DBA11}"/>
                </a:ext>
              </a:extLst>
            </p:cNvPr>
            <p:cNvSpPr/>
            <p:nvPr/>
          </p:nvSpPr>
          <p:spPr>
            <a:xfrm>
              <a:off x="7537287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H3K27me3.regress.H3.c13</a:t>
              </a:r>
            </a:p>
          </p:txBody>
        </p:sp>
        <p:sp>
          <p:nvSpPr>
            <p:cNvPr id="328" name="tx75">
              <a:extLst>
                <a:ext uri="{FF2B5EF4-FFF2-40B4-BE49-F238E27FC236}">
                  <a16:creationId xmlns:a16="http://schemas.microsoft.com/office/drawing/2014/main" id="{A83C3A29-230A-FB4A-4B98-7C17AC8309D7}"/>
                </a:ext>
              </a:extLst>
            </p:cNvPr>
            <p:cNvSpPr/>
            <p:nvPr/>
          </p:nvSpPr>
          <p:spPr>
            <a:xfrm>
              <a:off x="8060400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H3K27me3.regress.H3.c17</a:t>
              </a:r>
            </a:p>
          </p:txBody>
        </p:sp>
        <p:sp>
          <p:nvSpPr>
            <p:cNvPr id="329" name="tx76">
              <a:extLst>
                <a:ext uri="{FF2B5EF4-FFF2-40B4-BE49-F238E27FC236}">
                  <a16:creationId xmlns:a16="http://schemas.microsoft.com/office/drawing/2014/main" id="{C159CAA0-A449-38B3-BA0F-55088CF9E78F}"/>
                </a:ext>
              </a:extLst>
            </p:cNvPr>
            <p:cNvSpPr/>
            <p:nvPr/>
          </p:nvSpPr>
          <p:spPr>
            <a:xfrm>
              <a:off x="8583513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H3K27me3.regress.H3.c18</a:t>
              </a:r>
            </a:p>
          </p:txBody>
        </p:sp>
        <p:sp>
          <p:nvSpPr>
            <p:cNvPr id="330" name="tx77">
              <a:extLst>
                <a:ext uri="{FF2B5EF4-FFF2-40B4-BE49-F238E27FC236}">
                  <a16:creationId xmlns:a16="http://schemas.microsoft.com/office/drawing/2014/main" id="{55BCED85-5669-1A73-AD0C-EE796FBEC1A3}"/>
                </a:ext>
              </a:extLst>
            </p:cNvPr>
            <p:cNvSpPr/>
            <p:nvPr/>
          </p:nvSpPr>
          <p:spPr>
            <a:xfrm>
              <a:off x="10055399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331" name="tx78">
              <a:extLst>
                <a:ext uri="{FF2B5EF4-FFF2-40B4-BE49-F238E27FC236}">
                  <a16:creationId xmlns:a16="http://schemas.microsoft.com/office/drawing/2014/main" id="{66EF120E-6D71-D2EE-7C57-C19B03A56FA6}"/>
                </a:ext>
              </a:extLst>
            </p:cNvPr>
            <p:cNvSpPr/>
            <p:nvPr/>
          </p:nvSpPr>
          <p:spPr>
            <a:xfrm>
              <a:off x="6603934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332" name="tx79">
              <a:extLst>
                <a:ext uri="{FF2B5EF4-FFF2-40B4-BE49-F238E27FC236}">
                  <a16:creationId xmlns:a16="http://schemas.microsoft.com/office/drawing/2014/main" id="{8C094E3E-3052-D0F2-C9D0-6F67E08BE639}"/>
                </a:ext>
              </a:extLst>
            </p:cNvPr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333" name="rc80">
              <a:extLst>
                <a:ext uri="{FF2B5EF4-FFF2-40B4-BE49-F238E27FC236}">
                  <a16:creationId xmlns:a16="http://schemas.microsoft.com/office/drawing/2014/main" id="{45F8BEEC-544F-709E-5D90-0CD413B4DD8C}"/>
                </a:ext>
              </a:extLst>
            </p:cNvPr>
            <p:cNvSpPr/>
            <p:nvPr/>
          </p:nvSpPr>
          <p:spPr>
            <a:xfrm>
              <a:off x="10631941" y="3560373"/>
              <a:ext cx="1776219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4" name="tx81">
              <a:extLst>
                <a:ext uri="{FF2B5EF4-FFF2-40B4-BE49-F238E27FC236}">
                  <a16:creationId xmlns:a16="http://schemas.microsoft.com/office/drawing/2014/main" id="{EB117BD3-6ECB-0537-0B3B-B10444DA3584}"/>
                </a:ext>
              </a:extLst>
            </p:cNvPr>
            <p:cNvSpPr/>
            <p:nvPr/>
          </p:nvSpPr>
          <p:spPr>
            <a:xfrm>
              <a:off x="10701530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335" name="rc82">
              <a:extLst>
                <a:ext uri="{FF2B5EF4-FFF2-40B4-BE49-F238E27FC236}">
                  <a16:creationId xmlns:a16="http://schemas.microsoft.com/office/drawing/2014/main" id="{DE8FDAC3-35DF-2776-99C1-15217A7FEDCB}"/>
                </a:ext>
              </a:extLst>
            </p:cNvPr>
            <p:cNvSpPr/>
            <p:nvPr/>
          </p:nvSpPr>
          <p:spPr>
            <a:xfrm>
              <a:off x="10701530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6" name="rc83">
              <a:extLst>
                <a:ext uri="{FF2B5EF4-FFF2-40B4-BE49-F238E27FC236}">
                  <a16:creationId xmlns:a16="http://schemas.microsoft.com/office/drawing/2014/main" id="{259F1910-3AD3-95D9-9FB4-E4BE2FF938C6}"/>
                </a:ext>
              </a:extLst>
            </p:cNvPr>
            <p:cNvSpPr/>
            <p:nvPr/>
          </p:nvSpPr>
          <p:spPr>
            <a:xfrm>
              <a:off x="10710530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7" name="rc84">
              <a:extLst>
                <a:ext uri="{FF2B5EF4-FFF2-40B4-BE49-F238E27FC236}">
                  <a16:creationId xmlns:a16="http://schemas.microsoft.com/office/drawing/2014/main" id="{7E208D9F-2F1C-A0EA-60B7-0465A92F058A}"/>
                </a:ext>
              </a:extLst>
            </p:cNvPr>
            <p:cNvSpPr/>
            <p:nvPr/>
          </p:nvSpPr>
          <p:spPr>
            <a:xfrm>
              <a:off x="10701530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8" name="rc85">
              <a:extLst>
                <a:ext uri="{FF2B5EF4-FFF2-40B4-BE49-F238E27FC236}">
                  <a16:creationId xmlns:a16="http://schemas.microsoft.com/office/drawing/2014/main" id="{ADFC2FB6-74C8-ADF7-F08E-1E9F700C13F2}"/>
                </a:ext>
              </a:extLst>
            </p:cNvPr>
            <p:cNvSpPr/>
            <p:nvPr/>
          </p:nvSpPr>
          <p:spPr>
            <a:xfrm>
              <a:off x="10710530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9" name="rc86">
              <a:extLst>
                <a:ext uri="{FF2B5EF4-FFF2-40B4-BE49-F238E27FC236}">
                  <a16:creationId xmlns:a16="http://schemas.microsoft.com/office/drawing/2014/main" id="{7EB726E2-C3EB-9763-64F2-D4FF609B4065}"/>
                </a:ext>
              </a:extLst>
            </p:cNvPr>
            <p:cNvSpPr/>
            <p:nvPr/>
          </p:nvSpPr>
          <p:spPr>
            <a:xfrm>
              <a:off x="10701530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0" name="rc87">
              <a:extLst>
                <a:ext uri="{FF2B5EF4-FFF2-40B4-BE49-F238E27FC236}">
                  <a16:creationId xmlns:a16="http://schemas.microsoft.com/office/drawing/2014/main" id="{C489E851-0D19-1031-8656-7761193E2FBD}"/>
                </a:ext>
              </a:extLst>
            </p:cNvPr>
            <p:cNvSpPr/>
            <p:nvPr/>
          </p:nvSpPr>
          <p:spPr>
            <a:xfrm>
              <a:off x="10710530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1" name="rc88">
              <a:extLst>
                <a:ext uri="{FF2B5EF4-FFF2-40B4-BE49-F238E27FC236}">
                  <a16:creationId xmlns:a16="http://schemas.microsoft.com/office/drawing/2014/main" id="{BA67A926-021F-DC14-76E5-A18F90A703F2}"/>
                </a:ext>
              </a:extLst>
            </p:cNvPr>
            <p:cNvSpPr/>
            <p:nvPr/>
          </p:nvSpPr>
          <p:spPr>
            <a:xfrm>
              <a:off x="10701530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2" name="rc89">
              <a:extLst>
                <a:ext uri="{FF2B5EF4-FFF2-40B4-BE49-F238E27FC236}">
                  <a16:creationId xmlns:a16="http://schemas.microsoft.com/office/drawing/2014/main" id="{253AEE42-16D2-287C-6EEB-5B6C32922B6A}"/>
                </a:ext>
              </a:extLst>
            </p:cNvPr>
            <p:cNvSpPr/>
            <p:nvPr/>
          </p:nvSpPr>
          <p:spPr>
            <a:xfrm>
              <a:off x="10710530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3" name="rc90">
              <a:extLst>
                <a:ext uri="{FF2B5EF4-FFF2-40B4-BE49-F238E27FC236}">
                  <a16:creationId xmlns:a16="http://schemas.microsoft.com/office/drawing/2014/main" id="{33BB9CBF-CE21-A5A7-62C0-94E7043E4BB7}"/>
                </a:ext>
              </a:extLst>
            </p:cNvPr>
            <p:cNvSpPr/>
            <p:nvPr/>
          </p:nvSpPr>
          <p:spPr>
            <a:xfrm>
              <a:off x="10701530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4" name="rc91">
              <a:extLst>
                <a:ext uri="{FF2B5EF4-FFF2-40B4-BE49-F238E27FC236}">
                  <a16:creationId xmlns:a16="http://schemas.microsoft.com/office/drawing/2014/main" id="{0B9076F4-0A11-DFEE-9374-07F902873964}"/>
                </a:ext>
              </a:extLst>
            </p:cNvPr>
            <p:cNvSpPr/>
            <p:nvPr/>
          </p:nvSpPr>
          <p:spPr>
            <a:xfrm>
              <a:off x="10710530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5" name="rc92">
              <a:extLst>
                <a:ext uri="{FF2B5EF4-FFF2-40B4-BE49-F238E27FC236}">
                  <a16:creationId xmlns:a16="http://schemas.microsoft.com/office/drawing/2014/main" id="{4FEA8EEC-A38D-1A10-1060-7CDE94051E5A}"/>
                </a:ext>
              </a:extLst>
            </p:cNvPr>
            <p:cNvSpPr/>
            <p:nvPr/>
          </p:nvSpPr>
          <p:spPr>
            <a:xfrm>
              <a:off x="10701530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6" name="rc93">
              <a:extLst>
                <a:ext uri="{FF2B5EF4-FFF2-40B4-BE49-F238E27FC236}">
                  <a16:creationId xmlns:a16="http://schemas.microsoft.com/office/drawing/2014/main" id="{84435B54-5D04-849D-8914-B78E7A9738DB}"/>
                </a:ext>
              </a:extLst>
            </p:cNvPr>
            <p:cNvSpPr/>
            <p:nvPr/>
          </p:nvSpPr>
          <p:spPr>
            <a:xfrm>
              <a:off x="10710530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7" name="rc94">
              <a:extLst>
                <a:ext uri="{FF2B5EF4-FFF2-40B4-BE49-F238E27FC236}">
                  <a16:creationId xmlns:a16="http://schemas.microsoft.com/office/drawing/2014/main" id="{A560A368-F891-7CDD-AEA0-28B85948D20D}"/>
                </a:ext>
              </a:extLst>
            </p:cNvPr>
            <p:cNvSpPr/>
            <p:nvPr/>
          </p:nvSpPr>
          <p:spPr>
            <a:xfrm>
              <a:off x="10701530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8" name="rc95">
              <a:extLst>
                <a:ext uri="{FF2B5EF4-FFF2-40B4-BE49-F238E27FC236}">
                  <a16:creationId xmlns:a16="http://schemas.microsoft.com/office/drawing/2014/main" id="{300652C3-D170-9C10-B4C6-8CC13FCE9751}"/>
                </a:ext>
              </a:extLst>
            </p:cNvPr>
            <p:cNvSpPr/>
            <p:nvPr/>
          </p:nvSpPr>
          <p:spPr>
            <a:xfrm>
              <a:off x="10710530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9" name="rc96">
              <a:extLst>
                <a:ext uri="{FF2B5EF4-FFF2-40B4-BE49-F238E27FC236}">
                  <a16:creationId xmlns:a16="http://schemas.microsoft.com/office/drawing/2014/main" id="{F518269F-2E0C-ECD2-828A-EBECF33BD03A}"/>
                </a:ext>
              </a:extLst>
            </p:cNvPr>
            <p:cNvSpPr/>
            <p:nvPr/>
          </p:nvSpPr>
          <p:spPr>
            <a:xfrm>
              <a:off x="10701530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0" name="rc97">
              <a:extLst>
                <a:ext uri="{FF2B5EF4-FFF2-40B4-BE49-F238E27FC236}">
                  <a16:creationId xmlns:a16="http://schemas.microsoft.com/office/drawing/2014/main" id="{8B50025F-09F1-56F5-D3CD-F92C67A1E680}"/>
                </a:ext>
              </a:extLst>
            </p:cNvPr>
            <p:cNvSpPr/>
            <p:nvPr/>
          </p:nvSpPr>
          <p:spPr>
            <a:xfrm>
              <a:off x="10710530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1" name="rc98">
              <a:extLst>
                <a:ext uri="{FF2B5EF4-FFF2-40B4-BE49-F238E27FC236}">
                  <a16:creationId xmlns:a16="http://schemas.microsoft.com/office/drawing/2014/main" id="{C6C63922-936F-EF8F-0BF5-CBCBD26CB4FA}"/>
                </a:ext>
              </a:extLst>
            </p:cNvPr>
            <p:cNvSpPr/>
            <p:nvPr/>
          </p:nvSpPr>
          <p:spPr>
            <a:xfrm>
              <a:off x="10701530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2" name="rc99">
              <a:extLst>
                <a:ext uri="{FF2B5EF4-FFF2-40B4-BE49-F238E27FC236}">
                  <a16:creationId xmlns:a16="http://schemas.microsoft.com/office/drawing/2014/main" id="{967EB36E-E8B1-C6FA-2B02-F38D545788EB}"/>
                </a:ext>
              </a:extLst>
            </p:cNvPr>
            <p:cNvSpPr/>
            <p:nvPr/>
          </p:nvSpPr>
          <p:spPr>
            <a:xfrm>
              <a:off x="10710530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3" name="rc100">
              <a:extLst>
                <a:ext uri="{FF2B5EF4-FFF2-40B4-BE49-F238E27FC236}">
                  <a16:creationId xmlns:a16="http://schemas.microsoft.com/office/drawing/2014/main" id="{4D4829F1-7E01-1851-B387-8B5D3090E81D}"/>
                </a:ext>
              </a:extLst>
            </p:cNvPr>
            <p:cNvSpPr/>
            <p:nvPr/>
          </p:nvSpPr>
          <p:spPr>
            <a:xfrm>
              <a:off x="10701530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4" name="rc101">
              <a:extLst>
                <a:ext uri="{FF2B5EF4-FFF2-40B4-BE49-F238E27FC236}">
                  <a16:creationId xmlns:a16="http://schemas.microsoft.com/office/drawing/2014/main" id="{BC752FB2-5AEB-D8CB-1532-D44B406B27B4}"/>
                </a:ext>
              </a:extLst>
            </p:cNvPr>
            <p:cNvSpPr/>
            <p:nvPr/>
          </p:nvSpPr>
          <p:spPr>
            <a:xfrm>
              <a:off x="10710530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5" name="rc102">
              <a:extLst>
                <a:ext uri="{FF2B5EF4-FFF2-40B4-BE49-F238E27FC236}">
                  <a16:creationId xmlns:a16="http://schemas.microsoft.com/office/drawing/2014/main" id="{1B0452A8-2699-9824-6D4F-2FC522286DA5}"/>
                </a:ext>
              </a:extLst>
            </p:cNvPr>
            <p:cNvSpPr/>
            <p:nvPr/>
          </p:nvSpPr>
          <p:spPr>
            <a:xfrm>
              <a:off x="10701530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6" name="rc103">
              <a:extLst>
                <a:ext uri="{FF2B5EF4-FFF2-40B4-BE49-F238E27FC236}">
                  <a16:creationId xmlns:a16="http://schemas.microsoft.com/office/drawing/2014/main" id="{C093F369-83C6-375E-0A77-1E30DF2FC633}"/>
                </a:ext>
              </a:extLst>
            </p:cNvPr>
            <p:cNvSpPr/>
            <p:nvPr/>
          </p:nvSpPr>
          <p:spPr>
            <a:xfrm>
              <a:off x="10710530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7" name="rc104">
              <a:extLst>
                <a:ext uri="{FF2B5EF4-FFF2-40B4-BE49-F238E27FC236}">
                  <a16:creationId xmlns:a16="http://schemas.microsoft.com/office/drawing/2014/main" id="{87325D0A-4611-FE72-D272-B9069841CCF8}"/>
                </a:ext>
              </a:extLst>
            </p:cNvPr>
            <p:cNvSpPr/>
            <p:nvPr/>
          </p:nvSpPr>
          <p:spPr>
            <a:xfrm>
              <a:off x="10701530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8" name="rc105">
              <a:extLst>
                <a:ext uri="{FF2B5EF4-FFF2-40B4-BE49-F238E27FC236}">
                  <a16:creationId xmlns:a16="http://schemas.microsoft.com/office/drawing/2014/main" id="{FFFB1455-634C-4CFA-D3C2-B5B6857F841D}"/>
                </a:ext>
              </a:extLst>
            </p:cNvPr>
            <p:cNvSpPr/>
            <p:nvPr/>
          </p:nvSpPr>
          <p:spPr>
            <a:xfrm>
              <a:off x="10710530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9" name="rc106">
              <a:extLst>
                <a:ext uri="{FF2B5EF4-FFF2-40B4-BE49-F238E27FC236}">
                  <a16:creationId xmlns:a16="http://schemas.microsoft.com/office/drawing/2014/main" id="{4903F176-D42A-B40A-06CF-F76906438D7C}"/>
                </a:ext>
              </a:extLst>
            </p:cNvPr>
            <p:cNvSpPr/>
            <p:nvPr/>
          </p:nvSpPr>
          <p:spPr>
            <a:xfrm>
              <a:off x="10701530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60" name="rc107">
              <a:extLst>
                <a:ext uri="{FF2B5EF4-FFF2-40B4-BE49-F238E27FC236}">
                  <a16:creationId xmlns:a16="http://schemas.microsoft.com/office/drawing/2014/main" id="{96D0F452-F348-C591-D21A-ABE339C639EF}"/>
                </a:ext>
              </a:extLst>
            </p:cNvPr>
            <p:cNvSpPr/>
            <p:nvPr/>
          </p:nvSpPr>
          <p:spPr>
            <a:xfrm>
              <a:off x="10710530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61" name="rc108">
              <a:extLst>
                <a:ext uri="{FF2B5EF4-FFF2-40B4-BE49-F238E27FC236}">
                  <a16:creationId xmlns:a16="http://schemas.microsoft.com/office/drawing/2014/main" id="{86C95F02-72FF-522C-4496-1ECB05F725F8}"/>
                </a:ext>
              </a:extLst>
            </p:cNvPr>
            <p:cNvSpPr/>
            <p:nvPr/>
          </p:nvSpPr>
          <p:spPr>
            <a:xfrm>
              <a:off x="10701530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62" name="rc109">
              <a:extLst>
                <a:ext uri="{FF2B5EF4-FFF2-40B4-BE49-F238E27FC236}">
                  <a16:creationId xmlns:a16="http://schemas.microsoft.com/office/drawing/2014/main" id="{5C37C058-D0EC-2F01-D94C-C2F6800783A9}"/>
                </a:ext>
              </a:extLst>
            </p:cNvPr>
            <p:cNvSpPr/>
            <p:nvPr/>
          </p:nvSpPr>
          <p:spPr>
            <a:xfrm>
              <a:off x="10710530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63" name="tx110">
              <a:extLst>
                <a:ext uri="{FF2B5EF4-FFF2-40B4-BE49-F238E27FC236}">
                  <a16:creationId xmlns:a16="http://schemas.microsoft.com/office/drawing/2014/main" id="{6239A0C6-B861-0A55-B418-FA1E14BBD0BE}"/>
                </a:ext>
              </a:extLst>
            </p:cNvPr>
            <p:cNvSpPr/>
            <p:nvPr/>
          </p:nvSpPr>
          <p:spPr>
            <a:xfrm>
              <a:off x="10990575" y="3873876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H3K27me3.regress.H3.c1</a:t>
              </a:r>
            </a:p>
          </p:txBody>
        </p:sp>
        <p:sp>
          <p:nvSpPr>
            <p:cNvPr id="364" name="tx111">
              <a:extLst>
                <a:ext uri="{FF2B5EF4-FFF2-40B4-BE49-F238E27FC236}">
                  <a16:creationId xmlns:a16="http://schemas.microsoft.com/office/drawing/2014/main" id="{6CF28C3C-0186-15A8-4C8A-9DC27A6E1EDC}"/>
                </a:ext>
              </a:extLst>
            </p:cNvPr>
            <p:cNvSpPr/>
            <p:nvPr/>
          </p:nvSpPr>
          <p:spPr>
            <a:xfrm>
              <a:off x="10990575" y="4093332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H3K27me3.regress.H3.c7</a:t>
              </a:r>
            </a:p>
          </p:txBody>
        </p:sp>
        <p:sp>
          <p:nvSpPr>
            <p:cNvPr id="365" name="tx112">
              <a:extLst>
                <a:ext uri="{FF2B5EF4-FFF2-40B4-BE49-F238E27FC236}">
                  <a16:creationId xmlns:a16="http://schemas.microsoft.com/office/drawing/2014/main" id="{4CE681F4-0E38-4439-F36A-223B2B2182F1}"/>
                </a:ext>
              </a:extLst>
            </p:cNvPr>
            <p:cNvSpPr/>
            <p:nvPr/>
          </p:nvSpPr>
          <p:spPr>
            <a:xfrm>
              <a:off x="10990575" y="4312788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H3K27me3.regress.H3.c3</a:t>
              </a:r>
            </a:p>
          </p:txBody>
        </p:sp>
        <p:sp>
          <p:nvSpPr>
            <p:cNvPr id="366" name="tx113">
              <a:extLst>
                <a:ext uri="{FF2B5EF4-FFF2-40B4-BE49-F238E27FC236}">
                  <a16:creationId xmlns:a16="http://schemas.microsoft.com/office/drawing/2014/main" id="{F818804F-631D-600C-957E-03F348858089}"/>
                </a:ext>
              </a:extLst>
            </p:cNvPr>
            <p:cNvSpPr/>
            <p:nvPr/>
          </p:nvSpPr>
          <p:spPr>
            <a:xfrm>
              <a:off x="10990575" y="4532244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H3K27me3.regress.H3.c8</a:t>
              </a:r>
            </a:p>
          </p:txBody>
        </p:sp>
        <p:sp>
          <p:nvSpPr>
            <p:cNvPr id="367" name="tx114">
              <a:extLst>
                <a:ext uri="{FF2B5EF4-FFF2-40B4-BE49-F238E27FC236}">
                  <a16:creationId xmlns:a16="http://schemas.microsoft.com/office/drawing/2014/main" id="{D6407283-7689-2424-078B-941E6AC75076}"/>
                </a:ext>
              </a:extLst>
            </p:cNvPr>
            <p:cNvSpPr/>
            <p:nvPr/>
          </p:nvSpPr>
          <p:spPr>
            <a:xfrm>
              <a:off x="10990575" y="4751700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H3K27me3.regress.H3.c5</a:t>
              </a:r>
            </a:p>
          </p:txBody>
        </p:sp>
        <p:sp>
          <p:nvSpPr>
            <p:cNvPr id="368" name="tx115">
              <a:extLst>
                <a:ext uri="{FF2B5EF4-FFF2-40B4-BE49-F238E27FC236}">
                  <a16:creationId xmlns:a16="http://schemas.microsoft.com/office/drawing/2014/main" id="{809B117C-308D-762A-BD1D-81FE57FD044C}"/>
                </a:ext>
              </a:extLst>
            </p:cNvPr>
            <p:cNvSpPr/>
            <p:nvPr/>
          </p:nvSpPr>
          <p:spPr>
            <a:xfrm>
              <a:off x="10990575" y="4971156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H3K27me3.regress.H3.c6</a:t>
              </a:r>
            </a:p>
          </p:txBody>
        </p:sp>
        <p:sp>
          <p:nvSpPr>
            <p:cNvPr id="369" name="tx116">
              <a:extLst>
                <a:ext uri="{FF2B5EF4-FFF2-40B4-BE49-F238E27FC236}">
                  <a16:creationId xmlns:a16="http://schemas.microsoft.com/office/drawing/2014/main" id="{426769D2-749C-AD24-E891-8CA48DBAFB6F}"/>
                </a:ext>
              </a:extLst>
            </p:cNvPr>
            <p:cNvSpPr/>
            <p:nvPr/>
          </p:nvSpPr>
          <p:spPr>
            <a:xfrm>
              <a:off x="10990575" y="5190612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H3K27me3.regress.H3.c12</a:t>
              </a:r>
            </a:p>
          </p:txBody>
        </p:sp>
        <p:sp>
          <p:nvSpPr>
            <p:cNvPr id="370" name="tx117">
              <a:extLst>
                <a:ext uri="{FF2B5EF4-FFF2-40B4-BE49-F238E27FC236}">
                  <a16:creationId xmlns:a16="http://schemas.microsoft.com/office/drawing/2014/main" id="{2C544E62-7FBF-9E2A-5780-38B5618B0A7E}"/>
                </a:ext>
              </a:extLst>
            </p:cNvPr>
            <p:cNvSpPr/>
            <p:nvPr/>
          </p:nvSpPr>
          <p:spPr>
            <a:xfrm>
              <a:off x="10990575" y="5410068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H3K27me3.regress.H3.c15</a:t>
              </a:r>
            </a:p>
          </p:txBody>
        </p:sp>
        <p:sp>
          <p:nvSpPr>
            <p:cNvPr id="371" name="tx118">
              <a:extLst>
                <a:ext uri="{FF2B5EF4-FFF2-40B4-BE49-F238E27FC236}">
                  <a16:creationId xmlns:a16="http://schemas.microsoft.com/office/drawing/2014/main" id="{4E721565-AC2A-0D9C-0592-EAFD37BA8944}"/>
                </a:ext>
              </a:extLst>
            </p:cNvPr>
            <p:cNvSpPr/>
            <p:nvPr/>
          </p:nvSpPr>
          <p:spPr>
            <a:xfrm>
              <a:off x="10990575" y="5629524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H3K27me3.regress.H3.c14</a:t>
              </a:r>
            </a:p>
          </p:txBody>
        </p:sp>
        <p:sp>
          <p:nvSpPr>
            <p:cNvPr id="372" name="tx119">
              <a:extLst>
                <a:ext uri="{FF2B5EF4-FFF2-40B4-BE49-F238E27FC236}">
                  <a16:creationId xmlns:a16="http://schemas.microsoft.com/office/drawing/2014/main" id="{DCA6A304-7CC6-A83A-127B-D69D8B8A7CAB}"/>
                </a:ext>
              </a:extLst>
            </p:cNvPr>
            <p:cNvSpPr/>
            <p:nvPr/>
          </p:nvSpPr>
          <p:spPr>
            <a:xfrm>
              <a:off x="10990575" y="5848980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H3K27me3.regress.H3.c16</a:t>
              </a:r>
            </a:p>
          </p:txBody>
        </p:sp>
        <p:sp>
          <p:nvSpPr>
            <p:cNvPr id="373" name="tx120">
              <a:extLst>
                <a:ext uri="{FF2B5EF4-FFF2-40B4-BE49-F238E27FC236}">
                  <a16:creationId xmlns:a16="http://schemas.microsoft.com/office/drawing/2014/main" id="{E9B0BA6C-1671-AC8D-484D-921BCE705348}"/>
                </a:ext>
              </a:extLst>
            </p:cNvPr>
            <p:cNvSpPr/>
            <p:nvPr/>
          </p:nvSpPr>
          <p:spPr>
            <a:xfrm>
              <a:off x="10990575" y="6068436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H3K27me3.regress.H3.c13</a:t>
              </a:r>
            </a:p>
          </p:txBody>
        </p:sp>
        <p:sp>
          <p:nvSpPr>
            <p:cNvPr id="374" name="tx121">
              <a:extLst>
                <a:ext uri="{FF2B5EF4-FFF2-40B4-BE49-F238E27FC236}">
                  <a16:creationId xmlns:a16="http://schemas.microsoft.com/office/drawing/2014/main" id="{7239EBBB-5B1F-4D6B-C925-86715FDCB78D}"/>
                </a:ext>
              </a:extLst>
            </p:cNvPr>
            <p:cNvSpPr/>
            <p:nvPr/>
          </p:nvSpPr>
          <p:spPr>
            <a:xfrm>
              <a:off x="10990575" y="6287892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H3K27me3.regress.H3.c17</a:t>
              </a:r>
            </a:p>
          </p:txBody>
        </p:sp>
        <p:sp>
          <p:nvSpPr>
            <p:cNvPr id="375" name="tx122">
              <a:extLst>
                <a:ext uri="{FF2B5EF4-FFF2-40B4-BE49-F238E27FC236}">
                  <a16:creationId xmlns:a16="http://schemas.microsoft.com/office/drawing/2014/main" id="{FD325F71-6235-34AC-2706-3733AFA69C9A}"/>
                </a:ext>
              </a:extLst>
            </p:cNvPr>
            <p:cNvSpPr/>
            <p:nvPr/>
          </p:nvSpPr>
          <p:spPr>
            <a:xfrm>
              <a:off x="10990575" y="6507348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H3K27me3.regress.H3.c18</a:t>
              </a:r>
            </a:p>
          </p:txBody>
        </p:sp>
        <p:sp>
          <p:nvSpPr>
            <p:cNvPr id="376" name="tx123">
              <a:extLst>
                <a:ext uri="{FF2B5EF4-FFF2-40B4-BE49-F238E27FC236}">
                  <a16:creationId xmlns:a16="http://schemas.microsoft.com/office/drawing/2014/main" id="{4D864CB6-423B-268B-A4FA-A982061E8026}"/>
                </a:ext>
              </a:extLst>
            </p:cNvPr>
            <p:cNvSpPr/>
            <p:nvPr/>
          </p:nvSpPr>
          <p:spPr>
            <a:xfrm>
              <a:off x="10990575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377" name="tx124">
              <a:extLst>
                <a:ext uri="{FF2B5EF4-FFF2-40B4-BE49-F238E27FC236}">
                  <a16:creationId xmlns:a16="http://schemas.microsoft.com/office/drawing/2014/main" id="{D92ACAF9-95AB-7900-D3A7-D65FF60CCA7A}"/>
                </a:ext>
              </a:extLst>
            </p:cNvPr>
            <p:cNvSpPr/>
            <p:nvPr/>
          </p:nvSpPr>
          <p:spPr>
            <a:xfrm>
              <a:off x="3064560" y="3057080"/>
              <a:ext cx="3242295" cy="15773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H3K27me3.regress.H3 - erythroid trajectory</a:t>
              </a:r>
            </a:p>
          </p:txBody>
        </p:sp>
      </p:grpSp>
      <p:grpSp>
        <p:nvGrpSpPr>
          <p:cNvPr id="378" name="Group 377">
            <a:extLst>
              <a:ext uri="{FF2B5EF4-FFF2-40B4-BE49-F238E27FC236}">
                <a16:creationId xmlns:a16="http://schemas.microsoft.com/office/drawing/2014/main" id="{18B91A40-DB9F-7F3A-C645-317F283F01B8}"/>
              </a:ext>
            </a:extLst>
          </p:cNvPr>
          <p:cNvGrpSpPr/>
          <p:nvPr/>
        </p:nvGrpSpPr>
        <p:grpSpPr>
          <a:xfrm>
            <a:off x="6164192" y="4093780"/>
            <a:ext cx="5788054" cy="2816393"/>
            <a:chOff x="2609850" y="3024982"/>
            <a:chExt cx="9867900" cy="4648200"/>
          </a:xfrm>
        </p:grpSpPr>
        <p:sp>
          <p:nvSpPr>
            <p:cNvPr id="379" name="rc3">
              <a:extLst>
                <a:ext uri="{FF2B5EF4-FFF2-40B4-BE49-F238E27FC236}">
                  <a16:creationId xmlns:a16="http://schemas.microsoft.com/office/drawing/2014/main" id="{21435AF8-AA90-F17B-3CF8-0AFDE6D55C01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0" name="rc4">
              <a:extLst>
                <a:ext uri="{FF2B5EF4-FFF2-40B4-BE49-F238E27FC236}">
                  <a16:creationId xmlns:a16="http://schemas.microsoft.com/office/drawing/2014/main" id="{55324C52-9A9D-8948-76EB-6242C85619E7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1" name="rc5">
              <a:extLst>
                <a:ext uri="{FF2B5EF4-FFF2-40B4-BE49-F238E27FC236}">
                  <a16:creationId xmlns:a16="http://schemas.microsoft.com/office/drawing/2014/main" id="{33C3DE90-060F-380E-7318-7D19C78FE992}"/>
                </a:ext>
              </a:extLst>
            </p:cNvPr>
            <p:cNvSpPr/>
            <p:nvPr/>
          </p:nvSpPr>
          <p:spPr>
            <a:xfrm>
              <a:off x="3064560" y="3319684"/>
              <a:ext cx="7428202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82" name="pl6">
              <a:extLst>
                <a:ext uri="{FF2B5EF4-FFF2-40B4-BE49-F238E27FC236}">
                  <a16:creationId xmlns:a16="http://schemas.microsoft.com/office/drawing/2014/main" id="{6C6175F0-8EBC-3ABD-5643-759602AD80F7}"/>
                </a:ext>
              </a:extLst>
            </p:cNvPr>
            <p:cNvSpPr/>
            <p:nvPr/>
          </p:nvSpPr>
          <p:spPr>
            <a:xfrm>
              <a:off x="3064560" y="6662989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3" name="pl7">
              <a:extLst>
                <a:ext uri="{FF2B5EF4-FFF2-40B4-BE49-F238E27FC236}">
                  <a16:creationId xmlns:a16="http://schemas.microsoft.com/office/drawing/2014/main" id="{AA0F759E-9A19-279F-C573-BF32D797D74F}"/>
                </a:ext>
              </a:extLst>
            </p:cNvPr>
            <p:cNvSpPr/>
            <p:nvPr/>
          </p:nvSpPr>
          <p:spPr>
            <a:xfrm>
              <a:off x="3064560" y="5650008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4" name="pl8">
              <a:extLst>
                <a:ext uri="{FF2B5EF4-FFF2-40B4-BE49-F238E27FC236}">
                  <a16:creationId xmlns:a16="http://schemas.microsoft.com/office/drawing/2014/main" id="{E346BC5F-1605-0B45-2E35-2C2C6F496B4D}"/>
                </a:ext>
              </a:extLst>
            </p:cNvPr>
            <p:cNvSpPr/>
            <p:nvPr/>
          </p:nvSpPr>
          <p:spPr>
            <a:xfrm>
              <a:off x="3064560" y="4637027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5" name="pl9">
              <a:extLst>
                <a:ext uri="{FF2B5EF4-FFF2-40B4-BE49-F238E27FC236}">
                  <a16:creationId xmlns:a16="http://schemas.microsoft.com/office/drawing/2014/main" id="{5107E444-B400-F1D2-FB5C-86BF08CE0AA3}"/>
                </a:ext>
              </a:extLst>
            </p:cNvPr>
            <p:cNvSpPr/>
            <p:nvPr/>
          </p:nvSpPr>
          <p:spPr>
            <a:xfrm>
              <a:off x="3064560" y="3624046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6" name="pl10">
              <a:extLst>
                <a:ext uri="{FF2B5EF4-FFF2-40B4-BE49-F238E27FC236}">
                  <a16:creationId xmlns:a16="http://schemas.microsoft.com/office/drawing/2014/main" id="{3DF999BA-7A97-4C1B-5C41-6174B130E132}"/>
                </a:ext>
              </a:extLst>
            </p:cNvPr>
            <p:cNvSpPr/>
            <p:nvPr/>
          </p:nvSpPr>
          <p:spPr>
            <a:xfrm>
              <a:off x="3064560" y="7169480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7" name="pl11">
              <a:extLst>
                <a:ext uri="{FF2B5EF4-FFF2-40B4-BE49-F238E27FC236}">
                  <a16:creationId xmlns:a16="http://schemas.microsoft.com/office/drawing/2014/main" id="{EC34CF9A-4ABE-3C75-3A9D-68FF8919C878}"/>
                </a:ext>
              </a:extLst>
            </p:cNvPr>
            <p:cNvSpPr/>
            <p:nvPr/>
          </p:nvSpPr>
          <p:spPr>
            <a:xfrm>
              <a:off x="3064560" y="6156499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8" name="pl12">
              <a:extLst>
                <a:ext uri="{FF2B5EF4-FFF2-40B4-BE49-F238E27FC236}">
                  <a16:creationId xmlns:a16="http://schemas.microsoft.com/office/drawing/2014/main" id="{58E4CB1B-D5B0-2E23-E066-952C56D86835}"/>
                </a:ext>
              </a:extLst>
            </p:cNvPr>
            <p:cNvSpPr/>
            <p:nvPr/>
          </p:nvSpPr>
          <p:spPr>
            <a:xfrm>
              <a:off x="3064560" y="5143518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9" name="pl13">
              <a:extLst>
                <a:ext uri="{FF2B5EF4-FFF2-40B4-BE49-F238E27FC236}">
                  <a16:creationId xmlns:a16="http://schemas.microsoft.com/office/drawing/2014/main" id="{FA4BDB5A-FD37-4CB5-B192-5CE25CC03B77}"/>
                </a:ext>
              </a:extLst>
            </p:cNvPr>
            <p:cNvSpPr/>
            <p:nvPr/>
          </p:nvSpPr>
          <p:spPr>
            <a:xfrm>
              <a:off x="3064560" y="4130537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0" name="pl14">
              <a:extLst>
                <a:ext uri="{FF2B5EF4-FFF2-40B4-BE49-F238E27FC236}">
                  <a16:creationId xmlns:a16="http://schemas.microsoft.com/office/drawing/2014/main" id="{A0B067C3-0E92-906F-85F6-BF066416E89E}"/>
                </a:ext>
              </a:extLst>
            </p:cNvPr>
            <p:cNvSpPr/>
            <p:nvPr/>
          </p:nvSpPr>
          <p:spPr>
            <a:xfrm>
              <a:off x="337842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1" name="pl15">
              <a:extLst>
                <a:ext uri="{FF2B5EF4-FFF2-40B4-BE49-F238E27FC236}">
                  <a16:creationId xmlns:a16="http://schemas.microsoft.com/office/drawing/2014/main" id="{03E7118A-36AD-688C-31C1-5287353D3D5A}"/>
                </a:ext>
              </a:extLst>
            </p:cNvPr>
            <p:cNvSpPr/>
            <p:nvPr/>
          </p:nvSpPr>
          <p:spPr>
            <a:xfrm>
              <a:off x="390154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2" name="pl16">
              <a:extLst>
                <a:ext uri="{FF2B5EF4-FFF2-40B4-BE49-F238E27FC236}">
                  <a16:creationId xmlns:a16="http://schemas.microsoft.com/office/drawing/2014/main" id="{751B4235-9853-8D83-79D4-13C1AF26866E}"/>
                </a:ext>
              </a:extLst>
            </p:cNvPr>
            <p:cNvSpPr/>
            <p:nvPr/>
          </p:nvSpPr>
          <p:spPr>
            <a:xfrm>
              <a:off x="442465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3" name="pl17">
              <a:extLst>
                <a:ext uri="{FF2B5EF4-FFF2-40B4-BE49-F238E27FC236}">
                  <a16:creationId xmlns:a16="http://schemas.microsoft.com/office/drawing/2014/main" id="{F6017F79-31CE-EA3C-1D69-7EA765A2CDB3}"/>
                </a:ext>
              </a:extLst>
            </p:cNvPr>
            <p:cNvSpPr/>
            <p:nvPr/>
          </p:nvSpPr>
          <p:spPr>
            <a:xfrm>
              <a:off x="494776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4" name="pl18">
              <a:extLst>
                <a:ext uri="{FF2B5EF4-FFF2-40B4-BE49-F238E27FC236}">
                  <a16:creationId xmlns:a16="http://schemas.microsoft.com/office/drawing/2014/main" id="{DF3B7833-13BA-0903-CE57-0C78E8A9EA40}"/>
                </a:ext>
              </a:extLst>
            </p:cNvPr>
            <p:cNvSpPr/>
            <p:nvPr/>
          </p:nvSpPr>
          <p:spPr>
            <a:xfrm>
              <a:off x="547088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5" name="pl19">
              <a:extLst>
                <a:ext uri="{FF2B5EF4-FFF2-40B4-BE49-F238E27FC236}">
                  <a16:creationId xmlns:a16="http://schemas.microsoft.com/office/drawing/2014/main" id="{E0FB4EAD-4F8F-14CC-8DCC-A2BEF8FC1B7D}"/>
                </a:ext>
              </a:extLst>
            </p:cNvPr>
            <p:cNvSpPr/>
            <p:nvPr/>
          </p:nvSpPr>
          <p:spPr>
            <a:xfrm>
              <a:off x="599399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6" name="pl20">
              <a:extLst>
                <a:ext uri="{FF2B5EF4-FFF2-40B4-BE49-F238E27FC236}">
                  <a16:creationId xmlns:a16="http://schemas.microsoft.com/office/drawing/2014/main" id="{8354A897-A870-EECB-D466-31E2841BE772}"/>
                </a:ext>
              </a:extLst>
            </p:cNvPr>
            <p:cNvSpPr/>
            <p:nvPr/>
          </p:nvSpPr>
          <p:spPr>
            <a:xfrm>
              <a:off x="651710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7" name="pl21">
              <a:extLst>
                <a:ext uri="{FF2B5EF4-FFF2-40B4-BE49-F238E27FC236}">
                  <a16:creationId xmlns:a16="http://schemas.microsoft.com/office/drawing/2014/main" id="{D5A378CE-7DD1-311F-FD9C-C6D922AB96A6}"/>
                </a:ext>
              </a:extLst>
            </p:cNvPr>
            <p:cNvSpPr/>
            <p:nvPr/>
          </p:nvSpPr>
          <p:spPr>
            <a:xfrm>
              <a:off x="704021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8" name="pl22">
              <a:extLst>
                <a:ext uri="{FF2B5EF4-FFF2-40B4-BE49-F238E27FC236}">
                  <a16:creationId xmlns:a16="http://schemas.microsoft.com/office/drawing/2014/main" id="{0EF22D9A-AD24-ACBF-B265-DB4919A70101}"/>
                </a:ext>
              </a:extLst>
            </p:cNvPr>
            <p:cNvSpPr/>
            <p:nvPr/>
          </p:nvSpPr>
          <p:spPr>
            <a:xfrm>
              <a:off x="756333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9" name="pl23">
              <a:extLst>
                <a:ext uri="{FF2B5EF4-FFF2-40B4-BE49-F238E27FC236}">
                  <a16:creationId xmlns:a16="http://schemas.microsoft.com/office/drawing/2014/main" id="{89CB212F-5DA0-F740-D39D-DBE08A078A53}"/>
                </a:ext>
              </a:extLst>
            </p:cNvPr>
            <p:cNvSpPr/>
            <p:nvPr/>
          </p:nvSpPr>
          <p:spPr>
            <a:xfrm>
              <a:off x="808644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0" name="pl24">
              <a:extLst>
                <a:ext uri="{FF2B5EF4-FFF2-40B4-BE49-F238E27FC236}">
                  <a16:creationId xmlns:a16="http://schemas.microsoft.com/office/drawing/2014/main" id="{CCE642BB-D9F8-7DC0-AB09-D1A1EA6E39C6}"/>
                </a:ext>
              </a:extLst>
            </p:cNvPr>
            <p:cNvSpPr/>
            <p:nvPr/>
          </p:nvSpPr>
          <p:spPr>
            <a:xfrm>
              <a:off x="860955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1" name="pl25">
              <a:extLst>
                <a:ext uri="{FF2B5EF4-FFF2-40B4-BE49-F238E27FC236}">
                  <a16:creationId xmlns:a16="http://schemas.microsoft.com/office/drawing/2014/main" id="{2A20CC06-1C07-6D5B-10FB-7BE4B9EF9D4E}"/>
                </a:ext>
              </a:extLst>
            </p:cNvPr>
            <p:cNvSpPr/>
            <p:nvPr/>
          </p:nvSpPr>
          <p:spPr>
            <a:xfrm>
              <a:off x="913267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2" name="pl26">
              <a:extLst>
                <a:ext uri="{FF2B5EF4-FFF2-40B4-BE49-F238E27FC236}">
                  <a16:creationId xmlns:a16="http://schemas.microsoft.com/office/drawing/2014/main" id="{89509ED4-3E5B-1876-51F2-ED1A44D65FB0}"/>
                </a:ext>
              </a:extLst>
            </p:cNvPr>
            <p:cNvSpPr/>
            <p:nvPr/>
          </p:nvSpPr>
          <p:spPr>
            <a:xfrm>
              <a:off x="965578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3" name="pl27">
              <a:extLst>
                <a:ext uri="{FF2B5EF4-FFF2-40B4-BE49-F238E27FC236}">
                  <a16:creationId xmlns:a16="http://schemas.microsoft.com/office/drawing/2014/main" id="{D323DA68-7B66-1462-6E80-0EBCD3FDAD65}"/>
                </a:ext>
              </a:extLst>
            </p:cNvPr>
            <p:cNvSpPr/>
            <p:nvPr/>
          </p:nvSpPr>
          <p:spPr>
            <a:xfrm>
              <a:off x="1017889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4" name="pg28">
              <a:extLst>
                <a:ext uri="{FF2B5EF4-FFF2-40B4-BE49-F238E27FC236}">
                  <a16:creationId xmlns:a16="http://schemas.microsoft.com/office/drawing/2014/main" id="{71C7F71D-5644-9210-673E-CA028E492461}"/>
                </a:ext>
              </a:extLst>
            </p:cNvPr>
            <p:cNvSpPr/>
            <p:nvPr/>
          </p:nvSpPr>
          <p:spPr>
            <a:xfrm>
              <a:off x="3143027" y="4011429"/>
              <a:ext cx="470801" cy="2576751"/>
            </a:xfrm>
            <a:custGeom>
              <a:avLst/>
              <a:gdLst/>
              <a:ahLst/>
              <a:cxnLst/>
              <a:rect l="0" t="0" r="0" b="0"/>
              <a:pathLst>
                <a:path w="470801" h="2576751">
                  <a:moveTo>
                    <a:pt x="235078" y="2576751"/>
                  </a:moveTo>
                  <a:lnTo>
                    <a:pt x="235057" y="2571709"/>
                  </a:lnTo>
                  <a:lnTo>
                    <a:pt x="235035" y="2566666"/>
                  </a:lnTo>
                  <a:lnTo>
                    <a:pt x="235010" y="2561623"/>
                  </a:lnTo>
                  <a:lnTo>
                    <a:pt x="234982" y="2556581"/>
                  </a:lnTo>
                  <a:lnTo>
                    <a:pt x="234950" y="2551538"/>
                  </a:lnTo>
                  <a:lnTo>
                    <a:pt x="234913" y="2546496"/>
                  </a:lnTo>
                  <a:lnTo>
                    <a:pt x="234872" y="2541453"/>
                  </a:lnTo>
                  <a:lnTo>
                    <a:pt x="234825" y="2536411"/>
                  </a:lnTo>
                  <a:lnTo>
                    <a:pt x="234773" y="2531368"/>
                  </a:lnTo>
                  <a:lnTo>
                    <a:pt x="234717" y="2526325"/>
                  </a:lnTo>
                  <a:lnTo>
                    <a:pt x="234658" y="2521283"/>
                  </a:lnTo>
                  <a:lnTo>
                    <a:pt x="234596" y="2516240"/>
                  </a:lnTo>
                  <a:lnTo>
                    <a:pt x="234535" y="2511198"/>
                  </a:lnTo>
                  <a:lnTo>
                    <a:pt x="234474" y="2506155"/>
                  </a:lnTo>
                  <a:lnTo>
                    <a:pt x="234417" y="2501113"/>
                  </a:lnTo>
                  <a:lnTo>
                    <a:pt x="234364" y="2496070"/>
                  </a:lnTo>
                  <a:lnTo>
                    <a:pt x="234316" y="2491027"/>
                  </a:lnTo>
                  <a:lnTo>
                    <a:pt x="234274" y="2485985"/>
                  </a:lnTo>
                  <a:lnTo>
                    <a:pt x="234240" y="2480942"/>
                  </a:lnTo>
                  <a:lnTo>
                    <a:pt x="234212" y="2475900"/>
                  </a:lnTo>
                  <a:lnTo>
                    <a:pt x="234190" y="2470857"/>
                  </a:lnTo>
                  <a:lnTo>
                    <a:pt x="234171" y="2465815"/>
                  </a:lnTo>
                  <a:lnTo>
                    <a:pt x="234155" y="2460772"/>
                  </a:lnTo>
                  <a:lnTo>
                    <a:pt x="234141" y="2455729"/>
                  </a:lnTo>
                  <a:lnTo>
                    <a:pt x="234126" y="2450687"/>
                  </a:lnTo>
                  <a:lnTo>
                    <a:pt x="234108" y="2445644"/>
                  </a:lnTo>
                  <a:lnTo>
                    <a:pt x="234086" y="2440602"/>
                  </a:lnTo>
                  <a:lnTo>
                    <a:pt x="234058" y="2435559"/>
                  </a:lnTo>
                  <a:lnTo>
                    <a:pt x="234025" y="2430517"/>
                  </a:lnTo>
                  <a:lnTo>
                    <a:pt x="233985" y="2425474"/>
                  </a:lnTo>
                  <a:lnTo>
                    <a:pt x="233940" y="2420432"/>
                  </a:lnTo>
                  <a:lnTo>
                    <a:pt x="233889" y="2415389"/>
                  </a:lnTo>
                  <a:lnTo>
                    <a:pt x="233835" y="2410346"/>
                  </a:lnTo>
                  <a:lnTo>
                    <a:pt x="233776" y="2405304"/>
                  </a:lnTo>
                  <a:lnTo>
                    <a:pt x="233716" y="2400261"/>
                  </a:lnTo>
                  <a:lnTo>
                    <a:pt x="233656" y="2395219"/>
                  </a:lnTo>
                  <a:lnTo>
                    <a:pt x="233596" y="2390176"/>
                  </a:lnTo>
                  <a:lnTo>
                    <a:pt x="233537" y="2385134"/>
                  </a:lnTo>
                  <a:lnTo>
                    <a:pt x="233482" y="2380091"/>
                  </a:lnTo>
                  <a:lnTo>
                    <a:pt x="233429" y="2375048"/>
                  </a:lnTo>
                  <a:lnTo>
                    <a:pt x="233379" y="2370006"/>
                  </a:lnTo>
                  <a:lnTo>
                    <a:pt x="233333" y="2364963"/>
                  </a:lnTo>
                  <a:lnTo>
                    <a:pt x="233291" y="2359921"/>
                  </a:lnTo>
                  <a:lnTo>
                    <a:pt x="233252" y="2354878"/>
                  </a:lnTo>
                  <a:lnTo>
                    <a:pt x="233216" y="2349836"/>
                  </a:lnTo>
                  <a:lnTo>
                    <a:pt x="233184" y="2344793"/>
                  </a:lnTo>
                  <a:lnTo>
                    <a:pt x="233154" y="2339750"/>
                  </a:lnTo>
                  <a:lnTo>
                    <a:pt x="233127" y="2334708"/>
                  </a:lnTo>
                  <a:lnTo>
                    <a:pt x="233103" y="2329665"/>
                  </a:lnTo>
                  <a:lnTo>
                    <a:pt x="233082" y="2324623"/>
                  </a:lnTo>
                  <a:lnTo>
                    <a:pt x="233064" y="2319580"/>
                  </a:lnTo>
                  <a:lnTo>
                    <a:pt x="233048" y="2314538"/>
                  </a:lnTo>
                  <a:lnTo>
                    <a:pt x="233035" y="2309495"/>
                  </a:lnTo>
                  <a:lnTo>
                    <a:pt x="233024" y="2304452"/>
                  </a:lnTo>
                  <a:lnTo>
                    <a:pt x="233014" y="2299410"/>
                  </a:lnTo>
                  <a:lnTo>
                    <a:pt x="233004" y="2294367"/>
                  </a:lnTo>
                  <a:lnTo>
                    <a:pt x="232994" y="2289325"/>
                  </a:lnTo>
                  <a:lnTo>
                    <a:pt x="232981" y="2284282"/>
                  </a:lnTo>
                  <a:lnTo>
                    <a:pt x="232965" y="2279240"/>
                  </a:lnTo>
                  <a:lnTo>
                    <a:pt x="232943" y="2274197"/>
                  </a:lnTo>
                  <a:lnTo>
                    <a:pt x="232914" y="2269155"/>
                  </a:lnTo>
                  <a:lnTo>
                    <a:pt x="232877" y="2264112"/>
                  </a:lnTo>
                  <a:lnTo>
                    <a:pt x="232828" y="2259069"/>
                  </a:lnTo>
                  <a:lnTo>
                    <a:pt x="232768" y="2254027"/>
                  </a:lnTo>
                  <a:lnTo>
                    <a:pt x="232696" y="2248984"/>
                  </a:lnTo>
                  <a:lnTo>
                    <a:pt x="232612" y="2243942"/>
                  </a:lnTo>
                  <a:lnTo>
                    <a:pt x="232515" y="2238899"/>
                  </a:lnTo>
                  <a:lnTo>
                    <a:pt x="232406" y="2233857"/>
                  </a:lnTo>
                  <a:lnTo>
                    <a:pt x="232286" y="2228814"/>
                  </a:lnTo>
                  <a:lnTo>
                    <a:pt x="232157" y="2223771"/>
                  </a:lnTo>
                  <a:lnTo>
                    <a:pt x="232018" y="2218729"/>
                  </a:lnTo>
                  <a:lnTo>
                    <a:pt x="231875" y="2213686"/>
                  </a:lnTo>
                  <a:lnTo>
                    <a:pt x="231730" y="2208644"/>
                  </a:lnTo>
                  <a:lnTo>
                    <a:pt x="231586" y="2203601"/>
                  </a:lnTo>
                  <a:lnTo>
                    <a:pt x="231447" y="2198559"/>
                  </a:lnTo>
                  <a:lnTo>
                    <a:pt x="231316" y="2193516"/>
                  </a:lnTo>
                  <a:lnTo>
                    <a:pt x="231197" y="2188473"/>
                  </a:lnTo>
                  <a:lnTo>
                    <a:pt x="231094" y="2183431"/>
                  </a:lnTo>
                  <a:lnTo>
                    <a:pt x="231009" y="2178388"/>
                  </a:lnTo>
                  <a:lnTo>
                    <a:pt x="230947" y="2173346"/>
                  </a:lnTo>
                  <a:lnTo>
                    <a:pt x="230910" y="2168303"/>
                  </a:lnTo>
                  <a:lnTo>
                    <a:pt x="230897" y="2163261"/>
                  </a:lnTo>
                  <a:lnTo>
                    <a:pt x="230908" y="2158218"/>
                  </a:lnTo>
                  <a:lnTo>
                    <a:pt x="230943" y="2153175"/>
                  </a:lnTo>
                  <a:lnTo>
                    <a:pt x="231001" y="2148133"/>
                  </a:lnTo>
                  <a:lnTo>
                    <a:pt x="231080" y="2143090"/>
                  </a:lnTo>
                  <a:lnTo>
                    <a:pt x="231177" y="2138048"/>
                  </a:lnTo>
                  <a:lnTo>
                    <a:pt x="231290" y="2133005"/>
                  </a:lnTo>
                  <a:lnTo>
                    <a:pt x="231416" y="2127963"/>
                  </a:lnTo>
                  <a:lnTo>
                    <a:pt x="231552" y="2122920"/>
                  </a:lnTo>
                  <a:lnTo>
                    <a:pt x="231694" y="2117878"/>
                  </a:lnTo>
                  <a:lnTo>
                    <a:pt x="231841" y="2112835"/>
                  </a:lnTo>
                  <a:lnTo>
                    <a:pt x="231989" y="2107792"/>
                  </a:lnTo>
                  <a:lnTo>
                    <a:pt x="232139" y="2102750"/>
                  </a:lnTo>
                  <a:lnTo>
                    <a:pt x="232288" y="2097707"/>
                  </a:lnTo>
                  <a:lnTo>
                    <a:pt x="232435" y="2092665"/>
                  </a:lnTo>
                  <a:lnTo>
                    <a:pt x="232581" y="2087622"/>
                  </a:lnTo>
                  <a:lnTo>
                    <a:pt x="232723" y="2082580"/>
                  </a:lnTo>
                  <a:lnTo>
                    <a:pt x="232862" y="2077537"/>
                  </a:lnTo>
                  <a:lnTo>
                    <a:pt x="232995" y="2072494"/>
                  </a:lnTo>
                  <a:lnTo>
                    <a:pt x="233122" y="2067452"/>
                  </a:lnTo>
                  <a:lnTo>
                    <a:pt x="233241" y="2062409"/>
                  </a:lnTo>
                  <a:lnTo>
                    <a:pt x="233350" y="2057367"/>
                  </a:lnTo>
                  <a:lnTo>
                    <a:pt x="233446" y="2052324"/>
                  </a:lnTo>
                  <a:lnTo>
                    <a:pt x="233528" y="2047282"/>
                  </a:lnTo>
                  <a:lnTo>
                    <a:pt x="233591" y="2042239"/>
                  </a:lnTo>
                  <a:lnTo>
                    <a:pt x="233633" y="2037196"/>
                  </a:lnTo>
                  <a:lnTo>
                    <a:pt x="233654" y="2032154"/>
                  </a:lnTo>
                  <a:lnTo>
                    <a:pt x="233652" y="2027111"/>
                  </a:lnTo>
                  <a:lnTo>
                    <a:pt x="233626" y="2022069"/>
                  </a:lnTo>
                  <a:lnTo>
                    <a:pt x="233576" y="2017026"/>
                  </a:lnTo>
                  <a:lnTo>
                    <a:pt x="233502" y="2011984"/>
                  </a:lnTo>
                  <a:lnTo>
                    <a:pt x="233404" y="2006941"/>
                  </a:lnTo>
                  <a:lnTo>
                    <a:pt x="233285" y="2001898"/>
                  </a:lnTo>
                  <a:lnTo>
                    <a:pt x="233144" y="1996856"/>
                  </a:lnTo>
                  <a:lnTo>
                    <a:pt x="232986" y="1991813"/>
                  </a:lnTo>
                  <a:lnTo>
                    <a:pt x="232814" y="1986771"/>
                  </a:lnTo>
                  <a:lnTo>
                    <a:pt x="232632" y="1981728"/>
                  </a:lnTo>
                  <a:lnTo>
                    <a:pt x="232444" y="1976686"/>
                  </a:lnTo>
                  <a:lnTo>
                    <a:pt x="232254" y="1971643"/>
                  </a:lnTo>
                  <a:lnTo>
                    <a:pt x="232066" y="1966601"/>
                  </a:lnTo>
                  <a:lnTo>
                    <a:pt x="231883" y="1961558"/>
                  </a:lnTo>
                  <a:lnTo>
                    <a:pt x="231711" y="1956515"/>
                  </a:lnTo>
                  <a:lnTo>
                    <a:pt x="231554" y="1951473"/>
                  </a:lnTo>
                  <a:lnTo>
                    <a:pt x="231415" y="1946430"/>
                  </a:lnTo>
                  <a:lnTo>
                    <a:pt x="231295" y="1941388"/>
                  </a:lnTo>
                  <a:lnTo>
                    <a:pt x="231196" y="1936345"/>
                  </a:lnTo>
                  <a:lnTo>
                    <a:pt x="231118" y="1931303"/>
                  </a:lnTo>
                  <a:lnTo>
                    <a:pt x="231060" y="1926260"/>
                  </a:lnTo>
                  <a:lnTo>
                    <a:pt x="231021" y="1921217"/>
                  </a:lnTo>
                  <a:lnTo>
                    <a:pt x="230997" y="1916175"/>
                  </a:lnTo>
                  <a:lnTo>
                    <a:pt x="230985" y="1911132"/>
                  </a:lnTo>
                  <a:lnTo>
                    <a:pt x="230980" y="1906090"/>
                  </a:lnTo>
                  <a:lnTo>
                    <a:pt x="230978" y="1901047"/>
                  </a:lnTo>
                  <a:lnTo>
                    <a:pt x="230971" y="1896005"/>
                  </a:lnTo>
                  <a:lnTo>
                    <a:pt x="230957" y="1890962"/>
                  </a:lnTo>
                  <a:lnTo>
                    <a:pt x="230929" y="1885919"/>
                  </a:lnTo>
                  <a:lnTo>
                    <a:pt x="230885" y="1880877"/>
                  </a:lnTo>
                  <a:lnTo>
                    <a:pt x="230822" y="1875834"/>
                  </a:lnTo>
                  <a:lnTo>
                    <a:pt x="230736" y="1870792"/>
                  </a:lnTo>
                  <a:lnTo>
                    <a:pt x="230626" y="1865749"/>
                  </a:lnTo>
                  <a:lnTo>
                    <a:pt x="230489" y="1860707"/>
                  </a:lnTo>
                  <a:lnTo>
                    <a:pt x="230328" y="1855664"/>
                  </a:lnTo>
                  <a:lnTo>
                    <a:pt x="230145" y="1850621"/>
                  </a:lnTo>
                  <a:lnTo>
                    <a:pt x="229940" y="1845579"/>
                  </a:lnTo>
                  <a:lnTo>
                    <a:pt x="229716" y="1840536"/>
                  </a:lnTo>
                  <a:lnTo>
                    <a:pt x="229475" y="1835494"/>
                  </a:lnTo>
                  <a:lnTo>
                    <a:pt x="229217" y="1830451"/>
                  </a:lnTo>
                  <a:lnTo>
                    <a:pt x="228944" y="1825409"/>
                  </a:lnTo>
                  <a:lnTo>
                    <a:pt x="228657" y="1820366"/>
                  </a:lnTo>
                  <a:lnTo>
                    <a:pt x="228355" y="1815324"/>
                  </a:lnTo>
                  <a:lnTo>
                    <a:pt x="228039" y="1810281"/>
                  </a:lnTo>
                  <a:lnTo>
                    <a:pt x="227709" y="1805238"/>
                  </a:lnTo>
                  <a:lnTo>
                    <a:pt x="227364" y="1800196"/>
                  </a:lnTo>
                  <a:lnTo>
                    <a:pt x="227001" y="1795153"/>
                  </a:lnTo>
                  <a:lnTo>
                    <a:pt x="226620" y="1790111"/>
                  </a:lnTo>
                  <a:lnTo>
                    <a:pt x="226219" y="1785068"/>
                  </a:lnTo>
                  <a:lnTo>
                    <a:pt x="225798" y="1780026"/>
                  </a:lnTo>
                  <a:lnTo>
                    <a:pt x="225353" y="1774983"/>
                  </a:lnTo>
                  <a:lnTo>
                    <a:pt x="224885" y="1769940"/>
                  </a:lnTo>
                  <a:lnTo>
                    <a:pt x="224395" y="1764898"/>
                  </a:lnTo>
                  <a:lnTo>
                    <a:pt x="223884" y="1759855"/>
                  </a:lnTo>
                  <a:lnTo>
                    <a:pt x="223355" y="1754813"/>
                  </a:lnTo>
                  <a:lnTo>
                    <a:pt x="222809" y="1749770"/>
                  </a:lnTo>
                  <a:lnTo>
                    <a:pt x="222248" y="1744728"/>
                  </a:lnTo>
                  <a:lnTo>
                    <a:pt x="221674" y="1739685"/>
                  </a:lnTo>
                  <a:lnTo>
                    <a:pt x="221092" y="1734642"/>
                  </a:lnTo>
                  <a:lnTo>
                    <a:pt x="220502" y="1729600"/>
                  </a:lnTo>
                  <a:lnTo>
                    <a:pt x="219908" y="1724557"/>
                  </a:lnTo>
                  <a:lnTo>
                    <a:pt x="219312" y="1719515"/>
                  </a:lnTo>
                  <a:lnTo>
                    <a:pt x="218716" y="1714472"/>
                  </a:lnTo>
                  <a:lnTo>
                    <a:pt x="218120" y="1709430"/>
                  </a:lnTo>
                  <a:lnTo>
                    <a:pt x="217526" y="1704387"/>
                  </a:lnTo>
                  <a:lnTo>
                    <a:pt x="216933" y="1699344"/>
                  </a:lnTo>
                  <a:lnTo>
                    <a:pt x="216340" y="1694302"/>
                  </a:lnTo>
                  <a:lnTo>
                    <a:pt x="215747" y="1689259"/>
                  </a:lnTo>
                  <a:lnTo>
                    <a:pt x="215154" y="1684217"/>
                  </a:lnTo>
                  <a:lnTo>
                    <a:pt x="214558" y="1679174"/>
                  </a:lnTo>
                  <a:lnTo>
                    <a:pt x="213959" y="1674132"/>
                  </a:lnTo>
                  <a:lnTo>
                    <a:pt x="213356" y="1669089"/>
                  </a:lnTo>
                  <a:lnTo>
                    <a:pt x="212749" y="1664047"/>
                  </a:lnTo>
                  <a:lnTo>
                    <a:pt x="212136" y="1659004"/>
                  </a:lnTo>
                  <a:lnTo>
                    <a:pt x="211517" y="1653961"/>
                  </a:lnTo>
                  <a:lnTo>
                    <a:pt x="210892" y="1648919"/>
                  </a:lnTo>
                  <a:lnTo>
                    <a:pt x="210258" y="1643876"/>
                  </a:lnTo>
                  <a:lnTo>
                    <a:pt x="209615" y="1638834"/>
                  </a:lnTo>
                  <a:lnTo>
                    <a:pt x="208960" y="1633791"/>
                  </a:lnTo>
                  <a:lnTo>
                    <a:pt x="208294" y="1628749"/>
                  </a:lnTo>
                  <a:lnTo>
                    <a:pt x="207613" y="1623706"/>
                  </a:lnTo>
                  <a:lnTo>
                    <a:pt x="206917" y="1618663"/>
                  </a:lnTo>
                  <a:lnTo>
                    <a:pt x="206204" y="1613621"/>
                  </a:lnTo>
                  <a:lnTo>
                    <a:pt x="205472" y="1608578"/>
                  </a:lnTo>
                  <a:lnTo>
                    <a:pt x="204722" y="1603536"/>
                  </a:lnTo>
                  <a:lnTo>
                    <a:pt x="203950" y="1598493"/>
                  </a:lnTo>
                  <a:lnTo>
                    <a:pt x="203156" y="1593451"/>
                  </a:lnTo>
                  <a:lnTo>
                    <a:pt x="202342" y="1588408"/>
                  </a:lnTo>
                  <a:lnTo>
                    <a:pt x="201507" y="1583365"/>
                  </a:lnTo>
                  <a:lnTo>
                    <a:pt x="200653" y="1578323"/>
                  </a:lnTo>
                  <a:lnTo>
                    <a:pt x="199777" y="1573280"/>
                  </a:lnTo>
                  <a:lnTo>
                    <a:pt x="198879" y="1568238"/>
                  </a:lnTo>
                  <a:lnTo>
                    <a:pt x="197958" y="1563195"/>
                  </a:lnTo>
                  <a:lnTo>
                    <a:pt x="197010" y="1558153"/>
                  </a:lnTo>
                  <a:lnTo>
                    <a:pt x="196031" y="1553110"/>
                  </a:lnTo>
                  <a:lnTo>
                    <a:pt x="195013" y="1548067"/>
                  </a:lnTo>
                  <a:lnTo>
                    <a:pt x="193956" y="1543025"/>
                  </a:lnTo>
                  <a:lnTo>
                    <a:pt x="192855" y="1537982"/>
                  </a:lnTo>
                  <a:lnTo>
                    <a:pt x="191705" y="1532940"/>
                  </a:lnTo>
                  <a:lnTo>
                    <a:pt x="190503" y="1527897"/>
                  </a:lnTo>
                  <a:lnTo>
                    <a:pt x="189246" y="1522855"/>
                  </a:lnTo>
                  <a:lnTo>
                    <a:pt x="187931" y="1517812"/>
                  </a:lnTo>
                  <a:lnTo>
                    <a:pt x="186559" y="1512770"/>
                  </a:lnTo>
                  <a:lnTo>
                    <a:pt x="185122" y="1507727"/>
                  </a:lnTo>
                  <a:lnTo>
                    <a:pt x="183625" y="1502684"/>
                  </a:lnTo>
                  <a:lnTo>
                    <a:pt x="182073" y="1497642"/>
                  </a:lnTo>
                  <a:lnTo>
                    <a:pt x="180468" y="1492599"/>
                  </a:lnTo>
                  <a:lnTo>
                    <a:pt x="178811" y="1487557"/>
                  </a:lnTo>
                  <a:lnTo>
                    <a:pt x="177107" y="1482514"/>
                  </a:lnTo>
                  <a:lnTo>
                    <a:pt x="175357" y="1477472"/>
                  </a:lnTo>
                  <a:lnTo>
                    <a:pt x="173564" y="1472429"/>
                  </a:lnTo>
                  <a:lnTo>
                    <a:pt x="171730" y="1467386"/>
                  </a:lnTo>
                  <a:lnTo>
                    <a:pt x="169853" y="1462344"/>
                  </a:lnTo>
                  <a:lnTo>
                    <a:pt x="167938" y="1457301"/>
                  </a:lnTo>
                  <a:lnTo>
                    <a:pt x="165987" y="1452259"/>
                  </a:lnTo>
                  <a:lnTo>
                    <a:pt x="164001" y="1447216"/>
                  </a:lnTo>
                  <a:lnTo>
                    <a:pt x="161981" y="1442174"/>
                  </a:lnTo>
                  <a:lnTo>
                    <a:pt x="159926" y="1437131"/>
                  </a:lnTo>
                  <a:lnTo>
                    <a:pt x="157834" y="1432088"/>
                  </a:lnTo>
                  <a:lnTo>
                    <a:pt x="155704" y="1427046"/>
                  </a:lnTo>
                  <a:lnTo>
                    <a:pt x="153531" y="1422003"/>
                  </a:lnTo>
                  <a:lnTo>
                    <a:pt x="151305" y="1416961"/>
                  </a:lnTo>
                  <a:lnTo>
                    <a:pt x="149025" y="1411918"/>
                  </a:lnTo>
                  <a:lnTo>
                    <a:pt x="146684" y="1406876"/>
                  </a:lnTo>
                  <a:lnTo>
                    <a:pt x="144276" y="1401833"/>
                  </a:lnTo>
                  <a:lnTo>
                    <a:pt x="141793" y="1396790"/>
                  </a:lnTo>
                  <a:lnTo>
                    <a:pt x="139229" y="1391748"/>
                  </a:lnTo>
                  <a:lnTo>
                    <a:pt x="136578" y="1386705"/>
                  </a:lnTo>
                  <a:lnTo>
                    <a:pt x="133838" y="1381663"/>
                  </a:lnTo>
                  <a:lnTo>
                    <a:pt x="131004" y="1376620"/>
                  </a:lnTo>
                  <a:lnTo>
                    <a:pt x="128070" y="1371578"/>
                  </a:lnTo>
                  <a:lnTo>
                    <a:pt x="125052" y="1366535"/>
                  </a:lnTo>
                  <a:lnTo>
                    <a:pt x="121959" y="1361493"/>
                  </a:lnTo>
                  <a:lnTo>
                    <a:pt x="118803" y="1356450"/>
                  </a:lnTo>
                  <a:lnTo>
                    <a:pt x="115597" y="1351407"/>
                  </a:lnTo>
                  <a:lnTo>
                    <a:pt x="112357" y="1346365"/>
                  </a:lnTo>
                  <a:lnTo>
                    <a:pt x="109100" y="1341322"/>
                  </a:lnTo>
                  <a:lnTo>
                    <a:pt x="105843" y="1336280"/>
                  </a:lnTo>
                  <a:lnTo>
                    <a:pt x="102605" y="1331237"/>
                  </a:lnTo>
                  <a:lnTo>
                    <a:pt x="99407" y="1326195"/>
                  </a:lnTo>
                  <a:lnTo>
                    <a:pt x="96261" y="1321152"/>
                  </a:lnTo>
                  <a:lnTo>
                    <a:pt x="93177" y="1316109"/>
                  </a:lnTo>
                  <a:lnTo>
                    <a:pt x="90162" y="1311067"/>
                  </a:lnTo>
                  <a:lnTo>
                    <a:pt x="87224" y="1306024"/>
                  </a:lnTo>
                  <a:lnTo>
                    <a:pt x="84365" y="1300982"/>
                  </a:lnTo>
                  <a:lnTo>
                    <a:pt x="81587" y="1295939"/>
                  </a:lnTo>
                  <a:lnTo>
                    <a:pt x="78889" y="1290897"/>
                  </a:lnTo>
                  <a:lnTo>
                    <a:pt x="76275" y="1285854"/>
                  </a:lnTo>
                  <a:lnTo>
                    <a:pt x="73743" y="1280811"/>
                  </a:lnTo>
                  <a:lnTo>
                    <a:pt x="71285" y="1275769"/>
                  </a:lnTo>
                  <a:lnTo>
                    <a:pt x="68898" y="1270726"/>
                  </a:lnTo>
                  <a:lnTo>
                    <a:pt x="66580" y="1265684"/>
                  </a:lnTo>
                  <a:lnTo>
                    <a:pt x="64329" y="1260641"/>
                  </a:lnTo>
                  <a:lnTo>
                    <a:pt x="62141" y="1255599"/>
                  </a:lnTo>
                  <a:lnTo>
                    <a:pt x="60014" y="1250556"/>
                  </a:lnTo>
                  <a:lnTo>
                    <a:pt x="57944" y="1245513"/>
                  </a:lnTo>
                  <a:lnTo>
                    <a:pt x="55931" y="1240471"/>
                  </a:lnTo>
                  <a:lnTo>
                    <a:pt x="53964" y="1235428"/>
                  </a:lnTo>
                  <a:lnTo>
                    <a:pt x="52033" y="1230386"/>
                  </a:lnTo>
                  <a:lnTo>
                    <a:pt x="50130" y="1225343"/>
                  </a:lnTo>
                  <a:lnTo>
                    <a:pt x="48245" y="1220301"/>
                  </a:lnTo>
                  <a:lnTo>
                    <a:pt x="46368" y="1215258"/>
                  </a:lnTo>
                  <a:lnTo>
                    <a:pt x="44490" y="1210216"/>
                  </a:lnTo>
                  <a:lnTo>
                    <a:pt x="42600" y="1205173"/>
                  </a:lnTo>
                  <a:lnTo>
                    <a:pt x="40691" y="1200130"/>
                  </a:lnTo>
                  <a:lnTo>
                    <a:pt x="38752" y="1195088"/>
                  </a:lnTo>
                  <a:lnTo>
                    <a:pt x="36780" y="1190045"/>
                  </a:lnTo>
                  <a:lnTo>
                    <a:pt x="34775" y="1185003"/>
                  </a:lnTo>
                  <a:lnTo>
                    <a:pt x="32736" y="1179960"/>
                  </a:lnTo>
                  <a:lnTo>
                    <a:pt x="30667" y="1174918"/>
                  </a:lnTo>
                  <a:lnTo>
                    <a:pt x="28574" y="1169875"/>
                  </a:lnTo>
                  <a:lnTo>
                    <a:pt x="26462" y="1164832"/>
                  </a:lnTo>
                  <a:lnTo>
                    <a:pt x="24343" y="1159790"/>
                  </a:lnTo>
                  <a:lnTo>
                    <a:pt x="22227" y="1154747"/>
                  </a:lnTo>
                  <a:lnTo>
                    <a:pt x="20131" y="1149705"/>
                  </a:lnTo>
                  <a:lnTo>
                    <a:pt x="18070" y="1144662"/>
                  </a:lnTo>
                  <a:lnTo>
                    <a:pt x="16058" y="1139620"/>
                  </a:lnTo>
                  <a:lnTo>
                    <a:pt x="14111" y="1134577"/>
                  </a:lnTo>
                  <a:lnTo>
                    <a:pt x="12244" y="1129534"/>
                  </a:lnTo>
                  <a:lnTo>
                    <a:pt x="10472" y="1124492"/>
                  </a:lnTo>
                  <a:lnTo>
                    <a:pt x="8809" y="1119449"/>
                  </a:lnTo>
                  <a:lnTo>
                    <a:pt x="7268" y="1114407"/>
                  </a:lnTo>
                  <a:lnTo>
                    <a:pt x="5866" y="1109364"/>
                  </a:lnTo>
                  <a:lnTo>
                    <a:pt x="4625" y="1104322"/>
                  </a:lnTo>
                  <a:lnTo>
                    <a:pt x="3535" y="1099279"/>
                  </a:lnTo>
                  <a:lnTo>
                    <a:pt x="2601" y="1094236"/>
                  </a:lnTo>
                  <a:lnTo>
                    <a:pt x="1820" y="1089194"/>
                  </a:lnTo>
                  <a:lnTo>
                    <a:pt x="1191" y="1084151"/>
                  </a:lnTo>
                  <a:lnTo>
                    <a:pt x="706" y="1079109"/>
                  </a:lnTo>
                  <a:lnTo>
                    <a:pt x="356" y="1074066"/>
                  </a:lnTo>
                  <a:lnTo>
                    <a:pt x="130" y="1069024"/>
                  </a:lnTo>
                  <a:lnTo>
                    <a:pt x="17" y="1063981"/>
                  </a:lnTo>
                  <a:lnTo>
                    <a:pt x="0" y="1058939"/>
                  </a:lnTo>
                  <a:lnTo>
                    <a:pt x="49" y="1053896"/>
                  </a:lnTo>
                  <a:lnTo>
                    <a:pt x="147" y="1048853"/>
                  </a:lnTo>
                  <a:lnTo>
                    <a:pt x="276" y="1043811"/>
                  </a:lnTo>
                  <a:lnTo>
                    <a:pt x="420" y="1038768"/>
                  </a:lnTo>
                  <a:lnTo>
                    <a:pt x="563" y="1033726"/>
                  </a:lnTo>
                  <a:lnTo>
                    <a:pt x="696" y="1028683"/>
                  </a:lnTo>
                  <a:lnTo>
                    <a:pt x="808" y="1023641"/>
                  </a:lnTo>
                  <a:lnTo>
                    <a:pt x="895" y="1018598"/>
                  </a:lnTo>
                  <a:lnTo>
                    <a:pt x="958" y="1013555"/>
                  </a:lnTo>
                  <a:lnTo>
                    <a:pt x="1005" y="1008513"/>
                  </a:lnTo>
                  <a:lnTo>
                    <a:pt x="1046" y="1003470"/>
                  </a:lnTo>
                  <a:lnTo>
                    <a:pt x="1095" y="998428"/>
                  </a:lnTo>
                  <a:lnTo>
                    <a:pt x="1167" y="993385"/>
                  </a:lnTo>
                  <a:lnTo>
                    <a:pt x="1280" y="988343"/>
                  </a:lnTo>
                  <a:lnTo>
                    <a:pt x="1453" y="983300"/>
                  </a:lnTo>
                  <a:lnTo>
                    <a:pt x="1703" y="978257"/>
                  </a:lnTo>
                  <a:lnTo>
                    <a:pt x="2063" y="973215"/>
                  </a:lnTo>
                  <a:lnTo>
                    <a:pt x="2544" y="968172"/>
                  </a:lnTo>
                  <a:lnTo>
                    <a:pt x="3156" y="963130"/>
                  </a:lnTo>
                  <a:lnTo>
                    <a:pt x="3909" y="958087"/>
                  </a:lnTo>
                  <a:lnTo>
                    <a:pt x="4813" y="953045"/>
                  </a:lnTo>
                  <a:lnTo>
                    <a:pt x="5873" y="948002"/>
                  </a:lnTo>
                  <a:lnTo>
                    <a:pt x="7093" y="942959"/>
                  </a:lnTo>
                  <a:lnTo>
                    <a:pt x="8477" y="937917"/>
                  </a:lnTo>
                  <a:lnTo>
                    <a:pt x="10025" y="932874"/>
                  </a:lnTo>
                  <a:lnTo>
                    <a:pt x="11760" y="927832"/>
                  </a:lnTo>
                  <a:lnTo>
                    <a:pt x="13661" y="922789"/>
                  </a:lnTo>
                  <a:lnTo>
                    <a:pt x="15727" y="917747"/>
                  </a:lnTo>
                  <a:lnTo>
                    <a:pt x="17955" y="912704"/>
                  </a:lnTo>
                  <a:lnTo>
                    <a:pt x="20346" y="907662"/>
                  </a:lnTo>
                  <a:lnTo>
                    <a:pt x="22899" y="902619"/>
                  </a:lnTo>
                  <a:lnTo>
                    <a:pt x="25613" y="897576"/>
                  </a:lnTo>
                  <a:lnTo>
                    <a:pt x="28484" y="892534"/>
                  </a:lnTo>
                  <a:lnTo>
                    <a:pt x="31513" y="887491"/>
                  </a:lnTo>
                  <a:lnTo>
                    <a:pt x="34709" y="882449"/>
                  </a:lnTo>
                  <a:lnTo>
                    <a:pt x="38042" y="877406"/>
                  </a:lnTo>
                  <a:lnTo>
                    <a:pt x="41501" y="872364"/>
                  </a:lnTo>
                  <a:lnTo>
                    <a:pt x="45072" y="867321"/>
                  </a:lnTo>
                  <a:lnTo>
                    <a:pt x="48738" y="862278"/>
                  </a:lnTo>
                  <a:lnTo>
                    <a:pt x="52479" y="857236"/>
                  </a:lnTo>
                  <a:lnTo>
                    <a:pt x="56274" y="852193"/>
                  </a:lnTo>
                  <a:lnTo>
                    <a:pt x="60097" y="847151"/>
                  </a:lnTo>
                  <a:lnTo>
                    <a:pt x="63924" y="842108"/>
                  </a:lnTo>
                  <a:lnTo>
                    <a:pt x="67720" y="837066"/>
                  </a:lnTo>
                  <a:lnTo>
                    <a:pt x="71461" y="832023"/>
                  </a:lnTo>
                  <a:lnTo>
                    <a:pt x="75124" y="826980"/>
                  </a:lnTo>
                  <a:lnTo>
                    <a:pt x="78688" y="821938"/>
                  </a:lnTo>
                  <a:lnTo>
                    <a:pt x="82138" y="816895"/>
                  </a:lnTo>
                  <a:lnTo>
                    <a:pt x="85462" y="811853"/>
                  </a:lnTo>
                  <a:lnTo>
                    <a:pt x="88651" y="806810"/>
                  </a:lnTo>
                  <a:lnTo>
                    <a:pt x="91705" y="801768"/>
                  </a:lnTo>
                  <a:lnTo>
                    <a:pt x="94616" y="796725"/>
                  </a:lnTo>
                  <a:lnTo>
                    <a:pt x="97397" y="791682"/>
                  </a:lnTo>
                  <a:lnTo>
                    <a:pt x="100071" y="786640"/>
                  </a:lnTo>
                  <a:lnTo>
                    <a:pt x="102655" y="781597"/>
                  </a:lnTo>
                  <a:lnTo>
                    <a:pt x="105170" y="776555"/>
                  </a:lnTo>
                  <a:lnTo>
                    <a:pt x="107632" y="771512"/>
                  </a:lnTo>
                  <a:lnTo>
                    <a:pt x="110063" y="766470"/>
                  </a:lnTo>
                  <a:lnTo>
                    <a:pt x="112478" y="761427"/>
                  </a:lnTo>
                  <a:lnTo>
                    <a:pt x="114894" y="756385"/>
                  </a:lnTo>
                  <a:lnTo>
                    <a:pt x="117324" y="751342"/>
                  </a:lnTo>
                  <a:lnTo>
                    <a:pt x="119779" y="746299"/>
                  </a:lnTo>
                  <a:lnTo>
                    <a:pt x="122260" y="741257"/>
                  </a:lnTo>
                  <a:lnTo>
                    <a:pt x="124771" y="736214"/>
                  </a:lnTo>
                  <a:lnTo>
                    <a:pt x="127308" y="731172"/>
                  </a:lnTo>
                  <a:lnTo>
                    <a:pt x="129871" y="726129"/>
                  </a:lnTo>
                  <a:lnTo>
                    <a:pt x="132456" y="721087"/>
                  </a:lnTo>
                  <a:lnTo>
                    <a:pt x="135058" y="716044"/>
                  </a:lnTo>
                  <a:lnTo>
                    <a:pt x="137673" y="711001"/>
                  </a:lnTo>
                  <a:lnTo>
                    <a:pt x="140296" y="705959"/>
                  </a:lnTo>
                  <a:lnTo>
                    <a:pt x="142924" y="700916"/>
                  </a:lnTo>
                  <a:lnTo>
                    <a:pt x="145550" y="695874"/>
                  </a:lnTo>
                  <a:lnTo>
                    <a:pt x="148171" y="690831"/>
                  </a:lnTo>
                  <a:lnTo>
                    <a:pt x="150784" y="685789"/>
                  </a:lnTo>
                  <a:lnTo>
                    <a:pt x="153381" y="680746"/>
                  </a:lnTo>
                  <a:lnTo>
                    <a:pt x="155959" y="675703"/>
                  </a:lnTo>
                  <a:lnTo>
                    <a:pt x="158510" y="670661"/>
                  </a:lnTo>
                  <a:lnTo>
                    <a:pt x="161027" y="665618"/>
                  </a:lnTo>
                  <a:lnTo>
                    <a:pt x="163496" y="660576"/>
                  </a:lnTo>
                  <a:lnTo>
                    <a:pt x="165913" y="655533"/>
                  </a:lnTo>
                  <a:lnTo>
                    <a:pt x="168270" y="650491"/>
                  </a:lnTo>
                  <a:lnTo>
                    <a:pt x="170561" y="645448"/>
                  </a:lnTo>
                  <a:lnTo>
                    <a:pt x="172778" y="640405"/>
                  </a:lnTo>
                  <a:lnTo>
                    <a:pt x="174917" y="635363"/>
                  </a:lnTo>
                  <a:lnTo>
                    <a:pt x="176972" y="630320"/>
                  </a:lnTo>
                  <a:lnTo>
                    <a:pt x="178941" y="625278"/>
                  </a:lnTo>
                  <a:lnTo>
                    <a:pt x="180818" y="620235"/>
                  </a:lnTo>
                  <a:lnTo>
                    <a:pt x="182597" y="615193"/>
                  </a:lnTo>
                  <a:lnTo>
                    <a:pt x="184290" y="610150"/>
                  </a:lnTo>
                  <a:lnTo>
                    <a:pt x="185899" y="605108"/>
                  </a:lnTo>
                  <a:lnTo>
                    <a:pt x="187428" y="600065"/>
                  </a:lnTo>
                  <a:lnTo>
                    <a:pt x="188885" y="595022"/>
                  </a:lnTo>
                  <a:lnTo>
                    <a:pt x="190275" y="589980"/>
                  </a:lnTo>
                  <a:lnTo>
                    <a:pt x="191605" y="584937"/>
                  </a:lnTo>
                  <a:lnTo>
                    <a:pt x="192886" y="579895"/>
                  </a:lnTo>
                  <a:lnTo>
                    <a:pt x="194123" y="574852"/>
                  </a:lnTo>
                  <a:lnTo>
                    <a:pt x="195327" y="569810"/>
                  </a:lnTo>
                  <a:lnTo>
                    <a:pt x="196510" y="564767"/>
                  </a:lnTo>
                  <a:lnTo>
                    <a:pt x="197680" y="559724"/>
                  </a:lnTo>
                  <a:lnTo>
                    <a:pt x="198844" y="554682"/>
                  </a:lnTo>
                  <a:lnTo>
                    <a:pt x="200008" y="549639"/>
                  </a:lnTo>
                  <a:lnTo>
                    <a:pt x="201174" y="544597"/>
                  </a:lnTo>
                  <a:lnTo>
                    <a:pt x="202345" y="539554"/>
                  </a:lnTo>
                  <a:lnTo>
                    <a:pt x="203520" y="534512"/>
                  </a:lnTo>
                  <a:lnTo>
                    <a:pt x="204699" y="529469"/>
                  </a:lnTo>
                  <a:lnTo>
                    <a:pt x="205877" y="524426"/>
                  </a:lnTo>
                  <a:lnTo>
                    <a:pt x="207048" y="519384"/>
                  </a:lnTo>
                  <a:lnTo>
                    <a:pt x="208207" y="514341"/>
                  </a:lnTo>
                  <a:lnTo>
                    <a:pt x="209347" y="509299"/>
                  </a:lnTo>
                  <a:lnTo>
                    <a:pt x="210463" y="504256"/>
                  </a:lnTo>
                  <a:lnTo>
                    <a:pt x="211548" y="499214"/>
                  </a:lnTo>
                  <a:lnTo>
                    <a:pt x="212597" y="494171"/>
                  </a:lnTo>
                  <a:lnTo>
                    <a:pt x="213606" y="489128"/>
                  </a:lnTo>
                  <a:lnTo>
                    <a:pt x="214565" y="484086"/>
                  </a:lnTo>
                  <a:lnTo>
                    <a:pt x="215476" y="479043"/>
                  </a:lnTo>
                  <a:lnTo>
                    <a:pt x="216339" y="474001"/>
                  </a:lnTo>
                  <a:lnTo>
                    <a:pt x="217154" y="468958"/>
                  </a:lnTo>
                  <a:lnTo>
                    <a:pt x="217923" y="463916"/>
                  </a:lnTo>
                  <a:lnTo>
                    <a:pt x="218649" y="458873"/>
                  </a:lnTo>
                  <a:lnTo>
                    <a:pt x="219333" y="453831"/>
                  </a:lnTo>
                  <a:lnTo>
                    <a:pt x="219981" y="448788"/>
                  </a:lnTo>
                  <a:lnTo>
                    <a:pt x="220595" y="443745"/>
                  </a:lnTo>
                  <a:lnTo>
                    <a:pt x="221178" y="438703"/>
                  </a:lnTo>
                  <a:lnTo>
                    <a:pt x="221736" y="433660"/>
                  </a:lnTo>
                  <a:lnTo>
                    <a:pt x="222275" y="428618"/>
                  </a:lnTo>
                  <a:lnTo>
                    <a:pt x="222796" y="423575"/>
                  </a:lnTo>
                  <a:lnTo>
                    <a:pt x="223302" y="418533"/>
                  </a:lnTo>
                  <a:lnTo>
                    <a:pt x="223794" y="413490"/>
                  </a:lnTo>
                  <a:lnTo>
                    <a:pt x="224274" y="408447"/>
                  </a:lnTo>
                  <a:lnTo>
                    <a:pt x="224739" y="403405"/>
                  </a:lnTo>
                  <a:lnTo>
                    <a:pt x="225190" y="398362"/>
                  </a:lnTo>
                  <a:lnTo>
                    <a:pt x="225622" y="393320"/>
                  </a:lnTo>
                  <a:lnTo>
                    <a:pt x="226035" y="388277"/>
                  </a:lnTo>
                  <a:lnTo>
                    <a:pt x="226427" y="383235"/>
                  </a:lnTo>
                  <a:lnTo>
                    <a:pt x="226797" y="378192"/>
                  </a:lnTo>
                  <a:lnTo>
                    <a:pt x="227143" y="373149"/>
                  </a:lnTo>
                  <a:lnTo>
                    <a:pt x="227466" y="368107"/>
                  </a:lnTo>
                  <a:lnTo>
                    <a:pt x="227764" y="363064"/>
                  </a:lnTo>
                  <a:lnTo>
                    <a:pt x="228040" y="358022"/>
                  </a:lnTo>
                  <a:lnTo>
                    <a:pt x="228294" y="352979"/>
                  </a:lnTo>
                  <a:lnTo>
                    <a:pt x="228529" y="347937"/>
                  </a:lnTo>
                  <a:lnTo>
                    <a:pt x="228749" y="342894"/>
                  </a:lnTo>
                  <a:lnTo>
                    <a:pt x="228959" y="337851"/>
                  </a:lnTo>
                  <a:lnTo>
                    <a:pt x="229162" y="332809"/>
                  </a:lnTo>
                  <a:lnTo>
                    <a:pt x="229361" y="327766"/>
                  </a:lnTo>
                  <a:lnTo>
                    <a:pt x="229561" y="322724"/>
                  </a:lnTo>
                  <a:lnTo>
                    <a:pt x="229764" y="317681"/>
                  </a:lnTo>
                  <a:lnTo>
                    <a:pt x="229971" y="312639"/>
                  </a:lnTo>
                  <a:lnTo>
                    <a:pt x="230186" y="307596"/>
                  </a:lnTo>
                  <a:lnTo>
                    <a:pt x="230410" y="302554"/>
                  </a:lnTo>
                  <a:lnTo>
                    <a:pt x="230640" y="297511"/>
                  </a:lnTo>
                  <a:lnTo>
                    <a:pt x="230878" y="292468"/>
                  </a:lnTo>
                  <a:lnTo>
                    <a:pt x="231120" y="287426"/>
                  </a:lnTo>
                  <a:lnTo>
                    <a:pt x="231366" y="282383"/>
                  </a:lnTo>
                  <a:lnTo>
                    <a:pt x="231613" y="277341"/>
                  </a:lnTo>
                  <a:lnTo>
                    <a:pt x="231859" y="272298"/>
                  </a:lnTo>
                  <a:lnTo>
                    <a:pt x="232100" y="267256"/>
                  </a:lnTo>
                  <a:lnTo>
                    <a:pt x="232335" y="262213"/>
                  </a:lnTo>
                  <a:lnTo>
                    <a:pt x="232560" y="257170"/>
                  </a:lnTo>
                  <a:lnTo>
                    <a:pt x="232774" y="252128"/>
                  </a:lnTo>
                  <a:lnTo>
                    <a:pt x="232974" y="247085"/>
                  </a:lnTo>
                  <a:lnTo>
                    <a:pt x="233160" y="242043"/>
                  </a:lnTo>
                  <a:lnTo>
                    <a:pt x="233331" y="237000"/>
                  </a:lnTo>
                  <a:lnTo>
                    <a:pt x="233486" y="231958"/>
                  </a:lnTo>
                  <a:lnTo>
                    <a:pt x="233625" y="226915"/>
                  </a:lnTo>
                  <a:lnTo>
                    <a:pt x="233747" y="221872"/>
                  </a:lnTo>
                  <a:lnTo>
                    <a:pt x="233852" y="216830"/>
                  </a:lnTo>
                  <a:lnTo>
                    <a:pt x="233941" y="211787"/>
                  </a:lnTo>
                  <a:lnTo>
                    <a:pt x="234017" y="206745"/>
                  </a:lnTo>
                  <a:lnTo>
                    <a:pt x="234079" y="201702"/>
                  </a:lnTo>
                  <a:lnTo>
                    <a:pt x="234130" y="196660"/>
                  </a:lnTo>
                  <a:lnTo>
                    <a:pt x="234171" y="191617"/>
                  </a:lnTo>
                  <a:lnTo>
                    <a:pt x="234202" y="186574"/>
                  </a:lnTo>
                  <a:lnTo>
                    <a:pt x="234227" y="181532"/>
                  </a:lnTo>
                  <a:lnTo>
                    <a:pt x="234245" y="176489"/>
                  </a:lnTo>
                  <a:lnTo>
                    <a:pt x="234260" y="171447"/>
                  </a:lnTo>
                  <a:lnTo>
                    <a:pt x="234272" y="166404"/>
                  </a:lnTo>
                  <a:lnTo>
                    <a:pt x="234285" y="161362"/>
                  </a:lnTo>
                  <a:lnTo>
                    <a:pt x="234299" y="156319"/>
                  </a:lnTo>
                  <a:lnTo>
                    <a:pt x="234316" y="151277"/>
                  </a:lnTo>
                  <a:lnTo>
                    <a:pt x="234337" y="146234"/>
                  </a:lnTo>
                  <a:lnTo>
                    <a:pt x="234363" y="141191"/>
                  </a:lnTo>
                  <a:lnTo>
                    <a:pt x="234395" y="136149"/>
                  </a:lnTo>
                  <a:lnTo>
                    <a:pt x="234432" y="131106"/>
                  </a:lnTo>
                  <a:lnTo>
                    <a:pt x="234476" y="126064"/>
                  </a:lnTo>
                  <a:lnTo>
                    <a:pt x="234525" y="121021"/>
                  </a:lnTo>
                  <a:lnTo>
                    <a:pt x="234578" y="115979"/>
                  </a:lnTo>
                  <a:lnTo>
                    <a:pt x="234635" y="110936"/>
                  </a:lnTo>
                  <a:lnTo>
                    <a:pt x="234694" y="105893"/>
                  </a:lnTo>
                  <a:lnTo>
                    <a:pt x="234753" y="100851"/>
                  </a:lnTo>
                  <a:lnTo>
                    <a:pt x="234813" y="95808"/>
                  </a:lnTo>
                  <a:lnTo>
                    <a:pt x="234871" y="90766"/>
                  </a:lnTo>
                  <a:lnTo>
                    <a:pt x="234925" y="85723"/>
                  </a:lnTo>
                  <a:lnTo>
                    <a:pt x="234975" y="80681"/>
                  </a:lnTo>
                  <a:lnTo>
                    <a:pt x="235020" y="75638"/>
                  </a:lnTo>
                  <a:lnTo>
                    <a:pt x="235059" y="70595"/>
                  </a:lnTo>
                  <a:lnTo>
                    <a:pt x="235091" y="65553"/>
                  </a:lnTo>
                  <a:lnTo>
                    <a:pt x="235117" y="60510"/>
                  </a:lnTo>
                  <a:lnTo>
                    <a:pt x="235137" y="55468"/>
                  </a:lnTo>
                  <a:lnTo>
                    <a:pt x="235151" y="50425"/>
                  </a:lnTo>
                  <a:lnTo>
                    <a:pt x="235160" y="45383"/>
                  </a:lnTo>
                  <a:lnTo>
                    <a:pt x="235163" y="40340"/>
                  </a:lnTo>
                  <a:lnTo>
                    <a:pt x="235163" y="35297"/>
                  </a:lnTo>
                  <a:lnTo>
                    <a:pt x="235161" y="30255"/>
                  </a:lnTo>
                  <a:lnTo>
                    <a:pt x="235156" y="25212"/>
                  </a:lnTo>
                  <a:lnTo>
                    <a:pt x="235151" y="20170"/>
                  </a:lnTo>
                  <a:lnTo>
                    <a:pt x="235147" y="15127"/>
                  </a:lnTo>
                  <a:lnTo>
                    <a:pt x="235144" y="10085"/>
                  </a:lnTo>
                  <a:lnTo>
                    <a:pt x="235143" y="5042"/>
                  </a:lnTo>
                  <a:lnTo>
                    <a:pt x="235144" y="0"/>
                  </a:lnTo>
                  <a:lnTo>
                    <a:pt x="235657" y="0"/>
                  </a:lnTo>
                  <a:lnTo>
                    <a:pt x="235658" y="5042"/>
                  </a:lnTo>
                  <a:lnTo>
                    <a:pt x="235657" y="10085"/>
                  </a:lnTo>
                  <a:lnTo>
                    <a:pt x="235653" y="15127"/>
                  </a:lnTo>
                  <a:lnTo>
                    <a:pt x="235649" y="20170"/>
                  </a:lnTo>
                  <a:lnTo>
                    <a:pt x="235644" y="25212"/>
                  </a:lnTo>
                  <a:lnTo>
                    <a:pt x="235640" y="30255"/>
                  </a:lnTo>
                  <a:lnTo>
                    <a:pt x="235637" y="35297"/>
                  </a:lnTo>
                  <a:lnTo>
                    <a:pt x="235637" y="40340"/>
                  </a:lnTo>
                  <a:lnTo>
                    <a:pt x="235641" y="45383"/>
                  </a:lnTo>
                  <a:lnTo>
                    <a:pt x="235649" y="50425"/>
                  </a:lnTo>
                  <a:lnTo>
                    <a:pt x="235663" y="55468"/>
                  </a:lnTo>
                  <a:lnTo>
                    <a:pt x="235683" y="60510"/>
                  </a:lnTo>
                  <a:lnTo>
                    <a:pt x="235709" y="65553"/>
                  </a:lnTo>
                  <a:lnTo>
                    <a:pt x="235742" y="70595"/>
                  </a:lnTo>
                  <a:lnTo>
                    <a:pt x="235781" y="75638"/>
                  </a:lnTo>
                  <a:lnTo>
                    <a:pt x="235825" y="80681"/>
                  </a:lnTo>
                  <a:lnTo>
                    <a:pt x="235875" y="85723"/>
                  </a:lnTo>
                  <a:lnTo>
                    <a:pt x="235930" y="90766"/>
                  </a:lnTo>
                  <a:lnTo>
                    <a:pt x="235988" y="95808"/>
                  </a:lnTo>
                  <a:lnTo>
                    <a:pt x="236047" y="100851"/>
                  </a:lnTo>
                  <a:lnTo>
                    <a:pt x="236107" y="105893"/>
                  </a:lnTo>
                  <a:lnTo>
                    <a:pt x="236166" y="110936"/>
                  </a:lnTo>
                  <a:lnTo>
                    <a:pt x="236223" y="115979"/>
                  </a:lnTo>
                  <a:lnTo>
                    <a:pt x="236276" y="121021"/>
                  </a:lnTo>
                  <a:lnTo>
                    <a:pt x="236325" y="126064"/>
                  </a:lnTo>
                  <a:lnTo>
                    <a:pt x="236369" y="131106"/>
                  </a:lnTo>
                  <a:lnTo>
                    <a:pt x="236406" y="136149"/>
                  </a:lnTo>
                  <a:lnTo>
                    <a:pt x="236437" y="141191"/>
                  </a:lnTo>
                  <a:lnTo>
                    <a:pt x="236463" y="146234"/>
                  </a:lnTo>
                  <a:lnTo>
                    <a:pt x="236484" y="151277"/>
                  </a:lnTo>
                  <a:lnTo>
                    <a:pt x="236501" y="156319"/>
                  </a:lnTo>
                  <a:lnTo>
                    <a:pt x="236516" y="161362"/>
                  </a:lnTo>
                  <a:lnTo>
                    <a:pt x="236528" y="166404"/>
                  </a:lnTo>
                  <a:lnTo>
                    <a:pt x="236541" y="171447"/>
                  </a:lnTo>
                  <a:lnTo>
                    <a:pt x="236555" y="176489"/>
                  </a:lnTo>
                  <a:lnTo>
                    <a:pt x="236574" y="181532"/>
                  </a:lnTo>
                  <a:lnTo>
                    <a:pt x="236598" y="186574"/>
                  </a:lnTo>
                  <a:lnTo>
                    <a:pt x="236630" y="191617"/>
                  </a:lnTo>
                  <a:lnTo>
                    <a:pt x="236670" y="196660"/>
                  </a:lnTo>
                  <a:lnTo>
                    <a:pt x="236721" y="201702"/>
                  </a:lnTo>
                  <a:lnTo>
                    <a:pt x="236784" y="206745"/>
                  </a:lnTo>
                  <a:lnTo>
                    <a:pt x="236859" y="211787"/>
                  </a:lnTo>
                  <a:lnTo>
                    <a:pt x="236949" y="216830"/>
                  </a:lnTo>
                  <a:lnTo>
                    <a:pt x="237053" y="221872"/>
                  </a:lnTo>
                  <a:lnTo>
                    <a:pt x="237176" y="226915"/>
                  </a:lnTo>
                  <a:lnTo>
                    <a:pt x="237315" y="231958"/>
                  </a:lnTo>
                  <a:lnTo>
                    <a:pt x="237469" y="237000"/>
                  </a:lnTo>
                  <a:lnTo>
                    <a:pt x="237640" y="242043"/>
                  </a:lnTo>
                  <a:lnTo>
                    <a:pt x="237826" y="247085"/>
                  </a:lnTo>
                  <a:lnTo>
                    <a:pt x="238027" y="252128"/>
                  </a:lnTo>
                  <a:lnTo>
                    <a:pt x="238241" y="257170"/>
                  </a:lnTo>
                  <a:lnTo>
                    <a:pt x="238465" y="262213"/>
                  </a:lnTo>
                  <a:lnTo>
                    <a:pt x="238700" y="267256"/>
                  </a:lnTo>
                  <a:lnTo>
                    <a:pt x="238942" y="272298"/>
                  </a:lnTo>
                  <a:lnTo>
                    <a:pt x="239188" y="277341"/>
                  </a:lnTo>
                  <a:lnTo>
                    <a:pt x="239435" y="282383"/>
                  </a:lnTo>
                  <a:lnTo>
                    <a:pt x="239680" y="287426"/>
                  </a:lnTo>
                  <a:lnTo>
                    <a:pt x="239923" y="292468"/>
                  </a:lnTo>
                  <a:lnTo>
                    <a:pt x="240160" y="297511"/>
                  </a:lnTo>
                  <a:lnTo>
                    <a:pt x="240391" y="302554"/>
                  </a:lnTo>
                  <a:lnTo>
                    <a:pt x="240614" y="307596"/>
                  </a:lnTo>
                  <a:lnTo>
                    <a:pt x="240829" y="312639"/>
                  </a:lnTo>
                  <a:lnTo>
                    <a:pt x="241037" y="317681"/>
                  </a:lnTo>
                  <a:lnTo>
                    <a:pt x="241240" y="322724"/>
                  </a:lnTo>
                  <a:lnTo>
                    <a:pt x="241439" y="327766"/>
                  </a:lnTo>
                  <a:lnTo>
                    <a:pt x="241639" y="332809"/>
                  </a:lnTo>
                  <a:lnTo>
                    <a:pt x="241842" y="337851"/>
                  </a:lnTo>
                  <a:lnTo>
                    <a:pt x="242052" y="342894"/>
                  </a:lnTo>
                  <a:lnTo>
                    <a:pt x="242272" y="347937"/>
                  </a:lnTo>
                  <a:lnTo>
                    <a:pt x="242506" y="352979"/>
                  </a:lnTo>
                  <a:lnTo>
                    <a:pt x="242761" y="358022"/>
                  </a:lnTo>
                  <a:lnTo>
                    <a:pt x="243036" y="363064"/>
                  </a:lnTo>
                  <a:lnTo>
                    <a:pt x="243335" y="368107"/>
                  </a:lnTo>
                  <a:lnTo>
                    <a:pt x="243657" y="373149"/>
                  </a:lnTo>
                  <a:lnTo>
                    <a:pt x="244004" y="378192"/>
                  </a:lnTo>
                  <a:lnTo>
                    <a:pt x="244374" y="383235"/>
                  </a:lnTo>
                  <a:lnTo>
                    <a:pt x="244766" y="388277"/>
                  </a:lnTo>
                  <a:lnTo>
                    <a:pt x="245179" y="393320"/>
                  </a:lnTo>
                  <a:lnTo>
                    <a:pt x="245611" y="398362"/>
                  </a:lnTo>
                  <a:lnTo>
                    <a:pt x="246061" y="403405"/>
                  </a:lnTo>
                  <a:lnTo>
                    <a:pt x="246527" y="408447"/>
                  </a:lnTo>
                  <a:lnTo>
                    <a:pt x="247006" y="413490"/>
                  </a:lnTo>
                  <a:lnTo>
                    <a:pt x="247499" y="418533"/>
                  </a:lnTo>
                  <a:lnTo>
                    <a:pt x="248005" y="423575"/>
                  </a:lnTo>
                  <a:lnTo>
                    <a:pt x="248526" y="428618"/>
                  </a:lnTo>
                  <a:lnTo>
                    <a:pt x="249065" y="433660"/>
                  </a:lnTo>
                  <a:lnTo>
                    <a:pt x="249623" y="438703"/>
                  </a:lnTo>
                  <a:lnTo>
                    <a:pt x="250205" y="443745"/>
                  </a:lnTo>
                  <a:lnTo>
                    <a:pt x="250820" y="448788"/>
                  </a:lnTo>
                  <a:lnTo>
                    <a:pt x="251467" y="453831"/>
                  </a:lnTo>
                  <a:lnTo>
                    <a:pt x="252152" y="458873"/>
                  </a:lnTo>
                  <a:lnTo>
                    <a:pt x="252877" y="463916"/>
                  </a:lnTo>
                  <a:lnTo>
                    <a:pt x="253646" y="468958"/>
                  </a:lnTo>
                  <a:lnTo>
                    <a:pt x="254462" y="474001"/>
                  </a:lnTo>
                  <a:lnTo>
                    <a:pt x="255324" y="479043"/>
                  </a:lnTo>
                  <a:lnTo>
                    <a:pt x="256235" y="484086"/>
                  </a:lnTo>
                  <a:lnTo>
                    <a:pt x="257195" y="489128"/>
                  </a:lnTo>
                  <a:lnTo>
                    <a:pt x="258203" y="494171"/>
                  </a:lnTo>
                  <a:lnTo>
                    <a:pt x="259253" y="499214"/>
                  </a:lnTo>
                  <a:lnTo>
                    <a:pt x="260338" y="504256"/>
                  </a:lnTo>
                  <a:lnTo>
                    <a:pt x="261454" y="509299"/>
                  </a:lnTo>
                  <a:lnTo>
                    <a:pt x="262594" y="514341"/>
                  </a:lnTo>
                  <a:lnTo>
                    <a:pt x="263753" y="519384"/>
                  </a:lnTo>
                  <a:lnTo>
                    <a:pt x="264924" y="524426"/>
                  </a:lnTo>
                  <a:lnTo>
                    <a:pt x="266101" y="529469"/>
                  </a:lnTo>
                  <a:lnTo>
                    <a:pt x="267280" y="534512"/>
                  </a:lnTo>
                  <a:lnTo>
                    <a:pt x="268456" y="539554"/>
                  </a:lnTo>
                  <a:lnTo>
                    <a:pt x="269627" y="544597"/>
                  </a:lnTo>
                  <a:lnTo>
                    <a:pt x="270793" y="549639"/>
                  </a:lnTo>
                  <a:lnTo>
                    <a:pt x="271956" y="554682"/>
                  </a:lnTo>
                  <a:lnTo>
                    <a:pt x="273120" y="559724"/>
                  </a:lnTo>
                  <a:lnTo>
                    <a:pt x="274291" y="564767"/>
                  </a:lnTo>
                  <a:lnTo>
                    <a:pt x="275474" y="569810"/>
                  </a:lnTo>
                  <a:lnTo>
                    <a:pt x="276678" y="574852"/>
                  </a:lnTo>
                  <a:lnTo>
                    <a:pt x="277915" y="579895"/>
                  </a:lnTo>
                  <a:lnTo>
                    <a:pt x="279195" y="584937"/>
                  </a:lnTo>
                  <a:lnTo>
                    <a:pt x="280526" y="589980"/>
                  </a:lnTo>
                  <a:lnTo>
                    <a:pt x="281916" y="595022"/>
                  </a:lnTo>
                  <a:lnTo>
                    <a:pt x="283372" y="600065"/>
                  </a:lnTo>
                  <a:lnTo>
                    <a:pt x="284902" y="605108"/>
                  </a:lnTo>
                  <a:lnTo>
                    <a:pt x="286511" y="610150"/>
                  </a:lnTo>
                  <a:lnTo>
                    <a:pt x="288203" y="615193"/>
                  </a:lnTo>
                  <a:lnTo>
                    <a:pt x="289982" y="620235"/>
                  </a:lnTo>
                  <a:lnTo>
                    <a:pt x="291860" y="625278"/>
                  </a:lnTo>
                  <a:lnTo>
                    <a:pt x="293829" y="630320"/>
                  </a:lnTo>
                  <a:lnTo>
                    <a:pt x="295884" y="635363"/>
                  </a:lnTo>
                  <a:lnTo>
                    <a:pt x="298022" y="640405"/>
                  </a:lnTo>
                  <a:lnTo>
                    <a:pt x="300240" y="645448"/>
                  </a:lnTo>
                  <a:lnTo>
                    <a:pt x="302530" y="650491"/>
                  </a:lnTo>
                  <a:lnTo>
                    <a:pt x="304888" y="655533"/>
                  </a:lnTo>
                  <a:lnTo>
                    <a:pt x="307305" y="660576"/>
                  </a:lnTo>
                  <a:lnTo>
                    <a:pt x="309773" y="665618"/>
                  </a:lnTo>
                  <a:lnTo>
                    <a:pt x="312291" y="670661"/>
                  </a:lnTo>
                  <a:lnTo>
                    <a:pt x="314842" y="675703"/>
                  </a:lnTo>
                  <a:lnTo>
                    <a:pt x="317419" y="680746"/>
                  </a:lnTo>
                  <a:lnTo>
                    <a:pt x="320017" y="685789"/>
                  </a:lnTo>
                  <a:lnTo>
                    <a:pt x="322629" y="690831"/>
                  </a:lnTo>
                  <a:lnTo>
                    <a:pt x="325251" y="695874"/>
                  </a:lnTo>
                  <a:lnTo>
                    <a:pt x="327877" y="700916"/>
                  </a:lnTo>
                  <a:lnTo>
                    <a:pt x="330504" y="705959"/>
                  </a:lnTo>
                  <a:lnTo>
                    <a:pt x="333128" y="711001"/>
                  </a:lnTo>
                  <a:lnTo>
                    <a:pt x="335743" y="716044"/>
                  </a:lnTo>
                  <a:lnTo>
                    <a:pt x="338345" y="721087"/>
                  </a:lnTo>
                  <a:lnTo>
                    <a:pt x="340929" y="726129"/>
                  </a:lnTo>
                  <a:lnTo>
                    <a:pt x="343492" y="731172"/>
                  </a:lnTo>
                  <a:lnTo>
                    <a:pt x="346030" y="736214"/>
                  </a:lnTo>
                  <a:lnTo>
                    <a:pt x="348540" y="741257"/>
                  </a:lnTo>
                  <a:lnTo>
                    <a:pt x="351022" y="746299"/>
                  </a:lnTo>
                  <a:lnTo>
                    <a:pt x="353476" y="751342"/>
                  </a:lnTo>
                  <a:lnTo>
                    <a:pt x="355907" y="756385"/>
                  </a:lnTo>
                  <a:lnTo>
                    <a:pt x="358322" y="761427"/>
                  </a:lnTo>
                  <a:lnTo>
                    <a:pt x="360738" y="766470"/>
                  </a:lnTo>
                  <a:lnTo>
                    <a:pt x="363168" y="771512"/>
                  </a:lnTo>
                  <a:lnTo>
                    <a:pt x="365631" y="776555"/>
                  </a:lnTo>
                  <a:lnTo>
                    <a:pt x="368145" y="781597"/>
                  </a:lnTo>
                  <a:lnTo>
                    <a:pt x="370730" y="786640"/>
                  </a:lnTo>
                  <a:lnTo>
                    <a:pt x="373404" y="791682"/>
                  </a:lnTo>
                  <a:lnTo>
                    <a:pt x="376185" y="796725"/>
                  </a:lnTo>
                  <a:lnTo>
                    <a:pt x="379096" y="801768"/>
                  </a:lnTo>
                  <a:lnTo>
                    <a:pt x="382149" y="806810"/>
                  </a:lnTo>
                  <a:lnTo>
                    <a:pt x="385339" y="811853"/>
                  </a:lnTo>
                  <a:lnTo>
                    <a:pt x="388662" y="816895"/>
                  </a:lnTo>
                  <a:lnTo>
                    <a:pt x="392112" y="821938"/>
                  </a:lnTo>
                  <a:lnTo>
                    <a:pt x="395677" y="826980"/>
                  </a:lnTo>
                  <a:lnTo>
                    <a:pt x="399339" y="832023"/>
                  </a:lnTo>
                  <a:lnTo>
                    <a:pt x="403080" y="837066"/>
                  </a:lnTo>
                  <a:lnTo>
                    <a:pt x="406877" y="842108"/>
                  </a:lnTo>
                  <a:lnTo>
                    <a:pt x="410703" y="847151"/>
                  </a:lnTo>
                  <a:lnTo>
                    <a:pt x="414527" y="852193"/>
                  </a:lnTo>
                  <a:lnTo>
                    <a:pt x="418321" y="857236"/>
                  </a:lnTo>
                  <a:lnTo>
                    <a:pt x="422063" y="862278"/>
                  </a:lnTo>
                  <a:lnTo>
                    <a:pt x="425729" y="867321"/>
                  </a:lnTo>
                  <a:lnTo>
                    <a:pt x="429300" y="872364"/>
                  </a:lnTo>
                  <a:lnTo>
                    <a:pt x="432759" y="877406"/>
                  </a:lnTo>
                  <a:lnTo>
                    <a:pt x="436092" y="882449"/>
                  </a:lnTo>
                  <a:lnTo>
                    <a:pt x="439287" y="887491"/>
                  </a:lnTo>
                  <a:lnTo>
                    <a:pt x="442316" y="892534"/>
                  </a:lnTo>
                  <a:lnTo>
                    <a:pt x="445188" y="897576"/>
                  </a:lnTo>
                  <a:lnTo>
                    <a:pt x="447901" y="902619"/>
                  </a:lnTo>
                  <a:lnTo>
                    <a:pt x="450454" y="907662"/>
                  </a:lnTo>
                  <a:lnTo>
                    <a:pt x="452846" y="912704"/>
                  </a:lnTo>
                  <a:lnTo>
                    <a:pt x="455074" y="917747"/>
                  </a:lnTo>
                  <a:lnTo>
                    <a:pt x="457139" y="922789"/>
                  </a:lnTo>
                  <a:lnTo>
                    <a:pt x="459040" y="927832"/>
                  </a:lnTo>
                  <a:lnTo>
                    <a:pt x="460776" y="932874"/>
                  </a:lnTo>
                  <a:lnTo>
                    <a:pt x="462324" y="937917"/>
                  </a:lnTo>
                  <a:lnTo>
                    <a:pt x="463707" y="942959"/>
                  </a:lnTo>
                  <a:lnTo>
                    <a:pt x="464928" y="948002"/>
                  </a:lnTo>
                  <a:lnTo>
                    <a:pt x="465988" y="953045"/>
                  </a:lnTo>
                  <a:lnTo>
                    <a:pt x="466891" y="958087"/>
                  </a:lnTo>
                  <a:lnTo>
                    <a:pt x="467645" y="963130"/>
                  </a:lnTo>
                  <a:lnTo>
                    <a:pt x="468256" y="968172"/>
                  </a:lnTo>
                  <a:lnTo>
                    <a:pt x="468737" y="973215"/>
                  </a:lnTo>
                  <a:lnTo>
                    <a:pt x="469097" y="978257"/>
                  </a:lnTo>
                  <a:lnTo>
                    <a:pt x="469348" y="983300"/>
                  </a:lnTo>
                  <a:lnTo>
                    <a:pt x="469520" y="988343"/>
                  </a:lnTo>
                  <a:lnTo>
                    <a:pt x="469633" y="993385"/>
                  </a:lnTo>
                  <a:lnTo>
                    <a:pt x="469706" y="998428"/>
                  </a:lnTo>
                  <a:lnTo>
                    <a:pt x="469754" y="1003470"/>
                  </a:lnTo>
                  <a:lnTo>
                    <a:pt x="469796" y="1008513"/>
                  </a:lnTo>
                  <a:lnTo>
                    <a:pt x="469843" y="1013555"/>
                  </a:lnTo>
                  <a:lnTo>
                    <a:pt x="469906" y="1018598"/>
                  </a:lnTo>
                  <a:lnTo>
                    <a:pt x="469992" y="1023641"/>
                  </a:lnTo>
                  <a:lnTo>
                    <a:pt x="470105" y="1028683"/>
                  </a:lnTo>
                  <a:lnTo>
                    <a:pt x="470237" y="1033726"/>
                  </a:lnTo>
                  <a:lnTo>
                    <a:pt x="470381" y="1038768"/>
                  </a:lnTo>
                  <a:lnTo>
                    <a:pt x="470524" y="1043811"/>
                  </a:lnTo>
                  <a:lnTo>
                    <a:pt x="470653" y="1048853"/>
                  </a:lnTo>
                  <a:lnTo>
                    <a:pt x="470752" y="1053896"/>
                  </a:lnTo>
                  <a:lnTo>
                    <a:pt x="470801" y="1058939"/>
                  </a:lnTo>
                  <a:lnTo>
                    <a:pt x="470783" y="1063981"/>
                  </a:lnTo>
                  <a:lnTo>
                    <a:pt x="470671" y="1069024"/>
                  </a:lnTo>
                  <a:lnTo>
                    <a:pt x="470444" y="1074066"/>
                  </a:lnTo>
                  <a:lnTo>
                    <a:pt x="470095" y="1079109"/>
                  </a:lnTo>
                  <a:lnTo>
                    <a:pt x="469610" y="1084151"/>
                  </a:lnTo>
                  <a:lnTo>
                    <a:pt x="468981" y="1089194"/>
                  </a:lnTo>
                  <a:lnTo>
                    <a:pt x="468200" y="1094236"/>
                  </a:lnTo>
                  <a:lnTo>
                    <a:pt x="467265" y="1099279"/>
                  </a:lnTo>
                  <a:lnTo>
                    <a:pt x="466176" y="1104322"/>
                  </a:lnTo>
                  <a:lnTo>
                    <a:pt x="464935" y="1109364"/>
                  </a:lnTo>
                  <a:lnTo>
                    <a:pt x="463533" y="1114407"/>
                  </a:lnTo>
                  <a:lnTo>
                    <a:pt x="461992" y="1119449"/>
                  </a:lnTo>
                  <a:lnTo>
                    <a:pt x="460329" y="1124492"/>
                  </a:lnTo>
                  <a:lnTo>
                    <a:pt x="458557" y="1129534"/>
                  </a:lnTo>
                  <a:lnTo>
                    <a:pt x="456690" y="1134577"/>
                  </a:lnTo>
                  <a:lnTo>
                    <a:pt x="454743" y="1139620"/>
                  </a:lnTo>
                  <a:lnTo>
                    <a:pt x="452731" y="1144662"/>
                  </a:lnTo>
                  <a:lnTo>
                    <a:pt x="450670" y="1149705"/>
                  </a:lnTo>
                  <a:lnTo>
                    <a:pt x="448574" y="1154747"/>
                  </a:lnTo>
                  <a:lnTo>
                    <a:pt x="446458" y="1159790"/>
                  </a:lnTo>
                  <a:lnTo>
                    <a:pt x="444338" y="1164832"/>
                  </a:lnTo>
                  <a:lnTo>
                    <a:pt x="442227" y="1169875"/>
                  </a:lnTo>
                  <a:lnTo>
                    <a:pt x="440133" y="1174918"/>
                  </a:lnTo>
                  <a:lnTo>
                    <a:pt x="438064" y="1179960"/>
                  </a:lnTo>
                  <a:lnTo>
                    <a:pt x="436026" y="1185003"/>
                  </a:lnTo>
                  <a:lnTo>
                    <a:pt x="434020" y="1190045"/>
                  </a:lnTo>
                  <a:lnTo>
                    <a:pt x="432048" y="1195088"/>
                  </a:lnTo>
                  <a:lnTo>
                    <a:pt x="430109" y="1200130"/>
                  </a:lnTo>
                  <a:lnTo>
                    <a:pt x="428200" y="1205173"/>
                  </a:lnTo>
                  <a:lnTo>
                    <a:pt x="426311" y="1210216"/>
                  </a:lnTo>
                  <a:lnTo>
                    <a:pt x="424432" y="1215258"/>
                  </a:lnTo>
                  <a:lnTo>
                    <a:pt x="422555" y="1220301"/>
                  </a:lnTo>
                  <a:lnTo>
                    <a:pt x="420670" y="1225343"/>
                  </a:lnTo>
                  <a:lnTo>
                    <a:pt x="418767" y="1230386"/>
                  </a:lnTo>
                  <a:lnTo>
                    <a:pt x="416837" y="1235428"/>
                  </a:lnTo>
                  <a:lnTo>
                    <a:pt x="414870" y="1240471"/>
                  </a:lnTo>
                  <a:lnTo>
                    <a:pt x="412857" y="1245513"/>
                  </a:lnTo>
                  <a:lnTo>
                    <a:pt x="410787" y="1250556"/>
                  </a:lnTo>
                  <a:lnTo>
                    <a:pt x="408660" y="1255599"/>
                  </a:lnTo>
                  <a:lnTo>
                    <a:pt x="406472" y="1260641"/>
                  </a:lnTo>
                  <a:lnTo>
                    <a:pt x="404220" y="1265684"/>
                  </a:lnTo>
                  <a:lnTo>
                    <a:pt x="401902" y="1270726"/>
                  </a:lnTo>
                  <a:lnTo>
                    <a:pt x="399515" y="1275769"/>
                  </a:lnTo>
                  <a:lnTo>
                    <a:pt x="397057" y="1280811"/>
                  </a:lnTo>
                  <a:lnTo>
                    <a:pt x="394526" y="1285854"/>
                  </a:lnTo>
                  <a:lnTo>
                    <a:pt x="391912" y="1290897"/>
                  </a:lnTo>
                  <a:lnTo>
                    <a:pt x="389214" y="1295939"/>
                  </a:lnTo>
                  <a:lnTo>
                    <a:pt x="386436" y="1300982"/>
                  </a:lnTo>
                  <a:lnTo>
                    <a:pt x="383576" y="1306024"/>
                  </a:lnTo>
                  <a:lnTo>
                    <a:pt x="380638" y="1311067"/>
                  </a:lnTo>
                  <a:lnTo>
                    <a:pt x="377624" y="1316109"/>
                  </a:lnTo>
                  <a:lnTo>
                    <a:pt x="374540" y="1321152"/>
                  </a:lnTo>
                  <a:lnTo>
                    <a:pt x="371393" y="1326195"/>
                  </a:lnTo>
                  <a:lnTo>
                    <a:pt x="368195" y="1331237"/>
                  </a:lnTo>
                  <a:lnTo>
                    <a:pt x="364957" y="1336280"/>
                  </a:lnTo>
                  <a:lnTo>
                    <a:pt x="361701" y="1341322"/>
                  </a:lnTo>
                  <a:lnTo>
                    <a:pt x="358444" y="1346365"/>
                  </a:lnTo>
                  <a:lnTo>
                    <a:pt x="355204" y="1351407"/>
                  </a:lnTo>
                  <a:lnTo>
                    <a:pt x="351998" y="1356450"/>
                  </a:lnTo>
                  <a:lnTo>
                    <a:pt x="348842" y="1361493"/>
                  </a:lnTo>
                  <a:lnTo>
                    <a:pt x="345749" y="1366535"/>
                  </a:lnTo>
                  <a:lnTo>
                    <a:pt x="342731" y="1371578"/>
                  </a:lnTo>
                  <a:lnTo>
                    <a:pt x="339796" y="1376620"/>
                  </a:lnTo>
                  <a:lnTo>
                    <a:pt x="336963" y="1381663"/>
                  </a:lnTo>
                  <a:lnTo>
                    <a:pt x="334222" y="1386705"/>
                  </a:lnTo>
                  <a:lnTo>
                    <a:pt x="331572" y="1391748"/>
                  </a:lnTo>
                  <a:lnTo>
                    <a:pt x="329008" y="1396790"/>
                  </a:lnTo>
                  <a:lnTo>
                    <a:pt x="326525" y="1401833"/>
                  </a:lnTo>
                  <a:lnTo>
                    <a:pt x="324116" y="1406876"/>
                  </a:lnTo>
                  <a:lnTo>
                    <a:pt x="321775" y="1411918"/>
                  </a:lnTo>
                  <a:lnTo>
                    <a:pt x="319495" y="1416961"/>
                  </a:lnTo>
                  <a:lnTo>
                    <a:pt x="317269" y="1422003"/>
                  </a:lnTo>
                  <a:lnTo>
                    <a:pt x="315097" y="1427046"/>
                  </a:lnTo>
                  <a:lnTo>
                    <a:pt x="312967" y="1432088"/>
                  </a:lnTo>
                  <a:lnTo>
                    <a:pt x="310875" y="1437131"/>
                  </a:lnTo>
                  <a:lnTo>
                    <a:pt x="308819" y="1442174"/>
                  </a:lnTo>
                  <a:lnTo>
                    <a:pt x="306799" y="1447216"/>
                  </a:lnTo>
                  <a:lnTo>
                    <a:pt x="304813" y="1452259"/>
                  </a:lnTo>
                  <a:lnTo>
                    <a:pt x="302863" y="1457301"/>
                  </a:lnTo>
                  <a:lnTo>
                    <a:pt x="300947" y="1462344"/>
                  </a:lnTo>
                  <a:lnTo>
                    <a:pt x="299070" y="1467386"/>
                  </a:lnTo>
                  <a:lnTo>
                    <a:pt x="297236" y="1472429"/>
                  </a:lnTo>
                  <a:lnTo>
                    <a:pt x="295443" y="1477472"/>
                  </a:lnTo>
                  <a:lnTo>
                    <a:pt x="293693" y="1482514"/>
                  </a:lnTo>
                  <a:lnTo>
                    <a:pt x="291989" y="1487557"/>
                  </a:lnTo>
                  <a:lnTo>
                    <a:pt x="290333" y="1492599"/>
                  </a:lnTo>
                  <a:lnTo>
                    <a:pt x="288728" y="1497642"/>
                  </a:lnTo>
                  <a:lnTo>
                    <a:pt x="287175" y="1502684"/>
                  </a:lnTo>
                  <a:lnTo>
                    <a:pt x="285678" y="1507727"/>
                  </a:lnTo>
                  <a:lnTo>
                    <a:pt x="284242" y="1512770"/>
                  </a:lnTo>
                  <a:lnTo>
                    <a:pt x="282869" y="1517812"/>
                  </a:lnTo>
                  <a:lnTo>
                    <a:pt x="281555" y="1522855"/>
                  </a:lnTo>
                  <a:lnTo>
                    <a:pt x="280298" y="1527897"/>
                  </a:lnTo>
                  <a:lnTo>
                    <a:pt x="279096" y="1532940"/>
                  </a:lnTo>
                  <a:lnTo>
                    <a:pt x="277946" y="1537982"/>
                  </a:lnTo>
                  <a:lnTo>
                    <a:pt x="276844" y="1543025"/>
                  </a:lnTo>
                  <a:lnTo>
                    <a:pt x="275787" y="1548067"/>
                  </a:lnTo>
                  <a:lnTo>
                    <a:pt x="274770" y="1553110"/>
                  </a:lnTo>
                  <a:lnTo>
                    <a:pt x="273790" y="1558153"/>
                  </a:lnTo>
                  <a:lnTo>
                    <a:pt x="272843" y="1563195"/>
                  </a:lnTo>
                  <a:lnTo>
                    <a:pt x="271921" y="1568238"/>
                  </a:lnTo>
                  <a:lnTo>
                    <a:pt x="271024" y="1573280"/>
                  </a:lnTo>
                  <a:lnTo>
                    <a:pt x="270148" y="1578323"/>
                  </a:lnTo>
                  <a:lnTo>
                    <a:pt x="269293" y="1583365"/>
                  </a:lnTo>
                  <a:lnTo>
                    <a:pt x="268459" y="1588408"/>
                  </a:lnTo>
                  <a:lnTo>
                    <a:pt x="267644" y="1593451"/>
                  </a:lnTo>
                  <a:lnTo>
                    <a:pt x="266850" y="1598493"/>
                  </a:lnTo>
                  <a:lnTo>
                    <a:pt x="266079" y="1603536"/>
                  </a:lnTo>
                  <a:lnTo>
                    <a:pt x="265328" y="1608578"/>
                  </a:lnTo>
                  <a:lnTo>
                    <a:pt x="264597" y="1613621"/>
                  </a:lnTo>
                  <a:lnTo>
                    <a:pt x="263884" y="1618663"/>
                  </a:lnTo>
                  <a:lnTo>
                    <a:pt x="263188" y="1623706"/>
                  </a:lnTo>
                  <a:lnTo>
                    <a:pt x="262507" y="1628749"/>
                  </a:lnTo>
                  <a:lnTo>
                    <a:pt x="261840" y="1633791"/>
                  </a:lnTo>
                  <a:lnTo>
                    <a:pt x="261186" y="1638834"/>
                  </a:lnTo>
                  <a:lnTo>
                    <a:pt x="260542" y="1643876"/>
                  </a:lnTo>
                  <a:lnTo>
                    <a:pt x="259909" y="1648919"/>
                  </a:lnTo>
                  <a:lnTo>
                    <a:pt x="259283" y="1653961"/>
                  </a:lnTo>
                  <a:lnTo>
                    <a:pt x="258664" y="1659004"/>
                  </a:lnTo>
                  <a:lnTo>
                    <a:pt x="258052" y="1664047"/>
                  </a:lnTo>
                  <a:lnTo>
                    <a:pt x="257444" y="1669089"/>
                  </a:lnTo>
                  <a:lnTo>
                    <a:pt x="256842" y="1674132"/>
                  </a:lnTo>
                  <a:lnTo>
                    <a:pt x="256243" y="1679174"/>
                  </a:lnTo>
                  <a:lnTo>
                    <a:pt x="255647" y="1684217"/>
                  </a:lnTo>
                  <a:lnTo>
                    <a:pt x="255053" y="1689259"/>
                  </a:lnTo>
                  <a:lnTo>
                    <a:pt x="254461" y="1694302"/>
                  </a:lnTo>
                  <a:lnTo>
                    <a:pt x="253868" y="1699344"/>
                  </a:lnTo>
                  <a:lnTo>
                    <a:pt x="253275" y="1704387"/>
                  </a:lnTo>
                  <a:lnTo>
                    <a:pt x="252680" y="1709430"/>
                  </a:lnTo>
                  <a:lnTo>
                    <a:pt x="252085" y="1714472"/>
                  </a:lnTo>
                  <a:lnTo>
                    <a:pt x="251489" y="1719515"/>
                  </a:lnTo>
                  <a:lnTo>
                    <a:pt x="250893" y="1724557"/>
                  </a:lnTo>
                  <a:lnTo>
                    <a:pt x="250299" y="1729600"/>
                  </a:lnTo>
                  <a:lnTo>
                    <a:pt x="249709" y="1734642"/>
                  </a:lnTo>
                  <a:lnTo>
                    <a:pt x="249126" y="1739685"/>
                  </a:lnTo>
                  <a:lnTo>
                    <a:pt x="248553" y="1744728"/>
                  </a:lnTo>
                  <a:lnTo>
                    <a:pt x="247992" y="1749770"/>
                  </a:lnTo>
                  <a:lnTo>
                    <a:pt x="247446" y="1754813"/>
                  </a:lnTo>
                  <a:lnTo>
                    <a:pt x="246916" y="1759855"/>
                  </a:lnTo>
                  <a:lnTo>
                    <a:pt x="246406" y="1764898"/>
                  </a:lnTo>
                  <a:lnTo>
                    <a:pt x="245916" y="1769940"/>
                  </a:lnTo>
                  <a:lnTo>
                    <a:pt x="245447" y="1774983"/>
                  </a:lnTo>
                  <a:lnTo>
                    <a:pt x="245003" y="1780026"/>
                  </a:lnTo>
                  <a:lnTo>
                    <a:pt x="244581" y="1785068"/>
                  </a:lnTo>
                  <a:lnTo>
                    <a:pt x="244181" y="1790111"/>
                  </a:lnTo>
                  <a:lnTo>
                    <a:pt x="243800" y="1795153"/>
                  </a:lnTo>
                  <a:lnTo>
                    <a:pt x="243437" y="1800196"/>
                  </a:lnTo>
                  <a:lnTo>
                    <a:pt x="243091" y="1805238"/>
                  </a:lnTo>
                  <a:lnTo>
                    <a:pt x="242761" y="1810281"/>
                  </a:lnTo>
                  <a:lnTo>
                    <a:pt x="242446" y="1815324"/>
                  </a:lnTo>
                  <a:lnTo>
                    <a:pt x="242144" y="1820366"/>
                  </a:lnTo>
                  <a:lnTo>
                    <a:pt x="241857" y="1825409"/>
                  </a:lnTo>
                  <a:lnTo>
                    <a:pt x="241584" y="1830451"/>
                  </a:lnTo>
                  <a:lnTo>
                    <a:pt x="241326" y="1835494"/>
                  </a:lnTo>
                  <a:lnTo>
                    <a:pt x="241084" y="1840536"/>
                  </a:lnTo>
                  <a:lnTo>
                    <a:pt x="240860" y="1845579"/>
                  </a:lnTo>
                  <a:lnTo>
                    <a:pt x="240656" y="1850621"/>
                  </a:lnTo>
                  <a:lnTo>
                    <a:pt x="240472" y="1855664"/>
                  </a:lnTo>
                  <a:lnTo>
                    <a:pt x="240312" y="1860707"/>
                  </a:lnTo>
                  <a:lnTo>
                    <a:pt x="240175" y="1865749"/>
                  </a:lnTo>
                  <a:lnTo>
                    <a:pt x="240065" y="1870792"/>
                  </a:lnTo>
                  <a:lnTo>
                    <a:pt x="239979" y="1875834"/>
                  </a:lnTo>
                  <a:lnTo>
                    <a:pt x="239915" y="1880877"/>
                  </a:lnTo>
                  <a:lnTo>
                    <a:pt x="239871" y="1885919"/>
                  </a:lnTo>
                  <a:lnTo>
                    <a:pt x="239844" y="1890962"/>
                  </a:lnTo>
                  <a:lnTo>
                    <a:pt x="239829" y="1896005"/>
                  </a:lnTo>
                  <a:lnTo>
                    <a:pt x="239823" y="1901047"/>
                  </a:lnTo>
                  <a:lnTo>
                    <a:pt x="239820" y="1906090"/>
                  </a:lnTo>
                  <a:lnTo>
                    <a:pt x="239816" y="1911132"/>
                  </a:lnTo>
                  <a:lnTo>
                    <a:pt x="239804" y="1916175"/>
                  </a:lnTo>
                  <a:lnTo>
                    <a:pt x="239780" y="1921217"/>
                  </a:lnTo>
                  <a:lnTo>
                    <a:pt x="239740" y="1926260"/>
                  </a:lnTo>
                  <a:lnTo>
                    <a:pt x="239682" y="1931303"/>
                  </a:lnTo>
                  <a:lnTo>
                    <a:pt x="239604" y="1936345"/>
                  </a:lnTo>
                  <a:lnTo>
                    <a:pt x="239505" y="1941388"/>
                  </a:lnTo>
                  <a:lnTo>
                    <a:pt x="239386" y="1946430"/>
                  </a:lnTo>
                  <a:lnTo>
                    <a:pt x="239247" y="1951473"/>
                  </a:lnTo>
                  <a:lnTo>
                    <a:pt x="239090" y="1956515"/>
                  </a:lnTo>
                  <a:lnTo>
                    <a:pt x="238917" y="1961558"/>
                  </a:lnTo>
                  <a:lnTo>
                    <a:pt x="238735" y="1966601"/>
                  </a:lnTo>
                  <a:lnTo>
                    <a:pt x="238546" y="1971643"/>
                  </a:lnTo>
                  <a:lnTo>
                    <a:pt x="238356" y="1976686"/>
                  </a:lnTo>
                  <a:lnTo>
                    <a:pt x="238168" y="1981728"/>
                  </a:lnTo>
                  <a:lnTo>
                    <a:pt x="237986" y="1986771"/>
                  </a:lnTo>
                  <a:lnTo>
                    <a:pt x="237814" y="1991813"/>
                  </a:lnTo>
                  <a:lnTo>
                    <a:pt x="237656" y="1996856"/>
                  </a:lnTo>
                  <a:lnTo>
                    <a:pt x="237515" y="2001898"/>
                  </a:lnTo>
                  <a:lnTo>
                    <a:pt x="237396" y="2006941"/>
                  </a:lnTo>
                  <a:lnTo>
                    <a:pt x="237299" y="2011984"/>
                  </a:lnTo>
                  <a:lnTo>
                    <a:pt x="237225" y="2017026"/>
                  </a:lnTo>
                  <a:lnTo>
                    <a:pt x="237175" y="2022069"/>
                  </a:lnTo>
                  <a:lnTo>
                    <a:pt x="237149" y="2027111"/>
                  </a:lnTo>
                  <a:lnTo>
                    <a:pt x="237147" y="2032154"/>
                  </a:lnTo>
                  <a:lnTo>
                    <a:pt x="237167" y="2037196"/>
                  </a:lnTo>
                  <a:lnTo>
                    <a:pt x="237210" y="2042239"/>
                  </a:lnTo>
                  <a:lnTo>
                    <a:pt x="237273" y="2047282"/>
                  </a:lnTo>
                  <a:lnTo>
                    <a:pt x="237355" y="2052324"/>
                  </a:lnTo>
                  <a:lnTo>
                    <a:pt x="237451" y="2057367"/>
                  </a:lnTo>
                  <a:lnTo>
                    <a:pt x="237560" y="2062409"/>
                  </a:lnTo>
                  <a:lnTo>
                    <a:pt x="237678" y="2067452"/>
                  </a:lnTo>
                  <a:lnTo>
                    <a:pt x="237805" y="2072494"/>
                  </a:lnTo>
                  <a:lnTo>
                    <a:pt x="237939" y="2077537"/>
                  </a:lnTo>
                  <a:lnTo>
                    <a:pt x="238077" y="2082580"/>
                  </a:lnTo>
                  <a:lnTo>
                    <a:pt x="238220" y="2087622"/>
                  </a:lnTo>
                  <a:lnTo>
                    <a:pt x="238365" y="2092665"/>
                  </a:lnTo>
                  <a:lnTo>
                    <a:pt x="238513" y="2097707"/>
                  </a:lnTo>
                  <a:lnTo>
                    <a:pt x="238662" y="2102750"/>
                  </a:lnTo>
                  <a:lnTo>
                    <a:pt x="238811" y="2107792"/>
                  </a:lnTo>
                  <a:lnTo>
                    <a:pt x="238960" y="2112835"/>
                  </a:lnTo>
                  <a:lnTo>
                    <a:pt x="239106" y="2117878"/>
                  </a:lnTo>
                  <a:lnTo>
                    <a:pt x="239248" y="2122920"/>
                  </a:lnTo>
                  <a:lnTo>
                    <a:pt x="239384" y="2127963"/>
                  </a:lnTo>
                  <a:lnTo>
                    <a:pt x="239511" y="2133005"/>
                  </a:lnTo>
                  <a:lnTo>
                    <a:pt x="239624" y="2138048"/>
                  </a:lnTo>
                  <a:lnTo>
                    <a:pt x="239721" y="2143090"/>
                  </a:lnTo>
                  <a:lnTo>
                    <a:pt x="239799" y="2148133"/>
                  </a:lnTo>
                  <a:lnTo>
                    <a:pt x="239857" y="2153175"/>
                  </a:lnTo>
                  <a:lnTo>
                    <a:pt x="239893" y="2158218"/>
                  </a:lnTo>
                  <a:lnTo>
                    <a:pt x="239904" y="2163261"/>
                  </a:lnTo>
                  <a:lnTo>
                    <a:pt x="239891" y="2168303"/>
                  </a:lnTo>
                  <a:lnTo>
                    <a:pt x="239853" y="2173346"/>
                  </a:lnTo>
                  <a:lnTo>
                    <a:pt x="239792" y="2178388"/>
                  </a:lnTo>
                  <a:lnTo>
                    <a:pt x="239707" y="2183431"/>
                  </a:lnTo>
                  <a:lnTo>
                    <a:pt x="239603" y="2188473"/>
                  </a:lnTo>
                  <a:lnTo>
                    <a:pt x="239484" y="2193516"/>
                  </a:lnTo>
                  <a:lnTo>
                    <a:pt x="239354" y="2198559"/>
                  </a:lnTo>
                  <a:lnTo>
                    <a:pt x="239215" y="2203601"/>
                  </a:lnTo>
                  <a:lnTo>
                    <a:pt x="239071" y="2208644"/>
                  </a:lnTo>
                  <a:lnTo>
                    <a:pt x="238926" y="2213686"/>
                  </a:lnTo>
                  <a:lnTo>
                    <a:pt x="238782" y="2218729"/>
                  </a:lnTo>
                  <a:lnTo>
                    <a:pt x="238644" y="2223771"/>
                  </a:lnTo>
                  <a:lnTo>
                    <a:pt x="238514" y="2228814"/>
                  </a:lnTo>
                  <a:lnTo>
                    <a:pt x="238394" y="2233857"/>
                  </a:lnTo>
                  <a:lnTo>
                    <a:pt x="238286" y="2238899"/>
                  </a:lnTo>
                  <a:lnTo>
                    <a:pt x="238189" y="2243942"/>
                  </a:lnTo>
                  <a:lnTo>
                    <a:pt x="238104" y="2248984"/>
                  </a:lnTo>
                  <a:lnTo>
                    <a:pt x="238032" y="2254027"/>
                  </a:lnTo>
                  <a:lnTo>
                    <a:pt x="237973" y="2259069"/>
                  </a:lnTo>
                  <a:lnTo>
                    <a:pt x="237924" y="2264112"/>
                  </a:lnTo>
                  <a:lnTo>
                    <a:pt x="237886" y="2269155"/>
                  </a:lnTo>
                  <a:lnTo>
                    <a:pt x="237858" y="2274197"/>
                  </a:lnTo>
                  <a:lnTo>
                    <a:pt x="237836" y="2279240"/>
                  </a:lnTo>
                  <a:lnTo>
                    <a:pt x="237819" y="2284282"/>
                  </a:lnTo>
                  <a:lnTo>
                    <a:pt x="237807" y="2289325"/>
                  </a:lnTo>
                  <a:lnTo>
                    <a:pt x="237796" y="2294367"/>
                  </a:lnTo>
                  <a:lnTo>
                    <a:pt x="237786" y="2299410"/>
                  </a:lnTo>
                  <a:lnTo>
                    <a:pt x="237777" y="2304452"/>
                  </a:lnTo>
                  <a:lnTo>
                    <a:pt x="237766" y="2309495"/>
                  </a:lnTo>
                  <a:lnTo>
                    <a:pt x="237752" y="2314538"/>
                  </a:lnTo>
                  <a:lnTo>
                    <a:pt x="237737" y="2319580"/>
                  </a:lnTo>
                  <a:lnTo>
                    <a:pt x="237718" y="2324623"/>
                  </a:lnTo>
                  <a:lnTo>
                    <a:pt x="237697" y="2329665"/>
                  </a:lnTo>
                  <a:lnTo>
                    <a:pt x="237673" y="2334708"/>
                  </a:lnTo>
                  <a:lnTo>
                    <a:pt x="237647" y="2339750"/>
                  </a:lnTo>
                  <a:lnTo>
                    <a:pt x="237617" y="2344793"/>
                  </a:lnTo>
                  <a:lnTo>
                    <a:pt x="237584" y="2349836"/>
                  </a:lnTo>
                  <a:lnTo>
                    <a:pt x="237549" y="2354878"/>
                  </a:lnTo>
                  <a:lnTo>
                    <a:pt x="237510" y="2359921"/>
                  </a:lnTo>
                  <a:lnTo>
                    <a:pt x="237467" y="2364963"/>
                  </a:lnTo>
                  <a:lnTo>
                    <a:pt x="237421" y="2370006"/>
                  </a:lnTo>
                  <a:lnTo>
                    <a:pt x="237372" y="2375048"/>
                  </a:lnTo>
                  <a:lnTo>
                    <a:pt x="237319" y="2380091"/>
                  </a:lnTo>
                  <a:lnTo>
                    <a:pt x="237263" y="2385134"/>
                  </a:lnTo>
                  <a:lnTo>
                    <a:pt x="237205" y="2390176"/>
                  </a:lnTo>
                  <a:lnTo>
                    <a:pt x="237145" y="2395219"/>
                  </a:lnTo>
                  <a:lnTo>
                    <a:pt x="237084" y="2400261"/>
                  </a:lnTo>
                  <a:lnTo>
                    <a:pt x="237024" y="2405304"/>
                  </a:lnTo>
                  <a:lnTo>
                    <a:pt x="236966" y="2410346"/>
                  </a:lnTo>
                  <a:lnTo>
                    <a:pt x="236911" y="2415389"/>
                  </a:lnTo>
                  <a:lnTo>
                    <a:pt x="236861" y="2420432"/>
                  </a:lnTo>
                  <a:lnTo>
                    <a:pt x="236815" y="2425474"/>
                  </a:lnTo>
                  <a:lnTo>
                    <a:pt x="236776" y="2430517"/>
                  </a:lnTo>
                  <a:lnTo>
                    <a:pt x="236742" y="2435559"/>
                  </a:lnTo>
                  <a:lnTo>
                    <a:pt x="236715" y="2440602"/>
                  </a:lnTo>
                  <a:lnTo>
                    <a:pt x="236693" y="2445644"/>
                  </a:lnTo>
                  <a:lnTo>
                    <a:pt x="236675" y="2450687"/>
                  </a:lnTo>
                  <a:lnTo>
                    <a:pt x="236660" y="2455729"/>
                  </a:lnTo>
                  <a:lnTo>
                    <a:pt x="236645" y="2460772"/>
                  </a:lnTo>
                  <a:lnTo>
                    <a:pt x="236629" y="2465815"/>
                  </a:lnTo>
                  <a:lnTo>
                    <a:pt x="236611" y="2470857"/>
                  </a:lnTo>
                  <a:lnTo>
                    <a:pt x="236588" y="2475900"/>
                  </a:lnTo>
                  <a:lnTo>
                    <a:pt x="236560" y="2480942"/>
                  </a:lnTo>
                  <a:lnTo>
                    <a:pt x="236526" y="2485985"/>
                  </a:lnTo>
                  <a:lnTo>
                    <a:pt x="236485" y="2491027"/>
                  </a:lnTo>
                  <a:lnTo>
                    <a:pt x="236437" y="2496070"/>
                  </a:lnTo>
                  <a:lnTo>
                    <a:pt x="236384" y="2501113"/>
                  </a:lnTo>
                  <a:lnTo>
                    <a:pt x="236326" y="2506155"/>
                  </a:lnTo>
                  <a:lnTo>
                    <a:pt x="236266" y="2511198"/>
                  </a:lnTo>
                  <a:lnTo>
                    <a:pt x="236204" y="2516240"/>
                  </a:lnTo>
                  <a:lnTo>
                    <a:pt x="236143" y="2521283"/>
                  </a:lnTo>
                  <a:lnTo>
                    <a:pt x="236083" y="2526325"/>
                  </a:lnTo>
                  <a:lnTo>
                    <a:pt x="236027" y="2531368"/>
                  </a:lnTo>
                  <a:lnTo>
                    <a:pt x="235975" y="2536411"/>
                  </a:lnTo>
                  <a:lnTo>
                    <a:pt x="235929" y="2541453"/>
                  </a:lnTo>
                  <a:lnTo>
                    <a:pt x="235887" y="2546496"/>
                  </a:lnTo>
                  <a:lnTo>
                    <a:pt x="235851" y="2551538"/>
                  </a:lnTo>
                  <a:lnTo>
                    <a:pt x="235819" y="2556581"/>
                  </a:lnTo>
                  <a:lnTo>
                    <a:pt x="235791" y="2561623"/>
                  </a:lnTo>
                  <a:lnTo>
                    <a:pt x="235766" y="2566666"/>
                  </a:lnTo>
                  <a:lnTo>
                    <a:pt x="235743" y="2571709"/>
                  </a:lnTo>
                  <a:lnTo>
                    <a:pt x="235723" y="2576751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5" name="pg29">
              <a:extLst>
                <a:ext uri="{FF2B5EF4-FFF2-40B4-BE49-F238E27FC236}">
                  <a16:creationId xmlns:a16="http://schemas.microsoft.com/office/drawing/2014/main" id="{01DAEC4F-3A73-C928-19D2-B9789C44C4A8}"/>
                </a:ext>
              </a:extLst>
            </p:cNvPr>
            <p:cNvSpPr/>
            <p:nvPr/>
          </p:nvSpPr>
          <p:spPr>
            <a:xfrm>
              <a:off x="3674534" y="3939159"/>
              <a:ext cx="454014" cy="2724144"/>
            </a:xfrm>
            <a:custGeom>
              <a:avLst/>
              <a:gdLst/>
              <a:ahLst/>
              <a:cxnLst/>
              <a:rect l="0" t="0" r="0" b="0"/>
              <a:pathLst>
                <a:path w="454014" h="2724144">
                  <a:moveTo>
                    <a:pt x="226744" y="2724144"/>
                  </a:moveTo>
                  <a:lnTo>
                    <a:pt x="226729" y="2718813"/>
                  </a:lnTo>
                  <a:lnTo>
                    <a:pt x="226717" y="2713482"/>
                  </a:lnTo>
                  <a:lnTo>
                    <a:pt x="226707" y="2708151"/>
                  </a:lnTo>
                  <a:lnTo>
                    <a:pt x="226699" y="2702820"/>
                  </a:lnTo>
                  <a:lnTo>
                    <a:pt x="226692" y="2697489"/>
                  </a:lnTo>
                  <a:lnTo>
                    <a:pt x="226686" y="2692158"/>
                  </a:lnTo>
                  <a:lnTo>
                    <a:pt x="226679" y="2686827"/>
                  </a:lnTo>
                  <a:lnTo>
                    <a:pt x="226670" y="2681496"/>
                  </a:lnTo>
                  <a:lnTo>
                    <a:pt x="226659" y="2676165"/>
                  </a:lnTo>
                  <a:lnTo>
                    <a:pt x="226645" y="2670834"/>
                  </a:lnTo>
                  <a:lnTo>
                    <a:pt x="226627" y="2665503"/>
                  </a:lnTo>
                  <a:lnTo>
                    <a:pt x="226606" y="2660172"/>
                  </a:lnTo>
                  <a:lnTo>
                    <a:pt x="226579" y="2654841"/>
                  </a:lnTo>
                  <a:lnTo>
                    <a:pt x="226548" y="2649510"/>
                  </a:lnTo>
                  <a:lnTo>
                    <a:pt x="226513" y="2644179"/>
                  </a:lnTo>
                  <a:lnTo>
                    <a:pt x="226474" y="2638848"/>
                  </a:lnTo>
                  <a:lnTo>
                    <a:pt x="226432" y="2633517"/>
                  </a:lnTo>
                  <a:lnTo>
                    <a:pt x="226387" y="2628186"/>
                  </a:lnTo>
                  <a:lnTo>
                    <a:pt x="226342" y="2622855"/>
                  </a:lnTo>
                  <a:lnTo>
                    <a:pt x="226296" y="2617524"/>
                  </a:lnTo>
                  <a:lnTo>
                    <a:pt x="226251" y="2612193"/>
                  </a:lnTo>
                  <a:lnTo>
                    <a:pt x="226208" y="2606862"/>
                  </a:lnTo>
                  <a:lnTo>
                    <a:pt x="226167" y="2601531"/>
                  </a:lnTo>
                  <a:lnTo>
                    <a:pt x="226130" y="2596200"/>
                  </a:lnTo>
                  <a:lnTo>
                    <a:pt x="226098" y="2590869"/>
                  </a:lnTo>
                  <a:lnTo>
                    <a:pt x="226070" y="2585538"/>
                  </a:lnTo>
                  <a:lnTo>
                    <a:pt x="226048" y="2580207"/>
                  </a:lnTo>
                  <a:lnTo>
                    <a:pt x="226030" y="2574876"/>
                  </a:lnTo>
                  <a:lnTo>
                    <a:pt x="226016" y="2569545"/>
                  </a:lnTo>
                  <a:lnTo>
                    <a:pt x="226006" y="2564214"/>
                  </a:lnTo>
                  <a:lnTo>
                    <a:pt x="225999" y="2558883"/>
                  </a:lnTo>
                  <a:lnTo>
                    <a:pt x="225995" y="2553552"/>
                  </a:lnTo>
                  <a:lnTo>
                    <a:pt x="225992" y="2548221"/>
                  </a:lnTo>
                  <a:lnTo>
                    <a:pt x="225991" y="2542890"/>
                  </a:lnTo>
                  <a:lnTo>
                    <a:pt x="225989" y="2537559"/>
                  </a:lnTo>
                  <a:lnTo>
                    <a:pt x="225988" y="2532228"/>
                  </a:lnTo>
                  <a:lnTo>
                    <a:pt x="225987" y="2526897"/>
                  </a:lnTo>
                  <a:lnTo>
                    <a:pt x="225985" y="2521566"/>
                  </a:lnTo>
                  <a:lnTo>
                    <a:pt x="225982" y="2516235"/>
                  </a:lnTo>
                  <a:lnTo>
                    <a:pt x="225978" y="2510904"/>
                  </a:lnTo>
                  <a:lnTo>
                    <a:pt x="225973" y="2505573"/>
                  </a:lnTo>
                  <a:lnTo>
                    <a:pt x="225965" y="2500242"/>
                  </a:lnTo>
                  <a:lnTo>
                    <a:pt x="225956" y="2494911"/>
                  </a:lnTo>
                  <a:lnTo>
                    <a:pt x="225942" y="2489580"/>
                  </a:lnTo>
                  <a:lnTo>
                    <a:pt x="225925" y="2484249"/>
                  </a:lnTo>
                  <a:lnTo>
                    <a:pt x="225903" y="2478918"/>
                  </a:lnTo>
                  <a:lnTo>
                    <a:pt x="225876" y="2473587"/>
                  </a:lnTo>
                  <a:lnTo>
                    <a:pt x="225843" y="2468256"/>
                  </a:lnTo>
                  <a:lnTo>
                    <a:pt x="225806" y="2462925"/>
                  </a:lnTo>
                  <a:lnTo>
                    <a:pt x="225765" y="2457594"/>
                  </a:lnTo>
                  <a:lnTo>
                    <a:pt x="225720" y="2452263"/>
                  </a:lnTo>
                  <a:lnTo>
                    <a:pt x="225672" y="2446932"/>
                  </a:lnTo>
                  <a:lnTo>
                    <a:pt x="225623" y="2441601"/>
                  </a:lnTo>
                  <a:lnTo>
                    <a:pt x="225574" y="2436270"/>
                  </a:lnTo>
                  <a:lnTo>
                    <a:pt x="225526" y="2430939"/>
                  </a:lnTo>
                  <a:lnTo>
                    <a:pt x="225480" y="2425607"/>
                  </a:lnTo>
                  <a:lnTo>
                    <a:pt x="225437" y="2420276"/>
                  </a:lnTo>
                  <a:lnTo>
                    <a:pt x="225396" y="2414945"/>
                  </a:lnTo>
                  <a:lnTo>
                    <a:pt x="225359" y="2409614"/>
                  </a:lnTo>
                  <a:lnTo>
                    <a:pt x="225324" y="2404283"/>
                  </a:lnTo>
                  <a:lnTo>
                    <a:pt x="225292" y="2398952"/>
                  </a:lnTo>
                  <a:lnTo>
                    <a:pt x="225264" y="2393621"/>
                  </a:lnTo>
                  <a:lnTo>
                    <a:pt x="225238" y="2388290"/>
                  </a:lnTo>
                  <a:lnTo>
                    <a:pt x="225215" y="2382959"/>
                  </a:lnTo>
                  <a:lnTo>
                    <a:pt x="225196" y="2377628"/>
                  </a:lnTo>
                  <a:lnTo>
                    <a:pt x="225181" y="2372297"/>
                  </a:lnTo>
                  <a:lnTo>
                    <a:pt x="225171" y="2366966"/>
                  </a:lnTo>
                  <a:lnTo>
                    <a:pt x="225164" y="2361635"/>
                  </a:lnTo>
                  <a:lnTo>
                    <a:pt x="225163" y="2356304"/>
                  </a:lnTo>
                  <a:lnTo>
                    <a:pt x="225165" y="2350973"/>
                  </a:lnTo>
                  <a:lnTo>
                    <a:pt x="225172" y="2345642"/>
                  </a:lnTo>
                  <a:lnTo>
                    <a:pt x="225183" y="2340311"/>
                  </a:lnTo>
                  <a:lnTo>
                    <a:pt x="225196" y="2334980"/>
                  </a:lnTo>
                  <a:lnTo>
                    <a:pt x="225210" y="2329649"/>
                  </a:lnTo>
                  <a:lnTo>
                    <a:pt x="225225" y="2324318"/>
                  </a:lnTo>
                  <a:lnTo>
                    <a:pt x="225239" y="2318987"/>
                  </a:lnTo>
                  <a:lnTo>
                    <a:pt x="225250" y="2313656"/>
                  </a:lnTo>
                  <a:lnTo>
                    <a:pt x="225258" y="2308325"/>
                  </a:lnTo>
                  <a:lnTo>
                    <a:pt x="225262" y="2302994"/>
                  </a:lnTo>
                  <a:lnTo>
                    <a:pt x="225262" y="2297663"/>
                  </a:lnTo>
                  <a:lnTo>
                    <a:pt x="225256" y="2292332"/>
                  </a:lnTo>
                  <a:lnTo>
                    <a:pt x="225245" y="2287001"/>
                  </a:lnTo>
                  <a:lnTo>
                    <a:pt x="225230" y="2281670"/>
                  </a:lnTo>
                  <a:lnTo>
                    <a:pt x="225210" y="2276339"/>
                  </a:lnTo>
                  <a:lnTo>
                    <a:pt x="225186" y="2271008"/>
                  </a:lnTo>
                  <a:lnTo>
                    <a:pt x="225160" y="2265677"/>
                  </a:lnTo>
                  <a:lnTo>
                    <a:pt x="225132" y="2260346"/>
                  </a:lnTo>
                  <a:lnTo>
                    <a:pt x="225104" y="2255015"/>
                  </a:lnTo>
                  <a:lnTo>
                    <a:pt x="225077" y="2249684"/>
                  </a:lnTo>
                  <a:lnTo>
                    <a:pt x="225052" y="2244353"/>
                  </a:lnTo>
                  <a:lnTo>
                    <a:pt x="225030" y="2239022"/>
                  </a:lnTo>
                  <a:lnTo>
                    <a:pt x="225012" y="2233691"/>
                  </a:lnTo>
                  <a:lnTo>
                    <a:pt x="224999" y="2228360"/>
                  </a:lnTo>
                  <a:lnTo>
                    <a:pt x="224992" y="2223029"/>
                  </a:lnTo>
                  <a:lnTo>
                    <a:pt x="224991" y="2217698"/>
                  </a:lnTo>
                  <a:lnTo>
                    <a:pt x="224995" y="2212367"/>
                  </a:lnTo>
                  <a:lnTo>
                    <a:pt x="225005" y="2207036"/>
                  </a:lnTo>
                  <a:lnTo>
                    <a:pt x="225019" y="2201705"/>
                  </a:lnTo>
                  <a:lnTo>
                    <a:pt x="225037" y="2196374"/>
                  </a:lnTo>
                  <a:lnTo>
                    <a:pt x="225057" y="2191043"/>
                  </a:lnTo>
                  <a:lnTo>
                    <a:pt x="225079" y="2185712"/>
                  </a:lnTo>
                  <a:lnTo>
                    <a:pt x="225102" y="2180381"/>
                  </a:lnTo>
                  <a:lnTo>
                    <a:pt x="225125" y="2175050"/>
                  </a:lnTo>
                  <a:lnTo>
                    <a:pt x="225148" y="2169719"/>
                  </a:lnTo>
                  <a:lnTo>
                    <a:pt x="225169" y="2164388"/>
                  </a:lnTo>
                  <a:lnTo>
                    <a:pt x="225188" y="2159057"/>
                  </a:lnTo>
                  <a:lnTo>
                    <a:pt x="225204" y="2153726"/>
                  </a:lnTo>
                  <a:lnTo>
                    <a:pt x="225218" y="2148395"/>
                  </a:lnTo>
                  <a:lnTo>
                    <a:pt x="225226" y="2143064"/>
                  </a:lnTo>
                  <a:lnTo>
                    <a:pt x="225230" y="2137733"/>
                  </a:lnTo>
                  <a:lnTo>
                    <a:pt x="225227" y="2132402"/>
                  </a:lnTo>
                  <a:lnTo>
                    <a:pt x="225217" y="2127071"/>
                  </a:lnTo>
                  <a:lnTo>
                    <a:pt x="225198" y="2121740"/>
                  </a:lnTo>
                  <a:lnTo>
                    <a:pt x="225170" y="2116409"/>
                  </a:lnTo>
                  <a:lnTo>
                    <a:pt x="225131" y="2111078"/>
                  </a:lnTo>
                  <a:lnTo>
                    <a:pt x="225083" y="2105747"/>
                  </a:lnTo>
                  <a:lnTo>
                    <a:pt x="225026" y="2100416"/>
                  </a:lnTo>
                  <a:lnTo>
                    <a:pt x="224961" y="2095085"/>
                  </a:lnTo>
                  <a:lnTo>
                    <a:pt x="224891" y="2089754"/>
                  </a:lnTo>
                  <a:lnTo>
                    <a:pt x="224816" y="2084423"/>
                  </a:lnTo>
                  <a:lnTo>
                    <a:pt x="224739" y="2079092"/>
                  </a:lnTo>
                  <a:lnTo>
                    <a:pt x="224660" y="2073761"/>
                  </a:lnTo>
                  <a:lnTo>
                    <a:pt x="224581" y="2068430"/>
                  </a:lnTo>
                  <a:lnTo>
                    <a:pt x="224502" y="2063099"/>
                  </a:lnTo>
                  <a:lnTo>
                    <a:pt x="224425" y="2057768"/>
                  </a:lnTo>
                  <a:lnTo>
                    <a:pt x="224349" y="2052437"/>
                  </a:lnTo>
                  <a:lnTo>
                    <a:pt x="224272" y="2047106"/>
                  </a:lnTo>
                  <a:lnTo>
                    <a:pt x="224195" y="2041775"/>
                  </a:lnTo>
                  <a:lnTo>
                    <a:pt x="224116" y="2036444"/>
                  </a:lnTo>
                  <a:lnTo>
                    <a:pt x="224033" y="2031113"/>
                  </a:lnTo>
                  <a:lnTo>
                    <a:pt x="223946" y="2025782"/>
                  </a:lnTo>
                  <a:lnTo>
                    <a:pt x="223853" y="2020451"/>
                  </a:lnTo>
                  <a:lnTo>
                    <a:pt x="223753" y="2015120"/>
                  </a:lnTo>
                  <a:lnTo>
                    <a:pt x="223647" y="2009789"/>
                  </a:lnTo>
                  <a:lnTo>
                    <a:pt x="223535" y="2004458"/>
                  </a:lnTo>
                  <a:lnTo>
                    <a:pt x="223418" y="1999127"/>
                  </a:lnTo>
                  <a:lnTo>
                    <a:pt x="223299" y="1993796"/>
                  </a:lnTo>
                  <a:lnTo>
                    <a:pt x="223180" y="1988465"/>
                  </a:lnTo>
                  <a:lnTo>
                    <a:pt x="223064" y="1983134"/>
                  </a:lnTo>
                  <a:lnTo>
                    <a:pt x="222954" y="1977803"/>
                  </a:lnTo>
                  <a:lnTo>
                    <a:pt x="222854" y="1972472"/>
                  </a:lnTo>
                  <a:lnTo>
                    <a:pt x="222765" y="1967141"/>
                  </a:lnTo>
                  <a:lnTo>
                    <a:pt x="222690" y="1961810"/>
                  </a:lnTo>
                  <a:lnTo>
                    <a:pt x="222628" y="1956479"/>
                  </a:lnTo>
                  <a:lnTo>
                    <a:pt x="222582" y="1951148"/>
                  </a:lnTo>
                  <a:lnTo>
                    <a:pt x="222547" y="1945817"/>
                  </a:lnTo>
                  <a:lnTo>
                    <a:pt x="222519" y="1940486"/>
                  </a:lnTo>
                  <a:lnTo>
                    <a:pt x="222493" y="1935155"/>
                  </a:lnTo>
                  <a:lnTo>
                    <a:pt x="222464" y="1929824"/>
                  </a:lnTo>
                  <a:lnTo>
                    <a:pt x="222427" y="1924493"/>
                  </a:lnTo>
                  <a:lnTo>
                    <a:pt x="222374" y="1919162"/>
                  </a:lnTo>
                  <a:lnTo>
                    <a:pt x="222300" y="1913831"/>
                  </a:lnTo>
                  <a:lnTo>
                    <a:pt x="222201" y="1908500"/>
                  </a:lnTo>
                  <a:lnTo>
                    <a:pt x="222073" y="1903169"/>
                  </a:lnTo>
                  <a:lnTo>
                    <a:pt x="221911" y="1897838"/>
                  </a:lnTo>
                  <a:lnTo>
                    <a:pt x="221716" y="1892507"/>
                  </a:lnTo>
                  <a:lnTo>
                    <a:pt x="221491" y="1887176"/>
                  </a:lnTo>
                  <a:lnTo>
                    <a:pt x="221239" y="1881845"/>
                  </a:lnTo>
                  <a:lnTo>
                    <a:pt x="220966" y="1876514"/>
                  </a:lnTo>
                  <a:lnTo>
                    <a:pt x="220677" y="1871183"/>
                  </a:lnTo>
                  <a:lnTo>
                    <a:pt x="220378" y="1865852"/>
                  </a:lnTo>
                  <a:lnTo>
                    <a:pt x="220074" y="1860521"/>
                  </a:lnTo>
                  <a:lnTo>
                    <a:pt x="219772" y="1855190"/>
                  </a:lnTo>
                  <a:lnTo>
                    <a:pt x="219477" y="1849859"/>
                  </a:lnTo>
                  <a:lnTo>
                    <a:pt x="219191" y="1844528"/>
                  </a:lnTo>
                  <a:lnTo>
                    <a:pt x="218918" y="1839197"/>
                  </a:lnTo>
                  <a:lnTo>
                    <a:pt x="218656" y="1833866"/>
                  </a:lnTo>
                  <a:lnTo>
                    <a:pt x="218403" y="1828535"/>
                  </a:lnTo>
                  <a:lnTo>
                    <a:pt x="218157" y="1823204"/>
                  </a:lnTo>
                  <a:lnTo>
                    <a:pt x="217913" y="1817873"/>
                  </a:lnTo>
                  <a:lnTo>
                    <a:pt x="217669" y="1812542"/>
                  </a:lnTo>
                  <a:lnTo>
                    <a:pt x="217421" y="1807211"/>
                  </a:lnTo>
                  <a:lnTo>
                    <a:pt x="217165" y="1801880"/>
                  </a:lnTo>
                  <a:lnTo>
                    <a:pt x="216900" y="1796549"/>
                  </a:lnTo>
                  <a:lnTo>
                    <a:pt x="216625" y="1791218"/>
                  </a:lnTo>
                  <a:lnTo>
                    <a:pt x="216340" y="1785887"/>
                  </a:lnTo>
                  <a:lnTo>
                    <a:pt x="216047" y="1780556"/>
                  </a:lnTo>
                  <a:lnTo>
                    <a:pt x="215747" y="1775225"/>
                  </a:lnTo>
                  <a:lnTo>
                    <a:pt x="215442" y="1769894"/>
                  </a:lnTo>
                  <a:lnTo>
                    <a:pt x="215130" y="1764563"/>
                  </a:lnTo>
                  <a:lnTo>
                    <a:pt x="214811" y="1759232"/>
                  </a:lnTo>
                  <a:lnTo>
                    <a:pt x="214482" y="1753901"/>
                  </a:lnTo>
                  <a:lnTo>
                    <a:pt x="214137" y="1748570"/>
                  </a:lnTo>
                  <a:lnTo>
                    <a:pt x="213770" y="1743239"/>
                  </a:lnTo>
                  <a:lnTo>
                    <a:pt x="213372" y="1737908"/>
                  </a:lnTo>
                  <a:lnTo>
                    <a:pt x="212930" y="1732577"/>
                  </a:lnTo>
                  <a:lnTo>
                    <a:pt x="212439" y="1727246"/>
                  </a:lnTo>
                  <a:lnTo>
                    <a:pt x="211890" y="1721915"/>
                  </a:lnTo>
                  <a:lnTo>
                    <a:pt x="211280" y="1716584"/>
                  </a:lnTo>
                  <a:lnTo>
                    <a:pt x="210606" y="1711253"/>
                  </a:lnTo>
                  <a:lnTo>
                    <a:pt x="209868" y="1705922"/>
                  </a:lnTo>
                  <a:lnTo>
                    <a:pt x="209072" y="1700591"/>
                  </a:lnTo>
                  <a:lnTo>
                    <a:pt x="208223" y="1695260"/>
                  </a:lnTo>
                  <a:lnTo>
                    <a:pt x="207333" y="1689929"/>
                  </a:lnTo>
                  <a:lnTo>
                    <a:pt x="206412" y="1684598"/>
                  </a:lnTo>
                  <a:lnTo>
                    <a:pt x="205475" y="1679267"/>
                  </a:lnTo>
                  <a:lnTo>
                    <a:pt x="204537" y="1673936"/>
                  </a:lnTo>
                  <a:lnTo>
                    <a:pt x="203609" y="1668605"/>
                  </a:lnTo>
                  <a:lnTo>
                    <a:pt x="202699" y="1663274"/>
                  </a:lnTo>
                  <a:lnTo>
                    <a:pt x="201813" y="1657943"/>
                  </a:lnTo>
                  <a:lnTo>
                    <a:pt x="200951" y="1652612"/>
                  </a:lnTo>
                  <a:lnTo>
                    <a:pt x="200111" y="1647281"/>
                  </a:lnTo>
                  <a:lnTo>
                    <a:pt x="199288" y="1641950"/>
                  </a:lnTo>
                  <a:lnTo>
                    <a:pt x="198473" y="1636619"/>
                  </a:lnTo>
                  <a:lnTo>
                    <a:pt x="197655" y="1631288"/>
                  </a:lnTo>
                  <a:lnTo>
                    <a:pt x="196818" y="1625957"/>
                  </a:lnTo>
                  <a:lnTo>
                    <a:pt x="195948" y="1620626"/>
                  </a:lnTo>
                  <a:lnTo>
                    <a:pt x="195033" y="1615294"/>
                  </a:lnTo>
                  <a:lnTo>
                    <a:pt x="194063" y="1609963"/>
                  </a:lnTo>
                  <a:lnTo>
                    <a:pt x="193028" y="1604632"/>
                  </a:lnTo>
                  <a:lnTo>
                    <a:pt x="191921" y="1599301"/>
                  </a:lnTo>
                  <a:lnTo>
                    <a:pt x="190738" y="1593970"/>
                  </a:lnTo>
                  <a:lnTo>
                    <a:pt x="189477" y="1588639"/>
                  </a:lnTo>
                  <a:lnTo>
                    <a:pt x="188138" y="1583308"/>
                  </a:lnTo>
                  <a:lnTo>
                    <a:pt x="186722" y="1577977"/>
                  </a:lnTo>
                  <a:lnTo>
                    <a:pt x="185228" y="1572646"/>
                  </a:lnTo>
                  <a:lnTo>
                    <a:pt x="183667" y="1567315"/>
                  </a:lnTo>
                  <a:lnTo>
                    <a:pt x="182046" y="1561984"/>
                  </a:lnTo>
                  <a:lnTo>
                    <a:pt x="180374" y="1556653"/>
                  </a:lnTo>
                  <a:lnTo>
                    <a:pt x="178657" y="1551322"/>
                  </a:lnTo>
                  <a:lnTo>
                    <a:pt x="176903" y="1545991"/>
                  </a:lnTo>
                  <a:lnTo>
                    <a:pt x="175119" y="1540660"/>
                  </a:lnTo>
                  <a:lnTo>
                    <a:pt x="173313" y="1535329"/>
                  </a:lnTo>
                  <a:lnTo>
                    <a:pt x="171491" y="1529998"/>
                  </a:lnTo>
                  <a:lnTo>
                    <a:pt x="169661" y="1524667"/>
                  </a:lnTo>
                  <a:lnTo>
                    <a:pt x="167830" y="1519336"/>
                  </a:lnTo>
                  <a:lnTo>
                    <a:pt x="166002" y="1514005"/>
                  </a:lnTo>
                  <a:lnTo>
                    <a:pt x="164182" y="1508674"/>
                  </a:lnTo>
                  <a:lnTo>
                    <a:pt x="162372" y="1503343"/>
                  </a:lnTo>
                  <a:lnTo>
                    <a:pt x="160572" y="1498012"/>
                  </a:lnTo>
                  <a:lnTo>
                    <a:pt x="158783" y="1492681"/>
                  </a:lnTo>
                  <a:lnTo>
                    <a:pt x="157001" y="1487350"/>
                  </a:lnTo>
                  <a:lnTo>
                    <a:pt x="155226" y="1482019"/>
                  </a:lnTo>
                  <a:lnTo>
                    <a:pt x="153454" y="1476688"/>
                  </a:lnTo>
                  <a:lnTo>
                    <a:pt x="151681" y="1471357"/>
                  </a:lnTo>
                  <a:lnTo>
                    <a:pt x="149904" y="1466026"/>
                  </a:lnTo>
                  <a:lnTo>
                    <a:pt x="148120" y="1460695"/>
                  </a:lnTo>
                  <a:lnTo>
                    <a:pt x="146324" y="1455364"/>
                  </a:lnTo>
                  <a:lnTo>
                    <a:pt x="144514" y="1450033"/>
                  </a:lnTo>
                  <a:lnTo>
                    <a:pt x="142685" y="1444702"/>
                  </a:lnTo>
                  <a:lnTo>
                    <a:pt x="140832" y="1439371"/>
                  </a:lnTo>
                  <a:lnTo>
                    <a:pt x="138948" y="1434040"/>
                  </a:lnTo>
                  <a:lnTo>
                    <a:pt x="137024" y="1428709"/>
                  </a:lnTo>
                  <a:lnTo>
                    <a:pt x="135051" y="1423378"/>
                  </a:lnTo>
                  <a:lnTo>
                    <a:pt x="133020" y="1418047"/>
                  </a:lnTo>
                  <a:lnTo>
                    <a:pt x="130914" y="1412716"/>
                  </a:lnTo>
                  <a:lnTo>
                    <a:pt x="128722" y="1407385"/>
                  </a:lnTo>
                  <a:lnTo>
                    <a:pt x="126441" y="1402054"/>
                  </a:lnTo>
                  <a:lnTo>
                    <a:pt x="124064" y="1396723"/>
                  </a:lnTo>
                  <a:lnTo>
                    <a:pt x="121591" y="1391392"/>
                  </a:lnTo>
                  <a:lnTo>
                    <a:pt x="119022" y="1386061"/>
                  </a:lnTo>
                  <a:lnTo>
                    <a:pt x="116362" y="1380730"/>
                  </a:lnTo>
                  <a:lnTo>
                    <a:pt x="113618" y="1375399"/>
                  </a:lnTo>
                  <a:lnTo>
                    <a:pt x="110801" y="1370068"/>
                  </a:lnTo>
                  <a:lnTo>
                    <a:pt x="107922" y="1364737"/>
                  </a:lnTo>
                  <a:lnTo>
                    <a:pt x="104994" y="1359406"/>
                  </a:lnTo>
                  <a:lnTo>
                    <a:pt x="102033" y="1354075"/>
                  </a:lnTo>
                  <a:lnTo>
                    <a:pt x="99059" y="1348744"/>
                  </a:lnTo>
                  <a:lnTo>
                    <a:pt x="96084" y="1343413"/>
                  </a:lnTo>
                  <a:lnTo>
                    <a:pt x="93121" y="1338082"/>
                  </a:lnTo>
                  <a:lnTo>
                    <a:pt x="90182" y="1332751"/>
                  </a:lnTo>
                  <a:lnTo>
                    <a:pt x="87279" y="1327420"/>
                  </a:lnTo>
                  <a:lnTo>
                    <a:pt x="84418" y="1322089"/>
                  </a:lnTo>
                  <a:lnTo>
                    <a:pt x="81609" y="1316758"/>
                  </a:lnTo>
                  <a:lnTo>
                    <a:pt x="78854" y="1311427"/>
                  </a:lnTo>
                  <a:lnTo>
                    <a:pt x="76161" y="1306096"/>
                  </a:lnTo>
                  <a:lnTo>
                    <a:pt x="73527" y="1300765"/>
                  </a:lnTo>
                  <a:lnTo>
                    <a:pt x="70945" y="1295434"/>
                  </a:lnTo>
                  <a:lnTo>
                    <a:pt x="68405" y="1290103"/>
                  </a:lnTo>
                  <a:lnTo>
                    <a:pt x="65896" y="1284772"/>
                  </a:lnTo>
                  <a:lnTo>
                    <a:pt x="63405" y="1279441"/>
                  </a:lnTo>
                  <a:lnTo>
                    <a:pt x="60915" y="1274110"/>
                  </a:lnTo>
                  <a:lnTo>
                    <a:pt x="58410" y="1268779"/>
                  </a:lnTo>
                  <a:lnTo>
                    <a:pt x="55874" y="1263448"/>
                  </a:lnTo>
                  <a:lnTo>
                    <a:pt x="53292" y="1258117"/>
                  </a:lnTo>
                  <a:lnTo>
                    <a:pt x="50650" y="1252786"/>
                  </a:lnTo>
                  <a:lnTo>
                    <a:pt x="47939" y="1247455"/>
                  </a:lnTo>
                  <a:lnTo>
                    <a:pt x="45165" y="1242124"/>
                  </a:lnTo>
                  <a:lnTo>
                    <a:pt x="42338" y="1236793"/>
                  </a:lnTo>
                  <a:lnTo>
                    <a:pt x="39473" y="1231462"/>
                  </a:lnTo>
                  <a:lnTo>
                    <a:pt x="36594" y="1226131"/>
                  </a:lnTo>
                  <a:lnTo>
                    <a:pt x="33730" y="1220800"/>
                  </a:lnTo>
                  <a:lnTo>
                    <a:pt x="30911" y="1215469"/>
                  </a:lnTo>
                  <a:lnTo>
                    <a:pt x="28173" y="1210138"/>
                  </a:lnTo>
                  <a:lnTo>
                    <a:pt x="25549" y="1204807"/>
                  </a:lnTo>
                  <a:lnTo>
                    <a:pt x="23076" y="1199476"/>
                  </a:lnTo>
                  <a:lnTo>
                    <a:pt x="20793" y="1194145"/>
                  </a:lnTo>
                  <a:lnTo>
                    <a:pt x="18704" y="1188814"/>
                  </a:lnTo>
                  <a:lnTo>
                    <a:pt x="16817" y="1183483"/>
                  </a:lnTo>
                  <a:lnTo>
                    <a:pt x="15131" y="1178152"/>
                  </a:lnTo>
                  <a:lnTo>
                    <a:pt x="13641" y="1172821"/>
                  </a:lnTo>
                  <a:lnTo>
                    <a:pt x="12333" y="1167490"/>
                  </a:lnTo>
                  <a:lnTo>
                    <a:pt x="11190" y="1162159"/>
                  </a:lnTo>
                  <a:lnTo>
                    <a:pt x="10195" y="1156828"/>
                  </a:lnTo>
                  <a:lnTo>
                    <a:pt x="9326" y="1151497"/>
                  </a:lnTo>
                  <a:lnTo>
                    <a:pt x="8565" y="1146166"/>
                  </a:lnTo>
                  <a:lnTo>
                    <a:pt x="7898" y="1140835"/>
                  </a:lnTo>
                  <a:lnTo>
                    <a:pt x="7298" y="1135504"/>
                  </a:lnTo>
                  <a:lnTo>
                    <a:pt x="6748" y="1130173"/>
                  </a:lnTo>
                  <a:lnTo>
                    <a:pt x="6236" y="1124842"/>
                  </a:lnTo>
                  <a:lnTo>
                    <a:pt x="5747" y="1119511"/>
                  </a:lnTo>
                  <a:lnTo>
                    <a:pt x="5268" y="1114180"/>
                  </a:lnTo>
                  <a:lnTo>
                    <a:pt x="4789" y="1108849"/>
                  </a:lnTo>
                  <a:lnTo>
                    <a:pt x="4299" y="1103518"/>
                  </a:lnTo>
                  <a:lnTo>
                    <a:pt x="3793" y="1098187"/>
                  </a:lnTo>
                  <a:lnTo>
                    <a:pt x="3266" y="1092856"/>
                  </a:lnTo>
                  <a:lnTo>
                    <a:pt x="2720" y="1087525"/>
                  </a:lnTo>
                  <a:lnTo>
                    <a:pt x="2170" y="1082194"/>
                  </a:lnTo>
                  <a:lnTo>
                    <a:pt x="1633" y="1076863"/>
                  </a:lnTo>
                  <a:lnTo>
                    <a:pt x="1130" y="1071532"/>
                  </a:lnTo>
                  <a:lnTo>
                    <a:pt x="688" y="1066201"/>
                  </a:lnTo>
                  <a:lnTo>
                    <a:pt x="335" y="1060870"/>
                  </a:lnTo>
                  <a:lnTo>
                    <a:pt x="97" y="1055539"/>
                  </a:lnTo>
                  <a:lnTo>
                    <a:pt x="0" y="1050208"/>
                  </a:lnTo>
                  <a:lnTo>
                    <a:pt x="60" y="1044877"/>
                  </a:lnTo>
                  <a:lnTo>
                    <a:pt x="290" y="1039546"/>
                  </a:lnTo>
                  <a:lnTo>
                    <a:pt x="713" y="1034215"/>
                  </a:lnTo>
                  <a:lnTo>
                    <a:pt x="1300" y="1028884"/>
                  </a:lnTo>
                  <a:lnTo>
                    <a:pt x="2036" y="1023553"/>
                  </a:lnTo>
                  <a:lnTo>
                    <a:pt x="2899" y="1018222"/>
                  </a:lnTo>
                  <a:lnTo>
                    <a:pt x="3866" y="1012891"/>
                  </a:lnTo>
                  <a:lnTo>
                    <a:pt x="4913" y="1007560"/>
                  </a:lnTo>
                  <a:lnTo>
                    <a:pt x="6020" y="1002229"/>
                  </a:lnTo>
                  <a:lnTo>
                    <a:pt x="7168" y="996898"/>
                  </a:lnTo>
                  <a:lnTo>
                    <a:pt x="8347" y="991567"/>
                  </a:lnTo>
                  <a:lnTo>
                    <a:pt x="9551" y="986236"/>
                  </a:lnTo>
                  <a:lnTo>
                    <a:pt x="10784" y="980905"/>
                  </a:lnTo>
                  <a:lnTo>
                    <a:pt x="12053" y="975574"/>
                  </a:lnTo>
                  <a:lnTo>
                    <a:pt x="13368" y="970243"/>
                  </a:lnTo>
                  <a:lnTo>
                    <a:pt x="14741" y="964912"/>
                  </a:lnTo>
                  <a:lnTo>
                    <a:pt x="16183" y="959581"/>
                  </a:lnTo>
                  <a:lnTo>
                    <a:pt x="17702" y="954250"/>
                  </a:lnTo>
                  <a:lnTo>
                    <a:pt x="19303" y="948919"/>
                  </a:lnTo>
                  <a:lnTo>
                    <a:pt x="20987" y="943588"/>
                  </a:lnTo>
                  <a:lnTo>
                    <a:pt x="22751" y="938257"/>
                  </a:lnTo>
                  <a:lnTo>
                    <a:pt x="24588" y="932926"/>
                  </a:lnTo>
                  <a:lnTo>
                    <a:pt x="26493" y="927595"/>
                  </a:lnTo>
                  <a:lnTo>
                    <a:pt x="28449" y="922264"/>
                  </a:lnTo>
                  <a:lnTo>
                    <a:pt x="30444" y="916933"/>
                  </a:lnTo>
                  <a:lnTo>
                    <a:pt x="32469" y="911602"/>
                  </a:lnTo>
                  <a:lnTo>
                    <a:pt x="34517" y="906271"/>
                  </a:lnTo>
                  <a:lnTo>
                    <a:pt x="36585" y="900940"/>
                  </a:lnTo>
                  <a:lnTo>
                    <a:pt x="38671" y="895609"/>
                  </a:lnTo>
                  <a:lnTo>
                    <a:pt x="40778" y="890278"/>
                  </a:lnTo>
                  <a:lnTo>
                    <a:pt x="42910" y="884947"/>
                  </a:lnTo>
                  <a:lnTo>
                    <a:pt x="45074" y="879616"/>
                  </a:lnTo>
                  <a:lnTo>
                    <a:pt x="47286" y="874285"/>
                  </a:lnTo>
                  <a:lnTo>
                    <a:pt x="49557" y="868954"/>
                  </a:lnTo>
                  <a:lnTo>
                    <a:pt x="51900" y="863623"/>
                  </a:lnTo>
                  <a:lnTo>
                    <a:pt x="54329" y="858292"/>
                  </a:lnTo>
                  <a:lnTo>
                    <a:pt x="56859" y="852961"/>
                  </a:lnTo>
                  <a:lnTo>
                    <a:pt x="59504" y="847630"/>
                  </a:lnTo>
                  <a:lnTo>
                    <a:pt x="62277" y="842299"/>
                  </a:lnTo>
                  <a:lnTo>
                    <a:pt x="65188" y="836968"/>
                  </a:lnTo>
                  <a:lnTo>
                    <a:pt x="68242" y="831637"/>
                  </a:lnTo>
                  <a:lnTo>
                    <a:pt x="71441" y="826306"/>
                  </a:lnTo>
                  <a:lnTo>
                    <a:pt x="74787" y="820975"/>
                  </a:lnTo>
                  <a:lnTo>
                    <a:pt x="78262" y="815644"/>
                  </a:lnTo>
                  <a:lnTo>
                    <a:pt x="81838" y="810313"/>
                  </a:lnTo>
                  <a:lnTo>
                    <a:pt x="85487" y="804981"/>
                  </a:lnTo>
                  <a:lnTo>
                    <a:pt x="89178" y="799650"/>
                  </a:lnTo>
                  <a:lnTo>
                    <a:pt x="92877" y="794319"/>
                  </a:lnTo>
                  <a:lnTo>
                    <a:pt x="96550" y="788988"/>
                  </a:lnTo>
                  <a:lnTo>
                    <a:pt x="100165" y="783657"/>
                  </a:lnTo>
                  <a:lnTo>
                    <a:pt x="103692" y="778326"/>
                  </a:lnTo>
                  <a:lnTo>
                    <a:pt x="107107" y="772995"/>
                  </a:lnTo>
                  <a:lnTo>
                    <a:pt x="110384" y="767664"/>
                  </a:lnTo>
                  <a:lnTo>
                    <a:pt x="113510" y="762333"/>
                  </a:lnTo>
                  <a:lnTo>
                    <a:pt x="116492" y="757002"/>
                  </a:lnTo>
                  <a:lnTo>
                    <a:pt x="119332" y="751671"/>
                  </a:lnTo>
                  <a:lnTo>
                    <a:pt x="122036" y="746340"/>
                  </a:lnTo>
                  <a:lnTo>
                    <a:pt x="124614" y="741009"/>
                  </a:lnTo>
                  <a:lnTo>
                    <a:pt x="127074" y="735678"/>
                  </a:lnTo>
                  <a:lnTo>
                    <a:pt x="129425" y="730347"/>
                  </a:lnTo>
                  <a:lnTo>
                    <a:pt x="131672" y="725016"/>
                  </a:lnTo>
                  <a:lnTo>
                    <a:pt x="133822" y="719685"/>
                  </a:lnTo>
                  <a:lnTo>
                    <a:pt x="135874" y="714354"/>
                  </a:lnTo>
                  <a:lnTo>
                    <a:pt x="137827" y="709023"/>
                  </a:lnTo>
                  <a:lnTo>
                    <a:pt x="139692" y="703692"/>
                  </a:lnTo>
                  <a:lnTo>
                    <a:pt x="141473" y="698361"/>
                  </a:lnTo>
                  <a:lnTo>
                    <a:pt x="143179" y="693030"/>
                  </a:lnTo>
                  <a:lnTo>
                    <a:pt x="144820" y="687699"/>
                  </a:lnTo>
                  <a:lnTo>
                    <a:pt x="146411" y="682368"/>
                  </a:lnTo>
                  <a:lnTo>
                    <a:pt x="147972" y="677037"/>
                  </a:lnTo>
                  <a:lnTo>
                    <a:pt x="149522" y="671706"/>
                  </a:lnTo>
                  <a:lnTo>
                    <a:pt x="151084" y="666375"/>
                  </a:lnTo>
                  <a:lnTo>
                    <a:pt x="152683" y="661044"/>
                  </a:lnTo>
                  <a:lnTo>
                    <a:pt x="154346" y="655713"/>
                  </a:lnTo>
                  <a:lnTo>
                    <a:pt x="156086" y="650382"/>
                  </a:lnTo>
                  <a:lnTo>
                    <a:pt x="157913" y="645051"/>
                  </a:lnTo>
                  <a:lnTo>
                    <a:pt x="159832" y="639720"/>
                  </a:lnTo>
                  <a:lnTo>
                    <a:pt x="161841" y="634389"/>
                  </a:lnTo>
                  <a:lnTo>
                    <a:pt x="163933" y="629058"/>
                  </a:lnTo>
                  <a:lnTo>
                    <a:pt x="166094" y="623727"/>
                  </a:lnTo>
                  <a:lnTo>
                    <a:pt x="168306" y="618396"/>
                  </a:lnTo>
                  <a:lnTo>
                    <a:pt x="170549" y="613065"/>
                  </a:lnTo>
                  <a:lnTo>
                    <a:pt x="172797" y="607734"/>
                  </a:lnTo>
                  <a:lnTo>
                    <a:pt x="175019" y="602403"/>
                  </a:lnTo>
                  <a:lnTo>
                    <a:pt x="177190" y="597072"/>
                  </a:lnTo>
                  <a:lnTo>
                    <a:pt x="179287" y="591741"/>
                  </a:lnTo>
                  <a:lnTo>
                    <a:pt x="181290" y="586410"/>
                  </a:lnTo>
                  <a:lnTo>
                    <a:pt x="183181" y="581079"/>
                  </a:lnTo>
                  <a:lnTo>
                    <a:pt x="184946" y="575748"/>
                  </a:lnTo>
                  <a:lnTo>
                    <a:pt x="186573" y="570417"/>
                  </a:lnTo>
                  <a:lnTo>
                    <a:pt x="188055" y="565086"/>
                  </a:lnTo>
                  <a:lnTo>
                    <a:pt x="189389" y="559755"/>
                  </a:lnTo>
                  <a:lnTo>
                    <a:pt x="190574" y="554424"/>
                  </a:lnTo>
                  <a:lnTo>
                    <a:pt x="191603" y="549093"/>
                  </a:lnTo>
                  <a:lnTo>
                    <a:pt x="192503" y="543762"/>
                  </a:lnTo>
                  <a:lnTo>
                    <a:pt x="193288" y="538431"/>
                  </a:lnTo>
                  <a:lnTo>
                    <a:pt x="193976" y="533100"/>
                  </a:lnTo>
                  <a:lnTo>
                    <a:pt x="194588" y="527769"/>
                  </a:lnTo>
                  <a:lnTo>
                    <a:pt x="195146" y="522438"/>
                  </a:lnTo>
                  <a:lnTo>
                    <a:pt x="195672" y="517107"/>
                  </a:lnTo>
                  <a:lnTo>
                    <a:pt x="196190" y="511776"/>
                  </a:lnTo>
                  <a:lnTo>
                    <a:pt x="196721" y="506445"/>
                  </a:lnTo>
                  <a:lnTo>
                    <a:pt x="197282" y="501114"/>
                  </a:lnTo>
                  <a:lnTo>
                    <a:pt x="197897" y="495783"/>
                  </a:lnTo>
                  <a:lnTo>
                    <a:pt x="198569" y="490452"/>
                  </a:lnTo>
                  <a:lnTo>
                    <a:pt x="199304" y="485121"/>
                  </a:lnTo>
                  <a:lnTo>
                    <a:pt x="200099" y="479790"/>
                  </a:lnTo>
                  <a:lnTo>
                    <a:pt x="200952" y="474459"/>
                  </a:lnTo>
                  <a:lnTo>
                    <a:pt x="201852" y="469128"/>
                  </a:lnTo>
                  <a:lnTo>
                    <a:pt x="202791" y="463797"/>
                  </a:lnTo>
                  <a:lnTo>
                    <a:pt x="203755" y="458466"/>
                  </a:lnTo>
                  <a:lnTo>
                    <a:pt x="204732" y="453135"/>
                  </a:lnTo>
                  <a:lnTo>
                    <a:pt x="205711" y="447804"/>
                  </a:lnTo>
                  <a:lnTo>
                    <a:pt x="206676" y="442473"/>
                  </a:lnTo>
                  <a:lnTo>
                    <a:pt x="207618" y="437142"/>
                  </a:lnTo>
                  <a:lnTo>
                    <a:pt x="208531" y="431811"/>
                  </a:lnTo>
                  <a:lnTo>
                    <a:pt x="209408" y="426480"/>
                  </a:lnTo>
                  <a:lnTo>
                    <a:pt x="210247" y="421149"/>
                  </a:lnTo>
                  <a:lnTo>
                    <a:pt x="211045" y="415818"/>
                  </a:lnTo>
                  <a:lnTo>
                    <a:pt x="211803" y="410487"/>
                  </a:lnTo>
                  <a:lnTo>
                    <a:pt x="212521" y="405156"/>
                  </a:lnTo>
                  <a:lnTo>
                    <a:pt x="213201" y="399825"/>
                  </a:lnTo>
                  <a:lnTo>
                    <a:pt x="213845" y="394494"/>
                  </a:lnTo>
                  <a:lnTo>
                    <a:pt x="214452" y="389163"/>
                  </a:lnTo>
                  <a:lnTo>
                    <a:pt x="215027" y="383832"/>
                  </a:lnTo>
                  <a:lnTo>
                    <a:pt x="215574" y="378501"/>
                  </a:lnTo>
                  <a:lnTo>
                    <a:pt x="216095" y="373170"/>
                  </a:lnTo>
                  <a:lnTo>
                    <a:pt x="216590" y="367839"/>
                  </a:lnTo>
                  <a:lnTo>
                    <a:pt x="217062" y="362508"/>
                  </a:lnTo>
                  <a:lnTo>
                    <a:pt x="217511" y="357177"/>
                  </a:lnTo>
                  <a:lnTo>
                    <a:pt x="217938" y="351846"/>
                  </a:lnTo>
                  <a:lnTo>
                    <a:pt x="218343" y="346515"/>
                  </a:lnTo>
                  <a:lnTo>
                    <a:pt x="218725" y="341184"/>
                  </a:lnTo>
                  <a:lnTo>
                    <a:pt x="219082" y="335853"/>
                  </a:lnTo>
                  <a:lnTo>
                    <a:pt x="219413" y="330522"/>
                  </a:lnTo>
                  <a:lnTo>
                    <a:pt x="219721" y="325191"/>
                  </a:lnTo>
                  <a:lnTo>
                    <a:pt x="220003" y="319860"/>
                  </a:lnTo>
                  <a:lnTo>
                    <a:pt x="220259" y="314529"/>
                  </a:lnTo>
                  <a:lnTo>
                    <a:pt x="220491" y="309198"/>
                  </a:lnTo>
                  <a:lnTo>
                    <a:pt x="220699" y="303867"/>
                  </a:lnTo>
                  <a:lnTo>
                    <a:pt x="220886" y="298536"/>
                  </a:lnTo>
                  <a:lnTo>
                    <a:pt x="221052" y="293205"/>
                  </a:lnTo>
                  <a:lnTo>
                    <a:pt x="221203" y="287874"/>
                  </a:lnTo>
                  <a:lnTo>
                    <a:pt x="221340" y="282543"/>
                  </a:lnTo>
                  <a:lnTo>
                    <a:pt x="221469" y="277212"/>
                  </a:lnTo>
                  <a:lnTo>
                    <a:pt x="221595" y="271881"/>
                  </a:lnTo>
                  <a:lnTo>
                    <a:pt x="221723" y="266550"/>
                  </a:lnTo>
                  <a:lnTo>
                    <a:pt x="221856" y="261219"/>
                  </a:lnTo>
                  <a:lnTo>
                    <a:pt x="221997" y="255888"/>
                  </a:lnTo>
                  <a:lnTo>
                    <a:pt x="222149" y="250557"/>
                  </a:lnTo>
                  <a:lnTo>
                    <a:pt x="222313" y="245226"/>
                  </a:lnTo>
                  <a:lnTo>
                    <a:pt x="222490" y="239895"/>
                  </a:lnTo>
                  <a:lnTo>
                    <a:pt x="222679" y="234564"/>
                  </a:lnTo>
                  <a:lnTo>
                    <a:pt x="222881" y="229233"/>
                  </a:lnTo>
                  <a:lnTo>
                    <a:pt x="223093" y="223902"/>
                  </a:lnTo>
                  <a:lnTo>
                    <a:pt x="223310" y="218571"/>
                  </a:lnTo>
                  <a:lnTo>
                    <a:pt x="223532" y="213240"/>
                  </a:lnTo>
                  <a:lnTo>
                    <a:pt x="223754" y="207909"/>
                  </a:lnTo>
                  <a:lnTo>
                    <a:pt x="223975" y="202578"/>
                  </a:lnTo>
                  <a:lnTo>
                    <a:pt x="224190" y="197247"/>
                  </a:lnTo>
                  <a:lnTo>
                    <a:pt x="224398" y="191916"/>
                  </a:lnTo>
                  <a:lnTo>
                    <a:pt x="224597" y="186585"/>
                  </a:lnTo>
                  <a:lnTo>
                    <a:pt x="224785" y="181254"/>
                  </a:lnTo>
                  <a:lnTo>
                    <a:pt x="224960" y="175923"/>
                  </a:lnTo>
                  <a:lnTo>
                    <a:pt x="225121" y="170592"/>
                  </a:lnTo>
                  <a:lnTo>
                    <a:pt x="225268" y="165261"/>
                  </a:lnTo>
                  <a:lnTo>
                    <a:pt x="225403" y="159930"/>
                  </a:lnTo>
                  <a:lnTo>
                    <a:pt x="225525" y="154599"/>
                  </a:lnTo>
                  <a:lnTo>
                    <a:pt x="225637" y="149268"/>
                  </a:lnTo>
                  <a:lnTo>
                    <a:pt x="225738" y="143937"/>
                  </a:lnTo>
                  <a:lnTo>
                    <a:pt x="225832" y="138606"/>
                  </a:lnTo>
                  <a:lnTo>
                    <a:pt x="225919" y="133275"/>
                  </a:lnTo>
                  <a:lnTo>
                    <a:pt x="226000" y="127944"/>
                  </a:lnTo>
                  <a:lnTo>
                    <a:pt x="226077" y="122613"/>
                  </a:lnTo>
                  <a:lnTo>
                    <a:pt x="226151" y="117282"/>
                  </a:lnTo>
                  <a:lnTo>
                    <a:pt x="226221" y="111951"/>
                  </a:lnTo>
                  <a:lnTo>
                    <a:pt x="226288" y="106620"/>
                  </a:lnTo>
                  <a:lnTo>
                    <a:pt x="226352" y="101289"/>
                  </a:lnTo>
                  <a:lnTo>
                    <a:pt x="226412" y="95958"/>
                  </a:lnTo>
                  <a:lnTo>
                    <a:pt x="226468" y="90627"/>
                  </a:lnTo>
                  <a:lnTo>
                    <a:pt x="226519" y="85296"/>
                  </a:lnTo>
                  <a:lnTo>
                    <a:pt x="226565" y="79965"/>
                  </a:lnTo>
                  <a:lnTo>
                    <a:pt x="226604" y="74634"/>
                  </a:lnTo>
                  <a:lnTo>
                    <a:pt x="226638" y="69303"/>
                  </a:lnTo>
                  <a:lnTo>
                    <a:pt x="226665" y="63972"/>
                  </a:lnTo>
                  <a:lnTo>
                    <a:pt x="226688" y="58641"/>
                  </a:lnTo>
                  <a:lnTo>
                    <a:pt x="226705" y="53310"/>
                  </a:lnTo>
                  <a:lnTo>
                    <a:pt x="226718" y="47979"/>
                  </a:lnTo>
                  <a:lnTo>
                    <a:pt x="226729" y="42648"/>
                  </a:lnTo>
                  <a:lnTo>
                    <a:pt x="226737" y="37317"/>
                  </a:lnTo>
                  <a:lnTo>
                    <a:pt x="226744" y="31986"/>
                  </a:lnTo>
                  <a:lnTo>
                    <a:pt x="226751" y="26655"/>
                  </a:lnTo>
                  <a:lnTo>
                    <a:pt x="226758" y="21324"/>
                  </a:lnTo>
                  <a:lnTo>
                    <a:pt x="226766" y="15993"/>
                  </a:lnTo>
                  <a:lnTo>
                    <a:pt x="226775" y="10662"/>
                  </a:lnTo>
                  <a:lnTo>
                    <a:pt x="226786" y="5331"/>
                  </a:lnTo>
                  <a:lnTo>
                    <a:pt x="226798" y="0"/>
                  </a:lnTo>
                  <a:lnTo>
                    <a:pt x="227215" y="0"/>
                  </a:lnTo>
                  <a:lnTo>
                    <a:pt x="227227" y="5331"/>
                  </a:lnTo>
                  <a:lnTo>
                    <a:pt x="227238" y="10662"/>
                  </a:lnTo>
                  <a:lnTo>
                    <a:pt x="227248" y="15993"/>
                  </a:lnTo>
                  <a:lnTo>
                    <a:pt x="227255" y="21324"/>
                  </a:lnTo>
                  <a:lnTo>
                    <a:pt x="227262" y="26655"/>
                  </a:lnTo>
                  <a:lnTo>
                    <a:pt x="227269" y="31986"/>
                  </a:lnTo>
                  <a:lnTo>
                    <a:pt x="227276" y="37317"/>
                  </a:lnTo>
                  <a:lnTo>
                    <a:pt x="227284" y="42648"/>
                  </a:lnTo>
                  <a:lnTo>
                    <a:pt x="227295" y="47979"/>
                  </a:lnTo>
                  <a:lnTo>
                    <a:pt x="227308" y="53310"/>
                  </a:lnTo>
                  <a:lnTo>
                    <a:pt x="227326" y="58641"/>
                  </a:lnTo>
                  <a:lnTo>
                    <a:pt x="227348" y="63972"/>
                  </a:lnTo>
                  <a:lnTo>
                    <a:pt x="227375" y="69303"/>
                  </a:lnTo>
                  <a:lnTo>
                    <a:pt x="227409" y="74634"/>
                  </a:lnTo>
                  <a:lnTo>
                    <a:pt x="227449" y="79965"/>
                  </a:lnTo>
                  <a:lnTo>
                    <a:pt x="227494" y="85296"/>
                  </a:lnTo>
                  <a:lnTo>
                    <a:pt x="227545" y="90627"/>
                  </a:lnTo>
                  <a:lnTo>
                    <a:pt x="227601" y="95958"/>
                  </a:lnTo>
                  <a:lnTo>
                    <a:pt x="227661" y="101289"/>
                  </a:lnTo>
                  <a:lnTo>
                    <a:pt x="227725" y="106620"/>
                  </a:lnTo>
                  <a:lnTo>
                    <a:pt x="227792" y="111951"/>
                  </a:lnTo>
                  <a:lnTo>
                    <a:pt x="227862" y="117282"/>
                  </a:lnTo>
                  <a:lnTo>
                    <a:pt x="227936" y="122613"/>
                  </a:lnTo>
                  <a:lnTo>
                    <a:pt x="228013" y="127944"/>
                  </a:lnTo>
                  <a:lnTo>
                    <a:pt x="228094" y="133275"/>
                  </a:lnTo>
                  <a:lnTo>
                    <a:pt x="228181" y="138606"/>
                  </a:lnTo>
                  <a:lnTo>
                    <a:pt x="228275" y="143937"/>
                  </a:lnTo>
                  <a:lnTo>
                    <a:pt x="228377" y="149268"/>
                  </a:lnTo>
                  <a:lnTo>
                    <a:pt x="228488" y="154599"/>
                  </a:lnTo>
                  <a:lnTo>
                    <a:pt x="228610" y="159930"/>
                  </a:lnTo>
                  <a:lnTo>
                    <a:pt x="228745" y="165261"/>
                  </a:lnTo>
                  <a:lnTo>
                    <a:pt x="228892" y="170592"/>
                  </a:lnTo>
                  <a:lnTo>
                    <a:pt x="229053" y="175923"/>
                  </a:lnTo>
                  <a:lnTo>
                    <a:pt x="229228" y="181254"/>
                  </a:lnTo>
                  <a:lnTo>
                    <a:pt x="229416" y="186585"/>
                  </a:lnTo>
                  <a:lnTo>
                    <a:pt x="229615" y="191916"/>
                  </a:lnTo>
                  <a:lnTo>
                    <a:pt x="229823" y="197247"/>
                  </a:lnTo>
                  <a:lnTo>
                    <a:pt x="230039" y="202578"/>
                  </a:lnTo>
                  <a:lnTo>
                    <a:pt x="230259" y="207909"/>
                  </a:lnTo>
                  <a:lnTo>
                    <a:pt x="230481" y="213240"/>
                  </a:lnTo>
                  <a:lnTo>
                    <a:pt x="230703" y="218571"/>
                  </a:lnTo>
                  <a:lnTo>
                    <a:pt x="230921" y="223902"/>
                  </a:lnTo>
                  <a:lnTo>
                    <a:pt x="231132" y="229233"/>
                  </a:lnTo>
                  <a:lnTo>
                    <a:pt x="231334" y="234564"/>
                  </a:lnTo>
                  <a:lnTo>
                    <a:pt x="231523" y="239895"/>
                  </a:lnTo>
                  <a:lnTo>
                    <a:pt x="231700" y="245226"/>
                  </a:lnTo>
                  <a:lnTo>
                    <a:pt x="231864" y="250557"/>
                  </a:lnTo>
                  <a:lnTo>
                    <a:pt x="232016" y="255888"/>
                  </a:lnTo>
                  <a:lnTo>
                    <a:pt x="232157" y="261219"/>
                  </a:lnTo>
                  <a:lnTo>
                    <a:pt x="232290" y="266550"/>
                  </a:lnTo>
                  <a:lnTo>
                    <a:pt x="232418" y="271881"/>
                  </a:lnTo>
                  <a:lnTo>
                    <a:pt x="232544" y="277212"/>
                  </a:lnTo>
                  <a:lnTo>
                    <a:pt x="232673" y="282543"/>
                  </a:lnTo>
                  <a:lnTo>
                    <a:pt x="232810" y="287874"/>
                  </a:lnTo>
                  <a:lnTo>
                    <a:pt x="232961" y="293205"/>
                  </a:lnTo>
                  <a:lnTo>
                    <a:pt x="233127" y="298536"/>
                  </a:lnTo>
                  <a:lnTo>
                    <a:pt x="233314" y="303867"/>
                  </a:lnTo>
                  <a:lnTo>
                    <a:pt x="233522" y="309198"/>
                  </a:lnTo>
                  <a:lnTo>
                    <a:pt x="233754" y="314529"/>
                  </a:lnTo>
                  <a:lnTo>
                    <a:pt x="234011" y="319860"/>
                  </a:lnTo>
                  <a:lnTo>
                    <a:pt x="234293" y="325191"/>
                  </a:lnTo>
                  <a:lnTo>
                    <a:pt x="234600" y="330522"/>
                  </a:lnTo>
                  <a:lnTo>
                    <a:pt x="234932" y="335853"/>
                  </a:lnTo>
                  <a:lnTo>
                    <a:pt x="235288" y="341184"/>
                  </a:lnTo>
                  <a:lnTo>
                    <a:pt x="235670" y="346515"/>
                  </a:lnTo>
                  <a:lnTo>
                    <a:pt x="236075" y="351846"/>
                  </a:lnTo>
                  <a:lnTo>
                    <a:pt x="236502" y="357177"/>
                  </a:lnTo>
                  <a:lnTo>
                    <a:pt x="236951" y="362508"/>
                  </a:lnTo>
                  <a:lnTo>
                    <a:pt x="237423" y="367839"/>
                  </a:lnTo>
                  <a:lnTo>
                    <a:pt x="237919" y="373170"/>
                  </a:lnTo>
                  <a:lnTo>
                    <a:pt x="238439" y="378501"/>
                  </a:lnTo>
                  <a:lnTo>
                    <a:pt x="238986" y="383832"/>
                  </a:lnTo>
                  <a:lnTo>
                    <a:pt x="239561" y="389163"/>
                  </a:lnTo>
                  <a:lnTo>
                    <a:pt x="240168" y="394494"/>
                  </a:lnTo>
                  <a:lnTo>
                    <a:pt x="240812" y="399825"/>
                  </a:lnTo>
                  <a:lnTo>
                    <a:pt x="241492" y="405156"/>
                  </a:lnTo>
                  <a:lnTo>
                    <a:pt x="242210" y="410487"/>
                  </a:lnTo>
                  <a:lnTo>
                    <a:pt x="242968" y="415818"/>
                  </a:lnTo>
                  <a:lnTo>
                    <a:pt x="243767" y="421149"/>
                  </a:lnTo>
                  <a:lnTo>
                    <a:pt x="244605" y="426480"/>
                  </a:lnTo>
                  <a:lnTo>
                    <a:pt x="245483" y="431811"/>
                  </a:lnTo>
                  <a:lnTo>
                    <a:pt x="246395" y="437142"/>
                  </a:lnTo>
                  <a:lnTo>
                    <a:pt x="247337" y="442473"/>
                  </a:lnTo>
                  <a:lnTo>
                    <a:pt x="248302" y="447804"/>
                  </a:lnTo>
                  <a:lnTo>
                    <a:pt x="249281" y="453135"/>
                  </a:lnTo>
                  <a:lnTo>
                    <a:pt x="250258" y="458466"/>
                  </a:lnTo>
                  <a:lnTo>
                    <a:pt x="251223" y="463797"/>
                  </a:lnTo>
                  <a:lnTo>
                    <a:pt x="252161" y="469128"/>
                  </a:lnTo>
                  <a:lnTo>
                    <a:pt x="253062" y="474459"/>
                  </a:lnTo>
                  <a:lnTo>
                    <a:pt x="253914" y="479790"/>
                  </a:lnTo>
                  <a:lnTo>
                    <a:pt x="254709" y="485121"/>
                  </a:lnTo>
                  <a:lnTo>
                    <a:pt x="255444" y="490452"/>
                  </a:lnTo>
                  <a:lnTo>
                    <a:pt x="256117" y="495783"/>
                  </a:lnTo>
                  <a:lnTo>
                    <a:pt x="256731" y="501114"/>
                  </a:lnTo>
                  <a:lnTo>
                    <a:pt x="257293" y="506445"/>
                  </a:lnTo>
                  <a:lnTo>
                    <a:pt x="257823" y="511776"/>
                  </a:lnTo>
                  <a:lnTo>
                    <a:pt x="258341" y="517107"/>
                  </a:lnTo>
                  <a:lnTo>
                    <a:pt x="258867" y="522438"/>
                  </a:lnTo>
                  <a:lnTo>
                    <a:pt x="259425" y="527769"/>
                  </a:lnTo>
                  <a:lnTo>
                    <a:pt x="260037" y="533100"/>
                  </a:lnTo>
                  <a:lnTo>
                    <a:pt x="260725" y="538431"/>
                  </a:lnTo>
                  <a:lnTo>
                    <a:pt x="261510" y="543762"/>
                  </a:lnTo>
                  <a:lnTo>
                    <a:pt x="262410" y="549093"/>
                  </a:lnTo>
                  <a:lnTo>
                    <a:pt x="263439" y="554424"/>
                  </a:lnTo>
                  <a:lnTo>
                    <a:pt x="264624" y="559755"/>
                  </a:lnTo>
                  <a:lnTo>
                    <a:pt x="265958" y="565086"/>
                  </a:lnTo>
                  <a:lnTo>
                    <a:pt x="267440" y="570417"/>
                  </a:lnTo>
                  <a:lnTo>
                    <a:pt x="269067" y="575748"/>
                  </a:lnTo>
                  <a:lnTo>
                    <a:pt x="270832" y="581079"/>
                  </a:lnTo>
                  <a:lnTo>
                    <a:pt x="272723" y="586410"/>
                  </a:lnTo>
                  <a:lnTo>
                    <a:pt x="274726" y="591741"/>
                  </a:lnTo>
                  <a:lnTo>
                    <a:pt x="276823" y="597072"/>
                  </a:lnTo>
                  <a:lnTo>
                    <a:pt x="278995" y="602403"/>
                  </a:lnTo>
                  <a:lnTo>
                    <a:pt x="281217" y="607734"/>
                  </a:lnTo>
                  <a:lnTo>
                    <a:pt x="283464" y="613065"/>
                  </a:lnTo>
                  <a:lnTo>
                    <a:pt x="285707" y="618396"/>
                  </a:lnTo>
                  <a:lnTo>
                    <a:pt x="287919" y="623727"/>
                  </a:lnTo>
                  <a:lnTo>
                    <a:pt x="290080" y="629058"/>
                  </a:lnTo>
                  <a:lnTo>
                    <a:pt x="292172" y="634389"/>
                  </a:lnTo>
                  <a:lnTo>
                    <a:pt x="294181" y="639720"/>
                  </a:lnTo>
                  <a:lnTo>
                    <a:pt x="296100" y="645051"/>
                  </a:lnTo>
                  <a:lnTo>
                    <a:pt x="297927" y="650382"/>
                  </a:lnTo>
                  <a:lnTo>
                    <a:pt x="299667" y="655713"/>
                  </a:lnTo>
                  <a:lnTo>
                    <a:pt x="301330" y="661044"/>
                  </a:lnTo>
                  <a:lnTo>
                    <a:pt x="302929" y="666375"/>
                  </a:lnTo>
                  <a:lnTo>
                    <a:pt x="304491" y="671706"/>
                  </a:lnTo>
                  <a:lnTo>
                    <a:pt x="306041" y="677037"/>
                  </a:lnTo>
                  <a:lnTo>
                    <a:pt x="307602" y="682368"/>
                  </a:lnTo>
                  <a:lnTo>
                    <a:pt x="309193" y="687699"/>
                  </a:lnTo>
                  <a:lnTo>
                    <a:pt x="310835" y="693030"/>
                  </a:lnTo>
                  <a:lnTo>
                    <a:pt x="312540" y="698361"/>
                  </a:lnTo>
                  <a:lnTo>
                    <a:pt x="314322" y="703692"/>
                  </a:lnTo>
                  <a:lnTo>
                    <a:pt x="316186" y="709023"/>
                  </a:lnTo>
                  <a:lnTo>
                    <a:pt x="318139" y="714354"/>
                  </a:lnTo>
                  <a:lnTo>
                    <a:pt x="320191" y="719685"/>
                  </a:lnTo>
                  <a:lnTo>
                    <a:pt x="322341" y="725016"/>
                  </a:lnTo>
                  <a:lnTo>
                    <a:pt x="324588" y="730347"/>
                  </a:lnTo>
                  <a:lnTo>
                    <a:pt x="326939" y="735678"/>
                  </a:lnTo>
                  <a:lnTo>
                    <a:pt x="329399" y="741009"/>
                  </a:lnTo>
                  <a:lnTo>
                    <a:pt x="331977" y="746340"/>
                  </a:lnTo>
                  <a:lnTo>
                    <a:pt x="334682" y="751671"/>
                  </a:lnTo>
                  <a:lnTo>
                    <a:pt x="337522" y="757002"/>
                  </a:lnTo>
                  <a:lnTo>
                    <a:pt x="340503" y="762333"/>
                  </a:lnTo>
                  <a:lnTo>
                    <a:pt x="343629" y="767664"/>
                  </a:lnTo>
                  <a:lnTo>
                    <a:pt x="346906" y="772995"/>
                  </a:lnTo>
                  <a:lnTo>
                    <a:pt x="350321" y="778326"/>
                  </a:lnTo>
                  <a:lnTo>
                    <a:pt x="353848" y="783657"/>
                  </a:lnTo>
                  <a:lnTo>
                    <a:pt x="357463" y="788988"/>
                  </a:lnTo>
                  <a:lnTo>
                    <a:pt x="361136" y="794319"/>
                  </a:lnTo>
                  <a:lnTo>
                    <a:pt x="364836" y="799650"/>
                  </a:lnTo>
                  <a:lnTo>
                    <a:pt x="368526" y="804981"/>
                  </a:lnTo>
                  <a:lnTo>
                    <a:pt x="372175" y="810313"/>
                  </a:lnTo>
                  <a:lnTo>
                    <a:pt x="375751" y="815644"/>
                  </a:lnTo>
                  <a:lnTo>
                    <a:pt x="379226" y="820975"/>
                  </a:lnTo>
                  <a:lnTo>
                    <a:pt x="382572" y="826306"/>
                  </a:lnTo>
                  <a:lnTo>
                    <a:pt x="385771" y="831637"/>
                  </a:lnTo>
                  <a:lnTo>
                    <a:pt x="388825" y="836968"/>
                  </a:lnTo>
                  <a:lnTo>
                    <a:pt x="391736" y="842299"/>
                  </a:lnTo>
                  <a:lnTo>
                    <a:pt x="394509" y="847630"/>
                  </a:lnTo>
                  <a:lnTo>
                    <a:pt x="397154" y="852961"/>
                  </a:lnTo>
                  <a:lnTo>
                    <a:pt x="399684" y="858292"/>
                  </a:lnTo>
                  <a:lnTo>
                    <a:pt x="402113" y="863623"/>
                  </a:lnTo>
                  <a:lnTo>
                    <a:pt x="404456" y="868954"/>
                  </a:lnTo>
                  <a:lnTo>
                    <a:pt x="406727" y="874285"/>
                  </a:lnTo>
                  <a:lnTo>
                    <a:pt x="408939" y="879616"/>
                  </a:lnTo>
                  <a:lnTo>
                    <a:pt x="411104" y="884947"/>
                  </a:lnTo>
                  <a:lnTo>
                    <a:pt x="413236" y="890278"/>
                  </a:lnTo>
                  <a:lnTo>
                    <a:pt x="415342" y="895609"/>
                  </a:lnTo>
                  <a:lnTo>
                    <a:pt x="417428" y="900940"/>
                  </a:lnTo>
                  <a:lnTo>
                    <a:pt x="419496" y="906271"/>
                  </a:lnTo>
                  <a:lnTo>
                    <a:pt x="421544" y="911602"/>
                  </a:lnTo>
                  <a:lnTo>
                    <a:pt x="423569" y="916933"/>
                  </a:lnTo>
                  <a:lnTo>
                    <a:pt x="425564" y="922264"/>
                  </a:lnTo>
                  <a:lnTo>
                    <a:pt x="427521" y="927595"/>
                  </a:lnTo>
                  <a:lnTo>
                    <a:pt x="429425" y="932926"/>
                  </a:lnTo>
                  <a:lnTo>
                    <a:pt x="431262" y="938257"/>
                  </a:lnTo>
                  <a:lnTo>
                    <a:pt x="433026" y="943588"/>
                  </a:lnTo>
                  <a:lnTo>
                    <a:pt x="434710" y="948919"/>
                  </a:lnTo>
                  <a:lnTo>
                    <a:pt x="436311" y="954250"/>
                  </a:lnTo>
                  <a:lnTo>
                    <a:pt x="437831" y="959581"/>
                  </a:lnTo>
                  <a:lnTo>
                    <a:pt x="439272" y="964912"/>
                  </a:lnTo>
                  <a:lnTo>
                    <a:pt x="440645" y="970243"/>
                  </a:lnTo>
                  <a:lnTo>
                    <a:pt x="441960" y="975574"/>
                  </a:lnTo>
                  <a:lnTo>
                    <a:pt x="443229" y="980905"/>
                  </a:lnTo>
                  <a:lnTo>
                    <a:pt x="444462" y="986236"/>
                  </a:lnTo>
                  <a:lnTo>
                    <a:pt x="445666" y="991567"/>
                  </a:lnTo>
                  <a:lnTo>
                    <a:pt x="446845" y="996898"/>
                  </a:lnTo>
                  <a:lnTo>
                    <a:pt x="447993" y="1002229"/>
                  </a:lnTo>
                  <a:lnTo>
                    <a:pt x="449100" y="1007560"/>
                  </a:lnTo>
                  <a:lnTo>
                    <a:pt x="450147" y="1012891"/>
                  </a:lnTo>
                  <a:lnTo>
                    <a:pt x="451114" y="1018222"/>
                  </a:lnTo>
                  <a:lnTo>
                    <a:pt x="451977" y="1023553"/>
                  </a:lnTo>
                  <a:lnTo>
                    <a:pt x="452713" y="1028884"/>
                  </a:lnTo>
                  <a:lnTo>
                    <a:pt x="453300" y="1034215"/>
                  </a:lnTo>
                  <a:lnTo>
                    <a:pt x="453723" y="1039546"/>
                  </a:lnTo>
                  <a:lnTo>
                    <a:pt x="453953" y="1044877"/>
                  </a:lnTo>
                  <a:lnTo>
                    <a:pt x="454014" y="1050208"/>
                  </a:lnTo>
                  <a:lnTo>
                    <a:pt x="453916" y="1055539"/>
                  </a:lnTo>
                  <a:lnTo>
                    <a:pt x="453678" y="1060870"/>
                  </a:lnTo>
                  <a:lnTo>
                    <a:pt x="453325" y="1066201"/>
                  </a:lnTo>
                  <a:lnTo>
                    <a:pt x="452883" y="1071532"/>
                  </a:lnTo>
                  <a:lnTo>
                    <a:pt x="452380" y="1076863"/>
                  </a:lnTo>
                  <a:lnTo>
                    <a:pt x="451843" y="1082194"/>
                  </a:lnTo>
                  <a:lnTo>
                    <a:pt x="451293" y="1087525"/>
                  </a:lnTo>
                  <a:lnTo>
                    <a:pt x="450748" y="1092856"/>
                  </a:lnTo>
                  <a:lnTo>
                    <a:pt x="450221" y="1098187"/>
                  </a:lnTo>
                  <a:lnTo>
                    <a:pt x="449714" y="1103518"/>
                  </a:lnTo>
                  <a:lnTo>
                    <a:pt x="449224" y="1108849"/>
                  </a:lnTo>
                  <a:lnTo>
                    <a:pt x="448745" y="1114180"/>
                  </a:lnTo>
                  <a:lnTo>
                    <a:pt x="448267" y="1119511"/>
                  </a:lnTo>
                  <a:lnTo>
                    <a:pt x="447777" y="1124842"/>
                  </a:lnTo>
                  <a:lnTo>
                    <a:pt x="447265" y="1130173"/>
                  </a:lnTo>
                  <a:lnTo>
                    <a:pt x="446716" y="1135504"/>
                  </a:lnTo>
                  <a:lnTo>
                    <a:pt x="446115" y="1140835"/>
                  </a:lnTo>
                  <a:lnTo>
                    <a:pt x="445448" y="1146166"/>
                  </a:lnTo>
                  <a:lnTo>
                    <a:pt x="444687" y="1151497"/>
                  </a:lnTo>
                  <a:lnTo>
                    <a:pt x="443818" y="1156828"/>
                  </a:lnTo>
                  <a:lnTo>
                    <a:pt x="442823" y="1162159"/>
                  </a:lnTo>
                  <a:lnTo>
                    <a:pt x="441681" y="1167490"/>
                  </a:lnTo>
                  <a:lnTo>
                    <a:pt x="440373" y="1172821"/>
                  </a:lnTo>
                  <a:lnTo>
                    <a:pt x="438882" y="1178152"/>
                  </a:lnTo>
                  <a:lnTo>
                    <a:pt x="437196" y="1183483"/>
                  </a:lnTo>
                  <a:lnTo>
                    <a:pt x="435309" y="1188814"/>
                  </a:lnTo>
                  <a:lnTo>
                    <a:pt x="433220" y="1194145"/>
                  </a:lnTo>
                  <a:lnTo>
                    <a:pt x="430938" y="1199476"/>
                  </a:lnTo>
                  <a:lnTo>
                    <a:pt x="428464" y="1204807"/>
                  </a:lnTo>
                  <a:lnTo>
                    <a:pt x="425840" y="1210138"/>
                  </a:lnTo>
                  <a:lnTo>
                    <a:pt x="423102" y="1215469"/>
                  </a:lnTo>
                  <a:lnTo>
                    <a:pt x="420283" y="1220800"/>
                  </a:lnTo>
                  <a:lnTo>
                    <a:pt x="417419" y="1226131"/>
                  </a:lnTo>
                  <a:lnTo>
                    <a:pt x="414540" y="1231462"/>
                  </a:lnTo>
                  <a:lnTo>
                    <a:pt x="411676" y="1236793"/>
                  </a:lnTo>
                  <a:lnTo>
                    <a:pt x="408848" y="1242124"/>
                  </a:lnTo>
                  <a:lnTo>
                    <a:pt x="406074" y="1247455"/>
                  </a:lnTo>
                  <a:lnTo>
                    <a:pt x="403363" y="1252786"/>
                  </a:lnTo>
                  <a:lnTo>
                    <a:pt x="400721" y="1258117"/>
                  </a:lnTo>
                  <a:lnTo>
                    <a:pt x="398139" y="1263448"/>
                  </a:lnTo>
                  <a:lnTo>
                    <a:pt x="395603" y="1268779"/>
                  </a:lnTo>
                  <a:lnTo>
                    <a:pt x="393098" y="1274110"/>
                  </a:lnTo>
                  <a:lnTo>
                    <a:pt x="390609" y="1279441"/>
                  </a:lnTo>
                  <a:lnTo>
                    <a:pt x="388117" y="1284772"/>
                  </a:lnTo>
                  <a:lnTo>
                    <a:pt x="385608" y="1290103"/>
                  </a:lnTo>
                  <a:lnTo>
                    <a:pt x="383069" y="1295434"/>
                  </a:lnTo>
                  <a:lnTo>
                    <a:pt x="380486" y="1300765"/>
                  </a:lnTo>
                  <a:lnTo>
                    <a:pt x="377853" y="1306096"/>
                  </a:lnTo>
                  <a:lnTo>
                    <a:pt x="375159" y="1311427"/>
                  </a:lnTo>
                  <a:lnTo>
                    <a:pt x="372405" y="1316758"/>
                  </a:lnTo>
                  <a:lnTo>
                    <a:pt x="369595" y="1322089"/>
                  </a:lnTo>
                  <a:lnTo>
                    <a:pt x="366735" y="1327420"/>
                  </a:lnTo>
                  <a:lnTo>
                    <a:pt x="363831" y="1332751"/>
                  </a:lnTo>
                  <a:lnTo>
                    <a:pt x="360892" y="1338082"/>
                  </a:lnTo>
                  <a:lnTo>
                    <a:pt x="357930" y="1343413"/>
                  </a:lnTo>
                  <a:lnTo>
                    <a:pt x="354954" y="1348744"/>
                  </a:lnTo>
                  <a:lnTo>
                    <a:pt x="351980" y="1354075"/>
                  </a:lnTo>
                  <a:lnTo>
                    <a:pt x="349020" y="1359406"/>
                  </a:lnTo>
                  <a:lnTo>
                    <a:pt x="346091" y="1364737"/>
                  </a:lnTo>
                  <a:lnTo>
                    <a:pt x="343213" y="1370068"/>
                  </a:lnTo>
                  <a:lnTo>
                    <a:pt x="340395" y="1375399"/>
                  </a:lnTo>
                  <a:lnTo>
                    <a:pt x="337651" y="1380730"/>
                  </a:lnTo>
                  <a:lnTo>
                    <a:pt x="334991" y="1386061"/>
                  </a:lnTo>
                  <a:lnTo>
                    <a:pt x="332422" y="1391392"/>
                  </a:lnTo>
                  <a:lnTo>
                    <a:pt x="329949" y="1396723"/>
                  </a:lnTo>
                  <a:lnTo>
                    <a:pt x="327573" y="1402054"/>
                  </a:lnTo>
                  <a:lnTo>
                    <a:pt x="325291" y="1407385"/>
                  </a:lnTo>
                  <a:lnTo>
                    <a:pt x="323099" y="1412716"/>
                  </a:lnTo>
                  <a:lnTo>
                    <a:pt x="320993" y="1418047"/>
                  </a:lnTo>
                  <a:lnTo>
                    <a:pt x="318962" y="1423378"/>
                  </a:lnTo>
                  <a:lnTo>
                    <a:pt x="316989" y="1428709"/>
                  </a:lnTo>
                  <a:lnTo>
                    <a:pt x="315066" y="1434040"/>
                  </a:lnTo>
                  <a:lnTo>
                    <a:pt x="313181" y="1439371"/>
                  </a:lnTo>
                  <a:lnTo>
                    <a:pt x="311328" y="1444702"/>
                  </a:lnTo>
                  <a:lnTo>
                    <a:pt x="309499" y="1450033"/>
                  </a:lnTo>
                  <a:lnTo>
                    <a:pt x="307689" y="1455364"/>
                  </a:lnTo>
                  <a:lnTo>
                    <a:pt x="305893" y="1460695"/>
                  </a:lnTo>
                  <a:lnTo>
                    <a:pt x="304109" y="1466026"/>
                  </a:lnTo>
                  <a:lnTo>
                    <a:pt x="302332" y="1471357"/>
                  </a:lnTo>
                  <a:lnTo>
                    <a:pt x="300560" y="1476688"/>
                  </a:lnTo>
                  <a:lnTo>
                    <a:pt x="298787" y="1482019"/>
                  </a:lnTo>
                  <a:lnTo>
                    <a:pt x="297012" y="1487350"/>
                  </a:lnTo>
                  <a:lnTo>
                    <a:pt x="295231" y="1492681"/>
                  </a:lnTo>
                  <a:lnTo>
                    <a:pt x="293441" y="1498012"/>
                  </a:lnTo>
                  <a:lnTo>
                    <a:pt x="291641" y="1503343"/>
                  </a:lnTo>
                  <a:lnTo>
                    <a:pt x="289831" y="1508674"/>
                  </a:lnTo>
                  <a:lnTo>
                    <a:pt x="288011" y="1514005"/>
                  </a:lnTo>
                  <a:lnTo>
                    <a:pt x="286183" y="1519336"/>
                  </a:lnTo>
                  <a:lnTo>
                    <a:pt x="284352" y="1524667"/>
                  </a:lnTo>
                  <a:lnTo>
                    <a:pt x="282522" y="1529998"/>
                  </a:lnTo>
                  <a:lnTo>
                    <a:pt x="280701" y="1535329"/>
                  </a:lnTo>
                  <a:lnTo>
                    <a:pt x="278894" y="1540660"/>
                  </a:lnTo>
                  <a:lnTo>
                    <a:pt x="277110" y="1545991"/>
                  </a:lnTo>
                  <a:lnTo>
                    <a:pt x="275356" y="1551322"/>
                  </a:lnTo>
                  <a:lnTo>
                    <a:pt x="273639" y="1556653"/>
                  </a:lnTo>
                  <a:lnTo>
                    <a:pt x="271967" y="1561984"/>
                  </a:lnTo>
                  <a:lnTo>
                    <a:pt x="270347" y="1567315"/>
                  </a:lnTo>
                  <a:lnTo>
                    <a:pt x="268785" y="1572646"/>
                  </a:lnTo>
                  <a:lnTo>
                    <a:pt x="267291" y="1577977"/>
                  </a:lnTo>
                  <a:lnTo>
                    <a:pt x="265875" y="1583308"/>
                  </a:lnTo>
                  <a:lnTo>
                    <a:pt x="264536" y="1588639"/>
                  </a:lnTo>
                  <a:lnTo>
                    <a:pt x="263275" y="1593970"/>
                  </a:lnTo>
                  <a:lnTo>
                    <a:pt x="262092" y="1599301"/>
                  </a:lnTo>
                  <a:lnTo>
                    <a:pt x="260986" y="1604632"/>
                  </a:lnTo>
                  <a:lnTo>
                    <a:pt x="259951" y="1609963"/>
                  </a:lnTo>
                  <a:lnTo>
                    <a:pt x="258980" y="1615294"/>
                  </a:lnTo>
                  <a:lnTo>
                    <a:pt x="258065" y="1620626"/>
                  </a:lnTo>
                  <a:lnTo>
                    <a:pt x="257195" y="1625957"/>
                  </a:lnTo>
                  <a:lnTo>
                    <a:pt x="256358" y="1631288"/>
                  </a:lnTo>
                  <a:lnTo>
                    <a:pt x="255540" y="1636619"/>
                  </a:lnTo>
                  <a:lnTo>
                    <a:pt x="254725" y="1641950"/>
                  </a:lnTo>
                  <a:lnTo>
                    <a:pt x="253902" y="1647281"/>
                  </a:lnTo>
                  <a:lnTo>
                    <a:pt x="253062" y="1652612"/>
                  </a:lnTo>
                  <a:lnTo>
                    <a:pt x="252200" y="1657943"/>
                  </a:lnTo>
                  <a:lnTo>
                    <a:pt x="251314" y="1663274"/>
                  </a:lnTo>
                  <a:lnTo>
                    <a:pt x="250404" y="1668605"/>
                  </a:lnTo>
                  <a:lnTo>
                    <a:pt x="249476" y="1673936"/>
                  </a:lnTo>
                  <a:lnTo>
                    <a:pt x="248538" y="1679267"/>
                  </a:lnTo>
                  <a:lnTo>
                    <a:pt x="247601" y="1684598"/>
                  </a:lnTo>
                  <a:lnTo>
                    <a:pt x="246681" y="1689929"/>
                  </a:lnTo>
                  <a:lnTo>
                    <a:pt x="245790" y="1695260"/>
                  </a:lnTo>
                  <a:lnTo>
                    <a:pt x="244942" y="1700591"/>
                  </a:lnTo>
                  <a:lnTo>
                    <a:pt x="244145" y="1705922"/>
                  </a:lnTo>
                  <a:lnTo>
                    <a:pt x="243407" y="1711253"/>
                  </a:lnTo>
                  <a:lnTo>
                    <a:pt x="242733" y="1716584"/>
                  </a:lnTo>
                  <a:lnTo>
                    <a:pt x="242123" y="1721915"/>
                  </a:lnTo>
                  <a:lnTo>
                    <a:pt x="241574" y="1727246"/>
                  </a:lnTo>
                  <a:lnTo>
                    <a:pt x="241083" y="1732577"/>
                  </a:lnTo>
                  <a:lnTo>
                    <a:pt x="240641" y="1737908"/>
                  </a:lnTo>
                  <a:lnTo>
                    <a:pt x="240243" y="1743239"/>
                  </a:lnTo>
                  <a:lnTo>
                    <a:pt x="239876" y="1748570"/>
                  </a:lnTo>
                  <a:lnTo>
                    <a:pt x="239531" y="1753901"/>
                  </a:lnTo>
                  <a:lnTo>
                    <a:pt x="239202" y="1759232"/>
                  </a:lnTo>
                  <a:lnTo>
                    <a:pt x="238883" y="1764563"/>
                  </a:lnTo>
                  <a:lnTo>
                    <a:pt x="238571" y="1769894"/>
                  </a:lnTo>
                  <a:lnTo>
                    <a:pt x="238266" y="1775225"/>
                  </a:lnTo>
                  <a:lnTo>
                    <a:pt x="237966" y="1780556"/>
                  </a:lnTo>
                  <a:lnTo>
                    <a:pt x="237673" y="1785887"/>
                  </a:lnTo>
                  <a:lnTo>
                    <a:pt x="237388" y="1791218"/>
                  </a:lnTo>
                  <a:lnTo>
                    <a:pt x="237113" y="1796549"/>
                  </a:lnTo>
                  <a:lnTo>
                    <a:pt x="236848" y="1801880"/>
                  </a:lnTo>
                  <a:lnTo>
                    <a:pt x="236593" y="1807211"/>
                  </a:lnTo>
                  <a:lnTo>
                    <a:pt x="236344" y="1812542"/>
                  </a:lnTo>
                  <a:lnTo>
                    <a:pt x="236100" y="1817873"/>
                  </a:lnTo>
                  <a:lnTo>
                    <a:pt x="235856" y="1823204"/>
                  </a:lnTo>
                  <a:lnTo>
                    <a:pt x="235610" y="1828535"/>
                  </a:lnTo>
                  <a:lnTo>
                    <a:pt x="235357" y="1833866"/>
                  </a:lnTo>
                  <a:lnTo>
                    <a:pt x="235095" y="1839197"/>
                  </a:lnTo>
                  <a:lnTo>
                    <a:pt x="234822" y="1844528"/>
                  </a:lnTo>
                  <a:lnTo>
                    <a:pt x="234536" y="1849859"/>
                  </a:lnTo>
                  <a:lnTo>
                    <a:pt x="234241" y="1855190"/>
                  </a:lnTo>
                  <a:lnTo>
                    <a:pt x="233939" y="1860521"/>
                  </a:lnTo>
                  <a:lnTo>
                    <a:pt x="233635" y="1865852"/>
                  </a:lnTo>
                  <a:lnTo>
                    <a:pt x="233336" y="1871183"/>
                  </a:lnTo>
                  <a:lnTo>
                    <a:pt x="233047" y="1876514"/>
                  </a:lnTo>
                  <a:lnTo>
                    <a:pt x="232774" y="1881845"/>
                  </a:lnTo>
                  <a:lnTo>
                    <a:pt x="232522" y="1887176"/>
                  </a:lnTo>
                  <a:lnTo>
                    <a:pt x="232297" y="1892507"/>
                  </a:lnTo>
                  <a:lnTo>
                    <a:pt x="232102" y="1897838"/>
                  </a:lnTo>
                  <a:lnTo>
                    <a:pt x="231941" y="1903169"/>
                  </a:lnTo>
                  <a:lnTo>
                    <a:pt x="231812" y="1908500"/>
                  </a:lnTo>
                  <a:lnTo>
                    <a:pt x="231713" y="1913831"/>
                  </a:lnTo>
                  <a:lnTo>
                    <a:pt x="231639" y="1919162"/>
                  </a:lnTo>
                  <a:lnTo>
                    <a:pt x="231587" y="1924493"/>
                  </a:lnTo>
                  <a:lnTo>
                    <a:pt x="231549" y="1929824"/>
                  </a:lnTo>
                  <a:lnTo>
                    <a:pt x="231520" y="1935155"/>
                  </a:lnTo>
                  <a:lnTo>
                    <a:pt x="231495" y="1940486"/>
                  </a:lnTo>
                  <a:lnTo>
                    <a:pt x="231467" y="1945817"/>
                  </a:lnTo>
                  <a:lnTo>
                    <a:pt x="231432" y="1951148"/>
                  </a:lnTo>
                  <a:lnTo>
                    <a:pt x="231385" y="1956479"/>
                  </a:lnTo>
                  <a:lnTo>
                    <a:pt x="231323" y="1961810"/>
                  </a:lnTo>
                  <a:lnTo>
                    <a:pt x="231248" y="1967141"/>
                  </a:lnTo>
                  <a:lnTo>
                    <a:pt x="231159" y="1972472"/>
                  </a:lnTo>
                  <a:lnTo>
                    <a:pt x="231059" y="1977803"/>
                  </a:lnTo>
                  <a:lnTo>
                    <a:pt x="230949" y="1983134"/>
                  </a:lnTo>
                  <a:lnTo>
                    <a:pt x="230833" y="1988465"/>
                  </a:lnTo>
                  <a:lnTo>
                    <a:pt x="230714" y="1993796"/>
                  </a:lnTo>
                  <a:lnTo>
                    <a:pt x="230595" y="1999127"/>
                  </a:lnTo>
                  <a:lnTo>
                    <a:pt x="230478" y="2004458"/>
                  </a:lnTo>
                  <a:lnTo>
                    <a:pt x="230366" y="2009789"/>
                  </a:lnTo>
                  <a:lnTo>
                    <a:pt x="230260" y="2015120"/>
                  </a:lnTo>
                  <a:lnTo>
                    <a:pt x="230161" y="2020451"/>
                  </a:lnTo>
                  <a:lnTo>
                    <a:pt x="230068" y="2025782"/>
                  </a:lnTo>
                  <a:lnTo>
                    <a:pt x="229980" y="2031113"/>
                  </a:lnTo>
                  <a:lnTo>
                    <a:pt x="229897" y="2036444"/>
                  </a:lnTo>
                  <a:lnTo>
                    <a:pt x="229818" y="2041775"/>
                  </a:lnTo>
                  <a:lnTo>
                    <a:pt x="229741" y="2047106"/>
                  </a:lnTo>
                  <a:lnTo>
                    <a:pt x="229664" y="2052437"/>
                  </a:lnTo>
                  <a:lnTo>
                    <a:pt x="229588" y="2057768"/>
                  </a:lnTo>
                  <a:lnTo>
                    <a:pt x="229511" y="2063099"/>
                  </a:lnTo>
                  <a:lnTo>
                    <a:pt x="229433" y="2068430"/>
                  </a:lnTo>
                  <a:lnTo>
                    <a:pt x="229354" y="2073761"/>
                  </a:lnTo>
                  <a:lnTo>
                    <a:pt x="229275" y="2079092"/>
                  </a:lnTo>
                  <a:lnTo>
                    <a:pt x="229197" y="2084423"/>
                  </a:lnTo>
                  <a:lnTo>
                    <a:pt x="229122" y="2089754"/>
                  </a:lnTo>
                  <a:lnTo>
                    <a:pt x="229052" y="2095085"/>
                  </a:lnTo>
                  <a:lnTo>
                    <a:pt x="228988" y="2100416"/>
                  </a:lnTo>
                  <a:lnTo>
                    <a:pt x="228931" y="2105747"/>
                  </a:lnTo>
                  <a:lnTo>
                    <a:pt x="228882" y="2111078"/>
                  </a:lnTo>
                  <a:lnTo>
                    <a:pt x="228844" y="2116409"/>
                  </a:lnTo>
                  <a:lnTo>
                    <a:pt x="228815" y="2121740"/>
                  </a:lnTo>
                  <a:lnTo>
                    <a:pt x="228797" y="2127071"/>
                  </a:lnTo>
                  <a:lnTo>
                    <a:pt x="228786" y="2132402"/>
                  </a:lnTo>
                  <a:lnTo>
                    <a:pt x="228783" y="2137733"/>
                  </a:lnTo>
                  <a:lnTo>
                    <a:pt x="228787" y="2143064"/>
                  </a:lnTo>
                  <a:lnTo>
                    <a:pt x="228796" y="2148395"/>
                  </a:lnTo>
                  <a:lnTo>
                    <a:pt x="228809" y="2153726"/>
                  </a:lnTo>
                  <a:lnTo>
                    <a:pt x="228825" y="2159057"/>
                  </a:lnTo>
                  <a:lnTo>
                    <a:pt x="228844" y="2164388"/>
                  </a:lnTo>
                  <a:lnTo>
                    <a:pt x="228865" y="2169719"/>
                  </a:lnTo>
                  <a:lnTo>
                    <a:pt x="228888" y="2175050"/>
                  </a:lnTo>
                  <a:lnTo>
                    <a:pt x="228911" y="2180381"/>
                  </a:lnTo>
                  <a:lnTo>
                    <a:pt x="228934" y="2185712"/>
                  </a:lnTo>
                  <a:lnTo>
                    <a:pt x="228956" y="2191043"/>
                  </a:lnTo>
                  <a:lnTo>
                    <a:pt x="228976" y="2196374"/>
                  </a:lnTo>
                  <a:lnTo>
                    <a:pt x="228994" y="2201705"/>
                  </a:lnTo>
                  <a:lnTo>
                    <a:pt x="229008" y="2207036"/>
                  </a:lnTo>
                  <a:lnTo>
                    <a:pt x="229018" y="2212367"/>
                  </a:lnTo>
                  <a:lnTo>
                    <a:pt x="229022" y="2217698"/>
                  </a:lnTo>
                  <a:lnTo>
                    <a:pt x="229021" y="2223029"/>
                  </a:lnTo>
                  <a:lnTo>
                    <a:pt x="229014" y="2228360"/>
                  </a:lnTo>
                  <a:lnTo>
                    <a:pt x="229001" y="2233691"/>
                  </a:lnTo>
                  <a:lnTo>
                    <a:pt x="228983" y="2239022"/>
                  </a:lnTo>
                  <a:lnTo>
                    <a:pt x="228961" y="2244353"/>
                  </a:lnTo>
                  <a:lnTo>
                    <a:pt x="228936" y="2249684"/>
                  </a:lnTo>
                  <a:lnTo>
                    <a:pt x="228909" y="2255015"/>
                  </a:lnTo>
                  <a:lnTo>
                    <a:pt x="228881" y="2260346"/>
                  </a:lnTo>
                  <a:lnTo>
                    <a:pt x="228853" y="2265677"/>
                  </a:lnTo>
                  <a:lnTo>
                    <a:pt x="228827" y="2271008"/>
                  </a:lnTo>
                  <a:lnTo>
                    <a:pt x="228803" y="2276339"/>
                  </a:lnTo>
                  <a:lnTo>
                    <a:pt x="228783" y="2281670"/>
                  </a:lnTo>
                  <a:lnTo>
                    <a:pt x="228768" y="2287001"/>
                  </a:lnTo>
                  <a:lnTo>
                    <a:pt x="228757" y="2292332"/>
                  </a:lnTo>
                  <a:lnTo>
                    <a:pt x="228752" y="2297663"/>
                  </a:lnTo>
                  <a:lnTo>
                    <a:pt x="228751" y="2302994"/>
                  </a:lnTo>
                  <a:lnTo>
                    <a:pt x="228755" y="2308325"/>
                  </a:lnTo>
                  <a:lnTo>
                    <a:pt x="228763" y="2313656"/>
                  </a:lnTo>
                  <a:lnTo>
                    <a:pt x="228774" y="2318987"/>
                  </a:lnTo>
                  <a:lnTo>
                    <a:pt x="228788" y="2324318"/>
                  </a:lnTo>
                  <a:lnTo>
                    <a:pt x="228803" y="2329649"/>
                  </a:lnTo>
                  <a:lnTo>
                    <a:pt x="228818" y="2334980"/>
                  </a:lnTo>
                  <a:lnTo>
                    <a:pt x="228831" y="2340311"/>
                  </a:lnTo>
                  <a:lnTo>
                    <a:pt x="228841" y="2345642"/>
                  </a:lnTo>
                  <a:lnTo>
                    <a:pt x="228848" y="2350973"/>
                  </a:lnTo>
                  <a:lnTo>
                    <a:pt x="228851" y="2356304"/>
                  </a:lnTo>
                  <a:lnTo>
                    <a:pt x="228849" y="2361635"/>
                  </a:lnTo>
                  <a:lnTo>
                    <a:pt x="228842" y="2366966"/>
                  </a:lnTo>
                  <a:lnTo>
                    <a:pt x="228832" y="2372297"/>
                  </a:lnTo>
                  <a:lnTo>
                    <a:pt x="228817" y="2377628"/>
                  </a:lnTo>
                  <a:lnTo>
                    <a:pt x="228798" y="2382959"/>
                  </a:lnTo>
                  <a:lnTo>
                    <a:pt x="228775" y="2388290"/>
                  </a:lnTo>
                  <a:lnTo>
                    <a:pt x="228750" y="2393621"/>
                  </a:lnTo>
                  <a:lnTo>
                    <a:pt x="228721" y="2398952"/>
                  </a:lnTo>
                  <a:lnTo>
                    <a:pt x="228689" y="2404283"/>
                  </a:lnTo>
                  <a:lnTo>
                    <a:pt x="228655" y="2409614"/>
                  </a:lnTo>
                  <a:lnTo>
                    <a:pt x="228617" y="2414945"/>
                  </a:lnTo>
                  <a:lnTo>
                    <a:pt x="228576" y="2420276"/>
                  </a:lnTo>
                  <a:lnTo>
                    <a:pt x="228533" y="2425607"/>
                  </a:lnTo>
                  <a:lnTo>
                    <a:pt x="228487" y="2430939"/>
                  </a:lnTo>
                  <a:lnTo>
                    <a:pt x="228439" y="2436270"/>
                  </a:lnTo>
                  <a:lnTo>
                    <a:pt x="228390" y="2441601"/>
                  </a:lnTo>
                  <a:lnTo>
                    <a:pt x="228341" y="2446932"/>
                  </a:lnTo>
                  <a:lnTo>
                    <a:pt x="228294" y="2452263"/>
                  </a:lnTo>
                  <a:lnTo>
                    <a:pt x="228249" y="2457594"/>
                  </a:lnTo>
                  <a:lnTo>
                    <a:pt x="228207" y="2462925"/>
                  </a:lnTo>
                  <a:lnTo>
                    <a:pt x="228170" y="2468256"/>
                  </a:lnTo>
                  <a:lnTo>
                    <a:pt x="228138" y="2473587"/>
                  </a:lnTo>
                  <a:lnTo>
                    <a:pt x="228110" y="2478918"/>
                  </a:lnTo>
                  <a:lnTo>
                    <a:pt x="228088" y="2484249"/>
                  </a:lnTo>
                  <a:lnTo>
                    <a:pt x="228071" y="2489580"/>
                  </a:lnTo>
                  <a:lnTo>
                    <a:pt x="228058" y="2494911"/>
                  </a:lnTo>
                  <a:lnTo>
                    <a:pt x="228048" y="2500242"/>
                  </a:lnTo>
                  <a:lnTo>
                    <a:pt x="228041" y="2505573"/>
                  </a:lnTo>
                  <a:lnTo>
                    <a:pt x="228035" y="2510904"/>
                  </a:lnTo>
                  <a:lnTo>
                    <a:pt x="228031" y="2516235"/>
                  </a:lnTo>
                  <a:lnTo>
                    <a:pt x="228029" y="2521566"/>
                  </a:lnTo>
                  <a:lnTo>
                    <a:pt x="228027" y="2526897"/>
                  </a:lnTo>
                  <a:lnTo>
                    <a:pt x="228025" y="2532228"/>
                  </a:lnTo>
                  <a:lnTo>
                    <a:pt x="228024" y="2537559"/>
                  </a:lnTo>
                  <a:lnTo>
                    <a:pt x="228023" y="2542890"/>
                  </a:lnTo>
                  <a:lnTo>
                    <a:pt x="228021" y="2548221"/>
                  </a:lnTo>
                  <a:lnTo>
                    <a:pt x="228018" y="2553552"/>
                  </a:lnTo>
                  <a:lnTo>
                    <a:pt x="228014" y="2558883"/>
                  </a:lnTo>
                  <a:lnTo>
                    <a:pt x="228007" y="2564214"/>
                  </a:lnTo>
                  <a:lnTo>
                    <a:pt x="227997" y="2569545"/>
                  </a:lnTo>
                  <a:lnTo>
                    <a:pt x="227984" y="2574876"/>
                  </a:lnTo>
                  <a:lnTo>
                    <a:pt x="227966" y="2580207"/>
                  </a:lnTo>
                  <a:lnTo>
                    <a:pt x="227943" y="2585538"/>
                  </a:lnTo>
                  <a:lnTo>
                    <a:pt x="227915" y="2590869"/>
                  </a:lnTo>
                  <a:lnTo>
                    <a:pt x="227883" y="2596200"/>
                  </a:lnTo>
                  <a:lnTo>
                    <a:pt x="227846" y="2601531"/>
                  </a:lnTo>
                  <a:lnTo>
                    <a:pt x="227806" y="2606862"/>
                  </a:lnTo>
                  <a:lnTo>
                    <a:pt x="227762" y="2612193"/>
                  </a:lnTo>
                  <a:lnTo>
                    <a:pt x="227717" y="2617524"/>
                  </a:lnTo>
                  <a:lnTo>
                    <a:pt x="227671" y="2622855"/>
                  </a:lnTo>
                  <a:lnTo>
                    <a:pt x="227626" y="2628186"/>
                  </a:lnTo>
                  <a:lnTo>
                    <a:pt x="227581" y="2633517"/>
                  </a:lnTo>
                  <a:lnTo>
                    <a:pt x="227539" y="2638848"/>
                  </a:lnTo>
                  <a:lnTo>
                    <a:pt x="227500" y="2644179"/>
                  </a:lnTo>
                  <a:lnTo>
                    <a:pt x="227465" y="2649510"/>
                  </a:lnTo>
                  <a:lnTo>
                    <a:pt x="227434" y="2654841"/>
                  </a:lnTo>
                  <a:lnTo>
                    <a:pt x="227408" y="2660172"/>
                  </a:lnTo>
                  <a:lnTo>
                    <a:pt x="227386" y="2665503"/>
                  </a:lnTo>
                  <a:lnTo>
                    <a:pt x="227368" y="2670834"/>
                  </a:lnTo>
                  <a:lnTo>
                    <a:pt x="227354" y="2676165"/>
                  </a:lnTo>
                  <a:lnTo>
                    <a:pt x="227343" y="2681496"/>
                  </a:lnTo>
                  <a:lnTo>
                    <a:pt x="227335" y="2686827"/>
                  </a:lnTo>
                  <a:lnTo>
                    <a:pt x="227328" y="2692158"/>
                  </a:lnTo>
                  <a:lnTo>
                    <a:pt x="227321" y="2697489"/>
                  </a:lnTo>
                  <a:lnTo>
                    <a:pt x="227314" y="2702820"/>
                  </a:lnTo>
                  <a:lnTo>
                    <a:pt x="227306" y="2708151"/>
                  </a:lnTo>
                  <a:lnTo>
                    <a:pt x="227296" y="2713482"/>
                  </a:lnTo>
                  <a:lnTo>
                    <a:pt x="227284" y="2718813"/>
                  </a:lnTo>
                  <a:lnTo>
                    <a:pt x="227269" y="2724144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6" name="pg30">
              <a:extLst>
                <a:ext uri="{FF2B5EF4-FFF2-40B4-BE49-F238E27FC236}">
                  <a16:creationId xmlns:a16="http://schemas.microsoft.com/office/drawing/2014/main" id="{A5101ED3-19AE-611B-A1F1-2AA7118192C1}"/>
                </a:ext>
              </a:extLst>
            </p:cNvPr>
            <p:cNvSpPr/>
            <p:nvPr/>
          </p:nvSpPr>
          <p:spPr>
            <a:xfrm>
              <a:off x="4215445" y="3639219"/>
              <a:ext cx="418418" cy="3046232"/>
            </a:xfrm>
            <a:custGeom>
              <a:avLst/>
              <a:gdLst/>
              <a:ahLst/>
              <a:cxnLst/>
              <a:rect l="0" t="0" r="0" b="0"/>
              <a:pathLst>
                <a:path w="418418" h="3046232">
                  <a:moveTo>
                    <a:pt x="208956" y="3046232"/>
                  </a:moveTo>
                  <a:lnTo>
                    <a:pt x="208941" y="3040270"/>
                  </a:lnTo>
                  <a:lnTo>
                    <a:pt x="208929" y="3034309"/>
                  </a:lnTo>
                  <a:lnTo>
                    <a:pt x="208919" y="3028348"/>
                  </a:lnTo>
                  <a:lnTo>
                    <a:pt x="208911" y="3022386"/>
                  </a:lnTo>
                  <a:lnTo>
                    <a:pt x="208905" y="3016425"/>
                  </a:lnTo>
                  <a:lnTo>
                    <a:pt x="208901" y="3010464"/>
                  </a:lnTo>
                  <a:lnTo>
                    <a:pt x="208897" y="3004502"/>
                  </a:lnTo>
                  <a:lnTo>
                    <a:pt x="208893" y="2998541"/>
                  </a:lnTo>
                  <a:lnTo>
                    <a:pt x="208889" y="2992580"/>
                  </a:lnTo>
                  <a:lnTo>
                    <a:pt x="208884" y="2986619"/>
                  </a:lnTo>
                  <a:lnTo>
                    <a:pt x="208877" y="2980657"/>
                  </a:lnTo>
                  <a:lnTo>
                    <a:pt x="208869" y="2974696"/>
                  </a:lnTo>
                  <a:lnTo>
                    <a:pt x="208860" y="2968735"/>
                  </a:lnTo>
                  <a:lnTo>
                    <a:pt x="208850" y="2962773"/>
                  </a:lnTo>
                  <a:lnTo>
                    <a:pt x="208840" y="2956812"/>
                  </a:lnTo>
                  <a:lnTo>
                    <a:pt x="208830" y="2950851"/>
                  </a:lnTo>
                  <a:lnTo>
                    <a:pt x="208821" y="2944889"/>
                  </a:lnTo>
                  <a:lnTo>
                    <a:pt x="208813" y="2938928"/>
                  </a:lnTo>
                  <a:lnTo>
                    <a:pt x="208808" y="2932967"/>
                  </a:lnTo>
                  <a:lnTo>
                    <a:pt x="208806" y="2927005"/>
                  </a:lnTo>
                  <a:lnTo>
                    <a:pt x="208806" y="2921044"/>
                  </a:lnTo>
                  <a:lnTo>
                    <a:pt x="208809" y="2915083"/>
                  </a:lnTo>
                  <a:lnTo>
                    <a:pt x="208814" y="2909121"/>
                  </a:lnTo>
                  <a:lnTo>
                    <a:pt x="208822" y="2903160"/>
                  </a:lnTo>
                  <a:lnTo>
                    <a:pt x="208831" y="2897199"/>
                  </a:lnTo>
                  <a:lnTo>
                    <a:pt x="208840" y="2891237"/>
                  </a:lnTo>
                  <a:lnTo>
                    <a:pt x="208848" y="2885276"/>
                  </a:lnTo>
                  <a:lnTo>
                    <a:pt x="208856" y="2879315"/>
                  </a:lnTo>
                  <a:lnTo>
                    <a:pt x="208862" y="2873354"/>
                  </a:lnTo>
                  <a:lnTo>
                    <a:pt x="208865" y="2867392"/>
                  </a:lnTo>
                  <a:lnTo>
                    <a:pt x="208865" y="2861431"/>
                  </a:lnTo>
                  <a:lnTo>
                    <a:pt x="208860" y="2855470"/>
                  </a:lnTo>
                  <a:lnTo>
                    <a:pt x="208851" y="2849508"/>
                  </a:lnTo>
                  <a:lnTo>
                    <a:pt x="208837" y="2843547"/>
                  </a:lnTo>
                  <a:lnTo>
                    <a:pt x="208816" y="2837586"/>
                  </a:lnTo>
                  <a:lnTo>
                    <a:pt x="208790" y="2831624"/>
                  </a:lnTo>
                  <a:lnTo>
                    <a:pt x="208757" y="2825663"/>
                  </a:lnTo>
                  <a:lnTo>
                    <a:pt x="208717" y="2819702"/>
                  </a:lnTo>
                  <a:lnTo>
                    <a:pt x="208671" y="2813740"/>
                  </a:lnTo>
                  <a:lnTo>
                    <a:pt x="208617" y="2807779"/>
                  </a:lnTo>
                  <a:lnTo>
                    <a:pt x="208556" y="2801818"/>
                  </a:lnTo>
                  <a:lnTo>
                    <a:pt x="208489" y="2795856"/>
                  </a:lnTo>
                  <a:lnTo>
                    <a:pt x="208414" y="2789895"/>
                  </a:lnTo>
                  <a:lnTo>
                    <a:pt x="208333" y="2783934"/>
                  </a:lnTo>
                  <a:lnTo>
                    <a:pt x="208246" y="2777972"/>
                  </a:lnTo>
                  <a:lnTo>
                    <a:pt x="208155" y="2772011"/>
                  </a:lnTo>
                  <a:lnTo>
                    <a:pt x="208060" y="2766050"/>
                  </a:lnTo>
                  <a:lnTo>
                    <a:pt x="207963" y="2760089"/>
                  </a:lnTo>
                  <a:lnTo>
                    <a:pt x="207867" y="2754127"/>
                  </a:lnTo>
                  <a:lnTo>
                    <a:pt x="207772" y="2748166"/>
                  </a:lnTo>
                  <a:lnTo>
                    <a:pt x="207682" y="2742205"/>
                  </a:lnTo>
                  <a:lnTo>
                    <a:pt x="207598" y="2736243"/>
                  </a:lnTo>
                  <a:lnTo>
                    <a:pt x="207523" y="2730282"/>
                  </a:lnTo>
                  <a:lnTo>
                    <a:pt x="207459" y="2724321"/>
                  </a:lnTo>
                  <a:lnTo>
                    <a:pt x="207408" y="2718359"/>
                  </a:lnTo>
                  <a:lnTo>
                    <a:pt x="207371" y="2712398"/>
                  </a:lnTo>
                  <a:lnTo>
                    <a:pt x="207348" y="2706437"/>
                  </a:lnTo>
                  <a:lnTo>
                    <a:pt x="207338" y="2700475"/>
                  </a:lnTo>
                  <a:lnTo>
                    <a:pt x="207341" y="2694514"/>
                  </a:lnTo>
                  <a:lnTo>
                    <a:pt x="207356" y="2688553"/>
                  </a:lnTo>
                  <a:lnTo>
                    <a:pt x="207379" y="2682591"/>
                  </a:lnTo>
                  <a:lnTo>
                    <a:pt x="207410" y="2676630"/>
                  </a:lnTo>
                  <a:lnTo>
                    <a:pt x="207446" y="2670669"/>
                  </a:lnTo>
                  <a:lnTo>
                    <a:pt x="207483" y="2664707"/>
                  </a:lnTo>
                  <a:lnTo>
                    <a:pt x="207519" y="2658746"/>
                  </a:lnTo>
                  <a:lnTo>
                    <a:pt x="207551" y="2652785"/>
                  </a:lnTo>
                  <a:lnTo>
                    <a:pt x="207578" y="2646824"/>
                  </a:lnTo>
                  <a:lnTo>
                    <a:pt x="207599" y="2640862"/>
                  </a:lnTo>
                  <a:lnTo>
                    <a:pt x="207612" y="2634901"/>
                  </a:lnTo>
                  <a:lnTo>
                    <a:pt x="207616" y="2628940"/>
                  </a:lnTo>
                  <a:lnTo>
                    <a:pt x="207612" y="2622978"/>
                  </a:lnTo>
                  <a:lnTo>
                    <a:pt x="207599" y="2617017"/>
                  </a:lnTo>
                  <a:lnTo>
                    <a:pt x="207578" y="2611056"/>
                  </a:lnTo>
                  <a:lnTo>
                    <a:pt x="207548" y="2605094"/>
                  </a:lnTo>
                  <a:lnTo>
                    <a:pt x="207511" y="2599133"/>
                  </a:lnTo>
                  <a:lnTo>
                    <a:pt x="207467" y="2593172"/>
                  </a:lnTo>
                  <a:lnTo>
                    <a:pt x="207419" y="2587210"/>
                  </a:lnTo>
                  <a:lnTo>
                    <a:pt x="207367" y="2581249"/>
                  </a:lnTo>
                  <a:lnTo>
                    <a:pt x="207312" y="2575288"/>
                  </a:lnTo>
                  <a:lnTo>
                    <a:pt x="207255" y="2569326"/>
                  </a:lnTo>
                  <a:lnTo>
                    <a:pt x="207199" y="2563365"/>
                  </a:lnTo>
                  <a:lnTo>
                    <a:pt x="207145" y="2557404"/>
                  </a:lnTo>
                  <a:lnTo>
                    <a:pt x="207093" y="2551442"/>
                  </a:lnTo>
                  <a:lnTo>
                    <a:pt x="207046" y="2545481"/>
                  </a:lnTo>
                  <a:lnTo>
                    <a:pt x="207005" y="2539520"/>
                  </a:lnTo>
                  <a:lnTo>
                    <a:pt x="206971" y="2533559"/>
                  </a:lnTo>
                  <a:lnTo>
                    <a:pt x="206944" y="2527597"/>
                  </a:lnTo>
                  <a:lnTo>
                    <a:pt x="206925" y="2521636"/>
                  </a:lnTo>
                  <a:lnTo>
                    <a:pt x="206913" y="2515675"/>
                  </a:lnTo>
                  <a:lnTo>
                    <a:pt x="206908" y="2509713"/>
                  </a:lnTo>
                  <a:lnTo>
                    <a:pt x="206911" y="2503752"/>
                  </a:lnTo>
                  <a:lnTo>
                    <a:pt x="206920" y="2497791"/>
                  </a:lnTo>
                  <a:lnTo>
                    <a:pt x="206935" y="2491829"/>
                  </a:lnTo>
                  <a:lnTo>
                    <a:pt x="206955" y="2485868"/>
                  </a:lnTo>
                  <a:lnTo>
                    <a:pt x="206979" y="2479907"/>
                  </a:lnTo>
                  <a:lnTo>
                    <a:pt x="207006" y="2473945"/>
                  </a:lnTo>
                  <a:lnTo>
                    <a:pt x="207035" y="2467984"/>
                  </a:lnTo>
                  <a:lnTo>
                    <a:pt x="207065" y="2462023"/>
                  </a:lnTo>
                  <a:lnTo>
                    <a:pt x="207096" y="2456061"/>
                  </a:lnTo>
                  <a:lnTo>
                    <a:pt x="207126" y="2450100"/>
                  </a:lnTo>
                  <a:lnTo>
                    <a:pt x="207155" y="2444139"/>
                  </a:lnTo>
                  <a:lnTo>
                    <a:pt x="207183" y="2438178"/>
                  </a:lnTo>
                  <a:lnTo>
                    <a:pt x="207208" y="2432216"/>
                  </a:lnTo>
                  <a:lnTo>
                    <a:pt x="207231" y="2426255"/>
                  </a:lnTo>
                  <a:lnTo>
                    <a:pt x="207251" y="2420294"/>
                  </a:lnTo>
                  <a:lnTo>
                    <a:pt x="207269" y="2414332"/>
                  </a:lnTo>
                  <a:lnTo>
                    <a:pt x="207285" y="2408371"/>
                  </a:lnTo>
                  <a:lnTo>
                    <a:pt x="207298" y="2402410"/>
                  </a:lnTo>
                  <a:lnTo>
                    <a:pt x="207309" y="2396448"/>
                  </a:lnTo>
                  <a:lnTo>
                    <a:pt x="207318" y="2390487"/>
                  </a:lnTo>
                  <a:lnTo>
                    <a:pt x="207325" y="2384526"/>
                  </a:lnTo>
                  <a:lnTo>
                    <a:pt x="207329" y="2378564"/>
                  </a:lnTo>
                  <a:lnTo>
                    <a:pt x="207331" y="2372603"/>
                  </a:lnTo>
                  <a:lnTo>
                    <a:pt x="207328" y="2366642"/>
                  </a:lnTo>
                  <a:lnTo>
                    <a:pt x="207320" y="2360680"/>
                  </a:lnTo>
                  <a:lnTo>
                    <a:pt x="207305" y="2354719"/>
                  </a:lnTo>
                  <a:lnTo>
                    <a:pt x="207284" y="2348758"/>
                  </a:lnTo>
                  <a:lnTo>
                    <a:pt x="207255" y="2342796"/>
                  </a:lnTo>
                  <a:lnTo>
                    <a:pt x="207218" y="2336835"/>
                  </a:lnTo>
                  <a:lnTo>
                    <a:pt x="207173" y="2330874"/>
                  </a:lnTo>
                  <a:lnTo>
                    <a:pt x="207120" y="2324913"/>
                  </a:lnTo>
                  <a:lnTo>
                    <a:pt x="207059" y="2318951"/>
                  </a:lnTo>
                  <a:lnTo>
                    <a:pt x="206993" y="2312990"/>
                  </a:lnTo>
                  <a:lnTo>
                    <a:pt x="206922" y="2307029"/>
                  </a:lnTo>
                  <a:lnTo>
                    <a:pt x="206847" y="2301067"/>
                  </a:lnTo>
                  <a:lnTo>
                    <a:pt x="206770" y="2295106"/>
                  </a:lnTo>
                  <a:lnTo>
                    <a:pt x="206694" y="2289145"/>
                  </a:lnTo>
                  <a:lnTo>
                    <a:pt x="206619" y="2283183"/>
                  </a:lnTo>
                  <a:lnTo>
                    <a:pt x="206546" y="2277222"/>
                  </a:lnTo>
                  <a:lnTo>
                    <a:pt x="206477" y="2271261"/>
                  </a:lnTo>
                  <a:lnTo>
                    <a:pt x="206411" y="2265299"/>
                  </a:lnTo>
                  <a:lnTo>
                    <a:pt x="206348" y="2259338"/>
                  </a:lnTo>
                  <a:lnTo>
                    <a:pt x="206288" y="2253377"/>
                  </a:lnTo>
                  <a:lnTo>
                    <a:pt x="206230" y="2247415"/>
                  </a:lnTo>
                  <a:lnTo>
                    <a:pt x="206172" y="2241454"/>
                  </a:lnTo>
                  <a:lnTo>
                    <a:pt x="206113" y="2235493"/>
                  </a:lnTo>
                  <a:lnTo>
                    <a:pt x="206050" y="2229531"/>
                  </a:lnTo>
                  <a:lnTo>
                    <a:pt x="205981" y="2223570"/>
                  </a:lnTo>
                  <a:lnTo>
                    <a:pt x="205904" y="2217609"/>
                  </a:lnTo>
                  <a:lnTo>
                    <a:pt x="205817" y="2211648"/>
                  </a:lnTo>
                  <a:lnTo>
                    <a:pt x="205719" y="2205686"/>
                  </a:lnTo>
                  <a:lnTo>
                    <a:pt x="205608" y="2199725"/>
                  </a:lnTo>
                  <a:lnTo>
                    <a:pt x="205484" y="2193764"/>
                  </a:lnTo>
                  <a:lnTo>
                    <a:pt x="205346" y="2187802"/>
                  </a:lnTo>
                  <a:lnTo>
                    <a:pt x="205192" y="2181841"/>
                  </a:lnTo>
                  <a:lnTo>
                    <a:pt x="205024" y="2175880"/>
                  </a:lnTo>
                  <a:lnTo>
                    <a:pt x="204842" y="2169918"/>
                  </a:lnTo>
                  <a:lnTo>
                    <a:pt x="204648" y="2163957"/>
                  </a:lnTo>
                  <a:lnTo>
                    <a:pt x="204442" y="2157996"/>
                  </a:lnTo>
                  <a:lnTo>
                    <a:pt x="204225" y="2152034"/>
                  </a:lnTo>
                  <a:lnTo>
                    <a:pt x="203999" y="2146073"/>
                  </a:lnTo>
                  <a:lnTo>
                    <a:pt x="203766" y="2140112"/>
                  </a:lnTo>
                  <a:lnTo>
                    <a:pt x="203526" y="2134150"/>
                  </a:lnTo>
                  <a:lnTo>
                    <a:pt x="203281" y="2128189"/>
                  </a:lnTo>
                  <a:lnTo>
                    <a:pt x="203034" y="2122228"/>
                  </a:lnTo>
                  <a:lnTo>
                    <a:pt x="202785" y="2116266"/>
                  </a:lnTo>
                  <a:lnTo>
                    <a:pt x="202537" y="2110305"/>
                  </a:lnTo>
                  <a:lnTo>
                    <a:pt x="202291" y="2104344"/>
                  </a:lnTo>
                  <a:lnTo>
                    <a:pt x="202047" y="2098383"/>
                  </a:lnTo>
                  <a:lnTo>
                    <a:pt x="201804" y="2092421"/>
                  </a:lnTo>
                  <a:lnTo>
                    <a:pt x="201561" y="2086460"/>
                  </a:lnTo>
                  <a:lnTo>
                    <a:pt x="201317" y="2080499"/>
                  </a:lnTo>
                  <a:lnTo>
                    <a:pt x="201069" y="2074537"/>
                  </a:lnTo>
                  <a:lnTo>
                    <a:pt x="200814" y="2068576"/>
                  </a:lnTo>
                  <a:lnTo>
                    <a:pt x="200547" y="2062615"/>
                  </a:lnTo>
                  <a:lnTo>
                    <a:pt x="200265" y="2056653"/>
                  </a:lnTo>
                  <a:lnTo>
                    <a:pt x="199966" y="2050692"/>
                  </a:lnTo>
                  <a:lnTo>
                    <a:pt x="199647" y="2044731"/>
                  </a:lnTo>
                  <a:lnTo>
                    <a:pt x="199309" y="2038769"/>
                  </a:lnTo>
                  <a:lnTo>
                    <a:pt x="198951" y="2032808"/>
                  </a:lnTo>
                  <a:lnTo>
                    <a:pt x="198574" y="2026847"/>
                  </a:lnTo>
                  <a:lnTo>
                    <a:pt x="198180" y="2020885"/>
                  </a:lnTo>
                  <a:lnTo>
                    <a:pt x="197773" y="2014924"/>
                  </a:lnTo>
                  <a:lnTo>
                    <a:pt x="197355" y="2008963"/>
                  </a:lnTo>
                  <a:lnTo>
                    <a:pt x="196930" y="2003001"/>
                  </a:lnTo>
                  <a:lnTo>
                    <a:pt x="196499" y="1997040"/>
                  </a:lnTo>
                  <a:lnTo>
                    <a:pt x="196065" y="1991079"/>
                  </a:lnTo>
                  <a:lnTo>
                    <a:pt x="195626" y="1985118"/>
                  </a:lnTo>
                  <a:lnTo>
                    <a:pt x="195182" y="1979156"/>
                  </a:lnTo>
                  <a:lnTo>
                    <a:pt x="194728" y="1973195"/>
                  </a:lnTo>
                  <a:lnTo>
                    <a:pt x="194260" y="1967234"/>
                  </a:lnTo>
                  <a:lnTo>
                    <a:pt x="193771" y="1961272"/>
                  </a:lnTo>
                  <a:lnTo>
                    <a:pt x="193254" y="1955311"/>
                  </a:lnTo>
                  <a:lnTo>
                    <a:pt x="192702" y="1949350"/>
                  </a:lnTo>
                  <a:lnTo>
                    <a:pt x="192104" y="1943388"/>
                  </a:lnTo>
                  <a:lnTo>
                    <a:pt x="191451" y="1937427"/>
                  </a:lnTo>
                  <a:lnTo>
                    <a:pt x="190740" y="1931466"/>
                  </a:lnTo>
                  <a:lnTo>
                    <a:pt x="189967" y="1925504"/>
                  </a:lnTo>
                  <a:lnTo>
                    <a:pt x="189130" y="1919543"/>
                  </a:lnTo>
                  <a:lnTo>
                    <a:pt x="188229" y="1913582"/>
                  </a:lnTo>
                  <a:lnTo>
                    <a:pt x="187266" y="1907620"/>
                  </a:lnTo>
                  <a:lnTo>
                    <a:pt x="186242" y="1901659"/>
                  </a:lnTo>
                  <a:lnTo>
                    <a:pt x="185164" y="1895698"/>
                  </a:lnTo>
                  <a:lnTo>
                    <a:pt x="184038" y="1889736"/>
                  </a:lnTo>
                  <a:lnTo>
                    <a:pt x="182870" y="1883775"/>
                  </a:lnTo>
                  <a:lnTo>
                    <a:pt x="181667" y="1877814"/>
                  </a:lnTo>
                  <a:lnTo>
                    <a:pt x="180443" y="1871853"/>
                  </a:lnTo>
                  <a:lnTo>
                    <a:pt x="179203" y="1865891"/>
                  </a:lnTo>
                  <a:lnTo>
                    <a:pt x="177955" y="1859930"/>
                  </a:lnTo>
                  <a:lnTo>
                    <a:pt x="176704" y="1853969"/>
                  </a:lnTo>
                  <a:lnTo>
                    <a:pt x="175452" y="1848007"/>
                  </a:lnTo>
                  <a:lnTo>
                    <a:pt x="174200" y="1842046"/>
                  </a:lnTo>
                  <a:lnTo>
                    <a:pt x="172946" y="1836085"/>
                  </a:lnTo>
                  <a:lnTo>
                    <a:pt x="171688" y="1830123"/>
                  </a:lnTo>
                  <a:lnTo>
                    <a:pt x="170418" y="1824162"/>
                  </a:lnTo>
                  <a:lnTo>
                    <a:pt x="169128" y="1818201"/>
                  </a:lnTo>
                  <a:lnTo>
                    <a:pt x="167810" y="1812239"/>
                  </a:lnTo>
                  <a:lnTo>
                    <a:pt x="166457" y="1806278"/>
                  </a:lnTo>
                  <a:lnTo>
                    <a:pt x="165062" y="1800317"/>
                  </a:lnTo>
                  <a:lnTo>
                    <a:pt x="163619" y="1794355"/>
                  </a:lnTo>
                  <a:lnTo>
                    <a:pt x="162122" y="1788394"/>
                  </a:lnTo>
                  <a:lnTo>
                    <a:pt x="160571" y="1782433"/>
                  </a:lnTo>
                  <a:lnTo>
                    <a:pt x="158962" y="1776471"/>
                  </a:lnTo>
                  <a:lnTo>
                    <a:pt x="157295" y="1770510"/>
                  </a:lnTo>
                  <a:lnTo>
                    <a:pt x="155572" y="1764549"/>
                  </a:lnTo>
                  <a:lnTo>
                    <a:pt x="153789" y="1758588"/>
                  </a:lnTo>
                  <a:lnTo>
                    <a:pt x="151954" y="1752626"/>
                  </a:lnTo>
                  <a:lnTo>
                    <a:pt x="150071" y="1746665"/>
                  </a:lnTo>
                  <a:lnTo>
                    <a:pt x="148143" y="1740704"/>
                  </a:lnTo>
                  <a:lnTo>
                    <a:pt x="146171" y="1734742"/>
                  </a:lnTo>
                  <a:lnTo>
                    <a:pt x="144159" y="1728781"/>
                  </a:lnTo>
                  <a:lnTo>
                    <a:pt x="142107" y="1722820"/>
                  </a:lnTo>
                  <a:lnTo>
                    <a:pt x="140015" y="1716858"/>
                  </a:lnTo>
                  <a:lnTo>
                    <a:pt x="137884" y="1710897"/>
                  </a:lnTo>
                  <a:lnTo>
                    <a:pt x="135712" y="1704936"/>
                  </a:lnTo>
                  <a:lnTo>
                    <a:pt x="133494" y="1698974"/>
                  </a:lnTo>
                  <a:lnTo>
                    <a:pt x="131231" y="1693013"/>
                  </a:lnTo>
                  <a:lnTo>
                    <a:pt x="128923" y="1687052"/>
                  </a:lnTo>
                  <a:lnTo>
                    <a:pt x="126571" y="1681090"/>
                  </a:lnTo>
                  <a:lnTo>
                    <a:pt x="124174" y="1675129"/>
                  </a:lnTo>
                  <a:lnTo>
                    <a:pt x="121737" y="1669168"/>
                  </a:lnTo>
                  <a:lnTo>
                    <a:pt x="119262" y="1663207"/>
                  </a:lnTo>
                  <a:lnTo>
                    <a:pt x="116752" y="1657245"/>
                  </a:lnTo>
                  <a:lnTo>
                    <a:pt x="114212" y="1651284"/>
                  </a:lnTo>
                  <a:lnTo>
                    <a:pt x="111645" y="1645323"/>
                  </a:lnTo>
                  <a:lnTo>
                    <a:pt x="109052" y="1639361"/>
                  </a:lnTo>
                  <a:lnTo>
                    <a:pt x="106435" y="1633400"/>
                  </a:lnTo>
                  <a:lnTo>
                    <a:pt x="103792" y="1627439"/>
                  </a:lnTo>
                  <a:lnTo>
                    <a:pt x="101121" y="1621477"/>
                  </a:lnTo>
                  <a:lnTo>
                    <a:pt x="98419" y="1615516"/>
                  </a:lnTo>
                  <a:lnTo>
                    <a:pt x="95680" y="1609555"/>
                  </a:lnTo>
                  <a:lnTo>
                    <a:pt x="92902" y="1603593"/>
                  </a:lnTo>
                  <a:lnTo>
                    <a:pt x="90083" y="1597632"/>
                  </a:lnTo>
                  <a:lnTo>
                    <a:pt x="87223" y="1591671"/>
                  </a:lnTo>
                  <a:lnTo>
                    <a:pt x="84324" y="1585709"/>
                  </a:lnTo>
                  <a:lnTo>
                    <a:pt x="81388" y="1579748"/>
                  </a:lnTo>
                  <a:lnTo>
                    <a:pt x="78427" y="1573787"/>
                  </a:lnTo>
                  <a:lnTo>
                    <a:pt x="75449" y="1567825"/>
                  </a:lnTo>
                  <a:lnTo>
                    <a:pt x="72464" y="1561864"/>
                  </a:lnTo>
                  <a:lnTo>
                    <a:pt x="69478" y="1555903"/>
                  </a:lnTo>
                  <a:lnTo>
                    <a:pt x="66500" y="1549942"/>
                  </a:lnTo>
                  <a:lnTo>
                    <a:pt x="63535" y="1543980"/>
                  </a:lnTo>
                  <a:lnTo>
                    <a:pt x="60584" y="1538019"/>
                  </a:lnTo>
                  <a:lnTo>
                    <a:pt x="57652" y="1532058"/>
                  </a:lnTo>
                  <a:lnTo>
                    <a:pt x="54740" y="1526096"/>
                  </a:lnTo>
                  <a:lnTo>
                    <a:pt x="51850" y="1520135"/>
                  </a:lnTo>
                  <a:lnTo>
                    <a:pt x="48988" y="1514174"/>
                  </a:lnTo>
                  <a:lnTo>
                    <a:pt x="46160" y="1508212"/>
                  </a:lnTo>
                  <a:lnTo>
                    <a:pt x="43374" y="1502251"/>
                  </a:lnTo>
                  <a:lnTo>
                    <a:pt x="40643" y="1496290"/>
                  </a:lnTo>
                  <a:lnTo>
                    <a:pt x="37982" y="1490328"/>
                  </a:lnTo>
                  <a:lnTo>
                    <a:pt x="35405" y="1484367"/>
                  </a:lnTo>
                  <a:lnTo>
                    <a:pt x="32928" y="1478406"/>
                  </a:lnTo>
                  <a:lnTo>
                    <a:pt x="30564" y="1472444"/>
                  </a:lnTo>
                  <a:lnTo>
                    <a:pt x="28323" y="1466483"/>
                  </a:lnTo>
                  <a:lnTo>
                    <a:pt x="26216" y="1460522"/>
                  </a:lnTo>
                  <a:lnTo>
                    <a:pt x="24243" y="1454560"/>
                  </a:lnTo>
                  <a:lnTo>
                    <a:pt x="22387" y="1448599"/>
                  </a:lnTo>
                  <a:lnTo>
                    <a:pt x="20634" y="1442638"/>
                  </a:lnTo>
                  <a:lnTo>
                    <a:pt x="18967" y="1436677"/>
                  </a:lnTo>
                  <a:lnTo>
                    <a:pt x="17369" y="1430715"/>
                  </a:lnTo>
                  <a:lnTo>
                    <a:pt x="15822" y="1424754"/>
                  </a:lnTo>
                  <a:lnTo>
                    <a:pt x="14311" y="1418793"/>
                  </a:lnTo>
                  <a:lnTo>
                    <a:pt x="12827" y="1412831"/>
                  </a:lnTo>
                  <a:lnTo>
                    <a:pt x="11365" y="1406870"/>
                  </a:lnTo>
                  <a:lnTo>
                    <a:pt x="9928" y="1400909"/>
                  </a:lnTo>
                  <a:lnTo>
                    <a:pt x="8529" y="1394947"/>
                  </a:lnTo>
                  <a:lnTo>
                    <a:pt x="7181" y="1388986"/>
                  </a:lnTo>
                  <a:lnTo>
                    <a:pt x="5902" y="1383025"/>
                  </a:lnTo>
                  <a:lnTo>
                    <a:pt x="4713" y="1377063"/>
                  </a:lnTo>
                  <a:lnTo>
                    <a:pt x="3632" y="1371102"/>
                  </a:lnTo>
                  <a:lnTo>
                    <a:pt x="2676" y="1365141"/>
                  </a:lnTo>
                  <a:lnTo>
                    <a:pt x="1859" y="1359179"/>
                  </a:lnTo>
                  <a:lnTo>
                    <a:pt x="1189" y="1353218"/>
                  </a:lnTo>
                  <a:lnTo>
                    <a:pt x="668" y="1347257"/>
                  </a:lnTo>
                  <a:lnTo>
                    <a:pt x="299" y="1341295"/>
                  </a:lnTo>
                  <a:lnTo>
                    <a:pt x="85" y="1335334"/>
                  </a:lnTo>
                  <a:lnTo>
                    <a:pt x="0" y="1329373"/>
                  </a:lnTo>
                  <a:lnTo>
                    <a:pt x="28" y="1323412"/>
                  </a:lnTo>
                  <a:lnTo>
                    <a:pt x="155" y="1317450"/>
                  </a:lnTo>
                  <a:lnTo>
                    <a:pt x="364" y="1311489"/>
                  </a:lnTo>
                  <a:lnTo>
                    <a:pt x="638" y="1305528"/>
                  </a:lnTo>
                  <a:lnTo>
                    <a:pt x="960" y="1299566"/>
                  </a:lnTo>
                  <a:lnTo>
                    <a:pt x="1313" y="1293605"/>
                  </a:lnTo>
                  <a:lnTo>
                    <a:pt x="1679" y="1287644"/>
                  </a:lnTo>
                  <a:lnTo>
                    <a:pt x="2041" y="1281682"/>
                  </a:lnTo>
                  <a:lnTo>
                    <a:pt x="2379" y="1275721"/>
                  </a:lnTo>
                  <a:lnTo>
                    <a:pt x="2678" y="1269760"/>
                  </a:lnTo>
                  <a:lnTo>
                    <a:pt x="2926" y="1263798"/>
                  </a:lnTo>
                  <a:lnTo>
                    <a:pt x="3113" y="1257837"/>
                  </a:lnTo>
                  <a:lnTo>
                    <a:pt x="3235" y="1251876"/>
                  </a:lnTo>
                  <a:lnTo>
                    <a:pt x="3294" y="1245914"/>
                  </a:lnTo>
                  <a:lnTo>
                    <a:pt x="3296" y="1239953"/>
                  </a:lnTo>
                  <a:lnTo>
                    <a:pt x="3255" y="1233992"/>
                  </a:lnTo>
                  <a:lnTo>
                    <a:pt x="3194" y="1228030"/>
                  </a:lnTo>
                  <a:lnTo>
                    <a:pt x="3140" y="1222069"/>
                  </a:lnTo>
                  <a:lnTo>
                    <a:pt x="3139" y="1216108"/>
                  </a:lnTo>
                  <a:lnTo>
                    <a:pt x="3234" y="1210147"/>
                  </a:lnTo>
                  <a:lnTo>
                    <a:pt x="3466" y="1204185"/>
                  </a:lnTo>
                  <a:lnTo>
                    <a:pt x="3877" y="1198224"/>
                  </a:lnTo>
                  <a:lnTo>
                    <a:pt x="4507" y="1192263"/>
                  </a:lnTo>
                  <a:lnTo>
                    <a:pt x="5388" y="1186301"/>
                  </a:lnTo>
                  <a:lnTo>
                    <a:pt x="6546" y="1180340"/>
                  </a:lnTo>
                  <a:lnTo>
                    <a:pt x="7997" y="1174379"/>
                  </a:lnTo>
                  <a:lnTo>
                    <a:pt x="9746" y="1168417"/>
                  </a:lnTo>
                  <a:lnTo>
                    <a:pt x="11785" y="1162456"/>
                  </a:lnTo>
                  <a:lnTo>
                    <a:pt x="14120" y="1156495"/>
                  </a:lnTo>
                  <a:lnTo>
                    <a:pt x="16692" y="1150533"/>
                  </a:lnTo>
                  <a:lnTo>
                    <a:pt x="19454" y="1144572"/>
                  </a:lnTo>
                  <a:lnTo>
                    <a:pt x="22355" y="1138611"/>
                  </a:lnTo>
                  <a:lnTo>
                    <a:pt x="25346" y="1132649"/>
                  </a:lnTo>
                  <a:lnTo>
                    <a:pt x="28374" y="1126688"/>
                  </a:lnTo>
                  <a:lnTo>
                    <a:pt x="31392" y="1120727"/>
                  </a:lnTo>
                  <a:lnTo>
                    <a:pt x="34357" y="1114765"/>
                  </a:lnTo>
                  <a:lnTo>
                    <a:pt x="37233" y="1108804"/>
                  </a:lnTo>
                  <a:lnTo>
                    <a:pt x="39995" y="1102843"/>
                  </a:lnTo>
                  <a:lnTo>
                    <a:pt x="42618" y="1096882"/>
                  </a:lnTo>
                  <a:lnTo>
                    <a:pt x="45102" y="1090920"/>
                  </a:lnTo>
                  <a:lnTo>
                    <a:pt x="47461" y="1084959"/>
                  </a:lnTo>
                  <a:lnTo>
                    <a:pt x="49711" y="1078998"/>
                  </a:lnTo>
                  <a:lnTo>
                    <a:pt x="51871" y="1073036"/>
                  </a:lnTo>
                  <a:lnTo>
                    <a:pt x="53964" y="1067075"/>
                  </a:lnTo>
                  <a:lnTo>
                    <a:pt x="56014" y="1061114"/>
                  </a:lnTo>
                  <a:lnTo>
                    <a:pt x="58042" y="1055152"/>
                  </a:lnTo>
                  <a:lnTo>
                    <a:pt x="60071" y="1049191"/>
                  </a:lnTo>
                  <a:lnTo>
                    <a:pt x="62118" y="1043230"/>
                  </a:lnTo>
                  <a:lnTo>
                    <a:pt x="64201" y="1037268"/>
                  </a:lnTo>
                  <a:lnTo>
                    <a:pt x="66333" y="1031307"/>
                  </a:lnTo>
                  <a:lnTo>
                    <a:pt x="68517" y="1025346"/>
                  </a:lnTo>
                  <a:lnTo>
                    <a:pt x="70758" y="1019384"/>
                  </a:lnTo>
                  <a:lnTo>
                    <a:pt x="73056" y="1013423"/>
                  </a:lnTo>
                  <a:lnTo>
                    <a:pt x="75409" y="1007462"/>
                  </a:lnTo>
                  <a:lnTo>
                    <a:pt x="77814" y="1001500"/>
                  </a:lnTo>
                  <a:lnTo>
                    <a:pt x="80263" y="995539"/>
                  </a:lnTo>
                  <a:lnTo>
                    <a:pt x="82749" y="989578"/>
                  </a:lnTo>
                  <a:lnTo>
                    <a:pt x="85263" y="983617"/>
                  </a:lnTo>
                  <a:lnTo>
                    <a:pt x="87794" y="977655"/>
                  </a:lnTo>
                  <a:lnTo>
                    <a:pt x="90330" y="971694"/>
                  </a:lnTo>
                  <a:lnTo>
                    <a:pt x="92863" y="965733"/>
                  </a:lnTo>
                  <a:lnTo>
                    <a:pt x="95387" y="959771"/>
                  </a:lnTo>
                  <a:lnTo>
                    <a:pt x="97898" y="953810"/>
                  </a:lnTo>
                  <a:lnTo>
                    <a:pt x="100395" y="947849"/>
                  </a:lnTo>
                  <a:lnTo>
                    <a:pt x="102880" y="941887"/>
                  </a:lnTo>
                  <a:lnTo>
                    <a:pt x="105355" y="935926"/>
                  </a:lnTo>
                  <a:lnTo>
                    <a:pt x="107825" y="929965"/>
                  </a:lnTo>
                  <a:lnTo>
                    <a:pt x="110290" y="924003"/>
                  </a:lnTo>
                  <a:lnTo>
                    <a:pt x="112752" y="918042"/>
                  </a:lnTo>
                  <a:lnTo>
                    <a:pt x="115210" y="912081"/>
                  </a:lnTo>
                  <a:lnTo>
                    <a:pt x="117657" y="906119"/>
                  </a:lnTo>
                  <a:lnTo>
                    <a:pt x="120086" y="900158"/>
                  </a:lnTo>
                  <a:lnTo>
                    <a:pt x="122487" y="894197"/>
                  </a:lnTo>
                  <a:lnTo>
                    <a:pt x="124851" y="888235"/>
                  </a:lnTo>
                  <a:lnTo>
                    <a:pt x="127168" y="882274"/>
                  </a:lnTo>
                  <a:lnTo>
                    <a:pt x="129431" y="876313"/>
                  </a:lnTo>
                  <a:lnTo>
                    <a:pt x="131636" y="870352"/>
                  </a:lnTo>
                  <a:lnTo>
                    <a:pt x="133781" y="864390"/>
                  </a:lnTo>
                  <a:lnTo>
                    <a:pt x="135870" y="858429"/>
                  </a:lnTo>
                  <a:lnTo>
                    <a:pt x="137908" y="852468"/>
                  </a:lnTo>
                  <a:lnTo>
                    <a:pt x="139910" y="846506"/>
                  </a:lnTo>
                  <a:lnTo>
                    <a:pt x="141890" y="840545"/>
                  </a:lnTo>
                  <a:lnTo>
                    <a:pt x="143859" y="834584"/>
                  </a:lnTo>
                  <a:lnTo>
                    <a:pt x="145828" y="828622"/>
                  </a:lnTo>
                  <a:lnTo>
                    <a:pt x="147807" y="822661"/>
                  </a:lnTo>
                  <a:lnTo>
                    <a:pt x="149801" y="816700"/>
                  </a:lnTo>
                  <a:lnTo>
                    <a:pt x="151810" y="810738"/>
                  </a:lnTo>
                  <a:lnTo>
                    <a:pt x="153832" y="804777"/>
                  </a:lnTo>
                  <a:lnTo>
                    <a:pt x="155860" y="798816"/>
                  </a:lnTo>
                  <a:lnTo>
                    <a:pt x="157882" y="792854"/>
                  </a:lnTo>
                  <a:lnTo>
                    <a:pt x="159883" y="786893"/>
                  </a:lnTo>
                  <a:lnTo>
                    <a:pt x="161849" y="780932"/>
                  </a:lnTo>
                  <a:lnTo>
                    <a:pt x="163767" y="774971"/>
                  </a:lnTo>
                  <a:lnTo>
                    <a:pt x="165627" y="769009"/>
                  </a:lnTo>
                  <a:lnTo>
                    <a:pt x="167418" y="763048"/>
                  </a:lnTo>
                  <a:lnTo>
                    <a:pt x="169136" y="757087"/>
                  </a:lnTo>
                  <a:lnTo>
                    <a:pt x="170779" y="751125"/>
                  </a:lnTo>
                  <a:lnTo>
                    <a:pt x="172348" y="745164"/>
                  </a:lnTo>
                  <a:lnTo>
                    <a:pt x="173846" y="739203"/>
                  </a:lnTo>
                  <a:lnTo>
                    <a:pt x="175272" y="733241"/>
                  </a:lnTo>
                  <a:lnTo>
                    <a:pt x="176641" y="727280"/>
                  </a:lnTo>
                  <a:lnTo>
                    <a:pt x="177959" y="721319"/>
                  </a:lnTo>
                  <a:lnTo>
                    <a:pt x="179230" y="715357"/>
                  </a:lnTo>
                  <a:lnTo>
                    <a:pt x="180456" y="709396"/>
                  </a:lnTo>
                  <a:lnTo>
                    <a:pt x="181638" y="703435"/>
                  </a:lnTo>
                  <a:lnTo>
                    <a:pt x="182774" y="697473"/>
                  </a:lnTo>
                  <a:lnTo>
                    <a:pt x="183863" y="691512"/>
                  </a:lnTo>
                  <a:lnTo>
                    <a:pt x="184902" y="685551"/>
                  </a:lnTo>
                  <a:lnTo>
                    <a:pt x="185888" y="679589"/>
                  </a:lnTo>
                  <a:lnTo>
                    <a:pt x="186815" y="673628"/>
                  </a:lnTo>
                  <a:lnTo>
                    <a:pt x="187687" y="667667"/>
                  </a:lnTo>
                  <a:lnTo>
                    <a:pt x="188510" y="661706"/>
                  </a:lnTo>
                  <a:lnTo>
                    <a:pt x="189288" y="655744"/>
                  </a:lnTo>
                  <a:lnTo>
                    <a:pt x="190027" y="649783"/>
                  </a:lnTo>
                  <a:lnTo>
                    <a:pt x="190735" y="643822"/>
                  </a:lnTo>
                  <a:lnTo>
                    <a:pt x="191421" y="637860"/>
                  </a:lnTo>
                  <a:lnTo>
                    <a:pt x="192091" y="631899"/>
                  </a:lnTo>
                  <a:lnTo>
                    <a:pt x="192752" y="625938"/>
                  </a:lnTo>
                  <a:lnTo>
                    <a:pt x="193410" y="619976"/>
                  </a:lnTo>
                  <a:lnTo>
                    <a:pt x="194068" y="614015"/>
                  </a:lnTo>
                  <a:lnTo>
                    <a:pt x="194725" y="608054"/>
                  </a:lnTo>
                  <a:lnTo>
                    <a:pt x="195380" y="602092"/>
                  </a:lnTo>
                  <a:lnTo>
                    <a:pt x="196028" y="596131"/>
                  </a:lnTo>
                  <a:lnTo>
                    <a:pt x="196665" y="590170"/>
                  </a:lnTo>
                  <a:lnTo>
                    <a:pt x="197283" y="584208"/>
                  </a:lnTo>
                  <a:lnTo>
                    <a:pt x="197878" y="578247"/>
                  </a:lnTo>
                  <a:lnTo>
                    <a:pt x="198442" y="572286"/>
                  </a:lnTo>
                  <a:lnTo>
                    <a:pt x="198971" y="566324"/>
                  </a:lnTo>
                  <a:lnTo>
                    <a:pt x="199463" y="560363"/>
                  </a:lnTo>
                  <a:lnTo>
                    <a:pt x="199912" y="554402"/>
                  </a:lnTo>
                  <a:lnTo>
                    <a:pt x="200320" y="548441"/>
                  </a:lnTo>
                  <a:lnTo>
                    <a:pt x="200691" y="542479"/>
                  </a:lnTo>
                  <a:lnTo>
                    <a:pt x="201030" y="536518"/>
                  </a:lnTo>
                  <a:lnTo>
                    <a:pt x="201339" y="530557"/>
                  </a:lnTo>
                  <a:lnTo>
                    <a:pt x="201624" y="524595"/>
                  </a:lnTo>
                  <a:lnTo>
                    <a:pt x="201889" y="518634"/>
                  </a:lnTo>
                  <a:lnTo>
                    <a:pt x="202139" y="512673"/>
                  </a:lnTo>
                  <a:lnTo>
                    <a:pt x="202378" y="506711"/>
                  </a:lnTo>
                  <a:lnTo>
                    <a:pt x="202608" y="500750"/>
                  </a:lnTo>
                  <a:lnTo>
                    <a:pt x="202833" y="494789"/>
                  </a:lnTo>
                  <a:lnTo>
                    <a:pt x="203053" y="488827"/>
                  </a:lnTo>
                  <a:lnTo>
                    <a:pt x="203270" y="482866"/>
                  </a:lnTo>
                  <a:lnTo>
                    <a:pt x="203483" y="476905"/>
                  </a:lnTo>
                  <a:lnTo>
                    <a:pt x="203694" y="470943"/>
                  </a:lnTo>
                  <a:lnTo>
                    <a:pt x="203901" y="464982"/>
                  </a:lnTo>
                  <a:lnTo>
                    <a:pt x="204105" y="459021"/>
                  </a:lnTo>
                  <a:lnTo>
                    <a:pt x="204307" y="453059"/>
                  </a:lnTo>
                  <a:lnTo>
                    <a:pt x="204508" y="447098"/>
                  </a:lnTo>
                  <a:lnTo>
                    <a:pt x="204708" y="441137"/>
                  </a:lnTo>
                  <a:lnTo>
                    <a:pt x="204909" y="435176"/>
                  </a:lnTo>
                  <a:lnTo>
                    <a:pt x="205113" y="429214"/>
                  </a:lnTo>
                  <a:lnTo>
                    <a:pt x="205322" y="423253"/>
                  </a:lnTo>
                  <a:lnTo>
                    <a:pt x="205536" y="417292"/>
                  </a:lnTo>
                  <a:lnTo>
                    <a:pt x="205756" y="411330"/>
                  </a:lnTo>
                  <a:lnTo>
                    <a:pt x="205982" y="405369"/>
                  </a:lnTo>
                  <a:lnTo>
                    <a:pt x="206212" y="399408"/>
                  </a:lnTo>
                  <a:lnTo>
                    <a:pt x="206444" y="393446"/>
                  </a:lnTo>
                  <a:lnTo>
                    <a:pt x="206676" y="387485"/>
                  </a:lnTo>
                  <a:lnTo>
                    <a:pt x="206904" y="381524"/>
                  </a:lnTo>
                  <a:lnTo>
                    <a:pt x="207125" y="375562"/>
                  </a:lnTo>
                  <a:lnTo>
                    <a:pt x="207334" y="369601"/>
                  </a:lnTo>
                  <a:lnTo>
                    <a:pt x="207529" y="363640"/>
                  </a:lnTo>
                  <a:lnTo>
                    <a:pt x="207706" y="357678"/>
                  </a:lnTo>
                  <a:lnTo>
                    <a:pt x="207864" y="351717"/>
                  </a:lnTo>
                  <a:lnTo>
                    <a:pt x="208002" y="345756"/>
                  </a:lnTo>
                  <a:lnTo>
                    <a:pt x="208118" y="339794"/>
                  </a:lnTo>
                  <a:lnTo>
                    <a:pt x="208213" y="333833"/>
                  </a:lnTo>
                  <a:lnTo>
                    <a:pt x="208288" y="327872"/>
                  </a:lnTo>
                  <a:lnTo>
                    <a:pt x="208343" y="321911"/>
                  </a:lnTo>
                  <a:lnTo>
                    <a:pt x="208381" y="315949"/>
                  </a:lnTo>
                  <a:lnTo>
                    <a:pt x="208400" y="309988"/>
                  </a:lnTo>
                  <a:lnTo>
                    <a:pt x="208407" y="304027"/>
                  </a:lnTo>
                  <a:lnTo>
                    <a:pt x="208402" y="298065"/>
                  </a:lnTo>
                  <a:lnTo>
                    <a:pt x="208389" y="292104"/>
                  </a:lnTo>
                  <a:lnTo>
                    <a:pt x="208371" y="286143"/>
                  </a:lnTo>
                  <a:lnTo>
                    <a:pt x="208348" y="280181"/>
                  </a:lnTo>
                  <a:lnTo>
                    <a:pt x="208325" y="274220"/>
                  </a:lnTo>
                  <a:lnTo>
                    <a:pt x="208303" y="268259"/>
                  </a:lnTo>
                  <a:lnTo>
                    <a:pt x="208285" y="262297"/>
                  </a:lnTo>
                  <a:lnTo>
                    <a:pt x="208272" y="256336"/>
                  </a:lnTo>
                  <a:lnTo>
                    <a:pt x="208268" y="250375"/>
                  </a:lnTo>
                  <a:lnTo>
                    <a:pt x="208272" y="244413"/>
                  </a:lnTo>
                  <a:lnTo>
                    <a:pt x="208286" y="238452"/>
                  </a:lnTo>
                  <a:lnTo>
                    <a:pt x="208309" y="232491"/>
                  </a:lnTo>
                  <a:lnTo>
                    <a:pt x="208341" y="226529"/>
                  </a:lnTo>
                  <a:lnTo>
                    <a:pt x="208382" y="220568"/>
                  </a:lnTo>
                  <a:lnTo>
                    <a:pt x="208431" y="214607"/>
                  </a:lnTo>
                  <a:lnTo>
                    <a:pt x="208486" y="208646"/>
                  </a:lnTo>
                  <a:lnTo>
                    <a:pt x="208545" y="202684"/>
                  </a:lnTo>
                  <a:lnTo>
                    <a:pt x="208608" y="196723"/>
                  </a:lnTo>
                  <a:lnTo>
                    <a:pt x="208672" y="190762"/>
                  </a:lnTo>
                  <a:lnTo>
                    <a:pt x="208735" y="184800"/>
                  </a:lnTo>
                  <a:lnTo>
                    <a:pt x="208797" y="178839"/>
                  </a:lnTo>
                  <a:lnTo>
                    <a:pt x="208856" y="172878"/>
                  </a:lnTo>
                  <a:lnTo>
                    <a:pt x="208911" y="166916"/>
                  </a:lnTo>
                  <a:lnTo>
                    <a:pt x="208961" y="160955"/>
                  </a:lnTo>
                  <a:lnTo>
                    <a:pt x="209006" y="154994"/>
                  </a:lnTo>
                  <a:lnTo>
                    <a:pt x="209045" y="149032"/>
                  </a:lnTo>
                  <a:lnTo>
                    <a:pt x="209079" y="143071"/>
                  </a:lnTo>
                  <a:lnTo>
                    <a:pt x="209107" y="137110"/>
                  </a:lnTo>
                  <a:lnTo>
                    <a:pt x="209130" y="131148"/>
                  </a:lnTo>
                  <a:lnTo>
                    <a:pt x="209149" y="125187"/>
                  </a:lnTo>
                  <a:lnTo>
                    <a:pt x="209163" y="119226"/>
                  </a:lnTo>
                  <a:lnTo>
                    <a:pt x="209173" y="113264"/>
                  </a:lnTo>
                  <a:lnTo>
                    <a:pt x="209180" y="107303"/>
                  </a:lnTo>
                  <a:lnTo>
                    <a:pt x="209185" y="101342"/>
                  </a:lnTo>
                  <a:lnTo>
                    <a:pt x="209187" y="95381"/>
                  </a:lnTo>
                  <a:lnTo>
                    <a:pt x="209186" y="89419"/>
                  </a:lnTo>
                  <a:lnTo>
                    <a:pt x="209183" y="83458"/>
                  </a:lnTo>
                  <a:lnTo>
                    <a:pt x="209179" y="77497"/>
                  </a:lnTo>
                  <a:lnTo>
                    <a:pt x="209172" y="71535"/>
                  </a:lnTo>
                  <a:lnTo>
                    <a:pt x="209164" y="65574"/>
                  </a:lnTo>
                  <a:lnTo>
                    <a:pt x="209154" y="59613"/>
                  </a:lnTo>
                  <a:lnTo>
                    <a:pt x="209143" y="53651"/>
                  </a:lnTo>
                  <a:lnTo>
                    <a:pt x="209131" y="47690"/>
                  </a:lnTo>
                  <a:lnTo>
                    <a:pt x="209119" y="41729"/>
                  </a:lnTo>
                  <a:lnTo>
                    <a:pt x="209106" y="35767"/>
                  </a:lnTo>
                  <a:lnTo>
                    <a:pt x="209094" y="29806"/>
                  </a:lnTo>
                  <a:lnTo>
                    <a:pt x="209083" y="23845"/>
                  </a:lnTo>
                  <a:lnTo>
                    <a:pt x="209074" y="17883"/>
                  </a:lnTo>
                  <a:lnTo>
                    <a:pt x="209067" y="11922"/>
                  </a:lnTo>
                  <a:lnTo>
                    <a:pt x="209063" y="5961"/>
                  </a:lnTo>
                  <a:lnTo>
                    <a:pt x="209062" y="0"/>
                  </a:lnTo>
                  <a:lnTo>
                    <a:pt x="209356" y="0"/>
                  </a:lnTo>
                  <a:lnTo>
                    <a:pt x="209355" y="5961"/>
                  </a:lnTo>
                  <a:lnTo>
                    <a:pt x="209350" y="11922"/>
                  </a:lnTo>
                  <a:lnTo>
                    <a:pt x="209343" y="17883"/>
                  </a:lnTo>
                  <a:lnTo>
                    <a:pt x="209334" y="23845"/>
                  </a:lnTo>
                  <a:lnTo>
                    <a:pt x="209323" y="29806"/>
                  </a:lnTo>
                  <a:lnTo>
                    <a:pt x="209311" y="35767"/>
                  </a:lnTo>
                  <a:lnTo>
                    <a:pt x="209299" y="41729"/>
                  </a:lnTo>
                  <a:lnTo>
                    <a:pt x="209286" y="47690"/>
                  </a:lnTo>
                  <a:lnTo>
                    <a:pt x="209274" y="53651"/>
                  </a:lnTo>
                  <a:lnTo>
                    <a:pt x="209263" y="59613"/>
                  </a:lnTo>
                  <a:lnTo>
                    <a:pt x="209253" y="65574"/>
                  </a:lnTo>
                  <a:lnTo>
                    <a:pt x="209245" y="71535"/>
                  </a:lnTo>
                  <a:lnTo>
                    <a:pt x="209239" y="77497"/>
                  </a:lnTo>
                  <a:lnTo>
                    <a:pt x="209234" y="83458"/>
                  </a:lnTo>
                  <a:lnTo>
                    <a:pt x="209231" y="89419"/>
                  </a:lnTo>
                  <a:lnTo>
                    <a:pt x="209231" y="95381"/>
                  </a:lnTo>
                  <a:lnTo>
                    <a:pt x="209233" y="101342"/>
                  </a:lnTo>
                  <a:lnTo>
                    <a:pt x="209237" y="107303"/>
                  </a:lnTo>
                  <a:lnTo>
                    <a:pt x="209244" y="113264"/>
                  </a:lnTo>
                  <a:lnTo>
                    <a:pt x="209255" y="119226"/>
                  </a:lnTo>
                  <a:lnTo>
                    <a:pt x="209269" y="125187"/>
                  </a:lnTo>
                  <a:lnTo>
                    <a:pt x="209287" y="131148"/>
                  </a:lnTo>
                  <a:lnTo>
                    <a:pt x="209310" y="137110"/>
                  </a:lnTo>
                  <a:lnTo>
                    <a:pt x="209339" y="143071"/>
                  </a:lnTo>
                  <a:lnTo>
                    <a:pt x="209372" y="149032"/>
                  </a:lnTo>
                  <a:lnTo>
                    <a:pt x="209412" y="154994"/>
                  </a:lnTo>
                  <a:lnTo>
                    <a:pt x="209457" y="160955"/>
                  </a:lnTo>
                  <a:lnTo>
                    <a:pt x="209507" y="166916"/>
                  </a:lnTo>
                  <a:lnTo>
                    <a:pt x="209561" y="172878"/>
                  </a:lnTo>
                  <a:lnTo>
                    <a:pt x="209620" y="178839"/>
                  </a:lnTo>
                  <a:lnTo>
                    <a:pt x="209682" y="184800"/>
                  </a:lnTo>
                  <a:lnTo>
                    <a:pt x="209746" y="190762"/>
                  </a:lnTo>
                  <a:lnTo>
                    <a:pt x="209810" y="196723"/>
                  </a:lnTo>
                  <a:lnTo>
                    <a:pt x="209872" y="202684"/>
                  </a:lnTo>
                  <a:lnTo>
                    <a:pt x="209932" y="208646"/>
                  </a:lnTo>
                  <a:lnTo>
                    <a:pt x="209987" y="214607"/>
                  </a:lnTo>
                  <a:lnTo>
                    <a:pt x="210035" y="220568"/>
                  </a:lnTo>
                  <a:lnTo>
                    <a:pt x="210076" y="226529"/>
                  </a:lnTo>
                  <a:lnTo>
                    <a:pt x="210108" y="232491"/>
                  </a:lnTo>
                  <a:lnTo>
                    <a:pt x="210132" y="238452"/>
                  </a:lnTo>
                  <a:lnTo>
                    <a:pt x="210145" y="244413"/>
                  </a:lnTo>
                  <a:lnTo>
                    <a:pt x="210150" y="250375"/>
                  </a:lnTo>
                  <a:lnTo>
                    <a:pt x="210145" y="256336"/>
                  </a:lnTo>
                  <a:lnTo>
                    <a:pt x="210133" y="262297"/>
                  </a:lnTo>
                  <a:lnTo>
                    <a:pt x="210115" y="268259"/>
                  </a:lnTo>
                  <a:lnTo>
                    <a:pt x="210093" y="274220"/>
                  </a:lnTo>
                  <a:lnTo>
                    <a:pt x="210069" y="280181"/>
                  </a:lnTo>
                  <a:lnTo>
                    <a:pt x="210047" y="286143"/>
                  </a:lnTo>
                  <a:lnTo>
                    <a:pt x="210028" y="292104"/>
                  </a:lnTo>
                  <a:lnTo>
                    <a:pt x="210015" y="298065"/>
                  </a:lnTo>
                  <a:lnTo>
                    <a:pt x="210011" y="304027"/>
                  </a:lnTo>
                  <a:lnTo>
                    <a:pt x="210017" y="309988"/>
                  </a:lnTo>
                  <a:lnTo>
                    <a:pt x="210037" y="315949"/>
                  </a:lnTo>
                  <a:lnTo>
                    <a:pt x="210074" y="321911"/>
                  </a:lnTo>
                  <a:lnTo>
                    <a:pt x="210129" y="327872"/>
                  </a:lnTo>
                  <a:lnTo>
                    <a:pt x="210204" y="333833"/>
                  </a:lnTo>
                  <a:lnTo>
                    <a:pt x="210299" y="339794"/>
                  </a:lnTo>
                  <a:lnTo>
                    <a:pt x="210416" y="345756"/>
                  </a:lnTo>
                  <a:lnTo>
                    <a:pt x="210553" y="351717"/>
                  </a:lnTo>
                  <a:lnTo>
                    <a:pt x="210712" y="357678"/>
                  </a:lnTo>
                  <a:lnTo>
                    <a:pt x="210889" y="363640"/>
                  </a:lnTo>
                  <a:lnTo>
                    <a:pt x="211083" y="369601"/>
                  </a:lnTo>
                  <a:lnTo>
                    <a:pt x="211293" y="375562"/>
                  </a:lnTo>
                  <a:lnTo>
                    <a:pt x="211514" y="381524"/>
                  </a:lnTo>
                  <a:lnTo>
                    <a:pt x="211742" y="387485"/>
                  </a:lnTo>
                  <a:lnTo>
                    <a:pt x="211974" y="393446"/>
                  </a:lnTo>
                  <a:lnTo>
                    <a:pt x="212206" y="399408"/>
                  </a:lnTo>
                  <a:lnTo>
                    <a:pt x="212436" y="405369"/>
                  </a:lnTo>
                  <a:lnTo>
                    <a:pt x="212661" y="411330"/>
                  </a:lnTo>
                  <a:lnTo>
                    <a:pt x="212881" y="417292"/>
                  </a:lnTo>
                  <a:lnTo>
                    <a:pt x="213096" y="423253"/>
                  </a:lnTo>
                  <a:lnTo>
                    <a:pt x="213304" y="429214"/>
                  </a:lnTo>
                  <a:lnTo>
                    <a:pt x="213509" y="435176"/>
                  </a:lnTo>
                  <a:lnTo>
                    <a:pt x="213710" y="441137"/>
                  </a:lnTo>
                  <a:lnTo>
                    <a:pt x="213910" y="447098"/>
                  </a:lnTo>
                  <a:lnTo>
                    <a:pt x="214110" y="453059"/>
                  </a:lnTo>
                  <a:lnTo>
                    <a:pt x="214312" y="459021"/>
                  </a:lnTo>
                  <a:lnTo>
                    <a:pt x="214516" y="464982"/>
                  </a:lnTo>
                  <a:lnTo>
                    <a:pt x="214724" y="470943"/>
                  </a:lnTo>
                  <a:lnTo>
                    <a:pt x="214934" y="476905"/>
                  </a:lnTo>
                  <a:lnTo>
                    <a:pt x="215148" y="482866"/>
                  </a:lnTo>
                  <a:lnTo>
                    <a:pt x="215365" y="488827"/>
                  </a:lnTo>
                  <a:lnTo>
                    <a:pt x="215585" y="494789"/>
                  </a:lnTo>
                  <a:lnTo>
                    <a:pt x="215809" y="500750"/>
                  </a:lnTo>
                  <a:lnTo>
                    <a:pt x="216039" y="506711"/>
                  </a:lnTo>
                  <a:lnTo>
                    <a:pt x="216278" y="512673"/>
                  </a:lnTo>
                  <a:lnTo>
                    <a:pt x="216528" y="518634"/>
                  </a:lnTo>
                  <a:lnTo>
                    <a:pt x="216794" y="524595"/>
                  </a:lnTo>
                  <a:lnTo>
                    <a:pt x="217078" y="530557"/>
                  </a:lnTo>
                  <a:lnTo>
                    <a:pt x="217388" y="536518"/>
                  </a:lnTo>
                  <a:lnTo>
                    <a:pt x="217726" y="542479"/>
                  </a:lnTo>
                  <a:lnTo>
                    <a:pt x="218098" y="548441"/>
                  </a:lnTo>
                  <a:lnTo>
                    <a:pt x="218506" y="554402"/>
                  </a:lnTo>
                  <a:lnTo>
                    <a:pt x="218955" y="560363"/>
                  </a:lnTo>
                  <a:lnTo>
                    <a:pt x="219446" y="566324"/>
                  </a:lnTo>
                  <a:lnTo>
                    <a:pt x="219976" y="572286"/>
                  </a:lnTo>
                  <a:lnTo>
                    <a:pt x="220540" y="578247"/>
                  </a:lnTo>
                  <a:lnTo>
                    <a:pt x="221134" y="584208"/>
                  </a:lnTo>
                  <a:lnTo>
                    <a:pt x="221753" y="590170"/>
                  </a:lnTo>
                  <a:lnTo>
                    <a:pt x="222389" y="596131"/>
                  </a:lnTo>
                  <a:lnTo>
                    <a:pt x="223038" y="602092"/>
                  </a:lnTo>
                  <a:lnTo>
                    <a:pt x="223693" y="608054"/>
                  </a:lnTo>
                  <a:lnTo>
                    <a:pt x="224350" y="614015"/>
                  </a:lnTo>
                  <a:lnTo>
                    <a:pt x="225007" y="619976"/>
                  </a:lnTo>
                  <a:lnTo>
                    <a:pt x="225665" y="625938"/>
                  </a:lnTo>
                  <a:lnTo>
                    <a:pt x="226327" y="631899"/>
                  </a:lnTo>
                  <a:lnTo>
                    <a:pt x="226997" y="637860"/>
                  </a:lnTo>
                  <a:lnTo>
                    <a:pt x="227682" y="643822"/>
                  </a:lnTo>
                  <a:lnTo>
                    <a:pt x="228390" y="649783"/>
                  </a:lnTo>
                  <a:lnTo>
                    <a:pt x="229130" y="655744"/>
                  </a:lnTo>
                  <a:lnTo>
                    <a:pt x="229907" y="661706"/>
                  </a:lnTo>
                  <a:lnTo>
                    <a:pt x="230730" y="667667"/>
                  </a:lnTo>
                  <a:lnTo>
                    <a:pt x="231603" y="673628"/>
                  </a:lnTo>
                  <a:lnTo>
                    <a:pt x="232530" y="679589"/>
                  </a:lnTo>
                  <a:lnTo>
                    <a:pt x="233516" y="685551"/>
                  </a:lnTo>
                  <a:lnTo>
                    <a:pt x="234555" y="691512"/>
                  </a:lnTo>
                  <a:lnTo>
                    <a:pt x="235643" y="697473"/>
                  </a:lnTo>
                  <a:lnTo>
                    <a:pt x="236780" y="703435"/>
                  </a:lnTo>
                  <a:lnTo>
                    <a:pt x="237962" y="709396"/>
                  </a:lnTo>
                  <a:lnTo>
                    <a:pt x="239188" y="715357"/>
                  </a:lnTo>
                  <a:lnTo>
                    <a:pt x="240458" y="721319"/>
                  </a:lnTo>
                  <a:lnTo>
                    <a:pt x="241776" y="727280"/>
                  </a:lnTo>
                  <a:lnTo>
                    <a:pt x="243145" y="733241"/>
                  </a:lnTo>
                  <a:lnTo>
                    <a:pt x="244572" y="739203"/>
                  </a:lnTo>
                  <a:lnTo>
                    <a:pt x="246070" y="745164"/>
                  </a:lnTo>
                  <a:lnTo>
                    <a:pt x="247638" y="751125"/>
                  </a:lnTo>
                  <a:lnTo>
                    <a:pt x="249281" y="757087"/>
                  </a:lnTo>
                  <a:lnTo>
                    <a:pt x="250999" y="763048"/>
                  </a:lnTo>
                  <a:lnTo>
                    <a:pt x="252791" y="769009"/>
                  </a:lnTo>
                  <a:lnTo>
                    <a:pt x="254650" y="774971"/>
                  </a:lnTo>
                  <a:lnTo>
                    <a:pt x="256568" y="780932"/>
                  </a:lnTo>
                  <a:lnTo>
                    <a:pt x="258535" y="786893"/>
                  </a:lnTo>
                  <a:lnTo>
                    <a:pt x="260536" y="792854"/>
                  </a:lnTo>
                  <a:lnTo>
                    <a:pt x="262557" y="798816"/>
                  </a:lnTo>
                  <a:lnTo>
                    <a:pt x="264586" y="804777"/>
                  </a:lnTo>
                  <a:lnTo>
                    <a:pt x="266608" y="810738"/>
                  </a:lnTo>
                  <a:lnTo>
                    <a:pt x="268617" y="816700"/>
                  </a:lnTo>
                  <a:lnTo>
                    <a:pt x="270610" y="822661"/>
                  </a:lnTo>
                  <a:lnTo>
                    <a:pt x="272589" y="828622"/>
                  </a:lnTo>
                  <a:lnTo>
                    <a:pt x="274559" y="834584"/>
                  </a:lnTo>
                  <a:lnTo>
                    <a:pt x="276528" y="840545"/>
                  </a:lnTo>
                  <a:lnTo>
                    <a:pt x="278507" y="846506"/>
                  </a:lnTo>
                  <a:lnTo>
                    <a:pt x="280510" y="852468"/>
                  </a:lnTo>
                  <a:lnTo>
                    <a:pt x="282547" y="858429"/>
                  </a:lnTo>
                  <a:lnTo>
                    <a:pt x="284636" y="864390"/>
                  </a:lnTo>
                  <a:lnTo>
                    <a:pt x="286782" y="870352"/>
                  </a:lnTo>
                  <a:lnTo>
                    <a:pt x="288987" y="876313"/>
                  </a:lnTo>
                  <a:lnTo>
                    <a:pt x="291250" y="882274"/>
                  </a:lnTo>
                  <a:lnTo>
                    <a:pt x="293567" y="888235"/>
                  </a:lnTo>
                  <a:lnTo>
                    <a:pt x="295931" y="894197"/>
                  </a:lnTo>
                  <a:lnTo>
                    <a:pt x="298332" y="900158"/>
                  </a:lnTo>
                  <a:lnTo>
                    <a:pt x="300761" y="906119"/>
                  </a:lnTo>
                  <a:lnTo>
                    <a:pt x="303208" y="912081"/>
                  </a:lnTo>
                  <a:lnTo>
                    <a:pt x="305665" y="918042"/>
                  </a:lnTo>
                  <a:lnTo>
                    <a:pt x="308128" y="924003"/>
                  </a:lnTo>
                  <a:lnTo>
                    <a:pt x="310593" y="929965"/>
                  </a:lnTo>
                  <a:lnTo>
                    <a:pt x="313062" y="935926"/>
                  </a:lnTo>
                  <a:lnTo>
                    <a:pt x="315537" y="941887"/>
                  </a:lnTo>
                  <a:lnTo>
                    <a:pt x="318022" y="947849"/>
                  </a:lnTo>
                  <a:lnTo>
                    <a:pt x="320520" y="953810"/>
                  </a:lnTo>
                  <a:lnTo>
                    <a:pt x="323031" y="959771"/>
                  </a:lnTo>
                  <a:lnTo>
                    <a:pt x="325554" y="965733"/>
                  </a:lnTo>
                  <a:lnTo>
                    <a:pt x="328087" y="971694"/>
                  </a:lnTo>
                  <a:lnTo>
                    <a:pt x="330624" y="977655"/>
                  </a:lnTo>
                  <a:lnTo>
                    <a:pt x="333155" y="983617"/>
                  </a:lnTo>
                  <a:lnTo>
                    <a:pt x="335668" y="989578"/>
                  </a:lnTo>
                  <a:lnTo>
                    <a:pt x="338154" y="995539"/>
                  </a:lnTo>
                  <a:lnTo>
                    <a:pt x="340604" y="1001500"/>
                  </a:lnTo>
                  <a:lnTo>
                    <a:pt x="343008" y="1007462"/>
                  </a:lnTo>
                  <a:lnTo>
                    <a:pt x="345362" y="1013423"/>
                  </a:lnTo>
                  <a:lnTo>
                    <a:pt x="347660" y="1019384"/>
                  </a:lnTo>
                  <a:lnTo>
                    <a:pt x="349901" y="1025346"/>
                  </a:lnTo>
                  <a:lnTo>
                    <a:pt x="352085" y="1031307"/>
                  </a:lnTo>
                  <a:lnTo>
                    <a:pt x="354216" y="1037268"/>
                  </a:lnTo>
                  <a:lnTo>
                    <a:pt x="356299" y="1043230"/>
                  </a:lnTo>
                  <a:lnTo>
                    <a:pt x="358346" y="1049191"/>
                  </a:lnTo>
                  <a:lnTo>
                    <a:pt x="360375" y="1055152"/>
                  </a:lnTo>
                  <a:lnTo>
                    <a:pt x="362404" y="1061114"/>
                  </a:lnTo>
                  <a:lnTo>
                    <a:pt x="364453" y="1067075"/>
                  </a:lnTo>
                  <a:lnTo>
                    <a:pt x="366546" y="1073036"/>
                  </a:lnTo>
                  <a:lnTo>
                    <a:pt x="368706" y="1078998"/>
                  </a:lnTo>
                  <a:lnTo>
                    <a:pt x="370956" y="1084959"/>
                  </a:lnTo>
                  <a:lnTo>
                    <a:pt x="373316" y="1090920"/>
                  </a:lnTo>
                  <a:lnTo>
                    <a:pt x="375800" y="1096882"/>
                  </a:lnTo>
                  <a:lnTo>
                    <a:pt x="378422" y="1102843"/>
                  </a:lnTo>
                  <a:lnTo>
                    <a:pt x="381185" y="1108804"/>
                  </a:lnTo>
                  <a:lnTo>
                    <a:pt x="384061" y="1114765"/>
                  </a:lnTo>
                  <a:lnTo>
                    <a:pt x="387026" y="1120727"/>
                  </a:lnTo>
                  <a:lnTo>
                    <a:pt x="390044" y="1126688"/>
                  </a:lnTo>
                  <a:lnTo>
                    <a:pt x="393072" y="1132649"/>
                  </a:lnTo>
                  <a:lnTo>
                    <a:pt x="396062" y="1138611"/>
                  </a:lnTo>
                  <a:lnTo>
                    <a:pt x="398964" y="1144572"/>
                  </a:lnTo>
                  <a:lnTo>
                    <a:pt x="401725" y="1150533"/>
                  </a:lnTo>
                  <a:lnTo>
                    <a:pt x="404298" y="1156495"/>
                  </a:lnTo>
                  <a:lnTo>
                    <a:pt x="406632" y="1162456"/>
                  </a:lnTo>
                  <a:lnTo>
                    <a:pt x="408672" y="1168417"/>
                  </a:lnTo>
                  <a:lnTo>
                    <a:pt x="410421" y="1174379"/>
                  </a:lnTo>
                  <a:lnTo>
                    <a:pt x="411871" y="1180340"/>
                  </a:lnTo>
                  <a:lnTo>
                    <a:pt x="413030" y="1186301"/>
                  </a:lnTo>
                  <a:lnTo>
                    <a:pt x="413911" y="1192263"/>
                  </a:lnTo>
                  <a:lnTo>
                    <a:pt x="414541" y="1198224"/>
                  </a:lnTo>
                  <a:lnTo>
                    <a:pt x="414952" y="1204185"/>
                  </a:lnTo>
                  <a:lnTo>
                    <a:pt x="415184" y="1210147"/>
                  </a:lnTo>
                  <a:lnTo>
                    <a:pt x="415278" y="1216108"/>
                  </a:lnTo>
                  <a:lnTo>
                    <a:pt x="415278" y="1222069"/>
                  </a:lnTo>
                  <a:lnTo>
                    <a:pt x="415224" y="1228030"/>
                  </a:lnTo>
                  <a:lnTo>
                    <a:pt x="415162" y="1233992"/>
                  </a:lnTo>
                  <a:lnTo>
                    <a:pt x="415122" y="1239953"/>
                  </a:lnTo>
                  <a:lnTo>
                    <a:pt x="415124" y="1245914"/>
                  </a:lnTo>
                  <a:lnTo>
                    <a:pt x="415182" y="1251876"/>
                  </a:lnTo>
                  <a:lnTo>
                    <a:pt x="415305" y="1257837"/>
                  </a:lnTo>
                  <a:lnTo>
                    <a:pt x="415492" y="1263798"/>
                  </a:lnTo>
                  <a:lnTo>
                    <a:pt x="415740" y="1269760"/>
                  </a:lnTo>
                  <a:lnTo>
                    <a:pt x="416038" y="1275721"/>
                  </a:lnTo>
                  <a:lnTo>
                    <a:pt x="416376" y="1281682"/>
                  </a:lnTo>
                  <a:lnTo>
                    <a:pt x="416739" y="1287644"/>
                  </a:lnTo>
                  <a:lnTo>
                    <a:pt x="417105" y="1293605"/>
                  </a:lnTo>
                  <a:lnTo>
                    <a:pt x="417457" y="1299566"/>
                  </a:lnTo>
                  <a:lnTo>
                    <a:pt x="417779" y="1305528"/>
                  </a:lnTo>
                  <a:lnTo>
                    <a:pt x="418053" y="1311489"/>
                  </a:lnTo>
                  <a:lnTo>
                    <a:pt x="418263" y="1317450"/>
                  </a:lnTo>
                  <a:lnTo>
                    <a:pt x="418390" y="1323412"/>
                  </a:lnTo>
                  <a:lnTo>
                    <a:pt x="418418" y="1329373"/>
                  </a:lnTo>
                  <a:lnTo>
                    <a:pt x="418332" y="1335334"/>
                  </a:lnTo>
                  <a:lnTo>
                    <a:pt x="418118" y="1341295"/>
                  </a:lnTo>
                  <a:lnTo>
                    <a:pt x="417749" y="1347257"/>
                  </a:lnTo>
                  <a:lnTo>
                    <a:pt x="417229" y="1353218"/>
                  </a:lnTo>
                  <a:lnTo>
                    <a:pt x="416558" y="1359179"/>
                  </a:lnTo>
                  <a:lnTo>
                    <a:pt x="415741" y="1365141"/>
                  </a:lnTo>
                  <a:lnTo>
                    <a:pt x="414786" y="1371102"/>
                  </a:lnTo>
                  <a:lnTo>
                    <a:pt x="413705" y="1377063"/>
                  </a:lnTo>
                  <a:lnTo>
                    <a:pt x="412516" y="1383025"/>
                  </a:lnTo>
                  <a:lnTo>
                    <a:pt x="411237" y="1388986"/>
                  </a:lnTo>
                  <a:lnTo>
                    <a:pt x="409889" y="1394947"/>
                  </a:lnTo>
                  <a:lnTo>
                    <a:pt x="408489" y="1400909"/>
                  </a:lnTo>
                  <a:lnTo>
                    <a:pt x="407052" y="1406870"/>
                  </a:lnTo>
                  <a:lnTo>
                    <a:pt x="405590" y="1412831"/>
                  </a:lnTo>
                  <a:lnTo>
                    <a:pt x="404106" y="1418793"/>
                  </a:lnTo>
                  <a:lnTo>
                    <a:pt x="402596" y="1424754"/>
                  </a:lnTo>
                  <a:lnTo>
                    <a:pt x="401049" y="1430715"/>
                  </a:lnTo>
                  <a:lnTo>
                    <a:pt x="399450" y="1436677"/>
                  </a:lnTo>
                  <a:lnTo>
                    <a:pt x="397784" y="1442638"/>
                  </a:lnTo>
                  <a:lnTo>
                    <a:pt x="396030" y="1448599"/>
                  </a:lnTo>
                  <a:lnTo>
                    <a:pt x="394174" y="1454560"/>
                  </a:lnTo>
                  <a:lnTo>
                    <a:pt x="392202" y="1460522"/>
                  </a:lnTo>
                  <a:lnTo>
                    <a:pt x="390094" y="1466483"/>
                  </a:lnTo>
                  <a:lnTo>
                    <a:pt x="387853" y="1472444"/>
                  </a:lnTo>
                  <a:lnTo>
                    <a:pt x="385489" y="1478406"/>
                  </a:lnTo>
                  <a:lnTo>
                    <a:pt x="383013" y="1484367"/>
                  </a:lnTo>
                  <a:lnTo>
                    <a:pt x="380436" y="1490328"/>
                  </a:lnTo>
                  <a:lnTo>
                    <a:pt x="377775" y="1496290"/>
                  </a:lnTo>
                  <a:lnTo>
                    <a:pt x="375044" y="1502251"/>
                  </a:lnTo>
                  <a:lnTo>
                    <a:pt x="372258" y="1508212"/>
                  </a:lnTo>
                  <a:lnTo>
                    <a:pt x="369429" y="1514174"/>
                  </a:lnTo>
                  <a:lnTo>
                    <a:pt x="366567" y="1520135"/>
                  </a:lnTo>
                  <a:lnTo>
                    <a:pt x="363678" y="1526096"/>
                  </a:lnTo>
                  <a:lnTo>
                    <a:pt x="360765" y="1532058"/>
                  </a:lnTo>
                  <a:lnTo>
                    <a:pt x="357833" y="1538019"/>
                  </a:lnTo>
                  <a:lnTo>
                    <a:pt x="354883" y="1543980"/>
                  </a:lnTo>
                  <a:lnTo>
                    <a:pt x="351917" y="1549942"/>
                  </a:lnTo>
                  <a:lnTo>
                    <a:pt x="348939" y="1555903"/>
                  </a:lnTo>
                  <a:lnTo>
                    <a:pt x="345954" y="1561864"/>
                  </a:lnTo>
                  <a:lnTo>
                    <a:pt x="342969" y="1567825"/>
                  </a:lnTo>
                  <a:lnTo>
                    <a:pt x="339991" y="1573787"/>
                  </a:lnTo>
                  <a:lnTo>
                    <a:pt x="337029" y="1579748"/>
                  </a:lnTo>
                  <a:lnTo>
                    <a:pt x="334094" y="1585709"/>
                  </a:lnTo>
                  <a:lnTo>
                    <a:pt x="331195" y="1591671"/>
                  </a:lnTo>
                  <a:lnTo>
                    <a:pt x="328334" y="1597632"/>
                  </a:lnTo>
                  <a:lnTo>
                    <a:pt x="325515" y="1603593"/>
                  </a:lnTo>
                  <a:lnTo>
                    <a:pt x="322737" y="1609555"/>
                  </a:lnTo>
                  <a:lnTo>
                    <a:pt x="319999" y="1615516"/>
                  </a:lnTo>
                  <a:lnTo>
                    <a:pt x="317296" y="1621477"/>
                  </a:lnTo>
                  <a:lnTo>
                    <a:pt x="314625" y="1627439"/>
                  </a:lnTo>
                  <a:lnTo>
                    <a:pt x="311983" y="1633400"/>
                  </a:lnTo>
                  <a:lnTo>
                    <a:pt x="309365" y="1639361"/>
                  </a:lnTo>
                  <a:lnTo>
                    <a:pt x="306772" y="1645323"/>
                  </a:lnTo>
                  <a:lnTo>
                    <a:pt x="304205" y="1651284"/>
                  </a:lnTo>
                  <a:lnTo>
                    <a:pt x="301665" y="1657245"/>
                  </a:lnTo>
                  <a:lnTo>
                    <a:pt x="299156" y="1663207"/>
                  </a:lnTo>
                  <a:lnTo>
                    <a:pt x="296680" y="1669168"/>
                  </a:lnTo>
                  <a:lnTo>
                    <a:pt x="294243" y="1675129"/>
                  </a:lnTo>
                  <a:lnTo>
                    <a:pt x="291847" y="1681090"/>
                  </a:lnTo>
                  <a:lnTo>
                    <a:pt x="289494" y="1687052"/>
                  </a:lnTo>
                  <a:lnTo>
                    <a:pt x="287187" y="1693013"/>
                  </a:lnTo>
                  <a:lnTo>
                    <a:pt x="284924" y="1698974"/>
                  </a:lnTo>
                  <a:lnTo>
                    <a:pt x="282705" y="1704936"/>
                  </a:lnTo>
                  <a:lnTo>
                    <a:pt x="280533" y="1710897"/>
                  </a:lnTo>
                  <a:lnTo>
                    <a:pt x="278402" y="1716858"/>
                  </a:lnTo>
                  <a:lnTo>
                    <a:pt x="276311" y="1722820"/>
                  </a:lnTo>
                  <a:lnTo>
                    <a:pt x="274258" y="1728781"/>
                  </a:lnTo>
                  <a:lnTo>
                    <a:pt x="272246" y="1734742"/>
                  </a:lnTo>
                  <a:lnTo>
                    <a:pt x="270275" y="1740704"/>
                  </a:lnTo>
                  <a:lnTo>
                    <a:pt x="268347" y="1746665"/>
                  </a:lnTo>
                  <a:lnTo>
                    <a:pt x="266464" y="1752626"/>
                  </a:lnTo>
                  <a:lnTo>
                    <a:pt x="264629" y="1758588"/>
                  </a:lnTo>
                  <a:lnTo>
                    <a:pt x="262845" y="1764549"/>
                  </a:lnTo>
                  <a:lnTo>
                    <a:pt x="261122" y="1770510"/>
                  </a:lnTo>
                  <a:lnTo>
                    <a:pt x="259456" y="1776471"/>
                  </a:lnTo>
                  <a:lnTo>
                    <a:pt x="257847" y="1782433"/>
                  </a:lnTo>
                  <a:lnTo>
                    <a:pt x="256295" y="1788394"/>
                  </a:lnTo>
                  <a:lnTo>
                    <a:pt x="254799" y="1794355"/>
                  </a:lnTo>
                  <a:lnTo>
                    <a:pt x="253356" y="1800317"/>
                  </a:lnTo>
                  <a:lnTo>
                    <a:pt x="251960" y="1806278"/>
                  </a:lnTo>
                  <a:lnTo>
                    <a:pt x="250607" y="1812239"/>
                  </a:lnTo>
                  <a:lnTo>
                    <a:pt x="249289" y="1818201"/>
                  </a:lnTo>
                  <a:lnTo>
                    <a:pt x="247999" y="1824162"/>
                  </a:lnTo>
                  <a:lnTo>
                    <a:pt x="246730" y="1830123"/>
                  </a:lnTo>
                  <a:lnTo>
                    <a:pt x="245471" y="1836085"/>
                  </a:lnTo>
                  <a:lnTo>
                    <a:pt x="244218" y="1842046"/>
                  </a:lnTo>
                  <a:lnTo>
                    <a:pt x="242966" y="1848007"/>
                  </a:lnTo>
                  <a:lnTo>
                    <a:pt x="241714" y="1853969"/>
                  </a:lnTo>
                  <a:lnTo>
                    <a:pt x="240462" y="1859930"/>
                  </a:lnTo>
                  <a:lnTo>
                    <a:pt x="239214" y="1865891"/>
                  </a:lnTo>
                  <a:lnTo>
                    <a:pt x="237975" y="1871853"/>
                  </a:lnTo>
                  <a:lnTo>
                    <a:pt x="236750" y="1877814"/>
                  </a:lnTo>
                  <a:lnTo>
                    <a:pt x="235548" y="1883775"/>
                  </a:lnTo>
                  <a:lnTo>
                    <a:pt x="234380" y="1889736"/>
                  </a:lnTo>
                  <a:lnTo>
                    <a:pt x="233253" y="1895698"/>
                  </a:lnTo>
                  <a:lnTo>
                    <a:pt x="232175" y="1901659"/>
                  </a:lnTo>
                  <a:lnTo>
                    <a:pt x="231152" y="1907620"/>
                  </a:lnTo>
                  <a:lnTo>
                    <a:pt x="230188" y="1913582"/>
                  </a:lnTo>
                  <a:lnTo>
                    <a:pt x="229287" y="1919543"/>
                  </a:lnTo>
                  <a:lnTo>
                    <a:pt x="228450" y="1925504"/>
                  </a:lnTo>
                  <a:lnTo>
                    <a:pt x="227678" y="1931466"/>
                  </a:lnTo>
                  <a:lnTo>
                    <a:pt x="226967" y="1937427"/>
                  </a:lnTo>
                  <a:lnTo>
                    <a:pt x="226313" y="1943388"/>
                  </a:lnTo>
                  <a:lnTo>
                    <a:pt x="225716" y="1949350"/>
                  </a:lnTo>
                  <a:lnTo>
                    <a:pt x="225163" y="1955311"/>
                  </a:lnTo>
                  <a:lnTo>
                    <a:pt x="224646" y="1961272"/>
                  </a:lnTo>
                  <a:lnTo>
                    <a:pt x="224157" y="1967234"/>
                  </a:lnTo>
                  <a:lnTo>
                    <a:pt x="223689" y="1973195"/>
                  </a:lnTo>
                  <a:lnTo>
                    <a:pt x="223235" y="1979156"/>
                  </a:lnTo>
                  <a:lnTo>
                    <a:pt x="222791" y="1985118"/>
                  </a:lnTo>
                  <a:lnTo>
                    <a:pt x="222353" y="1991079"/>
                  </a:lnTo>
                  <a:lnTo>
                    <a:pt x="221919" y="1997040"/>
                  </a:lnTo>
                  <a:lnTo>
                    <a:pt x="221488" y="2003001"/>
                  </a:lnTo>
                  <a:lnTo>
                    <a:pt x="221062" y="2008963"/>
                  </a:lnTo>
                  <a:lnTo>
                    <a:pt x="220645" y="2014924"/>
                  </a:lnTo>
                  <a:lnTo>
                    <a:pt x="220237" y="2020885"/>
                  </a:lnTo>
                  <a:lnTo>
                    <a:pt x="219844" y="2026847"/>
                  </a:lnTo>
                  <a:lnTo>
                    <a:pt x="219467" y="2032808"/>
                  </a:lnTo>
                  <a:lnTo>
                    <a:pt x="219109" y="2038769"/>
                  </a:lnTo>
                  <a:lnTo>
                    <a:pt x="218770" y="2044731"/>
                  </a:lnTo>
                  <a:lnTo>
                    <a:pt x="218452" y="2050692"/>
                  </a:lnTo>
                  <a:lnTo>
                    <a:pt x="218152" y="2056653"/>
                  </a:lnTo>
                  <a:lnTo>
                    <a:pt x="217871" y="2062615"/>
                  </a:lnTo>
                  <a:lnTo>
                    <a:pt x="217604" y="2068576"/>
                  </a:lnTo>
                  <a:lnTo>
                    <a:pt x="217348" y="2074537"/>
                  </a:lnTo>
                  <a:lnTo>
                    <a:pt x="217100" y="2080499"/>
                  </a:lnTo>
                  <a:lnTo>
                    <a:pt x="216856" y="2086460"/>
                  </a:lnTo>
                  <a:lnTo>
                    <a:pt x="216614" y="2092421"/>
                  </a:lnTo>
                  <a:lnTo>
                    <a:pt x="216371" y="2098383"/>
                  </a:lnTo>
                  <a:lnTo>
                    <a:pt x="216126" y="2104344"/>
                  </a:lnTo>
                  <a:lnTo>
                    <a:pt x="215880" y="2110305"/>
                  </a:lnTo>
                  <a:lnTo>
                    <a:pt x="215632" y="2116266"/>
                  </a:lnTo>
                  <a:lnTo>
                    <a:pt x="215384" y="2122228"/>
                  </a:lnTo>
                  <a:lnTo>
                    <a:pt x="215136" y="2128189"/>
                  </a:lnTo>
                  <a:lnTo>
                    <a:pt x="214892" y="2134150"/>
                  </a:lnTo>
                  <a:lnTo>
                    <a:pt x="214652" y="2140112"/>
                  </a:lnTo>
                  <a:lnTo>
                    <a:pt x="214418" y="2146073"/>
                  </a:lnTo>
                  <a:lnTo>
                    <a:pt x="214192" y="2152034"/>
                  </a:lnTo>
                  <a:lnTo>
                    <a:pt x="213976" y="2157996"/>
                  </a:lnTo>
                  <a:lnTo>
                    <a:pt x="213770" y="2163957"/>
                  </a:lnTo>
                  <a:lnTo>
                    <a:pt x="213575" y="2169918"/>
                  </a:lnTo>
                  <a:lnTo>
                    <a:pt x="213394" y="2175880"/>
                  </a:lnTo>
                  <a:lnTo>
                    <a:pt x="213225" y="2181841"/>
                  </a:lnTo>
                  <a:lnTo>
                    <a:pt x="213072" y="2187802"/>
                  </a:lnTo>
                  <a:lnTo>
                    <a:pt x="212933" y="2193764"/>
                  </a:lnTo>
                  <a:lnTo>
                    <a:pt x="212809" y="2199725"/>
                  </a:lnTo>
                  <a:lnTo>
                    <a:pt x="212699" y="2205686"/>
                  </a:lnTo>
                  <a:lnTo>
                    <a:pt x="212600" y="2211648"/>
                  </a:lnTo>
                  <a:lnTo>
                    <a:pt x="212514" y="2217609"/>
                  </a:lnTo>
                  <a:lnTo>
                    <a:pt x="212437" y="2223570"/>
                  </a:lnTo>
                  <a:lnTo>
                    <a:pt x="212368" y="2229531"/>
                  </a:lnTo>
                  <a:lnTo>
                    <a:pt x="212305" y="2235493"/>
                  </a:lnTo>
                  <a:lnTo>
                    <a:pt x="212245" y="2241454"/>
                  </a:lnTo>
                  <a:lnTo>
                    <a:pt x="212188" y="2247415"/>
                  </a:lnTo>
                  <a:lnTo>
                    <a:pt x="212130" y="2253377"/>
                  </a:lnTo>
                  <a:lnTo>
                    <a:pt x="212070" y="2259338"/>
                  </a:lnTo>
                  <a:lnTo>
                    <a:pt x="212007" y="2265299"/>
                  </a:lnTo>
                  <a:lnTo>
                    <a:pt x="211941" y="2271261"/>
                  </a:lnTo>
                  <a:lnTo>
                    <a:pt x="211871" y="2277222"/>
                  </a:lnTo>
                  <a:lnTo>
                    <a:pt x="211799" y="2283183"/>
                  </a:lnTo>
                  <a:lnTo>
                    <a:pt x="211723" y="2289145"/>
                  </a:lnTo>
                  <a:lnTo>
                    <a:pt x="211647" y="2295106"/>
                  </a:lnTo>
                  <a:lnTo>
                    <a:pt x="211571" y="2301067"/>
                  </a:lnTo>
                  <a:lnTo>
                    <a:pt x="211496" y="2307029"/>
                  </a:lnTo>
                  <a:lnTo>
                    <a:pt x="211424" y="2312990"/>
                  </a:lnTo>
                  <a:lnTo>
                    <a:pt x="211358" y="2318951"/>
                  </a:lnTo>
                  <a:lnTo>
                    <a:pt x="211298" y="2324913"/>
                  </a:lnTo>
                  <a:lnTo>
                    <a:pt x="211245" y="2330874"/>
                  </a:lnTo>
                  <a:lnTo>
                    <a:pt x="211200" y="2336835"/>
                  </a:lnTo>
                  <a:lnTo>
                    <a:pt x="211163" y="2342796"/>
                  </a:lnTo>
                  <a:lnTo>
                    <a:pt x="211133" y="2348758"/>
                  </a:lnTo>
                  <a:lnTo>
                    <a:pt x="211112" y="2354719"/>
                  </a:lnTo>
                  <a:lnTo>
                    <a:pt x="211098" y="2360680"/>
                  </a:lnTo>
                  <a:lnTo>
                    <a:pt x="211090" y="2366642"/>
                  </a:lnTo>
                  <a:lnTo>
                    <a:pt x="211087" y="2372603"/>
                  </a:lnTo>
                  <a:lnTo>
                    <a:pt x="211088" y="2378564"/>
                  </a:lnTo>
                  <a:lnTo>
                    <a:pt x="211092" y="2384526"/>
                  </a:lnTo>
                  <a:lnTo>
                    <a:pt x="211099" y="2390487"/>
                  </a:lnTo>
                  <a:lnTo>
                    <a:pt x="211109" y="2396448"/>
                  </a:lnTo>
                  <a:lnTo>
                    <a:pt x="211120" y="2402410"/>
                  </a:lnTo>
                  <a:lnTo>
                    <a:pt x="211133" y="2408371"/>
                  </a:lnTo>
                  <a:lnTo>
                    <a:pt x="211148" y="2414332"/>
                  </a:lnTo>
                  <a:lnTo>
                    <a:pt x="211166" y="2420294"/>
                  </a:lnTo>
                  <a:lnTo>
                    <a:pt x="211186" y="2426255"/>
                  </a:lnTo>
                  <a:lnTo>
                    <a:pt x="211209" y="2432216"/>
                  </a:lnTo>
                  <a:lnTo>
                    <a:pt x="211235" y="2438178"/>
                  </a:lnTo>
                  <a:lnTo>
                    <a:pt x="211262" y="2444139"/>
                  </a:lnTo>
                  <a:lnTo>
                    <a:pt x="211291" y="2450100"/>
                  </a:lnTo>
                  <a:lnTo>
                    <a:pt x="211322" y="2456061"/>
                  </a:lnTo>
                  <a:lnTo>
                    <a:pt x="211352" y="2462023"/>
                  </a:lnTo>
                  <a:lnTo>
                    <a:pt x="211383" y="2467984"/>
                  </a:lnTo>
                  <a:lnTo>
                    <a:pt x="211412" y="2473945"/>
                  </a:lnTo>
                  <a:lnTo>
                    <a:pt x="211439" y="2479907"/>
                  </a:lnTo>
                  <a:lnTo>
                    <a:pt x="211463" y="2485868"/>
                  </a:lnTo>
                  <a:lnTo>
                    <a:pt x="211483" y="2491829"/>
                  </a:lnTo>
                  <a:lnTo>
                    <a:pt x="211498" y="2497791"/>
                  </a:lnTo>
                  <a:lnTo>
                    <a:pt x="211507" y="2503752"/>
                  </a:lnTo>
                  <a:lnTo>
                    <a:pt x="211509" y="2509713"/>
                  </a:lnTo>
                  <a:lnTo>
                    <a:pt x="211505" y="2515675"/>
                  </a:lnTo>
                  <a:lnTo>
                    <a:pt x="211493" y="2521636"/>
                  </a:lnTo>
                  <a:lnTo>
                    <a:pt x="211473" y="2527597"/>
                  </a:lnTo>
                  <a:lnTo>
                    <a:pt x="211446" y="2533559"/>
                  </a:lnTo>
                  <a:lnTo>
                    <a:pt x="211412" y="2539520"/>
                  </a:lnTo>
                  <a:lnTo>
                    <a:pt x="211371" y="2545481"/>
                  </a:lnTo>
                  <a:lnTo>
                    <a:pt x="211324" y="2551442"/>
                  </a:lnTo>
                  <a:lnTo>
                    <a:pt x="211273" y="2557404"/>
                  </a:lnTo>
                  <a:lnTo>
                    <a:pt x="211218" y="2563365"/>
                  </a:lnTo>
                  <a:lnTo>
                    <a:pt x="211162" y="2569326"/>
                  </a:lnTo>
                  <a:lnTo>
                    <a:pt x="211106" y="2575288"/>
                  </a:lnTo>
                  <a:lnTo>
                    <a:pt x="211051" y="2581249"/>
                  </a:lnTo>
                  <a:lnTo>
                    <a:pt x="210999" y="2587210"/>
                  </a:lnTo>
                  <a:lnTo>
                    <a:pt x="210950" y="2593172"/>
                  </a:lnTo>
                  <a:lnTo>
                    <a:pt x="210907" y="2599133"/>
                  </a:lnTo>
                  <a:lnTo>
                    <a:pt x="210870" y="2605094"/>
                  </a:lnTo>
                  <a:lnTo>
                    <a:pt x="210840" y="2611056"/>
                  </a:lnTo>
                  <a:lnTo>
                    <a:pt x="210819" y="2617017"/>
                  </a:lnTo>
                  <a:lnTo>
                    <a:pt x="210806" y="2622978"/>
                  </a:lnTo>
                  <a:lnTo>
                    <a:pt x="210801" y="2628940"/>
                  </a:lnTo>
                  <a:lnTo>
                    <a:pt x="210806" y="2634901"/>
                  </a:lnTo>
                  <a:lnTo>
                    <a:pt x="210819" y="2640862"/>
                  </a:lnTo>
                  <a:lnTo>
                    <a:pt x="210839" y="2646824"/>
                  </a:lnTo>
                  <a:lnTo>
                    <a:pt x="210866" y="2652785"/>
                  </a:lnTo>
                  <a:lnTo>
                    <a:pt x="210899" y="2658746"/>
                  </a:lnTo>
                  <a:lnTo>
                    <a:pt x="210935" y="2664707"/>
                  </a:lnTo>
                  <a:lnTo>
                    <a:pt x="210972" y="2670669"/>
                  </a:lnTo>
                  <a:lnTo>
                    <a:pt x="211007" y="2676630"/>
                  </a:lnTo>
                  <a:lnTo>
                    <a:pt x="211038" y="2682591"/>
                  </a:lnTo>
                  <a:lnTo>
                    <a:pt x="211062" y="2688553"/>
                  </a:lnTo>
                  <a:lnTo>
                    <a:pt x="211076" y="2694514"/>
                  </a:lnTo>
                  <a:lnTo>
                    <a:pt x="211079" y="2700475"/>
                  </a:lnTo>
                  <a:lnTo>
                    <a:pt x="211070" y="2706437"/>
                  </a:lnTo>
                  <a:lnTo>
                    <a:pt x="211046" y="2712398"/>
                  </a:lnTo>
                  <a:lnTo>
                    <a:pt x="211009" y="2718359"/>
                  </a:lnTo>
                  <a:lnTo>
                    <a:pt x="210958" y="2724321"/>
                  </a:lnTo>
                  <a:lnTo>
                    <a:pt x="210895" y="2730282"/>
                  </a:lnTo>
                  <a:lnTo>
                    <a:pt x="210819" y="2736243"/>
                  </a:lnTo>
                  <a:lnTo>
                    <a:pt x="210735" y="2742205"/>
                  </a:lnTo>
                  <a:lnTo>
                    <a:pt x="210645" y="2748166"/>
                  </a:lnTo>
                  <a:lnTo>
                    <a:pt x="210551" y="2754127"/>
                  </a:lnTo>
                  <a:lnTo>
                    <a:pt x="210454" y="2760089"/>
                  </a:lnTo>
                  <a:lnTo>
                    <a:pt x="210358" y="2766050"/>
                  </a:lnTo>
                  <a:lnTo>
                    <a:pt x="210263" y="2772011"/>
                  </a:lnTo>
                  <a:lnTo>
                    <a:pt x="210171" y="2777972"/>
                  </a:lnTo>
                  <a:lnTo>
                    <a:pt x="210085" y="2783934"/>
                  </a:lnTo>
                  <a:lnTo>
                    <a:pt x="210003" y="2789895"/>
                  </a:lnTo>
                  <a:lnTo>
                    <a:pt x="209929" y="2795856"/>
                  </a:lnTo>
                  <a:lnTo>
                    <a:pt x="209861" y="2801818"/>
                  </a:lnTo>
                  <a:lnTo>
                    <a:pt x="209801" y="2807779"/>
                  </a:lnTo>
                  <a:lnTo>
                    <a:pt x="209747" y="2813740"/>
                  </a:lnTo>
                  <a:lnTo>
                    <a:pt x="209700" y="2819702"/>
                  </a:lnTo>
                  <a:lnTo>
                    <a:pt x="209661" y="2825663"/>
                  </a:lnTo>
                  <a:lnTo>
                    <a:pt x="209628" y="2831624"/>
                  </a:lnTo>
                  <a:lnTo>
                    <a:pt x="209601" y="2837586"/>
                  </a:lnTo>
                  <a:lnTo>
                    <a:pt x="209581" y="2843547"/>
                  </a:lnTo>
                  <a:lnTo>
                    <a:pt x="209566" y="2849508"/>
                  </a:lnTo>
                  <a:lnTo>
                    <a:pt x="209557" y="2855470"/>
                  </a:lnTo>
                  <a:lnTo>
                    <a:pt x="209553" y="2861431"/>
                  </a:lnTo>
                  <a:lnTo>
                    <a:pt x="209552" y="2867392"/>
                  </a:lnTo>
                  <a:lnTo>
                    <a:pt x="209556" y="2873354"/>
                  </a:lnTo>
                  <a:lnTo>
                    <a:pt x="209561" y="2879315"/>
                  </a:lnTo>
                  <a:lnTo>
                    <a:pt x="209569" y="2885276"/>
                  </a:lnTo>
                  <a:lnTo>
                    <a:pt x="209578" y="2891237"/>
                  </a:lnTo>
                  <a:lnTo>
                    <a:pt x="209587" y="2897199"/>
                  </a:lnTo>
                  <a:lnTo>
                    <a:pt x="209596" y="2903160"/>
                  </a:lnTo>
                  <a:lnTo>
                    <a:pt x="209603" y="2909121"/>
                  </a:lnTo>
                  <a:lnTo>
                    <a:pt x="209609" y="2915083"/>
                  </a:lnTo>
                  <a:lnTo>
                    <a:pt x="209612" y="2921044"/>
                  </a:lnTo>
                  <a:lnTo>
                    <a:pt x="209612" y="2927005"/>
                  </a:lnTo>
                  <a:lnTo>
                    <a:pt x="209609" y="2932967"/>
                  </a:lnTo>
                  <a:lnTo>
                    <a:pt x="209604" y="2938928"/>
                  </a:lnTo>
                  <a:lnTo>
                    <a:pt x="209597" y="2944889"/>
                  </a:lnTo>
                  <a:lnTo>
                    <a:pt x="209588" y="2950851"/>
                  </a:lnTo>
                  <a:lnTo>
                    <a:pt x="209578" y="2956812"/>
                  </a:lnTo>
                  <a:lnTo>
                    <a:pt x="209568" y="2962773"/>
                  </a:lnTo>
                  <a:lnTo>
                    <a:pt x="209557" y="2968735"/>
                  </a:lnTo>
                  <a:lnTo>
                    <a:pt x="209548" y="2974696"/>
                  </a:lnTo>
                  <a:lnTo>
                    <a:pt x="209540" y="2980657"/>
                  </a:lnTo>
                  <a:lnTo>
                    <a:pt x="209534" y="2986619"/>
                  </a:lnTo>
                  <a:lnTo>
                    <a:pt x="209529" y="2992580"/>
                  </a:lnTo>
                  <a:lnTo>
                    <a:pt x="209524" y="2998541"/>
                  </a:lnTo>
                  <a:lnTo>
                    <a:pt x="209521" y="3004502"/>
                  </a:lnTo>
                  <a:lnTo>
                    <a:pt x="209517" y="3010464"/>
                  </a:lnTo>
                  <a:lnTo>
                    <a:pt x="209512" y="3016425"/>
                  </a:lnTo>
                  <a:lnTo>
                    <a:pt x="209506" y="3022386"/>
                  </a:lnTo>
                  <a:lnTo>
                    <a:pt x="209499" y="3028348"/>
                  </a:lnTo>
                  <a:lnTo>
                    <a:pt x="209489" y="3034309"/>
                  </a:lnTo>
                  <a:lnTo>
                    <a:pt x="209476" y="3040270"/>
                  </a:lnTo>
                  <a:lnTo>
                    <a:pt x="209461" y="3046232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7" name="pg31">
              <a:extLst>
                <a:ext uri="{FF2B5EF4-FFF2-40B4-BE49-F238E27FC236}">
                  <a16:creationId xmlns:a16="http://schemas.microsoft.com/office/drawing/2014/main" id="{E15CD22A-E8E9-2190-1A24-0B6927A2D2D5}"/>
                </a:ext>
              </a:extLst>
            </p:cNvPr>
            <p:cNvSpPr/>
            <p:nvPr/>
          </p:nvSpPr>
          <p:spPr>
            <a:xfrm>
              <a:off x="4737223" y="3622374"/>
              <a:ext cx="421086" cy="2998919"/>
            </a:xfrm>
            <a:custGeom>
              <a:avLst/>
              <a:gdLst/>
              <a:ahLst/>
              <a:cxnLst/>
              <a:rect l="0" t="0" r="0" b="0"/>
              <a:pathLst>
                <a:path w="421086" h="2998919">
                  <a:moveTo>
                    <a:pt x="209319" y="2998919"/>
                  </a:moveTo>
                  <a:lnTo>
                    <a:pt x="209262" y="2993050"/>
                  </a:lnTo>
                  <a:lnTo>
                    <a:pt x="209212" y="2987181"/>
                  </a:lnTo>
                  <a:lnTo>
                    <a:pt x="209172" y="2981312"/>
                  </a:lnTo>
                  <a:lnTo>
                    <a:pt x="209141" y="2975444"/>
                  </a:lnTo>
                  <a:lnTo>
                    <a:pt x="209119" y="2969575"/>
                  </a:lnTo>
                  <a:lnTo>
                    <a:pt x="209108" y="2963706"/>
                  </a:lnTo>
                  <a:lnTo>
                    <a:pt x="209105" y="2957838"/>
                  </a:lnTo>
                  <a:lnTo>
                    <a:pt x="209110" y="2951969"/>
                  </a:lnTo>
                  <a:lnTo>
                    <a:pt x="209123" y="2946100"/>
                  </a:lnTo>
                  <a:lnTo>
                    <a:pt x="209142" y="2940231"/>
                  </a:lnTo>
                  <a:lnTo>
                    <a:pt x="209167" y="2934363"/>
                  </a:lnTo>
                  <a:lnTo>
                    <a:pt x="209197" y="2928494"/>
                  </a:lnTo>
                  <a:lnTo>
                    <a:pt x="209231" y="2922625"/>
                  </a:lnTo>
                  <a:lnTo>
                    <a:pt x="209268" y="2916756"/>
                  </a:lnTo>
                  <a:lnTo>
                    <a:pt x="209307" y="2910888"/>
                  </a:lnTo>
                  <a:lnTo>
                    <a:pt x="209347" y="2905019"/>
                  </a:lnTo>
                  <a:lnTo>
                    <a:pt x="209387" y="2899150"/>
                  </a:lnTo>
                  <a:lnTo>
                    <a:pt x="209426" y="2893282"/>
                  </a:lnTo>
                  <a:lnTo>
                    <a:pt x="209464" y="2887413"/>
                  </a:lnTo>
                  <a:lnTo>
                    <a:pt x="209499" y="2881544"/>
                  </a:lnTo>
                  <a:lnTo>
                    <a:pt x="209532" y="2875675"/>
                  </a:lnTo>
                  <a:lnTo>
                    <a:pt x="209562" y="2869807"/>
                  </a:lnTo>
                  <a:lnTo>
                    <a:pt x="209587" y="2863938"/>
                  </a:lnTo>
                  <a:lnTo>
                    <a:pt x="209609" y="2858069"/>
                  </a:lnTo>
                  <a:lnTo>
                    <a:pt x="209627" y="2852200"/>
                  </a:lnTo>
                  <a:lnTo>
                    <a:pt x="209642" y="2846332"/>
                  </a:lnTo>
                  <a:lnTo>
                    <a:pt x="209654" y="2840463"/>
                  </a:lnTo>
                  <a:lnTo>
                    <a:pt x="209665" y="2834594"/>
                  </a:lnTo>
                  <a:lnTo>
                    <a:pt x="209674" y="2828726"/>
                  </a:lnTo>
                  <a:lnTo>
                    <a:pt x="209682" y="2822857"/>
                  </a:lnTo>
                  <a:lnTo>
                    <a:pt x="209692" y="2816988"/>
                  </a:lnTo>
                  <a:lnTo>
                    <a:pt x="209704" y="2811119"/>
                  </a:lnTo>
                  <a:lnTo>
                    <a:pt x="209718" y="2805251"/>
                  </a:lnTo>
                  <a:lnTo>
                    <a:pt x="209736" y="2799382"/>
                  </a:lnTo>
                  <a:lnTo>
                    <a:pt x="209758" y="2793513"/>
                  </a:lnTo>
                  <a:lnTo>
                    <a:pt x="209784" y="2787644"/>
                  </a:lnTo>
                  <a:lnTo>
                    <a:pt x="209814" y="2781776"/>
                  </a:lnTo>
                  <a:lnTo>
                    <a:pt x="209849" y="2775907"/>
                  </a:lnTo>
                  <a:lnTo>
                    <a:pt x="209888" y="2770038"/>
                  </a:lnTo>
                  <a:lnTo>
                    <a:pt x="209931" y="2764170"/>
                  </a:lnTo>
                  <a:lnTo>
                    <a:pt x="209976" y="2758301"/>
                  </a:lnTo>
                  <a:lnTo>
                    <a:pt x="210022" y="2752432"/>
                  </a:lnTo>
                  <a:lnTo>
                    <a:pt x="210069" y="2746563"/>
                  </a:lnTo>
                  <a:lnTo>
                    <a:pt x="210115" y="2740695"/>
                  </a:lnTo>
                  <a:lnTo>
                    <a:pt x="210159" y="2734826"/>
                  </a:lnTo>
                  <a:lnTo>
                    <a:pt x="210200" y="2728957"/>
                  </a:lnTo>
                  <a:lnTo>
                    <a:pt x="210237" y="2723088"/>
                  </a:lnTo>
                  <a:lnTo>
                    <a:pt x="210269" y="2717220"/>
                  </a:lnTo>
                  <a:lnTo>
                    <a:pt x="210294" y="2711351"/>
                  </a:lnTo>
                  <a:lnTo>
                    <a:pt x="210312" y="2705482"/>
                  </a:lnTo>
                  <a:lnTo>
                    <a:pt x="210322" y="2699614"/>
                  </a:lnTo>
                  <a:lnTo>
                    <a:pt x="210323" y="2693745"/>
                  </a:lnTo>
                  <a:lnTo>
                    <a:pt x="210316" y="2687876"/>
                  </a:lnTo>
                  <a:lnTo>
                    <a:pt x="210298" y="2682007"/>
                  </a:lnTo>
                  <a:lnTo>
                    <a:pt x="210270" y="2676139"/>
                  </a:lnTo>
                  <a:lnTo>
                    <a:pt x="210230" y="2670270"/>
                  </a:lnTo>
                  <a:lnTo>
                    <a:pt x="210178" y="2664401"/>
                  </a:lnTo>
                  <a:lnTo>
                    <a:pt x="210114" y="2658532"/>
                  </a:lnTo>
                  <a:lnTo>
                    <a:pt x="210038" y="2652664"/>
                  </a:lnTo>
                  <a:lnTo>
                    <a:pt x="209951" y="2646795"/>
                  </a:lnTo>
                  <a:lnTo>
                    <a:pt x="209853" y="2640926"/>
                  </a:lnTo>
                  <a:lnTo>
                    <a:pt x="209745" y="2635058"/>
                  </a:lnTo>
                  <a:lnTo>
                    <a:pt x="209628" y="2629189"/>
                  </a:lnTo>
                  <a:lnTo>
                    <a:pt x="209503" y="2623320"/>
                  </a:lnTo>
                  <a:lnTo>
                    <a:pt x="209372" y="2617451"/>
                  </a:lnTo>
                  <a:lnTo>
                    <a:pt x="209237" y="2611583"/>
                  </a:lnTo>
                  <a:lnTo>
                    <a:pt x="209103" y="2605714"/>
                  </a:lnTo>
                  <a:lnTo>
                    <a:pt x="208970" y="2599845"/>
                  </a:lnTo>
                  <a:lnTo>
                    <a:pt x="208841" y="2593977"/>
                  </a:lnTo>
                  <a:lnTo>
                    <a:pt x="208720" y="2588108"/>
                  </a:lnTo>
                  <a:lnTo>
                    <a:pt x="208608" y="2582239"/>
                  </a:lnTo>
                  <a:lnTo>
                    <a:pt x="208507" y="2576370"/>
                  </a:lnTo>
                  <a:lnTo>
                    <a:pt x="208422" y="2570502"/>
                  </a:lnTo>
                  <a:lnTo>
                    <a:pt x="208352" y="2564633"/>
                  </a:lnTo>
                  <a:lnTo>
                    <a:pt x="208299" y="2558764"/>
                  </a:lnTo>
                  <a:lnTo>
                    <a:pt x="208261" y="2552895"/>
                  </a:lnTo>
                  <a:lnTo>
                    <a:pt x="208240" y="2547027"/>
                  </a:lnTo>
                  <a:lnTo>
                    <a:pt x="208233" y="2541158"/>
                  </a:lnTo>
                  <a:lnTo>
                    <a:pt x="208242" y="2535289"/>
                  </a:lnTo>
                  <a:lnTo>
                    <a:pt x="208263" y="2529421"/>
                  </a:lnTo>
                  <a:lnTo>
                    <a:pt x="208296" y="2523552"/>
                  </a:lnTo>
                  <a:lnTo>
                    <a:pt x="208340" y="2517683"/>
                  </a:lnTo>
                  <a:lnTo>
                    <a:pt x="208391" y="2511814"/>
                  </a:lnTo>
                  <a:lnTo>
                    <a:pt x="208447" y="2505946"/>
                  </a:lnTo>
                  <a:lnTo>
                    <a:pt x="208507" y="2500077"/>
                  </a:lnTo>
                  <a:lnTo>
                    <a:pt x="208570" y="2494208"/>
                  </a:lnTo>
                  <a:lnTo>
                    <a:pt x="208633" y="2488339"/>
                  </a:lnTo>
                  <a:lnTo>
                    <a:pt x="208697" y="2482471"/>
                  </a:lnTo>
                  <a:lnTo>
                    <a:pt x="208758" y="2476602"/>
                  </a:lnTo>
                  <a:lnTo>
                    <a:pt x="208815" y="2470733"/>
                  </a:lnTo>
                  <a:lnTo>
                    <a:pt x="208868" y="2464865"/>
                  </a:lnTo>
                  <a:lnTo>
                    <a:pt x="208915" y="2458996"/>
                  </a:lnTo>
                  <a:lnTo>
                    <a:pt x="208954" y="2453127"/>
                  </a:lnTo>
                  <a:lnTo>
                    <a:pt x="208985" y="2447258"/>
                  </a:lnTo>
                  <a:lnTo>
                    <a:pt x="209005" y="2441390"/>
                  </a:lnTo>
                  <a:lnTo>
                    <a:pt x="209013" y="2435521"/>
                  </a:lnTo>
                  <a:lnTo>
                    <a:pt x="209008" y="2429652"/>
                  </a:lnTo>
                  <a:lnTo>
                    <a:pt x="208987" y="2423783"/>
                  </a:lnTo>
                  <a:lnTo>
                    <a:pt x="208949" y="2417915"/>
                  </a:lnTo>
                  <a:lnTo>
                    <a:pt x="208895" y="2412046"/>
                  </a:lnTo>
                  <a:lnTo>
                    <a:pt x="208825" y="2406177"/>
                  </a:lnTo>
                  <a:lnTo>
                    <a:pt x="208737" y="2400309"/>
                  </a:lnTo>
                  <a:lnTo>
                    <a:pt x="208634" y="2394440"/>
                  </a:lnTo>
                  <a:lnTo>
                    <a:pt x="208515" y="2388571"/>
                  </a:lnTo>
                  <a:lnTo>
                    <a:pt x="208384" y="2382702"/>
                  </a:lnTo>
                  <a:lnTo>
                    <a:pt x="208240" y="2376834"/>
                  </a:lnTo>
                  <a:lnTo>
                    <a:pt x="208087" y="2370965"/>
                  </a:lnTo>
                  <a:lnTo>
                    <a:pt x="207928" y="2365096"/>
                  </a:lnTo>
                  <a:lnTo>
                    <a:pt x="207767" y="2359227"/>
                  </a:lnTo>
                  <a:lnTo>
                    <a:pt x="207607" y="2353359"/>
                  </a:lnTo>
                  <a:lnTo>
                    <a:pt x="207450" y="2347490"/>
                  </a:lnTo>
                  <a:lnTo>
                    <a:pt x="207299" y="2341621"/>
                  </a:lnTo>
                  <a:lnTo>
                    <a:pt x="207157" y="2335753"/>
                  </a:lnTo>
                  <a:lnTo>
                    <a:pt x="207026" y="2329884"/>
                  </a:lnTo>
                  <a:lnTo>
                    <a:pt x="206909" y="2324015"/>
                  </a:lnTo>
                  <a:lnTo>
                    <a:pt x="206807" y="2318146"/>
                  </a:lnTo>
                  <a:lnTo>
                    <a:pt x="206720" y="2312278"/>
                  </a:lnTo>
                  <a:lnTo>
                    <a:pt x="206649" y="2306409"/>
                  </a:lnTo>
                  <a:lnTo>
                    <a:pt x="206593" y="2300540"/>
                  </a:lnTo>
                  <a:lnTo>
                    <a:pt x="206552" y="2294671"/>
                  </a:lnTo>
                  <a:lnTo>
                    <a:pt x="206524" y="2288803"/>
                  </a:lnTo>
                  <a:lnTo>
                    <a:pt x="206508" y="2282934"/>
                  </a:lnTo>
                  <a:lnTo>
                    <a:pt x="206504" y="2277065"/>
                  </a:lnTo>
                  <a:lnTo>
                    <a:pt x="206508" y="2271197"/>
                  </a:lnTo>
                  <a:lnTo>
                    <a:pt x="206517" y="2265328"/>
                  </a:lnTo>
                  <a:lnTo>
                    <a:pt x="206528" y="2259459"/>
                  </a:lnTo>
                  <a:lnTo>
                    <a:pt x="206538" y="2253590"/>
                  </a:lnTo>
                  <a:lnTo>
                    <a:pt x="206546" y="2247722"/>
                  </a:lnTo>
                  <a:lnTo>
                    <a:pt x="206547" y="2241853"/>
                  </a:lnTo>
                  <a:lnTo>
                    <a:pt x="206541" y="2235984"/>
                  </a:lnTo>
                  <a:lnTo>
                    <a:pt x="206522" y="2230115"/>
                  </a:lnTo>
                  <a:lnTo>
                    <a:pt x="206488" y="2224247"/>
                  </a:lnTo>
                  <a:lnTo>
                    <a:pt x="206438" y="2218378"/>
                  </a:lnTo>
                  <a:lnTo>
                    <a:pt x="206369" y="2212509"/>
                  </a:lnTo>
                  <a:lnTo>
                    <a:pt x="206279" y="2206641"/>
                  </a:lnTo>
                  <a:lnTo>
                    <a:pt x="206167" y="2200772"/>
                  </a:lnTo>
                  <a:lnTo>
                    <a:pt x="206030" y="2194903"/>
                  </a:lnTo>
                  <a:lnTo>
                    <a:pt x="205867" y="2189034"/>
                  </a:lnTo>
                  <a:lnTo>
                    <a:pt x="205674" y="2183166"/>
                  </a:lnTo>
                  <a:lnTo>
                    <a:pt x="205445" y="2177297"/>
                  </a:lnTo>
                  <a:lnTo>
                    <a:pt x="205184" y="2171428"/>
                  </a:lnTo>
                  <a:lnTo>
                    <a:pt x="204888" y="2165559"/>
                  </a:lnTo>
                  <a:lnTo>
                    <a:pt x="204556" y="2159691"/>
                  </a:lnTo>
                  <a:lnTo>
                    <a:pt x="204188" y="2153822"/>
                  </a:lnTo>
                  <a:lnTo>
                    <a:pt x="203785" y="2147953"/>
                  </a:lnTo>
                  <a:lnTo>
                    <a:pt x="203346" y="2142085"/>
                  </a:lnTo>
                  <a:lnTo>
                    <a:pt x="202875" y="2136216"/>
                  </a:lnTo>
                  <a:lnTo>
                    <a:pt x="202369" y="2130347"/>
                  </a:lnTo>
                  <a:lnTo>
                    <a:pt x="201838" y="2124478"/>
                  </a:lnTo>
                  <a:lnTo>
                    <a:pt x="201287" y="2118610"/>
                  </a:lnTo>
                  <a:lnTo>
                    <a:pt x="200721" y="2112741"/>
                  </a:lnTo>
                  <a:lnTo>
                    <a:pt x="200146" y="2106872"/>
                  </a:lnTo>
                  <a:lnTo>
                    <a:pt x="199568" y="2101003"/>
                  </a:lnTo>
                  <a:lnTo>
                    <a:pt x="198991" y="2095135"/>
                  </a:lnTo>
                  <a:lnTo>
                    <a:pt x="198422" y="2089266"/>
                  </a:lnTo>
                  <a:lnTo>
                    <a:pt x="197866" y="2083397"/>
                  </a:lnTo>
                  <a:lnTo>
                    <a:pt x="197327" y="2077529"/>
                  </a:lnTo>
                  <a:lnTo>
                    <a:pt x="196805" y="2071660"/>
                  </a:lnTo>
                  <a:lnTo>
                    <a:pt x="196301" y="2065791"/>
                  </a:lnTo>
                  <a:lnTo>
                    <a:pt x="195815" y="2059922"/>
                  </a:lnTo>
                  <a:lnTo>
                    <a:pt x="195343" y="2054054"/>
                  </a:lnTo>
                  <a:lnTo>
                    <a:pt x="194884" y="2048185"/>
                  </a:lnTo>
                  <a:lnTo>
                    <a:pt x="194433" y="2042316"/>
                  </a:lnTo>
                  <a:lnTo>
                    <a:pt x="193985" y="2036448"/>
                  </a:lnTo>
                  <a:lnTo>
                    <a:pt x="193535" y="2030579"/>
                  </a:lnTo>
                  <a:lnTo>
                    <a:pt x="193075" y="2024710"/>
                  </a:lnTo>
                  <a:lnTo>
                    <a:pt x="192601" y="2018841"/>
                  </a:lnTo>
                  <a:lnTo>
                    <a:pt x="192106" y="2012973"/>
                  </a:lnTo>
                  <a:lnTo>
                    <a:pt x="191587" y="2007104"/>
                  </a:lnTo>
                  <a:lnTo>
                    <a:pt x="191039" y="2001235"/>
                  </a:lnTo>
                  <a:lnTo>
                    <a:pt x="190456" y="1995366"/>
                  </a:lnTo>
                  <a:lnTo>
                    <a:pt x="189836" y="1989498"/>
                  </a:lnTo>
                  <a:lnTo>
                    <a:pt x="189168" y="1983629"/>
                  </a:lnTo>
                  <a:lnTo>
                    <a:pt x="188454" y="1977760"/>
                  </a:lnTo>
                  <a:lnTo>
                    <a:pt x="187693" y="1971892"/>
                  </a:lnTo>
                  <a:lnTo>
                    <a:pt x="186883" y="1966023"/>
                  </a:lnTo>
                  <a:lnTo>
                    <a:pt x="186022" y="1960154"/>
                  </a:lnTo>
                  <a:lnTo>
                    <a:pt x="185112" y="1954285"/>
                  </a:lnTo>
                  <a:lnTo>
                    <a:pt x="184151" y="1948417"/>
                  </a:lnTo>
                  <a:lnTo>
                    <a:pt x="183141" y="1942548"/>
                  </a:lnTo>
                  <a:lnTo>
                    <a:pt x="182080" y="1936679"/>
                  </a:lnTo>
                  <a:lnTo>
                    <a:pt x="180972" y="1930810"/>
                  </a:lnTo>
                  <a:lnTo>
                    <a:pt x="179825" y="1924942"/>
                  </a:lnTo>
                  <a:lnTo>
                    <a:pt x="178642" y="1919073"/>
                  </a:lnTo>
                  <a:lnTo>
                    <a:pt x="177431" y="1913204"/>
                  </a:lnTo>
                  <a:lnTo>
                    <a:pt x="176196" y="1907336"/>
                  </a:lnTo>
                  <a:lnTo>
                    <a:pt x="174944" y="1901467"/>
                  </a:lnTo>
                  <a:lnTo>
                    <a:pt x="173680" y="1895598"/>
                  </a:lnTo>
                  <a:lnTo>
                    <a:pt x="172411" y="1889729"/>
                  </a:lnTo>
                  <a:lnTo>
                    <a:pt x="171142" y="1883861"/>
                  </a:lnTo>
                  <a:lnTo>
                    <a:pt x="169880" y="1877992"/>
                  </a:lnTo>
                  <a:lnTo>
                    <a:pt x="168628" y="1872123"/>
                  </a:lnTo>
                  <a:lnTo>
                    <a:pt x="167386" y="1866254"/>
                  </a:lnTo>
                  <a:lnTo>
                    <a:pt x="166157" y="1860386"/>
                  </a:lnTo>
                  <a:lnTo>
                    <a:pt x="164940" y="1854517"/>
                  </a:lnTo>
                  <a:lnTo>
                    <a:pt x="163734" y="1848648"/>
                  </a:lnTo>
                  <a:lnTo>
                    <a:pt x="162536" y="1842780"/>
                  </a:lnTo>
                  <a:lnTo>
                    <a:pt x="161344" y="1836911"/>
                  </a:lnTo>
                  <a:lnTo>
                    <a:pt x="160153" y="1831042"/>
                  </a:lnTo>
                  <a:lnTo>
                    <a:pt x="158960" y="1825173"/>
                  </a:lnTo>
                  <a:lnTo>
                    <a:pt x="157760" y="1819305"/>
                  </a:lnTo>
                  <a:lnTo>
                    <a:pt x="156552" y="1813436"/>
                  </a:lnTo>
                  <a:lnTo>
                    <a:pt x="155332" y="1807567"/>
                  </a:lnTo>
                  <a:lnTo>
                    <a:pt x="154100" y="1801698"/>
                  </a:lnTo>
                  <a:lnTo>
                    <a:pt x="152853" y="1795830"/>
                  </a:lnTo>
                  <a:lnTo>
                    <a:pt x="151591" y="1789961"/>
                  </a:lnTo>
                  <a:lnTo>
                    <a:pt x="150314" y="1784092"/>
                  </a:lnTo>
                  <a:lnTo>
                    <a:pt x="149024" y="1778224"/>
                  </a:lnTo>
                  <a:lnTo>
                    <a:pt x="147722" y="1772355"/>
                  </a:lnTo>
                  <a:lnTo>
                    <a:pt x="146408" y="1766486"/>
                  </a:lnTo>
                  <a:lnTo>
                    <a:pt x="145084" y="1760617"/>
                  </a:lnTo>
                  <a:lnTo>
                    <a:pt x="143750" y="1754749"/>
                  </a:lnTo>
                  <a:lnTo>
                    <a:pt x="142405" y="1748880"/>
                  </a:lnTo>
                  <a:lnTo>
                    <a:pt x="141047" y="1743011"/>
                  </a:lnTo>
                  <a:lnTo>
                    <a:pt x="139673" y="1737142"/>
                  </a:lnTo>
                  <a:lnTo>
                    <a:pt x="138281" y="1731274"/>
                  </a:lnTo>
                  <a:lnTo>
                    <a:pt x="136865" y="1725405"/>
                  </a:lnTo>
                  <a:lnTo>
                    <a:pt x="135422" y="1719536"/>
                  </a:lnTo>
                  <a:lnTo>
                    <a:pt x="133946" y="1713668"/>
                  </a:lnTo>
                  <a:lnTo>
                    <a:pt x="132431" y="1707799"/>
                  </a:lnTo>
                  <a:lnTo>
                    <a:pt x="130870" y="1701930"/>
                  </a:lnTo>
                  <a:lnTo>
                    <a:pt x="129256" y="1696061"/>
                  </a:lnTo>
                  <a:lnTo>
                    <a:pt x="127572" y="1690193"/>
                  </a:lnTo>
                  <a:lnTo>
                    <a:pt x="125817" y="1684324"/>
                  </a:lnTo>
                  <a:lnTo>
                    <a:pt x="123985" y="1678455"/>
                  </a:lnTo>
                  <a:lnTo>
                    <a:pt x="122068" y="1672586"/>
                  </a:lnTo>
                  <a:lnTo>
                    <a:pt x="120060" y="1666718"/>
                  </a:lnTo>
                  <a:lnTo>
                    <a:pt x="117955" y="1660849"/>
                  </a:lnTo>
                  <a:lnTo>
                    <a:pt x="115745" y="1654980"/>
                  </a:lnTo>
                  <a:lnTo>
                    <a:pt x="113427" y="1649112"/>
                  </a:lnTo>
                  <a:lnTo>
                    <a:pt x="110987" y="1643243"/>
                  </a:lnTo>
                  <a:lnTo>
                    <a:pt x="108421" y="1637374"/>
                  </a:lnTo>
                  <a:lnTo>
                    <a:pt x="105738" y="1631505"/>
                  </a:lnTo>
                  <a:lnTo>
                    <a:pt x="102941" y="1625637"/>
                  </a:lnTo>
                  <a:lnTo>
                    <a:pt x="100033" y="1619768"/>
                  </a:lnTo>
                  <a:lnTo>
                    <a:pt x="97023" y="1613899"/>
                  </a:lnTo>
                  <a:lnTo>
                    <a:pt x="93920" y="1608030"/>
                  </a:lnTo>
                  <a:lnTo>
                    <a:pt x="90737" y="1602162"/>
                  </a:lnTo>
                  <a:lnTo>
                    <a:pt x="87488" y="1596293"/>
                  </a:lnTo>
                  <a:lnTo>
                    <a:pt x="84193" y="1590424"/>
                  </a:lnTo>
                  <a:lnTo>
                    <a:pt x="80880" y="1584556"/>
                  </a:lnTo>
                  <a:lnTo>
                    <a:pt x="77572" y="1578687"/>
                  </a:lnTo>
                  <a:lnTo>
                    <a:pt x="74292" y="1572818"/>
                  </a:lnTo>
                  <a:lnTo>
                    <a:pt x="71061" y="1566949"/>
                  </a:lnTo>
                  <a:lnTo>
                    <a:pt x="67902" y="1561081"/>
                  </a:lnTo>
                  <a:lnTo>
                    <a:pt x="64833" y="1555212"/>
                  </a:lnTo>
                  <a:lnTo>
                    <a:pt x="61870" y="1549343"/>
                  </a:lnTo>
                  <a:lnTo>
                    <a:pt x="59045" y="1543475"/>
                  </a:lnTo>
                  <a:lnTo>
                    <a:pt x="56355" y="1537606"/>
                  </a:lnTo>
                  <a:lnTo>
                    <a:pt x="53802" y="1531737"/>
                  </a:lnTo>
                  <a:lnTo>
                    <a:pt x="51387" y="1525868"/>
                  </a:lnTo>
                  <a:lnTo>
                    <a:pt x="49108" y="1520000"/>
                  </a:lnTo>
                  <a:lnTo>
                    <a:pt x="46961" y="1514131"/>
                  </a:lnTo>
                  <a:lnTo>
                    <a:pt x="44941" y="1508262"/>
                  </a:lnTo>
                  <a:lnTo>
                    <a:pt x="43041" y="1502393"/>
                  </a:lnTo>
                  <a:lnTo>
                    <a:pt x="41261" y="1496525"/>
                  </a:lnTo>
                  <a:lnTo>
                    <a:pt x="39593" y="1490656"/>
                  </a:lnTo>
                  <a:lnTo>
                    <a:pt x="38022" y="1484787"/>
                  </a:lnTo>
                  <a:lnTo>
                    <a:pt x="36544" y="1478919"/>
                  </a:lnTo>
                  <a:lnTo>
                    <a:pt x="35155" y="1473050"/>
                  </a:lnTo>
                  <a:lnTo>
                    <a:pt x="33853" y="1467181"/>
                  </a:lnTo>
                  <a:lnTo>
                    <a:pt x="32639" y="1461312"/>
                  </a:lnTo>
                  <a:lnTo>
                    <a:pt x="31511" y="1455444"/>
                  </a:lnTo>
                  <a:lnTo>
                    <a:pt x="30473" y="1449575"/>
                  </a:lnTo>
                  <a:lnTo>
                    <a:pt x="29533" y="1443706"/>
                  </a:lnTo>
                  <a:lnTo>
                    <a:pt x="28679" y="1437837"/>
                  </a:lnTo>
                  <a:lnTo>
                    <a:pt x="27907" y="1431969"/>
                  </a:lnTo>
                  <a:lnTo>
                    <a:pt x="27211" y="1426100"/>
                  </a:lnTo>
                  <a:lnTo>
                    <a:pt x="26581" y="1420231"/>
                  </a:lnTo>
                  <a:lnTo>
                    <a:pt x="26006" y="1414363"/>
                  </a:lnTo>
                  <a:lnTo>
                    <a:pt x="25471" y="1408494"/>
                  </a:lnTo>
                  <a:lnTo>
                    <a:pt x="24958" y="1402625"/>
                  </a:lnTo>
                  <a:lnTo>
                    <a:pt x="24445" y="1396756"/>
                  </a:lnTo>
                  <a:lnTo>
                    <a:pt x="23905" y="1390888"/>
                  </a:lnTo>
                  <a:lnTo>
                    <a:pt x="23314" y="1385019"/>
                  </a:lnTo>
                  <a:lnTo>
                    <a:pt x="22652" y="1379150"/>
                  </a:lnTo>
                  <a:lnTo>
                    <a:pt x="21900" y="1373281"/>
                  </a:lnTo>
                  <a:lnTo>
                    <a:pt x="21040" y="1367413"/>
                  </a:lnTo>
                  <a:lnTo>
                    <a:pt x="20063" y="1361544"/>
                  </a:lnTo>
                  <a:lnTo>
                    <a:pt x="18959" y="1355675"/>
                  </a:lnTo>
                  <a:lnTo>
                    <a:pt x="17719" y="1349807"/>
                  </a:lnTo>
                  <a:lnTo>
                    <a:pt x="16351" y="1343938"/>
                  </a:lnTo>
                  <a:lnTo>
                    <a:pt x="14881" y="1338069"/>
                  </a:lnTo>
                  <a:lnTo>
                    <a:pt x="13330" y="1332200"/>
                  </a:lnTo>
                  <a:lnTo>
                    <a:pt x="11725" y="1326332"/>
                  </a:lnTo>
                  <a:lnTo>
                    <a:pt x="10096" y="1320463"/>
                  </a:lnTo>
                  <a:lnTo>
                    <a:pt x="8477" y="1314594"/>
                  </a:lnTo>
                  <a:lnTo>
                    <a:pt x="6902" y="1308725"/>
                  </a:lnTo>
                  <a:lnTo>
                    <a:pt x="5412" y="1302857"/>
                  </a:lnTo>
                  <a:lnTo>
                    <a:pt x="4061" y="1296988"/>
                  </a:lnTo>
                  <a:lnTo>
                    <a:pt x="2869" y="1291119"/>
                  </a:lnTo>
                  <a:lnTo>
                    <a:pt x="1860" y="1285251"/>
                  </a:lnTo>
                  <a:lnTo>
                    <a:pt x="1057" y="1279382"/>
                  </a:lnTo>
                  <a:lnTo>
                    <a:pt x="473" y="1273513"/>
                  </a:lnTo>
                  <a:lnTo>
                    <a:pt x="119" y="1267644"/>
                  </a:lnTo>
                  <a:lnTo>
                    <a:pt x="0" y="1261776"/>
                  </a:lnTo>
                  <a:lnTo>
                    <a:pt x="114" y="1255907"/>
                  </a:lnTo>
                  <a:lnTo>
                    <a:pt x="485" y="1250038"/>
                  </a:lnTo>
                  <a:lnTo>
                    <a:pt x="1079" y="1244169"/>
                  </a:lnTo>
                  <a:lnTo>
                    <a:pt x="1879" y="1238301"/>
                  </a:lnTo>
                  <a:lnTo>
                    <a:pt x="2872" y="1232432"/>
                  </a:lnTo>
                  <a:lnTo>
                    <a:pt x="4046" y="1226563"/>
                  </a:lnTo>
                  <a:lnTo>
                    <a:pt x="5392" y="1220695"/>
                  </a:lnTo>
                  <a:lnTo>
                    <a:pt x="6898" y="1214826"/>
                  </a:lnTo>
                  <a:lnTo>
                    <a:pt x="8557" y="1208957"/>
                  </a:lnTo>
                  <a:lnTo>
                    <a:pt x="10373" y="1203088"/>
                  </a:lnTo>
                  <a:lnTo>
                    <a:pt x="12339" y="1197220"/>
                  </a:lnTo>
                  <a:lnTo>
                    <a:pt x="14438" y="1191351"/>
                  </a:lnTo>
                  <a:lnTo>
                    <a:pt x="16664" y="1185482"/>
                  </a:lnTo>
                  <a:lnTo>
                    <a:pt x="19011" y="1179613"/>
                  </a:lnTo>
                  <a:lnTo>
                    <a:pt x="21471" y="1173745"/>
                  </a:lnTo>
                  <a:lnTo>
                    <a:pt x="24034" y="1167876"/>
                  </a:lnTo>
                  <a:lnTo>
                    <a:pt x="26686" y="1162007"/>
                  </a:lnTo>
                  <a:lnTo>
                    <a:pt x="29415" y="1156139"/>
                  </a:lnTo>
                  <a:lnTo>
                    <a:pt x="32205" y="1150270"/>
                  </a:lnTo>
                  <a:lnTo>
                    <a:pt x="35026" y="1144401"/>
                  </a:lnTo>
                  <a:lnTo>
                    <a:pt x="37857" y="1138532"/>
                  </a:lnTo>
                  <a:lnTo>
                    <a:pt x="40677" y="1132664"/>
                  </a:lnTo>
                  <a:lnTo>
                    <a:pt x="43466" y="1126795"/>
                  </a:lnTo>
                  <a:lnTo>
                    <a:pt x="46202" y="1120926"/>
                  </a:lnTo>
                  <a:lnTo>
                    <a:pt x="48870" y="1115057"/>
                  </a:lnTo>
                  <a:lnTo>
                    <a:pt x="51454" y="1109189"/>
                  </a:lnTo>
                  <a:lnTo>
                    <a:pt x="53926" y="1103320"/>
                  </a:lnTo>
                  <a:lnTo>
                    <a:pt x="56289" y="1097451"/>
                  </a:lnTo>
                  <a:lnTo>
                    <a:pt x="58540" y="1091583"/>
                  </a:lnTo>
                  <a:lnTo>
                    <a:pt x="60679" y="1085714"/>
                  </a:lnTo>
                  <a:lnTo>
                    <a:pt x="62709" y="1079845"/>
                  </a:lnTo>
                  <a:lnTo>
                    <a:pt x="64634" y="1073976"/>
                  </a:lnTo>
                  <a:lnTo>
                    <a:pt x="66462" y="1068108"/>
                  </a:lnTo>
                  <a:lnTo>
                    <a:pt x="68204" y="1062239"/>
                  </a:lnTo>
                  <a:lnTo>
                    <a:pt x="69865" y="1056370"/>
                  </a:lnTo>
                  <a:lnTo>
                    <a:pt x="71462" y="1050501"/>
                  </a:lnTo>
                  <a:lnTo>
                    <a:pt x="73015" y="1044633"/>
                  </a:lnTo>
                  <a:lnTo>
                    <a:pt x="74541" y="1038764"/>
                  </a:lnTo>
                  <a:lnTo>
                    <a:pt x="76053" y="1032895"/>
                  </a:lnTo>
                  <a:lnTo>
                    <a:pt x="77568" y="1027027"/>
                  </a:lnTo>
                  <a:lnTo>
                    <a:pt x="79101" y="1021158"/>
                  </a:lnTo>
                  <a:lnTo>
                    <a:pt x="80667" y="1015289"/>
                  </a:lnTo>
                  <a:lnTo>
                    <a:pt x="82281" y="1009420"/>
                  </a:lnTo>
                  <a:lnTo>
                    <a:pt x="83966" y="1003552"/>
                  </a:lnTo>
                  <a:lnTo>
                    <a:pt x="85724" y="997683"/>
                  </a:lnTo>
                  <a:lnTo>
                    <a:pt x="87565" y="991814"/>
                  </a:lnTo>
                  <a:lnTo>
                    <a:pt x="89493" y="985946"/>
                  </a:lnTo>
                  <a:lnTo>
                    <a:pt x="91510" y="980077"/>
                  </a:lnTo>
                  <a:lnTo>
                    <a:pt x="93616" y="974208"/>
                  </a:lnTo>
                  <a:lnTo>
                    <a:pt x="95807" y="968339"/>
                  </a:lnTo>
                  <a:lnTo>
                    <a:pt x="98078" y="962471"/>
                  </a:lnTo>
                  <a:lnTo>
                    <a:pt x="100426" y="956602"/>
                  </a:lnTo>
                  <a:lnTo>
                    <a:pt x="102829" y="950733"/>
                  </a:lnTo>
                  <a:lnTo>
                    <a:pt x="105273" y="944864"/>
                  </a:lnTo>
                  <a:lnTo>
                    <a:pt x="107742" y="938996"/>
                  </a:lnTo>
                  <a:lnTo>
                    <a:pt x="110223" y="933127"/>
                  </a:lnTo>
                  <a:lnTo>
                    <a:pt x="112703" y="927258"/>
                  </a:lnTo>
                  <a:lnTo>
                    <a:pt x="115169" y="921390"/>
                  </a:lnTo>
                  <a:lnTo>
                    <a:pt x="117611" y="915521"/>
                  </a:lnTo>
                  <a:lnTo>
                    <a:pt x="120018" y="909652"/>
                  </a:lnTo>
                  <a:lnTo>
                    <a:pt x="122385" y="903783"/>
                  </a:lnTo>
                  <a:lnTo>
                    <a:pt x="124712" y="897915"/>
                  </a:lnTo>
                  <a:lnTo>
                    <a:pt x="127002" y="892046"/>
                  </a:lnTo>
                  <a:lnTo>
                    <a:pt x="129256" y="886177"/>
                  </a:lnTo>
                  <a:lnTo>
                    <a:pt x="131480" y="880308"/>
                  </a:lnTo>
                  <a:lnTo>
                    <a:pt x="133678" y="874440"/>
                  </a:lnTo>
                  <a:lnTo>
                    <a:pt x="135856" y="868571"/>
                  </a:lnTo>
                  <a:lnTo>
                    <a:pt x="138018" y="862702"/>
                  </a:lnTo>
                  <a:lnTo>
                    <a:pt x="140168" y="856834"/>
                  </a:lnTo>
                  <a:lnTo>
                    <a:pt x="142310" y="850965"/>
                  </a:lnTo>
                  <a:lnTo>
                    <a:pt x="144443" y="845096"/>
                  </a:lnTo>
                  <a:lnTo>
                    <a:pt x="146566" y="839227"/>
                  </a:lnTo>
                  <a:lnTo>
                    <a:pt x="148674" y="833359"/>
                  </a:lnTo>
                  <a:lnTo>
                    <a:pt x="150764" y="827490"/>
                  </a:lnTo>
                  <a:lnTo>
                    <a:pt x="152828" y="821621"/>
                  </a:lnTo>
                  <a:lnTo>
                    <a:pt x="154861" y="815752"/>
                  </a:lnTo>
                  <a:lnTo>
                    <a:pt x="156850" y="809884"/>
                  </a:lnTo>
                  <a:lnTo>
                    <a:pt x="158792" y="804015"/>
                  </a:lnTo>
                  <a:lnTo>
                    <a:pt x="160682" y="798146"/>
                  </a:lnTo>
                  <a:lnTo>
                    <a:pt x="162518" y="792278"/>
                  </a:lnTo>
                  <a:lnTo>
                    <a:pt x="164297" y="786409"/>
                  </a:lnTo>
                  <a:lnTo>
                    <a:pt x="166020" y="780540"/>
                  </a:lnTo>
                  <a:lnTo>
                    <a:pt x="167687" y="774671"/>
                  </a:lnTo>
                  <a:lnTo>
                    <a:pt x="169300" y="768803"/>
                  </a:lnTo>
                  <a:lnTo>
                    <a:pt x="170859" y="762934"/>
                  </a:lnTo>
                  <a:lnTo>
                    <a:pt x="172368" y="757065"/>
                  </a:lnTo>
                  <a:lnTo>
                    <a:pt x="173835" y="751196"/>
                  </a:lnTo>
                  <a:lnTo>
                    <a:pt x="175264" y="745328"/>
                  </a:lnTo>
                  <a:lnTo>
                    <a:pt x="176655" y="739459"/>
                  </a:lnTo>
                  <a:lnTo>
                    <a:pt x="178012" y="733590"/>
                  </a:lnTo>
                  <a:lnTo>
                    <a:pt x="179335" y="727722"/>
                  </a:lnTo>
                  <a:lnTo>
                    <a:pt x="180624" y="721853"/>
                  </a:lnTo>
                  <a:lnTo>
                    <a:pt x="181875" y="715984"/>
                  </a:lnTo>
                  <a:lnTo>
                    <a:pt x="183083" y="710115"/>
                  </a:lnTo>
                  <a:lnTo>
                    <a:pt x="184249" y="704247"/>
                  </a:lnTo>
                  <a:lnTo>
                    <a:pt x="185369" y="698378"/>
                  </a:lnTo>
                  <a:lnTo>
                    <a:pt x="186441" y="692509"/>
                  </a:lnTo>
                  <a:lnTo>
                    <a:pt x="187462" y="686640"/>
                  </a:lnTo>
                  <a:lnTo>
                    <a:pt x="188429" y="680772"/>
                  </a:lnTo>
                  <a:lnTo>
                    <a:pt x="189342" y="674903"/>
                  </a:lnTo>
                  <a:lnTo>
                    <a:pt x="190200" y="669034"/>
                  </a:lnTo>
                  <a:lnTo>
                    <a:pt x="190998" y="663166"/>
                  </a:lnTo>
                  <a:lnTo>
                    <a:pt x="191742" y="657297"/>
                  </a:lnTo>
                  <a:lnTo>
                    <a:pt x="192439" y="651428"/>
                  </a:lnTo>
                  <a:lnTo>
                    <a:pt x="193093" y="645559"/>
                  </a:lnTo>
                  <a:lnTo>
                    <a:pt x="193707" y="639691"/>
                  </a:lnTo>
                  <a:lnTo>
                    <a:pt x="194288" y="633822"/>
                  </a:lnTo>
                  <a:lnTo>
                    <a:pt x="194840" y="627953"/>
                  </a:lnTo>
                  <a:lnTo>
                    <a:pt x="195370" y="622084"/>
                  </a:lnTo>
                  <a:lnTo>
                    <a:pt x="195880" y="616216"/>
                  </a:lnTo>
                  <a:lnTo>
                    <a:pt x="196378" y="610347"/>
                  </a:lnTo>
                  <a:lnTo>
                    <a:pt x="196867" y="604478"/>
                  </a:lnTo>
                  <a:lnTo>
                    <a:pt x="197352" y="598610"/>
                  </a:lnTo>
                  <a:lnTo>
                    <a:pt x="197835" y="592741"/>
                  </a:lnTo>
                  <a:lnTo>
                    <a:pt x="198316" y="586872"/>
                  </a:lnTo>
                  <a:lnTo>
                    <a:pt x="198797" y="581003"/>
                  </a:lnTo>
                  <a:lnTo>
                    <a:pt x="199276" y="575135"/>
                  </a:lnTo>
                  <a:lnTo>
                    <a:pt x="199754" y="569266"/>
                  </a:lnTo>
                  <a:lnTo>
                    <a:pt x="200227" y="563397"/>
                  </a:lnTo>
                  <a:lnTo>
                    <a:pt x="200693" y="557528"/>
                  </a:lnTo>
                  <a:lnTo>
                    <a:pt x="201150" y="551660"/>
                  </a:lnTo>
                  <a:lnTo>
                    <a:pt x="201596" y="545791"/>
                  </a:lnTo>
                  <a:lnTo>
                    <a:pt x="202027" y="539922"/>
                  </a:lnTo>
                  <a:lnTo>
                    <a:pt x="202441" y="534054"/>
                  </a:lnTo>
                  <a:lnTo>
                    <a:pt x="202837" y="528185"/>
                  </a:lnTo>
                  <a:lnTo>
                    <a:pt x="203213" y="522316"/>
                  </a:lnTo>
                  <a:lnTo>
                    <a:pt x="203565" y="516447"/>
                  </a:lnTo>
                  <a:lnTo>
                    <a:pt x="203894" y="510579"/>
                  </a:lnTo>
                  <a:lnTo>
                    <a:pt x="204202" y="504710"/>
                  </a:lnTo>
                  <a:lnTo>
                    <a:pt x="204489" y="498841"/>
                  </a:lnTo>
                  <a:lnTo>
                    <a:pt x="204755" y="492973"/>
                  </a:lnTo>
                  <a:lnTo>
                    <a:pt x="205002" y="487104"/>
                  </a:lnTo>
                  <a:lnTo>
                    <a:pt x="205230" y="481235"/>
                  </a:lnTo>
                  <a:lnTo>
                    <a:pt x="205442" y="475366"/>
                  </a:lnTo>
                  <a:lnTo>
                    <a:pt x="205638" y="469498"/>
                  </a:lnTo>
                  <a:lnTo>
                    <a:pt x="205820" y="463629"/>
                  </a:lnTo>
                  <a:lnTo>
                    <a:pt x="205989" y="457760"/>
                  </a:lnTo>
                  <a:lnTo>
                    <a:pt x="206149" y="451891"/>
                  </a:lnTo>
                  <a:lnTo>
                    <a:pt x="206299" y="446023"/>
                  </a:lnTo>
                  <a:lnTo>
                    <a:pt x="206443" y="440154"/>
                  </a:lnTo>
                  <a:lnTo>
                    <a:pt x="206580" y="434285"/>
                  </a:lnTo>
                  <a:lnTo>
                    <a:pt x="206713" y="428417"/>
                  </a:lnTo>
                  <a:lnTo>
                    <a:pt x="206843" y="422548"/>
                  </a:lnTo>
                  <a:lnTo>
                    <a:pt x="206971" y="416679"/>
                  </a:lnTo>
                  <a:lnTo>
                    <a:pt x="207099" y="410810"/>
                  </a:lnTo>
                  <a:lnTo>
                    <a:pt x="207227" y="404942"/>
                  </a:lnTo>
                  <a:lnTo>
                    <a:pt x="207355" y="399073"/>
                  </a:lnTo>
                  <a:lnTo>
                    <a:pt x="207484" y="393204"/>
                  </a:lnTo>
                  <a:lnTo>
                    <a:pt x="207614" y="387335"/>
                  </a:lnTo>
                  <a:lnTo>
                    <a:pt x="207744" y="381467"/>
                  </a:lnTo>
                  <a:lnTo>
                    <a:pt x="207874" y="375598"/>
                  </a:lnTo>
                  <a:lnTo>
                    <a:pt x="208003" y="369729"/>
                  </a:lnTo>
                  <a:lnTo>
                    <a:pt x="208129" y="363861"/>
                  </a:lnTo>
                  <a:lnTo>
                    <a:pt x="208251" y="357992"/>
                  </a:lnTo>
                  <a:lnTo>
                    <a:pt x="208369" y="352123"/>
                  </a:lnTo>
                  <a:lnTo>
                    <a:pt x="208481" y="346254"/>
                  </a:lnTo>
                  <a:lnTo>
                    <a:pt x="208587" y="340386"/>
                  </a:lnTo>
                  <a:lnTo>
                    <a:pt x="208685" y="334517"/>
                  </a:lnTo>
                  <a:lnTo>
                    <a:pt x="208776" y="328648"/>
                  </a:lnTo>
                  <a:lnTo>
                    <a:pt x="208858" y="322779"/>
                  </a:lnTo>
                  <a:lnTo>
                    <a:pt x="208933" y="316911"/>
                  </a:lnTo>
                  <a:lnTo>
                    <a:pt x="209000" y="311042"/>
                  </a:lnTo>
                  <a:lnTo>
                    <a:pt x="209061" y="305173"/>
                  </a:lnTo>
                  <a:lnTo>
                    <a:pt x="209116" y="299305"/>
                  </a:lnTo>
                  <a:lnTo>
                    <a:pt x="209167" y="293436"/>
                  </a:lnTo>
                  <a:lnTo>
                    <a:pt x="209214" y="287567"/>
                  </a:lnTo>
                  <a:lnTo>
                    <a:pt x="209258" y="281698"/>
                  </a:lnTo>
                  <a:lnTo>
                    <a:pt x="209301" y="275830"/>
                  </a:lnTo>
                  <a:lnTo>
                    <a:pt x="209343" y="269961"/>
                  </a:lnTo>
                  <a:lnTo>
                    <a:pt x="209386" y="264092"/>
                  </a:lnTo>
                  <a:lnTo>
                    <a:pt x="209430" y="258223"/>
                  </a:lnTo>
                  <a:lnTo>
                    <a:pt x="209476" y="252355"/>
                  </a:lnTo>
                  <a:lnTo>
                    <a:pt x="209524" y="246486"/>
                  </a:lnTo>
                  <a:lnTo>
                    <a:pt x="209575" y="240617"/>
                  </a:lnTo>
                  <a:lnTo>
                    <a:pt x="209628" y="234749"/>
                  </a:lnTo>
                  <a:lnTo>
                    <a:pt x="209683" y="228880"/>
                  </a:lnTo>
                  <a:lnTo>
                    <a:pt x="209741" y="223011"/>
                  </a:lnTo>
                  <a:lnTo>
                    <a:pt x="209800" y="217142"/>
                  </a:lnTo>
                  <a:lnTo>
                    <a:pt x="209860" y="211274"/>
                  </a:lnTo>
                  <a:lnTo>
                    <a:pt x="209920" y="205405"/>
                  </a:lnTo>
                  <a:lnTo>
                    <a:pt x="209980" y="199536"/>
                  </a:lnTo>
                  <a:lnTo>
                    <a:pt x="210038" y="193667"/>
                  </a:lnTo>
                  <a:lnTo>
                    <a:pt x="210095" y="187799"/>
                  </a:lnTo>
                  <a:lnTo>
                    <a:pt x="210149" y="181930"/>
                  </a:lnTo>
                  <a:lnTo>
                    <a:pt x="210200" y="176061"/>
                  </a:lnTo>
                  <a:lnTo>
                    <a:pt x="210247" y="170193"/>
                  </a:lnTo>
                  <a:lnTo>
                    <a:pt x="210290" y="164324"/>
                  </a:lnTo>
                  <a:lnTo>
                    <a:pt x="210328" y="158455"/>
                  </a:lnTo>
                  <a:lnTo>
                    <a:pt x="210362" y="152586"/>
                  </a:lnTo>
                  <a:lnTo>
                    <a:pt x="210392" y="146718"/>
                  </a:lnTo>
                  <a:lnTo>
                    <a:pt x="210418" y="140849"/>
                  </a:lnTo>
                  <a:lnTo>
                    <a:pt x="210439" y="134980"/>
                  </a:lnTo>
                  <a:lnTo>
                    <a:pt x="210455" y="129111"/>
                  </a:lnTo>
                  <a:lnTo>
                    <a:pt x="210468" y="123243"/>
                  </a:lnTo>
                  <a:lnTo>
                    <a:pt x="210476" y="117374"/>
                  </a:lnTo>
                  <a:lnTo>
                    <a:pt x="210481" y="111505"/>
                  </a:lnTo>
                  <a:lnTo>
                    <a:pt x="210483" y="105637"/>
                  </a:lnTo>
                  <a:lnTo>
                    <a:pt x="210482" y="99768"/>
                  </a:lnTo>
                  <a:lnTo>
                    <a:pt x="210478" y="93899"/>
                  </a:lnTo>
                  <a:lnTo>
                    <a:pt x="210471" y="88030"/>
                  </a:lnTo>
                  <a:lnTo>
                    <a:pt x="210461" y="82162"/>
                  </a:lnTo>
                  <a:lnTo>
                    <a:pt x="210449" y="76293"/>
                  </a:lnTo>
                  <a:lnTo>
                    <a:pt x="210435" y="70424"/>
                  </a:lnTo>
                  <a:lnTo>
                    <a:pt x="210419" y="64555"/>
                  </a:lnTo>
                  <a:lnTo>
                    <a:pt x="210402" y="58687"/>
                  </a:lnTo>
                  <a:lnTo>
                    <a:pt x="210385" y="52818"/>
                  </a:lnTo>
                  <a:lnTo>
                    <a:pt x="210367" y="46949"/>
                  </a:lnTo>
                  <a:lnTo>
                    <a:pt x="210349" y="41081"/>
                  </a:lnTo>
                  <a:lnTo>
                    <a:pt x="210332" y="35212"/>
                  </a:lnTo>
                  <a:lnTo>
                    <a:pt x="210317" y="29343"/>
                  </a:lnTo>
                  <a:lnTo>
                    <a:pt x="210303" y="23474"/>
                  </a:lnTo>
                  <a:lnTo>
                    <a:pt x="210292" y="17606"/>
                  </a:lnTo>
                  <a:lnTo>
                    <a:pt x="210284" y="11737"/>
                  </a:lnTo>
                  <a:lnTo>
                    <a:pt x="210279" y="5868"/>
                  </a:lnTo>
                  <a:lnTo>
                    <a:pt x="210277" y="0"/>
                  </a:lnTo>
                  <a:lnTo>
                    <a:pt x="210808" y="0"/>
                  </a:lnTo>
                  <a:lnTo>
                    <a:pt x="210807" y="5868"/>
                  </a:lnTo>
                  <a:lnTo>
                    <a:pt x="210802" y="11737"/>
                  </a:lnTo>
                  <a:lnTo>
                    <a:pt x="210793" y="17606"/>
                  </a:lnTo>
                  <a:lnTo>
                    <a:pt x="210782" y="23474"/>
                  </a:lnTo>
                  <a:lnTo>
                    <a:pt x="210769" y="29343"/>
                  </a:lnTo>
                  <a:lnTo>
                    <a:pt x="210753" y="35212"/>
                  </a:lnTo>
                  <a:lnTo>
                    <a:pt x="210736" y="41081"/>
                  </a:lnTo>
                  <a:lnTo>
                    <a:pt x="210719" y="46949"/>
                  </a:lnTo>
                  <a:lnTo>
                    <a:pt x="210701" y="52818"/>
                  </a:lnTo>
                  <a:lnTo>
                    <a:pt x="210683" y="58687"/>
                  </a:lnTo>
                  <a:lnTo>
                    <a:pt x="210666" y="64555"/>
                  </a:lnTo>
                  <a:lnTo>
                    <a:pt x="210651" y="70424"/>
                  </a:lnTo>
                  <a:lnTo>
                    <a:pt x="210637" y="76293"/>
                  </a:lnTo>
                  <a:lnTo>
                    <a:pt x="210624" y="82162"/>
                  </a:lnTo>
                  <a:lnTo>
                    <a:pt x="210615" y="88030"/>
                  </a:lnTo>
                  <a:lnTo>
                    <a:pt x="210608" y="93899"/>
                  </a:lnTo>
                  <a:lnTo>
                    <a:pt x="210604" y="99768"/>
                  </a:lnTo>
                  <a:lnTo>
                    <a:pt x="210602" y="105637"/>
                  </a:lnTo>
                  <a:lnTo>
                    <a:pt x="210604" y="111505"/>
                  </a:lnTo>
                  <a:lnTo>
                    <a:pt x="210609" y="117374"/>
                  </a:lnTo>
                  <a:lnTo>
                    <a:pt x="210618" y="123243"/>
                  </a:lnTo>
                  <a:lnTo>
                    <a:pt x="210630" y="129111"/>
                  </a:lnTo>
                  <a:lnTo>
                    <a:pt x="210647" y="134980"/>
                  </a:lnTo>
                  <a:lnTo>
                    <a:pt x="210668" y="140849"/>
                  </a:lnTo>
                  <a:lnTo>
                    <a:pt x="210693" y="146718"/>
                  </a:lnTo>
                  <a:lnTo>
                    <a:pt x="210723" y="152586"/>
                  </a:lnTo>
                  <a:lnTo>
                    <a:pt x="210757" y="158455"/>
                  </a:lnTo>
                  <a:lnTo>
                    <a:pt x="210796" y="164324"/>
                  </a:lnTo>
                  <a:lnTo>
                    <a:pt x="210839" y="170193"/>
                  </a:lnTo>
                  <a:lnTo>
                    <a:pt x="210885" y="176061"/>
                  </a:lnTo>
                  <a:lnTo>
                    <a:pt x="210936" y="181930"/>
                  </a:lnTo>
                  <a:lnTo>
                    <a:pt x="210990" y="187799"/>
                  </a:lnTo>
                  <a:lnTo>
                    <a:pt x="211047" y="193667"/>
                  </a:lnTo>
                  <a:lnTo>
                    <a:pt x="211106" y="199536"/>
                  </a:lnTo>
                  <a:lnTo>
                    <a:pt x="211165" y="205405"/>
                  </a:lnTo>
                  <a:lnTo>
                    <a:pt x="211226" y="211274"/>
                  </a:lnTo>
                  <a:lnTo>
                    <a:pt x="211286" y="217142"/>
                  </a:lnTo>
                  <a:lnTo>
                    <a:pt x="211345" y="223011"/>
                  </a:lnTo>
                  <a:lnTo>
                    <a:pt x="211402" y="228880"/>
                  </a:lnTo>
                  <a:lnTo>
                    <a:pt x="211458" y="234749"/>
                  </a:lnTo>
                  <a:lnTo>
                    <a:pt x="211511" y="240617"/>
                  </a:lnTo>
                  <a:lnTo>
                    <a:pt x="211561" y="246486"/>
                  </a:lnTo>
                  <a:lnTo>
                    <a:pt x="211609" y="252355"/>
                  </a:lnTo>
                  <a:lnTo>
                    <a:pt x="211655" y="258223"/>
                  </a:lnTo>
                  <a:lnTo>
                    <a:pt x="211699" y="264092"/>
                  </a:lnTo>
                  <a:lnTo>
                    <a:pt x="211742" y="269961"/>
                  </a:lnTo>
                  <a:lnTo>
                    <a:pt x="211785" y="275830"/>
                  </a:lnTo>
                  <a:lnTo>
                    <a:pt x="211827" y="281698"/>
                  </a:lnTo>
                  <a:lnTo>
                    <a:pt x="211872" y="287567"/>
                  </a:lnTo>
                  <a:lnTo>
                    <a:pt x="211919" y="293436"/>
                  </a:lnTo>
                  <a:lnTo>
                    <a:pt x="211969" y="299305"/>
                  </a:lnTo>
                  <a:lnTo>
                    <a:pt x="212025" y="305173"/>
                  </a:lnTo>
                  <a:lnTo>
                    <a:pt x="212085" y="311042"/>
                  </a:lnTo>
                  <a:lnTo>
                    <a:pt x="212153" y="316911"/>
                  </a:lnTo>
                  <a:lnTo>
                    <a:pt x="212227" y="322779"/>
                  </a:lnTo>
                  <a:lnTo>
                    <a:pt x="212310" y="328648"/>
                  </a:lnTo>
                  <a:lnTo>
                    <a:pt x="212400" y="334517"/>
                  </a:lnTo>
                  <a:lnTo>
                    <a:pt x="212499" y="340386"/>
                  </a:lnTo>
                  <a:lnTo>
                    <a:pt x="212604" y="346254"/>
                  </a:lnTo>
                  <a:lnTo>
                    <a:pt x="212716" y="352123"/>
                  </a:lnTo>
                  <a:lnTo>
                    <a:pt x="212834" y="357992"/>
                  </a:lnTo>
                  <a:lnTo>
                    <a:pt x="212957" y="363861"/>
                  </a:lnTo>
                  <a:lnTo>
                    <a:pt x="213083" y="369729"/>
                  </a:lnTo>
                  <a:lnTo>
                    <a:pt x="213211" y="375598"/>
                  </a:lnTo>
                  <a:lnTo>
                    <a:pt x="213341" y="381467"/>
                  </a:lnTo>
                  <a:lnTo>
                    <a:pt x="213472" y="387335"/>
                  </a:lnTo>
                  <a:lnTo>
                    <a:pt x="213602" y="393204"/>
                  </a:lnTo>
                  <a:lnTo>
                    <a:pt x="213731" y="399073"/>
                  </a:lnTo>
                  <a:lnTo>
                    <a:pt x="213859" y="404942"/>
                  </a:lnTo>
                  <a:lnTo>
                    <a:pt x="213987" y="410810"/>
                  </a:lnTo>
                  <a:lnTo>
                    <a:pt x="214114" y="416679"/>
                  </a:lnTo>
                  <a:lnTo>
                    <a:pt x="214242" y="422548"/>
                  </a:lnTo>
                  <a:lnTo>
                    <a:pt x="214372" y="428417"/>
                  </a:lnTo>
                  <a:lnTo>
                    <a:pt x="214505" y="434285"/>
                  </a:lnTo>
                  <a:lnTo>
                    <a:pt x="214643" y="440154"/>
                  </a:lnTo>
                  <a:lnTo>
                    <a:pt x="214786" y="446023"/>
                  </a:lnTo>
                  <a:lnTo>
                    <a:pt x="214937" y="451891"/>
                  </a:lnTo>
                  <a:lnTo>
                    <a:pt x="215096" y="457760"/>
                  </a:lnTo>
                  <a:lnTo>
                    <a:pt x="215266" y="463629"/>
                  </a:lnTo>
                  <a:lnTo>
                    <a:pt x="215447" y="469498"/>
                  </a:lnTo>
                  <a:lnTo>
                    <a:pt x="215643" y="475366"/>
                  </a:lnTo>
                  <a:lnTo>
                    <a:pt x="215855" y="481235"/>
                  </a:lnTo>
                  <a:lnTo>
                    <a:pt x="216084" y="487104"/>
                  </a:lnTo>
                  <a:lnTo>
                    <a:pt x="216331" y="492973"/>
                  </a:lnTo>
                  <a:lnTo>
                    <a:pt x="216597" y="498841"/>
                  </a:lnTo>
                  <a:lnTo>
                    <a:pt x="216884" y="504710"/>
                  </a:lnTo>
                  <a:lnTo>
                    <a:pt x="217191" y="510579"/>
                  </a:lnTo>
                  <a:lnTo>
                    <a:pt x="217521" y="516447"/>
                  </a:lnTo>
                  <a:lnTo>
                    <a:pt x="217873" y="522316"/>
                  </a:lnTo>
                  <a:lnTo>
                    <a:pt x="218248" y="528185"/>
                  </a:lnTo>
                  <a:lnTo>
                    <a:pt x="218644" y="534054"/>
                  </a:lnTo>
                  <a:lnTo>
                    <a:pt x="219059" y="539922"/>
                  </a:lnTo>
                  <a:lnTo>
                    <a:pt x="219490" y="545791"/>
                  </a:lnTo>
                  <a:lnTo>
                    <a:pt x="219935" y="551660"/>
                  </a:lnTo>
                  <a:lnTo>
                    <a:pt x="220392" y="557528"/>
                  </a:lnTo>
                  <a:lnTo>
                    <a:pt x="220859" y="563397"/>
                  </a:lnTo>
                  <a:lnTo>
                    <a:pt x="221332" y="569266"/>
                  </a:lnTo>
                  <a:lnTo>
                    <a:pt x="221809" y="575135"/>
                  </a:lnTo>
                  <a:lnTo>
                    <a:pt x="222289" y="581003"/>
                  </a:lnTo>
                  <a:lnTo>
                    <a:pt x="222769" y="586872"/>
                  </a:lnTo>
                  <a:lnTo>
                    <a:pt x="223251" y="592741"/>
                  </a:lnTo>
                  <a:lnTo>
                    <a:pt x="223733" y="598610"/>
                  </a:lnTo>
                  <a:lnTo>
                    <a:pt x="224218" y="604478"/>
                  </a:lnTo>
                  <a:lnTo>
                    <a:pt x="224708" y="610347"/>
                  </a:lnTo>
                  <a:lnTo>
                    <a:pt x="225205" y="616216"/>
                  </a:lnTo>
                  <a:lnTo>
                    <a:pt x="225716" y="622084"/>
                  </a:lnTo>
                  <a:lnTo>
                    <a:pt x="226245" y="627953"/>
                  </a:lnTo>
                  <a:lnTo>
                    <a:pt x="226798" y="633822"/>
                  </a:lnTo>
                  <a:lnTo>
                    <a:pt x="227378" y="639691"/>
                  </a:lnTo>
                  <a:lnTo>
                    <a:pt x="227993" y="645559"/>
                  </a:lnTo>
                  <a:lnTo>
                    <a:pt x="228646" y="651428"/>
                  </a:lnTo>
                  <a:lnTo>
                    <a:pt x="229343" y="657297"/>
                  </a:lnTo>
                  <a:lnTo>
                    <a:pt x="230088" y="663166"/>
                  </a:lnTo>
                  <a:lnTo>
                    <a:pt x="230885" y="669034"/>
                  </a:lnTo>
                  <a:lnTo>
                    <a:pt x="231744" y="674903"/>
                  </a:lnTo>
                  <a:lnTo>
                    <a:pt x="232656" y="680772"/>
                  </a:lnTo>
                  <a:lnTo>
                    <a:pt x="233624" y="686640"/>
                  </a:lnTo>
                  <a:lnTo>
                    <a:pt x="234644" y="692509"/>
                  </a:lnTo>
                  <a:lnTo>
                    <a:pt x="235716" y="698378"/>
                  </a:lnTo>
                  <a:lnTo>
                    <a:pt x="236836" y="704247"/>
                  </a:lnTo>
                  <a:lnTo>
                    <a:pt x="238002" y="710115"/>
                  </a:lnTo>
                  <a:lnTo>
                    <a:pt x="239210" y="715984"/>
                  </a:lnTo>
                  <a:lnTo>
                    <a:pt x="240462" y="721853"/>
                  </a:lnTo>
                  <a:lnTo>
                    <a:pt x="241750" y="727722"/>
                  </a:lnTo>
                  <a:lnTo>
                    <a:pt x="243073" y="733590"/>
                  </a:lnTo>
                  <a:lnTo>
                    <a:pt x="244430" y="739459"/>
                  </a:lnTo>
                  <a:lnTo>
                    <a:pt x="245822" y="745328"/>
                  </a:lnTo>
                  <a:lnTo>
                    <a:pt x="247250" y="751196"/>
                  </a:lnTo>
                  <a:lnTo>
                    <a:pt x="248717" y="757065"/>
                  </a:lnTo>
                  <a:lnTo>
                    <a:pt x="250226" y="762934"/>
                  </a:lnTo>
                  <a:lnTo>
                    <a:pt x="251785" y="768803"/>
                  </a:lnTo>
                  <a:lnTo>
                    <a:pt x="253398" y="774671"/>
                  </a:lnTo>
                  <a:lnTo>
                    <a:pt x="255065" y="780540"/>
                  </a:lnTo>
                  <a:lnTo>
                    <a:pt x="256788" y="786409"/>
                  </a:lnTo>
                  <a:lnTo>
                    <a:pt x="258568" y="792278"/>
                  </a:lnTo>
                  <a:lnTo>
                    <a:pt x="260404" y="798146"/>
                  </a:lnTo>
                  <a:lnTo>
                    <a:pt x="262294" y="804015"/>
                  </a:lnTo>
                  <a:lnTo>
                    <a:pt x="264235" y="809884"/>
                  </a:lnTo>
                  <a:lnTo>
                    <a:pt x="266224" y="815752"/>
                  </a:lnTo>
                  <a:lnTo>
                    <a:pt x="268257" y="821621"/>
                  </a:lnTo>
                  <a:lnTo>
                    <a:pt x="270322" y="827490"/>
                  </a:lnTo>
                  <a:lnTo>
                    <a:pt x="272411" y="833359"/>
                  </a:lnTo>
                  <a:lnTo>
                    <a:pt x="274520" y="839227"/>
                  </a:lnTo>
                  <a:lnTo>
                    <a:pt x="276642" y="845096"/>
                  </a:lnTo>
                  <a:lnTo>
                    <a:pt x="278775" y="850965"/>
                  </a:lnTo>
                  <a:lnTo>
                    <a:pt x="280917" y="856834"/>
                  </a:lnTo>
                  <a:lnTo>
                    <a:pt x="283067" y="862702"/>
                  </a:lnTo>
                  <a:lnTo>
                    <a:pt x="285230" y="868571"/>
                  </a:lnTo>
                  <a:lnTo>
                    <a:pt x="287408" y="874440"/>
                  </a:lnTo>
                  <a:lnTo>
                    <a:pt x="289606" y="880308"/>
                  </a:lnTo>
                  <a:lnTo>
                    <a:pt x="291829" y="886177"/>
                  </a:lnTo>
                  <a:lnTo>
                    <a:pt x="294084" y="892046"/>
                  </a:lnTo>
                  <a:lnTo>
                    <a:pt x="296373" y="897915"/>
                  </a:lnTo>
                  <a:lnTo>
                    <a:pt x="298701" y="903783"/>
                  </a:lnTo>
                  <a:lnTo>
                    <a:pt x="301067" y="909652"/>
                  </a:lnTo>
                  <a:lnTo>
                    <a:pt x="303475" y="915521"/>
                  </a:lnTo>
                  <a:lnTo>
                    <a:pt x="305917" y="921390"/>
                  </a:lnTo>
                  <a:lnTo>
                    <a:pt x="308383" y="927258"/>
                  </a:lnTo>
                  <a:lnTo>
                    <a:pt x="310862" y="933127"/>
                  </a:lnTo>
                  <a:lnTo>
                    <a:pt x="313343" y="938996"/>
                  </a:lnTo>
                  <a:lnTo>
                    <a:pt x="315813" y="944864"/>
                  </a:lnTo>
                  <a:lnTo>
                    <a:pt x="318256" y="950733"/>
                  </a:lnTo>
                  <a:lnTo>
                    <a:pt x="320660" y="956602"/>
                  </a:lnTo>
                  <a:lnTo>
                    <a:pt x="323008" y="962471"/>
                  </a:lnTo>
                  <a:lnTo>
                    <a:pt x="325278" y="968339"/>
                  </a:lnTo>
                  <a:lnTo>
                    <a:pt x="327470" y="974208"/>
                  </a:lnTo>
                  <a:lnTo>
                    <a:pt x="329576" y="980077"/>
                  </a:lnTo>
                  <a:lnTo>
                    <a:pt x="331593" y="985946"/>
                  </a:lnTo>
                  <a:lnTo>
                    <a:pt x="333521" y="991814"/>
                  </a:lnTo>
                  <a:lnTo>
                    <a:pt x="335361" y="997683"/>
                  </a:lnTo>
                  <a:lnTo>
                    <a:pt x="337120" y="1003552"/>
                  </a:lnTo>
                  <a:lnTo>
                    <a:pt x="338804" y="1009420"/>
                  </a:lnTo>
                  <a:lnTo>
                    <a:pt x="340419" y="1015289"/>
                  </a:lnTo>
                  <a:lnTo>
                    <a:pt x="341984" y="1021158"/>
                  </a:lnTo>
                  <a:lnTo>
                    <a:pt x="343517" y="1027027"/>
                  </a:lnTo>
                  <a:lnTo>
                    <a:pt x="345032" y="1032895"/>
                  </a:lnTo>
                  <a:lnTo>
                    <a:pt x="346545" y="1038764"/>
                  </a:lnTo>
                  <a:lnTo>
                    <a:pt x="348070" y="1044633"/>
                  </a:lnTo>
                  <a:lnTo>
                    <a:pt x="349624" y="1050501"/>
                  </a:lnTo>
                  <a:lnTo>
                    <a:pt x="351221" y="1056370"/>
                  </a:lnTo>
                  <a:lnTo>
                    <a:pt x="352882" y="1062239"/>
                  </a:lnTo>
                  <a:lnTo>
                    <a:pt x="354623" y="1068108"/>
                  </a:lnTo>
                  <a:lnTo>
                    <a:pt x="356452" y="1073976"/>
                  </a:lnTo>
                  <a:lnTo>
                    <a:pt x="358377" y="1079845"/>
                  </a:lnTo>
                  <a:lnTo>
                    <a:pt x="360407" y="1085714"/>
                  </a:lnTo>
                  <a:lnTo>
                    <a:pt x="362546" y="1091583"/>
                  </a:lnTo>
                  <a:lnTo>
                    <a:pt x="364797" y="1097451"/>
                  </a:lnTo>
                  <a:lnTo>
                    <a:pt x="367159" y="1103320"/>
                  </a:lnTo>
                  <a:lnTo>
                    <a:pt x="369632" y="1109189"/>
                  </a:lnTo>
                  <a:lnTo>
                    <a:pt x="372215" y="1115057"/>
                  </a:lnTo>
                  <a:lnTo>
                    <a:pt x="374883" y="1120926"/>
                  </a:lnTo>
                  <a:lnTo>
                    <a:pt x="377620" y="1126795"/>
                  </a:lnTo>
                  <a:lnTo>
                    <a:pt x="380408" y="1132664"/>
                  </a:lnTo>
                  <a:lnTo>
                    <a:pt x="383228" y="1138532"/>
                  </a:lnTo>
                  <a:lnTo>
                    <a:pt x="386059" y="1144401"/>
                  </a:lnTo>
                  <a:lnTo>
                    <a:pt x="388880" y="1150270"/>
                  </a:lnTo>
                  <a:lnTo>
                    <a:pt x="391670" y="1156139"/>
                  </a:lnTo>
                  <a:lnTo>
                    <a:pt x="394399" y="1162007"/>
                  </a:lnTo>
                  <a:lnTo>
                    <a:pt x="397052" y="1167876"/>
                  </a:lnTo>
                  <a:lnTo>
                    <a:pt x="399614" y="1173745"/>
                  </a:lnTo>
                  <a:lnTo>
                    <a:pt x="402074" y="1179613"/>
                  </a:lnTo>
                  <a:lnTo>
                    <a:pt x="404421" y="1185482"/>
                  </a:lnTo>
                  <a:lnTo>
                    <a:pt x="406648" y="1191351"/>
                  </a:lnTo>
                  <a:lnTo>
                    <a:pt x="408746" y="1197220"/>
                  </a:lnTo>
                  <a:lnTo>
                    <a:pt x="410712" y="1203088"/>
                  </a:lnTo>
                  <a:lnTo>
                    <a:pt x="412528" y="1208957"/>
                  </a:lnTo>
                  <a:lnTo>
                    <a:pt x="414187" y="1214826"/>
                  </a:lnTo>
                  <a:lnTo>
                    <a:pt x="415694" y="1220695"/>
                  </a:lnTo>
                  <a:lnTo>
                    <a:pt x="417039" y="1226563"/>
                  </a:lnTo>
                  <a:lnTo>
                    <a:pt x="418214" y="1232432"/>
                  </a:lnTo>
                  <a:lnTo>
                    <a:pt x="419207" y="1238301"/>
                  </a:lnTo>
                  <a:lnTo>
                    <a:pt x="420006" y="1244169"/>
                  </a:lnTo>
                  <a:lnTo>
                    <a:pt x="420600" y="1250038"/>
                  </a:lnTo>
                  <a:lnTo>
                    <a:pt x="420972" y="1255907"/>
                  </a:lnTo>
                  <a:lnTo>
                    <a:pt x="421086" y="1261776"/>
                  </a:lnTo>
                  <a:lnTo>
                    <a:pt x="420966" y="1267644"/>
                  </a:lnTo>
                  <a:lnTo>
                    <a:pt x="420613" y="1273513"/>
                  </a:lnTo>
                  <a:lnTo>
                    <a:pt x="420029" y="1279382"/>
                  </a:lnTo>
                  <a:lnTo>
                    <a:pt x="419225" y="1285251"/>
                  </a:lnTo>
                  <a:lnTo>
                    <a:pt x="418217" y="1291119"/>
                  </a:lnTo>
                  <a:lnTo>
                    <a:pt x="417024" y="1296988"/>
                  </a:lnTo>
                  <a:lnTo>
                    <a:pt x="415673" y="1302857"/>
                  </a:lnTo>
                  <a:lnTo>
                    <a:pt x="414183" y="1308725"/>
                  </a:lnTo>
                  <a:lnTo>
                    <a:pt x="412609" y="1314594"/>
                  </a:lnTo>
                  <a:lnTo>
                    <a:pt x="410990" y="1320463"/>
                  </a:lnTo>
                  <a:lnTo>
                    <a:pt x="409360" y="1326332"/>
                  </a:lnTo>
                  <a:lnTo>
                    <a:pt x="407755" y="1332200"/>
                  </a:lnTo>
                  <a:lnTo>
                    <a:pt x="406204" y="1338069"/>
                  </a:lnTo>
                  <a:lnTo>
                    <a:pt x="404734" y="1343938"/>
                  </a:lnTo>
                  <a:lnTo>
                    <a:pt x="403366" y="1349807"/>
                  </a:lnTo>
                  <a:lnTo>
                    <a:pt x="402126" y="1355675"/>
                  </a:lnTo>
                  <a:lnTo>
                    <a:pt x="401023" y="1361544"/>
                  </a:lnTo>
                  <a:lnTo>
                    <a:pt x="400045" y="1367413"/>
                  </a:lnTo>
                  <a:lnTo>
                    <a:pt x="399186" y="1373281"/>
                  </a:lnTo>
                  <a:lnTo>
                    <a:pt x="398434" y="1379150"/>
                  </a:lnTo>
                  <a:lnTo>
                    <a:pt x="397772" y="1385019"/>
                  </a:lnTo>
                  <a:lnTo>
                    <a:pt x="397181" y="1390888"/>
                  </a:lnTo>
                  <a:lnTo>
                    <a:pt x="396640" y="1396756"/>
                  </a:lnTo>
                  <a:lnTo>
                    <a:pt x="396127" y="1402625"/>
                  </a:lnTo>
                  <a:lnTo>
                    <a:pt x="395615" y="1408494"/>
                  </a:lnTo>
                  <a:lnTo>
                    <a:pt x="395080" y="1414363"/>
                  </a:lnTo>
                  <a:lnTo>
                    <a:pt x="394505" y="1420231"/>
                  </a:lnTo>
                  <a:lnTo>
                    <a:pt x="393875" y="1426100"/>
                  </a:lnTo>
                  <a:lnTo>
                    <a:pt x="393178" y="1431969"/>
                  </a:lnTo>
                  <a:lnTo>
                    <a:pt x="392406" y="1437837"/>
                  </a:lnTo>
                  <a:lnTo>
                    <a:pt x="391552" y="1443706"/>
                  </a:lnTo>
                  <a:lnTo>
                    <a:pt x="390613" y="1449575"/>
                  </a:lnTo>
                  <a:lnTo>
                    <a:pt x="389575" y="1455444"/>
                  </a:lnTo>
                  <a:lnTo>
                    <a:pt x="388447" y="1461312"/>
                  </a:lnTo>
                  <a:lnTo>
                    <a:pt x="387232" y="1467181"/>
                  </a:lnTo>
                  <a:lnTo>
                    <a:pt x="385931" y="1473050"/>
                  </a:lnTo>
                  <a:lnTo>
                    <a:pt x="384542" y="1478919"/>
                  </a:lnTo>
                  <a:lnTo>
                    <a:pt x="383063" y="1484787"/>
                  </a:lnTo>
                  <a:lnTo>
                    <a:pt x="381492" y="1490656"/>
                  </a:lnTo>
                  <a:lnTo>
                    <a:pt x="379824" y="1496525"/>
                  </a:lnTo>
                  <a:lnTo>
                    <a:pt x="378045" y="1502393"/>
                  </a:lnTo>
                  <a:lnTo>
                    <a:pt x="376144" y="1508262"/>
                  </a:lnTo>
                  <a:lnTo>
                    <a:pt x="374124" y="1514131"/>
                  </a:lnTo>
                  <a:lnTo>
                    <a:pt x="371978" y="1520000"/>
                  </a:lnTo>
                  <a:lnTo>
                    <a:pt x="369699" y="1525868"/>
                  </a:lnTo>
                  <a:lnTo>
                    <a:pt x="367284" y="1531737"/>
                  </a:lnTo>
                  <a:lnTo>
                    <a:pt x="364730" y="1537606"/>
                  </a:lnTo>
                  <a:lnTo>
                    <a:pt x="362041" y="1543475"/>
                  </a:lnTo>
                  <a:lnTo>
                    <a:pt x="359216" y="1549343"/>
                  </a:lnTo>
                  <a:lnTo>
                    <a:pt x="356253" y="1555212"/>
                  </a:lnTo>
                  <a:lnTo>
                    <a:pt x="353183" y="1561081"/>
                  </a:lnTo>
                  <a:lnTo>
                    <a:pt x="350024" y="1566949"/>
                  </a:lnTo>
                  <a:lnTo>
                    <a:pt x="346794" y="1572818"/>
                  </a:lnTo>
                  <a:lnTo>
                    <a:pt x="343514" y="1578687"/>
                  </a:lnTo>
                  <a:lnTo>
                    <a:pt x="340206" y="1584556"/>
                  </a:lnTo>
                  <a:lnTo>
                    <a:pt x="336893" y="1590424"/>
                  </a:lnTo>
                  <a:lnTo>
                    <a:pt x="333597" y="1596293"/>
                  </a:lnTo>
                  <a:lnTo>
                    <a:pt x="330349" y="1602162"/>
                  </a:lnTo>
                  <a:lnTo>
                    <a:pt x="327165" y="1608030"/>
                  </a:lnTo>
                  <a:lnTo>
                    <a:pt x="324062" y="1613899"/>
                  </a:lnTo>
                  <a:lnTo>
                    <a:pt x="321052" y="1619768"/>
                  </a:lnTo>
                  <a:lnTo>
                    <a:pt x="318145" y="1625637"/>
                  </a:lnTo>
                  <a:lnTo>
                    <a:pt x="315348" y="1631505"/>
                  </a:lnTo>
                  <a:lnTo>
                    <a:pt x="312665" y="1637374"/>
                  </a:lnTo>
                  <a:lnTo>
                    <a:pt x="310099" y="1643243"/>
                  </a:lnTo>
                  <a:lnTo>
                    <a:pt x="307658" y="1649112"/>
                  </a:lnTo>
                  <a:lnTo>
                    <a:pt x="305340" y="1654980"/>
                  </a:lnTo>
                  <a:lnTo>
                    <a:pt x="303131" y="1660849"/>
                  </a:lnTo>
                  <a:lnTo>
                    <a:pt x="301025" y="1666718"/>
                  </a:lnTo>
                  <a:lnTo>
                    <a:pt x="299017" y="1672586"/>
                  </a:lnTo>
                  <a:lnTo>
                    <a:pt x="297101" y="1678455"/>
                  </a:lnTo>
                  <a:lnTo>
                    <a:pt x="295268" y="1684324"/>
                  </a:lnTo>
                  <a:lnTo>
                    <a:pt x="293513" y="1690193"/>
                  </a:lnTo>
                  <a:lnTo>
                    <a:pt x="291830" y="1696061"/>
                  </a:lnTo>
                  <a:lnTo>
                    <a:pt x="290216" y="1701930"/>
                  </a:lnTo>
                  <a:lnTo>
                    <a:pt x="288654" y="1707799"/>
                  </a:lnTo>
                  <a:lnTo>
                    <a:pt x="287139" y="1713668"/>
                  </a:lnTo>
                  <a:lnTo>
                    <a:pt x="285663" y="1719536"/>
                  </a:lnTo>
                  <a:lnTo>
                    <a:pt x="284220" y="1725405"/>
                  </a:lnTo>
                  <a:lnTo>
                    <a:pt x="282805" y="1731274"/>
                  </a:lnTo>
                  <a:lnTo>
                    <a:pt x="281412" y="1737142"/>
                  </a:lnTo>
                  <a:lnTo>
                    <a:pt x="280038" y="1743011"/>
                  </a:lnTo>
                  <a:lnTo>
                    <a:pt x="278680" y="1748880"/>
                  </a:lnTo>
                  <a:lnTo>
                    <a:pt x="277335" y="1754749"/>
                  </a:lnTo>
                  <a:lnTo>
                    <a:pt x="276001" y="1760617"/>
                  </a:lnTo>
                  <a:lnTo>
                    <a:pt x="274677" y="1766486"/>
                  </a:lnTo>
                  <a:lnTo>
                    <a:pt x="273364" y="1772355"/>
                  </a:lnTo>
                  <a:lnTo>
                    <a:pt x="272062" y="1778224"/>
                  </a:lnTo>
                  <a:lnTo>
                    <a:pt x="270772" y="1784092"/>
                  </a:lnTo>
                  <a:lnTo>
                    <a:pt x="269494" y="1789961"/>
                  </a:lnTo>
                  <a:lnTo>
                    <a:pt x="268232" y="1795830"/>
                  </a:lnTo>
                  <a:lnTo>
                    <a:pt x="266986" y="1801698"/>
                  </a:lnTo>
                  <a:lnTo>
                    <a:pt x="265753" y="1807567"/>
                  </a:lnTo>
                  <a:lnTo>
                    <a:pt x="264533" y="1813436"/>
                  </a:lnTo>
                  <a:lnTo>
                    <a:pt x="263325" y="1819305"/>
                  </a:lnTo>
                  <a:lnTo>
                    <a:pt x="262126" y="1825173"/>
                  </a:lnTo>
                  <a:lnTo>
                    <a:pt x="260932" y="1831042"/>
                  </a:lnTo>
                  <a:lnTo>
                    <a:pt x="259741" y="1836911"/>
                  </a:lnTo>
                  <a:lnTo>
                    <a:pt x="258550" y="1842780"/>
                  </a:lnTo>
                  <a:lnTo>
                    <a:pt x="257352" y="1848648"/>
                  </a:lnTo>
                  <a:lnTo>
                    <a:pt x="256146" y="1854517"/>
                  </a:lnTo>
                  <a:lnTo>
                    <a:pt x="254929" y="1860386"/>
                  </a:lnTo>
                  <a:lnTo>
                    <a:pt x="253699" y="1866254"/>
                  </a:lnTo>
                  <a:lnTo>
                    <a:pt x="252458" y="1872123"/>
                  </a:lnTo>
                  <a:lnTo>
                    <a:pt x="251205" y="1877992"/>
                  </a:lnTo>
                  <a:lnTo>
                    <a:pt x="249943" y="1883861"/>
                  </a:lnTo>
                  <a:lnTo>
                    <a:pt x="248675" y="1889729"/>
                  </a:lnTo>
                  <a:lnTo>
                    <a:pt x="247406" y="1895598"/>
                  </a:lnTo>
                  <a:lnTo>
                    <a:pt x="246142" y="1901467"/>
                  </a:lnTo>
                  <a:lnTo>
                    <a:pt x="244889" y="1907336"/>
                  </a:lnTo>
                  <a:lnTo>
                    <a:pt x="243654" y="1913204"/>
                  </a:lnTo>
                  <a:lnTo>
                    <a:pt x="242443" y="1919073"/>
                  </a:lnTo>
                  <a:lnTo>
                    <a:pt x="241261" y="1924942"/>
                  </a:lnTo>
                  <a:lnTo>
                    <a:pt x="240113" y="1930810"/>
                  </a:lnTo>
                  <a:lnTo>
                    <a:pt x="239005" y="1936679"/>
                  </a:lnTo>
                  <a:lnTo>
                    <a:pt x="237944" y="1942548"/>
                  </a:lnTo>
                  <a:lnTo>
                    <a:pt x="236934" y="1948417"/>
                  </a:lnTo>
                  <a:lnTo>
                    <a:pt x="235974" y="1954285"/>
                  </a:lnTo>
                  <a:lnTo>
                    <a:pt x="235063" y="1960154"/>
                  </a:lnTo>
                  <a:lnTo>
                    <a:pt x="234203" y="1966023"/>
                  </a:lnTo>
                  <a:lnTo>
                    <a:pt x="233393" y="1971892"/>
                  </a:lnTo>
                  <a:lnTo>
                    <a:pt x="232632" y="1977760"/>
                  </a:lnTo>
                  <a:lnTo>
                    <a:pt x="231918" y="1983629"/>
                  </a:lnTo>
                  <a:lnTo>
                    <a:pt x="231250" y="1989498"/>
                  </a:lnTo>
                  <a:lnTo>
                    <a:pt x="230629" y="1995366"/>
                  </a:lnTo>
                  <a:lnTo>
                    <a:pt x="230047" y="2001235"/>
                  </a:lnTo>
                  <a:lnTo>
                    <a:pt x="229498" y="2007104"/>
                  </a:lnTo>
                  <a:lnTo>
                    <a:pt x="228979" y="2012973"/>
                  </a:lnTo>
                  <a:lnTo>
                    <a:pt x="228485" y="2018841"/>
                  </a:lnTo>
                  <a:lnTo>
                    <a:pt x="228011" y="2024710"/>
                  </a:lnTo>
                  <a:lnTo>
                    <a:pt x="227551" y="2030579"/>
                  </a:lnTo>
                  <a:lnTo>
                    <a:pt x="227100" y="2036448"/>
                  </a:lnTo>
                  <a:lnTo>
                    <a:pt x="226653" y="2042316"/>
                  </a:lnTo>
                  <a:lnTo>
                    <a:pt x="226201" y="2048185"/>
                  </a:lnTo>
                  <a:lnTo>
                    <a:pt x="225742" y="2054054"/>
                  </a:lnTo>
                  <a:lnTo>
                    <a:pt x="225271" y="2059922"/>
                  </a:lnTo>
                  <a:lnTo>
                    <a:pt x="224784" y="2065791"/>
                  </a:lnTo>
                  <a:lnTo>
                    <a:pt x="224280" y="2071660"/>
                  </a:lnTo>
                  <a:lnTo>
                    <a:pt x="223759" y="2077529"/>
                  </a:lnTo>
                  <a:lnTo>
                    <a:pt x="223219" y="2083397"/>
                  </a:lnTo>
                  <a:lnTo>
                    <a:pt x="222663" y="2089266"/>
                  </a:lnTo>
                  <a:lnTo>
                    <a:pt x="222094" y="2095135"/>
                  </a:lnTo>
                  <a:lnTo>
                    <a:pt x="221518" y="2101003"/>
                  </a:lnTo>
                  <a:lnTo>
                    <a:pt x="220939" y="2106872"/>
                  </a:lnTo>
                  <a:lnTo>
                    <a:pt x="220364" y="2112741"/>
                  </a:lnTo>
                  <a:lnTo>
                    <a:pt x="219798" y="2118610"/>
                  </a:lnTo>
                  <a:lnTo>
                    <a:pt x="219247" y="2124478"/>
                  </a:lnTo>
                  <a:lnTo>
                    <a:pt x="218716" y="2130347"/>
                  </a:lnTo>
                  <a:lnTo>
                    <a:pt x="218211" y="2136216"/>
                  </a:lnTo>
                  <a:lnTo>
                    <a:pt x="217739" y="2142085"/>
                  </a:lnTo>
                  <a:lnTo>
                    <a:pt x="217301" y="2147953"/>
                  </a:lnTo>
                  <a:lnTo>
                    <a:pt x="216897" y="2153822"/>
                  </a:lnTo>
                  <a:lnTo>
                    <a:pt x="216529" y="2159691"/>
                  </a:lnTo>
                  <a:lnTo>
                    <a:pt x="216198" y="2165559"/>
                  </a:lnTo>
                  <a:lnTo>
                    <a:pt x="215902" y="2171428"/>
                  </a:lnTo>
                  <a:lnTo>
                    <a:pt x="215640" y="2177297"/>
                  </a:lnTo>
                  <a:lnTo>
                    <a:pt x="215412" y="2183166"/>
                  </a:lnTo>
                  <a:lnTo>
                    <a:pt x="215219" y="2189034"/>
                  </a:lnTo>
                  <a:lnTo>
                    <a:pt x="215055" y="2194903"/>
                  </a:lnTo>
                  <a:lnTo>
                    <a:pt x="214918" y="2200772"/>
                  </a:lnTo>
                  <a:lnTo>
                    <a:pt x="214806" y="2206641"/>
                  </a:lnTo>
                  <a:lnTo>
                    <a:pt x="214717" y="2212509"/>
                  </a:lnTo>
                  <a:lnTo>
                    <a:pt x="214648" y="2218378"/>
                  </a:lnTo>
                  <a:lnTo>
                    <a:pt x="214598" y="2224247"/>
                  </a:lnTo>
                  <a:lnTo>
                    <a:pt x="214564" y="2230115"/>
                  </a:lnTo>
                  <a:lnTo>
                    <a:pt x="214545" y="2235984"/>
                  </a:lnTo>
                  <a:lnTo>
                    <a:pt x="214538" y="2241853"/>
                  </a:lnTo>
                  <a:lnTo>
                    <a:pt x="214540" y="2247722"/>
                  </a:lnTo>
                  <a:lnTo>
                    <a:pt x="214547" y="2253590"/>
                  </a:lnTo>
                  <a:lnTo>
                    <a:pt x="214558" y="2259459"/>
                  </a:lnTo>
                  <a:lnTo>
                    <a:pt x="214569" y="2265328"/>
                  </a:lnTo>
                  <a:lnTo>
                    <a:pt x="214577" y="2271197"/>
                  </a:lnTo>
                  <a:lnTo>
                    <a:pt x="214581" y="2277065"/>
                  </a:lnTo>
                  <a:lnTo>
                    <a:pt x="214577" y="2282934"/>
                  </a:lnTo>
                  <a:lnTo>
                    <a:pt x="214562" y="2288803"/>
                  </a:lnTo>
                  <a:lnTo>
                    <a:pt x="214534" y="2294671"/>
                  </a:lnTo>
                  <a:lnTo>
                    <a:pt x="214493" y="2300540"/>
                  </a:lnTo>
                  <a:lnTo>
                    <a:pt x="214437" y="2306409"/>
                  </a:lnTo>
                  <a:lnTo>
                    <a:pt x="214365" y="2312278"/>
                  </a:lnTo>
                  <a:lnTo>
                    <a:pt x="214278" y="2318146"/>
                  </a:lnTo>
                  <a:lnTo>
                    <a:pt x="214176" y="2324015"/>
                  </a:lnTo>
                  <a:lnTo>
                    <a:pt x="214060" y="2329884"/>
                  </a:lnTo>
                  <a:lnTo>
                    <a:pt x="213929" y="2335753"/>
                  </a:lnTo>
                  <a:lnTo>
                    <a:pt x="213786" y="2341621"/>
                  </a:lnTo>
                  <a:lnTo>
                    <a:pt x="213635" y="2347490"/>
                  </a:lnTo>
                  <a:lnTo>
                    <a:pt x="213478" y="2353359"/>
                  </a:lnTo>
                  <a:lnTo>
                    <a:pt x="213318" y="2359227"/>
                  </a:lnTo>
                  <a:lnTo>
                    <a:pt x="213157" y="2365096"/>
                  </a:lnTo>
                  <a:lnTo>
                    <a:pt x="212999" y="2370965"/>
                  </a:lnTo>
                  <a:lnTo>
                    <a:pt x="212846" y="2376834"/>
                  </a:lnTo>
                  <a:lnTo>
                    <a:pt x="212702" y="2382702"/>
                  </a:lnTo>
                  <a:lnTo>
                    <a:pt x="212570" y="2388571"/>
                  </a:lnTo>
                  <a:lnTo>
                    <a:pt x="212452" y="2394440"/>
                  </a:lnTo>
                  <a:lnTo>
                    <a:pt x="212348" y="2400309"/>
                  </a:lnTo>
                  <a:lnTo>
                    <a:pt x="212261" y="2406177"/>
                  </a:lnTo>
                  <a:lnTo>
                    <a:pt x="212190" y="2412046"/>
                  </a:lnTo>
                  <a:lnTo>
                    <a:pt x="212136" y="2417915"/>
                  </a:lnTo>
                  <a:lnTo>
                    <a:pt x="212098" y="2423783"/>
                  </a:lnTo>
                  <a:lnTo>
                    <a:pt x="212077" y="2429652"/>
                  </a:lnTo>
                  <a:lnTo>
                    <a:pt x="212072" y="2435521"/>
                  </a:lnTo>
                  <a:lnTo>
                    <a:pt x="212081" y="2441390"/>
                  </a:lnTo>
                  <a:lnTo>
                    <a:pt x="212101" y="2447258"/>
                  </a:lnTo>
                  <a:lnTo>
                    <a:pt x="212131" y="2453127"/>
                  </a:lnTo>
                  <a:lnTo>
                    <a:pt x="212171" y="2458996"/>
                  </a:lnTo>
                  <a:lnTo>
                    <a:pt x="212217" y="2464865"/>
                  </a:lnTo>
                  <a:lnTo>
                    <a:pt x="212270" y="2470733"/>
                  </a:lnTo>
                  <a:lnTo>
                    <a:pt x="212328" y="2476602"/>
                  </a:lnTo>
                  <a:lnTo>
                    <a:pt x="212389" y="2482471"/>
                  </a:lnTo>
                  <a:lnTo>
                    <a:pt x="212452" y="2488339"/>
                  </a:lnTo>
                  <a:lnTo>
                    <a:pt x="212516" y="2494208"/>
                  </a:lnTo>
                  <a:lnTo>
                    <a:pt x="212578" y="2500077"/>
                  </a:lnTo>
                  <a:lnTo>
                    <a:pt x="212639" y="2505946"/>
                  </a:lnTo>
                  <a:lnTo>
                    <a:pt x="212695" y="2511814"/>
                  </a:lnTo>
                  <a:lnTo>
                    <a:pt x="212746" y="2517683"/>
                  </a:lnTo>
                  <a:lnTo>
                    <a:pt x="212789" y="2523552"/>
                  </a:lnTo>
                  <a:lnTo>
                    <a:pt x="212823" y="2529421"/>
                  </a:lnTo>
                  <a:lnTo>
                    <a:pt x="212844" y="2535289"/>
                  </a:lnTo>
                  <a:lnTo>
                    <a:pt x="212852" y="2541158"/>
                  </a:lnTo>
                  <a:lnTo>
                    <a:pt x="212846" y="2547027"/>
                  </a:lnTo>
                  <a:lnTo>
                    <a:pt x="212824" y="2552895"/>
                  </a:lnTo>
                  <a:lnTo>
                    <a:pt x="212787" y="2558764"/>
                  </a:lnTo>
                  <a:lnTo>
                    <a:pt x="212733" y="2564633"/>
                  </a:lnTo>
                  <a:lnTo>
                    <a:pt x="212663" y="2570502"/>
                  </a:lnTo>
                  <a:lnTo>
                    <a:pt x="212578" y="2576370"/>
                  </a:lnTo>
                  <a:lnTo>
                    <a:pt x="212478" y="2582239"/>
                  </a:lnTo>
                  <a:lnTo>
                    <a:pt x="212366" y="2588108"/>
                  </a:lnTo>
                  <a:lnTo>
                    <a:pt x="212244" y="2593977"/>
                  </a:lnTo>
                  <a:lnTo>
                    <a:pt x="212116" y="2599845"/>
                  </a:lnTo>
                  <a:lnTo>
                    <a:pt x="211983" y="2605714"/>
                  </a:lnTo>
                  <a:lnTo>
                    <a:pt x="211848" y="2611583"/>
                  </a:lnTo>
                  <a:lnTo>
                    <a:pt x="211714" y="2617451"/>
                  </a:lnTo>
                  <a:lnTo>
                    <a:pt x="211583" y="2623320"/>
                  </a:lnTo>
                  <a:lnTo>
                    <a:pt x="211458" y="2629189"/>
                  </a:lnTo>
                  <a:lnTo>
                    <a:pt x="211341" y="2635058"/>
                  </a:lnTo>
                  <a:lnTo>
                    <a:pt x="211233" y="2640926"/>
                  </a:lnTo>
                  <a:lnTo>
                    <a:pt x="211135" y="2646795"/>
                  </a:lnTo>
                  <a:lnTo>
                    <a:pt x="211048" y="2652664"/>
                  </a:lnTo>
                  <a:lnTo>
                    <a:pt x="210972" y="2658532"/>
                  </a:lnTo>
                  <a:lnTo>
                    <a:pt x="210908" y="2664401"/>
                  </a:lnTo>
                  <a:lnTo>
                    <a:pt x="210856" y="2670270"/>
                  </a:lnTo>
                  <a:lnTo>
                    <a:pt x="210816" y="2676139"/>
                  </a:lnTo>
                  <a:lnTo>
                    <a:pt x="210787" y="2682007"/>
                  </a:lnTo>
                  <a:lnTo>
                    <a:pt x="210770" y="2687876"/>
                  </a:lnTo>
                  <a:lnTo>
                    <a:pt x="210762" y="2693745"/>
                  </a:lnTo>
                  <a:lnTo>
                    <a:pt x="210764" y="2699614"/>
                  </a:lnTo>
                  <a:lnTo>
                    <a:pt x="210774" y="2705482"/>
                  </a:lnTo>
                  <a:lnTo>
                    <a:pt x="210792" y="2711351"/>
                  </a:lnTo>
                  <a:lnTo>
                    <a:pt x="210817" y="2717220"/>
                  </a:lnTo>
                  <a:lnTo>
                    <a:pt x="210848" y="2723088"/>
                  </a:lnTo>
                  <a:lnTo>
                    <a:pt x="210885" y="2728957"/>
                  </a:lnTo>
                  <a:lnTo>
                    <a:pt x="210927" y="2734826"/>
                  </a:lnTo>
                  <a:lnTo>
                    <a:pt x="210971" y="2740695"/>
                  </a:lnTo>
                  <a:lnTo>
                    <a:pt x="211017" y="2746563"/>
                  </a:lnTo>
                  <a:lnTo>
                    <a:pt x="211063" y="2752432"/>
                  </a:lnTo>
                  <a:lnTo>
                    <a:pt x="211110" y="2758301"/>
                  </a:lnTo>
                  <a:lnTo>
                    <a:pt x="211155" y="2764170"/>
                  </a:lnTo>
                  <a:lnTo>
                    <a:pt x="211197" y="2770038"/>
                  </a:lnTo>
                  <a:lnTo>
                    <a:pt x="211236" y="2775907"/>
                  </a:lnTo>
                  <a:lnTo>
                    <a:pt x="211271" y="2781776"/>
                  </a:lnTo>
                  <a:lnTo>
                    <a:pt x="211302" y="2787644"/>
                  </a:lnTo>
                  <a:lnTo>
                    <a:pt x="211328" y="2793513"/>
                  </a:lnTo>
                  <a:lnTo>
                    <a:pt x="211350" y="2799382"/>
                  </a:lnTo>
                  <a:lnTo>
                    <a:pt x="211367" y="2805251"/>
                  </a:lnTo>
                  <a:lnTo>
                    <a:pt x="211382" y="2811119"/>
                  </a:lnTo>
                  <a:lnTo>
                    <a:pt x="211393" y="2816988"/>
                  </a:lnTo>
                  <a:lnTo>
                    <a:pt x="211403" y="2822857"/>
                  </a:lnTo>
                  <a:lnTo>
                    <a:pt x="211412" y="2828726"/>
                  </a:lnTo>
                  <a:lnTo>
                    <a:pt x="211421" y="2834594"/>
                  </a:lnTo>
                  <a:lnTo>
                    <a:pt x="211431" y="2840463"/>
                  </a:lnTo>
                  <a:lnTo>
                    <a:pt x="211443" y="2846332"/>
                  </a:lnTo>
                  <a:lnTo>
                    <a:pt x="211458" y="2852200"/>
                  </a:lnTo>
                  <a:lnTo>
                    <a:pt x="211477" y="2858069"/>
                  </a:lnTo>
                  <a:lnTo>
                    <a:pt x="211498" y="2863938"/>
                  </a:lnTo>
                  <a:lnTo>
                    <a:pt x="211524" y="2869807"/>
                  </a:lnTo>
                  <a:lnTo>
                    <a:pt x="211553" y="2875675"/>
                  </a:lnTo>
                  <a:lnTo>
                    <a:pt x="211586" y="2881544"/>
                  </a:lnTo>
                  <a:lnTo>
                    <a:pt x="211622" y="2887413"/>
                  </a:lnTo>
                  <a:lnTo>
                    <a:pt x="211660" y="2893282"/>
                  </a:lnTo>
                  <a:lnTo>
                    <a:pt x="211699" y="2899150"/>
                  </a:lnTo>
                  <a:lnTo>
                    <a:pt x="211739" y="2905019"/>
                  </a:lnTo>
                  <a:lnTo>
                    <a:pt x="211779" y="2910888"/>
                  </a:lnTo>
                  <a:lnTo>
                    <a:pt x="211818" y="2916756"/>
                  </a:lnTo>
                  <a:lnTo>
                    <a:pt x="211855" y="2922625"/>
                  </a:lnTo>
                  <a:lnTo>
                    <a:pt x="211889" y="2928494"/>
                  </a:lnTo>
                  <a:lnTo>
                    <a:pt x="211918" y="2934363"/>
                  </a:lnTo>
                  <a:lnTo>
                    <a:pt x="211943" y="2940231"/>
                  </a:lnTo>
                  <a:lnTo>
                    <a:pt x="211962" y="2946100"/>
                  </a:lnTo>
                  <a:lnTo>
                    <a:pt x="211975" y="2951969"/>
                  </a:lnTo>
                  <a:lnTo>
                    <a:pt x="211980" y="2957838"/>
                  </a:lnTo>
                  <a:lnTo>
                    <a:pt x="211978" y="2963706"/>
                  </a:lnTo>
                  <a:lnTo>
                    <a:pt x="211966" y="2969575"/>
                  </a:lnTo>
                  <a:lnTo>
                    <a:pt x="211944" y="2975444"/>
                  </a:lnTo>
                  <a:lnTo>
                    <a:pt x="211913" y="2981312"/>
                  </a:lnTo>
                  <a:lnTo>
                    <a:pt x="211873" y="2987181"/>
                  </a:lnTo>
                  <a:lnTo>
                    <a:pt x="211824" y="2993050"/>
                  </a:lnTo>
                  <a:lnTo>
                    <a:pt x="211766" y="2998919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8" name="pg32">
              <a:extLst>
                <a:ext uri="{FF2B5EF4-FFF2-40B4-BE49-F238E27FC236}">
                  <a16:creationId xmlns:a16="http://schemas.microsoft.com/office/drawing/2014/main" id="{CF4A5D4A-6CE9-4238-14BA-4C7C42466568}"/>
                </a:ext>
              </a:extLst>
            </p:cNvPr>
            <p:cNvSpPr/>
            <p:nvPr/>
          </p:nvSpPr>
          <p:spPr>
            <a:xfrm>
              <a:off x="5262499" y="3869771"/>
              <a:ext cx="416761" cy="2609585"/>
            </a:xfrm>
            <a:custGeom>
              <a:avLst/>
              <a:gdLst/>
              <a:ahLst/>
              <a:cxnLst/>
              <a:rect l="0" t="0" r="0" b="0"/>
              <a:pathLst>
                <a:path w="416761" h="2609585">
                  <a:moveTo>
                    <a:pt x="207922" y="2609585"/>
                  </a:moveTo>
                  <a:lnTo>
                    <a:pt x="207892" y="2604478"/>
                  </a:lnTo>
                  <a:lnTo>
                    <a:pt x="207864" y="2599372"/>
                  </a:lnTo>
                  <a:lnTo>
                    <a:pt x="207838" y="2594265"/>
                  </a:lnTo>
                  <a:lnTo>
                    <a:pt x="207814" y="2589158"/>
                  </a:lnTo>
                  <a:lnTo>
                    <a:pt x="207793" y="2584051"/>
                  </a:lnTo>
                  <a:lnTo>
                    <a:pt x="207775" y="2578944"/>
                  </a:lnTo>
                  <a:lnTo>
                    <a:pt x="207759" y="2573838"/>
                  </a:lnTo>
                  <a:lnTo>
                    <a:pt x="207745" y="2568731"/>
                  </a:lnTo>
                  <a:lnTo>
                    <a:pt x="207734" y="2563624"/>
                  </a:lnTo>
                  <a:lnTo>
                    <a:pt x="207724" y="2558517"/>
                  </a:lnTo>
                  <a:lnTo>
                    <a:pt x="207717" y="2553410"/>
                  </a:lnTo>
                  <a:lnTo>
                    <a:pt x="207711" y="2548303"/>
                  </a:lnTo>
                  <a:lnTo>
                    <a:pt x="207707" y="2543197"/>
                  </a:lnTo>
                  <a:lnTo>
                    <a:pt x="207704" y="2538090"/>
                  </a:lnTo>
                  <a:lnTo>
                    <a:pt x="207704" y="2532983"/>
                  </a:lnTo>
                  <a:lnTo>
                    <a:pt x="207706" y="2527876"/>
                  </a:lnTo>
                  <a:lnTo>
                    <a:pt x="207711" y="2522769"/>
                  </a:lnTo>
                  <a:lnTo>
                    <a:pt x="207718" y="2517663"/>
                  </a:lnTo>
                  <a:lnTo>
                    <a:pt x="207728" y="2512556"/>
                  </a:lnTo>
                  <a:lnTo>
                    <a:pt x="207741" y="2507449"/>
                  </a:lnTo>
                  <a:lnTo>
                    <a:pt x="207756" y="2502342"/>
                  </a:lnTo>
                  <a:lnTo>
                    <a:pt x="207773" y="2497235"/>
                  </a:lnTo>
                  <a:lnTo>
                    <a:pt x="207791" y="2492128"/>
                  </a:lnTo>
                  <a:lnTo>
                    <a:pt x="207811" y="2487022"/>
                  </a:lnTo>
                  <a:lnTo>
                    <a:pt x="207831" y="2481915"/>
                  </a:lnTo>
                  <a:lnTo>
                    <a:pt x="207849" y="2476808"/>
                  </a:lnTo>
                  <a:lnTo>
                    <a:pt x="207866" y="2471701"/>
                  </a:lnTo>
                  <a:lnTo>
                    <a:pt x="207881" y="2466594"/>
                  </a:lnTo>
                  <a:lnTo>
                    <a:pt x="207892" y="2461487"/>
                  </a:lnTo>
                  <a:lnTo>
                    <a:pt x="207898" y="2456381"/>
                  </a:lnTo>
                  <a:lnTo>
                    <a:pt x="207900" y="2451274"/>
                  </a:lnTo>
                  <a:lnTo>
                    <a:pt x="207896" y="2446167"/>
                  </a:lnTo>
                  <a:lnTo>
                    <a:pt x="207887" y="2441060"/>
                  </a:lnTo>
                  <a:lnTo>
                    <a:pt x="207871" y="2435953"/>
                  </a:lnTo>
                  <a:lnTo>
                    <a:pt x="207851" y="2430847"/>
                  </a:lnTo>
                  <a:lnTo>
                    <a:pt x="207826" y="2425740"/>
                  </a:lnTo>
                  <a:lnTo>
                    <a:pt x="207797" y="2420633"/>
                  </a:lnTo>
                  <a:lnTo>
                    <a:pt x="207765" y="2415526"/>
                  </a:lnTo>
                  <a:lnTo>
                    <a:pt x="207730" y="2410419"/>
                  </a:lnTo>
                  <a:lnTo>
                    <a:pt x="207693" y="2405312"/>
                  </a:lnTo>
                  <a:lnTo>
                    <a:pt x="207655" y="2400206"/>
                  </a:lnTo>
                  <a:lnTo>
                    <a:pt x="207618" y="2395099"/>
                  </a:lnTo>
                  <a:lnTo>
                    <a:pt x="207581" y="2389992"/>
                  </a:lnTo>
                  <a:lnTo>
                    <a:pt x="207546" y="2384885"/>
                  </a:lnTo>
                  <a:lnTo>
                    <a:pt x="207511" y="2379778"/>
                  </a:lnTo>
                  <a:lnTo>
                    <a:pt x="207479" y="2374672"/>
                  </a:lnTo>
                  <a:lnTo>
                    <a:pt x="207447" y="2369565"/>
                  </a:lnTo>
                  <a:lnTo>
                    <a:pt x="207418" y="2364458"/>
                  </a:lnTo>
                  <a:lnTo>
                    <a:pt x="207389" y="2359351"/>
                  </a:lnTo>
                  <a:lnTo>
                    <a:pt x="207361" y="2354244"/>
                  </a:lnTo>
                  <a:lnTo>
                    <a:pt x="207334" y="2349137"/>
                  </a:lnTo>
                  <a:lnTo>
                    <a:pt x="207306" y="2344031"/>
                  </a:lnTo>
                  <a:lnTo>
                    <a:pt x="207278" y="2338924"/>
                  </a:lnTo>
                  <a:lnTo>
                    <a:pt x="207249" y="2333817"/>
                  </a:lnTo>
                  <a:lnTo>
                    <a:pt x="207219" y="2328710"/>
                  </a:lnTo>
                  <a:lnTo>
                    <a:pt x="207188" y="2323603"/>
                  </a:lnTo>
                  <a:lnTo>
                    <a:pt x="207155" y="2318496"/>
                  </a:lnTo>
                  <a:lnTo>
                    <a:pt x="207120" y="2313390"/>
                  </a:lnTo>
                  <a:lnTo>
                    <a:pt x="207083" y="2308283"/>
                  </a:lnTo>
                  <a:lnTo>
                    <a:pt x="207045" y="2303176"/>
                  </a:lnTo>
                  <a:lnTo>
                    <a:pt x="207004" y="2298069"/>
                  </a:lnTo>
                  <a:lnTo>
                    <a:pt x="206962" y="2292962"/>
                  </a:lnTo>
                  <a:lnTo>
                    <a:pt x="206917" y="2287856"/>
                  </a:lnTo>
                  <a:lnTo>
                    <a:pt x="206869" y="2282749"/>
                  </a:lnTo>
                  <a:lnTo>
                    <a:pt x="206819" y="2277642"/>
                  </a:lnTo>
                  <a:lnTo>
                    <a:pt x="206764" y="2272535"/>
                  </a:lnTo>
                  <a:lnTo>
                    <a:pt x="206705" y="2267428"/>
                  </a:lnTo>
                  <a:lnTo>
                    <a:pt x="206641" y="2262321"/>
                  </a:lnTo>
                  <a:lnTo>
                    <a:pt x="206571" y="2257215"/>
                  </a:lnTo>
                  <a:lnTo>
                    <a:pt x="206495" y="2252108"/>
                  </a:lnTo>
                  <a:lnTo>
                    <a:pt x="206412" y="2247001"/>
                  </a:lnTo>
                  <a:lnTo>
                    <a:pt x="206321" y="2241894"/>
                  </a:lnTo>
                  <a:lnTo>
                    <a:pt x="206221" y="2236787"/>
                  </a:lnTo>
                  <a:lnTo>
                    <a:pt x="206112" y="2231681"/>
                  </a:lnTo>
                  <a:lnTo>
                    <a:pt x="205993" y="2226574"/>
                  </a:lnTo>
                  <a:lnTo>
                    <a:pt x="205866" y="2221467"/>
                  </a:lnTo>
                  <a:lnTo>
                    <a:pt x="205730" y="2216360"/>
                  </a:lnTo>
                  <a:lnTo>
                    <a:pt x="205587" y="2211253"/>
                  </a:lnTo>
                  <a:lnTo>
                    <a:pt x="205436" y="2206146"/>
                  </a:lnTo>
                  <a:lnTo>
                    <a:pt x="205280" y="2201040"/>
                  </a:lnTo>
                  <a:lnTo>
                    <a:pt x="205120" y="2195933"/>
                  </a:lnTo>
                  <a:lnTo>
                    <a:pt x="204957" y="2190826"/>
                  </a:lnTo>
                  <a:lnTo>
                    <a:pt x="204794" y="2185719"/>
                  </a:lnTo>
                  <a:lnTo>
                    <a:pt x="204632" y="2180612"/>
                  </a:lnTo>
                  <a:lnTo>
                    <a:pt x="204473" y="2175505"/>
                  </a:lnTo>
                  <a:lnTo>
                    <a:pt x="204320" y="2170399"/>
                  </a:lnTo>
                  <a:lnTo>
                    <a:pt x="204172" y="2165292"/>
                  </a:lnTo>
                  <a:lnTo>
                    <a:pt x="204033" y="2160185"/>
                  </a:lnTo>
                  <a:lnTo>
                    <a:pt x="203902" y="2155078"/>
                  </a:lnTo>
                  <a:lnTo>
                    <a:pt x="203781" y="2149971"/>
                  </a:lnTo>
                  <a:lnTo>
                    <a:pt x="203671" y="2144865"/>
                  </a:lnTo>
                  <a:lnTo>
                    <a:pt x="203571" y="2139758"/>
                  </a:lnTo>
                  <a:lnTo>
                    <a:pt x="203480" y="2134651"/>
                  </a:lnTo>
                  <a:lnTo>
                    <a:pt x="203398" y="2129544"/>
                  </a:lnTo>
                  <a:lnTo>
                    <a:pt x="203323" y="2124437"/>
                  </a:lnTo>
                  <a:lnTo>
                    <a:pt x="203255" y="2119330"/>
                  </a:lnTo>
                  <a:lnTo>
                    <a:pt x="203191" y="2114224"/>
                  </a:lnTo>
                  <a:lnTo>
                    <a:pt x="203130" y="2109117"/>
                  </a:lnTo>
                  <a:lnTo>
                    <a:pt x="203070" y="2104010"/>
                  </a:lnTo>
                  <a:lnTo>
                    <a:pt x="203009" y="2098903"/>
                  </a:lnTo>
                  <a:lnTo>
                    <a:pt x="202945" y="2093796"/>
                  </a:lnTo>
                  <a:lnTo>
                    <a:pt x="202877" y="2088690"/>
                  </a:lnTo>
                  <a:lnTo>
                    <a:pt x="202804" y="2083583"/>
                  </a:lnTo>
                  <a:lnTo>
                    <a:pt x="202725" y="2078476"/>
                  </a:lnTo>
                  <a:lnTo>
                    <a:pt x="202639" y="2073369"/>
                  </a:lnTo>
                  <a:lnTo>
                    <a:pt x="202545" y="2068262"/>
                  </a:lnTo>
                  <a:lnTo>
                    <a:pt x="202443" y="2063155"/>
                  </a:lnTo>
                  <a:lnTo>
                    <a:pt x="202333" y="2058049"/>
                  </a:lnTo>
                  <a:lnTo>
                    <a:pt x="202216" y="2052942"/>
                  </a:lnTo>
                  <a:lnTo>
                    <a:pt x="202093" y="2047835"/>
                  </a:lnTo>
                  <a:lnTo>
                    <a:pt x="201963" y="2042728"/>
                  </a:lnTo>
                  <a:lnTo>
                    <a:pt x="201828" y="2037621"/>
                  </a:lnTo>
                  <a:lnTo>
                    <a:pt x="201687" y="2032514"/>
                  </a:lnTo>
                  <a:lnTo>
                    <a:pt x="201542" y="2027408"/>
                  </a:lnTo>
                  <a:lnTo>
                    <a:pt x="201392" y="2022301"/>
                  </a:lnTo>
                  <a:lnTo>
                    <a:pt x="201237" y="2017194"/>
                  </a:lnTo>
                  <a:lnTo>
                    <a:pt x="201077" y="2012087"/>
                  </a:lnTo>
                  <a:lnTo>
                    <a:pt x="200911" y="2006980"/>
                  </a:lnTo>
                  <a:lnTo>
                    <a:pt x="200738" y="2001874"/>
                  </a:lnTo>
                  <a:lnTo>
                    <a:pt x="200556" y="1996767"/>
                  </a:lnTo>
                  <a:lnTo>
                    <a:pt x="200364" y="1991660"/>
                  </a:lnTo>
                  <a:lnTo>
                    <a:pt x="200159" y="1986553"/>
                  </a:lnTo>
                  <a:lnTo>
                    <a:pt x="199940" y="1981446"/>
                  </a:lnTo>
                  <a:lnTo>
                    <a:pt x="199701" y="1976339"/>
                  </a:lnTo>
                  <a:lnTo>
                    <a:pt x="199441" y="1971233"/>
                  </a:lnTo>
                  <a:lnTo>
                    <a:pt x="199160" y="1966126"/>
                  </a:lnTo>
                  <a:lnTo>
                    <a:pt x="198853" y="1961019"/>
                  </a:lnTo>
                  <a:lnTo>
                    <a:pt x="198520" y="1955912"/>
                  </a:lnTo>
                  <a:lnTo>
                    <a:pt x="198160" y="1950805"/>
                  </a:lnTo>
                  <a:lnTo>
                    <a:pt x="197771" y="1945699"/>
                  </a:lnTo>
                  <a:lnTo>
                    <a:pt x="197353" y="1940592"/>
                  </a:lnTo>
                  <a:lnTo>
                    <a:pt x="196903" y="1935485"/>
                  </a:lnTo>
                  <a:lnTo>
                    <a:pt x="196425" y="1930378"/>
                  </a:lnTo>
                  <a:lnTo>
                    <a:pt x="195922" y="1925271"/>
                  </a:lnTo>
                  <a:lnTo>
                    <a:pt x="195396" y="1920164"/>
                  </a:lnTo>
                  <a:lnTo>
                    <a:pt x="194852" y="1915058"/>
                  </a:lnTo>
                  <a:lnTo>
                    <a:pt x="194293" y="1909951"/>
                  </a:lnTo>
                  <a:lnTo>
                    <a:pt x="193722" y="1904844"/>
                  </a:lnTo>
                  <a:lnTo>
                    <a:pt x="193144" y="1899737"/>
                  </a:lnTo>
                  <a:lnTo>
                    <a:pt x="192564" y="1894630"/>
                  </a:lnTo>
                  <a:lnTo>
                    <a:pt x="191987" y="1889523"/>
                  </a:lnTo>
                  <a:lnTo>
                    <a:pt x="191417" y="1884417"/>
                  </a:lnTo>
                  <a:lnTo>
                    <a:pt x="190859" y="1879310"/>
                  </a:lnTo>
                  <a:lnTo>
                    <a:pt x="190315" y="1874203"/>
                  </a:lnTo>
                  <a:lnTo>
                    <a:pt x="189787" y="1869096"/>
                  </a:lnTo>
                  <a:lnTo>
                    <a:pt x="189278" y="1863989"/>
                  </a:lnTo>
                  <a:lnTo>
                    <a:pt x="188788" y="1858883"/>
                  </a:lnTo>
                  <a:lnTo>
                    <a:pt x="188317" y="1853776"/>
                  </a:lnTo>
                  <a:lnTo>
                    <a:pt x="187866" y="1848669"/>
                  </a:lnTo>
                  <a:lnTo>
                    <a:pt x="187429" y="1843562"/>
                  </a:lnTo>
                  <a:lnTo>
                    <a:pt x="187002" y="1838455"/>
                  </a:lnTo>
                  <a:lnTo>
                    <a:pt x="186581" y="1833348"/>
                  </a:lnTo>
                  <a:lnTo>
                    <a:pt x="186161" y="1828242"/>
                  </a:lnTo>
                  <a:lnTo>
                    <a:pt x="185737" y="1823135"/>
                  </a:lnTo>
                  <a:lnTo>
                    <a:pt x="185301" y="1818028"/>
                  </a:lnTo>
                  <a:lnTo>
                    <a:pt x="184849" y="1812921"/>
                  </a:lnTo>
                  <a:lnTo>
                    <a:pt x="184370" y="1807814"/>
                  </a:lnTo>
                  <a:lnTo>
                    <a:pt x="183861" y="1802708"/>
                  </a:lnTo>
                  <a:lnTo>
                    <a:pt x="183320" y="1797601"/>
                  </a:lnTo>
                  <a:lnTo>
                    <a:pt x="182742" y="1792494"/>
                  </a:lnTo>
                  <a:lnTo>
                    <a:pt x="182127" y="1787387"/>
                  </a:lnTo>
                  <a:lnTo>
                    <a:pt x="181475" y="1782280"/>
                  </a:lnTo>
                  <a:lnTo>
                    <a:pt x="180787" y="1777173"/>
                  </a:lnTo>
                  <a:lnTo>
                    <a:pt x="180064" y="1772067"/>
                  </a:lnTo>
                  <a:lnTo>
                    <a:pt x="179308" y="1766960"/>
                  </a:lnTo>
                  <a:lnTo>
                    <a:pt x="178526" y="1761853"/>
                  </a:lnTo>
                  <a:lnTo>
                    <a:pt x="177724" y="1756746"/>
                  </a:lnTo>
                  <a:lnTo>
                    <a:pt x="176907" y="1751639"/>
                  </a:lnTo>
                  <a:lnTo>
                    <a:pt x="176079" y="1746532"/>
                  </a:lnTo>
                  <a:lnTo>
                    <a:pt x="175245" y="1741426"/>
                  </a:lnTo>
                  <a:lnTo>
                    <a:pt x="174409" y="1736319"/>
                  </a:lnTo>
                  <a:lnTo>
                    <a:pt x="173572" y="1731212"/>
                  </a:lnTo>
                  <a:lnTo>
                    <a:pt x="172735" y="1726105"/>
                  </a:lnTo>
                  <a:lnTo>
                    <a:pt x="171898" y="1720998"/>
                  </a:lnTo>
                  <a:lnTo>
                    <a:pt x="171058" y="1715892"/>
                  </a:lnTo>
                  <a:lnTo>
                    <a:pt x="170212" y="1710785"/>
                  </a:lnTo>
                  <a:lnTo>
                    <a:pt x="169354" y="1705678"/>
                  </a:lnTo>
                  <a:lnTo>
                    <a:pt x="168480" y="1700571"/>
                  </a:lnTo>
                  <a:lnTo>
                    <a:pt x="167583" y="1695464"/>
                  </a:lnTo>
                  <a:lnTo>
                    <a:pt x="166656" y="1690357"/>
                  </a:lnTo>
                  <a:lnTo>
                    <a:pt x="165693" y="1685251"/>
                  </a:lnTo>
                  <a:lnTo>
                    <a:pt x="164679" y="1680144"/>
                  </a:lnTo>
                  <a:lnTo>
                    <a:pt x="163614" y="1675037"/>
                  </a:lnTo>
                  <a:lnTo>
                    <a:pt x="162493" y="1669930"/>
                  </a:lnTo>
                  <a:lnTo>
                    <a:pt x="161310" y="1664823"/>
                  </a:lnTo>
                  <a:lnTo>
                    <a:pt x="160063" y="1659717"/>
                  </a:lnTo>
                  <a:lnTo>
                    <a:pt x="158750" y="1654610"/>
                  </a:lnTo>
                  <a:lnTo>
                    <a:pt x="157369" y="1649503"/>
                  </a:lnTo>
                  <a:lnTo>
                    <a:pt x="155920" y="1644396"/>
                  </a:lnTo>
                  <a:lnTo>
                    <a:pt x="154396" y="1639289"/>
                  </a:lnTo>
                  <a:lnTo>
                    <a:pt x="152806" y="1634182"/>
                  </a:lnTo>
                  <a:lnTo>
                    <a:pt x="151156" y="1629076"/>
                  </a:lnTo>
                  <a:lnTo>
                    <a:pt x="149450" y="1623969"/>
                  </a:lnTo>
                  <a:lnTo>
                    <a:pt x="147693" y="1618862"/>
                  </a:lnTo>
                  <a:lnTo>
                    <a:pt x="145889" y="1613755"/>
                  </a:lnTo>
                  <a:lnTo>
                    <a:pt x="144042" y="1608648"/>
                  </a:lnTo>
                  <a:lnTo>
                    <a:pt x="142158" y="1603541"/>
                  </a:lnTo>
                  <a:lnTo>
                    <a:pt x="140238" y="1598435"/>
                  </a:lnTo>
                  <a:lnTo>
                    <a:pt x="138288" y="1593328"/>
                  </a:lnTo>
                  <a:lnTo>
                    <a:pt x="136313" y="1588221"/>
                  </a:lnTo>
                  <a:lnTo>
                    <a:pt x="134315" y="1583114"/>
                  </a:lnTo>
                  <a:lnTo>
                    <a:pt x="132298" y="1578007"/>
                  </a:lnTo>
                  <a:lnTo>
                    <a:pt x="130263" y="1572901"/>
                  </a:lnTo>
                  <a:lnTo>
                    <a:pt x="128213" y="1567794"/>
                  </a:lnTo>
                  <a:lnTo>
                    <a:pt x="126151" y="1562687"/>
                  </a:lnTo>
                  <a:lnTo>
                    <a:pt x="124081" y="1557580"/>
                  </a:lnTo>
                  <a:lnTo>
                    <a:pt x="122008" y="1552473"/>
                  </a:lnTo>
                  <a:lnTo>
                    <a:pt x="119938" y="1547366"/>
                  </a:lnTo>
                  <a:lnTo>
                    <a:pt x="117877" y="1542260"/>
                  </a:lnTo>
                  <a:lnTo>
                    <a:pt x="115834" y="1537153"/>
                  </a:lnTo>
                  <a:lnTo>
                    <a:pt x="113815" y="1532046"/>
                  </a:lnTo>
                  <a:lnTo>
                    <a:pt x="111829" y="1526939"/>
                  </a:lnTo>
                  <a:lnTo>
                    <a:pt x="109882" y="1521832"/>
                  </a:lnTo>
                  <a:lnTo>
                    <a:pt x="107982" y="1516726"/>
                  </a:lnTo>
                  <a:lnTo>
                    <a:pt x="106141" y="1511619"/>
                  </a:lnTo>
                  <a:lnTo>
                    <a:pt x="104357" y="1506512"/>
                  </a:lnTo>
                  <a:lnTo>
                    <a:pt x="102629" y="1501405"/>
                  </a:lnTo>
                  <a:lnTo>
                    <a:pt x="100955" y="1496298"/>
                  </a:lnTo>
                  <a:lnTo>
                    <a:pt x="99331" y="1491191"/>
                  </a:lnTo>
                  <a:lnTo>
                    <a:pt x="97748" y="1486085"/>
                  </a:lnTo>
                  <a:lnTo>
                    <a:pt x="96199" y="1480978"/>
                  </a:lnTo>
                  <a:lnTo>
                    <a:pt x="94672" y="1475871"/>
                  </a:lnTo>
                  <a:lnTo>
                    <a:pt x="93155" y="1470764"/>
                  </a:lnTo>
                  <a:lnTo>
                    <a:pt x="91629" y="1465657"/>
                  </a:lnTo>
                  <a:lnTo>
                    <a:pt x="90081" y="1460550"/>
                  </a:lnTo>
                  <a:lnTo>
                    <a:pt x="88498" y="1455444"/>
                  </a:lnTo>
                  <a:lnTo>
                    <a:pt x="86868" y="1450337"/>
                  </a:lnTo>
                  <a:lnTo>
                    <a:pt x="85181" y="1445230"/>
                  </a:lnTo>
                  <a:lnTo>
                    <a:pt x="83429" y="1440123"/>
                  </a:lnTo>
                  <a:lnTo>
                    <a:pt x="81605" y="1435016"/>
                  </a:lnTo>
                  <a:lnTo>
                    <a:pt x="79700" y="1429910"/>
                  </a:lnTo>
                  <a:lnTo>
                    <a:pt x="77711" y="1424803"/>
                  </a:lnTo>
                  <a:lnTo>
                    <a:pt x="75645" y="1419696"/>
                  </a:lnTo>
                  <a:lnTo>
                    <a:pt x="73508" y="1414589"/>
                  </a:lnTo>
                  <a:lnTo>
                    <a:pt x="71306" y="1409482"/>
                  </a:lnTo>
                  <a:lnTo>
                    <a:pt x="69047" y="1404375"/>
                  </a:lnTo>
                  <a:lnTo>
                    <a:pt x="66740" y="1399269"/>
                  </a:lnTo>
                  <a:lnTo>
                    <a:pt x="64397" y="1394162"/>
                  </a:lnTo>
                  <a:lnTo>
                    <a:pt x="62030" y="1389055"/>
                  </a:lnTo>
                  <a:lnTo>
                    <a:pt x="59652" y="1383948"/>
                  </a:lnTo>
                  <a:lnTo>
                    <a:pt x="57283" y="1378841"/>
                  </a:lnTo>
                  <a:lnTo>
                    <a:pt x="54934" y="1373734"/>
                  </a:lnTo>
                  <a:lnTo>
                    <a:pt x="52619" y="1368628"/>
                  </a:lnTo>
                  <a:lnTo>
                    <a:pt x="50349" y="1363521"/>
                  </a:lnTo>
                  <a:lnTo>
                    <a:pt x="48134" y="1358414"/>
                  </a:lnTo>
                  <a:lnTo>
                    <a:pt x="45983" y="1353307"/>
                  </a:lnTo>
                  <a:lnTo>
                    <a:pt x="43902" y="1348200"/>
                  </a:lnTo>
                  <a:lnTo>
                    <a:pt x="41903" y="1343094"/>
                  </a:lnTo>
                  <a:lnTo>
                    <a:pt x="39979" y="1337987"/>
                  </a:lnTo>
                  <a:lnTo>
                    <a:pt x="38126" y="1332880"/>
                  </a:lnTo>
                  <a:lnTo>
                    <a:pt x="36338" y="1327773"/>
                  </a:lnTo>
                  <a:lnTo>
                    <a:pt x="34608" y="1322666"/>
                  </a:lnTo>
                  <a:lnTo>
                    <a:pt x="32929" y="1317559"/>
                  </a:lnTo>
                  <a:lnTo>
                    <a:pt x="31294" y="1312453"/>
                  </a:lnTo>
                  <a:lnTo>
                    <a:pt x="29695" y="1307346"/>
                  </a:lnTo>
                  <a:lnTo>
                    <a:pt x="28126" y="1302239"/>
                  </a:lnTo>
                  <a:lnTo>
                    <a:pt x="26583" y="1297132"/>
                  </a:lnTo>
                  <a:lnTo>
                    <a:pt x="25061" y="1292025"/>
                  </a:lnTo>
                  <a:lnTo>
                    <a:pt x="23560" y="1286919"/>
                  </a:lnTo>
                  <a:lnTo>
                    <a:pt x="22084" y="1281812"/>
                  </a:lnTo>
                  <a:lnTo>
                    <a:pt x="20638" y="1276705"/>
                  </a:lnTo>
                  <a:lnTo>
                    <a:pt x="19227" y="1271598"/>
                  </a:lnTo>
                  <a:lnTo>
                    <a:pt x="17858" y="1266491"/>
                  </a:lnTo>
                  <a:lnTo>
                    <a:pt x="16542" y="1261384"/>
                  </a:lnTo>
                  <a:lnTo>
                    <a:pt x="15293" y="1256278"/>
                  </a:lnTo>
                  <a:lnTo>
                    <a:pt x="14110" y="1251171"/>
                  </a:lnTo>
                  <a:lnTo>
                    <a:pt x="12998" y="1246064"/>
                  </a:lnTo>
                  <a:lnTo>
                    <a:pt x="11959" y="1240957"/>
                  </a:lnTo>
                  <a:lnTo>
                    <a:pt x="10994" y="1235850"/>
                  </a:lnTo>
                  <a:lnTo>
                    <a:pt x="10101" y="1230743"/>
                  </a:lnTo>
                  <a:lnTo>
                    <a:pt x="9276" y="1225637"/>
                  </a:lnTo>
                  <a:lnTo>
                    <a:pt x="8514" y="1220530"/>
                  </a:lnTo>
                  <a:lnTo>
                    <a:pt x="7816" y="1215423"/>
                  </a:lnTo>
                  <a:lnTo>
                    <a:pt x="7166" y="1210316"/>
                  </a:lnTo>
                  <a:lnTo>
                    <a:pt x="6554" y="1205209"/>
                  </a:lnTo>
                  <a:lnTo>
                    <a:pt x="5973" y="1200103"/>
                  </a:lnTo>
                  <a:lnTo>
                    <a:pt x="5418" y="1194996"/>
                  </a:lnTo>
                  <a:lnTo>
                    <a:pt x="4881" y="1189889"/>
                  </a:lnTo>
                  <a:lnTo>
                    <a:pt x="4360" y="1184782"/>
                  </a:lnTo>
                  <a:lnTo>
                    <a:pt x="3850" y="1179675"/>
                  </a:lnTo>
                  <a:lnTo>
                    <a:pt x="3353" y="1174568"/>
                  </a:lnTo>
                  <a:lnTo>
                    <a:pt x="2868" y="1169462"/>
                  </a:lnTo>
                  <a:lnTo>
                    <a:pt x="2398" y="1164355"/>
                  </a:lnTo>
                  <a:lnTo>
                    <a:pt x="1948" y="1159248"/>
                  </a:lnTo>
                  <a:lnTo>
                    <a:pt x="1523" y="1154141"/>
                  </a:lnTo>
                  <a:lnTo>
                    <a:pt x="1132" y="1149034"/>
                  </a:lnTo>
                  <a:lnTo>
                    <a:pt x="781" y="1143928"/>
                  </a:lnTo>
                  <a:lnTo>
                    <a:pt x="479" y="1138821"/>
                  </a:lnTo>
                  <a:lnTo>
                    <a:pt x="241" y="1133714"/>
                  </a:lnTo>
                  <a:lnTo>
                    <a:pt x="80" y="1128607"/>
                  </a:lnTo>
                  <a:lnTo>
                    <a:pt x="0" y="1123500"/>
                  </a:lnTo>
                  <a:lnTo>
                    <a:pt x="8" y="1118393"/>
                  </a:lnTo>
                  <a:lnTo>
                    <a:pt x="112" y="1113287"/>
                  </a:lnTo>
                  <a:lnTo>
                    <a:pt x="318" y="1108180"/>
                  </a:lnTo>
                  <a:lnTo>
                    <a:pt x="632" y="1103073"/>
                  </a:lnTo>
                  <a:lnTo>
                    <a:pt x="1058" y="1097966"/>
                  </a:lnTo>
                  <a:lnTo>
                    <a:pt x="1600" y="1092859"/>
                  </a:lnTo>
                  <a:lnTo>
                    <a:pt x="2276" y="1087752"/>
                  </a:lnTo>
                  <a:lnTo>
                    <a:pt x="3070" y="1082646"/>
                  </a:lnTo>
                  <a:lnTo>
                    <a:pt x="3981" y="1077539"/>
                  </a:lnTo>
                  <a:lnTo>
                    <a:pt x="5007" y="1072432"/>
                  </a:lnTo>
                  <a:lnTo>
                    <a:pt x="6148" y="1067325"/>
                  </a:lnTo>
                  <a:lnTo>
                    <a:pt x="7401" y="1062218"/>
                  </a:lnTo>
                  <a:lnTo>
                    <a:pt x="8761" y="1057112"/>
                  </a:lnTo>
                  <a:lnTo>
                    <a:pt x="10225" y="1052005"/>
                  </a:lnTo>
                  <a:lnTo>
                    <a:pt x="11799" y="1046898"/>
                  </a:lnTo>
                  <a:lnTo>
                    <a:pt x="13466" y="1041791"/>
                  </a:lnTo>
                  <a:lnTo>
                    <a:pt x="15215" y="1036684"/>
                  </a:lnTo>
                  <a:lnTo>
                    <a:pt x="17037" y="1031577"/>
                  </a:lnTo>
                  <a:lnTo>
                    <a:pt x="18921" y="1026471"/>
                  </a:lnTo>
                  <a:lnTo>
                    <a:pt x="20856" y="1021364"/>
                  </a:lnTo>
                  <a:lnTo>
                    <a:pt x="22830" y="1016257"/>
                  </a:lnTo>
                  <a:lnTo>
                    <a:pt x="24829" y="1011150"/>
                  </a:lnTo>
                  <a:lnTo>
                    <a:pt x="26841" y="1006043"/>
                  </a:lnTo>
                  <a:lnTo>
                    <a:pt x="28847" y="1000937"/>
                  </a:lnTo>
                  <a:lnTo>
                    <a:pt x="30835" y="995830"/>
                  </a:lnTo>
                  <a:lnTo>
                    <a:pt x="32794" y="990723"/>
                  </a:lnTo>
                  <a:lnTo>
                    <a:pt x="34712" y="985616"/>
                  </a:lnTo>
                  <a:lnTo>
                    <a:pt x="36583" y="980509"/>
                  </a:lnTo>
                  <a:lnTo>
                    <a:pt x="38399" y="975402"/>
                  </a:lnTo>
                  <a:lnTo>
                    <a:pt x="40159" y="970296"/>
                  </a:lnTo>
                  <a:lnTo>
                    <a:pt x="41858" y="965189"/>
                  </a:lnTo>
                  <a:lnTo>
                    <a:pt x="43494" y="960082"/>
                  </a:lnTo>
                  <a:lnTo>
                    <a:pt x="45081" y="954975"/>
                  </a:lnTo>
                  <a:lnTo>
                    <a:pt x="46626" y="949868"/>
                  </a:lnTo>
                  <a:lnTo>
                    <a:pt x="48139" y="944761"/>
                  </a:lnTo>
                  <a:lnTo>
                    <a:pt x="49632" y="939655"/>
                  </a:lnTo>
                  <a:lnTo>
                    <a:pt x="51117" y="934548"/>
                  </a:lnTo>
                  <a:lnTo>
                    <a:pt x="52606" y="929441"/>
                  </a:lnTo>
                  <a:lnTo>
                    <a:pt x="54112" y="924334"/>
                  </a:lnTo>
                  <a:lnTo>
                    <a:pt x="55654" y="919227"/>
                  </a:lnTo>
                  <a:lnTo>
                    <a:pt x="57240" y="914121"/>
                  </a:lnTo>
                  <a:lnTo>
                    <a:pt x="58878" y="909014"/>
                  </a:lnTo>
                  <a:lnTo>
                    <a:pt x="60575" y="903907"/>
                  </a:lnTo>
                  <a:lnTo>
                    <a:pt x="62335" y="898800"/>
                  </a:lnTo>
                  <a:lnTo>
                    <a:pt x="64160" y="893693"/>
                  </a:lnTo>
                  <a:lnTo>
                    <a:pt x="66050" y="888586"/>
                  </a:lnTo>
                  <a:lnTo>
                    <a:pt x="68003" y="883480"/>
                  </a:lnTo>
                  <a:lnTo>
                    <a:pt x="70022" y="878373"/>
                  </a:lnTo>
                  <a:lnTo>
                    <a:pt x="72097" y="873266"/>
                  </a:lnTo>
                  <a:lnTo>
                    <a:pt x="74220" y="868159"/>
                  </a:lnTo>
                  <a:lnTo>
                    <a:pt x="76384" y="863052"/>
                  </a:lnTo>
                  <a:lnTo>
                    <a:pt x="78585" y="857946"/>
                  </a:lnTo>
                  <a:lnTo>
                    <a:pt x="80818" y="852839"/>
                  </a:lnTo>
                  <a:lnTo>
                    <a:pt x="83079" y="847732"/>
                  </a:lnTo>
                  <a:lnTo>
                    <a:pt x="85365" y="842625"/>
                  </a:lnTo>
                  <a:lnTo>
                    <a:pt x="87675" y="837518"/>
                  </a:lnTo>
                  <a:lnTo>
                    <a:pt x="90008" y="832411"/>
                  </a:lnTo>
                  <a:lnTo>
                    <a:pt x="92360" y="827305"/>
                  </a:lnTo>
                  <a:lnTo>
                    <a:pt x="94730" y="822198"/>
                  </a:lnTo>
                  <a:lnTo>
                    <a:pt x="97115" y="817091"/>
                  </a:lnTo>
                  <a:lnTo>
                    <a:pt x="99512" y="811984"/>
                  </a:lnTo>
                  <a:lnTo>
                    <a:pt x="101916" y="806877"/>
                  </a:lnTo>
                  <a:lnTo>
                    <a:pt x="104321" y="801770"/>
                  </a:lnTo>
                  <a:lnTo>
                    <a:pt x="106719" y="796664"/>
                  </a:lnTo>
                  <a:lnTo>
                    <a:pt x="109096" y="791557"/>
                  </a:lnTo>
                  <a:lnTo>
                    <a:pt x="111441" y="786450"/>
                  </a:lnTo>
                  <a:lnTo>
                    <a:pt x="113742" y="781343"/>
                  </a:lnTo>
                  <a:lnTo>
                    <a:pt x="115990" y="776236"/>
                  </a:lnTo>
                  <a:lnTo>
                    <a:pt x="118172" y="771130"/>
                  </a:lnTo>
                  <a:lnTo>
                    <a:pt x="120280" y="766023"/>
                  </a:lnTo>
                  <a:lnTo>
                    <a:pt x="122306" y="760916"/>
                  </a:lnTo>
                  <a:lnTo>
                    <a:pt x="124247" y="755809"/>
                  </a:lnTo>
                  <a:lnTo>
                    <a:pt x="126088" y="750702"/>
                  </a:lnTo>
                  <a:lnTo>
                    <a:pt x="127840" y="745595"/>
                  </a:lnTo>
                  <a:lnTo>
                    <a:pt x="129512" y="740489"/>
                  </a:lnTo>
                  <a:lnTo>
                    <a:pt x="131113" y="735382"/>
                  </a:lnTo>
                  <a:lnTo>
                    <a:pt x="132653" y="730275"/>
                  </a:lnTo>
                  <a:lnTo>
                    <a:pt x="134144" y="725168"/>
                  </a:lnTo>
                  <a:lnTo>
                    <a:pt x="135599" y="720061"/>
                  </a:lnTo>
                  <a:lnTo>
                    <a:pt x="137033" y="714955"/>
                  </a:lnTo>
                  <a:lnTo>
                    <a:pt x="138459" y="709848"/>
                  </a:lnTo>
                  <a:lnTo>
                    <a:pt x="139893" y="704741"/>
                  </a:lnTo>
                  <a:lnTo>
                    <a:pt x="141345" y="699634"/>
                  </a:lnTo>
                  <a:lnTo>
                    <a:pt x="142823" y="694527"/>
                  </a:lnTo>
                  <a:lnTo>
                    <a:pt x="144333" y="689420"/>
                  </a:lnTo>
                  <a:lnTo>
                    <a:pt x="145876" y="684314"/>
                  </a:lnTo>
                  <a:lnTo>
                    <a:pt x="147453" y="679207"/>
                  </a:lnTo>
                  <a:lnTo>
                    <a:pt x="149062" y="674100"/>
                  </a:lnTo>
                  <a:lnTo>
                    <a:pt x="150698" y="668993"/>
                  </a:lnTo>
                  <a:lnTo>
                    <a:pt x="152355" y="663886"/>
                  </a:lnTo>
                  <a:lnTo>
                    <a:pt x="154019" y="658779"/>
                  </a:lnTo>
                  <a:lnTo>
                    <a:pt x="155682" y="653673"/>
                  </a:lnTo>
                  <a:lnTo>
                    <a:pt x="157333" y="648566"/>
                  </a:lnTo>
                  <a:lnTo>
                    <a:pt x="158962" y="643459"/>
                  </a:lnTo>
                  <a:lnTo>
                    <a:pt x="160560" y="638352"/>
                  </a:lnTo>
                  <a:lnTo>
                    <a:pt x="162118" y="633245"/>
                  </a:lnTo>
                  <a:lnTo>
                    <a:pt x="163629" y="628139"/>
                  </a:lnTo>
                  <a:lnTo>
                    <a:pt x="165078" y="623032"/>
                  </a:lnTo>
                  <a:lnTo>
                    <a:pt x="166469" y="617925"/>
                  </a:lnTo>
                  <a:lnTo>
                    <a:pt x="167800" y="612818"/>
                  </a:lnTo>
                  <a:lnTo>
                    <a:pt x="169071" y="607711"/>
                  </a:lnTo>
                  <a:lnTo>
                    <a:pt x="170284" y="602604"/>
                  </a:lnTo>
                  <a:lnTo>
                    <a:pt x="171442" y="597498"/>
                  </a:lnTo>
                  <a:lnTo>
                    <a:pt x="172549" y="592391"/>
                  </a:lnTo>
                  <a:lnTo>
                    <a:pt x="173611" y="587284"/>
                  </a:lnTo>
                  <a:lnTo>
                    <a:pt x="174630" y="582177"/>
                  </a:lnTo>
                  <a:lnTo>
                    <a:pt x="175618" y="577070"/>
                  </a:lnTo>
                  <a:lnTo>
                    <a:pt x="176582" y="571964"/>
                  </a:lnTo>
                  <a:lnTo>
                    <a:pt x="177529" y="566857"/>
                  </a:lnTo>
                  <a:lnTo>
                    <a:pt x="178468" y="561750"/>
                  </a:lnTo>
                  <a:lnTo>
                    <a:pt x="179402" y="556643"/>
                  </a:lnTo>
                  <a:lnTo>
                    <a:pt x="180337" y="551536"/>
                  </a:lnTo>
                  <a:lnTo>
                    <a:pt x="181278" y="546429"/>
                  </a:lnTo>
                  <a:lnTo>
                    <a:pt x="182227" y="541323"/>
                  </a:lnTo>
                  <a:lnTo>
                    <a:pt x="183187" y="536216"/>
                  </a:lnTo>
                  <a:lnTo>
                    <a:pt x="184156" y="531109"/>
                  </a:lnTo>
                  <a:lnTo>
                    <a:pt x="185134" y="526002"/>
                  </a:lnTo>
                  <a:lnTo>
                    <a:pt x="186117" y="520895"/>
                  </a:lnTo>
                  <a:lnTo>
                    <a:pt x="187101" y="515788"/>
                  </a:lnTo>
                  <a:lnTo>
                    <a:pt x="188083" y="510682"/>
                  </a:lnTo>
                  <a:lnTo>
                    <a:pt x="189057" y="505575"/>
                  </a:lnTo>
                  <a:lnTo>
                    <a:pt x="190017" y="500468"/>
                  </a:lnTo>
                  <a:lnTo>
                    <a:pt x="190954" y="495361"/>
                  </a:lnTo>
                  <a:lnTo>
                    <a:pt x="191865" y="490254"/>
                  </a:lnTo>
                  <a:lnTo>
                    <a:pt x="192744" y="485148"/>
                  </a:lnTo>
                  <a:lnTo>
                    <a:pt x="193587" y="480041"/>
                  </a:lnTo>
                  <a:lnTo>
                    <a:pt x="194390" y="474934"/>
                  </a:lnTo>
                  <a:lnTo>
                    <a:pt x="195151" y="469827"/>
                  </a:lnTo>
                  <a:lnTo>
                    <a:pt x="195868" y="464720"/>
                  </a:lnTo>
                  <a:lnTo>
                    <a:pt x="196538" y="459613"/>
                  </a:lnTo>
                  <a:lnTo>
                    <a:pt x="197157" y="454507"/>
                  </a:lnTo>
                  <a:lnTo>
                    <a:pt x="197730" y="449400"/>
                  </a:lnTo>
                  <a:lnTo>
                    <a:pt x="198259" y="444293"/>
                  </a:lnTo>
                  <a:lnTo>
                    <a:pt x="198748" y="439186"/>
                  </a:lnTo>
                  <a:lnTo>
                    <a:pt x="199198" y="434079"/>
                  </a:lnTo>
                  <a:lnTo>
                    <a:pt x="199614" y="428973"/>
                  </a:lnTo>
                  <a:lnTo>
                    <a:pt x="199997" y="423866"/>
                  </a:lnTo>
                  <a:lnTo>
                    <a:pt x="200351" y="418759"/>
                  </a:lnTo>
                  <a:lnTo>
                    <a:pt x="200679" y="413652"/>
                  </a:lnTo>
                  <a:lnTo>
                    <a:pt x="200983" y="408545"/>
                  </a:lnTo>
                  <a:lnTo>
                    <a:pt x="201268" y="403438"/>
                  </a:lnTo>
                  <a:lnTo>
                    <a:pt x="201537" y="398332"/>
                  </a:lnTo>
                  <a:lnTo>
                    <a:pt x="201793" y="393225"/>
                  </a:lnTo>
                  <a:lnTo>
                    <a:pt x="202036" y="388118"/>
                  </a:lnTo>
                  <a:lnTo>
                    <a:pt x="202268" y="383011"/>
                  </a:lnTo>
                  <a:lnTo>
                    <a:pt x="202490" y="377904"/>
                  </a:lnTo>
                  <a:lnTo>
                    <a:pt x="202703" y="372797"/>
                  </a:lnTo>
                  <a:lnTo>
                    <a:pt x="202907" y="367691"/>
                  </a:lnTo>
                  <a:lnTo>
                    <a:pt x="203102" y="362584"/>
                  </a:lnTo>
                  <a:lnTo>
                    <a:pt x="203289" y="357477"/>
                  </a:lnTo>
                  <a:lnTo>
                    <a:pt x="203468" y="352370"/>
                  </a:lnTo>
                  <a:lnTo>
                    <a:pt x="203638" y="347263"/>
                  </a:lnTo>
                  <a:lnTo>
                    <a:pt x="203799" y="342157"/>
                  </a:lnTo>
                  <a:lnTo>
                    <a:pt x="203952" y="337050"/>
                  </a:lnTo>
                  <a:lnTo>
                    <a:pt x="204096" y="331943"/>
                  </a:lnTo>
                  <a:lnTo>
                    <a:pt x="204231" y="326836"/>
                  </a:lnTo>
                  <a:lnTo>
                    <a:pt x="204357" y="321729"/>
                  </a:lnTo>
                  <a:lnTo>
                    <a:pt x="204476" y="316622"/>
                  </a:lnTo>
                  <a:lnTo>
                    <a:pt x="204589" y="311516"/>
                  </a:lnTo>
                  <a:lnTo>
                    <a:pt x="204696" y="306409"/>
                  </a:lnTo>
                  <a:lnTo>
                    <a:pt x="204798" y="301302"/>
                  </a:lnTo>
                  <a:lnTo>
                    <a:pt x="204897" y="296195"/>
                  </a:lnTo>
                  <a:lnTo>
                    <a:pt x="204992" y="291088"/>
                  </a:lnTo>
                  <a:lnTo>
                    <a:pt x="205086" y="285982"/>
                  </a:lnTo>
                  <a:lnTo>
                    <a:pt x="205180" y="280875"/>
                  </a:lnTo>
                  <a:lnTo>
                    <a:pt x="205273" y="275768"/>
                  </a:lnTo>
                  <a:lnTo>
                    <a:pt x="205368" y="270661"/>
                  </a:lnTo>
                  <a:lnTo>
                    <a:pt x="205464" y="265554"/>
                  </a:lnTo>
                  <a:lnTo>
                    <a:pt x="205561" y="260447"/>
                  </a:lnTo>
                  <a:lnTo>
                    <a:pt x="205661" y="255341"/>
                  </a:lnTo>
                  <a:lnTo>
                    <a:pt x="205763" y="250234"/>
                  </a:lnTo>
                  <a:lnTo>
                    <a:pt x="205867" y="245127"/>
                  </a:lnTo>
                  <a:lnTo>
                    <a:pt x="205972" y="240020"/>
                  </a:lnTo>
                  <a:lnTo>
                    <a:pt x="206080" y="234913"/>
                  </a:lnTo>
                  <a:lnTo>
                    <a:pt x="206189" y="229806"/>
                  </a:lnTo>
                  <a:lnTo>
                    <a:pt x="206298" y="224700"/>
                  </a:lnTo>
                  <a:lnTo>
                    <a:pt x="206409" y="219593"/>
                  </a:lnTo>
                  <a:lnTo>
                    <a:pt x="206519" y="214486"/>
                  </a:lnTo>
                  <a:lnTo>
                    <a:pt x="206630" y="209379"/>
                  </a:lnTo>
                  <a:lnTo>
                    <a:pt x="206739" y="204272"/>
                  </a:lnTo>
                  <a:lnTo>
                    <a:pt x="206847" y="199166"/>
                  </a:lnTo>
                  <a:lnTo>
                    <a:pt x="206954" y="194059"/>
                  </a:lnTo>
                  <a:lnTo>
                    <a:pt x="207057" y="188952"/>
                  </a:lnTo>
                  <a:lnTo>
                    <a:pt x="207158" y="183845"/>
                  </a:lnTo>
                  <a:lnTo>
                    <a:pt x="207256" y="178738"/>
                  </a:lnTo>
                  <a:lnTo>
                    <a:pt x="207349" y="173631"/>
                  </a:lnTo>
                  <a:lnTo>
                    <a:pt x="207438" y="168525"/>
                  </a:lnTo>
                  <a:lnTo>
                    <a:pt x="207522" y="163418"/>
                  </a:lnTo>
                  <a:lnTo>
                    <a:pt x="207600" y="158311"/>
                  </a:lnTo>
                  <a:lnTo>
                    <a:pt x="207672" y="153204"/>
                  </a:lnTo>
                  <a:lnTo>
                    <a:pt x="207738" y="148097"/>
                  </a:lnTo>
                  <a:lnTo>
                    <a:pt x="207798" y="142991"/>
                  </a:lnTo>
                  <a:lnTo>
                    <a:pt x="207852" y="137884"/>
                  </a:lnTo>
                  <a:lnTo>
                    <a:pt x="207900" y="132777"/>
                  </a:lnTo>
                  <a:lnTo>
                    <a:pt x="207942" y="127670"/>
                  </a:lnTo>
                  <a:lnTo>
                    <a:pt x="207978" y="122563"/>
                  </a:lnTo>
                  <a:lnTo>
                    <a:pt x="208009" y="117456"/>
                  </a:lnTo>
                  <a:lnTo>
                    <a:pt x="208035" y="112350"/>
                  </a:lnTo>
                  <a:lnTo>
                    <a:pt x="208056" y="107243"/>
                  </a:lnTo>
                  <a:lnTo>
                    <a:pt x="208073" y="102136"/>
                  </a:lnTo>
                  <a:lnTo>
                    <a:pt x="208088" y="97029"/>
                  </a:lnTo>
                  <a:lnTo>
                    <a:pt x="208099" y="91922"/>
                  </a:lnTo>
                  <a:lnTo>
                    <a:pt x="208109" y="86815"/>
                  </a:lnTo>
                  <a:lnTo>
                    <a:pt x="208116" y="81709"/>
                  </a:lnTo>
                  <a:lnTo>
                    <a:pt x="208122" y="76602"/>
                  </a:lnTo>
                  <a:lnTo>
                    <a:pt x="208127" y="71495"/>
                  </a:lnTo>
                  <a:lnTo>
                    <a:pt x="208130" y="66388"/>
                  </a:lnTo>
                  <a:lnTo>
                    <a:pt x="208134" y="61281"/>
                  </a:lnTo>
                  <a:lnTo>
                    <a:pt x="208136" y="56175"/>
                  </a:lnTo>
                  <a:lnTo>
                    <a:pt x="208139" y="51068"/>
                  </a:lnTo>
                  <a:lnTo>
                    <a:pt x="208141" y="45961"/>
                  </a:lnTo>
                  <a:lnTo>
                    <a:pt x="208143" y="40854"/>
                  </a:lnTo>
                  <a:lnTo>
                    <a:pt x="208145" y="35747"/>
                  </a:lnTo>
                  <a:lnTo>
                    <a:pt x="208148" y="30640"/>
                  </a:lnTo>
                  <a:lnTo>
                    <a:pt x="208151" y="25534"/>
                  </a:lnTo>
                  <a:lnTo>
                    <a:pt x="208154" y="20427"/>
                  </a:lnTo>
                  <a:lnTo>
                    <a:pt x="208158" y="15320"/>
                  </a:lnTo>
                  <a:lnTo>
                    <a:pt x="208163" y="10213"/>
                  </a:lnTo>
                  <a:lnTo>
                    <a:pt x="208169" y="5106"/>
                  </a:lnTo>
                  <a:lnTo>
                    <a:pt x="208176" y="0"/>
                  </a:lnTo>
                  <a:lnTo>
                    <a:pt x="208585" y="0"/>
                  </a:lnTo>
                  <a:lnTo>
                    <a:pt x="208592" y="5106"/>
                  </a:lnTo>
                  <a:lnTo>
                    <a:pt x="208598" y="10213"/>
                  </a:lnTo>
                  <a:lnTo>
                    <a:pt x="208603" y="15320"/>
                  </a:lnTo>
                  <a:lnTo>
                    <a:pt x="208607" y="20427"/>
                  </a:lnTo>
                  <a:lnTo>
                    <a:pt x="208610" y="25534"/>
                  </a:lnTo>
                  <a:lnTo>
                    <a:pt x="208613" y="30640"/>
                  </a:lnTo>
                  <a:lnTo>
                    <a:pt x="208616" y="35747"/>
                  </a:lnTo>
                  <a:lnTo>
                    <a:pt x="208618" y="40854"/>
                  </a:lnTo>
                  <a:lnTo>
                    <a:pt x="208620" y="45961"/>
                  </a:lnTo>
                  <a:lnTo>
                    <a:pt x="208622" y="51068"/>
                  </a:lnTo>
                  <a:lnTo>
                    <a:pt x="208625" y="56175"/>
                  </a:lnTo>
                  <a:lnTo>
                    <a:pt x="208627" y="61281"/>
                  </a:lnTo>
                  <a:lnTo>
                    <a:pt x="208631" y="66388"/>
                  </a:lnTo>
                  <a:lnTo>
                    <a:pt x="208634" y="71495"/>
                  </a:lnTo>
                  <a:lnTo>
                    <a:pt x="208639" y="76602"/>
                  </a:lnTo>
                  <a:lnTo>
                    <a:pt x="208645" y="81709"/>
                  </a:lnTo>
                  <a:lnTo>
                    <a:pt x="208652" y="86815"/>
                  </a:lnTo>
                  <a:lnTo>
                    <a:pt x="208662" y="91922"/>
                  </a:lnTo>
                  <a:lnTo>
                    <a:pt x="208673" y="97029"/>
                  </a:lnTo>
                  <a:lnTo>
                    <a:pt x="208688" y="102136"/>
                  </a:lnTo>
                  <a:lnTo>
                    <a:pt x="208705" y="107243"/>
                  </a:lnTo>
                  <a:lnTo>
                    <a:pt x="208726" y="112350"/>
                  </a:lnTo>
                  <a:lnTo>
                    <a:pt x="208752" y="117456"/>
                  </a:lnTo>
                  <a:lnTo>
                    <a:pt x="208783" y="122563"/>
                  </a:lnTo>
                  <a:lnTo>
                    <a:pt x="208819" y="127670"/>
                  </a:lnTo>
                  <a:lnTo>
                    <a:pt x="208861" y="132777"/>
                  </a:lnTo>
                  <a:lnTo>
                    <a:pt x="208909" y="137884"/>
                  </a:lnTo>
                  <a:lnTo>
                    <a:pt x="208963" y="142991"/>
                  </a:lnTo>
                  <a:lnTo>
                    <a:pt x="209023" y="148097"/>
                  </a:lnTo>
                  <a:lnTo>
                    <a:pt x="209089" y="153204"/>
                  </a:lnTo>
                  <a:lnTo>
                    <a:pt x="209161" y="158311"/>
                  </a:lnTo>
                  <a:lnTo>
                    <a:pt x="209239" y="163418"/>
                  </a:lnTo>
                  <a:lnTo>
                    <a:pt x="209323" y="168525"/>
                  </a:lnTo>
                  <a:lnTo>
                    <a:pt x="209412" y="173631"/>
                  </a:lnTo>
                  <a:lnTo>
                    <a:pt x="209505" y="178738"/>
                  </a:lnTo>
                  <a:lnTo>
                    <a:pt x="209603" y="183845"/>
                  </a:lnTo>
                  <a:lnTo>
                    <a:pt x="209704" y="188952"/>
                  </a:lnTo>
                  <a:lnTo>
                    <a:pt x="209807" y="194059"/>
                  </a:lnTo>
                  <a:lnTo>
                    <a:pt x="209914" y="199166"/>
                  </a:lnTo>
                  <a:lnTo>
                    <a:pt x="210022" y="204272"/>
                  </a:lnTo>
                  <a:lnTo>
                    <a:pt x="210131" y="209379"/>
                  </a:lnTo>
                  <a:lnTo>
                    <a:pt x="210242" y="214486"/>
                  </a:lnTo>
                  <a:lnTo>
                    <a:pt x="210352" y="219593"/>
                  </a:lnTo>
                  <a:lnTo>
                    <a:pt x="210463" y="224700"/>
                  </a:lnTo>
                  <a:lnTo>
                    <a:pt x="210572" y="229806"/>
                  </a:lnTo>
                  <a:lnTo>
                    <a:pt x="210681" y="234913"/>
                  </a:lnTo>
                  <a:lnTo>
                    <a:pt x="210789" y="240020"/>
                  </a:lnTo>
                  <a:lnTo>
                    <a:pt x="210894" y="245127"/>
                  </a:lnTo>
                  <a:lnTo>
                    <a:pt x="210998" y="250234"/>
                  </a:lnTo>
                  <a:lnTo>
                    <a:pt x="211100" y="255341"/>
                  </a:lnTo>
                  <a:lnTo>
                    <a:pt x="211200" y="260447"/>
                  </a:lnTo>
                  <a:lnTo>
                    <a:pt x="211297" y="265554"/>
                  </a:lnTo>
                  <a:lnTo>
                    <a:pt x="211393" y="270661"/>
                  </a:lnTo>
                  <a:lnTo>
                    <a:pt x="211488" y="275768"/>
                  </a:lnTo>
                  <a:lnTo>
                    <a:pt x="211581" y="280875"/>
                  </a:lnTo>
                  <a:lnTo>
                    <a:pt x="211675" y="285982"/>
                  </a:lnTo>
                  <a:lnTo>
                    <a:pt x="211769" y="291088"/>
                  </a:lnTo>
                  <a:lnTo>
                    <a:pt x="211864" y="296195"/>
                  </a:lnTo>
                  <a:lnTo>
                    <a:pt x="211963" y="301302"/>
                  </a:lnTo>
                  <a:lnTo>
                    <a:pt x="212065" y="306409"/>
                  </a:lnTo>
                  <a:lnTo>
                    <a:pt x="212172" y="311516"/>
                  </a:lnTo>
                  <a:lnTo>
                    <a:pt x="212285" y="316622"/>
                  </a:lnTo>
                  <a:lnTo>
                    <a:pt x="212404" y="321729"/>
                  </a:lnTo>
                  <a:lnTo>
                    <a:pt x="212530" y="326836"/>
                  </a:lnTo>
                  <a:lnTo>
                    <a:pt x="212665" y="331943"/>
                  </a:lnTo>
                  <a:lnTo>
                    <a:pt x="212809" y="337050"/>
                  </a:lnTo>
                  <a:lnTo>
                    <a:pt x="212962" y="342157"/>
                  </a:lnTo>
                  <a:lnTo>
                    <a:pt x="213123" y="347263"/>
                  </a:lnTo>
                  <a:lnTo>
                    <a:pt x="213293" y="352370"/>
                  </a:lnTo>
                  <a:lnTo>
                    <a:pt x="213472" y="357477"/>
                  </a:lnTo>
                  <a:lnTo>
                    <a:pt x="213659" y="362584"/>
                  </a:lnTo>
                  <a:lnTo>
                    <a:pt x="213854" y="367691"/>
                  </a:lnTo>
                  <a:lnTo>
                    <a:pt x="214058" y="372797"/>
                  </a:lnTo>
                  <a:lnTo>
                    <a:pt x="214271" y="377904"/>
                  </a:lnTo>
                  <a:lnTo>
                    <a:pt x="214493" y="383011"/>
                  </a:lnTo>
                  <a:lnTo>
                    <a:pt x="214725" y="388118"/>
                  </a:lnTo>
                  <a:lnTo>
                    <a:pt x="214968" y="393225"/>
                  </a:lnTo>
                  <a:lnTo>
                    <a:pt x="215224" y="398332"/>
                  </a:lnTo>
                  <a:lnTo>
                    <a:pt x="215493" y="403438"/>
                  </a:lnTo>
                  <a:lnTo>
                    <a:pt x="215778" y="408545"/>
                  </a:lnTo>
                  <a:lnTo>
                    <a:pt x="216082" y="413652"/>
                  </a:lnTo>
                  <a:lnTo>
                    <a:pt x="216410" y="418759"/>
                  </a:lnTo>
                  <a:lnTo>
                    <a:pt x="216764" y="423866"/>
                  </a:lnTo>
                  <a:lnTo>
                    <a:pt x="217147" y="428973"/>
                  </a:lnTo>
                  <a:lnTo>
                    <a:pt x="217563" y="434079"/>
                  </a:lnTo>
                  <a:lnTo>
                    <a:pt x="218013" y="439186"/>
                  </a:lnTo>
                  <a:lnTo>
                    <a:pt x="218502" y="444293"/>
                  </a:lnTo>
                  <a:lnTo>
                    <a:pt x="219031" y="449400"/>
                  </a:lnTo>
                  <a:lnTo>
                    <a:pt x="219604" y="454507"/>
                  </a:lnTo>
                  <a:lnTo>
                    <a:pt x="220223" y="459613"/>
                  </a:lnTo>
                  <a:lnTo>
                    <a:pt x="220893" y="464720"/>
                  </a:lnTo>
                  <a:lnTo>
                    <a:pt x="221610" y="469827"/>
                  </a:lnTo>
                  <a:lnTo>
                    <a:pt x="222371" y="474934"/>
                  </a:lnTo>
                  <a:lnTo>
                    <a:pt x="223174" y="480041"/>
                  </a:lnTo>
                  <a:lnTo>
                    <a:pt x="224017" y="485148"/>
                  </a:lnTo>
                  <a:lnTo>
                    <a:pt x="224896" y="490254"/>
                  </a:lnTo>
                  <a:lnTo>
                    <a:pt x="225807" y="495361"/>
                  </a:lnTo>
                  <a:lnTo>
                    <a:pt x="226744" y="500468"/>
                  </a:lnTo>
                  <a:lnTo>
                    <a:pt x="227704" y="505575"/>
                  </a:lnTo>
                  <a:lnTo>
                    <a:pt x="228678" y="510682"/>
                  </a:lnTo>
                  <a:lnTo>
                    <a:pt x="229660" y="515788"/>
                  </a:lnTo>
                  <a:lnTo>
                    <a:pt x="230644" y="520895"/>
                  </a:lnTo>
                  <a:lnTo>
                    <a:pt x="231627" y="526002"/>
                  </a:lnTo>
                  <a:lnTo>
                    <a:pt x="232605" y="531109"/>
                  </a:lnTo>
                  <a:lnTo>
                    <a:pt x="233574" y="536216"/>
                  </a:lnTo>
                  <a:lnTo>
                    <a:pt x="234534" y="541323"/>
                  </a:lnTo>
                  <a:lnTo>
                    <a:pt x="235483" y="546429"/>
                  </a:lnTo>
                  <a:lnTo>
                    <a:pt x="236424" y="551536"/>
                  </a:lnTo>
                  <a:lnTo>
                    <a:pt x="237359" y="556643"/>
                  </a:lnTo>
                  <a:lnTo>
                    <a:pt x="238293" y="561750"/>
                  </a:lnTo>
                  <a:lnTo>
                    <a:pt x="239232" y="566857"/>
                  </a:lnTo>
                  <a:lnTo>
                    <a:pt x="240179" y="571964"/>
                  </a:lnTo>
                  <a:lnTo>
                    <a:pt x="241143" y="577070"/>
                  </a:lnTo>
                  <a:lnTo>
                    <a:pt x="242131" y="582177"/>
                  </a:lnTo>
                  <a:lnTo>
                    <a:pt x="243150" y="587284"/>
                  </a:lnTo>
                  <a:lnTo>
                    <a:pt x="244212" y="592391"/>
                  </a:lnTo>
                  <a:lnTo>
                    <a:pt x="245319" y="597498"/>
                  </a:lnTo>
                  <a:lnTo>
                    <a:pt x="246477" y="602604"/>
                  </a:lnTo>
                  <a:lnTo>
                    <a:pt x="247690" y="607711"/>
                  </a:lnTo>
                  <a:lnTo>
                    <a:pt x="248961" y="612818"/>
                  </a:lnTo>
                  <a:lnTo>
                    <a:pt x="250292" y="617925"/>
                  </a:lnTo>
                  <a:lnTo>
                    <a:pt x="251683" y="623032"/>
                  </a:lnTo>
                  <a:lnTo>
                    <a:pt x="253132" y="628139"/>
                  </a:lnTo>
                  <a:lnTo>
                    <a:pt x="254643" y="633245"/>
                  </a:lnTo>
                  <a:lnTo>
                    <a:pt x="256201" y="638352"/>
                  </a:lnTo>
                  <a:lnTo>
                    <a:pt x="257799" y="643459"/>
                  </a:lnTo>
                  <a:lnTo>
                    <a:pt x="259428" y="648566"/>
                  </a:lnTo>
                  <a:lnTo>
                    <a:pt x="261079" y="653673"/>
                  </a:lnTo>
                  <a:lnTo>
                    <a:pt x="262742" y="658779"/>
                  </a:lnTo>
                  <a:lnTo>
                    <a:pt x="264406" y="663886"/>
                  </a:lnTo>
                  <a:lnTo>
                    <a:pt x="266063" y="668993"/>
                  </a:lnTo>
                  <a:lnTo>
                    <a:pt x="267699" y="674100"/>
                  </a:lnTo>
                  <a:lnTo>
                    <a:pt x="269308" y="679207"/>
                  </a:lnTo>
                  <a:lnTo>
                    <a:pt x="270885" y="684314"/>
                  </a:lnTo>
                  <a:lnTo>
                    <a:pt x="272428" y="689420"/>
                  </a:lnTo>
                  <a:lnTo>
                    <a:pt x="273938" y="694527"/>
                  </a:lnTo>
                  <a:lnTo>
                    <a:pt x="275416" y="699634"/>
                  </a:lnTo>
                  <a:lnTo>
                    <a:pt x="276868" y="704741"/>
                  </a:lnTo>
                  <a:lnTo>
                    <a:pt x="278302" y="709848"/>
                  </a:lnTo>
                  <a:lnTo>
                    <a:pt x="279728" y="714955"/>
                  </a:lnTo>
                  <a:lnTo>
                    <a:pt x="281162" y="720061"/>
                  </a:lnTo>
                  <a:lnTo>
                    <a:pt x="282617" y="725168"/>
                  </a:lnTo>
                  <a:lnTo>
                    <a:pt x="284108" y="730275"/>
                  </a:lnTo>
                  <a:lnTo>
                    <a:pt x="285648" y="735382"/>
                  </a:lnTo>
                  <a:lnTo>
                    <a:pt x="287249" y="740489"/>
                  </a:lnTo>
                  <a:lnTo>
                    <a:pt x="288921" y="745595"/>
                  </a:lnTo>
                  <a:lnTo>
                    <a:pt x="290673" y="750702"/>
                  </a:lnTo>
                  <a:lnTo>
                    <a:pt x="292514" y="755809"/>
                  </a:lnTo>
                  <a:lnTo>
                    <a:pt x="294455" y="760916"/>
                  </a:lnTo>
                  <a:lnTo>
                    <a:pt x="296481" y="766023"/>
                  </a:lnTo>
                  <a:lnTo>
                    <a:pt x="298589" y="771130"/>
                  </a:lnTo>
                  <a:lnTo>
                    <a:pt x="300771" y="776236"/>
                  </a:lnTo>
                  <a:lnTo>
                    <a:pt x="303019" y="781343"/>
                  </a:lnTo>
                  <a:lnTo>
                    <a:pt x="305320" y="786450"/>
                  </a:lnTo>
                  <a:lnTo>
                    <a:pt x="307665" y="791557"/>
                  </a:lnTo>
                  <a:lnTo>
                    <a:pt x="310042" y="796664"/>
                  </a:lnTo>
                  <a:lnTo>
                    <a:pt x="312440" y="801770"/>
                  </a:lnTo>
                  <a:lnTo>
                    <a:pt x="314845" y="806877"/>
                  </a:lnTo>
                  <a:lnTo>
                    <a:pt x="317249" y="811984"/>
                  </a:lnTo>
                  <a:lnTo>
                    <a:pt x="319646" y="817091"/>
                  </a:lnTo>
                  <a:lnTo>
                    <a:pt x="322031" y="822198"/>
                  </a:lnTo>
                  <a:lnTo>
                    <a:pt x="324401" y="827305"/>
                  </a:lnTo>
                  <a:lnTo>
                    <a:pt x="326753" y="832411"/>
                  </a:lnTo>
                  <a:lnTo>
                    <a:pt x="329086" y="837518"/>
                  </a:lnTo>
                  <a:lnTo>
                    <a:pt x="331396" y="842625"/>
                  </a:lnTo>
                  <a:lnTo>
                    <a:pt x="333682" y="847732"/>
                  </a:lnTo>
                  <a:lnTo>
                    <a:pt x="335943" y="852839"/>
                  </a:lnTo>
                  <a:lnTo>
                    <a:pt x="338176" y="857946"/>
                  </a:lnTo>
                  <a:lnTo>
                    <a:pt x="340377" y="863052"/>
                  </a:lnTo>
                  <a:lnTo>
                    <a:pt x="342541" y="868159"/>
                  </a:lnTo>
                  <a:lnTo>
                    <a:pt x="344664" y="873266"/>
                  </a:lnTo>
                  <a:lnTo>
                    <a:pt x="346739" y="878373"/>
                  </a:lnTo>
                  <a:lnTo>
                    <a:pt x="348758" y="883480"/>
                  </a:lnTo>
                  <a:lnTo>
                    <a:pt x="350711" y="888586"/>
                  </a:lnTo>
                  <a:lnTo>
                    <a:pt x="352601" y="893693"/>
                  </a:lnTo>
                  <a:lnTo>
                    <a:pt x="354426" y="898800"/>
                  </a:lnTo>
                  <a:lnTo>
                    <a:pt x="356186" y="903907"/>
                  </a:lnTo>
                  <a:lnTo>
                    <a:pt x="357883" y="909014"/>
                  </a:lnTo>
                  <a:lnTo>
                    <a:pt x="359521" y="914121"/>
                  </a:lnTo>
                  <a:lnTo>
                    <a:pt x="361107" y="919227"/>
                  </a:lnTo>
                  <a:lnTo>
                    <a:pt x="362649" y="924334"/>
                  </a:lnTo>
                  <a:lnTo>
                    <a:pt x="364155" y="929441"/>
                  </a:lnTo>
                  <a:lnTo>
                    <a:pt x="365644" y="934548"/>
                  </a:lnTo>
                  <a:lnTo>
                    <a:pt x="367129" y="939655"/>
                  </a:lnTo>
                  <a:lnTo>
                    <a:pt x="368622" y="944761"/>
                  </a:lnTo>
                  <a:lnTo>
                    <a:pt x="370135" y="949868"/>
                  </a:lnTo>
                  <a:lnTo>
                    <a:pt x="371680" y="954975"/>
                  </a:lnTo>
                  <a:lnTo>
                    <a:pt x="373267" y="960082"/>
                  </a:lnTo>
                  <a:lnTo>
                    <a:pt x="374903" y="965189"/>
                  </a:lnTo>
                  <a:lnTo>
                    <a:pt x="376602" y="970296"/>
                  </a:lnTo>
                  <a:lnTo>
                    <a:pt x="378362" y="975402"/>
                  </a:lnTo>
                  <a:lnTo>
                    <a:pt x="380178" y="980509"/>
                  </a:lnTo>
                  <a:lnTo>
                    <a:pt x="382049" y="985616"/>
                  </a:lnTo>
                  <a:lnTo>
                    <a:pt x="383967" y="990723"/>
                  </a:lnTo>
                  <a:lnTo>
                    <a:pt x="385926" y="995830"/>
                  </a:lnTo>
                  <a:lnTo>
                    <a:pt x="387914" y="1000937"/>
                  </a:lnTo>
                  <a:lnTo>
                    <a:pt x="389920" y="1006043"/>
                  </a:lnTo>
                  <a:lnTo>
                    <a:pt x="391932" y="1011150"/>
                  </a:lnTo>
                  <a:lnTo>
                    <a:pt x="393931" y="1016257"/>
                  </a:lnTo>
                  <a:lnTo>
                    <a:pt x="395905" y="1021364"/>
                  </a:lnTo>
                  <a:lnTo>
                    <a:pt x="397840" y="1026471"/>
                  </a:lnTo>
                  <a:lnTo>
                    <a:pt x="399724" y="1031577"/>
                  </a:lnTo>
                  <a:lnTo>
                    <a:pt x="401546" y="1036684"/>
                  </a:lnTo>
                  <a:lnTo>
                    <a:pt x="403295" y="1041791"/>
                  </a:lnTo>
                  <a:lnTo>
                    <a:pt x="404962" y="1046898"/>
                  </a:lnTo>
                  <a:lnTo>
                    <a:pt x="406536" y="1052005"/>
                  </a:lnTo>
                  <a:lnTo>
                    <a:pt x="408000" y="1057112"/>
                  </a:lnTo>
                  <a:lnTo>
                    <a:pt x="409360" y="1062218"/>
                  </a:lnTo>
                  <a:lnTo>
                    <a:pt x="410613" y="1067325"/>
                  </a:lnTo>
                  <a:lnTo>
                    <a:pt x="411754" y="1072432"/>
                  </a:lnTo>
                  <a:lnTo>
                    <a:pt x="412780" y="1077539"/>
                  </a:lnTo>
                  <a:lnTo>
                    <a:pt x="413691" y="1082646"/>
                  </a:lnTo>
                  <a:lnTo>
                    <a:pt x="414485" y="1087752"/>
                  </a:lnTo>
                  <a:lnTo>
                    <a:pt x="415161" y="1092859"/>
                  </a:lnTo>
                  <a:lnTo>
                    <a:pt x="415703" y="1097966"/>
                  </a:lnTo>
                  <a:lnTo>
                    <a:pt x="416129" y="1103073"/>
                  </a:lnTo>
                  <a:lnTo>
                    <a:pt x="416443" y="1108180"/>
                  </a:lnTo>
                  <a:lnTo>
                    <a:pt x="416649" y="1113287"/>
                  </a:lnTo>
                  <a:lnTo>
                    <a:pt x="416753" y="1118393"/>
                  </a:lnTo>
                  <a:lnTo>
                    <a:pt x="416761" y="1123500"/>
                  </a:lnTo>
                  <a:lnTo>
                    <a:pt x="416681" y="1128607"/>
                  </a:lnTo>
                  <a:lnTo>
                    <a:pt x="416520" y="1133714"/>
                  </a:lnTo>
                  <a:lnTo>
                    <a:pt x="416282" y="1138821"/>
                  </a:lnTo>
                  <a:lnTo>
                    <a:pt x="415980" y="1143928"/>
                  </a:lnTo>
                  <a:lnTo>
                    <a:pt x="415629" y="1149034"/>
                  </a:lnTo>
                  <a:lnTo>
                    <a:pt x="415238" y="1154141"/>
                  </a:lnTo>
                  <a:lnTo>
                    <a:pt x="414813" y="1159248"/>
                  </a:lnTo>
                  <a:lnTo>
                    <a:pt x="414363" y="1164355"/>
                  </a:lnTo>
                  <a:lnTo>
                    <a:pt x="413893" y="1169462"/>
                  </a:lnTo>
                  <a:lnTo>
                    <a:pt x="413408" y="1174568"/>
                  </a:lnTo>
                  <a:lnTo>
                    <a:pt x="412911" y="1179675"/>
                  </a:lnTo>
                  <a:lnTo>
                    <a:pt x="412401" y="1184782"/>
                  </a:lnTo>
                  <a:lnTo>
                    <a:pt x="411880" y="1189889"/>
                  </a:lnTo>
                  <a:lnTo>
                    <a:pt x="411343" y="1194996"/>
                  </a:lnTo>
                  <a:lnTo>
                    <a:pt x="410788" y="1200103"/>
                  </a:lnTo>
                  <a:lnTo>
                    <a:pt x="410207" y="1205209"/>
                  </a:lnTo>
                  <a:lnTo>
                    <a:pt x="409595" y="1210316"/>
                  </a:lnTo>
                  <a:lnTo>
                    <a:pt x="408945" y="1215423"/>
                  </a:lnTo>
                  <a:lnTo>
                    <a:pt x="408247" y="1220530"/>
                  </a:lnTo>
                  <a:lnTo>
                    <a:pt x="407485" y="1225637"/>
                  </a:lnTo>
                  <a:lnTo>
                    <a:pt x="406660" y="1230743"/>
                  </a:lnTo>
                  <a:lnTo>
                    <a:pt x="405767" y="1235850"/>
                  </a:lnTo>
                  <a:lnTo>
                    <a:pt x="404802" y="1240957"/>
                  </a:lnTo>
                  <a:lnTo>
                    <a:pt x="403763" y="1246064"/>
                  </a:lnTo>
                  <a:lnTo>
                    <a:pt x="402651" y="1251171"/>
                  </a:lnTo>
                  <a:lnTo>
                    <a:pt x="401468" y="1256278"/>
                  </a:lnTo>
                  <a:lnTo>
                    <a:pt x="400219" y="1261384"/>
                  </a:lnTo>
                  <a:lnTo>
                    <a:pt x="398903" y="1266491"/>
                  </a:lnTo>
                  <a:lnTo>
                    <a:pt x="397534" y="1271598"/>
                  </a:lnTo>
                  <a:lnTo>
                    <a:pt x="396123" y="1276705"/>
                  </a:lnTo>
                  <a:lnTo>
                    <a:pt x="394677" y="1281812"/>
                  </a:lnTo>
                  <a:lnTo>
                    <a:pt x="393201" y="1286919"/>
                  </a:lnTo>
                  <a:lnTo>
                    <a:pt x="391700" y="1292025"/>
                  </a:lnTo>
                  <a:lnTo>
                    <a:pt x="390178" y="1297132"/>
                  </a:lnTo>
                  <a:lnTo>
                    <a:pt x="388635" y="1302239"/>
                  </a:lnTo>
                  <a:lnTo>
                    <a:pt x="387066" y="1307346"/>
                  </a:lnTo>
                  <a:lnTo>
                    <a:pt x="385467" y="1312453"/>
                  </a:lnTo>
                  <a:lnTo>
                    <a:pt x="383832" y="1317559"/>
                  </a:lnTo>
                  <a:lnTo>
                    <a:pt x="382153" y="1322666"/>
                  </a:lnTo>
                  <a:lnTo>
                    <a:pt x="380423" y="1327773"/>
                  </a:lnTo>
                  <a:lnTo>
                    <a:pt x="378635" y="1332880"/>
                  </a:lnTo>
                  <a:lnTo>
                    <a:pt x="376782" y="1337987"/>
                  </a:lnTo>
                  <a:lnTo>
                    <a:pt x="374858" y="1343094"/>
                  </a:lnTo>
                  <a:lnTo>
                    <a:pt x="372859" y="1348200"/>
                  </a:lnTo>
                  <a:lnTo>
                    <a:pt x="370778" y="1353307"/>
                  </a:lnTo>
                  <a:lnTo>
                    <a:pt x="368627" y="1358414"/>
                  </a:lnTo>
                  <a:lnTo>
                    <a:pt x="366412" y="1363521"/>
                  </a:lnTo>
                  <a:lnTo>
                    <a:pt x="364142" y="1368628"/>
                  </a:lnTo>
                  <a:lnTo>
                    <a:pt x="361827" y="1373734"/>
                  </a:lnTo>
                  <a:lnTo>
                    <a:pt x="359478" y="1378841"/>
                  </a:lnTo>
                  <a:lnTo>
                    <a:pt x="357109" y="1383948"/>
                  </a:lnTo>
                  <a:lnTo>
                    <a:pt x="354731" y="1389055"/>
                  </a:lnTo>
                  <a:lnTo>
                    <a:pt x="352364" y="1394162"/>
                  </a:lnTo>
                  <a:lnTo>
                    <a:pt x="350021" y="1399269"/>
                  </a:lnTo>
                  <a:lnTo>
                    <a:pt x="347714" y="1404375"/>
                  </a:lnTo>
                  <a:lnTo>
                    <a:pt x="345455" y="1409482"/>
                  </a:lnTo>
                  <a:lnTo>
                    <a:pt x="343253" y="1414589"/>
                  </a:lnTo>
                  <a:lnTo>
                    <a:pt x="341116" y="1419696"/>
                  </a:lnTo>
                  <a:lnTo>
                    <a:pt x="339050" y="1424803"/>
                  </a:lnTo>
                  <a:lnTo>
                    <a:pt x="337061" y="1429910"/>
                  </a:lnTo>
                  <a:lnTo>
                    <a:pt x="335156" y="1435016"/>
                  </a:lnTo>
                  <a:lnTo>
                    <a:pt x="333332" y="1440123"/>
                  </a:lnTo>
                  <a:lnTo>
                    <a:pt x="331580" y="1445230"/>
                  </a:lnTo>
                  <a:lnTo>
                    <a:pt x="329893" y="1450337"/>
                  </a:lnTo>
                  <a:lnTo>
                    <a:pt x="328263" y="1455444"/>
                  </a:lnTo>
                  <a:lnTo>
                    <a:pt x="326680" y="1460550"/>
                  </a:lnTo>
                  <a:lnTo>
                    <a:pt x="325132" y="1465657"/>
                  </a:lnTo>
                  <a:lnTo>
                    <a:pt x="323606" y="1470764"/>
                  </a:lnTo>
                  <a:lnTo>
                    <a:pt x="322089" y="1475871"/>
                  </a:lnTo>
                  <a:lnTo>
                    <a:pt x="320562" y="1480978"/>
                  </a:lnTo>
                  <a:lnTo>
                    <a:pt x="319013" y="1486085"/>
                  </a:lnTo>
                  <a:lnTo>
                    <a:pt x="317430" y="1491191"/>
                  </a:lnTo>
                  <a:lnTo>
                    <a:pt x="315806" y="1496298"/>
                  </a:lnTo>
                  <a:lnTo>
                    <a:pt x="314132" y="1501405"/>
                  </a:lnTo>
                  <a:lnTo>
                    <a:pt x="312404" y="1506512"/>
                  </a:lnTo>
                  <a:lnTo>
                    <a:pt x="310620" y="1511619"/>
                  </a:lnTo>
                  <a:lnTo>
                    <a:pt x="308779" y="1516726"/>
                  </a:lnTo>
                  <a:lnTo>
                    <a:pt x="306879" y="1521832"/>
                  </a:lnTo>
                  <a:lnTo>
                    <a:pt x="304932" y="1526939"/>
                  </a:lnTo>
                  <a:lnTo>
                    <a:pt x="302946" y="1532046"/>
                  </a:lnTo>
                  <a:lnTo>
                    <a:pt x="300927" y="1537153"/>
                  </a:lnTo>
                  <a:lnTo>
                    <a:pt x="298884" y="1542260"/>
                  </a:lnTo>
                  <a:lnTo>
                    <a:pt x="296823" y="1547366"/>
                  </a:lnTo>
                  <a:lnTo>
                    <a:pt x="294753" y="1552473"/>
                  </a:lnTo>
                  <a:lnTo>
                    <a:pt x="292680" y="1557580"/>
                  </a:lnTo>
                  <a:lnTo>
                    <a:pt x="290610" y="1562687"/>
                  </a:lnTo>
                  <a:lnTo>
                    <a:pt x="288548" y="1567794"/>
                  </a:lnTo>
                  <a:lnTo>
                    <a:pt x="286498" y="1572901"/>
                  </a:lnTo>
                  <a:lnTo>
                    <a:pt x="284463" y="1578007"/>
                  </a:lnTo>
                  <a:lnTo>
                    <a:pt x="282446" y="1583114"/>
                  </a:lnTo>
                  <a:lnTo>
                    <a:pt x="280448" y="1588221"/>
                  </a:lnTo>
                  <a:lnTo>
                    <a:pt x="278473" y="1593328"/>
                  </a:lnTo>
                  <a:lnTo>
                    <a:pt x="276523" y="1598435"/>
                  </a:lnTo>
                  <a:lnTo>
                    <a:pt x="274603" y="1603541"/>
                  </a:lnTo>
                  <a:lnTo>
                    <a:pt x="272719" y="1608648"/>
                  </a:lnTo>
                  <a:lnTo>
                    <a:pt x="270872" y="1613755"/>
                  </a:lnTo>
                  <a:lnTo>
                    <a:pt x="269068" y="1618862"/>
                  </a:lnTo>
                  <a:lnTo>
                    <a:pt x="267311" y="1623969"/>
                  </a:lnTo>
                  <a:lnTo>
                    <a:pt x="265605" y="1629076"/>
                  </a:lnTo>
                  <a:lnTo>
                    <a:pt x="263955" y="1634182"/>
                  </a:lnTo>
                  <a:lnTo>
                    <a:pt x="262365" y="1639289"/>
                  </a:lnTo>
                  <a:lnTo>
                    <a:pt x="260841" y="1644396"/>
                  </a:lnTo>
                  <a:lnTo>
                    <a:pt x="259392" y="1649503"/>
                  </a:lnTo>
                  <a:lnTo>
                    <a:pt x="258011" y="1654610"/>
                  </a:lnTo>
                  <a:lnTo>
                    <a:pt x="256698" y="1659717"/>
                  </a:lnTo>
                  <a:lnTo>
                    <a:pt x="255451" y="1664823"/>
                  </a:lnTo>
                  <a:lnTo>
                    <a:pt x="254268" y="1669930"/>
                  </a:lnTo>
                  <a:lnTo>
                    <a:pt x="253147" y="1675037"/>
                  </a:lnTo>
                  <a:lnTo>
                    <a:pt x="252082" y="1680144"/>
                  </a:lnTo>
                  <a:lnTo>
                    <a:pt x="251068" y="1685251"/>
                  </a:lnTo>
                  <a:lnTo>
                    <a:pt x="250105" y="1690357"/>
                  </a:lnTo>
                  <a:lnTo>
                    <a:pt x="249178" y="1695464"/>
                  </a:lnTo>
                  <a:lnTo>
                    <a:pt x="248281" y="1700571"/>
                  </a:lnTo>
                  <a:lnTo>
                    <a:pt x="247407" y="1705678"/>
                  </a:lnTo>
                  <a:lnTo>
                    <a:pt x="246549" y="1710785"/>
                  </a:lnTo>
                  <a:lnTo>
                    <a:pt x="245703" y="1715892"/>
                  </a:lnTo>
                  <a:lnTo>
                    <a:pt x="244863" y="1720998"/>
                  </a:lnTo>
                  <a:lnTo>
                    <a:pt x="244026" y="1726105"/>
                  </a:lnTo>
                  <a:lnTo>
                    <a:pt x="243189" y="1731212"/>
                  </a:lnTo>
                  <a:lnTo>
                    <a:pt x="242352" y="1736319"/>
                  </a:lnTo>
                  <a:lnTo>
                    <a:pt x="241516" y="1741426"/>
                  </a:lnTo>
                  <a:lnTo>
                    <a:pt x="240682" y="1746532"/>
                  </a:lnTo>
                  <a:lnTo>
                    <a:pt x="239854" y="1751639"/>
                  </a:lnTo>
                  <a:lnTo>
                    <a:pt x="239037" y="1756746"/>
                  </a:lnTo>
                  <a:lnTo>
                    <a:pt x="238235" y="1761853"/>
                  </a:lnTo>
                  <a:lnTo>
                    <a:pt x="237453" y="1766960"/>
                  </a:lnTo>
                  <a:lnTo>
                    <a:pt x="236697" y="1772067"/>
                  </a:lnTo>
                  <a:lnTo>
                    <a:pt x="235974" y="1777173"/>
                  </a:lnTo>
                  <a:lnTo>
                    <a:pt x="235286" y="1782280"/>
                  </a:lnTo>
                  <a:lnTo>
                    <a:pt x="234634" y="1787387"/>
                  </a:lnTo>
                  <a:lnTo>
                    <a:pt x="234019" y="1792494"/>
                  </a:lnTo>
                  <a:lnTo>
                    <a:pt x="233441" y="1797601"/>
                  </a:lnTo>
                  <a:lnTo>
                    <a:pt x="232900" y="1802708"/>
                  </a:lnTo>
                  <a:lnTo>
                    <a:pt x="232391" y="1807814"/>
                  </a:lnTo>
                  <a:lnTo>
                    <a:pt x="231912" y="1812921"/>
                  </a:lnTo>
                  <a:lnTo>
                    <a:pt x="231460" y="1818028"/>
                  </a:lnTo>
                  <a:lnTo>
                    <a:pt x="231024" y="1823135"/>
                  </a:lnTo>
                  <a:lnTo>
                    <a:pt x="230599" y="1828242"/>
                  </a:lnTo>
                  <a:lnTo>
                    <a:pt x="230180" y="1833348"/>
                  </a:lnTo>
                  <a:lnTo>
                    <a:pt x="229759" y="1838455"/>
                  </a:lnTo>
                  <a:lnTo>
                    <a:pt x="229332" y="1843562"/>
                  </a:lnTo>
                  <a:lnTo>
                    <a:pt x="228895" y="1848669"/>
                  </a:lnTo>
                  <a:lnTo>
                    <a:pt x="228444" y="1853776"/>
                  </a:lnTo>
                  <a:lnTo>
                    <a:pt x="227973" y="1858883"/>
                  </a:lnTo>
                  <a:lnTo>
                    <a:pt x="227483" y="1863989"/>
                  </a:lnTo>
                  <a:lnTo>
                    <a:pt x="226974" y="1869096"/>
                  </a:lnTo>
                  <a:lnTo>
                    <a:pt x="226446" y="1874203"/>
                  </a:lnTo>
                  <a:lnTo>
                    <a:pt x="225902" y="1879310"/>
                  </a:lnTo>
                  <a:lnTo>
                    <a:pt x="225344" y="1884417"/>
                  </a:lnTo>
                  <a:lnTo>
                    <a:pt x="224774" y="1889523"/>
                  </a:lnTo>
                  <a:lnTo>
                    <a:pt x="224197" y="1894630"/>
                  </a:lnTo>
                  <a:lnTo>
                    <a:pt x="223617" y="1899737"/>
                  </a:lnTo>
                  <a:lnTo>
                    <a:pt x="223039" y="1904844"/>
                  </a:lnTo>
                  <a:lnTo>
                    <a:pt x="222468" y="1909951"/>
                  </a:lnTo>
                  <a:lnTo>
                    <a:pt x="221909" y="1915058"/>
                  </a:lnTo>
                  <a:lnTo>
                    <a:pt x="221365" y="1920164"/>
                  </a:lnTo>
                  <a:lnTo>
                    <a:pt x="220839" y="1925271"/>
                  </a:lnTo>
                  <a:lnTo>
                    <a:pt x="220336" y="1930378"/>
                  </a:lnTo>
                  <a:lnTo>
                    <a:pt x="219858" y="1935485"/>
                  </a:lnTo>
                  <a:lnTo>
                    <a:pt x="219408" y="1940592"/>
                  </a:lnTo>
                  <a:lnTo>
                    <a:pt x="218990" y="1945699"/>
                  </a:lnTo>
                  <a:lnTo>
                    <a:pt x="218601" y="1950805"/>
                  </a:lnTo>
                  <a:lnTo>
                    <a:pt x="218241" y="1955912"/>
                  </a:lnTo>
                  <a:lnTo>
                    <a:pt x="217908" y="1961019"/>
                  </a:lnTo>
                  <a:lnTo>
                    <a:pt x="217601" y="1966126"/>
                  </a:lnTo>
                  <a:lnTo>
                    <a:pt x="217320" y="1971233"/>
                  </a:lnTo>
                  <a:lnTo>
                    <a:pt x="217060" y="1976339"/>
                  </a:lnTo>
                  <a:lnTo>
                    <a:pt x="216821" y="1981446"/>
                  </a:lnTo>
                  <a:lnTo>
                    <a:pt x="216602" y="1986553"/>
                  </a:lnTo>
                  <a:lnTo>
                    <a:pt x="216397" y="1991660"/>
                  </a:lnTo>
                  <a:lnTo>
                    <a:pt x="216205" y="1996767"/>
                  </a:lnTo>
                  <a:lnTo>
                    <a:pt x="216023" y="2001874"/>
                  </a:lnTo>
                  <a:lnTo>
                    <a:pt x="215850" y="2006980"/>
                  </a:lnTo>
                  <a:lnTo>
                    <a:pt x="215684" y="2012087"/>
                  </a:lnTo>
                  <a:lnTo>
                    <a:pt x="215524" y="2017194"/>
                  </a:lnTo>
                  <a:lnTo>
                    <a:pt x="215369" y="2022301"/>
                  </a:lnTo>
                  <a:lnTo>
                    <a:pt x="215219" y="2027408"/>
                  </a:lnTo>
                  <a:lnTo>
                    <a:pt x="215074" y="2032514"/>
                  </a:lnTo>
                  <a:lnTo>
                    <a:pt x="214933" y="2037621"/>
                  </a:lnTo>
                  <a:lnTo>
                    <a:pt x="214798" y="2042728"/>
                  </a:lnTo>
                  <a:lnTo>
                    <a:pt x="214668" y="2047835"/>
                  </a:lnTo>
                  <a:lnTo>
                    <a:pt x="214545" y="2052942"/>
                  </a:lnTo>
                  <a:lnTo>
                    <a:pt x="214428" y="2058049"/>
                  </a:lnTo>
                  <a:lnTo>
                    <a:pt x="214318" y="2063155"/>
                  </a:lnTo>
                  <a:lnTo>
                    <a:pt x="214216" y="2068262"/>
                  </a:lnTo>
                  <a:lnTo>
                    <a:pt x="214122" y="2073369"/>
                  </a:lnTo>
                  <a:lnTo>
                    <a:pt x="214036" y="2078476"/>
                  </a:lnTo>
                  <a:lnTo>
                    <a:pt x="213957" y="2083583"/>
                  </a:lnTo>
                  <a:lnTo>
                    <a:pt x="213884" y="2088690"/>
                  </a:lnTo>
                  <a:lnTo>
                    <a:pt x="213816" y="2093796"/>
                  </a:lnTo>
                  <a:lnTo>
                    <a:pt x="213752" y="2098903"/>
                  </a:lnTo>
                  <a:lnTo>
                    <a:pt x="213691" y="2104010"/>
                  </a:lnTo>
                  <a:lnTo>
                    <a:pt x="213631" y="2109117"/>
                  </a:lnTo>
                  <a:lnTo>
                    <a:pt x="213570" y="2114224"/>
                  </a:lnTo>
                  <a:lnTo>
                    <a:pt x="213506" y="2119330"/>
                  </a:lnTo>
                  <a:lnTo>
                    <a:pt x="213438" y="2124437"/>
                  </a:lnTo>
                  <a:lnTo>
                    <a:pt x="213363" y="2129544"/>
                  </a:lnTo>
                  <a:lnTo>
                    <a:pt x="213281" y="2134651"/>
                  </a:lnTo>
                  <a:lnTo>
                    <a:pt x="213190" y="2139758"/>
                  </a:lnTo>
                  <a:lnTo>
                    <a:pt x="213090" y="2144865"/>
                  </a:lnTo>
                  <a:lnTo>
                    <a:pt x="212980" y="2149971"/>
                  </a:lnTo>
                  <a:lnTo>
                    <a:pt x="212859" y="2155078"/>
                  </a:lnTo>
                  <a:lnTo>
                    <a:pt x="212728" y="2160185"/>
                  </a:lnTo>
                  <a:lnTo>
                    <a:pt x="212589" y="2165292"/>
                  </a:lnTo>
                  <a:lnTo>
                    <a:pt x="212441" y="2170399"/>
                  </a:lnTo>
                  <a:lnTo>
                    <a:pt x="212288" y="2175505"/>
                  </a:lnTo>
                  <a:lnTo>
                    <a:pt x="212129" y="2180612"/>
                  </a:lnTo>
                  <a:lnTo>
                    <a:pt x="211967" y="2185719"/>
                  </a:lnTo>
                  <a:lnTo>
                    <a:pt x="211804" y="2190826"/>
                  </a:lnTo>
                  <a:lnTo>
                    <a:pt x="211641" y="2195933"/>
                  </a:lnTo>
                  <a:lnTo>
                    <a:pt x="211480" y="2201040"/>
                  </a:lnTo>
                  <a:lnTo>
                    <a:pt x="211325" y="2206146"/>
                  </a:lnTo>
                  <a:lnTo>
                    <a:pt x="211174" y="2211253"/>
                  </a:lnTo>
                  <a:lnTo>
                    <a:pt x="211031" y="2216360"/>
                  </a:lnTo>
                  <a:lnTo>
                    <a:pt x="210895" y="2221467"/>
                  </a:lnTo>
                  <a:lnTo>
                    <a:pt x="210768" y="2226574"/>
                  </a:lnTo>
                  <a:lnTo>
                    <a:pt x="210649" y="2231681"/>
                  </a:lnTo>
                  <a:lnTo>
                    <a:pt x="210540" y="2236787"/>
                  </a:lnTo>
                  <a:lnTo>
                    <a:pt x="210440" y="2241894"/>
                  </a:lnTo>
                  <a:lnTo>
                    <a:pt x="210349" y="2247001"/>
                  </a:lnTo>
                  <a:lnTo>
                    <a:pt x="210266" y="2252108"/>
                  </a:lnTo>
                  <a:lnTo>
                    <a:pt x="210190" y="2257215"/>
                  </a:lnTo>
                  <a:lnTo>
                    <a:pt x="210120" y="2262321"/>
                  </a:lnTo>
                  <a:lnTo>
                    <a:pt x="210056" y="2267428"/>
                  </a:lnTo>
                  <a:lnTo>
                    <a:pt x="209997" y="2272535"/>
                  </a:lnTo>
                  <a:lnTo>
                    <a:pt x="209942" y="2277642"/>
                  </a:lnTo>
                  <a:lnTo>
                    <a:pt x="209892" y="2282749"/>
                  </a:lnTo>
                  <a:lnTo>
                    <a:pt x="209844" y="2287856"/>
                  </a:lnTo>
                  <a:lnTo>
                    <a:pt x="209799" y="2292962"/>
                  </a:lnTo>
                  <a:lnTo>
                    <a:pt x="209757" y="2298069"/>
                  </a:lnTo>
                  <a:lnTo>
                    <a:pt x="209716" y="2303176"/>
                  </a:lnTo>
                  <a:lnTo>
                    <a:pt x="209678" y="2308283"/>
                  </a:lnTo>
                  <a:lnTo>
                    <a:pt x="209641" y="2313390"/>
                  </a:lnTo>
                  <a:lnTo>
                    <a:pt x="209606" y="2318496"/>
                  </a:lnTo>
                  <a:lnTo>
                    <a:pt x="209573" y="2323603"/>
                  </a:lnTo>
                  <a:lnTo>
                    <a:pt x="209542" y="2328710"/>
                  </a:lnTo>
                  <a:lnTo>
                    <a:pt x="209512" y="2333817"/>
                  </a:lnTo>
                  <a:lnTo>
                    <a:pt x="209483" y="2338924"/>
                  </a:lnTo>
                  <a:lnTo>
                    <a:pt x="209455" y="2344031"/>
                  </a:lnTo>
                  <a:lnTo>
                    <a:pt x="209427" y="2349137"/>
                  </a:lnTo>
                  <a:lnTo>
                    <a:pt x="209400" y="2354244"/>
                  </a:lnTo>
                  <a:lnTo>
                    <a:pt x="209372" y="2359351"/>
                  </a:lnTo>
                  <a:lnTo>
                    <a:pt x="209343" y="2364458"/>
                  </a:lnTo>
                  <a:lnTo>
                    <a:pt x="209314" y="2369565"/>
                  </a:lnTo>
                  <a:lnTo>
                    <a:pt x="209282" y="2374672"/>
                  </a:lnTo>
                  <a:lnTo>
                    <a:pt x="209250" y="2379778"/>
                  </a:lnTo>
                  <a:lnTo>
                    <a:pt x="209215" y="2384885"/>
                  </a:lnTo>
                  <a:lnTo>
                    <a:pt x="209180" y="2389992"/>
                  </a:lnTo>
                  <a:lnTo>
                    <a:pt x="209143" y="2395099"/>
                  </a:lnTo>
                  <a:lnTo>
                    <a:pt x="209106" y="2400206"/>
                  </a:lnTo>
                  <a:lnTo>
                    <a:pt x="209068" y="2405312"/>
                  </a:lnTo>
                  <a:lnTo>
                    <a:pt x="209031" y="2410419"/>
                  </a:lnTo>
                  <a:lnTo>
                    <a:pt x="208996" y="2415526"/>
                  </a:lnTo>
                  <a:lnTo>
                    <a:pt x="208964" y="2420633"/>
                  </a:lnTo>
                  <a:lnTo>
                    <a:pt x="208935" y="2425740"/>
                  </a:lnTo>
                  <a:lnTo>
                    <a:pt x="208910" y="2430847"/>
                  </a:lnTo>
                  <a:lnTo>
                    <a:pt x="208890" y="2435953"/>
                  </a:lnTo>
                  <a:lnTo>
                    <a:pt x="208874" y="2441060"/>
                  </a:lnTo>
                  <a:lnTo>
                    <a:pt x="208865" y="2446167"/>
                  </a:lnTo>
                  <a:lnTo>
                    <a:pt x="208861" y="2451274"/>
                  </a:lnTo>
                  <a:lnTo>
                    <a:pt x="208863" y="2456381"/>
                  </a:lnTo>
                  <a:lnTo>
                    <a:pt x="208869" y="2461487"/>
                  </a:lnTo>
                  <a:lnTo>
                    <a:pt x="208880" y="2466594"/>
                  </a:lnTo>
                  <a:lnTo>
                    <a:pt x="208895" y="2471701"/>
                  </a:lnTo>
                  <a:lnTo>
                    <a:pt x="208912" y="2476808"/>
                  </a:lnTo>
                  <a:lnTo>
                    <a:pt x="208930" y="2481915"/>
                  </a:lnTo>
                  <a:lnTo>
                    <a:pt x="208950" y="2487022"/>
                  </a:lnTo>
                  <a:lnTo>
                    <a:pt x="208970" y="2492128"/>
                  </a:lnTo>
                  <a:lnTo>
                    <a:pt x="208988" y="2497235"/>
                  </a:lnTo>
                  <a:lnTo>
                    <a:pt x="209005" y="2502342"/>
                  </a:lnTo>
                  <a:lnTo>
                    <a:pt x="209020" y="2507449"/>
                  </a:lnTo>
                  <a:lnTo>
                    <a:pt x="209033" y="2512556"/>
                  </a:lnTo>
                  <a:lnTo>
                    <a:pt x="209043" y="2517663"/>
                  </a:lnTo>
                  <a:lnTo>
                    <a:pt x="209050" y="2522769"/>
                  </a:lnTo>
                  <a:lnTo>
                    <a:pt x="209055" y="2527876"/>
                  </a:lnTo>
                  <a:lnTo>
                    <a:pt x="209057" y="2532983"/>
                  </a:lnTo>
                  <a:lnTo>
                    <a:pt x="209057" y="2538090"/>
                  </a:lnTo>
                  <a:lnTo>
                    <a:pt x="209054" y="2543197"/>
                  </a:lnTo>
                  <a:lnTo>
                    <a:pt x="209050" y="2548303"/>
                  </a:lnTo>
                  <a:lnTo>
                    <a:pt x="209044" y="2553410"/>
                  </a:lnTo>
                  <a:lnTo>
                    <a:pt x="209037" y="2558517"/>
                  </a:lnTo>
                  <a:lnTo>
                    <a:pt x="209027" y="2563624"/>
                  </a:lnTo>
                  <a:lnTo>
                    <a:pt x="209016" y="2568731"/>
                  </a:lnTo>
                  <a:lnTo>
                    <a:pt x="209002" y="2573838"/>
                  </a:lnTo>
                  <a:lnTo>
                    <a:pt x="208986" y="2578944"/>
                  </a:lnTo>
                  <a:lnTo>
                    <a:pt x="208968" y="2584051"/>
                  </a:lnTo>
                  <a:lnTo>
                    <a:pt x="208947" y="2589158"/>
                  </a:lnTo>
                  <a:lnTo>
                    <a:pt x="208923" y="2594265"/>
                  </a:lnTo>
                  <a:lnTo>
                    <a:pt x="208897" y="2599372"/>
                  </a:lnTo>
                  <a:lnTo>
                    <a:pt x="208869" y="2604478"/>
                  </a:lnTo>
                  <a:lnTo>
                    <a:pt x="208839" y="2609585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9" name="pg33">
              <a:extLst>
                <a:ext uri="{FF2B5EF4-FFF2-40B4-BE49-F238E27FC236}">
                  <a16:creationId xmlns:a16="http://schemas.microsoft.com/office/drawing/2014/main" id="{E0D65494-9418-2E90-D75A-4A7F0F84B486}"/>
                </a:ext>
              </a:extLst>
            </p:cNvPr>
            <p:cNvSpPr/>
            <p:nvPr/>
          </p:nvSpPr>
          <p:spPr>
            <a:xfrm>
              <a:off x="5786531" y="3985211"/>
              <a:ext cx="414923" cy="2371024"/>
            </a:xfrm>
            <a:custGeom>
              <a:avLst/>
              <a:gdLst/>
              <a:ahLst/>
              <a:cxnLst/>
              <a:rect l="0" t="0" r="0" b="0"/>
              <a:pathLst>
                <a:path w="414923" h="2371024">
                  <a:moveTo>
                    <a:pt x="206880" y="2371024"/>
                  </a:moveTo>
                  <a:lnTo>
                    <a:pt x="206843" y="2366384"/>
                  </a:lnTo>
                  <a:lnTo>
                    <a:pt x="206806" y="2361744"/>
                  </a:lnTo>
                  <a:lnTo>
                    <a:pt x="206771" y="2357104"/>
                  </a:lnTo>
                  <a:lnTo>
                    <a:pt x="206736" y="2352464"/>
                  </a:lnTo>
                  <a:lnTo>
                    <a:pt x="206703" y="2347824"/>
                  </a:lnTo>
                  <a:lnTo>
                    <a:pt x="206671" y="2343184"/>
                  </a:lnTo>
                  <a:lnTo>
                    <a:pt x="206639" y="2338544"/>
                  </a:lnTo>
                  <a:lnTo>
                    <a:pt x="206610" y="2333904"/>
                  </a:lnTo>
                  <a:lnTo>
                    <a:pt x="206581" y="2329264"/>
                  </a:lnTo>
                  <a:lnTo>
                    <a:pt x="206553" y="2324624"/>
                  </a:lnTo>
                  <a:lnTo>
                    <a:pt x="206525" y="2319984"/>
                  </a:lnTo>
                  <a:lnTo>
                    <a:pt x="206499" y="2315344"/>
                  </a:lnTo>
                  <a:lnTo>
                    <a:pt x="206473" y="2310704"/>
                  </a:lnTo>
                  <a:lnTo>
                    <a:pt x="206448" y="2306064"/>
                  </a:lnTo>
                  <a:lnTo>
                    <a:pt x="206423" y="2301425"/>
                  </a:lnTo>
                  <a:lnTo>
                    <a:pt x="206398" y="2296785"/>
                  </a:lnTo>
                  <a:lnTo>
                    <a:pt x="206373" y="2292145"/>
                  </a:lnTo>
                  <a:lnTo>
                    <a:pt x="206348" y="2287505"/>
                  </a:lnTo>
                  <a:lnTo>
                    <a:pt x="206322" y="2282865"/>
                  </a:lnTo>
                  <a:lnTo>
                    <a:pt x="206296" y="2278225"/>
                  </a:lnTo>
                  <a:lnTo>
                    <a:pt x="206268" y="2273585"/>
                  </a:lnTo>
                  <a:lnTo>
                    <a:pt x="206239" y="2268945"/>
                  </a:lnTo>
                  <a:lnTo>
                    <a:pt x="206208" y="2264305"/>
                  </a:lnTo>
                  <a:lnTo>
                    <a:pt x="206176" y="2259665"/>
                  </a:lnTo>
                  <a:lnTo>
                    <a:pt x="206141" y="2255025"/>
                  </a:lnTo>
                  <a:lnTo>
                    <a:pt x="206103" y="2250385"/>
                  </a:lnTo>
                  <a:lnTo>
                    <a:pt x="206062" y="2245745"/>
                  </a:lnTo>
                  <a:lnTo>
                    <a:pt x="206017" y="2241105"/>
                  </a:lnTo>
                  <a:lnTo>
                    <a:pt x="205968" y="2236465"/>
                  </a:lnTo>
                  <a:lnTo>
                    <a:pt x="205915" y="2231825"/>
                  </a:lnTo>
                  <a:lnTo>
                    <a:pt x="205858" y="2227185"/>
                  </a:lnTo>
                  <a:lnTo>
                    <a:pt x="205796" y="2222545"/>
                  </a:lnTo>
                  <a:lnTo>
                    <a:pt x="205729" y="2217905"/>
                  </a:lnTo>
                  <a:lnTo>
                    <a:pt x="205658" y="2213265"/>
                  </a:lnTo>
                  <a:lnTo>
                    <a:pt x="205582" y="2208625"/>
                  </a:lnTo>
                  <a:lnTo>
                    <a:pt x="205502" y="2203985"/>
                  </a:lnTo>
                  <a:lnTo>
                    <a:pt x="205419" y="2199345"/>
                  </a:lnTo>
                  <a:lnTo>
                    <a:pt x="205332" y="2194705"/>
                  </a:lnTo>
                  <a:lnTo>
                    <a:pt x="205243" y="2190065"/>
                  </a:lnTo>
                  <a:lnTo>
                    <a:pt x="205153" y="2185425"/>
                  </a:lnTo>
                  <a:lnTo>
                    <a:pt x="205061" y="2180785"/>
                  </a:lnTo>
                  <a:lnTo>
                    <a:pt x="204970" y="2176145"/>
                  </a:lnTo>
                  <a:lnTo>
                    <a:pt x="204879" y="2171505"/>
                  </a:lnTo>
                  <a:lnTo>
                    <a:pt x="204789" y="2166865"/>
                  </a:lnTo>
                  <a:lnTo>
                    <a:pt x="204701" y="2162225"/>
                  </a:lnTo>
                  <a:lnTo>
                    <a:pt x="204617" y="2157585"/>
                  </a:lnTo>
                  <a:lnTo>
                    <a:pt x="204536" y="2152945"/>
                  </a:lnTo>
                  <a:lnTo>
                    <a:pt x="204459" y="2148306"/>
                  </a:lnTo>
                  <a:lnTo>
                    <a:pt x="204387" y="2143666"/>
                  </a:lnTo>
                  <a:lnTo>
                    <a:pt x="204322" y="2139026"/>
                  </a:lnTo>
                  <a:lnTo>
                    <a:pt x="204262" y="2134386"/>
                  </a:lnTo>
                  <a:lnTo>
                    <a:pt x="204209" y="2129746"/>
                  </a:lnTo>
                  <a:lnTo>
                    <a:pt x="204162" y="2125106"/>
                  </a:lnTo>
                  <a:lnTo>
                    <a:pt x="204123" y="2120466"/>
                  </a:lnTo>
                  <a:lnTo>
                    <a:pt x="204090" y="2115826"/>
                  </a:lnTo>
                  <a:lnTo>
                    <a:pt x="204065" y="2111186"/>
                  </a:lnTo>
                  <a:lnTo>
                    <a:pt x="204048" y="2106546"/>
                  </a:lnTo>
                  <a:lnTo>
                    <a:pt x="204038" y="2101906"/>
                  </a:lnTo>
                  <a:lnTo>
                    <a:pt x="204034" y="2097266"/>
                  </a:lnTo>
                  <a:lnTo>
                    <a:pt x="204036" y="2092626"/>
                  </a:lnTo>
                  <a:lnTo>
                    <a:pt x="204042" y="2087986"/>
                  </a:lnTo>
                  <a:lnTo>
                    <a:pt x="204052" y="2083346"/>
                  </a:lnTo>
                  <a:lnTo>
                    <a:pt x="204064" y="2078706"/>
                  </a:lnTo>
                  <a:lnTo>
                    <a:pt x="204078" y="2074066"/>
                  </a:lnTo>
                  <a:lnTo>
                    <a:pt x="204091" y="2069426"/>
                  </a:lnTo>
                  <a:lnTo>
                    <a:pt x="204101" y="2064786"/>
                  </a:lnTo>
                  <a:lnTo>
                    <a:pt x="204107" y="2060146"/>
                  </a:lnTo>
                  <a:lnTo>
                    <a:pt x="204108" y="2055506"/>
                  </a:lnTo>
                  <a:lnTo>
                    <a:pt x="204101" y="2050866"/>
                  </a:lnTo>
                  <a:lnTo>
                    <a:pt x="204086" y="2046226"/>
                  </a:lnTo>
                  <a:lnTo>
                    <a:pt x="204060" y="2041586"/>
                  </a:lnTo>
                  <a:lnTo>
                    <a:pt x="204021" y="2036946"/>
                  </a:lnTo>
                  <a:lnTo>
                    <a:pt x="203970" y="2032306"/>
                  </a:lnTo>
                  <a:lnTo>
                    <a:pt x="203907" y="2027666"/>
                  </a:lnTo>
                  <a:lnTo>
                    <a:pt x="203830" y="2023026"/>
                  </a:lnTo>
                  <a:lnTo>
                    <a:pt x="203740" y="2018386"/>
                  </a:lnTo>
                  <a:lnTo>
                    <a:pt x="203636" y="2013746"/>
                  </a:lnTo>
                  <a:lnTo>
                    <a:pt x="203519" y="2009106"/>
                  </a:lnTo>
                  <a:lnTo>
                    <a:pt x="203388" y="2004466"/>
                  </a:lnTo>
                  <a:lnTo>
                    <a:pt x="203244" y="1999826"/>
                  </a:lnTo>
                  <a:lnTo>
                    <a:pt x="203088" y="1995187"/>
                  </a:lnTo>
                  <a:lnTo>
                    <a:pt x="202922" y="1990547"/>
                  </a:lnTo>
                  <a:lnTo>
                    <a:pt x="202746" y="1985907"/>
                  </a:lnTo>
                  <a:lnTo>
                    <a:pt x="202560" y="1981267"/>
                  </a:lnTo>
                  <a:lnTo>
                    <a:pt x="202365" y="1976627"/>
                  </a:lnTo>
                  <a:lnTo>
                    <a:pt x="202160" y="1971987"/>
                  </a:lnTo>
                  <a:lnTo>
                    <a:pt x="201946" y="1967347"/>
                  </a:lnTo>
                  <a:lnTo>
                    <a:pt x="201726" y="1962707"/>
                  </a:lnTo>
                  <a:lnTo>
                    <a:pt x="201497" y="1958067"/>
                  </a:lnTo>
                  <a:lnTo>
                    <a:pt x="201262" y="1953427"/>
                  </a:lnTo>
                  <a:lnTo>
                    <a:pt x="201021" y="1948787"/>
                  </a:lnTo>
                  <a:lnTo>
                    <a:pt x="200774" y="1944147"/>
                  </a:lnTo>
                  <a:lnTo>
                    <a:pt x="200521" y="1939507"/>
                  </a:lnTo>
                  <a:lnTo>
                    <a:pt x="200263" y="1934867"/>
                  </a:lnTo>
                  <a:lnTo>
                    <a:pt x="200001" y="1930227"/>
                  </a:lnTo>
                  <a:lnTo>
                    <a:pt x="199738" y="1925587"/>
                  </a:lnTo>
                  <a:lnTo>
                    <a:pt x="199472" y="1920947"/>
                  </a:lnTo>
                  <a:lnTo>
                    <a:pt x="199207" y="1916307"/>
                  </a:lnTo>
                  <a:lnTo>
                    <a:pt x="198943" y="1911667"/>
                  </a:lnTo>
                  <a:lnTo>
                    <a:pt x="198681" y="1907027"/>
                  </a:lnTo>
                  <a:lnTo>
                    <a:pt x="198424" y="1902387"/>
                  </a:lnTo>
                  <a:lnTo>
                    <a:pt x="198172" y="1897747"/>
                  </a:lnTo>
                  <a:lnTo>
                    <a:pt x="197926" y="1893107"/>
                  </a:lnTo>
                  <a:lnTo>
                    <a:pt x="197688" y="1888467"/>
                  </a:lnTo>
                  <a:lnTo>
                    <a:pt x="197456" y="1883827"/>
                  </a:lnTo>
                  <a:lnTo>
                    <a:pt x="197231" y="1879187"/>
                  </a:lnTo>
                  <a:lnTo>
                    <a:pt x="197014" y="1874547"/>
                  </a:lnTo>
                  <a:lnTo>
                    <a:pt x="196802" y="1869907"/>
                  </a:lnTo>
                  <a:lnTo>
                    <a:pt x="196596" y="1865267"/>
                  </a:lnTo>
                  <a:lnTo>
                    <a:pt x="196393" y="1860627"/>
                  </a:lnTo>
                  <a:lnTo>
                    <a:pt x="196191" y="1855987"/>
                  </a:lnTo>
                  <a:lnTo>
                    <a:pt x="195987" y="1851347"/>
                  </a:lnTo>
                  <a:lnTo>
                    <a:pt x="195780" y="1846707"/>
                  </a:lnTo>
                  <a:lnTo>
                    <a:pt x="195568" y="1842068"/>
                  </a:lnTo>
                  <a:lnTo>
                    <a:pt x="195346" y="1837428"/>
                  </a:lnTo>
                  <a:lnTo>
                    <a:pt x="195112" y="1832788"/>
                  </a:lnTo>
                  <a:lnTo>
                    <a:pt x="194865" y="1828148"/>
                  </a:lnTo>
                  <a:lnTo>
                    <a:pt x="194602" y="1823508"/>
                  </a:lnTo>
                  <a:lnTo>
                    <a:pt x="194324" y="1818868"/>
                  </a:lnTo>
                  <a:lnTo>
                    <a:pt x="194028" y="1814228"/>
                  </a:lnTo>
                  <a:lnTo>
                    <a:pt x="193714" y="1809588"/>
                  </a:lnTo>
                  <a:lnTo>
                    <a:pt x="193384" y="1804948"/>
                  </a:lnTo>
                  <a:lnTo>
                    <a:pt x="193034" y="1800308"/>
                  </a:lnTo>
                  <a:lnTo>
                    <a:pt x="192668" y="1795668"/>
                  </a:lnTo>
                  <a:lnTo>
                    <a:pt x="192288" y="1791028"/>
                  </a:lnTo>
                  <a:lnTo>
                    <a:pt x="191897" y="1786388"/>
                  </a:lnTo>
                  <a:lnTo>
                    <a:pt x="191496" y="1781748"/>
                  </a:lnTo>
                  <a:lnTo>
                    <a:pt x="191089" y="1777108"/>
                  </a:lnTo>
                  <a:lnTo>
                    <a:pt x="190677" y="1772468"/>
                  </a:lnTo>
                  <a:lnTo>
                    <a:pt x="190263" y="1767828"/>
                  </a:lnTo>
                  <a:lnTo>
                    <a:pt x="189850" y="1763188"/>
                  </a:lnTo>
                  <a:lnTo>
                    <a:pt x="189442" y="1758548"/>
                  </a:lnTo>
                  <a:lnTo>
                    <a:pt x="189039" y="1753908"/>
                  </a:lnTo>
                  <a:lnTo>
                    <a:pt x="188643" y="1749268"/>
                  </a:lnTo>
                  <a:lnTo>
                    <a:pt x="188254" y="1744628"/>
                  </a:lnTo>
                  <a:lnTo>
                    <a:pt x="187873" y="1739988"/>
                  </a:lnTo>
                  <a:lnTo>
                    <a:pt x="187501" y="1735348"/>
                  </a:lnTo>
                  <a:lnTo>
                    <a:pt x="187136" y="1730708"/>
                  </a:lnTo>
                  <a:lnTo>
                    <a:pt x="186775" y="1726068"/>
                  </a:lnTo>
                  <a:lnTo>
                    <a:pt x="186417" y="1721428"/>
                  </a:lnTo>
                  <a:lnTo>
                    <a:pt x="186057" y="1716788"/>
                  </a:lnTo>
                  <a:lnTo>
                    <a:pt x="185693" y="1712148"/>
                  </a:lnTo>
                  <a:lnTo>
                    <a:pt x="185322" y="1707508"/>
                  </a:lnTo>
                  <a:lnTo>
                    <a:pt x="184939" y="1702868"/>
                  </a:lnTo>
                  <a:lnTo>
                    <a:pt x="184538" y="1698228"/>
                  </a:lnTo>
                  <a:lnTo>
                    <a:pt x="184116" y="1693588"/>
                  </a:lnTo>
                  <a:lnTo>
                    <a:pt x="183669" y="1688949"/>
                  </a:lnTo>
                  <a:lnTo>
                    <a:pt x="183196" y="1684309"/>
                  </a:lnTo>
                  <a:lnTo>
                    <a:pt x="182693" y="1679669"/>
                  </a:lnTo>
                  <a:lnTo>
                    <a:pt x="182160" y="1675029"/>
                  </a:lnTo>
                  <a:lnTo>
                    <a:pt x="181595" y="1670389"/>
                  </a:lnTo>
                  <a:lnTo>
                    <a:pt x="180998" y="1665749"/>
                  </a:lnTo>
                  <a:lnTo>
                    <a:pt x="180364" y="1661109"/>
                  </a:lnTo>
                  <a:lnTo>
                    <a:pt x="179703" y="1656469"/>
                  </a:lnTo>
                  <a:lnTo>
                    <a:pt x="179016" y="1651829"/>
                  </a:lnTo>
                  <a:lnTo>
                    <a:pt x="178307" y="1647189"/>
                  </a:lnTo>
                  <a:lnTo>
                    <a:pt x="177579" y="1642549"/>
                  </a:lnTo>
                  <a:lnTo>
                    <a:pt x="176837" y="1637909"/>
                  </a:lnTo>
                  <a:lnTo>
                    <a:pt x="176087" y="1633269"/>
                  </a:lnTo>
                  <a:lnTo>
                    <a:pt x="175331" y="1628629"/>
                  </a:lnTo>
                  <a:lnTo>
                    <a:pt x="174578" y="1623989"/>
                  </a:lnTo>
                  <a:lnTo>
                    <a:pt x="173831" y="1619349"/>
                  </a:lnTo>
                  <a:lnTo>
                    <a:pt x="173094" y="1614709"/>
                  </a:lnTo>
                  <a:lnTo>
                    <a:pt x="172371" y="1610069"/>
                  </a:lnTo>
                  <a:lnTo>
                    <a:pt x="171662" y="1605429"/>
                  </a:lnTo>
                  <a:lnTo>
                    <a:pt x="170971" y="1600789"/>
                  </a:lnTo>
                  <a:lnTo>
                    <a:pt x="170297" y="1596149"/>
                  </a:lnTo>
                  <a:lnTo>
                    <a:pt x="169642" y="1591509"/>
                  </a:lnTo>
                  <a:lnTo>
                    <a:pt x="169001" y="1586869"/>
                  </a:lnTo>
                  <a:lnTo>
                    <a:pt x="168369" y="1582229"/>
                  </a:lnTo>
                  <a:lnTo>
                    <a:pt x="167742" y="1577589"/>
                  </a:lnTo>
                  <a:lnTo>
                    <a:pt x="167116" y="1572949"/>
                  </a:lnTo>
                  <a:lnTo>
                    <a:pt x="166483" y="1568309"/>
                  </a:lnTo>
                  <a:lnTo>
                    <a:pt x="165838" y="1563669"/>
                  </a:lnTo>
                  <a:lnTo>
                    <a:pt x="165168" y="1559029"/>
                  </a:lnTo>
                  <a:lnTo>
                    <a:pt x="164468" y="1554389"/>
                  </a:lnTo>
                  <a:lnTo>
                    <a:pt x="163731" y="1549749"/>
                  </a:lnTo>
                  <a:lnTo>
                    <a:pt x="162952" y="1545109"/>
                  </a:lnTo>
                  <a:lnTo>
                    <a:pt x="162124" y="1540469"/>
                  </a:lnTo>
                  <a:lnTo>
                    <a:pt x="161243" y="1535830"/>
                  </a:lnTo>
                  <a:lnTo>
                    <a:pt x="160305" y="1531190"/>
                  </a:lnTo>
                  <a:lnTo>
                    <a:pt x="159305" y="1526550"/>
                  </a:lnTo>
                  <a:lnTo>
                    <a:pt x="158240" y="1521910"/>
                  </a:lnTo>
                  <a:lnTo>
                    <a:pt x="157119" y="1517270"/>
                  </a:lnTo>
                  <a:lnTo>
                    <a:pt x="155944" y="1512630"/>
                  </a:lnTo>
                  <a:lnTo>
                    <a:pt x="154719" y="1507990"/>
                  </a:lnTo>
                  <a:lnTo>
                    <a:pt x="153451" y="1503350"/>
                  </a:lnTo>
                  <a:lnTo>
                    <a:pt x="152143" y="1498710"/>
                  </a:lnTo>
                  <a:lnTo>
                    <a:pt x="150804" y="1494070"/>
                  </a:lnTo>
                  <a:lnTo>
                    <a:pt x="149436" y="1489430"/>
                  </a:lnTo>
                  <a:lnTo>
                    <a:pt x="148053" y="1484790"/>
                  </a:lnTo>
                  <a:lnTo>
                    <a:pt x="146659" y="1480150"/>
                  </a:lnTo>
                  <a:lnTo>
                    <a:pt x="145258" y="1475510"/>
                  </a:lnTo>
                  <a:lnTo>
                    <a:pt x="143856" y="1470870"/>
                  </a:lnTo>
                  <a:lnTo>
                    <a:pt x="142455" y="1466230"/>
                  </a:lnTo>
                  <a:lnTo>
                    <a:pt x="141056" y="1461590"/>
                  </a:lnTo>
                  <a:lnTo>
                    <a:pt x="139660" y="1456950"/>
                  </a:lnTo>
                  <a:lnTo>
                    <a:pt x="138266" y="1452310"/>
                  </a:lnTo>
                  <a:lnTo>
                    <a:pt x="136870" y="1447670"/>
                  </a:lnTo>
                  <a:lnTo>
                    <a:pt x="135469" y="1443030"/>
                  </a:lnTo>
                  <a:lnTo>
                    <a:pt x="134061" y="1438390"/>
                  </a:lnTo>
                  <a:lnTo>
                    <a:pt x="132641" y="1433750"/>
                  </a:lnTo>
                  <a:lnTo>
                    <a:pt x="131206" y="1429110"/>
                  </a:lnTo>
                  <a:lnTo>
                    <a:pt x="129750" y="1424470"/>
                  </a:lnTo>
                  <a:lnTo>
                    <a:pt x="128267" y="1419830"/>
                  </a:lnTo>
                  <a:lnTo>
                    <a:pt x="126759" y="1415190"/>
                  </a:lnTo>
                  <a:lnTo>
                    <a:pt x="125223" y="1410550"/>
                  </a:lnTo>
                  <a:lnTo>
                    <a:pt x="123658" y="1405910"/>
                  </a:lnTo>
                  <a:lnTo>
                    <a:pt x="122066" y="1401270"/>
                  </a:lnTo>
                  <a:lnTo>
                    <a:pt x="120445" y="1396630"/>
                  </a:lnTo>
                  <a:lnTo>
                    <a:pt x="118798" y="1391990"/>
                  </a:lnTo>
                  <a:lnTo>
                    <a:pt x="117124" y="1387350"/>
                  </a:lnTo>
                  <a:lnTo>
                    <a:pt x="115429" y="1382711"/>
                  </a:lnTo>
                  <a:lnTo>
                    <a:pt x="113716" y="1378071"/>
                  </a:lnTo>
                  <a:lnTo>
                    <a:pt x="111989" y="1373431"/>
                  </a:lnTo>
                  <a:lnTo>
                    <a:pt x="110251" y="1368791"/>
                  </a:lnTo>
                  <a:lnTo>
                    <a:pt x="108504" y="1364151"/>
                  </a:lnTo>
                  <a:lnTo>
                    <a:pt x="106750" y="1359511"/>
                  </a:lnTo>
                  <a:lnTo>
                    <a:pt x="104994" y="1354871"/>
                  </a:lnTo>
                  <a:lnTo>
                    <a:pt x="103235" y="1350231"/>
                  </a:lnTo>
                  <a:lnTo>
                    <a:pt x="101477" y="1345591"/>
                  </a:lnTo>
                  <a:lnTo>
                    <a:pt x="99719" y="1340951"/>
                  </a:lnTo>
                  <a:lnTo>
                    <a:pt x="97962" y="1336311"/>
                  </a:lnTo>
                  <a:lnTo>
                    <a:pt x="96205" y="1331671"/>
                  </a:lnTo>
                  <a:lnTo>
                    <a:pt x="94449" y="1327031"/>
                  </a:lnTo>
                  <a:lnTo>
                    <a:pt x="92692" y="1322391"/>
                  </a:lnTo>
                  <a:lnTo>
                    <a:pt x="90933" y="1317751"/>
                  </a:lnTo>
                  <a:lnTo>
                    <a:pt x="89171" y="1313111"/>
                  </a:lnTo>
                  <a:lnTo>
                    <a:pt x="87404" y="1308471"/>
                  </a:lnTo>
                  <a:lnTo>
                    <a:pt x="85631" y="1303831"/>
                  </a:lnTo>
                  <a:lnTo>
                    <a:pt x="83853" y="1299191"/>
                  </a:lnTo>
                  <a:lnTo>
                    <a:pt x="82066" y="1294551"/>
                  </a:lnTo>
                  <a:lnTo>
                    <a:pt x="80273" y="1289911"/>
                  </a:lnTo>
                  <a:lnTo>
                    <a:pt x="78470" y="1285271"/>
                  </a:lnTo>
                  <a:lnTo>
                    <a:pt x="76661" y="1280631"/>
                  </a:lnTo>
                  <a:lnTo>
                    <a:pt x="74845" y="1275991"/>
                  </a:lnTo>
                  <a:lnTo>
                    <a:pt x="73026" y="1271351"/>
                  </a:lnTo>
                  <a:lnTo>
                    <a:pt x="71206" y="1266711"/>
                  </a:lnTo>
                  <a:lnTo>
                    <a:pt x="69387" y="1262071"/>
                  </a:lnTo>
                  <a:lnTo>
                    <a:pt x="67572" y="1257431"/>
                  </a:lnTo>
                  <a:lnTo>
                    <a:pt x="65766" y="1252791"/>
                  </a:lnTo>
                  <a:lnTo>
                    <a:pt x="63974" y="1248151"/>
                  </a:lnTo>
                  <a:lnTo>
                    <a:pt x="62200" y="1243511"/>
                  </a:lnTo>
                  <a:lnTo>
                    <a:pt x="60446" y="1238871"/>
                  </a:lnTo>
                  <a:lnTo>
                    <a:pt x="58716" y="1234231"/>
                  </a:lnTo>
                  <a:lnTo>
                    <a:pt x="57013" y="1229592"/>
                  </a:lnTo>
                  <a:lnTo>
                    <a:pt x="55338" y="1224952"/>
                  </a:lnTo>
                  <a:lnTo>
                    <a:pt x="53693" y="1220312"/>
                  </a:lnTo>
                  <a:lnTo>
                    <a:pt x="52083" y="1215672"/>
                  </a:lnTo>
                  <a:lnTo>
                    <a:pt x="50502" y="1211032"/>
                  </a:lnTo>
                  <a:lnTo>
                    <a:pt x="48946" y="1206392"/>
                  </a:lnTo>
                  <a:lnTo>
                    <a:pt x="47412" y="1201752"/>
                  </a:lnTo>
                  <a:lnTo>
                    <a:pt x="45897" y="1197112"/>
                  </a:lnTo>
                  <a:lnTo>
                    <a:pt x="44396" y="1192472"/>
                  </a:lnTo>
                  <a:lnTo>
                    <a:pt x="42903" y="1187832"/>
                  </a:lnTo>
                  <a:lnTo>
                    <a:pt x="41413" y="1183192"/>
                  </a:lnTo>
                  <a:lnTo>
                    <a:pt x="39919" y="1178552"/>
                  </a:lnTo>
                  <a:lnTo>
                    <a:pt x="38417" y="1173912"/>
                  </a:lnTo>
                  <a:lnTo>
                    <a:pt x="36903" y="1169272"/>
                  </a:lnTo>
                  <a:lnTo>
                    <a:pt x="35375" y="1164632"/>
                  </a:lnTo>
                  <a:lnTo>
                    <a:pt x="33831" y="1159992"/>
                  </a:lnTo>
                  <a:lnTo>
                    <a:pt x="32271" y="1155352"/>
                  </a:lnTo>
                  <a:lnTo>
                    <a:pt x="30696" y="1150712"/>
                  </a:lnTo>
                  <a:lnTo>
                    <a:pt x="29106" y="1146072"/>
                  </a:lnTo>
                  <a:lnTo>
                    <a:pt x="27509" y="1141432"/>
                  </a:lnTo>
                  <a:lnTo>
                    <a:pt x="25909" y="1136792"/>
                  </a:lnTo>
                  <a:lnTo>
                    <a:pt x="24313" y="1132152"/>
                  </a:lnTo>
                  <a:lnTo>
                    <a:pt x="22728" y="1127512"/>
                  </a:lnTo>
                  <a:lnTo>
                    <a:pt x="21159" y="1122872"/>
                  </a:lnTo>
                  <a:lnTo>
                    <a:pt x="19614" y="1118232"/>
                  </a:lnTo>
                  <a:lnTo>
                    <a:pt x="18106" y="1113592"/>
                  </a:lnTo>
                  <a:lnTo>
                    <a:pt x="16640" y="1108952"/>
                  </a:lnTo>
                  <a:lnTo>
                    <a:pt x="15220" y="1104312"/>
                  </a:lnTo>
                  <a:lnTo>
                    <a:pt x="13851" y="1099672"/>
                  </a:lnTo>
                  <a:lnTo>
                    <a:pt x="12539" y="1095032"/>
                  </a:lnTo>
                  <a:lnTo>
                    <a:pt x="11285" y="1090392"/>
                  </a:lnTo>
                  <a:lnTo>
                    <a:pt x="10095" y="1085752"/>
                  </a:lnTo>
                  <a:lnTo>
                    <a:pt x="8972" y="1081112"/>
                  </a:lnTo>
                  <a:lnTo>
                    <a:pt x="7923" y="1076472"/>
                  </a:lnTo>
                  <a:lnTo>
                    <a:pt x="6940" y="1071833"/>
                  </a:lnTo>
                  <a:lnTo>
                    <a:pt x="6024" y="1067193"/>
                  </a:lnTo>
                  <a:lnTo>
                    <a:pt x="5172" y="1062553"/>
                  </a:lnTo>
                  <a:lnTo>
                    <a:pt x="4386" y="1057913"/>
                  </a:lnTo>
                  <a:lnTo>
                    <a:pt x="3663" y="1053273"/>
                  </a:lnTo>
                  <a:lnTo>
                    <a:pt x="3004" y="1048633"/>
                  </a:lnTo>
                  <a:lnTo>
                    <a:pt x="2419" y="1043993"/>
                  </a:lnTo>
                  <a:lnTo>
                    <a:pt x="1896" y="1039353"/>
                  </a:lnTo>
                  <a:lnTo>
                    <a:pt x="1437" y="1034713"/>
                  </a:lnTo>
                  <a:lnTo>
                    <a:pt x="1040" y="1030073"/>
                  </a:lnTo>
                  <a:lnTo>
                    <a:pt x="705" y="1025433"/>
                  </a:lnTo>
                  <a:lnTo>
                    <a:pt x="433" y="1020793"/>
                  </a:lnTo>
                  <a:lnTo>
                    <a:pt x="224" y="1016153"/>
                  </a:lnTo>
                  <a:lnTo>
                    <a:pt x="83" y="1011513"/>
                  </a:lnTo>
                  <a:lnTo>
                    <a:pt x="11" y="1006873"/>
                  </a:lnTo>
                  <a:lnTo>
                    <a:pt x="0" y="1002233"/>
                  </a:lnTo>
                  <a:lnTo>
                    <a:pt x="48" y="997593"/>
                  </a:lnTo>
                  <a:lnTo>
                    <a:pt x="156" y="992953"/>
                  </a:lnTo>
                  <a:lnTo>
                    <a:pt x="321" y="988313"/>
                  </a:lnTo>
                  <a:lnTo>
                    <a:pt x="542" y="983673"/>
                  </a:lnTo>
                  <a:lnTo>
                    <a:pt x="816" y="979033"/>
                  </a:lnTo>
                  <a:lnTo>
                    <a:pt x="1150" y="974393"/>
                  </a:lnTo>
                  <a:lnTo>
                    <a:pt x="1532" y="969753"/>
                  </a:lnTo>
                  <a:lnTo>
                    <a:pt x="1962" y="965113"/>
                  </a:lnTo>
                  <a:lnTo>
                    <a:pt x="2437" y="960473"/>
                  </a:lnTo>
                  <a:lnTo>
                    <a:pt x="2957" y="955833"/>
                  </a:lnTo>
                  <a:lnTo>
                    <a:pt x="3522" y="951193"/>
                  </a:lnTo>
                  <a:lnTo>
                    <a:pt x="4132" y="946553"/>
                  </a:lnTo>
                  <a:lnTo>
                    <a:pt x="4794" y="941913"/>
                  </a:lnTo>
                  <a:lnTo>
                    <a:pt x="5504" y="937273"/>
                  </a:lnTo>
                  <a:lnTo>
                    <a:pt x="6263" y="932633"/>
                  </a:lnTo>
                  <a:lnTo>
                    <a:pt x="7071" y="927993"/>
                  </a:lnTo>
                  <a:lnTo>
                    <a:pt x="7928" y="923353"/>
                  </a:lnTo>
                  <a:lnTo>
                    <a:pt x="8836" y="918714"/>
                  </a:lnTo>
                  <a:lnTo>
                    <a:pt x="9795" y="914074"/>
                  </a:lnTo>
                  <a:lnTo>
                    <a:pt x="10806" y="909434"/>
                  </a:lnTo>
                  <a:lnTo>
                    <a:pt x="11870" y="904794"/>
                  </a:lnTo>
                  <a:lnTo>
                    <a:pt x="12978" y="900154"/>
                  </a:lnTo>
                  <a:lnTo>
                    <a:pt x="14126" y="895514"/>
                  </a:lnTo>
                  <a:lnTo>
                    <a:pt x="15309" y="890874"/>
                  </a:lnTo>
                  <a:lnTo>
                    <a:pt x="16520" y="886234"/>
                  </a:lnTo>
                  <a:lnTo>
                    <a:pt x="17755" y="881594"/>
                  </a:lnTo>
                  <a:lnTo>
                    <a:pt x="19005" y="876954"/>
                  </a:lnTo>
                  <a:lnTo>
                    <a:pt x="20266" y="872314"/>
                  </a:lnTo>
                  <a:lnTo>
                    <a:pt x="21529" y="867674"/>
                  </a:lnTo>
                  <a:lnTo>
                    <a:pt x="22789" y="863034"/>
                  </a:lnTo>
                  <a:lnTo>
                    <a:pt x="24042" y="858394"/>
                  </a:lnTo>
                  <a:lnTo>
                    <a:pt x="25286" y="853754"/>
                  </a:lnTo>
                  <a:lnTo>
                    <a:pt x="26523" y="849114"/>
                  </a:lnTo>
                  <a:lnTo>
                    <a:pt x="27753" y="844474"/>
                  </a:lnTo>
                  <a:lnTo>
                    <a:pt x="28980" y="839834"/>
                  </a:lnTo>
                  <a:lnTo>
                    <a:pt x="30214" y="835194"/>
                  </a:lnTo>
                  <a:lnTo>
                    <a:pt x="31463" y="830554"/>
                  </a:lnTo>
                  <a:lnTo>
                    <a:pt x="32736" y="825914"/>
                  </a:lnTo>
                  <a:lnTo>
                    <a:pt x="34045" y="821274"/>
                  </a:lnTo>
                  <a:lnTo>
                    <a:pt x="35401" y="816634"/>
                  </a:lnTo>
                  <a:lnTo>
                    <a:pt x="36815" y="811994"/>
                  </a:lnTo>
                  <a:lnTo>
                    <a:pt x="38300" y="807354"/>
                  </a:lnTo>
                  <a:lnTo>
                    <a:pt x="39879" y="802714"/>
                  </a:lnTo>
                  <a:lnTo>
                    <a:pt x="41548" y="798074"/>
                  </a:lnTo>
                  <a:lnTo>
                    <a:pt x="43313" y="793434"/>
                  </a:lnTo>
                  <a:lnTo>
                    <a:pt x="45176" y="788794"/>
                  </a:lnTo>
                  <a:lnTo>
                    <a:pt x="47139" y="784154"/>
                  </a:lnTo>
                  <a:lnTo>
                    <a:pt x="49199" y="779514"/>
                  </a:lnTo>
                  <a:lnTo>
                    <a:pt x="51353" y="774874"/>
                  </a:lnTo>
                  <a:lnTo>
                    <a:pt x="53606" y="770234"/>
                  </a:lnTo>
                  <a:lnTo>
                    <a:pt x="55938" y="765595"/>
                  </a:lnTo>
                  <a:lnTo>
                    <a:pt x="58334" y="760955"/>
                  </a:lnTo>
                  <a:lnTo>
                    <a:pt x="60783" y="756315"/>
                  </a:lnTo>
                  <a:lnTo>
                    <a:pt x="63273" y="751675"/>
                  </a:lnTo>
                  <a:lnTo>
                    <a:pt x="65791" y="747035"/>
                  </a:lnTo>
                  <a:lnTo>
                    <a:pt x="68324" y="742395"/>
                  </a:lnTo>
                  <a:lnTo>
                    <a:pt x="70861" y="737755"/>
                  </a:lnTo>
                  <a:lnTo>
                    <a:pt x="73386" y="733115"/>
                  </a:lnTo>
                  <a:lnTo>
                    <a:pt x="75889" y="728475"/>
                  </a:lnTo>
                  <a:lnTo>
                    <a:pt x="78361" y="723835"/>
                  </a:lnTo>
                  <a:lnTo>
                    <a:pt x="80794" y="719195"/>
                  </a:lnTo>
                  <a:lnTo>
                    <a:pt x="83183" y="714555"/>
                  </a:lnTo>
                  <a:lnTo>
                    <a:pt x="85522" y="709915"/>
                  </a:lnTo>
                  <a:lnTo>
                    <a:pt x="87806" y="705275"/>
                  </a:lnTo>
                  <a:lnTo>
                    <a:pt x="90022" y="700635"/>
                  </a:lnTo>
                  <a:lnTo>
                    <a:pt x="92179" y="695995"/>
                  </a:lnTo>
                  <a:lnTo>
                    <a:pt x="94274" y="691355"/>
                  </a:lnTo>
                  <a:lnTo>
                    <a:pt x="96310" y="686715"/>
                  </a:lnTo>
                  <a:lnTo>
                    <a:pt x="98286" y="682075"/>
                  </a:lnTo>
                  <a:lnTo>
                    <a:pt x="100205" y="677435"/>
                  </a:lnTo>
                  <a:lnTo>
                    <a:pt x="102068" y="672795"/>
                  </a:lnTo>
                  <a:lnTo>
                    <a:pt x="103872" y="668155"/>
                  </a:lnTo>
                  <a:lnTo>
                    <a:pt x="105623" y="663515"/>
                  </a:lnTo>
                  <a:lnTo>
                    <a:pt x="107329" y="658875"/>
                  </a:lnTo>
                  <a:lnTo>
                    <a:pt x="108993" y="654235"/>
                  </a:lnTo>
                  <a:lnTo>
                    <a:pt x="110619" y="649595"/>
                  </a:lnTo>
                  <a:lnTo>
                    <a:pt x="112212" y="644955"/>
                  </a:lnTo>
                  <a:lnTo>
                    <a:pt x="113775" y="640315"/>
                  </a:lnTo>
                  <a:lnTo>
                    <a:pt x="115313" y="635675"/>
                  </a:lnTo>
                  <a:lnTo>
                    <a:pt x="116828" y="631035"/>
                  </a:lnTo>
                  <a:lnTo>
                    <a:pt x="118327" y="626395"/>
                  </a:lnTo>
                  <a:lnTo>
                    <a:pt x="119815" y="621755"/>
                  </a:lnTo>
                  <a:lnTo>
                    <a:pt x="121295" y="617115"/>
                  </a:lnTo>
                  <a:lnTo>
                    <a:pt x="122771" y="612476"/>
                  </a:lnTo>
                  <a:lnTo>
                    <a:pt x="124246" y="607836"/>
                  </a:lnTo>
                  <a:lnTo>
                    <a:pt x="125723" y="603196"/>
                  </a:lnTo>
                  <a:lnTo>
                    <a:pt x="127207" y="598556"/>
                  </a:lnTo>
                  <a:lnTo>
                    <a:pt x="128699" y="593916"/>
                  </a:lnTo>
                  <a:lnTo>
                    <a:pt x="130200" y="589276"/>
                  </a:lnTo>
                  <a:lnTo>
                    <a:pt x="131713" y="584636"/>
                  </a:lnTo>
                  <a:lnTo>
                    <a:pt x="133239" y="579996"/>
                  </a:lnTo>
                  <a:lnTo>
                    <a:pt x="134777" y="575356"/>
                  </a:lnTo>
                  <a:lnTo>
                    <a:pt x="136327" y="570716"/>
                  </a:lnTo>
                  <a:lnTo>
                    <a:pt x="137891" y="566076"/>
                  </a:lnTo>
                  <a:lnTo>
                    <a:pt x="139467" y="561436"/>
                  </a:lnTo>
                  <a:lnTo>
                    <a:pt x="141053" y="556796"/>
                  </a:lnTo>
                  <a:lnTo>
                    <a:pt x="142645" y="552156"/>
                  </a:lnTo>
                  <a:lnTo>
                    <a:pt x="144244" y="547516"/>
                  </a:lnTo>
                  <a:lnTo>
                    <a:pt x="145845" y="542876"/>
                  </a:lnTo>
                  <a:lnTo>
                    <a:pt x="147446" y="538236"/>
                  </a:lnTo>
                  <a:lnTo>
                    <a:pt x="149046" y="533596"/>
                  </a:lnTo>
                  <a:lnTo>
                    <a:pt x="150640" y="528956"/>
                  </a:lnTo>
                  <a:lnTo>
                    <a:pt x="152226" y="524316"/>
                  </a:lnTo>
                  <a:lnTo>
                    <a:pt x="153802" y="519676"/>
                  </a:lnTo>
                  <a:lnTo>
                    <a:pt x="155367" y="515036"/>
                  </a:lnTo>
                  <a:lnTo>
                    <a:pt x="156918" y="510396"/>
                  </a:lnTo>
                  <a:lnTo>
                    <a:pt x="158454" y="505756"/>
                  </a:lnTo>
                  <a:lnTo>
                    <a:pt x="159973" y="501116"/>
                  </a:lnTo>
                  <a:lnTo>
                    <a:pt x="161472" y="496476"/>
                  </a:lnTo>
                  <a:lnTo>
                    <a:pt x="162949" y="491836"/>
                  </a:lnTo>
                  <a:lnTo>
                    <a:pt x="164404" y="487196"/>
                  </a:lnTo>
                  <a:lnTo>
                    <a:pt x="165836" y="482556"/>
                  </a:lnTo>
                  <a:lnTo>
                    <a:pt x="167243" y="477916"/>
                  </a:lnTo>
                  <a:lnTo>
                    <a:pt x="168622" y="473276"/>
                  </a:lnTo>
                  <a:lnTo>
                    <a:pt x="169973" y="468636"/>
                  </a:lnTo>
                  <a:lnTo>
                    <a:pt x="171293" y="463996"/>
                  </a:lnTo>
                  <a:lnTo>
                    <a:pt x="172573" y="459357"/>
                  </a:lnTo>
                  <a:lnTo>
                    <a:pt x="173818" y="454717"/>
                  </a:lnTo>
                  <a:lnTo>
                    <a:pt x="175025" y="450077"/>
                  </a:lnTo>
                  <a:lnTo>
                    <a:pt x="176191" y="445437"/>
                  </a:lnTo>
                  <a:lnTo>
                    <a:pt x="177316" y="440797"/>
                  </a:lnTo>
                  <a:lnTo>
                    <a:pt x="178396" y="436157"/>
                  </a:lnTo>
                  <a:lnTo>
                    <a:pt x="179431" y="431517"/>
                  </a:lnTo>
                  <a:lnTo>
                    <a:pt x="180412" y="426877"/>
                  </a:lnTo>
                  <a:lnTo>
                    <a:pt x="181342" y="422237"/>
                  </a:lnTo>
                  <a:lnTo>
                    <a:pt x="182224" y="417597"/>
                  </a:lnTo>
                  <a:lnTo>
                    <a:pt x="183056" y="412957"/>
                  </a:lnTo>
                  <a:lnTo>
                    <a:pt x="183840" y="408317"/>
                  </a:lnTo>
                  <a:lnTo>
                    <a:pt x="184575" y="403677"/>
                  </a:lnTo>
                  <a:lnTo>
                    <a:pt x="185262" y="399037"/>
                  </a:lnTo>
                  <a:lnTo>
                    <a:pt x="185902" y="394397"/>
                  </a:lnTo>
                  <a:lnTo>
                    <a:pt x="186493" y="389757"/>
                  </a:lnTo>
                  <a:lnTo>
                    <a:pt x="187044" y="385117"/>
                  </a:lnTo>
                  <a:lnTo>
                    <a:pt x="187559" y="380477"/>
                  </a:lnTo>
                  <a:lnTo>
                    <a:pt x="188040" y="375837"/>
                  </a:lnTo>
                  <a:lnTo>
                    <a:pt x="188492" y="371197"/>
                  </a:lnTo>
                  <a:lnTo>
                    <a:pt x="188918" y="366557"/>
                  </a:lnTo>
                  <a:lnTo>
                    <a:pt x="189323" y="361917"/>
                  </a:lnTo>
                  <a:lnTo>
                    <a:pt x="189709" y="357277"/>
                  </a:lnTo>
                  <a:lnTo>
                    <a:pt x="190083" y="352637"/>
                  </a:lnTo>
                  <a:lnTo>
                    <a:pt x="190450" y="347997"/>
                  </a:lnTo>
                  <a:lnTo>
                    <a:pt x="190813" y="343357"/>
                  </a:lnTo>
                  <a:lnTo>
                    <a:pt x="191176" y="338717"/>
                  </a:lnTo>
                  <a:lnTo>
                    <a:pt x="191541" y="334077"/>
                  </a:lnTo>
                  <a:lnTo>
                    <a:pt x="191911" y="329437"/>
                  </a:lnTo>
                  <a:lnTo>
                    <a:pt x="192288" y="324797"/>
                  </a:lnTo>
                  <a:lnTo>
                    <a:pt x="192673" y="320157"/>
                  </a:lnTo>
                  <a:lnTo>
                    <a:pt x="193065" y="315517"/>
                  </a:lnTo>
                  <a:lnTo>
                    <a:pt x="193466" y="310877"/>
                  </a:lnTo>
                  <a:lnTo>
                    <a:pt x="193873" y="306238"/>
                  </a:lnTo>
                  <a:lnTo>
                    <a:pt x="194286" y="301598"/>
                  </a:lnTo>
                  <a:lnTo>
                    <a:pt x="194704" y="296958"/>
                  </a:lnTo>
                  <a:lnTo>
                    <a:pt x="195123" y="292318"/>
                  </a:lnTo>
                  <a:lnTo>
                    <a:pt x="195543" y="287678"/>
                  </a:lnTo>
                  <a:lnTo>
                    <a:pt x="195959" y="283038"/>
                  </a:lnTo>
                  <a:lnTo>
                    <a:pt x="196371" y="278398"/>
                  </a:lnTo>
                  <a:lnTo>
                    <a:pt x="196775" y="273758"/>
                  </a:lnTo>
                  <a:lnTo>
                    <a:pt x="197171" y="269118"/>
                  </a:lnTo>
                  <a:lnTo>
                    <a:pt x="197557" y="264478"/>
                  </a:lnTo>
                  <a:lnTo>
                    <a:pt x="197930" y="259838"/>
                  </a:lnTo>
                  <a:lnTo>
                    <a:pt x="198289" y="255198"/>
                  </a:lnTo>
                  <a:lnTo>
                    <a:pt x="198633" y="250558"/>
                  </a:lnTo>
                  <a:lnTo>
                    <a:pt x="198963" y="245918"/>
                  </a:lnTo>
                  <a:lnTo>
                    <a:pt x="199278" y="241278"/>
                  </a:lnTo>
                  <a:lnTo>
                    <a:pt x="199579" y="236638"/>
                  </a:lnTo>
                  <a:lnTo>
                    <a:pt x="199867" y="231998"/>
                  </a:lnTo>
                  <a:lnTo>
                    <a:pt x="200141" y="227358"/>
                  </a:lnTo>
                  <a:lnTo>
                    <a:pt x="200402" y="222718"/>
                  </a:lnTo>
                  <a:lnTo>
                    <a:pt x="200650" y="218078"/>
                  </a:lnTo>
                  <a:lnTo>
                    <a:pt x="200888" y="213438"/>
                  </a:lnTo>
                  <a:lnTo>
                    <a:pt x="201117" y="208798"/>
                  </a:lnTo>
                  <a:lnTo>
                    <a:pt x="201338" y="204158"/>
                  </a:lnTo>
                  <a:lnTo>
                    <a:pt x="201551" y="199518"/>
                  </a:lnTo>
                  <a:lnTo>
                    <a:pt x="201758" y="194878"/>
                  </a:lnTo>
                  <a:lnTo>
                    <a:pt x="201959" y="190238"/>
                  </a:lnTo>
                  <a:lnTo>
                    <a:pt x="202153" y="185598"/>
                  </a:lnTo>
                  <a:lnTo>
                    <a:pt x="202344" y="180958"/>
                  </a:lnTo>
                  <a:lnTo>
                    <a:pt x="202530" y="176318"/>
                  </a:lnTo>
                  <a:lnTo>
                    <a:pt x="202712" y="171678"/>
                  </a:lnTo>
                  <a:lnTo>
                    <a:pt x="202891" y="167038"/>
                  </a:lnTo>
                  <a:lnTo>
                    <a:pt x="203066" y="162398"/>
                  </a:lnTo>
                  <a:lnTo>
                    <a:pt x="203238" y="157758"/>
                  </a:lnTo>
                  <a:lnTo>
                    <a:pt x="203406" y="153119"/>
                  </a:lnTo>
                  <a:lnTo>
                    <a:pt x="203570" y="148479"/>
                  </a:lnTo>
                  <a:lnTo>
                    <a:pt x="203731" y="143839"/>
                  </a:lnTo>
                  <a:lnTo>
                    <a:pt x="203888" y="139199"/>
                  </a:lnTo>
                  <a:lnTo>
                    <a:pt x="204041" y="134559"/>
                  </a:lnTo>
                  <a:lnTo>
                    <a:pt x="204191" y="129919"/>
                  </a:lnTo>
                  <a:lnTo>
                    <a:pt x="204337" y="125279"/>
                  </a:lnTo>
                  <a:lnTo>
                    <a:pt x="204478" y="120639"/>
                  </a:lnTo>
                  <a:lnTo>
                    <a:pt x="204616" y="115999"/>
                  </a:lnTo>
                  <a:lnTo>
                    <a:pt x="204750" y="111359"/>
                  </a:lnTo>
                  <a:lnTo>
                    <a:pt x="204881" y="106719"/>
                  </a:lnTo>
                  <a:lnTo>
                    <a:pt x="205009" y="102079"/>
                  </a:lnTo>
                  <a:lnTo>
                    <a:pt x="205133" y="97439"/>
                  </a:lnTo>
                  <a:lnTo>
                    <a:pt x="205255" y="92799"/>
                  </a:lnTo>
                  <a:lnTo>
                    <a:pt x="205374" y="88159"/>
                  </a:lnTo>
                  <a:lnTo>
                    <a:pt x="205491" y="83519"/>
                  </a:lnTo>
                  <a:lnTo>
                    <a:pt x="205604" y="78879"/>
                  </a:lnTo>
                  <a:lnTo>
                    <a:pt x="205716" y="74239"/>
                  </a:lnTo>
                  <a:lnTo>
                    <a:pt x="205824" y="69599"/>
                  </a:lnTo>
                  <a:lnTo>
                    <a:pt x="205930" y="64959"/>
                  </a:lnTo>
                  <a:lnTo>
                    <a:pt x="206033" y="60319"/>
                  </a:lnTo>
                  <a:lnTo>
                    <a:pt x="206133" y="55679"/>
                  </a:lnTo>
                  <a:lnTo>
                    <a:pt x="206230" y="51039"/>
                  </a:lnTo>
                  <a:lnTo>
                    <a:pt x="206322" y="46399"/>
                  </a:lnTo>
                  <a:lnTo>
                    <a:pt x="206411" y="41759"/>
                  </a:lnTo>
                  <a:lnTo>
                    <a:pt x="206495" y="37119"/>
                  </a:lnTo>
                  <a:lnTo>
                    <a:pt x="206575" y="32479"/>
                  </a:lnTo>
                  <a:lnTo>
                    <a:pt x="206651" y="27839"/>
                  </a:lnTo>
                  <a:lnTo>
                    <a:pt x="206722" y="23199"/>
                  </a:lnTo>
                  <a:lnTo>
                    <a:pt x="206789" y="18559"/>
                  </a:lnTo>
                  <a:lnTo>
                    <a:pt x="206850" y="13919"/>
                  </a:lnTo>
                  <a:lnTo>
                    <a:pt x="206906" y="9279"/>
                  </a:lnTo>
                  <a:lnTo>
                    <a:pt x="206959" y="4639"/>
                  </a:lnTo>
                  <a:lnTo>
                    <a:pt x="207007" y="0"/>
                  </a:lnTo>
                  <a:lnTo>
                    <a:pt x="207915" y="0"/>
                  </a:lnTo>
                  <a:lnTo>
                    <a:pt x="207963" y="4639"/>
                  </a:lnTo>
                  <a:lnTo>
                    <a:pt x="208016" y="9279"/>
                  </a:lnTo>
                  <a:lnTo>
                    <a:pt x="208072" y="13919"/>
                  </a:lnTo>
                  <a:lnTo>
                    <a:pt x="208134" y="18559"/>
                  </a:lnTo>
                  <a:lnTo>
                    <a:pt x="208200" y="23199"/>
                  </a:lnTo>
                  <a:lnTo>
                    <a:pt x="208271" y="27839"/>
                  </a:lnTo>
                  <a:lnTo>
                    <a:pt x="208347" y="32479"/>
                  </a:lnTo>
                  <a:lnTo>
                    <a:pt x="208427" y="37119"/>
                  </a:lnTo>
                  <a:lnTo>
                    <a:pt x="208511" y="41759"/>
                  </a:lnTo>
                  <a:lnTo>
                    <a:pt x="208600" y="46399"/>
                  </a:lnTo>
                  <a:lnTo>
                    <a:pt x="208692" y="51039"/>
                  </a:lnTo>
                  <a:lnTo>
                    <a:pt x="208789" y="55679"/>
                  </a:lnTo>
                  <a:lnTo>
                    <a:pt x="208889" y="60319"/>
                  </a:lnTo>
                  <a:lnTo>
                    <a:pt x="208992" y="64959"/>
                  </a:lnTo>
                  <a:lnTo>
                    <a:pt x="209098" y="69599"/>
                  </a:lnTo>
                  <a:lnTo>
                    <a:pt x="209207" y="74239"/>
                  </a:lnTo>
                  <a:lnTo>
                    <a:pt x="209318" y="78879"/>
                  </a:lnTo>
                  <a:lnTo>
                    <a:pt x="209431" y="83519"/>
                  </a:lnTo>
                  <a:lnTo>
                    <a:pt x="209548" y="88159"/>
                  </a:lnTo>
                  <a:lnTo>
                    <a:pt x="209667" y="92799"/>
                  </a:lnTo>
                  <a:lnTo>
                    <a:pt x="209789" y="97439"/>
                  </a:lnTo>
                  <a:lnTo>
                    <a:pt x="209913" y="102079"/>
                  </a:lnTo>
                  <a:lnTo>
                    <a:pt x="210041" y="106719"/>
                  </a:lnTo>
                  <a:lnTo>
                    <a:pt x="210172" y="111359"/>
                  </a:lnTo>
                  <a:lnTo>
                    <a:pt x="210306" y="115999"/>
                  </a:lnTo>
                  <a:lnTo>
                    <a:pt x="210444" y="120639"/>
                  </a:lnTo>
                  <a:lnTo>
                    <a:pt x="210585" y="125279"/>
                  </a:lnTo>
                  <a:lnTo>
                    <a:pt x="210731" y="129919"/>
                  </a:lnTo>
                  <a:lnTo>
                    <a:pt x="210881" y="134559"/>
                  </a:lnTo>
                  <a:lnTo>
                    <a:pt x="211034" y="139199"/>
                  </a:lnTo>
                  <a:lnTo>
                    <a:pt x="211191" y="143839"/>
                  </a:lnTo>
                  <a:lnTo>
                    <a:pt x="211352" y="148479"/>
                  </a:lnTo>
                  <a:lnTo>
                    <a:pt x="211516" y="153119"/>
                  </a:lnTo>
                  <a:lnTo>
                    <a:pt x="211684" y="157758"/>
                  </a:lnTo>
                  <a:lnTo>
                    <a:pt x="211856" y="162398"/>
                  </a:lnTo>
                  <a:lnTo>
                    <a:pt x="212031" y="167038"/>
                  </a:lnTo>
                  <a:lnTo>
                    <a:pt x="212210" y="171678"/>
                  </a:lnTo>
                  <a:lnTo>
                    <a:pt x="212392" y="176318"/>
                  </a:lnTo>
                  <a:lnTo>
                    <a:pt x="212578" y="180958"/>
                  </a:lnTo>
                  <a:lnTo>
                    <a:pt x="212769" y="185598"/>
                  </a:lnTo>
                  <a:lnTo>
                    <a:pt x="212964" y="190238"/>
                  </a:lnTo>
                  <a:lnTo>
                    <a:pt x="213164" y="194878"/>
                  </a:lnTo>
                  <a:lnTo>
                    <a:pt x="213371" y="199518"/>
                  </a:lnTo>
                  <a:lnTo>
                    <a:pt x="213584" y="204158"/>
                  </a:lnTo>
                  <a:lnTo>
                    <a:pt x="213805" y="208798"/>
                  </a:lnTo>
                  <a:lnTo>
                    <a:pt x="214034" y="213438"/>
                  </a:lnTo>
                  <a:lnTo>
                    <a:pt x="214272" y="218078"/>
                  </a:lnTo>
                  <a:lnTo>
                    <a:pt x="214520" y="222718"/>
                  </a:lnTo>
                  <a:lnTo>
                    <a:pt x="214781" y="227358"/>
                  </a:lnTo>
                  <a:lnTo>
                    <a:pt x="215056" y="231998"/>
                  </a:lnTo>
                  <a:lnTo>
                    <a:pt x="215343" y="236638"/>
                  </a:lnTo>
                  <a:lnTo>
                    <a:pt x="215644" y="241278"/>
                  </a:lnTo>
                  <a:lnTo>
                    <a:pt x="215959" y="245918"/>
                  </a:lnTo>
                  <a:lnTo>
                    <a:pt x="216289" y="250558"/>
                  </a:lnTo>
                  <a:lnTo>
                    <a:pt x="216633" y="255198"/>
                  </a:lnTo>
                  <a:lnTo>
                    <a:pt x="216992" y="259838"/>
                  </a:lnTo>
                  <a:lnTo>
                    <a:pt x="217365" y="264478"/>
                  </a:lnTo>
                  <a:lnTo>
                    <a:pt x="217751" y="269118"/>
                  </a:lnTo>
                  <a:lnTo>
                    <a:pt x="218147" y="273758"/>
                  </a:lnTo>
                  <a:lnTo>
                    <a:pt x="218551" y="278398"/>
                  </a:lnTo>
                  <a:lnTo>
                    <a:pt x="218963" y="283038"/>
                  </a:lnTo>
                  <a:lnTo>
                    <a:pt x="219379" y="287678"/>
                  </a:lnTo>
                  <a:lnTo>
                    <a:pt x="219799" y="292318"/>
                  </a:lnTo>
                  <a:lnTo>
                    <a:pt x="220218" y="296958"/>
                  </a:lnTo>
                  <a:lnTo>
                    <a:pt x="220636" y="301598"/>
                  </a:lnTo>
                  <a:lnTo>
                    <a:pt x="221049" y="306238"/>
                  </a:lnTo>
                  <a:lnTo>
                    <a:pt x="221456" y="310877"/>
                  </a:lnTo>
                  <a:lnTo>
                    <a:pt x="221857" y="315517"/>
                  </a:lnTo>
                  <a:lnTo>
                    <a:pt x="222250" y="320157"/>
                  </a:lnTo>
                  <a:lnTo>
                    <a:pt x="222635" y="324797"/>
                  </a:lnTo>
                  <a:lnTo>
                    <a:pt x="223011" y="329437"/>
                  </a:lnTo>
                  <a:lnTo>
                    <a:pt x="223381" y="334077"/>
                  </a:lnTo>
                  <a:lnTo>
                    <a:pt x="223746" y="338717"/>
                  </a:lnTo>
                  <a:lnTo>
                    <a:pt x="224109" y="343357"/>
                  </a:lnTo>
                  <a:lnTo>
                    <a:pt x="224472" y="347997"/>
                  </a:lnTo>
                  <a:lnTo>
                    <a:pt x="224839" y="352637"/>
                  </a:lnTo>
                  <a:lnTo>
                    <a:pt x="225214" y="357277"/>
                  </a:lnTo>
                  <a:lnTo>
                    <a:pt x="225599" y="361917"/>
                  </a:lnTo>
                  <a:lnTo>
                    <a:pt x="226004" y="366557"/>
                  </a:lnTo>
                  <a:lnTo>
                    <a:pt x="226430" y="371197"/>
                  </a:lnTo>
                  <a:lnTo>
                    <a:pt x="226882" y="375837"/>
                  </a:lnTo>
                  <a:lnTo>
                    <a:pt x="227364" y="380477"/>
                  </a:lnTo>
                  <a:lnTo>
                    <a:pt x="227878" y="385117"/>
                  </a:lnTo>
                  <a:lnTo>
                    <a:pt x="228429" y="389757"/>
                  </a:lnTo>
                  <a:lnTo>
                    <a:pt x="229021" y="394397"/>
                  </a:lnTo>
                  <a:lnTo>
                    <a:pt x="229660" y="399037"/>
                  </a:lnTo>
                  <a:lnTo>
                    <a:pt x="230347" y="403677"/>
                  </a:lnTo>
                  <a:lnTo>
                    <a:pt x="231083" y="408317"/>
                  </a:lnTo>
                  <a:lnTo>
                    <a:pt x="231866" y="412957"/>
                  </a:lnTo>
                  <a:lnTo>
                    <a:pt x="232698" y="417597"/>
                  </a:lnTo>
                  <a:lnTo>
                    <a:pt x="233580" y="422237"/>
                  </a:lnTo>
                  <a:lnTo>
                    <a:pt x="234510" y="426877"/>
                  </a:lnTo>
                  <a:lnTo>
                    <a:pt x="235491" y="431517"/>
                  </a:lnTo>
                  <a:lnTo>
                    <a:pt x="236526" y="436157"/>
                  </a:lnTo>
                  <a:lnTo>
                    <a:pt x="237606" y="440797"/>
                  </a:lnTo>
                  <a:lnTo>
                    <a:pt x="238731" y="445437"/>
                  </a:lnTo>
                  <a:lnTo>
                    <a:pt x="239897" y="450077"/>
                  </a:lnTo>
                  <a:lnTo>
                    <a:pt x="241104" y="454717"/>
                  </a:lnTo>
                  <a:lnTo>
                    <a:pt x="242349" y="459357"/>
                  </a:lnTo>
                  <a:lnTo>
                    <a:pt x="243629" y="463996"/>
                  </a:lnTo>
                  <a:lnTo>
                    <a:pt x="244949" y="468636"/>
                  </a:lnTo>
                  <a:lnTo>
                    <a:pt x="246300" y="473276"/>
                  </a:lnTo>
                  <a:lnTo>
                    <a:pt x="247679" y="477916"/>
                  </a:lnTo>
                  <a:lnTo>
                    <a:pt x="249086" y="482556"/>
                  </a:lnTo>
                  <a:lnTo>
                    <a:pt x="250518" y="487196"/>
                  </a:lnTo>
                  <a:lnTo>
                    <a:pt x="251973" y="491836"/>
                  </a:lnTo>
                  <a:lnTo>
                    <a:pt x="253450" y="496476"/>
                  </a:lnTo>
                  <a:lnTo>
                    <a:pt x="254949" y="501116"/>
                  </a:lnTo>
                  <a:lnTo>
                    <a:pt x="256468" y="505756"/>
                  </a:lnTo>
                  <a:lnTo>
                    <a:pt x="258004" y="510396"/>
                  </a:lnTo>
                  <a:lnTo>
                    <a:pt x="259555" y="515036"/>
                  </a:lnTo>
                  <a:lnTo>
                    <a:pt x="261120" y="519676"/>
                  </a:lnTo>
                  <a:lnTo>
                    <a:pt x="262696" y="524316"/>
                  </a:lnTo>
                  <a:lnTo>
                    <a:pt x="264282" y="528956"/>
                  </a:lnTo>
                  <a:lnTo>
                    <a:pt x="265876" y="533596"/>
                  </a:lnTo>
                  <a:lnTo>
                    <a:pt x="267476" y="538236"/>
                  </a:lnTo>
                  <a:lnTo>
                    <a:pt x="269077" y="542876"/>
                  </a:lnTo>
                  <a:lnTo>
                    <a:pt x="270679" y="547516"/>
                  </a:lnTo>
                  <a:lnTo>
                    <a:pt x="272277" y="552156"/>
                  </a:lnTo>
                  <a:lnTo>
                    <a:pt x="273869" y="556796"/>
                  </a:lnTo>
                  <a:lnTo>
                    <a:pt x="275455" y="561436"/>
                  </a:lnTo>
                  <a:lnTo>
                    <a:pt x="277031" y="566076"/>
                  </a:lnTo>
                  <a:lnTo>
                    <a:pt x="278595" y="570716"/>
                  </a:lnTo>
                  <a:lnTo>
                    <a:pt x="280145" y="575356"/>
                  </a:lnTo>
                  <a:lnTo>
                    <a:pt x="281683" y="579996"/>
                  </a:lnTo>
                  <a:lnTo>
                    <a:pt x="283209" y="584636"/>
                  </a:lnTo>
                  <a:lnTo>
                    <a:pt x="284722" y="589276"/>
                  </a:lnTo>
                  <a:lnTo>
                    <a:pt x="286224" y="593916"/>
                  </a:lnTo>
                  <a:lnTo>
                    <a:pt x="287715" y="598556"/>
                  </a:lnTo>
                  <a:lnTo>
                    <a:pt x="289199" y="603196"/>
                  </a:lnTo>
                  <a:lnTo>
                    <a:pt x="290676" y="607836"/>
                  </a:lnTo>
                  <a:lnTo>
                    <a:pt x="292151" y="612476"/>
                  </a:lnTo>
                  <a:lnTo>
                    <a:pt x="293627" y="617115"/>
                  </a:lnTo>
                  <a:lnTo>
                    <a:pt x="295107" y="621755"/>
                  </a:lnTo>
                  <a:lnTo>
                    <a:pt x="296595" y="626395"/>
                  </a:lnTo>
                  <a:lnTo>
                    <a:pt x="298095" y="631035"/>
                  </a:lnTo>
                  <a:lnTo>
                    <a:pt x="299609" y="635675"/>
                  </a:lnTo>
                  <a:lnTo>
                    <a:pt x="301147" y="640315"/>
                  </a:lnTo>
                  <a:lnTo>
                    <a:pt x="302710" y="644955"/>
                  </a:lnTo>
                  <a:lnTo>
                    <a:pt x="304303" y="649595"/>
                  </a:lnTo>
                  <a:lnTo>
                    <a:pt x="305929" y="654235"/>
                  </a:lnTo>
                  <a:lnTo>
                    <a:pt x="307593" y="658875"/>
                  </a:lnTo>
                  <a:lnTo>
                    <a:pt x="309299" y="663515"/>
                  </a:lnTo>
                  <a:lnTo>
                    <a:pt x="311050" y="668155"/>
                  </a:lnTo>
                  <a:lnTo>
                    <a:pt x="312855" y="672795"/>
                  </a:lnTo>
                  <a:lnTo>
                    <a:pt x="314717" y="677435"/>
                  </a:lnTo>
                  <a:lnTo>
                    <a:pt x="316636" y="682075"/>
                  </a:lnTo>
                  <a:lnTo>
                    <a:pt x="318612" y="686715"/>
                  </a:lnTo>
                  <a:lnTo>
                    <a:pt x="320648" y="691355"/>
                  </a:lnTo>
                  <a:lnTo>
                    <a:pt x="322743" y="695995"/>
                  </a:lnTo>
                  <a:lnTo>
                    <a:pt x="324900" y="700635"/>
                  </a:lnTo>
                  <a:lnTo>
                    <a:pt x="327116" y="705275"/>
                  </a:lnTo>
                  <a:lnTo>
                    <a:pt x="329401" y="709915"/>
                  </a:lnTo>
                  <a:lnTo>
                    <a:pt x="331739" y="714555"/>
                  </a:lnTo>
                  <a:lnTo>
                    <a:pt x="334128" y="719195"/>
                  </a:lnTo>
                  <a:lnTo>
                    <a:pt x="336561" y="723835"/>
                  </a:lnTo>
                  <a:lnTo>
                    <a:pt x="339033" y="728475"/>
                  </a:lnTo>
                  <a:lnTo>
                    <a:pt x="341536" y="733115"/>
                  </a:lnTo>
                  <a:lnTo>
                    <a:pt x="344061" y="737755"/>
                  </a:lnTo>
                  <a:lnTo>
                    <a:pt x="346598" y="742395"/>
                  </a:lnTo>
                  <a:lnTo>
                    <a:pt x="349131" y="747035"/>
                  </a:lnTo>
                  <a:lnTo>
                    <a:pt x="351649" y="751675"/>
                  </a:lnTo>
                  <a:lnTo>
                    <a:pt x="354139" y="756315"/>
                  </a:lnTo>
                  <a:lnTo>
                    <a:pt x="356588" y="760955"/>
                  </a:lnTo>
                  <a:lnTo>
                    <a:pt x="358985" y="765595"/>
                  </a:lnTo>
                  <a:lnTo>
                    <a:pt x="361316" y="770234"/>
                  </a:lnTo>
                  <a:lnTo>
                    <a:pt x="363569" y="774874"/>
                  </a:lnTo>
                  <a:lnTo>
                    <a:pt x="365723" y="779514"/>
                  </a:lnTo>
                  <a:lnTo>
                    <a:pt x="367783" y="784154"/>
                  </a:lnTo>
                  <a:lnTo>
                    <a:pt x="369746" y="788794"/>
                  </a:lnTo>
                  <a:lnTo>
                    <a:pt x="371609" y="793434"/>
                  </a:lnTo>
                  <a:lnTo>
                    <a:pt x="373374" y="798074"/>
                  </a:lnTo>
                  <a:lnTo>
                    <a:pt x="375043" y="802714"/>
                  </a:lnTo>
                  <a:lnTo>
                    <a:pt x="376622" y="807354"/>
                  </a:lnTo>
                  <a:lnTo>
                    <a:pt x="378107" y="811994"/>
                  </a:lnTo>
                  <a:lnTo>
                    <a:pt x="379521" y="816634"/>
                  </a:lnTo>
                  <a:lnTo>
                    <a:pt x="380877" y="821274"/>
                  </a:lnTo>
                  <a:lnTo>
                    <a:pt x="382186" y="825914"/>
                  </a:lnTo>
                  <a:lnTo>
                    <a:pt x="383459" y="830554"/>
                  </a:lnTo>
                  <a:lnTo>
                    <a:pt x="384708" y="835194"/>
                  </a:lnTo>
                  <a:lnTo>
                    <a:pt x="385942" y="839834"/>
                  </a:lnTo>
                  <a:lnTo>
                    <a:pt x="387169" y="844474"/>
                  </a:lnTo>
                  <a:lnTo>
                    <a:pt x="388399" y="849114"/>
                  </a:lnTo>
                  <a:lnTo>
                    <a:pt x="389636" y="853754"/>
                  </a:lnTo>
                  <a:lnTo>
                    <a:pt x="390880" y="858394"/>
                  </a:lnTo>
                  <a:lnTo>
                    <a:pt x="392134" y="863034"/>
                  </a:lnTo>
                  <a:lnTo>
                    <a:pt x="393393" y="867674"/>
                  </a:lnTo>
                  <a:lnTo>
                    <a:pt x="394656" y="872314"/>
                  </a:lnTo>
                  <a:lnTo>
                    <a:pt x="395917" y="876954"/>
                  </a:lnTo>
                  <a:lnTo>
                    <a:pt x="397167" y="881594"/>
                  </a:lnTo>
                  <a:lnTo>
                    <a:pt x="398402" y="886234"/>
                  </a:lnTo>
                  <a:lnTo>
                    <a:pt x="399613" y="890874"/>
                  </a:lnTo>
                  <a:lnTo>
                    <a:pt x="400796" y="895514"/>
                  </a:lnTo>
                  <a:lnTo>
                    <a:pt x="401944" y="900154"/>
                  </a:lnTo>
                  <a:lnTo>
                    <a:pt x="403052" y="904794"/>
                  </a:lnTo>
                  <a:lnTo>
                    <a:pt x="404116" y="909434"/>
                  </a:lnTo>
                  <a:lnTo>
                    <a:pt x="405127" y="914074"/>
                  </a:lnTo>
                  <a:lnTo>
                    <a:pt x="406086" y="918714"/>
                  </a:lnTo>
                  <a:lnTo>
                    <a:pt x="406994" y="923353"/>
                  </a:lnTo>
                  <a:lnTo>
                    <a:pt x="407851" y="927993"/>
                  </a:lnTo>
                  <a:lnTo>
                    <a:pt x="408659" y="932633"/>
                  </a:lnTo>
                  <a:lnTo>
                    <a:pt x="409418" y="937273"/>
                  </a:lnTo>
                  <a:lnTo>
                    <a:pt x="410128" y="941913"/>
                  </a:lnTo>
                  <a:lnTo>
                    <a:pt x="410790" y="946553"/>
                  </a:lnTo>
                  <a:lnTo>
                    <a:pt x="411400" y="951193"/>
                  </a:lnTo>
                  <a:lnTo>
                    <a:pt x="411965" y="955833"/>
                  </a:lnTo>
                  <a:lnTo>
                    <a:pt x="412485" y="960473"/>
                  </a:lnTo>
                  <a:lnTo>
                    <a:pt x="412960" y="965113"/>
                  </a:lnTo>
                  <a:lnTo>
                    <a:pt x="413390" y="969753"/>
                  </a:lnTo>
                  <a:lnTo>
                    <a:pt x="413772" y="974393"/>
                  </a:lnTo>
                  <a:lnTo>
                    <a:pt x="414106" y="979033"/>
                  </a:lnTo>
                  <a:lnTo>
                    <a:pt x="414381" y="983673"/>
                  </a:lnTo>
                  <a:lnTo>
                    <a:pt x="414601" y="988313"/>
                  </a:lnTo>
                  <a:lnTo>
                    <a:pt x="414766" y="992953"/>
                  </a:lnTo>
                  <a:lnTo>
                    <a:pt x="414874" y="997593"/>
                  </a:lnTo>
                  <a:lnTo>
                    <a:pt x="414923" y="1002233"/>
                  </a:lnTo>
                  <a:lnTo>
                    <a:pt x="414911" y="1006873"/>
                  </a:lnTo>
                  <a:lnTo>
                    <a:pt x="414839" y="1011513"/>
                  </a:lnTo>
                  <a:lnTo>
                    <a:pt x="414698" y="1016153"/>
                  </a:lnTo>
                  <a:lnTo>
                    <a:pt x="414489" y="1020793"/>
                  </a:lnTo>
                  <a:lnTo>
                    <a:pt x="414217" y="1025433"/>
                  </a:lnTo>
                  <a:lnTo>
                    <a:pt x="413882" y="1030073"/>
                  </a:lnTo>
                  <a:lnTo>
                    <a:pt x="413485" y="1034713"/>
                  </a:lnTo>
                  <a:lnTo>
                    <a:pt x="413026" y="1039353"/>
                  </a:lnTo>
                  <a:lnTo>
                    <a:pt x="412504" y="1043993"/>
                  </a:lnTo>
                  <a:lnTo>
                    <a:pt x="411918" y="1048633"/>
                  </a:lnTo>
                  <a:lnTo>
                    <a:pt x="411259" y="1053273"/>
                  </a:lnTo>
                  <a:lnTo>
                    <a:pt x="410536" y="1057913"/>
                  </a:lnTo>
                  <a:lnTo>
                    <a:pt x="409750" y="1062553"/>
                  </a:lnTo>
                  <a:lnTo>
                    <a:pt x="408898" y="1067193"/>
                  </a:lnTo>
                  <a:lnTo>
                    <a:pt x="407982" y="1071833"/>
                  </a:lnTo>
                  <a:lnTo>
                    <a:pt x="406999" y="1076472"/>
                  </a:lnTo>
                  <a:lnTo>
                    <a:pt x="405950" y="1081112"/>
                  </a:lnTo>
                  <a:lnTo>
                    <a:pt x="404827" y="1085752"/>
                  </a:lnTo>
                  <a:lnTo>
                    <a:pt x="403637" y="1090392"/>
                  </a:lnTo>
                  <a:lnTo>
                    <a:pt x="402383" y="1095032"/>
                  </a:lnTo>
                  <a:lnTo>
                    <a:pt x="401071" y="1099672"/>
                  </a:lnTo>
                  <a:lnTo>
                    <a:pt x="399702" y="1104312"/>
                  </a:lnTo>
                  <a:lnTo>
                    <a:pt x="398283" y="1108952"/>
                  </a:lnTo>
                  <a:lnTo>
                    <a:pt x="396816" y="1113592"/>
                  </a:lnTo>
                  <a:lnTo>
                    <a:pt x="395308" y="1118232"/>
                  </a:lnTo>
                  <a:lnTo>
                    <a:pt x="393763" y="1122872"/>
                  </a:lnTo>
                  <a:lnTo>
                    <a:pt x="392194" y="1127512"/>
                  </a:lnTo>
                  <a:lnTo>
                    <a:pt x="390609" y="1132152"/>
                  </a:lnTo>
                  <a:lnTo>
                    <a:pt x="389013" y="1136792"/>
                  </a:lnTo>
                  <a:lnTo>
                    <a:pt x="387413" y="1141432"/>
                  </a:lnTo>
                  <a:lnTo>
                    <a:pt x="385816" y="1146072"/>
                  </a:lnTo>
                  <a:lnTo>
                    <a:pt x="384226" y="1150712"/>
                  </a:lnTo>
                  <a:lnTo>
                    <a:pt x="382651" y="1155352"/>
                  </a:lnTo>
                  <a:lnTo>
                    <a:pt x="381091" y="1159992"/>
                  </a:lnTo>
                  <a:lnTo>
                    <a:pt x="379547" y="1164632"/>
                  </a:lnTo>
                  <a:lnTo>
                    <a:pt x="378019" y="1169272"/>
                  </a:lnTo>
                  <a:lnTo>
                    <a:pt x="376505" y="1173912"/>
                  </a:lnTo>
                  <a:lnTo>
                    <a:pt x="375003" y="1178552"/>
                  </a:lnTo>
                  <a:lnTo>
                    <a:pt x="373509" y="1183192"/>
                  </a:lnTo>
                  <a:lnTo>
                    <a:pt x="372019" y="1187832"/>
                  </a:lnTo>
                  <a:lnTo>
                    <a:pt x="370526" y="1192472"/>
                  </a:lnTo>
                  <a:lnTo>
                    <a:pt x="369025" y="1197112"/>
                  </a:lnTo>
                  <a:lnTo>
                    <a:pt x="367510" y="1201752"/>
                  </a:lnTo>
                  <a:lnTo>
                    <a:pt x="365976" y="1206392"/>
                  </a:lnTo>
                  <a:lnTo>
                    <a:pt x="364421" y="1211032"/>
                  </a:lnTo>
                  <a:lnTo>
                    <a:pt x="362839" y="1215672"/>
                  </a:lnTo>
                  <a:lnTo>
                    <a:pt x="361229" y="1220312"/>
                  </a:lnTo>
                  <a:lnTo>
                    <a:pt x="359584" y="1224952"/>
                  </a:lnTo>
                  <a:lnTo>
                    <a:pt x="357909" y="1229592"/>
                  </a:lnTo>
                  <a:lnTo>
                    <a:pt x="356206" y="1234231"/>
                  </a:lnTo>
                  <a:lnTo>
                    <a:pt x="354476" y="1238871"/>
                  </a:lnTo>
                  <a:lnTo>
                    <a:pt x="352722" y="1243511"/>
                  </a:lnTo>
                  <a:lnTo>
                    <a:pt x="350948" y="1248151"/>
                  </a:lnTo>
                  <a:lnTo>
                    <a:pt x="349156" y="1252791"/>
                  </a:lnTo>
                  <a:lnTo>
                    <a:pt x="347350" y="1257431"/>
                  </a:lnTo>
                  <a:lnTo>
                    <a:pt x="345535" y="1262071"/>
                  </a:lnTo>
                  <a:lnTo>
                    <a:pt x="343716" y="1266711"/>
                  </a:lnTo>
                  <a:lnTo>
                    <a:pt x="341896" y="1271351"/>
                  </a:lnTo>
                  <a:lnTo>
                    <a:pt x="340077" y="1275991"/>
                  </a:lnTo>
                  <a:lnTo>
                    <a:pt x="338261" y="1280631"/>
                  </a:lnTo>
                  <a:lnTo>
                    <a:pt x="336452" y="1285271"/>
                  </a:lnTo>
                  <a:lnTo>
                    <a:pt x="334649" y="1289911"/>
                  </a:lnTo>
                  <a:lnTo>
                    <a:pt x="332856" y="1294551"/>
                  </a:lnTo>
                  <a:lnTo>
                    <a:pt x="331069" y="1299191"/>
                  </a:lnTo>
                  <a:lnTo>
                    <a:pt x="329291" y="1303831"/>
                  </a:lnTo>
                  <a:lnTo>
                    <a:pt x="327518" y="1308471"/>
                  </a:lnTo>
                  <a:lnTo>
                    <a:pt x="325751" y="1313111"/>
                  </a:lnTo>
                  <a:lnTo>
                    <a:pt x="323989" y="1317751"/>
                  </a:lnTo>
                  <a:lnTo>
                    <a:pt x="322230" y="1322391"/>
                  </a:lnTo>
                  <a:lnTo>
                    <a:pt x="320473" y="1327031"/>
                  </a:lnTo>
                  <a:lnTo>
                    <a:pt x="318717" y="1331671"/>
                  </a:lnTo>
                  <a:lnTo>
                    <a:pt x="316961" y="1336311"/>
                  </a:lnTo>
                  <a:lnTo>
                    <a:pt x="315203" y="1340951"/>
                  </a:lnTo>
                  <a:lnTo>
                    <a:pt x="313445" y="1345591"/>
                  </a:lnTo>
                  <a:lnTo>
                    <a:pt x="311687" y="1350231"/>
                  </a:lnTo>
                  <a:lnTo>
                    <a:pt x="309929" y="1354871"/>
                  </a:lnTo>
                  <a:lnTo>
                    <a:pt x="308172" y="1359511"/>
                  </a:lnTo>
                  <a:lnTo>
                    <a:pt x="306419" y="1364151"/>
                  </a:lnTo>
                  <a:lnTo>
                    <a:pt x="304671" y="1368791"/>
                  </a:lnTo>
                  <a:lnTo>
                    <a:pt x="302933" y="1373431"/>
                  </a:lnTo>
                  <a:lnTo>
                    <a:pt x="301206" y="1378071"/>
                  </a:lnTo>
                  <a:lnTo>
                    <a:pt x="299493" y="1382711"/>
                  </a:lnTo>
                  <a:lnTo>
                    <a:pt x="297798" y="1387350"/>
                  </a:lnTo>
                  <a:lnTo>
                    <a:pt x="296124" y="1391990"/>
                  </a:lnTo>
                  <a:lnTo>
                    <a:pt x="294477" y="1396630"/>
                  </a:lnTo>
                  <a:lnTo>
                    <a:pt x="292856" y="1401270"/>
                  </a:lnTo>
                  <a:lnTo>
                    <a:pt x="291264" y="1405910"/>
                  </a:lnTo>
                  <a:lnTo>
                    <a:pt x="289699" y="1410550"/>
                  </a:lnTo>
                  <a:lnTo>
                    <a:pt x="288163" y="1415190"/>
                  </a:lnTo>
                  <a:lnTo>
                    <a:pt x="286655" y="1419830"/>
                  </a:lnTo>
                  <a:lnTo>
                    <a:pt x="285172" y="1424470"/>
                  </a:lnTo>
                  <a:lnTo>
                    <a:pt x="283716" y="1429110"/>
                  </a:lnTo>
                  <a:lnTo>
                    <a:pt x="282281" y="1433750"/>
                  </a:lnTo>
                  <a:lnTo>
                    <a:pt x="280861" y="1438390"/>
                  </a:lnTo>
                  <a:lnTo>
                    <a:pt x="279453" y="1443030"/>
                  </a:lnTo>
                  <a:lnTo>
                    <a:pt x="278052" y="1447670"/>
                  </a:lnTo>
                  <a:lnTo>
                    <a:pt x="276656" y="1452310"/>
                  </a:lnTo>
                  <a:lnTo>
                    <a:pt x="275262" y="1456950"/>
                  </a:lnTo>
                  <a:lnTo>
                    <a:pt x="273866" y="1461590"/>
                  </a:lnTo>
                  <a:lnTo>
                    <a:pt x="272467" y="1466230"/>
                  </a:lnTo>
                  <a:lnTo>
                    <a:pt x="271066" y="1470870"/>
                  </a:lnTo>
                  <a:lnTo>
                    <a:pt x="269664" y="1475510"/>
                  </a:lnTo>
                  <a:lnTo>
                    <a:pt x="268264" y="1480150"/>
                  </a:lnTo>
                  <a:lnTo>
                    <a:pt x="266869" y="1484790"/>
                  </a:lnTo>
                  <a:lnTo>
                    <a:pt x="265486" y="1489430"/>
                  </a:lnTo>
                  <a:lnTo>
                    <a:pt x="264118" y="1494070"/>
                  </a:lnTo>
                  <a:lnTo>
                    <a:pt x="262779" y="1498710"/>
                  </a:lnTo>
                  <a:lnTo>
                    <a:pt x="261471" y="1503350"/>
                  </a:lnTo>
                  <a:lnTo>
                    <a:pt x="260203" y="1507990"/>
                  </a:lnTo>
                  <a:lnTo>
                    <a:pt x="258978" y="1512630"/>
                  </a:lnTo>
                  <a:lnTo>
                    <a:pt x="257803" y="1517270"/>
                  </a:lnTo>
                  <a:lnTo>
                    <a:pt x="256682" y="1521910"/>
                  </a:lnTo>
                  <a:lnTo>
                    <a:pt x="255617" y="1526550"/>
                  </a:lnTo>
                  <a:lnTo>
                    <a:pt x="254617" y="1531190"/>
                  </a:lnTo>
                  <a:lnTo>
                    <a:pt x="253679" y="1535830"/>
                  </a:lnTo>
                  <a:lnTo>
                    <a:pt x="252799" y="1540469"/>
                  </a:lnTo>
                  <a:lnTo>
                    <a:pt x="251970" y="1545109"/>
                  </a:lnTo>
                  <a:lnTo>
                    <a:pt x="251191" y="1549749"/>
                  </a:lnTo>
                  <a:lnTo>
                    <a:pt x="250454" y="1554389"/>
                  </a:lnTo>
                  <a:lnTo>
                    <a:pt x="249754" y="1559029"/>
                  </a:lnTo>
                  <a:lnTo>
                    <a:pt x="249084" y="1563669"/>
                  </a:lnTo>
                  <a:lnTo>
                    <a:pt x="248439" y="1568309"/>
                  </a:lnTo>
                  <a:lnTo>
                    <a:pt x="247806" y="1572949"/>
                  </a:lnTo>
                  <a:lnTo>
                    <a:pt x="247180" y="1577589"/>
                  </a:lnTo>
                  <a:lnTo>
                    <a:pt x="246553" y="1582229"/>
                  </a:lnTo>
                  <a:lnTo>
                    <a:pt x="245922" y="1586869"/>
                  </a:lnTo>
                  <a:lnTo>
                    <a:pt x="245280" y="1591509"/>
                  </a:lnTo>
                  <a:lnTo>
                    <a:pt x="244625" y="1596149"/>
                  </a:lnTo>
                  <a:lnTo>
                    <a:pt x="243951" y="1600789"/>
                  </a:lnTo>
                  <a:lnTo>
                    <a:pt x="243260" y="1605429"/>
                  </a:lnTo>
                  <a:lnTo>
                    <a:pt x="242551" y="1610069"/>
                  </a:lnTo>
                  <a:lnTo>
                    <a:pt x="241828" y="1614709"/>
                  </a:lnTo>
                  <a:lnTo>
                    <a:pt x="241091" y="1619349"/>
                  </a:lnTo>
                  <a:lnTo>
                    <a:pt x="240344" y="1623989"/>
                  </a:lnTo>
                  <a:lnTo>
                    <a:pt x="239591" y="1628629"/>
                  </a:lnTo>
                  <a:lnTo>
                    <a:pt x="238835" y="1633269"/>
                  </a:lnTo>
                  <a:lnTo>
                    <a:pt x="238085" y="1637909"/>
                  </a:lnTo>
                  <a:lnTo>
                    <a:pt x="237343" y="1642549"/>
                  </a:lnTo>
                  <a:lnTo>
                    <a:pt x="236616" y="1647189"/>
                  </a:lnTo>
                  <a:lnTo>
                    <a:pt x="235906" y="1651829"/>
                  </a:lnTo>
                  <a:lnTo>
                    <a:pt x="235219" y="1656469"/>
                  </a:lnTo>
                  <a:lnTo>
                    <a:pt x="234558" y="1661109"/>
                  </a:lnTo>
                  <a:lnTo>
                    <a:pt x="233924" y="1665749"/>
                  </a:lnTo>
                  <a:lnTo>
                    <a:pt x="233327" y="1670389"/>
                  </a:lnTo>
                  <a:lnTo>
                    <a:pt x="232762" y="1675029"/>
                  </a:lnTo>
                  <a:lnTo>
                    <a:pt x="232229" y="1679669"/>
                  </a:lnTo>
                  <a:lnTo>
                    <a:pt x="231726" y="1684309"/>
                  </a:lnTo>
                  <a:lnTo>
                    <a:pt x="231253" y="1688949"/>
                  </a:lnTo>
                  <a:lnTo>
                    <a:pt x="230806" y="1693588"/>
                  </a:lnTo>
                  <a:lnTo>
                    <a:pt x="230384" y="1698228"/>
                  </a:lnTo>
                  <a:lnTo>
                    <a:pt x="229983" y="1702868"/>
                  </a:lnTo>
                  <a:lnTo>
                    <a:pt x="229600" y="1707508"/>
                  </a:lnTo>
                  <a:lnTo>
                    <a:pt x="229229" y="1712148"/>
                  </a:lnTo>
                  <a:lnTo>
                    <a:pt x="228865" y="1716788"/>
                  </a:lnTo>
                  <a:lnTo>
                    <a:pt x="228506" y="1721428"/>
                  </a:lnTo>
                  <a:lnTo>
                    <a:pt x="228147" y="1726068"/>
                  </a:lnTo>
                  <a:lnTo>
                    <a:pt x="227786" y="1730708"/>
                  </a:lnTo>
                  <a:lnTo>
                    <a:pt x="227421" y="1735348"/>
                  </a:lnTo>
                  <a:lnTo>
                    <a:pt x="227049" y="1739988"/>
                  </a:lnTo>
                  <a:lnTo>
                    <a:pt x="226668" y="1744628"/>
                  </a:lnTo>
                  <a:lnTo>
                    <a:pt x="226280" y="1749268"/>
                  </a:lnTo>
                  <a:lnTo>
                    <a:pt x="225883" y="1753908"/>
                  </a:lnTo>
                  <a:lnTo>
                    <a:pt x="225480" y="1758548"/>
                  </a:lnTo>
                  <a:lnTo>
                    <a:pt x="225072" y="1763188"/>
                  </a:lnTo>
                  <a:lnTo>
                    <a:pt x="224659" y="1767828"/>
                  </a:lnTo>
                  <a:lnTo>
                    <a:pt x="224246" y="1772468"/>
                  </a:lnTo>
                  <a:lnTo>
                    <a:pt x="223833" y="1777108"/>
                  </a:lnTo>
                  <a:lnTo>
                    <a:pt x="223426" y="1781748"/>
                  </a:lnTo>
                  <a:lnTo>
                    <a:pt x="223025" y="1786388"/>
                  </a:lnTo>
                  <a:lnTo>
                    <a:pt x="222634" y="1791028"/>
                  </a:lnTo>
                  <a:lnTo>
                    <a:pt x="222254" y="1795668"/>
                  </a:lnTo>
                  <a:lnTo>
                    <a:pt x="221888" y="1800308"/>
                  </a:lnTo>
                  <a:lnTo>
                    <a:pt x="221538" y="1804948"/>
                  </a:lnTo>
                  <a:lnTo>
                    <a:pt x="221208" y="1809588"/>
                  </a:lnTo>
                  <a:lnTo>
                    <a:pt x="220894" y="1814228"/>
                  </a:lnTo>
                  <a:lnTo>
                    <a:pt x="220598" y="1818868"/>
                  </a:lnTo>
                  <a:lnTo>
                    <a:pt x="220320" y="1823508"/>
                  </a:lnTo>
                  <a:lnTo>
                    <a:pt x="220057" y="1828148"/>
                  </a:lnTo>
                  <a:lnTo>
                    <a:pt x="219810" y="1832788"/>
                  </a:lnTo>
                  <a:lnTo>
                    <a:pt x="219576" y="1837428"/>
                  </a:lnTo>
                  <a:lnTo>
                    <a:pt x="219355" y="1842068"/>
                  </a:lnTo>
                  <a:lnTo>
                    <a:pt x="219142" y="1846707"/>
                  </a:lnTo>
                  <a:lnTo>
                    <a:pt x="218935" y="1851347"/>
                  </a:lnTo>
                  <a:lnTo>
                    <a:pt x="218731" y="1855987"/>
                  </a:lnTo>
                  <a:lnTo>
                    <a:pt x="218529" y="1860627"/>
                  </a:lnTo>
                  <a:lnTo>
                    <a:pt x="218326" y="1865267"/>
                  </a:lnTo>
                  <a:lnTo>
                    <a:pt x="218120" y="1869907"/>
                  </a:lnTo>
                  <a:lnTo>
                    <a:pt x="217908" y="1874547"/>
                  </a:lnTo>
                  <a:lnTo>
                    <a:pt x="217691" y="1879187"/>
                  </a:lnTo>
                  <a:lnTo>
                    <a:pt x="217466" y="1883827"/>
                  </a:lnTo>
                  <a:lnTo>
                    <a:pt x="217234" y="1888467"/>
                  </a:lnTo>
                  <a:lnTo>
                    <a:pt x="216996" y="1893107"/>
                  </a:lnTo>
                  <a:lnTo>
                    <a:pt x="216750" y="1897747"/>
                  </a:lnTo>
                  <a:lnTo>
                    <a:pt x="216498" y="1902387"/>
                  </a:lnTo>
                  <a:lnTo>
                    <a:pt x="216241" y="1907027"/>
                  </a:lnTo>
                  <a:lnTo>
                    <a:pt x="215979" y="1911667"/>
                  </a:lnTo>
                  <a:lnTo>
                    <a:pt x="215715" y="1916307"/>
                  </a:lnTo>
                  <a:lnTo>
                    <a:pt x="215450" y="1920947"/>
                  </a:lnTo>
                  <a:lnTo>
                    <a:pt x="215185" y="1925587"/>
                  </a:lnTo>
                  <a:lnTo>
                    <a:pt x="214921" y="1930227"/>
                  </a:lnTo>
                  <a:lnTo>
                    <a:pt x="214659" y="1934867"/>
                  </a:lnTo>
                  <a:lnTo>
                    <a:pt x="214401" y="1939507"/>
                  </a:lnTo>
                  <a:lnTo>
                    <a:pt x="214148" y="1944147"/>
                  </a:lnTo>
                  <a:lnTo>
                    <a:pt x="213901" y="1948787"/>
                  </a:lnTo>
                  <a:lnTo>
                    <a:pt x="213660" y="1953427"/>
                  </a:lnTo>
                  <a:lnTo>
                    <a:pt x="213425" y="1958067"/>
                  </a:lnTo>
                  <a:lnTo>
                    <a:pt x="213196" y="1962707"/>
                  </a:lnTo>
                  <a:lnTo>
                    <a:pt x="212976" y="1967347"/>
                  </a:lnTo>
                  <a:lnTo>
                    <a:pt x="212762" y="1971987"/>
                  </a:lnTo>
                  <a:lnTo>
                    <a:pt x="212557" y="1976627"/>
                  </a:lnTo>
                  <a:lnTo>
                    <a:pt x="212362" y="1981267"/>
                  </a:lnTo>
                  <a:lnTo>
                    <a:pt x="212176" y="1985907"/>
                  </a:lnTo>
                  <a:lnTo>
                    <a:pt x="212000" y="1990547"/>
                  </a:lnTo>
                  <a:lnTo>
                    <a:pt x="211834" y="1995187"/>
                  </a:lnTo>
                  <a:lnTo>
                    <a:pt x="211678" y="1999826"/>
                  </a:lnTo>
                  <a:lnTo>
                    <a:pt x="211534" y="2004466"/>
                  </a:lnTo>
                  <a:lnTo>
                    <a:pt x="211403" y="2009106"/>
                  </a:lnTo>
                  <a:lnTo>
                    <a:pt x="211286" y="2013746"/>
                  </a:lnTo>
                  <a:lnTo>
                    <a:pt x="211182" y="2018386"/>
                  </a:lnTo>
                  <a:lnTo>
                    <a:pt x="211092" y="2023026"/>
                  </a:lnTo>
                  <a:lnTo>
                    <a:pt x="211015" y="2027666"/>
                  </a:lnTo>
                  <a:lnTo>
                    <a:pt x="210952" y="2032306"/>
                  </a:lnTo>
                  <a:lnTo>
                    <a:pt x="210901" y="2036946"/>
                  </a:lnTo>
                  <a:lnTo>
                    <a:pt x="210862" y="2041586"/>
                  </a:lnTo>
                  <a:lnTo>
                    <a:pt x="210836" y="2046226"/>
                  </a:lnTo>
                  <a:lnTo>
                    <a:pt x="210821" y="2050866"/>
                  </a:lnTo>
                  <a:lnTo>
                    <a:pt x="210815" y="2055506"/>
                  </a:lnTo>
                  <a:lnTo>
                    <a:pt x="210815" y="2060146"/>
                  </a:lnTo>
                  <a:lnTo>
                    <a:pt x="210821" y="2064786"/>
                  </a:lnTo>
                  <a:lnTo>
                    <a:pt x="210831" y="2069426"/>
                  </a:lnTo>
                  <a:lnTo>
                    <a:pt x="210844" y="2074066"/>
                  </a:lnTo>
                  <a:lnTo>
                    <a:pt x="210858" y="2078706"/>
                  </a:lnTo>
                  <a:lnTo>
                    <a:pt x="210870" y="2083346"/>
                  </a:lnTo>
                  <a:lnTo>
                    <a:pt x="210880" y="2087986"/>
                  </a:lnTo>
                  <a:lnTo>
                    <a:pt x="210886" y="2092626"/>
                  </a:lnTo>
                  <a:lnTo>
                    <a:pt x="210888" y="2097266"/>
                  </a:lnTo>
                  <a:lnTo>
                    <a:pt x="210884" y="2101906"/>
                  </a:lnTo>
                  <a:lnTo>
                    <a:pt x="210874" y="2106546"/>
                  </a:lnTo>
                  <a:lnTo>
                    <a:pt x="210857" y="2111186"/>
                  </a:lnTo>
                  <a:lnTo>
                    <a:pt x="210832" y="2115826"/>
                  </a:lnTo>
                  <a:lnTo>
                    <a:pt x="210799" y="2120466"/>
                  </a:lnTo>
                  <a:lnTo>
                    <a:pt x="210760" y="2125106"/>
                  </a:lnTo>
                  <a:lnTo>
                    <a:pt x="210713" y="2129746"/>
                  </a:lnTo>
                  <a:lnTo>
                    <a:pt x="210660" y="2134386"/>
                  </a:lnTo>
                  <a:lnTo>
                    <a:pt x="210600" y="2139026"/>
                  </a:lnTo>
                  <a:lnTo>
                    <a:pt x="210535" y="2143666"/>
                  </a:lnTo>
                  <a:lnTo>
                    <a:pt x="210463" y="2148306"/>
                  </a:lnTo>
                  <a:lnTo>
                    <a:pt x="210386" y="2152945"/>
                  </a:lnTo>
                  <a:lnTo>
                    <a:pt x="210305" y="2157585"/>
                  </a:lnTo>
                  <a:lnTo>
                    <a:pt x="210221" y="2162225"/>
                  </a:lnTo>
                  <a:lnTo>
                    <a:pt x="210133" y="2166865"/>
                  </a:lnTo>
                  <a:lnTo>
                    <a:pt x="210044" y="2171505"/>
                  </a:lnTo>
                  <a:lnTo>
                    <a:pt x="209952" y="2176145"/>
                  </a:lnTo>
                  <a:lnTo>
                    <a:pt x="209861" y="2180785"/>
                  </a:lnTo>
                  <a:lnTo>
                    <a:pt x="209769" y="2185425"/>
                  </a:lnTo>
                  <a:lnTo>
                    <a:pt x="209679" y="2190065"/>
                  </a:lnTo>
                  <a:lnTo>
                    <a:pt x="209590" y="2194705"/>
                  </a:lnTo>
                  <a:lnTo>
                    <a:pt x="209504" y="2199345"/>
                  </a:lnTo>
                  <a:lnTo>
                    <a:pt x="209420" y="2203985"/>
                  </a:lnTo>
                  <a:lnTo>
                    <a:pt x="209340" y="2208625"/>
                  </a:lnTo>
                  <a:lnTo>
                    <a:pt x="209264" y="2213265"/>
                  </a:lnTo>
                  <a:lnTo>
                    <a:pt x="209193" y="2217905"/>
                  </a:lnTo>
                  <a:lnTo>
                    <a:pt x="209126" y="2222545"/>
                  </a:lnTo>
                  <a:lnTo>
                    <a:pt x="209064" y="2227185"/>
                  </a:lnTo>
                  <a:lnTo>
                    <a:pt x="209007" y="2231825"/>
                  </a:lnTo>
                  <a:lnTo>
                    <a:pt x="208954" y="2236465"/>
                  </a:lnTo>
                  <a:lnTo>
                    <a:pt x="208905" y="2241105"/>
                  </a:lnTo>
                  <a:lnTo>
                    <a:pt x="208860" y="2245745"/>
                  </a:lnTo>
                  <a:lnTo>
                    <a:pt x="208819" y="2250385"/>
                  </a:lnTo>
                  <a:lnTo>
                    <a:pt x="208781" y="2255025"/>
                  </a:lnTo>
                  <a:lnTo>
                    <a:pt x="208746" y="2259665"/>
                  </a:lnTo>
                  <a:lnTo>
                    <a:pt x="208714" y="2264305"/>
                  </a:lnTo>
                  <a:lnTo>
                    <a:pt x="208683" y="2268945"/>
                  </a:lnTo>
                  <a:lnTo>
                    <a:pt x="208654" y="2273585"/>
                  </a:lnTo>
                  <a:lnTo>
                    <a:pt x="208626" y="2278225"/>
                  </a:lnTo>
                  <a:lnTo>
                    <a:pt x="208600" y="2282865"/>
                  </a:lnTo>
                  <a:lnTo>
                    <a:pt x="208574" y="2287505"/>
                  </a:lnTo>
                  <a:lnTo>
                    <a:pt x="208549" y="2292145"/>
                  </a:lnTo>
                  <a:lnTo>
                    <a:pt x="208524" y="2296785"/>
                  </a:lnTo>
                  <a:lnTo>
                    <a:pt x="208499" y="2301425"/>
                  </a:lnTo>
                  <a:lnTo>
                    <a:pt x="208474" y="2306064"/>
                  </a:lnTo>
                  <a:lnTo>
                    <a:pt x="208449" y="2310704"/>
                  </a:lnTo>
                  <a:lnTo>
                    <a:pt x="208423" y="2315344"/>
                  </a:lnTo>
                  <a:lnTo>
                    <a:pt x="208397" y="2319984"/>
                  </a:lnTo>
                  <a:lnTo>
                    <a:pt x="208369" y="2324624"/>
                  </a:lnTo>
                  <a:lnTo>
                    <a:pt x="208341" y="2329264"/>
                  </a:lnTo>
                  <a:lnTo>
                    <a:pt x="208313" y="2333904"/>
                  </a:lnTo>
                  <a:lnTo>
                    <a:pt x="208283" y="2338544"/>
                  </a:lnTo>
                  <a:lnTo>
                    <a:pt x="208252" y="2343184"/>
                  </a:lnTo>
                  <a:lnTo>
                    <a:pt x="208219" y="2347824"/>
                  </a:lnTo>
                  <a:lnTo>
                    <a:pt x="208186" y="2352464"/>
                  </a:lnTo>
                  <a:lnTo>
                    <a:pt x="208151" y="2357104"/>
                  </a:lnTo>
                  <a:lnTo>
                    <a:pt x="208116" y="2361744"/>
                  </a:lnTo>
                  <a:lnTo>
                    <a:pt x="208079" y="2366384"/>
                  </a:lnTo>
                  <a:lnTo>
                    <a:pt x="208042" y="2371024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0" name="pg34">
              <a:extLst>
                <a:ext uri="{FF2B5EF4-FFF2-40B4-BE49-F238E27FC236}">
                  <a16:creationId xmlns:a16="http://schemas.microsoft.com/office/drawing/2014/main" id="{0C93D05D-66E4-8F30-762E-271D4368C28D}"/>
                </a:ext>
              </a:extLst>
            </p:cNvPr>
            <p:cNvSpPr/>
            <p:nvPr/>
          </p:nvSpPr>
          <p:spPr>
            <a:xfrm>
              <a:off x="6336376" y="3972396"/>
              <a:ext cx="361459" cy="2603365"/>
            </a:xfrm>
            <a:custGeom>
              <a:avLst/>
              <a:gdLst/>
              <a:ahLst/>
              <a:cxnLst/>
              <a:rect l="0" t="0" r="0" b="0"/>
              <a:pathLst>
                <a:path w="361459" h="2603365">
                  <a:moveTo>
                    <a:pt x="180348" y="2603365"/>
                  </a:moveTo>
                  <a:lnTo>
                    <a:pt x="180325" y="2598270"/>
                  </a:lnTo>
                  <a:lnTo>
                    <a:pt x="180301" y="2593176"/>
                  </a:lnTo>
                  <a:lnTo>
                    <a:pt x="180276" y="2588081"/>
                  </a:lnTo>
                  <a:lnTo>
                    <a:pt x="180251" y="2582986"/>
                  </a:lnTo>
                  <a:lnTo>
                    <a:pt x="180224" y="2577892"/>
                  </a:lnTo>
                  <a:lnTo>
                    <a:pt x="180196" y="2572797"/>
                  </a:lnTo>
                  <a:lnTo>
                    <a:pt x="180167" y="2567702"/>
                  </a:lnTo>
                  <a:lnTo>
                    <a:pt x="180137" y="2562608"/>
                  </a:lnTo>
                  <a:lnTo>
                    <a:pt x="180105" y="2557513"/>
                  </a:lnTo>
                  <a:lnTo>
                    <a:pt x="180073" y="2552419"/>
                  </a:lnTo>
                  <a:lnTo>
                    <a:pt x="180039" y="2547324"/>
                  </a:lnTo>
                  <a:lnTo>
                    <a:pt x="180004" y="2542229"/>
                  </a:lnTo>
                  <a:lnTo>
                    <a:pt x="179969" y="2537135"/>
                  </a:lnTo>
                  <a:lnTo>
                    <a:pt x="179932" y="2532040"/>
                  </a:lnTo>
                  <a:lnTo>
                    <a:pt x="179895" y="2526945"/>
                  </a:lnTo>
                  <a:lnTo>
                    <a:pt x="179858" y="2521851"/>
                  </a:lnTo>
                  <a:lnTo>
                    <a:pt x="179820" y="2516756"/>
                  </a:lnTo>
                  <a:lnTo>
                    <a:pt x="179782" y="2511661"/>
                  </a:lnTo>
                  <a:lnTo>
                    <a:pt x="179745" y="2506567"/>
                  </a:lnTo>
                  <a:lnTo>
                    <a:pt x="179708" y="2501472"/>
                  </a:lnTo>
                  <a:lnTo>
                    <a:pt x="179671" y="2496377"/>
                  </a:lnTo>
                  <a:lnTo>
                    <a:pt x="179636" y="2491283"/>
                  </a:lnTo>
                  <a:lnTo>
                    <a:pt x="179601" y="2486188"/>
                  </a:lnTo>
                  <a:lnTo>
                    <a:pt x="179567" y="2481093"/>
                  </a:lnTo>
                  <a:lnTo>
                    <a:pt x="179535" y="2475999"/>
                  </a:lnTo>
                  <a:lnTo>
                    <a:pt x="179504" y="2470904"/>
                  </a:lnTo>
                  <a:lnTo>
                    <a:pt x="179474" y="2465810"/>
                  </a:lnTo>
                  <a:lnTo>
                    <a:pt x="179446" y="2460715"/>
                  </a:lnTo>
                  <a:lnTo>
                    <a:pt x="179419" y="2455620"/>
                  </a:lnTo>
                  <a:lnTo>
                    <a:pt x="179393" y="2450526"/>
                  </a:lnTo>
                  <a:lnTo>
                    <a:pt x="179369" y="2445431"/>
                  </a:lnTo>
                  <a:lnTo>
                    <a:pt x="179346" y="2440336"/>
                  </a:lnTo>
                  <a:lnTo>
                    <a:pt x="179323" y="2435242"/>
                  </a:lnTo>
                  <a:lnTo>
                    <a:pt x="179302" y="2430147"/>
                  </a:lnTo>
                  <a:lnTo>
                    <a:pt x="179280" y="2425052"/>
                  </a:lnTo>
                  <a:lnTo>
                    <a:pt x="179259" y="2419958"/>
                  </a:lnTo>
                  <a:lnTo>
                    <a:pt x="179238" y="2414863"/>
                  </a:lnTo>
                  <a:lnTo>
                    <a:pt x="179216" y="2409768"/>
                  </a:lnTo>
                  <a:lnTo>
                    <a:pt x="179192" y="2404674"/>
                  </a:lnTo>
                  <a:lnTo>
                    <a:pt x="179167" y="2399579"/>
                  </a:lnTo>
                  <a:lnTo>
                    <a:pt x="179140" y="2394484"/>
                  </a:lnTo>
                  <a:lnTo>
                    <a:pt x="179110" y="2389390"/>
                  </a:lnTo>
                  <a:lnTo>
                    <a:pt x="179077" y="2384295"/>
                  </a:lnTo>
                  <a:lnTo>
                    <a:pt x="179040" y="2379200"/>
                  </a:lnTo>
                  <a:lnTo>
                    <a:pt x="178998" y="2374106"/>
                  </a:lnTo>
                  <a:lnTo>
                    <a:pt x="178950" y="2369011"/>
                  </a:lnTo>
                  <a:lnTo>
                    <a:pt x="178896" y="2363917"/>
                  </a:lnTo>
                  <a:lnTo>
                    <a:pt x="178836" y="2358822"/>
                  </a:lnTo>
                  <a:lnTo>
                    <a:pt x="178768" y="2353727"/>
                  </a:lnTo>
                  <a:lnTo>
                    <a:pt x="178692" y="2348633"/>
                  </a:lnTo>
                  <a:lnTo>
                    <a:pt x="178605" y="2343538"/>
                  </a:lnTo>
                  <a:lnTo>
                    <a:pt x="178509" y="2338443"/>
                  </a:lnTo>
                  <a:lnTo>
                    <a:pt x="178403" y="2333349"/>
                  </a:lnTo>
                  <a:lnTo>
                    <a:pt x="178287" y="2328254"/>
                  </a:lnTo>
                  <a:lnTo>
                    <a:pt x="178160" y="2323159"/>
                  </a:lnTo>
                  <a:lnTo>
                    <a:pt x="178022" y="2318065"/>
                  </a:lnTo>
                  <a:lnTo>
                    <a:pt x="177871" y="2312970"/>
                  </a:lnTo>
                  <a:lnTo>
                    <a:pt x="177707" y="2307875"/>
                  </a:lnTo>
                  <a:lnTo>
                    <a:pt x="177532" y="2302781"/>
                  </a:lnTo>
                  <a:lnTo>
                    <a:pt x="177346" y="2297686"/>
                  </a:lnTo>
                  <a:lnTo>
                    <a:pt x="177150" y="2292591"/>
                  </a:lnTo>
                  <a:lnTo>
                    <a:pt x="176943" y="2287497"/>
                  </a:lnTo>
                  <a:lnTo>
                    <a:pt x="176726" y="2282402"/>
                  </a:lnTo>
                  <a:lnTo>
                    <a:pt x="176499" y="2277308"/>
                  </a:lnTo>
                  <a:lnTo>
                    <a:pt x="176264" y="2272213"/>
                  </a:lnTo>
                  <a:lnTo>
                    <a:pt x="176022" y="2267118"/>
                  </a:lnTo>
                  <a:lnTo>
                    <a:pt x="175774" y="2262024"/>
                  </a:lnTo>
                  <a:lnTo>
                    <a:pt x="175521" y="2256929"/>
                  </a:lnTo>
                  <a:lnTo>
                    <a:pt x="175264" y="2251834"/>
                  </a:lnTo>
                  <a:lnTo>
                    <a:pt x="175004" y="2246740"/>
                  </a:lnTo>
                  <a:lnTo>
                    <a:pt x="174741" y="2241645"/>
                  </a:lnTo>
                  <a:lnTo>
                    <a:pt x="174477" y="2236550"/>
                  </a:lnTo>
                  <a:lnTo>
                    <a:pt x="174212" y="2231456"/>
                  </a:lnTo>
                  <a:lnTo>
                    <a:pt x="173947" y="2226361"/>
                  </a:lnTo>
                  <a:lnTo>
                    <a:pt x="173681" y="2221266"/>
                  </a:lnTo>
                  <a:lnTo>
                    <a:pt x="173415" y="2216172"/>
                  </a:lnTo>
                  <a:lnTo>
                    <a:pt x="173148" y="2211077"/>
                  </a:lnTo>
                  <a:lnTo>
                    <a:pt x="172879" y="2205982"/>
                  </a:lnTo>
                  <a:lnTo>
                    <a:pt x="172609" y="2200888"/>
                  </a:lnTo>
                  <a:lnTo>
                    <a:pt x="172334" y="2195793"/>
                  </a:lnTo>
                  <a:lnTo>
                    <a:pt x="172055" y="2190698"/>
                  </a:lnTo>
                  <a:lnTo>
                    <a:pt x="171771" y="2185604"/>
                  </a:lnTo>
                  <a:lnTo>
                    <a:pt x="171478" y="2180509"/>
                  </a:lnTo>
                  <a:lnTo>
                    <a:pt x="171175" y="2175415"/>
                  </a:lnTo>
                  <a:lnTo>
                    <a:pt x="170860" y="2170320"/>
                  </a:lnTo>
                  <a:lnTo>
                    <a:pt x="170532" y="2165225"/>
                  </a:lnTo>
                  <a:lnTo>
                    <a:pt x="170189" y="2160131"/>
                  </a:lnTo>
                  <a:lnTo>
                    <a:pt x="169831" y="2155036"/>
                  </a:lnTo>
                  <a:lnTo>
                    <a:pt x="169455" y="2149941"/>
                  </a:lnTo>
                  <a:lnTo>
                    <a:pt x="169060" y="2144847"/>
                  </a:lnTo>
                  <a:lnTo>
                    <a:pt x="168644" y="2139752"/>
                  </a:lnTo>
                  <a:lnTo>
                    <a:pt x="168209" y="2134657"/>
                  </a:lnTo>
                  <a:lnTo>
                    <a:pt x="167755" y="2129563"/>
                  </a:lnTo>
                  <a:lnTo>
                    <a:pt x="167282" y="2124468"/>
                  </a:lnTo>
                  <a:lnTo>
                    <a:pt x="166793" y="2119373"/>
                  </a:lnTo>
                  <a:lnTo>
                    <a:pt x="166287" y="2114279"/>
                  </a:lnTo>
                  <a:lnTo>
                    <a:pt x="165766" y="2109184"/>
                  </a:lnTo>
                  <a:lnTo>
                    <a:pt x="165233" y="2104089"/>
                  </a:lnTo>
                  <a:lnTo>
                    <a:pt x="164692" y="2098995"/>
                  </a:lnTo>
                  <a:lnTo>
                    <a:pt x="164146" y="2093900"/>
                  </a:lnTo>
                  <a:lnTo>
                    <a:pt x="163598" y="2088806"/>
                  </a:lnTo>
                  <a:lnTo>
                    <a:pt x="163053" y="2083711"/>
                  </a:lnTo>
                  <a:lnTo>
                    <a:pt x="162512" y="2078616"/>
                  </a:lnTo>
                  <a:lnTo>
                    <a:pt x="161984" y="2073522"/>
                  </a:lnTo>
                  <a:lnTo>
                    <a:pt x="161470" y="2068427"/>
                  </a:lnTo>
                  <a:lnTo>
                    <a:pt x="160973" y="2063332"/>
                  </a:lnTo>
                  <a:lnTo>
                    <a:pt x="160497" y="2058238"/>
                  </a:lnTo>
                  <a:lnTo>
                    <a:pt x="160044" y="2053143"/>
                  </a:lnTo>
                  <a:lnTo>
                    <a:pt x="159616" y="2048048"/>
                  </a:lnTo>
                  <a:lnTo>
                    <a:pt x="159218" y="2042954"/>
                  </a:lnTo>
                  <a:lnTo>
                    <a:pt x="158852" y="2037859"/>
                  </a:lnTo>
                  <a:lnTo>
                    <a:pt x="158514" y="2032764"/>
                  </a:lnTo>
                  <a:lnTo>
                    <a:pt x="158205" y="2027670"/>
                  </a:lnTo>
                  <a:lnTo>
                    <a:pt x="157921" y="2022575"/>
                  </a:lnTo>
                  <a:lnTo>
                    <a:pt x="157663" y="2017480"/>
                  </a:lnTo>
                  <a:lnTo>
                    <a:pt x="157426" y="2012386"/>
                  </a:lnTo>
                  <a:lnTo>
                    <a:pt x="157212" y="2007291"/>
                  </a:lnTo>
                  <a:lnTo>
                    <a:pt x="157012" y="2002196"/>
                  </a:lnTo>
                  <a:lnTo>
                    <a:pt x="156821" y="1997102"/>
                  </a:lnTo>
                  <a:lnTo>
                    <a:pt x="156636" y="1992007"/>
                  </a:lnTo>
                  <a:lnTo>
                    <a:pt x="156452" y="1986913"/>
                  </a:lnTo>
                  <a:lnTo>
                    <a:pt x="156266" y="1981818"/>
                  </a:lnTo>
                  <a:lnTo>
                    <a:pt x="156071" y="1976723"/>
                  </a:lnTo>
                  <a:lnTo>
                    <a:pt x="155863" y="1971629"/>
                  </a:lnTo>
                  <a:lnTo>
                    <a:pt x="155638" y="1966534"/>
                  </a:lnTo>
                  <a:lnTo>
                    <a:pt x="155395" y="1961439"/>
                  </a:lnTo>
                  <a:lnTo>
                    <a:pt x="155132" y="1956345"/>
                  </a:lnTo>
                  <a:lnTo>
                    <a:pt x="154845" y="1951250"/>
                  </a:lnTo>
                  <a:lnTo>
                    <a:pt x="154535" y="1946155"/>
                  </a:lnTo>
                  <a:lnTo>
                    <a:pt x="154198" y="1941061"/>
                  </a:lnTo>
                  <a:lnTo>
                    <a:pt x="153833" y="1935966"/>
                  </a:lnTo>
                  <a:lnTo>
                    <a:pt x="153443" y="1930871"/>
                  </a:lnTo>
                  <a:lnTo>
                    <a:pt x="153030" y="1925777"/>
                  </a:lnTo>
                  <a:lnTo>
                    <a:pt x="152592" y="1920682"/>
                  </a:lnTo>
                  <a:lnTo>
                    <a:pt x="152132" y="1915587"/>
                  </a:lnTo>
                  <a:lnTo>
                    <a:pt x="151649" y="1910493"/>
                  </a:lnTo>
                  <a:lnTo>
                    <a:pt x="151139" y="1905398"/>
                  </a:lnTo>
                  <a:lnTo>
                    <a:pt x="150607" y="1900304"/>
                  </a:lnTo>
                  <a:lnTo>
                    <a:pt x="150052" y="1895209"/>
                  </a:lnTo>
                  <a:lnTo>
                    <a:pt x="149474" y="1890114"/>
                  </a:lnTo>
                  <a:lnTo>
                    <a:pt x="148871" y="1885020"/>
                  </a:lnTo>
                  <a:lnTo>
                    <a:pt x="148244" y="1879925"/>
                  </a:lnTo>
                  <a:lnTo>
                    <a:pt x="147588" y="1874830"/>
                  </a:lnTo>
                  <a:lnTo>
                    <a:pt x="146899" y="1869736"/>
                  </a:lnTo>
                  <a:lnTo>
                    <a:pt x="146179" y="1864641"/>
                  </a:lnTo>
                  <a:lnTo>
                    <a:pt x="145427" y="1859546"/>
                  </a:lnTo>
                  <a:lnTo>
                    <a:pt x="144640" y="1854452"/>
                  </a:lnTo>
                  <a:lnTo>
                    <a:pt x="143819" y="1849357"/>
                  </a:lnTo>
                  <a:lnTo>
                    <a:pt x="142961" y="1844262"/>
                  </a:lnTo>
                  <a:lnTo>
                    <a:pt x="142061" y="1839168"/>
                  </a:lnTo>
                  <a:lnTo>
                    <a:pt x="141121" y="1834073"/>
                  </a:lnTo>
                  <a:lnTo>
                    <a:pt x="140146" y="1828978"/>
                  </a:lnTo>
                  <a:lnTo>
                    <a:pt x="139135" y="1823884"/>
                  </a:lnTo>
                  <a:lnTo>
                    <a:pt x="138091" y="1818789"/>
                  </a:lnTo>
                  <a:lnTo>
                    <a:pt x="137016" y="1813694"/>
                  </a:lnTo>
                  <a:lnTo>
                    <a:pt x="135912" y="1808600"/>
                  </a:lnTo>
                  <a:lnTo>
                    <a:pt x="134778" y="1803505"/>
                  </a:lnTo>
                  <a:lnTo>
                    <a:pt x="133624" y="1798411"/>
                  </a:lnTo>
                  <a:lnTo>
                    <a:pt x="132454" y="1793316"/>
                  </a:lnTo>
                  <a:lnTo>
                    <a:pt x="131271" y="1788221"/>
                  </a:lnTo>
                  <a:lnTo>
                    <a:pt x="130080" y="1783127"/>
                  </a:lnTo>
                  <a:lnTo>
                    <a:pt x="128884" y="1778032"/>
                  </a:lnTo>
                  <a:lnTo>
                    <a:pt x="127688" y="1772937"/>
                  </a:lnTo>
                  <a:lnTo>
                    <a:pt x="126496" y="1767843"/>
                  </a:lnTo>
                  <a:lnTo>
                    <a:pt x="125311" y="1762748"/>
                  </a:lnTo>
                  <a:lnTo>
                    <a:pt x="124135" y="1757653"/>
                  </a:lnTo>
                  <a:lnTo>
                    <a:pt x="122970" y="1752559"/>
                  </a:lnTo>
                  <a:lnTo>
                    <a:pt x="121817" y="1747464"/>
                  </a:lnTo>
                  <a:lnTo>
                    <a:pt x="120676" y="1742369"/>
                  </a:lnTo>
                  <a:lnTo>
                    <a:pt x="119549" y="1737275"/>
                  </a:lnTo>
                  <a:lnTo>
                    <a:pt x="118433" y="1732180"/>
                  </a:lnTo>
                  <a:lnTo>
                    <a:pt x="117327" y="1727085"/>
                  </a:lnTo>
                  <a:lnTo>
                    <a:pt x="116227" y="1721991"/>
                  </a:lnTo>
                  <a:lnTo>
                    <a:pt x="115131" y="1716896"/>
                  </a:lnTo>
                  <a:lnTo>
                    <a:pt x="114035" y="1711801"/>
                  </a:lnTo>
                  <a:lnTo>
                    <a:pt x="112938" y="1706707"/>
                  </a:lnTo>
                  <a:lnTo>
                    <a:pt x="111832" y="1701612"/>
                  </a:lnTo>
                  <a:lnTo>
                    <a:pt x="110716" y="1696518"/>
                  </a:lnTo>
                  <a:lnTo>
                    <a:pt x="109586" y="1691423"/>
                  </a:lnTo>
                  <a:lnTo>
                    <a:pt x="108439" y="1686328"/>
                  </a:lnTo>
                  <a:lnTo>
                    <a:pt x="107273" y="1681234"/>
                  </a:lnTo>
                  <a:lnTo>
                    <a:pt x="106086" y="1676139"/>
                  </a:lnTo>
                  <a:lnTo>
                    <a:pt x="104874" y="1671044"/>
                  </a:lnTo>
                  <a:lnTo>
                    <a:pt x="103636" y="1665950"/>
                  </a:lnTo>
                  <a:lnTo>
                    <a:pt x="102375" y="1660855"/>
                  </a:lnTo>
                  <a:lnTo>
                    <a:pt x="101090" y="1655760"/>
                  </a:lnTo>
                  <a:lnTo>
                    <a:pt x="99785" y="1650666"/>
                  </a:lnTo>
                  <a:lnTo>
                    <a:pt x="98460" y="1645571"/>
                  </a:lnTo>
                  <a:lnTo>
                    <a:pt x="97117" y="1640476"/>
                  </a:lnTo>
                  <a:lnTo>
                    <a:pt x="95758" y="1635382"/>
                  </a:lnTo>
                  <a:lnTo>
                    <a:pt x="94388" y="1630287"/>
                  </a:lnTo>
                  <a:lnTo>
                    <a:pt x="93011" y="1625192"/>
                  </a:lnTo>
                  <a:lnTo>
                    <a:pt x="91632" y="1620098"/>
                  </a:lnTo>
                  <a:lnTo>
                    <a:pt x="90252" y="1615003"/>
                  </a:lnTo>
                  <a:lnTo>
                    <a:pt x="88876" y="1609909"/>
                  </a:lnTo>
                  <a:lnTo>
                    <a:pt x="87508" y="1604814"/>
                  </a:lnTo>
                  <a:lnTo>
                    <a:pt x="86151" y="1599719"/>
                  </a:lnTo>
                  <a:lnTo>
                    <a:pt x="84809" y="1594625"/>
                  </a:lnTo>
                  <a:lnTo>
                    <a:pt x="83481" y="1589530"/>
                  </a:lnTo>
                  <a:lnTo>
                    <a:pt x="82171" y="1584435"/>
                  </a:lnTo>
                  <a:lnTo>
                    <a:pt x="80879" y="1579341"/>
                  </a:lnTo>
                  <a:lnTo>
                    <a:pt x="79605" y="1574246"/>
                  </a:lnTo>
                  <a:lnTo>
                    <a:pt x="78352" y="1569151"/>
                  </a:lnTo>
                  <a:lnTo>
                    <a:pt x="77117" y="1564057"/>
                  </a:lnTo>
                  <a:lnTo>
                    <a:pt x="75897" y="1558962"/>
                  </a:lnTo>
                  <a:lnTo>
                    <a:pt x="74689" y="1553867"/>
                  </a:lnTo>
                  <a:lnTo>
                    <a:pt x="73490" y="1548773"/>
                  </a:lnTo>
                  <a:lnTo>
                    <a:pt x="72297" y="1543678"/>
                  </a:lnTo>
                  <a:lnTo>
                    <a:pt x="71105" y="1538583"/>
                  </a:lnTo>
                  <a:lnTo>
                    <a:pt x="69909" y="1533489"/>
                  </a:lnTo>
                  <a:lnTo>
                    <a:pt x="68701" y="1528394"/>
                  </a:lnTo>
                  <a:lnTo>
                    <a:pt x="67478" y="1523299"/>
                  </a:lnTo>
                  <a:lnTo>
                    <a:pt x="66234" y="1518205"/>
                  </a:lnTo>
                  <a:lnTo>
                    <a:pt x="64964" y="1513110"/>
                  </a:lnTo>
                  <a:lnTo>
                    <a:pt x="63665" y="1508016"/>
                  </a:lnTo>
                  <a:lnTo>
                    <a:pt x="62330" y="1502921"/>
                  </a:lnTo>
                  <a:lnTo>
                    <a:pt x="60952" y="1497826"/>
                  </a:lnTo>
                  <a:lnTo>
                    <a:pt x="59534" y="1492732"/>
                  </a:lnTo>
                  <a:lnTo>
                    <a:pt x="58076" y="1487637"/>
                  </a:lnTo>
                  <a:lnTo>
                    <a:pt x="56578" y="1482542"/>
                  </a:lnTo>
                  <a:lnTo>
                    <a:pt x="55043" y="1477448"/>
                  </a:lnTo>
                  <a:lnTo>
                    <a:pt x="53473" y="1472353"/>
                  </a:lnTo>
                  <a:lnTo>
                    <a:pt x="51868" y="1467258"/>
                  </a:lnTo>
                  <a:lnTo>
                    <a:pt x="50239" y="1462164"/>
                  </a:lnTo>
                  <a:lnTo>
                    <a:pt x="48593" y="1457069"/>
                  </a:lnTo>
                  <a:lnTo>
                    <a:pt x="46939" y="1451974"/>
                  </a:lnTo>
                  <a:lnTo>
                    <a:pt x="45284" y="1446880"/>
                  </a:lnTo>
                  <a:lnTo>
                    <a:pt x="43637" y="1441785"/>
                  </a:lnTo>
                  <a:lnTo>
                    <a:pt x="42004" y="1436690"/>
                  </a:lnTo>
                  <a:lnTo>
                    <a:pt x="40402" y="1431596"/>
                  </a:lnTo>
                  <a:lnTo>
                    <a:pt x="38833" y="1426501"/>
                  </a:lnTo>
                  <a:lnTo>
                    <a:pt x="37305" y="1421407"/>
                  </a:lnTo>
                  <a:lnTo>
                    <a:pt x="35821" y="1416312"/>
                  </a:lnTo>
                  <a:lnTo>
                    <a:pt x="34386" y="1411217"/>
                  </a:lnTo>
                  <a:lnTo>
                    <a:pt x="33003" y="1406123"/>
                  </a:lnTo>
                  <a:lnTo>
                    <a:pt x="31677" y="1401028"/>
                  </a:lnTo>
                  <a:lnTo>
                    <a:pt x="30410" y="1395933"/>
                  </a:lnTo>
                  <a:lnTo>
                    <a:pt x="29192" y="1390839"/>
                  </a:lnTo>
                  <a:lnTo>
                    <a:pt x="28020" y="1385744"/>
                  </a:lnTo>
                  <a:lnTo>
                    <a:pt x="26890" y="1380649"/>
                  </a:lnTo>
                  <a:lnTo>
                    <a:pt x="25795" y="1375555"/>
                  </a:lnTo>
                  <a:lnTo>
                    <a:pt x="24731" y="1370460"/>
                  </a:lnTo>
                  <a:lnTo>
                    <a:pt x="23692" y="1365365"/>
                  </a:lnTo>
                  <a:lnTo>
                    <a:pt x="22667" y="1360271"/>
                  </a:lnTo>
                  <a:lnTo>
                    <a:pt x="21648" y="1355176"/>
                  </a:lnTo>
                  <a:lnTo>
                    <a:pt x="20630" y="1350081"/>
                  </a:lnTo>
                  <a:lnTo>
                    <a:pt x="19607" y="1344987"/>
                  </a:lnTo>
                  <a:lnTo>
                    <a:pt x="18574" y="1339892"/>
                  </a:lnTo>
                  <a:lnTo>
                    <a:pt x="17528" y="1334797"/>
                  </a:lnTo>
                  <a:lnTo>
                    <a:pt x="16464" y="1329703"/>
                  </a:lnTo>
                  <a:lnTo>
                    <a:pt x="15385" y="1324608"/>
                  </a:lnTo>
                  <a:lnTo>
                    <a:pt x="14291" y="1319514"/>
                  </a:lnTo>
                  <a:lnTo>
                    <a:pt x="13186" y="1314419"/>
                  </a:lnTo>
                  <a:lnTo>
                    <a:pt x="12074" y="1309324"/>
                  </a:lnTo>
                  <a:lnTo>
                    <a:pt x="10960" y="1304230"/>
                  </a:lnTo>
                  <a:lnTo>
                    <a:pt x="9853" y="1299135"/>
                  </a:lnTo>
                  <a:lnTo>
                    <a:pt x="8762" y="1294040"/>
                  </a:lnTo>
                  <a:lnTo>
                    <a:pt x="7697" y="1288946"/>
                  </a:lnTo>
                  <a:lnTo>
                    <a:pt x="6665" y="1283851"/>
                  </a:lnTo>
                  <a:lnTo>
                    <a:pt x="5676" y="1278756"/>
                  </a:lnTo>
                  <a:lnTo>
                    <a:pt x="4738" y="1273662"/>
                  </a:lnTo>
                  <a:lnTo>
                    <a:pt x="3861" y="1268567"/>
                  </a:lnTo>
                  <a:lnTo>
                    <a:pt x="3067" y="1263472"/>
                  </a:lnTo>
                  <a:lnTo>
                    <a:pt x="2355" y="1258378"/>
                  </a:lnTo>
                  <a:lnTo>
                    <a:pt x="1729" y="1253283"/>
                  </a:lnTo>
                  <a:lnTo>
                    <a:pt x="1193" y="1248188"/>
                  </a:lnTo>
                  <a:lnTo>
                    <a:pt x="752" y="1243094"/>
                  </a:lnTo>
                  <a:lnTo>
                    <a:pt x="406" y="1237999"/>
                  </a:lnTo>
                  <a:lnTo>
                    <a:pt x="164" y="1232905"/>
                  </a:lnTo>
                  <a:lnTo>
                    <a:pt x="35" y="1227810"/>
                  </a:lnTo>
                  <a:lnTo>
                    <a:pt x="0" y="1222715"/>
                  </a:lnTo>
                  <a:lnTo>
                    <a:pt x="55" y="1217621"/>
                  </a:lnTo>
                  <a:lnTo>
                    <a:pt x="196" y="1212526"/>
                  </a:lnTo>
                  <a:lnTo>
                    <a:pt x="417" y="1207431"/>
                  </a:lnTo>
                  <a:lnTo>
                    <a:pt x="711" y="1202337"/>
                  </a:lnTo>
                  <a:lnTo>
                    <a:pt x="1077" y="1197242"/>
                  </a:lnTo>
                  <a:lnTo>
                    <a:pt x="1501" y="1192147"/>
                  </a:lnTo>
                  <a:lnTo>
                    <a:pt x="1969" y="1187053"/>
                  </a:lnTo>
                  <a:lnTo>
                    <a:pt x="2472" y="1181958"/>
                  </a:lnTo>
                  <a:lnTo>
                    <a:pt x="3001" y="1176863"/>
                  </a:lnTo>
                  <a:lnTo>
                    <a:pt x="3547" y="1171769"/>
                  </a:lnTo>
                  <a:lnTo>
                    <a:pt x="4103" y="1166674"/>
                  </a:lnTo>
                  <a:lnTo>
                    <a:pt x="4658" y="1161579"/>
                  </a:lnTo>
                  <a:lnTo>
                    <a:pt x="5206" y="1156485"/>
                  </a:lnTo>
                  <a:lnTo>
                    <a:pt x="5739" y="1151390"/>
                  </a:lnTo>
                  <a:lnTo>
                    <a:pt x="6255" y="1146295"/>
                  </a:lnTo>
                  <a:lnTo>
                    <a:pt x="6751" y="1141201"/>
                  </a:lnTo>
                  <a:lnTo>
                    <a:pt x="7224" y="1136106"/>
                  </a:lnTo>
                  <a:lnTo>
                    <a:pt x="7672" y="1131012"/>
                  </a:lnTo>
                  <a:lnTo>
                    <a:pt x="8095" y="1125917"/>
                  </a:lnTo>
                  <a:lnTo>
                    <a:pt x="8499" y="1120822"/>
                  </a:lnTo>
                  <a:lnTo>
                    <a:pt x="8886" y="1115728"/>
                  </a:lnTo>
                  <a:lnTo>
                    <a:pt x="9261" y="1110633"/>
                  </a:lnTo>
                  <a:lnTo>
                    <a:pt x="9628" y="1105538"/>
                  </a:lnTo>
                  <a:lnTo>
                    <a:pt x="9993" y="1100444"/>
                  </a:lnTo>
                  <a:lnTo>
                    <a:pt x="10364" y="1095349"/>
                  </a:lnTo>
                  <a:lnTo>
                    <a:pt x="10749" y="1090254"/>
                  </a:lnTo>
                  <a:lnTo>
                    <a:pt x="11153" y="1085160"/>
                  </a:lnTo>
                  <a:lnTo>
                    <a:pt x="11583" y="1080065"/>
                  </a:lnTo>
                  <a:lnTo>
                    <a:pt x="12045" y="1074970"/>
                  </a:lnTo>
                  <a:lnTo>
                    <a:pt x="12545" y="1069876"/>
                  </a:lnTo>
                  <a:lnTo>
                    <a:pt x="13089" y="1064781"/>
                  </a:lnTo>
                  <a:lnTo>
                    <a:pt x="13694" y="1059686"/>
                  </a:lnTo>
                  <a:lnTo>
                    <a:pt x="14355" y="1054592"/>
                  </a:lnTo>
                  <a:lnTo>
                    <a:pt x="15076" y="1049497"/>
                  </a:lnTo>
                  <a:lnTo>
                    <a:pt x="15862" y="1044403"/>
                  </a:lnTo>
                  <a:lnTo>
                    <a:pt x="16715" y="1039308"/>
                  </a:lnTo>
                  <a:lnTo>
                    <a:pt x="17638" y="1034213"/>
                  </a:lnTo>
                  <a:lnTo>
                    <a:pt x="18642" y="1029119"/>
                  </a:lnTo>
                  <a:lnTo>
                    <a:pt x="19731" y="1024024"/>
                  </a:lnTo>
                  <a:lnTo>
                    <a:pt x="20898" y="1018929"/>
                  </a:lnTo>
                  <a:lnTo>
                    <a:pt x="22143" y="1013835"/>
                  </a:lnTo>
                  <a:lnTo>
                    <a:pt x="23466" y="1008740"/>
                  </a:lnTo>
                  <a:lnTo>
                    <a:pt x="24866" y="1003645"/>
                  </a:lnTo>
                  <a:lnTo>
                    <a:pt x="26344" y="998551"/>
                  </a:lnTo>
                  <a:lnTo>
                    <a:pt x="27908" y="993456"/>
                  </a:lnTo>
                  <a:lnTo>
                    <a:pt x="29546" y="988361"/>
                  </a:lnTo>
                  <a:lnTo>
                    <a:pt x="31251" y="983267"/>
                  </a:lnTo>
                  <a:lnTo>
                    <a:pt x="33016" y="978172"/>
                  </a:lnTo>
                  <a:lnTo>
                    <a:pt x="34837" y="973077"/>
                  </a:lnTo>
                  <a:lnTo>
                    <a:pt x="36707" y="967983"/>
                  </a:lnTo>
                  <a:lnTo>
                    <a:pt x="38619" y="962888"/>
                  </a:lnTo>
                  <a:lnTo>
                    <a:pt x="40569" y="957793"/>
                  </a:lnTo>
                  <a:lnTo>
                    <a:pt x="42539" y="952699"/>
                  </a:lnTo>
                  <a:lnTo>
                    <a:pt x="44521" y="947604"/>
                  </a:lnTo>
                  <a:lnTo>
                    <a:pt x="46506" y="942510"/>
                  </a:lnTo>
                  <a:lnTo>
                    <a:pt x="48484" y="937415"/>
                  </a:lnTo>
                  <a:lnTo>
                    <a:pt x="50449" y="932320"/>
                  </a:lnTo>
                  <a:lnTo>
                    <a:pt x="52387" y="927226"/>
                  </a:lnTo>
                  <a:lnTo>
                    <a:pt x="54290" y="922131"/>
                  </a:lnTo>
                  <a:lnTo>
                    <a:pt x="56154" y="917036"/>
                  </a:lnTo>
                  <a:lnTo>
                    <a:pt x="57975" y="911942"/>
                  </a:lnTo>
                  <a:lnTo>
                    <a:pt x="59749" y="906847"/>
                  </a:lnTo>
                  <a:lnTo>
                    <a:pt x="61474" y="901752"/>
                  </a:lnTo>
                  <a:lnTo>
                    <a:pt x="63148" y="896658"/>
                  </a:lnTo>
                  <a:lnTo>
                    <a:pt x="64764" y="891563"/>
                  </a:lnTo>
                  <a:lnTo>
                    <a:pt x="66332" y="886468"/>
                  </a:lnTo>
                  <a:lnTo>
                    <a:pt x="67857" y="881374"/>
                  </a:lnTo>
                  <a:lnTo>
                    <a:pt x="69342" y="876279"/>
                  </a:lnTo>
                  <a:lnTo>
                    <a:pt x="70793" y="871184"/>
                  </a:lnTo>
                  <a:lnTo>
                    <a:pt x="72214" y="866090"/>
                  </a:lnTo>
                  <a:lnTo>
                    <a:pt x="73613" y="860995"/>
                  </a:lnTo>
                  <a:lnTo>
                    <a:pt x="74994" y="855900"/>
                  </a:lnTo>
                  <a:lnTo>
                    <a:pt x="76368" y="850806"/>
                  </a:lnTo>
                  <a:lnTo>
                    <a:pt x="77742" y="845711"/>
                  </a:lnTo>
                  <a:lnTo>
                    <a:pt x="79119" y="840617"/>
                  </a:lnTo>
                  <a:lnTo>
                    <a:pt x="80507" y="835522"/>
                  </a:lnTo>
                  <a:lnTo>
                    <a:pt x="81908" y="830427"/>
                  </a:lnTo>
                  <a:lnTo>
                    <a:pt x="83331" y="825333"/>
                  </a:lnTo>
                  <a:lnTo>
                    <a:pt x="84778" y="820238"/>
                  </a:lnTo>
                  <a:lnTo>
                    <a:pt x="86249" y="815143"/>
                  </a:lnTo>
                  <a:lnTo>
                    <a:pt x="87746" y="810049"/>
                  </a:lnTo>
                  <a:lnTo>
                    <a:pt x="89268" y="804954"/>
                  </a:lnTo>
                  <a:lnTo>
                    <a:pt x="90815" y="799859"/>
                  </a:lnTo>
                  <a:lnTo>
                    <a:pt x="92385" y="794765"/>
                  </a:lnTo>
                  <a:lnTo>
                    <a:pt x="93980" y="789670"/>
                  </a:lnTo>
                  <a:lnTo>
                    <a:pt x="95593" y="784575"/>
                  </a:lnTo>
                  <a:lnTo>
                    <a:pt x="97220" y="779481"/>
                  </a:lnTo>
                  <a:lnTo>
                    <a:pt x="98857" y="774386"/>
                  </a:lnTo>
                  <a:lnTo>
                    <a:pt x="100500" y="769291"/>
                  </a:lnTo>
                  <a:lnTo>
                    <a:pt x="102146" y="764197"/>
                  </a:lnTo>
                  <a:lnTo>
                    <a:pt x="103789" y="759102"/>
                  </a:lnTo>
                  <a:lnTo>
                    <a:pt x="105425" y="754008"/>
                  </a:lnTo>
                  <a:lnTo>
                    <a:pt x="107050" y="748913"/>
                  </a:lnTo>
                  <a:lnTo>
                    <a:pt x="108661" y="743818"/>
                  </a:lnTo>
                  <a:lnTo>
                    <a:pt x="110256" y="738724"/>
                  </a:lnTo>
                  <a:lnTo>
                    <a:pt x="111832" y="733629"/>
                  </a:lnTo>
                  <a:lnTo>
                    <a:pt x="113388" y="728534"/>
                  </a:lnTo>
                  <a:lnTo>
                    <a:pt x="114919" y="723440"/>
                  </a:lnTo>
                  <a:lnTo>
                    <a:pt x="116427" y="718345"/>
                  </a:lnTo>
                  <a:lnTo>
                    <a:pt x="117915" y="713250"/>
                  </a:lnTo>
                  <a:lnTo>
                    <a:pt x="119384" y="708156"/>
                  </a:lnTo>
                  <a:lnTo>
                    <a:pt x="120834" y="703061"/>
                  </a:lnTo>
                  <a:lnTo>
                    <a:pt x="122269" y="697966"/>
                  </a:lnTo>
                  <a:lnTo>
                    <a:pt x="123691" y="692872"/>
                  </a:lnTo>
                  <a:lnTo>
                    <a:pt x="125100" y="687777"/>
                  </a:lnTo>
                  <a:lnTo>
                    <a:pt x="126504" y="682682"/>
                  </a:lnTo>
                  <a:lnTo>
                    <a:pt x="127903" y="677588"/>
                  </a:lnTo>
                  <a:lnTo>
                    <a:pt x="129302" y="672493"/>
                  </a:lnTo>
                  <a:lnTo>
                    <a:pt x="130702" y="667398"/>
                  </a:lnTo>
                  <a:lnTo>
                    <a:pt x="132105" y="662304"/>
                  </a:lnTo>
                  <a:lnTo>
                    <a:pt x="133512" y="657209"/>
                  </a:lnTo>
                  <a:lnTo>
                    <a:pt x="134926" y="652115"/>
                  </a:lnTo>
                  <a:lnTo>
                    <a:pt x="136345" y="647020"/>
                  </a:lnTo>
                  <a:lnTo>
                    <a:pt x="137768" y="641925"/>
                  </a:lnTo>
                  <a:lnTo>
                    <a:pt x="139194" y="636831"/>
                  </a:lnTo>
                  <a:lnTo>
                    <a:pt x="140620" y="631736"/>
                  </a:lnTo>
                  <a:lnTo>
                    <a:pt x="142045" y="626641"/>
                  </a:lnTo>
                  <a:lnTo>
                    <a:pt x="143461" y="621547"/>
                  </a:lnTo>
                  <a:lnTo>
                    <a:pt x="144866" y="616452"/>
                  </a:lnTo>
                  <a:lnTo>
                    <a:pt x="146255" y="611357"/>
                  </a:lnTo>
                  <a:lnTo>
                    <a:pt x="147623" y="606263"/>
                  </a:lnTo>
                  <a:lnTo>
                    <a:pt x="148967" y="601168"/>
                  </a:lnTo>
                  <a:lnTo>
                    <a:pt x="150282" y="596073"/>
                  </a:lnTo>
                  <a:lnTo>
                    <a:pt x="151562" y="590979"/>
                  </a:lnTo>
                  <a:lnTo>
                    <a:pt x="152796" y="585884"/>
                  </a:lnTo>
                  <a:lnTo>
                    <a:pt x="153988" y="580789"/>
                  </a:lnTo>
                  <a:lnTo>
                    <a:pt x="155133" y="575695"/>
                  </a:lnTo>
                  <a:lnTo>
                    <a:pt x="156230" y="570600"/>
                  </a:lnTo>
                  <a:lnTo>
                    <a:pt x="157277" y="565506"/>
                  </a:lnTo>
                  <a:lnTo>
                    <a:pt x="158272" y="560411"/>
                  </a:lnTo>
                  <a:lnTo>
                    <a:pt x="159208" y="555316"/>
                  </a:lnTo>
                  <a:lnTo>
                    <a:pt x="160086" y="550222"/>
                  </a:lnTo>
                  <a:lnTo>
                    <a:pt x="160912" y="545127"/>
                  </a:lnTo>
                  <a:lnTo>
                    <a:pt x="161686" y="540032"/>
                  </a:lnTo>
                  <a:lnTo>
                    <a:pt x="162410" y="534938"/>
                  </a:lnTo>
                  <a:lnTo>
                    <a:pt x="163085" y="529843"/>
                  </a:lnTo>
                  <a:lnTo>
                    <a:pt x="163714" y="524748"/>
                  </a:lnTo>
                  <a:lnTo>
                    <a:pt x="164290" y="519654"/>
                  </a:lnTo>
                  <a:lnTo>
                    <a:pt x="164825" y="514559"/>
                  </a:lnTo>
                  <a:lnTo>
                    <a:pt x="165321" y="509464"/>
                  </a:lnTo>
                  <a:lnTo>
                    <a:pt x="165783" y="504370"/>
                  </a:lnTo>
                  <a:lnTo>
                    <a:pt x="166212" y="499275"/>
                  </a:lnTo>
                  <a:lnTo>
                    <a:pt x="166611" y="494180"/>
                  </a:lnTo>
                  <a:lnTo>
                    <a:pt x="166983" y="489086"/>
                  </a:lnTo>
                  <a:lnTo>
                    <a:pt x="167328" y="483991"/>
                  </a:lnTo>
                  <a:lnTo>
                    <a:pt x="167653" y="478896"/>
                  </a:lnTo>
                  <a:lnTo>
                    <a:pt x="167961" y="473802"/>
                  </a:lnTo>
                  <a:lnTo>
                    <a:pt x="168254" y="468707"/>
                  </a:lnTo>
                  <a:lnTo>
                    <a:pt x="168535" y="463613"/>
                  </a:lnTo>
                  <a:lnTo>
                    <a:pt x="168806" y="458518"/>
                  </a:lnTo>
                  <a:lnTo>
                    <a:pt x="169068" y="453423"/>
                  </a:lnTo>
                  <a:lnTo>
                    <a:pt x="169324" y="448329"/>
                  </a:lnTo>
                  <a:lnTo>
                    <a:pt x="169576" y="443234"/>
                  </a:lnTo>
                  <a:lnTo>
                    <a:pt x="169825" y="438139"/>
                  </a:lnTo>
                  <a:lnTo>
                    <a:pt x="170073" y="433045"/>
                  </a:lnTo>
                  <a:lnTo>
                    <a:pt x="170320" y="427950"/>
                  </a:lnTo>
                  <a:lnTo>
                    <a:pt x="170567" y="422855"/>
                  </a:lnTo>
                  <a:lnTo>
                    <a:pt x="170814" y="417761"/>
                  </a:lnTo>
                  <a:lnTo>
                    <a:pt x="171062" y="412666"/>
                  </a:lnTo>
                  <a:lnTo>
                    <a:pt x="171311" y="407571"/>
                  </a:lnTo>
                  <a:lnTo>
                    <a:pt x="171560" y="402477"/>
                  </a:lnTo>
                  <a:lnTo>
                    <a:pt x="171810" y="397382"/>
                  </a:lnTo>
                  <a:lnTo>
                    <a:pt x="172059" y="392287"/>
                  </a:lnTo>
                  <a:lnTo>
                    <a:pt x="172308" y="387193"/>
                  </a:lnTo>
                  <a:lnTo>
                    <a:pt x="172556" y="382098"/>
                  </a:lnTo>
                  <a:lnTo>
                    <a:pt x="172802" y="377004"/>
                  </a:lnTo>
                  <a:lnTo>
                    <a:pt x="173045" y="371909"/>
                  </a:lnTo>
                  <a:lnTo>
                    <a:pt x="173286" y="366814"/>
                  </a:lnTo>
                  <a:lnTo>
                    <a:pt x="173524" y="361720"/>
                  </a:lnTo>
                  <a:lnTo>
                    <a:pt x="173759" y="356625"/>
                  </a:lnTo>
                  <a:lnTo>
                    <a:pt x="173989" y="351530"/>
                  </a:lnTo>
                  <a:lnTo>
                    <a:pt x="174215" y="346436"/>
                  </a:lnTo>
                  <a:lnTo>
                    <a:pt x="174437" y="341341"/>
                  </a:lnTo>
                  <a:lnTo>
                    <a:pt x="174656" y="336246"/>
                  </a:lnTo>
                  <a:lnTo>
                    <a:pt x="174870" y="331152"/>
                  </a:lnTo>
                  <a:lnTo>
                    <a:pt x="175081" y="326057"/>
                  </a:lnTo>
                  <a:lnTo>
                    <a:pt x="175288" y="320962"/>
                  </a:lnTo>
                  <a:lnTo>
                    <a:pt x="175491" y="315868"/>
                  </a:lnTo>
                  <a:lnTo>
                    <a:pt x="175690" y="310773"/>
                  </a:lnTo>
                  <a:lnTo>
                    <a:pt x="175887" y="305678"/>
                  </a:lnTo>
                  <a:lnTo>
                    <a:pt x="176081" y="300584"/>
                  </a:lnTo>
                  <a:lnTo>
                    <a:pt x="176273" y="295489"/>
                  </a:lnTo>
                  <a:lnTo>
                    <a:pt x="176462" y="290394"/>
                  </a:lnTo>
                  <a:lnTo>
                    <a:pt x="176648" y="285300"/>
                  </a:lnTo>
                  <a:lnTo>
                    <a:pt x="176832" y="280205"/>
                  </a:lnTo>
                  <a:lnTo>
                    <a:pt x="177012" y="275111"/>
                  </a:lnTo>
                  <a:lnTo>
                    <a:pt x="177190" y="270016"/>
                  </a:lnTo>
                  <a:lnTo>
                    <a:pt x="177365" y="264921"/>
                  </a:lnTo>
                  <a:lnTo>
                    <a:pt x="177537" y="259827"/>
                  </a:lnTo>
                  <a:lnTo>
                    <a:pt x="177705" y="254732"/>
                  </a:lnTo>
                  <a:lnTo>
                    <a:pt x="177868" y="249637"/>
                  </a:lnTo>
                  <a:lnTo>
                    <a:pt x="178027" y="244543"/>
                  </a:lnTo>
                  <a:lnTo>
                    <a:pt x="178181" y="239448"/>
                  </a:lnTo>
                  <a:lnTo>
                    <a:pt x="178330" y="234353"/>
                  </a:lnTo>
                  <a:lnTo>
                    <a:pt x="178473" y="229259"/>
                  </a:lnTo>
                  <a:lnTo>
                    <a:pt x="178611" y="224164"/>
                  </a:lnTo>
                  <a:lnTo>
                    <a:pt x="178743" y="219069"/>
                  </a:lnTo>
                  <a:lnTo>
                    <a:pt x="178867" y="213975"/>
                  </a:lnTo>
                  <a:lnTo>
                    <a:pt x="178984" y="208880"/>
                  </a:lnTo>
                  <a:lnTo>
                    <a:pt x="179096" y="203785"/>
                  </a:lnTo>
                  <a:lnTo>
                    <a:pt x="179200" y="198691"/>
                  </a:lnTo>
                  <a:lnTo>
                    <a:pt x="179298" y="193596"/>
                  </a:lnTo>
                  <a:lnTo>
                    <a:pt x="179390" y="188502"/>
                  </a:lnTo>
                  <a:lnTo>
                    <a:pt x="179474" y="183407"/>
                  </a:lnTo>
                  <a:lnTo>
                    <a:pt x="179552" y="178312"/>
                  </a:lnTo>
                  <a:lnTo>
                    <a:pt x="179624" y="173218"/>
                  </a:lnTo>
                  <a:lnTo>
                    <a:pt x="179691" y="168123"/>
                  </a:lnTo>
                  <a:lnTo>
                    <a:pt x="179752" y="163028"/>
                  </a:lnTo>
                  <a:lnTo>
                    <a:pt x="179808" y="157934"/>
                  </a:lnTo>
                  <a:lnTo>
                    <a:pt x="179859" y="152839"/>
                  </a:lnTo>
                  <a:lnTo>
                    <a:pt x="179904" y="147744"/>
                  </a:lnTo>
                  <a:lnTo>
                    <a:pt x="179946" y="142650"/>
                  </a:lnTo>
                  <a:lnTo>
                    <a:pt x="179983" y="137555"/>
                  </a:lnTo>
                  <a:lnTo>
                    <a:pt x="180017" y="132460"/>
                  </a:lnTo>
                  <a:lnTo>
                    <a:pt x="180048" y="127366"/>
                  </a:lnTo>
                  <a:lnTo>
                    <a:pt x="180075" y="122271"/>
                  </a:lnTo>
                  <a:lnTo>
                    <a:pt x="180099" y="117176"/>
                  </a:lnTo>
                  <a:lnTo>
                    <a:pt x="180120" y="112082"/>
                  </a:lnTo>
                  <a:lnTo>
                    <a:pt x="180139" y="106987"/>
                  </a:lnTo>
                  <a:lnTo>
                    <a:pt x="180155" y="101892"/>
                  </a:lnTo>
                  <a:lnTo>
                    <a:pt x="180169" y="96798"/>
                  </a:lnTo>
                  <a:lnTo>
                    <a:pt x="180181" y="91703"/>
                  </a:lnTo>
                  <a:lnTo>
                    <a:pt x="180192" y="86609"/>
                  </a:lnTo>
                  <a:lnTo>
                    <a:pt x="180201" y="81514"/>
                  </a:lnTo>
                  <a:lnTo>
                    <a:pt x="180209" y="76419"/>
                  </a:lnTo>
                  <a:lnTo>
                    <a:pt x="180216" y="71325"/>
                  </a:lnTo>
                  <a:lnTo>
                    <a:pt x="180223" y="66230"/>
                  </a:lnTo>
                  <a:lnTo>
                    <a:pt x="180229" y="61135"/>
                  </a:lnTo>
                  <a:lnTo>
                    <a:pt x="180235" y="56041"/>
                  </a:lnTo>
                  <a:lnTo>
                    <a:pt x="180241" y="50946"/>
                  </a:lnTo>
                  <a:lnTo>
                    <a:pt x="180247" y="45851"/>
                  </a:lnTo>
                  <a:lnTo>
                    <a:pt x="180254" y="40757"/>
                  </a:lnTo>
                  <a:lnTo>
                    <a:pt x="180262" y="35662"/>
                  </a:lnTo>
                  <a:lnTo>
                    <a:pt x="180270" y="30567"/>
                  </a:lnTo>
                  <a:lnTo>
                    <a:pt x="180280" y="25473"/>
                  </a:lnTo>
                  <a:lnTo>
                    <a:pt x="180290" y="20378"/>
                  </a:lnTo>
                  <a:lnTo>
                    <a:pt x="180302" y="15283"/>
                  </a:lnTo>
                  <a:lnTo>
                    <a:pt x="180315" y="10189"/>
                  </a:lnTo>
                  <a:lnTo>
                    <a:pt x="180329" y="5094"/>
                  </a:lnTo>
                  <a:lnTo>
                    <a:pt x="180344" y="0"/>
                  </a:lnTo>
                  <a:lnTo>
                    <a:pt x="181114" y="0"/>
                  </a:lnTo>
                  <a:lnTo>
                    <a:pt x="181129" y="5094"/>
                  </a:lnTo>
                  <a:lnTo>
                    <a:pt x="181143" y="10189"/>
                  </a:lnTo>
                  <a:lnTo>
                    <a:pt x="181156" y="15283"/>
                  </a:lnTo>
                  <a:lnTo>
                    <a:pt x="181168" y="20378"/>
                  </a:lnTo>
                  <a:lnTo>
                    <a:pt x="181179" y="25473"/>
                  </a:lnTo>
                  <a:lnTo>
                    <a:pt x="181188" y="30567"/>
                  </a:lnTo>
                  <a:lnTo>
                    <a:pt x="181196" y="35662"/>
                  </a:lnTo>
                  <a:lnTo>
                    <a:pt x="181204" y="40757"/>
                  </a:lnTo>
                  <a:lnTo>
                    <a:pt x="181211" y="45851"/>
                  </a:lnTo>
                  <a:lnTo>
                    <a:pt x="181217" y="50946"/>
                  </a:lnTo>
                  <a:lnTo>
                    <a:pt x="181223" y="56041"/>
                  </a:lnTo>
                  <a:lnTo>
                    <a:pt x="181229" y="61135"/>
                  </a:lnTo>
                  <a:lnTo>
                    <a:pt x="181235" y="66230"/>
                  </a:lnTo>
                  <a:lnTo>
                    <a:pt x="181242" y="71325"/>
                  </a:lnTo>
                  <a:lnTo>
                    <a:pt x="181249" y="76419"/>
                  </a:lnTo>
                  <a:lnTo>
                    <a:pt x="181257" y="81514"/>
                  </a:lnTo>
                  <a:lnTo>
                    <a:pt x="181266" y="86609"/>
                  </a:lnTo>
                  <a:lnTo>
                    <a:pt x="181277" y="91703"/>
                  </a:lnTo>
                  <a:lnTo>
                    <a:pt x="181289" y="96798"/>
                  </a:lnTo>
                  <a:lnTo>
                    <a:pt x="181303" y="101892"/>
                  </a:lnTo>
                  <a:lnTo>
                    <a:pt x="181320" y="106987"/>
                  </a:lnTo>
                  <a:lnTo>
                    <a:pt x="181338" y="112082"/>
                  </a:lnTo>
                  <a:lnTo>
                    <a:pt x="181359" y="117176"/>
                  </a:lnTo>
                  <a:lnTo>
                    <a:pt x="181383" y="122271"/>
                  </a:lnTo>
                  <a:lnTo>
                    <a:pt x="181410" y="127366"/>
                  </a:lnTo>
                  <a:lnTo>
                    <a:pt x="181441" y="132460"/>
                  </a:lnTo>
                  <a:lnTo>
                    <a:pt x="181475" y="137555"/>
                  </a:lnTo>
                  <a:lnTo>
                    <a:pt x="181512" y="142650"/>
                  </a:lnTo>
                  <a:lnTo>
                    <a:pt x="181554" y="147744"/>
                  </a:lnTo>
                  <a:lnTo>
                    <a:pt x="181599" y="152839"/>
                  </a:lnTo>
                  <a:lnTo>
                    <a:pt x="181651" y="157934"/>
                  </a:lnTo>
                  <a:lnTo>
                    <a:pt x="181706" y="163028"/>
                  </a:lnTo>
                  <a:lnTo>
                    <a:pt x="181767" y="168123"/>
                  </a:lnTo>
                  <a:lnTo>
                    <a:pt x="181834" y="173218"/>
                  </a:lnTo>
                  <a:lnTo>
                    <a:pt x="181906" y="178312"/>
                  </a:lnTo>
                  <a:lnTo>
                    <a:pt x="181984" y="183407"/>
                  </a:lnTo>
                  <a:lnTo>
                    <a:pt x="182068" y="188502"/>
                  </a:lnTo>
                  <a:lnTo>
                    <a:pt x="182160" y="193596"/>
                  </a:lnTo>
                  <a:lnTo>
                    <a:pt x="182258" y="198691"/>
                  </a:lnTo>
                  <a:lnTo>
                    <a:pt x="182363" y="203785"/>
                  </a:lnTo>
                  <a:lnTo>
                    <a:pt x="182474" y="208880"/>
                  </a:lnTo>
                  <a:lnTo>
                    <a:pt x="182591" y="213975"/>
                  </a:lnTo>
                  <a:lnTo>
                    <a:pt x="182716" y="219069"/>
                  </a:lnTo>
                  <a:lnTo>
                    <a:pt x="182847" y="224164"/>
                  </a:lnTo>
                  <a:lnTo>
                    <a:pt x="182985" y="229259"/>
                  </a:lnTo>
                  <a:lnTo>
                    <a:pt x="183128" y="234353"/>
                  </a:lnTo>
                  <a:lnTo>
                    <a:pt x="183277" y="239448"/>
                  </a:lnTo>
                  <a:lnTo>
                    <a:pt x="183431" y="244543"/>
                  </a:lnTo>
                  <a:lnTo>
                    <a:pt x="183590" y="249637"/>
                  </a:lnTo>
                  <a:lnTo>
                    <a:pt x="183753" y="254732"/>
                  </a:lnTo>
                  <a:lnTo>
                    <a:pt x="183921" y="259827"/>
                  </a:lnTo>
                  <a:lnTo>
                    <a:pt x="184093" y="264921"/>
                  </a:lnTo>
                  <a:lnTo>
                    <a:pt x="184268" y="270016"/>
                  </a:lnTo>
                  <a:lnTo>
                    <a:pt x="184446" y="275111"/>
                  </a:lnTo>
                  <a:lnTo>
                    <a:pt x="184627" y="280205"/>
                  </a:lnTo>
                  <a:lnTo>
                    <a:pt x="184810" y="285300"/>
                  </a:lnTo>
                  <a:lnTo>
                    <a:pt x="184996" y="290394"/>
                  </a:lnTo>
                  <a:lnTo>
                    <a:pt x="185185" y="295489"/>
                  </a:lnTo>
                  <a:lnTo>
                    <a:pt x="185377" y="300584"/>
                  </a:lnTo>
                  <a:lnTo>
                    <a:pt x="185571" y="305678"/>
                  </a:lnTo>
                  <a:lnTo>
                    <a:pt x="185768" y="310773"/>
                  </a:lnTo>
                  <a:lnTo>
                    <a:pt x="185968" y="315868"/>
                  </a:lnTo>
                  <a:lnTo>
                    <a:pt x="186171" y="320962"/>
                  </a:lnTo>
                  <a:lnTo>
                    <a:pt x="186378" y="326057"/>
                  </a:lnTo>
                  <a:lnTo>
                    <a:pt x="186588" y="331152"/>
                  </a:lnTo>
                  <a:lnTo>
                    <a:pt x="186803" y="336246"/>
                  </a:lnTo>
                  <a:lnTo>
                    <a:pt x="187021" y="341341"/>
                  </a:lnTo>
                  <a:lnTo>
                    <a:pt x="187243" y="346436"/>
                  </a:lnTo>
                  <a:lnTo>
                    <a:pt x="187469" y="351530"/>
                  </a:lnTo>
                  <a:lnTo>
                    <a:pt x="187700" y="356625"/>
                  </a:lnTo>
                  <a:lnTo>
                    <a:pt x="187934" y="361720"/>
                  </a:lnTo>
                  <a:lnTo>
                    <a:pt x="188172" y="366814"/>
                  </a:lnTo>
                  <a:lnTo>
                    <a:pt x="188413" y="371909"/>
                  </a:lnTo>
                  <a:lnTo>
                    <a:pt x="188657" y="377004"/>
                  </a:lnTo>
                  <a:lnTo>
                    <a:pt x="188902" y="382098"/>
                  </a:lnTo>
                  <a:lnTo>
                    <a:pt x="189150" y="387193"/>
                  </a:lnTo>
                  <a:lnTo>
                    <a:pt x="189399" y="392287"/>
                  </a:lnTo>
                  <a:lnTo>
                    <a:pt x="189648" y="397382"/>
                  </a:lnTo>
                  <a:lnTo>
                    <a:pt x="189898" y="402477"/>
                  </a:lnTo>
                  <a:lnTo>
                    <a:pt x="190147" y="407571"/>
                  </a:lnTo>
                  <a:lnTo>
                    <a:pt x="190396" y="412666"/>
                  </a:lnTo>
                  <a:lnTo>
                    <a:pt x="190644" y="417761"/>
                  </a:lnTo>
                  <a:lnTo>
                    <a:pt x="190891" y="422855"/>
                  </a:lnTo>
                  <a:lnTo>
                    <a:pt x="191138" y="427950"/>
                  </a:lnTo>
                  <a:lnTo>
                    <a:pt x="191385" y="433045"/>
                  </a:lnTo>
                  <a:lnTo>
                    <a:pt x="191633" y="438139"/>
                  </a:lnTo>
                  <a:lnTo>
                    <a:pt x="191882" y="443234"/>
                  </a:lnTo>
                  <a:lnTo>
                    <a:pt x="192134" y="448329"/>
                  </a:lnTo>
                  <a:lnTo>
                    <a:pt x="192390" y="453423"/>
                  </a:lnTo>
                  <a:lnTo>
                    <a:pt x="192652" y="458518"/>
                  </a:lnTo>
                  <a:lnTo>
                    <a:pt x="192923" y="463613"/>
                  </a:lnTo>
                  <a:lnTo>
                    <a:pt x="193204" y="468707"/>
                  </a:lnTo>
                  <a:lnTo>
                    <a:pt x="193497" y="473802"/>
                  </a:lnTo>
                  <a:lnTo>
                    <a:pt x="193805" y="478896"/>
                  </a:lnTo>
                  <a:lnTo>
                    <a:pt x="194130" y="483991"/>
                  </a:lnTo>
                  <a:lnTo>
                    <a:pt x="194475" y="489086"/>
                  </a:lnTo>
                  <a:lnTo>
                    <a:pt x="194847" y="494180"/>
                  </a:lnTo>
                  <a:lnTo>
                    <a:pt x="195246" y="499275"/>
                  </a:lnTo>
                  <a:lnTo>
                    <a:pt x="195675" y="504370"/>
                  </a:lnTo>
                  <a:lnTo>
                    <a:pt x="196137" y="509464"/>
                  </a:lnTo>
                  <a:lnTo>
                    <a:pt x="196634" y="514559"/>
                  </a:lnTo>
                  <a:lnTo>
                    <a:pt x="197168" y="519654"/>
                  </a:lnTo>
                  <a:lnTo>
                    <a:pt x="197745" y="524748"/>
                  </a:lnTo>
                  <a:lnTo>
                    <a:pt x="198373" y="529843"/>
                  </a:lnTo>
                  <a:lnTo>
                    <a:pt x="199048" y="534938"/>
                  </a:lnTo>
                  <a:lnTo>
                    <a:pt x="199772" y="540032"/>
                  </a:lnTo>
                  <a:lnTo>
                    <a:pt x="200546" y="545127"/>
                  </a:lnTo>
                  <a:lnTo>
                    <a:pt x="201372" y="550222"/>
                  </a:lnTo>
                  <a:lnTo>
                    <a:pt x="202250" y="555316"/>
                  </a:lnTo>
                  <a:lnTo>
                    <a:pt x="203186" y="560411"/>
                  </a:lnTo>
                  <a:lnTo>
                    <a:pt x="204181" y="565506"/>
                  </a:lnTo>
                  <a:lnTo>
                    <a:pt x="205228" y="570600"/>
                  </a:lnTo>
                  <a:lnTo>
                    <a:pt x="206325" y="575695"/>
                  </a:lnTo>
                  <a:lnTo>
                    <a:pt x="207470" y="580789"/>
                  </a:lnTo>
                  <a:lnTo>
                    <a:pt x="208662" y="585884"/>
                  </a:lnTo>
                  <a:lnTo>
                    <a:pt x="209896" y="590979"/>
                  </a:lnTo>
                  <a:lnTo>
                    <a:pt x="211176" y="596073"/>
                  </a:lnTo>
                  <a:lnTo>
                    <a:pt x="212491" y="601168"/>
                  </a:lnTo>
                  <a:lnTo>
                    <a:pt x="213835" y="606263"/>
                  </a:lnTo>
                  <a:lnTo>
                    <a:pt x="215203" y="611357"/>
                  </a:lnTo>
                  <a:lnTo>
                    <a:pt x="216592" y="616452"/>
                  </a:lnTo>
                  <a:lnTo>
                    <a:pt x="217997" y="621547"/>
                  </a:lnTo>
                  <a:lnTo>
                    <a:pt x="219414" y="626641"/>
                  </a:lnTo>
                  <a:lnTo>
                    <a:pt x="220838" y="631736"/>
                  </a:lnTo>
                  <a:lnTo>
                    <a:pt x="222264" y="636831"/>
                  </a:lnTo>
                  <a:lnTo>
                    <a:pt x="223690" y="641925"/>
                  </a:lnTo>
                  <a:lnTo>
                    <a:pt x="225113" y="647020"/>
                  </a:lnTo>
                  <a:lnTo>
                    <a:pt x="226532" y="652115"/>
                  </a:lnTo>
                  <a:lnTo>
                    <a:pt x="227946" y="657209"/>
                  </a:lnTo>
                  <a:lnTo>
                    <a:pt x="229354" y="662304"/>
                  </a:lnTo>
                  <a:lnTo>
                    <a:pt x="230756" y="667398"/>
                  </a:lnTo>
                  <a:lnTo>
                    <a:pt x="232156" y="672493"/>
                  </a:lnTo>
                  <a:lnTo>
                    <a:pt x="233555" y="677588"/>
                  </a:lnTo>
                  <a:lnTo>
                    <a:pt x="234954" y="682682"/>
                  </a:lnTo>
                  <a:lnTo>
                    <a:pt x="236358" y="687777"/>
                  </a:lnTo>
                  <a:lnTo>
                    <a:pt x="237767" y="692872"/>
                  </a:lnTo>
                  <a:lnTo>
                    <a:pt x="239189" y="697966"/>
                  </a:lnTo>
                  <a:lnTo>
                    <a:pt x="240624" y="703061"/>
                  </a:lnTo>
                  <a:lnTo>
                    <a:pt x="242074" y="708156"/>
                  </a:lnTo>
                  <a:lnTo>
                    <a:pt x="243543" y="713250"/>
                  </a:lnTo>
                  <a:lnTo>
                    <a:pt x="245031" y="718345"/>
                  </a:lnTo>
                  <a:lnTo>
                    <a:pt x="246539" y="723440"/>
                  </a:lnTo>
                  <a:lnTo>
                    <a:pt x="248071" y="728534"/>
                  </a:lnTo>
                  <a:lnTo>
                    <a:pt x="249626" y="733629"/>
                  </a:lnTo>
                  <a:lnTo>
                    <a:pt x="251202" y="738724"/>
                  </a:lnTo>
                  <a:lnTo>
                    <a:pt x="252797" y="743818"/>
                  </a:lnTo>
                  <a:lnTo>
                    <a:pt x="254408" y="748913"/>
                  </a:lnTo>
                  <a:lnTo>
                    <a:pt x="256033" y="754008"/>
                  </a:lnTo>
                  <a:lnTo>
                    <a:pt x="257669" y="759102"/>
                  </a:lnTo>
                  <a:lnTo>
                    <a:pt x="259312" y="764197"/>
                  </a:lnTo>
                  <a:lnTo>
                    <a:pt x="260958" y="769291"/>
                  </a:lnTo>
                  <a:lnTo>
                    <a:pt x="262601" y="774386"/>
                  </a:lnTo>
                  <a:lnTo>
                    <a:pt x="264238" y="779481"/>
                  </a:lnTo>
                  <a:lnTo>
                    <a:pt x="265865" y="784575"/>
                  </a:lnTo>
                  <a:lnTo>
                    <a:pt x="267478" y="789670"/>
                  </a:lnTo>
                  <a:lnTo>
                    <a:pt x="269073" y="794765"/>
                  </a:lnTo>
                  <a:lnTo>
                    <a:pt x="270644" y="799859"/>
                  </a:lnTo>
                  <a:lnTo>
                    <a:pt x="272190" y="804954"/>
                  </a:lnTo>
                  <a:lnTo>
                    <a:pt x="273712" y="810049"/>
                  </a:lnTo>
                  <a:lnTo>
                    <a:pt x="275209" y="815143"/>
                  </a:lnTo>
                  <a:lnTo>
                    <a:pt x="276680" y="820238"/>
                  </a:lnTo>
                  <a:lnTo>
                    <a:pt x="278127" y="825333"/>
                  </a:lnTo>
                  <a:lnTo>
                    <a:pt x="279550" y="830427"/>
                  </a:lnTo>
                  <a:lnTo>
                    <a:pt x="280952" y="835522"/>
                  </a:lnTo>
                  <a:lnTo>
                    <a:pt x="282339" y="840617"/>
                  </a:lnTo>
                  <a:lnTo>
                    <a:pt x="283717" y="845711"/>
                  </a:lnTo>
                  <a:lnTo>
                    <a:pt x="285090" y="850806"/>
                  </a:lnTo>
                  <a:lnTo>
                    <a:pt x="286464" y="855900"/>
                  </a:lnTo>
                  <a:lnTo>
                    <a:pt x="287845" y="860995"/>
                  </a:lnTo>
                  <a:lnTo>
                    <a:pt x="289244" y="866090"/>
                  </a:lnTo>
                  <a:lnTo>
                    <a:pt x="290666" y="871184"/>
                  </a:lnTo>
                  <a:lnTo>
                    <a:pt x="292116" y="876279"/>
                  </a:lnTo>
                  <a:lnTo>
                    <a:pt x="293602" y="881374"/>
                  </a:lnTo>
                  <a:lnTo>
                    <a:pt x="295126" y="886468"/>
                  </a:lnTo>
                  <a:lnTo>
                    <a:pt x="296694" y="891563"/>
                  </a:lnTo>
                  <a:lnTo>
                    <a:pt x="298310" y="896658"/>
                  </a:lnTo>
                  <a:lnTo>
                    <a:pt x="299985" y="901752"/>
                  </a:lnTo>
                  <a:lnTo>
                    <a:pt x="301709" y="906847"/>
                  </a:lnTo>
                  <a:lnTo>
                    <a:pt x="303483" y="911942"/>
                  </a:lnTo>
                  <a:lnTo>
                    <a:pt x="305304" y="917036"/>
                  </a:lnTo>
                  <a:lnTo>
                    <a:pt x="307168" y="922131"/>
                  </a:lnTo>
                  <a:lnTo>
                    <a:pt x="309071" y="927226"/>
                  </a:lnTo>
                  <a:lnTo>
                    <a:pt x="311009" y="932320"/>
                  </a:lnTo>
                  <a:lnTo>
                    <a:pt x="312974" y="937415"/>
                  </a:lnTo>
                  <a:lnTo>
                    <a:pt x="314953" y="942510"/>
                  </a:lnTo>
                  <a:lnTo>
                    <a:pt x="316937" y="947604"/>
                  </a:lnTo>
                  <a:lnTo>
                    <a:pt x="318919" y="952699"/>
                  </a:lnTo>
                  <a:lnTo>
                    <a:pt x="320889" y="957793"/>
                  </a:lnTo>
                  <a:lnTo>
                    <a:pt x="322839" y="962888"/>
                  </a:lnTo>
                  <a:lnTo>
                    <a:pt x="324751" y="967983"/>
                  </a:lnTo>
                  <a:lnTo>
                    <a:pt x="326621" y="973077"/>
                  </a:lnTo>
                  <a:lnTo>
                    <a:pt x="328442" y="978172"/>
                  </a:lnTo>
                  <a:lnTo>
                    <a:pt x="330207" y="983267"/>
                  </a:lnTo>
                  <a:lnTo>
                    <a:pt x="331912" y="988361"/>
                  </a:lnTo>
                  <a:lnTo>
                    <a:pt x="333550" y="993456"/>
                  </a:lnTo>
                  <a:lnTo>
                    <a:pt x="335114" y="998551"/>
                  </a:lnTo>
                  <a:lnTo>
                    <a:pt x="336592" y="1003645"/>
                  </a:lnTo>
                  <a:lnTo>
                    <a:pt x="337993" y="1008740"/>
                  </a:lnTo>
                  <a:lnTo>
                    <a:pt x="339316" y="1013835"/>
                  </a:lnTo>
                  <a:lnTo>
                    <a:pt x="340560" y="1018929"/>
                  </a:lnTo>
                  <a:lnTo>
                    <a:pt x="341727" y="1024024"/>
                  </a:lnTo>
                  <a:lnTo>
                    <a:pt x="342816" y="1029119"/>
                  </a:lnTo>
                  <a:lnTo>
                    <a:pt x="343820" y="1034213"/>
                  </a:lnTo>
                  <a:lnTo>
                    <a:pt x="344744" y="1039308"/>
                  </a:lnTo>
                  <a:lnTo>
                    <a:pt x="345597" y="1044403"/>
                  </a:lnTo>
                  <a:lnTo>
                    <a:pt x="346382" y="1049497"/>
                  </a:lnTo>
                  <a:lnTo>
                    <a:pt x="347103" y="1054592"/>
                  </a:lnTo>
                  <a:lnTo>
                    <a:pt x="347764" y="1059686"/>
                  </a:lnTo>
                  <a:lnTo>
                    <a:pt x="348369" y="1064781"/>
                  </a:lnTo>
                  <a:lnTo>
                    <a:pt x="348913" y="1069876"/>
                  </a:lnTo>
                  <a:lnTo>
                    <a:pt x="349413" y="1074970"/>
                  </a:lnTo>
                  <a:lnTo>
                    <a:pt x="349875" y="1080065"/>
                  </a:lnTo>
                  <a:lnTo>
                    <a:pt x="350305" y="1085160"/>
                  </a:lnTo>
                  <a:lnTo>
                    <a:pt x="350709" y="1090254"/>
                  </a:lnTo>
                  <a:lnTo>
                    <a:pt x="351094" y="1095349"/>
                  </a:lnTo>
                  <a:lnTo>
                    <a:pt x="351465" y="1100444"/>
                  </a:lnTo>
                  <a:lnTo>
                    <a:pt x="351830" y="1105538"/>
                  </a:lnTo>
                  <a:lnTo>
                    <a:pt x="352198" y="1110633"/>
                  </a:lnTo>
                  <a:lnTo>
                    <a:pt x="352572" y="1115728"/>
                  </a:lnTo>
                  <a:lnTo>
                    <a:pt x="352959" y="1120822"/>
                  </a:lnTo>
                  <a:lnTo>
                    <a:pt x="353363" y="1125917"/>
                  </a:lnTo>
                  <a:lnTo>
                    <a:pt x="353786" y="1131012"/>
                  </a:lnTo>
                  <a:lnTo>
                    <a:pt x="354234" y="1136106"/>
                  </a:lnTo>
                  <a:lnTo>
                    <a:pt x="354707" y="1141201"/>
                  </a:lnTo>
                  <a:lnTo>
                    <a:pt x="355203" y="1146295"/>
                  </a:lnTo>
                  <a:lnTo>
                    <a:pt x="355719" y="1151390"/>
                  </a:lnTo>
                  <a:lnTo>
                    <a:pt x="356253" y="1156485"/>
                  </a:lnTo>
                  <a:lnTo>
                    <a:pt x="356800" y="1161579"/>
                  </a:lnTo>
                  <a:lnTo>
                    <a:pt x="357355" y="1166674"/>
                  </a:lnTo>
                  <a:lnTo>
                    <a:pt x="357911" y="1171769"/>
                  </a:lnTo>
                  <a:lnTo>
                    <a:pt x="358457" y="1176863"/>
                  </a:lnTo>
                  <a:lnTo>
                    <a:pt x="358986" y="1181958"/>
                  </a:lnTo>
                  <a:lnTo>
                    <a:pt x="359489" y="1187053"/>
                  </a:lnTo>
                  <a:lnTo>
                    <a:pt x="359957" y="1192147"/>
                  </a:lnTo>
                  <a:lnTo>
                    <a:pt x="360381" y="1197242"/>
                  </a:lnTo>
                  <a:lnTo>
                    <a:pt x="360748" y="1202337"/>
                  </a:lnTo>
                  <a:lnTo>
                    <a:pt x="361041" y="1207431"/>
                  </a:lnTo>
                  <a:lnTo>
                    <a:pt x="361262" y="1212526"/>
                  </a:lnTo>
                  <a:lnTo>
                    <a:pt x="361403" y="1217621"/>
                  </a:lnTo>
                  <a:lnTo>
                    <a:pt x="361459" y="1222715"/>
                  </a:lnTo>
                  <a:lnTo>
                    <a:pt x="361424" y="1227810"/>
                  </a:lnTo>
                  <a:lnTo>
                    <a:pt x="361294" y="1232905"/>
                  </a:lnTo>
                  <a:lnTo>
                    <a:pt x="361052" y="1237999"/>
                  </a:lnTo>
                  <a:lnTo>
                    <a:pt x="360707" y="1243094"/>
                  </a:lnTo>
                  <a:lnTo>
                    <a:pt x="360265" y="1248188"/>
                  </a:lnTo>
                  <a:lnTo>
                    <a:pt x="359729" y="1253283"/>
                  </a:lnTo>
                  <a:lnTo>
                    <a:pt x="359103" y="1258378"/>
                  </a:lnTo>
                  <a:lnTo>
                    <a:pt x="358391" y="1263472"/>
                  </a:lnTo>
                  <a:lnTo>
                    <a:pt x="357597" y="1268567"/>
                  </a:lnTo>
                  <a:lnTo>
                    <a:pt x="356720" y="1273662"/>
                  </a:lnTo>
                  <a:lnTo>
                    <a:pt x="355782" y="1278756"/>
                  </a:lnTo>
                  <a:lnTo>
                    <a:pt x="354793" y="1283851"/>
                  </a:lnTo>
                  <a:lnTo>
                    <a:pt x="353761" y="1288946"/>
                  </a:lnTo>
                  <a:lnTo>
                    <a:pt x="352696" y="1294040"/>
                  </a:lnTo>
                  <a:lnTo>
                    <a:pt x="351605" y="1299135"/>
                  </a:lnTo>
                  <a:lnTo>
                    <a:pt x="350498" y="1304230"/>
                  </a:lnTo>
                  <a:lnTo>
                    <a:pt x="349384" y="1309324"/>
                  </a:lnTo>
                  <a:lnTo>
                    <a:pt x="348272" y="1314419"/>
                  </a:lnTo>
                  <a:lnTo>
                    <a:pt x="347167" y="1319514"/>
                  </a:lnTo>
                  <a:lnTo>
                    <a:pt x="346074" y="1324608"/>
                  </a:lnTo>
                  <a:lnTo>
                    <a:pt x="344994" y="1329703"/>
                  </a:lnTo>
                  <a:lnTo>
                    <a:pt x="343930" y="1334797"/>
                  </a:lnTo>
                  <a:lnTo>
                    <a:pt x="342884" y="1339892"/>
                  </a:lnTo>
                  <a:lnTo>
                    <a:pt x="341851" y="1344987"/>
                  </a:lnTo>
                  <a:lnTo>
                    <a:pt x="340828" y="1350081"/>
                  </a:lnTo>
                  <a:lnTo>
                    <a:pt x="339810" y="1355176"/>
                  </a:lnTo>
                  <a:lnTo>
                    <a:pt x="338791" y="1360271"/>
                  </a:lnTo>
                  <a:lnTo>
                    <a:pt x="337766" y="1365365"/>
                  </a:lnTo>
                  <a:lnTo>
                    <a:pt x="336727" y="1370460"/>
                  </a:lnTo>
                  <a:lnTo>
                    <a:pt x="335663" y="1375555"/>
                  </a:lnTo>
                  <a:lnTo>
                    <a:pt x="334568" y="1380649"/>
                  </a:lnTo>
                  <a:lnTo>
                    <a:pt x="333438" y="1385744"/>
                  </a:lnTo>
                  <a:lnTo>
                    <a:pt x="332266" y="1390839"/>
                  </a:lnTo>
                  <a:lnTo>
                    <a:pt x="331048" y="1395933"/>
                  </a:lnTo>
                  <a:lnTo>
                    <a:pt x="329781" y="1401028"/>
                  </a:lnTo>
                  <a:lnTo>
                    <a:pt x="328455" y="1406123"/>
                  </a:lnTo>
                  <a:lnTo>
                    <a:pt x="327072" y="1411217"/>
                  </a:lnTo>
                  <a:lnTo>
                    <a:pt x="325637" y="1416312"/>
                  </a:lnTo>
                  <a:lnTo>
                    <a:pt x="324153" y="1421407"/>
                  </a:lnTo>
                  <a:lnTo>
                    <a:pt x="322625" y="1426501"/>
                  </a:lnTo>
                  <a:lnTo>
                    <a:pt x="321056" y="1431596"/>
                  </a:lnTo>
                  <a:lnTo>
                    <a:pt x="319454" y="1436690"/>
                  </a:lnTo>
                  <a:lnTo>
                    <a:pt x="317822" y="1441785"/>
                  </a:lnTo>
                  <a:lnTo>
                    <a:pt x="316174" y="1446880"/>
                  </a:lnTo>
                  <a:lnTo>
                    <a:pt x="314519" y="1451974"/>
                  </a:lnTo>
                  <a:lnTo>
                    <a:pt x="312865" y="1457069"/>
                  </a:lnTo>
                  <a:lnTo>
                    <a:pt x="311220" y="1462164"/>
                  </a:lnTo>
                  <a:lnTo>
                    <a:pt x="309590" y="1467258"/>
                  </a:lnTo>
                  <a:lnTo>
                    <a:pt x="307985" y="1472353"/>
                  </a:lnTo>
                  <a:lnTo>
                    <a:pt x="306415" y="1477448"/>
                  </a:lnTo>
                  <a:lnTo>
                    <a:pt x="304880" y="1482542"/>
                  </a:lnTo>
                  <a:lnTo>
                    <a:pt x="303382" y="1487637"/>
                  </a:lnTo>
                  <a:lnTo>
                    <a:pt x="301924" y="1492732"/>
                  </a:lnTo>
                  <a:lnTo>
                    <a:pt x="300506" y="1497826"/>
                  </a:lnTo>
                  <a:lnTo>
                    <a:pt x="299128" y="1502921"/>
                  </a:lnTo>
                  <a:lnTo>
                    <a:pt x="297793" y="1508016"/>
                  </a:lnTo>
                  <a:lnTo>
                    <a:pt x="296494" y="1513110"/>
                  </a:lnTo>
                  <a:lnTo>
                    <a:pt x="295224" y="1518205"/>
                  </a:lnTo>
                  <a:lnTo>
                    <a:pt x="293980" y="1523299"/>
                  </a:lnTo>
                  <a:lnTo>
                    <a:pt x="292757" y="1528394"/>
                  </a:lnTo>
                  <a:lnTo>
                    <a:pt x="291550" y="1533489"/>
                  </a:lnTo>
                  <a:lnTo>
                    <a:pt x="290353" y="1538583"/>
                  </a:lnTo>
                  <a:lnTo>
                    <a:pt x="289161" y="1543678"/>
                  </a:lnTo>
                  <a:lnTo>
                    <a:pt x="287968" y="1548773"/>
                  </a:lnTo>
                  <a:lnTo>
                    <a:pt x="286769" y="1553867"/>
                  </a:lnTo>
                  <a:lnTo>
                    <a:pt x="285561" y="1558962"/>
                  </a:lnTo>
                  <a:lnTo>
                    <a:pt x="284341" y="1564057"/>
                  </a:lnTo>
                  <a:lnTo>
                    <a:pt x="283106" y="1569151"/>
                  </a:lnTo>
                  <a:lnTo>
                    <a:pt x="281853" y="1574246"/>
                  </a:lnTo>
                  <a:lnTo>
                    <a:pt x="280579" y="1579341"/>
                  </a:lnTo>
                  <a:lnTo>
                    <a:pt x="279287" y="1584435"/>
                  </a:lnTo>
                  <a:lnTo>
                    <a:pt x="277977" y="1589530"/>
                  </a:lnTo>
                  <a:lnTo>
                    <a:pt x="276650" y="1594625"/>
                  </a:lnTo>
                  <a:lnTo>
                    <a:pt x="275307" y="1599719"/>
                  </a:lnTo>
                  <a:lnTo>
                    <a:pt x="273951" y="1604814"/>
                  </a:lnTo>
                  <a:lnTo>
                    <a:pt x="272582" y="1609909"/>
                  </a:lnTo>
                  <a:lnTo>
                    <a:pt x="271206" y="1615003"/>
                  </a:lnTo>
                  <a:lnTo>
                    <a:pt x="269826" y="1620098"/>
                  </a:lnTo>
                  <a:lnTo>
                    <a:pt x="268447" y="1625192"/>
                  </a:lnTo>
                  <a:lnTo>
                    <a:pt x="267070" y="1630287"/>
                  </a:lnTo>
                  <a:lnTo>
                    <a:pt x="265701" y="1635382"/>
                  </a:lnTo>
                  <a:lnTo>
                    <a:pt x="264341" y="1640476"/>
                  </a:lnTo>
                  <a:lnTo>
                    <a:pt x="262999" y="1645571"/>
                  </a:lnTo>
                  <a:lnTo>
                    <a:pt x="261673" y="1650666"/>
                  </a:lnTo>
                  <a:lnTo>
                    <a:pt x="260368" y="1655760"/>
                  </a:lnTo>
                  <a:lnTo>
                    <a:pt x="259083" y="1660855"/>
                  </a:lnTo>
                  <a:lnTo>
                    <a:pt x="257822" y="1665950"/>
                  </a:lnTo>
                  <a:lnTo>
                    <a:pt x="256584" y="1671044"/>
                  </a:lnTo>
                  <a:lnTo>
                    <a:pt x="255372" y="1676139"/>
                  </a:lnTo>
                  <a:lnTo>
                    <a:pt x="254185" y="1681234"/>
                  </a:lnTo>
                  <a:lnTo>
                    <a:pt x="253019" y="1686328"/>
                  </a:lnTo>
                  <a:lnTo>
                    <a:pt x="251872" y="1691423"/>
                  </a:lnTo>
                  <a:lnTo>
                    <a:pt x="250742" y="1696518"/>
                  </a:lnTo>
                  <a:lnTo>
                    <a:pt x="249626" y="1701612"/>
                  </a:lnTo>
                  <a:lnTo>
                    <a:pt x="248520" y="1706707"/>
                  </a:lnTo>
                  <a:lnTo>
                    <a:pt x="247423" y="1711801"/>
                  </a:lnTo>
                  <a:lnTo>
                    <a:pt x="246328" y="1716896"/>
                  </a:lnTo>
                  <a:lnTo>
                    <a:pt x="245232" y="1721991"/>
                  </a:lnTo>
                  <a:lnTo>
                    <a:pt x="244131" y="1727085"/>
                  </a:lnTo>
                  <a:lnTo>
                    <a:pt x="243025" y="1732180"/>
                  </a:lnTo>
                  <a:lnTo>
                    <a:pt x="241909" y="1737275"/>
                  </a:lnTo>
                  <a:lnTo>
                    <a:pt x="240782" y="1742369"/>
                  </a:lnTo>
                  <a:lnTo>
                    <a:pt x="239642" y="1747464"/>
                  </a:lnTo>
                  <a:lnTo>
                    <a:pt x="238488" y="1752559"/>
                  </a:lnTo>
                  <a:lnTo>
                    <a:pt x="237323" y="1757653"/>
                  </a:lnTo>
                  <a:lnTo>
                    <a:pt x="236147" y="1762748"/>
                  </a:lnTo>
                  <a:lnTo>
                    <a:pt x="234962" y="1767843"/>
                  </a:lnTo>
                  <a:lnTo>
                    <a:pt x="233770" y="1772937"/>
                  </a:lnTo>
                  <a:lnTo>
                    <a:pt x="232574" y="1778032"/>
                  </a:lnTo>
                  <a:lnTo>
                    <a:pt x="231378" y="1783127"/>
                  </a:lnTo>
                  <a:lnTo>
                    <a:pt x="230187" y="1788221"/>
                  </a:lnTo>
                  <a:lnTo>
                    <a:pt x="229005" y="1793316"/>
                  </a:lnTo>
                  <a:lnTo>
                    <a:pt x="227834" y="1798411"/>
                  </a:lnTo>
                  <a:lnTo>
                    <a:pt x="226680" y="1803505"/>
                  </a:lnTo>
                  <a:lnTo>
                    <a:pt x="225547" y="1808600"/>
                  </a:lnTo>
                  <a:lnTo>
                    <a:pt x="224443" y="1813694"/>
                  </a:lnTo>
                  <a:lnTo>
                    <a:pt x="223367" y="1818789"/>
                  </a:lnTo>
                  <a:lnTo>
                    <a:pt x="222323" y="1823884"/>
                  </a:lnTo>
                  <a:lnTo>
                    <a:pt x="221312" y="1828978"/>
                  </a:lnTo>
                  <a:lnTo>
                    <a:pt x="220337" y="1834073"/>
                  </a:lnTo>
                  <a:lnTo>
                    <a:pt x="219397" y="1839168"/>
                  </a:lnTo>
                  <a:lnTo>
                    <a:pt x="218497" y="1844262"/>
                  </a:lnTo>
                  <a:lnTo>
                    <a:pt x="217639" y="1849357"/>
                  </a:lnTo>
                  <a:lnTo>
                    <a:pt x="216818" y="1854452"/>
                  </a:lnTo>
                  <a:lnTo>
                    <a:pt x="216032" y="1859546"/>
                  </a:lnTo>
                  <a:lnTo>
                    <a:pt x="215279" y="1864641"/>
                  </a:lnTo>
                  <a:lnTo>
                    <a:pt x="214559" y="1869736"/>
                  </a:lnTo>
                  <a:lnTo>
                    <a:pt x="213870" y="1874830"/>
                  </a:lnTo>
                  <a:lnTo>
                    <a:pt x="213214" y="1879925"/>
                  </a:lnTo>
                  <a:lnTo>
                    <a:pt x="212587" y="1885020"/>
                  </a:lnTo>
                  <a:lnTo>
                    <a:pt x="211984" y="1890114"/>
                  </a:lnTo>
                  <a:lnTo>
                    <a:pt x="211406" y="1895209"/>
                  </a:lnTo>
                  <a:lnTo>
                    <a:pt x="210851" y="1900304"/>
                  </a:lnTo>
                  <a:lnTo>
                    <a:pt x="210319" y="1905398"/>
                  </a:lnTo>
                  <a:lnTo>
                    <a:pt x="209809" y="1910493"/>
                  </a:lnTo>
                  <a:lnTo>
                    <a:pt x="209326" y="1915587"/>
                  </a:lnTo>
                  <a:lnTo>
                    <a:pt x="208866" y="1920682"/>
                  </a:lnTo>
                  <a:lnTo>
                    <a:pt x="208428" y="1925777"/>
                  </a:lnTo>
                  <a:lnTo>
                    <a:pt x="208015" y="1930871"/>
                  </a:lnTo>
                  <a:lnTo>
                    <a:pt x="207625" y="1935966"/>
                  </a:lnTo>
                  <a:lnTo>
                    <a:pt x="207260" y="1941061"/>
                  </a:lnTo>
                  <a:lnTo>
                    <a:pt x="206923" y="1946155"/>
                  </a:lnTo>
                  <a:lnTo>
                    <a:pt x="206613" y="1951250"/>
                  </a:lnTo>
                  <a:lnTo>
                    <a:pt x="206327" y="1956345"/>
                  </a:lnTo>
                  <a:lnTo>
                    <a:pt x="206063" y="1961439"/>
                  </a:lnTo>
                  <a:lnTo>
                    <a:pt x="205820" y="1966534"/>
                  </a:lnTo>
                  <a:lnTo>
                    <a:pt x="205595" y="1971629"/>
                  </a:lnTo>
                  <a:lnTo>
                    <a:pt x="205387" y="1976723"/>
                  </a:lnTo>
                  <a:lnTo>
                    <a:pt x="205193" y="1981818"/>
                  </a:lnTo>
                  <a:lnTo>
                    <a:pt x="205006" y="1986913"/>
                  </a:lnTo>
                  <a:lnTo>
                    <a:pt x="204822" y="1992007"/>
                  </a:lnTo>
                  <a:lnTo>
                    <a:pt x="204637" y="1997102"/>
                  </a:lnTo>
                  <a:lnTo>
                    <a:pt x="204446" y="2002196"/>
                  </a:lnTo>
                  <a:lnTo>
                    <a:pt x="204246" y="2007291"/>
                  </a:lnTo>
                  <a:lnTo>
                    <a:pt x="204032" y="2012386"/>
                  </a:lnTo>
                  <a:lnTo>
                    <a:pt x="203795" y="2017480"/>
                  </a:lnTo>
                  <a:lnTo>
                    <a:pt x="203537" y="2022575"/>
                  </a:lnTo>
                  <a:lnTo>
                    <a:pt x="203254" y="2027670"/>
                  </a:lnTo>
                  <a:lnTo>
                    <a:pt x="202944" y="2032764"/>
                  </a:lnTo>
                  <a:lnTo>
                    <a:pt x="202606" y="2037859"/>
                  </a:lnTo>
                  <a:lnTo>
                    <a:pt x="202240" y="2042954"/>
                  </a:lnTo>
                  <a:lnTo>
                    <a:pt x="201842" y="2048048"/>
                  </a:lnTo>
                  <a:lnTo>
                    <a:pt x="201414" y="2053143"/>
                  </a:lnTo>
                  <a:lnTo>
                    <a:pt x="200961" y="2058238"/>
                  </a:lnTo>
                  <a:lnTo>
                    <a:pt x="200485" y="2063332"/>
                  </a:lnTo>
                  <a:lnTo>
                    <a:pt x="199989" y="2068427"/>
                  </a:lnTo>
                  <a:lnTo>
                    <a:pt x="199474" y="2073522"/>
                  </a:lnTo>
                  <a:lnTo>
                    <a:pt x="198946" y="2078616"/>
                  </a:lnTo>
                  <a:lnTo>
                    <a:pt x="198406" y="2083711"/>
                  </a:lnTo>
                  <a:lnTo>
                    <a:pt x="197860" y="2088806"/>
                  </a:lnTo>
                  <a:lnTo>
                    <a:pt x="197312" y="2093900"/>
                  </a:lnTo>
                  <a:lnTo>
                    <a:pt x="196766" y="2098995"/>
                  </a:lnTo>
                  <a:lnTo>
                    <a:pt x="196226" y="2104089"/>
                  </a:lnTo>
                  <a:lnTo>
                    <a:pt x="195693" y="2109184"/>
                  </a:lnTo>
                  <a:lnTo>
                    <a:pt x="195171" y="2114279"/>
                  </a:lnTo>
                  <a:lnTo>
                    <a:pt x="194665" y="2119373"/>
                  </a:lnTo>
                  <a:lnTo>
                    <a:pt x="194176" y="2124468"/>
                  </a:lnTo>
                  <a:lnTo>
                    <a:pt x="193703" y="2129563"/>
                  </a:lnTo>
                  <a:lnTo>
                    <a:pt x="193249" y="2134657"/>
                  </a:lnTo>
                  <a:lnTo>
                    <a:pt x="192814" y="2139752"/>
                  </a:lnTo>
                  <a:lnTo>
                    <a:pt x="192398" y="2144847"/>
                  </a:lnTo>
                  <a:lnTo>
                    <a:pt x="192003" y="2149941"/>
                  </a:lnTo>
                  <a:lnTo>
                    <a:pt x="191627" y="2155036"/>
                  </a:lnTo>
                  <a:lnTo>
                    <a:pt x="191269" y="2160131"/>
                  </a:lnTo>
                  <a:lnTo>
                    <a:pt x="190927" y="2165225"/>
                  </a:lnTo>
                  <a:lnTo>
                    <a:pt x="190598" y="2170320"/>
                  </a:lnTo>
                  <a:lnTo>
                    <a:pt x="190283" y="2175415"/>
                  </a:lnTo>
                  <a:lnTo>
                    <a:pt x="189980" y="2180509"/>
                  </a:lnTo>
                  <a:lnTo>
                    <a:pt x="189687" y="2185604"/>
                  </a:lnTo>
                  <a:lnTo>
                    <a:pt x="189403" y="2190698"/>
                  </a:lnTo>
                  <a:lnTo>
                    <a:pt x="189124" y="2195793"/>
                  </a:lnTo>
                  <a:lnTo>
                    <a:pt x="188850" y="2200888"/>
                  </a:lnTo>
                  <a:lnTo>
                    <a:pt x="188579" y="2205982"/>
                  </a:lnTo>
                  <a:lnTo>
                    <a:pt x="188310" y="2211077"/>
                  </a:lnTo>
                  <a:lnTo>
                    <a:pt x="188043" y="2216172"/>
                  </a:lnTo>
                  <a:lnTo>
                    <a:pt x="187777" y="2221266"/>
                  </a:lnTo>
                  <a:lnTo>
                    <a:pt x="187512" y="2226361"/>
                  </a:lnTo>
                  <a:lnTo>
                    <a:pt x="187246" y="2231456"/>
                  </a:lnTo>
                  <a:lnTo>
                    <a:pt x="186981" y="2236550"/>
                  </a:lnTo>
                  <a:lnTo>
                    <a:pt x="186717" y="2241645"/>
                  </a:lnTo>
                  <a:lnTo>
                    <a:pt x="186455" y="2246740"/>
                  </a:lnTo>
                  <a:lnTo>
                    <a:pt x="186194" y="2251834"/>
                  </a:lnTo>
                  <a:lnTo>
                    <a:pt x="185937" y="2256929"/>
                  </a:lnTo>
                  <a:lnTo>
                    <a:pt x="185684" y="2262024"/>
                  </a:lnTo>
                  <a:lnTo>
                    <a:pt x="185436" y="2267118"/>
                  </a:lnTo>
                  <a:lnTo>
                    <a:pt x="185194" y="2272213"/>
                  </a:lnTo>
                  <a:lnTo>
                    <a:pt x="184959" y="2277308"/>
                  </a:lnTo>
                  <a:lnTo>
                    <a:pt x="184732" y="2282402"/>
                  </a:lnTo>
                  <a:lnTo>
                    <a:pt x="184515" y="2287497"/>
                  </a:lnTo>
                  <a:lnTo>
                    <a:pt x="184309" y="2292591"/>
                  </a:lnTo>
                  <a:lnTo>
                    <a:pt x="184112" y="2297686"/>
                  </a:lnTo>
                  <a:lnTo>
                    <a:pt x="183926" y="2302781"/>
                  </a:lnTo>
                  <a:lnTo>
                    <a:pt x="183751" y="2307875"/>
                  </a:lnTo>
                  <a:lnTo>
                    <a:pt x="183588" y="2312970"/>
                  </a:lnTo>
                  <a:lnTo>
                    <a:pt x="183437" y="2318065"/>
                  </a:lnTo>
                  <a:lnTo>
                    <a:pt x="183298" y="2323159"/>
                  </a:lnTo>
                  <a:lnTo>
                    <a:pt x="183171" y="2328254"/>
                  </a:lnTo>
                  <a:lnTo>
                    <a:pt x="183055" y="2333349"/>
                  </a:lnTo>
                  <a:lnTo>
                    <a:pt x="182949" y="2338443"/>
                  </a:lnTo>
                  <a:lnTo>
                    <a:pt x="182853" y="2343538"/>
                  </a:lnTo>
                  <a:lnTo>
                    <a:pt x="182767" y="2348633"/>
                  </a:lnTo>
                  <a:lnTo>
                    <a:pt x="182690" y="2353727"/>
                  </a:lnTo>
                  <a:lnTo>
                    <a:pt x="182623" y="2358822"/>
                  </a:lnTo>
                  <a:lnTo>
                    <a:pt x="182562" y="2363917"/>
                  </a:lnTo>
                  <a:lnTo>
                    <a:pt x="182508" y="2369011"/>
                  </a:lnTo>
                  <a:lnTo>
                    <a:pt x="182461" y="2374106"/>
                  </a:lnTo>
                  <a:lnTo>
                    <a:pt x="182418" y="2379200"/>
                  </a:lnTo>
                  <a:lnTo>
                    <a:pt x="182381" y="2384295"/>
                  </a:lnTo>
                  <a:lnTo>
                    <a:pt x="182348" y="2389390"/>
                  </a:lnTo>
                  <a:lnTo>
                    <a:pt x="182318" y="2394484"/>
                  </a:lnTo>
                  <a:lnTo>
                    <a:pt x="182291" y="2399579"/>
                  </a:lnTo>
                  <a:lnTo>
                    <a:pt x="182266" y="2404674"/>
                  </a:lnTo>
                  <a:lnTo>
                    <a:pt x="182243" y="2409768"/>
                  </a:lnTo>
                  <a:lnTo>
                    <a:pt x="182220" y="2414863"/>
                  </a:lnTo>
                  <a:lnTo>
                    <a:pt x="182199" y="2419958"/>
                  </a:lnTo>
                  <a:lnTo>
                    <a:pt x="182178" y="2425052"/>
                  </a:lnTo>
                  <a:lnTo>
                    <a:pt x="182156" y="2430147"/>
                  </a:lnTo>
                  <a:lnTo>
                    <a:pt x="182135" y="2435242"/>
                  </a:lnTo>
                  <a:lnTo>
                    <a:pt x="182112" y="2440336"/>
                  </a:lnTo>
                  <a:lnTo>
                    <a:pt x="182089" y="2445431"/>
                  </a:lnTo>
                  <a:lnTo>
                    <a:pt x="182065" y="2450526"/>
                  </a:lnTo>
                  <a:lnTo>
                    <a:pt x="182039" y="2455620"/>
                  </a:lnTo>
                  <a:lnTo>
                    <a:pt x="182012" y="2460715"/>
                  </a:lnTo>
                  <a:lnTo>
                    <a:pt x="181984" y="2465810"/>
                  </a:lnTo>
                  <a:lnTo>
                    <a:pt x="181954" y="2470904"/>
                  </a:lnTo>
                  <a:lnTo>
                    <a:pt x="181923" y="2475999"/>
                  </a:lnTo>
                  <a:lnTo>
                    <a:pt x="181891" y="2481093"/>
                  </a:lnTo>
                  <a:lnTo>
                    <a:pt x="181857" y="2486188"/>
                  </a:lnTo>
                  <a:lnTo>
                    <a:pt x="181822" y="2491283"/>
                  </a:lnTo>
                  <a:lnTo>
                    <a:pt x="181787" y="2496377"/>
                  </a:lnTo>
                  <a:lnTo>
                    <a:pt x="181750" y="2501472"/>
                  </a:lnTo>
                  <a:lnTo>
                    <a:pt x="181713" y="2506567"/>
                  </a:lnTo>
                  <a:lnTo>
                    <a:pt x="181676" y="2511661"/>
                  </a:lnTo>
                  <a:lnTo>
                    <a:pt x="181638" y="2516756"/>
                  </a:lnTo>
                  <a:lnTo>
                    <a:pt x="181600" y="2521851"/>
                  </a:lnTo>
                  <a:lnTo>
                    <a:pt x="181563" y="2526945"/>
                  </a:lnTo>
                  <a:lnTo>
                    <a:pt x="181526" y="2532040"/>
                  </a:lnTo>
                  <a:lnTo>
                    <a:pt x="181490" y="2537135"/>
                  </a:lnTo>
                  <a:lnTo>
                    <a:pt x="181454" y="2542229"/>
                  </a:lnTo>
                  <a:lnTo>
                    <a:pt x="181419" y="2547324"/>
                  </a:lnTo>
                  <a:lnTo>
                    <a:pt x="181385" y="2552419"/>
                  </a:lnTo>
                  <a:lnTo>
                    <a:pt x="181353" y="2557513"/>
                  </a:lnTo>
                  <a:lnTo>
                    <a:pt x="181321" y="2562608"/>
                  </a:lnTo>
                  <a:lnTo>
                    <a:pt x="181291" y="2567702"/>
                  </a:lnTo>
                  <a:lnTo>
                    <a:pt x="181262" y="2572797"/>
                  </a:lnTo>
                  <a:lnTo>
                    <a:pt x="181234" y="2577892"/>
                  </a:lnTo>
                  <a:lnTo>
                    <a:pt x="181208" y="2582986"/>
                  </a:lnTo>
                  <a:lnTo>
                    <a:pt x="181182" y="2588081"/>
                  </a:lnTo>
                  <a:lnTo>
                    <a:pt x="181157" y="2593176"/>
                  </a:lnTo>
                  <a:lnTo>
                    <a:pt x="181133" y="2598270"/>
                  </a:lnTo>
                  <a:lnTo>
                    <a:pt x="181110" y="2603365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1" name="pg35">
              <a:extLst>
                <a:ext uri="{FF2B5EF4-FFF2-40B4-BE49-F238E27FC236}">
                  <a16:creationId xmlns:a16="http://schemas.microsoft.com/office/drawing/2014/main" id="{7BD63D00-BF82-DD2E-6A22-B907BC2BF7F4}"/>
                </a:ext>
              </a:extLst>
            </p:cNvPr>
            <p:cNvSpPr/>
            <p:nvPr/>
          </p:nvSpPr>
          <p:spPr>
            <a:xfrm>
              <a:off x="6880436" y="4010232"/>
              <a:ext cx="319564" cy="2707349"/>
            </a:xfrm>
            <a:custGeom>
              <a:avLst/>
              <a:gdLst/>
              <a:ahLst/>
              <a:cxnLst/>
              <a:rect l="0" t="0" r="0" b="0"/>
              <a:pathLst>
                <a:path w="319564" h="2707349">
                  <a:moveTo>
                    <a:pt x="158740" y="2707349"/>
                  </a:moveTo>
                  <a:lnTo>
                    <a:pt x="158670" y="2702051"/>
                  </a:lnTo>
                  <a:lnTo>
                    <a:pt x="158600" y="2696753"/>
                  </a:lnTo>
                  <a:lnTo>
                    <a:pt x="158529" y="2691455"/>
                  </a:lnTo>
                  <a:lnTo>
                    <a:pt x="158458" y="2686156"/>
                  </a:lnTo>
                  <a:lnTo>
                    <a:pt x="158385" y="2680858"/>
                  </a:lnTo>
                  <a:lnTo>
                    <a:pt x="158312" y="2675560"/>
                  </a:lnTo>
                  <a:lnTo>
                    <a:pt x="158238" y="2670262"/>
                  </a:lnTo>
                  <a:lnTo>
                    <a:pt x="158162" y="2664964"/>
                  </a:lnTo>
                  <a:lnTo>
                    <a:pt x="158085" y="2659666"/>
                  </a:lnTo>
                  <a:lnTo>
                    <a:pt x="158006" y="2654368"/>
                  </a:lnTo>
                  <a:lnTo>
                    <a:pt x="157925" y="2649069"/>
                  </a:lnTo>
                  <a:lnTo>
                    <a:pt x="157842" y="2643771"/>
                  </a:lnTo>
                  <a:lnTo>
                    <a:pt x="157757" y="2638473"/>
                  </a:lnTo>
                  <a:lnTo>
                    <a:pt x="157669" y="2633175"/>
                  </a:lnTo>
                  <a:lnTo>
                    <a:pt x="157579" y="2627877"/>
                  </a:lnTo>
                  <a:lnTo>
                    <a:pt x="157487" y="2622579"/>
                  </a:lnTo>
                  <a:lnTo>
                    <a:pt x="157392" y="2617281"/>
                  </a:lnTo>
                  <a:lnTo>
                    <a:pt x="157295" y="2611982"/>
                  </a:lnTo>
                  <a:lnTo>
                    <a:pt x="157196" y="2606684"/>
                  </a:lnTo>
                  <a:lnTo>
                    <a:pt x="157095" y="2601386"/>
                  </a:lnTo>
                  <a:lnTo>
                    <a:pt x="156994" y="2596088"/>
                  </a:lnTo>
                  <a:lnTo>
                    <a:pt x="156892" y="2590790"/>
                  </a:lnTo>
                  <a:lnTo>
                    <a:pt x="156789" y="2585492"/>
                  </a:lnTo>
                  <a:lnTo>
                    <a:pt x="156686" y="2580194"/>
                  </a:lnTo>
                  <a:lnTo>
                    <a:pt x="156582" y="2574895"/>
                  </a:lnTo>
                  <a:lnTo>
                    <a:pt x="156479" y="2569597"/>
                  </a:lnTo>
                  <a:lnTo>
                    <a:pt x="156377" y="2564299"/>
                  </a:lnTo>
                  <a:lnTo>
                    <a:pt x="156274" y="2559001"/>
                  </a:lnTo>
                  <a:lnTo>
                    <a:pt x="156170" y="2553703"/>
                  </a:lnTo>
                  <a:lnTo>
                    <a:pt x="156066" y="2548405"/>
                  </a:lnTo>
                  <a:lnTo>
                    <a:pt x="155960" y="2543107"/>
                  </a:lnTo>
                  <a:lnTo>
                    <a:pt x="155851" y="2537808"/>
                  </a:lnTo>
                  <a:lnTo>
                    <a:pt x="155738" y="2532510"/>
                  </a:lnTo>
                  <a:lnTo>
                    <a:pt x="155621" y="2527212"/>
                  </a:lnTo>
                  <a:lnTo>
                    <a:pt x="155497" y="2521914"/>
                  </a:lnTo>
                  <a:lnTo>
                    <a:pt x="155365" y="2516616"/>
                  </a:lnTo>
                  <a:lnTo>
                    <a:pt x="155223" y="2511318"/>
                  </a:lnTo>
                  <a:lnTo>
                    <a:pt x="155069" y="2506020"/>
                  </a:lnTo>
                  <a:lnTo>
                    <a:pt x="154903" y="2500722"/>
                  </a:lnTo>
                  <a:lnTo>
                    <a:pt x="154724" y="2495423"/>
                  </a:lnTo>
                  <a:lnTo>
                    <a:pt x="154529" y="2490125"/>
                  </a:lnTo>
                  <a:lnTo>
                    <a:pt x="154317" y="2484827"/>
                  </a:lnTo>
                  <a:lnTo>
                    <a:pt x="154085" y="2479529"/>
                  </a:lnTo>
                  <a:lnTo>
                    <a:pt x="153834" y="2474231"/>
                  </a:lnTo>
                  <a:lnTo>
                    <a:pt x="153565" y="2468933"/>
                  </a:lnTo>
                  <a:lnTo>
                    <a:pt x="153277" y="2463635"/>
                  </a:lnTo>
                  <a:lnTo>
                    <a:pt x="152970" y="2458336"/>
                  </a:lnTo>
                  <a:lnTo>
                    <a:pt x="152646" y="2453038"/>
                  </a:lnTo>
                  <a:lnTo>
                    <a:pt x="152302" y="2447740"/>
                  </a:lnTo>
                  <a:lnTo>
                    <a:pt x="151941" y="2442442"/>
                  </a:lnTo>
                  <a:lnTo>
                    <a:pt x="151565" y="2437144"/>
                  </a:lnTo>
                  <a:lnTo>
                    <a:pt x="151177" y="2431846"/>
                  </a:lnTo>
                  <a:lnTo>
                    <a:pt x="150778" y="2426548"/>
                  </a:lnTo>
                  <a:lnTo>
                    <a:pt x="150369" y="2421249"/>
                  </a:lnTo>
                  <a:lnTo>
                    <a:pt x="149952" y="2415951"/>
                  </a:lnTo>
                  <a:lnTo>
                    <a:pt x="149528" y="2410653"/>
                  </a:lnTo>
                  <a:lnTo>
                    <a:pt x="149102" y="2405355"/>
                  </a:lnTo>
                  <a:lnTo>
                    <a:pt x="148673" y="2400057"/>
                  </a:lnTo>
                  <a:lnTo>
                    <a:pt x="148245" y="2394759"/>
                  </a:lnTo>
                  <a:lnTo>
                    <a:pt x="147817" y="2389461"/>
                  </a:lnTo>
                  <a:lnTo>
                    <a:pt x="147390" y="2384162"/>
                  </a:lnTo>
                  <a:lnTo>
                    <a:pt x="146967" y="2378864"/>
                  </a:lnTo>
                  <a:lnTo>
                    <a:pt x="146547" y="2373566"/>
                  </a:lnTo>
                  <a:lnTo>
                    <a:pt x="146129" y="2368268"/>
                  </a:lnTo>
                  <a:lnTo>
                    <a:pt x="145715" y="2362970"/>
                  </a:lnTo>
                  <a:lnTo>
                    <a:pt x="145304" y="2357672"/>
                  </a:lnTo>
                  <a:lnTo>
                    <a:pt x="144895" y="2352374"/>
                  </a:lnTo>
                  <a:lnTo>
                    <a:pt x="144487" y="2347075"/>
                  </a:lnTo>
                  <a:lnTo>
                    <a:pt x="144079" y="2341777"/>
                  </a:lnTo>
                  <a:lnTo>
                    <a:pt x="143670" y="2336479"/>
                  </a:lnTo>
                  <a:lnTo>
                    <a:pt x="143259" y="2331181"/>
                  </a:lnTo>
                  <a:lnTo>
                    <a:pt x="142845" y="2325883"/>
                  </a:lnTo>
                  <a:lnTo>
                    <a:pt x="142427" y="2320585"/>
                  </a:lnTo>
                  <a:lnTo>
                    <a:pt x="142004" y="2315287"/>
                  </a:lnTo>
                  <a:lnTo>
                    <a:pt x="141574" y="2309988"/>
                  </a:lnTo>
                  <a:lnTo>
                    <a:pt x="141136" y="2304690"/>
                  </a:lnTo>
                  <a:lnTo>
                    <a:pt x="140689" y="2299392"/>
                  </a:lnTo>
                  <a:lnTo>
                    <a:pt x="140234" y="2294094"/>
                  </a:lnTo>
                  <a:lnTo>
                    <a:pt x="139770" y="2288796"/>
                  </a:lnTo>
                  <a:lnTo>
                    <a:pt x="139296" y="2283498"/>
                  </a:lnTo>
                  <a:lnTo>
                    <a:pt x="138810" y="2278200"/>
                  </a:lnTo>
                  <a:lnTo>
                    <a:pt x="138312" y="2272901"/>
                  </a:lnTo>
                  <a:lnTo>
                    <a:pt x="137802" y="2267603"/>
                  </a:lnTo>
                  <a:lnTo>
                    <a:pt x="137281" y="2262305"/>
                  </a:lnTo>
                  <a:lnTo>
                    <a:pt x="136747" y="2257007"/>
                  </a:lnTo>
                  <a:lnTo>
                    <a:pt x="136201" y="2251709"/>
                  </a:lnTo>
                  <a:lnTo>
                    <a:pt x="135641" y="2246411"/>
                  </a:lnTo>
                  <a:lnTo>
                    <a:pt x="135065" y="2241113"/>
                  </a:lnTo>
                  <a:lnTo>
                    <a:pt x="134474" y="2235815"/>
                  </a:lnTo>
                  <a:lnTo>
                    <a:pt x="133868" y="2230516"/>
                  </a:lnTo>
                  <a:lnTo>
                    <a:pt x="133246" y="2225218"/>
                  </a:lnTo>
                  <a:lnTo>
                    <a:pt x="132608" y="2219920"/>
                  </a:lnTo>
                  <a:lnTo>
                    <a:pt x="131952" y="2214622"/>
                  </a:lnTo>
                  <a:lnTo>
                    <a:pt x="131278" y="2209324"/>
                  </a:lnTo>
                  <a:lnTo>
                    <a:pt x="130582" y="2204026"/>
                  </a:lnTo>
                  <a:lnTo>
                    <a:pt x="129867" y="2198728"/>
                  </a:lnTo>
                  <a:lnTo>
                    <a:pt x="129133" y="2193429"/>
                  </a:lnTo>
                  <a:lnTo>
                    <a:pt x="128380" y="2188131"/>
                  </a:lnTo>
                  <a:lnTo>
                    <a:pt x="127607" y="2182833"/>
                  </a:lnTo>
                  <a:lnTo>
                    <a:pt x="126815" y="2177535"/>
                  </a:lnTo>
                  <a:lnTo>
                    <a:pt x="126000" y="2172237"/>
                  </a:lnTo>
                  <a:lnTo>
                    <a:pt x="125167" y="2166939"/>
                  </a:lnTo>
                  <a:lnTo>
                    <a:pt x="124316" y="2161641"/>
                  </a:lnTo>
                  <a:lnTo>
                    <a:pt x="123448" y="2156342"/>
                  </a:lnTo>
                  <a:lnTo>
                    <a:pt x="122566" y="2151044"/>
                  </a:lnTo>
                  <a:lnTo>
                    <a:pt x="121669" y="2145746"/>
                  </a:lnTo>
                  <a:lnTo>
                    <a:pt x="120758" y="2140448"/>
                  </a:lnTo>
                  <a:lnTo>
                    <a:pt x="119834" y="2135150"/>
                  </a:lnTo>
                  <a:lnTo>
                    <a:pt x="118901" y="2129852"/>
                  </a:lnTo>
                  <a:lnTo>
                    <a:pt x="117959" y="2124554"/>
                  </a:lnTo>
                  <a:lnTo>
                    <a:pt x="117011" y="2119255"/>
                  </a:lnTo>
                  <a:lnTo>
                    <a:pt x="116057" y="2113957"/>
                  </a:lnTo>
                  <a:lnTo>
                    <a:pt x="115099" y="2108659"/>
                  </a:lnTo>
                  <a:lnTo>
                    <a:pt x="114137" y="2103361"/>
                  </a:lnTo>
                  <a:lnTo>
                    <a:pt x="113173" y="2098063"/>
                  </a:lnTo>
                  <a:lnTo>
                    <a:pt x="112209" y="2092765"/>
                  </a:lnTo>
                  <a:lnTo>
                    <a:pt x="111244" y="2087467"/>
                  </a:lnTo>
                  <a:lnTo>
                    <a:pt x="110281" y="2082168"/>
                  </a:lnTo>
                  <a:lnTo>
                    <a:pt x="109319" y="2076870"/>
                  </a:lnTo>
                  <a:lnTo>
                    <a:pt x="108360" y="2071572"/>
                  </a:lnTo>
                  <a:lnTo>
                    <a:pt x="107403" y="2066274"/>
                  </a:lnTo>
                  <a:lnTo>
                    <a:pt x="106451" y="2060976"/>
                  </a:lnTo>
                  <a:lnTo>
                    <a:pt x="105502" y="2055678"/>
                  </a:lnTo>
                  <a:lnTo>
                    <a:pt x="104558" y="2050380"/>
                  </a:lnTo>
                  <a:lnTo>
                    <a:pt x="103617" y="2045081"/>
                  </a:lnTo>
                  <a:lnTo>
                    <a:pt x="102681" y="2039783"/>
                  </a:lnTo>
                  <a:lnTo>
                    <a:pt x="101748" y="2034485"/>
                  </a:lnTo>
                  <a:lnTo>
                    <a:pt x="100819" y="2029187"/>
                  </a:lnTo>
                  <a:lnTo>
                    <a:pt x="99891" y="2023889"/>
                  </a:lnTo>
                  <a:lnTo>
                    <a:pt x="98964" y="2018591"/>
                  </a:lnTo>
                  <a:lnTo>
                    <a:pt x="98036" y="2013293"/>
                  </a:lnTo>
                  <a:lnTo>
                    <a:pt x="97105" y="2007995"/>
                  </a:lnTo>
                  <a:lnTo>
                    <a:pt x="96168" y="2002696"/>
                  </a:lnTo>
                  <a:lnTo>
                    <a:pt x="95221" y="1997398"/>
                  </a:lnTo>
                  <a:lnTo>
                    <a:pt x="94263" y="1992100"/>
                  </a:lnTo>
                  <a:lnTo>
                    <a:pt x="93291" y="1986802"/>
                  </a:lnTo>
                  <a:lnTo>
                    <a:pt x="92302" y="1981504"/>
                  </a:lnTo>
                  <a:lnTo>
                    <a:pt x="91292" y="1976206"/>
                  </a:lnTo>
                  <a:lnTo>
                    <a:pt x="90260" y="1970908"/>
                  </a:lnTo>
                  <a:lnTo>
                    <a:pt x="89196" y="1965609"/>
                  </a:lnTo>
                  <a:lnTo>
                    <a:pt x="88103" y="1960311"/>
                  </a:lnTo>
                  <a:lnTo>
                    <a:pt x="86980" y="1955013"/>
                  </a:lnTo>
                  <a:lnTo>
                    <a:pt x="85826" y="1949715"/>
                  </a:lnTo>
                  <a:lnTo>
                    <a:pt x="84639" y="1944417"/>
                  </a:lnTo>
                  <a:lnTo>
                    <a:pt x="83419" y="1939119"/>
                  </a:lnTo>
                  <a:lnTo>
                    <a:pt x="82162" y="1933821"/>
                  </a:lnTo>
                  <a:lnTo>
                    <a:pt x="80871" y="1928522"/>
                  </a:lnTo>
                  <a:lnTo>
                    <a:pt x="79550" y="1923224"/>
                  </a:lnTo>
                  <a:lnTo>
                    <a:pt x="78201" y="1917926"/>
                  </a:lnTo>
                  <a:lnTo>
                    <a:pt x="76826" y="1912628"/>
                  </a:lnTo>
                  <a:lnTo>
                    <a:pt x="75429" y="1907330"/>
                  </a:lnTo>
                  <a:lnTo>
                    <a:pt x="74012" y="1902032"/>
                  </a:lnTo>
                  <a:lnTo>
                    <a:pt x="72576" y="1896734"/>
                  </a:lnTo>
                  <a:lnTo>
                    <a:pt x="71128" y="1891435"/>
                  </a:lnTo>
                  <a:lnTo>
                    <a:pt x="69673" y="1886137"/>
                  </a:lnTo>
                  <a:lnTo>
                    <a:pt x="68213" y="1880839"/>
                  </a:lnTo>
                  <a:lnTo>
                    <a:pt x="66751" y="1875541"/>
                  </a:lnTo>
                  <a:lnTo>
                    <a:pt x="65292" y="1870243"/>
                  </a:lnTo>
                  <a:lnTo>
                    <a:pt x="63839" y="1864945"/>
                  </a:lnTo>
                  <a:lnTo>
                    <a:pt x="62396" y="1859647"/>
                  </a:lnTo>
                  <a:lnTo>
                    <a:pt x="60964" y="1854348"/>
                  </a:lnTo>
                  <a:lnTo>
                    <a:pt x="59545" y="1849050"/>
                  </a:lnTo>
                  <a:lnTo>
                    <a:pt x="58142" y="1843752"/>
                  </a:lnTo>
                  <a:lnTo>
                    <a:pt x="56756" y="1838454"/>
                  </a:lnTo>
                  <a:lnTo>
                    <a:pt x="55388" y="1833156"/>
                  </a:lnTo>
                  <a:lnTo>
                    <a:pt x="54044" y="1827858"/>
                  </a:lnTo>
                  <a:lnTo>
                    <a:pt x="52720" y="1822560"/>
                  </a:lnTo>
                  <a:lnTo>
                    <a:pt x="51417" y="1817261"/>
                  </a:lnTo>
                  <a:lnTo>
                    <a:pt x="50134" y="1811963"/>
                  </a:lnTo>
                  <a:lnTo>
                    <a:pt x="48873" y="1806665"/>
                  </a:lnTo>
                  <a:lnTo>
                    <a:pt x="47633" y="1801367"/>
                  </a:lnTo>
                  <a:lnTo>
                    <a:pt x="46417" y="1796069"/>
                  </a:lnTo>
                  <a:lnTo>
                    <a:pt x="45223" y="1790771"/>
                  </a:lnTo>
                  <a:lnTo>
                    <a:pt x="44050" y="1785473"/>
                  </a:lnTo>
                  <a:lnTo>
                    <a:pt x="42897" y="1780174"/>
                  </a:lnTo>
                  <a:lnTo>
                    <a:pt x="41764" y="1774876"/>
                  </a:lnTo>
                  <a:lnTo>
                    <a:pt x="40651" y="1769578"/>
                  </a:lnTo>
                  <a:lnTo>
                    <a:pt x="39558" y="1764280"/>
                  </a:lnTo>
                  <a:lnTo>
                    <a:pt x="38486" y="1758982"/>
                  </a:lnTo>
                  <a:lnTo>
                    <a:pt x="37433" y="1753684"/>
                  </a:lnTo>
                  <a:lnTo>
                    <a:pt x="36398" y="1748386"/>
                  </a:lnTo>
                  <a:lnTo>
                    <a:pt x="35379" y="1743088"/>
                  </a:lnTo>
                  <a:lnTo>
                    <a:pt x="34377" y="1737789"/>
                  </a:lnTo>
                  <a:lnTo>
                    <a:pt x="33390" y="1732491"/>
                  </a:lnTo>
                  <a:lnTo>
                    <a:pt x="32420" y="1727193"/>
                  </a:lnTo>
                  <a:lnTo>
                    <a:pt x="31464" y="1721895"/>
                  </a:lnTo>
                  <a:lnTo>
                    <a:pt x="30520" y="1716597"/>
                  </a:lnTo>
                  <a:lnTo>
                    <a:pt x="29587" y="1711299"/>
                  </a:lnTo>
                  <a:lnTo>
                    <a:pt x="28664" y="1706001"/>
                  </a:lnTo>
                  <a:lnTo>
                    <a:pt x="27749" y="1700702"/>
                  </a:lnTo>
                  <a:lnTo>
                    <a:pt x="26842" y="1695404"/>
                  </a:lnTo>
                  <a:lnTo>
                    <a:pt x="25940" y="1690106"/>
                  </a:lnTo>
                  <a:lnTo>
                    <a:pt x="25042" y="1684808"/>
                  </a:lnTo>
                  <a:lnTo>
                    <a:pt x="24146" y="1679510"/>
                  </a:lnTo>
                  <a:lnTo>
                    <a:pt x="23251" y="1674212"/>
                  </a:lnTo>
                  <a:lnTo>
                    <a:pt x="22356" y="1668914"/>
                  </a:lnTo>
                  <a:lnTo>
                    <a:pt x="21459" y="1663615"/>
                  </a:lnTo>
                  <a:lnTo>
                    <a:pt x="20559" y="1658317"/>
                  </a:lnTo>
                  <a:lnTo>
                    <a:pt x="19655" y="1653019"/>
                  </a:lnTo>
                  <a:lnTo>
                    <a:pt x="18748" y="1647721"/>
                  </a:lnTo>
                  <a:lnTo>
                    <a:pt x="17837" y="1642423"/>
                  </a:lnTo>
                  <a:lnTo>
                    <a:pt x="16924" y="1637125"/>
                  </a:lnTo>
                  <a:lnTo>
                    <a:pt x="16008" y="1631827"/>
                  </a:lnTo>
                  <a:lnTo>
                    <a:pt x="15092" y="1626528"/>
                  </a:lnTo>
                  <a:lnTo>
                    <a:pt x="14177" y="1621230"/>
                  </a:lnTo>
                  <a:lnTo>
                    <a:pt x="13266" y="1615932"/>
                  </a:lnTo>
                  <a:lnTo>
                    <a:pt x="12361" y="1610634"/>
                  </a:lnTo>
                  <a:lnTo>
                    <a:pt x="11466" y="1605336"/>
                  </a:lnTo>
                  <a:lnTo>
                    <a:pt x="10584" y="1600038"/>
                  </a:lnTo>
                  <a:lnTo>
                    <a:pt x="9717" y="1594740"/>
                  </a:lnTo>
                  <a:lnTo>
                    <a:pt x="8875" y="1589441"/>
                  </a:lnTo>
                  <a:lnTo>
                    <a:pt x="8057" y="1584143"/>
                  </a:lnTo>
                  <a:lnTo>
                    <a:pt x="7269" y="1578845"/>
                  </a:lnTo>
                  <a:lnTo>
                    <a:pt x="6511" y="1573547"/>
                  </a:lnTo>
                  <a:lnTo>
                    <a:pt x="5788" y="1568249"/>
                  </a:lnTo>
                  <a:lnTo>
                    <a:pt x="5102" y="1562951"/>
                  </a:lnTo>
                  <a:lnTo>
                    <a:pt x="4459" y="1557653"/>
                  </a:lnTo>
                  <a:lnTo>
                    <a:pt x="3865" y="1552354"/>
                  </a:lnTo>
                  <a:lnTo>
                    <a:pt x="3313" y="1547056"/>
                  </a:lnTo>
                  <a:lnTo>
                    <a:pt x="2807" y="1541758"/>
                  </a:lnTo>
                  <a:lnTo>
                    <a:pt x="2344" y="1536460"/>
                  </a:lnTo>
                  <a:lnTo>
                    <a:pt x="1926" y="1531162"/>
                  </a:lnTo>
                  <a:lnTo>
                    <a:pt x="1552" y="1525864"/>
                  </a:lnTo>
                  <a:lnTo>
                    <a:pt x="1229" y="1520566"/>
                  </a:lnTo>
                  <a:lnTo>
                    <a:pt x="947" y="1515267"/>
                  </a:lnTo>
                  <a:lnTo>
                    <a:pt x="706" y="1509969"/>
                  </a:lnTo>
                  <a:lnTo>
                    <a:pt x="502" y="1504671"/>
                  </a:lnTo>
                  <a:lnTo>
                    <a:pt x="333" y="1499373"/>
                  </a:lnTo>
                  <a:lnTo>
                    <a:pt x="200" y="1494075"/>
                  </a:lnTo>
                  <a:lnTo>
                    <a:pt x="101" y="1488777"/>
                  </a:lnTo>
                  <a:lnTo>
                    <a:pt x="38" y="1483479"/>
                  </a:lnTo>
                  <a:lnTo>
                    <a:pt x="4" y="1478181"/>
                  </a:lnTo>
                  <a:lnTo>
                    <a:pt x="0" y="1472882"/>
                  </a:lnTo>
                  <a:lnTo>
                    <a:pt x="23" y="1467584"/>
                  </a:lnTo>
                  <a:lnTo>
                    <a:pt x="76" y="1462286"/>
                  </a:lnTo>
                  <a:lnTo>
                    <a:pt x="157" y="1456988"/>
                  </a:lnTo>
                  <a:lnTo>
                    <a:pt x="273" y="1451690"/>
                  </a:lnTo>
                  <a:lnTo>
                    <a:pt x="421" y="1446392"/>
                  </a:lnTo>
                  <a:lnTo>
                    <a:pt x="600" y="1441094"/>
                  </a:lnTo>
                  <a:lnTo>
                    <a:pt x="811" y="1435795"/>
                  </a:lnTo>
                  <a:lnTo>
                    <a:pt x="1056" y="1430497"/>
                  </a:lnTo>
                  <a:lnTo>
                    <a:pt x="1336" y="1425199"/>
                  </a:lnTo>
                  <a:lnTo>
                    <a:pt x="1656" y="1419901"/>
                  </a:lnTo>
                  <a:lnTo>
                    <a:pt x="2018" y="1414603"/>
                  </a:lnTo>
                  <a:lnTo>
                    <a:pt x="2417" y="1409305"/>
                  </a:lnTo>
                  <a:lnTo>
                    <a:pt x="2854" y="1404007"/>
                  </a:lnTo>
                  <a:lnTo>
                    <a:pt x="3328" y="1398708"/>
                  </a:lnTo>
                  <a:lnTo>
                    <a:pt x="3838" y="1393410"/>
                  </a:lnTo>
                  <a:lnTo>
                    <a:pt x="4383" y="1388112"/>
                  </a:lnTo>
                  <a:lnTo>
                    <a:pt x="4968" y="1382814"/>
                  </a:lnTo>
                  <a:lnTo>
                    <a:pt x="5581" y="1377516"/>
                  </a:lnTo>
                  <a:lnTo>
                    <a:pt x="6220" y="1372218"/>
                  </a:lnTo>
                  <a:lnTo>
                    <a:pt x="6881" y="1366920"/>
                  </a:lnTo>
                  <a:lnTo>
                    <a:pt x="7558" y="1361621"/>
                  </a:lnTo>
                  <a:lnTo>
                    <a:pt x="8248" y="1356323"/>
                  </a:lnTo>
                  <a:lnTo>
                    <a:pt x="8946" y="1351025"/>
                  </a:lnTo>
                  <a:lnTo>
                    <a:pt x="9643" y="1345727"/>
                  </a:lnTo>
                  <a:lnTo>
                    <a:pt x="10334" y="1340429"/>
                  </a:lnTo>
                  <a:lnTo>
                    <a:pt x="11014" y="1335131"/>
                  </a:lnTo>
                  <a:lnTo>
                    <a:pt x="11679" y="1329833"/>
                  </a:lnTo>
                  <a:lnTo>
                    <a:pt x="12322" y="1324534"/>
                  </a:lnTo>
                  <a:lnTo>
                    <a:pt x="12941" y="1319236"/>
                  </a:lnTo>
                  <a:lnTo>
                    <a:pt x="13527" y="1313938"/>
                  </a:lnTo>
                  <a:lnTo>
                    <a:pt x="14081" y="1308640"/>
                  </a:lnTo>
                  <a:lnTo>
                    <a:pt x="14606" y="1303342"/>
                  </a:lnTo>
                  <a:lnTo>
                    <a:pt x="15100" y="1298044"/>
                  </a:lnTo>
                  <a:lnTo>
                    <a:pt x="15566" y="1292746"/>
                  </a:lnTo>
                  <a:lnTo>
                    <a:pt x="16007" y="1287447"/>
                  </a:lnTo>
                  <a:lnTo>
                    <a:pt x="16426" y="1282149"/>
                  </a:lnTo>
                  <a:lnTo>
                    <a:pt x="16830" y="1276851"/>
                  </a:lnTo>
                  <a:lnTo>
                    <a:pt x="17229" y="1271553"/>
                  </a:lnTo>
                  <a:lnTo>
                    <a:pt x="17631" y="1266255"/>
                  </a:lnTo>
                  <a:lnTo>
                    <a:pt x="18045" y="1260957"/>
                  </a:lnTo>
                  <a:lnTo>
                    <a:pt x="18478" y="1255659"/>
                  </a:lnTo>
                  <a:lnTo>
                    <a:pt x="18942" y="1250361"/>
                  </a:lnTo>
                  <a:lnTo>
                    <a:pt x="19456" y="1245062"/>
                  </a:lnTo>
                  <a:lnTo>
                    <a:pt x="20022" y="1239764"/>
                  </a:lnTo>
                  <a:lnTo>
                    <a:pt x="20648" y="1234466"/>
                  </a:lnTo>
                  <a:lnTo>
                    <a:pt x="21341" y="1229168"/>
                  </a:lnTo>
                  <a:lnTo>
                    <a:pt x="22107" y="1223870"/>
                  </a:lnTo>
                  <a:lnTo>
                    <a:pt x="22951" y="1218572"/>
                  </a:lnTo>
                  <a:lnTo>
                    <a:pt x="23887" y="1213274"/>
                  </a:lnTo>
                  <a:lnTo>
                    <a:pt x="24913" y="1207975"/>
                  </a:lnTo>
                  <a:lnTo>
                    <a:pt x="26022" y="1202677"/>
                  </a:lnTo>
                  <a:lnTo>
                    <a:pt x="27211" y="1197379"/>
                  </a:lnTo>
                  <a:lnTo>
                    <a:pt x="28475" y="1192081"/>
                  </a:lnTo>
                  <a:lnTo>
                    <a:pt x="29810" y="1186783"/>
                  </a:lnTo>
                  <a:lnTo>
                    <a:pt x="31211" y="1181485"/>
                  </a:lnTo>
                  <a:lnTo>
                    <a:pt x="32676" y="1176187"/>
                  </a:lnTo>
                  <a:lnTo>
                    <a:pt x="34185" y="1170888"/>
                  </a:lnTo>
                  <a:lnTo>
                    <a:pt x="35726" y="1165590"/>
                  </a:lnTo>
                  <a:lnTo>
                    <a:pt x="37292" y="1160292"/>
                  </a:lnTo>
                  <a:lnTo>
                    <a:pt x="38872" y="1154994"/>
                  </a:lnTo>
                  <a:lnTo>
                    <a:pt x="40456" y="1149696"/>
                  </a:lnTo>
                  <a:lnTo>
                    <a:pt x="42033" y="1144398"/>
                  </a:lnTo>
                  <a:lnTo>
                    <a:pt x="43592" y="1139100"/>
                  </a:lnTo>
                  <a:lnTo>
                    <a:pt x="45128" y="1133801"/>
                  </a:lnTo>
                  <a:lnTo>
                    <a:pt x="46634" y="1128503"/>
                  </a:lnTo>
                  <a:lnTo>
                    <a:pt x="48106" y="1123205"/>
                  </a:lnTo>
                  <a:lnTo>
                    <a:pt x="49542" y="1117907"/>
                  </a:lnTo>
                  <a:lnTo>
                    <a:pt x="50937" y="1112609"/>
                  </a:lnTo>
                  <a:lnTo>
                    <a:pt x="52285" y="1107311"/>
                  </a:lnTo>
                  <a:lnTo>
                    <a:pt x="53596" y="1102013"/>
                  </a:lnTo>
                  <a:lnTo>
                    <a:pt x="54872" y="1096714"/>
                  </a:lnTo>
                  <a:lnTo>
                    <a:pt x="56117" y="1091416"/>
                  </a:lnTo>
                  <a:lnTo>
                    <a:pt x="57334" y="1086118"/>
                  </a:lnTo>
                  <a:lnTo>
                    <a:pt x="58530" y="1080820"/>
                  </a:lnTo>
                  <a:lnTo>
                    <a:pt x="59707" y="1075522"/>
                  </a:lnTo>
                  <a:lnTo>
                    <a:pt x="60874" y="1070224"/>
                  </a:lnTo>
                  <a:lnTo>
                    <a:pt x="62040" y="1064926"/>
                  </a:lnTo>
                  <a:lnTo>
                    <a:pt x="63208" y="1059627"/>
                  </a:lnTo>
                  <a:lnTo>
                    <a:pt x="64383" y="1054329"/>
                  </a:lnTo>
                  <a:lnTo>
                    <a:pt x="65570" y="1049031"/>
                  </a:lnTo>
                  <a:lnTo>
                    <a:pt x="66773" y="1043733"/>
                  </a:lnTo>
                  <a:lnTo>
                    <a:pt x="67999" y="1038435"/>
                  </a:lnTo>
                  <a:lnTo>
                    <a:pt x="69247" y="1033137"/>
                  </a:lnTo>
                  <a:lnTo>
                    <a:pt x="70518" y="1027839"/>
                  </a:lnTo>
                  <a:lnTo>
                    <a:pt x="71812" y="1022540"/>
                  </a:lnTo>
                  <a:lnTo>
                    <a:pt x="73129" y="1017242"/>
                  </a:lnTo>
                  <a:lnTo>
                    <a:pt x="74468" y="1011944"/>
                  </a:lnTo>
                  <a:lnTo>
                    <a:pt x="75831" y="1006646"/>
                  </a:lnTo>
                  <a:lnTo>
                    <a:pt x="77214" y="1001348"/>
                  </a:lnTo>
                  <a:lnTo>
                    <a:pt x="78612" y="996050"/>
                  </a:lnTo>
                  <a:lnTo>
                    <a:pt x="80024" y="990752"/>
                  </a:lnTo>
                  <a:lnTo>
                    <a:pt x="81448" y="985454"/>
                  </a:lnTo>
                  <a:lnTo>
                    <a:pt x="82882" y="980155"/>
                  </a:lnTo>
                  <a:lnTo>
                    <a:pt x="84323" y="974857"/>
                  </a:lnTo>
                  <a:lnTo>
                    <a:pt x="85770" y="969559"/>
                  </a:lnTo>
                  <a:lnTo>
                    <a:pt x="87220" y="964261"/>
                  </a:lnTo>
                  <a:lnTo>
                    <a:pt x="88673" y="958963"/>
                  </a:lnTo>
                  <a:lnTo>
                    <a:pt x="90126" y="953665"/>
                  </a:lnTo>
                  <a:lnTo>
                    <a:pt x="91581" y="948367"/>
                  </a:lnTo>
                  <a:lnTo>
                    <a:pt x="93035" y="943068"/>
                  </a:lnTo>
                  <a:lnTo>
                    <a:pt x="94489" y="937770"/>
                  </a:lnTo>
                  <a:lnTo>
                    <a:pt x="95942" y="932472"/>
                  </a:lnTo>
                  <a:lnTo>
                    <a:pt x="97395" y="927174"/>
                  </a:lnTo>
                  <a:lnTo>
                    <a:pt x="98847" y="921876"/>
                  </a:lnTo>
                  <a:lnTo>
                    <a:pt x="100299" y="916578"/>
                  </a:lnTo>
                  <a:lnTo>
                    <a:pt x="101749" y="911280"/>
                  </a:lnTo>
                  <a:lnTo>
                    <a:pt x="103198" y="905981"/>
                  </a:lnTo>
                  <a:lnTo>
                    <a:pt x="104645" y="900683"/>
                  </a:lnTo>
                  <a:lnTo>
                    <a:pt x="106089" y="895385"/>
                  </a:lnTo>
                  <a:lnTo>
                    <a:pt x="107528" y="890087"/>
                  </a:lnTo>
                  <a:lnTo>
                    <a:pt x="108962" y="884789"/>
                  </a:lnTo>
                  <a:lnTo>
                    <a:pt x="110387" y="879491"/>
                  </a:lnTo>
                  <a:lnTo>
                    <a:pt x="111803" y="874193"/>
                  </a:lnTo>
                  <a:lnTo>
                    <a:pt x="113204" y="868894"/>
                  </a:lnTo>
                  <a:lnTo>
                    <a:pt x="114588" y="863596"/>
                  </a:lnTo>
                  <a:lnTo>
                    <a:pt x="115953" y="858298"/>
                  </a:lnTo>
                  <a:lnTo>
                    <a:pt x="117295" y="853000"/>
                  </a:lnTo>
                  <a:lnTo>
                    <a:pt x="118612" y="847702"/>
                  </a:lnTo>
                  <a:lnTo>
                    <a:pt x="119900" y="842404"/>
                  </a:lnTo>
                  <a:lnTo>
                    <a:pt x="121153" y="837106"/>
                  </a:lnTo>
                  <a:lnTo>
                    <a:pt x="122364" y="831807"/>
                  </a:lnTo>
                  <a:lnTo>
                    <a:pt x="123536" y="826509"/>
                  </a:lnTo>
                  <a:lnTo>
                    <a:pt x="124666" y="821211"/>
                  </a:lnTo>
                  <a:lnTo>
                    <a:pt x="125752" y="815913"/>
                  </a:lnTo>
                  <a:lnTo>
                    <a:pt x="126792" y="810615"/>
                  </a:lnTo>
                  <a:lnTo>
                    <a:pt x="127785" y="805317"/>
                  </a:lnTo>
                  <a:lnTo>
                    <a:pt x="128719" y="800019"/>
                  </a:lnTo>
                  <a:lnTo>
                    <a:pt x="129606" y="794720"/>
                  </a:lnTo>
                  <a:lnTo>
                    <a:pt x="130445" y="789422"/>
                  </a:lnTo>
                  <a:lnTo>
                    <a:pt x="131239" y="784124"/>
                  </a:lnTo>
                  <a:lnTo>
                    <a:pt x="131989" y="778826"/>
                  </a:lnTo>
                  <a:lnTo>
                    <a:pt x="132698" y="773528"/>
                  </a:lnTo>
                  <a:lnTo>
                    <a:pt x="133366" y="768230"/>
                  </a:lnTo>
                  <a:lnTo>
                    <a:pt x="133996" y="762932"/>
                  </a:lnTo>
                  <a:lnTo>
                    <a:pt x="134597" y="757633"/>
                  </a:lnTo>
                  <a:lnTo>
                    <a:pt x="135174" y="752335"/>
                  </a:lnTo>
                  <a:lnTo>
                    <a:pt x="135730" y="747037"/>
                  </a:lnTo>
                  <a:lnTo>
                    <a:pt x="136270" y="741739"/>
                  </a:lnTo>
                  <a:lnTo>
                    <a:pt x="136798" y="736441"/>
                  </a:lnTo>
                  <a:lnTo>
                    <a:pt x="137317" y="731143"/>
                  </a:lnTo>
                  <a:lnTo>
                    <a:pt x="137833" y="725845"/>
                  </a:lnTo>
                  <a:lnTo>
                    <a:pt x="138348" y="720547"/>
                  </a:lnTo>
                  <a:lnTo>
                    <a:pt x="138866" y="715248"/>
                  </a:lnTo>
                  <a:lnTo>
                    <a:pt x="139388" y="709950"/>
                  </a:lnTo>
                  <a:lnTo>
                    <a:pt x="139915" y="704652"/>
                  </a:lnTo>
                  <a:lnTo>
                    <a:pt x="140449" y="699354"/>
                  </a:lnTo>
                  <a:lnTo>
                    <a:pt x="140989" y="694056"/>
                  </a:lnTo>
                  <a:lnTo>
                    <a:pt x="141535" y="688758"/>
                  </a:lnTo>
                  <a:lnTo>
                    <a:pt x="142084" y="683460"/>
                  </a:lnTo>
                  <a:lnTo>
                    <a:pt x="142634" y="678161"/>
                  </a:lnTo>
                  <a:lnTo>
                    <a:pt x="143183" y="672863"/>
                  </a:lnTo>
                  <a:lnTo>
                    <a:pt x="143730" y="667565"/>
                  </a:lnTo>
                  <a:lnTo>
                    <a:pt x="144268" y="662267"/>
                  </a:lnTo>
                  <a:lnTo>
                    <a:pt x="144795" y="656969"/>
                  </a:lnTo>
                  <a:lnTo>
                    <a:pt x="145310" y="651671"/>
                  </a:lnTo>
                  <a:lnTo>
                    <a:pt x="145808" y="646373"/>
                  </a:lnTo>
                  <a:lnTo>
                    <a:pt x="146288" y="641074"/>
                  </a:lnTo>
                  <a:lnTo>
                    <a:pt x="146748" y="635776"/>
                  </a:lnTo>
                  <a:lnTo>
                    <a:pt x="147183" y="630478"/>
                  </a:lnTo>
                  <a:lnTo>
                    <a:pt x="147592" y="625180"/>
                  </a:lnTo>
                  <a:lnTo>
                    <a:pt x="147976" y="619882"/>
                  </a:lnTo>
                  <a:lnTo>
                    <a:pt x="148337" y="614584"/>
                  </a:lnTo>
                  <a:lnTo>
                    <a:pt x="148674" y="609286"/>
                  </a:lnTo>
                  <a:lnTo>
                    <a:pt x="148989" y="603987"/>
                  </a:lnTo>
                  <a:lnTo>
                    <a:pt x="149282" y="598689"/>
                  </a:lnTo>
                  <a:lnTo>
                    <a:pt x="149552" y="593391"/>
                  </a:lnTo>
                  <a:lnTo>
                    <a:pt x="149807" y="588093"/>
                  </a:lnTo>
                  <a:lnTo>
                    <a:pt x="150048" y="582795"/>
                  </a:lnTo>
                  <a:lnTo>
                    <a:pt x="150278" y="577497"/>
                  </a:lnTo>
                  <a:lnTo>
                    <a:pt x="150501" y="572199"/>
                  </a:lnTo>
                  <a:lnTo>
                    <a:pt x="150717" y="566900"/>
                  </a:lnTo>
                  <a:lnTo>
                    <a:pt x="150931" y="561602"/>
                  </a:lnTo>
                  <a:lnTo>
                    <a:pt x="151144" y="556304"/>
                  </a:lnTo>
                  <a:lnTo>
                    <a:pt x="151358" y="551006"/>
                  </a:lnTo>
                  <a:lnTo>
                    <a:pt x="151576" y="545708"/>
                  </a:lnTo>
                  <a:lnTo>
                    <a:pt x="151798" y="540410"/>
                  </a:lnTo>
                  <a:lnTo>
                    <a:pt x="152025" y="535112"/>
                  </a:lnTo>
                  <a:lnTo>
                    <a:pt x="152258" y="529813"/>
                  </a:lnTo>
                  <a:lnTo>
                    <a:pt x="152496" y="524515"/>
                  </a:lnTo>
                  <a:lnTo>
                    <a:pt x="152739" y="519217"/>
                  </a:lnTo>
                  <a:lnTo>
                    <a:pt x="152986" y="513919"/>
                  </a:lnTo>
                  <a:lnTo>
                    <a:pt x="153235" y="508621"/>
                  </a:lnTo>
                  <a:lnTo>
                    <a:pt x="153486" y="503323"/>
                  </a:lnTo>
                  <a:lnTo>
                    <a:pt x="153737" y="498025"/>
                  </a:lnTo>
                  <a:lnTo>
                    <a:pt x="153986" y="492727"/>
                  </a:lnTo>
                  <a:lnTo>
                    <a:pt x="154232" y="487428"/>
                  </a:lnTo>
                  <a:lnTo>
                    <a:pt x="154473" y="482130"/>
                  </a:lnTo>
                  <a:lnTo>
                    <a:pt x="154709" y="476832"/>
                  </a:lnTo>
                  <a:lnTo>
                    <a:pt x="154937" y="471534"/>
                  </a:lnTo>
                  <a:lnTo>
                    <a:pt x="155156" y="466236"/>
                  </a:lnTo>
                  <a:lnTo>
                    <a:pt x="155367" y="460938"/>
                  </a:lnTo>
                  <a:lnTo>
                    <a:pt x="155566" y="455640"/>
                  </a:lnTo>
                  <a:lnTo>
                    <a:pt x="155755" y="450341"/>
                  </a:lnTo>
                  <a:lnTo>
                    <a:pt x="155934" y="445043"/>
                  </a:lnTo>
                  <a:lnTo>
                    <a:pt x="156103" y="439745"/>
                  </a:lnTo>
                  <a:lnTo>
                    <a:pt x="156261" y="434447"/>
                  </a:lnTo>
                  <a:lnTo>
                    <a:pt x="156410" y="429149"/>
                  </a:lnTo>
                  <a:lnTo>
                    <a:pt x="156548" y="423851"/>
                  </a:lnTo>
                  <a:lnTo>
                    <a:pt x="156676" y="418553"/>
                  </a:lnTo>
                  <a:lnTo>
                    <a:pt x="156797" y="413254"/>
                  </a:lnTo>
                  <a:lnTo>
                    <a:pt x="156910" y="407956"/>
                  </a:lnTo>
                  <a:lnTo>
                    <a:pt x="157017" y="402658"/>
                  </a:lnTo>
                  <a:lnTo>
                    <a:pt x="157119" y="397360"/>
                  </a:lnTo>
                  <a:lnTo>
                    <a:pt x="157214" y="392062"/>
                  </a:lnTo>
                  <a:lnTo>
                    <a:pt x="157305" y="386764"/>
                  </a:lnTo>
                  <a:lnTo>
                    <a:pt x="157393" y="381466"/>
                  </a:lnTo>
                  <a:lnTo>
                    <a:pt x="157478" y="376167"/>
                  </a:lnTo>
                  <a:lnTo>
                    <a:pt x="157560" y="370869"/>
                  </a:lnTo>
                  <a:lnTo>
                    <a:pt x="157640" y="365571"/>
                  </a:lnTo>
                  <a:lnTo>
                    <a:pt x="157720" y="360273"/>
                  </a:lnTo>
                  <a:lnTo>
                    <a:pt x="157797" y="354975"/>
                  </a:lnTo>
                  <a:lnTo>
                    <a:pt x="157874" y="349677"/>
                  </a:lnTo>
                  <a:lnTo>
                    <a:pt x="157950" y="344379"/>
                  </a:lnTo>
                  <a:lnTo>
                    <a:pt x="158026" y="339080"/>
                  </a:lnTo>
                  <a:lnTo>
                    <a:pt x="158101" y="333782"/>
                  </a:lnTo>
                  <a:lnTo>
                    <a:pt x="158175" y="328484"/>
                  </a:lnTo>
                  <a:lnTo>
                    <a:pt x="158248" y="323186"/>
                  </a:lnTo>
                  <a:lnTo>
                    <a:pt x="158319" y="317888"/>
                  </a:lnTo>
                  <a:lnTo>
                    <a:pt x="158389" y="312590"/>
                  </a:lnTo>
                  <a:lnTo>
                    <a:pt x="158456" y="307292"/>
                  </a:lnTo>
                  <a:lnTo>
                    <a:pt x="158521" y="301993"/>
                  </a:lnTo>
                  <a:lnTo>
                    <a:pt x="158583" y="296695"/>
                  </a:lnTo>
                  <a:lnTo>
                    <a:pt x="158642" y="291397"/>
                  </a:lnTo>
                  <a:lnTo>
                    <a:pt x="158697" y="286099"/>
                  </a:lnTo>
                  <a:lnTo>
                    <a:pt x="158748" y="280801"/>
                  </a:lnTo>
                  <a:lnTo>
                    <a:pt x="158794" y="275503"/>
                  </a:lnTo>
                  <a:lnTo>
                    <a:pt x="158835" y="270205"/>
                  </a:lnTo>
                  <a:lnTo>
                    <a:pt x="158872" y="264906"/>
                  </a:lnTo>
                  <a:lnTo>
                    <a:pt x="158905" y="259608"/>
                  </a:lnTo>
                  <a:lnTo>
                    <a:pt x="158932" y="254310"/>
                  </a:lnTo>
                  <a:lnTo>
                    <a:pt x="158953" y="249012"/>
                  </a:lnTo>
                  <a:lnTo>
                    <a:pt x="158970" y="243714"/>
                  </a:lnTo>
                  <a:lnTo>
                    <a:pt x="158983" y="238416"/>
                  </a:lnTo>
                  <a:lnTo>
                    <a:pt x="158992" y="233118"/>
                  </a:lnTo>
                  <a:lnTo>
                    <a:pt x="158997" y="227820"/>
                  </a:lnTo>
                  <a:lnTo>
                    <a:pt x="158999" y="222521"/>
                  </a:lnTo>
                  <a:lnTo>
                    <a:pt x="158998" y="217223"/>
                  </a:lnTo>
                  <a:lnTo>
                    <a:pt x="158994" y="211925"/>
                  </a:lnTo>
                  <a:lnTo>
                    <a:pt x="158989" y="206627"/>
                  </a:lnTo>
                  <a:lnTo>
                    <a:pt x="158983" y="201329"/>
                  </a:lnTo>
                  <a:lnTo>
                    <a:pt x="158976" y="196031"/>
                  </a:lnTo>
                  <a:lnTo>
                    <a:pt x="158970" y="190733"/>
                  </a:lnTo>
                  <a:lnTo>
                    <a:pt x="158963" y="185434"/>
                  </a:lnTo>
                  <a:lnTo>
                    <a:pt x="158958" y="180136"/>
                  </a:lnTo>
                  <a:lnTo>
                    <a:pt x="158954" y="174838"/>
                  </a:lnTo>
                  <a:lnTo>
                    <a:pt x="158952" y="169540"/>
                  </a:lnTo>
                  <a:lnTo>
                    <a:pt x="158951" y="164242"/>
                  </a:lnTo>
                  <a:lnTo>
                    <a:pt x="158953" y="158944"/>
                  </a:lnTo>
                  <a:lnTo>
                    <a:pt x="158956" y="153646"/>
                  </a:lnTo>
                  <a:lnTo>
                    <a:pt x="158962" y="148347"/>
                  </a:lnTo>
                  <a:lnTo>
                    <a:pt x="158970" y="143049"/>
                  </a:lnTo>
                  <a:lnTo>
                    <a:pt x="158980" y="137751"/>
                  </a:lnTo>
                  <a:lnTo>
                    <a:pt x="158992" y="132453"/>
                  </a:lnTo>
                  <a:lnTo>
                    <a:pt x="159006" y="127155"/>
                  </a:lnTo>
                  <a:lnTo>
                    <a:pt x="159020" y="121857"/>
                  </a:lnTo>
                  <a:lnTo>
                    <a:pt x="159037" y="116559"/>
                  </a:lnTo>
                  <a:lnTo>
                    <a:pt x="159054" y="111260"/>
                  </a:lnTo>
                  <a:lnTo>
                    <a:pt x="159071" y="105962"/>
                  </a:lnTo>
                  <a:lnTo>
                    <a:pt x="159089" y="100664"/>
                  </a:lnTo>
                  <a:lnTo>
                    <a:pt x="159107" y="95366"/>
                  </a:lnTo>
                  <a:lnTo>
                    <a:pt x="159124" y="90068"/>
                  </a:lnTo>
                  <a:lnTo>
                    <a:pt x="159141" y="84770"/>
                  </a:lnTo>
                  <a:lnTo>
                    <a:pt x="159157" y="79472"/>
                  </a:lnTo>
                  <a:lnTo>
                    <a:pt x="159172" y="74173"/>
                  </a:lnTo>
                  <a:lnTo>
                    <a:pt x="159186" y="68875"/>
                  </a:lnTo>
                  <a:lnTo>
                    <a:pt x="159199" y="63577"/>
                  </a:lnTo>
                  <a:lnTo>
                    <a:pt x="159212" y="58279"/>
                  </a:lnTo>
                  <a:lnTo>
                    <a:pt x="159223" y="52981"/>
                  </a:lnTo>
                  <a:lnTo>
                    <a:pt x="159234" y="47683"/>
                  </a:lnTo>
                  <a:lnTo>
                    <a:pt x="159244" y="42385"/>
                  </a:lnTo>
                  <a:lnTo>
                    <a:pt x="159253" y="37086"/>
                  </a:lnTo>
                  <a:lnTo>
                    <a:pt x="159263" y="31788"/>
                  </a:lnTo>
                  <a:lnTo>
                    <a:pt x="159272" y="26490"/>
                  </a:lnTo>
                  <a:lnTo>
                    <a:pt x="159282" y="21192"/>
                  </a:lnTo>
                  <a:lnTo>
                    <a:pt x="159292" y="15894"/>
                  </a:lnTo>
                  <a:lnTo>
                    <a:pt x="159303" y="10596"/>
                  </a:lnTo>
                  <a:lnTo>
                    <a:pt x="159315" y="5298"/>
                  </a:lnTo>
                  <a:lnTo>
                    <a:pt x="159328" y="0"/>
                  </a:lnTo>
                  <a:lnTo>
                    <a:pt x="160236" y="0"/>
                  </a:lnTo>
                  <a:lnTo>
                    <a:pt x="160249" y="5298"/>
                  </a:lnTo>
                  <a:lnTo>
                    <a:pt x="160261" y="10596"/>
                  </a:lnTo>
                  <a:lnTo>
                    <a:pt x="160272" y="15894"/>
                  </a:lnTo>
                  <a:lnTo>
                    <a:pt x="160282" y="21192"/>
                  </a:lnTo>
                  <a:lnTo>
                    <a:pt x="160292" y="26490"/>
                  </a:lnTo>
                  <a:lnTo>
                    <a:pt x="160301" y="31788"/>
                  </a:lnTo>
                  <a:lnTo>
                    <a:pt x="160311" y="37086"/>
                  </a:lnTo>
                  <a:lnTo>
                    <a:pt x="160320" y="42385"/>
                  </a:lnTo>
                  <a:lnTo>
                    <a:pt x="160330" y="47683"/>
                  </a:lnTo>
                  <a:lnTo>
                    <a:pt x="160341" y="52981"/>
                  </a:lnTo>
                  <a:lnTo>
                    <a:pt x="160352" y="58279"/>
                  </a:lnTo>
                  <a:lnTo>
                    <a:pt x="160364" y="63577"/>
                  </a:lnTo>
                  <a:lnTo>
                    <a:pt x="160378" y="68875"/>
                  </a:lnTo>
                  <a:lnTo>
                    <a:pt x="160392" y="74173"/>
                  </a:lnTo>
                  <a:lnTo>
                    <a:pt x="160407" y="79472"/>
                  </a:lnTo>
                  <a:lnTo>
                    <a:pt x="160423" y="84770"/>
                  </a:lnTo>
                  <a:lnTo>
                    <a:pt x="160440" y="90068"/>
                  </a:lnTo>
                  <a:lnTo>
                    <a:pt x="160457" y="95366"/>
                  </a:lnTo>
                  <a:lnTo>
                    <a:pt x="160475" y="100664"/>
                  </a:lnTo>
                  <a:lnTo>
                    <a:pt x="160493" y="105962"/>
                  </a:lnTo>
                  <a:lnTo>
                    <a:pt x="160510" y="111260"/>
                  </a:lnTo>
                  <a:lnTo>
                    <a:pt x="160527" y="116559"/>
                  </a:lnTo>
                  <a:lnTo>
                    <a:pt x="160543" y="121857"/>
                  </a:lnTo>
                  <a:lnTo>
                    <a:pt x="160558" y="127155"/>
                  </a:lnTo>
                  <a:lnTo>
                    <a:pt x="160572" y="132453"/>
                  </a:lnTo>
                  <a:lnTo>
                    <a:pt x="160584" y="137751"/>
                  </a:lnTo>
                  <a:lnTo>
                    <a:pt x="160594" y="143049"/>
                  </a:lnTo>
                  <a:lnTo>
                    <a:pt x="160602" y="148347"/>
                  </a:lnTo>
                  <a:lnTo>
                    <a:pt x="160608" y="153646"/>
                  </a:lnTo>
                  <a:lnTo>
                    <a:pt x="160611" y="158944"/>
                  </a:lnTo>
                  <a:lnTo>
                    <a:pt x="160613" y="164242"/>
                  </a:lnTo>
                  <a:lnTo>
                    <a:pt x="160612" y="169540"/>
                  </a:lnTo>
                  <a:lnTo>
                    <a:pt x="160610" y="174838"/>
                  </a:lnTo>
                  <a:lnTo>
                    <a:pt x="160606" y="180136"/>
                  </a:lnTo>
                  <a:lnTo>
                    <a:pt x="160600" y="185434"/>
                  </a:lnTo>
                  <a:lnTo>
                    <a:pt x="160594" y="190733"/>
                  </a:lnTo>
                  <a:lnTo>
                    <a:pt x="160587" y="196031"/>
                  </a:lnTo>
                  <a:lnTo>
                    <a:pt x="160581" y="201329"/>
                  </a:lnTo>
                  <a:lnTo>
                    <a:pt x="160575" y="206627"/>
                  </a:lnTo>
                  <a:lnTo>
                    <a:pt x="160570" y="211925"/>
                  </a:lnTo>
                  <a:lnTo>
                    <a:pt x="160566" y="217223"/>
                  </a:lnTo>
                  <a:lnTo>
                    <a:pt x="160565" y="222521"/>
                  </a:lnTo>
                  <a:lnTo>
                    <a:pt x="160567" y="227820"/>
                  </a:lnTo>
                  <a:lnTo>
                    <a:pt x="160572" y="233118"/>
                  </a:lnTo>
                  <a:lnTo>
                    <a:pt x="160581" y="238416"/>
                  </a:lnTo>
                  <a:lnTo>
                    <a:pt x="160594" y="243714"/>
                  </a:lnTo>
                  <a:lnTo>
                    <a:pt x="160611" y="249012"/>
                  </a:lnTo>
                  <a:lnTo>
                    <a:pt x="160632" y="254310"/>
                  </a:lnTo>
                  <a:lnTo>
                    <a:pt x="160659" y="259608"/>
                  </a:lnTo>
                  <a:lnTo>
                    <a:pt x="160691" y="264906"/>
                  </a:lnTo>
                  <a:lnTo>
                    <a:pt x="160728" y="270205"/>
                  </a:lnTo>
                  <a:lnTo>
                    <a:pt x="160770" y="275503"/>
                  </a:lnTo>
                  <a:lnTo>
                    <a:pt x="160816" y="280801"/>
                  </a:lnTo>
                  <a:lnTo>
                    <a:pt x="160867" y="286099"/>
                  </a:lnTo>
                  <a:lnTo>
                    <a:pt x="160922" y="291397"/>
                  </a:lnTo>
                  <a:lnTo>
                    <a:pt x="160981" y="296695"/>
                  </a:lnTo>
                  <a:lnTo>
                    <a:pt x="161043" y="301993"/>
                  </a:lnTo>
                  <a:lnTo>
                    <a:pt x="161108" y="307292"/>
                  </a:lnTo>
                  <a:lnTo>
                    <a:pt x="161175" y="312590"/>
                  </a:lnTo>
                  <a:lnTo>
                    <a:pt x="161245" y="317888"/>
                  </a:lnTo>
                  <a:lnTo>
                    <a:pt x="161316" y="323186"/>
                  </a:lnTo>
                  <a:lnTo>
                    <a:pt x="161389" y="328484"/>
                  </a:lnTo>
                  <a:lnTo>
                    <a:pt x="161463" y="333782"/>
                  </a:lnTo>
                  <a:lnTo>
                    <a:pt x="161538" y="339080"/>
                  </a:lnTo>
                  <a:lnTo>
                    <a:pt x="161613" y="344379"/>
                  </a:lnTo>
                  <a:lnTo>
                    <a:pt x="161690" y="349677"/>
                  </a:lnTo>
                  <a:lnTo>
                    <a:pt x="161767" y="354975"/>
                  </a:lnTo>
                  <a:lnTo>
                    <a:pt x="161844" y="360273"/>
                  </a:lnTo>
                  <a:lnTo>
                    <a:pt x="161923" y="365571"/>
                  </a:lnTo>
                  <a:lnTo>
                    <a:pt x="162004" y="370869"/>
                  </a:lnTo>
                  <a:lnTo>
                    <a:pt x="162086" y="376167"/>
                  </a:lnTo>
                  <a:lnTo>
                    <a:pt x="162171" y="381466"/>
                  </a:lnTo>
                  <a:lnTo>
                    <a:pt x="162258" y="386764"/>
                  </a:lnTo>
                  <a:lnTo>
                    <a:pt x="162349" y="392062"/>
                  </a:lnTo>
                  <a:lnTo>
                    <a:pt x="162445" y="397360"/>
                  </a:lnTo>
                  <a:lnTo>
                    <a:pt x="162546" y="402658"/>
                  </a:lnTo>
                  <a:lnTo>
                    <a:pt x="162653" y="407956"/>
                  </a:lnTo>
                  <a:lnTo>
                    <a:pt x="162767" y="413254"/>
                  </a:lnTo>
                  <a:lnTo>
                    <a:pt x="162888" y="418553"/>
                  </a:lnTo>
                  <a:lnTo>
                    <a:pt x="163016" y="423851"/>
                  </a:lnTo>
                  <a:lnTo>
                    <a:pt x="163154" y="429149"/>
                  </a:lnTo>
                  <a:lnTo>
                    <a:pt x="163303" y="434447"/>
                  </a:lnTo>
                  <a:lnTo>
                    <a:pt x="163461" y="439745"/>
                  </a:lnTo>
                  <a:lnTo>
                    <a:pt x="163630" y="445043"/>
                  </a:lnTo>
                  <a:lnTo>
                    <a:pt x="163808" y="450341"/>
                  </a:lnTo>
                  <a:lnTo>
                    <a:pt x="163998" y="455640"/>
                  </a:lnTo>
                  <a:lnTo>
                    <a:pt x="164197" y="460938"/>
                  </a:lnTo>
                  <a:lnTo>
                    <a:pt x="164407" y="466236"/>
                  </a:lnTo>
                  <a:lnTo>
                    <a:pt x="164627" y="471534"/>
                  </a:lnTo>
                  <a:lnTo>
                    <a:pt x="164855" y="476832"/>
                  </a:lnTo>
                  <a:lnTo>
                    <a:pt x="165090" y="482130"/>
                  </a:lnTo>
                  <a:lnTo>
                    <a:pt x="165331" y="487428"/>
                  </a:lnTo>
                  <a:lnTo>
                    <a:pt x="165577" y="492727"/>
                  </a:lnTo>
                  <a:lnTo>
                    <a:pt x="165827" y="498025"/>
                  </a:lnTo>
                  <a:lnTo>
                    <a:pt x="166078" y="503323"/>
                  </a:lnTo>
                  <a:lnTo>
                    <a:pt x="166329" y="508621"/>
                  </a:lnTo>
                  <a:lnTo>
                    <a:pt x="166578" y="513919"/>
                  </a:lnTo>
                  <a:lnTo>
                    <a:pt x="166825" y="519217"/>
                  </a:lnTo>
                  <a:lnTo>
                    <a:pt x="167068" y="524515"/>
                  </a:lnTo>
                  <a:lnTo>
                    <a:pt x="167306" y="529813"/>
                  </a:lnTo>
                  <a:lnTo>
                    <a:pt x="167539" y="535112"/>
                  </a:lnTo>
                  <a:lnTo>
                    <a:pt x="167766" y="540410"/>
                  </a:lnTo>
                  <a:lnTo>
                    <a:pt x="167988" y="545708"/>
                  </a:lnTo>
                  <a:lnTo>
                    <a:pt x="168205" y="551006"/>
                  </a:lnTo>
                  <a:lnTo>
                    <a:pt x="168420" y="556304"/>
                  </a:lnTo>
                  <a:lnTo>
                    <a:pt x="168633" y="561602"/>
                  </a:lnTo>
                  <a:lnTo>
                    <a:pt x="168847" y="566900"/>
                  </a:lnTo>
                  <a:lnTo>
                    <a:pt x="169063" y="572199"/>
                  </a:lnTo>
                  <a:lnTo>
                    <a:pt x="169285" y="577497"/>
                  </a:lnTo>
                  <a:lnTo>
                    <a:pt x="169516" y="582795"/>
                  </a:lnTo>
                  <a:lnTo>
                    <a:pt x="169757" y="588093"/>
                  </a:lnTo>
                  <a:lnTo>
                    <a:pt x="170012" y="593391"/>
                  </a:lnTo>
                  <a:lnTo>
                    <a:pt x="170282" y="598689"/>
                  </a:lnTo>
                  <a:lnTo>
                    <a:pt x="170575" y="603987"/>
                  </a:lnTo>
                  <a:lnTo>
                    <a:pt x="170890" y="609286"/>
                  </a:lnTo>
                  <a:lnTo>
                    <a:pt x="171227" y="614584"/>
                  </a:lnTo>
                  <a:lnTo>
                    <a:pt x="171587" y="619882"/>
                  </a:lnTo>
                  <a:lnTo>
                    <a:pt x="171972" y="625180"/>
                  </a:lnTo>
                  <a:lnTo>
                    <a:pt x="172381" y="630478"/>
                  </a:lnTo>
                  <a:lnTo>
                    <a:pt x="172816" y="635776"/>
                  </a:lnTo>
                  <a:lnTo>
                    <a:pt x="173276" y="641074"/>
                  </a:lnTo>
                  <a:lnTo>
                    <a:pt x="173756" y="646373"/>
                  </a:lnTo>
                  <a:lnTo>
                    <a:pt x="174254" y="651671"/>
                  </a:lnTo>
                  <a:lnTo>
                    <a:pt x="174769" y="656969"/>
                  </a:lnTo>
                  <a:lnTo>
                    <a:pt x="175296" y="662267"/>
                  </a:lnTo>
                  <a:lnTo>
                    <a:pt x="175834" y="667565"/>
                  </a:lnTo>
                  <a:lnTo>
                    <a:pt x="176380" y="672863"/>
                  </a:lnTo>
                  <a:lnTo>
                    <a:pt x="176930" y="678161"/>
                  </a:lnTo>
                  <a:lnTo>
                    <a:pt x="177480" y="683460"/>
                  </a:lnTo>
                  <a:lnTo>
                    <a:pt x="178029" y="688758"/>
                  </a:lnTo>
                  <a:lnTo>
                    <a:pt x="178574" y="694056"/>
                  </a:lnTo>
                  <a:lnTo>
                    <a:pt x="179115" y="699354"/>
                  </a:lnTo>
                  <a:lnTo>
                    <a:pt x="179649" y="704652"/>
                  </a:lnTo>
                  <a:lnTo>
                    <a:pt x="180176" y="709950"/>
                  </a:lnTo>
                  <a:lnTo>
                    <a:pt x="180698" y="715248"/>
                  </a:lnTo>
                  <a:lnTo>
                    <a:pt x="181216" y="720547"/>
                  </a:lnTo>
                  <a:lnTo>
                    <a:pt x="181731" y="725845"/>
                  </a:lnTo>
                  <a:lnTo>
                    <a:pt x="182247" y="731143"/>
                  </a:lnTo>
                  <a:lnTo>
                    <a:pt x="182766" y="736441"/>
                  </a:lnTo>
                  <a:lnTo>
                    <a:pt x="183293" y="741739"/>
                  </a:lnTo>
                  <a:lnTo>
                    <a:pt x="183833" y="747037"/>
                  </a:lnTo>
                  <a:lnTo>
                    <a:pt x="184390" y="752335"/>
                  </a:lnTo>
                  <a:lnTo>
                    <a:pt x="184966" y="757633"/>
                  </a:lnTo>
                  <a:lnTo>
                    <a:pt x="185568" y="762932"/>
                  </a:lnTo>
                  <a:lnTo>
                    <a:pt x="186198" y="768230"/>
                  </a:lnTo>
                  <a:lnTo>
                    <a:pt x="186866" y="773528"/>
                  </a:lnTo>
                  <a:lnTo>
                    <a:pt x="187575" y="778826"/>
                  </a:lnTo>
                  <a:lnTo>
                    <a:pt x="188325" y="784124"/>
                  </a:lnTo>
                  <a:lnTo>
                    <a:pt x="189119" y="789422"/>
                  </a:lnTo>
                  <a:lnTo>
                    <a:pt x="189958" y="794720"/>
                  </a:lnTo>
                  <a:lnTo>
                    <a:pt x="190844" y="800019"/>
                  </a:lnTo>
                  <a:lnTo>
                    <a:pt x="191779" y="805317"/>
                  </a:lnTo>
                  <a:lnTo>
                    <a:pt x="192772" y="810615"/>
                  </a:lnTo>
                  <a:lnTo>
                    <a:pt x="193812" y="815913"/>
                  </a:lnTo>
                  <a:lnTo>
                    <a:pt x="194898" y="821211"/>
                  </a:lnTo>
                  <a:lnTo>
                    <a:pt x="196028" y="826509"/>
                  </a:lnTo>
                  <a:lnTo>
                    <a:pt x="197200" y="831807"/>
                  </a:lnTo>
                  <a:lnTo>
                    <a:pt x="198411" y="837106"/>
                  </a:lnTo>
                  <a:lnTo>
                    <a:pt x="199664" y="842404"/>
                  </a:lnTo>
                  <a:lnTo>
                    <a:pt x="200952" y="847702"/>
                  </a:lnTo>
                  <a:lnTo>
                    <a:pt x="202269" y="853000"/>
                  </a:lnTo>
                  <a:lnTo>
                    <a:pt x="203611" y="858298"/>
                  </a:lnTo>
                  <a:lnTo>
                    <a:pt x="204976" y="863596"/>
                  </a:lnTo>
                  <a:lnTo>
                    <a:pt x="206360" y="868894"/>
                  </a:lnTo>
                  <a:lnTo>
                    <a:pt x="207761" y="874193"/>
                  </a:lnTo>
                  <a:lnTo>
                    <a:pt x="209176" y="879491"/>
                  </a:lnTo>
                  <a:lnTo>
                    <a:pt x="210602" y="884789"/>
                  </a:lnTo>
                  <a:lnTo>
                    <a:pt x="212035" y="890087"/>
                  </a:lnTo>
                  <a:lnTo>
                    <a:pt x="213475" y="895385"/>
                  </a:lnTo>
                  <a:lnTo>
                    <a:pt x="214918" y="900683"/>
                  </a:lnTo>
                  <a:lnTo>
                    <a:pt x="216365" y="905981"/>
                  </a:lnTo>
                  <a:lnTo>
                    <a:pt x="217815" y="911280"/>
                  </a:lnTo>
                  <a:lnTo>
                    <a:pt x="219265" y="916578"/>
                  </a:lnTo>
                  <a:lnTo>
                    <a:pt x="220717" y="921876"/>
                  </a:lnTo>
                  <a:lnTo>
                    <a:pt x="222169" y="927174"/>
                  </a:lnTo>
                  <a:lnTo>
                    <a:pt x="223622" y="932472"/>
                  </a:lnTo>
                  <a:lnTo>
                    <a:pt x="225075" y="937770"/>
                  </a:lnTo>
                  <a:lnTo>
                    <a:pt x="226529" y="943068"/>
                  </a:lnTo>
                  <a:lnTo>
                    <a:pt x="227983" y="948367"/>
                  </a:lnTo>
                  <a:lnTo>
                    <a:pt x="229437" y="953665"/>
                  </a:lnTo>
                  <a:lnTo>
                    <a:pt x="230891" y="958963"/>
                  </a:lnTo>
                  <a:lnTo>
                    <a:pt x="232343" y="964261"/>
                  </a:lnTo>
                  <a:lnTo>
                    <a:pt x="233794" y="969559"/>
                  </a:lnTo>
                  <a:lnTo>
                    <a:pt x="235241" y="974857"/>
                  </a:lnTo>
                  <a:lnTo>
                    <a:pt x="236682" y="980155"/>
                  </a:lnTo>
                  <a:lnTo>
                    <a:pt x="238115" y="985454"/>
                  </a:lnTo>
                  <a:lnTo>
                    <a:pt x="239539" y="990752"/>
                  </a:lnTo>
                  <a:lnTo>
                    <a:pt x="240952" y="996050"/>
                  </a:lnTo>
                  <a:lnTo>
                    <a:pt x="242350" y="1001348"/>
                  </a:lnTo>
                  <a:lnTo>
                    <a:pt x="243732" y="1006646"/>
                  </a:lnTo>
                  <a:lnTo>
                    <a:pt x="245096" y="1011944"/>
                  </a:lnTo>
                  <a:lnTo>
                    <a:pt x="246435" y="1017242"/>
                  </a:lnTo>
                  <a:lnTo>
                    <a:pt x="247752" y="1022540"/>
                  </a:lnTo>
                  <a:lnTo>
                    <a:pt x="249046" y="1027839"/>
                  </a:lnTo>
                  <a:lnTo>
                    <a:pt x="250316" y="1033137"/>
                  </a:lnTo>
                  <a:lnTo>
                    <a:pt x="251564" y="1038435"/>
                  </a:lnTo>
                  <a:lnTo>
                    <a:pt x="252791" y="1043733"/>
                  </a:lnTo>
                  <a:lnTo>
                    <a:pt x="253994" y="1049031"/>
                  </a:lnTo>
                  <a:lnTo>
                    <a:pt x="255181" y="1054329"/>
                  </a:lnTo>
                  <a:lnTo>
                    <a:pt x="256356" y="1059627"/>
                  </a:lnTo>
                  <a:lnTo>
                    <a:pt x="257524" y="1064926"/>
                  </a:lnTo>
                  <a:lnTo>
                    <a:pt x="258689" y="1070224"/>
                  </a:lnTo>
                  <a:lnTo>
                    <a:pt x="259857" y="1075522"/>
                  </a:lnTo>
                  <a:lnTo>
                    <a:pt x="261034" y="1080820"/>
                  </a:lnTo>
                  <a:lnTo>
                    <a:pt x="262230" y="1086118"/>
                  </a:lnTo>
                  <a:lnTo>
                    <a:pt x="263447" y="1091416"/>
                  </a:lnTo>
                  <a:lnTo>
                    <a:pt x="264692" y="1096714"/>
                  </a:lnTo>
                  <a:lnTo>
                    <a:pt x="265968" y="1102013"/>
                  </a:lnTo>
                  <a:lnTo>
                    <a:pt x="267279" y="1107311"/>
                  </a:lnTo>
                  <a:lnTo>
                    <a:pt x="268627" y="1112609"/>
                  </a:lnTo>
                  <a:lnTo>
                    <a:pt x="270022" y="1117907"/>
                  </a:lnTo>
                  <a:lnTo>
                    <a:pt x="271457" y="1123205"/>
                  </a:lnTo>
                  <a:lnTo>
                    <a:pt x="272930" y="1128503"/>
                  </a:lnTo>
                  <a:lnTo>
                    <a:pt x="274436" y="1133801"/>
                  </a:lnTo>
                  <a:lnTo>
                    <a:pt x="275972" y="1139100"/>
                  </a:lnTo>
                  <a:lnTo>
                    <a:pt x="277531" y="1144398"/>
                  </a:lnTo>
                  <a:lnTo>
                    <a:pt x="279108" y="1149696"/>
                  </a:lnTo>
                  <a:lnTo>
                    <a:pt x="280692" y="1154994"/>
                  </a:lnTo>
                  <a:lnTo>
                    <a:pt x="282272" y="1160292"/>
                  </a:lnTo>
                  <a:lnTo>
                    <a:pt x="283837" y="1165590"/>
                  </a:lnTo>
                  <a:lnTo>
                    <a:pt x="285379" y="1170888"/>
                  </a:lnTo>
                  <a:lnTo>
                    <a:pt x="286887" y="1176187"/>
                  </a:lnTo>
                  <a:lnTo>
                    <a:pt x="288353" y="1181485"/>
                  </a:lnTo>
                  <a:lnTo>
                    <a:pt x="289754" y="1186783"/>
                  </a:lnTo>
                  <a:lnTo>
                    <a:pt x="291089" y="1192081"/>
                  </a:lnTo>
                  <a:lnTo>
                    <a:pt x="292353" y="1197379"/>
                  </a:lnTo>
                  <a:lnTo>
                    <a:pt x="293542" y="1202677"/>
                  </a:lnTo>
                  <a:lnTo>
                    <a:pt x="294651" y="1207975"/>
                  </a:lnTo>
                  <a:lnTo>
                    <a:pt x="295677" y="1213274"/>
                  </a:lnTo>
                  <a:lnTo>
                    <a:pt x="296613" y="1218572"/>
                  </a:lnTo>
                  <a:lnTo>
                    <a:pt x="297457" y="1223870"/>
                  </a:lnTo>
                  <a:lnTo>
                    <a:pt x="298223" y="1229168"/>
                  </a:lnTo>
                  <a:lnTo>
                    <a:pt x="298916" y="1234466"/>
                  </a:lnTo>
                  <a:lnTo>
                    <a:pt x="299542" y="1239764"/>
                  </a:lnTo>
                  <a:lnTo>
                    <a:pt x="300108" y="1245062"/>
                  </a:lnTo>
                  <a:lnTo>
                    <a:pt x="300621" y="1250361"/>
                  </a:lnTo>
                  <a:lnTo>
                    <a:pt x="301085" y="1255659"/>
                  </a:lnTo>
                  <a:lnTo>
                    <a:pt x="301519" y="1260957"/>
                  </a:lnTo>
                  <a:lnTo>
                    <a:pt x="301933" y="1266255"/>
                  </a:lnTo>
                  <a:lnTo>
                    <a:pt x="302335" y="1271553"/>
                  </a:lnTo>
                  <a:lnTo>
                    <a:pt x="302734" y="1276851"/>
                  </a:lnTo>
                  <a:lnTo>
                    <a:pt x="303138" y="1282149"/>
                  </a:lnTo>
                  <a:lnTo>
                    <a:pt x="303556" y="1287447"/>
                  </a:lnTo>
                  <a:lnTo>
                    <a:pt x="303997" y="1292746"/>
                  </a:lnTo>
                  <a:lnTo>
                    <a:pt x="304464" y="1298044"/>
                  </a:lnTo>
                  <a:lnTo>
                    <a:pt x="304958" y="1303342"/>
                  </a:lnTo>
                  <a:lnTo>
                    <a:pt x="305482" y="1308640"/>
                  </a:lnTo>
                  <a:lnTo>
                    <a:pt x="306037" y="1313938"/>
                  </a:lnTo>
                  <a:lnTo>
                    <a:pt x="306622" y="1319236"/>
                  </a:lnTo>
                  <a:lnTo>
                    <a:pt x="307242" y="1324534"/>
                  </a:lnTo>
                  <a:lnTo>
                    <a:pt x="307885" y="1329833"/>
                  </a:lnTo>
                  <a:lnTo>
                    <a:pt x="308549" y="1335131"/>
                  </a:lnTo>
                  <a:lnTo>
                    <a:pt x="309229" y="1340429"/>
                  </a:lnTo>
                  <a:lnTo>
                    <a:pt x="309921" y="1345727"/>
                  </a:lnTo>
                  <a:lnTo>
                    <a:pt x="310618" y="1351025"/>
                  </a:lnTo>
                  <a:lnTo>
                    <a:pt x="311315" y="1356323"/>
                  </a:lnTo>
                  <a:lnTo>
                    <a:pt x="312005" y="1361621"/>
                  </a:lnTo>
                  <a:lnTo>
                    <a:pt x="312683" y="1366920"/>
                  </a:lnTo>
                  <a:lnTo>
                    <a:pt x="313343" y="1372218"/>
                  </a:lnTo>
                  <a:lnTo>
                    <a:pt x="313982" y="1377516"/>
                  </a:lnTo>
                  <a:lnTo>
                    <a:pt x="314596" y="1382814"/>
                  </a:lnTo>
                  <a:lnTo>
                    <a:pt x="315181" y="1388112"/>
                  </a:lnTo>
                  <a:lnTo>
                    <a:pt x="315726" y="1393410"/>
                  </a:lnTo>
                  <a:lnTo>
                    <a:pt x="316236" y="1398708"/>
                  </a:lnTo>
                  <a:lnTo>
                    <a:pt x="316710" y="1404007"/>
                  </a:lnTo>
                  <a:lnTo>
                    <a:pt x="317147" y="1409305"/>
                  </a:lnTo>
                  <a:lnTo>
                    <a:pt x="317546" y="1414603"/>
                  </a:lnTo>
                  <a:lnTo>
                    <a:pt x="317907" y="1419901"/>
                  </a:lnTo>
                  <a:lnTo>
                    <a:pt x="318227" y="1425199"/>
                  </a:lnTo>
                  <a:lnTo>
                    <a:pt x="318507" y="1430497"/>
                  </a:lnTo>
                  <a:lnTo>
                    <a:pt x="318753" y="1435795"/>
                  </a:lnTo>
                  <a:lnTo>
                    <a:pt x="318964" y="1441094"/>
                  </a:lnTo>
                  <a:lnTo>
                    <a:pt x="319143" y="1446392"/>
                  </a:lnTo>
                  <a:lnTo>
                    <a:pt x="319290" y="1451690"/>
                  </a:lnTo>
                  <a:lnTo>
                    <a:pt x="319407" y="1456988"/>
                  </a:lnTo>
                  <a:lnTo>
                    <a:pt x="319488" y="1462286"/>
                  </a:lnTo>
                  <a:lnTo>
                    <a:pt x="319540" y="1467584"/>
                  </a:lnTo>
                  <a:lnTo>
                    <a:pt x="319564" y="1472882"/>
                  </a:lnTo>
                  <a:lnTo>
                    <a:pt x="319560" y="1478181"/>
                  </a:lnTo>
                  <a:lnTo>
                    <a:pt x="319526" y="1483479"/>
                  </a:lnTo>
                  <a:lnTo>
                    <a:pt x="319463" y="1488777"/>
                  </a:lnTo>
                  <a:lnTo>
                    <a:pt x="319364" y="1494075"/>
                  </a:lnTo>
                  <a:lnTo>
                    <a:pt x="319230" y="1499373"/>
                  </a:lnTo>
                  <a:lnTo>
                    <a:pt x="319062" y="1504671"/>
                  </a:lnTo>
                  <a:lnTo>
                    <a:pt x="318858" y="1509969"/>
                  </a:lnTo>
                  <a:lnTo>
                    <a:pt x="318616" y="1515267"/>
                  </a:lnTo>
                  <a:lnTo>
                    <a:pt x="318335" y="1520566"/>
                  </a:lnTo>
                  <a:lnTo>
                    <a:pt x="318012" y="1525864"/>
                  </a:lnTo>
                  <a:lnTo>
                    <a:pt x="317638" y="1531162"/>
                  </a:lnTo>
                  <a:lnTo>
                    <a:pt x="317220" y="1536460"/>
                  </a:lnTo>
                  <a:lnTo>
                    <a:pt x="316757" y="1541758"/>
                  </a:lnTo>
                  <a:lnTo>
                    <a:pt x="316250" y="1547056"/>
                  </a:lnTo>
                  <a:lnTo>
                    <a:pt x="315699" y="1552354"/>
                  </a:lnTo>
                  <a:lnTo>
                    <a:pt x="315104" y="1557653"/>
                  </a:lnTo>
                  <a:lnTo>
                    <a:pt x="314461" y="1562951"/>
                  </a:lnTo>
                  <a:lnTo>
                    <a:pt x="313776" y="1568249"/>
                  </a:lnTo>
                  <a:lnTo>
                    <a:pt x="313053" y="1573547"/>
                  </a:lnTo>
                  <a:lnTo>
                    <a:pt x="312295" y="1578845"/>
                  </a:lnTo>
                  <a:lnTo>
                    <a:pt x="311506" y="1584143"/>
                  </a:lnTo>
                  <a:lnTo>
                    <a:pt x="310689" y="1589441"/>
                  </a:lnTo>
                  <a:lnTo>
                    <a:pt x="309847" y="1594740"/>
                  </a:lnTo>
                  <a:lnTo>
                    <a:pt x="308980" y="1600038"/>
                  </a:lnTo>
                  <a:lnTo>
                    <a:pt x="308098" y="1605336"/>
                  </a:lnTo>
                  <a:lnTo>
                    <a:pt x="307203" y="1610634"/>
                  </a:lnTo>
                  <a:lnTo>
                    <a:pt x="306298" y="1615932"/>
                  </a:lnTo>
                  <a:lnTo>
                    <a:pt x="305387" y="1621230"/>
                  </a:lnTo>
                  <a:lnTo>
                    <a:pt x="304472" y="1626528"/>
                  </a:lnTo>
                  <a:lnTo>
                    <a:pt x="303556" y="1631827"/>
                  </a:lnTo>
                  <a:lnTo>
                    <a:pt x="302640" y="1637125"/>
                  </a:lnTo>
                  <a:lnTo>
                    <a:pt x="301727" y="1642423"/>
                  </a:lnTo>
                  <a:lnTo>
                    <a:pt x="300816" y="1647721"/>
                  </a:lnTo>
                  <a:lnTo>
                    <a:pt x="299909" y="1653019"/>
                  </a:lnTo>
                  <a:lnTo>
                    <a:pt x="299005" y="1658317"/>
                  </a:lnTo>
                  <a:lnTo>
                    <a:pt x="298105" y="1663615"/>
                  </a:lnTo>
                  <a:lnTo>
                    <a:pt x="297208" y="1668914"/>
                  </a:lnTo>
                  <a:lnTo>
                    <a:pt x="296312" y="1674212"/>
                  </a:lnTo>
                  <a:lnTo>
                    <a:pt x="295417" y="1679510"/>
                  </a:lnTo>
                  <a:lnTo>
                    <a:pt x="294522" y="1684808"/>
                  </a:lnTo>
                  <a:lnTo>
                    <a:pt x="293624" y="1690106"/>
                  </a:lnTo>
                  <a:lnTo>
                    <a:pt x="292722" y="1695404"/>
                  </a:lnTo>
                  <a:lnTo>
                    <a:pt x="291815" y="1700702"/>
                  </a:lnTo>
                  <a:lnTo>
                    <a:pt x="290900" y="1706001"/>
                  </a:lnTo>
                  <a:lnTo>
                    <a:pt x="289977" y="1711299"/>
                  </a:lnTo>
                  <a:lnTo>
                    <a:pt x="289044" y="1716597"/>
                  </a:lnTo>
                  <a:lnTo>
                    <a:pt x="288100" y="1721895"/>
                  </a:lnTo>
                  <a:lnTo>
                    <a:pt x="287144" y="1727193"/>
                  </a:lnTo>
                  <a:lnTo>
                    <a:pt x="286174" y="1732491"/>
                  </a:lnTo>
                  <a:lnTo>
                    <a:pt x="285187" y="1737789"/>
                  </a:lnTo>
                  <a:lnTo>
                    <a:pt x="284185" y="1743088"/>
                  </a:lnTo>
                  <a:lnTo>
                    <a:pt x="283166" y="1748386"/>
                  </a:lnTo>
                  <a:lnTo>
                    <a:pt x="282131" y="1753684"/>
                  </a:lnTo>
                  <a:lnTo>
                    <a:pt x="281077" y="1758982"/>
                  </a:lnTo>
                  <a:lnTo>
                    <a:pt x="280006" y="1764280"/>
                  </a:lnTo>
                  <a:lnTo>
                    <a:pt x="278913" y="1769578"/>
                  </a:lnTo>
                  <a:lnTo>
                    <a:pt x="277800" y="1774876"/>
                  </a:lnTo>
                  <a:lnTo>
                    <a:pt x="276667" y="1780174"/>
                  </a:lnTo>
                  <a:lnTo>
                    <a:pt x="275514" y="1785473"/>
                  </a:lnTo>
                  <a:lnTo>
                    <a:pt x="274341" y="1790771"/>
                  </a:lnTo>
                  <a:lnTo>
                    <a:pt x="273147" y="1796069"/>
                  </a:lnTo>
                  <a:lnTo>
                    <a:pt x="271931" y="1801367"/>
                  </a:lnTo>
                  <a:lnTo>
                    <a:pt x="270691" y="1806665"/>
                  </a:lnTo>
                  <a:lnTo>
                    <a:pt x="269430" y="1811963"/>
                  </a:lnTo>
                  <a:lnTo>
                    <a:pt x="268147" y="1817261"/>
                  </a:lnTo>
                  <a:lnTo>
                    <a:pt x="266844" y="1822560"/>
                  </a:lnTo>
                  <a:lnTo>
                    <a:pt x="265520" y="1827858"/>
                  </a:lnTo>
                  <a:lnTo>
                    <a:pt x="264175" y="1833156"/>
                  </a:lnTo>
                  <a:lnTo>
                    <a:pt x="262808" y="1838454"/>
                  </a:lnTo>
                  <a:lnTo>
                    <a:pt x="261422" y="1843752"/>
                  </a:lnTo>
                  <a:lnTo>
                    <a:pt x="260018" y="1849050"/>
                  </a:lnTo>
                  <a:lnTo>
                    <a:pt x="258600" y="1854348"/>
                  </a:lnTo>
                  <a:lnTo>
                    <a:pt x="257168" y="1859647"/>
                  </a:lnTo>
                  <a:lnTo>
                    <a:pt x="255725" y="1864945"/>
                  </a:lnTo>
                  <a:lnTo>
                    <a:pt x="254272" y="1870243"/>
                  </a:lnTo>
                  <a:lnTo>
                    <a:pt x="252812" y="1875541"/>
                  </a:lnTo>
                  <a:lnTo>
                    <a:pt x="251351" y="1880839"/>
                  </a:lnTo>
                  <a:lnTo>
                    <a:pt x="249891" y="1886137"/>
                  </a:lnTo>
                  <a:lnTo>
                    <a:pt x="248436" y="1891435"/>
                  </a:lnTo>
                  <a:lnTo>
                    <a:pt x="246988" y="1896734"/>
                  </a:lnTo>
                  <a:lnTo>
                    <a:pt x="245552" y="1902032"/>
                  </a:lnTo>
                  <a:lnTo>
                    <a:pt x="244135" y="1907330"/>
                  </a:lnTo>
                  <a:lnTo>
                    <a:pt x="242738" y="1912628"/>
                  </a:lnTo>
                  <a:lnTo>
                    <a:pt x="241363" y="1917926"/>
                  </a:lnTo>
                  <a:lnTo>
                    <a:pt x="240014" y="1923224"/>
                  </a:lnTo>
                  <a:lnTo>
                    <a:pt x="238693" y="1928522"/>
                  </a:lnTo>
                  <a:lnTo>
                    <a:pt x="237402" y="1933821"/>
                  </a:lnTo>
                  <a:lnTo>
                    <a:pt x="236145" y="1939119"/>
                  </a:lnTo>
                  <a:lnTo>
                    <a:pt x="234925" y="1944417"/>
                  </a:lnTo>
                  <a:lnTo>
                    <a:pt x="233738" y="1949715"/>
                  </a:lnTo>
                  <a:lnTo>
                    <a:pt x="232583" y="1955013"/>
                  </a:lnTo>
                  <a:lnTo>
                    <a:pt x="231460" y="1960311"/>
                  </a:lnTo>
                  <a:lnTo>
                    <a:pt x="230368" y="1965609"/>
                  </a:lnTo>
                  <a:lnTo>
                    <a:pt x="229304" y="1970908"/>
                  </a:lnTo>
                  <a:lnTo>
                    <a:pt x="228272" y="1976206"/>
                  </a:lnTo>
                  <a:lnTo>
                    <a:pt x="227262" y="1981504"/>
                  </a:lnTo>
                  <a:lnTo>
                    <a:pt x="226273" y="1986802"/>
                  </a:lnTo>
                  <a:lnTo>
                    <a:pt x="225300" y="1992100"/>
                  </a:lnTo>
                  <a:lnTo>
                    <a:pt x="224343" y="1997398"/>
                  </a:lnTo>
                  <a:lnTo>
                    <a:pt x="223396" y="2002696"/>
                  </a:lnTo>
                  <a:lnTo>
                    <a:pt x="222459" y="2007995"/>
                  </a:lnTo>
                  <a:lnTo>
                    <a:pt x="221528" y="2013293"/>
                  </a:lnTo>
                  <a:lnTo>
                    <a:pt x="220600" y="2018591"/>
                  </a:lnTo>
                  <a:lnTo>
                    <a:pt x="219672" y="2023889"/>
                  </a:lnTo>
                  <a:lnTo>
                    <a:pt x="218745" y="2029187"/>
                  </a:lnTo>
                  <a:lnTo>
                    <a:pt x="217815" y="2034485"/>
                  </a:lnTo>
                  <a:lnTo>
                    <a:pt x="216883" y="2039783"/>
                  </a:lnTo>
                  <a:lnTo>
                    <a:pt x="215947" y="2045081"/>
                  </a:lnTo>
                  <a:lnTo>
                    <a:pt x="215006" y="2050380"/>
                  </a:lnTo>
                  <a:lnTo>
                    <a:pt x="214062" y="2055678"/>
                  </a:lnTo>
                  <a:lnTo>
                    <a:pt x="213113" y="2060976"/>
                  </a:lnTo>
                  <a:lnTo>
                    <a:pt x="212160" y="2066274"/>
                  </a:lnTo>
                  <a:lnTo>
                    <a:pt x="211204" y="2071572"/>
                  </a:lnTo>
                  <a:lnTo>
                    <a:pt x="210245" y="2076870"/>
                  </a:lnTo>
                  <a:lnTo>
                    <a:pt x="209283" y="2082168"/>
                  </a:lnTo>
                  <a:lnTo>
                    <a:pt x="208320" y="2087467"/>
                  </a:lnTo>
                  <a:lnTo>
                    <a:pt x="207355" y="2092765"/>
                  </a:lnTo>
                  <a:lnTo>
                    <a:pt x="206391" y="2098063"/>
                  </a:lnTo>
                  <a:lnTo>
                    <a:pt x="205427" y="2103361"/>
                  </a:lnTo>
                  <a:lnTo>
                    <a:pt x="204465" y="2108659"/>
                  </a:lnTo>
                  <a:lnTo>
                    <a:pt x="203507" y="2113957"/>
                  </a:lnTo>
                  <a:lnTo>
                    <a:pt x="202553" y="2119255"/>
                  </a:lnTo>
                  <a:lnTo>
                    <a:pt x="201605" y="2124554"/>
                  </a:lnTo>
                  <a:lnTo>
                    <a:pt x="200663" y="2129852"/>
                  </a:lnTo>
                  <a:lnTo>
                    <a:pt x="199730" y="2135150"/>
                  </a:lnTo>
                  <a:lnTo>
                    <a:pt x="198806" y="2140448"/>
                  </a:lnTo>
                  <a:lnTo>
                    <a:pt x="197895" y="2145746"/>
                  </a:lnTo>
                  <a:lnTo>
                    <a:pt x="196998" y="2151044"/>
                  </a:lnTo>
                  <a:lnTo>
                    <a:pt x="196115" y="2156342"/>
                  </a:lnTo>
                  <a:lnTo>
                    <a:pt x="195248" y="2161641"/>
                  </a:lnTo>
                  <a:lnTo>
                    <a:pt x="194397" y="2166939"/>
                  </a:lnTo>
                  <a:lnTo>
                    <a:pt x="193564" y="2172237"/>
                  </a:lnTo>
                  <a:lnTo>
                    <a:pt x="192749" y="2177535"/>
                  </a:lnTo>
                  <a:lnTo>
                    <a:pt x="191957" y="2182833"/>
                  </a:lnTo>
                  <a:lnTo>
                    <a:pt x="191184" y="2188131"/>
                  </a:lnTo>
                  <a:lnTo>
                    <a:pt x="190430" y="2193429"/>
                  </a:lnTo>
                  <a:lnTo>
                    <a:pt x="189697" y="2198728"/>
                  </a:lnTo>
                  <a:lnTo>
                    <a:pt x="188982" y="2204026"/>
                  </a:lnTo>
                  <a:lnTo>
                    <a:pt x="188286" y="2209324"/>
                  </a:lnTo>
                  <a:lnTo>
                    <a:pt x="187612" y="2214622"/>
                  </a:lnTo>
                  <a:lnTo>
                    <a:pt x="186956" y="2219920"/>
                  </a:lnTo>
                  <a:lnTo>
                    <a:pt x="186318" y="2225218"/>
                  </a:lnTo>
                  <a:lnTo>
                    <a:pt x="185696" y="2230516"/>
                  </a:lnTo>
                  <a:lnTo>
                    <a:pt x="185090" y="2235815"/>
                  </a:lnTo>
                  <a:lnTo>
                    <a:pt x="184499" y="2241113"/>
                  </a:lnTo>
                  <a:lnTo>
                    <a:pt x="183923" y="2246411"/>
                  </a:lnTo>
                  <a:lnTo>
                    <a:pt x="183363" y="2251709"/>
                  </a:lnTo>
                  <a:lnTo>
                    <a:pt x="182817" y="2257007"/>
                  </a:lnTo>
                  <a:lnTo>
                    <a:pt x="182283" y="2262305"/>
                  </a:lnTo>
                  <a:lnTo>
                    <a:pt x="181762" y="2267603"/>
                  </a:lnTo>
                  <a:lnTo>
                    <a:pt x="181252" y="2272901"/>
                  </a:lnTo>
                  <a:lnTo>
                    <a:pt x="180754" y="2278200"/>
                  </a:lnTo>
                  <a:lnTo>
                    <a:pt x="180268" y="2283498"/>
                  </a:lnTo>
                  <a:lnTo>
                    <a:pt x="179794" y="2288796"/>
                  </a:lnTo>
                  <a:lnTo>
                    <a:pt x="179329" y="2294094"/>
                  </a:lnTo>
                  <a:lnTo>
                    <a:pt x="178874" y="2299392"/>
                  </a:lnTo>
                  <a:lnTo>
                    <a:pt x="178428" y="2304690"/>
                  </a:lnTo>
                  <a:lnTo>
                    <a:pt x="177990" y="2309988"/>
                  </a:lnTo>
                  <a:lnTo>
                    <a:pt x="177560" y="2315287"/>
                  </a:lnTo>
                  <a:lnTo>
                    <a:pt x="177137" y="2320585"/>
                  </a:lnTo>
                  <a:lnTo>
                    <a:pt x="176719" y="2325883"/>
                  </a:lnTo>
                  <a:lnTo>
                    <a:pt x="176305" y="2331181"/>
                  </a:lnTo>
                  <a:lnTo>
                    <a:pt x="175894" y="2336479"/>
                  </a:lnTo>
                  <a:lnTo>
                    <a:pt x="175485" y="2341777"/>
                  </a:lnTo>
                  <a:lnTo>
                    <a:pt x="175077" y="2347075"/>
                  </a:lnTo>
                  <a:lnTo>
                    <a:pt x="174669" y="2352374"/>
                  </a:lnTo>
                  <a:lnTo>
                    <a:pt x="174260" y="2357672"/>
                  </a:lnTo>
                  <a:lnTo>
                    <a:pt x="173848" y="2362970"/>
                  </a:lnTo>
                  <a:lnTo>
                    <a:pt x="173434" y="2368268"/>
                  </a:lnTo>
                  <a:lnTo>
                    <a:pt x="173017" y="2373566"/>
                  </a:lnTo>
                  <a:lnTo>
                    <a:pt x="172597" y="2378864"/>
                  </a:lnTo>
                  <a:lnTo>
                    <a:pt x="172174" y="2384162"/>
                  </a:lnTo>
                  <a:lnTo>
                    <a:pt x="171747" y="2389461"/>
                  </a:lnTo>
                  <a:lnTo>
                    <a:pt x="171319" y="2394759"/>
                  </a:lnTo>
                  <a:lnTo>
                    <a:pt x="170890" y="2400057"/>
                  </a:lnTo>
                  <a:lnTo>
                    <a:pt x="170462" y="2405355"/>
                  </a:lnTo>
                  <a:lnTo>
                    <a:pt x="170035" y="2410653"/>
                  </a:lnTo>
                  <a:lnTo>
                    <a:pt x="169612" y="2415951"/>
                  </a:lnTo>
                  <a:lnTo>
                    <a:pt x="169195" y="2421249"/>
                  </a:lnTo>
                  <a:lnTo>
                    <a:pt x="168786" y="2426548"/>
                  </a:lnTo>
                  <a:lnTo>
                    <a:pt x="168387" y="2431846"/>
                  </a:lnTo>
                  <a:lnTo>
                    <a:pt x="167998" y="2437144"/>
                  </a:lnTo>
                  <a:lnTo>
                    <a:pt x="167623" y="2442442"/>
                  </a:lnTo>
                  <a:lnTo>
                    <a:pt x="167262" y="2447740"/>
                  </a:lnTo>
                  <a:lnTo>
                    <a:pt x="166918" y="2453038"/>
                  </a:lnTo>
                  <a:lnTo>
                    <a:pt x="166593" y="2458336"/>
                  </a:lnTo>
                  <a:lnTo>
                    <a:pt x="166287" y="2463635"/>
                  </a:lnTo>
                  <a:lnTo>
                    <a:pt x="165999" y="2468933"/>
                  </a:lnTo>
                  <a:lnTo>
                    <a:pt x="165730" y="2474231"/>
                  </a:lnTo>
                  <a:lnTo>
                    <a:pt x="165479" y="2479529"/>
                  </a:lnTo>
                  <a:lnTo>
                    <a:pt x="165247" y="2484827"/>
                  </a:lnTo>
                  <a:lnTo>
                    <a:pt x="165035" y="2490125"/>
                  </a:lnTo>
                  <a:lnTo>
                    <a:pt x="164840" y="2495423"/>
                  </a:lnTo>
                  <a:lnTo>
                    <a:pt x="164660" y="2500722"/>
                  </a:lnTo>
                  <a:lnTo>
                    <a:pt x="164495" y="2506020"/>
                  </a:lnTo>
                  <a:lnTo>
                    <a:pt x="164341" y="2511318"/>
                  </a:lnTo>
                  <a:lnTo>
                    <a:pt x="164199" y="2516616"/>
                  </a:lnTo>
                  <a:lnTo>
                    <a:pt x="164067" y="2521914"/>
                  </a:lnTo>
                  <a:lnTo>
                    <a:pt x="163943" y="2527212"/>
                  </a:lnTo>
                  <a:lnTo>
                    <a:pt x="163826" y="2532510"/>
                  </a:lnTo>
                  <a:lnTo>
                    <a:pt x="163713" y="2537808"/>
                  </a:lnTo>
                  <a:lnTo>
                    <a:pt x="163604" y="2543107"/>
                  </a:lnTo>
                  <a:lnTo>
                    <a:pt x="163498" y="2548405"/>
                  </a:lnTo>
                  <a:lnTo>
                    <a:pt x="163394" y="2553703"/>
                  </a:lnTo>
                  <a:lnTo>
                    <a:pt x="163290" y="2559001"/>
                  </a:lnTo>
                  <a:lnTo>
                    <a:pt x="163187" y="2564299"/>
                  </a:lnTo>
                  <a:lnTo>
                    <a:pt x="163084" y="2569597"/>
                  </a:lnTo>
                  <a:lnTo>
                    <a:pt x="162981" y="2574895"/>
                  </a:lnTo>
                  <a:lnTo>
                    <a:pt x="162878" y="2580194"/>
                  </a:lnTo>
                  <a:lnTo>
                    <a:pt x="162775" y="2585492"/>
                  </a:lnTo>
                  <a:lnTo>
                    <a:pt x="162672" y="2590790"/>
                  </a:lnTo>
                  <a:lnTo>
                    <a:pt x="162570" y="2596088"/>
                  </a:lnTo>
                  <a:lnTo>
                    <a:pt x="162468" y="2601386"/>
                  </a:lnTo>
                  <a:lnTo>
                    <a:pt x="162368" y="2606684"/>
                  </a:lnTo>
                  <a:lnTo>
                    <a:pt x="162269" y="2611982"/>
                  </a:lnTo>
                  <a:lnTo>
                    <a:pt x="162172" y="2617281"/>
                  </a:lnTo>
                  <a:lnTo>
                    <a:pt x="162077" y="2622579"/>
                  </a:lnTo>
                  <a:lnTo>
                    <a:pt x="161985" y="2627877"/>
                  </a:lnTo>
                  <a:lnTo>
                    <a:pt x="161895" y="2633175"/>
                  </a:lnTo>
                  <a:lnTo>
                    <a:pt x="161807" y="2638473"/>
                  </a:lnTo>
                  <a:lnTo>
                    <a:pt x="161722" y="2643771"/>
                  </a:lnTo>
                  <a:lnTo>
                    <a:pt x="161639" y="2649069"/>
                  </a:lnTo>
                  <a:lnTo>
                    <a:pt x="161558" y="2654368"/>
                  </a:lnTo>
                  <a:lnTo>
                    <a:pt x="161479" y="2659666"/>
                  </a:lnTo>
                  <a:lnTo>
                    <a:pt x="161402" y="2664964"/>
                  </a:lnTo>
                  <a:lnTo>
                    <a:pt x="161326" y="2670262"/>
                  </a:lnTo>
                  <a:lnTo>
                    <a:pt x="161252" y="2675560"/>
                  </a:lnTo>
                  <a:lnTo>
                    <a:pt x="161179" y="2680858"/>
                  </a:lnTo>
                  <a:lnTo>
                    <a:pt x="161106" y="2686156"/>
                  </a:lnTo>
                  <a:lnTo>
                    <a:pt x="161035" y="2691455"/>
                  </a:lnTo>
                  <a:lnTo>
                    <a:pt x="160964" y="2696753"/>
                  </a:lnTo>
                  <a:lnTo>
                    <a:pt x="160893" y="2702051"/>
                  </a:lnTo>
                  <a:lnTo>
                    <a:pt x="160824" y="2707349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2" name="pg36">
              <a:extLst>
                <a:ext uri="{FF2B5EF4-FFF2-40B4-BE49-F238E27FC236}">
                  <a16:creationId xmlns:a16="http://schemas.microsoft.com/office/drawing/2014/main" id="{50902BAF-138A-15EC-7709-8A09F6A64162}"/>
                </a:ext>
              </a:extLst>
            </p:cNvPr>
            <p:cNvSpPr/>
            <p:nvPr/>
          </p:nvSpPr>
          <p:spPr>
            <a:xfrm>
              <a:off x="7399721" y="3936058"/>
              <a:ext cx="327220" cy="2880328"/>
            </a:xfrm>
            <a:custGeom>
              <a:avLst/>
              <a:gdLst/>
              <a:ahLst/>
              <a:cxnLst/>
              <a:rect l="0" t="0" r="0" b="0"/>
              <a:pathLst>
                <a:path w="327220" h="2880328">
                  <a:moveTo>
                    <a:pt x="163266" y="2880328"/>
                  </a:moveTo>
                  <a:lnTo>
                    <a:pt x="163241" y="2874691"/>
                  </a:lnTo>
                  <a:lnTo>
                    <a:pt x="163217" y="2869054"/>
                  </a:lnTo>
                  <a:lnTo>
                    <a:pt x="163193" y="2863418"/>
                  </a:lnTo>
                  <a:lnTo>
                    <a:pt x="163169" y="2857781"/>
                  </a:lnTo>
                  <a:lnTo>
                    <a:pt x="163146" y="2852144"/>
                  </a:lnTo>
                  <a:lnTo>
                    <a:pt x="163123" y="2846508"/>
                  </a:lnTo>
                  <a:lnTo>
                    <a:pt x="163100" y="2840871"/>
                  </a:lnTo>
                  <a:lnTo>
                    <a:pt x="163078" y="2835235"/>
                  </a:lnTo>
                  <a:lnTo>
                    <a:pt x="163055" y="2829598"/>
                  </a:lnTo>
                  <a:lnTo>
                    <a:pt x="163033" y="2823961"/>
                  </a:lnTo>
                  <a:lnTo>
                    <a:pt x="163009" y="2818325"/>
                  </a:lnTo>
                  <a:lnTo>
                    <a:pt x="162986" y="2812688"/>
                  </a:lnTo>
                  <a:lnTo>
                    <a:pt x="162961" y="2807051"/>
                  </a:lnTo>
                  <a:lnTo>
                    <a:pt x="162934" y="2801415"/>
                  </a:lnTo>
                  <a:lnTo>
                    <a:pt x="162904" y="2795778"/>
                  </a:lnTo>
                  <a:lnTo>
                    <a:pt x="162872" y="2790141"/>
                  </a:lnTo>
                  <a:lnTo>
                    <a:pt x="162836" y="2784505"/>
                  </a:lnTo>
                  <a:lnTo>
                    <a:pt x="162797" y="2778868"/>
                  </a:lnTo>
                  <a:lnTo>
                    <a:pt x="162753" y="2773231"/>
                  </a:lnTo>
                  <a:lnTo>
                    <a:pt x="162705" y="2767595"/>
                  </a:lnTo>
                  <a:lnTo>
                    <a:pt x="162651" y="2761958"/>
                  </a:lnTo>
                  <a:lnTo>
                    <a:pt x="162592" y="2756321"/>
                  </a:lnTo>
                  <a:lnTo>
                    <a:pt x="162527" y="2750685"/>
                  </a:lnTo>
                  <a:lnTo>
                    <a:pt x="162457" y="2745048"/>
                  </a:lnTo>
                  <a:lnTo>
                    <a:pt x="162381" y="2739411"/>
                  </a:lnTo>
                  <a:lnTo>
                    <a:pt x="162301" y="2733775"/>
                  </a:lnTo>
                  <a:lnTo>
                    <a:pt x="162215" y="2728138"/>
                  </a:lnTo>
                  <a:lnTo>
                    <a:pt x="162125" y="2722502"/>
                  </a:lnTo>
                  <a:lnTo>
                    <a:pt x="162030" y="2716865"/>
                  </a:lnTo>
                  <a:lnTo>
                    <a:pt x="161931" y="2711228"/>
                  </a:lnTo>
                  <a:lnTo>
                    <a:pt x="161827" y="2705592"/>
                  </a:lnTo>
                  <a:lnTo>
                    <a:pt x="161720" y="2699955"/>
                  </a:lnTo>
                  <a:lnTo>
                    <a:pt x="161610" y="2694318"/>
                  </a:lnTo>
                  <a:lnTo>
                    <a:pt x="161495" y="2688682"/>
                  </a:lnTo>
                  <a:lnTo>
                    <a:pt x="161376" y="2683045"/>
                  </a:lnTo>
                  <a:lnTo>
                    <a:pt x="161252" y="2677408"/>
                  </a:lnTo>
                  <a:lnTo>
                    <a:pt x="161123" y="2671772"/>
                  </a:lnTo>
                  <a:lnTo>
                    <a:pt x="160989" y="2666135"/>
                  </a:lnTo>
                  <a:lnTo>
                    <a:pt x="160848" y="2660498"/>
                  </a:lnTo>
                  <a:lnTo>
                    <a:pt x="160701" y="2654862"/>
                  </a:lnTo>
                  <a:lnTo>
                    <a:pt x="160546" y="2649225"/>
                  </a:lnTo>
                  <a:lnTo>
                    <a:pt x="160384" y="2643588"/>
                  </a:lnTo>
                  <a:lnTo>
                    <a:pt x="160214" y="2637952"/>
                  </a:lnTo>
                  <a:lnTo>
                    <a:pt x="160034" y="2632315"/>
                  </a:lnTo>
                  <a:lnTo>
                    <a:pt x="159846" y="2626678"/>
                  </a:lnTo>
                  <a:lnTo>
                    <a:pt x="159649" y="2621042"/>
                  </a:lnTo>
                  <a:lnTo>
                    <a:pt x="159445" y="2615405"/>
                  </a:lnTo>
                  <a:lnTo>
                    <a:pt x="159232" y="2609769"/>
                  </a:lnTo>
                  <a:lnTo>
                    <a:pt x="159012" y="2604132"/>
                  </a:lnTo>
                  <a:lnTo>
                    <a:pt x="158785" y="2598495"/>
                  </a:lnTo>
                  <a:lnTo>
                    <a:pt x="158549" y="2592859"/>
                  </a:lnTo>
                  <a:lnTo>
                    <a:pt x="158307" y="2587222"/>
                  </a:lnTo>
                  <a:lnTo>
                    <a:pt x="158059" y="2581585"/>
                  </a:lnTo>
                  <a:lnTo>
                    <a:pt x="157805" y="2575949"/>
                  </a:lnTo>
                  <a:lnTo>
                    <a:pt x="157545" y="2570312"/>
                  </a:lnTo>
                  <a:lnTo>
                    <a:pt x="157278" y="2564675"/>
                  </a:lnTo>
                  <a:lnTo>
                    <a:pt x="157004" y="2559039"/>
                  </a:lnTo>
                  <a:lnTo>
                    <a:pt x="156722" y="2553402"/>
                  </a:lnTo>
                  <a:lnTo>
                    <a:pt x="156432" y="2547765"/>
                  </a:lnTo>
                  <a:lnTo>
                    <a:pt x="156133" y="2542129"/>
                  </a:lnTo>
                  <a:lnTo>
                    <a:pt x="155824" y="2536492"/>
                  </a:lnTo>
                  <a:lnTo>
                    <a:pt x="155505" y="2530855"/>
                  </a:lnTo>
                  <a:lnTo>
                    <a:pt x="155175" y="2525219"/>
                  </a:lnTo>
                  <a:lnTo>
                    <a:pt x="154834" y="2519582"/>
                  </a:lnTo>
                  <a:lnTo>
                    <a:pt x="154481" y="2513945"/>
                  </a:lnTo>
                  <a:lnTo>
                    <a:pt x="154114" y="2508309"/>
                  </a:lnTo>
                  <a:lnTo>
                    <a:pt x="153735" y="2502672"/>
                  </a:lnTo>
                  <a:lnTo>
                    <a:pt x="153343" y="2497036"/>
                  </a:lnTo>
                  <a:lnTo>
                    <a:pt x="152939" y="2491399"/>
                  </a:lnTo>
                  <a:lnTo>
                    <a:pt x="152522" y="2485762"/>
                  </a:lnTo>
                  <a:lnTo>
                    <a:pt x="152094" y="2480126"/>
                  </a:lnTo>
                  <a:lnTo>
                    <a:pt x="151653" y="2474489"/>
                  </a:lnTo>
                  <a:lnTo>
                    <a:pt x="151197" y="2468852"/>
                  </a:lnTo>
                  <a:lnTo>
                    <a:pt x="150729" y="2463216"/>
                  </a:lnTo>
                  <a:lnTo>
                    <a:pt x="150247" y="2457579"/>
                  </a:lnTo>
                  <a:lnTo>
                    <a:pt x="149752" y="2451942"/>
                  </a:lnTo>
                  <a:lnTo>
                    <a:pt x="149241" y="2446306"/>
                  </a:lnTo>
                  <a:lnTo>
                    <a:pt x="148715" y="2440669"/>
                  </a:lnTo>
                  <a:lnTo>
                    <a:pt x="148171" y="2435032"/>
                  </a:lnTo>
                  <a:lnTo>
                    <a:pt x="147606" y="2429396"/>
                  </a:lnTo>
                  <a:lnTo>
                    <a:pt x="147020" y="2423759"/>
                  </a:lnTo>
                  <a:lnTo>
                    <a:pt x="146413" y="2418122"/>
                  </a:lnTo>
                  <a:lnTo>
                    <a:pt x="145782" y="2412486"/>
                  </a:lnTo>
                  <a:lnTo>
                    <a:pt x="145129" y="2406849"/>
                  </a:lnTo>
                  <a:lnTo>
                    <a:pt x="144451" y="2401212"/>
                  </a:lnTo>
                  <a:lnTo>
                    <a:pt x="143750" y="2395576"/>
                  </a:lnTo>
                  <a:lnTo>
                    <a:pt x="143024" y="2389939"/>
                  </a:lnTo>
                  <a:lnTo>
                    <a:pt x="142271" y="2384303"/>
                  </a:lnTo>
                  <a:lnTo>
                    <a:pt x="141498" y="2378666"/>
                  </a:lnTo>
                  <a:lnTo>
                    <a:pt x="140704" y="2373029"/>
                  </a:lnTo>
                  <a:lnTo>
                    <a:pt x="139893" y="2367393"/>
                  </a:lnTo>
                  <a:lnTo>
                    <a:pt x="139067" y="2361756"/>
                  </a:lnTo>
                  <a:lnTo>
                    <a:pt x="138227" y="2356119"/>
                  </a:lnTo>
                  <a:lnTo>
                    <a:pt x="137377" y="2350483"/>
                  </a:lnTo>
                  <a:lnTo>
                    <a:pt x="136518" y="2344846"/>
                  </a:lnTo>
                  <a:lnTo>
                    <a:pt x="135653" y="2339209"/>
                  </a:lnTo>
                  <a:lnTo>
                    <a:pt x="134785" y="2333573"/>
                  </a:lnTo>
                  <a:lnTo>
                    <a:pt x="133915" y="2327936"/>
                  </a:lnTo>
                  <a:lnTo>
                    <a:pt x="133043" y="2322299"/>
                  </a:lnTo>
                  <a:lnTo>
                    <a:pt x="132170" y="2316663"/>
                  </a:lnTo>
                  <a:lnTo>
                    <a:pt x="131294" y="2311026"/>
                  </a:lnTo>
                  <a:lnTo>
                    <a:pt x="130415" y="2305389"/>
                  </a:lnTo>
                  <a:lnTo>
                    <a:pt x="129529" y="2299753"/>
                  </a:lnTo>
                  <a:lnTo>
                    <a:pt x="128635" y="2294116"/>
                  </a:lnTo>
                  <a:lnTo>
                    <a:pt x="127728" y="2288479"/>
                  </a:lnTo>
                  <a:lnTo>
                    <a:pt x="126806" y="2282843"/>
                  </a:lnTo>
                  <a:lnTo>
                    <a:pt x="125865" y="2277206"/>
                  </a:lnTo>
                  <a:lnTo>
                    <a:pt x="124902" y="2271570"/>
                  </a:lnTo>
                  <a:lnTo>
                    <a:pt x="123911" y="2265933"/>
                  </a:lnTo>
                  <a:lnTo>
                    <a:pt x="122885" y="2260296"/>
                  </a:lnTo>
                  <a:lnTo>
                    <a:pt x="121826" y="2254660"/>
                  </a:lnTo>
                  <a:lnTo>
                    <a:pt x="120733" y="2249023"/>
                  </a:lnTo>
                  <a:lnTo>
                    <a:pt x="119603" y="2243386"/>
                  </a:lnTo>
                  <a:lnTo>
                    <a:pt x="118438" y="2237750"/>
                  </a:lnTo>
                  <a:lnTo>
                    <a:pt x="117237" y="2232113"/>
                  </a:lnTo>
                  <a:lnTo>
                    <a:pt x="116003" y="2226476"/>
                  </a:lnTo>
                  <a:lnTo>
                    <a:pt x="114732" y="2220840"/>
                  </a:lnTo>
                  <a:lnTo>
                    <a:pt x="113433" y="2215203"/>
                  </a:lnTo>
                  <a:lnTo>
                    <a:pt x="112111" y="2209566"/>
                  </a:lnTo>
                  <a:lnTo>
                    <a:pt x="110770" y="2203930"/>
                  </a:lnTo>
                  <a:lnTo>
                    <a:pt x="109412" y="2198293"/>
                  </a:lnTo>
                  <a:lnTo>
                    <a:pt x="108042" y="2192656"/>
                  </a:lnTo>
                  <a:lnTo>
                    <a:pt x="106663" y="2187020"/>
                  </a:lnTo>
                  <a:lnTo>
                    <a:pt x="105278" y="2181383"/>
                  </a:lnTo>
                  <a:lnTo>
                    <a:pt x="103888" y="2175746"/>
                  </a:lnTo>
                  <a:lnTo>
                    <a:pt x="102495" y="2170110"/>
                  </a:lnTo>
                  <a:lnTo>
                    <a:pt x="101098" y="2164473"/>
                  </a:lnTo>
                  <a:lnTo>
                    <a:pt x="99697" y="2158837"/>
                  </a:lnTo>
                  <a:lnTo>
                    <a:pt x="98288" y="2153200"/>
                  </a:lnTo>
                  <a:lnTo>
                    <a:pt x="96869" y="2147563"/>
                  </a:lnTo>
                  <a:lnTo>
                    <a:pt x="95436" y="2141927"/>
                  </a:lnTo>
                  <a:lnTo>
                    <a:pt x="93981" y="2136290"/>
                  </a:lnTo>
                  <a:lnTo>
                    <a:pt x="92503" y="2130653"/>
                  </a:lnTo>
                  <a:lnTo>
                    <a:pt x="90997" y="2125017"/>
                  </a:lnTo>
                  <a:lnTo>
                    <a:pt x="89459" y="2119380"/>
                  </a:lnTo>
                  <a:lnTo>
                    <a:pt x="87885" y="2113743"/>
                  </a:lnTo>
                  <a:lnTo>
                    <a:pt x="86274" y="2108107"/>
                  </a:lnTo>
                  <a:lnTo>
                    <a:pt x="84623" y="2102470"/>
                  </a:lnTo>
                  <a:lnTo>
                    <a:pt x="82923" y="2096833"/>
                  </a:lnTo>
                  <a:lnTo>
                    <a:pt x="81182" y="2091197"/>
                  </a:lnTo>
                  <a:lnTo>
                    <a:pt x="79402" y="2085560"/>
                  </a:lnTo>
                  <a:lnTo>
                    <a:pt x="77585" y="2079923"/>
                  </a:lnTo>
                  <a:lnTo>
                    <a:pt x="75735" y="2074287"/>
                  </a:lnTo>
                  <a:lnTo>
                    <a:pt x="73856" y="2068650"/>
                  </a:lnTo>
                  <a:lnTo>
                    <a:pt x="71953" y="2063013"/>
                  </a:lnTo>
                  <a:lnTo>
                    <a:pt x="70031" y="2057377"/>
                  </a:lnTo>
                  <a:lnTo>
                    <a:pt x="68098" y="2051740"/>
                  </a:lnTo>
                  <a:lnTo>
                    <a:pt x="66163" y="2046104"/>
                  </a:lnTo>
                  <a:lnTo>
                    <a:pt x="64232" y="2040467"/>
                  </a:lnTo>
                  <a:lnTo>
                    <a:pt x="62314" y="2034830"/>
                  </a:lnTo>
                  <a:lnTo>
                    <a:pt x="60414" y="2029194"/>
                  </a:lnTo>
                  <a:lnTo>
                    <a:pt x="58541" y="2023557"/>
                  </a:lnTo>
                  <a:lnTo>
                    <a:pt x="56704" y="2017920"/>
                  </a:lnTo>
                  <a:lnTo>
                    <a:pt x="54914" y="2012284"/>
                  </a:lnTo>
                  <a:lnTo>
                    <a:pt x="53172" y="2006647"/>
                  </a:lnTo>
                  <a:lnTo>
                    <a:pt x="51486" y="2001010"/>
                  </a:lnTo>
                  <a:lnTo>
                    <a:pt x="49859" y="1995374"/>
                  </a:lnTo>
                  <a:lnTo>
                    <a:pt x="48296" y="1989737"/>
                  </a:lnTo>
                  <a:lnTo>
                    <a:pt x="46801" y="1984100"/>
                  </a:lnTo>
                  <a:lnTo>
                    <a:pt x="45376" y="1978464"/>
                  </a:lnTo>
                  <a:lnTo>
                    <a:pt x="44035" y="1972827"/>
                  </a:lnTo>
                  <a:lnTo>
                    <a:pt x="42768" y="1967190"/>
                  </a:lnTo>
                  <a:lnTo>
                    <a:pt x="41572" y="1961554"/>
                  </a:lnTo>
                  <a:lnTo>
                    <a:pt x="40446" y="1955917"/>
                  </a:lnTo>
                  <a:lnTo>
                    <a:pt x="39387" y="1950280"/>
                  </a:lnTo>
                  <a:lnTo>
                    <a:pt x="38391" y="1944644"/>
                  </a:lnTo>
                  <a:lnTo>
                    <a:pt x="37452" y="1939007"/>
                  </a:lnTo>
                  <a:lnTo>
                    <a:pt x="36571" y="1933371"/>
                  </a:lnTo>
                  <a:lnTo>
                    <a:pt x="35737" y="1927734"/>
                  </a:lnTo>
                  <a:lnTo>
                    <a:pt x="34940" y="1922097"/>
                  </a:lnTo>
                  <a:lnTo>
                    <a:pt x="34172" y="1916461"/>
                  </a:lnTo>
                  <a:lnTo>
                    <a:pt x="33425" y="1910824"/>
                  </a:lnTo>
                  <a:lnTo>
                    <a:pt x="32693" y="1905187"/>
                  </a:lnTo>
                  <a:lnTo>
                    <a:pt x="31969" y="1899551"/>
                  </a:lnTo>
                  <a:lnTo>
                    <a:pt x="31245" y="1893914"/>
                  </a:lnTo>
                  <a:lnTo>
                    <a:pt x="30512" y="1888277"/>
                  </a:lnTo>
                  <a:lnTo>
                    <a:pt x="29765" y="1882641"/>
                  </a:lnTo>
                  <a:lnTo>
                    <a:pt x="29000" y="1877004"/>
                  </a:lnTo>
                  <a:lnTo>
                    <a:pt x="28212" y="1871367"/>
                  </a:lnTo>
                  <a:lnTo>
                    <a:pt x="27399" y="1865731"/>
                  </a:lnTo>
                  <a:lnTo>
                    <a:pt x="26557" y="1860094"/>
                  </a:lnTo>
                  <a:lnTo>
                    <a:pt x="25686" y="1854457"/>
                  </a:lnTo>
                  <a:lnTo>
                    <a:pt x="24780" y="1848821"/>
                  </a:lnTo>
                  <a:lnTo>
                    <a:pt x="23845" y="1843184"/>
                  </a:lnTo>
                  <a:lnTo>
                    <a:pt x="22883" y="1837547"/>
                  </a:lnTo>
                  <a:lnTo>
                    <a:pt x="21896" y="1831911"/>
                  </a:lnTo>
                  <a:lnTo>
                    <a:pt x="20890" y="1826274"/>
                  </a:lnTo>
                  <a:lnTo>
                    <a:pt x="19867" y="1820637"/>
                  </a:lnTo>
                  <a:lnTo>
                    <a:pt x="18833" y="1815001"/>
                  </a:lnTo>
                  <a:lnTo>
                    <a:pt x="17793" y="1809364"/>
                  </a:lnTo>
                  <a:lnTo>
                    <a:pt x="16754" y="1803728"/>
                  </a:lnTo>
                  <a:lnTo>
                    <a:pt x="15722" y="1798091"/>
                  </a:lnTo>
                  <a:lnTo>
                    <a:pt x="14703" y="1792454"/>
                  </a:lnTo>
                  <a:lnTo>
                    <a:pt x="13702" y="1786818"/>
                  </a:lnTo>
                  <a:lnTo>
                    <a:pt x="12725" y="1781181"/>
                  </a:lnTo>
                  <a:lnTo>
                    <a:pt x="11774" y="1775544"/>
                  </a:lnTo>
                  <a:lnTo>
                    <a:pt x="10857" y="1769908"/>
                  </a:lnTo>
                  <a:lnTo>
                    <a:pt x="9980" y="1764271"/>
                  </a:lnTo>
                  <a:lnTo>
                    <a:pt x="9141" y="1758634"/>
                  </a:lnTo>
                  <a:lnTo>
                    <a:pt x="8343" y="1752998"/>
                  </a:lnTo>
                  <a:lnTo>
                    <a:pt x="7587" y="1747361"/>
                  </a:lnTo>
                  <a:lnTo>
                    <a:pt x="6873" y="1741724"/>
                  </a:lnTo>
                  <a:lnTo>
                    <a:pt x="6202" y="1736088"/>
                  </a:lnTo>
                  <a:lnTo>
                    <a:pt x="5574" y="1730451"/>
                  </a:lnTo>
                  <a:lnTo>
                    <a:pt x="4994" y="1724814"/>
                  </a:lnTo>
                  <a:lnTo>
                    <a:pt x="4456" y="1719178"/>
                  </a:lnTo>
                  <a:lnTo>
                    <a:pt x="3957" y="1713541"/>
                  </a:lnTo>
                  <a:lnTo>
                    <a:pt x="3495" y="1707904"/>
                  </a:lnTo>
                  <a:lnTo>
                    <a:pt x="3069" y="1702268"/>
                  </a:lnTo>
                  <a:lnTo>
                    <a:pt x="2677" y="1696631"/>
                  </a:lnTo>
                  <a:lnTo>
                    <a:pt x="2315" y="1690995"/>
                  </a:lnTo>
                  <a:lnTo>
                    <a:pt x="1985" y="1685358"/>
                  </a:lnTo>
                  <a:lnTo>
                    <a:pt x="1683" y="1679721"/>
                  </a:lnTo>
                  <a:lnTo>
                    <a:pt x="1406" y="1674085"/>
                  </a:lnTo>
                  <a:lnTo>
                    <a:pt x="1152" y="1668448"/>
                  </a:lnTo>
                  <a:lnTo>
                    <a:pt x="919" y="1662811"/>
                  </a:lnTo>
                  <a:lnTo>
                    <a:pt x="709" y="1657175"/>
                  </a:lnTo>
                  <a:lnTo>
                    <a:pt x="520" y="1651538"/>
                  </a:lnTo>
                  <a:lnTo>
                    <a:pt x="356" y="1645901"/>
                  </a:lnTo>
                  <a:lnTo>
                    <a:pt x="220" y="1640265"/>
                  </a:lnTo>
                  <a:lnTo>
                    <a:pt x="114" y="1634628"/>
                  </a:lnTo>
                  <a:lnTo>
                    <a:pt x="39" y="1628991"/>
                  </a:lnTo>
                  <a:lnTo>
                    <a:pt x="0" y="1623355"/>
                  </a:lnTo>
                  <a:lnTo>
                    <a:pt x="0" y="1617718"/>
                  </a:lnTo>
                  <a:lnTo>
                    <a:pt x="43" y="1612081"/>
                  </a:lnTo>
                  <a:lnTo>
                    <a:pt x="133" y="1606445"/>
                  </a:lnTo>
                  <a:lnTo>
                    <a:pt x="282" y="1600808"/>
                  </a:lnTo>
                  <a:lnTo>
                    <a:pt x="487" y="1595171"/>
                  </a:lnTo>
                  <a:lnTo>
                    <a:pt x="747" y="1589535"/>
                  </a:lnTo>
                  <a:lnTo>
                    <a:pt x="1064" y="1583898"/>
                  </a:lnTo>
                  <a:lnTo>
                    <a:pt x="1436" y="1578262"/>
                  </a:lnTo>
                  <a:lnTo>
                    <a:pt x="1863" y="1572625"/>
                  </a:lnTo>
                  <a:lnTo>
                    <a:pt x="2342" y="1566988"/>
                  </a:lnTo>
                  <a:lnTo>
                    <a:pt x="2873" y="1561352"/>
                  </a:lnTo>
                  <a:lnTo>
                    <a:pt x="3451" y="1555715"/>
                  </a:lnTo>
                  <a:lnTo>
                    <a:pt x="4066" y="1550078"/>
                  </a:lnTo>
                  <a:lnTo>
                    <a:pt x="4711" y="1544442"/>
                  </a:lnTo>
                  <a:lnTo>
                    <a:pt x="5381" y="1538805"/>
                  </a:lnTo>
                  <a:lnTo>
                    <a:pt x="6070" y="1533168"/>
                  </a:lnTo>
                  <a:lnTo>
                    <a:pt x="6771" y="1527532"/>
                  </a:lnTo>
                  <a:lnTo>
                    <a:pt x="7479" y="1521895"/>
                  </a:lnTo>
                  <a:lnTo>
                    <a:pt x="8188" y="1516258"/>
                  </a:lnTo>
                  <a:lnTo>
                    <a:pt x="8893" y="1510622"/>
                  </a:lnTo>
                  <a:lnTo>
                    <a:pt x="9590" y="1504985"/>
                  </a:lnTo>
                  <a:lnTo>
                    <a:pt x="10279" y="1499348"/>
                  </a:lnTo>
                  <a:lnTo>
                    <a:pt x="10958" y="1493712"/>
                  </a:lnTo>
                  <a:lnTo>
                    <a:pt x="11628" y="1488075"/>
                  </a:lnTo>
                  <a:lnTo>
                    <a:pt x="12290" y="1482438"/>
                  </a:lnTo>
                  <a:lnTo>
                    <a:pt x="12946" y="1476802"/>
                  </a:lnTo>
                  <a:lnTo>
                    <a:pt x="13603" y="1471165"/>
                  </a:lnTo>
                  <a:lnTo>
                    <a:pt x="14265" y="1465529"/>
                  </a:lnTo>
                  <a:lnTo>
                    <a:pt x="14938" y="1459892"/>
                  </a:lnTo>
                  <a:lnTo>
                    <a:pt x="15627" y="1454255"/>
                  </a:lnTo>
                  <a:lnTo>
                    <a:pt x="16339" y="1448619"/>
                  </a:lnTo>
                  <a:lnTo>
                    <a:pt x="17080" y="1442982"/>
                  </a:lnTo>
                  <a:lnTo>
                    <a:pt x="17861" y="1437345"/>
                  </a:lnTo>
                  <a:lnTo>
                    <a:pt x="18688" y="1431709"/>
                  </a:lnTo>
                  <a:lnTo>
                    <a:pt x="19564" y="1426072"/>
                  </a:lnTo>
                  <a:lnTo>
                    <a:pt x="20493" y="1420435"/>
                  </a:lnTo>
                  <a:lnTo>
                    <a:pt x="21479" y="1414799"/>
                  </a:lnTo>
                  <a:lnTo>
                    <a:pt x="22525" y="1409162"/>
                  </a:lnTo>
                  <a:lnTo>
                    <a:pt x="23634" y="1403525"/>
                  </a:lnTo>
                  <a:lnTo>
                    <a:pt x="24810" y="1397889"/>
                  </a:lnTo>
                  <a:lnTo>
                    <a:pt x="26062" y="1392252"/>
                  </a:lnTo>
                  <a:lnTo>
                    <a:pt x="27379" y="1386615"/>
                  </a:lnTo>
                  <a:lnTo>
                    <a:pt x="28760" y="1380979"/>
                  </a:lnTo>
                  <a:lnTo>
                    <a:pt x="30205" y="1375342"/>
                  </a:lnTo>
                  <a:lnTo>
                    <a:pt x="31710" y="1369705"/>
                  </a:lnTo>
                  <a:lnTo>
                    <a:pt x="33275" y="1364069"/>
                  </a:lnTo>
                  <a:lnTo>
                    <a:pt x="34895" y="1358432"/>
                  </a:lnTo>
                  <a:lnTo>
                    <a:pt x="36575" y="1352796"/>
                  </a:lnTo>
                  <a:lnTo>
                    <a:pt x="38304" y="1347159"/>
                  </a:lnTo>
                  <a:lnTo>
                    <a:pt x="40075" y="1341522"/>
                  </a:lnTo>
                  <a:lnTo>
                    <a:pt x="41883" y="1335886"/>
                  </a:lnTo>
                  <a:lnTo>
                    <a:pt x="43725" y="1330249"/>
                  </a:lnTo>
                  <a:lnTo>
                    <a:pt x="45594" y="1324612"/>
                  </a:lnTo>
                  <a:lnTo>
                    <a:pt x="47485" y="1318976"/>
                  </a:lnTo>
                  <a:lnTo>
                    <a:pt x="49393" y="1313339"/>
                  </a:lnTo>
                  <a:lnTo>
                    <a:pt x="51310" y="1307702"/>
                  </a:lnTo>
                  <a:lnTo>
                    <a:pt x="53229" y="1302066"/>
                  </a:lnTo>
                  <a:lnTo>
                    <a:pt x="55143" y="1296429"/>
                  </a:lnTo>
                  <a:lnTo>
                    <a:pt x="57048" y="1290792"/>
                  </a:lnTo>
                  <a:lnTo>
                    <a:pt x="58936" y="1285156"/>
                  </a:lnTo>
                  <a:lnTo>
                    <a:pt x="60804" y="1279519"/>
                  </a:lnTo>
                  <a:lnTo>
                    <a:pt x="62646" y="1273882"/>
                  </a:lnTo>
                  <a:lnTo>
                    <a:pt x="64451" y="1268246"/>
                  </a:lnTo>
                  <a:lnTo>
                    <a:pt x="66222" y="1262609"/>
                  </a:lnTo>
                  <a:lnTo>
                    <a:pt x="67956" y="1256972"/>
                  </a:lnTo>
                  <a:lnTo>
                    <a:pt x="69651" y="1251336"/>
                  </a:lnTo>
                  <a:lnTo>
                    <a:pt x="71306" y="1245699"/>
                  </a:lnTo>
                  <a:lnTo>
                    <a:pt x="72921" y="1240063"/>
                  </a:lnTo>
                  <a:lnTo>
                    <a:pt x="74495" y="1234426"/>
                  </a:lnTo>
                  <a:lnTo>
                    <a:pt x="76022" y="1228789"/>
                  </a:lnTo>
                  <a:lnTo>
                    <a:pt x="77510" y="1223153"/>
                  </a:lnTo>
                  <a:lnTo>
                    <a:pt x="78959" y="1217516"/>
                  </a:lnTo>
                  <a:lnTo>
                    <a:pt x="80372" y="1211879"/>
                  </a:lnTo>
                  <a:lnTo>
                    <a:pt x="81748" y="1206243"/>
                  </a:lnTo>
                  <a:lnTo>
                    <a:pt x="83088" y="1200606"/>
                  </a:lnTo>
                  <a:lnTo>
                    <a:pt x="84393" y="1194969"/>
                  </a:lnTo>
                  <a:lnTo>
                    <a:pt x="85659" y="1189333"/>
                  </a:lnTo>
                  <a:lnTo>
                    <a:pt x="86886" y="1183696"/>
                  </a:lnTo>
                  <a:lnTo>
                    <a:pt x="88076" y="1178059"/>
                  </a:lnTo>
                  <a:lnTo>
                    <a:pt x="89229" y="1172423"/>
                  </a:lnTo>
                  <a:lnTo>
                    <a:pt x="90345" y="1166786"/>
                  </a:lnTo>
                  <a:lnTo>
                    <a:pt x="91423" y="1161149"/>
                  </a:lnTo>
                  <a:lnTo>
                    <a:pt x="92462" y="1155513"/>
                  </a:lnTo>
                  <a:lnTo>
                    <a:pt x="93464" y="1149876"/>
                  </a:lnTo>
                  <a:lnTo>
                    <a:pt x="94424" y="1144239"/>
                  </a:lnTo>
                  <a:lnTo>
                    <a:pt x="95350" y="1138603"/>
                  </a:lnTo>
                  <a:lnTo>
                    <a:pt x="96246" y="1132966"/>
                  </a:lnTo>
                  <a:lnTo>
                    <a:pt x="97115" y="1127330"/>
                  </a:lnTo>
                  <a:lnTo>
                    <a:pt x="97962" y="1121693"/>
                  </a:lnTo>
                  <a:lnTo>
                    <a:pt x="98791" y="1116056"/>
                  </a:lnTo>
                  <a:lnTo>
                    <a:pt x="99607" y="1110420"/>
                  </a:lnTo>
                  <a:lnTo>
                    <a:pt x="100417" y="1104783"/>
                  </a:lnTo>
                  <a:lnTo>
                    <a:pt x="101229" y="1099146"/>
                  </a:lnTo>
                  <a:lnTo>
                    <a:pt x="102049" y="1093510"/>
                  </a:lnTo>
                  <a:lnTo>
                    <a:pt x="102882" y="1087873"/>
                  </a:lnTo>
                  <a:lnTo>
                    <a:pt x="103734" y="1082236"/>
                  </a:lnTo>
                  <a:lnTo>
                    <a:pt x="104608" y="1076600"/>
                  </a:lnTo>
                  <a:lnTo>
                    <a:pt x="105510" y="1070963"/>
                  </a:lnTo>
                  <a:lnTo>
                    <a:pt x="106444" y="1065326"/>
                  </a:lnTo>
                  <a:lnTo>
                    <a:pt x="107415" y="1059690"/>
                  </a:lnTo>
                  <a:lnTo>
                    <a:pt x="108419" y="1054053"/>
                  </a:lnTo>
                  <a:lnTo>
                    <a:pt x="109457" y="1048416"/>
                  </a:lnTo>
                  <a:lnTo>
                    <a:pt x="110528" y="1042780"/>
                  </a:lnTo>
                  <a:lnTo>
                    <a:pt x="111631" y="1037143"/>
                  </a:lnTo>
                  <a:lnTo>
                    <a:pt x="112763" y="1031506"/>
                  </a:lnTo>
                  <a:lnTo>
                    <a:pt x="113921" y="1025870"/>
                  </a:lnTo>
                  <a:lnTo>
                    <a:pt x="115106" y="1020233"/>
                  </a:lnTo>
                  <a:lnTo>
                    <a:pt x="116309" y="1014597"/>
                  </a:lnTo>
                  <a:lnTo>
                    <a:pt x="117526" y="1008960"/>
                  </a:lnTo>
                  <a:lnTo>
                    <a:pt x="118752" y="1003323"/>
                  </a:lnTo>
                  <a:lnTo>
                    <a:pt x="119984" y="997687"/>
                  </a:lnTo>
                  <a:lnTo>
                    <a:pt x="121217" y="992050"/>
                  </a:lnTo>
                  <a:lnTo>
                    <a:pt x="122447" y="986413"/>
                  </a:lnTo>
                  <a:lnTo>
                    <a:pt x="123668" y="980777"/>
                  </a:lnTo>
                  <a:lnTo>
                    <a:pt x="124877" y="975140"/>
                  </a:lnTo>
                  <a:lnTo>
                    <a:pt x="126070" y="969503"/>
                  </a:lnTo>
                  <a:lnTo>
                    <a:pt x="127245" y="963867"/>
                  </a:lnTo>
                  <a:lnTo>
                    <a:pt x="128398" y="958230"/>
                  </a:lnTo>
                  <a:lnTo>
                    <a:pt x="129527" y="952593"/>
                  </a:lnTo>
                  <a:lnTo>
                    <a:pt x="130631" y="946957"/>
                  </a:lnTo>
                  <a:lnTo>
                    <a:pt x="131704" y="941320"/>
                  </a:lnTo>
                  <a:lnTo>
                    <a:pt x="132745" y="935683"/>
                  </a:lnTo>
                  <a:lnTo>
                    <a:pt x="133756" y="930047"/>
                  </a:lnTo>
                  <a:lnTo>
                    <a:pt x="134736" y="924410"/>
                  </a:lnTo>
                  <a:lnTo>
                    <a:pt x="135685" y="918773"/>
                  </a:lnTo>
                  <a:lnTo>
                    <a:pt x="136602" y="913137"/>
                  </a:lnTo>
                  <a:lnTo>
                    <a:pt x="137487" y="907500"/>
                  </a:lnTo>
                  <a:lnTo>
                    <a:pt x="138341" y="901864"/>
                  </a:lnTo>
                  <a:lnTo>
                    <a:pt x="139159" y="896227"/>
                  </a:lnTo>
                  <a:lnTo>
                    <a:pt x="139945" y="890590"/>
                  </a:lnTo>
                  <a:lnTo>
                    <a:pt x="140702" y="884954"/>
                  </a:lnTo>
                  <a:lnTo>
                    <a:pt x="141428" y="879317"/>
                  </a:lnTo>
                  <a:lnTo>
                    <a:pt x="142125" y="873680"/>
                  </a:lnTo>
                  <a:lnTo>
                    <a:pt x="142793" y="868044"/>
                  </a:lnTo>
                  <a:lnTo>
                    <a:pt x="143432" y="862407"/>
                  </a:lnTo>
                  <a:lnTo>
                    <a:pt x="144040" y="856770"/>
                  </a:lnTo>
                  <a:lnTo>
                    <a:pt x="144620" y="851134"/>
                  </a:lnTo>
                  <a:lnTo>
                    <a:pt x="145175" y="845497"/>
                  </a:lnTo>
                  <a:lnTo>
                    <a:pt x="145705" y="839860"/>
                  </a:lnTo>
                  <a:lnTo>
                    <a:pt x="146213" y="834224"/>
                  </a:lnTo>
                  <a:lnTo>
                    <a:pt x="146698" y="828587"/>
                  </a:lnTo>
                  <a:lnTo>
                    <a:pt x="147164" y="822950"/>
                  </a:lnTo>
                  <a:lnTo>
                    <a:pt x="147610" y="817314"/>
                  </a:lnTo>
                  <a:lnTo>
                    <a:pt x="148038" y="811677"/>
                  </a:lnTo>
                  <a:lnTo>
                    <a:pt x="148452" y="806040"/>
                  </a:lnTo>
                  <a:lnTo>
                    <a:pt x="148852" y="800404"/>
                  </a:lnTo>
                  <a:lnTo>
                    <a:pt x="149241" y="794767"/>
                  </a:lnTo>
                  <a:lnTo>
                    <a:pt x="149620" y="789131"/>
                  </a:lnTo>
                  <a:lnTo>
                    <a:pt x="149988" y="783494"/>
                  </a:lnTo>
                  <a:lnTo>
                    <a:pt x="150348" y="777857"/>
                  </a:lnTo>
                  <a:lnTo>
                    <a:pt x="150698" y="772221"/>
                  </a:lnTo>
                  <a:lnTo>
                    <a:pt x="151040" y="766584"/>
                  </a:lnTo>
                  <a:lnTo>
                    <a:pt x="151374" y="760947"/>
                  </a:lnTo>
                  <a:lnTo>
                    <a:pt x="151701" y="755311"/>
                  </a:lnTo>
                  <a:lnTo>
                    <a:pt x="152019" y="749674"/>
                  </a:lnTo>
                  <a:lnTo>
                    <a:pt x="152330" y="744037"/>
                  </a:lnTo>
                  <a:lnTo>
                    <a:pt x="152633" y="738401"/>
                  </a:lnTo>
                  <a:lnTo>
                    <a:pt x="152926" y="732764"/>
                  </a:lnTo>
                  <a:lnTo>
                    <a:pt x="153211" y="727127"/>
                  </a:lnTo>
                  <a:lnTo>
                    <a:pt x="153488" y="721491"/>
                  </a:lnTo>
                  <a:lnTo>
                    <a:pt x="153758" y="715854"/>
                  </a:lnTo>
                  <a:lnTo>
                    <a:pt x="154021" y="710217"/>
                  </a:lnTo>
                  <a:lnTo>
                    <a:pt x="154277" y="704581"/>
                  </a:lnTo>
                  <a:lnTo>
                    <a:pt x="154528" y="698944"/>
                  </a:lnTo>
                  <a:lnTo>
                    <a:pt x="154772" y="693307"/>
                  </a:lnTo>
                  <a:lnTo>
                    <a:pt x="155012" y="687671"/>
                  </a:lnTo>
                  <a:lnTo>
                    <a:pt x="155248" y="682034"/>
                  </a:lnTo>
                  <a:lnTo>
                    <a:pt x="155481" y="676398"/>
                  </a:lnTo>
                  <a:lnTo>
                    <a:pt x="155711" y="670761"/>
                  </a:lnTo>
                  <a:lnTo>
                    <a:pt x="155938" y="665124"/>
                  </a:lnTo>
                  <a:lnTo>
                    <a:pt x="156164" y="659488"/>
                  </a:lnTo>
                  <a:lnTo>
                    <a:pt x="156387" y="653851"/>
                  </a:lnTo>
                  <a:lnTo>
                    <a:pt x="156608" y="648214"/>
                  </a:lnTo>
                  <a:lnTo>
                    <a:pt x="156828" y="642578"/>
                  </a:lnTo>
                  <a:lnTo>
                    <a:pt x="157045" y="636941"/>
                  </a:lnTo>
                  <a:lnTo>
                    <a:pt x="157260" y="631304"/>
                  </a:lnTo>
                  <a:lnTo>
                    <a:pt x="157472" y="625668"/>
                  </a:lnTo>
                  <a:lnTo>
                    <a:pt x="157681" y="620031"/>
                  </a:lnTo>
                  <a:lnTo>
                    <a:pt x="157887" y="614394"/>
                  </a:lnTo>
                  <a:lnTo>
                    <a:pt x="158088" y="608758"/>
                  </a:lnTo>
                  <a:lnTo>
                    <a:pt x="158285" y="603121"/>
                  </a:lnTo>
                  <a:lnTo>
                    <a:pt x="158476" y="597484"/>
                  </a:lnTo>
                  <a:lnTo>
                    <a:pt x="158662" y="591848"/>
                  </a:lnTo>
                  <a:lnTo>
                    <a:pt x="158843" y="586211"/>
                  </a:lnTo>
                  <a:lnTo>
                    <a:pt x="159018" y="580574"/>
                  </a:lnTo>
                  <a:lnTo>
                    <a:pt x="159187" y="574938"/>
                  </a:lnTo>
                  <a:lnTo>
                    <a:pt x="159349" y="569301"/>
                  </a:lnTo>
                  <a:lnTo>
                    <a:pt x="159504" y="563665"/>
                  </a:lnTo>
                  <a:lnTo>
                    <a:pt x="159653" y="558028"/>
                  </a:lnTo>
                  <a:lnTo>
                    <a:pt x="159797" y="552391"/>
                  </a:lnTo>
                  <a:lnTo>
                    <a:pt x="159934" y="546755"/>
                  </a:lnTo>
                  <a:lnTo>
                    <a:pt x="160066" y="541118"/>
                  </a:lnTo>
                  <a:lnTo>
                    <a:pt x="160192" y="535481"/>
                  </a:lnTo>
                  <a:lnTo>
                    <a:pt x="160314" y="529845"/>
                  </a:lnTo>
                  <a:lnTo>
                    <a:pt x="160430" y="524208"/>
                  </a:lnTo>
                  <a:lnTo>
                    <a:pt x="160543" y="518571"/>
                  </a:lnTo>
                  <a:lnTo>
                    <a:pt x="160651" y="512935"/>
                  </a:lnTo>
                  <a:lnTo>
                    <a:pt x="160757" y="507298"/>
                  </a:lnTo>
                  <a:lnTo>
                    <a:pt x="160859" y="501661"/>
                  </a:lnTo>
                  <a:lnTo>
                    <a:pt x="160959" y="496025"/>
                  </a:lnTo>
                  <a:lnTo>
                    <a:pt x="161056" y="490388"/>
                  </a:lnTo>
                  <a:lnTo>
                    <a:pt x="161151" y="484751"/>
                  </a:lnTo>
                  <a:lnTo>
                    <a:pt x="161243" y="479115"/>
                  </a:lnTo>
                  <a:lnTo>
                    <a:pt x="161334" y="473478"/>
                  </a:lnTo>
                  <a:lnTo>
                    <a:pt x="161422" y="467841"/>
                  </a:lnTo>
                  <a:lnTo>
                    <a:pt x="161508" y="462205"/>
                  </a:lnTo>
                  <a:lnTo>
                    <a:pt x="161591" y="456568"/>
                  </a:lnTo>
                  <a:lnTo>
                    <a:pt x="161672" y="450932"/>
                  </a:lnTo>
                  <a:lnTo>
                    <a:pt x="161750" y="445295"/>
                  </a:lnTo>
                  <a:lnTo>
                    <a:pt x="161824" y="439658"/>
                  </a:lnTo>
                  <a:lnTo>
                    <a:pt x="161895" y="434022"/>
                  </a:lnTo>
                  <a:lnTo>
                    <a:pt x="161963" y="428385"/>
                  </a:lnTo>
                  <a:lnTo>
                    <a:pt x="162026" y="422748"/>
                  </a:lnTo>
                  <a:lnTo>
                    <a:pt x="162086" y="417112"/>
                  </a:lnTo>
                  <a:lnTo>
                    <a:pt x="162142" y="411475"/>
                  </a:lnTo>
                  <a:lnTo>
                    <a:pt x="162193" y="405838"/>
                  </a:lnTo>
                  <a:lnTo>
                    <a:pt x="162240" y="400202"/>
                  </a:lnTo>
                  <a:lnTo>
                    <a:pt x="162282" y="394565"/>
                  </a:lnTo>
                  <a:lnTo>
                    <a:pt x="162319" y="388928"/>
                  </a:lnTo>
                  <a:lnTo>
                    <a:pt x="162353" y="383292"/>
                  </a:lnTo>
                  <a:lnTo>
                    <a:pt x="162384" y="377655"/>
                  </a:lnTo>
                  <a:lnTo>
                    <a:pt x="162410" y="372018"/>
                  </a:lnTo>
                  <a:lnTo>
                    <a:pt x="162434" y="366382"/>
                  </a:lnTo>
                  <a:lnTo>
                    <a:pt x="162454" y="360745"/>
                  </a:lnTo>
                  <a:lnTo>
                    <a:pt x="162473" y="355108"/>
                  </a:lnTo>
                  <a:lnTo>
                    <a:pt x="162489" y="349472"/>
                  </a:lnTo>
                  <a:lnTo>
                    <a:pt x="162505" y="343835"/>
                  </a:lnTo>
                  <a:lnTo>
                    <a:pt x="162520" y="338199"/>
                  </a:lnTo>
                  <a:lnTo>
                    <a:pt x="162535" y="332562"/>
                  </a:lnTo>
                  <a:lnTo>
                    <a:pt x="162550" y="326925"/>
                  </a:lnTo>
                  <a:lnTo>
                    <a:pt x="162566" y="321289"/>
                  </a:lnTo>
                  <a:lnTo>
                    <a:pt x="162583" y="315652"/>
                  </a:lnTo>
                  <a:lnTo>
                    <a:pt x="162603" y="310015"/>
                  </a:lnTo>
                  <a:lnTo>
                    <a:pt x="162624" y="304379"/>
                  </a:lnTo>
                  <a:lnTo>
                    <a:pt x="162647" y="298742"/>
                  </a:lnTo>
                  <a:lnTo>
                    <a:pt x="162672" y="293105"/>
                  </a:lnTo>
                  <a:lnTo>
                    <a:pt x="162699" y="287469"/>
                  </a:lnTo>
                  <a:lnTo>
                    <a:pt x="162728" y="281832"/>
                  </a:lnTo>
                  <a:lnTo>
                    <a:pt x="162759" y="276195"/>
                  </a:lnTo>
                  <a:lnTo>
                    <a:pt x="162791" y="270559"/>
                  </a:lnTo>
                  <a:lnTo>
                    <a:pt x="162825" y="264922"/>
                  </a:lnTo>
                  <a:lnTo>
                    <a:pt x="162859" y="259285"/>
                  </a:lnTo>
                  <a:lnTo>
                    <a:pt x="162893" y="253649"/>
                  </a:lnTo>
                  <a:lnTo>
                    <a:pt x="162927" y="248012"/>
                  </a:lnTo>
                  <a:lnTo>
                    <a:pt x="162960" y="242375"/>
                  </a:lnTo>
                  <a:lnTo>
                    <a:pt x="162991" y="236739"/>
                  </a:lnTo>
                  <a:lnTo>
                    <a:pt x="163021" y="231102"/>
                  </a:lnTo>
                  <a:lnTo>
                    <a:pt x="163049" y="225466"/>
                  </a:lnTo>
                  <a:lnTo>
                    <a:pt x="163075" y="219829"/>
                  </a:lnTo>
                  <a:lnTo>
                    <a:pt x="163099" y="214192"/>
                  </a:lnTo>
                  <a:lnTo>
                    <a:pt x="163120" y="208556"/>
                  </a:lnTo>
                  <a:lnTo>
                    <a:pt x="163139" y="202919"/>
                  </a:lnTo>
                  <a:lnTo>
                    <a:pt x="163156" y="197282"/>
                  </a:lnTo>
                  <a:lnTo>
                    <a:pt x="163172" y="191646"/>
                  </a:lnTo>
                  <a:lnTo>
                    <a:pt x="163186" y="186009"/>
                  </a:lnTo>
                  <a:lnTo>
                    <a:pt x="163199" y="180372"/>
                  </a:lnTo>
                  <a:lnTo>
                    <a:pt x="163212" y="174736"/>
                  </a:lnTo>
                  <a:lnTo>
                    <a:pt x="163224" y="169099"/>
                  </a:lnTo>
                  <a:lnTo>
                    <a:pt x="163236" y="163462"/>
                  </a:lnTo>
                  <a:lnTo>
                    <a:pt x="163249" y="157826"/>
                  </a:lnTo>
                  <a:lnTo>
                    <a:pt x="163262" y="152189"/>
                  </a:lnTo>
                  <a:lnTo>
                    <a:pt x="163276" y="146552"/>
                  </a:lnTo>
                  <a:lnTo>
                    <a:pt x="163291" y="140916"/>
                  </a:lnTo>
                  <a:lnTo>
                    <a:pt x="163306" y="135279"/>
                  </a:lnTo>
                  <a:lnTo>
                    <a:pt x="163322" y="129642"/>
                  </a:lnTo>
                  <a:lnTo>
                    <a:pt x="163337" y="124006"/>
                  </a:lnTo>
                  <a:lnTo>
                    <a:pt x="163353" y="118369"/>
                  </a:lnTo>
                  <a:lnTo>
                    <a:pt x="163369" y="112733"/>
                  </a:lnTo>
                  <a:lnTo>
                    <a:pt x="163384" y="107096"/>
                  </a:lnTo>
                  <a:lnTo>
                    <a:pt x="163399" y="101459"/>
                  </a:lnTo>
                  <a:lnTo>
                    <a:pt x="163412" y="95823"/>
                  </a:lnTo>
                  <a:lnTo>
                    <a:pt x="163424" y="90186"/>
                  </a:lnTo>
                  <a:lnTo>
                    <a:pt x="163434" y="84549"/>
                  </a:lnTo>
                  <a:lnTo>
                    <a:pt x="163443" y="78913"/>
                  </a:lnTo>
                  <a:lnTo>
                    <a:pt x="163450" y="73276"/>
                  </a:lnTo>
                  <a:lnTo>
                    <a:pt x="163455" y="67639"/>
                  </a:lnTo>
                  <a:lnTo>
                    <a:pt x="163459" y="62003"/>
                  </a:lnTo>
                  <a:lnTo>
                    <a:pt x="163461" y="56366"/>
                  </a:lnTo>
                  <a:lnTo>
                    <a:pt x="163462" y="50729"/>
                  </a:lnTo>
                  <a:lnTo>
                    <a:pt x="163462" y="45093"/>
                  </a:lnTo>
                  <a:lnTo>
                    <a:pt x="163461" y="39456"/>
                  </a:lnTo>
                  <a:lnTo>
                    <a:pt x="163459" y="33819"/>
                  </a:lnTo>
                  <a:lnTo>
                    <a:pt x="163458" y="28183"/>
                  </a:lnTo>
                  <a:lnTo>
                    <a:pt x="163456" y="22546"/>
                  </a:lnTo>
                  <a:lnTo>
                    <a:pt x="163455" y="16909"/>
                  </a:lnTo>
                  <a:lnTo>
                    <a:pt x="163454" y="11273"/>
                  </a:lnTo>
                  <a:lnTo>
                    <a:pt x="163454" y="5636"/>
                  </a:lnTo>
                  <a:lnTo>
                    <a:pt x="163455" y="0"/>
                  </a:lnTo>
                  <a:lnTo>
                    <a:pt x="163765" y="0"/>
                  </a:lnTo>
                  <a:lnTo>
                    <a:pt x="163766" y="5636"/>
                  </a:lnTo>
                  <a:lnTo>
                    <a:pt x="163766" y="11273"/>
                  </a:lnTo>
                  <a:lnTo>
                    <a:pt x="163765" y="16909"/>
                  </a:lnTo>
                  <a:lnTo>
                    <a:pt x="163764" y="22546"/>
                  </a:lnTo>
                  <a:lnTo>
                    <a:pt x="163762" y="28183"/>
                  </a:lnTo>
                  <a:lnTo>
                    <a:pt x="163761" y="33819"/>
                  </a:lnTo>
                  <a:lnTo>
                    <a:pt x="163759" y="39456"/>
                  </a:lnTo>
                  <a:lnTo>
                    <a:pt x="163758" y="45093"/>
                  </a:lnTo>
                  <a:lnTo>
                    <a:pt x="163758" y="50729"/>
                  </a:lnTo>
                  <a:lnTo>
                    <a:pt x="163759" y="56366"/>
                  </a:lnTo>
                  <a:lnTo>
                    <a:pt x="163761" y="62003"/>
                  </a:lnTo>
                  <a:lnTo>
                    <a:pt x="163765" y="67639"/>
                  </a:lnTo>
                  <a:lnTo>
                    <a:pt x="163770" y="73276"/>
                  </a:lnTo>
                  <a:lnTo>
                    <a:pt x="163777" y="78913"/>
                  </a:lnTo>
                  <a:lnTo>
                    <a:pt x="163786" y="84549"/>
                  </a:lnTo>
                  <a:lnTo>
                    <a:pt x="163796" y="90186"/>
                  </a:lnTo>
                  <a:lnTo>
                    <a:pt x="163808" y="95823"/>
                  </a:lnTo>
                  <a:lnTo>
                    <a:pt x="163821" y="101459"/>
                  </a:lnTo>
                  <a:lnTo>
                    <a:pt x="163836" y="107096"/>
                  </a:lnTo>
                  <a:lnTo>
                    <a:pt x="163851" y="112733"/>
                  </a:lnTo>
                  <a:lnTo>
                    <a:pt x="163866" y="118369"/>
                  </a:lnTo>
                  <a:lnTo>
                    <a:pt x="163882" y="124006"/>
                  </a:lnTo>
                  <a:lnTo>
                    <a:pt x="163898" y="129642"/>
                  </a:lnTo>
                  <a:lnTo>
                    <a:pt x="163914" y="135279"/>
                  </a:lnTo>
                  <a:lnTo>
                    <a:pt x="163929" y="140916"/>
                  </a:lnTo>
                  <a:lnTo>
                    <a:pt x="163944" y="146552"/>
                  </a:lnTo>
                  <a:lnTo>
                    <a:pt x="163958" y="152189"/>
                  </a:lnTo>
                  <a:lnTo>
                    <a:pt x="163971" y="157826"/>
                  </a:lnTo>
                  <a:lnTo>
                    <a:pt x="163984" y="163462"/>
                  </a:lnTo>
                  <a:lnTo>
                    <a:pt x="163996" y="169099"/>
                  </a:lnTo>
                  <a:lnTo>
                    <a:pt x="164008" y="174736"/>
                  </a:lnTo>
                  <a:lnTo>
                    <a:pt x="164021" y="180372"/>
                  </a:lnTo>
                  <a:lnTo>
                    <a:pt x="164034" y="186009"/>
                  </a:lnTo>
                  <a:lnTo>
                    <a:pt x="164048" y="191646"/>
                  </a:lnTo>
                  <a:lnTo>
                    <a:pt x="164064" y="197282"/>
                  </a:lnTo>
                  <a:lnTo>
                    <a:pt x="164081" y="202919"/>
                  </a:lnTo>
                  <a:lnTo>
                    <a:pt x="164100" y="208556"/>
                  </a:lnTo>
                  <a:lnTo>
                    <a:pt x="164121" y="214192"/>
                  </a:lnTo>
                  <a:lnTo>
                    <a:pt x="164145" y="219829"/>
                  </a:lnTo>
                  <a:lnTo>
                    <a:pt x="164171" y="225466"/>
                  </a:lnTo>
                  <a:lnTo>
                    <a:pt x="164199" y="231102"/>
                  </a:lnTo>
                  <a:lnTo>
                    <a:pt x="164229" y="236739"/>
                  </a:lnTo>
                  <a:lnTo>
                    <a:pt x="164260" y="242375"/>
                  </a:lnTo>
                  <a:lnTo>
                    <a:pt x="164293" y="248012"/>
                  </a:lnTo>
                  <a:lnTo>
                    <a:pt x="164327" y="253649"/>
                  </a:lnTo>
                  <a:lnTo>
                    <a:pt x="164361" y="259285"/>
                  </a:lnTo>
                  <a:lnTo>
                    <a:pt x="164395" y="264922"/>
                  </a:lnTo>
                  <a:lnTo>
                    <a:pt x="164429" y="270559"/>
                  </a:lnTo>
                  <a:lnTo>
                    <a:pt x="164461" y="276195"/>
                  </a:lnTo>
                  <a:lnTo>
                    <a:pt x="164492" y="281832"/>
                  </a:lnTo>
                  <a:lnTo>
                    <a:pt x="164521" y="287469"/>
                  </a:lnTo>
                  <a:lnTo>
                    <a:pt x="164548" y="293105"/>
                  </a:lnTo>
                  <a:lnTo>
                    <a:pt x="164573" y="298742"/>
                  </a:lnTo>
                  <a:lnTo>
                    <a:pt x="164596" y="304379"/>
                  </a:lnTo>
                  <a:lnTo>
                    <a:pt x="164617" y="310015"/>
                  </a:lnTo>
                  <a:lnTo>
                    <a:pt x="164636" y="315652"/>
                  </a:lnTo>
                  <a:lnTo>
                    <a:pt x="164654" y="321289"/>
                  </a:lnTo>
                  <a:lnTo>
                    <a:pt x="164670" y="326925"/>
                  </a:lnTo>
                  <a:lnTo>
                    <a:pt x="164685" y="332562"/>
                  </a:lnTo>
                  <a:lnTo>
                    <a:pt x="164700" y="338199"/>
                  </a:lnTo>
                  <a:lnTo>
                    <a:pt x="164715" y="343835"/>
                  </a:lnTo>
                  <a:lnTo>
                    <a:pt x="164731" y="349472"/>
                  </a:lnTo>
                  <a:lnTo>
                    <a:pt x="164747" y="355108"/>
                  </a:lnTo>
                  <a:lnTo>
                    <a:pt x="164766" y="360745"/>
                  </a:lnTo>
                  <a:lnTo>
                    <a:pt x="164786" y="366382"/>
                  </a:lnTo>
                  <a:lnTo>
                    <a:pt x="164810" y="372018"/>
                  </a:lnTo>
                  <a:lnTo>
                    <a:pt x="164836" y="377655"/>
                  </a:lnTo>
                  <a:lnTo>
                    <a:pt x="164867" y="383292"/>
                  </a:lnTo>
                  <a:lnTo>
                    <a:pt x="164900" y="388928"/>
                  </a:lnTo>
                  <a:lnTo>
                    <a:pt x="164938" y="394565"/>
                  </a:lnTo>
                  <a:lnTo>
                    <a:pt x="164980" y="400202"/>
                  </a:lnTo>
                  <a:lnTo>
                    <a:pt x="165027" y="405838"/>
                  </a:lnTo>
                  <a:lnTo>
                    <a:pt x="165078" y="411475"/>
                  </a:lnTo>
                  <a:lnTo>
                    <a:pt x="165134" y="417112"/>
                  </a:lnTo>
                  <a:lnTo>
                    <a:pt x="165193" y="422748"/>
                  </a:lnTo>
                  <a:lnTo>
                    <a:pt x="165257" y="428385"/>
                  </a:lnTo>
                  <a:lnTo>
                    <a:pt x="165325" y="434022"/>
                  </a:lnTo>
                  <a:lnTo>
                    <a:pt x="165396" y="439658"/>
                  </a:lnTo>
                  <a:lnTo>
                    <a:pt x="165470" y="445295"/>
                  </a:lnTo>
                  <a:lnTo>
                    <a:pt x="165548" y="450932"/>
                  </a:lnTo>
                  <a:lnTo>
                    <a:pt x="165629" y="456568"/>
                  </a:lnTo>
                  <a:lnTo>
                    <a:pt x="165712" y="462205"/>
                  </a:lnTo>
                  <a:lnTo>
                    <a:pt x="165798" y="467841"/>
                  </a:lnTo>
                  <a:lnTo>
                    <a:pt x="165886" y="473478"/>
                  </a:lnTo>
                  <a:lnTo>
                    <a:pt x="165977" y="479115"/>
                  </a:lnTo>
                  <a:lnTo>
                    <a:pt x="166069" y="484751"/>
                  </a:lnTo>
                  <a:lnTo>
                    <a:pt x="166164" y="490388"/>
                  </a:lnTo>
                  <a:lnTo>
                    <a:pt x="166261" y="496025"/>
                  </a:lnTo>
                  <a:lnTo>
                    <a:pt x="166361" y="501661"/>
                  </a:lnTo>
                  <a:lnTo>
                    <a:pt x="166463" y="507298"/>
                  </a:lnTo>
                  <a:lnTo>
                    <a:pt x="166568" y="512935"/>
                  </a:lnTo>
                  <a:lnTo>
                    <a:pt x="166677" y="518571"/>
                  </a:lnTo>
                  <a:lnTo>
                    <a:pt x="166790" y="524208"/>
                  </a:lnTo>
                  <a:lnTo>
                    <a:pt x="166906" y="529845"/>
                  </a:lnTo>
                  <a:lnTo>
                    <a:pt x="167028" y="535481"/>
                  </a:lnTo>
                  <a:lnTo>
                    <a:pt x="167154" y="541118"/>
                  </a:lnTo>
                  <a:lnTo>
                    <a:pt x="167286" y="546755"/>
                  </a:lnTo>
                  <a:lnTo>
                    <a:pt x="167423" y="552391"/>
                  </a:lnTo>
                  <a:lnTo>
                    <a:pt x="167567" y="558028"/>
                  </a:lnTo>
                  <a:lnTo>
                    <a:pt x="167716" y="563665"/>
                  </a:lnTo>
                  <a:lnTo>
                    <a:pt x="167871" y="569301"/>
                  </a:lnTo>
                  <a:lnTo>
                    <a:pt x="168033" y="574938"/>
                  </a:lnTo>
                  <a:lnTo>
                    <a:pt x="168202" y="580574"/>
                  </a:lnTo>
                  <a:lnTo>
                    <a:pt x="168377" y="586211"/>
                  </a:lnTo>
                  <a:lnTo>
                    <a:pt x="168558" y="591848"/>
                  </a:lnTo>
                  <a:lnTo>
                    <a:pt x="168744" y="597484"/>
                  </a:lnTo>
                  <a:lnTo>
                    <a:pt x="168935" y="603121"/>
                  </a:lnTo>
                  <a:lnTo>
                    <a:pt x="169132" y="608758"/>
                  </a:lnTo>
                  <a:lnTo>
                    <a:pt x="169333" y="614394"/>
                  </a:lnTo>
                  <a:lnTo>
                    <a:pt x="169539" y="620031"/>
                  </a:lnTo>
                  <a:lnTo>
                    <a:pt x="169748" y="625668"/>
                  </a:lnTo>
                  <a:lnTo>
                    <a:pt x="169960" y="631304"/>
                  </a:lnTo>
                  <a:lnTo>
                    <a:pt x="170175" y="636941"/>
                  </a:lnTo>
                  <a:lnTo>
                    <a:pt x="170392" y="642578"/>
                  </a:lnTo>
                  <a:lnTo>
                    <a:pt x="170611" y="648214"/>
                  </a:lnTo>
                  <a:lnTo>
                    <a:pt x="170833" y="653851"/>
                  </a:lnTo>
                  <a:lnTo>
                    <a:pt x="171056" y="659488"/>
                  </a:lnTo>
                  <a:lnTo>
                    <a:pt x="171282" y="665124"/>
                  </a:lnTo>
                  <a:lnTo>
                    <a:pt x="171509" y="670761"/>
                  </a:lnTo>
                  <a:lnTo>
                    <a:pt x="171739" y="676398"/>
                  </a:lnTo>
                  <a:lnTo>
                    <a:pt x="171972" y="682034"/>
                  </a:lnTo>
                  <a:lnTo>
                    <a:pt x="172208" y="687671"/>
                  </a:lnTo>
                  <a:lnTo>
                    <a:pt x="172448" y="693307"/>
                  </a:lnTo>
                  <a:lnTo>
                    <a:pt x="172692" y="698944"/>
                  </a:lnTo>
                  <a:lnTo>
                    <a:pt x="172943" y="704581"/>
                  </a:lnTo>
                  <a:lnTo>
                    <a:pt x="173199" y="710217"/>
                  </a:lnTo>
                  <a:lnTo>
                    <a:pt x="173462" y="715854"/>
                  </a:lnTo>
                  <a:lnTo>
                    <a:pt x="173732" y="721491"/>
                  </a:lnTo>
                  <a:lnTo>
                    <a:pt x="174009" y="727127"/>
                  </a:lnTo>
                  <a:lnTo>
                    <a:pt x="174294" y="732764"/>
                  </a:lnTo>
                  <a:lnTo>
                    <a:pt x="174587" y="738401"/>
                  </a:lnTo>
                  <a:lnTo>
                    <a:pt x="174890" y="744037"/>
                  </a:lnTo>
                  <a:lnTo>
                    <a:pt x="175200" y="749674"/>
                  </a:lnTo>
                  <a:lnTo>
                    <a:pt x="175519" y="755311"/>
                  </a:lnTo>
                  <a:lnTo>
                    <a:pt x="175846" y="760947"/>
                  </a:lnTo>
                  <a:lnTo>
                    <a:pt x="176180" y="766584"/>
                  </a:lnTo>
                  <a:lnTo>
                    <a:pt x="176522" y="772221"/>
                  </a:lnTo>
                  <a:lnTo>
                    <a:pt x="176872" y="777857"/>
                  </a:lnTo>
                  <a:lnTo>
                    <a:pt x="177232" y="783494"/>
                  </a:lnTo>
                  <a:lnTo>
                    <a:pt x="177600" y="789131"/>
                  </a:lnTo>
                  <a:lnTo>
                    <a:pt x="177979" y="794767"/>
                  </a:lnTo>
                  <a:lnTo>
                    <a:pt x="178367" y="800404"/>
                  </a:lnTo>
                  <a:lnTo>
                    <a:pt x="178768" y="806040"/>
                  </a:lnTo>
                  <a:lnTo>
                    <a:pt x="179182" y="811677"/>
                  </a:lnTo>
                  <a:lnTo>
                    <a:pt x="179610" y="817314"/>
                  </a:lnTo>
                  <a:lnTo>
                    <a:pt x="180056" y="822950"/>
                  </a:lnTo>
                  <a:lnTo>
                    <a:pt x="180522" y="828587"/>
                  </a:lnTo>
                  <a:lnTo>
                    <a:pt x="181007" y="834224"/>
                  </a:lnTo>
                  <a:lnTo>
                    <a:pt x="181515" y="839860"/>
                  </a:lnTo>
                  <a:lnTo>
                    <a:pt x="182045" y="845497"/>
                  </a:lnTo>
                  <a:lnTo>
                    <a:pt x="182600" y="851134"/>
                  </a:lnTo>
                  <a:lnTo>
                    <a:pt x="183180" y="856770"/>
                  </a:lnTo>
                  <a:lnTo>
                    <a:pt x="183788" y="862407"/>
                  </a:lnTo>
                  <a:lnTo>
                    <a:pt x="184427" y="868044"/>
                  </a:lnTo>
                  <a:lnTo>
                    <a:pt x="185095" y="873680"/>
                  </a:lnTo>
                  <a:lnTo>
                    <a:pt x="185792" y="879317"/>
                  </a:lnTo>
                  <a:lnTo>
                    <a:pt x="186518" y="884954"/>
                  </a:lnTo>
                  <a:lnTo>
                    <a:pt x="187275" y="890590"/>
                  </a:lnTo>
                  <a:lnTo>
                    <a:pt x="188061" y="896227"/>
                  </a:lnTo>
                  <a:lnTo>
                    <a:pt x="188879" y="901864"/>
                  </a:lnTo>
                  <a:lnTo>
                    <a:pt x="189732" y="907500"/>
                  </a:lnTo>
                  <a:lnTo>
                    <a:pt x="190618" y="913137"/>
                  </a:lnTo>
                  <a:lnTo>
                    <a:pt x="191535" y="918773"/>
                  </a:lnTo>
                  <a:lnTo>
                    <a:pt x="192484" y="924410"/>
                  </a:lnTo>
                  <a:lnTo>
                    <a:pt x="193464" y="930047"/>
                  </a:lnTo>
                  <a:lnTo>
                    <a:pt x="194475" y="935683"/>
                  </a:lnTo>
                  <a:lnTo>
                    <a:pt x="195516" y="941320"/>
                  </a:lnTo>
                  <a:lnTo>
                    <a:pt x="196589" y="946957"/>
                  </a:lnTo>
                  <a:lnTo>
                    <a:pt x="197692" y="952593"/>
                  </a:lnTo>
                  <a:lnTo>
                    <a:pt x="198822" y="958230"/>
                  </a:lnTo>
                  <a:lnTo>
                    <a:pt x="199975" y="963867"/>
                  </a:lnTo>
                  <a:lnTo>
                    <a:pt x="201150" y="969503"/>
                  </a:lnTo>
                  <a:lnTo>
                    <a:pt x="202343" y="975140"/>
                  </a:lnTo>
                  <a:lnTo>
                    <a:pt x="203552" y="980777"/>
                  </a:lnTo>
                  <a:lnTo>
                    <a:pt x="204773" y="986413"/>
                  </a:lnTo>
                  <a:lnTo>
                    <a:pt x="206003" y="992050"/>
                  </a:lnTo>
                  <a:lnTo>
                    <a:pt x="207236" y="997687"/>
                  </a:lnTo>
                  <a:lnTo>
                    <a:pt x="208468" y="1003323"/>
                  </a:lnTo>
                  <a:lnTo>
                    <a:pt x="209694" y="1008960"/>
                  </a:lnTo>
                  <a:lnTo>
                    <a:pt x="210911" y="1014597"/>
                  </a:lnTo>
                  <a:lnTo>
                    <a:pt x="212113" y="1020233"/>
                  </a:lnTo>
                  <a:lnTo>
                    <a:pt x="213298" y="1025870"/>
                  </a:lnTo>
                  <a:lnTo>
                    <a:pt x="214457" y="1031506"/>
                  </a:lnTo>
                  <a:lnTo>
                    <a:pt x="215589" y="1037143"/>
                  </a:lnTo>
                  <a:lnTo>
                    <a:pt x="216692" y="1042780"/>
                  </a:lnTo>
                  <a:lnTo>
                    <a:pt x="217763" y="1048416"/>
                  </a:lnTo>
                  <a:lnTo>
                    <a:pt x="218801" y="1054053"/>
                  </a:lnTo>
                  <a:lnTo>
                    <a:pt x="219805" y="1059690"/>
                  </a:lnTo>
                  <a:lnTo>
                    <a:pt x="220776" y="1065326"/>
                  </a:lnTo>
                  <a:lnTo>
                    <a:pt x="221710" y="1070963"/>
                  </a:lnTo>
                  <a:lnTo>
                    <a:pt x="222612" y="1076600"/>
                  </a:lnTo>
                  <a:lnTo>
                    <a:pt x="223486" y="1082236"/>
                  </a:lnTo>
                  <a:lnTo>
                    <a:pt x="224338" y="1087873"/>
                  </a:lnTo>
                  <a:lnTo>
                    <a:pt x="225171" y="1093510"/>
                  </a:lnTo>
                  <a:lnTo>
                    <a:pt x="225991" y="1099146"/>
                  </a:lnTo>
                  <a:lnTo>
                    <a:pt x="226803" y="1104783"/>
                  </a:lnTo>
                  <a:lnTo>
                    <a:pt x="227613" y="1110420"/>
                  </a:lnTo>
                  <a:lnTo>
                    <a:pt x="228429" y="1116056"/>
                  </a:lnTo>
                  <a:lnTo>
                    <a:pt x="229258" y="1121693"/>
                  </a:lnTo>
                  <a:lnTo>
                    <a:pt x="230105" y="1127330"/>
                  </a:lnTo>
                  <a:lnTo>
                    <a:pt x="230974" y="1132966"/>
                  </a:lnTo>
                  <a:lnTo>
                    <a:pt x="231870" y="1138603"/>
                  </a:lnTo>
                  <a:lnTo>
                    <a:pt x="232796" y="1144239"/>
                  </a:lnTo>
                  <a:lnTo>
                    <a:pt x="233756" y="1149876"/>
                  </a:lnTo>
                  <a:lnTo>
                    <a:pt x="234757" y="1155513"/>
                  </a:lnTo>
                  <a:lnTo>
                    <a:pt x="235797" y="1161149"/>
                  </a:lnTo>
                  <a:lnTo>
                    <a:pt x="236875" y="1166786"/>
                  </a:lnTo>
                  <a:lnTo>
                    <a:pt x="237991" y="1172423"/>
                  </a:lnTo>
                  <a:lnTo>
                    <a:pt x="239144" y="1178059"/>
                  </a:lnTo>
                  <a:lnTo>
                    <a:pt x="240334" y="1183696"/>
                  </a:lnTo>
                  <a:lnTo>
                    <a:pt x="241561" y="1189333"/>
                  </a:lnTo>
                  <a:lnTo>
                    <a:pt x="242827" y="1194969"/>
                  </a:lnTo>
                  <a:lnTo>
                    <a:pt x="244132" y="1200606"/>
                  </a:lnTo>
                  <a:lnTo>
                    <a:pt x="245472" y="1206243"/>
                  </a:lnTo>
                  <a:lnTo>
                    <a:pt x="246848" y="1211879"/>
                  </a:lnTo>
                  <a:lnTo>
                    <a:pt x="248261" y="1217516"/>
                  </a:lnTo>
                  <a:lnTo>
                    <a:pt x="249710" y="1223153"/>
                  </a:lnTo>
                  <a:lnTo>
                    <a:pt x="251198" y="1228789"/>
                  </a:lnTo>
                  <a:lnTo>
                    <a:pt x="252725" y="1234426"/>
                  </a:lnTo>
                  <a:lnTo>
                    <a:pt x="254299" y="1240063"/>
                  </a:lnTo>
                  <a:lnTo>
                    <a:pt x="255914" y="1245699"/>
                  </a:lnTo>
                  <a:lnTo>
                    <a:pt x="257569" y="1251336"/>
                  </a:lnTo>
                  <a:lnTo>
                    <a:pt x="259264" y="1256972"/>
                  </a:lnTo>
                  <a:lnTo>
                    <a:pt x="260998" y="1262609"/>
                  </a:lnTo>
                  <a:lnTo>
                    <a:pt x="262769" y="1268246"/>
                  </a:lnTo>
                  <a:lnTo>
                    <a:pt x="264574" y="1273882"/>
                  </a:lnTo>
                  <a:lnTo>
                    <a:pt x="266416" y="1279519"/>
                  </a:lnTo>
                  <a:lnTo>
                    <a:pt x="268284" y="1285156"/>
                  </a:lnTo>
                  <a:lnTo>
                    <a:pt x="270172" y="1290792"/>
                  </a:lnTo>
                  <a:lnTo>
                    <a:pt x="272077" y="1296429"/>
                  </a:lnTo>
                  <a:lnTo>
                    <a:pt x="273991" y="1302066"/>
                  </a:lnTo>
                  <a:lnTo>
                    <a:pt x="275910" y="1307702"/>
                  </a:lnTo>
                  <a:lnTo>
                    <a:pt x="277827" y="1313339"/>
                  </a:lnTo>
                  <a:lnTo>
                    <a:pt x="279735" y="1318976"/>
                  </a:lnTo>
                  <a:lnTo>
                    <a:pt x="281626" y="1324612"/>
                  </a:lnTo>
                  <a:lnTo>
                    <a:pt x="283495" y="1330249"/>
                  </a:lnTo>
                  <a:lnTo>
                    <a:pt x="285337" y="1335886"/>
                  </a:lnTo>
                  <a:lnTo>
                    <a:pt x="287145" y="1341522"/>
                  </a:lnTo>
                  <a:lnTo>
                    <a:pt x="288916" y="1347159"/>
                  </a:lnTo>
                  <a:lnTo>
                    <a:pt x="290645" y="1352796"/>
                  </a:lnTo>
                  <a:lnTo>
                    <a:pt x="292325" y="1358432"/>
                  </a:lnTo>
                  <a:lnTo>
                    <a:pt x="293945" y="1364069"/>
                  </a:lnTo>
                  <a:lnTo>
                    <a:pt x="295510" y="1369705"/>
                  </a:lnTo>
                  <a:lnTo>
                    <a:pt x="297015" y="1375342"/>
                  </a:lnTo>
                  <a:lnTo>
                    <a:pt x="298460" y="1380979"/>
                  </a:lnTo>
                  <a:lnTo>
                    <a:pt x="299841" y="1386615"/>
                  </a:lnTo>
                  <a:lnTo>
                    <a:pt x="301158" y="1392252"/>
                  </a:lnTo>
                  <a:lnTo>
                    <a:pt x="302410" y="1397889"/>
                  </a:lnTo>
                  <a:lnTo>
                    <a:pt x="303586" y="1403525"/>
                  </a:lnTo>
                  <a:lnTo>
                    <a:pt x="304695" y="1409162"/>
                  </a:lnTo>
                  <a:lnTo>
                    <a:pt x="305741" y="1414799"/>
                  </a:lnTo>
                  <a:lnTo>
                    <a:pt x="306727" y="1420435"/>
                  </a:lnTo>
                  <a:lnTo>
                    <a:pt x="307656" y="1426072"/>
                  </a:lnTo>
                  <a:lnTo>
                    <a:pt x="308532" y="1431709"/>
                  </a:lnTo>
                  <a:lnTo>
                    <a:pt x="309359" y="1437345"/>
                  </a:lnTo>
                  <a:lnTo>
                    <a:pt x="310140" y="1442982"/>
                  </a:lnTo>
                  <a:lnTo>
                    <a:pt x="310881" y="1448619"/>
                  </a:lnTo>
                  <a:lnTo>
                    <a:pt x="311593" y="1454255"/>
                  </a:lnTo>
                  <a:lnTo>
                    <a:pt x="312282" y="1459892"/>
                  </a:lnTo>
                  <a:lnTo>
                    <a:pt x="312955" y="1465529"/>
                  </a:lnTo>
                  <a:lnTo>
                    <a:pt x="313617" y="1471165"/>
                  </a:lnTo>
                  <a:lnTo>
                    <a:pt x="314274" y="1476802"/>
                  </a:lnTo>
                  <a:lnTo>
                    <a:pt x="314930" y="1482438"/>
                  </a:lnTo>
                  <a:lnTo>
                    <a:pt x="315592" y="1488075"/>
                  </a:lnTo>
                  <a:lnTo>
                    <a:pt x="316262" y="1493712"/>
                  </a:lnTo>
                  <a:lnTo>
                    <a:pt x="316941" y="1499348"/>
                  </a:lnTo>
                  <a:lnTo>
                    <a:pt x="317630" y="1504985"/>
                  </a:lnTo>
                  <a:lnTo>
                    <a:pt x="318327" y="1510622"/>
                  </a:lnTo>
                  <a:lnTo>
                    <a:pt x="319032" y="1516258"/>
                  </a:lnTo>
                  <a:lnTo>
                    <a:pt x="319741" y="1521895"/>
                  </a:lnTo>
                  <a:lnTo>
                    <a:pt x="320449" y="1527532"/>
                  </a:lnTo>
                  <a:lnTo>
                    <a:pt x="321150" y="1533168"/>
                  </a:lnTo>
                  <a:lnTo>
                    <a:pt x="321839" y="1538805"/>
                  </a:lnTo>
                  <a:lnTo>
                    <a:pt x="322509" y="1544442"/>
                  </a:lnTo>
                  <a:lnTo>
                    <a:pt x="323154" y="1550078"/>
                  </a:lnTo>
                  <a:lnTo>
                    <a:pt x="323769" y="1555715"/>
                  </a:lnTo>
                  <a:lnTo>
                    <a:pt x="324347" y="1561352"/>
                  </a:lnTo>
                  <a:lnTo>
                    <a:pt x="324878" y="1566988"/>
                  </a:lnTo>
                  <a:lnTo>
                    <a:pt x="325357" y="1572625"/>
                  </a:lnTo>
                  <a:lnTo>
                    <a:pt x="325784" y="1578262"/>
                  </a:lnTo>
                  <a:lnTo>
                    <a:pt x="326156" y="1583898"/>
                  </a:lnTo>
                  <a:lnTo>
                    <a:pt x="326473" y="1589535"/>
                  </a:lnTo>
                  <a:lnTo>
                    <a:pt x="326733" y="1595171"/>
                  </a:lnTo>
                  <a:lnTo>
                    <a:pt x="326938" y="1600808"/>
                  </a:lnTo>
                  <a:lnTo>
                    <a:pt x="327087" y="1606445"/>
                  </a:lnTo>
                  <a:lnTo>
                    <a:pt x="327177" y="1612081"/>
                  </a:lnTo>
                  <a:lnTo>
                    <a:pt x="327220" y="1617718"/>
                  </a:lnTo>
                  <a:lnTo>
                    <a:pt x="327220" y="1623355"/>
                  </a:lnTo>
                  <a:lnTo>
                    <a:pt x="327181" y="1628991"/>
                  </a:lnTo>
                  <a:lnTo>
                    <a:pt x="327106" y="1634628"/>
                  </a:lnTo>
                  <a:lnTo>
                    <a:pt x="327000" y="1640265"/>
                  </a:lnTo>
                  <a:lnTo>
                    <a:pt x="326864" y="1645901"/>
                  </a:lnTo>
                  <a:lnTo>
                    <a:pt x="326700" y="1651538"/>
                  </a:lnTo>
                  <a:lnTo>
                    <a:pt x="326511" y="1657175"/>
                  </a:lnTo>
                  <a:lnTo>
                    <a:pt x="326301" y="1662811"/>
                  </a:lnTo>
                  <a:lnTo>
                    <a:pt x="326068" y="1668448"/>
                  </a:lnTo>
                  <a:lnTo>
                    <a:pt x="325814" y="1674085"/>
                  </a:lnTo>
                  <a:lnTo>
                    <a:pt x="325536" y="1679721"/>
                  </a:lnTo>
                  <a:lnTo>
                    <a:pt x="325235" y="1685358"/>
                  </a:lnTo>
                  <a:lnTo>
                    <a:pt x="324905" y="1690995"/>
                  </a:lnTo>
                  <a:lnTo>
                    <a:pt x="324543" y="1696631"/>
                  </a:lnTo>
                  <a:lnTo>
                    <a:pt x="324151" y="1702268"/>
                  </a:lnTo>
                  <a:lnTo>
                    <a:pt x="323725" y="1707904"/>
                  </a:lnTo>
                  <a:lnTo>
                    <a:pt x="323263" y="1713541"/>
                  </a:lnTo>
                  <a:lnTo>
                    <a:pt x="322764" y="1719178"/>
                  </a:lnTo>
                  <a:lnTo>
                    <a:pt x="322226" y="1724814"/>
                  </a:lnTo>
                  <a:lnTo>
                    <a:pt x="321646" y="1730451"/>
                  </a:lnTo>
                  <a:lnTo>
                    <a:pt x="321018" y="1736088"/>
                  </a:lnTo>
                  <a:lnTo>
                    <a:pt x="320347" y="1741724"/>
                  </a:lnTo>
                  <a:lnTo>
                    <a:pt x="319633" y="1747361"/>
                  </a:lnTo>
                  <a:lnTo>
                    <a:pt x="318877" y="1752998"/>
                  </a:lnTo>
                  <a:lnTo>
                    <a:pt x="318079" y="1758634"/>
                  </a:lnTo>
                  <a:lnTo>
                    <a:pt x="317240" y="1764271"/>
                  </a:lnTo>
                  <a:lnTo>
                    <a:pt x="316363" y="1769908"/>
                  </a:lnTo>
                  <a:lnTo>
                    <a:pt x="315446" y="1775544"/>
                  </a:lnTo>
                  <a:lnTo>
                    <a:pt x="314495" y="1781181"/>
                  </a:lnTo>
                  <a:lnTo>
                    <a:pt x="313518" y="1786818"/>
                  </a:lnTo>
                  <a:lnTo>
                    <a:pt x="312517" y="1792454"/>
                  </a:lnTo>
                  <a:lnTo>
                    <a:pt x="311498" y="1798091"/>
                  </a:lnTo>
                  <a:lnTo>
                    <a:pt x="310466" y="1803728"/>
                  </a:lnTo>
                  <a:lnTo>
                    <a:pt x="309427" y="1809364"/>
                  </a:lnTo>
                  <a:lnTo>
                    <a:pt x="308387" y="1815001"/>
                  </a:lnTo>
                  <a:lnTo>
                    <a:pt x="307353" y="1820637"/>
                  </a:lnTo>
                  <a:lnTo>
                    <a:pt x="306330" y="1826274"/>
                  </a:lnTo>
                  <a:lnTo>
                    <a:pt x="305324" y="1831911"/>
                  </a:lnTo>
                  <a:lnTo>
                    <a:pt x="304337" y="1837547"/>
                  </a:lnTo>
                  <a:lnTo>
                    <a:pt x="303375" y="1843184"/>
                  </a:lnTo>
                  <a:lnTo>
                    <a:pt x="302440" y="1848821"/>
                  </a:lnTo>
                  <a:lnTo>
                    <a:pt x="301534" y="1854457"/>
                  </a:lnTo>
                  <a:lnTo>
                    <a:pt x="300663" y="1860094"/>
                  </a:lnTo>
                  <a:lnTo>
                    <a:pt x="299821" y="1865731"/>
                  </a:lnTo>
                  <a:lnTo>
                    <a:pt x="299007" y="1871367"/>
                  </a:lnTo>
                  <a:lnTo>
                    <a:pt x="298220" y="1877004"/>
                  </a:lnTo>
                  <a:lnTo>
                    <a:pt x="297454" y="1882641"/>
                  </a:lnTo>
                  <a:lnTo>
                    <a:pt x="296708" y="1888277"/>
                  </a:lnTo>
                  <a:lnTo>
                    <a:pt x="295975" y="1893914"/>
                  </a:lnTo>
                  <a:lnTo>
                    <a:pt x="295251" y="1899551"/>
                  </a:lnTo>
                  <a:lnTo>
                    <a:pt x="294527" y="1905187"/>
                  </a:lnTo>
                  <a:lnTo>
                    <a:pt x="293795" y="1910824"/>
                  </a:lnTo>
                  <a:lnTo>
                    <a:pt x="293048" y="1916461"/>
                  </a:lnTo>
                  <a:lnTo>
                    <a:pt x="292280" y="1922097"/>
                  </a:lnTo>
                  <a:lnTo>
                    <a:pt x="291483" y="1927734"/>
                  </a:lnTo>
                  <a:lnTo>
                    <a:pt x="290649" y="1933371"/>
                  </a:lnTo>
                  <a:lnTo>
                    <a:pt x="289768" y="1939007"/>
                  </a:lnTo>
                  <a:lnTo>
                    <a:pt x="288829" y="1944644"/>
                  </a:lnTo>
                  <a:lnTo>
                    <a:pt x="287833" y="1950280"/>
                  </a:lnTo>
                  <a:lnTo>
                    <a:pt x="286774" y="1955917"/>
                  </a:lnTo>
                  <a:lnTo>
                    <a:pt x="285648" y="1961554"/>
                  </a:lnTo>
                  <a:lnTo>
                    <a:pt x="284452" y="1967190"/>
                  </a:lnTo>
                  <a:lnTo>
                    <a:pt x="283185" y="1972827"/>
                  </a:lnTo>
                  <a:lnTo>
                    <a:pt x="281844" y="1978464"/>
                  </a:lnTo>
                  <a:lnTo>
                    <a:pt x="280419" y="1984100"/>
                  </a:lnTo>
                  <a:lnTo>
                    <a:pt x="278924" y="1989737"/>
                  </a:lnTo>
                  <a:lnTo>
                    <a:pt x="277361" y="1995374"/>
                  </a:lnTo>
                  <a:lnTo>
                    <a:pt x="275734" y="2001010"/>
                  </a:lnTo>
                  <a:lnTo>
                    <a:pt x="274047" y="2006647"/>
                  </a:lnTo>
                  <a:lnTo>
                    <a:pt x="272306" y="2012284"/>
                  </a:lnTo>
                  <a:lnTo>
                    <a:pt x="270516" y="2017920"/>
                  </a:lnTo>
                  <a:lnTo>
                    <a:pt x="268678" y="2023557"/>
                  </a:lnTo>
                  <a:lnTo>
                    <a:pt x="266805" y="2029194"/>
                  </a:lnTo>
                  <a:lnTo>
                    <a:pt x="264906" y="2034830"/>
                  </a:lnTo>
                  <a:lnTo>
                    <a:pt x="262988" y="2040467"/>
                  </a:lnTo>
                  <a:lnTo>
                    <a:pt x="261057" y="2046104"/>
                  </a:lnTo>
                  <a:lnTo>
                    <a:pt x="259122" y="2051740"/>
                  </a:lnTo>
                  <a:lnTo>
                    <a:pt x="257189" y="2057377"/>
                  </a:lnTo>
                  <a:lnTo>
                    <a:pt x="255267" y="2063013"/>
                  </a:lnTo>
                  <a:lnTo>
                    <a:pt x="253364" y="2068650"/>
                  </a:lnTo>
                  <a:lnTo>
                    <a:pt x="251485" y="2074287"/>
                  </a:lnTo>
                  <a:lnTo>
                    <a:pt x="249635" y="2079923"/>
                  </a:lnTo>
                  <a:lnTo>
                    <a:pt x="247818" y="2085560"/>
                  </a:lnTo>
                  <a:lnTo>
                    <a:pt x="246038" y="2091197"/>
                  </a:lnTo>
                  <a:lnTo>
                    <a:pt x="244297" y="2096833"/>
                  </a:lnTo>
                  <a:lnTo>
                    <a:pt x="242597" y="2102470"/>
                  </a:lnTo>
                  <a:lnTo>
                    <a:pt x="240946" y="2108107"/>
                  </a:lnTo>
                  <a:lnTo>
                    <a:pt x="239334" y="2113743"/>
                  </a:lnTo>
                  <a:lnTo>
                    <a:pt x="237761" y="2119380"/>
                  </a:lnTo>
                  <a:lnTo>
                    <a:pt x="236223" y="2125017"/>
                  </a:lnTo>
                  <a:lnTo>
                    <a:pt x="234717" y="2130653"/>
                  </a:lnTo>
                  <a:lnTo>
                    <a:pt x="233238" y="2136290"/>
                  </a:lnTo>
                  <a:lnTo>
                    <a:pt x="231784" y="2141927"/>
                  </a:lnTo>
                  <a:lnTo>
                    <a:pt x="230351" y="2147563"/>
                  </a:lnTo>
                  <a:lnTo>
                    <a:pt x="228932" y="2153200"/>
                  </a:lnTo>
                  <a:lnTo>
                    <a:pt x="227523" y="2158837"/>
                  </a:lnTo>
                  <a:lnTo>
                    <a:pt x="226122" y="2164473"/>
                  </a:lnTo>
                  <a:lnTo>
                    <a:pt x="224725" y="2170110"/>
                  </a:lnTo>
                  <a:lnTo>
                    <a:pt x="223332" y="2175746"/>
                  </a:lnTo>
                  <a:lnTo>
                    <a:pt x="221942" y="2181383"/>
                  </a:lnTo>
                  <a:lnTo>
                    <a:pt x="220557" y="2187020"/>
                  </a:lnTo>
                  <a:lnTo>
                    <a:pt x="219178" y="2192656"/>
                  </a:lnTo>
                  <a:lnTo>
                    <a:pt x="217808" y="2198293"/>
                  </a:lnTo>
                  <a:lnTo>
                    <a:pt x="216450" y="2203930"/>
                  </a:lnTo>
                  <a:lnTo>
                    <a:pt x="215109" y="2209566"/>
                  </a:lnTo>
                  <a:lnTo>
                    <a:pt x="213787" y="2215203"/>
                  </a:lnTo>
                  <a:lnTo>
                    <a:pt x="212488" y="2220840"/>
                  </a:lnTo>
                  <a:lnTo>
                    <a:pt x="211217" y="2226476"/>
                  </a:lnTo>
                  <a:lnTo>
                    <a:pt x="209983" y="2232113"/>
                  </a:lnTo>
                  <a:lnTo>
                    <a:pt x="208782" y="2237750"/>
                  </a:lnTo>
                  <a:lnTo>
                    <a:pt x="207617" y="2243386"/>
                  </a:lnTo>
                  <a:lnTo>
                    <a:pt x="206487" y="2249023"/>
                  </a:lnTo>
                  <a:lnTo>
                    <a:pt x="205394" y="2254660"/>
                  </a:lnTo>
                  <a:lnTo>
                    <a:pt x="204335" y="2260296"/>
                  </a:lnTo>
                  <a:lnTo>
                    <a:pt x="203309" y="2265933"/>
                  </a:lnTo>
                  <a:lnTo>
                    <a:pt x="202318" y="2271570"/>
                  </a:lnTo>
                  <a:lnTo>
                    <a:pt x="201355" y="2277206"/>
                  </a:lnTo>
                  <a:lnTo>
                    <a:pt x="200414" y="2282843"/>
                  </a:lnTo>
                  <a:lnTo>
                    <a:pt x="199492" y="2288479"/>
                  </a:lnTo>
                  <a:lnTo>
                    <a:pt x="198585" y="2294116"/>
                  </a:lnTo>
                  <a:lnTo>
                    <a:pt x="197691" y="2299753"/>
                  </a:lnTo>
                  <a:lnTo>
                    <a:pt x="196805" y="2305389"/>
                  </a:lnTo>
                  <a:lnTo>
                    <a:pt x="195926" y="2311026"/>
                  </a:lnTo>
                  <a:lnTo>
                    <a:pt x="195050" y="2316663"/>
                  </a:lnTo>
                  <a:lnTo>
                    <a:pt x="194177" y="2322299"/>
                  </a:lnTo>
                  <a:lnTo>
                    <a:pt x="193305" y="2327936"/>
                  </a:lnTo>
                  <a:lnTo>
                    <a:pt x="192434" y="2333573"/>
                  </a:lnTo>
                  <a:lnTo>
                    <a:pt x="191566" y="2339209"/>
                  </a:lnTo>
                  <a:lnTo>
                    <a:pt x="190702" y="2344846"/>
                  </a:lnTo>
                  <a:lnTo>
                    <a:pt x="189843" y="2350483"/>
                  </a:lnTo>
                  <a:lnTo>
                    <a:pt x="188993" y="2356119"/>
                  </a:lnTo>
                  <a:lnTo>
                    <a:pt x="188153" y="2361756"/>
                  </a:lnTo>
                  <a:lnTo>
                    <a:pt x="187327" y="2367393"/>
                  </a:lnTo>
                  <a:lnTo>
                    <a:pt x="186516" y="2373029"/>
                  </a:lnTo>
                  <a:lnTo>
                    <a:pt x="185722" y="2378666"/>
                  </a:lnTo>
                  <a:lnTo>
                    <a:pt x="184949" y="2384303"/>
                  </a:lnTo>
                  <a:lnTo>
                    <a:pt x="184196" y="2389939"/>
                  </a:lnTo>
                  <a:lnTo>
                    <a:pt x="183470" y="2395576"/>
                  </a:lnTo>
                  <a:lnTo>
                    <a:pt x="182768" y="2401212"/>
                  </a:lnTo>
                  <a:lnTo>
                    <a:pt x="182091" y="2406849"/>
                  </a:lnTo>
                  <a:lnTo>
                    <a:pt x="181438" y="2412486"/>
                  </a:lnTo>
                  <a:lnTo>
                    <a:pt x="180807" y="2418122"/>
                  </a:lnTo>
                  <a:lnTo>
                    <a:pt x="180200" y="2423759"/>
                  </a:lnTo>
                  <a:lnTo>
                    <a:pt x="179614" y="2429396"/>
                  </a:lnTo>
                  <a:lnTo>
                    <a:pt x="179049" y="2435032"/>
                  </a:lnTo>
                  <a:lnTo>
                    <a:pt x="178505" y="2440669"/>
                  </a:lnTo>
                  <a:lnTo>
                    <a:pt x="177979" y="2446306"/>
                  </a:lnTo>
                  <a:lnTo>
                    <a:pt x="177468" y="2451942"/>
                  </a:lnTo>
                  <a:lnTo>
                    <a:pt x="176973" y="2457579"/>
                  </a:lnTo>
                  <a:lnTo>
                    <a:pt x="176491" y="2463216"/>
                  </a:lnTo>
                  <a:lnTo>
                    <a:pt x="176023" y="2468852"/>
                  </a:lnTo>
                  <a:lnTo>
                    <a:pt x="175567" y="2474489"/>
                  </a:lnTo>
                  <a:lnTo>
                    <a:pt x="175126" y="2480126"/>
                  </a:lnTo>
                  <a:lnTo>
                    <a:pt x="174698" y="2485762"/>
                  </a:lnTo>
                  <a:lnTo>
                    <a:pt x="174281" y="2491399"/>
                  </a:lnTo>
                  <a:lnTo>
                    <a:pt x="173877" y="2497036"/>
                  </a:lnTo>
                  <a:lnTo>
                    <a:pt x="173485" y="2502672"/>
                  </a:lnTo>
                  <a:lnTo>
                    <a:pt x="173106" y="2508309"/>
                  </a:lnTo>
                  <a:lnTo>
                    <a:pt x="172739" y="2513945"/>
                  </a:lnTo>
                  <a:lnTo>
                    <a:pt x="172385" y="2519582"/>
                  </a:lnTo>
                  <a:lnTo>
                    <a:pt x="172045" y="2525219"/>
                  </a:lnTo>
                  <a:lnTo>
                    <a:pt x="171715" y="2530855"/>
                  </a:lnTo>
                  <a:lnTo>
                    <a:pt x="171396" y="2536492"/>
                  </a:lnTo>
                  <a:lnTo>
                    <a:pt x="171087" y="2542129"/>
                  </a:lnTo>
                  <a:lnTo>
                    <a:pt x="170788" y="2547765"/>
                  </a:lnTo>
                  <a:lnTo>
                    <a:pt x="170498" y="2553402"/>
                  </a:lnTo>
                  <a:lnTo>
                    <a:pt x="170216" y="2559039"/>
                  </a:lnTo>
                  <a:lnTo>
                    <a:pt x="169942" y="2564675"/>
                  </a:lnTo>
                  <a:lnTo>
                    <a:pt x="169675" y="2570312"/>
                  </a:lnTo>
                  <a:lnTo>
                    <a:pt x="169415" y="2575949"/>
                  </a:lnTo>
                  <a:lnTo>
                    <a:pt x="169161" y="2581585"/>
                  </a:lnTo>
                  <a:lnTo>
                    <a:pt x="168912" y="2587222"/>
                  </a:lnTo>
                  <a:lnTo>
                    <a:pt x="168671" y="2592859"/>
                  </a:lnTo>
                  <a:lnTo>
                    <a:pt x="168435" y="2598495"/>
                  </a:lnTo>
                  <a:lnTo>
                    <a:pt x="168208" y="2604132"/>
                  </a:lnTo>
                  <a:lnTo>
                    <a:pt x="167988" y="2609769"/>
                  </a:lnTo>
                  <a:lnTo>
                    <a:pt x="167775" y="2615405"/>
                  </a:lnTo>
                  <a:lnTo>
                    <a:pt x="167571" y="2621042"/>
                  </a:lnTo>
                  <a:lnTo>
                    <a:pt x="167374" y="2626678"/>
                  </a:lnTo>
                  <a:lnTo>
                    <a:pt x="167186" y="2632315"/>
                  </a:lnTo>
                  <a:lnTo>
                    <a:pt x="167006" y="2637952"/>
                  </a:lnTo>
                  <a:lnTo>
                    <a:pt x="166836" y="2643588"/>
                  </a:lnTo>
                  <a:lnTo>
                    <a:pt x="166674" y="2649225"/>
                  </a:lnTo>
                  <a:lnTo>
                    <a:pt x="166519" y="2654862"/>
                  </a:lnTo>
                  <a:lnTo>
                    <a:pt x="166372" y="2660498"/>
                  </a:lnTo>
                  <a:lnTo>
                    <a:pt x="166231" y="2666135"/>
                  </a:lnTo>
                  <a:lnTo>
                    <a:pt x="166097" y="2671772"/>
                  </a:lnTo>
                  <a:lnTo>
                    <a:pt x="165968" y="2677408"/>
                  </a:lnTo>
                  <a:lnTo>
                    <a:pt x="165844" y="2683045"/>
                  </a:lnTo>
                  <a:lnTo>
                    <a:pt x="165725" y="2688682"/>
                  </a:lnTo>
                  <a:lnTo>
                    <a:pt x="165610" y="2694318"/>
                  </a:lnTo>
                  <a:lnTo>
                    <a:pt x="165500" y="2699955"/>
                  </a:lnTo>
                  <a:lnTo>
                    <a:pt x="165393" y="2705592"/>
                  </a:lnTo>
                  <a:lnTo>
                    <a:pt x="165289" y="2711228"/>
                  </a:lnTo>
                  <a:lnTo>
                    <a:pt x="165190" y="2716865"/>
                  </a:lnTo>
                  <a:lnTo>
                    <a:pt x="165095" y="2722502"/>
                  </a:lnTo>
                  <a:lnTo>
                    <a:pt x="165005" y="2728138"/>
                  </a:lnTo>
                  <a:lnTo>
                    <a:pt x="164919" y="2733775"/>
                  </a:lnTo>
                  <a:lnTo>
                    <a:pt x="164838" y="2739411"/>
                  </a:lnTo>
                  <a:lnTo>
                    <a:pt x="164763" y="2745048"/>
                  </a:lnTo>
                  <a:lnTo>
                    <a:pt x="164693" y="2750685"/>
                  </a:lnTo>
                  <a:lnTo>
                    <a:pt x="164628" y="2756321"/>
                  </a:lnTo>
                  <a:lnTo>
                    <a:pt x="164569" y="2761958"/>
                  </a:lnTo>
                  <a:lnTo>
                    <a:pt x="164515" y="2767595"/>
                  </a:lnTo>
                  <a:lnTo>
                    <a:pt x="164467" y="2773231"/>
                  </a:lnTo>
                  <a:lnTo>
                    <a:pt x="164423" y="2778868"/>
                  </a:lnTo>
                  <a:lnTo>
                    <a:pt x="164384" y="2784505"/>
                  </a:lnTo>
                  <a:lnTo>
                    <a:pt x="164348" y="2790141"/>
                  </a:lnTo>
                  <a:lnTo>
                    <a:pt x="164316" y="2795778"/>
                  </a:lnTo>
                  <a:lnTo>
                    <a:pt x="164286" y="2801415"/>
                  </a:lnTo>
                  <a:lnTo>
                    <a:pt x="164259" y="2807051"/>
                  </a:lnTo>
                  <a:lnTo>
                    <a:pt x="164234" y="2812688"/>
                  </a:lnTo>
                  <a:lnTo>
                    <a:pt x="164210" y="2818325"/>
                  </a:lnTo>
                  <a:lnTo>
                    <a:pt x="164187" y="2823961"/>
                  </a:lnTo>
                  <a:lnTo>
                    <a:pt x="164165" y="2829598"/>
                  </a:lnTo>
                  <a:lnTo>
                    <a:pt x="164142" y="2835235"/>
                  </a:lnTo>
                  <a:lnTo>
                    <a:pt x="164120" y="2840871"/>
                  </a:lnTo>
                  <a:lnTo>
                    <a:pt x="164097" y="2846508"/>
                  </a:lnTo>
                  <a:lnTo>
                    <a:pt x="164074" y="2852144"/>
                  </a:lnTo>
                  <a:lnTo>
                    <a:pt x="164051" y="2857781"/>
                  </a:lnTo>
                  <a:lnTo>
                    <a:pt x="164027" y="2863418"/>
                  </a:lnTo>
                  <a:lnTo>
                    <a:pt x="164003" y="2869054"/>
                  </a:lnTo>
                  <a:lnTo>
                    <a:pt x="163978" y="2874691"/>
                  </a:lnTo>
                  <a:lnTo>
                    <a:pt x="163954" y="2880328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3" name="pg37">
              <a:extLst>
                <a:ext uri="{FF2B5EF4-FFF2-40B4-BE49-F238E27FC236}">
                  <a16:creationId xmlns:a16="http://schemas.microsoft.com/office/drawing/2014/main" id="{C7F4A06B-6339-E3C6-5C22-F207A01CC5F6}"/>
                </a:ext>
              </a:extLst>
            </p:cNvPr>
            <p:cNvSpPr/>
            <p:nvPr/>
          </p:nvSpPr>
          <p:spPr>
            <a:xfrm>
              <a:off x="7919671" y="4056366"/>
              <a:ext cx="333545" cy="2468417"/>
            </a:xfrm>
            <a:custGeom>
              <a:avLst/>
              <a:gdLst/>
              <a:ahLst/>
              <a:cxnLst/>
              <a:rect l="0" t="0" r="0" b="0"/>
              <a:pathLst>
                <a:path w="333545" h="2468417">
                  <a:moveTo>
                    <a:pt x="165787" y="2468417"/>
                  </a:moveTo>
                  <a:lnTo>
                    <a:pt x="165729" y="2463586"/>
                  </a:lnTo>
                  <a:lnTo>
                    <a:pt x="165670" y="2458756"/>
                  </a:lnTo>
                  <a:lnTo>
                    <a:pt x="165610" y="2453925"/>
                  </a:lnTo>
                  <a:lnTo>
                    <a:pt x="165551" y="2449094"/>
                  </a:lnTo>
                  <a:lnTo>
                    <a:pt x="165491" y="2444264"/>
                  </a:lnTo>
                  <a:lnTo>
                    <a:pt x="165431" y="2439433"/>
                  </a:lnTo>
                  <a:lnTo>
                    <a:pt x="165371" y="2434603"/>
                  </a:lnTo>
                  <a:lnTo>
                    <a:pt x="165311" y="2429772"/>
                  </a:lnTo>
                  <a:lnTo>
                    <a:pt x="165250" y="2424942"/>
                  </a:lnTo>
                  <a:lnTo>
                    <a:pt x="165188" y="2420111"/>
                  </a:lnTo>
                  <a:lnTo>
                    <a:pt x="165125" y="2415281"/>
                  </a:lnTo>
                  <a:lnTo>
                    <a:pt x="165061" y="2410450"/>
                  </a:lnTo>
                  <a:lnTo>
                    <a:pt x="164995" y="2405619"/>
                  </a:lnTo>
                  <a:lnTo>
                    <a:pt x="164926" y="2400789"/>
                  </a:lnTo>
                  <a:lnTo>
                    <a:pt x="164854" y="2395958"/>
                  </a:lnTo>
                  <a:lnTo>
                    <a:pt x="164778" y="2391128"/>
                  </a:lnTo>
                  <a:lnTo>
                    <a:pt x="164697" y="2386297"/>
                  </a:lnTo>
                  <a:lnTo>
                    <a:pt x="164611" y="2381467"/>
                  </a:lnTo>
                  <a:lnTo>
                    <a:pt x="164519" y="2376636"/>
                  </a:lnTo>
                  <a:lnTo>
                    <a:pt x="164421" y="2371805"/>
                  </a:lnTo>
                  <a:lnTo>
                    <a:pt x="164315" y="2366975"/>
                  </a:lnTo>
                  <a:lnTo>
                    <a:pt x="164199" y="2362144"/>
                  </a:lnTo>
                  <a:lnTo>
                    <a:pt x="164073" y="2357314"/>
                  </a:lnTo>
                  <a:lnTo>
                    <a:pt x="163937" y="2352483"/>
                  </a:lnTo>
                  <a:lnTo>
                    <a:pt x="163791" y="2347653"/>
                  </a:lnTo>
                  <a:lnTo>
                    <a:pt x="163635" y="2342822"/>
                  </a:lnTo>
                  <a:lnTo>
                    <a:pt x="163466" y="2337992"/>
                  </a:lnTo>
                  <a:lnTo>
                    <a:pt x="163283" y="2333161"/>
                  </a:lnTo>
                  <a:lnTo>
                    <a:pt x="163087" y="2328330"/>
                  </a:lnTo>
                  <a:lnTo>
                    <a:pt x="162878" y="2323500"/>
                  </a:lnTo>
                  <a:lnTo>
                    <a:pt x="162656" y="2318669"/>
                  </a:lnTo>
                  <a:lnTo>
                    <a:pt x="162421" y="2313839"/>
                  </a:lnTo>
                  <a:lnTo>
                    <a:pt x="162172" y="2309008"/>
                  </a:lnTo>
                  <a:lnTo>
                    <a:pt x="161907" y="2304178"/>
                  </a:lnTo>
                  <a:lnTo>
                    <a:pt x="161628" y="2299347"/>
                  </a:lnTo>
                  <a:lnTo>
                    <a:pt x="161337" y="2294516"/>
                  </a:lnTo>
                  <a:lnTo>
                    <a:pt x="161032" y="2289686"/>
                  </a:lnTo>
                  <a:lnTo>
                    <a:pt x="160713" y="2284855"/>
                  </a:lnTo>
                  <a:lnTo>
                    <a:pt x="160381" y="2280025"/>
                  </a:lnTo>
                  <a:lnTo>
                    <a:pt x="160033" y="2275194"/>
                  </a:lnTo>
                  <a:lnTo>
                    <a:pt x="159672" y="2270364"/>
                  </a:lnTo>
                  <a:lnTo>
                    <a:pt x="159298" y="2265533"/>
                  </a:lnTo>
                  <a:lnTo>
                    <a:pt x="158910" y="2260703"/>
                  </a:lnTo>
                  <a:lnTo>
                    <a:pt x="158510" y="2255872"/>
                  </a:lnTo>
                  <a:lnTo>
                    <a:pt x="158094" y="2251041"/>
                  </a:lnTo>
                  <a:lnTo>
                    <a:pt x="157663" y="2246211"/>
                  </a:lnTo>
                  <a:lnTo>
                    <a:pt x="157217" y="2241380"/>
                  </a:lnTo>
                  <a:lnTo>
                    <a:pt x="156758" y="2236550"/>
                  </a:lnTo>
                  <a:lnTo>
                    <a:pt x="156285" y="2231719"/>
                  </a:lnTo>
                  <a:lnTo>
                    <a:pt x="155797" y="2226889"/>
                  </a:lnTo>
                  <a:lnTo>
                    <a:pt x="155292" y="2222058"/>
                  </a:lnTo>
                  <a:lnTo>
                    <a:pt x="154771" y="2217227"/>
                  </a:lnTo>
                  <a:lnTo>
                    <a:pt x="154236" y="2212397"/>
                  </a:lnTo>
                  <a:lnTo>
                    <a:pt x="153685" y="2207566"/>
                  </a:lnTo>
                  <a:lnTo>
                    <a:pt x="153119" y="2202736"/>
                  </a:lnTo>
                  <a:lnTo>
                    <a:pt x="152539" y="2197905"/>
                  </a:lnTo>
                  <a:lnTo>
                    <a:pt x="151941" y="2193075"/>
                  </a:lnTo>
                  <a:lnTo>
                    <a:pt x="151326" y="2188244"/>
                  </a:lnTo>
                  <a:lnTo>
                    <a:pt x="150698" y="2183414"/>
                  </a:lnTo>
                  <a:lnTo>
                    <a:pt x="150054" y="2178583"/>
                  </a:lnTo>
                  <a:lnTo>
                    <a:pt x="149397" y="2173752"/>
                  </a:lnTo>
                  <a:lnTo>
                    <a:pt x="148725" y="2168922"/>
                  </a:lnTo>
                  <a:lnTo>
                    <a:pt x="148036" y="2164091"/>
                  </a:lnTo>
                  <a:lnTo>
                    <a:pt x="147333" y="2159261"/>
                  </a:lnTo>
                  <a:lnTo>
                    <a:pt x="146616" y="2154430"/>
                  </a:lnTo>
                  <a:lnTo>
                    <a:pt x="145886" y="2149600"/>
                  </a:lnTo>
                  <a:lnTo>
                    <a:pt x="145142" y="2144769"/>
                  </a:lnTo>
                  <a:lnTo>
                    <a:pt x="144385" y="2139938"/>
                  </a:lnTo>
                  <a:lnTo>
                    <a:pt x="143611" y="2135108"/>
                  </a:lnTo>
                  <a:lnTo>
                    <a:pt x="142824" y="2130277"/>
                  </a:lnTo>
                  <a:lnTo>
                    <a:pt x="142023" y="2125447"/>
                  </a:lnTo>
                  <a:lnTo>
                    <a:pt x="141209" y="2120616"/>
                  </a:lnTo>
                  <a:lnTo>
                    <a:pt x="140381" y="2115786"/>
                  </a:lnTo>
                  <a:lnTo>
                    <a:pt x="139539" y="2110955"/>
                  </a:lnTo>
                  <a:lnTo>
                    <a:pt x="138680" y="2106125"/>
                  </a:lnTo>
                  <a:lnTo>
                    <a:pt x="137807" y="2101294"/>
                  </a:lnTo>
                  <a:lnTo>
                    <a:pt x="136920" y="2096463"/>
                  </a:lnTo>
                  <a:lnTo>
                    <a:pt x="136019" y="2091633"/>
                  </a:lnTo>
                  <a:lnTo>
                    <a:pt x="135104" y="2086802"/>
                  </a:lnTo>
                  <a:lnTo>
                    <a:pt x="134173" y="2081972"/>
                  </a:lnTo>
                  <a:lnTo>
                    <a:pt x="133226" y="2077141"/>
                  </a:lnTo>
                  <a:lnTo>
                    <a:pt x="132265" y="2072311"/>
                  </a:lnTo>
                  <a:lnTo>
                    <a:pt x="131291" y="2067480"/>
                  </a:lnTo>
                  <a:lnTo>
                    <a:pt x="130303" y="2062649"/>
                  </a:lnTo>
                  <a:lnTo>
                    <a:pt x="129302" y="2057819"/>
                  </a:lnTo>
                  <a:lnTo>
                    <a:pt x="128287" y="2052988"/>
                  </a:lnTo>
                  <a:lnTo>
                    <a:pt x="127258" y="2048158"/>
                  </a:lnTo>
                  <a:lnTo>
                    <a:pt x="126217" y="2043327"/>
                  </a:lnTo>
                  <a:lnTo>
                    <a:pt x="125166" y="2038497"/>
                  </a:lnTo>
                  <a:lnTo>
                    <a:pt x="124105" y="2033666"/>
                  </a:lnTo>
                  <a:lnTo>
                    <a:pt x="123034" y="2028836"/>
                  </a:lnTo>
                  <a:lnTo>
                    <a:pt x="121954" y="2024005"/>
                  </a:lnTo>
                  <a:lnTo>
                    <a:pt x="120865" y="2019174"/>
                  </a:lnTo>
                  <a:lnTo>
                    <a:pt x="119771" y="2014344"/>
                  </a:lnTo>
                  <a:lnTo>
                    <a:pt x="118671" y="2009513"/>
                  </a:lnTo>
                  <a:lnTo>
                    <a:pt x="117567" y="2004683"/>
                  </a:lnTo>
                  <a:lnTo>
                    <a:pt x="116460" y="1999852"/>
                  </a:lnTo>
                  <a:lnTo>
                    <a:pt x="115351" y="1995022"/>
                  </a:lnTo>
                  <a:lnTo>
                    <a:pt x="114242" y="1990191"/>
                  </a:lnTo>
                  <a:lnTo>
                    <a:pt x="113135" y="1985361"/>
                  </a:lnTo>
                  <a:lnTo>
                    <a:pt x="112030" y="1980530"/>
                  </a:lnTo>
                  <a:lnTo>
                    <a:pt x="110929" y="1975699"/>
                  </a:lnTo>
                  <a:lnTo>
                    <a:pt x="109833" y="1970869"/>
                  </a:lnTo>
                  <a:lnTo>
                    <a:pt x="108746" y="1966038"/>
                  </a:lnTo>
                  <a:lnTo>
                    <a:pt x="107669" y="1961208"/>
                  </a:lnTo>
                  <a:lnTo>
                    <a:pt x="106603" y="1956377"/>
                  </a:lnTo>
                  <a:lnTo>
                    <a:pt x="105548" y="1951547"/>
                  </a:lnTo>
                  <a:lnTo>
                    <a:pt x="104507" y="1946716"/>
                  </a:lnTo>
                  <a:lnTo>
                    <a:pt x="103480" y="1941885"/>
                  </a:lnTo>
                  <a:lnTo>
                    <a:pt x="102474" y="1937055"/>
                  </a:lnTo>
                  <a:lnTo>
                    <a:pt x="101487" y="1932224"/>
                  </a:lnTo>
                  <a:lnTo>
                    <a:pt x="100518" y="1927394"/>
                  </a:lnTo>
                  <a:lnTo>
                    <a:pt x="99570" y="1922563"/>
                  </a:lnTo>
                  <a:lnTo>
                    <a:pt x="98643" y="1917733"/>
                  </a:lnTo>
                  <a:lnTo>
                    <a:pt x="97739" y="1912902"/>
                  </a:lnTo>
                  <a:lnTo>
                    <a:pt x="96863" y="1908072"/>
                  </a:lnTo>
                  <a:lnTo>
                    <a:pt x="96010" y="1903241"/>
                  </a:lnTo>
                  <a:lnTo>
                    <a:pt x="95181" y="1898410"/>
                  </a:lnTo>
                  <a:lnTo>
                    <a:pt x="94375" y="1893580"/>
                  </a:lnTo>
                  <a:lnTo>
                    <a:pt x="93593" y="1888749"/>
                  </a:lnTo>
                  <a:lnTo>
                    <a:pt x="92835" y="1883919"/>
                  </a:lnTo>
                  <a:lnTo>
                    <a:pt x="92104" y="1879088"/>
                  </a:lnTo>
                  <a:lnTo>
                    <a:pt x="91394" y="1874258"/>
                  </a:lnTo>
                  <a:lnTo>
                    <a:pt x="90705" y="1869427"/>
                  </a:lnTo>
                  <a:lnTo>
                    <a:pt x="90034" y="1864596"/>
                  </a:lnTo>
                  <a:lnTo>
                    <a:pt x="89381" y="1859766"/>
                  </a:lnTo>
                  <a:lnTo>
                    <a:pt x="88745" y="1854935"/>
                  </a:lnTo>
                  <a:lnTo>
                    <a:pt x="88124" y="1850105"/>
                  </a:lnTo>
                  <a:lnTo>
                    <a:pt x="87515" y="1845274"/>
                  </a:lnTo>
                  <a:lnTo>
                    <a:pt x="86913" y="1840444"/>
                  </a:lnTo>
                  <a:lnTo>
                    <a:pt x="86318" y="1835613"/>
                  </a:lnTo>
                  <a:lnTo>
                    <a:pt x="85726" y="1830783"/>
                  </a:lnTo>
                  <a:lnTo>
                    <a:pt x="85134" y="1825952"/>
                  </a:lnTo>
                  <a:lnTo>
                    <a:pt x="84538" y="1821121"/>
                  </a:lnTo>
                  <a:lnTo>
                    <a:pt x="83934" y="1816291"/>
                  </a:lnTo>
                  <a:lnTo>
                    <a:pt x="83320" y="1811460"/>
                  </a:lnTo>
                  <a:lnTo>
                    <a:pt x="82691" y="1806630"/>
                  </a:lnTo>
                  <a:lnTo>
                    <a:pt x="82044" y="1801799"/>
                  </a:lnTo>
                  <a:lnTo>
                    <a:pt x="81371" y="1796969"/>
                  </a:lnTo>
                  <a:lnTo>
                    <a:pt x="80669" y="1792138"/>
                  </a:lnTo>
                  <a:lnTo>
                    <a:pt x="79935" y="1787307"/>
                  </a:lnTo>
                  <a:lnTo>
                    <a:pt x="79167" y="1782477"/>
                  </a:lnTo>
                  <a:lnTo>
                    <a:pt x="78359" y="1777646"/>
                  </a:lnTo>
                  <a:lnTo>
                    <a:pt x="77509" y="1772816"/>
                  </a:lnTo>
                  <a:lnTo>
                    <a:pt x="76603" y="1767985"/>
                  </a:lnTo>
                  <a:lnTo>
                    <a:pt x="75643" y="1763155"/>
                  </a:lnTo>
                  <a:lnTo>
                    <a:pt x="74630" y="1758324"/>
                  </a:lnTo>
                  <a:lnTo>
                    <a:pt x="73561" y="1753494"/>
                  </a:lnTo>
                  <a:lnTo>
                    <a:pt x="72434" y="1748663"/>
                  </a:lnTo>
                  <a:lnTo>
                    <a:pt x="71248" y="1743832"/>
                  </a:lnTo>
                  <a:lnTo>
                    <a:pt x="69987" y="1739002"/>
                  </a:lnTo>
                  <a:lnTo>
                    <a:pt x="68664" y="1734171"/>
                  </a:lnTo>
                  <a:lnTo>
                    <a:pt x="67283" y="1729341"/>
                  </a:lnTo>
                  <a:lnTo>
                    <a:pt x="65843" y="1724510"/>
                  </a:lnTo>
                  <a:lnTo>
                    <a:pt x="64349" y="1719680"/>
                  </a:lnTo>
                  <a:lnTo>
                    <a:pt x="62800" y="1714849"/>
                  </a:lnTo>
                  <a:lnTo>
                    <a:pt x="61194" y="1710018"/>
                  </a:lnTo>
                  <a:lnTo>
                    <a:pt x="59545" y="1705188"/>
                  </a:lnTo>
                  <a:lnTo>
                    <a:pt x="57862" y="1700357"/>
                  </a:lnTo>
                  <a:lnTo>
                    <a:pt x="56148" y="1695527"/>
                  </a:lnTo>
                  <a:lnTo>
                    <a:pt x="54412" y="1690696"/>
                  </a:lnTo>
                  <a:lnTo>
                    <a:pt x="52658" y="1685866"/>
                  </a:lnTo>
                  <a:lnTo>
                    <a:pt x="50896" y="1681035"/>
                  </a:lnTo>
                  <a:lnTo>
                    <a:pt x="49137" y="1676205"/>
                  </a:lnTo>
                  <a:lnTo>
                    <a:pt x="47388" y="1671374"/>
                  </a:lnTo>
                  <a:lnTo>
                    <a:pt x="45655" y="1666543"/>
                  </a:lnTo>
                  <a:lnTo>
                    <a:pt x="43947" y="1661713"/>
                  </a:lnTo>
                  <a:lnTo>
                    <a:pt x="42274" y="1656882"/>
                  </a:lnTo>
                  <a:lnTo>
                    <a:pt x="40646" y="1652052"/>
                  </a:lnTo>
                  <a:lnTo>
                    <a:pt x="39065" y="1647221"/>
                  </a:lnTo>
                  <a:lnTo>
                    <a:pt x="37535" y="1642391"/>
                  </a:lnTo>
                  <a:lnTo>
                    <a:pt x="36060" y="1637560"/>
                  </a:lnTo>
                  <a:lnTo>
                    <a:pt x="34644" y="1632729"/>
                  </a:lnTo>
                  <a:lnTo>
                    <a:pt x="33299" y="1627899"/>
                  </a:lnTo>
                  <a:lnTo>
                    <a:pt x="32026" y="1623068"/>
                  </a:lnTo>
                  <a:lnTo>
                    <a:pt x="30820" y="1618238"/>
                  </a:lnTo>
                  <a:lnTo>
                    <a:pt x="29680" y="1613407"/>
                  </a:lnTo>
                  <a:lnTo>
                    <a:pt x="28606" y="1608577"/>
                  </a:lnTo>
                  <a:lnTo>
                    <a:pt x="27599" y="1603746"/>
                  </a:lnTo>
                  <a:lnTo>
                    <a:pt x="26667" y="1598916"/>
                  </a:lnTo>
                  <a:lnTo>
                    <a:pt x="25804" y="1594085"/>
                  </a:lnTo>
                  <a:lnTo>
                    <a:pt x="25001" y="1589254"/>
                  </a:lnTo>
                  <a:lnTo>
                    <a:pt x="24256" y="1584424"/>
                  </a:lnTo>
                  <a:lnTo>
                    <a:pt x="23567" y="1579593"/>
                  </a:lnTo>
                  <a:lnTo>
                    <a:pt x="22932" y="1574763"/>
                  </a:lnTo>
                  <a:lnTo>
                    <a:pt x="22357" y="1569932"/>
                  </a:lnTo>
                  <a:lnTo>
                    <a:pt x="21831" y="1565102"/>
                  </a:lnTo>
                  <a:lnTo>
                    <a:pt x="21348" y="1560271"/>
                  </a:lnTo>
                  <a:lnTo>
                    <a:pt x="20905" y="1555440"/>
                  </a:lnTo>
                  <a:lnTo>
                    <a:pt x="20501" y="1550610"/>
                  </a:lnTo>
                  <a:lnTo>
                    <a:pt x="20130" y="1545779"/>
                  </a:lnTo>
                  <a:lnTo>
                    <a:pt x="19799" y="1540949"/>
                  </a:lnTo>
                  <a:lnTo>
                    <a:pt x="19494" y="1536118"/>
                  </a:lnTo>
                  <a:lnTo>
                    <a:pt x="19213" y="1531288"/>
                  </a:lnTo>
                  <a:lnTo>
                    <a:pt x="18953" y="1526457"/>
                  </a:lnTo>
                  <a:lnTo>
                    <a:pt x="18710" y="1521627"/>
                  </a:lnTo>
                  <a:lnTo>
                    <a:pt x="18481" y="1516796"/>
                  </a:lnTo>
                  <a:lnTo>
                    <a:pt x="18265" y="1511965"/>
                  </a:lnTo>
                  <a:lnTo>
                    <a:pt x="18053" y="1507135"/>
                  </a:lnTo>
                  <a:lnTo>
                    <a:pt x="17843" y="1502304"/>
                  </a:lnTo>
                  <a:lnTo>
                    <a:pt x="17630" y="1497474"/>
                  </a:lnTo>
                  <a:lnTo>
                    <a:pt x="17412" y="1492643"/>
                  </a:lnTo>
                  <a:lnTo>
                    <a:pt x="17184" y="1487813"/>
                  </a:lnTo>
                  <a:lnTo>
                    <a:pt x="16939" y="1482982"/>
                  </a:lnTo>
                  <a:lnTo>
                    <a:pt x="16675" y="1478151"/>
                  </a:lnTo>
                  <a:lnTo>
                    <a:pt x="16390" y="1473321"/>
                  </a:lnTo>
                  <a:lnTo>
                    <a:pt x="16080" y="1468490"/>
                  </a:lnTo>
                  <a:lnTo>
                    <a:pt x="15742" y="1463660"/>
                  </a:lnTo>
                  <a:lnTo>
                    <a:pt x="15372" y="1458829"/>
                  </a:lnTo>
                  <a:lnTo>
                    <a:pt x="14963" y="1453999"/>
                  </a:lnTo>
                  <a:lnTo>
                    <a:pt x="14519" y="1449168"/>
                  </a:lnTo>
                  <a:lnTo>
                    <a:pt x="14040" y="1444338"/>
                  </a:lnTo>
                  <a:lnTo>
                    <a:pt x="13526" y="1439507"/>
                  </a:lnTo>
                  <a:lnTo>
                    <a:pt x="12976" y="1434676"/>
                  </a:lnTo>
                  <a:lnTo>
                    <a:pt x="12387" y="1429846"/>
                  </a:lnTo>
                  <a:lnTo>
                    <a:pt x="11762" y="1425015"/>
                  </a:lnTo>
                  <a:lnTo>
                    <a:pt x="11109" y="1420185"/>
                  </a:lnTo>
                  <a:lnTo>
                    <a:pt x="10429" y="1415354"/>
                  </a:lnTo>
                  <a:lnTo>
                    <a:pt x="9727" y="1410524"/>
                  </a:lnTo>
                  <a:lnTo>
                    <a:pt x="9008" y="1405693"/>
                  </a:lnTo>
                  <a:lnTo>
                    <a:pt x="8274" y="1400862"/>
                  </a:lnTo>
                  <a:lnTo>
                    <a:pt x="7534" y="1396032"/>
                  </a:lnTo>
                  <a:lnTo>
                    <a:pt x="6796" y="1391201"/>
                  </a:lnTo>
                  <a:lnTo>
                    <a:pt x="6066" y="1386371"/>
                  </a:lnTo>
                  <a:lnTo>
                    <a:pt x="5348" y="1381540"/>
                  </a:lnTo>
                  <a:lnTo>
                    <a:pt x="4650" y="1376710"/>
                  </a:lnTo>
                  <a:lnTo>
                    <a:pt x="3984" y="1371879"/>
                  </a:lnTo>
                  <a:lnTo>
                    <a:pt x="3354" y="1367049"/>
                  </a:lnTo>
                  <a:lnTo>
                    <a:pt x="2764" y="1362218"/>
                  </a:lnTo>
                  <a:lnTo>
                    <a:pt x="2219" y="1357387"/>
                  </a:lnTo>
                  <a:lnTo>
                    <a:pt x="1724" y="1352557"/>
                  </a:lnTo>
                  <a:lnTo>
                    <a:pt x="1281" y="1347726"/>
                  </a:lnTo>
                  <a:lnTo>
                    <a:pt x="911" y="1342896"/>
                  </a:lnTo>
                  <a:lnTo>
                    <a:pt x="602" y="1338065"/>
                  </a:lnTo>
                  <a:lnTo>
                    <a:pt x="356" y="1333235"/>
                  </a:lnTo>
                  <a:lnTo>
                    <a:pt x="173" y="1328404"/>
                  </a:lnTo>
                  <a:lnTo>
                    <a:pt x="54" y="1323574"/>
                  </a:lnTo>
                  <a:lnTo>
                    <a:pt x="0" y="1318743"/>
                  </a:lnTo>
                  <a:lnTo>
                    <a:pt x="22" y="1313912"/>
                  </a:lnTo>
                  <a:lnTo>
                    <a:pt x="104" y="1309082"/>
                  </a:lnTo>
                  <a:lnTo>
                    <a:pt x="242" y="1304251"/>
                  </a:lnTo>
                  <a:lnTo>
                    <a:pt x="435" y="1299421"/>
                  </a:lnTo>
                  <a:lnTo>
                    <a:pt x="678" y="1294590"/>
                  </a:lnTo>
                  <a:lnTo>
                    <a:pt x="972" y="1289760"/>
                  </a:lnTo>
                  <a:lnTo>
                    <a:pt x="1315" y="1284929"/>
                  </a:lnTo>
                  <a:lnTo>
                    <a:pt x="1695" y="1280098"/>
                  </a:lnTo>
                  <a:lnTo>
                    <a:pt x="2107" y="1275268"/>
                  </a:lnTo>
                  <a:lnTo>
                    <a:pt x="2548" y="1270437"/>
                  </a:lnTo>
                  <a:lnTo>
                    <a:pt x="3013" y="1265607"/>
                  </a:lnTo>
                  <a:lnTo>
                    <a:pt x="3500" y="1260776"/>
                  </a:lnTo>
                  <a:lnTo>
                    <a:pt x="4005" y="1255946"/>
                  </a:lnTo>
                  <a:lnTo>
                    <a:pt x="4521" y="1251115"/>
                  </a:lnTo>
                  <a:lnTo>
                    <a:pt x="5047" y="1246285"/>
                  </a:lnTo>
                  <a:lnTo>
                    <a:pt x="5579" y="1241454"/>
                  </a:lnTo>
                  <a:lnTo>
                    <a:pt x="6116" y="1236623"/>
                  </a:lnTo>
                  <a:lnTo>
                    <a:pt x="6656" y="1231793"/>
                  </a:lnTo>
                  <a:lnTo>
                    <a:pt x="7200" y="1226962"/>
                  </a:lnTo>
                  <a:lnTo>
                    <a:pt x="7747" y="1222132"/>
                  </a:lnTo>
                  <a:lnTo>
                    <a:pt x="8296" y="1217301"/>
                  </a:lnTo>
                  <a:lnTo>
                    <a:pt x="8851" y="1212471"/>
                  </a:lnTo>
                  <a:lnTo>
                    <a:pt x="9411" y="1207640"/>
                  </a:lnTo>
                  <a:lnTo>
                    <a:pt x="9980" y="1202809"/>
                  </a:lnTo>
                  <a:lnTo>
                    <a:pt x="10562" y="1197979"/>
                  </a:lnTo>
                  <a:lnTo>
                    <a:pt x="11158" y="1193148"/>
                  </a:lnTo>
                  <a:lnTo>
                    <a:pt x="11772" y="1188318"/>
                  </a:lnTo>
                  <a:lnTo>
                    <a:pt x="12406" y="1183487"/>
                  </a:lnTo>
                  <a:lnTo>
                    <a:pt x="13063" y="1178657"/>
                  </a:lnTo>
                  <a:lnTo>
                    <a:pt x="13753" y="1173826"/>
                  </a:lnTo>
                  <a:lnTo>
                    <a:pt x="14476" y="1168996"/>
                  </a:lnTo>
                  <a:lnTo>
                    <a:pt x="15232" y="1164165"/>
                  </a:lnTo>
                  <a:lnTo>
                    <a:pt x="16024" y="1159334"/>
                  </a:lnTo>
                  <a:lnTo>
                    <a:pt x="16853" y="1154504"/>
                  </a:lnTo>
                  <a:lnTo>
                    <a:pt x="17722" y="1149673"/>
                  </a:lnTo>
                  <a:lnTo>
                    <a:pt x="18642" y="1144843"/>
                  </a:lnTo>
                  <a:lnTo>
                    <a:pt x="19603" y="1140012"/>
                  </a:lnTo>
                  <a:lnTo>
                    <a:pt x="20606" y="1135182"/>
                  </a:lnTo>
                  <a:lnTo>
                    <a:pt x="21649" y="1130351"/>
                  </a:lnTo>
                  <a:lnTo>
                    <a:pt x="22733" y="1125520"/>
                  </a:lnTo>
                  <a:lnTo>
                    <a:pt x="23856" y="1120690"/>
                  </a:lnTo>
                  <a:lnTo>
                    <a:pt x="25025" y="1115859"/>
                  </a:lnTo>
                  <a:lnTo>
                    <a:pt x="26228" y="1111029"/>
                  </a:lnTo>
                  <a:lnTo>
                    <a:pt x="27464" y="1106198"/>
                  </a:lnTo>
                  <a:lnTo>
                    <a:pt x="28730" y="1101368"/>
                  </a:lnTo>
                  <a:lnTo>
                    <a:pt x="30024" y="1096537"/>
                  </a:lnTo>
                  <a:lnTo>
                    <a:pt x="31346" y="1091707"/>
                  </a:lnTo>
                  <a:lnTo>
                    <a:pt x="32694" y="1086876"/>
                  </a:lnTo>
                  <a:lnTo>
                    <a:pt x="34063" y="1082045"/>
                  </a:lnTo>
                  <a:lnTo>
                    <a:pt x="35450" y="1077215"/>
                  </a:lnTo>
                  <a:lnTo>
                    <a:pt x="36854" y="1072384"/>
                  </a:lnTo>
                  <a:lnTo>
                    <a:pt x="38273" y="1067554"/>
                  </a:lnTo>
                  <a:lnTo>
                    <a:pt x="39707" y="1062723"/>
                  </a:lnTo>
                  <a:lnTo>
                    <a:pt x="41155" y="1057893"/>
                  </a:lnTo>
                  <a:lnTo>
                    <a:pt x="42614" y="1053062"/>
                  </a:lnTo>
                  <a:lnTo>
                    <a:pt x="44084" y="1048231"/>
                  </a:lnTo>
                  <a:lnTo>
                    <a:pt x="45562" y="1043401"/>
                  </a:lnTo>
                  <a:lnTo>
                    <a:pt x="47049" y="1038570"/>
                  </a:lnTo>
                  <a:lnTo>
                    <a:pt x="48545" y="1033740"/>
                  </a:lnTo>
                  <a:lnTo>
                    <a:pt x="50049" y="1028909"/>
                  </a:lnTo>
                  <a:lnTo>
                    <a:pt x="51560" y="1024079"/>
                  </a:lnTo>
                  <a:lnTo>
                    <a:pt x="53076" y="1019248"/>
                  </a:lnTo>
                  <a:lnTo>
                    <a:pt x="54598" y="1014418"/>
                  </a:lnTo>
                  <a:lnTo>
                    <a:pt x="56123" y="1009587"/>
                  </a:lnTo>
                  <a:lnTo>
                    <a:pt x="57653" y="1004756"/>
                  </a:lnTo>
                  <a:lnTo>
                    <a:pt x="59186" y="999926"/>
                  </a:lnTo>
                  <a:lnTo>
                    <a:pt x="60720" y="995095"/>
                  </a:lnTo>
                  <a:lnTo>
                    <a:pt x="62256" y="990265"/>
                  </a:lnTo>
                  <a:lnTo>
                    <a:pt x="63792" y="985434"/>
                  </a:lnTo>
                  <a:lnTo>
                    <a:pt x="65327" y="980604"/>
                  </a:lnTo>
                  <a:lnTo>
                    <a:pt x="66861" y="975773"/>
                  </a:lnTo>
                  <a:lnTo>
                    <a:pt x="68394" y="970942"/>
                  </a:lnTo>
                  <a:lnTo>
                    <a:pt x="69925" y="966112"/>
                  </a:lnTo>
                  <a:lnTo>
                    <a:pt x="71453" y="961281"/>
                  </a:lnTo>
                  <a:lnTo>
                    <a:pt x="72980" y="956451"/>
                  </a:lnTo>
                  <a:lnTo>
                    <a:pt x="74506" y="951620"/>
                  </a:lnTo>
                  <a:lnTo>
                    <a:pt x="76029" y="946790"/>
                  </a:lnTo>
                  <a:lnTo>
                    <a:pt x="77551" y="941959"/>
                  </a:lnTo>
                  <a:lnTo>
                    <a:pt x="79073" y="937129"/>
                  </a:lnTo>
                  <a:lnTo>
                    <a:pt x="80594" y="932298"/>
                  </a:lnTo>
                  <a:lnTo>
                    <a:pt x="82115" y="927467"/>
                  </a:lnTo>
                  <a:lnTo>
                    <a:pt x="83637" y="922637"/>
                  </a:lnTo>
                  <a:lnTo>
                    <a:pt x="85160" y="917806"/>
                  </a:lnTo>
                  <a:lnTo>
                    <a:pt x="86685" y="912976"/>
                  </a:lnTo>
                  <a:lnTo>
                    <a:pt x="88211" y="908145"/>
                  </a:lnTo>
                  <a:lnTo>
                    <a:pt x="89739" y="903315"/>
                  </a:lnTo>
                  <a:lnTo>
                    <a:pt x="91268" y="898484"/>
                  </a:lnTo>
                  <a:lnTo>
                    <a:pt x="92800" y="893653"/>
                  </a:lnTo>
                  <a:lnTo>
                    <a:pt x="94332" y="888823"/>
                  </a:lnTo>
                  <a:lnTo>
                    <a:pt x="95864" y="883992"/>
                  </a:lnTo>
                  <a:lnTo>
                    <a:pt x="97397" y="879162"/>
                  </a:lnTo>
                  <a:lnTo>
                    <a:pt x="98927" y="874331"/>
                  </a:lnTo>
                  <a:lnTo>
                    <a:pt x="100456" y="869501"/>
                  </a:lnTo>
                  <a:lnTo>
                    <a:pt x="101981" y="864670"/>
                  </a:lnTo>
                  <a:lnTo>
                    <a:pt x="103499" y="859840"/>
                  </a:lnTo>
                  <a:lnTo>
                    <a:pt x="105010" y="855009"/>
                  </a:lnTo>
                  <a:lnTo>
                    <a:pt x="106512" y="850178"/>
                  </a:lnTo>
                  <a:lnTo>
                    <a:pt x="108004" y="845348"/>
                  </a:lnTo>
                  <a:lnTo>
                    <a:pt x="109483" y="840517"/>
                  </a:lnTo>
                  <a:lnTo>
                    <a:pt x="110946" y="835687"/>
                  </a:lnTo>
                  <a:lnTo>
                    <a:pt x="112390" y="830856"/>
                  </a:lnTo>
                  <a:lnTo>
                    <a:pt x="113813" y="826026"/>
                  </a:lnTo>
                  <a:lnTo>
                    <a:pt x="115215" y="821195"/>
                  </a:lnTo>
                  <a:lnTo>
                    <a:pt x="116593" y="816364"/>
                  </a:lnTo>
                  <a:lnTo>
                    <a:pt x="117946" y="811534"/>
                  </a:lnTo>
                  <a:lnTo>
                    <a:pt x="119265" y="806703"/>
                  </a:lnTo>
                  <a:lnTo>
                    <a:pt x="120551" y="801873"/>
                  </a:lnTo>
                  <a:lnTo>
                    <a:pt x="121804" y="797042"/>
                  </a:lnTo>
                  <a:lnTo>
                    <a:pt x="123023" y="792212"/>
                  </a:lnTo>
                  <a:lnTo>
                    <a:pt x="124206" y="787381"/>
                  </a:lnTo>
                  <a:lnTo>
                    <a:pt x="125353" y="782551"/>
                  </a:lnTo>
                  <a:lnTo>
                    <a:pt x="126455" y="777720"/>
                  </a:lnTo>
                  <a:lnTo>
                    <a:pt x="127516" y="772889"/>
                  </a:lnTo>
                  <a:lnTo>
                    <a:pt x="128539" y="768059"/>
                  </a:lnTo>
                  <a:lnTo>
                    <a:pt x="129524" y="763228"/>
                  </a:lnTo>
                  <a:lnTo>
                    <a:pt x="130471" y="758398"/>
                  </a:lnTo>
                  <a:lnTo>
                    <a:pt x="131382" y="753567"/>
                  </a:lnTo>
                  <a:lnTo>
                    <a:pt x="132248" y="748737"/>
                  </a:lnTo>
                  <a:lnTo>
                    <a:pt x="133080" y="743906"/>
                  </a:lnTo>
                  <a:lnTo>
                    <a:pt x="133880" y="739075"/>
                  </a:lnTo>
                  <a:lnTo>
                    <a:pt x="134651" y="734245"/>
                  </a:lnTo>
                  <a:lnTo>
                    <a:pt x="135393" y="729414"/>
                  </a:lnTo>
                  <a:lnTo>
                    <a:pt x="136110" y="724584"/>
                  </a:lnTo>
                  <a:lnTo>
                    <a:pt x="136798" y="719753"/>
                  </a:lnTo>
                  <a:lnTo>
                    <a:pt x="137466" y="714923"/>
                  </a:lnTo>
                  <a:lnTo>
                    <a:pt x="138117" y="710092"/>
                  </a:lnTo>
                  <a:lnTo>
                    <a:pt x="138751" y="705262"/>
                  </a:lnTo>
                  <a:lnTo>
                    <a:pt x="139372" y="700431"/>
                  </a:lnTo>
                  <a:lnTo>
                    <a:pt x="139980" y="695600"/>
                  </a:lnTo>
                  <a:lnTo>
                    <a:pt x="140576" y="690770"/>
                  </a:lnTo>
                  <a:lnTo>
                    <a:pt x="141162" y="685939"/>
                  </a:lnTo>
                  <a:lnTo>
                    <a:pt x="141741" y="681109"/>
                  </a:lnTo>
                  <a:lnTo>
                    <a:pt x="142312" y="676278"/>
                  </a:lnTo>
                  <a:lnTo>
                    <a:pt x="142875" y="671448"/>
                  </a:lnTo>
                  <a:lnTo>
                    <a:pt x="143431" y="666617"/>
                  </a:lnTo>
                  <a:lnTo>
                    <a:pt x="143977" y="661787"/>
                  </a:lnTo>
                  <a:lnTo>
                    <a:pt x="144514" y="656956"/>
                  </a:lnTo>
                  <a:lnTo>
                    <a:pt x="145042" y="652125"/>
                  </a:lnTo>
                  <a:lnTo>
                    <a:pt x="145560" y="647295"/>
                  </a:lnTo>
                  <a:lnTo>
                    <a:pt x="146066" y="642464"/>
                  </a:lnTo>
                  <a:lnTo>
                    <a:pt x="146558" y="637634"/>
                  </a:lnTo>
                  <a:lnTo>
                    <a:pt x="147034" y="632803"/>
                  </a:lnTo>
                  <a:lnTo>
                    <a:pt x="147496" y="627973"/>
                  </a:lnTo>
                  <a:lnTo>
                    <a:pt x="147941" y="623142"/>
                  </a:lnTo>
                  <a:lnTo>
                    <a:pt x="148371" y="618311"/>
                  </a:lnTo>
                  <a:lnTo>
                    <a:pt x="148783" y="613481"/>
                  </a:lnTo>
                  <a:lnTo>
                    <a:pt x="149175" y="608650"/>
                  </a:lnTo>
                  <a:lnTo>
                    <a:pt x="149549" y="603820"/>
                  </a:lnTo>
                  <a:lnTo>
                    <a:pt x="149905" y="598989"/>
                  </a:lnTo>
                  <a:lnTo>
                    <a:pt x="150246" y="594159"/>
                  </a:lnTo>
                  <a:lnTo>
                    <a:pt x="150571" y="589328"/>
                  </a:lnTo>
                  <a:lnTo>
                    <a:pt x="150881" y="584498"/>
                  </a:lnTo>
                  <a:lnTo>
                    <a:pt x="151176" y="579667"/>
                  </a:lnTo>
                  <a:lnTo>
                    <a:pt x="151460" y="574836"/>
                  </a:lnTo>
                  <a:lnTo>
                    <a:pt x="151734" y="570006"/>
                  </a:lnTo>
                  <a:lnTo>
                    <a:pt x="152001" y="565175"/>
                  </a:lnTo>
                  <a:lnTo>
                    <a:pt x="152261" y="560345"/>
                  </a:lnTo>
                  <a:lnTo>
                    <a:pt x="152518" y="555514"/>
                  </a:lnTo>
                  <a:lnTo>
                    <a:pt x="152772" y="550684"/>
                  </a:lnTo>
                  <a:lnTo>
                    <a:pt x="153027" y="545853"/>
                  </a:lnTo>
                  <a:lnTo>
                    <a:pt x="153283" y="541022"/>
                  </a:lnTo>
                  <a:lnTo>
                    <a:pt x="153543" y="536192"/>
                  </a:lnTo>
                  <a:lnTo>
                    <a:pt x="153807" y="531361"/>
                  </a:lnTo>
                  <a:lnTo>
                    <a:pt x="154077" y="526531"/>
                  </a:lnTo>
                  <a:lnTo>
                    <a:pt x="154356" y="521700"/>
                  </a:lnTo>
                  <a:lnTo>
                    <a:pt x="154642" y="516870"/>
                  </a:lnTo>
                  <a:lnTo>
                    <a:pt x="154935" y="512039"/>
                  </a:lnTo>
                  <a:lnTo>
                    <a:pt x="155237" y="507209"/>
                  </a:lnTo>
                  <a:lnTo>
                    <a:pt x="155547" y="502378"/>
                  </a:lnTo>
                  <a:lnTo>
                    <a:pt x="155865" y="497547"/>
                  </a:lnTo>
                  <a:lnTo>
                    <a:pt x="156192" y="492717"/>
                  </a:lnTo>
                  <a:lnTo>
                    <a:pt x="156525" y="487886"/>
                  </a:lnTo>
                  <a:lnTo>
                    <a:pt x="156864" y="483056"/>
                  </a:lnTo>
                  <a:lnTo>
                    <a:pt x="157207" y="478225"/>
                  </a:lnTo>
                  <a:lnTo>
                    <a:pt x="157554" y="473395"/>
                  </a:lnTo>
                  <a:lnTo>
                    <a:pt x="157904" y="468564"/>
                  </a:lnTo>
                  <a:lnTo>
                    <a:pt x="158254" y="463733"/>
                  </a:lnTo>
                  <a:lnTo>
                    <a:pt x="158604" y="458903"/>
                  </a:lnTo>
                  <a:lnTo>
                    <a:pt x="158952" y="454072"/>
                  </a:lnTo>
                  <a:lnTo>
                    <a:pt x="159297" y="449242"/>
                  </a:lnTo>
                  <a:lnTo>
                    <a:pt x="159637" y="444411"/>
                  </a:lnTo>
                  <a:lnTo>
                    <a:pt x="159972" y="439581"/>
                  </a:lnTo>
                  <a:lnTo>
                    <a:pt x="160298" y="434750"/>
                  </a:lnTo>
                  <a:lnTo>
                    <a:pt x="160616" y="429920"/>
                  </a:lnTo>
                  <a:lnTo>
                    <a:pt x="160925" y="425089"/>
                  </a:lnTo>
                  <a:lnTo>
                    <a:pt x="161224" y="420258"/>
                  </a:lnTo>
                  <a:lnTo>
                    <a:pt x="161511" y="415428"/>
                  </a:lnTo>
                  <a:lnTo>
                    <a:pt x="161785" y="410597"/>
                  </a:lnTo>
                  <a:lnTo>
                    <a:pt x="162045" y="405767"/>
                  </a:lnTo>
                  <a:lnTo>
                    <a:pt x="162292" y="400936"/>
                  </a:lnTo>
                  <a:lnTo>
                    <a:pt x="162524" y="396106"/>
                  </a:lnTo>
                  <a:lnTo>
                    <a:pt x="162743" y="391275"/>
                  </a:lnTo>
                  <a:lnTo>
                    <a:pt x="162947" y="386444"/>
                  </a:lnTo>
                  <a:lnTo>
                    <a:pt x="163134" y="381614"/>
                  </a:lnTo>
                  <a:lnTo>
                    <a:pt x="163305" y="376783"/>
                  </a:lnTo>
                  <a:lnTo>
                    <a:pt x="163461" y="371953"/>
                  </a:lnTo>
                  <a:lnTo>
                    <a:pt x="163603" y="367122"/>
                  </a:lnTo>
                  <a:lnTo>
                    <a:pt x="163730" y="362292"/>
                  </a:lnTo>
                  <a:lnTo>
                    <a:pt x="163844" y="357461"/>
                  </a:lnTo>
                  <a:lnTo>
                    <a:pt x="163941" y="352631"/>
                  </a:lnTo>
                  <a:lnTo>
                    <a:pt x="164025" y="347800"/>
                  </a:lnTo>
                  <a:lnTo>
                    <a:pt x="164098" y="342969"/>
                  </a:lnTo>
                  <a:lnTo>
                    <a:pt x="164159" y="338139"/>
                  </a:lnTo>
                  <a:lnTo>
                    <a:pt x="164210" y="333308"/>
                  </a:lnTo>
                  <a:lnTo>
                    <a:pt x="164252" y="328478"/>
                  </a:lnTo>
                  <a:lnTo>
                    <a:pt x="164283" y="323647"/>
                  </a:lnTo>
                  <a:lnTo>
                    <a:pt x="164308" y="318817"/>
                  </a:lnTo>
                  <a:lnTo>
                    <a:pt x="164327" y="313986"/>
                  </a:lnTo>
                  <a:lnTo>
                    <a:pt x="164342" y="309155"/>
                  </a:lnTo>
                  <a:lnTo>
                    <a:pt x="164353" y="304325"/>
                  </a:lnTo>
                  <a:lnTo>
                    <a:pt x="164361" y="299494"/>
                  </a:lnTo>
                  <a:lnTo>
                    <a:pt x="164368" y="294664"/>
                  </a:lnTo>
                  <a:lnTo>
                    <a:pt x="164376" y="289833"/>
                  </a:lnTo>
                  <a:lnTo>
                    <a:pt x="164385" y="285003"/>
                  </a:lnTo>
                  <a:lnTo>
                    <a:pt x="164396" y="280172"/>
                  </a:lnTo>
                  <a:lnTo>
                    <a:pt x="164409" y="275342"/>
                  </a:lnTo>
                  <a:lnTo>
                    <a:pt x="164427" y="270511"/>
                  </a:lnTo>
                  <a:lnTo>
                    <a:pt x="164449" y="265680"/>
                  </a:lnTo>
                  <a:lnTo>
                    <a:pt x="164476" y="260850"/>
                  </a:lnTo>
                  <a:lnTo>
                    <a:pt x="164508" y="256019"/>
                  </a:lnTo>
                  <a:lnTo>
                    <a:pt x="164545" y="251189"/>
                  </a:lnTo>
                  <a:lnTo>
                    <a:pt x="164588" y="246358"/>
                  </a:lnTo>
                  <a:lnTo>
                    <a:pt x="164636" y="241528"/>
                  </a:lnTo>
                  <a:lnTo>
                    <a:pt x="164689" y="236697"/>
                  </a:lnTo>
                  <a:lnTo>
                    <a:pt x="164747" y="231866"/>
                  </a:lnTo>
                  <a:lnTo>
                    <a:pt x="164809" y="227036"/>
                  </a:lnTo>
                  <a:lnTo>
                    <a:pt x="164874" y="222205"/>
                  </a:lnTo>
                  <a:lnTo>
                    <a:pt x="164943" y="217375"/>
                  </a:lnTo>
                  <a:lnTo>
                    <a:pt x="165013" y="212544"/>
                  </a:lnTo>
                  <a:lnTo>
                    <a:pt x="165086" y="207714"/>
                  </a:lnTo>
                  <a:lnTo>
                    <a:pt x="165158" y="202883"/>
                  </a:lnTo>
                  <a:lnTo>
                    <a:pt x="165231" y="198053"/>
                  </a:lnTo>
                  <a:lnTo>
                    <a:pt x="165303" y="193222"/>
                  </a:lnTo>
                  <a:lnTo>
                    <a:pt x="165373" y="188391"/>
                  </a:lnTo>
                  <a:lnTo>
                    <a:pt x="165441" y="183561"/>
                  </a:lnTo>
                  <a:lnTo>
                    <a:pt x="165505" y="178730"/>
                  </a:lnTo>
                  <a:lnTo>
                    <a:pt x="165566" y="173900"/>
                  </a:lnTo>
                  <a:lnTo>
                    <a:pt x="165623" y="169069"/>
                  </a:lnTo>
                  <a:lnTo>
                    <a:pt x="165675" y="164239"/>
                  </a:lnTo>
                  <a:lnTo>
                    <a:pt x="165723" y="159408"/>
                  </a:lnTo>
                  <a:lnTo>
                    <a:pt x="165765" y="154577"/>
                  </a:lnTo>
                  <a:lnTo>
                    <a:pt x="165801" y="149747"/>
                  </a:lnTo>
                  <a:lnTo>
                    <a:pt x="165833" y="144916"/>
                  </a:lnTo>
                  <a:lnTo>
                    <a:pt x="165859" y="140086"/>
                  </a:lnTo>
                  <a:lnTo>
                    <a:pt x="165880" y="135255"/>
                  </a:lnTo>
                  <a:lnTo>
                    <a:pt x="165897" y="130425"/>
                  </a:lnTo>
                  <a:lnTo>
                    <a:pt x="165907" y="125594"/>
                  </a:lnTo>
                  <a:lnTo>
                    <a:pt x="165914" y="120764"/>
                  </a:lnTo>
                  <a:lnTo>
                    <a:pt x="165917" y="115933"/>
                  </a:lnTo>
                  <a:lnTo>
                    <a:pt x="165916" y="111102"/>
                  </a:lnTo>
                  <a:lnTo>
                    <a:pt x="165913" y="106272"/>
                  </a:lnTo>
                  <a:lnTo>
                    <a:pt x="165907" y="101441"/>
                  </a:lnTo>
                  <a:lnTo>
                    <a:pt x="165898" y="96611"/>
                  </a:lnTo>
                  <a:lnTo>
                    <a:pt x="165888" y="91780"/>
                  </a:lnTo>
                  <a:lnTo>
                    <a:pt x="165878" y="86950"/>
                  </a:lnTo>
                  <a:lnTo>
                    <a:pt x="165867" y="82119"/>
                  </a:lnTo>
                  <a:lnTo>
                    <a:pt x="165857" y="77288"/>
                  </a:lnTo>
                  <a:lnTo>
                    <a:pt x="165847" y="72458"/>
                  </a:lnTo>
                  <a:lnTo>
                    <a:pt x="165839" y="67627"/>
                  </a:lnTo>
                  <a:lnTo>
                    <a:pt x="165832" y="62797"/>
                  </a:lnTo>
                  <a:lnTo>
                    <a:pt x="165827" y="57966"/>
                  </a:lnTo>
                  <a:lnTo>
                    <a:pt x="165825" y="53136"/>
                  </a:lnTo>
                  <a:lnTo>
                    <a:pt x="165825" y="48305"/>
                  </a:lnTo>
                  <a:lnTo>
                    <a:pt x="165828" y="43475"/>
                  </a:lnTo>
                  <a:lnTo>
                    <a:pt x="165834" y="38644"/>
                  </a:lnTo>
                  <a:lnTo>
                    <a:pt x="165844" y="33813"/>
                  </a:lnTo>
                  <a:lnTo>
                    <a:pt x="165857" y="28983"/>
                  </a:lnTo>
                  <a:lnTo>
                    <a:pt x="165873" y="24152"/>
                  </a:lnTo>
                  <a:lnTo>
                    <a:pt x="165892" y="19322"/>
                  </a:lnTo>
                  <a:lnTo>
                    <a:pt x="165914" y="14491"/>
                  </a:lnTo>
                  <a:lnTo>
                    <a:pt x="165939" y="9661"/>
                  </a:lnTo>
                  <a:lnTo>
                    <a:pt x="165967" y="4830"/>
                  </a:lnTo>
                  <a:lnTo>
                    <a:pt x="165997" y="0"/>
                  </a:lnTo>
                  <a:lnTo>
                    <a:pt x="167547" y="0"/>
                  </a:lnTo>
                  <a:lnTo>
                    <a:pt x="167577" y="4830"/>
                  </a:lnTo>
                  <a:lnTo>
                    <a:pt x="167605" y="9661"/>
                  </a:lnTo>
                  <a:lnTo>
                    <a:pt x="167630" y="14491"/>
                  </a:lnTo>
                  <a:lnTo>
                    <a:pt x="167653" y="19322"/>
                  </a:lnTo>
                  <a:lnTo>
                    <a:pt x="167672" y="24152"/>
                  </a:lnTo>
                  <a:lnTo>
                    <a:pt x="167688" y="28983"/>
                  </a:lnTo>
                  <a:lnTo>
                    <a:pt x="167700" y="33813"/>
                  </a:lnTo>
                  <a:lnTo>
                    <a:pt x="167710" y="38644"/>
                  </a:lnTo>
                  <a:lnTo>
                    <a:pt x="167717" y="43475"/>
                  </a:lnTo>
                  <a:lnTo>
                    <a:pt x="167720" y="48305"/>
                  </a:lnTo>
                  <a:lnTo>
                    <a:pt x="167720" y="53136"/>
                  </a:lnTo>
                  <a:lnTo>
                    <a:pt x="167717" y="57966"/>
                  </a:lnTo>
                  <a:lnTo>
                    <a:pt x="167713" y="62797"/>
                  </a:lnTo>
                  <a:lnTo>
                    <a:pt x="167706" y="67627"/>
                  </a:lnTo>
                  <a:lnTo>
                    <a:pt x="167697" y="72458"/>
                  </a:lnTo>
                  <a:lnTo>
                    <a:pt x="167688" y="77288"/>
                  </a:lnTo>
                  <a:lnTo>
                    <a:pt x="167677" y="82119"/>
                  </a:lnTo>
                  <a:lnTo>
                    <a:pt x="167666" y="86950"/>
                  </a:lnTo>
                  <a:lnTo>
                    <a:pt x="167656" y="91780"/>
                  </a:lnTo>
                  <a:lnTo>
                    <a:pt x="167646" y="96611"/>
                  </a:lnTo>
                  <a:lnTo>
                    <a:pt x="167638" y="101441"/>
                  </a:lnTo>
                  <a:lnTo>
                    <a:pt x="167632" y="106272"/>
                  </a:lnTo>
                  <a:lnTo>
                    <a:pt x="167628" y="111102"/>
                  </a:lnTo>
                  <a:lnTo>
                    <a:pt x="167628" y="115933"/>
                  </a:lnTo>
                  <a:lnTo>
                    <a:pt x="167631" y="120764"/>
                  </a:lnTo>
                  <a:lnTo>
                    <a:pt x="167637" y="125594"/>
                  </a:lnTo>
                  <a:lnTo>
                    <a:pt x="167648" y="130425"/>
                  </a:lnTo>
                  <a:lnTo>
                    <a:pt x="167664" y="135255"/>
                  </a:lnTo>
                  <a:lnTo>
                    <a:pt x="167686" y="140086"/>
                  </a:lnTo>
                  <a:lnTo>
                    <a:pt x="167712" y="144916"/>
                  </a:lnTo>
                  <a:lnTo>
                    <a:pt x="167743" y="149747"/>
                  </a:lnTo>
                  <a:lnTo>
                    <a:pt x="167780" y="154577"/>
                  </a:lnTo>
                  <a:lnTo>
                    <a:pt x="167821" y="159408"/>
                  </a:lnTo>
                  <a:lnTo>
                    <a:pt x="167869" y="164239"/>
                  </a:lnTo>
                  <a:lnTo>
                    <a:pt x="167922" y="169069"/>
                  </a:lnTo>
                  <a:lnTo>
                    <a:pt x="167979" y="173900"/>
                  </a:lnTo>
                  <a:lnTo>
                    <a:pt x="168039" y="178730"/>
                  </a:lnTo>
                  <a:lnTo>
                    <a:pt x="168104" y="183561"/>
                  </a:lnTo>
                  <a:lnTo>
                    <a:pt x="168171" y="188391"/>
                  </a:lnTo>
                  <a:lnTo>
                    <a:pt x="168242" y="193222"/>
                  </a:lnTo>
                  <a:lnTo>
                    <a:pt x="168313" y="198053"/>
                  </a:lnTo>
                  <a:lnTo>
                    <a:pt x="168386" y="202883"/>
                  </a:lnTo>
                  <a:lnTo>
                    <a:pt x="168459" y="207714"/>
                  </a:lnTo>
                  <a:lnTo>
                    <a:pt x="168531" y="212544"/>
                  </a:lnTo>
                  <a:lnTo>
                    <a:pt x="168602" y="217375"/>
                  </a:lnTo>
                  <a:lnTo>
                    <a:pt x="168670" y="222205"/>
                  </a:lnTo>
                  <a:lnTo>
                    <a:pt x="168735" y="227036"/>
                  </a:lnTo>
                  <a:lnTo>
                    <a:pt x="168797" y="231866"/>
                  </a:lnTo>
                  <a:lnTo>
                    <a:pt x="168855" y="236697"/>
                  </a:lnTo>
                  <a:lnTo>
                    <a:pt x="168909" y="241528"/>
                  </a:lnTo>
                  <a:lnTo>
                    <a:pt x="168957" y="246358"/>
                  </a:lnTo>
                  <a:lnTo>
                    <a:pt x="168999" y="251189"/>
                  </a:lnTo>
                  <a:lnTo>
                    <a:pt x="169036" y="256019"/>
                  </a:lnTo>
                  <a:lnTo>
                    <a:pt x="169068" y="260850"/>
                  </a:lnTo>
                  <a:lnTo>
                    <a:pt x="169095" y="265680"/>
                  </a:lnTo>
                  <a:lnTo>
                    <a:pt x="169118" y="270511"/>
                  </a:lnTo>
                  <a:lnTo>
                    <a:pt x="169135" y="275342"/>
                  </a:lnTo>
                  <a:lnTo>
                    <a:pt x="169149" y="280172"/>
                  </a:lnTo>
                  <a:lnTo>
                    <a:pt x="169160" y="285003"/>
                  </a:lnTo>
                  <a:lnTo>
                    <a:pt x="169168" y="289833"/>
                  </a:lnTo>
                  <a:lnTo>
                    <a:pt x="169176" y="294664"/>
                  </a:lnTo>
                  <a:lnTo>
                    <a:pt x="169183" y="299494"/>
                  </a:lnTo>
                  <a:lnTo>
                    <a:pt x="169192" y="304325"/>
                  </a:lnTo>
                  <a:lnTo>
                    <a:pt x="169203" y="309155"/>
                  </a:lnTo>
                  <a:lnTo>
                    <a:pt x="169217" y="313986"/>
                  </a:lnTo>
                  <a:lnTo>
                    <a:pt x="169236" y="318817"/>
                  </a:lnTo>
                  <a:lnTo>
                    <a:pt x="169261" y="323647"/>
                  </a:lnTo>
                  <a:lnTo>
                    <a:pt x="169293" y="328478"/>
                  </a:lnTo>
                  <a:lnTo>
                    <a:pt x="169334" y="333308"/>
                  </a:lnTo>
                  <a:lnTo>
                    <a:pt x="169385" y="338139"/>
                  </a:lnTo>
                  <a:lnTo>
                    <a:pt x="169446" y="342969"/>
                  </a:lnTo>
                  <a:lnTo>
                    <a:pt x="169519" y="347800"/>
                  </a:lnTo>
                  <a:lnTo>
                    <a:pt x="169603" y="352631"/>
                  </a:lnTo>
                  <a:lnTo>
                    <a:pt x="169700" y="357461"/>
                  </a:lnTo>
                  <a:lnTo>
                    <a:pt x="169814" y="362292"/>
                  </a:lnTo>
                  <a:lnTo>
                    <a:pt x="169942" y="367122"/>
                  </a:lnTo>
                  <a:lnTo>
                    <a:pt x="170083" y="371953"/>
                  </a:lnTo>
                  <a:lnTo>
                    <a:pt x="170240" y="376783"/>
                  </a:lnTo>
                  <a:lnTo>
                    <a:pt x="170411" y="381614"/>
                  </a:lnTo>
                  <a:lnTo>
                    <a:pt x="170597" y="386444"/>
                  </a:lnTo>
                  <a:lnTo>
                    <a:pt x="170801" y="391275"/>
                  </a:lnTo>
                  <a:lnTo>
                    <a:pt x="171020" y="396106"/>
                  </a:lnTo>
                  <a:lnTo>
                    <a:pt x="171253" y="400936"/>
                  </a:lnTo>
                  <a:lnTo>
                    <a:pt x="171499" y="405767"/>
                  </a:lnTo>
                  <a:lnTo>
                    <a:pt x="171759" y="410597"/>
                  </a:lnTo>
                  <a:lnTo>
                    <a:pt x="172033" y="415428"/>
                  </a:lnTo>
                  <a:lnTo>
                    <a:pt x="172321" y="420258"/>
                  </a:lnTo>
                  <a:lnTo>
                    <a:pt x="172619" y="425089"/>
                  </a:lnTo>
                  <a:lnTo>
                    <a:pt x="172928" y="429920"/>
                  </a:lnTo>
                  <a:lnTo>
                    <a:pt x="173246" y="434750"/>
                  </a:lnTo>
                  <a:lnTo>
                    <a:pt x="173573" y="439581"/>
                  </a:lnTo>
                  <a:lnTo>
                    <a:pt x="173907" y="444411"/>
                  </a:lnTo>
                  <a:lnTo>
                    <a:pt x="174248" y="449242"/>
                  </a:lnTo>
                  <a:lnTo>
                    <a:pt x="174593" y="454072"/>
                  </a:lnTo>
                  <a:lnTo>
                    <a:pt x="174941" y="458903"/>
                  </a:lnTo>
                  <a:lnTo>
                    <a:pt x="175290" y="463733"/>
                  </a:lnTo>
                  <a:lnTo>
                    <a:pt x="175641" y="468564"/>
                  </a:lnTo>
                  <a:lnTo>
                    <a:pt x="175990" y="473395"/>
                  </a:lnTo>
                  <a:lnTo>
                    <a:pt x="176337" y="478225"/>
                  </a:lnTo>
                  <a:lnTo>
                    <a:pt x="176681" y="483056"/>
                  </a:lnTo>
                  <a:lnTo>
                    <a:pt x="177019" y="487886"/>
                  </a:lnTo>
                  <a:lnTo>
                    <a:pt x="177352" y="492717"/>
                  </a:lnTo>
                  <a:lnTo>
                    <a:pt x="177679" y="497547"/>
                  </a:lnTo>
                  <a:lnTo>
                    <a:pt x="177997" y="502378"/>
                  </a:lnTo>
                  <a:lnTo>
                    <a:pt x="178307" y="507209"/>
                  </a:lnTo>
                  <a:lnTo>
                    <a:pt x="178609" y="512039"/>
                  </a:lnTo>
                  <a:lnTo>
                    <a:pt x="178903" y="516870"/>
                  </a:lnTo>
                  <a:lnTo>
                    <a:pt x="179189" y="521700"/>
                  </a:lnTo>
                  <a:lnTo>
                    <a:pt x="179467" y="526531"/>
                  </a:lnTo>
                  <a:lnTo>
                    <a:pt x="179737" y="531361"/>
                  </a:lnTo>
                  <a:lnTo>
                    <a:pt x="180001" y="536192"/>
                  </a:lnTo>
                  <a:lnTo>
                    <a:pt x="180261" y="541022"/>
                  </a:lnTo>
                  <a:lnTo>
                    <a:pt x="180518" y="545853"/>
                  </a:lnTo>
                  <a:lnTo>
                    <a:pt x="180772" y="550684"/>
                  </a:lnTo>
                  <a:lnTo>
                    <a:pt x="181026" y="555514"/>
                  </a:lnTo>
                  <a:lnTo>
                    <a:pt x="181283" y="560345"/>
                  </a:lnTo>
                  <a:lnTo>
                    <a:pt x="181544" y="565175"/>
                  </a:lnTo>
                  <a:lnTo>
                    <a:pt x="181810" y="570006"/>
                  </a:lnTo>
                  <a:lnTo>
                    <a:pt x="182085" y="574836"/>
                  </a:lnTo>
                  <a:lnTo>
                    <a:pt x="182368" y="579667"/>
                  </a:lnTo>
                  <a:lnTo>
                    <a:pt x="182663" y="584498"/>
                  </a:lnTo>
                  <a:lnTo>
                    <a:pt x="182974" y="589328"/>
                  </a:lnTo>
                  <a:lnTo>
                    <a:pt x="183299" y="594159"/>
                  </a:lnTo>
                  <a:lnTo>
                    <a:pt x="183639" y="598989"/>
                  </a:lnTo>
                  <a:lnTo>
                    <a:pt x="183996" y="603820"/>
                  </a:lnTo>
                  <a:lnTo>
                    <a:pt x="184369" y="608650"/>
                  </a:lnTo>
                  <a:lnTo>
                    <a:pt x="184762" y="613481"/>
                  </a:lnTo>
                  <a:lnTo>
                    <a:pt x="185174" y="618311"/>
                  </a:lnTo>
                  <a:lnTo>
                    <a:pt x="185603" y="623142"/>
                  </a:lnTo>
                  <a:lnTo>
                    <a:pt x="186049" y="627973"/>
                  </a:lnTo>
                  <a:lnTo>
                    <a:pt x="186510" y="632803"/>
                  </a:lnTo>
                  <a:lnTo>
                    <a:pt x="186986" y="637634"/>
                  </a:lnTo>
                  <a:lnTo>
                    <a:pt x="187478" y="642464"/>
                  </a:lnTo>
                  <a:lnTo>
                    <a:pt x="187985" y="647295"/>
                  </a:lnTo>
                  <a:lnTo>
                    <a:pt x="188502" y="652125"/>
                  </a:lnTo>
                  <a:lnTo>
                    <a:pt x="189030" y="656956"/>
                  </a:lnTo>
                  <a:lnTo>
                    <a:pt x="189568" y="661787"/>
                  </a:lnTo>
                  <a:lnTo>
                    <a:pt x="190114" y="666617"/>
                  </a:lnTo>
                  <a:lnTo>
                    <a:pt x="190669" y="671448"/>
                  </a:lnTo>
                  <a:lnTo>
                    <a:pt x="191232" y="676278"/>
                  </a:lnTo>
                  <a:lnTo>
                    <a:pt x="191803" y="681109"/>
                  </a:lnTo>
                  <a:lnTo>
                    <a:pt x="192382" y="685939"/>
                  </a:lnTo>
                  <a:lnTo>
                    <a:pt x="192969" y="690770"/>
                  </a:lnTo>
                  <a:lnTo>
                    <a:pt x="193564" y="695600"/>
                  </a:lnTo>
                  <a:lnTo>
                    <a:pt x="194172" y="700431"/>
                  </a:lnTo>
                  <a:lnTo>
                    <a:pt x="194793" y="705262"/>
                  </a:lnTo>
                  <a:lnTo>
                    <a:pt x="195428" y="710092"/>
                  </a:lnTo>
                  <a:lnTo>
                    <a:pt x="196078" y="714923"/>
                  </a:lnTo>
                  <a:lnTo>
                    <a:pt x="196747" y="719753"/>
                  </a:lnTo>
                  <a:lnTo>
                    <a:pt x="197435" y="724584"/>
                  </a:lnTo>
                  <a:lnTo>
                    <a:pt x="198151" y="729414"/>
                  </a:lnTo>
                  <a:lnTo>
                    <a:pt x="198894" y="734245"/>
                  </a:lnTo>
                  <a:lnTo>
                    <a:pt x="199664" y="739075"/>
                  </a:lnTo>
                  <a:lnTo>
                    <a:pt x="200464" y="743906"/>
                  </a:lnTo>
                  <a:lnTo>
                    <a:pt x="201296" y="748737"/>
                  </a:lnTo>
                  <a:lnTo>
                    <a:pt x="202163" y="753567"/>
                  </a:lnTo>
                  <a:lnTo>
                    <a:pt x="203073" y="758398"/>
                  </a:lnTo>
                  <a:lnTo>
                    <a:pt x="204020" y="763228"/>
                  </a:lnTo>
                  <a:lnTo>
                    <a:pt x="205005" y="768059"/>
                  </a:lnTo>
                  <a:lnTo>
                    <a:pt x="206028" y="772889"/>
                  </a:lnTo>
                  <a:lnTo>
                    <a:pt x="207090" y="777720"/>
                  </a:lnTo>
                  <a:lnTo>
                    <a:pt x="208191" y="782551"/>
                  </a:lnTo>
                  <a:lnTo>
                    <a:pt x="209338" y="787381"/>
                  </a:lnTo>
                  <a:lnTo>
                    <a:pt x="210522" y="792212"/>
                  </a:lnTo>
                  <a:lnTo>
                    <a:pt x="211741" y="797042"/>
                  </a:lnTo>
                  <a:lnTo>
                    <a:pt x="212994" y="801873"/>
                  </a:lnTo>
                  <a:lnTo>
                    <a:pt x="214280" y="806703"/>
                  </a:lnTo>
                  <a:lnTo>
                    <a:pt x="215599" y="811534"/>
                  </a:lnTo>
                  <a:lnTo>
                    <a:pt x="216951" y="816364"/>
                  </a:lnTo>
                  <a:lnTo>
                    <a:pt x="218329" y="821195"/>
                  </a:lnTo>
                  <a:lnTo>
                    <a:pt x="219731" y="826026"/>
                  </a:lnTo>
                  <a:lnTo>
                    <a:pt x="221155" y="830856"/>
                  </a:lnTo>
                  <a:lnTo>
                    <a:pt x="222598" y="835687"/>
                  </a:lnTo>
                  <a:lnTo>
                    <a:pt x="224061" y="840517"/>
                  </a:lnTo>
                  <a:lnTo>
                    <a:pt x="225540" y="845348"/>
                  </a:lnTo>
                  <a:lnTo>
                    <a:pt x="227032" y="850178"/>
                  </a:lnTo>
                  <a:lnTo>
                    <a:pt x="228534" y="855009"/>
                  </a:lnTo>
                  <a:lnTo>
                    <a:pt x="230046" y="859840"/>
                  </a:lnTo>
                  <a:lnTo>
                    <a:pt x="231564" y="864670"/>
                  </a:lnTo>
                  <a:lnTo>
                    <a:pt x="233089" y="869501"/>
                  </a:lnTo>
                  <a:lnTo>
                    <a:pt x="234617" y="874331"/>
                  </a:lnTo>
                  <a:lnTo>
                    <a:pt x="236148" y="879162"/>
                  </a:lnTo>
                  <a:lnTo>
                    <a:pt x="237680" y="883992"/>
                  </a:lnTo>
                  <a:lnTo>
                    <a:pt x="239213" y="888823"/>
                  </a:lnTo>
                  <a:lnTo>
                    <a:pt x="240745" y="893653"/>
                  </a:lnTo>
                  <a:lnTo>
                    <a:pt x="242276" y="898484"/>
                  </a:lnTo>
                  <a:lnTo>
                    <a:pt x="243806" y="903315"/>
                  </a:lnTo>
                  <a:lnTo>
                    <a:pt x="245334" y="908145"/>
                  </a:lnTo>
                  <a:lnTo>
                    <a:pt x="246860" y="912976"/>
                  </a:lnTo>
                  <a:lnTo>
                    <a:pt x="248384" y="917806"/>
                  </a:lnTo>
                  <a:lnTo>
                    <a:pt x="249908" y="922637"/>
                  </a:lnTo>
                  <a:lnTo>
                    <a:pt x="251429" y="927467"/>
                  </a:lnTo>
                  <a:lnTo>
                    <a:pt x="252951" y="932298"/>
                  </a:lnTo>
                  <a:lnTo>
                    <a:pt x="254472" y="937129"/>
                  </a:lnTo>
                  <a:lnTo>
                    <a:pt x="255993" y="941959"/>
                  </a:lnTo>
                  <a:lnTo>
                    <a:pt x="257515" y="946790"/>
                  </a:lnTo>
                  <a:lnTo>
                    <a:pt x="259039" y="951620"/>
                  </a:lnTo>
                  <a:lnTo>
                    <a:pt x="260564" y="956451"/>
                  </a:lnTo>
                  <a:lnTo>
                    <a:pt x="262091" y="961281"/>
                  </a:lnTo>
                  <a:lnTo>
                    <a:pt x="263620" y="966112"/>
                  </a:lnTo>
                  <a:lnTo>
                    <a:pt x="265151" y="970942"/>
                  </a:lnTo>
                  <a:lnTo>
                    <a:pt x="266683" y="975773"/>
                  </a:lnTo>
                  <a:lnTo>
                    <a:pt x="268218" y="980604"/>
                  </a:lnTo>
                  <a:lnTo>
                    <a:pt x="269753" y="985434"/>
                  </a:lnTo>
                  <a:lnTo>
                    <a:pt x="271289" y="990265"/>
                  </a:lnTo>
                  <a:lnTo>
                    <a:pt x="272824" y="995095"/>
                  </a:lnTo>
                  <a:lnTo>
                    <a:pt x="274358" y="999926"/>
                  </a:lnTo>
                  <a:lnTo>
                    <a:pt x="275891" y="1004756"/>
                  </a:lnTo>
                  <a:lnTo>
                    <a:pt x="277421" y="1009587"/>
                  </a:lnTo>
                  <a:lnTo>
                    <a:pt x="278947" y="1014418"/>
                  </a:lnTo>
                  <a:lnTo>
                    <a:pt x="280468" y="1019248"/>
                  </a:lnTo>
                  <a:lnTo>
                    <a:pt x="281985" y="1024079"/>
                  </a:lnTo>
                  <a:lnTo>
                    <a:pt x="283495" y="1028909"/>
                  </a:lnTo>
                  <a:lnTo>
                    <a:pt x="284999" y="1033740"/>
                  </a:lnTo>
                  <a:lnTo>
                    <a:pt x="286495" y="1038570"/>
                  </a:lnTo>
                  <a:lnTo>
                    <a:pt x="287982" y="1043401"/>
                  </a:lnTo>
                  <a:lnTo>
                    <a:pt x="289461" y="1048231"/>
                  </a:lnTo>
                  <a:lnTo>
                    <a:pt x="290930" y="1053062"/>
                  </a:lnTo>
                  <a:lnTo>
                    <a:pt x="292389" y="1057893"/>
                  </a:lnTo>
                  <a:lnTo>
                    <a:pt x="293837" y="1062723"/>
                  </a:lnTo>
                  <a:lnTo>
                    <a:pt x="295271" y="1067554"/>
                  </a:lnTo>
                  <a:lnTo>
                    <a:pt x="296690" y="1072384"/>
                  </a:lnTo>
                  <a:lnTo>
                    <a:pt x="298094" y="1077215"/>
                  </a:lnTo>
                  <a:lnTo>
                    <a:pt x="299481" y="1082045"/>
                  </a:lnTo>
                  <a:lnTo>
                    <a:pt x="300850" y="1086876"/>
                  </a:lnTo>
                  <a:lnTo>
                    <a:pt x="302199" y="1091707"/>
                  </a:lnTo>
                  <a:lnTo>
                    <a:pt x="303520" y="1096537"/>
                  </a:lnTo>
                  <a:lnTo>
                    <a:pt x="304814" y="1101368"/>
                  </a:lnTo>
                  <a:lnTo>
                    <a:pt x="306080" y="1106198"/>
                  </a:lnTo>
                  <a:lnTo>
                    <a:pt x="307316" y="1111029"/>
                  </a:lnTo>
                  <a:lnTo>
                    <a:pt x="308519" y="1115859"/>
                  </a:lnTo>
                  <a:lnTo>
                    <a:pt x="309688" y="1120690"/>
                  </a:lnTo>
                  <a:lnTo>
                    <a:pt x="310812" y="1125520"/>
                  </a:lnTo>
                  <a:lnTo>
                    <a:pt x="311895" y="1130351"/>
                  </a:lnTo>
                  <a:lnTo>
                    <a:pt x="312939" y="1135182"/>
                  </a:lnTo>
                  <a:lnTo>
                    <a:pt x="313941" y="1140012"/>
                  </a:lnTo>
                  <a:lnTo>
                    <a:pt x="314903" y="1144843"/>
                  </a:lnTo>
                  <a:lnTo>
                    <a:pt x="315822" y="1149673"/>
                  </a:lnTo>
                  <a:lnTo>
                    <a:pt x="316691" y="1154504"/>
                  </a:lnTo>
                  <a:lnTo>
                    <a:pt x="317521" y="1159334"/>
                  </a:lnTo>
                  <a:lnTo>
                    <a:pt x="318312" y="1164165"/>
                  </a:lnTo>
                  <a:lnTo>
                    <a:pt x="319069" y="1168996"/>
                  </a:lnTo>
                  <a:lnTo>
                    <a:pt x="319791" y="1173826"/>
                  </a:lnTo>
                  <a:lnTo>
                    <a:pt x="320481" y="1178657"/>
                  </a:lnTo>
                  <a:lnTo>
                    <a:pt x="321138" y="1183487"/>
                  </a:lnTo>
                  <a:lnTo>
                    <a:pt x="321772" y="1188318"/>
                  </a:lnTo>
                  <a:lnTo>
                    <a:pt x="322386" y="1193148"/>
                  </a:lnTo>
                  <a:lnTo>
                    <a:pt x="322982" y="1197979"/>
                  </a:lnTo>
                  <a:lnTo>
                    <a:pt x="323564" y="1202809"/>
                  </a:lnTo>
                  <a:lnTo>
                    <a:pt x="324134" y="1207640"/>
                  </a:lnTo>
                  <a:lnTo>
                    <a:pt x="324694" y="1212471"/>
                  </a:lnTo>
                  <a:lnTo>
                    <a:pt x="325248" y="1217301"/>
                  </a:lnTo>
                  <a:lnTo>
                    <a:pt x="325798" y="1222132"/>
                  </a:lnTo>
                  <a:lnTo>
                    <a:pt x="326344" y="1226962"/>
                  </a:lnTo>
                  <a:lnTo>
                    <a:pt x="326888" y="1231793"/>
                  </a:lnTo>
                  <a:lnTo>
                    <a:pt x="327429" y="1236623"/>
                  </a:lnTo>
                  <a:lnTo>
                    <a:pt x="327966" y="1241454"/>
                  </a:lnTo>
                  <a:lnTo>
                    <a:pt x="328498" y="1246285"/>
                  </a:lnTo>
                  <a:lnTo>
                    <a:pt x="329023" y="1251115"/>
                  </a:lnTo>
                  <a:lnTo>
                    <a:pt x="329540" y="1255946"/>
                  </a:lnTo>
                  <a:lnTo>
                    <a:pt x="330044" y="1260776"/>
                  </a:lnTo>
                  <a:lnTo>
                    <a:pt x="330531" y="1265607"/>
                  </a:lnTo>
                  <a:lnTo>
                    <a:pt x="330996" y="1270437"/>
                  </a:lnTo>
                  <a:lnTo>
                    <a:pt x="331437" y="1275268"/>
                  </a:lnTo>
                  <a:lnTo>
                    <a:pt x="331850" y="1280098"/>
                  </a:lnTo>
                  <a:lnTo>
                    <a:pt x="332229" y="1284929"/>
                  </a:lnTo>
                  <a:lnTo>
                    <a:pt x="332573" y="1289760"/>
                  </a:lnTo>
                  <a:lnTo>
                    <a:pt x="332866" y="1294590"/>
                  </a:lnTo>
                  <a:lnTo>
                    <a:pt x="333109" y="1299421"/>
                  </a:lnTo>
                  <a:lnTo>
                    <a:pt x="333302" y="1304251"/>
                  </a:lnTo>
                  <a:lnTo>
                    <a:pt x="333441" y="1309082"/>
                  </a:lnTo>
                  <a:lnTo>
                    <a:pt x="333523" y="1313912"/>
                  </a:lnTo>
                  <a:lnTo>
                    <a:pt x="333545" y="1318743"/>
                  </a:lnTo>
                  <a:lnTo>
                    <a:pt x="333490" y="1323574"/>
                  </a:lnTo>
                  <a:lnTo>
                    <a:pt x="333371" y="1328404"/>
                  </a:lnTo>
                  <a:lnTo>
                    <a:pt x="333188" y="1333235"/>
                  </a:lnTo>
                  <a:lnTo>
                    <a:pt x="332942" y="1338065"/>
                  </a:lnTo>
                  <a:lnTo>
                    <a:pt x="332634" y="1342896"/>
                  </a:lnTo>
                  <a:lnTo>
                    <a:pt x="332263" y="1347726"/>
                  </a:lnTo>
                  <a:lnTo>
                    <a:pt x="331821" y="1352557"/>
                  </a:lnTo>
                  <a:lnTo>
                    <a:pt x="331325" y="1357387"/>
                  </a:lnTo>
                  <a:lnTo>
                    <a:pt x="330780" y="1362218"/>
                  </a:lnTo>
                  <a:lnTo>
                    <a:pt x="330191" y="1367049"/>
                  </a:lnTo>
                  <a:lnTo>
                    <a:pt x="329561" y="1371879"/>
                  </a:lnTo>
                  <a:lnTo>
                    <a:pt x="328895" y="1376710"/>
                  </a:lnTo>
                  <a:lnTo>
                    <a:pt x="328196" y="1381540"/>
                  </a:lnTo>
                  <a:lnTo>
                    <a:pt x="327479" y="1386371"/>
                  </a:lnTo>
                  <a:lnTo>
                    <a:pt x="326748" y="1391201"/>
                  </a:lnTo>
                  <a:lnTo>
                    <a:pt x="326010" y="1396032"/>
                  </a:lnTo>
                  <a:lnTo>
                    <a:pt x="325271" y="1400862"/>
                  </a:lnTo>
                  <a:lnTo>
                    <a:pt x="324537" y="1405693"/>
                  </a:lnTo>
                  <a:lnTo>
                    <a:pt x="323817" y="1410524"/>
                  </a:lnTo>
                  <a:lnTo>
                    <a:pt x="323115" y="1415354"/>
                  </a:lnTo>
                  <a:lnTo>
                    <a:pt x="322436" y="1420185"/>
                  </a:lnTo>
                  <a:lnTo>
                    <a:pt x="321782" y="1425015"/>
                  </a:lnTo>
                  <a:lnTo>
                    <a:pt x="321157" y="1429846"/>
                  </a:lnTo>
                  <a:lnTo>
                    <a:pt x="320569" y="1434676"/>
                  </a:lnTo>
                  <a:lnTo>
                    <a:pt x="320019" y="1439507"/>
                  </a:lnTo>
                  <a:lnTo>
                    <a:pt x="319504" y="1444338"/>
                  </a:lnTo>
                  <a:lnTo>
                    <a:pt x="319025" y="1449168"/>
                  </a:lnTo>
                  <a:lnTo>
                    <a:pt x="318582" y="1453999"/>
                  </a:lnTo>
                  <a:lnTo>
                    <a:pt x="318173" y="1458829"/>
                  </a:lnTo>
                  <a:lnTo>
                    <a:pt x="317802" y="1463660"/>
                  </a:lnTo>
                  <a:lnTo>
                    <a:pt x="317465" y="1468490"/>
                  </a:lnTo>
                  <a:lnTo>
                    <a:pt x="317154" y="1473321"/>
                  </a:lnTo>
                  <a:lnTo>
                    <a:pt x="316869" y="1478151"/>
                  </a:lnTo>
                  <a:lnTo>
                    <a:pt x="316605" y="1482982"/>
                  </a:lnTo>
                  <a:lnTo>
                    <a:pt x="316360" y="1487813"/>
                  </a:lnTo>
                  <a:lnTo>
                    <a:pt x="316132" y="1492643"/>
                  </a:lnTo>
                  <a:lnTo>
                    <a:pt x="315914" y="1497474"/>
                  </a:lnTo>
                  <a:lnTo>
                    <a:pt x="315702" y="1502304"/>
                  </a:lnTo>
                  <a:lnTo>
                    <a:pt x="315492" y="1507135"/>
                  </a:lnTo>
                  <a:lnTo>
                    <a:pt x="315280" y="1511965"/>
                  </a:lnTo>
                  <a:lnTo>
                    <a:pt x="315063" y="1516796"/>
                  </a:lnTo>
                  <a:lnTo>
                    <a:pt x="314834" y="1521627"/>
                  </a:lnTo>
                  <a:lnTo>
                    <a:pt x="314591" y="1526457"/>
                  </a:lnTo>
                  <a:lnTo>
                    <a:pt x="314331" y="1531288"/>
                  </a:lnTo>
                  <a:lnTo>
                    <a:pt x="314050" y="1536118"/>
                  </a:lnTo>
                  <a:lnTo>
                    <a:pt x="313746" y="1540949"/>
                  </a:lnTo>
                  <a:lnTo>
                    <a:pt x="313414" y="1545779"/>
                  </a:lnTo>
                  <a:lnTo>
                    <a:pt x="313044" y="1550610"/>
                  </a:lnTo>
                  <a:lnTo>
                    <a:pt x="312639" y="1555440"/>
                  </a:lnTo>
                  <a:lnTo>
                    <a:pt x="312197" y="1560271"/>
                  </a:lnTo>
                  <a:lnTo>
                    <a:pt x="311714" y="1565102"/>
                  </a:lnTo>
                  <a:lnTo>
                    <a:pt x="311188" y="1569932"/>
                  </a:lnTo>
                  <a:lnTo>
                    <a:pt x="310613" y="1574763"/>
                  </a:lnTo>
                  <a:lnTo>
                    <a:pt x="309977" y="1579593"/>
                  </a:lnTo>
                  <a:lnTo>
                    <a:pt x="309289" y="1584424"/>
                  </a:lnTo>
                  <a:lnTo>
                    <a:pt x="308544" y="1589254"/>
                  </a:lnTo>
                  <a:lnTo>
                    <a:pt x="307741" y="1594085"/>
                  </a:lnTo>
                  <a:lnTo>
                    <a:pt x="306877" y="1598916"/>
                  </a:lnTo>
                  <a:lnTo>
                    <a:pt x="305946" y="1603746"/>
                  </a:lnTo>
                  <a:lnTo>
                    <a:pt x="304938" y="1608577"/>
                  </a:lnTo>
                  <a:lnTo>
                    <a:pt x="303865" y="1613407"/>
                  </a:lnTo>
                  <a:lnTo>
                    <a:pt x="302725" y="1618238"/>
                  </a:lnTo>
                  <a:lnTo>
                    <a:pt x="301518" y="1623068"/>
                  </a:lnTo>
                  <a:lnTo>
                    <a:pt x="300246" y="1627899"/>
                  </a:lnTo>
                  <a:lnTo>
                    <a:pt x="298900" y="1632729"/>
                  </a:lnTo>
                  <a:lnTo>
                    <a:pt x="297484" y="1637560"/>
                  </a:lnTo>
                  <a:lnTo>
                    <a:pt x="296009" y="1642391"/>
                  </a:lnTo>
                  <a:lnTo>
                    <a:pt x="294479" y="1647221"/>
                  </a:lnTo>
                  <a:lnTo>
                    <a:pt x="292898" y="1652052"/>
                  </a:lnTo>
                  <a:lnTo>
                    <a:pt x="291271" y="1656882"/>
                  </a:lnTo>
                  <a:lnTo>
                    <a:pt x="289597" y="1661713"/>
                  </a:lnTo>
                  <a:lnTo>
                    <a:pt x="287889" y="1666543"/>
                  </a:lnTo>
                  <a:lnTo>
                    <a:pt x="286157" y="1671374"/>
                  </a:lnTo>
                  <a:lnTo>
                    <a:pt x="284408" y="1676205"/>
                  </a:lnTo>
                  <a:lnTo>
                    <a:pt x="282649" y="1681035"/>
                  </a:lnTo>
                  <a:lnTo>
                    <a:pt x="280887" y="1685866"/>
                  </a:lnTo>
                  <a:lnTo>
                    <a:pt x="279133" y="1690696"/>
                  </a:lnTo>
                  <a:lnTo>
                    <a:pt x="277396" y="1695527"/>
                  </a:lnTo>
                  <a:lnTo>
                    <a:pt x="275683" y="1700357"/>
                  </a:lnTo>
                  <a:lnTo>
                    <a:pt x="273999" y="1705188"/>
                  </a:lnTo>
                  <a:lnTo>
                    <a:pt x="272351" y="1710018"/>
                  </a:lnTo>
                  <a:lnTo>
                    <a:pt x="270744" y="1714849"/>
                  </a:lnTo>
                  <a:lnTo>
                    <a:pt x="269196" y="1719680"/>
                  </a:lnTo>
                  <a:lnTo>
                    <a:pt x="267701" y="1724510"/>
                  </a:lnTo>
                  <a:lnTo>
                    <a:pt x="266262" y="1729341"/>
                  </a:lnTo>
                  <a:lnTo>
                    <a:pt x="264880" y="1734171"/>
                  </a:lnTo>
                  <a:lnTo>
                    <a:pt x="263558" y="1739002"/>
                  </a:lnTo>
                  <a:lnTo>
                    <a:pt x="262297" y="1743832"/>
                  </a:lnTo>
                  <a:lnTo>
                    <a:pt x="261110" y="1748663"/>
                  </a:lnTo>
                  <a:lnTo>
                    <a:pt x="259983" y="1753494"/>
                  </a:lnTo>
                  <a:lnTo>
                    <a:pt x="258914" y="1758324"/>
                  </a:lnTo>
                  <a:lnTo>
                    <a:pt x="257901" y="1763155"/>
                  </a:lnTo>
                  <a:lnTo>
                    <a:pt x="256942" y="1767985"/>
                  </a:lnTo>
                  <a:lnTo>
                    <a:pt x="256035" y="1772816"/>
                  </a:lnTo>
                  <a:lnTo>
                    <a:pt x="255185" y="1777646"/>
                  </a:lnTo>
                  <a:lnTo>
                    <a:pt x="254378" y="1782477"/>
                  </a:lnTo>
                  <a:lnTo>
                    <a:pt x="253609" y="1787307"/>
                  </a:lnTo>
                  <a:lnTo>
                    <a:pt x="252875" y="1792138"/>
                  </a:lnTo>
                  <a:lnTo>
                    <a:pt x="252173" y="1796969"/>
                  </a:lnTo>
                  <a:lnTo>
                    <a:pt x="251500" y="1801799"/>
                  </a:lnTo>
                  <a:lnTo>
                    <a:pt x="250854" y="1806630"/>
                  </a:lnTo>
                  <a:lnTo>
                    <a:pt x="250225" y="1811460"/>
                  </a:lnTo>
                  <a:lnTo>
                    <a:pt x="249610" y="1816291"/>
                  </a:lnTo>
                  <a:lnTo>
                    <a:pt x="249007" y="1821121"/>
                  </a:lnTo>
                  <a:lnTo>
                    <a:pt x="248410" y="1825952"/>
                  </a:lnTo>
                  <a:lnTo>
                    <a:pt x="247819" y="1830783"/>
                  </a:lnTo>
                  <a:lnTo>
                    <a:pt x="247227" y="1835613"/>
                  </a:lnTo>
                  <a:lnTo>
                    <a:pt x="246631" y="1840444"/>
                  </a:lnTo>
                  <a:lnTo>
                    <a:pt x="246030" y="1845274"/>
                  </a:lnTo>
                  <a:lnTo>
                    <a:pt x="245420" y="1850105"/>
                  </a:lnTo>
                  <a:lnTo>
                    <a:pt x="244799" y="1854935"/>
                  </a:lnTo>
                  <a:lnTo>
                    <a:pt x="244164" y="1859766"/>
                  </a:lnTo>
                  <a:lnTo>
                    <a:pt x="243510" y="1864596"/>
                  </a:lnTo>
                  <a:lnTo>
                    <a:pt x="242840" y="1869427"/>
                  </a:lnTo>
                  <a:lnTo>
                    <a:pt x="242150" y="1874258"/>
                  </a:lnTo>
                  <a:lnTo>
                    <a:pt x="241440" y="1879088"/>
                  </a:lnTo>
                  <a:lnTo>
                    <a:pt x="240709" y="1883919"/>
                  </a:lnTo>
                  <a:lnTo>
                    <a:pt x="239951" y="1888749"/>
                  </a:lnTo>
                  <a:lnTo>
                    <a:pt x="239169" y="1893580"/>
                  </a:lnTo>
                  <a:lnTo>
                    <a:pt x="238363" y="1898410"/>
                  </a:lnTo>
                  <a:lnTo>
                    <a:pt x="237534" y="1903241"/>
                  </a:lnTo>
                  <a:lnTo>
                    <a:pt x="236681" y="1908072"/>
                  </a:lnTo>
                  <a:lnTo>
                    <a:pt x="235805" y="1912902"/>
                  </a:lnTo>
                  <a:lnTo>
                    <a:pt x="234901" y="1917733"/>
                  </a:lnTo>
                  <a:lnTo>
                    <a:pt x="233974" y="1922563"/>
                  </a:lnTo>
                  <a:lnTo>
                    <a:pt x="233026" y="1927394"/>
                  </a:lnTo>
                  <a:lnTo>
                    <a:pt x="232058" y="1932224"/>
                  </a:lnTo>
                  <a:lnTo>
                    <a:pt x="231070" y="1937055"/>
                  </a:lnTo>
                  <a:lnTo>
                    <a:pt x="230064" y="1941885"/>
                  </a:lnTo>
                  <a:lnTo>
                    <a:pt x="229038" y="1946716"/>
                  </a:lnTo>
                  <a:lnTo>
                    <a:pt x="227997" y="1951547"/>
                  </a:lnTo>
                  <a:lnTo>
                    <a:pt x="226942" y="1956377"/>
                  </a:lnTo>
                  <a:lnTo>
                    <a:pt x="225875" y="1961208"/>
                  </a:lnTo>
                  <a:lnTo>
                    <a:pt x="224798" y="1966038"/>
                  </a:lnTo>
                  <a:lnTo>
                    <a:pt x="223711" y="1970869"/>
                  </a:lnTo>
                  <a:lnTo>
                    <a:pt x="222616" y="1975699"/>
                  </a:lnTo>
                  <a:lnTo>
                    <a:pt x="221515" y="1980530"/>
                  </a:lnTo>
                  <a:lnTo>
                    <a:pt x="220410" y="1985361"/>
                  </a:lnTo>
                  <a:lnTo>
                    <a:pt x="219302" y="1990191"/>
                  </a:lnTo>
                  <a:lnTo>
                    <a:pt x="218193" y="1995022"/>
                  </a:lnTo>
                  <a:lnTo>
                    <a:pt x="217084" y="1999852"/>
                  </a:lnTo>
                  <a:lnTo>
                    <a:pt x="215977" y="2004683"/>
                  </a:lnTo>
                  <a:lnTo>
                    <a:pt x="214873" y="2009513"/>
                  </a:lnTo>
                  <a:lnTo>
                    <a:pt x="213774" y="2014344"/>
                  </a:lnTo>
                  <a:lnTo>
                    <a:pt x="212679" y="2019174"/>
                  </a:lnTo>
                  <a:lnTo>
                    <a:pt x="211591" y="2024005"/>
                  </a:lnTo>
                  <a:lnTo>
                    <a:pt x="210510" y="2028836"/>
                  </a:lnTo>
                  <a:lnTo>
                    <a:pt x="209440" y="2033666"/>
                  </a:lnTo>
                  <a:lnTo>
                    <a:pt x="208378" y="2038497"/>
                  </a:lnTo>
                  <a:lnTo>
                    <a:pt x="207327" y="2043327"/>
                  </a:lnTo>
                  <a:lnTo>
                    <a:pt x="206287" y="2048158"/>
                  </a:lnTo>
                  <a:lnTo>
                    <a:pt x="205258" y="2052988"/>
                  </a:lnTo>
                  <a:lnTo>
                    <a:pt x="204243" y="2057819"/>
                  </a:lnTo>
                  <a:lnTo>
                    <a:pt x="203242" y="2062649"/>
                  </a:lnTo>
                  <a:lnTo>
                    <a:pt x="202254" y="2067480"/>
                  </a:lnTo>
                  <a:lnTo>
                    <a:pt x="201279" y="2072311"/>
                  </a:lnTo>
                  <a:lnTo>
                    <a:pt x="200318" y="2077141"/>
                  </a:lnTo>
                  <a:lnTo>
                    <a:pt x="199371" y="2081972"/>
                  </a:lnTo>
                  <a:lnTo>
                    <a:pt x="198441" y="2086802"/>
                  </a:lnTo>
                  <a:lnTo>
                    <a:pt x="197525" y="2091633"/>
                  </a:lnTo>
                  <a:lnTo>
                    <a:pt x="196624" y="2096463"/>
                  </a:lnTo>
                  <a:lnTo>
                    <a:pt x="195737" y="2101294"/>
                  </a:lnTo>
                  <a:lnTo>
                    <a:pt x="194864" y="2106125"/>
                  </a:lnTo>
                  <a:lnTo>
                    <a:pt x="194005" y="2110955"/>
                  </a:lnTo>
                  <a:lnTo>
                    <a:pt x="193163" y="2115786"/>
                  </a:lnTo>
                  <a:lnTo>
                    <a:pt x="192335" y="2120616"/>
                  </a:lnTo>
                  <a:lnTo>
                    <a:pt x="191521" y="2125447"/>
                  </a:lnTo>
                  <a:lnTo>
                    <a:pt x="190720" y="2130277"/>
                  </a:lnTo>
                  <a:lnTo>
                    <a:pt x="189933" y="2135108"/>
                  </a:lnTo>
                  <a:lnTo>
                    <a:pt x="189159" y="2139938"/>
                  </a:lnTo>
                  <a:lnTo>
                    <a:pt x="188402" y="2144769"/>
                  </a:lnTo>
                  <a:lnTo>
                    <a:pt x="187658" y="2149600"/>
                  </a:lnTo>
                  <a:lnTo>
                    <a:pt x="186928" y="2154430"/>
                  </a:lnTo>
                  <a:lnTo>
                    <a:pt x="186211" y="2159261"/>
                  </a:lnTo>
                  <a:lnTo>
                    <a:pt x="185508" y="2164091"/>
                  </a:lnTo>
                  <a:lnTo>
                    <a:pt x="184819" y="2168922"/>
                  </a:lnTo>
                  <a:lnTo>
                    <a:pt x="184148" y="2173752"/>
                  </a:lnTo>
                  <a:lnTo>
                    <a:pt x="183490" y="2178583"/>
                  </a:lnTo>
                  <a:lnTo>
                    <a:pt x="182847" y="2183414"/>
                  </a:lnTo>
                  <a:lnTo>
                    <a:pt x="182218" y="2188244"/>
                  </a:lnTo>
                  <a:lnTo>
                    <a:pt x="181604" y="2193075"/>
                  </a:lnTo>
                  <a:lnTo>
                    <a:pt x="181006" y="2197905"/>
                  </a:lnTo>
                  <a:lnTo>
                    <a:pt x="180425" y="2202736"/>
                  </a:lnTo>
                  <a:lnTo>
                    <a:pt x="179859" y="2207566"/>
                  </a:lnTo>
                  <a:lnTo>
                    <a:pt x="179309" y="2212397"/>
                  </a:lnTo>
                  <a:lnTo>
                    <a:pt x="178773" y="2217227"/>
                  </a:lnTo>
                  <a:lnTo>
                    <a:pt x="178252" y="2222058"/>
                  </a:lnTo>
                  <a:lnTo>
                    <a:pt x="177748" y="2226889"/>
                  </a:lnTo>
                  <a:lnTo>
                    <a:pt x="177260" y="2231719"/>
                  </a:lnTo>
                  <a:lnTo>
                    <a:pt x="176786" y="2236550"/>
                  </a:lnTo>
                  <a:lnTo>
                    <a:pt x="176327" y="2241380"/>
                  </a:lnTo>
                  <a:lnTo>
                    <a:pt x="175882" y="2246211"/>
                  </a:lnTo>
                  <a:lnTo>
                    <a:pt x="175450" y="2251041"/>
                  </a:lnTo>
                  <a:lnTo>
                    <a:pt x="175035" y="2255872"/>
                  </a:lnTo>
                  <a:lnTo>
                    <a:pt x="174634" y="2260703"/>
                  </a:lnTo>
                  <a:lnTo>
                    <a:pt x="174246" y="2265533"/>
                  </a:lnTo>
                  <a:lnTo>
                    <a:pt x="173872" y="2270364"/>
                  </a:lnTo>
                  <a:lnTo>
                    <a:pt x="173511" y="2275194"/>
                  </a:lnTo>
                  <a:lnTo>
                    <a:pt x="173163" y="2280025"/>
                  </a:lnTo>
                  <a:lnTo>
                    <a:pt x="172831" y="2284855"/>
                  </a:lnTo>
                  <a:lnTo>
                    <a:pt x="172513" y="2289686"/>
                  </a:lnTo>
                  <a:lnTo>
                    <a:pt x="172208" y="2294516"/>
                  </a:lnTo>
                  <a:lnTo>
                    <a:pt x="171916" y="2299347"/>
                  </a:lnTo>
                  <a:lnTo>
                    <a:pt x="171638" y="2304178"/>
                  </a:lnTo>
                  <a:lnTo>
                    <a:pt x="171372" y="2309008"/>
                  </a:lnTo>
                  <a:lnTo>
                    <a:pt x="171124" y="2313839"/>
                  </a:lnTo>
                  <a:lnTo>
                    <a:pt x="170889" y="2318669"/>
                  </a:lnTo>
                  <a:lnTo>
                    <a:pt x="170667" y="2323500"/>
                  </a:lnTo>
                  <a:lnTo>
                    <a:pt x="170458" y="2328330"/>
                  </a:lnTo>
                  <a:lnTo>
                    <a:pt x="170262" y="2333161"/>
                  </a:lnTo>
                  <a:lnTo>
                    <a:pt x="170078" y="2337992"/>
                  </a:lnTo>
                  <a:lnTo>
                    <a:pt x="169910" y="2342822"/>
                  </a:lnTo>
                  <a:lnTo>
                    <a:pt x="169753" y="2347653"/>
                  </a:lnTo>
                  <a:lnTo>
                    <a:pt x="169607" y="2352483"/>
                  </a:lnTo>
                  <a:lnTo>
                    <a:pt x="169472" y="2357314"/>
                  </a:lnTo>
                  <a:lnTo>
                    <a:pt x="169346" y="2362144"/>
                  </a:lnTo>
                  <a:lnTo>
                    <a:pt x="169230" y="2366975"/>
                  </a:lnTo>
                  <a:lnTo>
                    <a:pt x="169124" y="2371805"/>
                  </a:lnTo>
                  <a:lnTo>
                    <a:pt x="169025" y="2376636"/>
                  </a:lnTo>
                  <a:lnTo>
                    <a:pt x="168933" y="2381467"/>
                  </a:lnTo>
                  <a:lnTo>
                    <a:pt x="168847" y="2386297"/>
                  </a:lnTo>
                  <a:lnTo>
                    <a:pt x="168766" y="2391128"/>
                  </a:lnTo>
                  <a:lnTo>
                    <a:pt x="168690" y="2395958"/>
                  </a:lnTo>
                  <a:lnTo>
                    <a:pt x="168618" y="2400789"/>
                  </a:lnTo>
                  <a:lnTo>
                    <a:pt x="168550" y="2405619"/>
                  </a:lnTo>
                  <a:lnTo>
                    <a:pt x="168483" y="2410450"/>
                  </a:lnTo>
                  <a:lnTo>
                    <a:pt x="168419" y="2415281"/>
                  </a:lnTo>
                  <a:lnTo>
                    <a:pt x="168356" y="2420111"/>
                  </a:lnTo>
                  <a:lnTo>
                    <a:pt x="168295" y="2424942"/>
                  </a:lnTo>
                  <a:lnTo>
                    <a:pt x="168234" y="2429772"/>
                  </a:lnTo>
                  <a:lnTo>
                    <a:pt x="168173" y="2434603"/>
                  </a:lnTo>
                  <a:lnTo>
                    <a:pt x="168113" y="2439433"/>
                  </a:lnTo>
                  <a:lnTo>
                    <a:pt x="168053" y="2444264"/>
                  </a:lnTo>
                  <a:lnTo>
                    <a:pt x="167994" y="2449094"/>
                  </a:lnTo>
                  <a:lnTo>
                    <a:pt x="167934" y="2453925"/>
                  </a:lnTo>
                  <a:lnTo>
                    <a:pt x="167875" y="2458756"/>
                  </a:lnTo>
                  <a:lnTo>
                    <a:pt x="167816" y="2463586"/>
                  </a:lnTo>
                  <a:lnTo>
                    <a:pt x="167757" y="2468417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4" name="pg38">
              <a:extLst>
                <a:ext uri="{FF2B5EF4-FFF2-40B4-BE49-F238E27FC236}">
                  <a16:creationId xmlns:a16="http://schemas.microsoft.com/office/drawing/2014/main" id="{C1C16A15-33F2-7ADB-2B75-B7FA06DF6F2C}"/>
                </a:ext>
              </a:extLst>
            </p:cNvPr>
            <p:cNvSpPr/>
            <p:nvPr/>
          </p:nvSpPr>
          <p:spPr>
            <a:xfrm>
              <a:off x="8447215" y="4232962"/>
              <a:ext cx="324684" cy="2390645"/>
            </a:xfrm>
            <a:custGeom>
              <a:avLst/>
              <a:gdLst/>
              <a:ahLst/>
              <a:cxnLst/>
              <a:rect l="0" t="0" r="0" b="0"/>
              <a:pathLst>
                <a:path w="324684" h="2390645">
                  <a:moveTo>
                    <a:pt x="161795" y="2390645"/>
                  </a:moveTo>
                  <a:lnTo>
                    <a:pt x="161774" y="2385967"/>
                  </a:lnTo>
                  <a:lnTo>
                    <a:pt x="161754" y="2381289"/>
                  </a:lnTo>
                  <a:lnTo>
                    <a:pt x="161734" y="2376610"/>
                  </a:lnTo>
                  <a:lnTo>
                    <a:pt x="161715" y="2371932"/>
                  </a:lnTo>
                  <a:lnTo>
                    <a:pt x="161696" y="2367254"/>
                  </a:lnTo>
                  <a:lnTo>
                    <a:pt x="161679" y="2362575"/>
                  </a:lnTo>
                  <a:lnTo>
                    <a:pt x="161662" y="2357897"/>
                  </a:lnTo>
                  <a:lnTo>
                    <a:pt x="161645" y="2353219"/>
                  </a:lnTo>
                  <a:lnTo>
                    <a:pt x="161630" y="2348540"/>
                  </a:lnTo>
                  <a:lnTo>
                    <a:pt x="161615" y="2343862"/>
                  </a:lnTo>
                  <a:lnTo>
                    <a:pt x="161602" y="2339183"/>
                  </a:lnTo>
                  <a:lnTo>
                    <a:pt x="161589" y="2334505"/>
                  </a:lnTo>
                  <a:lnTo>
                    <a:pt x="161577" y="2329827"/>
                  </a:lnTo>
                  <a:lnTo>
                    <a:pt x="161566" y="2325148"/>
                  </a:lnTo>
                  <a:lnTo>
                    <a:pt x="161557" y="2320470"/>
                  </a:lnTo>
                  <a:lnTo>
                    <a:pt x="161547" y="2315792"/>
                  </a:lnTo>
                  <a:lnTo>
                    <a:pt x="161539" y="2311113"/>
                  </a:lnTo>
                  <a:lnTo>
                    <a:pt x="161531" y="2306435"/>
                  </a:lnTo>
                  <a:lnTo>
                    <a:pt x="161524" y="2301756"/>
                  </a:lnTo>
                  <a:lnTo>
                    <a:pt x="161518" y="2297078"/>
                  </a:lnTo>
                  <a:lnTo>
                    <a:pt x="161511" y="2292400"/>
                  </a:lnTo>
                  <a:lnTo>
                    <a:pt x="161505" y="2287721"/>
                  </a:lnTo>
                  <a:lnTo>
                    <a:pt x="161499" y="2283043"/>
                  </a:lnTo>
                  <a:lnTo>
                    <a:pt x="161492" y="2278365"/>
                  </a:lnTo>
                  <a:lnTo>
                    <a:pt x="161485" y="2273686"/>
                  </a:lnTo>
                  <a:lnTo>
                    <a:pt x="161477" y="2269008"/>
                  </a:lnTo>
                  <a:lnTo>
                    <a:pt x="161467" y="2264330"/>
                  </a:lnTo>
                  <a:lnTo>
                    <a:pt x="161457" y="2259651"/>
                  </a:lnTo>
                  <a:lnTo>
                    <a:pt x="161445" y="2254973"/>
                  </a:lnTo>
                  <a:lnTo>
                    <a:pt x="161430" y="2250294"/>
                  </a:lnTo>
                  <a:lnTo>
                    <a:pt x="161413" y="2245616"/>
                  </a:lnTo>
                  <a:lnTo>
                    <a:pt x="161393" y="2240938"/>
                  </a:lnTo>
                  <a:lnTo>
                    <a:pt x="161370" y="2236259"/>
                  </a:lnTo>
                  <a:lnTo>
                    <a:pt x="161343" y="2231581"/>
                  </a:lnTo>
                  <a:lnTo>
                    <a:pt x="161313" y="2226903"/>
                  </a:lnTo>
                  <a:lnTo>
                    <a:pt x="161278" y="2222224"/>
                  </a:lnTo>
                  <a:lnTo>
                    <a:pt x="161238" y="2217546"/>
                  </a:lnTo>
                  <a:lnTo>
                    <a:pt x="161193" y="2212867"/>
                  </a:lnTo>
                  <a:lnTo>
                    <a:pt x="161144" y="2208189"/>
                  </a:lnTo>
                  <a:lnTo>
                    <a:pt x="161089" y="2203511"/>
                  </a:lnTo>
                  <a:lnTo>
                    <a:pt x="161027" y="2198832"/>
                  </a:lnTo>
                  <a:lnTo>
                    <a:pt x="160959" y="2194154"/>
                  </a:lnTo>
                  <a:lnTo>
                    <a:pt x="160884" y="2189476"/>
                  </a:lnTo>
                  <a:lnTo>
                    <a:pt x="160803" y="2184797"/>
                  </a:lnTo>
                  <a:lnTo>
                    <a:pt x="160715" y="2180119"/>
                  </a:lnTo>
                  <a:lnTo>
                    <a:pt x="160621" y="2175441"/>
                  </a:lnTo>
                  <a:lnTo>
                    <a:pt x="160516" y="2170762"/>
                  </a:lnTo>
                  <a:lnTo>
                    <a:pt x="160404" y="2166084"/>
                  </a:lnTo>
                  <a:lnTo>
                    <a:pt x="160284" y="2161405"/>
                  </a:lnTo>
                  <a:lnTo>
                    <a:pt x="160156" y="2156727"/>
                  </a:lnTo>
                  <a:lnTo>
                    <a:pt x="160019" y="2152049"/>
                  </a:lnTo>
                  <a:lnTo>
                    <a:pt x="159872" y="2147370"/>
                  </a:lnTo>
                  <a:lnTo>
                    <a:pt x="159714" y="2142692"/>
                  </a:lnTo>
                  <a:lnTo>
                    <a:pt x="159547" y="2138014"/>
                  </a:lnTo>
                  <a:lnTo>
                    <a:pt x="159370" y="2133335"/>
                  </a:lnTo>
                  <a:lnTo>
                    <a:pt x="159182" y="2128657"/>
                  </a:lnTo>
                  <a:lnTo>
                    <a:pt x="158982" y="2123979"/>
                  </a:lnTo>
                  <a:lnTo>
                    <a:pt x="158769" y="2119300"/>
                  </a:lnTo>
                  <a:lnTo>
                    <a:pt x="158543" y="2114622"/>
                  </a:lnTo>
                  <a:lnTo>
                    <a:pt x="158305" y="2109943"/>
                  </a:lnTo>
                  <a:lnTo>
                    <a:pt x="158055" y="2105265"/>
                  </a:lnTo>
                  <a:lnTo>
                    <a:pt x="157791" y="2100587"/>
                  </a:lnTo>
                  <a:lnTo>
                    <a:pt x="157510" y="2095908"/>
                  </a:lnTo>
                  <a:lnTo>
                    <a:pt x="157213" y="2091230"/>
                  </a:lnTo>
                  <a:lnTo>
                    <a:pt x="156902" y="2086552"/>
                  </a:lnTo>
                  <a:lnTo>
                    <a:pt x="156576" y="2081873"/>
                  </a:lnTo>
                  <a:lnTo>
                    <a:pt x="156234" y="2077195"/>
                  </a:lnTo>
                  <a:lnTo>
                    <a:pt x="155873" y="2072516"/>
                  </a:lnTo>
                  <a:lnTo>
                    <a:pt x="155494" y="2067838"/>
                  </a:lnTo>
                  <a:lnTo>
                    <a:pt x="155098" y="2063160"/>
                  </a:lnTo>
                  <a:lnTo>
                    <a:pt x="154684" y="2058481"/>
                  </a:lnTo>
                  <a:lnTo>
                    <a:pt x="154253" y="2053803"/>
                  </a:lnTo>
                  <a:lnTo>
                    <a:pt x="153804" y="2049125"/>
                  </a:lnTo>
                  <a:lnTo>
                    <a:pt x="153332" y="2044446"/>
                  </a:lnTo>
                  <a:lnTo>
                    <a:pt x="152842" y="2039768"/>
                  </a:lnTo>
                  <a:lnTo>
                    <a:pt x="152333" y="2035090"/>
                  </a:lnTo>
                  <a:lnTo>
                    <a:pt x="151806" y="2030411"/>
                  </a:lnTo>
                  <a:lnTo>
                    <a:pt x="151261" y="2025733"/>
                  </a:lnTo>
                  <a:lnTo>
                    <a:pt x="150693" y="2021054"/>
                  </a:lnTo>
                  <a:lnTo>
                    <a:pt x="150106" y="2016376"/>
                  </a:lnTo>
                  <a:lnTo>
                    <a:pt x="149500" y="2011698"/>
                  </a:lnTo>
                  <a:lnTo>
                    <a:pt x="148876" y="2007019"/>
                  </a:lnTo>
                  <a:lnTo>
                    <a:pt x="148233" y="2002341"/>
                  </a:lnTo>
                  <a:lnTo>
                    <a:pt x="147572" y="1997663"/>
                  </a:lnTo>
                  <a:lnTo>
                    <a:pt x="146889" y="1992984"/>
                  </a:lnTo>
                  <a:lnTo>
                    <a:pt x="146190" y="1988306"/>
                  </a:lnTo>
                  <a:lnTo>
                    <a:pt x="145474" y="1983627"/>
                  </a:lnTo>
                  <a:lnTo>
                    <a:pt x="144742" y="1978949"/>
                  </a:lnTo>
                  <a:lnTo>
                    <a:pt x="143994" y="1974271"/>
                  </a:lnTo>
                  <a:lnTo>
                    <a:pt x="143228" y="1969592"/>
                  </a:lnTo>
                  <a:lnTo>
                    <a:pt x="142448" y="1964914"/>
                  </a:lnTo>
                  <a:lnTo>
                    <a:pt x="141654" y="1960236"/>
                  </a:lnTo>
                  <a:lnTo>
                    <a:pt x="140849" y="1955557"/>
                  </a:lnTo>
                  <a:lnTo>
                    <a:pt x="140032" y="1950879"/>
                  </a:lnTo>
                  <a:lnTo>
                    <a:pt x="139204" y="1946201"/>
                  </a:lnTo>
                  <a:lnTo>
                    <a:pt x="138366" y="1941522"/>
                  </a:lnTo>
                  <a:lnTo>
                    <a:pt x="137521" y="1936844"/>
                  </a:lnTo>
                  <a:lnTo>
                    <a:pt x="136670" y="1932165"/>
                  </a:lnTo>
                  <a:lnTo>
                    <a:pt x="135814" y="1927487"/>
                  </a:lnTo>
                  <a:lnTo>
                    <a:pt x="134953" y="1922809"/>
                  </a:lnTo>
                  <a:lnTo>
                    <a:pt x="134091" y="1918130"/>
                  </a:lnTo>
                  <a:lnTo>
                    <a:pt x="133227" y="1913452"/>
                  </a:lnTo>
                  <a:lnTo>
                    <a:pt x="132363" y="1908774"/>
                  </a:lnTo>
                  <a:lnTo>
                    <a:pt x="131501" y="1904095"/>
                  </a:lnTo>
                  <a:lnTo>
                    <a:pt x="130641" y="1899417"/>
                  </a:lnTo>
                  <a:lnTo>
                    <a:pt x="129784" y="1894738"/>
                  </a:lnTo>
                  <a:lnTo>
                    <a:pt x="128931" y="1890060"/>
                  </a:lnTo>
                  <a:lnTo>
                    <a:pt x="128083" y="1885382"/>
                  </a:lnTo>
                  <a:lnTo>
                    <a:pt x="127239" y="1880703"/>
                  </a:lnTo>
                  <a:lnTo>
                    <a:pt x="126399" y="1876025"/>
                  </a:lnTo>
                  <a:lnTo>
                    <a:pt x="125565" y="1871347"/>
                  </a:lnTo>
                  <a:lnTo>
                    <a:pt x="124734" y="1866668"/>
                  </a:lnTo>
                  <a:lnTo>
                    <a:pt x="123907" y="1861990"/>
                  </a:lnTo>
                  <a:lnTo>
                    <a:pt x="123082" y="1857312"/>
                  </a:lnTo>
                  <a:lnTo>
                    <a:pt x="122259" y="1852633"/>
                  </a:lnTo>
                  <a:lnTo>
                    <a:pt x="121436" y="1847955"/>
                  </a:lnTo>
                  <a:lnTo>
                    <a:pt x="120611" y="1843276"/>
                  </a:lnTo>
                  <a:lnTo>
                    <a:pt x="119783" y="1838598"/>
                  </a:lnTo>
                  <a:lnTo>
                    <a:pt x="118951" y="1833920"/>
                  </a:lnTo>
                  <a:lnTo>
                    <a:pt x="118113" y="1829241"/>
                  </a:lnTo>
                  <a:lnTo>
                    <a:pt x="117267" y="1824563"/>
                  </a:lnTo>
                  <a:lnTo>
                    <a:pt x="116410" y="1819885"/>
                  </a:lnTo>
                  <a:lnTo>
                    <a:pt x="115541" y="1815206"/>
                  </a:lnTo>
                  <a:lnTo>
                    <a:pt x="114659" y="1810528"/>
                  </a:lnTo>
                  <a:lnTo>
                    <a:pt x="113764" y="1805849"/>
                  </a:lnTo>
                  <a:lnTo>
                    <a:pt x="112854" y="1801171"/>
                  </a:lnTo>
                  <a:lnTo>
                    <a:pt x="111926" y="1796493"/>
                  </a:lnTo>
                  <a:lnTo>
                    <a:pt x="110978" y="1791814"/>
                  </a:lnTo>
                  <a:lnTo>
                    <a:pt x="110013" y="1787136"/>
                  </a:lnTo>
                  <a:lnTo>
                    <a:pt x="109030" y="1782458"/>
                  </a:lnTo>
                  <a:lnTo>
                    <a:pt x="108030" y="1777779"/>
                  </a:lnTo>
                  <a:lnTo>
                    <a:pt x="107013" y="1773101"/>
                  </a:lnTo>
                  <a:lnTo>
                    <a:pt x="105974" y="1768423"/>
                  </a:lnTo>
                  <a:lnTo>
                    <a:pt x="104921" y="1763744"/>
                  </a:lnTo>
                  <a:lnTo>
                    <a:pt x="103854" y="1759066"/>
                  </a:lnTo>
                  <a:lnTo>
                    <a:pt x="102774" y="1754387"/>
                  </a:lnTo>
                  <a:lnTo>
                    <a:pt x="101683" y="1749709"/>
                  </a:lnTo>
                  <a:lnTo>
                    <a:pt x="100581" y="1745031"/>
                  </a:lnTo>
                  <a:lnTo>
                    <a:pt x="99472" y="1740352"/>
                  </a:lnTo>
                  <a:lnTo>
                    <a:pt x="98360" y="1735674"/>
                  </a:lnTo>
                  <a:lnTo>
                    <a:pt x="97247" y="1730996"/>
                  </a:lnTo>
                  <a:lnTo>
                    <a:pt x="96134" y="1726317"/>
                  </a:lnTo>
                  <a:lnTo>
                    <a:pt x="95025" y="1721639"/>
                  </a:lnTo>
                  <a:lnTo>
                    <a:pt x="93924" y="1716961"/>
                  </a:lnTo>
                  <a:lnTo>
                    <a:pt x="92833" y="1712282"/>
                  </a:lnTo>
                  <a:lnTo>
                    <a:pt x="91755" y="1707604"/>
                  </a:lnTo>
                  <a:lnTo>
                    <a:pt x="90692" y="1702925"/>
                  </a:lnTo>
                  <a:lnTo>
                    <a:pt x="89646" y="1698247"/>
                  </a:lnTo>
                  <a:lnTo>
                    <a:pt x="88624" y="1693569"/>
                  </a:lnTo>
                  <a:lnTo>
                    <a:pt x="87626" y="1688890"/>
                  </a:lnTo>
                  <a:lnTo>
                    <a:pt x="86652" y="1684212"/>
                  </a:lnTo>
                  <a:lnTo>
                    <a:pt x="85704" y="1679534"/>
                  </a:lnTo>
                  <a:lnTo>
                    <a:pt x="84782" y="1674855"/>
                  </a:lnTo>
                  <a:lnTo>
                    <a:pt x="83893" y="1670177"/>
                  </a:lnTo>
                  <a:lnTo>
                    <a:pt x="83037" y="1665498"/>
                  </a:lnTo>
                  <a:lnTo>
                    <a:pt x="82210" y="1660820"/>
                  </a:lnTo>
                  <a:lnTo>
                    <a:pt x="81412" y="1656142"/>
                  </a:lnTo>
                  <a:lnTo>
                    <a:pt x="80644" y="1651463"/>
                  </a:lnTo>
                  <a:lnTo>
                    <a:pt x="79904" y="1646785"/>
                  </a:lnTo>
                  <a:lnTo>
                    <a:pt x="79199" y="1642107"/>
                  </a:lnTo>
                  <a:lnTo>
                    <a:pt x="78518" y="1637428"/>
                  </a:lnTo>
                  <a:lnTo>
                    <a:pt x="77861" y="1632750"/>
                  </a:lnTo>
                  <a:lnTo>
                    <a:pt x="77226" y="1628072"/>
                  </a:lnTo>
                  <a:lnTo>
                    <a:pt x="76611" y="1623393"/>
                  </a:lnTo>
                  <a:lnTo>
                    <a:pt x="76015" y="1618715"/>
                  </a:lnTo>
                  <a:lnTo>
                    <a:pt x="75434" y="1614036"/>
                  </a:lnTo>
                  <a:lnTo>
                    <a:pt x="74862" y="1609358"/>
                  </a:lnTo>
                  <a:lnTo>
                    <a:pt x="74297" y="1604680"/>
                  </a:lnTo>
                  <a:lnTo>
                    <a:pt x="73736" y="1600001"/>
                  </a:lnTo>
                  <a:lnTo>
                    <a:pt x="73176" y="1595323"/>
                  </a:lnTo>
                  <a:lnTo>
                    <a:pt x="72611" y="1590645"/>
                  </a:lnTo>
                  <a:lnTo>
                    <a:pt x="72039" y="1585966"/>
                  </a:lnTo>
                  <a:lnTo>
                    <a:pt x="71455" y="1581288"/>
                  </a:lnTo>
                  <a:lnTo>
                    <a:pt x="70858" y="1576609"/>
                  </a:lnTo>
                  <a:lnTo>
                    <a:pt x="70244" y="1571931"/>
                  </a:lnTo>
                  <a:lnTo>
                    <a:pt x="69604" y="1567253"/>
                  </a:lnTo>
                  <a:lnTo>
                    <a:pt x="68940" y="1562574"/>
                  </a:lnTo>
                  <a:lnTo>
                    <a:pt x="68250" y="1557896"/>
                  </a:lnTo>
                  <a:lnTo>
                    <a:pt x="67532" y="1553218"/>
                  </a:lnTo>
                  <a:lnTo>
                    <a:pt x="66785" y="1548539"/>
                  </a:lnTo>
                  <a:lnTo>
                    <a:pt x="65999" y="1543861"/>
                  </a:lnTo>
                  <a:lnTo>
                    <a:pt x="65178" y="1539183"/>
                  </a:lnTo>
                  <a:lnTo>
                    <a:pt x="64323" y="1534504"/>
                  </a:lnTo>
                  <a:lnTo>
                    <a:pt x="63434" y="1529826"/>
                  </a:lnTo>
                  <a:lnTo>
                    <a:pt x="62511" y="1525147"/>
                  </a:lnTo>
                  <a:lnTo>
                    <a:pt x="61552" y="1520469"/>
                  </a:lnTo>
                  <a:lnTo>
                    <a:pt x="60555" y="1515791"/>
                  </a:lnTo>
                  <a:lnTo>
                    <a:pt x="59527" y="1511112"/>
                  </a:lnTo>
                  <a:lnTo>
                    <a:pt x="58470" y="1506434"/>
                  </a:lnTo>
                  <a:lnTo>
                    <a:pt x="57386" y="1501756"/>
                  </a:lnTo>
                  <a:lnTo>
                    <a:pt x="56278" y="1497077"/>
                  </a:lnTo>
                  <a:lnTo>
                    <a:pt x="55143" y="1492399"/>
                  </a:lnTo>
                  <a:lnTo>
                    <a:pt x="53991" y="1487720"/>
                  </a:lnTo>
                  <a:lnTo>
                    <a:pt x="52825" y="1483042"/>
                  </a:lnTo>
                  <a:lnTo>
                    <a:pt x="51649" y="1478364"/>
                  </a:lnTo>
                  <a:lnTo>
                    <a:pt x="50466" y="1473685"/>
                  </a:lnTo>
                  <a:lnTo>
                    <a:pt x="49280" y="1469007"/>
                  </a:lnTo>
                  <a:lnTo>
                    <a:pt x="48097" y="1464329"/>
                  </a:lnTo>
                  <a:lnTo>
                    <a:pt x="46919" y="1459650"/>
                  </a:lnTo>
                  <a:lnTo>
                    <a:pt x="45751" y="1454972"/>
                  </a:lnTo>
                  <a:lnTo>
                    <a:pt x="44596" y="1450294"/>
                  </a:lnTo>
                  <a:lnTo>
                    <a:pt x="43457" y="1445615"/>
                  </a:lnTo>
                  <a:lnTo>
                    <a:pt x="42341" y="1440937"/>
                  </a:lnTo>
                  <a:lnTo>
                    <a:pt x="41248" y="1436258"/>
                  </a:lnTo>
                  <a:lnTo>
                    <a:pt x="40177" y="1431580"/>
                  </a:lnTo>
                  <a:lnTo>
                    <a:pt x="39132" y="1426902"/>
                  </a:lnTo>
                  <a:lnTo>
                    <a:pt x="38111" y="1422223"/>
                  </a:lnTo>
                  <a:lnTo>
                    <a:pt x="37123" y="1417545"/>
                  </a:lnTo>
                  <a:lnTo>
                    <a:pt x="36161" y="1412867"/>
                  </a:lnTo>
                  <a:lnTo>
                    <a:pt x="35223" y="1408188"/>
                  </a:lnTo>
                  <a:lnTo>
                    <a:pt x="34308" y="1403510"/>
                  </a:lnTo>
                  <a:lnTo>
                    <a:pt x="33414" y="1398831"/>
                  </a:lnTo>
                  <a:lnTo>
                    <a:pt x="32541" y="1394153"/>
                  </a:lnTo>
                  <a:lnTo>
                    <a:pt x="31686" y="1389475"/>
                  </a:lnTo>
                  <a:lnTo>
                    <a:pt x="30843" y="1384796"/>
                  </a:lnTo>
                  <a:lnTo>
                    <a:pt x="30008" y="1380118"/>
                  </a:lnTo>
                  <a:lnTo>
                    <a:pt x="29179" y="1375440"/>
                  </a:lnTo>
                  <a:lnTo>
                    <a:pt x="28352" y="1370761"/>
                  </a:lnTo>
                  <a:lnTo>
                    <a:pt x="27523" y="1366083"/>
                  </a:lnTo>
                  <a:lnTo>
                    <a:pt x="26688" y="1361405"/>
                  </a:lnTo>
                  <a:lnTo>
                    <a:pt x="25845" y="1356726"/>
                  </a:lnTo>
                  <a:lnTo>
                    <a:pt x="24992" y="1352048"/>
                  </a:lnTo>
                  <a:lnTo>
                    <a:pt x="24125" y="1347369"/>
                  </a:lnTo>
                  <a:lnTo>
                    <a:pt x="23242" y="1342691"/>
                  </a:lnTo>
                  <a:lnTo>
                    <a:pt x="22341" y="1338013"/>
                  </a:lnTo>
                  <a:lnTo>
                    <a:pt x="21425" y="1333334"/>
                  </a:lnTo>
                  <a:lnTo>
                    <a:pt x="20493" y="1328656"/>
                  </a:lnTo>
                  <a:lnTo>
                    <a:pt x="19546" y="1323978"/>
                  </a:lnTo>
                  <a:lnTo>
                    <a:pt x="18585" y="1319299"/>
                  </a:lnTo>
                  <a:lnTo>
                    <a:pt x="17612" y="1314621"/>
                  </a:lnTo>
                  <a:lnTo>
                    <a:pt x="16631" y="1309943"/>
                  </a:lnTo>
                  <a:lnTo>
                    <a:pt x="15646" y="1305264"/>
                  </a:lnTo>
                  <a:lnTo>
                    <a:pt x="14661" y="1300586"/>
                  </a:lnTo>
                  <a:lnTo>
                    <a:pt x="13678" y="1295907"/>
                  </a:lnTo>
                  <a:lnTo>
                    <a:pt x="12706" y="1291229"/>
                  </a:lnTo>
                  <a:lnTo>
                    <a:pt x="11747" y="1286551"/>
                  </a:lnTo>
                  <a:lnTo>
                    <a:pt x="10806" y="1281872"/>
                  </a:lnTo>
                  <a:lnTo>
                    <a:pt x="9887" y="1277194"/>
                  </a:lnTo>
                  <a:lnTo>
                    <a:pt x="8993" y="1272516"/>
                  </a:lnTo>
                  <a:lnTo>
                    <a:pt x="8134" y="1267837"/>
                  </a:lnTo>
                  <a:lnTo>
                    <a:pt x="7314" y="1263159"/>
                  </a:lnTo>
                  <a:lnTo>
                    <a:pt x="6531" y="1258480"/>
                  </a:lnTo>
                  <a:lnTo>
                    <a:pt x="5788" y="1253802"/>
                  </a:lnTo>
                  <a:lnTo>
                    <a:pt x="5087" y="1249124"/>
                  </a:lnTo>
                  <a:lnTo>
                    <a:pt x="4433" y="1244445"/>
                  </a:lnTo>
                  <a:lnTo>
                    <a:pt x="3835" y="1239767"/>
                  </a:lnTo>
                  <a:lnTo>
                    <a:pt x="3282" y="1235089"/>
                  </a:lnTo>
                  <a:lnTo>
                    <a:pt x="2775" y="1230410"/>
                  </a:lnTo>
                  <a:lnTo>
                    <a:pt x="2314" y="1225732"/>
                  </a:lnTo>
                  <a:lnTo>
                    <a:pt x="1898" y="1221054"/>
                  </a:lnTo>
                  <a:lnTo>
                    <a:pt x="1536" y="1216375"/>
                  </a:lnTo>
                  <a:lnTo>
                    <a:pt x="1219" y="1211697"/>
                  </a:lnTo>
                  <a:lnTo>
                    <a:pt x="941" y="1207018"/>
                  </a:lnTo>
                  <a:lnTo>
                    <a:pt x="702" y="1202340"/>
                  </a:lnTo>
                  <a:lnTo>
                    <a:pt x="499" y="1197662"/>
                  </a:lnTo>
                  <a:lnTo>
                    <a:pt x="337" y="1192983"/>
                  </a:lnTo>
                  <a:lnTo>
                    <a:pt x="212" y="1188305"/>
                  </a:lnTo>
                  <a:lnTo>
                    <a:pt x="116" y="1183627"/>
                  </a:lnTo>
                  <a:lnTo>
                    <a:pt x="50" y="1178948"/>
                  </a:lnTo>
                  <a:lnTo>
                    <a:pt x="11" y="1174270"/>
                  </a:lnTo>
                  <a:lnTo>
                    <a:pt x="0" y="1169591"/>
                  </a:lnTo>
                  <a:lnTo>
                    <a:pt x="19" y="1164913"/>
                  </a:lnTo>
                  <a:lnTo>
                    <a:pt x="63" y="1160235"/>
                  </a:lnTo>
                  <a:lnTo>
                    <a:pt x="130" y="1155556"/>
                  </a:lnTo>
                  <a:lnTo>
                    <a:pt x="221" y="1150878"/>
                  </a:lnTo>
                  <a:lnTo>
                    <a:pt x="335" y="1146200"/>
                  </a:lnTo>
                  <a:lnTo>
                    <a:pt x="478" y="1141521"/>
                  </a:lnTo>
                  <a:lnTo>
                    <a:pt x="647" y="1136843"/>
                  </a:lnTo>
                  <a:lnTo>
                    <a:pt x="841" y="1132165"/>
                  </a:lnTo>
                  <a:lnTo>
                    <a:pt x="1061" y="1127486"/>
                  </a:lnTo>
                  <a:lnTo>
                    <a:pt x="1307" y="1122808"/>
                  </a:lnTo>
                  <a:lnTo>
                    <a:pt x="1584" y="1118129"/>
                  </a:lnTo>
                  <a:lnTo>
                    <a:pt x="1894" y="1113451"/>
                  </a:lnTo>
                  <a:lnTo>
                    <a:pt x="2234" y="1108773"/>
                  </a:lnTo>
                  <a:lnTo>
                    <a:pt x="2605" y="1104094"/>
                  </a:lnTo>
                  <a:lnTo>
                    <a:pt x="3006" y="1099416"/>
                  </a:lnTo>
                  <a:lnTo>
                    <a:pt x="3440" y="1094738"/>
                  </a:lnTo>
                  <a:lnTo>
                    <a:pt x="3913" y="1090059"/>
                  </a:lnTo>
                  <a:lnTo>
                    <a:pt x="4419" y="1085381"/>
                  </a:lnTo>
                  <a:lnTo>
                    <a:pt x="4956" y="1080702"/>
                  </a:lnTo>
                  <a:lnTo>
                    <a:pt x="5523" y="1076024"/>
                  </a:lnTo>
                  <a:lnTo>
                    <a:pt x="6121" y="1071346"/>
                  </a:lnTo>
                  <a:lnTo>
                    <a:pt x="6752" y="1066667"/>
                  </a:lnTo>
                  <a:lnTo>
                    <a:pt x="7412" y="1061989"/>
                  </a:lnTo>
                  <a:lnTo>
                    <a:pt x="8096" y="1057311"/>
                  </a:lnTo>
                  <a:lnTo>
                    <a:pt x="8803" y="1052632"/>
                  </a:lnTo>
                  <a:lnTo>
                    <a:pt x="9528" y="1047954"/>
                  </a:lnTo>
                  <a:lnTo>
                    <a:pt x="10272" y="1043276"/>
                  </a:lnTo>
                  <a:lnTo>
                    <a:pt x="11032" y="1038597"/>
                  </a:lnTo>
                  <a:lnTo>
                    <a:pt x="11800" y="1033919"/>
                  </a:lnTo>
                  <a:lnTo>
                    <a:pt x="12574" y="1029240"/>
                  </a:lnTo>
                  <a:lnTo>
                    <a:pt x="13351" y="1024562"/>
                  </a:lnTo>
                  <a:lnTo>
                    <a:pt x="14128" y="1019884"/>
                  </a:lnTo>
                  <a:lnTo>
                    <a:pt x="14900" y="1015205"/>
                  </a:lnTo>
                  <a:lnTo>
                    <a:pt x="15663" y="1010527"/>
                  </a:lnTo>
                  <a:lnTo>
                    <a:pt x="16416" y="1005849"/>
                  </a:lnTo>
                  <a:lnTo>
                    <a:pt x="17155" y="1001170"/>
                  </a:lnTo>
                  <a:lnTo>
                    <a:pt x="17880" y="996492"/>
                  </a:lnTo>
                  <a:lnTo>
                    <a:pt x="18586" y="991813"/>
                  </a:lnTo>
                  <a:lnTo>
                    <a:pt x="19270" y="987135"/>
                  </a:lnTo>
                  <a:lnTo>
                    <a:pt x="19936" y="982457"/>
                  </a:lnTo>
                  <a:lnTo>
                    <a:pt x="20582" y="977778"/>
                  </a:lnTo>
                  <a:lnTo>
                    <a:pt x="21209" y="973100"/>
                  </a:lnTo>
                  <a:lnTo>
                    <a:pt x="21817" y="968422"/>
                  </a:lnTo>
                  <a:lnTo>
                    <a:pt x="22404" y="963743"/>
                  </a:lnTo>
                  <a:lnTo>
                    <a:pt x="22977" y="959065"/>
                  </a:lnTo>
                  <a:lnTo>
                    <a:pt x="23538" y="954387"/>
                  </a:lnTo>
                  <a:lnTo>
                    <a:pt x="24088" y="949708"/>
                  </a:lnTo>
                  <a:lnTo>
                    <a:pt x="24632" y="945030"/>
                  </a:lnTo>
                  <a:lnTo>
                    <a:pt x="25171" y="940351"/>
                  </a:lnTo>
                  <a:lnTo>
                    <a:pt x="25712" y="935673"/>
                  </a:lnTo>
                  <a:lnTo>
                    <a:pt x="26256" y="930995"/>
                  </a:lnTo>
                  <a:lnTo>
                    <a:pt x="26809" y="926316"/>
                  </a:lnTo>
                  <a:lnTo>
                    <a:pt x="27373" y="921638"/>
                  </a:lnTo>
                  <a:lnTo>
                    <a:pt x="27954" y="916960"/>
                  </a:lnTo>
                  <a:lnTo>
                    <a:pt x="28557" y="912281"/>
                  </a:lnTo>
                  <a:lnTo>
                    <a:pt x="29183" y="907603"/>
                  </a:lnTo>
                  <a:lnTo>
                    <a:pt x="29835" y="902924"/>
                  </a:lnTo>
                  <a:lnTo>
                    <a:pt x="30514" y="898246"/>
                  </a:lnTo>
                  <a:lnTo>
                    <a:pt x="31224" y="893568"/>
                  </a:lnTo>
                  <a:lnTo>
                    <a:pt x="31975" y="888889"/>
                  </a:lnTo>
                  <a:lnTo>
                    <a:pt x="32761" y="884211"/>
                  </a:lnTo>
                  <a:lnTo>
                    <a:pt x="33582" y="879533"/>
                  </a:lnTo>
                  <a:lnTo>
                    <a:pt x="34439" y="874854"/>
                  </a:lnTo>
                  <a:lnTo>
                    <a:pt x="35332" y="870176"/>
                  </a:lnTo>
                  <a:lnTo>
                    <a:pt x="36268" y="865498"/>
                  </a:lnTo>
                  <a:lnTo>
                    <a:pt x="37243" y="860819"/>
                  </a:lnTo>
                  <a:lnTo>
                    <a:pt x="38252" y="856141"/>
                  </a:lnTo>
                  <a:lnTo>
                    <a:pt x="39295" y="851462"/>
                  </a:lnTo>
                  <a:lnTo>
                    <a:pt x="40369" y="846784"/>
                  </a:lnTo>
                  <a:lnTo>
                    <a:pt x="41476" y="842106"/>
                  </a:lnTo>
                  <a:lnTo>
                    <a:pt x="42617" y="837427"/>
                  </a:lnTo>
                  <a:lnTo>
                    <a:pt x="43782" y="832749"/>
                  </a:lnTo>
                  <a:lnTo>
                    <a:pt x="44970" y="828071"/>
                  </a:lnTo>
                  <a:lnTo>
                    <a:pt x="46179" y="823392"/>
                  </a:lnTo>
                  <a:lnTo>
                    <a:pt x="47407" y="818714"/>
                  </a:lnTo>
                  <a:lnTo>
                    <a:pt x="48654" y="814036"/>
                  </a:lnTo>
                  <a:lnTo>
                    <a:pt x="49914" y="809357"/>
                  </a:lnTo>
                  <a:lnTo>
                    <a:pt x="51184" y="804679"/>
                  </a:lnTo>
                  <a:lnTo>
                    <a:pt x="52462" y="800000"/>
                  </a:lnTo>
                  <a:lnTo>
                    <a:pt x="53747" y="795322"/>
                  </a:lnTo>
                  <a:lnTo>
                    <a:pt x="55036" y="790644"/>
                  </a:lnTo>
                  <a:lnTo>
                    <a:pt x="56328" y="785965"/>
                  </a:lnTo>
                  <a:lnTo>
                    <a:pt x="57620" y="781287"/>
                  </a:lnTo>
                  <a:lnTo>
                    <a:pt x="58911" y="776609"/>
                  </a:lnTo>
                  <a:lnTo>
                    <a:pt x="60200" y="771930"/>
                  </a:lnTo>
                  <a:lnTo>
                    <a:pt x="61486" y="767252"/>
                  </a:lnTo>
                  <a:lnTo>
                    <a:pt x="62767" y="762573"/>
                  </a:lnTo>
                  <a:lnTo>
                    <a:pt x="64044" y="757895"/>
                  </a:lnTo>
                  <a:lnTo>
                    <a:pt x="65317" y="753217"/>
                  </a:lnTo>
                  <a:lnTo>
                    <a:pt x="66586" y="748538"/>
                  </a:lnTo>
                  <a:lnTo>
                    <a:pt x="67850" y="743860"/>
                  </a:lnTo>
                  <a:lnTo>
                    <a:pt x="69109" y="739182"/>
                  </a:lnTo>
                  <a:lnTo>
                    <a:pt x="70364" y="734503"/>
                  </a:lnTo>
                  <a:lnTo>
                    <a:pt x="71616" y="729825"/>
                  </a:lnTo>
                  <a:lnTo>
                    <a:pt x="72865" y="725147"/>
                  </a:lnTo>
                  <a:lnTo>
                    <a:pt x="74111" y="720468"/>
                  </a:lnTo>
                  <a:lnTo>
                    <a:pt x="75356" y="715790"/>
                  </a:lnTo>
                  <a:lnTo>
                    <a:pt x="76600" y="711111"/>
                  </a:lnTo>
                  <a:lnTo>
                    <a:pt x="77844" y="706433"/>
                  </a:lnTo>
                  <a:lnTo>
                    <a:pt x="79089" y="701755"/>
                  </a:lnTo>
                  <a:lnTo>
                    <a:pt x="80334" y="697076"/>
                  </a:lnTo>
                  <a:lnTo>
                    <a:pt x="81580" y="692398"/>
                  </a:lnTo>
                  <a:lnTo>
                    <a:pt x="82829" y="687720"/>
                  </a:lnTo>
                  <a:lnTo>
                    <a:pt x="84080" y="683041"/>
                  </a:lnTo>
                  <a:lnTo>
                    <a:pt x="85333" y="678363"/>
                  </a:lnTo>
                  <a:lnTo>
                    <a:pt x="86588" y="673684"/>
                  </a:lnTo>
                  <a:lnTo>
                    <a:pt x="87846" y="669006"/>
                  </a:lnTo>
                  <a:lnTo>
                    <a:pt x="89106" y="664328"/>
                  </a:lnTo>
                  <a:lnTo>
                    <a:pt x="90369" y="659649"/>
                  </a:lnTo>
                  <a:lnTo>
                    <a:pt x="91633" y="654971"/>
                  </a:lnTo>
                  <a:lnTo>
                    <a:pt x="92897" y="650293"/>
                  </a:lnTo>
                  <a:lnTo>
                    <a:pt x="94163" y="645614"/>
                  </a:lnTo>
                  <a:lnTo>
                    <a:pt x="95428" y="640936"/>
                  </a:lnTo>
                  <a:lnTo>
                    <a:pt x="96691" y="636258"/>
                  </a:lnTo>
                  <a:lnTo>
                    <a:pt x="97952" y="631579"/>
                  </a:lnTo>
                  <a:lnTo>
                    <a:pt x="99210" y="626901"/>
                  </a:lnTo>
                  <a:lnTo>
                    <a:pt x="100464" y="622222"/>
                  </a:lnTo>
                  <a:lnTo>
                    <a:pt x="101713" y="617544"/>
                  </a:lnTo>
                  <a:lnTo>
                    <a:pt x="102953" y="612866"/>
                  </a:lnTo>
                  <a:lnTo>
                    <a:pt x="104185" y="608187"/>
                  </a:lnTo>
                  <a:lnTo>
                    <a:pt x="105408" y="603509"/>
                  </a:lnTo>
                  <a:lnTo>
                    <a:pt x="106620" y="598831"/>
                  </a:lnTo>
                  <a:lnTo>
                    <a:pt x="107821" y="594152"/>
                  </a:lnTo>
                  <a:lnTo>
                    <a:pt x="109007" y="589474"/>
                  </a:lnTo>
                  <a:lnTo>
                    <a:pt x="110176" y="584795"/>
                  </a:lnTo>
                  <a:lnTo>
                    <a:pt x="111330" y="580117"/>
                  </a:lnTo>
                  <a:lnTo>
                    <a:pt x="112468" y="575439"/>
                  </a:lnTo>
                  <a:lnTo>
                    <a:pt x="113589" y="570760"/>
                  </a:lnTo>
                  <a:lnTo>
                    <a:pt x="114690" y="566082"/>
                  </a:lnTo>
                  <a:lnTo>
                    <a:pt x="115768" y="561404"/>
                  </a:lnTo>
                  <a:lnTo>
                    <a:pt x="116826" y="556725"/>
                  </a:lnTo>
                  <a:lnTo>
                    <a:pt x="117865" y="552047"/>
                  </a:lnTo>
                  <a:lnTo>
                    <a:pt x="118884" y="547369"/>
                  </a:lnTo>
                  <a:lnTo>
                    <a:pt x="119883" y="542690"/>
                  </a:lnTo>
                  <a:lnTo>
                    <a:pt x="120857" y="538012"/>
                  </a:lnTo>
                  <a:lnTo>
                    <a:pt x="121811" y="533333"/>
                  </a:lnTo>
                  <a:lnTo>
                    <a:pt x="122746" y="528655"/>
                  </a:lnTo>
                  <a:lnTo>
                    <a:pt x="123662" y="523977"/>
                  </a:lnTo>
                  <a:lnTo>
                    <a:pt x="124561" y="519298"/>
                  </a:lnTo>
                  <a:lnTo>
                    <a:pt x="125440" y="514620"/>
                  </a:lnTo>
                  <a:lnTo>
                    <a:pt x="126301" y="509942"/>
                  </a:lnTo>
                  <a:lnTo>
                    <a:pt x="127147" y="505263"/>
                  </a:lnTo>
                  <a:lnTo>
                    <a:pt x="127979" y="500585"/>
                  </a:lnTo>
                  <a:lnTo>
                    <a:pt x="128798" y="495906"/>
                  </a:lnTo>
                  <a:lnTo>
                    <a:pt x="129604" y="491228"/>
                  </a:lnTo>
                  <a:lnTo>
                    <a:pt x="130397" y="486550"/>
                  </a:lnTo>
                  <a:lnTo>
                    <a:pt x="131179" y="481871"/>
                  </a:lnTo>
                  <a:lnTo>
                    <a:pt x="131952" y="477193"/>
                  </a:lnTo>
                  <a:lnTo>
                    <a:pt x="132716" y="472515"/>
                  </a:lnTo>
                  <a:lnTo>
                    <a:pt x="133471" y="467836"/>
                  </a:lnTo>
                  <a:lnTo>
                    <a:pt x="134216" y="463158"/>
                  </a:lnTo>
                  <a:lnTo>
                    <a:pt x="134952" y="458480"/>
                  </a:lnTo>
                  <a:lnTo>
                    <a:pt x="135679" y="453801"/>
                  </a:lnTo>
                  <a:lnTo>
                    <a:pt x="136399" y="449123"/>
                  </a:lnTo>
                  <a:lnTo>
                    <a:pt x="137109" y="444444"/>
                  </a:lnTo>
                  <a:lnTo>
                    <a:pt x="137809" y="439766"/>
                  </a:lnTo>
                  <a:lnTo>
                    <a:pt x="138497" y="435088"/>
                  </a:lnTo>
                  <a:lnTo>
                    <a:pt x="139175" y="430409"/>
                  </a:lnTo>
                  <a:lnTo>
                    <a:pt x="139840" y="425731"/>
                  </a:lnTo>
                  <a:lnTo>
                    <a:pt x="140494" y="421053"/>
                  </a:lnTo>
                  <a:lnTo>
                    <a:pt x="141134" y="416374"/>
                  </a:lnTo>
                  <a:lnTo>
                    <a:pt x="141756" y="411696"/>
                  </a:lnTo>
                  <a:lnTo>
                    <a:pt x="142362" y="407018"/>
                  </a:lnTo>
                  <a:lnTo>
                    <a:pt x="142953" y="402339"/>
                  </a:lnTo>
                  <a:lnTo>
                    <a:pt x="143527" y="397661"/>
                  </a:lnTo>
                  <a:lnTo>
                    <a:pt x="144085" y="392982"/>
                  </a:lnTo>
                  <a:lnTo>
                    <a:pt x="144620" y="388304"/>
                  </a:lnTo>
                  <a:lnTo>
                    <a:pt x="145136" y="383626"/>
                  </a:lnTo>
                  <a:lnTo>
                    <a:pt x="145633" y="378947"/>
                  </a:lnTo>
                  <a:lnTo>
                    <a:pt x="146111" y="374269"/>
                  </a:lnTo>
                  <a:lnTo>
                    <a:pt x="146571" y="369591"/>
                  </a:lnTo>
                  <a:lnTo>
                    <a:pt x="147010" y="364912"/>
                  </a:lnTo>
                  <a:lnTo>
                    <a:pt x="147426" y="360234"/>
                  </a:lnTo>
                  <a:lnTo>
                    <a:pt x="147824" y="355555"/>
                  </a:lnTo>
                  <a:lnTo>
                    <a:pt x="148204" y="350877"/>
                  </a:lnTo>
                  <a:lnTo>
                    <a:pt x="148566" y="346199"/>
                  </a:lnTo>
                  <a:lnTo>
                    <a:pt x="148911" y="341520"/>
                  </a:lnTo>
                  <a:lnTo>
                    <a:pt x="149235" y="336842"/>
                  </a:lnTo>
                  <a:lnTo>
                    <a:pt x="149544" y="332164"/>
                  </a:lnTo>
                  <a:lnTo>
                    <a:pt x="149838" y="327485"/>
                  </a:lnTo>
                  <a:lnTo>
                    <a:pt x="150118" y="322807"/>
                  </a:lnTo>
                  <a:lnTo>
                    <a:pt x="150386" y="318129"/>
                  </a:lnTo>
                  <a:lnTo>
                    <a:pt x="150639" y="313450"/>
                  </a:lnTo>
                  <a:lnTo>
                    <a:pt x="150879" y="308772"/>
                  </a:lnTo>
                  <a:lnTo>
                    <a:pt x="151110" y="304093"/>
                  </a:lnTo>
                  <a:lnTo>
                    <a:pt x="151332" y="299415"/>
                  </a:lnTo>
                  <a:lnTo>
                    <a:pt x="151545" y="294737"/>
                  </a:lnTo>
                  <a:lnTo>
                    <a:pt x="151751" y="290058"/>
                  </a:lnTo>
                  <a:lnTo>
                    <a:pt x="151949" y="285380"/>
                  </a:lnTo>
                  <a:lnTo>
                    <a:pt x="152143" y="280702"/>
                  </a:lnTo>
                  <a:lnTo>
                    <a:pt x="152332" y="276023"/>
                  </a:lnTo>
                  <a:lnTo>
                    <a:pt x="152517" y="271345"/>
                  </a:lnTo>
                  <a:lnTo>
                    <a:pt x="152700" y="266666"/>
                  </a:lnTo>
                  <a:lnTo>
                    <a:pt x="152880" y="261988"/>
                  </a:lnTo>
                  <a:lnTo>
                    <a:pt x="153060" y="257310"/>
                  </a:lnTo>
                  <a:lnTo>
                    <a:pt x="153238" y="252631"/>
                  </a:lnTo>
                  <a:lnTo>
                    <a:pt x="153417" y="247953"/>
                  </a:lnTo>
                  <a:lnTo>
                    <a:pt x="153595" y="243275"/>
                  </a:lnTo>
                  <a:lnTo>
                    <a:pt x="153775" y="238596"/>
                  </a:lnTo>
                  <a:lnTo>
                    <a:pt x="153955" y="233918"/>
                  </a:lnTo>
                  <a:lnTo>
                    <a:pt x="154136" y="229240"/>
                  </a:lnTo>
                  <a:lnTo>
                    <a:pt x="154319" y="224561"/>
                  </a:lnTo>
                  <a:lnTo>
                    <a:pt x="154502" y="219883"/>
                  </a:lnTo>
                  <a:lnTo>
                    <a:pt x="154687" y="215204"/>
                  </a:lnTo>
                  <a:lnTo>
                    <a:pt x="154872" y="210526"/>
                  </a:lnTo>
                  <a:lnTo>
                    <a:pt x="155058" y="205848"/>
                  </a:lnTo>
                  <a:lnTo>
                    <a:pt x="155245" y="201169"/>
                  </a:lnTo>
                  <a:lnTo>
                    <a:pt x="155432" y="196491"/>
                  </a:lnTo>
                  <a:lnTo>
                    <a:pt x="155618" y="191813"/>
                  </a:lnTo>
                  <a:lnTo>
                    <a:pt x="155804" y="187134"/>
                  </a:lnTo>
                  <a:lnTo>
                    <a:pt x="155988" y="182456"/>
                  </a:lnTo>
                  <a:lnTo>
                    <a:pt x="156172" y="177777"/>
                  </a:lnTo>
                  <a:lnTo>
                    <a:pt x="156353" y="173099"/>
                  </a:lnTo>
                  <a:lnTo>
                    <a:pt x="156533" y="168421"/>
                  </a:lnTo>
                  <a:lnTo>
                    <a:pt x="156710" y="163742"/>
                  </a:lnTo>
                  <a:lnTo>
                    <a:pt x="156883" y="159064"/>
                  </a:lnTo>
                  <a:lnTo>
                    <a:pt x="157054" y="154386"/>
                  </a:lnTo>
                  <a:lnTo>
                    <a:pt x="157221" y="149707"/>
                  </a:lnTo>
                  <a:lnTo>
                    <a:pt x="157385" y="145029"/>
                  </a:lnTo>
                  <a:lnTo>
                    <a:pt x="157545" y="140351"/>
                  </a:lnTo>
                  <a:lnTo>
                    <a:pt x="157701" y="135672"/>
                  </a:lnTo>
                  <a:lnTo>
                    <a:pt x="157853" y="130994"/>
                  </a:lnTo>
                  <a:lnTo>
                    <a:pt x="158001" y="126315"/>
                  </a:lnTo>
                  <a:lnTo>
                    <a:pt x="158145" y="121637"/>
                  </a:lnTo>
                  <a:lnTo>
                    <a:pt x="158286" y="116959"/>
                  </a:lnTo>
                  <a:lnTo>
                    <a:pt x="158422" y="112280"/>
                  </a:lnTo>
                  <a:lnTo>
                    <a:pt x="158555" y="107602"/>
                  </a:lnTo>
                  <a:lnTo>
                    <a:pt x="158684" y="102924"/>
                  </a:lnTo>
                  <a:lnTo>
                    <a:pt x="158810" y="98245"/>
                  </a:lnTo>
                  <a:lnTo>
                    <a:pt x="158933" y="93567"/>
                  </a:lnTo>
                  <a:lnTo>
                    <a:pt x="159053" y="88888"/>
                  </a:lnTo>
                  <a:lnTo>
                    <a:pt x="159170" y="84210"/>
                  </a:lnTo>
                  <a:lnTo>
                    <a:pt x="159284" y="79532"/>
                  </a:lnTo>
                  <a:lnTo>
                    <a:pt x="159396" y="74853"/>
                  </a:lnTo>
                  <a:lnTo>
                    <a:pt x="159506" y="70175"/>
                  </a:lnTo>
                  <a:lnTo>
                    <a:pt x="159614" y="65497"/>
                  </a:lnTo>
                  <a:lnTo>
                    <a:pt x="159720" y="60818"/>
                  </a:lnTo>
                  <a:lnTo>
                    <a:pt x="159825" y="56140"/>
                  </a:lnTo>
                  <a:lnTo>
                    <a:pt x="159927" y="51462"/>
                  </a:lnTo>
                  <a:lnTo>
                    <a:pt x="160029" y="46783"/>
                  </a:lnTo>
                  <a:lnTo>
                    <a:pt x="160129" y="42105"/>
                  </a:lnTo>
                  <a:lnTo>
                    <a:pt x="160227" y="37426"/>
                  </a:lnTo>
                  <a:lnTo>
                    <a:pt x="160324" y="32748"/>
                  </a:lnTo>
                  <a:lnTo>
                    <a:pt x="160420" y="28070"/>
                  </a:lnTo>
                  <a:lnTo>
                    <a:pt x="160514" y="23391"/>
                  </a:lnTo>
                  <a:lnTo>
                    <a:pt x="160607" y="18713"/>
                  </a:lnTo>
                  <a:lnTo>
                    <a:pt x="160699" y="14035"/>
                  </a:lnTo>
                  <a:lnTo>
                    <a:pt x="160788" y="9356"/>
                  </a:lnTo>
                  <a:lnTo>
                    <a:pt x="160876" y="4678"/>
                  </a:lnTo>
                  <a:lnTo>
                    <a:pt x="160962" y="0"/>
                  </a:lnTo>
                  <a:lnTo>
                    <a:pt x="163722" y="0"/>
                  </a:lnTo>
                  <a:lnTo>
                    <a:pt x="163807" y="4678"/>
                  </a:lnTo>
                  <a:lnTo>
                    <a:pt x="163895" y="9356"/>
                  </a:lnTo>
                  <a:lnTo>
                    <a:pt x="163984" y="14035"/>
                  </a:lnTo>
                  <a:lnTo>
                    <a:pt x="164076" y="18713"/>
                  </a:lnTo>
                  <a:lnTo>
                    <a:pt x="164169" y="23391"/>
                  </a:lnTo>
                  <a:lnTo>
                    <a:pt x="164263" y="28070"/>
                  </a:lnTo>
                  <a:lnTo>
                    <a:pt x="164359" y="32748"/>
                  </a:lnTo>
                  <a:lnTo>
                    <a:pt x="164456" y="37426"/>
                  </a:lnTo>
                  <a:lnTo>
                    <a:pt x="164554" y="42105"/>
                  </a:lnTo>
                  <a:lnTo>
                    <a:pt x="164654" y="46783"/>
                  </a:lnTo>
                  <a:lnTo>
                    <a:pt x="164756" y="51462"/>
                  </a:lnTo>
                  <a:lnTo>
                    <a:pt x="164859" y="56140"/>
                  </a:lnTo>
                  <a:lnTo>
                    <a:pt x="164963" y="60818"/>
                  </a:lnTo>
                  <a:lnTo>
                    <a:pt x="165069" y="65497"/>
                  </a:lnTo>
                  <a:lnTo>
                    <a:pt x="165177" y="70175"/>
                  </a:lnTo>
                  <a:lnTo>
                    <a:pt x="165287" y="74853"/>
                  </a:lnTo>
                  <a:lnTo>
                    <a:pt x="165399" y="79532"/>
                  </a:lnTo>
                  <a:lnTo>
                    <a:pt x="165513" y="84210"/>
                  </a:lnTo>
                  <a:lnTo>
                    <a:pt x="165630" y="88888"/>
                  </a:lnTo>
                  <a:lnTo>
                    <a:pt x="165750" y="93567"/>
                  </a:lnTo>
                  <a:lnTo>
                    <a:pt x="165873" y="98245"/>
                  </a:lnTo>
                  <a:lnTo>
                    <a:pt x="165999" y="102924"/>
                  </a:lnTo>
                  <a:lnTo>
                    <a:pt x="166128" y="107602"/>
                  </a:lnTo>
                  <a:lnTo>
                    <a:pt x="166261" y="112280"/>
                  </a:lnTo>
                  <a:lnTo>
                    <a:pt x="166397" y="116959"/>
                  </a:lnTo>
                  <a:lnTo>
                    <a:pt x="166538" y="121637"/>
                  </a:lnTo>
                  <a:lnTo>
                    <a:pt x="166682" y="126315"/>
                  </a:lnTo>
                  <a:lnTo>
                    <a:pt x="166830" y="130994"/>
                  </a:lnTo>
                  <a:lnTo>
                    <a:pt x="166982" y="135672"/>
                  </a:lnTo>
                  <a:lnTo>
                    <a:pt x="167138" y="140351"/>
                  </a:lnTo>
                  <a:lnTo>
                    <a:pt x="167298" y="145029"/>
                  </a:lnTo>
                  <a:lnTo>
                    <a:pt x="167462" y="149707"/>
                  </a:lnTo>
                  <a:lnTo>
                    <a:pt x="167629" y="154386"/>
                  </a:lnTo>
                  <a:lnTo>
                    <a:pt x="167800" y="159064"/>
                  </a:lnTo>
                  <a:lnTo>
                    <a:pt x="167974" y="163742"/>
                  </a:lnTo>
                  <a:lnTo>
                    <a:pt x="168151" y="168421"/>
                  </a:lnTo>
                  <a:lnTo>
                    <a:pt x="168330" y="173099"/>
                  </a:lnTo>
                  <a:lnTo>
                    <a:pt x="168512" y="177777"/>
                  </a:lnTo>
                  <a:lnTo>
                    <a:pt x="168695" y="182456"/>
                  </a:lnTo>
                  <a:lnTo>
                    <a:pt x="168879" y="187134"/>
                  </a:lnTo>
                  <a:lnTo>
                    <a:pt x="169065" y="191813"/>
                  </a:lnTo>
                  <a:lnTo>
                    <a:pt x="169252" y="196491"/>
                  </a:lnTo>
                  <a:lnTo>
                    <a:pt x="169438" y="201169"/>
                  </a:lnTo>
                  <a:lnTo>
                    <a:pt x="169625" y="205848"/>
                  </a:lnTo>
                  <a:lnTo>
                    <a:pt x="169811" y="210526"/>
                  </a:lnTo>
                  <a:lnTo>
                    <a:pt x="169997" y="215204"/>
                  </a:lnTo>
                  <a:lnTo>
                    <a:pt x="170181" y="219883"/>
                  </a:lnTo>
                  <a:lnTo>
                    <a:pt x="170365" y="224561"/>
                  </a:lnTo>
                  <a:lnTo>
                    <a:pt x="170547" y="229240"/>
                  </a:lnTo>
                  <a:lnTo>
                    <a:pt x="170728" y="233918"/>
                  </a:lnTo>
                  <a:lnTo>
                    <a:pt x="170909" y="238596"/>
                  </a:lnTo>
                  <a:lnTo>
                    <a:pt x="171088" y="243275"/>
                  </a:lnTo>
                  <a:lnTo>
                    <a:pt x="171267" y="247953"/>
                  </a:lnTo>
                  <a:lnTo>
                    <a:pt x="171445" y="252631"/>
                  </a:lnTo>
                  <a:lnTo>
                    <a:pt x="171624" y="257310"/>
                  </a:lnTo>
                  <a:lnTo>
                    <a:pt x="171803" y="261988"/>
                  </a:lnTo>
                  <a:lnTo>
                    <a:pt x="171983" y="266666"/>
                  </a:lnTo>
                  <a:lnTo>
                    <a:pt x="172166" y="271345"/>
                  </a:lnTo>
                  <a:lnTo>
                    <a:pt x="172352" y="276023"/>
                  </a:lnTo>
                  <a:lnTo>
                    <a:pt x="172541" y="280702"/>
                  </a:lnTo>
                  <a:lnTo>
                    <a:pt x="172734" y="285380"/>
                  </a:lnTo>
                  <a:lnTo>
                    <a:pt x="172932" y="290058"/>
                  </a:lnTo>
                  <a:lnTo>
                    <a:pt x="173138" y="294737"/>
                  </a:lnTo>
                  <a:lnTo>
                    <a:pt x="173352" y="299415"/>
                  </a:lnTo>
                  <a:lnTo>
                    <a:pt x="173573" y="304093"/>
                  </a:lnTo>
                  <a:lnTo>
                    <a:pt x="173804" y="308772"/>
                  </a:lnTo>
                  <a:lnTo>
                    <a:pt x="174045" y="313450"/>
                  </a:lnTo>
                  <a:lnTo>
                    <a:pt x="174298" y="318129"/>
                  </a:lnTo>
                  <a:lnTo>
                    <a:pt x="174565" y="322807"/>
                  </a:lnTo>
                  <a:lnTo>
                    <a:pt x="174845" y="327485"/>
                  </a:lnTo>
                  <a:lnTo>
                    <a:pt x="175139" y="332164"/>
                  </a:lnTo>
                  <a:lnTo>
                    <a:pt x="175448" y="336842"/>
                  </a:lnTo>
                  <a:lnTo>
                    <a:pt x="175772" y="341520"/>
                  </a:lnTo>
                  <a:lnTo>
                    <a:pt x="176117" y="346199"/>
                  </a:lnTo>
                  <a:lnTo>
                    <a:pt x="176480" y="350877"/>
                  </a:lnTo>
                  <a:lnTo>
                    <a:pt x="176860" y="355555"/>
                  </a:lnTo>
                  <a:lnTo>
                    <a:pt x="177257" y="360234"/>
                  </a:lnTo>
                  <a:lnTo>
                    <a:pt x="177674" y="364912"/>
                  </a:lnTo>
                  <a:lnTo>
                    <a:pt x="178113" y="369591"/>
                  </a:lnTo>
                  <a:lnTo>
                    <a:pt x="178572" y="374269"/>
                  </a:lnTo>
                  <a:lnTo>
                    <a:pt x="179050" y="378947"/>
                  </a:lnTo>
                  <a:lnTo>
                    <a:pt x="179547" y="383626"/>
                  </a:lnTo>
                  <a:lnTo>
                    <a:pt x="180063" y="388304"/>
                  </a:lnTo>
                  <a:lnTo>
                    <a:pt x="180599" y="392982"/>
                  </a:lnTo>
                  <a:lnTo>
                    <a:pt x="181156" y="397661"/>
                  </a:lnTo>
                  <a:lnTo>
                    <a:pt x="181730" y="402339"/>
                  </a:lnTo>
                  <a:lnTo>
                    <a:pt x="182321" y="407018"/>
                  </a:lnTo>
                  <a:lnTo>
                    <a:pt x="182928" y="411696"/>
                  </a:lnTo>
                  <a:lnTo>
                    <a:pt x="183549" y="416374"/>
                  </a:lnTo>
                  <a:lnTo>
                    <a:pt x="184190" y="421053"/>
                  </a:lnTo>
                  <a:lnTo>
                    <a:pt x="184843" y="425731"/>
                  </a:lnTo>
                  <a:lnTo>
                    <a:pt x="185509" y="430409"/>
                  </a:lnTo>
                  <a:lnTo>
                    <a:pt x="186186" y="435088"/>
                  </a:lnTo>
                  <a:lnTo>
                    <a:pt x="186874" y="439766"/>
                  </a:lnTo>
                  <a:lnTo>
                    <a:pt x="187574" y="444444"/>
                  </a:lnTo>
                  <a:lnTo>
                    <a:pt x="188285" y="449123"/>
                  </a:lnTo>
                  <a:lnTo>
                    <a:pt x="189004" y="453801"/>
                  </a:lnTo>
                  <a:lnTo>
                    <a:pt x="189732" y="458480"/>
                  </a:lnTo>
                  <a:lnTo>
                    <a:pt x="190468" y="463158"/>
                  </a:lnTo>
                  <a:lnTo>
                    <a:pt x="191212" y="467836"/>
                  </a:lnTo>
                  <a:lnTo>
                    <a:pt x="191968" y="472515"/>
                  </a:lnTo>
                  <a:lnTo>
                    <a:pt x="192731" y="477193"/>
                  </a:lnTo>
                  <a:lnTo>
                    <a:pt x="193504" y="481871"/>
                  </a:lnTo>
                  <a:lnTo>
                    <a:pt x="194286" y="486550"/>
                  </a:lnTo>
                  <a:lnTo>
                    <a:pt x="195079" y="491228"/>
                  </a:lnTo>
                  <a:lnTo>
                    <a:pt x="195885" y="495906"/>
                  </a:lnTo>
                  <a:lnTo>
                    <a:pt x="196704" y="500585"/>
                  </a:lnTo>
                  <a:lnTo>
                    <a:pt x="197537" y="505263"/>
                  </a:lnTo>
                  <a:lnTo>
                    <a:pt x="198383" y="509942"/>
                  </a:lnTo>
                  <a:lnTo>
                    <a:pt x="199244" y="514620"/>
                  </a:lnTo>
                  <a:lnTo>
                    <a:pt x="200123" y="519298"/>
                  </a:lnTo>
                  <a:lnTo>
                    <a:pt x="201021" y="523977"/>
                  </a:lnTo>
                  <a:lnTo>
                    <a:pt x="201938" y="528655"/>
                  </a:lnTo>
                  <a:lnTo>
                    <a:pt x="202872" y="533333"/>
                  </a:lnTo>
                  <a:lnTo>
                    <a:pt x="203826" y="538012"/>
                  </a:lnTo>
                  <a:lnTo>
                    <a:pt x="204800" y="542690"/>
                  </a:lnTo>
                  <a:lnTo>
                    <a:pt x="205799" y="547369"/>
                  </a:lnTo>
                  <a:lnTo>
                    <a:pt x="206818" y="552047"/>
                  </a:lnTo>
                  <a:lnTo>
                    <a:pt x="207857" y="556725"/>
                  </a:lnTo>
                  <a:lnTo>
                    <a:pt x="208915" y="561404"/>
                  </a:lnTo>
                  <a:lnTo>
                    <a:pt x="209993" y="566082"/>
                  </a:lnTo>
                  <a:lnTo>
                    <a:pt x="211095" y="570760"/>
                  </a:lnTo>
                  <a:lnTo>
                    <a:pt x="212215" y="575439"/>
                  </a:lnTo>
                  <a:lnTo>
                    <a:pt x="213353" y="580117"/>
                  </a:lnTo>
                  <a:lnTo>
                    <a:pt x="214507" y="584795"/>
                  </a:lnTo>
                  <a:lnTo>
                    <a:pt x="215676" y="589474"/>
                  </a:lnTo>
                  <a:lnTo>
                    <a:pt x="216862" y="594152"/>
                  </a:lnTo>
                  <a:lnTo>
                    <a:pt x="218063" y="598831"/>
                  </a:lnTo>
                  <a:lnTo>
                    <a:pt x="219275" y="603509"/>
                  </a:lnTo>
                  <a:lnTo>
                    <a:pt x="220498" y="608187"/>
                  </a:lnTo>
                  <a:lnTo>
                    <a:pt x="221730" y="612866"/>
                  </a:lnTo>
                  <a:lnTo>
                    <a:pt x="222970" y="617544"/>
                  </a:lnTo>
                  <a:lnTo>
                    <a:pt x="224219" y="622222"/>
                  </a:lnTo>
                  <a:lnTo>
                    <a:pt x="225473" y="626901"/>
                  </a:lnTo>
                  <a:lnTo>
                    <a:pt x="226731" y="631579"/>
                  </a:lnTo>
                  <a:lnTo>
                    <a:pt x="227992" y="636258"/>
                  </a:lnTo>
                  <a:lnTo>
                    <a:pt x="229256" y="640936"/>
                  </a:lnTo>
                  <a:lnTo>
                    <a:pt x="230521" y="645614"/>
                  </a:lnTo>
                  <a:lnTo>
                    <a:pt x="231786" y="650293"/>
                  </a:lnTo>
                  <a:lnTo>
                    <a:pt x="233051" y="654971"/>
                  </a:lnTo>
                  <a:lnTo>
                    <a:pt x="234314" y="659649"/>
                  </a:lnTo>
                  <a:lnTo>
                    <a:pt x="235577" y="664328"/>
                  </a:lnTo>
                  <a:lnTo>
                    <a:pt x="236837" y="669006"/>
                  </a:lnTo>
                  <a:lnTo>
                    <a:pt x="238095" y="673684"/>
                  </a:lnTo>
                  <a:lnTo>
                    <a:pt x="239350" y="678363"/>
                  </a:lnTo>
                  <a:lnTo>
                    <a:pt x="240603" y="683041"/>
                  </a:lnTo>
                  <a:lnTo>
                    <a:pt x="241854" y="687720"/>
                  </a:lnTo>
                  <a:lnTo>
                    <a:pt x="243103" y="692398"/>
                  </a:lnTo>
                  <a:lnTo>
                    <a:pt x="244349" y="697076"/>
                  </a:lnTo>
                  <a:lnTo>
                    <a:pt x="245594" y="701755"/>
                  </a:lnTo>
                  <a:lnTo>
                    <a:pt x="246839" y="706433"/>
                  </a:lnTo>
                  <a:lnTo>
                    <a:pt x="248083" y="711111"/>
                  </a:lnTo>
                  <a:lnTo>
                    <a:pt x="249327" y="715790"/>
                  </a:lnTo>
                  <a:lnTo>
                    <a:pt x="250572" y="720468"/>
                  </a:lnTo>
                  <a:lnTo>
                    <a:pt x="251819" y="725147"/>
                  </a:lnTo>
                  <a:lnTo>
                    <a:pt x="253068" y="729825"/>
                  </a:lnTo>
                  <a:lnTo>
                    <a:pt x="254319" y="734503"/>
                  </a:lnTo>
                  <a:lnTo>
                    <a:pt x="255574" y="739182"/>
                  </a:lnTo>
                  <a:lnTo>
                    <a:pt x="256833" y="743860"/>
                  </a:lnTo>
                  <a:lnTo>
                    <a:pt x="258097" y="748538"/>
                  </a:lnTo>
                  <a:lnTo>
                    <a:pt x="259366" y="753217"/>
                  </a:lnTo>
                  <a:lnTo>
                    <a:pt x="260639" y="757895"/>
                  </a:lnTo>
                  <a:lnTo>
                    <a:pt x="261916" y="762573"/>
                  </a:lnTo>
                  <a:lnTo>
                    <a:pt x="263198" y="767252"/>
                  </a:lnTo>
                  <a:lnTo>
                    <a:pt x="264484" y="771930"/>
                  </a:lnTo>
                  <a:lnTo>
                    <a:pt x="265773" y="776609"/>
                  </a:lnTo>
                  <a:lnTo>
                    <a:pt x="267064" y="781287"/>
                  </a:lnTo>
                  <a:lnTo>
                    <a:pt x="268355" y="785965"/>
                  </a:lnTo>
                  <a:lnTo>
                    <a:pt x="269647" y="790644"/>
                  </a:lnTo>
                  <a:lnTo>
                    <a:pt x="270936" y="795322"/>
                  </a:lnTo>
                  <a:lnTo>
                    <a:pt x="272221" y="800000"/>
                  </a:lnTo>
                  <a:lnTo>
                    <a:pt x="273499" y="804679"/>
                  </a:lnTo>
                  <a:lnTo>
                    <a:pt x="274769" y="809357"/>
                  </a:lnTo>
                  <a:lnTo>
                    <a:pt x="276029" y="814036"/>
                  </a:lnTo>
                  <a:lnTo>
                    <a:pt x="277276" y="818714"/>
                  </a:lnTo>
                  <a:lnTo>
                    <a:pt x="278504" y="823392"/>
                  </a:lnTo>
                  <a:lnTo>
                    <a:pt x="279713" y="828071"/>
                  </a:lnTo>
                  <a:lnTo>
                    <a:pt x="280901" y="832749"/>
                  </a:lnTo>
                  <a:lnTo>
                    <a:pt x="282067" y="837427"/>
                  </a:lnTo>
                  <a:lnTo>
                    <a:pt x="283207" y="842106"/>
                  </a:lnTo>
                  <a:lnTo>
                    <a:pt x="284314" y="846784"/>
                  </a:lnTo>
                  <a:lnTo>
                    <a:pt x="285389" y="851462"/>
                  </a:lnTo>
                  <a:lnTo>
                    <a:pt x="286431" y="856141"/>
                  </a:lnTo>
                  <a:lnTo>
                    <a:pt x="287440" y="860819"/>
                  </a:lnTo>
                  <a:lnTo>
                    <a:pt x="288415" y="865498"/>
                  </a:lnTo>
                  <a:lnTo>
                    <a:pt x="289351" y="870176"/>
                  </a:lnTo>
                  <a:lnTo>
                    <a:pt x="290244" y="874854"/>
                  </a:lnTo>
                  <a:lnTo>
                    <a:pt x="291101" y="879533"/>
                  </a:lnTo>
                  <a:lnTo>
                    <a:pt x="291922" y="884211"/>
                  </a:lnTo>
                  <a:lnTo>
                    <a:pt x="292708" y="888889"/>
                  </a:lnTo>
                  <a:lnTo>
                    <a:pt x="293459" y="893568"/>
                  </a:lnTo>
                  <a:lnTo>
                    <a:pt x="294169" y="898246"/>
                  </a:lnTo>
                  <a:lnTo>
                    <a:pt x="294848" y="902924"/>
                  </a:lnTo>
                  <a:lnTo>
                    <a:pt x="295500" y="907603"/>
                  </a:lnTo>
                  <a:lnTo>
                    <a:pt x="296126" y="912281"/>
                  </a:lnTo>
                  <a:lnTo>
                    <a:pt x="296729" y="916960"/>
                  </a:lnTo>
                  <a:lnTo>
                    <a:pt x="297310" y="921638"/>
                  </a:lnTo>
                  <a:lnTo>
                    <a:pt x="297874" y="926316"/>
                  </a:lnTo>
                  <a:lnTo>
                    <a:pt x="298427" y="930995"/>
                  </a:lnTo>
                  <a:lnTo>
                    <a:pt x="298972" y="935673"/>
                  </a:lnTo>
                  <a:lnTo>
                    <a:pt x="299512" y="940351"/>
                  </a:lnTo>
                  <a:lnTo>
                    <a:pt x="300051" y="945030"/>
                  </a:lnTo>
                  <a:lnTo>
                    <a:pt x="300595" y="949708"/>
                  </a:lnTo>
                  <a:lnTo>
                    <a:pt x="301146" y="954387"/>
                  </a:lnTo>
                  <a:lnTo>
                    <a:pt x="301706" y="959065"/>
                  </a:lnTo>
                  <a:lnTo>
                    <a:pt x="302279" y="963743"/>
                  </a:lnTo>
                  <a:lnTo>
                    <a:pt x="302866" y="968422"/>
                  </a:lnTo>
                  <a:lnTo>
                    <a:pt x="303474" y="973100"/>
                  </a:lnTo>
                  <a:lnTo>
                    <a:pt x="304102" y="977778"/>
                  </a:lnTo>
                  <a:lnTo>
                    <a:pt x="304748" y="982457"/>
                  </a:lnTo>
                  <a:lnTo>
                    <a:pt x="305413" y="987135"/>
                  </a:lnTo>
                  <a:lnTo>
                    <a:pt x="306098" y="991813"/>
                  </a:lnTo>
                  <a:lnTo>
                    <a:pt x="306803" y="996492"/>
                  </a:lnTo>
                  <a:lnTo>
                    <a:pt x="307528" y="1001170"/>
                  </a:lnTo>
                  <a:lnTo>
                    <a:pt x="308268" y="1005849"/>
                  </a:lnTo>
                  <a:lnTo>
                    <a:pt x="309020" y="1010527"/>
                  </a:lnTo>
                  <a:lnTo>
                    <a:pt x="309783" y="1015205"/>
                  </a:lnTo>
                  <a:lnTo>
                    <a:pt x="310555" y="1019884"/>
                  </a:lnTo>
                  <a:lnTo>
                    <a:pt x="311332" y="1024562"/>
                  </a:lnTo>
                  <a:lnTo>
                    <a:pt x="312109" y="1029240"/>
                  </a:lnTo>
                  <a:lnTo>
                    <a:pt x="312883" y="1033919"/>
                  </a:lnTo>
                  <a:lnTo>
                    <a:pt x="313652" y="1038597"/>
                  </a:lnTo>
                  <a:lnTo>
                    <a:pt x="314411" y="1043276"/>
                  </a:lnTo>
                  <a:lnTo>
                    <a:pt x="315155" y="1047954"/>
                  </a:lnTo>
                  <a:lnTo>
                    <a:pt x="315881" y="1052632"/>
                  </a:lnTo>
                  <a:lnTo>
                    <a:pt x="316587" y="1057311"/>
                  </a:lnTo>
                  <a:lnTo>
                    <a:pt x="317271" y="1061989"/>
                  </a:lnTo>
                  <a:lnTo>
                    <a:pt x="317931" y="1066667"/>
                  </a:lnTo>
                  <a:lnTo>
                    <a:pt x="318562" y="1071346"/>
                  </a:lnTo>
                  <a:lnTo>
                    <a:pt x="319160" y="1076024"/>
                  </a:lnTo>
                  <a:lnTo>
                    <a:pt x="319727" y="1080702"/>
                  </a:lnTo>
                  <a:lnTo>
                    <a:pt x="320264" y="1085381"/>
                  </a:lnTo>
                  <a:lnTo>
                    <a:pt x="320770" y="1090059"/>
                  </a:lnTo>
                  <a:lnTo>
                    <a:pt x="321244" y="1094738"/>
                  </a:lnTo>
                  <a:lnTo>
                    <a:pt x="321677" y="1099416"/>
                  </a:lnTo>
                  <a:lnTo>
                    <a:pt x="322078" y="1104094"/>
                  </a:lnTo>
                  <a:lnTo>
                    <a:pt x="322449" y="1108773"/>
                  </a:lnTo>
                  <a:lnTo>
                    <a:pt x="322789" y="1113451"/>
                  </a:lnTo>
                  <a:lnTo>
                    <a:pt x="323100" y="1118129"/>
                  </a:lnTo>
                  <a:lnTo>
                    <a:pt x="323376" y="1122808"/>
                  </a:lnTo>
                  <a:lnTo>
                    <a:pt x="323623" y="1127486"/>
                  </a:lnTo>
                  <a:lnTo>
                    <a:pt x="323842" y="1132165"/>
                  </a:lnTo>
                  <a:lnTo>
                    <a:pt x="324036" y="1136843"/>
                  </a:lnTo>
                  <a:lnTo>
                    <a:pt x="324205" y="1141521"/>
                  </a:lnTo>
                  <a:lnTo>
                    <a:pt x="324349" y="1146200"/>
                  </a:lnTo>
                  <a:lnTo>
                    <a:pt x="324463" y="1150878"/>
                  </a:lnTo>
                  <a:lnTo>
                    <a:pt x="324553" y="1155556"/>
                  </a:lnTo>
                  <a:lnTo>
                    <a:pt x="324620" y="1160235"/>
                  </a:lnTo>
                  <a:lnTo>
                    <a:pt x="324664" y="1164913"/>
                  </a:lnTo>
                  <a:lnTo>
                    <a:pt x="324684" y="1169591"/>
                  </a:lnTo>
                  <a:lnTo>
                    <a:pt x="324672" y="1174270"/>
                  </a:lnTo>
                  <a:lnTo>
                    <a:pt x="324633" y="1178948"/>
                  </a:lnTo>
                  <a:lnTo>
                    <a:pt x="324567" y="1183627"/>
                  </a:lnTo>
                  <a:lnTo>
                    <a:pt x="324472" y="1188305"/>
                  </a:lnTo>
                  <a:lnTo>
                    <a:pt x="324346" y="1192983"/>
                  </a:lnTo>
                  <a:lnTo>
                    <a:pt x="324184" y="1197662"/>
                  </a:lnTo>
                  <a:lnTo>
                    <a:pt x="323981" y="1202340"/>
                  </a:lnTo>
                  <a:lnTo>
                    <a:pt x="323742" y="1207018"/>
                  </a:lnTo>
                  <a:lnTo>
                    <a:pt x="323465" y="1211697"/>
                  </a:lnTo>
                  <a:lnTo>
                    <a:pt x="323147" y="1216375"/>
                  </a:lnTo>
                  <a:lnTo>
                    <a:pt x="322785" y="1221054"/>
                  </a:lnTo>
                  <a:lnTo>
                    <a:pt x="322369" y="1225732"/>
                  </a:lnTo>
                  <a:lnTo>
                    <a:pt x="321908" y="1230410"/>
                  </a:lnTo>
                  <a:lnTo>
                    <a:pt x="321401" y="1235089"/>
                  </a:lnTo>
                  <a:lnTo>
                    <a:pt x="320848" y="1239767"/>
                  </a:lnTo>
                  <a:lnTo>
                    <a:pt x="320250" y="1244445"/>
                  </a:lnTo>
                  <a:lnTo>
                    <a:pt x="319596" y="1249124"/>
                  </a:lnTo>
                  <a:lnTo>
                    <a:pt x="318895" y="1253802"/>
                  </a:lnTo>
                  <a:lnTo>
                    <a:pt x="318152" y="1258480"/>
                  </a:lnTo>
                  <a:lnTo>
                    <a:pt x="317369" y="1263159"/>
                  </a:lnTo>
                  <a:lnTo>
                    <a:pt x="316549" y="1267837"/>
                  </a:lnTo>
                  <a:lnTo>
                    <a:pt x="315690" y="1272516"/>
                  </a:lnTo>
                  <a:lnTo>
                    <a:pt x="314796" y="1277194"/>
                  </a:lnTo>
                  <a:lnTo>
                    <a:pt x="313877" y="1281872"/>
                  </a:lnTo>
                  <a:lnTo>
                    <a:pt x="312936" y="1286551"/>
                  </a:lnTo>
                  <a:lnTo>
                    <a:pt x="311977" y="1291229"/>
                  </a:lnTo>
                  <a:lnTo>
                    <a:pt x="311005" y="1295907"/>
                  </a:lnTo>
                  <a:lnTo>
                    <a:pt x="310022" y="1300586"/>
                  </a:lnTo>
                  <a:lnTo>
                    <a:pt x="309037" y="1305264"/>
                  </a:lnTo>
                  <a:lnTo>
                    <a:pt x="308052" y="1309943"/>
                  </a:lnTo>
                  <a:lnTo>
                    <a:pt x="307071" y="1314621"/>
                  </a:lnTo>
                  <a:lnTo>
                    <a:pt x="306098" y="1319299"/>
                  </a:lnTo>
                  <a:lnTo>
                    <a:pt x="305137" y="1323978"/>
                  </a:lnTo>
                  <a:lnTo>
                    <a:pt x="304190" y="1328656"/>
                  </a:lnTo>
                  <a:lnTo>
                    <a:pt x="303258" y="1333334"/>
                  </a:lnTo>
                  <a:lnTo>
                    <a:pt x="302342" y="1338013"/>
                  </a:lnTo>
                  <a:lnTo>
                    <a:pt x="301441" y="1342691"/>
                  </a:lnTo>
                  <a:lnTo>
                    <a:pt x="300558" y="1347369"/>
                  </a:lnTo>
                  <a:lnTo>
                    <a:pt x="299692" y="1352048"/>
                  </a:lnTo>
                  <a:lnTo>
                    <a:pt x="298838" y="1356726"/>
                  </a:lnTo>
                  <a:lnTo>
                    <a:pt x="297995" y="1361405"/>
                  </a:lnTo>
                  <a:lnTo>
                    <a:pt x="297160" y="1366083"/>
                  </a:lnTo>
                  <a:lnTo>
                    <a:pt x="296331" y="1370761"/>
                  </a:lnTo>
                  <a:lnTo>
                    <a:pt x="295504" y="1375440"/>
                  </a:lnTo>
                  <a:lnTo>
                    <a:pt x="294675" y="1380118"/>
                  </a:lnTo>
                  <a:lnTo>
                    <a:pt x="293841" y="1384796"/>
                  </a:lnTo>
                  <a:lnTo>
                    <a:pt x="292997" y="1389475"/>
                  </a:lnTo>
                  <a:lnTo>
                    <a:pt x="292142" y="1394153"/>
                  </a:lnTo>
                  <a:lnTo>
                    <a:pt x="291269" y="1398831"/>
                  </a:lnTo>
                  <a:lnTo>
                    <a:pt x="290376" y="1403510"/>
                  </a:lnTo>
                  <a:lnTo>
                    <a:pt x="289461" y="1408188"/>
                  </a:lnTo>
                  <a:lnTo>
                    <a:pt x="288523" y="1412867"/>
                  </a:lnTo>
                  <a:lnTo>
                    <a:pt x="287561" y="1417545"/>
                  </a:lnTo>
                  <a:lnTo>
                    <a:pt x="286572" y="1422223"/>
                  </a:lnTo>
                  <a:lnTo>
                    <a:pt x="285552" y="1426902"/>
                  </a:lnTo>
                  <a:lnTo>
                    <a:pt x="284506" y="1431580"/>
                  </a:lnTo>
                  <a:lnTo>
                    <a:pt x="283436" y="1436258"/>
                  </a:lnTo>
                  <a:lnTo>
                    <a:pt x="282342" y="1440937"/>
                  </a:lnTo>
                  <a:lnTo>
                    <a:pt x="281226" y="1445615"/>
                  </a:lnTo>
                  <a:lnTo>
                    <a:pt x="280087" y="1450294"/>
                  </a:lnTo>
                  <a:lnTo>
                    <a:pt x="278932" y="1454972"/>
                  </a:lnTo>
                  <a:lnTo>
                    <a:pt x="277764" y="1459650"/>
                  </a:lnTo>
                  <a:lnTo>
                    <a:pt x="276587" y="1464329"/>
                  </a:lnTo>
                  <a:lnTo>
                    <a:pt x="275403" y="1469007"/>
                  </a:lnTo>
                  <a:lnTo>
                    <a:pt x="274217" y="1473685"/>
                  </a:lnTo>
                  <a:lnTo>
                    <a:pt x="273034" y="1478364"/>
                  </a:lnTo>
                  <a:lnTo>
                    <a:pt x="271858" y="1483042"/>
                  </a:lnTo>
                  <a:lnTo>
                    <a:pt x="270693" y="1487720"/>
                  </a:lnTo>
                  <a:lnTo>
                    <a:pt x="269540" y="1492399"/>
                  </a:lnTo>
                  <a:lnTo>
                    <a:pt x="268405" y="1497077"/>
                  </a:lnTo>
                  <a:lnTo>
                    <a:pt x="267297" y="1501756"/>
                  </a:lnTo>
                  <a:lnTo>
                    <a:pt x="266214" y="1506434"/>
                  </a:lnTo>
                  <a:lnTo>
                    <a:pt x="265157" y="1511112"/>
                  </a:lnTo>
                  <a:lnTo>
                    <a:pt x="264129" y="1515791"/>
                  </a:lnTo>
                  <a:lnTo>
                    <a:pt x="263131" y="1520469"/>
                  </a:lnTo>
                  <a:lnTo>
                    <a:pt x="262172" y="1525147"/>
                  </a:lnTo>
                  <a:lnTo>
                    <a:pt x="261249" y="1529826"/>
                  </a:lnTo>
                  <a:lnTo>
                    <a:pt x="260360" y="1534504"/>
                  </a:lnTo>
                  <a:lnTo>
                    <a:pt x="259505" y="1539183"/>
                  </a:lnTo>
                  <a:lnTo>
                    <a:pt x="258684" y="1543861"/>
                  </a:lnTo>
                  <a:lnTo>
                    <a:pt x="257899" y="1548539"/>
                  </a:lnTo>
                  <a:lnTo>
                    <a:pt x="257151" y="1553218"/>
                  </a:lnTo>
                  <a:lnTo>
                    <a:pt x="256433" y="1557896"/>
                  </a:lnTo>
                  <a:lnTo>
                    <a:pt x="255743" y="1562574"/>
                  </a:lnTo>
                  <a:lnTo>
                    <a:pt x="255079" y="1567253"/>
                  </a:lnTo>
                  <a:lnTo>
                    <a:pt x="254439" y="1571931"/>
                  </a:lnTo>
                  <a:lnTo>
                    <a:pt x="253825" y="1576609"/>
                  </a:lnTo>
                  <a:lnTo>
                    <a:pt x="253228" y="1581288"/>
                  </a:lnTo>
                  <a:lnTo>
                    <a:pt x="252645" y="1585966"/>
                  </a:lnTo>
                  <a:lnTo>
                    <a:pt x="252072" y="1590645"/>
                  </a:lnTo>
                  <a:lnTo>
                    <a:pt x="251507" y="1595323"/>
                  </a:lnTo>
                  <a:lnTo>
                    <a:pt x="250947" y="1600001"/>
                  </a:lnTo>
                  <a:lnTo>
                    <a:pt x="250386" y="1604680"/>
                  </a:lnTo>
                  <a:lnTo>
                    <a:pt x="249821" y="1609358"/>
                  </a:lnTo>
                  <a:lnTo>
                    <a:pt x="249250" y="1614036"/>
                  </a:lnTo>
                  <a:lnTo>
                    <a:pt x="248668" y="1618715"/>
                  </a:lnTo>
                  <a:lnTo>
                    <a:pt x="248073" y="1623393"/>
                  </a:lnTo>
                  <a:lnTo>
                    <a:pt x="247457" y="1628072"/>
                  </a:lnTo>
                  <a:lnTo>
                    <a:pt x="246822" y="1632750"/>
                  </a:lnTo>
                  <a:lnTo>
                    <a:pt x="246165" y="1637428"/>
                  </a:lnTo>
                  <a:lnTo>
                    <a:pt x="245484" y="1642107"/>
                  </a:lnTo>
                  <a:lnTo>
                    <a:pt x="244779" y="1646785"/>
                  </a:lnTo>
                  <a:lnTo>
                    <a:pt x="244040" y="1651463"/>
                  </a:lnTo>
                  <a:lnTo>
                    <a:pt x="243271" y="1656142"/>
                  </a:lnTo>
                  <a:lnTo>
                    <a:pt x="242473" y="1660820"/>
                  </a:lnTo>
                  <a:lnTo>
                    <a:pt x="241646" y="1665498"/>
                  </a:lnTo>
                  <a:lnTo>
                    <a:pt x="240790" y="1670177"/>
                  </a:lnTo>
                  <a:lnTo>
                    <a:pt x="239901" y="1674855"/>
                  </a:lnTo>
                  <a:lnTo>
                    <a:pt x="238979" y="1679534"/>
                  </a:lnTo>
                  <a:lnTo>
                    <a:pt x="238031" y="1684212"/>
                  </a:lnTo>
                  <a:lnTo>
                    <a:pt x="237057" y="1688890"/>
                  </a:lnTo>
                  <a:lnTo>
                    <a:pt x="236059" y="1693569"/>
                  </a:lnTo>
                  <a:lnTo>
                    <a:pt x="235038" y="1698247"/>
                  </a:lnTo>
                  <a:lnTo>
                    <a:pt x="233991" y="1702925"/>
                  </a:lnTo>
                  <a:lnTo>
                    <a:pt x="232928" y="1707604"/>
                  </a:lnTo>
                  <a:lnTo>
                    <a:pt x="231850" y="1712282"/>
                  </a:lnTo>
                  <a:lnTo>
                    <a:pt x="230759" y="1716961"/>
                  </a:lnTo>
                  <a:lnTo>
                    <a:pt x="229659" y="1721639"/>
                  </a:lnTo>
                  <a:lnTo>
                    <a:pt x="228549" y="1726317"/>
                  </a:lnTo>
                  <a:lnTo>
                    <a:pt x="227437" y="1730996"/>
                  </a:lnTo>
                  <a:lnTo>
                    <a:pt x="226323" y="1735674"/>
                  </a:lnTo>
                  <a:lnTo>
                    <a:pt x="225211" y="1740352"/>
                  </a:lnTo>
                  <a:lnTo>
                    <a:pt x="224102" y="1745031"/>
                  </a:lnTo>
                  <a:lnTo>
                    <a:pt x="223001" y="1749709"/>
                  </a:lnTo>
                  <a:lnTo>
                    <a:pt x="221910" y="1754387"/>
                  </a:lnTo>
                  <a:lnTo>
                    <a:pt x="220830" y="1759066"/>
                  </a:lnTo>
                  <a:lnTo>
                    <a:pt x="219762" y="1763744"/>
                  </a:lnTo>
                  <a:lnTo>
                    <a:pt x="218709" y="1768423"/>
                  </a:lnTo>
                  <a:lnTo>
                    <a:pt x="217670" y="1773101"/>
                  </a:lnTo>
                  <a:lnTo>
                    <a:pt x="216653" y="1777779"/>
                  </a:lnTo>
                  <a:lnTo>
                    <a:pt x="215653" y="1782458"/>
                  </a:lnTo>
                  <a:lnTo>
                    <a:pt x="214671" y="1787136"/>
                  </a:lnTo>
                  <a:lnTo>
                    <a:pt x="213705" y="1791814"/>
                  </a:lnTo>
                  <a:lnTo>
                    <a:pt x="212758" y="1796493"/>
                  </a:lnTo>
                  <a:lnTo>
                    <a:pt x="211830" y="1801171"/>
                  </a:lnTo>
                  <a:lnTo>
                    <a:pt x="210919" y="1805849"/>
                  </a:lnTo>
                  <a:lnTo>
                    <a:pt x="210024" y="1810528"/>
                  </a:lnTo>
                  <a:lnTo>
                    <a:pt x="209142" y="1815206"/>
                  </a:lnTo>
                  <a:lnTo>
                    <a:pt x="208273" y="1819885"/>
                  </a:lnTo>
                  <a:lnTo>
                    <a:pt x="207416" y="1824563"/>
                  </a:lnTo>
                  <a:lnTo>
                    <a:pt x="206570" y="1829241"/>
                  </a:lnTo>
                  <a:lnTo>
                    <a:pt x="205732" y="1833920"/>
                  </a:lnTo>
                  <a:lnTo>
                    <a:pt x="204900" y="1838598"/>
                  </a:lnTo>
                  <a:lnTo>
                    <a:pt x="204072" y="1843276"/>
                  </a:lnTo>
                  <a:lnTo>
                    <a:pt x="203247" y="1847955"/>
                  </a:lnTo>
                  <a:lnTo>
                    <a:pt x="202424" y="1852633"/>
                  </a:lnTo>
                  <a:lnTo>
                    <a:pt x="201601" y="1857312"/>
                  </a:lnTo>
                  <a:lnTo>
                    <a:pt x="200776" y="1861990"/>
                  </a:lnTo>
                  <a:lnTo>
                    <a:pt x="199949" y="1866668"/>
                  </a:lnTo>
                  <a:lnTo>
                    <a:pt x="199119" y="1871347"/>
                  </a:lnTo>
                  <a:lnTo>
                    <a:pt x="198284" y="1876025"/>
                  </a:lnTo>
                  <a:lnTo>
                    <a:pt x="197444" y="1880703"/>
                  </a:lnTo>
                  <a:lnTo>
                    <a:pt x="196600" y="1885382"/>
                  </a:lnTo>
                  <a:lnTo>
                    <a:pt x="195752" y="1890060"/>
                  </a:lnTo>
                  <a:lnTo>
                    <a:pt x="194899" y="1894738"/>
                  </a:lnTo>
                  <a:lnTo>
                    <a:pt x="194043" y="1899417"/>
                  </a:lnTo>
                  <a:lnTo>
                    <a:pt x="193182" y="1904095"/>
                  </a:lnTo>
                  <a:lnTo>
                    <a:pt x="192320" y="1908774"/>
                  </a:lnTo>
                  <a:lnTo>
                    <a:pt x="191456" y="1913452"/>
                  </a:lnTo>
                  <a:lnTo>
                    <a:pt x="190593" y="1918130"/>
                  </a:lnTo>
                  <a:lnTo>
                    <a:pt x="189730" y="1922809"/>
                  </a:lnTo>
                  <a:lnTo>
                    <a:pt x="188869" y="1927487"/>
                  </a:lnTo>
                  <a:lnTo>
                    <a:pt x="188013" y="1932165"/>
                  </a:lnTo>
                  <a:lnTo>
                    <a:pt x="187162" y="1936844"/>
                  </a:lnTo>
                  <a:lnTo>
                    <a:pt x="186317" y="1941522"/>
                  </a:lnTo>
                  <a:lnTo>
                    <a:pt x="185479" y="1946201"/>
                  </a:lnTo>
                  <a:lnTo>
                    <a:pt x="184651" y="1950879"/>
                  </a:lnTo>
                  <a:lnTo>
                    <a:pt x="183834" y="1955557"/>
                  </a:lnTo>
                  <a:lnTo>
                    <a:pt x="183029" y="1960236"/>
                  </a:lnTo>
                  <a:lnTo>
                    <a:pt x="182236" y="1964914"/>
                  </a:lnTo>
                  <a:lnTo>
                    <a:pt x="181455" y="1969592"/>
                  </a:lnTo>
                  <a:lnTo>
                    <a:pt x="180689" y="1974271"/>
                  </a:lnTo>
                  <a:lnTo>
                    <a:pt x="179941" y="1978949"/>
                  </a:lnTo>
                  <a:lnTo>
                    <a:pt x="179209" y="1983627"/>
                  </a:lnTo>
                  <a:lnTo>
                    <a:pt x="178493" y="1988306"/>
                  </a:lnTo>
                  <a:lnTo>
                    <a:pt x="177794" y="1992984"/>
                  </a:lnTo>
                  <a:lnTo>
                    <a:pt x="177111" y="1997663"/>
                  </a:lnTo>
                  <a:lnTo>
                    <a:pt x="176450" y="2002341"/>
                  </a:lnTo>
                  <a:lnTo>
                    <a:pt x="175808" y="2007019"/>
                  </a:lnTo>
                  <a:lnTo>
                    <a:pt x="175184" y="2011698"/>
                  </a:lnTo>
                  <a:lnTo>
                    <a:pt x="174578" y="2016376"/>
                  </a:lnTo>
                  <a:lnTo>
                    <a:pt x="173990" y="2021054"/>
                  </a:lnTo>
                  <a:lnTo>
                    <a:pt x="173422" y="2025733"/>
                  </a:lnTo>
                  <a:lnTo>
                    <a:pt x="172877" y="2030411"/>
                  </a:lnTo>
                  <a:lnTo>
                    <a:pt x="172350" y="2035090"/>
                  </a:lnTo>
                  <a:lnTo>
                    <a:pt x="171842" y="2039768"/>
                  </a:lnTo>
                  <a:lnTo>
                    <a:pt x="171351" y="2044446"/>
                  </a:lnTo>
                  <a:lnTo>
                    <a:pt x="170879" y="2049125"/>
                  </a:lnTo>
                  <a:lnTo>
                    <a:pt x="170430" y="2053803"/>
                  </a:lnTo>
                  <a:lnTo>
                    <a:pt x="169999" y="2058481"/>
                  </a:lnTo>
                  <a:lnTo>
                    <a:pt x="169586" y="2063160"/>
                  </a:lnTo>
                  <a:lnTo>
                    <a:pt x="169189" y="2067838"/>
                  </a:lnTo>
                  <a:lnTo>
                    <a:pt x="168810" y="2072516"/>
                  </a:lnTo>
                  <a:lnTo>
                    <a:pt x="168450" y="2077195"/>
                  </a:lnTo>
                  <a:lnTo>
                    <a:pt x="168108" y="2081873"/>
                  </a:lnTo>
                  <a:lnTo>
                    <a:pt x="167781" y="2086552"/>
                  </a:lnTo>
                  <a:lnTo>
                    <a:pt x="167470" y="2091230"/>
                  </a:lnTo>
                  <a:lnTo>
                    <a:pt x="167174" y="2095908"/>
                  </a:lnTo>
                  <a:lnTo>
                    <a:pt x="166893" y="2100587"/>
                  </a:lnTo>
                  <a:lnTo>
                    <a:pt x="166629" y="2105265"/>
                  </a:lnTo>
                  <a:lnTo>
                    <a:pt x="166378" y="2109943"/>
                  </a:lnTo>
                  <a:lnTo>
                    <a:pt x="166140" y="2114622"/>
                  </a:lnTo>
                  <a:lnTo>
                    <a:pt x="165914" y="2119300"/>
                  </a:lnTo>
                  <a:lnTo>
                    <a:pt x="165701" y="2123979"/>
                  </a:lnTo>
                  <a:lnTo>
                    <a:pt x="165502" y="2128657"/>
                  </a:lnTo>
                  <a:lnTo>
                    <a:pt x="165314" y="2133335"/>
                  </a:lnTo>
                  <a:lnTo>
                    <a:pt x="165136" y="2138014"/>
                  </a:lnTo>
                  <a:lnTo>
                    <a:pt x="164969" y="2142692"/>
                  </a:lnTo>
                  <a:lnTo>
                    <a:pt x="164811" y="2147370"/>
                  </a:lnTo>
                  <a:lnTo>
                    <a:pt x="164664" y="2152049"/>
                  </a:lnTo>
                  <a:lnTo>
                    <a:pt x="164527" y="2156727"/>
                  </a:lnTo>
                  <a:lnTo>
                    <a:pt x="164399" y="2161405"/>
                  </a:lnTo>
                  <a:lnTo>
                    <a:pt x="164279" y="2166084"/>
                  </a:lnTo>
                  <a:lnTo>
                    <a:pt x="164167" y="2170762"/>
                  </a:lnTo>
                  <a:lnTo>
                    <a:pt x="164063" y="2175441"/>
                  </a:lnTo>
                  <a:lnTo>
                    <a:pt x="163968" y="2180119"/>
                  </a:lnTo>
                  <a:lnTo>
                    <a:pt x="163880" y="2184797"/>
                  </a:lnTo>
                  <a:lnTo>
                    <a:pt x="163799" y="2189476"/>
                  </a:lnTo>
                  <a:lnTo>
                    <a:pt x="163724" y="2194154"/>
                  </a:lnTo>
                  <a:lnTo>
                    <a:pt x="163656" y="2198832"/>
                  </a:lnTo>
                  <a:lnTo>
                    <a:pt x="163595" y="2203511"/>
                  </a:lnTo>
                  <a:lnTo>
                    <a:pt x="163540" y="2208189"/>
                  </a:lnTo>
                  <a:lnTo>
                    <a:pt x="163490" y="2212867"/>
                  </a:lnTo>
                  <a:lnTo>
                    <a:pt x="163445" y="2217546"/>
                  </a:lnTo>
                  <a:lnTo>
                    <a:pt x="163405" y="2222224"/>
                  </a:lnTo>
                  <a:lnTo>
                    <a:pt x="163370" y="2226903"/>
                  </a:lnTo>
                  <a:lnTo>
                    <a:pt x="163340" y="2231581"/>
                  </a:lnTo>
                  <a:lnTo>
                    <a:pt x="163313" y="2236259"/>
                  </a:lnTo>
                  <a:lnTo>
                    <a:pt x="163290" y="2240938"/>
                  </a:lnTo>
                  <a:lnTo>
                    <a:pt x="163270" y="2245616"/>
                  </a:lnTo>
                  <a:lnTo>
                    <a:pt x="163253" y="2250294"/>
                  </a:lnTo>
                  <a:lnTo>
                    <a:pt x="163239" y="2254973"/>
                  </a:lnTo>
                  <a:lnTo>
                    <a:pt x="163226" y="2259651"/>
                  </a:lnTo>
                  <a:lnTo>
                    <a:pt x="163216" y="2264330"/>
                  </a:lnTo>
                  <a:lnTo>
                    <a:pt x="163207" y="2269008"/>
                  </a:lnTo>
                  <a:lnTo>
                    <a:pt x="163198" y="2273686"/>
                  </a:lnTo>
                  <a:lnTo>
                    <a:pt x="163191" y="2278365"/>
                  </a:lnTo>
                  <a:lnTo>
                    <a:pt x="163185" y="2283043"/>
                  </a:lnTo>
                  <a:lnTo>
                    <a:pt x="163178" y="2287721"/>
                  </a:lnTo>
                  <a:lnTo>
                    <a:pt x="163172" y="2292400"/>
                  </a:lnTo>
                  <a:lnTo>
                    <a:pt x="163166" y="2297078"/>
                  </a:lnTo>
                  <a:lnTo>
                    <a:pt x="163159" y="2301756"/>
                  </a:lnTo>
                  <a:lnTo>
                    <a:pt x="163152" y="2306435"/>
                  </a:lnTo>
                  <a:lnTo>
                    <a:pt x="163144" y="2311113"/>
                  </a:lnTo>
                  <a:lnTo>
                    <a:pt x="163136" y="2315792"/>
                  </a:lnTo>
                  <a:lnTo>
                    <a:pt x="163127" y="2320470"/>
                  </a:lnTo>
                  <a:lnTo>
                    <a:pt x="163117" y="2325148"/>
                  </a:lnTo>
                  <a:lnTo>
                    <a:pt x="163106" y="2329827"/>
                  </a:lnTo>
                  <a:lnTo>
                    <a:pt x="163094" y="2334505"/>
                  </a:lnTo>
                  <a:lnTo>
                    <a:pt x="163081" y="2339183"/>
                  </a:lnTo>
                  <a:lnTo>
                    <a:pt x="163068" y="2343862"/>
                  </a:lnTo>
                  <a:lnTo>
                    <a:pt x="163053" y="2348540"/>
                  </a:lnTo>
                  <a:lnTo>
                    <a:pt x="163038" y="2353219"/>
                  </a:lnTo>
                  <a:lnTo>
                    <a:pt x="163022" y="2357897"/>
                  </a:lnTo>
                  <a:lnTo>
                    <a:pt x="163005" y="2362575"/>
                  </a:lnTo>
                  <a:lnTo>
                    <a:pt x="162987" y="2367254"/>
                  </a:lnTo>
                  <a:lnTo>
                    <a:pt x="162968" y="2371932"/>
                  </a:lnTo>
                  <a:lnTo>
                    <a:pt x="162949" y="2376610"/>
                  </a:lnTo>
                  <a:lnTo>
                    <a:pt x="162929" y="2381289"/>
                  </a:lnTo>
                  <a:lnTo>
                    <a:pt x="162909" y="2385967"/>
                  </a:lnTo>
                  <a:lnTo>
                    <a:pt x="162888" y="2390645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5" name="pg39">
              <a:extLst>
                <a:ext uri="{FF2B5EF4-FFF2-40B4-BE49-F238E27FC236}">
                  <a16:creationId xmlns:a16="http://schemas.microsoft.com/office/drawing/2014/main" id="{8D8AA676-9429-66BD-F29C-422E4E6F1B28}"/>
                </a:ext>
              </a:extLst>
            </p:cNvPr>
            <p:cNvSpPr/>
            <p:nvPr/>
          </p:nvSpPr>
          <p:spPr>
            <a:xfrm>
              <a:off x="8964594" y="4046943"/>
              <a:ext cx="336150" cy="2542628"/>
            </a:xfrm>
            <a:custGeom>
              <a:avLst/>
              <a:gdLst/>
              <a:ahLst/>
              <a:cxnLst/>
              <a:rect l="0" t="0" r="0" b="0"/>
              <a:pathLst>
                <a:path w="336150" h="2542628">
                  <a:moveTo>
                    <a:pt x="165957" y="2542628"/>
                  </a:moveTo>
                  <a:lnTo>
                    <a:pt x="165816" y="2537653"/>
                  </a:lnTo>
                  <a:lnTo>
                    <a:pt x="165667" y="2532677"/>
                  </a:lnTo>
                  <a:lnTo>
                    <a:pt x="165511" y="2527701"/>
                  </a:lnTo>
                  <a:lnTo>
                    <a:pt x="165347" y="2522725"/>
                  </a:lnTo>
                  <a:lnTo>
                    <a:pt x="165171" y="2517750"/>
                  </a:lnTo>
                  <a:lnTo>
                    <a:pt x="164987" y="2512774"/>
                  </a:lnTo>
                  <a:lnTo>
                    <a:pt x="164793" y="2507798"/>
                  </a:lnTo>
                  <a:lnTo>
                    <a:pt x="164589" y="2502822"/>
                  </a:lnTo>
                  <a:lnTo>
                    <a:pt x="164372" y="2497846"/>
                  </a:lnTo>
                  <a:lnTo>
                    <a:pt x="164143" y="2492871"/>
                  </a:lnTo>
                  <a:lnTo>
                    <a:pt x="163902" y="2487895"/>
                  </a:lnTo>
                  <a:lnTo>
                    <a:pt x="163650" y="2482919"/>
                  </a:lnTo>
                  <a:lnTo>
                    <a:pt x="163384" y="2477943"/>
                  </a:lnTo>
                  <a:lnTo>
                    <a:pt x="163100" y="2472967"/>
                  </a:lnTo>
                  <a:lnTo>
                    <a:pt x="162803" y="2467992"/>
                  </a:lnTo>
                  <a:lnTo>
                    <a:pt x="162491" y="2463016"/>
                  </a:lnTo>
                  <a:lnTo>
                    <a:pt x="162165" y="2458040"/>
                  </a:lnTo>
                  <a:lnTo>
                    <a:pt x="161817" y="2453064"/>
                  </a:lnTo>
                  <a:lnTo>
                    <a:pt x="161452" y="2448088"/>
                  </a:lnTo>
                  <a:lnTo>
                    <a:pt x="161070" y="2443113"/>
                  </a:lnTo>
                  <a:lnTo>
                    <a:pt x="160671" y="2438137"/>
                  </a:lnTo>
                  <a:lnTo>
                    <a:pt x="160251" y="2433161"/>
                  </a:lnTo>
                  <a:lnTo>
                    <a:pt x="159807" y="2428185"/>
                  </a:lnTo>
                  <a:lnTo>
                    <a:pt x="159344" y="2423209"/>
                  </a:lnTo>
                  <a:lnTo>
                    <a:pt x="158861" y="2418234"/>
                  </a:lnTo>
                  <a:lnTo>
                    <a:pt x="158358" y="2413258"/>
                  </a:lnTo>
                  <a:lnTo>
                    <a:pt x="157825" y="2408282"/>
                  </a:lnTo>
                  <a:lnTo>
                    <a:pt x="157271" y="2403306"/>
                  </a:lnTo>
                  <a:lnTo>
                    <a:pt x="156695" y="2398331"/>
                  </a:lnTo>
                  <a:lnTo>
                    <a:pt x="156097" y="2393355"/>
                  </a:lnTo>
                  <a:lnTo>
                    <a:pt x="155472" y="2388379"/>
                  </a:lnTo>
                  <a:lnTo>
                    <a:pt x="154819" y="2383403"/>
                  </a:lnTo>
                  <a:lnTo>
                    <a:pt x="154144" y="2378427"/>
                  </a:lnTo>
                  <a:lnTo>
                    <a:pt x="153445" y="2373452"/>
                  </a:lnTo>
                  <a:lnTo>
                    <a:pt x="152721" y="2368476"/>
                  </a:lnTo>
                  <a:lnTo>
                    <a:pt x="151965" y="2363500"/>
                  </a:lnTo>
                  <a:lnTo>
                    <a:pt x="151186" y="2358524"/>
                  </a:lnTo>
                  <a:lnTo>
                    <a:pt x="150383" y="2353548"/>
                  </a:lnTo>
                  <a:lnTo>
                    <a:pt x="149555" y="2348573"/>
                  </a:lnTo>
                  <a:lnTo>
                    <a:pt x="148698" y="2343597"/>
                  </a:lnTo>
                  <a:lnTo>
                    <a:pt x="147813" y="2338621"/>
                  </a:lnTo>
                  <a:lnTo>
                    <a:pt x="146905" y="2333645"/>
                  </a:lnTo>
                  <a:lnTo>
                    <a:pt x="145974" y="2328669"/>
                  </a:lnTo>
                  <a:lnTo>
                    <a:pt x="145016" y="2323694"/>
                  </a:lnTo>
                  <a:lnTo>
                    <a:pt x="144028" y="2318718"/>
                  </a:lnTo>
                  <a:lnTo>
                    <a:pt x="143018" y="2313742"/>
                  </a:lnTo>
                  <a:lnTo>
                    <a:pt x="141984" y="2308766"/>
                  </a:lnTo>
                  <a:lnTo>
                    <a:pt x="140927" y="2303791"/>
                  </a:lnTo>
                  <a:lnTo>
                    <a:pt x="139840" y="2298815"/>
                  </a:lnTo>
                  <a:lnTo>
                    <a:pt x="138729" y="2293839"/>
                  </a:lnTo>
                  <a:lnTo>
                    <a:pt x="137595" y="2288863"/>
                  </a:lnTo>
                  <a:lnTo>
                    <a:pt x="136440" y="2283887"/>
                  </a:lnTo>
                  <a:lnTo>
                    <a:pt x="135257" y="2278912"/>
                  </a:lnTo>
                  <a:lnTo>
                    <a:pt x="134048" y="2273936"/>
                  </a:lnTo>
                  <a:lnTo>
                    <a:pt x="132816" y="2268960"/>
                  </a:lnTo>
                  <a:lnTo>
                    <a:pt x="131562" y="2263984"/>
                  </a:lnTo>
                  <a:lnTo>
                    <a:pt x="130285" y="2259008"/>
                  </a:lnTo>
                  <a:lnTo>
                    <a:pt x="128977" y="2254033"/>
                  </a:lnTo>
                  <a:lnTo>
                    <a:pt x="127646" y="2249057"/>
                  </a:lnTo>
                  <a:lnTo>
                    <a:pt x="126292" y="2244081"/>
                  </a:lnTo>
                  <a:lnTo>
                    <a:pt x="124915" y="2239105"/>
                  </a:lnTo>
                  <a:lnTo>
                    <a:pt x="123508" y="2234129"/>
                  </a:lnTo>
                  <a:lnTo>
                    <a:pt x="122074" y="2229154"/>
                  </a:lnTo>
                  <a:lnTo>
                    <a:pt x="120615" y="2224178"/>
                  </a:lnTo>
                  <a:lnTo>
                    <a:pt x="119131" y="2219202"/>
                  </a:lnTo>
                  <a:lnTo>
                    <a:pt x="117620" y="2214226"/>
                  </a:lnTo>
                  <a:lnTo>
                    <a:pt x="116075" y="2209250"/>
                  </a:lnTo>
                  <a:lnTo>
                    <a:pt x="114503" y="2204275"/>
                  </a:lnTo>
                  <a:lnTo>
                    <a:pt x="112905" y="2199299"/>
                  </a:lnTo>
                  <a:lnTo>
                    <a:pt x="111279" y="2194323"/>
                  </a:lnTo>
                  <a:lnTo>
                    <a:pt x="109615" y="2189347"/>
                  </a:lnTo>
                  <a:lnTo>
                    <a:pt x="107920" y="2184372"/>
                  </a:lnTo>
                  <a:lnTo>
                    <a:pt x="106196" y="2179396"/>
                  </a:lnTo>
                  <a:lnTo>
                    <a:pt x="104443" y="2174420"/>
                  </a:lnTo>
                  <a:lnTo>
                    <a:pt x="102653" y="2169444"/>
                  </a:lnTo>
                  <a:lnTo>
                    <a:pt x="100825" y="2164468"/>
                  </a:lnTo>
                  <a:lnTo>
                    <a:pt x="98966" y="2159493"/>
                  </a:lnTo>
                  <a:lnTo>
                    <a:pt x="97075" y="2154517"/>
                  </a:lnTo>
                  <a:lnTo>
                    <a:pt x="95151" y="2149541"/>
                  </a:lnTo>
                  <a:lnTo>
                    <a:pt x="93182" y="2144565"/>
                  </a:lnTo>
                  <a:lnTo>
                    <a:pt x="91179" y="2139589"/>
                  </a:lnTo>
                  <a:lnTo>
                    <a:pt x="89143" y="2134614"/>
                  </a:lnTo>
                  <a:lnTo>
                    <a:pt x="87075" y="2129638"/>
                  </a:lnTo>
                  <a:lnTo>
                    <a:pt x="84965" y="2124662"/>
                  </a:lnTo>
                  <a:lnTo>
                    <a:pt x="82816" y="2119686"/>
                  </a:lnTo>
                  <a:lnTo>
                    <a:pt x="80635" y="2114710"/>
                  </a:lnTo>
                  <a:lnTo>
                    <a:pt x="78422" y="2109735"/>
                  </a:lnTo>
                  <a:lnTo>
                    <a:pt x="76174" y="2104759"/>
                  </a:lnTo>
                  <a:lnTo>
                    <a:pt x="73885" y="2099783"/>
                  </a:lnTo>
                  <a:lnTo>
                    <a:pt x="71567" y="2094807"/>
                  </a:lnTo>
                  <a:lnTo>
                    <a:pt x="69220" y="2089832"/>
                  </a:lnTo>
                  <a:lnTo>
                    <a:pt x="66845" y="2084856"/>
                  </a:lnTo>
                  <a:lnTo>
                    <a:pt x="64436" y="2079880"/>
                  </a:lnTo>
                  <a:lnTo>
                    <a:pt x="62001" y="2074904"/>
                  </a:lnTo>
                  <a:lnTo>
                    <a:pt x="59545" y="2069928"/>
                  </a:lnTo>
                  <a:lnTo>
                    <a:pt x="57068" y="2064953"/>
                  </a:lnTo>
                  <a:lnTo>
                    <a:pt x="54572" y="2059977"/>
                  </a:lnTo>
                  <a:lnTo>
                    <a:pt x="52059" y="2055001"/>
                  </a:lnTo>
                  <a:lnTo>
                    <a:pt x="49537" y="2050025"/>
                  </a:lnTo>
                  <a:lnTo>
                    <a:pt x="47007" y="2045049"/>
                  </a:lnTo>
                  <a:lnTo>
                    <a:pt x="44473" y="2040074"/>
                  </a:lnTo>
                  <a:lnTo>
                    <a:pt x="41941" y="2035098"/>
                  </a:lnTo>
                  <a:lnTo>
                    <a:pt x="39417" y="2030122"/>
                  </a:lnTo>
                  <a:lnTo>
                    <a:pt x="36905" y="2025146"/>
                  </a:lnTo>
                  <a:lnTo>
                    <a:pt x="34408" y="2020170"/>
                  </a:lnTo>
                  <a:lnTo>
                    <a:pt x="31938" y="2015195"/>
                  </a:lnTo>
                  <a:lnTo>
                    <a:pt x="29503" y="2010219"/>
                  </a:lnTo>
                  <a:lnTo>
                    <a:pt x="27105" y="2005243"/>
                  </a:lnTo>
                  <a:lnTo>
                    <a:pt x="24748" y="2000267"/>
                  </a:lnTo>
                  <a:lnTo>
                    <a:pt x="22441" y="1995292"/>
                  </a:lnTo>
                  <a:lnTo>
                    <a:pt x="20212" y="1990316"/>
                  </a:lnTo>
                  <a:lnTo>
                    <a:pt x="18049" y="1985340"/>
                  </a:lnTo>
                  <a:lnTo>
                    <a:pt x="15960" y="1980364"/>
                  </a:lnTo>
                  <a:lnTo>
                    <a:pt x="13949" y="1975388"/>
                  </a:lnTo>
                  <a:lnTo>
                    <a:pt x="12051" y="1970413"/>
                  </a:lnTo>
                  <a:lnTo>
                    <a:pt x="10265" y="1965437"/>
                  </a:lnTo>
                  <a:lnTo>
                    <a:pt x="8586" y="1960461"/>
                  </a:lnTo>
                  <a:lnTo>
                    <a:pt x="7020" y="1955485"/>
                  </a:lnTo>
                  <a:lnTo>
                    <a:pt x="5589" y="1950509"/>
                  </a:lnTo>
                  <a:lnTo>
                    <a:pt x="4328" y="1945534"/>
                  </a:lnTo>
                  <a:lnTo>
                    <a:pt x="3206" y="1940558"/>
                  </a:lnTo>
                  <a:lnTo>
                    <a:pt x="2229" y="1935582"/>
                  </a:lnTo>
                  <a:lnTo>
                    <a:pt x="1403" y="1930606"/>
                  </a:lnTo>
                  <a:lnTo>
                    <a:pt x="793" y="1925630"/>
                  </a:lnTo>
                  <a:lnTo>
                    <a:pt x="358" y="1920655"/>
                  </a:lnTo>
                  <a:lnTo>
                    <a:pt x="92" y="1915679"/>
                  </a:lnTo>
                  <a:lnTo>
                    <a:pt x="0" y="1910703"/>
                  </a:lnTo>
                  <a:lnTo>
                    <a:pt x="118" y="1905727"/>
                  </a:lnTo>
                  <a:lnTo>
                    <a:pt x="456" y="1900751"/>
                  </a:lnTo>
                  <a:lnTo>
                    <a:pt x="976" y="1895776"/>
                  </a:lnTo>
                  <a:lnTo>
                    <a:pt x="1677" y="1890800"/>
                  </a:lnTo>
                  <a:lnTo>
                    <a:pt x="2563" y="1885824"/>
                  </a:lnTo>
                  <a:lnTo>
                    <a:pt x="3698" y="1880848"/>
                  </a:lnTo>
                  <a:lnTo>
                    <a:pt x="5009" y="1875873"/>
                  </a:lnTo>
                  <a:lnTo>
                    <a:pt x="6492" y="1870897"/>
                  </a:lnTo>
                  <a:lnTo>
                    <a:pt x="8142" y="1865921"/>
                  </a:lnTo>
                  <a:lnTo>
                    <a:pt x="9996" y="1860945"/>
                  </a:lnTo>
                  <a:lnTo>
                    <a:pt x="12023" y="1855969"/>
                  </a:lnTo>
                  <a:lnTo>
                    <a:pt x="14194" y="1850994"/>
                  </a:lnTo>
                  <a:lnTo>
                    <a:pt x="16500" y="1846018"/>
                  </a:lnTo>
                  <a:lnTo>
                    <a:pt x="18945" y="1841042"/>
                  </a:lnTo>
                  <a:lnTo>
                    <a:pt x="21538" y="1836066"/>
                  </a:lnTo>
                  <a:lnTo>
                    <a:pt x="24229" y="1831090"/>
                  </a:lnTo>
                  <a:lnTo>
                    <a:pt x="27008" y="1826115"/>
                  </a:lnTo>
                  <a:lnTo>
                    <a:pt x="29865" y="1821139"/>
                  </a:lnTo>
                  <a:lnTo>
                    <a:pt x="32806" y="1816163"/>
                  </a:lnTo>
                  <a:lnTo>
                    <a:pt x="35795" y="1811187"/>
                  </a:lnTo>
                  <a:lnTo>
                    <a:pt x="38817" y="1806211"/>
                  </a:lnTo>
                  <a:lnTo>
                    <a:pt x="41861" y="1801236"/>
                  </a:lnTo>
                  <a:lnTo>
                    <a:pt x="44915" y="1796260"/>
                  </a:lnTo>
                  <a:lnTo>
                    <a:pt x="47958" y="1791284"/>
                  </a:lnTo>
                  <a:lnTo>
                    <a:pt x="50980" y="1786308"/>
                  </a:lnTo>
                  <a:lnTo>
                    <a:pt x="53969" y="1781333"/>
                  </a:lnTo>
                  <a:lnTo>
                    <a:pt x="56917" y="1776357"/>
                  </a:lnTo>
                  <a:lnTo>
                    <a:pt x="59787" y="1771381"/>
                  </a:lnTo>
                  <a:lnTo>
                    <a:pt x="62587" y="1766405"/>
                  </a:lnTo>
                  <a:lnTo>
                    <a:pt x="65311" y="1761429"/>
                  </a:lnTo>
                  <a:lnTo>
                    <a:pt x="67952" y="1756454"/>
                  </a:lnTo>
                  <a:lnTo>
                    <a:pt x="70480" y="1751478"/>
                  </a:lnTo>
                  <a:lnTo>
                    <a:pt x="72891" y="1746502"/>
                  </a:lnTo>
                  <a:lnTo>
                    <a:pt x="75196" y="1741526"/>
                  </a:lnTo>
                  <a:lnTo>
                    <a:pt x="77393" y="1736550"/>
                  </a:lnTo>
                  <a:lnTo>
                    <a:pt x="79469" y="1731575"/>
                  </a:lnTo>
                  <a:lnTo>
                    <a:pt x="81391" y="1726599"/>
                  </a:lnTo>
                  <a:lnTo>
                    <a:pt x="83194" y="1721623"/>
                  </a:lnTo>
                  <a:lnTo>
                    <a:pt x="84880" y="1716647"/>
                  </a:lnTo>
                  <a:lnTo>
                    <a:pt x="86448" y="1711671"/>
                  </a:lnTo>
                  <a:lnTo>
                    <a:pt x="87862" y="1706696"/>
                  </a:lnTo>
                  <a:lnTo>
                    <a:pt x="89149" y="1701720"/>
                  </a:lnTo>
                  <a:lnTo>
                    <a:pt x="90325" y="1696744"/>
                  </a:lnTo>
                  <a:lnTo>
                    <a:pt x="91390" y="1691768"/>
                  </a:lnTo>
                  <a:lnTo>
                    <a:pt x="92333" y="1686792"/>
                  </a:lnTo>
                  <a:lnTo>
                    <a:pt x="93146" y="1681817"/>
                  </a:lnTo>
                  <a:lnTo>
                    <a:pt x="93862" y="1676841"/>
                  </a:lnTo>
                  <a:lnTo>
                    <a:pt x="94485" y="1671865"/>
                  </a:lnTo>
                  <a:lnTo>
                    <a:pt x="95018" y="1666889"/>
                  </a:lnTo>
                  <a:lnTo>
                    <a:pt x="95437" y="1661914"/>
                  </a:lnTo>
                  <a:lnTo>
                    <a:pt x="95776" y="1656938"/>
                  </a:lnTo>
                  <a:lnTo>
                    <a:pt x="96044" y="1651962"/>
                  </a:lnTo>
                  <a:lnTo>
                    <a:pt x="96243" y="1646986"/>
                  </a:lnTo>
                  <a:lnTo>
                    <a:pt x="96366" y="1642010"/>
                  </a:lnTo>
                  <a:lnTo>
                    <a:pt x="96421" y="1637035"/>
                  </a:lnTo>
                  <a:lnTo>
                    <a:pt x="96426" y="1632059"/>
                  </a:lnTo>
                  <a:lnTo>
                    <a:pt x="96382" y="1627083"/>
                  </a:lnTo>
                  <a:lnTo>
                    <a:pt x="96292" y="1622107"/>
                  </a:lnTo>
                  <a:lnTo>
                    <a:pt x="96150" y="1617131"/>
                  </a:lnTo>
                  <a:lnTo>
                    <a:pt x="95975" y="1612156"/>
                  </a:lnTo>
                  <a:lnTo>
                    <a:pt x="95768" y="1607180"/>
                  </a:lnTo>
                  <a:lnTo>
                    <a:pt x="95534" y="1602204"/>
                  </a:lnTo>
                  <a:lnTo>
                    <a:pt x="95269" y="1597228"/>
                  </a:lnTo>
                  <a:lnTo>
                    <a:pt x="94980" y="1592252"/>
                  </a:lnTo>
                  <a:lnTo>
                    <a:pt x="94674" y="1587277"/>
                  </a:lnTo>
                  <a:lnTo>
                    <a:pt x="94351" y="1582301"/>
                  </a:lnTo>
                  <a:lnTo>
                    <a:pt x="94013" y="1577325"/>
                  </a:lnTo>
                  <a:lnTo>
                    <a:pt x="93660" y="1572349"/>
                  </a:lnTo>
                  <a:lnTo>
                    <a:pt x="93297" y="1567374"/>
                  </a:lnTo>
                  <a:lnTo>
                    <a:pt x="92926" y="1562398"/>
                  </a:lnTo>
                  <a:lnTo>
                    <a:pt x="92548" y="1557422"/>
                  </a:lnTo>
                  <a:lnTo>
                    <a:pt x="92162" y="1552446"/>
                  </a:lnTo>
                  <a:lnTo>
                    <a:pt x="91772" y="1547470"/>
                  </a:lnTo>
                  <a:lnTo>
                    <a:pt x="91378" y="1542495"/>
                  </a:lnTo>
                  <a:lnTo>
                    <a:pt x="90981" y="1537519"/>
                  </a:lnTo>
                  <a:lnTo>
                    <a:pt x="90581" y="1532543"/>
                  </a:lnTo>
                  <a:lnTo>
                    <a:pt x="90179" y="1527567"/>
                  </a:lnTo>
                  <a:lnTo>
                    <a:pt x="89777" y="1522591"/>
                  </a:lnTo>
                  <a:lnTo>
                    <a:pt x="89375" y="1517616"/>
                  </a:lnTo>
                  <a:lnTo>
                    <a:pt x="88972" y="1512640"/>
                  </a:lnTo>
                  <a:lnTo>
                    <a:pt x="88570" y="1507664"/>
                  </a:lnTo>
                  <a:lnTo>
                    <a:pt x="88169" y="1502688"/>
                  </a:lnTo>
                  <a:lnTo>
                    <a:pt x="87769" y="1497712"/>
                  </a:lnTo>
                  <a:lnTo>
                    <a:pt x="87370" y="1492737"/>
                  </a:lnTo>
                  <a:lnTo>
                    <a:pt x="86974" y="1487761"/>
                  </a:lnTo>
                  <a:lnTo>
                    <a:pt x="86580" y="1482785"/>
                  </a:lnTo>
                  <a:lnTo>
                    <a:pt x="86189" y="1477809"/>
                  </a:lnTo>
                  <a:lnTo>
                    <a:pt x="85800" y="1472833"/>
                  </a:lnTo>
                  <a:lnTo>
                    <a:pt x="85415" y="1467858"/>
                  </a:lnTo>
                  <a:lnTo>
                    <a:pt x="85034" y="1462882"/>
                  </a:lnTo>
                  <a:lnTo>
                    <a:pt x="84657" y="1457906"/>
                  </a:lnTo>
                  <a:lnTo>
                    <a:pt x="84284" y="1452930"/>
                  </a:lnTo>
                  <a:lnTo>
                    <a:pt x="83914" y="1447955"/>
                  </a:lnTo>
                  <a:lnTo>
                    <a:pt x="83551" y="1442979"/>
                  </a:lnTo>
                  <a:lnTo>
                    <a:pt x="83193" y="1438003"/>
                  </a:lnTo>
                  <a:lnTo>
                    <a:pt x="82841" y="1433027"/>
                  </a:lnTo>
                  <a:lnTo>
                    <a:pt x="82493" y="1428051"/>
                  </a:lnTo>
                  <a:lnTo>
                    <a:pt x="82153" y="1423076"/>
                  </a:lnTo>
                  <a:lnTo>
                    <a:pt x="81819" y="1418100"/>
                  </a:lnTo>
                  <a:lnTo>
                    <a:pt x="81493" y="1413124"/>
                  </a:lnTo>
                  <a:lnTo>
                    <a:pt x="81173" y="1408148"/>
                  </a:lnTo>
                  <a:lnTo>
                    <a:pt x="80860" y="1403172"/>
                  </a:lnTo>
                  <a:lnTo>
                    <a:pt x="80557" y="1398197"/>
                  </a:lnTo>
                  <a:lnTo>
                    <a:pt x="80261" y="1393221"/>
                  </a:lnTo>
                  <a:lnTo>
                    <a:pt x="79974" y="1388245"/>
                  </a:lnTo>
                  <a:lnTo>
                    <a:pt x="79694" y="1383269"/>
                  </a:lnTo>
                  <a:lnTo>
                    <a:pt x="79425" y="1378293"/>
                  </a:lnTo>
                  <a:lnTo>
                    <a:pt x="79166" y="1373318"/>
                  </a:lnTo>
                  <a:lnTo>
                    <a:pt x="78915" y="1368342"/>
                  </a:lnTo>
                  <a:lnTo>
                    <a:pt x="78674" y="1363366"/>
                  </a:lnTo>
                  <a:lnTo>
                    <a:pt x="78442" y="1358390"/>
                  </a:lnTo>
                  <a:lnTo>
                    <a:pt x="78222" y="1353415"/>
                  </a:lnTo>
                  <a:lnTo>
                    <a:pt x="78012" y="1348439"/>
                  </a:lnTo>
                  <a:lnTo>
                    <a:pt x="77812" y="1343463"/>
                  </a:lnTo>
                  <a:lnTo>
                    <a:pt x="77621" y="1338487"/>
                  </a:lnTo>
                  <a:lnTo>
                    <a:pt x="77443" y="1333511"/>
                  </a:lnTo>
                  <a:lnTo>
                    <a:pt x="77275" y="1328536"/>
                  </a:lnTo>
                  <a:lnTo>
                    <a:pt x="77117" y="1323560"/>
                  </a:lnTo>
                  <a:lnTo>
                    <a:pt x="76969" y="1318584"/>
                  </a:lnTo>
                  <a:lnTo>
                    <a:pt x="76832" y="1313608"/>
                  </a:lnTo>
                  <a:lnTo>
                    <a:pt x="76707" y="1308632"/>
                  </a:lnTo>
                  <a:lnTo>
                    <a:pt x="76591" y="1303657"/>
                  </a:lnTo>
                  <a:lnTo>
                    <a:pt x="76485" y="1298681"/>
                  </a:lnTo>
                  <a:lnTo>
                    <a:pt x="76387" y="1293705"/>
                  </a:lnTo>
                  <a:lnTo>
                    <a:pt x="76302" y="1288729"/>
                  </a:lnTo>
                  <a:lnTo>
                    <a:pt x="76227" y="1283753"/>
                  </a:lnTo>
                  <a:lnTo>
                    <a:pt x="76160" y="1278778"/>
                  </a:lnTo>
                  <a:lnTo>
                    <a:pt x="76101" y="1273802"/>
                  </a:lnTo>
                  <a:lnTo>
                    <a:pt x="76053" y="1268826"/>
                  </a:lnTo>
                  <a:lnTo>
                    <a:pt x="76014" y="1263850"/>
                  </a:lnTo>
                  <a:lnTo>
                    <a:pt x="75984" y="1258875"/>
                  </a:lnTo>
                  <a:lnTo>
                    <a:pt x="75962" y="1253899"/>
                  </a:lnTo>
                  <a:lnTo>
                    <a:pt x="75948" y="1248923"/>
                  </a:lnTo>
                  <a:lnTo>
                    <a:pt x="75945" y="1243947"/>
                  </a:lnTo>
                  <a:lnTo>
                    <a:pt x="75949" y="1238971"/>
                  </a:lnTo>
                  <a:lnTo>
                    <a:pt x="75962" y="1233996"/>
                  </a:lnTo>
                  <a:lnTo>
                    <a:pt x="75983" y="1229020"/>
                  </a:lnTo>
                  <a:lnTo>
                    <a:pt x="76014" y="1224044"/>
                  </a:lnTo>
                  <a:lnTo>
                    <a:pt x="76055" y="1219068"/>
                  </a:lnTo>
                  <a:lnTo>
                    <a:pt x="76104" y="1214092"/>
                  </a:lnTo>
                  <a:lnTo>
                    <a:pt x="76162" y="1209117"/>
                  </a:lnTo>
                  <a:lnTo>
                    <a:pt x="76230" y="1204141"/>
                  </a:lnTo>
                  <a:lnTo>
                    <a:pt x="76310" y="1199165"/>
                  </a:lnTo>
                  <a:lnTo>
                    <a:pt x="76400" y="1194189"/>
                  </a:lnTo>
                  <a:lnTo>
                    <a:pt x="76500" y="1189213"/>
                  </a:lnTo>
                  <a:lnTo>
                    <a:pt x="76610" y="1184238"/>
                  </a:lnTo>
                  <a:lnTo>
                    <a:pt x="76735" y="1179262"/>
                  </a:lnTo>
                  <a:lnTo>
                    <a:pt x="76872" y="1174286"/>
                  </a:lnTo>
                  <a:lnTo>
                    <a:pt x="77020" y="1169310"/>
                  </a:lnTo>
                  <a:lnTo>
                    <a:pt x="77179" y="1164334"/>
                  </a:lnTo>
                  <a:lnTo>
                    <a:pt x="77353" y="1159359"/>
                  </a:lnTo>
                  <a:lnTo>
                    <a:pt x="77542" y="1154383"/>
                  </a:lnTo>
                  <a:lnTo>
                    <a:pt x="77742" y="1149407"/>
                  </a:lnTo>
                  <a:lnTo>
                    <a:pt x="77955" y="1144431"/>
                  </a:lnTo>
                  <a:lnTo>
                    <a:pt x="78179" y="1139456"/>
                  </a:lnTo>
                  <a:lnTo>
                    <a:pt x="78421" y="1134480"/>
                  </a:lnTo>
                  <a:lnTo>
                    <a:pt x="78674" y="1129504"/>
                  </a:lnTo>
                  <a:lnTo>
                    <a:pt x="78938" y="1124528"/>
                  </a:lnTo>
                  <a:lnTo>
                    <a:pt x="79213" y="1119552"/>
                  </a:lnTo>
                  <a:lnTo>
                    <a:pt x="79500" y="1114577"/>
                  </a:lnTo>
                  <a:lnTo>
                    <a:pt x="79798" y="1109601"/>
                  </a:lnTo>
                  <a:lnTo>
                    <a:pt x="80105" y="1104625"/>
                  </a:lnTo>
                  <a:lnTo>
                    <a:pt x="80420" y="1099649"/>
                  </a:lnTo>
                  <a:lnTo>
                    <a:pt x="80742" y="1094673"/>
                  </a:lnTo>
                  <a:lnTo>
                    <a:pt x="81071" y="1089698"/>
                  </a:lnTo>
                  <a:lnTo>
                    <a:pt x="81405" y="1084722"/>
                  </a:lnTo>
                  <a:lnTo>
                    <a:pt x="81743" y="1079746"/>
                  </a:lnTo>
                  <a:lnTo>
                    <a:pt x="82083" y="1074770"/>
                  </a:lnTo>
                  <a:lnTo>
                    <a:pt x="82426" y="1069794"/>
                  </a:lnTo>
                  <a:lnTo>
                    <a:pt x="82768" y="1064819"/>
                  </a:lnTo>
                  <a:lnTo>
                    <a:pt x="83109" y="1059843"/>
                  </a:lnTo>
                  <a:lnTo>
                    <a:pt x="83448" y="1054867"/>
                  </a:lnTo>
                  <a:lnTo>
                    <a:pt x="83785" y="1049891"/>
                  </a:lnTo>
                  <a:lnTo>
                    <a:pt x="84116" y="1044916"/>
                  </a:lnTo>
                  <a:lnTo>
                    <a:pt x="84443" y="1039940"/>
                  </a:lnTo>
                  <a:lnTo>
                    <a:pt x="84765" y="1034964"/>
                  </a:lnTo>
                  <a:lnTo>
                    <a:pt x="85082" y="1029988"/>
                  </a:lnTo>
                  <a:lnTo>
                    <a:pt x="85390" y="1025012"/>
                  </a:lnTo>
                  <a:lnTo>
                    <a:pt x="85693" y="1020037"/>
                  </a:lnTo>
                  <a:lnTo>
                    <a:pt x="85989" y="1015061"/>
                  </a:lnTo>
                  <a:lnTo>
                    <a:pt x="86279" y="1010085"/>
                  </a:lnTo>
                  <a:lnTo>
                    <a:pt x="86562" y="1005109"/>
                  </a:lnTo>
                  <a:lnTo>
                    <a:pt x="86839" y="1000133"/>
                  </a:lnTo>
                  <a:lnTo>
                    <a:pt x="87112" y="995158"/>
                  </a:lnTo>
                  <a:lnTo>
                    <a:pt x="87380" y="990182"/>
                  </a:lnTo>
                  <a:lnTo>
                    <a:pt x="87646" y="985206"/>
                  </a:lnTo>
                  <a:lnTo>
                    <a:pt x="87908" y="980230"/>
                  </a:lnTo>
                  <a:lnTo>
                    <a:pt x="88170" y="975254"/>
                  </a:lnTo>
                  <a:lnTo>
                    <a:pt x="88432" y="970279"/>
                  </a:lnTo>
                  <a:lnTo>
                    <a:pt x="88696" y="965303"/>
                  </a:lnTo>
                  <a:lnTo>
                    <a:pt x="88963" y="960327"/>
                  </a:lnTo>
                  <a:lnTo>
                    <a:pt x="89236" y="955351"/>
                  </a:lnTo>
                  <a:lnTo>
                    <a:pt x="89515" y="950375"/>
                  </a:lnTo>
                  <a:lnTo>
                    <a:pt x="89800" y="945400"/>
                  </a:lnTo>
                  <a:lnTo>
                    <a:pt x="90095" y="940424"/>
                  </a:lnTo>
                  <a:lnTo>
                    <a:pt x="90403" y="935448"/>
                  </a:lnTo>
                  <a:lnTo>
                    <a:pt x="90722" y="930472"/>
                  </a:lnTo>
                  <a:lnTo>
                    <a:pt x="91054" y="925497"/>
                  </a:lnTo>
                  <a:lnTo>
                    <a:pt x="91399" y="920521"/>
                  </a:lnTo>
                  <a:lnTo>
                    <a:pt x="91765" y="915545"/>
                  </a:lnTo>
                  <a:lnTo>
                    <a:pt x="92147" y="910569"/>
                  </a:lnTo>
                  <a:lnTo>
                    <a:pt x="92546" y="905593"/>
                  </a:lnTo>
                  <a:lnTo>
                    <a:pt x="92962" y="900618"/>
                  </a:lnTo>
                  <a:lnTo>
                    <a:pt x="93400" y="895642"/>
                  </a:lnTo>
                  <a:lnTo>
                    <a:pt x="93861" y="890666"/>
                  </a:lnTo>
                  <a:lnTo>
                    <a:pt x="94340" y="885690"/>
                  </a:lnTo>
                  <a:lnTo>
                    <a:pt x="94838" y="880714"/>
                  </a:lnTo>
                  <a:lnTo>
                    <a:pt x="95357" y="875739"/>
                  </a:lnTo>
                  <a:lnTo>
                    <a:pt x="95902" y="870763"/>
                  </a:lnTo>
                  <a:lnTo>
                    <a:pt x="96465" y="865787"/>
                  </a:lnTo>
                  <a:lnTo>
                    <a:pt x="97048" y="860811"/>
                  </a:lnTo>
                  <a:lnTo>
                    <a:pt x="97650" y="855835"/>
                  </a:lnTo>
                  <a:lnTo>
                    <a:pt x="98274" y="850860"/>
                  </a:lnTo>
                  <a:lnTo>
                    <a:pt x="98919" y="845884"/>
                  </a:lnTo>
                  <a:lnTo>
                    <a:pt x="99580" y="840908"/>
                  </a:lnTo>
                  <a:lnTo>
                    <a:pt x="100257" y="835932"/>
                  </a:lnTo>
                  <a:lnTo>
                    <a:pt x="100951" y="830957"/>
                  </a:lnTo>
                  <a:lnTo>
                    <a:pt x="101665" y="825981"/>
                  </a:lnTo>
                  <a:lnTo>
                    <a:pt x="102391" y="821005"/>
                  </a:lnTo>
                  <a:lnTo>
                    <a:pt x="103131" y="816029"/>
                  </a:lnTo>
                  <a:lnTo>
                    <a:pt x="103882" y="811053"/>
                  </a:lnTo>
                  <a:lnTo>
                    <a:pt x="104648" y="806078"/>
                  </a:lnTo>
                  <a:lnTo>
                    <a:pt x="105423" y="801102"/>
                  </a:lnTo>
                  <a:lnTo>
                    <a:pt x="106208" y="796126"/>
                  </a:lnTo>
                  <a:lnTo>
                    <a:pt x="107000" y="791150"/>
                  </a:lnTo>
                  <a:lnTo>
                    <a:pt x="107800" y="786174"/>
                  </a:lnTo>
                  <a:lnTo>
                    <a:pt x="108606" y="781199"/>
                  </a:lnTo>
                  <a:lnTo>
                    <a:pt x="109417" y="776223"/>
                  </a:lnTo>
                  <a:lnTo>
                    <a:pt x="110232" y="771247"/>
                  </a:lnTo>
                  <a:lnTo>
                    <a:pt x="111049" y="766271"/>
                  </a:lnTo>
                  <a:lnTo>
                    <a:pt x="111870" y="761295"/>
                  </a:lnTo>
                  <a:lnTo>
                    <a:pt x="112690" y="756320"/>
                  </a:lnTo>
                  <a:lnTo>
                    <a:pt x="113511" y="751344"/>
                  </a:lnTo>
                  <a:lnTo>
                    <a:pt x="114331" y="746368"/>
                  </a:lnTo>
                  <a:lnTo>
                    <a:pt x="115150" y="741392"/>
                  </a:lnTo>
                  <a:lnTo>
                    <a:pt x="115965" y="736416"/>
                  </a:lnTo>
                  <a:lnTo>
                    <a:pt x="116778" y="731441"/>
                  </a:lnTo>
                  <a:lnTo>
                    <a:pt x="117588" y="726465"/>
                  </a:lnTo>
                  <a:lnTo>
                    <a:pt x="118394" y="721489"/>
                  </a:lnTo>
                  <a:lnTo>
                    <a:pt x="119194" y="716513"/>
                  </a:lnTo>
                  <a:lnTo>
                    <a:pt x="119988" y="711538"/>
                  </a:lnTo>
                  <a:lnTo>
                    <a:pt x="120778" y="706562"/>
                  </a:lnTo>
                  <a:lnTo>
                    <a:pt x="121563" y="701586"/>
                  </a:lnTo>
                  <a:lnTo>
                    <a:pt x="122339" y="696610"/>
                  </a:lnTo>
                  <a:lnTo>
                    <a:pt x="123109" y="691634"/>
                  </a:lnTo>
                  <a:lnTo>
                    <a:pt x="123873" y="686659"/>
                  </a:lnTo>
                  <a:lnTo>
                    <a:pt x="124631" y="681683"/>
                  </a:lnTo>
                  <a:lnTo>
                    <a:pt x="125381" y="676707"/>
                  </a:lnTo>
                  <a:lnTo>
                    <a:pt x="126122" y="671731"/>
                  </a:lnTo>
                  <a:lnTo>
                    <a:pt x="126857" y="666755"/>
                  </a:lnTo>
                  <a:lnTo>
                    <a:pt x="127585" y="661780"/>
                  </a:lnTo>
                  <a:lnTo>
                    <a:pt x="128307" y="656804"/>
                  </a:lnTo>
                  <a:lnTo>
                    <a:pt x="129018" y="651828"/>
                  </a:lnTo>
                  <a:lnTo>
                    <a:pt x="129723" y="646852"/>
                  </a:lnTo>
                  <a:lnTo>
                    <a:pt x="130421" y="641876"/>
                  </a:lnTo>
                  <a:lnTo>
                    <a:pt x="131112" y="636901"/>
                  </a:lnTo>
                  <a:lnTo>
                    <a:pt x="131795" y="631925"/>
                  </a:lnTo>
                  <a:lnTo>
                    <a:pt x="132469" y="626949"/>
                  </a:lnTo>
                  <a:lnTo>
                    <a:pt x="133137" y="621973"/>
                  </a:lnTo>
                  <a:lnTo>
                    <a:pt x="133797" y="616998"/>
                  </a:lnTo>
                  <a:lnTo>
                    <a:pt x="134451" y="612022"/>
                  </a:lnTo>
                  <a:lnTo>
                    <a:pt x="135095" y="607046"/>
                  </a:lnTo>
                  <a:lnTo>
                    <a:pt x="135732" y="602070"/>
                  </a:lnTo>
                  <a:lnTo>
                    <a:pt x="136362" y="597094"/>
                  </a:lnTo>
                  <a:lnTo>
                    <a:pt x="136985" y="592119"/>
                  </a:lnTo>
                  <a:lnTo>
                    <a:pt x="137599" y="587143"/>
                  </a:lnTo>
                  <a:lnTo>
                    <a:pt x="138205" y="582167"/>
                  </a:lnTo>
                  <a:lnTo>
                    <a:pt x="138803" y="577191"/>
                  </a:lnTo>
                  <a:lnTo>
                    <a:pt x="139395" y="572215"/>
                  </a:lnTo>
                  <a:lnTo>
                    <a:pt x="139978" y="567240"/>
                  </a:lnTo>
                  <a:lnTo>
                    <a:pt x="140552" y="562264"/>
                  </a:lnTo>
                  <a:lnTo>
                    <a:pt x="141118" y="557288"/>
                  </a:lnTo>
                  <a:lnTo>
                    <a:pt x="141677" y="552312"/>
                  </a:lnTo>
                  <a:lnTo>
                    <a:pt x="142228" y="547336"/>
                  </a:lnTo>
                  <a:lnTo>
                    <a:pt x="142769" y="542361"/>
                  </a:lnTo>
                  <a:lnTo>
                    <a:pt x="143302" y="537385"/>
                  </a:lnTo>
                  <a:lnTo>
                    <a:pt x="143827" y="532409"/>
                  </a:lnTo>
                  <a:lnTo>
                    <a:pt x="144345" y="527433"/>
                  </a:lnTo>
                  <a:lnTo>
                    <a:pt x="144853" y="522458"/>
                  </a:lnTo>
                  <a:lnTo>
                    <a:pt x="145352" y="517482"/>
                  </a:lnTo>
                  <a:lnTo>
                    <a:pt x="145842" y="512506"/>
                  </a:lnTo>
                  <a:lnTo>
                    <a:pt x="146325" y="507530"/>
                  </a:lnTo>
                  <a:lnTo>
                    <a:pt x="146800" y="502554"/>
                  </a:lnTo>
                  <a:lnTo>
                    <a:pt x="147264" y="497579"/>
                  </a:lnTo>
                  <a:lnTo>
                    <a:pt x="147720" y="492603"/>
                  </a:lnTo>
                  <a:lnTo>
                    <a:pt x="148169" y="487627"/>
                  </a:lnTo>
                  <a:lnTo>
                    <a:pt x="148609" y="482651"/>
                  </a:lnTo>
                  <a:lnTo>
                    <a:pt x="149040" y="477675"/>
                  </a:lnTo>
                  <a:lnTo>
                    <a:pt x="149461" y="472700"/>
                  </a:lnTo>
                  <a:lnTo>
                    <a:pt x="149875" y="467724"/>
                  </a:lnTo>
                  <a:lnTo>
                    <a:pt x="150281" y="462748"/>
                  </a:lnTo>
                  <a:lnTo>
                    <a:pt x="150679" y="457772"/>
                  </a:lnTo>
                  <a:lnTo>
                    <a:pt x="151066" y="452796"/>
                  </a:lnTo>
                  <a:lnTo>
                    <a:pt x="151446" y="447821"/>
                  </a:lnTo>
                  <a:lnTo>
                    <a:pt x="151818" y="442845"/>
                  </a:lnTo>
                  <a:lnTo>
                    <a:pt x="152182" y="437869"/>
                  </a:lnTo>
                  <a:lnTo>
                    <a:pt x="152537" y="432893"/>
                  </a:lnTo>
                  <a:lnTo>
                    <a:pt x="152883" y="427917"/>
                  </a:lnTo>
                  <a:lnTo>
                    <a:pt x="153221" y="422942"/>
                  </a:lnTo>
                  <a:lnTo>
                    <a:pt x="153553" y="417966"/>
                  </a:lnTo>
                  <a:lnTo>
                    <a:pt x="153875" y="412990"/>
                  </a:lnTo>
                  <a:lnTo>
                    <a:pt x="154188" y="408014"/>
                  </a:lnTo>
                  <a:lnTo>
                    <a:pt x="154494" y="403039"/>
                  </a:lnTo>
                  <a:lnTo>
                    <a:pt x="154793" y="398063"/>
                  </a:lnTo>
                  <a:lnTo>
                    <a:pt x="155085" y="393087"/>
                  </a:lnTo>
                  <a:lnTo>
                    <a:pt x="155367" y="388111"/>
                  </a:lnTo>
                  <a:lnTo>
                    <a:pt x="155641" y="383135"/>
                  </a:lnTo>
                  <a:lnTo>
                    <a:pt x="155910" y="378160"/>
                  </a:lnTo>
                  <a:lnTo>
                    <a:pt x="156171" y="373184"/>
                  </a:lnTo>
                  <a:lnTo>
                    <a:pt x="156425" y="368208"/>
                  </a:lnTo>
                  <a:lnTo>
                    <a:pt x="156671" y="363232"/>
                  </a:lnTo>
                  <a:lnTo>
                    <a:pt x="156911" y="358256"/>
                  </a:lnTo>
                  <a:lnTo>
                    <a:pt x="157145" y="353281"/>
                  </a:lnTo>
                  <a:lnTo>
                    <a:pt x="157373" y="348305"/>
                  </a:lnTo>
                  <a:lnTo>
                    <a:pt x="157594" y="343329"/>
                  </a:lnTo>
                  <a:lnTo>
                    <a:pt x="157810" y="338353"/>
                  </a:lnTo>
                  <a:lnTo>
                    <a:pt x="158021" y="333377"/>
                  </a:lnTo>
                  <a:lnTo>
                    <a:pt x="158227" y="328402"/>
                  </a:lnTo>
                  <a:lnTo>
                    <a:pt x="158428" y="323426"/>
                  </a:lnTo>
                  <a:lnTo>
                    <a:pt x="158624" y="318450"/>
                  </a:lnTo>
                  <a:lnTo>
                    <a:pt x="158817" y="313474"/>
                  </a:lnTo>
                  <a:lnTo>
                    <a:pt x="159006" y="308499"/>
                  </a:lnTo>
                  <a:lnTo>
                    <a:pt x="159191" y="303523"/>
                  </a:lnTo>
                  <a:lnTo>
                    <a:pt x="159373" y="298547"/>
                  </a:lnTo>
                  <a:lnTo>
                    <a:pt x="159552" y="293571"/>
                  </a:lnTo>
                  <a:lnTo>
                    <a:pt x="159729" y="288595"/>
                  </a:lnTo>
                  <a:lnTo>
                    <a:pt x="159904" y="283620"/>
                  </a:lnTo>
                  <a:lnTo>
                    <a:pt x="160076" y="278644"/>
                  </a:lnTo>
                  <a:lnTo>
                    <a:pt x="160246" y="273668"/>
                  </a:lnTo>
                  <a:lnTo>
                    <a:pt x="160415" y="268692"/>
                  </a:lnTo>
                  <a:lnTo>
                    <a:pt x="160583" y="263716"/>
                  </a:lnTo>
                  <a:lnTo>
                    <a:pt x="160749" y="258741"/>
                  </a:lnTo>
                  <a:lnTo>
                    <a:pt x="160915" y="253765"/>
                  </a:lnTo>
                  <a:lnTo>
                    <a:pt x="161079" y="248789"/>
                  </a:lnTo>
                  <a:lnTo>
                    <a:pt x="161242" y="243813"/>
                  </a:lnTo>
                  <a:lnTo>
                    <a:pt x="161404" y="238837"/>
                  </a:lnTo>
                  <a:lnTo>
                    <a:pt x="161566" y="233862"/>
                  </a:lnTo>
                  <a:lnTo>
                    <a:pt x="161727" y="228886"/>
                  </a:lnTo>
                  <a:lnTo>
                    <a:pt x="161886" y="223910"/>
                  </a:lnTo>
                  <a:lnTo>
                    <a:pt x="162045" y="218934"/>
                  </a:lnTo>
                  <a:lnTo>
                    <a:pt x="162203" y="213958"/>
                  </a:lnTo>
                  <a:lnTo>
                    <a:pt x="162360" y="208983"/>
                  </a:lnTo>
                  <a:lnTo>
                    <a:pt x="162515" y="204007"/>
                  </a:lnTo>
                  <a:lnTo>
                    <a:pt x="162669" y="199031"/>
                  </a:lnTo>
                  <a:lnTo>
                    <a:pt x="162822" y="194055"/>
                  </a:lnTo>
                  <a:lnTo>
                    <a:pt x="162973" y="189080"/>
                  </a:lnTo>
                  <a:lnTo>
                    <a:pt x="163122" y="184104"/>
                  </a:lnTo>
                  <a:lnTo>
                    <a:pt x="163269" y="179128"/>
                  </a:lnTo>
                  <a:lnTo>
                    <a:pt x="163414" y="174152"/>
                  </a:lnTo>
                  <a:lnTo>
                    <a:pt x="163556" y="169176"/>
                  </a:lnTo>
                  <a:lnTo>
                    <a:pt x="163696" y="164201"/>
                  </a:lnTo>
                  <a:lnTo>
                    <a:pt x="163834" y="159225"/>
                  </a:lnTo>
                  <a:lnTo>
                    <a:pt x="163969" y="154249"/>
                  </a:lnTo>
                  <a:lnTo>
                    <a:pt x="164101" y="149273"/>
                  </a:lnTo>
                  <a:lnTo>
                    <a:pt x="164229" y="144297"/>
                  </a:lnTo>
                  <a:lnTo>
                    <a:pt x="164355" y="139322"/>
                  </a:lnTo>
                  <a:lnTo>
                    <a:pt x="164478" y="134346"/>
                  </a:lnTo>
                  <a:lnTo>
                    <a:pt x="164598" y="129370"/>
                  </a:lnTo>
                  <a:lnTo>
                    <a:pt x="164714" y="124394"/>
                  </a:lnTo>
                  <a:lnTo>
                    <a:pt x="164826" y="119418"/>
                  </a:lnTo>
                  <a:lnTo>
                    <a:pt x="164936" y="114443"/>
                  </a:lnTo>
                  <a:lnTo>
                    <a:pt x="165043" y="109467"/>
                  </a:lnTo>
                  <a:lnTo>
                    <a:pt x="165146" y="104491"/>
                  </a:lnTo>
                  <a:lnTo>
                    <a:pt x="165247" y="99515"/>
                  </a:lnTo>
                  <a:lnTo>
                    <a:pt x="165344" y="94540"/>
                  </a:lnTo>
                  <a:lnTo>
                    <a:pt x="165439" y="89564"/>
                  </a:lnTo>
                  <a:lnTo>
                    <a:pt x="165531" y="84588"/>
                  </a:lnTo>
                  <a:lnTo>
                    <a:pt x="165619" y="79612"/>
                  </a:lnTo>
                  <a:lnTo>
                    <a:pt x="165706" y="74636"/>
                  </a:lnTo>
                  <a:lnTo>
                    <a:pt x="165790" y="69661"/>
                  </a:lnTo>
                  <a:lnTo>
                    <a:pt x="165872" y="64685"/>
                  </a:lnTo>
                  <a:lnTo>
                    <a:pt x="165951" y="59709"/>
                  </a:lnTo>
                  <a:lnTo>
                    <a:pt x="166028" y="54733"/>
                  </a:lnTo>
                  <a:lnTo>
                    <a:pt x="166104" y="49757"/>
                  </a:lnTo>
                  <a:lnTo>
                    <a:pt x="166178" y="44782"/>
                  </a:lnTo>
                  <a:lnTo>
                    <a:pt x="166250" y="39806"/>
                  </a:lnTo>
                  <a:lnTo>
                    <a:pt x="166320" y="34830"/>
                  </a:lnTo>
                  <a:lnTo>
                    <a:pt x="166389" y="29854"/>
                  </a:lnTo>
                  <a:lnTo>
                    <a:pt x="166457" y="24878"/>
                  </a:lnTo>
                  <a:lnTo>
                    <a:pt x="166523" y="19903"/>
                  </a:lnTo>
                  <a:lnTo>
                    <a:pt x="166587" y="14927"/>
                  </a:lnTo>
                  <a:lnTo>
                    <a:pt x="166651" y="9951"/>
                  </a:lnTo>
                  <a:lnTo>
                    <a:pt x="166713" y="4975"/>
                  </a:lnTo>
                  <a:lnTo>
                    <a:pt x="166774" y="0"/>
                  </a:lnTo>
                  <a:lnTo>
                    <a:pt x="169375" y="0"/>
                  </a:lnTo>
                  <a:lnTo>
                    <a:pt x="169437" y="4975"/>
                  </a:lnTo>
                  <a:lnTo>
                    <a:pt x="169499" y="9951"/>
                  </a:lnTo>
                  <a:lnTo>
                    <a:pt x="169562" y="14927"/>
                  </a:lnTo>
                  <a:lnTo>
                    <a:pt x="169627" y="19903"/>
                  </a:lnTo>
                  <a:lnTo>
                    <a:pt x="169693" y="24878"/>
                  </a:lnTo>
                  <a:lnTo>
                    <a:pt x="169761" y="29854"/>
                  </a:lnTo>
                  <a:lnTo>
                    <a:pt x="169829" y="34830"/>
                  </a:lnTo>
                  <a:lnTo>
                    <a:pt x="169900" y="39806"/>
                  </a:lnTo>
                  <a:lnTo>
                    <a:pt x="169972" y="44782"/>
                  </a:lnTo>
                  <a:lnTo>
                    <a:pt x="170046" y="49757"/>
                  </a:lnTo>
                  <a:lnTo>
                    <a:pt x="170121" y="54733"/>
                  </a:lnTo>
                  <a:lnTo>
                    <a:pt x="170198" y="59709"/>
                  </a:lnTo>
                  <a:lnTo>
                    <a:pt x="170278" y="64685"/>
                  </a:lnTo>
                  <a:lnTo>
                    <a:pt x="170360" y="69661"/>
                  </a:lnTo>
                  <a:lnTo>
                    <a:pt x="170444" y="74636"/>
                  </a:lnTo>
                  <a:lnTo>
                    <a:pt x="170530" y="79612"/>
                  </a:lnTo>
                  <a:lnTo>
                    <a:pt x="170619" y="84588"/>
                  </a:lnTo>
                  <a:lnTo>
                    <a:pt x="170711" y="89564"/>
                  </a:lnTo>
                  <a:lnTo>
                    <a:pt x="170806" y="94540"/>
                  </a:lnTo>
                  <a:lnTo>
                    <a:pt x="170903" y="99515"/>
                  </a:lnTo>
                  <a:lnTo>
                    <a:pt x="171003" y="104491"/>
                  </a:lnTo>
                  <a:lnTo>
                    <a:pt x="171106" y="109467"/>
                  </a:lnTo>
                  <a:lnTo>
                    <a:pt x="171213" y="114443"/>
                  </a:lnTo>
                  <a:lnTo>
                    <a:pt x="171323" y="119418"/>
                  </a:lnTo>
                  <a:lnTo>
                    <a:pt x="171436" y="124394"/>
                  </a:lnTo>
                  <a:lnTo>
                    <a:pt x="171552" y="129370"/>
                  </a:lnTo>
                  <a:lnTo>
                    <a:pt x="171672" y="134346"/>
                  </a:lnTo>
                  <a:lnTo>
                    <a:pt x="171795" y="139322"/>
                  </a:lnTo>
                  <a:lnTo>
                    <a:pt x="171920" y="144297"/>
                  </a:lnTo>
                  <a:lnTo>
                    <a:pt x="172049" y="149273"/>
                  </a:lnTo>
                  <a:lnTo>
                    <a:pt x="172181" y="154249"/>
                  </a:lnTo>
                  <a:lnTo>
                    <a:pt x="172316" y="159225"/>
                  </a:lnTo>
                  <a:lnTo>
                    <a:pt x="172453" y="164201"/>
                  </a:lnTo>
                  <a:lnTo>
                    <a:pt x="172593" y="169176"/>
                  </a:lnTo>
                  <a:lnTo>
                    <a:pt x="172735" y="174152"/>
                  </a:lnTo>
                  <a:lnTo>
                    <a:pt x="172881" y="179128"/>
                  </a:lnTo>
                  <a:lnTo>
                    <a:pt x="173028" y="184104"/>
                  </a:lnTo>
                  <a:lnTo>
                    <a:pt x="173177" y="189080"/>
                  </a:lnTo>
                  <a:lnTo>
                    <a:pt x="173327" y="194055"/>
                  </a:lnTo>
                  <a:lnTo>
                    <a:pt x="173480" y="199031"/>
                  </a:lnTo>
                  <a:lnTo>
                    <a:pt x="173634" y="204007"/>
                  </a:lnTo>
                  <a:lnTo>
                    <a:pt x="173790" y="208983"/>
                  </a:lnTo>
                  <a:lnTo>
                    <a:pt x="173946" y="213958"/>
                  </a:lnTo>
                  <a:lnTo>
                    <a:pt x="174104" y="218934"/>
                  </a:lnTo>
                  <a:lnTo>
                    <a:pt x="174263" y="223910"/>
                  </a:lnTo>
                  <a:lnTo>
                    <a:pt x="174423" y="228886"/>
                  </a:lnTo>
                  <a:lnTo>
                    <a:pt x="174584" y="233862"/>
                  </a:lnTo>
                  <a:lnTo>
                    <a:pt x="174745" y="238837"/>
                  </a:lnTo>
                  <a:lnTo>
                    <a:pt x="174908" y="243813"/>
                  </a:lnTo>
                  <a:lnTo>
                    <a:pt x="175071" y="248789"/>
                  </a:lnTo>
                  <a:lnTo>
                    <a:pt x="175235" y="253765"/>
                  </a:lnTo>
                  <a:lnTo>
                    <a:pt x="175400" y="258741"/>
                  </a:lnTo>
                  <a:lnTo>
                    <a:pt x="175566" y="263716"/>
                  </a:lnTo>
                  <a:lnTo>
                    <a:pt x="175734" y="268692"/>
                  </a:lnTo>
                  <a:lnTo>
                    <a:pt x="175903" y="273668"/>
                  </a:lnTo>
                  <a:lnTo>
                    <a:pt x="176074" y="278644"/>
                  </a:lnTo>
                  <a:lnTo>
                    <a:pt x="176246" y="283620"/>
                  </a:lnTo>
                  <a:lnTo>
                    <a:pt x="176420" y="288595"/>
                  </a:lnTo>
                  <a:lnTo>
                    <a:pt x="176597" y="293571"/>
                  </a:lnTo>
                  <a:lnTo>
                    <a:pt x="176777" y="298547"/>
                  </a:lnTo>
                  <a:lnTo>
                    <a:pt x="176958" y="303523"/>
                  </a:lnTo>
                  <a:lnTo>
                    <a:pt x="177144" y="308499"/>
                  </a:lnTo>
                  <a:lnTo>
                    <a:pt x="177333" y="313474"/>
                  </a:lnTo>
                  <a:lnTo>
                    <a:pt x="177525" y="318450"/>
                  </a:lnTo>
                  <a:lnTo>
                    <a:pt x="177722" y="323426"/>
                  </a:lnTo>
                  <a:lnTo>
                    <a:pt x="177922" y="328402"/>
                  </a:lnTo>
                  <a:lnTo>
                    <a:pt x="178129" y="333377"/>
                  </a:lnTo>
                  <a:lnTo>
                    <a:pt x="178340" y="338353"/>
                  </a:lnTo>
                  <a:lnTo>
                    <a:pt x="178556" y="343329"/>
                  </a:lnTo>
                  <a:lnTo>
                    <a:pt x="178776" y="348305"/>
                  </a:lnTo>
                  <a:lnTo>
                    <a:pt x="179005" y="353281"/>
                  </a:lnTo>
                  <a:lnTo>
                    <a:pt x="179239" y="358256"/>
                  </a:lnTo>
                  <a:lnTo>
                    <a:pt x="179479" y="363232"/>
                  </a:lnTo>
                  <a:lnTo>
                    <a:pt x="179725" y="368208"/>
                  </a:lnTo>
                  <a:lnTo>
                    <a:pt x="179979" y="373184"/>
                  </a:lnTo>
                  <a:lnTo>
                    <a:pt x="180240" y="378160"/>
                  </a:lnTo>
                  <a:lnTo>
                    <a:pt x="180508" y="383135"/>
                  </a:lnTo>
                  <a:lnTo>
                    <a:pt x="180783" y="388111"/>
                  </a:lnTo>
                  <a:lnTo>
                    <a:pt x="181065" y="393087"/>
                  </a:lnTo>
                  <a:lnTo>
                    <a:pt x="181356" y="398063"/>
                  </a:lnTo>
                  <a:lnTo>
                    <a:pt x="181655" y="403039"/>
                  </a:lnTo>
                  <a:lnTo>
                    <a:pt x="181961" y="408014"/>
                  </a:lnTo>
                  <a:lnTo>
                    <a:pt x="182275" y="412990"/>
                  </a:lnTo>
                  <a:lnTo>
                    <a:pt x="182597" y="417966"/>
                  </a:lnTo>
                  <a:lnTo>
                    <a:pt x="182928" y="422942"/>
                  </a:lnTo>
                  <a:lnTo>
                    <a:pt x="183267" y="427917"/>
                  </a:lnTo>
                  <a:lnTo>
                    <a:pt x="183613" y="432893"/>
                  </a:lnTo>
                  <a:lnTo>
                    <a:pt x="183967" y="437869"/>
                  </a:lnTo>
                  <a:lnTo>
                    <a:pt x="184332" y="442845"/>
                  </a:lnTo>
                  <a:lnTo>
                    <a:pt x="184704" y="447821"/>
                  </a:lnTo>
                  <a:lnTo>
                    <a:pt x="185083" y="452796"/>
                  </a:lnTo>
                  <a:lnTo>
                    <a:pt x="185471" y="457772"/>
                  </a:lnTo>
                  <a:lnTo>
                    <a:pt x="185868" y="462748"/>
                  </a:lnTo>
                  <a:lnTo>
                    <a:pt x="186275" y="467724"/>
                  </a:lnTo>
                  <a:lnTo>
                    <a:pt x="186688" y="472700"/>
                  </a:lnTo>
                  <a:lnTo>
                    <a:pt x="187110" y="477675"/>
                  </a:lnTo>
                  <a:lnTo>
                    <a:pt x="187541" y="482651"/>
                  </a:lnTo>
                  <a:lnTo>
                    <a:pt x="187981" y="487627"/>
                  </a:lnTo>
                  <a:lnTo>
                    <a:pt x="188429" y="492603"/>
                  </a:lnTo>
                  <a:lnTo>
                    <a:pt x="188885" y="497579"/>
                  </a:lnTo>
                  <a:lnTo>
                    <a:pt x="189349" y="502554"/>
                  </a:lnTo>
                  <a:lnTo>
                    <a:pt x="189824" y="507530"/>
                  </a:lnTo>
                  <a:lnTo>
                    <a:pt x="190307" y="512506"/>
                  </a:lnTo>
                  <a:lnTo>
                    <a:pt x="190798" y="517482"/>
                  </a:lnTo>
                  <a:lnTo>
                    <a:pt x="191297" y="522458"/>
                  </a:lnTo>
                  <a:lnTo>
                    <a:pt x="191805" y="527433"/>
                  </a:lnTo>
                  <a:lnTo>
                    <a:pt x="192322" y="532409"/>
                  </a:lnTo>
                  <a:lnTo>
                    <a:pt x="192847" y="537385"/>
                  </a:lnTo>
                  <a:lnTo>
                    <a:pt x="193380" y="542361"/>
                  </a:lnTo>
                  <a:lnTo>
                    <a:pt x="193921" y="547336"/>
                  </a:lnTo>
                  <a:lnTo>
                    <a:pt x="194472" y="552312"/>
                  </a:lnTo>
                  <a:lnTo>
                    <a:pt x="195031" y="557288"/>
                  </a:lnTo>
                  <a:lnTo>
                    <a:pt x="195598" y="562264"/>
                  </a:lnTo>
                  <a:lnTo>
                    <a:pt x="196171" y="567240"/>
                  </a:lnTo>
                  <a:lnTo>
                    <a:pt x="196755" y="572215"/>
                  </a:lnTo>
                  <a:lnTo>
                    <a:pt x="197346" y="577191"/>
                  </a:lnTo>
                  <a:lnTo>
                    <a:pt x="197945" y="582167"/>
                  </a:lnTo>
                  <a:lnTo>
                    <a:pt x="198551" y="587143"/>
                  </a:lnTo>
                  <a:lnTo>
                    <a:pt x="199165" y="592119"/>
                  </a:lnTo>
                  <a:lnTo>
                    <a:pt x="199788" y="597094"/>
                  </a:lnTo>
                  <a:lnTo>
                    <a:pt x="200418" y="602070"/>
                  </a:lnTo>
                  <a:lnTo>
                    <a:pt x="201055" y="607046"/>
                  </a:lnTo>
                  <a:lnTo>
                    <a:pt x="201699" y="612022"/>
                  </a:lnTo>
                  <a:lnTo>
                    <a:pt x="202352" y="616998"/>
                  </a:lnTo>
                  <a:lnTo>
                    <a:pt x="203013" y="621973"/>
                  </a:lnTo>
                  <a:lnTo>
                    <a:pt x="203680" y="626949"/>
                  </a:lnTo>
                  <a:lnTo>
                    <a:pt x="204355" y="631925"/>
                  </a:lnTo>
                  <a:lnTo>
                    <a:pt x="205037" y="636901"/>
                  </a:lnTo>
                  <a:lnTo>
                    <a:pt x="205728" y="641876"/>
                  </a:lnTo>
                  <a:lnTo>
                    <a:pt x="206426" y="646852"/>
                  </a:lnTo>
                  <a:lnTo>
                    <a:pt x="207131" y="651828"/>
                  </a:lnTo>
                  <a:lnTo>
                    <a:pt x="207843" y="656804"/>
                  </a:lnTo>
                  <a:lnTo>
                    <a:pt x="208564" y="661780"/>
                  </a:lnTo>
                  <a:lnTo>
                    <a:pt x="209292" y="666755"/>
                  </a:lnTo>
                  <a:lnTo>
                    <a:pt x="210027" y="671731"/>
                  </a:lnTo>
                  <a:lnTo>
                    <a:pt x="210769" y="676707"/>
                  </a:lnTo>
                  <a:lnTo>
                    <a:pt x="211519" y="681683"/>
                  </a:lnTo>
                  <a:lnTo>
                    <a:pt x="212276" y="686659"/>
                  </a:lnTo>
                  <a:lnTo>
                    <a:pt x="213040" y="691634"/>
                  </a:lnTo>
                  <a:lnTo>
                    <a:pt x="213810" y="696610"/>
                  </a:lnTo>
                  <a:lnTo>
                    <a:pt x="214587" y="701586"/>
                  </a:lnTo>
                  <a:lnTo>
                    <a:pt x="215371" y="706562"/>
                  </a:lnTo>
                  <a:lnTo>
                    <a:pt x="216161" y="711538"/>
                  </a:lnTo>
                  <a:lnTo>
                    <a:pt x="216956" y="716513"/>
                  </a:lnTo>
                  <a:lnTo>
                    <a:pt x="217756" y="721489"/>
                  </a:lnTo>
                  <a:lnTo>
                    <a:pt x="218561" y="726465"/>
                  </a:lnTo>
                  <a:lnTo>
                    <a:pt x="219371" y="731441"/>
                  </a:lnTo>
                  <a:lnTo>
                    <a:pt x="220184" y="736416"/>
                  </a:lnTo>
                  <a:lnTo>
                    <a:pt x="221000" y="741392"/>
                  </a:lnTo>
                  <a:lnTo>
                    <a:pt x="221818" y="746368"/>
                  </a:lnTo>
                  <a:lnTo>
                    <a:pt x="222639" y="751344"/>
                  </a:lnTo>
                  <a:lnTo>
                    <a:pt x="223459" y="756320"/>
                  </a:lnTo>
                  <a:lnTo>
                    <a:pt x="224280" y="761295"/>
                  </a:lnTo>
                  <a:lnTo>
                    <a:pt x="225100" y="766271"/>
                  </a:lnTo>
                  <a:lnTo>
                    <a:pt x="225918" y="771247"/>
                  </a:lnTo>
                  <a:lnTo>
                    <a:pt x="226732" y="776223"/>
                  </a:lnTo>
                  <a:lnTo>
                    <a:pt x="227543" y="781199"/>
                  </a:lnTo>
                  <a:lnTo>
                    <a:pt x="228350" y="786174"/>
                  </a:lnTo>
                  <a:lnTo>
                    <a:pt x="229150" y="791150"/>
                  </a:lnTo>
                  <a:lnTo>
                    <a:pt x="229942" y="796126"/>
                  </a:lnTo>
                  <a:lnTo>
                    <a:pt x="230726" y="801102"/>
                  </a:lnTo>
                  <a:lnTo>
                    <a:pt x="231502" y="806078"/>
                  </a:lnTo>
                  <a:lnTo>
                    <a:pt x="232268" y="811053"/>
                  </a:lnTo>
                  <a:lnTo>
                    <a:pt x="233019" y="816029"/>
                  </a:lnTo>
                  <a:lnTo>
                    <a:pt x="233758" y="821005"/>
                  </a:lnTo>
                  <a:lnTo>
                    <a:pt x="234485" y="825981"/>
                  </a:lnTo>
                  <a:lnTo>
                    <a:pt x="235198" y="830957"/>
                  </a:lnTo>
                  <a:lnTo>
                    <a:pt x="235893" y="835932"/>
                  </a:lnTo>
                  <a:lnTo>
                    <a:pt x="236570" y="840908"/>
                  </a:lnTo>
                  <a:lnTo>
                    <a:pt x="237231" y="845884"/>
                  </a:lnTo>
                  <a:lnTo>
                    <a:pt x="237875" y="850860"/>
                  </a:lnTo>
                  <a:lnTo>
                    <a:pt x="238500" y="855835"/>
                  </a:lnTo>
                  <a:lnTo>
                    <a:pt x="239101" y="860811"/>
                  </a:lnTo>
                  <a:lnTo>
                    <a:pt x="239684" y="865787"/>
                  </a:lnTo>
                  <a:lnTo>
                    <a:pt x="240248" y="870763"/>
                  </a:lnTo>
                  <a:lnTo>
                    <a:pt x="240793" y="875739"/>
                  </a:lnTo>
                  <a:lnTo>
                    <a:pt x="241311" y="880714"/>
                  </a:lnTo>
                  <a:lnTo>
                    <a:pt x="241810" y="885690"/>
                  </a:lnTo>
                  <a:lnTo>
                    <a:pt x="242289" y="890666"/>
                  </a:lnTo>
                  <a:lnTo>
                    <a:pt x="242749" y="895642"/>
                  </a:lnTo>
                  <a:lnTo>
                    <a:pt x="243187" y="900618"/>
                  </a:lnTo>
                  <a:lnTo>
                    <a:pt x="243603" y="905593"/>
                  </a:lnTo>
                  <a:lnTo>
                    <a:pt x="244002" y="910569"/>
                  </a:lnTo>
                  <a:lnTo>
                    <a:pt x="244385" y="915545"/>
                  </a:lnTo>
                  <a:lnTo>
                    <a:pt x="244750" y="920521"/>
                  </a:lnTo>
                  <a:lnTo>
                    <a:pt x="245095" y="925497"/>
                  </a:lnTo>
                  <a:lnTo>
                    <a:pt x="245427" y="930472"/>
                  </a:lnTo>
                  <a:lnTo>
                    <a:pt x="245747" y="935448"/>
                  </a:lnTo>
                  <a:lnTo>
                    <a:pt x="246055" y="940424"/>
                  </a:lnTo>
                  <a:lnTo>
                    <a:pt x="246349" y="945400"/>
                  </a:lnTo>
                  <a:lnTo>
                    <a:pt x="246635" y="950375"/>
                  </a:lnTo>
                  <a:lnTo>
                    <a:pt x="246914" y="955351"/>
                  </a:lnTo>
                  <a:lnTo>
                    <a:pt x="247186" y="960327"/>
                  </a:lnTo>
                  <a:lnTo>
                    <a:pt x="247454" y="965303"/>
                  </a:lnTo>
                  <a:lnTo>
                    <a:pt x="247717" y="970279"/>
                  </a:lnTo>
                  <a:lnTo>
                    <a:pt x="247980" y="975254"/>
                  </a:lnTo>
                  <a:lnTo>
                    <a:pt x="248241" y="980230"/>
                  </a:lnTo>
                  <a:lnTo>
                    <a:pt x="248504" y="985206"/>
                  </a:lnTo>
                  <a:lnTo>
                    <a:pt x="248769" y="990182"/>
                  </a:lnTo>
                  <a:lnTo>
                    <a:pt x="249038" y="995158"/>
                  </a:lnTo>
                  <a:lnTo>
                    <a:pt x="249310" y="1000133"/>
                  </a:lnTo>
                  <a:lnTo>
                    <a:pt x="249587" y="1005109"/>
                  </a:lnTo>
                  <a:lnTo>
                    <a:pt x="249870" y="1010085"/>
                  </a:lnTo>
                  <a:lnTo>
                    <a:pt x="250161" y="1015061"/>
                  </a:lnTo>
                  <a:lnTo>
                    <a:pt x="250457" y="1020037"/>
                  </a:lnTo>
                  <a:lnTo>
                    <a:pt x="250759" y="1025012"/>
                  </a:lnTo>
                  <a:lnTo>
                    <a:pt x="251068" y="1029988"/>
                  </a:lnTo>
                  <a:lnTo>
                    <a:pt x="251384" y="1034964"/>
                  </a:lnTo>
                  <a:lnTo>
                    <a:pt x="251706" y="1039940"/>
                  </a:lnTo>
                  <a:lnTo>
                    <a:pt x="252033" y="1044916"/>
                  </a:lnTo>
                  <a:lnTo>
                    <a:pt x="252365" y="1049891"/>
                  </a:lnTo>
                  <a:lnTo>
                    <a:pt x="252701" y="1054867"/>
                  </a:lnTo>
                  <a:lnTo>
                    <a:pt x="253041" y="1059843"/>
                  </a:lnTo>
                  <a:lnTo>
                    <a:pt x="253382" y="1064819"/>
                  </a:lnTo>
                  <a:lnTo>
                    <a:pt x="253724" y="1069794"/>
                  </a:lnTo>
                  <a:lnTo>
                    <a:pt x="254066" y="1074770"/>
                  </a:lnTo>
                  <a:lnTo>
                    <a:pt x="254406" y="1079746"/>
                  </a:lnTo>
                  <a:lnTo>
                    <a:pt x="254744" y="1084722"/>
                  </a:lnTo>
                  <a:lnTo>
                    <a:pt x="255078" y="1089698"/>
                  </a:lnTo>
                  <a:lnTo>
                    <a:pt x="255408" y="1094673"/>
                  </a:lnTo>
                  <a:lnTo>
                    <a:pt x="255730" y="1099649"/>
                  </a:lnTo>
                  <a:lnTo>
                    <a:pt x="256045" y="1104625"/>
                  </a:lnTo>
                  <a:lnTo>
                    <a:pt x="256351" y="1109601"/>
                  </a:lnTo>
                  <a:lnTo>
                    <a:pt x="256650" y="1114577"/>
                  </a:lnTo>
                  <a:lnTo>
                    <a:pt x="256937" y="1119552"/>
                  </a:lnTo>
                  <a:lnTo>
                    <a:pt x="257212" y="1124528"/>
                  </a:lnTo>
                  <a:lnTo>
                    <a:pt x="257476" y="1129504"/>
                  </a:lnTo>
                  <a:lnTo>
                    <a:pt x="257729" y="1134480"/>
                  </a:lnTo>
                  <a:lnTo>
                    <a:pt x="257970" y="1139456"/>
                  </a:lnTo>
                  <a:lnTo>
                    <a:pt x="258195" y="1144431"/>
                  </a:lnTo>
                  <a:lnTo>
                    <a:pt x="258408" y="1149407"/>
                  </a:lnTo>
                  <a:lnTo>
                    <a:pt x="258608" y="1154383"/>
                  </a:lnTo>
                  <a:lnTo>
                    <a:pt x="258796" y="1159359"/>
                  </a:lnTo>
                  <a:lnTo>
                    <a:pt x="258970" y="1164334"/>
                  </a:lnTo>
                  <a:lnTo>
                    <a:pt x="259130" y="1169310"/>
                  </a:lnTo>
                  <a:lnTo>
                    <a:pt x="259278" y="1174286"/>
                  </a:lnTo>
                  <a:lnTo>
                    <a:pt x="259414" y="1179262"/>
                  </a:lnTo>
                  <a:lnTo>
                    <a:pt x="259539" y="1184238"/>
                  </a:lnTo>
                  <a:lnTo>
                    <a:pt x="259649" y="1189213"/>
                  </a:lnTo>
                  <a:lnTo>
                    <a:pt x="259749" y="1194189"/>
                  </a:lnTo>
                  <a:lnTo>
                    <a:pt x="259839" y="1199165"/>
                  </a:lnTo>
                  <a:lnTo>
                    <a:pt x="259920" y="1204141"/>
                  </a:lnTo>
                  <a:lnTo>
                    <a:pt x="259988" y="1209117"/>
                  </a:lnTo>
                  <a:lnTo>
                    <a:pt x="260046" y="1214092"/>
                  </a:lnTo>
                  <a:lnTo>
                    <a:pt x="260095" y="1219068"/>
                  </a:lnTo>
                  <a:lnTo>
                    <a:pt x="260135" y="1224044"/>
                  </a:lnTo>
                  <a:lnTo>
                    <a:pt x="260167" y="1229020"/>
                  </a:lnTo>
                  <a:lnTo>
                    <a:pt x="260187" y="1233996"/>
                  </a:lnTo>
                  <a:lnTo>
                    <a:pt x="260200" y="1238971"/>
                  </a:lnTo>
                  <a:lnTo>
                    <a:pt x="260205" y="1243947"/>
                  </a:lnTo>
                  <a:lnTo>
                    <a:pt x="260202" y="1248923"/>
                  </a:lnTo>
                  <a:lnTo>
                    <a:pt x="260188" y="1253899"/>
                  </a:lnTo>
                  <a:lnTo>
                    <a:pt x="260166" y="1258875"/>
                  </a:lnTo>
                  <a:lnTo>
                    <a:pt x="260135" y="1263850"/>
                  </a:lnTo>
                  <a:lnTo>
                    <a:pt x="260097" y="1268826"/>
                  </a:lnTo>
                  <a:lnTo>
                    <a:pt x="260048" y="1273802"/>
                  </a:lnTo>
                  <a:lnTo>
                    <a:pt x="259990" y="1278778"/>
                  </a:lnTo>
                  <a:lnTo>
                    <a:pt x="259923" y="1283753"/>
                  </a:lnTo>
                  <a:lnTo>
                    <a:pt x="259847" y="1288729"/>
                  </a:lnTo>
                  <a:lnTo>
                    <a:pt x="259762" y="1293705"/>
                  </a:lnTo>
                  <a:lnTo>
                    <a:pt x="259665" y="1298681"/>
                  </a:lnTo>
                  <a:lnTo>
                    <a:pt x="259559" y="1303657"/>
                  </a:lnTo>
                  <a:lnTo>
                    <a:pt x="259443" y="1308632"/>
                  </a:lnTo>
                  <a:lnTo>
                    <a:pt x="259318" y="1313608"/>
                  </a:lnTo>
                  <a:lnTo>
                    <a:pt x="259180" y="1318584"/>
                  </a:lnTo>
                  <a:lnTo>
                    <a:pt x="259032" y="1323560"/>
                  </a:lnTo>
                  <a:lnTo>
                    <a:pt x="258874" y="1328536"/>
                  </a:lnTo>
                  <a:lnTo>
                    <a:pt x="258707" y="1333511"/>
                  </a:lnTo>
                  <a:lnTo>
                    <a:pt x="258528" y="1338487"/>
                  </a:lnTo>
                  <a:lnTo>
                    <a:pt x="258338" y="1343463"/>
                  </a:lnTo>
                  <a:lnTo>
                    <a:pt x="258137" y="1348439"/>
                  </a:lnTo>
                  <a:lnTo>
                    <a:pt x="257927" y="1353415"/>
                  </a:lnTo>
                  <a:lnTo>
                    <a:pt x="257708" y="1358390"/>
                  </a:lnTo>
                  <a:lnTo>
                    <a:pt x="257476" y="1363366"/>
                  </a:lnTo>
                  <a:lnTo>
                    <a:pt x="257234" y="1368342"/>
                  </a:lnTo>
                  <a:lnTo>
                    <a:pt x="256984" y="1373318"/>
                  </a:lnTo>
                  <a:lnTo>
                    <a:pt x="256725" y="1378293"/>
                  </a:lnTo>
                  <a:lnTo>
                    <a:pt x="256455" y="1383269"/>
                  </a:lnTo>
                  <a:lnTo>
                    <a:pt x="256176" y="1388245"/>
                  </a:lnTo>
                  <a:lnTo>
                    <a:pt x="255888" y="1393221"/>
                  </a:lnTo>
                  <a:lnTo>
                    <a:pt x="255593" y="1398197"/>
                  </a:lnTo>
                  <a:lnTo>
                    <a:pt x="255290" y="1403172"/>
                  </a:lnTo>
                  <a:lnTo>
                    <a:pt x="254977" y="1408148"/>
                  </a:lnTo>
                  <a:lnTo>
                    <a:pt x="254657" y="1413124"/>
                  </a:lnTo>
                  <a:lnTo>
                    <a:pt x="254330" y="1418100"/>
                  </a:lnTo>
                  <a:lnTo>
                    <a:pt x="253997" y="1423076"/>
                  </a:lnTo>
                  <a:lnTo>
                    <a:pt x="253656" y="1428051"/>
                  </a:lnTo>
                  <a:lnTo>
                    <a:pt x="253309" y="1433027"/>
                  </a:lnTo>
                  <a:lnTo>
                    <a:pt x="252956" y="1438003"/>
                  </a:lnTo>
                  <a:lnTo>
                    <a:pt x="252598" y="1442979"/>
                  </a:lnTo>
                  <a:lnTo>
                    <a:pt x="252235" y="1447955"/>
                  </a:lnTo>
                  <a:lnTo>
                    <a:pt x="251866" y="1452930"/>
                  </a:lnTo>
                  <a:lnTo>
                    <a:pt x="251493" y="1457906"/>
                  </a:lnTo>
                  <a:lnTo>
                    <a:pt x="251115" y="1462882"/>
                  </a:lnTo>
                  <a:lnTo>
                    <a:pt x="250735" y="1467858"/>
                  </a:lnTo>
                  <a:lnTo>
                    <a:pt x="250349" y="1472833"/>
                  </a:lnTo>
                  <a:lnTo>
                    <a:pt x="249961" y="1477809"/>
                  </a:lnTo>
                  <a:lnTo>
                    <a:pt x="249569" y="1482785"/>
                  </a:lnTo>
                  <a:lnTo>
                    <a:pt x="249176" y="1487761"/>
                  </a:lnTo>
                  <a:lnTo>
                    <a:pt x="248779" y="1492737"/>
                  </a:lnTo>
                  <a:lnTo>
                    <a:pt x="248381" y="1497712"/>
                  </a:lnTo>
                  <a:lnTo>
                    <a:pt x="247981" y="1502688"/>
                  </a:lnTo>
                  <a:lnTo>
                    <a:pt x="247580" y="1507664"/>
                  </a:lnTo>
                  <a:lnTo>
                    <a:pt x="247178" y="1512640"/>
                  </a:lnTo>
                  <a:lnTo>
                    <a:pt x="246775" y="1517616"/>
                  </a:lnTo>
                  <a:lnTo>
                    <a:pt x="246372" y="1522591"/>
                  </a:lnTo>
                  <a:lnTo>
                    <a:pt x="245970" y="1527567"/>
                  </a:lnTo>
                  <a:lnTo>
                    <a:pt x="245569" y="1532543"/>
                  </a:lnTo>
                  <a:lnTo>
                    <a:pt x="245169" y="1537519"/>
                  </a:lnTo>
                  <a:lnTo>
                    <a:pt x="244772" y="1542495"/>
                  </a:lnTo>
                  <a:lnTo>
                    <a:pt x="244378" y="1547470"/>
                  </a:lnTo>
                  <a:lnTo>
                    <a:pt x="243987" y="1552446"/>
                  </a:lnTo>
                  <a:lnTo>
                    <a:pt x="243601" y="1557422"/>
                  </a:lnTo>
                  <a:lnTo>
                    <a:pt x="243223" y="1562398"/>
                  </a:lnTo>
                  <a:lnTo>
                    <a:pt x="242852" y="1567374"/>
                  </a:lnTo>
                  <a:lnTo>
                    <a:pt x="242490" y="1572349"/>
                  </a:lnTo>
                  <a:lnTo>
                    <a:pt x="242137" y="1577325"/>
                  </a:lnTo>
                  <a:lnTo>
                    <a:pt x="241798" y="1582301"/>
                  </a:lnTo>
                  <a:lnTo>
                    <a:pt x="241476" y="1587277"/>
                  </a:lnTo>
                  <a:lnTo>
                    <a:pt x="241169" y="1592252"/>
                  </a:lnTo>
                  <a:lnTo>
                    <a:pt x="240881" y="1597228"/>
                  </a:lnTo>
                  <a:lnTo>
                    <a:pt x="240616" y="1602204"/>
                  </a:lnTo>
                  <a:lnTo>
                    <a:pt x="240381" y="1607180"/>
                  </a:lnTo>
                  <a:lnTo>
                    <a:pt x="240175" y="1612156"/>
                  </a:lnTo>
                  <a:lnTo>
                    <a:pt x="239999" y="1617131"/>
                  </a:lnTo>
                  <a:lnTo>
                    <a:pt x="239857" y="1622107"/>
                  </a:lnTo>
                  <a:lnTo>
                    <a:pt x="239768" y="1627083"/>
                  </a:lnTo>
                  <a:lnTo>
                    <a:pt x="239724" y="1632059"/>
                  </a:lnTo>
                  <a:lnTo>
                    <a:pt x="239728" y="1637035"/>
                  </a:lnTo>
                  <a:lnTo>
                    <a:pt x="239783" y="1642010"/>
                  </a:lnTo>
                  <a:lnTo>
                    <a:pt x="239906" y="1646986"/>
                  </a:lnTo>
                  <a:lnTo>
                    <a:pt x="240106" y="1651962"/>
                  </a:lnTo>
                  <a:lnTo>
                    <a:pt x="240373" y="1656938"/>
                  </a:lnTo>
                  <a:lnTo>
                    <a:pt x="240713" y="1661914"/>
                  </a:lnTo>
                  <a:lnTo>
                    <a:pt x="241131" y="1666889"/>
                  </a:lnTo>
                  <a:lnTo>
                    <a:pt x="241665" y="1671865"/>
                  </a:lnTo>
                  <a:lnTo>
                    <a:pt x="242288" y="1676841"/>
                  </a:lnTo>
                  <a:lnTo>
                    <a:pt x="243004" y="1681817"/>
                  </a:lnTo>
                  <a:lnTo>
                    <a:pt x="243817" y="1686792"/>
                  </a:lnTo>
                  <a:lnTo>
                    <a:pt x="244760" y="1691768"/>
                  </a:lnTo>
                  <a:lnTo>
                    <a:pt x="245825" y="1696744"/>
                  </a:lnTo>
                  <a:lnTo>
                    <a:pt x="247000" y="1701720"/>
                  </a:lnTo>
                  <a:lnTo>
                    <a:pt x="248288" y="1706696"/>
                  </a:lnTo>
                  <a:lnTo>
                    <a:pt x="249702" y="1711671"/>
                  </a:lnTo>
                  <a:lnTo>
                    <a:pt x="251270" y="1716647"/>
                  </a:lnTo>
                  <a:lnTo>
                    <a:pt x="252955" y="1721623"/>
                  </a:lnTo>
                  <a:lnTo>
                    <a:pt x="254759" y="1726599"/>
                  </a:lnTo>
                  <a:lnTo>
                    <a:pt x="256680" y="1731575"/>
                  </a:lnTo>
                  <a:lnTo>
                    <a:pt x="258757" y="1736550"/>
                  </a:lnTo>
                  <a:lnTo>
                    <a:pt x="260954" y="1741526"/>
                  </a:lnTo>
                  <a:lnTo>
                    <a:pt x="263259" y="1746502"/>
                  </a:lnTo>
                  <a:lnTo>
                    <a:pt x="265670" y="1751478"/>
                  </a:lnTo>
                  <a:lnTo>
                    <a:pt x="268198" y="1756454"/>
                  </a:lnTo>
                  <a:lnTo>
                    <a:pt x="270839" y="1761429"/>
                  </a:lnTo>
                  <a:lnTo>
                    <a:pt x="273563" y="1766405"/>
                  </a:lnTo>
                  <a:lnTo>
                    <a:pt x="276363" y="1771381"/>
                  </a:lnTo>
                  <a:lnTo>
                    <a:pt x="279233" y="1776357"/>
                  </a:lnTo>
                  <a:lnTo>
                    <a:pt x="282181" y="1781333"/>
                  </a:lnTo>
                  <a:lnTo>
                    <a:pt x="285170" y="1786308"/>
                  </a:lnTo>
                  <a:lnTo>
                    <a:pt x="288191" y="1791284"/>
                  </a:lnTo>
                  <a:lnTo>
                    <a:pt x="291235" y="1796260"/>
                  </a:lnTo>
                  <a:lnTo>
                    <a:pt x="294289" y="1801236"/>
                  </a:lnTo>
                  <a:lnTo>
                    <a:pt x="297333" y="1806211"/>
                  </a:lnTo>
                  <a:lnTo>
                    <a:pt x="300355" y="1811187"/>
                  </a:lnTo>
                  <a:lnTo>
                    <a:pt x="303344" y="1816163"/>
                  </a:lnTo>
                  <a:lnTo>
                    <a:pt x="306284" y="1821139"/>
                  </a:lnTo>
                  <a:lnTo>
                    <a:pt x="309142" y="1826115"/>
                  </a:lnTo>
                  <a:lnTo>
                    <a:pt x="311921" y="1831090"/>
                  </a:lnTo>
                  <a:lnTo>
                    <a:pt x="314612" y="1836066"/>
                  </a:lnTo>
                  <a:lnTo>
                    <a:pt x="317205" y="1841042"/>
                  </a:lnTo>
                  <a:lnTo>
                    <a:pt x="319649" y="1846018"/>
                  </a:lnTo>
                  <a:lnTo>
                    <a:pt x="321956" y="1850994"/>
                  </a:lnTo>
                  <a:lnTo>
                    <a:pt x="324126" y="1855969"/>
                  </a:lnTo>
                  <a:lnTo>
                    <a:pt x="326154" y="1860945"/>
                  </a:lnTo>
                  <a:lnTo>
                    <a:pt x="328008" y="1865921"/>
                  </a:lnTo>
                  <a:lnTo>
                    <a:pt x="329658" y="1870897"/>
                  </a:lnTo>
                  <a:lnTo>
                    <a:pt x="331140" y="1875873"/>
                  </a:lnTo>
                  <a:lnTo>
                    <a:pt x="332451" y="1880848"/>
                  </a:lnTo>
                  <a:lnTo>
                    <a:pt x="333587" y="1885824"/>
                  </a:lnTo>
                  <a:lnTo>
                    <a:pt x="334473" y="1890800"/>
                  </a:lnTo>
                  <a:lnTo>
                    <a:pt x="335174" y="1895776"/>
                  </a:lnTo>
                  <a:lnTo>
                    <a:pt x="335693" y="1900751"/>
                  </a:lnTo>
                  <a:lnTo>
                    <a:pt x="336032" y="1905727"/>
                  </a:lnTo>
                  <a:lnTo>
                    <a:pt x="336150" y="1910703"/>
                  </a:lnTo>
                  <a:lnTo>
                    <a:pt x="336058" y="1915679"/>
                  </a:lnTo>
                  <a:lnTo>
                    <a:pt x="335792" y="1920655"/>
                  </a:lnTo>
                  <a:lnTo>
                    <a:pt x="335356" y="1925630"/>
                  </a:lnTo>
                  <a:lnTo>
                    <a:pt x="334746" y="1930606"/>
                  </a:lnTo>
                  <a:lnTo>
                    <a:pt x="333920" y="1935582"/>
                  </a:lnTo>
                  <a:lnTo>
                    <a:pt x="332944" y="1940558"/>
                  </a:lnTo>
                  <a:lnTo>
                    <a:pt x="331822" y="1945534"/>
                  </a:lnTo>
                  <a:lnTo>
                    <a:pt x="330560" y="1950509"/>
                  </a:lnTo>
                  <a:lnTo>
                    <a:pt x="329129" y="1955485"/>
                  </a:lnTo>
                  <a:lnTo>
                    <a:pt x="327563" y="1960461"/>
                  </a:lnTo>
                  <a:lnTo>
                    <a:pt x="325884" y="1965437"/>
                  </a:lnTo>
                  <a:lnTo>
                    <a:pt x="324098" y="1970413"/>
                  </a:lnTo>
                  <a:lnTo>
                    <a:pt x="322201" y="1975388"/>
                  </a:lnTo>
                  <a:lnTo>
                    <a:pt x="320190" y="1980364"/>
                  </a:lnTo>
                  <a:lnTo>
                    <a:pt x="318100" y="1985340"/>
                  </a:lnTo>
                  <a:lnTo>
                    <a:pt x="315938" y="1990316"/>
                  </a:lnTo>
                  <a:lnTo>
                    <a:pt x="313708" y="1995292"/>
                  </a:lnTo>
                  <a:lnTo>
                    <a:pt x="311401" y="2000267"/>
                  </a:lnTo>
                  <a:lnTo>
                    <a:pt x="309045" y="2005243"/>
                  </a:lnTo>
                  <a:lnTo>
                    <a:pt x="306646" y="2010219"/>
                  </a:lnTo>
                  <a:lnTo>
                    <a:pt x="304212" y="2015195"/>
                  </a:lnTo>
                  <a:lnTo>
                    <a:pt x="301741" y="2020170"/>
                  </a:lnTo>
                  <a:lnTo>
                    <a:pt x="299245" y="2025146"/>
                  </a:lnTo>
                  <a:lnTo>
                    <a:pt x="296732" y="2030122"/>
                  </a:lnTo>
                  <a:lnTo>
                    <a:pt x="294208" y="2035098"/>
                  </a:lnTo>
                  <a:lnTo>
                    <a:pt x="291677" y="2040074"/>
                  </a:lnTo>
                  <a:lnTo>
                    <a:pt x="289143" y="2045049"/>
                  </a:lnTo>
                  <a:lnTo>
                    <a:pt x="286613" y="2050025"/>
                  </a:lnTo>
                  <a:lnTo>
                    <a:pt x="284090" y="2055001"/>
                  </a:lnTo>
                  <a:lnTo>
                    <a:pt x="281577" y="2059977"/>
                  </a:lnTo>
                  <a:lnTo>
                    <a:pt x="279081" y="2064953"/>
                  </a:lnTo>
                  <a:lnTo>
                    <a:pt x="276605" y="2069928"/>
                  </a:lnTo>
                  <a:lnTo>
                    <a:pt x="274149" y="2074904"/>
                  </a:lnTo>
                  <a:lnTo>
                    <a:pt x="271714" y="2079880"/>
                  </a:lnTo>
                  <a:lnTo>
                    <a:pt x="269305" y="2084856"/>
                  </a:lnTo>
                  <a:lnTo>
                    <a:pt x="266930" y="2089832"/>
                  </a:lnTo>
                  <a:lnTo>
                    <a:pt x="264583" y="2094807"/>
                  </a:lnTo>
                  <a:lnTo>
                    <a:pt x="262264" y="2099783"/>
                  </a:lnTo>
                  <a:lnTo>
                    <a:pt x="259975" y="2104759"/>
                  </a:lnTo>
                  <a:lnTo>
                    <a:pt x="257728" y="2109735"/>
                  </a:lnTo>
                  <a:lnTo>
                    <a:pt x="255515" y="2114710"/>
                  </a:lnTo>
                  <a:lnTo>
                    <a:pt x="253333" y="2119686"/>
                  </a:lnTo>
                  <a:lnTo>
                    <a:pt x="251185" y="2124662"/>
                  </a:lnTo>
                  <a:lnTo>
                    <a:pt x="249075" y="2129638"/>
                  </a:lnTo>
                  <a:lnTo>
                    <a:pt x="247006" y="2134614"/>
                  </a:lnTo>
                  <a:lnTo>
                    <a:pt x="244971" y="2139589"/>
                  </a:lnTo>
                  <a:lnTo>
                    <a:pt x="242968" y="2144565"/>
                  </a:lnTo>
                  <a:lnTo>
                    <a:pt x="240998" y="2149541"/>
                  </a:lnTo>
                  <a:lnTo>
                    <a:pt x="239075" y="2154517"/>
                  </a:lnTo>
                  <a:lnTo>
                    <a:pt x="237184" y="2159493"/>
                  </a:lnTo>
                  <a:lnTo>
                    <a:pt x="235324" y="2164468"/>
                  </a:lnTo>
                  <a:lnTo>
                    <a:pt x="233496" y="2169444"/>
                  </a:lnTo>
                  <a:lnTo>
                    <a:pt x="231707" y="2174420"/>
                  </a:lnTo>
                  <a:lnTo>
                    <a:pt x="229953" y="2179396"/>
                  </a:lnTo>
                  <a:lnTo>
                    <a:pt x="228229" y="2184372"/>
                  </a:lnTo>
                  <a:lnTo>
                    <a:pt x="226535" y="2189347"/>
                  </a:lnTo>
                  <a:lnTo>
                    <a:pt x="224871" y="2194323"/>
                  </a:lnTo>
                  <a:lnTo>
                    <a:pt x="223245" y="2199299"/>
                  </a:lnTo>
                  <a:lnTo>
                    <a:pt x="221646" y="2204275"/>
                  </a:lnTo>
                  <a:lnTo>
                    <a:pt x="220075" y="2209250"/>
                  </a:lnTo>
                  <a:lnTo>
                    <a:pt x="218529" y="2214226"/>
                  </a:lnTo>
                  <a:lnTo>
                    <a:pt x="217018" y="2219202"/>
                  </a:lnTo>
                  <a:lnTo>
                    <a:pt x="215535" y="2224178"/>
                  </a:lnTo>
                  <a:lnTo>
                    <a:pt x="214076" y="2229154"/>
                  </a:lnTo>
                  <a:lnTo>
                    <a:pt x="212641" y="2234129"/>
                  </a:lnTo>
                  <a:lnTo>
                    <a:pt x="211234" y="2239105"/>
                  </a:lnTo>
                  <a:lnTo>
                    <a:pt x="209857" y="2244081"/>
                  </a:lnTo>
                  <a:lnTo>
                    <a:pt x="208503" y="2249057"/>
                  </a:lnTo>
                  <a:lnTo>
                    <a:pt x="207172" y="2254033"/>
                  </a:lnTo>
                  <a:lnTo>
                    <a:pt x="205864" y="2259008"/>
                  </a:lnTo>
                  <a:lnTo>
                    <a:pt x="204587" y="2263984"/>
                  </a:lnTo>
                  <a:lnTo>
                    <a:pt x="203333" y="2268960"/>
                  </a:lnTo>
                  <a:lnTo>
                    <a:pt x="202102" y="2273936"/>
                  </a:lnTo>
                  <a:lnTo>
                    <a:pt x="200892" y="2278912"/>
                  </a:lnTo>
                  <a:lnTo>
                    <a:pt x="199710" y="2283887"/>
                  </a:lnTo>
                  <a:lnTo>
                    <a:pt x="198554" y="2288863"/>
                  </a:lnTo>
                  <a:lnTo>
                    <a:pt x="197421" y="2293839"/>
                  </a:lnTo>
                  <a:lnTo>
                    <a:pt x="196310" y="2298815"/>
                  </a:lnTo>
                  <a:lnTo>
                    <a:pt x="195222" y="2303791"/>
                  </a:lnTo>
                  <a:lnTo>
                    <a:pt x="194166" y="2308766"/>
                  </a:lnTo>
                  <a:lnTo>
                    <a:pt x="193132" y="2313742"/>
                  </a:lnTo>
                  <a:lnTo>
                    <a:pt x="192121" y="2318718"/>
                  </a:lnTo>
                  <a:lnTo>
                    <a:pt x="191133" y="2323694"/>
                  </a:lnTo>
                  <a:lnTo>
                    <a:pt x="190176" y="2328669"/>
                  </a:lnTo>
                  <a:lnTo>
                    <a:pt x="189244" y="2333645"/>
                  </a:lnTo>
                  <a:lnTo>
                    <a:pt x="188336" y="2338621"/>
                  </a:lnTo>
                  <a:lnTo>
                    <a:pt x="187452" y="2343597"/>
                  </a:lnTo>
                  <a:lnTo>
                    <a:pt x="186594" y="2348573"/>
                  </a:lnTo>
                  <a:lnTo>
                    <a:pt x="185767" y="2353548"/>
                  </a:lnTo>
                  <a:lnTo>
                    <a:pt x="184964" y="2358524"/>
                  </a:lnTo>
                  <a:lnTo>
                    <a:pt x="184184" y="2363500"/>
                  </a:lnTo>
                  <a:lnTo>
                    <a:pt x="183428" y="2368476"/>
                  </a:lnTo>
                  <a:lnTo>
                    <a:pt x="182705" y="2373452"/>
                  </a:lnTo>
                  <a:lnTo>
                    <a:pt x="182006" y="2378427"/>
                  </a:lnTo>
                  <a:lnTo>
                    <a:pt x="181330" y="2383403"/>
                  </a:lnTo>
                  <a:lnTo>
                    <a:pt x="180678" y="2388379"/>
                  </a:lnTo>
                  <a:lnTo>
                    <a:pt x="180052" y="2393355"/>
                  </a:lnTo>
                  <a:lnTo>
                    <a:pt x="179454" y="2398331"/>
                  </a:lnTo>
                  <a:lnTo>
                    <a:pt x="178878" y="2403306"/>
                  </a:lnTo>
                  <a:lnTo>
                    <a:pt x="178324" y="2408282"/>
                  </a:lnTo>
                  <a:lnTo>
                    <a:pt x="177792" y="2413258"/>
                  </a:lnTo>
                  <a:lnTo>
                    <a:pt x="177289" y="2418234"/>
                  </a:lnTo>
                  <a:lnTo>
                    <a:pt x="176806" y="2423209"/>
                  </a:lnTo>
                  <a:lnTo>
                    <a:pt x="176343" y="2428185"/>
                  </a:lnTo>
                  <a:lnTo>
                    <a:pt x="175899" y="2433161"/>
                  </a:lnTo>
                  <a:lnTo>
                    <a:pt x="175479" y="2438137"/>
                  </a:lnTo>
                  <a:lnTo>
                    <a:pt x="175079" y="2443113"/>
                  </a:lnTo>
                  <a:lnTo>
                    <a:pt x="174697" y="2448088"/>
                  </a:lnTo>
                  <a:lnTo>
                    <a:pt x="174332" y="2453064"/>
                  </a:lnTo>
                  <a:lnTo>
                    <a:pt x="173985" y="2458040"/>
                  </a:lnTo>
                  <a:lnTo>
                    <a:pt x="173658" y="2463016"/>
                  </a:lnTo>
                  <a:lnTo>
                    <a:pt x="173347" y="2467992"/>
                  </a:lnTo>
                  <a:lnTo>
                    <a:pt x="173049" y="2472967"/>
                  </a:lnTo>
                  <a:lnTo>
                    <a:pt x="172766" y="2477943"/>
                  </a:lnTo>
                  <a:lnTo>
                    <a:pt x="172500" y="2482919"/>
                  </a:lnTo>
                  <a:lnTo>
                    <a:pt x="172247" y="2487895"/>
                  </a:lnTo>
                  <a:lnTo>
                    <a:pt x="172007" y="2492871"/>
                  </a:lnTo>
                  <a:lnTo>
                    <a:pt x="171777" y="2497846"/>
                  </a:lnTo>
                  <a:lnTo>
                    <a:pt x="171561" y="2502822"/>
                  </a:lnTo>
                  <a:lnTo>
                    <a:pt x="171357" y="2507798"/>
                  </a:lnTo>
                  <a:lnTo>
                    <a:pt x="171163" y="2512774"/>
                  </a:lnTo>
                  <a:lnTo>
                    <a:pt x="170978" y="2517750"/>
                  </a:lnTo>
                  <a:lnTo>
                    <a:pt x="170802" y="2522725"/>
                  </a:lnTo>
                  <a:lnTo>
                    <a:pt x="170638" y="2527701"/>
                  </a:lnTo>
                  <a:lnTo>
                    <a:pt x="170482" y="2532677"/>
                  </a:lnTo>
                  <a:lnTo>
                    <a:pt x="170334" y="2537653"/>
                  </a:lnTo>
                  <a:lnTo>
                    <a:pt x="170192" y="2542628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6" name="pg40">
              <a:extLst>
                <a:ext uri="{FF2B5EF4-FFF2-40B4-BE49-F238E27FC236}">
                  <a16:creationId xmlns:a16="http://schemas.microsoft.com/office/drawing/2014/main" id="{596C24AE-3170-F61D-61E3-7B1EA1C1FEA7}"/>
                </a:ext>
              </a:extLst>
            </p:cNvPr>
            <p:cNvSpPr/>
            <p:nvPr/>
          </p:nvSpPr>
          <p:spPr>
            <a:xfrm>
              <a:off x="9505172" y="4115447"/>
              <a:ext cx="301221" cy="2304835"/>
            </a:xfrm>
            <a:custGeom>
              <a:avLst/>
              <a:gdLst/>
              <a:ahLst/>
              <a:cxnLst/>
              <a:rect l="0" t="0" r="0" b="0"/>
              <a:pathLst>
                <a:path w="301221" h="2304835">
                  <a:moveTo>
                    <a:pt x="149326" y="2304835"/>
                  </a:moveTo>
                  <a:lnTo>
                    <a:pt x="149250" y="2300325"/>
                  </a:lnTo>
                  <a:lnTo>
                    <a:pt x="149169" y="2295814"/>
                  </a:lnTo>
                  <a:lnTo>
                    <a:pt x="149084" y="2291304"/>
                  </a:lnTo>
                  <a:lnTo>
                    <a:pt x="148990" y="2286794"/>
                  </a:lnTo>
                  <a:lnTo>
                    <a:pt x="148891" y="2282283"/>
                  </a:lnTo>
                  <a:lnTo>
                    <a:pt x="148785" y="2277773"/>
                  </a:lnTo>
                  <a:lnTo>
                    <a:pt x="148673" y="2273262"/>
                  </a:lnTo>
                  <a:lnTo>
                    <a:pt x="148551" y="2268752"/>
                  </a:lnTo>
                  <a:lnTo>
                    <a:pt x="148421" y="2264241"/>
                  </a:lnTo>
                  <a:lnTo>
                    <a:pt x="148282" y="2259731"/>
                  </a:lnTo>
                  <a:lnTo>
                    <a:pt x="148134" y="2255221"/>
                  </a:lnTo>
                  <a:lnTo>
                    <a:pt x="147975" y="2250710"/>
                  </a:lnTo>
                  <a:lnTo>
                    <a:pt x="147804" y="2246200"/>
                  </a:lnTo>
                  <a:lnTo>
                    <a:pt x="147622" y="2241689"/>
                  </a:lnTo>
                  <a:lnTo>
                    <a:pt x="147429" y="2237179"/>
                  </a:lnTo>
                  <a:lnTo>
                    <a:pt x="147223" y="2232668"/>
                  </a:lnTo>
                  <a:lnTo>
                    <a:pt x="147002" y="2228158"/>
                  </a:lnTo>
                  <a:lnTo>
                    <a:pt x="146767" y="2223647"/>
                  </a:lnTo>
                  <a:lnTo>
                    <a:pt x="146519" y="2219137"/>
                  </a:lnTo>
                  <a:lnTo>
                    <a:pt x="146258" y="2214627"/>
                  </a:lnTo>
                  <a:lnTo>
                    <a:pt x="145976" y="2210116"/>
                  </a:lnTo>
                  <a:lnTo>
                    <a:pt x="145680" y="2205606"/>
                  </a:lnTo>
                  <a:lnTo>
                    <a:pt x="145368" y="2201095"/>
                  </a:lnTo>
                  <a:lnTo>
                    <a:pt x="145041" y="2196585"/>
                  </a:lnTo>
                  <a:lnTo>
                    <a:pt x="144693" y="2192074"/>
                  </a:lnTo>
                  <a:lnTo>
                    <a:pt x="144327" y="2187564"/>
                  </a:lnTo>
                  <a:lnTo>
                    <a:pt x="143944" y="2183053"/>
                  </a:lnTo>
                  <a:lnTo>
                    <a:pt x="143544" y="2178543"/>
                  </a:lnTo>
                  <a:lnTo>
                    <a:pt x="143125" y="2174033"/>
                  </a:lnTo>
                  <a:lnTo>
                    <a:pt x="142683" y="2169522"/>
                  </a:lnTo>
                  <a:lnTo>
                    <a:pt x="142223" y="2165012"/>
                  </a:lnTo>
                  <a:lnTo>
                    <a:pt x="141746" y="2160501"/>
                  </a:lnTo>
                  <a:lnTo>
                    <a:pt x="141250" y="2155991"/>
                  </a:lnTo>
                  <a:lnTo>
                    <a:pt x="140729" y="2151480"/>
                  </a:lnTo>
                  <a:lnTo>
                    <a:pt x="140190" y="2146970"/>
                  </a:lnTo>
                  <a:lnTo>
                    <a:pt x="139632" y="2142459"/>
                  </a:lnTo>
                  <a:lnTo>
                    <a:pt x="139056" y="2137949"/>
                  </a:lnTo>
                  <a:lnTo>
                    <a:pt x="138456" y="2133439"/>
                  </a:lnTo>
                  <a:lnTo>
                    <a:pt x="137835" y="2128928"/>
                  </a:lnTo>
                  <a:lnTo>
                    <a:pt x="137197" y="2124418"/>
                  </a:lnTo>
                  <a:lnTo>
                    <a:pt x="136540" y="2119907"/>
                  </a:lnTo>
                  <a:lnTo>
                    <a:pt x="135860" y="2115397"/>
                  </a:lnTo>
                  <a:lnTo>
                    <a:pt x="135159" y="2110886"/>
                  </a:lnTo>
                  <a:lnTo>
                    <a:pt x="134440" y="2106376"/>
                  </a:lnTo>
                  <a:lnTo>
                    <a:pt x="133703" y="2101865"/>
                  </a:lnTo>
                  <a:lnTo>
                    <a:pt x="132946" y="2097355"/>
                  </a:lnTo>
                  <a:lnTo>
                    <a:pt x="132165" y="2092845"/>
                  </a:lnTo>
                  <a:lnTo>
                    <a:pt x="131367" y="2088334"/>
                  </a:lnTo>
                  <a:lnTo>
                    <a:pt x="130551" y="2083824"/>
                  </a:lnTo>
                  <a:lnTo>
                    <a:pt x="129718" y="2079313"/>
                  </a:lnTo>
                  <a:lnTo>
                    <a:pt x="128860" y="2074803"/>
                  </a:lnTo>
                  <a:lnTo>
                    <a:pt x="127985" y="2070292"/>
                  </a:lnTo>
                  <a:lnTo>
                    <a:pt x="127092" y="2065782"/>
                  </a:lnTo>
                  <a:lnTo>
                    <a:pt x="126183" y="2061272"/>
                  </a:lnTo>
                  <a:lnTo>
                    <a:pt x="125252" y="2056761"/>
                  </a:lnTo>
                  <a:lnTo>
                    <a:pt x="124302" y="2052251"/>
                  </a:lnTo>
                  <a:lnTo>
                    <a:pt x="123335" y="2047740"/>
                  </a:lnTo>
                  <a:lnTo>
                    <a:pt x="122352" y="2043230"/>
                  </a:lnTo>
                  <a:lnTo>
                    <a:pt x="121350" y="2038719"/>
                  </a:lnTo>
                  <a:lnTo>
                    <a:pt x="120327" y="2034209"/>
                  </a:lnTo>
                  <a:lnTo>
                    <a:pt x="119288" y="2029698"/>
                  </a:lnTo>
                  <a:lnTo>
                    <a:pt x="118233" y="2025188"/>
                  </a:lnTo>
                  <a:lnTo>
                    <a:pt x="117160" y="2020678"/>
                  </a:lnTo>
                  <a:lnTo>
                    <a:pt x="116067" y="2016167"/>
                  </a:lnTo>
                  <a:lnTo>
                    <a:pt x="114957" y="2011657"/>
                  </a:lnTo>
                  <a:lnTo>
                    <a:pt x="113831" y="2007146"/>
                  </a:lnTo>
                  <a:lnTo>
                    <a:pt x="112690" y="2002636"/>
                  </a:lnTo>
                  <a:lnTo>
                    <a:pt x="111528" y="1998125"/>
                  </a:lnTo>
                  <a:lnTo>
                    <a:pt x="110350" y="1993615"/>
                  </a:lnTo>
                  <a:lnTo>
                    <a:pt x="109157" y="1989104"/>
                  </a:lnTo>
                  <a:lnTo>
                    <a:pt x="107948" y="1984594"/>
                  </a:lnTo>
                  <a:lnTo>
                    <a:pt x="106722" y="1980084"/>
                  </a:lnTo>
                  <a:lnTo>
                    <a:pt x="105480" y="1975573"/>
                  </a:lnTo>
                  <a:lnTo>
                    <a:pt x="104224" y="1971063"/>
                  </a:lnTo>
                  <a:lnTo>
                    <a:pt x="102955" y="1966552"/>
                  </a:lnTo>
                  <a:lnTo>
                    <a:pt x="101672" y="1962042"/>
                  </a:lnTo>
                  <a:lnTo>
                    <a:pt x="100375" y="1957531"/>
                  </a:lnTo>
                  <a:lnTo>
                    <a:pt x="99067" y="1953021"/>
                  </a:lnTo>
                  <a:lnTo>
                    <a:pt x="97750" y="1948510"/>
                  </a:lnTo>
                  <a:lnTo>
                    <a:pt x="96425" y="1944000"/>
                  </a:lnTo>
                  <a:lnTo>
                    <a:pt x="95091" y="1939490"/>
                  </a:lnTo>
                  <a:lnTo>
                    <a:pt x="93753" y="1934979"/>
                  </a:lnTo>
                  <a:lnTo>
                    <a:pt x="92412" y="1930469"/>
                  </a:lnTo>
                  <a:lnTo>
                    <a:pt x="91071" y="1925958"/>
                  </a:lnTo>
                  <a:lnTo>
                    <a:pt x="89731" y="1921448"/>
                  </a:lnTo>
                  <a:lnTo>
                    <a:pt x="88397" y="1916937"/>
                  </a:lnTo>
                  <a:lnTo>
                    <a:pt x="87071" y="1912427"/>
                  </a:lnTo>
                  <a:lnTo>
                    <a:pt x="85754" y="1907916"/>
                  </a:lnTo>
                  <a:lnTo>
                    <a:pt x="84453" y="1903406"/>
                  </a:lnTo>
                  <a:lnTo>
                    <a:pt x="83173" y="1898896"/>
                  </a:lnTo>
                  <a:lnTo>
                    <a:pt x="81915" y="1894385"/>
                  </a:lnTo>
                  <a:lnTo>
                    <a:pt x="80681" y="1889875"/>
                  </a:lnTo>
                  <a:lnTo>
                    <a:pt x="79476" y="1885364"/>
                  </a:lnTo>
                  <a:lnTo>
                    <a:pt x="78315" y="1880854"/>
                  </a:lnTo>
                  <a:lnTo>
                    <a:pt x="77192" y="1876343"/>
                  </a:lnTo>
                  <a:lnTo>
                    <a:pt x="76109" y="1871833"/>
                  </a:lnTo>
                  <a:lnTo>
                    <a:pt x="75070" y="1867322"/>
                  </a:lnTo>
                  <a:lnTo>
                    <a:pt x="74099" y="1862812"/>
                  </a:lnTo>
                  <a:lnTo>
                    <a:pt x="73184" y="1858302"/>
                  </a:lnTo>
                  <a:lnTo>
                    <a:pt x="72326" y="1853791"/>
                  </a:lnTo>
                  <a:lnTo>
                    <a:pt x="71528" y="1849281"/>
                  </a:lnTo>
                  <a:lnTo>
                    <a:pt x="70810" y="1844770"/>
                  </a:lnTo>
                  <a:lnTo>
                    <a:pt x="70172" y="1840260"/>
                  </a:lnTo>
                  <a:lnTo>
                    <a:pt x="69604" y="1835749"/>
                  </a:lnTo>
                  <a:lnTo>
                    <a:pt x="69108" y="1831239"/>
                  </a:lnTo>
                  <a:lnTo>
                    <a:pt x="68697" y="1826729"/>
                  </a:lnTo>
                  <a:lnTo>
                    <a:pt x="68385" y="1822218"/>
                  </a:lnTo>
                  <a:lnTo>
                    <a:pt x="68150" y="1817708"/>
                  </a:lnTo>
                  <a:lnTo>
                    <a:pt x="67993" y="1813197"/>
                  </a:lnTo>
                  <a:lnTo>
                    <a:pt x="67916" y="1808687"/>
                  </a:lnTo>
                  <a:lnTo>
                    <a:pt x="67949" y="1804176"/>
                  </a:lnTo>
                  <a:lnTo>
                    <a:pt x="68058" y="1799666"/>
                  </a:lnTo>
                  <a:lnTo>
                    <a:pt x="68241" y="1795155"/>
                  </a:lnTo>
                  <a:lnTo>
                    <a:pt x="68498" y="1790645"/>
                  </a:lnTo>
                  <a:lnTo>
                    <a:pt x="68849" y="1786135"/>
                  </a:lnTo>
                  <a:lnTo>
                    <a:pt x="69273" y="1781624"/>
                  </a:lnTo>
                  <a:lnTo>
                    <a:pt x="69759" y="1777114"/>
                  </a:lnTo>
                  <a:lnTo>
                    <a:pt x="70304" y="1772603"/>
                  </a:lnTo>
                  <a:lnTo>
                    <a:pt x="70916" y="1768093"/>
                  </a:lnTo>
                  <a:lnTo>
                    <a:pt x="71586" y="1763582"/>
                  </a:lnTo>
                  <a:lnTo>
                    <a:pt x="72299" y="1759072"/>
                  </a:lnTo>
                  <a:lnTo>
                    <a:pt x="73050" y="1754561"/>
                  </a:lnTo>
                  <a:lnTo>
                    <a:pt x="73836" y="1750051"/>
                  </a:lnTo>
                  <a:lnTo>
                    <a:pt x="74656" y="1745541"/>
                  </a:lnTo>
                  <a:lnTo>
                    <a:pt x="75492" y="1741030"/>
                  </a:lnTo>
                  <a:lnTo>
                    <a:pt x="76341" y="1736520"/>
                  </a:lnTo>
                  <a:lnTo>
                    <a:pt x="77198" y="1732009"/>
                  </a:lnTo>
                  <a:lnTo>
                    <a:pt x="78054" y="1727499"/>
                  </a:lnTo>
                  <a:lnTo>
                    <a:pt x="78901" y="1722988"/>
                  </a:lnTo>
                  <a:lnTo>
                    <a:pt x="79735" y="1718478"/>
                  </a:lnTo>
                  <a:lnTo>
                    <a:pt x="80552" y="1713967"/>
                  </a:lnTo>
                  <a:lnTo>
                    <a:pt x="81337" y="1709457"/>
                  </a:lnTo>
                  <a:lnTo>
                    <a:pt x="82087" y="1704947"/>
                  </a:lnTo>
                  <a:lnTo>
                    <a:pt x="82803" y="1700436"/>
                  </a:lnTo>
                  <a:lnTo>
                    <a:pt x="83479" y="1695926"/>
                  </a:lnTo>
                  <a:lnTo>
                    <a:pt x="84106" y="1691415"/>
                  </a:lnTo>
                  <a:lnTo>
                    <a:pt x="84674" y="1686905"/>
                  </a:lnTo>
                  <a:lnTo>
                    <a:pt x="85190" y="1682394"/>
                  </a:lnTo>
                  <a:lnTo>
                    <a:pt x="85654" y="1677884"/>
                  </a:lnTo>
                  <a:lnTo>
                    <a:pt x="86062" y="1673373"/>
                  </a:lnTo>
                  <a:lnTo>
                    <a:pt x="86391" y="1668863"/>
                  </a:lnTo>
                  <a:lnTo>
                    <a:pt x="86661" y="1664353"/>
                  </a:lnTo>
                  <a:lnTo>
                    <a:pt x="86873" y="1659842"/>
                  </a:lnTo>
                  <a:lnTo>
                    <a:pt x="87026" y="1655332"/>
                  </a:lnTo>
                  <a:lnTo>
                    <a:pt x="87100" y="1650821"/>
                  </a:lnTo>
                  <a:lnTo>
                    <a:pt x="87110" y="1646311"/>
                  </a:lnTo>
                  <a:lnTo>
                    <a:pt x="87063" y="1641800"/>
                  </a:lnTo>
                  <a:lnTo>
                    <a:pt x="86959" y="1637290"/>
                  </a:lnTo>
                  <a:lnTo>
                    <a:pt x="86787" y="1632780"/>
                  </a:lnTo>
                  <a:lnTo>
                    <a:pt x="86552" y="1628269"/>
                  </a:lnTo>
                  <a:lnTo>
                    <a:pt x="86265" y="1623759"/>
                  </a:lnTo>
                  <a:lnTo>
                    <a:pt x="85930" y="1619248"/>
                  </a:lnTo>
                  <a:lnTo>
                    <a:pt x="85542" y="1614738"/>
                  </a:lnTo>
                  <a:lnTo>
                    <a:pt x="85096" y="1610227"/>
                  </a:lnTo>
                  <a:lnTo>
                    <a:pt x="84609" y="1605717"/>
                  </a:lnTo>
                  <a:lnTo>
                    <a:pt x="84083" y="1601206"/>
                  </a:lnTo>
                  <a:lnTo>
                    <a:pt x="83520" y="1596696"/>
                  </a:lnTo>
                  <a:lnTo>
                    <a:pt x="82911" y="1592186"/>
                  </a:lnTo>
                  <a:lnTo>
                    <a:pt x="82270" y="1587675"/>
                  </a:lnTo>
                  <a:lnTo>
                    <a:pt x="81603" y="1583165"/>
                  </a:lnTo>
                  <a:lnTo>
                    <a:pt x="80910" y="1578654"/>
                  </a:lnTo>
                  <a:lnTo>
                    <a:pt x="80188" y="1574144"/>
                  </a:lnTo>
                  <a:lnTo>
                    <a:pt x="79445" y="1569633"/>
                  </a:lnTo>
                  <a:lnTo>
                    <a:pt x="78685" y="1565123"/>
                  </a:lnTo>
                  <a:lnTo>
                    <a:pt x="77910" y="1560612"/>
                  </a:lnTo>
                  <a:lnTo>
                    <a:pt x="77121" y="1556102"/>
                  </a:lnTo>
                  <a:lnTo>
                    <a:pt x="76320" y="1551592"/>
                  </a:lnTo>
                  <a:lnTo>
                    <a:pt x="75513" y="1547081"/>
                  </a:lnTo>
                  <a:lnTo>
                    <a:pt x="74700" y="1542571"/>
                  </a:lnTo>
                  <a:lnTo>
                    <a:pt x="73884" y="1538060"/>
                  </a:lnTo>
                  <a:lnTo>
                    <a:pt x="73067" y="1533550"/>
                  </a:lnTo>
                  <a:lnTo>
                    <a:pt x="72250" y="1529039"/>
                  </a:lnTo>
                  <a:lnTo>
                    <a:pt x="71437" y="1524529"/>
                  </a:lnTo>
                  <a:lnTo>
                    <a:pt x="70628" y="1520018"/>
                  </a:lnTo>
                  <a:lnTo>
                    <a:pt x="69826" y="1515508"/>
                  </a:lnTo>
                  <a:lnTo>
                    <a:pt x="69033" y="1510998"/>
                  </a:lnTo>
                  <a:lnTo>
                    <a:pt x="68249" y="1506487"/>
                  </a:lnTo>
                  <a:lnTo>
                    <a:pt x="67475" y="1501977"/>
                  </a:lnTo>
                  <a:lnTo>
                    <a:pt x="66714" y="1497466"/>
                  </a:lnTo>
                  <a:lnTo>
                    <a:pt x="65967" y="1492956"/>
                  </a:lnTo>
                  <a:lnTo>
                    <a:pt x="65234" y="1488445"/>
                  </a:lnTo>
                  <a:lnTo>
                    <a:pt x="64514" y="1483935"/>
                  </a:lnTo>
                  <a:lnTo>
                    <a:pt x="63810" y="1479424"/>
                  </a:lnTo>
                  <a:lnTo>
                    <a:pt x="63125" y="1474914"/>
                  </a:lnTo>
                  <a:lnTo>
                    <a:pt x="62455" y="1470404"/>
                  </a:lnTo>
                  <a:lnTo>
                    <a:pt x="61801" y="1465893"/>
                  </a:lnTo>
                  <a:lnTo>
                    <a:pt x="61161" y="1461383"/>
                  </a:lnTo>
                  <a:lnTo>
                    <a:pt x="60543" y="1456872"/>
                  </a:lnTo>
                  <a:lnTo>
                    <a:pt x="59939" y="1452362"/>
                  </a:lnTo>
                  <a:lnTo>
                    <a:pt x="59350" y="1447851"/>
                  </a:lnTo>
                  <a:lnTo>
                    <a:pt x="58774" y="1443341"/>
                  </a:lnTo>
                  <a:lnTo>
                    <a:pt x="58216" y="1438831"/>
                  </a:lnTo>
                  <a:lnTo>
                    <a:pt x="57670" y="1434320"/>
                  </a:lnTo>
                  <a:lnTo>
                    <a:pt x="57135" y="1429810"/>
                  </a:lnTo>
                  <a:lnTo>
                    <a:pt x="56611" y="1425299"/>
                  </a:lnTo>
                  <a:lnTo>
                    <a:pt x="56096" y="1420789"/>
                  </a:lnTo>
                  <a:lnTo>
                    <a:pt x="55591" y="1416278"/>
                  </a:lnTo>
                  <a:lnTo>
                    <a:pt x="55091" y="1411768"/>
                  </a:lnTo>
                  <a:lnTo>
                    <a:pt x="54595" y="1407257"/>
                  </a:lnTo>
                  <a:lnTo>
                    <a:pt x="54102" y="1402747"/>
                  </a:lnTo>
                  <a:lnTo>
                    <a:pt x="53610" y="1398237"/>
                  </a:lnTo>
                  <a:lnTo>
                    <a:pt x="53117" y="1393726"/>
                  </a:lnTo>
                  <a:lnTo>
                    <a:pt x="52621" y="1389216"/>
                  </a:lnTo>
                  <a:lnTo>
                    <a:pt x="52121" y="1384705"/>
                  </a:lnTo>
                  <a:lnTo>
                    <a:pt x="51613" y="1380195"/>
                  </a:lnTo>
                  <a:lnTo>
                    <a:pt x="51097" y="1375684"/>
                  </a:lnTo>
                  <a:lnTo>
                    <a:pt x="50571" y="1371174"/>
                  </a:lnTo>
                  <a:lnTo>
                    <a:pt x="50035" y="1366663"/>
                  </a:lnTo>
                  <a:lnTo>
                    <a:pt x="49484" y="1362153"/>
                  </a:lnTo>
                  <a:lnTo>
                    <a:pt x="48916" y="1357643"/>
                  </a:lnTo>
                  <a:lnTo>
                    <a:pt x="48334" y="1353132"/>
                  </a:lnTo>
                  <a:lnTo>
                    <a:pt x="47735" y="1348622"/>
                  </a:lnTo>
                  <a:lnTo>
                    <a:pt x="47118" y="1344111"/>
                  </a:lnTo>
                  <a:lnTo>
                    <a:pt x="46478" y="1339601"/>
                  </a:lnTo>
                  <a:lnTo>
                    <a:pt x="45820" y="1335090"/>
                  </a:lnTo>
                  <a:lnTo>
                    <a:pt x="45143" y="1330580"/>
                  </a:lnTo>
                  <a:lnTo>
                    <a:pt x="44447" y="1326069"/>
                  </a:lnTo>
                  <a:lnTo>
                    <a:pt x="43724" y="1321559"/>
                  </a:lnTo>
                  <a:lnTo>
                    <a:pt x="42981" y="1317049"/>
                  </a:lnTo>
                  <a:lnTo>
                    <a:pt x="42220" y="1312538"/>
                  </a:lnTo>
                  <a:lnTo>
                    <a:pt x="41440" y="1308028"/>
                  </a:lnTo>
                  <a:lnTo>
                    <a:pt x="40636" y="1303517"/>
                  </a:lnTo>
                  <a:lnTo>
                    <a:pt x="39813" y="1299007"/>
                  </a:lnTo>
                  <a:lnTo>
                    <a:pt x="38973" y="1294496"/>
                  </a:lnTo>
                  <a:lnTo>
                    <a:pt x="38117" y="1289986"/>
                  </a:lnTo>
                  <a:lnTo>
                    <a:pt x="37243" y="1285475"/>
                  </a:lnTo>
                  <a:lnTo>
                    <a:pt x="36352" y="1280965"/>
                  </a:lnTo>
                  <a:lnTo>
                    <a:pt x="35448" y="1276455"/>
                  </a:lnTo>
                  <a:lnTo>
                    <a:pt x="34533" y="1271944"/>
                  </a:lnTo>
                  <a:lnTo>
                    <a:pt x="33606" y="1267434"/>
                  </a:lnTo>
                  <a:lnTo>
                    <a:pt x="32667" y="1262923"/>
                  </a:lnTo>
                  <a:lnTo>
                    <a:pt x="31721" y="1258413"/>
                  </a:lnTo>
                  <a:lnTo>
                    <a:pt x="30767" y="1253902"/>
                  </a:lnTo>
                  <a:lnTo>
                    <a:pt x="29808" y="1249392"/>
                  </a:lnTo>
                  <a:lnTo>
                    <a:pt x="28844" y="1244881"/>
                  </a:lnTo>
                  <a:lnTo>
                    <a:pt x="27876" y="1240371"/>
                  </a:lnTo>
                  <a:lnTo>
                    <a:pt x="26907" y="1235861"/>
                  </a:lnTo>
                  <a:lnTo>
                    <a:pt x="25937" y="1231350"/>
                  </a:lnTo>
                  <a:lnTo>
                    <a:pt x="24968" y="1226840"/>
                  </a:lnTo>
                  <a:lnTo>
                    <a:pt x="24001" y="1222329"/>
                  </a:lnTo>
                  <a:lnTo>
                    <a:pt x="23036" y="1217819"/>
                  </a:lnTo>
                  <a:lnTo>
                    <a:pt x="22075" y="1213308"/>
                  </a:lnTo>
                  <a:lnTo>
                    <a:pt x="21119" y="1208798"/>
                  </a:lnTo>
                  <a:lnTo>
                    <a:pt x="20170" y="1204288"/>
                  </a:lnTo>
                  <a:lnTo>
                    <a:pt x="19228" y="1199777"/>
                  </a:lnTo>
                  <a:lnTo>
                    <a:pt x="18293" y="1195267"/>
                  </a:lnTo>
                  <a:lnTo>
                    <a:pt x="17366" y="1190756"/>
                  </a:lnTo>
                  <a:lnTo>
                    <a:pt x="16451" y="1186246"/>
                  </a:lnTo>
                  <a:lnTo>
                    <a:pt x="15547" y="1181735"/>
                  </a:lnTo>
                  <a:lnTo>
                    <a:pt x="14654" y="1177225"/>
                  </a:lnTo>
                  <a:lnTo>
                    <a:pt x="13772" y="1172714"/>
                  </a:lnTo>
                  <a:lnTo>
                    <a:pt x="12908" y="1168204"/>
                  </a:lnTo>
                  <a:lnTo>
                    <a:pt x="12058" y="1163694"/>
                  </a:lnTo>
                  <a:lnTo>
                    <a:pt x="11224" y="1159183"/>
                  </a:lnTo>
                  <a:lnTo>
                    <a:pt x="10406" y="1154673"/>
                  </a:lnTo>
                  <a:lnTo>
                    <a:pt x="9608" y="1150162"/>
                  </a:lnTo>
                  <a:lnTo>
                    <a:pt x="8833" y="1145652"/>
                  </a:lnTo>
                  <a:lnTo>
                    <a:pt x="8078" y="1141141"/>
                  </a:lnTo>
                  <a:lnTo>
                    <a:pt x="7345" y="1136631"/>
                  </a:lnTo>
                  <a:lnTo>
                    <a:pt x="6636" y="1132120"/>
                  </a:lnTo>
                  <a:lnTo>
                    <a:pt x="5959" y="1127610"/>
                  </a:lnTo>
                  <a:lnTo>
                    <a:pt x="5309" y="1123100"/>
                  </a:lnTo>
                  <a:lnTo>
                    <a:pt x="4686" y="1118589"/>
                  </a:lnTo>
                  <a:lnTo>
                    <a:pt x="4092" y="1114079"/>
                  </a:lnTo>
                  <a:lnTo>
                    <a:pt x="3540" y="1109568"/>
                  </a:lnTo>
                  <a:lnTo>
                    <a:pt x="3021" y="1105058"/>
                  </a:lnTo>
                  <a:lnTo>
                    <a:pt x="2536" y="1100547"/>
                  </a:lnTo>
                  <a:lnTo>
                    <a:pt x="2086" y="1096037"/>
                  </a:lnTo>
                  <a:lnTo>
                    <a:pt x="1682" y="1091526"/>
                  </a:lnTo>
                  <a:lnTo>
                    <a:pt x="1321" y="1087016"/>
                  </a:lnTo>
                  <a:lnTo>
                    <a:pt x="999" y="1082506"/>
                  </a:lnTo>
                  <a:lnTo>
                    <a:pt x="717" y="1077995"/>
                  </a:lnTo>
                  <a:lnTo>
                    <a:pt x="481" y="1073485"/>
                  </a:lnTo>
                  <a:lnTo>
                    <a:pt x="298" y="1068974"/>
                  </a:lnTo>
                  <a:lnTo>
                    <a:pt x="156" y="1064464"/>
                  </a:lnTo>
                  <a:lnTo>
                    <a:pt x="56" y="1059953"/>
                  </a:lnTo>
                  <a:lnTo>
                    <a:pt x="0" y="1055443"/>
                  </a:lnTo>
                  <a:lnTo>
                    <a:pt x="1" y="1050932"/>
                  </a:lnTo>
                  <a:lnTo>
                    <a:pt x="45" y="1046422"/>
                  </a:lnTo>
                  <a:lnTo>
                    <a:pt x="129" y="1041912"/>
                  </a:lnTo>
                  <a:lnTo>
                    <a:pt x="253" y="1037401"/>
                  </a:lnTo>
                  <a:lnTo>
                    <a:pt x="430" y="1032891"/>
                  </a:lnTo>
                  <a:lnTo>
                    <a:pt x="648" y="1028380"/>
                  </a:lnTo>
                  <a:lnTo>
                    <a:pt x="903" y="1023870"/>
                  </a:lnTo>
                  <a:lnTo>
                    <a:pt x="1192" y="1019359"/>
                  </a:lnTo>
                  <a:lnTo>
                    <a:pt x="1523" y="1014849"/>
                  </a:lnTo>
                  <a:lnTo>
                    <a:pt x="1891" y="1010339"/>
                  </a:lnTo>
                  <a:lnTo>
                    <a:pt x="2289" y="1005828"/>
                  </a:lnTo>
                  <a:lnTo>
                    <a:pt x="2713" y="1001318"/>
                  </a:lnTo>
                  <a:lnTo>
                    <a:pt x="3167" y="996807"/>
                  </a:lnTo>
                  <a:lnTo>
                    <a:pt x="3650" y="992297"/>
                  </a:lnTo>
                  <a:lnTo>
                    <a:pt x="4153" y="987786"/>
                  </a:lnTo>
                  <a:lnTo>
                    <a:pt x="4675" y="983276"/>
                  </a:lnTo>
                  <a:lnTo>
                    <a:pt x="5214" y="978765"/>
                  </a:lnTo>
                  <a:lnTo>
                    <a:pt x="5773" y="974255"/>
                  </a:lnTo>
                  <a:lnTo>
                    <a:pt x="6343" y="969745"/>
                  </a:lnTo>
                  <a:lnTo>
                    <a:pt x="6923" y="965234"/>
                  </a:lnTo>
                  <a:lnTo>
                    <a:pt x="7511" y="960724"/>
                  </a:lnTo>
                  <a:lnTo>
                    <a:pt x="8107" y="956213"/>
                  </a:lnTo>
                  <a:lnTo>
                    <a:pt x="8707" y="951703"/>
                  </a:lnTo>
                  <a:lnTo>
                    <a:pt x="9310" y="947192"/>
                  </a:lnTo>
                  <a:lnTo>
                    <a:pt x="9915" y="942682"/>
                  </a:lnTo>
                  <a:lnTo>
                    <a:pt x="10519" y="938171"/>
                  </a:lnTo>
                  <a:lnTo>
                    <a:pt x="11123" y="933661"/>
                  </a:lnTo>
                  <a:lnTo>
                    <a:pt x="11724" y="929151"/>
                  </a:lnTo>
                  <a:lnTo>
                    <a:pt x="12323" y="924640"/>
                  </a:lnTo>
                  <a:lnTo>
                    <a:pt x="12919" y="920130"/>
                  </a:lnTo>
                  <a:lnTo>
                    <a:pt x="13509" y="915619"/>
                  </a:lnTo>
                  <a:lnTo>
                    <a:pt x="14096" y="911109"/>
                  </a:lnTo>
                  <a:lnTo>
                    <a:pt x="14680" y="906598"/>
                  </a:lnTo>
                  <a:lnTo>
                    <a:pt x="15260" y="902088"/>
                  </a:lnTo>
                  <a:lnTo>
                    <a:pt x="15835" y="897577"/>
                  </a:lnTo>
                  <a:lnTo>
                    <a:pt x="16408" y="893067"/>
                  </a:lnTo>
                  <a:lnTo>
                    <a:pt x="16978" y="888557"/>
                  </a:lnTo>
                  <a:lnTo>
                    <a:pt x="17547" y="884046"/>
                  </a:lnTo>
                  <a:lnTo>
                    <a:pt x="18115" y="879536"/>
                  </a:lnTo>
                  <a:lnTo>
                    <a:pt x="18684" y="875025"/>
                  </a:lnTo>
                  <a:lnTo>
                    <a:pt x="19254" y="870515"/>
                  </a:lnTo>
                  <a:lnTo>
                    <a:pt x="19826" y="866004"/>
                  </a:lnTo>
                  <a:lnTo>
                    <a:pt x="20403" y="861494"/>
                  </a:lnTo>
                  <a:lnTo>
                    <a:pt x="20986" y="856983"/>
                  </a:lnTo>
                  <a:lnTo>
                    <a:pt x="21575" y="852473"/>
                  </a:lnTo>
                  <a:lnTo>
                    <a:pt x="22173" y="847963"/>
                  </a:lnTo>
                  <a:lnTo>
                    <a:pt x="22779" y="843452"/>
                  </a:lnTo>
                  <a:lnTo>
                    <a:pt x="23400" y="838942"/>
                  </a:lnTo>
                  <a:lnTo>
                    <a:pt x="24033" y="834431"/>
                  </a:lnTo>
                  <a:lnTo>
                    <a:pt x="24679" y="829921"/>
                  </a:lnTo>
                  <a:lnTo>
                    <a:pt x="25341" y="825410"/>
                  </a:lnTo>
                  <a:lnTo>
                    <a:pt x="26023" y="820900"/>
                  </a:lnTo>
                  <a:lnTo>
                    <a:pt x="26725" y="816390"/>
                  </a:lnTo>
                  <a:lnTo>
                    <a:pt x="27446" y="811879"/>
                  </a:lnTo>
                  <a:lnTo>
                    <a:pt x="28187" y="807369"/>
                  </a:lnTo>
                  <a:lnTo>
                    <a:pt x="28953" y="802858"/>
                  </a:lnTo>
                  <a:lnTo>
                    <a:pt x="29748" y="798348"/>
                  </a:lnTo>
                  <a:lnTo>
                    <a:pt x="30566" y="793837"/>
                  </a:lnTo>
                  <a:lnTo>
                    <a:pt x="31408" y="789327"/>
                  </a:lnTo>
                  <a:lnTo>
                    <a:pt x="32277" y="784816"/>
                  </a:lnTo>
                  <a:lnTo>
                    <a:pt x="33182" y="780306"/>
                  </a:lnTo>
                  <a:lnTo>
                    <a:pt x="34114" y="775796"/>
                  </a:lnTo>
                  <a:lnTo>
                    <a:pt x="35073" y="771285"/>
                  </a:lnTo>
                  <a:lnTo>
                    <a:pt x="36059" y="766775"/>
                  </a:lnTo>
                  <a:lnTo>
                    <a:pt x="37084" y="762264"/>
                  </a:lnTo>
                  <a:lnTo>
                    <a:pt x="38139" y="757754"/>
                  </a:lnTo>
                  <a:lnTo>
                    <a:pt x="39221" y="753243"/>
                  </a:lnTo>
                  <a:lnTo>
                    <a:pt x="40330" y="748733"/>
                  </a:lnTo>
                  <a:lnTo>
                    <a:pt x="41474" y="744222"/>
                  </a:lnTo>
                  <a:lnTo>
                    <a:pt x="42650" y="739712"/>
                  </a:lnTo>
                  <a:lnTo>
                    <a:pt x="43851" y="735202"/>
                  </a:lnTo>
                  <a:lnTo>
                    <a:pt x="45077" y="730691"/>
                  </a:lnTo>
                  <a:lnTo>
                    <a:pt x="46331" y="726181"/>
                  </a:lnTo>
                  <a:lnTo>
                    <a:pt x="47615" y="721670"/>
                  </a:lnTo>
                  <a:lnTo>
                    <a:pt x="48920" y="717160"/>
                  </a:lnTo>
                  <a:lnTo>
                    <a:pt x="50245" y="712649"/>
                  </a:lnTo>
                  <a:lnTo>
                    <a:pt x="51591" y="708139"/>
                  </a:lnTo>
                  <a:lnTo>
                    <a:pt x="52961" y="703628"/>
                  </a:lnTo>
                  <a:lnTo>
                    <a:pt x="54345" y="699118"/>
                  </a:lnTo>
                  <a:lnTo>
                    <a:pt x="55744" y="694608"/>
                  </a:lnTo>
                  <a:lnTo>
                    <a:pt x="57156" y="690097"/>
                  </a:lnTo>
                  <a:lnTo>
                    <a:pt x="58581" y="685587"/>
                  </a:lnTo>
                  <a:lnTo>
                    <a:pt x="60015" y="681076"/>
                  </a:lnTo>
                  <a:lnTo>
                    <a:pt x="61456" y="676566"/>
                  </a:lnTo>
                  <a:lnTo>
                    <a:pt x="62901" y="672055"/>
                  </a:lnTo>
                  <a:lnTo>
                    <a:pt x="64351" y="667545"/>
                  </a:lnTo>
                  <a:lnTo>
                    <a:pt x="65801" y="663034"/>
                  </a:lnTo>
                  <a:lnTo>
                    <a:pt x="67251" y="658524"/>
                  </a:lnTo>
                  <a:lnTo>
                    <a:pt x="68699" y="654014"/>
                  </a:lnTo>
                  <a:lnTo>
                    <a:pt x="70144" y="649503"/>
                  </a:lnTo>
                  <a:lnTo>
                    <a:pt x="71581" y="644993"/>
                  </a:lnTo>
                  <a:lnTo>
                    <a:pt x="73012" y="640482"/>
                  </a:lnTo>
                  <a:lnTo>
                    <a:pt x="74435" y="635972"/>
                  </a:lnTo>
                  <a:lnTo>
                    <a:pt x="75850" y="631461"/>
                  </a:lnTo>
                  <a:lnTo>
                    <a:pt x="77251" y="626951"/>
                  </a:lnTo>
                  <a:lnTo>
                    <a:pt x="78641" y="622440"/>
                  </a:lnTo>
                  <a:lnTo>
                    <a:pt x="80019" y="617930"/>
                  </a:lnTo>
                  <a:lnTo>
                    <a:pt x="81386" y="613420"/>
                  </a:lnTo>
                  <a:lnTo>
                    <a:pt x="82737" y="608909"/>
                  </a:lnTo>
                  <a:lnTo>
                    <a:pt x="84073" y="604399"/>
                  </a:lnTo>
                  <a:lnTo>
                    <a:pt x="85396" y="599888"/>
                  </a:lnTo>
                  <a:lnTo>
                    <a:pt x="86706" y="595378"/>
                  </a:lnTo>
                  <a:lnTo>
                    <a:pt x="88001" y="590867"/>
                  </a:lnTo>
                  <a:lnTo>
                    <a:pt x="89278" y="586357"/>
                  </a:lnTo>
                  <a:lnTo>
                    <a:pt x="90543" y="581847"/>
                  </a:lnTo>
                  <a:lnTo>
                    <a:pt x="91794" y="577336"/>
                  </a:lnTo>
                  <a:lnTo>
                    <a:pt x="93031" y="572826"/>
                  </a:lnTo>
                  <a:lnTo>
                    <a:pt x="94251" y="568315"/>
                  </a:lnTo>
                  <a:lnTo>
                    <a:pt x="95457" y="563805"/>
                  </a:lnTo>
                  <a:lnTo>
                    <a:pt x="96651" y="559294"/>
                  </a:lnTo>
                  <a:lnTo>
                    <a:pt x="97833" y="554784"/>
                  </a:lnTo>
                  <a:lnTo>
                    <a:pt x="98998" y="550273"/>
                  </a:lnTo>
                  <a:lnTo>
                    <a:pt x="100150" y="545763"/>
                  </a:lnTo>
                  <a:lnTo>
                    <a:pt x="101289" y="541253"/>
                  </a:lnTo>
                  <a:lnTo>
                    <a:pt x="102417" y="536742"/>
                  </a:lnTo>
                  <a:lnTo>
                    <a:pt x="103529" y="532232"/>
                  </a:lnTo>
                  <a:lnTo>
                    <a:pt x="104627" y="527721"/>
                  </a:lnTo>
                  <a:lnTo>
                    <a:pt x="105712" y="523211"/>
                  </a:lnTo>
                  <a:lnTo>
                    <a:pt x="106785" y="518700"/>
                  </a:lnTo>
                  <a:lnTo>
                    <a:pt x="107844" y="514190"/>
                  </a:lnTo>
                  <a:lnTo>
                    <a:pt x="108885" y="509679"/>
                  </a:lnTo>
                  <a:lnTo>
                    <a:pt x="109912" y="505169"/>
                  </a:lnTo>
                  <a:lnTo>
                    <a:pt x="110926" y="500659"/>
                  </a:lnTo>
                  <a:lnTo>
                    <a:pt x="111925" y="496148"/>
                  </a:lnTo>
                  <a:lnTo>
                    <a:pt x="112904" y="491638"/>
                  </a:lnTo>
                  <a:lnTo>
                    <a:pt x="113867" y="487127"/>
                  </a:lnTo>
                  <a:lnTo>
                    <a:pt x="114814" y="482617"/>
                  </a:lnTo>
                  <a:lnTo>
                    <a:pt x="115745" y="478106"/>
                  </a:lnTo>
                  <a:lnTo>
                    <a:pt x="116654" y="473596"/>
                  </a:lnTo>
                  <a:lnTo>
                    <a:pt x="117543" y="469085"/>
                  </a:lnTo>
                  <a:lnTo>
                    <a:pt x="118415" y="464575"/>
                  </a:lnTo>
                  <a:lnTo>
                    <a:pt x="119268" y="460065"/>
                  </a:lnTo>
                  <a:lnTo>
                    <a:pt x="120100" y="455554"/>
                  </a:lnTo>
                  <a:lnTo>
                    <a:pt x="120908" y="451044"/>
                  </a:lnTo>
                  <a:lnTo>
                    <a:pt x="121697" y="446533"/>
                  </a:lnTo>
                  <a:lnTo>
                    <a:pt x="122466" y="442023"/>
                  </a:lnTo>
                  <a:lnTo>
                    <a:pt x="123215" y="437512"/>
                  </a:lnTo>
                  <a:lnTo>
                    <a:pt x="123936" y="433002"/>
                  </a:lnTo>
                  <a:lnTo>
                    <a:pt x="124637" y="428491"/>
                  </a:lnTo>
                  <a:lnTo>
                    <a:pt x="125319" y="423981"/>
                  </a:lnTo>
                  <a:lnTo>
                    <a:pt x="125981" y="419471"/>
                  </a:lnTo>
                  <a:lnTo>
                    <a:pt x="126616" y="414960"/>
                  </a:lnTo>
                  <a:lnTo>
                    <a:pt x="127231" y="410450"/>
                  </a:lnTo>
                  <a:lnTo>
                    <a:pt x="127827" y="405939"/>
                  </a:lnTo>
                  <a:lnTo>
                    <a:pt x="128405" y="401429"/>
                  </a:lnTo>
                  <a:lnTo>
                    <a:pt x="128960" y="396918"/>
                  </a:lnTo>
                  <a:lnTo>
                    <a:pt x="129495" y="392408"/>
                  </a:lnTo>
                  <a:lnTo>
                    <a:pt x="130013" y="387898"/>
                  </a:lnTo>
                  <a:lnTo>
                    <a:pt x="130516" y="383387"/>
                  </a:lnTo>
                  <a:lnTo>
                    <a:pt x="131000" y="378877"/>
                  </a:lnTo>
                  <a:lnTo>
                    <a:pt x="131466" y="374366"/>
                  </a:lnTo>
                  <a:lnTo>
                    <a:pt x="131919" y="369856"/>
                  </a:lnTo>
                  <a:lnTo>
                    <a:pt x="132358" y="365345"/>
                  </a:lnTo>
                  <a:lnTo>
                    <a:pt x="132785" y="360835"/>
                  </a:lnTo>
                  <a:lnTo>
                    <a:pt x="133196" y="356324"/>
                  </a:lnTo>
                  <a:lnTo>
                    <a:pt x="133597" y="351814"/>
                  </a:lnTo>
                  <a:lnTo>
                    <a:pt x="133989" y="347304"/>
                  </a:lnTo>
                  <a:lnTo>
                    <a:pt x="134371" y="342793"/>
                  </a:lnTo>
                  <a:lnTo>
                    <a:pt x="134744" y="338283"/>
                  </a:lnTo>
                  <a:lnTo>
                    <a:pt x="135108" y="333772"/>
                  </a:lnTo>
                  <a:lnTo>
                    <a:pt x="135467" y="329262"/>
                  </a:lnTo>
                  <a:lnTo>
                    <a:pt x="135819" y="324751"/>
                  </a:lnTo>
                  <a:lnTo>
                    <a:pt x="136166" y="320241"/>
                  </a:lnTo>
                  <a:lnTo>
                    <a:pt x="136507" y="315730"/>
                  </a:lnTo>
                  <a:lnTo>
                    <a:pt x="136844" y="311220"/>
                  </a:lnTo>
                  <a:lnTo>
                    <a:pt x="137178" y="306710"/>
                  </a:lnTo>
                  <a:lnTo>
                    <a:pt x="137509" y="302199"/>
                  </a:lnTo>
                  <a:lnTo>
                    <a:pt x="137836" y="297689"/>
                  </a:lnTo>
                  <a:lnTo>
                    <a:pt x="138160" y="293178"/>
                  </a:lnTo>
                  <a:lnTo>
                    <a:pt x="138483" y="288668"/>
                  </a:lnTo>
                  <a:lnTo>
                    <a:pt x="138804" y="284157"/>
                  </a:lnTo>
                  <a:lnTo>
                    <a:pt x="139122" y="279647"/>
                  </a:lnTo>
                  <a:lnTo>
                    <a:pt x="139438" y="275136"/>
                  </a:lnTo>
                  <a:lnTo>
                    <a:pt x="139752" y="270626"/>
                  </a:lnTo>
                  <a:lnTo>
                    <a:pt x="140064" y="266116"/>
                  </a:lnTo>
                  <a:lnTo>
                    <a:pt x="140373" y="261605"/>
                  </a:lnTo>
                  <a:lnTo>
                    <a:pt x="140680" y="257095"/>
                  </a:lnTo>
                  <a:lnTo>
                    <a:pt x="140984" y="252584"/>
                  </a:lnTo>
                  <a:lnTo>
                    <a:pt x="141285" y="248074"/>
                  </a:lnTo>
                  <a:lnTo>
                    <a:pt x="141583" y="243563"/>
                  </a:lnTo>
                  <a:lnTo>
                    <a:pt x="141877" y="239053"/>
                  </a:lnTo>
                  <a:lnTo>
                    <a:pt x="142167" y="234542"/>
                  </a:lnTo>
                  <a:lnTo>
                    <a:pt x="142453" y="230032"/>
                  </a:lnTo>
                  <a:lnTo>
                    <a:pt x="142735" y="225522"/>
                  </a:lnTo>
                  <a:lnTo>
                    <a:pt x="143010" y="221011"/>
                  </a:lnTo>
                  <a:lnTo>
                    <a:pt x="143280" y="216501"/>
                  </a:lnTo>
                  <a:lnTo>
                    <a:pt x="143545" y="211990"/>
                  </a:lnTo>
                  <a:lnTo>
                    <a:pt x="143804" y="207480"/>
                  </a:lnTo>
                  <a:lnTo>
                    <a:pt x="144056" y="202969"/>
                  </a:lnTo>
                  <a:lnTo>
                    <a:pt x="144301" y="198459"/>
                  </a:lnTo>
                  <a:lnTo>
                    <a:pt x="144539" y="193949"/>
                  </a:lnTo>
                  <a:lnTo>
                    <a:pt x="144771" y="189438"/>
                  </a:lnTo>
                  <a:lnTo>
                    <a:pt x="144995" y="184928"/>
                  </a:lnTo>
                  <a:lnTo>
                    <a:pt x="145210" y="180417"/>
                  </a:lnTo>
                  <a:lnTo>
                    <a:pt x="145418" y="175907"/>
                  </a:lnTo>
                  <a:lnTo>
                    <a:pt x="145620" y="171396"/>
                  </a:lnTo>
                  <a:lnTo>
                    <a:pt x="145813" y="166886"/>
                  </a:lnTo>
                  <a:lnTo>
                    <a:pt x="145996" y="162375"/>
                  </a:lnTo>
                  <a:lnTo>
                    <a:pt x="146173" y="157865"/>
                  </a:lnTo>
                  <a:lnTo>
                    <a:pt x="146342" y="153355"/>
                  </a:lnTo>
                  <a:lnTo>
                    <a:pt x="146503" y="148844"/>
                  </a:lnTo>
                  <a:lnTo>
                    <a:pt x="146655" y="144334"/>
                  </a:lnTo>
                  <a:lnTo>
                    <a:pt x="146800" y="139823"/>
                  </a:lnTo>
                  <a:lnTo>
                    <a:pt x="146937" y="135313"/>
                  </a:lnTo>
                  <a:lnTo>
                    <a:pt x="147068" y="130802"/>
                  </a:lnTo>
                  <a:lnTo>
                    <a:pt x="147190" y="126292"/>
                  </a:lnTo>
                  <a:lnTo>
                    <a:pt x="147305" y="121781"/>
                  </a:lnTo>
                  <a:lnTo>
                    <a:pt x="147414" y="117271"/>
                  </a:lnTo>
                  <a:lnTo>
                    <a:pt x="147517" y="112761"/>
                  </a:lnTo>
                  <a:lnTo>
                    <a:pt x="147613" y="108250"/>
                  </a:lnTo>
                  <a:lnTo>
                    <a:pt x="147703" y="103740"/>
                  </a:lnTo>
                  <a:lnTo>
                    <a:pt x="147787" y="99229"/>
                  </a:lnTo>
                  <a:lnTo>
                    <a:pt x="147866" y="94719"/>
                  </a:lnTo>
                  <a:lnTo>
                    <a:pt x="147941" y="90208"/>
                  </a:lnTo>
                  <a:lnTo>
                    <a:pt x="148009" y="85698"/>
                  </a:lnTo>
                  <a:lnTo>
                    <a:pt x="148074" y="81187"/>
                  </a:lnTo>
                  <a:lnTo>
                    <a:pt x="148135" y="76677"/>
                  </a:lnTo>
                  <a:lnTo>
                    <a:pt x="148193" y="72167"/>
                  </a:lnTo>
                  <a:lnTo>
                    <a:pt x="148247" y="67656"/>
                  </a:lnTo>
                  <a:lnTo>
                    <a:pt x="148298" y="63146"/>
                  </a:lnTo>
                  <a:lnTo>
                    <a:pt x="148346" y="58635"/>
                  </a:lnTo>
                  <a:lnTo>
                    <a:pt x="148393" y="54125"/>
                  </a:lnTo>
                  <a:lnTo>
                    <a:pt x="148437" y="49614"/>
                  </a:lnTo>
                  <a:lnTo>
                    <a:pt x="148480" y="45104"/>
                  </a:lnTo>
                  <a:lnTo>
                    <a:pt x="148522" y="40593"/>
                  </a:lnTo>
                  <a:lnTo>
                    <a:pt x="148563" y="36083"/>
                  </a:lnTo>
                  <a:lnTo>
                    <a:pt x="148603" y="31573"/>
                  </a:lnTo>
                  <a:lnTo>
                    <a:pt x="148643" y="27062"/>
                  </a:lnTo>
                  <a:lnTo>
                    <a:pt x="148683" y="22552"/>
                  </a:lnTo>
                  <a:lnTo>
                    <a:pt x="148723" y="18041"/>
                  </a:lnTo>
                  <a:lnTo>
                    <a:pt x="148763" y="13531"/>
                  </a:lnTo>
                  <a:lnTo>
                    <a:pt x="148804" y="9020"/>
                  </a:lnTo>
                  <a:lnTo>
                    <a:pt x="148845" y="4510"/>
                  </a:lnTo>
                  <a:lnTo>
                    <a:pt x="148887" y="0"/>
                  </a:lnTo>
                  <a:lnTo>
                    <a:pt x="152333" y="0"/>
                  </a:lnTo>
                  <a:lnTo>
                    <a:pt x="152375" y="4510"/>
                  </a:lnTo>
                  <a:lnTo>
                    <a:pt x="152417" y="9020"/>
                  </a:lnTo>
                  <a:lnTo>
                    <a:pt x="152457" y="13531"/>
                  </a:lnTo>
                  <a:lnTo>
                    <a:pt x="152497" y="18041"/>
                  </a:lnTo>
                  <a:lnTo>
                    <a:pt x="152537" y="22552"/>
                  </a:lnTo>
                  <a:lnTo>
                    <a:pt x="152577" y="27062"/>
                  </a:lnTo>
                  <a:lnTo>
                    <a:pt x="152617" y="31573"/>
                  </a:lnTo>
                  <a:lnTo>
                    <a:pt x="152657" y="36083"/>
                  </a:lnTo>
                  <a:lnTo>
                    <a:pt x="152698" y="40593"/>
                  </a:lnTo>
                  <a:lnTo>
                    <a:pt x="152740" y="45104"/>
                  </a:lnTo>
                  <a:lnTo>
                    <a:pt x="152783" y="49614"/>
                  </a:lnTo>
                  <a:lnTo>
                    <a:pt x="152827" y="54125"/>
                  </a:lnTo>
                  <a:lnTo>
                    <a:pt x="152874" y="58635"/>
                  </a:lnTo>
                  <a:lnTo>
                    <a:pt x="152922" y="63146"/>
                  </a:lnTo>
                  <a:lnTo>
                    <a:pt x="152973" y="67656"/>
                  </a:lnTo>
                  <a:lnTo>
                    <a:pt x="153027" y="72167"/>
                  </a:lnTo>
                  <a:lnTo>
                    <a:pt x="153085" y="76677"/>
                  </a:lnTo>
                  <a:lnTo>
                    <a:pt x="153146" y="81187"/>
                  </a:lnTo>
                  <a:lnTo>
                    <a:pt x="153211" y="85698"/>
                  </a:lnTo>
                  <a:lnTo>
                    <a:pt x="153279" y="90208"/>
                  </a:lnTo>
                  <a:lnTo>
                    <a:pt x="153354" y="94719"/>
                  </a:lnTo>
                  <a:lnTo>
                    <a:pt x="153433" y="99229"/>
                  </a:lnTo>
                  <a:lnTo>
                    <a:pt x="153517" y="103740"/>
                  </a:lnTo>
                  <a:lnTo>
                    <a:pt x="153607" y="108250"/>
                  </a:lnTo>
                  <a:lnTo>
                    <a:pt x="153703" y="112761"/>
                  </a:lnTo>
                  <a:lnTo>
                    <a:pt x="153806" y="117271"/>
                  </a:lnTo>
                  <a:lnTo>
                    <a:pt x="153915" y="121781"/>
                  </a:lnTo>
                  <a:lnTo>
                    <a:pt x="154030" y="126292"/>
                  </a:lnTo>
                  <a:lnTo>
                    <a:pt x="154152" y="130802"/>
                  </a:lnTo>
                  <a:lnTo>
                    <a:pt x="154283" y="135313"/>
                  </a:lnTo>
                  <a:lnTo>
                    <a:pt x="154420" y="139823"/>
                  </a:lnTo>
                  <a:lnTo>
                    <a:pt x="154565" y="144334"/>
                  </a:lnTo>
                  <a:lnTo>
                    <a:pt x="154717" y="148844"/>
                  </a:lnTo>
                  <a:lnTo>
                    <a:pt x="154878" y="153355"/>
                  </a:lnTo>
                  <a:lnTo>
                    <a:pt x="155047" y="157865"/>
                  </a:lnTo>
                  <a:lnTo>
                    <a:pt x="155224" y="162375"/>
                  </a:lnTo>
                  <a:lnTo>
                    <a:pt x="155407" y="166886"/>
                  </a:lnTo>
                  <a:lnTo>
                    <a:pt x="155600" y="171396"/>
                  </a:lnTo>
                  <a:lnTo>
                    <a:pt x="155802" y="175907"/>
                  </a:lnTo>
                  <a:lnTo>
                    <a:pt x="156010" y="180417"/>
                  </a:lnTo>
                  <a:lnTo>
                    <a:pt x="156225" y="184928"/>
                  </a:lnTo>
                  <a:lnTo>
                    <a:pt x="156449" y="189438"/>
                  </a:lnTo>
                  <a:lnTo>
                    <a:pt x="156681" y="193949"/>
                  </a:lnTo>
                  <a:lnTo>
                    <a:pt x="156919" y="198459"/>
                  </a:lnTo>
                  <a:lnTo>
                    <a:pt x="157164" y="202969"/>
                  </a:lnTo>
                  <a:lnTo>
                    <a:pt x="157416" y="207480"/>
                  </a:lnTo>
                  <a:lnTo>
                    <a:pt x="157675" y="211990"/>
                  </a:lnTo>
                  <a:lnTo>
                    <a:pt x="157940" y="216501"/>
                  </a:lnTo>
                  <a:lnTo>
                    <a:pt x="158210" y="221011"/>
                  </a:lnTo>
                  <a:lnTo>
                    <a:pt x="158485" y="225522"/>
                  </a:lnTo>
                  <a:lnTo>
                    <a:pt x="158767" y="230032"/>
                  </a:lnTo>
                  <a:lnTo>
                    <a:pt x="159053" y="234542"/>
                  </a:lnTo>
                  <a:lnTo>
                    <a:pt x="159343" y="239053"/>
                  </a:lnTo>
                  <a:lnTo>
                    <a:pt x="159637" y="243563"/>
                  </a:lnTo>
                  <a:lnTo>
                    <a:pt x="159935" y="248074"/>
                  </a:lnTo>
                  <a:lnTo>
                    <a:pt x="160236" y="252584"/>
                  </a:lnTo>
                  <a:lnTo>
                    <a:pt x="160540" y="257095"/>
                  </a:lnTo>
                  <a:lnTo>
                    <a:pt x="160847" y="261605"/>
                  </a:lnTo>
                  <a:lnTo>
                    <a:pt x="161156" y="266116"/>
                  </a:lnTo>
                  <a:lnTo>
                    <a:pt x="161468" y="270626"/>
                  </a:lnTo>
                  <a:lnTo>
                    <a:pt x="161782" y="275136"/>
                  </a:lnTo>
                  <a:lnTo>
                    <a:pt x="162098" y="279647"/>
                  </a:lnTo>
                  <a:lnTo>
                    <a:pt x="162416" y="284157"/>
                  </a:lnTo>
                  <a:lnTo>
                    <a:pt x="162737" y="288668"/>
                  </a:lnTo>
                  <a:lnTo>
                    <a:pt x="163060" y="293178"/>
                  </a:lnTo>
                  <a:lnTo>
                    <a:pt x="163384" y="297689"/>
                  </a:lnTo>
                  <a:lnTo>
                    <a:pt x="163711" y="302199"/>
                  </a:lnTo>
                  <a:lnTo>
                    <a:pt x="164042" y="306710"/>
                  </a:lnTo>
                  <a:lnTo>
                    <a:pt x="164376" y="311220"/>
                  </a:lnTo>
                  <a:lnTo>
                    <a:pt x="164713" y="315730"/>
                  </a:lnTo>
                  <a:lnTo>
                    <a:pt x="165054" y="320241"/>
                  </a:lnTo>
                  <a:lnTo>
                    <a:pt x="165401" y="324751"/>
                  </a:lnTo>
                  <a:lnTo>
                    <a:pt x="165754" y="329262"/>
                  </a:lnTo>
                  <a:lnTo>
                    <a:pt x="166112" y="333772"/>
                  </a:lnTo>
                  <a:lnTo>
                    <a:pt x="166476" y="338283"/>
                  </a:lnTo>
                  <a:lnTo>
                    <a:pt x="166849" y="342793"/>
                  </a:lnTo>
                  <a:lnTo>
                    <a:pt x="167231" y="347304"/>
                  </a:lnTo>
                  <a:lnTo>
                    <a:pt x="167623" y="351814"/>
                  </a:lnTo>
                  <a:lnTo>
                    <a:pt x="168024" y="356324"/>
                  </a:lnTo>
                  <a:lnTo>
                    <a:pt x="168435" y="360835"/>
                  </a:lnTo>
                  <a:lnTo>
                    <a:pt x="168862" y="365345"/>
                  </a:lnTo>
                  <a:lnTo>
                    <a:pt x="169301" y="369856"/>
                  </a:lnTo>
                  <a:lnTo>
                    <a:pt x="169754" y="374366"/>
                  </a:lnTo>
                  <a:lnTo>
                    <a:pt x="170220" y="378877"/>
                  </a:lnTo>
                  <a:lnTo>
                    <a:pt x="170705" y="383387"/>
                  </a:lnTo>
                  <a:lnTo>
                    <a:pt x="171207" y="387898"/>
                  </a:lnTo>
                  <a:lnTo>
                    <a:pt x="171725" y="392408"/>
                  </a:lnTo>
                  <a:lnTo>
                    <a:pt x="172260" y="396918"/>
                  </a:lnTo>
                  <a:lnTo>
                    <a:pt x="172815" y="401429"/>
                  </a:lnTo>
                  <a:lnTo>
                    <a:pt x="173393" y="405939"/>
                  </a:lnTo>
                  <a:lnTo>
                    <a:pt x="173989" y="410450"/>
                  </a:lnTo>
                  <a:lnTo>
                    <a:pt x="174604" y="414960"/>
                  </a:lnTo>
                  <a:lnTo>
                    <a:pt x="175240" y="419471"/>
                  </a:lnTo>
                  <a:lnTo>
                    <a:pt x="175902" y="423981"/>
                  </a:lnTo>
                  <a:lnTo>
                    <a:pt x="176583" y="428491"/>
                  </a:lnTo>
                  <a:lnTo>
                    <a:pt x="177284" y="433002"/>
                  </a:lnTo>
                  <a:lnTo>
                    <a:pt x="178006" y="437512"/>
                  </a:lnTo>
                  <a:lnTo>
                    <a:pt x="178754" y="442023"/>
                  </a:lnTo>
                  <a:lnTo>
                    <a:pt x="179523" y="446533"/>
                  </a:lnTo>
                  <a:lnTo>
                    <a:pt x="180312" y="451044"/>
                  </a:lnTo>
                  <a:lnTo>
                    <a:pt x="181120" y="455554"/>
                  </a:lnTo>
                  <a:lnTo>
                    <a:pt x="181952" y="460065"/>
                  </a:lnTo>
                  <a:lnTo>
                    <a:pt x="182805" y="464575"/>
                  </a:lnTo>
                  <a:lnTo>
                    <a:pt x="183677" y="469085"/>
                  </a:lnTo>
                  <a:lnTo>
                    <a:pt x="184566" y="473596"/>
                  </a:lnTo>
                  <a:lnTo>
                    <a:pt x="185475" y="478106"/>
                  </a:lnTo>
                  <a:lnTo>
                    <a:pt x="186406" y="482617"/>
                  </a:lnTo>
                  <a:lnTo>
                    <a:pt x="187353" y="487127"/>
                  </a:lnTo>
                  <a:lnTo>
                    <a:pt x="188316" y="491638"/>
                  </a:lnTo>
                  <a:lnTo>
                    <a:pt x="189295" y="496148"/>
                  </a:lnTo>
                  <a:lnTo>
                    <a:pt x="190294" y="500659"/>
                  </a:lnTo>
                  <a:lnTo>
                    <a:pt x="191308" y="505169"/>
                  </a:lnTo>
                  <a:lnTo>
                    <a:pt x="192335" y="509679"/>
                  </a:lnTo>
                  <a:lnTo>
                    <a:pt x="193376" y="514190"/>
                  </a:lnTo>
                  <a:lnTo>
                    <a:pt x="194435" y="518700"/>
                  </a:lnTo>
                  <a:lnTo>
                    <a:pt x="195508" y="523211"/>
                  </a:lnTo>
                  <a:lnTo>
                    <a:pt x="196593" y="527721"/>
                  </a:lnTo>
                  <a:lnTo>
                    <a:pt x="197691" y="532232"/>
                  </a:lnTo>
                  <a:lnTo>
                    <a:pt x="198803" y="536742"/>
                  </a:lnTo>
                  <a:lnTo>
                    <a:pt x="199931" y="541253"/>
                  </a:lnTo>
                  <a:lnTo>
                    <a:pt x="201070" y="545763"/>
                  </a:lnTo>
                  <a:lnTo>
                    <a:pt x="202222" y="550273"/>
                  </a:lnTo>
                  <a:lnTo>
                    <a:pt x="203387" y="554784"/>
                  </a:lnTo>
                  <a:lnTo>
                    <a:pt x="204569" y="559294"/>
                  </a:lnTo>
                  <a:lnTo>
                    <a:pt x="205763" y="563805"/>
                  </a:lnTo>
                  <a:lnTo>
                    <a:pt x="206969" y="568315"/>
                  </a:lnTo>
                  <a:lnTo>
                    <a:pt x="208189" y="572826"/>
                  </a:lnTo>
                  <a:lnTo>
                    <a:pt x="209426" y="577336"/>
                  </a:lnTo>
                  <a:lnTo>
                    <a:pt x="210677" y="581847"/>
                  </a:lnTo>
                  <a:lnTo>
                    <a:pt x="211942" y="586357"/>
                  </a:lnTo>
                  <a:lnTo>
                    <a:pt x="213219" y="590867"/>
                  </a:lnTo>
                  <a:lnTo>
                    <a:pt x="214514" y="595378"/>
                  </a:lnTo>
                  <a:lnTo>
                    <a:pt x="215824" y="599888"/>
                  </a:lnTo>
                  <a:lnTo>
                    <a:pt x="217147" y="604399"/>
                  </a:lnTo>
                  <a:lnTo>
                    <a:pt x="218483" y="608909"/>
                  </a:lnTo>
                  <a:lnTo>
                    <a:pt x="219834" y="613420"/>
                  </a:lnTo>
                  <a:lnTo>
                    <a:pt x="221201" y="617930"/>
                  </a:lnTo>
                  <a:lnTo>
                    <a:pt x="222580" y="622440"/>
                  </a:lnTo>
                  <a:lnTo>
                    <a:pt x="223969" y="626951"/>
                  </a:lnTo>
                  <a:lnTo>
                    <a:pt x="225370" y="631461"/>
                  </a:lnTo>
                  <a:lnTo>
                    <a:pt x="226785" y="635972"/>
                  </a:lnTo>
                  <a:lnTo>
                    <a:pt x="228208" y="640482"/>
                  </a:lnTo>
                  <a:lnTo>
                    <a:pt x="229639" y="644993"/>
                  </a:lnTo>
                  <a:lnTo>
                    <a:pt x="231076" y="649503"/>
                  </a:lnTo>
                  <a:lnTo>
                    <a:pt x="232521" y="654014"/>
                  </a:lnTo>
                  <a:lnTo>
                    <a:pt x="233969" y="658524"/>
                  </a:lnTo>
                  <a:lnTo>
                    <a:pt x="235419" y="663034"/>
                  </a:lnTo>
                  <a:lnTo>
                    <a:pt x="236869" y="667545"/>
                  </a:lnTo>
                  <a:lnTo>
                    <a:pt x="238319" y="672055"/>
                  </a:lnTo>
                  <a:lnTo>
                    <a:pt x="239764" y="676566"/>
                  </a:lnTo>
                  <a:lnTo>
                    <a:pt x="241205" y="681076"/>
                  </a:lnTo>
                  <a:lnTo>
                    <a:pt x="242639" y="685587"/>
                  </a:lnTo>
                  <a:lnTo>
                    <a:pt x="244064" y="690097"/>
                  </a:lnTo>
                  <a:lnTo>
                    <a:pt x="245476" y="694608"/>
                  </a:lnTo>
                  <a:lnTo>
                    <a:pt x="246875" y="699118"/>
                  </a:lnTo>
                  <a:lnTo>
                    <a:pt x="248260" y="703628"/>
                  </a:lnTo>
                  <a:lnTo>
                    <a:pt x="249629" y="708139"/>
                  </a:lnTo>
                  <a:lnTo>
                    <a:pt x="250975" y="712649"/>
                  </a:lnTo>
                  <a:lnTo>
                    <a:pt x="252300" y="717160"/>
                  </a:lnTo>
                  <a:lnTo>
                    <a:pt x="253606" y="721670"/>
                  </a:lnTo>
                  <a:lnTo>
                    <a:pt x="254889" y="726181"/>
                  </a:lnTo>
                  <a:lnTo>
                    <a:pt x="256143" y="730691"/>
                  </a:lnTo>
                  <a:lnTo>
                    <a:pt x="257370" y="735202"/>
                  </a:lnTo>
                  <a:lnTo>
                    <a:pt x="258571" y="739712"/>
                  </a:lnTo>
                  <a:lnTo>
                    <a:pt x="259746" y="744222"/>
                  </a:lnTo>
                  <a:lnTo>
                    <a:pt x="260890" y="748733"/>
                  </a:lnTo>
                  <a:lnTo>
                    <a:pt x="261999" y="753243"/>
                  </a:lnTo>
                  <a:lnTo>
                    <a:pt x="263082" y="757754"/>
                  </a:lnTo>
                  <a:lnTo>
                    <a:pt x="264136" y="762264"/>
                  </a:lnTo>
                  <a:lnTo>
                    <a:pt x="265161" y="766775"/>
                  </a:lnTo>
                  <a:lnTo>
                    <a:pt x="266147" y="771285"/>
                  </a:lnTo>
                  <a:lnTo>
                    <a:pt x="267106" y="775796"/>
                  </a:lnTo>
                  <a:lnTo>
                    <a:pt x="268038" y="780306"/>
                  </a:lnTo>
                  <a:lnTo>
                    <a:pt x="268943" y="784816"/>
                  </a:lnTo>
                  <a:lnTo>
                    <a:pt x="269812" y="789327"/>
                  </a:lnTo>
                  <a:lnTo>
                    <a:pt x="270655" y="793837"/>
                  </a:lnTo>
                  <a:lnTo>
                    <a:pt x="271473" y="798348"/>
                  </a:lnTo>
                  <a:lnTo>
                    <a:pt x="272267" y="802858"/>
                  </a:lnTo>
                  <a:lnTo>
                    <a:pt x="273033" y="807369"/>
                  </a:lnTo>
                  <a:lnTo>
                    <a:pt x="273774" y="811879"/>
                  </a:lnTo>
                  <a:lnTo>
                    <a:pt x="274495" y="816390"/>
                  </a:lnTo>
                  <a:lnTo>
                    <a:pt x="275197" y="820900"/>
                  </a:lnTo>
                  <a:lnTo>
                    <a:pt x="275880" y="825410"/>
                  </a:lnTo>
                  <a:lnTo>
                    <a:pt x="276541" y="829921"/>
                  </a:lnTo>
                  <a:lnTo>
                    <a:pt x="277187" y="834431"/>
                  </a:lnTo>
                  <a:lnTo>
                    <a:pt x="277821" y="838942"/>
                  </a:lnTo>
                  <a:lnTo>
                    <a:pt x="278442" y="843452"/>
                  </a:lnTo>
                  <a:lnTo>
                    <a:pt x="279047" y="847963"/>
                  </a:lnTo>
                  <a:lnTo>
                    <a:pt x="279645" y="852473"/>
                  </a:lnTo>
                  <a:lnTo>
                    <a:pt x="280234" y="856983"/>
                  </a:lnTo>
                  <a:lnTo>
                    <a:pt x="280817" y="861494"/>
                  </a:lnTo>
                  <a:lnTo>
                    <a:pt x="281394" y="866004"/>
                  </a:lnTo>
                  <a:lnTo>
                    <a:pt x="281966" y="870515"/>
                  </a:lnTo>
                  <a:lnTo>
                    <a:pt x="282536" y="875025"/>
                  </a:lnTo>
                  <a:lnTo>
                    <a:pt x="283105" y="879536"/>
                  </a:lnTo>
                  <a:lnTo>
                    <a:pt x="283673" y="884046"/>
                  </a:lnTo>
                  <a:lnTo>
                    <a:pt x="284242" y="888557"/>
                  </a:lnTo>
                  <a:lnTo>
                    <a:pt x="284812" y="893067"/>
                  </a:lnTo>
                  <a:lnTo>
                    <a:pt x="285385" y="897577"/>
                  </a:lnTo>
                  <a:lnTo>
                    <a:pt x="285960" y="902088"/>
                  </a:lnTo>
                  <a:lnTo>
                    <a:pt x="286540" y="906598"/>
                  </a:lnTo>
                  <a:lnTo>
                    <a:pt x="287124" y="911109"/>
                  </a:lnTo>
                  <a:lnTo>
                    <a:pt x="287711" y="915619"/>
                  </a:lnTo>
                  <a:lnTo>
                    <a:pt x="288302" y="920130"/>
                  </a:lnTo>
                  <a:lnTo>
                    <a:pt x="288897" y="924640"/>
                  </a:lnTo>
                  <a:lnTo>
                    <a:pt x="289496" y="929151"/>
                  </a:lnTo>
                  <a:lnTo>
                    <a:pt x="290097" y="933661"/>
                  </a:lnTo>
                  <a:lnTo>
                    <a:pt x="290701" y="938171"/>
                  </a:lnTo>
                  <a:lnTo>
                    <a:pt x="291305" y="942682"/>
                  </a:lnTo>
                  <a:lnTo>
                    <a:pt x="291910" y="947192"/>
                  </a:lnTo>
                  <a:lnTo>
                    <a:pt x="292513" y="951703"/>
                  </a:lnTo>
                  <a:lnTo>
                    <a:pt x="293113" y="956213"/>
                  </a:lnTo>
                  <a:lnTo>
                    <a:pt x="293709" y="960724"/>
                  </a:lnTo>
                  <a:lnTo>
                    <a:pt x="294297" y="965234"/>
                  </a:lnTo>
                  <a:lnTo>
                    <a:pt x="294877" y="969745"/>
                  </a:lnTo>
                  <a:lnTo>
                    <a:pt x="295447" y="974255"/>
                  </a:lnTo>
                  <a:lnTo>
                    <a:pt x="296006" y="978765"/>
                  </a:lnTo>
                  <a:lnTo>
                    <a:pt x="296545" y="983276"/>
                  </a:lnTo>
                  <a:lnTo>
                    <a:pt x="297067" y="987786"/>
                  </a:lnTo>
                  <a:lnTo>
                    <a:pt x="297570" y="992297"/>
                  </a:lnTo>
                  <a:lnTo>
                    <a:pt x="298054" y="996807"/>
                  </a:lnTo>
                  <a:lnTo>
                    <a:pt x="298507" y="1001318"/>
                  </a:lnTo>
                  <a:lnTo>
                    <a:pt x="298932" y="1005828"/>
                  </a:lnTo>
                  <a:lnTo>
                    <a:pt x="299329" y="1010339"/>
                  </a:lnTo>
                  <a:lnTo>
                    <a:pt x="299697" y="1014849"/>
                  </a:lnTo>
                  <a:lnTo>
                    <a:pt x="300028" y="1019359"/>
                  </a:lnTo>
                  <a:lnTo>
                    <a:pt x="300317" y="1023870"/>
                  </a:lnTo>
                  <a:lnTo>
                    <a:pt x="300572" y="1028380"/>
                  </a:lnTo>
                  <a:lnTo>
                    <a:pt x="300790" y="1032891"/>
                  </a:lnTo>
                  <a:lnTo>
                    <a:pt x="300967" y="1037401"/>
                  </a:lnTo>
                  <a:lnTo>
                    <a:pt x="301091" y="1041912"/>
                  </a:lnTo>
                  <a:lnTo>
                    <a:pt x="301175" y="1046422"/>
                  </a:lnTo>
                  <a:lnTo>
                    <a:pt x="301219" y="1050932"/>
                  </a:lnTo>
                  <a:lnTo>
                    <a:pt x="301221" y="1055443"/>
                  </a:lnTo>
                  <a:lnTo>
                    <a:pt x="301164" y="1059953"/>
                  </a:lnTo>
                  <a:lnTo>
                    <a:pt x="301064" y="1064464"/>
                  </a:lnTo>
                  <a:lnTo>
                    <a:pt x="300922" y="1068974"/>
                  </a:lnTo>
                  <a:lnTo>
                    <a:pt x="300739" y="1073485"/>
                  </a:lnTo>
                  <a:lnTo>
                    <a:pt x="300503" y="1077995"/>
                  </a:lnTo>
                  <a:lnTo>
                    <a:pt x="300221" y="1082506"/>
                  </a:lnTo>
                  <a:lnTo>
                    <a:pt x="299899" y="1087016"/>
                  </a:lnTo>
                  <a:lnTo>
                    <a:pt x="299538" y="1091526"/>
                  </a:lnTo>
                  <a:lnTo>
                    <a:pt x="299134" y="1096037"/>
                  </a:lnTo>
                  <a:lnTo>
                    <a:pt x="298684" y="1100547"/>
                  </a:lnTo>
                  <a:lnTo>
                    <a:pt x="298199" y="1105058"/>
                  </a:lnTo>
                  <a:lnTo>
                    <a:pt x="297680" y="1109568"/>
                  </a:lnTo>
                  <a:lnTo>
                    <a:pt x="297129" y="1114079"/>
                  </a:lnTo>
                  <a:lnTo>
                    <a:pt x="296534" y="1118589"/>
                  </a:lnTo>
                  <a:lnTo>
                    <a:pt x="295911" y="1123100"/>
                  </a:lnTo>
                  <a:lnTo>
                    <a:pt x="295261" y="1127610"/>
                  </a:lnTo>
                  <a:lnTo>
                    <a:pt x="294584" y="1132120"/>
                  </a:lnTo>
                  <a:lnTo>
                    <a:pt x="293875" y="1136631"/>
                  </a:lnTo>
                  <a:lnTo>
                    <a:pt x="293142" y="1141141"/>
                  </a:lnTo>
                  <a:lnTo>
                    <a:pt x="292387" y="1145652"/>
                  </a:lnTo>
                  <a:lnTo>
                    <a:pt x="291612" y="1150162"/>
                  </a:lnTo>
                  <a:lnTo>
                    <a:pt x="290815" y="1154673"/>
                  </a:lnTo>
                  <a:lnTo>
                    <a:pt x="289996" y="1159183"/>
                  </a:lnTo>
                  <a:lnTo>
                    <a:pt x="289162" y="1163694"/>
                  </a:lnTo>
                  <a:lnTo>
                    <a:pt x="288313" y="1168204"/>
                  </a:lnTo>
                  <a:lnTo>
                    <a:pt x="287448" y="1172714"/>
                  </a:lnTo>
                  <a:lnTo>
                    <a:pt x="286566" y="1177225"/>
                  </a:lnTo>
                  <a:lnTo>
                    <a:pt x="285673" y="1181735"/>
                  </a:lnTo>
                  <a:lnTo>
                    <a:pt x="284769" y="1186246"/>
                  </a:lnTo>
                  <a:lnTo>
                    <a:pt x="283854" y="1190756"/>
                  </a:lnTo>
                  <a:lnTo>
                    <a:pt x="282927" y="1195267"/>
                  </a:lnTo>
                  <a:lnTo>
                    <a:pt x="281992" y="1199777"/>
                  </a:lnTo>
                  <a:lnTo>
                    <a:pt x="281050" y="1204288"/>
                  </a:lnTo>
                  <a:lnTo>
                    <a:pt x="280101" y="1208798"/>
                  </a:lnTo>
                  <a:lnTo>
                    <a:pt x="279145" y="1213308"/>
                  </a:lnTo>
                  <a:lnTo>
                    <a:pt x="278184" y="1217819"/>
                  </a:lnTo>
                  <a:lnTo>
                    <a:pt x="277219" y="1222329"/>
                  </a:lnTo>
                  <a:lnTo>
                    <a:pt x="276252" y="1226840"/>
                  </a:lnTo>
                  <a:lnTo>
                    <a:pt x="275283" y="1231350"/>
                  </a:lnTo>
                  <a:lnTo>
                    <a:pt x="274313" y="1235861"/>
                  </a:lnTo>
                  <a:lnTo>
                    <a:pt x="273344" y="1240371"/>
                  </a:lnTo>
                  <a:lnTo>
                    <a:pt x="272377" y="1244881"/>
                  </a:lnTo>
                  <a:lnTo>
                    <a:pt x="271412" y="1249392"/>
                  </a:lnTo>
                  <a:lnTo>
                    <a:pt x="270453" y="1253902"/>
                  </a:lnTo>
                  <a:lnTo>
                    <a:pt x="269500" y="1258413"/>
                  </a:lnTo>
                  <a:lnTo>
                    <a:pt x="268553" y="1262923"/>
                  </a:lnTo>
                  <a:lnTo>
                    <a:pt x="267614" y="1267434"/>
                  </a:lnTo>
                  <a:lnTo>
                    <a:pt x="266687" y="1271944"/>
                  </a:lnTo>
                  <a:lnTo>
                    <a:pt x="265772" y="1276455"/>
                  </a:lnTo>
                  <a:lnTo>
                    <a:pt x="264868" y="1280965"/>
                  </a:lnTo>
                  <a:lnTo>
                    <a:pt x="263977" y="1285475"/>
                  </a:lnTo>
                  <a:lnTo>
                    <a:pt x="263103" y="1289986"/>
                  </a:lnTo>
                  <a:lnTo>
                    <a:pt x="262247" y="1294496"/>
                  </a:lnTo>
                  <a:lnTo>
                    <a:pt x="261407" y="1299007"/>
                  </a:lnTo>
                  <a:lnTo>
                    <a:pt x="260584" y="1303517"/>
                  </a:lnTo>
                  <a:lnTo>
                    <a:pt x="259780" y="1308028"/>
                  </a:lnTo>
                  <a:lnTo>
                    <a:pt x="259000" y="1312538"/>
                  </a:lnTo>
                  <a:lnTo>
                    <a:pt x="258239" y="1317049"/>
                  </a:lnTo>
                  <a:lnTo>
                    <a:pt x="257497" y="1321559"/>
                  </a:lnTo>
                  <a:lnTo>
                    <a:pt x="256773" y="1326069"/>
                  </a:lnTo>
                  <a:lnTo>
                    <a:pt x="256077" y="1330580"/>
                  </a:lnTo>
                  <a:lnTo>
                    <a:pt x="255400" y="1335090"/>
                  </a:lnTo>
                  <a:lnTo>
                    <a:pt x="254742" y="1339601"/>
                  </a:lnTo>
                  <a:lnTo>
                    <a:pt x="254102" y="1344111"/>
                  </a:lnTo>
                  <a:lnTo>
                    <a:pt x="253485" y="1348622"/>
                  </a:lnTo>
                  <a:lnTo>
                    <a:pt x="252886" y="1353132"/>
                  </a:lnTo>
                  <a:lnTo>
                    <a:pt x="252304" y="1357643"/>
                  </a:lnTo>
                  <a:lnTo>
                    <a:pt x="251736" y="1362153"/>
                  </a:lnTo>
                  <a:lnTo>
                    <a:pt x="251185" y="1366663"/>
                  </a:lnTo>
                  <a:lnTo>
                    <a:pt x="250649" y="1371174"/>
                  </a:lnTo>
                  <a:lnTo>
                    <a:pt x="250123" y="1375684"/>
                  </a:lnTo>
                  <a:lnTo>
                    <a:pt x="249607" y="1380195"/>
                  </a:lnTo>
                  <a:lnTo>
                    <a:pt x="249099" y="1384705"/>
                  </a:lnTo>
                  <a:lnTo>
                    <a:pt x="248599" y="1389216"/>
                  </a:lnTo>
                  <a:lnTo>
                    <a:pt x="248103" y="1393726"/>
                  </a:lnTo>
                  <a:lnTo>
                    <a:pt x="247610" y="1398237"/>
                  </a:lnTo>
                  <a:lnTo>
                    <a:pt x="247118" y="1402747"/>
                  </a:lnTo>
                  <a:lnTo>
                    <a:pt x="246626" y="1407257"/>
                  </a:lnTo>
                  <a:lnTo>
                    <a:pt x="246130" y="1411768"/>
                  </a:lnTo>
                  <a:lnTo>
                    <a:pt x="245629" y="1416278"/>
                  </a:lnTo>
                  <a:lnTo>
                    <a:pt x="245124" y="1420789"/>
                  </a:lnTo>
                  <a:lnTo>
                    <a:pt x="244609" y="1425299"/>
                  </a:lnTo>
                  <a:lnTo>
                    <a:pt x="244085" y="1429810"/>
                  </a:lnTo>
                  <a:lnTo>
                    <a:pt x="243550" y="1434320"/>
                  </a:lnTo>
                  <a:lnTo>
                    <a:pt x="243005" y="1438831"/>
                  </a:lnTo>
                  <a:lnTo>
                    <a:pt x="242446" y="1443341"/>
                  </a:lnTo>
                  <a:lnTo>
                    <a:pt x="241870" y="1447851"/>
                  </a:lnTo>
                  <a:lnTo>
                    <a:pt x="241281" y="1452362"/>
                  </a:lnTo>
                  <a:lnTo>
                    <a:pt x="240677" y="1456872"/>
                  </a:lnTo>
                  <a:lnTo>
                    <a:pt x="240059" y="1461383"/>
                  </a:lnTo>
                  <a:lnTo>
                    <a:pt x="239420" y="1465893"/>
                  </a:lnTo>
                  <a:lnTo>
                    <a:pt x="238765" y="1470404"/>
                  </a:lnTo>
                  <a:lnTo>
                    <a:pt x="238095" y="1474914"/>
                  </a:lnTo>
                  <a:lnTo>
                    <a:pt x="237410" y="1479424"/>
                  </a:lnTo>
                  <a:lnTo>
                    <a:pt x="236706" y="1483935"/>
                  </a:lnTo>
                  <a:lnTo>
                    <a:pt x="235986" y="1488445"/>
                  </a:lnTo>
                  <a:lnTo>
                    <a:pt x="235253" y="1492956"/>
                  </a:lnTo>
                  <a:lnTo>
                    <a:pt x="234507" y="1497466"/>
                  </a:lnTo>
                  <a:lnTo>
                    <a:pt x="233746" y="1501977"/>
                  </a:lnTo>
                  <a:lnTo>
                    <a:pt x="232971" y="1506487"/>
                  </a:lnTo>
                  <a:lnTo>
                    <a:pt x="232187" y="1510998"/>
                  </a:lnTo>
                  <a:lnTo>
                    <a:pt x="231394" y="1515508"/>
                  </a:lnTo>
                  <a:lnTo>
                    <a:pt x="230592" y="1520018"/>
                  </a:lnTo>
                  <a:lnTo>
                    <a:pt x="229783" y="1524529"/>
                  </a:lnTo>
                  <a:lnTo>
                    <a:pt x="228970" y="1529039"/>
                  </a:lnTo>
                  <a:lnTo>
                    <a:pt x="228154" y="1533550"/>
                  </a:lnTo>
                  <a:lnTo>
                    <a:pt x="227336" y="1538060"/>
                  </a:lnTo>
                  <a:lnTo>
                    <a:pt x="226520" y="1542571"/>
                  </a:lnTo>
                  <a:lnTo>
                    <a:pt x="225707" y="1547081"/>
                  </a:lnTo>
                  <a:lnTo>
                    <a:pt x="224900" y="1551592"/>
                  </a:lnTo>
                  <a:lnTo>
                    <a:pt x="224099" y="1556102"/>
                  </a:lnTo>
                  <a:lnTo>
                    <a:pt x="223310" y="1560612"/>
                  </a:lnTo>
                  <a:lnTo>
                    <a:pt x="222535" y="1565123"/>
                  </a:lnTo>
                  <a:lnTo>
                    <a:pt x="221775" y="1569633"/>
                  </a:lnTo>
                  <a:lnTo>
                    <a:pt x="221032" y="1574144"/>
                  </a:lnTo>
                  <a:lnTo>
                    <a:pt x="220310" y="1578654"/>
                  </a:lnTo>
                  <a:lnTo>
                    <a:pt x="219617" y="1583165"/>
                  </a:lnTo>
                  <a:lnTo>
                    <a:pt x="218950" y="1587675"/>
                  </a:lnTo>
                  <a:lnTo>
                    <a:pt x="218310" y="1592186"/>
                  </a:lnTo>
                  <a:lnTo>
                    <a:pt x="217700" y="1596696"/>
                  </a:lnTo>
                  <a:lnTo>
                    <a:pt x="217137" y="1601206"/>
                  </a:lnTo>
                  <a:lnTo>
                    <a:pt x="216611" y="1605717"/>
                  </a:lnTo>
                  <a:lnTo>
                    <a:pt x="216124" y="1610227"/>
                  </a:lnTo>
                  <a:lnTo>
                    <a:pt x="215678" y="1614738"/>
                  </a:lnTo>
                  <a:lnTo>
                    <a:pt x="215290" y="1619248"/>
                  </a:lnTo>
                  <a:lnTo>
                    <a:pt x="214955" y="1623759"/>
                  </a:lnTo>
                  <a:lnTo>
                    <a:pt x="214668" y="1628269"/>
                  </a:lnTo>
                  <a:lnTo>
                    <a:pt x="214433" y="1632780"/>
                  </a:lnTo>
                  <a:lnTo>
                    <a:pt x="214261" y="1637290"/>
                  </a:lnTo>
                  <a:lnTo>
                    <a:pt x="214157" y="1641800"/>
                  </a:lnTo>
                  <a:lnTo>
                    <a:pt x="214110" y="1646311"/>
                  </a:lnTo>
                  <a:lnTo>
                    <a:pt x="214120" y="1650821"/>
                  </a:lnTo>
                  <a:lnTo>
                    <a:pt x="214194" y="1655332"/>
                  </a:lnTo>
                  <a:lnTo>
                    <a:pt x="214347" y="1659842"/>
                  </a:lnTo>
                  <a:lnTo>
                    <a:pt x="214559" y="1664353"/>
                  </a:lnTo>
                  <a:lnTo>
                    <a:pt x="214829" y="1668863"/>
                  </a:lnTo>
                  <a:lnTo>
                    <a:pt x="215158" y="1673373"/>
                  </a:lnTo>
                  <a:lnTo>
                    <a:pt x="215566" y="1677884"/>
                  </a:lnTo>
                  <a:lnTo>
                    <a:pt x="216030" y="1682394"/>
                  </a:lnTo>
                  <a:lnTo>
                    <a:pt x="216547" y="1686905"/>
                  </a:lnTo>
                  <a:lnTo>
                    <a:pt x="217114" y="1691415"/>
                  </a:lnTo>
                  <a:lnTo>
                    <a:pt x="217741" y="1695926"/>
                  </a:lnTo>
                  <a:lnTo>
                    <a:pt x="218418" y="1700436"/>
                  </a:lnTo>
                  <a:lnTo>
                    <a:pt x="219133" y="1704947"/>
                  </a:lnTo>
                  <a:lnTo>
                    <a:pt x="219883" y="1709457"/>
                  </a:lnTo>
                  <a:lnTo>
                    <a:pt x="220669" y="1713967"/>
                  </a:lnTo>
                  <a:lnTo>
                    <a:pt x="221485" y="1718478"/>
                  </a:lnTo>
                  <a:lnTo>
                    <a:pt x="222319" y="1722988"/>
                  </a:lnTo>
                  <a:lnTo>
                    <a:pt x="223166" y="1727499"/>
                  </a:lnTo>
                  <a:lnTo>
                    <a:pt x="224022" y="1732009"/>
                  </a:lnTo>
                  <a:lnTo>
                    <a:pt x="224879" y="1736520"/>
                  </a:lnTo>
                  <a:lnTo>
                    <a:pt x="225728" y="1741030"/>
                  </a:lnTo>
                  <a:lnTo>
                    <a:pt x="226564" y="1745541"/>
                  </a:lnTo>
                  <a:lnTo>
                    <a:pt x="227384" y="1750051"/>
                  </a:lnTo>
                  <a:lnTo>
                    <a:pt x="228170" y="1754561"/>
                  </a:lnTo>
                  <a:lnTo>
                    <a:pt x="228921" y="1759072"/>
                  </a:lnTo>
                  <a:lnTo>
                    <a:pt x="229634" y="1763582"/>
                  </a:lnTo>
                  <a:lnTo>
                    <a:pt x="230304" y="1768093"/>
                  </a:lnTo>
                  <a:lnTo>
                    <a:pt x="230916" y="1772603"/>
                  </a:lnTo>
                  <a:lnTo>
                    <a:pt x="231461" y="1777114"/>
                  </a:lnTo>
                  <a:lnTo>
                    <a:pt x="231947" y="1781624"/>
                  </a:lnTo>
                  <a:lnTo>
                    <a:pt x="232371" y="1786135"/>
                  </a:lnTo>
                  <a:lnTo>
                    <a:pt x="232722" y="1790645"/>
                  </a:lnTo>
                  <a:lnTo>
                    <a:pt x="232979" y="1795155"/>
                  </a:lnTo>
                  <a:lnTo>
                    <a:pt x="233163" y="1799666"/>
                  </a:lnTo>
                  <a:lnTo>
                    <a:pt x="233272" y="1804176"/>
                  </a:lnTo>
                  <a:lnTo>
                    <a:pt x="233304" y="1808687"/>
                  </a:lnTo>
                  <a:lnTo>
                    <a:pt x="233227" y="1813197"/>
                  </a:lnTo>
                  <a:lnTo>
                    <a:pt x="233070" y="1817708"/>
                  </a:lnTo>
                  <a:lnTo>
                    <a:pt x="232836" y="1822218"/>
                  </a:lnTo>
                  <a:lnTo>
                    <a:pt x="232523" y="1826729"/>
                  </a:lnTo>
                  <a:lnTo>
                    <a:pt x="232112" y="1831239"/>
                  </a:lnTo>
                  <a:lnTo>
                    <a:pt x="231616" y="1835749"/>
                  </a:lnTo>
                  <a:lnTo>
                    <a:pt x="231048" y="1840260"/>
                  </a:lnTo>
                  <a:lnTo>
                    <a:pt x="230410" y="1844770"/>
                  </a:lnTo>
                  <a:lnTo>
                    <a:pt x="229692" y="1849281"/>
                  </a:lnTo>
                  <a:lnTo>
                    <a:pt x="228894" y="1853791"/>
                  </a:lnTo>
                  <a:lnTo>
                    <a:pt x="228036" y="1858302"/>
                  </a:lnTo>
                  <a:lnTo>
                    <a:pt x="227121" y="1862812"/>
                  </a:lnTo>
                  <a:lnTo>
                    <a:pt x="226150" y="1867322"/>
                  </a:lnTo>
                  <a:lnTo>
                    <a:pt x="225111" y="1871833"/>
                  </a:lnTo>
                  <a:lnTo>
                    <a:pt x="224028" y="1876343"/>
                  </a:lnTo>
                  <a:lnTo>
                    <a:pt x="222905" y="1880854"/>
                  </a:lnTo>
                  <a:lnTo>
                    <a:pt x="221744" y="1885364"/>
                  </a:lnTo>
                  <a:lnTo>
                    <a:pt x="220539" y="1889875"/>
                  </a:lnTo>
                  <a:lnTo>
                    <a:pt x="219305" y="1894385"/>
                  </a:lnTo>
                  <a:lnTo>
                    <a:pt x="218047" y="1898896"/>
                  </a:lnTo>
                  <a:lnTo>
                    <a:pt x="216767" y="1903406"/>
                  </a:lnTo>
                  <a:lnTo>
                    <a:pt x="215466" y="1907916"/>
                  </a:lnTo>
                  <a:lnTo>
                    <a:pt x="214149" y="1912427"/>
                  </a:lnTo>
                  <a:lnTo>
                    <a:pt x="212823" y="1916937"/>
                  </a:lnTo>
                  <a:lnTo>
                    <a:pt x="211489" y="1921448"/>
                  </a:lnTo>
                  <a:lnTo>
                    <a:pt x="210149" y="1925958"/>
                  </a:lnTo>
                  <a:lnTo>
                    <a:pt x="208808" y="1930469"/>
                  </a:lnTo>
                  <a:lnTo>
                    <a:pt x="207467" y="1934979"/>
                  </a:lnTo>
                  <a:lnTo>
                    <a:pt x="206129" y="1939490"/>
                  </a:lnTo>
                  <a:lnTo>
                    <a:pt x="204795" y="1944000"/>
                  </a:lnTo>
                  <a:lnTo>
                    <a:pt x="203470" y="1948510"/>
                  </a:lnTo>
                  <a:lnTo>
                    <a:pt x="202153" y="1953021"/>
                  </a:lnTo>
                  <a:lnTo>
                    <a:pt x="200845" y="1957531"/>
                  </a:lnTo>
                  <a:lnTo>
                    <a:pt x="199548" y="1962042"/>
                  </a:lnTo>
                  <a:lnTo>
                    <a:pt x="198265" y="1966552"/>
                  </a:lnTo>
                  <a:lnTo>
                    <a:pt x="196996" y="1971063"/>
                  </a:lnTo>
                  <a:lnTo>
                    <a:pt x="195740" y="1975573"/>
                  </a:lnTo>
                  <a:lnTo>
                    <a:pt x="194498" y="1980084"/>
                  </a:lnTo>
                  <a:lnTo>
                    <a:pt x="193272" y="1984594"/>
                  </a:lnTo>
                  <a:lnTo>
                    <a:pt x="192064" y="1989104"/>
                  </a:lnTo>
                  <a:lnTo>
                    <a:pt x="190870" y="1993615"/>
                  </a:lnTo>
                  <a:lnTo>
                    <a:pt x="189692" y="1998125"/>
                  </a:lnTo>
                  <a:lnTo>
                    <a:pt x="188530" y="2002636"/>
                  </a:lnTo>
                  <a:lnTo>
                    <a:pt x="187389" y="2007146"/>
                  </a:lnTo>
                  <a:lnTo>
                    <a:pt x="186263" y="2011657"/>
                  </a:lnTo>
                  <a:lnTo>
                    <a:pt x="185154" y="2016167"/>
                  </a:lnTo>
                  <a:lnTo>
                    <a:pt x="184060" y="2020678"/>
                  </a:lnTo>
                  <a:lnTo>
                    <a:pt x="182988" y="2025188"/>
                  </a:lnTo>
                  <a:lnTo>
                    <a:pt x="181932" y="2029698"/>
                  </a:lnTo>
                  <a:lnTo>
                    <a:pt x="180893" y="2034209"/>
                  </a:lnTo>
                  <a:lnTo>
                    <a:pt x="179870" y="2038719"/>
                  </a:lnTo>
                  <a:lnTo>
                    <a:pt x="178868" y="2043230"/>
                  </a:lnTo>
                  <a:lnTo>
                    <a:pt x="177885" y="2047740"/>
                  </a:lnTo>
                  <a:lnTo>
                    <a:pt x="176918" y="2052251"/>
                  </a:lnTo>
                  <a:lnTo>
                    <a:pt x="175968" y="2056761"/>
                  </a:lnTo>
                  <a:lnTo>
                    <a:pt x="175037" y="2061272"/>
                  </a:lnTo>
                  <a:lnTo>
                    <a:pt x="174128" y="2065782"/>
                  </a:lnTo>
                  <a:lnTo>
                    <a:pt x="173236" y="2070292"/>
                  </a:lnTo>
                  <a:lnTo>
                    <a:pt x="172360" y="2074803"/>
                  </a:lnTo>
                  <a:lnTo>
                    <a:pt x="171502" y="2079313"/>
                  </a:lnTo>
                  <a:lnTo>
                    <a:pt x="170669" y="2083824"/>
                  </a:lnTo>
                  <a:lnTo>
                    <a:pt x="169853" y="2088334"/>
                  </a:lnTo>
                  <a:lnTo>
                    <a:pt x="169055" y="2092845"/>
                  </a:lnTo>
                  <a:lnTo>
                    <a:pt x="168274" y="2097355"/>
                  </a:lnTo>
                  <a:lnTo>
                    <a:pt x="167517" y="2101865"/>
                  </a:lnTo>
                  <a:lnTo>
                    <a:pt x="166780" y="2106376"/>
                  </a:lnTo>
                  <a:lnTo>
                    <a:pt x="166061" y="2110886"/>
                  </a:lnTo>
                  <a:lnTo>
                    <a:pt x="165360" y="2115397"/>
                  </a:lnTo>
                  <a:lnTo>
                    <a:pt x="164680" y="2119907"/>
                  </a:lnTo>
                  <a:lnTo>
                    <a:pt x="164023" y="2124418"/>
                  </a:lnTo>
                  <a:lnTo>
                    <a:pt x="163385" y="2128928"/>
                  </a:lnTo>
                  <a:lnTo>
                    <a:pt x="162764" y="2133439"/>
                  </a:lnTo>
                  <a:lnTo>
                    <a:pt x="162164" y="2137949"/>
                  </a:lnTo>
                  <a:lnTo>
                    <a:pt x="161588" y="2142459"/>
                  </a:lnTo>
                  <a:lnTo>
                    <a:pt x="161030" y="2146970"/>
                  </a:lnTo>
                  <a:lnTo>
                    <a:pt x="160491" y="2151480"/>
                  </a:lnTo>
                  <a:lnTo>
                    <a:pt x="159970" y="2155991"/>
                  </a:lnTo>
                  <a:lnTo>
                    <a:pt x="159474" y="2160501"/>
                  </a:lnTo>
                  <a:lnTo>
                    <a:pt x="158997" y="2165012"/>
                  </a:lnTo>
                  <a:lnTo>
                    <a:pt x="158537" y="2169522"/>
                  </a:lnTo>
                  <a:lnTo>
                    <a:pt x="158095" y="2174033"/>
                  </a:lnTo>
                  <a:lnTo>
                    <a:pt x="157676" y="2178543"/>
                  </a:lnTo>
                  <a:lnTo>
                    <a:pt x="157276" y="2183053"/>
                  </a:lnTo>
                  <a:lnTo>
                    <a:pt x="156893" y="2187564"/>
                  </a:lnTo>
                  <a:lnTo>
                    <a:pt x="156527" y="2192074"/>
                  </a:lnTo>
                  <a:lnTo>
                    <a:pt x="156179" y="2196585"/>
                  </a:lnTo>
                  <a:lnTo>
                    <a:pt x="155852" y="2201095"/>
                  </a:lnTo>
                  <a:lnTo>
                    <a:pt x="155540" y="2205606"/>
                  </a:lnTo>
                  <a:lnTo>
                    <a:pt x="155244" y="2210116"/>
                  </a:lnTo>
                  <a:lnTo>
                    <a:pt x="154962" y="2214627"/>
                  </a:lnTo>
                  <a:lnTo>
                    <a:pt x="154701" y="2219137"/>
                  </a:lnTo>
                  <a:lnTo>
                    <a:pt x="154453" y="2223647"/>
                  </a:lnTo>
                  <a:lnTo>
                    <a:pt x="154218" y="2228158"/>
                  </a:lnTo>
                  <a:lnTo>
                    <a:pt x="153997" y="2232668"/>
                  </a:lnTo>
                  <a:lnTo>
                    <a:pt x="153791" y="2237179"/>
                  </a:lnTo>
                  <a:lnTo>
                    <a:pt x="153598" y="2241689"/>
                  </a:lnTo>
                  <a:lnTo>
                    <a:pt x="153416" y="2246200"/>
                  </a:lnTo>
                  <a:lnTo>
                    <a:pt x="153245" y="2250710"/>
                  </a:lnTo>
                  <a:lnTo>
                    <a:pt x="153086" y="2255221"/>
                  </a:lnTo>
                  <a:lnTo>
                    <a:pt x="152938" y="2259731"/>
                  </a:lnTo>
                  <a:lnTo>
                    <a:pt x="152799" y="2264241"/>
                  </a:lnTo>
                  <a:lnTo>
                    <a:pt x="152669" y="2268752"/>
                  </a:lnTo>
                  <a:lnTo>
                    <a:pt x="152547" y="2273262"/>
                  </a:lnTo>
                  <a:lnTo>
                    <a:pt x="152435" y="2277773"/>
                  </a:lnTo>
                  <a:lnTo>
                    <a:pt x="152329" y="2282283"/>
                  </a:lnTo>
                  <a:lnTo>
                    <a:pt x="152230" y="2286794"/>
                  </a:lnTo>
                  <a:lnTo>
                    <a:pt x="152136" y="2291304"/>
                  </a:lnTo>
                  <a:lnTo>
                    <a:pt x="152051" y="2295814"/>
                  </a:lnTo>
                  <a:lnTo>
                    <a:pt x="151970" y="2300325"/>
                  </a:lnTo>
                  <a:lnTo>
                    <a:pt x="151894" y="2304835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7" name="pg41">
              <a:extLst>
                <a:ext uri="{FF2B5EF4-FFF2-40B4-BE49-F238E27FC236}">
                  <a16:creationId xmlns:a16="http://schemas.microsoft.com/office/drawing/2014/main" id="{E736A987-780F-1BC4-8213-1A2EC65E73A9}"/>
                </a:ext>
              </a:extLst>
            </p:cNvPr>
            <p:cNvSpPr/>
            <p:nvPr/>
          </p:nvSpPr>
          <p:spPr>
            <a:xfrm>
              <a:off x="10021476" y="3496590"/>
              <a:ext cx="314839" cy="3538115"/>
            </a:xfrm>
            <a:custGeom>
              <a:avLst/>
              <a:gdLst/>
              <a:ahLst/>
              <a:cxnLst/>
              <a:rect l="0" t="0" r="0" b="0"/>
              <a:pathLst>
                <a:path w="314839" h="3538115">
                  <a:moveTo>
                    <a:pt x="157355" y="3538115"/>
                  </a:moveTo>
                  <a:lnTo>
                    <a:pt x="157353" y="3531191"/>
                  </a:lnTo>
                  <a:lnTo>
                    <a:pt x="157352" y="3524267"/>
                  </a:lnTo>
                  <a:lnTo>
                    <a:pt x="157351" y="3517343"/>
                  </a:lnTo>
                  <a:lnTo>
                    <a:pt x="157350" y="3510419"/>
                  </a:lnTo>
                  <a:lnTo>
                    <a:pt x="157350" y="3503496"/>
                  </a:lnTo>
                  <a:lnTo>
                    <a:pt x="157349" y="3496572"/>
                  </a:lnTo>
                  <a:lnTo>
                    <a:pt x="157349" y="3489648"/>
                  </a:lnTo>
                  <a:lnTo>
                    <a:pt x="157349" y="3482724"/>
                  </a:lnTo>
                  <a:lnTo>
                    <a:pt x="157349" y="3475800"/>
                  </a:lnTo>
                  <a:lnTo>
                    <a:pt x="157349" y="3468876"/>
                  </a:lnTo>
                  <a:lnTo>
                    <a:pt x="157349" y="3461952"/>
                  </a:lnTo>
                  <a:lnTo>
                    <a:pt x="157350" y="3455028"/>
                  </a:lnTo>
                  <a:lnTo>
                    <a:pt x="157350" y="3448104"/>
                  </a:lnTo>
                  <a:lnTo>
                    <a:pt x="157351" y="3441180"/>
                  </a:lnTo>
                  <a:lnTo>
                    <a:pt x="157352" y="3434257"/>
                  </a:lnTo>
                  <a:lnTo>
                    <a:pt x="157353" y="3427333"/>
                  </a:lnTo>
                  <a:lnTo>
                    <a:pt x="157354" y="3420409"/>
                  </a:lnTo>
                  <a:lnTo>
                    <a:pt x="157356" y="3413485"/>
                  </a:lnTo>
                  <a:lnTo>
                    <a:pt x="157357" y="3406561"/>
                  </a:lnTo>
                  <a:lnTo>
                    <a:pt x="157358" y="3399637"/>
                  </a:lnTo>
                  <a:lnTo>
                    <a:pt x="157358" y="3392713"/>
                  </a:lnTo>
                  <a:lnTo>
                    <a:pt x="157358" y="3385789"/>
                  </a:lnTo>
                  <a:lnTo>
                    <a:pt x="157357" y="3378865"/>
                  </a:lnTo>
                  <a:lnTo>
                    <a:pt x="157355" y="3371941"/>
                  </a:lnTo>
                  <a:lnTo>
                    <a:pt x="157351" y="3365017"/>
                  </a:lnTo>
                  <a:lnTo>
                    <a:pt x="157346" y="3358094"/>
                  </a:lnTo>
                  <a:lnTo>
                    <a:pt x="157339" y="3351170"/>
                  </a:lnTo>
                  <a:lnTo>
                    <a:pt x="157331" y="3344246"/>
                  </a:lnTo>
                  <a:lnTo>
                    <a:pt x="157321" y="3337322"/>
                  </a:lnTo>
                  <a:lnTo>
                    <a:pt x="157310" y="3330398"/>
                  </a:lnTo>
                  <a:lnTo>
                    <a:pt x="157298" y="3323474"/>
                  </a:lnTo>
                  <a:lnTo>
                    <a:pt x="157284" y="3316550"/>
                  </a:lnTo>
                  <a:lnTo>
                    <a:pt x="157269" y="3309626"/>
                  </a:lnTo>
                  <a:lnTo>
                    <a:pt x="157252" y="3302702"/>
                  </a:lnTo>
                  <a:lnTo>
                    <a:pt x="157235" y="3295778"/>
                  </a:lnTo>
                  <a:lnTo>
                    <a:pt x="157217" y="3288855"/>
                  </a:lnTo>
                  <a:lnTo>
                    <a:pt x="157198" y="3281931"/>
                  </a:lnTo>
                  <a:lnTo>
                    <a:pt x="157178" y="3275007"/>
                  </a:lnTo>
                  <a:lnTo>
                    <a:pt x="157157" y="3268083"/>
                  </a:lnTo>
                  <a:lnTo>
                    <a:pt x="157135" y="3261159"/>
                  </a:lnTo>
                  <a:lnTo>
                    <a:pt x="157112" y="3254235"/>
                  </a:lnTo>
                  <a:lnTo>
                    <a:pt x="157088" y="3247311"/>
                  </a:lnTo>
                  <a:lnTo>
                    <a:pt x="157063" y="3240387"/>
                  </a:lnTo>
                  <a:lnTo>
                    <a:pt x="157036" y="3233463"/>
                  </a:lnTo>
                  <a:lnTo>
                    <a:pt x="157007" y="3226539"/>
                  </a:lnTo>
                  <a:lnTo>
                    <a:pt x="156976" y="3219615"/>
                  </a:lnTo>
                  <a:lnTo>
                    <a:pt x="156942" y="3212692"/>
                  </a:lnTo>
                  <a:lnTo>
                    <a:pt x="156905" y="3205768"/>
                  </a:lnTo>
                  <a:lnTo>
                    <a:pt x="156865" y="3198844"/>
                  </a:lnTo>
                  <a:lnTo>
                    <a:pt x="156820" y="3191920"/>
                  </a:lnTo>
                  <a:lnTo>
                    <a:pt x="156770" y="3184996"/>
                  </a:lnTo>
                  <a:lnTo>
                    <a:pt x="156714" y="3178072"/>
                  </a:lnTo>
                  <a:lnTo>
                    <a:pt x="156652" y="3171148"/>
                  </a:lnTo>
                  <a:lnTo>
                    <a:pt x="156582" y="3164224"/>
                  </a:lnTo>
                  <a:lnTo>
                    <a:pt x="156504" y="3157300"/>
                  </a:lnTo>
                  <a:lnTo>
                    <a:pt x="156418" y="3150376"/>
                  </a:lnTo>
                  <a:lnTo>
                    <a:pt x="156321" y="3143453"/>
                  </a:lnTo>
                  <a:lnTo>
                    <a:pt x="156215" y="3136529"/>
                  </a:lnTo>
                  <a:lnTo>
                    <a:pt x="156098" y="3129605"/>
                  </a:lnTo>
                  <a:lnTo>
                    <a:pt x="155969" y="3122681"/>
                  </a:lnTo>
                  <a:lnTo>
                    <a:pt x="155826" y="3115757"/>
                  </a:lnTo>
                  <a:lnTo>
                    <a:pt x="155670" y="3108833"/>
                  </a:lnTo>
                  <a:lnTo>
                    <a:pt x="155500" y="3101909"/>
                  </a:lnTo>
                  <a:lnTo>
                    <a:pt x="155315" y="3094985"/>
                  </a:lnTo>
                  <a:lnTo>
                    <a:pt x="155115" y="3088061"/>
                  </a:lnTo>
                  <a:lnTo>
                    <a:pt x="154899" y="3081137"/>
                  </a:lnTo>
                  <a:lnTo>
                    <a:pt x="154667" y="3074213"/>
                  </a:lnTo>
                  <a:lnTo>
                    <a:pt x="154417" y="3067290"/>
                  </a:lnTo>
                  <a:lnTo>
                    <a:pt x="154150" y="3060366"/>
                  </a:lnTo>
                  <a:lnTo>
                    <a:pt x="153863" y="3053442"/>
                  </a:lnTo>
                  <a:lnTo>
                    <a:pt x="153557" y="3046518"/>
                  </a:lnTo>
                  <a:lnTo>
                    <a:pt x="153232" y="3039594"/>
                  </a:lnTo>
                  <a:lnTo>
                    <a:pt x="152889" y="3032670"/>
                  </a:lnTo>
                  <a:lnTo>
                    <a:pt x="152528" y="3025746"/>
                  </a:lnTo>
                  <a:lnTo>
                    <a:pt x="152148" y="3018822"/>
                  </a:lnTo>
                  <a:lnTo>
                    <a:pt x="151751" y="3011898"/>
                  </a:lnTo>
                  <a:lnTo>
                    <a:pt x="151338" y="3004974"/>
                  </a:lnTo>
                  <a:lnTo>
                    <a:pt x="150909" y="2998050"/>
                  </a:lnTo>
                  <a:lnTo>
                    <a:pt x="150465" y="2991127"/>
                  </a:lnTo>
                  <a:lnTo>
                    <a:pt x="150008" y="2984203"/>
                  </a:lnTo>
                  <a:lnTo>
                    <a:pt x="149541" y="2977279"/>
                  </a:lnTo>
                  <a:lnTo>
                    <a:pt x="149065" y="2970355"/>
                  </a:lnTo>
                  <a:lnTo>
                    <a:pt x="148583" y="2963431"/>
                  </a:lnTo>
                  <a:lnTo>
                    <a:pt x="148095" y="2956507"/>
                  </a:lnTo>
                  <a:lnTo>
                    <a:pt x="147605" y="2949583"/>
                  </a:lnTo>
                  <a:lnTo>
                    <a:pt x="147112" y="2942659"/>
                  </a:lnTo>
                  <a:lnTo>
                    <a:pt x="146617" y="2935735"/>
                  </a:lnTo>
                  <a:lnTo>
                    <a:pt x="146121" y="2928811"/>
                  </a:lnTo>
                  <a:lnTo>
                    <a:pt x="145622" y="2921888"/>
                  </a:lnTo>
                  <a:lnTo>
                    <a:pt x="145120" y="2914964"/>
                  </a:lnTo>
                  <a:lnTo>
                    <a:pt x="144612" y="2908040"/>
                  </a:lnTo>
                  <a:lnTo>
                    <a:pt x="144096" y="2901116"/>
                  </a:lnTo>
                  <a:lnTo>
                    <a:pt x="143570" y="2894192"/>
                  </a:lnTo>
                  <a:lnTo>
                    <a:pt x="143033" y="2887268"/>
                  </a:lnTo>
                  <a:lnTo>
                    <a:pt x="142482" y="2880344"/>
                  </a:lnTo>
                  <a:lnTo>
                    <a:pt x="141918" y="2873420"/>
                  </a:lnTo>
                  <a:lnTo>
                    <a:pt x="141339" y="2866496"/>
                  </a:lnTo>
                  <a:lnTo>
                    <a:pt x="140746" y="2859572"/>
                  </a:lnTo>
                  <a:lnTo>
                    <a:pt x="140142" y="2852648"/>
                  </a:lnTo>
                  <a:lnTo>
                    <a:pt x="139530" y="2845725"/>
                  </a:lnTo>
                  <a:lnTo>
                    <a:pt x="138913" y="2838801"/>
                  </a:lnTo>
                  <a:lnTo>
                    <a:pt x="138296" y="2831877"/>
                  </a:lnTo>
                  <a:lnTo>
                    <a:pt x="137682" y="2824953"/>
                  </a:lnTo>
                  <a:lnTo>
                    <a:pt x="137076" y="2818029"/>
                  </a:lnTo>
                  <a:lnTo>
                    <a:pt x="136482" y="2811105"/>
                  </a:lnTo>
                  <a:lnTo>
                    <a:pt x="135902" y="2804181"/>
                  </a:lnTo>
                  <a:lnTo>
                    <a:pt x="135340" y="2797257"/>
                  </a:lnTo>
                  <a:lnTo>
                    <a:pt x="134800" y="2790333"/>
                  </a:lnTo>
                  <a:lnTo>
                    <a:pt x="134280" y="2783409"/>
                  </a:lnTo>
                  <a:lnTo>
                    <a:pt x="133780" y="2776486"/>
                  </a:lnTo>
                  <a:lnTo>
                    <a:pt x="133300" y="2769562"/>
                  </a:lnTo>
                  <a:lnTo>
                    <a:pt x="132840" y="2762638"/>
                  </a:lnTo>
                  <a:lnTo>
                    <a:pt x="132399" y="2755714"/>
                  </a:lnTo>
                  <a:lnTo>
                    <a:pt x="131974" y="2748790"/>
                  </a:lnTo>
                  <a:lnTo>
                    <a:pt x="131565" y="2741866"/>
                  </a:lnTo>
                  <a:lnTo>
                    <a:pt x="131171" y="2734942"/>
                  </a:lnTo>
                  <a:lnTo>
                    <a:pt x="130791" y="2728018"/>
                  </a:lnTo>
                  <a:lnTo>
                    <a:pt x="130423" y="2721094"/>
                  </a:lnTo>
                  <a:lnTo>
                    <a:pt x="130067" y="2714170"/>
                  </a:lnTo>
                  <a:lnTo>
                    <a:pt x="129723" y="2707246"/>
                  </a:lnTo>
                  <a:lnTo>
                    <a:pt x="129390" y="2700323"/>
                  </a:lnTo>
                  <a:lnTo>
                    <a:pt x="129070" y="2693399"/>
                  </a:lnTo>
                  <a:lnTo>
                    <a:pt x="128762" y="2686475"/>
                  </a:lnTo>
                  <a:lnTo>
                    <a:pt x="128469" y="2679551"/>
                  </a:lnTo>
                  <a:lnTo>
                    <a:pt x="128192" y="2672627"/>
                  </a:lnTo>
                  <a:lnTo>
                    <a:pt x="127933" y="2665703"/>
                  </a:lnTo>
                  <a:lnTo>
                    <a:pt x="127693" y="2658779"/>
                  </a:lnTo>
                  <a:lnTo>
                    <a:pt x="127473" y="2651855"/>
                  </a:lnTo>
                  <a:lnTo>
                    <a:pt x="127272" y="2644931"/>
                  </a:lnTo>
                  <a:lnTo>
                    <a:pt x="127092" y="2638007"/>
                  </a:lnTo>
                  <a:lnTo>
                    <a:pt x="126931" y="2631084"/>
                  </a:lnTo>
                  <a:lnTo>
                    <a:pt x="126789" y="2624160"/>
                  </a:lnTo>
                  <a:lnTo>
                    <a:pt x="126664" y="2617236"/>
                  </a:lnTo>
                  <a:lnTo>
                    <a:pt x="126554" y="2610312"/>
                  </a:lnTo>
                  <a:lnTo>
                    <a:pt x="126457" y="2603388"/>
                  </a:lnTo>
                  <a:lnTo>
                    <a:pt x="126369" y="2596464"/>
                  </a:lnTo>
                  <a:lnTo>
                    <a:pt x="126285" y="2589540"/>
                  </a:lnTo>
                  <a:lnTo>
                    <a:pt x="126201" y="2582616"/>
                  </a:lnTo>
                  <a:lnTo>
                    <a:pt x="126112" y="2575692"/>
                  </a:lnTo>
                  <a:lnTo>
                    <a:pt x="126014" y="2568768"/>
                  </a:lnTo>
                  <a:lnTo>
                    <a:pt x="125902" y="2561844"/>
                  </a:lnTo>
                  <a:lnTo>
                    <a:pt x="125770" y="2554921"/>
                  </a:lnTo>
                  <a:lnTo>
                    <a:pt x="125614" y="2547997"/>
                  </a:lnTo>
                  <a:lnTo>
                    <a:pt x="125427" y="2541073"/>
                  </a:lnTo>
                  <a:lnTo>
                    <a:pt x="125202" y="2534149"/>
                  </a:lnTo>
                  <a:lnTo>
                    <a:pt x="124938" y="2527225"/>
                  </a:lnTo>
                  <a:lnTo>
                    <a:pt x="124634" y="2520301"/>
                  </a:lnTo>
                  <a:lnTo>
                    <a:pt x="124287" y="2513377"/>
                  </a:lnTo>
                  <a:lnTo>
                    <a:pt x="123900" y="2506453"/>
                  </a:lnTo>
                  <a:lnTo>
                    <a:pt x="123475" y="2499529"/>
                  </a:lnTo>
                  <a:lnTo>
                    <a:pt x="123017" y="2492605"/>
                  </a:lnTo>
                  <a:lnTo>
                    <a:pt x="122534" y="2485682"/>
                  </a:lnTo>
                  <a:lnTo>
                    <a:pt x="122039" y="2478758"/>
                  </a:lnTo>
                  <a:lnTo>
                    <a:pt x="121547" y="2471834"/>
                  </a:lnTo>
                  <a:lnTo>
                    <a:pt x="121081" y="2464910"/>
                  </a:lnTo>
                  <a:lnTo>
                    <a:pt x="120660" y="2457986"/>
                  </a:lnTo>
                  <a:lnTo>
                    <a:pt x="120308" y="2451062"/>
                  </a:lnTo>
                  <a:lnTo>
                    <a:pt x="120046" y="2444138"/>
                  </a:lnTo>
                  <a:lnTo>
                    <a:pt x="119896" y="2437214"/>
                  </a:lnTo>
                  <a:lnTo>
                    <a:pt x="119879" y="2430290"/>
                  </a:lnTo>
                  <a:lnTo>
                    <a:pt x="120010" y="2423366"/>
                  </a:lnTo>
                  <a:lnTo>
                    <a:pt x="120300" y="2416442"/>
                  </a:lnTo>
                  <a:lnTo>
                    <a:pt x="120772" y="2409519"/>
                  </a:lnTo>
                  <a:lnTo>
                    <a:pt x="121412" y="2402595"/>
                  </a:lnTo>
                  <a:lnTo>
                    <a:pt x="122203" y="2395671"/>
                  </a:lnTo>
                  <a:lnTo>
                    <a:pt x="123125" y="2388747"/>
                  </a:lnTo>
                  <a:lnTo>
                    <a:pt x="124155" y="2381823"/>
                  </a:lnTo>
                  <a:lnTo>
                    <a:pt x="125265" y="2374899"/>
                  </a:lnTo>
                  <a:lnTo>
                    <a:pt x="126423" y="2367975"/>
                  </a:lnTo>
                  <a:lnTo>
                    <a:pt x="127597" y="2361051"/>
                  </a:lnTo>
                  <a:lnTo>
                    <a:pt x="128755" y="2354127"/>
                  </a:lnTo>
                  <a:lnTo>
                    <a:pt x="129862" y="2347203"/>
                  </a:lnTo>
                  <a:lnTo>
                    <a:pt x="130885" y="2340279"/>
                  </a:lnTo>
                  <a:lnTo>
                    <a:pt x="131807" y="2333356"/>
                  </a:lnTo>
                  <a:lnTo>
                    <a:pt x="132616" y="2326432"/>
                  </a:lnTo>
                  <a:lnTo>
                    <a:pt x="133303" y="2319508"/>
                  </a:lnTo>
                  <a:lnTo>
                    <a:pt x="133863" y="2312584"/>
                  </a:lnTo>
                  <a:lnTo>
                    <a:pt x="134300" y="2305660"/>
                  </a:lnTo>
                  <a:lnTo>
                    <a:pt x="134617" y="2298736"/>
                  </a:lnTo>
                  <a:lnTo>
                    <a:pt x="134822" y="2291812"/>
                  </a:lnTo>
                  <a:lnTo>
                    <a:pt x="134925" y="2284888"/>
                  </a:lnTo>
                  <a:lnTo>
                    <a:pt x="134929" y="2277964"/>
                  </a:lnTo>
                  <a:lnTo>
                    <a:pt x="134857" y="2271040"/>
                  </a:lnTo>
                  <a:lnTo>
                    <a:pt x="134720" y="2264117"/>
                  </a:lnTo>
                  <a:lnTo>
                    <a:pt x="134527" y="2257193"/>
                  </a:lnTo>
                  <a:lnTo>
                    <a:pt x="134286" y="2250269"/>
                  </a:lnTo>
                  <a:lnTo>
                    <a:pt x="134004" y="2243345"/>
                  </a:lnTo>
                  <a:lnTo>
                    <a:pt x="133684" y="2236421"/>
                  </a:lnTo>
                  <a:lnTo>
                    <a:pt x="133331" y="2229497"/>
                  </a:lnTo>
                  <a:lnTo>
                    <a:pt x="132947" y="2222573"/>
                  </a:lnTo>
                  <a:lnTo>
                    <a:pt x="132531" y="2215649"/>
                  </a:lnTo>
                  <a:lnTo>
                    <a:pt x="132087" y="2208725"/>
                  </a:lnTo>
                  <a:lnTo>
                    <a:pt x="131615" y="2201801"/>
                  </a:lnTo>
                  <a:lnTo>
                    <a:pt x="131118" y="2194877"/>
                  </a:lnTo>
                  <a:lnTo>
                    <a:pt x="130598" y="2187954"/>
                  </a:lnTo>
                  <a:lnTo>
                    <a:pt x="130056" y="2181030"/>
                  </a:lnTo>
                  <a:lnTo>
                    <a:pt x="129496" y="2174106"/>
                  </a:lnTo>
                  <a:lnTo>
                    <a:pt x="128920" y="2167182"/>
                  </a:lnTo>
                  <a:lnTo>
                    <a:pt x="128332" y="2160258"/>
                  </a:lnTo>
                  <a:lnTo>
                    <a:pt x="127734" y="2153334"/>
                  </a:lnTo>
                  <a:lnTo>
                    <a:pt x="127132" y="2146410"/>
                  </a:lnTo>
                  <a:lnTo>
                    <a:pt x="126527" y="2139486"/>
                  </a:lnTo>
                  <a:lnTo>
                    <a:pt x="125923" y="2132562"/>
                  </a:lnTo>
                  <a:lnTo>
                    <a:pt x="125321" y="2125638"/>
                  </a:lnTo>
                  <a:lnTo>
                    <a:pt x="124722" y="2118715"/>
                  </a:lnTo>
                  <a:lnTo>
                    <a:pt x="124125" y="2111791"/>
                  </a:lnTo>
                  <a:lnTo>
                    <a:pt x="123530" y="2104867"/>
                  </a:lnTo>
                  <a:lnTo>
                    <a:pt x="122935" y="2097943"/>
                  </a:lnTo>
                  <a:lnTo>
                    <a:pt x="122338" y="2091019"/>
                  </a:lnTo>
                  <a:lnTo>
                    <a:pt x="121734" y="2084095"/>
                  </a:lnTo>
                  <a:lnTo>
                    <a:pt x="121120" y="2077171"/>
                  </a:lnTo>
                  <a:lnTo>
                    <a:pt x="120493" y="2070247"/>
                  </a:lnTo>
                  <a:lnTo>
                    <a:pt x="119849" y="2063323"/>
                  </a:lnTo>
                  <a:lnTo>
                    <a:pt x="119184" y="2056399"/>
                  </a:lnTo>
                  <a:lnTo>
                    <a:pt x="118496" y="2049475"/>
                  </a:lnTo>
                  <a:lnTo>
                    <a:pt x="117780" y="2042552"/>
                  </a:lnTo>
                  <a:lnTo>
                    <a:pt x="117035" y="2035628"/>
                  </a:lnTo>
                  <a:lnTo>
                    <a:pt x="116257" y="2028704"/>
                  </a:lnTo>
                  <a:lnTo>
                    <a:pt x="115439" y="2021780"/>
                  </a:lnTo>
                  <a:lnTo>
                    <a:pt x="114582" y="2014856"/>
                  </a:lnTo>
                  <a:lnTo>
                    <a:pt x="113684" y="2007932"/>
                  </a:lnTo>
                  <a:lnTo>
                    <a:pt x="112743" y="2001008"/>
                  </a:lnTo>
                  <a:lnTo>
                    <a:pt x="111756" y="1994084"/>
                  </a:lnTo>
                  <a:lnTo>
                    <a:pt x="110721" y="1987160"/>
                  </a:lnTo>
                  <a:lnTo>
                    <a:pt x="109637" y="1980236"/>
                  </a:lnTo>
                  <a:lnTo>
                    <a:pt x="108502" y="1973313"/>
                  </a:lnTo>
                  <a:lnTo>
                    <a:pt x="107316" y="1966389"/>
                  </a:lnTo>
                  <a:lnTo>
                    <a:pt x="106075" y="1959465"/>
                  </a:lnTo>
                  <a:lnTo>
                    <a:pt x="104780" y="1952541"/>
                  </a:lnTo>
                  <a:lnTo>
                    <a:pt x="103438" y="1945617"/>
                  </a:lnTo>
                  <a:lnTo>
                    <a:pt x="102054" y="1938693"/>
                  </a:lnTo>
                  <a:lnTo>
                    <a:pt x="100631" y="1931769"/>
                  </a:lnTo>
                  <a:lnTo>
                    <a:pt x="99175" y="1924845"/>
                  </a:lnTo>
                  <a:lnTo>
                    <a:pt x="97694" y="1917921"/>
                  </a:lnTo>
                  <a:lnTo>
                    <a:pt x="96193" y="1910997"/>
                  </a:lnTo>
                  <a:lnTo>
                    <a:pt x="94679" y="1904073"/>
                  </a:lnTo>
                  <a:lnTo>
                    <a:pt x="93159" y="1897150"/>
                  </a:lnTo>
                  <a:lnTo>
                    <a:pt x="91639" y="1890226"/>
                  </a:lnTo>
                  <a:lnTo>
                    <a:pt x="90122" y="1883302"/>
                  </a:lnTo>
                  <a:lnTo>
                    <a:pt x="88611" y="1876378"/>
                  </a:lnTo>
                  <a:lnTo>
                    <a:pt x="87107" y="1869454"/>
                  </a:lnTo>
                  <a:lnTo>
                    <a:pt x="85607" y="1862530"/>
                  </a:lnTo>
                  <a:lnTo>
                    <a:pt x="84111" y="1855606"/>
                  </a:lnTo>
                  <a:lnTo>
                    <a:pt x="82615" y="1848682"/>
                  </a:lnTo>
                  <a:lnTo>
                    <a:pt x="81114" y="1841758"/>
                  </a:lnTo>
                  <a:lnTo>
                    <a:pt x="79604" y="1834834"/>
                  </a:lnTo>
                  <a:lnTo>
                    <a:pt x="78079" y="1827910"/>
                  </a:lnTo>
                  <a:lnTo>
                    <a:pt x="76533" y="1820987"/>
                  </a:lnTo>
                  <a:lnTo>
                    <a:pt x="74965" y="1814063"/>
                  </a:lnTo>
                  <a:lnTo>
                    <a:pt x="73370" y="1807139"/>
                  </a:lnTo>
                  <a:lnTo>
                    <a:pt x="71746" y="1800215"/>
                  </a:lnTo>
                  <a:lnTo>
                    <a:pt x="70093" y="1793291"/>
                  </a:lnTo>
                  <a:lnTo>
                    <a:pt x="68409" y="1786367"/>
                  </a:lnTo>
                  <a:lnTo>
                    <a:pt x="66696" y="1779443"/>
                  </a:lnTo>
                  <a:lnTo>
                    <a:pt x="64953" y="1772519"/>
                  </a:lnTo>
                  <a:lnTo>
                    <a:pt x="63180" y="1765595"/>
                  </a:lnTo>
                  <a:lnTo>
                    <a:pt x="61381" y="1758671"/>
                  </a:lnTo>
                  <a:lnTo>
                    <a:pt x="59559" y="1751748"/>
                  </a:lnTo>
                  <a:lnTo>
                    <a:pt x="57718" y="1744824"/>
                  </a:lnTo>
                  <a:lnTo>
                    <a:pt x="55861" y="1737900"/>
                  </a:lnTo>
                  <a:lnTo>
                    <a:pt x="53990" y="1730976"/>
                  </a:lnTo>
                  <a:lnTo>
                    <a:pt x="52109" y="1724052"/>
                  </a:lnTo>
                  <a:lnTo>
                    <a:pt x="50221" y="1717128"/>
                  </a:lnTo>
                  <a:lnTo>
                    <a:pt x="48330" y="1710204"/>
                  </a:lnTo>
                  <a:lnTo>
                    <a:pt x="46441" y="1703280"/>
                  </a:lnTo>
                  <a:lnTo>
                    <a:pt x="44557" y="1696356"/>
                  </a:lnTo>
                  <a:lnTo>
                    <a:pt x="42684" y="1689432"/>
                  </a:lnTo>
                  <a:lnTo>
                    <a:pt x="40824" y="1682508"/>
                  </a:lnTo>
                  <a:lnTo>
                    <a:pt x="38983" y="1675585"/>
                  </a:lnTo>
                  <a:lnTo>
                    <a:pt x="37164" y="1668661"/>
                  </a:lnTo>
                  <a:lnTo>
                    <a:pt x="35373" y="1661737"/>
                  </a:lnTo>
                  <a:lnTo>
                    <a:pt x="33613" y="1654813"/>
                  </a:lnTo>
                  <a:lnTo>
                    <a:pt x="31889" y="1647889"/>
                  </a:lnTo>
                  <a:lnTo>
                    <a:pt x="30206" y="1640965"/>
                  </a:lnTo>
                  <a:lnTo>
                    <a:pt x="28576" y="1634041"/>
                  </a:lnTo>
                  <a:lnTo>
                    <a:pt x="27000" y="1627117"/>
                  </a:lnTo>
                  <a:lnTo>
                    <a:pt x="25482" y="1620193"/>
                  </a:lnTo>
                  <a:lnTo>
                    <a:pt x="24028" y="1613269"/>
                  </a:lnTo>
                  <a:lnTo>
                    <a:pt x="22642" y="1606346"/>
                  </a:lnTo>
                  <a:lnTo>
                    <a:pt x="21327" y="1599422"/>
                  </a:lnTo>
                  <a:lnTo>
                    <a:pt x="20085" y="1592498"/>
                  </a:lnTo>
                  <a:lnTo>
                    <a:pt x="18918" y="1585574"/>
                  </a:lnTo>
                  <a:lnTo>
                    <a:pt x="17824" y="1578650"/>
                  </a:lnTo>
                  <a:lnTo>
                    <a:pt x="16805" y="1571726"/>
                  </a:lnTo>
                  <a:lnTo>
                    <a:pt x="15853" y="1564802"/>
                  </a:lnTo>
                  <a:lnTo>
                    <a:pt x="14956" y="1557878"/>
                  </a:lnTo>
                  <a:lnTo>
                    <a:pt x="14105" y="1550954"/>
                  </a:lnTo>
                  <a:lnTo>
                    <a:pt x="13288" y="1544030"/>
                  </a:lnTo>
                  <a:lnTo>
                    <a:pt x="12495" y="1537106"/>
                  </a:lnTo>
                  <a:lnTo>
                    <a:pt x="11716" y="1530183"/>
                  </a:lnTo>
                  <a:lnTo>
                    <a:pt x="10941" y="1523259"/>
                  </a:lnTo>
                  <a:lnTo>
                    <a:pt x="10162" y="1516335"/>
                  </a:lnTo>
                  <a:lnTo>
                    <a:pt x="9374" y="1509411"/>
                  </a:lnTo>
                  <a:lnTo>
                    <a:pt x="8571" y="1502487"/>
                  </a:lnTo>
                  <a:lnTo>
                    <a:pt x="7757" y="1495563"/>
                  </a:lnTo>
                  <a:lnTo>
                    <a:pt x="6933" y="1488639"/>
                  </a:lnTo>
                  <a:lnTo>
                    <a:pt x="6107" y="1481715"/>
                  </a:lnTo>
                  <a:lnTo>
                    <a:pt x="5286" y="1474791"/>
                  </a:lnTo>
                  <a:lnTo>
                    <a:pt x="4480" y="1467867"/>
                  </a:lnTo>
                  <a:lnTo>
                    <a:pt x="3701" y="1460944"/>
                  </a:lnTo>
                  <a:lnTo>
                    <a:pt x="2960" y="1454020"/>
                  </a:lnTo>
                  <a:lnTo>
                    <a:pt x="2271" y="1447096"/>
                  </a:lnTo>
                  <a:lnTo>
                    <a:pt x="1656" y="1440172"/>
                  </a:lnTo>
                  <a:lnTo>
                    <a:pt x="1123" y="1433248"/>
                  </a:lnTo>
                  <a:lnTo>
                    <a:pt x="681" y="1426324"/>
                  </a:lnTo>
                  <a:lnTo>
                    <a:pt x="342" y="1419400"/>
                  </a:lnTo>
                  <a:lnTo>
                    <a:pt x="113" y="1412476"/>
                  </a:lnTo>
                  <a:lnTo>
                    <a:pt x="0" y="1405552"/>
                  </a:lnTo>
                  <a:lnTo>
                    <a:pt x="6" y="1398628"/>
                  </a:lnTo>
                  <a:lnTo>
                    <a:pt x="134" y="1391704"/>
                  </a:lnTo>
                  <a:lnTo>
                    <a:pt x="382" y="1384781"/>
                  </a:lnTo>
                  <a:lnTo>
                    <a:pt x="754" y="1377857"/>
                  </a:lnTo>
                  <a:lnTo>
                    <a:pt x="1240" y="1370933"/>
                  </a:lnTo>
                  <a:lnTo>
                    <a:pt x="1825" y="1364009"/>
                  </a:lnTo>
                  <a:lnTo>
                    <a:pt x="2498" y="1357085"/>
                  </a:lnTo>
                  <a:lnTo>
                    <a:pt x="3248" y="1350161"/>
                  </a:lnTo>
                  <a:lnTo>
                    <a:pt x="4065" y="1343237"/>
                  </a:lnTo>
                  <a:lnTo>
                    <a:pt x="4938" y="1336313"/>
                  </a:lnTo>
                  <a:lnTo>
                    <a:pt x="5858" y="1329389"/>
                  </a:lnTo>
                  <a:lnTo>
                    <a:pt x="6815" y="1322465"/>
                  </a:lnTo>
                  <a:lnTo>
                    <a:pt x="7804" y="1315542"/>
                  </a:lnTo>
                  <a:lnTo>
                    <a:pt x="8819" y="1308618"/>
                  </a:lnTo>
                  <a:lnTo>
                    <a:pt x="9854" y="1301694"/>
                  </a:lnTo>
                  <a:lnTo>
                    <a:pt x="10906" y="1294770"/>
                  </a:lnTo>
                  <a:lnTo>
                    <a:pt x="11975" y="1287846"/>
                  </a:lnTo>
                  <a:lnTo>
                    <a:pt x="13059" y="1280922"/>
                  </a:lnTo>
                  <a:lnTo>
                    <a:pt x="14160" y="1273998"/>
                  </a:lnTo>
                  <a:lnTo>
                    <a:pt x="15279" y="1267074"/>
                  </a:lnTo>
                  <a:lnTo>
                    <a:pt x="16418" y="1260150"/>
                  </a:lnTo>
                  <a:lnTo>
                    <a:pt x="17580" y="1253226"/>
                  </a:lnTo>
                  <a:lnTo>
                    <a:pt x="18772" y="1246302"/>
                  </a:lnTo>
                  <a:lnTo>
                    <a:pt x="19993" y="1239379"/>
                  </a:lnTo>
                  <a:lnTo>
                    <a:pt x="21249" y="1232455"/>
                  </a:lnTo>
                  <a:lnTo>
                    <a:pt x="22541" y="1225531"/>
                  </a:lnTo>
                  <a:lnTo>
                    <a:pt x="23873" y="1218607"/>
                  </a:lnTo>
                  <a:lnTo>
                    <a:pt x="25246" y="1211683"/>
                  </a:lnTo>
                  <a:lnTo>
                    <a:pt x="26661" y="1204759"/>
                  </a:lnTo>
                  <a:lnTo>
                    <a:pt x="28119" y="1197835"/>
                  </a:lnTo>
                  <a:lnTo>
                    <a:pt x="29619" y="1190911"/>
                  </a:lnTo>
                  <a:lnTo>
                    <a:pt x="31162" y="1183987"/>
                  </a:lnTo>
                  <a:lnTo>
                    <a:pt x="32742" y="1177063"/>
                  </a:lnTo>
                  <a:lnTo>
                    <a:pt x="34354" y="1170139"/>
                  </a:lnTo>
                  <a:lnTo>
                    <a:pt x="35994" y="1163216"/>
                  </a:lnTo>
                  <a:lnTo>
                    <a:pt x="37660" y="1156292"/>
                  </a:lnTo>
                  <a:lnTo>
                    <a:pt x="39349" y="1149368"/>
                  </a:lnTo>
                  <a:lnTo>
                    <a:pt x="41060" y="1142444"/>
                  </a:lnTo>
                  <a:lnTo>
                    <a:pt x="42793" y="1135520"/>
                  </a:lnTo>
                  <a:lnTo>
                    <a:pt x="44550" y="1128596"/>
                  </a:lnTo>
                  <a:lnTo>
                    <a:pt x="46335" y="1121672"/>
                  </a:lnTo>
                  <a:lnTo>
                    <a:pt x="48154" y="1114748"/>
                  </a:lnTo>
                  <a:lnTo>
                    <a:pt x="50009" y="1107824"/>
                  </a:lnTo>
                  <a:lnTo>
                    <a:pt x="51906" y="1100900"/>
                  </a:lnTo>
                  <a:lnTo>
                    <a:pt x="53848" y="1093977"/>
                  </a:lnTo>
                  <a:lnTo>
                    <a:pt x="55838" y="1087053"/>
                  </a:lnTo>
                  <a:lnTo>
                    <a:pt x="57878" y="1080129"/>
                  </a:lnTo>
                  <a:lnTo>
                    <a:pt x="59965" y="1073205"/>
                  </a:lnTo>
                  <a:lnTo>
                    <a:pt x="62098" y="1066281"/>
                  </a:lnTo>
                  <a:lnTo>
                    <a:pt x="64272" y="1059357"/>
                  </a:lnTo>
                  <a:lnTo>
                    <a:pt x="66482" y="1052433"/>
                  </a:lnTo>
                  <a:lnTo>
                    <a:pt x="68715" y="1045509"/>
                  </a:lnTo>
                  <a:lnTo>
                    <a:pt x="70960" y="1038585"/>
                  </a:lnTo>
                  <a:lnTo>
                    <a:pt x="73206" y="1031661"/>
                  </a:lnTo>
                  <a:lnTo>
                    <a:pt x="75444" y="1024737"/>
                  </a:lnTo>
                  <a:lnTo>
                    <a:pt x="77665" y="1017814"/>
                  </a:lnTo>
                  <a:lnTo>
                    <a:pt x="79859" y="1010890"/>
                  </a:lnTo>
                  <a:lnTo>
                    <a:pt x="82022" y="1003966"/>
                  </a:lnTo>
                  <a:lnTo>
                    <a:pt x="84147" y="997042"/>
                  </a:lnTo>
                  <a:lnTo>
                    <a:pt x="86228" y="990118"/>
                  </a:lnTo>
                  <a:lnTo>
                    <a:pt x="88264" y="983194"/>
                  </a:lnTo>
                  <a:lnTo>
                    <a:pt x="90259" y="976270"/>
                  </a:lnTo>
                  <a:lnTo>
                    <a:pt x="92212" y="969346"/>
                  </a:lnTo>
                  <a:lnTo>
                    <a:pt x="94126" y="962422"/>
                  </a:lnTo>
                  <a:lnTo>
                    <a:pt x="96003" y="955498"/>
                  </a:lnTo>
                  <a:lnTo>
                    <a:pt x="97845" y="948575"/>
                  </a:lnTo>
                  <a:lnTo>
                    <a:pt x="99652" y="941651"/>
                  </a:lnTo>
                  <a:lnTo>
                    <a:pt x="101426" y="934727"/>
                  </a:lnTo>
                  <a:lnTo>
                    <a:pt x="103165" y="927803"/>
                  </a:lnTo>
                  <a:lnTo>
                    <a:pt x="104868" y="920879"/>
                  </a:lnTo>
                  <a:lnTo>
                    <a:pt x="106536" y="913955"/>
                  </a:lnTo>
                  <a:lnTo>
                    <a:pt x="108169" y="907031"/>
                  </a:lnTo>
                  <a:lnTo>
                    <a:pt x="109763" y="900107"/>
                  </a:lnTo>
                  <a:lnTo>
                    <a:pt x="111319" y="893183"/>
                  </a:lnTo>
                  <a:lnTo>
                    <a:pt x="112835" y="886259"/>
                  </a:lnTo>
                  <a:lnTo>
                    <a:pt x="114310" y="879335"/>
                  </a:lnTo>
                  <a:lnTo>
                    <a:pt x="115744" y="872412"/>
                  </a:lnTo>
                  <a:lnTo>
                    <a:pt x="117138" y="865488"/>
                  </a:lnTo>
                  <a:lnTo>
                    <a:pt x="118489" y="858564"/>
                  </a:lnTo>
                  <a:lnTo>
                    <a:pt x="119806" y="851640"/>
                  </a:lnTo>
                  <a:lnTo>
                    <a:pt x="121091" y="844716"/>
                  </a:lnTo>
                  <a:lnTo>
                    <a:pt x="122346" y="837792"/>
                  </a:lnTo>
                  <a:lnTo>
                    <a:pt x="123577" y="830868"/>
                  </a:lnTo>
                  <a:lnTo>
                    <a:pt x="124784" y="823944"/>
                  </a:lnTo>
                  <a:lnTo>
                    <a:pt x="125971" y="817020"/>
                  </a:lnTo>
                  <a:lnTo>
                    <a:pt x="127138" y="810096"/>
                  </a:lnTo>
                  <a:lnTo>
                    <a:pt x="128285" y="803173"/>
                  </a:lnTo>
                  <a:lnTo>
                    <a:pt x="129410" y="796249"/>
                  </a:lnTo>
                  <a:lnTo>
                    <a:pt x="130511" y="789325"/>
                  </a:lnTo>
                  <a:lnTo>
                    <a:pt x="131586" y="782401"/>
                  </a:lnTo>
                  <a:lnTo>
                    <a:pt x="132633" y="775477"/>
                  </a:lnTo>
                  <a:lnTo>
                    <a:pt x="133648" y="768553"/>
                  </a:lnTo>
                  <a:lnTo>
                    <a:pt x="134627" y="761629"/>
                  </a:lnTo>
                  <a:lnTo>
                    <a:pt x="135569" y="754705"/>
                  </a:lnTo>
                  <a:lnTo>
                    <a:pt x="136472" y="747781"/>
                  </a:lnTo>
                  <a:lnTo>
                    <a:pt x="137333" y="740857"/>
                  </a:lnTo>
                  <a:lnTo>
                    <a:pt x="138150" y="733933"/>
                  </a:lnTo>
                  <a:lnTo>
                    <a:pt x="138923" y="727010"/>
                  </a:lnTo>
                  <a:lnTo>
                    <a:pt x="139658" y="720086"/>
                  </a:lnTo>
                  <a:lnTo>
                    <a:pt x="140354" y="713162"/>
                  </a:lnTo>
                  <a:lnTo>
                    <a:pt x="141017" y="706238"/>
                  </a:lnTo>
                  <a:lnTo>
                    <a:pt x="141647" y="699314"/>
                  </a:lnTo>
                  <a:lnTo>
                    <a:pt x="142248" y="692390"/>
                  </a:lnTo>
                  <a:lnTo>
                    <a:pt x="142823" y="685466"/>
                  </a:lnTo>
                  <a:lnTo>
                    <a:pt x="143375" y="678542"/>
                  </a:lnTo>
                  <a:lnTo>
                    <a:pt x="143906" y="671618"/>
                  </a:lnTo>
                  <a:lnTo>
                    <a:pt x="144418" y="664694"/>
                  </a:lnTo>
                  <a:lnTo>
                    <a:pt x="144915" y="657771"/>
                  </a:lnTo>
                  <a:lnTo>
                    <a:pt x="145400" y="650847"/>
                  </a:lnTo>
                  <a:lnTo>
                    <a:pt x="145873" y="643923"/>
                  </a:lnTo>
                  <a:lnTo>
                    <a:pt x="146337" y="636999"/>
                  </a:lnTo>
                  <a:lnTo>
                    <a:pt x="146792" y="630075"/>
                  </a:lnTo>
                  <a:lnTo>
                    <a:pt x="147239" y="623151"/>
                  </a:lnTo>
                  <a:lnTo>
                    <a:pt x="147679" y="616227"/>
                  </a:lnTo>
                  <a:lnTo>
                    <a:pt x="148111" y="609303"/>
                  </a:lnTo>
                  <a:lnTo>
                    <a:pt x="148534" y="602379"/>
                  </a:lnTo>
                  <a:lnTo>
                    <a:pt x="148948" y="595455"/>
                  </a:lnTo>
                  <a:lnTo>
                    <a:pt x="149353" y="588531"/>
                  </a:lnTo>
                  <a:lnTo>
                    <a:pt x="149748" y="581608"/>
                  </a:lnTo>
                  <a:lnTo>
                    <a:pt x="150132" y="574684"/>
                  </a:lnTo>
                  <a:lnTo>
                    <a:pt x="150503" y="567760"/>
                  </a:lnTo>
                  <a:lnTo>
                    <a:pt x="150861" y="560836"/>
                  </a:lnTo>
                  <a:lnTo>
                    <a:pt x="151205" y="553912"/>
                  </a:lnTo>
                  <a:lnTo>
                    <a:pt x="151535" y="546988"/>
                  </a:lnTo>
                  <a:lnTo>
                    <a:pt x="151849" y="540064"/>
                  </a:lnTo>
                  <a:lnTo>
                    <a:pt x="152146" y="533140"/>
                  </a:lnTo>
                  <a:lnTo>
                    <a:pt x="152429" y="526216"/>
                  </a:lnTo>
                  <a:lnTo>
                    <a:pt x="152696" y="519292"/>
                  </a:lnTo>
                  <a:lnTo>
                    <a:pt x="152949" y="512368"/>
                  </a:lnTo>
                  <a:lnTo>
                    <a:pt x="153187" y="505445"/>
                  </a:lnTo>
                  <a:lnTo>
                    <a:pt x="153413" y="498521"/>
                  </a:lnTo>
                  <a:lnTo>
                    <a:pt x="153625" y="491597"/>
                  </a:lnTo>
                  <a:lnTo>
                    <a:pt x="153825" y="484673"/>
                  </a:lnTo>
                  <a:lnTo>
                    <a:pt x="154014" y="477749"/>
                  </a:lnTo>
                  <a:lnTo>
                    <a:pt x="154191" y="470825"/>
                  </a:lnTo>
                  <a:lnTo>
                    <a:pt x="154359" y="463901"/>
                  </a:lnTo>
                  <a:lnTo>
                    <a:pt x="154518" y="456977"/>
                  </a:lnTo>
                  <a:lnTo>
                    <a:pt x="154671" y="450053"/>
                  </a:lnTo>
                  <a:lnTo>
                    <a:pt x="154816" y="443129"/>
                  </a:lnTo>
                  <a:lnTo>
                    <a:pt x="154956" y="436206"/>
                  </a:lnTo>
                  <a:lnTo>
                    <a:pt x="155090" y="429282"/>
                  </a:lnTo>
                  <a:lnTo>
                    <a:pt x="155219" y="422358"/>
                  </a:lnTo>
                  <a:lnTo>
                    <a:pt x="155344" y="415434"/>
                  </a:lnTo>
                  <a:lnTo>
                    <a:pt x="155464" y="408510"/>
                  </a:lnTo>
                  <a:lnTo>
                    <a:pt x="155579" y="401586"/>
                  </a:lnTo>
                  <a:lnTo>
                    <a:pt x="155691" y="394662"/>
                  </a:lnTo>
                  <a:lnTo>
                    <a:pt x="155797" y="387738"/>
                  </a:lnTo>
                  <a:lnTo>
                    <a:pt x="155898" y="380814"/>
                  </a:lnTo>
                  <a:lnTo>
                    <a:pt x="155994" y="373890"/>
                  </a:lnTo>
                  <a:lnTo>
                    <a:pt x="156084" y="366966"/>
                  </a:lnTo>
                  <a:lnTo>
                    <a:pt x="156169" y="360043"/>
                  </a:lnTo>
                  <a:lnTo>
                    <a:pt x="156247" y="353119"/>
                  </a:lnTo>
                  <a:lnTo>
                    <a:pt x="156319" y="346195"/>
                  </a:lnTo>
                  <a:lnTo>
                    <a:pt x="156384" y="339271"/>
                  </a:lnTo>
                  <a:lnTo>
                    <a:pt x="156444" y="332347"/>
                  </a:lnTo>
                  <a:lnTo>
                    <a:pt x="156499" y="325423"/>
                  </a:lnTo>
                  <a:lnTo>
                    <a:pt x="156549" y="318499"/>
                  </a:lnTo>
                  <a:lnTo>
                    <a:pt x="156595" y="311575"/>
                  </a:lnTo>
                  <a:lnTo>
                    <a:pt x="156639" y="304651"/>
                  </a:lnTo>
                  <a:lnTo>
                    <a:pt x="156680" y="297727"/>
                  </a:lnTo>
                  <a:lnTo>
                    <a:pt x="156719" y="290804"/>
                  </a:lnTo>
                  <a:lnTo>
                    <a:pt x="156756" y="283880"/>
                  </a:lnTo>
                  <a:lnTo>
                    <a:pt x="156792" y="276956"/>
                  </a:lnTo>
                  <a:lnTo>
                    <a:pt x="156828" y="270032"/>
                  </a:lnTo>
                  <a:lnTo>
                    <a:pt x="156863" y="263108"/>
                  </a:lnTo>
                  <a:lnTo>
                    <a:pt x="156898" y="256184"/>
                  </a:lnTo>
                  <a:lnTo>
                    <a:pt x="156931" y="249260"/>
                  </a:lnTo>
                  <a:lnTo>
                    <a:pt x="156964" y="242336"/>
                  </a:lnTo>
                  <a:lnTo>
                    <a:pt x="156994" y="235412"/>
                  </a:lnTo>
                  <a:lnTo>
                    <a:pt x="157023" y="228488"/>
                  </a:lnTo>
                  <a:lnTo>
                    <a:pt x="157049" y="221564"/>
                  </a:lnTo>
                  <a:lnTo>
                    <a:pt x="157073" y="214641"/>
                  </a:lnTo>
                  <a:lnTo>
                    <a:pt x="157093" y="207717"/>
                  </a:lnTo>
                  <a:lnTo>
                    <a:pt x="157110" y="200793"/>
                  </a:lnTo>
                  <a:lnTo>
                    <a:pt x="157125" y="193869"/>
                  </a:lnTo>
                  <a:lnTo>
                    <a:pt x="157136" y="186945"/>
                  </a:lnTo>
                  <a:lnTo>
                    <a:pt x="157145" y="180021"/>
                  </a:lnTo>
                  <a:lnTo>
                    <a:pt x="157152" y="173097"/>
                  </a:lnTo>
                  <a:lnTo>
                    <a:pt x="157157" y="166173"/>
                  </a:lnTo>
                  <a:lnTo>
                    <a:pt x="157160" y="159249"/>
                  </a:lnTo>
                  <a:lnTo>
                    <a:pt x="157164" y="152325"/>
                  </a:lnTo>
                  <a:lnTo>
                    <a:pt x="157167" y="145402"/>
                  </a:lnTo>
                  <a:lnTo>
                    <a:pt x="157170" y="138478"/>
                  </a:lnTo>
                  <a:lnTo>
                    <a:pt x="157174" y="131554"/>
                  </a:lnTo>
                  <a:lnTo>
                    <a:pt x="157179" y="124630"/>
                  </a:lnTo>
                  <a:lnTo>
                    <a:pt x="157186" y="117706"/>
                  </a:lnTo>
                  <a:lnTo>
                    <a:pt x="157193" y="110782"/>
                  </a:lnTo>
                  <a:lnTo>
                    <a:pt x="157201" y="103858"/>
                  </a:lnTo>
                  <a:lnTo>
                    <a:pt x="157210" y="96934"/>
                  </a:lnTo>
                  <a:lnTo>
                    <a:pt x="157219" y="90010"/>
                  </a:lnTo>
                  <a:lnTo>
                    <a:pt x="157228" y="83086"/>
                  </a:lnTo>
                  <a:lnTo>
                    <a:pt x="157236" y="76162"/>
                  </a:lnTo>
                  <a:lnTo>
                    <a:pt x="157244" y="69239"/>
                  </a:lnTo>
                  <a:lnTo>
                    <a:pt x="157251" y="62315"/>
                  </a:lnTo>
                  <a:lnTo>
                    <a:pt x="157258" y="55391"/>
                  </a:lnTo>
                  <a:lnTo>
                    <a:pt x="157263" y="48467"/>
                  </a:lnTo>
                  <a:lnTo>
                    <a:pt x="157268" y="41543"/>
                  </a:lnTo>
                  <a:lnTo>
                    <a:pt x="157272" y="34619"/>
                  </a:lnTo>
                  <a:lnTo>
                    <a:pt x="157276" y="27695"/>
                  </a:lnTo>
                  <a:lnTo>
                    <a:pt x="157279" y="20771"/>
                  </a:lnTo>
                  <a:lnTo>
                    <a:pt x="157283" y="13847"/>
                  </a:lnTo>
                  <a:lnTo>
                    <a:pt x="157288" y="6923"/>
                  </a:lnTo>
                  <a:lnTo>
                    <a:pt x="157293" y="0"/>
                  </a:lnTo>
                  <a:lnTo>
                    <a:pt x="157545" y="0"/>
                  </a:lnTo>
                  <a:lnTo>
                    <a:pt x="157550" y="6923"/>
                  </a:lnTo>
                  <a:lnTo>
                    <a:pt x="157555" y="13847"/>
                  </a:lnTo>
                  <a:lnTo>
                    <a:pt x="157559" y="20771"/>
                  </a:lnTo>
                  <a:lnTo>
                    <a:pt x="157563" y="27695"/>
                  </a:lnTo>
                  <a:lnTo>
                    <a:pt x="157566" y="34619"/>
                  </a:lnTo>
                  <a:lnTo>
                    <a:pt x="157570" y="41543"/>
                  </a:lnTo>
                  <a:lnTo>
                    <a:pt x="157575" y="48467"/>
                  </a:lnTo>
                  <a:lnTo>
                    <a:pt x="157581" y="55391"/>
                  </a:lnTo>
                  <a:lnTo>
                    <a:pt x="157587" y="62315"/>
                  </a:lnTo>
                  <a:lnTo>
                    <a:pt x="157594" y="69239"/>
                  </a:lnTo>
                  <a:lnTo>
                    <a:pt x="157602" y="76162"/>
                  </a:lnTo>
                  <a:lnTo>
                    <a:pt x="157611" y="83086"/>
                  </a:lnTo>
                  <a:lnTo>
                    <a:pt x="157620" y="90010"/>
                  </a:lnTo>
                  <a:lnTo>
                    <a:pt x="157629" y="96934"/>
                  </a:lnTo>
                  <a:lnTo>
                    <a:pt x="157637" y="103858"/>
                  </a:lnTo>
                  <a:lnTo>
                    <a:pt x="157645" y="110782"/>
                  </a:lnTo>
                  <a:lnTo>
                    <a:pt x="157653" y="117706"/>
                  </a:lnTo>
                  <a:lnTo>
                    <a:pt x="157659" y="124630"/>
                  </a:lnTo>
                  <a:lnTo>
                    <a:pt x="157664" y="131554"/>
                  </a:lnTo>
                  <a:lnTo>
                    <a:pt x="157668" y="138478"/>
                  </a:lnTo>
                  <a:lnTo>
                    <a:pt x="157672" y="145402"/>
                  </a:lnTo>
                  <a:lnTo>
                    <a:pt x="157675" y="152325"/>
                  </a:lnTo>
                  <a:lnTo>
                    <a:pt x="157678" y="159249"/>
                  </a:lnTo>
                  <a:lnTo>
                    <a:pt x="157681" y="166173"/>
                  </a:lnTo>
                  <a:lnTo>
                    <a:pt x="157686" y="173097"/>
                  </a:lnTo>
                  <a:lnTo>
                    <a:pt x="157693" y="180021"/>
                  </a:lnTo>
                  <a:lnTo>
                    <a:pt x="157702" y="186945"/>
                  </a:lnTo>
                  <a:lnTo>
                    <a:pt x="157714" y="193869"/>
                  </a:lnTo>
                  <a:lnTo>
                    <a:pt x="157728" y="200793"/>
                  </a:lnTo>
                  <a:lnTo>
                    <a:pt x="157745" y="207717"/>
                  </a:lnTo>
                  <a:lnTo>
                    <a:pt x="157766" y="214641"/>
                  </a:lnTo>
                  <a:lnTo>
                    <a:pt x="157789" y="221564"/>
                  </a:lnTo>
                  <a:lnTo>
                    <a:pt x="157815" y="228488"/>
                  </a:lnTo>
                  <a:lnTo>
                    <a:pt x="157844" y="235412"/>
                  </a:lnTo>
                  <a:lnTo>
                    <a:pt x="157875" y="242336"/>
                  </a:lnTo>
                  <a:lnTo>
                    <a:pt x="157907" y="249260"/>
                  </a:lnTo>
                  <a:lnTo>
                    <a:pt x="157940" y="256184"/>
                  </a:lnTo>
                  <a:lnTo>
                    <a:pt x="157975" y="263108"/>
                  </a:lnTo>
                  <a:lnTo>
                    <a:pt x="158010" y="270032"/>
                  </a:lnTo>
                  <a:lnTo>
                    <a:pt x="158046" y="276956"/>
                  </a:lnTo>
                  <a:lnTo>
                    <a:pt x="158082" y="283880"/>
                  </a:lnTo>
                  <a:lnTo>
                    <a:pt x="158120" y="290804"/>
                  </a:lnTo>
                  <a:lnTo>
                    <a:pt x="158159" y="297727"/>
                  </a:lnTo>
                  <a:lnTo>
                    <a:pt x="158199" y="304651"/>
                  </a:lnTo>
                  <a:lnTo>
                    <a:pt x="158243" y="311575"/>
                  </a:lnTo>
                  <a:lnTo>
                    <a:pt x="158289" y="318499"/>
                  </a:lnTo>
                  <a:lnTo>
                    <a:pt x="158339" y="325423"/>
                  </a:lnTo>
                  <a:lnTo>
                    <a:pt x="158394" y="332347"/>
                  </a:lnTo>
                  <a:lnTo>
                    <a:pt x="158454" y="339271"/>
                  </a:lnTo>
                  <a:lnTo>
                    <a:pt x="158520" y="346195"/>
                  </a:lnTo>
                  <a:lnTo>
                    <a:pt x="158591" y="353119"/>
                  </a:lnTo>
                  <a:lnTo>
                    <a:pt x="158669" y="360043"/>
                  </a:lnTo>
                  <a:lnTo>
                    <a:pt x="158754" y="366966"/>
                  </a:lnTo>
                  <a:lnTo>
                    <a:pt x="158844" y="373890"/>
                  </a:lnTo>
                  <a:lnTo>
                    <a:pt x="158940" y="380814"/>
                  </a:lnTo>
                  <a:lnTo>
                    <a:pt x="159041" y="387738"/>
                  </a:lnTo>
                  <a:lnTo>
                    <a:pt x="159148" y="394662"/>
                  </a:lnTo>
                  <a:lnTo>
                    <a:pt x="159259" y="401586"/>
                  </a:lnTo>
                  <a:lnTo>
                    <a:pt x="159374" y="408510"/>
                  </a:lnTo>
                  <a:lnTo>
                    <a:pt x="159494" y="415434"/>
                  </a:lnTo>
                  <a:lnTo>
                    <a:pt x="159619" y="422358"/>
                  </a:lnTo>
                  <a:lnTo>
                    <a:pt x="159748" y="429282"/>
                  </a:lnTo>
                  <a:lnTo>
                    <a:pt x="159883" y="436206"/>
                  </a:lnTo>
                  <a:lnTo>
                    <a:pt x="160022" y="443129"/>
                  </a:lnTo>
                  <a:lnTo>
                    <a:pt x="160168" y="450053"/>
                  </a:lnTo>
                  <a:lnTo>
                    <a:pt x="160320" y="456977"/>
                  </a:lnTo>
                  <a:lnTo>
                    <a:pt x="160479" y="463901"/>
                  </a:lnTo>
                  <a:lnTo>
                    <a:pt x="160647" y="470825"/>
                  </a:lnTo>
                  <a:lnTo>
                    <a:pt x="160825" y="477749"/>
                  </a:lnTo>
                  <a:lnTo>
                    <a:pt x="161013" y="484673"/>
                  </a:lnTo>
                  <a:lnTo>
                    <a:pt x="161213" y="491597"/>
                  </a:lnTo>
                  <a:lnTo>
                    <a:pt x="161426" y="498521"/>
                  </a:lnTo>
                  <a:lnTo>
                    <a:pt x="161651" y="505445"/>
                  </a:lnTo>
                  <a:lnTo>
                    <a:pt x="161889" y="512368"/>
                  </a:lnTo>
                  <a:lnTo>
                    <a:pt x="162142" y="519292"/>
                  </a:lnTo>
                  <a:lnTo>
                    <a:pt x="162410" y="526216"/>
                  </a:lnTo>
                  <a:lnTo>
                    <a:pt x="162692" y="533140"/>
                  </a:lnTo>
                  <a:lnTo>
                    <a:pt x="162990" y="540064"/>
                  </a:lnTo>
                  <a:lnTo>
                    <a:pt x="163303" y="546988"/>
                  </a:lnTo>
                  <a:lnTo>
                    <a:pt x="163633" y="553912"/>
                  </a:lnTo>
                  <a:lnTo>
                    <a:pt x="163977" y="560836"/>
                  </a:lnTo>
                  <a:lnTo>
                    <a:pt x="164335" y="567760"/>
                  </a:lnTo>
                  <a:lnTo>
                    <a:pt x="164707" y="574684"/>
                  </a:lnTo>
                  <a:lnTo>
                    <a:pt x="165090" y="581608"/>
                  </a:lnTo>
                  <a:lnTo>
                    <a:pt x="165485" y="588531"/>
                  </a:lnTo>
                  <a:lnTo>
                    <a:pt x="165890" y="595455"/>
                  </a:lnTo>
                  <a:lnTo>
                    <a:pt x="166304" y="602379"/>
                  </a:lnTo>
                  <a:lnTo>
                    <a:pt x="166727" y="609303"/>
                  </a:lnTo>
                  <a:lnTo>
                    <a:pt x="167159" y="616227"/>
                  </a:lnTo>
                  <a:lnTo>
                    <a:pt x="167599" y="623151"/>
                  </a:lnTo>
                  <a:lnTo>
                    <a:pt x="168046" y="630075"/>
                  </a:lnTo>
                  <a:lnTo>
                    <a:pt x="168501" y="636999"/>
                  </a:lnTo>
                  <a:lnTo>
                    <a:pt x="168965" y="643923"/>
                  </a:lnTo>
                  <a:lnTo>
                    <a:pt x="169438" y="650847"/>
                  </a:lnTo>
                  <a:lnTo>
                    <a:pt x="169923" y="657771"/>
                  </a:lnTo>
                  <a:lnTo>
                    <a:pt x="170420" y="664694"/>
                  </a:lnTo>
                  <a:lnTo>
                    <a:pt x="170932" y="671618"/>
                  </a:lnTo>
                  <a:lnTo>
                    <a:pt x="171463" y="678542"/>
                  </a:lnTo>
                  <a:lnTo>
                    <a:pt x="172015" y="685466"/>
                  </a:lnTo>
                  <a:lnTo>
                    <a:pt x="172590" y="692390"/>
                  </a:lnTo>
                  <a:lnTo>
                    <a:pt x="173191" y="699314"/>
                  </a:lnTo>
                  <a:lnTo>
                    <a:pt x="173822" y="706238"/>
                  </a:lnTo>
                  <a:lnTo>
                    <a:pt x="174484" y="713162"/>
                  </a:lnTo>
                  <a:lnTo>
                    <a:pt x="175181" y="720086"/>
                  </a:lnTo>
                  <a:lnTo>
                    <a:pt x="175915" y="727010"/>
                  </a:lnTo>
                  <a:lnTo>
                    <a:pt x="176688" y="733933"/>
                  </a:lnTo>
                  <a:lnTo>
                    <a:pt x="177505" y="740857"/>
                  </a:lnTo>
                  <a:lnTo>
                    <a:pt x="178367" y="747781"/>
                  </a:lnTo>
                  <a:lnTo>
                    <a:pt x="179269" y="754705"/>
                  </a:lnTo>
                  <a:lnTo>
                    <a:pt x="180211" y="761629"/>
                  </a:lnTo>
                  <a:lnTo>
                    <a:pt x="181190" y="768553"/>
                  </a:lnTo>
                  <a:lnTo>
                    <a:pt x="182205" y="775477"/>
                  </a:lnTo>
                  <a:lnTo>
                    <a:pt x="183252" y="782401"/>
                  </a:lnTo>
                  <a:lnTo>
                    <a:pt x="184327" y="789325"/>
                  </a:lnTo>
                  <a:lnTo>
                    <a:pt x="185429" y="796249"/>
                  </a:lnTo>
                  <a:lnTo>
                    <a:pt x="186553" y="803173"/>
                  </a:lnTo>
                  <a:lnTo>
                    <a:pt x="187701" y="810096"/>
                  </a:lnTo>
                  <a:lnTo>
                    <a:pt x="188867" y="817020"/>
                  </a:lnTo>
                  <a:lnTo>
                    <a:pt x="190054" y="823944"/>
                  </a:lnTo>
                  <a:lnTo>
                    <a:pt x="191261" y="830868"/>
                  </a:lnTo>
                  <a:lnTo>
                    <a:pt x="192492" y="837792"/>
                  </a:lnTo>
                  <a:lnTo>
                    <a:pt x="193748" y="844716"/>
                  </a:lnTo>
                  <a:lnTo>
                    <a:pt x="195032" y="851640"/>
                  </a:lnTo>
                  <a:lnTo>
                    <a:pt x="196349" y="858564"/>
                  </a:lnTo>
                  <a:lnTo>
                    <a:pt x="197700" y="865488"/>
                  </a:lnTo>
                  <a:lnTo>
                    <a:pt x="199094" y="872412"/>
                  </a:lnTo>
                  <a:lnTo>
                    <a:pt x="200528" y="879335"/>
                  </a:lnTo>
                  <a:lnTo>
                    <a:pt x="202003" y="886259"/>
                  </a:lnTo>
                  <a:lnTo>
                    <a:pt x="203519" y="893183"/>
                  </a:lnTo>
                  <a:lnTo>
                    <a:pt x="205075" y="900107"/>
                  </a:lnTo>
                  <a:lnTo>
                    <a:pt x="206669" y="907031"/>
                  </a:lnTo>
                  <a:lnTo>
                    <a:pt x="208302" y="913955"/>
                  </a:lnTo>
                  <a:lnTo>
                    <a:pt x="209970" y="920879"/>
                  </a:lnTo>
                  <a:lnTo>
                    <a:pt x="211673" y="927803"/>
                  </a:lnTo>
                  <a:lnTo>
                    <a:pt x="213413" y="934727"/>
                  </a:lnTo>
                  <a:lnTo>
                    <a:pt x="215186" y="941651"/>
                  </a:lnTo>
                  <a:lnTo>
                    <a:pt x="216994" y="948575"/>
                  </a:lnTo>
                  <a:lnTo>
                    <a:pt x="218835" y="955498"/>
                  </a:lnTo>
                  <a:lnTo>
                    <a:pt x="220712" y="962422"/>
                  </a:lnTo>
                  <a:lnTo>
                    <a:pt x="222626" y="969346"/>
                  </a:lnTo>
                  <a:lnTo>
                    <a:pt x="224580" y="976270"/>
                  </a:lnTo>
                  <a:lnTo>
                    <a:pt x="226574" y="983194"/>
                  </a:lnTo>
                  <a:lnTo>
                    <a:pt x="228611" y="990118"/>
                  </a:lnTo>
                  <a:lnTo>
                    <a:pt x="230691" y="997042"/>
                  </a:lnTo>
                  <a:lnTo>
                    <a:pt x="232816" y="1003966"/>
                  </a:lnTo>
                  <a:lnTo>
                    <a:pt x="234979" y="1010890"/>
                  </a:lnTo>
                  <a:lnTo>
                    <a:pt x="237174" y="1017814"/>
                  </a:lnTo>
                  <a:lnTo>
                    <a:pt x="239394" y="1024737"/>
                  </a:lnTo>
                  <a:lnTo>
                    <a:pt x="241632" y="1031661"/>
                  </a:lnTo>
                  <a:lnTo>
                    <a:pt x="243879" y="1038585"/>
                  </a:lnTo>
                  <a:lnTo>
                    <a:pt x="246123" y="1045509"/>
                  </a:lnTo>
                  <a:lnTo>
                    <a:pt x="248356" y="1052433"/>
                  </a:lnTo>
                  <a:lnTo>
                    <a:pt x="250566" y="1059357"/>
                  </a:lnTo>
                  <a:lnTo>
                    <a:pt x="252740" y="1066281"/>
                  </a:lnTo>
                  <a:lnTo>
                    <a:pt x="254873" y="1073205"/>
                  </a:lnTo>
                  <a:lnTo>
                    <a:pt x="256961" y="1080129"/>
                  </a:lnTo>
                  <a:lnTo>
                    <a:pt x="259000" y="1087053"/>
                  </a:lnTo>
                  <a:lnTo>
                    <a:pt x="260990" y="1093977"/>
                  </a:lnTo>
                  <a:lnTo>
                    <a:pt x="262932" y="1100900"/>
                  </a:lnTo>
                  <a:lnTo>
                    <a:pt x="264829" y="1107824"/>
                  </a:lnTo>
                  <a:lnTo>
                    <a:pt x="266685" y="1114748"/>
                  </a:lnTo>
                  <a:lnTo>
                    <a:pt x="268504" y="1121672"/>
                  </a:lnTo>
                  <a:lnTo>
                    <a:pt x="270288" y="1128596"/>
                  </a:lnTo>
                  <a:lnTo>
                    <a:pt x="272045" y="1135520"/>
                  </a:lnTo>
                  <a:lnTo>
                    <a:pt x="273778" y="1142444"/>
                  </a:lnTo>
                  <a:lnTo>
                    <a:pt x="275489" y="1149368"/>
                  </a:lnTo>
                  <a:lnTo>
                    <a:pt x="277178" y="1156292"/>
                  </a:lnTo>
                  <a:lnTo>
                    <a:pt x="278844" y="1163216"/>
                  </a:lnTo>
                  <a:lnTo>
                    <a:pt x="280484" y="1170139"/>
                  </a:lnTo>
                  <a:lnTo>
                    <a:pt x="282096" y="1177063"/>
                  </a:lnTo>
                  <a:lnTo>
                    <a:pt x="283676" y="1183987"/>
                  </a:lnTo>
                  <a:lnTo>
                    <a:pt x="285219" y="1190911"/>
                  </a:lnTo>
                  <a:lnTo>
                    <a:pt x="286719" y="1197835"/>
                  </a:lnTo>
                  <a:lnTo>
                    <a:pt x="288177" y="1204759"/>
                  </a:lnTo>
                  <a:lnTo>
                    <a:pt x="289593" y="1211683"/>
                  </a:lnTo>
                  <a:lnTo>
                    <a:pt x="290966" y="1218607"/>
                  </a:lnTo>
                  <a:lnTo>
                    <a:pt x="292297" y="1225531"/>
                  </a:lnTo>
                  <a:lnTo>
                    <a:pt x="293589" y="1232455"/>
                  </a:lnTo>
                  <a:lnTo>
                    <a:pt x="294845" y="1239379"/>
                  </a:lnTo>
                  <a:lnTo>
                    <a:pt x="296067" y="1246302"/>
                  </a:lnTo>
                  <a:lnTo>
                    <a:pt x="297258" y="1253226"/>
                  </a:lnTo>
                  <a:lnTo>
                    <a:pt x="298420" y="1260150"/>
                  </a:lnTo>
                  <a:lnTo>
                    <a:pt x="299559" y="1267074"/>
                  </a:lnTo>
                  <a:lnTo>
                    <a:pt x="300678" y="1273998"/>
                  </a:lnTo>
                  <a:lnTo>
                    <a:pt x="301779" y="1280922"/>
                  </a:lnTo>
                  <a:lnTo>
                    <a:pt x="302864" y="1287846"/>
                  </a:lnTo>
                  <a:lnTo>
                    <a:pt x="303932" y="1294770"/>
                  </a:lnTo>
                  <a:lnTo>
                    <a:pt x="304984" y="1301694"/>
                  </a:lnTo>
                  <a:lnTo>
                    <a:pt x="306019" y="1308618"/>
                  </a:lnTo>
                  <a:lnTo>
                    <a:pt x="307034" y="1315542"/>
                  </a:lnTo>
                  <a:lnTo>
                    <a:pt x="308023" y="1322465"/>
                  </a:lnTo>
                  <a:lnTo>
                    <a:pt x="308980" y="1329389"/>
                  </a:lnTo>
                  <a:lnTo>
                    <a:pt x="309900" y="1336313"/>
                  </a:lnTo>
                  <a:lnTo>
                    <a:pt x="310773" y="1343237"/>
                  </a:lnTo>
                  <a:lnTo>
                    <a:pt x="311590" y="1350161"/>
                  </a:lnTo>
                  <a:lnTo>
                    <a:pt x="312340" y="1357085"/>
                  </a:lnTo>
                  <a:lnTo>
                    <a:pt x="313013" y="1364009"/>
                  </a:lnTo>
                  <a:lnTo>
                    <a:pt x="313598" y="1370933"/>
                  </a:lnTo>
                  <a:lnTo>
                    <a:pt x="314084" y="1377857"/>
                  </a:lnTo>
                  <a:lnTo>
                    <a:pt x="314457" y="1384781"/>
                  </a:lnTo>
                  <a:lnTo>
                    <a:pt x="314704" y="1391704"/>
                  </a:lnTo>
                  <a:lnTo>
                    <a:pt x="314832" y="1398628"/>
                  </a:lnTo>
                  <a:lnTo>
                    <a:pt x="314839" y="1405552"/>
                  </a:lnTo>
                  <a:lnTo>
                    <a:pt x="314725" y="1412476"/>
                  </a:lnTo>
                  <a:lnTo>
                    <a:pt x="314496" y="1419400"/>
                  </a:lnTo>
                  <a:lnTo>
                    <a:pt x="314157" y="1426324"/>
                  </a:lnTo>
                  <a:lnTo>
                    <a:pt x="313716" y="1433248"/>
                  </a:lnTo>
                  <a:lnTo>
                    <a:pt x="313182" y="1440172"/>
                  </a:lnTo>
                  <a:lnTo>
                    <a:pt x="312567" y="1447096"/>
                  </a:lnTo>
                  <a:lnTo>
                    <a:pt x="311878" y="1454020"/>
                  </a:lnTo>
                  <a:lnTo>
                    <a:pt x="311137" y="1460944"/>
                  </a:lnTo>
                  <a:lnTo>
                    <a:pt x="310358" y="1467867"/>
                  </a:lnTo>
                  <a:lnTo>
                    <a:pt x="309552" y="1474791"/>
                  </a:lnTo>
                  <a:lnTo>
                    <a:pt x="308731" y="1481715"/>
                  </a:lnTo>
                  <a:lnTo>
                    <a:pt x="307905" y="1488639"/>
                  </a:lnTo>
                  <a:lnTo>
                    <a:pt x="307081" y="1495563"/>
                  </a:lnTo>
                  <a:lnTo>
                    <a:pt x="306267" y="1502487"/>
                  </a:lnTo>
                  <a:lnTo>
                    <a:pt x="305464" y="1509411"/>
                  </a:lnTo>
                  <a:lnTo>
                    <a:pt x="304676" y="1516335"/>
                  </a:lnTo>
                  <a:lnTo>
                    <a:pt x="303897" y="1523259"/>
                  </a:lnTo>
                  <a:lnTo>
                    <a:pt x="303123" y="1530183"/>
                  </a:lnTo>
                  <a:lnTo>
                    <a:pt x="302343" y="1537106"/>
                  </a:lnTo>
                  <a:lnTo>
                    <a:pt x="301550" y="1544030"/>
                  </a:lnTo>
                  <a:lnTo>
                    <a:pt x="300733" y="1550954"/>
                  </a:lnTo>
                  <a:lnTo>
                    <a:pt x="299882" y="1557878"/>
                  </a:lnTo>
                  <a:lnTo>
                    <a:pt x="298985" y="1564802"/>
                  </a:lnTo>
                  <a:lnTo>
                    <a:pt x="298033" y="1571726"/>
                  </a:lnTo>
                  <a:lnTo>
                    <a:pt x="297014" y="1578650"/>
                  </a:lnTo>
                  <a:lnTo>
                    <a:pt x="295920" y="1585574"/>
                  </a:lnTo>
                  <a:lnTo>
                    <a:pt x="294753" y="1592498"/>
                  </a:lnTo>
                  <a:lnTo>
                    <a:pt x="293511" y="1599422"/>
                  </a:lnTo>
                  <a:lnTo>
                    <a:pt x="292196" y="1606346"/>
                  </a:lnTo>
                  <a:lnTo>
                    <a:pt x="290810" y="1613269"/>
                  </a:lnTo>
                  <a:lnTo>
                    <a:pt x="289356" y="1620193"/>
                  </a:lnTo>
                  <a:lnTo>
                    <a:pt x="287838" y="1627117"/>
                  </a:lnTo>
                  <a:lnTo>
                    <a:pt x="286262" y="1634041"/>
                  </a:lnTo>
                  <a:lnTo>
                    <a:pt x="284632" y="1640965"/>
                  </a:lnTo>
                  <a:lnTo>
                    <a:pt x="282949" y="1647889"/>
                  </a:lnTo>
                  <a:lnTo>
                    <a:pt x="281226" y="1654813"/>
                  </a:lnTo>
                  <a:lnTo>
                    <a:pt x="279465" y="1661737"/>
                  </a:lnTo>
                  <a:lnTo>
                    <a:pt x="277674" y="1668661"/>
                  </a:lnTo>
                  <a:lnTo>
                    <a:pt x="275855" y="1675585"/>
                  </a:lnTo>
                  <a:lnTo>
                    <a:pt x="274014" y="1682508"/>
                  </a:lnTo>
                  <a:lnTo>
                    <a:pt x="272154" y="1689432"/>
                  </a:lnTo>
                  <a:lnTo>
                    <a:pt x="270281" y="1696356"/>
                  </a:lnTo>
                  <a:lnTo>
                    <a:pt x="268397" y="1703280"/>
                  </a:lnTo>
                  <a:lnTo>
                    <a:pt x="266508" y="1710204"/>
                  </a:lnTo>
                  <a:lnTo>
                    <a:pt x="264617" y="1717128"/>
                  </a:lnTo>
                  <a:lnTo>
                    <a:pt x="262730" y="1724052"/>
                  </a:lnTo>
                  <a:lnTo>
                    <a:pt x="260849" y="1730976"/>
                  </a:lnTo>
                  <a:lnTo>
                    <a:pt x="258978" y="1737900"/>
                  </a:lnTo>
                  <a:lnTo>
                    <a:pt x="257120" y="1744824"/>
                  </a:lnTo>
                  <a:lnTo>
                    <a:pt x="255279" y="1751748"/>
                  </a:lnTo>
                  <a:lnTo>
                    <a:pt x="253457" y="1758671"/>
                  </a:lnTo>
                  <a:lnTo>
                    <a:pt x="251658" y="1765595"/>
                  </a:lnTo>
                  <a:lnTo>
                    <a:pt x="249886" y="1772519"/>
                  </a:lnTo>
                  <a:lnTo>
                    <a:pt x="248143" y="1779443"/>
                  </a:lnTo>
                  <a:lnTo>
                    <a:pt x="246429" y="1786367"/>
                  </a:lnTo>
                  <a:lnTo>
                    <a:pt x="244745" y="1793291"/>
                  </a:lnTo>
                  <a:lnTo>
                    <a:pt x="243092" y="1800215"/>
                  </a:lnTo>
                  <a:lnTo>
                    <a:pt x="241468" y="1807139"/>
                  </a:lnTo>
                  <a:lnTo>
                    <a:pt x="239873" y="1814063"/>
                  </a:lnTo>
                  <a:lnTo>
                    <a:pt x="238305" y="1820987"/>
                  </a:lnTo>
                  <a:lnTo>
                    <a:pt x="236759" y="1827910"/>
                  </a:lnTo>
                  <a:lnTo>
                    <a:pt x="235234" y="1834834"/>
                  </a:lnTo>
                  <a:lnTo>
                    <a:pt x="233724" y="1841758"/>
                  </a:lnTo>
                  <a:lnTo>
                    <a:pt x="232223" y="1848682"/>
                  </a:lnTo>
                  <a:lnTo>
                    <a:pt x="230727" y="1855606"/>
                  </a:lnTo>
                  <a:lnTo>
                    <a:pt x="229231" y="1862530"/>
                  </a:lnTo>
                  <a:lnTo>
                    <a:pt x="227731" y="1869454"/>
                  </a:lnTo>
                  <a:lnTo>
                    <a:pt x="226227" y="1876378"/>
                  </a:lnTo>
                  <a:lnTo>
                    <a:pt x="224716" y="1883302"/>
                  </a:lnTo>
                  <a:lnTo>
                    <a:pt x="223199" y="1890226"/>
                  </a:lnTo>
                  <a:lnTo>
                    <a:pt x="221679" y="1897150"/>
                  </a:lnTo>
                  <a:lnTo>
                    <a:pt x="220159" y="1904073"/>
                  </a:lnTo>
                  <a:lnTo>
                    <a:pt x="218645" y="1910997"/>
                  </a:lnTo>
                  <a:lnTo>
                    <a:pt x="217145" y="1917921"/>
                  </a:lnTo>
                  <a:lnTo>
                    <a:pt x="215663" y="1924845"/>
                  </a:lnTo>
                  <a:lnTo>
                    <a:pt x="214208" y="1931769"/>
                  </a:lnTo>
                  <a:lnTo>
                    <a:pt x="212785" y="1938693"/>
                  </a:lnTo>
                  <a:lnTo>
                    <a:pt x="211400" y="1945617"/>
                  </a:lnTo>
                  <a:lnTo>
                    <a:pt x="210058" y="1952541"/>
                  </a:lnTo>
                  <a:lnTo>
                    <a:pt x="208763" y="1959465"/>
                  </a:lnTo>
                  <a:lnTo>
                    <a:pt x="207523" y="1966389"/>
                  </a:lnTo>
                  <a:lnTo>
                    <a:pt x="206336" y="1973313"/>
                  </a:lnTo>
                  <a:lnTo>
                    <a:pt x="205201" y="1980236"/>
                  </a:lnTo>
                  <a:lnTo>
                    <a:pt x="204117" y="1987160"/>
                  </a:lnTo>
                  <a:lnTo>
                    <a:pt x="203083" y="1994084"/>
                  </a:lnTo>
                  <a:lnTo>
                    <a:pt x="202096" y="2001008"/>
                  </a:lnTo>
                  <a:lnTo>
                    <a:pt x="201154" y="2007932"/>
                  </a:lnTo>
                  <a:lnTo>
                    <a:pt x="200256" y="2014856"/>
                  </a:lnTo>
                  <a:lnTo>
                    <a:pt x="199399" y="2021780"/>
                  </a:lnTo>
                  <a:lnTo>
                    <a:pt x="198581" y="2028704"/>
                  </a:lnTo>
                  <a:lnTo>
                    <a:pt x="197803" y="2035628"/>
                  </a:lnTo>
                  <a:lnTo>
                    <a:pt x="197058" y="2042552"/>
                  </a:lnTo>
                  <a:lnTo>
                    <a:pt x="196342" y="2049475"/>
                  </a:lnTo>
                  <a:lnTo>
                    <a:pt x="195654" y="2056399"/>
                  </a:lnTo>
                  <a:lnTo>
                    <a:pt x="194989" y="2063323"/>
                  </a:lnTo>
                  <a:lnTo>
                    <a:pt x="194345" y="2070247"/>
                  </a:lnTo>
                  <a:lnTo>
                    <a:pt x="193718" y="2077171"/>
                  </a:lnTo>
                  <a:lnTo>
                    <a:pt x="193104" y="2084095"/>
                  </a:lnTo>
                  <a:lnTo>
                    <a:pt x="192500" y="2091019"/>
                  </a:lnTo>
                  <a:lnTo>
                    <a:pt x="191903" y="2097943"/>
                  </a:lnTo>
                  <a:lnTo>
                    <a:pt x="191308" y="2104867"/>
                  </a:lnTo>
                  <a:lnTo>
                    <a:pt x="190713" y="2111791"/>
                  </a:lnTo>
                  <a:lnTo>
                    <a:pt x="190116" y="2118715"/>
                  </a:lnTo>
                  <a:lnTo>
                    <a:pt x="189517" y="2125638"/>
                  </a:lnTo>
                  <a:lnTo>
                    <a:pt x="188915" y="2132562"/>
                  </a:lnTo>
                  <a:lnTo>
                    <a:pt x="188311" y="2139486"/>
                  </a:lnTo>
                  <a:lnTo>
                    <a:pt x="187706" y="2146410"/>
                  </a:lnTo>
                  <a:lnTo>
                    <a:pt x="187104" y="2153334"/>
                  </a:lnTo>
                  <a:lnTo>
                    <a:pt x="186506" y="2160258"/>
                  </a:lnTo>
                  <a:lnTo>
                    <a:pt x="185918" y="2167182"/>
                  </a:lnTo>
                  <a:lnTo>
                    <a:pt x="185342" y="2174106"/>
                  </a:lnTo>
                  <a:lnTo>
                    <a:pt x="184782" y="2181030"/>
                  </a:lnTo>
                  <a:lnTo>
                    <a:pt x="184240" y="2187954"/>
                  </a:lnTo>
                  <a:lnTo>
                    <a:pt x="183720" y="2194877"/>
                  </a:lnTo>
                  <a:lnTo>
                    <a:pt x="183223" y="2201801"/>
                  </a:lnTo>
                  <a:lnTo>
                    <a:pt x="182752" y="2208725"/>
                  </a:lnTo>
                  <a:lnTo>
                    <a:pt x="182307" y="2215649"/>
                  </a:lnTo>
                  <a:lnTo>
                    <a:pt x="181891" y="2222573"/>
                  </a:lnTo>
                  <a:lnTo>
                    <a:pt x="181507" y="2229497"/>
                  </a:lnTo>
                  <a:lnTo>
                    <a:pt x="181154" y="2236421"/>
                  </a:lnTo>
                  <a:lnTo>
                    <a:pt x="180835" y="2243345"/>
                  </a:lnTo>
                  <a:lnTo>
                    <a:pt x="180552" y="2250269"/>
                  </a:lnTo>
                  <a:lnTo>
                    <a:pt x="180311" y="2257193"/>
                  </a:lnTo>
                  <a:lnTo>
                    <a:pt x="180118" y="2264117"/>
                  </a:lnTo>
                  <a:lnTo>
                    <a:pt x="179981" y="2271040"/>
                  </a:lnTo>
                  <a:lnTo>
                    <a:pt x="179909" y="2277964"/>
                  </a:lnTo>
                  <a:lnTo>
                    <a:pt x="179913" y="2284888"/>
                  </a:lnTo>
                  <a:lnTo>
                    <a:pt x="180016" y="2291812"/>
                  </a:lnTo>
                  <a:lnTo>
                    <a:pt x="180222" y="2298736"/>
                  </a:lnTo>
                  <a:lnTo>
                    <a:pt x="180538" y="2305660"/>
                  </a:lnTo>
                  <a:lnTo>
                    <a:pt x="180975" y="2312584"/>
                  </a:lnTo>
                  <a:lnTo>
                    <a:pt x="181536" y="2319508"/>
                  </a:lnTo>
                  <a:lnTo>
                    <a:pt x="182222" y="2326432"/>
                  </a:lnTo>
                  <a:lnTo>
                    <a:pt x="183031" y="2333356"/>
                  </a:lnTo>
                  <a:lnTo>
                    <a:pt x="183954" y="2340279"/>
                  </a:lnTo>
                  <a:lnTo>
                    <a:pt x="184976" y="2347203"/>
                  </a:lnTo>
                  <a:lnTo>
                    <a:pt x="186083" y="2354127"/>
                  </a:lnTo>
                  <a:lnTo>
                    <a:pt x="187241" y="2361051"/>
                  </a:lnTo>
                  <a:lnTo>
                    <a:pt x="188415" y="2367975"/>
                  </a:lnTo>
                  <a:lnTo>
                    <a:pt x="189573" y="2374899"/>
                  </a:lnTo>
                  <a:lnTo>
                    <a:pt x="190683" y="2381823"/>
                  </a:lnTo>
                  <a:lnTo>
                    <a:pt x="191713" y="2388747"/>
                  </a:lnTo>
                  <a:lnTo>
                    <a:pt x="192635" y="2395671"/>
                  </a:lnTo>
                  <a:lnTo>
                    <a:pt x="193426" y="2402595"/>
                  </a:lnTo>
                  <a:lnTo>
                    <a:pt x="194066" y="2409519"/>
                  </a:lnTo>
                  <a:lnTo>
                    <a:pt x="194538" y="2416442"/>
                  </a:lnTo>
                  <a:lnTo>
                    <a:pt x="194829" y="2423366"/>
                  </a:lnTo>
                  <a:lnTo>
                    <a:pt x="194959" y="2430290"/>
                  </a:lnTo>
                  <a:lnTo>
                    <a:pt x="194942" y="2437214"/>
                  </a:lnTo>
                  <a:lnTo>
                    <a:pt x="194792" y="2444138"/>
                  </a:lnTo>
                  <a:lnTo>
                    <a:pt x="194530" y="2451062"/>
                  </a:lnTo>
                  <a:lnTo>
                    <a:pt x="194178" y="2457986"/>
                  </a:lnTo>
                  <a:lnTo>
                    <a:pt x="193757" y="2464910"/>
                  </a:lnTo>
                  <a:lnTo>
                    <a:pt x="193291" y="2471834"/>
                  </a:lnTo>
                  <a:lnTo>
                    <a:pt x="192800" y="2478758"/>
                  </a:lnTo>
                  <a:lnTo>
                    <a:pt x="192304" y="2485682"/>
                  </a:lnTo>
                  <a:lnTo>
                    <a:pt x="191821" y="2492605"/>
                  </a:lnTo>
                  <a:lnTo>
                    <a:pt x="191363" y="2499529"/>
                  </a:lnTo>
                  <a:lnTo>
                    <a:pt x="190938" y="2506453"/>
                  </a:lnTo>
                  <a:lnTo>
                    <a:pt x="190551" y="2513377"/>
                  </a:lnTo>
                  <a:lnTo>
                    <a:pt x="190204" y="2520301"/>
                  </a:lnTo>
                  <a:lnTo>
                    <a:pt x="189900" y="2527225"/>
                  </a:lnTo>
                  <a:lnTo>
                    <a:pt x="189636" y="2534149"/>
                  </a:lnTo>
                  <a:lnTo>
                    <a:pt x="189411" y="2541073"/>
                  </a:lnTo>
                  <a:lnTo>
                    <a:pt x="189224" y="2547997"/>
                  </a:lnTo>
                  <a:lnTo>
                    <a:pt x="189068" y="2554921"/>
                  </a:lnTo>
                  <a:lnTo>
                    <a:pt x="188936" y="2561844"/>
                  </a:lnTo>
                  <a:lnTo>
                    <a:pt x="188824" y="2568768"/>
                  </a:lnTo>
                  <a:lnTo>
                    <a:pt x="188726" y="2575692"/>
                  </a:lnTo>
                  <a:lnTo>
                    <a:pt x="188637" y="2582616"/>
                  </a:lnTo>
                  <a:lnTo>
                    <a:pt x="188553" y="2589540"/>
                  </a:lnTo>
                  <a:lnTo>
                    <a:pt x="188469" y="2596464"/>
                  </a:lnTo>
                  <a:lnTo>
                    <a:pt x="188381" y="2603388"/>
                  </a:lnTo>
                  <a:lnTo>
                    <a:pt x="188284" y="2610312"/>
                  </a:lnTo>
                  <a:lnTo>
                    <a:pt x="188174" y="2617236"/>
                  </a:lnTo>
                  <a:lnTo>
                    <a:pt x="188049" y="2624160"/>
                  </a:lnTo>
                  <a:lnTo>
                    <a:pt x="187907" y="2631084"/>
                  </a:lnTo>
                  <a:lnTo>
                    <a:pt x="187746" y="2638007"/>
                  </a:lnTo>
                  <a:lnTo>
                    <a:pt x="187566" y="2644931"/>
                  </a:lnTo>
                  <a:lnTo>
                    <a:pt x="187365" y="2651855"/>
                  </a:lnTo>
                  <a:lnTo>
                    <a:pt x="187145" y="2658779"/>
                  </a:lnTo>
                  <a:lnTo>
                    <a:pt x="186905" y="2665703"/>
                  </a:lnTo>
                  <a:lnTo>
                    <a:pt x="186646" y="2672627"/>
                  </a:lnTo>
                  <a:lnTo>
                    <a:pt x="186369" y="2679551"/>
                  </a:lnTo>
                  <a:lnTo>
                    <a:pt x="186076" y="2686475"/>
                  </a:lnTo>
                  <a:lnTo>
                    <a:pt x="185768" y="2693399"/>
                  </a:lnTo>
                  <a:lnTo>
                    <a:pt x="185448" y="2700323"/>
                  </a:lnTo>
                  <a:lnTo>
                    <a:pt x="185115" y="2707246"/>
                  </a:lnTo>
                  <a:lnTo>
                    <a:pt x="184771" y="2714170"/>
                  </a:lnTo>
                  <a:lnTo>
                    <a:pt x="184415" y="2721094"/>
                  </a:lnTo>
                  <a:lnTo>
                    <a:pt x="184047" y="2728018"/>
                  </a:lnTo>
                  <a:lnTo>
                    <a:pt x="183667" y="2734942"/>
                  </a:lnTo>
                  <a:lnTo>
                    <a:pt x="183273" y="2741866"/>
                  </a:lnTo>
                  <a:lnTo>
                    <a:pt x="182864" y="2748790"/>
                  </a:lnTo>
                  <a:lnTo>
                    <a:pt x="182439" y="2755714"/>
                  </a:lnTo>
                  <a:lnTo>
                    <a:pt x="181998" y="2762638"/>
                  </a:lnTo>
                  <a:lnTo>
                    <a:pt x="181538" y="2769562"/>
                  </a:lnTo>
                  <a:lnTo>
                    <a:pt x="181058" y="2776486"/>
                  </a:lnTo>
                  <a:lnTo>
                    <a:pt x="180559" y="2783409"/>
                  </a:lnTo>
                  <a:lnTo>
                    <a:pt x="180038" y="2790333"/>
                  </a:lnTo>
                  <a:lnTo>
                    <a:pt x="179498" y="2797257"/>
                  </a:lnTo>
                  <a:lnTo>
                    <a:pt x="178937" y="2804181"/>
                  </a:lnTo>
                  <a:lnTo>
                    <a:pt x="178357" y="2811105"/>
                  </a:lnTo>
                  <a:lnTo>
                    <a:pt x="177762" y="2818029"/>
                  </a:lnTo>
                  <a:lnTo>
                    <a:pt x="177156" y="2824953"/>
                  </a:lnTo>
                  <a:lnTo>
                    <a:pt x="176542" y="2831877"/>
                  </a:lnTo>
                  <a:lnTo>
                    <a:pt x="175925" y="2838801"/>
                  </a:lnTo>
                  <a:lnTo>
                    <a:pt x="175309" y="2845725"/>
                  </a:lnTo>
                  <a:lnTo>
                    <a:pt x="174696" y="2852648"/>
                  </a:lnTo>
                  <a:lnTo>
                    <a:pt x="174092" y="2859572"/>
                  </a:lnTo>
                  <a:lnTo>
                    <a:pt x="173499" y="2866496"/>
                  </a:lnTo>
                  <a:lnTo>
                    <a:pt x="172920" y="2873420"/>
                  </a:lnTo>
                  <a:lnTo>
                    <a:pt x="172356" y="2880344"/>
                  </a:lnTo>
                  <a:lnTo>
                    <a:pt x="171805" y="2887268"/>
                  </a:lnTo>
                  <a:lnTo>
                    <a:pt x="171268" y="2894192"/>
                  </a:lnTo>
                  <a:lnTo>
                    <a:pt x="170742" y="2901116"/>
                  </a:lnTo>
                  <a:lnTo>
                    <a:pt x="170227" y="2908040"/>
                  </a:lnTo>
                  <a:lnTo>
                    <a:pt x="169718" y="2914964"/>
                  </a:lnTo>
                  <a:lnTo>
                    <a:pt x="169216" y="2921888"/>
                  </a:lnTo>
                  <a:lnTo>
                    <a:pt x="168717" y="2928811"/>
                  </a:lnTo>
                  <a:lnTo>
                    <a:pt x="168221" y="2935735"/>
                  </a:lnTo>
                  <a:lnTo>
                    <a:pt x="167726" y="2942659"/>
                  </a:lnTo>
                  <a:lnTo>
                    <a:pt x="167233" y="2949583"/>
                  </a:lnTo>
                  <a:lnTo>
                    <a:pt x="166743" y="2956507"/>
                  </a:lnTo>
                  <a:lnTo>
                    <a:pt x="166256" y="2963431"/>
                  </a:lnTo>
                  <a:lnTo>
                    <a:pt x="165773" y="2970355"/>
                  </a:lnTo>
                  <a:lnTo>
                    <a:pt x="165298" y="2977279"/>
                  </a:lnTo>
                  <a:lnTo>
                    <a:pt x="164830" y="2984203"/>
                  </a:lnTo>
                  <a:lnTo>
                    <a:pt x="164373" y="2991127"/>
                  </a:lnTo>
                  <a:lnTo>
                    <a:pt x="163929" y="2998050"/>
                  </a:lnTo>
                  <a:lnTo>
                    <a:pt x="163500" y="3004974"/>
                  </a:lnTo>
                  <a:lnTo>
                    <a:pt x="163087" y="3011898"/>
                  </a:lnTo>
                  <a:lnTo>
                    <a:pt x="162690" y="3018822"/>
                  </a:lnTo>
                  <a:lnTo>
                    <a:pt x="162310" y="3025746"/>
                  </a:lnTo>
                  <a:lnTo>
                    <a:pt x="161949" y="3032670"/>
                  </a:lnTo>
                  <a:lnTo>
                    <a:pt x="161606" y="3039594"/>
                  </a:lnTo>
                  <a:lnTo>
                    <a:pt x="161281" y="3046518"/>
                  </a:lnTo>
                  <a:lnTo>
                    <a:pt x="160975" y="3053442"/>
                  </a:lnTo>
                  <a:lnTo>
                    <a:pt x="160688" y="3060366"/>
                  </a:lnTo>
                  <a:lnTo>
                    <a:pt x="160421" y="3067290"/>
                  </a:lnTo>
                  <a:lnTo>
                    <a:pt x="160171" y="3074213"/>
                  </a:lnTo>
                  <a:lnTo>
                    <a:pt x="159939" y="3081137"/>
                  </a:lnTo>
                  <a:lnTo>
                    <a:pt x="159723" y="3088061"/>
                  </a:lnTo>
                  <a:lnTo>
                    <a:pt x="159523" y="3094985"/>
                  </a:lnTo>
                  <a:lnTo>
                    <a:pt x="159338" y="3101909"/>
                  </a:lnTo>
                  <a:lnTo>
                    <a:pt x="159168" y="3108833"/>
                  </a:lnTo>
                  <a:lnTo>
                    <a:pt x="159012" y="3115757"/>
                  </a:lnTo>
                  <a:lnTo>
                    <a:pt x="158869" y="3122681"/>
                  </a:lnTo>
                  <a:lnTo>
                    <a:pt x="158740" y="3129605"/>
                  </a:lnTo>
                  <a:lnTo>
                    <a:pt x="158623" y="3136529"/>
                  </a:lnTo>
                  <a:lnTo>
                    <a:pt x="158517" y="3143453"/>
                  </a:lnTo>
                  <a:lnTo>
                    <a:pt x="158421" y="3150376"/>
                  </a:lnTo>
                  <a:lnTo>
                    <a:pt x="158334" y="3157300"/>
                  </a:lnTo>
                  <a:lnTo>
                    <a:pt x="158256" y="3164224"/>
                  </a:lnTo>
                  <a:lnTo>
                    <a:pt x="158186" y="3171148"/>
                  </a:lnTo>
                  <a:lnTo>
                    <a:pt x="158124" y="3178072"/>
                  </a:lnTo>
                  <a:lnTo>
                    <a:pt x="158068" y="3184996"/>
                  </a:lnTo>
                  <a:lnTo>
                    <a:pt x="158018" y="3191920"/>
                  </a:lnTo>
                  <a:lnTo>
                    <a:pt x="157973" y="3198844"/>
                  </a:lnTo>
                  <a:lnTo>
                    <a:pt x="157933" y="3205768"/>
                  </a:lnTo>
                  <a:lnTo>
                    <a:pt x="157896" y="3212692"/>
                  </a:lnTo>
                  <a:lnTo>
                    <a:pt x="157862" y="3219615"/>
                  </a:lnTo>
                  <a:lnTo>
                    <a:pt x="157831" y="3226539"/>
                  </a:lnTo>
                  <a:lnTo>
                    <a:pt x="157802" y="3233463"/>
                  </a:lnTo>
                  <a:lnTo>
                    <a:pt x="157775" y="3240387"/>
                  </a:lnTo>
                  <a:lnTo>
                    <a:pt x="157750" y="3247311"/>
                  </a:lnTo>
                  <a:lnTo>
                    <a:pt x="157726" y="3254235"/>
                  </a:lnTo>
                  <a:lnTo>
                    <a:pt x="157703" y="3261159"/>
                  </a:lnTo>
                  <a:lnTo>
                    <a:pt x="157681" y="3268083"/>
                  </a:lnTo>
                  <a:lnTo>
                    <a:pt x="157661" y="3275007"/>
                  </a:lnTo>
                  <a:lnTo>
                    <a:pt x="157641" y="3281931"/>
                  </a:lnTo>
                  <a:lnTo>
                    <a:pt x="157621" y="3288855"/>
                  </a:lnTo>
                  <a:lnTo>
                    <a:pt x="157603" y="3295778"/>
                  </a:lnTo>
                  <a:lnTo>
                    <a:pt x="157586" y="3302702"/>
                  </a:lnTo>
                  <a:lnTo>
                    <a:pt x="157570" y="3309626"/>
                  </a:lnTo>
                  <a:lnTo>
                    <a:pt x="157554" y="3316550"/>
                  </a:lnTo>
                  <a:lnTo>
                    <a:pt x="157540" y="3323474"/>
                  </a:lnTo>
                  <a:lnTo>
                    <a:pt x="157528" y="3330398"/>
                  </a:lnTo>
                  <a:lnTo>
                    <a:pt x="157517" y="3337322"/>
                  </a:lnTo>
                  <a:lnTo>
                    <a:pt x="157507" y="3344246"/>
                  </a:lnTo>
                  <a:lnTo>
                    <a:pt x="157499" y="3351170"/>
                  </a:lnTo>
                  <a:lnTo>
                    <a:pt x="157492" y="3358094"/>
                  </a:lnTo>
                  <a:lnTo>
                    <a:pt x="157487" y="3365017"/>
                  </a:lnTo>
                  <a:lnTo>
                    <a:pt x="157484" y="3371941"/>
                  </a:lnTo>
                  <a:lnTo>
                    <a:pt x="157481" y="3378865"/>
                  </a:lnTo>
                  <a:lnTo>
                    <a:pt x="157480" y="3385789"/>
                  </a:lnTo>
                  <a:lnTo>
                    <a:pt x="157480" y="3392713"/>
                  </a:lnTo>
                  <a:lnTo>
                    <a:pt x="157480" y="3399637"/>
                  </a:lnTo>
                  <a:lnTo>
                    <a:pt x="157481" y="3406561"/>
                  </a:lnTo>
                  <a:lnTo>
                    <a:pt x="157483" y="3413485"/>
                  </a:lnTo>
                  <a:lnTo>
                    <a:pt x="157484" y="3420409"/>
                  </a:lnTo>
                  <a:lnTo>
                    <a:pt x="157485" y="3427333"/>
                  </a:lnTo>
                  <a:lnTo>
                    <a:pt x="157487" y="3434257"/>
                  </a:lnTo>
                  <a:lnTo>
                    <a:pt x="157488" y="3441180"/>
                  </a:lnTo>
                  <a:lnTo>
                    <a:pt x="157488" y="3448104"/>
                  </a:lnTo>
                  <a:lnTo>
                    <a:pt x="157489" y="3455028"/>
                  </a:lnTo>
                  <a:lnTo>
                    <a:pt x="157489" y="3461952"/>
                  </a:lnTo>
                  <a:lnTo>
                    <a:pt x="157489" y="3468876"/>
                  </a:lnTo>
                  <a:lnTo>
                    <a:pt x="157489" y="3475800"/>
                  </a:lnTo>
                  <a:lnTo>
                    <a:pt x="157489" y="3482724"/>
                  </a:lnTo>
                  <a:lnTo>
                    <a:pt x="157489" y="3489648"/>
                  </a:lnTo>
                  <a:lnTo>
                    <a:pt x="157489" y="3496572"/>
                  </a:lnTo>
                  <a:lnTo>
                    <a:pt x="157489" y="3503496"/>
                  </a:lnTo>
                  <a:lnTo>
                    <a:pt x="157488" y="3510419"/>
                  </a:lnTo>
                  <a:lnTo>
                    <a:pt x="157488" y="3517343"/>
                  </a:lnTo>
                  <a:lnTo>
                    <a:pt x="157487" y="3524267"/>
                  </a:lnTo>
                  <a:lnTo>
                    <a:pt x="157485" y="3531191"/>
                  </a:lnTo>
                  <a:lnTo>
                    <a:pt x="157483" y="3538115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8" name="tx42">
              <a:extLst>
                <a:ext uri="{FF2B5EF4-FFF2-40B4-BE49-F238E27FC236}">
                  <a16:creationId xmlns:a16="http://schemas.microsoft.com/office/drawing/2014/main" id="{7A22E311-E164-5195-8FD1-C95762CBE420}"/>
                </a:ext>
              </a:extLst>
            </p:cNvPr>
            <p:cNvSpPr/>
            <p:nvPr/>
          </p:nvSpPr>
          <p:spPr>
            <a:xfrm>
              <a:off x="2843838" y="7108578"/>
              <a:ext cx="158092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-4</a:t>
              </a:r>
            </a:p>
          </p:txBody>
        </p:sp>
        <p:sp>
          <p:nvSpPr>
            <p:cNvPr id="419" name="tx43">
              <a:extLst>
                <a:ext uri="{FF2B5EF4-FFF2-40B4-BE49-F238E27FC236}">
                  <a16:creationId xmlns:a16="http://schemas.microsoft.com/office/drawing/2014/main" id="{E46F4DD0-5EBB-EDB3-6CF3-E74C512F2F00}"/>
                </a:ext>
              </a:extLst>
            </p:cNvPr>
            <p:cNvSpPr/>
            <p:nvPr/>
          </p:nvSpPr>
          <p:spPr>
            <a:xfrm>
              <a:off x="2843838" y="6095510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420" name="tx44">
              <a:extLst>
                <a:ext uri="{FF2B5EF4-FFF2-40B4-BE49-F238E27FC236}">
                  <a16:creationId xmlns:a16="http://schemas.microsoft.com/office/drawing/2014/main" id="{08AABD67-F713-4A4E-F716-7CB43337DDE9}"/>
                </a:ext>
              </a:extLst>
            </p:cNvPr>
            <p:cNvSpPr/>
            <p:nvPr/>
          </p:nvSpPr>
          <p:spPr>
            <a:xfrm>
              <a:off x="2903046" y="5079577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421" name="tx45">
              <a:extLst>
                <a:ext uri="{FF2B5EF4-FFF2-40B4-BE49-F238E27FC236}">
                  <a16:creationId xmlns:a16="http://schemas.microsoft.com/office/drawing/2014/main" id="{989E7A5F-2296-B55F-920D-9129A8ABA017}"/>
                </a:ext>
              </a:extLst>
            </p:cNvPr>
            <p:cNvSpPr/>
            <p:nvPr/>
          </p:nvSpPr>
          <p:spPr>
            <a:xfrm>
              <a:off x="2903046" y="4069548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422" name="pl46">
              <a:extLst>
                <a:ext uri="{FF2B5EF4-FFF2-40B4-BE49-F238E27FC236}">
                  <a16:creationId xmlns:a16="http://schemas.microsoft.com/office/drawing/2014/main" id="{9C27A906-B388-B817-D482-4D08D09A0C2C}"/>
                </a:ext>
              </a:extLst>
            </p:cNvPr>
            <p:cNvSpPr/>
            <p:nvPr/>
          </p:nvSpPr>
          <p:spPr>
            <a:xfrm>
              <a:off x="3029766" y="7169480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3" name="pl47">
              <a:extLst>
                <a:ext uri="{FF2B5EF4-FFF2-40B4-BE49-F238E27FC236}">
                  <a16:creationId xmlns:a16="http://schemas.microsoft.com/office/drawing/2014/main" id="{7E3A8D8F-24D1-DF99-E372-FE5AA707F22C}"/>
                </a:ext>
              </a:extLst>
            </p:cNvPr>
            <p:cNvSpPr/>
            <p:nvPr/>
          </p:nvSpPr>
          <p:spPr>
            <a:xfrm>
              <a:off x="3029766" y="6156499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4" name="pl48">
              <a:extLst>
                <a:ext uri="{FF2B5EF4-FFF2-40B4-BE49-F238E27FC236}">
                  <a16:creationId xmlns:a16="http://schemas.microsoft.com/office/drawing/2014/main" id="{3DE85D9A-8ED1-1D5F-2AA8-BEF6DB5748ED}"/>
                </a:ext>
              </a:extLst>
            </p:cNvPr>
            <p:cNvSpPr/>
            <p:nvPr/>
          </p:nvSpPr>
          <p:spPr>
            <a:xfrm>
              <a:off x="3029766" y="5143518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5" name="pl49">
              <a:extLst>
                <a:ext uri="{FF2B5EF4-FFF2-40B4-BE49-F238E27FC236}">
                  <a16:creationId xmlns:a16="http://schemas.microsoft.com/office/drawing/2014/main" id="{D745A6CF-06C5-9451-D691-15E8A8F8DC73}"/>
                </a:ext>
              </a:extLst>
            </p:cNvPr>
            <p:cNvSpPr/>
            <p:nvPr/>
          </p:nvSpPr>
          <p:spPr>
            <a:xfrm>
              <a:off x="3029766" y="4130537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6" name="pl50">
              <a:extLst>
                <a:ext uri="{FF2B5EF4-FFF2-40B4-BE49-F238E27FC236}">
                  <a16:creationId xmlns:a16="http://schemas.microsoft.com/office/drawing/2014/main" id="{99483938-6729-F834-4CCD-4387F297307D}"/>
                </a:ext>
              </a:extLst>
            </p:cNvPr>
            <p:cNvSpPr/>
            <p:nvPr/>
          </p:nvSpPr>
          <p:spPr>
            <a:xfrm>
              <a:off x="337842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7" name="pl51">
              <a:extLst>
                <a:ext uri="{FF2B5EF4-FFF2-40B4-BE49-F238E27FC236}">
                  <a16:creationId xmlns:a16="http://schemas.microsoft.com/office/drawing/2014/main" id="{9F996524-D489-7336-9EE3-04060FFA0F7F}"/>
                </a:ext>
              </a:extLst>
            </p:cNvPr>
            <p:cNvSpPr/>
            <p:nvPr/>
          </p:nvSpPr>
          <p:spPr>
            <a:xfrm>
              <a:off x="390154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8" name="pl52">
              <a:extLst>
                <a:ext uri="{FF2B5EF4-FFF2-40B4-BE49-F238E27FC236}">
                  <a16:creationId xmlns:a16="http://schemas.microsoft.com/office/drawing/2014/main" id="{40B17684-69BE-8ACA-48E0-ED9EF9A9720E}"/>
                </a:ext>
              </a:extLst>
            </p:cNvPr>
            <p:cNvSpPr/>
            <p:nvPr/>
          </p:nvSpPr>
          <p:spPr>
            <a:xfrm>
              <a:off x="442465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9" name="pl53">
              <a:extLst>
                <a:ext uri="{FF2B5EF4-FFF2-40B4-BE49-F238E27FC236}">
                  <a16:creationId xmlns:a16="http://schemas.microsoft.com/office/drawing/2014/main" id="{9590E643-BC79-0E88-7B10-33F2E659563A}"/>
                </a:ext>
              </a:extLst>
            </p:cNvPr>
            <p:cNvSpPr/>
            <p:nvPr/>
          </p:nvSpPr>
          <p:spPr>
            <a:xfrm>
              <a:off x="494776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0" name="pl54">
              <a:extLst>
                <a:ext uri="{FF2B5EF4-FFF2-40B4-BE49-F238E27FC236}">
                  <a16:creationId xmlns:a16="http://schemas.microsoft.com/office/drawing/2014/main" id="{10E2C7EC-A241-9B33-33D7-9D39D434BEAE}"/>
                </a:ext>
              </a:extLst>
            </p:cNvPr>
            <p:cNvSpPr/>
            <p:nvPr/>
          </p:nvSpPr>
          <p:spPr>
            <a:xfrm>
              <a:off x="547088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1" name="pl55">
              <a:extLst>
                <a:ext uri="{FF2B5EF4-FFF2-40B4-BE49-F238E27FC236}">
                  <a16:creationId xmlns:a16="http://schemas.microsoft.com/office/drawing/2014/main" id="{77FB1AA0-03C7-4BEC-2513-B3CD84D1B79C}"/>
                </a:ext>
              </a:extLst>
            </p:cNvPr>
            <p:cNvSpPr/>
            <p:nvPr/>
          </p:nvSpPr>
          <p:spPr>
            <a:xfrm>
              <a:off x="599399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2" name="pl56">
              <a:extLst>
                <a:ext uri="{FF2B5EF4-FFF2-40B4-BE49-F238E27FC236}">
                  <a16:creationId xmlns:a16="http://schemas.microsoft.com/office/drawing/2014/main" id="{4322C38E-DE83-33D4-3198-90CAB11F75A9}"/>
                </a:ext>
              </a:extLst>
            </p:cNvPr>
            <p:cNvSpPr/>
            <p:nvPr/>
          </p:nvSpPr>
          <p:spPr>
            <a:xfrm>
              <a:off x="651710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3" name="pl57">
              <a:extLst>
                <a:ext uri="{FF2B5EF4-FFF2-40B4-BE49-F238E27FC236}">
                  <a16:creationId xmlns:a16="http://schemas.microsoft.com/office/drawing/2014/main" id="{F30DCE95-F545-2171-F58E-2B4E1B0CED3A}"/>
                </a:ext>
              </a:extLst>
            </p:cNvPr>
            <p:cNvSpPr/>
            <p:nvPr/>
          </p:nvSpPr>
          <p:spPr>
            <a:xfrm>
              <a:off x="704021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4" name="pl58">
              <a:extLst>
                <a:ext uri="{FF2B5EF4-FFF2-40B4-BE49-F238E27FC236}">
                  <a16:creationId xmlns:a16="http://schemas.microsoft.com/office/drawing/2014/main" id="{2B37F629-702E-466D-4E31-9023E6C0C047}"/>
                </a:ext>
              </a:extLst>
            </p:cNvPr>
            <p:cNvSpPr/>
            <p:nvPr/>
          </p:nvSpPr>
          <p:spPr>
            <a:xfrm>
              <a:off x="756333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5" name="pl59">
              <a:extLst>
                <a:ext uri="{FF2B5EF4-FFF2-40B4-BE49-F238E27FC236}">
                  <a16:creationId xmlns:a16="http://schemas.microsoft.com/office/drawing/2014/main" id="{D4F356B1-ED97-16EA-D37A-04CCADF1142E}"/>
                </a:ext>
              </a:extLst>
            </p:cNvPr>
            <p:cNvSpPr/>
            <p:nvPr/>
          </p:nvSpPr>
          <p:spPr>
            <a:xfrm>
              <a:off x="808644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6" name="pl60">
              <a:extLst>
                <a:ext uri="{FF2B5EF4-FFF2-40B4-BE49-F238E27FC236}">
                  <a16:creationId xmlns:a16="http://schemas.microsoft.com/office/drawing/2014/main" id="{A7BA295A-2074-6D45-EFA9-C802A2B7F4F0}"/>
                </a:ext>
              </a:extLst>
            </p:cNvPr>
            <p:cNvSpPr/>
            <p:nvPr/>
          </p:nvSpPr>
          <p:spPr>
            <a:xfrm>
              <a:off x="860955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7" name="pl61">
              <a:extLst>
                <a:ext uri="{FF2B5EF4-FFF2-40B4-BE49-F238E27FC236}">
                  <a16:creationId xmlns:a16="http://schemas.microsoft.com/office/drawing/2014/main" id="{BD9F11DB-5D9D-75B4-DAE2-AC1F07C59977}"/>
                </a:ext>
              </a:extLst>
            </p:cNvPr>
            <p:cNvSpPr/>
            <p:nvPr/>
          </p:nvSpPr>
          <p:spPr>
            <a:xfrm>
              <a:off x="913267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8" name="pl62">
              <a:extLst>
                <a:ext uri="{FF2B5EF4-FFF2-40B4-BE49-F238E27FC236}">
                  <a16:creationId xmlns:a16="http://schemas.microsoft.com/office/drawing/2014/main" id="{4AA28383-7943-2C75-6846-C4374B79D8CF}"/>
                </a:ext>
              </a:extLst>
            </p:cNvPr>
            <p:cNvSpPr/>
            <p:nvPr/>
          </p:nvSpPr>
          <p:spPr>
            <a:xfrm>
              <a:off x="965578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9" name="pl63">
              <a:extLst>
                <a:ext uri="{FF2B5EF4-FFF2-40B4-BE49-F238E27FC236}">
                  <a16:creationId xmlns:a16="http://schemas.microsoft.com/office/drawing/2014/main" id="{FF13702E-6CAB-0622-9F3D-AE23EA4D5EC6}"/>
                </a:ext>
              </a:extLst>
            </p:cNvPr>
            <p:cNvSpPr/>
            <p:nvPr/>
          </p:nvSpPr>
          <p:spPr>
            <a:xfrm>
              <a:off x="1017889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0" name="tx64">
              <a:extLst>
                <a:ext uri="{FF2B5EF4-FFF2-40B4-BE49-F238E27FC236}">
                  <a16:creationId xmlns:a16="http://schemas.microsoft.com/office/drawing/2014/main" id="{E251931B-334E-7BFE-3E2D-3CC132880278}"/>
                </a:ext>
              </a:extLst>
            </p:cNvPr>
            <p:cNvSpPr/>
            <p:nvPr/>
          </p:nvSpPr>
          <p:spPr>
            <a:xfrm>
              <a:off x="2355601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H3K27me3.regress.H4.c1</a:t>
              </a:r>
            </a:p>
          </p:txBody>
        </p:sp>
        <p:sp>
          <p:nvSpPr>
            <p:cNvPr id="441" name="tx65">
              <a:extLst>
                <a:ext uri="{FF2B5EF4-FFF2-40B4-BE49-F238E27FC236}">
                  <a16:creationId xmlns:a16="http://schemas.microsoft.com/office/drawing/2014/main" id="{6B833443-E495-8A5E-0D0F-3163FB3EA47A}"/>
                </a:ext>
              </a:extLst>
            </p:cNvPr>
            <p:cNvSpPr/>
            <p:nvPr/>
          </p:nvSpPr>
          <p:spPr>
            <a:xfrm>
              <a:off x="2878713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H3K27me3.regress.H4.c7</a:t>
              </a:r>
            </a:p>
          </p:txBody>
        </p:sp>
        <p:sp>
          <p:nvSpPr>
            <p:cNvPr id="442" name="tx66">
              <a:extLst>
                <a:ext uri="{FF2B5EF4-FFF2-40B4-BE49-F238E27FC236}">
                  <a16:creationId xmlns:a16="http://schemas.microsoft.com/office/drawing/2014/main" id="{D4E49D2B-EF55-48C5-81D4-4BE9867DA4D6}"/>
                </a:ext>
              </a:extLst>
            </p:cNvPr>
            <p:cNvSpPr/>
            <p:nvPr/>
          </p:nvSpPr>
          <p:spPr>
            <a:xfrm>
              <a:off x="3401826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H3K27me3.regress.H4.c3</a:t>
              </a:r>
            </a:p>
          </p:txBody>
        </p:sp>
        <p:sp>
          <p:nvSpPr>
            <p:cNvPr id="443" name="tx67">
              <a:extLst>
                <a:ext uri="{FF2B5EF4-FFF2-40B4-BE49-F238E27FC236}">
                  <a16:creationId xmlns:a16="http://schemas.microsoft.com/office/drawing/2014/main" id="{14552D70-C473-E604-846F-24CCBB73782C}"/>
                </a:ext>
              </a:extLst>
            </p:cNvPr>
            <p:cNvSpPr/>
            <p:nvPr/>
          </p:nvSpPr>
          <p:spPr>
            <a:xfrm>
              <a:off x="3924939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H3K27me3.regress.H4.c8</a:t>
              </a:r>
            </a:p>
          </p:txBody>
        </p:sp>
        <p:sp>
          <p:nvSpPr>
            <p:cNvPr id="444" name="tx68">
              <a:extLst>
                <a:ext uri="{FF2B5EF4-FFF2-40B4-BE49-F238E27FC236}">
                  <a16:creationId xmlns:a16="http://schemas.microsoft.com/office/drawing/2014/main" id="{E20D4746-F8A5-4D1E-C2D2-07735895A67A}"/>
                </a:ext>
              </a:extLst>
            </p:cNvPr>
            <p:cNvSpPr/>
            <p:nvPr/>
          </p:nvSpPr>
          <p:spPr>
            <a:xfrm>
              <a:off x="4448052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H3K27me3.regress.H4.c5</a:t>
              </a:r>
            </a:p>
          </p:txBody>
        </p:sp>
        <p:sp>
          <p:nvSpPr>
            <p:cNvPr id="445" name="tx69">
              <a:extLst>
                <a:ext uri="{FF2B5EF4-FFF2-40B4-BE49-F238E27FC236}">
                  <a16:creationId xmlns:a16="http://schemas.microsoft.com/office/drawing/2014/main" id="{6863D883-4CD9-9C45-A162-AF09C2E29B94}"/>
                </a:ext>
              </a:extLst>
            </p:cNvPr>
            <p:cNvSpPr/>
            <p:nvPr/>
          </p:nvSpPr>
          <p:spPr>
            <a:xfrm>
              <a:off x="4971165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H3K27me3.regress.H4.c6</a:t>
              </a:r>
            </a:p>
          </p:txBody>
        </p:sp>
        <p:sp>
          <p:nvSpPr>
            <p:cNvPr id="446" name="tx70">
              <a:extLst>
                <a:ext uri="{FF2B5EF4-FFF2-40B4-BE49-F238E27FC236}">
                  <a16:creationId xmlns:a16="http://schemas.microsoft.com/office/drawing/2014/main" id="{A8516040-2919-B451-60B3-C0D4308CB3D3}"/>
                </a:ext>
              </a:extLst>
            </p:cNvPr>
            <p:cNvSpPr/>
            <p:nvPr/>
          </p:nvSpPr>
          <p:spPr>
            <a:xfrm>
              <a:off x="5444836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H3K27me3.regress.H4.c12</a:t>
              </a:r>
            </a:p>
          </p:txBody>
        </p:sp>
        <p:sp>
          <p:nvSpPr>
            <p:cNvPr id="447" name="tx71">
              <a:extLst>
                <a:ext uri="{FF2B5EF4-FFF2-40B4-BE49-F238E27FC236}">
                  <a16:creationId xmlns:a16="http://schemas.microsoft.com/office/drawing/2014/main" id="{365A6BED-7E85-8BAE-8D1F-CB7B62DB9272}"/>
                </a:ext>
              </a:extLst>
            </p:cNvPr>
            <p:cNvSpPr/>
            <p:nvPr/>
          </p:nvSpPr>
          <p:spPr>
            <a:xfrm>
              <a:off x="5967949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H3K27me3.regress.H4.c15</a:t>
              </a:r>
            </a:p>
          </p:txBody>
        </p:sp>
        <p:sp>
          <p:nvSpPr>
            <p:cNvPr id="448" name="tx72">
              <a:extLst>
                <a:ext uri="{FF2B5EF4-FFF2-40B4-BE49-F238E27FC236}">
                  <a16:creationId xmlns:a16="http://schemas.microsoft.com/office/drawing/2014/main" id="{1B663B2E-D9A9-0D5D-7425-9B03D4E9B395}"/>
                </a:ext>
              </a:extLst>
            </p:cNvPr>
            <p:cNvSpPr/>
            <p:nvPr/>
          </p:nvSpPr>
          <p:spPr>
            <a:xfrm>
              <a:off x="6491062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H3K27me3.regress.H4.c14</a:t>
              </a:r>
            </a:p>
          </p:txBody>
        </p:sp>
        <p:sp>
          <p:nvSpPr>
            <p:cNvPr id="449" name="tx73">
              <a:extLst>
                <a:ext uri="{FF2B5EF4-FFF2-40B4-BE49-F238E27FC236}">
                  <a16:creationId xmlns:a16="http://schemas.microsoft.com/office/drawing/2014/main" id="{BB28C2BA-0767-8707-CBEF-824BDC6BEC12}"/>
                </a:ext>
              </a:extLst>
            </p:cNvPr>
            <p:cNvSpPr/>
            <p:nvPr/>
          </p:nvSpPr>
          <p:spPr>
            <a:xfrm>
              <a:off x="7014174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H3K27me3.regress.H4.c16</a:t>
              </a:r>
            </a:p>
          </p:txBody>
        </p:sp>
        <p:sp>
          <p:nvSpPr>
            <p:cNvPr id="450" name="tx74">
              <a:extLst>
                <a:ext uri="{FF2B5EF4-FFF2-40B4-BE49-F238E27FC236}">
                  <a16:creationId xmlns:a16="http://schemas.microsoft.com/office/drawing/2014/main" id="{D5005B7C-1BC5-27EF-CF5E-CB3207FF54A1}"/>
                </a:ext>
              </a:extLst>
            </p:cNvPr>
            <p:cNvSpPr/>
            <p:nvPr/>
          </p:nvSpPr>
          <p:spPr>
            <a:xfrm>
              <a:off x="7537287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H3K27me3.regress.H4.c13</a:t>
              </a:r>
            </a:p>
          </p:txBody>
        </p:sp>
        <p:sp>
          <p:nvSpPr>
            <p:cNvPr id="451" name="tx75">
              <a:extLst>
                <a:ext uri="{FF2B5EF4-FFF2-40B4-BE49-F238E27FC236}">
                  <a16:creationId xmlns:a16="http://schemas.microsoft.com/office/drawing/2014/main" id="{5ABF1771-51C1-F17A-D8B0-BF03074B3A75}"/>
                </a:ext>
              </a:extLst>
            </p:cNvPr>
            <p:cNvSpPr/>
            <p:nvPr/>
          </p:nvSpPr>
          <p:spPr>
            <a:xfrm>
              <a:off x="8060400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H3K27me3.regress.H4.c17</a:t>
              </a:r>
            </a:p>
          </p:txBody>
        </p:sp>
        <p:sp>
          <p:nvSpPr>
            <p:cNvPr id="452" name="tx76">
              <a:extLst>
                <a:ext uri="{FF2B5EF4-FFF2-40B4-BE49-F238E27FC236}">
                  <a16:creationId xmlns:a16="http://schemas.microsoft.com/office/drawing/2014/main" id="{B8AA5DF3-8586-90CC-BD68-14F11EC35D54}"/>
                </a:ext>
              </a:extLst>
            </p:cNvPr>
            <p:cNvSpPr/>
            <p:nvPr/>
          </p:nvSpPr>
          <p:spPr>
            <a:xfrm>
              <a:off x="8583513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H3K27me3.regress.H4.c18</a:t>
              </a:r>
            </a:p>
          </p:txBody>
        </p:sp>
        <p:sp>
          <p:nvSpPr>
            <p:cNvPr id="453" name="tx77">
              <a:extLst>
                <a:ext uri="{FF2B5EF4-FFF2-40B4-BE49-F238E27FC236}">
                  <a16:creationId xmlns:a16="http://schemas.microsoft.com/office/drawing/2014/main" id="{0EB1CA03-9912-CF4A-ABA3-728262923ABA}"/>
                </a:ext>
              </a:extLst>
            </p:cNvPr>
            <p:cNvSpPr/>
            <p:nvPr/>
          </p:nvSpPr>
          <p:spPr>
            <a:xfrm>
              <a:off x="10055399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454" name="tx78">
              <a:extLst>
                <a:ext uri="{FF2B5EF4-FFF2-40B4-BE49-F238E27FC236}">
                  <a16:creationId xmlns:a16="http://schemas.microsoft.com/office/drawing/2014/main" id="{DF056BC3-9B4E-EC60-621D-59709397AFFE}"/>
                </a:ext>
              </a:extLst>
            </p:cNvPr>
            <p:cNvSpPr/>
            <p:nvPr/>
          </p:nvSpPr>
          <p:spPr>
            <a:xfrm>
              <a:off x="6603934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455" name="tx79">
              <a:extLst>
                <a:ext uri="{FF2B5EF4-FFF2-40B4-BE49-F238E27FC236}">
                  <a16:creationId xmlns:a16="http://schemas.microsoft.com/office/drawing/2014/main" id="{AB3B4A8E-1B5D-9214-4618-737DC5F6FCBE}"/>
                </a:ext>
              </a:extLst>
            </p:cNvPr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456" name="rc80">
              <a:extLst>
                <a:ext uri="{FF2B5EF4-FFF2-40B4-BE49-F238E27FC236}">
                  <a16:creationId xmlns:a16="http://schemas.microsoft.com/office/drawing/2014/main" id="{7301C82A-D5E0-9B55-E99A-97C56B6F3AB0}"/>
                </a:ext>
              </a:extLst>
            </p:cNvPr>
            <p:cNvSpPr/>
            <p:nvPr/>
          </p:nvSpPr>
          <p:spPr>
            <a:xfrm>
              <a:off x="10631941" y="3560373"/>
              <a:ext cx="1776219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7" name="tx81">
              <a:extLst>
                <a:ext uri="{FF2B5EF4-FFF2-40B4-BE49-F238E27FC236}">
                  <a16:creationId xmlns:a16="http://schemas.microsoft.com/office/drawing/2014/main" id="{37973846-94D0-40C1-0890-39E54E46EB30}"/>
                </a:ext>
              </a:extLst>
            </p:cNvPr>
            <p:cNvSpPr/>
            <p:nvPr/>
          </p:nvSpPr>
          <p:spPr>
            <a:xfrm>
              <a:off x="10701530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458" name="rc82">
              <a:extLst>
                <a:ext uri="{FF2B5EF4-FFF2-40B4-BE49-F238E27FC236}">
                  <a16:creationId xmlns:a16="http://schemas.microsoft.com/office/drawing/2014/main" id="{6B88E209-A091-A04D-AE4E-EACC20445FDC}"/>
                </a:ext>
              </a:extLst>
            </p:cNvPr>
            <p:cNvSpPr/>
            <p:nvPr/>
          </p:nvSpPr>
          <p:spPr>
            <a:xfrm>
              <a:off x="10701530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9" name="rc83">
              <a:extLst>
                <a:ext uri="{FF2B5EF4-FFF2-40B4-BE49-F238E27FC236}">
                  <a16:creationId xmlns:a16="http://schemas.microsoft.com/office/drawing/2014/main" id="{6141FED9-FA59-9451-FEE7-E9A8F32653D9}"/>
                </a:ext>
              </a:extLst>
            </p:cNvPr>
            <p:cNvSpPr/>
            <p:nvPr/>
          </p:nvSpPr>
          <p:spPr>
            <a:xfrm>
              <a:off x="10710530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0" name="rc84">
              <a:extLst>
                <a:ext uri="{FF2B5EF4-FFF2-40B4-BE49-F238E27FC236}">
                  <a16:creationId xmlns:a16="http://schemas.microsoft.com/office/drawing/2014/main" id="{D8B39F37-7CF9-B391-3FF9-B5278DDE751A}"/>
                </a:ext>
              </a:extLst>
            </p:cNvPr>
            <p:cNvSpPr/>
            <p:nvPr/>
          </p:nvSpPr>
          <p:spPr>
            <a:xfrm>
              <a:off x="10701530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1" name="rc85">
              <a:extLst>
                <a:ext uri="{FF2B5EF4-FFF2-40B4-BE49-F238E27FC236}">
                  <a16:creationId xmlns:a16="http://schemas.microsoft.com/office/drawing/2014/main" id="{0B66D25C-CB06-B02E-EA16-361DC166EFC2}"/>
                </a:ext>
              </a:extLst>
            </p:cNvPr>
            <p:cNvSpPr/>
            <p:nvPr/>
          </p:nvSpPr>
          <p:spPr>
            <a:xfrm>
              <a:off x="10710530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2" name="rc86">
              <a:extLst>
                <a:ext uri="{FF2B5EF4-FFF2-40B4-BE49-F238E27FC236}">
                  <a16:creationId xmlns:a16="http://schemas.microsoft.com/office/drawing/2014/main" id="{41841671-5EEB-98C4-4C19-43D77A800851}"/>
                </a:ext>
              </a:extLst>
            </p:cNvPr>
            <p:cNvSpPr/>
            <p:nvPr/>
          </p:nvSpPr>
          <p:spPr>
            <a:xfrm>
              <a:off x="10701530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3" name="rc87">
              <a:extLst>
                <a:ext uri="{FF2B5EF4-FFF2-40B4-BE49-F238E27FC236}">
                  <a16:creationId xmlns:a16="http://schemas.microsoft.com/office/drawing/2014/main" id="{99AB34F8-1304-014B-EF85-8CE99E2046FC}"/>
                </a:ext>
              </a:extLst>
            </p:cNvPr>
            <p:cNvSpPr/>
            <p:nvPr/>
          </p:nvSpPr>
          <p:spPr>
            <a:xfrm>
              <a:off x="10710530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4" name="rc88">
              <a:extLst>
                <a:ext uri="{FF2B5EF4-FFF2-40B4-BE49-F238E27FC236}">
                  <a16:creationId xmlns:a16="http://schemas.microsoft.com/office/drawing/2014/main" id="{C1E36B9B-0987-9361-E26A-67DBDBD07B96}"/>
                </a:ext>
              </a:extLst>
            </p:cNvPr>
            <p:cNvSpPr/>
            <p:nvPr/>
          </p:nvSpPr>
          <p:spPr>
            <a:xfrm>
              <a:off x="10701530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5" name="rc89">
              <a:extLst>
                <a:ext uri="{FF2B5EF4-FFF2-40B4-BE49-F238E27FC236}">
                  <a16:creationId xmlns:a16="http://schemas.microsoft.com/office/drawing/2014/main" id="{5E9C538E-3A10-E03B-2603-0C7F02A06D0E}"/>
                </a:ext>
              </a:extLst>
            </p:cNvPr>
            <p:cNvSpPr/>
            <p:nvPr/>
          </p:nvSpPr>
          <p:spPr>
            <a:xfrm>
              <a:off x="10710530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6" name="rc90">
              <a:extLst>
                <a:ext uri="{FF2B5EF4-FFF2-40B4-BE49-F238E27FC236}">
                  <a16:creationId xmlns:a16="http://schemas.microsoft.com/office/drawing/2014/main" id="{1A2E9FE6-E3C8-1B01-CB0C-9D29D4ABE8B8}"/>
                </a:ext>
              </a:extLst>
            </p:cNvPr>
            <p:cNvSpPr/>
            <p:nvPr/>
          </p:nvSpPr>
          <p:spPr>
            <a:xfrm>
              <a:off x="10701530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7" name="rc91">
              <a:extLst>
                <a:ext uri="{FF2B5EF4-FFF2-40B4-BE49-F238E27FC236}">
                  <a16:creationId xmlns:a16="http://schemas.microsoft.com/office/drawing/2014/main" id="{9F076E46-EF6D-4641-2118-5064A2C5EEEE}"/>
                </a:ext>
              </a:extLst>
            </p:cNvPr>
            <p:cNvSpPr/>
            <p:nvPr/>
          </p:nvSpPr>
          <p:spPr>
            <a:xfrm>
              <a:off x="10710530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8" name="rc92">
              <a:extLst>
                <a:ext uri="{FF2B5EF4-FFF2-40B4-BE49-F238E27FC236}">
                  <a16:creationId xmlns:a16="http://schemas.microsoft.com/office/drawing/2014/main" id="{179D0984-D52E-14E6-356D-B499CD040052}"/>
                </a:ext>
              </a:extLst>
            </p:cNvPr>
            <p:cNvSpPr/>
            <p:nvPr/>
          </p:nvSpPr>
          <p:spPr>
            <a:xfrm>
              <a:off x="10701530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9" name="rc93">
              <a:extLst>
                <a:ext uri="{FF2B5EF4-FFF2-40B4-BE49-F238E27FC236}">
                  <a16:creationId xmlns:a16="http://schemas.microsoft.com/office/drawing/2014/main" id="{25EE4271-31DC-CA99-8C37-33E646CE5331}"/>
                </a:ext>
              </a:extLst>
            </p:cNvPr>
            <p:cNvSpPr/>
            <p:nvPr/>
          </p:nvSpPr>
          <p:spPr>
            <a:xfrm>
              <a:off x="10710530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0" name="rc94">
              <a:extLst>
                <a:ext uri="{FF2B5EF4-FFF2-40B4-BE49-F238E27FC236}">
                  <a16:creationId xmlns:a16="http://schemas.microsoft.com/office/drawing/2014/main" id="{8838452D-8135-6077-1910-9BF7E0EDCFC8}"/>
                </a:ext>
              </a:extLst>
            </p:cNvPr>
            <p:cNvSpPr/>
            <p:nvPr/>
          </p:nvSpPr>
          <p:spPr>
            <a:xfrm>
              <a:off x="10701530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1" name="rc95">
              <a:extLst>
                <a:ext uri="{FF2B5EF4-FFF2-40B4-BE49-F238E27FC236}">
                  <a16:creationId xmlns:a16="http://schemas.microsoft.com/office/drawing/2014/main" id="{C85B49BB-A9F1-B3B2-4C5A-1CBD7DFEEF15}"/>
                </a:ext>
              </a:extLst>
            </p:cNvPr>
            <p:cNvSpPr/>
            <p:nvPr/>
          </p:nvSpPr>
          <p:spPr>
            <a:xfrm>
              <a:off x="10710530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2" name="rc96">
              <a:extLst>
                <a:ext uri="{FF2B5EF4-FFF2-40B4-BE49-F238E27FC236}">
                  <a16:creationId xmlns:a16="http://schemas.microsoft.com/office/drawing/2014/main" id="{E48485C2-2C6A-585F-5534-731826ECE8ED}"/>
                </a:ext>
              </a:extLst>
            </p:cNvPr>
            <p:cNvSpPr/>
            <p:nvPr/>
          </p:nvSpPr>
          <p:spPr>
            <a:xfrm>
              <a:off x="10701530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3" name="rc97">
              <a:extLst>
                <a:ext uri="{FF2B5EF4-FFF2-40B4-BE49-F238E27FC236}">
                  <a16:creationId xmlns:a16="http://schemas.microsoft.com/office/drawing/2014/main" id="{1A160D97-F2FE-53A9-AB45-DA7CC1B141CD}"/>
                </a:ext>
              </a:extLst>
            </p:cNvPr>
            <p:cNvSpPr/>
            <p:nvPr/>
          </p:nvSpPr>
          <p:spPr>
            <a:xfrm>
              <a:off x="10710530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4" name="rc98">
              <a:extLst>
                <a:ext uri="{FF2B5EF4-FFF2-40B4-BE49-F238E27FC236}">
                  <a16:creationId xmlns:a16="http://schemas.microsoft.com/office/drawing/2014/main" id="{89749FE8-A3E6-2503-D721-3A00BBF252DB}"/>
                </a:ext>
              </a:extLst>
            </p:cNvPr>
            <p:cNvSpPr/>
            <p:nvPr/>
          </p:nvSpPr>
          <p:spPr>
            <a:xfrm>
              <a:off x="10701530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5" name="rc99">
              <a:extLst>
                <a:ext uri="{FF2B5EF4-FFF2-40B4-BE49-F238E27FC236}">
                  <a16:creationId xmlns:a16="http://schemas.microsoft.com/office/drawing/2014/main" id="{B3181CBB-EF98-629E-BFA1-37B43D6C431D}"/>
                </a:ext>
              </a:extLst>
            </p:cNvPr>
            <p:cNvSpPr/>
            <p:nvPr/>
          </p:nvSpPr>
          <p:spPr>
            <a:xfrm>
              <a:off x="10710530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6" name="rc100">
              <a:extLst>
                <a:ext uri="{FF2B5EF4-FFF2-40B4-BE49-F238E27FC236}">
                  <a16:creationId xmlns:a16="http://schemas.microsoft.com/office/drawing/2014/main" id="{B1A3467E-9560-89FA-FD94-995EFEA67A4D}"/>
                </a:ext>
              </a:extLst>
            </p:cNvPr>
            <p:cNvSpPr/>
            <p:nvPr/>
          </p:nvSpPr>
          <p:spPr>
            <a:xfrm>
              <a:off x="10701530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7" name="rc101">
              <a:extLst>
                <a:ext uri="{FF2B5EF4-FFF2-40B4-BE49-F238E27FC236}">
                  <a16:creationId xmlns:a16="http://schemas.microsoft.com/office/drawing/2014/main" id="{AA149D9B-F5AF-437F-2FF9-FE9F418C0692}"/>
                </a:ext>
              </a:extLst>
            </p:cNvPr>
            <p:cNvSpPr/>
            <p:nvPr/>
          </p:nvSpPr>
          <p:spPr>
            <a:xfrm>
              <a:off x="10710530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8" name="rc102">
              <a:extLst>
                <a:ext uri="{FF2B5EF4-FFF2-40B4-BE49-F238E27FC236}">
                  <a16:creationId xmlns:a16="http://schemas.microsoft.com/office/drawing/2014/main" id="{CD6E4254-4864-E320-6F89-87A4E97E9A0B}"/>
                </a:ext>
              </a:extLst>
            </p:cNvPr>
            <p:cNvSpPr/>
            <p:nvPr/>
          </p:nvSpPr>
          <p:spPr>
            <a:xfrm>
              <a:off x="10701530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9" name="rc103">
              <a:extLst>
                <a:ext uri="{FF2B5EF4-FFF2-40B4-BE49-F238E27FC236}">
                  <a16:creationId xmlns:a16="http://schemas.microsoft.com/office/drawing/2014/main" id="{623F1297-4BED-1AEC-0733-B099640181A5}"/>
                </a:ext>
              </a:extLst>
            </p:cNvPr>
            <p:cNvSpPr/>
            <p:nvPr/>
          </p:nvSpPr>
          <p:spPr>
            <a:xfrm>
              <a:off x="10710530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0" name="rc104">
              <a:extLst>
                <a:ext uri="{FF2B5EF4-FFF2-40B4-BE49-F238E27FC236}">
                  <a16:creationId xmlns:a16="http://schemas.microsoft.com/office/drawing/2014/main" id="{26281F7F-B965-F6A5-2B7A-F6A49BFEA2F1}"/>
                </a:ext>
              </a:extLst>
            </p:cNvPr>
            <p:cNvSpPr/>
            <p:nvPr/>
          </p:nvSpPr>
          <p:spPr>
            <a:xfrm>
              <a:off x="10701530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81" name="rc105">
              <a:extLst>
                <a:ext uri="{FF2B5EF4-FFF2-40B4-BE49-F238E27FC236}">
                  <a16:creationId xmlns:a16="http://schemas.microsoft.com/office/drawing/2014/main" id="{57ED30D9-B108-7A92-ABA4-E98CD2BA679E}"/>
                </a:ext>
              </a:extLst>
            </p:cNvPr>
            <p:cNvSpPr/>
            <p:nvPr/>
          </p:nvSpPr>
          <p:spPr>
            <a:xfrm>
              <a:off x="10710530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2" name="rc106">
              <a:extLst>
                <a:ext uri="{FF2B5EF4-FFF2-40B4-BE49-F238E27FC236}">
                  <a16:creationId xmlns:a16="http://schemas.microsoft.com/office/drawing/2014/main" id="{E7265022-7901-F2BC-CC8E-019C082DF355}"/>
                </a:ext>
              </a:extLst>
            </p:cNvPr>
            <p:cNvSpPr/>
            <p:nvPr/>
          </p:nvSpPr>
          <p:spPr>
            <a:xfrm>
              <a:off x="10701530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83" name="rc107">
              <a:extLst>
                <a:ext uri="{FF2B5EF4-FFF2-40B4-BE49-F238E27FC236}">
                  <a16:creationId xmlns:a16="http://schemas.microsoft.com/office/drawing/2014/main" id="{08FE11B0-8AE7-C6FD-CE10-9D6F0F74C778}"/>
                </a:ext>
              </a:extLst>
            </p:cNvPr>
            <p:cNvSpPr/>
            <p:nvPr/>
          </p:nvSpPr>
          <p:spPr>
            <a:xfrm>
              <a:off x="10710530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4" name="rc108">
              <a:extLst>
                <a:ext uri="{FF2B5EF4-FFF2-40B4-BE49-F238E27FC236}">
                  <a16:creationId xmlns:a16="http://schemas.microsoft.com/office/drawing/2014/main" id="{BF108F50-70FA-8890-59DC-092F5471154D}"/>
                </a:ext>
              </a:extLst>
            </p:cNvPr>
            <p:cNvSpPr/>
            <p:nvPr/>
          </p:nvSpPr>
          <p:spPr>
            <a:xfrm>
              <a:off x="10701530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85" name="rc109">
              <a:extLst>
                <a:ext uri="{FF2B5EF4-FFF2-40B4-BE49-F238E27FC236}">
                  <a16:creationId xmlns:a16="http://schemas.microsoft.com/office/drawing/2014/main" id="{3F91AAA1-3249-E7ED-3D98-A5BE996083A1}"/>
                </a:ext>
              </a:extLst>
            </p:cNvPr>
            <p:cNvSpPr/>
            <p:nvPr/>
          </p:nvSpPr>
          <p:spPr>
            <a:xfrm>
              <a:off x="10710530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6" name="tx110">
              <a:extLst>
                <a:ext uri="{FF2B5EF4-FFF2-40B4-BE49-F238E27FC236}">
                  <a16:creationId xmlns:a16="http://schemas.microsoft.com/office/drawing/2014/main" id="{3CA97AD7-E1C1-C215-20E8-BEDF08BE21D2}"/>
                </a:ext>
              </a:extLst>
            </p:cNvPr>
            <p:cNvSpPr/>
            <p:nvPr/>
          </p:nvSpPr>
          <p:spPr>
            <a:xfrm>
              <a:off x="10990575" y="3873876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H3K27me3.regress.H4.c1</a:t>
              </a:r>
            </a:p>
          </p:txBody>
        </p:sp>
        <p:sp>
          <p:nvSpPr>
            <p:cNvPr id="487" name="tx111">
              <a:extLst>
                <a:ext uri="{FF2B5EF4-FFF2-40B4-BE49-F238E27FC236}">
                  <a16:creationId xmlns:a16="http://schemas.microsoft.com/office/drawing/2014/main" id="{14343513-D9A4-7523-2852-E98E8C76011A}"/>
                </a:ext>
              </a:extLst>
            </p:cNvPr>
            <p:cNvSpPr/>
            <p:nvPr/>
          </p:nvSpPr>
          <p:spPr>
            <a:xfrm>
              <a:off x="10990575" y="4093332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H3K27me3.regress.H4.c7</a:t>
              </a:r>
            </a:p>
          </p:txBody>
        </p:sp>
        <p:sp>
          <p:nvSpPr>
            <p:cNvPr id="488" name="tx112">
              <a:extLst>
                <a:ext uri="{FF2B5EF4-FFF2-40B4-BE49-F238E27FC236}">
                  <a16:creationId xmlns:a16="http://schemas.microsoft.com/office/drawing/2014/main" id="{0158C334-E252-B8E0-1785-CB9B753EAC40}"/>
                </a:ext>
              </a:extLst>
            </p:cNvPr>
            <p:cNvSpPr/>
            <p:nvPr/>
          </p:nvSpPr>
          <p:spPr>
            <a:xfrm>
              <a:off x="10990575" y="4312788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H3K27me3.regress.H4.c3</a:t>
              </a:r>
            </a:p>
          </p:txBody>
        </p:sp>
        <p:sp>
          <p:nvSpPr>
            <p:cNvPr id="489" name="tx113">
              <a:extLst>
                <a:ext uri="{FF2B5EF4-FFF2-40B4-BE49-F238E27FC236}">
                  <a16:creationId xmlns:a16="http://schemas.microsoft.com/office/drawing/2014/main" id="{547A1213-E4F7-6531-B72A-AAB5C70389DB}"/>
                </a:ext>
              </a:extLst>
            </p:cNvPr>
            <p:cNvSpPr/>
            <p:nvPr/>
          </p:nvSpPr>
          <p:spPr>
            <a:xfrm>
              <a:off x="10990575" y="4532244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H3K27me3.regress.H4.c8</a:t>
              </a:r>
            </a:p>
          </p:txBody>
        </p:sp>
        <p:sp>
          <p:nvSpPr>
            <p:cNvPr id="490" name="tx114">
              <a:extLst>
                <a:ext uri="{FF2B5EF4-FFF2-40B4-BE49-F238E27FC236}">
                  <a16:creationId xmlns:a16="http://schemas.microsoft.com/office/drawing/2014/main" id="{4410F9ED-4C3E-3390-9154-E2D1300EA55A}"/>
                </a:ext>
              </a:extLst>
            </p:cNvPr>
            <p:cNvSpPr/>
            <p:nvPr/>
          </p:nvSpPr>
          <p:spPr>
            <a:xfrm>
              <a:off x="10990575" y="4751700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H3K27me3.regress.H4.c5</a:t>
              </a:r>
            </a:p>
          </p:txBody>
        </p:sp>
        <p:sp>
          <p:nvSpPr>
            <p:cNvPr id="491" name="tx115">
              <a:extLst>
                <a:ext uri="{FF2B5EF4-FFF2-40B4-BE49-F238E27FC236}">
                  <a16:creationId xmlns:a16="http://schemas.microsoft.com/office/drawing/2014/main" id="{EEAFC96F-BB12-DBF1-926E-58F4BACFD950}"/>
                </a:ext>
              </a:extLst>
            </p:cNvPr>
            <p:cNvSpPr/>
            <p:nvPr/>
          </p:nvSpPr>
          <p:spPr>
            <a:xfrm>
              <a:off x="10990575" y="4971156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H3K27me3.regress.H4.c6</a:t>
              </a:r>
            </a:p>
          </p:txBody>
        </p:sp>
        <p:sp>
          <p:nvSpPr>
            <p:cNvPr id="492" name="tx116">
              <a:extLst>
                <a:ext uri="{FF2B5EF4-FFF2-40B4-BE49-F238E27FC236}">
                  <a16:creationId xmlns:a16="http://schemas.microsoft.com/office/drawing/2014/main" id="{A615E0DF-1BB8-5FCE-62A8-BA28FDE271C7}"/>
                </a:ext>
              </a:extLst>
            </p:cNvPr>
            <p:cNvSpPr/>
            <p:nvPr/>
          </p:nvSpPr>
          <p:spPr>
            <a:xfrm>
              <a:off x="10990575" y="5190612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H3K27me3.regress.H4.c12</a:t>
              </a:r>
            </a:p>
          </p:txBody>
        </p:sp>
        <p:sp>
          <p:nvSpPr>
            <p:cNvPr id="493" name="tx117">
              <a:extLst>
                <a:ext uri="{FF2B5EF4-FFF2-40B4-BE49-F238E27FC236}">
                  <a16:creationId xmlns:a16="http://schemas.microsoft.com/office/drawing/2014/main" id="{88D421C7-949C-E3E6-91CF-30CF23FD430B}"/>
                </a:ext>
              </a:extLst>
            </p:cNvPr>
            <p:cNvSpPr/>
            <p:nvPr/>
          </p:nvSpPr>
          <p:spPr>
            <a:xfrm>
              <a:off x="10990575" y="5410068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H3K27me3.regress.H4.c15</a:t>
              </a:r>
            </a:p>
          </p:txBody>
        </p:sp>
        <p:sp>
          <p:nvSpPr>
            <p:cNvPr id="494" name="tx118">
              <a:extLst>
                <a:ext uri="{FF2B5EF4-FFF2-40B4-BE49-F238E27FC236}">
                  <a16:creationId xmlns:a16="http://schemas.microsoft.com/office/drawing/2014/main" id="{4A320AAD-DBF7-9504-2B50-27B74FEF43ED}"/>
                </a:ext>
              </a:extLst>
            </p:cNvPr>
            <p:cNvSpPr/>
            <p:nvPr/>
          </p:nvSpPr>
          <p:spPr>
            <a:xfrm>
              <a:off x="10990575" y="5629524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H3K27me3.regress.H4.c14</a:t>
              </a:r>
            </a:p>
          </p:txBody>
        </p:sp>
        <p:sp>
          <p:nvSpPr>
            <p:cNvPr id="495" name="tx119">
              <a:extLst>
                <a:ext uri="{FF2B5EF4-FFF2-40B4-BE49-F238E27FC236}">
                  <a16:creationId xmlns:a16="http://schemas.microsoft.com/office/drawing/2014/main" id="{D7C375EC-D1EA-945A-E574-EE68C405E027}"/>
                </a:ext>
              </a:extLst>
            </p:cNvPr>
            <p:cNvSpPr/>
            <p:nvPr/>
          </p:nvSpPr>
          <p:spPr>
            <a:xfrm>
              <a:off x="10990575" y="5848980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H3K27me3.regress.H4.c16</a:t>
              </a:r>
            </a:p>
          </p:txBody>
        </p:sp>
        <p:sp>
          <p:nvSpPr>
            <p:cNvPr id="496" name="tx120">
              <a:extLst>
                <a:ext uri="{FF2B5EF4-FFF2-40B4-BE49-F238E27FC236}">
                  <a16:creationId xmlns:a16="http://schemas.microsoft.com/office/drawing/2014/main" id="{6C7D9FEC-187C-8917-6A92-DF43E599C12F}"/>
                </a:ext>
              </a:extLst>
            </p:cNvPr>
            <p:cNvSpPr/>
            <p:nvPr/>
          </p:nvSpPr>
          <p:spPr>
            <a:xfrm>
              <a:off x="10990575" y="6068436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H3K27me3.regress.H4.c13</a:t>
              </a:r>
            </a:p>
          </p:txBody>
        </p:sp>
        <p:sp>
          <p:nvSpPr>
            <p:cNvPr id="497" name="tx121">
              <a:extLst>
                <a:ext uri="{FF2B5EF4-FFF2-40B4-BE49-F238E27FC236}">
                  <a16:creationId xmlns:a16="http://schemas.microsoft.com/office/drawing/2014/main" id="{457DA2FB-FA8D-516E-3861-6BA273E8A042}"/>
                </a:ext>
              </a:extLst>
            </p:cNvPr>
            <p:cNvSpPr/>
            <p:nvPr/>
          </p:nvSpPr>
          <p:spPr>
            <a:xfrm>
              <a:off x="10990575" y="6287892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H3K27me3.regress.H4.c17</a:t>
              </a:r>
            </a:p>
          </p:txBody>
        </p:sp>
        <p:sp>
          <p:nvSpPr>
            <p:cNvPr id="498" name="tx122">
              <a:extLst>
                <a:ext uri="{FF2B5EF4-FFF2-40B4-BE49-F238E27FC236}">
                  <a16:creationId xmlns:a16="http://schemas.microsoft.com/office/drawing/2014/main" id="{E72BBB7C-0112-AF7E-8323-E188698D79BA}"/>
                </a:ext>
              </a:extLst>
            </p:cNvPr>
            <p:cNvSpPr/>
            <p:nvPr/>
          </p:nvSpPr>
          <p:spPr>
            <a:xfrm>
              <a:off x="10990575" y="6507348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H3K27me3.regress.H4.c18</a:t>
              </a:r>
            </a:p>
          </p:txBody>
        </p:sp>
        <p:sp>
          <p:nvSpPr>
            <p:cNvPr id="499" name="tx123">
              <a:extLst>
                <a:ext uri="{FF2B5EF4-FFF2-40B4-BE49-F238E27FC236}">
                  <a16:creationId xmlns:a16="http://schemas.microsoft.com/office/drawing/2014/main" id="{34830F4A-7359-0FC5-2D0E-846531801F35}"/>
                </a:ext>
              </a:extLst>
            </p:cNvPr>
            <p:cNvSpPr/>
            <p:nvPr/>
          </p:nvSpPr>
          <p:spPr>
            <a:xfrm>
              <a:off x="10990575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500" name="tx124">
              <a:extLst>
                <a:ext uri="{FF2B5EF4-FFF2-40B4-BE49-F238E27FC236}">
                  <a16:creationId xmlns:a16="http://schemas.microsoft.com/office/drawing/2014/main" id="{5A4756F6-1FBB-D17B-91E9-D050EDF58DBA}"/>
                </a:ext>
              </a:extLst>
            </p:cNvPr>
            <p:cNvSpPr/>
            <p:nvPr/>
          </p:nvSpPr>
          <p:spPr>
            <a:xfrm>
              <a:off x="3064560" y="3057080"/>
              <a:ext cx="3242295" cy="15773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H3K27me3.regress.H4 - erythroid trajectory</a:t>
              </a:r>
            </a:p>
          </p:txBody>
        </p:sp>
      </p:grp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E9F1871C-C786-F9E2-C89D-E056A37EC045}"/>
              </a:ext>
            </a:extLst>
          </p:cNvPr>
          <p:cNvCxnSpPr>
            <a:cxnSpLocks/>
            <a:endCxn id="221" idx="1"/>
          </p:cNvCxnSpPr>
          <p:nvPr/>
        </p:nvCxnSpPr>
        <p:spPr>
          <a:xfrm flipV="1">
            <a:off x="6537858" y="1886959"/>
            <a:ext cx="4466458" cy="657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2" name="TextBox 501">
            <a:extLst>
              <a:ext uri="{FF2B5EF4-FFF2-40B4-BE49-F238E27FC236}">
                <a16:creationId xmlns:a16="http://schemas.microsoft.com/office/drawing/2014/main" id="{22829503-4587-56FE-ACDB-132D6D67B064}"/>
              </a:ext>
            </a:extLst>
          </p:cNvPr>
          <p:cNvSpPr txBox="1"/>
          <p:nvPr/>
        </p:nvSpPr>
        <p:spPr>
          <a:xfrm>
            <a:off x="60771" y="-14590"/>
            <a:ext cx="1217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H3K27me3</a:t>
            </a:r>
          </a:p>
        </p:txBody>
      </p:sp>
      <p:sp>
        <p:nvSpPr>
          <p:cNvPr id="503" name="TextBox 502">
            <a:extLst>
              <a:ext uri="{FF2B5EF4-FFF2-40B4-BE49-F238E27FC236}">
                <a16:creationId xmlns:a16="http://schemas.microsoft.com/office/drawing/2014/main" id="{27152AD8-1055-DABF-9A30-44525CE8B570}"/>
              </a:ext>
            </a:extLst>
          </p:cNvPr>
          <p:cNvSpPr txBox="1"/>
          <p:nvPr/>
        </p:nvSpPr>
        <p:spPr>
          <a:xfrm>
            <a:off x="2121902" y="227178"/>
            <a:ext cx="1792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no-normalization</a:t>
            </a:r>
          </a:p>
        </p:txBody>
      </p:sp>
      <p:sp>
        <p:nvSpPr>
          <p:cNvPr id="504" name="TextBox 503">
            <a:extLst>
              <a:ext uri="{FF2B5EF4-FFF2-40B4-BE49-F238E27FC236}">
                <a16:creationId xmlns:a16="http://schemas.microsoft.com/office/drawing/2014/main" id="{149494D2-3714-0FAF-1585-2898F42204DA}"/>
              </a:ext>
            </a:extLst>
          </p:cNvPr>
          <p:cNvSpPr txBox="1"/>
          <p:nvPr/>
        </p:nvSpPr>
        <p:spPr>
          <a:xfrm>
            <a:off x="7751944" y="267056"/>
            <a:ext cx="2187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H3+H4-normalization</a:t>
            </a:r>
          </a:p>
        </p:txBody>
      </p:sp>
      <p:sp>
        <p:nvSpPr>
          <p:cNvPr id="505" name="TextBox 504">
            <a:extLst>
              <a:ext uri="{FF2B5EF4-FFF2-40B4-BE49-F238E27FC236}">
                <a16:creationId xmlns:a16="http://schemas.microsoft.com/office/drawing/2014/main" id="{8EA3411C-9790-29A6-48D1-083FC51DA813}"/>
              </a:ext>
            </a:extLst>
          </p:cNvPr>
          <p:cNvSpPr txBox="1"/>
          <p:nvPr/>
        </p:nvSpPr>
        <p:spPr>
          <a:xfrm>
            <a:off x="2531470" y="724137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06" name="TextBox 505">
            <a:extLst>
              <a:ext uri="{FF2B5EF4-FFF2-40B4-BE49-F238E27FC236}">
                <a16:creationId xmlns:a16="http://schemas.microsoft.com/office/drawing/2014/main" id="{B6277D09-DFAA-797F-C298-9E5AC9C18BC0}"/>
              </a:ext>
            </a:extLst>
          </p:cNvPr>
          <p:cNvSpPr txBox="1"/>
          <p:nvPr/>
        </p:nvSpPr>
        <p:spPr>
          <a:xfrm>
            <a:off x="2813501" y="710013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07" name="TextBox 506">
            <a:extLst>
              <a:ext uri="{FF2B5EF4-FFF2-40B4-BE49-F238E27FC236}">
                <a16:creationId xmlns:a16="http://schemas.microsoft.com/office/drawing/2014/main" id="{F9F06D93-1E43-8C69-A9F1-0F31EC4ACBE1}"/>
              </a:ext>
            </a:extLst>
          </p:cNvPr>
          <p:cNvSpPr txBox="1"/>
          <p:nvPr/>
        </p:nvSpPr>
        <p:spPr>
          <a:xfrm>
            <a:off x="4396715" y="800105"/>
            <a:ext cx="49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Ortho</a:t>
            </a:r>
          </a:p>
          <a:p>
            <a:r>
              <a:rPr lang="en-US" sz="1000" dirty="0"/>
              <a:t>EB2</a:t>
            </a:r>
          </a:p>
        </p:txBody>
      </p:sp>
      <p:sp>
        <p:nvSpPr>
          <p:cNvPr id="508" name="TextBox 507">
            <a:extLst>
              <a:ext uri="{FF2B5EF4-FFF2-40B4-BE49-F238E27FC236}">
                <a16:creationId xmlns:a16="http://schemas.microsoft.com/office/drawing/2014/main" id="{8CB52EBC-5E8D-779E-4502-05E319E5B880}"/>
              </a:ext>
            </a:extLst>
          </p:cNvPr>
          <p:cNvSpPr txBox="1"/>
          <p:nvPr/>
        </p:nvSpPr>
        <p:spPr>
          <a:xfrm>
            <a:off x="3139703" y="697845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09" name="TextBox 508">
            <a:extLst>
              <a:ext uri="{FF2B5EF4-FFF2-40B4-BE49-F238E27FC236}">
                <a16:creationId xmlns:a16="http://schemas.microsoft.com/office/drawing/2014/main" id="{A75E8E7A-DB64-BA43-2446-DB8619DBE03E}"/>
              </a:ext>
            </a:extLst>
          </p:cNvPr>
          <p:cNvSpPr txBox="1"/>
          <p:nvPr/>
        </p:nvSpPr>
        <p:spPr>
          <a:xfrm>
            <a:off x="3455577" y="737571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11" name="TextBox 510">
            <a:extLst>
              <a:ext uri="{FF2B5EF4-FFF2-40B4-BE49-F238E27FC236}">
                <a16:creationId xmlns:a16="http://schemas.microsoft.com/office/drawing/2014/main" id="{0B44D21A-1739-2709-D310-F1263B8B986B}"/>
              </a:ext>
            </a:extLst>
          </p:cNvPr>
          <p:cNvSpPr txBox="1"/>
          <p:nvPr/>
        </p:nvSpPr>
        <p:spPr>
          <a:xfrm>
            <a:off x="2187976" y="3643601"/>
            <a:ext cx="1810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H3-normalization</a:t>
            </a:r>
          </a:p>
        </p:txBody>
      </p:sp>
      <p:sp>
        <p:nvSpPr>
          <p:cNvPr id="512" name="TextBox 511">
            <a:extLst>
              <a:ext uri="{FF2B5EF4-FFF2-40B4-BE49-F238E27FC236}">
                <a16:creationId xmlns:a16="http://schemas.microsoft.com/office/drawing/2014/main" id="{A43CBB0B-3245-9592-FBB0-DCCEF8F0CB46}"/>
              </a:ext>
            </a:extLst>
          </p:cNvPr>
          <p:cNvSpPr txBox="1"/>
          <p:nvPr/>
        </p:nvSpPr>
        <p:spPr>
          <a:xfrm>
            <a:off x="8082881" y="3643601"/>
            <a:ext cx="1810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H4-normalization</a:t>
            </a:r>
          </a:p>
        </p:txBody>
      </p:sp>
      <p:sp>
        <p:nvSpPr>
          <p:cNvPr id="513" name="TextBox 512">
            <a:extLst>
              <a:ext uri="{FF2B5EF4-FFF2-40B4-BE49-F238E27FC236}">
                <a16:creationId xmlns:a16="http://schemas.microsoft.com/office/drawing/2014/main" id="{20797E24-CC30-8DA9-4C1E-B5D4A7F8A03F}"/>
              </a:ext>
            </a:extLst>
          </p:cNvPr>
          <p:cNvSpPr txBox="1"/>
          <p:nvPr/>
        </p:nvSpPr>
        <p:spPr>
          <a:xfrm>
            <a:off x="4109120" y="3542072"/>
            <a:ext cx="3720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A large decrease from Pro- to </a:t>
            </a:r>
            <a:r>
              <a:rPr lang="en-US" dirty="0" err="1">
                <a:solidFill>
                  <a:srgbClr val="C00000"/>
                </a:solidFill>
              </a:rPr>
              <a:t>BasoEB</a:t>
            </a:r>
            <a:r>
              <a:rPr lang="en-US" dirty="0">
                <a:solidFill>
                  <a:srgbClr val="C00000"/>
                </a:solidFill>
              </a:rPr>
              <a:t>.</a:t>
            </a:r>
          </a:p>
        </p:txBody>
      </p:sp>
      <p:cxnSp>
        <p:nvCxnSpPr>
          <p:cNvPr id="514" name="Straight Connector 513">
            <a:extLst>
              <a:ext uri="{FF2B5EF4-FFF2-40B4-BE49-F238E27FC236}">
                <a16:creationId xmlns:a16="http://schemas.microsoft.com/office/drawing/2014/main" id="{D37E6E1A-04DD-7050-1384-A8F378AC9CAC}"/>
              </a:ext>
            </a:extLst>
          </p:cNvPr>
          <p:cNvCxnSpPr>
            <a:cxnSpLocks/>
          </p:cNvCxnSpPr>
          <p:nvPr/>
        </p:nvCxnSpPr>
        <p:spPr>
          <a:xfrm flipV="1">
            <a:off x="568334" y="1798950"/>
            <a:ext cx="4466458" cy="657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5" name="Straight Arrow Connector 514">
            <a:extLst>
              <a:ext uri="{FF2B5EF4-FFF2-40B4-BE49-F238E27FC236}">
                <a16:creationId xmlns:a16="http://schemas.microsoft.com/office/drawing/2014/main" id="{ADE9B1BF-6EBE-5E87-4CE4-698BDB2E52B2}"/>
              </a:ext>
            </a:extLst>
          </p:cNvPr>
          <p:cNvCxnSpPr>
            <a:cxnSpLocks/>
          </p:cNvCxnSpPr>
          <p:nvPr/>
        </p:nvCxnSpPr>
        <p:spPr>
          <a:xfrm>
            <a:off x="2758493" y="1152172"/>
            <a:ext cx="202139" cy="1597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6" name="Straight Connector 515">
            <a:extLst>
              <a:ext uri="{FF2B5EF4-FFF2-40B4-BE49-F238E27FC236}">
                <a16:creationId xmlns:a16="http://schemas.microsoft.com/office/drawing/2014/main" id="{205079D4-0BDE-C7BE-4259-DB35B45D4E8F}"/>
              </a:ext>
            </a:extLst>
          </p:cNvPr>
          <p:cNvCxnSpPr>
            <a:cxnSpLocks/>
          </p:cNvCxnSpPr>
          <p:nvPr/>
        </p:nvCxnSpPr>
        <p:spPr>
          <a:xfrm flipV="1">
            <a:off x="6409725" y="5342066"/>
            <a:ext cx="4466458" cy="657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7" name="Straight Connector 516">
            <a:extLst>
              <a:ext uri="{FF2B5EF4-FFF2-40B4-BE49-F238E27FC236}">
                <a16:creationId xmlns:a16="http://schemas.microsoft.com/office/drawing/2014/main" id="{33AF2169-1E3C-A81B-5D1E-21E5C03AA06D}"/>
              </a:ext>
            </a:extLst>
          </p:cNvPr>
          <p:cNvCxnSpPr>
            <a:cxnSpLocks/>
          </p:cNvCxnSpPr>
          <p:nvPr/>
        </p:nvCxnSpPr>
        <p:spPr>
          <a:xfrm flipV="1">
            <a:off x="685796" y="5164434"/>
            <a:ext cx="4466458" cy="657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8" name="TextBox 517">
            <a:extLst>
              <a:ext uri="{FF2B5EF4-FFF2-40B4-BE49-F238E27FC236}">
                <a16:creationId xmlns:a16="http://schemas.microsoft.com/office/drawing/2014/main" id="{0F1BD8EE-3857-E843-E2EA-7417FB6DED78}"/>
              </a:ext>
            </a:extLst>
          </p:cNvPr>
          <p:cNvSpPr txBox="1"/>
          <p:nvPr/>
        </p:nvSpPr>
        <p:spPr>
          <a:xfrm>
            <a:off x="2533309" y="4200722"/>
            <a:ext cx="36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19" name="TextBox 518">
            <a:extLst>
              <a:ext uri="{FF2B5EF4-FFF2-40B4-BE49-F238E27FC236}">
                <a16:creationId xmlns:a16="http://schemas.microsoft.com/office/drawing/2014/main" id="{E7C31BA4-924C-459B-6AA8-D7902EEA57DE}"/>
              </a:ext>
            </a:extLst>
          </p:cNvPr>
          <p:cNvSpPr txBox="1"/>
          <p:nvPr/>
        </p:nvSpPr>
        <p:spPr>
          <a:xfrm>
            <a:off x="2840786" y="4201365"/>
            <a:ext cx="4331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20" name="TextBox 519">
            <a:extLst>
              <a:ext uri="{FF2B5EF4-FFF2-40B4-BE49-F238E27FC236}">
                <a16:creationId xmlns:a16="http://schemas.microsoft.com/office/drawing/2014/main" id="{847DAA9D-5BD3-67F8-2AD4-CECC6256C6C9}"/>
              </a:ext>
            </a:extLst>
          </p:cNvPr>
          <p:cNvSpPr txBox="1"/>
          <p:nvPr/>
        </p:nvSpPr>
        <p:spPr>
          <a:xfrm>
            <a:off x="3166994" y="4200661"/>
            <a:ext cx="4331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21" name="TextBox 520">
            <a:extLst>
              <a:ext uri="{FF2B5EF4-FFF2-40B4-BE49-F238E27FC236}">
                <a16:creationId xmlns:a16="http://schemas.microsoft.com/office/drawing/2014/main" id="{89C806F8-AF05-5F31-8FAE-1CB0CF930B65}"/>
              </a:ext>
            </a:extLst>
          </p:cNvPr>
          <p:cNvSpPr txBox="1"/>
          <p:nvPr/>
        </p:nvSpPr>
        <p:spPr>
          <a:xfrm>
            <a:off x="3495426" y="4154624"/>
            <a:ext cx="4042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22" name="TextBox 521">
            <a:extLst>
              <a:ext uri="{FF2B5EF4-FFF2-40B4-BE49-F238E27FC236}">
                <a16:creationId xmlns:a16="http://schemas.microsoft.com/office/drawing/2014/main" id="{B7A005DA-1D62-AA72-EE86-CA9ED6F0CBCD}"/>
              </a:ext>
            </a:extLst>
          </p:cNvPr>
          <p:cNvSpPr txBox="1"/>
          <p:nvPr/>
        </p:nvSpPr>
        <p:spPr>
          <a:xfrm>
            <a:off x="8261303" y="4288046"/>
            <a:ext cx="36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23" name="TextBox 522">
            <a:extLst>
              <a:ext uri="{FF2B5EF4-FFF2-40B4-BE49-F238E27FC236}">
                <a16:creationId xmlns:a16="http://schemas.microsoft.com/office/drawing/2014/main" id="{31F0C2EB-24BF-2FC1-57CA-1AF58EA7B44E}"/>
              </a:ext>
            </a:extLst>
          </p:cNvPr>
          <p:cNvSpPr txBox="1"/>
          <p:nvPr/>
        </p:nvSpPr>
        <p:spPr>
          <a:xfrm>
            <a:off x="8568780" y="4288689"/>
            <a:ext cx="4331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24" name="TextBox 523">
            <a:extLst>
              <a:ext uri="{FF2B5EF4-FFF2-40B4-BE49-F238E27FC236}">
                <a16:creationId xmlns:a16="http://schemas.microsoft.com/office/drawing/2014/main" id="{69E7E114-D4DB-BA39-5D54-F28DF0BAF757}"/>
              </a:ext>
            </a:extLst>
          </p:cNvPr>
          <p:cNvSpPr txBox="1"/>
          <p:nvPr/>
        </p:nvSpPr>
        <p:spPr>
          <a:xfrm>
            <a:off x="8894988" y="4287985"/>
            <a:ext cx="4331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25" name="TextBox 524">
            <a:extLst>
              <a:ext uri="{FF2B5EF4-FFF2-40B4-BE49-F238E27FC236}">
                <a16:creationId xmlns:a16="http://schemas.microsoft.com/office/drawing/2014/main" id="{B9AAC890-DACC-ADED-F949-E196B3CCD0FE}"/>
              </a:ext>
            </a:extLst>
          </p:cNvPr>
          <p:cNvSpPr txBox="1"/>
          <p:nvPr/>
        </p:nvSpPr>
        <p:spPr>
          <a:xfrm>
            <a:off x="9223420" y="4241948"/>
            <a:ext cx="4042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26" name="TextBox 525">
            <a:extLst>
              <a:ext uri="{FF2B5EF4-FFF2-40B4-BE49-F238E27FC236}">
                <a16:creationId xmlns:a16="http://schemas.microsoft.com/office/drawing/2014/main" id="{06819EC5-792E-5DE3-2787-89F476001096}"/>
              </a:ext>
            </a:extLst>
          </p:cNvPr>
          <p:cNvSpPr txBox="1"/>
          <p:nvPr/>
        </p:nvSpPr>
        <p:spPr>
          <a:xfrm>
            <a:off x="8361002" y="821141"/>
            <a:ext cx="36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27" name="TextBox 526">
            <a:extLst>
              <a:ext uri="{FF2B5EF4-FFF2-40B4-BE49-F238E27FC236}">
                <a16:creationId xmlns:a16="http://schemas.microsoft.com/office/drawing/2014/main" id="{8DB96DD3-8549-F243-8D55-2C9269E6B401}"/>
              </a:ext>
            </a:extLst>
          </p:cNvPr>
          <p:cNvSpPr txBox="1"/>
          <p:nvPr/>
        </p:nvSpPr>
        <p:spPr>
          <a:xfrm>
            <a:off x="8668479" y="821784"/>
            <a:ext cx="4331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28" name="TextBox 527">
            <a:extLst>
              <a:ext uri="{FF2B5EF4-FFF2-40B4-BE49-F238E27FC236}">
                <a16:creationId xmlns:a16="http://schemas.microsoft.com/office/drawing/2014/main" id="{20B4E01B-2DBE-4C85-CE6E-E4AC634B8206}"/>
              </a:ext>
            </a:extLst>
          </p:cNvPr>
          <p:cNvSpPr txBox="1"/>
          <p:nvPr/>
        </p:nvSpPr>
        <p:spPr>
          <a:xfrm>
            <a:off x="8994687" y="821080"/>
            <a:ext cx="4331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29" name="TextBox 528">
            <a:extLst>
              <a:ext uri="{FF2B5EF4-FFF2-40B4-BE49-F238E27FC236}">
                <a16:creationId xmlns:a16="http://schemas.microsoft.com/office/drawing/2014/main" id="{0FDDE9EA-6D37-316D-0035-F3A858705C63}"/>
              </a:ext>
            </a:extLst>
          </p:cNvPr>
          <p:cNvSpPr txBox="1"/>
          <p:nvPr/>
        </p:nvSpPr>
        <p:spPr>
          <a:xfrm>
            <a:off x="9323119" y="775043"/>
            <a:ext cx="4042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cxnSp>
        <p:nvCxnSpPr>
          <p:cNvPr id="530" name="Straight Arrow Connector 529">
            <a:extLst>
              <a:ext uri="{FF2B5EF4-FFF2-40B4-BE49-F238E27FC236}">
                <a16:creationId xmlns:a16="http://schemas.microsoft.com/office/drawing/2014/main" id="{D852B449-DFD4-6640-2009-54D829B1C774}"/>
              </a:ext>
            </a:extLst>
          </p:cNvPr>
          <p:cNvCxnSpPr>
            <a:cxnSpLocks/>
          </p:cNvCxnSpPr>
          <p:nvPr/>
        </p:nvCxnSpPr>
        <p:spPr>
          <a:xfrm>
            <a:off x="8575275" y="1254013"/>
            <a:ext cx="202139" cy="1597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1" name="Straight Arrow Connector 530">
            <a:extLst>
              <a:ext uri="{FF2B5EF4-FFF2-40B4-BE49-F238E27FC236}">
                <a16:creationId xmlns:a16="http://schemas.microsoft.com/office/drawing/2014/main" id="{27494141-1F81-5F14-9F3B-7C9B1D397BDE}"/>
              </a:ext>
            </a:extLst>
          </p:cNvPr>
          <p:cNvCxnSpPr>
            <a:cxnSpLocks/>
          </p:cNvCxnSpPr>
          <p:nvPr/>
        </p:nvCxnSpPr>
        <p:spPr>
          <a:xfrm>
            <a:off x="8512435" y="4734890"/>
            <a:ext cx="202139" cy="1597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2" name="Straight Arrow Connector 531">
            <a:extLst>
              <a:ext uri="{FF2B5EF4-FFF2-40B4-BE49-F238E27FC236}">
                <a16:creationId xmlns:a16="http://schemas.microsoft.com/office/drawing/2014/main" id="{C40A5787-0421-A269-9D6C-6D5353DAD1F3}"/>
              </a:ext>
            </a:extLst>
          </p:cNvPr>
          <p:cNvCxnSpPr>
            <a:cxnSpLocks/>
          </p:cNvCxnSpPr>
          <p:nvPr/>
        </p:nvCxnSpPr>
        <p:spPr>
          <a:xfrm>
            <a:off x="2758231" y="4682453"/>
            <a:ext cx="202139" cy="1597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25548" y="612886"/>
            <a:ext cx="5658905" cy="2908191"/>
            <a:chOff x="2609850" y="3024982"/>
            <a:chExt cx="9867900" cy="4648200"/>
          </a:xfrm>
        </p:grpSpPr>
        <p:sp>
          <p:nvSpPr>
            <p:cNvPr id="3" name="rc3"/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" name="rc4"/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" name="rc5"/>
            <p:cNvSpPr/>
            <p:nvPr/>
          </p:nvSpPr>
          <p:spPr>
            <a:xfrm>
              <a:off x="3005352" y="3319684"/>
              <a:ext cx="8065038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6" name="pl6"/>
            <p:cNvSpPr/>
            <p:nvPr/>
          </p:nvSpPr>
          <p:spPr>
            <a:xfrm>
              <a:off x="3005352" y="6380714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7" name="pl7"/>
            <p:cNvSpPr/>
            <p:nvPr/>
          </p:nvSpPr>
          <p:spPr>
            <a:xfrm>
              <a:off x="3005352" y="5082776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" name="pl8"/>
            <p:cNvSpPr/>
            <p:nvPr/>
          </p:nvSpPr>
          <p:spPr>
            <a:xfrm>
              <a:off x="3005352" y="3784838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" name="pl9"/>
            <p:cNvSpPr/>
            <p:nvPr/>
          </p:nvSpPr>
          <p:spPr>
            <a:xfrm>
              <a:off x="3005352" y="7029683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" name="pl10"/>
            <p:cNvSpPr/>
            <p:nvPr/>
          </p:nvSpPr>
          <p:spPr>
            <a:xfrm>
              <a:off x="3005352" y="5731745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1" name="pl11"/>
            <p:cNvSpPr/>
            <p:nvPr/>
          </p:nvSpPr>
          <p:spPr>
            <a:xfrm>
              <a:off x="3005352" y="4433807"/>
              <a:ext cx="8065038" cy="0"/>
            </a:xfrm>
            <a:custGeom>
              <a:avLst/>
              <a:gdLst/>
              <a:ahLst/>
              <a:cxnLst/>
              <a:rect l="0" t="0" r="0" b="0"/>
              <a:pathLst>
                <a:path w="8065038">
                  <a:moveTo>
                    <a:pt x="0" y="0"/>
                  </a:moveTo>
                  <a:lnTo>
                    <a:pt x="8065038" y="0"/>
                  </a:lnTo>
                  <a:lnTo>
                    <a:pt x="806503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" name="pl12"/>
            <p:cNvSpPr/>
            <p:nvPr/>
          </p:nvSpPr>
          <p:spPr>
            <a:xfrm>
              <a:off x="334612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" name="pl13"/>
            <p:cNvSpPr/>
            <p:nvPr/>
          </p:nvSpPr>
          <p:spPr>
            <a:xfrm>
              <a:off x="391408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" name="pl14"/>
            <p:cNvSpPr/>
            <p:nvPr/>
          </p:nvSpPr>
          <p:spPr>
            <a:xfrm>
              <a:off x="448204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" name="pl15"/>
            <p:cNvSpPr/>
            <p:nvPr/>
          </p:nvSpPr>
          <p:spPr>
            <a:xfrm>
              <a:off x="505000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" name="pl16"/>
            <p:cNvSpPr/>
            <p:nvPr/>
          </p:nvSpPr>
          <p:spPr>
            <a:xfrm>
              <a:off x="561797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" name="pl17"/>
            <p:cNvSpPr/>
            <p:nvPr/>
          </p:nvSpPr>
          <p:spPr>
            <a:xfrm>
              <a:off x="618593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" name="pl18"/>
            <p:cNvSpPr/>
            <p:nvPr/>
          </p:nvSpPr>
          <p:spPr>
            <a:xfrm>
              <a:off x="675389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" name="pl19"/>
            <p:cNvSpPr/>
            <p:nvPr/>
          </p:nvSpPr>
          <p:spPr>
            <a:xfrm>
              <a:off x="732185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0" name="pl20"/>
            <p:cNvSpPr/>
            <p:nvPr/>
          </p:nvSpPr>
          <p:spPr>
            <a:xfrm>
              <a:off x="788981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" name="pl21"/>
            <p:cNvSpPr/>
            <p:nvPr/>
          </p:nvSpPr>
          <p:spPr>
            <a:xfrm>
              <a:off x="845777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" name="pl22"/>
            <p:cNvSpPr/>
            <p:nvPr/>
          </p:nvSpPr>
          <p:spPr>
            <a:xfrm>
              <a:off x="902573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" name="pl23"/>
            <p:cNvSpPr/>
            <p:nvPr/>
          </p:nvSpPr>
          <p:spPr>
            <a:xfrm>
              <a:off x="959369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4" name="pl24"/>
            <p:cNvSpPr/>
            <p:nvPr/>
          </p:nvSpPr>
          <p:spPr>
            <a:xfrm>
              <a:off x="1016165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" name="pl25"/>
            <p:cNvSpPr/>
            <p:nvPr/>
          </p:nvSpPr>
          <p:spPr>
            <a:xfrm>
              <a:off x="1072961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" name="pg26"/>
            <p:cNvSpPr/>
            <p:nvPr/>
          </p:nvSpPr>
          <p:spPr>
            <a:xfrm>
              <a:off x="3107653" y="4081999"/>
              <a:ext cx="476948" cy="2949953"/>
            </a:xfrm>
            <a:custGeom>
              <a:avLst/>
              <a:gdLst/>
              <a:ahLst/>
              <a:cxnLst/>
              <a:rect l="0" t="0" r="0" b="0"/>
              <a:pathLst>
                <a:path w="476948" h="2949953">
                  <a:moveTo>
                    <a:pt x="236302" y="2949953"/>
                  </a:moveTo>
                  <a:lnTo>
                    <a:pt x="236271" y="2944180"/>
                  </a:lnTo>
                  <a:lnTo>
                    <a:pt x="236257" y="2938407"/>
                  </a:lnTo>
                  <a:lnTo>
                    <a:pt x="236260" y="2932634"/>
                  </a:lnTo>
                  <a:lnTo>
                    <a:pt x="236279" y="2926862"/>
                  </a:lnTo>
                  <a:lnTo>
                    <a:pt x="236315" y="2921089"/>
                  </a:lnTo>
                  <a:lnTo>
                    <a:pt x="236368" y="2915316"/>
                  </a:lnTo>
                  <a:lnTo>
                    <a:pt x="236432" y="2909543"/>
                  </a:lnTo>
                  <a:lnTo>
                    <a:pt x="236506" y="2903770"/>
                  </a:lnTo>
                  <a:lnTo>
                    <a:pt x="236588" y="2897997"/>
                  </a:lnTo>
                  <a:lnTo>
                    <a:pt x="236676" y="2892224"/>
                  </a:lnTo>
                  <a:lnTo>
                    <a:pt x="236768" y="2886451"/>
                  </a:lnTo>
                  <a:lnTo>
                    <a:pt x="236862" y="2880678"/>
                  </a:lnTo>
                  <a:lnTo>
                    <a:pt x="236955" y="2874905"/>
                  </a:lnTo>
                  <a:lnTo>
                    <a:pt x="237046" y="2869133"/>
                  </a:lnTo>
                  <a:lnTo>
                    <a:pt x="237132" y="2863360"/>
                  </a:lnTo>
                  <a:lnTo>
                    <a:pt x="237213" y="2857587"/>
                  </a:lnTo>
                  <a:lnTo>
                    <a:pt x="237288" y="2851814"/>
                  </a:lnTo>
                  <a:lnTo>
                    <a:pt x="237356" y="2846041"/>
                  </a:lnTo>
                  <a:lnTo>
                    <a:pt x="237417" y="2840268"/>
                  </a:lnTo>
                  <a:lnTo>
                    <a:pt x="237469" y="2834495"/>
                  </a:lnTo>
                  <a:lnTo>
                    <a:pt x="237511" y="2828722"/>
                  </a:lnTo>
                  <a:lnTo>
                    <a:pt x="237546" y="2822949"/>
                  </a:lnTo>
                  <a:lnTo>
                    <a:pt x="237572" y="2817176"/>
                  </a:lnTo>
                  <a:lnTo>
                    <a:pt x="237590" y="2811403"/>
                  </a:lnTo>
                  <a:lnTo>
                    <a:pt x="237600" y="2805631"/>
                  </a:lnTo>
                  <a:lnTo>
                    <a:pt x="237603" y="2799858"/>
                  </a:lnTo>
                  <a:lnTo>
                    <a:pt x="237599" y="2794085"/>
                  </a:lnTo>
                  <a:lnTo>
                    <a:pt x="237587" y="2788312"/>
                  </a:lnTo>
                  <a:lnTo>
                    <a:pt x="237568" y="2782539"/>
                  </a:lnTo>
                  <a:lnTo>
                    <a:pt x="237545" y="2776766"/>
                  </a:lnTo>
                  <a:lnTo>
                    <a:pt x="237516" y="2770993"/>
                  </a:lnTo>
                  <a:lnTo>
                    <a:pt x="237483" y="2765220"/>
                  </a:lnTo>
                  <a:lnTo>
                    <a:pt x="237446" y="2759447"/>
                  </a:lnTo>
                  <a:lnTo>
                    <a:pt x="237405" y="2753674"/>
                  </a:lnTo>
                  <a:lnTo>
                    <a:pt x="237362" y="2747902"/>
                  </a:lnTo>
                  <a:lnTo>
                    <a:pt x="237317" y="2742129"/>
                  </a:lnTo>
                  <a:lnTo>
                    <a:pt x="237271" y="2736356"/>
                  </a:lnTo>
                  <a:lnTo>
                    <a:pt x="237225" y="2730583"/>
                  </a:lnTo>
                  <a:lnTo>
                    <a:pt x="237179" y="2724810"/>
                  </a:lnTo>
                  <a:lnTo>
                    <a:pt x="237135" y="2719037"/>
                  </a:lnTo>
                  <a:lnTo>
                    <a:pt x="237094" y="2713264"/>
                  </a:lnTo>
                  <a:lnTo>
                    <a:pt x="237055" y="2707491"/>
                  </a:lnTo>
                  <a:lnTo>
                    <a:pt x="237022" y="2701718"/>
                  </a:lnTo>
                  <a:lnTo>
                    <a:pt x="236993" y="2695945"/>
                  </a:lnTo>
                  <a:lnTo>
                    <a:pt x="236969" y="2690173"/>
                  </a:lnTo>
                  <a:lnTo>
                    <a:pt x="236951" y="2684400"/>
                  </a:lnTo>
                  <a:lnTo>
                    <a:pt x="236940" y="2678627"/>
                  </a:lnTo>
                  <a:lnTo>
                    <a:pt x="236935" y="2672854"/>
                  </a:lnTo>
                  <a:lnTo>
                    <a:pt x="236936" y="2667081"/>
                  </a:lnTo>
                  <a:lnTo>
                    <a:pt x="236945" y="2661308"/>
                  </a:lnTo>
                  <a:lnTo>
                    <a:pt x="236960" y="2655535"/>
                  </a:lnTo>
                  <a:lnTo>
                    <a:pt x="236981" y="2649762"/>
                  </a:lnTo>
                  <a:lnTo>
                    <a:pt x="237005" y="2643989"/>
                  </a:lnTo>
                  <a:lnTo>
                    <a:pt x="237034" y="2638216"/>
                  </a:lnTo>
                  <a:lnTo>
                    <a:pt x="237064" y="2632443"/>
                  </a:lnTo>
                  <a:lnTo>
                    <a:pt x="237095" y="2626671"/>
                  </a:lnTo>
                  <a:lnTo>
                    <a:pt x="237126" y="2620898"/>
                  </a:lnTo>
                  <a:lnTo>
                    <a:pt x="237153" y="2615125"/>
                  </a:lnTo>
                  <a:lnTo>
                    <a:pt x="237175" y="2609352"/>
                  </a:lnTo>
                  <a:lnTo>
                    <a:pt x="237192" y="2603579"/>
                  </a:lnTo>
                  <a:lnTo>
                    <a:pt x="237200" y="2597806"/>
                  </a:lnTo>
                  <a:lnTo>
                    <a:pt x="237198" y="2592033"/>
                  </a:lnTo>
                  <a:lnTo>
                    <a:pt x="237186" y="2586260"/>
                  </a:lnTo>
                  <a:lnTo>
                    <a:pt x="237161" y="2580487"/>
                  </a:lnTo>
                  <a:lnTo>
                    <a:pt x="237121" y="2574714"/>
                  </a:lnTo>
                  <a:lnTo>
                    <a:pt x="237067" y="2568942"/>
                  </a:lnTo>
                  <a:lnTo>
                    <a:pt x="236999" y="2563169"/>
                  </a:lnTo>
                  <a:lnTo>
                    <a:pt x="236916" y="2557396"/>
                  </a:lnTo>
                  <a:lnTo>
                    <a:pt x="236820" y="2551623"/>
                  </a:lnTo>
                  <a:lnTo>
                    <a:pt x="236711" y="2545850"/>
                  </a:lnTo>
                  <a:lnTo>
                    <a:pt x="236590" y="2540077"/>
                  </a:lnTo>
                  <a:lnTo>
                    <a:pt x="236456" y="2534304"/>
                  </a:lnTo>
                  <a:lnTo>
                    <a:pt x="236312" y="2528531"/>
                  </a:lnTo>
                  <a:lnTo>
                    <a:pt x="236161" y="2522758"/>
                  </a:lnTo>
                  <a:lnTo>
                    <a:pt x="236004" y="2516985"/>
                  </a:lnTo>
                  <a:lnTo>
                    <a:pt x="235842" y="2511213"/>
                  </a:lnTo>
                  <a:lnTo>
                    <a:pt x="235677" y="2505440"/>
                  </a:lnTo>
                  <a:lnTo>
                    <a:pt x="235512" y="2499667"/>
                  </a:lnTo>
                  <a:lnTo>
                    <a:pt x="235346" y="2493894"/>
                  </a:lnTo>
                  <a:lnTo>
                    <a:pt x="235184" y="2488121"/>
                  </a:lnTo>
                  <a:lnTo>
                    <a:pt x="235024" y="2482348"/>
                  </a:lnTo>
                  <a:lnTo>
                    <a:pt x="234870" y="2476575"/>
                  </a:lnTo>
                  <a:lnTo>
                    <a:pt x="234720" y="2470802"/>
                  </a:lnTo>
                  <a:lnTo>
                    <a:pt x="234577" y="2465029"/>
                  </a:lnTo>
                  <a:lnTo>
                    <a:pt x="234440" y="2459256"/>
                  </a:lnTo>
                  <a:lnTo>
                    <a:pt x="234309" y="2453483"/>
                  </a:lnTo>
                  <a:lnTo>
                    <a:pt x="234186" y="2447711"/>
                  </a:lnTo>
                  <a:lnTo>
                    <a:pt x="234070" y="2441938"/>
                  </a:lnTo>
                  <a:lnTo>
                    <a:pt x="233960" y="2436165"/>
                  </a:lnTo>
                  <a:lnTo>
                    <a:pt x="233855" y="2430392"/>
                  </a:lnTo>
                  <a:lnTo>
                    <a:pt x="233756" y="2424619"/>
                  </a:lnTo>
                  <a:lnTo>
                    <a:pt x="233662" y="2418846"/>
                  </a:lnTo>
                  <a:lnTo>
                    <a:pt x="233572" y="2413073"/>
                  </a:lnTo>
                  <a:lnTo>
                    <a:pt x="233488" y="2407300"/>
                  </a:lnTo>
                  <a:lnTo>
                    <a:pt x="233407" y="2401527"/>
                  </a:lnTo>
                  <a:lnTo>
                    <a:pt x="233330" y="2395754"/>
                  </a:lnTo>
                  <a:lnTo>
                    <a:pt x="233257" y="2389982"/>
                  </a:lnTo>
                  <a:lnTo>
                    <a:pt x="233188" y="2384209"/>
                  </a:lnTo>
                  <a:lnTo>
                    <a:pt x="233123" y="2378436"/>
                  </a:lnTo>
                  <a:lnTo>
                    <a:pt x="233063" y="2372663"/>
                  </a:lnTo>
                  <a:lnTo>
                    <a:pt x="233008" y="2366890"/>
                  </a:lnTo>
                  <a:lnTo>
                    <a:pt x="232959" y="2361117"/>
                  </a:lnTo>
                  <a:lnTo>
                    <a:pt x="232915" y="2355344"/>
                  </a:lnTo>
                  <a:lnTo>
                    <a:pt x="232877" y="2349571"/>
                  </a:lnTo>
                  <a:lnTo>
                    <a:pt x="232846" y="2343798"/>
                  </a:lnTo>
                  <a:lnTo>
                    <a:pt x="232821" y="2338025"/>
                  </a:lnTo>
                  <a:lnTo>
                    <a:pt x="232801" y="2332253"/>
                  </a:lnTo>
                  <a:lnTo>
                    <a:pt x="232787" y="2326480"/>
                  </a:lnTo>
                  <a:lnTo>
                    <a:pt x="232779" y="2320707"/>
                  </a:lnTo>
                  <a:lnTo>
                    <a:pt x="232774" y="2314934"/>
                  </a:lnTo>
                  <a:lnTo>
                    <a:pt x="232771" y="2309161"/>
                  </a:lnTo>
                  <a:lnTo>
                    <a:pt x="232770" y="2303388"/>
                  </a:lnTo>
                  <a:lnTo>
                    <a:pt x="232767" y="2297615"/>
                  </a:lnTo>
                  <a:lnTo>
                    <a:pt x="232763" y="2291842"/>
                  </a:lnTo>
                  <a:lnTo>
                    <a:pt x="232754" y="2286069"/>
                  </a:lnTo>
                  <a:lnTo>
                    <a:pt x="232738" y="2280296"/>
                  </a:lnTo>
                  <a:lnTo>
                    <a:pt x="232712" y="2274523"/>
                  </a:lnTo>
                  <a:lnTo>
                    <a:pt x="232676" y="2268751"/>
                  </a:lnTo>
                  <a:lnTo>
                    <a:pt x="232627" y="2262978"/>
                  </a:lnTo>
                  <a:lnTo>
                    <a:pt x="232565" y="2257205"/>
                  </a:lnTo>
                  <a:lnTo>
                    <a:pt x="232487" y="2251432"/>
                  </a:lnTo>
                  <a:lnTo>
                    <a:pt x="232394" y="2245659"/>
                  </a:lnTo>
                  <a:lnTo>
                    <a:pt x="232282" y="2239886"/>
                  </a:lnTo>
                  <a:lnTo>
                    <a:pt x="232151" y="2234113"/>
                  </a:lnTo>
                  <a:lnTo>
                    <a:pt x="232003" y="2228340"/>
                  </a:lnTo>
                  <a:lnTo>
                    <a:pt x="231838" y="2222567"/>
                  </a:lnTo>
                  <a:lnTo>
                    <a:pt x="231657" y="2216794"/>
                  </a:lnTo>
                  <a:lnTo>
                    <a:pt x="231461" y="2211022"/>
                  </a:lnTo>
                  <a:lnTo>
                    <a:pt x="231252" y="2205249"/>
                  </a:lnTo>
                  <a:lnTo>
                    <a:pt x="231030" y="2199476"/>
                  </a:lnTo>
                  <a:lnTo>
                    <a:pt x="230798" y="2193703"/>
                  </a:lnTo>
                  <a:lnTo>
                    <a:pt x="230557" y="2187930"/>
                  </a:lnTo>
                  <a:lnTo>
                    <a:pt x="230311" y="2182157"/>
                  </a:lnTo>
                  <a:lnTo>
                    <a:pt x="230061" y="2176384"/>
                  </a:lnTo>
                  <a:lnTo>
                    <a:pt x="229808" y="2170611"/>
                  </a:lnTo>
                  <a:lnTo>
                    <a:pt x="229555" y="2164838"/>
                  </a:lnTo>
                  <a:lnTo>
                    <a:pt x="229303" y="2159065"/>
                  </a:lnTo>
                  <a:lnTo>
                    <a:pt x="229052" y="2153292"/>
                  </a:lnTo>
                  <a:lnTo>
                    <a:pt x="228804" y="2147520"/>
                  </a:lnTo>
                  <a:lnTo>
                    <a:pt x="228559" y="2141747"/>
                  </a:lnTo>
                  <a:lnTo>
                    <a:pt x="228315" y="2135974"/>
                  </a:lnTo>
                  <a:lnTo>
                    <a:pt x="228073" y="2130201"/>
                  </a:lnTo>
                  <a:lnTo>
                    <a:pt x="227831" y="2124428"/>
                  </a:lnTo>
                  <a:lnTo>
                    <a:pt x="227588" y="2118655"/>
                  </a:lnTo>
                  <a:lnTo>
                    <a:pt x="227342" y="2112882"/>
                  </a:lnTo>
                  <a:lnTo>
                    <a:pt x="227091" y="2107109"/>
                  </a:lnTo>
                  <a:lnTo>
                    <a:pt x="226832" y="2101336"/>
                  </a:lnTo>
                  <a:lnTo>
                    <a:pt x="226566" y="2095563"/>
                  </a:lnTo>
                  <a:lnTo>
                    <a:pt x="226289" y="2089791"/>
                  </a:lnTo>
                  <a:lnTo>
                    <a:pt x="226000" y="2084018"/>
                  </a:lnTo>
                  <a:lnTo>
                    <a:pt x="225699" y="2078245"/>
                  </a:lnTo>
                  <a:lnTo>
                    <a:pt x="225385" y="2072472"/>
                  </a:lnTo>
                  <a:lnTo>
                    <a:pt x="225056" y="2066699"/>
                  </a:lnTo>
                  <a:lnTo>
                    <a:pt x="224713" y="2060926"/>
                  </a:lnTo>
                  <a:lnTo>
                    <a:pt x="224359" y="2055153"/>
                  </a:lnTo>
                  <a:lnTo>
                    <a:pt x="223995" y="2049380"/>
                  </a:lnTo>
                  <a:lnTo>
                    <a:pt x="223622" y="2043607"/>
                  </a:lnTo>
                  <a:lnTo>
                    <a:pt x="223243" y="2037834"/>
                  </a:lnTo>
                  <a:lnTo>
                    <a:pt x="222860" y="2032062"/>
                  </a:lnTo>
                  <a:lnTo>
                    <a:pt x="222475" y="2026289"/>
                  </a:lnTo>
                  <a:lnTo>
                    <a:pt x="222093" y="2020516"/>
                  </a:lnTo>
                  <a:lnTo>
                    <a:pt x="221714" y="2014743"/>
                  </a:lnTo>
                  <a:lnTo>
                    <a:pt x="221343" y="2008970"/>
                  </a:lnTo>
                  <a:lnTo>
                    <a:pt x="220980" y="2003197"/>
                  </a:lnTo>
                  <a:lnTo>
                    <a:pt x="220627" y="1997424"/>
                  </a:lnTo>
                  <a:lnTo>
                    <a:pt x="220286" y="1991651"/>
                  </a:lnTo>
                  <a:lnTo>
                    <a:pt x="219956" y="1985878"/>
                  </a:lnTo>
                  <a:lnTo>
                    <a:pt x="219641" y="1980105"/>
                  </a:lnTo>
                  <a:lnTo>
                    <a:pt x="219337" y="1974332"/>
                  </a:lnTo>
                  <a:lnTo>
                    <a:pt x="219042" y="1968560"/>
                  </a:lnTo>
                  <a:lnTo>
                    <a:pt x="218756" y="1962787"/>
                  </a:lnTo>
                  <a:lnTo>
                    <a:pt x="218477" y="1957014"/>
                  </a:lnTo>
                  <a:lnTo>
                    <a:pt x="218201" y="1951241"/>
                  </a:lnTo>
                  <a:lnTo>
                    <a:pt x="217925" y="1945468"/>
                  </a:lnTo>
                  <a:lnTo>
                    <a:pt x="217647" y="1939695"/>
                  </a:lnTo>
                  <a:lnTo>
                    <a:pt x="217361" y="1933922"/>
                  </a:lnTo>
                  <a:lnTo>
                    <a:pt x="217065" y="1928149"/>
                  </a:lnTo>
                  <a:lnTo>
                    <a:pt x="216754" y="1922376"/>
                  </a:lnTo>
                  <a:lnTo>
                    <a:pt x="216427" y="1916603"/>
                  </a:lnTo>
                  <a:lnTo>
                    <a:pt x="216080" y="1910831"/>
                  </a:lnTo>
                  <a:lnTo>
                    <a:pt x="215710" y="1905058"/>
                  </a:lnTo>
                  <a:lnTo>
                    <a:pt x="215314" y="1899285"/>
                  </a:lnTo>
                  <a:lnTo>
                    <a:pt x="214887" y="1893512"/>
                  </a:lnTo>
                  <a:lnTo>
                    <a:pt x="214431" y="1887739"/>
                  </a:lnTo>
                  <a:lnTo>
                    <a:pt x="213947" y="1881966"/>
                  </a:lnTo>
                  <a:lnTo>
                    <a:pt x="213434" y="1876193"/>
                  </a:lnTo>
                  <a:lnTo>
                    <a:pt x="212893" y="1870420"/>
                  </a:lnTo>
                  <a:lnTo>
                    <a:pt x="212325" y="1864647"/>
                  </a:lnTo>
                  <a:lnTo>
                    <a:pt x="211731" y="1858874"/>
                  </a:lnTo>
                  <a:lnTo>
                    <a:pt x="211112" y="1853102"/>
                  </a:lnTo>
                  <a:lnTo>
                    <a:pt x="210473" y="1847329"/>
                  </a:lnTo>
                  <a:lnTo>
                    <a:pt x="209817" y="1841556"/>
                  </a:lnTo>
                  <a:lnTo>
                    <a:pt x="209147" y="1835783"/>
                  </a:lnTo>
                  <a:lnTo>
                    <a:pt x="208468" y="1830010"/>
                  </a:lnTo>
                  <a:lnTo>
                    <a:pt x="207780" y="1824237"/>
                  </a:lnTo>
                  <a:lnTo>
                    <a:pt x="207088" y="1818464"/>
                  </a:lnTo>
                  <a:lnTo>
                    <a:pt x="206392" y="1812691"/>
                  </a:lnTo>
                  <a:lnTo>
                    <a:pt x="205697" y="1806918"/>
                  </a:lnTo>
                  <a:lnTo>
                    <a:pt x="205002" y="1801145"/>
                  </a:lnTo>
                  <a:lnTo>
                    <a:pt x="204310" y="1795372"/>
                  </a:lnTo>
                  <a:lnTo>
                    <a:pt x="203620" y="1789600"/>
                  </a:lnTo>
                  <a:lnTo>
                    <a:pt x="202933" y="1783827"/>
                  </a:lnTo>
                  <a:lnTo>
                    <a:pt x="202248" y="1778054"/>
                  </a:lnTo>
                  <a:lnTo>
                    <a:pt x="201565" y="1772281"/>
                  </a:lnTo>
                  <a:lnTo>
                    <a:pt x="200882" y="1766508"/>
                  </a:lnTo>
                  <a:lnTo>
                    <a:pt x="200199" y="1760735"/>
                  </a:lnTo>
                  <a:lnTo>
                    <a:pt x="199516" y="1754962"/>
                  </a:lnTo>
                  <a:lnTo>
                    <a:pt x="198831" y="1749189"/>
                  </a:lnTo>
                  <a:lnTo>
                    <a:pt x="198145" y="1743416"/>
                  </a:lnTo>
                  <a:lnTo>
                    <a:pt x="197458" y="1737643"/>
                  </a:lnTo>
                  <a:lnTo>
                    <a:pt x="196771" y="1731871"/>
                  </a:lnTo>
                  <a:lnTo>
                    <a:pt x="196084" y="1726098"/>
                  </a:lnTo>
                  <a:lnTo>
                    <a:pt x="195399" y="1720325"/>
                  </a:lnTo>
                  <a:lnTo>
                    <a:pt x="194717" y="1714552"/>
                  </a:lnTo>
                  <a:lnTo>
                    <a:pt x="194040" y="1708779"/>
                  </a:lnTo>
                  <a:lnTo>
                    <a:pt x="193370" y="1703006"/>
                  </a:lnTo>
                  <a:lnTo>
                    <a:pt x="192706" y="1697233"/>
                  </a:lnTo>
                  <a:lnTo>
                    <a:pt x="192051" y="1691460"/>
                  </a:lnTo>
                  <a:lnTo>
                    <a:pt x="191404" y="1685687"/>
                  </a:lnTo>
                  <a:lnTo>
                    <a:pt x="190765" y="1679914"/>
                  </a:lnTo>
                  <a:lnTo>
                    <a:pt x="190131" y="1674142"/>
                  </a:lnTo>
                  <a:lnTo>
                    <a:pt x="189500" y="1668369"/>
                  </a:lnTo>
                  <a:lnTo>
                    <a:pt x="188868" y="1662596"/>
                  </a:lnTo>
                  <a:lnTo>
                    <a:pt x="188232" y="1656823"/>
                  </a:lnTo>
                  <a:lnTo>
                    <a:pt x="187586" y="1651050"/>
                  </a:lnTo>
                  <a:lnTo>
                    <a:pt x="186924" y="1645277"/>
                  </a:lnTo>
                  <a:lnTo>
                    <a:pt x="186236" y="1639504"/>
                  </a:lnTo>
                  <a:lnTo>
                    <a:pt x="185516" y="1633731"/>
                  </a:lnTo>
                  <a:lnTo>
                    <a:pt x="184758" y="1627958"/>
                  </a:lnTo>
                  <a:lnTo>
                    <a:pt x="183956" y="1622185"/>
                  </a:lnTo>
                  <a:lnTo>
                    <a:pt x="183103" y="1616412"/>
                  </a:lnTo>
                  <a:lnTo>
                    <a:pt x="182192" y="1610640"/>
                  </a:lnTo>
                  <a:lnTo>
                    <a:pt x="181217" y="1604867"/>
                  </a:lnTo>
                  <a:lnTo>
                    <a:pt x="180166" y="1599094"/>
                  </a:lnTo>
                  <a:lnTo>
                    <a:pt x="179035" y="1593321"/>
                  </a:lnTo>
                  <a:lnTo>
                    <a:pt x="177827" y="1587548"/>
                  </a:lnTo>
                  <a:lnTo>
                    <a:pt x="176540" y="1581775"/>
                  </a:lnTo>
                  <a:lnTo>
                    <a:pt x="175172" y="1576002"/>
                  </a:lnTo>
                  <a:lnTo>
                    <a:pt x="173723" y="1570229"/>
                  </a:lnTo>
                  <a:lnTo>
                    <a:pt x="172194" y="1564456"/>
                  </a:lnTo>
                  <a:lnTo>
                    <a:pt x="170583" y="1558683"/>
                  </a:lnTo>
                  <a:lnTo>
                    <a:pt x="168887" y="1552911"/>
                  </a:lnTo>
                  <a:lnTo>
                    <a:pt x="167121" y="1547138"/>
                  </a:lnTo>
                  <a:lnTo>
                    <a:pt x="165290" y="1541365"/>
                  </a:lnTo>
                  <a:lnTo>
                    <a:pt x="163399" y="1535592"/>
                  </a:lnTo>
                  <a:lnTo>
                    <a:pt x="161454" y="1529819"/>
                  </a:lnTo>
                  <a:lnTo>
                    <a:pt x="159463" y="1524046"/>
                  </a:lnTo>
                  <a:lnTo>
                    <a:pt x="157432" y="1518273"/>
                  </a:lnTo>
                  <a:lnTo>
                    <a:pt x="155366" y="1512500"/>
                  </a:lnTo>
                  <a:lnTo>
                    <a:pt x="153279" y="1506727"/>
                  </a:lnTo>
                  <a:lnTo>
                    <a:pt x="151181" y="1500954"/>
                  </a:lnTo>
                  <a:lnTo>
                    <a:pt x="149079" y="1495181"/>
                  </a:lnTo>
                  <a:lnTo>
                    <a:pt x="146981" y="1489409"/>
                  </a:lnTo>
                  <a:lnTo>
                    <a:pt x="144896" y="1483636"/>
                  </a:lnTo>
                  <a:lnTo>
                    <a:pt x="142830" y="1477863"/>
                  </a:lnTo>
                  <a:lnTo>
                    <a:pt x="140794" y="1472090"/>
                  </a:lnTo>
                  <a:lnTo>
                    <a:pt x="138796" y="1466317"/>
                  </a:lnTo>
                  <a:lnTo>
                    <a:pt x="136838" y="1460544"/>
                  </a:lnTo>
                  <a:lnTo>
                    <a:pt x="134925" y="1454771"/>
                  </a:lnTo>
                  <a:lnTo>
                    <a:pt x="133060" y="1448998"/>
                  </a:lnTo>
                  <a:lnTo>
                    <a:pt x="131246" y="1443225"/>
                  </a:lnTo>
                  <a:lnTo>
                    <a:pt x="129484" y="1437452"/>
                  </a:lnTo>
                  <a:lnTo>
                    <a:pt x="127776" y="1431680"/>
                  </a:lnTo>
                  <a:lnTo>
                    <a:pt x="126132" y="1425907"/>
                  </a:lnTo>
                  <a:lnTo>
                    <a:pt x="124541" y="1420134"/>
                  </a:lnTo>
                  <a:lnTo>
                    <a:pt x="123001" y="1414361"/>
                  </a:lnTo>
                  <a:lnTo>
                    <a:pt x="121513" y="1408588"/>
                  </a:lnTo>
                  <a:lnTo>
                    <a:pt x="120072" y="1402815"/>
                  </a:lnTo>
                  <a:lnTo>
                    <a:pt x="118679" y="1397042"/>
                  </a:lnTo>
                  <a:lnTo>
                    <a:pt x="117329" y="1391269"/>
                  </a:lnTo>
                  <a:lnTo>
                    <a:pt x="116025" y="1385496"/>
                  </a:lnTo>
                  <a:lnTo>
                    <a:pt x="114758" y="1379723"/>
                  </a:lnTo>
                  <a:lnTo>
                    <a:pt x="113524" y="1373951"/>
                  </a:lnTo>
                  <a:lnTo>
                    <a:pt x="112317" y="1368178"/>
                  </a:lnTo>
                  <a:lnTo>
                    <a:pt x="111131" y="1362405"/>
                  </a:lnTo>
                  <a:lnTo>
                    <a:pt x="109960" y="1356632"/>
                  </a:lnTo>
                  <a:lnTo>
                    <a:pt x="108798" y="1350859"/>
                  </a:lnTo>
                  <a:lnTo>
                    <a:pt x="107634" y="1345086"/>
                  </a:lnTo>
                  <a:lnTo>
                    <a:pt x="106457" y="1339313"/>
                  </a:lnTo>
                  <a:lnTo>
                    <a:pt x="105255" y="1333540"/>
                  </a:lnTo>
                  <a:lnTo>
                    <a:pt x="104016" y="1327767"/>
                  </a:lnTo>
                  <a:lnTo>
                    <a:pt x="102727" y="1321994"/>
                  </a:lnTo>
                  <a:lnTo>
                    <a:pt x="101374" y="1316221"/>
                  </a:lnTo>
                  <a:lnTo>
                    <a:pt x="99945" y="1310449"/>
                  </a:lnTo>
                  <a:lnTo>
                    <a:pt x="98425" y="1304676"/>
                  </a:lnTo>
                  <a:lnTo>
                    <a:pt x="96778" y="1298903"/>
                  </a:lnTo>
                  <a:lnTo>
                    <a:pt x="95008" y="1293130"/>
                  </a:lnTo>
                  <a:lnTo>
                    <a:pt x="93105" y="1287357"/>
                  </a:lnTo>
                  <a:lnTo>
                    <a:pt x="91061" y="1281584"/>
                  </a:lnTo>
                  <a:lnTo>
                    <a:pt x="88868" y="1275811"/>
                  </a:lnTo>
                  <a:lnTo>
                    <a:pt x="86523" y="1270038"/>
                  </a:lnTo>
                  <a:lnTo>
                    <a:pt x="84026" y="1264265"/>
                  </a:lnTo>
                  <a:lnTo>
                    <a:pt x="81361" y="1258492"/>
                  </a:lnTo>
                  <a:lnTo>
                    <a:pt x="78546" y="1252720"/>
                  </a:lnTo>
                  <a:lnTo>
                    <a:pt x="75602" y="1246947"/>
                  </a:lnTo>
                  <a:lnTo>
                    <a:pt x="72544" y="1241174"/>
                  </a:lnTo>
                  <a:lnTo>
                    <a:pt x="69389" y="1235401"/>
                  </a:lnTo>
                  <a:lnTo>
                    <a:pt x="66157" y="1229628"/>
                  </a:lnTo>
                  <a:lnTo>
                    <a:pt x="62871" y="1223855"/>
                  </a:lnTo>
                  <a:lnTo>
                    <a:pt x="59552" y="1218082"/>
                  </a:lnTo>
                  <a:lnTo>
                    <a:pt x="56233" y="1212309"/>
                  </a:lnTo>
                  <a:lnTo>
                    <a:pt x="52942" y="1206536"/>
                  </a:lnTo>
                  <a:lnTo>
                    <a:pt x="49701" y="1200763"/>
                  </a:lnTo>
                  <a:lnTo>
                    <a:pt x="46534" y="1194991"/>
                  </a:lnTo>
                  <a:lnTo>
                    <a:pt x="43459" y="1189218"/>
                  </a:lnTo>
                  <a:lnTo>
                    <a:pt x="40494" y="1183445"/>
                  </a:lnTo>
                  <a:lnTo>
                    <a:pt x="37655" y="1177672"/>
                  </a:lnTo>
                  <a:lnTo>
                    <a:pt x="34977" y="1171899"/>
                  </a:lnTo>
                  <a:lnTo>
                    <a:pt x="32452" y="1166126"/>
                  </a:lnTo>
                  <a:lnTo>
                    <a:pt x="30081" y="1160353"/>
                  </a:lnTo>
                  <a:lnTo>
                    <a:pt x="27865" y="1154580"/>
                  </a:lnTo>
                  <a:lnTo>
                    <a:pt x="25803" y="1148807"/>
                  </a:lnTo>
                  <a:lnTo>
                    <a:pt x="23893" y="1143034"/>
                  </a:lnTo>
                  <a:lnTo>
                    <a:pt x="22130" y="1137261"/>
                  </a:lnTo>
                  <a:lnTo>
                    <a:pt x="20521" y="1131489"/>
                  </a:lnTo>
                  <a:lnTo>
                    <a:pt x="19056" y="1125716"/>
                  </a:lnTo>
                  <a:lnTo>
                    <a:pt x="17712" y="1119943"/>
                  </a:lnTo>
                  <a:lnTo>
                    <a:pt x="16481" y="1114170"/>
                  </a:lnTo>
                  <a:lnTo>
                    <a:pt x="15354" y="1108397"/>
                  </a:lnTo>
                  <a:lnTo>
                    <a:pt x="14321" y="1102624"/>
                  </a:lnTo>
                  <a:lnTo>
                    <a:pt x="13374" y="1096851"/>
                  </a:lnTo>
                  <a:lnTo>
                    <a:pt x="12504" y="1091078"/>
                  </a:lnTo>
                  <a:lnTo>
                    <a:pt x="11709" y="1085305"/>
                  </a:lnTo>
                  <a:lnTo>
                    <a:pt x="10969" y="1079532"/>
                  </a:lnTo>
                  <a:lnTo>
                    <a:pt x="10274" y="1073760"/>
                  </a:lnTo>
                  <a:lnTo>
                    <a:pt x="9617" y="1067987"/>
                  </a:lnTo>
                  <a:lnTo>
                    <a:pt x="8991" y="1062214"/>
                  </a:lnTo>
                  <a:lnTo>
                    <a:pt x="8389" y="1056441"/>
                  </a:lnTo>
                  <a:lnTo>
                    <a:pt x="7803" y="1050668"/>
                  </a:lnTo>
                  <a:lnTo>
                    <a:pt x="7232" y="1044895"/>
                  </a:lnTo>
                  <a:lnTo>
                    <a:pt x="6667" y="1039122"/>
                  </a:lnTo>
                  <a:lnTo>
                    <a:pt x="6108" y="1033349"/>
                  </a:lnTo>
                  <a:lnTo>
                    <a:pt x="5554" y="1027576"/>
                  </a:lnTo>
                  <a:lnTo>
                    <a:pt x="5004" y="1021803"/>
                  </a:lnTo>
                  <a:lnTo>
                    <a:pt x="4462" y="1016031"/>
                  </a:lnTo>
                  <a:lnTo>
                    <a:pt x="3930" y="1010258"/>
                  </a:lnTo>
                  <a:lnTo>
                    <a:pt x="3414" y="1004485"/>
                  </a:lnTo>
                  <a:lnTo>
                    <a:pt x="2921" y="998712"/>
                  </a:lnTo>
                  <a:lnTo>
                    <a:pt x="2456" y="992939"/>
                  </a:lnTo>
                  <a:lnTo>
                    <a:pt x="2023" y="987166"/>
                  </a:lnTo>
                  <a:lnTo>
                    <a:pt x="1627" y="981393"/>
                  </a:lnTo>
                  <a:lnTo>
                    <a:pt x="1273" y="975620"/>
                  </a:lnTo>
                  <a:lnTo>
                    <a:pt x="964" y="969847"/>
                  </a:lnTo>
                  <a:lnTo>
                    <a:pt x="701" y="964074"/>
                  </a:lnTo>
                  <a:lnTo>
                    <a:pt x="492" y="958301"/>
                  </a:lnTo>
                  <a:lnTo>
                    <a:pt x="328" y="952529"/>
                  </a:lnTo>
                  <a:lnTo>
                    <a:pt x="203" y="946756"/>
                  </a:lnTo>
                  <a:lnTo>
                    <a:pt x="114" y="940983"/>
                  </a:lnTo>
                  <a:lnTo>
                    <a:pt x="56" y="935210"/>
                  </a:lnTo>
                  <a:lnTo>
                    <a:pt x="21" y="929437"/>
                  </a:lnTo>
                  <a:lnTo>
                    <a:pt x="4" y="923664"/>
                  </a:lnTo>
                  <a:lnTo>
                    <a:pt x="0" y="917891"/>
                  </a:lnTo>
                  <a:lnTo>
                    <a:pt x="1" y="912118"/>
                  </a:lnTo>
                  <a:lnTo>
                    <a:pt x="3" y="906345"/>
                  </a:lnTo>
                  <a:lnTo>
                    <a:pt x="5" y="900572"/>
                  </a:lnTo>
                  <a:lnTo>
                    <a:pt x="6" y="894800"/>
                  </a:lnTo>
                  <a:lnTo>
                    <a:pt x="8" y="889027"/>
                  </a:lnTo>
                  <a:lnTo>
                    <a:pt x="13" y="883254"/>
                  </a:lnTo>
                  <a:lnTo>
                    <a:pt x="27" y="877481"/>
                  </a:lnTo>
                  <a:lnTo>
                    <a:pt x="60" y="871708"/>
                  </a:lnTo>
                  <a:lnTo>
                    <a:pt x="117" y="865935"/>
                  </a:lnTo>
                  <a:lnTo>
                    <a:pt x="206" y="860162"/>
                  </a:lnTo>
                  <a:lnTo>
                    <a:pt x="335" y="854389"/>
                  </a:lnTo>
                  <a:lnTo>
                    <a:pt x="512" y="848616"/>
                  </a:lnTo>
                  <a:lnTo>
                    <a:pt x="743" y="842843"/>
                  </a:lnTo>
                  <a:lnTo>
                    <a:pt x="1035" y="837071"/>
                  </a:lnTo>
                  <a:lnTo>
                    <a:pt x="1403" y="831298"/>
                  </a:lnTo>
                  <a:lnTo>
                    <a:pt x="1843" y="825525"/>
                  </a:lnTo>
                  <a:lnTo>
                    <a:pt x="2353" y="819752"/>
                  </a:lnTo>
                  <a:lnTo>
                    <a:pt x="2934" y="813979"/>
                  </a:lnTo>
                  <a:lnTo>
                    <a:pt x="3585" y="808206"/>
                  </a:lnTo>
                  <a:lnTo>
                    <a:pt x="4304" y="802433"/>
                  </a:lnTo>
                  <a:lnTo>
                    <a:pt x="5087" y="796660"/>
                  </a:lnTo>
                  <a:lnTo>
                    <a:pt x="5939" y="790887"/>
                  </a:lnTo>
                  <a:lnTo>
                    <a:pt x="6854" y="785114"/>
                  </a:lnTo>
                  <a:lnTo>
                    <a:pt x="7827" y="779341"/>
                  </a:lnTo>
                  <a:lnTo>
                    <a:pt x="8856" y="773569"/>
                  </a:lnTo>
                  <a:lnTo>
                    <a:pt x="9943" y="767796"/>
                  </a:lnTo>
                  <a:lnTo>
                    <a:pt x="11089" y="762023"/>
                  </a:lnTo>
                  <a:lnTo>
                    <a:pt x="12298" y="756250"/>
                  </a:lnTo>
                  <a:lnTo>
                    <a:pt x="13578" y="750477"/>
                  </a:lnTo>
                  <a:lnTo>
                    <a:pt x="14949" y="744704"/>
                  </a:lnTo>
                  <a:lnTo>
                    <a:pt x="16408" y="738931"/>
                  </a:lnTo>
                  <a:lnTo>
                    <a:pt x="17968" y="733158"/>
                  </a:lnTo>
                  <a:lnTo>
                    <a:pt x="19638" y="727385"/>
                  </a:lnTo>
                  <a:lnTo>
                    <a:pt x="21430" y="721612"/>
                  </a:lnTo>
                  <a:lnTo>
                    <a:pt x="23355" y="715840"/>
                  </a:lnTo>
                  <a:lnTo>
                    <a:pt x="25423" y="710067"/>
                  </a:lnTo>
                  <a:lnTo>
                    <a:pt x="27667" y="704294"/>
                  </a:lnTo>
                  <a:lnTo>
                    <a:pt x="30083" y="698521"/>
                  </a:lnTo>
                  <a:lnTo>
                    <a:pt x="32666" y="692748"/>
                  </a:lnTo>
                  <a:lnTo>
                    <a:pt x="35419" y="686975"/>
                  </a:lnTo>
                  <a:lnTo>
                    <a:pt x="38342" y="681202"/>
                  </a:lnTo>
                  <a:lnTo>
                    <a:pt x="41432" y="675429"/>
                  </a:lnTo>
                  <a:lnTo>
                    <a:pt x="44683" y="669656"/>
                  </a:lnTo>
                  <a:lnTo>
                    <a:pt x="48097" y="663883"/>
                  </a:lnTo>
                  <a:lnTo>
                    <a:pt x="51664" y="658110"/>
                  </a:lnTo>
                  <a:lnTo>
                    <a:pt x="55352" y="652338"/>
                  </a:lnTo>
                  <a:lnTo>
                    <a:pt x="59146" y="646565"/>
                  </a:lnTo>
                  <a:lnTo>
                    <a:pt x="63026" y="640792"/>
                  </a:lnTo>
                  <a:lnTo>
                    <a:pt x="66975" y="635019"/>
                  </a:lnTo>
                  <a:lnTo>
                    <a:pt x="70973" y="629246"/>
                  </a:lnTo>
                  <a:lnTo>
                    <a:pt x="75002" y="623473"/>
                  </a:lnTo>
                  <a:lnTo>
                    <a:pt x="79038" y="617700"/>
                  </a:lnTo>
                  <a:lnTo>
                    <a:pt x="83058" y="611927"/>
                  </a:lnTo>
                  <a:lnTo>
                    <a:pt x="87047" y="606154"/>
                  </a:lnTo>
                  <a:lnTo>
                    <a:pt x="90989" y="600381"/>
                  </a:lnTo>
                  <a:lnTo>
                    <a:pt x="94872" y="594609"/>
                  </a:lnTo>
                  <a:lnTo>
                    <a:pt x="98685" y="588836"/>
                  </a:lnTo>
                  <a:lnTo>
                    <a:pt x="102418" y="583063"/>
                  </a:lnTo>
                  <a:lnTo>
                    <a:pt x="106054" y="577290"/>
                  </a:lnTo>
                  <a:lnTo>
                    <a:pt x="109593" y="571517"/>
                  </a:lnTo>
                  <a:lnTo>
                    <a:pt x="113039" y="565744"/>
                  </a:lnTo>
                  <a:lnTo>
                    <a:pt x="116393" y="559971"/>
                  </a:lnTo>
                  <a:lnTo>
                    <a:pt x="119658" y="554198"/>
                  </a:lnTo>
                  <a:lnTo>
                    <a:pt x="122837" y="548425"/>
                  </a:lnTo>
                  <a:lnTo>
                    <a:pt x="125936" y="542652"/>
                  </a:lnTo>
                  <a:lnTo>
                    <a:pt x="128956" y="536880"/>
                  </a:lnTo>
                  <a:lnTo>
                    <a:pt x="131900" y="531107"/>
                  </a:lnTo>
                  <a:lnTo>
                    <a:pt x="134785" y="525334"/>
                  </a:lnTo>
                  <a:lnTo>
                    <a:pt x="137617" y="519561"/>
                  </a:lnTo>
                  <a:lnTo>
                    <a:pt x="140403" y="513788"/>
                  </a:lnTo>
                  <a:lnTo>
                    <a:pt x="143147" y="508015"/>
                  </a:lnTo>
                  <a:lnTo>
                    <a:pt x="145855" y="502242"/>
                  </a:lnTo>
                  <a:lnTo>
                    <a:pt x="148531" y="496469"/>
                  </a:lnTo>
                  <a:lnTo>
                    <a:pt x="151174" y="490696"/>
                  </a:lnTo>
                  <a:lnTo>
                    <a:pt x="153791" y="484923"/>
                  </a:lnTo>
                  <a:lnTo>
                    <a:pt x="156383" y="479150"/>
                  </a:lnTo>
                  <a:lnTo>
                    <a:pt x="158950" y="473378"/>
                  </a:lnTo>
                  <a:lnTo>
                    <a:pt x="161493" y="467605"/>
                  </a:lnTo>
                  <a:lnTo>
                    <a:pt x="164010" y="461832"/>
                  </a:lnTo>
                  <a:lnTo>
                    <a:pt x="166500" y="456059"/>
                  </a:lnTo>
                  <a:lnTo>
                    <a:pt x="168958" y="450286"/>
                  </a:lnTo>
                  <a:lnTo>
                    <a:pt x="171382" y="444513"/>
                  </a:lnTo>
                  <a:lnTo>
                    <a:pt x="173770" y="438740"/>
                  </a:lnTo>
                  <a:lnTo>
                    <a:pt x="176122" y="432967"/>
                  </a:lnTo>
                  <a:lnTo>
                    <a:pt x="178434" y="427194"/>
                  </a:lnTo>
                  <a:lnTo>
                    <a:pt x="180703" y="421421"/>
                  </a:lnTo>
                  <a:lnTo>
                    <a:pt x="182928" y="415649"/>
                  </a:lnTo>
                  <a:lnTo>
                    <a:pt x="185104" y="409876"/>
                  </a:lnTo>
                  <a:lnTo>
                    <a:pt x="187220" y="404103"/>
                  </a:lnTo>
                  <a:lnTo>
                    <a:pt x="189282" y="398330"/>
                  </a:lnTo>
                  <a:lnTo>
                    <a:pt x="191288" y="392557"/>
                  </a:lnTo>
                  <a:lnTo>
                    <a:pt x="193235" y="386784"/>
                  </a:lnTo>
                  <a:lnTo>
                    <a:pt x="195121" y="381011"/>
                  </a:lnTo>
                  <a:lnTo>
                    <a:pt x="196943" y="375238"/>
                  </a:lnTo>
                  <a:lnTo>
                    <a:pt x="198700" y="369465"/>
                  </a:lnTo>
                  <a:lnTo>
                    <a:pt x="200380" y="363692"/>
                  </a:lnTo>
                  <a:lnTo>
                    <a:pt x="201988" y="357920"/>
                  </a:lnTo>
                  <a:lnTo>
                    <a:pt x="203526" y="352147"/>
                  </a:lnTo>
                  <a:lnTo>
                    <a:pt x="204995" y="346374"/>
                  </a:lnTo>
                  <a:lnTo>
                    <a:pt x="206395" y="340601"/>
                  </a:lnTo>
                  <a:lnTo>
                    <a:pt x="207726" y="334828"/>
                  </a:lnTo>
                  <a:lnTo>
                    <a:pt x="208990" y="329055"/>
                  </a:lnTo>
                  <a:lnTo>
                    <a:pt x="210185" y="323282"/>
                  </a:lnTo>
                  <a:lnTo>
                    <a:pt x="211312" y="317509"/>
                  </a:lnTo>
                  <a:lnTo>
                    <a:pt x="212381" y="311736"/>
                  </a:lnTo>
                  <a:lnTo>
                    <a:pt x="213398" y="305963"/>
                  </a:lnTo>
                  <a:lnTo>
                    <a:pt x="214365" y="300190"/>
                  </a:lnTo>
                  <a:lnTo>
                    <a:pt x="215287" y="294418"/>
                  </a:lnTo>
                  <a:lnTo>
                    <a:pt x="216170" y="288645"/>
                  </a:lnTo>
                  <a:lnTo>
                    <a:pt x="217017" y="282872"/>
                  </a:lnTo>
                  <a:lnTo>
                    <a:pt x="217829" y="277099"/>
                  </a:lnTo>
                  <a:lnTo>
                    <a:pt x="218617" y="271326"/>
                  </a:lnTo>
                  <a:lnTo>
                    <a:pt x="219385" y="265553"/>
                  </a:lnTo>
                  <a:lnTo>
                    <a:pt x="220136" y="259780"/>
                  </a:lnTo>
                  <a:lnTo>
                    <a:pt x="220874" y="254007"/>
                  </a:lnTo>
                  <a:lnTo>
                    <a:pt x="221602" y="248234"/>
                  </a:lnTo>
                  <a:lnTo>
                    <a:pt x="222322" y="242461"/>
                  </a:lnTo>
                  <a:lnTo>
                    <a:pt x="223034" y="236689"/>
                  </a:lnTo>
                  <a:lnTo>
                    <a:pt x="223741" y="230916"/>
                  </a:lnTo>
                  <a:lnTo>
                    <a:pt x="224442" y="225143"/>
                  </a:lnTo>
                  <a:lnTo>
                    <a:pt x="225137" y="219370"/>
                  </a:lnTo>
                  <a:lnTo>
                    <a:pt x="225826" y="213597"/>
                  </a:lnTo>
                  <a:lnTo>
                    <a:pt x="226505" y="207824"/>
                  </a:lnTo>
                  <a:lnTo>
                    <a:pt x="227174" y="202051"/>
                  </a:lnTo>
                  <a:lnTo>
                    <a:pt x="227830" y="196278"/>
                  </a:lnTo>
                  <a:lnTo>
                    <a:pt x="228468" y="190505"/>
                  </a:lnTo>
                  <a:lnTo>
                    <a:pt x="229087" y="184732"/>
                  </a:lnTo>
                  <a:lnTo>
                    <a:pt x="229685" y="178960"/>
                  </a:lnTo>
                  <a:lnTo>
                    <a:pt x="230260" y="173187"/>
                  </a:lnTo>
                  <a:lnTo>
                    <a:pt x="230809" y="167414"/>
                  </a:lnTo>
                  <a:lnTo>
                    <a:pt x="231332" y="161641"/>
                  </a:lnTo>
                  <a:lnTo>
                    <a:pt x="231827" y="155868"/>
                  </a:lnTo>
                  <a:lnTo>
                    <a:pt x="232289" y="150095"/>
                  </a:lnTo>
                  <a:lnTo>
                    <a:pt x="232721" y="144322"/>
                  </a:lnTo>
                  <a:lnTo>
                    <a:pt x="233124" y="138549"/>
                  </a:lnTo>
                  <a:lnTo>
                    <a:pt x="233501" y="132776"/>
                  </a:lnTo>
                  <a:lnTo>
                    <a:pt x="233851" y="127003"/>
                  </a:lnTo>
                  <a:lnTo>
                    <a:pt x="234176" y="121230"/>
                  </a:lnTo>
                  <a:lnTo>
                    <a:pt x="234479" y="115458"/>
                  </a:lnTo>
                  <a:lnTo>
                    <a:pt x="234758" y="109685"/>
                  </a:lnTo>
                  <a:lnTo>
                    <a:pt x="235016" y="103912"/>
                  </a:lnTo>
                  <a:lnTo>
                    <a:pt x="235258" y="98139"/>
                  </a:lnTo>
                  <a:lnTo>
                    <a:pt x="235485" y="92366"/>
                  </a:lnTo>
                  <a:lnTo>
                    <a:pt x="235697" y="86593"/>
                  </a:lnTo>
                  <a:lnTo>
                    <a:pt x="235898" y="80820"/>
                  </a:lnTo>
                  <a:lnTo>
                    <a:pt x="236087" y="75047"/>
                  </a:lnTo>
                  <a:lnTo>
                    <a:pt x="236265" y="69274"/>
                  </a:lnTo>
                  <a:lnTo>
                    <a:pt x="236432" y="63501"/>
                  </a:lnTo>
                  <a:lnTo>
                    <a:pt x="236591" y="57729"/>
                  </a:lnTo>
                  <a:lnTo>
                    <a:pt x="236741" y="51956"/>
                  </a:lnTo>
                  <a:lnTo>
                    <a:pt x="236882" y="46183"/>
                  </a:lnTo>
                  <a:lnTo>
                    <a:pt x="237016" y="40410"/>
                  </a:lnTo>
                  <a:lnTo>
                    <a:pt x="237141" y="34637"/>
                  </a:lnTo>
                  <a:lnTo>
                    <a:pt x="237259" y="28864"/>
                  </a:lnTo>
                  <a:lnTo>
                    <a:pt x="237368" y="23091"/>
                  </a:lnTo>
                  <a:lnTo>
                    <a:pt x="237469" y="17318"/>
                  </a:lnTo>
                  <a:lnTo>
                    <a:pt x="237564" y="11545"/>
                  </a:lnTo>
                  <a:lnTo>
                    <a:pt x="237651" y="5772"/>
                  </a:lnTo>
                  <a:lnTo>
                    <a:pt x="237732" y="0"/>
                  </a:lnTo>
                  <a:lnTo>
                    <a:pt x="239215" y="0"/>
                  </a:lnTo>
                  <a:lnTo>
                    <a:pt x="239296" y="5772"/>
                  </a:lnTo>
                  <a:lnTo>
                    <a:pt x="239384" y="11545"/>
                  </a:lnTo>
                  <a:lnTo>
                    <a:pt x="239478" y="17318"/>
                  </a:lnTo>
                  <a:lnTo>
                    <a:pt x="239580" y="23091"/>
                  </a:lnTo>
                  <a:lnTo>
                    <a:pt x="239689" y="28864"/>
                  </a:lnTo>
                  <a:lnTo>
                    <a:pt x="239807" y="34637"/>
                  </a:lnTo>
                  <a:lnTo>
                    <a:pt x="239932" y="40410"/>
                  </a:lnTo>
                  <a:lnTo>
                    <a:pt x="240066" y="46183"/>
                  </a:lnTo>
                  <a:lnTo>
                    <a:pt x="240207" y="51956"/>
                  </a:lnTo>
                  <a:lnTo>
                    <a:pt x="240357" y="57729"/>
                  </a:lnTo>
                  <a:lnTo>
                    <a:pt x="240516" y="63501"/>
                  </a:lnTo>
                  <a:lnTo>
                    <a:pt x="240683" y="69274"/>
                  </a:lnTo>
                  <a:lnTo>
                    <a:pt x="240861" y="75047"/>
                  </a:lnTo>
                  <a:lnTo>
                    <a:pt x="241050" y="80820"/>
                  </a:lnTo>
                  <a:lnTo>
                    <a:pt x="241250" y="86593"/>
                  </a:lnTo>
                  <a:lnTo>
                    <a:pt x="241463" y="92366"/>
                  </a:lnTo>
                  <a:lnTo>
                    <a:pt x="241690" y="98139"/>
                  </a:lnTo>
                  <a:lnTo>
                    <a:pt x="241931" y="103912"/>
                  </a:lnTo>
                  <a:lnTo>
                    <a:pt x="242190" y="109685"/>
                  </a:lnTo>
                  <a:lnTo>
                    <a:pt x="242469" y="115458"/>
                  </a:lnTo>
                  <a:lnTo>
                    <a:pt x="242772" y="121230"/>
                  </a:lnTo>
                  <a:lnTo>
                    <a:pt x="243097" y="127003"/>
                  </a:lnTo>
                  <a:lnTo>
                    <a:pt x="243447" y="132776"/>
                  </a:lnTo>
                  <a:lnTo>
                    <a:pt x="243823" y="138549"/>
                  </a:lnTo>
                  <a:lnTo>
                    <a:pt x="244227" y="144322"/>
                  </a:lnTo>
                  <a:lnTo>
                    <a:pt x="244659" y="150095"/>
                  </a:lnTo>
                  <a:lnTo>
                    <a:pt x="245121" y="155868"/>
                  </a:lnTo>
                  <a:lnTo>
                    <a:pt x="245616" y="161641"/>
                  </a:lnTo>
                  <a:lnTo>
                    <a:pt x="246139" y="167414"/>
                  </a:lnTo>
                  <a:lnTo>
                    <a:pt x="246688" y="173187"/>
                  </a:lnTo>
                  <a:lnTo>
                    <a:pt x="247263" y="178960"/>
                  </a:lnTo>
                  <a:lnTo>
                    <a:pt x="247861" y="184732"/>
                  </a:lnTo>
                  <a:lnTo>
                    <a:pt x="248480" y="190505"/>
                  </a:lnTo>
                  <a:lnTo>
                    <a:pt x="249118" y="196278"/>
                  </a:lnTo>
                  <a:lnTo>
                    <a:pt x="249774" y="202051"/>
                  </a:lnTo>
                  <a:lnTo>
                    <a:pt x="250443" y="207824"/>
                  </a:lnTo>
                  <a:lnTo>
                    <a:pt x="251122" y="213597"/>
                  </a:lnTo>
                  <a:lnTo>
                    <a:pt x="251811" y="219370"/>
                  </a:lnTo>
                  <a:lnTo>
                    <a:pt x="252506" y="225143"/>
                  </a:lnTo>
                  <a:lnTo>
                    <a:pt x="253207" y="230916"/>
                  </a:lnTo>
                  <a:lnTo>
                    <a:pt x="253914" y="236689"/>
                  </a:lnTo>
                  <a:lnTo>
                    <a:pt x="254626" y="242461"/>
                  </a:lnTo>
                  <a:lnTo>
                    <a:pt x="255346" y="248234"/>
                  </a:lnTo>
                  <a:lnTo>
                    <a:pt x="256074" y="254007"/>
                  </a:lnTo>
                  <a:lnTo>
                    <a:pt x="256812" y="259780"/>
                  </a:lnTo>
                  <a:lnTo>
                    <a:pt x="257563" y="265553"/>
                  </a:lnTo>
                  <a:lnTo>
                    <a:pt x="258331" y="271326"/>
                  </a:lnTo>
                  <a:lnTo>
                    <a:pt x="259119" y="277099"/>
                  </a:lnTo>
                  <a:lnTo>
                    <a:pt x="259931" y="282872"/>
                  </a:lnTo>
                  <a:lnTo>
                    <a:pt x="260778" y="288645"/>
                  </a:lnTo>
                  <a:lnTo>
                    <a:pt x="261661" y="294418"/>
                  </a:lnTo>
                  <a:lnTo>
                    <a:pt x="262583" y="300190"/>
                  </a:lnTo>
                  <a:lnTo>
                    <a:pt x="263550" y="305963"/>
                  </a:lnTo>
                  <a:lnTo>
                    <a:pt x="264566" y="311736"/>
                  </a:lnTo>
                  <a:lnTo>
                    <a:pt x="265636" y="317509"/>
                  </a:lnTo>
                  <a:lnTo>
                    <a:pt x="266763" y="323282"/>
                  </a:lnTo>
                  <a:lnTo>
                    <a:pt x="267958" y="329055"/>
                  </a:lnTo>
                  <a:lnTo>
                    <a:pt x="269222" y="334828"/>
                  </a:lnTo>
                  <a:lnTo>
                    <a:pt x="270553" y="340601"/>
                  </a:lnTo>
                  <a:lnTo>
                    <a:pt x="271953" y="346374"/>
                  </a:lnTo>
                  <a:lnTo>
                    <a:pt x="273421" y="352147"/>
                  </a:lnTo>
                  <a:lnTo>
                    <a:pt x="274960" y="357920"/>
                  </a:lnTo>
                  <a:lnTo>
                    <a:pt x="276568" y="363692"/>
                  </a:lnTo>
                  <a:lnTo>
                    <a:pt x="278248" y="369465"/>
                  </a:lnTo>
                  <a:lnTo>
                    <a:pt x="280005" y="375238"/>
                  </a:lnTo>
                  <a:lnTo>
                    <a:pt x="281827" y="381011"/>
                  </a:lnTo>
                  <a:lnTo>
                    <a:pt x="283713" y="386784"/>
                  </a:lnTo>
                  <a:lnTo>
                    <a:pt x="285660" y="392557"/>
                  </a:lnTo>
                  <a:lnTo>
                    <a:pt x="287665" y="398330"/>
                  </a:lnTo>
                  <a:lnTo>
                    <a:pt x="289728" y="404103"/>
                  </a:lnTo>
                  <a:lnTo>
                    <a:pt x="291844" y="409876"/>
                  </a:lnTo>
                  <a:lnTo>
                    <a:pt x="294020" y="415649"/>
                  </a:lnTo>
                  <a:lnTo>
                    <a:pt x="296245" y="421421"/>
                  </a:lnTo>
                  <a:lnTo>
                    <a:pt x="298514" y="427194"/>
                  </a:lnTo>
                  <a:lnTo>
                    <a:pt x="300826" y="432967"/>
                  </a:lnTo>
                  <a:lnTo>
                    <a:pt x="303178" y="438740"/>
                  </a:lnTo>
                  <a:lnTo>
                    <a:pt x="305566" y="444513"/>
                  </a:lnTo>
                  <a:lnTo>
                    <a:pt x="307990" y="450286"/>
                  </a:lnTo>
                  <a:lnTo>
                    <a:pt x="310448" y="456059"/>
                  </a:lnTo>
                  <a:lnTo>
                    <a:pt x="312938" y="461832"/>
                  </a:lnTo>
                  <a:lnTo>
                    <a:pt x="315455" y="467605"/>
                  </a:lnTo>
                  <a:lnTo>
                    <a:pt x="317998" y="473378"/>
                  </a:lnTo>
                  <a:lnTo>
                    <a:pt x="320565" y="479150"/>
                  </a:lnTo>
                  <a:lnTo>
                    <a:pt x="323157" y="484923"/>
                  </a:lnTo>
                  <a:lnTo>
                    <a:pt x="325774" y="490696"/>
                  </a:lnTo>
                  <a:lnTo>
                    <a:pt x="328417" y="496469"/>
                  </a:lnTo>
                  <a:lnTo>
                    <a:pt x="331093" y="502242"/>
                  </a:lnTo>
                  <a:lnTo>
                    <a:pt x="333801" y="508015"/>
                  </a:lnTo>
                  <a:lnTo>
                    <a:pt x="336545" y="513788"/>
                  </a:lnTo>
                  <a:lnTo>
                    <a:pt x="339331" y="519561"/>
                  </a:lnTo>
                  <a:lnTo>
                    <a:pt x="342163" y="525334"/>
                  </a:lnTo>
                  <a:lnTo>
                    <a:pt x="345048" y="531107"/>
                  </a:lnTo>
                  <a:lnTo>
                    <a:pt x="347992" y="536880"/>
                  </a:lnTo>
                  <a:lnTo>
                    <a:pt x="351012" y="542652"/>
                  </a:lnTo>
                  <a:lnTo>
                    <a:pt x="354111" y="548425"/>
                  </a:lnTo>
                  <a:lnTo>
                    <a:pt x="357290" y="554198"/>
                  </a:lnTo>
                  <a:lnTo>
                    <a:pt x="360555" y="559971"/>
                  </a:lnTo>
                  <a:lnTo>
                    <a:pt x="363909" y="565744"/>
                  </a:lnTo>
                  <a:lnTo>
                    <a:pt x="367355" y="571517"/>
                  </a:lnTo>
                  <a:lnTo>
                    <a:pt x="370894" y="577290"/>
                  </a:lnTo>
                  <a:lnTo>
                    <a:pt x="374530" y="583063"/>
                  </a:lnTo>
                  <a:lnTo>
                    <a:pt x="378263" y="588836"/>
                  </a:lnTo>
                  <a:lnTo>
                    <a:pt x="382076" y="594609"/>
                  </a:lnTo>
                  <a:lnTo>
                    <a:pt x="385958" y="600381"/>
                  </a:lnTo>
                  <a:lnTo>
                    <a:pt x="389901" y="606154"/>
                  </a:lnTo>
                  <a:lnTo>
                    <a:pt x="393890" y="611927"/>
                  </a:lnTo>
                  <a:lnTo>
                    <a:pt x="397910" y="617700"/>
                  </a:lnTo>
                  <a:lnTo>
                    <a:pt x="401946" y="623473"/>
                  </a:lnTo>
                  <a:lnTo>
                    <a:pt x="405975" y="629246"/>
                  </a:lnTo>
                  <a:lnTo>
                    <a:pt x="409973" y="635019"/>
                  </a:lnTo>
                  <a:lnTo>
                    <a:pt x="413922" y="640792"/>
                  </a:lnTo>
                  <a:lnTo>
                    <a:pt x="417802" y="646565"/>
                  </a:lnTo>
                  <a:lnTo>
                    <a:pt x="421596" y="652338"/>
                  </a:lnTo>
                  <a:lnTo>
                    <a:pt x="425284" y="658110"/>
                  </a:lnTo>
                  <a:lnTo>
                    <a:pt x="428851" y="663883"/>
                  </a:lnTo>
                  <a:lnTo>
                    <a:pt x="432265" y="669656"/>
                  </a:lnTo>
                  <a:lnTo>
                    <a:pt x="435516" y="675429"/>
                  </a:lnTo>
                  <a:lnTo>
                    <a:pt x="438606" y="681202"/>
                  </a:lnTo>
                  <a:lnTo>
                    <a:pt x="441529" y="686975"/>
                  </a:lnTo>
                  <a:lnTo>
                    <a:pt x="444282" y="692748"/>
                  </a:lnTo>
                  <a:lnTo>
                    <a:pt x="446865" y="698521"/>
                  </a:lnTo>
                  <a:lnTo>
                    <a:pt x="449280" y="704294"/>
                  </a:lnTo>
                  <a:lnTo>
                    <a:pt x="451525" y="710067"/>
                  </a:lnTo>
                  <a:lnTo>
                    <a:pt x="453593" y="715840"/>
                  </a:lnTo>
                  <a:lnTo>
                    <a:pt x="455518" y="721612"/>
                  </a:lnTo>
                  <a:lnTo>
                    <a:pt x="457310" y="727385"/>
                  </a:lnTo>
                  <a:lnTo>
                    <a:pt x="458980" y="733158"/>
                  </a:lnTo>
                  <a:lnTo>
                    <a:pt x="460539" y="738931"/>
                  </a:lnTo>
                  <a:lnTo>
                    <a:pt x="461999" y="744704"/>
                  </a:lnTo>
                  <a:lnTo>
                    <a:pt x="463370" y="750477"/>
                  </a:lnTo>
                  <a:lnTo>
                    <a:pt x="464650" y="756250"/>
                  </a:lnTo>
                  <a:lnTo>
                    <a:pt x="465859" y="762023"/>
                  </a:lnTo>
                  <a:lnTo>
                    <a:pt x="467005" y="767796"/>
                  </a:lnTo>
                  <a:lnTo>
                    <a:pt x="468092" y="773569"/>
                  </a:lnTo>
                  <a:lnTo>
                    <a:pt x="469121" y="779341"/>
                  </a:lnTo>
                  <a:lnTo>
                    <a:pt x="470094" y="785114"/>
                  </a:lnTo>
                  <a:lnTo>
                    <a:pt x="471009" y="790887"/>
                  </a:lnTo>
                  <a:lnTo>
                    <a:pt x="471861" y="796660"/>
                  </a:lnTo>
                  <a:lnTo>
                    <a:pt x="472644" y="802433"/>
                  </a:lnTo>
                  <a:lnTo>
                    <a:pt x="473363" y="808206"/>
                  </a:lnTo>
                  <a:lnTo>
                    <a:pt x="474013" y="813979"/>
                  </a:lnTo>
                  <a:lnTo>
                    <a:pt x="474595" y="819752"/>
                  </a:lnTo>
                  <a:lnTo>
                    <a:pt x="475105" y="825525"/>
                  </a:lnTo>
                  <a:lnTo>
                    <a:pt x="475545" y="831298"/>
                  </a:lnTo>
                  <a:lnTo>
                    <a:pt x="475913" y="837071"/>
                  </a:lnTo>
                  <a:lnTo>
                    <a:pt x="476205" y="842843"/>
                  </a:lnTo>
                  <a:lnTo>
                    <a:pt x="476436" y="848616"/>
                  </a:lnTo>
                  <a:lnTo>
                    <a:pt x="476613" y="854389"/>
                  </a:lnTo>
                  <a:lnTo>
                    <a:pt x="476742" y="860162"/>
                  </a:lnTo>
                  <a:lnTo>
                    <a:pt x="476831" y="865935"/>
                  </a:lnTo>
                  <a:lnTo>
                    <a:pt x="476888" y="871708"/>
                  </a:lnTo>
                  <a:lnTo>
                    <a:pt x="476921" y="877481"/>
                  </a:lnTo>
                  <a:lnTo>
                    <a:pt x="476935" y="883254"/>
                  </a:lnTo>
                  <a:lnTo>
                    <a:pt x="476940" y="889027"/>
                  </a:lnTo>
                  <a:lnTo>
                    <a:pt x="476942" y="894800"/>
                  </a:lnTo>
                  <a:lnTo>
                    <a:pt x="476943" y="900572"/>
                  </a:lnTo>
                  <a:lnTo>
                    <a:pt x="476945" y="906345"/>
                  </a:lnTo>
                  <a:lnTo>
                    <a:pt x="476947" y="912118"/>
                  </a:lnTo>
                  <a:lnTo>
                    <a:pt x="476948" y="917891"/>
                  </a:lnTo>
                  <a:lnTo>
                    <a:pt x="476944" y="923664"/>
                  </a:lnTo>
                  <a:lnTo>
                    <a:pt x="476927" y="929437"/>
                  </a:lnTo>
                  <a:lnTo>
                    <a:pt x="476892" y="935210"/>
                  </a:lnTo>
                  <a:lnTo>
                    <a:pt x="476833" y="940983"/>
                  </a:lnTo>
                  <a:lnTo>
                    <a:pt x="476745" y="946756"/>
                  </a:lnTo>
                  <a:lnTo>
                    <a:pt x="476620" y="952529"/>
                  </a:lnTo>
                  <a:lnTo>
                    <a:pt x="476456" y="958301"/>
                  </a:lnTo>
                  <a:lnTo>
                    <a:pt x="476247" y="964074"/>
                  </a:lnTo>
                  <a:lnTo>
                    <a:pt x="475984" y="969847"/>
                  </a:lnTo>
                  <a:lnTo>
                    <a:pt x="475674" y="975620"/>
                  </a:lnTo>
                  <a:lnTo>
                    <a:pt x="475320" y="981393"/>
                  </a:lnTo>
                  <a:lnTo>
                    <a:pt x="474925" y="987166"/>
                  </a:lnTo>
                  <a:lnTo>
                    <a:pt x="474492" y="992939"/>
                  </a:lnTo>
                  <a:lnTo>
                    <a:pt x="474027" y="998712"/>
                  </a:lnTo>
                  <a:lnTo>
                    <a:pt x="473534" y="1004485"/>
                  </a:lnTo>
                  <a:lnTo>
                    <a:pt x="473018" y="1010258"/>
                  </a:lnTo>
                  <a:lnTo>
                    <a:pt x="472486" y="1016031"/>
                  </a:lnTo>
                  <a:lnTo>
                    <a:pt x="471944" y="1021803"/>
                  </a:lnTo>
                  <a:lnTo>
                    <a:pt x="471394" y="1027576"/>
                  </a:lnTo>
                  <a:lnTo>
                    <a:pt x="470840" y="1033349"/>
                  </a:lnTo>
                  <a:lnTo>
                    <a:pt x="470280" y="1039122"/>
                  </a:lnTo>
                  <a:lnTo>
                    <a:pt x="469716" y="1044895"/>
                  </a:lnTo>
                  <a:lnTo>
                    <a:pt x="469144" y="1050668"/>
                  </a:lnTo>
                  <a:lnTo>
                    <a:pt x="468559" y="1056441"/>
                  </a:lnTo>
                  <a:lnTo>
                    <a:pt x="467957" y="1062214"/>
                  </a:lnTo>
                  <a:lnTo>
                    <a:pt x="467330" y="1067987"/>
                  </a:lnTo>
                  <a:lnTo>
                    <a:pt x="466674" y="1073760"/>
                  </a:lnTo>
                  <a:lnTo>
                    <a:pt x="465979" y="1079532"/>
                  </a:lnTo>
                  <a:lnTo>
                    <a:pt x="465239" y="1085305"/>
                  </a:lnTo>
                  <a:lnTo>
                    <a:pt x="464444" y="1091078"/>
                  </a:lnTo>
                  <a:lnTo>
                    <a:pt x="463574" y="1096851"/>
                  </a:lnTo>
                  <a:lnTo>
                    <a:pt x="462627" y="1102624"/>
                  </a:lnTo>
                  <a:lnTo>
                    <a:pt x="461594" y="1108397"/>
                  </a:lnTo>
                  <a:lnTo>
                    <a:pt x="460467" y="1114170"/>
                  </a:lnTo>
                  <a:lnTo>
                    <a:pt x="459236" y="1119943"/>
                  </a:lnTo>
                  <a:lnTo>
                    <a:pt x="457892" y="1125716"/>
                  </a:lnTo>
                  <a:lnTo>
                    <a:pt x="456427" y="1131489"/>
                  </a:lnTo>
                  <a:lnTo>
                    <a:pt x="454818" y="1137261"/>
                  </a:lnTo>
                  <a:lnTo>
                    <a:pt x="453055" y="1143034"/>
                  </a:lnTo>
                  <a:lnTo>
                    <a:pt x="451145" y="1148807"/>
                  </a:lnTo>
                  <a:lnTo>
                    <a:pt x="449083" y="1154580"/>
                  </a:lnTo>
                  <a:lnTo>
                    <a:pt x="446867" y="1160353"/>
                  </a:lnTo>
                  <a:lnTo>
                    <a:pt x="444495" y="1166126"/>
                  </a:lnTo>
                  <a:lnTo>
                    <a:pt x="441970" y="1171899"/>
                  </a:lnTo>
                  <a:lnTo>
                    <a:pt x="439293" y="1177672"/>
                  </a:lnTo>
                  <a:lnTo>
                    <a:pt x="436454" y="1183445"/>
                  </a:lnTo>
                  <a:lnTo>
                    <a:pt x="433489" y="1189218"/>
                  </a:lnTo>
                  <a:lnTo>
                    <a:pt x="430414" y="1194991"/>
                  </a:lnTo>
                  <a:lnTo>
                    <a:pt x="427247" y="1200763"/>
                  </a:lnTo>
                  <a:lnTo>
                    <a:pt x="424006" y="1206536"/>
                  </a:lnTo>
                  <a:lnTo>
                    <a:pt x="420715" y="1212309"/>
                  </a:lnTo>
                  <a:lnTo>
                    <a:pt x="417396" y="1218082"/>
                  </a:lnTo>
                  <a:lnTo>
                    <a:pt x="414077" y="1223855"/>
                  </a:lnTo>
                  <a:lnTo>
                    <a:pt x="410791" y="1229628"/>
                  </a:lnTo>
                  <a:lnTo>
                    <a:pt x="407559" y="1235401"/>
                  </a:lnTo>
                  <a:lnTo>
                    <a:pt x="404404" y="1241174"/>
                  </a:lnTo>
                  <a:lnTo>
                    <a:pt x="401346" y="1246947"/>
                  </a:lnTo>
                  <a:lnTo>
                    <a:pt x="398402" y="1252720"/>
                  </a:lnTo>
                  <a:lnTo>
                    <a:pt x="395587" y="1258492"/>
                  </a:lnTo>
                  <a:lnTo>
                    <a:pt x="392922" y="1264265"/>
                  </a:lnTo>
                  <a:lnTo>
                    <a:pt x="390425" y="1270038"/>
                  </a:lnTo>
                  <a:lnTo>
                    <a:pt x="388080" y="1275811"/>
                  </a:lnTo>
                  <a:lnTo>
                    <a:pt x="385887" y="1281584"/>
                  </a:lnTo>
                  <a:lnTo>
                    <a:pt x="383842" y="1287357"/>
                  </a:lnTo>
                  <a:lnTo>
                    <a:pt x="381939" y="1293130"/>
                  </a:lnTo>
                  <a:lnTo>
                    <a:pt x="380170" y="1298903"/>
                  </a:lnTo>
                  <a:lnTo>
                    <a:pt x="378522" y="1304676"/>
                  </a:lnTo>
                  <a:lnTo>
                    <a:pt x="377002" y="1310449"/>
                  </a:lnTo>
                  <a:lnTo>
                    <a:pt x="375573" y="1316221"/>
                  </a:lnTo>
                  <a:lnTo>
                    <a:pt x="374221" y="1321994"/>
                  </a:lnTo>
                  <a:lnTo>
                    <a:pt x="372932" y="1327767"/>
                  </a:lnTo>
                  <a:lnTo>
                    <a:pt x="371693" y="1333540"/>
                  </a:lnTo>
                  <a:lnTo>
                    <a:pt x="370491" y="1339313"/>
                  </a:lnTo>
                  <a:lnTo>
                    <a:pt x="369314" y="1345086"/>
                  </a:lnTo>
                  <a:lnTo>
                    <a:pt x="368150" y="1350859"/>
                  </a:lnTo>
                  <a:lnTo>
                    <a:pt x="366988" y="1356632"/>
                  </a:lnTo>
                  <a:lnTo>
                    <a:pt x="365817" y="1362405"/>
                  </a:lnTo>
                  <a:lnTo>
                    <a:pt x="364631" y="1368178"/>
                  </a:lnTo>
                  <a:lnTo>
                    <a:pt x="363424" y="1373951"/>
                  </a:lnTo>
                  <a:lnTo>
                    <a:pt x="362189" y="1379723"/>
                  </a:lnTo>
                  <a:lnTo>
                    <a:pt x="360923" y="1385496"/>
                  </a:lnTo>
                  <a:lnTo>
                    <a:pt x="359619" y="1391269"/>
                  </a:lnTo>
                  <a:lnTo>
                    <a:pt x="358269" y="1397042"/>
                  </a:lnTo>
                  <a:lnTo>
                    <a:pt x="356875" y="1402815"/>
                  </a:lnTo>
                  <a:lnTo>
                    <a:pt x="355435" y="1408588"/>
                  </a:lnTo>
                  <a:lnTo>
                    <a:pt x="353947" y="1414361"/>
                  </a:lnTo>
                  <a:lnTo>
                    <a:pt x="352407" y="1420134"/>
                  </a:lnTo>
                  <a:lnTo>
                    <a:pt x="350816" y="1425907"/>
                  </a:lnTo>
                  <a:lnTo>
                    <a:pt x="349171" y="1431680"/>
                  </a:lnTo>
                  <a:lnTo>
                    <a:pt x="347464" y="1437452"/>
                  </a:lnTo>
                  <a:lnTo>
                    <a:pt x="345702" y="1443225"/>
                  </a:lnTo>
                  <a:lnTo>
                    <a:pt x="343888" y="1448998"/>
                  </a:lnTo>
                  <a:lnTo>
                    <a:pt x="342023" y="1454771"/>
                  </a:lnTo>
                  <a:lnTo>
                    <a:pt x="340110" y="1460544"/>
                  </a:lnTo>
                  <a:lnTo>
                    <a:pt x="338152" y="1466317"/>
                  </a:lnTo>
                  <a:lnTo>
                    <a:pt x="336154" y="1472090"/>
                  </a:lnTo>
                  <a:lnTo>
                    <a:pt x="334118" y="1477863"/>
                  </a:lnTo>
                  <a:lnTo>
                    <a:pt x="332052" y="1483636"/>
                  </a:lnTo>
                  <a:lnTo>
                    <a:pt x="329967" y="1489409"/>
                  </a:lnTo>
                  <a:lnTo>
                    <a:pt x="327869" y="1495181"/>
                  </a:lnTo>
                  <a:lnTo>
                    <a:pt x="325767" y="1500954"/>
                  </a:lnTo>
                  <a:lnTo>
                    <a:pt x="323669" y="1506727"/>
                  </a:lnTo>
                  <a:lnTo>
                    <a:pt x="321582" y="1512500"/>
                  </a:lnTo>
                  <a:lnTo>
                    <a:pt x="319516" y="1518273"/>
                  </a:lnTo>
                  <a:lnTo>
                    <a:pt x="317485" y="1524046"/>
                  </a:lnTo>
                  <a:lnTo>
                    <a:pt x="315494" y="1529819"/>
                  </a:lnTo>
                  <a:lnTo>
                    <a:pt x="313549" y="1535592"/>
                  </a:lnTo>
                  <a:lnTo>
                    <a:pt x="311658" y="1541365"/>
                  </a:lnTo>
                  <a:lnTo>
                    <a:pt x="309827" y="1547138"/>
                  </a:lnTo>
                  <a:lnTo>
                    <a:pt x="308061" y="1552911"/>
                  </a:lnTo>
                  <a:lnTo>
                    <a:pt x="306365" y="1558683"/>
                  </a:lnTo>
                  <a:lnTo>
                    <a:pt x="304754" y="1564456"/>
                  </a:lnTo>
                  <a:lnTo>
                    <a:pt x="303225" y="1570229"/>
                  </a:lnTo>
                  <a:lnTo>
                    <a:pt x="301776" y="1576002"/>
                  </a:lnTo>
                  <a:lnTo>
                    <a:pt x="300408" y="1581775"/>
                  </a:lnTo>
                  <a:lnTo>
                    <a:pt x="299121" y="1587548"/>
                  </a:lnTo>
                  <a:lnTo>
                    <a:pt x="297913" y="1593321"/>
                  </a:lnTo>
                  <a:lnTo>
                    <a:pt x="296782" y="1599094"/>
                  </a:lnTo>
                  <a:lnTo>
                    <a:pt x="295731" y="1604867"/>
                  </a:lnTo>
                  <a:lnTo>
                    <a:pt x="294756" y="1610640"/>
                  </a:lnTo>
                  <a:lnTo>
                    <a:pt x="293845" y="1616412"/>
                  </a:lnTo>
                  <a:lnTo>
                    <a:pt x="292992" y="1622185"/>
                  </a:lnTo>
                  <a:lnTo>
                    <a:pt x="292190" y="1627958"/>
                  </a:lnTo>
                  <a:lnTo>
                    <a:pt x="291432" y="1633731"/>
                  </a:lnTo>
                  <a:lnTo>
                    <a:pt x="290712" y="1639504"/>
                  </a:lnTo>
                  <a:lnTo>
                    <a:pt x="290024" y="1645277"/>
                  </a:lnTo>
                  <a:lnTo>
                    <a:pt x="289362" y="1651050"/>
                  </a:lnTo>
                  <a:lnTo>
                    <a:pt x="288716" y="1656823"/>
                  </a:lnTo>
                  <a:lnTo>
                    <a:pt x="288079" y="1662596"/>
                  </a:lnTo>
                  <a:lnTo>
                    <a:pt x="287448" y="1668369"/>
                  </a:lnTo>
                  <a:lnTo>
                    <a:pt x="286817" y="1674142"/>
                  </a:lnTo>
                  <a:lnTo>
                    <a:pt x="286183" y="1679914"/>
                  </a:lnTo>
                  <a:lnTo>
                    <a:pt x="285544" y="1685687"/>
                  </a:lnTo>
                  <a:lnTo>
                    <a:pt x="284897" y="1691460"/>
                  </a:lnTo>
                  <a:lnTo>
                    <a:pt x="284242" y="1697233"/>
                  </a:lnTo>
                  <a:lnTo>
                    <a:pt x="283578" y="1703006"/>
                  </a:lnTo>
                  <a:lnTo>
                    <a:pt x="282908" y="1708779"/>
                  </a:lnTo>
                  <a:lnTo>
                    <a:pt x="282231" y="1714552"/>
                  </a:lnTo>
                  <a:lnTo>
                    <a:pt x="281549" y="1720325"/>
                  </a:lnTo>
                  <a:lnTo>
                    <a:pt x="280864" y="1726098"/>
                  </a:lnTo>
                  <a:lnTo>
                    <a:pt x="280177" y="1731871"/>
                  </a:lnTo>
                  <a:lnTo>
                    <a:pt x="279490" y="1737643"/>
                  </a:lnTo>
                  <a:lnTo>
                    <a:pt x="278803" y="1743416"/>
                  </a:lnTo>
                  <a:lnTo>
                    <a:pt x="278117" y="1749189"/>
                  </a:lnTo>
                  <a:lnTo>
                    <a:pt x="277432" y="1754962"/>
                  </a:lnTo>
                  <a:lnTo>
                    <a:pt x="276749" y="1760735"/>
                  </a:lnTo>
                  <a:lnTo>
                    <a:pt x="276066" y="1766508"/>
                  </a:lnTo>
                  <a:lnTo>
                    <a:pt x="275383" y="1772281"/>
                  </a:lnTo>
                  <a:lnTo>
                    <a:pt x="274700" y="1778054"/>
                  </a:lnTo>
                  <a:lnTo>
                    <a:pt x="274015" y="1783827"/>
                  </a:lnTo>
                  <a:lnTo>
                    <a:pt x="273328" y="1789600"/>
                  </a:lnTo>
                  <a:lnTo>
                    <a:pt x="272638" y="1795372"/>
                  </a:lnTo>
                  <a:lnTo>
                    <a:pt x="271945" y="1801145"/>
                  </a:lnTo>
                  <a:lnTo>
                    <a:pt x="271251" y="1806918"/>
                  </a:lnTo>
                  <a:lnTo>
                    <a:pt x="270556" y="1812691"/>
                  </a:lnTo>
                  <a:lnTo>
                    <a:pt x="269860" y="1818464"/>
                  </a:lnTo>
                  <a:lnTo>
                    <a:pt x="269168" y="1824237"/>
                  </a:lnTo>
                  <a:lnTo>
                    <a:pt x="268480" y="1830010"/>
                  </a:lnTo>
                  <a:lnTo>
                    <a:pt x="267800" y="1835783"/>
                  </a:lnTo>
                  <a:lnTo>
                    <a:pt x="267131" y="1841556"/>
                  </a:lnTo>
                  <a:lnTo>
                    <a:pt x="266475" y="1847329"/>
                  </a:lnTo>
                  <a:lnTo>
                    <a:pt x="265836" y="1853102"/>
                  </a:lnTo>
                  <a:lnTo>
                    <a:pt x="265216" y="1858874"/>
                  </a:lnTo>
                  <a:lnTo>
                    <a:pt x="264623" y="1864647"/>
                  </a:lnTo>
                  <a:lnTo>
                    <a:pt x="264055" y="1870420"/>
                  </a:lnTo>
                  <a:lnTo>
                    <a:pt x="263514" y="1876193"/>
                  </a:lnTo>
                  <a:lnTo>
                    <a:pt x="263001" y="1881966"/>
                  </a:lnTo>
                  <a:lnTo>
                    <a:pt x="262516" y="1887739"/>
                  </a:lnTo>
                  <a:lnTo>
                    <a:pt x="262061" y="1893512"/>
                  </a:lnTo>
                  <a:lnTo>
                    <a:pt x="261634" y="1899285"/>
                  </a:lnTo>
                  <a:lnTo>
                    <a:pt x="261238" y="1905058"/>
                  </a:lnTo>
                  <a:lnTo>
                    <a:pt x="260868" y="1910831"/>
                  </a:lnTo>
                  <a:lnTo>
                    <a:pt x="260521" y="1916603"/>
                  </a:lnTo>
                  <a:lnTo>
                    <a:pt x="260193" y="1922376"/>
                  </a:lnTo>
                  <a:lnTo>
                    <a:pt x="259883" y="1928149"/>
                  </a:lnTo>
                  <a:lnTo>
                    <a:pt x="259587" y="1933922"/>
                  </a:lnTo>
                  <a:lnTo>
                    <a:pt x="259301" y="1939695"/>
                  </a:lnTo>
                  <a:lnTo>
                    <a:pt x="259023" y="1945468"/>
                  </a:lnTo>
                  <a:lnTo>
                    <a:pt x="258747" y="1951241"/>
                  </a:lnTo>
                  <a:lnTo>
                    <a:pt x="258471" y="1957014"/>
                  </a:lnTo>
                  <a:lnTo>
                    <a:pt x="258191" y="1962787"/>
                  </a:lnTo>
                  <a:lnTo>
                    <a:pt x="257905" y="1968560"/>
                  </a:lnTo>
                  <a:lnTo>
                    <a:pt x="257611" y="1974332"/>
                  </a:lnTo>
                  <a:lnTo>
                    <a:pt x="257307" y="1980105"/>
                  </a:lnTo>
                  <a:lnTo>
                    <a:pt x="256992" y="1985878"/>
                  </a:lnTo>
                  <a:lnTo>
                    <a:pt x="256662" y="1991651"/>
                  </a:lnTo>
                  <a:lnTo>
                    <a:pt x="256321" y="1997424"/>
                  </a:lnTo>
                  <a:lnTo>
                    <a:pt x="255968" y="2003197"/>
                  </a:lnTo>
                  <a:lnTo>
                    <a:pt x="255605" y="2008970"/>
                  </a:lnTo>
                  <a:lnTo>
                    <a:pt x="255233" y="2014743"/>
                  </a:lnTo>
                  <a:lnTo>
                    <a:pt x="254855" y="2020516"/>
                  </a:lnTo>
                  <a:lnTo>
                    <a:pt x="254473" y="2026289"/>
                  </a:lnTo>
                  <a:lnTo>
                    <a:pt x="254088" y="2032062"/>
                  </a:lnTo>
                  <a:lnTo>
                    <a:pt x="253705" y="2037834"/>
                  </a:lnTo>
                  <a:lnTo>
                    <a:pt x="253326" y="2043607"/>
                  </a:lnTo>
                  <a:lnTo>
                    <a:pt x="252953" y="2049380"/>
                  </a:lnTo>
                  <a:lnTo>
                    <a:pt x="252589" y="2055153"/>
                  </a:lnTo>
                  <a:lnTo>
                    <a:pt x="252234" y="2060926"/>
                  </a:lnTo>
                  <a:lnTo>
                    <a:pt x="251892" y="2066699"/>
                  </a:lnTo>
                  <a:lnTo>
                    <a:pt x="251563" y="2072472"/>
                  </a:lnTo>
                  <a:lnTo>
                    <a:pt x="251249" y="2078245"/>
                  </a:lnTo>
                  <a:lnTo>
                    <a:pt x="250948" y="2084018"/>
                  </a:lnTo>
                  <a:lnTo>
                    <a:pt x="250659" y="2089791"/>
                  </a:lnTo>
                  <a:lnTo>
                    <a:pt x="250382" y="2095563"/>
                  </a:lnTo>
                  <a:lnTo>
                    <a:pt x="250115" y="2101336"/>
                  </a:lnTo>
                  <a:lnTo>
                    <a:pt x="249857" y="2107109"/>
                  </a:lnTo>
                  <a:lnTo>
                    <a:pt x="249606" y="2112882"/>
                  </a:lnTo>
                  <a:lnTo>
                    <a:pt x="249360" y="2118655"/>
                  </a:lnTo>
                  <a:lnTo>
                    <a:pt x="249117" y="2124428"/>
                  </a:lnTo>
                  <a:lnTo>
                    <a:pt x="248875" y="2130201"/>
                  </a:lnTo>
                  <a:lnTo>
                    <a:pt x="248633" y="2135974"/>
                  </a:lnTo>
                  <a:lnTo>
                    <a:pt x="248389" y="2141747"/>
                  </a:lnTo>
                  <a:lnTo>
                    <a:pt x="248144" y="2147520"/>
                  </a:lnTo>
                  <a:lnTo>
                    <a:pt x="247896" y="2153292"/>
                  </a:lnTo>
                  <a:lnTo>
                    <a:pt x="247645" y="2159065"/>
                  </a:lnTo>
                  <a:lnTo>
                    <a:pt x="247393" y="2164838"/>
                  </a:lnTo>
                  <a:lnTo>
                    <a:pt x="247140" y="2170611"/>
                  </a:lnTo>
                  <a:lnTo>
                    <a:pt x="246887" y="2176384"/>
                  </a:lnTo>
                  <a:lnTo>
                    <a:pt x="246637" y="2182157"/>
                  </a:lnTo>
                  <a:lnTo>
                    <a:pt x="246391" y="2187930"/>
                  </a:lnTo>
                  <a:lnTo>
                    <a:pt x="246150" y="2193703"/>
                  </a:lnTo>
                  <a:lnTo>
                    <a:pt x="245917" y="2199476"/>
                  </a:lnTo>
                  <a:lnTo>
                    <a:pt x="245696" y="2205249"/>
                  </a:lnTo>
                  <a:lnTo>
                    <a:pt x="245487" y="2211022"/>
                  </a:lnTo>
                  <a:lnTo>
                    <a:pt x="245291" y="2216794"/>
                  </a:lnTo>
                  <a:lnTo>
                    <a:pt x="245110" y="2222567"/>
                  </a:lnTo>
                  <a:lnTo>
                    <a:pt x="244945" y="2228340"/>
                  </a:lnTo>
                  <a:lnTo>
                    <a:pt x="244797" y="2234113"/>
                  </a:lnTo>
                  <a:lnTo>
                    <a:pt x="244666" y="2239886"/>
                  </a:lnTo>
                  <a:lnTo>
                    <a:pt x="244554" y="2245659"/>
                  </a:lnTo>
                  <a:lnTo>
                    <a:pt x="244460" y="2251432"/>
                  </a:lnTo>
                  <a:lnTo>
                    <a:pt x="244383" y="2257205"/>
                  </a:lnTo>
                  <a:lnTo>
                    <a:pt x="244320" y="2262978"/>
                  </a:lnTo>
                  <a:lnTo>
                    <a:pt x="244272" y="2268751"/>
                  </a:lnTo>
                  <a:lnTo>
                    <a:pt x="244236" y="2274523"/>
                  </a:lnTo>
                  <a:lnTo>
                    <a:pt x="244210" y="2280296"/>
                  </a:lnTo>
                  <a:lnTo>
                    <a:pt x="244194" y="2286069"/>
                  </a:lnTo>
                  <a:lnTo>
                    <a:pt x="244185" y="2291842"/>
                  </a:lnTo>
                  <a:lnTo>
                    <a:pt x="244181" y="2297615"/>
                  </a:lnTo>
                  <a:lnTo>
                    <a:pt x="244178" y="2303388"/>
                  </a:lnTo>
                  <a:lnTo>
                    <a:pt x="244177" y="2309161"/>
                  </a:lnTo>
                  <a:lnTo>
                    <a:pt x="244174" y="2314934"/>
                  </a:lnTo>
                  <a:lnTo>
                    <a:pt x="244169" y="2320707"/>
                  </a:lnTo>
                  <a:lnTo>
                    <a:pt x="244161" y="2326480"/>
                  </a:lnTo>
                  <a:lnTo>
                    <a:pt x="244147" y="2332253"/>
                  </a:lnTo>
                  <a:lnTo>
                    <a:pt x="244127" y="2338025"/>
                  </a:lnTo>
                  <a:lnTo>
                    <a:pt x="244102" y="2343798"/>
                  </a:lnTo>
                  <a:lnTo>
                    <a:pt x="244070" y="2349571"/>
                  </a:lnTo>
                  <a:lnTo>
                    <a:pt x="244033" y="2355344"/>
                  </a:lnTo>
                  <a:lnTo>
                    <a:pt x="243989" y="2361117"/>
                  </a:lnTo>
                  <a:lnTo>
                    <a:pt x="243940" y="2366890"/>
                  </a:lnTo>
                  <a:lnTo>
                    <a:pt x="243885" y="2372663"/>
                  </a:lnTo>
                  <a:lnTo>
                    <a:pt x="243825" y="2378436"/>
                  </a:lnTo>
                  <a:lnTo>
                    <a:pt x="243760" y="2384209"/>
                  </a:lnTo>
                  <a:lnTo>
                    <a:pt x="243691" y="2389982"/>
                  </a:lnTo>
                  <a:lnTo>
                    <a:pt x="243618" y="2395754"/>
                  </a:lnTo>
                  <a:lnTo>
                    <a:pt x="243541" y="2401527"/>
                  </a:lnTo>
                  <a:lnTo>
                    <a:pt x="243460" y="2407300"/>
                  </a:lnTo>
                  <a:lnTo>
                    <a:pt x="243375" y="2413073"/>
                  </a:lnTo>
                  <a:lnTo>
                    <a:pt x="243286" y="2418846"/>
                  </a:lnTo>
                  <a:lnTo>
                    <a:pt x="243192" y="2424619"/>
                  </a:lnTo>
                  <a:lnTo>
                    <a:pt x="243093" y="2430392"/>
                  </a:lnTo>
                  <a:lnTo>
                    <a:pt x="242988" y="2436165"/>
                  </a:lnTo>
                  <a:lnTo>
                    <a:pt x="242878" y="2441938"/>
                  </a:lnTo>
                  <a:lnTo>
                    <a:pt x="242762" y="2447711"/>
                  </a:lnTo>
                  <a:lnTo>
                    <a:pt x="242639" y="2453483"/>
                  </a:lnTo>
                  <a:lnTo>
                    <a:pt x="242508" y="2459256"/>
                  </a:lnTo>
                  <a:lnTo>
                    <a:pt x="242371" y="2465029"/>
                  </a:lnTo>
                  <a:lnTo>
                    <a:pt x="242228" y="2470802"/>
                  </a:lnTo>
                  <a:lnTo>
                    <a:pt x="242078" y="2476575"/>
                  </a:lnTo>
                  <a:lnTo>
                    <a:pt x="241924" y="2482348"/>
                  </a:lnTo>
                  <a:lnTo>
                    <a:pt x="241764" y="2488121"/>
                  </a:lnTo>
                  <a:lnTo>
                    <a:pt x="241602" y="2493894"/>
                  </a:lnTo>
                  <a:lnTo>
                    <a:pt x="241436" y="2499667"/>
                  </a:lnTo>
                  <a:lnTo>
                    <a:pt x="241271" y="2505440"/>
                  </a:lnTo>
                  <a:lnTo>
                    <a:pt x="241106" y="2511213"/>
                  </a:lnTo>
                  <a:lnTo>
                    <a:pt x="240944" y="2516985"/>
                  </a:lnTo>
                  <a:lnTo>
                    <a:pt x="240787" y="2522758"/>
                  </a:lnTo>
                  <a:lnTo>
                    <a:pt x="240636" y="2528531"/>
                  </a:lnTo>
                  <a:lnTo>
                    <a:pt x="240492" y="2534304"/>
                  </a:lnTo>
                  <a:lnTo>
                    <a:pt x="240358" y="2540077"/>
                  </a:lnTo>
                  <a:lnTo>
                    <a:pt x="240237" y="2545850"/>
                  </a:lnTo>
                  <a:lnTo>
                    <a:pt x="240127" y="2551623"/>
                  </a:lnTo>
                  <a:lnTo>
                    <a:pt x="240031" y="2557396"/>
                  </a:lnTo>
                  <a:lnTo>
                    <a:pt x="239949" y="2563169"/>
                  </a:lnTo>
                  <a:lnTo>
                    <a:pt x="239881" y="2568942"/>
                  </a:lnTo>
                  <a:lnTo>
                    <a:pt x="239827" y="2574714"/>
                  </a:lnTo>
                  <a:lnTo>
                    <a:pt x="239787" y="2580487"/>
                  </a:lnTo>
                  <a:lnTo>
                    <a:pt x="239762" y="2586260"/>
                  </a:lnTo>
                  <a:lnTo>
                    <a:pt x="239750" y="2592033"/>
                  </a:lnTo>
                  <a:lnTo>
                    <a:pt x="239748" y="2597806"/>
                  </a:lnTo>
                  <a:lnTo>
                    <a:pt x="239756" y="2603579"/>
                  </a:lnTo>
                  <a:lnTo>
                    <a:pt x="239772" y="2609352"/>
                  </a:lnTo>
                  <a:lnTo>
                    <a:pt x="239795" y="2615125"/>
                  </a:lnTo>
                  <a:lnTo>
                    <a:pt x="239822" y="2620898"/>
                  </a:lnTo>
                  <a:lnTo>
                    <a:pt x="239853" y="2626671"/>
                  </a:lnTo>
                  <a:lnTo>
                    <a:pt x="239884" y="2632443"/>
                  </a:lnTo>
                  <a:lnTo>
                    <a:pt x="239914" y="2638216"/>
                  </a:lnTo>
                  <a:lnTo>
                    <a:pt x="239943" y="2643989"/>
                  </a:lnTo>
                  <a:lnTo>
                    <a:pt x="239967" y="2649762"/>
                  </a:lnTo>
                  <a:lnTo>
                    <a:pt x="239988" y="2655535"/>
                  </a:lnTo>
                  <a:lnTo>
                    <a:pt x="240003" y="2661308"/>
                  </a:lnTo>
                  <a:lnTo>
                    <a:pt x="240012" y="2667081"/>
                  </a:lnTo>
                  <a:lnTo>
                    <a:pt x="240013" y="2672854"/>
                  </a:lnTo>
                  <a:lnTo>
                    <a:pt x="240008" y="2678627"/>
                  </a:lnTo>
                  <a:lnTo>
                    <a:pt x="239997" y="2684400"/>
                  </a:lnTo>
                  <a:lnTo>
                    <a:pt x="239979" y="2690173"/>
                  </a:lnTo>
                  <a:lnTo>
                    <a:pt x="239955" y="2695945"/>
                  </a:lnTo>
                  <a:lnTo>
                    <a:pt x="239926" y="2701718"/>
                  </a:lnTo>
                  <a:lnTo>
                    <a:pt x="239893" y="2707491"/>
                  </a:lnTo>
                  <a:lnTo>
                    <a:pt x="239854" y="2713264"/>
                  </a:lnTo>
                  <a:lnTo>
                    <a:pt x="239813" y="2719037"/>
                  </a:lnTo>
                  <a:lnTo>
                    <a:pt x="239769" y="2724810"/>
                  </a:lnTo>
                  <a:lnTo>
                    <a:pt x="239723" y="2730583"/>
                  </a:lnTo>
                  <a:lnTo>
                    <a:pt x="239677" y="2736356"/>
                  </a:lnTo>
                  <a:lnTo>
                    <a:pt x="239631" y="2742129"/>
                  </a:lnTo>
                  <a:lnTo>
                    <a:pt x="239586" y="2747902"/>
                  </a:lnTo>
                  <a:lnTo>
                    <a:pt x="239543" y="2753674"/>
                  </a:lnTo>
                  <a:lnTo>
                    <a:pt x="239502" y="2759447"/>
                  </a:lnTo>
                  <a:lnTo>
                    <a:pt x="239465" y="2765220"/>
                  </a:lnTo>
                  <a:lnTo>
                    <a:pt x="239432" y="2770993"/>
                  </a:lnTo>
                  <a:lnTo>
                    <a:pt x="239403" y="2776766"/>
                  </a:lnTo>
                  <a:lnTo>
                    <a:pt x="239379" y="2782539"/>
                  </a:lnTo>
                  <a:lnTo>
                    <a:pt x="239361" y="2788312"/>
                  </a:lnTo>
                  <a:lnTo>
                    <a:pt x="239349" y="2794085"/>
                  </a:lnTo>
                  <a:lnTo>
                    <a:pt x="239345" y="2799858"/>
                  </a:lnTo>
                  <a:lnTo>
                    <a:pt x="239348" y="2805631"/>
                  </a:lnTo>
                  <a:lnTo>
                    <a:pt x="239358" y="2811403"/>
                  </a:lnTo>
                  <a:lnTo>
                    <a:pt x="239376" y="2817176"/>
                  </a:lnTo>
                  <a:lnTo>
                    <a:pt x="239402" y="2822949"/>
                  </a:lnTo>
                  <a:lnTo>
                    <a:pt x="239437" y="2828722"/>
                  </a:lnTo>
                  <a:lnTo>
                    <a:pt x="239479" y="2834495"/>
                  </a:lnTo>
                  <a:lnTo>
                    <a:pt x="239531" y="2840268"/>
                  </a:lnTo>
                  <a:lnTo>
                    <a:pt x="239591" y="2846041"/>
                  </a:lnTo>
                  <a:lnTo>
                    <a:pt x="239659" y="2851814"/>
                  </a:lnTo>
                  <a:lnTo>
                    <a:pt x="239734" y="2857587"/>
                  </a:lnTo>
                  <a:lnTo>
                    <a:pt x="239816" y="2863360"/>
                  </a:lnTo>
                  <a:lnTo>
                    <a:pt x="239902" y="2869133"/>
                  </a:lnTo>
                  <a:lnTo>
                    <a:pt x="239993" y="2874905"/>
                  </a:lnTo>
                  <a:lnTo>
                    <a:pt x="240086" y="2880678"/>
                  </a:lnTo>
                  <a:lnTo>
                    <a:pt x="240180" y="2886451"/>
                  </a:lnTo>
                  <a:lnTo>
                    <a:pt x="240272" y="2892224"/>
                  </a:lnTo>
                  <a:lnTo>
                    <a:pt x="240360" y="2897997"/>
                  </a:lnTo>
                  <a:lnTo>
                    <a:pt x="240442" y="2903770"/>
                  </a:lnTo>
                  <a:lnTo>
                    <a:pt x="240516" y="2909543"/>
                  </a:lnTo>
                  <a:lnTo>
                    <a:pt x="240580" y="2915316"/>
                  </a:lnTo>
                  <a:lnTo>
                    <a:pt x="240632" y="2921089"/>
                  </a:lnTo>
                  <a:lnTo>
                    <a:pt x="240669" y="2926862"/>
                  </a:lnTo>
                  <a:lnTo>
                    <a:pt x="240688" y="2932634"/>
                  </a:lnTo>
                  <a:lnTo>
                    <a:pt x="240691" y="2938407"/>
                  </a:lnTo>
                  <a:lnTo>
                    <a:pt x="240677" y="2944180"/>
                  </a:lnTo>
                  <a:lnTo>
                    <a:pt x="240646" y="2949953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" name="pg27"/>
            <p:cNvSpPr/>
            <p:nvPr/>
          </p:nvSpPr>
          <p:spPr>
            <a:xfrm>
              <a:off x="3662085" y="3928568"/>
              <a:ext cx="504006" cy="3100153"/>
            </a:xfrm>
            <a:custGeom>
              <a:avLst/>
              <a:gdLst/>
              <a:ahLst/>
              <a:cxnLst/>
              <a:rect l="0" t="0" r="0" b="0"/>
              <a:pathLst>
                <a:path w="504006" h="3100153">
                  <a:moveTo>
                    <a:pt x="251579" y="3100153"/>
                  </a:moveTo>
                  <a:lnTo>
                    <a:pt x="251560" y="3094086"/>
                  </a:lnTo>
                  <a:lnTo>
                    <a:pt x="251543" y="3088019"/>
                  </a:lnTo>
                  <a:lnTo>
                    <a:pt x="251530" y="3081952"/>
                  </a:lnTo>
                  <a:lnTo>
                    <a:pt x="251519" y="3075885"/>
                  </a:lnTo>
                  <a:lnTo>
                    <a:pt x="251510" y="3069819"/>
                  </a:lnTo>
                  <a:lnTo>
                    <a:pt x="251502" y="3063752"/>
                  </a:lnTo>
                  <a:lnTo>
                    <a:pt x="251494" y="3057685"/>
                  </a:lnTo>
                  <a:lnTo>
                    <a:pt x="251485" y="3051618"/>
                  </a:lnTo>
                  <a:lnTo>
                    <a:pt x="251475" y="3045551"/>
                  </a:lnTo>
                  <a:lnTo>
                    <a:pt x="251462" y="3039484"/>
                  </a:lnTo>
                  <a:lnTo>
                    <a:pt x="251447" y="3033418"/>
                  </a:lnTo>
                  <a:lnTo>
                    <a:pt x="251427" y="3027351"/>
                  </a:lnTo>
                  <a:lnTo>
                    <a:pt x="251405" y="3021284"/>
                  </a:lnTo>
                  <a:lnTo>
                    <a:pt x="251379" y="3015217"/>
                  </a:lnTo>
                  <a:lnTo>
                    <a:pt x="251349" y="3009150"/>
                  </a:lnTo>
                  <a:lnTo>
                    <a:pt x="251317" y="3003083"/>
                  </a:lnTo>
                  <a:lnTo>
                    <a:pt x="251282" y="2997016"/>
                  </a:lnTo>
                  <a:lnTo>
                    <a:pt x="251244" y="2990950"/>
                  </a:lnTo>
                  <a:lnTo>
                    <a:pt x="251205" y="2984883"/>
                  </a:lnTo>
                  <a:lnTo>
                    <a:pt x="251164" y="2978816"/>
                  </a:lnTo>
                  <a:lnTo>
                    <a:pt x="251122" y="2972749"/>
                  </a:lnTo>
                  <a:lnTo>
                    <a:pt x="251078" y="2966682"/>
                  </a:lnTo>
                  <a:lnTo>
                    <a:pt x="251034" y="2960615"/>
                  </a:lnTo>
                  <a:lnTo>
                    <a:pt x="250988" y="2954549"/>
                  </a:lnTo>
                  <a:lnTo>
                    <a:pt x="250941" y="2948482"/>
                  </a:lnTo>
                  <a:lnTo>
                    <a:pt x="250893" y="2942415"/>
                  </a:lnTo>
                  <a:lnTo>
                    <a:pt x="250842" y="2936348"/>
                  </a:lnTo>
                  <a:lnTo>
                    <a:pt x="250791" y="2930281"/>
                  </a:lnTo>
                  <a:lnTo>
                    <a:pt x="250737" y="2924214"/>
                  </a:lnTo>
                  <a:lnTo>
                    <a:pt x="250683" y="2918148"/>
                  </a:lnTo>
                  <a:lnTo>
                    <a:pt x="250628" y="2912081"/>
                  </a:lnTo>
                  <a:lnTo>
                    <a:pt x="250574" y="2906014"/>
                  </a:lnTo>
                  <a:lnTo>
                    <a:pt x="250520" y="2899947"/>
                  </a:lnTo>
                  <a:lnTo>
                    <a:pt x="250469" y="2893880"/>
                  </a:lnTo>
                  <a:lnTo>
                    <a:pt x="250421" y="2887813"/>
                  </a:lnTo>
                  <a:lnTo>
                    <a:pt x="250377" y="2881747"/>
                  </a:lnTo>
                  <a:lnTo>
                    <a:pt x="250339" y="2875680"/>
                  </a:lnTo>
                  <a:lnTo>
                    <a:pt x="250308" y="2869613"/>
                  </a:lnTo>
                  <a:lnTo>
                    <a:pt x="250285" y="2863546"/>
                  </a:lnTo>
                  <a:lnTo>
                    <a:pt x="250269" y="2857479"/>
                  </a:lnTo>
                  <a:lnTo>
                    <a:pt x="250263" y="2851412"/>
                  </a:lnTo>
                  <a:lnTo>
                    <a:pt x="250265" y="2845346"/>
                  </a:lnTo>
                  <a:lnTo>
                    <a:pt x="250275" y="2839279"/>
                  </a:lnTo>
                  <a:lnTo>
                    <a:pt x="250294" y="2833212"/>
                  </a:lnTo>
                  <a:lnTo>
                    <a:pt x="250320" y="2827145"/>
                  </a:lnTo>
                  <a:lnTo>
                    <a:pt x="250354" y="2821078"/>
                  </a:lnTo>
                  <a:lnTo>
                    <a:pt x="250393" y="2815011"/>
                  </a:lnTo>
                  <a:lnTo>
                    <a:pt x="250437" y="2808945"/>
                  </a:lnTo>
                  <a:lnTo>
                    <a:pt x="250484" y="2802878"/>
                  </a:lnTo>
                  <a:lnTo>
                    <a:pt x="250532" y="2796811"/>
                  </a:lnTo>
                  <a:lnTo>
                    <a:pt x="250582" y="2790744"/>
                  </a:lnTo>
                  <a:lnTo>
                    <a:pt x="250631" y="2784677"/>
                  </a:lnTo>
                  <a:lnTo>
                    <a:pt x="250678" y="2778610"/>
                  </a:lnTo>
                  <a:lnTo>
                    <a:pt x="250722" y="2772544"/>
                  </a:lnTo>
                  <a:lnTo>
                    <a:pt x="250762" y="2766477"/>
                  </a:lnTo>
                  <a:lnTo>
                    <a:pt x="250798" y="2760410"/>
                  </a:lnTo>
                  <a:lnTo>
                    <a:pt x="250828" y="2754343"/>
                  </a:lnTo>
                  <a:lnTo>
                    <a:pt x="250853" y="2748276"/>
                  </a:lnTo>
                  <a:lnTo>
                    <a:pt x="250871" y="2742209"/>
                  </a:lnTo>
                  <a:lnTo>
                    <a:pt x="250883" y="2736143"/>
                  </a:lnTo>
                  <a:lnTo>
                    <a:pt x="250889" y="2730076"/>
                  </a:lnTo>
                  <a:lnTo>
                    <a:pt x="250888" y="2724009"/>
                  </a:lnTo>
                  <a:lnTo>
                    <a:pt x="250880" y="2717942"/>
                  </a:lnTo>
                  <a:lnTo>
                    <a:pt x="250865" y="2711875"/>
                  </a:lnTo>
                  <a:lnTo>
                    <a:pt x="250842" y="2705808"/>
                  </a:lnTo>
                  <a:lnTo>
                    <a:pt x="250813" y="2699742"/>
                  </a:lnTo>
                  <a:lnTo>
                    <a:pt x="250777" y="2693675"/>
                  </a:lnTo>
                  <a:lnTo>
                    <a:pt x="250735" y="2687608"/>
                  </a:lnTo>
                  <a:lnTo>
                    <a:pt x="250686" y="2681541"/>
                  </a:lnTo>
                  <a:lnTo>
                    <a:pt x="250630" y="2675474"/>
                  </a:lnTo>
                  <a:lnTo>
                    <a:pt x="250568" y="2669407"/>
                  </a:lnTo>
                  <a:lnTo>
                    <a:pt x="250500" y="2663341"/>
                  </a:lnTo>
                  <a:lnTo>
                    <a:pt x="250426" y="2657274"/>
                  </a:lnTo>
                  <a:lnTo>
                    <a:pt x="250347" y="2651207"/>
                  </a:lnTo>
                  <a:lnTo>
                    <a:pt x="250263" y="2645140"/>
                  </a:lnTo>
                  <a:lnTo>
                    <a:pt x="250176" y="2639073"/>
                  </a:lnTo>
                  <a:lnTo>
                    <a:pt x="250087" y="2633006"/>
                  </a:lnTo>
                  <a:lnTo>
                    <a:pt x="249995" y="2626939"/>
                  </a:lnTo>
                  <a:lnTo>
                    <a:pt x="249904" y="2620873"/>
                  </a:lnTo>
                  <a:lnTo>
                    <a:pt x="249812" y="2614806"/>
                  </a:lnTo>
                  <a:lnTo>
                    <a:pt x="249723" y="2608739"/>
                  </a:lnTo>
                  <a:lnTo>
                    <a:pt x="249638" y="2602672"/>
                  </a:lnTo>
                  <a:lnTo>
                    <a:pt x="249557" y="2596605"/>
                  </a:lnTo>
                  <a:lnTo>
                    <a:pt x="249481" y="2590538"/>
                  </a:lnTo>
                  <a:lnTo>
                    <a:pt x="249412" y="2584472"/>
                  </a:lnTo>
                  <a:lnTo>
                    <a:pt x="249349" y="2578405"/>
                  </a:lnTo>
                  <a:lnTo>
                    <a:pt x="249292" y="2572338"/>
                  </a:lnTo>
                  <a:lnTo>
                    <a:pt x="249243" y="2566271"/>
                  </a:lnTo>
                  <a:lnTo>
                    <a:pt x="249201" y="2560204"/>
                  </a:lnTo>
                  <a:lnTo>
                    <a:pt x="249166" y="2554137"/>
                  </a:lnTo>
                  <a:lnTo>
                    <a:pt x="249136" y="2548071"/>
                  </a:lnTo>
                  <a:lnTo>
                    <a:pt x="249112" y="2542004"/>
                  </a:lnTo>
                  <a:lnTo>
                    <a:pt x="249092" y="2535937"/>
                  </a:lnTo>
                  <a:lnTo>
                    <a:pt x="249075" y="2529870"/>
                  </a:lnTo>
                  <a:lnTo>
                    <a:pt x="249059" y="2523803"/>
                  </a:lnTo>
                  <a:lnTo>
                    <a:pt x="249045" y="2517736"/>
                  </a:lnTo>
                  <a:lnTo>
                    <a:pt x="249030" y="2511670"/>
                  </a:lnTo>
                  <a:lnTo>
                    <a:pt x="249013" y="2505603"/>
                  </a:lnTo>
                  <a:lnTo>
                    <a:pt x="248992" y="2499536"/>
                  </a:lnTo>
                  <a:lnTo>
                    <a:pt x="248967" y="2493469"/>
                  </a:lnTo>
                  <a:lnTo>
                    <a:pt x="248937" y="2487402"/>
                  </a:lnTo>
                  <a:lnTo>
                    <a:pt x="248900" y="2481335"/>
                  </a:lnTo>
                  <a:lnTo>
                    <a:pt x="248855" y="2475269"/>
                  </a:lnTo>
                  <a:lnTo>
                    <a:pt x="248802" y="2469202"/>
                  </a:lnTo>
                  <a:lnTo>
                    <a:pt x="248741" y="2463135"/>
                  </a:lnTo>
                  <a:lnTo>
                    <a:pt x="248670" y="2457068"/>
                  </a:lnTo>
                  <a:lnTo>
                    <a:pt x="248589" y="2451001"/>
                  </a:lnTo>
                  <a:lnTo>
                    <a:pt x="248497" y="2444934"/>
                  </a:lnTo>
                  <a:lnTo>
                    <a:pt x="248395" y="2438868"/>
                  </a:lnTo>
                  <a:lnTo>
                    <a:pt x="248281" y="2432801"/>
                  </a:lnTo>
                  <a:lnTo>
                    <a:pt x="248156" y="2426734"/>
                  </a:lnTo>
                  <a:lnTo>
                    <a:pt x="248017" y="2420667"/>
                  </a:lnTo>
                  <a:lnTo>
                    <a:pt x="247866" y="2414600"/>
                  </a:lnTo>
                  <a:lnTo>
                    <a:pt x="247701" y="2408533"/>
                  </a:lnTo>
                  <a:lnTo>
                    <a:pt x="247520" y="2402467"/>
                  </a:lnTo>
                  <a:lnTo>
                    <a:pt x="247324" y="2396400"/>
                  </a:lnTo>
                  <a:lnTo>
                    <a:pt x="247111" y="2390333"/>
                  </a:lnTo>
                  <a:lnTo>
                    <a:pt x="246884" y="2384266"/>
                  </a:lnTo>
                  <a:lnTo>
                    <a:pt x="246643" y="2378199"/>
                  </a:lnTo>
                  <a:lnTo>
                    <a:pt x="246391" y="2372132"/>
                  </a:lnTo>
                  <a:lnTo>
                    <a:pt x="246131" y="2366066"/>
                  </a:lnTo>
                  <a:lnTo>
                    <a:pt x="245864" y="2359999"/>
                  </a:lnTo>
                  <a:lnTo>
                    <a:pt x="245595" y="2353932"/>
                  </a:lnTo>
                  <a:lnTo>
                    <a:pt x="245328" y="2347865"/>
                  </a:lnTo>
                  <a:lnTo>
                    <a:pt x="245069" y="2341798"/>
                  </a:lnTo>
                  <a:lnTo>
                    <a:pt x="244822" y="2335731"/>
                  </a:lnTo>
                  <a:lnTo>
                    <a:pt x="244591" y="2329665"/>
                  </a:lnTo>
                  <a:lnTo>
                    <a:pt x="244380" y="2323598"/>
                  </a:lnTo>
                  <a:lnTo>
                    <a:pt x="244191" y="2317531"/>
                  </a:lnTo>
                  <a:lnTo>
                    <a:pt x="244027" y="2311464"/>
                  </a:lnTo>
                  <a:lnTo>
                    <a:pt x="243890" y="2305397"/>
                  </a:lnTo>
                  <a:lnTo>
                    <a:pt x="243778" y="2299330"/>
                  </a:lnTo>
                  <a:lnTo>
                    <a:pt x="243693" y="2293264"/>
                  </a:lnTo>
                  <a:lnTo>
                    <a:pt x="243633" y="2287197"/>
                  </a:lnTo>
                  <a:lnTo>
                    <a:pt x="243592" y="2281130"/>
                  </a:lnTo>
                  <a:lnTo>
                    <a:pt x="243566" y="2275063"/>
                  </a:lnTo>
                  <a:lnTo>
                    <a:pt x="243551" y="2268996"/>
                  </a:lnTo>
                  <a:lnTo>
                    <a:pt x="243541" y="2262929"/>
                  </a:lnTo>
                  <a:lnTo>
                    <a:pt x="243530" y="2256862"/>
                  </a:lnTo>
                  <a:lnTo>
                    <a:pt x="243515" y="2250796"/>
                  </a:lnTo>
                  <a:lnTo>
                    <a:pt x="243489" y="2244729"/>
                  </a:lnTo>
                  <a:lnTo>
                    <a:pt x="243448" y="2238662"/>
                  </a:lnTo>
                  <a:lnTo>
                    <a:pt x="243386" y="2232595"/>
                  </a:lnTo>
                  <a:lnTo>
                    <a:pt x="243303" y="2226528"/>
                  </a:lnTo>
                  <a:lnTo>
                    <a:pt x="243197" y="2220461"/>
                  </a:lnTo>
                  <a:lnTo>
                    <a:pt x="243070" y="2214395"/>
                  </a:lnTo>
                  <a:lnTo>
                    <a:pt x="242922" y="2208328"/>
                  </a:lnTo>
                  <a:lnTo>
                    <a:pt x="242755" y="2202261"/>
                  </a:lnTo>
                  <a:lnTo>
                    <a:pt x="242575" y="2196194"/>
                  </a:lnTo>
                  <a:lnTo>
                    <a:pt x="242384" y="2190127"/>
                  </a:lnTo>
                  <a:lnTo>
                    <a:pt x="242189" y="2184060"/>
                  </a:lnTo>
                  <a:lnTo>
                    <a:pt x="241997" y="2177994"/>
                  </a:lnTo>
                  <a:lnTo>
                    <a:pt x="241813" y="2171927"/>
                  </a:lnTo>
                  <a:lnTo>
                    <a:pt x="241644" y="2165860"/>
                  </a:lnTo>
                  <a:lnTo>
                    <a:pt x="241493" y="2159793"/>
                  </a:lnTo>
                  <a:lnTo>
                    <a:pt x="241365" y="2153726"/>
                  </a:lnTo>
                  <a:lnTo>
                    <a:pt x="241261" y="2147659"/>
                  </a:lnTo>
                  <a:lnTo>
                    <a:pt x="241184" y="2141593"/>
                  </a:lnTo>
                  <a:lnTo>
                    <a:pt x="241133" y="2135526"/>
                  </a:lnTo>
                  <a:lnTo>
                    <a:pt x="241109" y="2129459"/>
                  </a:lnTo>
                  <a:lnTo>
                    <a:pt x="241106" y="2123392"/>
                  </a:lnTo>
                  <a:lnTo>
                    <a:pt x="241117" y="2117325"/>
                  </a:lnTo>
                  <a:lnTo>
                    <a:pt x="241137" y="2111258"/>
                  </a:lnTo>
                  <a:lnTo>
                    <a:pt x="241159" y="2105192"/>
                  </a:lnTo>
                  <a:lnTo>
                    <a:pt x="241177" y="2099125"/>
                  </a:lnTo>
                  <a:lnTo>
                    <a:pt x="241182" y="2093058"/>
                  </a:lnTo>
                  <a:lnTo>
                    <a:pt x="241169" y="2086991"/>
                  </a:lnTo>
                  <a:lnTo>
                    <a:pt x="241128" y="2080924"/>
                  </a:lnTo>
                  <a:lnTo>
                    <a:pt x="241051" y="2074857"/>
                  </a:lnTo>
                  <a:lnTo>
                    <a:pt x="240934" y="2068791"/>
                  </a:lnTo>
                  <a:lnTo>
                    <a:pt x="240776" y="2062724"/>
                  </a:lnTo>
                  <a:lnTo>
                    <a:pt x="240573" y="2056657"/>
                  </a:lnTo>
                  <a:lnTo>
                    <a:pt x="240325" y="2050590"/>
                  </a:lnTo>
                  <a:lnTo>
                    <a:pt x="240032" y="2044523"/>
                  </a:lnTo>
                  <a:lnTo>
                    <a:pt x="239695" y="2038456"/>
                  </a:lnTo>
                  <a:lnTo>
                    <a:pt x="239315" y="2032390"/>
                  </a:lnTo>
                  <a:lnTo>
                    <a:pt x="238896" y="2026323"/>
                  </a:lnTo>
                  <a:lnTo>
                    <a:pt x="238441" y="2020256"/>
                  </a:lnTo>
                  <a:lnTo>
                    <a:pt x="237957" y="2014189"/>
                  </a:lnTo>
                  <a:lnTo>
                    <a:pt x="237452" y="2008122"/>
                  </a:lnTo>
                  <a:lnTo>
                    <a:pt x="236929" y="2002055"/>
                  </a:lnTo>
                  <a:lnTo>
                    <a:pt x="236396" y="1995989"/>
                  </a:lnTo>
                  <a:lnTo>
                    <a:pt x="235856" y="1989922"/>
                  </a:lnTo>
                  <a:lnTo>
                    <a:pt x="235316" y="1983855"/>
                  </a:lnTo>
                  <a:lnTo>
                    <a:pt x="234780" y="1977788"/>
                  </a:lnTo>
                  <a:lnTo>
                    <a:pt x="234252" y="1971721"/>
                  </a:lnTo>
                  <a:lnTo>
                    <a:pt x="233736" y="1965654"/>
                  </a:lnTo>
                  <a:lnTo>
                    <a:pt x="233235" y="1959588"/>
                  </a:lnTo>
                  <a:lnTo>
                    <a:pt x="232747" y="1953521"/>
                  </a:lnTo>
                  <a:lnTo>
                    <a:pt x="232275" y="1947454"/>
                  </a:lnTo>
                  <a:lnTo>
                    <a:pt x="231818" y="1941387"/>
                  </a:lnTo>
                  <a:lnTo>
                    <a:pt x="231374" y="1935320"/>
                  </a:lnTo>
                  <a:lnTo>
                    <a:pt x="230941" y="1929253"/>
                  </a:lnTo>
                  <a:lnTo>
                    <a:pt x="230518" y="1923187"/>
                  </a:lnTo>
                  <a:lnTo>
                    <a:pt x="230100" y="1917120"/>
                  </a:lnTo>
                  <a:lnTo>
                    <a:pt x="229684" y="1911053"/>
                  </a:lnTo>
                  <a:lnTo>
                    <a:pt x="229265" y="1904986"/>
                  </a:lnTo>
                  <a:lnTo>
                    <a:pt x="228840" y="1898919"/>
                  </a:lnTo>
                  <a:lnTo>
                    <a:pt x="228406" y="1892852"/>
                  </a:lnTo>
                  <a:lnTo>
                    <a:pt x="227958" y="1886785"/>
                  </a:lnTo>
                  <a:lnTo>
                    <a:pt x="227495" y="1880719"/>
                  </a:lnTo>
                  <a:lnTo>
                    <a:pt x="227014" y="1874652"/>
                  </a:lnTo>
                  <a:lnTo>
                    <a:pt x="226514" y="1868585"/>
                  </a:lnTo>
                  <a:lnTo>
                    <a:pt x="225992" y="1862518"/>
                  </a:lnTo>
                  <a:lnTo>
                    <a:pt x="225452" y="1856451"/>
                  </a:lnTo>
                  <a:lnTo>
                    <a:pt x="224896" y="1850384"/>
                  </a:lnTo>
                  <a:lnTo>
                    <a:pt x="224325" y="1844318"/>
                  </a:lnTo>
                  <a:lnTo>
                    <a:pt x="223744" y="1838251"/>
                  </a:lnTo>
                  <a:lnTo>
                    <a:pt x="223155" y="1832184"/>
                  </a:lnTo>
                  <a:lnTo>
                    <a:pt x="222563" y="1826117"/>
                  </a:lnTo>
                  <a:lnTo>
                    <a:pt x="221971" y="1820050"/>
                  </a:lnTo>
                  <a:lnTo>
                    <a:pt x="221383" y="1813983"/>
                  </a:lnTo>
                  <a:lnTo>
                    <a:pt x="220803" y="1807917"/>
                  </a:lnTo>
                  <a:lnTo>
                    <a:pt x="220231" y="1801850"/>
                  </a:lnTo>
                  <a:lnTo>
                    <a:pt x="219667" y="1795783"/>
                  </a:lnTo>
                  <a:lnTo>
                    <a:pt x="219111" y="1789716"/>
                  </a:lnTo>
                  <a:lnTo>
                    <a:pt x="218560" y="1783649"/>
                  </a:lnTo>
                  <a:lnTo>
                    <a:pt x="218010" y="1777582"/>
                  </a:lnTo>
                  <a:lnTo>
                    <a:pt x="217457" y="1771516"/>
                  </a:lnTo>
                  <a:lnTo>
                    <a:pt x="216893" y="1765449"/>
                  </a:lnTo>
                  <a:lnTo>
                    <a:pt x="216312" y="1759382"/>
                  </a:lnTo>
                  <a:lnTo>
                    <a:pt x="215703" y="1753315"/>
                  </a:lnTo>
                  <a:lnTo>
                    <a:pt x="215061" y="1747248"/>
                  </a:lnTo>
                  <a:lnTo>
                    <a:pt x="214381" y="1741181"/>
                  </a:lnTo>
                  <a:lnTo>
                    <a:pt x="213659" y="1735115"/>
                  </a:lnTo>
                  <a:lnTo>
                    <a:pt x="212891" y="1729048"/>
                  </a:lnTo>
                  <a:lnTo>
                    <a:pt x="212078" y="1722981"/>
                  </a:lnTo>
                  <a:lnTo>
                    <a:pt x="211220" y="1716914"/>
                  </a:lnTo>
                  <a:lnTo>
                    <a:pt x="210321" y="1710847"/>
                  </a:lnTo>
                  <a:lnTo>
                    <a:pt x="209383" y="1704780"/>
                  </a:lnTo>
                  <a:lnTo>
                    <a:pt x="208420" y="1698714"/>
                  </a:lnTo>
                  <a:lnTo>
                    <a:pt x="207441" y="1692647"/>
                  </a:lnTo>
                  <a:lnTo>
                    <a:pt x="206456" y="1686580"/>
                  </a:lnTo>
                  <a:lnTo>
                    <a:pt x="205474" y="1680513"/>
                  </a:lnTo>
                  <a:lnTo>
                    <a:pt x="204502" y="1674446"/>
                  </a:lnTo>
                  <a:lnTo>
                    <a:pt x="203547" y="1668379"/>
                  </a:lnTo>
                  <a:lnTo>
                    <a:pt x="202613" y="1662313"/>
                  </a:lnTo>
                  <a:lnTo>
                    <a:pt x="201702" y="1656246"/>
                  </a:lnTo>
                  <a:lnTo>
                    <a:pt x="200816" y="1650179"/>
                  </a:lnTo>
                  <a:lnTo>
                    <a:pt x="199945" y="1644112"/>
                  </a:lnTo>
                  <a:lnTo>
                    <a:pt x="199084" y="1638045"/>
                  </a:lnTo>
                  <a:lnTo>
                    <a:pt x="198222" y="1631978"/>
                  </a:lnTo>
                  <a:lnTo>
                    <a:pt x="197350" y="1625912"/>
                  </a:lnTo>
                  <a:lnTo>
                    <a:pt x="196458" y="1619845"/>
                  </a:lnTo>
                  <a:lnTo>
                    <a:pt x="195537" y="1613778"/>
                  </a:lnTo>
                  <a:lnTo>
                    <a:pt x="194577" y="1607711"/>
                  </a:lnTo>
                  <a:lnTo>
                    <a:pt x="193568" y="1601644"/>
                  </a:lnTo>
                  <a:lnTo>
                    <a:pt x="192502" y="1595577"/>
                  </a:lnTo>
                  <a:lnTo>
                    <a:pt x="191382" y="1589511"/>
                  </a:lnTo>
                  <a:lnTo>
                    <a:pt x="190208" y="1583444"/>
                  </a:lnTo>
                  <a:lnTo>
                    <a:pt x="188982" y="1577377"/>
                  </a:lnTo>
                  <a:lnTo>
                    <a:pt x="187708" y="1571310"/>
                  </a:lnTo>
                  <a:lnTo>
                    <a:pt x="186391" y="1565243"/>
                  </a:lnTo>
                  <a:lnTo>
                    <a:pt x="185036" y="1559176"/>
                  </a:lnTo>
                  <a:lnTo>
                    <a:pt x="183649" y="1553110"/>
                  </a:lnTo>
                  <a:lnTo>
                    <a:pt x="182232" y="1547043"/>
                  </a:lnTo>
                  <a:lnTo>
                    <a:pt x="180790" y="1540976"/>
                  </a:lnTo>
                  <a:lnTo>
                    <a:pt x="179325" y="1534909"/>
                  </a:lnTo>
                  <a:lnTo>
                    <a:pt x="177838" y="1528842"/>
                  </a:lnTo>
                  <a:lnTo>
                    <a:pt x="176327" y="1522775"/>
                  </a:lnTo>
                  <a:lnTo>
                    <a:pt x="174789" y="1516709"/>
                  </a:lnTo>
                  <a:lnTo>
                    <a:pt x="173221" y="1510642"/>
                  </a:lnTo>
                  <a:lnTo>
                    <a:pt x="171618" y="1504575"/>
                  </a:lnTo>
                  <a:lnTo>
                    <a:pt x="169978" y="1498508"/>
                  </a:lnTo>
                  <a:lnTo>
                    <a:pt x="168291" y="1492441"/>
                  </a:lnTo>
                  <a:lnTo>
                    <a:pt x="166560" y="1486374"/>
                  </a:lnTo>
                  <a:lnTo>
                    <a:pt x="164786" y="1480307"/>
                  </a:lnTo>
                  <a:lnTo>
                    <a:pt x="162971" y="1474241"/>
                  </a:lnTo>
                  <a:lnTo>
                    <a:pt x="161117" y="1468174"/>
                  </a:lnTo>
                  <a:lnTo>
                    <a:pt x="159230" y="1462107"/>
                  </a:lnTo>
                  <a:lnTo>
                    <a:pt x="157314" y="1456040"/>
                  </a:lnTo>
                  <a:lnTo>
                    <a:pt x="155376" y="1449973"/>
                  </a:lnTo>
                  <a:lnTo>
                    <a:pt x="153422" y="1443906"/>
                  </a:lnTo>
                  <a:lnTo>
                    <a:pt x="151458" y="1437840"/>
                  </a:lnTo>
                  <a:lnTo>
                    <a:pt x="149489" y="1431773"/>
                  </a:lnTo>
                  <a:lnTo>
                    <a:pt x="147521" y="1425706"/>
                  </a:lnTo>
                  <a:lnTo>
                    <a:pt x="145554" y="1419639"/>
                  </a:lnTo>
                  <a:lnTo>
                    <a:pt x="143590" y="1413572"/>
                  </a:lnTo>
                  <a:lnTo>
                    <a:pt x="141628" y="1407505"/>
                  </a:lnTo>
                  <a:lnTo>
                    <a:pt x="139666" y="1401439"/>
                  </a:lnTo>
                  <a:lnTo>
                    <a:pt x="137700" y="1395372"/>
                  </a:lnTo>
                  <a:lnTo>
                    <a:pt x="135727" y="1389305"/>
                  </a:lnTo>
                  <a:lnTo>
                    <a:pt x="133740" y="1383238"/>
                  </a:lnTo>
                  <a:lnTo>
                    <a:pt x="131735" y="1377171"/>
                  </a:lnTo>
                  <a:lnTo>
                    <a:pt x="129709" y="1371104"/>
                  </a:lnTo>
                  <a:lnTo>
                    <a:pt x="127656" y="1365038"/>
                  </a:lnTo>
                  <a:lnTo>
                    <a:pt x="125575" y="1358971"/>
                  </a:lnTo>
                  <a:lnTo>
                    <a:pt x="123463" y="1352904"/>
                  </a:lnTo>
                  <a:lnTo>
                    <a:pt x="121318" y="1346837"/>
                  </a:lnTo>
                  <a:lnTo>
                    <a:pt x="119140" y="1340770"/>
                  </a:lnTo>
                  <a:lnTo>
                    <a:pt x="116926" y="1334703"/>
                  </a:lnTo>
                  <a:lnTo>
                    <a:pt x="114679" y="1328637"/>
                  </a:lnTo>
                  <a:lnTo>
                    <a:pt x="112404" y="1322570"/>
                  </a:lnTo>
                  <a:lnTo>
                    <a:pt x="110105" y="1316503"/>
                  </a:lnTo>
                  <a:lnTo>
                    <a:pt x="107787" y="1310436"/>
                  </a:lnTo>
                  <a:lnTo>
                    <a:pt x="105455" y="1304369"/>
                  </a:lnTo>
                  <a:lnTo>
                    <a:pt x="103117" y="1298302"/>
                  </a:lnTo>
                  <a:lnTo>
                    <a:pt x="100779" y="1292236"/>
                  </a:lnTo>
                  <a:lnTo>
                    <a:pt x="98448" y="1286169"/>
                  </a:lnTo>
                  <a:lnTo>
                    <a:pt x="96136" y="1280102"/>
                  </a:lnTo>
                  <a:lnTo>
                    <a:pt x="93850" y="1274035"/>
                  </a:lnTo>
                  <a:lnTo>
                    <a:pt x="91595" y="1267968"/>
                  </a:lnTo>
                  <a:lnTo>
                    <a:pt x="89377" y="1261901"/>
                  </a:lnTo>
                  <a:lnTo>
                    <a:pt x="87199" y="1255835"/>
                  </a:lnTo>
                  <a:lnTo>
                    <a:pt x="85064" y="1249768"/>
                  </a:lnTo>
                  <a:lnTo>
                    <a:pt x="82973" y="1243701"/>
                  </a:lnTo>
                  <a:lnTo>
                    <a:pt x="80925" y="1237634"/>
                  </a:lnTo>
                  <a:lnTo>
                    <a:pt x="78916" y="1231567"/>
                  </a:lnTo>
                  <a:lnTo>
                    <a:pt x="76947" y="1225500"/>
                  </a:lnTo>
                  <a:lnTo>
                    <a:pt x="75006" y="1219434"/>
                  </a:lnTo>
                  <a:lnTo>
                    <a:pt x="73086" y="1213367"/>
                  </a:lnTo>
                  <a:lnTo>
                    <a:pt x="71182" y="1207300"/>
                  </a:lnTo>
                  <a:lnTo>
                    <a:pt x="69285" y="1201233"/>
                  </a:lnTo>
                  <a:lnTo>
                    <a:pt x="67390" y="1195166"/>
                  </a:lnTo>
                  <a:lnTo>
                    <a:pt x="65493" y="1189099"/>
                  </a:lnTo>
                  <a:lnTo>
                    <a:pt x="63588" y="1183033"/>
                  </a:lnTo>
                  <a:lnTo>
                    <a:pt x="61673" y="1176966"/>
                  </a:lnTo>
                  <a:lnTo>
                    <a:pt x="59745" y="1170899"/>
                  </a:lnTo>
                  <a:lnTo>
                    <a:pt x="57806" y="1164832"/>
                  </a:lnTo>
                  <a:lnTo>
                    <a:pt x="55860" y="1158765"/>
                  </a:lnTo>
                  <a:lnTo>
                    <a:pt x="53908" y="1152698"/>
                  </a:lnTo>
                  <a:lnTo>
                    <a:pt x="51956" y="1146632"/>
                  </a:lnTo>
                  <a:lnTo>
                    <a:pt x="50009" y="1140565"/>
                  </a:lnTo>
                  <a:lnTo>
                    <a:pt x="48072" y="1134498"/>
                  </a:lnTo>
                  <a:lnTo>
                    <a:pt x="46152" y="1128431"/>
                  </a:lnTo>
                  <a:lnTo>
                    <a:pt x="44257" y="1122364"/>
                  </a:lnTo>
                  <a:lnTo>
                    <a:pt x="42396" y="1116297"/>
                  </a:lnTo>
                  <a:lnTo>
                    <a:pt x="40572" y="1110230"/>
                  </a:lnTo>
                  <a:lnTo>
                    <a:pt x="38792" y="1104164"/>
                  </a:lnTo>
                  <a:lnTo>
                    <a:pt x="37059" y="1098097"/>
                  </a:lnTo>
                  <a:lnTo>
                    <a:pt x="35378" y="1092030"/>
                  </a:lnTo>
                  <a:lnTo>
                    <a:pt x="33751" y="1085963"/>
                  </a:lnTo>
                  <a:lnTo>
                    <a:pt x="32182" y="1079896"/>
                  </a:lnTo>
                  <a:lnTo>
                    <a:pt x="30670" y="1073829"/>
                  </a:lnTo>
                  <a:lnTo>
                    <a:pt x="29220" y="1067763"/>
                  </a:lnTo>
                  <a:lnTo>
                    <a:pt x="27826" y="1061696"/>
                  </a:lnTo>
                  <a:lnTo>
                    <a:pt x="26479" y="1055629"/>
                  </a:lnTo>
                  <a:lnTo>
                    <a:pt x="25174" y="1049562"/>
                  </a:lnTo>
                  <a:lnTo>
                    <a:pt x="23905" y="1043495"/>
                  </a:lnTo>
                  <a:lnTo>
                    <a:pt x="22662" y="1037428"/>
                  </a:lnTo>
                  <a:lnTo>
                    <a:pt x="21439" y="1031362"/>
                  </a:lnTo>
                  <a:lnTo>
                    <a:pt x="20226" y="1025295"/>
                  </a:lnTo>
                  <a:lnTo>
                    <a:pt x="19017" y="1019228"/>
                  </a:lnTo>
                  <a:lnTo>
                    <a:pt x="17804" y="1013161"/>
                  </a:lnTo>
                  <a:lnTo>
                    <a:pt x="16583" y="1007094"/>
                  </a:lnTo>
                  <a:lnTo>
                    <a:pt x="15353" y="1001027"/>
                  </a:lnTo>
                  <a:lnTo>
                    <a:pt x="14114" y="994961"/>
                  </a:lnTo>
                  <a:lnTo>
                    <a:pt x="12870" y="988894"/>
                  </a:lnTo>
                  <a:lnTo>
                    <a:pt x="11628" y="982827"/>
                  </a:lnTo>
                  <a:lnTo>
                    <a:pt x="10394" y="976760"/>
                  </a:lnTo>
                  <a:lnTo>
                    <a:pt x="9180" y="970693"/>
                  </a:lnTo>
                  <a:lnTo>
                    <a:pt x="7998" y="964626"/>
                  </a:lnTo>
                  <a:lnTo>
                    <a:pt x="6865" y="958560"/>
                  </a:lnTo>
                  <a:lnTo>
                    <a:pt x="5791" y="952493"/>
                  </a:lnTo>
                  <a:lnTo>
                    <a:pt x="4787" y="946426"/>
                  </a:lnTo>
                  <a:lnTo>
                    <a:pt x="3862" y="940359"/>
                  </a:lnTo>
                  <a:lnTo>
                    <a:pt x="3024" y="934292"/>
                  </a:lnTo>
                  <a:lnTo>
                    <a:pt x="2280" y="928225"/>
                  </a:lnTo>
                  <a:lnTo>
                    <a:pt x="1634" y="922159"/>
                  </a:lnTo>
                  <a:lnTo>
                    <a:pt x="1090" y="916092"/>
                  </a:lnTo>
                  <a:lnTo>
                    <a:pt x="656" y="910025"/>
                  </a:lnTo>
                  <a:lnTo>
                    <a:pt x="334" y="903958"/>
                  </a:lnTo>
                  <a:lnTo>
                    <a:pt x="117" y="897891"/>
                  </a:lnTo>
                  <a:lnTo>
                    <a:pt x="5" y="891824"/>
                  </a:lnTo>
                  <a:lnTo>
                    <a:pt x="0" y="885758"/>
                  </a:lnTo>
                  <a:lnTo>
                    <a:pt x="103" y="879691"/>
                  </a:lnTo>
                  <a:lnTo>
                    <a:pt x="318" y="873624"/>
                  </a:lnTo>
                  <a:lnTo>
                    <a:pt x="649" y="867557"/>
                  </a:lnTo>
                  <a:lnTo>
                    <a:pt x="1099" y="861490"/>
                  </a:lnTo>
                  <a:lnTo>
                    <a:pt x="1686" y="855423"/>
                  </a:lnTo>
                  <a:lnTo>
                    <a:pt x="2407" y="849357"/>
                  </a:lnTo>
                  <a:lnTo>
                    <a:pt x="3256" y="843290"/>
                  </a:lnTo>
                  <a:lnTo>
                    <a:pt x="4234" y="837223"/>
                  </a:lnTo>
                  <a:lnTo>
                    <a:pt x="5335" y="831156"/>
                  </a:lnTo>
                  <a:lnTo>
                    <a:pt x="6556" y="825089"/>
                  </a:lnTo>
                  <a:lnTo>
                    <a:pt x="7886" y="819022"/>
                  </a:lnTo>
                  <a:lnTo>
                    <a:pt x="9318" y="812956"/>
                  </a:lnTo>
                  <a:lnTo>
                    <a:pt x="10838" y="806889"/>
                  </a:lnTo>
                  <a:lnTo>
                    <a:pt x="12444" y="800822"/>
                  </a:lnTo>
                  <a:lnTo>
                    <a:pt x="14114" y="794755"/>
                  </a:lnTo>
                  <a:lnTo>
                    <a:pt x="15838" y="788688"/>
                  </a:lnTo>
                  <a:lnTo>
                    <a:pt x="17610" y="782621"/>
                  </a:lnTo>
                  <a:lnTo>
                    <a:pt x="19428" y="776555"/>
                  </a:lnTo>
                  <a:lnTo>
                    <a:pt x="21294" y="770488"/>
                  </a:lnTo>
                  <a:lnTo>
                    <a:pt x="23210" y="764421"/>
                  </a:lnTo>
                  <a:lnTo>
                    <a:pt x="25187" y="758354"/>
                  </a:lnTo>
                  <a:lnTo>
                    <a:pt x="27237" y="752287"/>
                  </a:lnTo>
                  <a:lnTo>
                    <a:pt x="29384" y="746220"/>
                  </a:lnTo>
                  <a:lnTo>
                    <a:pt x="31635" y="740153"/>
                  </a:lnTo>
                  <a:lnTo>
                    <a:pt x="34003" y="734087"/>
                  </a:lnTo>
                  <a:lnTo>
                    <a:pt x="36500" y="728020"/>
                  </a:lnTo>
                  <a:lnTo>
                    <a:pt x="39133" y="721953"/>
                  </a:lnTo>
                  <a:lnTo>
                    <a:pt x="41909" y="715886"/>
                  </a:lnTo>
                  <a:lnTo>
                    <a:pt x="44828" y="709819"/>
                  </a:lnTo>
                  <a:lnTo>
                    <a:pt x="47885" y="703752"/>
                  </a:lnTo>
                  <a:lnTo>
                    <a:pt x="51079" y="697686"/>
                  </a:lnTo>
                  <a:lnTo>
                    <a:pt x="54395" y="691619"/>
                  </a:lnTo>
                  <a:lnTo>
                    <a:pt x="57801" y="685552"/>
                  </a:lnTo>
                  <a:lnTo>
                    <a:pt x="61275" y="679485"/>
                  </a:lnTo>
                  <a:lnTo>
                    <a:pt x="64792" y="673418"/>
                  </a:lnTo>
                  <a:lnTo>
                    <a:pt x="68328" y="667351"/>
                  </a:lnTo>
                  <a:lnTo>
                    <a:pt x="71858" y="661285"/>
                  </a:lnTo>
                  <a:lnTo>
                    <a:pt x="75359" y="655218"/>
                  </a:lnTo>
                  <a:lnTo>
                    <a:pt x="78811" y="649151"/>
                  </a:lnTo>
                  <a:lnTo>
                    <a:pt x="82190" y="643084"/>
                  </a:lnTo>
                  <a:lnTo>
                    <a:pt x="85486" y="637017"/>
                  </a:lnTo>
                  <a:lnTo>
                    <a:pt x="88699" y="630950"/>
                  </a:lnTo>
                  <a:lnTo>
                    <a:pt x="91832" y="624884"/>
                  </a:lnTo>
                  <a:lnTo>
                    <a:pt x="94889" y="618817"/>
                  </a:lnTo>
                  <a:lnTo>
                    <a:pt x="97883" y="612750"/>
                  </a:lnTo>
                  <a:lnTo>
                    <a:pt x="100827" y="606683"/>
                  </a:lnTo>
                  <a:lnTo>
                    <a:pt x="103739" y="600616"/>
                  </a:lnTo>
                  <a:lnTo>
                    <a:pt x="106637" y="594549"/>
                  </a:lnTo>
                  <a:lnTo>
                    <a:pt x="109543" y="588483"/>
                  </a:lnTo>
                  <a:lnTo>
                    <a:pt x="112476" y="582416"/>
                  </a:lnTo>
                  <a:lnTo>
                    <a:pt x="115448" y="576349"/>
                  </a:lnTo>
                  <a:lnTo>
                    <a:pt x="118470" y="570282"/>
                  </a:lnTo>
                  <a:lnTo>
                    <a:pt x="121545" y="564215"/>
                  </a:lnTo>
                  <a:lnTo>
                    <a:pt x="124676" y="558148"/>
                  </a:lnTo>
                  <a:lnTo>
                    <a:pt x="127858" y="552082"/>
                  </a:lnTo>
                  <a:lnTo>
                    <a:pt x="131084" y="546015"/>
                  </a:lnTo>
                  <a:lnTo>
                    <a:pt x="134344" y="539948"/>
                  </a:lnTo>
                  <a:lnTo>
                    <a:pt x="137624" y="533881"/>
                  </a:lnTo>
                  <a:lnTo>
                    <a:pt x="140904" y="527814"/>
                  </a:lnTo>
                  <a:lnTo>
                    <a:pt x="144169" y="521747"/>
                  </a:lnTo>
                  <a:lnTo>
                    <a:pt x="147406" y="515681"/>
                  </a:lnTo>
                  <a:lnTo>
                    <a:pt x="150602" y="509614"/>
                  </a:lnTo>
                  <a:lnTo>
                    <a:pt x="153747" y="503547"/>
                  </a:lnTo>
                  <a:lnTo>
                    <a:pt x="156833" y="497480"/>
                  </a:lnTo>
                  <a:lnTo>
                    <a:pt x="159855" y="491413"/>
                  </a:lnTo>
                  <a:lnTo>
                    <a:pt x="162806" y="485346"/>
                  </a:lnTo>
                  <a:lnTo>
                    <a:pt x="165683" y="479280"/>
                  </a:lnTo>
                  <a:lnTo>
                    <a:pt x="168492" y="473213"/>
                  </a:lnTo>
                  <a:lnTo>
                    <a:pt x="171237" y="467146"/>
                  </a:lnTo>
                  <a:lnTo>
                    <a:pt x="173919" y="461079"/>
                  </a:lnTo>
                  <a:lnTo>
                    <a:pt x="176540" y="455012"/>
                  </a:lnTo>
                  <a:lnTo>
                    <a:pt x="179102" y="448945"/>
                  </a:lnTo>
                  <a:lnTo>
                    <a:pt x="181604" y="442879"/>
                  </a:lnTo>
                  <a:lnTo>
                    <a:pt x="184048" y="436812"/>
                  </a:lnTo>
                  <a:lnTo>
                    <a:pt x="186428" y="430745"/>
                  </a:lnTo>
                  <a:lnTo>
                    <a:pt x="188743" y="424678"/>
                  </a:lnTo>
                  <a:lnTo>
                    <a:pt x="190996" y="418611"/>
                  </a:lnTo>
                  <a:lnTo>
                    <a:pt x="193186" y="412544"/>
                  </a:lnTo>
                  <a:lnTo>
                    <a:pt x="195312" y="406478"/>
                  </a:lnTo>
                  <a:lnTo>
                    <a:pt x="197374" y="400411"/>
                  </a:lnTo>
                  <a:lnTo>
                    <a:pt x="199375" y="394344"/>
                  </a:lnTo>
                  <a:lnTo>
                    <a:pt x="201315" y="388277"/>
                  </a:lnTo>
                  <a:lnTo>
                    <a:pt x="203197" y="382210"/>
                  </a:lnTo>
                  <a:lnTo>
                    <a:pt x="205020" y="376143"/>
                  </a:lnTo>
                  <a:lnTo>
                    <a:pt x="206792" y="370076"/>
                  </a:lnTo>
                  <a:lnTo>
                    <a:pt x="208521" y="364010"/>
                  </a:lnTo>
                  <a:lnTo>
                    <a:pt x="210210" y="357943"/>
                  </a:lnTo>
                  <a:lnTo>
                    <a:pt x="211862" y="351876"/>
                  </a:lnTo>
                  <a:lnTo>
                    <a:pt x="213480" y="345809"/>
                  </a:lnTo>
                  <a:lnTo>
                    <a:pt x="215067" y="339742"/>
                  </a:lnTo>
                  <a:lnTo>
                    <a:pt x="216623" y="333675"/>
                  </a:lnTo>
                  <a:lnTo>
                    <a:pt x="218150" y="327609"/>
                  </a:lnTo>
                  <a:lnTo>
                    <a:pt x="219644" y="321542"/>
                  </a:lnTo>
                  <a:lnTo>
                    <a:pt x="221108" y="315475"/>
                  </a:lnTo>
                  <a:lnTo>
                    <a:pt x="222540" y="309408"/>
                  </a:lnTo>
                  <a:lnTo>
                    <a:pt x="223941" y="303341"/>
                  </a:lnTo>
                  <a:lnTo>
                    <a:pt x="225310" y="297274"/>
                  </a:lnTo>
                  <a:lnTo>
                    <a:pt x="226646" y="291208"/>
                  </a:lnTo>
                  <a:lnTo>
                    <a:pt x="227949" y="285141"/>
                  </a:lnTo>
                  <a:lnTo>
                    <a:pt x="229220" y="279074"/>
                  </a:lnTo>
                  <a:lnTo>
                    <a:pt x="230457" y="273007"/>
                  </a:lnTo>
                  <a:lnTo>
                    <a:pt x="231661" y="266940"/>
                  </a:lnTo>
                  <a:lnTo>
                    <a:pt x="232836" y="260873"/>
                  </a:lnTo>
                  <a:lnTo>
                    <a:pt x="233981" y="254807"/>
                  </a:lnTo>
                  <a:lnTo>
                    <a:pt x="235098" y="248740"/>
                  </a:lnTo>
                  <a:lnTo>
                    <a:pt x="236186" y="242673"/>
                  </a:lnTo>
                  <a:lnTo>
                    <a:pt x="237244" y="236606"/>
                  </a:lnTo>
                  <a:lnTo>
                    <a:pt x="238271" y="230539"/>
                  </a:lnTo>
                  <a:lnTo>
                    <a:pt x="239266" y="224472"/>
                  </a:lnTo>
                  <a:lnTo>
                    <a:pt x="240223" y="218406"/>
                  </a:lnTo>
                  <a:lnTo>
                    <a:pt x="241139" y="212339"/>
                  </a:lnTo>
                  <a:lnTo>
                    <a:pt x="242015" y="206272"/>
                  </a:lnTo>
                  <a:lnTo>
                    <a:pt x="242846" y="200205"/>
                  </a:lnTo>
                  <a:lnTo>
                    <a:pt x="243631" y="194138"/>
                  </a:lnTo>
                  <a:lnTo>
                    <a:pt x="244369" y="188071"/>
                  </a:lnTo>
                  <a:lnTo>
                    <a:pt x="245057" y="182005"/>
                  </a:lnTo>
                  <a:lnTo>
                    <a:pt x="245695" y="175938"/>
                  </a:lnTo>
                  <a:lnTo>
                    <a:pt x="246283" y="169871"/>
                  </a:lnTo>
                  <a:lnTo>
                    <a:pt x="246817" y="163804"/>
                  </a:lnTo>
                  <a:lnTo>
                    <a:pt x="247302" y="157737"/>
                  </a:lnTo>
                  <a:lnTo>
                    <a:pt x="247744" y="151670"/>
                  </a:lnTo>
                  <a:lnTo>
                    <a:pt x="248143" y="145604"/>
                  </a:lnTo>
                  <a:lnTo>
                    <a:pt x="248505" y="139537"/>
                  </a:lnTo>
                  <a:lnTo>
                    <a:pt x="248831" y="133470"/>
                  </a:lnTo>
                  <a:lnTo>
                    <a:pt x="249125" y="127403"/>
                  </a:lnTo>
                  <a:lnTo>
                    <a:pt x="249391" y="121336"/>
                  </a:lnTo>
                  <a:lnTo>
                    <a:pt x="249632" y="115269"/>
                  </a:lnTo>
                  <a:lnTo>
                    <a:pt x="249847" y="109203"/>
                  </a:lnTo>
                  <a:lnTo>
                    <a:pt x="250043" y="103136"/>
                  </a:lnTo>
                  <a:lnTo>
                    <a:pt x="250222" y="97069"/>
                  </a:lnTo>
                  <a:lnTo>
                    <a:pt x="250386" y="91002"/>
                  </a:lnTo>
                  <a:lnTo>
                    <a:pt x="250536" y="84935"/>
                  </a:lnTo>
                  <a:lnTo>
                    <a:pt x="250674" y="78868"/>
                  </a:lnTo>
                  <a:lnTo>
                    <a:pt x="250800" y="72802"/>
                  </a:lnTo>
                  <a:lnTo>
                    <a:pt x="250915" y="66735"/>
                  </a:lnTo>
                  <a:lnTo>
                    <a:pt x="251020" y="60668"/>
                  </a:lnTo>
                  <a:lnTo>
                    <a:pt x="251114" y="54601"/>
                  </a:lnTo>
                  <a:lnTo>
                    <a:pt x="251200" y="48534"/>
                  </a:lnTo>
                  <a:lnTo>
                    <a:pt x="251278" y="42467"/>
                  </a:lnTo>
                  <a:lnTo>
                    <a:pt x="251348" y="36401"/>
                  </a:lnTo>
                  <a:lnTo>
                    <a:pt x="251411" y="30334"/>
                  </a:lnTo>
                  <a:lnTo>
                    <a:pt x="251469" y="24267"/>
                  </a:lnTo>
                  <a:lnTo>
                    <a:pt x="251521" y="18200"/>
                  </a:lnTo>
                  <a:lnTo>
                    <a:pt x="251568" y="12133"/>
                  </a:lnTo>
                  <a:lnTo>
                    <a:pt x="251611" y="6066"/>
                  </a:lnTo>
                  <a:lnTo>
                    <a:pt x="251650" y="0"/>
                  </a:lnTo>
                  <a:lnTo>
                    <a:pt x="252355" y="0"/>
                  </a:lnTo>
                  <a:lnTo>
                    <a:pt x="252394" y="6066"/>
                  </a:lnTo>
                  <a:lnTo>
                    <a:pt x="252437" y="12133"/>
                  </a:lnTo>
                  <a:lnTo>
                    <a:pt x="252484" y="18200"/>
                  </a:lnTo>
                  <a:lnTo>
                    <a:pt x="252537" y="24267"/>
                  </a:lnTo>
                  <a:lnTo>
                    <a:pt x="252594" y="30334"/>
                  </a:lnTo>
                  <a:lnTo>
                    <a:pt x="252658" y="36401"/>
                  </a:lnTo>
                  <a:lnTo>
                    <a:pt x="252728" y="42467"/>
                  </a:lnTo>
                  <a:lnTo>
                    <a:pt x="252806" y="48534"/>
                  </a:lnTo>
                  <a:lnTo>
                    <a:pt x="252891" y="54601"/>
                  </a:lnTo>
                  <a:lnTo>
                    <a:pt x="252986" y="60668"/>
                  </a:lnTo>
                  <a:lnTo>
                    <a:pt x="253090" y="66735"/>
                  </a:lnTo>
                  <a:lnTo>
                    <a:pt x="253206" y="72802"/>
                  </a:lnTo>
                  <a:lnTo>
                    <a:pt x="253332" y="78868"/>
                  </a:lnTo>
                  <a:lnTo>
                    <a:pt x="253469" y="84935"/>
                  </a:lnTo>
                  <a:lnTo>
                    <a:pt x="253619" y="91002"/>
                  </a:lnTo>
                  <a:lnTo>
                    <a:pt x="253783" y="97069"/>
                  </a:lnTo>
                  <a:lnTo>
                    <a:pt x="253962" y="103136"/>
                  </a:lnTo>
                  <a:lnTo>
                    <a:pt x="254159" y="109203"/>
                  </a:lnTo>
                  <a:lnTo>
                    <a:pt x="254374" y="115269"/>
                  </a:lnTo>
                  <a:lnTo>
                    <a:pt x="254614" y="121336"/>
                  </a:lnTo>
                  <a:lnTo>
                    <a:pt x="254880" y="127403"/>
                  </a:lnTo>
                  <a:lnTo>
                    <a:pt x="255175" y="133470"/>
                  </a:lnTo>
                  <a:lnTo>
                    <a:pt x="255501" y="139537"/>
                  </a:lnTo>
                  <a:lnTo>
                    <a:pt x="255862" y="145604"/>
                  </a:lnTo>
                  <a:lnTo>
                    <a:pt x="256262" y="151670"/>
                  </a:lnTo>
                  <a:lnTo>
                    <a:pt x="256703" y="157737"/>
                  </a:lnTo>
                  <a:lnTo>
                    <a:pt x="257189" y="163804"/>
                  </a:lnTo>
                  <a:lnTo>
                    <a:pt x="257722" y="169871"/>
                  </a:lnTo>
                  <a:lnTo>
                    <a:pt x="258311" y="175938"/>
                  </a:lnTo>
                  <a:lnTo>
                    <a:pt x="258949" y="182005"/>
                  </a:lnTo>
                  <a:lnTo>
                    <a:pt x="259637" y="188071"/>
                  </a:lnTo>
                  <a:lnTo>
                    <a:pt x="260374" y="194138"/>
                  </a:lnTo>
                  <a:lnTo>
                    <a:pt x="261159" y="200205"/>
                  </a:lnTo>
                  <a:lnTo>
                    <a:pt x="261991" y="206272"/>
                  </a:lnTo>
                  <a:lnTo>
                    <a:pt x="262866" y="212339"/>
                  </a:lnTo>
                  <a:lnTo>
                    <a:pt x="263782" y="218406"/>
                  </a:lnTo>
                  <a:lnTo>
                    <a:pt x="264739" y="224472"/>
                  </a:lnTo>
                  <a:lnTo>
                    <a:pt x="265734" y="230539"/>
                  </a:lnTo>
                  <a:lnTo>
                    <a:pt x="266762" y="236606"/>
                  </a:lnTo>
                  <a:lnTo>
                    <a:pt x="267820" y="242673"/>
                  </a:lnTo>
                  <a:lnTo>
                    <a:pt x="268908" y="248740"/>
                  </a:lnTo>
                  <a:lnTo>
                    <a:pt x="270024" y="254807"/>
                  </a:lnTo>
                  <a:lnTo>
                    <a:pt x="271170" y="260873"/>
                  </a:lnTo>
                  <a:lnTo>
                    <a:pt x="272344" y="266940"/>
                  </a:lnTo>
                  <a:lnTo>
                    <a:pt x="273548" y="273007"/>
                  </a:lnTo>
                  <a:lnTo>
                    <a:pt x="274786" y="279074"/>
                  </a:lnTo>
                  <a:lnTo>
                    <a:pt x="276056" y="285141"/>
                  </a:lnTo>
                  <a:lnTo>
                    <a:pt x="277360" y="291208"/>
                  </a:lnTo>
                  <a:lnTo>
                    <a:pt x="278696" y="297274"/>
                  </a:lnTo>
                  <a:lnTo>
                    <a:pt x="280064" y="303341"/>
                  </a:lnTo>
                  <a:lnTo>
                    <a:pt x="281465" y="309408"/>
                  </a:lnTo>
                  <a:lnTo>
                    <a:pt x="282898" y="315475"/>
                  </a:lnTo>
                  <a:lnTo>
                    <a:pt x="284361" y="321542"/>
                  </a:lnTo>
                  <a:lnTo>
                    <a:pt x="285855" y="327609"/>
                  </a:lnTo>
                  <a:lnTo>
                    <a:pt x="287382" y="333675"/>
                  </a:lnTo>
                  <a:lnTo>
                    <a:pt x="288939" y="339742"/>
                  </a:lnTo>
                  <a:lnTo>
                    <a:pt x="290526" y="345809"/>
                  </a:lnTo>
                  <a:lnTo>
                    <a:pt x="292144" y="351876"/>
                  </a:lnTo>
                  <a:lnTo>
                    <a:pt x="293796" y="357943"/>
                  </a:lnTo>
                  <a:lnTo>
                    <a:pt x="295484" y="364010"/>
                  </a:lnTo>
                  <a:lnTo>
                    <a:pt x="297213" y="370076"/>
                  </a:lnTo>
                  <a:lnTo>
                    <a:pt x="298986" y="376143"/>
                  </a:lnTo>
                  <a:lnTo>
                    <a:pt x="300808" y="382210"/>
                  </a:lnTo>
                  <a:lnTo>
                    <a:pt x="302691" y="388277"/>
                  </a:lnTo>
                  <a:lnTo>
                    <a:pt x="304631" y="394344"/>
                  </a:lnTo>
                  <a:lnTo>
                    <a:pt x="306631" y="400411"/>
                  </a:lnTo>
                  <a:lnTo>
                    <a:pt x="308694" y="406478"/>
                  </a:lnTo>
                  <a:lnTo>
                    <a:pt x="310820" y="412544"/>
                  </a:lnTo>
                  <a:lnTo>
                    <a:pt x="313010" y="418611"/>
                  </a:lnTo>
                  <a:lnTo>
                    <a:pt x="315263" y="424678"/>
                  </a:lnTo>
                  <a:lnTo>
                    <a:pt x="317578" y="430745"/>
                  </a:lnTo>
                  <a:lnTo>
                    <a:pt x="319957" y="436812"/>
                  </a:lnTo>
                  <a:lnTo>
                    <a:pt x="322401" y="442879"/>
                  </a:lnTo>
                  <a:lnTo>
                    <a:pt x="324904" y="448945"/>
                  </a:lnTo>
                  <a:lnTo>
                    <a:pt x="327465" y="455012"/>
                  </a:lnTo>
                  <a:lnTo>
                    <a:pt x="330086" y="461079"/>
                  </a:lnTo>
                  <a:lnTo>
                    <a:pt x="332768" y="467146"/>
                  </a:lnTo>
                  <a:lnTo>
                    <a:pt x="335513" y="473213"/>
                  </a:lnTo>
                  <a:lnTo>
                    <a:pt x="338323" y="479280"/>
                  </a:lnTo>
                  <a:lnTo>
                    <a:pt x="341200" y="485346"/>
                  </a:lnTo>
                  <a:lnTo>
                    <a:pt x="344150" y="491413"/>
                  </a:lnTo>
                  <a:lnTo>
                    <a:pt x="347172" y="497480"/>
                  </a:lnTo>
                  <a:lnTo>
                    <a:pt x="350259" y="503547"/>
                  </a:lnTo>
                  <a:lnTo>
                    <a:pt x="353404" y="509614"/>
                  </a:lnTo>
                  <a:lnTo>
                    <a:pt x="356600" y="515681"/>
                  </a:lnTo>
                  <a:lnTo>
                    <a:pt x="359837" y="521747"/>
                  </a:lnTo>
                  <a:lnTo>
                    <a:pt x="363102" y="527814"/>
                  </a:lnTo>
                  <a:lnTo>
                    <a:pt x="366382" y="533881"/>
                  </a:lnTo>
                  <a:lnTo>
                    <a:pt x="369661" y="539948"/>
                  </a:lnTo>
                  <a:lnTo>
                    <a:pt x="372921" y="546015"/>
                  </a:lnTo>
                  <a:lnTo>
                    <a:pt x="376148" y="552082"/>
                  </a:lnTo>
                  <a:lnTo>
                    <a:pt x="379330" y="558148"/>
                  </a:lnTo>
                  <a:lnTo>
                    <a:pt x="382460" y="564215"/>
                  </a:lnTo>
                  <a:lnTo>
                    <a:pt x="385536" y="570282"/>
                  </a:lnTo>
                  <a:lnTo>
                    <a:pt x="388557" y="576349"/>
                  </a:lnTo>
                  <a:lnTo>
                    <a:pt x="391530" y="582416"/>
                  </a:lnTo>
                  <a:lnTo>
                    <a:pt x="394462" y="588483"/>
                  </a:lnTo>
                  <a:lnTo>
                    <a:pt x="397368" y="594549"/>
                  </a:lnTo>
                  <a:lnTo>
                    <a:pt x="400266" y="600616"/>
                  </a:lnTo>
                  <a:lnTo>
                    <a:pt x="403178" y="606683"/>
                  </a:lnTo>
                  <a:lnTo>
                    <a:pt x="406123" y="612750"/>
                  </a:lnTo>
                  <a:lnTo>
                    <a:pt x="409116" y="618817"/>
                  </a:lnTo>
                  <a:lnTo>
                    <a:pt x="412174" y="624884"/>
                  </a:lnTo>
                  <a:lnTo>
                    <a:pt x="415306" y="630950"/>
                  </a:lnTo>
                  <a:lnTo>
                    <a:pt x="418519" y="637017"/>
                  </a:lnTo>
                  <a:lnTo>
                    <a:pt x="421816" y="643084"/>
                  </a:lnTo>
                  <a:lnTo>
                    <a:pt x="425194" y="649151"/>
                  </a:lnTo>
                  <a:lnTo>
                    <a:pt x="428646" y="655218"/>
                  </a:lnTo>
                  <a:lnTo>
                    <a:pt x="432147" y="661285"/>
                  </a:lnTo>
                  <a:lnTo>
                    <a:pt x="435677" y="667351"/>
                  </a:lnTo>
                  <a:lnTo>
                    <a:pt x="439213" y="673418"/>
                  </a:lnTo>
                  <a:lnTo>
                    <a:pt x="442730" y="679485"/>
                  </a:lnTo>
                  <a:lnTo>
                    <a:pt x="446204" y="685552"/>
                  </a:lnTo>
                  <a:lnTo>
                    <a:pt x="449610" y="691619"/>
                  </a:lnTo>
                  <a:lnTo>
                    <a:pt x="452926" y="697686"/>
                  </a:lnTo>
                  <a:lnTo>
                    <a:pt x="456120" y="703752"/>
                  </a:lnTo>
                  <a:lnTo>
                    <a:pt x="459178" y="709819"/>
                  </a:lnTo>
                  <a:lnTo>
                    <a:pt x="462096" y="715886"/>
                  </a:lnTo>
                  <a:lnTo>
                    <a:pt x="464872" y="721953"/>
                  </a:lnTo>
                  <a:lnTo>
                    <a:pt x="467506" y="728020"/>
                  </a:lnTo>
                  <a:lnTo>
                    <a:pt x="470002" y="734087"/>
                  </a:lnTo>
                  <a:lnTo>
                    <a:pt x="472370" y="740153"/>
                  </a:lnTo>
                  <a:lnTo>
                    <a:pt x="474621" y="746220"/>
                  </a:lnTo>
                  <a:lnTo>
                    <a:pt x="476769" y="752287"/>
                  </a:lnTo>
                  <a:lnTo>
                    <a:pt x="478818" y="758354"/>
                  </a:lnTo>
                  <a:lnTo>
                    <a:pt x="480795" y="764421"/>
                  </a:lnTo>
                  <a:lnTo>
                    <a:pt x="482712" y="770488"/>
                  </a:lnTo>
                  <a:lnTo>
                    <a:pt x="484577" y="776555"/>
                  </a:lnTo>
                  <a:lnTo>
                    <a:pt x="486395" y="782621"/>
                  </a:lnTo>
                  <a:lnTo>
                    <a:pt x="488167" y="788688"/>
                  </a:lnTo>
                  <a:lnTo>
                    <a:pt x="489891" y="794755"/>
                  </a:lnTo>
                  <a:lnTo>
                    <a:pt x="491561" y="800822"/>
                  </a:lnTo>
                  <a:lnTo>
                    <a:pt x="493167" y="806889"/>
                  </a:lnTo>
                  <a:lnTo>
                    <a:pt x="494688" y="812956"/>
                  </a:lnTo>
                  <a:lnTo>
                    <a:pt x="496119" y="819022"/>
                  </a:lnTo>
                  <a:lnTo>
                    <a:pt x="497450" y="825089"/>
                  </a:lnTo>
                  <a:lnTo>
                    <a:pt x="498670" y="831156"/>
                  </a:lnTo>
                  <a:lnTo>
                    <a:pt x="499772" y="837223"/>
                  </a:lnTo>
                  <a:lnTo>
                    <a:pt x="500749" y="843290"/>
                  </a:lnTo>
                  <a:lnTo>
                    <a:pt x="501599" y="849357"/>
                  </a:lnTo>
                  <a:lnTo>
                    <a:pt x="502320" y="855423"/>
                  </a:lnTo>
                  <a:lnTo>
                    <a:pt x="502906" y="861490"/>
                  </a:lnTo>
                  <a:lnTo>
                    <a:pt x="503357" y="867557"/>
                  </a:lnTo>
                  <a:lnTo>
                    <a:pt x="503688" y="873624"/>
                  </a:lnTo>
                  <a:lnTo>
                    <a:pt x="503903" y="879691"/>
                  </a:lnTo>
                  <a:lnTo>
                    <a:pt x="504006" y="885758"/>
                  </a:lnTo>
                  <a:lnTo>
                    <a:pt x="504001" y="891824"/>
                  </a:lnTo>
                  <a:lnTo>
                    <a:pt x="503889" y="897891"/>
                  </a:lnTo>
                  <a:lnTo>
                    <a:pt x="503671" y="903958"/>
                  </a:lnTo>
                  <a:lnTo>
                    <a:pt x="503350" y="910025"/>
                  </a:lnTo>
                  <a:lnTo>
                    <a:pt x="502916" y="916092"/>
                  </a:lnTo>
                  <a:lnTo>
                    <a:pt x="502371" y="922159"/>
                  </a:lnTo>
                  <a:lnTo>
                    <a:pt x="501726" y="928225"/>
                  </a:lnTo>
                  <a:lnTo>
                    <a:pt x="500982" y="934292"/>
                  </a:lnTo>
                  <a:lnTo>
                    <a:pt x="500144" y="940359"/>
                  </a:lnTo>
                  <a:lnTo>
                    <a:pt x="499218" y="946426"/>
                  </a:lnTo>
                  <a:lnTo>
                    <a:pt x="498214" y="952493"/>
                  </a:lnTo>
                  <a:lnTo>
                    <a:pt x="497140" y="958560"/>
                  </a:lnTo>
                  <a:lnTo>
                    <a:pt x="496008" y="964626"/>
                  </a:lnTo>
                  <a:lnTo>
                    <a:pt x="494825" y="970693"/>
                  </a:lnTo>
                  <a:lnTo>
                    <a:pt x="493611" y="976760"/>
                  </a:lnTo>
                  <a:lnTo>
                    <a:pt x="492378" y="982827"/>
                  </a:lnTo>
                  <a:lnTo>
                    <a:pt x="491135" y="988894"/>
                  </a:lnTo>
                  <a:lnTo>
                    <a:pt x="489892" y="994961"/>
                  </a:lnTo>
                  <a:lnTo>
                    <a:pt x="488653" y="1001027"/>
                  </a:lnTo>
                  <a:lnTo>
                    <a:pt x="487422" y="1007094"/>
                  </a:lnTo>
                  <a:lnTo>
                    <a:pt x="486201" y="1013161"/>
                  </a:lnTo>
                  <a:lnTo>
                    <a:pt x="484988" y="1019228"/>
                  </a:lnTo>
                  <a:lnTo>
                    <a:pt x="483779" y="1025295"/>
                  </a:lnTo>
                  <a:lnTo>
                    <a:pt x="482567" y="1031362"/>
                  </a:lnTo>
                  <a:lnTo>
                    <a:pt x="481343" y="1037428"/>
                  </a:lnTo>
                  <a:lnTo>
                    <a:pt x="480101" y="1043495"/>
                  </a:lnTo>
                  <a:lnTo>
                    <a:pt x="478831" y="1049562"/>
                  </a:lnTo>
                  <a:lnTo>
                    <a:pt x="477527" y="1055629"/>
                  </a:lnTo>
                  <a:lnTo>
                    <a:pt x="476180" y="1061696"/>
                  </a:lnTo>
                  <a:lnTo>
                    <a:pt x="474785" y="1067763"/>
                  </a:lnTo>
                  <a:lnTo>
                    <a:pt x="473335" y="1073829"/>
                  </a:lnTo>
                  <a:lnTo>
                    <a:pt x="471823" y="1079896"/>
                  </a:lnTo>
                  <a:lnTo>
                    <a:pt x="470254" y="1085963"/>
                  </a:lnTo>
                  <a:lnTo>
                    <a:pt x="468628" y="1092030"/>
                  </a:lnTo>
                  <a:lnTo>
                    <a:pt x="466947" y="1098097"/>
                  </a:lnTo>
                  <a:lnTo>
                    <a:pt x="465214" y="1104164"/>
                  </a:lnTo>
                  <a:lnTo>
                    <a:pt x="463433" y="1110230"/>
                  </a:lnTo>
                  <a:lnTo>
                    <a:pt x="461609" y="1116297"/>
                  </a:lnTo>
                  <a:lnTo>
                    <a:pt x="459748" y="1122364"/>
                  </a:lnTo>
                  <a:lnTo>
                    <a:pt x="457853" y="1128431"/>
                  </a:lnTo>
                  <a:lnTo>
                    <a:pt x="455933" y="1134498"/>
                  </a:lnTo>
                  <a:lnTo>
                    <a:pt x="453997" y="1140565"/>
                  </a:lnTo>
                  <a:lnTo>
                    <a:pt x="452049" y="1146632"/>
                  </a:lnTo>
                  <a:lnTo>
                    <a:pt x="450097" y="1152698"/>
                  </a:lnTo>
                  <a:lnTo>
                    <a:pt x="448146" y="1158765"/>
                  </a:lnTo>
                  <a:lnTo>
                    <a:pt x="446199" y="1164832"/>
                  </a:lnTo>
                  <a:lnTo>
                    <a:pt x="444261" y="1170899"/>
                  </a:lnTo>
                  <a:lnTo>
                    <a:pt x="442333" y="1176966"/>
                  </a:lnTo>
                  <a:lnTo>
                    <a:pt x="440418" y="1183033"/>
                  </a:lnTo>
                  <a:lnTo>
                    <a:pt x="438513" y="1189099"/>
                  </a:lnTo>
                  <a:lnTo>
                    <a:pt x="436615" y="1195166"/>
                  </a:lnTo>
                  <a:lnTo>
                    <a:pt x="434721" y="1201233"/>
                  </a:lnTo>
                  <a:lnTo>
                    <a:pt x="432824" y="1207300"/>
                  </a:lnTo>
                  <a:lnTo>
                    <a:pt x="430919" y="1213367"/>
                  </a:lnTo>
                  <a:lnTo>
                    <a:pt x="429000" y="1219434"/>
                  </a:lnTo>
                  <a:lnTo>
                    <a:pt x="427059" y="1225500"/>
                  </a:lnTo>
                  <a:lnTo>
                    <a:pt x="425090" y="1231567"/>
                  </a:lnTo>
                  <a:lnTo>
                    <a:pt x="423081" y="1237634"/>
                  </a:lnTo>
                  <a:lnTo>
                    <a:pt x="421032" y="1243701"/>
                  </a:lnTo>
                  <a:lnTo>
                    <a:pt x="418941" y="1249768"/>
                  </a:lnTo>
                  <a:lnTo>
                    <a:pt x="416806" y="1255835"/>
                  </a:lnTo>
                  <a:lnTo>
                    <a:pt x="414629" y="1261901"/>
                  </a:lnTo>
                  <a:lnTo>
                    <a:pt x="412411" y="1267968"/>
                  </a:lnTo>
                  <a:lnTo>
                    <a:pt x="410156" y="1274035"/>
                  </a:lnTo>
                  <a:lnTo>
                    <a:pt x="407869" y="1280102"/>
                  </a:lnTo>
                  <a:lnTo>
                    <a:pt x="405557" y="1286169"/>
                  </a:lnTo>
                  <a:lnTo>
                    <a:pt x="403227" y="1292236"/>
                  </a:lnTo>
                  <a:lnTo>
                    <a:pt x="400889" y="1298302"/>
                  </a:lnTo>
                  <a:lnTo>
                    <a:pt x="398550" y="1304369"/>
                  </a:lnTo>
                  <a:lnTo>
                    <a:pt x="396219" y="1310436"/>
                  </a:lnTo>
                  <a:lnTo>
                    <a:pt x="393901" y="1316503"/>
                  </a:lnTo>
                  <a:lnTo>
                    <a:pt x="391601" y="1322570"/>
                  </a:lnTo>
                  <a:lnTo>
                    <a:pt x="389326" y="1328637"/>
                  </a:lnTo>
                  <a:lnTo>
                    <a:pt x="387079" y="1334703"/>
                  </a:lnTo>
                  <a:lnTo>
                    <a:pt x="384865" y="1340770"/>
                  </a:lnTo>
                  <a:lnTo>
                    <a:pt x="382687" y="1346837"/>
                  </a:lnTo>
                  <a:lnTo>
                    <a:pt x="380542" y="1352904"/>
                  </a:lnTo>
                  <a:lnTo>
                    <a:pt x="378430" y="1358971"/>
                  </a:lnTo>
                  <a:lnTo>
                    <a:pt x="376349" y="1365038"/>
                  </a:lnTo>
                  <a:lnTo>
                    <a:pt x="374297" y="1371104"/>
                  </a:lnTo>
                  <a:lnTo>
                    <a:pt x="372270" y="1377171"/>
                  </a:lnTo>
                  <a:lnTo>
                    <a:pt x="370266" y="1383238"/>
                  </a:lnTo>
                  <a:lnTo>
                    <a:pt x="368279" y="1389305"/>
                  </a:lnTo>
                  <a:lnTo>
                    <a:pt x="366306" y="1395372"/>
                  </a:lnTo>
                  <a:lnTo>
                    <a:pt x="364340" y="1401439"/>
                  </a:lnTo>
                  <a:lnTo>
                    <a:pt x="362377" y="1407505"/>
                  </a:lnTo>
                  <a:lnTo>
                    <a:pt x="360415" y="1413572"/>
                  </a:lnTo>
                  <a:lnTo>
                    <a:pt x="358451" y="1419639"/>
                  </a:lnTo>
                  <a:lnTo>
                    <a:pt x="356485" y="1425706"/>
                  </a:lnTo>
                  <a:lnTo>
                    <a:pt x="354516" y="1431773"/>
                  </a:lnTo>
                  <a:lnTo>
                    <a:pt x="352548" y="1437840"/>
                  </a:lnTo>
                  <a:lnTo>
                    <a:pt x="350583" y="1443906"/>
                  </a:lnTo>
                  <a:lnTo>
                    <a:pt x="348629" y="1449973"/>
                  </a:lnTo>
                  <a:lnTo>
                    <a:pt x="346691" y="1456040"/>
                  </a:lnTo>
                  <a:lnTo>
                    <a:pt x="344776" y="1462107"/>
                  </a:lnTo>
                  <a:lnTo>
                    <a:pt x="342888" y="1468174"/>
                  </a:lnTo>
                  <a:lnTo>
                    <a:pt x="341035" y="1474241"/>
                  </a:lnTo>
                  <a:lnTo>
                    <a:pt x="339219" y="1480307"/>
                  </a:lnTo>
                  <a:lnTo>
                    <a:pt x="337445" y="1486374"/>
                  </a:lnTo>
                  <a:lnTo>
                    <a:pt x="335714" y="1492441"/>
                  </a:lnTo>
                  <a:lnTo>
                    <a:pt x="334028" y="1498508"/>
                  </a:lnTo>
                  <a:lnTo>
                    <a:pt x="332387" y="1504575"/>
                  </a:lnTo>
                  <a:lnTo>
                    <a:pt x="330785" y="1510642"/>
                  </a:lnTo>
                  <a:lnTo>
                    <a:pt x="329216" y="1516709"/>
                  </a:lnTo>
                  <a:lnTo>
                    <a:pt x="327679" y="1522775"/>
                  </a:lnTo>
                  <a:lnTo>
                    <a:pt x="326167" y="1528842"/>
                  </a:lnTo>
                  <a:lnTo>
                    <a:pt x="324680" y="1534909"/>
                  </a:lnTo>
                  <a:lnTo>
                    <a:pt x="323216" y="1540976"/>
                  </a:lnTo>
                  <a:lnTo>
                    <a:pt x="321774" y="1547043"/>
                  </a:lnTo>
                  <a:lnTo>
                    <a:pt x="320357" y="1553110"/>
                  </a:lnTo>
                  <a:lnTo>
                    <a:pt x="318970" y="1559176"/>
                  </a:lnTo>
                  <a:lnTo>
                    <a:pt x="317615" y="1565243"/>
                  </a:lnTo>
                  <a:lnTo>
                    <a:pt x="316298" y="1571310"/>
                  </a:lnTo>
                  <a:lnTo>
                    <a:pt x="315024" y="1577377"/>
                  </a:lnTo>
                  <a:lnTo>
                    <a:pt x="313798" y="1583444"/>
                  </a:lnTo>
                  <a:lnTo>
                    <a:pt x="312623" y="1589511"/>
                  </a:lnTo>
                  <a:lnTo>
                    <a:pt x="311503" y="1595577"/>
                  </a:lnTo>
                  <a:lnTo>
                    <a:pt x="310437" y="1601644"/>
                  </a:lnTo>
                  <a:lnTo>
                    <a:pt x="309429" y="1607711"/>
                  </a:lnTo>
                  <a:lnTo>
                    <a:pt x="308469" y="1613778"/>
                  </a:lnTo>
                  <a:lnTo>
                    <a:pt x="307547" y="1619845"/>
                  </a:lnTo>
                  <a:lnTo>
                    <a:pt x="306655" y="1625912"/>
                  </a:lnTo>
                  <a:lnTo>
                    <a:pt x="305784" y="1631978"/>
                  </a:lnTo>
                  <a:lnTo>
                    <a:pt x="304922" y="1638045"/>
                  </a:lnTo>
                  <a:lnTo>
                    <a:pt x="304060" y="1644112"/>
                  </a:lnTo>
                  <a:lnTo>
                    <a:pt x="303190" y="1650179"/>
                  </a:lnTo>
                  <a:lnTo>
                    <a:pt x="302303" y="1656246"/>
                  </a:lnTo>
                  <a:lnTo>
                    <a:pt x="301392" y="1662313"/>
                  </a:lnTo>
                  <a:lnTo>
                    <a:pt x="300459" y="1668379"/>
                  </a:lnTo>
                  <a:lnTo>
                    <a:pt x="299503" y="1674446"/>
                  </a:lnTo>
                  <a:lnTo>
                    <a:pt x="298532" y="1680513"/>
                  </a:lnTo>
                  <a:lnTo>
                    <a:pt x="297549" y="1686580"/>
                  </a:lnTo>
                  <a:lnTo>
                    <a:pt x="296564" y="1692647"/>
                  </a:lnTo>
                  <a:lnTo>
                    <a:pt x="295585" y="1698714"/>
                  </a:lnTo>
                  <a:lnTo>
                    <a:pt x="294622" y="1704780"/>
                  </a:lnTo>
                  <a:lnTo>
                    <a:pt x="293685" y="1710847"/>
                  </a:lnTo>
                  <a:lnTo>
                    <a:pt x="292786" y="1716914"/>
                  </a:lnTo>
                  <a:lnTo>
                    <a:pt x="291928" y="1722981"/>
                  </a:lnTo>
                  <a:lnTo>
                    <a:pt x="291114" y="1729048"/>
                  </a:lnTo>
                  <a:lnTo>
                    <a:pt x="290347" y="1735115"/>
                  </a:lnTo>
                  <a:lnTo>
                    <a:pt x="289624" y="1741181"/>
                  </a:lnTo>
                  <a:lnTo>
                    <a:pt x="288945" y="1747248"/>
                  </a:lnTo>
                  <a:lnTo>
                    <a:pt x="288303" y="1753315"/>
                  </a:lnTo>
                  <a:lnTo>
                    <a:pt x="287694" y="1759382"/>
                  </a:lnTo>
                  <a:lnTo>
                    <a:pt x="287112" y="1765449"/>
                  </a:lnTo>
                  <a:lnTo>
                    <a:pt x="286549" y="1771516"/>
                  </a:lnTo>
                  <a:lnTo>
                    <a:pt x="285995" y="1777582"/>
                  </a:lnTo>
                  <a:lnTo>
                    <a:pt x="285445" y="1783649"/>
                  </a:lnTo>
                  <a:lnTo>
                    <a:pt x="284894" y="1789716"/>
                  </a:lnTo>
                  <a:lnTo>
                    <a:pt x="284338" y="1795783"/>
                  </a:lnTo>
                  <a:lnTo>
                    <a:pt x="283775" y="1801850"/>
                  </a:lnTo>
                  <a:lnTo>
                    <a:pt x="283203" y="1807917"/>
                  </a:lnTo>
                  <a:lnTo>
                    <a:pt x="282622" y="1813983"/>
                  </a:lnTo>
                  <a:lnTo>
                    <a:pt x="282034" y="1820050"/>
                  </a:lnTo>
                  <a:lnTo>
                    <a:pt x="281442" y="1826117"/>
                  </a:lnTo>
                  <a:lnTo>
                    <a:pt x="280850" y="1832184"/>
                  </a:lnTo>
                  <a:lnTo>
                    <a:pt x="280262" y="1838251"/>
                  </a:lnTo>
                  <a:lnTo>
                    <a:pt x="279680" y="1844318"/>
                  </a:lnTo>
                  <a:lnTo>
                    <a:pt x="279110" y="1850384"/>
                  </a:lnTo>
                  <a:lnTo>
                    <a:pt x="278553" y="1856451"/>
                  </a:lnTo>
                  <a:lnTo>
                    <a:pt x="278013" y="1862518"/>
                  </a:lnTo>
                  <a:lnTo>
                    <a:pt x="277491" y="1868585"/>
                  </a:lnTo>
                  <a:lnTo>
                    <a:pt x="276992" y="1874652"/>
                  </a:lnTo>
                  <a:lnTo>
                    <a:pt x="276511" y="1880719"/>
                  </a:lnTo>
                  <a:lnTo>
                    <a:pt x="276048" y="1886785"/>
                  </a:lnTo>
                  <a:lnTo>
                    <a:pt x="275600" y="1892852"/>
                  </a:lnTo>
                  <a:lnTo>
                    <a:pt x="275165" y="1898919"/>
                  </a:lnTo>
                  <a:lnTo>
                    <a:pt x="274740" y="1904986"/>
                  </a:lnTo>
                  <a:lnTo>
                    <a:pt x="274322" y="1911053"/>
                  </a:lnTo>
                  <a:lnTo>
                    <a:pt x="273905" y="1917120"/>
                  </a:lnTo>
                  <a:lnTo>
                    <a:pt x="273488" y="1923187"/>
                  </a:lnTo>
                  <a:lnTo>
                    <a:pt x="273064" y="1929253"/>
                  </a:lnTo>
                  <a:lnTo>
                    <a:pt x="272632" y="1935320"/>
                  </a:lnTo>
                  <a:lnTo>
                    <a:pt x="272188" y="1941387"/>
                  </a:lnTo>
                  <a:lnTo>
                    <a:pt x="271730" y="1947454"/>
                  </a:lnTo>
                  <a:lnTo>
                    <a:pt x="271258" y="1953521"/>
                  </a:lnTo>
                  <a:lnTo>
                    <a:pt x="270771" y="1959588"/>
                  </a:lnTo>
                  <a:lnTo>
                    <a:pt x="270269" y="1965654"/>
                  </a:lnTo>
                  <a:lnTo>
                    <a:pt x="269753" y="1971721"/>
                  </a:lnTo>
                  <a:lnTo>
                    <a:pt x="269226" y="1977788"/>
                  </a:lnTo>
                  <a:lnTo>
                    <a:pt x="268689" y="1983855"/>
                  </a:lnTo>
                  <a:lnTo>
                    <a:pt x="268149" y="1989922"/>
                  </a:lnTo>
                  <a:lnTo>
                    <a:pt x="267610" y="1995989"/>
                  </a:lnTo>
                  <a:lnTo>
                    <a:pt x="267076" y="2002055"/>
                  </a:lnTo>
                  <a:lnTo>
                    <a:pt x="266554" y="2008122"/>
                  </a:lnTo>
                  <a:lnTo>
                    <a:pt x="266048" y="2014189"/>
                  </a:lnTo>
                  <a:lnTo>
                    <a:pt x="265565" y="2020256"/>
                  </a:lnTo>
                  <a:lnTo>
                    <a:pt x="265109" y="2026323"/>
                  </a:lnTo>
                  <a:lnTo>
                    <a:pt x="264690" y="2032390"/>
                  </a:lnTo>
                  <a:lnTo>
                    <a:pt x="264311" y="2038456"/>
                  </a:lnTo>
                  <a:lnTo>
                    <a:pt x="263974" y="2044523"/>
                  </a:lnTo>
                  <a:lnTo>
                    <a:pt x="263680" y="2050590"/>
                  </a:lnTo>
                  <a:lnTo>
                    <a:pt x="263432" y="2056657"/>
                  </a:lnTo>
                  <a:lnTo>
                    <a:pt x="263229" y="2062724"/>
                  </a:lnTo>
                  <a:lnTo>
                    <a:pt x="263071" y="2068791"/>
                  </a:lnTo>
                  <a:lnTo>
                    <a:pt x="262955" y="2074857"/>
                  </a:lnTo>
                  <a:lnTo>
                    <a:pt x="262877" y="2080924"/>
                  </a:lnTo>
                  <a:lnTo>
                    <a:pt x="262837" y="2086991"/>
                  </a:lnTo>
                  <a:lnTo>
                    <a:pt x="262823" y="2093058"/>
                  </a:lnTo>
                  <a:lnTo>
                    <a:pt x="262829" y="2099125"/>
                  </a:lnTo>
                  <a:lnTo>
                    <a:pt x="262846" y="2105192"/>
                  </a:lnTo>
                  <a:lnTo>
                    <a:pt x="262868" y="2111258"/>
                  </a:lnTo>
                  <a:lnTo>
                    <a:pt x="262889" y="2117325"/>
                  </a:lnTo>
                  <a:lnTo>
                    <a:pt x="262900" y="2123392"/>
                  </a:lnTo>
                  <a:lnTo>
                    <a:pt x="262896" y="2129459"/>
                  </a:lnTo>
                  <a:lnTo>
                    <a:pt x="262872" y="2135526"/>
                  </a:lnTo>
                  <a:lnTo>
                    <a:pt x="262821" y="2141593"/>
                  </a:lnTo>
                  <a:lnTo>
                    <a:pt x="262744" y="2147659"/>
                  </a:lnTo>
                  <a:lnTo>
                    <a:pt x="262641" y="2153726"/>
                  </a:lnTo>
                  <a:lnTo>
                    <a:pt x="262512" y="2159793"/>
                  </a:lnTo>
                  <a:lnTo>
                    <a:pt x="262362" y="2165860"/>
                  </a:lnTo>
                  <a:lnTo>
                    <a:pt x="262192" y="2171927"/>
                  </a:lnTo>
                  <a:lnTo>
                    <a:pt x="262009" y="2177994"/>
                  </a:lnTo>
                  <a:lnTo>
                    <a:pt x="261816" y="2184060"/>
                  </a:lnTo>
                  <a:lnTo>
                    <a:pt x="261621" y="2190127"/>
                  </a:lnTo>
                  <a:lnTo>
                    <a:pt x="261431" y="2196194"/>
                  </a:lnTo>
                  <a:lnTo>
                    <a:pt x="261250" y="2202261"/>
                  </a:lnTo>
                  <a:lnTo>
                    <a:pt x="261084" y="2208328"/>
                  </a:lnTo>
                  <a:lnTo>
                    <a:pt x="260936" y="2214395"/>
                  </a:lnTo>
                  <a:lnTo>
                    <a:pt x="260808" y="2220461"/>
                  </a:lnTo>
                  <a:lnTo>
                    <a:pt x="260703" y="2226528"/>
                  </a:lnTo>
                  <a:lnTo>
                    <a:pt x="260619" y="2232595"/>
                  </a:lnTo>
                  <a:lnTo>
                    <a:pt x="260557" y="2238662"/>
                  </a:lnTo>
                  <a:lnTo>
                    <a:pt x="260516" y="2244729"/>
                  </a:lnTo>
                  <a:lnTo>
                    <a:pt x="260491" y="2250796"/>
                  </a:lnTo>
                  <a:lnTo>
                    <a:pt x="260475" y="2256862"/>
                  </a:lnTo>
                  <a:lnTo>
                    <a:pt x="260465" y="2262929"/>
                  </a:lnTo>
                  <a:lnTo>
                    <a:pt x="260455" y="2268996"/>
                  </a:lnTo>
                  <a:lnTo>
                    <a:pt x="260439" y="2275063"/>
                  </a:lnTo>
                  <a:lnTo>
                    <a:pt x="260413" y="2281130"/>
                  </a:lnTo>
                  <a:lnTo>
                    <a:pt x="260373" y="2287197"/>
                  </a:lnTo>
                  <a:lnTo>
                    <a:pt x="260313" y="2293264"/>
                  </a:lnTo>
                  <a:lnTo>
                    <a:pt x="260227" y="2299330"/>
                  </a:lnTo>
                  <a:lnTo>
                    <a:pt x="260116" y="2305397"/>
                  </a:lnTo>
                  <a:lnTo>
                    <a:pt x="259978" y="2311464"/>
                  </a:lnTo>
                  <a:lnTo>
                    <a:pt x="259814" y="2317531"/>
                  </a:lnTo>
                  <a:lnTo>
                    <a:pt x="259626" y="2323598"/>
                  </a:lnTo>
                  <a:lnTo>
                    <a:pt x="259415" y="2329665"/>
                  </a:lnTo>
                  <a:lnTo>
                    <a:pt x="259184" y="2335731"/>
                  </a:lnTo>
                  <a:lnTo>
                    <a:pt x="258937" y="2341798"/>
                  </a:lnTo>
                  <a:lnTo>
                    <a:pt x="258677" y="2347865"/>
                  </a:lnTo>
                  <a:lnTo>
                    <a:pt x="258410" y="2353932"/>
                  </a:lnTo>
                  <a:lnTo>
                    <a:pt x="258141" y="2359999"/>
                  </a:lnTo>
                  <a:lnTo>
                    <a:pt x="257875" y="2366066"/>
                  </a:lnTo>
                  <a:lnTo>
                    <a:pt x="257614" y="2372132"/>
                  </a:lnTo>
                  <a:lnTo>
                    <a:pt x="257362" y="2378199"/>
                  </a:lnTo>
                  <a:lnTo>
                    <a:pt x="257122" y="2384266"/>
                  </a:lnTo>
                  <a:lnTo>
                    <a:pt x="256894" y="2390333"/>
                  </a:lnTo>
                  <a:lnTo>
                    <a:pt x="256682" y="2396400"/>
                  </a:lnTo>
                  <a:lnTo>
                    <a:pt x="256485" y="2402467"/>
                  </a:lnTo>
                  <a:lnTo>
                    <a:pt x="256305" y="2408533"/>
                  </a:lnTo>
                  <a:lnTo>
                    <a:pt x="256139" y="2414600"/>
                  </a:lnTo>
                  <a:lnTo>
                    <a:pt x="255988" y="2420667"/>
                  </a:lnTo>
                  <a:lnTo>
                    <a:pt x="255850" y="2426734"/>
                  </a:lnTo>
                  <a:lnTo>
                    <a:pt x="255724" y="2432801"/>
                  </a:lnTo>
                  <a:lnTo>
                    <a:pt x="255611" y="2438868"/>
                  </a:lnTo>
                  <a:lnTo>
                    <a:pt x="255508" y="2444934"/>
                  </a:lnTo>
                  <a:lnTo>
                    <a:pt x="255416" y="2451001"/>
                  </a:lnTo>
                  <a:lnTo>
                    <a:pt x="255335" y="2457068"/>
                  </a:lnTo>
                  <a:lnTo>
                    <a:pt x="255265" y="2463135"/>
                  </a:lnTo>
                  <a:lnTo>
                    <a:pt x="255203" y="2469202"/>
                  </a:lnTo>
                  <a:lnTo>
                    <a:pt x="255151" y="2475269"/>
                  </a:lnTo>
                  <a:lnTo>
                    <a:pt x="255106" y="2481335"/>
                  </a:lnTo>
                  <a:lnTo>
                    <a:pt x="255069" y="2487402"/>
                  </a:lnTo>
                  <a:lnTo>
                    <a:pt x="255038" y="2493469"/>
                  </a:lnTo>
                  <a:lnTo>
                    <a:pt x="255013" y="2499536"/>
                  </a:lnTo>
                  <a:lnTo>
                    <a:pt x="254993" y="2505603"/>
                  </a:lnTo>
                  <a:lnTo>
                    <a:pt x="254976" y="2511670"/>
                  </a:lnTo>
                  <a:lnTo>
                    <a:pt x="254961" y="2517736"/>
                  </a:lnTo>
                  <a:lnTo>
                    <a:pt x="254946" y="2523803"/>
                  </a:lnTo>
                  <a:lnTo>
                    <a:pt x="254931" y="2529870"/>
                  </a:lnTo>
                  <a:lnTo>
                    <a:pt x="254914" y="2535937"/>
                  </a:lnTo>
                  <a:lnTo>
                    <a:pt x="254893" y="2542004"/>
                  </a:lnTo>
                  <a:lnTo>
                    <a:pt x="254869" y="2548071"/>
                  </a:lnTo>
                  <a:lnTo>
                    <a:pt x="254840" y="2554137"/>
                  </a:lnTo>
                  <a:lnTo>
                    <a:pt x="254805" y="2560204"/>
                  </a:lnTo>
                  <a:lnTo>
                    <a:pt x="254762" y="2566271"/>
                  </a:lnTo>
                  <a:lnTo>
                    <a:pt x="254713" y="2572338"/>
                  </a:lnTo>
                  <a:lnTo>
                    <a:pt x="254657" y="2578405"/>
                  </a:lnTo>
                  <a:lnTo>
                    <a:pt x="254594" y="2584472"/>
                  </a:lnTo>
                  <a:lnTo>
                    <a:pt x="254524" y="2590538"/>
                  </a:lnTo>
                  <a:lnTo>
                    <a:pt x="254449" y="2596605"/>
                  </a:lnTo>
                  <a:lnTo>
                    <a:pt x="254368" y="2602672"/>
                  </a:lnTo>
                  <a:lnTo>
                    <a:pt x="254282" y="2608739"/>
                  </a:lnTo>
                  <a:lnTo>
                    <a:pt x="254193" y="2614806"/>
                  </a:lnTo>
                  <a:lnTo>
                    <a:pt x="254102" y="2620873"/>
                  </a:lnTo>
                  <a:lnTo>
                    <a:pt x="254010" y="2626939"/>
                  </a:lnTo>
                  <a:lnTo>
                    <a:pt x="253919" y="2633006"/>
                  </a:lnTo>
                  <a:lnTo>
                    <a:pt x="253829" y="2639073"/>
                  </a:lnTo>
                  <a:lnTo>
                    <a:pt x="253742" y="2645140"/>
                  </a:lnTo>
                  <a:lnTo>
                    <a:pt x="253659" y="2651207"/>
                  </a:lnTo>
                  <a:lnTo>
                    <a:pt x="253579" y="2657274"/>
                  </a:lnTo>
                  <a:lnTo>
                    <a:pt x="253505" y="2663341"/>
                  </a:lnTo>
                  <a:lnTo>
                    <a:pt x="253437" y="2669407"/>
                  </a:lnTo>
                  <a:lnTo>
                    <a:pt x="253375" y="2675474"/>
                  </a:lnTo>
                  <a:lnTo>
                    <a:pt x="253320" y="2681541"/>
                  </a:lnTo>
                  <a:lnTo>
                    <a:pt x="253271" y="2687608"/>
                  </a:lnTo>
                  <a:lnTo>
                    <a:pt x="253228" y="2693675"/>
                  </a:lnTo>
                  <a:lnTo>
                    <a:pt x="253192" y="2699742"/>
                  </a:lnTo>
                  <a:lnTo>
                    <a:pt x="253163" y="2705808"/>
                  </a:lnTo>
                  <a:lnTo>
                    <a:pt x="253141" y="2711875"/>
                  </a:lnTo>
                  <a:lnTo>
                    <a:pt x="253125" y="2717942"/>
                  </a:lnTo>
                  <a:lnTo>
                    <a:pt x="253117" y="2724009"/>
                  </a:lnTo>
                  <a:lnTo>
                    <a:pt x="253116" y="2730076"/>
                  </a:lnTo>
                  <a:lnTo>
                    <a:pt x="253122" y="2736143"/>
                  </a:lnTo>
                  <a:lnTo>
                    <a:pt x="253134" y="2742209"/>
                  </a:lnTo>
                  <a:lnTo>
                    <a:pt x="253153" y="2748276"/>
                  </a:lnTo>
                  <a:lnTo>
                    <a:pt x="253178" y="2754343"/>
                  </a:lnTo>
                  <a:lnTo>
                    <a:pt x="253208" y="2760410"/>
                  </a:lnTo>
                  <a:lnTo>
                    <a:pt x="253243" y="2766477"/>
                  </a:lnTo>
                  <a:lnTo>
                    <a:pt x="253284" y="2772544"/>
                  </a:lnTo>
                  <a:lnTo>
                    <a:pt x="253328" y="2778610"/>
                  </a:lnTo>
                  <a:lnTo>
                    <a:pt x="253375" y="2784677"/>
                  </a:lnTo>
                  <a:lnTo>
                    <a:pt x="253424" y="2790744"/>
                  </a:lnTo>
                  <a:lnTo>
                    <a:pt x="253473" y="2796811"/>
                  </a:lnTo>
                  <a:lnTo>
                    <a:pt x="253522" y="2802878"/>
                  </a:lnTo>
                  <a:lnTo>
                    <a:pt x="253569" y="2808945"/>
                  </a:lnTo>
                  <a:lnTo>
                    <a:pt x="253612" y="2815011"/>
                  </a:lnTo>
                  <a:lnTo>
                    <a:pt x="253652" y="2821078"/>
                  </a:lnTo>
                  <a:lnTo>
                    <a:pt x="253685" y="2827145"/>
                  </a:lnTo>
                  <a:lnTo>
                    <a:pt x="253712" y="2833212"/>
                  </a:lnTo>
                  <a:lnTo>
                    <a:pt x="253730" y="2839279"/>
                  </a:lnTo>
                  <a:lnTo>
                    <a:pt x="253741" y="2845346"/>
                  </a:lnTo>
                  <a:lnTo>
                    <a:pt x="253743" y="2851412"/>
                  </a:lnTo>
                  <a:lnTo>
                    <a:pt x="253736" y="2857479"/>
                  </a:lnTo>
                  <a:lnTo>
                    <a:pt x="253721" y="2863546"/>
                  </a:lnTo>
                  <a:lnTo>
                    <a:pt x="253698" y="2869613"/>
                  </a:lnTo>
                  <a:lnTo>
                    <a:pt x="253667" y="2875680"/>
                  </a:lnTo>
                  <a:lnTo>
                    <a:pt x="253629" y="2881747"/>
                  </a:lnTo>
                  <a:lnTo>
                    <a:pt x="253585" y="2887813"/>
                  </a:lnTo>
                  <a:lnTo>
                    <a:pt x="253536" y="2893880"/>
                  </a:lnTo>
                  <a:lnTo>
                    <a:pt x="253485" y="2899947"/>
                  </a:lnTo>
                  <a:lnTo>
                    <a:pt x="253432" y="2906014"/>
                  </a:lnTo>
                  <a:lnTo>
                    <a:pt x="253377" y="2912081"/>
                  </a:lnTo>
                  <a:lnTo>
                    <a:pt x="253322" y="2918148"/>
                  </a:lnTo>
                  <a:lnTo>
                    <a:pt x="253268" y="2924214"/>
                  </a:lnTo>
                  <a:lnTo>
                    <a:pt x="253215" y="2930281"/>
                  </a:lnTo>
                  <a:lnTo>
                    <a:pt x="253163" y="2936348"/>
                  </a:lnTo>
                  <a:lnTo>
                    <a:pt x="253113" y="2942415"/>
                  </a:lnTo>
                  <a:lnTo>
                    <a:pt x="253064" y="2948482"/>
                  </a:lnTo>
                  <a:lnTo>
                    <a:pt x="253017" y="2954549"/>
                  </a:lnTo>
                  <a:lnTo>
                    <a:pt x="252972" y="2960615"/>
                  </a:lnTo>
                  <a:lnTo>
                    <a:pt x="252927" y="2966682"/>
                  </a:lnTo>
                  <a:lnTo>
                    <a:pt x="252884" y="2972749"/>
                  </a:lnTo>
                  <a:lnTo>
                    <a:pt x="252841" y="2978816"/>
                  </a:lnTo>
                  <a:lnTo>
                    <a:pt x="252801" y="2984883"/>
                  </a:lnTo>
                  <a:lnTo>
                    <a:pt x="252761" y="2990950"/>
                  </a:lnTo>
                  <a:lnTo>
                    <a:pt x="252724" y="2997016"/>
                  </a:lnTo>
                  <a:lnTo>
                    <a:pt x="252689" y="3003083"/>
                  </a:lnTo>
                  <a:lnTo>
                    <a:pt x="252656" y="3009150"/>
                  </a:lnTo>
                  <a:lnTo>
                    <a:pt x="252627" y="3015217"/>
                  </a:lnTo>
                  <a:lnTo>
                    <a:pt x="252601" y="3021284"/>
                  </a:lnTo>
                  <a:lnTo>
                    <a:pt x="252578" y="3027351"/>
                  </a:lnTo>
                  <a:lnTo>
                    <a:pt x="252559" y="3033418"/>
                  </a:lnTo>
                  <a:lnTo>
                    <a:pt x="252543" y="3039484"/>
                  </a:lnTo>
                  <a:lnTo>
                    <a:pt x="252531" y="3045551"/>
                  </a:lnTo>
                  <a:lnTo>
                    <a:pt x="252521" y="3051618"/>
                  </a:lnTo>
                  <a:lnTo>
                    <a:pt x="252512" y="3057685"/>
                  </a:lnTo>
                  <a:lnTo>
                    <a:pt x="252504" y="3063752"/>
                  </a:lnTo>
                  <a:lnTo>
                    <a:pt x="252495" y="3069819"/>
                  </a:lnTo>
                  <a:lnTo>
                    <a:pt x="252486" y="3075885"/>
                  </a:lnTo>
                  <a:lnTo>
                    <a:pt x="252475" y="3081952"/>
                  </a:lnTo>
                  <a:lnTo>
                    <a:pt x="252462" y="3088019"/>
                  </a:lnTo>
                  <a:lnTo>
                    <a:pt x="252446" y="3094086"/>
                  </a:lnTo>
                  <a:lnTo>
                    <a:pt x="252426" y="3100153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" name="pg28"/>
            <p:cNvSpPr/>
            <p:nvPr/>
          </p:nvSpPr>
          <p:spPr>
            <a:xfrm>
              <a:off x="4226467" y="3855525"/>
              <a:ext cx="511164" cy="3173104"/>
            </a:xfrm>
            <a:custGeom>
              <a:avLst/>
              <a:gdLst/>
              <a:ahLst/>
              <a:cxnLst/>
              <a:rect l="0" t="0" r="0" b="0"/>
              <a:pathLst>
                <a:path w="511164" h="3173104">
                  <a:moveTo>
                    <a:pt x="254842" y="3173104"/>
                  </a:moveTo>
                  <a:lnTo>
                    <a:pt x="254782" y="3166894"/>
                  </a:lnTo>
                  <a:lnTo>
                    <a:pt x="254724" y="3160684"/>
                  </a:lnTo>
                  <a:lnTo>
                    <a:pt x="254668" y="3154475"/>
                  </a:lnTo>
                  <a:lnTo>
                    <a:pt x="254617" y="3148265"/>
                  </a:lnTo>
                  <a:lnTo>
                    <a:pt x="254570" y="3142056"/>
                  </a:lnTo>
                  <a:lnTo>
                    <a:pt x="254529" y="3135846"/>
                  </a:lnTo>
                  <a:lnTo>
                    <a:pt x="254494" y="3129636"/>
                  </a:lnTo>
                  <a:lnTo>
                    <a:pt x="254466" y="3123427"/>
                  </a:lnTo>
                  <a:lnTo>
                    <a:pt x="254445" y="3117217"/>
                  </a:lnTo>
                  <a:lnTo>
                    <a:pt x="254431" y="3111008"/>
                  </a:lnTo>
                  <a:lnTo>
                    <a:pt x="254423" y="3104798"/>
                  </a:lnTo>
                  <a:lnTo>
                    <a:pt x="254423" y="3098588"/>
                  </a:lnTo>
                  <a:lnTo>
                    <a:pt x="254429" y="3092379"/>
                  </a:lnTo>
                  <a:lnTo>
                    <a:pt x="254441" y="3086169"/>
                  </a:lnTo>
                  <a:lnTo>
                    <a:pt x="254455" y="3079960"/>
                  </a:lnTo>
                  <a:lnTo>
                    <a:pt x="254473" y="3073750"/>
                  </a:lnTo>
                  <a:lnTo>
                    <a:pt x="254491" y="3067540"/>
                  </a:lnTo>
                  <a:lnTo>
                    <a:pt x="254509" y="3061331"/>
                  </a:lnTo>
                  <a:lnTo>
                    <a:pt x="254525" y="3055121"/>
                  </a:lnTo>
                  <a:lnTo>
                    <a:pt x="254539" y="3048912"/>
                  </a:lnTo>
                  <a:lnTo>
                    <a:pt x="254548" y="3042702"/>
                  </a:lnTo>
                  <a:lnTo>
                    <a:pt x="254551" y="3036492"/>
                  </a:lnTo>
                  <a:lnTo>
                    <a:pt x="254549" y="3030283"/>
                  </a:lnTo>
                  <a:lnTo>
                    <a:pt x="254542" y="3024073"/>
                  </a:lnTo>
                  <a:lnTo>
                    <a:pt x="254529" y="3017864"/>
                  </a:lnTo>
                  <a:lnTo>
                    <a:pt x="254511" y="3011654"/>
                  </a:lnTo>
                  <a:lnTo>
                    <a:pt x="254490" y="3005445"/>
                  </a:lnTo>
                  <a:lnTo>
                    <a:pt x="254465" y="2999235"/>
                  </a:lnTo>
                  <a:lnTo>
                    <a:pt x="254439" y="2993025"/>
                  </a:lnTo>
                  <a:lnTo>
                    <a:pt x="254413" y="2986816"/>
                  </a:lnTo>
                  <a:lnTo>
                    <a:pt x="254388" y="2980606"/>
                  </a:lnTo>
                  <a:lnTo>
                    <a:pt x="254366" y="2974397"/>
                  </a:lnTo>
                  <a:lnTo>
                    <a:pt x="254347" y="2968187"/>
                  </a:lnTo>
                  <a:lnTo>
                    <a:pt x="254331" y="2961977"/>
                  </a:lnTo>
                  <a:lnTo>
                    <a:pt x="254320" y="2955768"/>
                  </a:lnTo>
                  <a:lnTo>
                    <a:pt x="254313" y="2949558"/>
                  </a:lnTo>
                  <a:lnTo>
                    <a:pt x="254310" y="2943349"/>
                  </a:lnTo>
                  <a:lnTo>
                    <a:pt x="254310" y="2937139"/>
                  </a:lnTo>
                  <a:lnTo>
                    <a:pt x="254311" y="2930929"/>
                  </a:lnTo>
                  <a:lnTo>
                    <a:pt x="254313" y="2924720"/>
                  </a:lnTo>
                  <a:lnTo>
                    <a:pt x="254313" y="2918510"/>
                  </a:lnTo>
                  <a:lnTo>
                    <a:pt x="254311" y="2912301"/>
                  </a:lnTo>
                  <a:lnTo>
                    <a:pt x="254305" y="2906091"/>
                  </a:lnTo>
                  <a:lnTo>
                    <a:pt x="254295" y="2899881"/>
                  </a:lnTo>
                  <a:lnTo>
                    <a:pt x="254280" y="2893672"/>
                  </a:lnTo>
                  <a:lnTo>
                    <a:pt x="254260" y="2887462"/>
                  </a:lnTo>
                  <a:lnTo>
                    <a:pt x="254233" y="2881253"/>
                  </a:lnTo>
                  <a:lnTo>
                    <a:pt x="254200" y="2875043"/>
                  </a:lnTo>
                  <a:lnTo>
                    <a:pt x="254163" y="2868833"/>
                  </a:lnTo>
                  <a:lnTo>
                    <a:pt x="254121" y="2862624"/>
                  </a:lnTo>
                  <a:lnTo>
                    <a:pt x="254076" y="2856414"/>
                  </a:lnTo>
                  <a:lnTo>
                    <a:pt x="254028" y="2850205"/>
                  </a:lnTo>
                  <a:lnTo>
                    <a:pt x="253977" y="2843995"/>
                  </a:lnTo>
                  <a:lnTo>
                    <a:pt x="253926" y="2837785"/>
                  </a:lnTo>
                  <a:lnTo>
                    <a:pt x="253873" y="2831576"/>
                  </a:lnTo>
                  <a:lnTo>
                    <a:pt x="253820" y="2825366"/>
                  </a:lnTo>
                  <a:lnTo>
                    <a:pt x="253765" y="2819157"/>
                  </a:lnTo>
                  <a:lnTo>
                    <a:pt x="253710" y="2812947"/>
                  </a:lnTo>
                  <a:lnTo>
                    <a:pt x="253652" y="2806737"/>
                  </a:lnTo>
                  <a:lnTo>
                    <a:pt x="253592" y="2800528"/>
                  </a:lnTo>
                  <a:lnTo>
                    <a:pt x="253528" y="2794318"/>
                  </a:lnTo>
                  <a:lnTo>
                    <a:pt x="253461" y="2788109"/>
                  </a:lnTo>
                  <a:lnTo>
                    <a:pt x="253388" y="2781899"/>
                  </a:lnTo>
                  <a:lnTo>
                    <a:pt x="253310" y="2775689"/>
                  </a:lnTo>
                  <a:lnTo>
                    <a:pt x="253225" y="2769480"/>
                  </a:lnTo>
                  <a:lnTo>
                    <a:pt x="253134" y="2763270"/>
                  </a:lnTo>
                  <a:lnTo>
                    <a:pt x="253037" y="2757061"/>
                  </a:lnTo>
                  <a:lnTo>
                    <a:pt x="252934" y="2750851"/>
                  </a:lnTo>
                  <a:lnTo>
                    <a:pt x="252827" y="2744641"/>
                  </a:lnTo>
                  <a:lnTo>
                    <a:pt x="252716" y="2738432"/>
                  </a:lnTo>
                  <a:lnTo>
                    <a:pt x="252602" y="2732222"/>
                  </a:lnTo>
                  <a:lnTo>
                    <a:pt x="252487" y="2726013"/>
                  </a:lnTo>
                  <a:lnTo>
                    <a:pt x="252372" y="2719803"/>
                  </a:lnTo>
                  <a:lnTo>
                    <a:pt x="252259" y="2713593"/>
                  </a:lnTo>
                  <a:lnTo>
                    <a:pt x="252150" y="2707384"/>
                  </a:lnTo>
                  <a:lnTo>
                    <a:pt x="252045" y="2701174"/>
                  </a:lnTo>
                  <a:lnTo>
                    <a:pt x="251946" y="2694965"/>
                  </a:lnTo>
                  <a:lnTo>
                    <a:pt x="251853" y="2688755"/>
                  </a:lnTo>
                  <a:lnTo>
                    <a:pt x="251767" y="2682545"/>
                  </a:lnTo>
                  <a:lnTo>
                    <a:pt x="251687" y="2676336"/>
                  </a:lnTo>
                  <a:lnTo>
                    <a:pt x="251614" y="2670126"/>
                  </a:lnTo>
                  <a:lnTo>
                    <a:pt x="251548" y="2663917"/>
                  </a:lnTo>
                  <a:lnTo>
                    <a:pt x="251487" y="2657707"/>
                  </a:lnTo>
                  <a:lnTo>
                    <a:pt x="251431" y="2651497"/>
                  </a:lnTo>
                  <a:lnTo>
                    <a:pt x="251381" y="2645288"/>
                  </a:lnTo>
                  <a:lnTo>
                    <a:pt x="251335" y="2639078"/>
                  </a:lnTo>
                  <a:lnTo>
                    <a:pt x="251293" y="2632869"/>
                  </a:lnTo>
                  <a:lnTo>
                    <a:pt x="251256" y="2626659"/>
                  </a:lnTo>
                  <a:lnTo>
                    <a:pt x="251226" y="2620449"/>
                  </a:lnTo>
                  <a:lnTo>
                    <a:pt x="251201" y="2614240"/>
                  </a:lnTo>
                  <a:lnTo>
                    <a:pt x="251186" y="2608030"/>
                  </a:lnTo>
                  <a:lnTo>
                    <a:pt x="251180" y="2601821"/>
                  </a:lnTo>
                  <a:lnTo>
                    <a:pt x="251184" y="2595611"/>
                  </a:lnTo>
                  <a:lnTo>
                    <a:pt x="251199" y="2589401"/>
                  </a:lnTo>
                  <a:lnTo>
                    <a:pt x="251226" y="2583192"/>
                  </a:lnTo>
                  <a:lnTo>
                    <a:pt x="251264" y="2576982"/>
                  </a:lnTo>
                  <a:lnTo>
                    <a:pt x="251312" y="2570773"/>
                  </a:lnTo>
                  <a:lnTo>
                    <a:pt x="251369" y="2564563"/>
                  </a:lnTo>
                  <a:lnTo>
                    <a:pt x="251434" y="2558354"/>
                  </a:lnTo>
                  <a:lnTo>
                    <a:pt x="251502" y="2552144"/>
                  </a:lnTo>
                  <a:lnTo>
                    <a:pt x="251571" y="2545934"/>
                  </a:lnTo>
                  <a:lnTo>
                    <a:pt x="251637" y="2539725"/>
                  </a:lnTo>
                  <a:lnTo>
                    <a:pt x="251696" y="2533515"/>
                  </a:lnTo>
                  <a:lnTo>
                    <a:pt x="251746" y="2527306"/>
                  </a:lnTo>
                  <a:lnTo>
                    <a:pt x="251783" y="2521096"/>
                  </a:lnTo>
                  <a:lnTo>
                    <a:pt x="251807" y="2514886"/>
                  </a:lnTo>
                  <a:lnTo>
                    <a:pt x="251815" y="2508677"/>
                  </a:lnTo>
                  <a:lnTo>
                    <a:pt x="251805" y="2502467"/>
                  </a:lnTo>
                  <a:lnTo>
                    <a:pt x="251778" y="2496258"/>
                  </a:lnTo>
                  <a:lnTo>
                    <a:pt x="251736" y="2490048"/>
                  </a:lnTo>
                  <a:lnTo>
                    <a:pt x="251682" y="2483838"/>
                  </a:lnTo>
                  <a:lnTo>
                    <a:pt x="251618" y="2477629"/>
                  </a:lnTo>
                  <a:lnTo>
                    <a:pt x="251547" y="2471419"/>
                  </a:lnTo>
                  <a:lnTo>
                    <a:pt x="251472" y="2465210"/>
                  </a:lnTo>
                  <a:lnTo>
                    <a:pt x="251395" y="2459000"/>
                  </a:lnTo>
                  <a:lnTo>
                    <a:pt x="251319" y="2452790"/>
                  </a:lnTo>
                  <a:lnTo>
                    <a:pt x="251247" y="2446581"/>
                  </a:lnTo>
                  <a:lnTo>
                    <a:pt x="251181" y="2440371"/>
                  </a:lnTo>
                  <a:lnTo>
                    <a:pt x="251120" y="2434162"/>
                  </a:lnTo>
                  <a:lnTo>
                    <a:pt x="251064" y="2427952"/>
                  </a:lnTo>
                  <a:lnTo>
                    <a:pt x="251012" y="2421742"/>
                  </a:lnTo>
                  <a:lnTo>
                    <a:pt x="250961" y="2415533"/>
                  </a:lnTo>
                  <a:lnTo>
                    <a:pt x="250910" y="2409323"/>
                  </a:lnTo>
                  <a:lnTo>
                    <a:pt x="250853" y="2403114"/>
                  </a:lnTo>
                  <a:lnTo>
                    <a:pt x="250788" y="2396904"/>
                  </a:lnTo>
                  <a:lnTo>
                    <a:pt x="250709" y="2390694"/>
                  </a:lnTo>
                  <a:lnTo>
                    <a:pt x="250613" y="2384485"/>
                  </a:lnTo>
                  <a:lnTo>
                    <a:pt x="250497" y="2378275"/>
                  </a:lnTo>
                  <a:lnTo>
                    <a:pt x="250359" y="2372066"/>
                  </a:lnTo>
                  <a:lnTo>
                    <a:pt x="250197" y="2365856"/>
                  </a:lnTo>
                  <a:lnTo>
                    <a:pt x="250010" y="2359646"/>
                  </a:lnTo>
                  <a:lnTo>
                    <a:pt x="249798" y="2353437"/>
                  </a:lnTo>
                  <a:lnTo>
                    <a:pt x="249564" y="2347227"/>
                  </a:lnTo>
                  <a:lnTo>
                    <a:pt x="249307" y="2341018"/>
                  </a:lnTo>
                  <a:lnTo>
                    <a:pt x="249031" y="2334808"/>
                  </a:lnTo>
                  <a:lnTo>
                    <a:pt x="248743" y="2328598"/>
                  </a:lnTo>
                  <a:lnTo>
                    <a:pt x="248446" y="2322389"/>
                  </a:lnTo>
                  <a:lnTo>
                    <a:pt x="248146" y="2316179"/>
                  </a:lnTo>
                  <a:lnTo>
                    <a:pt x="247847" y="2309970"/>
                  </a:lnTo>
                  <a:lnTo>
                    <a:pt x="247554" y="2303760"/>
                  </a:lnTo>
                  <a:lnTo>
                    <a:pt x="247273" y="2297550"/>
                  </a:lnTo>
                  <a:lnTo>
                    <a:pt x="247006" y="2291341"/>
                  </a:lnTo>
                  <a:lnTo>
                    <a:pt x="246761" y="2285131"/>
                  </a:lnTo>
                  <a:lnTo>
                    <a:pt x="246540" y="2278922"/>
                  </a:lnTo>
                  <a:lnTo>
                    <a:pt x="246344" y="2272712"/>
                  </a:lnTo>
                  <a:lnTo>
                    <a:pt x="246176" y="2266502"/>
                  </a:lnTo>
                  <a:lnTo>
                    <a:pt x="246036" y="2260293"/>
                  </a:lnTo>
                  <a:lnTo>
                    <a:pt x="245925" y="2254083"/>
                  </a:lnTo>
                  <a:lnTo>
                    <a:pt x="245841" y="2247874"/>
                  </a:lnTo>
                  <a:lnTo>
                    <a:pt x="245784" y="2241664"/>
                  </a:lnTo>
                  <a:lnTo>
                    <a:pt x="245752" y="2235454"/>
                  </a:lnTo>
                  <a:lnTo>
                    <a:pt x="245743" y="2229245"/>
                  </a:lnTo>
                  <a:lnTo>
                    <a:pt x="245752" y="2223035"/>
                  </a:lnTo>
                  <a:lnTo>
                    <a:pt x="245773" y="2216826"/>
                  </a:lnTo>
                  <a:lnTo>
                    <a:pt x="245802" y="2210616"/>
                  </a:lnTo>
                  <a:lnTo>
                    <a:pt x="245835" y="2204406"/>
                  </a:lnTo>
                  <a:lnTo>
                    <a:pt x="245867" y="2198197"/>
                  </a:lnTo>
                  <a:lnTo>
                    <a:pt x="245894" y="2191987"/>
                  </a:lnTo>
                  <a:lnTo>
                    <a:pt x="245910" y="2185778"/>
                  </a:lnTo>
                  <a:lnTo>
                    <a:pt x="245911" y="2179568"/>
                  </a:lnTo>
                  <a:lnTo>
                    <a:pt x="245893" y="2173358"/>
                  </a:lnTo>
                  <a:lnTo>
                    <a:pt x="245854" y="2167149"/>
                  </a:lnTo>
                  <a:lnTo>
                    <a:pt x="245792" y="2160939"/>
                  </a:lnTo>
                  <a:lnTo>
                    <a:pt x="245709" y="2154730"/>
                  </a:lnTo>
                  <a:lnTo>
                    <a:pt x="245602" y="2148520"/>
                  </a:lnTo>
                  <a:lnTo>
                    <a:pt x="245473" y="2142311"/>
                  </a:lnTo>
                  <a:lnTo>
                    <a:pt x="245324" y="2136101"/>
                  </a:lnTo>
                  <a:lnTo>
                    <a:pt x="245155" y="2129891"/>
                  </a:lnTo>
                  <a:lnTo>
                    <a:pt x="244968" y="2123682"/>
                  </a:lnTo>
                  <a:lnTo>
                    <a:pt x="244765" y="2117472"/>
                  </a:lnTo>
                  <a:lnTo>
                    <a:pt x="244550" y="2111263"/>
                  </a:lnTo>
                  <a:lnTo>
                    <a:pt x="244324" y="2105053"/>
                  </a:lnTo>
                  <a:lnTo>
                    <a:pt x="244088" y="2098843"/>
                  </a:lnTo>
                  <a:lnTo>
                    <a:pt x="243844" y="2092634"/>
                  </a:lnTo>
                  <a:lnTo>
                    <a:pt x="243592" y="2086424"/>
                  </a:lnTo>
                  <a:lnTo>
                    <a:pt x="243333" y="2080215"/>
                  </a:lnTo>
                  <a:lnTo>
                    <a:pt x="243065" y="2074005"/>
                  </a:lnTo>
                  <a:lnTo>
                    <a:pt x="242787" y="2067795"/>
                  </a:lnTo>
                  <a:lnTo>
                    <a:pt x="242499" y="2061586"/>
                  </a:lnTo>
                  <a:lnTo>
                    <a:pt x="242201" y="2055376"/>
                  </a:lnTo>
                  <a:lnTo>
                    <a:pt x="241892" y="2049167"/>
                  </a:lnTo>
                  <a:lnTo>
                    <a:pt x="241570" y="2042957"/>
                  </a:lnTo>
                  <a:lnTo>
                    <a:pt x="241236" y="2036747"/>
                  </a:lnTo>
                  <a:lnTo>
                    <a:pt x="240889" y="2030538"/>
                  </a:lnTo>
                  <a:lnTo>
                    <a:pt x="240530" y="2024328"/>
                  </a:lnTo>
                  <a:lnTo>
                    <a:pt x="240159" y="2018119"/>
                  </a:lnTo>
                  <a:lnTo>
                    <a:pt x="239776" y="2011909"/>
                  </a:lnTo>
                  <a:lnTo>
                    <a:pt x="239383" y="2005699"/>
                  </a:lnTo>
                  <a:lnTo>
                    <a:pt x="238984" y="1999490"/>
                  </a:lnTo>
                  <a:lnTo>
                    <a:pt x="238580" y="1993280"/>
                  </a:lnTo>
                  <a:lnTo>
                    <a:pt x="238175" y="1987071"/>
                  </a:lnTo>
                  <a:lnTo>
                    <a:pt x="237770" y="1980861"/>
                  </a:lnTo>
                  <a:lnTo>
                    <a:pt x="237370" y="1974651"/>
                  </a:lnTo>
                  <a:lnTo>
                    <a:pt x="236978" y="1968442"/>
                  </a:lnTo>
                  <a:lnTo>
                    <a:pt x="236598" y="1962232"/>
                  </a:lnTo>
                  <a:lnTo>
                    <a:pt x="236235" y="1956023"/>
                  </a:lnTo>
                  <a:lnTo>
                    <a:pt x="235889" y="1949813"/>
                  </a:lnTo>
                  <a:lnTo>
                    <a:pt x="235562" y="1943603"/>
                  </a:lnTo>
                  <a:lnTo>
                    <a:pt x="235254" y="1937394"/>
                  </a:lnTo>
                  <a:lnTo>
                    <a:pt x="234966" y="1931184"/>
                  </a:lnTo>
                  <a:lnTo>
                    <a:pt x="234695" y="1924975"/>
                  </a:lnTo>
                  <a:lnTo>
                    <a:pt x="234439" y="1918765"/>
                  </a:lnTo>
                  <a:lnTo>
                    <a:pt x="234193" y="1912555"/>
                  </a:lnTo>
                  <a:lnTo>
                    <a:pt x="233951" y="1906346"/>
                  </a:lnTo>
                  <a:lnTo>
                    <a:pt x="233704" y="1900136"/>
                  </a:lnTo>
                  <a:lnTo>
                    <a:pt x="233447" y="1893927"/>
                  </a:lnTo>
                  <a:lnTo>
                    <a:pt x="233170" y="1887717"/>
                  </a:lnTo>
                  <a:lnTo>
                    <a:pt x="232868" y="1881507"/>
                  </a:lnTo>
                  <a:lnTo>
                    <a:pt x="232535" y="1875298"/>
                  </a:lnTo>
                  <a:lnTo>
                    <a:pt x="232165" y="1869088"/>
                  </a:lnTo>
                  <a:lnTo>
                    <a:pt x="231756" y="1862879"/>
                  </a:lnTo>
                  <a:lnTo>
                    <a:pt x="231303" y="1856669"/>
                  </a:lnTo>
                  <a:lnTo>
                    <a:pt x="230801" y="1850459"/>
                  </a:lnTo>
                  <a:lnTo>
                    <a:pt x="230258" y="1844250"/>
                  </a:lnTo>
                  <a:lnTo>
                    <a:pt x="229676" y="1838040"/>
                  </a:lnTo>
                  <a:lnTo>
                    <a:pt x="229060" y="1831831"/>
                  </a:lnTo>
                  <a:lnTo>
                    <a:pt x="228413" y="1825621"/>
                  </a:lnTo>
                  <a:lnTo>
                    <a:pt x="227741" y="1819411"/>
                  </a:lnTo>
                  <a:lnTo>
                    <a:pt x="227048" y="1813202"/>
                  </a:lnTo>
                  <a:lnTo>
                    <a:pt x="226339" y="1806992"/>
                  </a:lnTo>
                  <a:lnTo>
                    <a:pt x="225619" y="1800783"/>
                  </a:lnTo>
                  <a:lnTo>
                    <a:pt x="224891" y="1794573"/>
                  </a:lnTo>
                  <a:lnTo>
                    <a:pt x="224160" y="1788363"/>
                  </a:lnTo>
                  <a:lnTo>
                    <a:pt x="223427" y="1782154"/>
                  </a:lnTo>
                  <a:lnTo>
                    <a:pt x="222694" y="1775944"/>
                  </a:lnTo>
                  <a:lnTo>
                    <a:pt x="221962" y="1769735"/>
                  </a:lnTo>
                  <a:lnTo>
                    <a:pt x="221231" y="1763525"/>
                  </a:lnTo>
                  <a:lnTo>
                    <a:pt x="220501" y="1757315"/>
                  </a:lnTo>
                  <a:lnTo>
                    <a:pt x="219771" y="1751106"/>
                  </a:lnTo>
                  <a:lnTo>
                    <a:pt x="219039" y="1744896"/>
                  </a:lnTo>
                  <a:lnTo>
                    <a:pt x="218304" y="1738687"/>
                  </a:lnTo>
                  <a:lnTo>
                    <a:pt x="217562" y="1732477"/>
                  </a:lnTo>
                  <a:lnTo>
                    <a:pt x="216809" y="1726267"/>
                  </a:lnTo>
                  <a:lnTo>
                    <a:pt x="216043" y="1720058"/>
                  </a:lnTo>
                  <a:lnTo>
                    <a:pt x="215256" y="1713848"/>
                  </a:lnTo>
                  <a:lnTo>
                    <a:pt x="214445" y="1707639"/>
                  </a:lnTo>
                  <a:lnTo>
                    <a:pt x="213603" y="1701429"/>
                  </a:lnTo>
                  <a:lnTo>
                    <a:pt x="212723" y="1695220"/>
                  </a:lnTo>
                  <a:lnTo>
                    <a:pt x="211793" y="1689010"/>
                  </a:lnTo>
                  <a:lnTo>
                    <a:pt x="210812" y="1682800"/>
                  </a:lnTo>
                  <a:lnTo>
                    <a:pt x="209775" y="1676591"/>
                  </a:lnTo>
                  <a:lnTo>
                    <a:pt x="208680" y="1670381"/>
                  </a:lnTo>
                  <a:lnTo>
                    <a:pt x="207527" y="1664172"/>
                  </a:lnTo>
                  <a:lnTo>
                    <a:pt x="206316" y="1657962"/>
                  </a:lnTo>
                  <a:lnTo>
                    <a:pt x="205052" y="1651752"/>
                  </a:lnTo>
                  <a:lnTo>
                    <a:pt x="203740" y="1645543"/>
                  </a:lnTo>
                  <a:lnTo>
                    <a:pt x="202387" y="1639333"/>
                  </a:lnTo>
                  <a:lnTo>
                    <a:pt x="201004" y="1633124"/>
                  </a:lnTo>
                  <a:lnTo>
                    <a:pt x="199608" y="1626914"/>
                  </a:lnTo>
                  <a:lnTo>
                    <a:pt x="198213" y="1620704"/>
                  </a:lnTo>
                  <a:lnTo>
                    <a:pt x="196830" y="1614495"/>
                  </a:lnTo>
                  <a:lnTo>
                    <a:pt x="195472" y="1608285"/>
                  </a:lnTo>
                  <a:lnTo>
                    <a:pt x="194149" y="1602076"/>
                  </a:lnTo>
                  <a:lnTo>
                    <a:pt x="192870" y="1595866"/>
                  </a:lnTo>
                  <a:lnTo>
                    <a:pt x="191642" y="1589656"/>
                  </a:lnTo>
                  <a:lnTo>
                    <a:pt x="190470" y="1583447"/>
                  </a:lnTo>
                  <a:lnTo>
                    <a:pt x="189354" y="1577237"/>
                  </a:lnTo>
                  <a:lnTo>
                    <a:pt x="188286" y="1571028"/>
                  </a:lnTo>
                  <a:lnTo>
                    <a:pt x="187259" y="1564818"/>
                  </a:lnTo>
                  <a:lnTo>
                    <a:pt x="186263" y="1558608"/>
                  </a:lnTo>
                  <a:lnTo>
                    <a:pt x="185289" y="1552399"/>
                  </a:lnTo>
                  <a:lnTo>
                    <a:pt x="184326" y="1546189"/>
                  </a:lnTo>
                  <a:lnTo>
                    <a:pt x="183361" y="1539980"/>
                  </a:lnTo>
                  <a:lnTo>
                    <a:pt x="182384" y="1533770"/>
                  </a:lnTo>
                  <a:lnTo>
                    <a:pt x="181382" y="1527560"/>
                  </a:lnTo>
                  <a:lnTo>
                    <a:pt x="180347" y="1521351"/>
                  </a:lnTo>
                  <a:lnTo>
                    <a:pt x="179274" y="1515141"/>
                  </a:lnTo>
                  <a:lnTo>
                    <a:pt x="178161" y="1508932"/>
                  </a:lnTo>
                  <a:lnTo>
                    <a:pt x="177006" y="1502722"/>
                  </a:lnTo>
                  <a:lnTo>
                    <a:pt x="175810" y="1496512"/>
                  </a:lnTo>
                  <a:lnTo>
                    <a:pt x="174577" y="1490303"/>
                  </a:lnTo>
                  <a:lnTo>
                    <a:pt x="173310" y="1484093"/>
                  </a:lnTo>
                  <a:lnTo>
                    <a:pt x="172016" y="1477884"/>
                  </a:lnTo>
                  <a:lnTo>
                    <a:pt x="170700" y="1471674"/>
                  </a:lnTo>
                  <a:lnTo>
                    <a:pt x="169372" y="1465464"/>
                  </a:lnTo>
                  <a:lnTo>
                    <a:pt x="168037" y="1459255"/>
                  </a:lnTo>
                  <a:lnTo>
                    <a:pt x="166700" y="1453045"/>
                  </a:lnTo>
                  <a:lnTo>
                    <a:pt x="165364" y="1446836"/>
                  </a:lnTo>
                  <a:lnTo>
                    <a:pt x="164030" y="1440626"/>
                  </a:lnTo>
                  <a:lnTo>
                    <a:pt x="162696" y="1434416"/>
                  </a:lnTo>
                  <a:lnTo>
                    <a:pt x="161359" y="1428207"/>
                  </a:lnTo>
                  <a:lnTo>
                    <a:pt x="160012" y="1421997"/>
                  </a:lnTo>
                  <a:lnTo>
                    <a:pt x="158643" y="1415788"/>
                  </a:lnTo>
                  <a:lnTo>
                    <a:pt x="157243" y="1409578"/>
                  </a:lnTo>
                  <a:lnTo>
                    <a:pt x="155799" y="1403368"/>
                  </a:lnTo>
                  <a:lnTo>
                    <a:pt x="154300" y="1397159"/>
                  </a:lnTo>
                  <a:lnTo>
                    <a:pt x="152734" y="1390949"/>
                  </a:lnTo>
                  <a:lnTo>
                    <a:pt x="151091" y="1384740"/>
                  </a:lnTo>
                  <a:lnTo>
                    <a:pt x="149362" y="1378530"/>
                  </a:lnTo>
                  <a:lnTo>
                    <a:pt x="147542" y="1372320"/>
                  </a:lnTo>
                  <a:lnTo>
                    <a:pt x="145617" y="1366111"/>
                  </a:lnTo>
                  <a:lnTo>
                    <a:pt x="143594" y="1359901"/>
                  </a:lnTo>
                  <a:lnTo>
                    <a:pt x="141482" y="1353692"/>
                  </a:lnTo>
                  <a:lnTo>
                    <a:pt x="139287" y="1347482"/>
                  </a:lnTo>
                  <a:lnTo>
                    <a:pt x="137020" y="1341272"/>
                  </a:lnTo>
                  <a:lnTo>
                    <a:pt x="134691" y="1335063"/>
                  </a:lnTo>
                  <a:lnTo>
                    <a:pt x="132313" y="1328853"/>
                  </a:lnTo>
                  <a:lnTo>
                    <a:pt x="129898" y="1322644"/>
                  </a:lnTo>
                  <a:lnTo>
                    <a:pt x="127457" y="1316434"/>
                  </a:lnTo>
                  <a:lnTo>
                    <a:pt x="125000" y="1310224"/>
                  </a:lnTo>
                  <a:lnTo>
                    <a:pt x="122539" y="1304015"/>
                  </a:lnTo>
                  <a:lnTo>
                    <a:pt x="120080" y="1297805"/>
                  </a:lnTo>
                  <a:lnTo>
                    <a:pt x="117624" y="1291596"/>
                  </a:lnTo>
                  <a:lnTo>
                    <a:pt x="115175" y="1285386"/>
                  </a:lnTo>
                  <a:lnTo>
                    <a:pt x="112731" y="1279177"/>
                  </a:lnTo>
                  <a:lnTo>
                    <a:pt x="110293" y="1272967"/>
                  </a:lnTo>
                  <a:lnTo>
                    <a:pt x="107857" y="1266757"/>
                  </a:lnTo>
                  <a:lnTo>
                    <a:pt x="105423" y="1260548"/>
                  </a:lnTo>
                  <a:lnTo>
                    <a:pt x="102989" y="1254338"/>
                  </a:lnTo>
                  <a:lnTo>
                    <a:pt x="100556" y="1248129"/>
                  </a:lnTo>
                  <a:lnTo>
                    <a:pt x="98128" y="1241919"/>
                  </a:lnTo>
                  <a:lnTo>
                    <a:pt x="95707" y="1235709"/>
                  </a:lnTo>
                  <a:lnTo>
                    <a:pt x="93300" y="1229500"/>
                  </a:lnTo>
                  <a:lnTo>
                    <a:pt x="90913" y="1223290"/>
                  </a:lnTo>
                  <a:lnTo>
                    <a:pt x="88553" y="1217081"/>
                  </a:lnTo>
                  <a:lnTo>
                    <a:pt x="86226" y="1210871"/>
                  </a:lnTo>
                  <a:lnTo>
                    <a:pt x="83944" y="1204661"/>
                  </a:lnTo>
                  <a:lnTo>
                    <a:pt x="81708" y="1198452"/>
                  </a:lnTo>
                  <a:lnTo>
                    <a:pt x="79517" y="1192242"/>
                  </a:lnTo>
                  <a:lnTo>
                    <a:pt x="77367" y="1186033"/>
                  </a:lnTo>
                  <a:lnTo>
                    <a:pt x="75250" y="1179823"/>
                  </a:lnTo>
                  <a:lnTo>
                    <a:pt x="73158" y="1173613"/>
                  </a:lnTo>
                  <a:lnTo>
                    <a:pt x="71075" y="1167404"/>
                  </a:lnTo>
                  <a:lnTo>
                    <a:pt x="68987" y="1161194"/>
                  </a:lnTo>
                  <a:lnTo>
                    <a:pt x="66876" y="1154985"/>
                  </a:lnTo>
                  <a:lnTo>
                    <a:pt x="64715" y="1148775"/>
                  </a:lnTo>
                  <a:lnTo>
                    <a:pt x="62489" y="1142565"/>
                  </a:lnTo>
                  <a:lnTo>
                    <a:pt x="60185" y="1136356"/>
                  </a:lnTo>
                  <a:lnTo>
                    <a:pt x="57793" y="1130146"/>
                  </a:lnTo>
                  <a:lnTo>
                    <a:pt x="55306" y="1123937"/>
                  </a:lnTo>
                  <a:lnTo>
                    <a:pt x="52723" y="1117727"/>
                  </a:lnTo>
                  <a:lnTo>
                    <a:pt x="50049" y="1111517"/>
                  </a:lnTo>
                  <a:lnTo>
                    <a:pt x="47292" y="1105308"/>
                  </a:lnTo>
                  <a:lnTo>
                    <a:pt x="44465" y="1099098"/>
                  </a:lnTo>
                  <a:lnTo>
                    <a:pt x="41583" y="1092889"/>
                  </a:lnTo>
                  <a:lnTo>
                    <a:pt x="38679" y="1086679"/>
                  </a:lnTo>
                  <a:lnTo>
                    <a:pt x="35776" y="1080469"/>
                  </a:lnTo>
                  <a:lnTo>
                    <a:pt x="32898" y="1074260"/>
                  </a:lnTo>
                  <a:lnTo>
                    <a:pt x="30072" y="1068050"/>
                  </a:lnTo>
                  <a:lnTo>
                    <a:pt x="27320" y="1061841"/>
                  </a:lnTo>
                  <a:lnTo>
                    <a:pt x="24668" y="1055631"/>
                  </a:lnTo>
                  <a:lnTo>
                    <a:pt x="22136" y="1049421"/>
                  </a:lnTo>
                  <a:lnTo>
                    <a:pt x="19754" y="1043212"/>
                  </a:lnTo>
                  <a:lnTo>
                    <a:pt x="17548" y="1037002"/>
                  </a:lnTo>
                  <a:lnTo>
                    <a:pt x="15517" y="1030793"/>
                  </a:lnTo>
                  <a:lnTo>
                    <a:pt x="13672" y="1024583"/>
                  </a:lnTo>
                  <a:lnTo>
                    <a:pt x="12019" y="1018373"/>
                  </a:lnTo>
                  <a:lnTo>
                    <a:pt x="10560" y="1012164"/>
                  </a:lnTo>
                  <a:lnTo>
                    <a:pt x="9294" y="1005954"/>
                  </a:lnTo>
                  <a:lnTo>
                    <a:pt x="8215" y="999745"/>
                  </a:lnTo>
                  <a:lnTo>
                    <a:pt x="7312" y="993535"/>
                  </a:lnTo>
                  <a:lnTo>
                    <a:pt x="6586" y="987325"/>
                  </a:lnTo>
                  <a:lnTo>
                    <a:pt x="6003" y="981116"/>
                  </a:lnTo>
                  <a:lnTo>
                    <a:pt x="5533" y="974906"/>
                  </a:lnTo>
                  <a:lnTo>
                    <a:pt x="5152" y="968697"/>
                  </a:lnTo>
                  <a:lnTo>
                    <a:pt x="4834" y="962487"/>
                  </a:lnTo>
                  <a:lnTo>
                    <a:pt x="4556" y="956277"/>
                  </a:lnTo>
                  <a:lnTo>
                    <a:pt x="4293" y="950068"/>
                  </a:lnTo>
                  <a:lnTo>
                    <a:pt x="4025" y="943858"/>
                  </a:lnTo>
                  <a:lnTo>
                    <a:pt x="3737" y="937649"/>
                  </a:lnTo>
                  <a:lnTo>
                    <a:pt x="3410" y="931439"/>
                  </a:lnTo>
                  <a:lnTo>
                    <a:pt x="3046" y="925229"/>
                  </a:lnTo>
                  <a:lnTo>
                    <a:pt x="2646" y="919020"/>
                  </a:lnTo>
                  <a:lnTo>
                    <a:pt x="2219" y="912810"/>
                  </a:lnTo>
                  <a:lnTo>
                    <a:pt x="1779" y="906601"/>
                  </a:lnTo>
                  <a:lnTo>
                    <a:pt x="1341" y="900391"/>
                  </a:lnTo>
                  <a:lnTo>
                    <a:pt x="927" y="894181"/>
                  </a:lnTo>
                  <a:lnTo>
                    <a:pt x="558" y="887972"/>
                  </a:lnTo>
                  <a:lnTo>
                    <a:pt x="262" y="881762"/>
                  </a:lnTo>
                  <a:lnTo>
                    <a:pt x="72" y="875553"/>
                  </a:lnTo>
                  <a:lnTo>
                    <a:pt x="0" y="869343"/>
                  </a:lnTo>
                  <a:lnTo>
                    <a:pt x="63" y="863133"/>
                  </a:lnTo>
                  <a:lnTo>
                    <a:pt x="274" y="856924"/>
                  </a:lnTo>
                  <a:lnTo>
                    <a:pt x="645" y="850714"/>
                  </a:lnTo>
                  <a:lnTo>
                    <a:pt x="1180" y="844505"/>
                  </a:lnTo>
                  <a:lnTo>
                    <a:pt x="1882" y="838295"/>
                  </a:lnTo>
                  <a:lnTo>
                    <a:pt x="2750" y="832086"/>
                  </a:lnTo>
                  <a:lnTo>
                    <a:pt x="3792" y="825876"/>
                  </a:lnTo>
                  <a:lnTo>
                    <a:pt x="4994" y="819666"/>
                  </a:lnTo>
                  <a:lnTo>
                    <a:pt x="6336" y="813457"/>
                  </a:lnTo>
                  <a:lnTo>
                    <a:pt x="7805" y="807247"/>
                  </a:lnTo>
                  <a:lnTo>
                    <a:pt x="9390" y="801038"/>
                  </a:lnTo>
                  <a:lnTo>
                    <a:pt x="11078" y="794828"/>
                  </a:lnTo>
                  <a:lnTo>
                    <a:pt x="12856" y="788618"/>
                  </a:lnTo>
                  <a:lnTo>
                    <a:pt x="14715" y="782409"/>
                  </a:lnTo>
                  <a:lnTo>
                    <a:pt x="16643" y="776199"/>
                  </a:lnTo>
                  <a:lnTo>
                    <a:pt x="18642" y="769990"/>
                  </a:lnTo>
                  <a:lnTo>
                    <a:pt x="20698" y="763780"/>
                  </a:lnTo>
                  <a:lnTo>
                    <a:pt x="22807" y="757570"/>
                  </a:lnTo>
                  <a:lnTo>
                    <a:pt x="24970" y="751361"/>
                  </a:lnTo>
                  <a:lnTo>
                    <a:pt x="27189" y="745151"/>
                  </a:lnTo>
                  <a:lnTo>
                    <a:pt x="29465" y="738942"/>
                  </a:lnTo>
                  <a:lnTo>
                    <a:pt x="31804" y="732732"/>
                  </a:lnTo>
                  <a:lnTo>
                    <a:pt x="34209" y="726522"/>
                  </a:lnTo>
                  <a:lnTo>
                    <a:pt x="36687" y="720313"/>
                  </a:lnTo>
                  <a:lnTo>
                    <a:pt x="39246" y="714103"/>
                  </a:lnTo>
                  <a:lnTo>
                    <a:pt x="41880" y="707894"/>
                  </a:lnTo>
                  <a:lnTo>
                    <a:pt x="44586" y="701684"/>
                  </a:lnTo>
                  <a:lnTo>
                    <a:pt x="47359" y="695474"/>
                  </a:lnTo>
                  <a:lnTo>
                    <a:pt x="50195" y="689265"/>
                  </a:lnTo>
                  <a:lnTo>
                    <a:pt x="53086" y="683055"/>
                  </a:lnTo>
                  <a:lnTo>
                    <a:pt x="56021" y="676846"/>
                  </a:lnTo>
                  <a:lnTo>
                    <a:pt x="58994" y="670636"/>
                  </a:lnTo>
                  <a:lnTo>
                    <a:pt x="61995" y="664426"/>
                  </a:lnTo>
                  <a:lnTo>
                    <a:pt x="65017" y="658217"/>
                  </a:lnTo>
                  <a:lnTo>
                    <a:pt x="68053" y="652007"/>
                  </a:lnTo>
                  <a:lnTo>
                    <a:pt x="71102" y="645798"/>
                  </a:lnTo>
                  <a:lnTo>
                    <a:pt x="74168" y="639588"/>
                  </a:lnTo>
                  <a:lnTo>
                    <a:pt x="77254" y="633378"/>
                  </a:lnTo>
                  <a:lnTo>
                    <a:pt x="80369" y="627169"/>
                  </a:lnTo>
                  <a:lnTo>
                    <a:pt x="83523" y="620959"/>
                  </a:lnTo>
                  <a:lnTo>
                    <a:pt x="86727" y="614750"/>
                  </a:lnTo>
                  <a:lnTo>
                    <a:pt x="89998" y="608540"/>
                  </a:lnTo>
                  <a:lnTo>
                    <a:pt x="93344" y="602330"/>
                  </a:lnTo>
                  <a:lnTo>
                    <a:pt x="96768" y="596121"/>
                  </a:lnTo>
                  <a:lnTo>
                    <a:pt x="100271" y="589911"/>
                  </a:lnTo>
                  <a:lnTo>
                    <a:pt x="103850" y="583702"/>
                  </a:lnTo>
                  <a:lnTo>
                    <a:pt x="107500" y="577492"/>
                  </a:lnTo>
                  <a:lnTo>
                    <a:pt x="111210" y="571282"/>
                  </a:lnTo>
                  <a:lnTo>
                    <a:pt x="114966" y="565073"/>
                  </a:lnTo>
                  <a:lnTo>
                    <a:pt x="118751" y="558863"/>
                  </a:lnTo>
                  <a:lnTo>
                    <a:pt x="122546" y="552654"/>
                  </a:lnTo>
                  <a:lnTo>
                    <a:pt x="126328" y="546444"/>
                  </a:lnTo>
                  <a:lnTo>
                    <a:pt x="130082" y="540234"/>
                  </a:lnTo>
                  <a:lnTo>
                    <a:pt x="133795" y="534025"/>
                  </a:lnTo>
                  <a:lnTo>
                    <a:pt x="137457" y="527815"/>
                  </a:lnTo>
                  <a:lnTo>
                    <a:pt x="141062" y="521606"/>
                  </a:lnTo>
                  <a:lnTo>
                    <a:pt x="144610" y="515396"/>
                  </a:lnTo>
                  <a:lnTo>
                    <a:pt x="148102" y="509186"/>
                  </a:lnTo>
                  <a:lnTo>
                    <a:pt x="151542" y="502977"/>
                  </a:lnTo>
                  <a:lnTo>
                    <a:pt x="154939" y="496767"/>
                  </a:lnTo>
                  <a:lnTo>
                    <a:pt x="158309" y="490558"/>
                  </a:lnTo>
                  <a:lnTo>
                    <a:pt x="161663" y="484348"/>
                  </a:lnTo>
                  <a:lnTo>
                    <a:pt x="165009" y="478138"/>
                  </a:lnTo>
                  <a:lnTo>
                    <a:pt x="168356" y="471929"/>
                  </a:lnTo>
                  <a:lnTo>
                    <a:pt x="171708" y="465719"/>
                  </a:lnTo>
                  <a:lnTo>
                    <a:pt x="175068" y="459510"/>
                  </a:lnTo>
                  <a:lnTo>
                    <a:pt x="178434" y="453300"/>
                  </a:lnTo>
                  <a:lnTo>
                    <a:pt x="181801" y="447090"/>
                  </a:lnTo>
                  <a:lnTo>
                    <a:pt x="185158" y="440881"/>
                  </a:lnTo>
                  <a:lnTo>
                    <a:pt x="188495" y="434671"/>
                  </a:lnTo>
                  <a:lnTo>
                    <a:pt x="191796" y="428462"/>
                  </a:lnTo>
                  <a:lnTo>
                    <a:pt x="195049" y="422252"/>
                  </a:lnTo>
                  <a:lnTo>
                    <a:pt x="198237" y="416043"/>
                  </a:lnTo>
                  <a:lnTo>
                    <a:pt x="201345" y="409833"/>
                  </a:lnTo>
                  <a:lnTo>
                    <a:pt x="204360" y="403623"/>
                  </a:lnTo>
                  <a:lnTo>
                    <a:pt x="207267" y="397414"/>
                  </a:lnTo>
                  <a:lnTo>
                    <a:pt x="210038" y="391204"/>
                  </a:lnTo>
                  <a:lnTo>
                    <a:pt x="212675" y="384995"/>
                  </a:lnTo>
                  <a:lnTo>
                    <a:pt x="215175" y="378785"/>
                  </a:lnTo>
                  <a:lnTo>
                    <a:pt x="217534" y="372575"/>
                  </a:lnTo>
                  <a:lnTo>
                    <a:pt x="219749" y="366366"/>
                  </a:lnTo>
                  <a:lnTo>
                    <a:pt x="221822" y="360156"/>
                  </a:lnTo>
                  <a:lnTo>
                    <a:pt x="223756" y="353947"/>
                  </a:lnTo>
                  <a:lnTo>
                    <a:pt x="225555" y="347737"/>
                  </a:lnTo>
                  <a:lnTo>
                    <a:pt x="227225" y="341527"/>
                  </a:lnTo>
                  <a:lnTo>
                    <a:pt x="228764" y="335318"/>
                  </a:lnTo>
                  <a:lnTo>
                    <a:pt x="230199" y="329108"/>
                  </a:lnTo>
                  <a:lnTo>
                    <a:pt x="231540" y="322899"/>
                  </a:lnTo>
                  <a:lnTo>
                    <a:pt x="232798" y="316689"/>
                  </a:lnTo>
                  <a:lnTo>
                    <a:pt x="233983" y="310479"/>
                  </a:lnTo>
                  <a:lnTo>
                    <a:pt x="235105" y="304270"/>
                  </a:lnTo>
                  <a:lnTo>
                    <a:pt x="236172" y="298060"/>
                  </a:lnTo>
                  <a:lnTo>
                    <a:pt x="237191" y="291851"/>
                  </a:lnTo>
                  <a:lnTo>
                    <a:pt x="238166" y="285641"/>
                  </a:lnTo>
                  <a:lnTo>
                    <a:pt x="239100" y="279431"/>
                  </a:lnTo>
                  <a:lnTo>
                    <a:pt x="239999" y="273222"/>
                  </a:lnTo>
                  <a:lnTo>
                    <a:pt x="240862" y="267012"/>
                  </a:lnTo>
                  <a:lnTo>
                    <a:pt x="241690" y="260803"/>
                  </a:lnTo>
                  <a:lnTo>
                    <a:pt x="242480" y="254593"/>
                  </a:lnTo>
                  <a:lnTo>
                    <a:pt x="243231" y="248383"/>
                  </a:lnTo>
                  <a:lnTo>
                    <a:pt x="243940" y="242174"/>
                  </a:lnTo>
                  <a:lnTo>
                    <a:pt x="244607" y="235964"/>
                  </a:lnTo>
                  <a:lnTo>
                    <a:pt x="245223" y="229755"/>
                  </a:lnTo>
                  <a:lnTo>
                    <a:pt x="245793" y="223545"/>
                  </a:lnTo>
                  <a:lnTo>
                    <a:pt x="246319" y="217335"/>
                  </a:lnTo>
                  <a:lnTo>
                    <a:pt x="246803" y="211126"/>
                  </a:lnTo>
                  <a:lnTo>
                    <a:pt x="247246" y="204916"/>
                  </a:lnTo>
                  <a:lnTo>
                    <a:pt x="247654" y="198707"/>
                  </a:lnTo>
                  <a:lnTo>
                    <a:pt x="248029" y="192497"/>
                  </a:lnTo>
                  <a:lnTo>
                    <a:pt x="248377" y="186287"/>
                  </a:lnTo>
                  <a:lnTo>
                    <a:pt x="248702" y="180078"/>
                  </a:lnTo>
                  <a:lnTo>
                    <a:pt x="249007" y="173868"/>
                  </a:lnTo>
                  <a:lnTo>
                    <a:pt x="249302" y="167659"/>
                  </a:lnTo>
                  <a:lnTo>
                    <a:pt x="249591" y="161449"/>
                  </a:lnTo>
                  <a:lnTo>
                    <a:pt x="249876" y="155239"/>
                  </a:lnTo>
                  <a:lnTo>
                    <a:pt x="250162" y="149030"/>
                  </a:lnTo>
                  <a:lnTo>
                    <a:pt x="250451" y="142820"/>
                  </a:lnTo>
                  <a:lnTo>
                    <a:pt x="250743" y="136611"/>
                  </a:lnTo>
                  <a:lnTo>
                    <a:pt x="251039" y="130401"/>
                  </a:lnTo>
                  <a:lnTo>
                    <a:pt x="251340" y="124191"/>
                  </a:lnTo>
                  <a:lnTo>
                    <a:pt x="251644" y="117982"/>
                  </a:lnTo>
                  <a:lnTo>
                    <a:pt x="251947" y="111772"/>
                  </a:lnTo>
                  <a:lnTo>
                    <a:pt x="252249" y="105563"/>
                  </a:lnTo>
                  <a:lnTo>
                    <a:pt x="252545" y="99353"/>
                  </a:lnTo>
                  <a:lnTo>
                    <a:pt x="252833" y="93143"/>
                  </a:lnTo>
                  <a:lnTo>
                    <a:pt x="253110" y="86934"/>
                  </a:lnTo>
                  <a:lnTo>
                    <a:pt x="253373" y="80724"/>
                  </a:lnTo>
                  <a:lnTo>
                    <a:pt x="253620" y="74515"/>
                  </a:lnTo>
                  <a:lnTo>
                    <a:pt x="253848" y="68305"/>
                  </a:lnTo>
                  <a:lnTo>
                    <a:pt x="254056" y="62095"/>
                  </a:lnTo>
                  <a:lnTo>
                    <a:pt x="254244" y="55886"/>
                  </a:lnTo>
                  <a:lnTo>
                    <a:pt x="254412" y="49676"/>
                  </a:lnTo>
                  <a:lnTo>
                    <a:pt x="254561" y="43467"/>
                  </a:lnTo>
                  <a:lnTo>
                    <a:pt x="254692" y="37257"/>
                  </a:lnTo>
                  <a:lnTo>
                    <a:pt x="254806" y="31047"/>
                  </a:lnTo>
                  <a:lnTo>
                    <a:pt x="254905" y="24838"/>
                  </a:lnTo>
                  <a:lnTo>
                    <a:pt x="254990" y="18628"/>
                  </a:lnTo>
                  <a:lnTo>
                    <a:pt x="255062" y="12419"/>
                  </a:lnTo>
                  <a:lnTo>
                    <a:pt x="255124" y="6209"/>
                  </a:lnTo>
                  <a:lnTo>
                    <a:pt x="255178" y="0"/>
                  </a:lnTo>
                  <a:lnTo>
                    <a:pt x="255985" y="0"/>
                  </a:lnTo>
                  <a:lnTo>
                    <a:pt x="256040" y="6209"/>
                  </a:lnTo>
                  <a:lnTo>
                    <a:pt x="256102" y="12419"/>
                  </a:lnTo>
                  <a:lnTo>
                    <a:pt x="256174" y="18628"/>
                  </a:lnTo>
                  <a:lnTo>
                    <a:pt x="256259" y="24838"/>
                  </a:lnTo>
                  <a:lnTo>
                    <a:pt x="256358" y="31047"/>
                  </a:lnTo>
                  <a:lnTo>
                    <a:pt x="256472" y="37257"/>
                  </a:lnTo>
                  <a:lnTo>
                    <a:pt x="256603" y="43467"/>
                  </a:lnTo>
                  <a:lnTo>
                    <a:pt x="256752" y="49676"/>
                  </a:lnTo>
                  <a:lnTo>
                    <a:pt x="256920" y="55886"/>
                  </a:lnTo>
                  <a:lnTo>
                    <a:pt x="257108" y="62095"/>
                  </a:lnTo>
                  <a:lnTo>
                    <a:pt x="257315" y="68305"/>
                  </a:lnTo>
                  <a:lnTo>
                    <a:pt x="257543" y="74515"/>
                  </a:lnTo>
                  <a:lnTo>
                    <a:pt x="257790" y="80724"/>
                  </a:lnTo>
                  <a:lnTo>
                    <a:pt x="258054" y="86934"/>
                  </a:lnTo>
                  <a:lnTo>
                    <a:pt x="258331" y="93143"/>
                  </a:lnTo>
                  <a:lnTo>
                    <a:pt x="258619" y="99353"/>
                  </a:lnTo>
                  <a:lnTo>
                    <a:pt x="258915" y="105563"/>
                  </a:lnTo>
                  <a:lnTo>
                    <a:pt x="259216" y="111772"/>
                  </a:lnTo>
                  <a:lnTo>
                    <a:pt x="259520" y="117982"/>
                  </a:lnTo>
                  <a:lnTo>
                    <a:pt x="259823" y="124191"/>
                  </a:lnTo>
                  <a:lnTo>
                    <a:pt x="260124" y="130401"/>
                  </a:lnTo>
                  <a:lnTo>
                    <a:pt x="260421" y="136611"/>
                  </a:lnTo>
                  <a:lnTo>
                    <a:pt x="260713" y="142820"/>
                  </a:lnTo>
                  <a:lnTo>
                    <a:pt x="261001" y="149030"/>
                  </a:lnTo>
                  <a:lnTo>
                    <a:pt x="261287" y="155239"/>
                  </a:lnTo>
                  <a:lnTo>
                    <a:pt x="261573" y="161449"/>
                  </a:lnTo>
                  <a:lnTo>
                    <a:pt x="261861" y="167659"/>
                  </a:lnTo>
                  <a:lnTo>
                    <a:pt x="262156" y="173868"/>
                  </a:lnTo>
                  <a:lnTo>
                    <a:pt x="262462" y="180078"/>
                  </a:lnTo>
                  <a:lnTo>
                    <a:pt x="262787" y="186287"/>
                  </a:lnTo>
                  <a:lnTo>
                    <a:pt x="263134" y="192497"/>
                  </a:lnTo>
                  <a:lnTo>
                    <a:pt x="263510" y="198707"/>
                  </a:lnTo>
                  <a:lnTo>
                    <a:pt x="263917" y="204916"/>
                  </a:lnTo>
                  <a:lnTo>
                    <a:pt x="264361" y="211126"/>
                  </a:lnTo>
                  <a:lnTo>
                    <a:pt x="264844" y="217335"/>
                  </a:lnTo>
                  <a:lnTo>
                    <a:pt x="265370" y="223545"/>
                  </a:lnTo>
                  <a:lnTo>
                    <a:pt x="265941" y="229755"/>
                  </a:lnTo>
                  <a:lnTo>
                    <a:pt x="266557" y="235964"/>
                  </a:lnTo>
                  <a:lnTo>
                    <a:pt x="267223" y="242174"/>
                  </a:lnTo>
                  <a:lnTo>
                    <a:pt x="267933" y="248383"/>
                  </a:lnTo>
                  <a:lnTo>
                    <a:pt x="268683" y="254593"/>
                  </a:lnTo>
                  <a:lnTo>
                    <a:pt x="269474" y="260803"/>
                  </a:lnTo>
                  <a:lnTo>
                    <a:pt x="270301" y="267012"/>
                  </a:lnTo>
                  <a:lnTo>
                    <a:pt x="271165" y="273222"/>
                  </a:lnTo>
                  <a:lnTo>
                    <a:pt x="272063" y="279431"/>
                  </a:lnTo>
                  <a:lnTo>
                    <a:pt x="272998" y="285641"/>
                  </a:lnTo>
                  <a:lnTo>
                    <a:pt x="273972" y="291851"/>
                  </a:lnTo>
                  <a:lnTo>
                    <a:pt x="274992" y="298060"/>
                  </a:lnTo>
                  <a:lnTo>
                    <a:pt x="276059" y="304270"/>
                  </a:lnTo>
                  <a:lnTo>
                    <a:pt x="277180" y="310479"/>
                  </a:lnTo>
                  <a:lnTo>
                    <a:pt x="278365" y="316689"/>
                  </a:lnTo>
                  <a:lnTo>
                    <a:pt x="279623" y="322899"/>
                  </a:lnTo>
                  <a:lnTo>
                    <a:pt x="280964" y="329108"/>
                  </a:lnTo>
                  <a:lnTo>
                    <a:pt x="282399" y="335318"/>
                  </a:lnTo>
                  <a:lnTo>
                    <a:pt x="283939" y="341527"/>
                  </a:lnTo>
                  <a:lnTo>
                    <a:pt x="285608" y="347737"/>
                  </a:lnTo>
                  <a:lnTo>
                    <a:pt x="287408" y="353947"/>
                  </a:lnTo>
                  <a:lnTo>
                    <a:pt x="289342" y="360156"/>
                  </a:lnTo>
                  <a:lnTo>
                    <a:pt x="291415" y="366366"/>
                  </a:lnTo>
                  <a:lnTo>
                    <a:pt x="293630" y="372575"/>
                  </a:lnTo>
                  <a:lnTo>
                    <a:pt x="295988" y="378785"/>
                  </a:lnTo>
                  <a:lnTo>
                    <a:pt x="298488" y="384995"/>
                  </a:lnTo>
                  <a:lnTo>
                    <a:pt x="301126" y="391204"/>
                  </a:lnTo>
                  <a:lnTo>
                    <a:pt x="303896" y="397414"/>
                  </a:lnTo>
                  <a:lnTo>
                    <a:pt x="306804" y="403623"/>
                  </a:lnTo>
                  <a:lnTo>
                    <a:pt x="309818" y="409833"/>
                  </a:lnTo>
                  <a:lnTo>
                    <a:pt x="312927" y="416043"/>
                  </a:lnTo>
                  <a:lnTo>
                    <a:pt x="316115" y="422252"/>
                  </a:lnTo>
                  <a:lnTo>
                    <a:pt x="319367" y="428462"/>
                  </a:lnTo>
                  <a:lnTo>
                    <a:pt x="322669" y="434671"/>
                  </a:lnTo>
                  <a:lnTo>
                    <a:pt x="326005" y="440881"/>
                  </a:lnTo>
                  <a:lnTo>
                    <a:pt x="329363" y="447090"/>
                  </a:lnTo>
                  <a:lnTo>
                    <a:pt x="332730" y="453300"/>
                  </a:lnTo>
                  <a:lnTo>
                    <a:pt x="336096" y="459510"/>
                  </a:lnTo>
                  <a:lnTo>
                    <a:pt x="339456" y="465719"/>
                  </a:lnTo>
                  <a:lnTo>
                    <a:pt x="342808" y="471929"/>
                  </a:lnTo>
                  <a:lnTo>
                    <a:pt x="346154" y="478138"/>
                  </a:lnTo>
                  <a:lnTo>
                    <a:pt x="349501" y="484348"/>
                  </a:lnTo>
                  <a:lnTo>
                    <a:pt x="352854" y="490558"/>
                  </a:lnTo>
                  <a:lnTo>
                    <a:pt x="356224" y="496767"/>
                  </a:lnTo>
                  <a:lnTo>
                    <a:pt x="359622" y="502977"/>
                  </a:lnTo>
                  <a:lnTo>
                    <a:pt x="363062" y="509186"/>
                  </a:lnTo>
                  <a:lnTo>
                    <a:pt x="366553" y="515396"/>
                  </a:lnTo>
                  <a:lnTo>
                    <a:pt x="370101" y="521606"/>
                  </a:lnTo>
                  <a:lnTo>
                    <a:pt x="373706" y="527815"/>
                  </a:lnTo>
                  <a:lnTo>
                    <a:pt x="377368" y="534025"/>
                  </a:lnTo>
                  <a:lnTo>
                    <a:pt x="381081" y="540234"/>
                  </a:lnTo>
                  <a:lnTo>
                    <a:pt x="384835" y="546444"/>
                  </a:lnTo>
                  <a:lnTo>
                    <a:pt x="388617" y="552654"/>
                  </a:lnTo>
                  <a:lnTo>
                    <a:pt x="392412" y="558863"/>
                  </a:lnTo>
                  <a:lnTo>
                    <a:pt x="396197" y="565073"/>
                  </a:lnTo>
                  <a:lnTo>
                    <a:pt x="399953" y="571282"/>
                  </a:lnTo>
                  <a:lnTo>
                    <a:pt x="403663" y="577492"/>
                  </a:lnTo>
                  <a:lnTo>
                    <a:pt x="407313" y="583702"/>
                  </a:lnTo>
                  <a:lnTo>
                    <a:pt x="410893" y="589911"/>
                  </a:lnTo>
                  <a:lnTo>
                    <a:pt x="414395" y="596121"/>
                  </a:lnTo>
                  <a:lnTo>
                    <a:pt x="417819" y="602330"/>
                  </a:lnTo>
                  <a:lnTo>
                    <a:pt x="421165" y="608540"/>
                  </a:lnTo>
                  <a:lnTo>
                    <a:pt x="424437" y="614750"/>
                  </a:lnTo>
                  <a:lnTo>
                    <a:pt x="427640" y="620959"/>
                  </a:lnTo>
                  <a:lnTo>
                    <a:pt x="430794" y="627169"/>
                  </a:lnTo>
                  <a:lnTo>
                    <a:pt x="433909" y="633378"/>
                  </a:lnTo>
                  <a:lnTo>
                    <a:pt x="436996" y="639588"/>
                  </a:lnTo>
                  <a:lnTo>
                    <a:pt x="440061" y="645798"/>
                  </a:lnTo>
                  <a:lnTo>
                    <a:pt x="443111" y="652007"/>
                  </a:lnTo>
                  <a:lnTo>
                    <a:pt x="446147" y="658217"/>
                  </a:lnTo>
                  <a:lnTo>
                    <a:pt x="449168" y="664426"/>
                  </a:lnTo>
                  <a:lnTo>
                    <a:pt x="452170" y="670636"/>
                  </a:lnTo>
                  <a:lnTo>
                    <a:pt x="455142" y="676846"/>
                  </a:lnTo>
                  <a:lnTo>
                    <a:pt x="458078" y="683055"/>
                  </a:lnTo>
                  <a:lnTo>
                    <a:pt x="460968" y="689265"/>
                  </a:lnTo>
                  <a:lnTo>
                    <a:pt x="463804" y="695474"/>
                  </a:lnTo>
                  <a:lnTo>
                    <a:pt x="466578" y="701684"/>
                  </a:lnTo>
                  <a:lnTo>
                    <a:pt x="469284" y="707894"/>
                  </a:lnTo>
                  <a:lnTo>
                    <a:pt x="471917" y="714103"/>
                  </a:lnTo>
                  <a:lnTo>
                    <a:pt x="474477" y="720313"/>
                  </a:lnTo>
                  <a:lnTo>
                    <a:pt x="476954" y="726522"/>
                  </a:lnTo>
                  <a:lnTo>
                    <a:pt x="479359" y="732732"/>
                  </a:lnTo>
                  <a:lnTo>
                    <a:pt x="481698" y="738942"/>
                  </a:lnTo>
                  <a:lnTo>
                    <a:pt x="483975" y="745151"/>
                  </a:lnTo>
                  <a:lnTo>
                    <a:pt x="486193" y="751361"/>
                  </a:lnTo>
                  <a:lnTo>
                    <a:pt x="488356" y="757570"/>
                  </a:lnTo>
                  <a:lnTo>
                    <a:pt x="490466" y="763780"/>
                  </a:lnTo>
                  <a:lnTo>
                    <a:pt x="492521" y="769990"/>
                  </a:lnTo>
                  <a:lnTo>
                    <a:pt x="494520" y="776199"/>
                  </a:lnTo>
                  <a:lnTo>
                    <a:pt x="496449" y="782409"/>
                  </a:lnTo>
                  <a:lnTo>
                    <a:pt x="498307" y="788618"/>
                  </a:lnTo>
                  <a:lnTo>
                    <a:pt x="500086" y="794828"/>
                  </a:lnTo>
                  <a:lnTo>
                    <a:pt x="501773" y="801038"/>
                  </a:lnTo>
                  <a:lnTo>
                    <a:pt x="503358" y="807247"/>
                  </a:lnTo>
                  <a:lnTo>
                    <a:pt x="504827" y="813457"/>
                  </a:lnTo>
                  <a:lnTo>
                    <a:pt x="506169" y="819666"/>
                  </a:lnTo>
                  <a:lnTo>
                    <a:pt x="507371" y="825876"/>
                  </a:lnTo>
                  <a:lnTo>
                    <a:pt x="508413" y="832086"/>
                  </a:lnTo>
                  <a:lnTo>
                    <a:pt x="509281" y="838295"/>
                  </a:lnTo>
                  <a:lnTo>
                    <a:pt x="509983" y="844505"/>
                  </a:lnTo>
                  <a:lnTo>
                    <a:pt x="510519" y="850714"/>
                  </a:lnTo>
                  <a:lnTo>
                    <a:pt x="510889" y="856924"/>
                  </a:lnTo>
                  <a:lnTo>
                    <a:pt x="511101" y="863133"/>
                  </a:lnTo>
                  <a:lnTo>
                    <a:pt x="511164" y="869343"/>
                  </a:lnTo>
                  <a:lnTo>
                    <a:pt x="511092" y="875553"/>
                  </a:lnTo>
                  <a:lnTo>
                    <a:pt x="510901" y="881762"/>
                  </a:lnTo>
                  <a:lnTo>
                    <a:pt x="510605" y="887972"/>
                  </a:lnTo>
                  <a:lnTo>
                    <a:pt x="510236" y="894181"/>
                  </a:lnTo>
                  <a:lnTo>
                    <a:pt x="509822" y="900391"/>
                  </a:lnTo>
                  <a:lnTo>
                    <a:pt x="509385" y="906601"/>
                  </a:lnTo>
                  <a:lnTo>
                    <a:pt x="508944" y="912810"/>
                  </a:lnTo>
                  <a:lnTo>
                    <a:pt x="508517" y="919020"/>
                  </a:lnTo>
                  <a:lnTo>
                    <a:pt x="508118" y="925229"/>
                  </a:lnTo>
                  <a:lnTo>
                    <a:pt x="507753" y="931439"/>
                  </a:lnTo>
                  <a:lnTo>
                    <a:pt x="507426" y="937649"/>
                  </a:lnTo>
                  <a:lnTo>
                    <a:pt x="507138" y="943858"/>
                  </a:lnTo>
                  <a:lnTo>
                    <a:pt x="506871" y="950068"/>
                  </a:lnTo>
                  <a:lnTo>
                    <a:pt x="506608" y="956277"/>
                  </a:lnTo>
                  <a:lnTo>
                    <a:pt x="506329" y="962487"/>
                  </a:lnTo>
                  <a:lnTo>
                    <a:pt x="506012" y="968697"/>
                  </a:lnTo>
                  <a:lnTo>
                    <a:pt x="505630" y="974906"/>
                  </a:lnTo>
                  <a:lnTo>
                    <a:pt x="505161" y="981116"/>
                  </a:lnTo>
                  <a:lnTo>
                    <a:pt x="504578" y="987325"/>
                  </a:lnTo>
                  <a:lnTo>
                    <a:pt x="503852" y="993535"/>
                  </a:lnTo>
                  <a:lnTo>
                    <a:pt x="502949" y="999745"/>
                  </a:lnTo>
                  <a:lnTo>
                    <a:pt x="501869" y="1005954"/>
                  </a:lnTo>
                  <a:lnTo>
                    <a:pt x="500603" y="1012164"/>
                  </a:lnTo>
                  <a:lnTo>
                    <a:pt x="499144" y="1018373"/>
                  </a:lnTo>
                  <a:lnTo>
                    <a:pt x="497491" y="1024583"/>
                  </a:lnTo>
                  <a:lnTo>
                    <a:pt x="495646" y="1030793"/>
                  </a:lnTo>
                  <a:lnTo>
                    <a:pt x="493616" y="1037002"/>
                  </a:lnTo>
                  <a:lnTo>
                    <a:pt x="491409" y="1043212"/>
                  </a:lnTo>
                  <a:lnTo>
                    <a:pt x="489028" y="1049421"/>
                  </a:lnTo>
                  <a:lnTo>
                    <a:pt x="486496" y="1055631"/>
                  </a:lnTo>
                  <a:lnTo>
                    <a:pt x="483843" y="1061841"/>
                  </a:lnTo>
                  <a:lnTo>
                    <a:pt x="481092" y="1068050"/>
                  </a:lnTo>
                  <a:lnTo>
                    <a:pt x="478265" y="1074260"/>
                  </a:lnTo>
                  <a:lnTo>
                    <a:pt x="475388" y="1080469"/>
                  </a:lnTo>
                  <a:lnTo>
                    <a:pt x="472485" y="1086679"/>
                  </a:lnTo>
                  <a:lnTo>
                    <a:pt x="469580" y="1092889"/>
                  </a:lnTo>
                  <a:lnTo>
                    <a:pt x="466699" y="1099098"/>
                  </a:lnTo>
                  <a:lnTo>
                    <a:pt x="463871" y="1105308"/>
                  </a:lnTo>
                  <a:lnTo>
                    <a:pt x="461114" y="1111517"/>
                  </a:lnTo>
                  <a:lnTo>
                    <a:pt x="458440" y="1117727"/>
                  </a:lnTo>
                  <a:lnTo>
                    <a:pt x="455858" y="1123937"/>
                  </a:lnTo>
                  <a:lnTo>
                    <a:pt x="453371" y="1130146"/>
                  </a:lnTo>
                  <a:lnTo>
                    <a:pt x="450978" y="1136356"/>
                  </a:lnTo>
                  <a:lnTo>
                    <a:pt x="448674" y="1142565"/>
                  </a:lnTo>
                  <a:lnTo>
                    <a:pt x="446448" y="1148775"/>
                  </a:lnTo>
                  <a:lnTo>
                    <a:pt x="444287" y="1154985"/>
                  </a:lnTo>
                  <a:lnTo>
                    <a:pt x="442176" y="1161194"/>
                  </a:lnTo>
                  <a:lnTo>
                    <a:pt x="440088" y="1167404"/>
                  </a:lnTo>
                  <a:lnTo>
                    <a:pt x="438006" y="1173613"/>
                  </a:lnTo>
                  <a:lnTo>
                    <a:pt x="435913" y="1179823"/>
                  </a:lnTo>
                  <a:lnTo>
                    <a:pt x="433797" y="1186033"/>
                  </a:lnTo>
                  <a:lnTo>
                    <a:pt x="431647" y="1192242"/>
                  </a:lnTo>
                  <a:lnTo>
                    <a:pt x="429455" y="1198452"/>
                  </a:lnTo>
                  <a:lnTo>
                    <a:pt x="427220" y="1204661"/>
                  </a:lnTo>
                  <a:lnTo>
                    <a:pt x="424937" y="1210871"/>
                  </a:lnTo>
                  <a:lnTo>
                    <a:pt x="422611" y="1217081"/>
                  </a:lnTo>
                  <a:lnTo>
                    <a:pt x="420251" y="1223290"/>
                  </a:lnTo>
                  <a:lnTo>
                    <a:pt x="417864" y="1229500"/>
                  </a:lnTo>
                  <a:lnTo>
                    <a:pt x="415456" y="1235709"/>
                  </a:lnTo>
                  <a:lnTo>
                    <a:pt x="413036" y="1241919"/>
                  </a:lnTo>
                  <a:lnTo>
                    <a:pt x="410607" y="1248129"/>
                  </a:lnTo>
                  <a:lnTo>
                    <a:pt x="408175" y="1254338"/>
                  </a:lnTo>
                  <a:lnTo>
                    <a:pt x="405741" y="1260548"/>
                  </a:lnTo>
                  <a:lnTo>
                    <a:pt x="403306" y="1266757"/>
                  </a:lnTo>
                  <a:lnTo>
                    <a:pt x="400871" y="1272967"/>
                  </a:lnTo>
                  <a:lnTo>
                    <a:pt x="398432" y="1279177"/>
                  </a:lnTo>
                  <a:lnTo>
                    <a:pt x="395989" y="1285386"/>
                  </a:lnTo>
                  <a:lnTo>
                    <a:pt x="393539" y="1291596"/>
                  </a:lnTo>
                  <a:lnTo>
                    <a:pt x="391084" y="1297805"/>
                  </a:lnTo>
                  <a:lnTo>
                    <a:pt x="388624" y="1304015"/>
                  </a:lnTo>
                  <a:lnTo>
                    <a:pt x="386163" y="1310224"/>
                  </a:lnTo>
                  <a:lnTo>
                    <a:pt x="383706" y="1316434"/>
                  </a:lnTo>
                  <a:lnTo>
                    <a:pt x="381265" y="1322644"/>
                  </a:lnTo>
                  <a:lnTo>
                    <a:pt x="378850" y="1328853"/>
                  </a:lnTo>
                  <a:lnTo>
                    <a:pt x="376472" y="1335063"/>
                  </a:lnTo>
                  <a:lnTo>
                    <a:pt x="374143" y="1341272"/>
                  </a:lnTo>
                  <a:lnTo>
                    <a:pt x="371876" y="1347482"/>
                  </a:lnTo>
                  <a:lnTo>
                    <a:pt x="369682" y="1353692"/>
                  </a:lnTo>
                  <a:lnTo>
                    <a:pt x="367569" y="1359901"/>
                  </a:lnTo>
                  <a:lnTo>
                    <a:pt x="365546" y="1366111"/>
                  </a:lnTo>
                  <a:lnTo>
                    <a:pt x="363621" y="1372320"/>
                  </a:lnTo>
                  <a:lnTo>
                    <a:pt x="361801" y="1378530"/>
                  </a:lnTo>
                  <a:lnTo>
                    <a:pt x="360073" y="1384740"/>
                  </a:lnTo>
                  <a:lnTo>
                    <a:pt x="358430" y="1390949"/>
                  </a:lnTo>
                  <a:lnTo>
                    <a:pt x="356864" y="1397159"/>
                  </a:lnTo>
                  <a:lnTo>
                    <a:pt x="355365" y="1403368"/>
                  </a:lnTo>
                  <a:lnTo>
                    <a:pt x="353921" y="1409578"/>
                  </a:lnTo>
                  <a:lnTo>
                    <a:pt x="352520" y="1415788"/>
                  </a:lnTo>
                  <a:lnTo>
                    <a:pt x="351151" y="1421997"/>
                  </a:lnTo>
                  <a:lnTo>
                    <a:pt x="349804" y="1428207"/>
                  </a:lnTo>
                  <a:lnTo>
                    <a:pt x="348467" y="1434416"/>
                  </a:lnTo>
                  <a:lnTo>
                    <a:pt x="347134" y="1440626"/>
                  </a:lnTo>
                  <a:lnTo>
                    <a:pt x="345800" y="1446836"/>
                  </a:lnTo>
                  <a:lnTo>
                    <a:pt x="344464" y="1453045"/>
                  </a:lnTo>
                  <a:lnTo>
                    <a:pt x="343127" y="1459255"/>
                  </a:lnTo>
                  <a:lnTo>
                    <a:pt x="341792" y="1465464"/>
                  </a:lnTo>
                  <a:lnTo>
                    <a:pt x="340463" y="1471674"/>
                  </a:lnTo>
                  <a:lnTo>
                    <a:pt x="339147" y="1477884"/>
                  </a:lnTo>
                  <a:lnTo>
                    <a:pt x="337853" y="1484093"/>
                  </a:lnTo>
                  <a:lnTo>
                    <a:pt x="336587" y="1490303"/>
                  </a:lnTo>
                  <a:lnTo>
                    <a:pt x="335353" y="1496512"/>
                  </a:lnTo>
                  <a:lnTo>
                    <a:pt x="334158" y="1502722"/>
                  </a:lnTo>
                  <a:lnTo>
                    <a:pt x="333003" y="1508932"/>
                  </a:lnTo>
                  <a:lnTo>
                    <a:pt x="331889" y="1515141"/>
                  </a:lnTo>
                  <a:lnTo>
                    <a:pt x="330817" y="1521351"/>
                  </a:lnTo>
                  <a:lnTo>
                    <a:pt x="329781" y="1527560"/>
                  </a:lnTo>
                  <a:lnTo>
                    <a:pt x="328779" y="1533770"/>
                  </a:lnTo>
                  <a:lnTo>
                    <a:pt x="327803" y="1539980"/>
                  </a:lnTo>
                  <a:lnTo>
                    <a:pt x="326838" y="1546189"/>
                  </a:lnTo>
                  <a:lnTo>
                    <a:pt x="325874" y="1552399"/>
                  </a:lnTo>
                  <a:lnTo>
                    <a:pt x="324900" y="1558608"/>
                  </a:lnTo>
                  <a:lnTo>
                    <a:pt x="323904" y="1564818"/>
                  </a:lnTo>
                  <a:lnTo>
                    <a:pt x="322877" y="1571028"/>
                  </a:lnTo>
                  <a:lnTo>
                    <a:pt x="321809" y="1577237"/>
                  </a:lnTo>
                  <a:lnTo>
                    <a:pt x="320694" y="1583447"/>
                  </a:lnTo>
                  <a:lnTo>
                    <a:pt x="319522" y="1589656"/>
                  </a:lnTo>
                  <a:lnTo>
                    <a:pt x="318293" y="1595866"/>
                  </a:lnTo>
                  <a:lnTo>
                    <a:pt x="317014" y="1602076"/>
                  </a:lnTo>
                  <a:lnTo>
                    <a:pt x="315692" y="1608285"/>
                  </a:lnTo>
                  <a:lnTo>
                    <a:pt x="314334" y="1614495"/>
                  </a:lnTo>
                  <a:lnTo>
                    <a:pt x="312951" y="1620704"/>
                  </a:lnTo>
                  <a:lnTo>
                    <a:pt x="311555" y="1626914"/>
                  </a:lnTo>
                  <a:lnTo>
                    <a:pt x="310159" y="1633124"/>
                  </a:lnTo>
                  <a:lnTo>
                    <a:pt x="308776" y="1639333"/>
                  </a:lnTo>
                  <a:lnTo>
                    <a:pt x="307424" y="1645543"/>
                  </a:lnTo>
                  <a:lnTo>
                    <a:pt x="306111" y="1651752"/>
                  </a:lnTo>
                  <a:lnTo>
                    <a:pt x="304847" y="1657962"/>
                  </a:lnTo>
                  <a:lnTo>
                    <a:pt x="303636" y="1664172"/>
                  </a:lnTo>
                  <a:lnTo>
                    <a:pt x="302483" y="1670381"/>
                  </a:lnTo>
                  <a:lnTo>
                    <a:pt x="301389" y="1676591"/>
                  </a:lnTo>
                  <a:lnTo>
                    <a:pt x="300352" y="1682800"/>
                  </a:lnTo>
                  <a:lnTo>
                    <a:pt x="299370" y="1689010"/>
                  </a:lnTo>
                  <a:lnTo>
                    <a:pt x="298440" y="1695220"/>
                  </a:lnTo>
                  <a:lnTo>
                    <a:pt x="297561" y="1701429"/>
                  </a:lnTo>
                  <a:lnTo>
                    <a:pt x="296718" y="1707639"/>
                  </a:lnTo>
                  <a:lnTo>
                    <a:pt x="295907" y="1713848"/>
                  </a:lnTo>
                  <a:lnTo>
                    <a:pt x="295121" y="1720058"/>
                  </a:lnTo>
                  <a:lnTo>
                    <a:pt x="294354" y="1726267"/>
                  </a:lnTo>
                  <a:lnTo>
                    <a:pt x="293602" y="1732477"/>
                  </a:lnTo>
                  <a:lnTo>
                    <a:pt x="292860" y="1738687"/>
                  </a:lnTo>
                  <a:lnTo>
                    <a:pt x="292124" y="1744896"/>
                  </a:lnTo>
                  <a:lnTo>
                    <a:pt x="291393" y="1751106"/>
                  </a:lnTo>
                  <a:lnTo>
                    <a:pt x="290663" y="1757315"/>
                  </a:lnTo>
                  <a:lnTo>
                    <a:pt x="289933" y="1763525"/>
                  </a:lnTo>
                  <a:lnTo>
                    <a:pt x="289201" y="1769735"/>
                  </a:lnTo>
                  <a:lnTo>
                    <a:pt x="288469" y="1775944"/>
                  </a:lnTo>
                  <a:lnTo>
                    <a:pt x="287736" y="1782154"/>
                  </a:lnTo>
                  <a:lnTo>
                    <a:pt x="287003" y="1788363"/>
                  </a:lnTo>
                  <a:lnTo>
                    <a:pt x="286272" y="1794573"/>
                  </a:lnTo>
                  <a:lnTo>
                    <a:pt x="285544" y="1800783"/>
                  </a:lnTo>
                  <a:lnTo>
                    <a:pt x="284824" y="1806992"/>
                  </a:lnTo>
                  <a:lnTo>
                    <a:pt x="284116" y="1813202"/>
                  </a:lnTo>
                  <a:lnTo>
                    <a:pt x="283423" y="1819411"/>
                  </a:lnTo>
                  <a:lnTo>
                    <a:pt x="282751" y="1825621"/>
                  </a:lnTo>
                  <a:lnTo>
                    <a:pt x="282104" y="1831831"/>
                  </a:lnTo>
                  <a:lnTo>
                    <a:pt x="281487" y="1838040"/>
                  </a:lnTo>
                  <a:lnTo>
                    <a:pt x="280906" y="1844250"/>
                  </a:lnTo>
                  <a:lnTo>
                    <a:pt x="280362" y="1850459"/>
                  </a:lnTo>
                  <a:lnTo>
                    <a:pt x="279861" y="1856669"/>
                  </a:lnTo>
                  <a:lnTo>
                    <a:pt x="279408" y="1862879"/>
                  </a:lnTo>
                  <a:lnTo>
                    <a:pt x="278998" y="1869088"/>
                  </a:lnTo>
                  <a:lnTo>
                    <a:pt x="278628" y="1875298"/>
                  </a:lnTo>
                  <a:lnTo>
                    <a:pt x="278295" y="1881507"/>
                  </a:lnTo>
                  <a:lnTo>
                    <a:pt x="277993" y="1887717"/>
                  </a:lnTo>
                  <a:lnTo>
                    <a:pt x="277717" y="1893927"/>
                  </a:lnTo>
                  <a:lnTo>
                    <a:pt x="277459" y="1900136"/>
                  </a:lnTo>
                  <a:lnTo>
                    <a:pt x="277213" y="1906346"/>
                  </a:lnTo>
                  <a:lnTo>
                    <a:pt x="276971" y="1912555"/>
                  </a:lnTo>
                  <a:lnTo>
                    <a:pt x="276724" y="1918765"/>
                  </a:lnTo>
                  <a:lnTo>
                    <a:pt x="276468" y="1924975"/>
                  </a:lnTo>
                  <a:lnTo>
                    <a:pt x="276197" y="1931184"/>
                  </a:lnTo>
                  <a:lnTo>
                    <a:pt x="275909" y="1937394"/>
                  </a:lnTo>
                  <a:lnTo>
                    <a:pt x="275602" y="1943603"/>
                  </a:lnTo>
                  <a:lnTo>
                    <a:pt x="275275" y="1949813"/>
                  </a:lnTo>
                  <a:lnTo>
                    <a:pt x="274929" y="1956023"/>
                  </a:lnTo>
                  <a:lnTo>
                    <a:pt x="274565" y="1962232"/>
                  </a:lnTo>
                  <a:lnTo>
                    <a:pt x="274185" y="1968442"/>
                  </a:lnTo>
                  <a:lnTo>
                    <a:pt x="273793" y="1974651"/>
                  </a:lnTo>
                  <a:lnTo>
                    <a:pt x="273393" y="1980861"/>
                  </a:lnTo>
                  <a:lnTo>
                    <a:pt x="272989" y="1987071"/>
                  </a:lnTo>
                  <a:lnTo>
                    <a:pt x="272583" y="1993280"/>
                  </a:lnTo>
                  <a:lnTo>
                    <a:pt x="272179" y="1999490"/>
                  </a:lnTo>
                  <a:lnTo>
                    <a:pt x="271780" y="2005699"/>
                  </a:lnTo>
                  <a:lnTo>
                    <a:pt x="271388" y="2011909"/>
                  </a:lnTo>
                  <a:lnTo>
                    <a:pt x="271005" y="2018119"/>
                  </a:lnTo>
                  <a:lnTo>
                    <a:pt x="270633" y="2024328"/>
                  </a:lnTo>
                  <a:lnTo>
                    <a:pt x="270274" y="2030538"/>
                  </a:lnTo>
                  <a:lnTo>
                    <a:pt x="269927" y="2036747"/>
                  </a:lnTo>
                  <a:lnTo>
                    <a:pt x="269593" y="2042957"/>
                  </a:lnTo>
                  <a:lnTo>
                    <a:pt x="269272" y="2049167"/>
                  </a:lnTo>
                  <a:lnTo>
                    <a:pt x="268962" y="2055376"/>
                  </a:lnTo>
                  <a:lnTo>
                    <a:pt x="268664" y="2061586"/>
                  </a:lnTo>
                  <a:lnTo>
                    <a:pt x="268376" y="2067795"/>
                  </a:lnTo>
                  <a:lnTo>
                    <a:pt x="268099" y="2074005"/>
                  </a:lnTo>
                  <a:lnTo>
                    <a:pt x="267831" y="2080215"/>
                  </a:lnTo>
                  <a:lnTo>
                    <a:pt x="267571" y="2086424"/>
                  </a:lnTo>
                  <a:lnTo>
                    <a:pt x="267319" y="2092634"/>
                  </a:lnTo>
                  <a:lnTo>
                    <a:pt x="267075" y="2098843"/>
                  </a:lnTo>
                  <a:lnTo>
                    <a:pt x="266840" y="2105053"/>
                  </a:lnTo>
                  <a:lnTo>
                    <a:pt x="266613" y="2111263"/>
                  </a:lnTo>
                  <a:lnTo>
                    <a:pt x="266398" y="2117472"/>
                  </a:lnTo>
                  <a:lnTo>
                    <a:pt x="266195" y="2123682"/>
                  </a:lnTo>
                  <a:lnTo>
                    <a:pt x="266008" y="2129891"/>
                  </a:lnTo>
                  <a:lnTo>
                    <a:pt x="265840" y="2136101"/>
                  </a:lnTo>
                  <a:lnTo>
                    <a:pt x="265690" y="2142311"/>
                  </a:lnTo>
                  <a:lnTo>
                    <a:pt x="265561" y="2148520"/>
                  </a:lnTo>
                  <a:lnTo>
                    <a:pt x="265455" y="2154730"/>
                  </a:lnTo>
                  <a:lnTo>
                    <a:pt x="265371" y="2160939"/>
                  </a:lnTo>
                  <a:lnTo>
                    <a:pt x="265310" y="2167149"/>
                  </a:lnTo>
                  <a:lnTo>
                    <a:pt x="265271" y="2173358"/>
                  </a:lnTo>
                  <a:lnTo>
                    <a:pt x="265252" y="2179568"/>
                  </a:lnTo>
                  <a:lnTo>
                    <a:pt x="265254" y="2185778"/>
                  </a:lnTo>
                  <a:lnTo>
                    <a:pt x="265270" y="2191987"/>
                  </a:lnTo>
                  <a:lnTo>
                    <a:pt x="265296" y="2198197"/>
                  </a:lnTo>
                  <a:lnTo>
                    <a:pt x="265328" y="2204406"/>
                  </a:lnTo>
                  <a:lnTo>
                    <a:pt x="265361" y="2210616"/>
                  </a:lnTo>
                  <a:lnTo>
                    <a:pt x="265390" y="2216826"/>
                  </a:lnTo>
                  <a:lnTo>
                    <a:pt x="265412" y="2223035"/>
                  </a:lnTo>
                  <a:lnTo>
                    <a:pt x="265420" y="2229245"/>
                  </a:lnTo>
                  <a:lnTo>
                    <a:pt x="265412" y="2235454"/>
                  </a:lnTo>
                  <a:lnTo>
                    <a:pt x="265379" y="2241664"/>
                  </a:lnTo>
                  <a:lnTo>
                    <a:pt x="265322" y="2247874"/>
                  </a:lnTo>
                  <a:lnTo>
                    <a:pt x="265238" y="2254083"/>
                  </a:lnTo>
                  <a:lnTo>
                    <a:pt x="265127" y="2260293"/>
                  </a:lnTo>
                  <a:lnTo>
                    <a:pt x="264987" y="2266502"/>
                  </a:lnTo>
                  <a:lnTo>
                    <a:pt x="264819" y="2272712"/>
                  </a:lnTo>
                  <a:lnTo>
                    <a:pt x="264624" y="2278922"/>
                  </a:lnTo>
                  <a:lnTo>
                    <a:pt x="264403" y="2285131"/>
                  </a:lnTo>
                  <a:lnTo>
                    <a:pt x="264158" y="2291341"/>
                  </a:lnTo>
                  <a:lnTo>
                    <a:pt x="263891" y="2297550"/>
                  </a:lnTo>
                  <a:lnTo>
                    <a:pt x="263609" y="2303760"/>
                  </a:lnTo>
                  <a:lnTo>
                    <a:pt x="263316" y="2309970"/>
                  </a:lnTo>
                  <a:lnTo>
                    <a:pt x="263017" y="2316179"/>
                  </a:lnTo>
                  <a:lnTo>
                    <a:pt x="262717" y="2322389"/>
                  </a:lnTo>
                  <a:lnTo>
                    <a:pt x="262421" y="2328598"/>
                  </a:lnTo>
                  <a:lnTo>
                    <a:pt x="262132" y="2334808"/>
                  </a:lnTo>
                  <a:lnTo>
                    <a:pt x="261857" y="2341018"/>
                  </a:lnTo>
                  <a:lnTo>
                    <a:pt x="261600" y="2347227"/>
                  </a:lnTo>
                  <a:lnTo>
                    <a:pt x="261365" y="2353437"/>
                  </a:lnTo>
                  <a:lnTo>
                    <a:pt x="261154" y="2359646"/>
                  </a:lnTo>
                  <a:lnTo>
                    <a:pt x="260967" y="2365856"/>
                  </a:lnTo>
                  <a:lnTo>
                    <a:pt x="260805" y="2372066"/>
                  </a:lnTo>
                  <a:lnTo>
                    <a:pt x="260666" y="2378275"/>
                  </a:lnTo>
                  <a:lnTo>
                    <a:pt x="260550" y="2384485"/>
                  </a:lnTo>
                  <a:lnTo>
                    <a:pt x="260454" y="2390694"/>
                  </a:lnTo>
                  <a:lnTo>
                    <a:pt x="260375" y="2396904"/>
                  </a:lnTo>
                  <a:lnTo>
                    <a:pt x="260310" y="2403114"/>
                  </a:lnTo>
                  <a:lnTo>
                    <a:pt x="260254" y="2409323"/>
                  </a:lnTo>
                  <a:lnTo>
                    <a:pt x="260202" y="2415533"/>
                  </a:lnTo>
                  <a:lnTo>
                    <a:pt x="260151" y="2421742"/>
                  </a:lnTo>
                  <a:lnTo>
                    <a:pt x="260099" y="2427952"/>
                  </a:lnTo>
                  <a:lnTo>
                    <a:pt x="260043" y="2434162"/>
                  </a:lnTo>
                  <a:lnTo>
                    <a:pt x="259982" y="2440371"/>
                  </a:lnTo>
                  <a:lnTo>
                    <a:pt x="259916" y="2446581"/>
                  </a:lnTo>
                  <a:lnTo>
                    <a:pt x="259844" y="2452790"/>
                  </a:lnTo>
                  <a:lnTo>
                    <a:pt x="259769" y="2459000"/>
                  </a:lnTo>
                  <a:lnTo>
                    <a:pt x="259692" y="2465210"/>
                  </a:lnTo>
                  <a:lnTo>
                    <a:pt x="259616" y="2471419"/>
                  </a:lnTo>
                  <a:lnTo>
                    <a:pt x="259545" y="2477629"/>
                  </a:lnTo>
                  <a:lnTo>
                    <a:pt x="259481" y="2483838"/>
                  </a:lnTo>
                  <a:lnTo>
                    <a:pt x="259427" y="2490048"/>
                  </a:lnTo>
                  <a:lnTo>
                    <a:pt x="259386" y="2496258"/>
                  </a:lnTo>
                  <a:lnTo>
                    <a:pt x="259359" y="2502467"/>
                  </a:lnTo>
                  <a:lnTo>
                    <a:pt x="259349" y="2508677"/>
                  </a:lnTo>
                  <a:lnTo>
                    <a:pt x="259357" y="2514886"/>
                  </a:lnTo>
                  <a:lnTo>
                    <a:pt x="259380" y="2521096"/>
                  </a:lnTo>
                  <a:lnTo>
                    <a:pt x="259418" y="2527306"/>
                  </a:lnTo>
                  <a:lnTo>
                    <a:pt x="259467" y="2533515"/>
                  </a:lnTo>
                  <a:lnTo>
                    <a:pt x="259527" y="2539725"/>
                  </a:lnTo>
                  <a:lnTo>
                    <a:pt x="259592" y="2545934"/>
                  </a:lnTo>
                  <a:lnTo>
                    <a:pt x="259661" y="2552144"/>
                  </a:lnTo>
                  <a:lnTo>
                    <a:pt x="259730" y="2558354"/>
                  </a:lnTo>
                  <a:lnTo>
                    <a:pt x="259794" y="2564563"/>
                  </a:lnTo>
                  <a:lnTo>
                    <a:pt x="259851" y="2570773"/>
                  </a:lnTo>
                  <a:lnTo>
                    <a:pt x="259900" y="2576982"/>
                  </a:lnTo>
                  <a:lnTo>
                    <a:pt x="259937" y="2583192"/>
                  </a:lnTo>
                  <a:lnTo>
                    <a:pt x="259964" y="2589401"/>
                  </a:lnTo>
                  <a:lnTo>
                    <a:pt x="259979" y="2595611"/>
                  </a:lnTo>
                  <a:lnTo>
                    <a:pt x="259984" y="2601821"/>
                  </a:lnTo>
                  <a:lnTo>
                    <a:pt x="259978" y="2608030"/>
                  </a:lnTo>
                  <a:lnTo>
                    <a:pt x="259962" y="2614240"/>
                  </a:lnTo>
                  <a:lnTo>
                    <a:pt x="259938" y="2620449"/>
                  </a:lnTo>
                  <a:lnTo>
                    <a:pt x="259907" y="2626659"/>
                  </a:lnTo>
                  <a:lnTo>
                    <a:pt x="259870" y="2632869"/>
                  </a:lnTo>
                  <a:lnTo>
                    <a:pt x="259829" y="2639078"/>
                  </a:lnTo>
                  <a:lnTo>
                    <a:pt x="259783" y="2645288"/>
                  </a:lnTo>
                  <a:lnTo>
                    <a:pt x="259732" y="2651497"/>
                  </a:lnTo>
                  <a:lnTo>
                    <a:pt x="259676" y="2657707"/>
                  </a:lnTo>
                  <a:lnTo>
                    <a:pt x="259616" y="2663917"/>
                  </a:lnTo>
                  <a:lnTo>
                    <a:pt x="259549" y="2670126"/>
                  </a:lnTo>
                  <a:lnTo>
                    <a:pt x="259476" y="2676336"/>
                  </a:lnTo>
                  <a:lnTo>
                    <a:pt x="259397" y="2682545"/>
                  </a:lnTo>
                  <a:lnTo>
                    <a:pt x="259310" y="2688755"/>
                  </a:lnTo>
                  <a:lnTo>
                    <a:pt x="259217" y="2694965"/>
                  </a:lnTo>
                  <a:lnTo>
                    <a:pt x="259118" y="2701174"/>
                  </a:lnTo>
                  <a:lnTo>
                    <a:pt x="259014" y="2707384"/>
                  </a:lnTo>
                  <a:lnTo>
                    <a:pt x="258904" y="2713593"/>
                  </a:lnTo>
                  <a:lnTo>
                    <a:pt x="258792" y="2719803"/>
                  </a:lnTo>
                  <a:lnTo>
                    <a:pt x="258677" y="2726013"/>
                  </a:lnTo>
                  <a:lnTo>
                    <a:pt x="258562" y="2732222"/>
                  </a:lnTo>
                  <a:lnTo>
                    <a:pt x="258448" y="2738432"/>
                  </a:lnTo>
                  <a:lnTo>
                    <a:pt x="258336" y="2744641"/>
                  </a:lnTo>
                  <a:lnTo>
                    <a:pt x="258229" y="2750851"/>
                  </a:lnTo>
                  <a:lnTo>
                    <a:pt x="258126" y="2757061"/>
                  </a:lnTo>
                  <a:lnTo>
                    <a:pt x="258029" y="2763270"/>
                  </a:lnTo>
                  <a:lnTo>
                    <a:pt x="257938" y="2769480"/>
                  </a:lnTo>
                  <a:lnTo>
                    <a:pt x="257853" y="2775689"/>
                  </a:lnTo>
                  <a:lnTo>
                    <a:pt x="257775" y="2781899"/>
                  </a:lnTo>
                  <a:lnTo>
                    <a:pt x="257703" y="2788109"/>
                  </a:lnTo>
                  <a:lnTo>
                    <a:pt x="257635" y="2794318"/>
                  </a:lnTo>
                  <a:lnTo>
                    <a:pt x="257572" y="2800528"/>
                  </a:lnTo>
                  <a:lnTo>
                    <a:pt x="257511" y="2806737"/>
                  </a:lnTo>
                  <a:lnTo>
                    <a:pt x="257454" y="2812947"/>
                  </a:lnTo>
                  <a:lnTo>
                    <a:pt x="257398" y="2819157"/>
                  </a:lnTo>
                  <a:lnTo>
                    <a:pt x="257344" y="2825366"/>
                  </a:lnTo>
                  <a:lnTo>
                    <a:pt x="257290" y="2831576"/>
                  </a:lnTo>
                  <a:lnTo>
                    <a:pt x="257237" y="2837785"/>
                  </a:lnTo>
                  <a:lnTo>
                    <a:pt x="257186" y="2843995"/>
                  </a:lnTo>
                  <a:lnTo>
                    <a:pt x="257136" y="2850205"/>
                  </a:lnTo>
                  <a:lnTo>
                    <a:pt x="257088" y="2856414"/>
                  </a:lnTo>
                  <a:lnTo>
                    <a:pt x="257043" y="2862624"/>
                  </a:lnTo>
                  <a:lnTo>
                    <a:pt x="257001" y="2868833"/>
                  </a:lnTo>
                  <a:lnTo>
                    <a:pt x="256963" y="2875043"/>
                  </a:lnTo>
                  <a:lnTo>
                    <a:pt x="256931" y="2881253"/>
                  </a:lnTo>
                  <a:lnTo>
                    <a:pt x="256904" y="2887462"/>
                  </a:lnTo>
                  <a:lnTo>
                    <a:pt x="256883" y="2893672"/>
                  </a:lnTo>
                  <a:lnTo>
                    <a:pt x="256868" y="2899881"/>
                  </a:lnTo>
                  <a:lnTo>
                    <a:pt x="256858" y="2906091"/>
                  </a:lnTo>
                  <a:lnTo>
                    <a:pt x="256852" y="2912301"/>
                  </a:lnTo>
                  <a:lnTo>
                    <a:pt x="256850" y="2918510"/>
                  </a:lnTo>
                  <a:lnTo>
                    <a:pt x="256851" y="2924720"/>
                  </a:lnTo>
                  <a:lnTo>
                    <a:pt x="256852" y="2930929"/>
                  </a:lnTo>
                  <a:lnTo>
                    <a:pt x="256854" y="2937139"/>
                  </a:lnTo>
                  <a:lnTo>
                    <a:pt x="256853" y="2943349"/>
                  </a:lnTo>
                  <a:lnTo>
                    <a:pt x="256850" y="2949558"/>
                  </a:lnTo>
                  <a:lnTo>
                    <a:pt x="256843" y="2955768"/>
                  </a:lnTo>
                  <a:lnTo>
                    <a:pt x="256832" y="2961977"/>
                  </a:lnTo>
                  <a:lnTo>
                    <a:pt x="256817" y="2968187"/>
                  </a:lnTo>
                  <a:lnTo>
                    <a:pt x="256798" y="2974397"/>
                  </a:lnTo>
                  <a:lnTo>
                    <a:pt x="256775" y="2980606"/>
                  </a:lnTo>
                  <a:lnTo>
                    <a:pt x="256750" y="2986816"/>
                  </a:lnTo>
                  <a:lnTo>
                    <a:pt x="256724" y="2993025"/>
                  </a:lnTo>
                  <a:lnTo>
                    <a:pt x="256698" y="2999235"/>
                  </a:lnTo>
                  <a:lnTo>
                    <a:pt x="256674" y="3005445"/>
                  </a:lnTo>
                  <a:lnTo>
                    <a:pt x="256652" y="3011654"/>
                  </a:lnTo>
                  <a:lnTo>
                    <a:pt x="256634" y="3017864"/>
                  </a:lnTo>
                  <a:lnTo>
                    <a:pt x="256622" y="3024073"/>
                  </a:lnTo>
                  <a:lnTo>
                    <a:pt x="256614" y="3030283"/>
                  </a:lnTo>
                  <a:lnTo>
                    <a:pt x="256612" y="3036492"/>
                  </a:lnTo>
                  <a:lnTo>
                    <a:pt x="256616" y="3042702"/>
                  </a:lnTo>
                  <a:lnTo>
                    <a:pt x="256625" y="3048912"/>
                  </a:lnTo>
                  <a:lnTo>
                    <a:pt x="256638" y="3055121"/>
                  </a:lnTo>
                  <a:lnTo>
                    <a:pt x="256654" y="3061331"/>
                  </a:lnTo>
                  <a:lnTo>
                    <a:pt x="256672" y="3067540"/>
                  </a:lnTo>
                  <a:lnTo>
                    <a:pt x="256691" y="3073750"/>
                  </a:lnTo>
                  <a:lnTo>
                    <a:pt x="256708" y="3079960"/>
                  </a:lnTo>
                  <a:lnTo>
                    <a:pt x="256723" y="3086169"/>
                  </a:lnTo>
                  <a:lnTo>
                    <a:pt x="256734" y="3092379"/>
                  </a:lnTo>
                  <a:lnTo>
                    <a:pt x="256740" y="3098588"/>
                  </a:lnTo>
                  <a:lnTo>
                    <a:pt x="256740" y="3104798"/>
                  </a:lnTo>
                  <a:lnTo>
                    <a:pt x="256733" y="3111008"/>
                  </a:lnTo>
                  <a:lnTo>
                    <a:pt x="256719" y="3117217"/>
                  </a:lnTo>
                  <a:lnTo>
                    <a:pt x="256697" y="3123427"/>
                  </a:lnTo>
                  <a:lnTo>
                    <a:pt x="256669" y="3129636"/>
                  </a:lnTo>
                  <a:lnTo>
                    <a:pt x="256634" y="3135846"/>
                  </a:lnTo>
                  <a:lnTo>
                    <a:pt x="256593" y="3142056"/>
                  </a:lnTo>
                  <a:lnTo>
                    <a:pt x="256546" y="3148265"/>
                  </a:lnTo>
                  <a:lnTo>
                    <a:pt x="256495" y="3154475"/>
                  </a:lnTo>
                  <a:lnTo>
                    <a:pt x="256439" y="3160684"/>
                  </a:lnTo>
                  <a:lnTo>
                    <a:pt x="256381" y="3166894"/>
                  </a:lnTo>
                  <a:lnTo>
                    <a:pt x="256321" y="3173104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" name="pg29"/>
            <p:cNvSpPr/>
            <p:nvPr/>
          </p:nvSpPr>
          <p:spPr>
            <a:xfrm>
              <a:off x="4795042" y="3904273"/>
              <a:ext cx="509933" cy="2965567"/>
            </a:xfrm>
            <a:custGeom>
              <a:avLst/>
              <a:gdLst/>
              <a:ahLst/>
              <a:cxnLst/>
              <a:rect l="0" t="0" r="0" b="0"/>
              <a:pathLst>
                <a:path w="509933" h="2965567">
                  <a:moveTo>
                    <a:pt x="254158" y="2965567"/>
                  </a:moveTo>
                  <a:lnTo>
                    <a:pt x="254120" y="2959764"/>
                  </a:lnTo>
                  <a:lnTo>
                    <a:pt x="254084" y="2953961"/>
                  </a:lnTo>
                  <a:lnTo>
                    <a:pt x="254051" y="2948157"/>
                  </a:lnTo>
                  <a:lnTo>
                    <a:pt x="254021" y="2942354"/>
                  </a:lnTo>
                  <a:lnTo>
                    <a:pt x="253993" y="2936550"/>
                  </a:lnTo>
                  <a:lnTo>
                    <a:pt x="253969" y="2930747"/>
                  </a:lnTo>
                  <a:lnTo>
                    <a:pt x="253948" y="2924943"/>
                  </a:lnTo>
                  <a:lnTo>
                    <a:pt x="253929" y="2919140"/>
                  </a:lnTo>
                  <a:lnTo>
                    <a:pt x="253913" y="2913336"/>
                  </a:lnTo>
                  <a:lnTo>
                    <a:pt x="253899" y="2907533"/>
                  </a:lnTo>
                  <a:lnTo>
                    <a:pt x="253888" y="2901729"/>
                  </a:lnTo>
                  <a:lnTo>
                    <a:pt x="253880" y="2895926"/>
                  </a:lnTo>
                  <a:lnTo>
                    <a:pt x="253874" y="2890122"/>
                  </a:lnTo>
                  <a:lnTo>
                    <a:pt x="253872" y="2884319"/>
                  </a:lnTo>
                  <a:lnTo>
                    <a:pt x="253872" y="2878516"/>
                  </a:lnTo>
                  <a:lnTo>
                    <a:pt x="253875" y="2872712"/>
                  </a:lnTo>
                  <a:lnTo>
                    <a:pt x="253880" y="2866909"/>
                  </a:lnTo>
                  <a:lnTo>
                    <a:pt x="253889" y="2861105"/>
                  </a:lnTo>
                  <a:lnTo>
                    <a:pt x="253900" y="2855302"/>
                  </a:lnTo>
                  <a:lnTo>
                    <a:pt x="253914" y="2849498"/>
                  </a:lnTo>
                  <a:lnTo>
                    <a:pt x="253931" y="2843695"/>
                  </a:lnTo>
                  <a:lnTo>
                    <a:pt x="253950" y="2837891"/>
                  </a:lnTo>
                  <a:lnTo>
                    <a:pt x="253971" y="2832088"/>
                  </a:lnTo>
                  <a:lnTo>
                    <a:pt x="253994" y="2826284"/>
                  </a:lnTo>
                  <a:lnTo>
                    <a:pt x="254017" y="2820481"/>
                  </a:lnTo>
                  <a:lnTo>
                    <a:pt x="254040" y="2814677"/>
                  </a:lnTo>
                  <a:lnTo>
                    <a:pt x="254063" y="2808874"/>
                  </a:lnTo>
                  <a:lnTo>
                    <a:pt x="254085" y="2803071"/>
                  </a:lnTo>
                  <a:lnTo>
                    <a:pt x="254105" y="2797267"/>
                  </a:lnTo>
                  <a:lnTo>
                    <a:pt x="254122" y="2791464"/>
                  </a:lnTo>
                  <a:lnTo>
                    <a:pt x="254135" y="2785660"/>
                  </a:lnTo>
                  <a:lnTo>
                    <a:pt x="254145" y="2779857"/>
                  </a:lnTo>
                  <a:lnTo>
                    <a:pt x="254150" y="2774053"/>
                  </a:lnTo>
                  <a:lnTo>
                    <a:pt x="254151" y="2768250"/>
                  </a:lnTo>
                  <a:lnTo>
                    <a:pt x="254145" y="2762446"/>
                  </a:lnTo>
                  <a:lnTo>
                    <a:pt x="254133" y="2756643"/>
                  </a:lnTo>
                  <a:lnTo>
                    <a:pt x="254115" y="2750839"/>
                  </a:lnTo>
                  <a:lnTo>
                    <a:pt x="254091" y="2745036"/>
                  </a:lnTo>
                  <a:lnTo>
                    <a:pt x="254061" y="2739233"/>
                  </a:lnTo>
                  <a:lnTo>
                    <a:pt x="254025" y="2733429"/>
                  </a:lnTo>
                  <a:lnTo>
                    <a:pt x="253983" y="2727626"/>
                  </a:lnTo>
                  <a:lnTo>
                    <a:pt x="253935" y="2721822"/>
                  </a:lnTo>
                  <a:lnTo>
                    <a:pt x="253882" y="2716019"/>
                  </a:lnTo>
                  <a:lnTo>
                    <a:pt x="253823" y="2710215"/>
                  </a:lnTo>
                  <a:lnTo>
                    <a:pt x="253760" y="2704412"/>
                  </a:lnTo>
                  <a:lnTo>
                    <a:pt x="253693" y="2698608"/>
                  </a:lnTo>
                  <a:lnTo>
                    <a:pt x="253622" y="2692805"/>
                  </a:lnTo>
                  <a:lnTo>
                    <a:pt x="253548" y="2687001"/>
                  </a:lnTo>
                  <a:lnTo>
                    <a:pt x="253470" y="2681198"/>
                  </a:lnTo>
                  <a:lnTo>
                    <a:pt x="253389" y="2675394"/>
                  </a:lnTo>
                  <a:lnTo>
                    <a:pt x="253307" y="2669591"/>
                  </a:lnTo>
                  <a:lnTo>
                    <a:pt x="253224" y="2663788"/>
                  </a:lnTo>
                  <a:lnTo>
                    <a:pt x="253140" y="2657984"/>
                  </a:lnTo>
                  <a:lnTo>
                    <a:pt x="253057" y="2652181"/>
                  </a:lnTo>
                  <a:lnTo>
                    <a:pt x="252974" y="2646377"/>
                  </a:lnTo>
                  <a:lnTo>
                    <a:pt x="252892" y="2640574"/>
                  </a:lnTo>
                  <a:lnTo>
                    <a:pt x="252813" y="2634770"/>
                  </a:lnTo>
                  <a:lnTo>
                    <a:pt x="252737" y="2628967"/>
                  </a:lnTo>
                  <a:lnTo>
                    <a:pt x="252664" y="2623163"/>
                  </a:lnTo>
                  <a:lnTo>
                    <a:pt x="252595" y="2617360"/>
                  </a:lnTo>
                  <a:lnTo>
                    <a:pt x="252530" y="2611556"/>
                  </a:lnTo>
                  <a:lnTo>
                    <a:pt x="252470" y="2605753"/>
                  </a:lnTo>
                  <a:lnTo>
                    <a:pt x="252415" y="2599949"/>
                  </a:lnTo>
                  <a:lnTo>
                    <a:pt x="252365" y="2594146"/>
                  </a:lnTo>
                  <a:lnTo>
                    <a:pt x="252320" y="2588343"/>
                  </a:lnTo>
                  <a:lnTo>
                    <a:pt x="252280" y="2582539"/>
                  </a:lnTo>
                  <a:lnTo>
                    <a:pt x="252245" y="2576736"/>
                  </a:lnTo>
                  <a:lnTo>
                    <a:pt x="252213" y="2570932"/>
                  </a:lnTo>
                  <a:lnTo>
                    <a:pt x="252186" y="2565129"/>
                  </a:lnTo>
                  <a:lnTo>
                    <a:pt x="252162" y="2559325"/>
                  </a:lnTo>
                  <a:lnTo>
                    <a:pt x="252143" y="2553522"/>
                  </a:lnTo>
                  <a:lnTo>
                    <a:pt x="252126" y="2547718"/>
                  </a:lnTo>
                  <a:lnTo>
                    <a:pt x="252113" y="2541915"/>
                  </a:lnTo>
                  <a:lnTo>
                    <a:pt x="252101" y="2536111"/>
                  </a:lnTo>
                  <a:lnTo>
                    <a:pt x="252092" y="2530308"/>
                  </a:lnTo>
                  <a:lnTo>
                    <a:pt x="252085" y="2524504"/>
                  </a:lnTo>
                  <a:lnTo>
                    <a:pt x="252080" y="2518701"/>
                  </a:lnTo>
                  <a:lnTo>
                    <a:pt x="252075" y="2512898"/>
                  </a:lnTo>
                  <a:lnTo>
                    <a:pt x="252071" y="2507094"/>
                  </a:lnTo>
                  <a:lnTo>
                    <a:pt x="252068" y="2501291"/>
                  </a:lnTo>
                  <a:lnTo>
                    <a:pt x="252063" y="2495487"/>
                  </a:lnTo>
                  <a:lnTo>
                    <a:pt x="252057" y="2489684"/>
                  </a:lnTo>
                  <a:lnTo>
                    <a:pt x="252049" y="2483880"/>
                  </a:lnTo>
                  <a:lnTo>
                    <a:pt x="252037" y="2478077"/>
                  </a:lnTo>
                  <a:lnTo>
                    <a:pt x="252019" y="2472273"/>
                  </a:lnTo>
                  <a:lnTo>
                    <a:pt x="251996" y="2466470"/>
                  </a:lnTo>
                  <a:lnTo>
                    <a:pt x="251966" y="2460666"/>
                  </a:lnTo>
                  <a:lnTo>
                    <a:pt x="251927" y="2454863"/>
                  </a:lnTo>
                  <a:lnTo>
                    <a:pt x="251879" y="2449060"/>
                  </a:lnTo>
                  <a:lnTo>
                    <a:pt x="251821" y="2443256"/>
                  </a:lnTo>
                  <a:lnTo>
                    <a:pt x="251753" y="2437453"/>
                  </a:lnTo>
                  <a:lnTo>
                    <a:pt x="251671" y="2431649"/>
                  </a:lnTo>
                  <a:lnTo>
                    <a:pt x="251578" y="2425846"/>
                  </a:lnTo>
                  <a:lnTo>
                    <a:pt x="251473" y="2420042"/>
                  </a:lnTo>
                  <a:lnTo>
                    <a:pt x="251358" y="2414239"/>
                  </a:lnTo>
                  <a:lnTo>
                    <a:pt x="251232" y="2408435"/>
                  </a:lnTo>
                  <a:lnTo>
                    <a:pt x="251096" y="2402632"/>
                  </a:lnTo>
                  <a:lnTo>
                    <a:pt x="250953" y="2396828"/>
                  </a:lnTo>
                  <a:lnTo>
                    <a:pt x="250801" y="2391025"/>
                  </a:lnTo>
                  <a:lnTo>
                    <a:pt x="250644" y="2385221"/>
                  </a:lnTo>
                  <a:lnTo>
                    <a:pt x="250483" y="2379418"/>
                  </a:lnTo>
                  <a:lnTo>
                    <a:pt x="250319" y="2373615"/>
                  </a:lnTo>
                  <a:lnTo>
                    <a:pt x="250154" y="2367811"/>
                  </a:lnTo>
                  <a:lnTo>
                    <a:pt x="249988" y="2362008"/>
                  </a:lnTo>
                  <a:lnTo>
                    <a:pt x="249824" y="2356204"/>
                  </a:lnTo>
                  <a:lnTo>
                    <a:pt x="249661" y="2350401"/>
                  </a:lnTo>
                  <a:lnTo>
                    <a:pt x="249501" y="2344597"/>
                  </a:lnTo>
                  <a:lnTo>
                    <a:pt x="249343" y="2338794"/>
                  </a:lnTo>
                  <a:lnTo>
                    <a:pt x="249189" y="2332990"/>
                  </a:lnTo>
                  <a:lnTo>
                    <a:pt x="249037" y="2327187"/>
                  </a:lnTo>
                  <a:lnTo>
                    <a:pt x="248887" y="2321383"/>
                  </a:lnTo>
                  <a:lnTo>
                    <a:pt x="248740" y="2315580"/>
                  </a:lnTo>
                  <a:lnTo>
                    <a:pt x="248595" y="2309776"/>
                  </a:lnTo>
                  <a:lnTo>
                    <a:pt x="248451" y="2303973"/>
                  </a:lnTo>
                  <a:lnTo>
                    <a:pt x="248307" y="2298170"/>
                  </a:lnTo>
                  <a:lnTo>
                    <a:pt x="248164" y="2292366"/>
                  </a:lnTo>
                  <a:lnTo>
                    <a:pt x="248021" y="2286563"/>
                  </a:lnTo>
                  <a:lnTo>
                    <a:pt x="247878" y="2280759"/>
                  </a:lnTo>
                  <a:lnTo>
                    <a:pt x="247736" y="2274956"/>
                  </a:lnTo>
                  <a:lnTo>
                    <a:pt x="247594" y="2269152"/>
                  </a:lnTo>
                  <a:lnTo>
                    <a:pt x="247453" y="2263349"/>
                  </a:lnTo>
                  <a:lnTo>
                    <a:pt x="247314" y="2257545"/>
                  </a:lnTo>
                  <a:lnTo>
                    <a:pt x="247176" y="2251742"/>
                  </a:lnTo>
                  <a:lnTo>
                    <a:pt x="247042" y="2245938"/>
                  </a:lnTo>
                  <a:lnTo>
                    <a:pt x="246910" y="2240135"/>
                  </a:lnTo>
                  <a:lnTo>
                    <a:pt x="246782" y="2234332"/>
                  </a:lnTo>
                  <a:lnTo>
                    <a:pt x="246657" y="2228528"/>
                  </a:lnTo>
                  <a:lnTo>
                    <a:pt x="246536" y="2222725"/>
                  </a:lnTo>
                  <a:lnTo>
                    <a:pt x="246419" y="2216921"/>
                  </a:lnTo>
                  <a:lnTo>
                    <a:pt x="246305" y="2211118"/>
                  </a:lnTo>
                  <a:lnTo>
                    <a:pt x="246192" y="2205314"/>
                  </a:lnTo>
                  <a:lnTo>
                    <a:pt x="246079" y="2199511"/>
                  </a:lnTo>
                  <a:lnTo>
                    <a:pt x="245966" y="2193707"/>
                  </a:lnTo>
                  <a:lnTo>
                    <a:pt x="245851" y="2187904"/>
                  </a:lnTo>
                  <a:lnTo>
                    <a:pt x="245731" y="2182100"/>
                  </a:lnTo>
                  <a:lnTo>
                    <a:pt x="245606" y="2176297"/>
                  </a:lnTo>
                  <a:lnTo>
                    <a:pt x="245473" y="2170493"/>
                  </a:lnTo>
                  <a:lnTo>
                    <a:pt x="245332" y="2164690"/>
                  </a:lnTo>
                  <a:lnTo>
                    <a:pt x="245182" y="2158887"/>
                  </a:lnTo>
                  <a:lnTo>
                    <a:pt x="245022" y="2153083"/>
                  </a:lnTo>
                  <a:lnTo>
                    <a:pt x="244852" y="2147280"/>
                  </a:lnTo>
                  <a:lnTo>
                    <a:pt x="244672" y="2141476"/>
                  </a:lnTo>
                  <a:lnTo>
                    <a:pt x="244483" y="2135673"/>
                  </a:lnTo>
                  <a:lnTo>
                    <a:pt x="244288" y="2129869"/>
                  </a:lnTo>
                  <a:lnTo>
                    <a:pt x="244088" y="2124066"/>
                  </a:lnTo>
                  <a:lnTo>
                    <a:pt x="243887" y="2118262"/>
                  </a:lnTo>
                  <a:lnTo>
                    <a:pt x="243686" y="2112459"/>
                  </a:lnTo>
                  <a:lnTo>
                    <a:pt x="243488" y="2106655"/>
                  </a:lnTo>
                  <a:lnTo>
                    <a:pt x="243299" y="2100852"/>
                  </a:lnTo>
                  <a:lnTo>
                    <a:pt x="243120" y="2095048"/>
                  </a:lnTo>
                  <a:lnTo>
                    <a:pt x="242954" y="2089245"/>
                  </a:lnTo>
                  <a:lnTo>
                    <a:pt x="242804" y="2083442"/>
                  </a:lnTo>
                  <a:lnTo>
                    <a:pt x="242670" y="2077638"/>
                  </a:lnTo>
                  <a:lnTo>
                    <a:pt x="242554" y="2071835"/>
                  </a:lnTo>
                  <a:lnTo>
                    <a:pt x="242456" y="2066031"/>
                  </a:lnTo>
                  <a:lnTo>
                    <a:pt x="242379" y="2060228"/>
                  </a:lnTo>
                  <a:lnTo>
                    <a:pt x="242321" y="2054424"/>
                  </a:lnTo>
                  <a:lnTo>
                    <a:pt x="242278" y="2048621"/>
                  </a:lnTo>
                  <a:lnTo>
                    <a:pt x="242249" y="2042817"/>
                  </a:lnTo>
                  <a:lnTo>
                    <a:pt x="242232" y="2037014"/>
                  </a:lnTo>
                  <a:lnTo>
                    <a:pt x="242222" y="2031210"/>
                  </a:lnTo>
                  <a:lnTo>
                    <a:pt x="242218" y="2025407"/>
                  </a:lnTo>
                  <a:lnTo>
                    <a:pt x="242216" y="2019603"/>
                  </a:lnTo>
                  <a:lnTo>
                    <a:pt x="242212" y="2013800"/>
                  </a:lnTo>
                  <a:lnTo>
                    <a:pt x="242201" y="2007997"/>
                  </a:lnTo>
                  <a:lnTo>
                    <a:pt x="242182" y="2002193"/>
                  </a:lnTo>
                  <a:lnTo>
                    <a:pt x="242152" y="1996390"/>
                  </a:lnTo>
                  <a:lnTo>
                    <a:pt x="242108" y="1990586"/>
                  </a:lnTo>
                  <a:lnTo>
                    <a:pt x="242048" y="1984783"/>
                  </a:lnTo>
                  <a:lnTo>
                    <a:pt x="241969" y="1978979"/>
                  </a:lnTo>
                  <a:lnTo>
                    <a:pt x="241867" y="1973176"/>
                  </a:lnTo>
                  <a:lnTo>
                    <a:pt x="241743" y="1967372"/>
                  </a:lnTo>
                  <a:lnTo>
                    <a:pt x="241597" y="1961569"/>
                  </a:lnTo>
                  <a:lnTo>
                    <a:pt x="241428" y="1955765"/>
                  </a:lnTo>
                  <a:lnTo>
                    <a:pt x="241234" y="1949962"/>
                  </a:lnTo>
                  <a:lnTo>
                    <a:pt x="241017" y="1944159"/>
                  </a:lnTo>
                  <a:lnTo>
                    <a:pt x="240773" y="1938355"/>
                  </a:lnTo>
                  <a:lnTo>
                    <a:pt x="240501" y="1932552"/>
                  </a:lnTo>
                  <a:lnTo>
                    <a:pt x="240203" y="1926748"/>
                  </a:lnTo>
                  <a:lnTo>
                    <a:pt x="239881" y="1920945"/>
                  </a:lnTo>
                  <a:lnTo>
                    <a:pt x="239534" y="1915141"/>
                  </a:lnTo>
                  <a:lnTo>
                    <a:pt x="239164" y="1909338"/>
                  </a:lnTo>
                  <a:lnTo>
                    <a:pt x="238772" y="1903534"/>
                  </a:lnTo>
                  <a:lnTo>
                    <a:pt x="238358" y="1897731"/>
                  </a:lnTo>
                  <a:lnTo>
                    <a:pt x="237921" y="1891927"/>
                  </a:lnTo>
                  <a:lnTo>
                    <a:pt x="237465" y="1886124"/>
                  </a:lnTo>
                  <a:lnTo>
                    <a:pt x="236994" y="1880320"/>
                  </a:lnTo>
                  <a:lnTo>
                    <a:pt x="236509" y="1874517"/>
                  </a:lnTo>
                  <a:lnTo>
                    <a:pt x="236011" y="1868714"/>
                  </a:lnTo>
                  <a:lnTo>
                    <a:pt x="235504" y="1862910"/>
                  </a:lnTo>
                  <a:lnTo>
                    <a:pt x="234987" y="1857107"/>
                  </a:lnTo>
                  <a:lnTo>
                    <a:pt x="234463" y="1851303"/>
                  </a:lnTo>
                  <a:lnTo>
                    <a:pt x="233933" y="1845500"/>
                  </a:lnTo>
                  <a:lnTo>
                    <a:pt x="233400" y="1839696"/>
                  </a:lnTo>
                  <a:lnTo>
                    <a:pt x="232862" y="1833893"/>
                  </a:lnTo>
                  <a:lnTo>
                    <a:pt x="232322" y="1828089"/>
                  </a:lnTo>
                  <a:lnTo>
                    <a:pt x="231778" y="1822286"/>
                  </a:lnTo>
                  <a:lnTo>
                    <a:pt x="231230" y="1816482"/>
                  </a:lnTo>
                  <a:lnTo>
                    <a:pt x="230678" y="1810679"/>
                  </a:lnTo>
                  <a:lnTo>
                    <a:pt x="230121" y="1804875"/>
                  </a:lnTo>
                  <a:lnTo>
                    <a:pt x="229557" y="1799072"/>
                  </a:lnTo>
                  <a:lnTo>
                    <a:pt x="228987" y="1793269"/>
                  </a:lnTo>
                  <a:lnTo>
                    <a:pt x="228409" y="1787465"/>
                  </a:lnTo>
                  <a:lnTo>
                    <a:pt x="227823" y="1781662"/>
                  </a:lnTo>
                  <a:lnTo>
                    <a:pt x="227228" y="1775858"/>
                  </a:lnTo>
                  <a:lnTo>
                    <a:pt x="226625" y="1770055"/>
                  </a:lnTo>
                  <a:lnTo>
                    <a:pt x="226014" y="1764251"/>
                  </a:lnTo>
                  <a:lnTo>
                    <a:pt x="225395" y="1758448"/>
                  </a:lnTo>
                  <a:lnTo>
                    <a:pt x="224772" y="1752644"/>
                  </a:lnTo>
                  <a:lnTo>
                    <a:pt x="224145" y="1746841"/>
                  </a:lnTo>
                  <a:lnTo>
                    <a:pt x="223515" y="1741037"/>
                  </a:lnTo>
                  <a:lnTo>
                    <a:pt x="222885" y="1735234"/>
                  </a:lnTo>
                  <a:lnTo>
                    <a:pt x="222257" y="1729431"/>
                  </a:lnTo>
                  <a:lnTo>
                    <a:pt x="221633" y="1723627"/>
                  </a:lnTo>
                  <a:lnTo>
                    <a:pt x="221014" y="1717824"/>
                  </a:lnTo>
                  <a:lnTo>
                    <a:pt x="220401" y="1712020"/>
                  </a:lnTo>
                  <a:lnTo>
                    <a:pt x="219795" y="1706217"/>
                  </a:lnTo>
                  <a:lnTo>
                    <a:pt x="219197" y="1700413"/>
                  </a:lnTo>
                  <a:lnTo>
                    <a:pt x="218605" y="1694610"/>
                  </a:lnTo>
                  <a:lnTo>
                    <a:pt x="218020" y="1688806"/>
                  </a:lnTo>
                  <a:lnTo>
                    <a:pt x="217440" y="1683003"/>
                  </a:lnTo>
                  <a:lnTo>
                    <a:pt x="216863" y="1677199"/>
                  </a:lnTo>
                  <a:lnTo>
                    <a:pt x="216287" y="1671396"/>
                  </a:lnTo>
                  <a:lnTo>
                    <a:pt x="215709" y="1665592"/>
                  </a:lnTo>
                  <a:lnTo>
                    <a:pt x="215129" y="1659789"/>
                  </a:lnTo>
                  <a:lnTo>
                    <a:pt x="214544" y="1653986"/>
                  </a:lnTo>
                  <a:lnTo>
                    <a:pt x="213952" y="1648182"/>
                  </a:lnTo>
                  <a:lnTo>
                    <a:pt x="213351" y="1642379"/>
                  </a:lnTo>
                  <a:lnTo>
                    <a:pt x="212741" y="1636575"/>
                  </a:lnTo>
                  <a:lnTo>
                    <a:pt x="212122" y="1630772"/>
                  </a:lnTo>
                  <a:lnTo>
                    <a:pt x="211493" y="1624968"/>
                  </a:lnTo>
                  <a:lnTo>
                    <a:pt x="210856" y="1619165"/>
                  </a:lnTo>
                  <a:lnTo>
                    <a:pt x="210210" y="1613361"/>
                  </a:lnTo>
                  <a:lnTo>
                    <a:pt x="209555" y="1607558"/>
                  </a:lnTo>
                  <a:lnTo>
                    <a:pt x="208892" y="1601754"/>
                  </a:lnTo>
                  <a:lnTo>
                    <a:pt x="208221" y="1595951"/>
                  </a:lnTo>
                  <a:lnTo>
                    <a:pt x="207544" y="1590147"/>
                  </a:lnTo>
                  <a:lnTo>
                    <a:pt x="206858" y="1584344"/>
                  </a:lnTo>
                  <a:lnTo>
                    <a:pt x="206164" y="1578541"/>
                  </a:lnTo>
                  <a:lnTo>
                    <a:pt x="205460" y="1572737"/>
                  </a:lnTo>
                  <a:lnTo>
                    <a:pt x="204742" y="1566934"/>
                  </a:lnTo>
                  <a:lnTo>
                    <a:pt x="204007" y="1561130"/>
                  </a:lnTo>
                  <a:lnTo>
                    <a:pt x="203249" y="1555327"/>
                  </a:lnTo>
                  <a:lnTo>
                    <a:pt x="202467" y="1549523"/>
                  </a:lnTo>
                  <a:lnTo>
                    <a:pt x="201656" y="1543720"/>
                  </a:lnTo>
                  <a:lnTo>
                    <a:pt x="200811" y="1537916"/>
                  </a:lnTo>
                  <a:lnTo>
                    <a:pt x="199928" y="1532113"/>
                  </a:lnTo>
                  <a:lnTo>
                    <a:pt x="199001" y="1526309"/>
                  </a:lnTo>
                  <a:lnTo>
                    <a:pt x="198022" y="1520506"/>
                  </a:lnTo>
                  <a:lnTo>
                    <a:pt x="196987" y="1514702"/>
                  </a:lnTo>
                  <a:lnTo>
                    <a:pt x="195898" y="1508899"/>
                  </a:lnTo>
                  <a:lnTo>
                    <a:pt x="194753" y="1503096"/>
                  </a:lnTo>
                  <a:lnTo>
                    <a:pt x="193552" y="1497292"/>
                  </a:lnTo>
                  <a:lnTo>
                    <a:pt x="192295" y="1491489"/>
                  </a:lnTo>
                  <a:lnTo>
                    <a:pt x="190984" y="1485685"/>
                  </a:lnTo>
                  <a:lnTo>
                    <a:pt x="189617" y="1479882"/>
                  </a:lnTo>
                  <a:lnTo>
                    <a:pt x="188198" y="1474078"/>
                  </a:lnTo>
                  <a:lnTo>
                    <a:pt x="186738" y="1468275"/>
                  </a:lnTo>
                  <a:lnTo>
                    <a:pt x="185243" y="1462471"/>
                  </a:lnTo>
                  <a:lnTo>
                    <a:pt x="183719" y="1456668"/>
                  </a:lnTo>
                  <a:lnTo>
                    <a:pt x="182172" y="1450864"/>
                  </a:lnTo>
                  <a:lnTo>
                    <a:pt x="180609" y="1445061"/>
                  </a:lnTo>
                  <a:lnTo>
                    <a:pt x="179036" y="1439258"/>
                  </a:lnTo>
                  <a:lnTo>
                    <a:pt x="177463" y="1433454"/>
                  </a:lnTo>
                  <a:lnTo>
                    <a:pt x="175895" y="1427651"/>
                  </a:lnTo>
                  <a:lnTo>
                    <a:pt x="174338" y="1421847"/>
                  </a:lnTo>
                  <a:lnTo>
                    <a:pt x="172796" y="1416044"/>
                  </a:lnTo>
                  <a:lnTo>
                    <a:pt x="171272" y="1410240"/>
                  </a:lnTo>
                  <a:lnTo>
                    <a:pt x="169768" y="1404437"/>
                  </a:lnTo>
                  <a:lnTo>
                    <a:pt x="168287" y="1398633"/>
                  </a:lnTo>
                  <a:lnTo>
                    <a:pt x="166829" y="1392830"/>
                  </a:lnTo>
                  <a:lnTo>
                    <a:pt x="165390" y="1387026"/>
                  </a:lnTo>
                  <a:lnTo>
                    <a:pt x="163966" y="1381223"/>
                  </a:lnTo>
                  <a:lnTo>
                    <a:pt x="162553" y="1375419"/>
                  </a:lnTo>
                  <a:lnTo>
                    <a:pt x="161146" y="1369616"/>
                  </a:lnTo>
                  <a:lnTo>
                    <a:pt x="159740" y="1363813"/>
                  </a:lnTo>
                  <a:lnTo>
                    <a:pt x="158326" y="1358009"/>
                  </a:lnTo>
                  <a:lnTo>
                    <a:pt x="156894" y="1352206"/>
                  </a:lnTo>
                  <a:lnTo>
                    <a:pt x="155438" y="1346402"/>
                  </a:lnTo>
                  <a:lnTo>
                    <a:pt x="153949" y="1340599"/>
                  </a:lnTo>
                  <a:lnTo>
                    <a:pt x="152420" y="1334795"/>
                  </a:lnTo>
                  <a:lnTo>
                    <a:pt x="150844" y="1328992"/>
                  </a:lnTo>
                  <a:lnTo>
                    <a:pt x="149214" y="1323188"/>
                  </a:lnTo>
                  <a:lnTo>
                    <a:pt x="147524" y="1317385"/>
                  </a:lnTo>
                  <a:lnTo>
                    <a:pt x="145758" y="1311581"/>
                  </a:lnTo>
                  <a:lnTo>
                    <a:pt x="143921" y="1305778"/>
                  </a:lnTo>
                  <a:lnTo>
                    <a:pt x="142012" y="1299974"/>
                  </a:lnTo>
                  <a:lnTo>
                    <a:pt x="140031" y="1294171"/>
                  </a:lnTo>
                  <a:lnTo>
                    <a:pt x="137979" y="1288368"/>
                  </a:lnTo>
                  <a:lnTo>
                    <a:pt x="135858" y="1282564"/>
                  </a:lnTo>
                  <a:lnTo>
                    <a:pt x="133672" y="1276761"/>
                  </a:lnTo>
                  <a:lnTo>
                    <a:pt x="131417" y="1270957"/>
                  </a:lnTo>
                  <a:lnTo>
                    <a:pt x="129109" y="1265154"/>
                  </a:lnTo>
                  <a:lnTo>
                    <a:pt x="126757" y="1259350"/>
                  </a:lnTo>
                  <a:lnTo>
                    <a:pt x="124371" y="1253547"/>
                  </a:lnTo>
                  <a:lnTo>
                    <a:pt x="121958" y="1247743"/>
                  </a:lnTo>
                  <a:lnTo>
                    <a:pt x="119528" y="1241940"/>
                  </a:lnTo>
                  <a:lnTo>
                    <a:pt x="117089" y="1236136"/>
                  </a:lnTo>
                  <a:lnTo>
                    <a:pt x="114653" y="1230333"/>
                  </a:lnTo>
                  <a:lnTo>
                    <a:pt x="112229" y="1224530"/>
                  </a:lnTo>
                  <a:lnTo>
                    <a:pt x="109825" y="1218726"/>
                  </a:lnTo>
                  <a:lnTo>
                    <a:pt x="107447" y="1212923"/>
                  </a:lnTo>
                  <a:lnTo>
                    <a:pt x="105098" y="1207119"/>
                  </a:lnTo>
                  <a:lnTo>
                    <a:pt x="102783" y="1201316"/>
                  </a:lnTo>
                  <a:lnTo>
                    <a:pt x="100504" y="1195512"/>
                  </a:lnTo>
                  <a:lnTo>
                    <a:pt x="98265" y="1189709"/>
                  </a:lnTo>
                  <a:lnTo>
                    <a:pt x="96065" y="1183905"/>
                  </a:lnTo>
                  <a:lnTo>
                    <a:pt x="93898" y="1178102"/>
                  </a:lnTo>
                  <a:lnTo>
                    <a:pt x="91760" y="1172298"/>
                  </a:lnTo>
                  <a:lnTo>
                    <a:pt x="89647" y="1166495"/>
                  </a:lnTo>
                  <a:lnTo>
                    <a:pt x="87554" y="1160691"/>
                  </a:lnTo>
                  <a:lnTo>
                    <a:pt x="85474" y="1154888"/>
                  </a:lnTo>
                  <a:lnTo>
                    <a:pt x="83402" y="1149085"/>
                  </a:lnTo>
                  <a:lnTo>
                    <a:pt x="81329" y="1143281"/>
                  </a:lnTo>
                  <a:lnTo>
                    <a:pt x="79248" y="1137478"/>
                  </a:lnTo>
                  <a:lnTo>
                    <a:pt x="77154" y="1131674"/>
                  </a:lnTo>
                  <a:lnTo>
                    <a:pt x="75041" y="1125871"/>
                  </a:lnTo>
                  <a:lnTo>
                    <a:pt x="72905" y="1120067"/>
                  </a:lnTo>
                  <a:lnTo>
                    <a:pt x="70743" y="1114264"/>
                  </a:lnTo>
                  <a:lnTo>
                    <a:pt x="68551" y="1108460"/>
                  </a:lnTo>
                  <a:lnTo>
                    <a:pt x="66324" y="1102657"/>
                  </a:lnTo>
                  <a:lnTo>
                    <a:pt x="64069" y="1096853"/>
                  </a:lnTo>
                  <a:lnTo>
                    <a:pt x="61786" y="1091050"/>
                  </a:lnTo>
                  <a:lnTo>
                    <a:pt x="59479" y="1085246"/>
                  </a:lnTo>
                  <a:lnTo>
                    <a:pt x="57152" y="1079443"/>
                  </a:lnTo>
                  <a:lnTo>
                    <a:pt x="54808" y="1073640"/>
                  </a:lnTo>
                  <a:lnTo>
                    <a:pt x="52454" y="1067836"/>
                  </a:lnTo>
                  <a:lnTo>
                    <a:pt x="50095" y="1062033"/>
                  </a:lnTo>
                  <a:lnTo>
                    <a:pt x="47740" y="1056229"/>
                  </a:lnTo>
                  <a:lnTo>
                    <a:pt x="45393" y="1050426"/>
                  </a:lnTo>
                  <a:lnTo>
                    <a:pt x="43060" y="1044622"/>
                  </a:lnTo>
                  <a:lnTo>
                    <a:pt x="40745" y="1038819"/>
                  </a:lnTo>
                  <a:lnTo>
                    <a:pt x="38453" y="1033015"/>
                  </a:lnTo>
                  <a:lnTo>
                    <a:pt x="36186" y="1027212"/>
                  </a:lnTo>
                  <a:lnTo>
                    <a:pt x="33955" y="1021408"/>
                  </a:lnTo>
                  <a:lnTo>
                    <a:pt x="31755" y="1015605"/>
                  </a:lnTo>
                  <a:lnTo>
                    <a:pt x="29589" y="1009801"/>
                  </a:lnTo>
                  <a:lnTo>
                    <a:pt x="27458" y="1003998"/>
                  </a:lnTo>
                  <a:lnTo>
                    <a:pt x="25363" y="998195"/>
                  </a:lnTo>
                  <a:lnTo>
                    <a:pt x="23306" y="992391"/>
                  </a:lnTo>
                  <a:lnTo>
                    <a:pt x="21290" y="986588"/>
                  </a:lnTo>
                  <a:lnTo>
                    <a:pt x="19325" y="980784"/>
                  </a:lnTo>
                  <a:lnTo>
                    <a:pt x="17412" y="974981"/>
                  </a:lnTo>
                  <a:lnTo>
                    <a:pt x="15554" y="969177"/>
                  </a:lnTo>
                  <a:lnTo>
                    <a:pt x="13758" y="963374"/>
                  </a:lnTo>
                  <a:lnTo>
                    <a:pt x="12031" y="957570"/>
                  </a:lnTo>
                  <a:lnTo>
                    <a:pt x="10381" y="951767"/>
                  </a:lnTo>
                  <a:lnTo>
                    <a:pt x="8818" y="945963"/>
                  </a:lnTo>
                  <a:lnTo>
                    <a:pt x="7364" y="940160"/>
                  </a:lnTo>
                  <a:lnTo>
                    <a:pt x="6027" y="934357"/>
                  </a:lnTo>
                  <a:lnTo>
                    <a:pt x="4808" y="928553"/>
                  </a:lnTo>
                  <a:lnTo>
                    <a:pt x="3714" y="922750"/>
                  </a:lnTo>
                  <a:lnTo>
                    <a:pt x="2753" y="916946"/>
                  </a:lnTo>
                  <a:lnTo>
                    <a:pt x="1929" y="911143"/>
                  </a:lnTo>
                  <a:lnTo>
                    <a:pt x="1247" y="905339"/>
                  </a:lnTo>
                  <a:lnTo>
                    <a:pt x="720" y="899536"/>
                  </a:lnTo>
                  <a:lnTo>
                    <a:pt x="347" y="893732"/>
                  </a:lnTo>
                  <a:lnTo>
                    <a:pt x="109" y="887929"/>
                  </a:lnTo>
                  <a:lnTo>
                    <a:pt x="0" y="882125"/>
                  </a:lnTo>
                  <a:lnTo>
                    <a:pt x="10" y="876322"/>
                  </a:lnTo>
                  <a:lnTo>
                    <a:pt x="131" y="870518"/>
                  </a:lnTo>
                  <a:lnTo>
                    <a:pt x="350" y="864715"/>
                  </a:lnTo>
                  <a:lnTo>
                    <a:pt x="659" y="858912"/>
                  </a:lnTo>
                  <a:lnTo>
                    <a:pt x="1046" y="853108"/>
                  </a:lnTo>
                  <a:lnTo>
                    <a:pt x="1486" y="847305"/>
                  </a:lnTo>
                  <a:lnTo>
                    <a:pt x="1966" y="841501"/>
                  </a:lnTo>
                  <a:lnTo>
                    <a:pt x="2476" y="835698"/>
                  </a:lnTo>
                  <a:lnTo>
                    <a:pt x="3005" y="829894"/>
                  </a:lnTo>
                  <a:lnTo>
                    <a:pt x="3545" y="824091"/>
                  </a:lnTo>
                  <a:lnTo>
                    <a:pt x="4089" y="818287"/>
                  </a:lnTo>
                  <a:lnTo>
                    <a:pt x="4631" y="812484"/>
                  </a:lnTo>
                  <a:lnTo>
                    <a:pt x="5170" y="806680"/>
                  </a:lnTo>
                  <a:lnTo>
                    <a:pt x="5706" y="800877"/>
                  </a:lnTo>
                  <a:lnTo>
                    <a:pt x="6243" y="795073"/>
                  </a:lnTo>
                  <a:lnTo>
                    <a:pt x="6784" y="789270"/>
                  </a:lnTo>
                  <a:lnTo>
                    <a:pt x="7335" y="783467"/>
                  </a:lnTo>
                  <a:lnTo>
                    <a:pt x="7905" y="777663"/>
                  </a:lnTo>
                  <a:lnTo>
                    <a:pt x="8506" y="771860"/>
                  </a:lnTo>
                  <a:lnTo>
                    <a:pt x="9145" y="766056"/>
                  </a:lnTo>
                  <a:lnTo>
                    <a:pt x="9832" y="760253"/>
                  </a:lnTo>
                  <a:lnTo>
                    <a:pt x="10574" y="754449"/>
                  </a:lnTo>
                  <a:lnTo>
                    <a:pt x="11380" y="748646"/>
                  </a:lnTo>
                  <a:lnTo>
                    <a:pt x="12259" y="742842"/>
                  </a:lnTo>
                  <a:lnTo>
                    <a:pt x="13218" y="737039"/>
                  </a:lnTo>
                  <a:lnTo>
                    <a:pt x="14283" y="731235"/>
                  </a:lnTo>
                  <a:lnTo>
                    <a:pt x="15445" y="725432"/>
                  </a:lnTo>
                  <a:lnTo>
                    <a:pt x="16710" y="719629"/>
                  </a:lnTo>
                  <a:lnTo>
                    <a:pt x="18081" y="713825"/>
                  </a:lnTo>
                  <a:lnTo>
                    <a:pt x="19563" y="708022"/>
                  </a:lnTo>
                  <a:lnTo>
                    <a:pt x="21159" y="702218"/>
                  </a:lnTo>
                  <a:lnTo>
                    <a:pt x="22871" y="696415"/>
                  </a:lnTo>
                  <a:lnTo>
                    <a:pt x="24717" y="690611"/>
                  </a:lnTo>
                  <a:lnTo>
                    <a:pt x="26686" y="684808"/>
                  </a:lnTo>
                  <a:lnTo>
                    <a:pt x="28769" y="679004"/>
                  </a:lnTo>
                  <a:lnTo>
                    <a:pt x="30965" y="673201"/>
                  </a:lnTo>
                  <a:lnTo>
                    <a:pt x="33270" y="667397"/>
                  </a:lnTo>
                  <a:lnTo>
                    <a:pt x="35677" y="661594"/>
                  </a:lnTo>
                  <a:lnTo>
                    <a:pt x="38180" y="655790"/>
                  </a:lnTo>
                  <a:lnTo>
                    <a:pt x="40782" y="649987"/>
                  </a:lnTo>
                  <a:lnTo>
                    <a:pt x="43465" y="644184"/>
                  </a:lnTo>
                  <a:lnTo>
                    <a:pt x="46213" y="638380"/>
                  </a:lnTo>
                  <a:lnTo>
                    <a:pt x="49014" y="632577"/>
                  </a:lnTo>
                  <a:lnTo>
                    <a:pt x="51859" y="626773"/>
                  </a:lnTo>
                  <a:lnTo>
                    <a:pt x="54735" y="620970"/>
                  </a:lnTo>
                  <a:lnTo>
                    <a:pt x="57633" y="615166"/>
                  </a:lnTo>
                  <a:lnTo>
                    <a:pt x="60542" y="609363"/>
                  </a:lnTo>
                  <a:lnTo>
                    <a:pt x="63450" y="603559"/>
                  </a:lnTo>
                  <a:lnTo>
                    <a:pt x="66350" y="597756"/>
                  </a:lnTo>
                  <a:lnTo>
                    <a:pt x="69235" y="591952"/>
                  </a:lnTo>
                  <a:lnTo>
                    <a:pt x="72102" y="586149"/>
                  </a:lnTo>
                  <a:lnTo>
                    <a:pt x="74949" y="580345"/>
                  </a:lnTo>
                  <a:lnTo>
                    <a:pt x="77773" y="574542"/>
                  </a:lnTo>
                  <a:lnTo>
                    <a:pt x="80574" y="568739"/>
                  </a:lnTo>
                  <a:lnTo>
                    <a:pt x="83355" y="562935"/>
                  </a:lnTo>
                  <a:lnTo>
                    <a:pt x="86123" y="557132"/>
                  </a:lnTo>
                  <a:lnTo>
                    <a:pt x="88880" y="551328"/>
                  </a:lnTo>
                  <a:lnTo>
                    <a:pt x="91635" y="545525"/>
                  </a:lnTo>
                  <a:lnTo>
                    <a:pt x="94391" y="539721"/>
                  </a:lnTo>
                  <a:lnTo>
                    <a:pt x="97157" y="533918"/>
                  </a:lnTo>
                  <a:lnTo>
                    <a:pt x="99938" y="528114"/>
                  </a:lnTo>
                  <a:lnTo>
                    <a:pt x="102746" y="522311"/>
                  </a:lnTo>
                  <a:lnTo>
                    <a:pt x="105584" y="516507"/>
                  </a:lnTo>
                  <a:lnTo>
                    <a:pt x="108458" y="510704"/>
                  </a:lnTo>
                  <a:lnTo>
                    <a:pt x="111372" y="504900"/>
                  </a:lnTo>
                  <a:lnTo>
                    <a:pt x="114331" y="499097"/>
                  </a:lnTo>
                  <a:lnTo>
                    <a:pt x="117339" y="493294"/>
                  </a:lnTo>
                  <a:lnTo>
                    <a:pt x="120400" y="487490"/>
                  </a:lnTo>
                  <a:lnTo>
                    <a:pt x="123523" y="481687"/>
                  </a:lnTo>
                  <a:lnTo>
                    <a:pt x="126701" y="475883"/>
                  </a:lnTo>
                  <a:lnTo>
                    <a:pt x="129933" y="470080"/>
                  </a:lnTo>
                  <a:lnTo>
                    <a:pt x="133215" y="464276"/>
                  </a:lnTo>
                  <a:lnTo>
                    <a:pt x="136545" y="458473"/>
                  </a:lnTo>
                  <a:lnTo>
                    <a:pt x="139919" y="452669"/>
                  </a:lnTo>
                  <a:lnTo>
                    <a:pt x="143331" y="446866"/>
                  </a:lnTo>
                  <a:lnTo>
                    <a:pt x="146776" y="441062"/>
                  </a:lnTo>
                  <a:lnTo>
                    <a:pt x="150240" y="435259"/>
                  </a:lnTo>
                  <a:lnTo>
                    <a:pt x="153711" y="429456"/>
                  </a:lnTo>
                  <a:lnTo>
                    <a:pt x="157179" y="423652"/>
                  </a:lnTo>
                  <a:lnTo>
                    <a:pt x="160632" y="417849"/>
                  </a:lnTo>
                  <a:lnTo>
                    <a:pt x="164059" y="412045"/>
                  </a:lnTo>
                  <a:lnTo>
                    <a:pt x="167448" y="406242"/>
                  </a:lnTo>
                  <a:lnTo>
                    <a:pt x="170776" y="400438"/>
                  </a:lnTo>
                  <a:lnTo>
                    <a:pt x="174037" y="394635"/>
                  </a:lnTo>
                  <a:lnTo>
                    <a:pt x="177223" y="388831"/>
                  </a:lnTo>
                  <a:lnTo>
                    <a:pt x="180324" y="383028"/>
                  </a:lnTo>
                  <a:lnTo>
                    <a:pt x="183334" y="377224"/>
                  </a:lnTo>
                  <a:lnTo>
                    <a:pt x="186248" y="371421"/>
                  </a:lnTo>
                  <a:lnTo>
                    <a:pt x="189060" y="365617"/>
                  </a:lnTo>
                  <a:lnTo>
                    <a:pt x="191757" y="359814"/>
                  </a:lnTo>
                  <a:lnTo>
                    <a:pt x="194343" y="354011"/>
                  </a:lnTo>
                  <a:lnTo>
                    <a:pt x="196827" y="348207"/>
                  </a:lnTo>
                  <a:lnTo>
                    <a:pt x="199213" y="342404"/>
                  </a:lnTo>
                  <a:lnTo>
                    <a:pt x="201505" y="336600"/>
                  </a:lnTo>
                  <a:lnTo>
                    <a:pt x="203709" y="330797"/>
                  </a:lnTo>
                  <a:lnTo>
                    <a:pt x="205830" y="324993"/>
                  </a:lnTo>
                  <a:lnTo>
                    <a:pt x="207868" y="319190"/>
                  </a:lnTo>
                  <a:lnTo>
                    <a:pt x="209832" y="313386"/>
                  </a:lnTo>
                  <a:lnTo>
                    <a:pt x="211737" y="307583"/>
                  </a:lnTo>
                  <a:lnTo>
                    <a:pt x="213587" y="301779"/>
                  </a:lnTo>
                  <a:lnTo>
                    <a:pt x="215390" y="295976"/>
                  </a:lnTo>
                  <a:lnTo>
                    <a:pt x="217149" y="290172"/>
                  </a:lnTo>
                  <a:lnTo>
                    <a:pt x="218869" y="284369"/>
                  </a:lnTo>
                  <a:lnTo>
                    <a:pt x="220551" y="278566"/>
                  </a:lnTo>
                  <a:lnTo>
                    <a:pt x="222195" y="272762"/>
                  </a:lnTo>
                  <a:lnTo>
                    <a:pt x="223808" y="266959"/>
                  </a:lnTo>
                  <a:lnTo>
                    <a:pt x="225390" y="261155"/>
                  </a:lnTo>
                  <a:lnTo>
                    <a:pt x="226939" y="255352"/>
                  </a:lnTo>
                  <a:lnTo>
                    <a:pt x="228454" y="249548"/>
                  </a:lnTo>
                  <a:lnTo>
                    <a:pt x="229935" y="243745"/>
                  </a:lnTo>
                  <a:lnTo>
                    <a:pt x="231375" y="237941"/>
                  </a:lnTo>
                  <a:lnTo>
                    <a:pt x="232769" y="232138"/>
                  </a:lnTo>
                  <a:lnTo>
                    <a:pt x="234118" y="226334"/>
                  </a:lnTo>
                  <a:lnTo>
                    <a:pt x="235420" y="220531"/>
                  </a:lnTo>
                  <a:lnTo>
                    <a:pt x="236672" y="214728"/>
                  </a:lnTo>
                  <a:lnTo>
                    <a:pt x="237872" y="208924"/>
                  </a:lnTo>
                  <a:lnTo>
                    <a:pt x="239017" y="203121"/>
                  </a:lnTo>
                  <a:lnTo>
                    <a:pt x="240104" y="197317"/>
                  </a:lnTo>
                  <a:lnTo>
                    <a:pt x="241123" y="191514"/>
                  </a:lnTo>
                  <a:lnTo>
                    <a:pt x="242083" y="185710"/>
                  </a:lnTo>
                  <a:lnTo>
                    <a:pt x="242982" y="179907"/>
                  </a:lnTo>
                  <a:lnTo>
                    <a:pt x="243822" y="174103"/>
                  </a:lnTo>
                  <a:lnTo>
                    <a:pt x="244602" y="168300"/>
                  </a:lnTo>
                  <a:lnTo>
                    <a:pt x="245323" y="162496"/>
                  </a:lnTo>
                  <a:lnTo>
                    <a:pt x="245987" y="156693"/>
                  </a:lnTo>
                  <a:lnTo>
                    <a:pt x="246585" y="150889"/>
                  </a:lnTo>
                  <a:lnTo>
                    <a:pt x="247129" y="145086"/>
                  </a:lnTo>
                  <a:lnTo>
                    <a:pt x="247622" y="139283"/>
                  </a:lnTo>
                  <a:lnTo>
                    <a:pt x="248066" y="133479"/>
                  </a:lnTo>
                  <a:lnTo>
                    <a:pt x="248464" y="127676"/>
                  </a:lnTo>
                  <a:lnTo>
                    <a:pt x="248819" y="121872"/>
                  </a:lnTo>
                  <a:lnTo>
                    <a:pt x="249134" y="116069"/>
                  </a:lnTo>
                  <a:lnTo>
                    <a:pt x="249407" y="110265"/>
                  </a:lnTo>
                  <a:lnTo>
                    <a:pt x="249647" y="104462"/>
                  </a:lnTo>
                  <a:lnTo>
                    <a:pt x="249858" y="98658"/>
                  </a:lnTo>
                  <a:lnTo>
                    <a:pt x="250044" y="92855"/>
                  </a:lnTo>
                  <a:lnTo>
                    <a:pt x="250209" y="87051"/>
                  </a:lnTo>
                  <a:lnTo>
                    <a:pt x="250356" y="81248"/>
                  </a:lnTo>
                  <a:lnTo>
                    <a:pt x="250489" y="75444"/>
                  </a:lnTo>
                  <a:lnTo>
                    <a:pt x="250610" y="69641"/>
                  </a:lnTo>
                  <a:lnTo>
                    <a:pt x="250724" y="63838"/>
                  </a:lnTo>
                  <a:lnTo>
                    <a:pt x="250835" y="58034"/>
                  </a:lnTo>
                  <a:lnTo>
                    <a:pt x="250946" y="52231"/>
                  </a:lnTo>
                  <a:lnTo>
                    <a:pt x="251058" y="46427"/>
                  </a:lnTo>
                  <a:lnTo>
                    <a:pt x="251174" y="40624"/>
                  </a:lnTo>
                  <a:lnTo>
                    <a:pt x="251296" y="34820"/>
                  </a:lnTo>
                  <a:lnTo>
                    <a:pt x="251425" y="29017"/>
                  </a:lnTo>
                  <a:lnTo>
                    <a:pt x="251563" y="23213"/>
                  </a:lnTo>
                  <a:lnTo>
                    <a:pt x="251708" y="17410"/>
                  </a:lnTo>
                  <a:lnTo>
                    <a:pt x="251861" y="11606"/>
                  </a:lnTo>
                  <a:lnTo>
                    <a:pt x="252022" y="5803"/>
                  </a:lnTo>
                  <a:lnTo>
                    <a:pt x="252189" y="0"/>
                  </a:lnTo>
                  <a:lnTo>
                    <a:pt x="257744" y="0"/>
                  </a:lnTo>
                  <a:lnTo>
                    <a:pt x="257911" y="5803"/>
                  </a:lnTo>
                  <a:lnTo>
                    <a:pt x="258071" y="11606"/>
                  </a:lnTo>
                  <a:lnTo>
                    <a:pt x="258224" y="17410"/>
                  </a:lnTo>
                  <a:lnTo>
                    <a:pt x="258370" y="23213"/>
                  </a:lnTo>
                  <a:lnTo>
                    <a:pt x="258508" y="29017"/>
                  </a:lnTo>
                  <a:lnTo>
                    <a:pt x="258637" y="34820"/>
                  </a:lnTo>
                  <a:lnTo>
                    <a:pt x="258758" y="40624"/>
                  </a:lnTo>
                  <a:lnTo>
                    <a:pt x="258875" y="46427"/>
                  </a:lnTo>
                  <a:lnTo>
                    <a:pt x="258987" y="52231"/>
                  </a:lnTo>
                  <a:lnTo>
                    <a:pt x="259097" y="58034"/>
                  </a:lnTo>
                  <a:lnTo>
                    <a:pt x="259208" y="63838"/>
                  </a:lnTo>
                  <a:lnTo>
                    <a:pt x="259323" y="69641"/>
                  </a:lnTo>
                  <a:lnTo>
                    <a:pt x="259444" y="75444"/>
                  </a:lnTo>
                  <a:lnTo>
                    <a:pt x="259576" y="81248"/>
                  </a:lnTo>
                  <a:lnTo>
                    <a:pt x="259723" y="87051"/>
                  </a:lnTo>
                  <a:lnTo>
                    <a:pt x="259888" y="92855"/>
                  </a:lnTo>
                  <a:lnTo>
                    <a:pt x="260074" y="98658"/>
                  </a:lnTo>
                  <a:lnTo>
                    <a:pt x="260286" y="104462"/>
                  </a:lnTo>
                  <a:lnTo>
                    <a:pt x="260525" y="110265"/>
                  </a:lnTo>
                  <a:lnTo>
                    <a:pt x="260798" y="116069"/>
                  </a:lnTo>
                  <a:lnTo>
                    <a:pt x="261113" y="121872"/>
                  </a:lnTo>
                  <a:lnTo>
                    <a:pt x="261468" y="127676"/>
                  </a:lnTo>
                  <a:lnTo>
                    <a:pt x="261866" y="133479"/>
                  </a:lnTo>
                  <a:lnTo>
                    <a:pt x="262311" y="139283"/>
                  </a:lnTo>
                  <a:lnTo>
                    <a:pt x="262804" y="145086"/>
                  </a:lnTo>
                  <a:lnTo>
                    <a:pt x="263347" y="150889"/>
                  </a:lnTo>
                  <a:lnTo>
                    <a:pt x="263945" y="156693"/>
                  </a:lnTo>
                  <a:lnTo>
                    <a:pt x="264609" y="162496"/>
                  </a:lnTo>
                  <a:lnTo>
                    <a:pt x="265331" y="168300"/>
                  </a:lnTo>
                  <a:lnTo>
                    <a:pt x="266111" y="174103"/>
                  </a:lnTo>
                  <a:lnTo>
                    <a:pt x="266950" y="179907"/>
                  </a:lnTo>
                  <a:lnTo>
                    <a:pt x="267850" y="185710"/>
                  </a:lnTo>
                  <a:lnTo>
                    <a:pt x="268809" y="191514"/>
                  </a:lnTo>
                  <a:lnTo>
                    <a:pt x="269828" y="197317"/>
                  </a:lnTo>
                  <a:lnTo>
                    <a:pt x="270916" y="203121"/>
                  </a:lnTo>
                  <a:lnTo>
                    <a:pt x="272061" y="208924"/>
                  </a:lnTo>
                  <a:lnTo>
                    <a:pt x="273261" y="214728"/>
                  </a:lnTo>
                  <a:lnTo>
                    <a:pt x="274513" y="220531"/>
                  </a:lnTo>
                  <a:lnTo>
                    <a:pt x="275815" y="226334"/>
                  </a:lnTo>
                  <a:lnTo>
                    <a:pt x="277164" y="232138"/>
                  </a:lnTo>
                  <a:lnTo>
                    <a:pt x="278557" y="237941"/>
                  </a:lnTo>
                  <a:lnTo>
                    <a:pt x="279998" y="243745"/>
                  </a:lnTo>
                  <a:lnTo>
                    <a:pt x="281478" y="249548"/>
                  </a:lnTo>
                  <a:lnTo>
                    <a:pt x="282994" y="255352"/>
                  </a:lnTo>
                  <a:lnTo>
                    <a:pt x="284543" y="261155"/>
                  </a:lnTo>
                  <a:lnTo>
                    <a:pt x="286124" y="266959"/>
                  </a:lnTo>
                  <a:lnTo>
                    <a:pt x="287737" y="272762"/>
                  </a:lnTo>
                  <a:lnTo>
                    <a:pt x="289382" y="278566"/>
                  </a:lnTo>
                  <a:lnTo>
                    <a:pt x="291064" y="284369"/>
                  </a:lnTo>
                  <a:lnTo>
                    <a:pt x="292784" y="290172"/>
                  </a:lnTo>
                  <a:lnTo>
                    <a:pt x="294543" y="295976"/>
                  </a:lnTo>
                  <a:lnTo>
                    <a:pt x="296345" y="301779"/>
                  </a:lnTo>
                  <a:lnTo>
                    <a:pt x="298196" y="307583"/>
                  </a:lnTo>
                  <a:lnTo>
                    <a:pt x="300100" y="313386"/>
                  </a:lnTo>
                  <a:lnTo>
                    <a:pt x="302065" y="319190"/>
                  </a:lnTo>
                  <a:lnTo>
                    <a:pt x="304103" y="324993"/>
                  </a:lnTo>
                  <a:lnTo>
                    <a:pt x="306224" y="330797"/>
                  </a:lnTo>
                  <a:lnTo>
                    <a:pt x="308427" y="336600"/>
                  </a:lnTo>
                  <a:lnTo>
                    <a:pt x="310719" y="342404"/>
                  </a:lnTo>
                  <a:lnTo>
                    <a:pt x="313106" y="348207"/>
                  </a:lnTo>
                  <a:lnTo>
                    <a:pt x="315590" y="354011"/>
                  </a:lnTo>
                  <a:lnTo>
                    <a:pt x="318176" y="359814"/>
                  </a:lnTo>
                  <a:lnTo>
                    <a:pt x="320872" y="365617"/>
                  </a:lnTo>
                  <a:lnTo>
                    <a:pt x="323685" y="371421"/>
                  </a:lnTo>
                  <a:lnTo>
                    <a:pt x="326598" y="377224"/>
                  </a:lnTo>
                  <a:lnTo>
                    <a:pt x="329609" y="383028"/>
                  </a:lnTo>
                  <a:lnTo>
                    <a:pt x="332710" y="388831"/>
                  </a:lnTo>
                  <a:lnTo>
                    <a:pt x="335895" y="394635"/>
                  </a:lnTo>
                  <a:lnTo>
                    <a:pt x="339156" y="400438"/>
                  </a:lnTo>
                  <a:lnTo>
                    <a:pt x="342485" y="406242"/>
                  </a:lnTo>
                  <a:lnTo>
                    <a:pt x="345874" y="412045"/>
                  </a:lnTo>
                  <a:lnTo>
                    <a:pt x="349301" y="417849"/>
                  </a:lnTo>
                  <a:lnTo>
                    <a:pt x="352754" y="423652"/>
                  </a:lnTo>
                  <a:lnTo>
                    <a:pt x="356222" y="429456"/>
                  </a:lnTo>
                  <a:lnTo>
                    <a:pt x="359693" y="435259"/>
                  </a:lnTo>
                  <a:lnTo>
                    <a:pt x="363156" y="441062"/>
                  </a:lnTo>
                  <a:lnTo>
                    <a:pt x="366602" y="446866"/>
                  </a:lnTo>
                  <a:lnTo>
                    <a:pt x="370013" y="452669"/>
                  </a:lnTo>
                  <a:lnTo>
                    <a:pt x="373387" y="458473"/>
                  </a:lnTo>
                  <a:lnTo>
                    <a:pt x="376718" y="464276"/>
                  </a:lnTo>
                  <a:lnTo>
                    <a:pt x="380000" y="470080"/>
                  </a:lnTo>
                  <a:lnTo>
                    <a:pt x="383231" y="475883"/>
                  </a:lnTo>
                  <a:lnTo>
                    <a:pt x="386409" y="481687"/>
                  </a:lnTo>
                  <a:lnTo>
                    <a:pt x="389533" y="487490"/>
                  </a:lnTo>
                  <a:lnTo>
                    <a:pt x="392593" y="493294"/>
                  </a:lnTo>
                  <a:lnTo>
                    <a:pt x="395601" y="499097"/>
                  </a:lnTo>
                  <a:lnTo>
                    <a:pt x="398561" y="504900"/>
                  </a:lnTo>
                  <a:lnTo>
                    <a:pt x="401475" y="510704"/>
                  </a:lnTo>
                  <a:lnTo>
                    <a:pt x="404349" y="516507"/>
                  </a:lnTo>
                  <a:lnTo>
                    <a:pt x="407187" y="522311"/>
                  </a:lnTo>
                  <a:lnTo>
                    <a:pt x="409995" y="528114"/>
                  </a:lnTo>
                  <a:lnTo>
                    <a:pt x="412776" y="533918"/>
                  </a:lnTo>
                  <a:lnTo>
                    <a:pt x="415541" y="539721"/>
                  </a:lnTo>
                  <a:lnTo>
                    <a:pt x="418298" y="545525"/>
                  </a:lnTo>
                  <a:lnTo>
                    <a:pt x="421052" y="551328"/>
                  </a:lnTo>
                  <a:lnTo>
                    <a:pt x="423810" y="557132"/>
                  </a:lnTo>
                  <a:lnTo>
                    <a:pt x="426577" y="562935"/>
                  </a:lnTo>
                  <a:lnTo>
                    <a:pt x="429358" y="568739"/>
                  </a:lnTo>
                  <a:lnTo>
                    <a:pt x="432160" y="574542"/>
                  </a:lnTo>
                  <a:lnTo>
                    <a:pt x="434984" y="580345"/>
                  </a:lnTo>
                  <a:lnTo>
                    <a:pt x="437830" y="586149"/>
                  </a:lnTo>
                  <a:lnTo>
                    <a:pt x="440697" y="591952"/>
                  </a:lnTo>
                  <a:lnTo>
                    <a:pt x="443583" y="597756"/>
                  </a:lnTo>
                  <a:lnTo>
                    <a:pt x="446482" y="603559"/>
                  </a:lnTo>
                  <a:lnTo>
                    <a:pt x="449391" y="609363"/>
                  </a:lnTo>
                  <a:lnTo>
                    <a:pt x="452300" y="615166"/>
                  </a:lnTo>
                  <a:lnTo>
                    <a:pt x="455197" y="620970"/>
                  </a:lnTo>
                  <a:lnTo>
                    <a:pt x="458074" y="626773"/>
                  </a:lnTo>
                  <a:lnTo>
                    <a:pt x="460918" y="632577"/>
                  </a:lnTo>
                  <a:lnTo>
                    <a:pt x="463720" y="638380"/>
                  </a:lnTo>
                  <a:lnTo>
                    <a:pt x="466467" y="644184"/>
                  </a:lnTo>
                  <a:lnTo>
                    <a:pt x="469150" y="649987"/>
                  </a:lnTo>
                  <a:lnTo>
                    <a:pt x="471752" y="655790"/>
                  </a:lnTo>
                  <a:lnTo>
                    <a:pt x="474256" y="661594"/>
                  </a:lnTo>
                  <a:lnTo>
                    <a:pt x="476663" y="667397"/>
                  </a:lnTo>
                  <a:lnTo>
                    <a:pt x="478967" y="673201"/>
                  </a:lnTo>
                  <a:lnTo>
                    <a:pt x="481163" y="679004"/>
                  </a:lnTo>
                  <a:lnTo>
                    <a:pt x="483247" y="684808"/>
                  </a:lnTo>
                  <a:lnTo>
                    <a:pt x="485215" y="690611"/>
                  </a:lnTo>
                  <a:lnTo>
                    <a:pt x="487062" y="696415"/>
                  </a:lnTo>
                  <a:lnTo>
                    <a:pt x="488773" y="702218"/>
                  </a:lnTo>
                  <a:lnTo>
                    <a:pt x="490369" y="708022"/>
                  </a:lnTo>
                  <a:lnTo>
                    <a:pt x="491851" y="713825"/>
                  </a:lnTo>
                  <a:lnTo>
                    <a:pt x="493223" y="719629"/>
                  </a:lnTo>
                  <a:lnTo>
                    <a:pt x="494487" y="725432"/>
                  </a:lnTo>
                  <a:lnTo>
                    <a:pt x="495650" y="731235"/>
                  </a:lnTo>
                  <a:lnTo>
                    <a:pt x="496714" y="737039"/>
                  </a:lnTo>
                  <a:lnTo>
                    <a:pt x="497674" y="742842"/>
                  </a:lnTo>
                  <a:lnTo>
                    <a:pt x="498553" y="748646"/>
                  </a:lnTo>
                  <a:lnTo>
                    <a:pt x="499359" y="754449"/>
                  </a:lnTo>
                  <a:lnTo>
                    <a:pt x="500101" y="760253"/>
                  </a:lnTo>
                  <a:lnTo>
                    <a:pt x="500787" y="766056"/>
                  </a:lnTo>
                  <a:lnTo>
                    <a:pt x="501426" y="771860"/>
                  </a:lnTo>
                  <a:lnTo>
                    <a:pt x="502028" y="777663"/>
                  </a:lnTo>
                  <a:lnTo>
                    <a:pt x="502597" y="783467"/>
                  </a:lnTo>
                  <a:lnTo>
                    <a:pt x="503149" y="789270"/>
                  </a:lnTo>
                  <a:lnTo>
                    <a:pt x="503690" y="795073"/>
                  </a:lnTo>
                  <a:lnTo>
                    <a:pt x="504227" y="800877"/>
                  </a:lnTo>
                  <a:lnTo>
                    <a:pt x="504763" y="806680"/>
                  </a:lnTo>
                  <a:lnTo>
                    <a:pt x="505302" y="812484"/>
                  </a:lnTo>
                  <a:lnTo>
                    <a:pt x="505844" y="818287"/>
                  </a:lnTo>
                  <a:lnTo>
                    <a:pt x="506387" y="824091"/>
                  </a:lnTo>
                  <a:lnTo>
                    <a:pt x="506927" y="829894"/>
                  </a:lnTo>
                  <a:lnTo>
                    <a:pt x="507456" y="835698"/>
                  </a:lnTo>
                  <a:lnTo>
                    <a:pt x="507966" y="841501"/>
                  </a:lnTo>
                  <a:lnTo>
                    <a:pt x="508447" y="847305"/>
                  </a:lnTo>
                  <a:lnTo>
                    <a:pt x="508887" y="853108"/>
                  </a:lnTo>
                  <a:lnTo>
                    <a:pt x="509273" y="858912"/>
                  </a:lnTo>
                  <a:lnTo>
                    <a:pt x="509583" y="864715"/>
                  </a:lnTo>
                  <a:lnTo>
                    <a:pt x="509802" y="870518"/>
                  </a:lnTo>
                  <a:lnTo>
                    <a:pt x="509922" y="876322"/>
                  </a:lnTo>
                  <a:lnTo>
                    <a:pt x="509933" y="882125"/>
                  </a:lnTo>
                  <a:lnTo>
                    <a:pt x="509824" y="887929"/>
                  </a:lnTo>
                  <a:lnTo>
                    <a:pt x="509586" y="893732"/>
                  </a:lnTo>
                  <a:lnTo>
                    <a:pt x="509213" y="899536"/>
                  </a:lnTo>
                  <a:lnTo>
                    <a:pt x="508686" y="905339"/>
                  </a:lnTo>
                  <a:lnTo>
                    <a:pt x="508003" y="911143"/>
                  </a:lnTo>
                  <a:lnTo>
                    <a:pt x="507180" y="916946"/>
                  </a:lnTo>
                  <a:lnTo>
                    <a:pt x="506218" y="922750"/>
                  </a:lnTo>
                  <a:lnTo>
                    <a:pt x="505125" y="928553"/>
                  </a:lnTo>
                  <a:lnTo>
                    <a:pt x="503906" y="934357"/>
                  </a:lnTo>
                  <a:lnTo>
                    <a:pt x="502568" y="940160"/>
                  </a:lnTo>
                  <a:lnTo>
                    <a:pt x="501114" y="945963"/>
                  </a:lnTo>
                  <a:lnTo>
                    <a:pt x="499551" y="951767"/>
                  </a:lnTo>
                  <a:lnTo>
                    <a:pt x="497902" y="957570"/>
                  </a:lnTo>
                  <a:lnTo>
                    <a:pt x="496175" y="963374"/>
                  </a:lnTo>
                  <a:lnTo>
                    <a:pt x="494379" y="969177"/>
                  </a:lnTo>
                  <a:lnTo>
                    <a:pt x="492521" y="974981"/>
                  </a:lnTo>
                  <a:lnTo>
                    <a:pt x="490607" y="980784"/>
                  </a:lnTo>
                  <a:lnTo>
                    <a:pt x="488642" y="986588"/>
                  </a:lnTo>
                  <a:lnTo>
                    <a:pt x="486626" y="992391"/>
                  </a:lnTo>
                  <a:lnTo>
                    <a:pt x="484570" y="998195"/>
                  </a:lnTo>
                  <a:lnTo>
                    <a:pt x="482475" y="1003998"/>
                  </a:lnTo>
                  <a:lnTo>
                    <a:pt x="480344" y="1009801"/>
                  </a:lnTo>
                  <a:lnTo>
                    <a:pt x="478177" y="1015605"/>
                  </a:lnTo>
                  <a:lnTo>
                    <a:pt x="475978" y="1021408"/>
                  </a:lnTo>
                  <a:lnTo>
                    <a:pt x="473746" y="1027212"/>
                  </a:lnTo>
                  <a:lnTo>
                    <a:pt x="471480" y="1033015"/>
                  </a:lnTo>
                  <a:lnTo>
                    <a:pt x="469188" y="1038819"/>
                  </a:lnTo>
                  <a:lnTo>
                    <a:pt x="466873" y="1044622"/>
                  </a:lnTo>
                  <a:lnTo>
                    <a:pt x="464540" y="1050426"/>
                  </a:lnTo>
                  <a:lnTo>
                    <a:pt x="462193" y="1056229"/>
                  </a:lnTo>
                  <a:lnTo>
                    <a:pt x="459837" y="1062033"/>
                  </a:lnTo>
                  <a:lnTo>
                    <a:pt x="457478" y="1067836"/>
                  </a:lnTo>
                  <a:lnTo>
                    <a:pt x="455124" y="1073640"/>
                  </a:lnTo>
                  <a:lnTo>
                    <a:pt x="452781" y="1079443"/>
                  </a:lnTo>
                  <a:lnTo>
                    <a:pt x="450453" y="1085246"/>
                  </a:lnTo>
                  <a:lnTo>
                    <a:pt x="448146" y="1091050"/>
                  </a:lnTo>
                  <a:lnTo>
                    <a:pt x="445864" y="1096853"/>
                  </a:lnTo>
                  <a:lnTo>
                    <a:pt x="443608" y="1102657"/>
                  </a:lnTo>
                  <a:lnTo>
                    <a:pt x="441382" y="1108460"/>
                  </a:lnTo>
                  <a:lnTo>
                    <a:pt x="439190" y="1114264"/>
                  </a:lnTo>
                  <a:lnTo>
                    <a:pt x="437028" y="1120067"/>
                  </a:lnTo>
                  <a:lnTo>
                    <a:pt x="434892" y="1125871"/>
                  </a:lnTo>
                  <a:lnTo>
                    <a:pt x="432779" y="1131674"/>
                  </a:lnTo>
                  <a:lnTo>
                    <a:pt x="430684" y="1137478"/>
                  </a:lnTo>
                  <a:lnTo>
                    <a:pt x="428603" y="1143281"/>
                  </a:lnTo>
                  <a:lnTo>
                    <a:pt x="426530" y="1149085"/>
                  </a:lnTo>
                  <a:lnTo>
                    <a:pt x="424458" y="1154888"/>
                  </a:lnTo>
                  <a:lnTo>
                    <a:pt x="422379" y="1160691"/>
                  </a:lnTo>
                  <a:lnTo>
                    <a:pt x="420285" y="1166495"/>
                  </a:lnTo>
                  <a:lnTo>
                    <a:pt x="418172" y="1172298"/>
                  </a:lnTo>
                  <a:lnTo>
                    <a:pt x="416035" y="1178102"/>
                  </a:lnTo>
                  <a:lnTo>
                    <a:pt x="413868" y="1183905"/>
                  </a:lnTo>
                  <a:lnTo>
                    <a:pt x="411668" y="1189709"/>
                  </a:lnTo>
                  <a:lnTo>
                    <a:pt x="409429" y="1195512"/>
                  </a:lnTo>
                  <a:lnTo>
                    <a:pt x="407150" y="1201316"/>
                  </a:lnTo>
                  <a:lnTo>
                    <a:pt x="404835" y="1207119"/>
                  </a:lnTo>
                  <a:lnTo>
                    <a:pt x="402486" y="1212923"/>
                  </a:lnTo>
                  <a:lnTo>
                    <a:pt x="400107" y="1218726"/>
                  </a:lnTo>
                  <a:lnTo>
                    <a:pt x="397703" y="1224530"/>
                  </a:lnTo>
                  <a:lnTo>
                    <a:pt x="395280" y="1230333"/>
                  </a:lnTo>
                  <a:lnTo>
                    <a:pt x="392843" y="1236136"/>
                  </a:lnTo>
                  <a:lnTo>
                    <a:pt x="390405" y="1241940"/>
                  </a:lnTo>
                  <a:lnTo>
                    <a:pt x="387975" y="1247743"/>
                  </a:lnTo>
                  <a:lnTo>
                    <a:pt x="385562" y="1253547"/>
                  </a:lnTo>
                  <a:lnTo>
                    <a:pt x="383175" y="1259350"/>
                  </a:lnTo>
                  <a:lnTo>
                    <a:pt x="380824" y="1265154"/>
                  </a:lnTo>
                  <a:lnTo>
                    <a:pt x="378515" y="1270957"/>
                  </a:lnTo>
                  <a:lnTo>
                    <a:pt x="376261" y="1276761"/>
                  </a:lnTo>
                  <a:lnTo>
                    <a:pt x="374074" y="1282564"/>
                  </a:lnTo>
                  <a:lnTo>
                    <a:pt x="371953" y="1288368"/>
                  </a:lnTo>
                  <a:lnTo>
                    <a:pt x="369902" y="1294171"/>
                  </a:lnTo>
                  <a:lnTo>
                    <a:pt x="367921" y="1299974"/>
                  </a:lnTo>
                  <a:lnTo>
                    <a:pt x="366012" y="1305778"/>
                  </a:lnTo>
                  <a:lnTo>
                    <a:pt x="364175" y="1311581"/>
                  </a:lnTo>
                  <a:lnTo>
                    <a:pt x="362408" y="1317385"/>
                  </a:lnTo>
                  <a:lnTo>
                    <a:pt x="360719" y="1323188"/>
                  </a:lnTo>
                  <a:lnTo>
                    <a:pt x="359089" y="1328992"/>
                  </a:lnTo>
                  <a:lnTo>
                    <a:pt x="357513" y="1334795"/>
                  </a:lnTo>
                  <a:lnTo>
                    <a:pt x="355984" y="1340599"/>
                  </a:lnTo>
                  <a:lnTo>
                    <a:pt x="354495" y="1346402"/>
                  </a:lnTo>
                  <a:lnTo>
                    <a:pt x="353038" y="1352206"/>
                  </a:lnTo>
                  <a:lnTo>
                    <a:pt x="351606" y="1358009"/>
                  </a:lnTo>
                  <a:lnTo>
                    <a:pt x="350193" y="1363813"/>
                  </a:lnTo>
                  <a:lnTo>
                    <a:pt x="348786" y="1369616"/>
                  </a:lnTo>
                  <a:lnTo>
                    <a:pt x="347379" y="1375419"/>
                  </a:lnTo>
                  <a:lnTo>
                    <a:pt x="345967" y="1381223"/>
                  </a:lnTo>
                  <a:lnTo>
                    <a:pt x="344543" y="1387026"/>
                  </a:lnTo>
                  <a:lnTo>
                    <a:pt x="343103" y="1392830"/>
                  </a:lnTo>
                  <a:lnTo>
                    <a:pt x="341646" y="1398633"/>
                  </a:lnTo>
                  <a:lnTo>
                    <a:pt x="340164" y="1404437"/>
                  </a:lnTo>
                  <a:lnTo>
                    <a:pt x="338660" y="1410240"/>
                  </a:lnTo>
                  <a:lnTo>
                    <a:pt x="337136" y="1416044"/>
                  </a:lnTo>
                  <a:lnTo>
                    <a:pt x="335594" y="1421847"/>
                  </a:lnTo>
                  <a:lnTo>
                    <a:pt x="334037" y="1427651"/>
                  </a:lnTo>
                  <a:lnTo>
                    <a:pt x="332470" y="1433454"/>
                  </a:lnTo>
                  <a:lnTo>
                    <a:pt x="330896" y="1439258"/>
                  </a:lnTo>
                  <a:lnTo>
                    <a:pt x="329324" y="1445061"/>
                  </a:lnTo>
                  <a:lnTo>
                    <a:pt x="327761" y="1450864"/>
                  </a:lnTo>
                  <a:lnTo>
                    <a:pt x="326214" y="1456668"/>
                  </a:lnTo>
                  <a:lnTo>
                    <a:pt x="324689" y="1462471"/>
                  </a:lnTo>
                  <a:lnTo>
                    <a:pt x="323194" y="1468275"/>
                  </a:lnTo>
                  <a:lnTo>
                    <a:pt x="321735" y="1474078"/>
                  </a:lnTo>
                  <a:lnTo>
                    <a:pt x="320316" y="1479882"/>
                  </a:lnTo>
                  <a:lnTo>
                    <a:pt x="318948" y="1485685"/>
                  </a:lnTo>
                  <a:lnTo>
                    <a:pt x="317637" y="1491489"/>
                  </a:lnTo>
                  <a:lnTo>
                    <a:pt x="316381" y="1497292"/>
                  </a:lnTo>
                  <a:lnTo>
                    <a:pt x="315180" y="1503096"/>
                  </a:lnTo>
                  <a:lnTo>
                    <a:pt x="314035" y="1508899"/>
                  </a:lnTo>
                  <a:lnTo>
                    <a:pt x="312946" y="1514702"/>
                  </a:lnTo>
                  <a:lnTo>
                    <a:pt x="311911" y="1520506"/>
                  </a:lnTo>
                  <a:lnTo>
                    <a:pt x="310931" y="1526309"/>
                  </a:lnTo>
                  <a:lnTo>
                    <a:pt x="310005" y="1532113"/>
                  </a:lnTo>
                  <a:lnTo>
                    <a:pt x="309121" y="1537916"/>
                  </a:lnTo>
                  <a:lnTo>
                    <a:pt x="308276" y="1543720"/>
                  </a:lnTo>
                  <a:lnTo>
                    <a:pt x="307465" y="1549523"/>
                  </a:lnTo>
                  <a:lnTo>
                    <a:pt x="306683" y="1555327"/>
                  </a:lnTo>
                  <a:lnTo>
                    <a:pt x="305926" y="1561130"/>
                  </a:lnTo>
                  <a:lnTo>
                    <a:pt x="305190" y="1566934"/>
                  </a:lnTo>
                  <a:lnTo>
                    <a:pt x="304473" y="1572737"/>
                  </a:lnTo>
                  <a:lnTo>
                    <a:pt x="303768" y="1578541"/>
                  </a:lnTo>
                  <a:lnTo>
                    <a:pt x="303074" y="1584344"/>
                  </a:lnTo>
                  <a:lnTo>
                    <a:pt x="302389" y="1590147"/>
                  </a:lnTo>
                  <a:lnTo>
                    <a:pt x="301711" y="1595951"/>
                  </a:lnTo>
                  <a:lnTo>
                    <a:pt x="301041" y="1601754"/>
                  </a:lnTo>
                  <a:lnTo>
                    <a:pt x="300377" y="1607558"/>
                  </a:lnTo>
                  <a:lnTo>
                    <a:pt x="299723" y="1613361"/>
                  </a:lnTo>
                  <a:lnTo>
                    <a:pt x="299077" y="1619165"/>
                  </a:lnTo>
                  <a:lnTo>
                    <a:pt x="298439" y="1624968"/>
                  </a:lnTo>
                  <a:lnTo>
                    <a:pt x="297811" y="1630772"/>
                  </a:lnTo>
                  <a:lnTo>
                    <a:pt x="297191" y="1636575"/>
                  </a:lnTo>
                  <a:lnTo>
                    <a:pt x="296581" y="1642379"/>
                  </a:lnTo>
                  <a:lnTo>
                    <a:pt x="295980" y="1648182"/>
                  </a:lnTo>
                  <a:lnTo>
                    <a:pt x="295389" y="1653986"/>
                  </a:lnTo>
                  <a:lnTo>
                    <a:pt x="294804" y="1659789"/>
                  </a:lnTo>
                  <a:lnTo>
                    <a:pt x="294223" y="1665592"/>
                  </a:lnTo>
                  <a:lnTo>
                    <a:pt x="293646" y="1671396"/>
                  </a:lnTo>
                  <a:lnTo>
                    <a:pt x="293070" y="1677199"/>
                  </a:lnTo>
                  <a:lnTo>
                    <a:pt x="292492" y="1683003"/>
                  </a:lnTo>
                  <a:lnTo>
                    <a:pt x="291913" y="1688806"/>
                  </a:lnTo>
                  <a:lnTo>
                    <a:pt x="291327" y="1694610"/>
                  </a:lnTo>
                  <a:lnTo>
                    <a:pt x="290736" y="1700413"/>
                  </a:lnTo>
                  <a:lnTo>
                    <a:pt x="290137" y="1706217"/>
                  </a:lnTo>
                  <a:lnTo>
                    <a:pt x="289531" y="1712020"/>
                  </a:lnTo>
                  <a:lnTo>
                    <a:pt x="288919" y="1717824"/>
                  </a:lnTo>
                  <a:lnTo>
                    <a:pt x="288300" y="1723627"/>
                  </a:lnTo>
                  <a:lnTo>
                    <a:pt x="287676" y="1729431"/>
                  </a:lnTo>
                  <a:lnTo>
                    <a:pt x="287048" y="1735234"/>
                  </a:lnTo>
                  <a:lnTo>
                    <a:pt x="286418" y="1741037"/>
                  </a:lnTo>
                  <a:lnTo>
                    <a:pt x="285788" y="1746841"/>
                  </a:lnTo>
                  <a:lnTo>
                    <a:pt x="285161" y="1752644"/>
                  </a:lnTo>
                  <a:lnTo>
                    <a:pt x="284537" y="1758448"/>
                  </a:lnTo>
                  <a:lnTo>
                    <a:pt x="283919" y="1764251"/>
                  </a:lnTo>
                  <a:lnTo>
                    <a:pt x="283307" y="1770055"/>
                  </a:lnTo>
                  <a:lnTo>
                    <a:pt x="282704" y="1775858"/>
                  </a:lnTo>
                  <a:lnTo>
                    <a:pt x="282110" y="1781662"/>
                  </a:lnTo>
                  <a:lnTo>
                    <a:pt x="281524" y="1787465"/>
                  </a:lnTo>
                  <a:lnTo>
                    <a:pt x="280946" y="1793269"/>
                  </a:lnTo>
                  <a:lnTo>
                    <a:pt x="280376" y="1799072"/>
                  </a:lnTo>
                  <a:lnTo>
                    <a:pt x="279812" y="1804875"/>
                  </a:lnTo>
                  <a:lnTo>
                    <a:pt x="279254" y="1810679"/>
                  </a:lnTo>
                  <a:lnTo>
                    <a:pt x="278702" y="1816482"/>
                  </a:lnTo>
                  <a:lnTo>
                    <a:pt x="278155" y="1822286"/>
                  </a:lnTo>
                  <a:lnTo>
                    <a:pt x="277611" y="1828089"/>
                  </a:lnTo>
                  <a:lnTo>
                    <a:pt x="277070" y="1833893"/>
                  </a:lnTo>
                  <a:lnTo>
                    <a:pt x="276533" y="1839696"/>
                  </a:lnTo>
                  <a:lnTo>
                    <a:pt x="275999" y="1845500"/>
                  </a:lnTo>
                  <a:lnTo>
                    <a:pt x="275470" y="1851303"/>
                  </a:lnTo>
                  <a:lnTo>
                    <a:pt x="274945" y="1857107"/>
                  </a:lnTo>
                  <a:lnTo>
                    <a:pt x="274429" y="1862910"/>
                  </a:lnTo>
                  <a:lnTo>
                    <a:pt x="273921" y="1868714"/>
                  </a:lnTo>
                  <a:lnTo>
                    <a:pt x="273424" y="1874517"/>
                  </a:lnTo>
                  <a:lnTo>
                    <a:pt x="272938" y="1880320"/>
                  </a:lnTo>
                  <a:lnTo>
                    <a:pt x="272467" y="1886124"/>
                  </a:lnTo>
                  <a:lnTo>
                    <a:pt x="272012" y="1891927"/>
                  </a:lnTo>
                  <a:lnTo>
                    <a:pt x="271575" y="1897731"/>
                  </a:lnTo>
                  <a:lnTo>
                    <a:pt x="271161" y="1903534"/>
                  </a:lnTo>
                  <a:lnTo>
                    <a:pt x="270768" y="1909338"/>
                  </a:lnTo>
                  <a:lnTo>
                    <a:pt x="270398" y="1915141"/>
                  </a:lnTo>
                  <a:lnTo>
                    <a:pt x="270052" y="1920945"/>
                  </a:lnTo>
                  <a:lnTo>
                    <a:pt x="269730" y="1926748"/>
                  </a:lnTo>
                  <a:lnTo>
                    <a:pt x="269432" y="1932552"/>
                  </a:lnTo>
                  <a:lnTo>
                    <a:pt x="269159" y="1938355"/>
                  </a:lnTo>
                  <a:lnTo>
                    <a:pt x="268916" y="1944159"/>
                  </a:lnTo>
                  <a:lnTo>
                    <a:pt x="268698" y="1949962"/>
                  </a:lnTo>
                  <a:lnTo>
                    <a:pt x="268505" y="1955765"/>
                  </a:lnTo>
                  <a:lnTo>
                    <a:pt x="268335" y="1961569"/>
                  </a:lnTo>
                  <a:lnTo>
                    <a:pt x="268189" y="1967372"/>
                  </a:lnTo>
                  <a:lnTo>
                    <a:pt x="268066" y="1973176"/>
                  </a:lnTo>
                  <a:lnTo>
                    <a:pt x="267964" y="1978979"/>
                  </a:lnTo>
                  <a:lnTo>
                    <a:pt x="267885" y="1984783"/>
                  </a:lnTo>
                  <a:lnTo>
                    <a:pt x="267825" y="1990586"/>
                  </a:lnTo>
                  <a:lnTo>
                    <a:pt x="267780" y="1996390"/>
                  </a:lnTo>
                  <a:lnTo>
                    <a:pt x="267750" y="2002193"/>
                  </a:lnTo>
                  <a:lnTo>
                    <a:pt x="267731" y="2007997"/>
                  </a:lnTo>
                  <a:lnTo>
                    <a:pt x="267721" y="2013800"/>
                  </a:lnTo>
                  <a:lnTo>
                    <a:pt x="267717" y="2019603"/>
                  </a:lnTo>
                  <a:lnTo>
                    <a:pt x="267714" y="2025407"/>
                  </a:lnTo>
                  <a:lnTo>
                    <a:pt x="267710" y="2031210"/>
                  </a:lnTo>
                  <a:lnTo>
                    <a:pt x="267701" y="2037014"/>
                  </a:lnTo>
                  <a:lnTo>
                    <a:pt x="267683" y="2042817"/>
                  </a:lnTo>
                  <a:lnTo>
                    <a:pt x="267654" y="2048621"/>
                  </a:lnTo>
                  <a:lnTo>
                    <a:pt x="267612" y="2054424"/>
                  </a:lnTo>
                  <a:lnTo>
                    <a:pt x="267554" y="2060228"/>
                  </a:lnTo>
                  <a:lnTo>
                    <a:pt x="267477" y="2066031"/>
                  </a:lnTo>
                  <a:lnTo>
                    <a:pt x="267379" y="2071835"/>
                  </a:lnTo>
                  <a:lnTo>
                    <a:pt x="267263" y="2077638"/>
                  </a:lnTo>
                  <a:lnTo>
                    <a:pt x="267129" y="2083442"/>
                  </a:lnTo>
                  <a:lnTo>
                    <a:pt x="266978" y="2089245"/>
                  </a:lnTo>
                  <a:lnTo>
                    <a:pt x="266812" y="2095048"/>
                  </a:lnTo>
                  <a:lnTo>
                    <a:pt x="266634" y="2100852"/>
                  </a:lnTo>
                  <a:lnTo>
                    <a:pt x="266444" y="2106655"/>
                  </a:lnTo>
                  <a:lnTo>
                    <a:pt x="266247" y="2112459"/>
                  </a:lnTo>
                  <a:lnTo>
                    <a:pt x="266046" y="2118262"/>
                  </a:lnTo>
                  <a:lnTo>
                    <a:pt x="265845" y="2124066"/>
                  </a:lnTo>
                  <a:lnTo>
                    <a:pt x="265645" y="2129869"/>
                  </a:lnTo>
                  <a:lnTo>
                    <a:pt x="265450" y="2135673"/>
                  </a:lnTo>
                  <a:lnTo>
                    <a:pt x="265261" y="2141476"/>
                  </a:lnTo>
                  <a:lnTo>
                    <a:pt x="265081" y="2147280"/>
                  </a:lnTo>
                  <a:lnTo>
                    <a:pt x="264911" y="2153083"/>
                  </a:lnTo>
                  <a:lnTo>
                    <a:pt x="264751" y="2158887"/>
                  </a:lnTo>
                  <a:lnTo>
                    <a:pt x="264601" y="2164690"/>
                  </a:lnTo>
                  <a:lnTo>
                    <a:pt x="264460" y="2170493"/>
                  </a:lnTo>
                  <a:lnTo>
                    <a:pt x="264327" y="2176297"/>
                  </a:lnTo>
                  <a:lnTo>
                    <a:pt x="264201" y="2182100"/>
                  </a:lnTo>
                  <a:lnTo>
                    <a:pt x="264081" y="2187904"/>
                  </a:lnTo>
                  <a:lnTo>
                    <a:pt x="263966" y="2193707"/>
                  </a:lnTo>
                  <a:lnTo>
                    <a:pt x="263853" y="2199511"/>
                  </a:lnTo>
                  <a:lnTo>
                    <a:pt x="263741" y="2205314"/>
                  </a:lnTo>
                  <a:lnTo>
                    <a:pt x="263628" y="2211118"/>
                  </a:lnTo>
                  <a:lnTo>
                    <a:pt x="263513" y="2216921"/>
                  </a:lnTo>
                  <a:lnTo>
                    <a:pt x="263396" y="2222725"/>
                  </a:lnTo>
                  <a:lnTo>
                    <a:pt x="263276" y="2228528"/>
                  </a:lnTo>
                  <a:lnTo>
                    <a:pt x="263151" y="2234332"/>
                  </a:lnTo>
                  <a:lnTo>
                    <a:pt x="263023" y="2240135"/>
                  </a:lnTo>
                  <a:lnTo>
                    <a:pt x="262891" y="2245938"/>
                  </a:lnTo>
                  <a:lnTo>
                    <a:pt x="262756" y="2251742"/>
                  </a:lnTo>
                  <a:lnTo>
                    <a:pt x="262619" y="2257545"/>
                  </a:lnTo>
                  <a:lnTo>
                    <a:pt x="262479" y="2263349"/>
                  </a:lnTo>
                  <a:lnTo>
                    <a:pt x="262339" y="2269152"/>
                  </a:lnTo>
                  <a:lnTo>
                    <a:pt x="262197" y="2274956"/>
                  </a:lnTo>
                  <a:lnTo>
                    <a:pt x="262054" y="2280759"/>
                  </a:lnTo>
                  <a:lnTo>
                    <a:pt x="261911" y="2286563"/>
                  </a:lnTo>
                  <a:lnTo>
                    <a:pt x="261769" y="2292366"/>
                  </a:lnTo>
                  <a:lnTo>
                    <a:pt x="261625" y="2298170"/>
                  </a:lnTo>
                  <a:lnTo>
                    <a:pt x="261482" y="2303973"/>
                  </a:lnTo>
                  <a:lnTo>
                    <a:pt x="261338" y="2309776"/>
                  </a:lnTo>
                  <a:lnTo>
                    <a:pt x="261192" y="2315580"/>
                  </a:lnTo>
                  <a:lnTo>
                    <a:pt x="261045" y="2321383"/>
                  </a:lnTo>
                  <a:lnTo>
                    <a:pt x="260896" y="2327187"/>
                  </a:lnTo>
                  <a:lnTo>
                    <a:pt x="260744" y="2332990"/>
                  </a:lnTo>
                  <a:lnTo>
                    <a:pt x="260589" y="2338794"/>
                  </a:lnTo>
                  <a:lnTo>
                    <a:pt x="260432" y="2344597"/>
                  </a:lnTo>
                  <a:lnTo>
                    <a:pt x="260272" y="2350401"/>
                  </a:lnTo>
                  <a:lnTo>
                    <a:pt x="260109" y="2356204"/>
                  </a:lnTo>
                  <a:lnTo>
                    <a:pt x="259944" y="2362008"/>
                  </a:lnTo>
                  <a:lnTo>
                    <a:pt x="259779" y="2367811"/>
                  </a:lnTo>
                  <a:lnTo>
                    <a:pt x="259614" y="2373615"/>
                  </a:lnTo>
                  <a:lnTo>
                    <a:pt x="259450" y="2379418"/>
                  </a:lnTo>
                  <a:lnTo>
                    <a:pt x="259289" y="2385221"/>
                  </a:lnTo>
                  <a:lnTo>
                    <a:pt x="259131" y="2391025"/>
                  </a:lnTo>
                  <a:lnTo>
                    <a:pt x="258980" y="2396828"/>
                  </a:lnTo>
                  <a:lnTo>
                    <a:pt x="258836" y="2402632"/>
                  </a:lnTo>
                  <a:lnTo>
                    <a:pt x="258701" y="2408435"/>
                  </a:lnTo>
                  <a:lnTo>
                    <a:pt x="258575" y="2414239"/>
                  </a:lnTo>
                  <a:lnTo>
                    <a:pt x="258459" y="2420042"/>
                  </a:lnTo>
                  <a:lnTo>
                    <a:pt x="258355" y="2425846"/>
                  </a:lnTo>
                  <a:lnTo>
                    <a:pt x="258261" y="2431649"/>
                  </a:lnTo>
                  <a:lnTo>
                    <a:pt x="258180" y="2437453"/>
                  </a:lnTo>
                  <a:lnTo>
                    <a:pt x="258111" y="2443256"/>
                  </a:lnTo>
                  <a:lnTo>
                    <a:pt x="258054" y="2449060"/>
                  </a:lnTo>
                  <a:lnTo>
                    <a:pt x="258006" y="2454863"/>
                  </a:lnTo>
                  <a:lnTo>
                    <a:pt x="257967" y="2460666"/>
                  </a:lnTo>
                  <a:lnTo>
                    <a:pt x="257937" y="2466470"/>
                  </a:lnTo>
                  <a:lnTo>
                    <a:pt x="257913" y="2472273"/>
                  </a:lnTo>
                  <a:lnTo>
                    <a:pt x="257896" y="2478077"/>
                  </a:lnTo>
                  <a:lnTo>
                    <a:pt x="257884" y="2483880"/>
                  </a:lnTo>
                  <a:lnTo>
                    <a:pt x="257876" y="2489684"/>
                  </a:lnTo>
                  <a:lnTo>
                    <a:pt x="257869" y="2495487"/>
                  </a:lnTo>
                  <a:lnTo>
                    <a:pt x="257865" y="2501291"/>
                  </a:lnTo>
                  <a:lnTo>
                    <a:pt x="257861" y="2507094"/>
                  </a:lnTo>
                  <a:lnTo>
                    <a:pt x="257857" y="2512898"/>
                  </a:lnTo>
                  <a:lnTo>
                    <a:pt x="257853" y="2518701"/>
                  </a:lnTo>
                  <a:lnTo>
                    <a:pt x="257847" y="2524504"/>
                  </a:lnTo>
                  <a:lnTo>
                    <a:pt x="257840" y="2530308"/>
                  </a:lnTo>
                  <a:lnTo>
                    <a:pt x="257831" y="2536111"/>
                  </a:lnTo>
                  <a:lnTo>
                    <a:pt x="257820" y="2541915"/>
                  </a:lnTo>
                  <a:lnTo>
                    <a:pt x="257806" y="2547718"/>
                  </a:lnTo>
                  <a:lnTo>
                    <a:pt x="257790" y="2553522"/>
                  </a:lnTo>
                  <a:lnTo>
                    <a:pt x="257770" y="2559325"/>
                  </a:lnTo>
                  <a:lnTo>
                    <a:pt x="257747" y="2565129"/>
                  </a:lnTo>
                  <a:lnTo>
                    <a:pt x="257719" y="2570932"/>
                  </a:lnTo>
                  <a:lnTo>
                    <a:pt x="257688" y="2576736"/>
                  </a:lnTo>
                  <a:lnTo>
                    <a:pt x="257652" y="2582539"/>
                  </a:lnTo>
                  <a:lnTo>
                    <a:pt x="257612" y="2588343"/>
                  </a:lnTo>
                  <a:lnTo>
                    <a:pt x="257567" y="2594146"/>
                  </a:lnTo>
                  <a:lnTo>
                    <a:pt x="257518" y="2599949"/>
                  </a:lnTo>
                  <a:lnTo>
                    <a:pt x="257462" y="2605753"/>
                  </a:lnTo>
                  <a:lnTo>
                    <a:pt x="257402" y="2611556"/>
                  </a:lnTo>
                  <a:lnTo>
                    <a:pt x="257337" y="2617360"/>
                  </a:lnTo>
                  <a:lnTo>
                    <a:pt x="257268" y="2623163"/>
                  </a:lnTo>
                  <a:lnTo>
                    <a:pt x="257196" y="2628967"/>
                  </a:lnTo>
                  <a:lnTo>
                    <a:pt x="257119" y="2634770"/>
                  </a:lnTo>
                  <a:lnTo>
                    <a:pt x="257040" y="2640574"/>
                  </a:lnTo>
                  <a:lnTo>
                    <a:pt x="256959" y="2646377"/>
                  </a:lnTo>
                  <a:lnTo>
                    <a:pt x="256876" y="2652181"/>
                  </a:lnTo>
                  <a:lnTo>
                    <a:pt x="256792" y="2657984"/>
                  </a:lnTo>
                  <a:lnTo>
                    <a:pt x="256708" y="2663788"/>
                  </a:lnTo>
                  <a:lnTo>
                    <a:pt x="256625" y="2669591"/>
                  </a:lnTo>
                  <a:lnTo>
                    <a:pt x="256543" y="2675394"/>
                  </a:lnTo>
                  <a:lnTo>
                    <a:pt x="256463" y="2681198"/>
                  </a:lnTo>
                  <a:lnTo>
                    <a:pt x="256385" y="2687001"/>
                  </a:lnTo>
                  <a:lnTo>
                    <a:pt x="256310" y="2692805"/>
                  </a:lnTo>
                  <a:lnTo>
                    <a:pt x="256239" y="2698608"/>
                  </a:lnTo>
                  <a:lnTo>
                    <a:pt x="256172" y="2704412"/>
                  </a:lnTo>
                  <a:lnTo>
                    <a:pt x="256109" y="2710215"/>
                  </a:lnTo>
                  <a:lnTo>
                    <a:pt x="256051" y="2716019"/>
                  </a:lnTo>
                  <a:lnTo>
                    <a:pt x="255997" y="2721822"/>
                  </a:lnTo>
                  <a:lnTo>
                    <a:pt x="255949" y="2727626"/>
                  </a:lnTo>
                  <a:lnTo>
                    <a:pt x="255907" y="2733429"/>
                  </a:lnTo>
                  <a:lnTo>
                    <a:pt x="255872" y="2739233"/>
                  </a:lnTo>
                  <a:lnTo>
                    <a:pt x="255842" y="2745036"/>
                  </a:lnTo>
                  <a:lnTo>
                    <a:pt x="255818" y="2750839"/>
                  </a:lnTo>
                  <a:lnTo>
                    <a:pt x="255800" y="2756643"/>
                  </a:lnTo>
                  <a:lnTo>
                    <a:pt x="255788" y="2762446"/>
                  </a:lnTo>
                  <a:lnTo>
                    <a:pt x="255782" y="2768250"/>
                  </a:lnTo>
                  <a:lnTo>
                    <a:pt x="255782" y="2774053"/>
                  </a:lnTo>
                  <a:lnTo>
                    <a:pt x="255787" y="2779857"/>
                  </a:lnTo>
                  <a:lnTo>
                    <a:pt x="255797" y="2785660"/>
                  </a:lnTo>
                  <a:lnTo>
                    <a:pt x="255811" y="2791464"/>
                  </a:lnTo>
                  <a:lnTo>
                    <a:pt x="255828" y="2797267"/>
                  </a:lnTo>
                  <a:lnTo>
                    <a:pt x="255847" y="2803071"/>
                  </a:lnTo>
                  <a:lnTo>
                    <a:pt x="255869" y="2808874"/>
                  </a:lnTo>
                  <a:lnTo>
                    <a:pt x="255892" y="2814677"/>
                  </a:lnTo>
                  <a:lnTo>
                    <a:pt x="255916" y="2820481"/>
                  </a:lnTo>
                  <a:lnTo>
                    <a:pt x="255939" y="2826284"/>
                  </a:lnTo>
                  <a:lnTo>
                    <a:pt x="255961" y="2832088"/>
                  </a:lnTo>
                  <a:lnTo>
                    <a:pt x="255982" y="2837891"/>
                  </a:lnTo>
                  <a:lnTo>
                    <a:pt x="256001" y="2843695"/>
                  </a:lnTo>
                  <a:lnTo>
                    <a:pt x="256018" y="2849498"/>
                  </a:lnTo>
                  <a:lnTo>
                    <a:pt x="256032" y="2855302"/>
                  </a:lnTo>
                  <a:lnTo>
                    <a:pt x="256044" y="2861105"/>
                  </a:lnTo>
                  <a:lnTo>
                    <a:pt x="256052" y="2866909"/>
                  </a:lnTo>
                  <a:lnTo>
                    <a:pt x="256058" y="2872712"/>
                  </a:lnTo>
                  <a:lnTo>
                    <a:pt x="256061" y="2878516"/>
                  </a:lnTo>
                  <a:lnTo>
                    <a:pt x="256061" y="2884319"/>
                  </a:lnTo>
                  <a:lnTo>
                    <a:pt x="256058" y="2890122"/>
                  </a:lnTo>
                  <a:lnTo>
                    <a:pt x="256053" y="2895926"/>
                  </a:lnTo>
                  <a:lnTo>
                    <a:pt x="256044" y="2901729"/>
                  </a:lnTo>
                  <a:lnTo>
                    <a:pt x="256033" y="2907533"/>
                  </a:lnTo>
                  <a:lnTo>
                    <a:pt x="256020" y="2913336"/>
                  </a:lnTo>
                  <a:lnTo>
                    <a:pt x="256004" y="2919140"/>
                  </a:lnTo>
                  <a:lnTo>
                    <a:pt x="255985" y="2924943"/>
                  </a:lnTo>
                  <a:lnTo>
                    <a:pt x="255964" y="2930747"/>
                  </a:lnTo>
                  <a:lnTo>
                    <a:pt x="255939" y="2936550"/>
                  </a:lnTo>
                  <a:lnTo>
                    <a:pt x="255912" y="2942354"/>
                  </a:lnTo>
                  <a:lnTo>
                    <a:pt x="255881" y="2948157"/>
                  </a:lnTo>
                  <a:lnTo>
                    <a:pt x="255848" y="2953961"/>
                  </a:lnTo>
                  <a:lnTo>
                    <a:pt x="255813" y="2959764"/>
                  </a:lnTo>
                  <a:lnTo>
                    <a:pt x="255775" y="2965567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" name="pg30"/>
            <p:cNvSpPr/>
            <p:nvPr/>
          </p:nvSpPr>
          <p:spPr>
            <a:xfrm>
              <a:off x="5374629" y="3992449"/>
              <a:ext cx="486681" cy="3040460"/>
            </a:xfrm>
            <a:custGeom>
              <a:avLst/>
              <a:gdLst/>
              <a:ahLst/>
              <a:cxnLst/>
              <a:rect l="0" t="0" r="0" b="0"/>
              <a:pathLst>
                <a:path w="486681" h="3040460">
                  <a:moveTo>
                    <a:pt x="238800" y="3040460"/>
                  </a:moveTo>
                  <a:lnTo>
                    <a:pt x="238714" y="3034510"/>
                  </a:lnTo>
                  <a:lnTo>
                    <a:pt x="238664" y="3028560"/>
                  </a:lnTo>
                  <a:lnTo>
                    <a:pt x="238651" y="3022610"/>
                  </a:lnTo>
                  <a:lnTo>
                    <a:pt x="238676" y="3016660"/>
                  </a:lnTo>
                  <a:lnTo>
                    <a:pt x="238731" y="3010710"/>
                  </a:lnTo>
                  <a:lnTo>
                    <a:pt x="238815" y="3004760"/>
                  </a:lnTo>
                  <a:lnTo>
                    <a:pt x="238923" y="2998810"/>
                  </a:lnTo>
                  <a:lnTo>
                    <a:pt x="239052" y="2992860"/>
                  </a:lnTo>
                  <a:lnTo>
                    <a:pt x="239198" y="2986910"/>
                  </a:lnTo>
                  <a:lnTo>
                    <a:pt x="239356" y="2980960"/>
                  </a:lnTo>
                  <a:lnTo>
                    <a:pt x="239521" y="2975010"/>
                  </a:lnTo>
                  <a:lnTo>
                    <a:pt x="239688" y="2969060"/>
                  </a:lnTo>
                  <a:lnTo>
                    <a:pt x="239851" y="2963110"/>
                  </a:lnTo>
                  <a:lnTo>
                    <a:pt x="240008" y="2957160"/>
                  </a:lnTo>
                  <a:lnTo>
                    <a:pt x="240155" y="2951210"/>
                  </a:lnTo>
                  <a:lnTo>
                    <a:pt x="240288" y="2945260"/>
                  </a:lnTo>
                  <a:lnTo>
                    <a:pt x="240407" y="2939310"/>
                  </a:lnTo>
                  <a:lnTo>
                    <a:pt x="240506" y="2933360"/>
                  </a:lnTo>
                  <a:lnTo>
                    <a:pt x="240584" y="2927410"/>
                  </a:lnTo>
                  <a:lnTo>
                    <a:pt x="240642" y="2921460"/>
                  </a:lnTo>
                  <a:lnTo>
                    <a:pt x="240679" y="2915510"/>
                  </a:lnTo>
                  <a:lnTo>
                    <a:pt x="240696" y="2909560"/>
                  </a:lnTo>
                  <a:lnTo>
                    <a:pt x="240692" y="2903610"/>
                  </a:lnTo>
                  <a:lnTo>
                    <a:pt x="240667" y="2897660"/>
                  </a:lnTo>
                  <a:lnTo>
                    <a:pt x="240622" y="2891710"/>
                  </a:lnTo>
                  <a:lnTo>
                    <a:pt x="240556" y="2885760"/>
                  </a:lnTo>
                  <a:lnTo>
                    <a:pt x="240473" y="2879810"/>
                  </a:lnTo>
                  <a:lnTo>
                    <a:pt x="240373" y="2873860"/>
                  </a:lnTo>
                  <a:lnTo>
                    <a:pt x="240258" y="2867910"/>
                  </a:lnTo>
                  <a:lnTo>
                    <a:pt x="240130" y="2861960"/>
                  </a:lnTo>
                  <a:lnTo>
                    <a:pt x="239990" y="2856010"/>
                  </a:lnTo>
                  <a:lnTo>
                    <a:pt x="239839" y="2850060"/>
                  </a:lnTo>
                  <a:lnTo>
                    <a:pt x="239679" y="2844110"/>
                  </a:lnTo>
                  <a:lnTo>
                    <a:pt x="239512" y="2838160"/>
                  </a:lnTo>
                  <a:lnTo>
                    <a:pt x="239340" y="2832210"/>
                  </a:lnTo>
                  <a:lnTo>
                    <a:pt x="239166" y="2826260"/>
                  </a:lnTo>
                  <a:lnTo>
                    <a:pt x="238991" y="2820310"/>
                  </a:lnTo>
                  <a:lnTo>
                    <a:pt x="238817" y="2814360"/>
                  </a:lnTo>
                  <a:lnTo>
                    <a:pt x="238645" y="2808410"/>
                  </a:lnTo>
                  <a:lnTo>
                    <a:pt x="238479" y="2802460"/>
                  </a:lnTo>
                  <a:lnTo>
                    <a:pt x="238321" y="2796510"/>
                  </a:lnTo>
                  <a:lnTo>
                    <a:pt x="238171" y="2790560"/>
                  </a:lnTo>
                  <a:lnTo>
                    <a:pt x="238032" y="2784610"/>
                  </a:lnTo>
                  <a:lnTo>
                    <a:pt x="237905" y="2778659"/>
                  </a:lnTo>
                  <a:lnTo>
                    <a:pt x="237791" y="2772709"/>
                  </a:lnTo>
                  <a:lnTo>
                    <a:pt x="237691" y="2766759"/>
                  </a:lnTo>
                  <a:lnTo>
                    <a:pt x="237606" y="2760809"/>
                  </a:lnTo>
                  <a:lnTo>
                    <a:pt x="237538" y="2754859"/>
                  </a:lnTo>
                  <a:lnTo>
                    <a:pt x="237486" y="2748909"/>
                  </a:lnTo>
                  <a:lnTo>
                    <a:pt x="237449" y="2742959"/>
                  </a:lnTo>
                  <a:lnTo>
                    <a:pt x="237425" y="2737009"/>
                  </a:lnTo>
                  <a:lnTo>
                    <a:pt x="237413" y="2731059"/>
                  </a:lnTo>
                  <a:lnTo>
                    <a:pt x="237412" y="2725109"/>
                  </a:lnTo>
                  <a:lnTo>
                    <a:pt x="237419" y="2719159"/>
                  </a:lnTo>
                  <a:lnTo>
                    <a:pt x="237433" y="2713209"/>
                  </a:lnTo>
                  <a:lnTo>
                    <a:pt x="237451" y="2707259"/>
                  </a:lnTo>
                  <a:lnTo>
                    <a:pt x="237468" y="2701309"/>
                  </a:lnTo>
                  <a:lnTo>
                    <a:pt x="237482" y="2695359"/>
                  </a:lnTo>
                  <a:lnTo>
                    <a:pt x="237490" y="2689409"/>
                  </a:lnTo>
                  <a:lnTo>
                    <a:pt x="237490" y="2683459"/>
                  </a:lnTo>
                  <a:lnTo>
                    <a:pt x="237480" y="2677509"/>
                  </a:lnTo>
                  <a:lnTo>
                    <a:pt x="237457" y="2671559"/>
                  </a:lnTo>
                  <a:lnTo>
                    <a:pt x="237416" y="2665609"/>
                  </a:lnTo>
                  <a:lnTo>
                    <a:pt x="237360" y="2659659"/>
                  </a:lnTo>
                  <a:lnTo>
                    <a:pt x="237287" y="2653709"/>
                  </a:lnTo>
                  <a:lnTo>
                    <a:pt x="237198" y="2647759"/>
                  </a:lnTo>
                  <a:lnTo>
                    <a:pt x="237093" y="2641809"/>
                  </a:lnTo>
                  <a:lnTo>
                    <a:pt x="236972" y="2635859"/>
                  </a:lnTo>
                  <a:lnTo>
                    <a:pt x="236838" y="2629909"/>
                  </a:lnTo>
                  <a:lnTo>
                    <a:pt x="236691" y="2623959"/>
                  </a:lnTo>
                  <a:lnTo>
                    <a:pt x="236533" y="2618009"/>
                  </a:lnTo>
                  <a:lnTo>
                    <a:pt x="236367" y="2612059"/>
                  </a:lnTo>
                  <a:lnTo>
                    <a:pt x="236197" y="2606109"/>
                  </a:lnTo>
                  <a:lnTo>
                    <a:pt x="236023" y="2600159"/>
                  </a:lnTo>
                  <a:lnTo>
                    <a:pt x="235848" y="2594209"/>
                  </a:lnTo>
                  <a:lnTo>
                    <a:pt x="235674" y="2588259"/>
                  </a:lnTo>
                  <a:lnTo>
                    <a:pt x="235502" y="2582309"/>
                  </a:lnTo>
                  <a:lnTo>
                    <a:pt x="235336" y="2576359"/>
                  </a:lnTo>
                  <a:lnTo>
                    <a:pt x="235177" y="2570409"/>
                  </a:lnTo>
                  <a:lnTo>
                    <a:pt x="235024" y="2564459"/>
                  </a:lnTo>
                  <a:lnTo>
                    <a:pt x="234880" y="2558509"/>
                  </a:lnTo>
                  <a:lnTo>
                    <a:pt x="234743" y="2552559"/>
                  </a:lnTo>
                  <a:lnTo>
                    <a:pt x="234616" y="2546609"/>
                  </a:lnTo>
                  <a:lnTo>
                    <a:pt x="234497" y="2540659"/>
                  </a:lnTo>
                  <a:lnTo>
                    <a:pt x="234388" y="2534709"/>
                  </a:lnTo>
                  <a:lnTo>
                    <a:pt x="234288" y="2528759"/>
                  </a:lnTo>
                  <a:lnTo>
                    <a:pt x="234195" y="2522809"/>
                  </a:lnTo>
                  <a:lnTo>
                    <a:pt x="234109" y="2516859"/>
                  </a:lnTo>
                  <a:lnTo>
                    <a:pt x="234028" y="2510909"/>
                  </a:lnTo>
                  <a:lnTo>
                    <a:pt x="233952" y="2504959"/>
                  </a:lnTo>
                  <a:lnTo>
                    <a:pt x="233879" y="2499008"/>
                  </a:lnTo>
                  <a:lnTo>
                    <a:pt x="233809" y="2493058"/>
                  </a:lnTo>
                  <a:lnTo>
                    <a:pt x="233741" y="2487108"/>
                  </a:lnTo>
                  <a:lnTo>
                    <a:pt x="233672" y="2481158"/>
                  </a:lnTo>
                  <a:lnTo>
                    <a:pt x="233602" y="2475208"/>
                  </a:lnTo>
                  <a:lnTo>
                    <a:pt x="233531" y="2469258"/>
                  </a:lnTo>
                  <a:lnTo>
                    <a:pt x="233457" y="2463308"/>
                  </a:lnTo>
                  <a:lnTo>
                    <a:pt x="233381" y="2457358"/>
                  </a:lnTo>
                  <a:lnTo>
                    <a:pt x="233302" y="2451408"/>
                  </a:lnTo>
                  <a:lnTo>
                    <a:pt x="233219" y="2445458"/>
                  </a:lnTo>
                  <a:lnTo>
                    <a:pt x="233133" y="2439508"/>
                  </a:lnTo>
                  <a:lnTo>
                    <a:pt x="233044" y="2433558"/>
                  </a:lnTo>
                  <a:lnTo>
                    <a:pt x="232953" y="2427608"/>
                  </a:lnTo>
                  <a:lnTo>
                    <a:pt x="232861" y="2421658"/>
                  </a:lnTo>
                  <a:lnTo>
                    <a:pt x="232766" y="2415708"/>
                  </a:lnTo>
                  <a:lnTo>
                    <a:pt x="232671" y="2409758"/>
                  </a:lnTo>
                  <a:lnTo>
                    <a:pt x="232574" y="2403808"/>
                  </a:lnTo>
                  <a:lnTo>
                    <a:pt x="232477" y="2397858"/>
                  </a:lnTo>
                  <a:lnTo>
                    <a:pt x="232378" y="2391908"/>
                  </a:lnTo>
                  <a:lnTo>
                    <a:pt x="232278" y="2385958"/>
                  </a:lnTo>
                  <a:lnTo>
                    <a:pt x="232176" y="2380008"/>
                  </a:lnTo>
                  <a:lnTo>
                    <a:pt x="232072" y="2374058"/>
                  </a:lnTo>
                  <a:lnTo>
                    <a:pt x="231966" y="2368108"/>
                  </a:lnTo>
                  <a:lnTo>
                    <a:pt x="231856" y="2362158"/>
                  </a:lnTo>
                  <a:lnTo>
                    <a:pt x="231743" y="2356208"/>
                  </a:lnTo>
                  <a:lnTo>
                    <a:pt x="231626" y="2350258"/>
                  </a:lnTo>
                  <a:lnTo>
                    <a:pt x="231505" y="2344308"/>
                  </a:lnTo>
                  <a:lnTo>
                    <a:pt x="231382" y="2338358"/>
                  </a:lnTo>
                  <a:lnTo>
                    <a:pt x="231256" y="2332408"/>
                  </a:lnTo>
                  <a:lnTo>
                    <a:pt x="231129" y="2326458"/>
                  </a:lnTo>
                  <a:lnTo>
                    <a:pt x="231002" y="2320508"/>
                  </a:lnTo>
                  <a:lnTo>
                    <a:pt x="230877" y="2314558"/>
                  </a:lnTo>
                  <a:lnTo>
                    <a:pt x="230756" y="2308608"/>
                  </a:lnTo>
                  <a:lnTo>
                    <a:pt x="230641" y="2302658"/>
                  </a:lnTo>
                  <a:lnTo>
                    <a:pt x="230534" y="2296708"/>
                  </a:lnTo>
                  <a:lnTo>
                    <a:pt x="230437" y="2290758"/>
                  </a:lnTo>
                  <a:lnTo>
                    <a:pt x="230351" y="2284808"/>
                  </a:lnTo>
                  <a:lnTo>
                    <a:pt x="230278" y="2278858"/>
                  </a:lnTo>
                  <a:lnTo>
                    <a:pt x="230219" y="2272908"/>
                  </a:lnTo>
                  <a:lnTo>
                    <a:pt x="230176" y="2266958"/>
                  </a:lnTo>
                  <a:lnTo>
                    <a:pt x="230148" y="2261008"/>
                  </a:lnTo>
                  <a:lnTo>
                    <a:pt x="230132" y="2255058"/>
                  </a:lnTo>
                  <a:lnTo>
                    <a:pt x="230128" y="2249108"/>
                  </a:lnTo>
                  <a:lnTo>
                    <a:pt x="230134" y="2243158"/>
                  </a:lnTo>
                  <a:lnTo>
                    <a:pt x="230147" y="2237208"/>
                  </a:lnTo>
                  <a:lnTo>
                    <a:pt x="230164" y="2231258"/>
                  </a:lnTo>
                  <a:lnTo>
                    <a:pt x="230182" y="2225307"/>
                  </a:lnTo>
                  <a:lnTo>
                    <a:pt x="230196" y="2219357"/>
                  </a:lnTo>
                  <a:lnTo>
                    <a:pt x="230203" y="2213407"/>
                  </a:lnTo>
                  <a:lnTo>
                    <a:pt x="230198" y="2207457"/>
                  </a:lnTo>
                  <a:lnTo>
                    <a:pt x="230179" y="2201507"/>
                  </a:lnTo>
                  <a:lnTo>
                    <a:pt x="230143" y="2195557"/>
                  </a:lnTo>
                  <a:lnTo>
                    <a:pt x="230085" y="2189607"/>
                  </a:lnTo>
                  <a:lnTo>
                    <a:pt x="230004" y="2183657"/>
                  </a:lnTo>
                  <a:lnTo>
                    <a:pt x="229893" y="2177707"/>
                  </a:lnTo>
                  <a:lnTo>
                    <a:pt x="229754" y="2171757"/>
                  </a:lnTo>
                  <a:lnTo>
                    <a:pt x="229587" y="2165807"/>
                  </a:lnTo>
                  <a:lnTo>
                    <a:pt x="229391" y="2159857"/>
                  </a:lnTo>
                  <a:lnTo>
                    <a:pt x="229167" y="2153907"/>
                  </a:lnTo>
                  <a:lnTo>
                    <a:pt x="228914" y="2147957"/>
                  </a:lnTo>
                  <a:lnTo>
                    <a:pt x="228634" y="2142007"/>
                  </a:lnTo>
                  <a:lnTo>
                    <a:pt x="228325" y="2136057"/>
                  </a:lnTo>
                  <a:lnTo>
                    <a:pt x="227991" y="2130107"/>
                  </a:lnTo>
                  <a:lnTo>
                    <a:pt x="227635" y="2124157"/>
                  </a:lnTo>
                  <a:lnTo>
                    <a:pt x="227259" y="2118207"/>
                  </a:lnTo>
                  <a:lnTo>
                    <a:pt x="226866" y="2112257"/>
                  </a:lnTo>
                  <a:lnTo>
                    <a:pt x="226458" y="2106307"/>
                  </a:lnTo>
                  <a:lnTo>
                    <a:pt x="226036" y="2100357"/>
                  </a:lnTo>
                  <a:lnTo>
                    <a:pt x="225604" y="2094407"/>
                  </a:lnTo>
                  <a:lnTo>
                    <a:pt x="225164" y="2088457"/>
                  </a:lnTo>
                  <a:lnTo>
                    <a:pt x="224719" y="2082507"/>
                  </a:lnTo>
                  <a:lnTo>
                    <a:pt x="224271" y="2076557"/>
                  </a:lnTo>
                  <a:lnTo>
                    <a:pt x="223824" y="2070607"/>
                  </a:lnTo>
                  <a:lnTo>
                    <a:pt x="223378" y="2064657"/>
                  </a:lnTo>
                  <a:lnTo>
                    <a:pt x="222936" y="2058707"/>
                  </a:lnTo>
                  <a:lnTo>
                    <a:pt x="222500" y="2052757"/>
                  </a:lnTo>
                  <a:lnTo>
                    <a:pt x="222074" y="2046807"/>
                  </a:lnTo>
                  <a:lnTo>
                    <a:pt x="221656" y="2040857"/>
                  </a:lnTo>
                  <a:lnTo>
                    <a:pt x="221250" y="2034907"/>
                  </a:lnTo>
                  <a:lnTo>
                    <a:pt x="220854" y="2028957"/>
                  </a:lnTo>
                  <a:lnTo>
                    <a:pt x="220469" y="2023007"/>
                  </a:lnTo>
                  <a:lnTo>
                    <a:pt x="220095" y="2017057"/>
                  </a:lnTo>
                  <a:lnTo>
                    <a:pt x="219732" y="2011107"/>
                  </a:lnTo>
                  <a:lnTo>
                    <a:pt x="219378" y="2005157"/>
                  </a:lnTo>
                  <a:lnTo>
                    <a:pt x="219032" y="1999207"/>
                  </a:lnTo>
                  <a:lnTo>
                    <a:pt x="218691" y="1993257"/>
                  </a:lnTo>
                  <a:lnTo>
                    <a:pt x="218352" y="1987307"/>
                  </a:lnTo>
                  <a:lnTo>
                    <a:pt x="218014" y="1981357"/>
                  </a:lnTo>
                  <a:lnTo>
                    <a:pt x="217672" y="1975407"/>
                  </a:lnTo>
                  <a:lnTo>
                    <a:pt x="217326" y="1969457"/>
                  </a:lnTo>
                  <a:lnTo>
                    <a:pt x="216972" y="1963507"/>
                  </a:lnTo>
                  <a:lnTo>
                    <a:pt x="216605" y="1957557"/>
                  </a:lnTo>
                  <a:lnTo>
                    <a:pt x="216226" y="1951607"/>
                  </a:lnTo>
                  <a:lnTo>
                    <a:pt x="215832" y="1945656"/>
                  </a:lnTo>
                  <a:lnTo>
                    <a:pt x="215424" y="1939706"/>
                  </a:lnTo>
                  <a:lnTo>
                    <a:pt x="215000" y="1933756"/>
                  </a:lnTo>
                  <a:lnTo>
                    <a:pt x="214560" y="1927806"/>
                  </a:lnTo>
                  <a:lnTo>
                    <a:pt x="214105" y="1921856"/>
                  </a:lnTo>
                  <a:lnTo>
                    <a:pt x="213636" y="1915906"/>
                  </a:lnTo>
                  <a:lnTo>
                    <a:pt x="213153" y="1909956"/>
                  </a:lnTo>
                  <a:lnTo>
                    <a:pt x="212660" y="1904006"/>
                  </a:lnTo>
                  <a:lnTo>
                    <a:pt x="212159" y="1898056"/>
                  </a:lnTo>
                  <a:lnTo>
                    <a:pt x="211654" y="1892106"/>
                  </a:lnTo>
                  <a:lnTo>
                    <a:pt x="211145" y="1886156"/>
                  </a:lnTo>
                  <a:lnTo>
                    <a:pt x="210636" y="1880206"/>
                  </a:lnTo>
                  <a:lnTo>
                    <a:pt x="210129" y="1874256"/>
                  </a:lnTo>
                  <a:lnTo>
                    <a:pt x="209628" y="1868306"/>
                  </a:lnTo>
                  <a:lnTo>
                    <a:pt x="209135" y="1862356"/>
                  </a:lnTo>
                  <a:lnTo>
                    <a:pt x="208650" y="1856406"/>
                  </a:lnTo>
                  <a:lnTo>
                    <a:pt x="208176" y="1850456"/>
                  </a:lnTo>
                  <a:lnTo>
                    <a:pt x="207714" y="1844506"/>
                  </a:lnTo>
                  <a:lnTo>
                    <a:pt x="207262" y="1838556"/>
                  </a:lnTo>
                  <a:lnTo>
                    <a:pt x="206823" y="1832606"/>
                  </a:lnTo>
                  <a:lnTo>
                    <a:pt x="206394" y="1826656"/>
                  </a:lnTo>
                  <a:lnTo>
                    <a:pt x="205974" y="1820706"/>
                  </a:lnTo>
                  <a:lnTo>
                    <a:pt x="205559" y="1814756"/>
                  </a:lnTo>
                  <a:lnTo>
                    <a:pt x="205145" y="1808806"/>
                  </a:lnTo>
                  <a:lnTo>
                    <a:pt x="204728" y="1802856"/>
                  </a:lnTo>
                  <a:lnTo>
                    <a:pt x="204303" y="1796906"/>
                  </a:lnTo>
                  <a:lnTo>
                    <a:pt x="203864" y="1790956"/>
                  </a:lnTo>
                  <a:lnTo>
                    <a:pt x="203404" y="1785006"/>
                  </a:lnTo>
                  <a:lnTo>
                    <a:pt x="202911" y="1779056"/>
                  </a:lnTo>
                  <a:lnTo>
                    <a:pt x="202381" y="1773106"/>
                  </a:lnTo>
                  <a:lnTo>
                    <a:pt x="201807" y="1767156"/>
                  </a:lnTo>
                  <a:lnTo>
                    <a:pt x="201184" y="1761206"/>
                  </a:lnTo>
                  <a:lnTo>
                    <a:pt x="200506" y="1755256"/>
                  </a:lnTo>
                  <a:lnTo>
                    <a:pt x="199768" y="1749306"/>
                  </a:lnTo>
                  <a:lnTo>
                    <a:pt x="198965" y="1743356"/>
                  </a:lnTo>
                  <a:lnTo>
                    <a:pt x="198088" y="1737406"/>
                  </a:lnTo>
                  <a:lnTo>
                    <a:pt x="197141" y="1731456"/>
                  </a:lnTo>
                  <a:lnTo>
                    <a:pt x="196129" y="1725506"/>
                  </a:lnTo>
                  <a:lnTo>
                    <a:pt x="195056" y="1719556"/>
                  </a:lnTo>
                  <a:lnTo>
                    <a:pt x="193926" y="1713606"/>
                  </a:lnTo>
                  <a:lnTo>
                    <a:pt x="192747" y="1707656"/>
                  </a:lnTo>
                  <a:lnTo>
                    <a:pt x="191527" y="1701706"/>
                  </a:lnTo>
                  <a:lnTo>
                    <a:pt x="190272" y="1695756"/>
                  </a:lnTo>
                  <a:lnTo>
                    <a:pt x="188994" y="1689806"/>
                  </a:lnTo>
                  <a:lnTo>
                    <a:pt x="187707" y="1683856"/>
                  </a:lnTo>
                  <a:lnTo>
                    <a:pt x="186422" y="1677906"/>
                  </a:lnTo>
                  <a:lnTo>
                    <a:pt x="185147" y="1671956"/>
                  </a:lnTo>
                  <a:lnTo>
                    <a:pt x="183890" y="1666005"/>
                  </a:lnTo>
                  <a:lnTo>
                    <a:pt x="182660" y="1660055"/>
                  </a:lnTo>
                  <a:lnTo>
                    <a:pt x="181461" y="1654105"/>
                  </a:lnTo>
                  <a:lnTo>
                    <a:pt x="180306" y="1648155"/>
                  </a:lnTo>
                  <a:lnTo>
                    <a:pt x="179190" y="1642205"/>
                  </a:lnTo>
                  <a:lnTo>
                    <a:pt x="178114" y="1636255"/>
                  </a:lnTo>
                  <a:lnTo>
                    <a:pt x="177076" y="1630305"/>
                  </a:lnTo>
                  <a:lnTo>
                    <a:pt x="176072" y="1624355"/>
                  </a:lnTo>
                  <a:lnTo>
                    <a:pt x="175097" y="1618405"/>
                  </a:lnTo>
                  <a:lnTo>
                    <a:pt x="174147" y="1612455"/>
                  </a:lnTo>
                  <a:lnTo>
                    <a:pt x="173215" y="1606505"/>
                  </a:lnTo>
                  <a:lnTo>
                    <a:pt x="172293" y="1600555"/>
                  </a:lnTo>
                  <a:lnTo>
                    <a:pt x="171371" y="1594605"/>
                  </a:lnTo>
                  <a:lnTo>
                    <a:pt x="170442" y="1588655"/>
                  </a:lnTo>
                  <a:lnTo>
                    <a:pt x="169499" y="1582705"/>
                  </a:lnTo>
                  <a:lnTo>
                    <a:pt x="168536" y="1576755"/>
                  </a:lnTo>
                  <a:lnTo>
                    <a:pt x="167548" y="1570805"/>
                  </a:lnTo>
                  <a:lnTo>
                    <a:pt x="166528" y="1564855"/>
                  </a:lnTo>
                  <a:lnTo>
                    <a:pt x="165468" y="1558905"/>
                  </a:lnTo>
                  <a:lnTo>
                    <a:pt x="164369" y="1552955"/>
                  </a:lnTo>
                  <a:lnTo>
                    <a:pt x="163230" y="1547005"/>
                  </a:lnTo>
                  <a:lnTo>
                    <a:pt x="162050" y="1541055"/>
                  </a:lnTo>
                  <a:lnTo>
                    <a:pt x="160830" y="1535105"/>
                  </a:lnTo>
                  <a:lnTo>
                    <a:pt x="159572" y="1529155"/>
                  </a:lnTo>
                  <a:lnTo>
                    <a:pt x="158276" y="1523205"/>
                  </a:lnTo>
                  <a:lnTo>
                    <a:pt x="156943" y="1517255"/>
                  </a:lnTo>
                  <a:lnTo>
                    <a:pt x="155577" y="1511305"/>
                  </a:lnTo>
                  <a:lnTo>
                    <a:pt x="154185" y="1505355"/>
                  </a:lnTo>
                  <a:lnTo>
                    <a:pt x="152770" y="1499405"/>
                  </a:lnTo>
                  <a:lnTo>
                    <a:pt x="151337" y="1493455"/>
                  </a:lnTo>
                  <a:lnTo>
                    <a:pt x="149889" y="1487505"/>
                  </a:lnTo>
                  <a:lnTo>
                    <a:pt x="148430" y="1481555"/>
                  </a:lnTo>
                  <a:lnTo>
                    <a:pt x="146964" y="1475605"/>
                  </a:lnTo>
                  <a:lnTo>
                    <a:pt x="145492" y="1469655"/>
                  </a:lnTo>
                  <a:lnTo>
                    <a:pt x="144018" y="1463705"/>
                  </a:lnTo>
                  <a:lnTo>
                    <a:pt x="142542" y="1457755"/>
                  </a:lnTo>
                  <a:lnTo>
                    <a:pt x="141066" y="1451805"/>
                  </a:lnTo>
                  <a:lnTo>
                    <a:pt x="139589" y="1445855"/>
                  </a:lnTo>
                  <a:lnTo>
                    <a:pt x="138108" y="1439905"/>
                  </a:lnTo>
                  <a:lnTo>
                    <a:pt x="136624" y="1433955"/>
                  </a:lnTo>
                  <a:lnTo>
                    <a:pt x="135131" y="1428005"/>
                  </a:lnTo>
                  <a:lnTo>
                    <a:pt x="133625" y="1422055"/>
                  </a:lnTo>
                  <a:lnTo>
                    <a:pt x="132103" y="1416105"/>
                  </a:lnTo>
                  <a:lnTo>
                    <a:pt x="130560" y="1410155"/>
                  </a:lnTo>
                  <a:lnTo>
                    <a:pt x="128992" y="1404205"/>
                  </a:lnTo>
                  <a:lnTo>
                    <a:pt x="127393" y="1398255"/>
                  </a:lnTo>
                  <a:lnTo>
                    <a:pt x="125760" y="1392305"/>
                  </a:lnTo>
                  <a:lnTo>
                    <a:pt x="124087" y="1386354"/>
                  </a:lnTo>
                  <a:lnTo>
                    <a:pt x="122364" y="1380404"/>
                  </a:lnTo>
                  <a:lnTo>
                    <a:pt x="120596" y="1374454"/>
                  </a:lnTo>
                  <a:lnTo>
                    <a:pt x="118781" y="1368504"/>
                  </a:lnTo>
                  <a:lnTo>
                    <a:pt x="116920" y="1362554"/>
                  </a:lnTo>
                  <a:lnTo>
                    <a:pt x="115015" y="1356604"/>
                  </a:lnTo>
                  <a:lnTo>
                    <a:pt x="113068" y="1350654"/>
                  </a:lnTo>
                  <a:lnTo>
                    <a:pt x="111086" y="1344704"/>
                  </a:lnTo>
                  <a:lnTo>
                    <a:pt x="109071" y="1338754"/>
                  </a:lnTo>
                  <a:lnTo>
                    <a:pt x="107037" y="1332804"/>
                  </a:lnTo>
                  <a:lnTo>
                    <a:pt x="104996" y="1326854"/>
                  </a:lnTo>
                  <a:lnTo>
                    <a:pt x="102960" y="1320904"/>
                  </a:lnTo>
                  <a:lnTo>
                    <a:pt x="100939" y="1314954"/>
                  </a:lnTo>
                  <a:lnTo>
                    <a:pt x="98946" y="1309004"/>
                  </a:lnTo>
                  <a:lnTo>
                    <a:pt x="96993" y="1303054"/>
                  </a:lnTo>
                  <a:lnTo>
                    <a:pt x="95094" y="1297104"/>
                  </a:lnTo>
                  <a:lnTo>
                    <a:pt x="93268" y="1291154"/>
                  </a:lnTo>
                  <a:lnTo>
                    <a:pt x="91515" y="1285204"/>
                  </a:lnTo>
                  <a:lnTo>
                    <a:pt x="89841" y="1279254"/>
                  </a:lnTo>
                  <a:lnTo>
                    <a:pt x="88248" y="1273304"/>
                  </a:lnTo>
                  <a:lnTo>
                    <a:pt x="86739" y="1267354"/>
                  </a:lnTo>
                  <a:lnTo>
                    <a:pt x="85311" y="1261404"/>
                  </a:lnTo>
                  <a:lnTo>
                    <a:pt x="83960" y="1255454"/>
                  </a:lnTo>
                  <a:lnTo>
                    <a:pt x="82690" y="1249504"/>
                  </a:lnTo>
                  <a:lnTo>
                    <a:pt x="81478" y="1243554"/>
                  </a:lnTo>
                  <a:lnTo>
                    <a:pt x="80312" y="1237604"/>
                  </a:lnTo>
                  <a:lnTo>
                    <a:pt x="79180" y="1231654"/>
                  </a:lnTo>
                  <a:lnTo>
                    <a:pt x="78067" y="1225704"/>
                  </a:lnTo>
                  <a:lnTo>
                    <a:pt x="76962" y="1219754"/>
                  </a:lnTo>
                  <a:lnTo>
                    <a:pt x="75850" y="1213804"/>
                  </a:lnTo>
                  <a:lnTo>
                    <a:pt x="74717" y="1207854"/>
                  </a:lnTo>
                  <a:lnTo>
                    <a:pt x="73547" y="1201904"/>
                  </a:lnTo>
                  <a:lnTo>
                    <a:pt x="72335" y="1195954"/>
                  </a:lnTo>
                  <a:lnTo>
                    <a:pt x="71072" y="1190004"/>
                  </a:lnTo>
                  <a:lnTo>
                    <a:pt x="69754" y="1184054"/>
                  </a:lnTo>
                  <a:lnTo>
                    <a:pt x="68378" y="1178104"/>
                  </a:lnTo>
                  <a:lnTo>
                    <a:pt x="66940" y="1172154"/>
                  </a:lnTo>
                  <a:lnTo>
                    <a:pt x="65442" y="1166204"/>
                  </a:lnTo>
                  <a:lnTo>
                    <a:pt x="63875" y="1160254"/>
                  </a:lnTo>
                  <a:lnTo>
                    <a:pt x="62251" y="1154304"/>
                  </a:lnTo>
                  <a:lnTo>
                    <a:pt x="60576" y="1148354"/>
                  </a:lnTo>
                  <a:lnTo>
                    <a:pt x="58852" y="1142404"/>
                  </a:lnTo>
                  <a:lnTo>
                    <a:pt x="57084" y="1136454"/>
                  </a:lnTo>
                  <a:lnTo>
                    <a:pt x="55277" y="1130504"/>
                  </a:lnTo>
                  <a:lnTo>
                    <a:pt x="53433" y="1124554"/>
                  </a:lnTo>
                  <a:lnTo>
                    <a:pt x="51555" y="1118604"/>
                  </a:lnTo>
                  <a:lnTo>
                    <a:pt x="49645" y="1112653"/>
                  </a:lnTo>
                  <a:lnTo>
                    <a:pt x="47710" y="1106703"/>
                  </a:lnTo>
                  <a:lnTo>
                    <a:pt x="45752" y="1100753"/>
                  </a:lnTo>
                  <a:lnTo>
                    <a:pt x="43773" y="1094803"/>
                  </a:lnTo>
                  <a:lnTo>
                    <a:pt x="41775" y="1088853"/>
                  </a:lnTo>
                  <a:lnTo>
                    <a:pt x="39760" y="1082903"/>
                  </a:lnTo>
                  <a:lnTo>
                    <a:pt x="37731" y="1076953"/>
                  </a:lnTo>
                  <a:lnTo>
                    <a:pt x="35689" y="1071003"/>
                  </a:lnTo>
                  <a:lnTo>
                    <a:pt x="33640" y="1065053"/>
                  </a:lnTo>
                  <a:lnTo>
                    <a:pt x="31590" y="1059103"/>
                  </a:lnTo>
                  <a:lnTo>
                    <a:pt x="29543" y="1053153"/>
                  </a:lnTo>
                  <a:lnTo>
                    <a:pt x="27505" y="1047203"/>
                  </a:lnTo>
                  <a:lnTo>
                    <a:pt x="25483" y="1041253"/>
                  </a:lnTo>
                  <a:lnTo>
                    <a:pt x="23483" y="1035303"/>
                  </a:lnTo>
                  <a:lnTo>
                    <a:pt x="21518" y="1029353"/>
                  </a:lnTo>
                  <a:lnTo>
                    <a:pt x="19596" y="1023403"/>
                  </a:lnTo>
                  <a:lnTo>
                    <a:pt x="17724" y="1017453"/>
                  </a:lnTo>
                  <a:lnTo>
                    <a:pt x="15911" y="1011503"/>
                  </a:lnTo>
                  <a:lnTo>
                    <a:pt x="14163" y="1005553"/>
                  </a:lnTo>
                  <a:lnTo>
                    <a:pt x="12488" y="999603"/>
                  </a:lnTo>
                  <a:lnTo>
                    <a:pt x="10895" y="993653"/>
                  </a:lnTo>
                  <a:lnTo>
                    <a:pt x="9392" y="987703"/>
                  </a:lnTo>
                  <a:lnTo>
                    <a:pt x="8000" y="981753"/>
                  </a:lnTo>
                  <a:lnTo>
                    <a:pt x="6709" y="975803"/>
                  </a:lnTo>
                  <a:lnTo>
                    <a:pt x="5524" y="969853"/>
                  </a:lnTo>
                  <a:lnTo>
                    <a:pt x="4449" y="963903"/>
                  </a:lnTo>
                  <a:lnTo>
                    <a:pt x="3486" y="957953"/>
                  </a:lnTo>
                  <a:lnTo>
                    <a:pt x="2638" y="952003"/>
                  </a:lnTo>
                  <a:lnTo>
                    <a:pt x="1906" y="946053"/>
                  </a:lnTo>
                  <a:lnTo>
                    <a:pt x="1306" y="940103"/>
                  </a:lnTo>
                  <a:lnTo>
                    <a:pt x="825" y="934153"/>
                  </a:lnTo>
                  <a:lnTo>
                    <a:pt x="458" y="928203"/>
                  </a:lnTo>
                  <a:lnTo>
                    <a:pt x="200" y="922253"/>
                  </a:lnTo>
                  <a:lnTo>
                    <a:pt x="49" y="916303"/>
                  </a:lnTo>
                  <a:lnTo>
                    <a:pt x="0" y="910353"/>
                  </a:lnTo>
                  <a:lnTo>
                    <a:pt x="48" y="904403"/>
                  </a:lnTo>
                  <a:lnTo>
                    <a:pt x="193" y="898453"/>
                  </a:lnTo>
                  <a:lnTo>
                    <a:pt x="435" y="892503"/>
                  </a:lnTo>
                  <a:lnTo>
                    <a:pt x="755" y="886553"/>
                  </a:lnTo>
                  <a:lnTo>
                    <a:pt x="1149" y="880603"/>
                  </a:lnTo>
                  <a:lnTo>
                    <a:pt x="1612" y="874653"/>
                  </a:lnTo>
                  <a:lnTo>
                    <a:pt x="2140" y="868703"/>
                  </a:lnTo>
                  <a:lnTo>
                    <a:pt x="2729" y="862753"/>
                  </a:lnTo>
                  <a:lnTo>
                    <a:pt x="3378" y="856803"/>
                  </a:lnTo>
                  <a:lnTo>
                    <a:pt x="4095" y="850853"/>
                  </a:lnTo>
                  <a:lnTo>
                    <a:pt x="4872" y="844903"/>
                  </a:lnTo>
                  <a:lnTo>
                    <a:pt x="5711" y="838953"/>
                  </a:lnTo>
                  <a:lnTo>
                    <a:pt x="6614" y="833002"/>
                  </a:lnTo>
                  <a:lnTo>
                    <a:pt x="7587" y="827052"/>
                  </a:lnTo>
                  <a:lnTo>
                    <a:pt x="8633" y="821102"/>
                  </a:lnTo>
                  <a:lnTo>
                    <a:pt x="9759" y="815152"/>
                  </a:lnTo>
                  <a:lnTo>
                    <a:pt x="10979" y="809202"/>
                  </a:lnTo>
                  <a:lnTo>
                    <a:pt x="12304" y="803252"/>
                  </a:lnTo>
                  <a:lnTo>
                    <a:pt x="13729" y="797302"/>
                  </a:lnTo>
                  <a:lnTo>
                    <a:pt x="15262" y="791352"/>
                  </a:lnTo>
                  <a:lnTo>
                    <a:pt x="16905" y="785402"/>
                  </a:lnTo>
                  <a:lnTo>
                    <a:pt x="18663" y="779452"/>
                  </a:lnTo>
                  <a:lnTo>
                    <a:pt x="20538" y="773502"/>
                  </a:lnTo>
                  <a:lnTo>
                    <a:pt x="22531" y="767552"/>
                  </a:lnTo>
                  <a:lnTo>
                    <a:pt x="24663" y="761602"/>
                  </a:lnTo>
                  <a:lnTo>
                    <a:pt x="26909" y="755652"/>
                  </a:lnTo>
                  <a:lnTo>
                    <a:pt x="29266" y="749702"/>
                  </a:lnTo>
                  <a:lnTo>
                    <a:pt x="31729" y="743752"/>
                  </a:lnTo>
                  <a:lnTo>
                    <a:pt x="34294" y="737802"/>
                  </a:lnTo>
                  <a:lnTo>
                    <a:pt x="36954" y="731852"/>
                  </a:lnTo>
                  <a:lnTo>
                    <a:pt x="39704" y="725902"/>
                  </a:lnTo>
                  <a:lnTo>
                    <a:pt x="42545" y="719952"/>
                  </a:lnTo>
                  <a:lnTo>
                    <a:pt x="45467" y="714002"/>
                  </a:lnTo>
                  <a:lnTo>
                    <a:pt x="48456" y="708052"/>
                  </a:lnTo>
                  <a:lnTo>
                    <a:pt x="51508" y="702102"/>
                  </a:lnTo>
                  <a:lnTo>
                    <a:pt x="54617" y="696152"/>
                  </a:lnTo>
                  <a:lnTo>
                    <a:pt x="57776" y="690202"/>
                  </a:lnTo>
                  <a:lnTo>
                    <a:pt x="60982" y="684252"/>
                  </a:lnTo>
                  <a:lnTo>
                    <a:pt x="64228" y="678302"/>
                  </a:lnTo>
                  <a:lnTo>
                    <a:pt x="67515" y="672352"/>
                  </a:lnTo>
                  <a:lnTo>
                    <a:pt x="70829" y="666402"/>
                  </a:lnTo>
                  <a:lnTo>
                    <a:pt x="74165" y="660452"/>
                  </a:lnTo>
                  <a:lnTo>
                    <a:pt x="77519" y="654502"/>
                  </a:lnTo>
                  <a:lnTo>
                    <a:pt x="80884" y="648552"/>
                  </a:lnTo>
                  <a:lnTo>
                    <a:pt x="84255" y="642602"/>
                  </a:lnTo>
                  <a:lnTo>
                    <a:pt x="87627" y="636652"/>
                  </a:lnTo>
                  <a:lnTo>
                    <a:pt x="90992" y="630702"/>
                  </a:lnTo>
                  <a:lnTo>
                    <a:pt x="94345" y="624752"/>
                  </a:lnTo>
                  <a:lnTo>
                    <a:pt x="97682" y="618802"/>
                  </a:lnTo>
                  <a:lnTo>
                    <a:pt x="100998" y="612852"/>
                  </a:lnTo>
                  <a:lnTo>
                    <a:pt x="104290" y="606902"/>
                  </a:lnTo>
                  <a:lnTo>
                    <a:pt x="107556" y="600952"/>
                  </a:lnTo>
                  <a:lnTo>
                    <a:pt x="110792" y="595002"/>
                  </a:lnTo>
                  <a:lnTo>
                    <a:pt x="113996" y="589052"/>
                  </a:lnTo>
                  <a:lnTo>
                    <a:pt x="117162" y="583102"/>
                  </a:lnTo>
                  <a:lnTo>
                    <a:pt x="120294" y="577152"/>
                  </a:lnTo>
                  <a:lnTo>
                    <a:pt x="123392" y="571202"/>
                  </a:lnTo>
                  <a:lnTo>
                    <a:pt x="126454" y="565252"/>
                  </a:lnTo>
                  <a:lnTo>
                    <a:pt x="129479" y="559302"/>
                  </a:lnTo>
                  <a:lnTo>
                    <a:pt x="132467" y="553351"/>
                  </a:lnTo>
                  <a:lnTo>
                    <a:pt x="135417" y="547401"/>
                  </a:lnTo>
                  <a:lnTo>
                    <a:pt x="138322" y="541451"/>
                  </a:lnTo>
                  <a:lnTo>
                    <a:pt x="141183" y="535501"/>
                  </a:lnTo>
                  <a:lnTo>
                    <a:pt x="144002" y="529551"/>
                  </a:lnTo>
                  <a:lnTo>
                    <a:pt x="146776" y="523601"/>
                  </a:lnTo>
                  <a:lnTo>
                    <a:pt x="149504" y="517651"/>
                  </a:lnTo>
                  <a:lnTo>
                    <a:pt x="152185" y="511701"/>
                  </a:lnTo>
                  <a:lnTo>
                    <a:pt x="154819" y="505751"/>
                  </a:lnTo>
                  <a:lnTo>
                    <a:pt x="157400" y="499801"/>
                  </a:lnTo>
                  <a:lnTo>
                    <a:pt x="159927" y="493851"/>
                  </a:lnTo>
                  <a:lnTo>
                    <a:pt x="162405" y="487901"/>
                  </a:lnTo>
                  <a:lnTo>
                    <a:pt x="164836" y="481951"/>
                  </a:lnTo>
                  <a:lnTo>
                    <a:pt x="167221" y="476001"/>
                  </a:lnTo>
                  <a:lnTo>
                    <a:pt x="169563" y="470051"/>
                  </a:lnTo>
                  <a:lnTo>
                    <a:pt x="171863" y="464101"/>
                  </a:lnTo>
                  <a:lnTo>
                    <a:pt x="174124" y="458151"/>
                  </a:lnTo>
                  <a:lnTo>
                    <a:pt x="176343" y="452201"/>
                  </a:lnTo>
                  <a:lnTo>
                    <a:pt x="178531" y="446251"/>
                  </a:lnTo>
                  <a:lnTo>
                    <a:pt x="180689" y="440301"/>
                  </a:lnTo>
                  <a:lnTo>
                    <a:pt x="182821" y="434351"/>
                  </a:lnTo>
                  <a:lnTo>
                    <a:pt x="184930" y="428401"/>
                  </a:lnTo>
                  <a:lnTo>
                    <a:pt x="187017" y="422451"/>
                  </a:lnTo>
                  <a:lnTo>
                    <a:pt x="189084" y="416501"/>
                  </a:lnTo>
                  <a:lnTo>
                    <a:pt x="191130" y="410551"/>
                  </a:lnTo>
                  <a:lnTo>
                    <a:pt x="193157" y="404601"/>
                  </a:lnTo>
                  <a:lnTo>
                    <a:pt x="195164" y="398651"/>
                  </a:lnTo>
                  <a:lnTo>
                    <a:pt x="197152" y="392701"/>
                  </a:lnTo>
                  <a:lnTo>
                    <a:pt x="199118" y="386751"/>
                  </a:lnTo>
                  <a:lnTo>
                    <a:pt x="201061" y="380801"/>
                  </a:lnTo>
                  <a:lnTo>
                    <a:pt x="202976" y="374851"/>
                  </a:lnTo>
                  <a:lnTo>
                    <a:pt x="204862" y="368901"/>
                  </a:lnTo>
                  <a:lnTo>
                    <a:pt x="206706" y="362951"/>
                  </a:lnTo>
                  <a:lnTo>
                    <a:pt x="208512" y="357001"/>
                  </a:lnTo>
                  <a:lnTo>
                    <a:pt x="210273" y="351051"/>
                  </a:lnTo>
                  <a:lnTo>
                    <a:pt x="211988" y="345101"/>
                  </a:lnTo>
                  <a:lnTo>
                    <a:pt x="213651" y="339151"/>
                  </a:lnTo>
                  <a:lnTo>
                    <a:pt x="215259" y="333201"/>
                  </a:lnTo>
                  <a:lnTo>
                    <a:pt x="216810" y="327251"/>
                  </a:lnTo>
                  <a:lnTo>
                    <a:pt x="218294" y="321301"/>
                  </a:lnTo>
                  <a:lnTo>
                    <a:pt x="219710" y="315351"/>
                  </a:lnTo>
                  <a:lnTo>
                    <a:pt x="221063" y="309401"/>
                  </a:lnTo>
                  <a:lnTo>
                    <a:pt x="222351" y="303451"/>
                  </a:lnTo>
                  <a:lnTo>
                    <a:pt x="223575" y="297501"/>
                  </a:lnTo>
                  <a:lnTo>
                    <a:pt x="224735" y="291551"/>
                  </a:lnTo>
                  <a:lnTo>
                    <a:pt x="225834" y="285601"/>
                  </a:lnTo>
                  <a:lnTo>
                    <a:pt x="226871" y="279651"/>
                  </a:lnTo>
                  <a:lnTo>
                    <a:pt x="227841" y="273700"/>
                  </a:lnTo>
                  <a:lnTo>
                    <a:pt x="228758" y="267750"/>
                  </a:lnTo>
                  <a:lnTo>
                    <a:pt x="229623" y="261800"/>
                  </a:lnTo>
                  <a:lnTo>
                    <a:pt x="230439" y="255850"/>
                  </a:lnTo>
                  <a:lnTo>
                    <a:pt x="231210" y="249900"/>
                  </a:lnTo>
                  <a:lnTo>
                    <a:pt x="231939" y="243950"/>
                  </a:lnTo>
                  <a:lnTo>
                    <a:pt x="232629" y="238000"/>
                  </a:lnTo>
                  <a:lnTo>
                    <a:pt x="233278" y="232050"/>
                  </a:lnTo>
                  <a:lnTo>
                    <a:pt x="233892" y="226100"/>
                  </a:lnTo>
                  <a:lnTo>
                    <a:pt x="234476" y="220150"/>
                  </a:lnTo>
                  <a:lnTo>
                    <a:pt x="235032" y="214200"/>
                  </a:lnTo>
                  <a:lnTo>
                    <a:pt x="235561" y="208250"/>
                  </a:lnTo>
                  <a:lnTo>
                    <a:pt x="236066" y="202300"/>
                  </a:lnTo>
                  <a:lnTo>
                    <a:pt x="236548" y="196350"/>
                  </a:lnTo>
                  <a:lnTo>
                    <a:pt x="237007" y="190400"/>
                  </a:lnTo>
                  <a:lnTo>
                    <a:pt x="237443" y="184450"/>
                  </a:lnTo>
                  <a:lnTo>
                    <a:pt x="237860" y="178500"/>
                  </a:lnTo>
                  <a:lnTo>
                    <a:pt x="238257" y="172550"/>
                  </a:lnTo>
                  <a:lnTo>
                    <a:pt x="238635" y="166600"/>
                  </a:lnTo>
                  <a:lnTo>
                    <a:pt x="238995" y="160650"/>
                  </a:lnTo>
                  <a:lnTo>
                    <a:pt x="239336" y="154700"/>
                  </a:lnTo>
                  <a:lnTo>
                    <a:pt x="239660" y="148750"/>
                  </a:lnTo>
                  <a:lnTo>
                    <a:pt x="239963" y="142800"/>
                  </a:lnTo>
                  <a:lnTo>
                    <a:pt x="240247" y="136850"/>
                  </a:lnTo>
                  <a:lnTo>
                    <a:pt x="240513" y="130900"/>
                  </a:lnTo>
                  <a:lnTo>
                    <a:pt x="240761" y="124950"/>
                  </a:lnTo>
                  <a:lnTo>
                    <a:pt x="240991" y="119000"/>
                  </a:lnTo>
                  <a:lnTo>
                    <a:pt x="241205" y="113050"/>
                  </a:lnTo>
                  <a:lnTo>
                    <a:pt x="241401" y="107100"/>
                  </a:lnTo>
                  <a:lnTo>
                    <a:pt x="241579" y="101150"/>
                  </a:lnTo>
                  <a:lnTo>
                    <a:pt x="241739" y="95200"/>
                  </a:lnTo>
                  <a:lnTo>
                    <a:pt x="241885" y="89250"/>
                  </a:lnTo>
                  <a:lnTo>
                    <a:pt x="242015" y="83300"/>
                  </a:lnTo>
                  <a:lnTo>
                    <a:pt x="242133" y="77350"/>
                  </a:lnTo>
                  <a:lnTo>
                    <a:pt x="242237" y="71400"/>
                  </a:lnTo>
                  <a:lnTo>
                    <a:pt x="242330" y="65450"/>
                  </a:lnTo>
                  <a:lnTo>
                    <a:pt x="242413" y="59500"/>
                  </a:lnTo>
                  <a:lnTo>
                    <a:pt x="242485" y="53550"/>
                  </a:lnTo>
                  <a:lnTo>
                    <a:pt x="242548" y="47600"/>
                  </a:lnTo>
                  <a:lnTo>
                    <a:pt x="242605" y="41650"/>
                  </a:lnTo>
                  <a:lnTo>
                    <a:pt x="242656" y="35700"/>
                  </a:lnTo>
                  <a:lnTo>
                    <a:pt x="242703" y="29750"/>
                  </a:lnTo>
                  <a:lnTo>
                    <a:pt x="242745" y="23800"/>
                  </a:lnTo>
                  <a:lnTo>
                    <a:pt x="242784" y="17850"/>
                  </a:lnTo>
                  <a:lnTo>
                    <a:pt x="242820" y="11900"/>
                  </a:lnTo>
                  <a:lnTo>
                    <a:pt x="242854" y="5950"/>
                  </a:lnTo>
                  <a:lnTo>
                    <a:pt x="242887" y="0"/>
                  </a:lnTo>
                  <a:lnTo>
                    <a:pt x="243793" y="0"/>
                  </a:lnTo>
                  <a:lnTo>
                    <a:pt x="243826" y="5950"/>
                  </a:lnTo>
                  <a:lnTo>
                    <a:pt x="243860" y="11900"/>
                  </a:lnTo>
                  <a:lnTo>
                    <a:pt x="243897" y="17850"/>
                  </a:lnTo>
                  <a:lnTo>
                    <a:pt x="243936" y="23800"/>
                  </a:lnTo>
                  <a:lnTo>
                    <a:pt x="243978" y="29750"/>
                  </a:lnTo>
                  <a:lnTo>
                    <a:pt x="244024" y="35700"/>
                  </a:lnTo>
                  <a:lnTo>
                    <a:pt x="244075" y="41650"/>
                  </a:lnTo>
                  <a:lnTo>
                    <a:pt x="244132" y="47600"/>
                  </a:lnTo>
                  <a:lnTo>
                    <a:pt x="244196" y="53550"/>
                  </a:lnTo>
                  <a:lnTo>
                    <a:pt x="244267" y="59500"/>
                  </a:lnTo>
                  <a:lnTo>
                    <a:pt x="244350" y="65450"/>
                  </a:lnTo>
                  <a:lnTo>
                    <a:pt x="244443" y="71400"/>
                  </a:lnTo>
                  <a:lnTo>
                    <a:pt x="244548" y="77350"/>
                  </a:lnTo>
                  <a:lnTo>
                    <a:pt x="244665" y="83300"/>
                  </a:lnTo>
                  <a:lnTo>
                    <a:pt x="244796" y="89250"/>
                  </a:lnTo>
                  <a:lnTo>
                    <a:pt x="244941" y="95200"/>
                  </a:lnTo>
                  <a:lnTo>
                    <a:pt x="245101" y="101150"/>
                  </a:lnTo>
                  <a:lnTo>
                    <a:pt x="245280" y="107100"/>
                  </a:lnTo>
                  <a:lnTo>
                    <a:pt x="245476" y="113050"/>
                  </a:lnTo>
                  <a:lnTo>
                    <a:pt x="245689" y="119000"/>
                  </a:lnTo>
                  <a:lnTo>
                    <a:pt x="245919" y="124950"/>
                  </a:lnTo>
                  <a:lnTo>
                    <a:pt x="246168" y="130900"/>
                  </a:lnTo>
                  <a:lnTo>
                    <a:pt x="246434" y="136850"/>
                  </a:lnTo>
                  <a:lnTo>
                    <a:pt x="246718" y="142800"/>
                  </a:lnTo>
                  <a:lnTo>
                    <a:pt x="247020" y="148750"/>
                  </a:lnTo>
                  <a:lnTo>
                    <a:pt x="247344" y="154700"/>
                  </a:lnTo>
                  <a:lnTo>
                    <a:pt x="247685" y="160650"/>
                  </a:lnTo>
                  <a:lnTo>
                    <a:pt x="248045" y="166600"/>
                  </a:lnTo>
                  <a:lnTo>
                    <a:pt x="248424" y="172550"/>
                  </a:lnTo>
                  <a:lnTo>
                    <a:pt x="248821" y="178500"/>
                  </a:lnTo>
                  <a:lnTo>
                    <a:pt x="249237" y="184450"/>
                  </a:lnTo>
                  <a:lnTo>
                    <a:pt x="249673" y="190400"/>
                  </a:lnTo>
                  <a:lnTo>
                    <a:pt x="250132" y="196350"/>
                  </a:lnTo>
                  <a:lnTo>
                    <a:pt x="250614" y="202300"/>
                  </a:lnTo>
                  <a:lnTo>
                    <a:pt x="251119" y="208250"/>
                  </a:lnTo>
                  <a:lnTo>
                    <a:pt x="251649" y="214200"/>
                  </a:lnTo>
                  <a:lnTo>
                    <a:pt x="252204" y="220150"/>
                  </a:lnTo>
                  <a:lnTo>
                    <a:pt x="252788" y="226100"/>
                  </a:lnTo>
                  <a:lnTo>
                    <a:pt x="253403" y="232050"/>
                  </a:lnTo>
                  <a:lnTo>
                    <a:pt x="254052" y="238000"/>
                  </a:lnTo>
                  <a:lnTo>
                    <a:pt x="254741" y="243950"/>
                  </a:lnTo>
                  <a:lnTo>
                    <a:pt x="255470" y="249900"/>
                  </a:lnTo>
                  <a:lnTo>
                    <a:pt x="256241" y="255850"/>
                  </a:lnTo>
                  <a:lnTo>
                    <a:pt x="257058" y="261800"/>
                  </a:lnTo>
                  <a:lnTo>
                    <a:pt x="257923" y="267750"/>
                  </a:lnTo>
                  <a:lnTo>
                    <a:pt x="258839" y="273700"/>
                  </a:lnTo>
                  <a:lnTo>
                    <a:pt x="259809" y="279651"/>
                  </a:lnTo>
                  <a:lnTo>
                    <a:pt x="260846" y="285601"/>
                  </a:lnTo>
                  <a:lnTo>
                    <a:pt x="261945" y="291551"/>
                  </a:lnTo>
                  <a:lnTo>
                    <a:pt x="263106" y="297501"/>
                  </a:lnTo>
                  <a:lnTo>
                    <a:pt x="264330" y="303451"/>
                  </a:lnTo>
                  <a:lnTo>
                    <a:pt x="265618" y="309401"/>
                  </a:lnTo>
                  <a:lnTo>
                    <a:pt x="266970" y="315351"/>
                  </a:lnTo>
                  <a:lnTo>
                    <a:pt x="268386" y="321301"/>
                  </a:lnTo>
                  <a:lnTo>
                    <a:pt x="269870" y="327251"/>
                  </a:lnTo>
                  <a:lnTo>
                    <a:pt x="271421" y="333201"/>
                  </a:lnTo>
                  <a:lnTo>
                    <a:pt x="273030" y="339151"/>
                  </a:lnTo>
                  <a:lnTo>
                    <a:pt x="274693" y="345101"/>
                  </a:lnTo>
                  <a:lnTo>
                    <a:pt x="276407" y="351051"/>
                  </a:lnTo>
                  <a:lnTo>
                    <a:pt x="278169" y="357001"/>
                  </a:lnTo>
                  <a:lnTo>
                    <a:pt x="279974" y="362951"/>
                  </a:lnTo>
                  <a:lnTo>
                    <a:pt x="281819" y="368901"/>
                  </a:lnTo>
                  <a:lnTo>
                    <a:pt x="283704" y="374851"/>
                  </a:lnTo>
                  <a:lnTo>
                    <a:pt x="285620" y="380801"/>
                  </a:lnTo>
                  <a:lnTo>
                    <a:pt x="287562" y="386751"/>
                  </a:lnTo>
                  <a:lnTo>
                    <a:pt x="289528" y="392701"/>
                  </a:lnTo>
                  <a:lnTo>
                    <a:pt x="291516" y="398651"/>
                  </a:lnTo>
                  <a:lnTo>
                    <a:pt x="293524" y="404601"/>
                  </a:lnTo>
                  <a:lnTo>
                    <a:pt x="295550" y="410551"/>
                  </a:lnTo>
                  <a:lnTo>
                    <a:pt x="297597" y="416501"/>
                  </a:lnTo>
                  <a:lnTo>
                    <a:pt x="299664" y="422451"/>
                  </a:lnTo>
                  <a:lnTo>
                    <a:pt x="301751" y="428401"/>
                  </a:lnTo>
                  <a:lnTo>
                    <a:pt x="303859" y="434351"/>
                  </a:lnTo>
                  <a:lnTo>
                    <a:pt x="305991" y="440301"/>
                  </a:lnTo>
                  <a:lnTo>
                    <a:pt x="308150" y="446251"/>
                  </a:lnTo>
                  <a:lnTo>
                    <a:pt x="310337" y="452201"/>
                  </a:lnTo>
                  <a:lnTo>
                    <a:pt x="312557" y="458151"/>
                  </a:lnTo>
                  <a:lnTo>
                    <a:pt x="314818" y="464101"/>
                  </a:lnTo>
                  <a:lnTo>
                    <a:pt x="317118" y="470051"/>
                  </a:lnTo>
                  <a:lnTo>
                    <a:pt x="319459" y="476001"/>
                  </a:lnTo>
                  <a:lnTo>
                    <a:pt x="321844" y="481951"/>
                  </a:lnTo>
                  <a:lnTo>
                    <a:pt x="324275" y="487901"/>
                  </a:lnTo>
                  <a:lnTo>
                    <a:pt x="326754" y="493851"/>
                  </a:lnTo>
                  <a:lnTo>
                    <a:pt x="329280" y="499801"/>
                  </a:lnTo>
                  <a:lnTo>
                    <a:pt x="331862" y="505751"/>
                  </a:lnTo>
                  <a:lnTo>
                    <a:pt x="334495" y="511701"/>
                  </a:lnTo>
                  <a:lnTo>
                    <a:pt x="337176" y="517651"/>
                  </a:lnTo>
                  <a:lnTo>
                    <a:pt x="339905" y="523601"/>
                  </a:lnTo>
                  <a:lnTo>
                    <a:pt x="342679" y="529551"/>
                  </a:lnTo>
                  <a:lnTo>
                    <a:pt x="345497" y="535501"/>
                  </a:lnTo>
                  <a:lnTo>
                    <a:pt x="348359" y="541451"/>
                  </a:lnTo>
                  <a:lnTo>
                    <a:pt x="351263" y="547401"/>
                  </a:lnTo>
                  <a:lnTo>
                    <a:pt x="354213" y="553351"/>
                  </a:lnTo>
                  <a:lnTo>
                    <a:pt x="357201" y="559302"/>
                  </a:lnTo>
                  <a:lnTo>
                    <a:pt x="360227" y="565252"/>
                  </a:lnTo>
                  <a:lnTo>
                    <a:pt x="363289" y="571202"/>
                  </a:lnTo>
                  <a:lnTo>
                    <a:pt x="366386" y="577152"/>
                  </a:lnTo>
                  <a:lnTo>
                    <a:pt x="369518" y="583102"/>
                  </a:lnTo>
                  <a:lnTo>
                    <a:pt x="372685" y="589052"/>
                  </a:lnTo>
                  <a:lnTo>
                    <a:pt x="375888" y="595002"/>
                  </a:lnTo>
                  <a:lnTo>
                    <a:pt x="379125" y="600952"/>
                  </a:lnTo>
                  <a:lnTo>
                    <a:pt x="382390" y="606902"/>
                  </a:lnTo>
                  <a:lnTo>
                    <a:pt x="385682" y="612852"/>
                  </a:lnTo>
                  <a:lnTo>
                    <a:pt x="388998" y="618802"/>
                  </a:lnTo>
                  <a:lnTo>
                    <a:pt x="392335" y="624752"/>
                  </a:lnTo>
                  <a:lnTo>
                    <a:pt x="395688" y="630702"/>
                  </a:lnTo>
                  <a:lnTo>
                    <a:pt x="399053" y="636652"/>
                  </a:lnTo>
                  <a:lnTo>
                    <a:pt x="402425" y="642602"/>
                  </a:lnTo>
                  <a:lnTo>
                    <a:pt x="405796" y="648552"/>
                  </a:lnTo>
                  <a:lnTo>
                    <a:pt x="409161" y="654502"/>
                  </a:lnTo>
                  <a:lnTo>
                    <a:pt x="412515" y="660452"/>
                  </a:lnTo>
                  <a:lnTo>
                    <a:pt x="415851" y="666402"/>
                  </a:lnTo>
                  <a:lnTo>
                    <a:pt x="419166" y="672352"/>
                  </a:lnTo>
                  <a:lnTo>
                    <a:pt x="422452" y="678302"/>
                  </a:lnTo>
                  <a:lnTo>
                    <a:pt x="425699" y="684252"/>
                  </a:lnTo>
                  <a:lnTo>
                    <a:pt x="428904" y="690202"/>
                  </a:lnTo>
                  <a:lnTo>
                    <a:pt x="432063" y="696152"/>
                  </a:lnTo>
                  <a:lnTo>
                    <a:pt x="435172" y="702102"/>
                  </a:lnTo>
                  <a:lnTo>
                    <a:pt x="438224" y="708052"/>
                  </a:lnTo>
                  <a:lnTo>
                    <a:pt x="441214" y="714002"/>
                  </a:lnTo>
                  <a:lnTo>
                    <a:pt x="444135" y="719952"/>
                  </a:lnTo>
                  <a:lnTo>
                    <a:pt x="446976" y="725902"/>
                  </a:lnTo>
                  <a:lnTo>
                    <a:pt x="449726" y="731852"/>
                  </a:lnTo>
                  <a:lnTo>
                    <a:pt x="452386" y="737802"/>
                  </a:lnTo>
                  <a:lnTo>
                    <a:pt x="454951" y="743752"/>
                  </a:lnTo>
                  <a:lnTo>
                    <a:pt x="457415" y="749702"/>
                  </a:lnTo>
                  <a:lnTo>
                    <a:pt x="459772" y="755652"/>
                  </a:lnTo>
                  <a:lnTo>
                    <a:pt x="462018" y="761602"/>
                  </a:lnTo>
                  <a:lnTo>
                    <a:pt x="464149" y="767552"/>
                  </a:lnTo>
                  <a:lnTo>
                    <a:pt x="466142" y="773502"/>
                  </a:lnTo>
                  <a:lnTo>
                    <a:pt x="468017" y="779452"/>
                  </a:lnTo>
                  <a:lnTo>
                    <a:pt x="469775" y="785402"/>
                  </a:lnTo>
                  <a:lnTo>
                    <a:pt x="471419" y="791352"/>
                  </a:lnTo>
                  <a:lnTo>
                    <a:pt x="472951" y="797302"/>
                  </a:lnTo>
                  <a:lnTo>
                    <a:pt x="474377" y="803252"/>
                  </a:lnTo>
                  <a:lnTo>
                    <a:pt x="475701" y="809202"/>
                  </a:lnTo>
                  <a:lnTo>
                    <a:pt x="476921" y="815152"/>
                  </a:lnTo>
                  <a:lnTo>
                    <a:pt x="478047" y="821102"/>
                  </a:lnTo>
                  <a:lnTo>
                    <a:pt x="479094" y="827052"/>
                  </a:lnTo>
                  <a:lnTo>
                    <a:pt x="480066" y="833002"/>
                  </a:lnTo>
                  <a:lnTo>
                    <a:pt x="480969" y="838953"/>
                  </a:lnTo>
                  <a:lnTo>
                    <a:pt x="481808" y="844903"/>
                  </a:lnTo>
                  <a:lnTo>
                    <a:pt x="482585" y="850853"/>
                  </a:lnTo>
                  <a:lnTo>
                    <a:pt x="483302" y="856803"/>
                  </a:lnTo>
                  <a:lnTo>
                    <a:pt x="483951" y="862753"/>
                  </a:lnTo>
                  <a:lnTo>
                    <a:pt x="484541" y="868703"/>
                  </a:lnTo>
                  <a:lnTo>
                    <a:pt x="485069" y="874653"/>
                  </a:lnTo>
                  <a:lnTo>
                    <a:pt x="485531" y="880603"/>
                  </a:lnTo>
                  <a:lnTo>
                    <a:pt x="485925" y="886553"/>
                  </a:lnTo>
                  <a:lnTo>
                    <a:pt x="486246" y="892503"/>
                  </a:lnTo>
                  <a:lnTo>
                    <a:pt x="486487" y="898453"/>
                  </a:lnTo>
                  <a:lnTo>
                    <a:pt x="486633" y="904403"/>
                  </a:lnTo>
                  <a:lnTo>
                    <a:pt x="486681" y="910353"/>
                  </a:lnTo>
                  <a:lnTo>
                    <a:pt x="486632" y="916303"/>
                  </a:lnTo>
                  <a:lnTo>
                    <a:pt x="486480" y="922253"/>
                  </a:lnTo>
                  <a:lnTo>
                    <a:pt x="486222" y="928203"/>
                  </a:lnTo>
                  <a:lnTo>
                    <a:pt x="485855" y="934153"/>
                  </a:lnTo>
                  <a:lnTo>
                    <a:pt x="485375" y="940103"/>
                  </a:lnTo>
                  <a:lnTo>
                    <a:pt x="484774" y="946053"/>
                  </a:lnTo>
                  <a:lnTo>
                    <a:pt x="484042" y="952003"/>
                  </a:lnTo>
                  <a:lnTo>
                    <a:pt x="483194" y="957953"/>
                  </a:lnTo>
                  <a:lnTo>
                    <a:pt x="482231" y="963903"/>
                  </a:lnTo>
                  <a:lnTo>
                    <a:pt x="481156" y="969853"/>
                  </a:lnTo>
                  <a:lnTo>
                    <a:pt x="479972" y="975803"/>
                  </a:lnTo>
                  <a:lnTo>
                    <a:pt x="478681" y="981753"/>
                  </a:lnTo>
                  <a:lnTo>
                    <a:pt x="477288" y="987703"/>
                  </a:lnTo>
                  <a:lnTo>
                    <a:pt x="475786" y="993653"/>
                  </a:lnTo>
                  <a:lnTo>
                    <a:pt x="474192" y="999603"/>
                  </a:lnTo>
                  <a:lnTo>
                    <a:pt x="472518" y="1005553"/>
                  </a:lnTo>
                  <a:lnTo>
                    <a:pt x="470770" y="1011503"/>
                  </a:lnTo>
                  <a:lnTo>
                    <a:pt x="468956" y="1017453"/>
                  </a:lnTo>
                  <a:lnTo>
                    <a:pt x="467084" y="1023403"/>
                  </a:lnTo>
                  <a:lnTo>
                    <a:pt x="465163" y="1029353"/>
                  </a:lnTo>
                  <a:lnTo>
                    <a:pt x="463197" y="1035303"/>
                  </a:lnTo>
                  <a:lnTo>
                    <a:pt x="461198" y="1041253"/>
                  </a:lnTo>
                  <a:lnTo>
                    <a:pt x="459175" y="1047203"/>
                  </a:lnTo>
                  <a:lnTo>
                    <a:pt x="457137" y="1053153"/>
                  </a:lnTo>
                  <a:lnTo>
                    <a:pt x="455090" y="1059103"/>
                  </a:lnTo>
                  <a:lnTo>
                    <a:pt x="453040" y="1065053"/>
                  </a:lnTo>
                  <a:lnTo>
                    <a:pt x="450992" y="1071003"/>
                  </a:lnTo>
                  <a:lnTo>
                    <a:pt x="448950" y="1076953"/>
                  </a:lnTo>
                  <a:lnTo>
                    <a:pt x="446920" y="1082903"/>
                  </a:lnTo>
                  <a:lnTo>
                    <a:pt x="444905" y="1088853"/>
                  </a:lnTo>
                  <a:lnTo>
                    <a:pt x="442907" y="1094803"/>
                  </a:lnTo>
                  <a:lnTo>
                    <a:pt x="440928" y="1100753"/>
                  </a:lnTo>
                  <a:lnTo>
                    <a:pt x="438970" y="1106703"/>
                  </a:lnTo>
                  <a:lnTo>
                    <a:pt x="437035" y="1112653"/>
                  </a:lnTo>
                  <a:lnTo>
                    <a:pt x="435126" y="1118604"/>
                  </a:lnTo>
                  <a:lnTo>
                    <a:pt x="433247" y="1124554"/>
                  </a:lnTo>
                  <a:lnTo>
                    <a:pt x="431403" y="1130504"/>
                  </a:lnTo>
                  <a:lnTo>
                    <a:pt x="429596" y="1136454"/>
                  </a:lnTo>
                  <a:lnTo>
                    <a:pt x="427828" y="1142404"/>
                  </a:lnTo>
                  <a:lnTo>
                    <a:pt x="426105" y="1148354"/>
                  </a:lnTo>
                  <a:lnTo>
                    <a:pt x="424429" y="1154304"/>
                  </a:lnTo>
                  <a:lnTo>
                    <a:pt x="422806" y="1160254"/>
                  </a:lnTo>
                  <a:lnTo>
                    <a:pt x="421238" y="1166204"/>
                  </a:lnTo>
                  <a:lnTo>
                    <a:pt x="419740" y="1172154"/>
                  </a:lnTo>
                  <a:lnTo>
                    <a:pt x="418303" y="1178104"/>
                  </a:lnTo>
                  <a:lnTo>
                    <a:pt x="416926" y="1184054"/>
                  </a:lnTo>
                  <a:lnTo>
                    <a:pt x="415608" y="1190004"/>
                  </a:lnTo>
                  <a:lnTo>
                    <a:pt x="414346" y="1195954"/>
                  </a:lnTo>
                  <a:lnTo>
                    <a:pt x="413133" y="1201904"/>
                  </a:lnTo>
                  <a:lnTo>
                    <a:pt x="411963" y="1207854"/>
                  </a:lnTo>
                  <a:lnTo>
                    <a:pt x="410831" y="1213804"/>
                  </a:lnTo>
                  <a:lnTo>
                    <a:pt x="409719" y="1219754"/>
                  </a:lnTo>
                  <a:lnTo>
                    <a:pt x="408613" y="1225704"/>
                  </a:lnTo>
                  <a:lnTo>
                    <a:pt x="407501" y="1231654"/>
                  </a:lnTo>
                  <a:lnTo>
                    <a:pt x="406368" y="1237604"/>
                  </a:lnTo>
                  <a:lnTo>
                    <a:pt x="405202" y="1243554"/>
                  </a:lnTo>
                  <a:lnTo>
                    <a:pt x="403991" y="1249504"/>
                  </a:lnTo>
                  <a:lnTo>
                    <a:pt x="402720" y="1255454"/>
                  </a:lnTo>
                  <a:lnTo>
                    <a:pt x="401369" y="1261404"/>
                  </a:lnTo>
                  <a:lnTo>
                    <a:pt x="399941" y="1267354"/>
                  </a:lnTo>
                  <a:lnTo>
                    <a:pt x="398432" y="1273304"/>
                  </a:lnTo>
                  <a:lnTo>
                    <a:pt x="396840" y="1279254"/>
                  </a:lnTo>
                  <a:lnTo>
                    <a:pt x="395165" y="1285204"/>
                  </a:lnTo>
                  <a:lnTo>
                    <a:pt x="393412" y="1291154"/>
                  </a:lnTo>
                  <a:lnTo>
                    <a:pt x="391586" y="1297104"/>
                  </a:lnTo>
                  <a:lnTo>
                    <a:pt x="389688" y="1303054"/>
                  </a:lnTo>
                  <a:lnTo>
                    <a:pt x="387734" y="1309004"/>
                  </a:lnTo>
                  <a:lnTo>
                    <a:pt x="385742" y="1314954"/>
                  </a:lnTo>
                  <a:lnTo>
                    <a:pt x="383721" y="1320904"/>
                  </a:lnTo>
                  <a:lnTo>
                    <a:pt x="381684" y="1326854"/>
                  </a:lnTo>
                  <a:lnTo>
                    <a:pt x="379643" y="1332804"/>
                  </a:lnTo>
                  <a:lnTo>
                    <a:pt x="377610" y="1338754"/>
                  </a:lnTo>
                  <a:lnTo>
                    <a:pt x="375595" y="1344704"/>
                  </a:lnTo>
                  <a:lnTo>
                    <a:pt x="373612" y="1350654"/>
                  </a:lnTo>
                  <a:lnTo>
                    <a:pt x="371665" y="1356604"/>
                  </a:lnTo>
                  <a:lnTo>
                    <a:pt x="369760" y="1362554"/>
                  </a:lnTo>
                  <a:lnTo>
                    <a:pt x="367899" y="1368504"/>
                  </a:lnTo>
                  <a:lnTo>
                    <a:pt x="366084" y="1374454"/>
                  </a:lnTo>
                  <a:lnTo>
                    <a:pt x="364316" y="1380404"/>
                  </a:lnTo>
                  <a:lnTo>
                    <a:pt x="362594" y="1386354"/>
                  </a:lnTo>
                  <a:lnTo>
                    <a:pt x="360920" y="1392305"/>
                  </a:lnTo>
                  <a:lnTo>
                    <a:pt x="359287" y="1398255"/>
                  </a:lnTo>
                  <a:lnTo>
                    <a:pt x="357689" y="1404205"/>
                  </a:lnTo>
                  <a:lnTo>
                    <a:pt x="356120" y="1410155"/>
                  </a:lnTo>
                  <a:lnTo>
                    <a:pt x="354577" y="1416105"/>
                  </a:lnTo>
                  <a:lnTo>
                    <a:pt x="353055" y="1422055"/>
                  </a:lnTo>
                  <a:lnTo>
                    <a:pt x="351549" y="1428005"/>
                  </a:lnTo>
                  <a:lnTo>
                    <a:pt x="350056" y="1433955"/>
                  </a:lnTo>
                  <a:lnTo>
                    <a:pt x="348572" y="1439905"/>
                  </a:lnTo>
                  <a:lnTo>
                    <a:pt x="347092" y="1445855"/>
                  </a:lnTo>
                  <a:lnTo>
                    <a:pt x="345614" y="1451805"/>
                  </a:lnTo>
                  <a:lnTo>
                    <a:pt x="344138" y="1457755"/>
                  </a:lnTo>
                  <a:lnTo>
                    <a:pt x="342663" y="1463705"/>
                  </a:lnTo>
                  <a:lnTo>
                    <a:pt x="341189" y="1469655"/>
                  </a:lnTo>
                  <a:lnTo>
                    <a:pt x="339717" y="1475605"/>
                  </a:lnTo>
                  <a:lnTo>
                    <a:pt x="338250" y="1481555"/>
                  </a:lnTo>
                  <a:lnTo>
                    <a:pt x="336791" y="1487505"/>
                  </a:lnTo>
                  <a:lnTo>
                    <a:pt x="335343" y="1493455"/>
                  </a:lnTo>
                  <a:lnTo>
                    <a:pt x="333910" y="1499405"/>
                  </a:lnTo>
                  <a:lnTo>
                    <a:pt x="332496" y="1505355"/>
                  </a:lnTo>
                  <a:lnTo>
                    <a:pt x="331104" y="1511305"/>
                  </a:lnTo>
                  <a:lnTo>
                    <a:pt x="329737" y="1517255"/>
                  </a:lnTo>
                  <a:lnTo>
                    <a:pt x="328404" y="1523205"/>
                  </a:lnTo>
                  <a:lnTo>
                    <a:pt x="327109" y="1529155"/>
                  </a:lnTo>
                  <a:lnTo>
                    <a:pt x="325850" y="1535105"/>
                  </a:lnTo>
                  <a:lnTo>
                    <a:pt x="324630" y="1541055"/>
                  </a:lnTo>
                  <a:lnTo>
                    <a:pt x="323451" y="1547005"/>
                  </a:lnTo>
                  <a:lnTo>
                    <a:pt x="322312" y="1552955"/>
                  </a:lnTo>
                  <a:lnTo>
                    <a:pt x="321212" y="1558905"/>
                  </a:lnTo>
                  <a:lnTo>
                    <a:pt x="320152" y="1564855"/>
                  </a:lnTo>
                  <a:lnTo>
                    <a:pt x="319133" y="1570805"/>
                  </a:lnTo>
                  <a:lnTo>
                    <a:pt x="318144" y="1576755"/>
                  </a:lnTo>
                  <a:lnTo>
                    <a:pt x="317181" y="1582705"/>
                  </a:lnTo>
                  <a:lnTo>
                    <a:pt x="316239" y="1588655"/>
                  </a:lnTo>
                  <a:lnTo>
                    <a:pt x="315310" y="1594605"/>
                  </a:lnTo>
                  <a:lnTo>
                    <a:pt x="314388" y="1600555"/>
                  </a:lnTo>
                  <a:lnTo>
                    <a:pt x="313465" y="1606505"/>
                  </a:lnTo>
                  <a:lnTo>
                    <a:pt x="312533" y="1612455"/>
                  </a:lnTo>
                  <a:lnTo>
                    <a:pt x="311583" y="1618405"/>
                  </a:lnTo>
                  <a:lnTo>
                    <a:pt x="310609" y="1624355"/>
                  </a:lnTo>
                  <a:lnTo>
                    <a:pt x="309604" y="1630305"/>
                  </a:lnTo>
                  <a:lnTo>
                    <a:pt x="308566" y="1636255"/>
                  </a:lnTo>
                  <a:lnTo>
                    <a:pt x="307490" y="1642205"/>
                  </a:lnTo>
                  <a:lnTo>
                    <a:pt x="306375" y="1648155"/>
                  </a:lnTo>
                  <a:lnTo>
                    <a:pt x="305219" y="1654105"/>
                  </a:lnTo>
                  <a:lnTo>
                    <a:pt x="304021" y="1660055"/>
                  </a:lnTo>
                  <a:lnTo>
                    <a:pt x="302790" y="1666005"/>
                  </a:lnTo>
                  <a:lnTo>
                    <a:pt x="301534" y="1671956"/>
                  </a:lnTo>
                  <a:lnTo>
                    <a:pt x="300258" y="1677906"/>
                  </a:lnTo>
                  <a:lnTo>
                    <a:pt x="298973" y="1683856"/>
                  </a:lnTo>
                  <a:lnTo>
                    <a:pt x="297686" y="1689806"/>
                  </a:lnTo>
                  <a:lnTo>
                    <a:pt x="296408" y="1695756"/>
                  </a:lnTo>
                  <a:lnTo>
                    <a:pt x="295154" y="1701706"/>
                  </a:lnTo>
                  <a:lnTo>
                    <a:pt x="293933" y="1707656"/>
                  </a:lnTo>
                  <a:lnTo>
                    <a:pt x="292754" y="1713606"/>
                  </a:lnTo>
                  <a:lnTo>
                    <a:pt x="291625" y="1719556"/>
                  </a:lnTo>
                  <a:lnTo>
                    <a:pt x="290552" y="1725506"/>
                  </a:lnTo>
                  <a:lnTo>
                    <a:pt x="289540" y="1731456"/>
                  </a:lnTo>
                  <a:lnTo>
                    <a:pt x="288592" y="1737406"/>
                  </a:lnTo>
                  <a:lnTo>
                    <a:pt x="287715" y="1743356"/>
                  </a:lnTo>
                  <a:lnTo>
                    <a:pt x="286913" y="1749306"/>
                  </a:lnTo>
                  <a:lnTo>
                    <a:pt x="286174" y="1755256"/>
                  </a:lnTo>
                  <a:lnTo>
                    <a:pt x="285496" y="1761206"/>
                  </a:lnTo>
                  <a:lnTo>
                    <a:pt x="284873" y="1767156"/>
                  </a:lnTo>
                  <a:lnTo>
                    <a:pt x="284300" y="1773106"/>
                  </a:lnTo>
                  <a:lnTo>
                    <a:pt x="283770" y="1779056"/>
                  </a:lnTo>
                  <a:lnTo>
                    <a:pt x="283277" y="1785006"/>
                  </a:lnTo>
                  <a:lnTo>
                    <a:pt x="282817" y="1790956"/>
                  </a:lnTo>
                  <a:lnTo>
                    <a:pt x="282377" y="1796906"/>
                  </a:lnTo>
                  <a:lnTo>
                    <a:pt x="281952" y="1802856"/>
                  </a:lnTo>
                  <a:lnTo>
                    <a:pt x="281535" y="1808806"/>
                  </a:lnTo>
                  <a:lnTo>
                    <a:pt x="281121" y="1814756"/>
                  </a:lnTo>
                  <a:lnTo>
                    <a:pt x="280706" y="1820706"/>
                  </a:lnTo>
                  <a:lnTo>
                    <a:pt x="280286" y="1826656"/>
                  </a:lnTo>
                  <a:lnTo>
                    <a:pt x="279858" y="1832606"/>
                  </a:lnTo>
                  <a:lnTo>
                    <a:pt x="279418" y="1838556"/>
                  </a:lnTo>
                  <a:lnTo>
                    <a:pt x="278967" y="1844506"/>
                  </a:lnTo>
                  <a:lnTo>
                    <a:pt x="278504" y="1850456"/>
                  </a:lnTo>
                  <a:lnTo>
                    <a:pt x="278030" y="1856406"/>
                  </a:lnTo>
                  <a:lnTo>
                    <a:pt x="277546" y="1862356"/>
                  </a:lnTo>
                  <a:lnTo>
                    <a:pt x="277052" y="1868306"/>
                  </a:lnTo>
                  <a:lnTo>
                    <a:pt x="276551" y="1874256"/>
                  </a:lnTo>
                  <a:lnTo>
                    <a:pt x="276044" y="1880206"/>
                  </a:lnTo>
                  <a:lnTo>
                    <a:pt x="275535" y="1886156"/>
                  </a:lnTo>
                  <a:lnTo>
                    <a:pt x="275027" y="1892106"/>
                  </a:lnTo>
                  <a:lnTo>
                    <a:pt x="274521" y="1898056"/>
                  </a:lnTo>
                  <a:lnTo>
                    <a:pt x="274020" y="1904006"/>
                  </a:lnTo>
                  <a:lnTo>
                    <a:pt x="273528" y="1909956"/>
                  </a:lnTo>
                  <a:lnTo>
                    <a:pt x="273045" y="1915906"/>
                  </a:lnTo>
                  <a:lnTo>
                    <a:pt x="272575" y="1921856"/>
                  </a:lnTo>
                  <a:lnTo>
                    <a:pt x="272120" y="1927806"/>
                  </a:lnTo>
                  <a:lnTo>
                    <a:pt x="271681" y="1933756"/>
                  </a:lnTo>
                  <a:lnTo>
                    <a:pt x="271257" y="1939706"/>
                  </a:lnTo>
                  <a:lnTo>
                    <a:pt x="270848" y="1945656"/>
                  </a:lnTo>
                  <a:lnTo>
                    <a:pt x="270454" y="1951607"/>
                  </a:lnTo>
                  <a:lnTo>
                    <a:pt x="270075" y="1957557"/>
                  </a:lnTo>
                  <a:lnTo>
                    <a:pt x="269709" y="1963507"/>
                  </a:lnTo>
                  <a:lnTo>
                    <a:pt x="269354" y="1969457"/>
                  </a:lnTo>
                  <a:lnTo>
                    <a:pt x="269008" y="1975407"/>
                  </a:lnTo>
                  <a:lnTo>
                    <a:pt x="268667" y="1981357"/>
                  </a:lnTo>
                  <a:lnTo>
                    <a:pt x="268328" y="1987307"/>
                  </a:lnTo>
                  <a:lnTo>
                    <a:pt x="267989" y="1993257"/>
                  </a:lnTo>
                  <a:lnTo>
                    <a:pt x="267648" y="1999207"/>
                  </a:lnTo>
                  <a:lnTo>
                    <a:pt x="267302" y="2005157"/>
                  </a:lnTo>
                  <a:lnTo>
                    <a:pt x="266948" y="2011107"/>
                  </a:lnTo>
                  <a:lnTo>
                    <a:pt x="266585" y="2017057"/>
                  </a:lnTo>
                  <a:lnTo>
                    <a:pt x="266211" y="2023007"/>
                  </a:lnTo>
                  <a:lnTo>
                    <a:pt x="265826" y="2028957"/>
                  </a:lnTo>
                  <a:lnTo>
                    <a:pt x="265431" y="2034907"/>
                  </a:lnTo>
                  <a:lnTo>
                    <a:pt x="265024" y="2040857"/>
                  </a:lnTo>
                  <a:lnTo>
                    <a:pt x="264607" y="2046807"/>
                  </a:lnTo>
                  <a:lnTo>
                    <a:pt x="264180" y="2052757"/>
                  </a:lnTo>
                  <a:lnTo>
                    <a:pt x="263744" y="2058707"/>
                  </a:lnTo>
                  <a:lnTo>
                    <a:pt x="263302" y="2064657"/>
                  </a:lnTo>
                  <a:lnTo>
                    <a:pt x="262857" y="2070607"/>
                  </a:lnTo>
                  <a:lnTo>
                    <a:pt x="262409" y="2076557"/>
                  </a:lnTo>
                  <a:lnTo>
                    <a:pt x="261961" y="2082507"/>
                  </a:lnTo>
                  <a:lnTo>
                    <a:pt x="261516" y="2088457"/>
                  </a:lnTo>
                  <a:lnTo>
                    <a:pt x="261076" y="2094407"/>
                  </a:lnTo>
                  <a:lnTo>
                    <a:pt x="260644" y="2100357"/>
                  </a:lnTo>
                  <a:lnTo>
                    <a:pt x="260223" y="2106307"/>
                  </a:lnTo>
                  <a:lnTo>
                    <a:pt x="259814" y="2112257"/>
                  </a:lnTo>
                  <a:lnTo>
                    <a:pt x="259421" y="2118207"/>
                  </a:lnTo>
                  <a:lnTo>
                    <a:pt x="259046" y="2124157"/>
                  </a:lnTo>
                  <a:lnTo>
                    <a:pt x="258690" y="2130107"/>
                  </a:lnTo>
                  <a:lnTo>
                    <a:pt x="258355" y="2136057"/>
                  </a:lnTo>
                  <a:lnTo>
                    <a:pt x="258046" y="2142007"/>
                  </a:lnTo>
                  <a:lnTo>
                    <a:pt x="257766" y="2147957"/>
                  </a:lnTo>
                  <a:lnTo>
                    <a:pt x="257513" y="2153907"/>
                  </a:lnTo>
                  <a:lnTo>
                    <a:pt x="257289" y="2159857"/>
                  </a:lnTo>
                  <a:lnTo>
                    <a:pt x="257093" y="2165807"/>
                  </a:lnTo>
                  <a:lnTo>
                    <a:pt x="256926" y="2171757"/>
                  </a:lnTo>
                  <a:lnTo>
                    <a:pt x="256787" y="2177707"/>
                  </a:lnTo>
                  <a:lnTo>
                    <a:pt x="256676" y="2183657"/>
                  </a:lnTo>
                  <a:lnTo>
                    <a:pt x="256595" y="2189607"/>
                  </a:lnTo>
                  <a:lnTo>
                    <a:pt x="256538" y="2195557"/>
                  </a:lnTo>
                  <a:lnTo>
                    <a:pt x="256501" y="2201507"/>
                  </a:lnTo>
                  <a:lnTo>
                    <a:pt x="256482" y="2207457"/>
                  </a:lnTo>
                  <a:lnTo>
                    <a:pt x="256478" y="2213407"/>
                  </a:lnTo>
                  <a:lnTo>
                    <a:pt x="256484" y="2219357"/>
                  </a:lnTo>
                  <a:lnTo>
                    <a:pt x="256498" y="2225307"/>
                  </a:lnTo>
                  <a:lnTo>
                    <a:pt x="256516" y="2231258"/>
                  </a:lnTo>
                  <a:lnTo>
                    <a:pt x="256534" y="2237208"/>
                  </a:lnTo>
                  <a:lnTo>
                    <a:pt x="256547" y="2243158"/>
                  </a:lnTo>
                  <a:lnTo>
                    <a:pt x="256552" y="2249108"/>
                  </a:lnTo>
                  <a:lnTo>
                    <a:pt x="256548" y="2255058"/>
                  </a:lnTo>
                  <a:lnTo>
                    <a:pt x="256533" y="2261008"/>
                  </a:lnTo>
                  <a:lnTo>
                    <a:pt x="256504" y="2266958"/>
                  </a:lnTo>
                  <a:lnTo>
                    <a:pt x="256462" y="2272908"/>
                  </a:lnTo>
                  <a:lnTo>
                    <a:pt x="256403" y="2278858"/>
                  </a:lnTo>
                  <a:lnTo>
                    <a:pt x="256329" y="2284808"/>
                  </a:lnTo>
                  <a:lnTo>
                    <a:pt x="256244" y="2290758"/>
                  </a:lnTo>
                  <a:lnTo>
                    <a:pt x="256147" y="2296708"/>
                  </a:lnTo>
                  <a:lnTo>
                    <a:pt x="256040" y="2302658"/>
                  </a:lnTo>
                  <a:lnTo>
                    <a:pt x="255925" y="2308608"/>
                  </a:lnTo>
                  <a:lnTo>
                    <a:pt x="255804" y="2314558"/>
                  </a:lnTo>
                  <a:lnTo>
                    <a:pt x="255678" y="2320508"/>
                  </a:lnTo>
                  <a:lnTo>
                    <a:pt x="255551" y="2326458"/>
                  </a:lnTo>
                  <a:lnTo>
                    <a:pt x="255424" y="2332408"/>
                  </a:lnTo>
                  <a:lnTo>
                    <a:pt x="255298" y="2338358"/>
                  </a:lnTo>
                  <a:lnTo>
                    <a:pt x="255175" y="2344308"/>
                  </a:lnTo>
                  <a:lnTo>
                    <a:pt x="255054" y="2350258"/>
                  </a:lnTo>
                  <a:lnTo>
                    <a:pt x="254937" y="2356208"/>
                  </a:lnTo>
                  <a:lnTo>
                    <a:pt x="254824" y="2362158"/>
                  </a:lnTo>
                  <a:lnTo>
                    <a:pt x="254715" y="2368108"/>
                  </a:lnTo>
                  <a:lnTo>
                    <a:pt x="254608" y="2374058"/>
                  </a:lnTo>
                  <a:lnTo>
                    <a:pt x="254504" y="2380008"/>
                  </a:lnTo>
                  <a:lnTo>
                    <a:pt x="254403" y="2385958"/>
                  </a:lnTo>
                  <a:lnTo>
                    <a:pt x="254302" y="2391908"/>
                  </a:lnTo>
                  <a:lnTo>
                    <a:pt x="254204" y="2397858"/>
                  </a:lnTo>
                  <a:lnTo>
                    <a:pt x="254106" y="2403808"/>
                  </a:lnTo>
                  <a:lnTo>
                    <a:pt x="254009" y="2409758"/>
                  </a:lnTo>
                  <a:lnTo>
                    <a:pt x="253914" y="2415708"/>
                  </a:lnTo>
                  <a:lnTo>
                    <a:pt x="253820" y="2421658"/>
                  </a:lnTo>
                  <a:lnTo>
                    <a:pt x="253727" y="2427608"/>
                  </a:lnTo>
                  <a:lnTo>
                    <a:pt x="253636" y="2433558"/>
                  </a:lnTo>
                  <a:lnTo>
                    <a:pt x="253548" y="2439508"/>
                  </a:lnTo>
                  <a:lnTo>
                    <a:pt x="253462" y="2445458"/>
                  </a:lnTo>
                  <a:lnTo>
                    <a:pt x="253379" y="2451408"/>
                  </a:lnTo>
                  <a:lnTo>
                    <a:pt x="253299" y="2457358"/>
                  </a:lnTo>
                  <a:lnTo>
                    <a:pt x="253223" y="2463308"/>
                  </a:lnTo>
                  <a:lnTo>
                    <a:pt x="253149" y="2469258"/>
                  </a:lnTo>
                  <a:lnTo>
                    <a:pt x="253078" y="2475208"/>
                  </a:lnTo>
                  <a:lnTo>
                    <a:pt x="253008" y="2481158"/>
                  </a:lnTo>
                  <a:lnTo>
                    <a:pt x="252940" y="2487108"/>
                  </a:lnTo>
                  <a:lnTo>
                    <a:pt x="252871" y="2493058"/>
                  </a:lnTo>
                  <a:lnTo>
                    <a:pt x="252801" y="2499008"/>
                  </a:lnTo>
                  <a:lnTo>
                    <a:pt x="252729" y="2504959"/>
                  </a:lnTo>
                  <a:lnTo>
                    <a:pt x="252653" y="2510909"/>
                  </a:lnTo>
                  <a:lnTo>
                    <a:pt x="252572" y="2516859"/>
                  </a:lnTo>
                  <a:lnTo>
                    <a:pt x="252485" y="2522809"/>
                  </a:lnTo>
                  <a:lnTo>
                    <a:pt x="252392" y="2528759"/>
                  </a:lnTo>
                  <a:lnTo>
                    <a:pt x="252292" y="2534709"/>
                  </a:lnTo>
                  <a:lnTo>
                    <a:pt x="252183" y="2540659"/>
                  </a:lnTo>
                  <a:lnTo>
                    <a:pt x="252064" y="2546609"/>
                  </a:lnTo>
                  <a:lnTo>
                    <a:pt x="251937" y="2552559"/>
                  </a:lnTo>
                  <a:lnTo>
                    <a:pt x="251801" y="2558509"/>
                  </a:lnTo>
                  <a:lnTo>
                    <a:pt x="251656" y="2564459"/>
                  </a:lnTo>
                  <a:lnTo>
                    <a:pt x="251504" y="2570409"/>
                  </a:lnTo>
                  <a:lnTo>
                    <a:pt x="251344" y="2576359"/>
                  </a:lnTo>
                  <a:lnTo>
                    <a:pt x="251178" y="2582309"/>
                  </a:lnTo>
                  <a:lnTo>
                    <a:pt x="251007" y="2588259"/>
                  </a:lnTo>
                  <a:lnTo>
                    <a:pt x="250833" y="2594209"/>
                  </a:lnTo>
                  <a:lnTo>
                    <a:pt x="250658" y="2600159"/>
                  </a:lnTo>
                  <a:lnTo>
                    <a:pt x="250484" y="2606109"/>
                  </a:lnTo>
                  <a:lnTo>
                    <a:pt x="250313" y="2612059"/>
                  </a:lnTo>
                  <a:lnTo>
                    <a:pt x="250148" y="2618009"/>
                  </a:lnTo>
                  <a:lnTo>
                    <a:pt x="249990" y="2623959"/>
                  </a:lnTo>
                  <a:lnTo>
                    <a:pt x="249842" y="2629909"/>
                  </a:lnTo>
                  <a:lnTo>
                    <a:pt x="249708" y="2635859"/>
                  </a:lnTo>
                  <a:lnTo>
                    <a:pt x="249588" y="2641809"/>
                  </a:lnTo>
                  <a:lnTo>
                    <a:pt x="249483" y="2647759"/>
                  </a:lnTo>
                  <a:lnTo>
                    <a:pt x="249393" y="2653709"/>
                  </a:lnTo>
                  <a:lnTo>
                    <a:pt x="249320" y="2659659"/>
                  </a:lnTo>
                  <a:lnTo>
                    <a:pt x="249264" y="2665609"/>
                  </a:lnTo>
                  <a:lnTo>
                    <a:pt x="249224" y="2671559"/>
                  </a:lnTo>
                  <a:lnTo>
                    <a:pt x="249200" y="2677509"/>
                  </a:lnTo>
                  <a:lnTo>
                    <a:pt x="249190" y="2683459"/>
                  </a:lnTo>
                  <a:lnTo>
                    <a:pt x="249190" y="2689409"/>
                  </a:lnTo>
                  <a:lnTo>
                    <a:pt x="249199" y="2695359"/>
                  </a:lnTo>
                  <a:lnTo>
                    <a:pt x="249213" y="2701309"/>
                  </a:lnTo>
                  <a:lnTo>
                    <a:pt x="249230" y="2707259"/>
                  </a:lnTo>
                  <a:lnTo>
                    <a:pt x="249247" y="2713209"/>
                  </a:lnTo>
                  <a:lnTo>
                    <a:pt x="249261" y="2719159"/>
                  </a:lnTo>
                  <a:lnTo>
                    <a:pt x="249269" y="2725109"/>
                  </a:lnTo>
                  <a:lnTo>
                    <a:pt x="249267" y="2731059"/>
                  </a:lnTo>
                  <a:lnTo>
                    <a:pt x="249256" y="2737009"/>
                  </a:lnTo>
                  <a:lnTo>
                    <a:pt x="249232" y="2742959"/>
                  </a:lnTo>
                  <a:lnTo>
                    <a:pt x="249194" y="2748909"/>
                  </a:lnTo>
                  <a:lnTo>
                    <a:pt x="249142" y="2754859"/>
                  </a:lnTo>
                  <a:lnTo>
                    <a:pt x="249074" y="2760809"/>
                  </a:lnTo>
                  <a:lnTo>
                    <a:pt x="248989" y="2766759"/>
                  </a:lnTo>
                  <a:lnTo>
                    <a:pt x="248889" y="2772709"/>
                  </a:lnTo>
                  <a:lnTo>
                    <a:pt x="248775" y="2778659"/>
                  </a:lnTo>
                  <a:lnTo>
                    <a:pt x="248648" y="2784610"/>
                  </a:lnTo>
                  <a:lnTo>
                    <a:pt x="248509" y="2790560"/>
                  </a:lnTo>
                  <a:lnTo>
                    <a:pt x="248360" y="2796510"/>
                  </a:lnTo>
                  <a:lnTo>
                    <a:pt x="248201" y="2802460"/>
                  </a:lnTo>
                  <a:lnTo>
                    <a:pt x="248035" y="2808410"/>
                  </a:lnTo>
                  <a:lnTo>
                    <a:pt x="247864" y="2814360"/>
                  </a:lnTo>
                  <a:lnTo>
                    <a:pt x="247690" y="2820310"/>
                  </a:lnTo>
                  <a:lnTo>
                    <a:pt x="247514" y="2826260"/>
                  </a:lnTo>
                  <a:lnTo>
                    <a:pt x="247340" y="2832210"/>
                  </a:lnTo>
                  <a:lnTo>
                    <a:pt x="247169" y="2838160"/>
                  </a:lnTo>
                  <a:lnTo>
                    <a:pt x="247001" y="2844110"/>
                  </a:lnTo>
                  <a:lnTo>
                    <a:pt x="246841" y="2850060"/>
                  </a:lnTo>
                  <a:lnTo>
                    <a:pt x="246691" y="2856010"/>
                  </a:lnTo>
                  <a:lnTo>
                    <a:pt x="246550" y="2861960"/>
                  </a:lnTo>
                  <a:lnTo>
                    <a:pt x="246422" y="2867910"/>
                  </a:lnTo>
                  <a:lnTo>
                    <a:pt x="246308" y="2873860"/>
                  </a:lnTo>
                  <a:lnTo>
                    <a:pt x="246208" y="2879810"/>
                  </a:lnTo>
                  <a:lnTo>
                    <a:pt x="246124" y="2885760"/>
                  </a:lnTo>
                  <a:lnTo>
                    <a:pt x="246058" y="2891710"/>
                  </a:lnTo>
                  <a:lnTo>
                    <a:pt x="246013" y="2897660"/>
                  </a:lnTo>
                  <a:lnTo>
                    <a:pt x="245989" y="2903610"/>
                  </a:lnTo>
                  <a:lnTo>
                    <a:pt x="245985" y="2909560"/>
                  </a:lnTo>
                  <a:lnTo>
                    <a:pt x="246001" y="2915510"/>
                  </a:lnTo>
                  <a:lnTo>
                    <a:pt x="246039" y="2921460"/>
                  </a:lnTo>
                  <a:lnTo>
                    <a:pt x="246097" y="2927410"/>
                  </a:lnTo>
                  <a:lnTo>
                    <a:pt x="246175" y="2933360"/>
                  </a:lnTo>
                  <a:lnTo>
                    <a:pt x="246273" y="2939310"/>
                  </a:lnTo>
                  <a:lnTo>
                    <a:pt x="246392" y="2945260"/>
                  </a:lnTo>
                  <a:lnTo>
                    <a:pt x="246526" y="2951210"/>
                  </a:lnTo>
                  <a:lnTo>
                    <a:pt x="246672" y="2957160"/>
                  </a:lnTo>
                  <a:lnTo>
                    <a:pt x="246829" y="2963110"/>
                  </a:lnTo>
                  <a:lnTo>
                    <a:pt x="246992" y="2969060"/>
                  </a:lnTo>
                  <a:lnTo>
                    <a:pt x="247159" y="2975010"/>
                  </a:lnTo>
                  <a:lnTo>
                    <a:pt x="247324" y="2980960"/>
                  </a:lnTo>
                  <a:lnTo>
                    <a:pt x="247482" y="2986910"/>
                  </a:lnTo>
                  <a:lnTo>
                    <a:pt x="247628" y="2992860"/>
                  </a:lnTo>
                  <a:lnTo>
                    <a:pt x="247757" y="2998810"/>
                  </a:lnTo>
                  <a:lnTo>
                    <a:pt x="247866" y="3004760"/>
                  </a:lnTo>
                  <a:lnTo>
                    <a:pt x="247949" y="3010710"/>
                  </a:lnTo>
                  <a:lnTo>
                    <a:pt x="248005" y="3016660"/>
                  </a:lnTo>
                  <a:lnTo>
                    <a:pt x="248029" y="3022610"/>
                  </a:lnTo>
                  <a:lnTo>
                    <a:pt x="248017" y="3028560"/>
                  </a:lnTo>
                  <a:lnTo>
                    <a:pt x="247966" y="3034510"/>
                  </a:lnTo>
                  <a:lnTo>
                    <a:pt x="247880" y="3040460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" name="pg31"/>
            <p:cNvSpPr/>
            <p:nvPr/>
          </p:nvSpPr>
          <p:spPr>
            <a:xfrm>
              <a:off x="5963393" y="3843760"/>
              <a:ext cx="445073" cy="3188719"/>
            </a:xfrm>
            <a:custGeom>
              <a:avLst/>
              <a:gdLst/>
              <a:ahLst/>
              <a:cxnLst/>
              <a:rect l="0" t="0" r="0" b="0"/>
              <a:pathLst>
                <a:path w="445073" h="3188719">
                  <a:moveTo>
                    <a:pt x="210475" y="3188719"/>
                  </a:moveTo>
                  <a:lnTo>
                    <a:pt x="210114" y="3182478"/>
                  </a:lnTo>
                  <a:lnTo>
                    <a:pt x="209820" y="3176238"/>
                  </a:lnTo>
                  <a:lnTo>
                    <a:pt x="209597" y="3169998"/>
                  </a:lnTo>
                  <a:lnTo>
                    <a:pt x="209453" y="3163758"/>
                  </a:lnTo>
                  <a:lnTo>
                    <a:pt x="209379" y="3157518"/>
                  </a:lnTo>
                  <a:lnTo>
                    <a:pt x="209368" y="3151278"/>
                  </a:lnTo>
                  <a:lnTo>
                    <a:pt x="209415" y="3145037"/>
                  </a:lnTo>
                  <a:lnTo>
                    <a:pt x="209515" y="3138797"/>
                  </a:lnTo>
                  <a:lnTo>
                    <a:pt x="209662" y="3132557"/>
                  </a:lnTo>
                  <a:lnTo>
                    <a:pt x="209849" y="3126317"/>
                  </a:lnTo>
                  <a:lnTo>
                    <a:pt x="210073" y="3120077"/>
                  </a:lnTo>
                  <a:lnTo>
                    <a:pt x="210323" y="3113837"/>
                  </a:lnTo>
                  <a:lnTo>
                    <a:pt x="210592" y="3107597"/>
                  </a:lnTo>
                  <a:lnTo>
                    <a:pt x="210874" y="3101356"/>
                  </a:lnTo>
                  <a:lnTo>
                    <a:pt x="211163" y="3095116"/>
                  </a:lnTo>
                  <a:lnTo>
                    <a:pt x="211456" y="3088876"/>
                  </a:lnTo>
                  <a:lnTo>
                    <a:pt x="211749" y="3082636"/>
                  </a:lnTo>
                  <a:lnTo>
                    <a:pt x="212038" y="3076396"/>
                  </a:lnTo>
                  <a:lnTo>
                    <a:pt x="212320" y="3070156"/>
                  </a:lnTo>
                  <a:lnTo>
                    <a:pt x="212593" y="3063915"/>
                  </a:lnTo>
                  <a:lnTo>
                    <a:pt x="212856" y="3057675"/>
                  </a:lnTo>
                  <a:lnTo>
                    <a:pt x="213108" y="3051435"/>
                  </a:lnTo>
                  <a:lnTo>
                    <a:pt x="213347" y="3045195"/>
                  </a:lnTo>
                  <a:lnTo>
                    <a:pt x="213574" y="3038955"/>
                  </a:lnTo>
                  <a:lnTo>
                    <a:pt x="213786" y="3032715"/>
                  </a:lnTo>
                  <a:lnTo>
                    <a:pt x="213981" y="3026475"/>
                  </a:lnTo>
                  <a:lnTo>
                    <a:pt x="214160" y="3020234"/>
                  </a:lnTo>
                  <a:lnTo>
                    <a:pt x="214324" y="3013994"/>
                  </a:lnTo>
                  <a:lnTo>
                    <a:pt x="214470" y="3007754"/>
                  </a:lnTo>
                  <a:lnTo>
                    <a:pt x="214599" y="3001514"/>
                  </a:lnTo>
                  <a:lnTo>
                    <a:pt x="214710" y="2995274"/>
                  </a:lnTo>
                  <a:lnTo>
                    <a:pt x="214803" y="2989034"/>
                  </a:lnTo>
                  <a:lnTo>
                    <a:pt x="214873" y="2982793"/>
                  </a:lnTo>
                  <a:lnTo>
                    <a:pt x="214924" y="2976553"/>
                  </a:lnTo>
                  <a:lnTo>
                    <a:pt x="214955" y="2970313"/>
                  </a:lnTo>
                  <a:lnTo>
                    <a:pt x="214968" y="2964073"/>
                  </a:lnTo>
                  <a:lnTo>
                    <a:pt x="214963" y="2957833"/>
                  </a:lnTo>
                  <a:lnTo>
                    <a:pt x="214940" y="2951593"/>
                  </a:lnTo>
                  <a:lnTo>
                    <a:pt x="214899" y="2945353"/>
                  </a:lnTo>
                  <a:lnTo>
                    <a:pt x="214841" y="2939112"/>
                  </a:lnTo>
                  <a:lnTo>
                    <a:pt x="214767" y="2932872"/>
                  </a:lnTo>
                  <a:lnTo>
                    <a:pt x="214680" y="2926632"/>
                  </a:lnTo>
                  <a:lnTo>
                    <a:pt x="214582" y="2920392"/>
                  </a:lnTo>
                  <a:lnTo>
                    <a:pt x="214474" y="2914152"/>
                  </a:lnTo>
                  <a:lnTo>
                    <a:pt x="214357" y="2907912"/>
                  </a:lnTo>
                  <a:lnTo>
                    <a:pt x="214234" y="2901671"/>
                  </a:lnTo>
                  <a:lnTo>
                    <a:pt x="214104" y="2895431"/>
                  </a:lnTo>
                  <a:lnTo>
                    <a:pt x="213971" y="2889191"/>
                  </a:lnTo>
                  <a:lnTo>
                    <a:pt x="213836" y="2882951"/>
                  </a:lnTo>
                  <a:lnTo>
                    <a:pt x="213701" y="2876711"/>
                  </a:lnTo>
                  <a:lnTo>
                    <a:pt x="213565" y="2870471"/>
                  </a:lnTo>
                  <a:lnTo>
                    <a:pt x="213431" y="2864230"/>
                  </a:lnTo>
                  <a:lnTo>
                    <a:pt x="213299" y="2857990"/>
                  </a:lnTo>
                  <a:lnTo>
                    <a:pt x="213171" y="2851750"/>
                  </a:lnTo>
                  <a:lnTo>
                    <a:pt x="213045" y="2845510"/>
                  </a:lnTo>
                  <a:lnTo>
                    <a:pt x="212923" y="2839270"/>
                  </a:lnTo>
                  <a:lnTo>
                    <a:pt x="212804" y="2833030"/>
                  </a:lnTo>
                  <a:lnTo>
                    <a:pt x="212688" y="2826790"/>
                  </a:lnTo>
                  <a:lnTo>
                    <a:pt x="212574" y="2820549"/>
                  </a:lnTo>
                  <a:lnTo>
                    <a:pt x="212463" y="2814309"/>
                  </a:lnTo>
                  <a:lnTo>
                    <a:pt x="212352" y="2808069"/>
                  </a:lnTo>
                  <a:lnTo>
                    <a:pt x="212243" y="2801829"/>
                  </a:lnTo>
                  <a:lnTo>
                    <a:pt x="212132" y="2795589"/>
                  </a:lnTo>
                  <a:lnTo>
                    <a:pt x="212021" y="2789349"/>
                  </a:lnTo>
                  <a:lnTo>
                    <a:pt x="211909" y="2783108"/>
                  </a:lnTo>
                  <a:lnTo>
                    <a:pt x="211794" y="2776868"/>
                  </a:lnTo>
                  <a:lnTo>
                    <a:pt x="211677" y="2770628"/>
                  </a:lnTo>
                  <a:lnTo>
                    <a:pt x="211557" y="2764388"/>
                  </a:lnTo>
                  <a:lnTo>
                    <a:pt x="211434" y="2758148"/>
                  </a:lnTo>
                  <a:lnTo>
                    <a:pt x="211309" y="2751908"/>
                  </a:lnTo>
                  <a:lnTo>
                    <a:pt x="211183" y="2745668"/>
                  </a:lnTo>
                  <a:lnTo>
                    <a:pt x="211055" y="2739427"/>
                  </a:lnTo>
                  <a:lnTo>
                    <a:pt x="210927" y="2733187"/>
                  </a:lnTo>
                  <a:lnTo>
                    <a:pt x="210800" y="2726947"/>
                  </a:lnTo>
                  <a:lnTo>
                    <a:pt x="210675" y="2720707"/>
                  </a:lnTo>
                  <a:lnTo>
                    <a:pt x="210553" y="2714467"/>
                  </a:lnTo>
                  <a:lnTo>
                    <a:pt x="210435" y="2708227"/>
                  </a:lnTo>
                  <a:lnTo>
                    <a:pt x="210323" y="2701986"/>
                  </a:lnTo>
                  <a:lnTo>
                    <a:pt x="210217" y="2695746"/>
                  </a:lnTo>
                  <a:lnTo>
                    <a:pt x="210117" y="2689506"/>
                  </a:lnTo>
                  <a:lnTo>
                    <a:pt x="210026" y="2683266"/>
                  </a:lnTo>
                  <a:lnTo>
                    <a:pt x="209943" y="2677026"/>
                  </a:lnTo>
                  <a:lnTo>
                    <a:pt x="209869" y="2670786"/>
                  </a:lnTo>
                  <a:lnTo>
                    <a:pt x="209806" y="2664546"/>
                  </a:lnTo>
                  <a:lnTo>
                    <a:pt x="209751" y="2658305"/>
                  </a:lnTo>
                  <a:lnTo>
                    <a:pt x="209706" y="2652065"/>
                  </a:lnTo>
                  <a:lnTo>
                    <a:pt x="209670" y="2645825"/>
                  </a:lnTo>
                  <a:lnTo>
                    <a:pt x="209642" y="2639585"/>
                  </a:lnTo>
                  <a:lnTo>
                    <a:pt x="209623" y="2633345"/>
                  </a:lnTo>
                  <a:lnTo>
                    <a:pt x="209614" y="2627105"/>
                  </a:lnTo>
                  <a:lnTo>
                    <a:pt x="209613" y="2620864"/>
                  </a:lnTo>
                  <a:lnTo>
                    <a:pt x="209620" y="2614624"/>
                  </a:lnTo>
                  <a:lnTo>
                    <a:pt x="209635" y="2608384"/>
                  </a:lnTo>
                  <a:lnTo>
                    <a:pt x="209656" y="2602144"/>
                  </a:lnTo>
                  <a:lnTo>
                    <a:pt x="209685" y="2595904"/>
                  </a:lnTo>
                  <a:lnTo>
                    <a:pt x="209720" y="2589664"/>
                  </a:lnTo>
                  <a:lnTo>
                    <a:pt x="209761" y="2583424"/>
                  </a:lnTo>
                  <a:lnTo>
                    <a:pt x="209808" y="2577183"/>
                  </a:lnTo>
                  <a:lnTo>
                    <a:pt x="209858" y="2570943"/>
                  </a:lnTo>
                  <a:lnTo>
                    <a:pt x="209911" y="2564703"/>
                  </a:lnTo>
                  <a:lnTo>
                    <a:pt x="209965" y="2558463"/>
                  </a:lnTo>
                  <a:lnTo>
                    <a:pt x="210019" y="2552223"/>
                  </a:lnTo>
                  <a:lnTo>
                    <a:pt x="210070" y="2545983"/>
                  </a:lnTo>
                  <a:lnTo>
                    <a:pt x="210116" y="2539742"/>
                  </a:lnTo>
                  <a:lnTo>
                    <a:pt x="210153" y="2533502"/>
                  </a:lnTo>
                  <a:lnTo>
                    <a:pt x="210178" y="2527262"/>
                  </a:lnTo>
                  <a:lnTo>
                    <a:pt x="210189" y="2521022"/>
                  </a:lnTo>
                  <a:lnTo>
                    <a:pt x="210184" y="2514782"/>
                  </a:lnTo>
                  <a:lnTo>
                    <a:pt x="210159" y="2508542"/>
                  </a:lnTo>
                  <a:lnTo>
                    <a:pt x="210112" y="2502302"/>
                  </a:lnTo>
                  <a:lnTo>
                    <a:pt x="210041" y="2496061"/>
                  </a:lnTo>
                  <a:lnTo>
                    <a:pt x="209940" y="2489821"/>
                  </a:lnTo>
                  <a:lnTo>
                    <a:pt x="209810" y="2483581"/>
                  </a:lnTo>
                  <a:lnTo>
                    <a:pt x="209651" y="2477341"/>
                  </a:lnTo>
                  <a:lnTo>
                    <a:pt x="209463" y="2471101"/>
                  </a:lnTo>
                  <a:lnTo>
                    <a:pt x="209247" y="2464861"/>
                  </a:lnTo>
                  <a:lnTo>
                    <a:pt x="209004" y="2458620"/>
                  </a:lnTo>
                  <a:lnTo>
                    <a:pt x="208736" y="2452380"/>
                  </a:lnTo>
                  <a:lnTo>
                    <a:pt x="208442" y="2446140"/>
                  </a:lnTo>
                  <a:lnTo>
                    <a:pt x="208126" y="2439900"/>
                  </a:lnTo>
                  <a:lnTo>
                    <a:pt x="207793" y="2433660"/>
                  </a:lnTo>
                  <a:lnTo>
                    <a:pt x="207446" y="2427420"/>
                  </a:lnTo>
                  <a:lnTo>
                    <a:pt x="207089" y="2421180"/>
                  </a:lnTo>
                  <a:lnTo>
                    <a:pt x="206723" y="2414939"/>
                  </a:lnTo>
                  <a:lnTo>
                    <a:pt x="206353" y="2408699"/>
                  </a:lnTo>
                  <a:lnTo>
                    <a:pt x="205981" y="2402459"/>
                  </a:lnTo>
                  <a:lnTo>
                    <a:pt x="205610" y="2396219"/>
                  </a:lnTo>
                  <a:lnTo>
                    <a:pt x="205242" y="2389979"/>
                  </a:lnTo>
                  <a:lnTo>
                    <a:pt x="204879" y="2383739"/>
                  </a:lnTo>
                  <a:lnTo>
                    <a:pt x="204522" y="2377498"/>
                  </a:lnTo>
                  <a:lnTo>
                    <a:pt x="204171" y="2371258"/>
                  </a:lnTo>
                  <a:lnTo>
                    <a:pt x="203827" y="2365018"/>
                  </a:lnTo>
                  <a:lnTo>
                    <a:pt x="203490" y="2358778"/>
                  </a:lnTo>
                  <a:lnTo>
                    <a:pt x="203162" y="2352538"/>
                  </a:lnTo>
                  <a:lnTo>
                    <a:pt x="202839" y="2346298"/>
                  </a:lnTo>
                  <a:lnTo>
                    <a:pt x="202521" y="2340058"/>
                  </a:lnTo>
                  <a:lnTo>
                    <a:pt x="202207" y="2333817"/>
                  </a:lnTo>
                  <a:lnTo>
                    <a:pt x="201896" y="2327577"/>
                  </a:lnTo>
                  <a:lnTo>
                    <a:pt x="201588" y="2321337"/>
                  </a:lnTo>
                  <a:lnTo>
                    <a:pt x="201281" y="2315097"/>
                  </a:lnTo>
                  <a:lnTo>
                    <a:pt x="200973" y="2308857"/>
                  </a:lnTo>
                  <a:lnTo>
                    <a:pt x="200665" y="2302617"/>
                  </a:lnTo>
                  <a:lnTo>
                    <a:pt x="200356" y="2296376"/>
                  </a:lnTo>
                  <a:lnTo>
                    <a:pt x="200045" y="2290136"/>
                  </a:lnTo>
                  <a:lnTo>
                    <a:pt x="199732" y="2283896"/>
                  </a:lnTo>
                  <a:lnTo>
                    <a:pt x="199418" y="2277656"/>
                  </a:lnTo>
                  <a:lnTo>
                    <a:pt x="199102" y="2271416"/>
                  </a:lnTo>
                  <a:lnTo>
                    <a:pt x="198785" y="2265176"/>
                  </a:lnTo>
                  <a:lnTo>
                    <a:pt x="198470" y="2258935"/>
                  </a:lnTo>
                  <a:lnTo>
                    <a:pt x="198156" y="2252695"/>
                  </a:lnTo>
                  <a:lnTo>
                    <a:pt x="197846" y="2246455"/>
                  </a:lnTo>
                  <a:lnTo>
                    <a:pt x="197541" y="2240215"/>
                  </a:lnTo>
                  <a:lnTo>
                    <a:pt x="197243" y="2233975"/>
                  </a:lnTo>
                  <a:lnTo>
                    <a:pt x="196953" y="2227735"/>
                  </a:lnTo>
                  <a:lnTo>
                    <a:pt x="196674" y="2221495"/>
                  </a:lnTo>
                  <a:lnTo>
                    <a:pt x="196407" y="2215254"/>
                  </a:lnTo>
                  <a:lnTo>
                    <a:pt x="196153" y="2209014"/>
                  </a:lnTo>
                  <a:lnTo>
                    <a:pt x="195912" y="2202774"/>
                  </a:lnTo>
                  <a:lnTo>
                    <a:pt x="195684" y="2196534"/>
                  </a:lnTo>
                  <a:lnTo>
                    <a:pt x="195468" y="2190294"/>
                  </a:lnTo>
                  <a:lnTo>
                    <a:pt x="195263" y="2184054"/>
                  </a:lnTo>
                  <a:lnTo>
                    <a:pt x="195069" y="2177813"/>
                  </a:lnTo>
                  <a:lnTo>
                    <a:pt x="194883" y="2171573"/>
                  </a:lnTo>
                  <a:lnTo>
                    <a:pt x="194702" y="2165333"/>
                  </a:lnTo>
                  <a:lnTo>
                    <a:pt x="194522" y="2159093"/>
                  </a:lnTo>
                  <a:lnTo>
                    <a:pt x="194339" y="2152853"/>
                  </a:lnTo>
                  <a:lnTo>
                    <a:pt x="194151" y="2146613"/>
                  </a:lnTo>
                  <a:lnTo>
                    <a:pt x="193954" y="2140373"/>
                  </a:lnTo>
                  <a:lnTo>
                    <a:pt x="193745" y="2134132"/>
                  </a:lnTo>
                  <a:lnTo>
                    <a:pt x="193516" y="2127892"/>
                  </a:lnTo>
                  <a:lnTo>
                    <a:pt x="193266" y="2121652"/>
                  </a:lnTo>
                  <a:lnTo>
                    <a:pt x="192995" y="2115412"/>
                  </a:lnTo>
                  <a:lnTo>
                    <a:pt x="192698" y="2109172"/>
                  </a:lnTo>
                  <a:lnTo>
                    <a:pt x="192375" y="2102932"/>
                  </a:lnTo>
                  <a:lnTo>
                    <a:pt x="192025" y="2096691"/>
                  </a:lnTo>
                  <a:lnTo>
                    <a:pt x="191647" y="2090451"/>
                  </a:lnTo>
                  <a:lnTo>
                    <a:pt x="191237" y="2084211"/>
                  </a:lnTo>
                  <a:lnTo>
                    <a:pt x="190798" y="2077971"/>
                  </a:lnTo>
                  <a:lnTo>
                    <a:pt x="190332" y="2071731"/>
                  </a:lnTo>
                  <a:lnTo>
                    <a:pt x="189841" y="2065491"/>
                  </a:lnTo>
                  <a:lnTo>
                    <a:pt x="189326" y="2059251"/>
                  </a:lnTo>
                  <a:lnTo>
                    <a:pt x="188789" y="2053010"/>
                  </a:lnTo>
                  <a:lnTo>
                    <a:pt x="188231" y="2046770"/>
                  </a:lnTo>
                  <a:lnTo>
                    <a:pt x="187653" y="2040530"/>
                  </a:lnTo>
                  <a:lnTo>
                    <a:pt x="187058" y="2034290"/>
                  </a:lnTo>
                  <a:lnTo>
                    <a:pt x="186449" y="2028050"/>
                  </a:lnTo>
                  <a:lnTo>
                    <a:pt x="185828" y="2021810"/>
                  </a:lnTo>
                  <a:lnTo>
                    <a:pt x="185198" y="2015569"/>
                  </a:lnTo>
                  <a:lnTo>
                    <a:pt x="184558" y="2009329"/>
                  </a:lnTo>
                  <a:lnTo>
                    <a:pt x="183912" y="2003089"/>
                  </a:lnTo>
                  <a:lnTo>
                    <a:pt x="183259" y="1996849"/>
                  </a:lnTo>
                  <a:lnTo>
                    <a:pt x="182601" y="1990609"/>
                  </a:lnTo>
                  <a:lnTo>
                    <a:pt x="181940" y="1984369"/>
                  </a:lnTo>
                  <a:lnTo>
                    <a:pt x="181274" y="1978129"/>
                  </a:lnTo>
                  <a:lnTo>
                    <a:pt x="180605" y="1971888"/>
                  </a:lnTo>
                  <a:lnTo>
                    <a:pt x="179933" y="1965648"/>
                  </a:lnTo>
                  <a:lnTo>
                    <a:pt x="179256" y="1959408"/>
                  </a:lnTo>
                  <a:lnTo>
                    <a:pt x="178574" y="1953168"/>
                  </a:lnTo>
                  <a:lnTo>
                    <a:pt x="177885" y="1946928"/>
                  </a:lnTo>
                  <a:lnTo>
                    <a:pt x="177189" y="1940688"/>
                  </a:lnTo>
                  <a:lnTo>
                    <a:pt x="176484" y="1934447"/>
                  </a:lnTo>
                  <a:lnTo>
                    <a:pt x="175769" y="1928207"/>
                  </a:lnTo>
                  <a:lnTo>
                    <a:pt x="175043" y="1921967"/>
                  </a:lnTo>
                  <a:lnTo>
                    <a:pt x="174305" y="1915727"/>
                  </a:lnTo>
                  <a:lnTo>
                    <a:pt x="173552" y="1909487"/>
                  </a:lnTo>
                  <a:lnTo>
                    <a:pt x="172782" y="1903247"/>
                  </a:lnTo>
                  <a:lnTo>
                    <a:pt x="171994" y="1897007"/>
                  </a:lnTo>
                  <a:lnTo>
                    <a:pt x="171190" y="1890766"/>
                  </a:lnTo>
                  <a:lnTo>
                    <a:pt x="170368" y="1884526"/>
                  </a:lnTo>
                  <a:lnTo>
                    <a:pt x="169528" y="1878286"/>
                  </a:lnTo>
                  <a:lnTo>
                    <a:pt x="168670" y="1872046"/>
                  </a:lnTo>
                  <a:lnTo>
                    <a:pt x="167795" y="1865806"/>
                  </a:lnTo>
                  <a:lnTo>
                    <a:pt x="166901" y="1859566"/>
                  </a:lnTo>
                  <a:lnTo>
                    <a:pt x="165993" y="1853325"/>
                  </a:lnTo>
                  <a:lnTo>
                    <a:pt x="165072" y="1847085"/>
                  </a:lnTo>
                  <a:lnTo>
                    <a:pt x="164141" y="1840845"/>
                  </a:lnTo>
                  <a:lnTo>
                    <a:pt x="163203" y="1834605"/>
                  </a:lnTo>
                  <a:lnTo>
                    <a:pt x="162260" y="1828365"/>
                  </a:lnTo>
                  <a:lnTo>
                    <a:pt x="161317" y="1822125"/>
                  </a:lnTo>
                  <a:lnTo>
                    <a:pt x="160376" y="1815885"/>
                  </a:lnTo>
                  <a:lnTo>
                    <a:pt x="159445" y="1809644"/>
                  </a:lnTo>
                  <a:lnTo>
                    <a:pt x="158525" y="1803404"/>
                  </a:lnTo>
                  <a:lnTo>
                    <a:pt x="157621" y="1797164"/>
                  </a:lnTo>
                  <a:lnTo>
                    <a:pt x="156736" y="1790924"/>
                  </a:lnTo>
                  <a:lnTo>
                    <a:pt x="155875" y="1784684"/>
                  </a:lnTo>
                  <a:lnTo>
                    <a:pt x="155040" y="1778444"/>
                  </a:lnTo>
                  <a:lnTo>
                    <a:pt x="154235" y="1772203"/>
                  </a:lnTo>
                  <a:lnTo>
                    <a:pt x="153464" y="1765963"/>
                  </a:lnTo>
                  <a:lnTo>
                    <a:pt x="152725" y="1759723"/>
                  </a:lnTo>
                  <a:lnTo>
                    <a:pt x="152016" y="1753483"/>
                  </a:lnTo>
                  <a:lnTo>
                    <a:pt x="151336" y="1747243"/>
                  </a:lnTo>
                  <a:lnTo>
                    <a:pt x="150682" y="1741003"/>
                  </a:lnTo>
                  <a:lnTo>
                    <a:pt x="150050" y="1734763"/>
                  </a:lnTo>
                  <a:lnTo>
                    <a:pt x="149437" y="1728522"/>
                  </a:lnTo>
                  <a:lnTo>
                    <a:pt x="148836" y="1722282"/>
                  </a:lnTo>
                  <a:lnTo>
                    <a:pt x="148236" y="1716042"/>
                  </a:lnTo>
                  <a:lnTo>
                    <a:pt x="147631" y="1709802"/>
                  </a:lnTo>
                  <a:lnTo>
                    <a:pt x="147011" y="1703562"/>
                  </a:lnTo>
                  <a:lnTo>
                    <a:pt x="146368" y="1697322"/>
                  </a:lnTo>
                  <a:lnTo>
                    <a:pt x="145694" y="1691081"/>
                  </a:lnTo>
                  <a:lnTo>
                    <a:pt x="144980" y="1684841"/>
                  </a:lnTo>
                  <a:lnTo>
                    <a:pt x="144208" y="1678601"/>
                  </a:lnTo>
                  <a:lnTo>
                    <a:pt x="143376" y="1672361"/>
                  </a:lnTo>
                  <a:lnTo>
                    <a:pt x="142480" y="1666121"/>
                  </a:lnTo>
                  <a:lnTo>
                    <a:pt x="141515" y="1659881"/>
                  </a:lnTo>
                  <a:lnTo>
                    <a:pt x="140477" y="1653640"/>
                  </a:lnTo>
                  <a:lnTo>
                    <a:pt x="139363" y="1647400"/>
                  </a:lnTo>
                  <a:lnTo>
                    <a:pt x="138173" y="1641160"/>
                  </a:lnTo>
                  <a:lnTo>
                    <a:pt x="136895" y="1634920"/>
                  </a:lnTo>
                  <a:lnTo>
                    <a:pt x="135540" y="1628680"/>
                  </a:lnTo>
                  <a:lnTo>
                    <a:pt x="134113" y="1622440"/>
                  </a:lnTo>
                  <a:lnTo>
                    <a:pt x="132620" y="1616200"/>
                  </a:lnTo>
                  <a:lnTo>
                    <a:pt x="131065" y="1609959"/>
                  </a:lnTo>
                  <a:lnTo>
                    <a:pt x="129453" y="1603719"/>
                  </a:lnTo>
                  <a:lnTo>
                    <a:pt x="127790" y="1597479"/>
                  </a:lnTo>
                  <a:lnTo>
                    <a:pt x="126077" y="1591239"/>
                  </a:lnTo>
                  <a:lnTo>
                    <a:pt x="124322" y="1584999"/>
                  </a:lnTo>
                  <a:lnTo>
                    <a:pt x="122533" y="1578759"/>
                  </a:lnTo>
                  <a:lnTo>
                    <a:pt x="120716" y="1572518"/>
                  </a:lnTo>
                  <a:lnTo>
                    <a:pt x="118874" y="1566278"/>
                  </a:lnTo>
                  <a:lnTo>
                    <a:pt x="117009" y="1560038"/>
                  </a:lnTo>
                  <a:lnTo>
                    <a:pt x="115125" y="1553798"/>
                  </a:lnTo>
                  <a:lnTo>
                    <a:pt x="113221" y="1547558"/>
                  </a:lnTo>
                  <a:lnTo>
                    <a:pt x="111299" y="1541318"/>
                  </a:lnTo>
                  <a:lnTo>
                    <a:pt x="109359" y="1535078"/>
                  </a:lnTo>
                  <a:lnTo>
                    <a:pt x="107402" y="1528837"/>
                  </a:lnTo>
                  <a:lnTo>
                    <a:pt x="105428" y="1522597"/>
                  </a:lnTo>
                  <a:lnTo>
                    <a:pt x="103435" y="1516357"/>
                  </a:lnTo>
                  <a:lnTo>
                    <a:pt x="101424" y="1510117"/>
                  </a:lnTo>
                  <a:lnTo>
                    <a:pt x="99393" y="1503877"/>
                  </a:lnTo>
                  <a:lnTo>
                    <a:pt x="97338" y="1497637"/>
                  </a:lnTo>
                  <a:lnTo>
                    <a:pt x="95264" y="1491396"/>
                  </a:lnTo>
                  <a:lnTo>
                    <a:pt x="93170" y="1485156"/>
                  </a:lnTo>
                  <a:lnTo>
                    <a:pt x="91058" y="1478916"/>
                  </a:lnTo>
                  <a:lnTo>
                    <a:pt x="88926" y="1472676"/>
                  </a:lnTo>
                  <a:lnTo>
                    <a:pt x="86778" y="1466436"/>
                  </a:lnTo>
                  <a:lnTo>
                    <a:pt x="84614" y="1460196"/>
                  </a:lnTo>
                  <a:lnTo>
                    <a:pt x="82433" y="1453956"/>
                  </a:lnTo>
                  <a:lnTo>
                    <a:pt x="80238" y="1447715"/>
                  </a:lnTo>
                  <a:lnTo>
                    <a:pt x="78032" y="1441475"/>
                  </a:lnTo>
                  <a:lnTo>
                    <a:pt x="75817" y="1435235"/>
                  </a:lnTo>
                  <a:lnTo>
                    <a:pt x="73593" y="1428995"/>
                  </a:lnTo>
                  <a:lnTo>
                    <a:pt x="71362" y="1422755"/>
                  </a:lnTo>
                  <a:lnTo>
                    <a:pt x="69125" y="1416515"/>
                  </a:lnTo>
                  <a:lnTo>
                    <a:pt x="66885" y="1410274"/>
                  </a:lnTo>
                  <a:lnTo>
                    <a:pt x="64643" y="1404034"/>
                  </a:lnTo>
                  <a:lnTo>
                    <a:pt x="62404" y="1397794"/>
                  </a:lnTo>
                  <a:lnTo>
                    <a:pt x="60169" y="1391554"/>
                  </a:lnTo>
                  <a:lnTo>
                    <a:pt x="57942" y="1385314"/>
                  </a:lnTo>
                  <a:lnTo>
                    <a:pt x="55727" y="1379074"/>
                  </a:lnTo>
                  <a:lnTo>
                    <a:pt x="53528" y="1372834"/>
                  </a:lnTo>
                  <a:lnTo>
                    <a:pt x="51352" y="1366593"/>
                  </a:lnTo>
                  <a:lnTo>
                    <a:pt x="49208" y="1360353"/>
                  </a:lnTo>
                  <a:lnTo>
                    <a:pt x="47098" y="1354113"/>
                  </a:lnTo>
                  <a:lnTo>
                    <a:pt x="45029" y="1347873"/>
                  </a:lnTo>
                  <a:lnTo>
                    <a:pt x="43007" y="1341633"/>
                  </a:lnTo>
                  <a:lnTo>
                    <a:pt x="41037" y="1335393"/>
                  </a:lnTo>
                  <a:lnTo>
                    <a:pt x="39126" y="1329152"/>
                  </a:lnTo>
                  <a:lnTo>
                    <a:pt x="37281" y="1322912"/>
                  </a:lnTo>
                  <a:lnTo>
                    <a:pt x="35516" y="1316672"/>
                  </a:lnTo>
                  <a:lnTo>
                    <a:pt x="33823" y="1310432"/>
                  </a:lnTo>
                  <a:lnTo>
                    <a:pt x="32206" y="1304192"/>
                  </a:lnTo>
                  <a:lnTo>
                    <a:pt x="30665" y="1297952"/>
                  </a:lnTo>
                  <a:lnTo>
                    <a:pt x="29200" y="1291712"/>
                  </a:lnTo>
                  <a:lnTo>
                    <a:pt x="27811" y="1285471"/>
                  </a:lnTo>
                  <a:lnTo>
                    <a:pt x="26495" y="1279231"/>
                  </a:lnTo>
                  <a:lnTo>
                    <a:pt x="25262" y="1272991"/>
                  </a:lnTo>
                  <a:lnTo>
                    <a:pt x="24093" y="1266751"/>
                  </a:lnTo>
                  <a:lnTo>
                    <a:pt x="22983" y="1260511"/>
                  </a:lnTo>
                  <a:lnTo>
                    <a:pt x="21925" y="1254271"/>
                  </a:lnTo>
                  <a:lnTo>
                    <a:pt x="20913" y="1248030"/>
                  </a:lnTo>
                  <a:lnTo>
                    <a:pt x="19941" y="1241790"/>
                  </a:lnTo>
                  <a:lnTo>
                    <a:pt x="19001" y="1235550"/>
                  </a:lnTo>
                  <a:lnTo>
                    <a:pt x="18089" y="1229310"/>
                  </a:lnTo>
                  <a:lnTo>
                    <a:pt x="17194" y="1223070"/>
                  </a:lnTo>
                  <a:lnTo>
                    <a:pt x="16309" y="1216830"/>
                  </a:lnTo>
                  <a:lnTo>
                    <a:pt x="15428" y="1210590"/>
                  </a:lnTo>
                  <a:lnTo>
                    <a:pt x="14547" y="1204349"/>
                  </a:lnTo>
                  <a:lnTo>
                    <a:pt x="13663" y="1198109"/>
                  </a:lnTo>
                  <a:lnTo>
                    <a:pt x="12772" y="1191869"/>
                  </a:lnTo>
                  <a:lnTo>
                    <a:pt x="11873" y="1185629"/>
                  </a:lnTo>
                  <a:lnTo>
                    <a:pt x="10965" y="1179389"/>
                  </a:lnTo>
                  <a:lnTo>
                    <a:pt x="10053" y="1173149"/>
                  </a:lnTo>
                  <a:lnTo>
                    <a:pt x="9139" y="1166908"/>
                  </a:lnTo>
                  <a:lnTo>
                    <a:pt x="8227" y="1160668"/>
                  </a:lnTo>
                  <a:lnTo>
                    <a:pt x="7324" y="1154428"/>
                  </a:lnTo>
                  <a:lnTo>
                    <a:pt x="6435" y="1148188"/>
                  </a:lnTo>
                  <a:lnTo>
                    <a:pt x="5571" y="1141948"/>
                  </a:lnTo>
                  <a:lnTo>
                    <a:pt x="4743" y="1135708"/>
                  </a:lnTo>
                  <a:lnTo>
                    <a:pt x="3959" y="1129467"/>
                  </a:lnTo>
                  <a:lnTo>
                    <a:pt x="3225" y="1123227"/>
                  </a:lnTo>
                  <a:lnTo>
                    <a:pt x="2550" y="1116987"/>
                  </a:lnTo>
                  <a:lnTo>
                    <a:pt x="1942" y="1110747"/>
                  </a:lnTo>
                  <a:lnTo>
                    <a:pt x="1406" y="1104507"/>
                  </a:lnTo>
                  <a:lnTo>
                    <a:pt x="951" y="1098267"/>
                  </a:lnTo>
                  <a:lnTo>
                    <a:pt x="592" y="1092027"/>
                  </a:lnTo>
                  <a:lnTo>
                    <a:pt x="318" y="1085786"/>
                  </a:lnTo>
                  <a:lnTo>
                    <a:pt x="129" y="1079546"/>
                  </a:lnTo>
                  <a:lnTo>
                    <a:pt x="24" y="1073306"/>
                  </a:lnTo>
                  <a:lnTo>
                    <a:pt x="0" y="1067066"/>
                  </a:lnTo>
                  <a:lnTo>
                    <a:pt x="52" y="1060826"/>
                  </a:lnTo>
                  <a:lnTo>
                    <a:pt x="178" y="1054586"/>
                  </a:lnTo>
                  <a:lnTo>
                    <a:pt x="382" y="1048345"/>
                  </a:lnTo>
                  <a:lnTo>
                    <a:pt x="645" y="1042105"/>
                  </a:lnTo>
                  <a:lnTo>
                    <a:pt x="960" y="1035865"/>
                  </a:lnTo>
                  <a:lnTo>
                    <a:pt x="1324" y="1029625"/>
                  </a:lnTo>
                  <a:lnTo>
                    <a:pt x="1730" y="1023385"/>
                  </a:lnTo>
                  <a:lnTo>
                    <a:pt x="2176" y="1017145"/>
                  </a:lnTo>
                  <a:lnTo>
                    <a:pt x="2659" y="1010905"/>
                  </a:lnTo>
                  <a:lnTo>
                    <a:pt x="3183" y="1004664"/>
                  </a:lnTo>
                  <a:lnTo>
                    <a:pt x="3744" y="998424"/>
                  </a:lnTo>
                  <a:lnTo>
                    <a:pt x="4344" y="992184"/>
                  </a:lnTo>
                  <a:lnTo>
                    <a:pt x="4984" y="985944"/>
                  </a:lnTo>
                  <a:lnTo>
                    <a:pt x="5670" y="979704"/>
                  </a:lnTo>
                  <a:lnTo>
                    <a:pt x="6407" y="973464"/>
                  </a:lnTo>
                  <a:lnTo>
                    <a:pt x="7199" y="967223"/>
                  </a:lnTo>
                  <a:lnTo>
                    <a:pt x="8060" y="960983"/>
                  </a:lnTo>
                  <a:lnTo>
                    <a:pt x="8996" y="954743"/>
                  </a:lnTo>
                  <a:lnTo>
                    <a:pt x="10009" y="948503"/>
                  </a:lnTo>
                  <a:lnTo>
                    <a:pt x="11104" y="942263"/>
                  </a:lnTo>
                  <a:lnTo>
                    <a:pt x="12285" y="936023"/>
                  </a:lnTo>
                  <a:lnTo>
                    <a:pt x="13558" y="929783"/>
                  </a:lnTo>
                  <a:lnTo>
                    <a:pt x="14926" y="923542"/>
                  </a:lnTo>
                  <a:lnTo>
                    <a:pt x="16398" y="917302"/>
                  </a:lnTo>
                  <a:lnTo>
                    <a:pt x="17981" y="911062"/>
                  </a:lnTo>
                  <a:lnTo>
                    <a:pt x="19665" y="904822"/>
                  </a:lnTo>
                  <a:lnTo>
                    <a:pt x="21448" y="898582"/>
                  </a:lnTo>
                  <a:lnTo>
                    <a:pt x="23329" y="892342"/>
                  </a:lnTo>
                  <a:lnTo>
                    <a:pt x="25307" y="886101"/>
                  </a:lnTo>
                  <a:lnTo>
                    <a:pt x="27377" y="879861"/>
                  </a:lnTo>
                  <a:lnTo>
                    <a:pt x="29539" y="873621"/>
                  </a:lnTo>
                  <a:lnTo>
                    <a:pt x="31800" y="867381"/>
                  </a:lnTo>
                  <a:lnTo>
                    <a:pt x="34140" y="861141"/>
                  </a:lnTo>
                  <a:lnTo>
                    <a:pt x="36556" y="854901"/>
                  </a:lnTo>
                  <a:lnTo>
                    <a:pt x="39043" y="848661"/>
                  </a:lnTo>
                  <a:lnTo>
                    <a:pt x="41596" y="842420"/>
                  </a:lnTo>
                  <a:lnTo>
                    <a:pt x="44213" y="836180"/>
                  </a:lnTo>
                  <a:lnTo>
                    <a:pt x="46889" y="829940"/>
                  </a:lnTo>
                  <a:lnTo>
                    <a:pt x="49630" y="823700"/>
                  </a:lnTo>
                  <a:lnTo>
                    <a:pt x="52424" y="817460"/>
                  </a:lnTo>
                  <a:lnTo>
                    <a:pt x="55267" y="811220"/>
                  </a:lnTo>
                  <a:lnTo>
                    <a:pt x="58159" y="804979"/>
                  </a:lnTo>
                  <a:lnTo>
                    <a:pt x="61096" y="798739"/>
                  </a:lnTo>
                  <a:lnTo>
                    <a:pt x="64078" y="792499"/>
                  </a:lnTo>
                  <a:lnTo>
                    <a:pt x="67103" y="786259"/>
                  </a:lnTo>
                  <a:lnTo>
                    <a:pt x="70175" y="780019"/>
                  </a:lnTo>
                  <a:lnTo>
                    <a:pt x="73289" y="773779"/>
                  </a:lnTo>
                  <a:lnTo>
                    <a:pt x="76440" y="767539"/>
                  </a:lnTo>
                  <a:lnTo>
                    <a:pt x="79625" y="761298"/>
                  </a:lnTo>
                  <a:lnTo>
                    <a:pt x="82842" y="755058"/>
                  </a:lnTo>
                  <a:lnTo>
                    <a:pt x="86088" y="748818"/>
                  </a:lnTo>
                  <a:lnTo>
                    <a:pt x="89358" y="742578"/>
                  </a:lnTo>
                  <a:lnTo>
                    <a:pt x="92649" y="736338"/>
                  </a:lnTo>
                  <a:lnTo>
                    <a:pt x="95954" y="730098"/>
                  </a:lnTo>
                  <a:lnTo>
                    <a:pt x="99266" y="723857"/>
                  </a:lnTo>
                  <a:lnTo>
                    <a:pt x="102579" y="717617"/>
                  </a:lnTo>
                  <a:lnTo>
                    <a:pt x="105886" y="711377"/>
                  </a:lnTo>
                  <a:lnTo>
                    <a:pt x="109181" y="705137"/>
                  </a:lnTo>
                  <a:lnTo>
                    <a:pt x="112457" y="698897"/>
                  </a:lnTo>
                  <a:lnTo>
                    <a:pt x="115708" y="692657"/>
                  </a:lnTo>
                  <a:lnTo>
                    <a:pt x="118921" y="686417"/>
                  </a:lnTo>
                  <a:lnTo>
                    <a:pt x="122097" y="680176"/>
                  </a:lnTo>
                  <a:lnTo>
                    <a:pt x="125229" y="673936"/>
                  </a:lnTo>
                  <a:lnTo>
                    <a:pt x="128313" y="667696"/>
                  </a:lnTo>
                  <a:lnTo>
                    <a:pt x="131345" y="661456"/>
                  </a:lnTo>
                  <a:lnTo>
                    <a:pt x="134322" y="655216"/>
                  </a:lnTo>
                  <a:lnTo>
                    <a:pt x="137240" y="648976"/>
                  </a:lnTo>
                  <a:lnTo>
                    <a:pt x="140086" y="642735"/>
                  </a:lnTo>
                  <a:lnTo>
                    <a:pt x="142871" y="636495"/>
                  </a:lnTo>
                  <a:lnTo>
                    <a:pt x="145593" y="630255"/>
                  </a:lnTo>
                  <a:lnTo>
                    <a:pt x="148252" y="624015"/>
                  </a:lnTo>
                  <a:lnTo>
                    <a:pt x="150848" y="617775"/>
                  </a:lnTo>
                  <a:lnTo>
                    <a:pt x="153382" y="611535"/>
                  </a:lnTo>
                  <a:lnTo>
                    <a:pt x="155854" y="605295"/>
                  </a:lnTo>
                  <a:lnTo>
                    <a:pt x="158256" y="599054"/>
                  </a:lnTo>
                  <a:lnTo>
                    <a:pt x="160599" y="592814"/>
                  </a:lnTo>
                  <a:lnTo>
                    <a:pt x="162884" y="586574"/>
                  </a:lnTo>
                  <a:lnTo>
                    <a:pt x="165115" y="580334"/>
                  </a:lnTo>
                  <a:lnTo>
                    <a:pt x="167292" y="574094"/>
                  </a:lnTo>
                  <a:lnTo>
                    <a:pt x="169416" y="567854"/>
                  </a:lnTo>
                  <a:lnTo>
                    <a:pt x="171491" y="561613"/>
                  </a:lnTo>
                  <a:lnTo>
                    <a:pt x="173509" y="555373"/>
                  </a:lnTo>
                  <a:lnTo>
                    <a:pt x="175477" y="549133"/>
                  </a:lnTo>
                  <a:lnTo>
                    <a:pt x="177397" y="542893"/>
                  </a:lnTo>
                  <a:lnTo>
                    <a:pt x="179272" y="536653"/>
                  </a:lnTo>
                  <a:lnTo>
                    <a:pt x="181100" y="530413"/>
                  </a:lnTo>
                  <a:lnTo>
                    <a:pt x="182884" y="524172"/>
                  </a:lnTo>
                  <a:lnTo>
                    <a:pt x="184622" y="517932"/>
                  </a:lnTo>
                  <a:lnTo>
                    <a:pt x="186310" y="511692"/>
                  </a:lnTo>
                  <a:lnTo>
                    <a:pt x="187949" y="505452"/>
                  </a:lnTo>
                  <a:lnTo>
                    <a:pt x="189543" y="499212"/>
                  </a:lnTo>
                  <a:lnTo>
                    <a:pt x="191091" y="492972"/>
                  </a:lnTo>
                  <a:lnTo>
                    <a:pt x="192594" y="486732"/>
                  </a:lnTo>
                  <a:lnTo>
                    <a:pt x="194051" y="480491"/>
                  </a:lnTo>
                  <a:lnTo>
                    <a:pt x="195462" y="474251"/>
                  </a:lnTo>
                  <a:lnTo>
                    <a:pt x="196826" y="468011"/>
                  </a:lnTo>
                  <a:lnTo>
                    <a:pt x="198139" y="461771"/>
                  </a:lnTo>
                  <a:lnTo>
                    <a:pt x="199406" y="455531"/>
                  </a:lnTo>
                  <a:lnTo>
                    <a:pt x="200630" y="449291"/>
                  </a:lnTo>
                  <a:lnTo>
                    <a:pt x="201809" y="443050"/>
                  </a:lnTo>
                  <a:lnTo>
                    <a:pt x="202945" y="436810"/>
                  </a:lnTo>
                  <a:lnTo>
                    <a:pt x="204039" y="430570"/>
                  </a:lnTo>
                  <a:lnTo>
                    <a:pt x="205090" y="424330"/>
                  </a:lnTo>
                  <a:lnTo>
                    <a:pt x="206092" y="418090"/>
                  </a:lnTo>
                  <a:lnTo>
                    <a:pt x="207054" y="411850"/>
                  </a:lnTo>
                  <a:lnTo>
                    <a:pt x="207977" y="405610"/>
                  </a:lnTo>
                  <a:lnTo>
                    <a:pt x="208860" y="399369"/>
                  </a:lnTo>
                  <a:lnTo>
                    <a:pt x="209705" y="393129"/>
                  </a:lnTo>
                  <a:lnTo>
                    <a:pt x="210513" y="386889"/>
                  </a:lnTo>
                  <a:lnTo>
                    <a:pt x="211283" y="380649"/>
                  </a:lnTo>
                  <a:lnTo>
                    <a:pt x="212012" y="374409"/>
                  </a:lnTo>
                  <a:lnTo>
                    <a:pt x="212704" y="368169"/>
                  </a:lnTo>
                  <a:lnTo>
                    <a:pt x="213362" y="361928"/>
                  </a:lnTo>
                  <a:lnTo>
                    <a:pt x="213987" y="355688"/>
                  </a:lnTo>
                  <a:lnTo>
                    <a:pt x="214580" y="349448"/>
                  </a:lnTo>
                  <a:lnTo>
                    <a:pt x="215141" y="343208"/>
                  </a:lnTo>
                  <a:lnTo>
                    <a:pt x="215671" y="336968"/>
                  </a:lnTo>
                  <a:lnTo>
                    <a:pt x="216169" y="330728"/>
                  </a:lnTo>
                  <a:lnTo>
                    <a:pt x="216637" y="324488"/>
                  </a:lnTo>
                  <a:lnTo>
                    <a:pt x="217078" y="318247"/>
                  </a:lnTo>
                  <a:lnTo>
                    <a:pt x="217494" y="312007"/>
                  </a:lnTo>
                  <a:lnTo>
                    <a:pt x="217886" y="305767"/>
                  </a:lnTo>
                  <a:lnTo>
                    <a:pt x="218255" y="299527"/>
                  </a:lnTo>
                  <a:lnTo>
                    <a:pt x="218601" y="293287"/>
                  </a:lnTo>
                  <a:lnTo>
                    <a:pt x="218925" y="287047"/>
                  </a:lnTo>
                  <a:lnTo>
                    <a:pt x="219227" y="280806"/>
                  </a:lnTo>
                  <a:lnTo>
                    <a:pt x="219510" y="274566"/>
                  </a:lnTo>
                  <a:lnTo>
                    <a:pt x="219775" y="268326"/>
                  </a:lnTo>
                  <a:lnTo>
                    <a:pt x="220023" y="262086"/>
                  </a:lnTo>
                  <a:lnTo>
                    <a:pt x="220254" y="255846"/>
                  </a:lnTo>
                  <a:lnTo>
                    <a:pt x="220469" y="249606"/>
                  </a:lnTo>
                  <a:lnTo>
                    <a:pt x="220668" y="243366"/>
                  </a:lnTo>
                  <a:lnTo>
                    <a:pt x="220849" y="237125"/>
                  </a:lnTo>
                  <a:lnTo>
                    <a:pt x="221016" y="230885"/>
                  </a:lnTo>
                  <a:lnTo>
                    <a:pt x="221169" y="224645"/>
                  </a:lnTo>
                  <a:lnTo>
                    <a:pt x="221308" y="218405"/>
                  </a:lnTo>
                  <a:lnTo>
                    <a:pt x="221433" y="212165"/>
                  </a:lnTo>
                  <a:lnTo>
                    <a:pt x="221545" y="205925"/>
                  </a:lnTo>
                  <a:lnTo>
                    <a:pt x="221645" y="199684"/>
                  </a:lnTo>
                  <a:lnTo>
                    <a:pt x="221731" y="193444"/>
                  </a:lnTo>
                  <a:lnTo>
                    <a:pt x="221805" y="187204"/>
                  </a:lnTo>
                  <a:lnTo>
                    <a:pt x="221869" y="180964"/>
                  </a:lnTo>
                  <a:lnTo>
                    <a:pt x="221923" y="174724"/>
                  </a:lnTo>
                  <a:lnTo>
                    <a:pt x="221968" y="168484"/>
                  </a:lnTo>
                  <a:lnTo>
                    <a:pt x="222004" y="162244"/>
                  </a:lnTo>
                  <a:lnTo>
                    <a:pt x="222033" y="156003"/>
                  </a:lnTo>
                  <a:lnTo>
                    <a:pt x="222055" y="149763"/>
                  </a:lnTo>
                  <a:lnTo>
                    <a:pt x="222070" y="143523"/>
                  </a:lnTo>
                  <a:lnTo>
                    <a:pt x="222081" y="137283"/>
                  </a:lnTo>
                  <a:lnTo>
                    <a:pt x="222089" y="131043"/>
                  </a:lnTo>
                  <a:lnTo>
                    <a:pt x="222093" y="124803"/>
                  </a:lnTo>
                  <a:lnTo>
                    <a:pt x="222094" y="118562"/>
                  </a:lnTo>
                  <a:lnTo>
                    <a:pt x="222095" y="112322"/>
                  </a:lnTo>
                  <a:lnTo>
                    <a:pt x="222094" y="106082"/>
                  </a:lnTo>
                  <a:lnTo>
                    <a:pt x="222092" y="99842"/>
                  </a:lnTo>
                  <a:lnTo>
                    <a:pt x="222091" y="93602"/>
                  </a:lnTo>
                  <a:lnTo>
                    <a:pt x="222091" y="87362"/>
                  </a:lnTo>
                  <a:lnTo>
                    <a:pt x="222091" y="81122"/>
                  </a:lnTo>
                  <a:lnTo>
                    <a:pt x="222092" y="74881"/>
                  </a:lnTo>
                  <a:lnTo>
                    <a:pt x="222094" y="68641"/>
                  </a:lnTo>
                  <a:lnTo>
                    <a:pt x="222098" y="62401"/>
                  </a:lnTo>
                  <a:lnTo>
                    <a:pt x="222104" y="56161"/>
                  </a:lnTo>
                  <a:lnTo>
                    <a:pt x="222111" y="49921"/>
                  </a:lnTo>
                  <a:lnTo>
                    <a:pt x="222119" y="43681"/>
                  </a:lnTo>
                  <a:lnTo>
                    <a:pt x="222129" y="37440"/>
                  </a:lnTo>
                  <a:lnTo>
                    <a:pt x="222140" y="31200"/>
                  </a:lnTo>
                  <a:lnTo>
                    <a:pt x="222153" y="24960"/>
                  </a:lnTo>
                  <a:lnTo>
                    <a:pt x="222167" y="18720"/>
                  </a:lnTo>
                  <a:lnTo>
                    <a:pt x="222182" y="12480"/>
                  </a:lnTo>
                  <a:lnTo>
                    <a:pt x="222197" y="6240"/>
                  </a:lnTo>
                  <a:lnTo>
                    <a:pt x="222214" y="0"/>
                  </a:lnTo>
                  <a:lnTo>
                    <a:pt x="222859" y="0"/>
                  </a:lnTo>
                  <a:lnTo>
                    <a:pt x="222875" y="6240"/>
                  </a:lnTo>
                  <a:lnTo>
                    <a:pt x="222891" y="12480"/>
                  </a:lnTo>
                  <a:lnTo>
                    <a:pt x="222906" y="18720"/>
                  </a:lnTo>
                  <a:lnTo>
                    <a:pt x="222920" y="24960"/>
                  </a:lnTo>
                  <a:lnTo>
                    <a:pt x="222933" y="31200"/>
                  </a:lnTo>
                  <a:lnTo>
                    <a:pt x="222944" y="37440"/>
                  </a:lnTo>
                  <a:lnTo>
                    <a:pt x="222954" y="43681"/>
                  </a:lnTo>
                  <a:lnTo>
                    <a:pt x="222962" y="49921"/>
                  </a:lnTo>
                  <a:lnTo>
                    <a:pt x="222969" y="56161"/>
                  </a:lnTo>
                  <a:lnTo>
                    <a:pt x="222975" y="62401"/>
                  </a:lnTo>
                  <a:lnTo>
                    <a:pt x="222979" y="68641"/>
                  </a:lnTo>
                  <a:lnTo>
                    <a:pt x="222981" y="74881"/>
                  </a:lnTo>
                  <a:lnTo>
                    <a:pt x="222982" y="81122"/>
                  </a:lnTo>
                  <a:lnTo>
                    <a:pt x="222982" y="87362"/>
                  </a:lnTo>
                  <a:lnTo>
                    <a:pt x="222982" y="93602"/>
                  </a:lnTo>
                  <a:lnTo>
                    <a:pt x="222981" y="99842"/>
                  </a:lnTo>
                  <a:lnTo>
                    <a:pt x="222979" y="106082"/>
                  </a:lnTo>
                  <a:lnTo>
                    <a:pt x="222978" y="112322"/>
                  </a:lnTo>
                  <a:lnTo>
                    <a:pt x="222978" y="118562"/>
                  </a:lnTo>
                  <a:lnTo>
                    <a:pt x="222980" y="124803"/>
                  </a:lnTo>
                  <a:lnTo>
                    <a:pt x="222984" y="131043"/>
                  </a:lnTo>
                  <a:lnTo>
                    <a:pt x="222992" y="137283"/>
                  </a:lnTo>
                  <a:lnTo>
                    <a:pt x="223003" y="143523"/>
                  </a:lnTo>
                  <a:lnTo>
                    <a:pt x="223018" y="149763"/>
                  </a:lnTo>
                  <a:lnTo>
                    <a:pt x="223040" y="156003"/>
                  </a:lnTo>
                  <a:lnTo>
                    <a:pt x="223069" y="162244"/>
                  </a:lnTo>
                  <a:lnTo>
                    <a:pt x="223105" y="168484"/>
                  </a:lnTo>
                  <a:lnTo>
                    <a:pt x="223150" y="174724"/>
                  </a:lnTo>
                  <a:lnTo>
                    <a:pt x="223204" y="180964"/>
                  </a:lnTo>
                  <a:lnTo>
                    <a:pt x="223268" y="187204"/>
                  </a:lnTo>
                  <a:lnTo>
                    <a:pt x="223342" y="193444"/>
                  </a:lnTo>
                  <a:lnTo>
                    <a:pt x="223428" y="199684"/>
                  </a:lnTo>
                  <a:lnTo>
                    <a:pt x="223528" y="205925"/>
                  </a:lnTo>
                  <a:lnTo>
                    <a:pt x="223640" y="212165"/>
                  </a:lnTo>
                  <a:lnTo>
                    <a:pt x="223765" y="218405"/>
                  </a:lnTo>
                  <a:lnTo>
                    <a:pt x="223904" y="224645"/>
                  </a:lnTo>
                  <a:lnTo>
                    <a:pt x="224057" y="230885"/>
                  </a:lnTo>
                  <a:lnTo>
                    <a:pt x="224224" y="237125"/>
                  </a:lnTo>
                  <a:lnTo>
                    <a:pt x="224405" y="243366"/>
                  </a:lnTo>
                  <a:lnTo>
                    <a:pt x="224604" y="249606"/>
                  </a:lnTo>
                  <a:lnTo>
                    <a:pt x="224819" y="255846"/>
                  </a:lnTo>
                  <a:lnTo>
                    <a:pt x="225050" y="262086"/>
                  </a:lnTo>
                  <a:lnTo>
                    <a:pt x="225298" y="268326"/>
                  </a:lnTo>
                  <a:lnTo>
                    <a:pt x="225563" y="274566"/>
                  </a:lnTo>
                  <a:lnTo>
                    <a:pt x="225846" y="280806"/>
                  </a:lnTo>
                  <a:lnTo>
                    <a:pt x="226148" y="287047"/>
                  </a:lnTo>
                  <a:lnTo>
                    <a:pt x="226472" y="293287"/>
                  </a:lnTo>
                  <a:lnTo>
                    <a:pt x="226818" y="299527"/>
                  </a:lnTo>
                  <a:lnTo>
                    <a:pt x="227187" y="305767"/>
                  </a:lnTo>
                  <a:lnTo>
                    <a:pt x="227578" y="312007"/>
                  </a:lnTo>
                  <a:lnTo>
                    <a:pt x="227994" y="318247"/>
                  </a:lnTo>
                  <a:lnTo>
                    <a:pt x="228436" y="324488"/>
                  </a:lnTo>
                  <a:lnTo>
                    <a:pt x="228904" y="330728"/>
                  </a:lnTo>
                  <a:lnTo>
                    <a:pt x="229402" y="336968"/>
                  </a:lnTo>
                  <a:lnTo>
                    <a:pt x="229932" y="343208"/>
                  </a:lnTo>
                  <a:lnTo>
                    <a:pt x="230493" y="349448"/>
                  </a:lnTo>
                  <a:lnTo>
                    <a:pt x="231086" y="355688"/>
                  </a:lnTo>
                  <a:lnTo>
                    <a:pt x="231711" y="361928"/>
                  </a:lnTo>
                  <a:lnTo>
                    <a:pt x="232369" y="368169"/>
                  </a:lnTo>
                  <a:lnTo>
                    <a:pt x="233061" y="374409"/>
                  </a:lnTo>
                  <a:lnTo>
                    <a:pt x="233790" y="380649"/>
                  </a:lnTo>
                  <a:lnTo>
                    <a:pt x="234560" y="386889"/>
                  </a:lnTo>
                  <a:lnTo>
                    <a:pt x="235368" y="393129"/>
                  </a:lnTo>
                  <a:lnTo>
                    <a:pt x="236213" y="399369"/>
                  </a:lnTo>
                  <a:lnTo>
                    <a:pt x="237096" y="405610"/>
                  </a:lnTo>
                  <a:lnTo>
                    <a:pt x="238018" y="411850"/>
                  </a:lnTo>
                  <a:lnTo>
                    <a:pt x="238980" y="418090"/>
                  </a:lnTo>
                  <a:lnTo>
                    <a:pt x="239983" y="424330"/>
                  </a:lnTo>
                  <a:lnTo>
                    <a:pt x="241034" y="430570"/>
                  </a:lnTo>
                  <a:lnTo>
                    <a:pt x="242127" y="436810"/>
                  </a:lnTo>
                  <a:lnTo>
                    <a:pt x="243264" y="443050"/>
                  </a:lnTo>
                  <a:lnTo>
                    <a:pt x="244443" y="449291"/>
                  </a:lnTo>
                  <a:lnTo>
                    <a:pt x="245667" y="455531"/>
                  </a:lnTo>
                  <a:lnTo>
                    <a:pt x="246934" y="461771"/>
                  </a:lnTo>
                  <a:lnTo>
                    <a:pt x="248247" y="468011"/>
                  </a:lnTo>
                  <a:lnTo>
                    <a:pt x="249611" y="474251"/>
                  </a:lnTo>
                  <a:lnTo>
                    <a:pt x="251022" y="480491"/>
                  </a:lnTo>
                  <a:lnTo>
                    <a:pt x="252479" y="486732"/>
                  </a:lnTo>
                  <a:lnTo>
                    <a:pt x="253982" y="492972"/>
                  </a:lnTo>
                  <a:lnTo>
                    <a:pt x="255530" y="499212"/>
                  </a:lnTo>
                  <a:lnTo>
                    <a:pt x="257124" y="505452"/>
                  </a:lnTo>
                  <a:lnTo>
                    <a:pt x="258763" y="511692"/>
                  </a:lnTo>
                  <a:lnTo>
                    <a:pt x="260451" y="517932"/>
                  </a:lnTo>
                  <a:lnTo>
                    <a:pt x="262189" y="524172"/>
                  </a:lnTo>
                  <a:lnTo>
                    <a:pt x="263972" y="530413"/>
                  </a:lnTo>
                  <a:lnTo>
                    <a:pt x="265801" y="536653"/>
                  </a:lnTo>
                  <a:lnTo>
                    <a:pt x="267676" y="542893"/>
                  </a:lnTo>
                  <a:lnTo>
                    <a:pt x="269596" y="549133"/>
                  </a:lnTo>
                  <a:lnTo>
                    <a:pt x="271564" y="555373"/>
                  </a:lnTo>
                  <a:lnTo>
                    <a:pt x="273582" y="561613"/>
                  </a:lnTo>
                  <a:lnTo>
                    <a:pt x="275656" y="567854"/>
                  </a:lnTo>
                  <a:lnTo>
                    <a:pt x="277781" y="574094"/>
                  </a:lnTo>
                  <a:lnTo>
                    <a:pt x="279958" y="580334"/>
                  </a:lnTo>
                  <a:lnTo>
                    <a:pt x="282188" y="586574"/>
                  </a:lnTo>
                  <a:lnTo>
                    <a:pt x="284474" y="592814"/>
                  </a:lnTo>
                  <a:lnTo>
                    <a:pt x="286817" y="599054"/>
                  </a:lnTo>
                  <a:lnTo>
                    <a:pt x="289218" y="605295"/>
                  </a:lnTo>
                  <a:lnTo>
                    <a:pt x="291691" y="611535"/>
                  </a:lnTo>
                  <a:lnTo>
                    <a:pt x="294225" y="617775"/>
                  </a:lnTo>
                  <a:lnTo>
                    <a:pt x="296821" y="624015"/>
                  </a:lnTo>
                  <a:lnTo>
                    <a:pt x="299480" y="630255"/>
                  </a:lnTo>
                  <a:lnTo>
                    <a:pt x="302202" y="636495"/>
                  </a:lnTo>
                  <a:lnTo>
                    <a:pt x="304986" y="642735"/>
                  </a:lnTo>
                  <a:lnTo>
                    <a:pt x="307833" y="648976"/>
                  </a:lnTo>
                  <a:lnTo>
                    <a:pt x="310751" y="655216"/>
                  </a:lnTo>
                  <a:lnTo>
                    <a:pt x="313728" y="661456"/>
                  </a:lnTo>
                  <a:lnTo>
                    <a:pt x="316760" y="667696"/>
                  </a:lnTo>
                  <a:lnTo>
                    <a:pt x="319844" y="673936"/>
                  </a:lnTo>
                  <a:lnTo>
                    <a:pt x="322976" y="680176"/>
                  </a:lnTo>
                  <a:lnTo>
                    <a:pt x="326151" y="686417"/>
                  </a:lnTo>
                  <a:lnTo>
                    <a:pt x="329365" y="692657"/>
                  </a:lnTo>
                  <a:lnTo>
                    <a:pt x="332616" y="698897"/>
                  </a:lnTo>
                  <a:lnTo>
                    <a:pt x="335892" y="705137"/>
                  </a:lnTo>
                  <a:lnTo>
                    <a:pt x="339187" y="711377"/>
                  </a:lnTo>
                  <a:lnTo>
                    <a:pt x="342494" y="717617"/>
                  </a:lnTo>
                  <a:lnTo>
                    <a:pt x="345807" y="723857"/>
                  </a:lnTo>
                  <a:lnTo>
                    <a:pt x="349118" y="730098"/>
                  </a:lnTo>
                  <a:lnTo>
                    <a:pt x="352424" y="736338"/>
                  </a:lnTo>
                  <a:lnTo>
                    <a:pt x="355715" y="742578"/>
                  </a:lnTo>
                  <a:lnTo>
                    <a:pt x="358985" y="748818"/>
                  </a:lnTo>
                  <a:lnTo>
                    <a:pt x="362230" y="755058"/>
                  </a:lnTo>
                  <a:lnTo>
                    <a:pt x="365448" y="761298"/>
                  </a:lnTo>
                  <a:lnTo>
                    <a:pt x="368633" y="767539"/>
                  </a:lnTo>
                  <a:lnTo>
                    <a:pt x="371784" y="773779"/>
                  </a:lnTo>
                  <a:lnTo>
                    <a:pt x="374898" y="780019"/>
                  </a:lnTo>
                  <a:lnTo>
                    <a:pt x="377970" y="786259"/>
                  </a:lnTo>
                  <a:lnTo>
                    <a:pt x="380995" y="792499"/>
                  </a:lnTo>
                  <a:lnTo>
                    <a:pt x="383977" y="798739"/>
                  </a:lnTo>
                  <a:lnTo>
                    <a:pt x="386914" y="804979"/>
                  </a:lnTo>
                  <a:lnTo>
                    <a:pt x="389806" y="811220"/>
                  </a:lnTo>
                  <a:lnTo>
                    <a:pt x="392649" y="817460"/>
                  </a:lnTo>
                  <a:lnTo>
                    <a:pt x="395443" y="823700"/>
                  </a:lnTo>
                  <a:lnTo>
                    <a:pt x="398184" y="829940"/>
                  </a:lnTo>
                  <a:lnTo>
                    <a:pt x="400860" y="836180"/>
                  </a:lnTo>
                  <a:lnTo>
                    <a:pt x="403477" y="842420"/>
                  </a:lnTo>
                  <a:lnTo>
                    <a:pt x="406030" y="848661"/>
                  </a:lnTo>
                  <a:lnTo>
                    <a:pt x="408517" y="854901"/>
                  </a:lnTo>
                  <a:lnTo>
                    <a:pt x="410933" y="861141"/>
                  </a:lnTo>
                  <a:lnTo>
                    <a:pt x="413273" y="867381"/>
                  </a:lnTo>
                  <a:lnTo>
                    <a:pt x="415534" y="873621"/>
                  </a:lnTo>
                  <a:lnTo>
                    <a:pt x="417696" y="879861"/>
                  </a:lnTo>
                  <a:lnTo>
                    <a:pt x="419766" y="886101"/>
                  </a:lnTo>
                  <a:lnTo>
                    <a:pt x="421743" y="892342"/>
                  </a:lnTo>
                  <a:lnTo>
                    <a:pt x="423625" y="898582"/>
                  </a:lnTo>
                  <a:lnTo>
                    <a:pt x="425408" y="904822"/>
                  </a:lnTo>
                  <a:lnTo>
                    <a:pt x="427092" y="911062"/>
                  </a:lnTo>
                  <a:lnTo>
                    <a:pt x="428675" y="917302"/>
                  </a:lnTo>
                  <a:lnTo>
                    <a:pt x="430147" y="923542"/>
                  </a:lnTo>
                  <a:lnTo>
                    <a:pt x="431515" y="929783"/>
                  </a:lnTo>
                  <a:lnTo>
                    <a:pt x="432787" y="936023"/>
                  </a:lnTo>
                  <a:lnTo>
                    <a:pt x="433969" y="942263"/>
                  </a:lnTo>
                  <a:lnTo>
                    <a:pt x="435064" y="948503"/>
                  </a:lnTo>
                  <a:lnTo>
                    <a:pt x="436077" y="954743"/>
                  </a:lnTo>
                  <a:lnTo>
                    <a:pt x="437013" y="960983"/>
                  </a:lnTo>
                  <a:lnTo>
                    <a:pt x="437874" y="967223"/>
                  </a:lnTo>
                  <a:lnTo>
                    <a:pt x="438666" y="973464"/>
                  </a:lnTo>
                  <a:lnTo>
                    <a:pt x="439402" y="979704"/>
                  </a:lnTo>
                  <a:lnTo>
                    <a:pt x="440089" y="985944"/>
                  </a:lnTo>
                  <a:lnTo>
                    <a:pt x="440729" y="992184"/>
                  </a:lnTo>
                  <a:lnTo>
                    <a:pt x="441329" y="998424"/>
                  </a:lnTo>
                  <a:lnTo>
                    <a:pt x="441890" y="1004664"/>
                  </a:lnTo>
                  <a:lnTo>
                    <a:pt x="442414" y="1010905"/>
                  </a:lnTo>
                  <a:lnTo>
                    <a:pt x="442897" y="1017145"/>
                  </a:lnTo>
                  <a:lnTo>
                    <a:pt x="443343" y="1023385"/>
                  </a:lnTo>
                  <a:lnTo>
                    <a:pt x="443749" y="1029625"/>
                  </a:lnTo>
                  <a:lnTo>
                    <a:pt x="444113" y="1035865"/>
                  </a:lnTo>
                  <a:lnTo>
                    <a:pt x="444428" y="1042105"/>
                  </a:lnTo>
                  <a:lnTo>
                    <a:pt x="444691" y="1048345"/>
                  </a:lnTo>
                  <a:lnTo>
                    <a:pt x="444895" y="1054586"/>
                  </a:lnTo>
                  <a:lnTo>
                    <a:pt x="445020" y="1060826"/>
                  </a:lnTo>
                  <a:lnTo>
                    <a:pt x="445073" y="1067066"/>
                  </a:lnTo>
                  <a:lnTo>
                    <a:pt x="445049" y="1073306"/>
                  </a:lnTo>
                  <a:lnTo>
                    <a:pt x="444944" y="1079546"/>
                  </a:lnTo>
                  <a:lnTo>
                    <a:pt x="444755" y="1085786"/>
                  </a:lnTo>
                  <a:lnTo>
                    <a:pt x="444481" y="1092027"/>
                  </a:lnTo>
                  <a:lnTo>
                    <a:pt x="444122" y="1098267"/>
                  </a:lnTo>
                  <a:lnTo>
                    <a:pt x="443667" y="1104507"/>
                  </a:lnTo>
                  <a:lnTo>
                    <a:pt x="443131" y="1110747"/>
                  </a:lnTo>
                  <a:lnTo>
                    <a:pt x="442523" y="1116987"/>
                  </a:lnTo>
                  <a:lnTo>
                    <a:pt x="441848" y="1123227"/>
                  </a:lnTo>
                  <a:lnTo>
                    <a:pt x="441114" y="1129467"/>
                  </a:lnTo>
                  <a:lnTo>
                    <a:pt x="440329" y="1135708"/>
                  </a:lnTo>
                  <a:lnTo>
                    <a:pt x="439502" y="1141948"/>
                  </a:lnTo>
                  <a:lnTo>
                    <a:pt x="438638" y="1148188"/>
                  </a:lnTo>
                  <a:lnTo>
                    <a:pt x="437749" y="1154428"/>
                  </a:lnTo>
                  <a:lnTo>
                    <a:pt x="436846" y="1160668"/>
                  </a:lnTo>
                  <a:lnTo>
                    <a:pt x="435934" y="1166908"/>
                  </a:lnTo>
                  <a:lnTo>
                    <a:pt x="435020" y="1173149"/>
                  </a:lnTo>
                  <a:lnTo>
                    <a:pt x="434108" y="1179389"/>
                  </a:lnTo>
                  <a:lnTo>
                    <a:pt x="433200" y="1185629"/>
                  </a:lnTo>
                  <a:lnTo>
                    <a:pt x="432301" y="1191869"/>
                  </a:lnTo>
                  <a:lnTo>
                    <a:pt x="431410" y="1198109"/>
                  </a:lnTo>
                  <a:lnTo>
                    <a:pt x="430526" y="1204349"/>
                  </a:lnTo>
                  <a:lnTo>
                    <a:pt x="429645" y="1210590"/>
                  </a:lnTo>
                  <a:lnTo>
                    <a:pt x="428764" y="1216830"/>
                  </a:lnTo>
                  <a:lnTo>
                    <a:pt x="427879" y="1223070"/>
                  </a:lnTo>
                  <a:lnTo>
                    <a:pt x="426984" y="1229310"/>
                  </a:lnTo>
                  <a:lnTo>
                    <a:pt x="426072" y="1235550"/>
                  </a:lnTo>
                  <a:lnTo>
                    <a:pt x="425132" y="1241790"/>
                  </a:lnTo>
                  <a:lnTo>
                    <a:pt x="424160" y="1248030"/>
                  </a:lnTo>
                  <a:lnTo>
                    <a:pt x="423148" y="1254271"/>
                  </a:lnTo>
                  <a:lnTo>
                    <a:pt x="422090" y="1260511"/>
                  </a:lnTo>
                  <a:lnTo>
                    <a:pt x="420980" y="1266751"/>
                  </a:lnTo>
                  <a:lnTo>
                    <a:pt x="419811" y="1272991"/>
                  </a:lnTo>
                  <a:lnTo>
                    <a:pt x="418578" y="1279231"/>
                  </a:lnTo>
                  <a:lnTo>
                    <a:pt x="417262" y="1285471"/>
                  </a:lnTo>
                  <a:lnTo>
                    <a:pt x="415873" y="1291712"/>
                  </a:lnTo>
                  <a:lnTo>
                    <a:pt x="414408" y="1297952"/>
                  </a:lnTo>
                  <a:lnTo>
                    <a:pt x="412867" y="1304192"/>
                  </a:lnTo>
                  <a:lnTo>
                    <a:pt x="411250" y="1310432"/>
                  </a:lnTo>
                  <a:lnTo>
                    <a:pt x="409557" y="1316672"/>
                  </a:lnTo>
                  <a:lnTo>
                    <a:pt x="407791" y="1322912"/>
                  </a:lnTo>
                  <a:lnTo>
                    <a:pt x="405947" y="1329152"/>
                  </a:lnTo>
                  <a:lnTo>
                    <a:pt x="404035" y="1335393"/>
                  </a:lnTo>
                  <a:lnTo>
                    <a:pt x="402066" y="1341633"/>
                  </a:lnTo>
                  <a:lnTo>
                    <a:pt x="400044" y="1347873"/>
                  </a:lnTo>
                  <a:lnTo>
                    <a:pt x="397975" y="1354113"/>
                  </a:lnTo>
                  <a:lnTo>
                    <a:pt x="395865" y="1360353"/>
                  </a:lnTo>
                  <a:lnTo>
                    <a:pt x="393721" y="1366593"/>
                  </a:lnTo>
                  <a:lnTo>
                    <a:pt x="391545" y="1372834"/>
                  </a:lnTo>
                  <a:lnTo>
                    <a:pt x="389346" y="1379074"/>
                  </a:lnTo>
                  <a:lnTo>
                    <a:pt x="387131" y="1385314"/>
                  </a:lnTo>
                  <a:lnTo>
                    <a:pt x="384904" y="1391554"/>
                  </a:lnTo>
                  <a:lnTo>
                    <a:pt x="382669" y="1397794"/>
                  </a:lnTo>
                  <a:lnTo>
                    <a:pt x="380430" y="1404034"/>
                  </a:lnTo>
                  <a:lnTo>
                    <a:pt x="378188" y="1410274"/>
                  </a:lnTo>
                  <a:lnTo>
                    <a:pt x="375948" y="1416515"/>
                  </a:lnTo>
                  <a:lnTo>
                    <a:pt x="373711" y="1422755"/>
                  </a:lnTo>
                  <a:lnTo>
                    <a:pt x="371480" y="1428995"/>
                  </a:lnTo>
                  <a:lnTo>
                    <a:pt x="369256" y="1435235"/>
                  </a:lnTo>
                  <a:lnTo>
                    <a:pt x="367040" y="1441475"/>
                  </a:lnTo>
                  <a:lnTo>
                    <a:pt x="364835" y="1447715"/>
                  </a:lnTo>
                  <a:lnTo>
                    <a:pt x="362640" y="1453956"/>
                  </a:lnTo>
                  <a:lnTo>
                    <a:pt x="360459" y="1460196"/>
                  </a:lnTo>
                  <a:lnTo>
                    <a:pt x="358295" y="1466436"/>
                  </a:lnTo>
                  <a:lnTo>
                    <a:pt x="356146" y="1472676"/>
                  </a:lnTo>
                  <a:lnTo>
                    <a:pt x="354015" y="1478916"/>
                  </a:lnTo>
                  <a:lnTo>
                    <a:pt x="351903" y="1485156"/>
                  </a:lnTo>
                  <a:lnTo>
                    <a:pt x="349809" y="1491396"/>
                  </a:lnTo>
                  <a:lnTo>
                    <a:pt x="347735" y="1497637"/>
                  </a:lnTo>
                  <a:lnTo>
                    <a:pt x="345680" y="1503877"/>
                  </a:lnTo>
                  <a:lnTo>
                    <a:pt x="343649" y="1510117"/>
                  </a:lnTo>
                  <a:lnTo>
                    <a:pt x="341638" y="1516357"/>
                  </a:lnTo>
                  <a:lnTo>
                    <a:pt x="339645" y="1522597"/>
                  </a:lnTo>
                  <a:lnTo>
                    <a:pt x="337671" y="1528837"/>
                  </a:lnTo>
                  <a:lnTo>
                    <a:pt x="335714" y="1535078"/>
                  </a:lnTo>
                  <a:lnTo>
                    <a:pt x="333774" y="1541318"/>
                  </a:lnTo>
                  <a:lnTo>
                    <a:pt x="331852" y="1547558"/>
                  </a:lnTo>
                  <a:lnTo>
                    <a:pt x="329948" y="1553798"/>
                  </a:lnTo>
                  <a:lnTo>
                    <a:pt x="328064" y="1560038"/>
                  </a:lnTo>
                  <a:lnTo>
                    <a:pt x="326199" y="1566278"/>
                  </a:lnTo>
                  <a:lnTo>
                    <a:pt x="324357" y="1572518"/>
                  </a:lnTo>
                  <a:lnTo>
                    <a:pt x="322540" y="1578759"/>
                  </a:lnTo>
                  <a:lnTo>
                    <a:pt x="320751" y="1584999"/>
                  </a:lnTo>
                  <a:lnTo>
                    <a:pt x="318996" y="1591239"/>
                  </a:lnTo>
                  <a:lnTo>
                    <a:pt x="317283" y="1597479"/>
                  </a:lnTo>
                  <a:lnTo>
                    <a:pt x="315620" y="1603719"/>
                  </a:lnTo>
                  <a:lnTo>
                    <a:pt x="314008" y="1609959"/>
                  </a:lnTo>
                  <a:lnTo>
                    <a:pt x="312453" y="1616200"/>
                  </a:lnTo>
                  <a:lnTo>
                    <a:pt x="310959" y="1622440"/>
                  </a:lnTo>
                  <a:lnTo>
                    <a:pt x="309533" y="1628680"/>
                  </a:lnTo>
                  <a:lnTo>
                    <a:pt x="308178" y="1634920"/>
                  </a:lnTo>
                  <a:lnTo>
                    <a:pt x="306900" y="1641160"/>
                  </a:lnTo>
                  <a:lnTo>
                    <a:pt x="305710" y="1647400"/>
                  </a:lnTo>
                  <a:lnTo>
                    <a:pt x="304596" y="1653640"/>
                  </a:lnTo>
                  <a:lnTo>
                    <a:pt x="303558" y="1659881"/>
                  </a:lnTo>
                  <a:lnTo>
                    <a:pt x="302592" y="1666121"/>
                  </a:lnTo>
                  <a:lnTo>
                    <a:pt x="301696" y="1672361"/>
                  </a:lnTo>
                  <a:lnTo>
                    <a:pt x="300865" y="1678601"/>
                  </a:lnTo>
                  <a:lnTo>
                    <a:pt x="300093" y="1684841"/>
                  </a:lnTo>
                  <a:lnTo>
                    <a:pt x="299379" y="1691081"/>
                  </a:lnTo>
                  <a:lnTo>
                    <a:pt x="298705" y="1697322"/>
                  </a:lnTo>
                  <a:lnTo>
                    <a:pt x="298062" y="1703562"/>
                  </a:lnTo>
                  <a:lnTo>
                    <a:pt x="297442" y="1709802"/>
                  </a:lnTo>
                  <a:lnTo>
                    <a:pt x="296837" y="1716042"/>
                  </a:lnTo>
                  <a:lnTo>
                    <a:pt x="296237" y="1722282"/>
                  </a:lnTo>
                  <a:lnTo>
                    <a:pt x="295636" y="1728522"/>
                  </a:lnTo>
                  <a:lnTo>
                    <a:pt x="295023" y="1734763"/>
                  </a:lnTo>
                  <a:lnTo>
                    <a:pt x="294391" y="1741003"/>
                  </a:lnTo>
                  <a:lnTo>
                    <a:pt x="293737" y="1747243"/>
                  </a:lnTo>
                  <a:lnTo>
                    <a:pt x="293057" y="1753483"/>
                  </a:lnTo>
                  <a:lnTo>
                    <a:pt x="292348" y="1759723"/>
                  </a:lnTo>
                  <a:lnTo>
                    <a:pt x="291609" y="1765963"/>
                  </a:lnTo>
                  <a:lnTo>
                    <a:pt x="290838" y="1772203"/>
                  </a:lnTo>
                  <a:lnTo>
                    <a:pt x="290033" y="1778444"/>
                  </a:lnTo>
                  <a:lnTo>
                    <a:pt x="289198" y="1784684"/>
                  </a:lnTo>
                  <a:lnTo>
                    <a:pt x="288337" y="1790924"/>
                  </a:lnTo>
                  <a:lnTo>
                    <a:pt x="287452" y="1797164"/>
                  </a:lnTo>
                  <a:lnTo>
                    <a:pt x="286548" y="1803404"/>
                  </a:lnTo>
                  <a:lnTo>
                    <a:pt x="285628" y="1809644"/>
                  </a:lnTo>
                  <a:lnTo>
                    <a:pt x="284696" y="1815885"/>
                  </a:lnTo>
                  <a:lnTo>
                    <a:pt x="283756" y="1822125"/>
                  </a:lnTo>
                  <a:lnTo>
                    <a:pt x="282812" y="1828365"/>
                  </a:lnTo>
                  <a:lnTo>
                    <a:pt x="281870" y="1834605"/>
                  </a:lnTo>
                  <a:lnTo>
                    <a:pt x="280932" y="1840845"/>
                  </a:lnTo>
                  <a:lnTo>
                    <a:pt x="280001" y="1847085"/>
                  </a:lnTo>
                  <a:lnTo>
                    <a:pt x="279080" y="1853325"/>
                  </a:lnTo>
                  <a:lnTo>
                    <a:pt x="278171" y="1859566"/>
                  </a:lnTo>
                  <a:lnTo>
                    <a:pt x="277278" y="1865806"/>
                  </a:lnTo>
                  <a:lnTo>
                    <a:pt x="276403" y="1872046"/>
                  </a:lnTo>
                  <a:lnTo>
                    <a:pt x="275545" y="1878286"/>
                  </a:lnTo>
                  <a:lnTo>
                    <a:pt x="274705" y="1884526"/>
                  </a:lnTo>
                  <a:lnTo>
                    <a:pt x="273883" y="1890766"/>
                  </a:lnTo>
                  <a:lnTo>
                    <a:pt x="273078" y="1897007"/>
                  </a:lnTo>
                  <a:lnTo>
                    <a:pt x="272291" y="1903247"/>
                  </a:lnTo>
                  <a:lnTo>
                    <a:pt x="271521" y="1909487"/>
                  </a:lnTo>
                  <a:lnTo>
                    <a:pt x="270768" y="1915727"/>
                  </a:lnTo>
                  <a:lnTo>
                    <a:pt x="270030" y="1921967"/>
                  </a:lnTo>
                  <a:lnTo>
                    <a:pt x="269304" y="1928207"/>
                  </a:lnTo>
                  <a:lnTo>
                    <a:pt x="268589" y="1934447"/>
                  </a:lnTo>
                  <a:lnTo>
                    <a:pt x="267884" y="1940688"/>
                  </a:lnTo>
                  <a:lnTo>
                    <a:pt x="267188" y="1946928"/>
                  </a:lnTo>
                  <a:lnTo>
                    <a:pt x="266499" y="1953168"/>
                  </a:lnTo>
                  <a:lnTo>
                    <a:pt x="265817" y="1959408"/>
                  </a:lnTo>
                  <a:lnTo>
                    <a:pt x="265140" y="1965648"/>
                  </a:lnTo>
                  <a:lnTo>
                    <a:pt x="264468" y="1971888"/>
                  </a:lnTo>
                  <a:lnTo>
                    <a:pt x="263799" y="1978129"/>
                  </a:lnTo>
                  <a:lnTo>
                    <a:pt x="263133" y="1984369"/>
                  </a:lnTo>
                  <a:lnTo>
                    <a:pt x="262471" y="1990609"/>
                  </a:lnTo>
                  <a:lnTo>
                    <a:pt x="261814" y="1996849"/>
                  </a:lnTo>
                  <a:lnTo>
                    <a:pt x="261161" y="2003089"/>
                  </a:lnTo>
                  <a:lnTo>
                    <a:pt x="260515" y="2009329"/>
                  </a:lnTo>
                  <a:lnTo>
                    <a:pt x="259875" y="2015569"/>
                  </a:lnTo>
                  <a:lnTo>
                    <a:pt x="259245" y="2021810"/>
                  </a:lnTo>
                  <a:lnTo>
                    <a:pt x="258624" y="2028050"/>
                  </a:lnTo>
                  <a:lnTo>
                    <a:pt x="258015" y="2034290"/>
                  </a:lnTo>
                  <a:lnTo>
                    <a:pt x="257420" y="2040530"/>
                  </a:lnTo>
                  <a:lnTo>
                    <a:pt x="256842" y="2046770"/>
                  </a:lnTo>
                  <a:lnTo>
                    <a:pt x="256284" y="2053010"/>
                  </a:lnTo>
                  <a:lnTo>
                    <a:pt x="255747" y="2059251"/>
                  </a:lnTo>
                  <a:lnTo>
                    <a:pt x="255232" y="2065491"/>
                  </a:lnTo>
                  <a:lnTo>
                    <a:pt x="254741" y="2071731"/>
                  </a:lnTo>
                  <a:lnTo>
                    <a:pt x="254275" y="2077971"/>
                  </a:lnTo>
                  <a:lnTo>
                    <a:pt x="253836" y="2084211"/>
                  </a:lnTo>
                  <a:lnTo>
                    <a:pt x="253425" y="2090451"/>
                  </a:lnTo>
                  <a:lnTo>
                    <a:pt x="253047" y="2096691"/>
                  </a:lnTo>
                  <a:lnTo>
                    <a:pt x="252697" y="2102932"/>
                  </a:lnTo>
                  <a:lnTo>
                    <a:pt x="252375" y="2109172"/>
                  </a:lnTo>
                  <a:lnTo>
                    <a:pt x="252078" y="2115412"/>
                  </a:lnTo>
                  <a:lnTo>
                    <a:pt x="251806" y="2121652"/>
                  </a:lnTo>
                  <a:lnTo>
                    <a:pt x="251557" y="2127892"/>
                  </a:lnTo>
                  <a:lnTo>
                    <a:pt x="251328" y="2134132"/>
                  </a:lnTo>
                  <a:lnTo>
                    <a:pt x="251119" y="2140373"/>
                  </a:lnTo>
                  <a:lnTo>
                    <a:pt x="250922" y="2146613"/>
                  </a:lnTo>
                  <a:lnTo>
                    <a:pt x="250734" y="2152853"/>
                  </a:lnTo>
                  <a:lnTo>
                    <a:pt x="250551" y="2159093"/>
                  </a:lnTo>
                  <a:lnTo>
                    <a:pt x="250371" y="2165333"/>
                  </a:lnTo>
                  <a:lnTo>
                    <a:pt x="250189" y="2171573"/>
                  </a:lnTo>
                  <a:lnTo>
                    <a:pt x="250004" y="2177813"/>
                  </a:lnTo>
                  <a:lnTo>
                    <a:pt x="249810" y="2184054"/>
                  </a:lnTo>
                  <a:lnTo>
                    <a:pt x="249605" y="2190294"/>
                  </a:lnTo>
                  <a:lnTo>
                    <a:pt x="249389" y="2196534"/>
                  </a:lnTo>
                  <a:lnTo>
                    <a:pt x="249161" y="2202774"/>
                  </a:lnTo>
                  <a:lnTo>
                    <a:pt x="248920" y="2209014"/>
                  </a:lnTo>
                  <a:lnTo>
                    <a:pt x="248666" y="2215254"/>
                  </a:lnTo>
                  <a:lnTo>
                    <a:pt x="248399" y="2221495"/>
                  </a:lnTo>
                  <a:lnTo>
                    <a:pt x="248120" y="2227735"/>
                  </a:lnTo>
                  <a:lnTo>
                    <a:pt x="247830" y="2233975"/>
                  </a:lnTo>
                  <a:lnTo>
                    <a:pt x="247532" y="2240215"/>
                  </a:lnTo>
                  <a:lnTo>
                    <a:pt x="247227" y="2246455"/>
                  </a:lnTo>
                  <a:lnTo>
                    <a:pt x="246917" y="2252695"/>
                  </a:lnTo>
                  <a:lnTo>
                    <a:pt x="246603" y="2258935"/>
                  </a:lnTo>
                  <a:lnTo>
                    <a:pt x="246288" y="2265176"/>
                  </a:lnTo>
                  <a:lnTo>
                    <a:pt x="245971" y="2271416"/>
                  </a:lnTo>
                  <a:lnTo>
                    <a:pt x="245655" y="2277656"/>
                  </a:lnTo>
                  <a:lnTo>
                    <a:pt x="245341" y="2283896"/>
                  </a:lnTo>
                  <a:lnTo>
                    <a:pt x="245028" y="2290136"/>
                  </a:lnTo>
                  <a:lnTo>
                    <a:pt x="244717" y="2296376"/>
                  </a:lnTo>
                  <a:lnTo>
                    <a:pt x="244407" y="2302617"/>
                  </a:lnTo>
                  <a:lnTo>
                    <a:pt x="244099" y="2308857"/>
                  </a:lnTo>
                  <a:lnTo>
                    <a:pt x="243792" y="2315097"/>
                  </a:lnTo>
                  <a:lnTo>
                    <a:pt x="243485" y="2321337"/>
                  </a:lnTo>
                  <a:lnTo>
                    <a:pt x="243177" y="2327577"/>
                  </a:lnTo>
                  <a:lnTo>
                    <a:pt x="242866" y="2333817"/>
                  </a:lnTo>
                  <a:lnTo>
                    <a:pt x="242552" y="2340058"/>
                  </a:lnTo>
                  <a:lnTo>
                    <a:pt x="242234" y="2346298"/>
                  </a:lnTo>
                  <a:lnTo>
                    <a:pt x="241911" y="2352538"/>
                  </a:lnTo>
                  <a:lnTo>
                    <a:pt x="241582" y="2358778"/>
                  </a:lnTo>
                  <a:lnTo>
                    <a:pt x="241246" y="2365018"/>
                  </a:lnTo>
                  <a:lnTo>
                    <a:pt x="240902" y="2371258"/>
                  </a:lnTo>
                  <a:lnTo>
                    <a:pt x="240551" y="2377498"/>
                  </a:lnTo>
                  <a:lnTo>
                    <a:pt x="240194" y="2383739"/>
                  </a:lnTo>
                  <a:lnTo>
                    <a:pt x="239831" y="2389979"/>
                  </a:lnTo>
                  <a:lnTo>
                    <a:pt x="239463" y="2396219"/>
                  </a:lnTo>
                  <a:lnTo>
                    <a:pt x="239092" y="2402459"/>
                  </a:lnTo>
                  <a:lnTo>
                    <a:pt x="238720" y="2408699"/>
                  </a:lnTo>
                  <a:lnTo>
                    <a:pt x="238350" y="2414939"/>
                  </a:lnTo>
                  <a:lnTo>
                    <a:pt x="237984" y="2421180"/>
                  </a:lnTo>
                  <a:lnTo>
                    <a:pt x="237627" y="2427420"/>
                  </a:lnTo>
                  <a:lnTo>
                    <a:pt x="237280" y="2433660"/>
                  </a:lnTo>
                  <a:lnTo>
                    <a:pt x="236947" y="2439900"/>
                  </a:lnTo>
                  <a:lnTo>
                    <a:pt x="236631" y="2446140"/>
                  </a:lnTo>
                  <a:lnTo>
                    <a:pt x="236337" y="2452380"/>
                  </a:lnTo>
                  <a:lnTo>
                    <a:pt x="236069" y="2458620"/>
                  </a:lnTo>
                  <a:lnTo>
                    <a:pt x="235826" y="2464861"/>
                  </a:lnTo>
                  <a:lnTo>
                    <a:pt x="235610" y="2471101"/>
                  </a:lnTo>
                  <a:lnTo>
                    <a:pt x="235422" y="2477341"/>
                  </a:lnTo>
                  <a:lnTo>
                    <a:pt x="235263" y="2483581"/>
                  </a:lnTo>
                  <a:lnTo>
                    <a:pt x="235133" y="2489821"/>
                  </a:lnTo>
                  <a:lnTo>
                    <a:pt x="235032" y="2496061"/>
                  </a:lnTo>
                  <a:lnTo>
                    <a:pt x="234961" y="2502302"/>
                  </a:lnTo>
                  <a:lnTo>
                    <a:pt x="234914" y="2508542"/>
                  </a:lnTo>
                  <a:lnTo>
                    <a:pt x="234889" y="2514782"/>
                  </a:lnTo>
                  <a:lnTo>
                    <a:pt x="234883" y="2521022"/>
                  </a:lnTo>
                  <a:lnTo>
                    <a:pt x="234895" y="2527262"/>
                  </a:lnTo>
                  <a:lnTo>
                    <a:pt x="234920" y="2533502"/>
                  </a:lnTo>
                  <a:lnTo>
                    <a:pt x="234957" y="2539742"/>
                  </a:lnTo>
                  <a:lnTo>
                    <a:pt x="235003" y="2545983"/>
                  </a:lnTo>
                  <a:lnTo>
                    <a:pt x="235054" y="2552223"/>
                  </a:lnTo>
                  <a:lnTo>
                    <a:pt x="235107" y="2558463"/>
                  </a:lnTo>
                  <a:lnTo>
                    <a:pt x="235162" y="2564703"/>
                  </a:lnTo>
                  <a:lnTo>
                    <a:pt x="235215" y="2570943"/>
                  </a:lnTo>
                  <a:lnTo>
                    <a:pt x="235265" y="2577183"/>
                  </a:lnTo>
                  <a:lnTo>
                    <a:pt x="235312" y="2583424"/>
                  </a:lnTo>
                  <a:lnTo>
                    <a:pt x="235353" y="2589664"/>
                  </a:lnTo>
                  <a:lnTo>
                    <a:pt x="235388" y="2595904"/>
                  </a:lnTo>
                  <a:lnTo>
                    <a:pt x="235417" y="2602144"/>
                  </a:lnTo>
                  <a:lnTo>
                    <a:pt x="235438" y="2608384"/>
                  </a:lnTo>
                  <a:lnTo>
                    <a:pt x="235453" y="2614624"/>
                  </a:lnTo>
                  <a:lnTo>
                    <a:pt x="235460" y="2620864"/>
                  </a:lnTo>
                  <a:lnTo>
                    <a:pt x="235459" y="2627105"/>
                  </a:lnTo>
                  <a:lnTo>
                    <a:pt x="235449" y="2633345"/>
                  </a:lnTo>
                  <a:lnTo>
                    <a:pt x="235431" y="2639585"/>
                  </a:lnTo>
                  <a:lnTo>
                    <a:pt x="235403" y="2645825"/>
                  </a:lnTo>
                  <a:lnTo>
                    <a:pt x="235367" y="2652065"/>
                  </a:lnTo>
                  <a:lnTo>
                    <a:pt x="235322" y="2658305"/>
                  </a:lnTo>
                  <a:lnTo>
                    <a:pt x="235267" y="2664546"/>
                  </a:lnTo>
                  <a:lnTo>
                    <a:pt x="235204" y="2670786"/>
                  </a:lnTo>
                  <a:lnTo>
                    <a:pt x="235130" y="2677026"/>
                  </a:lnTo>
                  <a:lnTo>
                    <a:pt x="235047" y="2683266"/>
                  </a:lnTo>
                  <a:lnTo>
                    <a:pt x="234955" y="2689506"/>
                  </a:lnTo>
                  <a:lnTo>
                    <a:pt x="234856" y="2695746"/>
                  </a:lnTo>
                  <a:lnTo>
                    <a:pt x="234750" y="2701986"/>
                  </a:lnTo>
                  <a:lnTo>
                    <a:pt x="234638" y="2708227"/>
                  </a:lnTo>
                  <a:lnTo>
                    <a:pt x="234520" y="2714467"/>
                  </a:lnTo>
                  <a:lnTo>
                    <a:pt x="234398" y="2720707"/>
                  </a:lnTo>
                  <a:lnTo>
                    <a:pt x="234273" y="2726947"/>
                  </a:lnTo>
                  <a:lnTo>
                    <a:pt x="234145" y="2733187"/>
                  </a:lnTo>
                  <a:lnTo>
                    <a:pt x="234018" y="2739427"/>
                  </a:lnTo>
                  <a:lnTo>
                    <a:pt x="233890" y="2745668"/>
                  </a:lnTo>
                  <a:lnTo>
                    <a:pt x="233764" y="2751908"/>
                  </a:lnTo>
                  <a:lnTo>
                    <a:pt x="233639" y="2758148"/>
                  </a:lnTo>
                  <a:lnTo>
                    <a:pt x="233516" y="2764388"/>
                  </a:lnTo>
                  <a:lnTo>
                    <a:pt x="233396" y="2770628"/>
                  </a:lnTo>
                  <a:lnTo>
                    <a:pt x="233279" y="2776868"/>
                  </a:lnTo>
                  <a:lnTo>
                    <a:pt x="233164" y="2783108"/>
                  </a:lnTo>
                  <a:lnTo>
                    <a:pt x="233052" y="2789349"/>
                  </a:lnTo>
                  <a:lnTo>
                    <a:pt x="232940" y="2795589"/>
                  </a:lnTo>
                  <a:lnTo>
                    <a:pt x="232830" y="2801829"/>
                  </a:lnTo>
                  <a:lnTo>
                    <a:pt x="232721" y="2808069"/>
                  </a:lnTo>
                  <a:lnTo>
                    <a:pt x="232610" y="2814309"/>
                  </a:lnTo>
                  <a:lnTo>
                    <a:pt x="232499" y="2820549"/>
                  </a:lnTo>
                  <a:lnTo>
                    <a:pt x="232385" y="2826790"/>
                  </a:lnTo>
                  <a:lnTo>
                    <a:pt x="232269" y="2833030"/>
                  </a:lnTo>
                  <a:lnTo>
                    <a:pt x="232150" y="2839270"/>
                  </a:lnTo>
                  <a:lnTo>
                    <a:pt x="232028" y="2845510"/>
                  </a:lnTo>
                  <a:lnTo>
                    <a:pt x="231902" y="2851750"/>
                  </a:lnTo>
                  <a:lnTo>
                    <a:pt x="231773" y="2857990"/>
                  </a:lnTo>
                  <a:lnTo>
                    <a:pt x="231642" y="2864230"/>
                  </a:lnTo>
                  <a:lnTo>
                    <a:pt x="231508" y="2870471"/>
                  </a:lnTo>
                  <a:lnTo>
                    <a:pt x="231372" y="2876711"/>
                  </a:lnTo>
                  <a:lnTo>
                    <a:pt x="231237" y="2882951"/>
                  </a:lnTo>
                  <a:lnTo>
                    <a:pt x="231102" y="2889191"/>
                  </a:lnTo>
                  <a:lnTo>
                    <a:pt x="230969" y="2895431"/>
                  </a:lnTo>
                  <a:lnTo>
                    <a:pt x="230839" y="2901671"/>
                  </a:lnTo>
                  <a:lnTo>
                    <a:pt x="230716" y="2907912"/>
                  </a:lnTo>
                  <a:lnTo>
                    <a:pt x="230599" y="2914152"/>
                  </a:lnTo>
                  <a:lnTo>
                    <a:pt x="230491" y="2920392"/>
                  </a:lnTo>
                  <a:lnTo>
                    <a:pt x="230393" y="2926632"/>
                  </a:lnTo>
                  <a:lnTo>
                    <a:pt x="230306" y="2932872"/>
                  </a:lnTo>
                  <a:lnTo>
                    <a:pt x="230232" y="2939112"/>
                  </a:lnTo>
                  <a:lnTo>
                    <a:pt x="230174" y="2945353"/>
                  </a:lnTo>
                  <a:lnTo>
                    <a:pt x="230133" y="2951593"/>
                  </a:lnTo>
                  <a:lnTo>
                    <a:pt x="230110" y="2957833"/>
                  </a:lnTo>
                  <a:lnTo>
                    <a:pt x="230105" y="2964073"/>
                  </a:lnTo>
                  <a:lnTo>
                    <a:pt x="230118" y="2970313"/>
                  </a:lnTo>
                  <a:lnTo>
                    <a:pt x="230149" y="2976553"/>
                  </a:lnTo>
                  <a:lnTo>
                    <a:pt x="230200" y="2982793"/>
                  </a:lnTo>
                  <a:lnTo>
                    <a:pt x="230270" y="2989034"/>
                  </a:lnTo>
                  <a:lnTo>
                    <a:pt x="230363" y="2995274"/>
                  </a:lnTo>
                  <a:lnTo>
                    <a:pt x="230474" y="3001514"/>
                  </a:lnTo>
                  <a:lnTo>
                    <a:pt x="230603" y="3007754"/>
                  </a:lnTo>
                  <a:lnTo>
                    <a:pt x="230749" y="3013994"/>
                  </a:lnTo>
                  <a:lnTo>
                    <a:pt x="230913" y="3020234"/>
                  </a:lnTo>
                  <a:lnTo>
                    <a:pt x="231092" y="3026475"/>
                  </a:lnTo>
                  <a:lnTo>
                    <a:pt x="231287" y="3032715"/>
                  </a:lnTo>
                  <a:lnTo>
                    <a:pt x="231499" y="3038955"/>
                  </a:lnTo>
                  <a:lnTo>
                    <a:pt x="231726" y="3045195"/>
                  </a:lnTo>
                  <a:lnTo>
                    <a:pt x="231965" y="3051435"/>
                  </a:lnTo>
                  <a:lnTo>
                    <a:pt x="232217" y="3057675"/>
                  </a:lnTo>
                  <a:lnTo>
                    <a:pt x="232480" y="3063915"/>
                  </a:lnTo>
                  <a:lnTo>
                    <a:pt x="232753" y="3070156"/>
                  </a:lnTo>
                  <a:lnTo>
                    <a:pt x="233035" y="3076396"/>
                  </a:lnTo>
                  <a:lnTo>
                    <a:pt x="233324" y="3082636"/>
                  </a:lnTo>
                  <a:lnTo>
                    <a:pt x="233617" y="3088876"/>
                  </a:lnTo>
                  <a:lnTo>
                    <a:pt x="233910" y="3095116"/>
                  </a:lnTo>
                  <a:lnTo>
                    <a:pt x="234199" y="3101356"/>
                  </a:lnTo>
                  <a:lnTo>
                    <a:pt x="234481" y="3107597"/>
                  </a:lnTo>
                  <a:lnTo>
                    <a:pt x="234750" y="3113837"/>
                  </a:lnTo>
                  <a:lnTo>
                    <a:pt x="235000" y="3120077"/>
                  </a:lnTo>
                  <a:lnTo>
                    <a:pt x="235224" y="3126317"/>
                  </a:lnTo>
                  <a:lnTo>
                    <a:pt x="235411" y="3132557"/>
                  </a:lnTo>
                  <a:lnTo>
                    <a:pt x="235558" y="3138797"/>
                  </a:lnTo>
                  <a:lnTo>
                    <a:pt x="235658" y="3145037"/>
                  </a:lnTo>
                  <a:lnTo>
                    <a:pt x="235705" y="3151278"/>
                  </a:lnTo>
                  <a:lnTo>
                    <a:pt x="235694" y="3157518"/>
                  </a:lnTo>
                  <a:lnTo>
                    <a:pt x="235619" y="3163758"/>
                  </a:lnTo>
                  <a:lnTo>
                    <a:pt x="235476" y="3169998"/>
                  </a:lnTo>
                  <a:lnTo>
                    <a:pt x="235253" y="3176238"/>
                  </a:lnTo>
                  <a:lnTo>
                    <a:pt x="234959" y="3182478"/>
                  </a:lnTo>
                  <a:lnTo>
                    <a:pt x="234598" y="3188719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" name="pg32"/>
            <p:cNvSpPr/>
            <p:nvPr/>
          </p:nvSpPr>
          <p:spPr>
            <a:xfrm>
              <a:off x="6559879" y="4077538"/>
              <a:ext cx="388022" cy="2954042"/>
            </a:xfrm>
            <a:custGeom>
              <a:avLst/>
              <a:gdLst/>
              <a:ahLst/>
              <a:cxnLst/>
              <a:rect l="0" t="0" r="0" b="0"/>
              <a:pathLst>
                <a:path w="388022" h="2954042">
                  <a:moveTo>
                    <a:pt x="185639" y="2954042"/>
                  </a:moveTo>
                  <a:lnTo>
                    <a:pt x="185383" y="2948261"/>
                  </a:lnTo>
                  <a:lnTo>
                    <a:pt x="185147" y="2942480"/>
                  </a:lnTo>
                  <a:lnTo>
                    <a:pt x="184930" y="2936699"/>
                  </a:lnTo>
                  <a:lnTo>
                    <a:pt x="184733" y="2930918"/>
                  </a:lnTo>
                  <a:lnTo>
                    <a:pt x="184557" y="2925137"/>
                  </a:lnTo>
                  <a:lnTo>
                    <a:pt x="184404" y="2919356"/>
                  </a:lnTo>
                  <a:lnTo>
                    <a:pt x="184273" y="2913576"/>
                  </a:lnTo>
                  <a:lnTo>
                    <a:pt x="184160" y="2907795"/>
                  </a:lnTo>
                  <a:lnTo>
                    <a:pt x="184064" y="2902014"/>
                  </a:lnTo>
                  <a:lnTo>
                    <a:pt x="183986" y="2896233"/>
                  </a:lnTo>
                  <a:lnTo>
                    <a:pt x="183924" y="2890452"/>
                  </a:lnTo>
                  <a:lnTo>
                    <a:pt x="183879" y="2884671"/>
                  </a:lnTo>
                  <a:lnTo>
                    <a:pt x="183846" y="2878890"/>
                  </a:lnTo>
                  <a:lnTo>
                    <a:pt x="183823" y="2873109"/>
                  </a:lnTo>
                  <a:lnTo>
                    <a:pt x="183809" y="2867328"/>
                  </a:lnTo>
                  <a:lnTo>
                    <a:pt x="183803" y="2861547"/>
                  </a:lnTo>
                  <a:lnTo>
                    <a:pt x="183803" y="2855767"/>
                  </a:lnTo>
                  <a:lnTo>
                    <a:pt x="183807" y="2849986"/>
                  </a:lnTo>
                  <a:lnTo>
                    <a:pt x="183814" y="2844205"/>
                  </a:lnTo>
                  <a:lnTo>
                    <a:pt x="183822" y="2838424"/>
                  </a:lnTo>
                  <a:lnTo>
                    <a:pt x="183829" y="2832643"/>
                  </a:lnTo>
                  <a:lnTo>
                    <a:pt x="183836" y="2826862"/>
                  </a:lnTo>
                  <a:lnTo>
                    <a:pt x="183841" y="2821081"/>
                  </a:lnTo>
                  <a:lnTo>
                    <a:pt x="183843" y="2815300"/>
                  </a:lnTo>
                  <a:lnTo>
                    <a:pt x="183842" y="2809519"/>
                  </a:lnTo>
                  <a:lnTo>
                    <a:pt x="183837" y="2803738"/>
                  </a:lnTo>
                  <a:lnTo>
                    <a:pt x="183829" y="2797957"/>
                  </a:lnTo>
                  <a:lnTo>
                    <a:pt x="183816" y="2792177"/>
                  </a:lnTo>
                  <a:lnTo>
                    <a:pt x="183800" y="2786396"/>
                  </a:lnTo>
                  <a:lnTo>
                    <a:pt x="183780" y="2780615"/>
                  </a:lnTo>
                  <a:lnTo>
                    <a:pt x="183757" y="2774834"/>
                  </a:lnTo>
                  <a:lnTo>
                    <a:pt x="183732" y="2769053"/>
                  </a:lnTo>
                  <a:lnTo>
                    <a:pt x="183704" y="2763272"/>
                  </a:lnTo>
                  <a:lnTo>
                    <a:pt x="183675" y="2757491"/>
                  </a:lnTo>
                  <a:lnTo>
                    <a:pt x="183644" y="2751710"/>
                  </a:lnTo>
                  <a:lnTo>
                    <a:pt x="183614" y="2745929"/>
                  </a:lnTo>
                  <a:lnTo>
                    <a:pt x="183583" y="2740148"/>
                  </a:lnTo>
                  <a:lnTo>
                    <a:pt x="183553" y="2734368"/>
                  </a:lnTo>
                  <a:lnTo>
                    <a:pt x="183525" y="2728587"/>
                  </a:lnTo>
                  <a:lnTo>
                    <a:pt x="183498" y="2722806"/>
                  </a:lnTo>
                  <a:lnTo>
                    <a:pt x="183474" y="2717025"/>
                  </a:lnTo>
                  <a:lnTo>
                    <a:pt x="183451" y="2711244"/>
                  </a:lnTo>
                  <a:lnTo>
                    <a:pt x="183431" y="2705463"/>
                  </a:lnTo>
                  <a:lnTo>
                    <a:pt x="183414" y="2699682"/>
                  </a:lnTo>
                  <a:lnTo>
                    <a:pt x="183400" y="2693901"/>
                  </a:lnTo>
                  <a:lnTo>
                    <a:pt x="183388" y="2688120"/>
                  </a:lnTo>
                  <a:lnTo>
                    <a:pt x="183379" y="2682339"/>
                  </a:lnTo>
                  <a:lnTo>
                    <a:pt x="183371" y="2676558"/>
                  </a:lnTo>
                  <a:lnTo>
                    <a:pt x="183365" y="2670778"/>
                  </a:lnTo>
                  <a:lnTo>
                    <a:pt x="183360" y="2664997"/>
                  </a:lnTo>
                  <a:lnTo>
                    <a:pt x="183355" y="2659216"/>
                  </a:lnTo>
                  <a:lnTo>
                    <a:pt x="183349" y="2653435"/>
                  </a:lnTo>
                  <a:lnTo>
                    <a:pt x="183342" y="2647654"/>
                  </a:lnTo>
                  <a:lnTo>
                    <a:pt x="183333" y="2641873"/>
                  </a:lnTo>
                  <a:lnTo>
                    <a:pt x="183322" y="2636092"/>
                  </a:lnTo>
                  <a:lnTo>
                    <a:pt x="183306" y="2630311"/>
                  </a:lnTo>
                  <a:lnTo>
                    <a:pt x="183285" y="2624530"/>
                  </a:lnTo>
                  <a:lnTo>
                    <a:pt x="183259" y="2618749"/>
                  </a:lnTo>
                  <a:lnTo>
                    <a:pt x="183226" y="2612969"/>
                  </a:lnTo>
                  <a:lnTo>
                    <a:pt x="183188" y="2607188"/>
                  </a:lnTo>
                  <a:lnTo>
                    <a:pt x="183141" y="2601407"/>
                  </a:lnTo>
                  <a:lnTo>
                    <a:pt x="183085" y="2595626"/>
                  </a:lnTo>
                  <a:lnTo>
                    <a:pt x="183020" y="2589845"/>
                  </a:lnTo>
                  <a:lnTo>
                    <a:pt x="182946" y="2584064"/>
                  </a:lnTo>
                  <a:lnTo>
                    <a:pt x="182864" y="2578283"/>
                  </a:lnTo>
                  <a:lnTo>
                    <a:pt x="182772" y="2572502"/>
                  </a:lnTo>
                  <a:lnTo>
                    <a:pt x="182669" y="2566721"/>
                  </a:lnTo>
                  <a:lnTo>
                    <a:pt x="182557" y="2560940"/>
                  </a:lnTo>
                  <a:lnTo>
                    <a:pt x="182435" y="2555159"/>
                  </a:lnTo>
                  <a:lnTo>
                    <a:pt x="182305" y="2549379"/>
                  </a:lnTo>
                  <a:lnTo>
                    <a:pt x="182166" y="2543598"/>
                  </a:lnTo>
                  <a:lnTo>
                    <a:pt x="182019" y="2537817"/>
                  </a:lnTo>
                  <a:lnTo>
                    <a:pt x="181863" y="2532036"/>
                  </a:lnTo>
                  <a:lnTo>
                    <a:pt x="181700" y="2526255"/>
                  </a:lnTo>
                  <a:lnTo>
                    <a:pt x="181531" y="2520474"/>
                  </a:lnTo>
                  <a:lnTo>
                    <a:pt x="181356" y="2514693"/>
                  </a:lnTo>
                  <a:lnTo>
                    <a:pt x="181176" y="2508912"/>
                  </a:lnTo>
                  <a:lnTo>
                    <a:pt x="180990" y="2503131"/>
                  </a:lnTo>
                  <a:lnTo>
                    <a:pt x="180800" y="2497350"/>
                  </a:lnTo>
                  <a:lnTo>
                    <a:pt x="180606" y="2491570"/>
                  </a:lnTo>
                  <a:lnTo>
                    <a:pt x="180409" y="2485789"/>
                  </a:lnTo>
                  <a:lnTo>
                    <a:pt x="180209" y="2480008"/>
                  </a:lnTo>
                  <a:lnTo>
                    <a:pt x="180006" y="2474227"/>
                  </a:lnTo>
                  <a:lnTo>
                    <a:pt x="179800" y="2468446"/>
                  </a:lnTo>
                  <a:lnTo>
                    <a:pt x="179590" y="2462665"/>
                  </a:lnTo>
                  <a:lnTo>
                    <a:pt x="179379" y="2456884"/>
                  </a:lnTo>
                  <a:lnTo>
                    <a:pt x="179164" y="2451103"/>
                  </a:lnTo>
                  <a:lnTo>
                    <a:pt x="178946" y="2445322"/>
                  </a:lnTo>
                  <a:lnTo>
                    <a:pt x="178725" y="2439541"/>
                  </a:lnTo>
                  <a:lnTo>
                    <a:pt x="178500" y="2433760"/>
                  </a:lnTo>
                  <a:lnTo>
                    <a:pt x="178271" y="2427980"/>
                  </a:lnTo>
                  <a:lnTo>
                    <a:pt x="178037" y="2422199"/>
                  </a:lnTo>
                  <a:lnTo>
                    <a:pt x="177798" y="2416418"/>
                  </a:lnTo>
                  <a:lnTo>
                    <a:pt x="177554" y="2410637"/>
                  </a:lnTo>
                  <a:lnTo>
                    <a:pt x="177304" y="2404856"/>
                  </a:lnTo>
                  <a:lnTo>
                    <a:pt x="177047" y="2399075"/>
                  </a:lnTo>
                  <a:lnTo>
                    <a:pt x="176783" y="2393294"/>
                  </a:lnTo>
                  <a:lnTo>
                    <a:pt x="176512" y="2387513"/>
                  </a:lnTo>
                  <a:lnTo>
                    <a:pt x="176234" y="2381732"/>
                  </a:lnTo>
                  <a:lnTo>
                    <a:pt x="175949" y="2375951"/>
                  </a:lnTo>
                  <a:lnTo>
                    <a:pt x="175653" y="2370171"/>
                  </a:lnTo>
                  <a:lnTo>
                    <a:pt x="175350" y="2364390"/>
                  </a:lnTo>
                  <a:lnTo>
                    <a:pt x="175038" y="2358609"/>
                  </a:lnTo>
                  <a:lnTo>
                    <a:pt x="174719" y="2352828"/>
                  </a:lnTo>
                  <a:lnTo>
                    <a:pt x="174391" y="2347047"/>
                  </a:lnTo>
                  <a:lnTo>
                    <a:pt x="174053" y="2341266"/>
                  </a:lnTo>
                  <a:lnTo>
                    <a:pt x="173707" y="2335485"/>
                  </a:lnTo>
                  <a:lnTo>
                    <a:pt x="173354" y="2329704"/>
                  </a:lnTo>
                  <a:lnTo>
                    <a:pt x="172993" y="2323923"/>
                  </a:lnTo>
                  <a:lnTo>
                    <a:pt x="172625" y="2318142"/>
                  </a:lnTo>
                  <a:lnTo>
                    <a:pt x="172251" y="2312361"/>
                  </a:lnTo>
                  <a:lnTo>
                    <a:pt x="171869" y="2306581"/>
                  </a:lnTo>
                  <a:lnTo>
                    <a:pt x="171482" y="2300800"/>
                  </a:lnTo>
                  <a:lnTo>
                    <a:pt x="171091" y="2295019"/>
                  </a:lnTo>
                  <a:lnTo>
                    <a:pt x="170696" y="2289238"/>
                  </a:lnTo>
                  <a:lnTo>
                    <a:pt x="170298" y="2283457"/>
                  </a:lnTo>
                  <a:lnTo>
                    <a:pt x="169898" y="2277676"/>
                  </a:lnTo>
                  <a:lnTo>
                    <a:pt x="169497" y="2271895"/>
                  </a:lnTo>
                  <a:lnTo>
                    <a:pt x="169097" y="2266114"/>
                  </a:lnTo>
                  <a:lnTo>
                    <a:pt x="168698" y="2260333"/>
                  </a:lnTo>
                  <a:lnTo>
                    <a:pt x="168302" y="2254552"/>
                  </a:lnTo>
                  <a:lnTo>
                    <a:pt x="167909" y="2248772"/>
                  </a:lnTo>
                  <a:lnTo>
                    <a:pt x="167522" y="2242991"/>
                  </a:lnTo>
                  <a:lnTo>
                    <a:pt x="167141" y="2237210"/>
                  </a:lnTo>
                  <a:lnTo>
                    <a:pt x="166767" y="2231429"/>
                  </a:lnTo>
                  <a:lnTo>
                    <a:pt x="166401" y="2225648"/>
                  </a:lnTo>
                  <a:lnTo>
                    <a:pt x="166044" y="2219867"/>
                  </a:lnTo>
                  <a:lnTo>
                    <a:pt x="165698" y="2214086"/>
                  </a:lnTo>
                  <a:lnTo>
                    <a:pt x="165364" y="2208305"/>
                  </a:lnTo>
                  <a:lnTo>
                    <a:pt x="165042" y="2202524"/>
                  </a:lnTo>
                  <a:lnTo>
                    <a:pt x="164730" y="2196743"/>
                  </a:lnTo>
                  <a:lnTo>
                    <a:pt x="164431" y="2190962"/>
                  </a:lnTo>
                  <a:lnTo>
                    <a:pt x="164144" y="2185182"/>
                  </a:lnTo>
                  <a:lnTo>
                    <a:pt x="163871" y="2179401"/>
                  </a:lnTo>
                  <a:lnTo>
                    <a:pt x="163610" y="2173620"/>
                  </a:lnTo>
                  <a:lnTo>
                    <a:pt x="163360" y="2167839"/>
                  </a:lnTo>
                  <a:lnTo>
                    <a:pt x="163120" y="2162058"/>
                  </a:lnTo>
                  <a:lnTo>
                    <a:pt x="162890" y="2156277"/>
                  </a:lnTo>
                  <a:lnTo>
                    <a:pt x="162668" y="2150496"/>
                  </a:lnTo>
                  <a:lnTo>
                    <a:pt x="162454" y="2144715"/>
                  </a:lnTo>
                  <a:lnTo>
                    <a:pt x="162245" y="2138934"/>
                  </a:lnTo>
                  <a:lnTo>
                    <a:pt x="162040" y="2133153"/>
                  </a:lnTo>
                  <a:lnTo>
                    <a:pt x="161835" y="2127373"/>
                  </a:lnTo>
                  <a:lnTo>
                    <a:pt x="161631" y="2121592"/>
                  </a:lnTo>
                  <a:lnTo>
                    <a:pt x="161424" y="2115811"/>
                  </a:lnTo>
                  <a:lnTo>
                    <a:pt x="161211" y="2110030"/>
                  </a:lnTo>
                  <a:lnTo>
                    <a:pt x="160991" y="2104249"/>
                  </a:lnTo>
                  <a:lnTo>
                    <a:pt x="160762" y="2098468"/>
                  </a:lnTo>
                  <a:lnTo>
                    <a:pt x="160522" y="2092687"/>
                  </a:lnTo>
                  <a:lnTo>
                    <a:pt x="160269" y="2086906"/>
                  </a:lnTo>
                  <a:lnTo>
                    <a:pt x="159997" y="2081125"/>
                  </a:lnTo>
                  <a:lnTo>
                    <a:pt x="159709" y="2075344"/>
                  </a:lnTo>
                  <a:lnTo>
                    <a:pt x="159403" y="2069563"/>
                  </a:lnTo>
                  <a:lnTo>
                    <a:pt x="159078" y="2063783"/>
                  </a:lnTo>
                  <a:lnTo>
                    <a:pt x="158734" y="2058002"/>
                  </a:lnTo>
                  <a:lnTo>
                    <a:pt x="158365" y="2052221"/>
                  </a:lnTo>
                  <a:lnTo>
                    <a:pt x="157974" y="2046440"/>
                  </a:lnTo>
                  <a:lnTo>
                    <a:pt x="157561" y="2040659"/>
                  </a:lnTo>
                  <a:lnTo>
                    <a:pt x="157128" y="2034878"/>
                  </a:lnTo>
                  <a:lnTo>
                    <a:pt x="156674" y="2029097"/>
                  </a:lnTo>
                  <a:lnTo>
                    <a:pt x="156200" y="2023316"/>
                  </a:lnTo>
                  <a:lnTo>
                    <a:pt x="155703" y="2017535"/>
                  </a:lnTo>
                  <a:lnTo>
                    <a:pt x="155187" y="2011754"/>
                  </a:lnTo>
                  <a:lnTo>
                    <a:pt x="154655" y="2005974"/>
                  </a:lnTo>
                  <a:lnTo>
                    <a:pt x="154108" y="2000193"/>
                  </a:lnTo>
                  <a:lnTo>
                    <a:pt x="153546" y="1994412"/>
                  </a:lnTo>
                  <a:lnTo>
                    <a:pt x="152969" y="1988631"/>
                  </a:lnTo>
                  <a:lnTo>
                    <a:pt x="152378" y="1982850"/>
                  </a:lnTo>
                  <a:lnTo>
                    <a:pt x="151777" y="1977069"/>
                  </a:lnTo>
                  <a:lnTo>
                    <a:pt x="151166" y="1971288"/>
                  </a:lnTo>
                  <a:lnTo>
                    <a:pt x="150546" y="1965507"/>
                  </a:lnTo>
                  <a:lnTo>
                    <a:pt x="149918" y="1959726"/>
                  </a:lnTo>
                  <a:lnTo>
                    <a:pt x="149280" y="1953945"/>
                  </a:lnTo>
                  <a:lnTo>
                    <a:pt x="148635" y="1948164"/>
                  </a:lnTo>
                  <a:lnTo>
                    <a:pt x="147983" y="1942384"/>
                  </a:lnTo>
                  <a:lnTo>
                    <a:pt x="147324" y="1936603"/>
                  </a:lnTo>
                  <a:lnTo>
                    <a:pt x="146658" y="1930822"/>
                  </a:lnTo>
                  <a:lnTo>
                    <a:pt x="145985" y="1925041"/>
                  </a:lnTo>
                  <a:lnTo>
                    <a:pt x="145302" y="1919260"/>
                  </a:lnTo>
                  <a:lnTo>
                    <a:pt x="144612" y="1913479"/>
                  </a:lnTo>
                  <a:lnTo>
                    <a:pt x="143913" y="1907698"/>
                  </a:lnTo>
                  <a:lnTo>
                    <a:pt x="143206" y="1901917"/>
                  </a:lnTo>
                  <a:lnTo>
                    <a:pt x="142490" y="1896136"/>
                  </a:lnTo>
                  <a:lnTo>
                    <a:pt x="141763" y="1890355"/>
                  </a:lnTo>
                  <a:lnTo>
                    <a:pt x="141026" y="1884575"/>
                  </a:lnTo>
                  <a:lnTo>
                    <a:pt x="140281" y="1878794"/>
                  </a:lnTo>
                  <a:lnTo>
                    <a:pt x="139526" y="1873013"/>
                  </a:lnTo>
                  <a:lnTo>
                    <a:pt x="138763" y="1867232"/>
                  </a:lnTo>
                  <a:lnTo>
                    <a:pt x="137991" y="1861451"/>
                  </a:lnTo>
                  <a:lnTo>
                    <a:pt x="137210" y="1855670"/>
                  </a:lnTo>
                  <a:lnTo>
                    <a:pt x="136422" y="1849889"/>
                  </a:lnTo>
                  <a:lnTo>
                    <a:pt x="135629" y="1844108"/>
                  </a:lnTo>
                  <a:lnTo>
                    <a:pt x="134832" y="1838327"/>
                  </a:lnTo>
                  <a:lnTo>
                    <a:pt x="134031" y="1832546"/>
                  </a:lnTo>
                  <a:lnTo>
                    <a:pt x="133227" y="1826765"/>
                  </a:lnTo>
                  <a:lnTo>
                    <a:pt x="132423" y="1820985"/>
                  </a:lnTo>
                  <a:lnTo>
                    <a:pt x="131619" y="1815204"/>
                  </a:lnTo>
                  <a:lnTo>
                    <a:pt x="130817" y="1809423"/>
                  </a:lnTo>
                  <a:lnTo>
                    <a:pt x="130017" y="1803642"/>
                  </a:lnTo>
                  <a:lnTo>
                    <a:pt x="129221" y="1797861"/>
                  </a:lnTo>
                  <a:lnTo>
                    <a:pt x="128430" y="1792080"/>
                  </a:lnTo>
                  <a:lnTo>
                    <a:pt x="127644" y="1786299"/>
                  </a:lnTo>
                  <a:lnTo>
                    <a:pt x="126863" y="1780518"/>
                  </a:lnTo>
                  <a:lnTo>
                    <a:pt x="126087" y="1774737"/>
                  </a:lnTo>
                  <a:lnTo>
                    <a:pt x="125317" y="1768956"/>
                  </a:lnTo>
                  <a:lnTo>
                    <a:pt x="124551" y="1763176"/>
                  </a:lnTo>
                  <a:lnTo>
                    <a:pt x="123791" y="1757395"/>
                  </a:lnTo>
                  <a:lnTo>
                    <a:pt x="123033" y="1751614"/>
                  </a:lnTo>
                  <a:lnTo>
                    <a:pt x="122277" y="1745833"/>
                  </a:lnTo>
                  <a:lnTo>
                    <a:pt x="121523" y="1740052"/>
                  </a:lnTo>
                  <a:lnTo>
                    <a:pt x="120768" y="1734271"/>
                  </a:lnTo>
                  <a:lnTo>
                    <a:pt x="120012" y="1728490"/>
                  </a:lnTo>
                  <a:lnTo>
                    <a:pt x="119253" y="1722709"/>
                  </a:lnTo>
                  <a:lnTo>
                    <a:pt x="118489" y="1716928"/>
                  </a:lnTo>
                  <a:lnTo>
                    <a:pt x="117721" y="1711147"/>
                  </a:lnTo>
                  <a:lnTo>
                    <a:pt x="116946" y="1705366"/>
                  </a:lnTo>
                  <a:lnTo>
                    <a:pt x="116164" y="1699586"/>
                  </a:lnTo>
                  <a:lnTo>
                    <a:pt x="115373" y="1693805"/>
                  </a:lnTo>
                  <a:lnTo>
                    <a:pt x="114574" y="1688024"/>
                  </a:lnTo>
                  <a:lnTo>
                    <a:pt x="113767" y="1682243"/>
                  </a:lnTo>
                  <a:lnTo>
                    <a:pt x="112952" y="1676462"/>
                  </a:lnTo>
                  <a:lnTo>
                    <a:pt x="112130" y="1670681"/>
                  </a:lnTo>
                  <a:lnTo>
                    <a:pt x="111300" y="1664900"/>
                  </a:lnTo>
                  <a:lnTo>
                    <a:pt x="110464" y="1659119"/>
                  </a:lnTo>
                  <a:lnTo>
                    <a:pt x="109625" y="1653338"/>
                  </a:lnTo>
                  <a:lnTo>
                    <a:pt x="108783" y="1647557"/>
                  </a:lnTo>
                  <a:lnTo>
                    <a:pt x="107940" y="1641777"/>
                  </a:lnTo>
                  <a:lnTo>
                    <a:pt x="107099" y="1635996"/>
                  </a:lnTo>
                  <a:lnTo>
                    <a:pt x="106262" y="1630215"/>
                  </a:lnTo>
                  <a:lnTo>
                    <a:pt x="105430" y="1624434"/>
                  </a:lnTo>
                  <a:lnTo>
                    <a:pt x="104605" y="1618653"/>
                  </a:lnTo>
                  <a:lnTo>
                    <a:pt x="103790" y="1612872"/>
                  </a:lnTo>
                  <a:lnTo>
                    <a:pt x="102984" y="1607091"/>
                  </a:lnTo>
                  <a:lnTo>
                    <a:pt x="102193" y="1601310"/>
                  </a:lnTo>
                  <a:lnTo>
                    <a:pt x="101416" y="1595529"/>
                  </a:lnTo>
                  <a:lnTo>
                    <a:pt x="100652" y="1589748"/>
                  </a:lnTo>
                  <a:lnTo>
                    <a:pt x="99902" y="1583967"/>
                  </a:lnTo>
                  <a:lnTo>
                    <a:pt x="99165" y="1578187"/>
                  </a:lnTo>
                  <a:lnTo>
                    <a:pt x="98440" y="1572406"/>
                  </a:lnTo>
                  <a:lnTo>
                    <a:pt x="97728" y="1566625"/>
                  </a:lnTo>
                  <a:lnTo>
                    <a:pt x="97024" y="1560844"/>
                  </a:lnTo>
                  <a:lnTo>
                    <a:pt x="96325" y="1555063"/>
                  </a:lnTo>
                  <a:lnTo>
                    <a:pt x="95629" y="1549282"/>
                  </a:lnTo>
                  <a:lnTo>
                    <a:pt x="94932" y="1543501"/>
                  </a:lnTo>
                  <a:lnTo>
                    <a:pt x="94229" y="1537720"/>
                  </a:lnTo>
                  <a:lnTo>
                    <a:pt x="93514" y="1531939"/>
                  </a:lnTo>
                  <a:lnTo>
                    <a:pt x="92784" y="1526158"/>
                  </a:lnTo>
                  <a:lnTo>
                    <a:pt x="92033" y="1520378"/>
                  </a:lnTo>
                  <a:lnTo>
                    <a:pt x="91259" y="1514597"/>
                  </a:lnTo>
                  <a:lnTo>
                    <a:pt x="90455" y="1508816"/>
                  </a:lnTo>
                  <a:lnTo>
                    <a:pt x="89607" y="1503035"/>
                  </a:lnTo>
                  <a:lnTo>
                    <a:pt x="88719" y="1497254"/>
                  </a:lnTo>
                  <a:lnTo>
                    <a:pt x="87786" y="1491473"/>
                  </a:lnTo>
                  <a:lnTo>
                    <a:pt x="86807" y="1485692"/>
                  </a:lnTo>
                  <a:lnTo>
                    <a:pt x="85777" y="1479911"/>
                  </a:lnTo>
                  <a:lnTo>
                    <a:pt x="84686" y="1474130"/>
                  </a:lnTo>
                  <a:lnTo>
                    <a:pt x="83532" y="1468349"/>
                  </a:lnTo>
                  <a:lnTo>
                    <a:pt x="82321" y="1462568"/>
                  </a:lnTo>
                  <a:lnTo>
                    <a:pt x="81053" y="1456788"/>
                  </a:lnTo>
                  <a:lnTo>
                    <a:pt x="79728" y="1451007"/>
                  </a:lnTo>
                  <a:lnTo>
                    <a:pt x="78348" y="1445226"/>
                  </a:lnTo>
                  <a:lnTo>
                    <a:pt x="76899" y="1439445"/>
                  </a:lnTo>
                  <a:lnTo>
                    <a:pt x="75400" y="1433664"/>
                  </a:lnTo>
                  <a:lnTo>
                    <a:pt x="73853" y="1427883"/>
                  </a:lnTo>
                  <a:lnTo>
                    <a:pt x="72263" y="1422102"/>
                  </a:lnTo>
                  <a:lnTo>
                    <a:pt x="70633" y="1416321"/>
                  </a:lnTo>
                  <a:lnTo>
                    <a:pt x="68965" y="1410540"/>
                  </a:lnTo>
                  <a:lnTo>
                    <a:pt x="67263" y="1404759"/>
                  </a:lnTo>
                  <a:lnTo>
                    <a:pt x="65540" y="1398978"/>
                  </a:lnTo>
                  <a:lnTo>
                    <a:pt x="63799" y="1393198"/>
                  </a:lnTo>
                  <a:lnTo>
                    <a:pt x="62047" y="1387417"/>
                  </a:lnTo>
                  <a:lnTo>
                    <a:pt x="60288" y="1381636"/>
                  </a:lnTo>
                  <a:lnTo>
                    <a:pt x="58529" y="1375855"/>
                  </a:lnTo>
                  <a:lnTo>
                    <a:pt x="56776" y="1370074"/>
                  </a:lnTo>
                  <a:lnTo>
                    <a:pt x="55035" y="1364293"/>
                  </a:lnTo>
                  <a:lnTo>
                    <a:pt x="53309" y="1358512"/>
                  </a:lnTo>
                  <a:lnTo>
                    <a:pt x="51601" y="1352731"/>
                  </a:lnTo>
                  <a:lnTo>
                    <a:pt x="49919" y="1346950"/>
                  </a:lnTo>
                  <a:lnTo>
                    <a:pt x="48269" y="1341169"/>
                  </a:lnTo>
                  <a:lnTo>
                    <a:pt x="46650" y="1335389"/>
                  </a:lnTo>
                  <a:lnTo>
                    <a:pt x="45063" y="1329608"/>
                  </a:lnTo>
                  <a:lnTo>
                    <a:pt x="43511" y="1323827"/>
                  </a:lnTo>
                  <a:lnTo>
                    <a:pt x="41995" y="1318046"/>
                  </a:lnTo>
                  <a:lnTo>
                    <a:pt x="40523" y="1312265"/>
                  </a:lnTo>
                  <a:lnTo>
                    <a:pt x="39094" y="1306484"/>
                  </a:lnTo>
                  <a:lnTo>
                    <a:pt x="37703" y="1300703"/>
                  </a:lnTo>
                  <a:lnTo>
                    <a:pt x="36352" y="1294922"/>
                  </a:lnTo>
                  <a:lnTo>
                    <a:pt x="35039" y="1289141"/>
                  </a:lnTo>
                  <a:lnTo>
                    <a:pt x="33768" y="1283360"/>
                  </a:lnTo>
                  <a:lnTo>
                    <a:pt x="32544" y="1277579"/>
                  </a:lnTo>
                  <a:lnTo>
                    <a:pt x="31358" y="1271799"/>
                  </a:lnTo>
                  <a:lnTo>
                    <a:pt x="30209" y="1266018"/>
                  </a:lnTo>
                  <a:lnTo>
                    <a:pt x="29096" y="1260237"/>
                  </a:lnTo>
                  <a:lnTo>
                    <a:pt x="28019" y="1254456"/>
                  </a:lnTo>
                  <a:lnTo>
                    <a:pt x="26981" y="1248675"/>
                  </a:lnTo>
                  <a:lnTo>
                    <a:pt x="25980" y="1242894"/>
                  </a:lnTo>
                  <a:lnTo>
                    <a:pt x="25011" y="1237113"/>
                  </a:lnTo>
                  <a:lnTo>
                    <a:pt x="24072" y="1231332"/>
                  </a:lnTo>
                  <a:lnTo>
                    <a:pt x="23161" y="1225551"/>
                  </a:lnTo>
                  <a:lnTo>
                    <a:pt x="22278" y="1219770"/>
                  </a:lnTo>
                  <a:lnTo>
                    <a:pt x="21428" y="1213990"/>
                  </a:lnTo>
                  <a:lnTo>
                    <a:pt x="20601" y="1208209"/>
                  </a:lnTo>
                  <a:lnTo>
                    <a:pt x="19795" y="1202428"/>
                  </a:lnTo>
                  <a:lnTo>
                    <a:pt x="19009" y="1196647"/>
                  </a:lnTo>
                  <a:lnTo>
                    <a:pt x="18241" y="1190866"/>
                  </a:lnTo>
                  <a:lnTo>
                    <a:pt x="17491" y="1185085"/>
                  </a:lnTo>
                  <a:lnTo>
                    <a:pt x="16757" y="1179304"/>
                  </a:lnTo>
                  <a:lnTo>
                    <a:pt x="16035" y="1173523"/>
                  </a:lnTo>
                  <a:lnTo>
                    <a:pt x="15323" y="1167742"/>
                  </a:lnTo>
                  <a:lnTo>
                    <a:pt x="14619" y="1161961"/>
                  </a:lnTo>
                  <a:lnTo>
                    <a:pt x="13923" y="1156180"/>
                  </a:lnTo>
                  <a:lnTo>
                    <a:pt x="13233" y="1150400"/>
                  </a:lnTo>
                  <a:lnTo>
                    <a:pt x="12548" y="1144619"/>
                  </a:lnTo>
                  <a:lnTo>
                    <a:pt x="11866" y="1138838"/>
                  </a:lnTo>
                  <a:lnTo>
                    <a:pt x="11188" y="1133057"/>
                  </a:lnTo>
                  <a:lnTo>
                    <a:pt x="10513" y="1127276"/>
                  </a:lnTo>
                  <a:lnTo>
                    <a:pt x="9841" y="1121495"/>
                  </a:lnTo>
                  <a:lnTo>
                    <a:pt x="9174" y="1115714"/>
                  </a:lnTo>
                  <a:lnTo>
                    <a:pt x="8513" y="1109933"/>
                  </a:lnTo>
                  <a:lnTo>
                    <a:pt x="7858" y="1104152"/>
                  </a:lnTo>
                  <a:lnTo>
                    <a:pt x="7211" y="1098371"/>
                  </a:lnTo>
                  <a:lnTo>
                    <a:pt x="6574" y="1092591"/>
                  </a:lnTo>
                  <a:lnTo>
                    <a:pt x="5952" y="1086810"/>
                  </a:lnTo>
                  <a:lnTo>
                    <a:pt x="5346" y="1081029"/>
                  </a:lnTo>
                  <a:lnTo>
                    <a:pt x="4759" y="1075248"/>
                  </a:lnTo>
                  <a:lnTo>
                    <a:pt x="4194" y="1069467"/>
                  </a:lnTo>
                  <a:lnTo>
                    <a:pt x="3651" y="1063686"/>
                  </a:lnTo>
                  <a:lnTo>
                    <a:pt x="3137" y="1057905"/>
                  </a:lnTo>
                  <a:lnTo>
                    <a:pt x="2659" y="1052124"/>
                  </a:lnTo>
                  <a:lnTo>
                    <a:pt x="2214" y="1046343"/>
                  </a:lnTo>
                  <a:lnTo>
                    <a:pt x="1804" y="1040562"/>
                  </a:lnTo>
                  <a:lnTo>
                    <a:pt x="1432" y="1034781"/>
                  </a:lnTo>
                  <a:lnTo>
                    <a:pt x="1098" y="1029001"/>
                  </a:lnTo>
                  <a:lnTo>
                    <a:pt x="811" y="1023220"/>
                  </a:lnTo>
                  <a:lnTo>
                    <a:pt x="570" y="1017439"/>
                  </a:lnTo>
                  <a:lnTo>
                    <a:pt x="371" y="1011658"/>
                  </a:lnTo>
                  <a:lnTo>
                    <a:pt x="214" y="1005877"/>
                  </a:lnTo>
                  <a:lnTo>
                    <a:pt x="98" y="1000096"/>
                  </a:lnTo>
                  <a:lnTo>
                    <a:pt x="24" y="994315"/>
                  </a:lnTo>
                  <a:lnTo>
                    <a:pt x="0" y="988534"/>
                  </a:lnTo>
                  <a:lnTo>
                    <a:pt x="12" y="982753"/>
                  </a:lnTo>
                  <a:lnTo>
                    <a:pt x="60" y="976972"/>
                  </a:lnTo>
                  <a:lnTo>
                    <a:pt x="142" y="971192"/>
                  </a:lnTo>
                  <a:lnTo>
                    <a:pt x="256" y="965411"/>
                  </a:lnTo>
                  <a:lnTo>
                    <a:pt x="403" y="959630"/>
                  </a:lnTo>
                  <a:lnTo>
                    <a:pt x="581" y="953849"/>
                  </a:lnTo>
                  <a:lnTo>
                    <a:pt x="784" y="948068"/>
                  </a:lnTo>
                  <a:lnTo>
                    <a:pt x="1009" y="942287"/>
                  </a:lnTo>
                  <a:lnTo>
                    <a:pt x="1256" y="936506"/>
                  </a:lnTo>
                  <a:lnTo>
                    <a:pt x="1524" y="930725"/>
                  </a:lnTo>
                  <a:lnTo>
                    <a:pt x="1816" y="924944"/>
                  </a:lnTo>
                  <a:lnTo>
                    <a:pt x="2128" y="919163"/>
                  </a:lnTo>
                  <a:lnTo>
                    <a:pt x="2459" y="913382"/>
                  </a:lnTo>
                  <a:lnTo>
                    <a:pt x="2811" y="907602"/>
                  </a:lnTo>
                  <a:lnTo>
                    <a:pt x="3183" y="901821"/>
                  </a:lnTo>
                  <a:lnTo>
                    <a:pt x="3581" y="896040"/>
                  </a:lnTo>
                  <a:lnTo>
                    <a:pt x="4008" y="890259"/>
                  </a:lnTo>
                  <a:lnTo>
                    <a:pt x="4463" y="884478"/>
                  </a:lnTo>
                  <a:lnTo>
                    <a:pt x="4949" y="878697"/>
                  </a:lnTo>
                  <a:lnTo>
                    <a:pt x="5467" y="872916"/>
                  </a:lnTo>
                  <a:lnTo>
                    <a:pt x="6022" y="867135"/>
                  </a:lnTo>
                  <a:lnTo>
                    <a:pt x="6627" y="861354"/>
                  </a:lnTo>
                  <a:lnTo>
                    <a:pt x="7277" y="855573"/>
                  </a:lnTo>
                  <a:lnTo>
                    <a:pt x="7976" y="849793"/>
                  </a:lnTo>
                  <a:lnTo>
                    <a:pt x="8726" y="844012"/>
                  </a:lnTo>
                  <a:lnTo>
                    <a:pt x="9529" y="838231"/>
                  </a:lnTo>
                  <a:lnTo>
                    <a:pt x="10393" y="832450"/>
                  </a:lnTo>
                  <a:lnTo>
                    <a:pt x="11331" y="826669"/>
                  </a:lnTo>
                  <a:lnTo>
                    <a:pt x="12332" y="820888"/>
                  </a:lnTo>
                  <a:lnTo>
                    <a:pt x="13398" y="815107"/>
                  </a:lnTo>
                  <a:lnTo>
                    <a:pt x="14531" y="809326"/>
                  </a:lnTo>
                  <a:lnTo>
                    <a:pt x="15732" y="803545"/>
                  </a:lnTo>
                  <a:lnTo>
                    <a:pt x="17017" y="797764"/>
                  </a:lnTo>
                  <a:lnTo>
                    <a:pt x="18378" y="791983"/>
                  </a:lnTo>
                  <a:lnTo>
                    <a:pt x="19810" y="786203"/>
                  </a:lnTo>
                  <a:lnTo>
                    <a:pt x="21311" y="780422"/>
                  </a:lnTo>
                  <a:lnTo>
                    <a:pt x="22883" y="774641"/>
                  </a:lnTo>
                  <a:lnTo>
                    <a:pt x="24526" y="768860"/>
                  </a:lnTo>
                  <a:lnTo>
                    <a:pt x="26252" y="763079"/>
                  </a:lnTo>
                  <a:lnTo>
                    <a:pt x="28043" y="757298"/>
                  </a:lnTo>
                  <a:lnTo>
                    <a:pt x="29897" y="751517"/>
                  </a:lnTo>
                  <a:lnTo>
                    <a:pt x="31811" y="745736"/>
                  </a:lnTo>
                  <a:lnTo>
                    <a:pt x="33783" y="739955"/>
                  </a:lnTo>
                  <a:lnTo>
                    <a:pt x="35817" y="734174"/>
                  </a:lnTo>
                  <a:lnTo>
                    <a:pt x="37908" y="728394"/>
                  </a:lnTo>
                  <a:lnTo>
                    <a:pt x="40043" y="722613"/>
                  </a:lnTo>
                  <a:lnTo>
                    <a:pt x="42221" y="716832"/>
                  </a:lnTo>
                  <a:lnTo>
                    <a:pt x="44436" y="711051"/>
                  </a:lnTo>
                  <a:lnTo>
                    <a:pt x="46686" y="705270"/>
                  </a:lnTo>
                  <a:lnTo>
                    <a:pt x="48972" y="699489"/>
                  </a:lnTo>
                  <a:lnTo>
                    <a:pt x="51280" y="693708"/>
                  </a:lnTo>
                  <a:lnTo>
                    <a:pt x="53606" y="687927"/>
                  </a:lnTo>
                  <a:lnTo>
                    <a:pt x="55945" y="682146"/>
                  </a:lnTo>
                  <a:lnTo>
                    <a:pt x="58294" y="676365"/>
                  </a:lnTo>
                  <a:lnTo>
                    <a:pt x="60649" y="670584"/>
                  </a:lnTo>
                  <a:lnTo>
                    <a:pt x="63002" y="664804"/>
                  </a:lnTo>
                  <a:lnTo>
                    <a:pt x="65349" y="659023"/>
                  </a:lnTo>
                  <a:lnTo>
                    <a:pt x="67687" y="653242"/>
                  </a:lnTo>
                  <a:lnTo>
                    <a:pt x="70013" y="647461"/>
                  </a:lnTo>
                  <a:lnTo>
                    <a:pt x="72322" y="641680"/>
                  </a:lnTo>
                  <a:lnTo>
                    <a:pt x="74606" y="635899"/>
                  </a:lnTo>
                  <a:lnTo>
                    <a:pt x="76866" y="630118"/>
                  </a:lnTo>
                  <a:lnTo>
                    <a:pt x="79100" y="624337"/>
                  </a:lnTo>
                  <a:lnTo>
                    <a:pt x="81306" y="618556"/>
                  </a:lnTo>
                  <a:lnTo>
                    <a:pt x="83483" y="612775"/>
                  </a:lnTo>
                  <a:lnTo>
                    <a:pt x="85625" y="606995"/>
                  </a:lnTo>
                  <a:lnTo>
                    <a:pt x="87729" y="601214"/>
                  </a:lnTo>
                  <a:lnTo>
                    <a:pt x="89800" y="595433"/>
                  </a:lnTo>
                  <a:lnTo>
                    <a:pt x="91836" y="589652"/>
                  </a:lnTo>
                  <a:lnTo>
                    <a:pt x="93839" y="583871"/>
                  </a:lnTo>
                  <a:lnTo>
                    <a:pt x="95807" y="578090"/>
                  </a:lnTo>
                  <a:lnTo>
                    <a:pt x="97734" y="572309"/>
                  </a:lnTo>
                  <a:lnTo>
                    <a:pt x="99626" y="566528"/>
                  </a:lnTo>
                  <a:lnTo>
                    <a:pt x="101486" y="560747"/>
                  </a:lnTo>
                  <a:lnTo>
                    <a:pt x="103314" y="554966"/>
                  </a:lnTo>
                  <a:lnTo>
                    <a:pt x="105111" y="549185"/>
                  </a:lnTo>
                  <a:lnTo>
                    <a:pt x="106876" y="543405"/>
                  </a:lnTo>
                  <a:lnTo>
                    <a:pt x="108607" y="537624"/>
                  </a:lnTo>
                  <a:lnTo>
                    <a:pt x="110312" y="531843"/>
                  </a:lnTo>
                  <a:lnTo>
                    <a:pt x="111992" y="526062"/>
                  </a:lnTo>
                  <a:lnTo>
                    <a:pt x="113647" y="520281"/>
                  </a:lnTo>
                  <a:lnTo>
                    <a:pt x="115281" y="514500"/>
                  </a:lnTo>
                  <a:lnTo>
                    <a:pt x="116890" y="508719"/>
                  </a:lnTo>
                  <a:lnTo>
                    <a:pt x="118478" y="502938"/>
                  </a:lnTo>
                  <a:lnTo>
                    <a:pt x="120050" y="497157"/>
                  </a:lnTo>
                  <a:lnTo>
                    <a:pt x="121606" y="491376"/>
                  </a:lnTo>
                  <a:lnTo>
                    <a:pt x="123149" y="485596"/>
                  </a:lnTo>
                  <a:lnTo>
                    <a:pt x="124678" y="479815"/>
                  </a:lnTo>
                  <a:lnTo>
                    <a:pt x="126194" y="474034"/>
                  </a:lnTo>
                  <a:lnTo>
                    <a:pt x="127701" y="468253"/>
                  </a:lnTo>
                  <a:lnTo>
                    <a:pt x="129200" y="462472"/>
                  </a:lnTo>
                  <a:lnTo>
                    <a:pt x="130693" y="456691"/>
                  </a:lnTo>
                  <a:lnTo>
                    <a:pt x="132179" y="450910"/>
                  </a:lnTo>
                  <a:lnTo>
                    <a:pt x="133660" y="445129"/>
                  </a:lnTo>
                  <a:lnTo>
                    <a:pt x="135136" y="439348"/>
                  </a:lnTo>
                  <a:lnTo>
                    <a:pt x="136608" y="433567"/>
                  </a:lnTo>
                  <a:lnTo>
                    <a:pt x="138077" y="427786"/>
                  </a:lnTo>
                  <a:lnTo>
                    <a:pt x="139542" y="422006"/>
                  </a:lnTo>
                  <a:lnTo>
                    <a:pt x="141004" y="416225"/>
                  </a:lnTo>
                  <a:lnTo>
                    <a:pt x="142461" y="410444"/>
                  </a:lnTo>
                  <a:lnTo>
                    <a:pt x="143913" y="404663"/>
                  </a:lnTo>
                  <a:lnTo>
                    <a:pt x="145360" y="398882"/>
                  </a:lnTo>
                  <a:lnTo>
                    <a:pt x="146801" y="393101"/>
                  </a:lnTo>
                  <a:lnTo>
                    <a:pt x="148235" y="387320"/>
                  </a:lnTo>
                  <a:lnTo>
                    <a:pt x="149660" y="381539"/>
                  </a:lnTo>
                  <a:lnTo>
                    <a:pt x="151073" y="375758"/>
                  </a:lnTo>
                  <a:lnTo>
                    <a:pt x="152474" y="369977"/>
                  </a:lnTo>
                  <a:lnTo>
                    <a:pt x="153862" y="364197"/>
                  </a:lnTo>
                  <a:lnTo>
                    <a:pt x="155236" y="358416"/>
                  </a:lnTo>
                  <a:lnTo>
                    <a:pt x="156594" y="352635"/>
                  </a:lnTo>
                  <a:lnTo>
                    <a:pt x="157929" y="346854"/>
                  </a:lnTo>
                  <a:lnTo>
                    <a:pt x="159244" y="341073"/>
                  </a:lnTo>
                  <a:lnTo>
                    <a:pt x="160536" y="335292"/>
                  </a:lnTo>
                  <a:lnTo>
                    <a:pt x="161805" y="329511"/>
                  </a:lnTo>
                  <a:lnTo>
                    <a:pt x="163048" y="323730"/>
                  </a:lnTo>
                  <a:lnTo>
                    <a:pt x="164263" y="317949"/>
                  </a:lnTo>
                  <a:lnTo>
                    <a:pt x="165444" y="312168"/>
                  </a:lnTo>
                  <a:lnTo>
                    <a:pt x="166595" y="306387"/>
                  </a:lnTo>
                  <a:lnTo>
                    <a:pt x="167714" y="300607"/>
                  </a:lnTo>
                  <a:lnTo>
                    <a:pt x="168801" y="294826"/>
                  </a:lnTo>
                  <a:lnTo>
                    <a:pt x="169855" y="289045"/>
                  </a:lnTo>
                  <a:lnTo>
                    <a:pt x="170867" y="283264"/>
                  </a:lnTo>
                  <a:lnTo>
                    <a:pt x="171841" y="277483"/>
                  </a:lnTo>
                  <a:lnTo>
                    <a:pt x="172780" y="271702"/>
                  </a:lnTo>
                  <a:lnTo>
                    <a:pt x="173682" y="265921"/>
                  </a:lnTo>
                  <a:lnTo>
                    <a:pt x="174548" y="260140"/>
                  </a:lnTo>
                  <a:lnTo>
                    <a:pt x="175377" y="254359"/>
                  </a:lnTo>
                  <a:lnTo>
                    <a:pt x="176161" y="248578"/>
                  </a:lnTo>
                  <a:lnTo>
                    <a:pt x="176911" y="242798"/>
                  </a:lnTo>
                  <a:lnTo>
                    <a:pt x="177626" y="237017"/>
                  </a:lnTo>
                  <a:lnTo>
                    <a:pt x="178307" y="231236"/>
                  </a:lnTo>
                  <a:lnTo>
                    <a:pt x="178955" y="225455"/>
                  </a:lnTo>
                  <a:lnTo>
                    <a:pt x="179566" y="219674"/>
                  </a:lnTo>
                  <a:lnTo>
                    <a:pt x="180145" y="213893"/>
                  </a:lnTo>
                  <a:lnTo>
                    <a:pt x="180694" y="208112"/>
                  </a:lnTo>
                  <a:lnTo>
                    <a:pt x="181217" y="202331"/>
                  </a:lnTo>
                  <a:lnTo>
                    <a:pt x="181715" y="196550"/>
                  </a:lnTo>
                  <a:lnTo>
                    <a:pt x="182188" y="190769"/>
                  </a:lnTo>
                  <a:lnTo>
                    <a:pt x="182633" y="184988"/>
                  </a:lnTo>
                  <a:lnTo>
                    <a:pt x="183058" y="179208"/>
                  </a:lnTo>
                  <a:lnTo>
                    <a:pt x="183465" y="173427"/>
                  </a:lnTo>
                  <a:lnTo>
                    <a:pt x="183855" y="167646"/>
                  </a:lnTo>
                  <a:lnTo>
                    <a:pt x="184230" y="161865"/>
                  </a:lnTo>
                  <a:lnTo>
                    <a:pt x="184589" y="156084"/>
                  </a:lnTo>
                  <a:lnTo>
                    <a:pt x="184934" y="150303"/>
                  </a:lnTo>
                  <a:lnTo>
                    <a:pt x="185269" y="144522"/>
                  </a:lnTo>
                  <a:lnTo>
                    <a:pt x="185594" y="138741"/>
                  </a:lnTo>
                  <a:lnTo>
                    <a:pt x="185910" y="132960"/>
                  </a:lnTo>
                  <a:lnTo>
                    <a:pt x="186218" y="127179"/>
                  </a:lnTo>
                  <a:lnTo>
                    <a:pt x="186518" y="121399"/>
                  </a:lnTo>
                  <a:lnTo>
                    <a:pt x="186812" y="115618"/>
                  </a:lnTo>
                  <a:lnTo>
                    <a:pt x="187100" y="109837"/>
                  </a:lnTo>
                  <a:lnTo>
                    <a:pt x="187384" y="104056"/>
                  </a:lnTo>
                  <a:lnTo>
                    <a:pt x="187662" y="98275"/>
                  </a:lnTo>
                  <a:lnTo>
                    <a:pt x="187936" y="92494"/>
                  </a:lnTo>
                  <a:lnTo>
                    <a:pt x="188205" y="86713"/>
                  </a:lnTo>
                  <a:lnTo>
                    <a:pt x="188470" y="80932"/>
                  </a:lnTo>
                  <a:lnTo>
                    <a:pt x="188730" y="75151"/>
                  </a:lnTo>
                  <a:lnTo>
                    <a:pt x="188986" y="69370"/>
                  </a:lnTo>
                  <a:lnTo>
                    <a:pt x="189238" y="63589"/>
                  </a:lnTo>
                  <a:lnTo>
                    <a:pt x="189484" y="57809"/>
                  </a:lnTo>
                  <a:lnTo>
                    <a:pt x="189725" y="52028"/>
                  </a:lnTo>
                  <a:lnTo>
                    <a:pt x="189961" y="46247"/>
                  </a:lnTo>
                  <a:lnTo>
                    <a:pt x="190192" y="40466"/>
                  </a:lnTo>
                  <a:lnTo>
                    <a:pt x="190417" y="34685"/>
                  </a:lnTo>
                  <a:lnTo>
                    <a:pt x="190636" y="28904"/>
                  </a:lnTo>
                  <a:lnTo>
                    <a:pt x="190847" y="23123"/>
                  </a:lnTo>
                  <a:lnTo>
                    <a:pt x="191052" y="17342"/>
                  </a:lnTo>
                  <a:lnTo>
                    <a:pt x="191250" y="11561"/>
                  </a:lnTo>
                  <a:lnTo>
                    <a:pt x="191441" y="5780"/>
                  </a:lnTo>
                  <a:lnTo>
                    <a:pt x="191625" y="0"/>
                  </a:lnTo>
                  <a:lnTo>
                    <a:pt x="196397" y="0"/>
                  </a:lnTo>
                  <a:lnTo>
                    <a:pt x="196581" y="5780"/>
                  </a:lnTo>
                  <a:lnTo>
                    <a:pt x="196772" y="11561"/>
                  </a:lnTo>
                  <a:lnTo>
                    <a:pt x="196970" y="17342"/>
                  </a:lnTo>
                  <a:lnTo>
                    <a:pt x="197175" y="23123"/>
                  </a:lnTo>
                  <a:lnTo>
                    <a:pt x="197386" y="28904"/>
                  </a:lnTo>
                  <a:lnTo>
                    <a:pt x="197605" y="34685"/>
                  </a:lnTo>
                  <a:lnTo>
                    <a:pt x="197830" y="40466"/>
                  </a:lnTo>
                  <a:lnTo>
                    <a:pt x="198060" y="46247"/>
                  </a:lnTo>
                  <a:lnTo>
                    <a:pt x="198296" y="52028"/>
                  </a:lnTo>
                  <a:lnTo>
                    <a:pt x="198537" y="57809"/>
                  </a:lnTo>
                  <a:lnTo>
                    <a:pt x="198784" y="63589"/>
                  </a:lnTo>
                  <a:lnTo>
                    <a:pt x="199035" y="69370"/>
                  </a:lnTo>
                  <a:lnTo>
                    <a:pt x="199292" y="75151"/>
                  </a:lnTo>
                  <a:lnTo>
                    <a:pt x="199552" y="80932"/>
                  </a:lnTo>
                  <a:lnTo>
                    <a:pt x="199817" y="86713"/>
                  </a:lnTo>
                  <a:lnTo>
                    <a:pt x="200086" y="92494"/>
                  </a:lnTo>
                  <a:lnTo>
                    <a:pt x="200359" y="98275"/>
                  </a:lnTo>
                  <a:lnTo>
                    <a:pt x="200638" y="104056"/>
                  </a:lnTo>
                  <a:lnTo>
                    <a:pt x="200921" y="109837"/>
                  </a:lnTo>
                  <a:lnTo>
                    <a:pt x="201210" y="115618"/>
                  </a:lnTo>
                  <a:lnTo>
                    <a:pt x="201504" y="121399"/>
                  </a:lnTo>
                  <a:lnTo>
                    <a:pt x="201804" y="127179"/>
                  </a:lnTo>
                  <a:lnTo>
                    <a:pt x="202112" y="132960"/>
                  </a:lnTo>
                  <a:lnTo>
                    <a:pt x="202428" y="138741"/>
                  </a:lnTo>
                  <a:lnTo>
                    <a:pt x="202753" y="144522"/>
                  </a:lnTo>
                  <a:lnTo>
                    <a:pt x="203087" y="150303"/>
                  </a:lnTo>
                  <a:lnTo>
                    <a:pt x="203433" y="156084"/>
                  </a:lnTo>
                  <a:lnTo>
                    <a:pt x="203792" y="161865"/>
                  </a:lnTo>
                  <a:lnTo>
                    <a:pt x="204166" y="167646"/>
                  </a:lnTo>
                  <a:lnTo>
                    <a:pt x="204557" y="173427"/>
                  </a:lnTo>
                  <a:lnTo>
                    <a:pt x="204964" y="179208"/>
                  </a:lnTo>
                  <a:lnTo>
                    <a:pt x="205389" y="184988"/>
                  </a:lnTo>
                  <a:lnTo>
                    <a:pt x="205834" y="190769"/>
                  </a:lnTo>
                  <a:lnTo>
                    <a:pt x="206307" y="196550"/>
                  </a:lnTo>
                  <a:lnTo>
                    <a:pt x="206805" y="202331"/>
                  </a:lnTo>
                  <a:lnTo>
                    <a:pt x="207327" y="208112"/>
                  </a:lnTo>
                  <a:lnTo>
                    <a:pt x="207877" y="213893"/>
                  </a:lnTo>
                  <a:lnTo>
                    <a:pt x="208455" y="219674"/>
                  </a:lnTo>
                  <a:lnTo>
                    <a:pt x="209067" y="225455"/>
                  </a:lnTo>
                  <a:lnTo>
                    <a:pt x="209715" y="231236"/>
                  </a:lnTo>
                  <a:lnTo>
                    <a:pt x="210396" y="237017"/>
                  </a:lnTo>
                  <a:lnTo>
                    <a:pt x="211111" y="242798"/>
                  </a:lnTo>
                  <a:lnTo>
                    <a:pt x="211860" y="248578"/>
                  </a:lnTo>
                  <a:lnTo>
                    <a:pt x="212645" y="254359"/>
                  </a:lnTo>
                  <a:lnTo>
                    <a:pt x="213473" y="260140"/>
                  </a:lnTo>
                  <a:lnTo>
                    <a:pt x="214340" y="265921"/>
                  </a:lnTo>
                  <a:lnTo>
                    <a:pt x="215242" y="271702"/>
                  </a:lnTo>
                  <a:lnTo>
                    <a:pt x="216181" y="277483"/>
                  </a:lnTo>
                  <a:lnTo>
                    <a:pt x="217155" y="283264"/>
                  </a:lnTo>
                  <a:lnTo>
                    <a:pt x="218167" y="289045"/>
                  </a:lnTo>
                  <a:lnTo>
                    <a:pt x="219221" y="294826"/>
                  </a:lnTo>
                  <a:lnTo>
                    <a:pt x="220308" y="300607"/>
                  </a:lnTo>
                  <a:lnTo>
                    <a:pt x="221427" y="306387"/>
                  </a:lnTo>
                  <a:lnTo>
                    <a:pt x="222577" y="312168"/>
                  </a:lnTo>
                  <a:lnTo>
                    <a:pt x="223758" y="317949"/>
                  </a:lnTo>
                  <a:lnTo>
                    <a:pt x="224973" y="323730"/>
                  </a:lnTo>
                  <a:lnTo>
                    <a:pt x="226217" y="329511"/>
                  </a:lnTo>
                  <a:lnTo>
                    <a:pt x="227486" y="335292"/>
                  </a:lnTo>
                  <a:lnTo>
                    <a:pt x="228778" y="341073"/>
                  </a:lnTo>
                  <a:lnTo>
                    <a:pt x="230092" y="346854"/>
                  </a:lnTo>
                  <a:lnTo>
                    <a:pt x="231428" y="352635"/>
                  </a:lnTo>
                  <a:lnTo>
                    <a:pt x="232786" y="358416"/>
                  </a:lnTo>
                  <a:lnTo>
                    <a:pt x="234159" y="364197"/>
                  </a:lnTo>
                  <a:lnTo>
                    <a:pt x="235548" y="369977"/>
                  </a:lnTo>
                  <a:lnTo>
                    <a:pt x="236949" y="375758"/>
                  </a:lnTo>
                  <a:lnTo>
                    <a:pt x="238362" y="381539"/>
                  </a:lnTo>
                  <a:lnTo>
                    <a:pt x="239787" y="387320"/>
                  </a:lnTo>
                  <a:lnTo>
                    <a:pt x="241221" y="393101"/>
                  </a:lnTo>
                  <a:lnTo>
                    <a:pt x="242662" y="398882"/>
                  </a:lnTo>
                  <a:lnTo>
                    <a:pt x="244109" y="404663"/>
                  </a:lnTo>
                  <a:lnTo>
                    <a:pt x="245561" y="410444"/>
                  </a:lnTo>
                  <a:lnTo>
                    <a:pt x="247018" y="416225"/>
                  </a:lnTo>
                  <a:lnTo>
                    <a:pt x="248480" y="422006"/>
                  </a:lnTo>
                  <a:lnTo>
                    <a:pt x="249945" y="427786"/>
                  </a:lnTo>
                  <a:lnTo>
                    <a:pt x="251414" y="433567"/>
                  </a:lnTo>
                  <a:lnTo>
                    <a:pt x="252886" y="439348"/>
                  </a:lnTo>
                  <a:lnTo>
                    <a:pt x="254362" y="445129"/>
                  </a:lnTo>
                  <a:lnTo>
                    <a:pt x="255843" y="450910"/>
                  </a:lnTo>
                  <a:lnTo>
                    <a:pt x="257329" y="456691"/>
                  </a:lnTo>
                  <a:lnTo>
                    <a:pt x="258821" y="462472"/>
                  </a:lnTo>
                  <a:lnTo>
                    <a:pt x="260321" y="468253"/>
                  </a:lnTo>
                  <a:lnTo>
                    <a:pt x="261828" y="474034"/>
                  </a:lnTo>
                  <a:lnTo>
                    <a:pt x="263344" y="479815"/>
                  </a:lnTo>
                  <a:lnTo>
                    <a:pt x="264873" y="485596"/>
                  </a:lnTo>
                  <a:lnTo>
                    <a:pt x="266415" y="491376"/>
                  </a:lnTo>
                  <a:lnTo>
                    <a:pt x="267972" y="497157"/>
                  </a:lnTo>
                  <a:lnTo>
                    <a:pt x="269543" y="502938"/>
                  </a:lnTo>
                  <a:lnTo>
                    <a:pt x="271132" y="508719"/>
                  </a:lnTo>
                  <a:lnTo>
                    <a:pt x="272741" y="514500"/>
                  </a:lnTo>
                  <a:lnTo>
                    <a:pt x="274374" y="520281"/>
                  </a:lnTo>
                  <a:lnTo>
                    <a:pt x="276030" y="526062"/>
                  </a:lnTo>
                  <a:lnTo>
                    <a:pt x="277710" y="531843"/>
                  </a:lnTo>
                  <a:lnTo>
                    <a:pt x="279414" y="537624"/>
                  </a:lnTo>
                  <a:lnTo>
                    <a:pt x="281146" y="543405"/>
                  </a:lnTo>
                  <a:lnTo>
                    <a:pt x="282911" y="549185"/>
                  </a:lnTo>
                  <a:lnTo>
                    <a:pt x="284708" y="554966"/>
                  </a:lnTo>
                  <a:lnTo>
                    <a:pt x="286536" y="560747"/>
                  </a:lnTo>
                  <a:lnTo>
                    <a:pt x="288396" y="566528"/>
                  </a:lnTo>
                  <a:lnTo>
                    <a:pt x="290287" y="572309"/>
                  </a:lnTo>
                  <a:lnTo>
                    <a:pt x="292215" y="578090"/>
                  </a:lnTo>
                  <a:lnTo>
                    <a:pt x="294183" y="583871"/>
                  </a:lnTo>
                  <a:lnTo>
                    <a:pt x="296186" y="589652"/>
                  </a:lnTo>
                  <a:lnTo>
                    <a:pt x="298222" y="595433"/>
                  </a:lnTo>
                  <a:lnTo>
                    <a:pt x="300293" y="601214"/>
                  </a:lnTo>
                  <a:lnTo>
                    <a:pt x="302397" y="606995"/>
                  </a:lnTo>
                  <a:lnTo>
                    <a:pt x="304539" y="612775"/>
                  </a:lnTo>
                  <a:lnTo>
                    <a:pt x="306716" y="618556"/>
                  </a:lnTo>
                  <a:lnTo>
                    <a:pt x="308922" y="624337"/>
                  </a:lnTo>
                  <a:lnTo>
                    <a:pt x="311156" y="630118"/>
                  </a:lnTo>
                  <a:lnTo>
                    <a:pt x="313416" y="635899"/>
                  </a:lnTo>
                  <a:lnTo>
                    <a:pt x="315700" y="641680"/>
                  </a:lnTo>
                  <a:lnTo>
                    <a:pt x="318009" y="647461"/>
                  </a:lnTo>
                  <a:lnTo>
                    <a:pt x="320335" y="653242"/>
                  </a:lnTo>
                  <a:lnTo>
                    <a:pt x="322673" y="659023"/>
                  </a:lnTo>
                  <a:lnTo>
                    <a:pt x="325020" y="664804"/>
                  </a:lnTo>
                  <a:lnTo>
                    <a:pt x="327373" y="670584"/>
                  </a:lnTo>
                  <a:lnTo>
                    <a:pt x="329727" y="676365"/>
                  </a:lnTo>
                  <a:lnTo>
                    <a:pt x="332077" y="682146"/>
                  </a:lnTo>
                  <a:lnTo>
                    <a:pt x="334416" y="687927"/>
                  </a:lnTo>
                  <a:lnTo>
                    <a:pt x="336742" y="693708"/>
                  </a:lnTo>
                  <a:lnTo>
                    <a:pt x="339050" y="699489"/>
                  </a:lnTo>
                  <a:lnTo>
                    <a:pt x="341336" y="705270"/>
                  </a:lnTo>
                  <a:lnTo>
                    <a:pt x="343585" y="711051"/>
                  </a:lnTo>
                  <a:lnTo>
                    <a:pt x="345801" y="716832"/>
                  </a:lnTo>
                  <a:lnTo>
                    <a:pt x="347978" y="722613"/>
                  </a:lnTo>
                  <a:lnTo>
                    <a:pt x="350114" y="728394"/>
                  </a:lnTo>
                  <a:lnTo>
                    <a:pt x="352204" y="734174"/>
                  </a:lnTo>
                  <a:lnTo>
                    <a:pt x="354239" y="739955"/>
                  </a:lnTo>
                  <a:lnTo>
                    <a:pt x="356211" y="745736"/>
                  </a:lnTo>
                  <a:lnTo>
                    <a:pt x="358125" y="751517"/>
                  </a:lnTo>
                  <a:lnTo>
                    <a:pt x="359978" y="757298"/>
                  </a:lnTo>
                  <a:lnTo>
                    <a:pt x="361769" y="763079"/>
                  </a:lnTo>
                  <a:lnTo>
                    <a:pt x="363496" y="768860"/>
                  </a:lnTo>
                  <a:lnTo>
                    <a:pt x="365139" y="774641"/>
                  </a:lnTo>
                  <a:lnTo>
                    <a:pt x="366710" y="780422"/>
                  </a:lnTo>
                  <a:lnTo>
                    <a:pt x="368212" y="786203"/>
                  </a:lnTo>
                  <a:lnTo>
                    <a:pt x="369644" y="791983"/>
                  </a:lnTo>
                  <a:lnTo>
                    <a:pt x="371005" y="797764"/>
                  </a:lnTo>
                  <a:lnTo>
                    <a:pt x="372290" y="803545"/>
                  </a:lnTo>
                  <a:lnTo>
                    <a:pt x="373491" y="809326"/>
                  </a:lnTo>
                  <a:lnTo>
                    <a:pt x="374624" y="815107"/>
                  </a:lnTo>
                  <a:lnTo>
                    <a:pt x="375690" y="820888"/>
                  </a:lnTo>
                  <a:lnTo>
                    <a:pt x="376691" y="826669"/>
                  </a:lnTo>
                  <a:lnTo>
                    <a:pt x="377628" y="832450"/>
                  </a:lnTo>
                  <a:lnTo>
                    <a:pt x="378493" y="838231"/>
                  </a:lnTo>
                  <a:lnTo>
                    <a:pt x="379296" y="844012"/>
                  </a:lnTo>
                  <a:lnTo>
                    <a:pt x="380046" y="849793"/>
                  </a:lnTo>
                  <a:lnTo>
                    <a:pt x="380744" y="855573"/>
                  </a:lnTo>
                  <a:lnTo>
                    <a:pt x="381395" y="861354"/>
                  </a:lnTo>
                  <a:lnTo>
                    <a:pt x="382000" y="867135"/>
                  </a:lnTo>
                  <a:lnTo>
                    <a:pt x="382554" y="872916"/>
                  </a:lnTo>
                  <a:lnTo>
                    <a:pt x="383073" y="878697"/>
                  </a:lnTo>
                  <a:lnTo>
                    <a:pt x="383559" y="884478"/>
                  </a:lnTo>
                  <a:lnTo>
                    <a:pt x="384014" y="890259"/>
                  </a:lnTo>
                  <a:lnTo>
                    <a:pt x="384441" y="896040"/>
                  </a:lnTo>
                  <a:lnTo>
                    <a:pt x="384838" y="901821"/>
                  </a:lnTo>
                  <a:lnTo>
                    <a:pt x="385211" y="907602"/>
                  </a:lnTo>
                  <a:lnTo>
                    <a:pt x="385562" y="913382"/>
                  </a:lnTo>
                  <a:lnTo>
                    <a:pt x="385894" y="919163"/>
                  </a:lnTo>
                  <a:lnTo>
                    <a:pt x="386206" y="924944"/>
                  </a:lnTo>
                  <a:lnTo>
                    <a:pt x="386498" y="930725"/>
                  </a:lnTo>
                  <a:lnTo>
                    <a:pt x="386766" y="936506"/>
                  </a:lnTo>
                  <a:lnTo>
                    <a:pt x="387013" y="942287"/>
                  </a:lnTo>
                  <a:lnTo>
                    <a:pt x="387238" y="948068"/>
                  </a:lnTo>
                  <a:lnTo>
                    <a:pt x="387441" y="953849"/>
                  </a:lnTo>
                  <a:lnTo>
                    <a:pt x="387618" y="959630"/>
                  </a:lnTo>
                  <a:lnTo>
                    <a:pt x="387766" y="965411"/>
                  </a:lnTo>
                  <a:lnTo>
                    <a:pt x="387880" y="971192"/>
                  </a:lnTo>
                  <a:lnTo>
                    <a:pt x="387962" y="976972"/>
                  </a:lnTo>
                  <a:lnTo>
                    <a:pt x="388010" y="982753"/>
                  </a:lnTo>
                  <a:lnTo>
                    <a:pt x="388022" y="988534"/>
                  </a:lnTo>
                  <a:lnTo>
                    <a:pt x="387998" y="994315"/>
                  </a:lnTo>
                  <a:lnTo>
                    <a:pt x="387923" y="1000096"/>
                  </a:lnTo>
                  <a:lnTo>
                    <a:pt x="387808" y="1005877"/>
                  </a:lnTo>
                  <a:lnTo>
                    <a:pt x="387650" y="1011658"/>
                  </a:lnTo>
                  <a:lnTo>
                    <a:pt x="387451" y="1017439"/>
                  </a:lnTo>
                  <a:lnTo>
                    <a:pt x="387210" y="1023220"/>
                  </a:lnTo>
                  <a:lnTo>
                    <a:pt x="386924" y="1029001"/>
                  </a:lnTo>
                  <a:lnTo>
                    <a:pt x="386590" y="1034781"/>
                  </a:lnTo>
                  <a:lnTo>
                    <a:pt x="386217" y="1040562"/>
                  </a:lnTo>
                  <a:lnTo>
                    <a:pt x="385808" y="1046343"/>
                  </a:lnTo>
                  <a:lnTo>
                    <a:pt x="385363" y="1052124"/>
                  </a:lnTo>
                  <a:lnTo>
                    <a:pt x="384885" y="1057905"/>
                  </a:lnTo>
                  <a:lnTo>
                    <a:pt x="384371" y="1063686"/>
                  </a:lnTo>
                  <a:lnTo>
                    <a:pt x="383828" y="1069467"/>
                  </a:lnTo>
                  <a:lnTo>
                    <a:pt x="383262" y="1075248"/>
                  </a:lnTo>
                  <a:lnTo>
                    <a:pt x="382675" y="1081029"/>
                  </a:lnTo>
                  <a:lnTo>
                    <a:pt x="382070" y="1086810"/>
                  </a:lnTo>
                  <a:lnTo>
                    <a:pt x="381448" y="1092591"/>
                  </a:lnTo>
                  <a:lnTo>
                    <a:pt x="380811" y="1098371"/>
                  </a:lnTo>
                  <a:lnTo>
                    <a:pt x="380164" y="1104152"/>
                  </a:lnTo>
                  <a:lnTo>
                    <a:pt x="379509" y="1109933"/>
                  </a:lnTo>
                  <a:lnTo>
                    <a:pt x="378847" y="1115714"/>
                  </a:lnTo>
                  <a:lnTo>
                    <a:pt x="378180" y="1121495"/>
                  </a:lnTo>
                  <a:lnTo>
                    <a:pt x="377509" y="1127276"/>
                  </a:lnTo>
                  <a:lnTo>
                    <a:pt x="376834" y="1133057"/>
                  </a:lnTo>
                  <a:lnTo>
                    <a:pt x="376155" y="1138838"/>
                  </a:lnTo>
                  <a:lnTo>
                    <a:pt x="375474" y="1144619"/>
                  </a:lnTo>
                  <a:lnTo>
                    <a:pt x="374789" y="1150400"/>
                  </a:lnTo>
                  <a:lnTo>
                    <a:pt x="374099" y="1156180"/>
                  </a:lnTo>
                  <a:lnTo>
                    <a:pt x="373403" y="1161961"/>
                  </a:lnTo>
                  <a:lnTo>
                    <a:pt x="372699" y="1167742"/>
                  </a:lnTo>
                  <a:lnTo>
                    <a:pt x="371987" y="1173523"/>
                  </a:lnTo>
                  <a:lnTo>
                    <a:pt x="371264" y="1179304"/>
                  </a:lnTo>
                  <a:lnTo>
                    <a:pt x="370530" y="1185085"/>
                  </a:lnTo>
                  <a:lnTo>
                    <a:pt x="369781" y="1190866"/>
                  </a:lnTo>
                  <a:lnTo>
                    <a:pt x="369013" y="1196647"/>
                  </a:lnTo>
                  <a:lnTo>
                    <a:pt x="368227" y="1202428"/>
                  </a:lnTo>
                  <a:lnTo>
                    <a:pt x="367421" y="1208209"/>
                  </a:lnTo>
                  <a:lnTo>
                    <a:pt x="366594" y="1213990"/>
                  </a:lnTo>
                  <a:lnTo>
                    <a:pt x="365743" y="1219770"/>
                  </a:lnTo>
                  <a:lnTo>
                    <a:pt x="364861" y="1225551"/>
                  </a:lnTo>
                  <a:lnTo>
                    <a:pt x="363950" y="1231332"/>
                  </a:lnTo>
                  <a:lnTo>
                    <a:pt x="363011" y="1237113"/>
                  </a:lnTo>
                  <a:lnTo>
                    <a:pt x="362042" y="1242894"/>
                  </a:lnTo>
                  <a:lnTo>
                    <a:pt x="361041" y="1248675"/>
                  </a:lnTo>
                  <a:lnTo>
                    <a:pt x="360003" y="1254456"/>
                  </a:lnTo>
                  <a:lnTo>
                    <a:pt x="358926" y="1260237"/>
                  </a:lnTo>
                  <a:lnTo>
                    <a:pt x="357813" y="1266018"/>
                  </a:lnTo>
                  <a:lnTo>
                    <a:pt x="356664" y="1271799"/>
                  </a:lnTo>
                  <a:lnTo>
                    <a:pt x="355478" y="1277579"/>
                  </a:lnTo>
                  <a:lnTo>
                    <a:pt x="354254" y="1283360"/>
                  </a:lnTo>
                  <a:lnTo>
                    <a:pt x="352982" y="1289141"/>
                  </a:lnTo>
                  <a:lnTo>
                    <a:pt x="351670" y="1294922"/>
                  </a:lnTo>
                  <a:lnTo>
                    <a:pt x="350319" y="1300703"/>
                  </a:lnTo>
                  <a:lnTo>
                    <a:pt x="348928" y="1306484"/>
                  </a:lnTo>
                  <a:lnTo>
                    <a:pt x="347498" y="1312265"/>
                  </a:lnTo>
                  <a:lnTo>
                    <a:pt x="346027" y="1318046"/>
                  </a:lnTo>
                  <a:lnTo>
                    <a:pt x="344511" y="1323827"/>
                  </a:lnTo>
                  <a:lnTo>
                    <a:pt x="342959" y="1329608"/>
                  </a:lnTo>
                  <a:lnTo>
                    <a:pt x="341372" y="1335389"/>
                  </a:lnTo>
                  <a:lnTo>
                    <a:pt x="339753" y="1341169"/>
                  </a:lnTo>
                  <a:lnTo>
                    <a:pt x="338103" y="1346950"/>
                  </a:lnTo>
                  <a:lnTo>
                    <a:pt x="336420" y="1352731"/>
                  </a:lnTo>
                  <a:lnTo>
                    <a:pt x="334713" y="1358512"/>
                  </a:lnTo>
                  <a:lnTo>
                    <a:pt x="332987" y="1364293"/>
                  </a:lnTo>
                  <a:lnTo>
                    <a:pt x="331245" y="1370074"/>
                  </a:lnTo>
                  <a:lnTo>
                    <a:pt x="329493" y="1375855"/>
                  </a:lnTo>
                  <a:lnTo>
                    <a:pt x="327733" y="1381636"/>
                  </a:lnTo>
                  <a:lnTo>
                    <a:pt x="325975" y="1387417"/>
                  </a:lnTo>
                  <a:lnTo>
                    <a:pt x="324222" y="1393198"/>
                  </a:lnTo>
                  <a:lnTo>
                    <a:pt x="322482" y="1398978"/>
                  </a:lnTo>
                  <a:lnTo>
                    <a:pt x="320759" y="1404759"/>
                  </a:lnTo>
                  <a:lnTo>
                    <a:pt x="319057" y="1410540"/>
                  </a:lnTo>
                  <a:lnTo>
                    <a:pt x="317389" y="1416321"/>
                  </a:lnTo>
                  <a:lnTo>
                    <a:pt x="315759" y="1422102"/>
                  </a:lnTo>
                  <a:lnTo>
                    <a:pt x="314169" y="1427883"/>
                  </a:lnTo>
                  <a:lnTo>
                    <a:pt x="312622" y="1433664"/>
                  </a:lnTo>
                  <a:lnTo>
                    <a:pt x="311122" y="1439445"/>
                  </a:lnTo>
                  <a:lnTo>
                    <a:pt x="309674" y="1445226"/>
                  </a:lnTo>
                  <a:lnTo>
                    <a:pt x="308293" y="1451007"/>
                  </a:lnTo>
                  <a:lnTo>
                    <a:pt x="306969" y="1456788"/>
                  </a:lnTo>
                  <a:lnTo>
                    <a:pt x="305701" y="1462568"/>
                  </a:lnTo>
                  <a:lnTo>
                    <a:pt x="304490" y="1468349"/>
                  </a:lnTo>
                  <a:lnTo>
                    <a:pt x="303336" y="1474130"/>
                  </a:lnTo>
                  <a:lnTo>
                    <a:pt x="302245" y="1479911"/>
                  </a:lnTo>
                  <a:lnTo>
                    <a:pt x="301215" y="1485692"/>
                  </a:lnTo>
                  <a:lnTo>
                    <a:pt x="300235" y="1491473"/>
                  </a:lnTo>
                  <a:lnTo>
                    <a:pt x="299303" y="1497254"/>
                  </a:lnTo>
                  <a:lnTo>
                    <a:pt x="298415" y="1503035"/>
                  </a:lnTo>
                  <a:lnTo>
                    <a:pt x="297567" y="1508816"/>
                  </a:lnTo>
                  <a:lnTo>
                    <a:pt x="296763" y="1514597"/>
                  </a:lnTo>
                  <a:lnTo>
                    <a:pt x="295988" y="1520378"/>
                  </a:lnTo>
                  <a:lnTo>
                    <a:pt x="295238" y="1526158"/>
                  </a:lnTo>
                  <a:lnTo>
                    <a:pt x="294508" y="1531939"/>
                  </a:lnTo>
                  <a:lnTo>
                    <a:pt x="293793" y="1537720"/>
                  </a:lnTo>
                  <a:lnTo>
                    <a:pt x="293090" y="1543501"/>
                  </a:lnTo>
                  <a:lnTo>
                    <a:pt x="292393" y="1549282"/>
                  </a:lnTo>
                  <a:lnTo>
                    <a:pt x="291697" y="1555063"/>
                  </a:lnTo>
                  <a:lnTo>
                    <a:pt x="290998" y="1560844"/>
                  </a:lnTo>
                  <a:lnTo>
                    <a:pt x="290294" y="1566625"/>
                  </a:lnTo>
                  <a:lnTo>
                    <a:pt x="289582" y="1572406"/>
                  </a:lnTo>
                  <a:lnTo>
                    <a:pt x="288857" y="1578187"/>
                  </a:lnTo>
                  <a:lnTo>
                    <a:pt x="288120" y="1583967"/>
                  </a:lnTo>
                  <a:lnTo>
                    <a:pt x="287369" y="1589748"/>
                  </a:lnTo>
                  <a:lnTo>
                    <a:pt x="286606" y="1595529"/>
                  </a:lnTo>
                  <a:lnTo>
                    <a:pt x="285828" y="1601310"/>
                  </a:lnTo>
                  <a:lnTo>
                    <a:pt x="285037" y="1607091"/>
                  </a:lnTo>
                  <a:lnTo>
                    <a:pt x="284232" y="1612872"/>
                  </a:lnTo>
                  <a:lnTo>
                    <a:pt x="283417" y="1618653"/>
                  </a:lnTo>
                  <a:lnTo>
                    <a:pt x="282592" y="1624434"/>
                  </a:lnTo>
                  <a:lnTo>
                    <a:pt x="281760" y="1630215"/>
                  </a:lnTo>
                  <a:lnTo>
                    <a:pt x="280923" y="1635996"/>
                  </a:lnTo>
                  <a:lnTo>
                    <a:pt x="280081" y="1641777"/>
                  </a:lnTo>
                  <a:lnTo>
                    <a:pt x="279239" y="1647557"/>
                  </a:lnTo>
                  <a:lnTo>
                    <a:pt x="278397" y="1653338"/>
                  </a:lnTo>
                  <a:lnTo>
                    <a:pt x="277558" y="1659119"/>
                  </a:lnTo>
                  <a:lnTo>
                    <a:pt x="276722" y="1664900"/>
                  </a:lnTo>
                  <a:lnTo>
                    <a:pt x="275892" y="1670681"/>
                  </a:lnTo>
                  <a:lnTo>
                    <a:pt x="275070" y="1676462"/>
                  </a:lnTo>
                  <a:lnTo>
                    <a:pt x="274255" y="1682243"/>
                  </a:lnTo>
                  <a:lnTo>
                    <a:pt x="273448" y="1688024"/>
                  </a:lnTo>
                  <a:lnTo>
                    <a:pt x="272649" y="1693805"/>
                  </a:lnTo>
                  <a:lnTo>
                    <a:pt x="271858" y="1699586"/>
                  </a:lnTo>
                  <a:lnTo>
                    <a:pt x="271075" y="1705366"/>
                  </a:lnTo>
                  <a:lnTo>
                    <a:pt x="270301" y="1711147"/>
                  </a:lnTo>
                  <a:lnTo>
                    <a:pt x="269533" y="1716928"/>
                  </a:lnTo>
                  <a:lnTo>
                    <a:pt x="268769" y="1722709"/>
                  </a:lnTo>
                  <a:lnTo>
                    <a:pt x="268010" y="1728490"/>
                  </a:lnTo>
                  <a:lnTo>
                    <a:pt x="267254" y="1734271"/>
                  </a:lnTo>
                  <a:lnTo>
                    <a:pt x="266499" y="1740052"/>
                  </a:lnTo>
                  <a:lnTo>
                    <a:pt x="265745" y="1745833"/>
                  </a:lnTo>
                  <a:lnTo>
                    <a:pt x="264989" y="1751614"/>
                  </a:lnTo>
                  <a:lnTo>
                    <a:pt x="264231" y="1757395"/>
                  </a:lnTo>
                  <a:lnTo>
                    <a:pt x="263470" y="1763176"/>
                  </a:lnTo>
                  <a:lnTo>
                    <a:pt x="262705" y="1768956"/>
                  </a:lnTo>
                  <a:lnTo>
                    <a:pt x="261934" y="1774737"/>
                  </a:lnTo>
                  <a:lnTo>
                    <a:pt x="261159" y="1780518"/>
                  </a:lnTo>
                  <a:lnTo>
                    <a:pt x="260378" y="1786299"/>
                  </a:lnTo>
                  <a:lnTo>
                    <a:pt x="259592" y="1792080"/>
                  </a:lnTo>
                  <a:lnTo>
                    <a:pt x="258801" y="1797861"/>
                  </a:lnTo>
                  <a:lnTo>
                    <a:pt x="258005" y="1803642"/>
                  </a:lnTo>
                  <a:lnTo>
                    <a:pt x="257205" y="1809423"/>
                  </a:lnTo>
                  <a:lnTo>
                    <a:pt x="256403" y="1815204"/>
                  </a:lnTo>
                  <a:lnTo>
                    <a:pt x="255599" y="1820985"/>
                  </a:lnTo>
                  <a:lnTo>
                    <a:pt x="254794" y="1826765"/>
                  </a:lnTo>
                  <a:lnTo>
                    <a:pt x="253991" y="1832546"/>
                  </a:lnTo>
                  <a:lnTo>
                    <a:pt x="253190" y="1838327"/>
                  </a:lnTo>
                  <a:lnTo>
                    <a:pt x="252392" y="1844108"/>
                  </a:lnTo>
                  <a:lnTo>
                    <a:pt x="251599" y="1849889"/>
                  </a:lnTo>
                  <a:lnTo>
                    <a:pt x="250812" y="1855670"/>
                  </a:lnTo>
                  <a:lnTo>
                    <a:pt x="250031" y="1861451"/>
                  </a:lnTo>
                  <a:lnTo>
                    <a:pt x="249259" y="1867232"/>
                  </a:lnTo>
                  <a:lnTo>
                    <a:pt x="248496" y="1873013"/>
                  </a:lnTo>
                  <a:lnTo>
                    <a:pt x="247741" y="1878794"/>
                  </a:lnTo>
                  <a:lnTo>
                    <a:pt x="246995" y="1884575"/>
                  </a:lnTo>
                  <a:lnTo>
                    <a:pt x="246259" y="1890355"/>
                  </a:lnTo>
                  <a:lnTo>
                    <a:pt x="245532" y="1896136"/>
                  </a:lnTo>
                  <a:lnTo>
                    <a:pt x="244816" y="1901917"/>
                  </a:lnTo>
                  <a:lnTo>
                    <a:pt x="244109" y="1907698"/>
                  </a:lnTo>
                  <a:lnTo>
                    <a:pt x="243410" y="1913479"/>
                  </a:lnTo>
                  <a:lnTo>
                    <a:pt x="242720" y="1919260"/>
                  </a:lnTo>
                  <a:lnTo>
                    <a:pt x="242037" y="1925041"/>
                  </a:lnTo>
                  <a:lnTo>
                    <a:pt x="241363" y="1930822"/>
                  </a:lnTo>
                  <a:lnTo>
                    <a:pt x="240698" y="1936603"/>
                  </a:lnTo>
                  <a:lnTo>
                    <a:pt x="240039" y="1942384"/>
                  </a:lnTo>
                  <a:lnTo>
                    <a:pt x="239387" y="1948164"/>
                  </a:lnTo>
                  <a:lnTo>
                    <a:pt x="238742" y="1953945"/>
                  </a:lnTo>
                  <a:lnTo>
                    <a:pt x="238104" y="1959726"/>
                  </a:lnTo>
                  <a:lnTo>
                    <a:pt x="237476" y="1965507"/>
                  </a:lnTo>
                  <a:lnTo>
                    <a:pt x="236856" y="1971288"/>
                  </a:lnTo>
                  <a:lnTo>
                    <a:pt x="236245" y="1977069"/>
                  </a:lnTo>
                  <a:lnTo>
                    <a:pt x="235644" y="1982850"/>
                  </a:lnTo>
                  <a:lnTo>
                    <a:pt x="235053" y="1988631"/>
                  </a:lnTo>
                  <a:lnTo>
                    <a:pt x="234476" y="1994412"/>
                  </a:lnTo>
                  <a:lnTo>
                    <a:pt x="233914" y="2000193"/>
                  </a:lnTo>
                  <a:lnTo>
                    <a:pt x="233367" y="2005974"/>
                  </a:lnTo>
                  <a:lnTo>
                    <a:pt x="232835" y="2011754"/>
                  </a:lnTo>
                  <a:lnTo>
                    <a:pt x="232319" y="2017535"/>
                  </a:lnTo>
                  <a:lnTo>
                    <a:pt x="231822" y="2023316"/>
                  </a:lnTo>
                  <a:lnTo>
                    <a:pt x="231348" y="2029097"/>
                  </a:lnTo>
                  <a:lnTo>
                    <a:pt x="230894" y="2034878"/>
                  </a:lnTo>
                  <a:lnTo>
                    <a:pt x="230461" y="2040659"/>
                  </a:lnTo>
                  <a:lnTo>
                    <a:pt x="230048" y="2046440"/>
                  </a:lnTo>
                  <a:lnTo>
                    <a:pt x="229657" y="2052221"/>
                  </a:lnTo>
                  <a:lnTo>
                    <a:pt x="229288" y="2058002"/>
                  </a:lnTo>
                  <a:lnTo>
                    <a:pt x="228943" y="2063783"/>
                  </a:lnTo>
                  <a:lnTo>
                    <a:pt x="228619" y="2069563"/>
                  </a:lnTo>
                  <a:lnTo>
                    <a:pt x="228313" y="2075344"/>
                  </a:lnTo>
                  <a:lnTo>
                    <a:pt x="228024" y="2081125"/>
                  </a:lnTo>
                  <a:lnTo>
                    <a:pt x="227753" y="2086906"/>
                  </a:lnTo>
                  <a:lnTo>
                    <a:pt x="227500" y="2092687"/>
                  </a:lnTo>
                  <a:lnTo>
                    <a:pt x="227260" y="2098468"/>
                  </a:lnTo>
                  <a:lnTo>
                    <a:pt x="227031" y="2104249"/>
                  </a:lnTo>
                  <a:lnTo>
                    <a:pt x="226811" y="2110030"/>
                  </a:lnTo>
                  <a:lnTo>
                    <a:pt x="226598" y="2115811"/>
                  </a:lnTo>
                  <a:lnTo>
                    <a:pt x="226391" y="2121592"/>
                  </a:lnTo>
                  <a:lnTo>
                    <a:pt x="226186" y="2127373"/>
                  </a:lnTo>
                  <a:lnTo>
                    <a:pt x="225982" y="2133153"/>
                  </a:lnTo>
                  <a:lnTo>
                    <a:pt x="225777" y="2138934"/>
                  </a:lnTo>
                  <a:lnTo>
                    <a:pt x="225568" y="2144715"/>
                  </a:lnTo>
                  <a:lnTo>
                    <a:pt x="225354" y="2150496"/>
                  </a:lnTo>
                  <a:lnTo>
                    <a:pt x="225132" y="2156277"/>
                  </a:lnTo>
                  <a:lnTo>
                    <a:pt x="224902" y="2162058"/>
                  </a:lnTo>
                  <a:lnTo>
                    <a:pt x="224662" y="2167839"/>
                  </a:lnTo>
                  <a:lnTo>
                    <a:pt x="224412" y="2173620"/>
                  </a:lnTo>
                  <a:lnTo>
                    <a:pt x="224151" y="2179401"/>
                  </a:lnTo>
                  <a:lnTo>
                    <a:pt x="223878" y="2185182"/>
                  </a:lnTo>
                  <a:lnTo>
                    <a:pt x="223591" y="2190962"/>
                  </a:lnTo>
                  <a:lnTo>
                    <a:pt x="223291" y="2196743"/>
                  </a:lnTo>
                  <a:lnTo>
                    <a:pt x="222980" y="2202524"/>
                  </a:lnTo>
                  <a:lnTo>
                    <a:pt x="222657" y="2208305"/>
                  </a:lnTo>
                  <a:lnTo>
                    <a:pt x="222324" y="2214086"/>
                  </a:lnTo>
                  <a:lnTo>
                    <a:pt x="221977" y="2219867"/>
                  </a:lnTo>
                  <a:lnTo>
                    <a:pt x="221620" y="2225648"/>
                  </a:lnTo>
                  <a:lnTo>
                    <a:pt x="221255" y="2231429"/>
                  </a:lnTo>
                  <a:lnTo>
                    <a:pt x="220881" y="2237210"/>
                  </a:lnTo>
                  <a:lnTo>
                    <a:pt x="220500" y="2242991"/>
                  </a:lnTo>
                  <a:lnTo>
                    <a:pt x="220113" y="2248772"/>
                  </a:lnTo>
                  <a:lnTo>
                    <a:pt x="219720" y="2254552"/>
                  </a:lnTo>
                  <a:lnTo>
                    <a:pt x="219324" y="2260333"/>
                  </a:lnTo>
                  <a:lnTo>
                    <a:pt x="218925" y="2266114"/>
                  </a:lnTo>
                  <a:lnTo>
                    <a:pt x="218525" y="2271895"/>
                  </a:lnTo>
                  <a:lnTo>
                    <a:pt x="218124" y="2277676"/>
                  </a:lnTo>
                  <a:lnTo>
                    <a:pt x="217724" y="2283457"/>
                  </a:lnTo>
                  <a:lnTo>
                    <a:pt x="217326" y="2289238"/>
                  </a:lnTo>
                  <a:lnTo>
                    <a:pt x="216931" y="2295019"/>
                  </a:lnTo>
                  <a:lnTo>
                    <a:pt x="216540" y="2300800"/>
                  </a:lnTo>
                  <a:lnTo>
                    <a:pt x="216153" y="2306581"/>
                  </a:lnTo>
                  <a:lnTo>
                    <a:pt x="215771" y="2312361"/>
                  </a:lnTo>
                  <a:lnTo>
                    <a:pt x="215397" y="2318142"/>
                  </a:lnTo>
                  <a:lnTo>
                    <a:pt x="215029" y="2323923"/>
                  </a:lnTo>
                  <a:lnTo>
                    <a:pt x="214668" y="2329704"/>
                  </a:lnTo>
                  <a:lnTo>
                    <a:pt x="214314" y="2335485"/>
                  </a:lnTo>
                  <a:lnTo>
                    <a:pt x="213968" y="2341266"/>
                  </a:lnTo>
                  <a:lnTo>
                    <a:pt x="213631" y="2347047"/>
                  </a:lnTo>
                  <a:lnTo>
                    <a:pt x="213303" y="2352828"/>
                  </a:lnTo>
                  <a:lnTo>
                    <a:pt x="212984" y="2358609"/>
                  </a:lnTo>
                  <a:lnTo>
                    <a:pt x="212672" y="2364390"/>
                  </a:lnTo>
                  <a:lnTo>
                    <a:pt x="212369" y="2370171"/>
                  </a:lnTo>
                  <a:lnTo>
                    <a:pt x="212073" y="2375951"/>
                  </a:lnTo>
                  <a:lnTo>
                    <a:pt x="211787" y="2381732"/>
                  </a:lnTo>
                  <a:lnTo>
                    <a:pt x="211510" y="2387513"/>
                  </a:lnTo>
                  <a:lnTo>
                    <a:pt x="211239" y="2393294"/>
                  </a:lnTo>
                  <a:lnTo>
                    <a:pt x="210975" y="2399075"/>
                  </a:lnTo>
                  <a:lnTo>
                    <a:pt x="210718" y="2404856"/>
                  </a:lnTo>
                  <a:lnTo>
                    <a:pt x="210467" y="2410637"/>
                  </a:lnTo>
                  <a:lnTo>
                    <a:pt x="210224" y="2416418"/>
                  </a:lnTo>
                  <a:lnTo>
                    <a:pt x="209985" y="2422199"/>
                  </a:lnTo>
                  <a:lnTo>
                    <a:pt x="209751" y="2427980"/>
                  </a:lnTo>
                  <a:lnTo>
                    <a:pt x="209522" y="2433760"/>
                  </a:lnTo>
                  <a:lnTo>
                    <a:pt x="209296" y="2439541"/>
                  </a:lnTo>
                  <a:lnTo>
                    <a:pt x="209075" y="2445322"/>
                  </a:lnTo>
                  <a:lnTo>
                    <a:pt x="208858" y="2451103"/>
                  </a:lnTo>
                  <a:lnTo>
                    <a:pt x="208643" y="2456884"/>
                  </a:lnTo>
                  <a:lnTo>
                    <a:pt x="208431" y="2462665"/>
                  </a:lnTo>
                  <a:lnTo>
                    <a:pt x="208222" y="2468446"/>
                  </a:lnTo>
                  <a:lnTo>
                    <a:pt x="208016" y="2474227"/>
                  </a:lnTo>
                  <a:lnTo>
                    <a:pt x="207813" y="2480008"/>
                  </a:lnTo>
                  <a:lnTo>
                    <a:pt x="207613" y="2485789"/>
                  </a:lnTo>
                  <a:lnTo>
                    <a:pt x="207415" y="2491570"/>
                  </a:lnTo>
                  <a:lnTo>
                    <a:pt x="207222" y="2497350"/>
                  </a:lnTo>
                  <a:lnTo>
                    <a:pt x="207031" y="2503131"/>
                  </a:lnTo>
                  <a:lnTo>
                    <a:pt x="206846" y="2508912"/>
                  </a:lnTo>
                  <a:lnTo>
                    <a:pt x="206666" y="2514693"/>
                  </a:lnTo>
                  <a:lnTo>
                    <a:pt x="206491" y="2520474"/>
                  </a:lnTo>
                  <a:lnTo>
                    <a:pt x="206322" y="2526255"/>
                  </a:lnTo>
                  <a:lnTo>
                    <a:pt x="206159" y="2532036"/>
                  </a:lnTo>
                  <a:lnTo>
                    <a:pt x="206003" y="2537817"/>
                  </a:lnTo>
                  <a:lnTo>
                    <a:pt x="205856" y="2543598"/>
                  </a:lnTo>
                  <a:lnTo>
                    <a:pt x="205717" y="2549379"/>
                  </a:lnTo>
                  <a:lnTo>
                    <a:pt x="205587" y="2555159"/>
                  </a:lnTo>
                  <a:lnTo>
                    <a:pt x="205465" y="2560940"/>
                  </a:lnTo>
                  <a:lnTo>
                    <a:pt x="205352" y="2566721"/>
                  </a:lnTo>
                  <a:lnTo>
                    <a:pt x="205250" y="2572502"/>
                  </a:lnTo>
                  <a:lnTo>
                    <a:pt x="205158" y="2578283"/>
                  </a:lnTo>
                  <a:lnTo>
                    <a:pt x="205075" y="2584064"/>
                  </a:lnTo>
                  <a:lnTo>
                    <a:pt x="205002" y="2589845"/>
                  </a:lnTo>
                  <a:lnTo>
                    <a:pt x="204937" y="2595626"/>
                  </a:lnTo>
                  <a:lnTo>
                    <a:pt x="204881" y="2601407"/>
                  </a:lnTo>
                  <a:lnTo>
                    <a:pt x="204834" y="2607188"/>
                  </a:lnTo>
                  <a:lnTo>
                    <a:pt x="204795" y="2612969"/>
                  </a:lnTo>
                  <a:lnTo>
                    <a:pt x="204763" y="2618749"/>
                  </a:lnTo>
                  <a:lnTo>
                    <a:pt x="204737" y="2624530"/>
                  </a:lnTo>
                  <a:lnTo>
                    <a:pt x="204716" y="2630311"/>
                  </a:lnTo>
                  <a:lnTo>
                    <a:pt x="204700" y="2636092"/>
                  </a:lnTo>
                  <a:lnTo>
                    <a:pt x="204689" y="2641873"/>
                  </a:lnTo>
                  <a:lnTo>
                    <a:pt x="204680" y="2647654"/>
                  </a:lnTo>
                  <a:lnTo>
                    <a:pt x="204673" y="2653435"/>
                  </a:lnTo>
                  <a:lnTo>
                    <a:pt x="204667" y="2659216"/>
                  </a:lnTo>
                  <a:lnTo>
                    <a:pt x="204662" y="2664997"/>
                  </a:lnTo>
                  <a:lnTo>
                    <a:pt x="204657" y="2670778"/>
                  </a:lnTo>
                  <a:lnTo>
                    <a:pt x="204651" y="2676558"/>
                  </a:lnTo>
                  <a:lnTo>
                    <a:pt x="204643" y="2682339"/>
                  </a:lnTo>
                  <a:lnTo>
                    <a:pt x="204633" y="2688120"/>
                  </a:lnTo>
                  <a:lnTo>
                    <a:pt x="204622" y="2693901"/>
                  </a:lnTo>
                  <a:lnTo>
                    <a:pt x="204608" y="2699682"/>
                  </a:lnTo>
                  <a:lnTo>
                    <a:pt x="204590" y="2705463"/>
                  </a:lnTo>
                  <a:lnTo>
                    <a:pt x="204571" y="2711244"/>
                  </a:lnTo>
                  <a:lnTo>
                    <a:pt x="204548" y="2717025"/>
                  </a:lnTo>
                  <a:lnTo>
                    <a:pt x="204524" y="2722806"/>
                  </a:lnTo>
                  <a:lnTo>
                    <a:pt x="204497" y="2728587"/>
                  </a:lnTo>
                  <a:lnTo>
                    <a:pt x="204469" y="2734368"/>
                  </a:lnTo>
                  <a:lnTo>
                    <a:pt x="204439" y="2740148"/>
                  </a:lnTo>
                  <a:lnTo>
                    <a:pt x="204408" y="2745929"/>
                  </a:lnTo>
                  <a:lnTo>
                    <a:pt x="204377" y="2751710"/>
                  </a:lnTo>
                  <a:lnTo>
                    <a:pt x="204347" y="2757491"/>
                  </a:lnTo>
                  <a:lnTo>
                    <a:pt x="204318" y="2763272"/>
                  </a:lnTo>
                  <a:lnTo>
                    <a:pt x="204290" y="2769053"/>
                  </a:lnTo>
                  <a:lnTo>
                    <a:pt x="204265" y="2774834"/>
                  </a:lnTo>
                  <a:lnTo>
                    <a:pt x="204242" y="2780615"/>
                  </a:lnTo>
                  <a:lnTo>
                    <a:pt x="204222" y="2786396"/>
                  </a:lnTo>
                  <a:lnTo>
                    <a:pt x="204206" y="2792177"/>
                  </a:lnTo>
                  <a:lnTo>
                    <a:pt x="204193" y="2797957"/>
                  </a:lnTo>
                  <a:lnTo>
                    <a:pt x="204185" y="2803738"/>
                  </a:lnTo>
                  <a:lnTo>
                    <a:pt x="204180" y="2809519"/>
                  </a:lnTo>
                  <a:lnTo>
                    <a:pt x="204179" y="2815300"/>
                  </a:lnTo>
                  <a:lnTo>
                    <a:pt x="204181" y="2821081"/>
                  </a:lnTo>
                  <a:lnTo>
                    <a:pt x="204185" y="2826862"/>
                  </a:lnTo>
                  <a:lnTo>
                    <a:pt x="204192" y="2832643"/>
                  </a:lnTo>
                  <a:lnTo>
                    <a:pt x="204200" y="2838424"/>
                  </a:lnTo>
                  <a:lnTo>
                    <a:pt x="204208" y="2844205"/>
                  </a:lnTo>
                  <a:lnTo>
                    <a:pt x="204215" y="2849986"/>
                  </a:lnTo>
                  <a:lnTo>
                    <a:pt x="204219" y="2855767"/>
                  </a:lnTo>
                  <a:lnTo>
                    <a:pt x="204219" y="2861547"/>
                  </a:lnTo>
                  <a:lnTo>
                    <a:pt x="204213" y="2867328"/>
                  </a:lnTo>
                  <a:lnTo>
                    <a:pt x="204199" y="2873109"/>
                  </a:lnTo>
                  <a:lnTo>
                    <a:pt x="204176" y="2878890"/>
                  </a:lnTo>
                  <a:lnTo>
                    <a:pt x="204143" y="2884671"/>
                  </a:lnTo>
                  <a:lnTo>
                    <a:pt x="204098" y="2890452"/>
                  </a:lnTo>
                  <a:lnTo>
                    <a:pt x="204036" y="2896233"/>
                  </a:lnTo>
                  <a:lnTo>
                    <a:pt x="203957" y="2902014"/>
                  </a:lnTo>
                  <a:lnTo>
                    <a:pt x="203862" y="2907795"/>
                  </a:lnTo>
                  <a:lnTo>
                    <a:pt x="203749" y="2913576"/>
                  </a:lnTo>
                  <a:lnTo>
                    <a:pt x="203618" y="2919356"/>
                  </a:lnTo>
                  <a:lnTo>
                    <a:pt x="203465" y="2925137"/>
                  </a:lnTo>
                  <a:lnTo>
                    <a:pt x="203288" y="2930918"/>
                  </a:lnTo>
                  <a:lnTo>
                    <a:pt x="203092" y="2936699"/>
                  </a:lnTo>
                  <a:lnTo>
                    <a:pt x="202875" y="2942480"/>
                  </a:lnTo>
                  <a:lnTo>
                    <a:pt x="202638" y="2948261"/>
                  </a:lnTo>
                  <a:lnTo>
                    <a:pt x="202383" y="2954042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" name="pg33"/>
            <p:cNvSpPr/>
            <p:nvPr/>
          </p:nvSpPr>
          <p:spPr>
            <a:xfrm>
              <a:off x="7193826" y="3834453"/>
              <a:ext cx="256049" cy="3198290"/>
            </a:xfrm>
            <a:custGeom>
              <a:avLst/>
              <a:gdLst/>
              <a:ahLst/>
              <a:cxnLst/>
              <a:rect l="0" t="0" r="0" b="0"/>
              <a:pathLst>
                <a:path w="256049" h="3198290">
                  <a:moveTo>
                    <a:pt x="83396" y="3198290"/>
                  </a:moveTo>
                  <a:lnTo>
                    <a:pt x="82278" y="3192031"/>
                  </a:lnTo>
                  <a:lnTo>
                    <a:pt x="81253" y="3185772"/>
                  </a:lnTo>
                  <a:lnTo>
                    <a:pt x="80331" y="3179513"/>
                  </a:lnTo>
                  <a:lnTo>
                    <a:pt x="79494" y="3173254"/>
                  </a:lnTo>
                  <a:lnTo>
                    <a:pt x="78745" y="3166995"/>
                  </a:lnTo>
                  <a:lnTo>
                    <a:pt x="78081" y="3160736"/>
                  </a:lnTo>
                  <a:lnTo>
                    <a:pt x="77514" y="3154477"/>
                  </a:lnTo>
                  <a:lnTo>
                    <a:pt x="77044" y="3148218"/>
                  </a:lnTo>
                  <a:lnTo>
                    <a:pt x="76652" y="3141960"/>
                  </a:lnTo>
                  <a:lnTo>
                    <a:pt x="76332" y="3135701"/>
                  </a:lnTo>
                  <a:lnTo>
                    <a:pt x="76082" y="3129442"/>
                  </a:lnTo>
                  <a:lnTo>
                    <a:pt x="75904" y="3123183"/>
                  </a:lnTo>
                  <a:lnTo>
                    <a:pt x="75792" y="3116924"/>
                  </a:lnTo>
                  <a:lnTo>
                    <a:pt x="75728" y="3110665"/>
                  </a:lnTo>
                  <a:lnTo>
                    <a:pt x="75707" y="3104406"/>
                  </a:lnTo>
                  <a:lnTo>
                    <a:pt x="75721" y="3098147"/>
                  </a:lnTo>
                  <a:lnTo>
                    <a:pt x="75769" y="3091889"/>
                  </a:lnTo>
                  <a:lnTo>
                    <a:pt x="75840" y="3085630"/>
                  </a:lnTo>
                  <a:lnTo>
                    <a:pt x="75923" y="3079371"/>
                  </a:lnTo>
                  <a:lnTo>
                    <a:pt x="76012" y="3073112"/>
                  </a:lnTo>
                  <a:lnTo>
                    <a:pt x="76103" y="3066853"/>
                  </a:lnTo>
                  <a:lnTo>
                    <a:pt x="76187" y="3060594"/>
                  </a:lnTo>
                  <a:lnTo>
                    <a:pt x="76256" y="3054335"/>
                  </a:lnTo>
                  <a:lnTo>
                    <a:pt x="76308" y="3048076"/>
                  </a:lnTo>
                  <a:lnTo>
                    <a:pt x="76337" y="3041817"/>
                  </a:lnTo>
                  <a:lnTo>
                    <a:pt x="76342" y="3035559"/>
                  </a:lnTo>
                  <a:lnTo>
                    <a:pt x="76313" y="3029300"/>
                  </a:lnTo>
                  <a:lnTo>
                    <a:pt x="76245" y="3023041"/>
                  </a:lnTo>
                  <a:lnTo>
                    <a:pt x="76143" y="3016782"/>
                  </a:lnTo>
                  <a:lnTo>
                    <a:pt x="76004" y="3010523"/>
                  </a:lnTo>
                  <a:lnTo>
                    <a:pt x="75827" y="3004264"/>
                  </a:lnTo>
                  <a:lnTo>
                    <a:pt x="75604" y="2998005"/>
                  </a:lnTo>
                  <a:lnTo>
                    <a:pt x="75336" y="2991746"/>
                  </a:lnTo>
                  <a:lnTo>
                    <a:pt x="75029" y="2985487"/>
                  </a:lnTo>
                  <a:lnTo>
                    <a:pt x="74683" y="2979229"/>
                  </a:lnTo>
                  <a:lnTo>
                    <a:pt x="74300" y="2972970"/>
                  </a:lnTo>
                  <a:lnTo>
                    <a:pt x="73872" y="2966711"/>
                  </a:lnTo>
                  <a:lnTo>
                    <a:pt x="73403" y="2960452"/>
                  </a:lnTo>
                  <a:lnTo>
                    <a:pt x="72901" y="2954193"/>
                  </a:lnTo>
                  <a:lnTo>
                    <a:pt x="72366" y="2947934"/>
                  </a:lnTo>
                  <a:lnTo>
                    <a:pt x="71800" y="2941675"/>
                  </a:lnTo>
                  <a:lnTo>
                    <a:pt x="71201" y="2935416"/>
                  </a:lnTo>
                  <a:lnTo>
                    <a:pt x="70572" y="2929158"/>
                  </a:lnTo>
                  <a:lnTo>
                    <a:pt x="69919" y="2922899"/>
                  </a:lnTo>
                  <a:lnTo>
                    <a:pt x="69244" y="2916640"/>
                  </a:lnTo>
                  <a:lnTo>
                    <a:pt x="68549" y="2910381"/>
                  </a:lnTo>
                  <a:lnTo>
                    <a:pt x="67833" y="2904122"/>
                  </a:lnTo>
                  <a:lnTo>
                    <a:pt x="67100" y="2897863"/>
                  </a:lnTo>
                  <a:lnTo>
                    <a:pt x="66355" y="2891604"/>
                  </a:lnTo>
                  <a:lnTo>
                    <a:pt x="65599" y="2885345"/>
                  </a:lnTo>
                  <a:lnTo>
                    <a:pt x="64834" y="2879086"/>
                  </a:lnTo>
                  <a:lnTo>
                    <a:pt x="64060" y="2872828"/>
                  </a:lnTo>
                  <a:lnTo>
                    <a:pt x="63282" y="2866569"/>
                  </a:lnTo>
                  <a:lnTo>
                    <a:pt x="62501" y="2860310"/>
                  </a:lnTo>
                  <a:lnTo>
                    <a:pt x="61719" y="2854051"/>
                  </a:lnTo>
                  <a:lnTo>
                    <a:pt x="60938" y="2847792"/>
                  </a:lnTo>
                  <a:lnTo>
                    <a:pt x="60160" y="2841533"/>
                  </a:lnTo>
                  <a:lnTo>
                    <a:pt x="59387" y="2835274"/>
                  </a:lnTo>
                  <a:lnTo>
                    <a:pt x="58619" y="2829015"/>
                  </a:lnTo>
                  <a:lnTo>
                    <a:pt x="57859" y="2822756"/>
                  </a:lnTo>
                  <a:lnTo>
                    <a:pt x="57108" y="2816498"/>
                  </a:lnTo>
                  <a:lnTo>
                    <a:pt x="56368" y="2810239"/>
                  </a:lnTo>
                  <a:lnTo>
                    <a:pt x="55641" y="2803980"/>
                  </a:lnTo>
                  <a:lnTo>
                    <a:pt x="54927" y="2797721"/>
                  </a:lnTo>
                  <a:lnTo>
                    <a:pt x="54226" y="2791462"/>
                  </a:lnTo>
                  <a:lnTo>
                    <a:pt x="53539" y="2785203"/>
                  </a:lnTo>
                  <a:lnTo>
                    <a:pt x="52871" y="2778944"/>
                  </a:lnTo>
                  <a:lnTo>
                    <a:pt x="52221" y="2772685"/>
                  </a:lnTo>
                  <a:lnTo>
                    <a:pt x="51588" y="2766427"/>
                  </a:lnTo>
                  <a:lnTo>
                    <a:pt x="50973" y="2760168"/>
                  </a:lnTo>
                  <a:lnTo>
                    <a:pt x="50375" y="2753909"/>
                  </a:lnTo>
                  <a:lnTo>
                    <a:pt x="49800" y="2747650"/>
                  </a:lnTo>
                  <a:lnTo>
                    <a:pt x="49246" y="2741391"/>
                  </a:lnTo>
                  <a:lnTo>
                    <a:pt x="48711" y="2735132"/>
                  </a:lnTo>
                  <a:lnTo>
                    <a:pt x="48195" y="2728873"/>
                  </a:lnTo>
                  <a:lnTo>
                    <a:pt x="47699" y="2722614"/>
                  </a:lnTo>
                  <a:lnTo>
                    <a:pt x="47225" y="2716355"/>
                  </a:lnTo>
                  <a:lnTo>
                    <a:pt x="46772" y="2710097"/>
                  </a:lnTo>
                  <a:lnTo>
                    <a:pt x="46337" y="2703838"/>
                  </a:lnTo>
                  <a:lnTo>
                    <a:pt x="45920" y="2697579"/>
                  </a:lnTo>
                  <a:lnTo>
                    <a:pt x="45520" y="2691320"/>
                  </a:lnTo>
                  <a:lnTo>
                    <a:pt x="45141" y="2685061"/>
                  </a:lnTo>
                  <a:lnTo>
                    <a:pt x="44777" y="2678802"/>
                  </a:lnTo>
                  <a:lnTo>
                    <a:pt x="44427" y="2672543"/>
                  </a:lnTo>
                  <a:lnTo>
                    <a:pt x="44091" y="2666284"/>
                  </a:lnTo>
                  <a:lnTo>
                    <a:pt x="43766" y="2660025"/>
                  </a:lnTo>
                  <a:lnTo>
                    <a:pt x="43454" y="2653767"/>
                  </a:lnTo>
                  <a:lnTo>
                    <a:pt x="43151" y="2647508"/>
                  </a:lnTo>
                  <a:lnTo>
                    <a:pt x="42854" y="2641249"/>
                  </a:lnTo>
                  <a:lnTo>
                    <a:pt x="42563" y="2634990"/>
                  </a:lnTo>
                  <a:lnTo>
                    <a:pt x="42275" y="2628731"/>
                  </a:lnTo>
                  <a:lnTo>
                    <a:pt x="41989" y="2622472"/>
                  </a:lnTo>
                  <a:lnTo>
                    <a:pt x="41703" y="2616213"/>
                  </a:lnTo>
                  <a:lnTo>
                    <a:pt x="41413" y="2609954"/>
                  </a:lnTo>
                  <a:lnTo>
                    <a:pt x="41120" y="2603696"/>
                  </a:lnTo>
                  <a:lnTo>
                    <a:pt x="40821" y="2597437"/>
                  </a:lnTo>
                  <a:lnTo>
                    <a:pt x="40512" y="2591178"/>
                  </a:lnTo>
                  <a:lnTo>
                    <a:pt x="40193" y="2584919"/>
                  </a:lnTo>
                  <a:lnTo>
                    <a:pt x="39861" y="2578660"/>
                  </a:lnTo>
                  <a:lnTo>
                    <a:pt x="39517" y="2572401"/>
                  </a:lnTo>
                  <a:lnTo>
                    <a:pt x="39159" y="2566142"/>
                  </a:lnTo>
                  <a:lnTo>
                    <a:pt x="38781" y="2559883"/>
                  </a:lnTo>
                  <a:lnTo>
                    <a:pt x="38384" y="2553624"/>
                  </a:lnTo>
                  <a:lnTo>
                    <a:pt x="37970" y="2547366"/>
                  </a:lnTo>
                  <a:lnTo>
                    <a:pt x="37537" y="2541107"/>
                  </a:lnTo>
                  <a:lnTo>
                    <a:pt x="37085" y="2534848"/>
                  </a:lnTo>
                  <a:lnTo>
                    <a:pt x="36608" y="2528589"/>
                  </a:lnTo>
                  <a:lnTo>
                    <a:pt x="36110" y="2522330"/>
                  </a:lnTo>
                  <a:lnTo>
                    <a:pt x="35593" y="2516071"/>
                  </a:lnTo>
                  <a:lnTo>
                    <a:pt x="35056" y="2509812"/>
                  </a:lnTo>
                  <a:lnTo>
                    <a:pt x="34501" y="2503553"/>
                  </a:lnTo>
                  <a:lnTo>
                    <a:pt x="33923" y="2497294"/>
                  </a:lnTo>
                  <a:lnTo>
                    <a:pt x="33328" y="2491036"/>
                  </a:lnTo>
                  <a:lnTo>
                    <a:pt x="32718" y="2484777"/>
                  </a:lnTo>
                  <a:lnTo>
                    <a:pt x="32094" y="2478518"/>
                  </a:lnTo>
                  <a:lnTo>
                    <a:pt x="31457" y="2472259"/>
                  </a:lnTo>
                  <a:lnTo>
                    <a:pt x="30807" y="2466000"/>
                  </a:lnTo>
                  <a:lnTo>
                    <a:pt x="30149" y="2459741"/>
                  </a:lnTo>
                  <a:lnTo>
                    <a:pt x="29484" y="2453482"/>
                  </a:lnTo>
                  <a:lnTo>
                    <a:pt x="28816" y="2447223"/>
                  </a:lnTo>
                  <a:lnTo>
                    <a:pt x="28145" y="2440965"/>
                  </a:lnTo>
                  <a:lnTo>
                    <a:pt x="27475" y="2434706"/>
                  </a:lnTo>
                  <a:lnTo>
                    <a:pt x="26809" y="2428447"/>
                  </a:lnTo>
                  <a:lnTo>
                    <a:pt x="26147" y="2422188"/>
                  </a:lnTo>
                  <a:lnTo>
                    <a:pt x="25493" y="2415929"/>
                  </a:lnTo>
                  <a:lnTo>
                    <a:pt x="24848" y="2409670"/>
                  </a:lnTo>
                  <a:lnTo>
                    <a:pt x="24218" y="2403411"/>
                  </a:lnTo>
                  <a:lnTo>
                    <a:pt x="23601" y="2397152"/>
                  </a:lnTo>
                  <a:lnTo>
                    <a:pt x="23000" y="2390893"/>
                  </a:lnTo>
                  <a:lnTo>
                    <a:pt x="22414" y="2384635"/>
                  </a:lnTo>
                  <a:lnTo>
                    <a:pt x="21846" y="2378376"/>
                  </a:lnTo>
                  <a:lnTo>
                    <a:pt x="21302" y="2372117"/>
                  </a:lnTo>
                  <a:lnTo>
                    <a:pt x="20778" y="2365858"/>
                  </a:lnTo>
                  <a:lnTo>
                    <a:pt x="20273" y="2359599"/>
                  </a:lnTo>
                  <a:lnTo>
                    <a:pt x="19788" y="2353340"/>
                  </a:lnTo>
                  <a:lnTo>
                    <a:pt x="19323" y="2347081"/>
                  </a:lnTo>
                  <a:lnTo>
                    <a:pt x="18885" y="2340822"/>
                  </a:lnTo>
                  <a:lnTo>
                    <a:pt x="18465" y="2334563"/>
                  </a:lnTo>
                  <a:lnTo>
                    <a:pt x="18064" y="2328305"/>
                  </a:lnTo>
                  <a:lnTo>
                    <a:pt x="17680" y="2322046"/>
                  </a:lnTo>
                  <a:lnTo>
                    <a:pt x="17314" y="2315787"/>
                  </a:lnTo>
                  <a:lnTo>
                    <a:pt x="16967" y="2309528"/>
                  </a:lnTo>
                  <a:lnTo>
                    <a:pt x="16634" y="2303269"/>
                  </a:lnTo>
                  <a:lnTo>
                    <a:pt x="16313" y="2297010"/>
                  </a:lnTo>
                  <a:lnTo>
                    <a:pt x="16003" y="2290751"/>
                  </a:lnTo>
                  <a:lnTo>
                    <a:pt x="15703" y="2284492"/>
                  </a:lnTo>
                  <a:lnTo>
                    <a:pt x="15412" y="2278234"/>
                  </a:lnTo>
                  <a:lnTo>
                    <a:pt x="15127" y="2271975"/>
                  </a:lnTo>
                  <a:lnTo>
                    <a:pt x="14845" y="2265716"/>
                  </a:lnTo>
                  <a:lnTo>
                    <a:pt x="14566" y="2259457"/>
                  </a:lnTo>
                  <a:lnTo>
                    <a:pt x="14288" y="2253198"/>
                  </a:lnTo>
                  <a:lnTo>
                    <a:pt x="14010" y="2246939"/>
                  </a:lnTo>
                  <a:lnTo>
                    <a:pt x="13729" y="2240680"/>
                  </a:lnTo>
                  <a:lnTo>
                    <a:pt x="13445" y="2234421"/>
                  </a:lnTo>
                  <a:lnTo>
                    <a:pt x="13157" y="2228162"/>
                  </a:lnTo>
                  <a:lnTo>
                    <a:pt x="12864" y="2221904"/>
                  </a:lnTo>
                  <a:lnTo>
                    <a:pt x="12563" y="2215645"/>
                  </a:lnTo>
                  <a:lnTo>
                    <a:pt x="12257" y="2209386"/>
                  </a:lnTo>
                  <a:lnTo>
                    <a:pt x="11944" y="2203127"/>
                  </a:lnTo>
                  <a:lnTo>
                    <a:pt x="11624" y="2196868"/>
                  </a:lnTo>
                  <a:lnTo>
                    <a:pt x="11298" y="2190609"/>
                  </a:lnTo>
                  <a:lnTo>
                    <a:pt x="10964" y="2184350"/>
                  </a:lnTo>
                  <a:lnTo>
                    <a:pt x="10624" y="2178091"/>
                  </a:lnTo>
                  <a:lnTo>
                    <a:pt x="10279" y="2171832"/>
                  </a:lnTo>
                  <a:lnTo>
                    <a:pt x="9930" y="2165574"/>
                  </a:lnTo>
                  <a:lnTo>
                    <a:pt x="9577" y="2159315"/>
                  </a:lnTo>
                  <a:lnTo>
                    <a:pt x="9220" y="2153056"/>
                  </a:lnTo>
                  <a:lnTo>
                    <a:pt x="8862" y="2146797"/>
                  </a:lnTo>
                  <a:lnTo>
                    <a:pt x="8503" y="2140538"/>
                  </a:lnTo>
                  <a:lnTo>
                    <a:pt x="8145" y="2134279"/>
                  </a:lnTo>
                  <a:lnTo>
                    <a:pt x="7788" y="2128020"/>
                  </a:lnTo>
                  <a:lnTo>
                    <a:pt x="7435" y="2121761"/>
                  </a:lnTo>
                  <a:lnTo>
                    <a:pt x="7086" y="2115503"/>
                  </a:lnTo>
                  <a:lnTo>
                    <a:pt x="6742" y="2109244"/>
                  </a:lnTo>
                  <a:lnTo>
                    <a:pt x="6403" y="2102985"/>
                  </a:lnTo>
                  <a:lnTo>
                    <a:pt x="6072" y="2096726"/>
                  </a:lnTo>
                  <a:lnTo>
                    <a:pt x="5750" y="2090467"/>
                  </a:lnTo>
                  <a:lnTo>
                    <a:pt x="5437" y="2084208"/>
                  </a:lnTo>
                  <a:lnTo>
                    <a:pt x="5132" y="2077949"/>
                  </a:lnTo>
                  <a:lnTo>
                    <a:pt x="4836" y="2071690"/>
                  </a:lnTo>
                  <a:lnTo>
                    <a:pt x="4549" y="2065431"/>
                  </a:lnTo>
                  <a:lnTo>
                    <a:pt x="4275" y="2059173"/>
                  </a:lnTo>
                  <a:lnTo>
                    <a:pt x="4010" y="2052914"/>
                  </a:lnTo>
                  <a:lnTo>
                    <a:pt x="3755" y="2046655"/>
                  </a:lnTo>
                  <a:lnTo>
                    <a:pt x="3509" y="2040396"/>
                  </a:lnTo>
                  <a:lnTo>
                    <a:pt x="3273" y="2034137"/>
                  </a:lnTo>
                  <a:lnTo>
                    <a:pt x="3047" y="2027878"/>
                  </a:lnTo>
                  <a:lnTo>
                    <a:pt x="2830" y="2021619"/>
                  </a:lnTo>
                  <a:lnTo>
                    <a:pt x="2620" y="2015360"/>
                  </a:lnTo>
                  <a:lnTo>
                    <a:pt x="2418" y="2009101"/>
                  </a:lnTo>
                  <a:lnTo>
                    <a:pt x="2224" y="2002843"/>
                  </a:lnTo>
                  <a:lnTo>
                    <a:pt x="2038" y="1996584"/>
                  </a:lnTo>
                  <a:lnTo>
                    <a:pt x="1859" y="1990325"/>
                  </a:lnTo>
                  <a:lnTo>
                    <a:pt x="1685" y="1984066"/>
                  </a:lnTo>
                  <a:lnTo>
                    <a:pt x="1518" y="1977807"/>
                  </a:lnTo>
                  <a:lnTo>
                    <a:pt x="1357" y="1971548"/>
                  </a:lnTo>
                  <a:lnTo>
                    <a:pt x="1204" y="1965289"/>
                  </a:lnTo>
                  <a:lnTo>
                    <a:pt x="1056" y="1959030"/>
                  </a:lnTo>
                  <a:lnTo>
                    <a:pt x="916" y="1952772"/>
                  </a:lnTo>
                  <a:lnTo>
                    <a:pt x="781" y="1946513"/>
                  </a:lnTo>
                  <a:lnTo>
                    <a:pt x="655" y="1940254"/>
                  </a:lnTo>
                  <a:lnTo>
                    <a:pt x="539" y="1933995"/>
                  </a:lnTo>
                  <a:lnTo>
                    <a:pt x="431" y="1927736"/>
                  </a:lnTo>
                  <a:lnTo>
                    <a:pt x="332" y="1921477"/>
                  </a:lnTo>
                  <a:lnTo>
                    <a:pt x="244" y="1915218"/>
                  </a:lnTo>
                  <a:lnTo>
                    <a:pt x="167" y="1908959"/>
                  </a:lnTo>
                  <a:lnTo>
                    <a:pt x="106" y="1902700"/>
                  </a:lnTo>
                  <a:lnTo>
                    <a:pt x="57" y="1896442"/>
                  </a:lnTo>
                  <a:lnTo>
                    <a:pt x="22" y="1890183"/>
                  </a:lnTo>
                  <a:lnTo>
                    <a:pt x="2" y="1883924"/>
                  </a:lnTo>
                  <a:lnTo>
                    <a:pt x="0" y="1877665"/>
                  </a:lnTo>
                  <a:lnTo>
                    <a:pt x="17" y="1871406"/>
                  </a:lnTo>
                  <a:lnTo>
                    <a:pt x="51" y="1865147"/>
                  </a:lnTo>
                  <a:lnTo>
                    <a:pt x="103" y="1858888"/>
                  </a:lnTo>
                  <a:lnTo>
                    <a:pt x="173" y="1852629"/>
                  </a:lnTo>
                  <a:lnTo>
                    <a:pt x="263" y="1846370"/>
                  </a:lnTo>
                  <a:lnTo>
                    <a:pt x="375" y="1840112"/>
                  </a:lnTo>
                  <a:lnTo>
                    <a:pt x="505" y="1833853"/>
                  </a:lnTo>
                  <a:lnTo>
                    <a:pt x="654" y="1827594"/>
                  </a:lnTo>
                  <a:lnTo>
                    <a:pt x="820" y="1821335"/>
                  </a:lnTo>
                  <a:lnTo>
                    <a:pt x="1005" y="1815076"/>
                  </a:lnTo>
                  <a:lnTo>
                    <a:pt x="1209" y="1808817"/>
                  </a:lnTo>
                  <a:lnTo>
                    <a:pt x="1429" y="1802558"/>
                  </a:lnTo>
                  <a:lnTo>
                    <a:pt x="1662" y="1796299"/>
                  </a:lnTo>
                  <a:lnTo>
                    <a:pt x="1909" y="1790041"/>
                  </a:lnTo>
                  <a:lnTo>
                    <a:pt x="2168" y="1783782"/>
                  </a:lnTo>
                  <a:lnTo>
                    <a:pt x="2439" y="1777523"/>
                  </a:lnTo>
                  <a:lnTo>
                    <a:pt x="2719" y="1771264"/>
                  </a:lnTo>
                  <a:lnTo>
                    <a:pt x="3005" y="1765005"/>
                  </a:lnTo>
                  <a:lnTo>
                    <a:pt x="3296" y="1758746"/>
                  </a:lnTo>
                  <a:lnTo>
                    <a:pt x="3592" y="1752487"/>
                  </a:lnTo>
                  <a:lnTo>
                    <a:pt x="3890" y="1746228"/>
                  </a:lnTo>
                  <a:lnTo>
                    <a:pt x="4188" y="1739969"/>
                  </a:lnTo>
                  <a:lnTo>
                    <a:pt x="4485" y="1733711"/>
                  </a:lnTo>
                  <a:lnTo>
                    <a:pt x="4779" y="1727452"/>
                  </a:lnTo>
                  <a:lnTo>
                    <a:pt x="5070" y="1721193"/>
                  </a:lnTo>
                  <a:lnTo>
                    <a:pt x="5355" y="1714934"/>
                  </a:lnTo>
                  <a:lnTo>
                    <a:pt x="5634" y="1708675"/>
                  </a:lnTo>
                  <a:lnTo>
                    <a:pt x="5906" y="1702416"/>
                  </a:lnTo>
                  <a:lnTo>
                    <a:pt x="6172" y="1696157"/>
                  </a:lnTo>
                  <a:lnTo>
                    <a:pt x="6430" y="1689898"/>
                  </a:lnTo>
                  <a:lnTo>
                    <a:pt x="6680" y="1683639"/>
                  </a:lnTo>
                  <a:lnTo>
                    <a:pt x="6923" y="1677381"/>
                  </a:lnTo>
                  <a:lnTo>
                    <a:pt x="7161" y="1671122"/>
                  </a:lnTo>
                  <a:lnTo>
                    <a:pt x="7392" y="1664863"/>
                  </a:lnTo>
                  <a:lnTo>
                    <a:pt x="7619" y="1658604"/>
                  </a:lnTo>
                  <a:lnTo>
                    <a:pt x="7843" y="1652345"/>
                  </a:lnTo>
                  <a:lnTo>
                    <a:pt x="8065" y="1646086"/>
                  </a:lnTo>
                  <a:lnTo>
                    <a:pt x="8288" y="1639827"/>
                  </a:lnTo>
                  <a:lnTo>
                    <a:pt x="8513" y="1633568"/>
                  </a:lnTo>
                  <a:lnTo>
                    <a:pt x="8743" y="1627310"/>
                  </a:lnTo>
                  <a:lnTo>
                    <a:pt x="8981" y="1621051"/>
                  </a:lnTo>
                  <a:lnTo>
                    <a:pt x="9229" y="1614792"/>
                  </a:lnTo>
                  <a:lnTo>
                    <a:pt x="9488" y="1608533"/>
                  </a:lnTo>
                  <a:lnTo>
                    <a:pt x="9760" y="1602274"/>
                  </a:lnTo>
                  <a:lnTo>
                    <a:pt x="10051" y="1596015"/>
                  </a:lnTo>
                  <a:lnTo>
                    <a:pt x="10363" y="1589756"/>
                  </a:lnTo>
                  <a:lnTo>
                    <a:pt x="10697" y="1583497"/>
                  </a:lnTo>
                  <a:lnTo>
                    <a:pt x="11053" y="1577238"/>
                  </a:lnTo>
                  <a:lnTo>
                    <a:pt x="11433" y="1570980"/>
                  </a:lnTo>
                  <a:lnTo>
                    <a:pt x="11844" y="1564721"/>
                  </a:lnTo>
                  <a:lnTo>
                    <a:pt x="12286" y="1558462"/>
                  </a:lnTo>
                  <a:lnTo>
                    <a:pt x="12757" y="1552203"/>
                  </a:lnTo>
                  <a:lnTo>
                    <a:pt x="13257" y="1545944"/>
                  </a:lnTo>
                  <a:lnTo>
                    <a:pt x="13786" y="1539685"/>
                  </a:lnTo>
                  <a:lnTo>
                    <a:pt x="14350" y="1533426"/>
                  </a:lnTo>
                  <a:lnTo>
                    <a:pt x="14947" y="1527167"/>
                  </a:lnTo>
                  <a:lnTo>
                    <a:pt x="15573" y="1520908"/>
                  </a:lnTo>
                  <a:lnTo>
                    <a:pt x="16225" y="1514650"/>
                  </a:lnTo>
                  <a:lnTo>
                    <a:pt x="16904" y="1508391"/>
                  </a:lnTo>
                  <a:lnTo>
                    <a:pt x="17611" y="1502132"/>
                  </a:lnTo>
                  <a:lnTo>
                    <a:pt x="18344" y="1495873"/>
                  </a:lnTo>
                  <a:lnTo>
                    <a:pt x="19096" y="1489614"/>
                  </a:lnTo>
                  <a:lnTo>
                    <a:pt x="19865" y="1483355"/>
                  </a:lnTo>
                  <a:lnTo>
                    <a:pt x="20650" y="1477096"/>
                  </a:lnTo>
                  <a:lnTo>
                    <a:pt x="21449" y="1470837"/>
                  </a:lnTo>
                  <a:lnTo>
                    <a:pt x="22259" y="1464579"/>
                  </a:lnTo>
                  <a:lnTo>
                    <a:pt x="23074" y="1458320"/>
                  </a:lnTo>
                  <a:lnTo>
                    <a:pt x="23892" y="1452061"/>
                  </a:lnTo>
                  <a:lnTo>
                    <a:pt x="24712" y="1445802"/>
                  </a:lnTo>
                  <a:lnTo>
                    <a:pt x="25530" y="1439543"/>
                  </a:lnTo>
                  <a:lnTo>
                    <a:pt x="26343" y="1433284"/>
                  </a:lnTo>
                  <a:lnTo>
                    <a:pt x="27148" y="1427025"/>
                  </a:lnTo>
                  <a:lnTo>
                    <a:pt x="27945" y="1420766"/>
                  </a:lnTo>
                  <a:lnTo>
                    <a:pt x="28731" y="1414507"/>
                  </a:lnTo>
                  <a:lnTo>
                    <a:pt x="29503" y="1408249"/>
                  </a:lnTo>
                  <a:lnTo>
                    <a:pt x="30260" y="1401990"/>
                  </a:lnTo>
                  <a:lnTo>
                    <a:pt x="31003" y="1395731"/>
                  </a:lnTo>
                  <a:lnTo>
                    <a:pt x="31731" y="1389472"/>
                  </a:lnTo>
                  <a:lnTo>
                    <a:pt x="32445" y="1383213"/>
                  </a:lnTo>
                  <a:lnTo>
                    <a:pt x="33140" y="1376954"/>
                  </a:lnTo>
                  <a:lnTo>
                    <a:pt x="33820" y="1370695"/>
                  </a:lnTo>
                  <a:lnTo>
                    <a:pt x="34486" y="1364436"/>
                  </a:lnTo>
                  <a:lnTo>
                    <a:pt x="35139" y="1358177"/>
                  </a:lnTo>
                  <a:lnTo>
                    <a:pt x="35781" y="1351919"/>
                  </a:lnTo>
                  <a:lnTo>
                    <a:pt x="36410" y="1345660"/>
                  </a:lnTo>
                  <a:lnTo>
                    <a:pt x="37030" y="1339401"/>
                  </a:lnTo>
                  <a:lnTo>
                    <a:pt x="37644" y="1333142"/>
                  </a:lnTo>
                  <a:lnTo>
                    <a:pt x="38252" y="1326883"/>
                  </a:lnTo>
                  <a:lnTo>
                    <a:pt x="38856" y="1320624"/>
                  </a:lnTo>
                  <a:lnTo>
                    <a:pt x="39459" y="1314365"/>
                  </a:lnTo>
                  <a:lnTo>
                    <a:pt x="40062" y="1308106"/>
                  </a:lnTo>
                  <a:lnTo>
                    <a:pt x="40668" y="1301848"/>
                  </a:lnTo>
                  <a:lnTo>
                    <a:pt x="41277" y="1295589"/>
                  </a:lnTo>
                  <a:lnTo>
                    <a:pt x="41891" y="1289330"/>
                  </a:lnTo>
                  <a:lnTo>
                    <a:pt x="42513" y="1283071"/>
                  </a:lnTo>
                  <a:lnTo>
                    <a:pt x="43145" y="1276812"/>
                  </a:lnTo>
                  <a:lnTo>
                    <a:pt x="43785" y="1270553"/>
                  </a:lnTo>
                  <a:lnTo>
                    <a:pt x="44435" y="1264294"/>
                  </a:lnTo>
                  <a:lnTo>
                    <a:pt x="45096" y="1258035"/>
                  </a:lnTo>
                  <a:lnTo>
                    <a:pt x="45770" y="1251776"/>
                  </a:lnTo>
                  <a:lnTo>
                    <a:pt x="46457" y="1245518"/>
                  </a:lnTo>
                  <a:lnTo>
                    <a:pt x="47155" y="1239259"/>
                  </a:lnTo>
                  <a:lnTo>
                    <a:pt x="47865" y="1233000"/>
                  </a:lnTo>
                  <a:lnTo>
                    <a:pt x="48586" y="1226741"/>
                  </a:lnTo>
                  <a:lnTo>
                    <a:pt x="49321" y="1220482"/>
                  </a:lnTo>
                  <a:lnTo>
                    <a:pt x="50068" y="1214223"/>
                  </a:lnTo>
                  <a:lnTo>
                    <a:pt x="50825" y="1207964"/>
                  </a:lnTo>
                  <a:lnTo>
                    <a:pt x="51592" y="1201705"/>
                  </a:lnTo>
                  <a:lnTo>
                    <a:pt x="52367" y="1195446"/>
                  </a:lnTo>
                  <a:lnTo>
                    <a:pt x="53154" y="1189188"/>
                  </a:lnTo>
                  <a:lnTo>
                    <a:pt x="53949" y="1182929"/>
                  </a:lnTo>
                  <a:lnTo>
                    <a:pt x="54751" y="1176670"/>
                  </a:lnTo>
                  <a:lnTo>
                    <a:pt x="55559" y="1170411"/>
                  </a:lnTo>
                  <a:lnTo>
                    <a:pt x="56374" y="1164152"/>
                  </a:lnTo>
                  <a:lnTo>
                    <a:pt x="57195" y="1157893"/>
                  </a:lnTo>
                  <a:lnTo>
                    <a:pt x="58022" y="1151634"/>
                  </a:lnTo>
                  <a:lnTo>
                    <a:pt x="58853" y="1145375"/>
                  </a:lnTo>
                  <a:lnTo>
                    <a:pt x="59689" y="1139117"/>
                  </a:lnTo>
                  <a:lnTo>
                    <a:pt x="60528" y="1132858"/>
                  </a:lnTo>
                  <a:lnTo>
                    <a:pt x="61372" y="1126599"/>
                  </a:lnTo>
                  <a:lnTo>
                    <a:pt x="62220" y="1120340"/>
                  </a:lnTo>
                  <a:lnTo>
                    <a:pt x="63071" y="1114081"/>
                  </a:lnTo>
                  <a:lnTo>
                    <a:pt x="63924" y="1107822"/>
                  </a:lnTo>
                  <a:lnTo>
                    <a:pt x="64781" y="1101563"/>
                  </a:lnTo>
                  <a:lnTo>
                    <a:pt x="65641" y="1095304"/>
                  </a:lnTo>
                  <a:lnTo>
                    <a:pt x="66503" y="1089045"/>
                  </a:lnTo>
                  <a:lnTo>
                    <a:pt x="67368" y="1082787"/>
                  </a:lnTo>
                  <a:lnTo>
                    <a:pt x="68235" y="1076528"/>
                  </a:lnTo>
                  <a:lnTo>
                    <a:pt x="69104" y="1070269"/>
                  </a:lnTo>
                  <a:lnTo>
                    <a:pt x="69975" y="1064010"/>
                  </a:lnTo>
                  <a:lnTo>
                    <a:pt x="70848" y="1057751"/>
                  </a:lnTo>
                  <a:lnTo>
                    <a:pt x="71722" y="1051492"/>
                  </a:lnTo>
                  <a:lnTo>
                    <a:pt x="72597" y="1045233"/>
                  </a:lnTo>
                  <a:lnTo>
                    <a:pt x="73472" y="1038974"/>
                  </a:lnTo>
                  <a:lnTo>
                    <a:pt x="74347" y="1032715"/>
                  </a:lnTo>
                  <a:lnTo>
                    <a:pt x="75222" y="1026457"/>
                  </a:lnTo>
                  <a:lnTo>
                    <a:pt x="76096" y="1020198"/>
                  </a:lnTo>
                  <a:lnTo>
                    <a:pt x="76968" y="1013939"/>
                  </a:lnTo>
                  <a:lnTo>
                    <a:pt x="77838" y="1007680"/>
                  </a:lnTo>
                  <a:lnTo>
                    <a:pt x="78705" y="1001421"/>
                  </a:lnTo>
                  <a:lnTo>
                    <a:pt x="79569" y="995162"/>
                  </a:lnTo>
                  <a:lnTo>
                    <a:pt x="80429" y="988903"/>
                  </a:lnTo>
                  <a:lnTo>
                    <a:pt x="81285" y="982644"/>
                  </a:lnTo>
                  <a:lnTo>
                    <a:pt x="82136" y="976386"/>
                  </a:lnTo>
                  <a:lnTo>
                    <a:pt x="82980" y="970127"/>
                  </a:lnTo>
                  <a:lnTo>
                    <a:pt x="83817" y="963868"/>
                  </a:lnTo>
                  <a:lnTo>
                    <a:pt x="84648" y="957609"/>
                  </a:lnTo>
                  <a:lnTo>
                    <a:pt x="85473" y="951350"/>
                  </a:lnTo>
                  <a:lnTo>
                    <a:pt x="86289" y="945091"/>
                  </a:lnTo>
                  <a:lnTo>
                    <a:pt x="87096" y="938832"/>
                  </a:lnTo>
                  <a:lnTo>
                    <a:pt x="87893" y="932573"/>
                  </a:lnTo>
                  <a:lnTo>
                    <a:pt x="88682" y="926314"/>
                  </a:lnTo>
                  <a:lnTo>
                    <a:pt x="89462" y="920056"/>
                  </a:lnTo>
                  <a:lnTo>
                    <a:pt x="90232" y="913797"/>
                  </a:lnTo>
                  <a:lnTo>
                    <a:pt x="90990" y="907538"/>
                  </a:lnTo>
                  <a:lnTo>
                    <a:pt x="91738" y="901279"/>
                  </a:lnTo>
                  <a:lnTo>
                    <a:pt x="92476" y="895020"/>
                  </a:lnTo>
                  <a:lnTo>
                    <a:pt x="93203" y="888761"/>
                  </a:lnTo>
                  <a:lnTo>
                    <a:pt x="93920" y="882502"/>
                  </a:lnTo>
                  <a:lnTo>
                    <a:pt x="94624" y="876243"/>
                  </a:lnTo>
                  <a:lnTo>
                    <a:pt x="95317" y="869984"/>
                  </a:lnTo>
                  <a:lnTo>
                    <a:pt x="95999" y="863726"/>
                  </a:lnTo>
                  <a:lnTo>
                    <a:pt x="96672" y="857467"/>
                  </a:lnTo>
                  <a:lnTo>
                    <a:pt x="97334" y="851208"/>
                  </a:lnTo>
                  <a:lnTo>
                    <a:pt x="97983" y="844949"/>
                  </a:lnTo>
                  <a:lnTo>
                    <a:pt x="98622" y="838690"/>
                  </a:lnTo>
                  <a:lnTo>
                    <a:pt x="99251" y="832431"/>
                  </a:lnTo>
                  <a:lnTo>
                    <a:pt x="99871" y="826172"/>
                  </a:lnTo>
                  <a:lnTo>
                    <a:pt x="100481" y="819913"/>
                  </a:lnTo>
                  <a:lnTo>
                    <a:pt x="101080" y="813655"/>
                  </a:lnTo>
                  <a:lnTo>
                    <a:pt x="101670" y="807396"/>
                  </a:lnTo>
                  <a:lnTo>
                    <a:pt x="102251" y="801137"/>
                  </a:lnTo>
                  <a:lnTo>
                    <a:pt x="102824" y="794878"/>
                  </a:lnTo>
                  <a:lnTo>
                    <a:pt x="103390" y="788619"/>
                  </a:lnTo>
                  <a:lnTo>
                    <a:pt x="103945" y="782360"/>
                  </a:lnTo>
                  <a:lnTo>
                    <a:pt x="104494" y="776101"/>
                  </a:lnTo>
                  <a:lnTo>
                    <a:pt x="105036" y="769842"/>
                  </a:lnTo>
                  <a:lnTo>
                    <a:pt x="105571" y="763583"/>
                  </a:lnTo>
                  <a:lnTo>
                    <a:pt x="106100" y="757325"/>
                  </a:lnTo>
                  <a:lnTo>
                    <a:pt x="106622" y="751066"/>
                  </a:lnTo>
                  <a:lnTo>
                    <a:pt x="107138" y="744807"/>
                  </a:lnTo>
                  <a:lnTo>
                    <a:pt x="107650" y="738548"/>
                  </a:lnTo>
                  <a:lnTo>
                    <a:pt x="108156" y="732289"/>
                  </a:lnTo>
                  <a:lnTo>
                    <a:pt x="108657" y="726030"/>
                  </a:lnTo>
                  <a:lnTo>
                    <a:pt x="109153" y="719771"/>
                  </a:lnTo>
                  <a:lnTo>
                    <a:pt x="109645" y="713512"/>
                  </a:lnTo>
                  <a:lnTo>
                    <a:pt x="110133" y="707253"/>
                  </a:lnTo>
                  <a:lnTo>
                    <a:pt x="110617" y="700995"/>
                  </a:lnTo>
                  <a:lnTo>
                    <a:pt x="111097" y="694736"/>
                  </a:lnTo>
                  <a:lnTo>
                    <a:pt x="111572" y="688477"/>
                  </a:lnTo>
                  <a:lnTo>
                    <a:pt x="112044" y="682218"/>
                  </a:lnTo>
                  <a:lnTo>
                    <a:pt x="112512" y="675959"/>
                  </a:lnTo>
                  <a:lnTo>
                    <a:pt x="112976" y="669700"/>
                  </a:lnTo>
                  <a:lnTo>
                    <a:pt x="113437" y="663441"/>
                  </a:lnTo>
                  <a:lnTo>
                    <a:pt x="113892" y="657182"/>
                  </a:lnTo>
                  <a:lnTo>
                    <a:pt x="114344" y="650924"/>
                  </a:lnTo>
                  <a:lnTo>
                    <a:pt x="114791" y="644665"/>
                  </a:lnTo>
                  <a:lnTo>
                    <a:pt x="115234" y="638406"/>
                  </a:lnTo>
                  <a:lnTo>
                    <a:pt x="115672" y="632147"/>
                  </a:lnTo>
                  <a:lnTo>
                    <a:pt x="116103" y="625888"/>
                  </a:lnTo>
                  <a:lnTo>
                    <a:pt x="116530" y="619629"/>
                  </a:lnTo>
                  <a:lnTo>
                    <a:pt x="116950" y="613370"/>
                  </a:lnTo>
                  <a:lnTo>
                    <a:pt x="117365" y="607111"/>
                  </a:lnTo>
                  <a:lnTo>
                    <a:pt x="117772" y="600852"/>
                  </a:lnTo>
                  <a:lnTo>
                    <a:pt x="118172" y="594594"/>
                  </a:lnTo>
                  <a:lnTo>
                    <a:pt x="118564" y="588335"/>
                  </a:lnTo>
                  <a:lnTo>
                    <a:pt x="118949" y="582076"/>
                  </a:lnTo>
                  <a:lnTo>
                    <a:pt x="119325" y="575817"/>
                  </a:lnTo>
                  <a:lnTo>
                    <a:pt x="119694" y="569558"/>
                  </a:lnTo>
                  <a:lnTo>
                    <a:pt x="120051" y="563299"/>
                  </a:lnTo>
                  <a:lnTo>
                    <a:pt x="120400" y="557040"/>
                  </a:lnTo>
                  <a:lnTo>
                    <a:pt x="120740" y="550781"/>
                  </a:lnTo>
                  <a:lnTo>
                    <a:pt x="121071" y="544522"/>
                  </a:lnTo>
                  <a:lnTo>
                    <a:pt x="121392" y="538264"/>
                  </a:lnTo>
                  <a:lnTo>
                    <a:pt x="121700" y="532005"/>
                  </a:lnTo>
                  <a:lnTo>
                    <a:pt x="122000" y="525746"/>
                  </a:lnTo>
                  <a:lnTo>
                    <a:pt x="122289" y="519487"/>
                  </a:lnTo>
                  <a:lnTo>
                    <a:pt x="122569" y="513228"/>
                  </a:lnTo>
                  <a:lnTo>
                    <a:pt x="122839" y="506969"/>
                  </a:lnTo>
                  <a:lnTo>
                    <a:pt x="123097" y="500710"/>
                  </a:lnTo>
                  <a:lnTo>
                    <a:pt x="123345" y="494451"/>
                  </a:lnTo>
                  <a:lnTo>
                    <a:pt x="123584" y="488193"/>
                  </a:lnTo>
                  <a:lnTo>
                    <a:pt x="123814" y="481934"/>
                  </a:lnTo>
                  <a:lnTo>
                    <a:pt x="124035" y="475675"/>
                  </a:lnTo>
                  <a:lnTo>
                    <a:pt x="124244" y="469416"/>
                  </a:lnTo>
                  <a:lnTo>
                    <a:pt x="124445" y="463157"/>
                  </a:lnTo>
                  <a:lnTo>
                    <a:pt x="124638" y="456898"/>
                  </a:lnTo>
                  <a:lnTo>
                    <a:pt x="124824" y="450639"/>
                  </a:lnTo>
                  <a:lnTo>
                    <a:pt x="125001" y="444380"/>
                  </a:lnTo>
                  <a:lnTo>
                    <a:pt x="125168" y="438121"/>
                  </a:lnTo>
                  <a:lnTo>
                    <a:pt x="125329" y="431863"/>
                  </a:lnTo>
                  <a:lnTo>
                    <a:pt x="125483" y="425604"/>
                  </a:lnTo>
                  <a:lnTo>
                    <a:pt x="125631" y="419345"/>
                  </a:lnTo>
                  <a:lnTo>
                    <a:pt x="125772" y="413086"/>
                  </a:lnTo>
                  <a:lnTo>
                    <a:pt x="125905" y="406827"/>
                  </a:lnTo>
                  <a:lnTo>
                    <a:pt x="126033" y="400568"/>
                  </a:lnTo>
                  <a:lnTo>
                    <a:pt x="126155" y="394309"/>
                  </a:lnTo>
                  <a:lnTo>
                    <a:pt x="126272" y="388050"/>
                  </a:lnTo>
                  <a:lnTo>
                    <a:pt x="126383" y="381791"/>
                  </a:lnTo>
                  <a:lnTo>
                    <a:pt x="126489" y="375533"/>
                  </a:lnTo>
                  <a:lnTo>
                    <a:pt x="126589" y="369274"/>
                  </a:lnTo>
                  <a:lnTo>
                    <a:pt x="126685" y="363015"/>
                  </a:lnTo>
                  <a:lnTo>
                    <a:pt x="126777" y="356756"/>
                  </a:lnTo>
                  <a:lnTo>
                    <a:pt x="126864" y="350497"/>
                  </a:lnTo>
                  <a:lnTo>
                    <a:pt x="126946" y="344238"/>
                  </a:lnTo>
                  <a:lnTo>
                    <a:pt x="127024" y="337979"/>
                  </a:lnTo>
                  <a:lnTo>
                    <a:pt x="127098" y="331720"/>
                  </a:lnTo>
                  <a:lnTo>
                    <a:pt x="127168" y="325462"/>
                  </a:lnTo>
                  <a:lnTo>
                    <a:pt x="127234" y="319203"/>
                  </a:lnTo>
                  <a:lnTo>
                    <a:pt x="127296" y="312944"/>
                  </a:lnTo>
                  <a:lnTo>
                    <a:pt x="127354" y="306685"/>
                  </a:lnTo>
                  <a:lnTo>
                    <a:pt x="127409" y="300426"/>
                  </a:lnTo>
                  <a:lnTo>
                    <a:pt x="127460" y="294167"/>
                  </a:lnTo>
                  <a:lnTo>
                    <a:pt x="127508" y="287908"/>
                  </a:lnTo>
                  <a:lnTo>
                    <a:pt x="127553" y="281649"/>
                  </a:lnTo>
                  <a:lnTo>
                    <a:pt x="127594" y="275390"/>
                  </a:lnTo>
                  <a:lnTo>
                    <a:pt x="127633" y="269132"/>
                  </a:lnTo>
                  <a:lnTo>
                    <a:pt x="127668" y="262873"/>
                  </a:lnTo>
                  <a:lnTo>
                    <a:pt x="127701" y="256614"/>
                  </a:lnTo>
                  <a:lnTo>
                    <a:pt x="127731" y="250355"/>
                  </a:lnTo>
                  <a:lnTo>
                    <a:pt x="127758" y="244096"/>
                  </a:lnTo>
                  <a:lnTo>
                    <a:pt x="127783" y="237837"/>
                  </a:lnTo>
                  <a:lnTo>
                    <a:pt x="127806" y="231578"/>
                  </a:lnTo>
                  <a:lnTo>
                    <a:pt x="127827" y="225319"/>
                  </a:lnTo>
                  <a:lnTo>
                    <a:pt x="127845" y="219060"/>
                  </a:lnTo>
                  <a:lnTo>
                    <a:pt x="127861" y="212802"/>
                  </a:lnTo>
                  <a:lnTo>
                    <a:pt x="127875" y="206543"/>
                  </a:lnTo>
                  <a:lnTo>
                    <a:pt x="127887" y="200284"/>
                  </a:lnTo>
                  <a:lnTo>
                    <a:pt x="127898" y="194025"/>
                  </a:lnTo>
                  <a:lnTo>
                    <a:pt x="127907" y="187766"/>
                  </a:lnTo>
                  <a:lnTo>
                    <a:pt x="127914" y="181507"/>
                  </a:lnTo>
                  <a:lnTo>
                    <a:pt x="127920" y="175248"/>
                  </a:lnTo>
                  <a:lnTo>
                    <a:pt x="127925" y="168989"/>
                  </a:lnTo>
                  <a:lnTo>
                    <a:pt x="127929" y="162731"/>
                  </a:lnTo>
                  <a:lnTo>
                    <a:pt x="127931" y="156472"/>
                  </a:lnTo>
                  <a:lnTo>
                    <a:pt x="127932" y="150213"/>
                  </a:lnTo>
                  <a:lnTo>
                    <a:pt x="127932" y="143954"/>
                  </a:lnTo>
                  <a:lnTo>
                    <a:pt x="127932" y="137695"/>
                  </a:lnTo>
                  <a:lnTo>
                    <a:pt x="127930" y="131436"/>
                  </a:lnTo>
                  <a:lnTo>
                    <a:pt x="127928" y="125177"/>
                  </a:lnTo>
                  <a:lnTo>
                    <a:pt x="127925" y="118918"/>
                  </a:lnTo>
                  <a:lnTo>
                    <a:pt x="127922" y="112659"/>
                  </a:lnTo>
                  <a:lnTo>
                    <a:pt x="127918" y="106401"/>
                  </a:lnTo>
                  <a:lnTo>
                    <a:pt x="127914" y="100142"/>
                  </a:lnTo>
                  <a:lnTo>
                    <a:pt x="127910" y="93883"/>
                  </a:lnTo>
                  <a:lnTo>
                    <a:pt x="127905" y="87624"/>
                  </a:lnTo>
                  <a:lnTo>
                    <a:pt x="127900" y="81365"/>
                  </a:lnTo>
                  <a:lnTo>
                    <a:pt x="127896" y="75106"/>
                  </a:lnTo>
                  <a:lnTo>
                    <a:pt x="127891" y="68847"/>
                  </a:lnTo>
                  <a:lnTo>
                    <a:pt x="127886" y="62588"/>
                  </a:lnTo>
                  <a:lnTo>
                    <a:pt x="127882" y="56329"/>
                  </a:lnTo>
                  <a:lnTo>
                    <a:pt x="127878" y="50071"/>
                  </a:lnTo>
                  <a:lnTo>
                    <a:pt x="127874" y="43812"/>
                  </a:lnTo>
                  <a:lnTo>
                    <a:pt x="127871" y="37553"/>
                  </a:lnTo>
                  <a:lnTo>
                    <a:pt x="127868" y="31294"/>
                  </a:lnTo>
                  <a:lnTo>
                    <a:pt x="127865" y="25035"/>
                  </a:lnTo>
                  <a:lnTo>
                    <a:pt x="127863" y="18776"/>
                  </a:lnTo>
                  <a:lnTo>
                    <a:pt x="127862" y="12517"/>
                  </a:lnTo>
                  <a:lnTo>
                    <a:pt x="127861" y="6258"/>
                  </a:lnTo>
                  <a:lnTo>
                    <a:pt x="127861" y="0"/>
                  </a:lnTo>
                  <a:lnTo>
                    <a:pt x="128188" y="0"/>
                  </a:lnTo>
                  <a:lnTo>
                    <a:pt x="128188" y="6258"/>
                  </a:lnTo>
                  <a:lnTo>
                    <a:pt x="128187" y="12517"/>
                  </a:lnTo>
                  <a:lnTo>
                    <a:pt x="128186" y="18776"/>
                  </a:lnTo>
                  <a:lnTo>
                    <a:pt x="128184" y="25035"/>
                  </a:lnTo>
                  <a:lnTo>
                    <a:pt x="128181" y="31294"/>
                  </a:lnTo>
                  <a:lnTo>
                    <a:pt x="128178" y="37553"/>
                  </a:lnTo>
                  <a:lnTo>
                    <a:pt x="128175" y="43812"/>
                  </a:lnTo>
                  <a:lnTo>
                    <a:pt x="128171" y="50071"/>
                  </a:lnTo>
                  <a:lnTo>
                    <a:pt x="128167" y="56329"/>
                  </a:lnTo>
                  <a:lnTo>
                    <a:pt x="128163" y="62588"/>
                  </a:lnTo>
                  <a:lnTo>
                    <a:pt x="128158" y="68847"/>
                  </a:lnTo>
                  <a:lnTo>
                    <a:pt x="128153" y="75106"/>
                  </a:lnTo>
                  <a:lnTo>
                    <a:pt x="128149" y="81365"/>
                  </a:lnTo>
                  <a:lnTo>
                    <a:pt x="128144" y="87624"/>
                  </a:lnTo>
                  <a:lnTo>
                    <a:pt x="128139" y="93883"/>
                  </a:lnTo>
                  <a:lnTo>
                    <a:pt x="128135" y="100142"/>
                  </a:lnTo>
                  <a:lnTo>
                    <a:pt x="128131" y="106401"/>
                  </a:lnTo>
                  <a:lnTo>
                    <a:pt x="128127" y="112659"/>
                  </a:lnTo>
                  <a:lnTo>
                    <a:pt x="128124" y="118918"/>
                  </a:lnTo>
                  <a:lnTo>
                    <a:pt x="128121" y="125177"/>
                  </a:lnTo>
                  <a:lnTo>
                    <a:pt x="128119" y="131436"/>
                  </a:lnTo>
                  <a:lnTo>
                    <a:pt x="128117" y="137695"/>
                  </a:lnTo>
                  <a:lnTo>
                    <a:pt x="128117" y="143954"/>
                  </a:lnTo>
                  <a:lnTo>
                    <a:pt x="128117" y="150213"/>
                  </a:lnTo>
                  <a:lnTo>
                    <a:pt x="128118" y="156472"/>
                  </a:lnTo>
                  <a:lnTo>
                    <a:pt x="128120" y="162731"/>
                  </a:lnTo>
                  <a:lnTo>
                    <a:pt x="128124" y="168989"/>
                  </a:lnTo>
                  <a:lnTo>
                    <a:pt x="128129" y="175248"/>
                  </a:lnTo>
                  <a:lnTo>
                    <a:pt x="128135" y="181507"/>
                  </a:lnTo>
                  <a:lnTo>
                    <a:pt x="128142" y="187766"/>
                  </a:lnTo>
                  <a:lnTo>
                    <a:pt x="128151" y="194025"/>
                  </a:lnTo>
                  <a:lnTo>
                    <a:pt x="128162" y="200284"/>
                  </a:lnTo>
                  <a:lnTo>
                    <a:pt x="128174" y="206543"/>
                  </a:lnTo>
                  <a:lnTo>
                    <a:pt x="128188" y="212802"/>
                  </a:lnTo>
                  <a:lnTo>
                    <a:pt x="128204" y="219060"/>
                  </a:lnTo>
                  <a:lnTo>
                    <a:pt x="128222" y="225319"/>
                  </a:lnTo>
                  <a:lnTo>
                    <a:pt x="128243" y="231578"/>
                  </a:lnTo>
                  <a:lnTo>
                    <a:pt x="128266" y="237837"/>
                  </a:lnTo>
                  <a:lnTo>
                    <a:pt x="128291" y="244096"/>
                  </a:lnTo>
                  <a:lnTo>
                    <a:pt x="128318" y="250355"/>
                  </a:lnTo>
                  <a:lnTo>
                    <a:pt x="128348" y="256614"/>
                  </a:lnTo>
                  <a:lnTo>
                    <a:pt x="128380" y="262873"/>
                  </a:lnTo>
                  <a:lnTo>
                    <a:pt x="128416" y="269132"/>
                  </a:lnTo>
                  <a:lnTo>
                    <a:pt x="128455" y="275390"/>
                  </a:lnTo>
                  <a:lnTo>
                    <a:pt x="128496" y="281649"/>
                  </a:lnTo>
                  <a:lnTo>
                    <a:pt x="128541" y="287908"/>
                  </a:lnTo>
                  <a:lnTo>
                    <a:pt x="128589" y="294167"/>
                  </a:lnTo>
                  <a:lnTo>
                    <a:pt x="128640" y="300426"/>
                  </a:lnTo>
                  <a:lnTo>
                    <a:pt x="128695" y="306685"/>
                  </a:lnTo>
                  <a:lnTo>
                    <a:pt x="128753" y="312944"/>
                  </a:lnTo>
                  <a:lnTo>
                    <a:pt x="128815" y="319203"/>
                  </a:lnTo>
                  <a:lnTo>
                    <a:pt x="128881" y="325462"/>
                  </a:lnTo>
                  <a:lnTo>
                    <a:pt x="128951" y="331720"/>
                  </a:lnTo>
                  <a:lnTo>
                    <a:pt x="129025" y="337979"/>
                  </a:lnTo>
                  <a:lnTo>
                    <a:pt x="129103" y="344238"/>
                  </a:lnTo>
                  <a:lnTo>
                    <a:pt x="129185" y="350497"/>
                  </a:lnTo>
                  <a:lnTo>
                    <a:pt x="129272" y="356756"/>
                  </a:lnTo>
                  <a:lnTo>
                    <a:pt x="129363" y="363015"/>
                  </a:lnTo>
                  <a:lnTo>
                    <a:pt x="129460" y="369274"/>
                  </a:lnTo>
                  <a:lnTo>
                    <a:pt x="129560" y="375533"/>
                  </a:lnTo>
                  <a:lnTo>
                    <a:pt x="129666" y="381791"/>
                  </a:lnTo>
                  <a:lnTo>
                    <a:pt x="129777" y="388050"/>
                  </a:lnTo>
                  <a:lnTo>
                    <a:pt x="129894" y="394309"/>
                  </a:lnTo>
                  <a:lnTo>
                    <a:pt x="130016" y="400568"/>
                  </a:lnTo>
                  <a:lnTo>
                    <a:pt x="130144" y="406827"/>
                  </a:lnTo>
                  <a:lnTo>
                    <a:pt x="130277" y="413086"/>
                  </a:lnTo>
                  <a:lnTo>
                    <a:pt x="130418" y="419345"/>
                  </a:lnTo>
                  <a:lnTo>
                    <a:pt x="130566" y="425604"/>
                  </a:lnTo>
                  <a:lnTo>
                    <a:pt x="130720" y="431863"/>
                  </a:lnTo>
                  <a:lnTo>
                    <a:pt x="130881" y="438121"/>
                  </a:lnTo>
                  <a:lnTo>
                    <a:pt x="131048" y="444380"/>
                  </a:lnTo>
                  <a:lnTo>
                    <a:pt x="131225" y="450639"/>
                  </a:lnTo>
                  <a:lnTo>
                    <a:pt x="131410" y="456898"/>
                  </a:lnTo>
                  <a:lnTo>
                    <a:pt x="131604" y="463157"/>
                  </a:lnTo>
                  <a:lnTo>
                    <a:pt x="131805" y="469416"/>
                  </a:lnTo>
                  <a:lnTo>
                    <a:pt x="132014" y="475675"/>
                  </a:lnTo>
                  <a:lnTo>
                    <a:pt x="132235" y="481934"/>
                  </a:lnTo>
                  <a:lnTo>
                    <a:pt x="132465" y="488193"/>
                  </a:lnTo>
                  <a:lnTo>
                    <a:pt x="132704" y="494451"/>
                  </a:lnTo>
                  <a:lnTo>
                    <a:pt x="132952" y="500710"/>
                  </a:lnTo>
                  <a:lnTo>
                    <a:pt x="133210" y="506969"/>
                  </a:lnTo>
                  <a:lnTo>
                    <a:pt x="133480" y="513228"/>
                  </a:lnTo>
                  <a:lnTo>
                    <a:pt x="133760" y="519487"/>
                  </a:lnTo>
                  <a:lnTo>
                    <a:pt x="134049" y="525746"/>
                  </a:lnTo>
                  <a:lnTo>
                    <a:pt x="134348" y="532005"/>
                  </a:lnTo>
                  <a:lnTo>
                    <a:pt x="134657" y="538264"/>
                  </a:lnTo>
                  <a:lnTo>
                    <a:pt x="134978" y="544522"/>
                  </a:lnTo>
                  <a:lnTo>
                    <a:pt x="135309" y="550781"/>
                  </a:lnTo>
                  <a:lnTo>
                    <a:pt x="135649" y="557040"/>
                  </a:lnTo>
                  <a:lnTo>
                    <a:pt x="135998" y="563299"/>
                  </a:lnTo>
                  <a:lnTo>
                    <a:pt x="136355" y="569558"/>
                  </a:lnTo>
                  <a:lnTo>
                    <a:pt x="136723" y="575817"/>
                  </a:lnTo>
                  <a:lnTo>
                    <a:pt x="137100" y="582076"/>
                  </a:lnTo>
                  <a:lnTo>
                    <a:pt x="137485" y="588335"/>
                  </a:lnTo>
                  <a:lnTo>
                    <a:pt x="137877" y="594594"/>
                  </a:lnTo>
                  <a:lnTo>
                    <a:pt x="138276" y="600852"/>
                  </a:lnTo>
                  <a:lnTo>
                    <a:pt x="138684" y="607111"/>
                  </a:lnTo>
                  <a:lnTo>
                    <a:pt x="139099" y="613370"/>
                  </a:lnTo>
                  <a:lnTo>
                    <a:pt x="139519" y="619629"/>
                  </a:lnTo>
                  <a:lnTo>
                    <a:pt x="139946" y="625888"/>
                  </a:lnTo>
                  <a:lnTo>
                    <a:pt x="140377" y="632147"/>
                  </a:lnTo>
                  <a:lnTo>
                    <a:pt x="140815" y="638406"/>
                  </a:lnTo>
                  <a:lnTo>
                    <a:pt x="141258" y="644665"/>
                  </a:lnTo>
                  <a:lnTo>
                    <a:pt x="141705" y="650924"/>
                  </a:lnTo>
                  <a:lnTo>
                    <a:pt x="142157" y="657182"/>
                  </a:lnTo>
                  <a:lnTo>
                    <a:pt x="142612" y="663441"/>
                  </a:lnTo>
                  <a:lnTo>
                    <a:pt x="143073" y="669700"/>
                  </a:lnTo>
                  <a:lnTo>
                    <a:pt x="143537" y="675959"/>
                  </a:lnTo>
                  <a:lnTo>
                    <a:pt x="144005" y="682218"/>
                  </a:lnTo>
                  <a:lnTo>
                    <a:pt x="144477" y="688477"/>
                  </a:lnTo>
                  <a:lnTo>
                    <a:pt x="144952" y="694736"/>
                  </a:lnTo>
                  <a:lnTo>
                    <a:pt x="145432" y="700995"/>
                  </a:lnTo>
                  <a:lnTo>
                    <a:pt x="145916" y="707253"/>
                  </a:lnTo>
                  <a:lnTo>
                    <a:pt x="146404" y="713512"/>
                  </a:lnTo>
                  <a:lnTo>
                    <a:pt x="146896" y="719771"/>
                  </a:lnTo>
                  <a:lnTo>
                    <a:pt x="147392" y="726030"/>
                  </a:lnTo>
                  <a:lnTo>
                    <a:pt x="147893" y="732289"/>
                  </a:lnTo>
                  <a:lnTo>
                    <a:pt x="148399" y="738548"/>
                  </a:lnTo>
                  <a:lnTo>
                    <a:pt x="148911" y="744807"/>
                  </a:lnTo>
                  <a:lnTo>
                    <a:pt x="149427" y="751066"/>
                  </a:lnTo>
                  <a:lnTo>
                    <a:pt x="149949" y="757325"/>
                  </a:lnTo>
                  <a:lnTo>
                    <a:pt x="150478" y="763583"/>
                  </a:lnTo>
                  <a:lnTo>
                    <a:pt x="151013" y="769842"/>
                  </a:lnTo>
                  <a:lnTo>
                    <a:pt x="151555" y="776101"/>
                  </a:lnTo>
                  <a:lnTo>
                    <a:pt x="152104" y="782360"/>
                  </a:lnTo>
                  <a:lnTo>
                    <a:pt x="152659" y="788619"/>
                  </a:lnTo>
                  <a:lnTo>
                    <a:pt x="153225" y="794878"/>
                  </a:lnTo>
                  <a:lnTo>
                    <a:pt x="153798" y="801137"/>
                  </a:lnTo>
                  <a:lnTo>
                    <a:pt x="154379" y="807396"/>
                  </a:lnTo>
                  <a:lnTo>
                    <a:pt x="154969" y="813655"/>
                  </a:lnTo>
                  <a:lnTo>
                    <a:pt x="155568" y="819913"/>
                  </a:lnTo>
                  <a:lnTo>
                    <a:pt x="156178" y="826172"/>
                  </a:lnTo>
                  <a:lnTo>
                    <a:pt x="156798" y="832431"/>
                  </a:lnTo>
                  <a:lnTo>
                    <a:pt x="157427" y="838690"/>
                  </a:lnTo>
                  <a:lnTo>
                    <a:pt x="158066" y="844949"/>
                  </a:lnTo>
                  <a:lnTo>
                    <a:pt x="158715" y="851208"/>
                  </a:lnTo>
                  <a:lnTo>
                    <a:pt x="159377" y="857467"/>
                  </a:lnTo>
                  <a:lnTo>
                    <a:pt x="160049" y="863726"/>
                  </a:lnTo>
                  <a:lnTo>
                    <a:pt x="160732" y="869984"/>
                  </a:lnTo>
                  <a:lnTo>
                    <a:pt x="161425" y="876243"/>
                  </a:lnTo>
                  <a:lnTo>
                    <a:pt x="162129" y="882502"/>
                  </a:lnTo>
                  <a:lnTo>
                    <a:pt x="162846" y="888761"/>
                  </a:lnTo>
                  <a:lnTo>
                    <a:pt x="163573" y="895020"/>
                  </a:lnTo>
                  <a:lnTo>
                    <a:pt x="164311" y="901279"/>
                  </a:lnTo>
                  <a:lnTo>
                    <a:pt x="165059" y="907538"/>
                  </a:lnTo>
                  <a:lnTo>
                    <a:pt x="165816" y="913797"/>
                  </a:lnTo>
                  <a:lnTo>
                    <a:pt x="166587" y="920056"/>
                  </a:lnTo>
                  <a:lnTo>
                    <a:pt x="167367" y="926314"/>
                  </a:lnTo>
                  <a:lnTo>
                    <a:pt x="168156" y="932573"/>
                  </a:lnTo>
                  <a:lnTo>
                    <a:pt x="168953" y="938832"/>
                  </a:lnTo>
                  <a:lnTo>
                    <a:pt x="169760" y="945091"/>
                  </a:lnTo>
                  <a:lnTo>
                    <a:pt x="170576" y="951350"/>
                  </a:lnTo>
                  <a:lnTo>
                    <a:pt x="171400" y="957609"/>
                  </a:lnTo>
                  <a:lnTo>
                    <a:pt x="172232" y="963868"/>
                  </a:lnTo>
                  <a:lnTo>
                    <a:pt x="173069" y="970127"/>
                  </a:lnTo>
                  <a:lnTo>
                    <a:pt x="173913" y="976386"/>
                  </a:lnTo>
                  <a:lnTo>
                    <a:pt x="174764" y="982644"/>
                  </a:lnTo>
                  <a:lnTo>
                    <a:pt x="175620" y="988903"/>
                  </a:lnTo>
                  <a:lnTo>
                    <a:pt x="176480" y="995162"/>
                  </a:lnTo>
                  <a:lnTo>
                    <a:pt x="177344" y="1001421"/>
                  </a:lnTo>
                  <a:lnTo>
                    <a:pt x="178211" y="1007680"/>
                  </a:lnTo>
                  <a:lnTo>
                    <a:pt x="179081" y="1013939"/>
                  </a:lnTo>
                  <a:lnTo>
                    <a:pt x="179953" y="1020198"/>
                  </a:lnTo>
                  <a:lnTo>
                    <a:pt x="180827" y="1026457"/>
                  </a:lnTo>
                  <a:lnTo>
                    <a:pt x="181702" y="1032715"/>
                  </a:lnTo>
                  <a:lnTo>
                    <a:pt x="182577" y="1038974"/>
                  </a:lnTo>
                  <a:lnTo>
                    <a:pt x="183452" y="1045233"/>
                  </a:lnTo>
                  <a:lnTo>
                    <a:pt x="184327" y="1051492"/>
                  </a:lnTo>
                  <a:lnTo>
                    <a:pt x="185201" y="1057751"/>
                  </a:lnTo>
                  <a:lnTo>
                    <a:pt x="186074" y="1064010"/>
                  </a:lnTo>
                  <a:lnTo>
                    <a:pt x="186945" y="1070269"/>
                  </a:lnTo>
                  <a:lnTo>
                    <a:pt x="187814" y="1076528"/>
                  </a:lnTo>
                  <a:lnTo>
                    <a:pt x="188681" y="1082787"/>
                  </a:lnTo>
                  <a:lnTo>
                    <a:pt x="189546" y="1089045"/>
                  </a:lnTo>
                  <a:lnTo>
                    <a:pt x="190408" y="1095304"/>
                  </a:lnTo>
                  <a:lnTo>
                    <a:pt x="191268" y="1101563"/>
                  </a:lnTo>
                  <a:lnTo>
                    <a:pt x="192125" y="1107822"/>
                  </a:lnTo>
                  <a:lnTo>
                    <a:pt x="192978" y="1114081"/>
                  </a:lnTo>
                  <a:lnTo>
                    <a:pt x="193829" y="1120340"/>
                  </a:lnTo>
                  <a:lnTo>
                    <a:pt x="194676" y="1126599"/>
                  </a:lnTo>
                  <a:lnTo>
                    <a:pt x="195520" y="1132858"/>
                  </a:lnTo>
                  <a:lnTo>
                    <a:pt x="196360" y="1139117"/>
                  </a:lnTo>
                  <a:lnTo>
                    <a:pt x="197196" y="1145375"/>
                  </a:lnTo>
                  <a:lnTo>
                    <a:pt x="198027" y="1151634"/>
                  </a:lnTo>
                  <a:lnTo>
                    <a:pt x="198854" y="1157893"/>
                  </a:lnTo>
                  <a:lnTo>
                    <a:pt x="199675" y="1164152"/>
                  </a:lnTo>
                  <a:lnTo>
                    <a:pt x="200490" y="1170411"/>
                  </a:lnTo>
                  <a:lnTo>
                    <a:pt x="201298" y="1176670"/>
                  </a:lnTo>
                  <a:lnTo>
                    <a:pt x="202100" y="1182929"/>
                  </a:lnTo>
                  <a:lnTo>
                    <a:pt x="202895" y="1189188"/>
                  </a:lnTo>
                  <a:lnTo>
                    <a:pt x="203681" y="1195446"/>
                  </a:lnTo>
                  <a:lnTo>
                    <a:pt x="204457" y="1201705"/>
                  </a:lnTo>
                  <a:lnTo>
                    <a:pt x="205224" y="1207964"/>
                  </a:lnTo>
                  <a:lnTo>
                    <a:pt x="205981" y="1214223"/>
                  </a:lnTo>
                  <a:lnTo>
                    <a:pt x="206727" y="1220482"/>
                  </a:lnTo>
                  <a:lnTo>
                    <a:pt x="207463" y="1226741"/>
                  </a:lnTo>
                  <a:lnTo>
                    <a:pt x="208184" y="1233000"/>
                  </a:lnTo>
                  <a:lnTo>
                    <a:pt x="208894" y="1239259"/>
                  </a:lnTo>
                  <a:lnTo>
                    <a:pt x="209592" y="1245518"/>
                  </a:lnTo>
                  <a:lnTo>
                    <a:pt x="210279" y="1251776"/>
                  </a:lnTo>
                  <a:lnTo>
                    <a:pt x="210953" y="1258035"/>
                  </a:lnTo>
                  <a:lnTo>
                    <a:pt x="211614" y="1264294"/>
                  </a:lnTo>
                  <a:lnTo>
                    <a:pt x="212264" y="1270553"/>
                  </a:lnTo>
                  <a:lnTo>
                    <a:pt x="212904" y="1276812"/>
                  </a:lnTo>
                  <a:lnTo>
                    <a:pt x="213535" y="1283071"/>
                  </a:lnTo>
                  <a:lnTo>
                    <a:pt x="214158" y="1289330"/>
                  </a:lnTo>
                  <a:lnTo>
                    <a:pt x="214772" y="1295589"/>
                  </a:lnTo>
                  <a:lnTo>
                    <a:pt x="215381" y="1301848"/>
                  </a:lnTo>
                  <a:lnTo>
                    <a:pt x="215987" y="1308106"/>
                  </a:lnTo>
                  <a:lnTo>
                    <a:pt x="216590" y="1314365"/>
                  </a:lnTo>
                  <a:lnTo>
                    <a:pt x="217193" y="1320624"/>
                  </a:lnTo>
                  <a:lnTo>
                    <a:pt x="217797" y="1326883"/>
                  </a:lnTo>
                  <a:lnTo>
                    <a:pt x="218405" y="1333142"/>
                  </a:lnTo>
                  <a:lnTo>
                    <a:pt x="219019" y="1339401"/>
                  </a:lnTo>
                  <a:lnTo>
                    <a:pt x="219639" y="1345660"/>
                  </a:lnTo>
                  <a:lnTo>
                    <a:pt x="220268" y="1351919"/>
                  </a:lnTo>
                  <a:lnTo>
                    <a:pt x="220910" y="1358177"/>
                  </a:lnTo>
                  <a:lnTo>
                    <a:pt x="221563" y="1364436"/>
                  </a:lnTo>
                  <a:lnTo>
                    <a:pt x="222229" y="1370695"/>
                  </a:lnTo>
                  <a:lnTo>
                    <a:pt x="222909" y="1376954"/>
                  </a:lnTo>
                  <a:lnTo>
                    <a:pt x="223604" y="1383213"/>
                  </a:lnTo>
                  <a:lnTo>
                    <a:pt x="224317" y="1389472"/>
                  </a:lnTo>
                  <a:lnTo>
                    <a:pt x="225046" y="1395731"/>
                  </a:lnTo>
                  <a:lnTo>
                    <a:pt x="225789" y="1401990"/>
                  </a:lnTo>
                  <a:lnTo>
                    <a:pt x="226546" y="1408249"/>
                  </a:lnTo>
                  <a:lnTo>
                    <a:pt x="227318" y="1414507"/>
                  </a:lnTo>
                  <a:lnTo>
                    <a:pt x="228104" y="1420766"/>
                  </a:lnTo>
                  <a:lnTo>
                    <a:pt x="228901" y="1427025"/>
                  </a:lnTo>
                  <a:lnTo>
                    <a:pt x="229706" y="1433284"/>
                  </a:lnTo>
                  <a:lnTo>
                    <a:pt x="230519" y="1439543"/>
                  </a:lnTo>
                  <a:lnTo>
                    <a:pt x="231337" y="1445802"/>
                  </a:lnTo>
                  <a:lnTo>
                    <a:pt x="232156" y="1452061"/>
                  </a:lnTo>
                  <a:lnTo>
                    <a:pt x="232975" y="1458320"/>
                  </a:lnTo>
                  <a:lnTo>
                    <a:pt x="233790" y="1464579"/>
                  </a:lnTo>
                  <a:lnTo>
                    <a:pt x="234600" y="1470837"/>
                  </a:lnTo>
                  <a:lnTo>
                    <a:pt x="235399" y="1477096"/>
                  </a:lnTo>
                  <a:lnTo>
                    <a:pt x="236184" y="1483355"/>
                  </a:lnTo>
                  <a:lnTo>
                    <a:pt x="236953" y="1489614"/>
                  </a:lnTo>
                  <a:lnTo>
                    <a:pt x="237705" y="1495873"/>
                  </a:lnTo>
                  <a:lnTo>
                    <a:pt x="238438" y="1502132"/>
                  </a:lnTo>
                  <a:lnTo>
                    <a:pt x="239145" y="1508391"/>
                  </a:lnTo>
                  <a:lnTo>
                    <a:pt x="239824" y="1514650"/>
                  </a:lnTo>
                  <a:lnTo>
                    <a:pt x="240476" y="1520908"/>
                  </a:lnTo>
                  <a:lnTo>
                    <a:pt x="241102" y="1527167"/>
                  </a:lnTo>
                  <a:lnTo>
                    <a:pt x="241699" y="1533426"/>
                  </a:lnTo>
                  <a:lnTo>
                    <a:pt x="242263" y="1539685"/>
                  </a:lnTo>
                  <a:lnTo>
                    <a:pt x="242792" y="1545944"/>
                  </a:lnTo>
                  <a:lnTo>
                    <a:pt x="243292" y="1552203"/>
                  </a:lnTo>
                  <a:lnTo>
                    <a:pt x="243763" y="1558462"/>
                  </a:lnTo>
                  <a:lnTo>
                    <a:pt x="244205" y="1564721"/>
                  </a:lnTo>
                  <a:lnTo>
                    <a:pt x="244616" y="1570980"/>
                  </a:lnTo>
                  <a:lnTo>
                    <a:pt x="244996" y="1577238"/>
                  </a:lnTo>
                  <a:lnTo>
                    <a:pt x="245352" y="1583497"/>
                  </a:lnTo>
                  <a:lnTo>
                    <a:pt x="245686" y="1589756"/>
                  </a:lnTo>
                  <a:lnTo>
                    <a:pt x="245998" y="1596015"/>
                  </a:lnTo>
                  <a:lnTo>
                    <a:pt x="246289" y="1602274"/>
                  </a:lnTo>
                  <a:lnTo>
                    <a:pt x="246561" y="1608533"/>
                  </a:lnTo>
                  <a:lnTo>
                    <a:pt x="246820" y="1614792"/>
                  </a:lnTo>
                  <a:lnTo>
                    <a:pt x="247068" y="1621051"/>
                  </a:lnTo>
                  <a:lnTo>
                    <a:pt x="247306" y="1627310"/>
                  </a:lnTo>
                  <a:lnTo>
                    <a:pt x="247536" y="1633568"/>
                  </a:lnTo>
                  <a:lnTo>
                    <a:pt x="247761" y="1639827"/>
                  </a:lnTo>
                  <a:lnTo>
                    <a:pt x="247984" y="1646086"/>
                  </a:lnTo>
                  <a:lnTo>
                    <a:pt x="248206" y="1652345"/>
                  </a:lnTo>
                  <a:lnTo>
                    <a:pt x="248430" y="1658604"/>
                  </a:lnTo>
                  <a:lnTo>
                    <a:pt x="248657" y="1664863"/>
                  </a:lnTo>
                  <a:lnTo>
                    <a:pt x="248888" y="1671122"/>
                  </a:lnTo>
                  <a:lnTo>
                    <a:pt x="249126" y="1677381"/>
                  </a:lnTo>
                  <a:lnTo>
                    <a:pt x="249369" y="1683639"/>
                  </a:lnTo>
                  <a:lnTo>
                    <a:pt x="249619" y="1689898"/>
                  </a:lnTo>
                  <a:lnTo>
                    <a:pt x="249877" y="1696157"/>
                  </a:lnTo>
                  <a:lnTo>
                    <a:pt x="250143" y="1702416"/>
                  </a:lnTo>
                  <a:lnTo>
                    <a:pt x="250415" y="1708675"/>
                  </a:lnTo>
                  <a:lnTo>
                    <a:pt x="250694" y="1714934"/>
                  </a:lnTo>
                  <a:lnTo>
                    <a:pt x="250979" y="1721193"/>
                  </a:lnTo>
                  <a:lnTo>
                    <a:pt x="251269" y="1727452"/>
                  </a:lnTo>
                  <a:lnTo>
                    <a:pt x="251564" y="1733711"/>
                  </a:lnTo>
                  <a:lnTo>
                    <a:pt x="251861" y="1739969"/>
                  </a:lnTo>
                  <a:lnTo>
                    <a:pt x="252159" y="1746228"/>
                  </a:lnTo>
                  <a:lnTo>
                    <a:pt x="252457" y="1752487"/>
                  </a:lnTo>
                  <a:lnTo>
                    <a:pt x="252752" y="1758746"/>
                  </a:lnTo>
                  <a:lnTo>
                    <a:pt x="253044" y="1765005"/>
                  </a:lnTo>
                  <a:lnTo>
                    <a:pt x="253330" y="1771264"/>
                  </a:lnTo>
                  <a:lnTo>
                    <a:pt x="253610" y="1777523"/>
                  </a:lnTo>
                  <a:lnTo>
                    <a:pt x="253881" y="1783782"/>
                  </a:lnTo>
                  <a:lnTo>
                    <a:pt x="254140" y="1790041"/>
                  </a:lnTo>
                  <a:lnTo>
                    <a:pt x="254387" y="1796299"/>
                  </a:lnTo>
                  <a:lnTo>
                    <a:pt x="254620" y="1802558"/>
                  </a:lnTo>
                  <a:lnTo>
                    <a:pt x="254840" y="1808817"/>
                  </a:lnTo>
                  <a:lnTo>
                    <a:pt x="255044" y="1815076"/>
                  </a:lnTo>
                  <a:lnTo>
                    <a:pt x="255229" y="1821335"/>
                  </a:lnTo>
                  <a:lnTo>
                    <a:pt x="255395" y="1827594"/>
                  </a:lnTo>
                  <a:lnTo>
                    <a:pt x="255543" y="1833853"/>
                  </a:lnTo>
                  <a:lnTo>
                    <a:pt x="255674" y="1840112"/>
                  </a:lnTo>
                  <a:lnTo>
                    <a:pt x="255786" y="1846370"/>
                  </a:lnTo>
                  <a:lnTo>
                    <a:pt x="255876" y="1852629"/>
                  </a:lnTo>
                  <a:lnTo>
                    <a:pt x="255946" y="1858888"/>
                  </a:lnTo>
                  <a:lnTo>
                    <a:pt x="255998" y="1865147"/>
                  </a:lnTo>
                  <a:lnTo>
                    <a:pt x="256032" y="1871406"/>
                  </a:lnTo>
                  <a:lnTo>
                    <a:pt x="256049" y="1877665"/>
                  </a:lnTo>
                  <a:lnTo>
                    <a:pt x="256046" y="1883924"/>
                  </a:lnTo>
                  <a:lnTo>
                    <a:pt x="256026" y="1890183"/>
                  </a:lnTo>
                  <a:lnTo>
                    <a:pt x="255992" y="1896442"/>
                  </a:lnTo>
                  <a:lnTo>
                    <a:pt x="255943" y="1902700"/>
                  </a:lnTo>
                  <a:lnTo>
                    <a:pt x="255882" y="1908959"/>
                  </a:lnTo>
                  <a:lnTo>
                    <a:pt x="255805" y="1915218"/>
                  </a:lnTo>
                  <a:lnTo>
                    <a:pt x="255717" y="1921477"/>
                  </a:lnTo>
                  <a:lnTo>
                    <a:pt x="255618" y="1927736"/>
                  </a:lnTo>
                  <a:lnTo>
                    <a:pt x="255510" y="1933995"/>
                  </a:lnTo>
                  <a:lnTo>
                    <a:pt x="255394" y="1940254"/>
                  </a:lnTo>
                  <a:lnTo>
                    <a:pt x="255267" y="1946513"/>
                  </a:lnTo>
                  <a:lnTo>
                    <a:pt x="255133" y="1952772"/>
                  </a:lnTo>
                  <a:lnTo>
                    <a:pt x="254993" y="1959030"/>
                  </a:lnTo>
                  <a:lnTo>
                    <a:pt x="254845" y="1965289"/>
                  </a:lnTo>
                  <a:lnTo>
                    <a:pt x="254692" y="1971548"/>
                  </a:lnTo>
                  <a:lnTo>
                    <a:pt x="254531" y="1977807"/>
                  </a:lnTo>
                  <a:lnTo>
                    <a:pt x="254364" y="1984066"/>
                  </a:lnTo>
                  <a:lnTo>
                    <a:pt x="254190" y="1990325"/>
                  </a:lnTo>
                  <a:lnTo>
                    <a:pt x="254011" y="1996584"/>
                  </a:lnTo>
                  <a:lnTo>
                    <a:pt x="253825" y="2002843"/>
                  </a:lnTo>
                  <a:lnTo>
                    <a:pt x="253631" y="2009101"/>
                  </a:lnTo>
                  <a:lnTo>
                    <a:pt x="253429" y="2015360"/>
                  </a:lnTo>
                  <a:lnTo>
                    <a:pt x="253219" y="2021619"/>
                  </a:lnTo>
                  <a:lnTo>
                    <a:pt x="253002" y="2027878"/>
                  </a:lnTo>
                  <a:lnTo>
                    <a:pt x="252776" y="2034137"/>
                  </a:lnTo>
                  <a:lnTo>
                    <a:pt x="252540" y="2040396"/>
                  </a:lnTo>
                  <a:lnTo>
                    <a:pt x="252294" y="2046655"/>
                  </a:lnTo>
                  <a:lnTo>
                    <a:pt x="252038" y="2052914"/>
                  </a:lnTo>
                  <a:lnTo>
                    <a:pt x="251774" y="2059173"/>
                  </a:lnTo>
                  <a:lnTo>
                    <a:pt x="251500" y="2065431"/>
                  </a:lnTo>
                  <a:lnTo>
                    <a:pt x="251213" y="2071690"/>
                  </a:lnTo>
                  <a:lnTo>
                    <a:pt x="250917" y="2077949"/>
                  </a:lnTo>
                  <a:lnTo>
                    <a:pt x="250612" y="2084208"/>
                  </a:lnTo>
                  <a:lnTo>
                    <a:pt x="250299" y="2090467"/>
                  </a:lnTo>
                  <a:lnTo>
                    <a:pt x="249977" y="2096726"/>
                  </a:lnTo>
                  <a:lnTo>
                    <a:pt x="249646" y="2102985"/>
                  </a:lnTo>
                  <a:lnTo>
                    <a:pt x="249307" y="2109244"/>
                  </a:lnTo>
                  <a:lnTo>
                    <a:pt x="248963" y="2115503"/>
                  </a:lnTo>
                  <a:lnTo>
                    <a:pt x="248614" y="2121761"/>
                  </a:lnTo>
                  <a:lnTo>
                    <a:pt x="248261" y="2128020"/>
                  </a:lnTo>
                  <a:lnTo>
                    <a:pt x="247904" y="2134279"/>
                  </a:lnTo>
                  <a:lnTo>
                    <a:pt x="247546" y="2140538"/>
                  </a:lnTo>
                  <a:lnTo>
                    <a:pt x="247187" y="2146797"/>
                  </a:lnTo>
                  <a:lnTo>
                    <a:pt x="246829" y="2153056"/>
                  </a:lnTo>
                  <a:lnTo>
                    <a:pt x="246472" y="2159315"/>
                  </a:lnTo>
                  <a:lnTo>
                    <a:pt x="246119" y="2165574"/>
                  </a:lnTo>
                  <a:lnTo>
                    <a:pt x="245770" y="2171832"/>
                  </a:lnTo>
                  <a:lnTo>
                    <a:pt x="245425" y="2178091"/>
                  </a:lnTo>
                  <a:lnTo>
                    <a:pt x="245085" y="2184350"/>
                  </a:lnTo>
                  <a:lnTo>
                    <a:pt x="244751" y="2190609"/>
                  </a:lnTo>
                  <a:lnTo>
                    <a:pt x="244425" y="2196868"/>
                  </a:lnTo>
                  <a:lnTo>
                    <a:pt x="244105" y="2203127"/>
                  </a:lnTo>
                  <a:lnTo>
                    <a:pt x="243792" y="2209386"/>
                  </a:lnTo>
                  <a:lnTo>
                    <a:pt x="243486" y="2215645"/>
                  </a:lnTo>
                  <a:lnTo>
                    <a:pt x="243185" y="2221904"/>
                  </a:lnTo>
                  <a:lnTo>
                    <a:pt x="242892" y="2228162"/>
                  </a:lnTo>
                  <a:lnTo>
                    <a:pt x="242604" y="2234421"/>
                  </a:lnTo>
                  <a:lnTo>
                    <a:pt x="242320" y="2240680"/>
                  </a:lnTo>
                  <a:lnTo>
                    <a:pt x="242039" y="2246939"/>
                  </a:lnTo>
                  <a:lnTo>
                    <a:pt x="241761" y="2253198"/>
                  </a:lnTo>
                  <a:lnTo>
                    <a:pt x="241483" y="2259457"/>
                  </a:lnTo>
                  <a:lnTo>
                    <a:pt x="241204" y="2265716"/>
                  </a:lnTo>
                  <a:lnTo>
                    <a:pt x="240922" y="2271975"/>
                  </a:lnTo>
                  <a:lnTo>
                    <a:pt x="240637" y="2278234"/>
                  </a:lnTo>
                  <a:lnTo>
                    <a:pt x="240346" y="2284492"/>
                  </a:lnTo>
                  <a:lnTo>
                    <a:pt x="240046" y="2290751"/>
                  </a:lnTo>
                  <a:lnTo>
                    <a:pt x="239736" y="2297010"/>
                  </a:lnTo>
                  <a:lnTo>
                    <a:pt x="239415" y="2303269"/>
                  </a:lnTo>
                  <a:lnTo>
                    <a:pt x="239082" y="2309528"/>
                  </a:lnTo>
                  <a:lnTo>
                    <a:pt x="238735" y="2315787"/>
                  </a:lnTo>
                  <a:lnTo>
                    <a:pt x="238368" y="2322046"/>
                  </a:lnTo>
                  <a:lnTo>
                    <a:pt x="237985" y="2328305"/>
                  </a:lnTo>
                  <a:lnTo>
                    <a:pt x="237584" y="2334563"/>
                  </a:lnTo>
                  <a:lnTo>
                    <a:pt x="237164" y="2340822"/>
                  </a:lnTo>
                  <a:lnTo>
                    <a:pt x="236725" y="2347081"/>
                  </a:lnTo>
                  <a:lnTo>
                    <a:pt x="236261" y="2353340"/>
                  </a:lnTo>
                  <a:lnTo>
                    <a:pt x="235776" y="2359599"/>
                  </a:lnTo>
                  <a:lnTo>
                    <a:pt x="235271" y="2365858"/>
                  </a:lnTo>
                  <a:lnTo>
                    <a:pt x="234747" y="2372117"/>
                  </a:lnTo>
                  <a:lnTo>
                    <a:pt x="234203" y="2378376"/>
                  </a:lnTo>
                  <a:lnTo>
                    <a:pt x="233635" y="2384635"/>
                  </a:lnTo>
                  <a:lnTo>
                    <a:pt x="233049" y="2390893"/>
                  </a:lnTo>
                  <a:lnTo>
                    <a:pt x="232447" y="2397152"/>
                  </a:lnTo>
                  <a:lnTo>
                    <a:pt x="231831" y="2403411"/>
                  </a:lnTo>
                  <a:lnTo>
                    <a:pt x="231201" y="2409670"/>
                  </a:lnTo>
                  <a:lnTo>
                    <a:pt x="230556" y="2415929"/>
                  </a:lnTo>
                  <a:lnTo>
                    <a:pt x="229901" y="2422188"/>
                  </a:lnTo>
                  <a:lnTo>
                    <a:pt x="229240" y="2428447"/>
                  </a:lnTo>
                  <a:lnTo>
                    <a:pt x="228574" y="2434706"/>
                  </a:lnTo>
                  <a:lnTo>
                    <a:pt x="227904" y="2440965"/>
                  </a:lnTo>
                  <a:lnTo>
                    <a:pt x="227233" y="2447223"/>
                  </a:lnTo>
                  <a:lnTo>
                    <a:pt x="226565" y="2453482"/>
                  </a:lnTo>
                  <a:lnTo>
                    <a:pt x="225900" y="2459741"/>
                  </a:lnTo>
                  <a:lnTo>
                    <a:pt x="225242" y="2466000"/>
                  </a:lnTo>
                  <a:lnTo>
                    <a:pt x="224592" y="2472259"/>
                  </a:lnTo>
                  <a:lnTo>
                    <a:pt x="223955" y="2478518"/>
                  </a:lnTo>
                  <a:lnTo>
                    <a:pt x="223331" y="2484777"/>
                  </a:lnTo>
                  <a:lnTo>
                    <a:pt x="222721" y="2491036"/>
                  </a:lnTo>
                  <a:lnTo>
                    <a:pt x="222126" y="2497294"/>
                  </a:lnTo>
                  <a:lnTo>
                    <a:pt x="221548" y="2503553"/>
                  </a:lnTo>
                  <a:lnTo>
                    <a:pt x="220992" y="2509812"/>
                  </a:lnTo>
                  <a:lnTo>
                    <a:pt x="220456" y="2516071"/>
                  </a:lnTo>
                  <a:lnTo>
                    <a:pt x="219939" y="2522330"/>
                  </a:lnTo>
                  <a:lnTo>
                    <a:pt x="219441" y="2528589"/>
                  </a:lnTo>
                  <a:lnTo>
                    <a:pt x="218964" y="2534848"/>
                  </a:lnTo>
                  <a:lnTo>
                    <a:pt x="218512" y="2541107"/>
                  </a:lnTo>
                  <a:lnTo>
                    <a:pt x="218079" y="2547366"/>
                  </a:lnTo>
                  <a:lnTo>
                    <a:pt x="217665" y="2553624"/>
                  </a:lnTo>
                  <a:lnTo>
                    <a:pt x="217268" y="2559883"/>
                  </a:lnTo>
                  <a:lnTo>
                    <a:pt x="216890" y="2566142"/>
                  </a:lnTo>
                  <a:lnTo>
                    <a:pt x="216532" y="2572401"/>
                  </a:lnTo>
                  <a:lnTo>
                    <a:pt x="216187" y="2578660"/>
                  </a:lnTo>
                  <a:lnTo>
                    <a:pt x="215856" y="2584919"/>
                  </a:lnTo>
                  <a:lnTo>
                    <a:pt x="215537" y="2591178"/>
                  </a:lnTo>
                  <a:lnTo>
                    <a:pt x="215228" y="2597437"/>
                  </a:lnTo>
                  <a:lnTo>
                    <a:pt x="214929" y="2603696"/>
                  </a:lnTo>
                  <a:lnTo>
                    <a:pt x="214635" y="2609954"/>
                  </a:lnTo>
                  <a:lnTo>
                    <a:pt x="214346" y="2616213"/>
                  </a:lnTo>
                  <a:lnTo>
                    <a:pt x="214060" y="2622472"/>
                  </a:lnTo>
                  <a:lnTo>
                    <a:pt x="213774" y="2628731"/>
                  </a:lnTo>
                  <a:lnTo>
                    <a:pt x="213486" y="2634990"/>
                  </a:lnTo>
                  <a:lnTo>
                    <a:pt x="213195" y="2641249"/>
                  </a:lnTo>
                  <a:lnTo>
                    <a:pt x="212898" y="2647508"/>
                  </a:lnTo>
                  <a:lnTo>
                    <a:pt x="212595" y="2653767"/>
                  </a:lnTo>
                  <a:lnTo>
                    <a:pt x="212283" y="2660025"/>
                  </a:lnTo>
                  <a:lnTo>
                    <a:pt x="211958" y="2666284"/>
                  </a:lnTo>
                  <a:lnTo>
                    <a:pt x="211621" y="2672543"/>
                  </a:lnTo>
                  <a:lnTo>
                    <a:pt x="211272" y="2678802"/>
                  </a:lnTo>
                  <a:lnTo>
                    <a:pt x="210908" y="2685061"/>
                  </a:lnTo>
                  <a:lnTo>
                    <a:pt x="210529" y="2691320"/>
                  </a:lnTo>
                  <a:lnTo>
                    <a:pt x="210129" y="2697579"/>
                  </a:lnTo>
                  <a:lnTo>
                    <a:pt x="209711" y="2703838"/>
                  </a:lnTo>
                  <a:lnTo>
                    <a:pt x="209277" y="2710097"/>
                  </a:lnTo>
                  <a:lnTo>
                    <a:pt x="208824" y="2716355"/>
                  </a:lnTo>
                  <a:lnTo>
                    <a:pt x="208350" y="2722614"/>
                  </a:lnTo>
                  <a:lnTo>
                    <a:pt x="207854" y="2728873"/>
                  </a:lnTo>
                  <a:lnTo>
                    <a:pt x="207338" y="2735132"/>
                  </a:lnTo>
                  <a:lnTo>
                    <a:pt x="206803" y="2741391"/>
                  </a:lnTo>
                  <a:lnTo>
                    <a:pt x="206249" y="2747650"/>
                  </a:lnTo>
                  <a:lnTo>
                    <a:pt x="205674" y="2753909"/>
                  </a:lnTo>
                  <a:lnTo>
                    <a:pt x="205076" y="2760168"/>
                  </a:lnTo>
                  <a:lnTo>
                    <a:pt x="204461" y="2766427"/>
                  </a:lnTo>
                  <a:lnTo>
                    <a:pt x="203828" y="2772685"/>
                  </a:lnTo>
                  <a:lnTo>
                    <a:pt x="203178" y="2778944"/>
                  </a:lnTo>
                  <a:lnTo>
                    <a:pt x="202510" y="2785203"/>
                  </a:lnTo>
                  <a:lnTo>
                    <a:pt x="201823" y="2791462"/>
                  </a:lnTo>
                  <a:lnTo>
                    <a:pt x="201122" y="2797721"/>
                  </a:lnTo>
                  <a:lnTo>
                    <a:pt x="200408" y="2803980"/>
                  </a:lnTo>
                  <a:lnTo>
                    <a:pt x="199681" y="2810239"/>
                  </a:lnTo>
                  <a:lnTo>
                    <a:pt x="198941" y="2816498"/>
                  </a:lnTo>
                  <a:lnTo>
                    <a:pt x="198190" y="2822756"/>
                  </a:lnTo>
                  <a:lnTo>
                    <a:pt x="197430" y="2829015"/>
                  </a:lnTo>
                  <a:lnTo>
                    <a:pt x="196662" y="2835274"/>
                  </a:lnTo>
                  <a:lnTo>
                    <a:pt x="195889" y="2841533"/>
                  </a:lnTo>
                  <a:lnTo>
                    <a:pt x="195111" y="2847792"/>
                  </a:lnTo>
                  <a:lnTo>
                    <a:pt x="194330" y="2854051"/>
                  </a:lnTo>
                  <a:lnTo>
                    <a:pt x="193548" y="2860310"/>
                  </a:lnTo>
                  <a:lnTo>
                    <a:pt x="192767" y="2866569"/>
                  </a:lnTo>
                  <a:lnTo>
                    <a:pt x="191989" y="2872828"/>
                  </a:lnTo>
                  <a:lnTo>
                    <a:pt x="191215" y="2879086"/>
                  </a:lnTo>
                  <a:lnTo>
                    <a:pt x="190450" y="2885345"/>
                  </a:lnTo>
                  <a:lnTo>
                    <a:pt x="189694" y="2891604"/>
                  </a:lnTo>
                  <a:lnTo>
                    <a:pt x="188948" y="2897863"/>
                  </a:lnTo>
                  <a:lnTo>
                    <a:pt x="188216" y="2904122"/>
                  </a:lnTo>
                  <a:lnTo>
                    <a:pt x="187500" y="2910381"/>
                  </a:lnTo>
                  <a:lnTo>
                    <a:pt x="186805" y="2916640"/>
                  </a:lnTo>
                  <a:lnTo>
                    <a:pt x="186130" y="2922899"/>
                  </a:lnTo>
                  <a:lnTo>
                    <a:pt x="185477" y="2929158"/>
                  </a:lnTo>
                  <a:lnTo>
                    <a:pt x="184848" y="2935416"/>
                  </a:lnTo>
                  <a:lnTo>
                    <a:pt x="184249" y="2941675"/>
                  </a:lnTo>
                  <a:lnTo>
                    <a:pt x="183683" y="2947934"/>
                  </a:lnTo>
                  <a:lnTo>
                    <a:pt x="183148" y="2954193"/>
                  </a:lnTo>
                  <a:lnTo>
                    <a:pt x="182646" y="2960452"/>
                  </a:lnTo>
                  <a:lnTo>
                    <a:pt x="182177" y="2966711"/>
                  </a:lnTo>
                  <a:lnTo>
                    <a:pt x="181749" y="2972970"/>
                  </a:lnTo>
                  <a:lnTo>
                    <a:pt x="181365" y="2979229"/>
                  </a:lnTo>
                  <a:lnTo>
                    <a:pt x="181020" y="2985487"/>
                  </a:lnTo>
                  <a:lnTo>
                    <a:pt x="180713" y="2991746"/>
                  </a:lnTo>
                  <a:lnTo>
                    <a:pt x="180445" y="2998005"/>
                  </a:lnTo>
                  <a:lnTo>
                    <a:pt x="180222" y="3004264"/>
                  </a:lnTo>
                  <a:lnTo>
                    <a:pt x="180045" y="3010523"/>
                  </a:lnTo>
                  <a:lnTo>
                    <a:pt x="179906" y="3016782"/>
                  </a:lnTo>
                  <a:lnTo>
                    <a:pt x="179804" y="3023041"/>
                  </a:lnTo>
                  <a:lnTo>
                    <a:pt x="179736" y="3029300"/>
                  </a:lnTo>
                  <a:lnTo>
                    <a:pt x="179707" y="3035559"/>
                  </a:lnTo>
                  <a:lnTo>
                    <a:pt x="179711" y="3041817"/>
                  </a:lnTo>
                  <a:lnTo>
                    <a:pt x="179741" y="3048076"/>
                  </a:lnTo>
                  <a:lnTo>
                    <a:pt x="179793" y="3054335"/>
                  </a:lnTo>
                  <a:lnTo>
                    <a:pt x="179862" y="3060594"/>
                  </a:lnTo>
                  <a:lnTo>
                    <a:pt x="179946" y="3066853"/>
                  </a:lnTo>
                  <a:lnTo>
                    <a:pt x="180037" y="3073112"/>
                  </a:lnTo>
                  <a:lnTo>
                    <a:pt x="180126" y="3079371"/>
                  </a:lnTo>
                  <a:lnTo>
                    <a:pt x="180209" y="3085630"/>
                  </a:lnTo>
                  <a:lnTo>
                    <a:pt x="180280" y="3091889"/>
                  </a:lnTo>
                  <a:lnTo>
                    <a:pt x="180328" y="3098147"/>
                  </a:lnTo>
                  <a:lnTo>
                    <a:pt x="180342" y="3104406"/>
                  </a:lnTo>
                  <a:lnTo>
                    <a:pt x="180321" y="3110665"/>
                  </a:lnTo>
                  <a:lnTo>
                    <a:pt x="180257" y="3116924"/>
                  </a:lnTo>
                  <a:lnTo>
                    <a:pt x="180145" y="3123183"/>
                  </a:lnTo>
                  <a:lnTo>
                    <a:pt x="179967" y="3129442"/>
                  </a:lnTo>
                  <a:lnTo>
                    <a:pt x="179717" y="3135701"/>
                  </a:lnTo>
                  <a:lnTo>
                    <a:pt x="179397" y="3141960"/>
                  </a:lnTo>
                  <a:lnTo>
                    <a:pt x="179005" y="3148218"/>
                  </a:lnTo>
                  <a:lnTo>
                    <a:pt x="178535" y="3154477"/>
                  </a:lnTo>
                  <a:lnTo>
                    <a:pt x="177968" y="3160736"/>
                  </a:lnTo>
                  <a:lnTo>
                    <a:pt x="177304" y="3166995"/>
                  </a:lnTo>
                  <a:lnTo>
                    <a:pt x="176555" y="3173254"/>
                  </a:lnTo>
                  <a:lnTo>
                    <a:pt x="175718" y="3179513"/>
                  </a:lnTo>
                  <a:lnTo>
                    <a:pt x="174796" y="3185772"/>
                  </a:lnTo>
                  <a:lnTo>
                    <a:pt x="173771" y="3192031"/>
                  </a:lnTo>
                  <a:lnTo>
                    <a:pt x="172653" y="3198290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" name="pg34"/>
            <p:cNvSpPr/>
            <p:nvPr/>
          </p:nvSpPr>
          <p:spPr>
            <a:xfrm>
              <a:off x="7766673" y="4055545"/>
              <a:ext cx="246277" cy="2977953"/>
            </a:xfrm>
            <a:custGeom>
              <a:avLst/>
              <a:gdLst/>
              <a:ahLst/>
              <a:cxnLst/>
              <a:rect l="0" t="0" r="0" b="0"/>
              <a:pathLst>
                <a:path w="246277" h="2977953">
                  <a:moveTo>
                    <a:pt x="34492" y="2977953"/>
                  </a:moveTo>
                  <a:lnTo>
                    <a:pt x="32424" y="2972125"/>
                  </a:lnTo>
                  <a:lnTo>
                    <a:pt x="30591" y="2966298"/>
                  </a:lnTo>
                  <a:lnTo>
                    <a:pt x="28942" y="2960470"/>
                  </a:lnTo>
                  <a:lnTo>
                    <a:pt x="27477" y="2954642"/>
                  </a:lnTo>
                  <a:lnTo>
                    <a:pt x="26195" y="2948814"/>
                  </a:lnTo>
                  <a:lnTo>
                    <a:pt x="25096" y="2942987"/>
                  </a:lnTo>
                  <a:lnTo>
                    <a:pt x="24232" y="2937159"/>
                  </a:lnTo>
                  <a:lnTo>
                    <a:pt x="23537" y="2931331"/>
                  </a:lnTo>
                  <a:lnTo>
                    <a:pt x="23004" y="2925504"/>
                  </a:lnTo>
                  <a:lnTo>
                    <a:pt x="22624" y="2919676"/>
                  </a:lnTo>
                  <a:lnTo>
                    <a:pt x="22387" y="2913848"/>
                  </a:lnTo>
                  <a:lnTo>
                    <a:pt x="22322" y="2908021"/>
                  </a:lnTo>
                  <a:lnTo>
                    <a:pt x="22368" y="2902193"/>
                  </a:lnTo>
                  <a:lnTo>
                    <a:pt x="22514" y="2896365"/>
                  </a:lnTo>
                  <a:lnTo>
                    <a:pt x="22748" y="2890537"/>
                  </a:lnTo>
                  <a:lnTo>
                    <a:pt x="23057" y="2884710"/>
                  </a:lnTo>
                  <a:lnTo>
                    <a:pt x="23443" y="2878882"/>
                  </a:lnTo>
                  <a:lnTo>
                    <a:pt x="23869" y="2873054"/>
                  </a:lnTo>
                  <a:lnTo>
                    <a:pt x="24324" y="2867227"/>
                  </a:lnTo>
                  <a:lnTo>
                    <a:pt x="24797" y="2861399"/>
                  </a:lnTo>
                  <a:lnTo>
                    <a:pt x="25278" y="2855571"/>
                  </a:lnTo>
                  <a:lnTo>
                    <a:pt x="25752" y="2849744"/>
                  </a:lnTo>
                  <a:lnTo>
                    <a:pt x="26208" y="2843916"/>
                  </a:lnTo>
                  <a:lnTo>
                    <a:pt x="26640" y="2838088"/>
                  </a:lnTo>
                  <a:lnTo>
                    <a:pt x="27041" y="2832261"/>
                  </a:lnTo>
                  <a:lnTo>
                    <a:pt x="27407" y="2826433"/>
                  </a:lnTo>
                  <a:lnTo>
                    <a:pt x="27716" y="2820605"/>
                  </a:lnTo>
                  <a:lnTo>
                    <a:pt x="27980" y="2814777"/>
                  </a:lnTo>
                  <a:lnTo>
                    <a:pt x="28195" y="2808950"/>
                  </a:lnTo>
                  <a:lnTo>
                    <a:pt x="28362" y="2803122"/>
                  </a:lnTo>
                  <a:lnTo>
                    <a:pt x="28478" y="2797294"/>
                  </a:lnTo>
                  <a:lnTo>
                    <a:pt x="28528" y="2791467"/>
                  </a:lnTo>
                  <a:lnTo>
                    <a:pt x="28530" y="2785639"/>
                  </a:lnTo>
                  <a:lnTo>
                    <a:pt x="28486" y="2779811"/>
                  </a:lnTo>
                  <a:lnTo>
                    <a:pt x="28397" y="2773984"/>
                  </a:lnTo>
                  <a:lnTo>
                    <a:pt x="28265" y="2768156"/>
                  </a:lnTo>
                  <a:lnTo>
                    <a:pt x="28083" y="2762328"/>
                  </a:lnTo>
                  <a:lnTo>
                    <a:pt x="27866" y="2756500"/>
                  </a:lnTo>
                  <a:lnTo>
                    <a:pt x="27616" y="2750673"/>
                  </a:lnTo>
                  <a:lnTo>
                    <a:pt x="27338" y="2744845"/>
                  </a:lnTo>
                  <a:lnTo>
                    <a:pt x="27034" y="2739017"/>
                  </a:lnTo>
                  <a:lnTo>
                    <a:pt x="26700" y="2733190"/>
                  </a:lnTo>
                  <a:lnTo>
                    <a:pt x="26347" y="2727362"/>
                  </a:lnTo>
                  <a:lnTo>
                    <a:pt x="25979" y="2721534"/>
                  </a:lnTo>
                  <a:lnTo>
                    <a:pt x="25597" y="2715707"/>
                  </a:lnTo>
                  <a:lnTo>
                    <a:pt x="25203" y="2709879"/>
                  </a:lnTo>
                  <a:lnTo>
                    <a:pt x="24797" y="2704051"/>
                  </a:lnTo>
                  <a:lnTo>
                    <a:pt x="24385" y="2698223"/>
                  </a:lnTo>
                  <a:lnTo>
                    <a:pt x="23967" y="2692396"/>
                  </a:lnTo>
                  <a:lnTo>
                    <a:pt x="23545" y="2686568"/>
                  </a:lnTo>
                  <a:lnTo>
                    <a:pt x="23120" y="2680740"/>
                  </a:lnTo>
                  <a:lnTo>
                    <a:pt x="22693" y="2674913"/>
                  </a:lnTo>
                  <a:lnTo>
                    <a:pt x="22265" y="2669085"/>
                  </a:lnTo>
                  <a:lnTo>
                    <a:pt x="21836" y="2663257"/>
                  </a:lnTo>
                  <a:lnTo>
                    <a:pt x="21406" y="2657430"/>
                  </a:lnTo>
                  <a:lnTo>
                    <a:pt x="20977" y="2651602"/>
                  </a:lnTo>
                  <a:lnTo>
                    <a:pt x="20548" y="2645774"/>
                  </a:lnTo>
                  <a:lnTo>
                    <a:pt x="20118" y="2639946"/>
                  </a:lnTo>
                  <a:lnTo>
                    <a:pt x="19689" y="2634119"/>
                  </a:lnTo>
                  <a:lnTo>
                    <a:pt x="19259" y="2628291"/>
                  </a:lnTo>
                  <a:lnTo>
                    <a:pt x="18830" y="2622463"/>
                  </a:lnTo>
                  <a:lnTo>
                    <a:pt x="18399" y="2616636"/>
                  </a:lnTo>
                  <a:lnTo>
                    <a:pt x="17967" y="2610808"/>
                  </a:lnTo>
                  <a:lnTo>
                    <a:pt x="17534" y="2604980"/>
                  </a:lnTo>
                  <a:lnTo>
                    <a:pt x="17100" y="2599153"/>
                  </a:lnTo>
                  <a:lnTo>
                    <a:pt x="16664" y="2593325"/>
                  </a:lnTo>
                  <a:lnTo>
                    <a:pt x="16225" y="2587497"/>
                  </a:lnTo>
                  <a:lnTo>
                    <a:pt x="15784" y="2581670"/>
                  </a:lnTo>
                  <a:lnTo>
                    <a:pt x="15342" y="2575842"/>
                  </a:lnTo>
                  <a:lnTo>
                    <a:pt x="14896" y="2570014"/>
                  </a:lnTo>
                  <a:lnTo>
                    <a:pt x="14449" y="2564186"/>
                  </a:lnTo>
                  <a:lnTo>
                    <a:pt x="13998" y="2558359"/>
                  </a:lnTo>
                  <a:lnTo>
                    <a:pt x="13545" y="2552531"/>
                  </a:lnTo>
                  <a:lnTo>
                    <a:pt x="13090" y="2546703"/>
                  </a:lnTo>
                  <a:lnTo>
                    <a:pt x="12634" y="2540876"/>
                  </a:lnTo>
                  <a:lnTo>
                    <a:pt x="12176" y="2535048"/>
                  </a:lnTo>
                  <a:lnTo>
                    <a:pt x="11716" y="2529220"/>
                  </a:lnTo>
                  <a:lnTo>
                    <a:pt x="11256" y="2523393"/>
                  </a:lnTo>
                  <a:lnTo>
                    <a:pt x="10796" y="2517565"/>
                  </a:lnTo>
                  <a:lnTo>
                    <a:pt x="10336" y="2511737"/>
                  </a:lnTo>
                  <a:lnTo>
                    <a:pt x="9877" y="2505909"/>
                  </a:lnTo>
                  <a:lnTo>
                    <a:pt x="9420" y="2500082"/>
                  </a:lnTo>
                  <a:lnTo>
                    <a:pt x="8967" y="2494254"/>
                  </a:lnTo>
                  <a:lnTo>
                    <a:pt x="8516" y="2488426"/>
                  </a:lnTo>
                  <a:lnTo>
                    <a:pt x="8069" y="2482599"/>
                  </a:lnTo>
                  <a:lnTo>
                    <a:pt x="7627" y="2476771"/>
                  </a:lnTo>
                  <a:lnTo>
                    <a:pt x="7193" y="2470943"/>
                  </a:lnTo>
                  <a:lnTo>
                    <a:pt x="6765" y="2465116"/>
                  </a:lnTo>
                  <a:lnTo>
                    <a:pt x="6345" y="2459288"/>
                  </a:lnTo>
                  <a:lnTo>
                    <a:pt x="5932" y="2453460"/>
                  </a:lnTo>
                  <a:lnTo>
                    <a:pt x="5529" y="2447632"/>
                  </a:lnTo>
                  <a:lnTo>
                    <a:pt x="5138" y="2441805"/>
                  </a:lnTo>
                  <a:lnTo>
                    <a:pt x="4757" y="2435977"/>
                  </a:lnTo>
                  <a:lnTo>
                    <a:pt x="4388" y="2430149"/>
                  </a:lnTo>
                  <a:lnTo>
                    <a:pt x="4030" y="2424322"/>
                  </a:lnTo>
                  <a:lnTo>
                    <a:pt x="3685" y="2418494"/>
                  </a:lnTo>
                  <a:lnTo>
                    <a:pt x="3356" y="2412666"/>
                  </a:lnTo>
                  <a:lnTo>
                    <a:pt x="3041" y="2406839"/>
                  </a:lnTo>
                  <a:lnTo>
                    <a:pt x="2739" y="2401011"/>
                  </a:lnTo>
                  <a:lnTo>
                    <a:pt x="2451" y="2395183"/>
                  </a:lnTo>
                  <a:lnTo>
                    <a:pt x="2179" y="2389355"/>
                  </a:lnTo>
                  <a:lnTo>
                    <a:pt x="1925" y="2383528"/>
                  </a:lnTo>
                  <a:lnTo>
                    <a:pt x="1686" y="2377700"/>
                  </a:lnTo>
                  <a:lnTo>
                    <a:pt x="1463" y="2371872"/>
                  </a:lnTo>
                  <a:lnTo>
                    <a:pt x="1254" y="2366045"/>
                  </a:lnTo>
                  <a:lnTo>
                    <a:pt x="1062" y="2360217"/>
                  </a:lnTo>
                  <a:lnTo>
                    <a:pt x="889" y="2354389"/>
                  </a:lnTo>
                  <a:lnTo>
                    <a:pt x="731" y="2348562"/>
                  </a:lnTo>
                  <a:lnTo>
                    <a:pt x="589" y="2342734"/>
                  </a:lnTo>
                  <a:lnTo>
                    <a:pt x="461" y="2336906"/>
                  </a:lnTo>
                  <a:lnTo>
                    <a:pt x="349" y="2331079"/>
                  </a:lnTo>
                  <a:lnTo>
                    <a:pt x="256" y="2325251"/>
                  </a:lnTo>
                  <a:lnTo>
                    <a:pt x="178" y="2319423"/>
                  </a:lnTo>
                  <a:lnTo>
                    <a:pt x="113" y="2313595"/>
                  </a:lnTo>
                  <a:lnTo>
                    <a:pt x="63" y="2307768"/>
                  </a:lnTo>
                  <a:lnTo>
                    <a:pt x="26" y="2301940"/>
                  </a:lnTo>
                  <a:lnTo>
                    <a:pt x="7" y="2296112"/>
                  </a:lnTo>
                  <a:lnTo>
                    <a:pt x="0" y="2290285"/>
                  </a:lnTo>
                  <a:lnTo>
                    <a:pt x="4" y="2284457"/>
                  </a:lnTo>
                  <a:lnTo>
                    <a:pt x="21" y="2278629"/>
                  </a:lnTo>
                  <a:lnTo>
                    <a:pt x="49" y="2272802"/>
                  </a:lnTo>
                  <a:lnTo>
                    <a:pt x="90" y="2266974"/>
                  </a:lnTo>
                  <a:lnTo>
                    <a:pt x="140" y="2261146"/>
                  </a:lnTo>
                  <a:lnTo>
                    <a:pt x="199" y="2255318"/>
                  </a:lnTo>
                  <a:lnTo>
                    <a:pt x="266" y="2249491"/>
                  </a:lnTo>
                  <a:lnTo>
                    <a:pt x="340" y="2243663"/>
                  </a:lnTo>
                  <a:lnTo>
                    <a:pt x="423" y="2237835"/>
                  </a:lnTo>
                  <a:lnTo>
                    <a:pt x="510" y="2232008"/>
                  </a:lnTo>
                  <a:lnTo>
                    <a:pt x="601" y="2226180"/>
                  </a:lnTo>
                  <a:lnTo>
                    <a:pt x="696" y="2220352"/>
                  </a:lnTo>
                  <a:lnTo>
                    <a:pt x="794" y="2214525"/>
                  </a:lnTo>
                  <a:lnTo>
                    <a:pt x="893" y="2208697"/>
                  </a:lnTo>
                  <a:lnTo>
                    <a:pt x="993" y="2202869"/>
                  </a:lnTo>
                  <a:lnTo>
                    <a:pt x="1092" y="2197041"/>
                  </a:lnTo>
                  <a:lnTo>
                    <a:pt x="1190" y="2191214"/>
                  </a:lnTo>
                  <a:lnTo>
                    <a:pt x="1285" y="2185386"/>
                  </a:lnTo>
                  <a:lnTo>
                    <a:pt x="1377" y="2179558"/>
                  </a:lnTo>
                  <a:lnTo>
                    <a:pt x="1465" y="2173731"/>
                  </a:lnTo>
                  <a:lnTo>
                    <a:pt x="1549" y="2167903"/>
                  </a:lnTo>
                  <a:lnTo>
                    <a:pt x="1628" y="2162075"/>
                  </a:lnTo>
                  <a:lnTo>
                    <a:pt x="1701" y="2156248"/>
                  </a:lnTo>
                  <a:lnTo>
                    <a:pt x="1768" y="2150420"/>
                  </a:lnTo>
                  <a:lnTo>
                    <a:pt x="1829" y="2144592"/>
                  </a:lnTo>
                  <a:lnTo>
                    <a:pt x="1885" y="2138765"/>
                  </a:lnTo>
                  <a:lnTo>
                    <a:pt x="1935" y="2132937"/>
                  </a:lnTo>
                  <a:lnTo>
                    <a:pt x="1979" y="2127109"/>
                  </a:lnTo>
                  <a:lnTo>
                    <a:pt x="2018" y="2121281"/>
                  </a:lnTo>
                  <a:lnTo>
                    <a:pt x="2052" y="2115454"/>
                  </a:lnTo>
                  <a:lnTo>
                    <a:pt x="2082" y="2109626"/>
                  </a:lnTo>
                  <a:lnTo>
                    <a:pt x="2110" y="2103798"/>
                  </a:lnTo>
                  <a:lnTo>
                    <a:pt x="2135" y="2097971"/>
                  </a:lnTo>
                  <a:lnTo>
                    <a:pt x="2158" y="2092143"/>
                  </a:lnTo>
                  <a:lnTo>
                    <a:pt x="2181" y="2086315"/>
                  </a:lnTo>
                  <a:lnTo>
                    <a:pt x="2204" y="2080488"/>
                  </a:lnTo>
                  <a:lnTo>
                    <a:pt x="2229" y="2074660"/>
                  </a:lnTo>
                  <a:lnTo>
                    <a:pt x="2257" y="2068832"/>
                  </a:lnTo>
                  <a:lnTo>
                    <a:pt x="2290" y="2063004"/>
                  </a:lnTo>
                  <a:lnTo>
                    <a:pt x="2327" y="2057177"/>
                  </a:lnTo>
                  <a:lnTo>
                    <a:pt x="2370" y="2051349"/>
                  </a:lnTo>
                  <a:lnTo>
                    <a:pt x="2420" y="2045521"/>
                  </a:lnTo>
                  <a:lnTo>
                    <a:pt x="2478" y="2039694"/>
                  </a:lnTo>
                  <a:lnTo>
                    <a:pt x="2545" y="2033866"/>
                  </a:lnTo>
                  <a:lnTo>
                    <a:pt x="2622" y="2028038"/>
                  </a:lnTo>
                  <a:lnTo>
                    <a:pt x="2708" y="2022211"/>
                  </a:lnTo>
                  <a:lnTo>
                    <a:pt x="2803" y="2016383"/>
                  </a:lnTo>
                  <a:lnTo>
                    <a:pt x="2909" y="2010555"/>
                  </a:lnTo>
                  <a:lnTo>
                    <a:pt x="3028" y="2004727"/>
                  </a:lnTo>
                  <a:lnTo>
                    <a:pt x="3157" y="1998900"/>
                  </a:lnTo>
                  <a:lnTo>
                    <a:pt x="3295" y="1993072"/>
                  </a:lnTo>
                  <a:lnTo>
                    <a:pt x="3443" y="1987244"/>
                  </a:lnTo>
                  <a:lnTo>
                    <a:pt x="3602" y="1981417"/>
                  </a:lnTo>
                  <a:lnTo>
                    <a:pt x="3771" y="1975589"/>
                  </a:lnTo>
                  <a:lnTo>
                    <a:pt x="3948" y="1969761"/>
                  </a:lnTo>
                  <a:lnTo>
                    <a:pt x="4133" y="1963934"/>
                  </a:lnTo>
                  <a:lnTo>
                    <a:pt x="4325" y="1958106"/>
                  </a:lnTo>
                  <a:lnTo>
                    <a:pt x="4524" y="1952278"/>
                  </a:lnTo>
                  <a:lnTo>
                    <a:pt x="4729" y="1946450"/>
                  </a:lnTo>
                  <a:lnTo>
                    <a:pt x="4938" y="1940623"/>
                  </a:lnTo>
                  <a:lnTo>
                    <a:pt x="5151" y="1934795"/>
                  </a:lnTo>
                  <a:lnTo>
                    <a:pt x="5367" y="1928967"/>
                  </a:lnTo>
                  <a:lnTo>
                    <a:pt x="5585" y="1923140"/>
                  </a:lnTo>
                  <a:lnTo>
                    <a:pt x="5804" y="1917312"/>
                  </a:lnTo>
                  <a:lnTo>
                    <a:pt x="6024" y="1911484"/>
                  </a:lnTo>
                  <a:lnTo>
                    <a:pt x="6244" y="1905657"/>
                  </a:lnTo>
                  <a:lnTo>
                    <a:pt x="6464" y="1899829"/>
                  </a:lnTo>
                  <a:lnTo>
                    <a:pt x="6682" y="1894001"/>
                  </a:lnTo>
                  <a:lnTo>
                    <a:pt x="6899" y="1888174"/>
                  </a:lnTo>
                  <a:lnTo>
                    <a:pt x="7115" y="1882346"/>
                  </a:lnTo>
                  <a:lnTo>
                    <a:pt x="7329" y="1876518"/>
                  </a:lnTo>
                  <a:lnTo>
                    <a:pt x="7542" y="1870690"/>
                  </a:lnTo>
                  <a:lnTo>
                    <a:pt x="7754" y="1864863"/>
                  </a:lnTo>
                  <a:lnTo>
                    <a:pt x="7966" y="1859035"/>
                  </a:lnTo>
                  <a:lnTo>
                    <a:pt x="8177" y="1853207"/>
                  </a:lnTo>
                  <a:lnTo>
                    <a:pt x="8389" y="1847380"/>
                  </a:lnTo>
                  <a:lnTo>
                    <a:pt x="8603" y="1841552"/>
                  </a:lnTo>
                  <a:lnTo>
                    <a:pt x="8819" y="1835724"/>
                  </a:lnTo>
                  <a:lnTo>
                    <a:pt x="9039" y="1829897"/>
                  </a:lnTo>
                  <a:lnTo>
                    <a:pt x="9263" y="1824069"/>
                  </a:lnTo>
                  <a:lnTo>
                    <a:pt x="9493" y="1818241"/>
                  </a:lnTo>
                  <a:lnTo>
                    <a:pt x="9729" y="1812413"/>
                  </a:lnTo>
                  <a:lnTo>
                    <a:pt x="9973" y="1806586"/>
                  </a:lnTo>
                  <a:lnTo>
                    <a:pt x="10228" y="1800758"/>
                  </a:lnTo>
                  <a:lnTo>
                    <a:pt x="10492" y="1794930"/>
                  </a:lnTo>
                  <a:lnTo>
                    <a:pt x="10768" y="1789103"/>
                  </a:lnTo>
                  <a:lnTo>
                    <a:pt x="11054" y="1783275"/>
                  </a:lnTo>
                  <a:lnTo>
                    <a:pt x="11354" y="1777447"/>
                  </a:lnTo>
                  <a:lnTo>
                    <a:pt x="11670" y="1771620"/>
                  </a:lnTo>
                  <a:lnTo>
                    <a:pt x="11998" y="1765792"/>
                  </a:lnTo>
                  <a:lnTo>
                    <a:pt x="12340" y="1759964"/>
                  </a:lnTo>
                  <a:lnTo>
                    <a:pt x="12696" y="1754136"/>
                  </a:lnTo>
                  <a:lnTo>
                    <a:pt x="13067" y="1748309"/>
                  </a:lnTo>
                  <a:lnTo>
                    <a:pt x="13453" y="1742481"/>
                  </a:lnTo>
                  <a:lnTo>
                    <a:pt x="13851" y="1736653"/>
                  </a:lnTo>
                  <a:lnTo>
                    <a:pt x="14260" y="1730826"/>
                  </a:lnTo>
                  <a:lnTo>
                    <a:pt x="14681" y="1724998"/>
                  </a:lnTo>
                  <a:lnTo>
                    <a:pt x="15112" y="1719170"/>
                  </a:lnTo>
                  <a:lnTo>
                    <a:pt x="15552" y="1713343"/>
                  </a:lnTo>
                  <a:lnTo>
                    <a:pt x="15998" y="1707515"/>
                  </a:lnTo>
                  <a:lnTo>
                    <a:pt x="16450" y="1701687"/>
                  </a:lnTo>
                  <a:lnTo>
                    <a:pt x="16904" y="1695859"/>
                  </a:lnTo>
                  <a:lnTo>
                    <a:pt x="17360" y="1690032"/>
                  </a:lnTo>
                  <a:lnTo>
                    <a:pt x="17814" y="1684204"/>
                  </a:lnTo>
                  <a:lnTo>
                    <a:pt x="18266" y="1678376"/>
                  </a:lnTo>
                  <a:lnTo>
                    <a:pt x="18713" y="1672549"/>
                  </a:lnTo>
                  <a:lnTo>
                    <a:pt x="19153" y="1666721"/>
                  </a:lnTo>
                  <a:lnTo>
                    <a:pt x="19585" y="1660893"/>
                  </a:lnTo>
                  <a:lnTo>
                    <a:pt x="20004" y="1655066"/>
                  </a:lnTo>
                  <a:lnTo>
                    <a:pt x="20412" y="1649238"/>
                  </a:lnTo>
                  <a:lnTo>
                    <a:pt x="20807" y="1643410"/>
                  </a:lnTo>
                  <a:lnTo>
                    <a:pt x="21188" y="1637583"/>
                  </a:lnTo>
                  <a:lnTo>
                    <a:pt x="21553" y="1631755"/>
                  </a:lnTo>
                  <a:lnTo>
                    <a:pt x="21899" y="1625927"/>
                  </a:lnTo>
                  <a:lnTo>
                    <a:pt x="22229" y="1620099"/>
                  </a:lnTo>
                  <a:lnTo>
                    <a:pt x="22543" y="1614272"/>
                  </a:lnTo>
                  <a:lnTo>
                    <a:pt x="22840" y="1608444"/>
                  </a:lnTo>
                  <a:lnTo>
                    <a:pt x="23120" y="1602616"/>
                  </a:lnTo>
                  <a:lnTo>
                    <a:pt x="23381" y="1596789"/>
                  </a:lnTo>
                  <a:lnTo>
                    <a:pt x="23629" y="1590961"/>
                  </a:lnTo>
                  <a:lnTo>
                    <a:pt x="23862" y="1585133"/>
                  </a:lnTo>
                  <a:lnTo>
                    <a:pt x="24083" y="1579306"/>
                  </a:lnTo>
                  <a:lnTo>
                    <a:pt x="24292" y="1573478"/>
                  </a:lnTo>
                  <a:lnTo>
                    <a:pt x="24489" y="1567650"/>
                  </a:lnTo>
                  <a:lnTo>
                    <a:pt x="24678" y="1561822"/>
                  </a:lnTo>
                  <a:lnTo>
                    <a:pt x="24862" y="1555995"/>
                  </a:lnTo>
                  <a:lnTo>
                    <a:pt x="25040" y="1550167"/>
                  </a:lnTo>
                  <a:lnTo>
                    <a:pt x="25215" y="1544339"/>
                  </a:lnTo>
                  <a:lnTo>
                    <a:pt x="25389" y="1538512"/>
                  </a:lnTo>
                  <a:lnTo>
                    <a:pt x="25564" y="1532684"/>
                  </a:lnTo>
                  <a:lnTo>
                    <a:pt x="25741" y="1526856"/>
                  </a:lnTo>
                  <a:lnTo>
                    <a:pt x="25922" y="1521029"/>
                  </a:lnTo>
                  <a:lnTo>
                    <a:pt x="26109" y="1515201"/>
                  </a:lnTo>
                  <a:lnTo>
                    <a:pt x="26304" y="1509373"/>
                  </a:lnTo>
                  <a:lnTo>
                    <a:pt x="26507" y="1503545"/>
                  </a:lnTo>
                  <a:lnTo>
                    <a:pt x="26720" y="1497718"/>
                  </a:lnTo>
                  <a:lnTo>
                    <a:pt x="26942" y="1491890"/>
                  </a:lnTo>
                  <a:lnTo>
                    <a:pt x="27176" y="1486062"/>
                  </a:lnTo>
                  <a:lnTo>
                    <a:pt x="27424" y="1480235"/>
                  </a:lnTo>
                  <a:lnTo>
                    <a:pt x="27684" y="1474407"/>
                  </a:lnTo>
                  <a:lnTo>
                    <a:pt x="27955" y="1468579"/>
                  </a:lnTo>
                  <a:lnTo>
                    <a:pt x="28239" y="1462752"/>
                  </a:lnTo>
                  <a:lnTo>
                    <a:pt x="28538" y="1456924"/>
                  </a:lnTo>
                  <a:lnTo>
                    <a:pt x="28851" y="1451096"/>
                  </a:lnTo>
                  <a:lnTo>
                    <a:pt x="29176" y="1445268"/>
                  </a:lnTo>
                  <a:lnTo>
                    <a:pt x="29514" y="1439441"/>
                  </a:lnTo>
                  <a:lnTo>
                    <a:pt x="29864" y="1433613"/>
                  </a:lnTo>
                  <a:lnTo>
                    <a:pt x="30228" y="1427785"/>
                  </a:lnTo>
                  <a:lnTo>
                    <a:pt x="30606" y="1421958"/>
                  </a:lnTo>
                  <a:lnTo>
                    <a:pt x="30996" y="1416130"/>
                  </a:lnTo>
                  <a:lnTo>
                    <a:pt x="31398" y="1410302"/>
                  </a:lnTo>
                  <a:lnTo>
                    <a:pt x="31811" y="1404475"/>
                  </a:lnTo>
                  <a:lnTo>
                    <a:pt x="32239" y="1398647"/>
                  </a:lnTo>
                  <a:lnTo>
                    <a:pt x="32680" y="1392819"/>
                  </a:lnTo>
                  <a:lnTo>
                    <a:pt x="33134" y="1386992"/>
                  </a:lnTo>
                  <a:lnTo>
                    <a:pt x="33600" y="1381164"/>
                  </a:lnTo>
                  <a:lnTo>
                    <a:pt x="34079" y="1375336"/>
                  </a:lnTo>
                  <a:lnTo>
                    <a:pt x="34573" y="1369508"/>
                  </a:lnTo>
                  <a:lnTo>
                    <a:pt x="35083" y="1363681"/>
                  </a:lnTo>
                  <a:lnTo>
                    <a:pt x="35607" y="1357853"/>
                  </a:lnTo>
                  <a:lnTo>
                    <a:pt x="36145" y="1352025"/>
                  </a:lnTo>
                  <a:lnTo>
                    <a:pt x="36697" y="1346198"/>
                  </a:lnTo>
                  <a:lnTo>
                    <a:pt x="37266" y="1340370"/>
                  </a:lnTo>
                  <a:lnTo>
                    <a:pt x="37853" y="1334542"/>
                  </a:lnTo>
                  <a:lnTo>
                    <a:pt x="38454" y="1328715"/>
                  </a:lnTo>
                  <a:lnTo>
                    <a:pt x="39071" y="1322887"/>
                  </a:lnTo>
                  <a:lnTo>
                    <a:pt x="39702" y="1317059"/>
                  </a:lnTo>
                  <a:lnTo>
                    <a:pt x="40350" y="1311231"/>
                  </a:lnTo>
                  <a:lnTo>
                    <a:pt x="41014" y="1305404"/>
                  </a:lnTo>
                  <a:lnTo>
                    <a:pt x="41692" y="1299576"/>
                  </a:lnTo>
                  <a:lnTo>
                    <a:pt x="42381" y="1293748"/>
                  </a:lnTo>
                  <a:lnTo>
                    <a:pt x="43083" y="1287921"/>
                  </a:lnTo>
                  <a:lnTo>
                    <a:pt x="43797" y="1282093"/>
                  </a:lnTo>
                  <a:lnTo>
                    <a:pt x="44521" y="1276265"/>
                  </a:lnTo>
                  <a:lnTo>
                    <a:pt x="45253" y="1270438"/>
                  </a:lnTo>
                  <a:lnTo>
                    <a:pt x="45991" y="1264610"/>
                  </a:lnTo>
                  <a:lnTo>
                    <a:pt x="46734" y="1258782"/>
                  </a:lnTo>
                  <a:lnTo>
                    <a:pt x="47480" y="1252954"/>
                  </a:lnTo>
                  <a:lnTo>
                    <a:pt x="48228" y="1247127"/>
                  </a:lnTo>
                  <a:lnTo>
                    <a:pt x="48974" y="1241299"/>
                  </a:lnTo>
                  <a:lnTo>
                    <a:pt x="49719" y="1235471"/>
                  </a:lnTo>
                  <a:lnTo>
                    <a:pt x="50459" y="1229644"/>
                  </a:lnTo>
                  <a:lnTo>
                    <a:pt x="51194" y="1223816"/>
                  </a:lnTo>
                  <a:lnTo>
                    <a:pt x="51920" y="1217988"/>
                  </a:lnTo>
                  <a:lnTo>
                    <a:pt x="52637" y="1212161"/>
                  </a:lnTo>
                  <a:lnTo>
                    <a:pt x="53345" y="1206333"/>
                  </a:lnTo>
                  <a:lnTo>
                    <a:pt x="54043" y="1200505"/>
                  </a:lnTo>
                  <a:lnTo>
                    <a:pt x="54727" y="1194677"/>
                  </a:lnTo>
                  <a:lnTo>
                    <a:pt x="55397" y="1188850"/>
                  </a:lnTo>
                  <a:lnTo>
                    <a:pt x="56055" y="1183022"/>
                  </a:lnTo>
                  <a:lnTo>
                    <a:pt x="56700" y="1177194"/>
                  </a:lnTo>
                  <a:lnTo>
                    <a:pt x="57333" y="1171367"/>
                  </a:lnTo>
                  <a:lnTo>
                    <a:pt x="57951" y="1165539"/>
                  </a:lnTo>
                  <a:lnTo>
                    <a:pt x="58556" y="1159711"/>
                  </a:lnTo>
                  <a:lnTo>
                    <a:pt x="59150" y="1153884"/>
                  </a:lnTo>
                  <a:lnTo>
                    <a:pt x="59733" y="1148056"/>
                  </a:lnTo>
                  <a:lnTo>
                    <a:pt x="60308" y="1142228"/>
                  </a:lnTo>
                  <a:lnTo>
                    <a:pt x="60872" y="1136401"/>
                  </a:lnTo>
                  <a:lnTo>
                    <a:pt x="61430" y="1130573"/>
                  </a:lnTo>
                  <a:lnTo>
                    <a:pt x="61982" y="1124745"/>
                  </a:lnTo>
                  <a:lnTo>
                    <a:pt x="62531" y="1118917"/>
                  </a:lnTo>
                  <a:lnTo>
                    <a:pt x="63076" y="1113090"/>
                  </a:lnTo>
                  <a:lnTo>
                    <a:pt x="63621" y="1107262"/>
                  </a:lnTo>
                  <a:lnTo>
                    <a:pt x="64167" y="1101434"/>
                  </a:lnTo>
                  <a:lnTo>
                    <a:pt x="64715" y="1095607"/>
                  </a:lnTo>
                  <a:lnTo>
                    <a:pt x="65266" y="1089779"/>
                  </a:lnTo>
                  <a:lnTo>
                    <a:pt x="65822" y="1083951"/>
                  </a:lnTo>
                  <a:lnTo>
                    <a:pt x="66384" y="1078124"/>
                  </a:lnTo>
                  <a:lnTo>
                    <a:pt x="66955" y="1072296"/>
                  </a:lnTo>
                  <a:lnTo>
                    <a:pt x="67533" y="1066468"/>
                  </a:lnTo>
                  <a:lnTo>
                    <a:pt x="68120" y="1060640"/>
                  </a:lnTo>
                  <a:lnTo>
                    <a:pt x="68715" y="1054813"/>
                  </a:lnTo>
                  <a:lnTo>
                    <a:pt x="69322" y="1048985"/>
                  </a:lnTo>
                  <a:lnTo>
                    <a:pt x="69940" y="1043157"/>
                  </a:lnTo>
                  <a:lnTo>
                    <a:pt x="70568" y="1037330"/>
                  </a:lnTo>
                  <a:lnTo>
                    <a:pt x="71205" y="1031502"/>
                  </a:lnTo>
                  <a:lnTo>
                    <a:pt x="71851" y="1025674"/>
                  </a:lnTo>
                  <a:lnTo>
                    <a:pt x="72508" y="1019847"/>
                  </a:lnTo>
                  <a:lnTo>
                    <a:pt x="73174" y="1014019"/>
                  </a:lnTo>
                  <a:lnTo>
                    <a:pt x="73847" y="1008191"/>
                  </a:lnTo>
                  <a:lnTo>
                    <a:pt x="74527" y="1002363"/>
                  </a:lnTo>
                  <a:lnTo>
                    <a:pt x="75213" y="996536"/>
                  </a:lnTo>
                  <a:lnTo>
                    <a:pt x="75905" y="990708"/>
                  </a:lnTo>
                  <a:lnTo>
                    <a:pt x="76601" y="984880"/>
                  </a:lnTo>
                  <a:lnTo>
                    <a:pt x="77299" y="979053"/>
                  </a:lnTo>
                  <a:lnTo>
                    <a:pt x="77999" y="973225"/>
                  </a:lnTo>
                  <a:lnTo>
                    <a:pt x="78699" y="967397"/>
                  </a:lnTo>
                  <a:lnTo>
                    <a:pt x="79399" y="961570"/>
                  </a:lnTo>
                  <a:lnTo>
                    <a:pt x="80096" y="955742"/>
                  </a:lnTo>
                  <a:lnTo>
                    <a:pt x="80789" y="949914"/>
                  </a:lnTo>
                  <a:lnTo>
                    <a:pt x="81479" y="944087"/>
                  </a:lnTo>
                  <a:lnTo>
                    <a:pt x="82164" y="938259"/>
                  </a:lnTo>
                  <a:lnTo>
                    <a:pt x="82841" y="932431"/>
                  </a:lnTo>
                  <a:lnTo>
                    <a:pt x="83510" y="926603"/>
                  </a:lnTo>
                  <a:lnTo>
                    <a:pt x="84171" y="920776"/>
                  </a:lnTo>
                  <a:lnTo>
                    <a:pt x="84824" y="914948"/>
                  </a:lnTo>
                  <a:lnTo>
                    <a:pt x="85468" y="909120"/>
                  </a:lnTo>
                  <a:lnTo>
                    <a:pt x="86100" y="903293"/>
                  </a:lnTo>
                  <a:lnTo>
                    <a:pt x="86721" y="897465"/>
                  </a:lnTo>
                  <a:lnTo>
                    <a:pt x="87332" y="891637"/>
                  </a:lnTo>
                  <a:lnTo>
                    <a:pt x="87933" y="885810"/>
                  </a:lnTo>
                  <a:lnTo>
                    <a:pt x="88523" y="879982"/>
                  </a:lnTo>
                  <a:lnTo>
                    <a:pt x="89099" y="874154"/>
                  </a:lnTo>
                  <a:lnTo>
                    <a:pt x="89665" y="868326"/>
                  </a:lnTo>
                  <a:lnTo>
                    <a:pt x="90220" y="862499"/>
                  </a:lnTo>
                  <a:lnTo>
                    <a:pt x="90766" y="856671"/>
                  </a:lnTo>
                  <a:lnTo>
                    <a:pt x="91301" y="850843"/>
                  </a:lnTo>
                  <a:lnTo>
                    <a:pt x="91826" y="845016"/>
                  </a:lnTo>
                  <a:lnTo>
                    <a:pt x="92341" y="839188"/>
                  </a:lnTo>
                  <a:lnTo>
                    <a:pt x="92848" y="833360"/>
                  </a:lnTo>
                  <a:lnTo>
                    <a:pt x="93347" y="827533"/>
                  </a:lnTo>
                  <a:lnTo>
                    <a:pt x="93839" y="821705"/>
                  </a:lnTo>
                  <a:lnTo>
                    <a:pt x="94324" y="815877"/>
                  </a:lnTo>
                  <a:lnTo>
                    <a:pt x="94802" y="810049"/>
                  </a:lnTo>
                  <a:lnTo>
                    <a:pt x="95275" y="804222"/>
                  </a:lnTo>
                  <a:lnTo>
                    <a:pt x="95744" y="798394"/>
                  </a:lnTo>
                  <a:lnTo>
                    <a:pt x="96209" y="792566"/>
                  </a:lnTo>
                  <a:lnTo>
                    <a:pt x="96670" y="786739"/>
                  </a:lnTo>
                  <a:lnTo>
                    <a:pt x="97128" y="780911"/>
                  </a:lnTo>
                  <a:lnTo>
                    <a:pt x="97584" y="775083"/>
                  </a:lnTo>
                  <a:lnTo>
                    <a:pt x="98038" y="769256"/>
                  </a:lnTo>
                  <a:lnTo>
                    <a:pt x="98491" y="763428"/>
                  </a:lnTo>
                  <a:lnTo>
                    <a:pt x="98942" y="757600"/>
                  </a:lnTo>
                  <a:lnTo>
                    <a:pt x="99393" y="751772"/>
                  </a:lnTo>
                  <a:lnTo>
                    <a:pt x="99843" y="745945"/>
                  </a:lnTo>
                  <a:lnTo>
                    <a:pt x="100293" y="740117"/>
                  </a:lnTo>
                  <a:lnTo>
                    <a:pt x="100743" y="734289"/>
                  </a:lnTo>
                  <a:lnTo>
                    <a:pt x="101193" y="728462"/>
                  </a:lnTo>
                  <a:lnTo>
                    <a:pt x="101642" y="722634"/>
                  </a:lnTo>
                  <a:lnTo>
                    <a:pt x="102092" y="716806"/>
                  </a:lnTo>
                  <a:lnTo>
                    <a:pt x="102541" y="710979"/>
                  </a:lnTo>
                  <a:lnTo>
                    <a:pt x="102989" y="705151"/>
                  </a:lnTo>
                  <a:lnTo>
                    <a:pt x="103437" y="699323"/>
                  </a:lnTo>
                  <a:lnTo>
                    <a:pt x="103884" y="693496"/>
                  </a:lnTo>
                  <a:lnTo>
                    <a:pt x="104330" y="687668"/>
                  </a:lnTo>
                  <a:lnTo>
                    <a:pt x="104774" y="681840"/>
                  </a:lnTo>
                  <a:lnTo>
                    <a:pt x="105217" y="676012"/>
                  </a:lnTo>
                  <a:lnTo>
                    <a:pt x="105657" y="670185"/>
                  </a:lnTo>
                  <a:lnTo>
                    <a:pt x="106094" y="664357"/>
                  </a:lnTo>
                  <a:lnTo>
                    <a:pt x="106528" y="658529"/>
                  </a:lnTo>
                  <a:lnTo>
                    <a:pt x="106959" y="652702"/>
                  </a:lnTo>
                  <a:lnTo>
                    <a:pt x="107387" y="646874"/>
                  </a:lnTo>
                  <a:lnTo>
                    <a:pt x="107809" y="641046"/>
                  </a:lnTo>
                  <a:lnTo>
                    <a:pt x="108227" y="635219"/>
                  </a:lnTo>
                  <a:lnTo>
                    <a:pt x="108640" y="629391"/>
                  </a:lnTo>
                  <a:lnTo>
                    <a:pt x="109047" y="623563"/>
                  </a:lnTo>
                  <a:lnTo>
                    <a:pt x="109449" y="617735"/>
                  </a:lnTo>
                  <a:lnTo>
                    <a:pt x="109844" y="611908"/>
                  </a:lnTo>
                  <a:lnTo>
                    <a:pt x="110232" y="606080"/>
                  </a:lnTo>
                  <a:lnTo>
                    <a:pt x="110613" y="600252"/>
                  </a:lnTo>
                  <a:lnTo>
                    <a:pt x="110988" y="594425"/>
                  </a:lnTo>
                  <a:lnTo>
                    <a:pt x="111355" y="588597"/>
                  </a:lnTo>
                  <a:lnTo>
                    <a:pt x="111713" y="582769"/>
                  </a:lnTo>
                  <a:lnTo>
                    <a:pt x="112063" y="576942"/>
                  </a:lnTo>
                  <a:lnTo>
                    <a:pt x="112404" y="571114"/>
                  </a:lnTo>
                  <a:lnTo>
                    <a:pt x="112738" y="565286"/>
                  </a:lnTo>
                  <a:lnTo>
                    <a:pt x="113063" y="559458"/>
                  </a:lnTo>
                  <a:lnTo>
                    <a:pt x="113377" y="553631"/>
                  </a:lnTo>
                  <a:lnTo>
                    <a:pt x="113682" y="547803"/>
                  </a:lnTo>
                  <a:lnTo>
                    <a:pt x="113979" y="541975"/>
                  </a:lnTo>
                  <a:lnTo>
                    <a:pt x="114267" y="536148"/>
                  </a:lnTo>
                  <a:lnTo>
                    <a:pt x="114546" y="530320"/>
                  </a:lnTo>
                  <a:lnTo>
                    <a:pt x="114814" y="524492"/>
                  </a:lnTo>
                  <a:lnTo>
                    <a:pt x="115073" y="518665"/>
                  </a:lnTo>
                  <a:lnTo>
                    <a:pt x="115324" y="512837"/>
                  </a:lnTo>
                  <a:lnTo>
                    <a:pt x="115566" y="507009"/>
                  </a:lnTo>
                  <a:lnTo>
                    <a:pt x="115800" y="501181"/>
                  </a:lnTo>
                  <a:lnTo>
                    <a:pt x="116023" y="495354"/>
                  </a:lnTo>
                  <a:lnTo>
                    <a:pt x="116239" y="489526"/>
                  </a:lnTo>
                  <a:lnTo>
                    <a:pt x="116447" y="483698"/>
                  </a:lnTo>
                  <a:lnTo>
                    <a:pt x="116648" y="477871"/>
                  </a:lnTo>
                  <a:lnTo>
                    <a:pt x="116842" y="472043"/>
                  </a:lnTo>
                  <a:lnTo>
                    <a:pt x="117028" y="466215"/>
                  </a:lnTo>
                  <a:lnTo>
                    <a:pt x="117207" y="460388"/>
                  </a:lnTo>
                  <a:lnTo>
                    <a:pt x="117381" y="454560"/>
                  </a:lnTo>
                  <a:lnTo>
                    <a:pt x="117549" y="448732"/>
                  </a:lnTo>
                  <a:lnTo>
                    <a:pt x="117713" y="442905"/>
                  </a:lnTo>
                  <a:lnTo>
                    <a:pt x="117870" y="437077"/>
                  </a:lnTo>
                  <a:lnTo>
                    <a:pt x="118024" y="431249"/>
                  </a:lnTo>
                  <a:lnTo>
                    <a:pt x="118173" y="425421"/>
                  </a:lnTo>
                  <a:lnTo>
                    <a:pt x="118319" y="419594"/>
                  </a:lnTo>
                  <a:lnTo>
                    <a:pt x="118462" y="413766"/>
                  </a:lnTo>
                  <a:lnTo>
                    <a:pt x="118601" y="407938"/>
                  </a:lnTo>
                  <a:lnTo>
                    <a:pt x="118737" y="402111"/>
                  </a:lnTo>
                  <a:lnTo>
                    <a:pt x="118871" y="396283"/>
                  </a:lnTo>
                  <a:lnTo>
                    <a:pt x="119003" y="390455"/>
                  </a:lnTo>
                  <a:lnTo>
                    <a:pt x="119133" y="384628"/>
                  </a:lnTo>
                  <a:lnTo>
                    <a:pt x="119261" y="378800"/>
                  </a:lnTo>
                  <a:lnTo>
                    <a:pt x="119387" y="372972"/>
                  </a:lnTo>
                  <a:lnTo>
                    <a:pt x="119511" y="367144"/>
                  </a:lnTo>
                  <a:lnTo>
                    <a:pt x="119634" y="361317"/>
                  </a:lnTo>
                  <a:lnTo>
                    <a:pt x="119755" y="355489"/>
                  </a:lnTo>
                  <a:lnTo>
                    <a:pt x="119874" y="349661"/>
                  </a:lnTo>
                  <a:lnTo>
                    <a:pt x="119991" y="343834"/>
                  </a:lnTo>
                  <a:lnTo>
                    <a:pt x="120107" y="338006"/>
                  </a:lnTo>
                  <a:lnTo>
                    <a:pt x="120221" y="332178"/>
                  </a:lnTo>
                  <a:lnTo>
                    <a:pt x="120333" y="326351"/>
                  </a:lnTo>
                  <a:lnTo>
                    <a:pt x="120443" y="320523"/>
                  </a:lnTo>
                  <a:lnTo>
                    <a:pt x="120550" y="314695"/>
                  </a:lnTo>
                  <a:lnTo>
                    <a:pt x="120655" y="308867"/>
                  </a:lnTo>
                  <a:lnTo>
                    <a:pt x="120758" y="303040"/>
                  </a:lnTo>
                  <a:lnTo>
                    <a:pt x="120858" y="297212"/>
                  </a:lnTo>
                  <a:lnTo>
                    <a:pt x="120955" y="291384"/>
                  </a:lnTo>
                  <a:lnTo>
                    <a:pt x="121049" y="285557"/>
                  </a:lnTo>
                  <a:lnTo>
                    <a:pt x="121140" y="279729"/>
                  </a:lnTo>
                  <a:lnTo>
                    <a:pt x="121228" y="273901"/>
                  </a:lnTo>
                  <a:lnTo>
                    <a:pt x="121313" y="268074"/>
                  </a:lnTo>
                  <a:lnTo>
                    <a:pt x="121394" y="262246"/>
                  </a:lnTo>
                  <a:lnTo>
                    <a:pt x="121472" y="256418"/>
                  </a:lnTo>
                  <a:lnTo>
                    <a:pt x="121546" y="250590"/>
                  </a:lnTo>
                  <a:lnTo>
                    <a:pt x="121618" y="244763"/>
                  </a:lnTo>
                  <a:lnTo>
                    <a:pt x="121686" y="238935"/>
                  </a:lnTo>
                  <a:lnTo>
                    <a:pt x="121750" y="233107"/>
                  </a:lnTo>
                  <a:lnTo>
                    <a:pt x="121811" y="227280"/>
                  </a:lnTo>
                  <a:lnTo>
                    <a:pt x="121869" y="221452"/>
                  </a:lnTo>
                  <a:lnTo>
                    <a:pt x="121925" y="215624"/>
                  </a:lnTo>
                  <a:lnTo>
                    <a:pt x="121977" y="209797"/>
                  </a:lnTo>
                  <a:lnTo>
                    <a:pt x="122026" y="203969"/>
                  </a:lnTo>
                  <a:lnTo>
                    <a:pt x="122072" y="198141"/>
                  </a:lnTo>
                  <a:lnTo>
                    <a:pt x="122115" y="192314"/>
                  </a:lnTo>
                  <a:lnTo>
                    <a:pt x="122157" y="186486"/>
                  </a:lnTo>
                  <a:lnTo>
                    <a:pt x="122196" y="180658"/>
                  </a:lnTo>
                  <a:lnTo>
                    <a:pt x="122232" y="174830"/>
                  </a:lnTo>
                  <a:lnTo>
                    <a:pt x="122266" y="169003"/>
                  </a:lnTo>
                  <a:lnTo>
                    <a:pt x="122299" y="163175"/>
                  </a:lnTo>
                  <a:lnTo>
                    <a:pt x="122330" y="157347"/>
                  </a:lnTo>
                  <a:lnTo>
                    <a:pt x="122359" y="151520"/>
                  </a:lnTo>
                  <a:lnTo>
                    <a:pt x="122386" y="145692"/>
                  </a:lnTo>
                  <a:lnTo>
                    <a:pt x="122413" y="139864"/>
                  </a:lnTo>
                  <a:lnTo>
                    <a:pt x="122438" y="134037"/>
                  </a:lnTo>
                  <a:lnTo>
                    <a:pt x="122462" y="128209"/>
                  </a:lnTo>
                  <a:lnTo>
                    <a:pt x="122485" y="122381"/>
                  </a:lnTo>
                  <a:lnTo>
                    <a:pt x="122507" y="116553"/>
                  </a:lnTo>
                  <a:lnTo>
                    <a:pt x="122528" y="110726"/>
                  </a:lnTo>
                  <a:lnTo>
                    <a:pt x="122548" y="104898"/>
                  </a:lnTo>
                  <a:lnTo>
                    <a:pt x="122568" y="99070"/>
                  </a:lnTo>
                  <a:lnTo>
                    <a:pt x="122588" y="93243"/>
                  </a:lnTo>
                  <a:lnTo>
                    <a:pt x="122606" y="87415"/>
                  </a:lnTo>
                  <a:lnTo>
                    <a:pt x="122624" y="81587"/>
                  </a:lnTo>
                  <a:lnTo>
                    <a:pt x="122642" y="75760"/>
                  </a:lnTo>
                  <a:lnTo>
                    <a:pt x="122660" y="69932"/>
                  </a:lnTo>
                  <a:lnTo>
                    <a:pt x="122677" y="64104"/>
                  </a:lnTo>
                  <a:lnTo>
                    <a:pt x="122694" y="58276"/>
                  </a:lnTo>
                  <a:lnTo>
                    <a:pt x="122710" y="52449"/>
                  </a:lnTo>
                  <a:lnTo>
                    <a:pt x="122726" y="46621"/>
                  </a:lnTo>
                  <a:lnTo>
                    <a:pt x="122742" y="40793"/>
                  </a:lnTo>
                  <a:lnTo>
                    <a:pt x="122758" y="34966"/>
                  </a:lnTo>
                  <a:lnTo>
                    <a:pt x="122773" y="29138"/>
                  </a:lnTo>
                  <a:lnTo>
                    <a:pt x="122788" y="23310"/>
                  </a:lnTo>
                  <a:lnTo>
                    <a:pt x="122803" y="17483"/>
                  </a:lnTo>
                  <a:lnTo>
                    <a:pt x="122818" y="11655"/>
                  </a:lnTo>
                  <a:lnTo>
                    <a:pt x="122833" y="5827"/>
                  </a:lnTo>
                  <a:lnTo>
                    <a:pt x="122847" y="0"/>
                  </a:lnTo>
                  <a:lnTo>
                    <a:pt x="123430" y="0"/>
                  </a:lnTo>
                  <a:lnTo>
                    <a:pt x="123444" y="5827"/>
                  </a:lnTo>
                  <a:lnTo>
                    <a:pt x="123458" y="11655"/>
                  </a:lnTo>
                  <a:lnTo>
                    <a:pt x="123473" y="17483"/>
                  </a:lnTo>
                  <a:lnTo>
                    <a:pt x="123488" y="23310"/>
                  </a:lnTo>
                  <a:lnTo>
                    <a:pt x="123503" y="29138"/>
                  </a:lnTo>
                  <a:lnTo>
                    <a:pt x="123519" y="34966"/>
                  </a:lnTo>
                  <a:lnTo>
                    <a:pt x="123534" y="40793"/>
                  </a:lnTo>
                  <a:lnTo>
                    <a:pt x="123550" y="46621"/>
                  </a:lnTo>
                  <a:lnTo>
                    <a:pt x="123566" y="52449"/>
                  </a:lnTo>
                  <a:lnTo>
                    <a:pt x="123583" y="58276"/>
                  </a:lnTo>
                  <a:lnTo>
                    <a:pt x="123600" y="64104"/>
                  </a:lnTo>
                  <a:lnTo>
                    <a:pt x="123617" y="69932"/>
                  </a:lnTo>
                  <a:lnTo>
                    <a:pt x="123634" y="75760"/>
                  </a:lnTo>
                  <a:lnTo>
                    <a:pt x="123652" y="81587"/>
                  </a:lnTo>
                  <a:lnTo>
                    <a:pt x="123670" y="87415"/>
                  </a:lnTo>
                  <a:lnTo>
                    <a:pt x="123689" y="93243"/>
                  </a:lnTo>
                  <a:lnTo>
                    <a:pt x="123708" y="99070"/>
                  </a:lnTo>
                  <a:lnTo>
                    <a:pt x="123728" y="104898"/>
                  </a:lnTo>
                  <a:lnTo>
                    <a:pt x="123749" y="110726"/>
                  </a:lnTo>
                  <a:lnTo>
                    <a:pt x="123770" y="116553"/>
                  </a:lnTo>
                  <a:lnTo>
                    <a:pt x="123792" y="122381"/>
                  </a:lnTo>
                  <a:lnTo>
                    <a:pt x="123815" y="128209"/>
                  </a:lnTo>
                  <a:lnTo>
                    <a:pt x="123839" y="134037"/>
                  </a:lnTo>
                  <a:lnTo>
                    <a:pt x="123864" y="139864"/>
                  </a:lnTo>
                  <a:lnTo>
                    <a:pt x="123890" y="145692"/>
                  </a:lnTo>
                  <a:lnTo>
                    <a:pt x="123918" y="151520"/>
                  </a:lnTo>
                  <a:lnTo>
                    <a:pt x="123947" y="157347"/>
                  </a:lnTo>
                  <a:lnTo>
                    <a:pt x="123978" y="163175"/>
                  </a:lnTo>
                  <a:lnTo>
                    <a:pt x="124010" y="169003"/>
                  </a:lnTo>
                  <a:lnTo>
                    <a:pt x="124045" y="174830"/>
                  </a:lnTo>
                  <a:lnTo>
                    <a:pt x="124081" y="180658"/>
                  </a:lnTo>
                  <a:lnTo>
                    <a:pt x="124120" y="186486"/>
                  </a:lnTo>
                  <a:lnTo>
                    <a:pt x="124161" y="192314"/>
                  </a:lnTo>
                  <a:lnTo>
                    <a:pt x="124205" y="198141"/>
                  </a:lnTo>
                  <a:lnTo>
                    <a:pt x="124251" y="203969"/>
                  </a:lnTo>
                  <a:lnTo>
                    <a:pt x="124300" y="209797"/>
                  </a:lnTo>
                  <a:lnTo>
                    <a:pt x="124352" y="215624"/>
                  </a:lnTo>
                  <a:lnTo>
                    <a:pt x="124407" y="221452"/>
                  </a:lnTo>
                  <a:lnTo>
                    <a:pt x="124465" y="227280"/>
                  </a:lnTo>
                  <a:lnTo>
                    <a:pt x="124526" y="233107"/>
                  </a:lnTo>
                  <a:lnTo>
                    <a:pt x="124590" y="238935"/>
                  </a:lnTo>
                  <a:lnTo>
                    <a:pt x="124659" y="244763"/>
                  </a:lnTo>
                  <a:lnTo>
                    <a:pt x="124730" y="250590"/>
                  </a:lnTo>
                  <a:lnTo>
                    <a:pt x="124805" y="256418"/>
                  </a:lnTo>
                  <a:lnTo>
                    <a:pt x="124883" y="262246"/>
                  </a:lnTo>
                  <a:lnTo>
                    <a:pt x="124964" y="268074"/>
                  </a:lnTo>
                  <a:lnTo>
                    <a:pt x="125049" y="273901"/>
                  </a:lnTo>
                  <a:lnTo>
                    <a:pt x="125137" y="279729"/>
                  </a:lnTo>
                  <a:lnTo>
                    <a:pt x="125228" y="285557"/>
                  </a:lnTo>
                  <a:lnTo>
                    <a:pt x="125322" y="291384"/>
                  </a:lnTo>
                  <a:lnTo>
                    <a:pt x="125418" y="297212"/>
                  </a:lnTo>
                  <a:lnTo>
                    <a:pt x="125518" y="303040"/>
                  </a:lnTo>
                  <a:lnTo>
                    <a:pt x="125621" y="308867"/>
                  </a:lnTo>
                  <a:lnTo>
                    <a:pt x="125726" y="314695"/>
                  </a:lnTo>
                  <a:lnTo>
                    <a:pt x="125834" y="320523"/>
                  </a:lnTo>
                  <a:lnTo>
                    <a:pt x="125943" y="326351"/>
                  </a:lnTo>
                  <a:lnTo>
                    <a:pt x="126055" y="332178"/>
                  </a:lnTo>
                  <a:lnTo>
                    <a:pt x="126169" y="338006"/>
                  </a:lnTo>
                  <a:lnTo>
                    <a:pt x="126285" y="343834"/>
                  </a:lnTo>
                  <a:lnTo>
                    <a:pt x="126403" y="349661"/>
                  </a:lnTo>
                  <a:lnTo>
                    <a:pt x="126522" y="355489"/>
                  </a:lnTo>
                  <a:lnTo>
                    <a:pt x="126643" y="361317"/>
                  </a:lnTo>
                  <a:lnTo>
                    <a:pt x="126766" y="367144"/>
                  </a:lnTo>
                  <a:lnTo>
                    <a:pt x="126890" y="372972"/>
                  </a:lnTo>
                  <a:lnTo>
                    <a:pt x="127016" y="378800"/>
                  </a:lnTo>
                  <a:lnTo>
                    <a:pt x="127144" y="384628"/>
                  </a:lnTo>
                  <a:lnTo>
                    <a:pt x="127274" y="390455"/>
                  </a:lnTo>
                  <a:lnTo>
                    <a:pt x="127405" y="396283"/>
                  </a:lnTo>
                  <a:lnTo>
                    <a:pt x="127540" y="402111"/>
                  </a:lnTo>
                  <a:lnTo>
                    <a:pt x="127676" y="407938"/>
                  </a:lnTo>
                  <a:lnTo>
                    <a:pt x="127815" y="413766"/>
                  </a:lnTo>
                  <a:lnTo>
                    <a:pt x="127958" y="419594"/>
                  </a:lnTo>
                  <a:lnTo>
                    <a:pt x="128104" y="425421"/>
                  </a:lnTo>
                  <a:lnTo>
                    <a:pt x="128253" y="431249"/>
                  </a:lnTo>
                  <a:lnTo>
                    <a:pt x="128406" y="437077"/>
                  </a:lnTo>
                  <a:lnTo>
                    <a:pt x="128564" y="442905"/>
                  </a:lnTo>
                  <a:lnTo>
                    <a:pt x="128727" y="448732"/>
                  </a:lnTo>
                  <a:lnTo>
                    <a:pt x="128895" y="454560"/>
                  </a:lnTo>
                  <a:lnTo>
                    <a:pt x="129069" y="460388"/>
                  </a:lnTo>
                  <a:lnTo>
                    <a:pt x="129249" y="466215"/>
                  </a:lnTo>
                  <a:lnTo>
                    <a:pt x="129434" y="472043"/>
                  </a:lnTo>
                  <a:lnTo>
                    <a:pt x="129629" y="477871"/>
                  </a:lnTo>
                  <a:lnTo>
                    <a:pt x="129830" y="483698"/>
                  </a:lnTo>
                  <a:lnTo>
                    <a:pt x="130038" y="489526"/>
                  </a:lnTo>
                  <a:lnTo>
                    <a:pt x="130253" y="495354"/>
                  </a:lnTo>
                  <a:lnTo>
                    <a:pt x="130477" y="501181"/>
                  </a:lnTo>
                  <a:lnTo>
                    <a:pt x="130711" y="507009"/>
                  </a:lnTo>
                  <a:lnTo>
                    <a:pt x="130953" y="512837"/>
                  </a:lnTo>
                  <a:lnTo>
                    <a:pt x="131203" y="518665"/>
                  </a:lnTo>
                  <a:lnTo>
                    <a:pt x="131462" y="524492"/>
                  </a:lnTo>
                  <a:lnTo>
                    <a:pt x="131730" y="530320"/>
                  </a:lnTo>
                  <a:lnTo>
                    <a:pt x="132010" y="536148"/>
                  </a:lnTo>
                  <a:lnTo>
                    <a:pt x="132298" y="541975"/>
                  </a:lnTo>
                  <a:lnTo>
                    <a:pt x="132594" y="547803"/>
                  </a:lnTo>
                  <a:lnTo>
                    <a:pt x="132899" y="553631"/>
                  </a:lnTo>
                  <a:lnTo>
                    <a:pt x="133214" y="559458"/>
                  </a:lnTo>
                  <a:lnTo>
                    <a:pt x="133539" y="565286"/>
                  </a:lnTo>
                  <a:lnTo>
                    <a:pt x="133872" y="571114"/>
                  </a:lnTo>
                  <a:lnTo>
                    <a:pt x="134214" y="576942"/>
                  </a:lnTo>
                  <a:lnTo>
                    <a:pt x="134564" y="582769"/>
                  </a:lnTo>
                  <a:lnTo>
                    <a:pt x="134921" y="588597"/>
                  </a:lnTo>
                  <a:lnTo>
                    <a:pt x="135289" y="594425"/>
                  </a:lnTo>
                  <a:lnTo>
                    <a:pt x="135663" y="600252"/>
                  </a:lnTo>
                  <a:lnTo>
                    <a:pt x="136045" y="606080"/>
                  </a:lnTo>
                  <a:lnTo>
                    <a:pt x="136432" y="611908"/>
                  </a:lnTo>
                  <a:lnTo>
                    <a:pt x="136827" y="617735"/>
                  </a:lnTo>
                  <a:lnTo>
                    <a:pt x="137229" y="623563"/>
                  </a:lnTo>
                  <a:lnTo>
                    <a:pt x="137637" y="629391"/>
                  </a:lnTo>
                  <a:lnTo>
                    <a:pt x="138050" y="635219"/>
                  </a:lnTo>
                  <a:lnTo>
                    <a:pt x="138467" y="641046"/>
                  </a:lnTo>
                  <a:lnTo>
                    <a:pt x="138890" y="646874"/>
                  </a:lnTo>
                  <a:lnTo>
                    <a:pt x="139317" y="652702"/>
                  </a:lnTo>
                  <a:lnTo>
                    <a:pt x="139748" y="658529"/>
                  </a:lnTo>
                  <a:lnTo>
                    <a:pt x="140183" y="664357"/>
                  </a:lnTo>
                  <a:lnTo>
                    <a:pt x="140620" y="670185"/>
                  </a:lnTo>
                  <a:lnTo>
                    <a:pt x="141060" y="676012"/>
                  </a:lnTo>
                  <a:lnTo>
                    <a:pt x="141502" y="681840"/>
                  </a:lnTo>
                  <a:lnTo>
                    <a:pt x="141947" y="687668"/>
                  </a:lnTo>
                  <a:lnTo>
                    <a:pt x="142392" y="693496"/>
                  </a:lnTo>
                  <a:lnTo>
                    <a:pt x="142839" y="699323"/>
                  </a:lnTo>
                  <a:lnTo>
                    <a:pt x="143287" y="705151"/>
                  </a:lnTo>
                  <a:lnTo>
                    <a:pt x="143736" y="710979"/>
                  </a:lnTo>
                  <a:lnTo>
                    <a:pt x="144185" y="716806"/>
                  </a:lnTo>
                  <a:lnTo>
                    <a:pt x="144634" y="722634"/>
                  </a:lnTo>
                  <a:lnTo>
                    <a:pt x="145084" y="728462"/>
                  </a:lnTo>
                  <a:lnTo>
                    <a:pt x="145533" y="734289"/>
                  </a:lnTo>
                  <a:lnTo>
                    <a:pt x="145983" y="740117"/>
                  </a:lnTo>
                  <a:lnTo>
                    <a:pt x="146433" y="745945"/>
                  </a:lnTo>
                  <a:lnTo>
                    <a:pt x="146884" y="751772"/>
                  </a:lnTo>
                  <a:lnTo>
                    <a:pt x="147334" y="757600"/>
                  </a:lnTo>
                  <a:lnTo>
                    <a:pt x="147786" y="763428"/>
                  </a:lnTo>
                  <a:lnTo>
                    <a:pt x="148239" y="769256"/>
                  </a:lnTo>
                  <a:lnTo>
                    <a:pt x="148693" y="775083"/>
                  </a:lnTo>
                  <a:lnTo>
                    <a:pt x="149149" y="780911"/>
                  </a:lnTo>
                  <a:lnTo>
                    <a:pt x="149607" y="786739"/>
                  </a:lnTo>
                  <a:lnTo>
                    <a:pt x="150067" y="792566"/>
                  </a:lnTo>
                  <a:lnTo>
                    <a:pt x="150532" y="798394"/>
                  </a:lnTo>
                  <a:lnTo>
                    <a:pt x="151001" y="804222"/>
                  </a:lnTo>
                  <a:lnTo>
                    <a:pt x="151475" y="810049"/>
                  </a:lnTo>
                  <a:lnTo>
                    <a:pt x="151953" y="815877"/>
                  </a:lnTo>
                  <a:lnTo>
                    <a:pt x="152437" y="821705"/>
                  </a:lnTo>
                  <a:lnTo>
                    <a:pt x="152930" y="827533"/>
                  </a:lnTo>
                  <a:lnTo>
                    <a:pt x="153429" y="833360"/>
                  </a:lnTo>
                  <a:lnTo>
                    <a:pt x="153936" y="839188"/>
                  </a:lnTo>
                  <a:lnTo>
                    <a:pt x="154451" y="845016"/>
                  </a:lnTo>
                  <a:lnTo>
                    <a:pt x="154975" y="850843"/>
                  </a:lnTo>
                  <a:lnTo>
                    <a:pt x="155511" y="856671"/>
                  </a:lnTo>
                  <a:lnTo>
                    <a:pt x="156056" y="862499"/>
                  </a:lnTo>
                  <a:lnTo>
                    <a:pt x="156612" y="868326"/>
                  </a:lnTo>
                  <a:lnTo>
                    <a:pt x="157177" y="874154"/>
                  </a:lnTo>
                  <a:lnTo>
                    <a:pt x="157754" y="879982"/>
                  </a:lnTo>
                  <a:lnTo>
                    <a:pt x="158344" y="885810"/>
                  </a:lnTo>
                  <a:lnTo>
                    <a:pt x="158944" y="891637"/>
                  </a:lnTo>
                  <a:lnTo>
                    <a:pt x="159555" y="897465"/>
                  </a:lnTo>
                  <a:lnTo>
                    <a:pt x="160176" y="903293"/>
                  </a:lnTo>
                  <a:lnTo>
                    <a:pt x="160808" y="909120"/>
                  </a:lnTo>
                  <a:lnTo>
                    <a:pt x="161452" y="914948"/>
                  </a:lnTo>
                  <a:lnTo>
                    <a:pt x="162105" y="920776"/>
                  </a:lnTo>
                  <a:lnTo>
                    <a:pt x="162767" y="926603"/>
                  </a:lnTo>
                  <a:lnTo>
                    <a:pt x="163436" y="932431"/>
                  </a:lnTo>
                  <a:lnTo>
                    <a:pt x="164113" y="938259"/>
                  </a:lnTo>
                  <a:lnTo>
                    <a:pt x="164797" y="944087"/>
                  </a:lnTo>
                  <a:lnTo>
                    <a:pt x="165487" y="949914"/>
                  </a:lnTo>
                  <a:lnTo>
                    <a:pt x="166181" y="955742"/>
                  </a:lnTo>
                  <a:lnTo>
                    <a:pt x="166878" y="961570"/>
                  </a:lnTo>
                  <a:lnTo>
                    <a:pt x="167577" y="967397"/>
                  </a:lnTo>
                  <a:lnTo>
                    <a:pt x="168278" y="973225"/>
                  </a:lnTo>
                  <a:lnTo>
                    <a:pt x="168977" y="979053"/>
                  </a:lnTo>
                  <a:lnTo>
                    <a:pt x="169676" y="984880"/>
                  </a:lnTo>
                  <a:lnTo>
                    <a:pt x="170372" y="990708"/>
                  </a:lnTo>
                  <a:lnTo>
                    <a:pt x="171064" y="996536"/>
                  </a:lnTo>
                  <a:lnTo>
                    <a:pt x="171750" y="1002363"/>
                  </a:lnTo>
                  <a:lnTo>
                    <a:pt x="172430" y="1008191"/>
                  </a:lnTo>
                  <a:lnTo>
                    <a:pt x="173103" y="1014019"/>
                  </a:lnTo>
                  <a:lnTo>
                    <a:pt x="173769" y="1019847"/>
                  </a:lnTo>
                  <a:lnTo>
                    <a:pt x="174426" y="1025674"/>
                  </a:lnTo>
                  <a:lnTo>
                    <a:pt x="175072" y="1031502"/>
                  </a:lnTo>
                  <a:lnTo>
                    <a:pt x="175709" y="1037330"/>
                  </a:lnTo>
                  <a:lnTo>
                    <a:pt x="176336" y="1043157"/>
                  </a:lnTo>
                  <a:lnTo>
                    <a:pt x="176954" y="1048985"/>
                  </a:lnTo>
                  <a:lnTo>
                    <a:pt x="177561" y="1054813"/>
                  </a:lnTo>
                  <a:lnTo>
                    <a:pt x="178157" y="1060640"/>
                  </a:lnTo>
                  <a:lnTo>
                    <a:pt x="178743" y="1066468"/>
                  </a:lnTo>
                  <a:lnTo>
                    <a:pt x="179322" y="1072296"/>
                  </a:lnTo>
                  <a:lnTo>
                    <a:pt x="179892" y="1078124"/>
                  </a:lnTo>
                  <a:lnTo>
                    <a:pt x="180455" y="1083951"/>
                  </a:lnTo>
                  <a:lnTo>
                    <a:pt x="181011" y="1089779"/>
                  </a:lnTo>
                  <a:lnTo>
                    <a:pt x="181562" y="1095607"/>
                  </a:lnTo>
                  <a:lnTo>
                    <a:pt x="182110" y="1101434"/>
                  </a:lnTo>
                  <a:lnTo>
                    <a:pt x="182655" y="1107262"/>
                  </a:lnTo>
                  <a:lnTo>
                    <a:pt x="183200" y="1113090"/>
                  </a:lnTo>
                  <a:lnTo>
                    <a:pt x="183746" y="1118917"/>
                  </a:lnTo>
                  <a:lnTo>
                    <a:pt x="184294" y="1124745"/>
                  </a:lnTo>
                  <a:lnTo>
                    <a:pt x="184847" y="1130573"/>
                  </a:lnTo>
                  <a:lnTo>
                    <a:pt x="185404" y="1136401"/>
                  </a:lnTo>
                  <a:lnTo>
                    <a:pt x="185969" y="1142228"/>
                  </a:lnTo>
                  <a:lnTo>
                    <a:pt x="186543" y="1148056"/>
                  </a:lnTo>
                  <a:lnTo>
                    <a:pt x="187127" y="1153884"/>
                  </a:lnTo>
                  <a:lnTo>
                    <a:pt x="187721" y="1159711"/>
                  </a:lnTo>
                  <a:lnTo>
                    <a:pt x="188326" y="1165539"/>
                  </a:lnTo>
                  <a:lnTo>
                    <a:pt x="188943" y="1171367"/>
                  </a:lnTo>
                  <a:lnTo>
                    <a:pt x="189576" y="1177194"/>
                  </a:lnTo>
                  <a:lnTo>
                    <a:pt x="190222" y="1183022"/>
                  </a:lnTo>
                  <a:lnTo>
                    <a:pt x="190879" y="1188850"/>
                  </a:lnTo>
                  <a:lnTo>
                    <a:pt x="191550" y="1194677"/>
                  </a:lnTo>
                  <a:lnTo>
                    <a:pt x="192234" y="1200505"/>
                  </a:lnTo>
                  <a:lnTo>
                    <a:pt x="192931" y="1206333"/>
                  </a:lnTo>
                  <a:lnTo>
                    <a:pt x="193639" y="1212161"/>
                  </a:lnTo>
                  <a:lnTo>
                    <a:pt x="194357" y="1217988"/>
                  </a:lnTo>
                  <a:lnTo>
                    <a:pt x="195083" y="1223816"/>
                  </a:lnTo>
                  <a:lnTo>
                    <a:pt x="195817" y="1229644"/>
                  </a:lnTo>
                  <a:lnTo>
                    <a:pt x="196558" y="1235471"/>
                  </a:lnTo>
                  <a:lnTo>
                    <a:pt x="197302" y="1241299"/>
                  </a:lnTo>
                  <a:lnTo>
                    <a:pt x="198049" y="1247127"/>
                  </a:lnTo>
                  <a:lnTo>
                    <a:pt x="198796" y="1252954"/>
                  </a:lnTo>
                  <a:lnTo>
                    <a:pt x="199543" y="1258782"/>
                  </a:lnTo>
                  <a:lnTo>
                    <a:pt x="200286" y="1264610"/>
                  </a:lnTo>
                  <a:lnTo>
                    <a:pt x="201024" y="1270438"/>
                  </a:lnTo>
                  <a:lnTo>
                    <a:pt x="201755" y="1276265"/>
                  </a:lnTo>
                  <a:lnTo>
                    <a:pt x="202480" y="1282093"/>
                  </a:lnTo>
                  <a:lnTo>
                    <a:pt x="203194" y="1287921"/>
                  </a:lnTo>
                  <a:lnTo>
                    <a:pt x="203895" y="1293748"/>
                  </a:lnTo>
                  <a:lnTo>
                    <a:pt x="204585" y="1299576"/>
                  </a:lnTo>
                  <a:lnTo>
                    <a:pt x="205262" y="1305404"/>
                  </a:lnTo>
                  <a:lnTo>
                    <a:pt x="205926" y="1311231"/>
                  </a:lnTo>
                  <a:lnTo>
                    <a:pt x="206575" y="1317059"/>
                  </a:lnTo>
                  <a:lnTo>
                    <a:pt x="207206" y="1322887"/>
                  </a:lnTo>
                  <a:lnTo>
                    <a:pt x="207822" y="1328715"/>
                  </a:lnTo>
                  <a:lnTo>
                    <a:pt x="208424" y="1334542"/>
                  </a:lnTo>
                  <a:lnTo>
                    <a:pt x="209010" y="1340370"/>
                  </a:lnTo>
                  <a:lnTo>
                    <a:pt x="209580" y="1346198"/>
                  </a:lnTo>
                  <a:lnTo>
                    <a:pt x="210132" y="1352025"/>
                  </a:lnTo>
                  <a:lnTo>
                    <a:pt x="210670" y="1357853"/>
                  </a:lnTo>
                  <a:lnTo>
                    <a:pt x="211193" y="1363681"/>
                  </a:lnTo>
                  <a:lnTo>
                    <a:pt x="211703" y="1369508"/>
                  </a:lnTo>
                  <a:lnTo>
                    <a:pt x="212197" y="1375336"/>
                  </a:lnTo>
                  <a:lnTo>
                    <a:pt x="212676" y="1381164"/>
                  </a:lnTo>
                  <a:lnTo>
                    <a:pt x="213143" y="1386992"/>
                  </a:lnTo>
                  <a:lnTo>
                    <a:pt x="213596" y="1392819"/>
                  </a:lnTo>
                  <a:lnTo>
                    <a:pt x="214038" y="1398647"/>
                  </a:lnTo>
                  <a:lnTo>
                    <a:pt x="214465" y="1404475"/>
                  </a:lnTo>
                  <a:lnTo>
                    <a:pt x="214879" y="1410302"/>
                  </a:lnTo>
                  <a:lnTo>
                    <a:pt x="215281" y="1416130"/>
                  </a:lnTo>
                  <a:lnTo>
                    <a:pt x="215671" y="1421958"/>
                  </a:lnTo>
                  <a:lnTo>
                    <a:pt x="216049" y="1427785"/>
                  </a:lnTo>
                  <a:lnTo>
                    <a:pt x="216413" y="1433613"/>
                  </a:lnTo>
                  <a:lnTo>
                    <a:pt x="216763" y="1439441"/>
                  </a:lnTo>
                  <a:lnTo>
                    <a:pt x="217100" y="1445268"/>
                  </a:lnTo>
                  <a:lnTo>
                    <a:pt x="217426" y="1451096"/>
                  </a:lnTo>
                  <a:lnTo>
                    <a:pt x="217739" y="1456924"/>
                  </a:lnTo>
                  <a:lnTo>
                    <a:pt x="218037" y="1462752"/>
                  </a:lnTo>
                  <a:lnTo>
                    <a:pt x="218321" y="1468579"/>
                  </a:lnTo>
                  <a:lnTo>
                    <a:pt x="218593" y="1474407"/>
                  </a:lnTo>
                  <a:lnTo>
                    <a:pt x="218853" y="1480235"/>
                  </a:lnTo>
                  <a:lnTo>
                    <a:pt x="219100" y="1486062"/>
                  </a:lnTo>
                  <a:lnTo>
                    <a:pt x="219335" y="1491890"/>
                  </a:lnTo>
                  <a:lnTo>
                    <a:pt x="219557" y="1497718"/>
                  </a:lnTo>
                  <a:lnTo>
                    <a:pt x="219769" y="1503545"/>
                  </a:lnTo>
                  <a:lnTo>
                    <a:pt x="219972" y="1509373"/>
                  </a:lnTo>
                  <a:lnTo>
                    <a:pt x="220168" y="1515201"/>
                  </a:lnTo>
                  <a:lnTo>
                    <a:pt x="220355" y="1521029"/>
                  </a:lnTo>
                  <a:lnTo>
                    <a:pt x="220536" y="1526856"/>
                  </a:lnTo>
                  <a:lnTo>
                    <a:pt x="220713" y="1532684"/>
                  </a:lnTo>
                  <a:lnTo>
                    <a:pt x="220888" y="1538512"/>
                  </a:lnTo>
                  <a:lnTo>
                    <a:pt x="221062" y="1544339"/>
                  </a:lnTo>
                  <a:lnTo>
                    <a:pt x="221237" y="1550167"/>
                  </a:lnTo>
                  <a:lnTo>
                    <a:pt x="221415" y="1555995"/>
                  </a:lnTo>
                  <a:lnTo>
                    <a:pt x="221598" y="1561822"/>
                  </a:lnTo>
                  <a:lnTo>
                    <a:pt x="221788" y="1567650"/>
                  </a:lnTo>
                  <a:lnTo>
                    <a:pt x="221985" y="1573478"/>
                  </a:lnTo>
                  <a:lnTo>
                    <a:pt x="222193" y="1579306"/>
                  </a:lnTo>
                  <a:lnTo>
                    <a:pt x="222414" y="1585133"/>
                  </a:lnTo>
                  <a:lnTo>
                    <a:pt x="222648" y="1590961"/>
                  </a:lnTo>
                  <a:lnTo>
                    <a:pt x="222895" y="1596789"/>
                  </a:lnTo>
                  <a:lnTo>
                    <a:pt x="223157" y="1602616"/>
                  </a:lnTo>
                  <a:lnTo>
                    <a:pt x="223436" y="1608444"/>
                  </a:lnTo>
                  <a:lnTo>
                    <a:pt x="223734" y="1614272"/>
                  </a:lnTo>
                  <a:lnTo>
                    <a:pt x="224048" y="1620099"/>
                  </a:lnTo>
                  <a:lnTo>
                    <a:pt x="224378" y="1625927"/>
                  </a:lnTo>
                  <a:lnTo>
                    <a:pt x="224724" y="1631755"/>
                  </a:lnTo>
                  <a:lnTo>
                    <a:pt x="225088" y="1637583"/>
                  </a:lnTo>
                  <a:lnTo>
                    <a:pt x="225470" y="1643410"/>
                  </a:lnTo>
                  <a:lnTo>
                    <a:pt x="225865" y="1649238"/>
                  </a:lnTo>
                  <a:lnTo>
                    <a:pt x="226273" y="1655066"/>
                  </a:lnTo>
                  <a:lnTo>
                    <a:pt x="226692" y="1660893"/>
                  </a:lnTo>
                  <a:lnTo>
                    <a:pt x="227123" y="1666721"/>
                  </a:lnTo>
                  <a:lnTo>
                    <a:pt x="227564" y="1672549"/>
                  </a:lnTo>
                  <a:lnTo>
                    <a:pt x="228011" y="1678376"/>
                  </a:lnTo>
                  <a:lnTo>
                    <a:pt x="228462" y="1684204"/>
                  </a:lnTo>
                  <a:lnTo>
                    <a:pt x="228917" y="1690032"/>
                  </a:lnTo>
                  <a:lnTo>
                    <a:pt x="229373" y="1695859"/>
                  </a:lnTo>
                  <a:lnTo>
                    <a:pt x="229827" y="1701687"/>
                  </a:lnTo>
                  <a:lnTo>
                    <a:pt x="230278" y="1707515"/>
                  </a:lnTo>
                  <a:lnTo>
                    <a:pt x="230725" y="1713343"/>
                  </a:lnTo>
                  <a:lnTo>
                    <a:pt x="231165" y="1719170"/>
                  </a:lnTo>
                  <a:lnTo>
                    <a:pt x="231596" y="1724998"/>
                  </a:lnTo>
                  <a:lnTo>
                    <a:pt x="232016" y="1730826"/>
                  </a:lnTo>
                  <a:lnTo>
                    <a:pt x="232426" y="1736653"/>
                  </a:lnTo>
                  <a:lnTo>
                    <a:pt x="232824" y="1742481"/>
                  </a:lnTo>
                  <a:lnTo>
                    <a:pt x="233210" y="1748309"/>
                  </a:lnTo>
                  <a:lnTo>
                    <a:pt x="233581" y="1754136"/>
                  </a:lnTo>
                  <a:lnTo>
                    <a:pt x="233936" y="1759964"/>
                  </a:lnTo>
                  <a:lnTo>
                    <a:pt x="234278" y="1765792"/>
                  </a:lnTo>
                  <a:lnTo>
                    <a:pt x="234607" y="1771620"/>
                  </a:lnTo>
                  <a:lnTo>
                    <a:pt x="234922" y="1777447"/>
                  </a:lnTo>
                  <a:lnTo>
                    <a:pt x="235223" y="1783275"/>
                  </a:lnTo>
                  <a:lnTo>
                    <a:pt x="235509" y="1789103"/>
                  </a:lnTo>
                  <a:lnTo>
                    <a:pt x="235784" y="1794930"/>
                  </a:lnTo>
                  <a:lnTo>
                    <a:pt x="236049" y="1800758"/>
                  </a:lnTo>
                  <a:lnTo>
                    <a:pt x="236304" y="1806586"/>
                  </a:lnTo>
                  <a:lnTo>
                    <a:pt x="236548" y="1812413"/>
                  </a:lnTo>
                  <a:lnTo>
                    <a:pt x="236784" y="1818241"/>
                  </a:lnTo>
                  <a:lnTo>
                    <a:pt x="237014" y="1824069"/>
                  </a:lnTo>
                  <a:lnTo>
                    <a:pt x="237238" y="1829897"/>
                  </a:lnTo>
                  <a:lnTo>
                    <a:pt x="237458" y="1835724"/>
                  </a:lnTo>
                  <a:lnTo>
                    <a:pt x="237674" y="1841552"/>
                  </a:lnTo>
                  <a:lnTo>
                    <a:pt x="237887" y="1847380"/>
                  </a:lnTo>
                  <a:lnTo>
                    <a:pt x="238099" y="1853207"/>
                  </a:lnTo>
                  <a:lnTo>
                    <a:pt x="238311" y="1859035"/>
                  </a:lnTo>
                  <a:lnTo>
                    <a:pt x="238522" y="1864863"/>
                  </a:lnTo>
                  <a:lnTo>
                    <a:pt x="238734" y="1870690"/>
                  </a:lnTo>
                  <a:lnTo>
                    <a:pt x="238947" y="1876518"/>
                  </a:lnTo>
                  <a:lnTo>
                    <a:pt x="239162" y="1882346"/>
                  </a:lnTo>
                  <a:lnTo>
                    <a:pt x="239377" y="1888174"/>
                  </a:lnTo>
                  <a:lnTo>
                    <a:pt x="239594" y="1894001"/>
                  </a:lnTo>
                  <a:lnTo>
                    <a:pt x="239813" y="1899829"/>
                  </a:lnTo>
                  <a:lnTo>
                    <a:pt x="240032" y="1905657"/>
                  </a:lnTo>
                  <a:lnTo>
                    <a:pt x="240252" y="1911484"/>
                  </a:lnTo>
                  <a:lnTo>
                    <a:pt x="240472" y="1917312"/>
                  </a:lnTo>
                  <a:lnTo>
                    <a:pt x="240692" y="1923140"/>
                  </a:lnTo>
                  <a:lnTo>
                    <a:pt x="240910" y="1928967"/>
                  </a:lnTo>
                  <a:lnTo>
                    <a:pt x="241125" y="1934795"/>
                  </a:lnTo>
                  <a:lnTo>
                    <a:pt x="241338" y="1940623"/>
                  </a:lnTo>
                  <a:lnTo>
                    <a:pt x="241548" y="1946450"/>
                  </a:lnTo>
                  <a:lnTo>
                    <a:pt x="241753" y="1952278"/>
                  </a:lnTo>
                  <a:lnTo>
                    <a:pt x="241951" y="1958106"/>
                  </a:lnTo>
                  <a:lnTo>
                    <a:pt x="242143" y="1963934"/>
                  </a:lnTo>
                  <a:lnTo>
                    <a:pt x="242328" y="1969761"/>
                  </a:lnTo>
                  <a:lnTo>
                    <a:pt x="242506" y="1975589"/>
                  </a:lnTo>
                  <a:lnTo>
                    <a:pt x="242675" y="1981417"/>
                  </a:lnTo>
                  <a:lnTo>
                    <a:pt x="242833" y="1987244"/>
                  </a:lnTo>
                  <a:lnTo>
                    <a:pt x="242982" y="1993072"/>
                  </a:lnTo>
                  <a:lnTo>
                    <a:pt x="243120" y="1998900"/>
                  </a:lnTo>
                  <a:lnTo>
                    <a:pt x="243249" y="2004727"/>
                  </a:lnTo>
                  <a:lnTo>
                    <a:pt x="243367" y="2010555"/>
                  </a:lnTo>
                  <a:lnTo>
                    <a:pt x="243474" y="2016383"/>
                  </a:lnTo>
                  <a:lnTo>
                    <a:pt x="243569" y="2022211"/>
                  </a:lnTo>
                  <a:lnTo>
                    <a:pt x="243655" y="2028038"/>
                  </a:lnTo>
                  <a:lnTo>
                    <a:pt x="243731" y="2033866"/>
                  </a:lnTo>
                  <a:lnTo>
                    <a:pt x="243799" y="2039694"/>
                  </a:lnTo>
                  <a:lnTo>
                    <a:pt x="243856" y="2045521"/>
                  </a:lnTo>
                  <a:lnTo>
                    <a:pt x="243906" y="2051349"/>
                  </a:lnTo>
                  <a:lnTo>
                    <a:pt x="243949" y="2057177"/>
                  </a:lnTo>
                  <a:lnTo>
                    <a:pt x="243987" y="2063004"/>
                  </a:lnTo>
                  <a:lnTo>
                    <a:pt x="244019" y="2068832"/>
                  </a:lnTo>
                  <a:lnTo>
                    <a:pt x="244047" y="2074660"/>
                  </a:lnTo>
                  <a:lnTo>
                    <a:pt x="244072" y="2080488"/>
                  </a:lnTo>
                  <a:lnTo>
                    <a:pt x="244096" y="2086315"/>
                  </a:lnTo>
                  <a:lnTo>
                    <a:pt x="244119" y="2092143"/>
                  </a:lnTo>
                  <a:lnTo>
                    <a:pt x="244142" y="2097971"/>
                  </a:lnTo>
                  <a:lnTo>
                    <a:pt x="244167" y="2103798"/>
                  </a:lnTo>
                  <a:lnTo>
                    <a:pt x="244194" y="2109626"/>
                  </a:lnTo>
                  <a:lnTo>
                    <a:pt x="244224" y="2115454"/>
                  </a:lnTo>
                  <a:lnTo>
                    <a:pt x="244259" y="2121281"/>
                  </a:lnTo>
                  <a:lnTo>
                    <a:pt x="244297" y="2127109"/>
                  </a:lnTo>
                  <a:lnTo>
                    <a:pt x="244341" y="2132937"/>
                  </a:lnTo>
                  <a:lnTo>
                    <a:pt x="244392" y="2138765"/>
                  </a:lnTo>
                  <a:lnTo>
                    <a:pt x="244447" y="2144592"/>
                  </a:lnTo>
                  <a:lnTo>
                    <a:pt x="244508" y="2150420"/>
                  </a:lnTo>
                  <a:lnTo>
                    <a:pt x="244575" y="2156248"/>
                  </a:lnTo>
                  <a:lnTo>
                    <a:pt x="244649" y="2162075"/>
                  </a:lnTo>
                  <a:lnTo>
                    <a:pt x="244728" y="2167903"/>
                  </a:lnTo>
                  <a:lnTo>
                    <a:pt x="244811" y="2173731"/>
                  </a:lnTo>
                  <a:lnTo>
                    <a:pt x="244899" y="2179558"/>
                  </a:lnTo>
                  <a:lnTo>
                    <a:pt x="244991" y="2185386"/>
                  </a:lnTo>
                  <a:lnTo>
                    <a:pt x="245087" y="2191214"/>
                  </a:lnTo>
                  <a:lnTo>
                    <a:pt x="245184" y="2197041"/>
                  </a:lnTo>
                  <a:lnTo>
                    <a:pt x="245284" y="2202869"/>
                  </a:lnTo>
                  <a:lnTo>
                    <a:pt x="245383" y="2208697"/>
                  </a:lnTo>
                  <a:lnTo>
                    <a:pt x="245482" y="2214525"/>
                  </a:lnTo>
                  <a:lnTo>
                    <a:pt x="245580" y="2220352"/>
                  </a:lnTo>
                  <a:lnTo>
                    <a:pt x="245675" y="2226180"/>
                  </a:lnTo>
                  <a:lnTo>
                    <a:pt x="245767" y="2232008"/>
                  </a:lnTo>
                  <a:lnTo>
                    <a:pt x="245854" y="2237835"/>
                  </a:lnTo>
                  <a:lnTo>
                    <a:pt x="245936" y="2243663"/>
                  </a:lnTo>
                  <a:lnTo>
                    <a:pt x="246011" y="2249491"/>
                  </a:lnTo>
                  <a:lnTo>
                    <a:pt x="246078" y="2255318"/>
                  </a:lnTo>
                  <a:lnTo>
                    <a:pt x="246137" y="2261146"/>
                  </a:lnTo>
                  <a:lnTo>
                    <a:pt x="246187" y="2266974"/>
                  </a:lnTo>
                  <a:lnTo>
                    <a:pt x="246228" y="2272802"/>
                  </a:lnTo>
                  <a:lnTo>
                    <a:pt x="246256" y="2278629"/>
                  </a:lnTo>
                  <a:lnTo>
                    <a:pt x="246272" y="2284457"/>
                  </a:lnTo>
                  <a:lnTo>
                    <a:pt x="246277" y="2290285"/>
                  </a:lnTo>
                  <a:lnTo>
                    <a:pt x="246270" y="2296112"/>
                  </a:lnTo>
                  <a:lnTo>
                    <a:pt x="246250" y="2301940"/>
                  </a:lnTo>
                  <a:lnTo>
                    <a:pt x="246214" y="2307768"/>
                  </a:lnTo>
                  <a:lnTo>
                    <a:pt x="246163" y="2313595"/>
                  </a:lnTo>
                  <a:lnTo>
                    <a:pt x="246099" y="2319423"/>
                  </a:lnTo>
                  <a:lnTo>
                    <a:pt x="246020" y="2325251"/>
                  </a:lnTo>
                  <a:lnTo>
                    <a:pt x="245927" y="2331079"/>
                  </a:lnTo>
                  <a:lnTo>
                    <a:pt x="245816" y="2336906"/>
                  </a:lnTo>
                  <a:lnTo>
                    <a:pt x="245688" y="2342734"/>
                  </a:lnTo>
                  <a:lnTo>
                    <a:pt x="245545" y="2348562"/>
                  </a:lnTo>
                  <a:lnTo>
                    <a:pt x="245388" y="2354389"/>
                  </a:lnTo>
                  <a:lnTo>
                    <a:pt x="245215" y="2360217"/>
                  </a:lnTo>
                  <a:lnTo>
                    <a:pt x="245022" y="2366045"/>
                  </a:lnTo>
                  <a:lnTo>
                    <a:pt x="244814" y="2371872"/>
                  </a:lnTo>
                  <a:lnTo>
                    <a:pt x="244590" y="2377700"/>
                  </a:lnTo>
                  <a:lnTo>
                    <a:pt x="244351" y="2383528"/>
                  </a:lnTo>
                  <a:lnTo>
                    <a:pt x="244098" y="2389355"/>
                  </a:lnTo>
                  <a:lnTo>
                    <a:pt x="243825" y="2395183"/>
                  </a:lnTo>
                  <a:lnTo>
                    <a:pt x="243538" y="2401011"/>
                  </a:lnTo>
                  <a:lnTo>
                    <a:pt x="243236" y="2406839"/>
                  </a:lnTo>
                  <a:lnTo>
                    <a:pt x="242921" y="2412666"/>
                  </a:lnTo>
                  <a:lnTo>
                    <a:pt x="242592" y="2418494"/>
                  </a:lnTo>
                  <a:lnTo>
                    <a:pt x="242247" y="2424322"/>
                  </a:lnTo>
                  <a:lnTo>
                    <a:pt x="241889" y="2430149"/>
                  </a:lnTo>
                  <a:lnTo>
                    <a:pt x="241519" y="2435977"/>
                  </a:lnTo>
                  <a:lnTo>
                    <a:pt x="241139" y="2441805"/>
                  </a:lnTo>
                  <a:lnTo>
                    <a:pt x="240748" y="2447632"/>
                  </a:lnTo>
                  <a:lnTo>
                    <a:pt x="240344" y="2453460"/>
                  </a:lnTo>
                  <a:lnTo>
                    <a:pt x="239932" y="2459288"/>
                  </a:lnTo>
                  <a:lnTo>
                    <a:pt x="239511" y="2465116"/>
                  </a:lnTo>
                  <a:lnTo>
                    <a:pt x="239084" y="2470943"/>
                  </a:lnTo>
                  <a:lnTo>
                    <a:pt x="238649" y="2476771"/>
                  </a:lnTo>
                  <a:lnTo>
                    <a:pt x="238207" y="2482599"/>
                  </a:lnTo>
                  <a:lnTo>
                    <a:pt x="237761" y="2488426"/>
                  </a:lnTo>
                  <a:lnTo>
                    <a:pt x="237310" y="2494254"/>
                  </a:lnTo>
                  <a:lnTo>
                    <a:pt x="236856" y="2500082"/>
                  </a:lnTo>
                  <a:lnTo>
                    <a:pt x="236400" y="2505909"/>
                  </a:lnTo>
                  <a:lnTo>
                    <a:pt x="235941" y="2511737"/>
                  </a:lnTo>
                  <a:lnTo>
                    <a:pt x="235481" y="2517565"/>
                  </a:lnTo>
                  <a:lnTo>
                    <a:pt x="235021" y="2523393"/>
                  </a:lnTo>
                  <a:lnTo>
                    <a:pt x="234561" y="2529220"/>
                  </a:lnTo>
                  <a:lnTo>
                    <a:pt x="234101" y="2535048"/>
                  </a:lnTo>
                  <a:lnTo>
                    <a:pt x="233643" y="2540876"/>
                  </a:lnTo>
                  <a:lnTo>
                    <a:pt x="233186" y="2546703"/>
                  </a:lnTo>
                  <a:lnTo>
                    <a:pt x="232731" y="2552531"/>
                  </a:lnTo>
                  <a:lnTo>
                    <a:pt x="232279" y="2558359"/>
                  </a:lnTo>
                  <a:lnTo>
                    <a:pt x="231828" y="2564186"/>
                  </a:lnTo>
                  <a:lnTo>
                    <a:pt x="231380" y="2570014"/>
                  </a:lnTo>
                  <a:lnTo>
                    <a:pt x="230935" y="2575842"/>
                  </a:lnTo>
                  <a:lnTo>
                    <a:pt x="230492" y="2581670"/>
                  </a:lnTo>
                  <a:lnTo>
                    <a:pt x="230051" y="2587497"/>
                  </a:lnTo>
                  <a:lnTo>
                    <a:pt x="229613" y="2593325"/>
                  </a:lnTo>
                  <a:lnTo>
                    <a:pt x="229177" y="2599153"/>
                  </a:lnTo>
                  <a:lnTo>
                    <a:pt x="228742" y="2604980"/>
                  </a:lnTo>
                  <a:lnTo>
                    <a:pt x="228309" y="2610808"/>
                  </a:lnTo>
                  <a:lnTo>
                    <a:pt x="227878" y="2616636"/>
                  </a:lnTo>
                  <a:lnTo>
                    <a:pt x="227447" y="2622463"/>
                  </a:lnTo>
                  <a:lnTo>
                    <a:pt x="227017" y="2628291"/>
                  </a:lnTo>
                  <a:lnTo>
                    <a:pt x="226588" y="2634119"/>
                  </a:lnTo>
                  <a:lnTo>
                    <a:pt x="226158" y="2639946"/>
                  </a:lnTo>
                  <a:lnTo>
                    <a:pt x="225729" y="2645774"/>
                  </a:lnTo>
                  <a:lnTo>
                    <a:pt x="225300" y="2651602"/>
                  </a:lnTo>
                  <a:lnTo>
                    <a:pt x="224870" y="2657430"/>
                  </a:lnTo>
                  <a:lnTo>
                    <a:pt x="224441" y="2663257"/>
                  </a:lnTo>
                  <a:lnTo>
                    <a:pt x="224012" y="2669085"/>
                  </a:lnTo>
                  <a:lnTo>
                    <a:pt x="223584" y="2674913"/>
                  </a:lnTo>
                  <a:lnTo>
                    <a:pt x="223156" y="2680740"/>
                  </a:lnTo>
                  <a:lnTo>
                    <a:pt x="222731" y="2686568"/>
                  </a:lnTo>
                  <a:lnTo>
                    <a:pt x="222309" y="2692396"/>
                  </a:lnTo>
                  <a:lnTo>
                    <a:pt x="221892" y="2698223"/>
                  </a:lnTo>
                  <a:lnTo>
                    <a:pt x="221479" y="2704051"/>
                  </a:lnTo>
                  <a:lnTo>
                    <a:pt x="221074" y="2709879"/>
                  </a:lnTo>
                  <a:lnTo>
                    <a:pt x="220680" y="2715707"/>
                  </a:lnTo>
                  <a:lnTo>
                    <a:pt x="220298" y="2721534"/>
                  </a:lnTo>
                  <a:lnTo>
                    <a:pt x="219929" y="2727362"/>
                  </a:lnTo>
                  <a:lnTo>
                    <a:pt x="219577" y="2733190"/>
                  </a:lnTo>
                  <a:lnTo>
                    <a:pt x="219243" y="2739017"/>
                  </a:lnTo>
                  <a:lnTo>
                    <a:pt x="218938" y="2744845"/>
                  </a:lnTo>
                  <a:lnTo>
                    <a:pt x="218660" y="2750673"/>
                  </a:lnTo>
                  <a:lnTo>
                    <a:pt x="218411" y="2756500"/>
                  </a:lnTo>
                  <a:lnTo>
                    <a:pt x="218194" y="2762328"/>
                  </a:lnTo>
                  <a:lnTo>
                    <a:pt x="218011" y="2768156"/>
                  </a:lnTo>
                  <a:lnTo>
                    <a:pt x="217879" y="2773984"/>
                  </a:lnTo>
                  <a:lnTo>
                    <a:pt x="217791" y="2779811"/>
                  </a:lnTo>
                  <a:lnTo>
                    <a:pt x="217747" y="2785639"/>
                  </a:lnTo>
                  <a:lnTo>
                    <a:pt x="217749" y="2791467"/>
                  </a:lnTo>
                  <a:lnTo>
                    <a:pt x="217799" y="2797294"/>
                  </a:lnTo>
                  <a:lnTo>
                    <a:pt x="217915" y="2803122"/>
                  </a:lnTo>
                  <a:lnTo>
                    <a:pt x="218081" y="2808950"/>
                  </a:lnTo>
                  <a:lnTo>
                    <a:pt x="218297" y="2814777"/>
                  </a:lnTo>
                  <a:lnTo>
                    <a:pt x="218560" y="2820605"/>
                  </a:lnTo>
                  <a:lnTo>
                    <a:pt x="218870" y="2826433"/>
                  </a:lnTo>
                  <a:lnTo>
                    <a:pt x="219235" y="2832261"/>
                  </a:lnTo>
                  <a:lnTo>
                    <a:pt x="219637" y="2838088"/>
                  </a:lnTo>
                  <a:lnTo>
                    <a:pt x="220069" y="2843916"/>
                  </a:lnTo>
                  <a:lnTo>
                    <a:pt x="220525" y="2849744"/>
                  </a:lnTo>
                  <a:lnTo>
                    <a:pt x="220998" y="2855571"/>
                  </a:lnTo>
                  <a:lnTo>
                    <a:pt x="221480" y="2861399"/>
                  </a:lnTo>
                  <a:lnTo>
                    <a:pt x="221953" y="2867227"/>
                  </a:lnTo>
                  <a:lnTo>
                    <a:pt x="222407" y="2873054"/>
                  </a:lnTo>
                  <a:lnTo>
                    <a:pt x="222833" y="2878882"/>
                  </a:lnTo>
                  <a:lnTo>
                    <a:pt x="223219" y="2884710"/>
                  </a:lnTo>
                  <a:lnTo>
                    <a:pt x="223529" y="2890537"/>
                  </a:lnTo>
                  <a:lnTo>
                    <a:pt x="223762" y="2896365"/>
                  </a:lnTo>
                  <a:lnTo>
                    <a:pt x="223908" y="2902193"/>
                  </a:lnTo>
                  <a:lnTo>
                    <a:pt x="223955" y="2908021"/>
                  </a:lnTo>
                  <a:lnTo>
                    <a:pt x="223889" y="2913848"/>
                  </a:lnTo>
                  <a:lnTo>
                    <a:pt x="223653" y="2919676"/>
                  </a:lnTo>
                  <a:lnTo>
                    <a:pt x="223272" y="2925504"/>
                  </a:lnTo>
                  <a:lnTo>
                    <a:pt x="222739" y="2931331"/>
                  </a:lnTo>
                  <a:lnTo>
                    <a:pt x="222045" y="2937159"/>
                  </a:lnTo>
                  <a:lnTo>
                    <a:pt x="221181" y="2942987"/>
                  </a:lnTo>
                  <a:lnTo>
                    <a:pt x="220082" y="2948814"/>
                  </a:lnTo>
                  <a:lnTo>
                    <a:pt x="218800" y="2954642"/>
                  </a:lnTo>
                  <a:lnTo>
                    <a:pt x="217335" y="2960470"/>
                  </a:lnTo>
                  <a:lnTo>
                    <a:pt x="215686" y="2966298"/>
                  </a:lnTo>
                  <a:lnTo>
                    <a:pt x="213853" y="2972125"/>
                  </a:lnTo>
                  <a:lnTo>
                    <a:pt x="211784" y="2977953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" name="pg35"/>
            <p:cNvSpPr/>
            <p:nvPr/>
          </p:nvSpPr>
          <p:spPr>
            <a:xfrm>
              <a:off x="8268051" y="4374044"/>
              <a:ext cx="379442" cy="2659445"/>
            </a:xfrm>
            <a:custGeom>
              <a:avLst/>
              <a:gdLst/>
              <a:ahLst/>
              <a:cxnLst/>
              <a:rect l="0" t="0" r="0" b="0"/>
              <a:pathLst>
                <a:path w="379442" h="2659445">
                  <a:moveTo>
                    <a:pt x="13557" y="2659445"/>
                  </a:moveTo>
                  <a:lnTo>
                    <a:pt x="10261" y="2654241"/>
                  </a:lnTo>
                  <a:lnTo>
                    <a:pt x="7488" y="2649036"/>
                  </a:lnTo>
                  <a:lnTo>
                    <a:pt x="5143" y="2643832"/>
                  </a:lnTo>
                  <a:lnTo>
                    <a:pt x="3224" y="2638628"/>
                  </a:lnTo>
                  <a:lnTo>
                    <a:pt x="1730" y="2633423"/>
                  </a:lnTo>
                  <a:lnTo>
                    <a:pt x="690" y="2628219"/>
                  </a:lnTo>
                  <a:lnTo>
                    <a:pt x="153" y="2623014"/>
                  </a:lnTo>
                  <a:lnTo>
                    <a:pt x="0" y="2617810"/>
                  </a:lnTo>
                  <a:lnTo>
                    <a:pt x="210" y="2612606"/>
                  </a:lnTo>
                  <a:lnTo>
                    <a:pt x="765" y="2607401"/>
                  </a:lnTo>
                  <a:lnTo>
                    <a:pt x="1668" y="2602197"/>
                  </a:lnTo>
                  <a:lnTo>
                    <a:pt x="2923" y="2596992"/>
                  </a:lnTo>
                  <a:lnTo>
                    <a:pt x="4424" y="2591788"/>
                  </a:lnTo>
                  <a:lnTo>
                    <a:pt x="6144" y="2586584"/>
                  </a:lnTo>
                  <a:lnTo>
                    <a:pt x="8055" y="2581379"/>
                  </a:lnTo>
                  <a:lnTo>
                    <a:pt x="10139" y="2576175"/>
                  </a:lnTo>
                  <a:lnTo>
                    <a:pt x="12370" y="2570970"/>
                  </a:lnTo>
                  <a:lnTo>
                    <a:pt x="14683" y="2565766"/>
                  </a:lnTo>
                  <a:lnTo>
                    <a:pt x="17052" y="2560562"/>
                  </a:lnTo>
                  <a:lnTo>
                    <a:pt x="19453" y="2555357"/>
                  </a:lnTo>
                  <a:lnTo>
                    <a:pt x="21860" y="2550153"/>
                  </a:lnTo>
                  <a:lnTo>
                    <a:pt x="24238" y="2544948"/>
                  </a:lnTo>
                  <a:lnTo>
                    <a:pt x="26567" y="2539744"/>
                  </a:lnTo>
                  <a:lnTo>
                    <a:pt x="28832" y="2534540"/>
                  </a:lnTo>
                  <a:lnTo>
                    <a:pt x="31020" y="2529335"/>
                  </a:lnTo>
                  <a:lnTo>
                    <a:pt x="33109" y="2524131"/>
                  </a:lnTo>
                  <a:lnTo>
                    <a:pt x="35068" y="2518926"/>
                  </a:lnTo>
                  <a:lnTo>
                    <a:pt x="36914" y="2513722"/>
                  </a:lnTo>
                  <a:lnTo>
                    <a:pt x="38644" y="2508518"/>
                  </a:lnTo>
                  <a:lnTo>
                    <a:pt x="40255" y="2503313"/>
                  </a:lnTo>
                  <a:lnTo>
                    <a:pt x="41733" y="2498109"/>
                  </a:lnTo>
                  <a:lnTo>
                    <a:pt x="43063" y="2492905"/>
                  </a:lnTo>
                  <a:lnTo>
                    <a:pt x="44276" y="2487700"/>
                  </a:lnTo>
                  <a:lnTo>
                    <a:pt x="45377" y="2482496"/>
                  </a:lnTo>
                  <a:lnTo>
                    <a:pt x="46369" y="2477291"/>
                  </a:lnTo>
                  <a:lnTo>
                    <a:pt x="47247" y="2472087"/>
                  </a:lnTo>
                  <a:lnTo>
                    <a:pt x="48008" y="2466883"/>
                  </a:lnTo>
                  <a:lnTo>
                    <a:pt x="48682" y="2461678"/>
                  </a:lnTo>
                  <a:lnTo>
                    <a:pt x="49274" y="2456474"/>
                  </a:lnTo>
                  <a:lnTo>
                    <a:pt x="49792" y="2451269"/>
                  </a:lnTo>
                  <a:lnTo>
                    <a:pt x="50234" y="2446065"/>
                  </a:lnTo>
                  <a:lnTo>
                    <a:pt x="50602" y="2440861"/>
                  </a:lnTo>
                  <a:lnTo>
                    <a:pt x="50916" y="2435656"/>
                  </a:lnTo>
                  <a:lnTo>
                    <a:pt x="51182" y="2430452"/>
                  </a:lnTo>
                  <a:lnTo>
                    <a:pt x="51403" y="2425247"/>
                  </a:lnTo>
                  <a:lnTo>
                    <a:pt x="51581" y="2420043"/>
                  </a:lnTo>
                  <a:lnTo>
                    <a:pt x="51715" y="2414839"/>
                  </a:lnTo>
                  <a:lnTo>
                    <a:pt x="51819" y="2409634"/>
                  </a:lnTo>
                  <a:lnTo>
                    <a:pt x="51892" y="2404430"/>
                  </a:lnTo>
                  <a:lnTo>
                    <a:pt x="51938" y="2399225"/>
                  </a:lnTo>
                  <a:lnTo>
                    <a:pt x="51954" y="2394021"/>
                  </a:lnTo>
                  <a:lnTo>
                    <a:pt x="51940" y="2388817"/>
                  </a:lnTo>
                  <a:lnTo>
                    <a:pt x="51901" y="2383612"/>
                  </a:lnTo>
                  <a:lnTo>
                    <a:pt x="51837" y="2378408"/>
                  </a:lnTo>
                  <a:lnTo>
                    <a:pt x="51748" y="2373203"/>
                  </a:lnTo>
                  <a:lnTo>
                    <a:pt x="51631" y="2367999"/>
                  </a:lnTo>
                  <a:lnTo>
                    <a:pt x="51481" y="2362795"/>
                  </a:lnTo>
                  <a:lnTo>
                    <a:pt x="51305" y="2357590"/>
                  </a:lnTo>
                  <a:lnTo>
                    <a:pt x="51100" y="2352386"/>
                  </a:lnTo>
                  <a:lnTo>
                    <a:pt x="50867" y="2347181"/>
                  </a:lnTo>
                  <a:lnTo>
                    <a:pt x="50602" y="2341977"/>
                  </a:lnTo>
                  <a:lnTo>
                    <a:pt x="50299" y="2336773"/>
                  </a:lnTo>
                  <a:lnTo>
                    <a:pt x="49966" y="2331568"/>
                  </a:lnTo>
                  <a:lnTo>
                    <a:pt x="49602" y="2326364"/>
                  </a:lnTo>
                  <a:lnTo>
                    <a:pt x="49208" y="2321159"/>
                  </a:lnTo>
                  <a:lnTo>
                    <a:pt x="48779" y="2315955"/>
                  </a:lnTo>
                  <a:lnTo>
                    <a:pt x="48314" y="2310751"/>
                  </a:lnTo>
                  <a:lnTo>
                    <a:pt x="47820" y="2305546"/>
                  </a:lnTo>
                  <a:lnTo>
                    <a:pt x="47297" y="2300342"/>
                  </a:lnTo>
                  <a:lnTo>
                    <a:pt x="46747" y="2295138"/>
                  </a:lnTo>
                  <a:lnTo>
                    <a:pt x="46168" y="2289933"/>
                  </a:lnTo>
                  <a:lnTo>
                    <a:pt x="45560" y="2284729"/>
                  </a:lnTo>
                  <a:lnTo>
                    <a:pt x="44930" y="2279524"/>
                  </a:lnTo>
                  <a:lnTo>
                    <a:pt x="44280" y="2274320"/>
                  </a:lnTo>
                  <a:lnTo>
                    <a:pt x="43611" y="2269116"/>
                  </a:lnTo>
                  <a:lnTo>
                    <a:pt x="42925" y="2263911"/>
                  </a:lnTo>
                  <a:lnTo>
                    <a:pt x="42222" y="2258707"/>
                  </a:lnTo>
                  <a:lnTo>
                    <a:pt x="41508" y="2253502"/>
                  </a:lnTo>
                  <a:lnTo>
                    <a:pt x="40786" y="2248298"/>
                  </a:lnTo>
                  <a:lnTo>
                    <a:pt x="40057" y="2243094"/>
                  </a:lnTo>
                  <a:lnTo>
                    <a:pt x="39323" y="2237889"/>
                  </a:lnTo>
                  <a:lnTo>
                    <a:pt x="38587" y="2232685"/>
                  </a:lnTo>
                  <a:lnTo>
                    <a:pt x="37852" y="2227480"/>
                  </a:lnTo>
                  <a:lnTo>
                    <a:pt x="37120" y="2222276"/>
                  </a:lnTo>
                  <a:lnTo>
                    <a:pt x="36391" y="2217072"/>
                  </a:lnTo>
                  <a:lnTo>
                    <a:pt x="35670" y="2211867"/>
                  </a:lnTo>
                  <a:lnTo>
                    <a:pt x="34959" y="2206663"/>
                  </a:lnTo>
                  <a:lnTo>
                    <a:pt x="34259" y="2201458"/>
                  </a:lnTo>
                  <a:lnTo>
                    <a:pt x="33570" y="2196254"/>
                  </a:lnTo>
                  <a:lnTo>
                    <a:pt x="32895" y="2191050"/>
                  </a:lnTo>
                  <a:lnTo>
                    <a:pt x="32236" y="2185845"/>
                  </a:lnTo>
                  <a:lnTo>
                    <a:pt x="31597" y="2180641"/>
                  </a:lnTo>
                  <a:lnTo>
                    <a:pt x="30976" y="2175436"/>
                  </a:lnTo>
                  <a:lnTo>
                    <a:pt x="30374" y="2170232"/>
                  </a:lnTo>
                  <a:lnTo>
                    <a:pt x="29793" y="2165028"/>
                  </a:lnTo>
                  <a:lnTo>
                    <a:pt x="29235" y="2159823"/>
                  </a:lnTo>
                  <a:lnTo>
                    <a:pt x="28706" y="2154619"/>
                  </a:lnTo>
                  <a:lnTo>
                    <a:pt x="28202" y="2149414"/>
                  </a:lnTo>
                  <a:lnTo>
                    <a:pt x="27723" y="2144210"/>
                  </a:lnTo>
                  <a:lnTo>
                    <a:pt x="27272" y="2139006"/>
                  </a:lnTo>
                  <a:lnTo>
                    <a:pt x="26851" y="2133801"/>
                  </a:lnTo>
                  <a:lnTo>
                    <a:pt x="26468" y="2128597"/>
                  </a:lnTo>
                  <a:lnTo>
                    <a:pt x="26115" y="2123392"/>
                  </a:lnTo>
                  <a:lnTo>
                    <a:pt x="25795" y="2118188"/>
                  </a:lnTo>
                  <a:lnTo>
                    <a:pt x="25509" y="2112984"/>
                  </a:lnTo>
                  <a:lnTo>
                    <a:pt x="25261" y="2107779"/>
                  </a:lnTo>
                  <a:lnTo>
                    <a:pt x="25057" y="2102575"/>
                  </a:lnTo>
                  <a:lnTo>
                    <a:pt x="24890" y="2097371"/>
                  </a:lnTo>
                  <a:lnTo>
                    <a:pt x="24761" y="2092166"/>
                  </a:lnTo>
                  <a:lnTo>
                    <a:pt x="24671" y="2086962"/>
                  </a:lnTo>
                  <a:lnTo>
                    <a:pt x="24624" y="2081757"/>
                  </a:lnTo>
                  <a:lnTo>
                    <a:pt x="24624" y="2076553"/>
                  </a:lnTo>
                  <a:lnTo>
                    <a:pt x="24664" y="2071349"/>
                  </a:lnTo>
                  <a:lnTo>
                    <a:pt x="24743" y="2066144"/>
                  </a:lnTo>
                  <a:lnTo>
                    <a:pt x="24861" y="2060940"/>
                  </a:lnTo>
                  <a:lnTo>
                    <a:pt x="25020" y="2055735"/>
                  </a:lnTo>
                  <a:lnTo>
                    <a:pt x="25224" y="2050531"/>
                  </a:lnTo>
                  <a:lnTo>
                    <a:pt x="25463" y="2045327"/>
                  </a:lnTo>
                  <a:lnTo>
                    <a:pt x="25735" y="2040122"/>
                  </a:lnTo>
                  <a:lnTo>
                    <a:pt x="26039" y="2034918"/>
                  </a:lnTo>
                  <a:lnTo>
                    <a:pt x="26375" y="2029713"/>
                  </a:lnTo>
                  <a:lnTo>
                    <a:pt x="26743" y="2024509"/>
                  </a:lnTo>
                  <a:lnTo>
                    <a:pt x="27134" y="2019305"/>
                  </a:lnTo>
                  <a:lnTo>
                    <a:pt x="27545" y="2014100"/>
                  </a:lnTo>
                  <a:lnTo>
                    <a:pt x="27974" y="2008896"/>
                  </a:lnTo>
                  <a:lnTo>
                    <a:pt x="28418" y="2003691"/>
                  </a:lnTo>
                  <a:lnTo>
                    <a:pt x="28875" y="1998487"/>
                  </a:lnTo>
                  <a:lnTo>
                    <a:pt x="29337" y="1993283"/>
                  </a:lnTo>
                  <a:lnTo>
                    <a:pt x="29802" y="1988078"/>
                  </a:lnTo>
                  <a:lnTo>
                    <a:pt x="30268" y="1982874"/>
                  </a:lnTo>
                  <a:lnTo>
                    <a:pt x="30729" y="1977669"/>
                  </a:lnTo>
                  <a:lnTo>
                    <a:pt x="31182" y="1972465"/>
                  </a:lnTo>
                  <a:lnTo>
                    <a:pt x="31623" y="1967261"/>
                  </a:lnTo>
                  <a:lnTo>
                    <a:pt x="32052" y="1962056"/>
                  </a:lnTo>
                  <a:lnTo>
                    <a:pt x="32465" y="1956852"/>
                  </a:lnTo>
                  <a:lnTo>
                    <a:pt x="32858" y="1951647"/>
                  </a:lnTo>
                  <a:lnTo>
                    <a:pt x="33226" y="1946443"/>
                  </a:lnTo>
                  <a:lnTo>
                    <a:pt x="33572" y="1941239"/>
                  </a:lnTo>
                  <a:lnTo>
                    <a:pt x="33895" y="1936034"/>
                  </a:lnTo>
                  <a:lnTo>
                    <a:pt x="34193" y="1930830"/>
                  </a:lnTo>
                  <a:lnTo>
                    <a:pt x="34463" y="1925626"/>
                  </a:lnTo>
                  <a:lnTo>
                    <a:pt x="34703" y="1920421"/>
                  </a:lnTo>
                  <a:lnTo>
                    <a:pt x="34918" y="1915217"/>
                  </a:lnTo>
                  <a:lnTo>
                    <a:pt x="35108" y="1910012"/>
                  </a:lnTo>
                  <a:lnTo>
                    <a:pt x="35273" y="1904808"/>
                  </a:lnTo>
                  <a:lnTo>
                    <a:pt x="35413" y="1899604"/>
                  </a:lnTo>
                  <a:lnTo>
                    <a:pt x="35526" y="1894399"/>
                  </a:lnTo>
                  <a:lnTo>
                    <a:pt x="35619" y="1889195"/>
                  </a:lnTo>
                  <a:lnTo>
                    <a:pt x="35694" y="1883990"/>
                  </a:lnTo>
                  <a:lnTo>
                    <a:pt x="35752" y="1878786"/>
                  </a:lnTo>
                  <a:lnTo>
                    <a:pt x="35793" y="1873582"/>
                  </a:lnTo>
                  <a:lnTo>
                    <a:pt x="35819" y="1868377"/>
                  </a:lnTo>
                  <a:lnTo>
                    <a:pt x="35836" y="1863173"/>
                  </a:lnTo>
                  <a:lnTo>
                    <a:pt x="35846" y="1857968"/>
                  </a:lnTo>
                  <a:lnTo>
                    <a:pt x="35850" y="1852764"/>
                  </a:lnTo>
                  <a:lnTo>
                    <a:pt x="35851" y="1847560"/>
                  </a:lnTo>
                  <a:lnTo>
                    <a:pt x="35853" y="1842355"/>
                  </a:lnTo>
                  <a:lnTo>
                    <a:pt x="35857" y="1837151"/>
                  </a:lnTo>
                  <a:lnTo>
                    <a:pt x="35867" y="1831946"/>
                  </a:lnTo>
                  <a:lnTo>
                    <a:pt x="35884" y="1826742"/>
                  </a:lnTo>
                  <a:lnTo>
                    <a:pt x="35912" y="1821538"/>
                  </a:lnTo>
                  <a:lnTo>
                    <a:pt x="35955" y="1816333"/>
                  </a:lnTo>
                  <a:lnTo>
                    <a:pt x="36014" y="1811129"/>
                  </a:lnTo>
                  <a:lnTo>
                    <a:pt x="36090" y="1805924"/>
                  </a:lnTo>
                  <a:lnTo>
                    <a:pt x="36185" y="1800720"/>
                  </a:lnTo>
                  <a:lnTo>
                    <a:pt x="36305" y="1795516"/>
                  </a:lnTo>
                  <a:lnTo>
                    <a:pt x="36454" y="1790311"/>
                  </a:lnTo>
                  <a:lnTo>
                    <a:pt x="36630" y="1785107"/>
                  </a:lnTo>
                  <a:lnTo>
                    <a:pt x="36834" y="1779902"/>
                  </a:lnTo>
                  <a:lnTo>
                    <a:pt x="37067" y="1774698"/>
                  </a:lnTo>
                  <a:lnTo>
                    <a:pt x="37338" y="1769494"/>
                  </a:lnTo>
                  <a:lnTo>
                    <a:pt x="37648" y="1764289"/>
                  </a:lnTo>
                  <a:lnTo>
                    <a:pt x="37995" y="1759085"/>
                  </a:lnTo>
                  <a:lnTo>
                    <a:pt x="38379" y="1753880"/>
                  </a:lnTo>
                  <a:lnTo>
                    <a:pt x="38802" y="1748676"/>
                  </a:lnTo>
                  <a:lnTo>
                    <a:pt x="39270" y="1743472"/>
                  </a:lnTo>
                  <a:lnTo>
                    <a:pt x="39786" y="1738267"/>
                  </a:lnTo>
                  <a:lnTo>
                    <a:pt x="40344" y="1733063"/>
                  </a:lnTo>
                  <a:lnTo>
                    <a:pt x="40945" y="1727859"/>
                  </a:lnTo>
                  <a:lnTo>
                    <a:pt x="41588" y="1722654"/>
                  </a:lnTo>
                  <a:lnTo>
                    <a:pt x="42280" y="1717450"/>
                  </a:lnTo>
                  <a:lnTo>
                    <a:pt x="43022" y="1712245"/>
                  </a:lnTo>
                  <a:lnTo>
                    <a:pt x="43805" y="1707041"/>
                  </a:lnTo>
                  <a:lnTo>
                    <a:pt x="44630" y="1701837"/>
                  </a:lnTo>
                  <a:lnTo>
                    <a:pt x="45495" y="1696632"/>
                  </a:lnTo>
                  <a:lnTo>
                    <a:pt x="46404" y="1691428"/>
                  </a:lnTo>
                  <a:lnTo>
                    <a:pt x="47356" y="1686223"/>
                  </a:lnTo>
                  <a:lnTo>
                    <a:pt x="48343" y="1681019"/>
                  </a:lnTo>
                  <a:lnTo>
                    <a:pt x="49362" y="1675815"/>
                  </a:lnTo>
                  <a:lnTo>
                    <a:pt x="50412" y="1670610"/>
                  </a:lnTo>
                  <a:lnTo>
                    <a:pt x="51493" y="1665406"/>
                  </a:lnTo>
                  <a:lnTo>
                    <a:pt x="52603" y="1660201"/>
                  </a:lnTo>
                  <a:lnTo>
                    <a:pt x="53735" y="1654997"/>
                  </a:lnTo>
                  <a:lnTo>
                    <a:pt x="54885" y="1649793"/>
                  </a:lnTo>
                  <a:lnTo>
                    <a:pt x="56052" y="1644588"/>
                  </a:lnTo>
                  <a:lnTo>
                    <a:pt x="57233" y="1639384"/>
                  </a:lnTo>
                  <a:lnTo>
                    <a:pt x="58427" y="1634179"/>
                  </a:lnTo>
                  <a:lnTo>
                    <a:pt x="59627" y="1628975"/>
                  </a:lnTo>
                  <a:lnTo>
                    <a:pt x="60832" y="1623771"/>
                  </a:lnTo>
                  <a:lnTo>
                    <a:pt x="62040" y="1618566"/>
                  </a:lnTo>
                  <a:lnTo>
                    <a:pt x="63248" y="1613362"/>
                  </a:lnTo>
                  <a:lnTo>
                    <a:pt x="64454" y="1608157"/>
                  </a:lnTo>
                  <a:lnTo>
                    <a:pt x="65657" y="1602953"/>
                  </a:lnTo>
                  <a:lnTo>
                    <a:pt x="66855" y="1597749"/>
                  </a:lnTo>
                  <a:lnTo>
                    <a:pt x="68048" y="1592544"/>
                  </a:lnTo>
                  <a:lnTo>
                    <a:pt x="69234" y="1587340"/>
                  </a:lnTo>
                  <a:lnTo>
                    <a:pt x="70411" y="1582135"/>
                  </a:lnTo>
                  <a:lnTo>
                    <a:pt x="71582" y="1576931"/>
                  </a:lnTo>
                  <a:lnTo>
                    <a:pt x="72747" y="1571727"/>
                  </a:lnTo>
                  <a:lnTo>
                    <a:pt x="73905" y="1566522"/>
                  </a:lnTo>
                  <a:lnTo>
                    <a:pt x="75056" y="1561318"/>
                  </a:lnTo>
                  <a:lnTo>
                    <a:pt x="76202" y="1556113"/>
                  </a:lnTo>
                  <a:lnTo>
                    <a:pt x="77344" y="1550909"/>
                  </a:lnTo>
                  <a:lnTo>
                    <a:pt x="78484" y="1545705"/>
                  </a:lnTo>
                  <a:lnTo>
                    <a:pt x="79622" y="1540500"/>
                  </a:lnTo>
                  <a:lnTo>
                    <a:pt x="80759" y="1535296"/>
                  </a:lnTo>
                  <a:lnTo>
                    <a:pt x="81898" y="1530092"/>
                  </a:lnTo>
                  <a:lnTo>
                    <a:pt x="83039" y="1524887"/>
                  </a:lnTo>
                  <a:lnTo>
                    <a:pt x="84183" y="1519683"/>
                  </a:lnTo>
                  <a:lnTo>
                    <a:pt x="85331" y="1514478"/>
                  </a:lnTo>
                  <a:lnTo>
                    <a:pt x="86485" y="1509274"/>
                  </a:lnTo>
                  <a:lnTo>
                    <a:pt x="87647" y="1504070"/>
                  </a:lnTo>
                  <a:lnTo>
                    <a:pt x="88816" y="1498865"/>
                  </a:lnTo>
                  <a:lnTo>
                    <a:pt x="89993" y="1493661"/>
                  </a:lnTo>
                  <a:lnTo>
                    <a:pt x="91177" y="1488456"/>
                  </a:lnTo>
                  <a:lnTo>
                    <a:pt x="92371" y="1483252"/>
                  </a:lnTo>
                  <a:lnTo>
                    <a:pt x="93574" y="1478048"/>
                  </a:lnTo>
                  <a:lnTo>
                    <a:pt x="94786" y="1472843"/>
                  </a:lnTo>
                  <a:lnTo>
                    <a:pt x="96005" y="1467639"/>
                  </a:lnTo>
                  <a:lnTo>
                    <a:pt x="97231" y="1462434"/>
                  </a:lnTo>
                  <a:lnTo>
                    <a:pt x="98464" y="1457230"/>
                  </a:lnTo>
                  <a:lnTo>
                    <a:pt x="99704" y="1452026"/>
                  </a:lnTo>
                  <a:lnTo>
                    <a:pt x="100949" y="1446821"/>
                  </a:lnTo>
                  <a:lnTo>
                    <a:pt x="102197" y="1441617"/>
                  </a:lnTo>
                  <a:lnTo>
                    <a:pt x="103447" y="1436412"/>
                  </a:lnTo>
                  <a:lnTo>
                    <a:pt x="104698" y="1431208"/>
                  </a:lnTo>
                  <a:lnTo>
                    <a:pt x="105948" y="1426004"/>
                  </a:lnTo>
                  <a:lnTo>
                    <a:pt x="107196" y="1420799"/>
                  </a:lnTo>
                  <a:lnTo>
                    <a:pt x="108440" y="1415595"/>
                  </a:lnTo>
                  <a:lnTo>
                    <a:pt x="109679" y="1410390"/>
                  </a:lnTo>
                  <a:lnTo>
                    <a:pt x="110909" y="1405186"/>
                  </a:lnTo>
                  <a:lnTo>
                    <a:pt x="112130" y="1399982"/>
                  </a:lnTo>
                  <a:lnTo>
                    <a:pt x="113340" y="1394777"/>
                  </a:lnTo>
                  <a:lnTo>
                    <a:pt x="114539" y="1389573"/>
                  </a:lnTo>
                  <a:lnTo>
                    <a:pt x="115725" y="1384368"/>
                  </a:lnTo>
                  <a:lnTo>
                    <a:pt x="116894" y="1379164"/>
                  </a:lnTo>
                  <a:lnTo>
                    <a:pt x="118045" y="1373960"/>
                  </a:lnTo>
                  <a:lnTo>
                    <a:pt x="119180" y="1368755"/>
                  </a:lnTo>
                  <a:lnTo>
                    <a:pt x="120297" y="1363551"/>
                  </a:lnTo>
                  <a:lnTo>
                    <a:pt x="121396" y="1358346"/>
                  </a:lnTo>
                  <a:lnTo>
                    <a:pt x="122474" y="1353142"/>
                  </a:lnTo>
                  <a:lnTo>
                    <a:pt x="123529" y="1347938"/>
                  </a:lnTo>
                  <a:lnTo>
                    <a:pt x="124564" y="1342733"/>
                  </a:lnTo>
                  <a:lnTo>
                    <a:pt x="125581" y="1337529"/>
                  </a:lnTo>
                  <a:lnTo>
                    <a:pt x="126578" y="1332325"/>
                  </a:lnTo>
                  <a:lnTo>
                    <a:pt x="127554" y="1327120"/>
                  </a:lnTo>
                  <a:lnTo>
                    <a:pt x="128508" y="1321916"/>
                  </a:lnTo>
                  <a:lnTo>
                    <a:pt x="129445" y="1316711"/>
                  </a:lnTo>
                  <a:lnTo>
                    <a:pt x="130365" y="1311507"/>
                  </a:lnTo>
                  <a:lnTo>
                    <a:pt x="131269" y="1306303"/>
                  </a:lnTo>
                  <a:lnTo>
                    <a:pt x="132155" y="1301098"/>
                  </a:lnTo>
                  <a:lnTo>
                    <a:pt x="133026" y="1295894"/>
                  </a:lnTo>
                  <a:lnTo>
                    <a:pt x="133885" y="1290689"/>
                  </a:lnTo>
                  <a:lnTo>
                    <a:pt x="134732" y="1285485"/>
                  </a:lnTo>
                  <a:lnTo>
                    <a:pt x="135569" y="1280281"/>
                  </a:lnTo>
                  <a:lnTo>
                    <a:pt x="136396" y="1275076"/>
                  </a:lnTo>
                  <a:lnTo>
                    <a:pt x="137214" y="1269872"/>
                  </a:lnTo>
                  <a:lnTo>
                    <a:pt x="138025" y="1264667"/>
                  </a:lnTo>
                  <a:lnTo>
                    <a:pt x="138831" y="1259463"/>
                  </a:lnTo>
                  <a:lnTo>
                    <a:pt x="139633" y="1254259"/>
                  </a:lnTo>
                  <a:lnTo>
                    <a:pt x="140430" y="1249054"/>
                  </a:lnTo>
                  <a:lnTo>
                    <a:pt x="141223" y="1243850"/>
                  </a:lnTo>
                  <a:lnTo>
                    <a:pt x="142015" y="1238645"/>
                  </a:lnTo>
                  <a:lnTo>
                    <a:pt x="142804" y="1233441"/>
                  </a:lnTo>
                  <a:lnTo>
                    <a:pt x="143591" y="1228237"/>
                  </a:lnTo>
                  <a:lnTo>
                    <a:pt x="144376" y="1223032"/>
                  </a:lnTo>
                  <a:lnTo>
                    <a:pt x="145159" y="1217828"/>
                  </a:lnTo>
                  <a:lnTo>
                    <a:pt x="145939" y="1212623"/>
                  </a:lnTo>
                  <a:lnTo>
                    <a:pt x="146717" y="1207419"/>
                  </a:lnTo>
                  <a:lnTo>
                    <a:pt x="147492" y="1202215"/>
                  </a:lnTo>
                  <a:lnTo>
                    <a:pt x="148263" y="1197010"/>
                  </a:lnTo>
                  <a:lnTo>
                    <a:pt x="149029" y="1191806"/>
                  </a:lnTo>
                  <a:lnTo>
                    <a:pt x="149789" y="1186601"/>
                  </a:lnTo>
                  <a:lnTo>
                    <a:pt x="150543" y="1181397"/>
                  </a:lnTo>
                  <a:lnTo>
                    <a:pt x="151290" y="1176193"/>
                  </a:lnTo>
                  <a:lnTo>
                    <a:pt x="152027" y="1170988"/>
                  </a:lnTo>
                  <a:lnTo>
                    <a:pt x="152754" y="1165784"/>
                  </a:lnTo>
                  <a:lnTo>
                    <a:pt x="153470" y="1160579"/>
                  </a:lnTo>
                  <a:lnTo>
                    <a:pt x="154176" y="1155375"/>
                  </a:lnTo>
                  <a:lnTo>
                    <a:pt x="154869" y="1150171"/>
                  </a:lnTo>
                  <a:lnTo>
                    <a:pt x="155548" y="1144966"/>
                  </a:lnTo>
                  <a:lnTo>
                    <a:pt x="156210" y="1139762"/>
                  </a:lnTo>
                  <a:lnTo>
                    <a:pt x="156859" y="1134558"/>
                  </a:lnTo>
                  <a:lnTo>
                    <a:pt x="157492" y="1129353"/>
                  </a:lnTo>
                  <a:lnTo>
                    <a:pt x="158110" y="1124149"/>
                  </a:lnTo>
                  <a:lnTo>
                    <a:pt x="158710" y="1118944"/>
                  </a:lnTo>
                  <a:lnTo>
                    <a:pt x="159292" y="1113740"/>
                  </a:lnTo>
                  <a:lnTo>
                    <a:pt x="159857" y="1108536"/>
                  </a:lnTo>
                  <a:lnTo>
                    <a:pt x="160406" y="1103331"/>
                  </a:lnTo>
                  <a:lnTo>
                    <a:pt x="160940" y="1098127"/>
                  </a:lnTo>
                  <a:lnTo>
                    <a:pt x="161455" y="1092922"/>
                  </a:lnTo>
                  <a:lnTo>
                    <a:pt x="161952" y="1087718"/>
                  </a:lnTo>
                  <a:lnTo>
                    <a:pt x="162435" y="1082514"/>
                  </a:lnTo>
                  <a:lnTo>
                    <a:pt x="162903" y="1077309"/>
                  </a:lnTo>
                  <a:lnTo>
                    <a:pt x="163358" y="1072105"/>
                  </a:lnTo>
                  <a:lnTo>
                    <a:pt x="163797" y="1066900"/>
                  </a:lnTo>
                  <a:lnTo>
                    <a:pt x="164221" y="1061696"/>
                  </a:lnTo>
                  <a:lnTo>
                    <a:pt x="164635" y="1056492"/>
                  </a:lnTo>
                  <a:lnTo>
                    <a:pt x="165037" y="1051287"/>
                  </a:lnTo>
                  <a:lnTo>
                    <a:pt x="165430" y="1046083"/>
                  </a:lnTo>
                  <a:lnTo>
                    <a:pt x="165811" y="1040878"/>
                  </a:lnTo>
                  <a:lnTo>
                    <a:pt x="166182" y="1035674"/>
                  </a:lnTo>
                  <a:lnTo>
                    <a:pt x="166546" y="1030470"/>
                  </a:lnTo>
                  <a:lnTo>
                    <a:pt x="166903" y="1025265"/>
                  </a:lnTo>
                  <a:lnTo>
                    <a:pt x="167254" y="1020061"/>
                  </a:lnTo>
                  <a:lnTo>
                    <a:pt x="167597" y="1014856"/>
                  </a:lnTo>
                  <a:lnTo>
                    <a:pt x="167935" y="1009652"/>
                  </a:lnTo>
                  <a:lnTo>
                    <a:pt x="168269" y="1004448"/>
                  </a:lnTo>
                  <a:lnTo>
                    <a:pt x="168598" y="999243"/>
                  </a:lnTo>
                  <a:lnTo>
                    <a:pt x="168923" y="994039"/>
                  </a:lnTo>
                  <a:lnTo>
                    <a:pt x="169244" y="988834"/>
                  </a:lnTo>
                  <a:lnTo>
                    <a:pt x="169561" y="983630"/>
                  </a:lnTo>
                  <a:lnTo>
                    <a:pt x="169876" y="978426"/>
                  </a:lnTo>
                  <a:lnTo>
                    <a:pt x="170188" y="973221"/>
                  </a:lnTo>
                  <a:lnTo>
                    <a:pt x="170496" y="968017"/>
                  </a:lnTo>
                  <a:lnTo>
                    <a:pt x="170802" y="962813"/>
                  </a:lnTo>
                  <a:lnTo>
                    <a:pt x="171105" y="957608"/>
                  </a:lnTo>
                  <a:lnTo>
                    <a:pt x="171404" y="952404"/>
                  </a:lnTo>
                  <a:lnTo>
                    <a:pt x="171701" y="947199"/>
                  </a:lnTo>
                  <a:lnTo>
                    <a:pt x="171995" y="941995"/>
                  </a:lnTo>
                  <a:lnTo>
                    <a:pt x="172286" y="936791"/>
                  </a:lnTo>
                  <a:lnTo>
                    <a:pt x="172573" y="931586"/>
                  </a:lnTo>
                  <a:lnTo>
                    <a:pt x="172857" y="926382"/>
                  </a:lnTo>
                  <a:lnTo>
                    <a:pt x="173138" y="921177"/>
                  </a:lnTo>
                  <a:lnTo>
                    <a:pt x="173415" y="915973"/>
                  </a:lnTo>
                  <a:lnTo>
                    <a:pt x="173689" y="910769"/>
                  </a:lnTo>
                  <a:lnTo>
                    <a:pt x="173958" y="905564"/>
                  </a:lnTo>
                  <a:lnTo>
                    <a:pt x="174225" y="900360"/>
                  </a:lnTo>
                  <a:lnTo>
                    <a:pt x="174488" y="895155"/>
                  </a:lnTo>
                  <a:lnTo>
                    <a:pt x="174748" y="889951"/>
                  </a:lnTo>
                  <a:lnTo>
                    <a:pt x="175003" y="884747"/>
                  </a:lnTo>
                  <a:lnTo>
                    <a:pt x="175256" y="879542"/>
                  </a:lnTo>
                  <a:lnTo>
                    <a:pt x="175505" y="874338"/>
                  </a:lnTo>
                  <a:lnTo>
                    <a:pt x="175751" y="869133"/>
                  </a:lnTo>
                  <a:lnTo>
                    <a:pt x="175995" y="863929"/>
                  </a:lnTo>
                  <a:lnTo>
                    <a:pt x="176236" y="858725"/>
                  </a:lnTo>
                  <a:lnTo>
                    <a:pt x="176474" y="853520"/>
                  </a:lnTo>
                  <a:lnTo>
                    <a:pt x="176710" y="848316"/>
                  </a:lnTo>
                  <a:lnTo>
                    <a:pt x="176943" y="843111"/>
                  </a:lnTo>
                  <a:lnTo>
                    <a:pt x="177175" y="837907"/>
                  </a:lnTo>
                  <a:lnTo>
                    <a:pt x="177405" y="832703"/>
                  </a:lnTo>
                  <a:lnTo>
                    <a:pt x="177633" y="827498"/>
                  </a:lnTo>
                  <a:lnTo>
                    <a:pt x="177860" y="822294"/>
                  </a:lnTo>
                  <a:lnTo>
                    <a:pt x="178085" y="817089"/>
                  </a:lnTo>
                  <a:lnTo>
                    <a:pt x="178309" y="811885"/>
                  </a:lnTo>
                  <a:lnTo>
                    <a:pt x="178531" y="806681"/>
                  </a:lnTo>
                  <a:lnTo>
                    <a:pt x="178751" y="801476"/>
                  </a:lnTo>
                  <a:lnTo>
                    <a:pt x="178971" y="796272"/>
                  </a:lnTo>
                  <a:lnTo>
                    <a:pt x="179188" y="791067"/>
                  </a:lnTo>
                  <a:lnTo>
                    <a:pt x="179404" y="785863"/>
                  </a:lnTo>
                  <a:lnTo>
                    <a:pt x="179618" y="780659"/>
                  </a:lnTo>
                  <a:lnTo>
                    <a:pt x="179830" y="775454"/>
                  </a:lnTo>
                  <a:lnTo>
                    <a:pt x="180039" y="770250"/>
                  </a:lnTo>
                  <a:lnTo>
                    <a:pt x="180246" y="765046"/>
                  </a:lnTo>
                  <a:lnTo>
                    <a:pt x="180450" y="759841"/>
                  </a:lnTo>
                  <a:lnTo>
                    <a:pt x="180651" y="754637"/>
                  </a:lnTo>
                  <a:lnTo>
                    <a:pt x="180848" y="749432"/>
                  </a:lnTo>
                  <a:lnTo>
                    <a:pt x="181042" y="744228"/>
                  </a:lnTo>
                  <a:lnTo>
                    <a:pt x="181232" y="739024"/>
                  </a:lnTo>
                  <a:lnTo>
                    <a:pt x="181418" y="733819"/>
                  </a:lnTo>
                  <a:lnTo>
                    <a:pt x="181599" y="728615"/>
                  </a:lnTo>
                  <a:lnTo>
                    <a:pt x="181775" y="723410"/>
                  </a:lnTo>
                  <a:lnTo>
                    <a:pt x="181947" y="718206"/>
                  </a:lnTo>
                  <a:lnTo>
                    <a:pt x="182114" y="713002"/>
                  </a:lnTo>
                  <a:lnTo>
                    <a:pt x="182277" y="707797"/>
                  </a:lnTo>
                  <a:lnTo>
                    <a:pt x="182434" y="702593"/>
                  </a:lnTo>
                  <a:lnTo>
                    <a:pt x="182586" y="697388"/>
                  </a:lnTo>
                  <a:lnTo>
                    <a:pt x="182733" y="692184"/>
                  </a:lnTo>
                  <a:lnTo>
                    <a:pt x="182875" y="686980"/>
                  </a:lnTo>
                  <a:lnTo>
                    <a:pt x="183013" y="681775"/>
                  </a:lnTo>
                  <a:lnTo>
                    <a:pt x="183145" y="676571"/>
                  </a:lnTo>
                  <a:lnTo>
                    <a:pt x="183273" y="671366"/>
                  </a:lnTo>
                  <a:lnTo>
                    <a:pt x="183397" y="666162"/>
                  </a:lnTo>
                  <a:lnTo>
                    <a:pt x="183517" y="660958"/>
                  </a:lnTo>
                  <a:lnTo>
                    <a:pt x="183634" y="655753"/>
                  </a:lnTo>
                  <a:lnTo>
                    <a:pt x="183746" y="650549"/>
                  </a:lnTo>
                  <a:lnTo>
                    <a:pt x="183855" y="645344"/>
                  </a:lnTo>
                  <a:lnTo>
                    <a:pt x="183961" y="640140"/>
                  </a:lnTo>
                  <a:lnTo>
                    <a:pt x="184065" y="634936"/>
                  </a:lnTo>
                  <a:lnTo>
                    <a:pt x="184165" y="629731"/>
                  </a:lnTo>
                  <a:lnTo>
                    <a:pt x="184263" y="624527"/>
                  </a:lnTo>
                  <a:lnTo>
                    <a:pt x="184359" y="619322"/>
                  </a:lnTo>
                  <a:lnTo>
                    <a:pt x="184453" y="614118"/>
                  </a:lnTo>
                  <a:lnTo>
                    <a:pt x="184545" y="608914"/>
                  </a:lnTo>
                  <a:lnTo>
                    <a:pt x="184635" y="603709"/>
                  </a:lnTo>
                  <a:lnTo>
                    <a:pt x="184723" y="598505"/>
                  </a:lnTo>
                  <a:lnTo>
                    <a:pt x="184809" y="593300"/>
                  </a:lnTo>
                  <a:lnTo>
                    <a:pt x="184894" y="588096"/>
                  </a:lnTo>
                  <a:lnTo>
                    <a:pt x="184976" y="582892"/>
                  </a:lnTo>
                  <a:lnTo>
                    <a:pt x="185058" y="577687"/>
                  </a:lnTo>
                  <a:lnTo>
                    <a:pt x="185137" y="572483"/>
                  </a:lnTo>
                  <a:lnTo>
                    <a:pt x="185213" y="567279"/>
                  </a:lnTo>
                  <a:lnTo>
                    <a:pt x="185288" y="562074"/>
                  </a:lnTo>
                  <a:lnTo>
                    <a:pt x="185361" y="556870"/>
                  </a:lnTo>
                  <a:lnTo>
                    <a:pt x="185432" y="551665"/>
                  </a:lnTo>
                  <a:lnTo>
                    <a:pt x="185499" y="546461"/>
                  </a:lnTo>
                  <a:lnTo>
                    <a:pt x="185564" y="541257"/>
                  </a:lnTo>
                  <a:lnTo>
                    <a:pt x="185627" y="536052"/>
                  </a:lnTo>
                  <a:lnTo>
                    <a:pt x="185687" y="530848"/>
                  </a:lnTo>
                  <a:lnTo>
                    <a:pt x="185743" y="525643"/>
                  </a:lnTo>
                  <a:lnTo>
                    <a:pt x="185797" y="520439"/>
                  </a:lnTo>
                  <a:lnTo>
                    <a:pt x="185847" y="515235"/>
                  </a:lnTo>
                  <a:lnTo>
                    <a:pt x="185895" y="510030"/>
                  </a:lnTo>
                  <a:lnTo>
                    <a:pt x="185940" y="504826"/>
                  </a:lnTo>
                  <a:lnTo>
                    <a:pt x="185982" y="499621"/>
                  </a:lnTo>
                  <a:lnTo>
                    <a:pt x="186020" y="494417"/>
                  </a:lnTo>
                  <a:lnTo>
                    <a:pt x="186056" y="489213"/>
                  </a:lnTo>
                  <a:lnTo>
                    <a:pt x="186089" y="484008"/>
                  </a:lnTo>
                  <a:lnTo>
                    <a:pt x="186120" y="478804"/>
                  </a:lnTo>
                  <a:lnTo>
                    <a:pt x="186149" y="473599"/>
                  </a:lnTo>
                  <a:lnTo>
                    <a:pt x="186176" y="468395"/>
                  </a:lnTo>
                  <a:lnTo>
                    <a:pt x="186200" y="463191"/>
                  </a:lnTo>
                  <a:lnTo>
                    <a:pt x="186224" y="457986"/>
                  </a:lnTo>
                  <a:lnTo>
                    <a:pt x="186246" y="452782"/>
                  </a:lnTo>
                  <a:lnTo>
                    <a:pt x="186267" y="447577"/>
                  </a:lnTo>
                  <a:lnTo>
                    <a:pt x="186287" y="442373"/>
                  </a:lnTo>
                  <a:lnTo>
                    <a:pt x="186307" y="437169"/>
                  </a:lnTo>
                  <a:lnTo>
                    <a:pt x="186326" y="431964"/>
                  </a:lnTo>
                  <a:lnTo>
                    <a:pt x="186346" y="426760"/>
                  </a:lnTo>
                  <a:lnTo>
                    <a:pt x="186365" y="421555"/>
                  </a:lnTo>
                  <a:lnTo>
                    <a:pt x="186385" y="416351"/>
                  </a:lnTo>
                  <a:lnTo>
                    <a:pt x="186405" y="411147"/>
                  </a:lnTo>
                  <a:lnTo>
                    <a:pt x="186426" y="405942"/>
                  </a:lnTo>
                  <a:lnTo>
                    <a:pt x="186447" y="400738"/>
                  </a:lnTo>
                  <a:lnTo>
                    <a:pt x="186469" y="395533"/>
                  </a:lnTo>
                  <a:lnTo>
                    <a:pt x="186491" y="390329"/>
                  </a:lnTo>
                  <a:lnTo>
                    <a:pt x="186515" y="385125"/>
                  </a:lnTo>
                  <a:lnTo>
                    <a:pt x="186539" y="379920"/>
                  </a:lnTo>
                  <a:lnTo>
                    <a:pt x="186563" y="374716"/>
                  </a:lnTo>
                  <a:lnTo>
                    <a:pt x="186588" y="369512"/>
                  </a:lnTo>
                  <a:lnTo>
                    <a:pt x="186614" y="364307"/>
                  </a:lnTo>
                  <a:lnTo>
                    <a:pt x="186641" y="359103"/>
                  </a:lnTo>
                  <a:lnTo>
                    <a:pt x="186668" y="353898"/>
                  </a:lnTo>
                  <a:lnTo>
                    <a:pt x="186695" y="348694"/>
                  </a:lnTo>
                  <a:lnTo>
                    <a:pt x="186723" y="343490"/>
                  </a:lnTo>
                  <a:lnTo>
                    <a:pt x="186751" y="338285"/>
                  </a:lnTo>
                  <a:lnTo>
                    <a:pt x="186779" y="333081"/>
                  </a:lnTo>
                  <a:lnTo>
                    <a:pt x="186808" y="327876"/>
                  </a:lnTo>
                  <a:lnTo>
                    <a:pt x="186837" y="322672"/>
                  </a:lnTo>
                  <a:lnTo>
                    <a:pt x="186867" y="317468"/>
                  </a:lnTo>
                  <a:lnTo>
                    <a:pt x="186897" y="312263"/>
                  </a:lnTo>
                  <a:lnTo>
                    <a:pt x="186927" y="307059"/>
                  </a:lnTo>
                  <a:lnTo>
                    <a:pt x="186958" y="301854"/>
                  </a:lnTo>
                  <a:lnTo>
                    <a:pt x="186990" y="296650"/>
                  </a:lnTo>
                  <a:lnTo>
                    <a:pt x="187022" y="291446"/>
                  </a:lnTo>
                  <a:lnTo>
                    <a:pt x="187055" y="286241"/>
                  </a:lnTo>
                  <a:lnTo>
                    <a:pt x="187089" y="281037"/>
                  </a:lnTo>
                  <a:lnTo>
                    <a:pt x="187123" y="275832"/>
                  </a:lnTo>
                  <a:lnTo>
                    <a:pt x="187159" y="270628"/>
                  </a:lnTo>
                  <a:lnTo>
                    <a:pt x="187196" y="265424"/>
                  </a:lnTo>
                  <a:lnTo>
                    <a:pt x="187234" y="260219"/>
                  </a:lnTo>
                  <a:lnTo>
                    <a:pt x="187274" y="255015"/>
                  </a:lnTo>
                  <a:lnTo>
                    <a:pt x="187315" y="249810"/>
                  </a:lnTo>
                  <a:lnTo>
                    <a:pt x="187357" y="244606"/>
                  </a:lnTo>
                  <a:lnTo>
                    <a:pt x="187400" y="239402"/>
                  </a:lnTo>
                  <a:lnTo>
                    <a:pt x="187445" y="234197"/>
                  </a:lnTo>
                  <a:lnTo>
                    <a:pt x="187492" y="228993"/>
                  </a:lnTo>
                  <a:lnTo>
                    <a:pt x="187540" y="223788"/>
                  </a:lnTo>
                  <a:lnTo>
                    <a:pt x="187589" y="218584"/>
                  </a:lnTo>
                  <a:lnTo>
                    <a:pt x="187640" y="213380"/>
                  </a:lnTo>
                  <a:lnTo>
                    <a:pt x="187692" y="208175"/>
                  </a:lnTo>
                  <a:lnTo>
                    <a:pt x="187746" y="202971"/>
                  </a:lnTo>
                  <a:lnTo>
                    <a:pt x="187800" y="197766"/>
                  </a:lnTo>
                  <a:lnTo>
                    <a:pt x="187856" y="192562"/>
                  </a:lnTo>
                  <a:lnTo>
                    <a:pt x="187912" y="187358"/>
                  </a:lnTo>
                  <a:lnTo>
                    <a:pt x="187969" y="182153"/>
                  </a:lnTo>
                  <a:lnTo>
                    <a:pt x="188026" y="176949"/>
                  </a:lnTo>
                  <a:lnTo>
                    <a:pt x="188084" y="171745"/>
                  </a:lnTo>
                  <a:lnTo>
                    <a:pt x="188142" y="166540"/>
                  </a:lnTo>
                  <a:lnTo>
                    <a:pt x="188200" y="161336"/>
                  </a:lnTo>
                  <a:lnTo>
                    <a:pt x="188257" y="156131"/>
                  </a:lnTo>
                  <a:lnTo>
                    <a:pt x="188315" y="150927"/>
                  </a:lnTo>
                  <a:lnTo>
                    <a:pt x="188371" y="145723"/>
                  </a:lnTo>
                  <a:lnTo>
                    <a:pt x="188427" y="140518"/>
                  </a:lnTo>
                  <a:lnTo>
                    <a:pt x="188482" y="135314"/>
                  </a:lnTo>
                  <a:lnTo>
                    <a:pt x="188536" y="130109"/>
                  </a:lnTo>
                  <a:lnTo>
                    <a:pt x="188588" y="124905"/>
                  </a:lnTo>
                  <a:lnTo>
                    <a:pt x="188639" y="119701"/>
                  </a:lnTo>
                  <a:lnTo>
                    <a:pt x="188689" y="114496"/>
                  </a:lnTo>
                  <a:lnTo>
                    <a:pt x="188736" y="109292"/>
                  </a:lnTo>
                  <a:lnTo>
                    <a:pt x="188782" y="104087"/>
                  </a:lnTo>
                  <a:lnTo>
                    <a:pt x="188826" y="98883"/>
                  </a:lnTo>
                  <a:lnTo>
                    <a:pt x="188867" y="93679"/>
                  </a:lnTo>
                  <a:lnTo>
                    <a:pt x="188907" y="88474"/>
                  </a:lnTo>
                  <a:lnTo>
                    <a:pt x="188945" y="83270"/>
                  </a:lnTo>
                  <a:lnTo>
                    <a:pt x="188980" y="78065"/>
                  </a:lnTo>
                  <a:lnTo>
                    <a:pt x="189014" y="72861"/>
                  </a:lnTo>
                  <a:lnTo>
                    <a:pt x="189045" y="67657"/>
                  </a:lnTo>
                  <a:lnTo>
                    <a:pt x="189075" y="62452"/>
                  </a:lnTo>
                  <a:lnTo>
                    <a:pt x="189103" y="57248"/>
                  </a:lnTo>
                  <a:lnTo>
                    <a:pt x="189129" y="52043"/>
                  </a:lnTo>
                  <a:lnTo>
                    <a:pt x="189153" y="46839"/>
                  </a:lnTo>
                  <a:lnTo>
                    <a:pt x="189175" y="41635"/>
                  </a:lnTo>
                  <a:lnTo>
                    <a:pt x="189197" y="36430"/>
                  </a:lnTo>
                  <a:lnTo>
                    <a:pt x="189217" y="31226"/>
                  </a:lnTo>
                  <a:lnTo>
                    <a:pt x="189235" y="26021"/>
                  </a:lnTo>
                  <a:lnTo>
                    <a:pt x="189253" y="20817"/>
                  </a:lnTo>
                  <a:lnTo>
                    <a:pt x="189270" y="15613"/>
                  </a:lnTo>
                  <a:lnTo>
                    <a:pt x="189286" y="10408"/>
                  </a:lnTo>
                  <a:lnTo>
                    <a:pt x="189302" y="5204"/>
                  </a:lnTo>
                  <a:lnTo>
                    <a:pt x="189317" y="0"/>
                  </a:lnTo>
                  <a:lnTo>
                    <a:pt x="190125" y="0"/>
                  </a:lnTo>
                  <a:lnTo>
                    <a:pt x="190140" y="5204"/>
                  </a:lnTo>
                  <a:lnTo>
                    <a:pt x="190155" y="10408"/>
                  </a:lnTo>
                  <a:lnTo>
                    <a:pt x="190171" y="15613"/>
                  </a:lnTo>
                  <a:lnTo>
                    <a:pt x="190188" y="20817"/>
                  </a:lnTo>
                  <a:lnTo>
                    <a:pt x="190206" y="26021"/>
                  </a:lnTo>
                  <a:lnTo>
                    <a:pt x="190225" y="31226"/>
                  </a:lnTo>
                  <a:lnTo>
                    <a:pt x="190245" y="36430"/>
                  </a:lnTo>
                  <a:lnTo>
                    <a:pt x="190266" y="41635"/>
                  </a:lnTo>
                  <a:lnTo>
                    <a:pt x="190289" y="46839"/>
                  </a:lnTo>
                  <a:lnTo>
                    <a:pt x="190313" y="52043"/>
                  </a:lnTo>
                  <a:lnTo>
                    <a:pt x="190338" y="57248"/>
                  </a:lnTo>
                  <a:lnTo>
                    <a:pt x="190366" y="62452"/>
                  </a:lnTo>
                  <a:lnTo>
                    <a:pt x="190396" y="67657"/>
                  </a:lnTo>
                  <a:lnTo>
                    <a:pt x="190427" y="72861"/>
                  </a:lnTo>
                  <a:lnTo>
                    <a:pt x="190461" y="78065"/>
                  </a:lnTo>
                  <a:lnTo>
                    <a:pt x="190496" y="83270"/>
                  </a:lnTo>
                  <a:lnTo>
                    <a:pt x="190534" y="88474"/>
                  </a:lnTo>
                  <a:lnTo>
                    <a:pt x="190574" y="93679"/>
                  </a:lnTo>
                  <a:lnTo>
                    <a:pt x="190616" y="98883"/>
                  </a:lnTo>
                  <a:lnTo>
                    <a:pt x="190659" y="104087"/>
                  </a:lnTo>
                  <a:lnTo>
                    <a:pt x="190705" y="109292"/>
                  </a:lnTo>
                  <a:lnTo>
                    <a:pt x="190753" y="114496"/>
                  </a:lnTo>
                  <a:lnTo>
                    <a:pt x="190802" y="119701"/>
                  </a:lnTo>
                  <a:lnTo>
                    <a:pt x="190853" y="124905"/>
                  </a:lnTo>
                  <a:lnTo>
                    <a:pt x="190905" y="130109"/>
                  </a:lnTo>
                  <a:lnTo>
                    <a:pt x="190959" y="135314"/>
                  </a:lnTo>
                  <a:lnTo>
                    <a:pt x="191014" y="140518"/>
                  </a:lnTo>
                  <a:lnTo>
                    <a:pt x="191070" y="145723"/>
                  </a:lnTo>
                  <a:lnTo>
                    <a:pt x="191126" y="150927"/>
                  </a:lnTo>
                  <a:lnTo>
                    <a:pt x="191184" y="156131"/>
                  </a:lnTo>
                  <a:lnTo>
                    <a:pt x="191241" y="161336"/>
                  </a:lnTo>
                  <a:lnTo>
                    <a:pt x="191299" y="166540"/>
                  </a:lnTo>
                  <a:lnTo>
                    <a:pt x="191357" y="171745"/>
                  </a:lnTo>
                  <a:lnTo>
                    <a:pt x="191415" y="176949"/>
                  </a:lnTo>
                  <a:lnTo>
                    <a:pt x="191473" y="182153"/>
                  </a:lnTo>
                  <a:lnTo>
                    <a:pt x="191529" y="187358"/>
                  </a:lnTo>
                  <a:lnTo>
                    <a:pt x="191586" y="192562"/>
                  </a:lnTo>
                  <a:lnTo>
                    <a:pt x="191641" y="197766"/>
                  </a:lnTo>
                  <a:lnTo>
                    <a:pt x="191695" y="202971"/>
                  </a:lnTo>
                  <a:lnTo>
                    <a:pt x="191749" y="208175"/>
                  </a:lnTo>
                  <a:lnTo>
                    <a:pt x="191801" y="213380"/>
                  </a:lnTo>
                  <a:lnTo>
                    <a:pt x="191852" y="218584"/>
                  </a:lnTo>
                  <a:lnTo>
                    <a:pt x="191901" y="223788"/>
                  </a:lnTo>
                  <a:lnTo>
                    <a:pt x="191949" y="228993"/>
                  </a:lnTo>
                  <a:lnTo>
                    <a:pt x="191996" y="234197"/>
                  </a:lnTo>
                  <a:lnTo>
                    <a:pt x="192041" y="239402"/>
                  </a:lnTo>
                  <a:lnTo>
                    <a:pt x="192084" y="244606"/>
                  </a:lnTo>
                  <a:lnTo>
                    <a:pt x="192127" y="249810"/>
                  </a:lnTo>
                  <a:lnTo>
                    <a:pt x="192167" y="255015"/>
                  </a:lnTo>
                  <a:lnTo>
                    <a:pt x="192207" y="260219"/>
                  </a:lnTo>
                  <a:lnTo>
                    <a:pt x="192245" y="265424"/>
                  </a:lnTo>
                  <a:lnTo>
                    <a:pt x="192282" y="270628"/>
                  </a:lnTo>
                  <a:lnTo>
                    <a:pt x="192318" y="275832"/>
                  </a:lnTo>
                  <a:lnTo>
                    <a:pt x="192352" y="281037"/>
                  </a:lnTo>
                  <a:lnTo>
                    <a:pt x="192386" y="286241"/>
                  </a:lnTo>
                  <a:lnTo>
                    <a:pt x="192419" y="291446"/>
                  </a:lnTo>
                  <a:lnTo>
                    <a:pt x="192451" y="296650"/>
                  </a:lnTo>
                  <a:lnTo>
                    <a:pt x="192483" y="301854"/>
                  </a:lnTo>
                  <a:lnTo>
                    <a:pt x="192514" y="307059"/>
                  </a:lnTo>
                  <a:lnTo>
                    <a:pt x="192544" y="312263"/>
                  </a:lnTo>
                  <a:lnTo>
                    <a:pt x="192574" y="317468"/>
                  </a:lnTo>
                  <a:lnTo>
                    <a:pt x="192604" y="322672"/>
                  </a:lnTo>
                  <a:lnTo>
                    <a:pt x="192633" y="327876"/>
                  </a:lnTo>
                  <a:lnTo>
                    <a:pt x="192662" y="333081"/>
                  </a:lnTo>
                  <a:lnTo>
                    <a:pt x="192690" y="338285"/>
                  </a:lnTo>
                  <a:lnTo>
                    <a:pt x="192718" y="343490"/>
                  </a:lnTo>
                  <a:lnTo>
                    <a:pt x="192746" y="348694"/>
                  </a:lnTo>
                  <a:lnTo>
                    <a:pt x="192773" y="353898"/>
                  </a:lnTo>
                  <a:lnTo>
                    <a:pt x="192800" y="359103"/>
                  </a:lnTo>
                  <a:lnTo>
                    <a:pt x="192827" y="364307"/>
                  </a:lnTo>
                  <a:lnTo>
                    <a:pt x="192853" y="369512"/>
                  </a:lnTo>
                  <a:lnTo>
                    <a:pt x="192878" y="374716"/>
                  </a:lnTo>
                  <a:lnTo>
                    <a:pt x="192903" y="379920"/>
                  </a:lnTo>
                  <a:lnTo>
                    <a:pt x="192926" y="385125"/>
                  </a:lnTo>
                  <a:lnTo>
                    <a:pt x="192950" y="390329"/>
                  </a:lnTo>
                  <a:lnTo>
                    <a:pt x="192972" y="395533"/>
                  </a:lnTo>
                  <a:lnTo>
                    <a:pt x="192994" y="400738"/>
                  </a:lnTo>
                  <a:lnTo>
                    <a:pt x="193015" y="405942"/>
                  </a:lnTo>
                  <a:lnTo>
                    <a:pt x="193036" y="411147"/>
                  </a:lnTo>
                  <a:lnTo>
                    <a:pt x="193056" y="416351"/>
                  </a:lnTo>
                  <a:lnTo>
                    <a:pt x="193076" y="421555"/>
                  </a:lnTo>
                  <a:lnTo>
                    <a:pt x="193095" y="426760"/>
                  </a:lnTo>
                  <a:lnTo>
                    <a:pt x="193115" y="431964"/>
                  </a:lnTo>
                  <a:lnTo>
                    <a:pt x="193134" y="437169"/>
                  </a:lnTo>
                  <a:lnTo>
                    <a:pt x="193154" y="442373"/>
                  </a:lnTo>
                  <a:lnTo>
                    <a:pt x="193174" y="447577"/>
                  </a:lnTo>
                  <a:lnTo>
                    <a:pt x="193195" y="452782"/>
                  </a:lnTo>
                  <a:lnTo>
                    <a:pt x="193217" y="457986"/>
                  </a:lnTo>
                  <a:lnTo>
                    <a:pt x="193241" y="463191"/>
                  </a:lnTo>
                  <a:lnTo>
                    <a:pt x="193266" y="468395"/>
                  </a:lnTo>
                  <a:lnTo>
                    <a:pt x="193292" y="473599"/>
                  </a:lnTo>
                  <a:lnTo>
                    <a:pt x="193321" y="478804"/>
                  </a:lnTo>
                  <a:lnTo>
                    <a:pt x="193352" y="484008"/>
                  </a:lnTo>
                  <a:lnTo>
                    <a:pt x="193385" y="489213"/>
                  </a:lnTo>
                  <a:lnTo>
                    <a:pt x="193421" y="494417"/>
                  </a:lnTo>
                  <a:lnTo>
                    <a:pt x="193460" y="499621"/>
                  </a:lnTo>
                  <a:lnTo>
                    <a:pt x="193501" y="504826"/>
                  </a:lnTo>
                  <a:lnTo>
                    <a:pt x="193546" y="510030"/>
                  </a:lnTo>
                  <a:lnTo>
                    <a:pt x="193594" y="515235"/>
                  </a:lnTo>
                  <a:lnTo>
                    <a:pt x="193644" y="520439"/>
                  </a:lnTo>
                  <a:lnTo>
                    <a:pt x="193698" y="525643"/>
                  </a:lnTo>
                  <a:lnTo>
                    <a:pt x="193755" y="530848"/>
                  </a:lnTo>
                  <a:lnTo>
                    <a:pt x="193814" y="536052"/>
                  </a:lnTo>
                  <a:lnTo>
                    <a:pt x="193877" y="541257"/>
                  </a:lnTo>
                  <a:lnTo>
                    <a:pt x="193942" y="546461"/>
                  </a:lnTo>
                  <a:lnTo>
                    <a:pt x="194009" y="551665"/>
                  </a:lnTo>
                  <a:lnTo>
                    <a:pt x="194080" y="556870"/>
                  </a:lnTo>
                  <a:lnTo>
                    <a:pt x="194153" y="562074"/>
                  </a:lnTo>
                  <a:lnTo>
                    <a:pt x="194228" y="567279"/>
                  </a:lnTo>
                  <a:lnTo>
                    <a:pt x="194305" y="572483"/>
                  </a:lnTo>
                  <a:lnTo>
                    <a:pt x="194384" y="577687"/>
                  </a:lnTo>
                  <a:lnTo>
                    <a:pt x="194465" y="582892"/>
                  </a:lnTo>
                  <a:lnTo>
                    <a:pt x="194548" y="588096"/>
                  </a:lnTo>
                  <a:lnTo>
                    <a:pt x="194632" y="593300"/>
                  </a:lnTo>
                  <a:lnTo>
                    <a:pt x="194718" y="598505"/>
                  </a:lnTo>
                  <a:lnTo>
                    <a:pt x="194806" y="603709"/>
                  </a:lnTo>
                  <a:lnTo>
                    <a:pt x="194896" y="608914"/>
                  </a:lnTo>
                  <a:lnTo>
                    <a:pt x="194988" y="614118"/>
                  </a:lnTo>
                  <a:lnTo>
                    <a:pt x="195082" y="619322"/>
                  </a:lnTo>
                  <a:lnTo>
                    <a:pt x="195178" y="624527"/>
                  </a:lnTo>
                  <a:lnTo>
                    <a:pt x="195276" y="629731"/>
                  </a:lnTo>
                  <a:lnTo>
                    <a:pt x="195377" y="634936"/>
                  </a:lnTo>
                  <a:lnTo>
                    <a:pt x="195480" y="640140"/>
                  </a:lnTo>
                  <a:lnTo>
                    <a:pt x="195586" y="645344"/>
                  </a:lnTo>
                  <a:lnTo>
                    <a:pt x="195695" y="650549"/>
                  </a:lnTo>
                  <a:lnTo>
                    <a:pt x="195807" y="655753"/>
                  </a:lnTo>
                  <a:lnTo>
                    <a:pt x="195924" y="660958"/>
                  </a:lnTo>
                  <a:lnTo>
                    <a:pt x="196044" y="666162"/>
                  </a:lnTo>
                  <a:lnTo>
                    <a:pt x="196168" y="671366"/>
                  </a:lnTo>
                  <a:lnTo>
                    <a:pt x="196296" y="676571"/>
                  </a:lnTo>
                  <a:lnTo>
                    <a:pt x="196428" y="681775"/>
                  </a:lnTo>
                  <a:lnTo>
                    <a:pt x="196566" y="686980"/>
                  </a:lnTo>
                  <a:lnTo>
                    <a:pt x="196709" y="692184"/>
                  </a:lnTo>
                  <a:lnTo>
                    <a:pt x="196856" y="697388"/>
                  </a:lnTo>
                  <a:lnTo>
                    <a:pt x="197007" y="702593"/>
                  </a:lnTo>
                  <a:lnTo>
                    <a:pt x="197164" y="707797"/>
                  </a:lnTo>
                  <a:lnTo>
                    <a:pt x="197327" y="713002"/>
                  </a:lnTo>
                  <a:lnTo>
                    <a:pt x="197494" y="718206"/>
                  </a:lnTo>
                  <a:lnTo>
                    <a:pt x="197666" y="723410"/>
                  </a:lnTo>
                  <a:lnTo>
                    <a:pt x="197842" y="728615"/>
                  </a:lnTo>
                  <a:lnTo>
                    <a:pt x="198023" y="733819"/>
                  </a:lnTo>
                  <a:lnTo>
                    <a:pt x="198209" y="739024"/>
                  </a:lnTo>
                  <a:lnTo>
                    <a:pt x="198399" y="744228"/>
                  </a:lnTo>
                  <a:lnTo>
                    <a:pt x="198593" y="749432"/>
                  </a:lnTo>
                  <a:lnTo>
                    <a:pt x="198790" y="754637"/>
                  </a:lnTo>
                  <a:lnTo>
                    <a:pt x="198991" y="759841"/>
                  </a:lnTo>
                  <a:lnTo>
                    <a:pt x="199195" y="765046"/>
                  </a:lnTo>
                  <a:lnTo>
                    <a:pt x="199402" y="770250"/>
                  </a:lnTo>
                  <a:lnTo>
                    <a:pt x="199611" y="775454"/>
                  </a:lnTo>
                  <a:lnTo>
                    <a:pt x="199823" y="780659"/>
                  </a:lnTo>
                  <a:lnTo>
                    <a:pt x="200037" y="785863"/>
                  </a:lnTo>
                  <a:lnTo>
                    <a:pt x="200253" y="791067"/>
                  </a:lnTo>
                  <a:lnTo>
                    <a:pt x="200471" y="796272"/>
                  </a:lnTo>
                  <a:lnTo>
                    <a:pt x="200690" y="801476"/>
                  </a:lnTo>
                  <a:lnTo>
                    <a:pt x="200910" y="806681"/>
                  </a:lnTo>
                  <a:lnTo>
                    <a:pt x="201133" y="811885"/>
                  </a:lnTo>
                  <a:lnTo>
                    <a:pt x="201356" y="817089"/>
                  </a:lnTo>
                  <a:lnTo>
                    <a:pt x="201582" y="822294"/>
                  </a:lnTo>
                  <a:lnTo>
                    <a:pt x="201808" y="827498"/>
                  </a:lnTo>
                  <a:lnTo>
                    <a:pt x="202036" y="832703"/>
                  </a:lnTo>
                  <a:lnTo>
                    <a:pt x="202266" y="837907"/>
                  </a:lnTo>
                  <a:lnTo>
                    <a:pt x="202498" y="843111"/>
                  </a:lnTo>
                  <a:lnTo>
                    <a:pt x="202732" y="848316"/>
                  </a:lnTo>
                  <a:lnTo>
                    <a:pt x="202967" y="853520"/>
                  </a:lnTo>
                  <a:lnTo>
                    <a:pt x="203205" y="858725"/>
                  </a:lnTo>
                  <a:lnTo>
                    <a:pt x="203446" y="863929"/>
                  </a:lnTo>
                  <a:lnTo>
                    <a:pt x="203690" y="869133"/>
                  </a:lnTo>
                  <a:lnTo>
                    <a:pt x="203936" y="874338"/>
                  </a:lnTo>
                  <a:lnTo>
                    <a:pt x="204185" y="879542"/>
                  </a:lnTo>
                  <a:lnTo>
                    <a:pt x="204438" y="884747"/>
                  </a:lnTo>
                  <a:lnTo>
                    <a:pt x="204694" y="889951"/>
                  </a:lnTo>
                  <a:lnTo>
                    <a:pt x="204953" y="895155"/>
                  </a:lnTo>
                  <a:lnTo>
                    <a:pt x="205216" y="900360"/>
                  </a:lnTo>
                  <a:lnTo>
                    <a:pt x="205483" y="905564"/>
                  </a:lnTo>
                  <a:lnTo>
                    <a:pt x="205752" y="910769"/>
                  </a:lnTo>
                  <a:lnTo>
                    <a:pt x="206026" y="915973"/>
                  </a:lnTo>
                  <a:lnTo>
                    <a:pt x="206303" y="921177"/>
                  </a:lnTo>
                  <a:lnTo>
                    <a:pt x="206584" y="926382"/>
                  </a:lnTo>
                  <a:lnTo>
                    <a:pt x="206868" y="931586"/>
                  </a:lnTo>
                  <a:lnTo>
                    <a:pt x="207155" y="936791"/>
                  </a:lnTo>
                  <a:lnTo>
                    <a:pt x="207446" y="941995"/>
                  </a:lnTo>
                  <a:lnTo>
                    <a:pt x="207740" y="947199"/>
                  </a:lnTo>
                  <a:lnTo>
                    <a:pt x="208037" y="952404"/>
                  </a:lnTo>
                  <a:lnTo>
                    <a:pt x="208337" y="957608"/>
                  </a:lnTo>
                  <a:lnTo>
                    <a:pt x="208639" y="962813"/>
                  </a:lnTo>
                  <a:lnTo>
                    <a:pt x="208945" y="968017"/>
                  </a:lnTo>
                  <a:lnTo>
                    <a:pt x="209254" y="973221"/>
                  </a:lnTo>
                  <a:lnTo>
                    <a:pt x="209565" y="978426"/>
                  </a:lnTo>
                  <a:lnTo>
                    <a:pt x="209880" y="983630"/>
                  </a:lnTo>
                  <a:lnTo>
                    <a:pt x="210197" y="988834"/>
                  </a:lnTo>
                  <a:lnTo>
                    <a:pt x="210518" y="994039"/>
                  </a:lnTo>
                  <a:lnTo>
                    <a:pt x="210843" y="999243"/>
                  </a:lnTo>
                  <a:lnTo>
                    <a:pt x="211173" y="1004448"/>
                  </a:lnTo>
                  <a:lnTo>
                    <a:pt x="211506" y="1009652"/>
                  </a:lnTo>
                  <a:lnTo>
                    <a:pt x="211844" y="1014856"/>
                  </a:lnTo>
                  <a:lnTo>
                    <a:pt x="212187" y="1020061"/>
                  </a:lnTo>
                  <a:lnTo>
                    <a:pt x="212538" y="1025265"/>
                  </a:lnTo>
                  <a:lnTo>
                    <a:pt x="212895" y="1030470"/>
                  </a:lnTo>
                  <a:lnTo>
                    <a:pt x="213259" y="1035674"/>
                  </a:lnTo>
                  <a:lnTo>
                    <a:pt x="213630" y="1040878"/>
                  </a:lnTo>
                  <a:lnTo>
                    <a:pt x="214012" y="1046083"/>
                  </a:lnTo>
                  <a:lnTo>
                    <a:pt x="214404" y="1051287"/>
                  </a:lnTo>
                  <a:lnTo>
                    <a:pt x="214806" y="1056492"/>
                  </a:lnTo>
                  <a:lnTo>
                    <a:pt x="215220" y="1061696"/>
                  </a:lnTo>
                  <a:lnTo>
                    <a:pt x="215645" y="1066900"/>
                  </a:lnTo>
                  <a:lnTo>
                    <a:pt x="216083" y="1072105"/>
                  </a:lnTo>
                  <a:lnTo>
                    <a:pt x="216538" y="1077309"/>
                  </a:lnTo>
                  <a:lnTo>
                    <a:pt x="217006" y="1082514"/>
                  </a:lnTo>
                  <a:lnTo>
                    <a:pt x="217489" y="1087718"/>
                  </a:lnTo>
                  <a:lnTo>
                    <a:pt x="217986" y="1092922"/>
                  </a:lnTo>
                  <a:lnTo>
                    <a:pt x="218501" y="1098127"/>
                  </a:lnTo>
                  <a:lnTo>
                    <a:pt x="219035" y="1103331"/>
                  </a:lnTo>
                  <a:lnTo>
                    <a:pt x="219584" y="1108536"/>
                  </a:lnTo>
                  <a:lnTo>
                    <a:pt x="220150" y="1113740"/>
                  </a:lnTo>
                  <a:lnTo>
                    <a:pt x="220731" y="1118944"/>
                  </a:lnTo>
                  <a:lnTo>
                    <a:pt x="221331" y="1124149"/>
                  </a:lnTo>
                  <a:lnTo>
                    <a:pt x="221949" y="1129353"/>
                  </a:lnTo>
                  <a:lnTo>
                    <a:pt x="222582" y="1134558"/>
                  </a:lnTo>
                  <a:lnTo>
                    <a:pt x="223231" y="1139762"/>
                  </a:lnTo>
                  <a:lnTo>
                    <a:pt x="223893" y="1144966"/>
                  </a:lnTo>
                  <a:lnTo>
                    <a:pt x="224572" y="1150171"/>
                  </a:lnTo>
                  <a:lnTo>
                    <a:pt x="225265" y="1155375"/>
                  </a:lnTo>
                  <a:lnTo>
                    <a:pt x="225971" y="1160579"/>
                  </a:lnTo>
                  <a:lnTo>
                    <a:pt x="226687" y="1165784"/>
                  </a:lnTo>
                  <a:lnTo>
                    <a:pt x="227414" y="1170988"/>
                  </a:lnTo>
                  <a:lnTo>
                    <a:pt x="228151" y="1176193"/>
                  </a:lnTo>
                  <a:lnTo>
                    <a:pt x="228898" y="1181397"/>
                  </a:lnTo>
                  <a:lnTo>
                    <a:pt x="229652" y="1186601"/>
                  </a:lnTo>
                  <a:lnTo>
                    <a:pt x="230412" y="1191806"/>
                  </a:lnTo>
                  <a:lnTo>
                    <a:pt x="231178" y="1197010"/>
                  </a:lnTo>
                  <a:lnTo>
                    <a:pt x="231949" y="1202215"/>
                  </a:lnTo>
                  <a:lnTo>
                    <a:pt x="232724" y="1207419"/>
                  </a:lnTo>
                  <a:lnTo>
                    <a:pt x="233502" y="1212623"/>
                  </a:lnTo>
                  <a:lnTo>
                    <a:pt x="234282" y="1217828"/>
                  </a:lnTo>
                  <a:lnTo>
                    <a:pt x="235065" y="1223032"/>
                  </a:lnTo>
                  <a:lnTo>
                    <a:pt x="235850" y="1228237"/>
                  </a:lnTo>
                  <a:lnTo>
                    <a:pt x="236637" y="1233441"/>
                  </a:lnTo>
                  <a:lnTo>
                    <a:pt x="237426" y="1238645"/>
                  </a:lnTo>
                  <a:lnTo>
                    <a:pt x="238218" y="1243850"/>
                  </a:lnTo>
                  <a:lnTo>
                    <a:pt x="239011" y="1249054"/>
                  </a:lnTo>
                  <a:lnTo>
                    <a:pt x="239808" y="1254259"/>
                  </a:lnTo>
                  <a:lnTo>
                    <a:pt x="240610" y="1259463"/>
                  </a:lnTo>
                  <a:lnTo>
                    <a:pt x="241416" y="1264667"/>
                  </a:lnTo>
                  <a:lnTo>
                    <a:pt x="242228" y="1269872"/>
                  </a:lnTo>
                  <a:lnTo>
                    <a:pt x="243045" y="1275076"/>
                  </a:lnTo>
                  <a:lnTo>
                    <a:pt x="243872" y="1280281"/>
                  </a:lnTo>
                  <a:lnTo>
                    <a:pt x="244709" y="1285485"/>
                  </a:lnTo>
                  <a:lnTo>
                    <a:pt x="245557" y="1290689"/>
                  </a:lnTo>
                  <a:lnTo>
                    <a:pt x="246415" y="1295894"/>
                  </a:lnTo>
                  <a:lnTo>
                    <a:pt x="247286" y="1301098"/>
                  </a:lnTo>
                  <a:lnTo>
                    <a:pt x="248172" y="1306303"/>
                  </a:lnTo>
                  <a:lnTo>
                    <a:pt x="249077" y="1311507"/>
                  </a:lnTo>
                  <a:lnTo>
                    <a:pt x="249997" y="1316711"/>
                  </a:lnTo>
                  <a:lnTo>
                    <a:pt x="250933" y="1321916"/>
                  </a:lnTo>
                  <a:lnTo>
                    <a:pt x="251887" y="1327120"/>
                  </a:lnTo>
                  <a:lnTo>
                    <a:pt x="252863" y="1332325"/>
                  </a:lnTo>
                  <a:lnTo>
                    <a:pt x="253860" y="1337529"/>
                  </a:lnTo>
                  <a:lnTo>
                    <a:pt x="254877" y="1342733"/>
                  </a:lnTo>
                  <a:lnTo>
                    <a:pt x="255912" y="1347938"/>
                  </a:lnTo>
                  <a:lnTo>
                    <a:pt x="256968" y="1353142"/>
                  </a:lnTo>
                  <a:lnTo>
                    <a:pt x="258045" y="1358346"/>
                  </a:lnTo>
                  <a:lnTo>
                    <a:pt x="259144" y="1363551"/>
                  </a:lnTo>
                  <a:lnTo>
                    <a:pt x="260261" y="1368755"/>
                  </a:lnTo>
                  <a:lnTo>
                    <a:pt x="261396" y="1373960"/>
                  </a:lnTo>
                  <a:lnTo>
                    <a:pt x="262547" y="1379164"/>
                  </a:lnTo>
                  <a:lnTo>
                    <a:pt x="263716" y="1384368"/>
                  </a:lnTo>
                  <a:lnTo>
                    <a:pt x="264902" y="1389573"/>
                  </a:lnTo>
                  <a:lnTo>
                    <a:pt x="266101" y="1394777"/>
                  </a:lnTo>
                  <a:lnTo>
                    <a:pt x="267311" y="1399982"/>
                  </a:lnTo>
                  <a:lnTo>
                    <a:pt x="268532" y="1405186"/>
                  </a:lnTo>
                  <a:lnTo>
                    <a:pt x="269763" y="1410390"/>
                  </a:lnTo>
                  <a:lnTo>
                    <a:pt x="271001" y="1415595"/>
                  </a:lnTo>
                  <a:lnTo>
                    <a:pt x="272245" y="1420799"/>
                  </a:lnTo>
                  <a:lnTo>
                    <a:pt x="273493" y="1426004"/>
                  </a:lnTo>
                  <a:lnTo>
                    <a:pt x="274743" y="1431208"/>
                  </a:lnTo>
                  <a:lnTo>
                    <a:pt x="275994" y="1436412"/>
                  </a:lnTo>
                  <a:lnTo>
                    <a:pt x="277244" y="1441617"/>
                  </a:lnTo>
                  <a:lnTo>
                    <a:pt x="278492" y="1446821"/>
                  </a:lnTo>
                  <a:lnTo>
                    <a:pt x="279737" y="1452026"/>
                  </a:lnTo>
                  <a:lnTo>
                    <a:pt x="280977" y="1457230"/>
                  </a:lnTo>
                  <a:lnTo>
                    <a:pt x="282210" y="1462434"/>
                  </a:lnTo>
                  <a:lnTo>
                    <a:pt x="283436" y="1467639"/>
                  </a:lnTo>
                  <a:lnTo>
                    <a:pt x="284655" y="1472843"/>
                  </a:lnTo>
                  <a:lnTo>
                    <a:pt x="285867" y="1478048"/>
                  </a:lnTo>
                  <a:lnTo>
                    <a:pt x="287070" y="1483252"/>
                  </a:lnTo>
                  <a:lnTo>
                    <a:pt x="288264" y="1488456"/>
                  </a:lnTo>
                  <a:lnTo>
                    <a:pt x="289448" y="1493661"/>
                  </a:lnTo>
                  <a:lnTo>
                    <a:pt x="290625" y="1498865"/>
                  </a:lnTo>
                  <a:lnTo>
                    <a:pt x="291794" y="1504070"/>
                  </a:lnTo>
                  <a:lnTo>
                    <a:pt x="292956" y="1509274"/>
                  </a:lnTo>
                  <a:lnTo>
                    <a:pt x="294110" y="1514478"/>
                  </a:lnTo>
                  <a:lnTo>
                    <a:pt x="295258" y="1519683"/>
                  </a:lnTo>
                  <a:lnTo>
                    <a:pt x="296403" y="1524887"/>
                  </a:lnTo>
                  <a:lnTo>
                    <a:pt x="297543" y="1530092"/>
                  </a:lnTo>
                  <a:lnTo>
                    <a:pt x="298682" y="1535296"/>
                  </a:lnTo>
                  <a:lnTo>
                    <a:pt x="299819" y="1540500"/>
                  </a:lnTo>
                  <a:lnTo>
                    <a:pt x="300957" y="1545705"/>
                  </a:lnTo>
                  <a:lnTo>
                    <a:pt x="302097" y="1550909"/>
                  </a:lnTo>
                  <a:lnTo>
                    <a:pt x="303239" y="1556113"/>
                  </a:lnTo>
                  <a:lnTo>
                    <a:pt x="304385" y="1561318"/>
                  </a:lnTo>
                  <a:lnTo>
                    <a:pt x="305536" y="1566522"/>
                  </a:lnTo>
                  <a:lnTo>
                    <a:pt x="306695" y="1571727"/>
                  </a:lnTo>
                  <a:lnTo>
                    <a:pt x="307859" y="1576931"/>
                  </a:lnTo>
                  <a:lnTo>
                    <a:pt x="309030" y="1582135"/>
                  </a:lnTo>
                  <a:lnTo>
                    <a:pt x="310208" y="1587340"/>
                  </a:lnTo>
                  <a:lnTo>
                    <a:pt x="311393" y="1592544"/>
                  </a:lnTo>
                  <a:lnTo>
                    <a:pt x="312586" y="1597749"/>
                  </a:lnTo>
                  <a:lnTo>
                    <a:pt x="313784" y="1602953"/>
                  </a:lnTo>
                  <a:lnTo>
                    <a:pt x="314987" y="1608157"/>
                  </a:lnTo>
                  <a:lnTo>
                    <a:pt x="316193" y="1613362"/>
                  </a:lnTo>
                  <a:lnTo>
                    <a:pt x="317401" y="1618566"/>
                  </a:lnTo>
                  <a:lnTo>
                    <a:pt x="318609" y="1623771"/>
                  </a:lnTo>
                  <a:lnTo>
                    <a:pt x="319814" y="1628975"/>
                  </a:lnTo>
                  <a:lnTo>
                    <a:pt x="321014" y="1634179"/>
                  </a:lnTo>
                  <a:lnTo>
                    <a:pt x="322208" y="1639384"/>
                  </a:lnTo>
                  <a:lnTo>
                    <a:pt x="323390" y="1644588"/>
                  </a:lnTo>
                  <a:lnTo>
                    <a:pt x="324556" y="1649793"/>
                  </a:lnTo>
                  <a:lnTo>
                    <a:pt x="325706" y="1654997"/>
                  </a:lnTo>
                  <a:lnTo>
                    <a:pt x="326838" y="1660201"/>
                  </a:lnTo>
                  <a:lnTo>
                    <a:pt x="327948" y="1665406"/>
                  </a:lnTo>
                  <a:lnTo>
                    <a:pt x="329030" y="1670610"/>
                  </a:lnTo>
                  <a:lnTo>
                    <a:pt x="330079" y="1675815"/>
                  </a:lnTo>
                  <a:lnTo>
                    <a:pt x="331098" y="1681019"/>
                  </a:lnTo>
                  <a:lnTo>
                    <a:pt x="332085" y="1686223"/>
                  </a:lnTo>
                  <a:lnTo>
                    <a:pt x="333037" y="1691428"/>
                  </a:lnTo>
                  <a:lnTo>
                    <a:pt x="333946" y="1696632"/>
                  </a:lnTo>
                  <a:lnTo>
                    <a:pt x="334811" y="1701837"/>
                  </a:lnTo>
                  <a:lnTo>
                    <a:pt x="335636" y="1707041"/>
                  </a:lnTo>
                  <a:lnTo>
                    <a:pt x="336419" y="1712245"/>
                  </a:lnTo>
                  <a:lnTo>
                    <a:pt x="337162" y="1717450"/>
                  </a:lnTo>
                  <a:lnTo>
                    <a:pt x="337853" y="1722654"/>
                  </a:lnTo>
                  <a:lnTo>
                    <a:pt x="338496" y="1727859"/>
                  </a:lnTo>
                  <a:lnTo>
                    <a:pt x="339097" y="1733063"/>
                  </a:lnTo>
                  <a:lnTo>
                    <a:pt x="339655" y="1738267"/>
                  </a:lnTo>
                  <a:lnTo>
                    <a:pt x="340172" y="1743472"/>
                  </a:lnTo>
                  <a:lnTo>
                    <a:pt x="340639" y="1748676"/>
                  </a:lnTo>
                  <a:lnTo>
                    <a:pt x="341062" y="1753880"/>
                  </a:lnTo>
                  <a:lnTo>
                    <a:pt x="341446" y="1759085"/>
                  </a:lnTo>
                  <a:lnTo>
                    <a:pt x="341793" y="1764289"/>
                  </a:lnTo>
                  <a:lnTo>
                    <a:pt x="342104" y="1769494"/>
                  </a:lnTo>
                  <a:lnTo>
                    <a:pt x="342374" y="1774698"/>
                  </a:lnTo>
                  <a:lnTo>
                    <a:pt x="342608" y="1779902"/>
                  </a:lnTo>
                  <a:lnTo>
                    <a:pt x="342811" y="1785107"/>
                  </a:lnTo>
                  <a:lnTo>
                    <a:pt x="342987" y="1790311"/>
                  </a:lnTo>
                  <a:lnTo>
                    <a:pt x="343136" y="1795516"/>
                  </a:lnTo>
                  <a:lnTo>
                    <a:pt x="343256" y="1800720"/>
                  </a:lnTo>
                  <a:lnTo>
                    <a:pt x="343351" y="1805924"/>
                  </a:lnTo>
                  <a:lnTo>
                    <a:pt x="343427" y="1811129"/>
                  </a:lnTo>
                  <a:lnTo>
                    <a:pt x="343486" y="1816333"/>
                  </a:lnTo>
                  <a:lnTo>
                    <a:pt x="343529" y="1821538"/>
                  </a:lnTo>
                  <a:lnTo>
                    <a:pt x="343557" y="1826742"/>
                  </a:lnTo>
                  <a:lnTo>
                    <a:pt x="343574" y="1831946"/>
                  </a:lnTo>
                  <a:lnTo>
                    <a:pt x="343584" y="1837151"/>
                  </a:lnTo>
                  <a:lnTo>
                    <a:pt x="343588" y="1842355"/>
                  </a:lnTo>
                  <a:lnTo>
                    <a:pt x="343590" y="1847560"/>
                  </a:lnTo>
                  <a:lnTo>
                    <a:pt x="343591" y="1852764"/>
                  </a:lnTo>
                  <a:lnTo>
                    <a:pt x="343595" y="1857968"/>
                  </a:lnTo>
                  <a:lnTo>
                    <a:pt x="343605" y="1863173"/>
                  </a:lnTo>
                  <a:lnTo>
                    <a:pt x="343622" y="1868377"/>
                  </a:lnTo>
                  <a:lnTo>
                    <a:pt x="343648" y="1873582"/>
                  </a:lnTo>
                  <a:lnTo>
                    <a:pt x="343689" y="1878786"/>
                  </a:lnTo>
                  <a:lnTo>
                    <a:pt x="343747" y="1883990"/>
                  </a:lnTo>
                  <a:lnTo>
                    <a:pt x="343822" y="1889195"/>
                  </a:lnTo>
                  <a:lnTo>
                    <a:pt x="343915" y="1894399"/>
                  </a:lnTo>
                  <a:lnTo>
                    <a:pt x="344028" y="1899604"/>
                  </a:lnTo>
                  <a:lnTo>
                    <a:pt x="344168" y="1904808"/>
                  </a:lnTo>
                  <a:lnTo>
                    <a:pt x="344333" y="1910012"/>
                  </a:lnTo>
                  <a:lnTo>
                    <a:pt x="344523" y="1915217"/>
                  </a:lnTo>
                  <a:lnTo>
                    <a:pt x="344738" y="1920421"/>
                  </a:lnTo>
                  <a:lnTo>
                    <a:pt x="344978" y="1925626"/>
                  </a:lnTo>
                  <a:lnTo>
                    <a:pt x="345248" y="1930830"/>
                  </a:lnTo>
                  <a:lnTo>
                    <a:pt x="345547" y="1936034"/>
                  </a:lnTo>
                  <a:lnTo>
                    <a:pt x="345869" y="1941239"/>
                  </a:lnTo>
                  <a:lnTo>
                    <a:pt x="346215" y="1946443"/>
                  </a:lnTo>
                  <a:lnTo>
                    <a:pt x="346583" y="1951647"/>
                  </a:lnTo>
                  <a:lnTo>
                    <a:pt x="346976" y="1956852"/>
                  </a:lnTo>
                  <a:lnTo>
                    <a:pt x="347389" y="1962056"/>
                  </a:lnTo>
                  <a:lnTo>
                    <a:pt x="347818" y="1967261"/>
                  </a:lnTo>
                  <a:lnTo>
                    <a:pt x="348259" y="1972465"/>
                  </a:lnTo>
                  <a:lnTo>
                    <a:pt x="348712" y="1977669"/>
                  </a:lnTo>
                  <a:lnTo>
                    <a:pt x="349173" y="1982874"/>
                  </a:lnTo>
                  <a:lnTo>
                    <a:pt x="349639" y="1988078"/>
                  </a:lnTo>
                  <a:lnTo>
                    <a:pt x="350104" y="1993283"/>
                  </a:lnTo>
                  <a:lnTo>
                    <a:pt x="350566" y="1998487"/>
                  </a:lnTo>
                  <a:lnTo>
                    <a:pt x="351023" y="2003691"/>
                  </a:lnTo>
                  <a:lnTo>
                    <a:pt x="351467" y="2008896"/>
                  </a:lnTo>
                  <a:lnTo>
                    <a:pt x="351896" y="2014100"/>
                  </a:lnTo>
                  <a:lnTo>
                    <a:pt x="352307" y="2019305"/>
                  </a:lnTo>
                  <a:lnTo>
                    <a:pt x="352698" y="2024509"/>
                  </a:lnTo>
                  <a:lnTo>
                    <a:pt x="353066" y="2029713"/>
                  </a:lnTo>
                  <a:lnTo>
                    <a:pt x="353402" y="2034918"/>
                  </a:lnTo>
                  <a:lnTo>
                    <a:pt x="353706" y="2040122"/>
                  </a:lnTo>
                  <a:lnTo>
                    <a:pt x="353978" y="2045327"/>
                  </a:lnTo>
                  <a:lnTo>
                    <a:pt x="354217" y="2050531"/>
                  </a:lnTo>
                  <a:lnTo>
                    <a:pt x="354421" y="2055735"/>
                  </a:lnTo>
                  <a:lnTo>
                    <a:pt x="354581" y="2060940"/>
                  </a:lnTo>
                  <a:lnTo>
                    <a:pt x="354698" y="2066144"/>
                  </a:lnTo>
                  <a:lnTo>
                    <a:pt x="354777" y="2071349"/>
                  </a:lnTo>
                  <a:lnTo>
                    <a:pt x="354817" y="2076553"/>
                  </a:lnTo>
                  <a:lnTo>
                    <a:pt x="354817" y="2081757"/>
                  </a:lnTo>
                  <a:lnTo>
                    <a:pt x="354770" y="2086962"/>
                  </a:lnTo>
                  <a:lnTo>
                    <a:pt x="354680" y="2092166"/>
                  </a:lnTo>
                  <a:lnTo>
                    <a:pt x="354551" y="2097371"/>
                  </a:lnTo>
                  <a:lnTo>
                    <a:pt x="354384" y="2102575"/>
                  </a:lnTo>
                  <a:lnTo>
                    <a:pt x="354180" y="2107779"/>
                  </a:lnTo>
                  <a:lnTo>
                    <a:pt x="353932" y="2112984"/>
                  </a:lnTo>
                  <a:lnTo>
                    <a:pt x="353646" y="2118188"/>
                  </a:lnTo>
                  <a:lnTo>
                    <a:pt x="353326" y="2123392"/>
                  </a:lnTo>
                  <a:lnTo>
                    <a:pt x="352974" y="2128597"/>
                  </a:lnTo>
                  <a:lnTo>
                    <a:pt x="352590" y="2133801"/>
                  </a:lnTo>
                  <a:lnTo>
                    <a:pt x="352170" y="2139006"/>
                  </a:lnTo>
                  <a:lnTo>
                    <a:pt x="351718" y="2144210"/>
                  </a:lnTo>
                  <a:lnTo>
                    <a:pt x="351239" y="2149414"/>
                  </a:lnTo>
                  <a:lnTo>
                    <a:pt x="350735" y="2154619"/>
                  </a:lnTo>
                  <a:lnTo>
                    <a:pt x="350206" y="2159823"/>
                  </a:lnTo>
                  <a:lnTo>
                    <a:pt x="349648" y="2165028"/>
                  </a:lnTo>
                  <a:lnTo>
                    <a:pt x="349067" y="2170232"/>
                  </a:lnTo>
                  <a:lnTo>
                    <a:pt x="348465" y="2175436"/>
                  </a:lnTo>
                  <a:lnTo>
                    <a:pt x="347844" y="2180641"/>
                  </a:lnTo>
                  <a:lnTo>
                    <a:pt x="347205" y="2185845"/>
                  </a:lnTo>
                  <a:lnTo>
                    <a:pt x="346546" y="2191050"/>
                  </a:lnTo>
                  <a:lnTo>
                    <a:pt x="345871" y="2196254"/>
                  </a:lnTo>
                  <a:lnTo>
                    <a:pt x="345182" y="2201458"/>
                  </a:lnTo>
                  <a:lnTo>
                    <a:pt x="344482" y="2206663"/>
                  </a:lnTo>
                  <a:lnTo>
                    <a:pt x="343771" y="2211867"/>
                  </a:lnTo>
                  <a:lnTo>
                    <a:pt x="343050" y="2217072"/>
                  </a:lnTo>
                  <a:lnTo>
                    <a:pt x="342322" y="2222276"/>
                  </a:lnTo>
                  <a:lnTo>
                    <a:pt x="341589" y="2227480"/>
                  </a:lnTo>
                  <a:lnTo>
                    <a:pt x="340854" y="2232685"/>
                  </a:lnTo>
                  <a:lnTo>
                    <a:pt x="340118" y="2237889"/>
                  </a:lnTo>
                  <a:lnTo>
                    <a:pt x="339384" y="2243094"/>
                  </a:lnTo>
                  <a:lnTo>
                    <a:pt x="338655" y="2248298"/>
                  </a:lnTo>
                  <a:lnTo>
                    <a:pt x="337933" y="2253502"/>
                  </a:lnTo>
                  <a:lnTo>
                    <a:pt x="337219" y="2258707"/>
                  </a:lnTo>
                  <a:lnTo>
                    <a:pt x="336516" y="2263911"/>
                  </a:lnTo>
                  <a:lnTo>
                    <a:pt x="335830" y="2269116"/>
                  </a:lnTo>
                  <a:lnTo>
                    <a:pt x="335161" y="2274320"/>
                  </a:lnTo>
                  <a:lnTo>
                    <a:pt x="334511" y="2279524"/>
                  </a:lnTo>
                  <a:lnTo>
                    <a:pt x="333881" y="2284729"/>
                  </a:lnTo>
                  <a:lnTo>
                    <a:pt x="333273" y="2289933"/>
                  </a:lnTo>
                  <a:lnTo>
                    <a:pt x="332694" y="2295138"/>
                  </a:lnTo>
                  <a:lnTo>
                    <a:pt x="332144" y="2300342"/>
                  </a:lnTo>
                  <a:lnTo>
                    <a:pt x="331621" y="2305546"/>
                  </a:lnTo>
                  <a:lnTo>
                    <a:pt x="331127" y="2310751"/>
                  </a:lnTo>
                  <a:lnTo>
                    <a:pt x="330662" y="2315955"/>
                  </a:lnTo>
                  <a:lnTo>
                    <a:pt x="330233" y="2321159"/>
                  </a:lnTo>
                  <a:lnTo>
                    <a:pt x="329839" y="2326364"/>
                  </a:lnTo>
                  <a:lnTo>
                    <a:pt x="329475" y="2331568"/>
                  </a:lnTo>
                  <a:lnTo>
                    <a:pt x="329142" y="2336773"/>
                  </a:lnTo>
                  <a:lnTo>
                    <a:pt x="328840" y="2341977"/>
                  </a:lnTo>
                  <a:lnTo>
                    <a:pt x="328574" y="2347181"/>
                  </a:lnTo>
                  <a:lnTo>
                    <a:pt x="328341" y="2352386"/>
                  </a:lnTo>
                  <a:lnTo>
                    <a:pt x="328136" y="2357590"/>
                  </a:lnTo>
                  <a:lnTo>
                    <a:pt x="327960" y="2362795"/>
                  </a:lnTo>
                  <a:lnTo>
                    <a:pt x="327810" y="2367999"/>
                  </a:lnTo>
                  <a:lnTo>
                    <a:pt x="327693" y="2373203"/>
                  </a:lnTo>
                  <a:lnTo>
                    <a:pt x="327604" y="2378408"/>
                  </a:lnTo>
                  <a:lnTo>
                    <a:pt x="327540" y="2383612"/>
                  </a:lnTo>
                  <a:lnTo>
                    <a:pt x="327501" y="2388817"/>
                  </a:lnTo>
                  <a:lnTo>
                    <a:pt x="327487" y="2394021"/>
                  </a:lnTo>
                  <a:lnTo>
                    <a:pt x="327503" y="2399225"/>
                  </a:lnTo>
                  <a:lnTo>
                    <a:pt x="327549" y="2404430"/>
                  </a:lnTo>
                  <a:lnTo>
                    <a:pt x="327623" y="2409634"/>
                  </a:lnTo>
                  <a:lnTo>
                    <a:pt x="327726" y="2414839"/>
                  </a:lnTo>
                  <a:lnTo>
                    <a:pt x="327860" y="2420043"/>
                  </a:lnTo>
                  <a:lnTo>
                    <a:pt x="328038" y="2425247"/>
                  </a:lnTo>
                  <a:lnTo>
                    <a:pt x="328259" y="2430452"/>
                  </a:lnTo>
                  <a:lnTo>
                    <a:pt x="328525" y="2435656"/>
                  </a:lnTo>
                  <a:lnTo>
                    <a:pt x="328840" y="2440861"/>
                  </a:lnTo>
                  <a:lnTo>
                    <a:pt x="329207" y="2446065"/>
                  </a:lnTo>
                  <a:lnTo>
                    <a:pt x="329649" y="2451269"/>
                  </a:lnTo>
                  <a:lnTo>
                    <a:pt x="330167" y="2456474"/>
                  </a:lnTo>
                  <a:lnTo>
                    <a:pt x="330759" y="2461678"/>
                  </a:lnTo>
                  <a:lnTo>
                    <a:pt x="331433" y="2466883"/>
                  </a:lnTo>
                  <a:lnTo>
                    <a:pt x="332194" y="2472087"/>
                  </a:lnTo>
                  <a:lnTo>
                    <a:pt x="333072" y="2477291"/>
                  </a:lnTo>
                  <a:lnTo>
                    <a:pt x="334064" y="2482496"/>
                  </a:lnTo>
                  <a:lnTo>
                    <a:pt x="335165" y="2487700"/>
                  </a:lnTo>
                  <a:lnTo>
                    <a:pt x="336378" y="2492905"/>
                  </a:lnTo>
                  <a:lnTo>
                    <a:pt x="337708" y="2498109"/>
                  </a:lnTo>
                  <a:lnTo>
                    <a:pt x="339186" y="2503313"/>
                  </a:lnTo>
                  <a:lnTo>
                    <a:pt x="340797" y="2508518"/>
                  </a:lnTo>
                  <a:lnTo>
                    <a:pt x="342527" y="2513722"/>
                  </a:lnTo>
                  <a:lnTo>
                    <a:pt x="344373" y="2518926"/>
                  </a:lnTo>
                  <a:lnTo>
                    <a:pt x="346333" y="2524131"/>
                  </a:lnTo>
                  <a:lnTo>
                    <a:pt x="348421" y="2529335"/>
                  </a:lnTo>
                  <a:lnTo>
                    <a:pt x="350609" y="2534540"/>
                  </a:lnTo>
                  <a:lnTo>
                    <a:pt x="352874" y="2539744"/>
                  </a:lnTo>
                  <a:lnTo>
                    <a:pt x="355203" y="2544948"/>
                  </a:lnTo>
                  <a:lnTo>
                    <a:pt x="357581" y="2550153"/>
                  </a:lnTo>
                  <a:lnTo>
                    <a:pt x="359988" y="2555357"/>
                  </a:lnTo>
                  <a:lnTo>
                    <a:pt x="362390" y="2560562"/>
                  </a:lnTo>
                  <a:lnTo>
                    <a:pt x="364758" y="2565766"/>
                  </a:lnTo>
                  <a:lnTo>
                    <a:pt x="367071" y="2570970"/>
                  </a:lnTo>
                  <a:lnTo>
                    <a:pt x="369302" y="2576175"/>
                  </a:lnTo>
                  <a:lnTo>
                    <a:pt x="371386" y="2581379"/>
                  </a:lnTo>
                  <a:lnTo>
                    <a:pt x="373297" y="2586584"/>
                  </a:lnTo>
                  <a:lnTo>
                    <a:pt x="375017" y="2591788"/>
                  </a:lnTo>
                  <a:lnTo>
                    <a:pt x="376518" y="2596992"/>
                  </a:lnTo>
                  <a:lnTo>
                    <a:pt x="377773" y="2602197"/>
                  </a:lnTo>
                  <a:lnTo>
                    <a:pt x="378676" y="2607401"/>
                  </a:lnTo>
                  <a:lnTo>
                    <a:pt x="379231" y="2612606"/>
                  </a:lnTo>
                  <a:lnTo>
                    <a:pt x="379442" y="2617810"/>
                  </a:lnTo>
                  <a:lnTo>
                    <a:pt x="379288" y="2623014"/>
                  </a:lnTo>
                  <a:lnTo>
                    <a:pt x="378751" y="2628219"/>
                  </a:lnTo>
                  <a:lnTo>
                    <a:pt x="377712" y="2633423"/>
                  </a:lnTo>
                  <a:lnTo>
                    <a:pt x="376217" y="2638628"/>
                  </a:lnTo>
                  <a:lnTo>
                    <a:pt x="374299" y="2643832"/>
                  </a:lnTo>
                  <a:lnTo>
                    <a:pt x="371953" y="2649036"/>
                  </a:lnTo>
                  <a:lnTo>
                    <a:pt x="369180" y="2654241"/>
                  </a:lnTo>
                  <a:lnTo>
                    <a:pt x="365884" y="2659445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6" name="pg36"/>
            <p:cNvSpPr/>
            <p:nvPr/>
          </p:nvSpPr>
          <p:spPr>
            <a:xfrm>
              <a:off x="8853414" y="4327800"/>
              <a:ext cx="344637" cy="2705969"/>
            </a:xfrm>
            <a:custGeom>
              <a:avLst/>
              <a:gdLst/>
              <a:ahLst/>
              <a:cxnLst/>
              <a:rect l="0" t="0" r="0" b="0"/>
              <a:pathLst>
                <a:path w="344637" h="2705969">
                  <a:moveTo>
                    <a:pt x="32745" y="2705969"/>
                  </a:moveTo>
                  <a:lnTo>
                    <a:pt x="29999" y="2700674"/>
                  </a:lnTo>
                  <a:lnTo>
                    <a:pt x="27628" y="2695378"/>
                  </a:lnTo>
                  <a:lnTo>
                    <a:pt x="25575" y="2690083"/>
                  </a:lnTo>
                  <a:lnTo>
                    <a:pt x="23821" y="2684787"/>
                  </a:lnTo>
                  <a:lnTo>
                    <a:pt x="22365" y="2679492"/>
                  </a:lnTo>
                  <a:lnTo>
                    <a:pt x="21204" y="2674196"/>
                  </a:lnTo>
                  <a:lnTo>
                    <a:pt x="20419" y="2668901"/>
                  </a:lnTo>
                  <a:lnTo>
                    <a:pt x="19913" y="2663606"/>
                  </a:lnTo>
                  <a:lnTo>
                    <a:pt x="19666" y="2658310"/>
                  </a:lnTo>
                  <a:lnTo>
                    <a:pt x="19666" y="2653015"/>
                  </a:lnTo>
                  <a:lnTo>
                    <a:pt x="19901" y="2647719"/>
                  </a:lnTo>
                  <a:lnTo>
                    <a:pt x="20414" y="2642424"/>
                  </a:lnTo>
                  <a:lnTo>
                    <a:pt x="21110" y="2637128"/>
                  </a:lnTo>
                  <a:lnTo>
                    <a:pt x="21971" y="2631833"/>
                  </a:lnTo>
                  <a:lnTo>
                    <a:pt x="22979" y="2626537"/>
                  </a:lnTo>
                  <a:lnTo>
                    <a:pt x="24120" y="2621242"/>
                  </a:lnTo>
                  <a:lnTo>
                    <a:pt x="25392" y="2615947"/>
                  </a:lnTo>
                  <a:lnTo>
                    <a:pt x="26739" y="2610651"/>
                  </a:lnTo>
                  <a:lnTo>
                    <a:pt x="28144" y="2605356"/>
                  </a:lnTo>
                  <a:lnTo>
                    <a:pt x="29592" y="2600060"/>
                  </a:lnTo>
                  <a:lnTo>
                    <a:pt x="31066" y="2594765"/>
                  </a:lnTo>
                  <a:lnTo>
                    <a:pt x="32545" y="2589469"/>
                  </a:lnTo>
                  <a:lnTo>
                    <a:pt x="34010" y="2584174"/>
                  </a:lnTo>
                  <a:lnTo>
                    <a:pt x="35450" y="2578879"/>
                  </a:lnTo>
                  <a:lnTo>
                    <a:pt x="36856" y="2573583"/>
                  </a:lnTo>
                  <a:lnTo>
                    <a:pt x="38211" y="2568288"/>
                  </a:lnTo>
                  <a:lnTo>
                    <a:pt x="39497" y="2562992"/>
                  </a:lnTo>
                  <a:lnTo>
                    <a:pt x="40719" y="2557697"/>
                  </a:lnTo>
                  <a:lnTo>
                    <a:pt x="41873" y="2552401"/>
                  </a:lnTo>
                  <a:lnTo>
                    <a:pt x="42956" y="2547106"/>
                  </a:lnTo>
                  <a:lnTo>
                    <a:pt x="43950" y="2541810"/>
                  </a:lnTo>
                  <a:lnTo>
                    <a:pt x="44853" y="2536515"/>
                  </a:lnTo>
                  <a:lnTo>
                    <a:pt x="45677" y="2531220"/>
                  </a:lnTo>
                  <a:lnTo>
                    <a:pt x="46424" y="2525924"/>
                  </a:lnTo>
                  <a:lnTo>
                    <a:pt x="47092" y="2520629"/>
                  </a:lnTo>
                  <a:lnTo>
                    <a:pt x="47670" y="2515333"/>
                  </a:lnTo>
                  <a:lnTo>
                    <a:pt x="48163" y="2510038"/>
                  </a:lnTo>
                  <a:lnTo>
                    <a:pt x="48585" y="2504742"/>
                  </a:lnTo>
                  <a:lnTo>
                    <a:pt x="48937" y="2499447"/>
                  </a:lnTo>
                  <a:lnTo>
                    <a:pt x="49222" y="2494151"/>
                  </a:lnTo>
                  <a:lnTo>
                    <a:pt x="49428" y="2488856"/>
                  </a:lnTo>
                  <a:lnTo>
                    <a:pt x="49567" y="2483561"/>
                  </a:lnTo>
                  <a:lnTo>
                    <a:pt x="49648" y="2478265"/>
                  </a:lnTo>
                  <a:lnTo>
                    <a:pt x="49673" y="2472970"/>
                  </a:lnTo>
                  <a:lnTo>
                    <a:pt x="49644" y="2467674"/>
                  </a:lnTo>
                  <a:lnTo>
                    <a:pt x="49551" y="2462379"/>
                  </a:lnTo>
                  <a:lnTo>
                    <a:pt x="49406" y="2457083"/>
                  </a:lnTo>
                  <a:lnTo>
                    <a:pt x="49216" y="2451788"/>
                  </a:lnTo>
                  <a:lnTo>
                    <a:pt x="48981" y="2446493"/>
                  </a:lnTo>
                  <a:lnTo>
                    <a:pt x="48703" y="2441197"/>
                  </a:lnTo>
                  <a:lnTo>
                    <a:pt x="48372" y="2435902"/>
                  </a:lnTo>
                  <a:lnTo>
                    <a:pt x="48001" y="2430606"/>
                  </a:lnTo>
                  <a:lnTo>
                    <a:pt x="47594" y="2425311"/>
                  </a:lnTo>
                  <a:lnTo>
                    <a:pt x="47151" y="2420015"/>
                  </a:lnTo>
                  <a:lnTo>
                    <a:pt x="46673" y="2414720"/>
                  </a:lnTo>
                  <a:lnTo>
                    <a:pt x="46152" y="2409424"/>
                  </a:lnTo>
                  <a:lnTo>
                    <a:pt x="45600" y="2404129"/>
                  </a:lnTo>
                  <a:lnTo>
                    <a:pt x="45019" y="2398834"/>
                  </a:lnTo>
                  <a:lnTo>
                    <a:pt x="44410" y="2393538"/>
                  </a:lnTo>
                  <a:lnTo>
                    <a:pt x="43773" y="2388243"/>
                  </a:lnTo>
                  <a:lnTo>
                    <a:pt x="43103" y="2382947"/>
                  </a:lnTo>
                  <a:lnTo>
                    <a:pt x="42410" y="2377652"/>
                  </a:lnTo>
                  <a:lnTo>
                    <a:pt x="41695" y="2372356"/>
                  </a:lnTo>
                  <a:lnTo>
                    <a:pt x="40959" y="2367061"/>
                  </a:lnTo>
                  <a:lnTo>
                    <a:pt x="40202" y="2361765"/>
                  </a:lnTo>
                  <a:lnTo>
                    <a:pt x="39423" y="2356470"/>
                  </a:lnTo>
                  <a:lnTo>
                    <a:pt x="38627" y="2351175"/>
                  </a:lnTo>
                  <a:lnTo>
                    <a:pt x="37815" y="2345879"/>
                  </a:lnTo>
                  <a:lnTo>
                    <a:pt x="36989" y="2340584"/>
                  </a:lnTo>
                  <a:lnTo>
                    <a:pt x="36149" y="2335288"/>
                  </a:lnTo>
                  <a:lnTo>
                    <a:pt x="35293" y="2329993"/>
                  </a:lnTo>
                  <a:lnTo>
                    <a:pt x="34427" y="2324697"/>
                  </a:lnTo>
                  <a:lnTo>
                    <a:pt x="33550" y="2319402"/>
                  </a:lnTo>
                  <a:lnTo>
                    <a:pt x="32664" y="2314107"/>
                  </a:lnTo>
                  <a:lnTo>
                    <a:pt x="31768" y="2308811"/>
                  </a:lnTo>
                  <a:lnTo>
                    <a:pt x="30863" y="2303516"/>
                  </a:lnTo>
                  <a:lnTo>
                    <a:pt x="29951" y="2298220"/>
                  </a:lnTo>
                  <a:lnTo>
                    <a:pt x="29032" y="2292925"/>
                  </a:lnTo>
                  <a:lnTo>
                    <a:pt x="28108" y="2287629"/>
                  </a:lnTo>
                  <a:lnTo>
                    <a:pt x="27179" y="2282334"/>
                  </a:lnTo>
                  <a:lnTo>
                    <a:pt x="26245" y="2277038"/>
                  </a:lnTo>
                  <a:lnTo>
                    <a:pt x="25308" y="2271743"/>
                  </a:lnTo>
                  <a:lnTo>
                    <a:pt x="24370" y="2266448"/>
                  </a:lnTo>
                  <a:lnTo>
                    <a:pt x="23430" y="2261152"/>
                  </a:lnTo>
                  <a:lnTo>
                    <a:pt x="22491" y="2255857"/>
                  </a:lnTo>
                  <a:lnTo>
                    <a:pt x="21555" y="2250561"/>
                  </a:lnTo>
                  <a:lnTo>
                    <a:pt x="20622" y="2245266"/>
                  </a:lnTo>
                  <a:lnTo>
                    <a:pt x="19694" y="2239970"/>
                  </a:lnTo>
                  <a:lnTo>
                    <a:pt x="18772" y="2234675"/>
                  </a:lnTo>
                  <a:lnTo>
                    <a:pt x="17861" y="2229380"/>
                  </a:lnTo>
                  <a:lnTo>
                    <a:pt x="16962" y="2224084"/>
                  </a:lnTo>
                  <a:lnTo>
                    <a:pt x="16075" y="2218789"/>
                  </a:lnTo>
                  <a:lnTo>
                    <a:pt x="15203" y="2213493"/>
                  </a:lnTo>
                  <a:lnTo>
                    <a:pt x="14347" y="2208198"/>
                  </a:lnTo>
                  <a:lnTo>
                    <a:pt x="13515" y="2202902"/>
                  </a:lnTo>
                  <a:lnTo>
                    <a:pt x="12706" y="2197607"/>
                  </a:lnTo>
                  <a:lnTo>
                    <a:pt x="11918" y="2192311"/>
                  </a:lnTo>
                  <a:lnTo>
                    <a:pt x="11155" y="2187016"/>
                  </a:lnTo>
                  <a:lnTo>
                    <a:pt x="10418" y="2181721"/>
                  </a:lnTo>
                  <a:lnTo>
                    <a:pt x="9717" y="2176425"/>
                  </a:lnTo>
                  <a:lnTo>
                    <a:pt x="9046" y="2171130"/>
                  </a:lnTo>
                  <a:lnTo>
                    <a:pt x="8404" y="2165834"/>
                  </a:lnTo>
                  <a:lnTo>
                    <a:pt x="7792" y="2160539"/>
                  </a:lnTo>
                  <a:lnTo>
                    <a:pt x="7212" y="2155243"/>
                  </a:lnTo>
                  <a:lnTo>
                    <a:pt x="6673" y="2149948"/>
                  </a:lnTo>
                  <a:lnTo>
                    <a:pt x="6164" y="2144652"/>
                  </a:lnTo>
                  <a:lnTo>
                    <a:pt x="5685" y="2139357"/>
                  </a:lnTo>
                  <a:lnTo>
                    <a:pt x="5237" y="2134062"/>
                  </a:lnTo>
                  <a:lnTo>
                    <a:pt x="4819" y="2128766"/>
                  </a:lnTo>
                  <a:lnTo>
                    <a:pt x="4436" y="2123471"/>
                  </a:lnTo>
                  <a:lnTo>
                    <a:pt x="4078" y="2118175"/>
                  </a:lnTo>
                  <a:lnTo>
                    <a:pt x="3744" y="2112880"/>
                  </a:lnTo>
                  <a:lnTo>
                    <a:pt x="3434" y="2107584"/>
                  </a:lnTo>
                  <a:lnTo>
                    <a:pt x="3146" y="2102289"/>
                  </a:lnTo>
                  <a:lnTo>
                    <a:pt x="2882" y="2096994"/>
                  </a:lnTo>
                  <a:lnTo>
                    <a:pt x="2633" y="2091698"/>
                  </a:lnTo>
                  <a:lnTo>
                    <a:pt x="2400" y="2086403"/>
                  </a:lnTo>
                  <a:lnTo>
                    <a:pt x="2180" y="2081107"/>
                  </a:lnTo>
                  <a:lnTo>
                    <a:pt x="1973" y="2075812"/>
                  </a:lnTo>
                  <a:lnTo>
                    <a:pt x="1778" y="2070516"/>
                  </a:lnTo>
                  <a:lnTo>
                    <a:pt x="1592" y="2065221"/>
                  </a:lnTo>
                  <a:lnTo>
                    <a:pt x="1414" y="2059925"/>
                  </a:lnTo>
                  <a:lnTo>
                    <a:pt x="1243" y="2054630"/>
                  </a:lnTo>
                  <a:lnTo>
                    <a:pt x="1080" y="2049335"/>
                  </a:lnTo>
                  <a:lnTo>
                    <a:pt x="925" y="2044039"/>
                  </a:lnTo>
                  <a:lnTo>
                    <a:pt x="778" y="2038744"/>
                  </a:lnTo>
                  <a:lnTo>
                    <a:pt x="638" y="2033448"/>
                  </a:lnTo>
                  <a:lnTo>
                    <a:pt x="506" y="2028153"/>
                  </a:lnTo>
                  <a:lnTo>
                    <a:pt x="387" y="2022857"/>
                  </a:lnTo>
                  <a:lnTo>
                    <a:pt x="280" y="2017562"/>
                  </a:lnTo>
                  <a:lnTo>
                    <a:pt x="187" y="2012266"/>
                  </a:lnTo>
                  <a:lnTo>
                    <a:pt x="109" y="2006971"/>
                  </a:lnTo>
                  <a:lnTo>
                    <a:pt x="48" y="2001676"/>
                  </a:lnTo>
                  <a:lnTo>
                    <a:pt x="12" y="1996380"/>
                  </a:lnTo>
                  <a:lnTo>
                    <a:pt x="0" y="1991085"/>
                  </a:lnTo>
                  <a:lnTo>
                    <a:pt x="11" y="1985789"/>
                  </a:lnTo>
                  <a:lnTo>
                    <a:pt x="50" y="1980494"/>
                  </a:lnTo>
                  <a:lnTo>
                    <a:pt x="116" y="1975198"/>
                  </a:lnTo>
                  <a:lnTo>
                    <a:pt x="222" y="1969903"/>
                  </a:lnTo>
                  <a:lnTo>
                    <a:pt x="362" y="1964608"/>
                  </a:lnTo>
                  <a:lnTo>
                    <a:pt x="537" y="1959312"/>
                  </a:lnTo>
                  <a:lnTo>
                    <a:pt x="746" y="1954017"/>
                  </a:lnTo>
                  <a:lnTo>
                    <a:pt x="992" y="1948721"/>
                  </a:lnTo>
                  <a:lnTo>
                    <a:pt x="1288" y="1943426"/>
                  </a:lnTo>
                  <a:lnTo>
                    <a:pt x="1622" y="1938130"/>
                  </a:lnTo>
                  <a:lnTo>
                    <a:pt x="1993" y="1932835"/>
                  </a:lnTo>
                  <a:lnTo>
                    <a:pt x="2402" y="1927539"/>
                  </a:lnTo>
                  <a:lnTo>
                    <a:pt x="2849" y="1922244"/>
                  </a:lnTo>
                  <a:lnTo>
                    <a:pt x="3343" y="1916949"/>
                  </a:lnTo>
                  <a:lnTo>
                    <a:pt x="3871" y="1911653"/>
                  </a:lnTo>
                  <a:lnTo>
                    <a:pt x="4432" y="1906358"/>
                  </a:lnTo>
                  <a:lnTo>
                    <a:pt x="5025" y="1901062"/>
                  </a:lnTo>
                  <a:lnTo>
                    <a:pt x="5650" y="1895767"/>
                  </a:lnTo>
                  <a:lnTo>
                    <a:pt x="6309" y="1890471"/>
                  </a:lnTo>
                  <a:lnTo>
                    <a:pt x="6993" y="1885176"/>
                  </a:lnTo>
                  <a:lnTo>
                    <a:pt x="7700" y="1879881"/>
                  </a:lnTo>
                  <a:lnTo>
                    <a:pt x="8427" y="1874585"/>
                  </a:lnTo>
                  <a:lnTo>
                    <a:pt x="9175" y="1869290"/>
                  </a:lnTo>
                  <a:lnTo>
                    <a:pt x="9941" y="1863994"/>
                  </a:lnTo>
                  <a:lnTo>
                    <a:pt x="10720" y="1858699"/>
                  </a:lnTo>
                  <a:lnTo>
                    <a:pt x="11509" y="1853403"/>
                  </a:lnTo>
                  <a:lnTo>
                    <a:pt x="12308" y="1848108"/>
                  </a:lnTo>
                  <a:lnTo>
                    <a:pt x="13115" y="1842812"/>
                  </a:lnTo>
                  <a:lnTo>
                    <a:pt x="13927" y="1837517"/>
                  </a:lnTo>
                  <a:lnTo>
                    <a:pt x="14742" y="1832222"/>
                  </a:lnTo>
                  <a:lnTo>
                    <a:pt x="15560" y="1826926"/>
                  </a:lnTo>
                  <a:lnTo>
                    <a:pt x="16378" y="1821631"/>
                  </a:lnTo>
                  <a:lnTo>
                    <a:pt x="17196" y="1816335"/>
                  </a:lnTo>
                  <a:lnTo>
                    <a:pt x="18012" y="1811040"/>
                  </a:lnTo>
                  <a:lnTo>
                    <a:pt x="18827" y="1805744"/>
                  </a:lnTo>
                  <a:lnTo>
                    <a:pt x="19639" y="1800449"/>
                  </a:lnTo>
                  <a:lnTo>
                    <a:pt x="20449" y="1795153"/>
                  </a:lnTo>
                  <a:lnTo>
                    <a:pt x="21255" y="1789858"/>
                  </a:lnTo>
                  <a:lnTo>
                    <a:pt x="22059" y="1784563"/>
                  </a:lnTo>
                  <a:lnTo>
                    <a:pt x="22861" y="1779267"/>
                  </a:lnTo>
                  <a:lnTo>
                    <a:pt x="23660" y="1773972"/>
                  </a:lnTo>
                  <a:lnTo>
                    <a:pt x="24458" y="1768676"/>
                  </a:lnTo>
                  <a:lnTo>
                    <a:pt x="25254" y="1763381"/>
                  </a:lnTo>
                  <a:lnTo>
                    <a:pt x="26049" y="1758085"/>
                  </a:lnTo>
                  <a:lnTo>
                    <a:pt x="26843" y="1752790"/>
                  </a:lnTo>
                  <a:lnTo>
                    <a:pt x="27638" y="1747495"/>
                  </a:lnTo>
                  <a:lnTo>
                    <a:pt x="28434" y="1742199"/>
                  </a:lnTo>
                  <a:lnTo>
                    <a:pt x="29230" y="1736904"/>
                  </a:lnTo>
                  <a:lnTo>
                    <a:pt x="30029" y="1731608"/>
                  </a:lnTo>
                  <a:lnTo>
                    <a:pt x="30829" y="1726313"/>
                  </a:lnTo>
                  <a:lnTo>
                    <a:pt x="31631" y="1721017"/>
                  </a:lnTo>
                  <a:lnTo>
                    <a:pt x="32435" y="1715722"/>
                  </a:lnTo>
                  <a:lnTo>
                    <a:pt x="33243" y="1710426"/>
                  </a:lnTo>
                  <a:lnTo>
                    <a:pt x="34054" y="1705131"/>
                  </a:lnTo>
                  <a:lnTo>
                    <a:pt x="34867" y="1699836"/>
                  </a:lnTo>
                  <a:lnTo>
                    <a:pt x="35682" y="1694540"/>
                  </a:lnTo>
                  <a:lnTo>
                    <a:pt x="36501" y="1689245"/>
                  </a:lnTo>
                  <a:lnTo>
                    <a:pt x="37322" y="1683949"/>
                  </a:lnTo>
                  <a:lnTo>
                    <a:pt x="38146" y="1678654"/>
                  </a:lnTo>
                  <a:lnTo>
                    <a:pt x="38971" y="1673358"/>
                  </a:lnTo>
                  <a:lnTo>
                    <a:pt x="39798" y="1668063"/>
                  </a:lnTo>
                  <a:lnTo>
                    <a:pt x="40627" y="1662767"/>
                  </a:lnTo>
                  <a:lnTo>
                    <a:pt x="41456" y="1657472"/>
                  </a:lnTo>
                  <a:lnTo>
                    <a:pt x="42287" y="1652177"/>
                  </a:lnTo>
                  <a:lnTo>
                    <a:pt x="43117" y="1646881"/>
                  </a:lnTo>
                  <a:lnTo>
                    <a:pt x="43948" y="1641586"/>
                  </a:lnTo>
                  <a:lnTo>
                    <a:pt x="44779" y="1636290"/>
                  </a:lnTo>
                  <a:lnTo>
                    <a:pt x="45609" y="1630995"/>
                  </a:lnTo>
                  <a:lnTo>
                    <a:pt x="46438" y="1625699"/>
                  </a:lnTo>
                  <a:lnTo>
                    <a:pt x="47266" y="1620404"/>
                  </a:lnTo>
                  <a:lnTo>
                    <a:pt x="48094" y="1615109"/>
                  </a:lnTo>
                  <a:lnTo>
                    <a:pt x="48920" y="1609813"/>
                  </a:lnTo>
                  <a:lnTo>
                    <a:pt x="49746" y="1604518"/>
                  </a:lnTo>
                  <a:lnTo>
                    <a:pt x="50570" y="1599222"/>
                  </a:lnTo>
                  <a:lnTo>
                    <a:pt x="51394" y="1593927"/>
                  </a:lnTo>
                  <a:lnTo>
                    <a:pt x="52217" y="1588631"/>
                  </a:lnTo>
                  <a:lnTo>
                    <a:pt x="53040" y="1583336"/>
                  </a:lnTo>
                  <a:lnTo>
                    <a:pt x="53862" y="1578040"/>
                  </a:lnTo>
                  <a:lnTo>
                    <a:pt x="54685" y="1572745"/>
                  </a:lnTo>
                  <a:lnTo>
                    <a:pt x="55509" y="1567450"/>
                  </a:lnTo>
                  <a:lnTo>
                    <a:pt x="56334" y="1562154"/>
                  </a:lnTo>
                  <a:lnTo>
                    <a:pt x="57160" y="1556859"/>
                  </a:lnTo>
                  <a:lnTo>
                    <a:pt x="57989" y="1551563"/>
                  </a:lnTo>
                  <a:lnTo>
                    <a:pt x="58820" y="1546268"/>
                  </a:lnTo>
                  <a:lnTo>
                    <a:pt x="59655" y="1540972"/>
                  </a:lnTo>
                  <a:lnTo>
                    <a:pt x="60493" y="1535677"/>
                  </a:lnTo>
                  <a:lnTo>
                    <a:pt x="61336" y="1530381"/>
                  </a:lnTo>
                  <a:lnTo>
                    <a:pt x="62184" y="1525086"/>
                  </a:lnTo>
                  <a:lnTo>
                    <a:pt x="63038" y="1519791"/>
                  </a:lnTo>
                  <a:lnTo>
                    <a:pt x="63899" y="1514495"/>
                  </a:lnTo>
                  <a:lnTo>
                    <a:pt x="64765" y="1509200"/>
                  </a:lnTo>
                  <a:lnTo>
                    <a:pt x="65642" y="1503904"/>
                  </a:lnTo>
                  <a:lnTo>
                    <a:pt x="66526" y="1498609"/>
                  </a:lnTo>
                  <a:lnTo>
                    <a:pt x="67420" y="1493313"/>
                  </a:lnTo>
                  <a:lnTo>
                    <a:pt x="68322" y="1488018"/>
                  </a:lnTo>
                  <a:lnTo>
                    <a:pt x="69235" y="1482723"/>
                  </a:lnTo>
                  <a:lnTo>
                    <a:pt x="70161" y="1477427"/>
                  </a:lnTo>
                  <a:lnTo>
                    <a:pt x="71099" y="1472132"/>
                  </a:lnTo>
                  <a:lnTo>
                    <a:pt x="72049" y="1466836"/>
                  </a:lnTo>
                  <a:lnTo>
                    <a:pt x="73011" y="1461541"/>
                  </a:lnTo>
                  <a:lnTo>
                    <a:pt x="73986" y="1456245"/>
                  </a:lnTo>
                  <a:lnTo>
                    <a:pt x="74979" y="1450950"/>
                  </a:lnTo>
                  <a:lnTo>
                    <a:pt x="75986" y="1445654"/>
                  </a:lnTo>
                  <a:lnTo>
                    <a:pt x="77006" y="1440359"/>
                  </a:lnTo>
                  <a:lnTo>
                    <a:pt x="78042" y="1435064"/>
                  </a:lnTo>
                  <a:lnTo>
                    <a:pt x="79093" y="1429768"/>
                  </a:lnTo>
                  <a:lnTo>
                    <a:pt x="80163" y="1424473"/>
                  </a:lnTo>
                  <a:lnTo>
                    <a:pt x="81248" y="1419177"/>
                  </a:lnTo>
                  <a:lnTo>
                    <a:pt x="82348" y="1413882"/>
                  </a:lnTo>
                  <a:lnTo>
                    <a:pt x="83462" y="1408586"/>
                  </a:lnTo>
                  <a:lnTo>
                    <a:pt x="84593" y="1403291"/>
                  </a:lnTo>
                  <a:lnTo>
                    <a:pt x="85742" y="1397996"/>
                  </a:lnTo>
                  <a:lnTo>
                    <a:pt x="86904" y="1392700"/>
                  </a:lnTo>
                  <a:lnTo>
                    <a:pt x="88080" y="1387405"/>
                  </a:lnTo>
                  <a:lnTo>
                    <a:pt x="89268" y="1382109"/>
                  </a:lnTo>
                  <a:lnTo>
                    <a:pt x="90470" y="1376814"/>
                  </a:lnTo>
                  <a:lnTo>
                    <a:pt x="91686" y="1371518"/>
                  </a:lnTo>
                  <a:lnTo>
                    <a:pt x="92911" y="1366223"/>
                  </a:lnTo>
                  <a:lnTo>
                    <a:pt x="94145" y="1360927"/>
                  </a:lnTo>
                  <a:lnTo>
                    <a:pt x="95387" y="1355632"/>
                  </a:lnTo>
                  <a:lnTo>
                    <a:pt x="96637" y="1350337"/>
                  </a:lnTo>
                  <a:lnTo>
                    <a:pt x="97894" y="1345041"/>
                  </a:lnTo>
                  <a:lnTo>
                    <a:pt x="99154" y="1339746"/>
                  </a:lnTo>
                  <a:lnTo>
                    <a:pt x="100417" y="1334450"/>
                  </a:lnTo>
                  <a:lnTo>
                    <a:pt x="101682" y="1329155"/>
                  </a:lnTo>
                  <a:lnTo>
                    <a:pt x="102947" y="1323859"/>
                  </a:lnTo>
                  <a:lnTo>
                    <a:pt x="104210" y="1318564"/>
                  </a:lnTo>
                  <a:lnTo>
                    <a:pt x="105470" y="1313268"/>
                  </a:lnTo>
                  <a:lnTo>
                    <a:pt x="106726" y="1307973"/>
                  </a:lnTo>
                  <a:lnTo>
                    <a:pt x="107976" y="1302678"/>
                  </a:lnTo>
                  <a:lnTo>
                    <a:pt x="109218" y="1297382"/>
                  </a:lnTo>
                  <a:lnTo>
                    <a:pt x="110451" y="1292087"/>
                  </a:lnTo>
                  <a:lnTo>
                    <a:pt x="111673" y="1286791"/>
                  </a:lnTo>
                  <a:lnTo>
                    <a:pt x="112885" y="1281496"/>
                  </a:lnTo>
                  <a:lnTo>
                    <a:pt x="114085" y="1276200"/>
                  </a:lnTo>
                  <a:lnTo>
                    <a:pt x="115268" y="1270905"/>
                  </a:lnTo>
                  <a:lnTo>
                    <a:pt x="116436" y="1265610"/>
                  </a:lnTo>
                  <a:lnTo>
                    <a:pt x="117588" y="1260314"/>
                  </a:lnTo>
                  <a:lnTo>
                    <a:pt x="118724" y="1255019"/>
                  </a:lnTo>
                  <a:lnTo>
                    <a:pt x="119843" y="1249723"/>
                  </a:lnTo>
                  <a:lnTo>
                    <a:pt x="120938" y="1244428"/>
                  </a:lnTo>
                  <a:lnTo>
                    <a:pt x="122013" y="1239132"/>
                  </a:lnTo>
                  <a:lnTo>
                    <a:pt x="123070" y="1233837"/>
                  </a:lnTo>
                  <a:lnTo>
                    <a:pt x="124106" y="1228541"/>
                  </a:lnTo>
                  <a:lnTo>
                    <a:pt x="125121" y="1223246"/>
                  </a:lnTo>
                  <a:lnTo>
                    <a:pt x="126108" y="1217951"/>
                  </a:lnTo>
                  <a:lnTo>
                    <a:pt x="127074" y="1212655"/>
                  </a:lnTo>
                  <a:lnTo>
                    <a:pt x="128017" y="1207360"/>
                  </a:lnTo>
                  <a:lnTo>
                    <a:pt x="128939" y="1202064"/>
                  </a:lnTo>
                  <a:lnTo>
                    <a:pt x="129837" y="1196769"/>
                  </a:lnTo>
                  <a:lnTo>
                    <a:pt x="130706" y="1191473"/>
                  </a:lnTo>
                  <a:lnTo>
                    <a:pt x="131552" y="1186178"/>
                  </a:lnTo>
                  <a:lnTo>
                    <a:pt x="132376" y="1180882"/>
                  </a:lnTo>
                  <a:lnTo>
                    <a:pt x="133178" y="1175587"/>
                  </a:lnTo>
                  <a:lnTo>
                    <a:pt x="133956" y="1170292"/>
                  </a:lnTo>
                  <a:lnTo>
                    <a:pt x="134706" y="1164996"/>
                  </a:lnTo>
                  <a:lnTo>
                    <a:pt x="135434" y="1159701"/>
                  </a:lnTo>
                  <a:lnTo>
                    <a:pt x="136141" y="1154405"/>
                  </a:lnTo>
                  <a:lnTo>
                    <a:pt x="136828" y="1149110"/>
                  </a:lnTo>
                  <a:lnTo>
                    <a:pt x="137492" y="1143814"/>
                  </a:lnTo>
                  <a:lnTo>
                    <a:pt x="138132" y="1138519"/>
                  </a:lnTo>
                  <a:lnTo>
                    <a:pt x="138753" y="1133224"/>
                  </a:lnTo>
                  <a:lnTo>
                    <a:pt x="139356" y="1127928"/>
                  </a:lnTo>
                  <a:lnTo>
                    <a:pt x="139942" y="1122633"/>
                  </a:lnTo>
                  <a:lnTo>
                    <a:pt x="140509" y="1117337"/>
                  </a:lnTo>
                  <a:lnTo>
                    <a:pt x="141057" y="1112042"/>
                  </a:lnTo>
                  <a:lnTo>
                    <a:pt x="141591" y="1106746"/>
                  </a:lnTo>
                  <a:lnTo>
                    <a:pt x="142111" y="1101451"/>
                  </a:lnTo>
                  <a:lnTo>
                    <a:pt x="142618" y="1096155"/>
                  </a:lnTo>
                  <a:lnTo>
                    <a:pt x="143111" y="1090860"/>
                  </a:lnTo>
                  <a:lnTo>
                    <a:pt x="143592" y="1085565"/>
                  </a:lnTo>
                  <a:lnTo>
                    <a:pt x="144063" y="1080269"/>
                  </a:lnTo>
                  <a:lnTo>
                    <a:pt x="144525" y="1074974"/>
                  </a:lnTo>
                  <a:lnTo>
                    <a:pt x="144979" y="1069678"/>
                  </a:lnTo>
                  <a:lnTo>
                    <a:pt x="145424" y="1064383"/>
                  </a:lnTo>
                  <a:lnTo>
                    <a:pt x="145863" y="1059087"/>
                  </a:lnTo>
                  <a:lnTo>
                    <a:pt x="146295" y="1053792"/>
                  </a:lnTo>
                  <a:lnTo>
                    <a:pt x="146723" y="1048497"/>
                  </a:lnTo>
                  <a:lnTo>
                    <a:pt x="147147" y="1043201"/>
                  </a:lnTo>
                  <a:lnTo>
                    <a:pt x="147565" y="1037906"/>
                  </a:lnTo>
                  <a:lnTo>
                    <a:pt x="147980" y="1032610"/>
                  </a:lnTo>
                  <a:lnTo>
                    <a:pt x="148392" y="1027315"/>
                  </a:lnTo>
                  <a:lnTo>
                    <a:pt x="148801" y="1022019"/>
                  </a:lnTo>
                  <a:lnTo>
                    <a:pt x="149208" y="1016724"/>
                  </a:lnTo>
                  <a:lnTo>
                    <a:pt x="149611" y="1011428"/>
                  </a:lnTo>
                  <a:lnTo>
                    <a:pt x="150012" y="1006133"/>
                  </a:lnTo>
                  <a:lnTo>
                    <a:pt x="150410" y="1000838"/>
                  </a:lnTo>
                  <a:lnTo>
                    <a:pt x="150805" y="995542"/>
                  </a:lnTo>
                  <a:lnTo>
                    <a:pt x="151197" y="990247"/>
                  </a:lnTo>
                  <a:lnTo>
                    <a:pt x="151585" y="984951"/>
                  </a:lnTo>
                  <a:lnTo>
                    <a:pt x="151970" y="979656"/>
                  </a:lnTo>
                  <a:lnTo>
                    <a:pt x="152351" y="974360"/>
                  </a:lnTo>
                  <a:lnTo>
                    <a:pt x="152728" y="969065"/>
                  </a:lnTo>
                  <a:lnTo>
                    <a:pt x="153100" y="963769"/>
                  </a:lnTo>
                  <a:lnTo>
                    <a:pt x="153466" y="958474"/>
                  </a:lnTo>
                  <a:lnTo>
                    <a:pt x="153828" y="953179"/>
                  </a:lnTo>
                  <a:lnTo>
                    <a:pt x="154183" y="947883"/>
                  </a:lnTo>
                  <a:lnTo>
                    <a:pt x="154534" y="942588"/>
                  </a:lnTo>
                  <a:lnTo>
                    <a:pt x="154877" y="937292"/>
                  </a:lnTo>
                  <a:lnTo>
                    <a:pt x="155213" y="931997"/>
                  </a:lnTo>
                  <a:lnTo>
                    <a:pt x="155543" y="926701"/>
                  </a:lnTo>
                  <a:lnTo>
                    <a:pt x="155866" y="921406"/>
                  </a:lnTo>
                  <a:lnTo>
                    <a:pt x="156183" y="916111"/>
                  </a:lnTo>
                  <a:lnTo>
                    <a:pt x="156492" y="910815"/>
                  </a:lnTo>
                  <a:lnTo>
                    <a:pt x="156792" y="905520"/>
                  </a:lnTo>
                  <a:lnTo>
                    <a:pt x="157086" y="900224"/>
                  </a:lnTo>
                  <a:lnTo>
                    <a:pt x="157373" y="894929"/>
                  </a:lnTo>
                  <a:lnTo>
                    <a:pt x="157654" y="889633"/>
                  </a:lnTo>
                  <a:lnTo>
                    <a:pt x="157926" y="884338"/>
                  </a:lnTo>
                  <a:lnTo>
                    <a:pt x="158191" y="879042"/>
                  </a:lnTo>
                  <a:lnTo>
                    <a:pt x="158449" y="873747"/>
                  </a:lnTo>
                  <a:lnTo>
                    <a:pt x="158702" y="868452"/>
                  </a:lnTo>
                  <a:lnTo>
                    <a:pt x="158948" y="863156"/>
                  </a:lnTo>
                  <a:lnTo>
                    <a:pt x="159187" y="857861"/>
                  </a:lnTo>
                  <a:lnTo>
                    <a:pt x="159419" y="852565"/>
                  </a:lnTo>
                  <a:lnTo>
                    <a:pt x="159646" y="847270"/>
                  </a:lnTo>
                  <a:lnTo>
                    <a:pt x="159868" y="841974"/>
                  </a:lnTo>
                  <a:lnTo>
                    <a:pt x="160085" y="836679"/>
                  </a:lnTo>
                  <a:lnTo>
                    <a:pt x="160296" y="831383"/>
                  </a:lnTo>
                  <a:lnTo>
                    <a:pt x="160502" y="826088"/>
                  </a:lnTo>
                  <a:lnTo>
                    <a:pt x="160704" y="820793"/>
                  </a:lnTo>
                  <a:lnTo>
                    <a:pt x="160902" y="815497"/>
                  </a:lnTo>
                  <a:lnTo>
                    <a:pt x="161096" y="810202"/>
                  </a:lnTo>
                  <a:lnTo>
                    <a:pt x="161286" y="804906"/>
                  </a:lnTo>
                  <a:lnTo>
                    <a:pt x="161473" y="799611"/>
                  </a:lnTo>
                  <a:lnTo>
                    <a:pt x="161657" y="794315"/>
                  </a:lnTo>
                  <a:lnTo>
                    <a:pt x="161839" y="789020"/>
                  </a:lnTo>
                  <a:lnTo>
                    <a:pt x="162019" y="783725"/>
                  </a:lnTo>
                  <a:lnTo>
                    <a:pt x="162196" y="778429"/>
                  </a:lnTo>
                  <a:lnTo>
                    <a:pt x="162372" y="773134"/>
                  </a:lnTo>
                  <a:lnTo>
                    <a:pt x="162547" y="767838"/>
                  </a:lnTo>
                  <a:lnTo>
                    <a:pt x="162721" y="762543"/>
                  </a:lnTo>
                  <a:lnTo>
                    <a:pt x="162894" y="757247"/>
                  </a:lnTo>
                  <a:lnTo>
                    <a:pt x="163067" y="751952"/>
                  </a:lnTo>
                  <a:lnTo>
                    <a:pt x="163240" y="746656"/>
                  </a:lnTo>
                  <a:lnTo>
                    <a:pt x="163412" y="741361"/>
                  </a:lnTo>
                  <a:lnTo>
                    <a:pt x="163584" y="736066"/>
                  </a:lnTo>
                  <a:lnTo>
                    <a:pt x="163757" y="730770"/>
                  </a:lnTo>
                  <a:lnTo>
                    <a:pt x="163930" y="725475"/>
                  </a:lnTo>
                  <a:lnTo>
                    <a:pt x="164103" y="720179"/>
                  </a:lnTo>
                  <a:lnTo>
                    <a:pt x="164275" y="714884"/>
                  </a:lnTo>
                  <a:lnTo>
                    <a:pt x="164448" y="709588"/>
                  </a:lnTo>
                  <a:lnTo>
                    <a:pt x="164621" y="704293"/>
                  </a:lnTo>
                  <a:lnTo>
                    <a:pt x="164794" y="698998"/>
                  </a:lnTo>
                  <a:lnTo>
                    <a:pt x="164966" y="693702"/>
                  </a:lnTo>
                  <a:lnTo>
                    <a:pt x="165137" y="688407"/>
                  </a:lnTo>
                  <a:lnTo>
                    <a:pt x="165307" y="683111"/>
                  </a:lnTo>
                  <a:lnTo>
                    <a:pt x="165477" y="677816"/>
                  </a:lnTo>
                  <a:lnTo>
                    <a:pt x="165644" y="672520"/>
                  </a:lnTo>
                  <a:lnTo>
                    <a:pt x="165810" y="667225"/>
                  </a:lnTo>
                  <a:lnTo>
                    <a:pt x="165973" y="661929"/>
                  </a:lnTo>
                  <a:lnTo>
                    <a:pt x="166135" y="656634"/>
                  </a:lnTo>
                  <a:lnTo>
                    <a:pt x="166294" y="651339"/>
                  </a:lnTo>
                  <a:lnTo>
                    <a:pt x="166449" y="646043"/>
                  </a:lnTo>
                  <a:lnTo>
                    <a:pt x="166602" y="640748"/>
                  </a:lnTo>
                  <a:lnTo>
                    <a:pt x="166752" y="635452"/>
                  </a:lnTo>
                  <a:lnTo>
                    <a:pt x="166899" y="630157"/>
                  </a:lnTo>
                  <a:lnTo>
                    <a:pt x="167041" y="624861"/>
                  </a:lnTo>
                  <a:lnTo>
                    <a:pt x="167180" y="619566"/>
                  </a:lnTo>
                  <a:lnTo>
                    <a:pt x="167315" y="614270"/>
                  </a:lnTo>
                  <a:lnTo>
                    <a:pt x="167447" y="608975"/>
                  </a:lnTo>
                  <a:lnTo>
                    <a:pt x="167576" y="603680"/>
                  </a:lnTo>
                  <a:lnTo>
                    <a:pt x="167700" y="598384"/>
                  </a:lnTo>
                  <a:lnTo>
                    <a:pt x="167820" y="593089"/>
                  </a:lnTo>
                  <a:lnTo>
                    <a:pt x="167938" y="587793"/>
                  </a:lnTo>
                  <a:lnTo>
                    <a:pt x="168052" y="582498"/>
                  </a:lnTo>
                  <a:lnTo>
                    <a:pt x="168162" y="577202"/>
                  </a:lnTo>
                  <a:lnTo>
                    <a:pt x="168269" y="571907"/>
                  </a:lnTo>
                  <a:lnTo>
                    <a:pt x="168373" y="566612"/>
                  </a:lnTo>
                  <a:lnTo>
                    <a:pt x="168475" y="561316"/>
                  </a:lnTo>
                  <a:lnTo>
                    <a:pt x="168573" y="556021"/>
                  </a:lnTo>
                  <a:lnTo>
                    <a:pt x="168669" y="550725"/>
                  </a:lnTo>
                  <a:lnTo>
                    <a:pt x="168762" y="545430"/>
                  </a:lnTo>
                  <a:lnTo>
                    <a:pt x="168853" y="540134"/>
                  </a:lnTo>
                  <a:lnTo>
                    <a:pt x="168941" y="534839"/>
                  </a:lnTo>
                  <a:lnTo>
                    <a:pt x="169027" y="529543"/>
                  </a:lnTo>
                  <a:lnTo>
                    <a:pt x="169112" y="524248"/>
                  </a:lnTo>
                  <a:lnTo>
                    <a:pt x="169193" y="518953"/>
                  </a:lnTo>
                  <a:lnTo>
                    <a:pt x="169273" y="513657"/>
                  </a:lnTo>
                  <a:lnTo>
                    <a:pt x="169350" y="508362"/>
                  </a:lnTo>
                  <a:lnTo>
                    <a:pt x="169426" y="503066"/>
                  </a:lnTo>
                  <a:lnTo>
                    <a:pt x="169500" y="497771"/>
                  </a:lnTo>
                  <a:lnTo>
                    <a:pt x="169571" y="492475"/>
                  </a:lnTo>
                  <a:lnTo>
                    <a:pt x="169641" y="487180"/>
                  </a:lnTo>
                  <a:lnTo>
                    <a:pt x="169709" y="481884"/>
                  </a:lnTo>
                  <a:lnTo>
                    <a:pt x="169775" y="476589"/>
                  </a:lnTo>
                  <a:lnTo>
                    <a:pt x="169839" y="471294"/>
                  </a:lnTo>
                  <a:lnTo>
                    <a:pt x="169901" y="465998"/>
                  </a:lnTo>
                  <a:lnTo>
                    <a:pt x="169960" y="460703"/>
                  </a:lnTo>
                  <a:lnTo>
                    <a:pt x="170019" y="455407"/>
                  </a:lnTo>
                  <a:lnTo>
                    <a:pt x="170075" y="450112"/>
                  </a:lnTo>
                  <a:lnTo>
                    <a:pt x="170129" y="444816"/>
                  </a:lnTo>
                  <a:lnTo>
                    <a:pt x="170182" y="439521"/>
                  </a:lnTo>
                  <a:lnTo>
                    <a:pt x="170232" y="434226"/>
                  </a:lnTo>
                  <a:lnTo>
                    <a:pt x="170281" y="428930"/>
                  </a:lnTo>
                  <a:lnTo>
                    <a:pt x="170329" y="423635"/>
                  </a:lnTo>
                  <a:lnTo>
                    <a:pt x="170374" y="418339"/>
                  </a:lnTo>
                  <a:lnTo>
                    <a:pt x="170419" y="413044"/>
                  </a:lnTo>
                  <a:lnTo>
                    <a:pt x="170462" y="407748"/>
                  </a:lnTo>
                  <a:lnTo>
                    <a:pt x="170503" y="402453"/>
                  </a:lnTo>
                  <a:lnTo>
                    <a:pt x="170544" y="397157"/>
                  </a:lnTo>
                  <a:lnTo>
                    <a:pt x="170583" y="391862"/>
                  </a:lnTo>
                  <a:lnTo>
                    <a:pt x="170621" y="386567"/>
                  </a:lnTo>
                  <a:lnTo>
                    <a:pt x="170659" y="381271"/>
                  </a:lnTo>
                  <a:lnTo>
                    <a:pt x="170696" y="375976"/>
                  </a:lnTo>
                  <a:lnTo>
                    <a:pt x="170732" y="370680"/>
                  </a:lnTo>
                  <a:lnTo>
                    <a:pt x="170768" y="365385"/>
                  </a:lnTo>
                  <a:lnTo>
                    <a:pt x="170803" y="360089"/>
                  </a:lnTo>
                  <a:lnTo>
                    <a:pt x="170837" y="354794"/>
                  </a:lnTo>
                  <a:lnTo>
                    <a:pt x="170872" y="349499"/>
                  </a:lnTo>
                  <a:lnTo>
                    <a:pt x="170906" y="344203"/>
                  </a:lnTo>
                  <a:lnTo>
                    <a:pt x="170940" y="338908"/>
                  </a:lnTo>
                  <a:lnTo>
                    <a:pt x="170974" y="333612"/>
                  </a:lnTo>
                  <a:lnTo>
                    <a:pt x="171008" y="328317"/>
                  </a:lnTo>
                  <a:lnTo>
                    <a:pt x="171042" y="323021"/>
                  </a:lnTo>
                  <a:lnTo>
                    <a:pt x="171076" y="317726"/>
                  </a:lnTo>
                  <a:lnTo>
                    <a:pt x="171110" y="312430"/>
                  </a:lnTo>
                  <a:lnTo>
                    <a:pt x="171144" y="307135"/>
                  </a:lnTo>
                  <a:lnTo>
                    <a:pt x="171178" y="301840"/>
                  </a:lnTo>
                  <a:lnTo>
                    <a:pt x="171212" y="296544"/>
                  </a:lnTo>
                  <a:lnTo>
                    <a:pt x="171246" y="291249"/>
                  </a:lnTo>
                  <a:lnTo>
                    <a:pt x="171280" y="285953"/>
                  </a:lnTo>
                  <a:lnTo>
                    <a:pt x="171314" y="280658"/>
                  </a:lnTo>
                  <a:lnTo>
                    <a:pt x="171348" y="275362"/>
                  </a:lnTo>
                  <a:lnTo>
                    <a:pt x="171382" y="270067"/>
                  </a:lnTo>
                  <a:lnTo>
                    <a:pt x="171416" y="264771"/>
                  </a:lnTo>
                  <a:lnTo>
                    <a:pt x="171450" y="259476"/>
                  </a:lnTo>
                  <a:lnTo>
                    <a:pt x="171483" y="254181"/>
                  </a:lnTo>
                  <a:lnTo>
                    <a:pt x="171516" y="248885"/>
                  </a:lnTo>
                  <a:lnTo>
                    <a:pt x="171549" y="243590"/>
                  </a:lnTo>
                  <a:lnTo>
                    <a:pt x="171581" y="238294"/>
                  </a:lnTo>
                  <a:lnTo>
                    <a:pt x="171613" y="232999"/>
                  </a:lnTo>
                  <a:lnTo>
                    <a:pt x="171644" y="227703"/>
                  </a:lnTo>
                  <a:lnTo>
                    <a:pt x="171675" y="222408"/>
                  </a:lnTo>
                  <a:lnTo>
                    <a:pt x="171705" y="217113"/>
                  </a:lnTo>
                  <a:lnTo>
                    <a:pt x="171734" y="211817"/>
                  </a:lnTo>
                  <a:lnTo>
                    <a:pt x="171762" y="206522"/>
                  </a:lnTo>
                  <a:lnTo>
                    <a:pt x="171789" y="201226"/>
                  </a:lnTo>
                  <a:lnTo>
                    <a:pt x="171815" y="195931"/>
                  </a:lnTo>
                  <a:lnTo>
                    <a:pt x="171840" y="190635"/>
                  </a:lnTo>
                  <a:lnTo>
                    <a:pt x="171863" y="185340"/>
                  </a:lnTo>
                  <a:lnTo>
                    <a:pt x="171885" y="180044"/>
                  </a:lnTo>
                  <a:lnTo>
                    <a:pt x="171906" y="174749"/>
                  </a:lnTo>
                  <a:lnTo>
                    <a:pt x="171925" y="169454"/>
                  </a:lnTo>
                  <a:lnTo>
                    <a:pt x="171943" y="164158"/>
                  </a:lnTo>
                  <a:lnTo>
                    <a:pt x="171959" y="158863"/>
                  </a:lnTo>
                  <a:lnTo>
                    <a:pt x="171974" y="153567"/>
                  </a:lnTo>
                  <a:lnTo>
                    <a:pt x="171987" y="148272"/>
                  </a:lnTo>
                  <a:lnTo>
                    <a:pt x="171998" y="142976"/>
                  </a:lnTo>
                  <a:lnTo>
                    <a:pt x="172008" y="137681"/>
                  </a:lnTo>
                  <a:lnTo>
                    <a:pt x="172016" y="132385"/>
                  </a:lnTo>
                  <a:lnTo>
                    <a:pt x="172022" y="127090"/>
                  </a:lnTo>
                  <a:lnTo>
                    <a:pt x="172027" y="121795"/>
                  </a:lnTo>
                  <a:lnTo>
                    <a:pt x="172030" y="116499"/>
                  </a:lnTo>
                  <a:lnTo>
                    <a:pt x="172032" y="111204"/>
                  </a:lnTo>
                  <a:lnTo>
                    <a:pt x="172032" y="105908"/>
                  </a:lnTo>
                  <a:lnTo>
                    <a:pt x="172031" y="100613"/>
                  </a:lnTo>
                  <a:lnTo>
                    <a:pt x="172029" y="95317"/>
                  </a:lnTo>
                  <a:lnTo>
                    <a:pt x="172026" y="90022"/>
                  </a:lnTo>
                  <a:lnTo>
                    <a:pt x="172022" y="84727"/>
                  </a:lnTo>
                  <a:lnTo>
                    <a:pt x="172017" y="79431"/>
                  </a:lnTo>
                  <a:lnTo>
                    <a:pt x="172012" y="74136"/>
                  </a:lnTo>
                  <a:lnTo>
                    <a:pt x="172006" y="68840"/>
                  </a:lnTo>
                  <a:lnTo>
                    <a:pt x="172000" y="63545"/>
                  </a:lnTo>
                  <a:lnTo>
                    <a:pt x="171994" y="58249"/>
                  </a:lnTo>
                  <a:lnTo>
                    <a:pt x="171987" y="52954"/>
                  </a:lnTo>
                  <a:lnTo>
                    <a:pt x="171981" y="47658"/>
                  </a:lnTo>
                  <a:lnTo>
                    <a:pt x="171975" y="42363"/>
                  </a:lnTo>
                  <a:lnTo>
                    <a:pt x="171970" y="37068"/>
                  </a:lnTo>
                  <a:lnTo>
                    <a:pt x="171965" y="31772"/>
                  </a:lnTo>
                  <a:lnTo>
                    <a:pt x="171961" y="26477"/>
                  </a:lnTo>
                  <a:lnTo>
                    <a:pt x="171957" y="21181"/>
                  </a:lnTo>
                  <a:lnTo>
                    <a:pt x="171955" y="15886"/>
                  </a:lnTo>
                  <a:lnTo>
                    <a:pt x="171953" y="10590"/>
                  </a:lnTo>
                  <a:lnTo>
                    <a:pt x="171953" y="5295"/>
                  </a:lnTo>
                  <a:lnTo>
                    <a:pt x="171954" y="0"/>
                  </a:lnTo>
                  <a:lnTo>
                    <a:pt x="172683" y="0"/>
                  </a:lnTo>
                  <a:lnTo>
                    <a:pt x="172683" y="5295"/>
                  </a:lnTo>
                  <a:lnTo>
                    <a:pt x="172683" y="10590"/>
                  </a:lnTo>
                  <a:lnTo>
                    <a:pt x="172681" y="15886"/>
                  </a:lnTo>
                  <a:lnTo>
                    <a:pt x="172679" y="21181"/>
                  </a:lnTo>
                  <a:lnTo>
                    <a:pt x="172675" y="26477"/>
                  </a:lnTo>
                  <a:lnTo>
                    <a:pt x="172671" y="31772"/>
                  </a:lnTo>
                  <a:lnTo>
                    <a:pt x="172666" y="37068"/>
                  </a:lnTo>
                  <a:lnTo>
                    <a:pt x="172661" y="42363"/>
                  </a:lnTo>
                  <a:lnTo>
                    <a:pt x="172655" y="47658"/>
                  </a:lnTo>
                  <a:lnTo>
                    <a:pt x="172649" y="52954"/>
                  </a:lnTo>
                  <a:lnTo>
                    <a:pt x="172642" y="58249"/>
                  </a:lnTo>
                  <a:lnTo>
                    <a:pt x="172636" y="63545"/>
                  </a:lnTo>
                  <a:lnTo>
                    <a:pt x="172630" y="68840"/>
                  </a:lnTo>
                  <a:lnTo>
                    <a:pt x="172624" y="74136"/>
                  </a:lnTo>
                  <a:lnTo>
                    <a:pt x="172619" y="79431"/>
                  </a:lnTo>
                  <a:lnTo>
                    <a:pt x="172614" y="84727"/>
                  </a:lnTo>
                  <a:lnTo>
                    <a:pt x="172610" y="90022"/>
                  </a:lnTo>
                  <a:lnTo>
                    <a:pt x="172607" y="95317"/>
                  </a:lnTo>
                  <a:lnTo>
                    <a:pt x="172605" y="100613"/>
                  </a:lnTo>
                  <a:lnTo>
                    <a:pt x="172604" y="105908"/>
                  </a:lnTo>
                  <a:lnTo>
                    <a:pt x="172604" y="111204"/>
                  </a:lnTo>
                  <a:lnTo>
                    <a:pt x="172606" y="116499"/>
                  </a:lnTo>
                  <a:lnTo>
                    <a:pt x="172609" y="121795"/>
                  </a:lnTo>
                  <a:lnTo>
                    <a:pt x="172614" y="127090"/>
                  </a:lnTo>
                  <a:lnTo>
                    <a:pt x="172620" y="132385"/>
                  </a:lnTo>
                  <a:lnTo>
                    <a:pt x="172628" y="137681"/>
                  </a:lnTo>
                  <a:lnTo>
                    <a:pt x="172638" y="142976"/>
                  </a:lnTo>
                  <a:lnTo>
                    <a:pt x="172649" y="148272"/>
                  </a:lnTo>
                  <a:lnTo>
                    <a:pt x="172662" y="153567"/>
                  </a:lnTo>
                  <a:lnTo>
                    <a:pt x="172677" y="158863"/>
                  </a:lnTo>
                  <a:lnTo>
                    <a:pt x="172693" y="164158"/>
                  </a:lnTo>
                  <a:lnTo>
                    <a:pt x="172711" y="169454"/>
                  </a:lnTo>
                  <a:lnTo>
                    <a:pt x="172730" y="174749"/>
                  </a:lnTo>
                  <a:lnTo>
                    <a:pt x="172751" y="180044"/>
                  </a:lnTo>
                  <a:lnTo>
                    <a:pt x="172773" y="185340"/>
                  </a:lnTo>
                  <a:lnTo>
                    <a:pt x="172796" y="190635"/>
                  </a:lnTo>
                  <a:lnTo>
                    <a:pt x="172821" y="195931"/>
                  </a:lnTo>
                  <a:lnTo>
                    <a:pt x="172847" y="201226"/>
                  </a:lnTo>
                  <a:lnTo>
                    <a:pt x="172874" y="206522"/>
                  </a:lnTo>
                  <a:lnTo>
                    <a:pt x="172902" y="211817"/>
                  </a:lnTo>
                  <a:lnTo>
                    <a:pt x="172931" y="217113"/>
                  </a:lnTo>
                  <a:lnTo>
                    <a:pt x="172961" y="222408"/>
                  </a:lnTo>
                  <a:lnTo>
                    <a:pt x="172992" y="227703"/>
                  </a:lnTo>
                  <a:lnTo>
                    <a:pt x="173023" y="232999"/>
                  </a:lnTo>
                  <a:lnTo>
                    <a:pt x="173055" y="238294"/>
                  </a:lnTo>
                  <a:lnTo>
                    <a:pt x="173087" y="243590"/>
                  </a:lnTo>
                  <a:lnTo>
                    <a:pt x="173120" y="248885"/>
                  </a:lnTo>
                  <a:lnTo>
                    <a:pt x="173153" y="254181"/>
                  </a:lnTo>
                  <a:lnTo>
                    <a:pt x="173186" y="259476"/>
                  </a:lnTo>
                  <a:lnTo>
                    <a:pt x="173220" y="264771"/>
                  </a:lnTo>
                  <a:lnTo>
                    <a:pt x="173254" y="270067"/>
                  </a:lnTo>
                  <a:lnTo>
                    <a:pt x="173288" y="275362"/>
                  </a:lnTo>
                  <a:lnTo>
                    <a:pt x="173322" y="280658"/>
                  </a:lnTo>
                  <a:lnTo>
                    <a:pt x="173356" y="285953"/>
                  </a:lnTo>
                  <a:lnTo>
                    <a:pt x="173390" y="291249"/>
                  </a:lnTo>
                  <a:lnTo>
                    <a:pt x="173424" y="296544"/>
                  </a:lnTo>
                  <a:lnTo>
                    <a:pt x="173458" y="301840"/>
                  </a:lnTo>
                  <a:lnTo>
                    <a:pt x="173492" y="307135"/>
                  </a:lnTo>
                  <a:lnTo>
                    <a:pt x="173526" y="312430"/>
                  </a:lnTo>
                  <a:lnTo>
                    <a:pt x="173560" y="317726"/>
                  </a:lnTo>
                  <a:lnTo>
                    <a:pt x="173594" y="323021"/>
                  </a:lnTo>
                  <a:lnTo>
                    <a:pt x="173628" y="328317"/>
                  </a:lnTo>
                  <a:lnTo>
                    <a:pt x="173662" y="333612"/>
                  </a:lnTo>
                  <a:lnTo>
                    <a:pt x="173696" y="338908"/>
                  </a:lnTo>
                  <a:lnTo>
                    <a:pt x="173730" y="344203"/>
                  </a:lnTo>
                  <a:lnTo>
                    <a:pt x="173764" y="349499"/>
                  </a:lnTo>
                  <a:lnTo>
                    <a:pt x="173799" y="354794"/>
                  </a:lnTo>
                  <a:lnTo>
                    <a:pt x="173833" y="360089"/>
                  </a:lnTo>
                  <a:lnTo>
                    <a:pt x="173868" y="365385"/>
                  </a:lnTo>
                  <a:lnTo>
                    <a:pt x="173904" y="370680"/>
                  </a:lnTo>
                  <a:lnTo>
                    <a:pt x="173940" y="375976"/>
                  </a:lnTo>
                  <a:lnTo>
                    <a:pt x="173977" y="381271"/>
                  </a:lnTo>
                  <a:lnTo>
                    <a:pt x="174015" y="386567"/>
                  </a:lnTo>
                  <a:lnTo>
                    <a:pt x="174053" y="391862"/>
                  </a:lnTo>
                  <a:lnTo>
                    <a:pt x="174092" y="397157"/>
                  </a:lnTo>
                  <a:lnTo>
                    <a:pt x="174133" y="402453"/>
                  </a:lnTo>
                  <a:lnTo>
                    <a:pt x="174175" y="407748"/>
                  </a:lnTo>
                  <a:lnTo>
                    <a:pt x="174217" y="413044"/>
                  </a:lnTo>
                  <a:lnTo>
                    <a:pt x="174262" y="418339"/>
                  </a:lnTo>
                  <a:lnTo>
                    <a:pt x="174307" y="423635"/>
                  </a:lnTo>
                  <a:lnTo>
                    <a:pt x="174355" y="428930"/>
                  </a:lnTo>
                  <a:lnTo>
                    <a:pt x="174404" y="434226"/>
                  </a:lnTo>
                  <a:lnTo>
                    <a:pt x="174455" y="439521"/>
                  </a:lnTo>
                  <a:lnTo>
                    <a:pt x="174507" y="444816"/>
                  </a:lnTo>
                  <a:lnTo>
                    <a:pt x="174561" y="450112"/>
                  </a:lnTo>
                  <a:lnTo>
                    <a:pt x="174617" y="455407"/>
                  </a:lnTo>
                  <a:lnTo>
                    <a:pt x="174676" y="460703"/>
                  </a:lnTo>
                  <a:lnTo>
                    <a:pt x="174735" y="465998"/>
                  </a:lnTo>
                  <a:lnTo>
                    <a:pt x="174797" y="471294"/>
                  </a:lnTo>
                  <a:lnTo>
                    <a:pt x="174861" y="476589"/>
                  </a:lnTo>
                  <a:lnTo>
                    <a:pt x="174927" y="481884"/>
                  </a:lnTo>
                  <a:lnTo>
                    <a:pt x="174995" y="487180"/>
                  </a:lnTo>
                  <a:lnTo>
                    <a:pt x="175065" y="492475"/>
                  </a:lnTo>
                  <a:lnTo>
                    <a:pt x="175136" y="497771"/>
                  </a:lnTo>
                  <a:lnTo>
                    <a:pt x="175210" y="503066"/>
                  </a:lnTo>
                  <a:lnTo>
                    <a:pt x="175286" y="508362"/>
                  </a:lnTo>
                  <a:lnTo>
                    <a:pt x="175363" y="513657"/>
                  </a:lnTo>
                  <a:lnTo>
                    <a:pt x="175443" y="518953"/>
                  </a:lnTo>
                  <a:lnTo>
                    <a:pt x="175525" y="524248"/>
                  </a:lnTo>
                  <a:lnTo>
                    <a:pt x="175609" y="529543"/>
                  </a:lnTo>
                  <a:lnTo>
                    <a:pt x="175695" y="534839"/>
                  </a:lnTo>
                  <a:lnTo>
                    <a:pt x="175783" y="540134"/>
                  </a:lnTo>
                  <a:lnTo>
                    <a:pt x="175874" y="545430"/>
                  </a:lnTo>
                  <a:lnTo>
                    <a:pt x="175967" y="550725"/>
                  </a:lnTo>
                  <a:lnTo>
                    <a:pt x="176063" y="556021"/>
                  </a:lnTo>
                  <a:lnTo>
                    <a:pt x="176161" y="561316"/>
                  </a:lnTo>
                  <a:lnTo>
                    <a:pt x="176263" y="566612"/>
                  </a:lnTo>
                  <a:lnTo>
                    <a:pt x="176367" y="571907"/>
                  </a:lnTo>
                  <a:lnTo>
                    <a:pt x="176474" y="577202"/>
                  </a:lnTo>
                  <a:lnTo>
                    <a:pt x="176584" y="582498"/>
                  </a:lnTo>
                  <a:lnTo>
                    <a:pt x="176698" y="587793"/>
                  </a:lnTo>
                  <a:lnTo>
                    <a:pt x="176816" y="593089"/>
                  </a:lnTo>
                  <a:lnTo>
                    <a:pt x="176936" y="598384"/>
                  </a:lnTo>
                  <a:lnTo>
                    <a:pt x="177060" y="603680"/>
                  </a:lnTo>
                  <a:lnTo>
                    <a:pt x="177189" y="608975"/>
                  </a:lnTo>
                  <a:lnTo>
                    <a:pt x="177321" y="614270"/>
                  </a:lnTo>
                  <a:lnTo>
                    <a:pt x="177456" y="619566"/>
                  </a:lnTo>
                  <a:lnTo>
                    <a:pt x="177595" y="624861"/>
                  </a:lnTo>
                  <a:lnTo>
                    <a:pt x="177737" y="630157"/>
                  </a:lnTo>
                  <a:lnTo>
                    <a:pt x="177884" y="635452"/>
                  </a:lnTo>
                  <a:lnTo>
                    <a:pt x="178034" y="640748"/>
                  </a:lnTo>
                  <a:lnTo>
                    <a:pt x="178187" y="646043"/>
                  </a:lnTo>
                  <a:lnTo>
                    <a:pt x="178342" y="651339"/>
                  </a:lnTo>
                  <a:lnTo>
                    <a:pt x="178501" y="656634"/>
                  </a:lnTo>
                  <a:lnTo>
                    <a:pt x="178663" y="661929"/>
                  </a:lnTo>
                  <a:lnTo>
                    <a:pt x="178826" y="667225"/>
                  </a:lnTo>
                  <a:lnTo>
                    <a:pt x="178992" y="672520"/>
                  </a:lnTo>
                  <a:lnTo>
                    <a:pt x="179159" y="677816"/>
                  </a:lnTo>
                  <a:lnTo>
                    <a:pt x="179329" y="683111"/>
                  </a:lnTo>
                  <a:lnTo>
                    <a:pt x="179499" y="688407"/>
                  </a:lnTo>
                  <a:lnTo>
                    <a:pt x="179670" y="693702"/>
                  </a:lnTo>
                  <a:lnTo>
                    <a:pt x="179842" y="698998"/>
                  </a:lnTo>
                  <a:lnTo>
                    <a:pt x="180015" y="704293"/>
                  </a:lnTo>
                  <a:lnTo>
                    <a:pt x="180188" y="709588"/>
                  </a:lnTo>
                  <a:lnTo>
                    <a:pt x="180361" y="714884"/>
                  </a:lnTo>
                  <a:lnTo>
                    <a:pt x="180534" y="720179"/>
                  </a:lnTo>
                  <a:lnTo>
                    <a:pt x="180706" y="725475"/>
                  </a:lnTo>
                  <a:lnTo>
                    <a:pt x="180879" y="730770"/>
                  </a:lnTo>
                  <a:lnTo>
                    <a:pt x="181052" y="736066"/>
                  </a:lnTo>
                  <a:lnTo>
                    <a:pt x="181224" y="741361"/>
                  </a:lnTo>
                  <a:lnTo>
                    <a:pt x="181397" y="746656"/>
                  </a:lnTo>
                  <a:lnTo>
                    <a:pt x="181569" y="751952"/>
                  </a:lnTo>
                  <a:lnTo>
                    <a:pt x="181742" y="757247"/>
                  </a:lnTo>
                  <a:lnTo>
                    <a:pt x="181915" y="762543"/>
                  </a:lnTo>
                  <a:lnTo>
                    <a:pt x="182089" y="767838"/>
                  </a:lnTo>
                  <a:lnTo>
                    <a:pt x="182264" y="773134"/>
                  </a:lnTo>
                  <a:lnTo>
                    <a:pt x="182440" y="778429"/>
                  </a:lnTo>
                  <a:lnTo>
                    <a:pt x="182618" y="783725"/>
                  </a:lnTo>
                  <a:lnTo>
                    <a:pt x="182797" y="789020"/>
                  </a:lnTo>
                  <a:lnTo>
                    <a:pt x="182979" y="794315"/>
                  </a:lnTo>
                  <a:lnTo>
                    <a:pt x="183163" y="799611"/>
                  </a:lnTo>
                  <a:lnTo>
                    <a:pt x="183350" y="804906"/>
                  </a:lnTo>
                  <a:lnTo>
                    <a:pt x="183540" y="810202"/>
                  </a:lnTo>
                  <a:lnTo>
                    <a:pt x="183735" y="815497"/>
                  </a:lnTo>
                  <a:lnTo>
                    <a:pt x="183932" y="820793"/>
                  </a:lnTo>
                  <a:lnTo>
                    <a:pt x="184134" y="826088"/>
                  </a:lnTo>
                  <a:lnTo>
                    <a:pt x="184340" y="831383"/>
                  </a:lnTo>
                  <a:lnTo>
                    <a:pt x="184551" y="836679"/>
                  </a:lnTo>
                  <a:lnTo>
                    <a:pt x="184768" y="841974"/>
                  </a:lnTo>
                  <a:lnTo>
                    <a:pt x="184990" y="847270"/>
                  </a:lnTo>
                  <a:lnTo>
                    <a:pt x="185217" y="852565"/>
                  </a:lnTo>
                  <a:lnTo>
                    <a:pt x="185449" y="857861"/>
                  </a:lnTo>
                  <a:lnTo>
                    <a:pt x="185688" y="863156"/>
                  </a:lnTo>
                  <a:lnTo>
                    <a:pt x="185934" y="868452"/>
                  </a:lnTo>
                  <a:lnTo>
                    <a:pt x="186187" y="873747"/>
                  </a:lnTo>
                  <a:lnTo>
                    <a:pt x="186445" y="879042"/>
                  </a:lnTo>
                  <a:lnTo>
                    <a:pt x="186710" y="884338"/>
                  </a:lnTo>
                  <a:lnTo>
                    <a:pt x="186983" y="889633"/>
                  </a:lnTo>
                  <a:lnTo>
                    <a:pt x="187263" y="894929"/>
                  </a:lnTo>
                  <a:lnTo>
                    <a:pt x="187550" y="900224"/>
                  </a:lnTo>
                  <a:lnTo>
                    <a:pt x="187844" y="905520"/>
                  </a:lnTo>
                  <a:lnTo>
                    <a:pt x="188144" y="910815"/>
                  </a:lnTo>
                  <a:lnTo>
                    <a:pt x="188453" y="916111"/>
                  </a:lnTo>
                  <a:lnTo>
                    <a:pt x="188770" y="921406"/>
                  </a:lnTo>
                  <a:lnTo>
                    <a:pt x="189093" y="926701"/>
                  </a:lnTo>
                  <a:lnTo>
                    <a:pt x="189423" y="931997"/>
                  </a:lnTo>
                  <a:lnTo>
                    <a:pt x="189759" y="937292"/>
                  </a:lnTo>
                  <a:lnTo>
                    <a:pt x="190103" y="942588"/>
                  </a:lnTo>
                  <a:lnTo>
                    <a:pt x="190453" y="947883"/>
                  </a:lnTo>
                  <a:lnTo>
                    <a:pt x="190808" y="953179"/>
                  </a:lnTo>
                  <a:lnTo>
                    <a:pt x="191170" y="958474"/>
                  </a:lnTo>
                  <a:lnTo>
                    <a:pt x="191536" y="963769"/>
                  </a:lnTo>
                  <a:lnTo>
                    <a:pt x="191908" y="969065"/>
                  </a:lnTo>
                  <a:lnTo>
                    <a:pt x="192285" y="974360"/>
                  </a:lnTo>
                  <a:lnTo>
                    <a:pt x="192666" y="979656"/>
                  </a:lnTo>
                  <a:lnTo>
                    <a:pt x="193051" y="984951"/>
                  </a:lnTo>
                  <a:lnTo>
                    <a:pt x="193439" y="990247"/>
                  </a:lnTo>
                  <a:lnTo>
                    <a:pt x="193831" y="995542"/>
                  </a:lnTo>
                  <a:lnTo>
                    <a:pt x="194227" y="1000838"/>
                  </a:lnTo>
                  <a:lnTo>
                    <a:pt x="194624" y="1006133"/>
                  </a:lnTo>
                  <a:lnTo>
                    <a:pt x="195025" y="1011428"/>
                  </a:lnTo>
                  <a:lnTo>
                    <a:pt x="195428" y="1016724"/>
                  </a:lnTo>
                  <a:lnTo>
                    <a:pt x="195835" y="1022019"/>
                  </a:lnTo>
                  <a:lnTo>
                    <a:pt x="196244" y="1027315"/>
                  </a:lnTo>
                  <a:lnTo>
                    <a:pt x="196656" y="1032610"/>
                  </a:lnTo>
                  <a:lnTo>
                    <a:pt x="197071" y="1037906"/>
                  </a:lnTo>
                  <a:lnTo>
                    <a:pt x="197489" y="1043201"/>
                  </a:lnTo>
                  <a:lnTo>
                    <a:pt x="197913" y="1048497"/>
                  </a:lnTo>
                  <a:lnTo>
                    <a:pt x="198341" y="1053792"/>
                  </a:lnTo>
                  <a:lnTo>
                    <a:pt x="198774" y="1059087"/>
                  </a:lnTo>
                  <a:lnTo>
                    <a:pt x="199212" y="1064383"/>
                  </a:lnTo>
                  <a:lnTo>
                    <a:pt x="199657" y="1069678"/>
                  </a:lnTo>
                  <a:lnTo>
                    <a:pt x="200111" y="1074974"/>
                  </a:lnTo>
                  <a:lnTo>
                    <a:pt x="200573" y="1080269"/>
                  </a:lnTo>
                  <a:lnTo>
                    <a:pt x="201044" y="1085565"/>
                  </a:lnTo>
                  <a:lnTo>
                    <a:pt x="201525" y="1090860"/>
                  </a:lnTo>
                  <a:lnTo>
                    <a:pt x="202018" y="1096155"/>
                  </a:lnTo>
                  <a:lnTo>
                    <a:pt x="202525" y="1101451"/>
                  </a:lnTo>
                  <a:lnTo>
                    <a:pt x="203045" y="1106746"/>
                  </a:lnTo>
                  <a:lnTo>
                    <a:pt x="203579" y="1112042"/>
                  </a:lnTo>
                  <a:lnTo>
                    <a:pt x="204127" y="1117337"/>
                  </a:lnTo>
                  <a:lnTo>
                    <a:pt x="204694" y="1122633"/>
                  </a:lnTo>
                  <a:lnTo>
                    <a:pt x="205280" y="1127928"/>
                  </a:lnTo>
                  <a:lnTo>
                    <a:pt x="205883" y="1133224"/>
                  </a:lnTo>
                  <a:lnTo>
                    <a:pt x="206504" y="1138519"/>
                  </a:lnTo>
                  <a:lnTo>
                    <a:pt x="207144" y="1143814"/>
                  </a:lnTo>
                  <a:lnTo>
                    <a:pt x="207808" y="1149110"/>
                  </a:lnTo>
                  <a:lnTo>
                    <a:pt x="208495" y="1154405"/>
                  </a:lnTo>
                  <a:lnTo>
                    <a:pt x="209202" y="1159701"/>
                  </a:lnTo>
                  <a:lnTo>
                    <a:pt x="209930" y="1164996"/>
                  </a:lnTo>
                  <a:lnTo>
                    <a:pt x="210680" y="1170292"/>
                  </a:lnTo>
                  <a:lnTo>
                    <a:pt x="211458" y="1175587"/>
                  </a:lnTo>
                  <a:lnTo>
                    <a:pt x="212260" y="1180882"/>
                  </a:lnTo>
                  <a:lnTo>
                    <a:pt x="213084" y="1186178"/>
                  </a:lnTo>
                  <a:lnTo>
                    <a:pt x="213930" y="1191473"/>
                  </a:lnTo>
                  <a:lnTo>
                    <a:pt x="214799" y="1196769"/>
                  </a:lnTo>
                  <a:lnTo>
                    <a:pt x="215697" y="1202064"/>
                  </a:lnTo>
                  <a:lnTo>
                    <a:pt x="216619" y="1207360"/>
                  </a:lnTo>
                  <a:lnTo>
                    <a:pt x="217562" y="1212655"/>
                  </a:lnTo>
                  <a:lnTo>
                    <a:pt x="218528" y="1217951"/>
                  </a:lnTo>
                  <a:lnTo>
                    <a:pt x="219515" y="1223246"/>
                  </a:lnTo>
                  <a:lnTo>
                    <a:pt x="220530" y="1228541"/>
                  </a:lnTo>
                  <a:lnTo>
                    <a:pt x="221566" y="1233837"/>
                  </a:lnTo>
                  <a:lnTo>
                    <a:pt x="222623" y="1239132"/>
                  </a:lnTo>
                  <a:lnTo>
                    <a:pt x="223698" y="1244428"/>
                  </a:lnTo>
                  <a:lnTo>
                    <a:pt x="224793" y="1249723"/>
                  </a:lnTo>
                  <a:lnTo>
                    <a:pt x="225912" y="1255019"/>
                  </a:lnTo>
                  <a:lnTo>
                    <a:pt x="227048" y="1260314"/>
                  </a:lnTo>
                  <a:lnTo>
                    <a:pt x="228200" y="1265610"/>
                  </a:lnTo>
                  <a:lnTo>
                    <a:pt x="229368" y="1270905"/>
                  </a:lnTo>
                  <a:lnTo>
                    <a:pt x="230551" y="1276200"/>
                  </a:lnTo>
                  <a:lnTo>
                    <a:pt x="231751" y="1281496"/>
                  </a:lnTo>
                  <a:lnTo>
                    <a:pt x="232963" y="1286791"/>
                  </a:lnTo>
                  <a:lnTo>
                    <a:pt x="234185" y="1292087"/>
                  </a:lnTo>
                  <a:lnTo>
                    <a:pt x="235418" y="1297382"/>
                  </a:lnTo>
                  <a:lnTo>
                    <a:pt x="236660" y="1302678"/>
                  </a:lnTo>
                  <a:lnTo>
                    <a:pt x="237910" y="1307973"/>
                  </a:lnTo>
                  <a:lnTo>
                    <a:pt x="239166" y="1313268"/>
                  </a:lnTo>
                  <a:lnTo>
                    <a:pt x="240426" y="1318564"/>
                  </a:lnTo>
                  <a:lnTo>
                    <a:pt x="241689" y="1323859"/>
                  </a:lnTo>
                  <a:lnTo>
                    <a:pt x="242954" y="1329155"/>
                  </a:lnTo>
                  <a:lnTo>
                    <a:pt x="244219" y="1334450"/>
                  </a:lnTo>
                  <a:lnTo>
                    <a:pt x="245482" y="1339746"/>
                  </a:lnTo>
                  <a:lnTo>
                    <a:pt x="246742" y="1345041"/>
                  </a:lnTo>
                  <a:lnTo>
                    <a:pt x="247999" y="1350337"/>
                  </a:lnTo>
                  <a:lnTo>
                    <a:pt x="249249" y="1355632"/>
                  </a:lnTo>
                  <a:lnTo>
                    <a:pt x="250491" y="1360927"/>
                  </a:lnTo>
                  <a:lnTo>
                    <a:pt x="251725" y="1366223"/>
                  </a:lnTo>
                  <a:lnTo>
                    <a:pt x="252950" y="1371518"/>
                  </a:lnTo>
                  <a:lnTo>
                    <a:pt x="254166" y="1376814"/>
                  </a:lnTo>
                  <a:lnTo>
                    <a:pt x="255368" y="1382109"/>
                  </a:lnTo>
                  <a:lnTo>
                    <a:pt x="256556" y="1387405"/>
                  </a:lnTo>
                  <a:lnTo>
                    <a:pt x="257732" y="1392700"/>
                  </a:lnTo>
                  <a:lnTo>
                    <a:pt x="258894" y="1397996"/>
                  </a:lnTo>
                  <a:lnTo>
                    <a:pt x="260043" y="1403291"/>
                  </a:lnTo>
                  <a:lnTo>
                    <a:pt x="261174" y="1408586"/>
                  </a:lnTo>
                  <a:lnTo>
                    <a:pt x="262288" y="1413882"/>
                  </a:lnTo>
                  <a:lnTo>
                    <a:pt x="263388" y="1419177"/>
                  </a:lnTo>
                  <a:lnTo>
                    <a:pt x="264473" y="1424473"/>
                  </a:lnTo>
                  <a:lnTo>
                    <a:pt x="265543" y="1429768"/>
                  </a:lnTo>
                  <a:lnTo>
                    <a:pt x="266594" y="1435064"/>
                  </a:lnTo>
                  <a:lnTo>
                    <a:pt x="267630" y="1440359"/>
                  </a:lnTo>
                  <a:lnTo>
                    <a:pt x="268651" y="1445654"/>
                  </a:lnTo>
                  <a:lnTo>
                    <a:pt x="269657" y="1450950"/>
                  </a:lnTo>
                  <a:lnTo>
                    <a:pt x="270650" y="1456245"/>
                  </a:lnTo>
                  <a:lnTo>
                    <a:pt x="271625" y="1461541"/>
                  </a:lnTo>
                  <a:lnTo>
                    <a:pt x="272587" y="1466836"/>
                  </a:lnTo>
                  <a:lnTo>
                    <a:pt x="273537" y="1472132"/>
                  </a:lnTo>
                  <a:lnTo>
                    <a:pt x="274475" y="1477427"/>
                  </a:lnTo>
                  <a:lnTo>
                    <a:pt x="275401" y="1482723"/>
                  </a:lnTo>
                  <a:lnTo>
                    <a:pt x="276314" y="1488018"/>
                  </a:lnTo>
                  <a:lnTo>
                    <a:pt x="277216" y="1493313"/>
                  </a:lnTo>
                  <a:lnTo>
                    <a:pt x="278110" y="1498609"/>
                  </a:lnTo>
                  <a:lnTo>
                    <a:pt x="278995" y="1503904"/>
                  </a:lnTo>
                  <a:lnTo>
                    <a:pt x="279871" y="1509200"/>
                  </a:lnTo>
                  <a:lnTo>
                    <a:pt x="280737" y="1514495"/>
                  </a:lnTo>
                  <a:lnTo>
                    <a:pt x="281598" y="1519791"/>
                  </a:lnTo>
                  <a:lnTo>
                    <a:pt x="282452" y="1525086"/>
                  </a:lnTo>
                  <a:lnTo>
                    <a:pt x="283300" y="1530381"/>
                  </a:lnTo>
                  <a:lnTo>
                    <a:pt x="284143" y="1535677"/>
                  </a:lnTo>
                  <a:lnTo>
                    <a:pt x="284981" y="1540972"/>
                  </a:lnTo>
                  <a:lnTo>
                    <a:pt x="285816" y="1546268"/>
                  </a:lnTo>
                  <a:lnTo>
                    <a:pt x="286647" y="1551563"/>
                  </a:lnTo>
                  <a:lnTo>
                    <a:pt x="287476" y="1556859"/>
                  </a:lnTo>
                  <a:lnTo>
                    <a:pt x="288302" y="1562154"/>
                  </a:lnTo>
                  <a:lnTo>
                    <a:pt x="289127" y="1567450"/>
                  </a:lnTo>
                  <a:lnTo>
                    <a:pt x="289951" y="1572745"/>
                  </a:lnTo>
                  <a:lnTo>
                    <a:pt x="290774" y="1578040"/>
                  </a:lnTo>
                  <a:lnTo>
                    <a:pt x="291596" y="1583336"/>
                  </a:lnTo>
                  <a:lnTo>
                    <a:pt x="292419" y="1588631"/>
                  </a:lnTo>
                  <a:lnTo>
                    <a:pt x="293242" y="1593927"/>
                  </a:lnTo>
                  <a:lnTo>
                    <a:pt x="294066" y="1599222"/>
                  </a:lnTo>
                  <a:lnTo>
                    <a:pt x="294890" y="1604518"/>
                  </a:lnTo>
                  <a:lnTo>
                    <a:pt x="295716" y="1609813"/>
                  </a:lnTo>
                  <a:lnTo>
                    <a:pt x="296542" y="1615109"/>
                  </a:lnTo>
                  <a:lnTo>
                    <a:pt x="297370" y="1620404"/>
                  </a:lnTo>
                  <a:lnTo>
                    <a:pt x="298198" y="1625699"/>
                  </a:lnTo>
                  <a:lnTo>
                    <a:pt x="299027" y="1630995"/>
                  </a:lnTo>
                  <a:lnTo>
                    <a:pt x="299857" y="1636290"/>
                  </a:lnTo>
                  <a:lnTo>
                    <a:pt x="300688" y="1641586"/>
                  </a:lnTo>
                  <a:lnTo>
                    <a:pt x="301519" y="1646881"/>
                  </a:lnTo>
                  <a:lnTo>
                    <a:pt x="302349" y="1652177"/>
                  </a:lnTo>
                  <a:lnTo>
                    <a:pt x="303180" y="1657472"/>
                  </a:lnTo>
                  <a:lnTo>
                    <a:pt x="304009" y="1662767"/>
                  </a:lnTo>
                  <a:lnTo>
                    <a:pt x="304838" y="1668063"/>
                  </a:lnTo>
                  <a:lnTo>
                    <a:pt x="305665" y="1673358"/>
                  </a:lnTo>
                  <a:lnTo>
                    <a:pt x="306490" y="1678654"/>
                  </a:lnTo>
                  <a:lnTo>
                    <a:pt x="307314" y="1683949"/>
                  </a:lnTo>
                  <a:lnTo>
                    <a:pt x="308135" y="1689245"/>
                  </a:lnTo>
                  <a:lnTo>
                    <a:pt x="308954" y="1694540"/>
                  </a:lnTo>
                  <a:lnTo>
                    <a:pt x="309769" y="1699836"/>
                  </a:lnTo>
                  <a:lnTo>
                    <a:pt x="310582" y="1705131"/>
                  </a:lnTo>
                  <a:lnTo>
                    <a:pt x="311393" y="1710426"/>
                  </a:lnTo>
                  <a:lnTo>
                    <a:pt x="312201" y="1715722"/>
                  </a:lnTo>
                  <a:lnTo>
                    <a:pt x="313005" y="1721017"/>
                  </a:lnTo>
                  <a:lnTo>
                    <a:pt x="313807" y="1726313"/>
                  </a:lnTo>
                  <a:lnTo>
                    <a:pt x="314608" y="1731608"/>
                  </a:lnTo>
                  <a:lnTo>
                    <a:pt x="315406" y="1736904"/>
                  </a:lnTo>
                  <a:lnTo>
                    <a:pt x="316202" y="1742199"/>
                  </a:lnTo>
                  <a:lnTo>
                    <a:pt x="316998" y="1747495"/>
                  </a:lnTo>
                  <a:lnTo>
                    <a:pt x="317793" y="1752790"/>
                  </a:lnTo>
                  <a:lnTo>
                    <a:pt x="318587" y="1758085"/>
                  </a:lnTo>
                  <a:lnTo>
                    <a:pt x="319382" y="1763381"/>
                  </a:lnTo>
                  <a:lnTo>
                    <a:pt x="320178" y="1768676"/>
                  </a:lnTo>
                  <a:lnTo>
                    <a:pt x="320976" y="1773972"/>
                  </a:lnTo>
                  <a:lnTo>
                    <a:pt x="321775" y="1779267"/>
                  </a:lnTo>
                  <a:lnTo>
                    <a:pt x="322577" y="1784563"/>
                  </a:lnTo>
                  <a:lnTo>
                    <a:pt x="323381" y="1789858"/>
                  </a:lnTo>
                  <a:lnTo>
                    <a:pt x="324187" y="1795153"/>
                  </a:lnTo>
                  <a:lnTo>
                    <a:pt x="324997" y="1800449"/>
                  </a:lnTo>
                  <a:lnTo>
                    <a:pt x="325809" y="1805744"/>
                  </a:lnTo>
                  <a:lnTo>
                    <a:pt x="326624" y="1811040"/>
                  </a:lnTo>
                  <a:lnTo>
                    <a:pt x="327440" y="1816335"/>
                  </a:lnTo>
                  <a:lnTo>
                    <a:pt x="328258" y="1821631"/>
                  </a:lnTo>
                  <a:lnTo>
                    <a:pt x="329076" y="1826926"/>
                  </a:lnTo>
                  <a:lnTo>
                    <a:pt x="329894" y="1832222"/>
                  </a:lnTo>
                  <a:lnTo>
                    <a:pt x="330709" y="1837517"/>
                  </a:lnTo>
                  <a:lnTo>
                    <a:pt x="331521" y="1842812"/>
                  </a:lnTo>
                  <a:lnTo>
                    <a:pt x="332328" y="1848108"/>
                  </a:lnTo>
                  <a:lnTo>
                    <a:pt x="333127" y="1853403"/>
                  </a:lnTo>
                  <a:lnTo>
                    <a:pt x="333916" y="1858699"/>
                  </a:lnTo>
                  <a:lnTo>
                    <a:pt x="334695" y="1863994"/>
                  </a:lnTo>
                  <a:lnTo>
                    <a:pt x="335461" y="1869290"/>
                  </a:lnTo>
                  <a:lnTo>
                    <a:pt x="336209" y="1874585"/>
                  </a:lnTo>
                  <a:lnTo>
                    <a:pt x="336936" y="1879881"/>
                  </a:lnTo>
                  <a:lnTo>
                    <a:pt x="337643" y="1885176"/>
                  </a:lnTo>
                  <a:lnTo>
                    <a:pt x="338327" y="1890471"/>
                  </a:lnTo>
                  <a:lnTo>
                    <a:pt x="338986" y="1895767"/>
                  </a:lnTo>
                  <a:lnTo>
                    <a:pt x="339611" y="1901062"/>
                  </a:lnTo>
                  <a:lnTo>
                    <a:pt x="340204" y="1906358"/>
                  </a:lnTo>
                  <a:lnTo>
                    <a:pt x="340765" y="1911653"/>
                  </a:lnTo>
                  <a:lnTo>
                    <a:pt x="341293" y="1916949"/>
                  </a:lnTo>
                  <a:lnTo>
                    <a:pt x="341787" y="1922244"/>
                  </a:lnTo>
                  <a:lnTo>
                    <a:pt x="342234" y="1927539"/>
                  </a:lnTo>
                  <a:lnTo>
                    <a:pt x="342643" y="1932835"/>
                  </a:lnTo>
                  <a:lnTo>
                    <a:pt x="343014" y="1938130"/>
                  </a:lnTo>
                  <a:lnTo>
                    <a:pt x="343348" y="1943426"/>
                  </a:lnTo>
                  <a:lnTo>
                    <a:pt x="343644" y="1948721"/>
                  </a:lnTo>
                  <a:lnTo>
                    <a:pt x="343890" y="1954017"/>
                  </a:lnTo>
                  <a:lnTo>
                    <a:pt x="344099" y="1959312"/>
                  </a:lnTo>
                  <a:lnTo>
                    <a:pt x="344274" y="1964608"/>
                  </a:lnTo>
                  <a:lnTo>
                    <a:pt x="344414" y="1969903"/>
                  </a:lnTo>
                  <a:lnTo>
                    <a:pt x="344520" y="1975198"/>
                  </a:lnTo>
                  <a:lnTo>
                    <a:pt x="344586" y="1980494"/>
                  </a:lnTo>
                  <a:lnTo>
                    <a:pt x="344625" y="1985789"/>
                  </a:lnTo>
                  <a:lnTo>
                    <a:pt x="344637" y="1991085"/>
                  </a:lnTo>
                  <a:lnTo>
                    <a:pt x="344624" y="1996380"/>
                  </a:lnTo>
                  <a:lnTo>
                    <a:pt x="344588" y="2001676"/>
                  </a:lnTo>
                  <a:lnTo>
                    <a:pt x="344527" y="2006971"/>
                  </a:lnTo>
                  <a:lnTo>
                    <a:pt x="344449" y="2012266"/>
                  </a:lnTo>
                  <a:lnTo>
                    <a:pt x="344356" y="2017562"/>
                  </a:lnTo>
                  <a:lnTo>
                    <a:pt x="344249" y="2022857"/>
                  </a:lnTo>
                  <a:lnTo>
                    <a:pt x="344130" y="2028153"/>
                  </a:lnTo>
                  <a:lnTo>
                    <a:pt x="343998" y="2033448"/>
                  </a:lnTo>
                  <a:lnTo>
                    <a:pt x="343858" y="2038744"/>
                  </a:lnTo>
                  <a:lnTo>
                    <a:pt x="343711" y="2044039"/>
                  </a:lnTo>
                  <a:lnTo>
                    <a:pt x="343556" y="2049335"/>
                  </a:lnTo>
                  <a:lnTo>
                    <a:pt x="343393" y="2054630"/>
                  </a:lnTo>
                  <a:lnTo>
                    <a:pt x="343222" y="2059925"/>
                  </a:lnTo>
                  <a:lnTo>
                    <a:pt x="343044" y="2065221"/>
                  </a:lnTo>
                  <a:lnTo>
                    <a:pt x="342858" y="2070516"/>
                  </a:lnTo>
                  <a:lnTo>
                    <a:pt x="342663" y="2075812"/>
                  </a:lnTo>
                  <a:lnTo>
                    <a:pt x="342456" y="2081107"/>
                  </a:lnTo>
                  <a:lnTo>
                    <a:pt x="342236" y="2086403"/>
                  </a:lnTo>
                  <a:lnTo>
                    <a:pt x="342003" y="2091698"/>
                  </a:lnTo>
                  <a:lnTo>
                    <a:pt x="341754" y="2096994"/>
                  </a:lnTo>
                  <a:lnTo>
                    <a:pt x="341490" y="2102289"/>
                  </a:lnTo>
                  <a:lnTo>
                    <a:pt x="341202" y="2107584"/>
                  </a:lnTo>
                  <a:lnTo>
                    <a:pt x="340892" y="2112880"/>
                  </a:lnTo>
                  <a:lnTo>
                    <a:pt x="340558" y="2118175"/>
                  </a:lnTo>
                  <a:lnTo>
                    <a:pt x="340200" y="2123471"/>
                  </a:lnTo>
                  <a:lnTo>
                    <a:pt x="339817" y="2128766"/>
                  </a:lnTo>
                  <a:lnTo>
                    <a:pt x="339399" y="2134062"/>
                  </a:lnTo>
                  <a:lnTo>
                    <a:pt x="338951" y="2139357"/>
                  </a:lnTo>
                  <a:lnTo>
                    <a:pt x="338472" y="2144652"/>
                  </a:lnTo>
                  <a:lnTo>
                    <a:pt x="337963" y="2149948"/>
                  </a:lnTo>
                  <a:lnTo>
                    <a:pt x="337424" y="2155243"/>
                  </a:lnTo>
                  <a:lnTo>
                    <a:pt x="336844" y="2160539"/>
                  </a:lnTo>
                  <a:lnTo>
                    <a:pt x="336232" y="2165834"/>
                  </a:lnTo>
                  <a:lnTo>
                    <a:pt x="335590" y="2171130"/>
                  </a:lnTo>
                  <a:lnTo>
                    <a:pt x="334919" y="2176425"/>
                  </a:lnTo>
                  <a:lnTo>
                    <a:pt x="334218" y="2181721"/>
                  </a:lnTo>
                  <a:lnTo>
                    <a:pt x="333481" y="2187016"/>
                  </a:lnTo>
                  <a:lnTo>
                    <a:pt x="332718" y="2192311"/>
                  </a:lnTo>
                  <a:lnTo>
                    <a:pt x="331931" y="2197607"/>
                  </a:lnTo>
                  <a:lnTo>
                    <a:pt x="331121" y="2202902"/>
                  </a:lnTo>
                  <a:lnTo>
                    <a:pt x="330289" y="2208198"/>
                  </a:lnTo>
                  <a:lnTo>
                    <a:pt x="329433" y="2213493"/>
                  </a:lnTo>
                  <a:lnTo>
                    <a:pt x="328561" y="2218789"/>
                  </a:lnTo>
                  <a:lnTo>
                    <a:pt x="327674" y="2224084"/>
                  </a:lnTo>
                  <a:lnTo>
                    <a:pt x="326775" y="2229380"/>
                  </a:lnTo>
                  <a:lnTo>
                    <a:pt x="325864" y="2234675"/>
                  </a:lnTo>
                  <a:lnTo>
                    <a:pt x="324942" y="2239970"/>
                  </a:lnTo>
                  <a:lnTo>
                    <a:pt x="324014" y="2245266"/>
                  </a:lnTo>
                  <a:lnTo>
                    <a:pt x="323081" y="2250561"/>
                  </a:lnTo>
                  <a:lnTo>
                    <a:pt x="322145" y="2255857"/>
                  </a:lnTo>
                  <a:lnTo>
                    <a:pt x="321206" y="2261152"/>
                  </a:lnTo>
                  <a:lnTo>
                    <a:pt x="320266" y="2266448"/>
                  </a:lnTo>
                  <a:lnTo>
                    <a:pt x="319328" y="2271743"/>
                  </a:lnTo>
                  <a:lnTo>
                    <a:pt x="318391" y="2277038"/>
                  </a:lnTo>
                  <a:lnTo>
                    <a:pt x="317457" y="2282334"/>
                  </a:lnTo>
                  <a:lnTo>
                    <a:pt x="316528" y="2287629"/>
                  </a:lnTo>
                  <a:lnTo>
                    <a:pt x="315604" y="2292925"/>
                  </a:lnTo>
                  <a:lnTo>
                    <a:pt x="314685" y="2298220"/>
                  </a:lnTo>
                  <a:lnTo>
                    <a:pt x="313773" y="2303516"/>
                  </a:lnTo>
                  <a:lnTo>
                    <a:pt x="312868" y="2308811"/>
                  </a:lnTo>
                  <a:lnTo>
                    <a:pt x="311972" y="2314107"/>
                  </a:lnTo>
                  <a:lnTo>
                    <a:pt x="311086" y="2319402"/>
                  </a:lnTo>
                  <a:lnTo>
                    <a:pt x="310209" y="2324697"/>
                  </a:lnTo>
                  <a:lnTo>
                    <a:pt x="309343" y="2329993"/>
                  </a:lnTo>
                  <a:lnTo>
                    <a:pt x="308487" y="2335288"/>
                  </a:lnTo>
                  <a:lnTo>
                    <a:pt x="307647" y="2340584"/>
                  </a:lnTo>
                  <a:lnTo>
                    <a:pt x="306821" y="2345879"/>
                  </a:lnTo>
                  <a:lnTo>
                    <a:pt x="306009" y="2351175"/>
                  </a:lnTo>
                  <a:lnTo>
                    <a:pt x="305213" y="2356470"/>
                  </a:lnTo>
                  <a:lnTo>
                    <a:pt x="304434" y="2361765"/>
                  </a:lnTo>
                  <a:lnTo>
                    <a:pt x="303677" y="2367061"/>
                  </a:lnTo>
                  <a:lnTo>
                    <a:pt x="302941" y="2372356"/>
                  </a:lnTo>
                  <a:lnTo>
                    <a:pt x="302226" y="2377652"/>
                  </a:lnTo>
                  <a:lnTo>
                    <a:pt x="301533" y="2382947"/>
                  </a:lnTo>
                  <a:lnTo>
                    <a:pt x="300863" y="2388243"/>
                  </a:lnTo>
                  <a:lnTo>
                    <a:pt x="300226" y="2393538"/>
                  </a:lnTo>
                  <a:lnTo>
                    <a:pt x="299617" y="2398834"/>
                  </a:lnTo>
                  <a:lnTo>
                    <a:pt x="299036" y="2404129"/>
                  </a:lnTo>
                  <a:lnTo>
                    <a:pt x="298484" y="2409424"/>
                  </a:lnTo>
                  <a:lnTo>
                    <a:pt x="297963" y="2414720"/>
                  </a:lnTo>
                  <a:lnTo>
                    <a:pt x="297485" y="2420015"/>
                  </a:lnTo>
                  <a:lnTo>
                    <a:pt x="297042" y="2425311"/>
                  </a:lnTo>
                  <a:lnTo>
                    <a:pt x="296635" y="2430606"/>
                  </a:lnTo>
                  <a:lnTo>
                    <a:pt x="296264" y="2435902"/>
                  </a:lnTo>
                  <a:lnTo>
                    <a:pt x="295933" y="2441197"/>
                  </a:lnTo>
                  <a:lnTo>
                    <a:pt x="295655" y="2446493"/>
                  </a:lnTo>
                  <a:lnTo>
                    <a:pt x="295420" y="2451788"/>
                  </a:lnTo>
                  <a:lnTo>
                    <a:pt x="295230" y="2457083"/>
                  </a:lnTo>
                  <a:lnTo>
                    <a:pt x="295085" y="2462379"/>
                  </a:lnTo>
                  <a:lnTo>
                    <a:pt x="294992" y="2467674"/>
                  </a:lnTo>
                  <a:lnTo>
                    <a:pt x="294963" y="2472970"/>
                  </a:lnTo>
                  <a:lnTo>
                    <a:pt x="294988" y="2478265"/>
                  </a:lnTo>
                  <a:lnTo>
                    <a:pt x="295069" y="2483561"/>
                  </a:lnTo>
                  <a:lnTo>
                    <a:pt x="295208" y="2488856"/>
                  </a:lnTo>
                  <a:lnTo>
                    <a:pt x="295414" y="2494151"/>
                  </a:lnTo>
                  <a:lnTo>
                    <a:pt x="295699" y="2499447"/>
                  </a:lnTo>
                  <a:lnTo>
                    <a:pt x="296051" y="2504742"/>
                  </a:lnTo>
                  <a:lnTo>
                    <a:pt x="296473" y="2510038"/>
                  </a:lnTo>
                  <a:lnTo>
                    <a:pt x="296966" y="2515333"/>
                  </a:lnTo>
                  <a:lnTo>
                    <a:pt x="297544" y="2520629"/>
                  </a:lnTo>
                  <a:lnTo>
                    <a:pt x="298213" y="2525924"/>
                  </a:lnTo>
                  <a:lnTo>
                    <a:pt x="298959" y="2531220"/>
                  </a:lnTo>
                  <a:lnTo>
                    <a:pt x="299783" y="2536515"/>
                  </a:lnTo>
                  <a:lnTo>
                    <a:pt x="300686" y="2541810"/>
                  </a:lnTo>
                  <a:lnTo>
                    <a:pt x="301680" y="2547106"/>
                  </a:lnTo>
                  <a:lnTo>
                    <a:pt x="302763" y="2552401"/>
                  </a:lnTo>
                  <a:lnTo>
                    <a:pt x="303917" y="2557697"/>
                  </a:lnTo>
                  <a:lnTo>
                    <a:pt x="305139" y="2562992"/>
                  </a:lnTo>
                  <a:lnTo>
                    <a:pt x="306425" y="2568288"/>
                  </a:lnTo>
                  <a:lnTo>
                    <a:pt x="307780" y="2573583"/>
                  </a:lnTo>
                  <a:lnTo>
                    <a:pt x="309186" y="2578879"/>
                  </a:lnTo>
                  <a:lnTo>
                    <a:pt x="310626" y="2584174"/>
                  </a:lnTo>
                  <a:lnTo>
                    <a:pt x="312091" y="2589469"/>
                  </a:lnTo>
                  <a:lnTo>
                    <a:pt x="313570" y="2594765"/>
                  </a:lnTo>
                  <a:lnTo>
                    <a:pt x="315044" y="2600060"/>
                  </a:lnTo>
                  <a:lnTo>
                    <a:pt x="316492" y="2605356"/>
                  </a:lnTo>
                  <a:lnTo>
                    <a:pt x="317897" y="2610651"/>
                  </a:lnTo>
                  <a:lnTo>
                    <a:pt x="319244" y="2615947"/>
                  </a:lnTo>
                  <a:lnTo>
                    <a:pt x="320516" y="2621242"/>
                  </a:lnTo>
                  <a:lnTo>
                    <a:pt x="321658" y="2626537"/>
                  </a:lnTo>
                  <a:lnTo>
                    <a:pt x="322665" y="2631833"/>
                  </a:lnTo>
                  <a:lnTo>
                    <a:pt x="323526" y="2637128"/>
                  </a:lnTo>
                  <a:lnTo>
                    <a:pt x="324222" y="2642424"/>
                  </a:lnTo>
                  <a:lnTo>
                    <a:pt x="324735" y="2647719"/>
                  </a:lnTo>
                  <a:lnTo>
                    <a:pt x="324970" y="2653015"/>
                  </a:lnTo>
                  <a:lnTo>
                    <a:pt x="324970" y="2658310"/>
                  </a:lnTo>
                  <a:lnTo>
                    <a:pt x="324723" y="2663606"/>
                  </a:lnTo>
                  <a:lnTo>
                    <a:pt x="324217" y="2668901"/>
                  </a:lnTo>
                  <a:lnTo>
                    <a:pt x="323432" y="2674196"/>
                  </a:lnTo>
                  <a:lnTo>
                    <a:pt x="322271" y="2679492"/>
                  </a:lnTo>
                  <a:lnTo>
                    <a:pt x="320815" y="2684787"/>
                  </a:lnTo>
                  <a:lnTo>
                    <a:pt x="319061" y="2690083"/>
                  </a:lnTo>
                  <a:lnTo>
                    <a:pt x="317008" y="2695378"/>
                  </a:lnTo>
                  <a:lnTo>
                    <a:pt x="314637" y="2700674"/>
                  </a:lnTo>
                  <a:lnTo>
                    <a:pt x="311891" y="2705969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" name="pg37"/>
            <p:cNvSpPr/>
            <p:nvPr/>
          </p:nvSpPr>
          <p:spPr>
            <a:xfrm>
              <a:off x="9444700" y="4089394"/>
              <a:ext cx="297986" cy="2944414"/>
            </a:xfrm>
            <a:custGeom>
              <a:avLst/>
              <a:gdLst/>
              <a:ahLst/>
              <a:cxnLst/>
              <a:rect l="0" t="0" r="0" b="0"/>
              <a:pathLst>
                <a:path w="297986" h="2944414">
                  <a:moveTo>
                    <a:pt x="12307" y="2944414"/>
                  </a:moveTo>
                  <a:lnTo>
                    <a:pt x="10077" y="2938652"/>
                  </a:lnTo>
                  <a:lnTo>
                    <a:pt x="8114" y="2932890"/>
                  </a:lnTo>
                  <a:lnTo>
                    <a:pt x="6351" y="2927128"/>
                  </a:lnTo>
                  <a:lnTo>
                    <a:pt x="4789" y="2921366"/>
                  </a:lnTo>
                  <a:lnTo>
                    <a:pt x="3430" y="2915604"/>
                  </a:lnTo>
                  <a:lnTo>
                    <a:pt x="2356" y="2909842"/>
                  </a:lnTo>
                  <a:lnTo>
                    <a:pt x="1483" y="2904080"/>
                  </a:lnTo>
                  <a:lnTo>
                    <a:pt x="803" y="2898318"/>
                  </a:lnTo>
                  <a:lnTo>
                    <a:pt x="312" y="2892556"/>
                  </a:lnTo>
                  <a:lnTo>
                    <a:pt x="59" y="2886794"/>
                  </a:lnTo>
                  <a:lnTo>
                    <a:pt x="0" y="2881032"/>
                  </a:lnTo>
                  <a:lnTo>
                    <a:pt x="101" y="2875270"/>
                  </a:lnTo>
                  <a:lnTo>
                    <a:pt x="358" y="2869508"/>
                  </a:lnTo>
                  <a:lnTo>
                    <a:pt x="787" y="2863746"/>
                  </a:lnTo>
                  <a:lnTo>
                    <a:pt x="1375" y="2857983"/>
                  </a:lnTo>
                  <a:lnTo>
                    <a:pt x="2078" y="2852221"/>
                  </a:lnTo>
                  <a:lnTo>
                    <a:pt x="2888" y="2846459"/>
                  </a:lnTo>
                  <a:lnTo>
                    <a:pt x="3801" y="2840697"/>
                  </a:lnTo>
                  <a:lnTo>
                    <a:pt x="4821" y="2834935"/>
                  </a:lnTo>
                  <a:lnTo>
                    <a:pt x="5902" y="2829173"/>
                  </a:lnTo>
                  <a:lnTo>
                    <a:pt x="7038" y="2823411"/>
                  </a:lnTo>
                  <a:lnTo>
                    <a:pt x="8218" y="2817649"/>
                  </a:lnTo>
                  <a:lnTo>
                    <a:pt x="9439" y="2811887"/>
                  </a:lnTo>
                  <a:lnTo>
                    <a:pt x="10674" y="2806125"/>
                  </a:lnTo>
                  <a:lnTo>
                    <a:pt x="11915" y="2800363"/>
                  </a:lnTo>
                  <a:lnTo>
                    <a:pt x="13155" y="2794601"/>
                  </a:lnTo>
                  <a:lnTo>
                    <a:pt x="14378" y="2788839"/>
                  </a:lnTo>
                  <a:lnTo>
                    <a:pt x="15574" y="2783077"/>
                  </a:lnTo>
                  <a:lnTo>
                    <a:pt x="16739" y="2777315"/>
                  </a:lnTo>
                  <a:lnTo>
                    <a:pt x="17868" y="2771553"/>
                  </a:lnTo>
                  <a:lnTo>
                    <a:pt x="18947" y="2765790"/>
                  </a:lnTo>
                  <a:lnTo>
                    <a:pt x="19965" y="2760028"/>
                  </a:lnTo>
                  <a:lnTo>
                    <a:pt x="20930" y="2754266"/>
                  </a:lnTo>
                  <a:lnTo>
                    <a:pt x="21839" y="2748504"/>
                  </a:lnTo>
                  <a:lnTo>
                    <a:pt x="22683" y="2742742"/>
                  </a:lnTo>
                  <a:lnTo>
                    <a:pt x="23446" y="2736980"/>
                  </a:lnTo>
                  <a:lnTo>
                    <a:pt x="24147" y="2731218"/>
                  </a:lnTo>
                  <a:lnTo>
                    <a:pt x="24785" y="2725456"/>
                  </a:lnTo>
                  <a:lnTo>
                    <a:pt x="25360" y="2719694"/>
                  </a:lnTo>
                  <a:lnTo>
                    <a:pt x="25846" y="2713932"/>
                  </a:lnTo>
                  <a:lnTo>
                    <a:pt x="26272" y="2708170"/>
                  </a:lnTo>
                  <a:lnTo>
                    <a:pt x="26638" y="2702408"/>
                  </a:lnTo>
                  <a:lnTo>
                    <a:pt x="26946" y="2696646"/>
                  </a:lnTo>
                  <a:lnTo>
                    <a:pt x="27181" y="2690884"/>
                  </a:lnTo>
                  <a:lnTo>
                    <a:pt x="27358" y="2685122"/>
                  </a:lnTo>
                  <a:lnTo>
                    <a:pt x="27485" y="2679359"/>
                  </a:lnTo>
                  <a:lnTo>
                    <a:pt x="27564" y="2673597"/>
                  </a:lnTo>
                  <a:lnTo>
                    <a:pt x="27589" y="2667835"/>
                  </a:lnTo>
                  <a:lnTo>
                    <a:pt x="27565" y="2662073"/>
                  </a:lnTo>
                  <a:lnTo>
                    <a:pt x="27503" y="2656311"/>
                  </a:lnTo>
                  <a:lnTo>
                    <a:pt x="27405" y="2650549"/>
                  </a:lnTo>
                  <a:lnTo>
                    <a:pt x="27271" y="2644787"/>
                  </a:lnTo>
                  <a:lnTo>
                    <a:pt x="27099" y="2639025"/>
                  </a:lnTo>
                  <a:lnTo>
                    <a:pt x="26901" y="2633263"/>
                  </a:lnTo>
                  <a:lnTo>
                    <a:pt x="26679" y="2627501"/>
                  </a:lnTo>
                  <a:lnTo>
                    <a:pt x="26435" y="2621739"/>
                  </a:lnTo>
                  <a:lnTo>
                    <a:pt x="26164" y="2615977"/>
                  </a:lnTo>
                  <a:lnTo>
                    <a:pt x="25877" y="2610215"/>
                  </a:lnTo>
                  <a:lnTo>
                    <a:pt x="25576" y="2604453"/>
                  </a:lnTo>
                  <a:lnTo>
                    <a:pt x="25262" y="2598691"/>
                  </a:lnTo>
                  <a:lnTo>
                    <a:pt x="24933" y="2592929"/>
                  </a:lnTo>
                  <a:lnTo>
                    <a:pt x="24595" y="2587166"/>
                  </a:lnTo>
                  <a:lnTo>
                    <a:pt x="24249" y="2581404"/>
                  </a:lnTo>
                  <a:lnTo>
                    <a:pt x="23897" y="2575642"/>
                  </a:lnTo>
                  <a:lnTo>
                    <a:pt x="23539" y="2569880"/>
                  </a:lnTo>
                  <a:lnTo>
                    <a:pt x="23176" y="2564118"/>
                  </a:lnTo>
                  <a:lnTo>
                    <a:pt x="22811" y="2558356"/>
                  </a:lnTo>
                  <a:lnTo>
                    <a:pt x="22443" y="2552594"/>
                  </a:lnTo>
                  <a:lnTo>
                    <a:pt x="22073" y="2546832"/>
                  </a:lnTo>
                  <a:lnTo>
                    <a:pt x="21703" y="2541070"/>
                  </a:lnTo>
                  <a:lnTo>
                    <a:pt x="21334" y="2535308"/>
                  </a:lnTo>
                  <a:lnTo>
                    <a:pt x="20964" y="2529546"/>
                  </a:lnTo>
                  <a:lnTo>
                    <a:pt x="20596" y="2523784"/>
                  </a:lnTo>
                  <a:lnTo>
                    <a:pt x="20231" y="2518022"/>
                  </a:lnTo>
                  <a:lnTo>
                    <a:pt x="19867" y="2512260"/>
                  </a:lnTo>
                  <a:lnTo>
                    <a:pt x="19506" y="2506498"/>
                  </a:lnTo>
                  <a:lnTo>
                    <a:pt x="19147" y="2500735"/>
                  </a:lnTo>
                  <a:lnTo>
                    <a:pt x="18793" y="2494973"/>
                  </a:lnTo>
                  <a:lnTo>
                    <a:pt x="18442" y="2489211"/>
                  </a:lnTo>
                  <a:lnTo>
                    <a:pt x="18095" y="2483449"/>
                  </a:lnTo>
                  <a:lnTo>
                    <a:pt x="17752" y="2477687"/>
                  </a:lnTo>
                  <a:lnTo>
                    <a:pt x="17415" y="2471925"/>
                  </a:lnTo>
                  <a:lnTo>
                    <a:pt x="17083" y="2466163"/>
                  </a:lnTo>
                  <a:lnTo>
                    <a:pt x="16756" y="2460401"/>
                  </a:lnTo>
                  <a:lnTo>
                    <a:pt x="16435" y="2454639"/>
                  </a:lnTo>
                  <a:lnTo>
                    <a:pt x="16119" y="2448877"/>
                  </a:lnTo>
                  <a:lnTo>
                    <a:pt x="15812" y="2443115"/>
                  </a:lnTo>
                  <a:lnTo>
                    <a:pt x="15511" y="2437353"/>
                  </a:lnTo>
                  <a:lnTo>
                    <a:pt x="15216" y="2431591"/>
                  </a:lnTo>
                  <a:lnTo>
                    <a:pt x="14929" y="2425829"/>
                  </a:lnTo>
                  <a:lnTo>
                    <a:pt x="14652" y="2420067"/>
                  </a:lnTo>
                  <a:lnTo>
                    <a:pt x="14382" y="2414305"/>
                  </a:lnTo>
                  <a:lnTo>
                    <a:pt x="14121" y="2408542"/>
                  </a:lnTo>
                  <a:lnTo>
                    <a:pt x="13868" y="2402780"/>
                  </a:lnTo>
                  <a:lnTo>
                    <a:pt x="13627" y="2397018"/>
                  </a:lnTo>
                  <a:lnTo>
                    <a:pt x="13396" y="2391256"/>
                  </a:lnTo>
                  <a:lnTo>
                    <a:pt x="13175" y="2385494"/>
                  </a:lnTo>
                  <a:lnTo>
                    <a:pt x="12963" y="2379732"/>
                  </a:lnTo>
                  <a:lnTo>
                    <a:pt x="12764" y="2373970"/>
                  </a:lnTo>
                  <a:lnTo>
                    <a:pt x="12578" y="2368208"/>
                  </a:lnTo>
                  <a:lnTo>
                    <a:pt x="12402" y="2362446"/>
                  </a:lnTo>
                  <a:lnTo>
                    <a:pt x="12238" y="2356684"/>
                  </a:lnTo>
                  <a:lnTo>
                    <a:pt x="12086" y="2350922"/>
                  </a:lnTo>
                  <a:lnTo>
                    <a:pt x="11949" y="2345160"/>
                  </a:lnTo>
                  <a:lnTo>
                    <a:pt x="11824" y="2339398"/>
                  </a:lnTo>
                  <a:lnTo>
                    <a:pt x="11710" y="2333636"/>
                  </a:lnTo>
                  <a:lnTo>
                    <a:pt x="11609" y="2327874"/>
                  </a:lnTo>
                  <a:lnTo>
                    <a:pt x="11524" y="2322111"/>
                  </a:lnTo>
                  <a:lnTo>
                    <a:pt x="11451" y="2316349"/>
                  </a:lnTo>
                  <a:lnTo>
                    <a:pt x="11390" y="2310587"/>
                  </a:lnTo>
                  <a:lnTo>
                    <a:pt x="11340" y="2304825"/>
                  </a:lnTo>
                  <a:lnTo>
                    <a:pt x="11306" y="2299063"/>
                  </a:lnTo>
                  <a:lnTo>
                    <a:pt x="11284" y="2293301"/>
                  </a:lnTo>
                  <a:lnTo>
                    <a:pt x="11272" y="2287539"/>
                  </a:lnTo>
                  <a:lnTo>
                    <a:pt x="11272" y="2281777"/>
                  </a:lnTo>
                  <a:lnTo>
                    <a:pt x="11284" y="2276015"/>
                  </a:lnTo>
                  <a:lnTo>
                    <a:pt x="11307" y="2270253"/>
                  </a:lnTo>
                  <a:lnTo>
                    <a:pt x="11340" y="2264491"/>
                  </a:lnTo>
                  <a:lnTo>
                    <a:pt x="11381" y="2258729"/>
                  </a:lnTo>
                  <a:lnTo>
                    <a:pt x="11432" y="2252967"/>
                  </a:lnTo>
                  <a:lnTo>
                    <a:pt x="11493" y="2247205"/>
                  </a:lnTo>
                  <a:lnTo>
                    <a:pt x="11561" y="2241443"/>
                  </a:lnTo>
                  <a:lnTo>
                    <a:pt x="11635" y="2235681"/>
                  </a:lnTo>
                  <a:lnTo>
                    <a:pt x="11716" y="2229918"/>
                  </a:lnTo>
                  <a:lnTo>
                    <a:pt x="11804" y="2224156"/>
                  </a:lnTo>
                  <a:lnTo>
                    <a:pt x="11897" y="2218394"/>
                  </a:lnTo>
                  <a:lnTo>
                    <a:pt x="11994" y="2212632"/>
                  </a:lnTo>
                  <a:lnTo>
                    <a:pt x="12095" y="2206870"/>
                  </a:lnTo>
                  <a:lnTo>
                    <a:pt x="12201" y="2201108"/>
                  </a:lnTo>
                  <a:lnTo>
                    <a:pt x="12309" y="2195346"/>
                  </a:lnTo>
                  <a:lnTo>
                    <a:pt x="12420" y="2189584"/>
                  </a:lnTo>
                  <a:lnTo>
                    <a:pt x="12533" y="2183822"/>
                  </a:lnTo>
                  <a:lnTo>
                    <a:pt x="12648" y="2178060"/>
                  </a:lnTo>
                  <a:lnTo>
                    <a:pt x="12764" y="2172298"/>
                  </a:lnTo>
                  <a:lnTo>
                    <a:pt x="12882" y="2166536"/>
                  </a:lnTo>
                  <a:lnTo>
                    <a:pt x="13002" y="2160774"/>
                  </a:lnTo>
                  <a:lnTo>
                    <a:pt x="13123" y="2155012"/>
                  </a:lnTo>
                  <a:lnTo>
                    <a:pt x="13245" y="2149250"/>
                  </a:lnTo>
                  <a:lnTo>
                    <a:pt x="13370" y="2143487"/>
                  </a:lnTo>
                  <a:lnTo>
                    <a:pt x="13496" y="2137725"/>
                  </a:lnTo>
                  <a:lnTo>
                    <a:pt x="13625" y="2131963"/>
                  </a:lnTo>
                  <a:lnTo>
                    <a:pt x="13757" y="2126201"/>
                  </a:lnTo>
                  <a:lnTo>
                    <a:pt x="13893" y="2120439"/>
                  </a:lnTo>
                  <a:lnTo>
                    <a:pt x="14032" y="2114677"/>
                  </a:lnTo>
                  <a:lnTo>
                    <a:pt x="14176" y="2108915"/>
                  </a:lnTo>
                  <a:lnTo>
                    <a:pt x="14327" y="2103153"/>
                  </a:lnTo>
                  <a:lnTo>
                    <a:pt x="14484" y="2097391"/>
                  </a:lnTo>
                  <a:lnTo>
                    <a:pt x="14649" y="2091629"/>
                  </a:lnTo>
                  <a:lnTo>
                    <a:pt x="14821" y="2085867"/>
                  </a:lnTo>
                  <a:lnTo>
                    <a:pt x="15004" y="2080105"/>
                  </a:lnTo>
                  <a:lnTo>
                    <a:pt x="15199" y="2074343"/>
                  </a:lnTo>
                  <a:lnTo>
                    <a:pt x="15405" y="2068581"/>
                  </a:lnTo>
                  <a:lnTo>
                    <a:pt x="15622" y="2062819"/>
                  </a:lnTo>
                  <a:lnTo>
                    <a:pt x="15854" y="2057057"/>
                  </a:lnTo>
                  <a:lnTo>
                    <a:pt x="16104" y="2051294"/>
                  </a:lnTo>
                  <a:lnTo>
                    <a:pt x="16369" y="2045532"/>
                  </a:lnTo>
                  <a:lnTo>
                    <a:pt x="16649" y="2039770"/>
                  </a:lnTo>
                  <a:lnTo>
                    <a:pt x="16946" y="2034008"/>
                  </a:lnTo>
                  <a:lnTo>
                    <a:pt x="17268" y="2028246"/>
                  </a:lnTo>
                  <a:lnTo>
                    <a:pt x="17607" y="2022484"/>
                  </a:lnTo>
                  <a:lnTo>
                    <a:pt x="17965" y="2016722"/>
                  </a:lnTo>
                  <a:lnTo>
                    <a:pt x="18342" y="2010960"/>
                  </a:lnTo>
                  <a:lnTo>
                    <a:pt x="18745" y="2005198"/>
                  </a:lnTo>
                  <a:lnTo>
                    <a:pt x="19170" y="1999436"/>
                  </a:lnTo>
                  <a:lnTo>
                    <a:pt x="19614" y="1993674"/>
                  </a:lnTo>
                  <a:lnTo>
                    <a:pt x="20078" y="1987912"/>
                  </a:lnTo>
                  <a:lnTo>
                    <a:pt x="20567" y="1982150"/>
                  </a:lnTo>
                  <a:lnTo>
                    <a:pt x="21079" y="1976388"/>
                  </a:lnTo>
                  <a:lnTo>
                    <a:pt x="21610" y="1970626"/>
                  </a:lnTo>
                  <a:lnTo>
                    <a:pt x="22160" y="1964863"/>
                  </a:lnTo>
                  <a:lnTo>
                    <a:pt x="22731" y="1959101"/>
                  </a:lnTo>
                  <a:lnTo>
                    <a:pt x="23324" y="1953339"/>
                  </a:lnTo>
                  <a:lnTo>
                    <a:pt x="23935" y="1947577"/>
                  </a:lnTo>
                  <a:lnTo>
                    <a:pt x="24561" y="1941815"/>
                  </a:lnTo>
                  <a:lnTo>
                    <a:pt x="25203" y="1936053"/>
                  </a:lnTo>
                  <a:lnTo>
                    <a:pt x="25865" y="1930291"/>
                  </a:lnTo>
                  <a:lnTo>
                    <a:pt x="26540" y="1924529"/>
                  </a:lnTo>
                  <a:lnTo>
                    <a:pt x="27228" y="1918767"/>
                  </a:lnTo>
                  <a:lnTo>
                    <a:pt x="27927" y="1913005"/>
                  </a:lnTo>
                  <a:lnTo>
                    <a:pt x="28640" y="1907243"/>
                  </a:lnTo>
                  <a:lnTo>
                    <a:pt x="29363" y="1901481"/>
                  </a:lnTo>
                  <a:lnTo>
                    <a:pt x="30095" y="1895719"/>
                  </a:lnTo>
                  <a:lnTo>
                    <a:pt x="30834" y="1889957"/>
                  </a:lnTo>
                  <a:lnTo>
                    <a:pt x="31583" y="1884195"/>
                  </a:lnTo>
                  <a:lnTo>
                    <a:pt x="32338" y="1878433"/>
                  </a:lnTo>
                  <a:lnTo>
                    <a:pt x="33099" y="1872670"/>
                  </a:lnTo>
                  <a:lnTo>
                    <a:pt x="33865" y="1866908"/>
                  </a:lnTo>
                  <a:lnTo>
                    <a:pt x="34636" y="1861146"/>
                  </a:lnTo>
                  <a:lnTo>
                    <a:pt x="35413" y="1855384"/>
                  </a:lnTo>
                  <a:lnTo>
                    <a:pt x="36194" y="1849622"/>
                  </a:lnTo>
                  <a:lnTo>
                    <a:pt x="36979" y="1843860"/>
                  </a:lnTo>
                  <a:lnTo>
                    <a:pt x="37768" y="1838098"/>
                  </a:lnTo>
                  <a:lnTo>
                    <a:pt x="38562" y="1832336"/>
                  </a:lnTo>
                  <a:lnTo>
                    <a:pt x="39360" y="1826574"/>
                  </a:lnTo>
                  <a:lnTo>
                    <a:pt x="40163" y="1820812"/>
                  </a:lnTo>
                  <a:lnTo>
                    <a:pt x="40970" y="1815050"/>
                  </a:lnTo>
                  <a:lnTo>
                    <a:pt x="41783" y="1809288"/>
                  </a:lnTo>
                  <a:lnTo>
                    <a:pt x="42602" y="1803526"/>
                  </a:lnTo>
                  <a:lnTo>
                    <a:pt x="43426" y="1797764"/>
                  </a:lnTo>
                  <a:lnTo>
                    <a:pt x="44255" y="1792002"/>
                  </a:lnTo>
                  <a:lnTo>
                    <a:pt x="45092" y="1786239"/>
                  </a:lnTo>
                  <a:lnTo>
                    <a:pt x="45937" y="1780477"/>
                  </a:lnTo>
                  <a:lnTo>
                    <a:pt x="46787" y="1774715"/>
                  </a:lnTo>
                  <a:lnTo>
                    <a:pt x="47645" y="1768953"/>
                  </a:lnTo>
                  <a:lnTo>
                    <a:pt x="48510" y="1763191"/>
                  </a:lnTo>
                  <a:lnTo>
                    <a:pt x="49384" y="1757429"/>
                  </a:lnTo>
                  <a:lnTo>
                    <a:pt x="50264" y="1751667"/>
                  </a:lnTo>
                  <a:lnTo>
                    <a:pt x="51151" y="1745905"/>
                  </a:lnTo>
                  <a:lnTo>
                    <a:pt x="52045" y="1740143"/>
                  </a:lnTo>
                  <a:lnTo>
                    <a:pt x="52947" y="1734381"/>
                  </a:lnTo>
                  <a:lnTo>
                    <a:pt x="53854" y="1728619"/>
                  </a:lnTo>
                  <a:lnTo>
                    <a:pt x="54766" y="1722857"/>
                  </a:lnTo>
                  <a:lnTo>
                    <a:pt x="55683" y="1717095"/>
                  </a:lnTo>
                  <a:lnTo>
                    <a:pt x="56606" y="1711333"/>
                  </a:lnTo>
                  <a:lnTo>
                    <a:pt x="57531" y="1705571"/>
                  </a:lnTo>
                  <a:lnTo>
                    <a:pt x="58458" y="1699809"/>
                  </a:lnTo>
                  <a:lnTo>
                    <a:pt x="59387" y="1694046"/>
                  </a:lnTo>
                  <a:lnTo>
                    <a:pt x="60315" y="1688284"/>
                  </a:lnTo>
                  <a:lnTo>
                    <a:pt x="61243" y="1682522"/>
                  </a:lnTo>
                  <a:lnTo>
                    <a:pt x="62169" y="1676760"/>
                  </a:lnTo>
                  <a:lnTo>
                    <a:pt x="63092" y="1670998"/>
                  </a:lnTo>
                  <a:lnTo>
                    <a:pt x="64011" y="1665236"/>
                  </a:lnTo>
                  <a:lnTo>
                    <a:pt x="64923" y="1659474"/>
                  </a:lnTo>
                  <a:lnTo>
                    <a:pt x="65830" y="1653712"/>
                  </a:lnTo>
                  <a:lnTo>
                    <a:pt x="66729" y="1647950"/>
                  </a:lnTo>
                  <a:lnTo>
                    <a:pt x="67621" y="1642188"/>
                  </a:lnTo>
                  <a:lnTo>
                    <a:pt x="68501" y="1636426"/>
                  </a:lnTo>
                  <a:lnTo>
                    <a:pt x="69371" y="1630664"/>
                  </a:lnTo>
                  <a:lnTo>
                    <a:pt x="70231" y="1624902"/>
                  </a:lnTo>
                  <a:lnTo>
                    <a:pt x="71081" y="1619140"/>
                  </a:lnTo>
                  <a:lnTo>
                    <a:pt x="71916" y="1613378"/>
                  </a:lnTo>
                  <a:lnTo>
                    <a:pt x="72738" y="1607615"/>
                  </a:lnTo>
                  <a:lnTo>
                    <a:pt x="73549" y="1601853"/>
                  </a:lnTo>
                  <a:lnTo>
                    <a:pt x="74348" y="1596091"/>
                  </a:lnTo>
                  <a:lnTo>
                    <a:pt x="75131" y="1590329"/>
                  </a:lnTo>
                  <a:lnTo>
                    <a:pt x="75900" y="1584567"/>
                  </a:lnTo>
                  <a:lnTo>
                    <a:pt x="76657" y="1578805"/>
                  </a:lnTo>
                  <a:lnTo>
                    <a:pt x="77403" y="1573043"/>
                  </a:lnTo>
                  <a:lnTo>
                    <a:pt x="78134" y="1567281"/>
                  </a:lnTo>
                  <a:lnTo>
                    <a:pt x="78852" y="1561519"/>
                  </a:lnTo>
                  <a:lnTo>
                    <a:pt x="79559" y="1555757"/>
                  </a:lnTo>
                  <a:lnTo>
                    <a:pt x="80255" y="1549995"/>
                  </a:lnTo>
                  <a:lnTo>
                    <a:pt x="80940" y="1544233"/>
                  </a:lnTo>
                  <a:lnTo>
                    <a:pt x="81613" y="1538471"/>
                  </a:lnTo>
                  <a:lnTo>
                    <a:pt x="82276" y="1532709"/>
                  </a:lnTo>
                  <a:lnTo>
                    <a:pt x="82931" y="1526947"/>
                  </a:lnTo>
                  <a:lnTo>
                    <a:pt x="83578" y="1521185"/>
                  </a:lnTo>
                  <a:lnTo>
                    <a:pt x="84215" y="1515422"/>
                  </a:lnTo>
                  <a:lnTo>
                    <a:pt x="84845" y="1509660"/>
                  </a:lnTo>
                  <a:lnTo>
                    <a:pt x="85469" y="1503898"/>
                  </a:lnTo>
                  <a:lnTo>
                    <a:pt x="86087" y="1498136"/>
                  </a:lnTo>
                  <a:lnTo>
                    <a:pt x="86698" y="1492374"/>
                  </a:lnTo>
                  <a:lnTo>
                    <a:pt x="87305" y="1486612"/>
                  </a:lnTo>
                  <a:lnTo>
                    <a:pt x="87907" y="1480850"/>
                  </a:lnTo>
                  <a:lnTo>
                    <a:pt x="88506" y="1475088"/>
                  </a:lnTo>
                  <a:lnTo>
                    <a:pt x="89100" y="1469326"/>
                  </a:lnTo>
                  <a:lnTo>
                    <a:pt x="89691" y="1463564"/>
                  </a:lnTo>
                  <a:lnTo>
                    <a:pt x="90279" y="1457802"/>
                  </a:lnTo>
                  <a:lnTo>
                    <a:pt x="90866" y="1452040"/>
                  </a:lnTo>
                  <a:lnTo>
                    <a:pt x="91449" y="1446278"/>
                  </a:lnTo>
                  <a:lnTo>
                    <a:pt x="92031" y="1440516"/>
                  </a:lnTo>
                  <a:lnTo>
                    <a:pt x="92611" y="1434754"/>
                  </a:lnTo>
                  <a:lnTo>
                    <a:pt x="93189" y="1428991"/>
                  </a:lnTo>
                  <a:lnTo>
                    <a:pt x="93766" y="1423229"/>
                  </a:lnTo>
                  <a:lnTo>
                    <a:pt x="94342" y="1417467"/>
                  </a:lnTo>
                  <a:lnTo>
                    <a:pt x="94916" y="1411705"/>
                  </a:lnTo>
                  <a:lnTo>
                    <a:pt x="95489" y="1405943"/>
                  </a:lnTo>
                  <a:lnTo>
                    <a:pt x="96061" y="1400181"/>
                  </a:lnTo>
                  <a:lnTo>
                    <a:pt x="96632" y="1394419"/>
                  </a:lnTo>
                  <a:lnTo>
                    <a:pt x="97202" y="1388657"/>
                  </a:lnTo>
                  <a:lnTo>
                    <a:pt x="97771" y="1382895"/>
                  </a:lnTo>
                  <a:lnTo>
                    <a:pt x="98338" y="1377133"/>
                  </a:lnTo>
                  <a:lnTo>
                    <a:pt x="98905" y="1371371"/>
                  </a:lnTo>
                  <a:lnTo>
                    <a:pt x="99470" y="1365609"/>
                  </a:lnTo>
                  <a:lnTo>
                    <a:pt x="100034" y="1359847"/>
                  </a:lnTo>
                  <a:lnTo>
                    <a:pt x="100597" y="1354085"/>
                  </a:lnTo>
                  <a:lnTo>
                    <a:pt x="101159" y="1348323"/>
                  </a:lnTo>
                  <a:lnTo>
                    <a:pt x="101719" y="1342561"/>
                  </a:lnTo>
                  <a:lnTo>
                    <a:pt x="102277" y="1336798"/>
                  </a:lnTo>
                  <a:lnTo>
                    <a:pt x="102834" y="1331036"/>
                  </a:lnTo>
                  <a:lnTo>
                    <a:pt x="103389" y="1325274"/>
                  </a:lnTo>
                  <a:lnTo>
                    <a:pt x="103942" y="1319512"/>
                  </a:lnTo>
                  <a:lnTo>
                    <a:pt x="104494" y="1313750"/>
                  </a:lnTo>
                  <a:lnTo>
                    <a:pt x="105043" y="1307988"/>
                  </a:lnTo>
                  <a:lnTo>
                    <a:pt x="105590" y="1302226"/>
                  </a:lnTo>
                  <a:lnTo>
                    <a:pt x="106135" y="1296464"/>
                  </a:lnTo>
                  <a:lnTo>
                    <a:pt x="106677" y="1290702"/>
                  </a:lnTo>
                  <a:lnTo>
                    <a:pt x="107216" y="1284940"/>
                  </a:lnTo>
                  <a:lnTo>
                    <a:pt x="107753" y="1279178"/>
                  </a:lnTo>
                  <a:lnTo>
                    <a:pt x="108286" y="1273416"/>
                  </a:lnTo>
                  <a:lnTo>
                    <a:pt x="108816" y="1267654"/>
                  </a:lnTo>
                  <a:lnTo>
                    <a:pt x="109343" y="1261892"/>
                  </a:lnTo>
                  <a:lnTo>
                    <a:pt x="109866" y="1256130"/>
                  </a:lnTo>
                  <a:lnTo>
                    <a:pt x="110386" y="1250367"/>
                  </a:lnTo>
                  <a:lnTo>
                    <a:pt x="110900" y="1244605"/>
                  </a:lnTo>
                  <a:lnTo>
                    <a:pt x="111411" y="1238843"/>
                  </a:lnTo>
                  <a:lnTo>
                    <a:pt x="111917" y="1233081"/>
                  </a:lnTo>
                  <a:lnTo>
                    <a:pt x="112420" y="1227319"/>
                  </a:lnTo>
                  <a:lnTo>
                    <a:pt x="112915" y="1221557"/>
                  </a:lnTo>
                  <a:lnTo>
                    <a:pt x="113406" y="1215795"/>
                  </a:lnTo>
                  <a:lnTo>
                    <a:pt x="113892" y="1210033"/>
                  </a:lnTo>
                  <a:lnTo>
                    <a:pt x="114373" y="1204271"/>
                  </a:lnTo>
                  <a:lnTo>
                    <a:pt x="114846" y="1198509"/>
                  </a:lnTo>
                  <a:lnTo>
                    <a:pt x="115313" y="1192747"/>
                  </a:lnTo>
                  <a:lnTo>
                    <a:pt x="115775" y="1186985"/>
                  </a:lnTo>
                  <a:lnTo>
                    <a:pt x="116230" y="1181223"/>
                  </a:lnTo>
                  <a:lnTo>
                    <a:pt x="116678" y="1175461"/>
                  </a:lnTo>
                  <a:lnTo>
                    <a:pt x="117118" y="1169699"/>
                  </a:lnTo>
                  <a:lnTo>
                    <a:pt x="117551" y="1163937"/>
                  </a:lnTo>
                  <a:lnTo>
                    <a:pt x="117978" y="1158174"/>
                  </a:lnTo>
                  <a:lnTo>
                    <a:pt x="118398" y="1152412"/>
                  </a:lnTo>
                  <a:lnTo>
                    <a:pt x="118808" y="1146650"/>
                  </a:lnTo>
                  <a:lnTo>
                    <a:pt x="119211" y="1140888"/>
                  </a:lnTo>
                  <a:lnTo>
                    <a:pt x="119607" y="1135126"/>
                  </a:lnTo>
                  <a:lnTo>
                    <a:pt x="119995" y="1129364"/>
                  </a:lnTo>
                  <a:lnTo>
                    <a:pt x="120373" y="1123602"/>
                  </a:lnTo>
                  <a:lnTo>
                    <a:pt x="120744" y="1117840"/>
                  </a:lnTo>
                  <a:lnTo>
                    <a:pt x="121107" y="1112078"/>
                  </a:lnTo>
                  <a:lnTo>
                    <a:pt x="121463" y="1106316"/>
                  </a:lnTo>
                  <a:lnTo>
                    <a:pt x="121809" y="1100554"/>
                  </a:lnTo>
                  <a:lnTo>
                    <a:pt x="122147" y="1094792"/>
                  </a:lnTo>
                  <a:lnTo>
                    <a:pt x="122478" y="1089030"/>
                  </a:lnTo>
                  <a:lnTo>
                    <a:pt x="122802" y="1083268"/>
                  </a:lnTo>
                  <a:lnTo>
                    <a:pt x="123116" y="1077506"/>
                  </a:lnTo>
                  <a:lnTo>
                    <a:pt x="123422" y="1071743"/>
                  </a:lnTo>
                  <a:lnTo>
                    <a:pt x="123721" y="1065981"/>
                  </a:lnTo>
                  <a:lnTo>
                    <a:pt x="124013" y="1060219"/>
                  </a:lnTo>
                  <a:lnTo>
                    <a:pt x="124297" y="1054457"/>
                  </a:lnTo>
                  <a:lnTo>
                    <a:pt x="124573" y="1048695"/>
                  </a:lnTo>
                  <a:lnTo>
                    <a:pt x="124842" y="1042933"/>
                  </a:lnTo>
                  <a:lnTo>
                    <a:pt x="125105" y="1037171"/>
                  </a:lnTo>
                  <a:lnTo>
                    <a:pt x="125362" y="1031409"/>
                  </a:lnTo>
                  <a:lnTo>
                    <a:pt x="125610" y="1025647"/>
                  </a:lnTo>
                  <a:lnTo>
                    <a:pt x="125853" y="1019885"/>
                  </a:lnTo>
                  <a:lnTo>
                    <a:pt x="126091" y="1014123"/>
                  </a:lnTo>
                  <a:lnTo>
                    <a:pt x="126323" y="1008361"/>
                  </a:lnTo>
                  <a:lnTo>
                    <a:pt x="126549" y="1002599"/>
                  </a:lnTo>
                  <a:lnTo>
                    <a:pt x="126770" y="996837"/>
                  </a:lnTo>
                  <a:lnTo>
                    <a:pt x="126987" y="991075"/>
                  </a:lnTo>
                  <a:lnTo>
                    <a:pt x="127199" y="985313"/>
                  </a:lnTo>
                  <a:lnTo>
                    <a:pt x="127406" y="979550"/>
                  </a:lnTo>
                  <a:lnTo>
                    <a:pt x="127610" y="973788"/>
                  </a:lnTo>
                  <a:lnTo>
                    <a:pt x="127810" y="968026"/>
                  </a:lnTo>
                  <a:lnTo>
                    <a:pt x="128008" y="962264"/>
                  </a:lnTo>
                  <a:lnTo>
                    <a:pt x="128202" y="956502"/>
                  </a:lnTo>
                  <a:lnTo>
                    <a:pt x="128394" y="950740"/>
                  </a:lnTo>
                  <a:lnTo>
                    <a:pt x="128583" y="944978"/>
                  </a:lnTo>
                  <a:lnTo>
                    <a:pt x="128771" y="939216"/>
                  </a:lnTo>
                  <a:lnTo>
                    <a:pt x="128957" y="933454"/>
                  </a:lnTo>
                  <a:lnTo>
                    <a:pt x="129141" y="927692"/>
                  </a:lnTo>
                  <a:lnTo>
                    <a:pt x="129324" y="921930"/>
                  </a:lnTo>
                  <a:lnTo>
                    <a:pt x="129507" y="916168"/>
                  </a:lnTo>
                  <a:lnTo>
                    <a:pt x="129689" y="910406"/>
                  </a:lnTo>
                  <a:lnTo>
                    <a:pt x="129871" y="904644"/>
                  </a:lnTo>
                  <a:lnTo>
                    <a:pt x="130052" y="898882"/>
                  </a:lnTo>
                  <a:lnTo>
                    <a:pt x="130233" y="893119"/>
                  </a:lnTo>
                  <a:lnTo>
                    <a:pt x="130415" y="887357"/>
                  </a:lnTo>
                  <a:lnTo>
                    <a:pt x="130597" y="881595"/>
                  </a:lnTo>
                  <a:lnTo>
                    <a:pt x="130778" y="875833"/>
                  </a:lnTo>
                  <a:lnTo>
                    <a:pt x="130961" y="870071"/>
                  </a:lnTo>
                  <a:lnTo>
                    <a:pt x="131143" y="864309"/>
                  </a:lnTo>
                  <a:lnTo>
                    <a:pt x="131325" y="858547"/>
                  </a:lnTo>
                  <a:lnTo>
                    <a:pt x="131508" y="852785"/>
                  </a:lnTo>
                  <a:lnTo>
                    <a:pt x="131690" y="847023"/>
                  </a:lnTo>
                  <a:lnTo>
                    <a:pt x="131872" y="841261"/>
                  </a:lnTo>
                  <a:lnTo>
                    <a:pt x="132054" y="835499"/>
                  </a:lnTo>
                  <a:lnTo>
                    <a:pt x="132235" y="829737"/>
                  </a:lnTo>
                  <a:lnTo>
                    <a:pt x="132415" y="823975"/>
                  </a:lnTo>
                  <a:lnTo>
                    <a:pt x="132593" y="818213"/>
                  </a:lnTo>
                  <a:lnTo>
                    <a:pt x="132770" y="812451"/>
                  </a:lnTo>
                  <a:lnTo>
                    <a:pt x="132944" y="806689"/>
                  </a:lnTo>
                  <a:lnTo>
                    <a:pt x="133116" y="800926"/>
                  </a:lnTo>
                  <a:lnTo>
                    <a:pt x="133285" y="795164"/>
                  </a:lnTo>
                  <a:lnTo>
                    <a:pt x="133451" y="789402"/>
                  </a:lnTo>
                  <a:lnTo>
                    <a:pt x="133612" y="783640"/>
                  </a:lnTo>
                  <a:lnTo>
                    <a:pt x="133768" y="777878"/>
                  </a:lnTo>
                  <a:lnTo>
                    <a:pt x="133919" y="772116"/>
                  </a:lnTo>
                  <a:lnTo>
                    <a:pt x="134066" y="766354"/>
                  </a:lnTo>
                  <a:lnTo>
                    <a:pt x="134206" y="760592"/>
                  </a:lnTo>
                  <a:lnTo>
                    <a:pt x="134339" y="754830"/>
                  </a:lnTo>
                  <a:lnTo>
                    <a:pt x="134466" y="749068"/>
                  </a:lnTo>
                  <a:lnTo>
                    <a:pt x="134585" y="743306"/>
                  </a:lnTo>
                  <a:lnTo>
                    <a:pt x="134698" y="737544"/>
                  </a:lnTo>
                  <a:lnTo>
                    <a:pt x="134800" y="731782"/>
                  </a:lnTo>
                  <a:lnTo>
                    <a:pt x="134895" y="726020"/>
                  </a:lnTo>
                  <a:lnTo>
                    <a:pt x="134982" y="720258"/>
                  </a:lnTo>
                  <a:lnTo>
                    <a:pt x="135061" y="714495"/>
                  </a:lnTo>
                  <a:lnTo>
                    <a:pt x="135129" y="708733"/>
                  </a:lnTo>
                  <a:lnTo>
                    <a:pt x="135188" y="702971"/>
                  </a:lnTo>
                  <a:lnTo>
                    <a:pt x="135239" y="697209"/>
                  </a:lnTo>
                  <a:lnTo>
                    <a:pt x="135282" y="691447"/>
                  </a:lnTo>
                  <a:lnTo>
                    <a:pt x="135314" y="685685"/>
                  </a:lnTo>
                  <a:lnTo>
                    <a:pt x="135338" y="679923"/>
                  </a:lnTo>
                  <a:lnTo>
                    <a:pt x="135354" y="674161"/>
                  </a:lnTo>
                  <a:lnTo>
                    <a:pt x="135364" y="668399"/>
                  </a:lnTo>
                  <a:lnTo>
                    <a:pt x="135365" y="662637"/>
                  </a:lnTo>
                  <a:lnTo>
                    <a:pt x="135358" y="656875"/>
                  </a:lnTo>
                  <a:lnTo>
                    <a:pt x="135345" y="651113"/>
                  </a:lnTo>
                  <a:lnTo>
                    <a:pt x="135327" y="645351"/>
                  </a:lnTo>
                  <a:lnTo>
                    <a:pt x="135304" y="639589"/>
                  </a:lnTo>
                  <a:lnTo>
                    <a:pt x="135276" y="633827"/>
                  </a:lnTo>
                  <a:lnTo>
                    <a:pt x="135244" y="628065"/>
                  </a:lnTo>
                  <a:lnTo>
                    <a:pt x="135210" y="622302"/>
                  </a:lnTo>
                  <a:lnTo>
                    <a:pt x="135174" y="616540"/>
                  </a:lnTo>
                  <a:lnTo>
                    <a:pt x="135137" y="610778"/>
                  </a:lnTo>
                  <a:lnTo>
                    <a:pt x="135100" y="605016"/>
                  </a:lnTo>
                  <a:lnTo>
                    <a:pt x="135064" y="599254"/>
                  </a:lnTo>
                  <a:lnTo>
                    <a:pt x="135030" y="593492"/>
                  </a:lnTo>
                  <a:lnTo>
                    <a:pt x="134998" y="587730"/>
                  </a:lnTo>
                  <a:lnTo>
                    <a:pt x="134970" y="581968"/>
                  </a:lnTo>
                  <a:lnTo>
                    <a:pt x="134947" y="576206"/>
                  </a:lnTo>
                  <a:lnTo>
                    <a:pt x="134928" y="570444"/>
                  </a:lnTo>
                  <a:lnTo>
                    <a:pt x="134916" y="564682"/>
                  </a:lnTo>
                  <a:lnTo>
                    <a:pt x="134912" y="558920"/>
                  </a:lnTo>
                  <a:lnTo>
                    <a:pt x="134914" y="553158"/>
                  </a:lnTo>
                  <a:lnTo>
                    <a:pt x="134925" y="547396"/>
                  </a:lnTo>
                  <a:lnTo>
                    <a:pt x="134944" y="541634"/>
                  </a:lnTo>
                  <a:lnTo>
                    <a:pt x="134974" y="535871"/>
                  </a:lnTo>
                  <a:lnTo>
                    <a:pt x="135014" y="530109"/>
                  </a:lnTo>
                  <a:lnTo>
                    <a:pt x="135063" y="524347"/>
                  </a:lnTo>
                  <a:lnTo>
                    <a:pt x="135121" y="518585"/>
                  </a:lnTo>
                  <a:lnTo>
                    <a:pt x="135194" y="512823"/>
                  </a:lnTo>
                  <a:lnTo>
                    <a:pt x="135277" y="507061"/>
                  </a:lnTo>
                  <a:lnTo>
                    <a:pt x="135369" y="501299"/>
                  </a:lnTo>
                  <a:lnTo>
                    <a:pt x="135472" y="495537"/>
                  </a:lnTo>
                  <a:lnTo>
                    <a:pt x="135588" y="489775"/>
                  </a:lnTo>
                  <a:lnTo>
                    <a:pt x="135714" y="484013"/>
                  </a:lnTo>
                  <a:lnTo>
                    <a:pt x="135850" y="478251"/>
                  </a:lnTo>
                  <a:lnTo>
                    <a:pt x="135995" y="472489"/>
                  </a:lnTo>
                  <a:lnTo>
                    <a:pt x="136151" y="466727"/>
                  </a:lnTo>
                  <a:lnTo>
                    <a:pt x="136318" y="460965"/>
                  </a:lnTo>
                  <a:lnTo>
                    <a:pt x="136492" y="455203"/>
                  </a:lnTo>
                  <a:lnTo>
                    <a:pt x="136673" y="449441"/>
                  </a:lnTo>
                  <a:lnTo>
                    <a:pt x="136863" y="443678"/>
                  </a:lnTo>
                  <a:lnTo>
                    <a:pt x="137060" y="437916"/>
                  </a:lnTo>
                  <a:lnTo>
                    <a:pt x="137264" y="432154"/>
                  </a:lnTo>
                  <a:lnTo>
                    <a:pt x="137472" y="426392"/>
                  </a:lnTo>
                  <a:lnTo>
                    <a:pt x="137685" y="420630"/>
                  </a:lnTo>
                  <a:lnTo>
                    <a:pt x="137904" y="414868"/>
                  </a:lnTo>
                  <a:lnTo>
                    <a:pt x="138125" y="409106"/>
                  </a:lnTo>
                  <a:lnTo>
                    <a:pt x="138349" y="403344"/>
                  </a:lnTo>
                  <a:lnTo>
                    <a:pt x="138575" y="397582"/>
                  </a:lnTo>
                  <a:lnTo>
                    <a:pt x="138803" y="391820"/>
                  </a:lnTo>
                  <a:lnTo>
                    <a:pt x="139032" y="386058"/>
                  </a:lnTo>
                  <a:lnTo>
                    <a:pt x="139260" y="380296"/>
                  </a:lnTo>
                  <a:lnTo>
                    <a:pt x="139489" y="374534"/>
                  </a:lnTo>
                  <a:lnTo>
                    <a:pt x="139716" y="368772"/>
                  </a:lnTo>
                  <a:lnTo>
                    <a:pt x="139942" y="363010"/>
                  </a:lnTo>
                  <a:lnTo>
                    <a:pt x="140166" y="357247"/>
                  </a:lnTo>
                  <a:lnTo>
                    <a:pt x="140388" y="351485"/>
                  </a:lnTo>
                  <a:lnTo>
                    <a:pt x="140607" y="345723"/>
                  </a:lnTo>
                  <a:lnTo>
                    <a:pt x="140823" y="339961"/>
                  </a:lnTo>
                  <a:lnTo>
                    <a:pt x="141036" y="334199"/>
                  </a:lnTo>
                  <a:lnTo>
                    <a:pt x="141245" y="328437"/>
                  </a:lnTo>
                  <a:lnTo>
                    <a:pt x="141452" y="322675"/>
                  </a:lnTo>
                  <a:lnTo>
                    <a:pt x="141653" y="316913"/>
                  </a:lnTo>
                  <a:lnTo>
                    <a:pt x="141851" y="311151"/>
                  </a:lnTo>
                  <a:lnTo>
                    <a:pt x="142045" y="305389"/>
                  </a:lnTo>
                  <a:lnTo>
                    <a:pt x="142236" y="299627"/>
                  </a:lnTo>
                  <a:lnTo>
                    <a:pt x="142422" y="293865"/>
                  </a:lnTo>
                  <a:lnTo>
                    <a:pt x="142604" y="288103"/>
                  </a:lnTo>
                  <a:lnTo>
                    <a:pt x="142783" y="282341"/>
                  </a:lnTo>
                  <a:lnTo>
                    <a:pt x="142958" y="276579"/>
                  </a:lnTo>
                  <a:lnTo>
                    <a:pt x="143129" y="270817"/>
                  </a:lnTo>
                  <a:lnTo>
                    <a:pt x="143296" y="265054"/>
                  </a:lnTo>
                  <a:lnTo>
                    <a:pt x="143460" y="259292"/>
                  </a:lnTo>
                  <a:lnTo>
                    <a:pt x="143621" y="253530"/>
                  </a:lnTo>
                  <a:lnTo>
                    <a:pt x="143779" y="247768"/>
                  </a:lnTo>
                  <a:lnTo>
                    <a:pt x="143933" y="242006"/>
                  </a:lnTo>
                  <a:lnTo>
                    <a:pt x="144084" y="236244"/>
                  </a:lnTo>
                  <a:lnTo>
                    <a:pt x="144233" y="230482"/>
                  </a:lnTo>
                  <a:lnTo>
                    <a:pt x="144379" y="224720"/>
                  </a:lnTo>
                  <a:lnTo>
                    <a:pt x="144521" y="218958"/>
                  </a:lnTo>
                  <a:lnTo>
                    <a:pt x="144661" y="213196"/>
                  </a:lnTo>
                  <a:lnTo>
                    <a:pt x="144798" y="207434"/>
                  </a:lnTo>
                  <a:lnTo>
                    <a:pt x="144933" y="201672"/>
                  </a:lnTo>
                  <a:lnTo>
                    <a:pt x="145065" y="195910"/>
                  </a:lnTo>
                  <a:lnTo>
                    <a:pt x="145195" y="190148"/>
                  </a:lnTo>
                  <a:lnTo>
                    <a:pt x="145322" y="184386"/>
                  </a:lnTo>
                  <a:lnTo>
                    <a:pt x="145447" y="178623"/>
                  </a:lnTo>
                  <a:lnTo>
                    <a:pt x="145569" y="172861"/>
                  </a:lnTo>
                  <a:lnTo>
                    <a:pt x="145688" y="167099"/>
                  </a:lnTo>
                  <a:lnTo>
                    <a:pt x="145805" y="161337"/>
                  </a:lnTo>
                  <a:lnTo>
                    <a:pt x="145920" y="155575"/>
                  </a:lnTo>
                  <a:lnTo>
                    <a:pt x="146032" y="149813"/>
                  </a:lnTo>
                  <a:lnTo>
                    <a:pt x="146140" y="144051"/>
                  </a:lnTo>
                  <a:lnTo>
                    <a:pt x="146247" y="138289"/>
                  </a:lnTo>
                  <a:lnTo>
                    <a:pt x="146351" y="132527"/>
                  </a:lnTo>
                  <a:lnTo>
                    <a:pt x="146452" y="126765"/>
                  </a:lnTo>
                  <a:lnTo>
                    <a:pt x="146550" y="121003"/>
                  </a:lnTo>
                  <a:lnTo>
                    <a:pt x="146646" y="115241"/>
                  </a:lnTo>
                  <a:lnTo>
                    <a:pt x="146739" y="109479"/>
                  </a:lnTo>
                  <a:lnTo>
                    <a:pt x="146829" y="103717"/>
                  </a:lnTo>
                  <a:lnTo>
                    <a:pt x="146916" y="97955"/>
                  </a:lnTo>
                  <a:lnTo>
                    <a:pt x="147001" y="92193"/>
                  </a:lnTo>
                  <a:lnTo>
                    <a:pt x="147083" y="86430"/>
                  </a:lnTo>
                  <a:lnTo>
                    <a:pt x="147162" y="80668"/>
                  </a:lnTo>
                  <a:lnTo>
                    <a:pt x="147239" y="74906"/>
                  </a:lnTo>
                  <a:lnTo>
                    <a:pt x="147313" y="69144"/>
                  </a:lnTo>
                  <a:lnTo>
                    <a:pt x="147385" y="63382"/>
                  </a:lnTo>
                  <a:lnTo>
                    <a:pt x="147454" y="57620"/>
                  </a:lnTo>
                  <a:lnTo>
                    <a:pt x="147521" y="51858"/>
                  </a:lnTo>
                  <a:lnTo>
                    <a:pt x="147585" y="46096"/>
                  </a:lnTo>
                  <a:lnTo>
                    <a:pt x="147647" y="40334"/>
                  </a:lnTo>
                  <a:lnTo>
                    <a:pt x="147707" y="34572"/>
                  </a:lnTo>
                  <a:lnTo>
                    <a:pt x="147765" y="28810"/>
                  </a:lnTo>
                  <a:lnTo>
                    <a:pt x="147821" y="23048"/>
                  </a:lnTo>
                  <a:lnTo>
                    <a:pt x="147874" y="17286"/>
                  </a:lnTo>
                  <a:lnTo>
                    <a:pt x="147926" y="11524"/>
                  </a:lnTo>
                  <a:lnTo>
                    <a:pt x="147977" y="5762"/>
                  </a:lnTo>
                  <a:lnTo>
                    <a:pt x="148025" y="0"/>
                  </a:lnTo>
                  <a:lnTo>
                    <a:pt x="149961" y="0"/>
                  </a:lnTo>
                  <a:lnTo>
                    <a:pt x="150009" y="5762"/>
                  </a:lnTo>
                  <a:lnTo>
                    <a:pt x="150059" y="11524"/>
                  </a:lnTo>
                  <a:lnTo>
                    <a:pt x="150111" y="17286"/>
                  </a:lnTo>
                  <a:lnTo>
                    <a:pt x="150165" y="23048"/>
                  </a:lnTo>
                  <a:lnTo>
                    <a:pt x="150220" y="28810"/>
                  </a:lnTo>
                  <a:lnTo>
                    <a:pt x="150278" y="34572"/>
                  </a:lnTo>
                  <a:lnTo>
                    <a:pt x="150339" y="40334"/>
                  </a:lnTo>
                  <a:lnTo>
                    <a:pt x="150401" y="46096"/>
                  </a:lnTo>
                  <a:lnTo>
                    <a:pt x="150465" y="51858"/>
                  </a:lnTo>
                  <a:lnTo>
                    <a:pt x="150532" y="57620"/>
                  </a:lnTo>
                  <a:lnTo>
                    <a:pt x="150601" y="63382"/>
                  </a:lnTo>
                  <a:lnTo>
                    <a:pt x="150673" y="69144"/>
                  </a:lnTo>
                  <a:lnTo>
                    <a:pt x="150747" y="74906"/>
                  </a:lnTo>
                  <a:lnTo>
                    <a:pt x="150823" y="80668"/>
                  </a:lnTo>
                  <a:lnTo>
                    <a:pt x="150903" y="86430"/>
                  </a:lnTo>
                  <a:lnTo>
                    <a:pt x="150985" y="92193"/>
                  </a:lnTo>
                  <a:lnTo>
                    <a:pt x="151069" y="97955"/>
                  </a:lnTo>
                  <a:lnTo>
                    <a:pt x="151157" y="103717"/>
                  </a:lnTo>
                  <a:lnTo>
                    <a:pt x="151247" y="109479"/>
                  </a:lnTo>
                  <a:lnTo>
                    <a:pt x="151340" y="115241"/>
                  </a:lnTo>
                  <a:lnTo>
                    <a:pt x="151436" y="121003"/>
                  </a:lnTo>
                  <a:lnTo>
                    <a:pt x="151533" y="126765"/>
                  </a:lnTo>
                  <a:lnTo>
                    <a:pt x="151635" y="132527"/>
                  </a:lnTo>
                  <a:lnTo>
                    <a:pt x="151739" y="138289"/>
                  </a:lnTo>
                  <a:lnTo>
                    <a:pt x="151845" y="144051"/>
                  </a:lnTo>
                  <a:lnTo>
                    <a:pt x="151954" y="149813"/>
                  </a:lnTo>
                  <a:lnTo>
                    <a:pt x="152066" y="155575"/>
                  </a:lnTo>
                  <a:lnTo>
                    <a:pt x="152181" y="161337"/>
                  </a:lnTo>
                  <a:lnTo>
                    <a:pt x="152297" y="167099"/>
                  </a:lnTo>
                  <a:lnTo>
                    <a:pt x="152417" y="172861"/>
                  </a:lnTo>
                  <a:lnTo>
                    <a:pt x="152539" y="178623"/>
                  </a:lnTo>
                  <a:lnTo>
                    <a:pt x="152664" y="184386"/>
                  </a:lnTo>
                  <a:lnTo>
                    <a:pt x="152791" y="190148"/>
                  </a:lnTo>
                  <a:lnTo>
                    <a:pt x="152920" y="195910"/>
                  </a:lnTo>
                  <a:lnTo>
                    <a:pt x="153052" y="201672"/>
                  </a:lnTo>
                  <a:lnTo>
                    <a:pt x="153187" y="207434"/>
                  </a:lnTo>
                  <a:lnTo>
                    <a:pt x="153325" y="213196"/>
                  </a:lnTo>
                  <a:lnTo>
                    <a:pt x="153465" y="218958"/>
                  </a:lnTo>
                  <a:lnTo>
                    <a:pt x="153607" y="224720"/>
                  </a:lnTo>
                  <a:lnTo>
                    <a:pt x="153753" y="230482"/>
                  </a:lnTo>
                  <a:lnTo>
                    <a:pt x="153901" y="236244"/>
                  </a:lnTo>
                  <a:lnTo>
                    <a:pt x="154053" y="242006"/>
                  </a:lnTo>
                  <a:lnTo>
                    <a:pt x="154207" y="247768"/>
                  </a:lnTo>
                  <a:lnTo>
                    <a:pt x="154364" y="253530"/>
                  </a:lnTo>
                  <a:lnTo>
                    <a:pt x="154525" y="259292"/>
                  </a:lnTo>
                  <a:lnTo>
                    <a:pt x="154689" y="265054"/>
                  </a:lnTo>
                  <a:lnTo>
                    <a:pt x="154856" y="270817"/>
                  </a:lnTo>
                  <a:lnTo>
                    <a:pt x="155028" y="276579"/>
                  </a:lnTo>
                  <a:lnTo>
                    <a:pt x="155203" y="282341"/>
                  </a:lnTo>
                  <a:lnTo>
                    <a:pt x="155381" y="288103"/>
                  </a:lnTo>
                  <a:lnTo>
                    <a:pt x="155564" y="293865"/>
                  </a:lnTo>
                  <a:lnTo>
                    <a:pt x="155750" y="299627"/>
                  </a:lnTo>
                  <a:lnTo>
                    <a:pt x="155940" y="305389"/>
                  </a:lnTo>
                  <a:lnTo>
                    <a:pt x="156135" y="311151"/>
                  </a:lnTo>
                  <a:lnTo>
                    <a:pt x="156333" y="316913"/>
                  </a:lnTo>
                  <a:lnTo>
                    <a:pt x="156534" y="322675"/>
                  </a:lnTo>
                  <a:lnTo>
                    <a:pt x="156740" y="328437"/>
                  </a:lnTo>
                  <a:lnTo>
                    <a:pt x="156950" y="334199"/>
                  </a:lnTo>
                  <a:lnTo>
                    <a:pt x="157163" y="339961"/>
                  </a:lnTo>
                  <a:lnTo>
                    <a:pt x="157379" y="345723"/>
                  </a:lnTo>
                  <a:lnTo>
                    <a:pt x="157598" y="351485"/>
                  </a:lnTo>
                  <a:lnTo>
                    <a:pt x="157820" y="357247"/>
                  </a:lnTo>
                  <a:lnTo>
                    <a:pt x="158044" y="363010"/>
                  </a:lnTo>
                  <a:lnTo>
                    <a:pt x="158270" y="368772"/>
                  </a:lnTo>
                  <a:lnTo>
                    <a:pt x="158497" y="374534"/>
                  </a:lnTo>
                  <a:lnTo>
                    <a:pt x="158725" y="380296"/>
                  </a:lnTo>
                  <a:lnTo>
                    <a:pt x="158954" y="386058"/>
                  </a:lnTo>
                  <a:lnTo>
                    <a:pt x="159182" y="391820"/>
                  </a:lnTo>
                  <a:lnTo>
                    <a:pt x="159410" y="397582"/>
                  </a:lnTo>
                  <a:lnTo>
                    <a:pt x="159636" y="403344"/>
                  </a:lnTo>
                  <a:lnTo>
                    <a:pt x="159860" y="409106"/>
                  </a:lnTo>
                  <a:lnTo>
                    <a:pt x="160082" y="414868"/>
                  </a:lnTo>
                  <a:lnTo>
                    <a:pt x="160300" y="420630"/>
                  </a:lnTo>
                  <a:lnTo>
                    <a:pt x="160514" y="426392"/>
                  </a:lnTo>
                  <a:lnTo>
                    <a:pt x="160722" y="432154"/>
                  </a:lnTo>
                  <a:lnTo>
                    <a:pt x="160925" y="437916"/>
                  </a:lnTo>
                  <a:lnTo>
                    <a:pt x="161123" y="443678"/>
                  </a:lnTo>
                  <a:lnTo>
                    <a:pt x="161312" y="449441"/>
                  </a:lnTo>
                  <a:lnTo>
                    <a:pt x="161494" y="455203"/>
                  </a:lnTo>
                  <a:lnTo>
                    <a:pt x="161668" y="460965"/>
                  </a:lnTo>
                  <a:lnTo>
                    <a:pt x="161834" y="466727"/>
                  </a:lnTo>
                  <a:lnTo>
                    <a:pt x="161990" y="472489"/>
                  </a:lnTo>
                  <a:lnTo>
                    <a:pt x="162135" y="478251"/>
                  </a:lnTo>
                  <a:lnTo>
                    <a:pt x="162271" y="484013"/>
                  </a:lnTo>
                  <a:lnTo>
                    <a:pt x="162398" y="489775"/>
                  </a:lnTo>
                  <a:lnTo>
                    <a:pt x="162514" y="495537"/>
                  </a:lnTo>
                  <a:lnTo>
                    <a:pt x="162616" y="501299"/>
                  </a:lnTo>
                  <a:lnTo>
                    <a:pt x="162709" y="507061"/>
                  </a:lnTo>
                  <a:lnTo>
                    <a:pt x="162792" y="512823"/>
                  </a:lnTo>
                  <a:lnTo>
                    <a:pt x="162864" y="518585"/>
                  </a:lnTo>
                  <a:lnTo>
                    <a:pt x="162923" y="524347"/>
                  </a:lnTo>
                  <a:lnTo>
                    <a:pt x="162972" y="530109"/>
                  </a:lnTo>
                  <a:lnTo>
                    <a:pt x="163011" y="535871"/>
                  </a:lnTo>
                  <a:lnTo>
                    <a:pt x="163042" y="541634"/>
                  </a:lnTo>
                  <a:lnTo>
                    <a:pt x="163061" y="547396"/>
                  </a:lnTo>
                  <a:lnTo>
                    <a:pt x="163071" y="553158"/>
                  </a:lnTo>
                  <a:lnTo>
                    <a:pt x="163074" y="558920"/>
                  </a:lnTo>
                  <a:lnTo>
                    <a:pt x="163070" y="564682"/>
                  </a:lnTo>
                  <a:lnTo>
                    <a:pt x="163057" y="570444"/>
                  </a:lnTo>
                  <a:lnTo>
                    <a:pt x="163039" y="576206"/>
                  </a:lnTo>
                  <a:lnTo>
                    <a:pt x="163015" y="581968"/>
                  </a:lnTo>
                  <a:lnTo>
                    <a:pt x="162988" y="587730"/>
                  </a:lnTo>
                  <a:lnTo>
                    <a:pt x="162956" y="593492"/>
                  </a:lnTo>
                  <a:lnTo>
                    <a:pt x="162921" y="599254"/>
                  </a:lnTo>
                  <a:lnTo>
                    <a:pt x="162885" y="605016"/>
                  </a:lnTo>
                  <a:lnTo>
                    <a:pt x="162848" y="610778"/>
                  </a:lnTo>
                  <a:lnTo>
                    <a:pt x="162811" y="616540"/>
                  </a:lnTo>
                  <a:lnTo>
                    <a:pt x="162775" y="622302"/>
                  </a:lnTo>
                  <a:lnTo>
                    <a:pt x="162741" y="628065"/>
                  </a:lnTo>
                  <a:lnTo>
                    <a:pt x="162710" y="633827"/>
                  </a:lnTo>
                  <a:lnTo>
                    <a:pt x="162682" y="639589"/>
                  </a:lnTo>
                  <a:lnTo>
                    <a:pt x="162659" y="645351"/>
                  </a:lnTo>
                  <a:lnTo>
                    <a:pt x="162641" y="651113"/>
                  </a:lnTo>
                  <a:lnTo>
                    <a:pt x="162628" y="656875"/>
                  </a:lnTo>
                  <a:lnTo>
                    <a:pt x="162621" y="662637"/>
                  </a:lnTo>
                  <a:lnTo>
                    <a:pt x="162622" y="668399"/>
                  </a:lnTo>
                  <a:lnTo>
                    <a:pt x="162631" y="674161"/>
                  </a:lnTo>
                  <a:lnTo>
                    <a:pt x="162647" y="679923"/>
                  </a:lnTo>
                  <a:lnTo>
                    <a:pt x="162671" y="685685"/>
                  </a:lnTo>
                  <a:lnTo>
                    <a:pt x="162704" y="691447"/>
                  </a:lnTo>
                  <a:lnTo>
                    <a:pt x="162747" y="697209"/>
                  </a:lnTo>
                  <a:lnTo>
                    <a:pt x="162798" y="702971"/>
                  </a:lnTo>
                  <a:lnTo>
                    <a:pt x="162857" y="708733"/>
                  </a:lnTo>
                  <a:lnTo>
                    <a:pt x="162925" y="714495"/>
                  </a:lnTo>
                  <a:lnTo>
                    <a:pt x="163004" y="720258"/>
                  </a:lnTo>
                  <a:lnTo>
                    <a:pt x="163091" y="726020"/>
                  </a:lnTo>
                  <a:lnTo>
                    <a:pt x="163185" y="731782"/>
                  </a:lnTo>
                  <a:lnTo>
                    <a:pt x="163288" y="737544"/>
                  </a:lnTo>
                  <a:lnTo>
                    <a:pt x="163400" y="743306"/>
                  </a:lnTo>
                  <a:lnTo>
                    <a:pt x="163520" y="749068"/>
                  </a:lnTo>
                  <a:lnTo>
                    <a:pt x="163647" y="754830"/>
                  </a:lnTo>
                  <a:lnTo>
                    <a:pt x="163779" y="760592"/>
                  </a:lnTo>
                  <a:lnTo>
                    <a:pt x="163920" y="766354"/>
                  </a:lnTo>
                  <a:lnTo>
                    <a:pt x="164066" y="772116"/>
                  </a:lnTo>
                  <a:lnTo>
                    <a:pt x="164218" y="777878"/>
                  </a:lnTo>
                  <a:lnTo>
                    <a:pt x="164374" y="783640"/>
                  </a:lnTo>
                  <a:lnTo>
                    <a:pt x="164535" y="789402"/>
                  </a:lnTo>
                  <a:lnTo>
                    <a:pt x="164701" y="795164"/>
                  </a:lnTo>
                  <a:lnTo>
                    <a:pt x="164870" y="800926"/>
                  </a:lnTo>
                  <a:lnTo>
                    <a:pt x="165041" y="806689"/>
                  </a:lnTo>
                  <a:lnTo>
                    <a:pt x="165215" y="812451"/>
                  </a:lnTo>
                  <a:lnTo>
                    <a:pt x="165392" y="818213"/>
                  </a:lnTo>
                  <a:lnTo>
                    <a:pt x="165571" y="823975"/>
                  </a:lnTo>
                  <a:lnTo>
                    <a:pt x="165751" y="829737"/>
                  </a:lnTo>
                  <a:lnTo>
                    <a:pt x="165931" y="835499"/>
                  </a:lnTo>
                  <a:lnTo>
                    <a:pt x="166113" y="841261"/>
                  </a:lnTo>
                  <a:lnTo>
                    <a:pt x="166295" y="847023"/>
                  </a:lnTo>
                  <a:lnTo>
                    <a:pt x="166478" y="852785"/>
                  </a:lnTo>
                  <a:lnTo>
                    <a:pt x="166660" y="858547"/>
                  </a:lnTo>
                  <a:lnTo>
                    <a:pt x="166843" y="864309"/>
                  </a:lnTo>
                  <a:lnTo>
                    <a:pt x="167025" y="870071"/>
                  </a:lnTo>
                  <a:lnTo>
                    <a:pt x="167207" y="875833"/>
                  </a:lnTo>
                  <a:lnTo>
                    <a:pt x="167389" y="881595"/>
                  </a:lnTo>
                  <a:lnTo>
                    <a:pt x="167571" y="887357"/>
                  </a:lnTo>
                  <a:lnTo>
                    <a:pt x="167752" y="893119"/>
                  </a:lnTo>
                  <a:lnTo>
                    <a:pt x="167934" y="898882"/>
                  </a:lnTo>
                  <a:lnTo>
                    <a:pt x="168115" y="904644"/>
                  </a:lnTo>
                  <a:lnTo>
                    <a:pt x="168297" y="910406"/>
                  </a:lnTo>
                  <a:lnTo>
                    <a:pt x="168479" y="916168"/>
                  </a:lnTo>
                  <a:lnTo>
                    <a:pt x="168661" y="921930"/>
                  </a:lnTo>
                  <a:lnTo>
                    <a:pt x="168845" y="927692"/>
                  </a:lnTo>
                  <a:lnTo>
                    <a:pt x="169029" y="933454"/>
                  </a:lnTo>
                  <a:lnTo>
                    <a:pt x="169215" y="939216"/>
                  </a:lnTo>
                  <a:lnTo>
                    <a:pt x="169403" y="944978"/>
                  </a:lnTo>
                  <a:lnTo>
                    <a:pt x="169592" y="950740"/>
                  </a:lnTo>
                  <a:lnTo>
                    <a:pt x="169784" y="956502"/>
                  </a:lnTo>
                  <a:lnTo>
                    <a:pt x="169978" y="962264"/>
                  </a:lnTo>
                  <a:lnTo>
                    <a:pt x="170175" y="968026"/>
                  </a:lnTo>
                  <a:lnTo>
                    <a:pt x="170376" y="973788"/>
                  </a:lnTo>
                  <a:lnTo>
                    <a:pt x="170579" y="979550"/>
                  </a:lnTo>
                  <a:lnTo>
                    <a:pt x="170787" y="985313"/>
                  </a:lnTo>
                  <a:lnTo>
                    <a:pt x="170999" y="991075"/>
                  </a:lnTo>
                  <a:lnTo>
                    <a:pt x="171216" y="996837"/>
                  </a:lnTo>
                  <a:lnTo>
                    <a:pt x="171436" y="1002599"/>
                  </a:lnTo>
                  <a:lnTo>
                    <a:pt x="171662" y="1008361"/>
                  </a:lnTo>
                  <a:lnTo>
                    <a:pt x="171895" y="1014123"/>
                  </a:lnTo>
                  <a:lnTo>
                    <a:pt x="172132" y="1019885"/>
                  </a:lnTo>
                  <a:lnTo>
                    <a:pt x="172375" y="1025647"/>
                  </a:lnTo>
                  <a:lnTo>
                    <a:pt x="172624" y="1031409"/>
                  </a:lnTo>
                  <a:lnTo>
                    <a:pt x="172880" y="1037171"/>
                  </a:lnTo>
                  <a:lnTo>
                    <a:pt x="173144" y="1042933"/>
                  </a:lnTo>
                  <a:lnTo>
                    <a:pt x="173413" y="1048695"/>
                  </a:lnTo>
                  <a:lnTo>
                    <a:pt x="173689" y="1054457"/>
                  </a:lnTo>
                  <a:lnTo>
                    <a:pt x="173973" y="1060219"/>
                  </a:lnTo>
                  <a:lnTo>
                    <a:pt x="174265" y="1065981"/>
                  </a:lnTo>
                  <a:lnTo>
                    <a:pt x="174564" y="1071743"/>
                  </a:lnTo>
                  <a:lnTo>
                    <a:pt x="174870" y="1077506"/>
                  </a:lnTo>
                  <a:lnTo>
                    <a:pt x="175184" y="1083268"/>
                  </a:lnTo>
                  <a:lnTo>
                    <a:pt x="175507" y="1089030"/>
                  </a:lnTo>
                  <a:lnTo>
                    <a:pt x="175838" y="1094792"/>
                  </a:lnTo>
                  <a:lnTo>
                    <a:pt x="176176" y="1100554"/>
                  </a:lnTo>
                  <a:lnTo>
                    <a:pt x="176522" y="1106316"/>
                  </a:lnTo>
                  <a:lnTo>
                    <a:pt x="176878" y="1112078"/>
                  </a:lnTo>
                  <a:lnTo>
                    <a:pt x="177242" y="1117840"/>
                  </a:lnTo>
                  <a:lnTo>
                    <a:pt x="177612" y="1123602"/>
                  </a:lnTo>
                  <a:lnTo>
                    <a:pt x="177991" y="1129364"/>
                  </a:lnTo>
                  <a:lnTo>
                    <a:pt x="178379" y="1135126"/>
                  </a:lnTo>
                  <a:lnTo>
                    <a:pt x="178775" y="1140888"/>
                  </a:lnTo>
                  <a:lnTo>
                    <a:pt x="179178" y="1146650"/>
                  </a:lnTo>
                  <a:lnTo>
                    <a:pt x="179588" y="1152412"/>
                  </a:lnTo>
                  <a:lnTo>
                    <a:pt x="180007" y="1158174"/>
                  </a:lnTo>
                  <a:lnTo>
                    <a:pt x="180434" y="1163937"/>
                  </a:lnTo>
                  <a:lnTo>
                    <a:pt x="180868" y="1169699"/>
                  </a:lnTo>
                  <a:lnTo>
                    <a:pt x="181308" y="1175461"/>
                  </a:lnTo>
                  <a:lnTo>
                    <a:pt x="181756" y="1181223"/>
                  </a:lnTo>
                  <a:lnTo>
                    <a:pt x="182211" y="1186985"/>
                  </a:lnTo>
                  <a:lnTo>
                    <a:pt x="182672" y="1192747"/>
                  </a:lnTo>
                  <a:lnTo>
                    <a:pt x="183140" y="1198509"/>
                  </a:lnTo>
                  <a:lnTo>
                    <a:pt x="183613" y="1204271"/>
                  </a:lnTo>
                  <a:lnTo>
                    <a:pt x="184094" y="1210033"/>
                  </a:lnTo>
                  <a:lnTo>
                    <a:pt x="184580" y="1215795"/>
                  </a:lnTo>
                  <a:lnTo>
                    <a:pt x="185070" y="1221557"/>
                  </a:lnTo>
                  <a:lnTo>
                    <a:pt x="185566" y="1227319"/>
                  </a:lnTo>
                  <a:lnTo>
                    <a:pt x="186068" y="1233081"/>
                  </a:lnTo>
                  <a:lnTo>
                    <a:pt x="186575" y="1238843"/>
                  </a:lnTo>
                  <a:lnTo>
                    <a:pt x="187085" y="1244605"/>
                  </a:lnTo>
                  <a:lnTo>
                    <a:pt x="187600" y="1250367"/>
                  </a:lnTo>
                  <a:lnTo>
                    <a:pt x="188119" y="1256130"/>
                  </a:lnTo>
                  <a:lnTo>
                    <a:pt x="188643" y="1261892"/>
                  </a:lnTo>
                  <a:lnTo>
                    <a:pt x="189170" y="1267654"/>
                  </a:lnTo>
                  <a:lnTo>
                    <a:pt x="189699" y="1273416"/>
                  </a:lnTo>
                  <a:lnTo>
                    <a:pt x="190233" y="1279178"/>
                  </a:lnTo>
                  <a:lnTo>
                    <a:pt x="190770" y="1284940"/>
                  </a:lnTo>
                  <a:lnTo>
                    <a:pt x="191309" y="1290702"/>
                  </a:lnTo>
                  <a:lnTo>
                    <a:pt x="191851" y="1296464"/>
                  </a:lnTo>
                  <a:lnTo>
                    <a:pt x="192395" y="1302226"/>
                  </a:lnTo>
                  <a:lnTo>
                    <a:pt x="192943" y="1307988"/>
                  </a:lnTo>
                  <a:lnTo>
                    <a:pt x="193492" y="1313750"/>
                  </a:lnTo>
                  <a:lnTo>
                    <a:pt x="194043" y="1319512"/>
                  </a:lnTo>
                  <a:lnTo>
                    <a:pt x="194596" y="1325274"/>
                  </a:lnTo>
                  <a:lnTo>
                    <a:pt x="195152" y="1331036"/>
                  </a:lnTo>
                  <a:lnTo>
                    <a:pt x="195709" y="1336798"/>
                  </a:lnTo>
                  <a:lnTo>
                    <a:pt x="196267" y="1342561"/>
                  </a:lnTo>
                  <a:lnTo>
                    <a:pt x="196827" y="1348323"/>
                  </a:lnTo>
                  <a:lnTo>
                    <a:pt x="197388" y="1354085"/>
                  </a:lnTo>
                  <a:lnTo>
                    <a:pt x="197951" y="1359847"/>
                  </a:lnTo>
                  <a:lnTo>
                    <a:pt x="198516" y="1365609"/>
                  </a:lnTo>
                  <a:lnTo>
                    <a:pt x="199081" y="1371371"/>
                  </a:lnTo>
                  <a:lnTo>
                    <a:pt x="199647" y="1377133"/>
                  </a:lnTo>
                  <a:lnTo>
                    <a:pt x="200215" y="1382895"/>
                  </a:lnTo>
                  <a:lnTo>
                    <a:pt x="200784" y="1388657"/>
                  </a:lnTo>
                  <a:lnTo>
                    <a:pt x="201354" y="1394419"/>
                  </a:lnTo>
                  <a:lnTo>
                    <a:pt x="201925" y="1400181"/>
                  </a:lnTo>
                  <a:lnTo>
                    <a:pt x="202497" y="1405943"/>
                  </a:lnTo>
                  <a:lnTo>
                    <a:pt x="203070" y="1411705"/>
                  </a:lnTo>
                  <a:lnTo>
                    <a:pt x="203644" y="1417467"/>
                  </a:lnTo>
                  <a:lnTo>
                    <a:pt x="204219" y="1423229"/>
                  </a:lnTo>
                  <a:lnTo>
                    <a:pt x="204797" y="1428991"/>
                  </a:lnTo>
                  <a:lnTo>
                    <a:pt x="205375" y="1434754"/>
                  </a:lnTo>
                  <a:lnTo>
                    <a:pt x="205955" y="1440516"/>
                  </a:lnTo>
                  <a:lnTo>
                    <a:pt x="206536" y="1446278"/>
                  </a:lnTo>
                  <a:lnTo>
                    <a:pt x="207120" y="1452040"/>
                  </a:lnTo>
                  <a:lnTo>
                    <a:pt x="207706" y="1457802"/>
                  </a:lnTo>
                  <a:lnTo>
                    <a:pt x="208295" y="1463564"/>
                  </a:lnTo>
                  <a:lnTo>
                    <a:pt x="208886" y="1469326"/>
                  </a:lnTo>
                  <a:lnTo>
                    <a:pt x="209480" y="1475088"/>
                  </a:lnTo>
                  <a:lnTo>
                    <a:pt x="210079" y="1480850"/>
                  </a:lnTo>
                  <a:lnTo>
                    <a:pt x="210681" y="1486612"/>
                  </a:lnTo>
                  <a:lnTo>
                    <a:pt x="211287" y="1492374"/>
                  </a:lnTo>
                  <a:lnTo>
                    <a:pt x="211899" y="1498136"/>
                  </a:lnTo>
                  <a:lnTo>
                    <a:pt x="212517" y="1503898"/>
                  </a:lnTo>
                  <a:lnTo>
                    <a:pt x="213141" y="1509660"/>
                  </a:lnTo>
                  <a:lnTo>
                    <a:pt x="213771" y="1515422"/>
                  </a:lnTo>
                  <a:lnTo>
                    <a:pt x="214407" y="1521185"/>
                  </a:lnTo>
                  <a:lnTo>
                    <a:pt x="215054" y="1526947"/>
                  </a:lnTo>
                  <a:lnTo>
                    <a:pt x="215710" y="1532709"/>
                  </a:lnTo>
                  <a:lnTo>
                    <a:pt x="216373" y="1538471"/>
                  </a:lnTo>
                  <a:lnTo>
                    <a:pt x="217045" y="1544233"/>
                  </a:lnTo>
                  <a:lnTo>
                    <a:pt x="217731" y="1549995"/>
                  </a:lnTo>
                  <a:lnTo>
                    <a:pt x="218427" y="1555757"/>
                  </a:lnTo>
                  <a:lnTo>
                    <a:pt x="219134" y="1561519"/>
                  </a:lnTo>
                  <a:lnTo>
                    <a:pt x="219851" y="1567281"/>
                  </a:lnTo>
                  <a:lnTo>
                    <a:pt x="220583" y="1573043"/>
                  </a:lnTo>
                  <a:lnTo>
                    <a:pt x="221328" y="1578805"/>
                  </a:lnTo>
                  <a:lnTo>
                    <a:pt x="222086" y="1584567"/>
                  </a:lnTo>
                  <a:lnTo>
                    <a:pt x="222855" y="1590329"/>
                  </a:lnTo>
                  <a:lnTo>
                    <a:pt x="223638" y="1596091"/>
                  </a:lnTo>
                  <a:lnTo>
                    <a:pt x="224437" y="1601853"/>
                  </a:lnTo>
                  <a:lnTo>
                    <a:pt x="225248" y="1607615"/>
                  </a:lnTo>
                  <a:lnTo>
                    <a:pt x="226070" y="1613378"/>
                  </a:lnTo>
                  <a:lnTo>
                    <a:pt x="226904" y="1619140"/>
                  </a:lnTo>
                  <a:lnTo>
                    <a:pt x="227754" y="1624902"/>
                  </a:lnTo>
                  <a:lnTo>
                    <a:pt x="228615" y="1630664"/>
                  </a:lnTo>
                  <a:lnTo>
                    <a:pt x="229485" y="1636426"/>
                  </a:lnTo>
                  <a:lnTo>
                    <a:pt x="230365" y="1642188"/>
                  </a:lnTo>
                  <a:lnTo>
                    <a:pt x="231256" y="1647950"/>
                  </a:lnTo>
                  <a:lnTo>
                    <a:pt x="232156" y="1653712"/>
                  </a:lnTo>
                  <a:lnTo>
                    <a:pt x="233062" y="1659474"/>
                  </a:lnTo>
                  <a:lnTo>
                    <a:pt x="233975" y="1665236"/>
                  </a:lnTo>
                  <a:lnTo>
                    <a:pt x="234893" y="1670998"/>
                  </a:lnTo>
                  <a:lnTo>
                    <a:pt x="235817" y="1676760"/>
                  </a:lnTo>
                  <a:lnTo>
                    <a:pt x="236742" y="1682522"/>
                  </a:lnTo>
                  <a:lnTo>
                    <a:pt x="237670" y="1688284"/>
                  </a:lnTo>
                  <a:lnTo>
                    <a:pt x="238599" y="1694046"/>
                  </a:lnTo>
                  <a:lnTo>
                    <a:pt x="239528" y="1699809"/>
                  </a:lnTo>
                  <a:lnTo>
                    <a:pt x="240455" y="1705571"/>
                  </a:lnTo>
                  <a:lnTo>
                    <a:pt x="241380" y="1711333"/>
                  </a:lnTo>
                  <a:lnTo>
                    <a:pt x="242302" y="1717095"/>
                  </a:lnTo>
                  <a:lnTo>
                    <a:pt x="243219" y="1722857"/>
                  </a:lnTo>
                  <a:lnTo>
                    <a:pt x="244132" y="1728619"/>
                  </a:lnTo>
                  <a:lnTo>
                    <a:pt x="245039" y="1734381"/>
                  </a:lnTo>
                  <a:lnTo>
                    <a:pt x="245941" y="1740143"/>
                  </a:lnTo>
                  <a:lnTo>
                    <a:pt x="246835" y="1745905"/>
                  </a:lnTo>
                  <a:lnTo>
                    <a:pt x="247722" y="1751667"/>
                  </a:lnTo>
                  <a:lnTo>
                    <a:pt x="248602" y="1757429"/>
                  </a:lnTo>
                  <a:lnTo>
                    <a:pt x="249476" y="1763191"/>
                  </a:lnTo>
                  <a:lnTo>
                    <a:pt x="250341" y="1768953"/>
                  </a:lnTo>
                  <a:lnTo>
                    <a:pt x="251198" y="1774715"/>
                  </a:lnTo>
                  <a:lnTo>
                    <a:pt x="252049" y="1780477"/>
                  </a:lnTo>
                  <a:lnTo>
                    <a:pt x="252893" y="1786239"/>
                  </a:lnTo>
                  <a:lnTo>
                    <a:pt x="253730" y="1792002"/>
                  </a:lnTo>
                  <a:lnTo>
                    <a:pt x="254560" y="1797764"/>
                  </a:lnTo>
                  <a:lnTo>
                    <a:pt x="255384" y="1803526"/>
                  </a:lnTo>
                  <a:lnTo>
                    <a:pt x="256203" y="1809288"/>
                  </a:lnTo>
                  <a:lnTo>
                    <a:pt x="257016" y="1815050"/>
                  </a:lnTo>
                  <a:lnTo>
                    <a:pt x="257823" y="1820812"/>
                  </a:lnTo>
                  <a:lnTo>
                    <a:pt x="258625" y="1826574"/>
                  </a:lnTo>
                  <a:lnTo>
                    <a:pt x="259424" y="1832336"/>
                  </a:lnTo>
                  <a:lnTo>
                    <a:pt x="260218" y="1838098"/>
                  </a:lnTo>
                  <a:lnTo>
                    <a:pt x="261007" y="1843860"/>
                  </a:lnTo>
                  <a:lnTo>
                    <a:pt x="261792" y="1849622"/>
                  </a:lnTo>
                  <a:lnTo>
                    <a:pt x="262573" y="1855384"/>
                  </a:lnTo>
                  <a:lnTo>
                    <a:pt x="263349" y="1861146"/>
                  </a:lnTo>
                  <a:lnTo>
                    <a:pt x="264121" y="1866908"/>
                  </a:lnTo>
                  <a:lnTo>
                    <a:pt x="264887" y="1872670"/>
                  </a:lnTo>
                  <a:lnTo>
                    <a:pt x="265648" y="1878433"/>
                  </a:lnTo>
                  <a:lnTo>
                    <a:pt x="266403" y="1884195"/>
                  </a:lnTo>
                  <a:lnTo>
                    <a:pt x="267151" y="1889957"/>
                  </a:lnTo>
                  <a:lnTo>
                    <a:pt x="267891" y="1895719"/>
                  </a:lnTo>
                  <a:lnTo>
                    <a:pt x="268622" y="1901481"/>
                  </a:lnTo>
                  <a:lnTo>
                    <a:pt x="269345" y="1907243"/>
                  </a:lnTo>
                  <a:lnTo>
                    <a:pt x="270059" y="1913005"/>
                  </a:lnTo>
                  <a:lnTo>
                    <a:pt x="270758" y="1918767"/>
                  </a:lnTo>
                  <a:lnTo>
                    <a:pt x="271445" y="1924529"/>
                  </a:lnTo>
                  <a:lnTo>
                    <a:pt x="272120" y="1930291"/>
                  </a:lnTo>
                  <a:lnTo>
                    <a:pt x="272782" y="1936053"/>
                  </a:lnTo>
                  <a:lnTo>
                    <a:pt x="273425" y="1941815"/>
                  </a:lnTo>
                  <a:lnTo>
                    <a:pt x="274051" y="1947577"/>
                  </a:lnTo>
                  <a:lnTo>
                    <a:pt x="274661" y="1953339"/>
                  </a:lnTo>
                  <a:lnTo>
                    <a:pt x="275255" y="1959101"/>
                  </a:lnTo>
                  <a:lnTo>
                    <a:pt x="275826" y="1964863"/>
                  </a:lnTo>
                  <a:lnTo>
                    <a:pt x="276376" y="1970626"/>
                  </a:lnTo>
                  <a:lnTo>
                    <a:pt x="276907" y="1976388"/>
                  </a:lnTo>
                  <a:lnTo>
                    <a:pt x="277419" y="1982150"/>
                  </a:lnTo>
                  <a:lnTo>
                    <a:pt x="277908" y="1987912"/>
                  </a:lnTo>
                  <a:lnTo>
                    <a:pt x="278372" y="1993674"/>
                  </a:lnTo>
                  <a:lnTo>
                    <a:pt x="278816" y="1999436"/>
                  </a:lnTo>
                  <a:lnTo>
                    <a:pt x="279240" y="2005198"/>
                  </a:lnTo>
                  <a:lnTo>
                    <a:pt x="279644" y="2010960"/>
                  </a:lnTo>
                  <a:lnTo>
                    <a:pt x="280021" y="2016722"/>
                  </a:lnTo>
                  <a:lnTo>
                    <a:pt x="280379" y="2022484"/>
                  </a:lnTo>
                  <a:lnTo>
                    <a:pt x="280718" y="2028246"/>
                  </a:lnTo>
                  <a:lnTo>
                    <a:pt x="281039" y="2034008"/>
                  </a:lnTo>
                  <a:lnTo>
                    <a:pt x="281337" y="2039770"/>
                  </a:lnTo>
                  <a:lnTo>
                    <a:pt x="281617" y="2045532"/>
                  </a:lnTo>
                  <a:lnTo>
                    <a:pt x="281882" y="2051294"/>
                  </a:lnTo>
                  <a:lnTo>
                    <a:pt x="282131" y="2057057"/>
                  </a:lnTo>
                  <a:lnTo>
                    <a:pt x="282364" y="2062819"/>
                  </a:lnTo>
                  <a:lnTo>
                    <a:pt x="282581" y="2068581"/>
                  </a:lnTo>
                  <a:lnTo>
                    <a:pt x="282787" y="2074343"/>
                  </a:lnTo>
                  <a:lnTo>
                    <a:pt x="282982" y="2080105"/>
                  </a:lnTo>
                  <a:lnTo>
                    <a:pt x="283165" y="2085867"/>
                  </a:lnTo>
                  <a:lnTo>
                    <a:pt x="283337" y="2091629"/>
                  </a:lnTo>
                  <a:lnTo>
                    <a:pt x="283502" y="2097391"/>
                  </a:lnTo>
                  <a:lnTo>
                    <a:pt x="283659" y="2103153"/>
                  </a:lnTo>
                  <a:lnTo>
                    <a:pt x="283810" y="2108915"/>
                  </a:lnTo>
                  <a:lnTo>
                    <a:pt x="283954" y="2114677"/>
                  </a:lnTo>
                  <a:lnTo>
                    <a:pt x="284093" y="2120439"/>
                  </a:lnTo>
                  <a:lnTo>
                    <a:pt x="284229" y="2126201"/>
                  </a:lnTo>
                  <a:lnTo>
                    <a:pt x="284361" y="2131963"/>
                  </a:lnTo>
                  <a:lnTo>
                    <a:pt x="284489" y="2137725"/>
                  </a:lnTo>
                  <a:lnTo>
                    <a:pt x="284616" y="2143487"/>
                  </a:lnTo>
                  <a:lnTo>
                    <a:pt x="284740" y="2149250"/>
                  </a:lnTo>
                  <a:lnTo>
                    <a:pt x="284863" y="2155012"/>
                  </a:lnTo>
                  <a:lnTo>
                    <a:pt x="284984" y="2160774"/>
                  </a:lnTo>
                  <a:lnTo>
                    <a:pt x="285103" y="2166536"/>
                  </a:lnTo>
                  <a:lnTo>
                    <a:pt x="285221" y="2172298"/>
                  </a:lnTo>
                  <a:lnTo>
                    <a:pt x="285338" y="2178060"/>
                  </a:lnTo>
                  <a:lnTo>
                    <a:pt x="285453" y="2183822"/>
                  </a:lnTo>
                  <a:lnTo>
                    <a:pt x="285566" y="2189584"/>
                  </a:lnTo>
                  <a:lnTo>
                    <a:pt x="285676" y="2195346"/>
                  </a:lnTo>
                  <a:lnTo>
                    <a:pt x="285785" y="2201108"/>
                  </a:lnTo>
                  <a:lnTo>
                    <a:pt x="285890" y="2206870"/>
                  </a:lnTo>
                  <a:lnTo>
                    <a:pt x="285991" y="2212632"/>
                  </a:lnTo>
                  <a:lnTo>
                    <a:pt x="286088" y="2218394"/>
                  </a:lnTo>
                  <a:lnTo>
                    <a:pt x="286181" y="2224156"/>
                  </a:lnTo>
                  <a:lnTo>
                    <a:pt x="286270" y="2229918"/>
                  </a:lnTo>
                  <a:lnTo>
                    <a:pt x="286350" y="2235681"/>
                  </a:lnTo>
                  <a:lnTo>
                    <a:pt x="286425" y="2241443"/>
                  </a:lnTo>
                  <a:lnTo>
                    <a:pt x="286493" y="2247205"/>
                  </a:lnTo>
                  <a:lnTo>
                    <a:pt x="286553" y="2252967"/>
                  </a:lnTo>
                  <a:lnTo>
                    <a:pt x="286605" y="2258729"/>
                  </a:lnTo>
                  <a:lnTo>
                    <a:pt x="286646" y="2264491"/>
                  </a:lnTo>
                  <a:lnTo>
                    <a:pt x="286679" y="2270253"/>
                  </a:lnTo>
                  <a:lnTo>
                    <a:pt x="286702" y="2276015"/>
                  </a:lnTo>
                  <a:lnTo>
                    <a:pt x="286714" y="2281777"/>
                  </a:lnTo>
                  <a:lnTo>
                    <a:pt x="286713" y="2287539"/>
                  </a:lnTo>
                  <a:lnTo>
                    <a:pt x="286702" y="2293301"/>
                  </a:lnTo>
                  <a:lnTo>
                    <a:pt x="286680" y="2299063"/>
                  </a:lnTo>
                  <a:lnTo>
                    <a:pt x="286646" y="2304825"/>
                  </a:lnTo>
                  <a:lnTo>
                    <a:pt x="286596" y="2310587"/>
                  </a:lnTo>
                  <a:lnTo>
                    <a:pt x="286534" y="2316349"/>
                  </a:lnTo>
                  <a:lnTo>
                    <a:pt x="286461" y="2322111"/>
                  </a:lnTo>
                  <a:lnTo>
                    <a:pt x="286377" y="2327874"/>
                  </a:lnTo>
                  <a:lnTo>
                    <a:pt x="286275" y="2333636"/>
                  </a:lnTo>
                  <a:lnTo>
                    <a:pt x="286162" y="2339398"/>
                  </a:lnTo>
                  <a:lnTo>
                    <a:pt x="286036" y="2345160"/>
                  </a:lnTo>
                  <a:lnTo>
                    <a:pt x="285900" y="2350922"/>
                  </a:lnTo>
                  <a:lnTo>
                    <a:pt x="285748" y="2356684"/>
                  </a:lnTo>
                  <a:lnTo>
                    <a:pt x="285583" y="2362446"/>
                  </a:lnTo>
                  <a:lnTo>
                    <a:pt x="285408" y="2368208"/>
                  </a:lnTo>
                  <a:lnTo>
                    <a:pt x="285221" y="2373970"/>
                  </a:lnTo>
                  <a:lnTo>
                    <a:pt x="285022" y="2379732"/>
                  </a:lnTo>
                  <a:lnTo>
                    <a:pt x="284811" y="2385494"/>
                  </a:lnTo>
                  <a:lnTo>
                    <a:pt x="284589" y="2391256"/>
                  </a:lnTo>
                  <a:lnTo>
                    <a:pt x="284358" y="2397018"/>
                  </a:lnTo>
                  <a:lnTo>
                    <a:pt x="284117" y="2402780"/>
                  </a:lnTo>
                  <a:lnTo>
                    <a:pt x="283864" y="2408542"/>
                  </a:lnTo>
                  <a:lnTo>
                    <a:pt x="283603" y="2414305"/>
                  </a:lnTo>
                  <a:lnTo>
                    <a:pt x="283334" y="2420067"/>
                  </a:lnTo>
                  <a:lnTo>
                    <a:pt x="283057" y="2425829"/>
                  </a:lnTo>
                  <a:lnTo>
                    <a:pt x="282769" y="2431591"/>
                  </a:lnTo>
                  <a:lnTo>
                    <a:pt x="282475" y="2437353"/>
                  </a:lnTo>
                  <a:lnTo>
                    <a:pt x="282174" y="2443115"/>
                  </a:lnTo>
                  <a:lnTo>
                    <a:pt x="281866" y="2448877"/>
                  </a:lnTo>
                  <a:lnTo>
                    <a:pt x="281551" y="2454639"/>
                  </a:lnTo>
                  <a:lnTo>
                    <a:pt x="281230" y="2460401"/>
                  </a:lnTo>
                  <a:lnTo>
                    <a:pt x="280903" y="2466163"/>
                  </a:lnTo>
                  <a:lnTo>
                    <a:pt x="280571" y="2471925"/>
                  </a:lnTo>
                  <a:lnTo>
                    <a:pt x="280233" y="2477687"/>
                  </a:lnTo>
                  <a:lnTo>
                    <a:pt x="279891" y="2483449"/>
                  </a:lnTo>
                  <a:lnTo>
                    <a:pt x="279544" y="2489211"/>
                  </a:lnTo>
                  <a:lnTo>
                    <a:pt x="279193" y="2494973"/>
                  </a:lnTo>
                  <a:lnTo>
                    <a:pt x="278839" y="2500735"/>
                  </a:lnTo>
                  <a:lnTo>
                    <a:pt x="278480" y="2506498"/>
                  </a:lnTo>
                  <a:lnTo>
                    <a:pt x="278119" y="2512260"/>
                  </a:lnTo>
                  <a:lnTo>
                    <a:pt x="277755" y="2518022"/>
                  </a:lnTo>
                  <a:lnTo>
                    <a:pt x="277389" y="2523784"/>
                  </a:lnTo>
                  <a:lnTo>
                    <a:pt x="277021" y="2529546"/>
                  </a:lnTo>
                  <a:lnTo>
                    <a:pt x="276652" y="2535308"/>
                  </a:lnTo>
                  <a:lnTo>
                    <a:pt x="276282" y="2541070"/>
                  </a:lnTo>
                  <a:lnTo>
                    <a:pt x="275912" y="2546832"/>
                  </a:lnTo>
                  <a:lnTo>
                    <a:pt x="275543" y="2552594"/>
                  </a:lnTo>
                  <a:lnTo>
                    <a:pt x="275175" y="2558356"/>
                  </a:lnTo>
                  <a:lnTo>
                    <a:pt x="274809" y="2564118"/>
                  </a:lnTo>
                  <a:lnTo>
                    <a:pt x="274447" y="2569880"/>
                  </a:lnTo>
                  <a:lnTo>
                    <a:pt x="274088" y="2575642"/>
                  </a:lnTo>
                  <a:lnTo>
                    <a:pt x="273736" y="2581404"/>
                  </a:lnTo>
                  <a:lnTo>
                    <a:pt x="273391" y="2587166"/>
                  </a:lnTo>
                  <a:lnTo>
                    <a:pt x="273052" y="2592929"/>
                  </a:lnTo>
                  <a:lnTo>
                    <a:pt x="272724" y="2598691"/>
                  </a:lnTo>
                  <a:lnTo>
                    <a:pt x="272410" y="2604453"/>
                  </a:lnTo>
                  <a:lnTo>
                    <a:pt x="272109" y="2610215"/>
                  </a:lnTo>
                  <a:lnTo>
                    <a:pt x="271822" y="2615977"/>
                  </a:lnTo>
                  <a:lnTo>
                    <a:pt x="271551" y="2621739"/>
                  </a:lnTo>
                  <a:lnTo>
                    <a:pt x="271307" y="2627501"/>
                  </a:lnTo>
                  <a:lnTo>
                    <a:pt x="271085" y="2633263"/>
                  </a:lnTo>
                  <a:lnTo>
                    <a:pt x="270887" y="2639025"/>
                  </a:lnTo>
                  <a:lnTo>
                    <a:pt x="270714" y="2644787"/>
                  </a:lnTo>
                  <a:lnTo>
                    <a:pt x="270580" y="2650549"/>
                  </a:lnTo>
                  <a:lnTo>
                    <a:pt x="270483" y="2656311"/>
                  </a:lnTo>
                  <a:lnTo>
                    <a:pt x="270421" y="2662073"/>
                  </a:lnTo>
                  <a:lnTo>
                    <a:pt x="270396" y="2667835"/>
                  </a:lnTo>
                  <a:lnTo>
                    <a:pt x="270421" y="2673597"/>
                  </a:lnTo>
                  <a:lnTo>
                    <a:pt x="270501" y="2679359"/>
                  </a:lnTo>
                  <a:lnTo>
                    <a:pt x="270628" y="2685122"/>
                  </a:lnTo>
                  <a:lnTo>
                    <a:pt x="270805" y="2690884"/>
                  </a:lnTo>
                  <a:lnTo>
                    <a:pt x="271039" y="2696646"/>
                  </a:lnTo>
                  <a:lnTo>
                    <a:pt x="271348" y="2702408"/>
                  </a:lnTo>
                  <a:lnTo>
                    <a:pt x="271714" y="2708170"/>
                  </a:lnTo>
                  <a:lnTo>
                    <a:pt x="272139" y="2713932"/>
                  </a:lnTo>
                  <a:lnTo>
                    <a:pt x="272625" y="2719694"/>
                  </a:lnTo>
                  <a:lnTo>
                    <a:pt x="273201" y="2725456"/>
                  </a:lnTo>
                  <a:lnTo>
                    <a:pt x="273839" y="2731218"/>
                  </a:lnTo>
                  <a:lnTo>
                    <a:pt x="274539" y="2736980"/>
                  </a:lnTo>
                  <a:lnTo>
                    <a:pt x="275302" y="2742742"/>
                  </a:lnTo>
                  <a:lnTo>
                    <a:pt x="276147" y="2748504"/>
                  </a:lnTo>
                  <a:lnTo>
                    <a:pt x="277056" y="2754266"/>
                  </a:lnTo>
                  <a:lnTo>
                    <a:pt x="278021" y="2760028"/>
                  </a:lnTo>
                  <a:lnTo>
                    <a:pt x="279039" y="2765790"/>
                  </a:lnTo>
                  <a:lnTo>
                    <a:pt x="280117" y="2771553"/>
                  </a:lnTo>
                  <a:lnTo>
                    <a:pt x="281247" y="2777315"/>
                  </a:lnTo>
                  <a:lnTo>
                    <a:pt x="282412" y="2783077"/>
                  </a:lnTo>
                  <a:lnTo>
                    <a:pt x="283608" y="2788839"/>
                  </a:lnTo>
                  <a:lnTo>
                    <a:pt x="284831" y="2794601"/>
                  </a:lnTo>
                  <a:lnTo>
                    <a:pt x="286070" y="2800363"/>
                  </a:lnTo>
                  <a:lnTo>
                    <a:pt x="287311" y="2806125"/>
                  </a:lnTo>
                  <a:lnTo>
                    <a:pt x="288547" y="2811887"/>
                  </a:lnTo>
                  <a:lnTo>
                    <a:pt x="289768" y="2817649"/>
                  </a:lnTo>
                  <a:lnTo>
                    <a:pt x="290948" y="2823411"/>
                  </a:lnTo>
                  <a:lnTo>
                    <a:pt x="292083" y="2829173"/>
                  </a:lnTo>
                  <a:lnTo>
                    <a:pt x="293165" y="2834935"/>
                  </a:lnTo>
                  <a:lnTo>
                    <a:pt x="294184" y="2840697"/>
                  </a:lnTo>
                  <a:lnTo>
                    <a:pt x="295098" y="2846459"/>
                  </a:lnTo>
                  <a:lnTo>
                    <a:pt x="295907" y="2852221"/>
                  </a:lnTo>
                  <a:lnTo>
                    <a:pt x="296611" y="2857983"/>
                  </a:lnTo>
                  <a:lnTo>
                    <a:pt x="297199" y="2863746"/>
                  </a:lnTo>
                  <a:lnTo>
                    <a:pt x="297628" y="2869508"/>
                  </a:lnTo>
                  <a:lnTo>
                    <a:pt x="297884" y="2875270"/>
                  </a:lnTo>
                  <a:lnTo>
                    <a:pt x="297986" y="2881032"/>
                  </a:lnTo>
                  <a:lnTo>
                    <a:pt x="297926" y="2886794"/>
                  </a:lnTo>
                  <a:lnTo>
                    <a:pt x="297674" y="2892556"/>
                  </a:lnTo>
                  <a:lnTo>
                    <a:pt x="297182" y="2898318"/>
                  </a:lnTo>
                  <a:lnTo>
                    <a:pt x="296502" y="2904080"/>
                  </a:lnTo>
                  <a:lnTo>
                    <a:pt x="295630" y="2909842"/>
                  </a:lnTo>
                  <a:lnTo>
                    <a:pt x="294556" y="2915604"/>
                  </a:lnTo>
                  <a:lnTo>
                    <a:pt x="293196" y="2921366"/>
                  </a:lnTo>
                  <a:lnTo>
                    <a:pt x="291635" y="2927128"/>
                  </a:lnTo>
                  <a:lnTo>
                    <a:pt x="289872" y="2932890"/>
                  </a:lnTo>
                  <a:lnTo>
                    <a:pt x="287909" y="2938652"/>
                  </a:lnTo>
                  <a:lnTo>
                    <a:pt x="285679" y="2944414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" name="pg38"/>
            <p:cNvSpPr/>
            <p:nvPr/>
          </p:nvSpPr>
          <p:spPr>
            <a:xfrm>
              <a:off x="9949561" y="4441546"/>
              <a:ext cx="424183" cy="2591385"/>
            </a:xfrm>
            <a:custGeom>
              <a:avLst/>
              <a:gdLst/>
              <a:ahLst/>
              <a:cxnLst/>
              <a:rect l="0" t="0" r="0" b="0"/>
              <a:pathLst>
                <a:path w="424183" h="2591385">
                  <a:moveTo>
                    <a:pt x="14800" y="2591385"/>
                  </a:moveTo>
                  <a:lnTo>
                    <a:pt x="11738" y="2586314"/>
                  </a:lnTo>
                  <a:lnTo>
                    <a:pt x="8999" y="2581243"/>
                  </a:lnTo>
                  <a:lnTo>
                    <a:pt x="6587" y="2576172"/>
                  </a:lnTo>
                  <a:lnTo>
                    <a:pt x="4608" y="2571101"/>
                  </a:lnTo>
                  <a:lnTo>
                    <a:pt x="3001" y="2566029"/>
                  </a:lnTo>
                  <a:lnTo>
                    <a:pt x="1724" y="2560958"/>
                  </a:lnTo>
                  <a:lnTo>
                    <a:pt x="772" y="2555887"/>
                  </a:lnTo>
                  <a:lnTo>
                    <a:pt x="191" y="2550816"/>
                  </a:lnTo>
                  <a:lnTo>
                    <a:pt x="0" y="2545745"/>
                  </a:lnTo>
                  <a:lnTo>
                    <a:pt x="102" y="2540673"/>
                  </a:lnTo>
                  <a:lnTo>
                    <a:pt x="488" y="2535602"/>
                  </a:lnTo>
                  <a:lnTo>
                    <a:pt x="1149" y="2530531"/>
                  </a:lnTo>
                  <a:lnTo>
                    <a:pt x="2163" y="2525460"/>
                  </a:lnTo>
                  <a:lnTo>
                    <a:pt x="3404" y="2520389"/>
                  </a:lnTo>
                  <a:lnTo>
                    <a:pt x="4855" y="2515317"/>
                  </a:lnTo>
                  <a:lnTo>
                    <a:pt x="6502" y="2510246"/>
                  </a:lnTo>
                  <a:lnTo>
                    <a:pt x="8370" y="2505175"/>
                  </a:lnTo>
                  <a:lnTo>
                    <a:pt x="10402" y="2500104"/>
                  </a:lnTo>
                  <a:lnTo>
                    <a:pt x="12558" y="2495033"/>
                  </a:lnTo>
                  <a:lnTo>
                    <a:pt x="14821" y="2489961"/>
                  </a:lnTo>
                  <a:lnTo>
                    <a:pt x="17185" y="2484890"/>
                  </a:lnTo>
                  <a:lnTo>
                    <a:pt x="19627" y="2479819"/>
                  </a:lnTo>
                  <a:lnTo>
                    <a:pt x="22108" y="2474748"/>
                  </a:lnTo>
                  <a:lnTo>
                    <a:pt x="24613" y="2469677"/>
                  </a:lnTo>
                  <a:lnTo>
                    <a:pt x="27129" y="2464605"/>
                  </a:lnTo>
                  <a:lnTo>
                    <a:pt x="29630" y="2459534"/>
                  </a:lnTo>
                  <a:lnTo>
                    <a:pt x="32099" y="2454463"/>
                  </a:lnTo>
                  <a:lnTo>
                    <a:pt x="34526" y="2449392"/>
                  </a:lnTo>
                  <a:lnTo>
                    <a:pt x="36901" y="2444320"/>
                  </a:lnTo>
                  <a:lnTo>
                    <a:pt x="39194" y="2439249"/>
                  </a:lnTo>
                  <a:lnTo>
                    <a:pt x="41398" y="2434178"/>
                  </a:lnTo>
                  <a:lnTo>
                    <a:pt x="43515" y="2429107"/>
                  </a:lnTo>
                  <a:lnTo>
                    <a:pt x="45542" y="2424036"/>
                  </a:lnTo>
                  <a:lnTo>
                    <a:pt x="47460" y="2418964"/>
                  </a:lnTo>
                  <a:lnTo>
                    <a:pt x="49244" y="2413893"/>
                  </a:lnTo>
                  <a:lnTo>
                    <a:pt x="50922" y="2408822"/>
                  </a:lnTo>
                  <a:lnTo>
                    <a:pt x="52492" y="2403751"/>
                  </a:lnTo>
                  <a:lnTo>
                    <a:pt x="53953" y="2398680"/>
                  </a:lnTo>
                  <a:lnTo>
                    <a:pt x="55262" y="2393608"/>
                  </a:lnTo>
                  <a:lnTo>
                    <a:pt x="56460" y="2388537"/>
                  </a:lnTo>
                  <a:lnTo>
                    <a:pt x="57552" y="2383466"/>
                  </a:lnTo>
                  <a:lnTo>
                    <a:pt x="58540" y="2378395"/>
                  </a:lnTo>
                  <a:lnTo>
                    <a:pt x="59401" y="2373324"/>
                  </a:lnTo>
                  <a:lnTo>
                    <a:pt x="60149" y="2368252"/>
                  </a:lnTo>
                  <a:lnTo>
                    <a:pt x="60805" y="2363181"/>
                  </a:lnTo>
                  <a:lnTo>
                    <a:pt x="61372" y="2358110"/>
                  </a:lnTo>
                  <a:lnTo>
                    <a:pt x="61846" y="2353039"/>
                  </a:lnTo>
                  <a:lnTo>
                    <a:pt x="62216" y="2347968"/>
                  </a:lnTo>
                  <a:lnTo>
                    <a:pt x="62515" y="2342896"/>
                  </a:lnTo>
                  <a:lnTo>
                    <a:pt x="62746" y="2337825"/>
                  </a:lnTo>
                  <a:lnTo>
                    <a:pt x="62913" y="2332754"/>
                  </a:lnTo>
                  <a:lnTo>
                    <a:pt x="63002" y="2327683"/>
                  </a:lnTo>
                  <a:lnTo>
                    <a:pt x="63038" y="2322612"/>
                  </a:lnTo>
                  <a:lnTo>
                    <a:pt x="63029" y="2317540"/>
                  </a:lnTo>
                  <a:lnTo>
                    <a:pt x="62978" y="2312469"/>
                  </a:lnTo>
                  <a:lnTo>
                    <a:pt x="62882" y="2307398"/>
                  </a:lnTo>
                  <a:lnTo>
                    <a:pt x="62750" y="2302327"/>
                  </a:lnTo>
                  <a:lnTo>
                    <a:pt x="62593" y="2297256"/>
                  </a:lnTo>
                  <a:lnTo>
                    <a:pt x="62413" y="2292184"/>
                  </a:lnTo>
                  <a:lnTo>
                    <a:pt x="62213" y="2287113"/>
                  </a:lnTo>
                  <a:lnTo>
                    <a:pt x="61995" y="2282042"/>
                  </a:lnTo>
                  <a:lnTo>
                    <a:pt x="61769" y="2276971"/>
                  </a:lnTo>
                  <a:lnTo>
                    <a:pt x="61536" y="2271900"/>
                  </a:lnTo>
                  <a:lnTo>
                    <a:pt x="61299" y="2266828"/>
                  </a:lnTo>
                  <a:lnTo>
                    <a:pt x="61062" y="2261757"/>
                  </a:lnTo>
                  <a:lnTo>
                    <a:pt x="60828" y="2256686"/>
                  </a:lnTo>
                  <a:lnTo>
                    <a:pt x="60600" y="2251615"/>
                  </a:lnTo>
                  <a:lnTo>
                    <a:pt x="60380" y="2246543"/>
                  </a:lnTo>
                  <a:lnTo>
                    <a:pt x="60170" y="2241472"/>
                  </a:lnTo>
                  <a:lnTo>
                    <a:pt x="59974" y="2236401"/>
                  </a:lnTo>
                  <a:lnTo>
                    <a:pt x="59791" y="2231330"/>
                  </a:lnTo>
                  <a:lnTo>
                    <a:pt x="59622" y="2226259"/>
                  </a:lnTo>
                  <a:lnTo>
                    <a:pt x="59468" y="2221187"/>
                  </a:lnTo>
                  <a:lnTo>
                    <a:pt x="59336" y="2216116"/>
                  </a:lnTo>
                  <a:lnTo>
                    <a:pt x="59221" y="2211045"/>
                  </a:lnTo>
                  <a:lnTo>
                    <a:pt x="59123" y="2205974"/>
                  </a:lnTo>
                  <a:lnTo>
                    <a:pt x="59042" y="2200903"/>
                  </a:lnTo>
                  <a:lnTo>
                    <a:pt x="58984" y="2195831"/>
                  </a:lnTo>
                  <a:lnTo>
                    <a:pt x="58945" y="2190760"/>
                  </a:lnTo>
                  <a:lnTo>
                    <a:pt x="58923" y="2185689"/>
                  </a:lnTo>
                  <a:lnTo>
                    <a:pt x="58917" y="2180618"/>
                  </a:lnTo>
                  <a:lnTo>
                    <a:pt x="58931" y="2175547"/>
                  </a:lnTo>
                  <a:lnTo>
                    <a:pt x="58963" y="2170475"/>
                  </a:lnTo>
                  <a:lnTo>
                    <a:pt x="59010" y="2165404"/>
                  </a:lnTo>
                  <a:lnTo>
                    <a:pt x="59072" y="2160333"/>
                  </a:lnTo>
                  <a:lnTo>
                    <a:pt x="59147" y="2155262"/>
                  </a:lnTo>
                  <a:lnTo>
                    <a:pt x="59239" y="2150191"/>
                  </a:lnTo>
                  <a:lnTo>
                    <a:pt x="59342" y="2145119"/>
                  </a:lnTo>
                  <a:lnTo>
                    <a:pt x="59455" y="2140048"/>
                  </a:lnTo>
                  <a:lnTo>
                    <a:pt x="59578" y="2134977"/>
                  </a:lnTo>
                  <a:lnTo>
                    <a:pt x="59712" y="2129906"/>
                  </a:lnTo>
                  <a:lnTo>
                    <a:pt x="59854" y="2124835"/>
                  </a:lnTo>
                  <a:lnTo>
                    <a:pt x="60003" y="2119763"/>
                  </a:lnTo>
                  <a:lnTo>
                    <a:pt x="60157" y="2114692"/>
                  </a:lnTo>
                  <a:lnTo>
                    <a:pt x="60316" y="2109621"/>
                  </a:lnTo>
                  <a:lnTo>
                    <a:pt x="60480" y="2104550"/>
                  </a:lnTo>
                  <a:lnTo>
                    <a:pt x="60647" y="2099479"/>
                  </a:lnTo>
                  <a:lnTo>
                    <a:pt x="60817" y="2094407"/>
                  </a:lnTo>
                  <a:lnTo>
                    <a:pt x="60988" y="2089336"/>
                  </a:lnTo>
                  <a:lnTo>
                    <a:pt x="61161" y="2084265"/>
                  </a:lnTo>
                  <a:lnTo>
                    <a:pt x="61334" y="2079194"/>
                  </a:lnTo>
                  <a:lnTo>
                    <a:pt x="61508" y="2074123"/>
                  </a:lnTo>
                  <a:lnTo>
                    <a:pt x="61681" y="2069051"/>
                  </a:lnTo>
                  <a:lnTo>
                    <a:pt x="61854" y="2063980"/>
                  </a:lnTo>
                  <a:lnTo>
                    <a:pt x="62026" y="2058909"/>
                  </a:lnTo>
                  <a:lnTo>
                    <a:pt x="62196" y="2053838"/>
                  </a:lnTo>
                  <a:lnTo>
                    <a:pt x="62366" y="2048766"/>
                  </a:lnTo>
                  <a:lnTo>
                    <a:pt x="62534" y="2043695"/>
                  </a:lnTo>
                  <a:lnTo>
                    <a:pt x="62700" y="2038624"/>
                  </a:lnTo>
                  <a:lnTo>
                    <a:pt x="62865" y="2033553"/>
                  </a:lnTo>
                  <a:lnTo>
                    <a:pt x="63028" y="2028482"/>
                  </a:lnTo>
                  <a:lnTo>
                    <a:pt x="63189" y="2023410"/>
                  </a:lnTo>
                  <a:lnTo>
                    <a:pt x="63348" y="2018339"/>
                  </a:lnTo>
                  <a:lnTo>
                    <a:pt x="63505" y="2013268"/>
                  </a:lnTo>
                  <a:lnTo>
                    <a:pt x="63659" y="2008197"/>
                  </a:lnTo>
                  <a:lnTo>
                    <a:pt x="63812" y="2003126"/>
                  </a:lnTo>
                  <a:lnTo>
                    <a:pt x="63961" y="1998054"/>
                  </a:lnTo>
                  <a:lnTo>
                    <a:pt x="64107" y="1992983"/>
                  </a:lnTo>
                  <a:lnTo>
                    <a:pt x="64250" y="1987912"/>
                  </a:lnTo>
                  <a:lnTo>
                    <a:pt x="64390" y="1982841"/>
                  </a:lnTo>
                  <a:lnTo>
                    <a:pt x="64526" y="1977770"/>
                  </a:lnTo>
                  <a:lnTo>
                    <a:pt x="64656" y="1972698"/>
                  </a:lnTo>
                  <a:lnTo>
                    <a:pt x="64782" y="1967627"/>
                  </a:lnTo>
                  <a:lnTo>
                    <a:pt x="64903" y="1962556"/>
                  </a:lnTo>
                  <a:lnTo>
                    <a:pt x="65019" y="1957485"/>
                  </a:lnTo>
                  <a:lnTo>
                    <a:pt x="65127" y="1952414"/>
                  </a:lnTo>
                  <a:lnTo>
                    <a:pt x="65228" y="1947342"/>
                  </a:lnTo>
                  <a:lnTo>
                    <a:pt x="65323" y="1942271"/>
                  </a:lnTo>
                  <a:lnTo>
                    <a:pt x="65410" y="1937200"/>
                  </a:lnTo>
                  <a:lnTo>
                    <a:pt x="65488" y="1932129"/>
                  </a:lnTo>
                  <a:lnTo>
                    <a:pt x="65556" y="1927058"/>
                  </a:lnTo>
                  <a:lnTo>
                    <a:pt x="65616" y="1921986"/>
                  </a:lnTo>
                  <a:lnTo>
                    <a:pt x="65668" y="1916915"/>
                  </a:lnTo>
                  <a:lnTo>
                    <a:pt x="65709" y="1911844"/>
                  </a:lnTo>
                  <a:lnTo>
                    <a:pt x="65739" y="1906773"/>
                  </a:lnTo>
                  <a:lnTo>
                    <a:pt x="65760" y="1901702"/>
                  </a:lnTo>
                  <a:lnTo>
                    <a:pt x="65771" y="1896630"/>
                  </a:lnTo>
                  <a:lnTo>
                    <a:pt x="65774" y="1891559"/>
                  </a:lnTo>
                  <a:lnTo>
                    <a:pt x="65763" y="1886488"/>
                  </a:lnTo>
                  <a:lnTo>
                    <a:pt x="65745" y="1881417"/>
                  </a:lnTo>
                  <a:lnTo>
                    <a:pt x="65718" y="1876345"/>
                  </a:lnTo>
                  <a:lnTo>
                    <a:pt x="65683" y="1871274"/>
                  </a:lnTo>
                  <a:lnTo>
                    <a:pt x="65639" y="1866203"/>
                  </a:lnTo>
                  <a:lnTo>
                    <a:pt x="65587" y="1861132"/>
                  </a:lnTo>
                  <a:lnTo>
                    <a:pt x="65529" y="1856061"/>
                  </a:lnTo>
                  <a:lnTo>
                    <a:pt x="65467" y="1850989"/>
                  </a:lnTo>
                  <a:lnTo>
                    <a:pt x="65400" y="1845918"/>
                  </a:lnTo>
                  <a:lnTo>
                    <a:pt x="65329" y="1840847"/>
                  </a:lnTo>
                  <a:lnTo>
                    <a:pt x="65256" y="1835776"/>
                  </a:lnTo>
                  <a:lnTo>
                    <a:pt x="65182" y="1830705"/>
                  </a:lnTo>
                  <a:lnTo>
                    <a:pt x="65108" y="1825633"/>
                  </a:lnTo>
                  <a:lnTo>
                    <a:pt x="65035" y="1820562"/>
                  </a:lnTo>
                  <a:lnTo>
                    <a:pt x="64966" y="1815491"/>
                  </a:lnTo>
                  <a:lnTo>
                    <a:pt x="64902" y="1810420"/>
                  </a:lnTo>
                  <a:lnTo>
                    <a:pt x="64842" y="1805349"/>
                  </a:lnTo>
                  <a:lnTo>
                    <a:pt x="64790" y="1800277"/>
                  </a:lnTo>
                  <a:lnTo>
                    <a:pt x="64747" y="1795206"/>
                  </a:lnTo>
                  <a:lnTo>
                    <a:pt x="64714" y="1790135"/>
                  </a:lnTo>
                  <a:lnTo>
                    <a:pt x="64691" y="1785064"/>
                  </a:lnTo>
                  <a:lnTo>
                    <a:pt x="64681" y="1779993"/>
                  </a:lnTo>
                  <a:lnTo>
                    <a:pt x="64688" y="1774921"/>
                  </a:lnTo>
                  <a:lnTo>
                    <a:pt x="64709" y="1769850"/>
                  </a:lnTo>
                  <a:lnTo>
                    <a:pt x="64746" y="1764779"/>
                  </a:lnTo>
                  <a:lnTo>
                    <a:pt x="64798" y="1759708"/>
                  </a:lnTo>
                  <a:lnTo>
                    <a:pt x="64875" y="1754637"/>
                  </a:lnTo>
                  <a:lnTo>
                    <a:pt x="64971" y="1749565"/>
                  </a:lnTo>
                  <a:lnTo>
                    <a:pt x="65086" y="1744494"/>
                  </a:lnTo>
                  <a:lnTo>
                    <a:pt x="65222" y="1739423"/>
                  </a:lnTo>
                  <a:lnTo>
                    <a:pt x="65383" y="1734352"/>
                  </a:lnTo>
                  <a:lnTo>
                    <a:pt x="65571" y="1729281"/>
                  </a:lnTo>
                  <a:lnTo>
                    <a:pt x="65782" y="1724209"/>
                  </a:lnTo>
                  <a:lnTo>
                    <a:pt x="66016" y="1719138"/>
                  </a:lnTo>
                  <a:lnTo>
                    <a:pt x="66275" y="1714067"/>
                  </a:lnTo>
                  <a:lnTo>
                    <a:pt x="66567" y="1708996"/>
                  </a:lnTo>
                  <a:lnTo>
                    <a:pt x="66885" y="1703925"/>
                  </a:lnTo>
                  <a:lnTo>
                    <a:pt x="67228" y="1698853"/>
                  </a:lnTo>
                  <a:lnTo>
                    <a:pt x="67597" y="1693782"/>
                  </a:lnTo>
                  <a:lnTo>
                    <a:pt x="68001" y="1688711"/>
                  </a:lnTo>
                  <a:lnTo>
                    <a:pt x="68434" y="1683640"/>
                  </a:lnTo>
                  <a:lnTo>
                    <a:pt x="68893" y="1678568"/>
                  </a:lnTo>
                  <a:lnTo>
                    <a:pt x="69380" y="1673497"/>
                  </a:lnTo>
                  <a:lnTo>
                    <a:pt x="69898" y="1668426"/>
                  </a:lnTo>
                  <a:lnTo>
                    <a:pt x="70451" y="1663355"/>
                  </a:lnTo>
                  <a:lnTo>
                    <a:pt x="71031" y="1658284"/>
                  </a:lnTo>
                  <a:lnTo>
                    <a:pt x="71639" y="1653212"/>
                  </a:lnTo>
                  <a:lnTo>
                    <a:pt x="72274" y="1648141"/>
                  </a:lnTo>
                  <a:lnTo>
                    <a:pt x="72948" y="1643070"/>
                  </a:lnTo>
                  <a:lnTo>
                    <a:pt x="73649" y="1637999"/>
                  </a:lnTo>
                  <a:lnTo>
                    <a:pt x="74377" y="1632928"/>
                  </a:lnTo>
                  <a:lnTo>
                    <a:pt x="75133" y="1627856"/>
                  </a:lnTo>
                  <a:lnTo>
                    <a:pt x="75923" y="1622785"/>
                  </a:lnTo>
                  <a:lnTo>
                    <a:pt x="76742" y="1617714"/>
                  </a:lnTo>
                  <a:lnTo>
                    <a:pt x="77586" y="1612643"/>
                  </a:lnTo>
                  <a:lnTo>
                    <a:pt x="78457" y="1607572"/>
                  </a:lnTo>
                  <a:lnTo>
                    <a:pt x="79356" y="1602500"/>
                  </a:lnTo>
                  <a:lnTo>
                    <a:pt x="80285" y="1597429"/>
                  </a:lnTo>
                  <a:lnTo>
                    <a:pt x="81238" y="1592358"/>
                  </a:lnTo>
                  <a:lnTo>
                    <a:pt x="82214" y="1587287"/>
                  </a:lnTo>
                  <a:lnTo>
                    <a:pt x="83211" y="1582216"/>
                  </a:lnTo>
                  <a:lnTo>
                    <a:pt x="84239" y="1577144"/>
                  </a:lnTo>
                  <a:lnTo>
                    <a:pt x="85286" y="1572073"/>
                  </a:lnTo>
                  <a:lnTo>
                    <a:pt x="86351" y="1567002"/>
                  </a:lnTo>
                  <a:lnTo>
                    <a:pt x="87435" y="1561931"/>
                  </a:lnTo>
                  <a:lnTo>
                    <a:pt x="88540" y="1556860"/>
                  </a:lnTo>
                  <a:lnTo>
                    <a:pt x="89662" y="1551788"/>
                  </a:lnTo>
                  <a:lnTo>
                    <a:pt x="90798" y="1546717"/>
                  </a:lnTo>
                  <a:lnTo>
                    <a:pt x="91947" y="1541646"/>
                  </a:lnTo>
                  <a:lnTo>
                    <a:pt x="93110" y="1536575"/>
                  </a:lnTo>
                  <a:lnTo>
                    <a:pt x="94285" y="1531504"/>
                  </a:lnTo>
                  <a:lnTo>
                    <a:pt x="95470" y="1526432"/>
                  </a:lnTo>
                  <a:lnTo>
                    <a:pt x="96662" y="1521361"/>
                  </a:lnTo>
                  <a:lnTo>
                    <a:pt x="97860" y="1516290"/>
                  </a:lnTo>
                  <a:lnTo>
                    <a:pt x="99067" y="1511219"/>
                  </a:lnTo>
                  <a:lnTo>
                    <a:pt x="100277" y="1506148"/>
                  </a:lnTo>
                  <a:lnTo>
                    <a:pt x="101490" y="1501076"/>
                  </a:lnTo>
                  <a:lnTo>
                    <a:pt x="102705" y="1496005"/>
                  </a:lnTo>
                  <a:lnTo>
                    <a:pt x="103921" y="1490934"/>
                  </a:lnTo>
                  <a:lnTo>
                    <a:pt x="105137" y="1485863"/>
                  </a:lnTo>
                  <a:lnTo>
                    <a:pt x="106352" y="1480791"/>
                  </a:lnTo>
                  <a:lnTo>
                    <a:pt x="107566" y="1475720"/>
                  </a:lnTo>
                  <a:lnTo>
                    <a:pt x="108777" y="1470649"/>
                  </a:lnTo>
                  <a:lnTo>
                    <a:pt x="109985" y="1465578"/>
                  </a:lnTo>
                  <a:lnTo>
                    <a:pt x="111188" y="1460507"/>
                  </a:lnTo>
                  <a:lnTo>
                    <a:pt x="112388" y="1455435"/>
                  </a:lnTo>
                  <a:lnTo>
                    <a:pt x="113584" y="1450364"/>
                  </a:lnTo>
                  <a:lnTo>
                    <a:pt x="114773" y="1445293"/>
                  </a:lnTo>
                  <a:lnTo>
                    <a:pt x="115957" y="1440222"/>
                  </a:lnTo>
                  <a:lnTo>
                    <a:pt x="117135" y="1435151"/>
                  </a:lnTo>
                  <a:lnTo>
                    <a:pt x="118309" y="1430079"/>
                  </a:lnTo>
                  <a:lnTo>
                    <a:pt x="119475" y="1425008"/>
                  </a:lnTo>
                  <a:lnTo>
                    <a:pt x="120635" y="1419937"/>
                  </a:lnTo>
                  <a:lnTo>
                    <a:pt x="121790" y="1414866"/>
                  </a:lnTo>
                  <a:lnTo>
                    <a:pt x="122939" y="1409795"/>
                  </a:lnTo>
                  <a:lnTo>
                    <a:pt x="124081" y="1404723"/>
                  </a:lnTo>
                  <a:lnTo>
                    <a:pt x="125216" y="1399652"/>
                  </a:lnTo>
                  <a:lnTo>
                    <a:pt x="126346" y="1394581"/>
                  </a:lnTo>
                  <a:lnTo>
                    <a:pt x="127469" y="1389510"/>
                  </a:lnTo>
                  <a:lnTo>
                    <a:pt x="128587" y="1384439"/>
                  </a:lnTo>
                  <a:lnTo>
                    <a:pt x="129697" y="1379367"/>
                  </a:lnTo>
                  <a:lnTo>
                    <a:pt x="130802" y="1374296"/>
                  </a:lnTo>
                  <a:lnTo>
                    <a:pt x="131900" y="1369225"/>
                  </a:lnTo>
                  <a:lnTo>
                    <a:pt x="132993" y="1364154"/>
                  </a:lnTo>
                  <a:lnTo>
                    <a:pt x="134079" y="1359083"/>
                  </a:lnTo>
                  <a:lnTo>
                    <a:pt x="135159" y="1354011"/>
                  </a:lnTo>
                  <a:lnTo>
                    <a:pt x="136233" y="1348940"/>
                  </a:lnTo>
                  <a:lnTo>
                    <a:pt x="137302" y="1343869"/>
                  </a:lnTo>
                  <a:lnTo>
                    <a:pt x="138365" y="1338798"/>
                  </a:lnTo>
                  <a:lnTo>
                    <a:pt x="139421" y="1333727"/>
                  </a:lnTo>
                  <a:lnTo>
                    <a:pt x="140472" y="1328655"/>
                  </a:lnTo>
                  <a:lnTo>
                    <a:pt x="141519" y="1323584"/>
                  </a:lnTo>
                  <a:lnTo>
                    <a:pt x="142560" y="1318513"/>
                  </a:lnTo>
                  <a:lnTo>
                    <a:pt x="143596" y="1313442"/>
                  </a:lnTo>
                  <a:lnTo>
                    <a:pt x="144627" y="1308370"/>
                  </a:lnTo>
                  <a:lnTo>
                    <a:pt x="145654" y="1303299"/>
                  </a:lnTo>
                  <a:lnTo>
                    <a:pt x="146678" y="1298228"/>
                  </a:lnTo>
                  <a:lnTo>
                    <a:pt x="147697" y="1293157"/>
                  </a:lnTo>
                  <a:lnTo>
                    <a:pt x="148713" y="1288086"/>
                  </a:lnTo>
                  <a:lnTo>
                    <a:pt x="149726" y="1283014"/>
                  </a:lnTo>
                  <a:lnTo>
                    <a:pt x="150737" y="1277943"/>
                  </a:lnTo>
                  <a:lnTo>
                    <a:pt x="151746" y="1272872"/>
                  </a:lnTo>
                  <a:lnTo>
                    <a:pt x="152752" y="1267801"/>
                  </a:lnTo>
                  <a:lnTo>
                    <a:pt x="153757" y="1262730"/>
                  </a:lnTo>
                  <a:lnTo>
                    <a:pt x="154761" y="1257658"/>
                  </a:lnTo>
                  <a:lnTo>
                    <a:pt x="155764" y="1252587"/>
                  </a:lnTo>
                  <a:lnTo>
                    <a:pt x="156765" y="1247516"/>
                  </a:lnTo>
                  <a:lnTo>
                    <a:pt x="157766" y="1242445"/>
                  </a:lnTo>
                  <a:lnTo>
                    <a:pt x="158767" y="1237374"/>
                  </a:lnTo>
                  <a:lnTo>
                    <a:pt x="159766" y="1232302"/>
                  </a:lnTo>
                  <a:lnTo>
                    <a:pt x="160765" y="1227231"/>
                  </a:lnTo>
                  <a:lnTo>
                    <a:pt x="161763" y="1222160"/>
                  </a:lnTo>
                  <a:lnTo>
                    <a:pt x="162759" y="1217089"/>
                  </a:lnTo>
                  <a:lnTo>
                    <a:pt x="163754" y="1212018"/>
                  </a:lnTo>
                  <a:lnTo>
                    <a:pt x="164747" y="1206946"/>
                  </a:lnTo>
                  <a:lnTo>
                    <a:pt x="165736" y="1201875"/>
                  </a:lnTo>
                  <a:lnTo>
                    <a:pt x="166722" y="1196804"/>
                  </a:lnTo>
                  <a:lnTo>
                    <a:pt x="167705" y="1191733"/>
                  </a:lnTo>
                  <a:lnTo>
                    <a:pt x="168683" y="1186662"/>
                  </a:lnTo>
                  <a:lnTo>
                    <a:pt x="169654" y="1181590"/>
                  </a:lnTo>
                  <a:lnTo>
                    <a:pt x="170618" y="1176519"/>
                  </a:lnTo>
                  <a:lnTo>
                    <a:pt x="171575" y="1171448"/>
                  </a:lnTo>
                  <a:lnTo>
                    <a:pt x="172524" y="1166377"/>
                  </a:lnTo>
                  <a:lnTo>
                    <a:pt x="173462" y="1161306"/>
                  </a:lnTo>
                  <a:lnTo>
                    <a:pt x="174389" y="1156234"/>
                  </a:lnTo>
                  <a:lnTo>
                    <a:pt x="175304" y="1151163"/>
                  </a:lnTo>
                  <a:lnTo>
                    <a:pt x="176207" y="1146092"/>
                  </a:lnTo>
                  <a:lnTo>
                    <a:pt x="177097" y="1141021"/>
                  </a:lnTo>
                  <a:lnTo>
                    <a:pt x="177968" y="1135950"/>
                  </a:lnTo>
                  <a:lnTo>
                    <a:pt x="178825" y="1130878"/>
                  </a:lnTo>
                  <a:lnTo>
                    <a:pt x="179665" y="1125807"/>
                  </a:lnTo>
                  <a:lnTo>
                    <a:pt x="180490" y="1120736"/>
                  </a:lnTo>
                  <a:lnTo>
                    <a:pt x="181293" y="1115665"/>
                  </a:lnTo>
                  <a:lnTo>
                    <a:pt x="182075" y="1110593"/>
                  </a:lnTo>
                  <a:lnTo>
                    <a:pt x="182840" y="1105522"/>
                  </a:lnTo>
                  <a:lnTo>
                    <a:pt x="183586" y="1100451"/>
                  </a:lnTo>
                  <a:lnTo>
                    <a:pt x="184310" y="1095380"/>
                  </a:lnTo>
                  <a:lnTo>
                    <a:pt x="185009" y="1090309"/>
                  </a:lnTo>
                  <a:lnTo>
                    <a:pt x="185688" y="1085237"/>
                  </a:lnTo>
                  <a:lnTo>
                    <a:pt x="186348" y="1080166"/>
                  </a:lnTo>
                  <a:lnTo>
                    <a:pt x="186988" y="1075095"/>
                  </a:lnTo>
                  <a:lnTo>
                    <a:pt x="187599" y="1070024"/>
                  </a:lnTo>
                  <a:lnTo>
                    <a:pt x="188190" y="1064953"/>
                  </a:lnTo>
                  <a:lnTo>
                    <a:pt x="188761" y="1059881"/>
                  </a:lnTo>
                  <a:lnTo>
                    <a:pt x="189313" y="1054810"/>
                  </a:lnTo>
                  <a:lnTo>
                    <a:pt x="189840" y="1049739"/>
                  </a:lnTo>
                  <a:lnTo>
                    <a:pt x="190345" y="1044668"/>
                  </a:lnTo>
                  <a:lnTo>
                    <a:pt x="190831" y="1039597"/>
                  </a:lnTo>
                  <a:lnTo>
                    <a:pt x="191298" y="1034525"/>
                  </a:lnTo>
                  <a:lnTo>
                    <a:pt x="191745" y="1029454"/>
                  </a:lnTo>
                  <a:lnTo>
                    <a:pt x="192170" y="1024383"/>
                  </a:lnTo>
                  <a:lnTo>
                    <a:pt x="192577" y="1019312"/>
                  </a:lnTo>
                  <a:lnTo>
                    <a:pt x="192968" y="1014241"/>
                  </a:lnTo>
                  <a:lnTo>
                    <a:pt x="193343" y="1009169"/>
                  </a:lnTo>
                  <a:lnTo>
                    <a:pt x="193696" y="1004098"/>
                  </a:lnTo>
                  <a:lnTo>
                    <a:pt x="194034" y="999027"/>
                  </a:lnTo>
                  <a:lnTo>
                    <a:pt x="194357" y="993956"/>
                  </a:lnTo>
                  <a:lnTo>
                    <a:pt x="194667" y="988885"/>
                  </a:lnTo>
                  <a:lnTo>
                    <a:pt x="194960" y="983813"/>
                  </a:lnTo>
                  <a:lnTo>
                    <a:pt x="195239" y="978742"/>
                  </a:lnTo>
                  <a:lnTo>
                    <a:pt x="195506" y="973671"/>
                  </a:lnTo>
                  <a:lnTo>
                    <a:pt x="195761" y="968600"/>
                  </a:lnTo>
                  <a:lnTo>
                    <a:pt x="196005" y="963529"/>
                  </a:lnTo>
                  <a:lnTo>
                    <a:pt x="196236" y="958457"/>
                  </a:lnTo>
                  <a:lnTo>
                    <a:pt x="196457" y="953386"/>
                  </a:lnTo>
                  <a:lnTo>
                    <a:pt x="196670" y="948315"/>
                  </a:lnTo>
                  <a:lnTo>
                    <a:pt x="196875" y="943244"/>
                  </a:lnTo>
                  <a:lnTo>
                    <a:pt x="197070" y="938172"/>
                  </a:lnTo>
                  <a:lnTo>
                    <a:pt x="197258" y="933101"/>
                  </a:lnTo>
                  <a:lnTo>
                    <a:pt x="197440" y="928030"/>
                  </a:lnTo>
                  <a:lnTo>
                    <a:pt x="197616" y="922959"/>
                  </a:lnTo>
                  <a:lnTo>
                    <a:pt x="197787" y="917888"/>
                  </a:lnTo>
                  <a:lnTo>
                    <a:pt x="197953" y="912816"/>
                  </a:lnTo>
                  <a:lnTo>
                    <a:pt x="198116" y="907745"/>
                  </a:lnTo>
                  <a:lnTo>
                    <a:pt x="198276" y="902674"/>
                  </a:lnTo>
                  <a:lnTo>
                    <a:pt x="198433" y="897603"/>
                  </a:lnTo>
                  <a:lnTo>
                    <a:pt x="198588" y="892532"/>
                  </a:lnTo>
                  <a:lnTo>
                    <a:pt x="198742" y="887460"/>
                  </a:lnTo>
                  <a:lnTo>
                    <a:pt x="198896" y="882389"/>
                  </a:lnTo>
                  <a:lnTo>
                    <a:pt x="199049" y="877318"/>
                  </a:lnTo>
                  <a:lnTo>
                    <a:pt x="199203" y="872247"/>
                  </a:lnTo>
                  <a:lnTo>
                    <a:pt x="199358" y="867176"/>
                  </a:lnTo>
                  <a:lnTo>
                    <a:pt x="199514" y="862104"/>
                  </a:lnTo>
                  <a:lnTo>
                    <a:pt x="199672" y="857033"/>
                  </a:lnTo>
                  <a:lnTo>
                    <a:pt x="199832" y="851962"/>
                  </a:lnTo>
                  <a:lnTo>
                    <a:pt x="199995" y="846891"/>
                  </a:lnTo>
                  <a:lnTo>
                    <a:pt x="200160" y="841820"/>
                  </a:lnTo>
                  <a:lnTo>
                    <a:pt x="200328" y="836748"/>
                  </a:lnTo>
                  <a:lnTo>
                    <a:pt x="200500" y="831677"/>
                  </a:lnTo>
                  <a:lnTo>
                    <a:pt x="200675" y="826606"/>
                  </a:lnTo>
                  <a:lnTo>
                    <a:pt x="200854" y="821535"/>
                  </a:lnTo>
                  <a:lnTo>
                    <a:pt x="201035" y="816464"/>
                  </a:lnTo>
                  <a:lnTo>
                    <a:pt x="201220" y="811392"/>
                  </a:lnTo>
                  <a:lnTo>
                    <a:pt x="201409" y="806321"/>
                  </a:lnTo>
                  <a:lnTo>
                    <a:pt x="201602" y="801250"/>
                  </a:lnTo>
                  <a:lnTo>
                    <a:pt x="201797" y="796179"/>
                  </a:lnTo>
                  <a:lnTo>
                    <a:pt x="201996" y="791108"/>
                  </a:lnTo>
                  <a:lnTo>
                    <a:pt x="202197" y="786036"/>
                  </a:lnTo>
                  <a:lnTo>
                    <a:pt x="202402" y="780965"/>
                  </a:lnTo>
                  <a:lnTo>
                    <a:pt x="202609" y="775894"/>
                  </a:lnTo>
                  <a:lnTo>
                    <a:pt x="202817" y="770823"/>
                  </a:lnTo>
                  <a:lnTo>
                    <a:pt x="203028" y="765752"/>
                  </a:lnTo>
                  <a:lnTo>
                    <a:pt x="203240" y="760680"/>
                  </a:lnTo>
                  <a:lnTo>
                    <a:pt x="203453" y="755609"/>
                  </a:lnTo>
                  <a:lnTo>
                    <a:pt x="203667" y="750538"/>
                  </a:lnTo>
                  <a:lnTo>
                    <a:pt x="203881" y="745467"/>
                  </a:lnTo>
                  <a:lnTo>
                    <a:pt x="204095" y="740395"/>
                  </a:lnTo>
                  <a:lnTo>
                    <a:pt x="204308" y="735324"/>
                  </a:lnTo>
                  <a:lnTo>
                    <a:pt x="204520" y="730253"/>
                  </a:lnTo>
                  <a:lnTo>
                    <a:pt x="204730" y="725182"/>
                  </a:lnTo>
                  <a:lnTo>
                    <a:pt x="204938" y="720111"/>
                  </a:lnTo>
                  <a:lnTo>
                    <a:pt x="205143" y="715039"/>
                  </a:lnTo>
                  <a:lnTo>
                    <a:pt x="205345" y="709968"/>
                  </a:lnTo>
                  <a:lnTo>
                    <a:pt x="205543" y="704897"/>
                  </a:lnTo>
                  <a:lnTo>
                    <a:pt x="205738" y="699826"/>
                  </a:lnTo>
                  <a:lnTo>
                    <a:pt x="205926" y="694755"/>
                  </a:lnTo>
                  <a:lnTo>
                    <a:pt x="206110" y="689683"/>
                  </a:lnTo>
                  <a:lnTo>
                    <a:pt x="206288" y="684612"/>
                  </a:lnTo>
                  <a:lnTo>
                    <a:pt x="206461" y="679541"/>
                  </a:lnTo>
                  <a:lnTo>
                    <a:pt x="206626" y="674470"/>
                  </a:lnTo>
                  <a:lnTo>
                    <a:pt x="206784" y="669399"/>
                  </a:lnTo>
                  <a:lnTo>
                    <a:pt x="206935" y="664327"/>
                  </a:lnTo>
                  <a:lnTo>
                    <a:pt x="207080" y="659256"/>
                  </a:lnTo>
                  <a:lnTo>
                    <a:pt x="207216" y="654185"/>
                  </a:lnTo>
                  <a:lnTo>
                    <a:pt x="207342" y="649114"/>
                  </a:lnTo>
                  <a:lnTo>
                    <a:pt x="207461" y="644043"/>
                  </a:lnTo>
                  <a:lnTo>
                    <a:pt x="207573" y="638971"/>
                  </a:lnTo>
                  <a:lnTo>
                    <a:pt x="207676" y="633900"/>
                  </a:lnTo>
                  <a:lnTo>
                    <a:pt x="207769" y="628829"/>
                  </a:lnTo>
                  <a:lnTo>
                    <a:pt x="207853" y="623758"/>
                  </a:lnTo>
                  <a:lnTo>
                    <a:pt x="207930" y="618687"/>
                  </a:lnTo>
                  <a:lnTo>
                    <a:pt x="207999" y="613615"/>
                  </a:lnTo>
                  <a:lnTo>
                    <a:pt x="208058" y="608544"/>
                  </a:lnTo>
                  <a:lnTo>
                    <a:pt x="208109" y="603473"/>
                  </a:lnTo>
                  <a:lnTo>
                    <a:pt x="208153" y="598402"/>
                  </a:lnTo>
                  <a:lnTo>
                    <a:pt x="208191" y="593331"/>
                  </a:lnTo>
                  <a:lnTo>
                    <a:pt x="208220" y="588259"/>
                  </a:lnTo>
                  <a:lnTo>
                    <a:pt x="208242" y="583188"/>
                  </a:lnTo>
                  <a:lnTo>
                    <a:pt x="208259" y="578117"/>
                  </a:lnTo>
                  <a:lnTo>
                    <a:pt x="208270" y="573046"/>
                  </a:lnTo>
                  <a:lnTo>
                    <a:pt x="208275" y="567975"/>
                  </a:lnTo>
                  <a:lnTo>
                    <a:pt x="208275" y="562903"/>
                  </a:lnTo>
                  <a:lnTo>
                    <a:pt x="208271" y="557832"/>
                  </a:lnTo>
                  <a:lnTo>
                    <a:pt x="208263" y="552761"/>
                  </a:lnTo>
                  <a:lnTo>
                    <a:pt x="208252" y="547690"/>
                  </a:lnTo>
                  <a:lnTo>
                    <a:pt x="208239" y="542618"/>
                  </a:lnTo>
                  <a:lnTo>
                    <a:pt x="208222" y="537547"/>
                  </a:lnTo>
                  <a:lnTo>
                    <a:pt x="208205" y="532476"/>
                  </a:lnTo>
                  <a:lnTo>
                    <a:pt x="208186" y="527405"/>
                  </a:lnTo>
                  <a:lnTo>
                    <a:pt x="208167" y="522334"/>
                  </a:lnTo>
                  <a:lnTo>
                    <a:pt x="208148" y="517262"/>
                  </a:lnTo>
                  <a:lnTo>
                    <a:pt x="208129" y="512191"/>
                  </a:lnTo>
                  <a:lnTo>
                    <a:pt x="208111" y="507120"/>
                  </a:lnTo>
                  <a:lnTo>
                    <a:pt x="208093" y="502049"/>
                  </a:lnTo>
                  <a:lnTo>
                    <a:pt x="208078" y="496978"/>
                  </a:lnTo>
                  <a:lnTo>
                    <a:pt x="208065" y="491906"/>
                  </a:lnTo>
                  <a:lnTo>
                    <a:pt x="208054" y="486835"/>
                  </a:lnTo>
                  <a:lnTo>
                    <a:pt x="208045" y="481764"/>
                  </a:lnTo>
                  <a:lnTo>
                    <a:pt x="208039" y="476693"/>
                  </a:lnTo>
                  <a:lnTo>
                    <a:pt x="208037" y="471622"/>
                  </a:lnTo>
                  <a:lnTo>
                    <a:pt x="208037" y="466550"/>
                  </a:lnTo>
                  <a:lnTo>
                    <a:pt x="208040" y="461479"/>
                  </a:lnTo>
                  <a:lnTo>
                    <a:pt x="208047" y="456408"/>
                  </a:lnTo>
                  <a:lnTo>
                    <a:pt x="208058" y="451337"/>
                  </a:lnTo>
                  <a:lnTo>
                    <a:pt x="208072" y="446266"/>
                  </a:lnTo>
                  <a:lnTo>
                    <a:pt x="208090" y="441194"/>
                  </a:lnTo>
                  <a:lnTo>
                    <a:pt x="208111" y="436123"/>
                  </a:lnTo>
                  <a:lnTo>
                    <a:pt x="208136" y="431052"/>
                  </a:lnTo>
                  <a:lnTo>
                    <a:pt x="208165" y="425981"/>
                  </a:lnTo>
                  <a:lnTo>
                    <a:pt x="208197" y="420910"/>
                  </a:lnTo>
                  <a:lnTo>
                    <a:pt x="208233" y="415838"/>
                  </a:lnTo>
                  <a:lnTo>
                    <a:pt x="208272" y="410767"/>
                  </a:lnTo>
                  <a:lnTo>
                    <a:pt x="208315" y="405696"/>
                  </a:lnTo>
                  <a:lnTo>
                    <a:pt x="208360" y="400625"/>
                  </a:lnTo>
                  <a:lnTo>
                    <a:pt x="208409" y="395554"/>
                  </a:lnTo>
                  <a:lnTo>
                    <a:pt x="208461" y="390482"/>
                  </a:lnTo>
                  <a:lnTo>
                    <a:pt x="208516" y="385411"/>
                  </a:lnTo>
                  <a:lnTo>
                    <a:pt x="208573" y="380340"/>
                  </a:lnTo>
                  <a:lnTo>
                    <a:pt x="208634" y="375269"/>
                  </a:lnTo>
                  <a:lnTo>
                    <a:pt x="208696" y="370197"/>
                  </a:lnTo>
                  <a:lnTo>
                    <a:pt x="208762" y="365126"/>
                  </a:lnTo>
                  <a:lnTo>
                    <a:pt x="208829" y="360055"/>
                  </a:lnTo>
                  <a:lnTo>
                    <a:pt x="208899" y="354984"/>
                  </a:lnTo>
                  <a:lnTo>
                    <a:pt x="208971" y="349913"/>
                  </a:lnTo>
                  <a:lnTo>
                    <a:pt x="209044" y="344841"/>
                  </a:lnTo>
                  <a:lnTo>
                    <a:pt x="209120" y="339770"/>
                  </a:lnTo>
                  <a:lnTo>
                    <a:pt x="209197" y="334699"/>
                  </a:lnTo>
                  <a:lnTo>
                    <a:pt x="209275" y="329628"/>
                  </a:lnTo>
                  <a:lnTo>
                    <a:pt x="209355" y="324557"/>
                  </a:lnTo>
                  <a:lnTo>
                    <a:pt x="209436" y="319485"/>
                  </a:lnTo>
                  <a:lnTo>
                    <a:pt x="209518" y="314414"/>
                  </a:lnTo>
                  <a:lnTo>
                    <a:pt x="209601" y="309343"/>
                  </a:lnTo>
                  <a:lnTo>
                    <a:pt x="209684" y="304272"/>
                  </a:lnTo>
                  <a:lnTo>
                    <a:pt x="209768" y="299201"/>
                  </a:lnTo>
                  <a:lnTo>
                    <a:pt x="209852" y="294129"/>
                  </a:lnTo>
                  <a:lnTo>
                    <a:pt x="209936" y="289058"/>
                  </a:lnTo>
                  <a:lnTo>
                    <a:pt x="210019" y="283987"/>
                  </a:lnTo>
                  <a:lnTo>
                    <a:pt x="210103" y="278916"/>
                  </a:lnTo>
                  <a:lnTo>
                    <a:pt x="210186" y="273845"/>
                  </a:lnTo>
                  <a:lnTo>
                    <a:pt x="210268" y="268773"/>
                  </a:lnTo>
                  <a:lnTo>
                    <a:pt x="210349" y="263702"/>
                  </a:lnTo>
                  <a:lnTo>
                    <a:pt x="210429" y="258631"/>
                  </a:lnTo>
                  <a:lnTo>
                    <a:pt x="210507" y="253560"/>
                  </a:lnTo>
                  <a:lnTo>
                    <a:pt x="210584" y="248489"/>
                  </a:lnTo>
                  <a:lnTo>
                    <a:pt x="210659" y="243417"/>
                  </a:lnTo>
                  <a:lnTo>
                    <a:pt x="210732" y="238346"/>
                  </a:lnTo>
                  <a:lnTo>
                    <a:pt x="210803" y="233275"/>
                  </a:lnTo>
                  <a:lnTo>
                    <a:pt x="210872" y="228204"/>
                  </a:lnTo>
                  <a:lnTo>
                    <a:pt x="210938" y="223133"/>
                  </a:lnTo>
                  <a:lnTo>
                    <a:pt x="211001" y="218061"/>
                  </a:lnTo>
                  <a:lnTo>
                    <a:pt x="211062" y="212990"/>
                  </a:lnTo>
                  <a:lnTo>
                    <a:pt x="211119" y="207919"/>
                  </a:lnTo>
                  <a:lnTo>
                    <a:pt x="211174" y="202848"/>
                  </a:lnTo>
                  <a:lnTo>
                    <a:pt x="211226" y="197777"/>
                  </a:lnTo>
                  <a:lnTo>
                    <a:pt x="211275" y="192705"/>
                  </a:lnTo>
                  <a:lnTo>
                    <a:pt x="211319" y="187634"/>
                  </a:lnTo>
                  <a:lnTo>
                    <a:pt x="211361" y="182563"/>
                  </a:lnTo>
                  <a:lnTo>
                    <a:pt x="211400" y="177492"/>
                  </a:lnTo>
                  <a:lnTo>
                    <a:pt x="211435" y="172420"/>
                  </a:lnTo>
                  <a:lnTo>
                    <a:pt x="211467" y="167349"/>
                  </a:lnTo>
                  <a:lnTo>
                    <a:pt x="211495" y="162278"/>
                  </a:lnTo>
                  <a:lnTo>
                    <a:pt x="211521" y="157207"/>
                  </a:lnTo>
                  <a:lnTo>
                    <a:pt x="211543" y="152136"/>
                  </a:lnTo>
                  <a:lnTo>
                    <a:pt x="211562" y="147064"/>
                  </a:lnTo>
                  <a:lnTo>
                    <a:pt x="211578" y="141993"/>
                  </a:lnTo>
                  <a:lnTo>
                    <a:pt x="211591" y="136922"/>
                  </a:lnTo>
                  <a:lnTo>
                    <a:pt x="211602" y="131851"/>
                  </a:lnTo>
                  <a:lnTo>
                    <a:pt x="211610" y="126780"/>
                  </a:lnTo>
                  <a:lnTo>
                    <a:pt x="211615" y="121708"/>
                  </a:lnTo>
                  <a:lnTo>
                    <a:pt x="211618" y="116637"/>
                  </a:lnTo>
                  <a:lnTo>
                    <a:pt x="211619" y="111566"/>
                  </a:lnTo>
                  <a:lnTo>
                    <a:pt x="211618" y="106495"/>
                  </a:lnTo>
                  <a:lnTo>
                    <a:pt x="211615" y="101424"/>
                  </a:lnTo>
                  <a:lnTo>
                    <a:pt x="211611" y="96352"/>
                  </a:lnTo>
                  <a:lnTo>
                    <a:pt x="211605" y="91281"/>
                  </a:lnTo>
                  <a:lnTo>
                    <a:pt x="211598" y="86210"/>
                  </a:lnTo>
                  <a:lnTo>
                    <a:pt x="211590" y="81139"/>
                  </a:lnTo>
                  <a:lnTo>
                    <a:pt x="211582" y="76068"/>
                  </a:lnTo>
                  <a:lnTo>
                    <a:pt x="211572" y="70996"/>
                  </a:lnTo>
                  <a:lnTo>
                    <a:pt x="211563" y="65925"/>
                  </a:lnTo>
                  <a:lnTo>
                    <a:pt x="211553" y="60854"/>
                  </a:lnTo>
                  <a:lnTo>
                    <a:pt x="211544" y="55783"/>
                  </a:lnTo>
                  <a:lnTo>
                    <a:pt x="211534" y="50712"/>
                  </a:lnTo>
                  <a:lnTo>
                    <a:pt x="211525" y="45640"/>
                  </a:lnTo>
                  <a:lnTo>
                    <a:pt x="211517" y="40569"/>
                  </a:lnTo>
                  <a:lnTo>
                    <a:pt x="211509" y="35498"/>
                  </a:lnTo>
                  <a:lnTo>
                    <a:pt x="211502" y="30427"/>
                  </a:lnTo>
                  <a:lnTo>
                    <a:pt x="211496" y="25356"/>
                  </a:lnTo>
                  <a:lnTo>
                    <a:pt x="211492" y="20284"/>
                  </a:lnTo>
                  <a:lnTo>
                    <a:pt x="211488" y="15213"/>
                  </a:lnTo>
                  <a:lnTo>
                    <a:pt x="211486" y="10142"/>
                  </a:lnTo>
                  <a:lnTo>
                    <a:pt x="211485" y="5071"/>
                  </a:lnTo>
                  <a:lnTo>
                    <a:pt x="211486" y="0"/>
                  </a:lnTo>
                  <a:lnTo>
                    <a:pt x="212697" y="0"/>
                  </a:lnTo>
                  <a:lnTo>
                    <a:pt x="212698" y="5071"/>
                  </a:lnTo>
                  <a:lnTo>
                    <a:pt x="212697" y="10142"/>
                  </a:lnTo>
                  <a:lnTo>
                    <a:pt x="212695" y="15213"/>
                  </a:lnTo>
                  <a:lnTo>
                    <a:pt x="212691" y="20284"/>
                  </a:lnTo>
                  <a:lnTo>
                    <a:pt x="212686" y="25356"/>
                  </a:lnTo>
                  <a:lnTo>
                    <a:pt x="212681" y="30427"/>
                  </a:lnTo>
                  <a:lnTo>
                    <a:pt x="212674" y="35498"/>
                  </a:lnTo>
                  <a:lnTo>
                    <a:pt x="212666" y="40569"/>
                  </a:lnTo>
                  <a:lnTo>
                    <a:pt x="212658" y="45640"/>
                  </a:lnTo>
                  <a:lnTo>
                    <a:pt x="212649" y="50712"/>
                  </a:lnTo>
                  <a:lnTo>
                    <a:pt x="212639" y="55783"/>
                  </a:lnTo>
                  <a:lnTo>
                    <a:pt x="212630" y="60854"/>
                  </a:lnTo>
                  <a:lnTo>
                    <a:pt x="212620" y="65925"/>
                  </a:lnTo>
                  <a:lnTo>
                    <a:pt x="212610" y="70996"/>
                  </a:lnTo>
                  <a:lnTo>
                    <a:pt x="212601" y="76068"/>
                  </a:lnTo>
                  <a:lnTo>
                    <a:pt x="212592" y="81139"/>
                  </a:lnTo>
                  <a:lnTo>
                    <a:pt x="212585" y="86210"/>
                  </a:lnTo>
                  <a:lnTo>
                    <a:pt x="212578" y="91281"/>
                  </a:lnTo>
                  <a:lnTo>
                    <a:pt x="212572" y="96352"/>
                  </a:lnTo>
                  <a:lnTo>
                    <a:pt x="212568" y="101424"/>
                  </a:lnTo>
                  <a:lnTo>
                    <a:pt x="212565" y="106495"/>
                  </a:lnTo>
                  <a:lnTo>
                    <a:pt x="212564" y="111566"/>
                  </a:lnTo>
                  <a:lnTo>
                    <a:pt x="212565" y="116637"/>
                  </a:lnTo>
                  <a:lnTo>
                    <a:pt x="212568" y="121708"/>
                  </a:lnTo>
                  <a:lnTo>
                    <a:pt x="212573" y="126780"/>
                  </a:lnTo>
                  <a:lnTo>
                    <a:pt x="212581" y="131851"/>
                  </a:lnTo>
                  <a:lnTo>
                    <a:pt x="212592" y="136922"/>
                  </a:lnTo>
                  <a:lnTo>
                    <a:pt x="212605" y="141993"/>
                  </a:lnTo>
                  <a:lnTo>
                    <a:pt x="212620" y="147064"/>
                  </a:lnTo>
                  <a:lnTo>
                    <a:pt x="212640" y="152136"/>
                  </a:lnTo>
                  <a:lnTo>
                    <a:pt x="212662" y="157207"/>
                  </a:lnTo>
                  <a:lnTo>
                    <a:pt x="212688" y="162278"/>
                  </a:lnTo>
                  <a:lnTo>
                    <a:pt x="212716" y="167349"/>
                  </a:lnTo>
                  <a:lnTo>
                    <a:pt x="212748" y="172420"/>
                  </a:lnTo>
                  <a:lnTo>
                    <a:pt x="212783" y="177492"/>
                  </a:lnTo>
                  <a:lnTo>
                    <a:pt x="212822" y="182563"/>
                  </a:lnTo>
                  <a:lnTo>
                    <a:pt x="212864" y="187634"/>
                  </a:lnTo>
                  <a:lnTo>
                    <a:pt x="212908" y="192705"/>
                  </a:lnTo>
                  <a:lnTo>
                    <a:pt x="212957" y="197777"/>
                  </a:lnTo>
                  <a:lnTo>
                    <a:pt x="213009" y="202848"/>
                  </a:lnTo>
                  <a:lnTo>
                    <a:pt x="213063" y="207919"/>
                  </a:lnTo>
                  <a:lnTo>
                    <a:pt x="213121" y="212990"/>
                  </a:lnTo>
                  <a:lnTo>
                    <a:pt x="213182" y="218061"/>
                  </a:lnTo>
                  <a:lnTo>
                    <a:pt x="213245" y="223133"/>
                  </a:lnTo>
                  <a:lnTo>
                    <a:pt x="213311" y="228204"/>
                  </a:lnTo>
                  <a:lnTo>
                    <a:pt x="213380" y="233275"/>
                  </a:lnTo>
                  <a:lnTo>
                    <a:pt x="213450" y="238346"/>
                  </a:lnTo>
                  <a:lnTo>
                    <a:pt x="213524" y="243417"/>
                  </a:lnTo>
                  <a:lnTo>
                    <a:pt x="213599" y="248489"/>
                  </a:lnTo>
                  <a:lnTo>
                    <a:pt x="213676" y="253560"/>
                  </a:lnTo>
                  <a:lnTo>
                    <a:pt x="213754" y="258631"/>
                  </a:lnTo>
                  <a:lnTo>
                    <a:pt x="213834" y="263702"/>
                  </a:lnTo>
                  <a:lnTo>
                    <a:pt x="213915" y="268773"/>
                  </a:lnTo>
                  <a:lnTo>
                    <a:pt x="213997" y="273845"/>
                  </a:lnTo>
                  <a:lnTo>
                    <a:pt x="214080" y="278916"/>
                  </a:lnTo>
                  <a:lnTo>
                    <a:pt x="214163" y="283987"/>
                  </a:lnTo>
                  <a:lnTo>
                    <a:pt x="214247" y="289058"/>
                  </a:lnTo>
                  <a:lnTo>
                    <a:pt x="214331" y="294129"/>
                  </a:lnTo>
                  <a:lnTo>
                    <a:pt x="214415" y="299201"/>
                  </a:lnTo>
                  <a:lnTo>
                    <a:pt x="214499" y="304272"/>
                  </a:lnTo>
                  <a:lnTo>
                    <a:pt x="214582" y="309343"/>
                  </a:lnTo>
                  <a:lnTo>
                    <a:pt x="214665" y="314414"/>
                  </a:lnTo>
                  <a:lnTo>
                    <a:pt x="214747" y="319485"/>
                  </a:lnTo>
                  <a:lnTo>
                    <a:pt x="214828" y="324557"/>
                  </a:lnTo>
                  <a:lnTo>
                    <a:pt x="214907" y="329628"/>
                  </a:lnTo>
                  <a:lnTo>
                    <a:pt x="214986" y="334699"/>
                  </a:lnTo>
                  <a:lnTo>
                    <a:pt x="215063" y="339770"/>
                  </a:lnTo>
                  <a:lnTo>
                    <a:pt x="215139" y="344841"/>
                  </a:lnTo>
                  <a:lnTo>
                    <a:pt x="215212" y="349913"/>
                  </a:lnTo>
                  <a:lnTo>
                    <a:pt x="215284" y="354984"/>
                  </a:lnTo>
                  <a:lnTo>
                    <a:pt x="215354" y="360055"/>
                  </a:lnTo>
                  <a:lnTo>
                    <a:pt x="215421" y="365126"/>
                  </a:lnTo>
                  <a:lnTo>
                    <a:pt x="215487" y="370197"/>
                  </a:lnTo>
                  <a:lnTo>
                    <a:pt x="215549" y="375269"/>
                  </a:lnTo>
                  <a:lnTo>
                    <a:pt x="215609" y="380340"/>
                  </a:lnTo>
                  <a:lnTo>
                    <a:pt x="215667" y="385411"/>
                  </a:lnTo>
                  <a:lnTo>
                    <a:pt x="215722" y="390482"/>
                  </a:lnTo>
                  <a:lnTo>
                    <a:pt x="215774" y="395554"/>
                  </a:lnTo>
                  <a:lnTo>
                    <a:pt x="215822" y="400625"/>
                  </a:lnTo>
                  <a:lnTo>
                    <a:pt x="215868" y="405696"/>
                  </a:lnTo>
                  <a:lnTo>
                    <a:pt x="215911" y="410767"/>
                  </a:lnTo>
                  <a:lnTo>
                    <a:pt x="215950" y="415838"/>
                  </a:lnTo>
                  <a:lnTo>
                    <a:pt x="215985" y="420910"/>
                  </a:lnTo>
                  <a:lnTo>
                    <a:pt x="216018" y="425981"/>
                  </a:lnTo>
                  <a:lnTo>
                    <a:pt x="216046" y="431052"/>
                  </a:lnTo>
                  <a:lnTo>
                    <a:pt x="216072" y="436123"/>
                  </a:lnTo>
                  <a:lnTo>
                    <a:pt x="216093" y="441194"/>
                  </a:lnTo>
                  <a:lnTo>
                    <a:pt x="216110" y="446266"/>
                  </a:lnTo>
                  <a:lnTo>
                    <a:pt x="216125" y="451337"/>
                  </a:lnTo>
                  <a:lnTo>
                    <a:pt x="216136" y="456408"/>
                  </a:lnTo>
                  <a:lnTo>
                    <a:pt x="216143" y="461479"/>
                  </a:lnTo>
                  <a:lnTo>
                    <a:pt x="216146" y="466550"/>
                  </a:lnTo>
                  <a:lnTo>
                    <a:pt x="216146" y="471622"/>
                  </a:lnTo>
                  <a:lnTo>
                    <a:pt x="216144" y="476693"/>
                  </a:lnTo>
                  <a:lnTo>
                    <a:pt x="216138" y="481764"/>
                  </a:lnTo>
                  <a:lnTo>
                    <a:pt x="216129" y="486835"/>
                  </a:lnTo>
                  <a:lnTo>
                    <a:pt x="216118" y="491906"/>
                  </a:lnTo>
                  <a:lnTo>
                    <a:pt x="216104" y="496978"/>
                  </a:lnTo>
                  <a:lnTo>
                    <a:pt x="216089" y="502049"/>
                  </a:lnTo>
                  <a:lnTo>
                    <a:pt x="216072" y="507120"/>
                  </a:lnTo>
                  <a:lnTo>
                    <a:pt x="216054" y="512191"/>
                  </a:lnTo>
                  <a:lnTo>
                    <a:pt x="216035" y="517262"/>
                  </a:lnTo>
                  <a:lnTo>
                    <a:pt x="216016" y="522334"/>
                  </a:lnTo>
                  <a:lnTo>
                    <a:pt x="215996" y="527405"/>
                  </a:lnTo>
                  <a:lnTo>
                    <a:pt x="215978" y="532476"/>
                  </a:lnTo>
                  <a:lnTo>
                    <a:pt x="215960" y="537547"/>
                  </a:lnTo>
                  <a:lnTo>
                    <a:pt x="215944" y="542618"/>
                  </a:lnTo>
                  <a:lnTo>
                    <a:pt x="215930" y="547690"/>
                  </a:lnTo>
                  <a:lnTo>
                    <a:pt x="215920" y="552761"/>
                  </a:lnTo>
                  <a:lnTo>
                    <a:pt x="215912" y="557832"/>
                  </a:lnTo>
                  <a:lnTo>
                    <a:pt x="215908" y="562903"/>
                  </a:lnTo>
                  <a:lnTo>
                    <a:pt x="215907" y="567975"/>
                  </a:lnTo>
                  <a:lnTo>
                    <a:pt x="215913" y="573046"/>
                  </a:lnTo>
                  <a:lnTo>
                    <a:pt x="215924" y="578117"/>
                  </a:lnTo>
                  <a:lnTo>
                    <a:pt x="215941" y="583188"/>
                  </a:lnTo>
                  <a:lnTo>
                    <a:pt x="215962" y="588259"/>
                  </a:lnTo>
                  <a:lnTo>
                    <a:pt x="215992" y="593331"/>
                  </a:lnTo>
                  <a:lnTo>
                    <a:pt x="216029" y="598402"/>
                  </a:lnTo>
                  <a:lnTo>
                    <a:pt x="216073" y="603473"/>
                  </a:lnTo>
                  <a:lnTo>
                    <a:pt x="216125" y="608544"/>
                  </a:lnTo>
                  <a:lnTo>
                    <a:pt x="216184" y="613615"/>
                  </a:lnTo>
                  <a:lnTo>
                    <a:pt x="216253" y="618687"/>
                  </a:lnTo>
                  <a:lnTo>
                    <a:pt x="216330" y="623758"/>
                  </a:lnTo>
                  <a:lnTo>
                    <a:pt x="216414" y="628829"/>
                  </a:lnTo>
                  <a:lnTo>
                    <a:pt x="216507" y="633900"/>
                  </a:lnTo>
                  <a:lnTo>
                    <a:pt x="216610" y="638971"/>
                  </a:lnTo>
                  <a:lnTo>
                    <a:pt x="216721" y="644043"/>
                  </a:lnTo>
                  <a:lnTo>
                    <a:pt x="216840" y="649114"/>
                  </a:lnTo>
                  <a:lnTo>
                    <a:pt x="216967" y="654185"/>
                  </a:lnTo>
                  <a:lnTo>
                    <a:pt x="217103" y="659256"/>
                  </a:lnTo>
                  <a:lnTo>
                    <a:pt x="217248" y="664327"/>
                  </a:lnTo>
                  <a:lnTo>
                    <a:pt x="217399" y="669399"/>
                  </a:lnTo>
                  <a:lnTo>
                    <a:pt x="217557" y="674470"/>
                  </a:lnTo>
                  <a:lnTo>
                    <a:pt x="217722" y="679541"/>
                  </a:lnTo>
                  <a:lnTo>
                    <a:pt x="217895" y="684612"/>
                  </a:lnTo>
                  <a:lnTo>
                    <a:pt x="218073" y="689683"/>
                  </a:lnTo>
                  <a:lnTo>
                    <a:pt x="218257" y="694755"/>
                  </a:lnTo>
                  <a:lnTo>
                    <a:pt x="218445" y="699826"/>
                  </a:lnTo>
                  <a:lnTo>
                    <a:pt x="218640" y="704897"/>
                  </a:lnTo>
                  <a:lnTo>
                    <a:pt x="218838" y="709968"/>
                  </a:lnTo>
                  <a:lnTo>
                    <a:pt x="219040" y="715039"/>
                  </a:lnTo>
                  <a:lnTo>
                    <a:pt x="219245" y="720111"/>
                  </a:lnTo>
                  <a:lnTo>
                    <a:pt x="219453" y="725182"/>
                  </a:lnTo>
                  <a:lnTo>
                    <a:pt x="219663" y="730253"/>
                  </a:lnTo>
                  <a:lnTo>
                    <a:pt x="219875" y="735324"/>
                  </a:lnTo>
                  <a:lnTo>
                    <a:pt x="220088" y="740395"/>
                  </a:lnTo>
                  <a:lnTo>
                    <a:pt x="220302" y="745467"/>
                  </a:lnTo>
                  <a:lnTo>
                    <a:pt x="220516" y="750538"/>
                  </a:lnTo>
                  <a:lnTo>
                    <a:pt x="220729" y="755609"/>
                  </a:lnTo>
                  <a:lnTo>
                    <a:pt x="220943" y="760680"/>
                  </a:lnTo>
                  <a:lnTo>
                    <a:pt x="221155" y="765752"/>
                  </a:lnTo>
                  <a:lnTo>
                    <a:pt x="221365" y="770823"/>
                  </a:lnTo>
                  <a:lnTo>
                    <a:pt x="221574" y="775894"/>
                  </a:lnTo>
                  <a:lnTo>
                    <a:pt x="221781" y="780965"/>
                  </a:lnTo>
                  <a:lnTo>
                    <a:pt x="221985" y="786036"/>
                  </a:lnTo>
                  <a:lnTo>
                    <a:pt x="222187" y="791108"/>
                  </a:lnTo>
                  <a:lnTo>
                    <a:pt x="222385" y="796179"/>
                  </a:lnTo>
                  <a:lnTo>
                    <a:pt x="222581" y="801250"/>
                  </a:lnTo>
                  <a:lnTo>
                    <a:pt x="222773" y="806321"/>
                  </a:lnTo>
                  <a:lnTo>
                    <a:pt x="222963" y="811392"/>
                  </a:lnTo>
                  <a:lnTo>
                    <a:pt x="223147" y="816464"/>
                  </a:lnTo>
                  <a:lnTo>
                    <a:pt x="223329" y="821535"/>
                  </a:lnTo>
                  <a:lnTo>
                    <a:pt x="223508" y="826606"/>
                  </a:lnTo>
                  <a:lnTo>
                    <a:pt x="223683" y="831677"/>
                  </a:lnTo>
                  <a:lnTo>
                    <a:pt x="223854" y="836748"/>
                  </a:lnTo>
                  <a:lnTo>
                    <a:pt x="224023" y="841820"/>
                  </a:lnTo>
                  <a:lnTo>
                    <a:pt x="224188" y="846891"/>
                  </a:lnTo>
                  <a:lnTo>
                    <a:pt x="224351" y="851962"/>
                  </a:lnTo>
                  <a:lnTo>
                    <a:pt x="224511" y="857033"/>
                  </a:lnTo>
                  <a:lnTo>
                    <a:pt x="224669" y="862104"/>
                  </a:lnTo>
                  <a:lnTo>
                    <a:pt x="224825" y="867176"/>
                  </a:lnTo>
                  <a:lnTo>
                    <a:pt x="224980" y="872247"/>
                  </a:lnTo>
                  <a:lnTo>
                    <a:pt x="225134" y="877318"/>
                  </a:lnTo>
                  <a:lnTo>
                    <a:pt x="225287" y="882389"/>
                  </a:lnTo>
                  <a:lnTo>
                    <a:pt x="225441" y="887460"/>
                  </a:lnTo>
                  <a:lnTo>
                    <a:pt x="225595" y="892532"/>
                  </a:lnTo>
                  <a:lnTo>
                    <a:pt x="225750" y="897603"/>
                  </a:lnTo>
                  <a:lnTo>
                    <a:pt x="225907" y="902674"/>
                  </a:lnTo>
                  <a:lnTo>
                    <a:pt x="226067" y="907745"/>
                  </a:lnTo>
                  <a:lnTo>
                    <a:pt x="226230" y="912816"/>
                  </a:lnTo>
                  <a:lnTo>
                    <a:pt x="226396" y="917888"/>
                  </a:lnTo>
                  <a:lnTo>
                    <a:pt x="226566" y="922959"/>
                  </a:lnTo>
                  <a:lnTo>
                    <a:pt x="226743" y="928030"/>
                  </a:lnTo>
                  <a:lnTo>
                    <a:pt x="226925" y="933101"/>
                  </a:lnTo>
                  <a:lnTo>
                    <a:pt x="227113" y="938172"/>
                  </a:lnTo>
                  <a:lnTo>
                    <a:pt x="227308" y="943244"/>
                  </a:lnTo>
                  <a:lnTo>
                    <a:pt x="227512" y="948315"/>
                  </a:lnTo>
                  <a:lnTo>
                    <a:pt x="227725" y="953386"/>
                  </a:lnTo>
                  <a:lnTo>
                    <a:pt x="227947" y="958457"/>
                  </a:lnTo>
                  <a:lnTo>
                    <a:pt x="228178" y="963529"/>
                  </a:lnTo>
                  <a:lnTo>
                    <a:pt x="228421" y="968600"/>
                  </a:lnTo>
                  <a:lnTo>
                    <a:pt x="228677" y="973671"/>
                  </a:lnTo>
                  <a:lnTo>
                    <a:pt x="228944" y="978742"/>
                  </a:lnTo>
                  <a:lnTo>
                    <a:pt x="229223" y="983813"/>
                  </a:lnTo>
                  <a:lnTo>
                    <a:pt x="229516" y="988885"/>
                  </a:lnTo>
                  <a:lnTo>
                    <a:pt x="229826" y="993956"/>
                  </a:lnTo>
                  <a:lnTo>
                    <a:pt x="230149" y="999027"/>
                  </a:lnTo>
                  <a:lnTo>
                    <a:pt x="230487" y="1004098"/>
                  </a:lnTo>
                  <a:lnTo>
                    <a:pt x="230840" y="1009169"/>
                  </a:lnTo>
                  <a:lnTo>
                    <a:pt x="231215" y="1014241"/>
                  </a:lnTo>
                  <a:lnTo>
                    <a:pt x="231606" y="1019312"/>
                  </a:lnTo>
                  <a:lnTo>
                    <a:pt x="232013" y="1024383"/>
                  </a:lnTo>
                  <a:lnTo>
                    <a:pt x="232437" y="1029454"/>
                  </a:lnTo>
                  <a:lnTo>
                    <a:pt x="232885" y="1034525"/>
                  </a:lnTo>
                  <a:lnTo>
                    <a:pt x="233352" y="1039597"/>
                  </a:lnTo>
                  <a:lnTo>
                    <a:pt x="233838" y="1044668"/>
                  </a:lnTo>
                  <a:lnTo>
                    <a:pt x="234343" y="1049739"/>
                  </a:lnTo>
                  <a:lnTo>
                    <a:pt x="234870" y="1054810"/>
                  </a:lnTo>
                  <a:lnTo>
                    <a:pt x="235421" y="1059881"/>
                  </a:lnTo>
                  <a:lnTo>
                    <a:pt x="235993" y="1064953"/>
                  </a:lnTo>
                  <a:lnTo>
                    <a:pt x="236584" y="1070024"/>
                  </a:lnTo>
                  <a:lnTo>
                    <a:pt x="237195" y="1075095"/>
                  </a:lnTo>
                  <a:lnTo>
                    <a:pt x="237835" y="1080166"/>
                  </a:lnTo>
                  <a:lnTo>
                    <a:pt x="238494" y="1085237"/>
                  </a:lnTo>
                  <a:lnTo>
                    <a:pt x="239174" y="1090309"/>
                  </a:lnTo>
                  <a:lnTo>
                    <a:pt x="239873" y="1095380"/>
                  </a:lnTo>
                  <a:lnTo>
                    <a:pt x="240597" y="1100451"/>
                  </a:lnTo>
                  <a:lnTo>
                    <a:pt x="241343" y="1105522"/>
                  </a:lnTo>
                  <a:lnTo>
                    <a:pt x="242107" y="1110593"/>
                  </a:lnTo>
                  <a:lnTo>
                    <a:pt x="242890" y="1115665"/>
                  </a:lnTo>
                  <a:lnTo>
                    <a:pt x="243693" y="1120736"/>
                  </a:lnTo>
                  <a:lnTo>
                    <a:pt x="244518" y="1125807"/>
                  </a:lnTo>
                  <a:lnTo>
                    <a:pt x="245358" y="1130878"/>
                  </a:lnTo>
                  <a:lnTo>
                    <a:pt x="246215" y="1135950"/>
                  </a:lnTo>
                  <a:lnTo>
                    <a:pt x="247086" y="1141021"/>
                  </a:lnTo>
                  <a:lnTo>
                    <a:pt x="247976" y="1146092"/>
                  </a:lnTo>
                  <a:lnTo>
                    <a:pt x="248879" y="1151163"/>
                  </a:lnTo>
                  <a:lnTo>
                    <a:pt x="249794" y="1156234"/>
                  </a:lnTo>
                  <a:lnTo>
                    <a:pt x="250720" y="1161306"/>
                  </a:lnTo>
                  <a:lnTo>
                    <a:pt x="251659" y="1166377"/>
                  </a:lnTo>
                  <a:lnTo>
                    <a:pt x="252608" y="1171448"/>
                  </a:lnTo>
                  <a:lnTo>
                    <a:pt x="253565" y="1176519"/>
                  </a:lnTo>
                  <a:lnTo>
                    <a:pt x="254529" y="1181590"/>
                  </a:lnTo>
                  <a:lnTo>
                    <a:pt x="255500" y="1186662"/>
                  </a:lnTo>
                  <a:lnTo>
                    <a:pt x="256478" y="1191733"/>
                  </a:lnTo>
                  <a:lnTo>
                    <a:pt x="257460" y="1196804"/>
                  </a:lnTo>
                  <a:lnTo>
                    <a:pt x="258447" y="1201875"/>
                  </a:lnTo>
                  <a:lnTo>
                    <a:pt x="259436" y="1206946"/>
                  </a:lnTo>
                  <a:lnTo>
                    <a:pt x="260429" y="1212018"/>
                  </a:lnTo>
                  <a:lnTo>
                    <a:pt x="261424" y="1217089"/>
                  </a:lnTo>
                  <a:lnTo>
                    <a:pt x="262420" y="1222160"/>
                  </a:lnTo>
                  <a:lnTo>
                    <a:pt x="263418" y="1227231"/>
                  </a:lnTo>
                  <a:lnTo>
                    <a:pt x="264416" y="1232302"/>
                  </a:lnTo>
                  <a:lnTo>
                    <a:pt x="265416" y="1237374"/>
                  </a:lnTo>
                  <a:lnTo>
                    <a:pt x="266416" y="1242445"/>
                  </a:lnTo>
                  <a:lnTo>
                    <a:pt x="267417" y="1247516"/>
                  </a:lnTo>
                  <a:lnTo>
                    <a:pt x="268419" y="1252587"/>
                  </a:lnTo>
                  <a:lnTo>
                    <a:pt x="269422" y="1257658"/>
                  </a:lnTo>
                  <a:lnTo>
                    <a:pt x="270426" y="1262730"/>
                  </a:lnTo>
                  <a:lnTo>
                    <a:pt x="271431" y="1267801"/>
                  </a:lnTo>
                  <a:lnTo>
                    <a:pt x="272437" y="1272872"/>
                  </a:lnTo>
                  <a:lnTo>
                    <a:pt x="273446" y="1277943"/>
                  </a:lnTo>
                  <a:lnTo>
                    <a:pt x="274457" y="1283014"/>
                  </a:lnTo>
                  <a:lnTo>
                    <a:pt x="275470" y="1288086"/>
                  </a:lnTo>
                  <a:lnTo>
                    <a:pt x="276486" y="1293157"/>
                  </a:lnTo>
                  <a:lnTo>
                    <a:pt x="277505" y="1298228"/>
                  </a:lnTo>
                  <a:lnTo>
                    <a:pt x="278529" y="1303299"/>
                  </a:lnTo>
                  <a:lnTo>
                    <a:pt x="279556" y="1308370"/>
                  </a:lnTo>
                  <a:lnTo>
                    <a:pt x="280587" y="1313442"/>
                  </a:lnTo>
                  <a:lnTo>
                    <a:pt x="281623" y="1318513"/>
                  </a:lnTo>
                  <a:lnTo>
                    <a:pt x="282664" y="1323584"/>
                  </a:lnTo>
                  <a:lnTo>
                    <a:pt x="283710" y="1328655"/>
                  </a:lnTo>
                  <a:lnTo>
                    <a:pt x="284762" y="1333727"/>
                  </a:lnTo>
                  <a:lnTo>
                    <a:pt x="285818" y="1338798"/>
                  </a:lnTo>
                  <a:lnTo>
                    <a:pt x="286881" y="1343869"/>
                  </a:lnTo>
                  <a:lnTo>
                    <a:pt x="287950" y="1348940"/>
                  </a:lnTo>
                  <a:lnTo>
                    <a:pt x="289024" y="1354011"/>
                  </a:lnTo>
                  <a:lnTo>
                    <a:pt x="290103" y="1359083"/>
                  </a:lnTo>
                  <a:lnTo>
                    <a:pt x="291190" y="1364154"/>
                  </a:lnTo>
                  <a:lnTo>
                    <a:pt x="292283" y="1369225"/>
                  </a:lnTo>
                  <a:lnTo>
                    <a:pt x="293381" y="1374296"/>
                  </a:lnTo>
                  <a:lnTo>
                    <a:pt x="294485" y="1379367"/>
                  </a:lnTo>
                  <a:lnTo>
                    <a:pt x="295596" y="1384439"/>
                  </a:lnTo>
                  <a:lnTo>
                    <a:pt x="296714" y="1389510"/>
                  </a:lnTo>
                  <a:lnTo>
                    <a:pt x="297837" y="1394581"/>
                  </a:lnTo>
                  <a:lnTo>
                    <a:pt x="298967" y="1399652"/>
                  </a:lnTo>
                  <a:lnTo>
                    <a:pt x="300102" y="1404723"/>
                  </a:lnTo>
                  <a:lnTo>
                    <a:pt x="301244" y="1409795"/>
                  </a:lnTo>
                  <a:lnTo>
                    <a:pt x="302393" y="1414866"/>
                  </a:lnTo>
                  <a:lnTo>
                    <a:pt x="303547" y="1419937"/>
                  </a:lnTo>
                  <a:lnTo>
                    <a:pt x="304708" y="1425008"/>
                  </a:lnTo>
                  <a:lnTo>
                    <a:pt x="305874" y="1430079"/>
                  </a:lnTo>
                  <a:lnTo>
                    <a:pt x="307048" y="1435151"/>
                  </a:lnTo>
                  <a:lnTo>
                    <a:pt x="308226" y="1440222"/>
                  </a:lnTo>
                  <a:lnTo>
                    <a:pt x="309410" y="1445293"/>
                  </a:lnTo>
                  <a:lnTo>
                    <a:pt x="310599" y="1450364"/>
                  </a:lnTo>
                  <a:lnTo>
                    <a:pt x="311795" y="1455435"/>
                  </a:lnTo>
                  <a:lnTo>
                    <a:pt x="312995" y="1460507"/>
                  </a:lnTo>
                  <a:lnTo>
                    <a:pt x="314198" y="1465578"/>
                  </a:lnTo>
                  <a:lnTo>
                    <a:pt x="315406" y="1470649"/>
                  </a:lnTo>
                  <a:lnTo>
                    <a:pt x="316617" y="1475720"/>
                  </a:lnTo>
                  <a:lnTo>
                    <a:pt x="317830" y="1480791"/>
                  </a:lnTo>
                  <a:lnTo>
                    <a:pt x="319046" y="1485863"/>
                  </a:lnTo>
                  <a:lnTo>
                    <a:pt x="320262" y="1490934"/>
                  </a:lnTo>
                  <a:lnTo>
                    <a:pt x="321478" y="1496005"/>
                  </a:lnTo>
                  <a:lnTo>
                    <a:pt x="322693" y="1501076"/>
                  </a:lnTo>
                  <a:lnTo>
                    <a:pt x="323906" y="1506148"/>
                  </a:lnTo>
                  <a:lnTo>
                    <a:pt x="325116" y="1511219"/>
                  </a:lnTo>
                  <a:lnTo>
                    <a:pt x="326322" y="1516290"/>
                  </a:lnTo>
                  <a:lnTo>
                    <a:pt x="327521" y="1521361"/>
                  </a:lnTo>
                  <a:lnTo>
                    <a:pt x="328713" y="1526432"/>
                  </a:lnTo>
                  <a:lnTo>
                    <a:pt x="329898" y="1531504"/>
                  </a:lnTo>
                  <a:lnTo>
                    <a:pt x="331073" y="1536575"/>
                  </a:lnTo>
                  <a:lnTo>
                    <a:pt x="332236" y="1541646"/>
                  </a:lnTo>
                  <a:lnTo>
                    <a:pt x="333385" y="1546717"/>
                  </a:lnTo>
                  <a:lnTo>
                    <a:pt x="334521" y="1551788"/>
                  </a:lnTo>
                  <a:lnTo>
                    <a:pt x="335643" y="1556860"/>
                  </a:lnTo>
                  <a:lnTo>
                    <a:pt x="336748" y="1561931"/>
                  </a:lnTo>
                  <a:lnTo>
                    <a:pt x="337832" y="1567002"/>
                  </a:lnTo>
                  <a:lnTo>
                    <a:pt x="338897" y="1572073"/>
                  </a:lnTo>
                  <a:lnTo>
                    <a:pt x="339944" y="1577144"/>
                  </a:lnTo>
                  <a:lnTo>
                    <a:pt x="340971" y="1582216"/>
                  </a:lnTo>
                  <a:lnTo>
                    <a:pt x="341969" y="1587287"/>
                  </a:lnTo>
                  <a:lnTo>
                    <a:pt x="342945" y="1592358"/>
                  </a:lnTo>
                  <a:lnTo>
                    <a:pt x="343897" y="1597429"/>
                  </a:lnTo>
                  <a:lnTo>
                    <a:pt x="344827" y="1602500"/>
                  </a:lnTo>
                  <a:lnTo>
                    <a:pt x="345726" y="1607572"/>
                  </a:lnTo>
                  <a:lnTo>
                    <a:pt x="346596" y="1612643"/>
                  </a:lnTo>
                  <a:lnTo>
                    <a:pt x="347441" y="1617714"/>
                  </a:lnTo>
                  <a:lnTo>
                    <a:pt x="348260" y="1622785"/>
                  </a:lnTo>
                  <a:lnTo>
                    <a:pt x="349050" y="1627856"/>
                  </a:lnTo>
                  <a:lnTo>
                    <a:pt x="349805" y="1632928"/>
                  </a:lnTo>
                  <a:lnTo>
                    <a:pt x="350533" y="1637999"/>
                  </a:lnTo>
                  <a:lnTo>
                    <a:pt x="351235" y="1643070"/>
                  </a:lnTo>
                  <a:lnTo>
                    <a:pt x="351908" y="1648141"/>
                  </a:lnTo>
                  <a:lnTo>
                    <a:pt x="352544" y="1653212"/>
                  </a:lnTo>
                  <a:lnTo>
                    <a:pt x="353152" y="1658284"/>
                  </a:lnTo>
                  <a:lnTo>
                    <a:pt x="353732" y="1663355"/>
                  </a:lnTo>
                  <a:lnTo>
                    <a:pt x="354284" y="1668426"/>
                  </a:lnTo>
                  <a:lnTo>
                    <a:pt x="354803" y="1673497"/>
                  </a:lnTo>
                  <a:lnTo>
                    <a:pt x="355290" y="1678568"/>
                  </a:lnTo>
                  <a:lnTo>
                    <a:pt x="355749" y="1683640"/>
                  </a:lnTo>
                  <a:lnTo>
                    <a:pt x="356182" y="1688711"/>
                  </a:lnTo>
                  <a:lnTo>
                    <a:pt x="356586" y="1693782"/>
                  </a:lnTo>
                  <a:lnTo>
                    <a:pt x="356955" y="1698853"/>
                  </a:lnTo>
                  <a:lnTo>
                    <a:pt x="357298" y="1703925"/>
                  </a:lnTo>
                  <a:lnTo>
                    <a:pt x="357615" y="1708996"/>
                  </a:lnTo>
                  <a:lnTo>
                    <a:pt x="357908" y="1714067"/>
                  </a:lnTo>
                  <a:lnTo>
                    <a:pt x="358167" y="1719138"/>
                  </a:lnTo>
                  <a:lnTo>
                    <a:pt x="358401" y="1724209"/>
                  </a:lnTo>
                  <a:lnTo>
                    <a:pt x="358612" y="1729281"/>
                  </a:lnTo>
                  <a:lnTo>
                    <a:pt x="358800" y="1734352"/>
                  </a:lnTo>
                  <a:lnTo>
                    <a:pt x="358961" y="1739423"/>
                  </a:lnTo>
                  <a:lnTo>
                    <a:pt x="359096" y="1744494"/>
                  </a:lnTo>
                  <a:lnTo>
                    <a:pt x="359212" y="1749565"/>
                  </a:lnTo>
                  <a:lnTo>
                    <a:pt x="359308" y="1754637"/>
                  </a:lnTo>
                  <a:lnTo>
                    <a:pt x="359384" y="1759708"/>
                  </a:lnTo>
                  <a:lnTo>
                    <a:pt x="359437" y="1764779"/>
                  </a:lnTo>
                  <a:lnTo>
                    <a:pt x="359474" y="1769850"/>
                  </a:lnTo>
                  <a:lnTo>
                    <a:pt x="359495" y="1774921"/>
                  </a:lnTo>
                  <a:lnTo>
                    <a:pt x="359502" y="1779993"/>
                  </a:lnTo>
                  <a:lnTo>
                    <a:pt x="359491" y="1785064"/>
                  </a:lnTo>
                  <a:lnTo>
                    <a:pt x="359469" y="1790135"/>
                  </a:lnTo>
                  <a:lnTo>
                    <a:pt x="359436" y="1795206"/>
                  </a:lnTo>
                  <a:lnTo>
                    <a:pt x="359393" y="1800277"/>
                  </a:lnTo>
                  <a:lnTo>
                    <a:pt x="359341" y="1805349"/>
                  </a:lnTo>
                  <a:lnTo>
                    <a:pt x="359281" y="1810420"/>
                  </a:lnTo>
                  <a:lnTo>
                    <a:pt x="359216" y="1815491"/>
                  </a:lnTo>
                  <a:lnTo>
                    <a:pt x="359147" y="1820562"/>
                  </a:lnTo>
                  <a:lnTo>
                    <a:pt x="359075" y="1825633"/>
                  </a:lnTo>
                  <a:lnTo>
                    <a:pt x="359001" y="1830705"/>
                  </a:lnTo>
                  <a:lnTo>
                    <a:pt x="358927" y="1835776"/>
                  </a:lnTo>
                  <a:lnTo>
                    <a:pt x="358854" y="1840847"/>
                  </a:lnTo>
                  <a:lnTo>
                    <a:pt x="358783" y="1845918"/>
                  </a:lnTo>
                  <a:lnTo>
                    <a:pt x="358716" y="1850989"/>
                  </a:lnTo>
                  <a:lnTo>
                    <a:pt x="358653" y="1856061"/>
                  </a:lnTo>
                  <a:lnTo>
                    <a:pt x="358596" y="1861132"/>
                  </a:lnTo>
                  <a:lnTo>
                    <a:pt x="358544" y="1866203"/>
                  </a:lnTo>
                  <a:lnTo>
                    <a:pt x="358500" y="1871274"/>
                  </a:lnTo>
                  <a:lnTo>
                    <a:pt x="358465" y="1876345"/>
                  </a:lnTo>
                  <a:lnTo>
                    <a:pt x="358438" y="1881417"/>
                  </a:lnTo>
                  <a:lnTo>
                    <a:pt x="358419" y="1886488"/>
                  </a:lnTo>
                  <a:lnTo>
                    <a:pt x="358409" y="1891559"/>
                  </a:lnTo>
                  <a:lnTo>
                    <a:pt x="358412" y="1896630"/>
                  </a:lnTo>
                  <a:lnTo>
                    <a:pt x="358423" y="1901702"/>
                  </a:lnTo>
                  <a:lnTo>
                    <a:pt x="358444" y="1906773"/>
                  </a:lnTo>
                  <a:lnTo>
                    <a:pt x="358473" y="1911844"/>
                  </a:lnTo>
                  <a:lnTo>
                    <a:pt x="358515" y="1916915"/>
                  </a:lnTo>
                  <a:lnTo>
                    <a:pt x="358566" y="1921986"/>
                  </a:lnTo>
                  <a:lnTo>
                    <a:pt x="358626" y="1927058"/>
                  </a:lnTo>
                  <a:lnTo>
                    <a:pt x="358695" y="1932129"/>
                  </a:lnTo>
                  <a:lnTo>
                    <a:pt x="358773" y="1937200"/>
                  </a:lnTo>
                  <a:lnTo>
                    <a:pt x="358860" y="1942271"/>
                  </a:lnTo>
                  <a:lnTo>
                    <a:pt x="358955" y="1947342"/>
                  </a:lnTo>
                  <a:lnTo>
                    <a:pt x="359056" y="1952414"/>
                  </a:lnTo>
                  <a:lnTo>
                    <a:pt x="359164" y="1957485"/>
                  </a:lnTo>
                  <a:lnTo>
                    <a:pt x="359280" y="1962556"/>
                  </a:lnTo>
                  <a:lnTo>
                    <a:pt x="359401" y="1967627"/>
                  </a:lnTo>
                  <a:lnTo>
                    <a:pt x="359527" y="1972698"/>
                  </a:lnTo>
                  <a:lnTo>
                    <a:pt x="359657" y="1977770"/>
                  </a:lnTo>
                  <a:lnTo>
                    <a:pt x="359793" y="1982841"/>
                  </a:lnTo>
                  <a:lnTo>
                    <a:pt x="359933" y="1987912"/>
                  </a:lnTo>
                  <a:lnTo>
                    <a:pt x="360076" y="1992983"/>
                  </a:lnTo>
                  <a:lnTo>
                    <a:pt x="360222" y="1998054"/>
                  </a:lnTo>
                  <a:lnTo>
                    <a:pt x="360371" y="2003126"/>
                  </a:lnTo>
                  <a:lnTo>
                    <a:pt x="360524" y="2008197"/>
                  </a:lnTo>
                  <a:lnTo>
                    <a:pt x="360678" y="2013268"/>
                  </a:lnTo>
                  <a:lnTo>
                    <a:pt x="360835" y="2018339"/>
                  </a:lnTo>
                  <a:lnTo>
                    <a:pt x="360994" y="2023410"/>
                  </a:lnTo>
                  <a:lnTo>
                    <a:pt x="361155" y="2028482"/>
                  </a:lnTo>
                  <a:lnTo>
                    <a:pt x="361318" y="2033553"/>
                  </a:lnTo>
                  <a:lnTo>
                    <a:pt x="361483" y="2038624"/>
                  </a:lnTo>
                  <a:lnTo>
                    <a:pt x="361649" y="2043695"/>
                  </a:lnTo>
                  <a:lnTo>
                    <a:pt x="361817" y="2048766"/>
                  </a:lnTo>
                  <a:lnTo>
                    <a:pt x="361987" y="2053838"/>
                  </a:lnTo>
                  <a:lnTo>
                    <a:pt x="362157" y="2058909"/>
                  </a:lnTo>
                  <a:lnTo>
                    <a:pt x="362329" y="2063980"/>
                  </a:lnTo>
                  <a:lnTo>
                    <a:pt x="362502" y="2069051"/>
                  </a:lnTo>
                  <a:lnTo>
                    <a:pt x="362675" y="2074123"/>
                  </a:lnTo>
                  <a:lnTo>
                    <a:pt x="362849" y="2079194"/>
                  </a:lnTo>
                  <a:lnTo>
                    <a:pt x="363022" y="2084265"/>
                  </a:lnTo>
                  <a:lnTo>
                    <a:pt x="363195" y="2089336"/>
                  </a:lnTo>
                  <a:lnTo>
                    <a:pt x="363366" y="2094407"/>
                  </a:lnTo>
                  <a:lnTo>
                    <a:pt x="363536" y="2099479"/>
                  </a:lnTo>
                  <a:lnTo>
                    <a:pt x="363703" y="2104550"/>
                  </a:lnTo>
                  <a:lnTo>
                    <a:pt x="363867" y="2109621"/>
                  </a:lnTo>
                  <a:lnTo>
                    <a:pt x="364026" y="2114692"/>
                  </a:lnTo>
                  <a:lnTo>
                    <a:pt x="364180" y="2119763"/>
                  </a:lnTo>
                  <a:lnTo>
                    <a:pt x="364328" y="2124835"/>
                  </a:lnTo>
                  <a:lnTo>
                    <a:pt x="364470" y="2129906"/>
                  </a:lnTo>
                  <a:lnTo>
                    <a:pt x="364604" y="2134977"/>
                  </a:lnTo>
                  <a:lnTo>
                    <a:pt x="364727" y="2140048"/>
                  </a:lnTo>
                  <a:lnTo>
                    <a:pt x="364841" y="2145119"/>
                  </a:lnTo>
                  <a:lnTo>
                    <a:pt x="364944" y="2150191"/>
                  </a:lnTo>
                  <a:lnTo>
                    <a:pt x="365036" y="2155262"/>
                  </a:lnTo>
                  <a:lnTo>
                    <a:pt x="365111" y="2160333"/>
                  </a:lnTo>
                  <a:lnTo>
                    <a:pt x="365172" y="2165404"/>
                  </a:lnTo>
                  <a:lnTo>
                    <a:pt x="365220" y="2170475"/>
                  </a:lnTo>
                  <a:lnTo>
                    <a:pt x="365252" y="2175547"/>
                  </a:lnTo>
                  <a:lnTo>
                    <a:pt x="365266" y="2180618"/>
                  </a:lnTo>
                  <a:lnTo>
                    <a:pt x="365260" y="2185689"/>
                  </a:lnTo>
                  <a:lnTo>
                    <a:pt x="365238" y="2190760"/>
                  </a:lnTo>
                  <a:lnTo>
                    <a:pt x="365199" y="2195831"/>
                  </a:lnTo>
                  <a:lnTo>
                    <a:pt x="365141" y="2200903"/>
                  </a:lnTo>
                  <a:lnTo>
                    <a:pt x="365060" y="2205974"/>
                  </a:lnTo>
                  <a:lnTo>
                    <a:pt x="364962" y="2211045"/>
                  </a:lnTo>
                  <a:lnTo>
                    <a:pt x="364846" y="2216116"/>
                  </a:lnTo>
                  <a:lnTo>
                    <a:pt x="364715" y="2221187"/>
                  </a:lnTo>
                  <a:lnTo>
                    <a:pt x="364561" y="2226259"/>
                  </a:lnTo>
                  <a:lnTo>
                    <a:pt x="364392" y="2231330"/>
                  </a:lnTo>
                  <a:lnTo>
                    <a:pt x="364209" y="2236401"/>
                  </a:lnTo>
                  <a:lnTo>
                    <a:pt x="364013" y="2241472"/>
                  </a:lnTo>
                  <a:lnTo>
                    <a:pt x="363803" y="2246543"/>
                  </a:lnTo>
                  <a:lnTo>
                    <a:pt x="363582" y="2251615"/>
                  </a:lnTo>
                  <a:lnTo>
                    <a:pt x="363354" y="2256686"/>
                  </a:lnTo>
                  <a:lnTo>
                    <a:pt x="363121" y="2261757"/>
                  </a:lnTo>
                  <a:lnTo>
                    <a:pt x="362884" y="2266828"/>
                  </a:lnTo>
                  <a:lnTo>
                    <a:pt x="362647" y="2271900"/>
                  </a:lnTo>
                  <a:lnTo>
                    <a:pt x="362414" y="2276971"/>
                  </a:lnTo>
                  <a:lnTo>
                    <a:pt x="362188" y="2282042"/>
                  </a:lnTo>
                  <a:lnTo>
                    <a:pt x="361970" y="2287113"/>
                  </a:lnTo>
                  <a:lnTo>
                    <a:pt x="361770" y="2292184"/>
                  </a:lnTo>
                  <a:lnTo>
                    <a:pt x="361590" y="2297256"/>
                  </a:lnTo>
                  <a:lnTo>
                    <a:pt x="361433" y="2302327"/>
                  </a:lnTo>
                  <a:lnTo>
                    <a:pt x="361301" y="2307398"/>
                  </a:lnTo>
                  <a:lnTo>
                    <a:pt x="361205" y="2312469"/>
                  </a:lnTo>
                  <a:lnTo>
                    <a:pt x="361154" y="2317540"/>
                  </a:lnTo>
                  <a:lnTo>
                    <a:pt x="361145" y="2322612"/>
                  </a:lnTo>
                  <a:lnTo>
                    <a:pt x="361181" y="2327683"/>
                  </a:lnTo>
                  <a:lnTo>
                    <a:pt x="361270" y="2332754"/>
                  </a:lnTo>
                  <a:lnTo>
                    <a:pt x="361437" y="2337825"/>
                  </a:lnTo>
                  <a:lnTo>
                    <a:pt x="361668" y="2342896"/>
                  </a:lnTo>
                  <a:lnTo>
                    <a:pt x="361967" y="2347968"/>
                  </a:lnTo>
                  <a:lnTo>
                    <a:pt x="362337" y="2353039"/>
                  </a:lnTo>
                  <a:lnTo>
                    <a:pt x="362811" y="2358110"/>
                  </a:lnTo>
                  <a:lnTo>
                    <a:pt x="363378" y="2363181"/>
                  </a:lnTo>
                  <a:lnTo>
                    <a:pt x="364034" y="2368252"/>
                  </a:lnTo>
                  <a:lnTo>
                    <a:pt x="364782" y="2373324"/>
                  </a:lnTo>
                  <a:lnTo>
                    <a:pt x="365643" y="2378395"/>
                  </a:lnTo>
                  <a:lnTo>
                    <a:pt x="366631" y="2383466"/>
                  </a:lnTo>
                  <a:lnTo>
                    <a:pt x="367723" y="2388537"/>
                  </a:lnTo>
                  <a:lnTo>
                    <a:pt x="368921" y="2393608"/>
                  </a:lnTo>
                  <a:lnTo>
                    <a:pt x="370230" y="2398680"/>
                  </a:lnTo>
                  <a:lnTo>
                    <a:pt x="371691" y="2403751"/>
                  </a:lnTo>
                  <a:lnTo>
                    <a:pt x="373261" y="2408822"/>
                  </a:lnTo>
                  <a:lnTo>
                    <a:pt x="374938" y="2413893"/>
                  </a:lnTo>
                  <a:lnTo>
                    <a:pt x="376722" y="2418964"/>
                  </a:lnTo>
                  <a:lnTo>
                    <a:pt x="378641" y="2424036"/>
                  </a:lnTo>
                  <a:lnTo>
                    <a:pt x="380668" y="2429107"/>
                  </a:lnTo>
                  <a:lnTo>
                    <a:pt x="382785" y="2434178"/>
                  </a:lnTo>
                  <a:lnTo>
                    <a:pt x="384988" y="2439249"/>
                  </a:lnTo>
                  <a:lnTo>
                    <a:pt x="387282" y="2444320"/>
                  </a:lnTo>
                  <a:lnTo>
                    <a:pt x="389657" y="2449392"/>
                  </a:lnTo>
                  <a:lnTo>
                    <a:pt x="392084" y="2454463"/>
                  </a:lnTo>
                  <a:lnTo>
                    <a:pt x="394553" y="2459534"/>
                  </a:lnTo>
                  <a:lnTo>
                    <a:pt x="397053" y="2464605"/>
                  </a:lnTo>
                  <a:lnTo>
                    <a:pt x="399570" y="2469677"/>
                  </a:lnTo>
                  <a:lnTo>
                    <a:pt x="402075" y="2474748"/>
                  </a:lnTo>
                  <a:lnTo>
                    <a:pt x="404556" y="2479819"/>
                  </a:lnTo>
                  <a:lnTo>
                    <a:pt x="406998" y="2484890"/>
                  </a:lnTo>
                  <a:lnTo>
                    <a:pt x="409362" y="2489961"/>
                  </a:lnTo>
                  <a:lnTo>
                    <a:pt x="411625" y="2495033"/>
                  </a:lnTo>
                  <a:lnTo>
                    <a:pt x="413781" y="2500104"/>
                  </a:lnTo>
                  <a:lnTo>
                    <a:pt x="415813" y="2505175"/>
                  </a:lnTo>
                  <a:lnTo>
                    <a:pt x="417681" y="2510246"/>
                  </a:lnTo>
                  <a:lnTo>
                    <a:pt x="419328" y="2515317"/>
                  </a:lnTo>
                  <a:lnTo>
                    <a:pt x="420779" y="2520389"/>
                  </a:lnTo>
                  <a:lnTo>
                    <a:pt x="422019" y="2525460"/>
                  </a:lnTo>
                  <a:lnTo>
                    <a:pt x="423034" y="2530531"/>
                  </a:lnTo>
                  <a:lnTo>
                    <a:pt x="423694" y="2535602"/>
                  </a:lnTo>
                  <a:lnTo>
                    <a:pt x="424081" y="2540673"/>
                  </a:lnTo>
                  <a:lnTo>
                    <a:pt x="424183" y="2545745"/>
                  </a:lnTo>
                  <a:lnTo>
                    <a:pt x="423992" y="2550816"/>
                  </a:lnTo>
                  <a:lnTo>
                    <a:pt x="423410" y="2555887"/>
                  </a:lnTo>
                  <a:lnTo>
                    <a:pt x="422459" y="2560958"/>
                  </a:lnTo>
                  <a:lnTo>
                    <a:pt x="421182" y="2566029"/>
                  </a:lnTo>
                  <a:lnTo>
                    <a:pt x="419575" y="2571101"/>
                  </a:lnTo>
                  <a:lnTo>
                    <a:pt x="417596" y="2576172"/>
                  </a:lnTo>
                  <a:lnTo>
                    <a:pt x="415184" y="2581243"/>
                  </a:lnTo>
                  <a:lnTo>
                    <a:pt x="412444" y="2586314"/>
                  </a:lnTo>
                  <a:lnTo>
                    <a:pt x="409382" y="2591385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" name="pg39"/>
            <p:cNvSpPr/>
            <p:nvPr/>
          </p:nvSpPr>
          <p:spPr>
            <a:xfrm>
              <a:off x="10537862" y="3496590"/>
              <a:ext cx="383504" cy="3538115"/>
            </a:xfrm>
            <a:custGeom>
              <a:avLst/>
              <a:gdLst/>
              <a:ahLst/>
              <a:cxnLst/>
              <a:rect l="0" t="0" r="0" b="0"/>
              <a:pathLst>
                <a:path w="383504" h="3538115">
                  <a:moveTo>
                    <a:pt x="148069" y="3538115"/>
                  </a:moveTo>
                  <a:lnTo>
                    <a:pt x="147264" y="3531191"/>
                  </a:lnTo>
                  <a:lnTo>
                    <a:pt x="146893" y="3524267"/>
                  </a:lnTo>
                  <a:lnTo>
                    <a:pt x="146955" y="3517343"/>
                  </a:lnTo>
                  <a:lnTo>
                    <a:pt x="147433" y="3510419"/>
                  </a:lnTo>
                  <a:lnTo>
                    <a:pt x="148299" y="3503496"/>
                  </a:lnTo>
                  <a:lnTo>
                    <a:pt x="149546" y="3496572"/>
                  </a:lnTo>
                  <a:lnTo>
                    <a:pt x="151089" y="3489648"/>
                  </a:lnTo>
                  <a:lnTo>
                    <a:pt x="152852" y="3482724"/>
                  </a:lnTo>
                  <a:lnTo>
                    <a:pt x="154774" y="3475800"/>
                  </a:lnTo>
                  <a:lnTo>
                    <a:pt x="156798" y="3468876"/>
                  </a:lnTo>
                  <a:lnTo>
                    <a:pt x="158865" y="3461952"/>
                  </a:lnTo>
                  <a:lnTo>
                    <a:pt x="160924" y="3455028"/>
                  </a:lnTo>
                  <a:lnTo>
                    <a:pt x="162926" y="3448104"/>
                  </a:lnTo>
                  <a:lnTo>
                    <a:pt x="164820" y="3441180"/>
                  </a:lnTo>
                  <a:lnTo>
                    <a:pt x="166570" y="3434257"/>
                  </a:lnTo>
                  <a:lnTo>
                    <a:pt x="168164" y="3427333"/>
                  </a:lnTo>
                  <a:lnTo>
                    <a:pt x="169590" y="3420409"/>
                  </a:lnTo>
                  <a:lnTo>
                    <a:pt x="170841" y="3413485"/>
                  </a:lnTo>
                  <a:lnTo>
                    <a:pt x="171917" y="3406561"/>
                  </a:lnTo>
                  <a:lnTo>
                    <a:pt x="172822" y="3399637"/>
                  </a:lnTo>
                  <a:lnTo>
                    <a:pt x="173564" y="3392713"/>
                  </a:lnTo>
                  <a:lnTo>
                    <a:pt x="174142" y="3385789"/>
                  </a:lnTo>
                  <a:lnTo>
                    <a:pt x="174574" y="3378865"/>
                  </a:lnTo>
                  <a:lnTo>
                    <a:pt x="174886" y="3371941"/>
                  </a:lnTo>
                  <a:lnTo>
                    <a:pt x="175092" y="3365017"/>
                  </a:lnTo>
                  <a:lnTo>
                    <a:pt x="175206" y="3358094"/>
                  </a:lnTo>
                  <a:lnTo>
                    <a:pt x="175242" y="3351170"/>
                  </a:lnTo>
                  <a:lnTo>
                    <a:pt x="175214" y="3344246"/>
                  </a:lnTo>
                  <a:lnTo>
                    <a:pt x="175134" y="3337322"/>
                  </a:lnTo>
                  <a:lnTo>
                    <a:pt x="175011" y="3330398"/>
                  </a:lnTo>
                  <a:lnTo>
                    <a:pt x="174860" y="3323474"/>
                  </a:lnTo>
                  <a:lnTo>
                    <a:pt x="174692" y="3316550"/>
                  </a:lnTo>
                  <a:lnTo>
                    <a:pt x="174516" y="3309626"/>
                  </a:lnTo>
                  <a:lnTo>
                    <a:pt x="174341" y="3302702"/>
                  </a:lnTo>
                  <a:lnTo>
                    <a:pt x="174172" y="3295778"/>
                  </a:lnTo>
                  <a:lnTo>
                    <a:pt x="174016" y="3288855"/>
                  </a:lnTo>
                  <a:lnTo>
                    <a:pt x="173876" y="3281931"/>
                  </a:lnTo>
                  <a:lnTo>
                    <a:pt x="173758" y="3275007"/>
                  </a:lnTo>
                  <a:lnTo>
                    <a:pt x="173665" y="3268083"/>
                  </a:lnTo>
                  <a:lnTo>
                    <a:pt x="173596" y="3261159"/>
                  </a:lnTo>
                  <a:lnTo>
                    <a:pt x="173552" y="3254235"/>
                  </a:lnTo>
                  <a:lnTo>
                    <a:pt x="173530" y="3247311"/>
                  </a:lnTo>
                  <a:lnTo>
                    <a:pt x="173530" y="3240387"/>
                  </a:lnTo>
                  <a:lnTo>
                    <a:pt x="173548" y="3233463"/>
                  </a:lnTo>
                  <a:lnTo>
                    <a:pt x="173582" y="3226539"/>
                  </a:lnTo>
                  <a:lnTo>
                    <a:pt x="173629" y="3219615"/>
                  </a:lnTo>
                  <a:lnTo>
                    <a:pt x="173686" y="3212692"/>
                  </a:lnTo>
                  <a:lnTo>
                    <a:pt x="173747" y="3205768"/>
                  </a:lnTo>
                  <a:lnTo>
                    <a:pt x="173809" y="3198844"/>
                  </a:lnTo>
                  <a:lnTo>
                    <a:pt x="173870" y="3191920"/>
                  </a:lnTo>
                  <a:lnTo>
                    <a:pt x="173927" y="3184996"/>
                  </a:lnTo>
                  <a:lnTo>
                    <a:pt x="173978" y="3178072"/>
                  </a:lnTo>
                  <a:lnTo>
                    <a:pt x="174023" y="3171148"/>
                  </a:lnTo>
                  <a:lnTo>
                    <a:pt x="174059" y="3164224"/>
                  </a:lnTo>
                  <a:lnTo>
                    <a:pt x="174086" y="3157300"/>
                  </a:lnTo>
                  <a:lnTo>
                    <a:pt x="174104" y="3150376"/>
                  </a:lnTo>
                  <a:lnTo>
                    <a:pt x="174116" y="3143453"/>
                  </a:lnTo>
                  <a:lnTo>
                    <a:pt x="174122" y="3136529"/>
                  </a:lnTo>
                  <a:lnTo>
                    <a:pt x="174123" y="3129605"/>
                  </a:lnTo>
                  <a:lnTo>
                    <a:pt x="174121" y="3122681"/>
                  </a:lnTo>
                  <a:lnTo>
                    <a:pt x="174116" y="3115757"/>
                  </a:lnTo>
                  <a:lnTo>
                    <a:pt x="174111" y="3108833"/>
                  </a:lnTo>
                  <a:lnTo>
                    <a:pt x="174106" y="3101909"/>
                  </a:lnTo>
                  <a:lnTo>
                    <a:pt x="174103" y="3094985"/>
                  </a:lnTo>
                  <a:lnTo>
                    <a:pt x="174102" y="3088061"/>
                  </a:lnTo>
                  <a:lnTo>
                    <a:pt x="174103" y="3081137"/>
                  </a:lnTo>
                  <a:lnTo>
                    <a:pt x="174107" y="3074213"/>
                  </a:lnTo>
                  <a:lnTo>
                    <a:pt x="174113" y="3067290"/>
                  </a:lnTo>
                  <a:lnTo>
                    <a:pt x="174121" y="3060366"/>
                  </a:lnTo>
                  <a:lnTo>
                    <a:pt x="174130" y="3053442"/>
                  </a:lnTo>
                  <a:lnTo>
                    <a:pt x="174140" y="3046518"/>
                  </a:lnTo>
                  <a:lnTo>
                    <a:pt x="174148" y="3039594"/>
                  </a:lnTo>
                  <a:lnTo>
                    <a:pt x="174154" y="3032670"/>
                  </a:lnTo>
                  <a:lnTo>
                    <a:pt x="174158" y="3025746"/>
                  </a:lnTo>
                  <a:lnTo>
                    <a:pt x="174158" y="3018822"/>
                  </a:lnTo>
                  <a:lnTo>
                    <a:pt x="174153" y="3011898"/>
                  </a:lnTo>
                  <a:lnTo>
                    <a:pt x="174142" y="3004974"/>
                  </a:lnTo>
                  <a:lnTo>
                    <a:pt x="174126" y="2998050"/>
                  </a:lnTo>
                  <a:lnTo>
                    <a:pt x="174103" y="2991127"/>
                  </a:lnTo>
                  <a:lnTo>
                    <a:pt x="174074" y="2984203"/>
                  </a:lnTo>
                  <a:lnTo>
                    <a:pt x="174038" y="2977279"/>
                  </a:lnTo>
                  <a:lnTo>
                    <a:pt x="173995" y="2970355"/>
                  </a:lnTo>
                  <a:lnTo>
                    <a:pt x="173947" y="2963431"/>
                  </a:lnTo>
                  <a:lnTo>
                    <a:pt x="173894" y="2956507"/>
                  </a:lnTo>
                  <a:lnTo>
                    <a:pt x="173835" y="2949583"/>
                  </a:lnTo>
                  <a:lnTo>
                    <a:pt x="173772" y="2942659"/>
                  </a:lnTo>
                  <a:lnTo>
                    <a:pt x="173703" y="2935735"/>
                  </a:lnTo>
                  <a:lnTo>
                    <a:pt x="173631" y="2928811"/>
                  </a:lnTo>
                  <a:lnTo>
                    <a:pt x="173556" y="2921888"/>
                  </a:lnTo>
                  <a:lnTo>
                    <a:pt x="173478" y="2914964"/>
                  </a:lnTo>
                  <a:lnTo>
                    <a:pt x="173397" y="2908040"/>
                  </a:lnTo>
                  <a:lnTo>
                    <a:pt x="173313" y="2901116"/>
                  </a:lnTo>
                  <a:lnTo>
                    <a:pt x="173227" y="2894192"/>
                  </a:lnTo>
                  <a:lnTo>
                    <a:pt x="173138" y="2887268"/>
                  </a:lnTo>
                  <a:lnTo>
                    <a:pt x="173046" y="2880344"/>
                  </a:lnTo>
                  <a:lnTo>
                    <a:pt x="172952" y="2873420"/>
                  </a:lnTo>
                  <a:lnTo>
                    <a:pt x="172856" y="2866496"/>
                  </a:lnTo>
                  <a:lnTo>
                    <a:pt x="172756" y="2859572"/>
                  </a:lnTo>
                  <a:lnTo>
                    <a:pt x="172655" y="2852648"/>
                  </a:lnTo>
                  <a:lnTo>
                    <a:pt x="172551" y="2845725"/>
                  </a:lnTo>
                  <a:lnTo>
                    <a:pt x="172444" y="2838801"/>
                  </a:lnTo>
                  <a:lnTo>
                    <a:pt x="172335" y="2831877"/>
                  </a:lnTo>
                  <a:lnTo>
                    <a:pt x="172223" y="2824953"/>
                  </a:lnTo>
                  <a:lnTo>
                    <a:pt x="172107" y="2818029"/>
                  </a:lnTo>
                  <a:lnTo>
                    <a:pt x="171988" y="2811105"/>
                  </a:lnTo>
                  <a:lnTo>
                    <a:pt x="171866" y="2804181"/>
                  </a:lnTo>
                  <a:lnTo>
                    <a:pt x="171738" y="2797257"/>
                  </a:lnTo>
                  <a:lnTo>
                    <a:pt x="171606" y="2790333"/>
                  </a:lnTo>
                  <a:lnTo>
                    <a:pt x="171467" y="2783409"/>
                  </a:lnTo>
                  <a:lnTo>
                    <a:pt x="171322" y="2776486"/>
                  </a:lnTo>
                  <a:lnTo>
                    <a:pt x="171169" y="2769562"/>
                  </a:lnTo>
                  <a:lnTo>
                    <a:pt x="171008" y="2762638"/>
                  </a:lnTo>
                  <a:lnTo>
                    <a:pt x="170839" y="2755714"/>
                  </a:lnTo>
                  <a:lnTo>
                    <a:pt x="170662" y="2748790"/>
                  </a:lnTo>
                  <a:lnTo>
                    <a:pt x="170478" y="2741866"/>
                  </a:lnTo>
                  <a:lnTo>
                    <a:pt x="170288" y="2734942"/>
                  </a:lnTo>
                  <a:lnTo>
                    <a:pt x="170093" y="2728018"/>
                  </a:lnTo>
                  <a:lnTo>
                    <a:pt x="169895" y="2721094"/>
                  </a:lnTo>
                  <a:lnTo>
                    <a:pt x="169696" y="2714170"/>
                  </a:lnTo>
                  <a:lnTo>
                    <a:pt x="169497" y="2707246"/>
                  </a:lnTo>
                  <a:lnTo>
                    <a:pt x="169303" y="2700323"/>
                  </a:lnTo>
                  <a:lnTo>
                    <a:pt x="169114" y="2693399"/>
                  </a:lnTo>
                  <a:lnTo>
                    <a:pt x="168933" y="2686475"/>
                  </a:lnTo>
                  <a:lnTo>
                    <a:pt x="168761" y="2679551"/>
                  </a:lnTo>
                  <a:lnTo>
                    <a:pt x="168600" y="2672627"/>
                  </a:lnTo>
                  <a:lnTo>
                    <a:pt x="168450" y="2665703"/>
                  </a:lnTo>
                  <a:lnTo>
                    <a:pt x="168312" y="2658779"/>
                  </a:lnTo>
                  <a:lnTo>
                    <a:pt x="168186" y="2651855"/>
                  </a:lnTo>
                  <a:lnTo>
                    <a:pt x="168070" y="2644931"/>
                  </a:lnTo>
                  <a:lnTo>
                    <a:pt x="167962" y="2638007"/>
                  </a:lnTo>
                  <a:lnTo>
                    <a:pt x="167860" y="2631084"/>
                  </a:lnTo>
                  <a:lnTo>
                    <a:pt x="167762" y="2624160"/>
                  </a:lnTo>
                  <a:lnTo>
                    <a:pt x="167665" y="2617236"/>
                  </a:lnTo>
                  <a:lnTo>
                    <a:pt x="167566" y="2610312"/>
                  </a:lnTo>
                  <a:lnTo>
                    <a:pt x="167461" y="2603388"/>
                  </a:lnTo>
                  <a:lnTo>
                    <a:pt x="167346" y="2596464"/>
                  </a:lnTo>
                  <a:lnTo>
                    <a:pt x="167218" y="2589540"/>
                  </a:lnTo>
                  <a:lnTo>
                    <a:pt x="167074" y="2582616"/>
                  </a:lnTo>
                  <a:lnTo>
                    <a:pt x="166911" y="2575692"/>
                  </a:lnTo>
                  <a:lnTo>
                    <a:pt x="166724" y="2568768"/>
                  </a:lnTo>
                  <a:lnTo>
                    <a:pt x="166512" y="2561844"/>
                  </a:lnTo>
                  <a:lnTo>
                    <a:pt x="166271" y="2554921"/>
                  </a:lnTo>
                  <a:lnTo>
                    <a:pt x="165995" y="2547997"/>
                  </a:lnTo>
                  <a:lnTo>
                    <a:pt x="165681" y="2541073"/>
                  </a:lnTo>
                  <a:lnTo>
                    <a:pt x="165330" y="2534149"/>
                  </a:lnTo>
                  <a:lnTo>
                    <a:pt x="164939" y="2527225"/>
                  </a:lnTo>
                  <a:lnTo>
                    <a:pt x="164509" y="2520301"/>
                  </a:lnTo>
                  <a:lnTo>
                    <a:pt x="164039" y="2513377"/>
                  </a:lnTo>
                  <a:lnTo>
                    <a:pt x="163528" y="2506453"/>
                  </a:lnTo>
                  <a:lnTo>
                    <a:pt x="162979" y="2499529"/>
                  </a:lnTo>
                  <a:lnTo>
                    <a:pt x="162390" y="2492605"/>
                  </a:lnTo>
                  <a:lnTo>
                    <a:pt x="161765" y="2485682"/>
                  </a:lnTo>
                  <a:lnTo>
                    <a:pt x="161110" y="2478758"/>
                  </a:lnTo>
                  <a:lnTo>
                    <a:pt x="160429" y="2471834"/>
                  </a:lnTo>
                  <a:lnTo>
                    <a:pt x="159728" y="2464910"/>
                  </a:lnTo>
                  <a:lnTo>
                    <a:pt x="159012" y="2457986"/>
                  </a:lnTo>
                  <a:lnTo>
                    <a:pt x="158287" y="2451062"/>
                  </a:lnTo>
                  <a:lnTo>
                    <a:pt x="157557" y="2444138"/>
                  </a:lnTo>
                  <a:lnTo>
                    <a:pt x="156829" y="2437214"/>
                  </a:lnTo>
                  <a:lnTo>
                    <a:pt x="156111" y="2430290"/>
                  </a:lnTo>
                  <a:lnTo>
                    <a:pt x="155406" y="2423366"/>
                  </a:lnTo>
                  <a:lnTo>
                    <a:pt x="154719" y="2416442"/>
                  </a:lnTo>
                  <a:lnTo>
                    <a:pt x="154053" y="2409519"/>
                  </a:lnTo>
                  <a:lnTo>
                    <a:pt x="153410" y="2402595"/>
                  </a:lnTo>
                  <a:lnTo>
                    <a:pt x="152792" y="2395671"/>
                  </a:lnTo>
                  <a:lnTo>
                    <a:pt x="152198" y="2388747"/>
                  </a:lnTo>
                  <a:lnTo>
                    <a:pt x="151629" y="2381823"/>
                  </a:lnTo>
                  <a:lnTo>
                    <a:pt x="151082" y="2374899"/>
                  </a:lnTo>
                  <a:lnTo>
                    <a:pt x="150552" y="2367975"/>
                  </a:lnTo>
                  <a:lnTo>
                    <a:pt x="150033" y="2361051"/>
                  </a:lnTo>
                  <a:lnTo>
                    <a:pt x="149519" y="2354127"/>
                  </a:lnTo>
                  <a:lnTo>
                    <a:pt x="149005" y="2347203"/>
                  </a:lnTo>
                  <a:lnTo>
                    <a:pt x="148484" y="2340279"/>
                  </a:lnTo>
                  <a:lnTo>
                    <a:pt x="147950" y="2333356"/>
                  </a:lnTo>
                  <a:lnTo>
                    <a:pt x="147396" y="2326432"/>
                  </a:lnTo>
                  <a:lnTo>
                    <a:pt x="146811" y="2319508"/>
                  </a:lnTo>
                  <a:lnTo>
                    <a:pt x="146196" y="2312584"/>
                  </a:lnTo>
                  <a:lnTo>
                    <a:pt x="145546" y="2305660"/>
                  </a:lnTo>
                  <a:lnTo>
                    <a:pt x="144860" y="2298736"/>
                  </a:lnTo>
                  <a:lnTo>
                    <a:pt x="144138" y="2291812"/>
                  </a:lnTo>
                  <a:lnTo>
                    <a:pt x="143379" y="2284888"/>
                  </a:lnTo>
                  <a:lnTo>
                    <a:pt x="142585" y="2277964"/>
                  </a:lnTo>
                  <a:lnTo>
                    <a:pt x="141760" y="2271040"/>
                  </a:lnTo>
                  <a:lnTo>
                    <a:pt x="140905" y="2264117"/>
                  </a:lnTo>
                  <a:lnTo>
                    <a:pt x="140028" y="2257193"/>
                  </a:lnTo>
                  <a:lnTo>
                    <a:pt x="139136" y="2250269"/>
                  </a:lnTo>
                  <a:lnTo>
                    <a:pt x="138234" y="2243345"/>
                  </a:lnTo>
                  <a:lnTo>
                    <a:pt x="137326" y="2236421"/>
                  </a:lnTo>
                  <a:lnTo>
                    <a:pt x="136416" y="2229497"/>
                  </a:lnTo>
                  <a:lnTo>
                    <a:pt x="135510" y="2222573"/>
                  </a:lnTo>
                  <a:lnTo>
                    <a:pt x="134609" y="2215649"/>
                  </a:lnTo>
                  <a:lnTo>
                    <a:pt x="133717" y="2208725"/>
                  </a:lnTo>
                  <a:lnTo>
                    <a:pt x="132834" y="2201801"/>
                  </a:lnTo>
                  <a:lnTo>
                    <a:pt x="131959" y="2194877"/>
                  </a:lnTo>
                  <a:lnTo>
                    <a:pt x="131089" y="2187954"/>
                  </a:lnTo>
                  <a:lnTo>
                    <a:pt x="130224" y="2181030"/>
                  </a:lnTo>
                  <a:lnTo>
                    <a:pt x="129358" y="2174106"/>
                  </a:lnTo>
                  <a:lnTo>
                    <a:pt x="128489" y="2167182"/>
                  </a:lnTo>
                  <a:lnTo>
                    <a:pt x="127611" y="2160258"/>
                  </a:lnTo>
                  <a:lnTo>
                    <a:pt x="126716" y="2153334"/>
                  </a:lnTo>
                  <a:lnTo>
                    <a:pt x="125800" y="2146410"/>
                  </a:lnTo>
                  <a:lnTo>
                    <a:pt x="124857" y="2139486"/>
                  </a:lnTo>
                  <a:lnTo>
                    <a:pt x="123883" y="2132562"/>
                  </a:lnTo>
                  <a:lnTo>
                    <a:pt x="122873" y="2125638"/>
                  </a:lnTo>
                  <a:lnTo>
                    <a:pt x="121822" y="2118715"/>
                  </a:lnTo>
                  <a:lnTo>
                    <a:pt x="120728" y="2111791"/>
                  </a:lnTo>
                  <a:lnTo>
                    <a:pt x="119587" y="2104867"/>
                  </a:lnTo>
                  <a:lnTo>
                    <a:pt x="118390" y="2097943"/>
                  </a:lnTo>
                  <a:lnTo>
                    <a:pt x="117144" y="2091019"/>
                  </a:lnTo>
                  <a:lnTo>
                    <a:pt x="115850" y="2084095"/>
                  </a:lnTo>
                  <a:lnTo>
                    <a:pt x="114511" y="2077171"/>
                  </a:lnTo>
                  <a:lnTo>
                    <a:pt x="113129" y="2070247"/>
                  </a:lnTo>
                  <a:lnTo>
                    <a:pt x="111708" y="2063323"/>
                  </a:lnTo>
                  <a:lnTo>
                    <a:pt x="110252" y="2056399"/>
                  </a:lnTo>
                  <a:lnTo>
                    <a:pt x="108767" y="2049475"/>
                  </a:lnTo>
                  <a:lnTo>
                    <a:pt x="107255" y="2042552"/>
                  </a:lnTo>
                  <a:lnTo>
                    <a:pt x="105723" y="2035628"/>
                  </a:lnTo>
                  <a:lnTo>
                    <a:pt x="104179" y="2028704"/>
                  </a:lnTo>
                  <a:lnTo>
                    <a:pt x="102624" y="2021780"/>
                  </a:lnTo>
                  <a:lnTo>
                    <a:pt x="101063" y="2014856"/>
                  </a:lnTo>
                  <a:lnTo>
                    <a:pt x="99496" y="2007932"/>
                  </a:lnTo>
                  <a:lnTo>
                    <a:pt x="97926" y="2001008"/>
                  </a:lnTo>
                  <a:lnTo>
                    <a:pt x="96353" y="1994084"/>
                  </a:lnTo>
                  <a:lnTo>
                    <a:pt x="94775" y="1987160"/>
                  </a:lnTo>
                  <a:lnTo>
                    <a:pt x="93192" y="1980236"/>
                  </a:lnTo>
                  <a:lnTo>
                    <a:pt x="91602" y="1973313"/>
                  </a:lnTo>
                  <a:lnTo>
                    <a:pt x="90005" y="1966389"/>
                  </a:lnTo>
                  <a:lnTo>
                    <a:pt x="88399" y="1959465"/>
                  </a:lnTo>
                  <a:lnTo>
                    <a:pt x="86783" y="1952541"/>
                  </a:lnTo>
                  <a:lnTo>
                    <a:pt x="85158" y="1945617"/>
                  </a:lnTo>
                  <a:lnTo>
                    <a:pt x="83524" y="1938693"/>
                  </a:lnTo>
                  <a:lnTo>
                    <a:pt x="81883" y="1931769"/>
                  </a:lnTo>
                  <a:lnTo>
                    <a:pt x="80239" y="1924845"/>
                  </a:lnTo>
                  <a:lnTo>
                    <a:pt x="78594" y="1917921"/>
                  </a:lnTo>
                  <a:lnTo>
                    <a:pt x="76953" y="1910997"/>
                  </a:lnTo>
                  <a:lnTo>
                    <a:pt x="75319" y="1904073"/>
                  </a:lnTo>
                  <a:lnTo>
                    <a:pt x="73697" y="1897150"/>
                  </a:lnTo>
                  <a:lnTo>
                    <a:pt x="72091" y="1890226"/>
                  </a:lnTo>
                  <a:lnTo>
                    <a:pt x="70503" y="1883302"/>
                  </a:lnTo>
                  <a:lnTo>
                    <a:pt x="68938" y="1876378"/>
                  </a:lnTo>
                  <a:lnTo>
                    <a:pt x="67398" y="1869454"/>
                  </a:lnTo>
                  <a:lnTo>
                    <a:pt x="65882" y="1862530"/>
                  </a:lnTo>
                  <a:lnTo>
                    <a:pt x="64387" y="1855606"/>
                  </a:lnTo>
                  <a:lnTo>
                    <a:pt x="62913" y="1848682"/>
                  </a:lnTo>
                  <a:lnTo>
                    <a:pt x="61457" y="1841758"/>
                  </a:lnTo>
                  <a:lnTo>
                    <a:pt x="60014" y="1834834"/>
                  </a:lnTo>
                  <a:lnTo>
                    <a:pt x="58582" y="1827910"/>
                  </a:lnTo>
                  <a:lnTo>
                    <a:pt x="57155" y="1820987"/>
                  </a:lnTo>
                  <a:lnTo>
                    <a:pt x="55728" y="1814063"/>
                  </a:lnTo>
                  <a:lnTo>
                    <a:pt x="54295" y="1807139"/>
                  </a:lnTo>
                  <a:lnTo>
                    <a:pt x="52852" y="1800215"/>
                  </a:lnTo>
                  <a:lnTo>
                    <a:pt x="51398" y="1793291"/>
                  </a:lnTo>
                  <a:lnTo>
                    <a:pt x="49930" y="1786367"/>
                  </a:lnTo>
                  <a:lnTo>
                    <a:pt x="48446" y="1779443"/>
                  </a:lnTo>
                  <a:lnTo>
                    <a:pt x="46948" y="1772519"/>
                  </a:lnTo>
                  <a:lnTo>
                    <a:pt x="45435" y="1765595"/>
                  </a:lnTo>
                  <a:lnTo>
                    <a:pt x="43914" y="1758671"/>
                  </a:lnTo>
                  <a:lnTo>
                    <a:pt x="42390" y="1751748"/>
                  </a:lnTo>
                  <a:lnTo>
                    <a:pt x="40870" y="1744824"/>
                  </a:lnTo>
                  <a:lnTo>
                    <a:pt x="39360" y="1737900"/>
                  </a:lnTo>
                  <a:lnTo>
                    <a:pt x="37869" y="1730976"/>
                  </a:lnTo>
                  <a:lnTo>
                    <a:pt x="36405" y="1724052"/>
                  </a:lnTo>
                  <a:lnTo>
                    <a:pt x="34976" y="1717128"/>
                  </a:lnTo>
                  <a:lnTo>
                    <a:pt x="33593" y="1710204"/>
                  </a:lnTo>
                  <a:lnTo>
                    <a:pt x="32264" y="1703280"/>
                  </a:lnTo>
                  <a:lnTo>
                    <a:pt x="30989" y="1696356"/>
                  </a:lnTo>
                  <a:lnTo>
                    <a:pt x="29771" y="1689432"/>
                  </a:lnTo>
                  <a:lnTo>
                    <a:pt x="28609" y="1682508"/>
                  </a:lnTo>
                  <a:lnTo>
                    <a:pt x="27500" y="1675585"/>
                  </a:lnTo>
                  <a:lnTo>
                    <a:pt x="26441" y="1668661"/>
                  </a:lnTo>
                  <a:lnTo>
                    <a:pt x="25424" y="1661737"/>
                  </a:lnTo>
                  <a:lnTo>
                    <a:pt x="24444" y="1654813"/>
                  </a:lnTo>
                  <a:lnTo>
                    <a:pt x="23488" y="1647889"/>
                  </a:lnTo>
                  <a:lnTo>
                    <a:pt x="22544" y="1640965"/>
                  </a:lnTo>
                  <a:lnTo>
                    <a:pt x="21602" y="1634041"/>
                  </a:lnTo>
                  <a:lnTo>
                    <a:pt x="20652" y="1627117"/>
                  </a:lnTo>
                  <a:lnTo>
                    <a:pt x="19687" y="1620193"/>
                  </a:lnTo>
                  <a:lnTo>
                    <a:pt x="18701" y="1613269"/>
                  </a:lnTo>
                  <a:lnTo>
                    <a:pt x="17691" y="1606346"/>
                  </a:lnTo>
                  <a:lnTo>
                    <a:pt x="16654" y="1599422"/>
                  </a:lnTo>
                  <a:lnTo>
                    <a:pt x="15591" y="1592498"/>
                  </a:lnTo>
                  <a:lnTo>
                    <a:pt x="14509" y="1585574"/>
                  </a:lnTo>
                  <a:lnTo>
                    <a:pt x="13417" y="1578650"/>
                  </a:lnTo>
                  <a:lnTo>
                    <a:pt x="12323" y="1571726"/>
                  </a:lnTo>
                  <a:lnTo>
                    <a:pt x="11236" y="1564802"/>
                  </a:lnTo>
                  <a:lnTo>
                    <a:pt x="10168" y="1557878"/>
                  </a:lnTo>
                  <a:lnTo>
                    <a:pt x="9129" y="1550954"/>
                  </a:lnTo>
                  <a:lnTo>
                    <a:pt x="8132" y="1544030"/>
                  </a:lnTo>
                  <a:lnTo>
                    <a:pt x="7193" y="1537106"/>
                  </a:lnTo>
                  <a:lnTo>
                    <a:pt x="6314" y="1530183"/>
                  </a:lnTo>
                  <a:lnTo>
                    <a:pt x="5501" y="1523259"/>
                  </a:lnTo>
                  <a:lnTo>
                    <a:pt x="4757" y="1516335"/>
                  </a:lnTo>
                  <a:lnTo>
                    <a:pt x="4083" y="1509411"/>
                  </a:lnTo>
                  <a:lnTo>
                    <a:pt x="3479" y="1502487"/>
                  </a:lnTo>
                  <a:lnTo>
                    <a:pt x="2942" y="1495563"/>
                  </a:lnTo>
                  <a:lnTo>
                    <a:pt x="2470" y="1488639"/>
                  </a:lnTo>
                  <a:lnTo>
                    <a:pt x="2062" y="1481715"/>
                  </a:lnTo>
                  <a:lnTo>
                    <a:pt x="1703" y="1474791"/>
                  </a:lnTo>
                  <a:lnTo>
                    <a:pt x="1387" y="1467867"/>
                  </a:lnTo>
                  <a:lnTo>
                    <a:pt x="1108" y="1460944"/>
                  </a:lnTo>
                  <a:lnTo>
                    <a:pt x="860" y="1454020"/>
                  </a:lnTo>
                  <a:lnTo>
                    <a:pt x="641" y="1447096"/>
                  </a:lnTo>
                  <a:lnTo>
                    <a:pt x="449" y="1440172"/>
                  </a:lnTo>
                  <a:lnTo>
                    <a:pt x="283" y="1433248"/>
                  </a:lnTo>
                  <a:lnTo>
                    <a:pt x="152" y="1426324"/>
                  </a:lnTo>
                  <a:lnTo>
                    <a:pt x="56" y="1419400"/>
                  </a:lnTo>
                  <a:lnTo>
                    <a:pt x="2" y="1412476"/>
                  </a:lnTo>
                  <a:lnTo>
                    <a:pt x="0" y="1405552"/>
                  </a:lnTo>
                  <a:lnTo>
                    <a:pt x="57" y="1398628"/>
                  </a:lnTo>
                  <a:lnTo>
                    <a:pt x="186" y="1391704"/>
                  </a:lnTo>
                  <a:lnTo>
                    <a:pt x="395" y="1384781"/>
                  </a:lnTo>
                  <a:lnTo>
                    <a:pt x="695" y="1377857"/>
                  </a:lnTo>
                  <a:lnTo>
                    <a:pt x="1112" y="1370933"/>
                  </a:lnTo>
                  <a:lnTo>
                    <a:pt x="1638" y="1364009"/>
                  </a:lnTo>
                  <a:lnTo>
                    <a:pt x="2278" y="1357085"/>
                  </a:lnTo>
                  <a:lnTo>
                    <a:pt x="3033" y="1350161"/>
                  </a:lnTo>
                  <a:lnTo>
                    <a:pt x="3904" y="1343237"/>
                  </a:lnTo>
                  <a:lnTo>
                    <a:pt x="4890" y="1336313"/>
                  </a:lnTo>
                  <a:lnTo>
                    <a:pt x="5985" y="1329389"/>
                  </a:lnTo>
                  <a:lnTo>
                    <a:pt x="7184" y="1322465"/>
                  </a:lnTo>
                  <a:lnTo>
                    <a:pt x="8493" y="1315542"/>
                  </a:lnTo>
                  <a:lnTo>
                    <a:pt x="9888" y="1308618"/>
                  </a:lnTo>
                  <a:lnTo>
                    <a:pt x="11358" y="1301694"/>
                  </a:lnTo>
                  <a:lnTo>
                    <a:pt x="12894" y="1294770"/>
                  </a:lnTo>
                  <a:lnTo>
                    <a:pt x="14488" y="1287846"/>
                  </a:lnTo>
                  <a:lnTo>
                    <a:pt x="16131" y="1280922"/>
                  </a:lnTo>
                  <a:lnTo>
                    <a:pt x="17816" y="1273998"/>
                  </a:lnTo>
                  <a:lnTo>
                    <a:pt x="19539" y="1267074"/>
                  </a:lnTo>
                  <a:lnTo>
                    <a:pt x="21300" y="1260150"/>
                  </a:lnTo>
                  <a:lnTo>
                    <a:pt x="23092" y="1253226"/>
                  </a:lnTo>
                  <a:lnTo>
                    <a:pt x="24915" y="1246302"/>
                  </a:lnTo>
                  <a:lnTo>
                    <a:pt x="26771" y="1239379"/>
                  </a:lnTo>
                  <a:lnTo>
                    <a:pt x="28662" y="1232455"/>
                  </a:lnTo>
                  <a:lnTo>
                    <a:pt x="30591" y="1225531"/>
                  </a:lnTo>
                  <a:lnTo>
                    <a:pt x="32561" y="1218607"/>
                  </a:lnTo>
                  <a:lnTo>
                    <a:pt x="34576" y="1211683"/>
                  </a:lnTo>
                  <a:lnTo>
                    <a:pt x="36646" y="1204759"/>
                  </a:lnTo>
                  <a:lnTo>
                    <a:pt x="38769" y="1197835"/>
                  </a:lnTo>
                  <a:lnTo>
                    <a:pt x="40944" y="1190911"/>
                  </a:lnTo>
                  <a:lnTo>
                    <a:pt x="43172" y="1183987"/>
                  </a:lnTo>
                  <a:lnTo>
                    <a:pt x="45450" y="1177063"/>
                  </a:lnTo>
                  <a:lnTo>
                    <a:pt x="47777" y="1170139"/>
                  </a:lnTo>
                  <a:lnTo>
                    <a:pt x="50147" y="1163216"/>
                  </a:lnTo>
                  <a:lnTo>
                    <a:pt x="52557" y="1156292"/>
                  </a:lnTo>
                  <a:lnTo>
                    <a:pt x="55002" y="1149368"/>
                  </a:lnTo>
                  <a:lnTo>
                    <a:pt x="57471" y="1142444"/>
                  </a:lnTo>
                  <a:lnTo>
                    <a:pt x="59957" y="1135520"/>
                  </a:lnTo>
                  <a:lnTo>
                    <a:pt x="62450" y="1128596"/>
                  </a:lnTo>
                  <a:lnTo>
                    <a:pt x="64945" y="1121672"/>
                  </a:lnTo>
                  <a:lnTo>
                    <a:pt x="67435" y="1114748"/>
                  </a:lnTo>
                  <a:lnTo>
                    <a:pt x="69914" y="1107824"/>
                  </a:lnTo>
                  <a:lnTo>
                    <a:pt x="72377" y="1100900"/>
                  </a:lnTo>
                  <a:lnTo>
                    <a:pt x="74819" y="1093977"/>
                  </a:lnTo>
                  <a:lnTo>
                    <a:pt x="77237" y="1087053"/>
                  </a:lnTo>
                  <a:lnTo>
                    <a:pt x="79632" y="1080129"/>
                  </a:lnTo>
                  <a:lnTo>
                    <a:pt x="82004" y="1073205"/>
                  </a:lnTo>
                  <a:lnTo>
                    <a:pt x="84355" y="1066281"/>
                  </a:lnTo>
                  <a:lnTo>
                    <a:pt x="86685" y="1059357"/>
                  </a:lnTo>
                  <a:lnTo>
                    <a:pt x="88997" y="1052433"/>
                  </a:lnTo>
                  <a:lnTo>
                    <a:pt x="91292" y="1045509"/>
                  </a:lnTo>
                  <a:lnTo>
                    <a:pt x="93572" y="1038585"/>
                  </a:lnTo>
                  <a:lnTo>
                    <a:pt x="95838" y="1031661"/>
                  </a:lnTo>
                  <a:lnTo>
                    <a:pt x="98093" y="1024737"/>
                  </a:lnTo>
                  <a:lnTo>
                    <a:pt x="100336" y="1017814"/>
                  </a:lnTo>
                  <a:lnTo>
                    <a:pt x="102566" y="1010890"/>
                  </a:lnTo>
                  <a:lnTo>
                    <a:pt x="104783" y="1003966"/>
                  </a:lnTo>
                  <a:lnTo>
                    <a:pt x="106984" y="997042"/>
                  </a:lnTo>
                  <a:lnTo>
                    <a:pt x="109168" y="990118"/>
                  </a:lnTo>
                  <a:lnTo>
                    <a:pt x="111328" y="983194"/>
                  </a:lnTo>
                  <a:lnTo>
                    <a:pt x="113463" y="976270"/>
                  </a:lnTo>
                  <a:lnTo>
                    <a:pt x="115570" y="969346"/>
                  </a:lnTo>
                  <a:lnTo>
                    <a:pt x="117649" y="962422"/>
                  </a:lnTo>
                  <a:lnTo>
                    <a:pt x="119696" y="955498"/>
                  </a:lnTo>
                  <a:lnTo>
                    <a:pt x="121712" y="948575"/>
                  </a:lnTo>
                  <a:lnTo>
                    <a:pt x="123696" y="941651"/>
                  </a:lnTo>
                  <a:lnTo>
                    <a:pt x="125648" y="934727"/>
                  </a:lnTo>
                  <a:lnTo>
                    <a:pt x="127569" y="927803"/>
                  </a:lnTo>
                  <a:lnTo>
                    <a:pt x="129459" y="920879"/>
                  </a:lnTo>
                  <a:lnTo>
                    <a:pt x="131323" y="913955"/>
                  </a:lnTo>
                  <a:lnTo>
                    <a:pt x="133166" y="907031"/>
                  </a:lnTo>
                  <a:lnTo>
                    <a:pt x="134988" y="900107"/>
                  </a:lnTo>
                  <a:lnTo>
                    <a:pt x="136792" y="893183"/>
                  </a:lnTo>
                  <a:lnTo>
                    <a:pt x="138580" y="886259"/>
                  </a:lnTo>
                  <a:lnTo>
                    <a:pt x="140353" y="879335"/>
                  </a:lnTo>
                  <a:lnTo>
                    <a:pt x="142109" y="872412"/>
                  </a:lnTo>
                  <a:lnTo>
                    <a:pt x="143846" y="865488"/>
                  </a:lnTo>
                  <a:lnTo>
                    <a:pt x="145565" y="858564"/>
                  </a:lnTo>
                  <a:lnTo>
                    <a:pt x="147260" y="851640"/>
                  </a:lnTo>
                  <a:lnTo>
                    <a:pt x="148929" y="844716"/>
                  </a:lnTo>
                  <a:lnTo>
                    <a:pt x="150567" y="837792"/>
                  </a:lnTo>
                  <a:lnTo>
                    <a:pt x="152169" y="830868"/>
                  </a:lnTo>
                  <a:lnTo>
                    <a:pt x="153730" y="823944"/>
                  </a:lnTo>
                  <a:lnTo>
                    <a:pt x="155241" y="817020"/>
                  </a:lnTo>
                  <a:lnTo>
                    <a:pt x="156694" y="810096"/>
                  </a:lnTo>
                  <a:lnTo>
                    <a:pt x="158090" y="803173"/>
                  </a:lnTo>
                  <a:lnTo>
                    <a:pt x="159427" y="796249"/>
                  </a:lnTo>
                  <a:lnTo>
                    <a:pt x="160701" y="789325"/>
                  </a:lnTo>
                  <a:lnTo>
                    <a:pt x="161913" y="782401"/>
                  </a:lnTo>
                  <a:lnTo>
                    <a:pt x="163061" y="775477"/>
                  </a:lnTo>
                  <a:lnTo>
                    <a:pt x="164146" y="768553"/>
                  </a:lnTo>
                  <a:lnTo>
                    <a:pt x="165168" y="761629"/>
                  </a:lnTo>
                  <a:lnTo>
                    <a:pt x="166124" y="754705"/>
                  </a:lnTo>
                  <a:lnTo>
                    <a:pt x="167027" y="747781"/>
                  </a:lnTo>
                  <a:lnTo>
                    <a:pt x="167879" y="740857"/>
                  </a:lnTo>
                  <a:lnTo>
                    <a:pt x="168685" y="733933"/>
                  </a:lnTo>
                  <a:lnTo>
                    <a:pt x="169449" y="727010"/>
                  </a:lnTo>
                  <a:lnTo>
                    <a:pt x="170176" y="720086"/>
                  </a:lnTo>
                  <a:lnTo>
                    <a:pt x="170868" y="713162"/>
                  </a:lnTo>
                  <a:lnTo>
                    <a:pt x="171530" y="706238"/>
                  </a:lnTo>
                  <a:lnTo>
                    <a:pt x="172164" y="699314"/>
                  </a:lnTo>
                  <a:lnTo>
                    <a:pt x="172777" y="692390"/>
                  </a:lnTo>
                  <a:lnTo>
                    <a:pt x="173372" y="685466"/>
                  </a:lnTo>
                  <a:lnTo>
                    <a:pt x="173953" y="678542"/>
                  </a:lnTo>
                  <a:lnTo>
                    <a:pt x="174522" y="671618"/>
                  </a:lnTo>
                  <a:lnTo>
                    <a:pt x="175081" y="664694"/>
                  </a:lnTo>
                  <a:lnTo>
                    <a:pt x="175632" y="657771"/>
                  </a:lnTo>
                  <a:lnTo>
                    <a:pt x="176177" y="650847"/>
                  </a:lnTo>
                  <a:lnTo>
                    <a:pt x="176717" y="643923"/>
                  </a:lnTo>
                  <a:lnTo>
                    <a:pt x="177254" y="636999"/>
                  </a:lnTo>
                  <a:lnTo>
                    <a:pt x="177787" y="630075"/>
                  </a:lnTo>
                  <a:lnTo>
                    <a:pt x="178316" y="623151"/>
                  </a:lnTo>
                  <a:lnTo>
                    <a:pt x="178841" y="616227"/>
                  </a:lnTo>
                  <a:lnTo>
                    <a:pt x="179362" y="609303"/>
                  </a:lnTo>
                  <a:lnTo>
                    <a:pt x="179876" y="602379"/>
                  </a:lnTo>
                  <a:lnTo>
                    <a:pt x="180383" y="595455"/>
                  </a:lnTo>
                  <a:lnTo>
                    <a:pt x="180880" y="588531"/>
                  </a:lnTo>
                  <a:lnTo>
                    <a:pt x="181365" y="581608"/>
                  </a:lnTo>
                  <a:lnTo>
                    <a:pt x="181838" y="574684"/>
                  </a:lnTo>
                  <a:lnTo>
                    <a:pt x="182298" y="567760"/>
                  </a:lnTo>
                  <a:lnTo>
                    <a:pt x="182743" y="560836"/>
                  </a:lnTo>
                  <a:lnTo>
                    <a:pt x="183172" y="553912"/>
                  </a:lnTo>
                  <a:lnTo>
                    <a:pt x="183585" y="546988"/>
                  </a:lnTo>
                  <a:lnTo>
                    <a:pt x="183981" y="540064"/>
                  </a:lnTo>
                  <a:lnTo>
                    <a:pt x="184358" y="533140"/>
                  </a:lnTo>
                  <a:lnTo>
                    <a:pt x="184718" y="526216"/>
                  </a:lnTo>
                  <a:lnTo>
                    <a:pt x="185062" y="519292"/>
                  </a:lnTo>
                  <a:lnTo>
                    <a:pt x="185390" y="512368"/>
                  </a:lnTo>
                  <a:lnTo>
                    <a:pt x="185703" y="505445"/>
                  </a:lnTo>
                  <a:lnTo>
                    <a:pt x="186002" y="498521"/>
                  </a:lnTo>
                  <a:lnTo>
                    <a:pt x="186288" y="491597"/>
                  </a:lnTo>
                  <a:lnTo>
                    <a:pt x="186560" y="484673"/>
                  </a:lnTo>
                  <a:lnTo>
                    <a:pt x="186818" y="477749"/>
                  </a:lnTo>
                  <a:lnTo>
                    <a:pt x="187064" y="470825"/>
                  </a:lnTo>
                  <a:lnTo>
                    <a:pt x="187299" y="463901"/>
                  </a:lnTo>
                  <a:lnTo>
                    <a:pt x="187523" y="456977"/>
                  </a:lnTo>
                  <a:lnTo>
                    <a:pt x="187737" y="450053"/>
                  </a:lnTo>
                  <a:lnTo>
                    <a:pt x="187941" y="443129"/>
                  </a:lnTo>
                  <a:lnTo>
                    <a:pt x="188136" y="436206"/>
                  </a:lnTo>
                  <a:lnTo>
                    <a:pt x="188322" y="429282"/>
                  </a:lnTo>
                  <a:lnTo>
                    <a:pt x="188498" y="422358"/>
                  </a:lnTo>
                  <a:lnTo>
                    <a:pt x="188666" y="415434"/>
                  </a:lnTo>
                  <a:lnTo>
                    <a:pt x="188826" y="408510"/>
                  </a:lnTo>
                  <a:lnTo>
                    <a:pt x="188979" y="401586"/>
                  </a:lnTo>
                  <a:lnTo>
                    <a:pt x="189124" y="394662"/>
                  </a:lnTo>
                  <a:lnTo>
                    <a:pt x="189263" y="387738"/>
                  </a:lnTo>
                  <a:lnTo>
                    <a:pt x="189395" y="380814"/>
                  </a:lnTo>
                  <a:lnTo>
                    <a:pt x="189520" y="373890"/>
                  </a:lnTo>
                  <a:lnTo>
                    <a:pt x="189639" y="366966"/>
                  </a:lnTo>
                  <a:lnTo>
                    <a:pt x="189751" y="360043"/>
                  </a:lnTo>
                  <a:lnTo>
                    <a:pt x="189857" y="353119"/>
                  </a:lnTo>
                  <a:lnTo>
                    <a:pt x="189958" y="346195"/>
                  </a:lnTo>
                  <a:lnTo>
                    <a:pt x="190052" y="339271"/>
                  </a:lnTo>
                  <a:lnTo>
                    <a:pt x="190142" y="332347"/>
                  </a:lnTo>
                  <a:lnTo>
                    <a:pt x="190226" y="325423"/>
                  </a:lnTo>
                  <a:lnTo>
                    <a:pt x="190304" y="318499"/>
                  </a:lnTo>
                  <a:lnTo>
                    <a:pt x="190377" y="311575"/>
                  </a:lnTo>
                  <a:lnTo>
                    <a:pt x="190446" y="304651"/>
                  </a:lnTo>
                  <a:lnTo>
                    <a:pt x="190509" y="297727"/>
                  </a:lnTo>
                  <a:lnTo>
                    <a:pt x="190569" y="290804"/>
                  </a:lnTo>
                  <a:lnTo>
                    <a:pt x="190624" y="283880"/>
                  </a:lnTo>
                  <a:lnTo>
                    <a:pt x="190676" y="276956"/>
                  </a:lnTo>
                  <a:lnTo>
                    <a:pt x="190724" y="270032"/>
                  </a:lnTo>
                  <a:lnTo>
                    <a:pt x="190769" y="263108"/>
                  </a:lnTo>
                  <a:lnTo>
                    <a:pt x="190811" y="256184"/>
                  </a:lnTo>
                  <a:lnTo>
                    <a:pt x="190850" y="249260"/>
                  </a:lnTo>
                  <a:lnTo>
                    <a:pt x="190887" y="242336"/>
                  </a:lnTo>
                  <a:lnTo>
                    <a:pt x="190922" y="235412"/>
                  </a:lnTo>
                  <a:lnTo>
                    <a:pt x="190955" y="228488"/>
                  </a:lnTo>
                  <a:lnTo>
                    <a:pt x="190987" y="221564"/>
                  </a:lnTo>
                  <a:lnTo>
                    <a:pt x="191017" y="214641"/>
                  </a:lnTo>
                  <a:lnTo>
                    <a:pt x="191046" y="207717"/>
                  </a:lnTo>
                  <a:lnTo>
                    <a:pt x="191074" y="200793"/>
                  </a:lnTo>
                  <a:lnTo>
                    <a:pt x="191100" y="193869"/>
                  </a:lnTo>
                  <a:lnTo>
                    <a:pt x="191125" y="186945"/>
                  </a:lnTo>
                  <a:lnTo>
                    <a:pt x="191149" y="180021"/>
                  </a:lnTo>
                  <a:lnTo>
                    <a:pt x="191172" y="173097"/>
                  </a:lnTo>
                  <a:lnTo>
                    <a:pt x="191193" y="166173"/>
                  </a:lnTo>
                  <a:lnTo>
                    <a:pt x="191214" y="159249"/>
                  </a:lnTo>
                  <a:lnTo>
                    <a:pt x="191233" y="152325"/>
                  </a:lnTo>
                  <a:lnTo>
                    <a:pt x="191251" y="145402"/>
                  </a:lnTo>
                  <a:lnTo>
                    <a:pt x="191267" y="138478"/>
                  </a:lnTo>
                  <a:lnTo>
                    <a:pt x="191282" y="131554"/>
                  </a:lnTo>
                  <a:lnTo>
                    <a:pt x="191296" y="124630"/>
                  </a:lnTo>
                  <a:lnTo>
                    <a:pt x="191310" y="117706"/>
                  </a:lnTo>
                  <a:lnTo>
                    <a:pt x="191323" y="110782"/>
                  </a:lnTo>
                  <a:lnTo>
                    <a:pt x="191335" y="103858"/>
                  </a:lnTo>
                  <a:lnTo>
                    <a:pt x="191347" y="96934"/>
                  </a:lnTo>
                  <a:lnTo>
                    <a:pt x="191358" y="90010"/>
                  </a:lnTo>
                  <a:lnTo>
                    <a:pt x="191370" y="83086"/>
                  </a:lnTo>
                  <a:lnTo>
                    <a:pt x="191383" y="76162"/>
                  </a:lnTo>
                  <a:lnTo>
                    <a:pt x="191396" y="69239"/>
                  </a:lnTo>
                  <a:lnTo>
                    <a:pt x="191409" y="62315"/>
                  </a:lnTo>
                  <a:lnTo>
                    <a:pt x="191423" y="55391"/>
                  </a:lnTo>
                  <a:lnTo>
                    <a:pt x="191438" y="48467"/>
                  </a:lnTo>
                  <a:lnTo>
                    <a:pt x="191453" y="41543"/>
                  </a:lnTo>
                  <a:lnTo>
                    <a:pt x="191469" y="34619"/>
                  </a:lnTo>
                  <a:lnTo>
                    <a:pt x="191486" y="27695"/>
                  </a:lnTo>
                  <a:lnTo>
                    <a:pt x="191503" y="20771"/>
                  </a:lnTo>
                  <a:lnTo>
                    <a:pt x="191520" y="13847"/>
                  </a:lnTo>
                  <a:lnTo>
                    <a:pt x="191538" y="6923"/>
                  </a:lnTo>
                  <a:lnTo>
                    <a:pt x="191555" y="0"/>
                  </a:lnTo>
                  <a:lnTo>
                    <a:pt x="191948" y="0"/>
                  </a:lnTo>
                  <a:lnTo>
                    <a:pt x="191966" y="6923"/>
                  </a:lnTo>
                  <a:lnTo>
                    <a:pt x="191983" y="13847"/>
                  </a:lnTo>
                  <a:lnTo>
                    <a:pt x="192000" y="20771"/>
                  </a:lnTo>
                  <a:lnTo>
                    <a:pt x="192017" y="27695"/>
                  </a:lnTo>
                  <a:lnTo>
                    <a:pt x="192034" y="34619"/>
                  </a:lnTo>
                  <a:lnTo>
                    <a:pt x="192050" y="41543"/>
                  </a:lnTo>
                  <a:lnTo>
                    <a:pt x="192066" y="48467"/>
                  </a:lnTo>
                  <a:lnTo>
                    <a:pt x="192080" y="55391"/>
                  </a:lnTo>
                  <a:lnTo>
                    <a:pt x="192094" y="62315"/>
                  </a:lnTo>
                  <a:lnTo>
                    <a:pt x="192108" y="69239"/>
                  </a:lnTo>
                  <a:lnTo>
                    <a:pt x="192121" y="76162"/>
                  </a:lnTo>
                  <a:lnTo>
                    <a:pt x="192133" y="83086"/>
                  </a:lnTo>
                  <a:lnTo>
                    <a:pt x="192145" y="90010"/>
                  </a:lnTo>
                  <a:lnTo>
                    <a:pt x="192157" y="96934"/>
                  </a:lnTo>
                  <a:lnTo>
                    <a:pt x="192169" y="103858"/>
                  </a:lnTo>
                  <a:lnTo>
                    <a:pt x="192181" y="110782"/>
                  </a:lnTo>
                  <a:lnTo>
                    <a:pt x="192194" y="117706"/>
                  </a:lnTo>
                  <a:lnTo>
                    <a:pt x="192207" y="124630"/>
                  </a:lnTo>
                  <a:lnTo>
                    <a:pt x="192221" y="131554"/>
                  </a:lnTo>
                  <a:lnTo>
                    <a:pt x="192236" y="138478"/>
                  </a:lnTo>
                  <a:lnTo>
                    <a:pt x="192253" y="145402"/>
                  </a:lnTo>
                  <a:lnTo>
                    <a:pt x="192271" y="152325"/>
                  </a:lnTo>
                  <a:lnTo>
                    <a:pt x="192290" y="159249"/>
                  </a:lnTo>
                  <a:lnTo>
                    <a:pt x="192310" y="166173"/>
                  </a:lnTo>
                  <a:lnTo>
                    <a:pt x="192332" y="173097"/>
                  </a:lnTo>
                  <a:lnTo>
                    <a:pt x="192354" y="180021"/>
                  </a:lnTo>
                  <a:lnTo>
                    <a:pt x="192378" y="186945"/>
                  </a:lnTo>
                  <a:lnTo>
                    <a:pt x="192403" y="193869"/>
                  </a:lnTo>
                  <a:lnTo>
                    <a:pt x="192430" y="200793"/>
                  </a:lnTo>
                  <a:lnTo>
                    <a:pt x="192457" y="207717"/>
                  </a:lnTo>
                  <a:lnTo>
                    <a:pt x="192486" y="214641"/>
                  </a:lnTo>
                  <a:lnTo>
                    <a:pt x="192516" y="221564"/>
                  </a:lnTo>
                  <a:lnTo>
                    <a:pt x="192548" y="228488"/>
                  </a:lnTo>
                  <a:lnTo>
                    <a:pt x="192581" y="235412"/>
                  </a:lnTo>
                  <a:lnTo>
                    <a:pt x="192616" y="242336"/>
                  </a:lnTo>
                  <a:lnTo>
                    <a:pt x="192653" y="249260"/>
                  </a:lnTo>
                  <a:lnTo>
                    <a:pt x="192693" y="256184"/>
                  </a:lnTo>
                  <a:lnTo>
                    <a:pt x="192734" y="263108"/>
                  </a:lnTo>
                  <a:lnTo>
                    <a:pt x="192780" y="270032"/>
                  </a:lnTo>
                  <a:lnTo>
                    <a:pt x="192828" y="276956"/>
                  </a:lnTo>
                  <a:lnTo>
                    <a:pt x="192879" y="283880"/>
                  </a:lnTo>
                  <a:lnTo>
                    <a:pt x="192935" y="290804"/>
                  </a:lnTo>
                  <a:lnTo>
                    <a:pt x="192994" y="297727"/>
                  </a:lnTo>
                  <a:lnTo>
                    <a:pt x="193058" y="304651"/>
                  </a:lnTo>
                  <a:lnTo>
                    <a:pt x="193126" y="311575"/>
                  </a:lnTo>
                  <a:lnTo>
                    <a:pt x="193199" y="318499"/>
                  </a:lnTo>
                  <a:lnTo>
                    <a:pt x="193278" y="325423"/>
                  </a:lnTo>
                  <a:lnTo>
                    <a:pt x="193362" y="332347"/>
                  </a:lnTo>
                  <a:lnTo>
                    <a:pt x="193451" y="339271"/>
                  </a:lnTo>
                  <a:lnTo>
                    <a:pt x="193546" y="346195"/>
                  </a:lnTo>
                  <a:lnTo>
                    <a:pt x="193646" y="353119"/>
                  </a:lnTo>
                  <a:lnTo>
                    <a:pt x="193752" y="360043"/>
                  </a:lnTo>
                  <a:lnTo>
                    <a:pt x="193865" y="366966"/>
                  </a:lnTo>
                  <a:lnTo>
                    <a:pt x="193983" y="373890"/>
                  </a:lnTo>
                  <a:lnTo>
                    <a:pt x="194109" y="380814"/>
                  </a:lnTo>
                  <a:lnTo>
                    <a:pt x="194241" y="387738"/>
                  </a:lnTo>
                  <a:lnTo>
                    <a:pt x="194379" y="394662"/>
                  </a:lnTo>
                  <a:lnTo>
                    <a:pt x="194525" y="401586"/>
                  </a:lnTo>
                  <a:lnTo>
                    <a:pt x="194677" y="408510"/>
                  </a:lnTo>
                  <a:lnTo>
                    <a:pt x="194838" y="415434"/>
                  </a:lnTo>
                  <a:lnTo>
                    <a:pt x="195005" y="422358"/>
                  </a:lnTo>
                  <a:lnTo>
                    <a:pt x="195182" y="429282"/>
                  </a:lnTo>
                  <a:lnTo>
                    <a:pt x="195368" y="436206"/>
                  </a:lnTo>
                  <a:lnTo>
                    <a:pt x="195562" y="443129"/>
                  </a:lnTo>
                  <a:lnTo>
                    <a:pt x="195767" y="450053"/>
                  </a:lnTo>
                  <a:lnTo>
                    <a:pt x="195981" y="456977"/>
                  </a:lnTo>
                  <a:lnTo>
                    <a:pt x="196205" y="463901"/>
                  </a:lnTo>
                  <a:lnTo>
                    <a:pt x="196440" y="470825"/>
                  </a:lnTo>
                  <a:lnTo>
                    <a:pt x="196686" y="477749"/>
                  </a:lnTo>
                  <a:lnTo>
                    <a:pt x="196944" y="484673"/>
                  </a:lnTo>
                  <a:lnTo>
                    <a:pt x="197216" y="491597"/>
                  </a:lnTo>
                  <a:lnTo>
                    <a:pt x="197501" y="498521"/>
                  </a:lnTo>
                  <a:lnTo>
                    <a:pt x="197800" y="505445"/>
                  </a:lnTo>
                  <a:lnTo>
                    <a:pt x="198113" y="512368"/>
                  </a:lnTo>
                  <a:lnTo>
                    <a:pt x="198442" y="519292"/>
                  </a:lnTo>
                  <a:lnTo>
                    <a:pt x="198786" y="526216"/>
                  </a:lnTo>
                  <a:lnTo>
                    <a:pt x="199146" y="533140"/>
                  </a:lnTo>
                  <a:lnTo>
                    <a:pt x="199523" y="540064"/>
                  </a:lnTo>
                  <a:lnTo>
                    <a:pt x="199919" y="546988"/>
                  </a:lnTo>
                  <a:lnTo>
                    <a:pt x="200332" y="553912"/>
                  </a:lnTo>
                  <a:lnTo>
                    <a:pt x="200761" y="560836"/>
                  </a:lnTo>
                  <a:lnTo>
                    <a:pt x="201206" y="567760"/>
                  </a:lnTo>
                  <a:lnTo>
                    <a:pt x="201665" y="574684"/>
                  </a:lnTo>
                  <a:lnTo>
                    <a:pt x="202138" y="581608"/>
                  </a:lnTo>
                  <a:lnTo>
                    <a:pt x="202624" y="588531"/>
                  </a:lnTo>
                  <a:lnTo>
                    <a:pt x="203120" y="595455"/>
                  </a:lnTo>
                  <a:lnTo>
                    <a:pt x="203627" y="602379"/>
                  </a:lnTo>
                  <a:lnTo>
                    <a:pt x="204142" y="609303"/>
                  </a:lnTo>
                  <a:lnTo>
                    <a:pt x="204662" y="616227"/>
                  </a:lnTo>
                  <a:lnTo>
                    <a:pt x="205187" y="623151"/>
                  </a:lnTo>
                  <a:lnTo>
                    <a:pt x="205717" y="630075"/>
                  </a:lnTo>
                  <a:lnTo>
                    <a:pt x="206250" y="636999"/>
                  </a:lnTo>
                  <a:lnTo>
                    <a:pt x="206786" y="643923"/>
                  </a:lnTo>
                  <a:lnTo>
                    <a:pt x="207326" y="650847"/>
                  </a:lnTo>
                  <a:lnTo>
                    <a:pt x="207872" y="657771"/>
                  </a:lnTo>
                  <a:lnTo>
                    <a:pt x="208423" y="664694"/>
                  </a:lnTo>
                  <a:lnTo>
                    <a:pt x="208982" y="671618"/>
                  </a:lnTo>
                  <a:lnTo>
                    <a:pt x="209550" y="678542"/>
                  </a:lnTo>
                  <a:lnTo>
                    <a:pt x="210131" y="685466"/>
                  </a:lnTo>
                  <a:lnTo>
                    <a:pt x="210726" y="692390"/>
                  </a:lnTo>
                  <a:lnTo>
                    <a:pt x="211339" y="699314"/>
                  </a:lnTo>
                  <a:lnTo>
                    <a:pt x="211973" y="706238"/>
                  </a:lnTo>
                  <a:lnTo>
                    <a:pt x="212635" y="713162"/>
                  </a:lnTo>
                  <a:lnTo>
                    <a:pt x="213328" y="720086"/>
                  </a:lnTo>
                  <a:lnTo>
                    <a:pt x="214054" y="727010"/>
                  </a:lnTo>
                  <a:lnTo>
                    <a:pt x="214818" y="733933"/>
                  </a:lnTo>
                  <a:lnTo>
                    <a:pt x="215624" y="740857"/>
                  </a:lnTo>
                  <a:lnTo>
                    <a:pt x="216476" y="747781"/>
                  </a:lnTo>
                  <a:lnTo>
                    <a:pt x="217379" y="754705"/>
                  </a:lnTo>
                  <a:lnTo>
                    <a:pt x="218336" y="761629"/>
                  </a:lnTo>
                  <a:lnTo>
                    <a:pt x="219358" y="768553"/>
                  </a:lnTo>
                  <a:lnTo>
                    <a:pt x="220443" y="775477"/>
                  </a:lnTo>
                  <a:lnTo>
                    <a:pt x="221591" y="782401"/>
                  </a:lnTo>
                  <a:lnTo>
                    <a:pt x="222802" y="789325"/>
                  </a:lnTo>
                  <a:lnTo>
                    <a:pt x="224077" y="796249"/>
                  </a:lnTo>
                  <a:lnTo>
                    <a:pt x="225413" y="803173"/>
                  </a:lnTo>
                  <a:lnTo>
                    <a:pt x="226809" y="810096"/>
                  </a:lnTo>
                  <a:lnTo>
                    <a:pt x="228262" y="817020"/>
                  </a:lnTo>
                  <a:lnTo>
                    <a:pt x="229774" y="823944"/>
                  </a:lnTo>
                  <a:lnTo>
                    <a:pt x="231334" y="830868"/>
                  </a:lnTo>
                  <a:lnTo>
                    <a:pt x="232936" y="837792"/>
                  </a:lnTo>
                  <a:lnTo>
                    <a:pt x="234574" y="844716"/>
                  </a:lnTo>
                  <a:lnTo>
                    <a:pt x="236243" y="851640"/>
                  </a:lnTo>
                  <a:lnTo>
                    <a:pt x="237939" y="858564"/>
                  </a:lnTo>
                  <a:lnTo>
                    <a:pt x="239657" y="865488"/>
                  </a:lnTo>
                  <a:lnTo>
                    <a:pt x="241395" y="872412"/>
                  </a:lnTo>
                  <a:lnTo>
                    <a:pt x="243151" y="879335"/>
                  </a:lnTo>
                  <a:lnTo>
                    <a:pt x="244923" y="886259"/>
                  </a:lnTo>
                  <a:lnTo>
                    <a:pt x="246711" y="893183"/>
                  </a:lnTo>
                  <a:lnTo>
                    <a:pt x="248515" y="900107"/>
                  </a:lnTo>
                  <a:lnTo>
                    <a:pt x="250338" y="907031"/>
                  </a:lnTo>
                  <a:lnTo>
                    <a:pt x="252180" y="913955"/>
                  </a:lnTo>
                  <a:lnTo>
                    <a:pt x="254045" y="920879"/>
                  </a:lnTo>
                  <a:lnTo>
                    <a:pt x="255935" y="927803"/>
                  </a:lnTo>
                  <a:lnTo>
                    <a:pt x="257855" y="934727"/>
                  </a:lnTo>
                  <a:lnTo>
                    <a:pt x="259808" y="941651"/>
                  </a:lnTo>
                  <a:lnTo>
                    <a:pt x="261791" y="948575"/>
                  </a:lnTo>
                  <a:lnTo>
                    <a:pt x="263807" y="955498"/>
                  </a:lnTo>
                  <a:lnTo>
                    <a:pt x="265855" y="962422"/>
                  </a:lnTo>
                  <a:lnTo>
                    <a:pt x="267933" y="969346"/>
                  </a:lnTo>
                  <a:lnTo>
                    <a:pt x="270041" y="976270"/>
                  </a:lnTo>
                  <a:lnTo>
                    <a:pt x="272175" y="983194"/>
                  </a:lnTo>
                  <a:lnTo>
                    <a:pt x="274336" y="990118"/>
                  </a:lnTo>
                  <a:lnTo>
                    <a:pt x="276519" y="997042"/>
                  </a:lnTo>
                  <a:lnTo>
                    <a:pt x="278721" y="1003966"/>
                  </a:lnTo>
                  <a:lnTo>
                    <a:pt x="280937" y="1010890"/>
                  </a:lnTo>
                  <a:lnTo>
                    <a:pt x="283168" y="1017814"/>
                  </a:lnTo>
                  <a:lnTo>
                    <a:pt x="285411" y="1024737"/>
                  </a:lnTo>
                  <a:lnTo>
                    <a:pt x="287665" y="1031661"/>
                  </a:lnTo>
                  <a:lnTo>
                    <a:pt x="289931" y="1038585"/>
                  </a:lnTo>
                  <a:lnTo>
                    <a:pt x="292211" y="1045509"/>
                  </a:lnTo>
                  <a:lnTo>
                    <a:pt x="294507" y="1052433"/>
                  </a:lnTo>
                  <a:lnTo>
                    <a:pt x="296818" y="1059357"/>
                  </a:lnTo>
                  <a:lnTo>
                    <a:pt x="299149" y="1066281"/>
                  </a:lnTo>
                  <a:lnTo>
                    <a:pt x="301499" y="1073205"/>
                  </a:lnTo>
                  <a:lnTo>
                    <a:pt x="303872" y="1080129"/>
                  </a:lnTo>
                  <a:lnTo>
                    <a:pt x="306267" y="1087053"/>
                  </a:lnTo>
                  <a:lnTo>
                    <a:pt x="308685" y="1093977"/>
                  </a:lnTo>
                  <a:lnTo>
                    <a:pt x="311126" y="1100900"/>
                  </a:lnTo>
                  <a:lnTo>
                    <a:pt x="313590" y="1107824"/>
                  </a:lnTo>
                  <a:lnTo>
                    <a:pt x="316068" y="1114748"/>
                  </a:lnTo>
                  <a:lnTo>
                    <a:pt x="318558" y="1121672"/>
                  </a:lnTo>
                  <a:lnTo>
                    <a:pt x="321053" y="1128596"/>
                  </a:lnTo>
                  <a:lnTo>
                    <a:pt x="323547" y="1135520"/>
                  </a:lnTo>
                  <a:lnTo>
                    <a:pt x="326032" y="1142444"/>
                  </a:lnTo>
                  <a:lnTo>
                    <a:pt x="328502" y="1149368"/>
                  </a:lnTo>
                  <a:lnTo>
                    <a:pt x="330947" y="1156292"/>
                  </a:lnTo>
                  <a:lnTo>
                    <a:pt x="333356" y="1163216"/>
                  </a:lnTo>
                  <a:lnTo>
                    <a:pt x="335727" y="1170139"/>
                  </a:lnTo>
                  <a:lnTo>
                    <a:pt x="338053" y="1177063"/>
                  </a:lnTo>
                  <a:lnTo>
                    <a:pt x="340332" y="1183987"/>
                  </a:lnTo>
                  <a:lnTo>
                    <a:pt x="342559" y="1190911"/>
                  </a:lnTo>
                  <a:lnTo>
                    <a:pt x="344735" y="1197835"/>
                  </a:lnTo>
                  <a:lnTo>
                    <a:pt x="346857" y="1204759"/>
                  </a:lnTo>
                  <a:lnTo>
                    <a:pt x="348927" y="1211683"/>
                  </a:lnTo>
                  <a:lnTo>
                    <a:pt x="350942" y="1218607"/>
                  </a:lnTo>
                  <a:lnTo>
                    <a:pt x="352912" y="1225531"/>
                  </a:lnTo>
                  <a:lnTo>
                    <a:pt x="354841" y="1232455"/>
                  </a:lnTo>
                  <a:lnTo>
                    <a:pt x="356732" y="1239379"/>
                  </a:lnTo>
                  <a:lnTo>
                    <a:pt x="358588" y="1246302"/>
                  </a:lnTo>
                  <a:lnTo>
                    <a:pt x="360411" y="1253226"/>
                  </a:lnTo>
                  <a:lnTo>
                    <a:pt x="362204" y="1260150"/>
                  </a:lnTo>
                  <a:lnTo>
                    <a:pt x="363964" y="1267074"/>
                  </a:lnTo>
                  <a:lnTo>
                    <a:pt x="365687" y="1273998"/>
                  </a:lnTo>
                  <a:lnTo>
                    <a:pt x="367373" y="1280922"/>
                  </a:lnTo>
                  <a:lnTo>
                    <a:pt x="369016" y="1287846"/>
                  </a:lnTo>
                  <a:lnTo>
                    <a:pt x="370609" y="1294770"/>
                  </a:lnTo>
                  <a:lnTo>
                    <a:pt x="372145" y="1301694"/>
                  </a:lnTo>
                  <a:lnTo>
                    <a:pt x="373615" y="1308618"/>
                  </a:lnTo>
                  <a:lnTo>
                    <a:pt x="375010" y="1315542"/>
                  </a:lnTo>
                  <a:lnTo>
                    <a:pt x="376319" y="1322465"/>
                  </a:lnTo>
                  <a:lnTo>
                    <a:pt x="377519" y="1329389"/>
                  </a:lnTo>
                  <a:lnTo>
                    <a:pt x="378614" y="1336313"/>
                  </a:lnTo>
                  <a:lnTo>
                    <a:pt x="379599" y="1343237"/>
                  </a:lnTo>
                  <a:lnTo>
                    <a:pt x="380470" y="1350161"/>
                  </a:lnTo>
                  <a:lnTo>
                    <a:pt x="381226" y="1357085"/>
                  </a:lnTo>
                  <a:lnTo>
                    <a:pt x="381865" y="1364009"/>
                  </a:lnTo>
                  <a:lnTo>
                    <a:pt x="382391" y="1370933"/>
                  </a:lnTo>
                  <a:lnTo>
                    <a:pt x="382809" y="1377857"/>
                  </a:lnTo>
                  <a:lnTo>
                    <a:pt x="383108" y="1384781"/>
                  </a:lnTo>
                  <a:lnTo>
                    <a:pt x="383318" y="1391704"/>
                  </a:lnTo>
                  <a:lnTo>
                    <a:pt x="383446" y="1398628"/>
                  </a:lnTo>
                  <a:lnTo>
                    <a:pt x="383504" y="1405552"/>
                  </a:lnTo>
                  <a:lnTo>
                    <a:pt x="383501" y="1412476"/>
                  </a:lnTo>
                  <a:lnTo>
                    <a:pt x="383448" y="1419400"/>
                  </a:lnTo>
                  <a:lnTo>
                    <a:pt x="383352" y="1426324"/>
                  </a:lnTo>
                  <a:lnTo>
                    <a:pt x="383220" y="1433248"/>
                  </a:lnTo>
                  <a:lnTo>
                    <a:pt x="383055" y="1440172"/>
                  </a:lnTo>
                  <a:lnTo>
                    <a:pt x="382862" y="1447096"/>
                  </a:lnTo>
                  <a:lnTo>
                    <a:pt x="382643" y="1454020"/>
                  </a:lnTo>
                  <a:lnTo>
                    <a:pt x="382396" y="1460944"/>
                  </a:lnTo>
                  <a:lnTo>
                    <a:pt x="382117" y="1467867"/>
                  </a:lnTo>
                  <a:lnTo>
                    <a:pt x="381800" y="1474791"/>
                  </a:lnTo>
                  <a:lnTo>
                    <a:pt x="381441" y="1481715"/>
                  </a:lnTo>
                  <a:lnTo>
                    <a:pt x="381034" y="1488639"/>
                  </a:lnTo>
                  <a:lnTo>
                    <a:pt x="380561" y="1495563"/>
                  </a:lnTo>
                  <a:lnTo>
                    <a:pt x="380025" y="1502487"/>
                  </a:lnTo>
                  <a:lnTo>
                    <a:pt x="379420" y="1509411"/>
                  </a:lnTo>
                  <a:lnTo>
                    <a:pt x="378747" y="1516335"/>
                  </a:lnTo>
                  <a:lnTo>
                    <a:pt x="378002" y="1523259"/>
                  </a:lnTo>
                  <a:lnTo>
                    <a:pt x="377189" y="1530183"/>
                  </a:lnTo>
                  <a:lnTo>
                    <a:pt x="376310" y="1537106"/>
                  </a:lnTo>
                  <a:lnTo>
                    <a:pt x="375371" y="1544030"/>
                  </a:lnTo>
                  <a:lnTo>
                    <a:pt x="374374" y="1550954"/>
                  </a:lnTo>
                  <a:lnTo>
                    <a:pt x="373335" y="1557878"/>
                  </a:lnTo>
                  <a:lnTo>
                    <a:pt x="372267" y="1564802"/>
                  </a:lnTo>
                  <a:lnTo>
                    <a:pt x="371181" y="1571726"/>
                  </a:lnTo>
                  <a:lnTo>
                    <a:pt x="370086" y="1578650"/>
                  </a:lnTo>
                  <a:lnTo>
                    <a:pt x="368994" y="1585574"/>
                  </a:lnTo>
                  <a:lnTo>
                    <a:pt x="367913" y="1592498"/>
                  </a:lnTo>
                  <a:lnTo>
                    <a:pt x="366850" y="1599422"/>
                  </a:lnTo>
                  <a:lnTo>
                    <a:pt x="365812" y="1606346"/>
                  </a:lnTo>
                  <a:lnTo>
                    <a:pt x="364802" y="1613269"/>
                  </a:lnTo>
                  <a:lnTo>
                    <a:pt x="363817" y="1620193"/>
                  </a:lnTo>
                  <a:lnTo>
                    <a:pt x="362852" y="1627117"/>
                  </a:lnTo>
                  <a:lnTo>
                    <a:pt x="361902" y="1634041"/>
                  </a:lnTo>
                  <a:lnTo>
                    <a:pt x="360959" y="1640965"/>
                  </a:lnTo>
                  <a:lnTo>
                    <a:pt x="360015" y="1647889"/>
                  </a:lnTo>
                  <a:lnTo>
                    <a:pt x="359060" y="1654813"/>
                  </a:lnTo>
                  <a:lnTo>
                    <a:pt x="358079" y="1661737"/>
                  </a:lnTo>
                  <a:lnTo>
                    <a:pt x="357063" y="1668661"/>
                  </a:lnTo>
                  <a:lnTo>
                    <a:pt x="356003" y="1675585"/>
                  </a:lnTo>
                  <a:lnTo>
                    <a:pt x="354894" y="1682508"/>
                  </a:lnTo>
                  <a:lnTo>
                    <a:pt x="353732" y="1689432"/>
                  </a:lnTo>
                  <a:lnTo>
                    <a:pt x="352514" y="1696356"/>
                  </a:lnTo>
                  <a:lnTo>
                    <a:pt x="351239" y="1703280"/>
                  </a:lnTo>
                  <a:lnTo>
                    <a:pt x="349911" y="1710204"/>
                  </a:lnTo>
                  <a:lnTo>
                    <a:pt x="348527" y="1717128"/>
                  </a:lnTo>
                  <a:lnTo>
                    <a:pt x="347098" y="1724052"/>
                  </a:lnTo>
                  <a:lnTo>
                    <a:pt x="345634" y="1730976"/>
                  </a:lnTo>
                  <a:lnTo>
                    <a:pt x="344143" y="1737900"/>
                  </a:lnTo>
                  <a:lnTo>
                    <a:pt x="342634" y="1744824"/>
                  </a:lnTo>
                  <a:lnTo>
                    <a:pt x="341113" y="1751748"/>
                  </a:lnTo>
                  <a:lnTo>
                    <a:pt x="339589" y="1758671"/>
                  </a:lnTo>
                  <a:lnTo>
                    <a:pt x="338068" y="1765595"/>
                  </a:lnTo>
                  <a:lnTo>
                    <a:pt x="336556" y="1772519"/>
                  </a:lnTo>
                  <a:lnTo>
                    <a:pt x="335058" y="1779443"/>
                  </a:lnTo>
                  <a:lnTo>
                    <a:pt x="333574" y="1786367"/>
                  </a:lnTo>
                  <a:lnTo>
                    <a:pt x="332105" y="1793291"/>
                  </a:lnTo>
                  <a:lnTo>
                    <a:pt x="330651" y="1800215"/>
                  </a:lnTo>
                  <a:lnTo>
                    <a:pt x="329209" y="1807139"/>
                  </a:lnTo>
                  <a:lnTo>
                    <a:pt x="327776" y="1814063"/>
                  </a:lnTo>
                  <a:lnTo>
                    <a:pt x="326348" y="1820987"/>
                  </a:lnTo>
                  <a:lnTo>
                    <a:pt x="324921" y="1827910"/>
                  </a:lnTo>
                  <a:lnTo>
                    <a:pt x="323489" y="1834834"/>
                  </a:lnTo>
                  <a:lnTo>
                    <a:pt x="322047" y="1841758"/>
                  </a:lnTo>
                  <a:lnTo>
                    <a:pt x="320590" y="1848682"/>
                  </a:lnTo>
                  <a:lnTo>
                    <a:pt x="319116" y="1855606"/>
                  </a:lnTo>
                  <a:lnTo>
                    <a:pt x="317622" y="1862530"/>
                  </a:lnTo>
                  <a:lnTo>
                    <a:pt x="316105" y="1869454"/>
                  </a:lnTo>
                  <a:lnTo>
                    <a:pt x="314565" y="1876378"/>
                  </a:lnTo>
                  <a:lnTo>
                    <a:pt x="313001" y="1883302"/>
                  </a:lnTo>
                  <a:lnTo>
                    <a:pt x="311413" y="1890226"/>
                  </a:lnTo>
                  <a:lnTo>
                    <a:pt x="309806" y="1897150"/>
                  </a:lnTo>
                  <a:lnTo>
                    <a:pt x="308184" y="1904073"/>
                  </a:lnTo>
                  <a:lnTo>
                    <a:pt x="306551" y="1910997"/>
                  </a:lnTo>
                  <a:lnTo>
                    <a:pt x="304910" y="1917921"/>
                  </a:lnTo>
                  <a:lnTo>
                    <a:pt x="303265" y="1924845"/>
                  </a:lnTo>
                  <a:lnTo>
                    <a:pt x="301620" y="1931769"/>
                  </a:lnTo>
                  <a:lnTo>
                    <a:pt x="299979" y="1938693"/>
                  </a:lnTo>
                  <a:lnTo>
                    <a:pt x="298345" y="1945617"/>
                  </a:lnTo>
                  <a:lnTo>
                    <a:pt x="296720" y="1952541"/>
                  </a:lnTo>
                  <a:lnTo>
                    <a:pt x="295105" y="1959465"/>
                  </a:lnTo>
                  <a:lnTo>
                    <a:pt x="293499" y="1966389"/>
                  </a:lnTo>
                  <a:lnTo>
                    <a:pt x="291901" y="1973313"/>
                  </a:lnTo>
                  <a:lnTo>
                    <a:pt x="290312" y="1980236"/>
                  </a:lnTo>
                  <a:lnTo>
                    <a:pt x="288729" y="1987160"/>
                  </a:lnTo>
                  <a:lnTo>
                    <a:pt x="287151" y="1994084"/>
                  </a:lnTo>
                  <a:lnTo>
                    <a:pt x="285577" y="2001008"/>
                  </a:lnTo>
                  <a:lnTo>
                    <a:pt x="284007" y="2007932"/>
                  </a:lnTo>
                  <a:lnTo>
                    <a:pt x="282441" y="2014856"/>
                  </a:lnTo>
                  <a:lnTo>
                    <a:pt x="280879" y="2021780"/>
                  </a:lnTo>
                  <a:lnTo>
                    <a:pt x="279325" y="2028704"/>
                  </a:lnTo>
                  <a:lnTo>
                    <a:pt x="277780" y="2035628"/>
                  </a:lnTo>
                  <a:lnTo>
                    <a:pt x="276249" y="2042552"/>
                  </a:lnTo>
                  <a:lnTo>
                    <a:pt x="274736" y="2049475"/>
                  </a:lnTo>
                  <a:lnTo>
                    <a:pt x="273251" y="2056399"/>
                  </a:lnTo>
                  <a:lnTo>
                    <a:pt x="271796" y="2063323"/>
                  </a:lnTo>
                  <a:lnTo>
                    <a:pt x="270375" y="2070247"/>
                  </a:lnTo>
                  <a:lnTo>
                    <a:pt x="268993" y="2077171"/>
                  </a:lnTo>
                  <a:lnTo>
                    <a:pt x="267653" y="2084095"/>
                  </a:lnTo>
                  <a:lnTo>
                    <a:pt x="266360" y="2091019"/>
                  </a:lnTo>
                  <a:lnTo>
                    <a:pt x="265114" y="2097943"/>
                  </a:lnTo>
                  <a:lnTo>
                    <a:pt x="263917" y="2104867"/>
                  </a:lnTo>
                  <a:lnTo>
                    <a:pt x="262776" y="2111791"/>
                  </a:lnTo>
                  <a:lnTo>
                    <a:pt x="261681" y="2118715"/>
                  </a:lnTo>
                  <a:lnTo>
                    <a:pt x="260631" y="2125638"/>
                  </a:lnTo>
                  <a:lnTo>
                    <a:pt x="259620" y="2132562"/>
                  </a:lnTo>
                  <a:lnTo>
                    <a:pt x="258646" y="2139486"/>
                  </a:lnTo>
                  <a:lnTo>
                    <a:pt x="257704" y="2146410"/>
                  </a:lnTo>
                  <a:lnTo>
                    <a:pt x="256787" y="2153334"/>
                  </a:lnTo>
                  <a:lnTo>
                    <a:pt x="255892" y="2160258"/>
                  </a:lnTo>
                  <a:lnTo>
                    <a:pt x="255015" y="2167182"/>
                  </a:lnTo>
                  <a:lnTo>
                    <a:pt x="254145" y="2174106"/>
                  </a:lnTo>
                  <a:lnTo>
                    <a:pt x="253280" y="2181030"/>
                  </a:lnTo>
                  <a:lnTo>
                    <a:pt x="252414" y="2187954"/>
                  </a:lnTo>
                  <a:lnTo>
                    <a:pt x="251545" y="2194877"/>
                  </a:lnTo>
                  <a:lnTo>
                    <a:pt x="250669" y="2201801"/>
                  </a:lnTo>
                  <a:lnTo>
                    <a:pt x="249786" y="2208725"/>
                  </a:lnTo>
                  <a:lnTo>
                    <a:pt x="248894" y="2215649"/>
                  </a:lnTo>
                  <a:lnTo>
                    <a:pt x="247994" y="2222573"/>
                  </a:lnTo>
                  <a:lnTo>
                    <a:pt x="247087" y="2229497"/>
                  </a:lnTo>
                  <a:lnTo>
                    <a:pt x="246178" y="2236421"/>
                  </a:lnTo>
                  <a:lnTo>
                    <a:pt x="245270" y="2243345"/>
                  </a:lnTo>
                  <a:lnTo>
                    <a:pt x="244367" y="2250269"/>
                  </a:lnTo>
                  <a:lnTo>
                    <a:pt x="243475" y="2257193"/>
                  </a:lnTo>
                  <a:lnTo>
                    <a:pt x="242599" y="2264117"/>
                  </a:lnTo>
                  <a:lnTo>
                    <a:pt x="241743" y="2271040"/>
                  </a:lnTo>
                  <a:lnTo>
                    <a:pt x="240918" y="2277964"/>
                  </a:lnTo>
                  <a:lnTo>
                    <a:pt x="240125" y="2284888"/>
                  </a:lnTo>
                  <a:lnTo>
                    <a:pt x="239366" y="2291812"/>
                  </a:lnTo>
                  <a:lnTo>
                    <a:pt x="238643" y="2298736"/>
                  </a:lnTo>
                  <a:lnTo>
                    <a:pt x="237957" y="2305660"/>
                  </a:lnTo>
                  <a:lnTo>
                    <a:pt x="237307" y="2312584"/>
                  </a:lnTo>
                  <a:lnTo>
                    <a:pt x="236692" y="2319508"/>
                  </a:lnTo>
                  <a:lnTo>
                    <a:pt x="236108" y="2326432"/>
                  </a:lnTo>
                  <a:lnTo>
                    <a:pt x="235553" y="2333356"/>
                  </a:lnTo>
                  <a:lnTo>
                    <a:pt x="235019" y="2340279"/>
                  </a:lnTo>
                  <a:lnTo>
                    <a:pt x="234498" y="2347203"/>
                  </a:lnTo>
                  <a:lnTo>
                    <a:pt x="233984" y="2354127"/>
                  </a:lnTo>
                  <a:lnTo>
                    <a:pt x="233470" y="2361051"/>
                  </a:lnTo>
                  <a:lnTo>
                    <a:pt x="232951" y="2367975"/>
                  </a:lnTo>
                  <a:lnTo>
                    <a:pt x="232421" y="2374899"/>
                  </a:lnTo>
                  <a:lnTo>
                    <a:pt x="231875" y="2381823"/>
                  </a:lnTo>
                  <a:lnTo>
                    <a:pt x="231305" y="2388747"/>
                  </a:lnTo>
                  <a:lnTo>
                    <a:pt x="230711" y="2395671"/>
                  </a:lnTo>
                  <a:lnTo>
                    <a:pt x="230093" y="2402595"/>
                  </a:lnTo>
                  <a:lnTo>
                    <a:pt x="229450" y="2409519"/>
                  </a:lnTo>
                  <a:lnTo>
                    <a:pt x="228784" y="2416442"/>
                  </a:lnTo>
                  <a:lnTo>
                    <a:pt x="228097" y="2423366"/>
                  </a:lnTo>
                  <a:lnTo>
                    <a:pt x="227392" y="2430290"/>
                  </a:lnTo>
                  <a:lnTo>
                    <a:pt x="226674" y="2437214"/>
                  </a:lnTo>
                  <a:lnTo>
                    <a:pt x="225946" y="2444138"/>
                  </a:lnTo>
                  <a:lnTo>
                    <a:pt x="225217" y="2451062"/>
                  </a:lnTo>
                  <a:lnTo>
                    <a:pt x="224491" y="2457986"/>
                  </a:lnTo>
                  <a:lnTo>
                    <a:pt x="223775" y="2464910"/>
                  </a:lnTo>
                  <a:lnTo>
                    <a:pt x="223074" y="2471834"/>
                  </a:lnTo>
                  <a:lnTo>
                    <a:pt x="222394" y="2478758"/>
                  </a:lnTo>
                  <a:lnTo>
                    <a:pt x="221739" y="2485682"/>
                  </a:lnTo>
                  <a:lnTo>
                    <a:pt x="221113" y="2492605"/>
                  </a:lnTo>
                  <a:lnTo>
                    <a:pt x="220524" y="2499529"/>
                  </a:lnTo>
                  <a:lnTo>
                    <a:pt x="219975" y="2506453"/>
                  </a:lnTo>
                  <a:lnTo>
                    <a:pt x="219465" y="2513377"/>
                  </a:lnTo>
                  <a:lnTo>
                    <a:pt x="218994" y="2520301"/>
                  </a:lnTo>
                  <a:lnTo>
                    <a:pt x="218564" y="2527225"/>
                  </a:lnTo>
                  <a:lnTo>
                    <a:pt x="218174" y="2534149"/>
                  </a:lnTo>
                  <a:lnTo>
                    <a:pt x="217822" y="2541073"/>
                  </a:lnTo>
                  <a:lnTo>
                    <a:pt x="217508" y="2547997"/>
                  </a:lnTo>
                  <a:lnTo>
                    <a:pt x="217233" y="2554921"/>
                  </a:lnTo>
                  <a:lnTo>
                    <a:pt x="216991" y="2561844"/>
                  </a:lnTo>
                  <a:lnTo>
                    <a:pt x="216779" y="2568768"/>
                  </a:lnTo>
                  <a:lnTo>
                    <a:pt x="216593" y="2575692"/>
                  </a:lnTo>
                  <a:lnTo>
                    <a:pt x="216429" y="2582616"/>
                  </a:lnTo>
                  <a:lnTo>
                    <a:pt x="216285" y="2589540"/>
                  </a:lnTo>
                  <a:lnTo>
                    <a:pt x="216158" y="2596464"/>
                  </a:lnTo>
                  <a:lnTo>
                    <a:pt x="216043" y="2603388"/>
                  </a:lnTo>
                  <a:lnTo>
                    <a:pt x="215938" y="2610312"/>
                  </a:lnTo>
                  <a:lnTo>
                    <a:pt x="215839" y="2617236"/>
                  </a:lnTo>
                  <a:lnTo>
                    <a:pt x="215742" y="2624160"/>
                  </a:lnTo>
                  <a:lnTo>
                    <a:pt x="215643" y="2631084"/>
                  </a:lnTo>
                  <a:lnTo>
                    <a:pt x="215541" y="2638007"/>
                  </a:lnTo>
                  <a:lnTo>
                    <a:pt x="215433" y="2644931"/>
                  </a:lnTo>
                  <a:lnTo>
                    <a:pt x="215317" y="2651855"/>
                  </a:lnTo>
                  <a:lnTo>
                    <a:pt x="215191" y="2658779"/>
                  </a:lnTo>
                  <a:lnTo>
                    <a:pt x="215054" y="2665703"/>
                  </a:lnTo>
                  <a:lnTo>
                    <a:pt x="214904" y="2672627"/>
                  </a:lnTo>
                  <a:lnTo>
                    <a:pt x="214742" y="2679551"/>
                  </a:lnTo>
                  <a:lnTo>
                    <a:pt x="214570" y="2686475"/>
                  </a:lnTo>
                  <a:lnTo>
                    <a:pt x="214389" y="2693399"/>
                  </a:lnTo>
                  <a:lnTo>
                    <a:pt x="214201" y="2700323"/>
                  </a:lnTo>
                  <a:lnTo>
                    <a:pt x="214006" y="2707246"/>
                  </a:lnTo>
                  <a:lnTo>
                    <a:pt x="213808" y="2714170"/>
                  </a:lnTo>
                  <a:lnTo>
                    <a:pt x="213608" y="2721094"/>
                  </a:lnTo>
                  <a:lnTo>
                    <a:pt x="213410" y="2728018"/>
                  </a:lnTo>
                  <a:lnTo>
                    <a:pt x="213215" y="2734942"/>
                  </a:lnTo>
                  <a:lnTo>
                    <a:pt x="213025" y="2741866"/>
                  </a:lnTo>
                  <a:lnTo>
                    <a:pt x="212841" y="2748790"/>
                  </a:lnTo>
                  <a:lnTo>
                    <a:pt x="212664" y="2755714"/>
                  </a:lnTo>
                  <a:lnTo>
                    <a:pt x="212495" y="2762638"/>
                  </a:lnTo>
                  <a:lnTo>
                    <a:pt x="212334" y="2769562"/>
                  </a:lnTo>
                  <a:lnTo>
                    <a:pt x="212181" y="2776486"/>
                  </a:lnTo>
                  <a:lnTo>
                    <a:pt x="212036" y="2783409"/>
                  </a:lnTo>
                  <a:lnTo>
                    <a:pt x="211898" y="2790333"/>
                  </a:lnTo>
                  <a:lnTo>
                    <a:pt x="211765" y="2797257"/>
                  </a:lnTo>
                  <a:lnTo>
                    <a:pt x="211638" y="2804181"/>
                  </a:lnTo>
                  <a:lnTo>
                    <a:pt x="211515" y="2811105"/>
                  </a:lnTo>
                  <a:lnTo>
                    <a:pt x="211396" y="2818029"/>
                  </a:lnTo>
                  <a:lnTo>
                    <a:pt x="211281" y="2824953"/>
                  </a:lnTo>
                  <a:lnTo>
                    <a:pt x="211168" y="2831877"/>
                  </a:lnTo>
                  <a:lnTo>
                    <a:pt x="211059" y="2838801"/>
                  </a:lnTo>
                  <a:lnTo>
                    <a:pt x="210953" y="2845725"/>
                  </a:lnTo>
                  <a:lnTo>
                    <a:pt x="210849" y="2852648"/>
                  </a:lnTo>
                  <a:lnTo>
                    <a:pt x="210747" y="2859572"/>
                  </a:lnTo>
                  <a:lnTo>
                    <a:pt x="210648" y="2866496"/>
                  </a:lnTo>
                  <a:lnTo>
                    <a:pt x="210551" y="2873420"/>
                  </a:lnTo>
                  <a:lnTo>
                    <a:pt x="210457" y="2880344"/>
                  </a:lnTo>
                  <a:lnTo>
                    <a:pt x="210365" y="2887268"/>
                  </a:lnTo>
                  <a:lnTo>
                    <a:pt x="210277" y="2894192"/>
                  </a:lnTo>
                  <a:lnTo>
                    <a:pt x="210190" y="2901116"/>
                  </a:lnTo>
                  <a:lnTo>
                    <a:pt x="210107" y="2908040"/>
                  </a:lnTo>
                  <a:lnTo>
                    <a:pt x="210026" y="2914964"/>
                  </a:lnTo>
                  <a:lnTo>
                    <a:pt x="209947" y="2921888"/>
                  </a:lnTo>
                  <a:lnTo>
                    <a:pt x="209872" y="2928811"/>
                  </a:lnTo>
                  <a:lnTo>
                    <a:pt x="209800" y="2935735"/>
                  </a:lnTo>
                  <a:lnTo>
                    <a:pt x="209732" y="2942659"/>
                  </a:lnTo>
                  <a:lnTo>
                    <a:pt x="209668" y="2949583"/>
                  </a:lnTo>
                  <a:lnTo>
                    <a:pt x="209610" y="2956507"/>
                  </a:lnTo>
                  <a:lnTo>
                    <a:pt x="209556" y="2963431"/>
                  </a:lnTo>
                  <a:lnTo>
                    <a:pt x="209508" y="2970355"/>
                  </a:lnTo>
                  <a:lnTo>
                    <a:pt x="209466" y="2977279"/>
                  </a:lnTo>
                  <a:lnTo>
                    <a:pt x="209430" y="2984203"/>
                  </a:lnTo>
                  <a:lnTo>
                    <a:pt x="209400" y="2991127"/>
                  </a:lnTo>
                  <a:lnTo>
                    <a:pt x="209377" y="2998050"/>
                  </a:lnTo>
                  <a:lnTo>
                    <a:pt x="209361" y="3004974"/>
                  </a:lnTo>
                  <a:lnTo>
                    <a:pt x="209351" y="3011898"/>
                  </a:lnTo>
                  <a:lnTo>
                    <a:pt x="209346" y="3018822"/>
                  </a:lnTo>
                  <a:lnTo>
                    <a:pt x="209345" y="3025746"/>
                  </a:lnTo>
                  <a:lnTo>
                    <a:pt x="209349" y="3032670"/>
                  </a:lnTo>
                  <a:lnTo>
                    <a:pt x="209355" y="3039594"/>
                  </a:lnTo>
                  <a:lnTo>
                    <a:pt x="209364" y="3046518"/>
                  </a:lnTo>
                  <a:lnTo>
                    <a:pt x="209373" y="3053442"/>
                  </a:lnTo>
                  <a:lnTo>
                    <a:pt x="209382" y="3060366"/>
                  </a:lnTo>
                  <a:lnTo>
                    <a:pt x="209390" y="3067290"/>
                  </a:lnTo>
                  <a:lnTo>
                    <a:pt x="209396" y="3074213"/>
                  </a:lnTo>
                  <a:lnTo>
                    <a:pt x="209400" y="3081137"/>
                  </a:lnTo>
                  <a:lnTo>
                    <a:pt x="209401" y="3088061"/>
                  </a:lnTo>
                  <a:lnTo>
                    <a:pt x="209400" y="3094985"/>
                  </a:lnTo>
                  <a:lnTo>
                    <a:pt x="209397" y="3101909"/>
                  </a:lnTo>
                  <a:lnTo>
                    <a:pt x="209393" y="3108833"/>
                  </a:lnTo>
                  <a:lnTo>
                    <a:pt x="209387" y="3115757"/>
                  </a:lnTo>
                  <a:lnTo>
                    <a:pt x="209383" y="3122681"/>
                  </a:lnTo>
                  <a:lnTo>
                    <a:pt x="209380" y="3129605"/>
                  </a:lnTo>
                  <a:lnTo>
                    <a:pt x="209381" y="3136529"/>
                  </a:lnTo>
                  <a:lnTo>
                    <a:pt x="209387" y="3143453"/>
                  </a:lnTo>
                  <a:lnTo>
                    <a:pt x="209399" y="3150376"/>
                  </a:lnTo>
                  <a:lnTo>
                    <a:pt x="209418" y="3157300"/>
                  </a:lnTo>
                  <a:lnTo>
                    <a:pt x="209445" y="3164224"/>
                  </a:lnTo>
                  <a:lnTo>
                    <a:pt x="209481" y="3171148"/>
                  </a:lnTo>
                  <a:lnTo>
                    <a:pt x="209525" y="3178072"/>
                  </a:lnTo>
                  <a:lnTo>
                    <a:pt x="209576" y="3184996"/>
                  </a:lnTo>
                  <a:lnTo>
                    <a:pt x="209634" y="3191920"/>
                  </a:lnTo>
                  <a:lnTo>
                    <a:pt x="209695" y="3198844"/>
                  </a:lnTo>
                  <a:lnTo>
                    <a:pt x="209757" y="3205768"/>
                  </a:lnTo>
                  <a:lnTo>
                    <a:pt x="209818" y="3212692"/>
                  </a:lnTo>
                  <a:lnTo>
                    <a:pt x="209874" y="3219615"/>
                  </a:lnTo>
                  <a:lnTo>
                    <a:pt x="209921" y="3226539"/>
                  </a:lnTo>
                  <a:lnTo>
                    <a:pt x="209955" y="3233463"/>
                  </a:lnTo>
                  <a:lnTo>
                    <a:pt x="209974" y="3240387"/>
                  </a:lnTo>
                  <a:lnTo>
                    <a:pt x="209973" y="3247311"/>
                  </a:lnTo>
                  <a:lnTo>
                    <a:pt x="209952" y="3254235"/>
                  </a:lnTo>
                  <a:lnTo>
                    <a:pt x="209907" y="3261159"/>
                  </a:lnTo>
                  <a:lnTo>
                    <a:pt x="209838" y="3268083"/>
                  </a:lnTo>
                  <a:lnTo>
                    <a:pt x="209746" y="3275007"/>
                  </a:lnTo>
                  <a:lnTo>
                    <a:pt x="209628" y="3281931"/>
                  </a:lnTo>
                  <a:lnTo>
                    <a:pt x="209488" y="3288855"/>
                  </a:lnTo>
                  <a:lnTo>
                    <a:pt x="209331" y="3295778"/>
                  </a:lnTo>
                  <a:lnTo>
                    <a:pt x="209162" y="3302702"/>
                  </a:lnTo>
                  <a:lnTo>
                    <a:pt x="208987" y="3309626"/>
                  </a:lnTo>
                  <a:lnTo>
                    <a:pt x="208812" y="3316550"/>
                  </a:lnTo>
                  <a:lnTo>
                    <a:pt x="208644" y="3323474"/>
                  </a:lnTo>
                  <a:lnTo>
                    <a:pt x="208492" y="3330398"/>
                  </a:lnTo>
                  <a:lnTo>
                    <a:pt x="208370" y="3337322"/>
                  </a:lnTo>
                  <a:lnTo>
                    <a:pt x="208289" y="3344246"/>
                  </a:lnTo>
                  <a:lnTo>
                    <a:pt x="208261" y="3351170"/>
                  </a:lnTo>
                  <a:lnTo>
                    <a:pt x="208298" y="3358094"/>
                  </a:lnTo>
                  <a:lnTo>
                    <a:pt x="208412" y="3365017"/>
                  </a:lnTo>
                  <a:lnTo>
                    <a:pt x="208618" y="3371941"/>
                  </a:lnTo>
                  <a:lnTo>
                    <a:pt x="208929" y="3378865"/>
                  </a:lnTo>
                  <a:lnTo>
                    <a:pt x="209361" y="3385789"/>
                  </a:lnTo>
                  <a:lnTo>
                    <a:pt x="209939" y="3392713"/>
                  </a:lnTo>
                  <a:lnTo>
                    <a:pt x="210681" y="3399637"/>
                  </a:lnTo>
                  <a:lnTo>
                    <a:pt x="211587" y="3406561"/>
                  </a:lnTo>
                  <a:lnTo>
                    <a:pt x="212663" y="3413485"/>
                  </a:lnTo>
                  <a:lnTo>
                    <a:pt x="213914" y="3420409"/>
                  </a:lnTo>
                  <a:lnTo>
                    <a:pt x="215339" y="3427333"/>
                  </a:lnTo>
                  <a:lnTo>
                    <a:pt x="216933" y="3434257"/>
                  </a:lnTo>
                  <a:lnTo>
                    <a:pt x="218683" y="3441180"/>
                  </a:lnTo>
                  <a:lnTo>
                    <a:pt x="220577" y="3448104"/>
                  </a:lnTo>
                  <a:lnTo>
                    <a:pt x="222580" y="3455028"/>
                  </a:lnTo>
                  <a:lnTo>
                    <a:pt x="224638" y="3461952"/>
                  </a:lnTo>
                  <a:lnTo>
                    <a:pt x="226705" y="3468876"/>
                  </a:lnTo>
                  <a:lnTo>
                    <a:pt x="228729" y="3475800"/>
                  </a:lnTo>
                  <a:lnTo>
                    <a:pt x="230652" y="3482724"/>
                  </a:lnTo>
                  <a:lnTo>
                    <a:pt x="232415" y="3489648"/>
                  </a:lnTo>
                  <a:lnTo>
                    <a:pt x="233958" y="3496572"/>
                  </a:lnTo>
                  <a:lnTo>
                    <a:pt x="235204" y="3503496"/>
                  </a:lnTo>
                  <a:lnTo>
                    <a:pt x="236071" y="3510419"/>
                  </a:lnTo>
                  <a:lnTo>
                    <a:pt x="236549" y="3517343"/>
                  </a:lnTo>
                  <a:lnTo>
                    <a:pt x="236610" y="3524267"/>
                  </a:lnTo>
                  <a:lnTo>
                    <a:pt x="236240" y="3531191"/>
                  </a:lnTo>
                  <a:lnTo>
                    <a:pt x="235435" y="3538115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" name="tx40"/>
            <p:cNvSpPr/>
            <p:nvPr/>
          </p:nvSpPr>
          <p:spPr>
            <a:xfrm>
              <a:off x="2843838" y="6965743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41" name="tx41"/>
            <p:cNvSpPr/>
            <p:nvPr/>
          </p:nvSpPr>
          <p:spPr>
            <a:xfrm>
              <a:off x="2843838" y="5670757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42" name="tx42"/>
            <p:cNvSpPr/>
            <p:nvPr/>
          </p:nvSpPr>
          <p:spPr>
            <a:xfrm>
              <a:off x="2843838" y="4372905"/>
              <a:ext cx="98883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4</a:t>
              </a:r>
            </a:p>
          </p:txBody>
        </p:sp>
        <p:sp>
          <p:nvSpPr>
            <p:cNvPr id="43" name="pl43"/>
            <p:cNvSpPr/>
            <p:nvPr/>
          </p:nvSpPr>
          <p:spPr>
            <a:xfrm>
              <a:off x="2970557" y="7029683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" name="pl44"/>
            <p:cNvSpPr/>
            <p:nvPr/>
          </p:nvSpPr>
          <p:spPr>
            <a:xfrm>
              <a:off x="2970557" y="5731745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" name="pl45"/>
            <p:cNvSpPr/>
            <p:nvPr/>
          </p:nvSpPr>
          <p:spPr>
            <a:xfrm>
              <a:off x="2970557" y="4433807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" name="pl46"/>
            <p:cNvSpPr/>
            <p:nvPr/>
          </p:nvSpPr>
          <p:spPr>
            <a:xfrm>
              <a:off x="334612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" name="pl47"/>
            <p:cNvSpPr/>
            <p:nvPr/>
          </p:nvSpPr>
          <p:spPr>
            <a:xfrm>
              <a:off x="391408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" name="pl48"/>
            <p:cNvSpPr/>
            <p:nvPr/>
          </p:nvSpPr>
          <p:spPr>
            <a:xfrm>
              <a:off x="448204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9" name="pl49"/>
            <p:cNvSpPr/>
            <p:nvPr/>
          </p:nvSpPr>
          <p:spPr>
            <a:xfrm>
              <a:off x="505000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0" name="pl50"/>
            <p:cNvSpPr/>
            <p:nvPr/>
          </p:nvSpPr>
          <p:spPr>
            <a:xfrm>
              <a:off x="561797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1" name="pl51"/>
            <p:cNvSpPr/>
            <p:nvPr/>
          </p:nvSpPr>
          <p:spPr>
            <a:xfrm>
              <a:off x="618593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2" name="pl52"/>
            <p:cNvSpPr/>
            <p:nvPr/>
          </p:nvSpPr>
          <p:spPr>
            <a:xfrm>
              <a:off x="675389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3" name="pl53"/>
            <p:cNvSpPr/>
            <p:nvPr/>
          </p:nvSpPr>
          <p:spPr>
            <a:xfrm>
              <a:off x="732185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4" name="pl54"/>
            <p:cNvSpPr/>
            <p:nvPr/>
          </p:nvSpPr>
          <p:spPr>
            <a:xfrm>
              <a:off x="788981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5" name="pl55"/>
            <p:cNvSpPr/>
            <p:nvPr/>
          </p:nvSpPr>
          <p:spPr>
            <a:xfrm>
              <a:off x="845777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6" name="pl56"/>
            <p:cNvSpPr/>
            <p:nvPr/>
          </p:nvSpPr>
          <p:spPr>
            <a:xfrm>
              <a:off x="902573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7" name="pl57"/>
            <p:cNvSpPr/>
            <p:nvPr/>
          </p:nvSpPr>
          <p:spPr>
            <a:xfrm>
              <a:off x="959369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8" name="pl58"/>
            <p:cNvSpPr/>
            <p:nvPr/>
          </p:nvSpPr>
          <p:spPr>
            <a:xfrm>
              <a:off x="1016165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9" name="pl59"/>
            <p:cNvSpPr/>
            <p:nvPr/>
          </p:nvSpPr>
          <p:spPr>
            <a:xfrm>
              <a:off x="1072961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0" name="tx60"/>
            <p:cNvSpPr/>
            <p:nvPr/>
          </p:nvSpPr>
          <p:spPr>
            <a:xfrm>
              <a:off x="2782776" y="7270856"/>
              <a:ext cx="1126703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H3K36me3.c1</a:t>
              </a:r>
            </a:p>
          </p:txBody>
        </p:sp>
        <p:sp>
          <p:nvSpPr>
            <p:cNvPr id="61" name="tx61"/>
            <p:cNvSpPr/>
            <p:nvPr/>
          </p:nvSpPr>
          <p:spPr>
            <a:xfrm>
              <a:off x="3350737" y="7270856"/>
              <a:ext cx="1126703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H3K36me3.c7</a:t>
              </a:r>
            </a:p>
          </p:txBody>
        </p:sp>
        <p:sp>
          <p:nvSpPr>
            <p:cNvPr id="62" name="tx62"/>
            <p:cNvSpPr/>
            <p:nvPr/>
          </p:nvSpPr>
          <p:spPr>
            <a:xfrm>
              <a:off x="3918697" y="7270856"/>
              <a:ext cx="1126703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H3K36me3.c3</a:t>
              </a:r>
            </a:p>
          </p:txBody>
        </p:sp>
        <p:sp>
          <p:nvSpPr>
            <p:cNvPr id="63" name="tx63"/>
            <p:cNvSpPr/>
            <p:nvPr/>
          </p:nvSpPr>
          <p:spPr>
            <a:xfrm>
              <a:off x="4486658" y="7270682"/>
              <a:ext cx="1126703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H3K36me3.c8</a:t>
              </a:r>
            </a:p>
          </p:txBody>
        </p:sp>
        <p:sp>
          <p:nvSpPr>
            <p:cNvPr id="64" name="tx64"/>
            <p:cNvSpPr/>
            <p:nvPr/>
          </p:nvSpPr>
          <p:spPr>
            <a:xfrm>
              <a:off x="5054618" y="7270856"/>
              <a:ext cx="1126703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H3K36me3.c5</a:t>
              </a:r>
            </a:p>
          </p:txBody>
        </p:sp>
        <p:sp>
          <p:nvSpPr>
            <p:cNvPr id="65" name="tx65"/>
            <p:cNvSpPr/>
            <p:nvPr/>
          </p:nvSpPr>
          <p:spPr>
            <a:xfrm>
              <a:off x="5622578" y="7270856"/>
              <a:ext cx="1126703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H3K36me3.c6</a:t>
              </a:r>
            </a:p>
          </p:txBody>
        </p:sp>
        <p:sp>
          <p:nvSpPr>
            <p:cNvPr id="66" name="tx66"/>
            <p:cNvSpPr/>
            <p:nvPr/>
          </p:nvSpPr>
          <p:spPr>
            <a:xfrm>
              <a:off x="6141097" y="7270856"/>
              <a:ext cx="122558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H3K36me3.c12</a:t>
              </a:r>
            </a:p>
          </p:txBody>
        </p:sp>
        <p:sp>
          <p:nvSpPr>
            <p:cNvPr id="67" name="tx67"/>
            <p:cNvSpPr/>
            <p:nvPr/>
          </p:nvSpPr>
          <p:spPr>
            <a:xfrm>
              <a:off x="6709057" y="7270856"/>
              <a:ext cx="122558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H3K36me3.c15</a:t>
              </a:r>
            </a:p>
          </p:txBody>
        </p:sp>
        <p:sp>
          <p:nvSpPr>
            <p:cNvPr id="68" name="tx68"/>
            <p:cNvSpPr/>
            <p:nvPr/>
          </p:nvSpPr>
          <p:spPr>
            <a:xfrm>
              <a:off x="7277018" y="7270856"/>
              <a:ext cx="122558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H3K36me3.c14</a:t>
              </a:r>
            </a:p>
          </p:txBody>
        </p:sp>
        <p:sp>
          <p:nvSpPr>
            <p:cNvPr id="69" name="tx69"/>
            <p:cNvSpPr/>
            <p:nvPr/>
          </p:nvSpPr>
          <p:spPr>
            <a:xfrm>
              <a:off x="7844978" y="7270856"/>
              <a:ext cx="122558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H3K36me3.c16</a:t>
              </a:r>
            </a:p>
          </p:txBody>
        </p:sp>
        <p:sp>
          <p:nvSpPr>
            <p:cNvPr id="70" name="tx70"/>
            <p:cNvSpPr/>
            <p:nvPr/>
          </p:nvSpPr>
          <p:spPr>
            <a:xfrm>
              <a:off x="8412939" y="7270856"/>
              <a:ext cx="122558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H3K36me3.c13</a:t>
              </a:r>
            </a:p>
          </p:txBody>
        </p:sp>
        <p:sp>
          <p:nvSpPr>
            <p:cNvPr id="71" name="tx71"/>
            <p:cNvSpPr/>
            <p:nvPr/>
          </p:nvSpPr>
          <p:spPr>
            <a:xfrm>
              <a:off x="8980899" y="7270856"/>
              <a:ext cx="1225587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H3K36me3.c17</a:t>
              </a:r>
            </a:p>
          </p:txBody>
        </p:sp>
        <p:sp>
          <p:nvSpPr>
            <p:cNvPr id="72" name="tx72"/>
            <p:cNvSpPr/>
            <p:nvPr/>
          </p:nvSpPr>
          <p:spPr>
            <a:xfrm>
              <a:off x="9548860" y="7270682"/>
              <a:ext cx="1225587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H3K36me3.c18</a:t>
              </a:r>
            </a:p>
          </p:txBody>
        </p:sp>
        <p:sp>
          <p:nvSpPr>
            <p:cNvPr id="73" name="tx73"/>
            <p:cNvSpPr/>
            <p:nvPr/>
          </p:nvSpPr>
          <p:spPr>
            <a:xfrm>
              <a:off x="10606117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74" name="tx74"/>
            <p:cNvSpPr/>
            <p:nvPr/>
          </p:nvSpPr>
          <p:spPr>
            <a:xfrm>
              <a:off x="6863143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75" name="tx75"/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76" name="rc76"/>
            <p:cNvSpPr/>
            <p:nvPr/>
          </p:nvSpPr>
          <p:spPr>
            <a:xfrm>
              <a:off x="11209568" y="3560373"/>
              <a:ext cx="1198592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77" name="tx77"/>
            <p:cNvSpPr/>
            <p:nvPr/>
          </p:nvSpPr>
          <p:spPr>
            <a:xfrm>
              <a:off x="11279157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78" name="rc78"/>
            <p:cNvSpPr/>
            <p:nvPr/>
          </p:nvSpPr>
          <p:spPr>
            <a:xfrm>
              <a:off x="11279157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79" name="rc79"/>
            <p:cNvSpPr/>
            <p:nvPr/>
          </p:nvSpPr>
          <p:spPr>
            <a:xfrm>
              <a:off x="11288157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0" name="rc80"/>
            <p:cNvSpPr/>
            <p:nvPr/>
          </p:nvSpPr>
          <p:spPr>
            <a:xfrm>
              <a:off x="11279157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1" name="rc81"/>
            <p:cNvSpPr/>
            <p:nvPr/>
          </p:nvSpPr>
          <p:spPr>
            <a:xfrm>
              <a:off x="11288157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2" name="rc82"/>
            <p:cNvSpPr/>
            <p:nvPr/>
          </p:nvSpPr>
          <p:spPr>
            <a:xfrm>
              <a:off x="11279157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3" name="rc83"/>
            <p:cNvSpPr/>
            <p:nvPr/>
          </p:nvSpPr>
          <p:spPr>
            <a:xfrm>
              <a:off x="11288157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4" name="rc84"/>
            <p:cNvSpPr/>
            <p:nvPr/>
          </p:nvSpPr>
          <p:spPr>
            <a:xfrm>
              <a:off x="11279157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5" name="rc85"/>
            <p:cNvSpPr/>
            <p:nvPr/>
          </p:nvSpPr>
          <p:spPr>
            <a:xfrm>
              <a:off x="11288157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6" name="rc86"/>
            <p:cNvSpPr/>
            <p:nvPr/>
          </p:nvSpPr>
          <p:spPr>
            <a:xfrm>
              <a:off x="11279157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7" name="rc87"/>
            <p:cNvSpPr/>
            <p:nvPr/>
          </p:nvSpPr>
          <p:spPr>
            <a:xfrm>
              <a:off x="11288157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8" name="rc88"/>
            <p:cNvSpPr/>
            <p:nvPr/>
          </p:nvSpPr>
          <p:spPr>
            <a:xfrm>
              <a:off x="11279157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9" name="rc89"/>
            <p:cNvSpPr/>
            <p:nvPr/>
          </p:nvSpPr>
          <p:spPr>
            <a:xfrm>
              <a:off x="11288157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0" name="rc90"/>
            <p:cNvSpPr/>
            <p:nvPr/>
          </p:nvSpPr>
          <p:spPr>
            <a:xfrm>
              <a:off x="11279157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1" name="rc91"/>
            <p:cNvSpPr/>
            <p:nvPr/>
          </p:nvSpPr>
          <p:spPr>
            <a:xfrm>
              <a:off x="11288157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2" name="rc92"/>
            <p:cNvSpPr/>
            <p:nvPr/>
          </p:nvSpPr>
          <p:spPr>
            <a:xfrm>
              <a:off x="11279157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3" name="rc93"/>
            <p:cNvSpPr/>
            <p:nvPr/>
          </p:nvSpPr>
          <p:spPr>
            <a:xfrm>
              <a:off x="11288157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4" name="rc94"/>
            <p:cNvSpPr/>
            <p:nvPr/>
          </p:nvSpPr>
          <p:spPr>
            <a:xfrm>
              <a:off x="11279157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5" name="rc95"/>
            <p:cNvSpPr/>
            <p:nvPr/>
          </p:nvSpPr>
          <p:spPr>
            <a:xfrm>
              <a:off x="11288157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6" name="rc96"/>
            <p:cNvSpPr/>
            <p:nvPr/>
          </p:nvSpPr>
          <p:spPr>
            <a:xfrm>
              <a:off x="11279157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7" name="rc97"/>
            <p:cNvSpPr/>
            <p:nvPr/>
          </p:nvSpPr>
          <p:spPr>
            <a:xfrm>
              <a:off x="11288157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8" name="rc98"/>
            <p:cNvSpPr/>
            <p:nvPr/>
          </p:nvSpPr>
          <p:spPr>
            <a:xfrm>
              <a:off x="11279157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9" name="rc99"/>
            <p:cNvSpPr/>
            <p:nvPr/>
          </p:nvSpPr>
          <p:spPr>
            <a:xfrm>
              <a:off x="11288157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0" name="rc100"/>
            <p:cNvSpPr/>
            <p:nvPr/>
          </p:nvSpPr>
          <p:spPr>
            <a:xfrm>
              <a:off x="11279157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1" name="rc101"/>
            <p:cNvSpPr/>
            <p:nvPr/>
          </p:nvSpPr>
          <p:spPr>
            <a:xfrm>
              <a:off x="11288157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2" name="rc102"/>
            <p:cNvSpPr/>
            <p:nvPr/>
          </p:nvSpPr>
          <p:spPr>
            <a:xfrm>
              <a:off x="11279157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3" name="rc103"/>
            <p:cNvSpPr/>
            <p:nvPr/>
          </p:nvSpPr>
          <p:spPr>
            <a:xfrm>
              <a:off x="11288157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4" name="rc104"/>
            <p:cNvSpPr/>
            <p:nvPr/>
          </p:nvSpPr>
          <p:spPr>
            <a:xfrm>
              <a:off x="11279157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5" name="rc105"/>
            <p:cNvSpPr/>
            <p:nvPr/>
          </p:nvSpPr>
          <p:spPr>
            <a:xfrm>
              <a:off x="11288157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6" name="tx106"/>
            <p:cNvSpPr/>
            <p:nvPr/>
          </p:nvSpPr>
          <p:spPr>
            <a:xfrm>
              <a:off x="11568202" y="3896468"/>
              <a:ext cx="708213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H3K36me3.c1</a:t>
              </a:r>
            </a:p>
          </p:txBody>
        </p:sp>
        <p:sp>
          <p:nvSpPr>
            <p:cNvPr id="107" name="tx107"/>
            <p:cNvSpPr/>
            <p:nvPr/>
          </p:nvSpPr>
          <p:spPr>
            <a:xfrm>
              <a:off x="11568202" y="4115924"/>
              <a:ext cx="708213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H3K36me3.c7</a:t>
              </a:r>
            </a:p>
          </p:txBody>
        </p:sp>
        <p:sp>
          <p:nvSpPr>
            <p:cNvPr id="108" name="tx108"/>
            <p:cNvSpPr/>
            <p:nvPr/>
          </p:nvSpPr>
          <p:spPr>
            <a:xfrm>
              <a:off x="11568202" y="4335380"/>
              <a:ext cx="708213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H3K36me3.c3</a:t>
              </a:r>
            </a:p>
          </p:txBody>
        </p:sp>
        <p:sp>
          <p:nvSpPr>
            <p:cNvPr id="109" name="tx109"/>
            <p:cNvSpPr/>
            <p:nvPr/>
          </p:nvSpPr>
          <p:spPr>
            <a:xfrm>
              <a:off x="11568202" y="4554727"/>
              <a:ext cx="708213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H3K36me3.c8</a:t>
              </a:r>
            </a:p>
          </p:txBody>
        </p:sp>
        <p:sp>
          <p:nvSpPr>
            <p:cNvPr id="110" name="tx110"/>
            <p:cNvSpPr/>
            <p:nvPr/>
          </p:nvSpPr>
          <p:spPr>
            <a:xfrm>
              <a:off x="11568202" y="4774292"/>
              <a:ext cx="708213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H3K36me3.c5</a:t>
              </a:r>
            </a:p>
          </p:txBody>
        </p:sp>
        <p:sp>
          <p:nvSpPr>
            <p:cNvPr id="111" name="tx111"/>
            <p:cNvSpPr/>
            <p:nvPr/>
          </p:nvSpPr>
          <p:spPr>
            <a:xfrm>
              <a:off x="11568202" y="4993748"/>
              <a:ext cx="708213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H3K36me3.c6</a:t>
              </a:r>
            </a:p>
          </p:txBody>
        </p:sp>
        <p:sp>
          <p:nvSpPr>
            <p:cNvPr id="112" name="tx112"/>
            <p:cNvSpPr/>
            <p:nvPr/>
          </p:nvSpPr>
          <p:spPr>
            <a:xfrm>
              <a:off x="11568202" y="5213204"/>
              <a:ext cx="770369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H3K36me3.c12</a:t>
              </a:r>
            </a:p>
          </p:txBody>
        </p:sp>
        <p:sp>
          <p:nvSpPr>
            <p:cNvPr id="113" name="tx113"/>
            <p:cNvSpPr/>
            <p:nvPr/>
          </p:nvSpPr>
          <p:spPr>
            <a:xfrm>
              <a:off x="11568202" y="5432660"/>
              <a:ext cx="770369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H3K36me3.c15</a:t>
              </a:r>
            </a:p>
          </p:txBody>
        </p:sp>
        <p:sp>
          <p:nvSpPr>
            <p:cNvPr id="114" name="tx114"/>
            <p:cNvSpPr/>
            <p:nvPr/>
          </p:nvSpPr>
          <p:spPr>
            <a:xfrm>
              <a:off x="11568202" y="5652116"/>
              <a:ext cx="770369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H3K36me3.c14</a:t>
              </a:r>
            </a:p>
          </p:txBody>
        </p:sp>
        <p:sp>
          <p:nvSpPr>
            <p:cNvPr id="115" name="tx115"/>
            <p:cNvSpPr/>
            <p:nvPr/>
          </p:nvSpPr>
          <p:spPr>
            <a:xfrm>
              <a:off x="11568202" y="5871572"/>
              <a:ext cx="770369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H3K36me3.c16</a:t>
              </a:r>
            </a:p>
          </p:txBody>
        </p:sp>
        <p:sp>
          <p:nvSpPr>
            <p:cNvPr id="116" name="tx116"/>
            <p:cNvSpPr/>
            <p:nvPr/>
          </p:nvSpPr>
          <p:spPr>
            <a:xfrm>
              <a:off x="11568202" y="6091028"/>
              <a:ext cx="770369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H3K36me3.c13</a:t>
              </a:r>
            </a:p>
          </p:txBody>
        </p:sp>
        <p:sp>
          <p:nvSpPr>
            <p:cNvPr id="117" name="tx117"/>
            <p:cNvSpPr/>
            <p:nvPr/>
          </p:nvSpPr>
          <p:spPr>
            <a:xfrm>
              <a:off x="11568202" y="6310484"/>
              <a:ext cx="770369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H3K36me3.c17</a:t>
              </a:r>
            </a:p>
          </p:txBody>
        </p:sp>
        <p:sp>
          <p:nvSpPr>
            <p:cNvPr id="118" name="tx118"/>
            <p:cNvSpPr/>
            <p:nvPr/>
          </p:nvSpPr>
          <p:spPr>
            <a:xfrm>
              <a:off x="11568202" y="6529831"/>
              <a:ext cx="770369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H3K36me3.c18</a:t>
              </a:r>
            </a:p>
          </p:txBody>
        </p:sp>
        <p:sp>
          <p:nvSpPr>
            <p:cNvPr id="119" name="tx119"/>
            <p:cNvSpPr/>
            <p:nvPr/>
          </p:nvSpPr>
          <p:spPr>
            <a:xfrm>
              <a:off x="11568202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120" name="tx120"/>
            <p:cNvSpPr/>
            <p:nvPr/>
          </p:nvSpPr>
          <p:spPr>
            <a:xfrm>
              <a:off x="3005352" y="3058226"/>
              <a:ext cx="3782704" cy="15658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H3K36me3 - erythroid trajectory - No normalization</a:t>
              </a:r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DF16712A-8092-9EE3-F787-86495CCB5ABE}"/>
              </a:ext>
            </a:extLst>
          </p:cNvPr>
          <p:cNvGrpSpPr/>
          <p:nvPr/>
        </p:nvGrpSpPr>
        <p:grpSpPr>
          <a:xfrm>
            <a:off x="6359094" y="616547"/>
            <a:ext cx="6352817" cy="2916867"/>
            <a:chOff x="3009900" y="1539082"/>
            <a:chExt cx="9067800" cy="7620000"/>
          </a:xfrm>
        </p:grpSpPr>
        <p:sp>
          <p:nvSpPr>
            <p:cNvPr id="122" name="rc3">
              <a:extLst>
                <a:ext uri="{FF2B5EF4-FFF2-40B4-BE49-F238E27FC236}">
                  <a16:creationId xmlns:a16="http://schemas.microsoft.com/office/drawing/2014/main" id="{E072218E-F220-C366-26F9-A3914F15A456}"/>
                </a:ext>
              </a:extLst>
            </p:cNvPr>
            <p:cNvSpPr/>
            <p:nvPr/>
          </p:nvSpPr>
          <p:spPr>
            <a:xfrm>
              <a:off x="3009900" y="1539081"/>
              <a:ext cx="9067800" cy="7619999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3" name="rc4">
              <a:extLst>
                <a:ext uri="{FF2B5EF4-FFF2-40B4-BE49-F238E27FC236}">
                  <a16:creationId xmlns:a16="http://schemas.microsoft.com/office/drawing/2014/main" id="{46C2E2D4-9CA6-F5EC-0622-462CFC83F323}"/>
                </a:ext>
              </a:extLst>
            </p:cNvPr>
            <p:cNvSpPr/>
            <p:nvPr/>
          </p:nvSpPr>
          <p:spPr>
            <a:xfrm>
              <a:off x="3009900" y="1539081"/>
              <a:ext cx="9067799" cy="7619999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4" name="rc5">
              <a:extLst>
                <a:ext uri="{FF2B5EF4-FFF2-40B4-BE49-F238E27FC236}">
                  <a16:creationId xmlns:a16="http://schemas.microsoft.com/office/drawing/2014/main" id="{A7A90C05-7CDB-AD57-1A10-9C3DABBCD8D2}"/>
                </a:ext>
              </a:extLst>
            </p:cNvPr>
            <p:cNvSpPr/>
            <p:nvPr/>
          </p:nvSpPr>
          <p:spPr>
            <a:xfrm>
              <a:off x="3464610" y="1833784"/>
              <a:ext cx="6419971" cy="68637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25" name="pl6">
              <a:extLst>
                <a:ext uri="{FF2B5EF4-FFF2-40B4-BE49-F238E27FC236}">
                  <a16:creationId xmlns:a16="http://schemas.microsoft.com/office/drawing/2014/main" id="{789B5C60-C056-498C-3D22-BC0C17287819}"/>
                </a:ext>
              </a:extLst>
            </p:cNvPr>
            <p:cNvSpPr/>
            <p:nvPr/>
          </p:nvSpPr>
          <p:spPr>
            <a:xfrm>
              <a:off x="3464610" y="7356344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6" name="pl7">
              <a:extLst>
                <a:ext uri="{FF2B5EF4-FFF2-40B4-BE49-F238E27FC236}">
                  <a16:creationId xmlns:a16="http://schemas.microsoft.com/office/drawing/2014/main" id="{C5AD2196-5F89-A54F-BCF5-9422176EBD55}"/>
                </a:ext>
              </a:extLst>
            </p:cNvPr>
            <p:cNvSpPr/>
            <p:nvPr/>
          </p:nvSpPr>
          <p:spPr>
            <a:xfrm>
              <a:off x="3464610" y="5793105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7" name="pl8">
              <a:extLst>
                <a:ext uri="{FF2B5EF4-FFF2-40B4-BE49-F238E27FC236}">
                  <a16:creationId xmlns:a16="http://schemas.microsoft.com/office/drawing/2014/main" id="{BDCA332D-6CFA-B6D1-20BF-840A49A62D41}"/>
                </a:ext>
              </a:extLst>
            </p:cNvPr>
            <p:cNvSpPr/>
            <p:nvPr/>
          </p:nvSpPr>
          <p:spPr>
            <a:xfrm>
              <a:off x="3464610" y="4229865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8" name="pl9">
              <a:extLst>
                <a:ext uri="{FF2B5EF4-FFF2-40B4-BE49-F238E27FC236}">
                  <a16:creationId xmlns:a16="http://schemas.microsoft.com/office/drawing/2014/main" id="{33C592CC-D94A-0A83-3007-9ABA8C59F85C}"/>
                </a:ext>
              </a:extLst>
            </p:cNvPr>
            <p:cNvSpPr/>
            <p:nvPr/>
          </p:nvSpPr>
          <p:spPr>
            <a:xfrm>
              <a:off x="3464610" y="2666626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9" name="pl10">
              <a:extLst>
                <a:ext uri="{FF2B5EF4-FFF2-40B4-BE49-F238E27FC236}">
                  <a16:creationId xmlns:a16="http://schemas.microsoft.com/office/drawing/2014/main" id="{660A9EE3-EB03-AC7A-3758-0E96CFDF1B46}"/>
                </a:ext>
              </a:extLst>
            </p:cNvPr>
            <p:cNvSpPr/>
            <p:nvPr/>
          </p:nvSpPr>
          <p:spPr>
            <a:xfrm>
              <a:off x="3464610" y="8137963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0" name="pl11">
              <a:extLst>
                <a:ext uri="{FF2B5EF4-FFF2-40B4-BE49-F238E27FC236}">
                  <a16:creationId xmlns:a16="http://schemas.microsoft.com/office/drawing/2014/main" id="{8061FF6A-2CBB-D704-C08D-27E2BD927370}"/>
                </a:ext>
              </a:extLst>
            </p:cNvPr>
            <p:cNvSpPr/>
            <p:nvPr/>
          </p:nvSpPr>
          <p:spPr>
            <a:xfrm>
              <a:off x="3464610" y="6574724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1" name="pl12">
              <a:extLst>
                <a:ext uri="{FF2B5EF4-FFF2-40B4-BE49-F238E27FC236}">
                  <a16:creationId xmlns:a16="http://schemas.microsoft.com/office/drawing/2014/main" id="{B83D8417-6D73-52B7-8CB2-2FCED7C21772}"/>
                </a:ext>
              </a:extLst>
            </p:cNvPr>
            <p:cNvSpPr/>
            <p:nvPr/>
          </p:nvSpPr>
          <p:spPr>
            <a:xfrm>
              <a:off x="3464610" y="5011485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2" name="pl13">
              <a:extLst>
                <a:ext uri="{FF2B5EF4-FFF2-40B4-BE49-F238E27FC236}">
                  <a16:creationId xmlns:a16="http://schemas.microsoft.com/office/drawing/2014/main" id="{387C0ED9-5EAB-CDCC-9BE2-EB46C8C64A7B}"/>
                </a:ext>
              </a:extLst>
            </p:cNvPr>
            <p:cNvSpPr/>
            <p:nvPr/>
          </p:nvSpPr>
          <p:spPr>
            <a:xfrm>
              <a:off x="3464610" y="3448246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3" name="pl14">
              <a:extLst>
                <a:ext uri="{FF2B5EF4-FFF2-40B4-BE49-F238E27FC236}">
                  <a16:creationId xmlns:a16="http://schemas.microsoft.com/office/drawing/2014/main" id="{D4E2D41B-A36E-41F4-E9CE-6C4B447E8BED}"/>
                </a:ext>
              </a:extLst>
            </p:cNvPr>
            <p:cNvSpPr/>
            <p:nvPr/>
          </p:nvSpPr>
          <p:spPr>
            <a:xfrm>
              <a:off x="3464610" y="1885006"/>
              <a:ext cx="6419971" cy="0"/>
            </a:xfrm>
            <a:custGeom>
              <a:avLst/>
              <a:gdLst/>
              <a:ahLst/>
              <a:cxnLst/>
              <a:rect l="0" t="0" r="0" b="0"/>
              <a:pathLst>
                <a:path w="6419971">
                  <a:moveTo>
                    <a:pt x="0" y="0"/>
                  </a:moveTo>
                  <a:lnTo>
                    <a:pt x="6419971" y="0"/>
                  </a:lnTo>
                  <a:lnTo>
                    <a:pt x="6419971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4" name="pl15">
              <a:extLst>
                <a:ext uri="{FF2B5EF4-FFF2-40B4-BE49-F238E27FC236}">
                  <a16:creationId xmlns:a16="http://schemas.microsoft.com/office/drawing/2014/main" id="{930E81EA-741B-0E58-E659-2C2148D47062}"/>
                </a:ext>
              </a:extLst>
            </p:cNvPr>
            <p:cNvSpPr/>
            <p:nvPr/>
          </p:nvSpPr>
          <p:spPr>
            <a:xfrm>
              <a:off x="3735877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5" name="pl16">
              <a:extLst>
                <a:ext uri="{FF2B5EF4-FFF2-40B4-BE49-F238E27FC236}">
                  <a16:creationId xmlns:a16="http://schemas.microsoft.com/office/drawing/2014/main" id="{B3A3F948-1D86-6464-4F77-CABF684278B2}"/>
                </a:ext>
              </a:extLst>
            </p:cNvPr>
            <p:cNvSpPr/>
            <p:nvPr/>
          </p:nvSpPr>
          <p:spPr>
            <a:xfrm>
              <a:off x="4187987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6" name="pl17">
              <a:extLst>
                <a:ext uri="{FF2B5EF4-FFF2-40B4-BE49-F238E27FC236}">
                  <a16:creationId xmlns:a16="http://schemas.microsoft.com/office/drawing/2014/main" id="{6A6BFA58-C85E-75C9-3523-54871FBD66CC}"/>
                </a:ext>
              </a:extLst>
            </p:cNvPr>
            <p:cNvSpPr/>
            <p:nvPr/>
          </p:nvSpPr>
          <p:spPr>
            <a:xfrm>
              <a:off x="4640098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7" name="pl18">
              <a:extLst>
                <a:ext uri="{FF2B5EF4-FFF2-40B4-BE49-F238E27FC236}">
                  <a16:creationId xmlns:a16="http://schemas.microsoft.com/office/drawing/2014/main" id="{56DD7E76-58D3-C809-F67A-D208704E08BC}"/>
                </a:ext>
              </a:extLst>
            </p:cNvPr>
            <p:cNvSpPr/>
            <p:nvPr/>
          </p:nvSpPr>
          <p:spPr>
            <a:xfrm>
              <a:off x="5092209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8" name="pl19">
              <a:extLst>
                <a:ext uri="{FF2B5EF4-FFF2-40B4-BE49-F238E27FC236}">
                  <a16:creationId xmlns:a16="http://schemas.microsoft.com/office/drawing/2014/main" id="{353E542E-BBCA-8A84-8D12-502E98C3CBC8}"/>
                </a:ext>
              </a:extLst>
            </p:cNvPr>
            <p:cNvSpPr/>
            <p:nvPr/>
          </p:nvSpPr>
          <p:spPr>
            <a:xfrm>
              <a:off x="5544319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9" name="pl20">
              <a:extLst>
                <a:ext uri="{FF2B5EF4-FFF2-40B4-BE49-F238E27FC236}">
                  <a16:creationId xmlns:a16="http://schemas.microsoft.com/office/drawing/2014/main" id="{C9A4FBA5-8209-E758-4F68-C5137EAB90AA}"/>
                </a:ext>
              </a:extLst>
            </p:cNvPr>
            <p:cNvSpPr/>
            <p:nvPr/>
          </p:nvSpPr>
          <p:spPr>
            <a:xfrm>
              <a:off x="5996430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0" name="pl21">
              <a:extLst>
                <a:ext uri="{FF2B5EF4-FFF2-40B4-BE49-F238E27FC236}">
                  <a16:creationId xmlns:a16="http://schemas.microsoft.com/office/drawing/2014/main" id="{6C210BC4-5072-D069-5FAD-F55078432F07}"/>
                </a:ext>
              </a:extLst>
            </p:cNvPr>
            <p:cNvSpPr/>
            <p:nvPr/>
          </p:nvSpPr>
          <p:spPr>
            <a:xfrm>
              <a:off x="6448541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1" name="pl22">
              <a:extLst>
                <a:ext uri="{FF2B5EF4-FFF2-40B4-BE49-F238E27FC236}">
                  <a16:creationId xmlns:a16="http://schemas.microsoft.com/office/drawing/2014/main" id="{8F5222B7-8E53-DF88-0943-61E6F26F92B9}"/>
                </a:ext>
              </a:extLst>
            </p:cNvPr>
            <p:cNvSpPr/>
            <p:nvPr/>
          </p:nvSpPr>
          <p:spPr>
            <a:xfrm>
              <a:off x="6900651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2" name="pl23">
              <a:extLst>
                <a:ext uri="{FF2B5EF4-FFF2-40B4-BE49-F238E27FC236}">
                  <a16:creationId xmlns:a16="http://schemas.microsoft.com/office/drawing/2014/main" id="{5EBA3E9C-E438-48D6-2E57-486A8CC2644A}"/>
                </a:ext>
              </a:extLst>
            </p:cNvPr>
            <p:cNvSpPr/>
            <p:nvPr/>
          </p:nvSpPr>
          <p:spPr>
            <a:xfrm>
              <a:off x="7352762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3" name="pl24">
              <a:extLst>
                <a:ext uri="{FF2B5EF4-FFF2-40B4-BE49-F238E27FC236}">
                  <a16:creationId xmlns:a16="http://schemas.microsoft.com/office/drawing/2014/main" id="{598DBD58-CB35-431A-25E5-2FBC3BD2711D}"/>
                </a:ext>
              </a:extLst>
            </p:cNvPr>
            <p:cNvSpPr/>
            <p:nvPr/>
          </p:nvSpPr>
          <p:spPr>
            <a:xfrm>
              <a:off x="7804873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4" name="pl25">
              <a:extLst>
                <a:ext uri="{FF2B5EF4-FFF2-40B4-BE49-F238E27FC236}">
                  <a16:creationId xmlns:a16="http://schemas.microsoft.com/office/drawing/2014/main" id="{9A536EFB-6B93-0D1B-0B28-EC814DA0C235}"/>
                </a:ext>
              </a:extLst>
            </p:cNvPr>
            <p:cNvSpPr/>
            <p:nvPr/>
          </p:nvSpPr>
          <p:spPr>
            <a:xfrm>
              <a:off x="8256984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5" name="pl26">
              <a:extLst>
                <a:ext uri="{FF2B5EF4-FFF2-40B4-BE49-F238E27FC236}">
                  <a16:creationId xmlns:a16="http://schemas.microsoft.com/office/drawing/2014/main" id="{78162FC7-9DD0-506C-B9F9-EE71098F083C}"/>
                </a:ext>
              </a:extLst>
            </p:cNvPr>
            <p:cNvSpPr/>
            <p:nvPr/>
          </p:nvSpPr>
          <p:spPr>
            <a:xfrm>
              <a:off x="8709094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6" name="pl27">
              <a:extLst>
                <a:ext uri="{FF2B5EF4-FFF2-40B4-BE49-F238E27FC236}">
                  <a16:creationId xmlns:a16="http://schemas.microsoft.com/office/drawing/2014/main" id="{0A970F70-91DE-CBE2-556A-76B691498C79}"/>
                </a:ext>
              </a:extLst>
            </p:cNvPr>
            <p:cNvSpPr/>
            <p:nvPr/>
          </p:nvSpPr>
          <p:spPr>
            <a:xfrm>
              <a:off x="9161205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7" name="pl28">
              <a:extLst>
                <a:ext uri="{FF2B5EF4-FFF2-40B4-BE49-F238E27FC236}">
                  <a16:creationId xmlns:a16="http://schemas.microsoft.com/office/drawing/2014/main" id="{786C1CE0-6930-1CCC-4DBC-323C54F0A8C5}"/>
                </a:ext>
              </a:extLst>
            </p:cNvPr>
            <p:cNvSpPr/>
            <p:nvPr/>
          </p:nvSpPr>
          <p:spPr>
            <a:xfrm>
              <a:off x="9613316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8" name="pg29">
              <a:extLst>
                <a:ext uri="{FF2B5EF4-FFF2-40B4-BE49-F238E27FC236}">
                  <a16:creationId xmlns:a16="http://schemas.microsoft.com/office/drawing/2014/main" id="{79038436-EBF0-6B03-AC35-08A6774B6395}"/>
                </a:ext>
              </a:extLst>
            </p:cNvPr>
            <p:cNvSpPr/>
            <p:nvPr/>
          </p:nvSpPr>
          <p:spPr>
            <a:xfrm>
              <a:off x="3536567" y="3104975"/>
              <a:ext cx="398618" cy="4446925"/>
            </a:xfrm>
            <a:custGeom>
              <a:avLst/>
              <a:gdLst/>
              <a:ahLst/>
              <a:cxnLst/>
              <a:rect l="0" t="0" r="0" b="0"/>
              <a:pathLst>
                <a:path w="398618" h="4446925">
                  <a:moveTo>
                    <a:pt x="199051" y="4446925"/>
                  </a:moveTo>
                  <a:lnTo>
                    <a:pt x="199039" y="4438222"/>
                  </a:lnTo>
                  <a:lnTo>
                    <a:pt x="199028" y="4429520"/>
                  </a:lnTo>
                  <a:lnTo>
                    <a:pt x="199017" y="4420817"/>
                  </a:lnTo>
                  <a:lnTo>
                    <a:pt x="199005" y="4412115"/>
                  </a:lnTo>
                  <a:lnTo>
                    <a:pt x="198993" y="4403413"/>
                  </a:lnTo>
                  <a:lnTo>
                    <a:pt x="198980" y="4394710"/>
                  </a:lnTo>
                  <a:lnTo>
                    <a:pt x="198964" y="4386008"/>
                  </a:lnTo>
                  <a:lnTo>
                    <a:pt x="198947" y="4377305"/>
                  </a:lnTo>
                  <a:lnTo>
                    <a:pt x="198927" y="4368603"/>
                  </a:lnTo>
                  <a:lnTo>
                    <a:pt x="198905" y="4359901"/>
                  </a:lnTo>
                  <a:lnTo>
                    <a:pt x="198879" y="4351198"/>
                  </a:lnTo>
                  <a:lnTo>
                    <a:pt x="198851" y="4342496"/>
                  </a:lnTo>
                  <a:lnTo>
                    <a:pt x="198820" y="4333793"/>
                  </a:lnTo>
                  <a:lnTo>
                    <a:pt x="198787" y="4325091"/>
                  </a:lnTo>
                  <a:lnTo>
                    <a:pt x="198751" y="4316389"/>
                  </a:lnTo>
                  <a:lnTo>
                    <a:pt x="198712" y="4307686"/>
                  </a:lnTo>
                  <a:lnTo>
                    <a:pt x="198673" y="4298984"/>
                  </a:lnTo>
                  <a:lnTo>
                    <a:pt x="198632" y="4290281"/>
                  </a:lnTo>
                  <a:lnTo>
                    <a:pt x="198592" y="4281579"/>
                  </a:lnTo>
                  <a:lnTo>
                    <a:pt x="198552" y="4272877"/>
                  </a:lnTo>
                  <a:lnTo>
                    <a:pt x="198513" y="4264174"/>
                  </a:lnTo>
                  <a:lnTo>
                    <a:pt x="198476" y="4255472"/>
                  </a:lnTo>
                  <a:lnTo>
                    <a:pt x="198443" y="4246770"/>
                  </a:lnTo>
                  <a:lnTo>
                    <a:pt x="198413" y="4238067"/>
                  </a:lnTo>
                  <a:lnTo>
                    <a:pt x="198389" y="4229365"/>
                  </a:lnTo>
                  <a:lnTo>
                    <a:pt x="198370" y="4220662"/>
                  </a:lnTo>
                  <a:lnTo>
                    <a:pt x="198357" y="4211960"/>
                  </a:lnTo>
                  <a:lnTo>
                    <a:pt x="198351" y="4203258"/>
                  </a:lnTo>
                  <a:lnTo>
                    <a:pt x="198352" y="4194555"/>
                  </a:lnTo>
                  <a:lnTo>
                    <a:pt x="198361" y="4185853"/>
                  </a:lnTo>
                  <a:lnTo>
                    <a:pt x="198376" y="4177150"/>
                  </a:lnTo>
                  <a:lnTo>
                    <a:pt x="198401" y="4168448"/>
                  </a:lnTo>
                  <a:lnTo>
                    <a:pt x="198432" y="4159746"/>
                  </a:lnTo>
                  <a:lnTo>
                    <a:pt x="198469" y="4151043"/>
                  </a:lnTo>
                  <a:lnTo>
                    <a:pt x="198511" y="4142341"/>
                  </a:lnTo>
                  <a:lnTo>
                    <a:pt x="198558" y="4133638"/>
                  </a:lnTo>
                  <a:lnTo>
                    <a:pt x="198609" y="4124936"/>
                  </a:lnTo>
                  <a:lnTo>
                    <a:pt x="198662" y="4116234"/>
                  </a:lnTo>
                  <a:lnTo>
                    <a:pt x="198716" y="4107531"/>
                  </a:lnTo>
                  <a:lnTo>
                    <a:pt x="198770" y="4098829"/>
                  </a:lnTo>
                  <a:lnTo>
                    <a:pt x="198822" y="4090126"/>
                  </a:lnTo>
                  <a:lnTo>
                    <a:pt x="198871" y="4081424"/>
                  </a:lnTo>
                  <a:lnTo>
                    <a:pt x="198916" y="4072722"/>
                  </a:lnTo>
                  <a:lnTo>
                    <a:pt x="198956" y="4064019"/>
                  </a:lnTo>
                  <a:lnTo>
                    <a:pt x="198990" y="4055317"/>
                  </a:lnTo>
                  <a:lnTo>
                    <a:pt x="199018" y="4046614"/>
                  </a:lnTo>
                  <a:lnTo>
                    <a:pt x="199038" y="4037912"/>
                  </a:lnTo>
                  <a:lnTo>
                    <a:pt x="199050" y="4029210"/>
                  </a:lnTo>
                  <a:lnTo>
                    <a:pt x="199054" y="4020507"/>
                  </a:lnTo>
                  <a:lnTo>
                    <a:pt x="199049" y="4011805"/>
                  </a:lnTo>
                  <a:lnTo>
                    <a:pt x="199035" y="4003102"/>
                  </a:lnTo>
                  <a:lnTo>
                    <a:pt x="199014" y="3994400"/>
                  </a:lnTo>
                  <a:lnTo>
                    <a:pt x="198984" y="3985698"/>
                  </a:lnTo>
                  <a:lnTo>
                    <a:pt x="198948" y="3976995"/>
                  </a:lnTo>
                  <a:lnTo>
                    <a:pt x="198904" y="3968293"/>
                  </a:lnTo>
                  <a:lnTo>
                    <a:pt x="198854" y="3959590"/>
                  </a:lnTo>
                  <a:lnTo>
                    <a:pt x="198799" y="3950888"/>
                  </a:lnTo>
                  <a:lnTo>
                    <a:pt x="198739" y="3942186"/>
                  </a:lnTo>
                  <a:lnTo>
                    <a:pt x="198676" y="3933483"/>
                  </a:lnTo>
                  <a:lnTo>
                    <a:pt x="198611" y="3924781"/>
                  </a:lnTo>
                  <a:lnTo>
                    <a:pt x="198545" y="3916078"/>
                  </a:lnTo>
                  <a:lnTo>
                    <a:pt x="198480" y="3907376"/>
                  </a:lnTo>
                  <a:lnTo>
                    <a:pt x="198415" y="3898674"/>
                  </a:lnTo>
                  <a:lnTo>
                    <a:pt x="198352" y="3889971"/>
                  </a:lnTo>
                  <a:lnTo>
                    <a:pt x="198292" y="3881269"/>
                  </a:lnTo>
                  <a:lnTo>
                    <a:pt x="198236" y="3872566"/>
                  </a:lnTo>
                  <a:lnTo>
                    <a:pt x="198183" y="3863864"/>
                  </a:lnTo>
                  <a:lnTo>
                    <a:pt x="198134" y="3855162"/>
                  </a:lnTo>
                  <a:lnTo>
                    <a:pt x="198088" y="3846459"/>
                  </a:lnTo>
                  <a:lnTo>
                    <a:pt x="198045" y="3837757"/>
                  </a:lnTo>
                  <a:lnTo>
                    <a:pt x="198005" y="3829054"/>
                  </a:lnTo>
                  <a:lnTo>
                    <a:pt x="197968" y="3820352"/>
                  </a:lnTo>
                  <a:lnTo>
                    <a:pt x="197932" y="3811650"/>
                  </a:lnTo>
                  <a:lnTo>
                    <a:pt x="197897" y="3802947"/>
                  </a:lnTo>
                  <a:lnTo>
                    <a:pt x="197861" y="3794245"/>
                  </a:lnTo>
                  <a:lnTo>
                    <a:pt x="197825" y="3785542"/>
                  </a:lnTo>
                  <a:lnTo>
                    <a:pt x="197788" y="3776840"/>
                  </a:lnTo>
                  <a:lnTo>
                    <a:pt x="197748" y="3768138"/>
                  </a:lnTo>
                  <a:lnTo>
                    <a:pt x="197705" y="3759435"/>
                  </a:lnTo>
                  <a:lnTo>
                    <a:pt x="197658" y="3750733"/>
                  </a:lnTo>
                  <a:lnTo>
                    <a:pt x="197608" y="3742030"/>
                  </a:lnTo>
                  <a:lnTo>
                    <a:pt x="197551" y="3733328"/>
                  </a:lnTo>
                  <a:lnTo>
                    <a:pt x="197490" y="3724626"/>
                  </a:lnTo>
                  <a:lnTo>
                    <a:pt x="197422" y="3715923"/>
                  </a:lnTo>
                  <a:lnTo>
                    <a:pt x="197348" y="3707221"/>
                  </a:lnTo>
                  <a:lnTo>
                    <a:pt x="197268" y="3698518"/>
                  </a:lnTo>
                  <a:lnTo>
                    <a:pt x="197181" y="3689816"/>
                  </a:lnTo>
                  <a:lnTo>
                    <a:pt x="197088" y="3681114"/>
                  </a:lnTo>
                  <a:lnTo>
                    <a:pt x="196989" y="3672411"/>
                  </a:lnTo>
                  <a:lnTo>
                    <a:pt x="196883" y="3663709"/>
                  </a:lnTo>
                  <a:lnTo>
                    <a:pt x="196773" y="3655006"/>
                  </a:lnTo>
                  <a:lnTo>
                    <a:pt x="196659" y="3646304"/>
                  </a:lnTo>
                  <a:lnTo>
                    <a:pt x="196544" y="3637602"/>
                  </a:lnTo>
                  <a:lnTo>
                    <a:pt x="196427" y="3628899"/>
                  </a:lnTo>
                  <a:lnTo>
                    <a:pt x="196312" y="3620197"/>
                  </a:lnTo>
                  <a:lnTo>
                    <a:pt x="196199" y="3611494"/>
                  </a:lnTo>
                  <a:lnTo>
                    <a:pt x="196091" y="3602792"/>
                  </a:lnTo>
                  <a:lnTo>
                    <a:pt x="195990" y="3594090"/>
                  </a:lnTo>
                  <a:lnTo>
                    <a:pt x="195897" y="3585387"/>
                  </a:lnTo>
                  <a:lnTo>
                    <a:pt x="195814" y="3576685"/>
                  </a:lnTo>
                  <a:lnTo>
                    <a:pt x="195741" y="3567982"/>
                  </a:lnTo>
                  <a:lnTo>
                    <a:pt x="195680" y="3559280"/>
                  </a:lnTo>
                  <a:lnTo>
                    <a:pt x="195629" y="3550578"/>
                  </a:lnTo>
                  <a:lnTo>
                    <a:pt x="195589" y="3541875"/>
                  </a:lnTo>
                  <a:lnTo>
                    <a:pt x="195558" y="3533173"/>
                  </a:lnTo>
                  <a:lnTo>
                    <a:pt x="195537" y="3524471"/>
                  </a:lnTo>
                  <a:lnTo>
                    <a:pt x="195524" y="3515768"/>
                  </a:lnTo>
                  <a:lnTo>
                    <a:pt x="195515" y="3507066"/>
                  </a:lnTo>
                  <a:lnTo>
                    <a:pt x="195507" y="3498363"/>
                  </a:lnTo>
                  <a:lnTo>
                    <a:pt x="195500" y="3489661"/>
                  </a:lnTo>
                  <a:lnTo>
                    <a:pt x="195489" y="3480959"/>
                  </a:lnTo>
                  <a:lnTo>
                    <a:pt x="195474" y="3472256"/>
                  </a:lnTo>
                  <a:lnTo>
                    <a:pt x="195450" y="3463554"/>
                  </a:lnTo>
                  <a:lnTo>
                    <a:pt x="195417" y="3454851"/>
                  </a:lnTo>
                  <a:lnTo>
                    <a:pt x="195370" y="3446149"/>
                  </a:lnTo>
                  <a:lnTo>
                    <a:pt x="195310" y="3437447"/>
                  </a:lnTo>
                  <a:lnTo>
                    <a:pt x="195236" y="3428744"/>
                  </a:lnTo>
                  <a:lnTo>
                    <a:pt x="195149" y="3420042"/>
                  </a:lnTo>
                  <a:lnTo>
                    <a:pt x="195047" y="3411339"/>
                  </a:lnTo>
                  <a:lnTo>
                    <a:pt x="194934" y="3402637"/>
                  </a:lnTo>
                  <a:lnTo>
                    <a:pt x="194809" y="3393935"/>
                  </a:lnTo>
                  <a:lnTo>
                    <a:pt x="194674" y="3385232"/>
                  </a:lnTo>
                  <a:lnTo>
                    <a:pt x="194530" y="3376530"/>
                  </a:lnTo>
                  <a:lnTo>
                    <a:pt x="194380" y="3367827"/>
                  </a:lnTo>
                  <a:lnTo>
                    <a:pt x="194227" y="3359125"/>
                  </a:lnTo>
                  <a:lnTo>
                    <a:pt x="194072" y="3350423"/>
                  </a:lnTo>
                  <a:lnTo>
                    <a:pt x="193918" y="3341720"/>
                  </a:lnTo>
                  <a:lnTo>
                    <a:pt x="193765" y="3333018"/>
                  </a:lnTo>
                  <a:lnTo>
                    <a:pt x="193616" y="3324315"/>
                  </a:lnTo>
                  <a:lnTo>
                    <a:pt x="193471" y="3315613"/>
                  </a:lnTo>
                  <a:lnTo>
                    <a:pt x="193331" y="3306911"/>
                  </a:lnTo>
                  <a:lnTo>
                    <a:pt x="193198" y="3298208"/>
                  </a:lnTo>
                  <a:lnTo>
                    <a:pt x="193072" y="3289506"/>
                  </a:lnTo>
                  <a:lnTo>
                    <a:pt x="192953" y="3280803"/>
                  </a:lnTo>
                  <a:lnTo>
                    <a:pt x="192841" y="3272101"/>
                  </a:lnTo>
                  <a:lnTo>
                    <a:pt x="192736" y="3263399"/>
                  </a:lnTo>
                  <a:lnTo>
                    <a:pt x="192637" y="3254696"/>
                  </a:lnTo>
                  <a:lnTo>
                    <a:pt x="192545" y="3245994"/>
                  </a:lnTo>
                  <a:lnTo>
                    <a:pt x="192459" y="3237291"/>
                  </a:lnTo>
                  <a:lnTo>
                    <a:pt x="192379" y="3228589"/>
                  </a:lnTo>
                  <a:lnTo>
                    <a:pt x="192302" y="3219887"/>
                  </a:lnTo>
                  <a:lnTo>
                    <a:pt x="192228" y="3211184"/>
                  </a:lnTo>
                  <a:lnTo>
                    <a:pt x="192154" y="3202482"/>
                  </a:lnTo>
                  <a:lnTo>
                    <a:pt x="192078" y="3193779"/>
                  </a:lnTo>
                  <a:lnTo>
                    <a:pt x="191996" y="3185077"/>
                  </a:lnTo>
                  <a:lnTo>
                    <a:pt x="191905" y="3176375"/>
                  </a:lnTo>
                  <a:lnTo>
                    <a:pt x="191802" y="3167672"/>
                  </a:lnTo>
                  <a:lnTo>
                    <a:pt x="191681" y="3158970"/>
                  </a:lnTo>
                  <a:lnTo>
                    <a:pt x="191535" y="3150267"/>
                  </a:lnTo>
                  <a:lnTo>
                    <a:pt x="191363" y="3141565"/>
                  </a:lnTo>
                  <a:lnTo>
                    <a:pt x="191159" y="3132863"/>
                  </a:lnTo>
                  <a:lnTo>
                    <a:pt x="190921" y="3124160"/>
                  </a:lnTo>
                  <a:lnTo>
                    <a:pt x="190645" y="3115458"/>
                  </a:lnTo>
                  <a:lnTo>
                    <a:pt x="190328" y="3106755"/>
                  </a:lnTo>
                  <a:lnTo>
                    <a:pt x="189970" y="3098053"/>
                  </a:lnTo>
                  <a:lnTo>
                    <a:pt x="189569" y="3089351"/>
                  </a:lnTo>
                  <a:lnTo>
                    <a:pt x="189122" y="3080648"/>
                  </a:lnTo>
                  <a:lnTo>
                    <a:pt x="188639" y="3071946"/>
                  </a:lnTo>
                  <a:lnTo>
                    <a:pt x="188122" y="3063243"/>
                  </a:lnTo>
                  <a:lnTo>
                    <a:pt x="187576" y="3054541"/>
                  </a:lnTo>
                  <a:lnTo>
                    <a:pt x="187007" y="3045839"/>
                  </a:lnTo>
                  <a:lnTo>
                    <a:pt x="186420" y="3037136"/>
                  </a:lnTo>
                  <a:lnTo>
                    <a:pt x="185823" y="3028434"/>
                  </a:lnTo>
                  <a:lnTo>
                    <a:pt x="185222" y="3019731"/>
                  </a:lnTo>
                  <a:lnTo>
                    <a:pt x="184625" y="3011029"/>
                  </a:lnTo>
                  <a:lnTo>
                    <a:pt x="184037" y="3002327"/>
                  </a:lnTo>
                  <a:lnTo>
                    <a:pt x="183465" y="2993624"/>
                  </a:lnTo>
                  <a:lnTo>
                    <a:pt x="182912" y="2984922"/>
                  </a:lnTo>
                  <a:lnTo>
                    <a:pt x="182381" y="2976219"/>
                  </a:lnTo>
                  <a:lnTo>
                    <a:pt x="181873" y="2967517"/>
                  </a:lnTo>
                  <a:lnTo>
                    <a:pt x="181391" y="2958815"/>
                  </a:lnTo>
                  <a:lnTo>
                    <a:pt x="180932" y="2950112"/>
                  </a:lnTo>
                  <a:lnTo>
                    <a:pt x="180497" y="2941410"/>
                  </a:lnTo>
                  <a:lnTo>
                    <a:pt x="180083" y="2932707"/>
                  </a:lnTo>
                  <a:lnTo>
                    <a:pt x="179682" y="2924005"/>
                  </a:lnTo>
                  <a:lnTo>
                    <a:pt x="179292" y="2915303"/>
                  </a:lnTo>
                  <a:lnTo>
                    <a:pt x="178907" y="2906600"/>
                  </a:lnTo>
                  <a:lnTo>
                    <a:pt x="178521" y="2897898"/>
                  </a:lnTo>
                  <a:lnTo>
                    <a:pt x="178131" y="2889195"/>
                  </a:lnTo>
                  <a:lnTo>
                    <a:pt x="177731" y="2880493"/>
                  </a:lnTo>
                  <a:lnTo>
                    <a:pt x="177316" y="2871791"/>
                  </a:lnTo>
                  <a:lnTo>
                    <a:pt x="176881" y="2863088"/>
                  </a:lnTo>
                  <a:lnTo>
                    <a:pt x="176426" y="2854386"/>
                  </a:lnTo>
                  <a:lnTo>
                    <a:pt x="175948" y="2845683"/>
                  </a:lnTo>
                  <a:lnTo>
                    <a:pt x="175448" y="2836981"/>
                  </a:lnTo>
                  <a:lnTo>
                    <a:pt x="174925" y="2828279"/>
                  </a:lnTo>
                  <a:lnTo>
                    <a:pt x="174380" y="2819576"/>
                  </a:lnTo>
                  <a:lnTo>
                    <a:pt x="173814" y="2810874"/>
                  </a:lnTo>
                  <a:lnTo>
                    <a:pt x="173228" y="2802172"/>
                  </a:lnTo>
                  <a:lnTo>
                    <a:pt x="172621" y="2793469"/>
                  </a:lnTo>
                  <a:lnTo>
                    <a:pt x="171995" y="2784767"/>
                  </a:lnTo>
                  <a:lnTo>
                    <a:pt x="171352" y="2776064"/>
                  </a:lnTo>
                  <a:lnTo>
                    <a:pt x="170691" y="2767362"/>
                  </a:lnTo>
                  <a:lnTo>
                    <a:pt x="170011" y="2758660"/>
                  </a:lnTo>
                  <a:lnTo>
                    <a:pt x="169309" y="2749957"/>
                  </a:lnTo>
                  <a:lnTo>
                    <a:pt x="168585" y="2741255"/>
                  </a:lnTo>
                  <a:lnTo>
                    <a:pt x="167834" y="2732552"/>
                  </a:lnTo>
                  <a:lnTo>
                    <a:pt x="167051" y="2723850"/>
                  </a:lnTo>
                  <a:lnTo>
                    <a:pt x="166233" y="2715148"/>
                  </a:lnTo>
                  <a:lnTo>
                    <a:pt x="165378" y="2706445"/>
                  </a:lnTo>
                  <a:lnTo>
                    <a:pt x="164482" y="2697743"/>
                  </a:lnTo>
                  <a:lnTo>
                    <a:pt x="163544" y="2689040"/>
                  </a:lnTo>
                  <a:lnTo>
                    <a:pt x="162561" y="2680338"/>
                  </a:lnTo>
                  <a:lnTo>
                    <a:pt x="161532" y="2671636"/>
                  </a:lnTo>
                  <a:lnTo>
                    <a:pt x="160456" y="2662933"/>
                  </a:lnTo>
                  <a:lnTo>
                    <a:pt x="159330" y="2654231"/>
                  </a:lnTo>
                  <a:lnTo>
                    <a:pt x="158155" y="2645528"/>
                  </a:lnTo>
                  <a:lnTo>
                    <a:pt x="156940" y="2636826"/>
                  </a:lnTo>
                  <a:lnTo>
                    <a:pt x="155688" y="2628124"/>
                  </a:lnTo>
                  <a:lnTo>
                    <a:pt x="154406" y="2619421"/>
                  </a:lnTo>
                  <a:lnTo>
                    <a:pt x="153100" y="2610719"/>
                  </a:lnTo>
                  <a:lnTo>
                    <a:pt x="151778" y="2602016"/>
                  </a:lnTo>
                  <a:lnTo>
                    <a:pt x="150449" y="2593314"/>
                  </a:lnTo>
                  <a:lnTo>
                    <a:pt x="149123" y="2584612"/>
                  </a:lnTo>
                  <a:lnTo>
                    <a:pt x="147813" y="2575909"/>
                  </a:lnTo>
                  <a:lnTo>
                    <a:pt x="146529" y="2567207"/>
                  </a:lnTo>
                  <a:lnTo>
                    <a:pt x="145278" y="2558504"/>
                  </a:lnTo>
                  <a:lnTo>
                    <a:pt x="144068" y="2549802"/>
                  </a:lnTo>
                  <a:lnTo>
                    <a:pt x="142905" y="2541100"/>
                  </a:lnTo>
                  <a:lnTo>
                    <a:pt x="141792" y="2532397"/>
                  </a:lnTo>
                  <a:lnTo>
                    <a:pt x="140731" y="2523695"/>
                  </a:lnTo>
                  <a:lnTo>
                    <a:pt x="139720" y="2514992"/>
                  </a:lnTo>
                  <a:lnTo>
                    <a:pt x="138760" y="2506290"/>
                  </a:lnTo>
                  <a:lnTo>
                    <a:pt x="137837" y="2497588"/>
                  </a:lnTo>
                  <a:lnTo>
                    <a:pt x="136939" y="2488885"/>
                  </a:lnTo>
                  <a:lnTo>
                    <a:pt x="136051" y="2480183"/>
                  </a:lnTo>
                  <a:lnTo>
                    <a:pt x="135160" y="2471480"/>
                  </a:lnTo>
                  <a:lnTo>
                    <a:pt x="134249" y="2462778"/>
                  </a:lnTo>
                  <a:lnTo>
                    <a:pt x="133302" y="2454076"/>
                  </a:lnTo>
                  <a:lnTo>
                    <a:pt x="132303" y="2445373"/>
                  </a:lnTo>
                  <a:lnTo>
                    <a:pt x="131228" y="2436671"/>
                  </a:lnTo>
                  <a:lnTo>
                    <a:pt x="130061" y="2427968"/>
                  </a:lnTo>
                  <a:lnTo>
                    <a:pt x="128794" y="2419266"/>
                  </a:lnTo>
                  <a:lnTo>
                    <a:pt x="127422" y="2410564"/>
                  </a:lnTo>
                  <a:lnTo>
                    <a:pt x="125938" y="2401861"/>
                  </a:lnTo>
                  <a:lnTo>
                    <a:pt x="124341" y="2393159"/>
                  </a:lnTo>
                  <a:lnTo>
                    <a:pt x="122632" y="2384456"/>
                  </a:lnTo>
                  <a:lnTo>
                    <a:pt x="120814" y="2375754"/>
                  </a:lnTo>
                  <a:lnTo>
                    <a:pt x="118894" y="2367052"/>
                  </a:lnTo>
                  <a:lnTo>
                    <a:pt x="116872" y="2358349"/>
                  </a:lnTo>
                  <a:lnTo>
                    <a:pt x="114775" y="2349647"/>
                  </a:lnTo>
                  <a:lnTo>
                    <a:pt x="112618" y="2340944"/>
                  </a:lnTo>
                  <a:lnTo>
                    <a:pt x="110415" y="2332242"/>
                  </a:lnTo>
                  <a:lnTo>
                    <a:pt x="108180" y="2323540"/>
                  </a:lnTo>
                  <a:lnTo>
                    <a:pt x="105930" y="2314837"/>
                  </a:lnTo>
                  <a:lnTo>
                    <a:pt x="103677" y="2306135"/>
                  </a:lnTo>
                  <a:lnTo>
                    <a:pt x="101436" y="2297432"/>
                  </a:lnTo>
                  <a:lnTo>
                    <a:pt x="99224" y="2288730"/>
                  </a:lnTo>
                  <a:lnTo>
                    <a:pt x="97049" y="2280028"/>
                  </a:lnTo>
                  <a:lnTo>
                    <a:pt x="94919" y="2271325"/>
                  </a:lnTo>
                  <a:lnTo>
                    <a:pt x="92837" y="2262623"/>
                  </a:lnTo>
                  <a:lnTo>
                    <a:pt x="90807" y="2253920"/>
                  </a:lnTo>
                  <a:lnTo>
                    <a:pt x="88830" y="2245218"/>
                  </a:lnTo>
                  <a:lnTo>
                    <a:pt x="86904" y="2236516"/>
                  </a:lnTo>
                  <a:lnTo>
                    <a:pt x="85027" y="2227813"/>
                  </a:lnTo>
                  <a:lnTo>
                    <a:pt x="83195" y="2219111"/>
                  </a:lnTo>
                  <a:lnTo>
                    <a:pt x="81402" y="2210408"/>
                  </a:lnTo>
                  <a:lnTo>
                    <a:pt x="79635" y="2201706"/>
                  </a:lnTo>
                  <a:lnTo>
                    <a:pt x="77887" y="2193004"/>
                  </a:lnTo>
                  <a:lnTo>
                    <a:pt x="76149" y="2184301"/>
                  </a:lnTo>
                  <a:lnTo>
                    <a:pt x="74414" y="2175599"/>
                  </a:lnTo>
                  <a:lnTo>
                    <a:pt x="72674" y="2166896"/>
                  </a:lnTo>
                  <a:lnTo>
                    <a:pt x="70923" y="2158194"/>
                  </a:lnTo>
                  <a:lnTo>
                    <a:pt x="69153" y="2149492"/>
                  </a:lnTo>
                  <a:lnTo>
                    <a:pt x="67357" y="2140789"/>
                  </a:lnTo>
                  <a:lnTo>
                    <a:pt x="65535" y="2132087"/>
                  </a:lnTo>
                  <a:lnTo>
                    <a:pt x="63683" y="2123385"/>
                  </a:lnTo>
                  <a:lnTo>
                    <a:pt x="61800" y="2114682"/>
                  </a:lnTo>
                  <a:lnTo>
                    <a:pt x="59887" y="2105980"/>
                  </a:lnTo>
                  <a:lnTo>
                    <a:pt x="57942" y="2097277"/>
                  </a:lnTo>
                  <a:lnTo>
                    <a:pt x="55968" y="2088575"/>
                  </a:lnTo>
                  <a:lnTo>
                    <a:pt x="53964" y="2079873"/>
                  </a:lnTo>
                  <a:lnTo>
                    <a:pt x="51930" y="2071170"/>
                  </a:lnTo>
                  <a:lnTo>
                    <a:pt x="49870" y="2062468"/>
                  </a:lnTo>
                  <a:lnTo>
                    <a:pt x="47787" y="2053765"/>
                  </a:lnTo>
                  <a:lnTo>
                    <a:pt x="45683" y="2045063"/>
                  </a:lnTo>
                  <a:lnTo>
                    <a:pt x="43562" y="2036361"/>
                  </a:lnTo>
                  <a:lnTo>
                    <a:pt x="41428" y="2027658"/>
                  </a:lnTo>
                  <a:lnTo>
                    <a:pt x="39284" y="2018956"/>
                  </a:lnTo>
                  <a:lnTo>
                    <a:pt x="37135" y="2010253"/>
                  </a:lnTo>
                  <a:lnTo>
                    <a:pt x="34990" y="2001551"/>
                  </a:lnTo>
                  <a:lnTo>
                    <a:pt x="32855" y="1992849"/>
                  </a:lnTo>
                  <a:lnTo>
                    <a:pt x="30741" y="1984146"/>
                  </a:lnTo>
                  <a:lnTo>
                    <a:pt x="28656" y="1975444"/>
                  </a:lnTo>
                  <a:lnTo>
                    <a:pt x="26609" y="1966741"/>
                  </a:lnTo>
                  <a:lnTo>
                    <a:pt x="24612" y="1958039"/>
                  </a:lnTo>
                  <a:lnTo>
                    <a:pt x="22672" y="1949337"/>
                  </a:lnTo>
                  <a:lnTo>
                    <a:pt x="20801" y="1940634"/>
                  </a:lnTo>
                  <a:lnTo>
                    <a:pt x="19008" y="1931932"/>
                  </a:lnTo>
                  <a:lnTo>
                    <a:pt x="17310" y="1923229"/>
                  </a:lnTo>
                  <a:lnTo>
                    <a:pt x="15701" y="1914527"/>
                  </a:lnTo>
                  <a:lnTo>
                    <a:pt x="14185" y="1905825"/>
                  </a:lnTo>
                  <a:lnTo>
                    <a:pt x="12761" y="1897122"/>
                  </a:lnTo>
                  <a:lnTo>
                    <a:pt x="11427" y="1888420"/>
                  </a:lnTo>
                  <a:lnTo>
                    <a:pt x="10181" y="1879717"/>
                  </a:lnTo>
                  <a:lnTo>
                    <a:pt x="9018" y="1871015"/>
                  </a:lnTo>
                  <a:lnTo>
                    <a:pt x="7932" y="1862313"/>
                  </a:lnTo>
                  <a:lnTo>
                    <a:pt x="6926" y="1853610"/>
                  </a:lnTo>
                  <a:lnTo>
                    <a:pt x="5985" y="1844908"/>
                  </a:lnTo>
                  <a:lnTo>
                    <a:pt x="5103" y="1836205"/>
                  </a:lnTo>
                  <a:lnTo>
                    <a:pt x="4276" y="1827503"/>
                  </a:lnTo>
                  <a:lnTo>
                    <a:pt x="3506" y="1818801"/>
                  </a:lnTo>
                  <a:lnTo>
                    <a:pt x="2792" y="1810098"/>
                  </a:lnTo>
                  <a:lnTo>
                    <a:pt x="2139" y="1801396"/>
                  </a:lnTo>
                  <a:lnTo>
                    <a:pt x="1553" y="1792693"/>
                  </a:lnTo>
                  <a:lnTo>
                    <a:pt x="1048" y="1783991"/>
                  </a:lnTo>
                  <a:lnTo>
                    <a:pt x="634" y="1775289"/>
                  </a:lnTo>
                  <a:lnTo>
                    <a:pt x="317" y="1766586"/>
                  </a:lnTo>
                  <a:lnTo>
                    <a:pt x="103" y="1757884"/>
                  </a:lnTo>
                  <a:lnTo>
                    <a:pt x="0" y="1749181"/>
                  </a:lnTo>
                  <a:lnTo>
                    <a:pt x="11" y="1740479"/>
                  </a:lnTo>
                  <a:lnTo>
                    <a:pt x="139" y="1731777"/>
                  </a:lnTo>
                  <a:lnTo>
                    <a:pt x="381" y="1723074"/>
                  </a:lnTo>
                  <a:lnTo>
                    <a:pt x="737" y="1714372"/>
                  </a:lnTo>
                  <a:lnTo>
                    <a:pt x="1200" y="1705669"/>
                  </a:lnTo>
                  <a:lnTo>
                    <a:pt x="1746" y="1696967"/>
                  </a:lnTo>
                  <a:lnTo>
                    <a:pt x="2359" y="1688265"/>
                  </a:lnTo>
                  <a:lnTo>
                    <a:pt x="3023" y="1679562"/>
                  </a:lnTo>
                  <a:lnTo>
                    <a:pt x="3722" y="1670860"/>
                  </a:lnTo>
                  <a:lnTo>
                    <a:pt x="4442" y="1662157"/>
                  </a:lnTo>
                  <a:lnTo>
                    <a:pt x="5170" y="1653455"/>
                  </a:lnTo>
                  <a:lnTo>
                    <a:pt x="5896" y="1644753"/>
                  </a:lnTo>
                  <a:lnTo>
                    <a:pt x="6613" y="1636050"/>
                  </a:lnTo>
                  <a:lnTo>
                    <a:pt x="7320" y="1627348"/>
                  </a:lnTo>
                  <a:lnTo>
                    <a:pt x="8020" y="1618645"/>
                  </a:lnTo>
                  <a:lnTo>
                    <a:pt x="8720" y="1609943"/>
                  </a:lnTo>
                  <a:lnTo>
                    <a:pt x="9429" y="1601241"/>
                  </a:lnTo>
                  <a:lnTo>
                    <a:pt x="10155" y="1592538"/>
                  </a:lnTo>
                  <a:lnTo>
                    <a:pt x="10911" y="1583836"/>
                  </a:lnTo>
                  <a:lnTo>
                    <a:pt x="11706" y="1575133"/>
                  </a:lnTo>
                  <a:lnTo>
                    <a:pt x="12558" y="1566431"/>
                  </a:lnTo>
                  <a:lnTo>
                    <a:pt x="13475" y="1557729"/>
                  </a:lnTo>
                  <a:lnTo>
                    <a:pt x="14458" y="1549026"/>
                  </a:lnTo>
                  <a:lnTo>
                    <a:pt x="15512" y="1540324"/>
                  </a:lnTo>
                  <a:lnTo>
                    <a:pt x="16638" y="1531621"/>
                  </a:lnTo>
                  <a:lnTo>
                    <a:pt x="17836" y="1522919"/>
                  </a:lnTo>
                  <a:lnTo>
                    <a:pt x="19105" y="1514217"/>
                  </a:lnTo>
                  <a:lnTo>
                    <a:pt x="20443" y="1505514"/>
                  </a:lnTo>
                  <a:lnTo>
                    <a:pt x="21851" y="1496812"/>
                  </a:lnTo>
                  <a:lnTo>
                    <a:pt x="23331" y="1488109"/>
                  </a:lnTo>
                  <a:lnTo>
                    <a:pt x="24877" y="1479407"/>
                  </a:lnTo>
                  <a:lnTo>
                    <a:pt x="26487" y="1470705"/>
                  </a:lnTo>
                  <a:lnTo>
                    <a:pt x="28165" y="1462002"/>
                  </a:lnTo>
                  <a:lnTo>
                    <a:pt x="29913" y="1453300"/>
                  </a:lnTo>
                  <a:lnTo>
                    <a:pt x="31734" y="1444597"/>
                  </a:lnTo>
                  <a:lnTo>
                    <a:pt x="33633" y="1435895"/>
                  </a:lnTo>
                  <a:lnTo>
                    <a:pt x="35612" y="1427193"/>
                  </a:lnTo>
                  <a:lnTo>
                    <a:pt x="37689" y="1418490"/>
                  </a:lnTo>
                  <a:lnTo>
                    <a:pt x="39854" y="1409788"/>
                  </a:lnTo>
                  <a:lnTo>
                    <a:pt x="42105" y="1401086"/>
                  </a:lnTo>
                  <a:lnTo>
                    <a:pt x="44442" y="1392383"/>
                  </a:lnTo>
                  <a:lnTo>
                    <a:pt x="46861" y="1383681"/>
                  </a:lnTo>
                  <a:lnTo>
                    <a:pt x="49359" y="1374978"/>
                  </a:lnTo>
                  <a:lnTo>
                    <a:pt x="51928" y="1366276"/>
                  </a:lnTo>
                  <a:lnTo>
                    <a:pt x="54564" y="1357574"/>
                  </a:lnTo>
                  <a:lnTo>
                    <a:pt x="57263" y="1348871"/>
                  </a:lnTo>
                  <a:lnTo>
                    <a:pt x="60012" y="1340169"/>
                  </a:lnTo>
                  <a:lnTo>
                    <a:pt x="62801" y="1331466"/>
                  </a:lnTo>
                  <a:lnTo>
                    <a:pt x="65623" y="1322764"/>
                  </a:lnTo>
                  <a:lnTo>
                    <a:pt x="68473" y="1314062"/>
                  </a:lnTo>
                  <a:lnTo>
                    <a:pt x="71345" y="1305359"/>
                  </a:lnTo>
                  <a:lnTo>
                    <a:pt x="74234" y="1296657"/>
                  </a:lnTo>
                  <a:lnTo>
                    <a:pt x="77138" y="1287954"/>
                  </a:lnTo>
                  <a:lnTo>
                    <a:pt x="80053" y="1279252"/>
                  </a:lnTo>
                  <a:lnTo>
                    <a:pt x="82975" y="1270550"/>
                  </a:lnTo>
                  <a:lnTo>
                    <a:pt x="85899" y="1261847"/>
                  </a:lnTo>
                  <a:lnTo>
                    <a:pt x="88822" y="1253145"/>
                  </a:lnTo>
                  <a:lnTo>
                    <a:pt x="91738" y="1244442"/>
                  </a:lnTo>
                  <a:lnTo>
                    <a:pt x="94641" y="1235740"/>
                  </a:lnTo>
                  <a:lnTo>
                    <a:pt x="97522" y="1227038"/>
                  </a:lnTo>
                  <a:lnTo>
                    <a:pt x="100374" y="1218335"/>
                  </a:lnTo>
                  <a:lnTo>
                    <a:pt x="103187" y="1209633"/>
                  </a:lnTo>
                  <a:lnTo>
                    <a:pt x="105940" y="1200930"/>
                  </a:lnTo>
                  <a:lnTo>
                    <a:pt x="108630" y="1192228"/>
                  </a:lnTo>
                  <a:lnTo>
                    <a:pt x="111245" y="1183526"/>
                  </a:lnTo>
                  <a:lnTo>
                    <a:pt x="113776" y="1174823"/>
                  </a:lnTo>
                  <a:lnTo>
                    <a:pt x="116214" y="1166121"/>
                  </a:lnTo>
                  <a:lnTo>
                    <a:pt x="118553" y="1157418"/>
                  </a:lnTo>
                  <a:lnTo>
                    <a:pt x="120786" y="1148716"/>
                  </a:lnTo>
                  <a:lnTo>
                    <a:pt x="122910" y="1140014"/>
                  </a:lnTo>
                  <a:lnTo>
                    <a:pt x="124910" y="1131311"/>
                  </a:lnTo>
                  <a:lnTo>
                    <a:pt x="126796" y="1122609"/>
                  </a:lnTo>
                  <a:lnTo>
                    <a:pt x="128576" y="1113906"/>
                  </a:lnTo>
                  <a:lnTo>
                    <a:pt x="130255" y="1105204"/>
                  </a:lnTo>
                  <a:lnTo>
                    <a:pt x="131843" y="1096502"/>
                  </a:lnTo>
                  <a:lnTo>
                    <a:pt x="133346" y="1087799"/>
                  </a:lnTo>
                  <a:lnTo>
                    <a:pt x="134777" y="1079097"/>
                  </a:lnTo>
                  <a:lnTo>
                    <a:pt x="136147" y="1070394"/>
                  </a:lnTo>
                  <a:lnTo>
                    <a:pt x="137465" y="1061692"/>
                  </a:lnTo>
                  <a:lnTo>
                    <a:pt x="138749" y="1052990"/>
                  </a:lnTo>
                  <a:lnTo>
                    <a:pt x="140013" y="1044287"/>
                  </a:lnTo>
                  <a:lnTo>
                    <a:pt x="141272" y="1035585"/>
                  </a:lnTo>
                  <a:lnTo>
                    <a:pt x="142535" y="1026882"/>
                  </a:lnTo>
                  <a:lnTo>
                    <a:pt x="143814" y="1018180"/>
                  </a:lnTo>
                  <a:lnTo>
                    <a:pt x="145117" y="1009478"/>
                  </a:lnTo>
                  <a:lnTo>
                    <a:pt x="146449" y="1000775"/>
                  </a:lnTo>
                  <a:lnTo>
                    <a:pt x="147818" y="992073"/>
                  </a:lnTo>
                  <a:lnTo>
                    <a:pt x="149231" y="983370"/>
                  </a:lnTo>
                  <a:lnTo>
                    <a:pt x="150684" y="974668"/>
                  </a:lnTo>
                  <a:lnTo>
                    <a:pt x="152173" y="965966"/>
                  </a:lnTo>
                  <a:lnTo>
                    <a:pt x="153695" y="957263"/>
                  </a:lnTo>
                  <a:lnTo>
                    <a:pt x="155246" y="948561"/>
                  </a:lnTo>
                  <a:lnTo>
                    <a:pt x="156820" y="939858"/>
                  </a:lnTo>
                  <a:lnTo>
                    <a:pt x="158409" y="931156"/>
                  </a:lnTo>
                  <a:lnTo>
                    <a:pt x="160006" y="922454"/>
                  </a:lnTo>
                  <a:lnTo>
                    <a:pt x="161603" y="913751"/>
                  </a:lnTo>
                  <a:lnTo>
                    <a:pt x="163189" y="905049"/>
                  </a:lnTo>
                  <a:lnTo>
                    <a:pt x="164758" y="896346"/>
                  </a:lnTo>
                  <a:lnTo>
                    <a:pt x="166304" y="887644"/>
                  </a:lnTo>
                  <a:lnTo>
                    <a:pt x="167819" y="878942"/>
                  </a:lnTo>
                  <a:lnTo>
                    <a:pt x="169299" y="870239"/>
                  </a:lnTo>
                  <a:lnTo>
                    <a:pt x="170740" y="861537"/>
                  </a:lnTo>
                  <a:lnTo>
                    <a:pt x="172137" y="852834"/>
                  </a:lnTo>
                  <a:lnTo>
                    <a:pt x="173484" y="844132"/>
                  </a:lnTo>
                  <a:lnTo>
                    <a:pt x="174777" y="835430"/>
                  </a:lnTo>
                  <a:lnTo>
                    <a:pt x="176019" y="826727"/>
                  </a:lnTo>
                  <a:lnTo>
                    <a:pt x="177207" y="818025"/>
                  </a:lnTo>
                  <a:lnTo>
                    <a:pt x="178341" y="809322"/>
                  </a:lnTo>
                  <a:lnTo>
                    <a:pt x="179419" y="800620"/>
                  </a:lnTo>
                  <a:lnTo>
                    <a:pt x="180440" y="791918"/>
                  </a:lnTo>
                  <a:lnTo>
                    <a:pt x="181405" y="783215"/>
                  </a:lnTo>
                  <a:lnTo>
                    <a:pt x="182310" y="774513"/>
                  </a:lnTo>
                  <a:lnTo>
                    <a:pt x="183149" y="765810"/>
                  </a:lnTo>
                  <a:lnTo>
                    <a:pt x="183930" y="757108"/>
                  </a:lnTo>
                  <a:lnTo>
                    <a:pt x="184653" y="748406"/>
                  </a:lnTo>
                  <a:lnTo>
                    <a:pt x="185319" y="739703"/>
                  </a:lnTo>
                  <a:lnTo>
                    <a:pt x="185931" y="731001"/>
                  </a:lnTo>
                  <a:lnTo>
                    <a:pt x="186490" y="722298"/>
                  </a:lnTo>
                  <a:lnTo>
                    <a:pt x="186999" y="713596"/>
                  </a:lnTo>
                  <a:lnTo>
                    <a:pt x="187462" y="704894"/>
                  </a:lnTo>
                  <a:lnTo>
                    <a:pt x="187879" y="696191"/>
                  </a:lnTo>
                  <a:lnTo>
                    <a:pt x="188259" y="687489"/>
                  </a:lnTo>
                  <a:lnTo>
                    <a:pt x="188608" y="678787"/>
                  </a:lnTo>
                  <a:lnTo>
                    <a:pt x="188931" y="670084"/>
                  </a:lnTo>
                  <a:lnTo>
                    <a:pt x="189234" y="661382"/>
                  </a:lnTo>
                  <a:lnTo>
                    <a:pt x="189521" y="652679"/>
                  </a:lnTo>
                  <a:lnTo>
                    <a:pt x="189796" y="643977"/>
                  </a:lnTo>
                  <a:lnTo>
                    <a:pt x="190063" y="635275"/>
                  </a:lnTo>
                  <a:lnTo>
                    <a:pt x="190326" y="626572"/>
                  </a:lnTo>
                  <a:lnTo>
                    <a:pt x="190588" y="617870"/>
                  </a:lnTo>
                  <a:lnTo>
                    <a:pt x="190850" y="609167"/>
                  </a:lnTo>
                  <a:lnTo>
                    <a:pt x="191113" y="600465"/>
                  </a:lnTo>
                  <a:lnTo>
                    <a:pt x="191379" y="591763"/>
                  </a:lnTo>
                  <a:lnTo>
                    <a:pt x="191646" y="583060"/>
                  </a:lnTo>
                  <a:lnTo>
                    <a:pt x="191914" y="574358"/>
                  </a:lnTo>
                  <a:lnTo>
                    <a:pt x="192183" y="565655"/>
                  </a:lnTo>
                  <a:lnTo>
                    <a:pt x="192451" y="556953"/>
                  </a:lnTo>
                  <a:lnTo>
                    <a:pt x="192716" y="548251"/>
                  </a:lnTo>
                  <a:lnTo>
                    <a:pt x="192979" y="539548"/>
                  </a:lnTo>
                  <a:lnTo>
                    <a:pt x="193237" y="530846"/>
                  </a:lnTo>
                  <a:lnTo>
                    <a:pt x="193491" y="522143"/>
                  </a:lnTo>
                  <a:lnTo>
                    <a:pt x="193740" y="513441"/>
                  </a:lnTo>
                  <a:lnTo>
                    <a:pt x="193984" y="504739"/>
                  </a:lnTo>
                  <a:lnTo>
                    <a:pt x="194222" y="496036"/>
                  </a:lnTo>
                  <a:lnTo>
                    <a:pt x="194456" y="487334"/>
                  </a:lnTo>
                  <a:lnTo>
                    <a:pt x="194684" y="478631"/>
                  </a:lnTo>
                  <a:lnTo>
                    <a:pt x="194908" y="469929"/>
                  </a:lnTo>
                  <a:lnTo>
                    <a:pt x="195129" y="461227"/>
                  </a:lnTo>
                  <a:lnTo>
                    <a:pt x="195345" y="452524"/>
                  </a:lnTo>
                  <a:lnTo>
                    <a:pt x="195558" y="443822"/>
                  </a:lnTo>
                  <a:lnTo>
                    <a:pt x="195767" y="435119"/>
                  </a:lnTo>
                  <a:lnTo>
                    <a:pt x="195972" y="426417"/>
                  </a:lnTo>
                  <a:lnTo>
                    <a:pt x="196172" y="417715"/>
                  </a:lnTo>
                  <a:lnTo>
                    <a:pt x="196367" y="409012"/>
                  </a:lnTo>
                  <a:lnTo>
                    <a:pt x="196556" y="400310"/>
                  </a:lnTo>
                  <a:lnTo>
                    <a:pt x="196738" y="391607"/>
                  </a:lnTo>
                  <a:lnTo>
                    <a:pt x="196913" y="382905"/>
                  </a:lnTo>
                  <a:lnTo>
                    <a:pt x="197081" y="374203"/>
                  </a:lnTo>
                  <a:lnTo>
                    <a:pt x="197241" y="365500"/>
                  </a:lnTo>
                  <a:lnTo>
                    <a:pt x="197393" y="356798"/>
                  </a:lnTo>
                  <a:lnTo>
                    <a:pt x="197537" y="348095"/>
                  </a:lnTo>
                  <a:lnTo>
                    <a:pt x="197673" y="339393"/>
                  </a:lnTo>
                  <a:lnTo>
                    <a:pt x="197799" y="330691"/>
                  </a:lnTo>
                  <a:lnTo>
                    <a:pt x="197918" y="321988"/>
                  </a:lnTo>
                  <a:lnTo>
                    <a:pt x="198029" y="313286"/>
                  </a:lnTo>
                  <a:lnTo>
                    <a:pt x="198133" y="304583"/>
                  </a:lnTo>
                  <a:lnTo>
                    <a:pt x="198229" y="295881"/>
                  </a:lnTo>
                  <a:lnTo>
                    <a:pt x="198318" y="287179"/>
                  </a:lnTo>
                  <a:lnTo>
                    <a:pt x="198400" y="278476"/>
                  </a:lnTo>
                  <a:lnTo>
                    <a:pt x="198476" y="269774"/>
                  </a:lnTo>
                  <a:lnTo>
                    <a:pt x="198543" y="261071"/>
                  </a:lnTo>
                  <a:lnTo>
                    <a:pt x="198604" y="252369"/>
                  </a:lnTo>
                  <a:lnTo>
                    <a:pt x="198658" y="243667"/>
                  </a:lnTo>
                  <a:lnTo>
                    <a:pt x="198706" y="234964"/>
                  </a:lnTo>
                  <a:lnTo>
                    <a:pt x="198748" y="226262"/>
                  </a:lnTo>
                  <a:lnTo>
                    <a:pt x="198783" y="217559"/>
                  </a:lnTo>
                  <a:lnTo>
                    <a:pt x="198813" y="208857"/>
                  </a:lnTo>
                  <a:lnTo>
                    <a:pt x="198838" y="200155"/>
                  </a:lnTo>
                  <a:lnTo>
                    <a:pt x="198858" y="191452"/>
                  </a:lnTo>
                  <a:lnTo>
                    <a:pt x="198873" y="182750"/>
                  </a:lnTo>
                  <a:lnTo>
                    <a:pt x="198885" y="174047"/>
                  </a:lnTo>
                  <a:lnTo>
                    <a:pt x="198893" y="165345"/>
                  </a:lnTo>
                  <a:lnTo>
                    <a:pt x="198898" y="156643"/>
                  </a:lnTo>
                  <a:lnTo>
                    <a:pt x="198902" y="147940"/>
                  </a:lnTo>
                  <a:lnTo>
                    <a:pt x="198903" y="139238"/>
                  </a:lnTo>
                  <a:lnTo>
                    <a:pt x="198903" y="130535"/>
                  </a:lnTo>
                  <a:lnTo>
                    <a:pt x="198902" y="121833"/>
                  </a:lnTo>
                  <a:lnTo>
                    <a:pt x="198900" y="113131"/>
                  </a:lnTo>
                  <a:lnTo>
                    <a:pt x="198899" y="104428"/>
                  </a:lnTo>
                  <a:lnTo>
                    <a:pt x="198897" y="95726"/>
                  </a:lnTo>
                  <a:lnTo>
                    <a:pt x="198896" y="87023"/>
                  </a:lnTo>
                  <a:lnTo>
                    <a:pt x="198896" y="78321"/>
                  </a:lnTo>
                  <a:lnTo>
                    <a:pt x="198896" y="69619"/>
                  </a:lnTo>
                  <a:lnTo>
                    <a:pt x="198899" y="60916"/>
                  </a:lnTo>
                  <a:lnTo>
                    <a:pt x="198903" y="52214"/>
                  </a:lnTo>
                  <a:lnTo>
                    <a:pt x="198909" y="43511"/>
                  </a:lnTo>
                  <a:lnTo>
                    <a:pt x="198917" y="34809"/>
                  </a:lnTo>
                  <a:lnTo>
                    <a:pt x="198927" y="26107"/>
                  </a:lnTo>
                  <a:lnTo>
                    <a:pt x="198940" y="17404"/>
                  </a:lnTo>
                  <a:lnTo>
                    <a:pt x="198955" y="8702"/>
                  </a:lnTo>
                  <a:lnTo>
                    <a:pt x="198971" y="0"/>
                  </a:lnTo>
                  <a:lnTo>
                    <a:pt x="199647" y="0"/>
                  </a:lnTo>
                  <a:lnTo>
                    <a:pt x="199663" y="8702"/>
                  </a:lnTo>
                  <a:lnTo>
                    <a:pt x="199678" y="17404"/>
                  </a:lnTo>
                  <a:lnTo>
                    <a:pt x="199690" y="26107"/>
                  </a:lnTo>
                  <a:lnTo>
                    <a:pt x="199701" y="34809"/>
                  </a:lnTo>
                  <a:lnTo>
                    <a:pt x="199709" y="43511"/>
                  </a:lnTo>
                  <a:lnTo>
                    <a:pt x="199715" y="52214"/>
                  </a:lnTo>
                  <a:lnTo>
                    <a:pt x="199719" y="60916"/>
                  </a:lnTo>
                  <a:lnTo>
                    <a:pt x="199721" y="69619"/>
                  </a:lnTo>
                  <a:lnTo>
                    <a:pt x="199722" y="78321"/>
                  </a:lnTo>
                  <a:lnTo>
                    <a:pt x="199722" y="87023"/>
                  </a:lnTo>
                  <a:lnTo>
                    <a:pt x="199721" y="95726"/>
                  </a:lnTo>
                  <a:lnTo>
                    <a:pt x="199719" y="104428"/>
                  </a:lnTo>
                  <a:lnTo>
                    <a:pt x="199717" y="113131"/>
                  </a:lnTo>
                  <a:lnTo>
                    <a:pt x="199716" y="121833"/>
                  </a:lnTo>
                  <a:lnTo>
                    <a:pt x="199715" y="130535"/>
                  </a:lnTo>
                  <a:lnTo>
                    <a:pt x="199715" y="139238"/>
                  </a:lnTo>
                  <a:lnTo>
                    <a:pt x="199716" y="147940"/>
                  </a:lnTo>
                  <a:lnTo>
                    <a:pt x="199719" y="156643"/>
                  </a:lnTo>
                  <a:lnTo>
                    <a:pt x="199725" y="165345"/>
                  </a:lnTo>
                  <a:lnTo>
                    <a:pt x="199733" y="174047"/>
                  </a:lnTo>
                  <a:lnTo>
                    <a:pt x="199745" y="182750"/>
                  </a:lnTo>
                  <a:lnTo>
                    <a:pt x="199760" y="191452"/>
                  </a:lnTo>
                  <a:lnTo>
                    <a:pt x="199780" y="200155"/>
                  </a:lnTo>
                  <a:lnTo>
                    <a:pt x="199804" y="208857"/>
                  </a:lnTo>
                  <a:lnTo>
                    <a:pt x="199834" y="217559"/>
                  </a:lnTo>
                  <a:lnTo>
                    <a:pt x="199870" y="226262"/>
                  </a:lnTo>
                  <a:lnTo>
                    <a:pt x="199912" y="234964"/>
                  </a:lnTo>
                  <a:lnTo>
                    <a:pt x="199959" y="243667"/>
                  </a:lnTo>
                  <a:lnTo>
                    <a:pt x="200014" y="252369"/>
                  </a:lnTo>
                  <a:lnTo>
                    <a:pt x="200074" y="261071"/>
                  </a:lnTo>
                  <a:lnTo>
                    <a:pt x="200142" y="269774"/>
                  </a:lnTo>
                  <a:lnTo>
                    <a:pt x="200217" y="278476"/>
                  </a:lnTo>
                  <a:lnTo>
                    <a:pt x="200300" y="287179"/>
                  </a:lnTo>
                  <a:lnTo>
                    <a:pt x="200389" y="295881"/>
                  </a:lnTo>
                  <a:lnTo>
                    <a:pt x="200485" y="304583"/>
                  </a:lnTo>
                  <a:lnTo>
                    <a:pt x="200589" y="313286"/>
                  </a:lnTo>
                  <a:lnTo>
                    <a:pt x="200700" y="321988"/>
                  </a:lnTo>
                  <a:lnTo>
                    <a:pt x="200819" y="330691"/>
                  </a:lnTo>
                  <a:lnTo>
                    <a:pt x="200945" y="339393"/>
                  </a:lnTo>
                  <a:lnTo>
                    <a:pt x="201081" y="348095"/>
                  </a:lnTo>
                  <a:lnTo>
                    <a:pt x="201224" y="356798"/>
                  </a:lnTo>
                  <a:lnTo>
                    <a:pt x="201376" y="365500"/>
                  </a:lnTo>
                  <a:lnTo>
                    <a:pt x="201537" y="374203"/>
                  </a:lnTo>
                  <a:lnTo>
                    <a:pt x="201704" y="382905"/>
                  </a:lnTo>
                  <a:lnTo>
                    <a:pt x="201880" y="391607"/>
                  </a:lnTo>
                  <a:lnTo>
                    <a:pt x="202062" y="400310"/>
                  </a:lnTo>
                  <a:lnTo>
                    <a:pt x="202251" y="409012"/>
                  </a:lnTo>
                  <a:lnTo>
                    <a:pt x="202446" y="417715"/>
                  </a:lnTo>
                  <a:lnTo>
                    <a:pt x="202646" y="426417"/>
                  </a:lnTo>
                  <a:lnTo>
                    <a:pt x="202851" y="435119"/>
                  </a:lnTo>
                  <a:lnTo>
                    <a:pt x="203060" y="443822"/>
                  </a:lnTo>
                  <a:lnTo>
                    <a:pt x="203273" y="452524"/>
                  </a:lnTo>
                  <a:lnTo>
                    <a:pt x="203489" y="461227"/>
                  </a:lnTo>
                  <a:lnTo>
                    <a:pt x="203709" y="469929"/>
                  </a:lnTo>
                  <a:lnTo>
                    <a:pt x="203933" y="478631"/>
                  </a:lnTo>
                  <a:lnTo>
                    <a:pt x="204162" y="487334"/>
                  </a:lnTo>
                  <a:lnTo>
                    <a:pt x="204396" y="496036"/>
                  </a:lnTo>
                  <a:lnTo>
                    <a:pt x="204634" y="504739"/>
                  </a:lnTo>
                  <a:lnTo>
                    <a:pt x="204878" y="513441"/>
                  </a:lnTo>
                  <a:lnTo>
                    <a:pt x="205127" y="522143"/>
                  </a:lnTo>
                  <a:lnTo>
                    <a:pt x="205381" y="530846"/>
                  </a:lnTo>
                  <a:lnTo>
                    <a:pt x="205639" y="539548"/>
                  </a:lnTo>
                  <a:lnTo>
                    <a:pt x="205901" y="548251"/>
                  </a:lnTo>
                  <a:lnTo>
                    <a:pt x="206167" y="556953"/>
                  </a:lnTo>
                  <a:lnTo>
                    <a:pt x="206435" y="565655"/>
                  </a:lnTo>
                  <a:lnTo>
                    <a:pt x="206704" y="574358"/>
                  </a:lnTo>
                  <a:lnTo>
                    <a:pt x="206972" y="583060"/>
                  </a:lnTo>
                  <a:lnTo>
                    <a:pt x="207239" y="591763"/>
                  </a:lnTo>
                  <a:lnTo>
                    <a:pt x="207505" y="600465"/>
                  </a:lnTo>
                  <a:lnTo>
                    <a:pt x="207768" y="609167"/>
                  </a:lnTo>
                  <a:lnTo>
                    <a:pt x="208030" y="617870"/>
                  </a:lnTo>
                  <a:lnTo>
                    <a:pt x="208292" y="626572"/>
                  </a:lnTo>
                  <a:lnTo>
                    <a:pt x="208555" y="635275"/>
                  </a:lnTo>
                  <a:lnTo>
                    <a:pt x="208822" y="643977"/>
                  </a:lnTo>
                  <a:lnTo>
                    <a:pt x="209097" y="652679"/>
                  </a:lnTo>
                  <a:lnTo>
                    <a:pt x="209384" y="661382"/>
                  </a:lnTo>
                  <a:lnTo>
                    <a:pt x="209687" y="670084"/>
                  </a:lnTo>
                  <a:lnTo>
                    <a:pt x="210010" y="678787"/>
                  </a:lnTo>
                  <a:lnTo>
                    <a:pt x="210359" y="687489"/>
                  </a:lnTo>
                  <a:lnTo>
                    <a:pt x="210739" y="696191"/>
                  </a:lnTo>
                  <a:lnTo>
                    <a:pt x="211156" y="704894"/>
                  </a:lnTo>
                  <a:lnTo>
                    <a:pt x="211619" y="713596"/>
                  </a:lnTo>
                  <a:lnTo>
                    <a:pt x="212128" y="722298"/>
                  </a:lnTo>
                  <a:lnTo>
                    <a:pt x="212687" y="731001"/>
                  </a:lnTo>
                  <a:lnTo>
                    <a:pt x="213299" y="739703"/>
                  </a:lnTo>
                  <a:lnTo>
                    <a:pt x="213965" y="748406"/>
                  </a:lnTo>
                  <a:lnTo>
                    <a:pt x="214688" y="757108"/>
                  </a:lnTo>
                  <a:lnTo>
                    <a:pt x="215469" y="765810"/>
                  </a:lnTo>
                  <a:lnTo>
                    <a:pt x="216308" y="774513"/>
                  </a:lnTo>
                  <a:lnTo>
                    <a:pt x="217213" y="783215"/>
                  </a:lnTo>
                  <a:lnTo>
                    <a:pt x="218177" y="791918"/>
                  </a:lnTo>
                  <a:lnTo>
                    <a:pt x="219199" y="800620"/>
                  </a:lnTo>
                  <a:lnTo>
                    <a:pt x="220277" y="809322"/>
                  </a:lnTo>
                  <a:lnTo>
                    <a:pt x="221411" y="818025"/>
                  </a:lnTo>
                  <a:lnTo>
                    <a:pt x="222599" y="826727"/>
                  </a:lnTo>
                  <a:lnTo>
                    <a:pt x="223841" y="835430"/>
                  </a:lnTo>
                  <a:lnTo>
                    <a:pt x="225134" y="844132"/>
                  </a:lnTo>
                  <a:lnTo>
                    <a:pt x="226481" y="852834"/>
                  </a:lnTo>
                  <a:lnTo>
                    <a:pt x="227878" y="861537"/>
                  </a:lnTo>
                  <a:lnTo>
                    <a:pt x="229319" y="870239"/>
                  </a:lnTo>
                  <a:lnTo>
                    <a:pt x="230799" y="878942"/>
                  </a:lnTo>
                  <a:lnTo>
                    <a:pt x="232314" y="887644"/>
                  </a:lnTo>
                  <a:lnTo>
                    <a:pt x="233859" y="896346"/>
                  </a:lnTo>
                  <a:lnTo>
                    <a:pt x="235428" y="905049"/>
                  </a:lnTo>
                  <a:lnTo>
                    <a:pt x="237015" y="913751"/>
                  </a:lnTo>
                  <a:lnTo>
                    <a:pt x="238611" y="922454"/>
                  </a:lnTo>
                  <a:lnTo>
                    <a:pt x="240209" y="931156"/>
                  </a:lnTo>
                  <a:lnTo>
                    <a:pt x="241798" y="939858"/>
                  </a:lnTo>
                  <a:lnTo>
                    <a:pt x="243372" y="948561"/>
                  </a:lnTo>
                  <a:lnTo>
                    <a:pt x="244923" y="957263"/>
                  </a:lnTo>
                  <a:lnTo>
                    <a:pt x="246445" y="965966"/>
                  </a:lnTo>
                  <a:lnTo>
                    <a:pt x="247934" y="974668"/>
                  </a:lnTo>
                  <a:lnTo>
                    <a:pt x="249386" y="983370"/>
                  </a:lnTo>
                  <a:lnTo>
                    <a:pt x="250800" y="992073"/>
                  </a:lnTo>
                  <a:lnTo>
                    <a:pt x="252168" y="1000775"/>
                  </a:lnTo>
                  <a:lnTo>
                    <a:pt x="253501" y="1009478"/>
                  </a:lnTo>
                  <a:lnTo>
                    <a:pt x="254804" y="1018180"/>
                  </a:lnTo>
                  <a:lnTo>
                    <a:pt x="256082" y="1026882"/>
                  </a:lnTo>
                  <a:lnTo>
                    <a:pt x="257346" y="1035585"/>
                  </a:lnTo>
                  <a:lnTo>
                    <a:pt x="258605" y="1044287"/>
                  </a:lnTo>
                  <a:lnTo>
                    <a:pt x="259869" y="1052990"/>
                  </a:lnTo>
                  <a:lnTo>
                    <a:pt x="261152" y="1061692"/>
                  </a:lnTo>
                  <a:lnTo>
                    <a:pt x="262471" y="1070394"/>
                  </a:lnTo>
                  <a:lnTo>
                    <a:pt x="263841" y="1079097"/>
                  </a:lnTo>
                  <a:lnTo>
                    <a:pt x="265272" y="1087799"/>
                  </a:lnTo>
                  <a:lnTo>
                    <a:pt x="266775" y="1096502"/>
                  </a:lnTo>
                  <a:lnTo>
                    <a:pt x="268362" y="1105204"/>
                  </a:lnTo>
                  <a:lnTo>
                    <a:pt x="270042" y="1113906"/>
                  </a:lnTo>
                  <a:lnTo>
                    <a:pt x="271822" y="1122609"/>
                  </a:lnTo>
                  <a:lnTo>
                    <a:pt x="273708" y="1131311"/>
                  </a:lnTo>
                  <a:lnTo>
                    <a:pt x="275708" y="1140014"/>
                  </a:lnTo>
                  <a:lnTo>
                    <a:pt x="277832" y="1148716"/>
                  </a:lnTo>
                  <a:lnTo>
                    <a:pt x="280065" y="1157418"/>
                  </a:lnTo>
                  <a:lnTo>
                    <a:pt x="282404" y="1166121"/>
                  </a:lnTo>
                  <a:lnTo>
                    <a:pt x="284842" y="1174823"/>
                  </a:lnTo>
                  <a:lnTo>
                    <a:pt x="287373" y="1183526"/>
                  </a:lnTo>
                  <a:lnTo>
                    <a:pt x="289988" y="1192228"/>
                  </a:lnTo>
                  <a:lnTo>
                    <a:pt x="292678" y="1200930"/>
                  </a:lnTo>
                  <a:lnTo>
                    <a:pt x="295431" y="1209633"/>
                  </a:lnTo>
                  <a:lnTo>
                    <a:pt x="298244" y="1218335"/>
                  </a:lnTo>
                  <a:lnTo>
                    <a:pt x="301096" y="1227038"/>
                  </a:lnTo>
                  <a:lnTo>
                    <a:pt x="303977" y="1235740"/>
                  </a:lnTo>
                  <a:lnTo>
                    <a:pt x="306880" y="1244442"/>
                  </a:lnTo>
                  <a:lnTo>
                    <a:pt x="309796" y="1253145"/>
                  </a:lnTo>
                  <a:lnTo>
                    <a:pt x="312718" y="1261847"/>
                  </a:lnTo>
                  <a:lnTo>
                    <a:pt x="315643" y="1270550"/>
                  </a:lnTo>
                  <a:lnTo>
                    <a:pt x="318565" y="1279252"/>
                  </a:lnTo>
                  <a:lnTo>
                    <a:pt x="321480" y="1287954"/>
                  </a:lnTo>
                  <a:lnTo>
                    <a:pt x="324383" y="1296657"/>
                  </a:lnTo>
                  <a:lnTo>
                    <a:pt x="327273" y="1305359"/>
                  </a:lnTo>
                  <a:lnTo>
                    <a:pt x="330145" y="1314062"/>
                  </a:lnTo>
                  <a:lnTo>
                    <a:pt x="332995" y="1322764"/>
                  </a:lnTo>
                  <a:lnTo>
                    <a:pt x="335817" y="1331466"/>
                  </a:lnTo>
                  <a:lnTo>
                    <a:pt x="338606" y="1340169"/>
                  </a:lnTo>
                  <a:lnTo>
                    <a:pt x="341355" y="1348871"/>
                  </a:lnTo>
                  <a:lnTo>
                    <a:pt x="344054" y="1357574"/>
                  </a:lnTo>
                  <a:lnTo>
                    <a:pt x="346689" y="1366276"/>
                  </a:lnTo>
                  <a:lnTo>
                    <a:pt x="349259" y="1374978"/>
                  </a:lnTo>
                  <a:lnTo>
                    <a:pt x="351757" y="1383681"/>
                  </a:lnTo>
                  <a:lnTo>
                    <a:pt x="354176" y="1392383"/>
                  </a:lnTo>
                  <a:lnTo>
                    <a:pt x="356513" y="1401086"/>
                  </a:lnTo>
                  <a:lnTo>
                    <a:pt x="358764" y="1409788"/>
                  </a:lnTo>
                  <a:lnTo>
                    <a:pt x="360929" y="1418490"/>
                  </a:lnTo>
                  <a:lnTo>
                    <a:pt x="363006" y="1427193"/>
                  </a:lnTo>
                  <a:lnTo>
                    <a:pt x="364985" y="1435895"/>
                  </a:lnTo>
                  <a:lnTo>
                    <a:pt x="366884" y="1444597"/>
                  </a:lnTo>
                  <a:lnTo>
                    <a:pt x="368705" y="1453300"/>
                  </a:lnTo>
                  <a:lnTo>
                    <a:pt x="370453" y="1462002"/>
                  </a:lnTo>
                  <a:lnTo>
                    <a:pt x="372131" y="1470705"/>
                  </a:lnTo>
                  <a:lnTo>
                    <a:pt x="373741" y="1479407"/>
                  </a:lnTo>
                  <a:lnTo>
                    <a:pt x="375287" y="1488109"/>
                  </a:lnTo>
                  <a:lnTo>
                    <a:pt x="376767" y="1496812"/>
                  </a:lnTo>
                  <a:lnTo>
                    <a:pt x="378175" y="1505514"/>
                  </a:lnTo>
                  <a:lnTo>
                    <a:pt x="379513" y="1514217"/>
                  </a:lnTo>
                  <a:lnTo>
                    <a:pt x="380782" y="1522919"/>
                  </a:lnTo>
                  <a:lnTo>
                    <a:pt x="381980" y="1531621"/>
                  </a:lnTo>
                  <a:lnTo>
                    <a:pt x="383106" y="1540324"/>
                  </a:lnTo>
                  <a:lnTo>
                    <a:pt x="384159" y="1549026"/>
                  </a:lnTo>
                  <a:lnTo>
                    <a:pt x="385143" y="1557729"/>
                  </a:lnTo>
                  <a:lnTo>
                    <a:pt x="386059" y="1566431"/>
                  </a:lnTo>
                  <a:lnTo>
                    <a:pt x="386911" y="1575133"/>
                  </a:lnTo>
                  <a:lnTo>
                    <a:pt x="387707" y="1583836"/>
                  </a:lnTo>
                  <a:lnTo>
                    <a:pt x="388463" y="1592538"/>
                  </a:lnTo>
                  <a:lnTo>
                    <a:pt x="389189" y="1601241"/>
                  </a:lnTo>
                  <a:lnTo>
                    <a:pt x="389897" y="1609943"/>
                  </a:lnTo>
                  <a:lnTo>
                    <a:pt x="390597" y="1618645"/>
                  </a:lnTo>
                  <a:lnTo>
                    <a:pt x="391298" y="1627348"/>
                  </a:lnTo>
                  <a:lnTo>
                    <a:pt x="392005" y="1636050"/>
                  </a:lnTo>
                  <a:lnTo>
                    <a:pt x="392721" y="1644753"/>
                  </a:lnTo>
                  <a:lnTo>
                    <a:pt x="393448" y="1653455"/>
                  </a:lnTo>
                  <a:lnTo>
                    <a:pt x="394176" y="1662157"/>
                  </a:lnTo>
                  <a:lnTo>
                    <a:pt x="394896" y="1670860"/>
                  </a:lnTo>
                  <a:lnTo>
                    <a:pt x="395595" y="1679562"/>
                  </a:lnTo>
                  <a:lnTo>
                    <a:pt x="396259" y="1688265"/>
                  </a:lnTo>
                  <a:lnTo>
                    <a:pt x="396872" y="1696967"/>
                  </a:lnTo>
                  <a:lnTo>
                    <a:pt x="397418" y="1705669"/>
                  </a:lnTo>
                  <a:lnTo>
                    <a:pt x="397881" y="1714372"/>
                  </a:lnTo>
                  <a:lnTo>
                    <a:pt x="398237" y="1723074"/>
                  </a:lnTo>
                  <a:lnTo>
                    <a:pt x="398479" y="1731777"/>
                  </a:lnTo>
                  <a:lnTo>
                    <a:pt x="398607" y="1740479"/>
                  </a:lnTo>
                  <a:lnTo>
                    <a:pt x="398618" y="1749181"/>
                  </a:lnTo>
                  <a:lnTo>
                    <a:pt x="398515" y="1757884"/>
                  </a:lnTo>
                  <a:lnTo>
                    <a:pt x="398301" y="1766586"/>
                  </a:lnTo>
                  <a:lnTo>
                    <a:pt x="397983" y="1775289"/>
                  </a:lnTo>
                  <a:lnTo>
                    <a:pt x="397570" y="1783991"/>
                  </a:lnTo>
                  <a:lnTo>
                    <a:pt x="397065" y="1792693"/>
                  </a:lnTo>
                  <a:lnTo>
                    <a:pt x="396479" y="1801396"/>
                  </a:lnTo>
                  <a:lnTo>
                    <a:pt x="395826" y="1810098"/>
                  </a:lnTo>
                  <a:lnTo>
                    <a:pt x="395112" y="1818801"/>
                  </a:lnTo>
                  <a:lnTo>
                    <a:pt x="394341" y="1827503"/>
                  </a:lnTo>
                  <a:lnTo>
                    <a:pt x="393515" y="1836205"/>
                  </a:lnTo>
                  <a:lnTo>
                    <a:pt x="392633" y="1844908"/>
                  </a:lnTo>
                  <a:lnTo>
                    <a:pt x="391691" y="1853610"/>
                  </a:lnTo>
                  <a:lnTo>
                    <a:pt x="390686" y="1862313"/>
                  </a:lnTo>
                  <a:lnTo>
                    <a:pt x="389600" y="1871015"/>
                  </a:lnTo>
                  <a:lnTo>
                    <a:pt x="388437" y="1879717"/>
                  </a:lnTo>
                  <a:lnTo>
                    <a:pt x="387191" y="1888420"/>
                  </a:lnTo>
                  <a:lnTo>
                    <a:pt x="385857" y="1897122"/>
                  </a:lnTo>
                  <a:lnTo>
                    <a:pt x="384433" y="1905825"/>
                  </a:lnTo>
                  <a:lnTo>
                    <a:pt x="382916" y="1914527"/>
                  </a:lnTo>
                  <a:lnTo>
                    <a:pt x="381308" y="1923229"/>
                  </a:lnTo>
                  <a:lnTo>
                    <a:pt x="379610" y="1931932"/>
                  </a:lnTo>
                  <a:lnTo>
                    <a:pt x="377817" y="1940634"/>
                  </a:lnTo>
                  <a:lnTo>
                    <a:pt x="375945" y="1949337"/>
                  </a:lnTo>
                  <a:lnTo>
                    <a:pt x="374006" y="1958039"/>
                  </a:lnTo>
                  <a:lnTo>
                    <a:pt x="372008" y="1966741"/>
                  </a:lnTo>
                  <a:lnTo>
                    <a:pt x="369962" y="1975444"/>
                  </a:lnTo>
                  <a:lnTo>
                    <a:pt x="367877" y="1984146"/>
                  </a:lnTo>
                  <a:lnTo>
                    <a:pt x="365763" y="1992849"/>
                  </a:lnTo>
                  <a:lnTo>
                    <a:pt x="363628" y="2001551"/>
                  </a:lnTo>
                  <a:lnTo>
                    <a:pt x="361482" y="2010253"/>
                  </a:lnTo>
                  <a:lnTo>
                    <a:pt x="359334" y="2018956"/>
                  </a:lnTo>
                  <a:lnTo>
                    <a:pt x="357190" y="2027658"/>
                  </a:lnTo>
                  <a:lnTo>
                    <a:pt x="355056" y="2036361"/>
                  </a:lnTo>
                  <a:lnTo>
                    <a:pt x="352935" y="2045063"/>
                  </a:lnTo>
                  <a:lnTo>
                    <a:pt x="350831" y="2053765"/>
                  </a:lnTo>
                  <a:lnTo>
                    <a:pt x="348748" y="2062468"/>
                  </a:lnTo>
                  <a:lnTo>
                    <a:pt x="346688" y="2071170"/>
                  </a:lnTo>
                  <a:lnTo>
                    <a:pt x="344653" y="2079873"/>
                  </a:lnTo>
                  <a:lnTo>
                    <a:pt x="342650" y="2088575"/>
                  </a:lnTo>
                  <a:lnTo>
                    <a:pt x="340675" y="2097277"/>
                  </a:lnTo>
                  <a:lnTo>
                    <a:pt x="338731" y="2105980"/>
                  </a:lnTo>
                  <a:lnTo>
                    <a:pt x="336818" y="2114682"/>
                  </a:lnTo>
                  <a:lnTo>
                    <a:pt x="334935" y="2123385"/>
                  </a:lnTo>
                  <a:lnTo>
                    <a:pt x="333083" y="2132087"/>
                  </a:lnTo>
                  <a:lnTo>
                    <a:pt x="331260" y="2140789"/>
                  </a:lnTo>
                  <a:lnTo>
                    <a:pt x="329465" y="2149492"/>
                  </a:lnTo>
                  <a:lnTo>
                    <a:pt x="327695" y="2158194"/>
                  </a:lnTo>
                  <a:lnTo>
                    <a:pt x="325943" y="2166896"/>
                  </a:lnTo>
                  <a:lnTo>
                    <a:pt x="324204" y="2175599"/>
                  </a:lnTo>
                  <a:lnTo>
                    <a:pt x="322469" y="2184301"/>
                  </a:lnTo>
                  <a:lnTo>
                    <a:pt x="320731" y="2193004"/>
                  </a:lnTo>
                  <a:lnTo>
                    <a:pt x="318983" y="2201706"/>
                  </a:lnTo>
                  <a:lnTo>
                    <a:pt x="317216" y="2210408"/>
                  </a:lnTo>
                  <a:lnTo>
                    <a:pt x="315422" y="2219111"/>
                  </a:lnTo>
                  <a:lnTo>
                    <a:pt x="313591" y="2227813"/>
                  </a:lnTo>
                  <a:lnTo>
                    <a:pt x="311714" y="2236516"/>
                  </a:lnTo>
                  <a:lnTo>
                    <a:pt x="309788" y="2245218"/>
                  </a:lnTo>
                  <a:lnTo>
                    <a:pt x="307811" y="2253920"/>
                  </a:lnTo>
                  <a:lnTo>
                    <a:pt x="305781" y="2262623"/>
                  </a:lnTo>
                  <a:lnTo>
                    <a:pt x="303699" y="2271325"/>
                  </a:lnTo>
                  <a:lnTo>
                    <a:pt x="301569" y="2280028"/>
                  </a:lnTo>
                  <a:lnTo>
                    <a:pt x="299394" y="2288730"/>
                  </a:lnTo>
                  <a:lnTo>
                    <a:pt x="297181" y="2297432"/>
                  </a:lnTo>
                  <a:lnTo>
                    <a:pt x="294941" y="2306135"/>
                  </a:lnTo>
                  <a:lnTo>
                    <a:pt x="292688" y="2314837"/>
                  </a:lnTo>
                  <a:lnTo>
                    <a:pt x="290438" y="2323540"/>
                  </a:lnTo>
                  <a:lnTo>
                    <a:pt x="288203" y="2332242"/>
                  </a:lnTo>
                  <a:lnTo>
                    <a:pt x="286000" y="2340944"/>
                  </a:lnTo>
                  <a:lnTo>
                    <a:pt x="283843" y="2349647"/>
                  </a:lnTo>
                  <a:lnTo>
                    <a:pt x="281746" y="2358349"/>
                  </a:lnTo>
                  <a:lnTo>
                    <a:pt x="279724" y="2367052"/>
                  </a:lnTo>
                  <a:lnTo>
                    <a:pt x="277803" y="2375754"/>
                  </a:lnTo>
                  <a:lnTo>
                    <a:pt x="275986" y="2384456"/>
                  </a:lnTo>
                  <a:lnTo>
                    <a:pt x="274276" y="2393159"/>
                  </a:lnTo>
                  <a:lnTo>
                    <a:pt x="272679" y="2401861"/>
                  </a:lnTo>
                  <a:lnTo>
                    <a:pt x="271196" y="2410564"/>
                  </a:lnTo>
                  <a:lnTo>
                    <a:pt x="269823" y="2419266"/>
                  </a:lnTo>
                  <a:lnTo>
                    <a:pt x="268557" y="2427968"/>
                  </a:lnTo>
                  <a:lnTo>
                    <a:pt x="267390" y="2436671"/>
                  </a:lnTo>
                  <a:lnTo>
                    <a:pt x="266315" y="2445373"/>
                  </a:lnTo>
                  <a:lnTo>
                    <a:pt x="265315" y="2454076"/>
                  </a:lnTo>
                  <a:lnTo>
                    <a:pt x="264368" y="2462778"/>
                  </a:lnTo>
                  <a:lnTo>
                    <a:pt x="263458" y="2471480"/>
                  </a:lnTo>
                  <a:lnTo>
                    <a:pt x="262567" y="2480183"/>
                  </a:lnTo>
                  <a:lnTo>
                    <a:pt x="261679" y="2488885"/>
                  </a:lnTo>
                  <a:lnTo>
                    <a:pt x="260781" y="2497588"/>
                  </a:lnTo>
                  <a:lnTo>
                    <a:pt x="259858" y="2506290"/>
                  </a:lnTo>
                  <a:lnTo>
                    <a:pt x="258898" y="2514992"/>
                  </a:lnTo>
                  <a:lnTo>
                    <a:pt x="257887" y="2523695"/>
                  </a:lnTo>
                  <a:lnTo>
                    <a:pt x="256826" y="2532397"/>
                  </a:lnTo>
                  <a:lnTo>
                    <a:pt x="255713" y="2541100"/>
                  </a:lnTo>
                  <a:lnTo>
                    <a:pt x="254550" y="2549802"/>
                  </a:lnTo>
                  <a:lnTo>
                    <a:pt x="253340" y="2558504"/>
                  </a:lnTo>
                  <a:lnTo>
                    <a:pt x="252089" y="2567207"/>
                  </a:lnTo>
                  <a:lnTo>
                    <a:pt x="250804" y="2575909"/>
                  </a:lnTo>
                  <a:lnTo>
                    <a:pt x="249495" y="2584612"/>
                  </a:lnTo>
                  <a:lnTo>
                    <a:pt x="248168" y="2593314"/>
                  </a:lnTo>
                  <a:lnTo>
                    <a:pt x="246840" y="2602016"/>
                  </a:lnTo>
                  <a:lnTo>
                    <a:pt x="245518" y="2610719"/>
                  </a:lnTo>
                  <a:lnTo>
                    <a:pt x="244212" y="2619421"/>
                  </a:lnTo>
                  <a:lnTo>
                    <a:pt x="242930" y="2628124"/>
                  </a:lnTo>
                  <a:lnTo>
                    <a:pt x="241678" y="2636826"/>
                  </a:lnTo>
                  <a:lnTo>
                    <a:pt x="240462" y="2645528"/>
                  </a:lnTo>
                  <a:lnTo>
                    <a:pt x="239288" y="2654231"/>
                  </a:lnTo>
                  <a:lnTo>
                    <a:pt x="238162" y="2662933"/>
                  </a:lnTo>
                  <a:lnTo>
                    <a:pt x="237086" y="2671636"/>
                  </a:lnTo>
                  <a:lnTo>
                    <a:pt x="236056" y="2680338"/>
                  </a:lnTo>
                  <a:lnTo>
                    <a:pt x="235073" y="2689040"/>
                  </a:lnTo>
                  <a:lnTo>
                    <a:pt x="234135" y="2697743"/>
                  </a:lnTo>
                  <a:lnTo>
                    <a:pt x="233240" y="2706445"/>
                  </a:lnTo>
                  <a:lnTo>
                    <a:pt x="232385" y="2715148"/>
                  </a:lnTo>
                  <a:lnTo>
                    <a:pt x="231567" y="2723850"/>
                  </a:lnTo>
                  <a:lnTo>
                    <a:pt x="230784" y="2732552"/>
                  </a:lnTo>
                  <a:lnTo>
                    <a:pt x="230033" y="2741255"/>
                  </a:lnTo>
                  <a:lnTo>
                    <a:pt x="229309" y="2749957"/>
                  </a:lnTo>
                  <a:lnTo>
                    <a:pt x="228607" y="2758660"/>
                  </a:lnTo>
                  <a:lnTo>
                    <a:pt x="227927" y="2767362"/>
                  </a:lnTo>
                  <a:lnTo>
                    <a:pt x="227266" y="2776064"/>
                  </a:lnTo>
                  <a:lnTo>
                    <a:pt x="226623" y="2784767"/>
                  </a:lnTo>
                  <a:lnTo>
                    <a:pt x="225997" y="2793469"/>
                  </a:lnTo>
                  <a:lnTo>
                    <a:pt x="225390" y="2802172"/>
                  </a:lnTo>
                  <a:lnTo>
                    <a:pt x="224804" y="2810874"/>
                  </a:lnTo>
                  <a:lnTo>
                    <a:pt x="224238" y="2819576"/>
                  </a:lnTo>
                  <a:lnTo>
                    <a:pt x="223693" y="2828279"/>
                  </a:lnTo>
                  <a:lnTo>
                    <a:pt x="223170" y="2836981"/>
                  </a:lnTo>
                  <a:lnTo>
                    <a:pt x="222670" y="2845683"/>
                  </a:lnTo>
                  <a:lnTo>
                    <a:pt x="222192" y="2854386"/>
                  </a:lnTo>
                  <a:lnTo>
                    <a:pt x="221737" y="2863088"/>
                  </a:lnTo>
                  <a:lnTo>
                    <a:pt x="221302" y="2871791"/>
                  </a:lnTo>
                  <a:lnTo>
                    <a:pt x="220887" y="2880493"/>
                  </a:lnTo>
                  <a:lnTo>
                    <a:pt x="220487" y="2889195"/>
                  </a:lnTo>
                  <a:lnTo>
                    <a:pt x="220097" y="2897898"/>
                  </a:lnTo>
                  <a:lnTo>
                    <a:pt x="219711" y="2906600"/>
                  </a:lnTo>
                  <a:lnTo>
                    <a:pt x="219326" y="2915303"/>
                  </a:lnTo>
                  <a:lnTo>
                    <a:pt x="218935" y="2924005"/>
                  </a:lnTo>
                  <a:lnTo>
                    <a:pt x="218535" y="2932707"/>
                  </a:lnTo>
                  <a:lnTo>
                    <a:pt x="218120" y="2941410"/>
                  </a:lnTo>
                  <a:lnTo>
                    <a:pt x="217686" y="2950112"/>
                  </a:lnTo>
                  <a:lnTo>
                    <a:pt x="217227" y="2958815"/>
                  </a:lnTo>
                  <a:lnTo>
                    <a:pt x="216744" y="2967517"/>
                  </a:lnTo>
                  <a:lnTo>
                    <a:pt x="216237" y="2976219"/>
                  </a:lnTo>
                  <a:lnTo>
                    <a:pt x="215706" y="2984922"/>
                  </a:lnTo>
                  <a:lnTo>
                    <a:pt x="215153" y="2993624"/>
                  </a:lnTo>
                  <a:lnTo>
                    <a:pt x="214580" y="3002327"/>
                  </a:lnTo>
                  <a:lnTo>
                    <a:pt x="213993" y="3011029"/>
                  </a:lnTo>
                  <a:lnTo>
                    <a:pt x="213396" y="3019731"/>
                  </a:lnTo>
                  <a:lnTo>
                    <a:pt x="212795" y="3028434"/>
                  </a:lnTo>
                  <a:lnTo>
                    <a:pt x="212198" y="3037136"/>
                  </a:lnTo>
                  <a:lnTo>
                    <a:pt x="211611" y="3045839"/>
                  </a:lnTo>
                  <a:lnTo>
                    <a:pt x="211042" y="3054541"/>
                  </a:lnTo>
                  <a:lnTo>
                    <a:pt x="210496" y="3063243"/>
                  </a:lnTo>
                  <a:lnTo>
                    <a:pt x="209979" y="3071946"/>
                  </a:lnTo>
                  <a:lnTo>
                    <a:pt x="209495" y="3080648"/>
                  </a:lnTo>
                  <a:lnTo>
                    <a:pt x="209049" y="3089351"/>
                  </a:lnTo>
                  <a:lnTo>
                    <a:pt x="208647" y="3098053"/>
                  </a:lnTo>
                  <a:lnTo>
                    <a:pt x="208289" y="3106755"/>
                  </a:lnTo>
                  <a:lnTo>
                    <a:pt x="207973" y="3115458"/>
                  </a:lnTo>
                  <a:lnTo>
                    <a:pt x="207697" y="3124160"/>
                  </a:lnTo>
                  <a:lnTo>
                    <a:pt x="207458" y="3132863"/>
                  </a:lnTo>
                  <a:lnTo>
                    <a:pt x="207255" y="3141565"/>
                  </a:lnTo>
                  <a:lnTo>
                    <a:pt x="207083" y="3150267"/>
                  </a:lnTo>
                  <a:lnTo>
                    <a:pt x="206937" y="3158970"/>
                  </a:lnTo>
                  <a:lnTo>
                    <a:pt x="206815" y="3167672"/>
                  </a:lnTo>
                  <a:lnTo>
                    <a:pt x="206712" y="3176375"/>
                  </a:lnTo>
                  <a:lnTo>
                    <a:pt x="206622" y="3185077"/>
                  </a:lnTo>
                  <a:lnTo>
                    <a:pt x="206540" y="3193779"/>
                  </a:lnTo>
                  <a:lnTo>
                    <a:pt x="206464" y="3202482"/>
                  </a:lnTo>
                  <a:lnTo>
                    <a:pt x="206390" y="3211184"/>
                  </a:lnTo>
                  <a:lnTo>
                    <a:pt x="206315" y="3219887"/>
                  </a:lnTo>
                  <a:lnTo>
                    <a:pt x="206239" y="3228589"/>
                  </a:lnTo>
                  <a:lnTo>
                    <a:pt x="206159" y="3237291"/>
                  </a:lnTo>
                  <a:lnTo>
                    <a:pt x="206073" y="3245994"/>
                  </a:lnTo>
                  <a:lnTo>
                    <a:pt x="205981" y="3254696"/>
                  </a:lnTo>
                  <a:lnTo>
                    <a:pt x="205882" y="3263399"/>
                  </a:lnTo>
                  <a:lnTo>
                    <a:pt x="205777" y="3272101"/>
                  </a:lnTo>
                  <a:lnTo>
                    <a:pt x="205665" y="3280803"/>
                  </a:lnTo>
                  <a:lnTo>
                    <a:pt x="205546" y="3289506"/>
                  </a:lnTo>
                  <a:lnTo>
                    <a:pt x="205420" y="3298208"/>
                  </a:lnTo>
                  <a:lnTo>
                    <a:pt x="205287" y="3306911"/>
                  </a:lnTo>
                  <a:lnTo>
                    <a:pt x="205147" y="3315613"/>
                  </a:lnTo>
                  <a:lnTo>
                    <a:pt x="205002" y="3324315"/>
                  </a:lnTo>
                  <a:lnTo>
                    <a:pt x="204853" y="3333018"/>
                  </a:lnTo>
                  <a:lnTo>
                    <a:pt x="204700" y="3341720"/>
                  </a:lnTo>
                  <a:lnTo>
                    <a:pt x="204546" y="3350423"/>
                  </a:lnTo>
                  <a:lnTo>
                    <a:pt x="204391" y="3359125"/>
                  </a:lnTo>
                  <a:lnTo>
                    <a:pt x="204238" y="3367827"/>
                  </a:lnTo>
                  <a:lnTo>
                    <a:pt x="204088" y="3376530"/>
                  </a:lnTo>
                  <a:lnTo>
                    <a:pt x="203944" y="3385232"/>
                  </a:lnTo>
                  <a:lnTo>
                    <a:pt x="203809" y="3393935"/>
                  </a:lnTo>
                  <a:lnTo>
                    <a:pt x="203684" y="3402637"/>
                  </a:lnTo>
                  <a:lnTo>
                    <a:pt x="203570" y="3411339"/>
                  </a:lnTo>
                  <a:lnTo>
                    <a:pt x="203469" y="3420042"/>
                  </a:lnTo>
                  <a:lnTo>
                    <a:pt x="203382" y="3428744"/>
                  </a:lnTo>
                  <a:lnTo>
                    <a:pt x="203308" y="3437447"/>
                  </a:lnTo>
                  <a:lnTo>
                    <a:pt x="203248" y="3446149"/>
                  </a:lnTo>
                  <a:lnTo>
                    <a:pt x="203201" y="3454851"/>
                  </a:lnTo>
                  <a:lnTo>
                    <a:pt x="203168" y="3463554"/>
                  </a:lnTo>
                  <a:lnTo>
                    <a:pt x="203144" y="3472256"/>
                  </a:lnTo>
                  <a:lnTo>
                    <a:pt x="203128" y="3480959"/>
                  </a:lnTo>
                  <a:lnTo>
                    <a:pt x="203118" y="3489661"/>
                  </a:lnTo>
                  <a:lnTo>
                    <a:pt x="203110" y="3498363"/>
                  </a:lnTo>
                  <a:lnTo>
                    <a:pt x="203103" y="3507066"/>
                  </a:lnTo>
                  <a:lnTo>
                    <a:pt x="203094" y="3515768"/>
                  </a:lnTo>
                  <a:lnTo>
                    <a:pt x="203080" y="3524471"/>
                  </a:lnTo>
                  <a:lnTo>
                    <a:pt x="203059" y="3533173"/>
                  </a:lnTo>
                  <a:lnTo>
                    <a:pt x="203029" y="3541875"/>
                  </a:lnTo>
                  <a:lnTo>
                    <a:pt x="202989" y="3550578"/>
                  </a:lnTo>
                  <a:lnTo>
                    <a:pt x="202938" y="3559280"/>
                  </a:lnTo>
                  <a:lnTo>
                    <a:pt x="202876" y="3567982"/>
                  </a:lnTo>
                  <a:lnTo>
                    <a:pt x="202804" y="3576685"/>
                  </a:lnTo>
                  <a:lnTo>
                    <a:pt x="202721" y="3585387"/>
                  </a:lnTo>
                  <a:lnTo>
                    <a:pt x="202628" y="3594090"/>
                  </a:lnTo>
                  <a:lnTo>
                    <a:pt x="202527" y="3602792"/>
                  </a:lnTo>
                  <a:lnTo>
                    <a:pt x="202419" y="3611494"/>
                  </a:lnTo>
                  <a:lnTo>
                    <a:pt x="202306" y="3620197"/>
                  </a:lnTo>
                  <a:lnTo>
                    <a:pt x="202191" y="3628899"/>
                  </a:lnTo>
                  <a:lnTo>
                    <a:pt x="202074" y="3637602"/>
                  </a:lnTo>
                  <a:lnTo>
                    <a:pt x="201959" y="3646304"/>
                  </a:lnTo>
                  <a:lnTo>
                    <a:pt x="201845" y="3655006"/>
                  </a:lnTo>
                  <a:lnTo>
                    <a:pt x="201735" y="3663709"/>
                  </a:lnTo>
                  <a:lnTo>
                    <a:pt x="201629" y="3672411"/>
                  </a:lnTo>
                  <a:lnTo>
                    <a:pt x="201530" y="3681114"/>
                  </a:lnTo>
                  <a:lnTo>
                    <a:pt x="201437" y="3689816"/>
                  </a:lnTo>
                  <a:lnTo>
                    <a:pt x="201350" y="3698518"/>
                  </a:lnTo>
                  <a:lnTo>
                    <a:pt x="201270" y="3707221"/>
                  </a:lnTo>
                  <a:lnTo>
                    <a:pt x="201196" y="3715923"/>
                  </a:lnTo>
                  <a:lnTo>
                    <a:pt x="201128" y="3724626"/>
                  </a:lnTo>
                  <a:lnTo>
                    <a:pt x="201066" y="3733328"/>
                  </a:lnTo>
                  <a:lnTo>
                    <a:pt x="201010" y="3742030"/>
                  </a:lnTo>
                  <a:lnTo>
                    <a:pt x="200959" y="3750733"/>
                  </a:lnTo>
                  <a:lnTo>
                    <a:pt x="200913" y="3759435"/>
                  </a:lnTo>
                  <a:lnTo>
                    <a:pt x="200870" y="3768138"/>
                  </a:lnTo>
                  <a:lnTo>
                    <a:pt x="200830" y="3776840"/>
                  </a:lnTo>
                  <a:lnTo>
                    <a:pt x="200792" y="3785542"/>
                  </a:lnTo>
                  <a:lnTo>
                    <a:pt x="200756" y="3794245"/>
                  </a:lnTo>
                  <a:lnTo>
                    <a:pt x="200721" y="3802947"/>
                  </a:lnTo>
                  <a:lnTo>
                    <a:pt x="200686" y="3811650"/>
                  </a:lnTo>
                  <a:lnTo>
                    <a:pt x="200650" y="3820352"/>
                  </a:lnTo>
                  <a:lnTo>
                    <a:pt x="200612" y="3829054"/>
                  </a:lnTo>
                  <a:lnTo>
                    <a:pt x="200573" y="3837757"/>
                  </a:lnTo>
                  <a:lnTo>
                    <a:pt x="200530" y="3846459"/>
                  </a:lnTo>
                  <a:lnTo>
                    <a:pt x="200484" y="3855162"/>
                  </a:lnTo>
                  <a:lnTo>
                    <a:pt x="200435" y="3863864"/>
                  </a:lnTo>
                  <a:lnTo>
                    <a:pt x="200382" y="3872566"/>
                  </a:lnTo>
                  <a:lnTo>
                    <a:pt x="200326" y="3881269"/>
                  </a:lnTo>
                  <a:lnTo>
                    <a:pt x="200266" y="3889971"/>
                  </a:lnTo>
                  <a:lnTo>
                    <a:pt x="200203" y="3898674"/>
                  </a:lnTo>
                  <a:lnTo>
                    <a:pt x="200138" y="3907376"/>
                  </a:lnTo>
                  <a:lnTo>
                    <a:pt x="200073" y="3916078"/>
                  </a:lnTo>
                  <a:lnTo>
                    <a:pt x="200007" y="3924781"/>
                  </a:lnTo>
                  <a:lnTo>
                    <a:pt x="199942" y="3933483"/>
                  </a:lnTo>
                  <a:lnTo>
                    <a:pt x="199879" y="3942186"/>
                  </a:lnTo>
                  <a:lnTo>
                    <a:pt x="199819" y="3950888"/>
                  </a:lnTo>
                  <a:lnTo>
                    <a:pt x="199764" y="3959590"/>
                  </a:lnTo>
                  <a:lnTo>
                    <a:pt x="199714" y="3968293"/>
                  </a:lnTo>
                  <a:lnTo>
                    <a:pt x="199670" y="3976995"/>
                  </a:lnTo>
                  <a:lnTo>
                    <a:pt x="199633" y="3985698"/>
                  </a:lnTo>
                  <a:lnTo>
                    <a:pt x="199604" y="3994400"/>
                  </a:lnTo>
                  <a:lnTo>
                    <a:pt x="199583" y="4003102"/>
                  </a:lnTo>
                  <a:lnTo>
                    <a:pt x="199569" y="4011805"/>
                  </a:lnTo>
                  <a:lnTo>
                    <a:pt x="199564" y="4020507"/>
                  </a:lnTo>
                  <a:lnTo>
                    <a:pt x="199567" y="4029210"/>
                  </a:lnTo>
                  <a:lnTo>
                    <a:pt x="199579" y="4037912"/>
                  </a:lnTo>
                  <a:lnTo>
                    <a:pt x="199600" y="4046614"/>
                  </a:lnTo>
                  <a:lnTo>
                    <a:pt x="199627" y="4055317"/>
                  </a:lnTo>
                  <a:lnTo>
                    <a:pt x="199662" y="4064019"/>
                  </a:lnTo>
                  <a:lnTo>
                    <a:pt x="199702" y="4072722"/>
                  </a:lnTo>
                  <a:lnTo>
                    <a:pt x="199747" y="4081424"/>
                  </a:lnTo>
                  <a:lnTo>
                    <a:pt x="199796" y="4090126"/>
                  </a:lnTo>
                  <a:lnTo>
                    <a:pt x="199848" y="4098829"/>
                  </a:lnTo>
                  <a:lnTo>
                    <a:pt x="199902" y="4107531"/>
                  </a:lnTo>
                  <a:lnTo>
                    <a:pt x="199956" y="4116234"/>
                  </a:lnTo>
                  <a:lnTo>
                    <a:pt x="200009" y="4124936"/>
                  </a:lnTo>
                  <a:lnTo>
                    <a:pt x="200059" y="4133638"/>
                  </a:lnTo>
                  <a:lnTo>
                    <a:pt x="200107" y="4142341"/>
                  </a:lnTo>
                  <a:lnTo>
                    <a:pt x="200149" y="4151043"/>
                  </a:lnTo>
                  <a:lnTo>
                    <a:pt x="200186" y="4159746"/>
                  </a:lnTo>
                  <a:lnTo>
                    <a:pt x="200217" y="4168448"/>
                  </a:lnTo>
                  <a:lnTo>
                    <a:pt x="200241" y="4177150"/>
                  </a:lnTo>
                  <a:lnTo>
                    <a:pt x="200257" y="4185853"/>
                  </a:lnTo>
                  <a:lnTo>
                    <a:pt x="200266" y="4194555"/>
                  </a:lnTo>
                  <a:lnTo>
                    <a:pt x="200267" y="4203258"/>
                  </a:lnTo>
                  <a:lnTo>
                    <a:pt x="200261" y="4211960"/>
                  </a:lnTo>
                  <a:lnTo>
                    <a:pt x="200248" y="4220662"/>
                  </a:lnTo>
                  <a:lnTo>
                    <a:pt x="200229" y="4229365"/>
                  </a:lnTo>
                  <a:lnTo>
                    <a:pt x="200205" y="4238067"/>
                  </a:lnTo>
                  <a:lnTo>
                    <a:pt x="200175" y="4246770"/>
                  </a:lnTo>
                  <a:lnTo>
                    <a:pt x="200142" y="4255472"/>
                  </a:lnTo>
                  <a:lnTo>
                    <a:pt x="200105" y="4264174"/>
                  </a:lnTo>
                  <a:lnTo>
                    <a:pt x="200066" y="4272877"/>
                  </a:lnTo>
                  <a:lnTo>
                    <a:pt x="200026" y="4281579"/>
                  </a:lnTo>
                  <a:lnTo>
                    <a:pt x="199985" y="4290281"/>
                  </a:lnTo>
                  <a:lnTo>
                    <a:pt x="199945" y="4298984"/>
                  </a:lnTo>
                  <a:lnTo>
                    <a:pt x="199905" y="4307686"/>
                  </a:lnTo>
                  <a:lnTo>
                    <a:pt x="199867" y="4316389"/>
                  </a:lnTo>
                  <a:lnTo>
                    <a:pt x="199831" y="4325091"/>
                  </a:lnTo>
                  <a:lnTo>
                    <a:pt x="199797" y="4333793"/>
                  </a:lnTo>
                  <a:lnTo>
                    <a:pt x="199767" y="4342496"/>
                  </a:lnTo>
                  <a:lnTo>
                    <a:pt x="199739" y="4351198"/>
                  </a:lnTo>
                  <a:lnTo>
                    <a:pt x="199713" y="4359901"/>
                  </a:lnTo>
                  <a:lnTo>
                    <a:pt x="199691" y="4368603"/>
                  </a:lnTo>
                  <a:lnTo>
                    <a:pt x="199671" y="4377305"/>
                  </a:lnTo>
                  <a:lnTo>
                    <a:pt x="199654" y="4386008"/>
                  </a:lnTo>
                  <a:lnTo>
                    <a:pt x="199638" y="4394710"/>
                  </a:lnTo>
                  <a:lnTo>
                    <a:pt x="199625" y="4403413"/>
                  </a:lnTo>
                  <a:lnTo>
                    <a:pt x="199613" y="4412115"/>
                  </a:lnTo>
                  <a:lnTo>
                    <a:pt x="199601" y="4420817"/>
                  </a:lnTo>
                  <a:lnTo>
                    <a:pt x="199590" y="4429520"/>
                  </a:lnTo>
                  <a:lnTo>
                    <a:pt x="199578" y="4438222"/>
                  </a:lnTo>
                  <a:lnTo>
                    <a:pt x="199567" y="4446925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9" name="pg30">
              <a:extLst>
                <a:ext uri="{FF2B5EF4-FFF2-40B4-BE49-F238E27FC236}">
                  <a16:creationId xmlns:a16="http://schemas.microsoft.com/office/drawing/2014/main" id="{DF201B6B-60E2-7299-15EF-4BFFB35CBEEB}"/>
                </a:ext>
              </a:extLst>
            </p:cNvPr>
            <p:cNvSpPr/>
            <p:nvPr/>
          </p:nvSpPr>
          <p:spPr>
            <a:xfrm>
              <a:off x="3984538" y="3138191"/>
              <a:ext cx="406899" cy="4593165"/>
            </a:xfrm>
            <a:custGeom>
              <a:avLst/>
              <a:gdLst/>
              <a:ahLst/>
              <a:cxnLst/>
              <a:rect l="0" t="0" r="0" b="0"/>
              <a:pathLst>
                <a:path w="406899" h="4593165">
                  <a:moveTo>
                    <a:pt x="203335" y="4593165"/>
                  </a:moveTo>
                  <a:lnTo>
                    <a:pt x="203336" y="4584176"/>
                  </a:lnTo>
                  <a:lnTo>
                    <a:pt x="203339" y="4575187"/>
                  </a:lnTo>
                  <a:lnTo>
                    <a:pt x="203344" y="4566199"/>
                  </a:lnTo>
                  <a:lnTo>
                    <a:pt x="203350" y="4557210"/>
                  </a:lnTo>
                  <a:lnTo>
                    <a:pt x="203358" y="4548222"/>
                  </a:lnTo>
                  <a:lnTo>
                    <a:pt x="203366" y="4539233"/>
                  </a:lnTo>
                  <a:lnTo>
                    <a:pt x="203374" y="4530245"/>
                  </a:lnTo>
                  <a:lnTo>
                    <a:pt x="203382" y="4521256"/>
                  </a:lnTo>
                  <a:lnTo>
                    <a:pt x="203389" y="4512267"/>
                  </a:lnTo>
                  <a:lnTo>
                    <a:pt x="203395" y="4503279"/>
                  </a:lnTo>
                  <a:lnTo>
                    <a:pt x="203400" y="4494290"/>
                  </a:lnTo>
                  <a:lnTo>
                    <a:pt x="203403" y="4485302"/>
                  </a:lnTo>
                  <a:lnTo>
                    <a:pt x="203405" y="4476313"/>
                  </a:lnTo>
                  <a:lnTo>
                    <a:pt x="203404" y="4467324"/>
                  </a:lnTo>
                  <a:lnTo>
                    <a:pt x="203402" y="4458336"/>
                  </a:lnTo>
                  <a:lnTo>
                    <a:pt x="203398" y="4449347"/>
                  </a:lnTo>
                  <a:lnTo>
                    <a:pt x="203392" y="4440359"/>
                  </a:lnTo>
                  <a:lnTo>
                    <a:pt x="203385" y="4431370"/>
                  </a:lnTo>
                  <a:lnTo>
                    <a:pt x="203377" y="4422382"/>
                  </a:lnTo>
                  <a:lnTo>
                    <a:pt x="203369" y="4413393"/>
                  </a:lnTo>
                  <a:lnTo>
                    <a:pt x="203361" y="4404404"/>
                  </a:lnTo>
                  <a:lnTo>
                    <a:pt x="203353" y="4395416"/>
                  </a:lnTo>
                  <a:lnTo>
                    <a:pt x="203347" y="4386427"/>
                  </a:lnTo>
                  <a:lnTo>
                    <a:pt x="203341" y="4377439"/>
                  </a:lnTo>
                  <a:lnTo>
                    <a:pt x="203337" y="4368450"/>
                  </a:lnTo>
                  <a:lnTo>
                    <a:pt x="203336" y="4359461"/>
                  </a:lnTo>
                  <a:lnTo>
                    <a:pt x="203336" y="4350473"/>
                  </a:lnTo>
                  <a:lnTo>
                    <a:pt x="203338" y="4341484"/>
                  </a:lnTo>
                  <a:lnTo>
                    <a:pt x="203342" y="4332496"/>
                  </a:lnTo>
                  <a:lnTo>
                    <a:pt x="203348" y="4323507"/>
                  </a:lnTo>
                  <a:lnTo>
                    <a:pt x="203355" y="4314519"/>
                  </a:lnTo>
                  <a:lnTo>
                    <a:pt x="203364" y="4305530"/>
                  </a:lnTo>
                  <a:lnTo>
                    <a:pt x="203373" y="4296541"/>
                  </a:lnTo>
                  <a:lnTo>
                    <a:pt x="203382" y="4287553"/>
                  </a:lnTo>
                  <a:lnTo>
                    <a:pt x="203390" y="4278564"/>
                  </a:lnTo>
                  <a:lnTo>
                    <a:pt x="203399" y="4269576"/>
                  </a:lnTo>
                  <a:lnTo>
                    <a:pt x="203406" y="4260587"/>
                  </a:lnTo>
                  <a:lnTo>
                    <a:pt x="203412" y="4251598"/>
                  </a:lnTo>
                  <a:lnTo>
                    <a:pt x="203416" y="4242610"/>
                  </a:lnTo>
                  <a:lnTo>
                    <a:pt x="203419" y="4233621"/>
                  </a:lnTo>
                  <a:lnTo>
                    <a:pt x="203420" y="4224633"/>
                  </a:lnTo>
                  <a:lnTo>
                    <a:pt x="203419" y="4215644"/>
                  </a:lnTo>
                  <a:lnTo>
                    <a:pt x="203416" y="4206656"/>
                  </a:lnTo>
                  <a:lnTo>
                    <a:pt x="203410" y="4197667"/>
                  </a:lnTo>
                  <a:lnTo>
                    <a:pt x="203403" y="4188678"/>
                  </a:lnTo>
                  <a:lnTo>
                    <a:pt x="203394" y="4179690"/>
                  </a:lnTo>
                  <a:lnTo>
                    <a:pt x="203382" y="4170701"/>
                  </a:lnTo>
                  <a:lnTo>
                    <a:pt x="203369" y="4161713"/>
                  </a:lnTo>
                  <a:lnTo>
                    <a:pt x="203354" y="4152724"/>
                  </a:lnTo>
                  <a:lnTo>
                    <a:pt x="203337" y="4143736"/>
                  </a:lnTo>
                  <a:lnTo>
                    <a:pt x="203320" y="4134747"/>
                  </a:lnTo>
                  <a:lnTo>
                    <a:pt x="203302" y="4125758"/>
                  </a:lnTo>
                  <a:lnTo>
                    <a:pt x="203285" y="4116770"/>
                  </a:lnTo>
                  <a:lnTo>
                    <a:pt x="203268" y="4107781"/>
                  </a:lnTo>
                  <a:lnTo>
                    <a:pt x="203253" y="4098793"/>
                  </a:lnTo>
                  <a:lnTo>
                    <a:pt x="203240" y="4089804"/>
                  </a:lnTo>
                  <a:lnTo>
                    <a:pt x="203229" y="4080815"/>
                  </a:lnTo>
                  <a:lnTo>
                    <a:pt x="203221" y="4071827"/>
                  </a:lnTo>
                  <a:lnTo>
                    <a:pt x="203215" y="4062838"/>
                  </a:lnTo>
                  <a:lnTo>
                    <a:pt x="203211" y="4053850"/>
                  </a:lnTo>
                  <a:lnTo>
                    <a:pt x="203208" y="4044861"/>
                  </a:lnTo>
                  <a:lnTo>
                    <a:pt x="203207" y="4035873"/>
                  </a:lnTo>
                  <a:lnTo>
                    <a:pt x="203205" y="4026884"/>
                  </a:lnTo>
                  <a:lnTo>
                    <a:pt x="203201" y="4017895"/>
                  </a:lnTo>
                  <a:lnTo>
                    <a:pt x="203195" y="4008907"/>
                  </a:lnTo>
                  <a:lnTo>
                    <a:pt x="203185" y="3999918"/>
                  </a:lnTo>
                  <a:lnTo>
                    <a:pt x="203171" y="3990930"/>
                  </a:lnTo>
                  <a:lnTo>
                    <a:pt x="203151" y="3981941"/>
                  </a:lnTo>
                  <a:lnTo>
                    <a:pt x="203125" y="3972952"/>
                  </a:lnTo>
                  <a:lnTo>
                    <a:pt x="203093" y="3963964"/>
                  </a:lnTo>
                  <a:lnTo>
                    <a:pt x="203054" y="3954975"/>
                  </a:lnTo>
                  <a:lnTo>
                    <a:pt x="203010" y="3945987"/>
                  </a:lnTo>
                  <a:lnTo>
                    <a:pt x="202962" y="3936998"/>
                  </a:lnTo>
                  <a:lnTo>
                    <a:pt x="202910" y="3928010"/>
                  </a:lnTo>
                  <a:lnTo>
                    <a:pt x="202856" y="3919021"/>
                  </a:lnTo>
                  <a:lnTo>
                    <a:pt x="202802" y="3910032"/>
                  </a:lnTo>
                  <a:lnTo>
                    <a:pt x="202748" y="3901044"/>
                  </a:lnTo>
                  <a:lnTo>
                    <a:pt x="202697" y="3892055"/>
                  </a:lnTo>
                  <a:lnTo>
                    <a:pt x="202650" y="3883067"/>
                  </a:lnTo>
                  <a:lnTo>
                    <a:pt x="202608" y="3874078"/>
                  </a:lnTo>
                  <a:lnTo>
                    <a:pt x="202573" y="3865089"/>
                  </a:lnTo>
                  <a:lnTo>
                    <a:pt x="202545" y="3856101"/>
                  </a:lnTo>
                  <a:lnTo>
                    <a:pt x="202525" y="3847112"/>
                  </a:lnTo>
                  <a:lnTo>
                    <a:pt x="202512" y="3838124"/>
                  </a:lnTo>
                  <a:lnTo>
                    <a:pt x="202507" y="3829135"/>
                  </a:lnTo>
                  <a:lnTo>
                    <a:pt x="202509" y="3820147"/>
                  </a:lnTo>
                  <a:lnTo>
                    <a:pt x="202519" y="3811158"/>
                  </a:lnTo>
                  <a:lnTo>
                    <a:pt x="202536" y="3802169"/>
                  </a:lnTo>
                  <a:lnTo>
                    <a:pt x="202557" y="3793181"/>
                  </a:lnTo>
                  <a:lnTo>
                    <a:pt x="202584" y="3784192"/>
                  </a:lnTo>
                  <a:lnTo>
                    <a:pt x="202614" y="3775204"/>
                  </a:lnTo>
                  <a:lnTo>
                    <a:pt x="202645" y="3766215"/>
                  </a:lnTo>
                  <a:lnTo>
                    <a:pt x="202676" y="3757227"/>
                  </a:lnTo>
                  <a:lnTo>
                    <a:pt x="202704" y="3748238"/>
                  </a:lnTo>
                  <a:lnTo>
                    <a:pt x="202729" y="3739249"/>
                  </a:lnTo>
                  <a:lnTo>
                    <a:pt x="202748" y="3730261"/>
                  </a:lnTo>
                  <a:lnTo>
                    <a:pt x="202759" y="3721272"/>
                  </a:lnTo>
                  <a:lnTo>
                    <a:pt x="202763" y="3712284"/>
                  </a:lnTo>
                  <a:lnTo>
                    <a:pt x="202758" y="3703295"/>
                  </a:lnTo>
                  <a:lnTo>
                    <a:pt x="202743" y="3694306"/>
                  </a:lnTo>
                  <a:lnTo>
                    <a:pt x="202718" y="3685318"/>
                  </a:lnTo>
                  <a:lnTo>
                    <a:pt x="202685" y="3676329"/>
                  </a:lnTo>
                  <a:lnTo>
                    <a:pt x="202645" y="3667341"/>
                  </a:lnTo>
                  <a:lnTo>
                    <a:pt x="202600" y="3658352"/>
                  </a:lnTo>
                  <a:lnTo>
                    <a:pt x="202550" y="3649364"/>
                  </a:lnTo>
                  <a:lnTo>
                    <a:pt x="202498" y="3640375"/>
                  </a:lnTo>
                  <a:lnTo>
                    <a:pt x="202445" y="3631386"/>
                  </a:lnTo>
                  <a:lnTo>
                    <a:pt x="202392" y="3622398"/>
                  </a:lnTo>
                  <a:lnTo>
                    <a:pt x="202341" y="3613409"/>
                  </a:lnTo>
                  <a:lnTo>
                    <a:pt x="202291" y="3604421"/>
                  </a:lnTo>
                  <a:lnTo>
                    <a:pt x="202243" y="3595432"/>
                  </a:lnTo>
                  <a:lnTo>
                    <a:pt x="202196" y="3586443"/>
                  </a:lnTo>
                  <a:lnTo>
                    <a:pt x="202149" y="3577455"/>
                  </a:lnTo>
                  <a:lnTo>
                    <a:pt x="202102" y="3568466"/>
                  </a:lnTo>
                  <a:lnTo>
                    <a:pt x="202052" y="3559478"/>
                  </a:lnTo>
                  <a:lnTo>
                    <a:pt x="202000" y="3550489"/>
                  </a:lnTo>
                  <a:lnTo>
                    <a:pt x="201943" y="3541501"/>
                  </a:lnTo>
                  <a:lnTo>
                    <a:pt x="201882" y="3532512"/>
                  </a:lnTo>
                  <a:lnTo>
                    <a:pt x="201814" y="3523523"/>
                  </a:lnTo>
                  <a:lnTo>
                    <a:pt x="201740" y="3514535"/>
                  </a:lnTo>
                  <a:lnTo>
                    <a:pt x="201661" y="3505546"/>
                  </a:lnTo>
                  <a:lnTo>
                    <a:pt x="201575" y="3496558"/>
                  </a:lnTo>
                  <a:lnTo>
                    <a:pt x="201485" y="3487569"/>
                  </a:lnTo>
                  <a:lnTo>
                    <a:pt x="201391" y="3478580"/>
                  </a:lnTo>
                  <a:lnTo>
                    <a:pt x="201295" y="3469592"/>
                  </a:lnTo>
                  <a:lnTo>
                    <a:pt x="201196" y="3460603"/>
                  </a:lnTo>
                  <a:lnTo>
                    <a:pt x="201097" y="3451615"/>
                  </a:lnTo>
                  <a:lnTo>
                    <a:pt x="200997" y="3442626"/>
                  </a:lnTo>
                  <a:lnTo>
                    <a:pt x="200898" y="3433638"/>
                  </a:lnTo>
                  <a:lnTo>
                    <a:pt x="200801" y="3424649"/>
                  </a:lnTo>
                  <a:lnTo>
                    <a:pt x="200704" y="3415660"/>
                  </a:lnTo>
                  <a:lnTo>
                    <a:pt x="200608" y="3406672"/>
                  </a:lnTo>
                  <a:lnTo>
                    <a:pt x="200512" y="3397683"/>
                  </a:lnTo>
                  <a:lnTo>
                    <a:pt x="200415" y="3388695"/>
                  </a:lnTo>
                  <a:lnTo>
                    <a:pt x="200316" y="3379706"/>
                  </a:lnTo>
                  <a:lnTo>
                    <a:pt x="200214" y="3370718"/>
                  </a:lnTo>
                  <a:lnTo>
                    <a:pt x="200108" y="3361729"/>
                  </a:lnTo>
                  <a:lnTo>
                    <a:pt x="199996" y="3352740"/>
                  </a:lnTo>
                  <a:lnTo>
                    <a:pt x="199878" y="3343752"/>
                  </a:lnTo>
                  <a:lnTo>
                    <a:pt x="199752" y="3334763"/>
                  </a:lnTo>
                  <a:lnTo>
                    <a:pt x="199619" y="3325775"/>
                  </a:lnTo>
                  <a:lnTo>
                    <a:pt x="199479" y="3316786"/>
                  </a:lnTo>
                  <a:lnTo>
                    <a:pt x="199333" y="3307797"/>
                  </a:lnTo>
                  <a:lnTo>
                    <a:pt x="199183" y="3298809"/>
                  </a:lnTo>
                  <a:lnTo>
                    <a:pt x="199030" y="3289820"/>
                  </a:lnTo>
                  <a:lnTo>
                    <a:pt x="198877" y="3280832"/>
                  </a:lnTo>
                  <a:lnTo>
                    <a:pt x="198725" y="3271843"/>
                  </a:lnTo>
                  <a:lnTo>
                    <a:pt x="198578" y="3262855"/>
                  </a:lnTo>
                  <a:lnTo>
                    <a:pt x="198438" y="3253866"/>
                  </a:lnTo>
                  <a:lnTo>
                    <a:pt x="198306" y="3244877"/>
                  </a:lnTo>
                  <a:lnTo>
                    <a:pt x="198185" y="3235889"/>
                  </a:lnTo>
                  <a:lnTo>
                    <a:pt x="198075" y="3226900"/>
                  </a:lnTo>
                  <a:lnTo>
                    <a:pt x="197976" y="3217912"/>
                  </a:lnTo>
                  <a:lnTo>
                    <a:pt x="197886" y="3208923"/>
                  </a:lnTo>
                  <a:lnTo>
                    <a:pt x="197806" y="3199934"/>
                  </a:lnTo>
                  <a:lnTo>
                    <a:pt x="197732" y="3190946"/>
                  </a:lnTo>
                  <a:lnTo>
                    <a:pt x="197664" y="3181957"/>
                  </a:lnTo>
                  <a:lnTo>
                    <a:pt x="197598" y="3172969"/>
                  </a:lnTo>
                  <a:lnTo>
                    <a:pt x="197532" y="3163980"/>
                  </a:lnTo>
                  <a:lnTo>
                    <a:pt x="197462" y="3154992"/>
                  </a:lnTo>
                  <a:lnTo>
                    <a:pt x="197385" y="3146003"/>
                  </a:lnTo>
                  <a:lnTo>
                    <a:pt x="197300" y="3137014"/>
                  </a:lnTo>
                  <a:lnTo>
                    <a:pt x="197204" y="3128026"/>
                  </a:lnTo>
                  <a:lnTo>
                    <a:pt x="197095" y="3119037"/>
                  </a:lnTo>
                  <a:lnTo>
                    <a:pt x="196973" y="3110049"/>
                  </a:lnTo>
                  <a:lnTo>
                    <a:pt x="196835" y="3101060"/>
                  </a:lnTo>
                  <a:lnTo>
                    <a:pt x="196683" y="3092071"/>
                  </a:lnTo>
                  <a:lnTo>
                    <a:pt x="196514" y="3083083"/>
                  </a:lnTo>
                  <a:lnTo>
                    <a:pt x="196330" y="3074094"/>
                  </a:lnTo>
                  <a:lnTo>
                    <a:pt x="196133" y="3065106"/>
                  </a:lnTo>
                  <a:lnTo>
                    <a:pt x="195924" y="3056117"/>
                  </a:lnTo>
                  <a:lnTo>
                    <a:pt x="195704" y="3047129"/>
                  </a:lnTo>
                  <a:lnTo>
                    <a:pt x="195475" y="3038140"/>
                  </a:lnTo>
                  <a:lnTo>
                    <a:pt x="195238" y="3029151"/>
                  </a:lnTo>
                  <a:lnTo>
                    <a:pt x="194994" y="3020163"/>
                  </a:lnTo>
                  <a:lnTo>
                    <a:pt x="194744" y="3011174"/>
                  </a:lnTo>
                  <a:lnTo>
                    <a:pt x="194487" y="3002186"/>
                  </a:lnTo>
                  <a:lnTo>
                    <a:pt x="194222" y="2993197"/>
                  </a:lnTo>
                  <a:lnTo>
                    <a:pt x="193947" y="2984209"/>
                  </a:lnTo>
                  <a:lnTo>
                    <a:pt x="193662" y="2975220"/>
                  </a:lnTo>
                  <a:lnTo>
                    <a:pt x="193365" y="2966231"/>
                  </a:lnTo>
                  <a:lnTo>
                    <a:pt x="193054" y="2957243"/>
                  </a:lnTo>
                  <a:lnTo>
                    <a:pt x="192728" y="2948254"/>
                  </a:lnTo>
                  <a:lnTo>
                    <a:pt x="192388" y="2939266"/>
                  </a:lnTo>
                  <a:lnTo>
                    <a:pt x="192033" y="2930277"/>
                  </a:lnTo>
                  <a:lnTo>
                    <a:pt x="191666" y="2921288"/>
                  </a:lnTo>
                  <a:lnTo>
                    <a:pt x="191289" y="2912300"/>
                  </a:lnTo>
                  <a:lnTo>
                    <a:pt x="190907" y="2903311"/>
                  </a:lnTo>
                  <a:lnTo>
                    <a:pt x="190527" y="2894323"/>
                  </a:lnTo>
                  <a:lnTo>
                    <a:pt x="190154" y="2885334"/>
                  </a:lnTo>
                  <a:lnTo>
                    <a:pt x="189797" y="2876346"/>
                  </a:lnTo>
                  <a:lnTo>
                    <a:pt x="189459" y="2867357"/>
                  </a:lnTo>
                  <a:lnTo>
                    <a:pt x="189148" y="2858368"/>
                  </a:lnTo>
                  <a:lnTo>
                    <a:pt x="188867" y="2849380"/>
                  </a:lnTo>
                  <a:lnTo>
                    <a:pt x="188620" y="2840391"/>
                  </a:lnTo>
                  <a:lnTo>
                    <a:pt x="188408" y="2831403"/>
                  </a:lnTo>
                  <a:lnTo>
                    <a:pt x="188229" y="2822414"/>
                  </a:lnTo>
                  <a:lnTo>
                    <a:pt x="188084" y="2813425"/>
                  </a:lnTo>
                  <a:lnTo>
                    <a:pt x="187963" y="2804437"/>
                  </a:lnTo>
                  <a:lnTo>
                    <a:pt x="187858" y="2795448"/>
                  </a:lnTo>
                  <a:lnTo>
                    <a:pt x="187763" y="2786460"/>
                  </a:lnTo>
                  <a:lnTo>
                    <a:pt x="187667" y="2777471"/>
                  </a:lnTo>
                  <a:lnTo>
                    <a:pt x="187562" y="2768483"/>
                  </a:lnTo>
                  <a:lnTo>
                    <a:pt x="187440" y="2759494"/>
                  </a:lnTo>
                  <a:lnTo>
                    <a:pt x="187293" y="2750505"/>
                  </a:lnTo>
                  <a:lnTo>
                    <a:pt x="187114" y="2741517"/>
                  </a:lnTo>
                  <a:lnTo>
                    <a:pt x="186896" y="2732528"/>
                  </a:lnTo>
                  <a:lnTo>
                    <a:pt x="186631" y="2723540"/>
                  </a:lnTo>
                  <a:lnTo>
                    <a:pt x="186321" y="2714551"/>
                  </a:lnTo>
                  <a:lnTo>
                    <a:pt x="185964" y="2705562"/>
                  </a:lnTo>
                  <a:lnTo>
                    <a:pt x="185559" y="2696574"/>
                  </a:lnTo>
                  <a:lnTo>
                    <a:pt x="185106" y="2687585"/>
                  </a:lnTo>
                  <a:lnTo>
                    <a:pt x="184604" y="2678597"/>
                  </a:lnTo>
                  <a:lnTo>
                    <a:pt x="184054" y="2669608"/>
                  </a:lnTo>
                  <a:lnTo>
                    <a:pt x="183458" y="2660620"/>
                  </a:lnTo>
                  <a:lnTo>
                    <a:pt x="182816" y="2651631"/>
                  </a:lnTo>
                  <a:lnTo>
                    <a:pt x="182127" y="2642642"/>
                  </a:lnTo>
                  <a:lnTo>
                    <a:pt x="181395" y="2633654"/>
                  </a:lnTo>
                  <a:lnTo>
                    <a:pt x="180625" y="2624665"/>
                  </a:lnTo>
                  <a:lnTo>
                    <a:pt x="179822" y="2615677"/>
                  </a:lnTo>
                  <a:lnTo>
                    <a:pt x="178988" y="2606688"/>
                  </a:lnTo>
                  <a:lnTo>
                    <a:pt x="178129" y="2597700"/>
                  </a:lnTo>
                  <a:lnTo>
                    <a:pt x="177249" y="2588711"/>
                  </a:lnTo>
                  <a:lnTo>
                    <a:pt x="176353" y="2579722"/>
                  </a:lnTo>
                  <a:lnTo>
                    <a:pt x="175446" y="2570734"/>
                  </a:lnTo>
                  <a:lnTo>
                    <a:pt x="174531" y="2561745"/>
                  </a:lnTo>
                  <a:lnTo>
                    <a:pt x="173615" y="2552757"/>
                  </a:lnTo>
                  <a:lnTo>
                    <a:pt x="172703" y="2543768"/>
                  </a:lnTo>
                  <a:lnTo>
                    <a:pt x="171798" y="2534779"/>
                  </a:lnTo>
                  <a:lnTo>
                    <a:pt x="170905" y="2525791"/>
                  </a:lnTo>
                  <a:lnTo>
                    <a:pt x="170029" y="2516802"/>
                  </a:lnTo>
                  <a:lnTo>
                    <a:pt x="169172" y="2507814"/>
                  </a:lnTo>
                  <a:lnTo>
                    <a:pt x="168339" y="2498825"/>
                  </a:lnTo>
                  <a:lnTo>
                    <a:pt x="167531" y="2489837"/>
                  </a:lnTo>
                  <a:lnTo>
                    <a:pt x="166750" y="2480848"/>
                  </a:lnTo>
                  <a:lnTo>
                    <a:pt x="165997" y="2471859"/>
                  </a:lnTo>
                  <a:lnTo>
                    <a:pt x="165272" y="2462871"/>
                  </a:lnTo>
                  <a:lnTo>
                    <a:pt x="164567" y="2453882"/>
                  </a:lnTo>
                  <a:lnTo>
                    <a:pt x="163876" y="2444894"/>
                  </a:lnTo>
                  <a:lnTo>
                    <a:pt x="163191" y="2435905"/>
                  </a:lnTo>
                  <a:lnTo>
                    <a:pt x="162503" y="2426916"/>
                  </a:lnTo>
                  <a:lnTo>
                    <a:pt x="161805" y="2417928"/>
                  </a:lnTo>
                  <a:lnTo>
                    <a:pt x="161086" y="2408939"/>
                  </a:lnTo>
                  <a:lnTo>
                    <a:pt x="160339" y="2399951"/>
                  </a:lnTo>
                  <a:lnTo>
                    <a:pt x="159556" y="2390962"/>
                  </a:lnTo>
                  <a:lnTo>
                    <a:pt x="158731" y="2381974"/>
                  </a:lnTo>
                  <a:lnTo>
                    <a:pt x="157858" y="2372985"/>
                  </a:lnTo>
                  <a:lnTo>
                    <a:pt x="156940" y="2363996"/>
                  </a:lnTo>
                  <a:lnTo>
                    <a:pt x="155976" y="2355008"/>
                  </a:lnTo>
                  <a:lnTo>
                    <a:pt x="154968" y="2346019"/>
                  </a:lnTo>
                  <a:lnTo>
                    <a:pt x="153917" y="2337031"/>
                  </a:lnTo>
                  <a:lnTo>
                    <a:pt x="152822" y="2328042"/>
                  </a:lnTo>
                  <a:lnTo>
                    <a:pt x="151683" y="2319053"/>
                  </a:lnTo>
                  <a:lnTo>
                    <a:pt x="150497" y="2310065"/>
                  </a:lnTo>
                  <a:lnTo>
                    <a:pt x="149259" y="2301076"/>
                  </a:lnTo>
                  <a:lnTo>
                    <a:pt x="147961" y="2292088"/>
                  </a:lnTo>
                  <a:lnTo>
                    <a:pt x="146592" y="2283099"/>
                  </a:lnTo>
                  <a:lnTo>
                    <a:pt x="145149" y="2274111"/>
                  </a:lnTo>
                  <a:lnTo>
                    <a:pt x="143626" y="2265122"/>
                  </a:lnTo>
                  <a:lnTo>
                    <a:pt x="142016" y="2256133"/>
                  </a:lnTo>
                  <a:lnTo>
                    <a:pt x="140318" y="2247145"/>
                  </a:lnTo>
                  <a:lnTo>
                    <a:pt x="138529" y="2238156"/>
                  </a:lnTo>
                  <a:lnTo>
                    <a:pt x="136652" y="2229168"/>
                  </a:lnTo>
                  <a:lnTo>
                    <a:pt x="134693" y="2220179"/>
                  </a:lnTo>
                  <a:lnTo>
                    <a:pt x="132659" y="2211191"/>
                  </a:lnTo>
                  <a:lnTo>
                    <a:pt x="130558" y="2202202"/>
                  </a:lnTo>
                  <a:lnTo>
                    <a:pt x="128409" y="2193213"/>
                  </a:lnTo>
                  <a:lnTo>
                    <a:pt x="126228" y="2184225"/>
                  </a:lnTo>
                  <a:lnTo>
                    <a:pt x="124031" y="2175236"/>
                  </a:lnTo>
                  <a:lnTo>
                    <a:pt x="121829" y="2166248"/>
                  </a:lnTo>
                  <a:lnTo>
                    <a:pt x="119637" y="2157259"/>
                  </a:lnTo>
                  <a:lnTo>
                    <a:pt x="117464" y="2148270"/>
                  </a:lnTo>
                  <a:lnTo>
                    <a:pt x="115318" y="2139282"/>
                  </a:lnTo>
                  <a:lnTo>
                    <a:pt x="113206" y="2130293"/>
                  </a:lnTo>
                  <a:lnTo>
                    <a:pt x="111131" y="2121305"/>
                  </a:lnTo>
                  <a:lnTo>
                    <a:pt x="109099" y="2112316"/>
                  </a:lnTo>
                  <a:lnTo>
                    <a:pt x="107105" y="2103328"/>
                  </a:lnTo>
                  <a:lnTo>
                    <a:pt x="105146" y="2094339"/>
                  </a:lnTo>
                  <a:lnTo>
                    <a:pt x="103218" y="2085350"/>
                  </a:lnTo>
                  <a:lnTo>
                    <a:pt x="101316" y="2076362"/>
                  </a:lnTo>
                  <a:lnTo>
                    <a:pt x="99435" y="2067373"/>
                  </a:lnTo>
                  <a:lnTo>
                    <a:pt x="97570" y="2058385"/>
                  </a:lnTo>
                  <a:lnTo>
                    <a:pt x="95713" y="2049396"/>
                  </a:lnTo>
                  <a:lnTo>
                    <a:pt x="93859" y="2040407"/>
                  </a:lnTo>
                  <a:lnTo>
                    <a:pt x="92001" y="2031419"/>
                  </a:lnTo>
                  <a:lnTo>
                    <a:pt x="90131" y="2022430"/>
                  </a:lnTo>
                  <a:lnTo>
                    <a:pt x="88242" y="2013442"/>
                  </a:lnTo>
                  <a:lnTo>
                    <a:pt x="86329" y="2004453"/>
                  </a:lnTo>
                  <a:lnTo>
                    <a:pt x="84389" y="1995465"/>
                  </a:lnTo>
                  <a:lnTo>
                    <a:pt x="82418" y="1986476"/>
                  </a:lnTo>
                  <a:lnTo>
                    <a:pt x="80415" y="1977487"/>
                  </a:lnTo>
                  <a:lnTo>
                    <a:pt x="78379" y="1968499"/>
                  </a:lnTo>
                  <a:lnTo>
                    <a:pt x="76315" y="1959510"/>
                  </a:lnTo>
                  <a:lnTo>
                    <a:pt x="74224" y="1950522"/>
                  </a:lnTo>
                  <a:lnTo>
                    <a:pt x="72115" y="1941533"/>
                  </a:lnTo>
                  <a:lnTo>
                    <a:pt x="69995" y="1932544"/>
                  </a:lnTo>
                  <a:lnTo>
                    <a:pt x="67875" y="1923556"/>
                  </a:lnTo>
                  <a:lnTo>
                    <a:pt x="65766" y="1914567"/>
                  </a:lnTo>
                  <a:lnTo>
                    <a:pt x="63675" y="1905579"/>
                  </a:lnTo>
                  <a:lnTo>
                    <a:pt x="61612" y="1896590"/>
                  </a:lnTo>
                  <a:lnTo>
                    <a:pt x="59582" y="1887602"/>
                  </a:lnTo>
                  <a:lnTo>
                    <a:pt x="57591" y="1878613"/>
                  </a:lnTo>
                  <a:lnTo>
                    <a:pt x="55641" y="1869624"/>
                  </a:lnTo>
                  <a:lnTo>
                    <a:pt x="53733" y="1860636"/>
                  </a:lnTo>
                  <a:lnTo>
                    <a:pt x="51869" y="1851647"/>
                  </a:lnTo>
                  <a:lnTo>
                    <a:pt x="50043" y="1842659"/>
                  </a:lnTo>
                  <a:lnTo>
                    <a:pt x="48249" y="1833670"/>
                  </a:lnTo>
                  <a:lnTo>
                    <a:pt x="46483" y="1824682"/>
                  </a:lnTo>
                  <a:lnTo>
                    <a:pt x="44739" y="1815693"/>
                  </a:lnTo>
                  <a:lnTo>
                    <a:pt x="43014" y="1806704"/>
                  </a:lnTo>
                  <a:lnTo>
                    <a:pt x="41306" y="1797716"/>
                  </a:lnTo>
                  <a:lnTo>
                    <a:pt x="39613" y="1788727"/>
                  </a:lnTo>
                  <a:lnTo>
                    <a:pt x="37935" y="1779739"/>
                  </a:lnTo>
                  <a:lnTo>
                    <a:pt x="36275" y="1770750"/>
                  </a:lnTo>
                  <a:lnTo>
                    <a:pt x="34636" y="1761761"/>
                  </a:lnTo>
                  <a:lnTo>
                    <a:pt x="33021" y="1752773"/>
                  </a:lnTo>
                  <a:lnTo>
                    <a:pt x="31432" y="1743784"/>
                  </a:lnTo>
                  <a:lnTo>
                    <a:pt x="29870" y="1734796"/>
                  </a:lnTo>
                  <a:lnTo>
                    <a:pt x="28337" y="1725807"/>
                  </a:lnTo>
                  <a:lnTo>
                    <a:pt x="26830" y="1716819"/>
                  </a:lnTo>
                  <a:lnTo>
                    <a:pt x="25348" y="1707830"/>
                  </a:lnTo>
                  <a:lnTo>
                    <a:pt x="23885" y="1698841"/>
                  </a:lnTo>
                  <a:lnTo>
                    <a:pt x="22437" y="1689853"/>
                  </a:lnTo>
                  <a:lnTo>
                    <a:pt x="20998" y="1680864"/>
                  </a:lnTo>
                  <a:lnTo>
                    <a:pt x="19562" y="1671876"/>
                  </a:lnTo>
                  <a:lnTo>
                    <a:pt x="18122" y="1662887"/>
                  </a:lnTo>
                  <a:lnTo>
                    <a:pt x="16676" y="1653898"/>
                  </a:lnTo>
                  <a:lnTo>
                    <a:pt x="15225" y="1644910"/>
                  </a:lnTo>
                  <a:lnTo>
                    <a:pt x="13772" y="1635921"/>
                  </a:lnTo>
                  <a:lnTo>
                    <a:pt x="12321" y="1626933"/>
                  </a:lnTo>
                  <a:lnTo>
                    <a:pt x="10883" y="1617944"/>
                  </a:lnTo>
                  <a:lnTo>
                    <a:pt x="9467" y="1608956"/>
                  </a:lnTo>
                  <a:lnTo>
                    <a:pt x="8088" y="1599967"/>
                  </a:lnTo>
                  <a:lnTo>
                    <a:pt x="6765" y="1590978"/>
                  </a:lnTo>
                  <a:lnTo>
                    <a:pt x="5519" y="1581990"/>
                  </a:lnTo>
                  <a:lnTo>
                    <a:pt x="4363" y="1573001"/>
                  </a:lnTo>
                  <a:lnTo>
                    <a:pt x="3314" y="1564013"/>
                  </a:lnTo>
                  <a:lnTo>
                    <a:pt x="2386" y="1555024"/>
                  </a:lnTo>
                  <a:lnTo>
                    <a:pt x="1594" y="1546035"/>
                  </a:lnTo>
                  <a:lnTo>
                    <a:pt x="951" y="1537047"/>
                  </a:lnTo>
                  <a:lnTo>
                    <a:pt x="465" y="1528058"/>
                  </a:lnTo>
                  <a:lnTo>
                    <a:pt x="146" y="1519070"/>
                  </a:lnTo>
                  <a:lnTo>
                    <a:pt x="0" y="1510081"/>
                  </a:lnTo>
                  <a:lnTo>
                    <a:pt x="43" y="1501093"/>
                  </a:lnTo>
                  <a:lnTo>
                    <a:pt x="267" y="1492104"/>
                  </a:lnTo>
                  <a:lnTo>
                    <a:pt x="660" y="1483115"/>
                  </a:lnTo>
                  <a:lnTo>
                    <a:pt x="1213" y="1474127"/>
                  </a:lnTo>
                  <a:lnTo>
                    <a:pt x="1914" y="1465138"/>
                  </a:lnTo>
                  <a:lnTo>
                    <a:pt x="2748" y="1456150"/>
                  </a:lnTo>
                  <a:lnTo>
                    <a:pt x="3700" y="1447161"/>
                  </a:lnTo>
                  <a:lnTo>
                    <a:pt x="4751" y="1438173"/>
                  </a:lnTo>
                  <a:lnTo>
                    <a:pt x="5883" y="1429184"/>
                  </a:lnTo>
                  <a:lnTo>
                    <a:pt x="7079" y="1420195"/>
                  </a:lnTo>
                  <a:lnTo>
                    <a:pt x="8326" y="1411207"/>
                  </a:lnTo>
                  <a:lnTo>
                    <a:pt x="9605" y="1402218"/>
                  </a:lnTo>
                  <a:lnTo>
                    <a:pt x="10905" y="1393230"/>
                  </a:lnTo>
                  <a:lnTo>
                    <a:pt x="12222" y="1384241"/>
                  </a:lnTo>
                  <a:lnTo>
                    <a:pt x="13555" y="1375252"/>
                  </a:lnTo>
                  <a:lnTo>
                    <a:pt x="14903" y="1366264"/>
                  </a:lnTo>
                  <a:lnTo>
                    <a:pt x="16270" y="1357275"/>
                  </a:lnTo>
                  <a:lnTo>
                    <a:pt x="17662" y="1348287"/>
                  </a:lnTo>
                  <a:lnTo>
                    <a:pt x="19085" y="1339298"/>
                  </a:lnTo>
                  <a:lnTo>
                    <a:pt x="20547" y="1330310"/>
                  </a:lnTo>
                  <a:lnTo>
                    <a:pt x="22059" y="1321321"/>
                  </a:lnTo>
                  <a:lnTo>
                    <a:pt x="23623" y="1312332"/>
                  </a:lnTo>
                  <a:lnTo>
                    <a:pt x="25244" y="1303344"/>
                  </a:lnTo>
                  <a:lnTo>
                    <a:pt x="26923" y="1294355"/>
                  </a:lnTo>
                  <a:lnTo>
                    <a:pt x="28661" y="1285367"/>
                  </a:lnTo>
                  <a:lnTo>
                    <a:pt x="30459" y="1276378"/>
                  </a:lnTo>
                  <a:lnTo>
                    <a:pt x="32313" y="1267389"/>
                  </a:lnTo>
                  <a:lnTo>
                    <a:pt x="34219" y="1258401"/>
                  </a:lnTo>
                  <a:lnTo>
                    <a:pt x="36174" y="1249412"/>
                  </a:lnTo>
                  <a:lnTo>
                    <a:pt x="38173" y="1240424"/>
                  </a:lnTo>
                  <a:lnTo>
                    <a:pt x="40208" y="1231435"/>
                  </a:lnTo>
                  <a:lnTo>
                    <a:pt x="42270" y="1222447"/>
                  </a:lnTo>
                  <a:lnTo>
                    <a:pt x="44354" y="1213458"/>
                  </a:lnTo>
                  <a:lnTo>
                    <a:pt x="46453" y="1204469"/>
                  </a:lnTo>
                  <a:lnTo>
                    <a:pt x="48566" y="1195481"/>
                  </a:lnTo>
                  <a:lnTo>
                    <a:pt x="50690" y="1186492"/>
                  </a:lnTo>
                  <a:lnTo>
                    <a:pt x="52826" y="1177504"/>
                  </a:lnTo>
                  <a:lnTo>
                    <a:pt x="54979" y="1168515"/>
                  </a:lnTo>
                  <a:lnTo>
                    <a:pt x="57153" y="1159526"/>
                  </a:lnTo>
                  <a:lnTo>
                    <a:pt x="59360" y="1150538"/>
                  </a:lnTo>
                  <a:lnTo>
                    <a:pt x="61612" y="1141549"/>
                  </a:lnTo>
                  <a:lnTo>
                    <a:pt x="63918" y="1132561"/>
                  </a:lnTo>
                  <a:lnTo>
                    <a:pt x="66287" y="1123572"/>
                  </a:lnTo>
                  <a:lnTo>
                    <a:pt x="68728" y="1114584"/>
                  </a:lnTo>
                  <a:lnTo>
                    <a:pt x="71248" y="1105595"/>
                  </a:lnTo>
                  <a:lnTo>
                    <a:pt x="73848" y="1096606"/>
                  </a:lnTo>
                  <a:lnTo>
                    <a:pt x="76528" y="1087618"/>
                  </a:lnTo>
                  <a:lnTo>
                    <a:pt x="79282" y="1078629"/>
                  </a:lnTo>
                  <a:lnTo>
                    <a:pt x="82099" y="1069641"/>
                  </a:lnTo>
                  <a:lnTo>
                    <a:pt x="84968" y="1060652"/>
                  </a:lnTo>
                  <a:lnTo>
                    <a:pt x="87863" y="1051664"/>
                  </a:lnTo>
                  <a:lnTo>
                    <a:pt x="90761" y="1042675"/>
                  </a:lnTo>
                  <a:lnTo>
                    <a:pt x="93642" y="1033686"/>
                  </a:lnTo>
                  <a:lnTo>
                    <a:pt x="96486" y="1024698"/>
                  </a:lnTo>
                  <a:lnTo>
                    <a:pt x="99275" y="1015709"/>
                  </a:lnTo>
                  <a:lnTo>
                    <a:pt x="101995" y="1006721"/>
                  </a:lnTo>
                  <a:lnTo>
                    <a:pt x="104637" y="997732"/>
                  </a:lnTo>
                  <a:lnTo>
                    <a:pt x="107196" y="988743"/>
                  </a:lnTo>
                  <a:lnTo>
                    <a:pt x="109671" y="979755"/>
                  </a:lnTo>
                  <a:lnTo>
                    <a:pt x="112060" y="970766"/>
                  </a:lnTo>
                  <a:lnTo>
                    <a:pt x="114384" y="961778"/>
                  </a:lnTo>
                  <a:lnTo>
                    <a:pt x="116654" y="952789"/>
                  </a:lnTo>
                  <a:lnTo>
                    <a:pt x="118884" y="943801"/>
                  </a:lnTo>
                  <a:lnTo>
                    <a:pt x="121086" y="934812"/>
                  </a:lnTo>
                  <a:lnTo>
                    <a:pt x="123270" y="925823"/>
                  </a:lnTo>
                  <a:lnTo>
                    <a:pt x="125446" y="916835"/>
                  </a:lnTo>
                  <a:lnTo>
                    <a:pt x="127620" y="907846"/>
                  </a:lnTo>
                  <a:lnTo>
                    <a:pt x="129793" y="898858"/>
                  </a:lnTo>
                  <a:lnTo>
                    <a:pt x="131967" y="889869"/>
                  </a:lnTo>
                  <a:lnTo>
                    <a:pt x="134135" y="880880"/>
                  </a:lnTo>
                  <a:lnTo>
                    <a:pt x="136292" y="871892"/>
                  </a:lnTo>
                  <a:lnTo>
                    <a:pt x="138430" y="862903"/>
                  </a:lnTo>
                  <a:lnTo>
                    <a:pt x="140542" y="853915"/>
                  </a:lnTo>
                  <a:lnTo>
                    <a:pt x="142619" y="844926"/>
                  </a:lnTo>
                  <a:lnTo>
                    <a:pt x="144653" y="835938"/>
                  </a:lnTo>
                  <a:lnTo>
                    <a:pt x="146639" y="826949"/>
                  </a:lnTo>
                  <a:lnTo>
                    <a:pt x="148571" y="817960"/>
                  </a:lnTo>
                  <a:lnTo>
                    <a:pt x="150444" y="808972"/>
                  </a:lnTo>
                  <a:lnTo>
                    <a:pt x="152251" y="799983"/>
                  </a:lnTo>
                  <a:lnTo>
                    <a:pt x="153991" y="790995"/>
                  </a:lnTo>
                  <a:lnTo>
                    <a:pt x="155668" y="782006"/>
                  </a:lnTo>
                  <a:lnTo>
                    <a:pt x="157281" y="773017"/>
                  </a:lnTo>
                  <a:lnTo>
                    <a:pt x="158832" y="764029"/>
                  </a:lnTo>
                  <a:lnTo>
                    <a:pt x="160323" y="755040"/>
                  </a:lnTo>
                  <a:lnTo>
                    <a:pt x="161755" y="746052"/>
                  </a:lnTo>
                  <a:lnTo>
                    <a:pt x="163132" y="737063"/>
                  </a:lnTo>
                  <a:lnTo>
                    <a:pt x="164457" y="728075"/>
                  </a:lnTo>
                  <a:lnTo>
                    <a:pt x="165736" y="719086"/>
                  </a:lnTo>
                  <a:lnTo>
                    <a:pt x="166969" y="710097"/>
                  </a:lnTo>
                  <a:lnTo>
                    <a:pt x="168167" y="701109"/>
                  </a:lnTo>
                  <a:lnTo>
                    <a:pt x="169340" y="692120"/>
                  </a:lnTo>
                  <a:lnTo>
                    <a:pt x="170493" y="683132"/>
                  </a:lnTo>
                  <a:lnTo>
                    <a:pt x="171636" y="674143"/>
                  </a:lnTo>
                  <a:lnTo>
                    <a:pt x="172774" y="665155"/>
                  </a:lnTo>
                  <a:lnTo>
                    <a:pt x="173915" y="656166"/>
                  </a:lnTo>
                  <a:lnTo>
                    <a:pt x="175062" y="647177"/>
                  </a:lnTo>
                  <a:lnTo>
                    <a:pt x="176219" y="638189"/>
                  </a:lnTo>
                  <a:lnTo>
                    <a:pt x="177388" y="629200"/>
                  </a:lnTo>
                  <a:lnTo>
                    <a:pt x="178566" y="620212"/>
                  </a:lnTo>
                  <a:lnTo>
                    <a:pt x="179749" y="611223"/>
                  </a:lnTo>
                  <a:lnTo>
                    <a:pt x="180929" y="602234"/>
                  </a:lnTo>
                  <a:lnTo>
                    <a:pt x="182100" y="593246"/>
                  </a:lnTo>
                  <a:lnTo>
                    <a:pt x="183253" y="584257"/>
                  </a:lnTo>
                  <a:lnTo>
                    <a:pt x="184378" y="575269"/>
                  </a:lnTo>
                  <a:lnTo>
                    <a:pt x="185466" y="566280"/>
                  </a:lnTo>
                  <a:lnTo>
                    <a:pt x="186507" y="557292"/>
                  </a:lnTo>
                  <a:lnTo>
                    <a:pt x="187496" y="548303"/>
                  </a:lnTo>
                  <a:lnTo>
                    <a:pt x="188421" y="539314"/>
                  </a:lnTo>
                  <a:lnTo>
                    <a:pt x="189276" y="530326"/>
                  </a:lnTo>
                  <a:lnTo>
                    <a:pt x="190064" y="521337"/>
                  </a:lnTo>
                  <a:lnTo>
                    <a:pt x="190783" y="512349"/>
                  </a:lnTo>
                  <a:lnTo>
                    <a:pt x="191437" y="503360"/>
                  </a:lnTo>
                  <a:lnTo>
                    <a:pt x="192028" y="494371"/>
                  </a:lnTo>
                  <a:lnTo>
                    <a:pt x="192561" y="485383"/>
                  </a:lnTo>
                  <a:lnTo>
                    <a:pt x="193040" y="476394"/>
                  </a:lnTo>
                  <a:lnTo>
                    <a:pt x="193473" y="467406"/>
                  </a:lnTo>
                  <a:lnTo>
                    <a:pt x="193865" y="458417"/>
                  </a:lnTo>
                  <a:lnTo>
                    <a:pt x="194221" y="449429"/>
                  </a:lnTo>
                  <a:lnTo>
                    <a:pt x="194549" y="440440"/>
                  </a:lnTo>
                  <a:lnTo>
                    <a:pt x="194859" y="431451"/>
                  </a:lnTo>
                  <a:lnTo>
                    <a:pt x="195155" y="422463"/>
                  </a:lnTo>
                  <a:lnTo>
                    <a:pt x="195444" y="413474"/>
                  </a:lnTo>
                  <a:lnTo>
                    <a:pt x="195728" y="404486"/>
                  </a:lnTo>
                  <a:lnTo>
                    <a:pt x="196014" y="395497"/>
                  </a:lnTo>
                  <a:lnTo>
                    <a:pt x="196302" y="386508"/>
                  </a:lnTo>
                  <a:lnTo>
                    <a:pt x="196596" y="377520"/>
                  </a:lnTo>
                  <a:lnTo>
                    <a:pt x="196897" y="368531"/>
                  </a:lnTo>
                  <a:lnTo>
                    <a:pt x="197206" y="359543"/>
                  </a:lnTo>
                  <a:lnTo>
                    <a:pt x="197520" y="350554"/>
                  </a:lnTo>
                  <a:lnTo>
                    <a:pt x="197837" y="341566"/>
                  </a:lnTo>
                  <a:lnTo>
                    <a:pt x="198155" y="332577"/>
                  </a:lnTo>
                  <a:lnTo>
                    <a:pt x="198470" y="323588"/>
                  </a:lnTo>
                  <a:lnTo>
                    <a:pt x="198779" y="314600"/>
                  </a:lnTo>
                  <a:lnTo>
                    <a:pt x="199078" y="305611"/>
                  </a:lnTo>
                  <a:lnTo>
                    <a:pt x="199364" y="296623"/>
                  </a:lnTo>
                  <a:lnTo>
                    <a:pt x="199634" y="287634"/>
                  </a:lnTo>
                  <a:lnTo>
                    <a:pt x="199886" y="278646"/>
                  </a:lnTo>
                  <a:lnTo>
                    <a:pt x="200115" y="269657"/>
                  </a:lnTo>
                  <a:lnTo>
                    <a:pt x="200324" y="260668"/>
                  </a:lnTo>
                  <a:lnTo>
                    <a:pt x="200513" y="251680"/>
                  </a:lnTo>
                  <a:lnTo>
                    <a:pt x="200683" y="242691"/>
                  </a:lnTo>
                  <a:lnTo>
                    <a:pt x="200836" y="233703"/>
                  </a:lnTo>
                  <a:lnTo>
                    <a:pt x="200973" y="224714"/>
                  </a:lnTo>
                  <a:lnTo>
                    <a:pt x="201097" y="215725"/>
                  </a:lnTo>
                  <a:lnTo>
                    <a:pt x="201209" y="206737"/>
                  </a:lnTo>
                  <a:lnTo>
                    <a:pt x="201312" y="197748"/>
                  </a:lnTo>
                  <a:lnTo>
                    <a:pt x="201408" y="188760"/>
                  </a:lnTo>
                  <a:lnTo>
                    <a:pt x="201498" y="179771"/>
                  </a:lnTo>
                  <a:lnTo>
                    <a:pt x="201584" y="170783"/>
                  </a:lnTo>
                  <a:lnTo>
                    <a:pt x="201667" y="161794"/>
                  </a:lnTo>
                  <a:lnTo>
                    <a:pt x="201748" y="152805"/>
                  </a:lnTo>
                  <a:lnTo>
                    <a:pt x="201828" y="143817"/>
                  </a:lnTo>
                  <a:lnTo>
                    <a:pt x="201908" y="134828"/>
                  </a:lnTo>
                  <a:lnTo>
                    <a:pt x="201987" y="125840"/>
                  </a:lnTo>
                  <a:lnTo>
                    <a:pt x="202067" y="116851"/>
                  </a:lnTo>
                  <a:lnTo>
                    <a:pt x="202146" y="107862"/>
                  </a:lnTo>
                  <a:lnTo>
                    <a:pt x="202225" y="98874"/>
                  </a:lnTo>
                  <a:lnTo>
                    <a:pt x="202304" y="89885"/>
                  </a:lnTo>
                  <a:lnTo>
                    <a:pt x="202382" y="80897"/>
                  </a:lnTo>
                  <a:lnTo>
                    <a:pt x="202458" y="71908"/>
                  </a:lnTo>
                  <a:lnTo>
                    <a:pt x="202533" y="62920"/>
                  </a:lnTo>
                  <a:lnTo>
                    <a:pt x="202606" y="53931"/>
                  </a:lnTo>
                  <a:lnTo>
                    <a:pt x="202677" y="44942"/>
                  </a:lnTo>
                  <a:lnTo>
                    <a:pt x="202744" y="35954"/>
                  </a:lnTo>
                  <a:lnTo>
                    <a:pt x="202810" y="26965"/>
                  </a:lnTo>
                  <a:lnTo>
                    <a:pt x="202872" y="17977"/>
                  </a:lnTo>
                  <a:lnTo>
                    <a:pt x="202930" y="8988"/>
                  </a:lnTo>
                  <a:lnTo>
                    <a:pt x="202986" y="0"/>
                  </a:lnTo>
                  <a:lnTo>
                    <a:pt x="203913" y="0"/>
                  </a:lnTo>
                  <a:lnTo>
                    <a:pt x="203968" y="8988"/>
                  </a:lnTo>
                  <a:lnTo>
                    <a:pt x="204027" y="17977"/>
                  </a:lnTo>
                  <a:lnTo>
                    <a:pt x="204089" y="26965"/>
                  </a:lnTo>
                  <a:lnTo>
                    <a:pt x="204154" y="35954"/>
                  </a:lnTo>
                  <a:lnTo>
                    <a:pt x="204222" y="44942"/>
                  </a:lnTo>
                  <a:lnTo>
                    <a:pt x="204293" y="53931"/>
                  </a:lnTo>
                  <a:lnTo>
                    <a:pt x="204365" y="62920"/>
                  </a:lnTo>
                  <a:lnTo>
                    <a:pt x="204440" y="71908"/>
                  </a:lnTo>
                  <a:lnTo>
                    <a:pt x="204517" y="80897"/>
                  </a:lnTo>
                  <a:lnTo>
                    <a:pt x="204595" y="89885"/>
                  </a:lnTo>
                  <a:lnTo>
                    <a:pt x="204673" y="98874"/>
                  </a:lnTo>
                  <a:lnTo>
                    <a:pt x="204753" y="107862"/>
                  </a:lnTo>
                  <a:lnTo>
                    <a:pt x="204832" y="116851"/>
                  </a:lnTo>
                  <a:lnTo>
                    <a:pt x="204911" y="125840"/>
                  </a:lnTo>
                  <a:lnTo>
                    <a:pt x="204991" y="134828"/>
                  </a:lnTo>
                  <a:lnTo>
                    <a:pt x="205070" y="143817"/>
                  </a:lnTo>
                  <a:lnTo>
                    <a:pt x="205150" y="152805"/>
                  </a:lnTo>
                  <a:lnTo>
                    <a:pt x="205232" y="161794"/>
                  </a:lnTo>
                  <a:lnTo>
                    <a:pt x="205315" y="170783"/>
                  </a:lnTo>
                  <a:lnTo>
                    <a:pt x="205401" y="179771"/>
                  </a:lnTo>
                  <a:lnTo>
                    <a:pt x="205491" y="188760"/>
                  </a:lnTo>
                  <a:lnTo>
                    <a:pt x="205586" y="197748"/>
                  </a:lnTo>
                  <a:lnTo>
                    <a:pt x="205689" y="206737"/>
                  </a:lnTo>
                  <a:lnTo>
                    <a:pt x="205802" y="215725"/>
                  </a:lnTo>
                  <a:lnTo>
                    <a:pt x="205925" y="224714"/>
                  </a:lnTo>
                  <a:lnTo>
                    <a:pt x="206063" y="233703"/>
                  </a:lnTo>
                  <a:lnTo>
                    <a:pt x="206215" y="242691"/>
                  </a:lnTo>
                  <a:lnTo>
                    <a:pt x="206385" y="251680"/>
                  </a:lnTo>
                  <a:lnTo>
                    <a:pt x="206575" y="260668"/>
                  </a:lnTo>
                  <a:lnTo>
                    <a:pt x="206783" y="269657"/>
                  </a:lnTo>
                  <a:lnTo>
                    <a:pt x="207013" y="278646"/>
                  </a:lnTo>
                  <a:lnTo>
                    <a:pt x="207264" y="287634"/>
                  </a:lnTo>
                  <a:lnTo>
                    <a:pt x="207534" y="296623"/>
                  </a:lnTo>
                  <a:lnTo>
                    <a:pt x="207820" y="305611"/>
                  </a:lnTo>
                  <a:lnTo>
                    <a:pt x="208119" y="314600"/>
                  </a:lnTo>
                  <a:lnTo>
                    <a:pt x="208428" y="323588"/>
                  </a:lnTo>
                  <a:lnTo>
                    <a:pt x="208743" y="332577"/>
                  </a:lnTo>
                  <a:lnTo>
                    <a:pt x="209061" y="341566"/>
                  </a:lnTo>
                  <a:lnTo>
                    <a:pt x="209379" y="350554"/>
                  </a:lnTo>
                  <a:lnTo>
                    <a:pt x="209693" y="359543"/>
                  </a:lnTo>
                  <a:lnTo>
                    <a:pt x="210001" y="368531"/>
                  </a:lnTo>
                  <a:lnTo>
                    <a:pt x="210302" y="377520"/>
                  </a:lnTo>
                  <a:lnTo>
                    <a:pt x="210596" y="386508"/>
                  </a:lnTo>
                  <a:lnTo>
                    <a:pt x="210885" y="395497"/>
                  </a:lnTo>
                  <a:lnTo>
                    <a:pt x="211170" y="404486"/>
                  </a:lnTo>
                  <a:lnTo>
                    <a:pt x="211455" y="413474"/>
                  </a:lnTo>
                  <a:lnTo>
                    <a:pt x="211743" y="422463"/>
                  </a:lnTo>
                  <a:lnTo>
                    <a:pt x="212040" y="431451"/>
                  </a:lnTo>
                  <a:lnTo>
                    <a:pt x="212349" y="440440"/>
                  </a:lnTo>
                  <a:lnTo>
                    <a:pt x="212678" y="449429"/>
                  </a:lnTo>
                  <a:lnTo>
                    <a:pt x="213034" y="458417"/>
                  </a:lnTo>
                  <a:lnTo>
                    <a:pt x="213426" y="467406"/>
                  </a:lnTo>
                  <a:lnTo>
                    <a:pt x="213858" y="476394"/>
                  </a:lnTo>
                  <a:lnTo>
                    <a:pt x="214338" y="485383"/>
                  </a:lnTo>
                  <a:lnTo>
                    <a:pt x="214870" y="494371"/>
                  </a:lnTo>
                  <a:lnTo>
                    <a:pt x="215461" y="503360"/>
                  </a:lnTo>
                  <a:lnTo>
                    <a:pt x="216115" y="512349"/>
                  </a:lnTo>
                  <a:lnTo>
                    <a:pt x="216835" y="521337"/>
                  </a:lnTo>
                  <a:lnTo>
                    <a:pt x="217622" y="530326"/>
                  </a:lnTo>
                  <a:lnTo>
                    <a:pt x="218477" y="539314"/>
                  </a:lnTo>
                  <a:lnTo>
                    <a:pt x="219403" y="548303"/>
                  </a:lnTo>
                  <a:lnTo>
                    <a:pt x="220391" y="557292"/>
                  </a:lnTo>
                  <a:lnTo>
                    <a:pt x="221433" y="566280"/>
                  </a:lnTo>
                  <a:lnTo>
                    <a:pt x="222521" y="575269"/>
                  </a:lnTo>
                  <a:lnTo>
                    <a:pt x="223646" y="584257"/>
                  </a:lnTo>
                  <a:lnTo>
                    <a:pt x="224798" y="593246"/>
                  </a:lnTo>
                  <a:lnTo>
                    <a:pt x="225969" y="602234"/>
                  </a:lnTo>
                  <a:lnTo>
                    <a:pt x="227150" y="611223"/>
                  </a:lnTo>
                  <a:lnTo>
                    <a:pt x="228333" y="620212"/>
                  </a:lnTo>
                  <a:lnTo>
                    <a:pt x="229511" y="629200"/>
                  </a:lnTo>
                  <a:lnTo>
                    <a:pt x="230679" y="638189"/>
                  </a:lnTo>
                  <a:lnTo>
                    <a:pt x="231836" y="647177"/>
                  </a:lnTo>
                  <a:lnTo>
                    <a:pt x="232984" y="656166"/>
                  </a:lnTo>
                  <a:lnTo>
                    <a:pt x="234124" y="665155"/>
                  </a:lnTo>
                  <a:lnTo>
                    <a:pt x="235263" y="674143"/>
                  </a:lnTo>
                  <a:lnTo>
                    <a:pt x="236405" y="683132"/>
                  </a:lnTo>
                  <a:lnTo>
                    <a:pt x="237559" y="692120"/>
                  </a:lnTo>
                  <a:lnTo>
                    <a:pt x="238731" y="701109"/>
                  </a:lnTo>
                  <a:lnTo>
                    <a:pt x="239930" y="710097"/>
                  </a:lnTo>
                  <a:lnTo>
                    <a:pt x="241163" y="719086"/>
                  </a:lnTo>
                  <a:lnTo>
                    <a:pt x="242441" y="728075"/>
                  </a:lnTo>
                  <a:lnTo>
                    <a:pt x="243767" y="737063"/>
                  </a:lnTo>
                  <a:lnTo>
                    <a:pt x="245144" y="746052"/>
                  </a:lnTo>
                  <a:lnTo>
                    <a:pt x="246576" y="755040"/>
                  </a:lnTo>
                  <a:lnTo>
                    <a:pt x="248066" y="764029"/>
                  </a:lnTo>
                  <a:lnTo>
                    <a:pt x="249617" y="773017"/>
                  </a:lnTo>
                  <a:lnTo>
                    <a:pt x="251231" y="782006"/>
                  </a:lnTo>
                  <a:lnTo>
                    <a:pt x="252907" y="790995"/>
                  </a:lnTo>
                  <a:lnTo>
                    <a:pt x="254648" y="799983"/>
                  </a:lnTo>
                  <a:lnTo>
                    <a:pt x="256455" y="808972"/>
                  </a:lnTo>
                  <a:lnTo>
                    <a:pt x="258328" y="817960"/>
                  </a:lnTo>
                  <a:lnTo>
                    <a:pt x="260259" y="826949"/>
                  </a:lnTo>
                  <a:lnTo>
                    <a:pt x="262245" y="835938"/>
                  </a:lnTo>
                  <a:lnTo>
                    <a:pt x="264280" y="844926"/>
                  </a:lnTo>
                  <a:lnTo>
                    <a:pt x="266357" y="853915"/>
                  </a:lnTo>
                  <a:lnTo>
                    <a:pt x="268468" y="862903"/>
                  </a:lnTo>
                  <a:lnTo>
                    <a:pt x="270607" y="871892"/>
                  </a:lnTo>
                  <a:lnTo>
                    <a:pt x="272764" y="880880"/>
                  </a:lnTo>
                  <a:lnTo>
                    <a:pt x="274932" y="889869"/>
                  </a:lnTo>
                  <a:lnTo>
                    <a:pt x="277105" y="898858"/>
                  </a:lnTo>
                  <a:lnTo>
                    <a:pt x="279279" y="907846"/>
                  </a:lnTo>
                  <a:lnTo>
                    <a:pt x="281452" y="916835"/>
                  </a:lnTo>
                  <a:lnTo>
                    <a:pt x="283628" y="925823"/>
                  </a:lnTo>
                  <a:lnTo>
                    <a:pt x="285813" y="934812"/>
                  </a:lnTo>
                  <a:lnTo>
                    <a:pt x="288014" y="943801"/>
                  </a:lnTo>
                  <a:lnTo>
                    <a:pt x="290244" y="952789"/>
                  </a:lnTo>
                  <a:lnTo>
                    <a:pt x="292515" y="961778"/>
                  </a:lnTo>
                  <a:lnTo>
                    <a:pt x="294838" y="970766"/>
                  </a:lnTo>
                  <a:lnTo>
                    <a:pt x="297228" y="979755"/>
                  </a:lnTo>
                  <a:lnTo>
                    <a:pt x="299703" y="988743"/>
                  </a:lnTo>
                  <a:lnTo>
                    <a:pt x="302262" y="997732"/>
                  </a:lnTo>
                  <a:lnTo>
                    <a:pt x="304904" y="1006721"/>
                  </a:lnTo>
                  <a:lnTo>
                    <a:pt x="307624" y="1015709"/>
                  </a:lnTo>
                  <a:lnTo>
                    <a:pt x="310413" y="1024698"/>
                  </a:lnTo>
                  <a:lnTo>
                    <a:pt x="313257" y="1033686"/>
                  </a:lnTo>
                  <a:lnTo>
                    <a:pt x="316138" y="1042675"/>
                  </a:lnTo>
                  <a:lnTo>
                    <a:pt x="319036" y="1051664"/>
                  </a:lnTo>
                  <a:lnTo>
                    <a:pt x="321930" y="1060652"/>
                  </a:lnTo>
                  <a:lnTo>
                    <a:pt x="324799" y="1069641"/>
                  </a:lnTo>
                  <a:lnTo>
                    <a:pt x="327617" y="1078629"/>
                  </a:lnTo>
                  <a:lnTo>
                    <a:pt x="330370" y="1087618"/>
                  </a:lnTo>
                  <a:lnTo>
                    <a:pt x="333050" y="1096606"/>
                  </a:lnTo>
                  <a:lnTo>
                    <a:pt x="335651" y="1105595"/>
                  </a:lnTo>
                  <a:lnTo>
                    <a:pt x="338170" y="1114584"/>
                  </a:lnTo>
                  <a:lnTo>
                    <a:pt x="340612" y="1123572"/>
                  </a:lnTo>
                  <a:lnTo>
                    <a:pt x="342981" y="1132561"/>
                  </a:lnTo>
                  <a:lnTo>
                    <a:pt x="345286" y="1141549"/>
                  </a:lnTo>
                  <a:lnTo>
                    <a:pt x="347538" y="1150538"/>
                  </a:lnTo>
                  <a:lnTo>
                    <a:pt x="349746" y="1159526"/>
                  </a:lnTo>
                  <a:lnTo>
                    <a:pt x="351920" y="1168515"/>
                  </a:lnTo>
                  <a:lnTo>
                    <a:pt x="354072" y="1177504"/>
                  </a:lnTo>
                  <a:lnTo>
                    <a:pt x="356209" y="1186492"/>
                  </a:lnTo>
                  <a:lnTo>
                    <a:pt x="358333" y="1195481"/>
                  </a:lnTo>
                  <a:lnTo>
                    <a:pt x="360445" y="1204469"/>
                  </a:lnTo>
                  <a:lnTo>
                    <a:pt x="362545" y="1213458"/>
                  </a:lnTo>
                  <a:lnTo>
                    <a:pt x="364628" y="1222447"/>
                  </a:lnTo>
                  <a:lnTo>
                    <a:pt x="366691" y="1231435"/>
                  </a:lnTo>
                  <a:lnTo>
                    <a:pt x="368726" y="1240424"/>
                  </a:lnTo>
                  <a:lnTo>
                    <a:pt x="370724" y="1249412"/>
                  </a:lnTo>
                  <a:lnTo>
                    <a:pt x="372679" y="1258401"/>
                  </a:lnTo>
                  <a:lnTo>
                    <a:pt x="374586" y="1267389"/>
                  </a:lnTo>
                  <a:lnTo>
                    <a:pt x="376440" y="1276378"/>
                  </a:lnTo>
                  <a:lnTo>
                    <a:pt x="378237" y="1285367"/>
                  </a:lnTo>
                  <a:lnTo>
                    <a:pt x="379976" y="1294355"/>
                  </a:lnTo>
                  <a:lnTo>
                    <a:pt x="381655" y="1303344"/>
                  </a:lnTo>
                  <a:lnTo>
                    <a:pt x="383275" y="1312332"/>
                  </a:lnTo>
                  <a:lnTo>
                    <a:pt x="384840" y="1321321"/>
                  </a:lnTo>
                  <a:lnTo>
                    <a:pt x="386352" y="1330310"/>
                  </a:lnTo>
                  <a:lnTo>
                    <a:pt x="387814" y="1339298"/>
                  </a:lnTo>
                  <a:lnTo>
                    <a:pt x="389237" y="1348287"/>
                  </a:lnTo>
                  <a:lnTo>
                    <a:pt x="390628" y="1357275"/>
                  </a:lnTo>
                  <a:lnTo>
                    <a:pt x="391996" y="1366264"/>
                  </a:lnTo>
                  <a:lnTo>
                    <a:pt x="393344" y="1375252"/>
                  </a:lnTo>
                  <a:lnTo>
                    <a:pt x="394676" y="1384241"/>
                  </a:lnTo>
                  <a:lnTo>
                    <a:pt x="395994" y="1393230"/>
                  </a:lnTo>
                  <a:lnTo>
                    <a:pt x="397294" y="1402218"/>
                  </a:lnTo>
                  <a:lnTo>
                    <a:pt x="398572" y="1411207"/>
                  </a:lnTo>
                  <a:lnTo>
                    <a:pt x="399819" y="1420195"/>
                  </a:lnTo>
                  <a:lnTo>
                    <a:pt x="401015" y="1429184"/>
                  </a:lnTo>
                  <a:lnTo>
                    <a:pt x="402147" y="1438173"/>
                  </a:lnTo>
                  <a:lnTo>
                    <a:pt x="403199" y="1447161"/>
                  </a:lnTo>
                  <a:lnTo>
                    <a:pt x="404150" y="1456150"/>
                  </a:lnTo>
                  <a:lnTo>
                    <a:pt x="404985" y="1465138"/>
                  </a:lnTo>
                  <a:lnTo>
                    <a:pt x="405686" y="1474127"/>
                  </a:lnTo>
                  <a:lnTo>
                    <a:pt x="406239" y="1483115"/>
                  </a:lnTo>
                  <a:lnTo>
                    <a:pt x="406631" y="1492104"/>
                  </a:lnTo>
                  <a:lnTo>
                    <a:pt x="406856" y="1501093"/>
                  </a:lnTo>
                  <a:lnTo>
                    <a:pt x="406899" y="1510081"/>
                  </a:lnTo>
                  <a:lnTo>
                    <a:pt x="406752" y="1519070"/>
                  </a:lnTo>
                  <a:lnTo>
                    <a:pt x="406433" y="1528058"/>
                  </a:lnTo>
                  <a:lnTo>
                    <a:pt x="405948" y="1537047"/>
                  </a:lnTo>
                  <a:lnTo>
                    <a:pt x="405304" y="1546035"/>
                  </a:lnTo>
                  <a:lnTo>
                    <a:pt x="404512" y="1555024"/>
                  </a:lnTo>
                  <a:lnTo>
                    <a:pt x="403585" y="1564013"/>
                  </a:lnTo>
                  <a:lnTo>
                    <a:pt x="402535" y="1573001"/>
                  </a:lnTo>
                  <a:lnTo>
                    <a:pt x="401380" y="1581990"/>
                  </a:lnTo>
                  <a:lnTo>
                    <a:pt x="400134" y="1590978"/>
                  </a:lnTo>
                  <a:lnTo>
                    <a:pt x="398811" y="1599967"/>
                  </a:lnTo>
                  <a:lnTo>
                    <a:pt x="397432" y="1608956"/>
                  </a:lnTo>
                  <a:lnTo>
                    <a:pt x="396016" y="1617944"/>
                  </a:lnTo>
                  <a:lnTo>
                    <a:pt x="394577" y="1626933"/>
                  </a:lnTo>
                  <a:lnTo>
                    <a:pt x="393127" y="1635921"/>
                  </a:lnTo>
                  <a:lnTo>
                    <a:pt x="391673" y="1644910"/>
                  </a:lnTo>
                  <a:lnTo>
                    <a:pt x="390222" y="1653898"/>
                  </a:lnTo>
                  <a:lnTo>
                    <a:pt x="388777" y="1662887"/>
                  </a:lnTo>
                  <a:lnTo>
                    <a:pt x="387337" y="1671876"/>
                  </a:lnTo>
                  <a:lnTo>
                    <a:pt x="385900" y="1680864"/>
                  </a:lnTo>
                  <a:lnTo>
                    <a:pt x="384461" y="1689853"/>
                  </a:lnTo>
                  <a:lnTo>
                    <a:pt x="383013" y="1698841"/>
                  </a:lnTo>
                  <a:lnTo>
                    <a:pt x="381551" y="1707830"/>
                  </a:lnTo>
                  <a:lnTo>
                    <a:pt x="380068" y="1716819"/>
                  </a:lnTo>
                  <a:lnTo>
                    <a:pt x="378562" y="1725807"/>
                  </a:lnTo>
                  <a:lnTo>
                    <a:pt x="377028" y="1734796"/>
                  </a:lnTo>
                  <a:lnTo>
                    <a:pt x="375467" y="1743784"/>
                  </a:lnTo>
                  <a:lnTo>
                    <a:pt x="373878" y="1752773"/>
                  </a:lnTo>
                  <a:lnTo>
                    <a:pt x="372262" y="1761761"/>
                  </a:lnTo>
                  <a:lnTo>
                    <a:pt x="370624" y="1770750"/>
                  </a:lnTo>
                  <a:lnTo>
                    <a:pt x="368963" y="1779739"/>
                  </a:lnTo>
                  <a:lnTo>
                    <a:pt x="367286" y="1788727"/>
                  </a:lnTo>
                  <a:lnTo>
                    <a:pt x="365593" y="1797716"/>
                  </a:lnTo>
                  <a:lnTo>
                    <a:pt x="363884" y="1806704"/>
                  </a:lnTo>
                  <a:lnTo>
                    <a:pt x="362160" y="1815693"/>
                  </a:lnTo>
                  <a:lnTo>
                    <a:pt x="360416" y="1824682"/>
                  </a:lnTo>
                  <a:lnTo>
                    <a:pt x="358649" y="1833670"/>
                  </a:lnTo>
                  <a:lnTo>
                    <a:pt x="356856" y="1842659"/>
                  </a:lnTo>
                  <a:lnTo>
                    <a:pt x="355030" y="1851647"/>
                  </a:lnTo>
                  <a:lnTo>
                    <a:pt x="353166" y="1860636"/>
                  </a:lnTo>
                  <a:lnTo>
                    <a:pt x="351258" y="1869624"/>
                  </a:lnTo>
                  <a:lnTo>
                    <a:pt x="349308" y="1878613"/>
                  </a:lnTo>
                  <a:lnTo>
                    <a:pt x="347317" y="1887602"/>
                  </a:lnTo>
                  <a:lnTo>
                    <a:pt x="345287" y="1896590"/>
                  </a:lnTo>
                  <a:lnTo>
                    <a:pt x="343223" y="1905579"/>
                  </a:lnTo>
                  <a:lnTo>
                    <a:pt x="341133" y="1914567"/>
                  </a:lnTo>
                  <a:lnTo>
                    <a:pt x="339023" y="1923556"/>
                  </a:lnTo>
                  <a:lnTo>
                    <a:pt x="336904" y="1932544"/>
                  </a:lnTo>
                  <a:lnTo>
                    <a:pt x="334784" y="1941533"/>
                  </a:lnTo>
                  <a:lnTo>
                    <a:pt x="332674" y="1950522"/>
                  </a:lnTo>
                  <a:lnTo>
                    <a:pt x="330584" y="1959510"/>
                  </a:lnTo>
                  <a:lnTo>
                    <a:pt x="328519" y="1968499"/>
                  </a:lnTo>
                  <a:lnTo>
                    <a:pt x="326484" y="1977487"/>
                  </a:lnTo>
                  <a:lnTo>
                    <a:pt x="324481" y="1986476"/>
                  </a:lnTo>
                  <a:lnTo>
                    <a:pt x="322509" y="1995465"/>
                  </a:lnTo>
                  <a:lnTo>
                    <a:pt x="320569" y="2004453"/>
                  </a:lnTo>
                  <a:lnTo>
                    <a:pt x="318657" y="2013442"/>
                  </a:lnTo>
                  <a:lnTo>
                    <a:pt x="316768" y="2022430"/>
                  </a:lnTo>
                  <a:lnTo>
                    <a:pt x="314897" y="2031419"/>
                  </a:lnTo>
                  <a:lnTo>
                    <a:pt x="313039" y="2040407"/>
                  </a:lnTo>
                  <a:lnTo>
                    <a:pt x="311185" y="2049396"/>
                  </a:lnTo>
                  <a:lnTo>
                    <a:pt x="309329" y="2058385"/>
                  </a:lnTo>
                  <a:lnTo>
                    <a:pt x="307463" y="2067373"/>
                  </a:lnTo>
                  <a:lnTo>
                    <a:pt x="305582" y="2076362"/>
                  </a:lnTo>
                  <a:lnTo>
                    <a:pt x="303681" y="2085350"/>
                  </a:lnTo>
                  <a:lnTo>
                    <a:pt x="301752" y="2094339"/>
                  </a:lnTo>
                  <a:lnTo>
                    <a:pt x="299793" y="2103328"/>
                  </a:lnTo>
                  <a:lnTo>
                    <a:pt x="297799" y="2112316"/>
                  </a:lnTo>
                  <a:lnTo>
                    <a:pt x="295768" y="2121305"/>
                  </a:lnTo>
                  <a:lnTo>
                    <a:pt x="293693" y="2130293"/>
                  </a:lnTo>
                  <a:lnTo>
                    <a:pt x="291581" y="2139282"/>
                  </a:lnTo>
                  <a:lnTo>
                    <a:pt x="289435" y="2148270"/>
                  </a:lnTo>
                  <a:lnTo>
                    <a:pt x="287262" y="2157259"/>
                  </a:lnTo>
                  <a:lnTo>
                    <a:pt x="285069" y="2166248"/>
                  </a:lnTo>
                  <a:lnTo>
                    <a:pt x="282868" y="2175236"/>
                  </a:lnTo>
                  <a:lnTo>
                    <a:pt x="280670" y="2184225"/>
                  </a:lnTo>
                  <a:lnTo>
                    <a:pt x="278490" y="2193213"/>
                  </a:lnTo>
                  <a:lnTo>
                    <a:pt x="276341" y="2202202"/>
                  </a:lnTo>
                  <a:lnTo>
                    <a:pt x="274239" y="2211191"/>
                  </a:lnTo>
                  <a:lnTo>
                    <a:pt x="272206" y="2220179"/>
                  </a:lnTo>
                  <a:lnTo>
                    <a:pt x="270247" y="2229168"/>
                  </a:lnTo>
                  <a:lnTo>
                    <a:pt x="268370" y="2238156"/>
                  </a:lnTo>
                  <a:lnTo>
                    <a:pt x="266581" y="2247145"/>
                  </a:lnTo>
                  <a:lnTo>
                    <a:pt x="264882" y="2256133"/>
                  </a:lnTo>
                  <a:lnTo>
                    <a:pt x="263273" y="2265122"/>
                  </a:lnTo>
                  <a:lnTo>
                    <a:pt x="261749" y="2274111"/>
                  </a:lnTo>
                  <a:lnTo>
                    <a:pt x="260307" y="2283099"/>
                  </a:lnTo>
                  <a:lnTo>
                    <a:pt x="258938" y="2292088"/>
                  </a:lnTo>
                  <a:lnTo>
                    <a:pt x="257639" y="2301076"/>
                  </a:lnTo>
                  <a:lnTo>
                    <a:pt x="256402" y="2310065"/>
                  </a:lnTo>
                  <a:lnTo>
                    <a:pt x="255215" y="2319053"/>
                  </a:lnTo>
                  <a:lnTo>
                    <a:pt x="254076" y="2328042"/>
                  </a:lnTo>
                  <a:lnTo>
                    <a:pt x="252981" y="2337031"/>
                  </a:lnTo>
                  <a:lnTo>
                    <a:pt x="251930" y="2346019"/>
                  </a:lnTo>
                  <a:lnTo>
                    <a:pt x="250922" y="2355008"/>
                  </a:lnTo>
                  <a:lnTo>
                    <a:pt x="249959" y="2363996"/>
                  </a:lnTo>
                  <a:lnTo>
                    <a:pt x="249040" y="2372985"/>
                  </a:lnTo>
                  <a:lnTo>
                    <a:pt x="248167" y="2381974"/>
                  </a:lnTo>
                  <a:lnTo>
                    <a:pt x="247342" y="2390962"/>
                  </a:lnTo>
                  <a:lnTo>
                    <a:pt x="246560" y="2399951"/>
                  </a:lnTo>
                  <a:lnTo>
                    <a:pt x="245813" y="2408939"/>
                  </a:lnTo>
                  <a:lnTo>
                    <a:pt x="245094" y="2417928"/>
                  </a:lnTo>
                  <a:lnTo>
                    <a:pt x="244395" y="2426916"/>
                  </a:lnTo>
                  <a:lnTo>
                    <a:pt x="243708" y="2435905"/>
                  </a:lnTo>
                  <a:lnTo>
                    <a:pt x="243023" y="2444894"/>
                  </a:lnTo>
                  <a:lnTo>
                    <a:pt x="242332" y="2453882"/>
                  </a:lnTo>
                  <a:lnTo>
                    <a:pt x="241627" y="2462871"/>
                  </a:lnTo>
                  <a:lnTo>
                    <a:pt x="240901" y="2471859"/>
                  </a:lnTo>
                  <a:lnTo>
                    <a:pt x="240148" y="2480848"/>
                  </a:lnTo>
                  <a:lnTo>
                    <a:pt x="239368" y="2489837"/>
                  </a:lnTo>
                  <a:lnTo>
                    <a:pt x="238560" y="2498825"/>
                  </a:lnTo>
                  <a:lnTo>
                    <a:pt x="237727" y="2507814"/>
                  </a:lnTo>
                  <a:lnTo>
                    <a:pt x="236870" y="2516802"/>
                  </a:lnTo>
                  <a:lnTo>
                    <a:pt x="235993" y="2525791"/>
                  </a:lnTo>
                  <a:lnTo>
                    <a:pt x="235101" y="2534779"/>
                  </a:lnTo>
                  <a:lnTo>
                    <a:pt x="234196" y="2543768"/>
                  </a:lnTo>
                  <a:lnTo>
                    <a:pt x="233283" y="2552757"/>
                  </a:lnTo>
                  <a:lnTo>
                    <a:pt x="232367" y="2561745"/>
                  </a:lnTo>
                  <a:lnTo>
                    <a:pt x="231453" y="2570734"/>
                  </a:lnTo>
                  <a:lnTo>
                    <a:pt x="230545" y="2579722"/>
                  </a:lnTo>
                  <a:lnTo>
                    <a:pt x="229649" y="2588711"/>
                  </a:lnTo>
                  <a:lnTo>
                    <a:pt x="228769" y="2597700"/>
                  </a:lnTo>
                  <a:lnTo>
                    <a:pt x="227910" y="2606688"/>
                  </a:lnTo>
                  <a:lnTo>
                    <a:pt x="227077" y="2615677"/>
                  </a:lnTo>
                  <a:lnTo>
                    <a:pt x="226273" y="2624665"/>
                  </a:lnTo>
                  <a:lnTo>
                    <a:pt x="225504" y="2633654"/>
                  </a:lnTo>
                  <a:lnTo>
                    <a:pt x="224772" y="2642642"/>
                  </a:lnTo>
                  <a:lnTo>
                    <a:pt x="224083" y="2651631"/>
                  </a:lnTo>
                  <a:lnTo>
                    <a:pt x="223441" y="2660620"/>
                  </a:lnTo>
                  <a:lnTo>
                    <a:pt x="222844" y="2669608"/>
                  </a:lnTo>
                  <a:lnTo>
                    <a:pt x="222295" y="2678597"/>
                  </a:lnTo>
                  <a:lnTo>
                    <a:pt x="221793" y="2687585"/>
                  </a:lnTo>
                  <a:lnTo>
                    <a:pt x="221339" y="2696574"/>
                  </a:lnTo>
                  <a:lnTo>
                    <a:pt x="220934" y="2705562"/>
                  </a:lnTo>
                  <a:lnTo>
                    <a:pt x="220577" y="2714551"/>
                  </a:lnTo>
                  <a:lnTo>
                    <a:pt x="220267" y="2723540"/>
                  </a:lnTo>
                  <a:lnTo>
                    <a:pt x="220003" y="2732528"/>
                  </a:lnTo>
                  <a:lnTo>
                    <a:pt x="219785" y="2741517"/>
                  </a:lnTo>
                  <a:lnTo>
                    <a:pt x="219606" y="2750505"/>
                  </a:lnTo>
                  <a:lnTo>
                    <a:pt x="219459" y="2759494"/>
                  </a:lnTo>
                  <a:lnTo>
                    <a:pt x="219337" y="2768483"/>
                  </a:lnTo>
                  <a:lnTo>
                    <a:pt x="219232" y="2777471"/>
                  </a:lnTo>
                  <a:lnTo>
                    <a:pt x="219136" y="2786460"/>
                  </a:lnTo>
                  <a:lnTo>
                    <a:pt x="219040" y="2795448"/>
                  </a:lnTo>
                  <a:lnTo>
                    <a:pt x="218936" y="2804437"/>
                  </a:lnTo>
                  <a:lnTo>
                    <a:pt x="218815" y="2813425"/>
                  </a:lnTo>
                  <a:lnTo>
                    <a:pt x="218670" y="2822414"/>
                  </a:lnTo>
                  <a:lnTo>
                    <a:pt x="218491" y="2831403"/>
                  </a:lnTo>
                  <a:lnTo>
                    <a:pt x="218278" y="2840391"/>
                  </a:lnTo>
                  <a:lnTo>
                    <a:pt x="218031" y="2849380"/>
                  </a:lnTo>
                  <a:lnTo>
                    <a:pt x="217751" y="2858368"/>
                  </a:lnTo>
                  <a:lnTo>
                    <a:pt x="217439" y="2867357"/>
                  </a:lnTo>
                  <a:lnTo>
                    <a:pt x="217102" y="2876346"/>
                  </a:lnTo>
                  <a:lnTo>
                    <a:pt x="216744" y="2885334"/>
                  </a:lnTo>
                  <a:lnTo>
                    <a:pt x="216372" y="2894323"/>
                  </a:lnTo>
                  <a:lnTo>
                    <a:pt x="215991" y="2903311"/>
                  </a:lnTo>
                  <a:lnTo>
                    <a:pt x="215610" y="2912300"/>
                  </a:lnTo>
                  <a:lnTo>
                    <a:pt x="215233" y="2921288"/>
                  </a:lnTo>
                  <a:lnTo>
                    <a:pt x="214866" y="2930277"/>
                  </a:lnTo>
                  <a:lnTo>
                    <a:pt x="214511" y="2939266"/>
                  </a:lnTo>
                  <a:lnTo>
                    <a:pt x="214170" y="2948254"/>
                  </a:lnTo>
                  <a:lnTo>
                    <a:pt x="213845" y="2957243"/>
                  </a:lnTo>
                  <a:lnTo>
                    <a:pt x="213534" y="2966231"/>
                  </a:lnTo>
                  <a:lnTo>
                    <a:pt x="213236" y="2975220"/>
                  </a:lnTo>
                  <a:lnTo>
                    <a:pt x="212951" y="2984209"/>
                  </a:lnTo>
                  <a:lnTo>
                    <a:pt x="212677" y="2993197"/>
                  </a:lnTo>
                  <a:lnTo>
                    <a:pt x="212412" y="3002186"/>
                  </a:lnTo>
                  <a:lnTo>
                    <a:pt x="212155" y="3011174"/>
                  </a:lnTo>
                  <a:lnTo>
                    <a:pt x="211904" y="3020163"/>
                  </a:lnTo>
                  <a:lnTo>
                    <a:pt x="211661" y="3029151"/>
                  </a:lnTo>
                  <a:lnTo>
                    <a:pt x="211424" y="3038140"/>
                  </a:lnTo>
                  <a:lnTo>
                    <a:pt x="211195" y="3047129"/>
                  </a:lnTo>
                  <a:lnTo>
                    <a:pt x="210975" y="3056117"/>
                  </a:lnTo>
                  <a:lnTo>
                    <a:pt x="210766" y="3065106"/>
                  </a:lnTo>
                  <a:lnTo>
                    <a:pt x="210568" y="3074094"/>
                  </a:lnTo>
                  <a:lnTo>
                    <a:pt x="210384" y="3083083"/>
                  </a:lnTo>
                  <a:lnTo>
                    <a:pt x="210216" y="3092071"/>
                  </a:lnTo>
                  <a:lnTo>
                    <a:pt x="210063" y="3101060"/>
                  </a:lnTo>
                  <a:lnTo>
                    <a:pt x="209926" y="3110049"/>
                  </a:lnTo>
                  <a:lnTo>
                    <a:pt x="209803" y="3119037"/>
                  </a:lnTo>
                  <a:lnTo>
                    <a:pt x="209695" y="3128026"/>
                  </a:lnTo>
                  <a:lnTo>
                    <a:pt x="209599" y="3137014"/>
                  </a:lnTo>
                  <a:lnTo>
                    <a:pt x="209514" y="3146003"/>
                  </a:lnTo>
                  <a:lnTo>
                    <a:pt x="209437" y="3154992"/>
                  </a:lnTo>
                  <a:lnTo>
                    <a:pt x="209367" y="3163980"/>
                  </a:lnTo>
                  <a:lnTo>
                    <a:pt x="209300" y="3172969"/>
                  </a:lnTo>
                  <a:lnTo>
                    <a:pt x="209234" y="3181957"/>
                  </a:lnTo>
                  <a:lnTo>
                    <a:pt x="209166" y="3190946"/>
                  </a:lnTo>
                  <a:lnTo>
                    <a:pt x="209093" y="3199934"/>
                  </a:lnTo>
                  <a:lnTo>
                    <a:pt x="209012" y="3208923"/>
                  </a:lnTo>
                  <a:lnTo>
                    <a:pt x="208923" y="3217912"/>
                  </a:lnTo>
                  <a:lnTo>
                    <a:pt x="208824" y="3226900"/>
                  </a:lnTo>
                  <a:lnTo>
                    <a:pt x="208713" y="3235889"/>
                  </a:lnTo>
                  <a:lnTo>
                    <a:pt x="208592" y="3244877"/>
                  </a:lnTo>
                  <a:lnTo>
                    <a:pt x="208461" y="3253866"/>
                  </a:lnTo>
                  <a:lnTo>
                    <a:pt x="208321" y="3262855"/>
                  </a:lnTo>
                  <a:lnTo>
                    <a:pt x="208173" y="3271843"/>
                  </a:lnTo>
                  <a:lnTo>
                    <a:pt x="208022" y="3280832"/>
                  </a:lnTo>
                  <a:lnTo>
                    <a:pt x="207868" y="3289820"/>
                  </a:lnTo>
                  <a:lnTo>
                    <a:pt x="207716" y="3298809"/>
                  </a:lnTo>
                  <a:lnTo>
                    <a:pt x="207565" y="3307797"/>
                  </a:lnTo>
                  <a:lnTo>
                    <a:pt x="207420" y="3316786"/>
                  </a:lnTo>
                  <a:lnTo>
                    <a:pt x="207280" y="3325775"/>
                  </a:lnTo>
                  <a:lnTo>
                    <a:pt x="207147" y="3334763"/>
                  </a:lnTo>
                  <a:lnTo>
                    <a:pt x="207021" y="3343752"/>
                  </a:lnTo>
                  <a:lnTo>
                    <a:pt x="206902" y="3352740"/>
                  </a:lnTo>
                  <a:lnTo>
                    <a:pt x="206791" y="3361729"/>
                  </a:lnTo>
                  <a:lnTo>
                    <a:pt x="206684" y="3370718"/>
                  </a:lnTo>
                  <a:lnTo>
                    <a:pt x="206582" y="3379706"/>
                  </a:lnTo>
                  <a:lnTo>
                    <a:pt x="206484" y="3388695"/>
                  </a:lnTo>
                  <a:lnTo>
                    <a:pt x="206387" y="3397683"/>
                  </a:lnTo>
                  <a:lnTo>
                    <a:pt x="206291" y="3406672"/>
                  </a:lnTo>
                  <a:lnTo>
                    <a:pt x="206195" y="3415660"/>
                  </a:lnTo>
                  <a:lnTo>
                    <a:pt x="206098" y="3424649"/>
                  </a:lnTo>
                  <a:lnTo>
                    <a:pt x="206000" y="3433638"/>
                  </a:lnTo>
                  <a:lnTo>
                    <a:pt x="205901" y="3442626"/>
                  </a:lnTo>
                  <a:lnTo>
                    <a:pt x="205802" y="3451615"/>
                  </a:lnTo>
                  <a:lnTo>
                    <a:pt x="205702" y="3460603"/>
                  </a:lnTo>
                  <a:lnTo>
                    <a:pt x="205604" y="3469592"/>
                  </a:lnTo>
                  <a:lnTo>
                    <a:pt x="205507" y="3478580"/>
                  </a:lnTo>
                  <a:lnTo>
                    <a:pt x="205413" y="3487569"/>
                  </a:lnTo>
                  <a:lnTo>
                    <a:pt x="205323" y="3496558"/>
                  </a:lnTo>
                  <a:lnTo>
                    <a:pt x="205238" y="3505546"/>
                  </a:lnTo>
                  <a:lnTo>
                    <a:pt x="205158" y="3514535"/>
                  </a:lnTo>
                  <a:lnTo>
                    <a:pt x="205084" y="3523523"/>
                  </a:lnTo>
                  <a:lnTo>
                    <a:pt x="205017" y="3532512"/>
                  </a:lnTo>
                  <a:lnTo>
                    <a:pt x="204955" y="3541501"/>
                  </a:lnTo>
                  <a:lnTo>
                    <a:pt x="204899" y="3550489"/>
                  </a:lnTo>
                  <a:lnTo>
                    <a:pt x="204846" y="3559478"/>
                  </a:lnTo>
                  <a:lnTo>
                    <a:pt x="204797" y="3568466"/>
                  </a:lnTo>
                  <a:lnTo>
                    <a:pt x="204749" y="3577455"/>
                  </a:lnTo>
                  <a:lnTo>
                    <a:pt x="204703" y="3586443"/>
                  </a:lnTo>
                  <a:lnTo>
                    <a:pt x="204656" y="3595432"/>
                  </a:lnTo>
                  <a:lnTo>
                    <a:pt x="204607" y="3604421"/>
                  </a:lnTo>
                  <a:lnTo>
                    <a:pt x="204558" y="3613409"/>
                  </a:lnTo>
                  <a:lnTo>
                    <a:pt x="204506" y="3622398"/>
                  </a:lnTo>
                  <a:lnTo>
                    <a:pt x="204453" y="3631386"/>
                  </a:lnTo>
                  <a:lnTo>
                    <a:pt x="204400" y="3640375"/>
                  </a:lnTo>
                  <a:lnTo>
                    <a:pt x="204348" y="3649364"/>
                  </a:lnTo>
                  <a:lnTo>
                    <a:pt x="204299" y="3658352"/>
                  </a:lnTo>
                  <a:lnTo>
                    <a:pt x="204253" y="3667341"/>
                  </a:lnTo>
                  <a:lnTo>
                    <a:pt x="204213" y="3676329"/>
                  </a:lnTo>
                  <a:lnTo>
                    <a:pt x="204181" y="3685318"/>
                  </a:lnTo>
                  <a:lnTo>
                    <a:pt x="204156" y="3694306"/>
                  </a:lnTo>
                  <a:lnTo>
                    <a:pt x="204141" y="3703295"/>
                  </a:lnTo>
                  <a:lnTo>
                    <a:pt x="204135" y="3712284"/>
                  </a:lnTo>
                  <a:lnTo>
                    <a:pt x="204139" y="3721272"/>
                  </a:lnTo>
                  <a:lnTo>
                    <a:pt x="204151" y="3730261"/>
                  </a:lnTo>
                  <a:lnTo>
                    <a:pt x="204170" y="3739249"/>
                  </a:lnTo>
                  <a:lnTo>
                    <a:pt x="204195" y="3748238"/>
                  </a:lnTo>
                  <a:lnTo>
                    <a:pt x="204223" y="3757227"/>
                  </a:lnTo>
                  <a:lnTo>
                    <a:pt x="204254" y="3766215"/>
                  </a:lnTo>
                  <a:lnTo>
                    <a:pt x="204285" y="3775204"/>
                  </a:lnTo>
                  <a:lnTo>
                    <a:pt x="204314" y="3784192"/>
                  </a:lnTo>
                  <a:lnTo>
                    <a:pt x="204341" y="3793181"/>
                  </a:lnTo>
                  <a:lnTo>
                    <a:pt x="204363" y="3802169"/>
                  </a:lnTo>
                  <a:lnTo>
                    <a:pt x="204379" y="3811158"/>
                  </a:lnTo>
                  <a:lnTo>
                    <a:pt x="204389" y="3820147"/>
                  </a:lnTo>
                  <a:lnTo>
                    <a:pt x="204392" y="3829135"/>
                  </a:lnTo>
                  <a:lnTo>
                    <a:pt x="204387" y="3838124"/>
                  </a:lnTo>
                  <a:lnTo>
                    <a:pt x="204374" y="3847112"/>
                  </a:lnTo>
                  <a:lnTo>
                    <a:pt x="204353" y="3856101"/>
                  </a:lnTo>
                  <a:lnTo>
                    <a:pt x="204325" y="3865089"/>
                  </a:lnTo>
                  <a:lnTo>
                    <a:pt x="204290" y="3874078"/>
                  </a:lnTo>
                  <a:lnTo>
                    <a:pt x="204248" y="3883067"/>
                  </a:lnTo>
                  <a:lnTo>
                    <a:pt x="204201" y="3892055"/>
                  </a:lnTo>
                  <a:lnTo>
                    <a:pt x="204150" y="3901044"/>
                  </a:lnTo>
                  <a:lnTo>
                    <a:pt x="204097" y="3910032"/>
                  </a:lnTo>
                  <a:lnTo>
                    <a:pt x="204043" y="3919021"/>
                  </a:lnTo>
                  <a:lnTo>
                    <a:pt x="203989" y="3928010"/>
                  </a:lnTo>
                  <a:lnTo>
                    <a:pt x="203937" y="3936998"/>
                  </a:lnTo>
                  <a:lnTo>
                    <a:pt x="203888" y="3945987"/>
                  </a:lnTo>
                  <a:lnTo>
                    <a:pt x="203844" y="3954975"/>
                  </a:lnTo>
                  <a:lnTo>
                    <a:pt x="203806" y="3963964"/>
                  </a:lnTo>
                  <a:lnTo>
                    <a:pt x="203774" y="3972952"/>
                  </a:lnTo>
                  <a:lnTo>
                    <a:pt x="203748" y="3981941"/>
                  </a:lnTo>
                  <a:lnTo>
                    <a:pt x="203728" y="3990930"/>
                  </a:lnTo>
                  <a:lnTo>
                    <a:pt x="203714" y="3999918"/>
                  </a:lnTo>
                  <a:lnTo>
                    <a:pt x="203704" y="4008907"/>
                  </a:lnTo>
                  <a:lnTo>
                    <a:pt x="203698" y="4017895"/>
                  </a:lnTo>
                  <a:lnTo>
                    <a:pt x="203694" y="4026884"/>
                  </a:lnTo>
                  <a:lnTo>
                    <a:pt x="203692" y="4035873"/>
                  </a:lnTo>
                  <a:lnTo>
                    <a:pt x="203690" y="4044861"/>
                  </a:lnTo>
                  <a:lnTo>
                    <a:pt x="203688" y="4053850"/>
                  </a:lnTo>
                  <a:lnTo>
                    <a:pt x="203684" y="4062838"/>
                  </a:lnTo>
                  <a:lnTo>
                    <a:pt x="203678" y="4071827"/>
                  </a:lnTo>
                  <a:lnTo>
                    <a:pt x="203669" y="4080815"/>
                  </a:lnTo>
                  <a:lnTo>
                    <a:pt x="203658" y="4089804"/>
                  </a:lnTo>
                  <a:lnTo>
                    <a:pt x="203645" y="4098793"/>
                  </a:lnTo>
                  <a:lnTo>
                    <a:pt x="203630" y="4107781"/>
                  </a:lnTo>
                  <a:lnTo>
                    <a:pt x="203614" y="4116770"/>
                  </a:lnTo>
                  <a:lnTo>
                    <a:pt x="203596" y="4125758"/>
                  </a:lnTo>
                  <a:lnTo>
                    <a:pt x="203579" y="4134747"/>
                  </a:lnTo>
                  <a:lnTo>
                    <a:pt x="203561" y="4143736"/>
                  </a:lnTo>
                  <a:lnTo>
                    <a:pt x="203545" y="4152724"/>
                  </a:lnTo>
                  <a:lnTo>
                    <a:pt x="203530" y="4161713"/>
                  </a:lnTo>
                  <a:lnTo>
                    <a:pt x="203517" y="4170701"/>
                  </a:lnTo>
                  <a:lnTo>
                    <a:pt x="203505" y="4179690"/>
                  </a:lnTo>
                  <a:lnTo>
                    <a:pt x="203496" y="4188678"/>
                  </a:lnTo>
                  <a:lnTo>
                    <a:pt x="203488" y="4197667"/>
                  </a:lnTo>
                  <a:lnTo>
                    <a:pt x="203483" y="4206656"/>
                  </a:lnTo>
                  <a:lnTo>
                    <a:pt x="203480" y="4215644"/>
                  </a:lnTo>
                  <a:lnTo>
                    <a:pt x="203479" y="4224633"/>
                  </a:lnTo>
                  <a:lnTo>
                    <a:pt x="203480" y="4233621"/>
                  </a:lnTo>
                  <a:lnTo>
                    <a:pt x="203482" y="4242610"/>
                  </a:lnTo>
                  <a:lnTo>
                    <a:pt x="203487" y="4251598"/>
                  </a:lnTo>
                  <a:lnTo>
                    <a:pt x="203493" y="4260587"/>
                  </a:lnTo>
                  <a:lnTo>
                    <a:pt x="203500" y="4269576"/>
                  </a:lnTo>
                  <a:lnTo>
                    <a:pt x="203508" y="4278564"/>
                  </a:lnTo>
                  <a:lnTo>
                    <a:pt x="203517" y="4287553"/>
                  </a:lnTo>
                  <a:lnTo>
                    <a:pt x="203526" y="4296541"/>
                  </a:lnTo>
                  <a:lnTo>
                    <a:pt x="203535" y="4305530"/>
                  </a:lnTo>
                  <a:lnTo>
                    <a:pt x="203543" y="4314519"/>
                  </a:lnTo>
                  <a:lnTo>
                    <a:pt x="203551" y="4323507"/>
                  </a:lnTo>
                  <a:lnTo>
                    <a:pt x="203556" y="4332496"/>
                  </a:lnTo>
                  <a:lnTo>
                    <a:pt x="203561" y="4341484"/>
                  </a:lnTo>
                  <a:lnTo>
                    <a:pt x="203563" y="4350473"/>
                  </a:lnTo>
                  <a:lnTo>
                    <a:pt x="203563" y="4359461"/>
                  </a:lnTo>
                  <a:lnTo>
                    <a:pt x="203561" y="4368450"/>
                  </a:lnTo>
                  <a:lnTo>
                    <a:pt x="203557" y="4377439"/>
                  </a:lnTo>
                  <a:lnTo>
                    <a:pt x="203552" y="4386427"/>
                  </a:lnTo>
                  <a:lnTo>
                    <a:pt x="203545" y="4395416"/>
                  </a:lnTo>
                  <a:lnTo>
                    <a:pt x="203538" y="4404404"/>
                  </a:lnTo>
                  <a:lnTo>
                    <a:pt x="203529" y="4413393"/>
                  </a:lnTo>
                  <a:lnTo>
                    <a:pt x="203521" y="4422382"/>
                  </a:lnTo>
                  <a:lnTo>
                    <a:pt x="203513" y="4431370"/>
                  </a:lnTo>
                  <a:lnTo>
                    <a:pt x="203507" y="4440359"/>
                  </a:lnTo>
                  <a:lnTo>
                    <a:pt x="203501" y="4449347"/>
                  </a:lnTo>
                  <a:lnTo>
                    <a:pt x="203497" y="4458336"/>
                  </a:lnTo>
                  <a:lnTo>
                    <a:pt x="203495" y="4467324"/>
                  </a:lnTo>
                  <a:lnTo>
                    <a:pt x="203494" y="4476313"/>
                  </a:lnTo>
                  <a:lnTo>
                    <a:pt x="203495" y="4485302"/>
                  </a:lnTo>
                  <a:lnTo>
                    <a:pt x="203498" y="4494290"/>
                  </a:lnTo>
                  <a:lnTo>
                    <a:pt x="203503" y="4503279"/>
                  </a:lnTo>
                  <a:lnTo>
                    <a:pt x="203509" y="4512267"/>
                  </a:lnTo>
                  <a:lnTo>
                    <a:pt x="203517" y="4521256"/>
                  </a:lnTo>
                  <a:lnTo>
                    <a:pt x="203525" y="4530245"/>
                  </a:lnTo>
                  <a:lnTo>
                    <a:pt x="203533" y="4539233"/>
                  </a:lnTo>
                  <a:lnTo>
                    <a:pt x="203541" y="4548222"/>
                  </a:lnTo>
                  <a:lnTo>
                    <a:pt x="203548" y="4557210"/>
                  </a:lnTo>
                  <a:lnTo>
                    <a:pt x="203555" y="4566199"/>
                  </a:lnTo>
                  <a:lnTo>
                    <a:pt x="203559" y="4575187"/>
                  </a:lnTo>
                  <a:lnTo>
                    <a:pt x="203562" y="4584176"/>
                  </a:lnTo>
                  <a:lnTo>
                    <a:pt x="203563" y="4593165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0" name="pg31">
              <a:extLst>
                <a:ext uri="{FF2B5EF4-FFF2-40B4-BE49-F238E27FC236}">
                  <a16:creationId xmlns:a16="http://schemas.microsoft.com/office/drawing/2014/main" id="{83632DC5-14DB-F7B0-4288-BF4267E095A7}"/>
                </a:ext>
              </a:extLst>
            </p:cNvPr>
            <p:cNvSpPr/>
            <p:nvPr/>
          </p:nvSpPr>
          <p:spPr>
            <a:xfrm>
              <a:off x="4438282" y="2903233"/>
              <a:ext cx="403631" cy="4705757"/>
            </a:xfrm>
            <a:custGeom>
              <a:avLst/>
              <a:gdLst/>
              <a:ahLst/>
              <a:cxnLst/>
              <a:rect l="0" t="0" r="0" b="0"/>
              <a:pathLst>
                <a:path w="403631" h="4705757">
                  <a:moveTo>
                    <a:pt x="201678" y="4705757"/>
                  </a:moveTo>
                  <a:lnTo>
                    <a:pt x="201679" y="4696548"/>
                  </a:lnTo>
                  <a:lnTo>
                    <a:pt x="201681" y="4687339"/>
                  </a:lnTo>
                  <a:lnTo>
                    <a:pt x="201685" y="4678131"/>
                  </a:lnTo>
                  <a:lnTo>
                    <a:pt x="201691" y="4668922"/>
                  </a:lnTo>
                  <a:lnTo>
                    <a:pt x="201696" y="4659713"/>
                  </a:lnTo>
                  <a:lnTo>
                    <a:pt x="201702" y="4650504"/>
                  </a:lnTo>
                  <a:lnTo>
                    <a:pt x="201707" y="4641295"/>
                  </a:lnTo>
                  <a:lnTo>
                    <a:pt x="201710" y="4632086"/>
                  </a:lnTo>
                  <a:lnTo>
                    <a:pt x="201711" y="4622877"/>
                  </a:lnTo>
                  <a:lnTo>
                    <a:pt x="201708" y="4613668"/>
                  </a:lnTo>
                  <a:lnTo>
                    <a:pt x="201701" y="4604459"/>
                  </a:lnTo>
                  <a:lnTo>
                    <a:pt x="201690" y="4595250"/>
                  </a:lnTo>
                  <a:lnTo>
                    <a:pt x="201673" y="4586041"/>
                  </a:lnTo>
                  <a:lnTo>
                    <a:pt x="201652" y="4576832"/>
                  </a:lnTo>
                  <a:lnTo>
                    <a:pt x="201624" y="4567623"/>
                  </a:lnTo>
                  <a:lnTo>
                    <a:pt x="201592" y="4558415"/>
                  </a:lnTo>
                  <a:lnTo>
                    <a:pt x="201554" y="4549206"/>
                  </a:lnTo>
                  <a:lnTo>
                    <a:pt x="201511" y="4539997"/>
                  </a:lnTo>
                  <a:lnTo>
                    <a:pt x="201466" y="4530788"/>
                  </a:lnTo>
                  <a:lnTo>
                    <a:pt x="201417" y="4521579"/>
                  </a:lnTo>
                  <a:lnTo>
                    <a:pt x="201367" y="4512370"/>
                  </a:lnTo>
                  <a:lnTo>
                    <a:pt x="201316" y="4503161"/>
                  </a:lnTo>
                  <a:lnTo>
                    <a:pt x="201265" y="4493952"/>
                  </a:lnTo>
                  <a:lnTo>
                    <a:pt x="201216" y="4484743"/>
                  </a:lnTo>
                  <a:lnTo>
                    <a:pt x="201169" y="4475534"/>
                  </a:lnTo>
                  <a:lnTo>
                    <a:pt x="201126" y="4466325"/>
                  </a:lnTo>
                  <a:lnTo>
                    <a:pt x="201086" y="4457116"/>
                  </a:lnTo>
                  <a:lnTo>
                    <a:pt x="201050" y="4447908"/>
                  </a:lnTo>
                  <a:lnTo>
                    <a:pt x="201019" y="4438699"/>
                  </a:lnTo>
                  <a:lnTo>
                    <a:pt x="200991" y="4429490"/>
                  </a:lnTo>
                  <a:lnTo>
                    <a:pt x="200968" y="4420281"/>
                  </a:lnTo>
                  <a:lnTo>
                    <a:pt x="200949" y="4411072"/>
                  </a:lnTo>
                  <a:lnTo>
                    <a:pt x="200934" y="4401863"/>
                  </a:lnTo>
                  <a:lnTo>
                    <a:pt x="200923" y="4392654"/>
                  </a:lnTo>
                  <a:lnTo>
                    <a:pt x="200916" y="4383445"/>
                  </a:lnTo>
                  <a:lnTo>
                    <a:pt x="200914" y="4374236"/>
                  </a:lnTo>
                  <a:lnTo>
                    <a:pt x="200916" y="4365027"/>
                  </a:lnTo>
                  <a:lnTo>
                    <a:pt x="200922" y="4355818"/>
                  </a:lnTo>
                  <a:lnTo>
                    <a:pt x="200933" y="4346609"/>
                  </a:lnTo>
                  <a:lnTo>
                    <a:pt x="200948" y="4337400"/>
                  </a:lnTo>
                  <a:lnTo>
                    <a:pt x="200966" y="4328192"/>
                  </a:lnTo>
                  <a:lnTo>
                    <a:pt x="200989" y="4318983"/>
                  </a:lnTo>
                  <a:lnTo>
                    <a:pt x="201015" y="4309774"/>
                  </a:lnTo>
                  <a:lnTo>
                    <a:pt x="201043" y="4300565"/>
                  </a:lnTo>
                  <a:lnTo>
                    <a:pt x="201074" y="4291356"/>
                  </a:lnTo>
                  <a:lnTo>
                    <a:pt x="201107" y="4282147"/>
                  </a:lnTo>
                  <a:lnTo>
                    <a:pt x="201139" y="4272938"/>
                  </a:lnTo>
                  <a:lnTo>
                    <a:pt x="201172" y="4263729"/>
                  </a:lnTo>
                  <a:lnTo>
                    <a:pt x="201203" y="4254520"/>
                  </a:lnTo>
                  <a:lnTo>
                    <a:pt x="201232" y="4245311"/>
                  </a:lnTo>
                  <a:lnTo>
                    <a:pt x="201258" y="4236102"/>
                  </a:lnTo>
                  <a:lnTo>
                    <a:pt x="201280" y="4226893"/>
                  </a:lnTo>
                  <a:lnTo>
                    <a:pt x="201298" y="4217685"/>
                  </a:lnTo>
                  <a:lnTo>
                    <a:pt x="201311" y="4208476"/>
                  </a:lnTo>
                  <a:lnTo>
                    <a:pt x="201317" y="4199267"/>
                  </a:lnTo>
                  <a:lnTo>
                    <a:pt x="201318" y="4190058"/>
                  </a:lnTo>
                  <a:lnTo>
                    <a:pt x="201312" y="4180849"/>
                  </a:lnTo>
                  <a:lnTo>
                    <a:pt x="201300" y="4171640"/>
                  </a:lnTo>
                  <a:lnTo>
                    <a:pt x="201283" y="4162431"/>
                  </a:lnTo>
                  <a:lnTo>
                    <a:pt x="201260" y="4153222"/>
                  </a:lnTo>
                  <a:lnTo>
                    <a:pt x="201232" y="4144013"/>
                  </a:lnTo>
                  <a:lnTo>
                    <a:pt x="201200" y="4134804"/>
                  </a:lnTo>
                  <a:lnTo>
                    <a:pt x="201165" y="4125595"/>
                  </a:lnTo>
                  <a:lnTo>
                    <a:pt x="201127" y="4116386"/>
                  </a:lnTo>
                  <a:lnTo>
                    <a:pt x="201087" y="4107178"/>
                  </a:lnTo>
                  <a:lnTo>
                    <a:pt x="201047" y="4097969"/>
                  </a:lnTo>
                  <a:lnTo>
                    <a:pt x="201007" y="4088760"/>
                  </a:lnTo>
                  <a:lnTo>
                    <a:pt x="200968" y="4079551"/>
                  </a:lnTo>
                  <a:lnTo>
                    <a:pt x="200931" y="4070342"/>
                  </a:lnTo>
                  <a:lnTo>
                    <a:pt x="200896" y="4061133"/>
                  </a:lnTo>
                  <a:lnTo>
                    <a:pt x="200864" y="4051924"/>
                  </a:lnTo>
                  <a:lnTo>
                    <a:pt x="200836" y="4042715"/>
                  </a:lnTo>
                  <a:lnTo>
                    <a:pt x="200810" y="4033506"/>
                  </a:lnTo>
                  <a:lnTo>
                    <a:pt x="200789" y="4024297"/>
                  </a:lnTo>
                  <a:lnTo>
                    <a:pt x="200771" y="4015088"/>
                  </a:lnTo>
                  <a:lnTo>
                    <a:pt x="200755" y="4005879"/>
                  </a:lnTo>
                  <a:lnTo>
                    <a:pt x="200741" y="3996670"/>
                  </a:lnTo>
                  <a:lnTo>
                    <a:pt x="200727" y="3987462"/>
                  </a:lnTo>
                  <a:lnTo>
                    <a:pt x="200712" y="3978253"/>
                  </a:lnTo>
                  <a:lnTo>
                    <a:pt x="200694" y="3969044"/>
                  </a:lnTo>
                  <a:lnTo>
                    <a:pt x="200672" y="3959835"/>
                  </a:lnTo>
                  <a:lnTo>
                    <a:pt x="200643" y="3950626"/>
                  </a:lnTo>
                  <a:lnTo>
                    <a:pt x="200606" y="3941417"/>
                  </a:lnTo>
                  <a:lnTo>
                    <a:pt x="200558" y="3932208"/>
                  </a:lnTo>
                  <a:lnTo>
                    <a:pt x="200499" y="3922999"/>
                  </a:lnTo>
                  <a:lnTo>
                    <a:pt x="200430" y="3913790"/>
                  </a:lnTo>
                  <a:lnTo>
                    <a:pt x="200352" y="3904581"/>
                  </a:lnTo>
                  <a:lnTo>
                    <a:pt x="200265" y="3895372"/>
                  </a:lnTo>
                  <a:lnTo>
                    <a:pt x="200171" y="3886163"/>
                  </a:lnTo>
                  <a:lnTo>
                    <a:pt x="200072" y="3876955"/>
                  </a:lnTo>
                  <a:lnTo>
                    <a:pt x="199972" y="3867746"/>
                  </a:lnTo>
                  <a:lnTo>
                    <a:pt x="199872" y="3858537"/>
                  </a:lnTo>
                  <a:lnTo>
                    <a:pt x="199776" y="3849328"/>
                  </a:lnTo>
                  <a:lnTo>
                    <a:pt x="199688" y="3840119"/>
                  </a:lnTo>
                  <a:lnTo>
                    <a:pt x="199608" y="3830910"/>
                  </a:lnTo>
                  <a:lnTo>
                    <a:pt x="199538" y="3821701"/>
                  </a:lnTo>
                  <a:lnTo>
                    <a:pt x="199478" y="3812492"/>
                  </a:lnTo>
                  <a:lnTo>
                    <a:pt x="199430" y="3803283"/>
                  </a:lnTo>
                  <a:lnTo>
                    <a:pt x="199391" y="3794074"/>
                  </a:lnTo>
                  <a:lnTo>
                    <a:pt x="199362" y="3784865"/>
                  </a:lnTo>
                  <a:lnTo>
                    <a:pt x="199340" y="3775656"/>
                  </a:lnTo>
                  <a:lnTo>
                    <a:pt x="199324" y="3766447"/>
                  </a:lnTo>
                  <a:lnTo>
                    <a:pt x="199312" y="3757239"/>
                  </a:lnTo>
                  <a:lnTo>
                    <a:pt x="199301" y="3748030"/>
                  </a:lnTo>
                  <a:lnTo>
                    <a:pt x="199289" y="3738821"/>
                  </a:lnTo>
                  <a:lnTo>
                    <a:pt x="199274" y="3729612"/>
                  </a:lnTo>
                  <a:lnTo>
                    <a:pt x="199254" y="3720403"/>
                  </a:lnTo>
                  <a:lnTo>
                    <a:pt x="199228" y="3711194"/>
                  </a:lnTo>
                  <a:lnTo>
                    <a:pt x="199193" y="3701985"/>
                  </a:lnTo>
                  <a:lnTo>
                    <a:pt x="199150" y="3692776"/>
                  </a:lnTo>
                  <a:lnTo>
                    <a:pt x="199097" y="3683567"/>
                  </a:lnTo>
                  <a:lnTo>
                    <a:pt x="199034" y="3674358"/>
                  </a:lnTo>
                  <a:lnTo>
                    <a:pt x="198961" y="3665149"/>
                  </a:lnTo>
                  <a:lnTo>
                    <a:pt x="198881" y="3655940"/>
                  </a:lnTo>
                  <a:lnTo>
                    <a:pt x="198793" y="3646732"/>
                  </a:lnTo>
                  <a:lnTo>
                    <a:pt x="198701" y="3637523"/>
                  </a:lnTo>
                  <a:lnTo>
                    <a:pt x="198606" y="3628314"/>
                  </a:lnTo>
                  <a:lnTo>
                    <a:pt x="198511" y="3619105"/>
                  </a:lnTo>
                  <a:lnTo>
                    <a:pt x="198416" y="3609896"/>
                  </a:lnTo>
                  <a:lnTo>
                    <a:pt x="198326" y="3600687"/>
                  </a:lnTo>
                  <a:lnTo>
                    <a:pt x="198240" y="3591478"/>
                  </a:lnTo>
                  <a:lnTo>
                    <a:pt x="198162" y="3582269"/>
                  </a:lnTo>
                  <a:lnTo>
                    <a:pt x="198092" y="3573060"/>
                  </a:lnTo>
                  <a:lnTo>
                    <a:pt x="198031" y="3563851"/>
                  </a:lnTo>
                  <a:lnTo>
                    <a:pt x="197978" y="3554642"/>
                  </a:lnTo>
                  <a:lnTo>
                    <a:pt x="197935" y="3545433"/>
                  </a:lnTo>
                  <a:lnTo>
                    <a:pt x="197900" y="3536225"/>
                  </a:lnTo>
                  <a:lnTo>
                    <a:pt x="197872" y="3527016"/>
                  </a:lnTo>
                  <a:lnTo>
                    <a:pt x="197853" y="3517807"/>
                  </a:lnTo>
                  <a:lnTo>
                    <a:pt x="197839" y="3508598"/>
                  </a:lnTo>
                  <a:lnTo>
                    <a:pt x="197831" y="3499389"/>
                  </a:lnTo>
                  <a:lnTo>
                    <a:pt x="197827" y="3490180"/>
                  </a:lnTo>
                  <a:lnTo>
                    <a:pt x="197825" y="3480971"/>
                  </a:lnTo>
                  <a:lnTo>
                    <a:pt x="197822" y="3471762"/>
                  </a:lnTo>
                  <a:lnTo>
                    <a:pt x="197817" y="3462553"/>
                  </a:lnTo>
                  <a:lnTo>
                    <a:pt x="197807" y="3453344"/>
                  </a:lnTo>
                  <a:lnTo>
                    <a:pt x="197789" y="3444135"/>
                  </a:lnTo>
                  <a:lnTo>
                    <a:pt x="197761" y="3434926"/>
                  </a:lnTo>
                  <a:lnTo>
                    <a:pt x="197719" y="3425717"/>
                  </a:lnTo>
                  <a:lnTo>
                    <a:pt x="197660" y="3416509"/>
                  </a:lnTo>
                  <a:lnTo>
                    <a:pt x="197581" y="3407300"/>
                  </a:lnTo>
                  <a:lnTo>
                    <a:pt x="197478" y="3398091"/>
                  </a:lnTo>
                  <a:lnTo>
                    <a:pt x="197350" y="3388882"/>
                  </a:lnTo>
                  <a:lnTo>
                    <a:pt x="197197" y="3379673"/>
                  </a:lnTo>
                  <a:lnTo>
                    <a:pt x="197017" y="3370464"/>
                  </a:lnTo>
                  <a:lnTo>
                    <a:pt x="196812" y="3361255"/>
                  </a:lnTo>
                  <a:lnTo>
                    <a:pt x="196582" y="3352046"/>
                  </a:lnTo>
                  <a:lnTo>
                    <a:pt x="196331" y="3342837"/>
                  </a:lnTo>
                  <a:lnTo>
                    <a:pt x="196062" y="3333628"/>
                  </a:lnTo>
                  <a:lnTo>
                    <a:pt x="195779" y="3324419"/>
                  </a:lnTo>
                  <a:lnTo>
                    <a:pt x="195488" y="3315210"/>
                  </a:lnTo>
                  <a:lnTo>
                    <a:pt x="195198" y="3306002"/>
                  </a:lnTo>
                  <a:lnTo>
                    <a:pt x="194914" y="3296793"/>
                  </a:lnTo>
                  <a:lnTo>
                    <a:pt x="194643" y="3287584"/>
                  </a:lnTo>
                  <a:lnTo>
                    <a:pt x="194392" y="3278375"/>
                  </a:lnTo>
                  <a:lnTo>
                    <a:pt x="194165" y="3269166"/>
                  </a:lnTo>
                  <a:lnTo>
                    <a:pt x="193965" y="3259957"/>
                  </a:lnTo>
                  <a:lnTo>
                    <a:pt x="193796" y="3250748"/>
                  </a:lnTo>
                  <a:lnTo>
                    <a:pt x="193659" y="3241539"/>
                  </a:lnTo>
                  <a:lnTo>
                    <a:pt x="193554" y="3232330"/>
                  </a:lnTo>
                  <a:lnTo>
                    <a:pt x="193479" y="3223121"/>
                  </a:lnTo>
                  <a:lnTo>
                    <a:pt x="193428" y="3213912"/>
                  </a:lnTo>
                  <a:lnTo>
                    <a:pt x="193395" y="3204703"/>
                  </a:lnTo>
                  <a:lnTo>
                    <a:pt x="193373" y="3195494"/>
                  </a:lnTo>
                  <a:lnTo>
                    <a:pt x="193357" y="3186286"/>
                  </a:lnTo>
                  <a:lnTo>
                    <a:pt x="193338" y="3177077"/>
                  </a:lnTo>
                  <a:lnTo>
                    <a:pt x="193310" y="3167868"/>
                  </a:lnTo>
                  <a:lnTo>
                    <a:pt x="193266" y="3158659"/>
                  </a:lnTo>
                  <a:lnTo>
                    <a:pt x="193201" y="3149450"/>
                  </a:lnTo>
                  <a:lnTo>
                    <a:pt x="193107" y="3140241"/>
                  </a:lnTo>
                  <a:lnTo>
                    <a:pt x="192982" y="3131032"/>
                  </a:lnTo>
                  <a:lnTo>
                    <a:pt x="192824" y="3121823"/>
                  </a:lnTo>
                  <a:lnTo>
                    <a:pt x="192632" y="3112614"/>
                  </a:lnTo>
                  <a:lnTo>
                    <a:pt x="192406" y="3103405"/>
                  </a:lnTo>
                  <a:lnTo>
                    <a:pt x="192147" y="3094196"/>
                  </a:lnTo>
                  <a:lnTo>
                    <a:pt x="191857" y="3084987"/>
                  </a:lnTo>
                  <a:lnTo>
                    <a:pt x="191537" y="3075779"/>
                  </a:lnTo>
                  <a:lnTo>
                    <a:pt x="191191" y="3066570"/>
                  </a:lnTo>
                  <a:lnTo>
                    <a:pt x="190819" y="3057361"/>
                  </a:lnTo>
                  <a:lnTo>
                    <a:pt x="190425" y="3048152"/>
                  </a:lnTo>
                  <a:lnTo>
                    <a:pt x="190012" y="3038943"/>
                  </a:lnTo>
                  <a:lnTo>
                    <a:pt x="189585" y="3029734"/>
                  </a:lnTo>
                  <a:lnTo>
                    <a:pt x="189146" y="3020525"/>
                  </a:lnTo>
                  <a:lnTo>
                    <a:pt x="188696" y="3011316"/>
                  </a:lnTo>
                  <a:lnTo>
                    <a:pt x="188237" y="3002107"/>
                  </a:lnTo>
                  <a:lnTo>
                    <a:pt x="187772" y="2992898"/>
                  </a:lnTo>
                  <a:lnTo>
                    <a:pt x="187302" y="2983689"/>
                  </a:lnTo>
                  <a:lnTo>
                    <a:pt x="186828" y="2974480"/>
                  </a:lnTo>
                  <a:lnTo>
                    <a:pt x="186350" y="2965272"/>
                  </a:lnTo>
                  <a:lnTo>
                    <a:pt x="185869" y="2956063"/>
                  </a:lnTo>
                  <a:lnTo>
                    <a:pt x="185386" y="2946854"/>
                  </a:lnTo>
                  <a:lnTo>
                    <a:pt x="184902" y="2937645"/>
                  </a:lnTo>
                  <a:lnTo>
                    <a:pt x="184415" y="2928436"/>
                  </a:lnTo>
                  <a:lnTo>
                    <a:pt x="183928" y="2919227"/>
                  </a:lnTo>
                  <a:lnTo>
                    <a:pt x="183442" y="2910018"/>
                  </a:lnTo>
                  <a:lnTo>
                    <a:pt x="182957" y="2900809"/>
                  </a:lnTo>
                  <a:lnTo>
                    <a:pt x="182477" y="2891600"/>
                  </a:lnTo>
                  <a:lnTo>
                    <a:pt x="182004" y="2882391"/>
                  </a:lnTo>
                  <a:lnTo>
                    <a:pt x="181541" y="2873182"/>
                  </a:lnTo>
                  <a:lnTo>
                    <a:pt x="181092" y="2863973"/>
                  </a:lnTo>
                  <a:lnTo>
                    <a:pt x="180660" y="2854764"/>
                  </a:lnTo>
                  <a:lnTo>
                    <a:pt x="180246" y="2845556"/>
                  </a:lnTo>
                  <a:lnTo>
                    <a:pt x="179852" y="2836347"/>
                  </a:lnTo>
                  <a:lnTo>
                    <a:pt x="179479" y="2827138"/>
                  </a:lnTo>
                  <a:lnTo>
                    <a:pt x="179126" y="2817929"/>
                  </a:lnTo>
                  <a:lnTo>
                    <a:pt x="178790" y="2808720"/>
                  </a:lnTo>
                  <a:lnTo>
                    <a:pt x="178468" y="2799511"/>
                  </a:lnTo>
                  <a:lnTo>
                    <a:pt x="178154" y="2790302"/>
                  </a:lnTo>
                  <a:lnTo>
                    <a:pt x="177838" y="2781093"/>
                  </a:lnTo>
                  <a:lnTo>
                    <a:pt x="177512" y="2771884"/>
                  </a:lnTo>
                  <a:lnTo>
                    <a:pt x="177166" y="2762675"/>
                  </a:lnTo>
                  <a:lnTo>
                    <a:pt x="176791" y="2753466"/>
                  </a:lnTo>
                  <a:lnTo>
                    <a:pt x="176378" y="2744257"/>
                  </a:lnTo>
                  <a:lnTo>
                    <a:pt x="175918" y="2735049"/>
                  </a:lnTo>
                  <a:lnTo>
                    <a:pt x="175403" y="2725840"/>
                  </a:lnTo>
                  <a:lnTo>
                    <a:pt x="174827" y="2716631"/>
                  </a:lnTo>
                  <a:lnTo>
                    <a:pt x="174184" y="2707422"/>
                  </a:lnTo>
                  <a:lnTo>
                    <a:pt x="173465" y="2698213"/>
                  </a:lnTo>
                  <a:lnTo>
                    <a:pt x="172674" y="2689004"/>
                  </a:lnTo>
                  <a:lnTo>
                    <a:pt x="171815" y="2679795"/>
                  </a:lnTo>
                  <a:lnTo>
                    <a:pt x="170891" y="2670586"/>
                  </a:lnTo>
                  <a:lnTo>
                    <a:pt x="169908" y="2661377"/>
                  </a:lnTo>
                  <a:lnTo>
                    <a:pt x="168873" y="2652168"/>
                  </a:lnTo>
                  <a:lnTo>
                    <a:pt x="167797" y="2642959"/>
                  </a:lnTo>
                  <a:lnTo>
                    <a:pt x="166688" y="2633750"/>
                  </a:lnTo>
                  <a:lnTo>
                    <a:pt x="165558" y="2624542"/>
                  </a:lnTo>
                  <a:lnTo>
                    <a:pt x="164420" y="2615333"/>
                  </a:lnTo>
                  <a:lnTo>
                    <a:pt x="163288" y="2606124"/>
                  </a:lnTo>
                  <a:lnTo>
                    <a:pt x="162173" y="2596915"/>
                  </a:lnTo>
                  <a:lnTo>
                    <a:pt x="161085" y="2587706"/>
                  </a:lnTo>
                  <a:lnTo>
                    <a:pt x="160031" y="2578497"/>
                  </a:lnTo>
                  <a:lnTo>
                    <a:pt x="159016" y="2569288"/>
                  </a:lnTo>
                  <a:lnTo>
                    <a:pt x="158042" y="2560079"/>
                  </a:lnTo>
                  <a:lnTo>
                    <a:pt x="157111" y="2550870"/>
                  </a:lnTo>
                  <a:lnTo>
                    <a:pt x="156219" y="2541661"/>
                  </a:lnTo>
                  <a:lnTo>
                    <a:pt x="155362" y="2532452"/>
                  </a:lnTo>
                  <a:lnTo>
                    <a:pt x="154537" y="2523243"/>
                  </a:lnTo>
                  <a:lnTo>
                    <a:pt x="153733" y="2514034"/>
                  </a:lnTo>
                  <a:lnTo>
                    <a:pt x="152941" y="2504826"/>
                  </a:lnTo>
                  <a:lnTo>
                    <a:pt x="152154" y="2495617"/>
                  </a:lnTo>
                  <a:lnTo>
                    <a:pt x="151365" y="2486408"/>
                  </a:lnTo>
                  <a:lnTo>
                    <a:pt x="150567" y="2477199"/>
                  </a:lnTo>
                  <a:lnTo>
                    <a:pt x="149754" y="2467990"/>
                  </a:lnTo>
                  <a:lnTo>
                    <a:pt x="148922" y="2458781"/>
                  </a:lnTo>
                  <a:lnTo>
                    <a:pt x="148066" y="2449572"/>
                  </a:lnTo>
                  <a:lnTo>
                    <a:pt x="147181" y="2440363"/>
                  </a:lnTo>
                  <a:lnTo>
                    <a:pt x="146261" y="2431154"/>
                  </a:lnTo>
                  <a:lnTo>
                    <a:pt x="145304" y="2421945"/>
                  </a:lnTo>
                  <a:lnTo>
                    <a:pt x="144307" y="2412736"/>
                  </a:lnTo>
                  <a:lnTo>
                    <a:pt x="143266" y="2403527"/>
                  </a:lnTo>
                  <a:lnTo>
                    <a:pt x="142178" y="2394319"/>
                  </a:lnTo>
                  <a:lnTo>
                    <a:pt x="141041" y="2385110"/>
                  </a:lnTo>
                  <a:lnTo>
                    <a:pt x="139851" y="2375901"/>
                  </a:lnTo>
                  <a:lnTo>
                    <a:pt x="138607" y="2366692"/>
                  </a:lnTo>
                  <a:lnTo>
                    <a:pt x="137307" y="2357483"/>
                  </a:lnTo>
                  <a:lnTo>
                    <a:pt x="135946" y="2348274"/>
                  </a:lnTo>
                  <a:lnTo>
                    <a:pt x="134526" y="2339065"/>
                  </a:lnTo>
                  <a:lnTo>
                    <a:pt x="133048" y="2329856"/>
                  </a:lnTo>
                  <a:lnTo>
                    <a:pt x="131516" y="2320647"/>
                  </a:lnTo>
                  <a:lnTo>
                    <a:pt x="129928" y="2311438"/>
                  </a:lnTo>
                  <a:lnTo>
                    <a:pt x="128287" y="2302229"/>
                  </a:lnTo>
                  <a:lnTo>
                    <a:pt x="126594" y="2293020"/>
                  </a:lnTo>
                  <a:lnTo>
                    <a:pt x="124850" y="2283811"/>
                  </a:lnTo>
                  <a:lnTo>
                    <a:pt x="123057" y="2274603"/>
                  </a:lnTo>
                  <a:lnTo>
                    <a:pt x="121218" y="2265394"/>
                  </a:lnTo>
                  <a:lnTo>
                    <a:pt x="119329" y="2256185"/>
                  </a:lnTo>
                  <a:lnTo>
                    <a:pt x="117401" y="2246976"/>
                  </a:lnTo>
                  <a:lnTo>
                    <a:pt x="115437" y="2237767"/>
                  </a:lnTo>
                  <a:lnTo>
                    <a:pt x="113442" y="2228558"/>
                  </a:lnTo>
                  <a:lnTo>
                    <a:pt x="111421" y="2219349"/>
                  </a:lnTo>
                  <a:lnTo>
                    <a:pt x="109378" y="2210140"/>
                  </a:lnTo>
                  <a:lnTo>
                    <a:pt x="107318" y="2200931"/>
                  </a:lnTo>
                  <a:lnTo>
                    <a:pt x="105245" y="2191722"/>
                  </a:lnTo>
                  <a:lnTo>
                    <a:pt x="103163" y="2182513"/>
                  </a:lnTo>
                  <a:lnTo>
                    <a:pt x="101077" y="2173304"/>
                  </a:lnTo>
                  <a:lnTo>
                    <a:pt x="98989" y="2164096"/>
                  </a:lnTo>
                  <a:lnTo>
                    <a:pt x="96903" y="2154887"/>
                  </a:lnTo>
                  <a:lnTo>
                    <a:pt x="94819" y="2145678"/>
                  </a:lnTo>
                  <a:lnTo>
                    <a:pt x="92740" y="2136469"/>
                  </a:lnTo>
                  <a:lnTo>
                    <a:pt x="90665" y="2127260"/>
                  </a:lnTo>
                  <a:lnTo>
                    <a:pt x="88594" y="2118051"/>
                  </a:lnTo>
                  <a:lnTo>
                    <a:pt x="86525" y="2108842"/>
                  </a:lnTo>
                  <a:lnTo>
                    <a:pt x="84456" y="2099633"/>
                  </a:lnTo>
                  <a:lnTo>
                    <a:pt x="82383" y="2090424"/>
                  </a:lnTo>
                  <a:lnTo>
                    <a:pt x="80300" y="2081215"/>
                  </a:lnTo>
                  <a:lnTo>
                    <a:pt x="78199" y="2072006"/>
                  </a:lnTo>
                  <a:lnTo>
                    <a:pt x="76074" y="2062797"/>
                  </a:lnTo>
                  <a:lnTo>
                    <a:pt x="73918" y="2053589"/>
                  </a:lnTo>
                  <a:lnTo>
                    <a:pt x="71723" y="2044380"/>
                  </a:lnTo>
                  <a:lnTo>
                    <a:pt x="69484" y="2035171"/>
                  </a:lnTo>
                  <a:lnTo>
                    <a:pt x="67196" y="2025962"/>
                  </a:lnTo>
                  <a:lnTo>
                    <a:pt x="64856" y="2016753"/>
                  </a:lnTo>
                  <a:lnTo>
                    <a:pt x="62466" y="2007544"/>
                  </a:lnTo>
                  <a:lnTo>
                    <a:pt x="60029" y="1998335"/>
                  </a:lnTo>
                  <a:lnTo>
                    <a:pt x="57549" y="1989126"/>
                  </a:lnTo>
                  <a:lnTo>
                    <a:pt x="55045" y="1979917"/>
                  </a:lnTo>
                  <a:lnTo>
                    <a:pt x="52533" y="1970708"/>
                  </a:lnTo>
                  <a:lnTo>
                    <a:pt x="50030" y="1961499"/>
                  </a:lnTo>
                  <a:lnTo>
                    <a:pt x="47554" y="1952290"/>
                  </a:lnTo>
                  <a:lnTo>
                    <a:pt x="45127" y="1943081"/>
                  </a:lnTo>
                  <a:lnTo>
                    <a:pt x="42765" y="1933873"/>
                  </a:lnTo>
                  <a:lnTo>
                    <a:pt x="40488" y="1924664"/>
                  </a:lnTo>
                  <a:lnTo>
                    <a:pt x="38309" y="1915455"/>
                  </a:lnTo>
                  <a:lnTo>
                    <a:pt x="36249" y="1906246"/>
                  </a:lnTo>
                  <a:lnTo>
                    <a:pt x="34315" y="1897037"/>
                  </a:lnTo>
                  <a:lnTo>
                    <a:pt x="32502" y="1887828"/>
                  </a:lnTo>
                  <a:lnTo>
                    <a:pt x="30807" y="1878619"/>
                  </a:lnTo>
                  <a:lnTo>
                    <a:pt x="29224" y="1869410"/>
                  </a:lnTo>
                  <a:lnTo>
                    <a:pt x="27743" y="1860201"/>
                  </a:lnTo>
                  <a:lnTo>
                    <a:pt x="26354" y="1850992"/>
                  </a:lnTo>
                  <a:lnTo>
                    <a:pt x="25043" y="1841783"/>
                  </a:lnTo>
                  <a:lnTo>
                    <a:pt x="23795" y="1832574"/>
                  </a:lnTo>
                  <a:lnTo>
                    <a:pt x="22598" y="1823366"/>
                  </a:lnTo>
                  <a:lnTo>
                    <a:pt x="21440" y="1814157"/>
                  </a:lnTo>
                  <a:lnTo>
                    <a:pt x="20306" y="1804948"/>
                  </a:lnTo>
                  <a:lnTo>
                    <a:pt x="19187" y="1795739"/>
                  </a:lnTo>
                  <a:lnTo>
                    <a:pt x="18077" y="1786530"/>
                  </a:lnTo>
                  <a:lnTo>
                    <a:pt x="16973" y="1777321"/>
                  </a:lnTo>
                  <a:lnTo>
                    <a:pt x="15875" y="1768112"/>
                  </a:lnTo>
                  <a:lnTo>
                    <a:pt x="14783" y="1758903"/>
                  </a:lnTo>
                  <a:lnTo>
                    <a:pt x="13700" y="1749694"/>
                  </a:lnTo>
                  <a:lnTo>
                    <a:pt x="12630" y="1740485"/>
                  </a:lnTo>
                  <a:lnTo>
                    <a:pt x="11576" y="1731276"/>
                  </a:lnTo>
                  <a:lnTo>
                    <a:pt x="10543" y="1722067"/>
                  </a:lnTo>
                  <a:lnTo>
                    <a:pt x="9533" y="1712858"/>
                  </a:lnTo>
                  <a:lnTo>
                    <a:pt x="8548" y="1703650"/>
                  </a:lnTo>
                  <a:lnTo>
                    <a:pt x="7589" y="1694441"/>
                  </a:lnTo>
                  <a:lnTo>
                    <a:pt x="6657" y="1685232"/>
                  </a:lnTo>
                  <a:lnTo>
                    <a:pt x="5757" y="1676023"/>
                  </a:lnTo>
                  <a:lnTo>
                    <a:pt x="4890" y="1666814"/>
                  </a:lnTo>
                  <a:lnTo>
                    <a:pt x="4061" y="1657605"/>
                  </a:lnTo>
                  <a:lnTo>
                    <a:pt x="3278" y="1648396"/>
                  </a:lnTo>
                  <a:lnTo>
                    <a:pt x="2555" y="1639187"/>
                  </a:lnTo>
                  <a:lnTo>
                    <a:pt x="1901" y="1629978"/>
                  </a:lnTo>
                  <a:lnTo>
                    <a:pt x="1326" y="1620769"/>
                  </a:lnTo>
                  <a:lnTo>
                    <a:pt x="841" y="1611560"/>
                  </a:lnTo>
                  <a:lnTo>
                    <a:pt x="458" y="1602351"/>
                  </a:lnTo>
                  <a:lnTo>
                    <a:pt x="185" y="1593143"/>
                  </a:lnTo>
                  <a:lnTo>
                    <a:pt x="31" y="1583934"/>
                  </a:lnTo>
                  <a:lnTo>
                    <a:pt x="0" y="1574725"/>
                  </a:lnTo>
                  <a:lnTo>
                    <a:pt x="93" y="1565516"/>
                  </a:lnTo>
                  <a:lnTo>
                    <a:pt x="315" y="1556307"/>
                  </a:lnTo>
                  <a:lnTo>
                    <a:pt x="672" y="1547098"/>
                  </a:lnTo>
                  <a:lnTo>
                    <a:pt x="1147" y="1537889"/>
                  </a:lnTo>
                  <a:lnTo>
                    <a:pt x="1735" y="1528680"/>
                  </a:lnTo>
                  <a:lnTo>
                    <a:pt x="2434" y="1519471"/>
                  </a:lnTo>
                  <a:lnTo>
                    <a:pt x="3241" y="1510262"/>
                  </a:lnTo>
                  <a:lnTo>
                    <a:pt x="4156" y="1501053"/>
                  </a:lnTo>
                  <a:lnTo>
                    <a:pt x="5179" y="1491844"/>
                  </a:lnTo>
                  <a:lnTo>
                    <a:pt x="6313" y="1482636"/>
                  </a:lnTo>
                  <a:lnTo>
                    <a:pt x="7561" y="1473427"/>
                  </a:lnTo>
                  <a:lnTo>
                    <a:pt x="8936" y="1464218"/>
                  </a:lnTo>
                  <a:lnTo>
                    <a:pt x="10439" y="1455009"/>
                  </a:lnTo>
                  <a:lnTo>
                    <a:pt x="12066" y="1445800"/>
                  </a:lnTo>
                  <a:lnTo>
                    <a:pt x="13817" y="1436591"/>
                  </a:lnTo>
                  <a:lnTo>
                    <a:pt x="15691" y="1427382"/>
                  </a:lnTo>
                  <a:lnTo>
                    <a:pt x="17684" y="1418173"/>
                  </a:lnTo>
                  <a:lnTo>
                    <a:pt x="19792" y="1408964"/>
                  </a:lnTo>
                  <a:lnTo>
                    <a:pt x="22008" y="1399755"/>
                  </a:lnTo>
                  <a:lnTo>
                    <a:pt x="24322" y="1390546"/>
                  </a:lnTo>
                  <a:lnTo>
                    <a:pt x="26727" y="1381337"/>
                  </a:lnTo>
                  <a:lnTo>
                    <a:pt x="29218" y="1372128"/>
                  </a:lnTo>
                  <a:lnTo>
                    <a:pt x="31773" y="1362920"/>
                  </a:lnTo>
                  <a:lnTo>
                    <a:pt x="34380" y="1353711"/>
                  </a:lnTo>
                  <a:lnTo>
                    <a:pt x="37028" y="1344502"/>
                  </a:lnTo>
                  <a:lnTo>
                    <a:pt x="39708" y="1335293"/>
                  </a:lnTo>
                  <a:lnTo>
                    <a:pt x="42411" y="1326084"/>
                  </a:lnTo>
                  <a:lnTo>
                    <a:pt x="45130" y="1316875"/>
                  </a:lnTo>
                  <a:lnTo>
                    <a:pt x="47862" y="1307666"/>
                  </a:lnTo>
                  <a:lnTo>
                    <a:pt x="50603" y="1298457"/>
                  </a:lnTo>
                  <a:lnTo>
                    <a:pt x="53355" y="1289248"/>
                  </a:lnTo>
                  <a:lnTo>
                    <a:pt x="56121" y="1280039"/>
                  </a:lnTo>
                  <a:lnTo>
                    <a:pt x="58901" y="1270830"/>
                  </a:lnTo>
                  <a:lnTo>
                    <a:pt x="61700" y="1261621"/>
                  </a:lnTo>
                  <a:lnTo>
                    <a:pt x="64519" y="1252413"/>
                  </a:lnTo>
                  <a:lnTo>
                    <a:pt x="67357" y="1243204"/>
                  </a:lnTo>
                  <a:lnTo>
                    <a:pt x="70213" y="1233995"/>
                  </a:lnTo>
                  <a:lnTo>
                    <a:pt x="73082" y="1224786"/>
                  </a:lnTo>
                  <a:lnTo>
                    <a:pt x="75953" y="1215577"/>
                  </a:lnTo>
                  <a:lnTo>
                    <a:pt x="78818" y="1206368"/>
                  </a:lnTo>
                  <a:lnTo>
                    <a:pt x="81658" y="1197159"/>
                  </a:lnTo>
                  <a:lnTo>
                    <a:pt x="84459" y="1187950"/>
                  </a:lnTo>
                  <a:lnTo>
                    <a:pt x="87207" y="1178741"/>
                  </a:lnTo>
                  <a:lnTo>
                    <a:pt x="89890" y="1169532"/>
                  </a:lnTo>
                  <a:lnTo>
                    <a:pt x="92500" y="1160323"/>
                  </a:lnTo>
                  <a:lnTo>
                    <a:pt x="95031" y="1151114"/>
                  </a:lnTo>
                  <a:lnTo>
                    <a:pt x="97484" y="1141905"/>
                  </a:lnTo>
                  <a:lnTo>
                    <a:pt x="99860" y="1132697"/>
                  </a:lnTo>
                  <a:lnTo>
                    <a:pt x="102170" y="1123488"/>
                  </a:lnTo>
                  <a:lnTo>
                    <a:pt x="104423" y="1114279"/>
                  </a:lnTo>
                  <a:lnTo>
                    <a:pt x="106636" y="1105070"/>
                  </a:lnTo>
                  <a:lnTo>
                    <a:pt x="108833" y="1095861"/>
                  </a:lnTo>
                  <a:lnTo>
                    <a:pt x="111033" y="1086652"/>
                  </a:lnTo>
                  <a:lnTo>
                    <a:pt x="113252" y="1077443"/>
                  </a:lnTo>
                  <a:lnTo>
                    <a:pt x="115506" y="1068234"/>
                  </a:lnTo>
                  <a:lnTo>
                    <a:pt x="117809" y="1059025"/>
                  </a:lnTo>
                  <a:lnTo>
                    <a:pt x="120169" y="1049816"/>
                  </a:lnTo>
                  <a:lnTo>
                    <a:pt x="122590" y="1040607"/>
                  </a:lnTo>
                  <a:lnTo>
                    <a:pt x="125074" y="1031398"/>
                  </a:lnTo>
                  <a:lnTo>
                    <a:pt x="127618" y="1022190"/>
                  </a:lnTo>
                  <a:lnTo>
                    <a:pt x="130209" y="1012981"/>
                  </a:lnTo>
                  <a:lnTo>
                    <a:pt x="132826" y="1003772"/>
                  </a:lnTo>
                  <a:lnTo>
                    <a:pt x="135452" y="994563"/>
                  </a:lnTo>
                  <a:lnTo>
                    <a:pt x="138067" y="985354"/>
                  </a:lnTo>
                  <a:lnTo>
                    <a:pt x="140649" y="976145"/>
                  </a:lnTo>
                  <a:lnTo>
                    <a:pt x="143178" y="966936"/>
                  </a:lnTo>
                  <a:lnTo>
                    <a:pt x="145633" y="957727"/>
                  </a:lnTo>
                  <a:lnTo>
                    <a:pt x="147998" y="948518"/>
                  </a:lnTo>
                  <a:lnTo>
                    <a:pt x="150259" y="939309"/>
                  </a:lnTo>
                  <a:lnTo>
                    <a:pt x="152392" y="930100"/>
                  </a:lnTo>
                  <a:lnTo>
                    <a:pt x="154408" y="920891"/>
                  </a:lnTo>
                  <a:lnTo>
                    <a:pt x="156308" y="911683"/>
                  </a:lnTo>
                  <a:lnTo>
                    <a:pt x="158098" y="902474"/>
                  </a:lnTo>
                  <a:lnTo>
                    <a:pt x="159787" y="893265"/>
                  </a:lnTo>
                  <a:lnTo>
                    <a:pt x="161387" y="884056"/>
                  </a:lnTo>
                  <a:lnTo>
                    <a:pt x="162909" y="874847"/>
                  </a:lnTo>
                  <a:lnTo>
                    <a:pt x="164367" y="865638"/>
                  </a:lnTo>
                  <a:lnTo>
                    <a:pt x="165776" y="856429"/>
                  </a:lnTo>
                  <a:lnTo>
                    <a:pt x="167145" y="847220"/>
                  </a:lnTo>
                  <a:lnTo>
                    <a:pt x="168487" y="838011"/>
                  </a:lnTo>
                  <a:lnTo>
                    <a:pt x="169810" y="828802"/>
                  </a:lnTo>
                  <a:lnTo>
                    <a:pt x="171118" y="819593"/>
                  </a:lnTo>
                  <a:lnTo>
                    <a:pt x="172411" y="810384"/>
                  </a:lnTo>
                  <a:lnTo>
                    <a:pt x="173689" y="801175"/>
                  </a:lnTo>
                  <a:lnTo>
                    <a:pt x="174946" y="791967"/>
                  </a:lnTo>
                  <a:lnTo>
                    <a:pt x="176176" y="782758"/>
                  </a:lnTo>
                  <a:lnTo>
                    <a:pt x="177372" y="773549"/>
                  </a:lnTo>
                  <a:lnTo>
                    <a:pt x="178525" y="764340"/>
                  </a:lnTo>
                  <a:lnTo>
                    <a:pt x="179621" y="755131"/>
                  </a:lnTo>
                  <a:lnTo>
                    <a:pt x="180656" y="745922"/>
                  </a:lnTo>
                  <a:lnTo>
                    <a:pt x="181627" y="736713"/>
                  </a:lnTo>
                  <a:lnTo>
                    <a:pt x="182530" y="727504"/>
                  </a:lnTo>
                  <a:lnTo>
                    <a:pt x="183364" y="718295"/>
                  </a:lnTo>
                  <a:lnTo>
                    <a:pt x="184132" y="709086"/>
                  </a:lnTo>
                  <a:lnTo>
                    <a:pt x="184836" y="699877"/>
                  </a:lnTo>
                  <a:lnTo>
                    <a:pt x="185481" y="690668"/>
                  </a:lnTo>
                  <a:lnTo>
                    <a:pt x="186075" y="681460"/>
                  </a:lnTo>
                  <a:lnTo>
                    <a:pt x="186622" y="672251"/>
                  </a:lnTo>
                  <a:lnTo>
                    <a:pt x="187131" y="663042"/>
                  </a:lnTo>
                  <a:lnTo>
                    <a:pt x="187613" y="653833"/>
                  </a:lnTo>
                  <a:lnTo>
                    <a:pt x="188074" y="644624"/>
                  </a:lnTo>
                  <a:lnTo>
                    <a:pt x="188522" y="635415"/>
                  </a:lnTo>
                  <a:lnTo>
                    <a:pt x="188960" y="626206"/>
                  </a:lnTo>
                  <a:lnTo>
                    <a:pt x="189394" y="616997"/>
                  </a:lnTo>
                  <a:lnTo>
                    <a:pt x="189826" y="607788"/>
                  </a:lnTo>
                  <a:lnTo>
                    <a:pt x="190259" y="598579"/>
                  </a:lnTo>
                  <a:lnTo>
                    <a:pt x="190695" y="589370"/>
                  </a:lnTo>
                  <a:lnTo>
                    <a:pt x="191135" y="580161"/>
                  </a:lnTo>
                  <a:lnTo>
                    <a:pt x="191579" y="570952"/>
                  </a:lnTo>
                  <a:lnTo>
                    <a:pt x="192028" y="561744"/>
                  </a:lnTo>
                  <a:lnTo>
                    <a:pt x="192482" y="552535"/>
                  </a:lnTo>
                  <a:lnTo>
                    <a:pt x="192939" y="543326"/>
                  </a:lnTo>
                  <a:lnTo>
                    <a:pt x="193400" y="534117"/>
                  </a:lnTo>
                  <a:lnTo>
                    <a:pt x="193863" y="524908"/>
                  </a:lnTo>
                  <a:lnTo>
                    <a:pt x="194326" y="515699"/>
                  </a:lnTo>
                  <a:lnTo>
                    <a:pt x="194787" y="506490"/>
                  </a:lnTo>
                  <a:lnTo>
                    <a:pt x="195244" y="497281"/>
                  </a:lnTo>
                  <a:lnTo>
                    <a:pt x="195692" y="488072"/>
                  </a:lnTo>
                  <a:lnTo>
                    <a:pt x="196130" y="478863"/>
                  </a:lnTo>
                  <a:lnTo>
                    <a:pt x="196552" y="469654"/>
                  </a:lnTo>
                  <a:lnTo>
                    <a:pt x="196958" y="460445"/>
                  </a:lnTo>
                  <a:lnTo>
                    <a:pt x="197343" y="451237"/>
                  </a:lnTo>
                  <a:lnTo>
                    <a:pt x="197705" y="442028"/>
                  </a:lnTo>
                  <a:lnTo>
                    <a:pt x="198043" y="432819"/>
                  </a:lnTo>
                  <a:lnTo>
                    <a:pt x="198356" y="423610"/>
                  </a:lnTo>
                  <a:lnTo>
                    <a:pt x="198642" y="414401"/>
                  </a:lnTo>
                  <a:lnTo>
                    <a:pt x="198900" y="405192"/>
                  </a:lnTo>
                  <a:lnTo>
                    <a:pt x="199133" y="395983"/>
                  </a:lnTo>
                  <a:lnTo>
                    <a:pt x="199343" y="386774"/>
                  </a:lnTo>
                  <a:lnTo>
                    <a:pt x="199532" y="377565"/>
                  </a:lnTo>
                  <a:lnTo>
                    <a:pt x="199702" y="368356"/>
                  </a:lnTo>
                  <a:lnTo>
                    <a:pt x="199856" y="359147"/>
                  </a:lnTo>
                  <a:lnTo>
                    <a:pt x="199996" y="349938"/>
                  </a:lnTo>
                  <a:lnTo>
                    <a:pt x="200123" y="340730"/>
                  </a:lnTo>
                  <a:lnTo>
                    <a:pt x="200240" y="331521"/>
                  </a:lnTo>
                  <a:lnTo>
                    <a:pt x="200348" y="322312"/>
                  </a:lnTo>
                  <a:lnTo>
                    <a:pt x="200447" y="313103"/>
                  </a:lnTo>
                  <a:lnTo>
                    <a:pt x="200539" y="303894"/>
                  </a:lnTo>
                  <a:lnTo>
                    <a:pt x="200624" y="294685"/>
                  </a:lnTo>
                  <a:lnTo>
                    <a:pt x="200703" y="285476"/>
                  </a:lnTo>
                  <a:lnTo>
                    <a:pt x="200776" y="276267"/>
                  </a:lnTo>
                  <a:lnTo>
                    <a:pt x="200844" y="267058"/>
                  </a:lnTo>
                  <a:lnTo>
                    <a:pt x="200906" y="257849"/>
                  </a:lnTo>
                  <a:lnTo>
                    <a:pt x="200963" y="248640"/>
                  </a:lnTo>
                  <a:lnTo>
                    <a:pt x="201016" y="239431"/>
                  </a:lnTo>
                  <a:lnTo>
                    <a:pt x="201065" y="230222"/>
                  </a:lnTo>
                  <a:lnTo>
                    <a:pt x="201110" y="221014"/>
                  </a:lnTo>
                  <a:lnTo>
                    <a:pt x="201153" y="211805"/>
                  </a:lnTo>
                  <a:lnTo>
                    <a:pt x="201193" y="202596"/>
                  </a:lnTo>
                  <a:lnTo>
                    <a:pt x="201230" y="193387"/>
                  </a:lnTo>
                  <a:lnTo>
                    <a:pt x="201266" y="184178"/>
                  </a:lnTo>
                  <a:lnTo>
                    <a:pt x="201299" y="174969"/>
                  </a:lnTo>
                  <a:lnTo>
                    <a:pt x="201331" y="165760"/>
                  </a:lnTo>
                  <a:lnTo>
                    <a:pt x="201360" y="156551"/>
                  </a:lnTo>
                  <a:lnTo>
                    <a:pt x="201387" y="147342"/>
                  </a:lnTo>
                  <a:lnTo>
                    <a:pt x="201410" y="138133"/>
                  </a:lnTo>
                  <a:lnTo>
                    <a:pt x="201431" y="128924"/>
                  </a:lnTo>
                  <a:lnTo>
                    <a:pt x="201449" y="119715"/>
                  </a:lnTo>
                  <a:lnTo>
                    <a:pt x="201463" y="110507"/>
                  </a:lnTo>
                  <a:lnTo>
                    <a:pt x="201474" y="101298"/>
                  </a:lnTo>
                  <a:lnTo>
                    <a:pt x="201482" y="92089"/>
                  </a:lnTo>
                  <a:lnTo>
                    <a:pt x="201488" y="82880"/>
                  </a:lnTo>
                  <a:lnTo>
                    <a:pt x="201492" y="73671"/>
                  </a:lnTo>
                  <a:lnTo>
                    <a:pt x="201495" y="64462"/>
                  </a:lnTo>
                  <a:lnTo>
                    <a:pt x="201497" y="55253"/>
                  </a:lnTo>
                  <a:lnTo>
                    <a:pt x="201500" y="46044"/>
                  </a:lnTo>
                  <a:lnTo>
                    <a:pt x="201503" y="36835"/>
                  </a:lnTo>
                  <a:lnTo>
                    <a:pt x="201509" y="27626"/>
                  </a:lnTo>
                  <a:lnTo>
                    <a:pt x="201516" y="18417"/>
                  </a:lnTo>
                  <a:lnTo>
                    <a:pt x="201527" y="9208"/>
                  </a:lnTo>
                  <a:lnTo>
                    <a:pt x="201539" y="0"/>
                  </a:lnTo>
                  <a:lnTo>
                    <a:pt x="202091" y="0"/>
                  </a:lnTo>
                  <a:lnTo>
                    <a:pt x="202104" y="9208"/>
                  </a:lnTo>
                  <a:lnTo>
                    <a:pt x="202114" y="18417"/>
                  </a:lnTo>
                  <a:lnTo>
                    <a:pt x="202122" y="27626"/>
                  </a:lnTo>
                  <a:lnTo>
                    <a:pt x="202127" y="36835"/>
                  </a:lnTo>
                  <a:lnTo>
                    <a:pt x="202131" y="46044"/>
                  </a:lnTo>
                  <a:lnTo>
                    <a:pt x="202134" y="55253"/>
                  </a:lnTo>
                  <a:lnTo>
                    <a:pt x="202136" y="64462"/>
                  </a:lnTo>
                  <a:lnTo>
                    <a:pt x="202139" y="73671"/>
                  </a:lnTo>
                  <a:lnTo>
                    <a:pt x="202143" y="82880"/>
                  </a:lnTo>
                  <a:lnTo>
                    <a:pt x="202148" y="92089"/>
                  </a:lnTo>
                  <a:lnTo>
                    <a:pt x="202157" y="101298"/>
                  </a:lnTo>
                  <a:lnTo>
                    <a:pt x="202168" y="110507"/>
                  </a:lnTo>
                  <a:lnTo>
                    <a:pt x="202182" y="119715"/>
                  </a:lnTo>
                  <a:lnTo>
                    <a:pt x="202200" y="128924"/>
                  </a:lnTo>
                  <a:lnTo>
                    <a:pt x="202220" y="138133"/>
                  </a:lnTo>
                  <a:lnTo>
                    <a:pt x="202244" y="147342"/>
                  </a:lnTo>
                  <a:lnTo>
                    <a:pt x="202271" y="156551"/>
                  </a:lnTo>
                  <a:lnTo>
                    <a:pt x="202300" y="165760"/>
                  </a:lnTo>
                  <a:lnTo>
                    <a:pt x="202331" y="174969"/>
                  </a:lnTo>
                  <a:lnTo>
                    <a:pt x="202365" y="184178"/>
                  </a:lnTo>
                  <a:lnTo>
                    <a:pt x="202401" y="193387"/>
                  </a:lnTo>
                  <a:lnTo>
                    <a:pt x="202438" y="202596"/>
                  </a:lnTo>
                  <a:lnTo>
                    <a:pt x="202478" y="211805"/>
                  </a:lnTo>
                  <a:lnTo>
                    <a:pt x="202520" y="221014"/>
                  </a:lnTo>
                  <a:lnTo>
                    <a:pt x="202566" y="230222"/>
                  </a:lnTo>
                  <a:lnTo>
                    <a:pt x="202615" y="239431"/>
                  </a:lnTo>
                  <a:lnTo>
                    <a:pt x="202668" y="248640"/>
                  </a:lnTo>
                  <a:lnTo>
                    <a:pt x="202725" y="257849"/>
                  </a:lnTo>
                  <a:lnTo>
                    <a:pt x="202787" y="267058"/>
                  </a:lnTo>
                  <a:lnTo>
                    <a:pt x="202855" y="276267"/>
                  </a:lnTo>
                  <a:lnTo>
                    <a:pt x="202928" y="285476"/>
                  </a:lnTo>
                  <a:lnTo>
                    <a:pt x="203007" y="294685"/>
                  </a:lnTo>
                  <a:lnTo>
                    <a:pt x="203092" y="303894"/>
                  </a:lnTo>
                  <a:lnTo>
                    <a:pt x="203184" y="313103"/>
                  </a:lnTo>
                  <a:lnTo>
                    <a:pt x="203282" y="322312"/>
                  </a:lnTo>
                  <a:lnTo>
                    <a:pt x="203390" y="331521"/>
                  </a:lnTo>
                  <a:lnTo>
                    <a:pt x="203507" y="340730"/>
                  </a:lnTo>
                  <a:lnTo>
                    <a:pt x="203635" y="349938"/>
                  </a:lnTo>
                  <a:lnTo>
                    <a:pt x="203775" y="359147"/>
                  </a:lnTo>
                  <a:lnTo>
                    <a:pt x="203929" y="368356"/>
                  </a:lnTo>
                  <a:lnTo>
                    <a:pt x="204099" y="377565"/>
                  </a:lnTo>
                  <a:lnTo>
                    <a:pt x="204288" y="386774"/>
                  </a:lnTo>
                  <a:lnTo>
                    <a:pt x="204498" y="395983"/>
                  </a:lnTo>
                  <a:lnTo>
                    <a:pt x="204730" y="405192"/>
                  </a:lnTo>
                  <a:lnTo>
                    <a:pt x="204989" y="414401"/>
                  </a:lnTo>
                  <a:lnTo>
                    <a:pt x="205275" y="423610"/>
                  </a:lnTo>
                  <a:lnTo>
                    <a:pt x="205587" y="432819"/>
                  </a:lnTo>
                  <a:lnTo>
                    <a:pt x="205925" y="442028"/>
                  </a:lnTo>
                  <a:lnTo>
                    <a:pt x="206288" y="451237"/>
                  </a:lnTo>
                  <a:lnTo>
                    <a:pt x="206673" y="460445"/>
                  </a:lnTo>
                  <a:lnTo>
                    <a:pt x="207078" y="469654"/>
                  </a:lnTo>
                  <a:lnTo>
                    <a:pt x="207501" y="478863"/>
                  </a:lnTo>
                  <a:lnTo>
                    <a:pt x="207939" y="488072"/>
                  </a:lnTo>
                  <a:lnTo>
                    <a:pt x="208387" y="497281"/>
                  </a:lnTo>
                  <a:lnTo>
                    <a:pt x="208844" y="506490"/>
                  </a:lnTo>
                  <a:lnTo>
                    <a:pt x="209305" y="515699"/>
                  </a:lnTo>
                  <a:lnTo>
                    <a:pt x="209768" y="524908"/>
                  </a:lnTo>
                  <a:lnTo>
                    <a:pt x="210231" y="534117"/>
                  </a:lnTo>
                  <a:lnTo>
                    <a:pt x="210692" y="543326"/>
                  </a:lnTo>
                  <a:lnTo>
                    <a:pt x="211149" y="552535"/>
                  </a:lnTo>
                  <a:lnTo>
                    <a:pt x="211603" y="561744"/>
                  </a:lnTo>
                  <a:lnTo>
                    <a:pt x="212052" y="570952"/>
                  </a:lnTo>
                  <a:lnTo>
                    <a:pt x="212496" y="580161"/>
                  </a:lnTo>
                  <a:lnTo>
                    <a:pt x="212936" y="589370"/>
                  </a:lnTo>
                  <a:lnTo>
                    <a:pt x="213372" y="598579"/>
                  </a:lnTo>
                  <a:lnTo>
                    <a:pt x="213805" y="607788"/>
                  </a:lnTo>
                  <a:lnTo>
                    <a:pt x="214237" y="616997"/>
                  </a:lnTo>
                  <a:lnTo>
                    <a:pt x="214671" y="626206"/>
                  </a:lnTo>
                  <a:lnTo>
                    <a:pt x="215109" y="635415"/>
                  </a:lnTo>
                  <a:lnTo>
                    <a:pt x="215557" y="644624"/>
                  </a:lnTo>
                  <a:lnTo>
                    <a:pt x="216018" y="653833"/>
                  </a:lnTo>
                  <a:lnTo>
                    <a:pt x="216500" y="663042"/>
                  </a:lnTo>
                  <a:lnTo>
                    <a:pt x="217009" y="672251"/>
                  </a:lnTo>
                  <a:lnTo>
                    <a:pt x="217556" y="681460"/>
                  </a:lnTo>
                  <a:lnTo>
                    <a:pt x="218149" y="690668"/>
                  </a:lnTo>
                  <a:lnTo>
                    <a:pt x="218795" y="699877"/>
                  </a:lnTo>
                  <a:lnTo>
                    <a:pt x="219499" y="709086"/>
                  </a:lnTo>
                  <a:lnTo>
                    <a:pt x="220266" y="718295"/>
                  </a:lnTo>
                  <a:lnTo>
                    <a:pt x="221101" y="727504"/>
                  </a:lnTo>
                  <a:lnTo>
                    <a:pt x="222004" y="736713"/>
                  </a:lnTo>
                  <a:lnTo>
                    <a:pt x="222974" y="745922"/>
                  </a:lnTo>
                  <a:lnTo>
                    <a:pt x="224010" y="755131"/>
                  </a:lnTo>
                  <a:lnTo>
                    <a:pt x="225105" y="764340"/>
                  </a:lnTo>
                  <a:lnTo>
                    <a:pt x="226259" y="773549"/>
                  </a:lnTo>
                  <a:lnTo>
                    <a:pt x="227455" y="782758"/>
                  </a:lnTo>
                  <a:lnTo>
                    <a:pt x="228685" y="791967"/>
                  </a:lnTo>
                  <a:lnTo>
                    <a:pt x="229942" y="801175"/>
                  </a:lnTo>
                  <a:lnTo>
                    <a:pt x="231219" y="810384"/>
                  </a:lnTo>
                  <a:lnTo>
                    <a:pt x="232513" y="819593"/>
                  </a:lnTo>
                  <a:lnTo>
                    <a:pt x="233821" y="828802"/>
                  </a:lnTo>
                  <a:lnTo>
                    <a:pt x="235144" y="838011"/>
                  </a:lnTo>
                  <a:lnTo>
                    <a:pt x="236486" y="847220"/>
                  </a:lnTo>
                  <a:lnTo>
                    <a:pt x="237855" y="856429"/>
                  </a:lnTo>
                  <a:lnTo>
                    <a:pt x="239263" y="865638"/>
                  </a:lnTo>
                  <a:lnTo>
                    <a:pt x="240722" y="874847"/>
                  </a:lnTo>
                  <a:lnTo>
                    <a:pt x="242244" y="884056"/>
                  </a:lnTo>
                  <a:lnTo>
                    <a:pt x="243843" y="893265"/>
                  </a:lnTo>
                  <a:lnTo>
                    <a:pt x="245532" y="902474"/>
                  </a:lnTo>
                  <a:lnTo>
                    <a:pt x="247322" y="911683"/>
                  </a:lnTo>
                  <a:lnTo>
                    <a:pt x="249223" y="920891"/>
                  </a:lnTo>
                  <a:lnTo>
                    <a:pt x="251238" y="930100"/>
                  </a:lnTo>
                  <a:lnTo>
                    <a:pt x="253372" y="939309"/>
                  </a:lnTo>
                  <a:lnTo>
                    <a:pt x="255632" y="948518"/>
                  </a:lnTo>
                  <a:lnTo>
                    <a:pt x="257998" y="957727"/>
                  </a:lnTo>
                  <a:lnTo>
                    <a:pt x="260453" y="966936"/>
                  </a:lnTo>
                  <a:lnTo>
                    <a:pt x="262981" y="976145"/>
                  </a:lnTo>
                  <a:lnTo>
                    <a:pt x="265563" y="985354"/>
                  </a:lnTo>
                  <a:lnTo>
                    <a:pt x="268178" y="994563"/>
                  </a:lnTo>
                  <a:lnTo>
                    <a:pt x="270805" y="1003772"/>
                  </a:lnTo>
                  <a:lnTo>
                    <a:pt x="273422" y="1012981"/>
                  </a:lnTo>
                  <a:lnTo>
                    <a:pt x="276012" y="1022190"/>
                  </a:lnTo>
                  <a:lnTo>
                    <a:pt x="278557" y="1031398"/>
                  </a:lnTo>
                  <a:lnTo>
                    <a:pt x="281040" y="1040607"/>
                  </a:lnTo>
                  <a:lnTo>
                    <a:pt x="283462" y="1049816"/>
                  </a:lnTo>
                  <a:lnTo>
                    <a:pt x="285822" y="1059025"/>
                  </a:lnTo>
                  <a:lnTo>
                    <a:pt x="288124" y="1068234"/>
                  </a:lnTo>
                  <a:lnTo>
                    <a:pt x="290379" y="1077443"/>
                  </a:lnTo>
                  <a:lnTo>
                    <a:pt x="292598" y="1086652"/>
                  </a:lnTo>
                  <a:lnTo>
                    <a:pt x="294797" y="1095861"/>
                  </a:lnTo>
                  <a:lnTo>
                    <a:pt x="296994" y="1105070"/>
                  </a:lnTo>
                  <a:lnTo>
                    <a:pt x="299208" y="1114279"/>
                  </a:lnTo>
                  <a:lnTo>
                    <a:pt x="301461" y="1123488"/>
                  </a:lnTo>
                  <a:lnTo>
                    <a:pt x="303770" y="1132697"/>
                  </a:lnTo>
                  <a:lnTo>
                    <a:pt x="306147" y="1141905"/>
                  </a:lnTo>
                  <a:lnTo>
                    <a:pt x="308599" y="1151114"/>
                  </a:lnTo>
                  <a:lnTo>
                    <a:pt x="311131" y="1160323"/>
                  </a:lnTo>
                  <a:lnTo>
                    <a:pt x="313741" y="1169532"/>
                  </a:lnTo>
                  <a:lnTo>
                    <a:pt x="316424" y="1178741"/>
                  </a:lnTo>
                  <a:lnTo>
                    <a:pt x="319172" y="1187950"/>
                  </a:lnTo>
                  <a:lnTo>
                    <a:pt x="321972" y="1197159"/>
                  </a:lnTo>
                  <a:lnTo>
                    <a:pt x="324813" y="1206368"/>
                  </a:lnTo>
                  <a:lnTo>
                    <a:pt x="327677" y="1215577"/>
                  </a:lnTo>
                  <a:lnTo>
                    <a:pt x="330549" y="1224786"/>
                  </a:lnTo>
                  <a:lnTo>
                    <a:pt x="333417" y="1233995"/>
                  </a:lnTo>
                  <a:lnTo>
                    <a:pt x="336273" y="1243204"/>
                  </a:lnTo>
                  <a:lnTo>
                    <a:pt x="339112" y="1252413"/>
                  </a:lnTo>
                  <a:lnTo>
                    <a:pt x="341931" y="1261621"/>
                  </a:lnTo>
                  <a:lnTo>
                    <a:pt x="344729" y="1270830"/>
                  </a:lnTo>
                  <a:lnTo>
                    <a:pt x="347510" y="1280039"/>
                  </a:lnTo>
                  <a:lnTo>
                    <a:pt x="350275" y="1289248"/>
                  </a:lnTo>
                  <a:lnTo>
                    <a:pt x="353027" y="1298457"/>
                  </a:lnTo>
                  <a:lnTo>
                    <a:pt x="355769" y="1307666"/>
                  </a:lnTo>
                  <a:lnTo>
                    <a:pt x="358501" y="1316875"/>
                  </a:lnTo>
                  <a:lnTo>
                    <a:pt x="361220" y="1326084"/>
                  </a:lnTo>
                  <a:lnTo>
                    <a:pt x="363923" y="1335293"/>
                  </a:lnTo>
                  <a:lnTo>
                    <a:pt x="366603" y="1344502"/>
                  </a:lnTo>
                  <a:lnTo>
                    <a:pt x="369251" y="1353711"/>
                  </a:lnTo>
                  <a:lnTo>
                    <a:pt x="371858" y="1362920"/>
                  </a:lnTo>
                  <a:lnTo>
                    <a:pt x="374413" y="1372128"/>
                  </a:lnTo>
                  <a:lnTo>
                    <a:pt x="376904" y="1381337"/>
                  </a:lnTo>
                  <a:lnTo>
                    <a:pt x="379308" y="1390546"/>
                  </a:lnTo>
                  <a:lnTo>
                    <a:pt x="381623" y="1399755"/>
                  </a:lnTo>
                  <a:lnTo>
                    <a:pt x="383839" y="1408964"/>
                  </a:lnTo>
                  <a:lnTo>
                    <a:pt x="385947" y="1418173"/>
                  </a:lnTo>
                  <a:lnTo>
                    <a:pt x="387940" y="1427382"/>
                  </a:lnTo>
                  <a:lnTo>
                    <a:pt x="389814" y="1436591"/>
                  </a:lnTo>
                  <a:lnTo>
                    <a:pt x="391565" y="1445800"/>
                  </a:lnTo>
                  <a:lnTo>
                    <a:pt x="393191" y="1455009"/>
                  </a:lnTo>
                  <a:lnTo>
                    <a:pt x="394694" y="1464218"/>
                  </a:lnTo>
                  <a:lnTo>
                    <a:pt x="396070" y="1473427"/>
                  </a:lnTo>
                  <a:lnTo>
                    <a:pt x="397317" y="1482636"/>
                  </a:lnTo>
                  <a:lnTo>
                    <a:pt x="398451" y="1491844"/>
                  </a:lnTo>
                  <a:lnTo>
                    <a:pt x="399475" y="1501053"/>
                  </a:lnTo>
                  <a:lnTo>
                    <a:pt x="400389" y="1510262"/>
                  </a:lnTo>
                  <a:lnTo>
                    <a:pt x="401197" y="1519471"/>
                  </a:lnTo>
                  <a:lnTo>
                    <a:pt x="401895" y="1528680"/>
                  </a:lnTo>
                  <a:lnTo>
                    <a:pt x="402484" y="1537889"/>
                  </a:lnTo>
                  <a:lnTo>
                    <a:pt x="402958" y="1547098"/>
                  </a:lnTo>
                  <a:lnTo>
                    <a:pt x="403315" y="1556307"/>
                  </a:lnTo>
                  <a:lnTo>
                    <a:pt x="403537" y="1565516"/>
                  </a:lnTo>
                  <a:lnTo>
                    <a:pt x="403631" y="1574725"/>
                  </a:lnTo>
                  <a:lnTo>
                    <a:pt x="403600" y="1583934"/>
                  </a:lnTo>
                  <a:lnTo>
                    <a:pt x="403446" y="1593143"/>
                  </a:lnTo>
                  <a:lnTo>
                    <a:pt x="403173" y="1602351"/>
                  </a:lnTo>
                  <a:lnTo>
                    <a:pt x="402790" y="1611560"/>
                  </a:lnTo>
                  <a:lnTo>
                    <a:pt x="402305" y="1620769"/>
                  </a:lnTo>
                  <a:lnTo>
                    <a:pt x="401730" y="1629978"/>
                  </a:lnTo>
                  <a:lnTo>
                    <a:pt x="401076" y="1639187"/>
                  </a:lnTo>
                  <a:lnTo>
                    <a:pt x="400353" y="1648396"/>
                  </a:lnTo>
                  <a:lnTo>
                    <a:pt x="399570" y="1657605"/>
                  </a:lnTo>
                  <a:lnTo>
                    <a:pt x="398741" y="1666814"/>
                  </a:lnTo>
                  <a:lnTo>
                    <a:pt x="397874" y="1676023"/>
                  </a:lnTo>
                  <a:lnTo>
                    <a:pt x="396973" y="1685232"/>
                  </a:lnTo>
                  <a:lnTo>
                    <a:pt x="396042" y="1694441"/>
                  </a:lnTo>
                  <a:lnTo>
                    <a:pt x="395083" y="1703650"/>
                  </a:lnTo>
                  <a:lnTo>
                    <a:pt x="394098" y="1712858"/>
                  </a:lnTo>
                  <a:lnTo>
                    <a:pt x="393088" y="1722067"/>
                  </a:lnTo>
                  <a:lnTo>
                    <a:pt x="392055" y="1731276"/>
                  </a:lnTo>
                  <a:lnTo>
                    <a:pt x="391001" y="1740485"/>
                  </a:lnTo>
                  <a:lnTo>
                    <a:pt x="389930" y="1749694"/>
                  </a:lnTo>
                  <a:lnTo>
                    <a:pt x="388848" y="1758903"/>
                  </a:lnTo>
                  <a:lnTo>
                    <a:pt x="387756" y="1768112"/>
                  </a:lnTo>
                  <a:lnTo>
                    <a:pt x="386658" y="1777321"/>
                  </a:lnTo>
                  <a:lnTo>
                    <a:pt x="385554" y="1786530"/>
                  </a:lnTo>
                  <a:lnTo>
                    <a:pt x="384444" y="1795739"/>
                  </a:lnTo>
                  <a:lnTo>
                    <a:pt x="383325" y="1804948"/>
                  </a:lnTo>
                  <a:lnTo>
                    <a:pt x="382190" y="1814157"/>
                  </a:lnTo>
                  <a:lnTo>
                    <a:pt x="381033" y="1823366"/>
                  </a:lnTo>
                  <a:lnTo>
                    <a:pt x="379835" y="1832574"/>
                  </a:lnTo>
                  <a:lnTo>
                    <a:pt x="378588" y="1841783"/>
                  </a:lnTo>
                  <a:lnTo>
                    <a:pt x="377277" y="1850992"/>
                  </a:lnTo>
                  <a:lnTo>
                    <a:pt x="375887" y="1860201"/>
                  </a:lnTo>
                  <a:lnTo>
                    <a:pt x="374407" y="1869410"/>
                  </a:lnTo>
                  <a:lnTo>
                    <a:pt x="372824" y="1878619"/>
                  </a:lnTo>
                  <a:lnTo>
                    <a:pt x="371129" y="1887828"/>
                  </a:lnTo>
                  <a:lnTo>
                    <a:pt x="369315" y="1897037"/>
                  </a:lnTo>
                  <a:lnTo>
                    <a:pt x="367381" y="1906246"/>
                  </a:lnTo>
                  <a:lnTo>
                    <a:pt x="365322" y="1915455"/>
                  </a:lnTo>
                  <a:lnTo>
                    <a:pt x="363143" y="1924664"/>
                  </a:lnTo>
                  <a:lnTo>
                    <a:pt x="360865" y="1933873"/>
                  </a:lnTo>
                  <a:lnTo>
                    <a:pt x="358504" y="1943081"/>
                  </a:lnTo>
                  <a:lnTo>
                    <a:pt x="356076" y="1952290"/>
                  </a:lnTo>
                  <a:lnTo>
                    <a:pt x="353601" y="1961499"/>
                  </a:lnTo>
                  <a:lnTo>
                    <a:pt x="351098" y="1970708"/>
                  </a:lnTo>
                  <a:lnTo>
                    <a:pt x="348585" y="1979917"/>
                  </a:lnTo>
                  <a:lnTo>
                    <a:pt x="346082" y="1989126"/>
                  </a:lnTo>
                  <a:lnTo>
                    <a:pt x="343602" y="1998335"/>
                  </a:lnTo>
                  <a:lnTo>
                    <a:pt x="341164" y="2007544"/>
                  </a:lnTo>
                  <a:lnTo>
                    <a:pt x="338774" y="2016753"/>
                  </a:lnTo>
                  <a:lnTo>
                    <a:pt x="336435" y="2025962"/>
                  </a:lnTo>
                  <a:lnTo>
                    <a:pt x="334147" y="2035171"/>
                  </a:lnTo>
                  <a:lnTo>
                    <a:pt x="331908" y="2044380"/>
                  </a:lnTo>
                  <a:lnTo>
                    <a:pt x="329713" y="2053589"/>
                  </a:lnTo>
                  <a:lnTo>
                    <a:pt x="327557" y="2062797"/>
                  </a:lnTo>
                  <a:lnTo>
                    <a:pt x="325432" y="2072006"/>
                  </a:lnTo>
                  <a:lnTo>
                    <a:pt x="323331" y="2081215"/>
                  </a:lnTo>
                  <a:lnTo>
                    <a:pt x="321248" y="2090424"/>
                  </a:lnTo>
                  <a:lnTo>
                    <a:pt x="319175" y="2099633"/>
                  </a:lnTo>
                  <a:lnTo>
                    <a:pt x="317106" y="2108842"/>
                  </a:lnTo>
                  <a:lnTo>
                    <a:pt x="315037" y="2118051"/>
                  </a:lnTo>
                  <a:lnTo>
                    <a:pt x="312966" y="2127260"/>
                  </a:lnTo>
                  <a:lnTo>
                    <a:pt x="310891" y="2136469"/>
                  </a:lnTo>
                  <a:lnTo>
                    <a:pt x="308812" y="2145678"/>
                  </a:lnTo>
                  <a:lnTo>
                    <a:pt x="306728" y="2154887"/>
                  </a:lnTo>
                  <a:lnTo>
                    <a:pt x="304642" y="2164096"/>
                  </a:lnTo>
                  <a:lnTo>
                    <a:pt x="302554" y="2173304"/>
                  </a:lnTo>
                  <a:lnTo>
                    <a:pt x="300467" y="2182513"/>
                  </a:lnTo>
                  <a:lnTo>
                    <a:pt x="298386" y="2191722"/>
                  </a:lnTo>
                  <a:lnTo>
                    <a:pt x="296313" y="2200931"/>
                  </a:lnTo>
                  <a:lnTo>
                    <a:pt x="294253" y="2210140"/>
                  </a:lnTo>
                  <a:lnTo>
                    <a:pt x="292210" y="2219349"/>
                  </a:lnTo>
                  <a:lnTo>
                    <a:pt x="290188" y="2228558"/>
                  </a:lnTo>
                  <a:lnTo>
                    <a:pt x="288193" y="2237767"/>
                  </a:lnTo>
                  <a:lnTo>
                    <a:pt x="286230" y="2246976"/>
                  </a:lnTo>
                  <a:lnTo>
                    <a:pt x="284301" y="2256185"/>
                  </a:lnTo>
                  <a:lnTo>
                    <a:pt x="282413" y="2265394"/>
                  </a:lnTo>
                  <a:lnTo>
                    <a:pt x="280573" y="2274603"/>
                  </a:lnTo>
                  <a:lnTo>
                    <a:pt x="278781" y="2283811"/>
                  </a:lnTo>
                  <a:lnTo>
                    <a:pt x="277037" y="2293020"/>
                  </a:lnTo>
                  <a:lnTo>
                    <a:pt x="275343" y="2302229"/>
                  </a:lnTo>
                  <a:lnTo>
                    <a:pt x="273702" y="2311438"/>
                  </a:lnTo>
                  <a:lnTo>
                    <a:pt x="272115" y="2320647"/>
                  </a:lnTo>
                  <a:lnTo>
                    <a:pt x="270582" y="2329856"/>
                  </a:lnTo>
                  <a:lnTo>
                    <a:pt x="269105" y="2339065"/>
                  </a:lnTo>
                  <a:lnTo>
                    <a:pt x="267684" y="2348274"/>
                  </a:lnTo>
                  <a:lnTo>
                    <a:pt x="266324" y="2357483"/>
                  </a:lnTo>
                  <a:lnTo>
                    <a:pt x="265024" y="2366692"/>
                  </a:lnTo>
                  <a:lnTo>
                    <a:pt x="263780" y="2375901"/>
                  </a:lnTo>
                  <a:lnTo>
                    <a:pt x="262590" y="2385110"/>
                  </a:lnTo>
                  <a:lnTo>
                    <a:pt x="261453" y="2394319"/>
                  </a:lnTo>
                  <a:lnTo>
                    <a:pt x="260365" y="2403527"/>
                  </a:lnTo>
                  <a:lnTo>
                    <a:pt x="259324" y="2412736"/>
                  </a:lnTo>
                  <a:lnTo>
                    <a:pt x="258327" y="2421945"/>
                  </a:lnTo>
                  <a:lnTo>
                    <a:pt x="257370" y="2431154"/>
                  </a:lnTo>
                  <a:lnTo>
                    <a:pt x="256449" y="2440363"/>
                  </a:lnTo>
                  <a:lnTo>
                    <a:pt x="255565" y="2449572"/>
                  </a:lnTo>
                  <a:lnTo>
                    <a:pt x="254709" y="2458781"/>
                  </a:lnTo>
                  <a:lnTo>
                    <a:pt x="253877" y="2467990"/>
                  </a:lnTo>
                  <a:lnTo>
                    <a:pt x="253064" y="2477199"/>
                  </a:lnTo>
                  <a:lnTo>
                    <a:pt x="252266" y="2486408"/>
                  </a:lnTo>
                  <a:lnTo>
                    <a:pt x="251477" y="2495617"/>
                  </a:lnTo>
                  <a:lnTo>
                    <a:pt x="250690" y="2504826"/>
                  </a:lnTo>
                  <a:lnTo>
                    <a:pt x="249898" y="2514034"/>
                  </a:lnTo>
                  <a:lnTo>
                    <a:pt x="249094" y="2523243"/>
                  </a:lnTo>
                  <a:lnTo>
                    <a:pt x="248269" y="2532452"/>
                  </a:lnTo>
                  <a:lnTo>
                    <a:pt x="247412" y="2541661"/>
                  </a:lnTo>
                  <a:lnTo>
                    <a:pt x="246520" y="2550870"/>
                  </a:lnTo>
                  <a:lnTo>
                    <a:pt x="245588" y="2560079"/>
                  </a:lnTo>
                  <a:lnTo>
                    <a:pt x="244615" y="2569288"/>
                  </a:lnTo>
                  <a:lnTo>
                    <a:pt x="243600" y="2578497"/>
                  </a:lnTo>
                  <a:lnTo>
                    <a:pt x="242546" y="2587706"/>
                  </a:lnTo>
                  <a:lnTo>
                    <a:pt x="241457" y="2596915"/>
                  </a:lnTo>
                  <a:lnTo>
                    <a:pt x="240343" y="2606124"/>
                  </a:lnTo>
                  <a:lnTo>
                    <a:pt x="239210" y="2615333"/>
                  </a:lnTo>
                  <a:lnTo>
                    <a:pt x="238072" y="2624542"/>
                  </a:lnTo>
                  <a:lnTo>
                    <a:pt x="236943" y="2633750"/>
                  </a:lnTo>
                  <a:lnTo>
                    <a:pt x="235834" y="2642959"/>
                  </a:lnTo>
                  <a:lnTo>
                    <a:pt x="234757" y="2652168"/>
                  </a:lnTo>
                  <a:lnTo>
                    <a:pt x="233723" y="2661377"/>
                  </a:lnTo>
                  <a:lnTo>
                    <a:pt x="232740" y="2670586"/>
                  </a:lnTo>
                  <a:lnTo>
                    <a:pt x="231816" y="2679795"/>
                  </a:lnTo>
                  <a:lnTo>
                    <a:pt x="230957" y="2689004"/>
                  </a:lnTo>
                  <a:lnTo>
                    <a:pt x="230166" y="2698213"/>
                  </a:lnTo>
                  <a:lnTo>
                    <a:pt x="229446" y="2707422"/>
                  </a:lnTo>
                  <a:lnTo>
                    <a:pt x="228804" y="2716631"/>
                  </a:lnTo>
                  <a:lnTo>
                    <a:pt x="228228" y="2725840"/>
                  </a:lnTo>
                  <a:lnTo>
                    <a:pt x="227713" y="2735049"/>
                  </a:lnTo>
                  <a:lnTo>
                    <a:pt x="227253" y="2744257"/>
                  </a:lnTo>
                  <a:lnTo>
                    <a:pt x="226840" y="2753466"/>
                  </a:lnTo>
                  <a:lnTo>
                    <a:pt x="226465" y="2762675"/>
                  </a:lnTo>
                  <a:lnTo>
                    <a:pt x="226119" y="2771884"/>
                  </a:lnTo>
                  <a:lnTo>
                    <a:pt x="225793" y="2781093"/>
                  </a:lnTo>
                  <a:lnTo>
                    <a:pt x="225477" y="2790302"/>
                  </a:lnTo>
                  <a:lnTo>
                    <a:pt x="225163" y="2799511"/>
                  </a:lnTo>
                  <a:lnTo>
                    <a:pt x="224840" y="2808720"/>
                  </a:lnTo>
                  <a:lnTo>
                    <a:pt x="224504" y="2817929"/>
                  </a:lnTo>
                  <a:lnTo>
                    <a:pt x="224151" y="2827138"/>
                  </a:lnTo>
                  <a:lnTo>
                    <a:pt x="223778" y="2836347"/>
                  </a:lnTo>
                  <a:lnTo>
                    <a:pt x="223385" y="2845556"/>
                  </a:lnTo>
                  <a:lnTo>
                    <a:pt x="222971" y="2854764"/>
                  </a:lnTo>
                  <a:lnTo>
                    <a:pt x="222538" y="2863973"/>
                  </a:lnTo>
                  <a:lnTo>
                    <a:pt x="222090" y="2873182"/>
                  </a:lnTo>
                  <a:lnTo>
                    <a:pt x="221627" y="2882391"/>
                  </a:lnTo>
                  <a:lnTo>
                    <a:pt x="221154" y="2891600"/>
                  </a:lnTo>
                  <a:lnTo>
                    <a:pt x="220673" y="2900809"/>
                  </a:lnTo>
                  <a:lnTo>
                    <a:pt x="220189" y="2910018"/>
                  </a:lnTo>
                  <a:lnTo>
                    <a:pt x="219702" y="2919227"/>
                  </a:lnTo>
                  <a:lnTo>
                    <a:pt x="219215" y="2928436"/>
                  </a:lnTo>
                  <a:lnTo>
                    <a:pt x="218729" y="2937645"/>
                  </a:lnTo>
                  <a:lnTo>
                    <a:pt x="218244" y="2946854"/>
                  </a:lnTo>
                  <a:lnTo>
                    <a:pt x="217761" y="2956063"/>
                  </a:lnTo>
                  <a:lnTo>
                    <a:pt x="217281" y="2965272"/>
                  </a:lnTo>
                  <a:lnTo>
                    <a:pt x="216803" y="2974480"/>
                  </a:lnTo>
                  <a:lnTo>
                    <a:pt x="216328" y="2983689"/>
                  </a:lnTo>
                  <a:lnTo>
                    <a:pt x="215858" y="2992898"/>
                  </a:lnTo>
                  <a:lnTo>
                    <a:pt x="215393" y="3002107"/>
                  </a:lnTo>
                  <a:lnTo>
                    <a:pt x="214935" y="3011316"/>
                  </a:lnTo>
                  <a:lnTo>
                    <a:pt x="214485" y="3020525"/>
                  </a:lnTo>
                  <a:lnTo>
                    <a:pt x="214045" y="3029734"/>
                  </a:lnTo>
                  <a:lnTo>
                    <a:pt x="213618" y="3038943"/>
                  </a:lnTo>
                  <a:lnTo>
                    <a:pt x="213206" y="3048152"/>
                  </a:lnTo>
                  <a:lnTo>
                    <a:pt x="212812" y="3057361"/>
                  </a:lnTo>
                  <a:lnTo>
                    <a:pt x="212440" y="3066570"/>
                  </a:lnTo>
                  <a:lnTo>
                    <a:pt x="212093" y="3075779"/>
                  </a:lnTo>
                  <a:lnTo>
                    <a:pt x="211774" y="3084987"/>
                  </a:lnTo>
                  <a:lnTo>
                    <a:pt x="211483" y="3094196"/>
                  </a:lnTo>
                  <a:lnTo>
                    <a:pt x="211225" y="3103405"/>
                  </a:lnTo>
                  <a:lnTo>
                    <a:pt x="210999" y="3112614"/>
                  </a:lnTo>
                  <a:lnTo>
                    <a:pt x="210807" y="3121823"/>
                  </a:lnTo>
                  <a:lnTo>
                    <a:pt x="210649" y="3131032"/>
                  </a:lnTo>
                  <a:lnTo>
                    <a:pt x="210523" y="3140241"/>
                  </a:lnTo>
                  <a:lnTo>
                    <a:pt x="210429" y="3149450"/>
                  </a:lnTo>
                  <a:lnTo>
                    <a:pt x="210365" y="3158659"/>
                  </a:lnTo>
                  <a:lnTo>
                    <a:pt x="210321" y="3167868"/>
                  </a:lnTo>
                  <a:lnTo>
                    <a:pt x="210293" y="3177077"/>
                  </a:lnTo>
                  <a:lnTo>
                    <a:pt x="210274" y="3186286"/>
                  </a:lnTo>
                  <a:lnTo>
                    <a:pt x="210257" y="3195494"/>
                  </a:lnTo>
                  <a:lnTo>
                    <a:pt x="210236" y="3204703"/>
                  </a:lnTo>
                  <a:lnTo>
                    <a:pt x="210203" y="3213912"/>
                  </a:lnTo>
                  <a:lnTo>
                    <a:pt x="210151" y="3223121"/>
                  </a:lnTo>
                  <a:lnTo>
                    <a:pt x="210077" y="3232330"/>
                  </a:lnTo>
                  <a:lnTo>
                    <a:pt x="209972" y="3241539"/>
                  </a:lnTo>
                  <a:lnTo>
                    <a:pt x="209835" y="3250748"/>
                  </a:lnTo>
                  <a:lnTo>
                    <a:pt x="209666" y="3259957"/>
                  </a:lnTo>
                  <a:lnTo>
                    <a:pt x="209466" y="3269166"/>
                  </a:lnTo>
                  <a:lnTo>
                    <a:pt x="209239" y="3278375"/>
                  </a:lnTo>
                  <a:lnTo>
                    <a:pt x="208987" y="3287584"/>
                  </a:lnTo>
                  <a:lnTo>
                    <a:pt x="208717" y="3296793"/>
                  </a:lnTo>
                  <a:lnTo>
                    <a:pt x="208433" y="3306002"/>
                  </a:lnTo>
                  <a:lnTo>
                    <a:pt x="208143" y="3315210"/>
                  </a:lnTo>
                  <a:lnTo>
                    <a:pt x="207852" y="3324419"/>
                  </a:lnTo>
                  <a:lnTo>
                    <a:pt x="207569" y="3333628"/>
                  </a:lnTo>
                  <a:lnTo>
                    <a:pt x="207300" y="3342837"/>
                  </a:lnTo>
                  <a:lnTo>
                    <a:pt x="207049" y="3352046"/>
                  </a:lnTo>
                  <a:lnTo>
                    <a:pt x="206819" y="3361255"/>
                  </a:lnTo>
                  <a:lnTo>
                    <a:pt x="206614" y="3370464"/>
                  </a:lnTo>
                  <a:lnTo>
                    <a:pt x="206434" y="3379673"/>
                  </a:lnTo>
                  <a:lnTo>
                    <a:pt x="206280" y="3388882"/>
                  </a:lnTo>
                  <a:lnTo>
                    <a:pt x="206153" y="3398091"/>
                  </a:lnTo>
                  <a:lnTo>
                    <a:pt x="206050" y="3407300"/>
                  </a:lnTo>
                  <a:lnTo>
                    <a:pt x="205970" y="3416509"/>
                  </a:lnTo>
                  <a:lnTo>
                    <a:pt x="205912" y="3425717"/>
                  </a:lnTo>
                  <a:lnTo>
                    <a:pt x="205870" y="3434926"/>
                  </a:lnTo>
                  <a:lnTo>
                    <a:pt x="205842" y="3444135"/>
                  </a:lnTo>
                  <a:lnTo>
                    <a:pt x="205824" y="3453344"/>
                  </a:lnTo>
                  <a:lnTo>
                    <a:pt x="205814" y="3462553"/>
                  </a:lnTo>
                  <a:lnTo>
                    <a:pt x="205809" y="3471762"/>
                  </a:lnTo>
                  <a:lnTo>
                    <a:pt x="205806" y="3480971"/>
                  </a:lnTo>
                  <a:lnTo>
                    <a:pt x="205804" y="3490180"/>
                  </a:lnTo>
                  <a:lnTo>
                    <a:pt x="205800" y="3499389"/>
                  </a:lnTo>
                  <a:lnTo>
                    <a:pt x="205792" y="3508598"/>
                  </a:lnTo>
                  <a:lnTo>
                    <a:pt x="205778" y="3517807"/>
                  </a:lnTo>
                  <a:lnTo>
                    <a:pt x="205758" y="3527016"/>
                  </a:lnTo>
                  <a:lnTo>
                    <a:pt x="205731" y="3536225"/>
                  </a:lnTo>
                  <a:lnTo>
                    <a:pt x="205696" y="3545433"/>
                  </a:lnTo>
                  <a:lnTo>
                    <a:pt x="205652" y="3554642"/>
                  </a:lnTo>
                  <a:lnTo>
                    <a:pt x="205600" y="3563851"/>
                  </a:lnTo>
                  <a:lnTo>
                    <a:pt x="205539" y="3573060"/>
                  </a:lnTo>
                  <a:lnTo>
                    <a:pt x="205469" y="3582269"/>
                  </a:lnTo>
                  <a:lnTo>
                    <a:pt x="205391" y="3591478"/>
                  </a:lnTo>
                  <a:lnTo>
                    <a:pt x="205305" y="3600687"/>
                  </a:lnTo>
                  <a:lnTo>
                    <a:pt x="205214" y="3609896"/>
                  </a:lnTo>
                  <a:lnTo>
                    <a:pt x="205120" y="3619105"/>
                  </a:lnTo>
                  <a:lnTo>
                    <a:pt x="205024" y="3628314"/>
                  </a:lnTo>
                  <a:lnTo>
                    <a:pt x="204930" y="3637523"/>
                  </a:lnTo>
                  <a:lnTo>
                    <a:pt x="204837" y="3646732"/>
                  </a:lnTo>
                  <a:lnTo>
                    <a:pt x="204750" y="3655940"/>
                  </a:lnTo>
                  <a:lnTo>
                    <a:pt x="204669" y="3665149"/>
                  </a:lnTo>
                  <a:lnTo>
                    <a:pt x="204596" y="3674358"/>
                  </a:lnTo>
                  <a:lnTo>
                    <a:pt x="204534" y="3683567"/>
                  </a:lnTo>
                  <a:lnTo>
                    <a:pt x="204481" y="3692776"/>
                  </a:lnTo>
                  <a:lnTo>
                    <a:pt x="204437" y="3701985"/>
                  </a:lnTo>
                  <a:lnTo>
                    <a:pt x="204403" y="3711194"/>
                  </a:lnTo>
                  <a:lnTo>
                    <a:pt x="204376" y="3720403"/>
                  </a:lnTo>
                  <a:lnTo>
                    <a:pt x="204356" y="3729612"/>
                  </a:lnTo>
                  <a:lnTo>
                    <a:pt x="204341" y="3738821"/>
                  </a:lnTo>
                  <a:lnTo>
                    <a:pt x="204330" y="3748030"/>
                  </a:lnTo>
                  <a:lnTo>
                    <a:pt x="204319" y="3757239"/>
                  </a:lnTo>
                  <a:lnTo>
                    <a:pt x="204307" y="3766447"/>
                  </a:lnTo>
                  <a:lnTo>
                    <a:pt x="204291" y="3775656"/>
                  </a:lnTo>
                  <a:lnTo>
                    <a:pt x="204269" y="3784865"/>
                  </a:lnTo>
                  <a:lnTo>
                    <a:pt x="204240" y="3794074"/>
                  </a:lnTo>
                  <a:lnTo>
                    <a:pt x="204201" y="3803283"/>
                  </a:lnTo>
                  <a:lnTo>
                    <a:pt x="204152" y="3812492"/>
                  </a:lnTo>
                  <a:lnTo>
                    <a:pt x="204093" y="3821701"/>
                  </a:lnTo>
                  <a:lnTo>
                    <a:pt x="204023" y="3830910"/>
                  </a:lnTo>
                  <a:lnTo>
                    <a:pt x="203943" y="3840119"/>
                  </a:lnTo>
                  <a:lnTo>
                    <a:pt x="203854" y="3849328"/>
                  </a:lnTo>
                  <a:lnTo>
                    <a:pt x="203759" y="3858537"/>
                  </a:lnTo>
                  <a:lnTo>
                    <a:pt x="203659" y="3867746"/>
                  </a:lnTo>
                  <a:lnTo>
                    <a:pt x="203559" y="3876955"/>
                  </a:lnTo>
                  <a:lnTo>
                    <a:pt x="203460" y="3886163"/>
                  </a:lnTo>
                  <a:lnTo>
                    <a:pt x="203366" y="3895372"/>
                  </a:lnTo>
                  <a:lnTo>
                    <a:pt x="203279" y="3904581"/>
                  </a:lnTo>
                  <a:lnTo>
                    <a:pt x="203200" y="3913790"/>
                  </a:lnTo>
                  <a:lnTo>
                    <a:pt x="203132" y="3922999"/>
                  </a:lnTo>
                  <a:lnTo>
                    <a:pt x="203073" y="3932208"/>
                  </a:lnTo>
                  <a:lnTo>
                    <a:pt x="203025" y="3941417"/>
                  </a:lnTo>
                  <a:lnTo>
                    <a:pt x="202988" y="3950626"/>
                  </a:lnTo>
                  <a:lnTo>
                    <a:pt x="202959" y="3959835"/>
                  </a:lnTo>
                  <a:lnTo>
                    <a:pt x="202936" y="3969044"/>
                  </a:lnTo>
                  <a:lnTo>
                    <a:pt x="202919" y="3978253"/>
                  </a:lnTo>
                  <a:lnTo>
                    <a:pt x="202904" y="3987462"/>
                  </a:lnTo>
                  <a:lnTo>
                    <a:pt x="202890" y="3996670"/>
                  </a:lnTo>
                  <a:lnTo>
                    <a:pt x="202876" y="4005879"/>
                  </a:lnTo>
                  <a:lnTo>
                    <a:pt x="202860" y="4015088"/>
                  </a:lnTo>
                  <a:lnTo>
                    <a:pt x="202842" y="4024297"/>
                  </a:lnTo>
                  <a:lnTo>
                    <a:pt x="202820" y="4033506"/>
                  </a:lnTo>
                  <a:lnTo>
                    <a:pt x="202795" y="4042715"/>
                  </a:lnTo>
                  <a:lnTo>
                    <a:pt x="202766" y="4051924"/>
                  </a:lnTo>
                  <a:lnTo>
                    <a:pt x="202734" y="4061133"/>
                  </a:lnTo>
                  <a:lnTo>
                    <a:pt x="202700" y="4070342"/>
                  </a:lnTo>
                  <a:lnTo>
                    <a:pt x="202662" y="4079551"/>
                  </a:lnTo>
                  <a:lnTo>
                    <a:pt x="202624" y="4088760"/>
                  </a:lnTo>
                  <a:lnTo>
                    <a:pt x="202584" y="4097969"/>
                  </a:lnTo>
                  <a:lnTo>
                    <a:pt x="202544" y="4107178"/>
                  </a:lnTo>
                  <a:lnTo>
                    <a:pt x="202504" y="4116386"/>
                  </a:lnTo>
                  <a:lnTo>
                    <a:pt x="202466" y="4125595"/>
                  </a:lnTo>
                  <a:lnTo>
                    <a:pt x="202431" y="4134804"/>
                  </a:lnTo>
                  <a:lnTo>
                    <a:pt x="202399" y="4144013"/>
                  </a:lnTo>
                  <a:lnTo>
                    <a:pt x="202371" y="4153222"/>
                  </a:lnTo>
                  <a:lnTo>
                    <a:pt x="202348" y="4162431"/>
                  </a:lnTo>
                  <a:lnTo>
                    <a:pt x="202331" y="4171640"/>
                  </a:lnTo>
                  <a:lnTo>
                    <a:pt x="202319" y="4180849"/>
                  </a:lnTo>
                  <a:lnTo>
                    <a:pt x="202313" y="4190058"/>
                  </a:lnTo>
                  <a:lnTo>
                    <a:pt x="202313" y="4199267"/>
                  </a:lnTo>
                  <a:lnTo>
                    <a:pt x="202320" y="4208476"/>
                  </a:lnTo>
                  <a:lnTo>
                    <a:pt x="202333" y="4217685"/>
                  </a:lnTo>
                  <a:lnTo>
                    <a:pt x="202351" y="4226893"/>
                  </a:lnTo>
                  <a:lnTo>
                    <a:pt x="202373" y="4236102"/>
                  </a:lnTo>
                  <a:lnTo>
                    <a:pt x="202399" y="4245311"/>
                  </a:lnTo>
                  <a:lnTo>
                    <a:pt x="202428" y="4254520"/>
                  </a:lnTo>
                  <a:lnTo>
                    <a:pt x="202459" y="4263729"/>
                  </a:lnTo>
                  <a:lnTo>
                    <a:pt x="202491" y="4272938"/>
                  </a:lnTo>
                  <a:lnTo>
                    <a:pt x="202524" y="4282147"/>
                  </a:lnTo>
                  <a:lnTo>
                    <a:pt x="202556" y="4291356"/>
                  </a:lnTo>
                  <a:lnTo>
                    <a:pt x="202587" y="4300565"/>
                  </a:lnTo>
                  <a:lnTo>
                    <a:pt x="202616" y="4309774"/>
                  </a:lnTo>
                  <a:lnTo>
                    <a:pt x="202642" y="4318983"/>
                  </a:lnTo>
                  <a:lnTo>
                    <a:pt x="202664" y="4328192"/>
                  </a:lnTo>
                  <a:lnTo>
                    <a:pt x="202683" y="4337400"/>
                  </a:lnTo>
                  <a:lnTo>
                    <a:pt x="202698" y="4346609"/>
                  </a:lnTo>
                  <a:lnTo>
                    <a:pt x="202708" y="4355818"/>
                  </a:lnTo>
                  <a:lnTo>
                    <a:pt x="202715" y="4365027"/>
                  </a:lnTo>
                  <a:lnTo>
                    <a:pt x="202717" y="4374236"/>
                  </a:lnTo>
                  <a:lnTo>
                    <a:pt x="202715" y="4383445"/>
                  </a:lnTo>
                  <a:lnTo>
                    <a:pt x="202708" y="4392654"/>
                  </a:lnTo>
                  <a:lnTo>
                    <a:pt x="202697" y="4401863"/>
                  </a:lnTo>
                  <a:lnTo>
                    <a:pt x="202682" y="4411072"/>
                  </a:lnTo>
                  <a:lnTo>
                    <a:pt x="202663" y="4420281"/>
                  </a:lnTo>
                  <a:lnTo>
                    <a:pt x="202640" y="4429490"/>
                  </a:lnTo>
                  <a:lnTo>
                    <a:pt x="202612" y="4438699"/>
                  </a:lnTo>
                  <a:lnTo>
                    <a:pt x="202581" y="4447908"/>
                  </a:lnTo>
                  <a:lnTo>
                    <a:pt x="202545" y="4457116"/>
                  </a:lnTo>
                  <a:lnTo>
                    <a:pt x="202505" y="4466325"/>
                  </a:lnTo>
                  <a:lnTo>
                    <a:pt x="202462" y="4475534"/>
                  </a:lnTo>
                  <a:lnTo>
                    <a:pt x="202415" y="4484743"/>
                  </a:lnTo>
                  <a:lnTo>
                    <a:pt x="202366" y="4493952"/>
                  </a:lnTo>
                  <a:lnTo>
                    <a:pt x="202315" y="4503161"/>
                  </a:lnTo>
                  <a:lnTo>
                    <a:pt x="202264" y="4512370"/>
                  </a:lnTo>
                  <a:lnTo>
                    <a:pt x="202214" y="4521579"/>
                  </a:lnTo>
                  <a:lnTo>
                    <a:pt x="202165" y="4530788"/>
                  </a:lnTo>
                  <a:lnTo>
                    <a:pt x="202119" y="4539997"/>
                  </a:lnTo>
                  <a:lnTo>
                    <a:pt x="202077" y="4549206"/>
                  </a:lnTo>
                  <a:lnTo>
                    <a:pt x="202039" y="4558415"/>
                  </a:lnTo>
                  <a:lnTo>
                    <a:pt x="202006" y="4567623"/>
                  </a:lnTo>
                  <a:lnTo>
                    <a:pt x="201979" y="4576832"/>
                  </a:lnTo>
                  <a:lnTo>
                    <a:pt x="201957" y="4586041"/>
                  </a:lnTo>
                  <a:lnTo>
                    <a:pt x="201941" y="4595250"/>
                  </a:lnTo>
                  <a:lnTo>
                    <a:pt x="201930" y="4604459"/>
                  </a:lnTo>
                  <a:lnTo>
                    <a:pt x="201923" y="4613668"/>
                  </a:lnTo>
                  <a:lnTo>
                    <a:pt x="201920" y="4622877"/>
                  </a:lnTo>
                  <a:lnTo>
                    <a:pt x="201920" y="4632086"/>
                  </a:lnTo>
                  <a:lnTo>
                    <a:pt x="201924" y="4641295"/>
                  </a:lnTo>
                  <a:lnTo>
                    <a:pt x="201928" y="4650504"/>
                  </a:lnTo>
                  <a:lnTo>
                    <a:pt x="201934" y="4659713"/>
                  </a:lnTo>
                  <a:lnTo>
                    <a:pt x="201940" y="4668922"/>
                  </a:lnTo>
                  <a:lnTo>
                    <a:pt x="201945" y="4678131"/>
                  </a:lnTo>
                  <a:lnTo>
                    <a:pt x="201950" y="4687339"/>
                  </a:lnTo>
                  <a:lnTo>
                    <a:pt x="201952" y="4696548"/>
                  </a:lnTo>
                  <a:lnTo>
                    <a:pt x="201952" y="4705757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1" name="pg32">
              <a:extLst>
                <a:ext uri="{FF2B5EF4-FFF2-40B4-BE49-F238E27FC236}">
                  <a16:creationId xmlns:a16="http://schemas.microsoft.com/office/drawing/2014/main" id="{78FD1EEB-832B-3A0E-C37D-3C85B0A63925}"/>
                </a:ext>
              </a:extLst>
            </p:cNvPr>
            <p:cNvSpPr/>
            <p:nvPr/>
          </p:nvSpPr>
          <p:spPr>
            <a:xfrm>
              <a:off x="4890273" y="2854242"/>
              <a:ext cx="403870" cy="4401017"/>
            </a:xfrm>
            <a:custGeom>
              <a:avLst/>
              <a:gdLst/>
              <a:ahLst/>
              <a:cxnLst/>
              <a:rect l="0" t="0" r="0" b="0"/>
              <a:pathLst>
                <a:path w="403870" h="4401017">
                  <a:moveTo>
                    <a:pt x="201679" y="4401017"/>
                  </a:moveTo>
                  <a:lnTo>
                    <a:pt x="201681" y="4392404"/>
                  </a:lnTo>
                  <a:lnTo>
                    <a:pt x="201685" y="4383792"/>
                  </a:lnTo>
                  <a:lnTo>
                    <a:pt x="201692" y="4375179"/>
                  </a:lnTo>
                  <a:lnTo>
                    <a:pt x="201701" y="4366567"/>
                  </a:lnTo>
                  <a:lnTo>
                    <a:pt x="201713" y="4357954"/>
                  </a:lnTo>
                  <a:lnTo>
                    <a:pt x="201726" y="4349342"/>
                  </a:lnTo>
                  <a:lnTo>
                    <a:pt x="201741" y="4340729"/>
                  </a:lnTo>
                  <a:lnTo>
                    <a:pt x="201756" y="4332117"/>
                  </a:lnTo>
                  <a:lnTo>
                    <a:pt x="201772" y="4323504"/>
                  </a:lnTo>
                  <a:lnTo>
                    <a:pt x="201788" y="4314891"/>
                  </a:lnTo>
                  <a:lnTo>
                    <a:pt x="201803" y="4306279"/>
                  </a:lnTo>
                  <a:lnTo>
                    <a:pt x="201817" y="4297666"/>
                  </a:lnTo>
                  <a:lnTo>
                    <a:pt x="201831" y="4289054"/>
                  </a:lnTo>
                  <a:lnTo>
                    <a:pt x="201842" y="4280441"/>
                  </a:lnTo>
                  <a:lnTo>
                    <a:pt x="201852" y="4271829"/>
                  </a:lnTo>
                  <a:lnTo>
                    <a:pt x="201860" y="4263216"/>
                  </a:lnTo>
                  <a:lnTo>
                    <a:pt x="201865" y="4254604"/>
                  </a:lnTo>
                  <a:lnTo>
                    <a:pt x="201869" y="4245991"/>
                  </a:lnTo>
                  <a:lnTo>
                    <a:pt x="201869" y="4237378"/>
                  </a:lnTo>
                  <a:lnTo>
                    <a:pt x="201867" y="4228766"/>
                  </a:lnTo>
                  <a:lnTo>
                    <a:pt x="201862" y="4220153"/>
                  </a:lnTo>
                  <a:lnTo>
                    <a:pt x="201854" y="4211541"/>
                  </a:lnTo>
                  <a:lnTo>
                    <a:pt x="201842" y="4202928"/>
                  </a:lnTo>
                  <a:lnTo>
                    <a:pt x="201828" y="4194316"/>
                  </a:lnTo>
                  <a:lnTo>
                    <a:pt x="201809" y="4185703"/>
                  </a:lnTo>
                  <a:lnTo>
                    <a:pt x="201788" y="4177090"/>
                  </a:lnTo>
                  <a:lnTo>
                    <a:pt x="201762" y="4168478"/>
                  </a:lnTo>
                  <a:lnTo>
                    <a:pt x="201733" y="4159865"/>
                  </a:lnTo>
                  <a:lnTo>
                    <a:pt x="201699" y="4151253"/>
                  </a:lnTo>
                  <a:lnTo>
                    <a:pt x="201661" y="4142640"/>
                  </a:lnTo>
                  <a:lnTo>
                    <a:pt x="201619" y="4134028"/>
                  </a:lnTo>
                  <a:lnTo>
                    <a:pt x="201572" y="4125415"/>
                  </a:lnTo>
                  <a:lnTo>
                    <a:pt x="201521" y="4116803"/>
                  </a:lnTo>
                  <a:lnTo>
                    <a:pt x="201467" y="4108190"/>
                  </a:lnTo>
                  <a:lnTo>
                    <a:pt x="201408" y="4099577"/>
                  </a:lnTo>
                  <a:lnTo>
                    <a:pt x="201346" y="4090965"/>
                  </a:lnTo>
                  <a:lnTo>
                    <a:pt x="201279" y="4082352"/>
                  </a:lnTo>
                  <a:lnTo>
                    <a:pt x="201210" y="4073740"/>
                  </a:lnTo>
                  <a:lnTo>
                    <a:pt x="201139" y="4065127"/>
                  </a:lnTo>
                  <a:lnTo>
                    <a:pt x="201066" y="4056515"/>
                  </a:lnTo>
                  <a:lnTo>
                    <a:pt x="200993" y="4047902"/>
                  </a:lnTo>
                  <a:lnTo>
                    <a:pt x="200919" y="4039290"/>
                  </a:lnTo>
                  <a:lnTo>
                    <a:pt x="200846" y="4030677"/>
                  </a:lnTo>
                  <a:lnTo>
                    <a:pt x="200775" y="4022064"/>
                  </a:lnTo>
                  <a:lnTo>
                    <a:pt x="200706" y="4013452"/>
                  </a:lnTo>
                  <a:lnTo>
                    <a:pt x="200641" y="4004839"/>
                  </a:lnTo>
                  <a:lnTo>
                    <a:pt x="200579" y="3996227"/>
                  </a:lnTo>
                  <a:lnTo>
                    <a:pt x="200522" y="3987614"/>
                  </a:lnTo>
                  <a:lnTo>
                    <a:pt x="200470" y="3979002"/>
                  </a:lnTo>
                  <a:lnTo>
                    <a:pt x="200423" y="3970389"/>
                  </a:lnTo>
                  <a:lnTo>
                    <a:pt x="200381" y="3961777"/>
                  </a:lnTo>
                  <a:lnTo>
                    <a:pt x="200343" y="3953164"/>
                  </a:lnTo>
                  <a:lnTo>
                    <a:pt x="200310" y="3944551"/>
                  </a:lnTo>
                  <a:lnTo>
                    <a:pt x="200279" y="3935939"/>
                  </a:lnTo>
                  <a:lnTo>
                    <a:pt x="200251" y="3927326"/>
                  </a:lnTo>
                  <a:lnTo>
                    <a:pt x="200225" y="3918714"/>
                  </a:lnTo>
                  <a:lnTo>
                    <a:pt x="200198" y="3910101"/>
                  </a:lnTo>
                  <a:lnTo>
                    <a:pt x="200170" y="3901489"/>
                  </a:lnTo>
                  <a:lnTo>
                    <a:pt x="200140" y="3892876"/>
                  </a:lnTo>
                  <a:lnTo>
                    <a:pt x="200107" y="3884263"/>
                  </a:lnTo>
                  <a:lnTo>
                    <a:pt x="200070" y="3875651"/>
                  </a:lnTo>
                  <a:lnTo>
                    <a:pt x="200027" y="3867038"/>
                  </a:lnTo>
                  <a:lnTo>
                    <a:pt x="199980" y="3858426"/>
                  </a:lnTo>
                  <a:lnTo>
                    <a:pt x="199927" y="3849813"/>
                  </a:lnTo>
                  <a:lnTo>
                    <a:pt x="199868" y="3841201"/>
                  </a:lnTo>
                  <a:lnTo>
                    <a:pt x="199805" y="3832588"/>
                  </a:lnTo>
                  <a:lnTo>
                    <a:pt x="199736" y="3823976"/>
                  </a:lnTo>
                  <a:lnTo>
                    <a:pt x="199663" y="3815363"/>
                  </a:lnTo>
                  <a:lnTo>
                    <a:pt x="199586" y="3806750"/>
                  </a:lnTo>
                  <a:lnTo>
                    <a:pt x="199507" y="3798138"/>
                  </a:lnTo>
                  <a:lnTo>
                    <a:pt x="199427" y="3789525"/>
                  </a:lnTo>
                  <a:lnTo>
                    <a:pt x="199347" y="3780913"/>
                  </a:lnTo>
                  <a:lnTo>
                    <a:pt x="199268" y="3772300"/>
                  </a:lnTo>
                  <a:lnTo>
                    <a:pt x="199191" y="3763688"/>
                  </a:lnTo>
                  <a:lnTo>
                    <a:pt x="199118" y="3755075"/>
                  </a:lnTo>
                  <a:lnTo>
                    <a:pt x="199051" y="3746463"/>
                  </a:lnTo>
                  <a:lnTo>
                    <a:pt x="198990" y="3737850"/>
                  </a:lnTo>
                  <a:lnTo>
                    <a:pt x="198938" y="3729237"/>
                  </a:lnTo>
                  <a:lnTo>
                    <a:pt x="198893" y="3720625"/>
                  </a:lnTo>
                  <a:lnTo>
                    <a:pt x="198858" y="3712012"/>
                  </a:lnTo>
                  <a:lnTo>
                    <a:pt x="198833" y="3703400"/>
                  </a:lnTo>
                  <a:lnTo>
                    <a:pt x="198817" y="3694787"/>
                  </a:lnTo>
                  <a:lnTo>
                    <a:pt x="198812" y="3686175"/>
                  </a:lnTo>
                  <a:lnTo>
                    <a:pt x="198818" y="3677562"/>
                  </a:lnTo>
                  <a:lnTo>
                    <a:pt x="198833" y="3668950"/>
                  </a:lnTo>
                  <a:lnTo>
                    <a:pt x="198854" y="3660337"/>
                  </a:lnTo>
                  <a:lnTo>
                    <a:pt x="198881" y="3651724"/>
                  </a:lnTo>
                  <a:lnTo>
                    <a:pt x="198911" y="3643112"/>
                  </a:lnTo>
                  <a:lnTo>
                    <a:pt x="198941" y="3634499"/>
                  </a:lnTo>
                  <a:lnTo>
                    <a:pt x="198968" y="3625887"/>
                  </a:lnTo>
                  <a:lnTo>
                    <a:pt x="198991" y="3617274"/>
                  </a:lnTo>
                  <a:lnTo>
                    <a:pt x="199002" y="3608662"/>
                  </a:lnTo>
                  <a:lnTo>
                    <a:pt x="199001" y="3600049"/>
                  </a:lnTo>
                  <a:lnTo>
                    <a:pt x="198984" y="3591436"/>
                  </a:lnTo>
                  <a:lnTo>
                    <a:pt x="198949" y="3582824"/>
                  </a:lnTo>
                  <a:lnTo>
                    <a:pt x="198893" y="3574211"/>
                  </a:lnTo>
                  <a:lnTo>
                    <a:pt x="198816" y="3565599"/>
                  </a:lnTo>
                  <a:lnTo>
                    <a:pt x="198717" y="3556986"/>
                  </a:lnTo>
                  <a:lnTo>
                    <a:pt x="198594" y="3548374"/>
                  </a:lnTo>
                  <a:lnTo>
                    <a:pt x="198447" y="3539761"/>
                  </a:lnTo>
                  <a:lnTo>
                    <a:pt x="198279" y="3531149"/>
                  </a:lnTo>
                  <a:lnTo>
                    <a:pt x="198094" y="3522536"/>
                  </a:lnTo>
                  <a:lnTo>
                    <a:pt x="197895" y="3513923"/>
                  </a:lnTo>
                  <a:lnTo>
                    <a:pt x="197684" y="3505311"/>
                  </a:lnTo>
                  <a:lnTo>
                    <a:pt x="197466" y="3496698"/>
                  </a:lnTo>
                  <a:lnTo>
                    <a:pt x="197244" y="3488086"/>
                  </a:lnTo>
                  <a:lnTo>
                    <a:pt x="197024" y="3479473"/>
                  </a:lnTo>
                  <a:lnTo>
                    <a:pt x="196809" y="3470861"/>
                  </a:lnTo>
                  <a:lnTo>
                    <a:pt x="196604" y="3462248"/>
                  </a:lnTo>
                  <a:lnTo>
                    <a:pt x="196412" y="3453636"/>
                  </a:lnTo>
                  <a:lnTo>
                    <a:pt x="196235" y="3445023"/>
                  </a:lnTo>
                  <a:lnTo>
                    <a:pt x="196075" y="3436410"/>
                  </a:lnTo>
                  <a:lnTo>
                    <a:pt x="195933" y="3427798"/>
                  </a:lnTo>
                  <a:lnTo>
                    <a:pt x="195810" y="3419185"/>
                  </a:lnTo>
                  <a:lnTo>
                    <a:pt x="195707" y="3410573"/>
                  </a:lnTo>
                  <a:lnTo>
                    <a:pt x="195623" y="3401960"/>
                  </a:lnTo>
                  <a:lnTo>
                    <a:pt x="195553" y="3393348"/>
                  </a:lnTo>
                  <a:lnTo>
                    <a:pt x="195497" y="3384735"/>
                  </a:lnTo>
                  <a:lnTo>
                    <a:pt x="195450" y="3376123"/>
                  </a:lnTo>
                  <a:lnTo>
                    <a:pt x="195411" y="3367510"/>
                  </a:lnTo>
                  <a:lnTo>
                    <a:pt x="195377" y="3358897"/>
                  </a:lnTo>
                  <a:lnTo>
                    <a:pt x="195344" y="3350285"/>
                  </a:lnTo>
                  <a:lnTo>
                    <a:pt x="195311" y="3341672"/>
                  </a:lnTo>
                  <a:lnTo>
                    <a:pt x="195274" y="3333060"/>
                  </a:lnTo>
                  <a:lnTo>
                    <a:pt x="195231" y="3324447"/>
                  </a:lnTo>
                  <a:lnTo>
                    <a:pt x="195181" y="3315835"/>
                  </a:lnTo>
                  <a:lnTo>
                    <a:pt x="195122" y="3307222"/>
                  </a:lnTo>
                  <a:lnTo>
                    <a:pt x="195055" y="3298609"/>
                  </a:lnTo>
                  <a:lnTo>
                    <a:pt x="194978" y="3289997"/>
                  </a:lnTo>
                  <a:lnTo>
                    <a:pt x="194891" y="3281384"/>
                  </a:lnTo>
                  <a:lnTo>
                    <a:pt x="194791" y="3272772"/>
                  </a:lnTo>
                  <a:lnTo>
                    <a:pt x="194681" y="3264159"/>
                  </a:lnTo>
                  <a:lnTo>
                    <a:pt x="194558" y="3255547"/>
                  </a:lnTo>
                  <a:lnTo>
                    <a:pt x="194424" y="3246934"/>
                  </a:lnTo>
                  <a:lnTo>
                    <a:pt x="194277" y="3238322"/>
                  </a:lnTo>
                  <a:lnTo>
                    <a:pt x="194117" y="3229709"/>
                  </a:lnTo>
                  <a:lnTo>
                    <a:pt x="193942" y="3221096"/>
                  </a:lnTo>
                  <a:lnTo>
                    <a:pt x="193753" y="3212484"/>
                  </a:lnTo>
                  <a:lnTo>
                    <a:pt x="193545" y="3203871"/>
                  </a:lnTo>
                  <a:lnTo>
                    <a:pt x="193322" y="3195259"/>
                  </a:lnTo>
                  <a:lnTo>
                    <a:pt x="193083" y="3186646"/>
                  </a:lnTo>
                  <a:lnTo>
                    <a:pt x="192828" y="3178034"/>
                  </a:lnTo>
                  <a:lnTo>
                    <a:pt x="192558" y="3169421"/>
                  </a:lnTo>
                  <a:lnTo>
                    <a:pt x="192273" y="3160809"/>
                  </a:lnTo>
                  <a:lnTo>
                    <a:pt x="191977" y="3152196"/>
                  </a:lnTo>
                  <a:lnTo>
                    <a:pt x="191669" y="3143583"/>
                  </a:lnTo>
                  <a:lnTo>
                    <a:pt x="191353" y="3134971"/>
                  </a:lnTo>
                  <a:lnTo>
                    <a:pt x="191031" y="3126358"/>
                  </a:lnTo>
                  <a:lnTo>
                    <a:pt x="190707" y="3117746"/>
                  </a:lnTo>
                  <a:lnTo>
                    <a:pt x="190383" y="3109133"/>
                  </a:lnTo>
                  <a:lnTo>
                    <a:pt x="190061" y="3100521"/>
                  </a:lnTo>
                  <a:lnTo>
                    <a:pt x="189743" y="3091908"/>
                  </a:lnTo>
                  <a:lnTo>
                    <a:pt x="189430" y="3083296"/>
                  </a:lnTo>
                  <a:lnTo>
                    <a:pt x="189126" y="3074683"/>
                  </a:lnTo>
                  <a:lnTo>
                    <a:pt x="188830" y="3066070"/>
                  </a:lnTo>
                  <a:lnTo>
                    <a:pt x="188543" y="3057458"/>
                  </a:lnTo>
                  <a:lnTo>
                    <a:pt x="188263" y="3048845"/>
                  </a:lnTo>
                  <a:lnTo>
                    <a:pt x="187990" y="3040233"/>
                  </a:lnTo>
                  <a:lnTo>
                    <a:pt x="187724" y="3031620"/>
                  </a:lnTo>
                  <a:lnTo>
                    <a:pt x="187463" y="3023008"/>
                  </a:lnTo>
                  <a:lnTo>
                    <a:pt x="187205" y="3014395"/>
                  </a:lnTo>
                  <a:lnTo>
                    <a:pt x="186951" y="3005782"/>
                  </a:lnTo>
                  <a:lnTo>
                    <a:pt x="186697" y="2997170"/>
                  </a:lnTo>
                  <a:lnTo>
                    <a:pt x="186442" y="2988557"/>
                  </a:lnTo>
                  <a:lnTo>
                    <a:pt x="186184" y="2979945"/>
                  </a:lnTo>
                  <a:lnTo>
                    <a:pt x="185923" y="2971332"/>
                  </a:lnTo>
                  <a:lnTo>
                    <a:pt x="185657" y="2962720"/>
                  </a:lnTo>
                  <a:lnTo>
                    <a:pt x="185385" y="2954107"/>
                  </a:lnTo>
                  <a:lnTo>
                    <a:pt x="185104" y="2945495"/>
                  </a:lnTo>
                  <a:lnTo>
                    <a:pt x="184813" y="2936882"/>
                  </a:lnTo>
                  <a:lnTo>
                    <a:pt x="184510" y="2928269"/>
                  </a:lnTo>
                  <a:lnTo>
                    <a:pt x="184194" y="2919657"/>
                  </a:lnTo>
                  <a:lnTo>
                    <a:pt x="183863" y="2911044"/>
                  </a:lnTo>
                  <a:lnTo>
                    <a:pt x="183517" y="2902432"/>
                  </a:lnTo>
                  <a:lnTo>
                    <a:pt x="183153" y="2893819"/>
                  </a:lnTo>
                  <a:lnTo>
                    <a:pt x="182773" y="2885207"/>
                  </a:lnTo>
                  <a:lnTo>
                    <a:pt x="182374" y="2876594"/>
                  </a:lnTo>
                  <a:lnTo>
                    <a:pt x="181955" y="2867982"/>
                  </a:lnTo>
                  <a:lnTo>
                    <a:pt x="181519" y="2859369"/>
                  </a:lnTo>
                  <a:lnTo>
                    <a:pt x="181069" y="2850756"/>
                  </a:lnTo>
                  <a:lnTo>
                    <a:pt x="180605" y="2842144"/>
                  </a:lnTo>
                  <a:lnTo>
                    <a:pt x="180131" y="2833531"/>
                  </a:lnTo>
                  <a:lnTo>
                    <a:pt x="179650" y="2824919"/>
                  </a:lnTo>
                  <a:lnTo>
                    <a:pt x="179166" y="2816306"/>
                  </a:lnTo>
                  <a:lnTo>
                    <a:pt x="178681" y="2807694"/>
                  </a:lnTo>
                  <a:lnTo>
                    <a:pt x="178202" y="2799081"/>
                  </a:lnTo>
                  <a:lnTo>
                    <a:pt x="177731" y="2790469"/>
                  </a:lnTo>
                  <a:lnTo>
                    <a:pt x="177271" y="2781856"/>
                  </a:lnTo>
                  <a:lnTo>
                    <a:pt x="176826" y="2773243"/>
                  </a:lnTo>
                  <a:lnTo>
                    <a:pt x="176397" y="2764631"/>
                  </a:lnTo>
                  <a:lnTo>
                    <a:pt x="175985" y="2756018"/>
                  </a:lnTo>
                  <a:lnTo>
                    <a:pt x="175591" y="2747406"/>
                  </a:lnTo>
                  <a:lnTo>
                    <a:pt x="175214" y="2738793"/>
                  </a:lnTo>
                  <a:lnTo>
                    <a:pt x="174856" y="2730181"/>
                  </a:lnTo>
                  <a:lnTo>
                    <a:pt x="174509" y="2721568"/>
                  </a:lnTo>
                  <a:lnTo>
                    <a:pt x="174173" y="2712955"/>
                  </a:lnTo>
                  <a:lnTo>
                    <a:pt x="173841" y="2704343"/>
                  </a:lnTo>
                  <a:lnTo>
                    <a:pt x="173510" y="2695730"/>
                  </a:lnTo>
                  <a:lnTo>
                    <a:pt x="173176" y="2687118"/>
                  </a:lnTo>
                  <a:lnTo>
                    <a:pt x="172831" y="2678505"/>
                  </a:lnTo>
                  <a:lnTo>
                    <a:pt x="172470" y="2669893"/>
                  </a:lnTo>
                  <a:lnTo>
                    <a:pt x="172083" y="2661280"/>
                  </a:lnTo>
                  <a:lnTo>
                    <a:pt x="171666" y="2652668"/>
                  </a:lnTo>
                  <a:lnTo>
                    <a:pt x="171211" y="2644055"/>
                  </a:lnTo>
                  <a:lnTo>
                    <a:pt x="170712" y="2635442"/>
                  </a:lnTo>
                  <a:lnTo>
                    <a:pt x="170163" y="2626830"/>
                  </a:lnTo>
                  <a:lnTo>
                    <a:pt x="169557" y="2618217"/>
                  </a:lnTo>
                  <a:lnTo>
                    <a:pt x="168889" y="2609605"/>
                  </a:lnTo>
                  <a:lnTo>
                    <a:pt x="168145" y="2600992"/>
                  </a:lnTo>
                  <a:lnTo>
                    <a:pt x="167320" y="2592380"/>
                  </a:lnTo>
                  <a:lnTo>
                    <a:pt x="166416" y="2583767"/>
                  </a:lnTo>
                  <a:lnTo>
                    <a:pt x="165431" y="2575155"/>
                  </a:lnTo>
                  <a:lnTo>
                    <a:pt x="164365" y="2566542"/>
                  </a:lnTo>
                  <a:lnTo>
                    <a:pt x="163218" y="2557929"/>
                  </a:lnTo>
                  <a:lnTo>
                    <a:pt x="161992" y="2549317"/>
                  </a:lnTo>
                  <a:lnTo>
                    <a:pt x="160693" y="2540704"/>
                  </a:lnTo>
                  <a:lnTo>
                    <a:pt x="159319" y="2532092"/>
                  </a:lnTo>
                  <a:lnTo>
                    <a:pt x="157885" y="2523479"/>
                  </a:lnTo>
                  <a:lnTo>
                    <a:pt x="156405" y="2514867"/>
                  </a:lnTo>
                  <a:lnTo>
                    <a:pt x="154891" y="2506254"/>
                  </a:lnTo>
                  <a:lnTo>
                    <a:pt x="153354" y="2497642"/>
                  </a:lnTo>
                  <a:lnTo>
                    <a:pt x="151807" y="2489029"/>
                  </a:lnTo>
                  <a:lnTo>
                    <a:pt x="150262" y="2480416"/>
                  </a:lnTo>
                  <a:lnTo>
                    <a:pt x="148730" y="2471804"/>
                  </a:lnTo>
                  <a:lnTo>
                    <a:pt x="147228" y="2463191"/>
                  </a:lnTo>
                  <a:lnTo>
                    <a:pt x="145763" y="2454579"/>
                  </a:lnTo>
                  <a:lnTo>
                    <a:pt x="144340" y="2445966"/>
                  </a:lnTo>
                  <a:lnTo>
                    <a:pt x="142964" y="2437354"/>
                  </a:lnTo>
                  <a:lnTo>
                    <a:pt x="141636" y="2428741"/>
                  </a:lnTo>
                  <a:lnTo>
                    <a:pt x="140357" y="2420128"/>
                  </a:lnTo>
                  <a:lnTo>
                    <a:pt x="139123" y="2411516"/>
                  </a:lnTo>
                  <a:lnTo>
                    <a:pt x="137932" y="2402903"/>
                  </a:lnTo>
                  <a:lnTo>
                    <a:pt x="136780" y="2394291"/>
                  </a:lnTo>
                  <a:lnTo>
                    <a:pt x="135654" y="2385678"/>
                  </a:lnTo>
                  <a:lnTo>
                    <a:pt x="134544" y="2377066"/>
                  </a:lnTo>
                  <a:lnTo>
                    <a:pt x="133441" y="2368453"/>
                  </a:lnTo>
                  <a:lnTo>
                    <a:pt x="132338" y="2359841"/>
                  </a:lnTo>
                  <a:lnTo>
                    <a:pt x="131225" y="2351228"/>
                  </a:lnTo>
                  <a:lnTo>
                    <a:pt x="130097" y="2342615"/>
                  </a:lnTo>
                  <a:lnTo>
                    <a:pt x="128944" y="2334003"/>
                  </a:lnTo>
                  <a:lnTo>
                    <a:pt x="127759" y="2325390"/>
                  </a:lnTo>
                  <a:lnTo>
                    <a:pt x="126540" y="2316778"/>
                  </a:lnTo>
                  <a:lnTo>
                    <a:pt x="125287" y="2308165"/>
                  </a:lnTo>
                  <a:lnTo>
                    <a:pt x="123999" y="2299553"/>
                  </a:lnTo>
                  <a:lnTo>
                    <a:pt x="122675" y="2290940"/>
                  </a:lnTo>
                  <a:lnTo>
                    <a:pt x="121316" y="2282328"/>
                  </a:lnTo>
                  <a:lnTo>
                    <a:pt x="119923" y="2273715"/>
                  </a:lnTo>
                  <a:lnTo>
                    <a:pt x="118496" y="2265102"/>
                  </a:lnTo>
                  <a:lnTo>
                    <a:pt x="117033" y="2256490"/>
                  </a:lnTo>
                  <a:lnTo>
                    <a:pt x="115539" y="2247877"/>
                  </a:lnTo>
                  <a:lnTo>
                    <a:pt x="114013" y="2239265"/>
                  </a:lnTo>
                  <a:lnTo>
                    <a:pt x="112454" y="2230652"/>
                  </a:lnTo>
                  <a:lnTo>
                    <a:pt x="110859" y="2222040"/>
                  </a:lnTo>
                  <a:lnTo>
                    <a:pt x="109226" y="2213427"/>
                  </a:lnTo>
                  <a:lnTo>
                    <a:pt x="107550" y="2204815"/>
                  </a:lnTo>
                  <a:lnTo>
                    <a:pt x="105825" y="2196202"/>
                  </a:lnTo>
                  <a:lnTo>
                    <a:pt x="104043" y="2187589"/>
                  </a:lnTo>
                  <a:lnTo>
                    <a:pt x="102204" y="2178977"/>
                  </a:lnTo>
                  <a:lnTo>
                    <a:pt x="100306" y="2170364"/>
                  </a:lnTo>
                  <a:lnTo>
                    <a:pt x="98345" y="2161752"/>
                  </a:lnTo>
                  <a:lnTo>
                    <a:pt x="96318" y="2153139"/>
                  </a:lnTo>
                  <a:lnTo>
                    <a:pt x="94225" y="2144527"/>
                  </a:lnTo>
                  <a:lnTo>
                    <a:pt x="92066" y="2135914"/>
                  </a:lnTo>
                  <a:lnTo>
                    <a:pt x="89837" y="2127302"/>
                  </a:lnTo>
                  <a:lnTo>
                    <a:pt x="87544" y="2118689"/>
                  </a:lnTo>
                  <a:lnTo>
                    <a:pt x="85198" y="2110076"/>
                  </a:lnTo>
                  <a:lnTo>
                    <a:pt x="82804" y="2101464"/>
                  </a:lnTo>
                  <a:lnTo>
                    <a:pt x="80370" y="2092851"/>
                  </a:lnTo>
                  <a:lnTo>
                    <a:pt x="77903" y="2084239"/>
                  </a:lnTo>
                  <a:lnTo>
                    <a:pt x="75413" y="2075626"/>
                  </a:lnTo>
                  <a:lnTo>
                    <a:pt x="72908" y="2067014"/>
                  </a:lnTo>
                  <a:lnTo>
                    <a:pt x="70397" y="2058401"/>
                  </a:lnTo>
                  <a:lnTo>
                    <a:pt x="67893" y="2049788"/>
                  </a:lnTo>
                  <a:lnTo>
                    <a:pt x="65403" y="2041176"/>
                  </a:lnTo>
                  <a:lnTo>
                    <a:pt x="62935" y="2032563"/>
                  </a:lnTo>
                  <a:lnTo>
                    <a:pt x="60499" y="2023951"/>
                  </a:lnTo>
                  <a:lnTo>
                    <a:pt x="58100" y="2015338"/>
                  </a:lnTo>
                  <a:lnTo>
                    <a:pt x="55746" y="2006726"/>
                  </a:lnTo>
                  <a:lnTo>
                    <a:pt x="53444" y="1998113"/>
                  </a:lnTo>
                  <a:lnTo>
                    <a:pt x="51212" y="1989501"/>
                  </a:lnTo>
                  <a:lnTo>
                    <a:pt x="49049" y="1980888"/>
                  </a:lnTo>
                  <a:lnTo>
                    <a:pt x="46962" y="1972275"/>
                  </a:lnTo>
                  <a:lnTo>
                    <a:pt x="44956" y="1963663"/>
                  </a:lnTo>
                  <a:lnTo>
                    <a:pt x="43038" y="1955050"/>
                  </a:lnTo>
                  <a:lnTo>
                    <a:pt x="41216" y="1946438"/>
                  </a:lnTo>
                  <a:lnTo>
                    <a:pt x="39494" y="1937825"/>
                  </a:lnTo>
                  <a:lnTo>
                    <a:pt x="37881" y="1929213"/>
                  </a:lnTo>
                  <a:lnTo>
                    <a:pt x="36394" y="1920600"/>
                  </a:lnTo>
                  <a:lnTo>
                    <a:pt x="35021" y="1911988"/>
                  </a:lnTo>
                  <a:lnTo>
                    <a:pt x="33761" y="1903375"/>
                  </a:lnTo>
                  <a:lnTo>
                    <a:pt x="32611" y="1894762"/>
                  </a:lnTo>
                  <a:lnTo>
                    <a:pt x="31569" y="1886150"/>
                  </a:lnTo>
                  <a:lnTo>
                    <a:pt x="30627" y="1877537"/>
                  </a:lnTo>
                  <a:lnTo>
                    <a:pt x="29776" y="1868925"/>
                  </a:lnTo>
                  <a:lnTo>
                    <a:pt x="29009" y="1860312"/>
                  </a:lnTo>
                  <a:lnTo>
                    <a:pt x="28314" y="1851700"/>
                  </a:lnTo>
                  <a:lnTo>
                    <a:pt x="27664" y="1843087"/>
                  </a:lnTo>
                  <a:lnTo>
                    <a:pt x="27044" y="1834475"/>
                  </a:lnTo>
                  <a:lnTo>
                    <a:pt x="26437" y="1825862"/>
                  </a:lnTo>
                  <a:lnTo>
                    <a:pt x="25825" y="1817249"/>
                  </a:lnTo>
                  <a:lnTo>
                    <a:pt x="25193" y="1808637"/>
                  </a:lnTo>
                  <a:lnTo>
                    <a:pt x="24525" y="1800024"/>
                  </a:lnTo>
                  <a:lnTo>
                    <a:pt x="23802" y="1791412"/>
                  </a:lnTo>
                  <a:lnTo>
                    <a:pt x="23009" y="1782799"/>
                  </a:lnTo>
                  <a:lnTo>
                    <a:pt x="22142" y="1774187"/>
                  </a:lnTo>
                  <a:lnTo>
                    <a:pt x="21198" y="1765574"/>
                  </a:lnTo>
                  <a:lnTo>
                    <a:pt x="20173" y="1756961"/>
                  </a:lnTo>
                  <a:lnTo>
                    <a:pt x="19068" y="1748349"/>
                  </a:lnTo>
                  <a:lnTo>
                    <a:pt x="17887" y="1739736"/>
                  </a:lnTo>
                  <a:lnTo>
                    <a:pt x="16636" y="1731124"/>
                  </a:lnTo>
                  <a:lnTo>
                    <a:pt x="15318" y="1722511"/>
                  </a:lnTo>
                  <a:lnTo>
                    <a:pt x="13951" y="1713899"/>
                  </a:lnTo>
                  <a:lnTo>
                    <a:pt x="12554" y="1705286"/>
                  </a:lnTo>
                  <a:lnTo>
                    <a:pt x="11142" y="1696674"/>
                  </a:lnTo>
                  <a:lnTo>
                    <a:pt x="9735" y="1688061"/>
                  </a:lnTo>
                  <a:lnTo>
                    <a:pt x="8349" y="1679448"/>
                  </a:lnTo>
                  <a:lnTo>
                    <a:pt x="7004" y="1670836"/>
                  </a:lnTo>
                  <a:lnTo>
                    <a:pt x="5720" y="1662223"/>
                  </a:lnTo>
                  <a:lnTo>
                    <a:pt x="4530" y="1653611"/>
                  </a:lnTo>
                  <a:lnTo>
                    <a:pt x="3450" y="1644998"/>
                  </a:lnTo>
                  <a:lnTo>
                    <a:pt x="2493" y="1636386"/>
                  </a:lnTo>
                  <a:lnTo>
                    <a:pt x="1673" y="1627773"/>
                  </a:lnTo>
                  <a:lnTo>
                    <a:pt x="1005" y="1619161"/>
                  </a:lnTo>
                  <a:lnTo>
                    <a:pt x="499" y="1610548"/>
                  </a:lnTo>
                  <a:lnTo>
                    <a:pt x="162" y="1601935"/>
                  </a:lnTo>
                  <a:lnTo>
                    <a:pt x="0" y="1593323"/>
                  </a:lnTo>
                  <a:lnTo>
                    <a:pt x="43" y="1584710"/>
                  </a:lnTo>
                  <a:lnTo>
                    <a:pt x="263" y="1576098"/>
                  </a:lnTo>
                  <a:lnTo>
                    <a:pt x="652" y="1567485"/>
                  </a:lnTo>
                  <a:lnTo>
                    <a:pt x="1202" y="1558873"/>
                  </a:lnTo>
                  <a:lnTo>
                    <a:pt x="1906" y="1550260"/>
                  </a:lnTo>
                  <a:lnTo>
                    <a:pt x="2752" y="1541648"/>
                  </a:lnTo>
                  <a:lnTo>
                    <a:pt x="3729" y="1533035"/>
                  </a:lnTo>
                  <a:lnTo>
                    <a:pt x="4826" y="1524422"/>
                  </a:lnTo>
                  <a:lnTo>
                    <a:pt x="6043" y="1515810"/>
                  </a:lnTo>
                  <a:lnTo>
                    <a:pt x="7349" y="1507197"/>
                  </a:lnTo>
                  <a:lnTo>
                    <a:pt x="8736" y="1498585"/>
                  </a:lnTo>
                  <a:lnTo>
                    <a:pt x="10194" y="1489972"/>
                  </a:lnTo>
                  <a:lnTo>
                    <a:pt x="11715" y="1481360"/>
                  </a:lnTo>
                  <a:lnTo>
                    <a:pt x="13294" y="1472747"/>
                  </a:lnTo>
                  <a:lnTo>
                    <a:pt x="14927" y="1464134"/>
                  </a:lnTo>
                  <a:lnTo>
                    <a:pt x="16612" y="1455522"/>
                  </a:lnTo>
                  <a:lnTo>
                    <a:pt x="18352" y="1446909"/>
                  </a:lnTo>
                  <a:lnTo>
                    <a:pt x="20140" y="1438297"/>
                  </a:lnTo>
                  <a:lnTo>
                    <a:pt x="21977" y="1429684"/>
                  </a:lnTo>
                  <a:lnTo>
                    <a:pt x="23862" y="1421072"/>
                  </a:lnTo>
                  <a:lnTo>
                    <a:pt x="25796" y="1412459"/>
                  </a:lnTo>
                  <a:lnTo>
                    <a:pt x="27779" y="1403847"/>
                  </a:lnTo>
                  <a:lnTo>
                    <a:pt x="29811" y="1395234"/>
                  </a:lnTo>
                  <a:lnTo>
                    <a:pt x="31893" y="1386621"/>
                  </a:lnTo>
                  <a:lnTo>
                    <a:pt x="34023" y="1378009"/>
                  </a:lnTo>
                  <a:lnTo>
                    <a:pt x="36195" y="1369396"/>
                  </a:lnTo>
                  <a:lnTo>
                    <a:pt x="38404" y="1360784"/>
                  </a:lnTo>
                  <a:lnTo>
                    <a:pt x="40647" y="1352171"/>
                  </a:lnTo>
                  <a:lnTo>
                    <a:pt x="42919" y="1343559"/>
                  </a:lnTo>
                  <a:lnTo>
                    <a:pt x="45217" y="1334946"/>
                  </a:lnTo>
                  <a:lnTo>
                    <a:pt x="47537" y="1326334"/>
                  </a:lnTo>
                  <a:lnTo>
                    <a:pt x="49877" y="1317721"/>
                  </a:lnTo>
                  <a:lnTo>
                    <a:pt x="52234" y="1309108"/>
                  </a:lnTo>
                  <a:lnTo>
                    <a:pt x="54605" y="1300496"/>
                  </a:lnTo>
                  <a:lnTo>
                    <a:pt x="56988" y="1291883"/>
                  </a:lnTo>
                  <a:lnTo>
                    <a:pt x="59385" y="1283271"/>
                  </a:lnTo>
                  <a:lnTo>
                    <a:pt x="61793" y="1274658"/>
                  </a:lnTo>
                  <a:lnTo>
                    <a:pt x="64215" y="1266046"/>
                  </a:lnTo>
                  <a:lnTo>
                    <a:pt x="66650" y="1257433"/>
                  </a:lnTo>
                  <a:lnTo>
                    <a:pt x="69101" y="1248821"/>
                  </a:lnTo>
                  <a:lnTo>
                    <a:pt x="71565" y="1240208"/>
                  </a:lnTo>
                  <a:lnTo>
                    <a:pt x="74042" y="1231595"/>
                  </a:lnTo>
                  <a:lnTo>
                    <a:pt x="76531" y="1222983"/>
                  </a:lnTo>
                  <a:lnTo>
                    <a:pt x="79028" y="1214370"/>
                  </a:lnTo>
                  <a:lnTo>
                    <a:pt x="81531" y="1205758"/>
                  </a:lnTo>
                  <a:lnTo>
                    <a:pt x="84037" y="1197145"/>
                  </a:lnTo>
                  <a:lnTo>
                    <a:pt x="86541" y="1188533"/>
                  </a:lnTo>
                  <a:lnTo>
                    <a:pt x="89036" y="1179920"/>
                  </a:lnTo>
                  <a:lnTo>
                    <a:pt x="91516" y="1171307"/>
                  </a:lnTo>
                  <a:lnTo>
                    <a:pt x="93977" y="1162695"/>
                  </a:lnTo>
                  <a:lnTo>
                    <a:pt x="96413" y="1154082"/>
                  </a:lnTo>
                  <a:lnTo>
                    <a:pt x="98819" y="1145470"/>
                  </a:lnTo>
                  <a:lnTo>
                    <a:pt x="101190" y="1136857"/>
                  </a:lnTo>
                  <a:lnTo>
                    <a:pt x="103522" y="1128245"/>
                  </a:lnTo>
                  <a:lnTo>
                    <a:pt x="105811" y="1119632"/>
                  </a:lnTo>
                  <a:lnTo>
                    <a:pt x="108048" y="1111020"/>
                  </a:lnTo>
                  <a:lnTo>
                    <a:pt x="110238" y="1102407"/>
                  </a:lnTo>
                  <a:lnTo>
                    <a:pt x="112381" y="1093794"/>
                  </a:lnTo>
                  <a:lnTo>
                    <a:pt x="114477" y="1085182"/>
                  </a:lnTo>
                  <a:lnTo>
                    <a:pt x="116529" y="1076569"/>
                  </a:lnTo>
                  <a:lnTo>
                    <a:pt x="118539" y="1067957"/>
                  </a:lnTo>
                  <a:lnTo>
                    <a:pt x="120509" y="1059344"/>
                  </a:lnTo>
                  <a:lnTo>
                    <a:pt x="122443" y="1050732"/>
                  </a:lnTo>
                  <a:lnTo>
                    <a:pt x="124343" y="1042119"/>
                  </a:lnTo>
                  <a:lnTo>
                    <a:pt x="126217" y="1033507"/>
                  </a:lnTo>
                  <a:lnTo>
                    <a:pt x="128069" y="1024894"/>
                  </a:lnTo>
                  <a:lnTo>
                    <a:pt x="129904" y="1016281"/>
                  </a:lnTo>
                  <a:lnTo>
                    <a:pt x="131724" y="1007669"/>
                  </a:lnTo>
                  <a:lnTo>
                    <a:pt x="133533" y="999056"/>
                  </a:lnTo>
                  <a:lnTo>
                    <a:pt x="135333" y="990444"/>
                  </a:lnTo>
                  <a:lnTo>
                    <a:pt x="137126" y="981831"/>
                  </a:lnTo>
                  <a:lnTo>
                    <a:pt x="138912" y="973219"/>
                  </a:lnTo>
                  <a:lnTo>
                    <a:pt x="140693" y="964606"/>
                  </a:lnTo>
                  <a:lnTo>
                    <a:pt x="142468" y="955994"/>
                  </a:lnTo>
                  <a:lnTo>
                    <a:pt x="144238" y="947381"/>
                  </a:lnTo>
                  <a:lnTo>
                    <a:pt x="146000" y="938768"/>
                  </a:lnTo>
                  <a:lnTo>
                    <a:pt x="147755" y="930156"/>
                  </a:lnTo>
                  <a:lnTo>
                    <a:pt x="149500" y="921543"/>
                  </a:lnTo>
                  <a:lnTo>
                    <a:pt x="151234" y="912931"/>
                  </a:lnTo>
                  <a:lnTo>
                    <a:pt x="152955" y="904318"/>
                  </a:lnTo>
                  <a:lnTo>
                    <a:pt x="154662" y="895706"/>
                  </a:lnTo>
                  <a:lnTo>
                    <a:pt x="156356" y="887093"/>
                  </a:lnTo>
                  <a:lnTo>
                    <a:pt x="158033" y="878480"/>
                  </a:lnTo>
                  <a:lnTo>
                    <a:pt x="159694" y="869868"/>
                  </a:lnTo>
                  <a:lnTo>
                    <a:pt x="161336" y="861255"/>
                  </a:lnTo>
                  <a:lnTo>
                    <a:pt x="162957" y="852643"/>
                  </a:lnTo>
                  <a:lnTo>
                    <a:pt x="164554" y="844030"/>
                  </a:lnTo>
                  <a:lnTo>
                    <a:pt x="166124" y="835418"/>
                  </a:lnTo>
                  <a:lnTo>
                    <a:pt x="167667" y="826805"/>
                  </a:lnTo>
                  <a:lnTo>
                    <a:pt x="169179" y="818193"/>
                  </a:lnTo>
                  <a:lnTo>
                    <a:pt x="170656" y="809580"/>
                  </a:lnTo>
                  <a:lnTo>
                    <a:pt x="172096" y="800967"/>
                  </a:lnTo>
                  <a:lnTo>
                    <a:pt x="173494" y="792355"/>
                  </a:lnTo>
                  <a:lnTo>
                    <a:pt x="174846" y="783742"/>
                  </a:lnTo>
                  <a:lnTo>
                    <a:pt x="176141" y="775130"/>
                  </a:lnTo>
                  <a:lnTo>
                    <a:pt x="177380" y="766517"/>
                  </a:lnTo>
                  <a:lnTo>
                    <a:pt x="178561" y="757905"/>
                  </a:lnTo>
                  <a:lnTo>
                    <a:pt x="179683" y="749292"/>
                  </a:lnTo>
                  <a:lnTo>
                    <a:pt x="180741" y="740680"/>
                  </a:lnTo>
                  <a:lnTo>
                    <a:pt x="181736" y="732067"/>
                  </a:lnTo>
                  <a:lnTo>
                    <a:pt x="182666" y="723454"/>
                  </a:lnTo>
                  <a:lnTo>
                    <a:pt x="183531" y="714842"/>
                  </a:lnTo>
                  <a:lnTo>
                    <a:pt x="184324" y="706229"/>
                  </a:lnTo>
                  <a:lnTo>
                    <a:pt x="185057" y="697617"/>
                  </a:lnTo>
                  <a:lnTo>
                    <a:pt x="185734" y="689004"/>
                  </a:lnTo>
                  <a:lnTo>
                    <a:pt x="186360" y="680392"/>
                  </a:lnTo>
                  <a:lnTo>
                    <a:pt x="186939" y="671779"/>
                  </a:lnTo>
                  <a:lnTo>
                    <a:pt x="187477" y="663167"/>
                  </a:lnTo>
                  <a:lnTo>
                    <a:pt x="187979" y="654554"/>
                  </a:lnTo>
                  <a:lnTo>
                    <a:pt x="188450" y="645941"/>
                  </a:lnTo>
                  <a:lnTo>
                    <a:pt x="188896" y="637329"/>
                  </a:lnTo>
                  <a:lnTo>
                    <a:pt x="189325" y="628716"/>
                  </a:lnTo>
                  <a:lnTo>
                    <a:pt x="189742" y="620104"/>
                  </a:lnTo>
                  <a:lnTo>
                    <a:pt x="190151" y="611491"/>
                  </a:lnTo>
                  <a:lnTo>
                    <a:pt x="190556" y="602879"/>
                  </a:lnTo>
                  <a:lnTo>
                    <a:pt x="190958" y="594266"/>
                  </a:lnTo>
                  <a:lnTo>
                    <a:pt x="191360" y="585653"/>
                  </a:lnTo>
                  <a:lnTo>
                    <a:pt x="191762" y="577041"/>
                  </a:lnTo>
                  <a:lnTo>
                    <a:pt x="192164" y="568428"/>
                  </a:lnTo>
                  <a:lnTo>
                    <a:pt x="192565" y="559816"/>
                  </a:lnTo>
                  <a:lnTo>
                    <a:pt x="192962" y="551203"/>
                  </a:lnTo>
                  <a:lnTo>
                    <a:pt x="193355" y="542591"/>
                  </a:lnTo>
                  <a:lnTo>
                    <a:pt x="193741" y="533978"/>
                  </a:lnTo>
                  <a:lnTo>
                    <a:pt x="194118" y="525366"/>
                  </a:lnTo>
                  <a:lnTo>
                    <a:pt x="194482" y="516753"/>
                  </a:lnTo>
                  <a:lnTo>
                    <a:pt x="194832" y="508140"/>
                  </a:lnTo>
                  <a:lnTo>
                    <a:pt x="195164" y="499528"/>
                  </a:lnTo>
                  <a:lnTo>
                    <a:pt x="195479" y="490915"/>
                  </a:lnTo>
                  <a:lnTo>
                    <a:pt x="195775" y="482303"/>
                  </a:lnTo>
                  <a:lnTo>
                    <a:pt x="196053" y="473690"/>
                  </a:lnTo>
                  <a:lnTo>
                    <a:pt x="196313" y="465078"/>
                  </a:lnTo>
                  <a:lnTo>
                    <a:pt x="196554" y="456465"/>
                  </a:lnTo>
                  <a:lnTo>
                    <a:pt x="196779" y="447853"/>
                  </a:lnTo>
                  <a:lnTo>
                    <a:pt x="196986" y="439240"/>
                  </a:lnTo>
                  <a:lnTo>
                    <a:pt x="197179" y="430627"/>
                  </a:lnTo>
                  <a:lnTo>
                    <a:pt x="197361" y="422015"/>
                  </a:lnTo>
                  <a:lnTo>
                    <a:pt x="197534" y="413402"/>
                  </a:lnTo>
                  <a:lnTo>
                    <a:pt x="197699" y="404790"/>
                  </a:lnTo>
                  <a:lnTo>
                    <a:pt x="197860" y="396177"/>
                  </a:lnTo>
                  <a:lnTo>
                    <a:pt x="198017" y="387565"/>
                  </a:lnTo>
                  <a:lnTo>
                    <a:pt x="198173" y="378952"/>
                  </a:lnTo>
                  <a:lnTo>
                    <a:pt x="198330" y="370340"/>
                  </a:lnTo>
                  <a:lnTo>
                    <a:pt x="198488" y="361727"/>
                  </a:lnTo>
                  <a:lnTo>
                    <a:pt x="198649" y="353114"/>
                  </a:lnTo>
                  <a:lnTo>
                    <a:pt x="198813" y="344502"/>
                  </a:lnTo>
                  <a:lnTo>
                    <a:pt x="198979" y="335889"/>
                  </a:lnTo>
                  <a:lnTo>
                    <a:pt x="199148" y="327277"/>
                  </a:lnTo>
                  <a:lnTo>
                    <a:pt x="199318" y="318664"/>
                  </a:lnTo>
                  <a:lnTo>
                    <a:pt x="199489" y="310052"/>
                  </a:lnTo>
                  <a:lnTo>
                    <a:pt x="199659" y="301439"/>
                  </a:lnTo>
                  <a:lnTo>
                    <a:pt x="199826" y="292826"/>
                  </a:lnTo>
                  <a:lnTo>
                    <a:pt x="199989" y="284214"/>
                  </a:lnTo>
                  <a:lnTo>
                    <a:pt x="200146" y="275601"/>
                  </a:lnTo>
                  <a:lnTo>
                    <a:pt x="200297" y="266989"/>
                  </a:lnTo>
                  <a:lnTo>
                    <a:pt x="200440" y="258376"/>
                  </a:lnTo>
                  <a:lnTo>
                    <a:pt x="200574" y="249764"/>
                  </a:lnTo>
                  <a:lnTo>
                    <a:pt x="200698" y="241151"/>
                  </a:lnTo>
                  <a:lnTo>
                    <a:pt x="200812" y="232539"/>
                  </a:lnTo>
                  <a:lnTo>
                    <a:pt x="200915" y="223926"/>
                  </a:lnTo>
                  <a:lnTo>
                    <a:pt x="201009" y="215313"/>
                  </a:lnTo>
                  <a:lnTo>
                    <a:pt x="201093" y="206701"/>
                  </a:lnTo>
                  <a:lnTo>
                    <a:pt x="201168" y="198088"/>
                  </a:lnTo>
                  <a:lnTo>
                    <a:pt x="201234" y="189476"/>
                  </a:lnTo>
                  <a:lnTo>
                    <a:pt x="201293" y="180863"/>
                  </a:lnTo>
                  <a:lnTo>
                    <a:pt x="201344" y="172251"/>
                  </a:lnTo>
                  <a:lnTo>
                    <a:pt x="201389" y="163638"/>
                  </a:lnTo>
                  <a:lnTo>
                    <a:pt x="201428" y="155026"/>
                  </a:lnTo>
                  <a:lnTo>
                    <a:pt x="201462" y="146413"/>
                  </a:lnTo>
                  <a:lnTo>
                    <a:pt x="201491" y="137800"/>
                  </a:lnTo>
                  <a:lnTo>
                    <a:pt x="201517" y="129188"/>
                  </a:lnTo>
                  <a:lnTo>
                    <a:pt x="201538" y="120575"/>
                  </a:lnTo>
                  <a:lnTo>
                    <a:pt x="201557" y="111963"/>
                  </a:lnTo>
                  <a:lnTo>
                    <a:pt x="201572" y="103350"/>
                  </a:lnTo>
                  <a:lnTo>
                    <a:pt x="201584" y="94738"/>
                  </a:lnTo>
                  <a:lnTo>
                    <a:pt x="201594" y="86125"/>
                  </a:lnTo>
                  <a:lnTo>
                    <a:pt x="201602" y="77513"/>
                  </a:lnTo>
                  <a:lnTo>
                    <a:pt x="201608" y="68900"/>
                  </a:lnTo>
                  <a:lnTo>
                    <a:pt x="201613" y="60287"/>
                  </a:lnTo>
                  <a:lnTo>
                    <a:pt x="201617" y="51675"/>
                  </a:lnTo>
                  <a:lnTo>
                    <a:pt x="201621" y="43062"/>
                  </a:lnTo>
                  <a:lnTo>
                    <a:pt x="201624" y="34450"/>
                  </a:lnTo>
                  <a:lnTo>
                    <a:pt x="201628" y="25837"/>
                  </a:lnTo>
                  <a:lnTo>
                    <a:pt x="201632" y="17225"/>
                  </a:lnTo>
                  <a:lnTo>
                    <a:pt x="201638" y="8612"/>
                  </a:lnTo>
                  <a:lnTo>
                    <a:pt x="201645" y="0"/>
                  </a:lnTo>
                  <a:lnTo>
                    <a:pt x="202225" y="0"/>
                  </a:lnTo>
                  <a:lnTo>
                    <a:pt x="202232" y="8612"/>
                  </a:lnTo>
                  <a:lnTo>
                    <a:pt x="202237" y="17225"/>
                  </a:lnTo>
                  <a:lnTo>
                    <a:pt x="202242" y="25837"/>
                  </a:lnTo>
                  <a:lnTo>
                    <a:pt x="202246" y="34450"/>
                  </a:lnTo>
                  <a:lnTo>
                    <a:pt x="202249" y="43062"/>
                  </a:lnTo>
                  <a:lnTo>
                    <a:pt x="202252" y="51675"/>
                  </a:lnTo>
                  <a:lnTo>
                    <a:pt x="202256" y="60287"/>
                  </a:lnTo>
                  <a:lnTo>
                    <a:pt x="202261" y="68900"/>
                  </a:lnTo>
                  <a:lnTo>
                    <a:pt x="202267" y="77513"/>
                  </a:lnTo>
                  <a:lnTo>
                    <a:pt x="202275" y="86125"/>
                  </a:lnTo>
                  <a:lnTo>
                    <a:pt x="202285" y="94738"/>
                  </a:lnTo>
                  <a:lnTo>
                    <a:pt x="202298" y="103350"/>
                  </a:lnTo>
                  <a:lnTo>
                    <a:pt x="202313" y="111963"/>
                  </a:lnTo>
                  <a:lnTo>
                    <a:pt x="202331" y="120575"/>
                  </a:lnTo>
                  <a:lnTo>
                    <a:pt x="202353" y="129188"/>
                  </a:lnTo>
                  <a:lnTo>
                    <a:pt x="202378" y="137800"/>
                  </a:lnTo>
                  <a:lnTo>
                    <a:pt x="202408" y="146413"/>
                  </a:lnTo>
                  <a:lnTo>
                    <a:pt x="202442" y="155026"/>
                  </a:lnTo>
                  <a:lnTo>
                    <a:pt x="202481" y="163638"/>
                  </a:lnTo>
                  <a:lnTo>
                    <a:pt x="202525" y="172251"/>
                  </a:lnTo>
                  <a:lnTo>
                    <a:pt x="202577" y="180863"/>
                  </a:lnTo>
                  <a:lnTo>
                    <a:pt x="202635" y="189476"/>
                  </a:lnTo>
                  <a:lnTo>
                    <a:pt x="202702" y="198088"/>
                  </a:lnTo>
                  <a:lnTo>
                    <a:pt x="202777" y="206701"/>
                  </a:lnTo>
                  <a:lnTo>
                    <a:pt x="202861" y="215313"/>
                  </a:lnTo>
                  <a:lnTo>
                    <a:pt x="202955" y="223926"/>
                  </a:lnTo>
                  <a:lnTo>
                    <a:pt x="203058" y="232539"/>
                  </a:lnTo>
                  <a:lnTo>
                    <a:pt x="203171" y="241151"/>
                  </a:lnTo>
                  <a:lnTo>
                    <a:pt x="203296" y="249764"/>
                  </a:lnTo>
                  <a:lnTo>
                    <a:pt x="203430" y="258376"/>
                  </a:lnTo>
                  <a:lnTo>
                    <a:pt x="203573" y="266989"/>
                  </a:lnTo>
                  <a:lnTo>
                    <a:pt x="203724" y="275601"/>
                  </a:lnTo>
                  <a:lnTo>
                    <a:pt x="203881" y="284214"/>
                  </a:lnTo>
                  <a:lnTo>
                    <a:pt x="204044" y="292826"/>
                  </a:lnTo>
                  <a:lnTo>
                    <a:pt x="204211" y="301439"/>
                  </a:lnTo>
                  <a:lnTo>
                    <a:pt x="204381" y="310052"/>
                  </a:lnTo>
                  <a:lnTo>
                    <a:pt x="204551" y="318664"/>
                  </a:lnTo>
                  <a:lnTo>
                    <a:pt x="204722" y="327277"/>
                  </a:lnTo>
                  <a:lnTo>
                    <a:pt x="204890" y="335889"/>
                  </a:lnTo>
                  <a:lnTo>
                    <a:pt x="205057" y="344502"/>
                  </a:lnTo>
                  <a:lnTo>
                    <a:pt x="205220" y="353114"/>
                  </a:lnTo>
                  <a:lnTo>
                    <a:pt x="205381" y="361727"/>
                  </a:lnTo>
                  <a:lnTo>
                    <a:pt x="205540" y="370340"/>
                  </a:lnTo>
                  <a:lnTo>
                    <a:pt x="205697" y="378952"/>
                  </a:lnTo>
                  <a:lnTo>
                    <a:pt x="205853" y="387565"/>
                  </a:lnTo>
                  <a:lnTo>
                    <a:pt x="206010" y="396177"/>
                  </a:lnTo>
                  <a:lnTo>
                    <a:pt x="206171" y="404790"/>
                  </a:lnTo>
                  <a:lnTo>
                    <a:pt x="206336" y="413402"/>
                  </a:lnTo>
                  <a:lnTo>
                    <a:pt x="206509" y="422015"/>
                  </a:lnTo>
                  <a:lnTo>
                    <a:pt x="206691" y="430627"/>
                  </a:lnTo>
                  <a:lnTo>
                    <a:pt x="206884" y="439240"/>
                  </a:lnTo>
                  <a:lnTo>
                    <a:pt x="207091" y="447853"/>
                  </a:lnTo>
                  <a:lnTo>
                    <a:pt x="207316" y="456465"/>
                  </a:lnTo>
                  <a:lnTo>
                    <a:pt x="207557" y="465078"/>
                  </a:lnTo>
                  <a:lnTo>
                    <a:pt x="207817" y="473690"/>
                  </a:lnTo>
                  <a:lnTo>
                    <a:pt x="208095" y="482303"/>
                  </a:lnTo>
                  <a:lnTo>
                    <a:pt x="208391" y="490915"/>
                  </a:lnTo>
                  <a:lnTo>
                    <a:pt x="208706" y="499528"/>
                  </a:lnTo>
                  <a:lnTo>
                    <a:pt x="209038" y="508140"/>
                  </a:lnTo>
                  <a:lnTo>
                    <a:pt x="209387" y="516753"/>
                  </a:lnTo>
                  <a:lnTo>
                    <a:pt x="209752" y="525366"/>
                  </a:lnTo>
                  <a:lnTo>
                    <a:pt x="210129" y="533978"/>
                  </a:lnTo>
                  <a:lnTo>
                    <a:pt x="210514" y="542591"/>
                  </a:lnTo>
                  <a:lnTo>
                    <a:pt x="210907" y="551203"/>
                  </a:lnTo>
                  <a:lnTo>
                    <a:pt x="211305" y="559816"/>
                  </a:lnTo>
                  <a:lnTo>
                    <a:pt x="211706" y="568428"/>
                  </a:lnTo>
                  <a:lnTo>
                    <a:pt x="212108" y="577041"/>
                  </a:lnTo>
                  <a:lnTo>
                    <a:pt x="212510" y="585653"/>
                  </a:lnTo>
                  <a:lnTo>
                    <a:pt x="212912" y="594266"/>
                  </a:lnTo>
                  <a:lnTo>
                    <a:pt x="213314" y="602879"/>
                  </a:lnTo>
                  <a:lnTo>
                    <a:pt x="213719" y="611491"/>
                  </a:lnTo>
                  <a:lnTo>
                    <a:pt x="214128" y="620104"/>
                  </a:lnTo>
                  <a:lnTo>
                    <a:pt x="214545" y="628716"/>
                  </a:lnTo>
                  <a:lnTo>
                    <a:pt x="214974" y="637329"/>
                  </a:lnTo>
                  <a:lnTo>
                    <a:pt x="215420" y="645941"/>
                  </a:lnTo>
                  <a:lnTo>
                    <a:pt x="215891" y="654554"/>
                  </a:lnTo>
                  <a:lnTo>
                    <a:pt x="216393" y="663167"/>
                  </a:lnTo>
                  <a:lnTo>
                    <a:pt x="216931" y="671779"/>
                  </a:lnTo>
                  <a:lnTo>
                    <a:pt x="217510" y="680392"/>
                  </a:lnTo>
                  <a:lnTo>
                    <a:pt x="218136" y="689004"/>
                  </a:lnTo>
                  <a:lnTo>
                    <a:pt x="218813" y="697617"/>
                  </a:lnTo>
                  <a:lnTo>
                    <a:pt x="219546" y="706229"/>
                  </a:lnTo>
                  <a:lnTo>
                    <a:pt x="220339" y="714842"/>
                  </a:lnTo>
                  <a:lnTo>
                    <a:pt x="221204" y="723454"/>
                  </a:lnTo>
                  <a:lnTo>
                    <a:pt x="222134" y="732067"/>
                  </a:lnTo>
                  <a:lnTo>
                    <a:pt x="223129" y="740680"/>
                  </a:lnTo>
                  <a:lnTo>
                    <a:pt x="224187" y="749292"/>
                  </a:lnTo>
                  <a:lnTo>
                    <a:pt x="225308" y="757905"/>
                  </a:lnTo>
                  <a:lnTo>
                    <a:pt x="226490" y="766517"/>
                  </a:lnTo>
                  <a:lnTo>
                    <a:pt x="227729" y="775130"/>
                  </a:lnTo>
                  <a:lnTo>
                    <a:pt x="229024" y="783742"/>
                  </a:lnTo>
                  <a:lnTo>
                    <a:pt x="230376" y="792355"/>
                  </a:lnTo>
                  <a:lnTo>
                    <a:pt x="231774" y="800967"/>
                  </a:lnTo>
                  <a:lnTo>
                    <a:pt x="233214" y="809580"/>
                  </a:lnTo>
                  <a:lnTo>
                    <a:pt x="234691" y="818193"/>
                  </a:lnTo>
                  <a:lnTo>
                    <a:pt x="236203" y="826805"/>
                  </a:lnTo>
                  <a:lnTo>
                    <a:pt x="237745" y="835418"/>
                  </a:lnTo>
                  <a:lnTo>
                    <a:pt x="239316" y="844030"/>
                  </a:lnTo>
                  <a:lnTo>
                    <a:pt x="240912" y="852643"/>
                  </a:lnTo>
                  <a:lnTo>
                    <a:pt x="242534" y="861255"/>
                  </a:lnTo>
                  <a:lnTo>
                    <a:pt x="244176" y="869868"/>
                  </a:lnTo>
                  <a:lnTo>
                    <a:pt x="245836" y="878480"/>
                  </a:lnTo>
                  <a:lnTo>
                    <a:pt x="247514" y="887093"/>
                  </a:lnTo>
                  <a:lnTo>
                    <a:pt x="249207" y="895706"/>
                  </a:lnTo>
                  <a:lnTo>
                    <a:pt x="250915" y="904318"/>
                  </a:lnTo>
                  <a:lnTo>
                    <a:pt x="252636" y="912931"/>
                  </a:lnTo>
                  <a:lnTo>
                    <a:pt x="254370" y="921543"/>
                  </a:lnTo>
                  <a:lnTo>
                    <a:pt x="256115" y="930156"/>
                  </a:lnTo>
                  <a:lnTo>
                    <a:pt x="257870" y="938768"/>
                  </a:lnTo>
                  <a:lnTo>
                    <a:pt x="259632" y="947381"/>
                  </a:lnTo>
                  <a:lnTo>
                    <a:pt x="261401" y="955994"/>
                  </a:lnTo>
                  <a:lnTo>
                    <a:pt x="263177" y="964606"/>
                  </a:lnTo>
                  <a:lnTo>
                    <a:pt x="264958" y="973219"/>
                  </a:lnTo>
                  <a:lnTo>
                    <a:pt x="266744" y="981831"/>
                  </a:lnTo>
                  <a:lnTo>
                    <a:pt x="268537" y="990444"/>
                  </a:lnTo>
                  <a:lnTo>
                    <a:pt x="270337" y="999056"/>
                  </a:lnTo>
                  <a:lnTo>
                    <a:pt x="272146" y="1007669"/>
                  </a:lnTo>
                  <a:lnTo>
                    <a:pt x="273966" y="1016281"/>
                  </a:lnTo>
                  <a:lnTo>
                    <a:pt x="275801" y="1024894"/>
                  </a:lnTo>
                  <a:lnTo>
                    <a:pt x="277653" y="1033507"/>
                  </a:lnTo>
                  <a:lnTo>
                    <a:pt x="279527" y="1042119"/>
                  </a:lnTo>
                  <a:lnTo>
                    <a:pt x="281426" y="1050732"/>
                  </a:lnTo>
                  <a:lnTo>
                    <a:pt x="283360" y="1059344"/>
                  </a:lnTo>
                  <a:lnTo>
                    <a:pt x="285331" y="1067957"/>
                  </a:lnTo>
                  <a:lnTo>
                    <a:pt x="287341" y="1076569"/>
                  </a:lnTo>
                  <a:lnTo>
                    <a:pt x="289392" y="1085182"/>
                  </a:lnTo>
                  <a:lnTo>
                    <a:pt x="291489" y="1093794"/>
                  </a:lnTo>
                  <a:lnTo>
                    <a:pt x="293632" y="1102407"/>
                  </a:lnTo>
                  <a:lnTo>
                    <a:pt x="295822" y="1111020"/>
                  </a:lnTo>
                  <a:lnTo>
                    <a:pt x="298058" y="1119632"/>
                  </a:lnTo>
                  <a:lnTo>
                    <a:pt x="300347" y="1128245"/>
                  </a:lnTo>
                  <a:lnTo>
                    <a:pt x="302680" y="1136857"/>
                  </a:lnTo>
                  <a:lnTo>
                    <a:pt x="305051" y="1145470"/>
                  </a:lnTo>
                  <a:lnTo>
                    <a:pt x="307457" y="1154082"/>
                  </a:lnTo>
                  <a:lnTo>
                    <a:pt x="309893" y="1162695"/>
                  </a:lnTo>
                  <a:lnTo>
                    <a:pt x="312354" y="1171307"/>
                  </a:lnTo>
                  <a:lnTo>
                    <a:pt x="314834" y="1179920"/>
                  </a:lnTo>
                  <a:lnTo>
                    <a:pt x="317329" y="1188533"/>
                  </a:lnTo>
                  <a:lnTo>
                    <a:pt x="319833" y="1197145"/>
                  </a:lnTo>
                  <a:lnTo>
                    <a:pt x="322338" y="1205758"/>
                  </a:lnTo>
                  <a:lnTo>
                    <a:pt x="324842" y="1214370"/>
                  </a:lnTo>
                  <a:lnTo>
                    <a:pt x="327339" y="1222983"/>
                  </a:lnTo>
                  <a:lnTo>
                    <a:pt x="329827" y="1231595"/>
                  </a:lnTo>
                  <a:lnTo>
                    <a:pt x="332305" y="1240208"/>
                  </a:lnTo>
                  <a:lnTo>
                    <a:pt x="334769" y="1248821"/>
                  </a:lnTo>
                  <a:lnTo>
                    <a:pt x="337220" y="1257433"/>
                  </a:lnTo>
                  <a:lnTo>
                    <a:pt x="339655" y="1266046"/>
                  </a:lnTo>
                  <a:lnTo>
                    <a:pt x="342076" y="1274658"/>
                  </a:lnTo>
                  <a:lnTo>
                    <a:pt x="344485" y="1283271"/>
                  </a:lnTo>
                  <a:lnTo>
                    <a:pt x="346881" y="1291883"/>
                  </a:lnTo>
                  <a:lnTo>
                    <a:pt x="349265" y="1300496"/>
                  </a:lnTo>
                  <a:lnTo>
                    <a:pt x="351636" y="1309108"/>
                  </a:lnTo>
                  <a:lnTo>
                    <a:pt x="353992" y="1317721"/>
                  </a:lnTo>
                  <a:lnTo>
                    <a:pt x="356333" y="1326334"/>
                  </a:lnTo>
                  <a:lnTo>
                    <a:pt x="358653" y="1334946"/>
                  </a:lnTo>
                  <a:lnTo>
                    <a:pt x="360951" y="1343559"/>
                  </a:lnTo>
                  <a:lnTo>
                    <a:pt x="363223" y="1352171"/>
                  </a:lnTo>
                  <a:lnTo>
                    <a:pt x="365466" y="1360784"/>
                  </a:lnTo>
                  <a:lnTo>
                    <a:pt x="367675" y="1369396"/>
                  </a:lnTo>
                  <a:lnTo>
                    <a:pt x="369846" y="1378009"/>
                  </a:lnTo>
                  <a:lnTo>
                    <a:pt x="371977" y="1386621"/>
                  </a:lnTo>
                  <a:lnTo>
                    <a:pt x="374059" y="1395234"/>
                  </a:lnTo>
                  <a:lnTo>
                    <a:pt x="376091" y="1403847"/>
                  </a:lnTo>
                  <a:lnTo>
                    <a:pt x="378074" y="1412459"/>
                  </a:lnTo>
                  <a:lnTo>
                    <a:pt x="380008" y="1421072"/>
                  </a:lnTo>
                  <a:lnTo>
                    <a:pt x="381893" y="1429684"/>
                  </a:lnTo>
                  <a:lnTo>
                    <a:pt x="383729" y="1438297"/>
                  </a:lnTo>
                  <a:lnTo>
                    <a:pt x="385517" y="1446909"/>
                  </a:lnTo>
                  <a:lnTo>
                    <a:pt x="387257" y="1455522"/>
                  </a:lnTo>
                  <a:lnTo>
                    <a:pt x="388943" y="1464134"/>
                  </a:lnTo>
                  <a:lnTo>
                    <a:pt x="390575" y="1472747"/>
                  </a:lnTo>
                  <a:lnTo>
                    <a:pt x="392155" y="1481360"/>
                  </a:lnTo>
                  <a:lnTo>
                    <a:pt x="393676" y="1489972"/>
                  </a:lnTo>
                  <a:lnTo>
                    <a:pt x="395134" y="1498585"/>
                  </a:lnTo>
                  <a:lnTo>
                    <a:pt x="396520" y="1507197"/>
                  </a:lnTo>
                  <a:lnTo>
                    <a:pt x="397827" y="1515810"/>
                  </a:lnTo>
                  <a:lnTo>
                    <a:pt x="399044" y="1524422"/>
                  </a:lnTo>
                  <a:lnTo>
                    <a:pt x="400141" y="1533035"/>
                  </a:lnTo>
                  <a:lnTo>
                    <a:pt x="401118" y="1541648"/>
                  </a:lnTo>
                  <a:lnTo>
                    <a:pt x="401964" y="1550260"/>
                  </a:lnTo>
                  <a:lnTo>
                    <a:pt x="402667" y="1558873"/>
                  </a:lnTo>
                  <a:lnTo>
                    <a:pt x="403218" y="1567485"/>
                  </a:lnTo>
                  <a:lnTo>
                    <a:pt x="403607" y="1576098"/>
                  </a:lnTo>
                  <a:lnTo>
                    <a:pt x="403826" y="1584710"/>
                  </a:lnTo>
                  <a:lnTo>
                    <a:pt x="403870" y="1593323"/>
                  </a:lnTo>
                  <a:lnTo>
                    <a:pt x="403708" y="1601935"/>
                  </a:lnTo>
                  <a:lnTo>
                    <a:pt x="403371" y="1610548"/>
                  </a:lnTo>
                  <a:lnTo>
                    <a:pt x="402865" y="1619161"/>
                  </a:lnTo>
                  <a:lnTo>
                    <a:pt x="402196" y="1627773"/>
                  </a:lnTo>
                  <a:lnTo>
                    <a:pt x="401377" y="1636386"/>
                  </a:lnTo>
                  <a:lnTo>
                    <a:pt x="400420" y="1644998"/>
                  </a:lnTo>
                  <a:lnTo>
                    <a:pt x="399339" y="1653611"/>
                  </a:lnTo>
                  <a:lnTo>
                    <a:pt x="398150" y="1662223"/>
                  </a:lnTo>
                  <a:lnTo>
                    <a:pt x="396866" y="1670836"/>
                  </a:lnTo>
                  <a:lnTo>
                    <a:pt x="395521" y="1679448"/>
                  </a:lnTo>
                  <a:lnTo>
                    <a:pt x="394135" y="1688061"/>
                  </a:lnTo>
                  <a:lnTo>
                    <a:pt x="392727" y="1696674"/>
                  </a:lnTo>
                  <a:lnTo>
                    <a:pt x="391316" y="1705286"/>
                  </a:lnTo>
                  <a:lnTo>
                    <a:pt x="389919" y="1713899"/>
                  </a:lnTo>
                  <a:lnTo>
                    <a:pt x="388552" y="1722511"/>
                  </a:lnTo>
                  <a:lnTo>
                    <a:pt x="387234" y="1731124"/>
                  </a:lnTo>
                  <a:lnTo>
                    <a:pt x="385982" y="1739736"/>
                  </a:lnTo>
                  <a:lnTo>
                    <a:pt x="384801" y="1748349"/>
                  </a:lnTo>
                  <a:lnTo>
                    <a:pt x="383697" y="1756961"/>
                  </a:lnTo>
                  <a:lnTo>
                    <a:pt x="382672" y="1765574"/>
                  </a:lnTo>
                  <a:lnTo>
                    <a:pt x="381728" y="1774187"/>
                  </a:lnTo>
                  <a:lnTo>
                    <a:pt x="380861" y="1782799"/>
                  </a:lnTo>
                  <a:lnTo>
                    <a:pt x="380068" y="1791412"/>
                  </a:lnTo>
                  <a:lnTo>
                    <a:pt x="379345" y="1800024"/>
                  </a:lnTo>
                  <a:lnTo>
                    <a:pt x="378677" y="1808637"/>
                  </a:lnTo>
                  <a:lnTo>
                    <a:pt x="378044" y="1817249"/>
                  </a:lnTo>
                  <a:lnTo>
                    <a:pt x="377433" y="1825862"/>
                  </a:lnTo>
                  <a:lnTo>
                    <a:pt x="376825" y="1834475"/>
                  </a:lnTo>
                  <a:lnTo>
                    <a:pt x="376205" y="1843087"/>
                  </a:lnTo>
                  <a:lnTo>
                    <a:pt x="375556" y="1851700"/>
                  </a:lnTo>
                  <a:lnTo>
                    <a:pt x="374860" y="1860312"/>
                  </a:lnTo>
                  <a:lnTo>
                    <a:pt x="374094" y="1868925"/>
                  </a:lnTo>
                  <a:lnTo>
                    <a:pt x="373243" y="1877537"/>
                  </a:lnTo>
                  <a:lnTo>
                    <a:pt x="372301" y="1886150"/>
                  </a:lnTo>
                  <a:lnTo>
                    <a:pt x="371258" y="1894762"/>
                  </a:lnTo>
                  <a:lnTo>
                    <a:pt x="370109" y="1903375"/>
                  </a:lnTo>
                  <a:lnTo>
                    <a:pt x="368849" y="1911988"/>
                  </a:lnTo>
                  <a:lnTo>
                    <a:pt x="367475" y="1920600"/>
                  </a:lnTo>
                  <a:lnTo>
                    <a:pt x="365989" y="1929213"/>
                  </a:lnTo>
                  <a:lnTo>
                    <a:pt x="364376" y="1937825"/>
                  </a:lnTo>
                  <a:lnTo>
                    <a:pt x="362654" y="1946438"/>
                  </a:lnTo>
                  <a:lnTo>
                    <a:pt x="360831" y="1955050"/>
                  </a:lnTo>
                  <a:lnTo>
                    <a:pt x="358914" y="1963663"/>
                  </a:lnTo>
                  <a:lnTo>
                    <a:pt x="356908" y="1972275"/>
                  </a:lnTo>
                  <a:lnTo>
                    <a:pt x="354820" y="1980888"/>
                  </a:lnTo>
                  <a:lnTo>
                    <a:pt x="352657" y="1989501"/>
                  </a:lnTo>
                  <a:lnTo>
                    <a:pt x="350426" y="1998113"/>
                  </a:lnTo>
                  <a:lnTo>
                    <a:pt x="348124" y="2006726"/>
                  </a:lnTo>
                  <a:lnTo>
                    <a:pt x="345770" y="2015338"/>
                  </a:lnTo>
                  <a:lnTo>
                    <a:pt x="343371" y="2023951"/>
                  </a:lnTo>
                  <a:lnTo>
                    <a:pt x="340934" y="2032563"/>
                  </a:lnTo>
                  <a:lnTo>
                    <a:pt x="338467" y="2041176"/>
                  </a:lnTo>
                  <a:lnTo>
                    <a:pt x="335977" y="2049788"/>
                  </a:lnTo>
                  <a:lnTo>
                    <a:pt x="333473" y="2058401"/>
                  </a:lnTo>
                  <a:lnTo>
                    <a:pt x="330962" y="2067014"/>
                  </a:lnTo>
                  <a:lnTo>
                    <a:pt x="328457" y="2075626"/>
                  </a:lnTo>
                  <a:lnTo>
                    <a:pt x="325966" y="2084239"/>
                  </a:lnTo>
                  <a:lnTo>
                    <a:pt x="323500" y="2092851"/>
                  </a:lnTo>
                  <a:lnTo>
                    <a:pt x="321066" y="2101464"/>
                  </a:lnTo>
                  <a:lnTo>
                    <a:pt x="318672" y="2110076"/>
                  </a:lnTo>
                  <a:lnTo>
                    <a:pt x="316325" y="2118689"/>
                  </a:lnTo>
                  <a:lnTo>
                    <a:pt x="314033" y="2127302"/>
                  </a:lnTo>
                  <a:lnTo>
                    <a:pt x="311803" y="2135914"/>
                  </a:lnTo>
                  <a:lnTo>
                    <a:pt x="309645" y="2144527"/>
                  </a:lnTo>
                  <a:lnTo>
                    <a:pt x="307552" y="2153139"/>
                  </a:lnTo>
                  <a:lnTo>
                    <a:pt x="305525" y="2161752"/>
                  </a:lnTo>
                  <a:lnTo>
                    <a:pt x="303564" y="2170364"/>
                  </a:lnTo>
                  <a:lnTo>
                    <a:pt x="301665" y="2178977"/>
                  </a:lnTo>
                  <a:lnTo>
                    <a:pt x="299827" y="2187589"/>
                  </a:lnTo>
                  <a:lnTo>
                    <a:pt x="298045" y="2196202"/>
                  </a:lnTo>
                  <a:lnTo>
                    <a:pt x="296319" y="2204815"/>
                  </a:lnTo>
                  <a:lnTo>
                    <a:pt x="294644" y="2213427"/>
                  </a:lnTo>
                  <a:lnTo>
                    <a:pt x="293011" y="2222040"/>
                  </a:lnTo>
                  <a:lnTo>
                    <a:pt x="291416" y="2230652"/>
                  </a:lnTo>
                  <a:lnTo>
                    <a:pt x="289856" y="2239265"/>
                  </a:lnTo>
                  <a:lnTo>
                    <a:pt x="288330" y="2247877"/>
                  </a:lnTo>
                  <a:lnTo>
                    <a:pt x="286836" y="2256490"/>
                  </a:lnTo>
                  <a:lnTo>
                    <a:pt x="285374" y="2265102"/>
                  </a:lnTo>
                  <a:lnTo>
                    <a:pt x="283946" y="2273715"/>
                  </a:lnTo>
                  <a:lnTo>
                    <a:pt x="282553" y="2282328"/>
                  </a:lnTo>
                  <a:lnTo>
                    <a:pt x="281195" y="2290940"/>
                  </a:lnTo>
                  <a:lnTo>
                    <a:pt x="279871" y="2299553"/>
                  </a:lnTo>
                  <a:lnTo>
                    <a:pt x="278582" y="2308165"/>
                  </a:lnTo>
                  <a:lnTo>
                    <a:pt x="277329" y="2316778"/>
                  </a:lnTo>
                  <a:lnTo>
                    <a:pt x="276111" y="2325390"/>
                  </a:lnTo>
                  <a:lnTo>
                    <a:pt x="274926" y="2334003"/>
                  </a:lnTo>
                  <a:lnTo>
                    <a:pt x="273773" y="2342615"/>
                  </a:lnTo>
                  <a:lnTo>
                    <a:pt x="272644" y="2351228"/>
                  </a:lnTo>
                  <a:lnTo>
                    <a:pt x="271532" y="2359841"/>
                  </a:lnTo>
                  <a:lnTo>
                    <a:pt x="270428" y="2368453"/>
                  </a:lnTo>
                  <a:lnTo>
                    <a:pt x="269326" y="2377066"/>
                  </a:lnTo>
                  <a:lnTo>
                    <a:pt x="268216" y="2385678"/>
                  </a:lnTo>
                  <a:lnTo>
                    <a:pt x="267089" y="2394291"/>
                  </a:lnTo>
                  <a:lnTo>
                    <a:pt x="265938" y="2402903"/>
                  </a:lnTo>
                  <a:lnTo>
                    <a:pt x="264746" y="2411516"/>
                  </a:lnTo>
                  <a:lnTo>
                    <a:pt x="263513" y="2420128"/>
                  </a:lnTo>
                  <a:lnTo>
                    <a:pt x="262234" y="2428741"/>
                  </a:lnTo>
                  <a:lnTo>
                    <a:pt x="260906" y="2437354"/>
                  </a:lnTo>
                  <a:lnTo>
                    <a:pt x="259530" y="2445966"/>
                  </a:lnTo>
                  <a:lnTo>
                    <a:pt x="258107" y="2454579"/>
                  </a:lnTo>
                  <a:lnTo>
                    <a:pt x="256642" y="2463191"/>
                  </a:lnTo>
                  <a:lnTo>
                    <a:pt x="255139" y="2471804"/>
                  </a:lnTo>
                  <a:lnTo>
                    <a:pt x="253608" y="2480416"/>
                  </a:lnTo>
                  <a:lnTo>
                    <a:pt x="252062" y="2489029"/>
                  </a:lnTo>
                  <a:lnTo>
                    <a:pt x="250515" y="2497642"/>
                  </a:lnTo>
                  <a:lnTo>
                    <a:pt x="248979" y="2506254"/>
                  </a:lnTo>
                  <a:lnTo>
                    <a:pt x="247464" y="2514867"/>
                  </a:lnTo>
                  <a:lnTo>
                    <a:pt x="245985" y="2523479"/>
                  </a:lnTo>
                  <a:lnTo>
                    <a:pt x="244551" y="2532092"/>
                  </a:lnTo>
                  <a:lnTo>
                    <a:pt x="243177" y="2540704"/>
                  </a:lnTo>
                  <a:lnTo>
                    <a:pt x="241877" y="2549317"/>
                  </a:lnTo>
                  <a:lnTo>
                    <a:pt x="240652" y="2557929"/>
                  </a:lnTo>
                  <a:lnTo>
                    <a:pt x="239505" y="2566542"/>
                  </a:lnTo>
                  <a:lnTo>
                    <a:pt x="238439" y="2575155"/>
                  </a:lnTo>
                  <a:lnTo>
                    <a:pt x="237454" y="2583767"/>
                  </a:lnTo>
                  <a:lnTo>
                    <a:pt x="236550" y="2592380"/>
                  </a:lnTo>
                  <a:lnTo>
                    <a:pt x="235725" y="2600992"/>
                  </a:lnTo>
                  <a:lnTo>
                    <a:pt x="234981" y="2609605"/>
                  </a:lnTo>
                  <a:lnTo>
                    <a:pt x="234312" y="2618217"/>
                  </a:lnTo>
                  <a:lnTo>
                    <a:pt x="233706" y="2626830"/>
                  </a:lnTo>
                  <a:lnTo>
                    <a:pt x="233157" y="2635442"/>
                  </a:lnTo>
                  <a:lnTo>
                    <a:pt x="232659" y="2644055"/>
                  </a:lnTo>
                  <a:lnTo>
                    <a:pt x="232204" y="2652668"/>
                  </a:lnTo>
                  <a:lnTo>
                    <a:pt x="231787" y="2661280"/>
                  </a:lnTo>
                  <a:lnTo>
                    <a:pt x="231399" y="2669893"/>
                  </a:lnTo>
                  <a:lnTo>
                    <a:pt x="231038" y="2678505"/>
                  </a:lnTo>
                  <a:lnTo>
                    <a:pt x="230694" y="2687118"/>
                  </a:lnTo>
                  <a:lnTo>
                    <a:pt x="230359" y="2695730"/>
                  </a:lnTo>
                  <a:lnTo>
                    <a:pt x="230029" y="2704343"/>
                  </a:lnTo>
                  <a:lnTo>
                    <a:pt x="229697" y="2712955"/>
                  </a:lnTo>
                  <a:lnTo>
                    <a:pt x="229360" y="2721568"/>
                  </a:lnTo>
                  <a:lnTo>
                    <a:pt x="229014" y="2730181"/>
                  </a:lnTo>
                  <a:lnTo>
                    <a:pt x="228655" y="2738793"/>
                  </a:lnTo>
                  <a:lnTo>
                    <a:pt x="228279" y="2747406"/>
                  </a:lnTo>
                  <a:lnTo>
                    <a:pt x="227885" y="2756018"/>
                  </a:lnTo>
                  <a:lnTo>
                    <a:pt x="227473" y="2764631"/>
                  </a:lnTo>
                  <a:lnTo>
                    <a:pt x="227044" y="2773243"/>
                  </a:lnTo>
                  <a:lnTo>
                    <a:pt x="226598" y="2781856"/>
                  </a:lnTo>
                  <a:lnTo>
                    <a:pt x="226139" y="2790469"/>
                  </a:lnTo>
                  <a:lnTo>
                    <a:pt x="225668" y="2799081"/>
                  </a:lnTo>
                  <a:lnTo>
                    <a:pt x="225189" y="2807694"/>
                  </a:lnTo>
                  <a:lnTo>
                    <a:pt x="224704" y="2816306"/>
                  </a:lnTo>
                  <a:lnTo>
                    <a:pt x="224219" y="2824919"/>
                  </a:lnTo>
                  <a:lnTo>
                    <a:pt x="223739" y="2833531"/>
                  </a:lnTo>
                  <a:lnTo>
                    <a:pt x="223265" y="2842144"/>
                  </a:lnTo>
                  <a:lnTo>
                    <a:pt x="222801" y="2850756"/>
                  </a:lnTo>
                  <a:lnTo>
                    <a:pt x="222350" y="2859369"/>
                  </a:lnTo>
                  <a:lnTo>
                    <a:pt x="221914" y="2867982"/>
                  </a:lnTo>
                  <a:lnTo>
                    <a:pt x="221496" y="2876594"/>
                  </a:lnTo>
                  <a:lnTo>
                    <a:pt x="221097" y="2885207"/>
                  </a:lnTo>
                  <a:lnTo>
                    <a:pt x="220716" y="2893819"/>
                  </a:lnTo>
                  <a:lnTo>
                    <a:pt x="220353" y="2902432"/>
                  </a:lnTo>
                  <a:lnTo>
                    <a:pt x="220007" y="2911044"/>
                  </a:lnTo>
                  <a:lnTo>
                    <a:pt x="219676" y="2919657"/>
                  </a:lnTo>
                  <a:lnTo>
                    <a:pt x="219360" y="2928269"/>
                  </a:lnTo>
                  <a:lnTo>
                    <a:pt x="219056" y="2936882"/>
                  </a:lnTo>
                  <a:lnTo>
                    <a:pt x="218765" y="2945495"/>
                  </a:lnTo>
                  <a:lnTo>
                    <a:pt x="218485" y="2954107"/>
                  </a:lnTo>
                  <a:lnTo>
                    <a:pt x="218212" y="2962720"/>
                  </a:lnTo>
                  <a:lnTo>
                    <a:pt x="217946" y="2971332"/>
                  </a:lnTo>
                  <a:lnTo>
                    <a:pt x="217685" y="2979945"/>
                  </a:lnTo>
                  <a:lnTo>
                    <a:pt x="217428" y="2988557"/>
                  </a:lnTo>
                  <a:lnTo>
                    <a:pt x="217173" y="2997170"/>
                  </a:lnTo>
                  <a:lnTo>
                    <a:pt x="216919" y="3005782"/>
                  </a:lnTo>
                  <a:lnTo>
                    <a:pt x="216664" y="3014395"/>
                  </a:lnTo>
                  <a:lnTo>
                    <a:pt x="216407" y="3023008"/>
                  </a:lnTo>
                  <a:lnTo>
                    <a:pt x="216146" y="3031620"/>
                  </a:lnTo>
                  <a:lnTo>
                    <a:pt x="215879" y="3040233"/>
                  </a:lnTo>
                  <a:lnTo>
                    <a:pt x="215607" y="3048845"/>
                  </a:lnTo>
                  <a:lnTo>
                    <a:pt x="215327" y="3057458"/>
                  </a:lnTo>
                  <a:lnTo>
                    <a:pt x="215040" y="3066070"/>
                  </a:lnTo>
                  <a:lnTo>
                    <a:pt x="214744" y="3074683"/>
                  </a:lnTo>
                  <a:lnTo>
                    <a:pt x="214439" y="3083296"/>
                  </a:lnTo>
                  <a:lnTo>
                    <a:pt x="214127" y="3091908"/>
                  </a:lnTo>
                  <a:lnTo>
                    <a:pt x="213809" y="3100521"/>
                  </a:lnTo>
                  <a:lnTo>
                    <a:pt x="213487" y="3109133"/>
                  </a:lnTo>
                  <a:lnTo>
                    <a:pt x="213163" y="3117746"/>
                  </a:lnTo>
                  <a:lnTo>
                    <a:pt x="212838" y="3126358"/>
                  </a:lnTo>
                  <a:lnTo>
                    <a:pt x="212517" y="3134971"/>
                  </a:lnTo>
                  <a:lnTo>
                    <a:pt x="212200" y="3143583"/>
                  </a:lnTo>
                  <a:lnTo>
                    <a:pt x="211893" y="3152196"/>
                  </a:lnTo>
                  <a:lnTo>
                    <a:pt x="211596" y="3160809"/>
                  </a:lnTo>
                  <a:lnTo>
                    <a:pt x="211312" y="3169421"/>
                  </a:lnTo>
                  <a:lnTo>
                    <a:pt x="211042" y="3178034"/>
                  </a:lnTo>
                  <a:lnTo>
                    <a:pt x="210787" y="3186646"/>
                  </a:lnTo>
                  <a:lnTo>
                    <a:pt x="210548" y="3195259"/>
                  </a:lnTo>
                  <a:lnTo>
                    <a:pt x="210324" y="3203871"/>
                  </a:lnTo>
                  <a:lnTo>
                    <a:pt x="210117" y="3212484"/>
                  </a:lnTo>
                  <a:lnTo>
                    <a:pt x="209927" y="3221096"/>
                  </a:lnTo>
                  <a:lnTo>
                    <a:pt x="209753" y="3229709"/>
                  </a:lnTo>
                  <a:lnTo>
                    <a:pt x="209593" y="3238322"/>
                  </a:lnTo>
                  <a:lnTo>
                    <a:pt x="209446" y="3246934"/>
                  </a:lnTo>
                  <a:lnTo>
                    <a:pt x="209311" y="3255547"/>
                  </a:lnTo>
                  <a:lnTo>
                    <a:pt x="209189" y="3264159"/>
                  </a:lnTo>
                  <a:lnTo>
                    <a:pt x="209078" y="3272772"/>
                  </a:lnTo>
                  <a:lnTo>
                    <a:pt x="208979" y="3281384"/>
                  </a:lnTo>
                  <a:lnTo>
                    <a:pt x="208892" y="3289997"/>
                  </a:lnTo>
                  <a:lnTo>
                    <a:pt x="208815" y="3298609"/>
                  </a:lnTo>
                  <a:lnTo>
                    <a:pt x="208747" y="3307222"/>
                  </a:lnTo>
                  <a:lnTo>
                    <a:pt x="208689" y="3315835"/>
                  </a:lnTo>
                  <a:lnTo>
                    <a:pt x="208639" y="3324447"/>
                  </a:lnTo>
                  <a:lnTo>
                    <a:pt x="208596" y="3333060"/>
                  </a:lnTo>
                  <a:lnTo>
                    <a:pt x="208559" y="3341672"/>
                  </a:lnTo>
                  <a:lnTo>
                    <a:pt x="208525" y="3350285"/>
                  </a:lnTo>
                  <a:lnTo>
                    <a:pt x="208493" y="3358897"/>
                  </a:lnTo>
                  <a:lnTo>
                    <a:pt x="208458" y="3367510"/>
                  </a:lnTo>
                  <a:lnTo>
                    <a:pt x="208419" y="3376123"/>
                  </a:lnTo>
                  <a:lnTo>
                    <a:pt x="208373" y="3384735"/>
                  </a:lnTo>
                  <a:lnTo>
                    <a:pt x="208316" y="3393348"/>
                  </a:lnTo>
                  <a:lnTo>
                    <a:pt x="208247" y="3401960"/>
                  </a:lnTo>
                  <a:lnTo>
                    <a:pt x="208162" y="3410573"/>
                  </a:lnTo>
                  <a:lnTo>
                    <a:pt x="208060" y="3419185"/>
                  </a:lnTo>
                  <a:lnTo>
                    <a:pt x="207937" y="3427798"/>
                  </a:lnTo>
                  <a:lnTo>
                    <a:pt x="207795" y="3436410"/>
                  </a:lnTo>
                  <a:lnTo>
                    <a:pt x="207635" y="3445023"/>
                  </a:lnTo>
                  <a:lnTo>
                    <a:pt x="207458" y="3453636"/>
                  </a:lnTo>
                  <a:lnTo>
                    <a:pt x="207266" y="3462248"/>
                  </a:lnTo>
                  <a:lnTo>
                    <a:pt x="207061" y="3470861"/>
                  </a:lnTo>
                  <a:lnTo>
                    <a:pt x="206846" y="3479473"/>
                  </a:lnTo>
                  <a:lnTo>
                    <a:pt x="206625" y="3488086"/>
                  </a:lnTo>
                  <a:lnTo>
                    <a:pt x="206404" y="3496698"/>
                  </a:lnTo>
                  <a:lnTo>
                    <a:pt x="206185" y="3505311"/>
                  </a:lnTo>
                  <a:lnTo>
                    <a:pt x="205975" y="3513923"/>
                  </a:lnTo>
                  <a:lnTo>
                    <a:pt x="205775" y="3522536"/>
                  </a:lnTo>
                  <a:lnTo>
                    <a:pt x="205590" y="3531149"/>
                  </a:lnTo>
                  <a:lnTo>
                    <a:pt x="205423" y="3539761"/>
                  </a:lnTo>
                  <a:lnTo>
                    <a:pt x="205276" y="3548374"/>
                  </a:lnTo>
                  <a:lnTo>
                    <a:pt x="205153" y="3556986"/>
                  </a:lnTo>
                  <a:lnTo>
                    <a:pt x="205053" y="3565599"/>
                  </a:lnTo>
                  <a:lnTo>
                    <a:pt x="204976" y="3574211"/>
                  </a:lnTo>
                  <a:lnTo>
                    <a:pt x="204921" y="3582824"/>
                  </a:lnTo>
                  <a:lnTo>
                    <a:pt x="204886" y="3591436"/>
                  </a:lnTo>
                  <a:lnTo>
                    <a:pt x="204869" y="3600049"/>
                  </a:lnTo>
                  <a:lnTo>
                    <a:pt x="204868" y="3608662"/>
                  </a:lnTo>
                  <a:lnTo>
                    <a:pt x="204879" y="3617274"/>
                  </a:lnTo>
                  <a:lnTo>
                    <a:pt x="204901" y="3625887"/>
                  </a:lnTo>
                  <a:lnTo>
                    <a:pt x="204929" y="3634499"/>
                  </a:lnTo>
                  <a:lnTo>
                    <a:pt x="204959" y="3643112"/>
                  </a:lnTo>
                  <a:lnTo>
                    <a:pt x="204989" y="3651724"/>
                  </a:lnTo>
                  <a:lnTo>
                    <a:pt x="205015" y="3660337"/>
                  </a:lnTo>
                  <a:lnTo>
                    <a:pt x="205037" y="3668950"/>
                  </a:lnTo>
                  <a:lnTo>
                    <a:pt x="205052" y="3677562"/>
                  </a:lnTo>
                  <a:lnTo>
                    <a:pt x="205058" y="3686175"/>
                  </a:lnTo>
                  <a:lnTo>
                    <a:pt x="205052" y="3694787"/>
                  </a:lnTo>
                  <a:lnTo>
                    <a:pt x="205037" y="3703400"/>
                  </a:lnTo>
                  <a:lnTo>
                    <a:pt x="205012" y="3712012"/>
                  </a:lnTo>
                  <a:lnTo>
                    <a:pt x="204977" y="3720625"/>
                  </a:lnTo>
                  <a:lnTo>
                    <a:pt x="204932" y="3729237"/>
                  </a:lnTo>
                  <a:lnTo>
                    <a:pt x="204879" y="3737850"/>
                  </a:lnTo>
                  <a:lnTo>
                    <a:pt x="204819" y="3746463"/>
                  </a:lnTo>
                  <a:lnTo>
                    <a:pt x="204751" y="3755075"/>
                  </a:lnTo>
                  <a:lnTo>
                    <a:pt x="204678" y="3763688"/>
                  </a:lnTo>
                  <a:lnTo>
                    <a:pt x="204602" y="3772300"/>
                  </a:lnTo>
                  <a:lnTo>
                    <a:pt x="204523" y="3780913"/>
                  </a:lnTo>
                  <a:lnTo>
                    <a:pt x="204443" y="3789525"/>
                  </a:lnTo>
                  <a:lnTo>
                    <a:pt x="204362" y="3798138"/>
                  </a:lnTo>
                  <a:lnTo>
                    <a:pt x="204284" y="3806750"/>
                  </a:lnTo>
                  <a:lnTo>
                    <a:pt x="204207" y="3815363"/>
                  </a:lnTo>
                  <a:lnTo>
                    <a:pt x="204134" y="3823976"/>
                  </a:lnTo>
                  <a:lnTo>
                    <a:pt x="204065" y="3832588"/>
                  </a:lnTo>
                  <a:lnTo>
                    <a:pt x="204001" y="3841201"/>
                  </a:lnTo>
                  <a:lnTo>
                    <a:pt x="203943" y="3849813"/>
                  </a:lnTo>
                  <a:lnTo>
                    <a:pt x="203890" y="3858426"/>
                  </a:lnTo>
                  <a:lnTo>
                    <a:pt x="203842" y="3867038"/>
                  </a:lnTo>
                  <a:lnTo>
                    <a:pt x="203800" y="3875651"/>
                  </a:lnTo>
                  <a:lnTo>
                    <a:pt x="203762" y="3884263"/>
                  </a:lnTo>
                  <a:lnTo>
                    <a:pt x="203729" y="3892876"/>
                  </a:lnTo>
                  <a:lnTo>
                    <a:pt x="203700" y="3901489"/>
                  </a:lnTo>
                  <a:lnTo>
                    <a:pt x="203672" y="3910101"/>
                  </a:lnTo>
                  <a:lnTo>
                    <a:pt x="203645" y="3918714"/>
                  </a:lnTo>
                  <a:lnTo>
                    <a:pt x="203618" y="3927326"/>
                  </a:lnTo>
                  <a:lnTo>
                    <a:pt x="203590" y="3935939"/>
                  </a:lnTo>
                  <a:lnTo>
                    <a:pt x="203560" y="3944551"/>
                  </a:lnTo>
                  <a:lnTo>
                    <a:pt x="203527" y="3953164"/>
                  </a:lnTo>
                  <a:lnTo>
                    <a:pt x="203489" y="3961777"/>
                  </a:lnTo>
                  <a:lnTo>
                    <a:pt x="203447" y="3970389"/>
                  </a:lnTo>
                  <a:lnTo>
                    <a:pt x="203399" y="3979002"/>
                  </a:lnTo>
                  <a:lnTo>
                    <a:pt x="203347" y="3987614"/>
                  </a:lnTo>
                  <a:lnTo>
                    <a:pt x="203290" y="3996227"/>
                  </a:lnTo>
                  <a:lnTo>
                    <a:pt x="203229" y="4004839"/>
                  </a:lnTo>
                  <a:lnTo>
                    <a:pt x="203164" y="4013452"/>
                  </a:lnTo>
                  <a:lnTo>
                    <a:pt x="203095" y="4022064"/>
                  </a:lnTo>
                  <a:lnTo>
                    <a:pt x="203024" y="4030677"/>
                  </a:lnTo>
                  <a:lnTo>
                    <a:pt x="202951" y="4039290"/>
                  </a:lnTo>
                  <a:lnTo>
                    <a:pt x="202877" y="4047902"/>
                  </a:lnTo>
                  <a:lnTo>
                    <a:pt x="202803" y="4056515"/>
                  </a:lnTo>
                  <a:lnTo>
                    <a:pt x="202730" y="4065127"/>
                  </a:lnTo>
                  <a:lnTo>
                    <a:pt x="202659" y="4073740"/>
                  </a:lnTo>
                  <a:lnTo>
                    <a:pt x="202590" y="4082352"/>
                  </a:lnTo>
                  <a:lnTo>
                    <a:pt x="202524" y="4090965"/>
                  </a:lnTo>
                  <a:lnTo>
                    <a:pt x="202462" y="4099577"/>
                  </a:lnTo>
                  <a:lnTo>
                    <a:pt x="202403" y="4108190"/>
                  </a:lnTo>
                  <a:lnTo>
                    <a:pt x="202348" y="4116803"/>
                  </a:lnTo>
                  <a:lnTo>
                    <a:pt x="202298" y="4125415"/>
                  </a:lnTo>
                  <a:lnTo>
                    <a:pt x="202251" y="4134028"/>
                  </a:lnTo>
                  <a:lnTo>
                    <a:pt x="202209" y="4142640"/>
                  </a:lnTo>
                  <a:lnTo>
                    <a:pt x="202171" y="4151253"/>
                  </a:lnTo>
                  <a:lnTo>
                    <a:pt x="202137" y="4159865"/>
                  </a:lnTo>
                  <a:lnTo>
                    <a:pt x="202107" y="4168478"/>
                  </a:lnTo>
                  <a:lnTo>
                    <a:pt x="202082" y="4177090"/>
                  </a:lnTo>
                  <a:lnTo>
                    <a:pt x="202060" y="4185703"/>
                  </a:lnTo>
                  <a:lnTo>
                    <a:pt x="202042" y="4194316"/>
                  </a:lnTo>
                  <a:lnTo>
                    <a:pt x="202027" y="4202928"/>
                  </a:lnTo>
                  <a:lnTo>
                    <a:pt x="202016" y="4211541"/>
                  </a:lnTo>
                  <a:lnTo>
                    <a:pt x="202008" y="4220153"/>
                  </a:lnTo>
                  <a:lnTo>
                    <a:pt x="202002" y="4228766"/>
                  </a:lnTo>
                  <a:lnTo>
                    <a:pt x="202000" y="4237378"/>
                  </a:lnTo>
                  <a:lnTo>
                    <a:pt x="202001" y="4245991"/>
                  </a:lnTo>
                  <a:lnTo>
                    <a:pt x="202004" y="4254604"/>
                  </a:lnTo>
                  <a:lnTo>
                    <a:pt x="202010" y="4263216"/>
                  </a:lnTo>
                  <a:lnTo>
                    <a:pt x="202018" y="4271829"/>
                  </a:lnTo>
                  <a:lnTo>
                    <a:pt x="202027" y="4280441"/>
                  </a:lnTo>
                  <a:lnTo>
                    <a:pt x="202039" y="4289054"/>
                  </a:lnTo>
                  <a:lnTo>
                    <a:pt x="202052" y="4297666"/>
                  </a:lnTo>
                  <a:lnTo>
                    <a:pt x="202067" y="4306279"/>
                  </a:lnTo>
                  <a:lnTo>
                    <a:pt x="202082" y="4314891"/>
                  </a:lnTo>
                  <a:lnTo>
                    <a:pt x="202098" y="4323504"/>
                  </a:lnTo>
                  <a:lnTo>
                    <a:pt x="202114" y="4332117"/>
                  </a:lnTo>
                  <a:lnTo>
                    <a:pt x="202129" y="4340729"/>
                  </a:lnTo>
                  <a:lnTo>
                    <a:pt x="202144" y="4349342"/>
                  </a:lnTo>
                  <a:lnTo>
                    <a:pt x="202157" y="4357954"/>
                  </a:lnTo>
                  <a:lnTo>
                    <a:pt x="202169" y="4366567"/>
                  </a:lnTo>
                  <a:lnTo>
                    <a:pt x="202178" y="4375179"/>
                  </a:lnTo>
                  <a:lnTo>
                    <a:pt x="202185" y="4383792"/>
                  </a:lnTo>
                  <a:lnTo>
                    <a:pt x="202189" y="4392404"/>
                  </a:lnTo>
                  <a:lnTo>
                    <a:pt x="202190" y="4401017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2" name="pg33">
              <a:extLst>
                <a:ext uri="{FF2B5EF4-FFF2-40B4-BE49-F238E27FC236}">
                  <a16:creationId xmlns:a16="http://schemas.microsoft.com/office/drawing/2014/main" id="{CCB2CF20-69D4-F137-1ADD-59D128DFD641}"/>
                </a:ext>
              </a:extLst>
            </p:cNvPr>
            <p:cNvSpPr/>
            <p:nvPr/>
          </p:nvSpPr>
          <p:spPr>
            <a:xfrm>
              <a:off x="5355945" y="3178925"/>
              <a:ext cx="376749" cy="4262285"/>
            </a:xfrm>
            <a:custGeom>
              <a:avLst/>
              <a:gdLst/>
              <a:ahLst/>
              <a:cxnLst/>
              <a:rect l="0" t="0" r="0" b="0"/>
              <a:pathLst>
                <a:path w="376749" h="4262285">
                  <a:moveTo>
                    <a:pt x="187923" y="4262285"/>
                  </a:moveTo>
                  <a:lnTo>
                    <a:pt x="187898" y="4253944"/>
                  </a:lnTo>
                  <a:lnTo>
                    <a:pt x="187874" y="4245603"/>
                  </a:lnTo>
                  <a:lnTo>
                    <a:pt x="187852" y="4237262"/>
                  </a:lnTo>
                  <a:lnTo>
                    <a:pt x="187831" y="4228921"/>
                  </a:lnTo>
                  <a:lnTo>
                    <a:pt x="187811" y="4220580"/>
                  </a:lnTo>
                  <a:lnTo>
                    <a:pt x="187793" y="4212239"/>
                  </a:lnTo>
                  <a:lnTo>
                    <a:pt x="187775" y="4203898"/>
                  </a:lnTo>
                  <a:lnTo>
                    <a:pt x="187759" y="4195557"/>
                  </a:lnTo>
                  <a:lnTo>
                    <a:pt x="187743" y="4187216"/>
                  </a:lnTo>
                  <a:lnTo>
                    <a:pt x="187728" y="4178875"/>
                  </a:lnTo>
                  <a:lnTo>
                    <a:pt x="187713" y="4170533"/>
                  </a:lnTo>
                  <a:lnTo>
                    <a:pt x="187698" y="4162192"/>
                  </a:lnTo>
                  <a:lnTo>
                    <a:pt x="187682" y="4153851"/>
                  </a:lnTo>
                  <a:lnTo>
                    <a:pt x="187666" y="4145510"/>
                  </a:lnTo>
                  <a:lnTo>
                    <a:pt x="187649" y="4137169"/>
                  </a:lnTo>
                  <a:lnTo>
                    <a:pt x="187631" y="4128828"/>
                  </a:lnTo>
                  <a:lnTo>
                    <a:pt x="187611" y="4120487"/>
                  </a:lnTo>
                  <a:lnTo>
                    <a:pt x="187589" y="4112146"/>
                  </a:lnTo>
                  <a:lnTo>
                    <a:pt x="187565" y="4103805"/>
                  </a:lnTo>
                  <a:lnTo>
                    <a:pt x="187539" y="4095464"/>
                  </a:lnTo>
                  <a:lnTo>
                    <a:pt x="187511" y="4087123"/>
                  </a:lnTo>
                  <a:lnTo>
                    <a:pt x="187480" y="4078782"/>
                  </a:lnTo>
                  <a:lnTo>
                    <a:pt x="187445" y="4070441"/>
                  </a:lnTo>
                  <a:lnTo>
                    <a:pt x="187408" y="4062100"/>
                  </a:lnTo>
                  <a:lnTo>
                    <a:pt x="187367" y="4053758"/>
                  </a:lnTo>
                  <a:lnTo>
                    <a:pt x="187324" y="4045417"/>
                  </a:lnTo>
                  <a:lnTo>
                    <a:pt x="187278" y="4037076"/>
                  </a:lnTo>
                  <a:lnTo>
                    <a:pt x="187229" y="4028735"/>
                  </a:lnTo>
                  <a:lnTo>
                    <a:pt x="187176" y="4020394"/>
                  </a:lnTo>
                  <a:lnTo>
                    <a:pt x="187121" y="4012053"/>
                  </a:lnTo>
                  <a:lnTo>
                    <a:pt x="187063" y="4003712"/>
                  </a:lnTo>
                  <a:lnTo>
                    <a:pt x="187003" y="3995371"/>
                  </a:lnTo>
                  <a:lnTo>
                    <a:pt x="186940" y="3987030"/>
                  </a:lnTo>
                  <a:lnTo>
                    <a:pt x="186874" y="3978689"/>
                  </a:lnTo>
                  <a:lnTo>
                    <a:pt x="186806" y="3970348"/>
                  </a:lnTo>
                  <a:lnTo>
                    <a:pt x="186736" y="3962007"/>
                  </a:lnTo>
                  <a:lnTo>
                    <a:pt x="186664" y="3953666"/>
                  </a:lnTo>
                  <a:lnTo>
                    <a:pt x="186590" y="3945325"/>
                  </a:lnTo>
                  <a:lnTo>
                    <a:pt x="186514" y="3936984"/>
                  </a:lnTo>
                  <a:lnTo>
                    <a:pt x="186437" y="3928642"/>
                  </a:lnTo>
                  <a:lnTo>
                    <a:pt x="186360" y="3920301"/>
                  </a:lnTo>
                  <a:lnTo>
                    <a:pt x="186284" y="3911960"/>
                  </a:lnTo>
                  <a:lnTo>
                    <a:pt x="186207" y="3903619"/>
                  </a:lnTo>
                  <a:lnTo>
                    <a:pt x="186132" y="3895278"/>
                  </a:lnTo>
                  <a:lnTo>
                    <a:pt x="186058" y="3886937"/>
                  </a:lnTo>
                  <a:lnTo>
                    <a:pt x="185987" y="3878596"/>
                  </a:lnTo>
                  <a:lnTo>
                    <a:pt x="185918" y="3870255"/>
                  </a:lnTo>
                  <a:lnTo>
                    <a:pt x="185852" y="3861914"/>
                  </a:lnTo>
                  <a:lnTo>
                    <a:pt x="185790" y="3853573"/>
                  </a:lnTo>
                  <a:lnTo>
                    <a:pt x="185729" y="3845232"/>
                  </a:lnTo>
                  <a:lnTo>
                    <a:pt x="185672" y="3836891"/>
                  </a:lnTo>
                  <a:lnTo>
                    <a:pt x="185616" y="3828550"/>
                  </a:lnTo>
                  <a:lnTo>
                    <a:pt x="185563" y="3820209"/>
                  </a:lnTo>
                  <a:lnTo>
                    <a:pt x="185509" y="3811868"/>
                  </a:lnTo>
                  <a:lnTo>
                    <a:pt x="185456" y="3803526"/>
                  </a:lnTo>
                  <a:lnTo>
                    <a:pt x="185402" y="3795185"/>
                  </a:lnTo>
                  <a:lnTo>
                    <a:pt x="185346" y="3786844"/>
                  </a:lnTo>
                  <a:lnTo>
                    <a:pt x="185288" y="3778503"/>
                  </a:lnTo>
                  <a:lnTo>
                    <a:pt x="185227" y="3770162"/>
                  </a:lnTo>
                  <a:lnTo>
                    <a:pt x="185162" y="3761821"/>
                  </a:lnTo>
                  <a:lnTo>
                    <a:pt x="185094" y="3753480"/>
                  </a:lnTo>
                  <a:lnTo>
                    <a:pt x="185020" y="3745139"/>
                  </a:lnTo>
                  <a:lnTo>
                    <a:pt x="184943" y="3736798"/>
                  </a:lnTo>
                  <a:lnTo>
                    <a:pt x="184861" y="3728457"/>
                  </a:lnTo>
                  <a:lnTo>
                    <a:pt x="184776" y="3720116"/>
                  </a:lnTo>
                  <a:lnTo>
                    <a:pt x="184687" y="3711775"/>
                  </a:lnTo>
                  <a:lnTo>
                    <a:pt x="184594" y="3703434"/>
                  </a:lnTo>
                  <a:lnTo>
                    <a:pt x="184500" y="3695093"/>
                  </a:lnTo>
                  <a:lnTo>
                    <a:pt x="184403" y="3686751"/>
                  </a:lnTo>
                  <a:lnTo>
                    <a:pt x="184304" y="3678410"/>
                  </a:lnTo>
                  <a:lnTo>
                    <a:pt x="184205" y="3670069"/>
                  </a:lnTo>
                  <a:lnTo>
                    <a:pt x="184106" y="3661728"/>
                  </a:lnTo>
                  <a:lnTo>
                    <a:pt x="184008" y="3653387"/>
                  </a:lnTo>
                  <a:lnTo>
                    <a:pt x="183910" y="3645046"/>
                  </a:lnTo>
                  <a:lnTo>
                    <a:pt x="183815" y="3636705"/>
                  </a:lnTo>
                  <a:lnTo>
                    <a:pt x="183722" y="3628364"/>
                  </a:lnTo>
                  <a:lnTo>
                    <a:pt x="183633" y="3620023"/>
                  </a:lnTo>
                  <a:lnTo>
                    <a:pt x="183547" y="3611682"/>
                  </a:lnTo>
                  <a:lnTo>
                    <a:pt x="183465" y="3603341"/>
                  </a:lnTo>
                  <a:lnTo>
                    <a:pt x="183387" y="3595000"/>
                  </a:lnTo>
                  <a:lnTo>
                    <a:pt x="183313" y="3586659"/>
                  </a:lnTo>
                  <a:lnTo>
                    <a:pt x="183242" y="3578318"/>
                  </a:lnTo>
                  <a:lnTo>
                    <a:pt x="183174" y="3569977"/>
                  </a:lnTo>
                  <a:lnTo>
                    <a:pt x="183109" y="3561635"/>
                  </a:lnTo>
                  <a:lnTo>
                    <a:pt x="183045" y="3553294"/>
                  </a:lnTo>
                  <a:lnTo>
                    <a:pt x="182982" y="3544953"/>
                  </a:lnTo>
                  <a:lnTo>
                    <a:pt x="182918" y="3536612"/>
                  </a:lnTo>
                  <a:lnTo>
                    <a:pt x="182852" y="3528271"/>
                  </a:lnTo>
                  <a:lnTo>
                    <a:pt x="182783" y="3519930"/>
                  </a:lnTo>
                  <a:lnTo>
                    <a:pt x="182710" y="3511589"/>
                  </a:lnTo>
                  <a:lnTo>
                    <a:pt x="182632" y="3503248"/>
                  </a:lnTo>
                  <a:lnTo>
                    <a:pt x="182547" y="3494907"/>
                  </a:lnTo>
                  <a:lnTo>
                    <a:pt x="182455" y="3486566"/>
                  </a:lnTo>
                  <a:lnTo>
                    <a:pt x="182356" y="3478225"/>
                  </a:lnTo>
                  <a:lnTo>
                    <a:pt x="182250" y="3469884"/>
                  </a:lnTo>
                  <a:lnTo>
                    <a:pt x="182135" y="3461543"/>
                  </a:lnTo>
                  <a:lnTo>
                    <a:pt x="182014" y="3453202"/>
                  </a:lnTo>
                  <a:lnTo>
                    <a:pt x="181885" y="3444861"/>
                  </a:lnTo>
                  <a:lnTo>
                    <a:pt x="181750" y="3436519"/>
                  </a:lnTo>
                  <a:lnTo>
                    <a:pt x="181608" y="3428178"/>
                  </a:lnTo>
                  <a:lnTo>
                    <a:pt x="181460" y="3419837"/>
                  </a:lnTo>
                  <a:lnTo>
                    <a:pt x="181307" y="3411496"/>
                  </a:lnTo>
                  <a:lnTo>
                    <a:pt x="181150" y="3403155"/>
                  </a:lnTo>
                  <a:lnTo>
                    <a:pt x="180990" y="3394814"/>
                  </a:lnTo>
                  <a:lnTo>
                    <a:pt x="180826" y="3386473"/>
                  </a:lnTo>
                  <a:lnTo>
                    <a:pt x="180660" y="3378132"/>
                  </a:lnTo>
                  <a:lnTo>
                    <a:pt x="180493" y="3369791"/>
                  </a:lnTo>
                  <a:lnTo>
                    <a:pt x="180324" y="3361450"/>
                  </a:lnTo>
                  <a:lnTo>
                    <a:pt x="180156" y="3353109"/>
                  </a:lnTo>
                  <a:lnTo>
                    <a:pt x="179988" y="3344768"/>
                  </a:lnTo>
                  <a:lnTo>
                    <a:pt x="179822" y="3336427"/>
                  </a:lnTo>
                  <a:lnTo>
                    <a:pt x="179659" y="3328086"/>
                  </a:lnTo>
                  <a:lnTo>
                    <a:pt x="179499" y="3319745"/>
                  </a:lnTo>
                  <a:lnTo>
                    <a:pt x="179343" y="3311403"/>
                  </a:lnTo>
                  <a:lnTo>
                    <a:pt x="179191" y="3303062"/>
                  </a:lnTo>
                  <a:lnTo>
                    <a:pt x="179046" y="3294721"/>
                  </a:lnTo>
                  <a:lnTo>
                    <a:pt x="178907" y="3286380"/>
                  </a:lnTo>
                  <a:lnTo>
                    <a:pt x="178773" y="3278039"/>
                  </a:lnTo>
                  <a:lnTo>
                    <a:pt x="178645" y="3269698"/>
                  </a:lnTo>
                  <a:lnTo>
                    <a:pt x="178521" y="3261357"/>
                  </a:lnTo>
                  <a:lnTo>
                    <a:pt x="178402" y="3253016"/>
                  </a:lnTo>
                  <a:lnTo>
                    <a:pt x="178285" y="3244675"/>
                  </a:lnTo>
                  <a:lnTo>
                    <a:pt x="178170" y="3236334"/>
                  </a:lnTo>
                  <a:lnTo>
                    <a:pt x="178055" y="3227993"/>
                  </a:lnTo>
                  <a:lnTo>
                    <a:pt x="177938" y="3219652"/>
                  </a:lnTo>
                  <a:lnTo>
                    <a:pt x="177818" y="3211311"/>
                  </a:lnTo>
                  <a:lnTo>
                    <a:pt x="177693" y="3202970"/>
                  </a:lnTo>
                  <a:lnTo>
                    <a:pt x="177561" y="3194628"/>
                  </a:lnTo>
                  <a:lnTo>
                    <a:pt x="177424" y="3186287"/>
                  </a:lnTo>
                  <a:lnTo>
                    <a:pt x="177278" y="3177946"/>
                  </a:lnTo>
                  <a:lnTo>
                    <a:pt x="177126" y="3169605"/>
                  </a:lnTo>
                  <a:lnTo>
                    <a:pt x="176965" y="3161264"/>
                  </a:lnTo>
                  <a:lnTo>
                    <a:pt x="176799" y="3152923"/>
                  </a:lnTo>
                  <a:lnTo>
                    <a:pt x="176627" y="3144582"/>
                  </a:lnTo>
                  <a:lnTo>
                    <a:pt x="176453" y="3136241"/>
                  </a:lnTo>
                  <a:lnTo>
                    <a:pt x="176276" y="3127900"/>
                  </a:lnTo>
                  <a:lnTo>
                    <a:pt x="176100" y="3119559"/>
                  </a:lnTo>
                  <a:lnTo>
                    <a:pt x="175925" y="3111218"/>
                  </a:lnTo>
                  <a:lnTo>
                    <a:pt x="175752" y="3102877"/>
                  </a:lnTo>
                  <a:lnTo>
                    <a:pt x="175585" y="3094536"/>
                  </a:lnTo>
                  <a:lnTo>
                    <a:pt x="175423" y="3086195"/>
                  </a:lnTo>
                  <a:lnTo>
                    <a:pt x="175266" y="3077854"/>
                  </a:lnTo>
                  <a:lnTo>
                    <a:pt x="175115" y="3069512"/>
                  </a:lnTo>
                  <a:lnTo>
                    <a:pt x="174970" y="3061171"/>
                  </a:lnTo>
                  <a:lnTo>
                    <a:pt x="174828" y="3052830"/>
                  </a:lnTo>
                  <a:lnTo>
                    <a:pt x="174690" y="3044489"/>
                  </a:lnTo>
                  <a:lnTo>
                    <a:pt x="174553" y="3036148"/>
                  </a:lnTo>
                  <a:lnTo>
                    <a:pt x="174416" y="3027807"/>
                  </a:lnTo>
                  <a:lnTo>
                    <a:pt x="174277" y="3019466"/>
                  </a:lnTo>
                  <a:lnTo>
                    <a:pt x="174134" y="3011125"/>
                  </a:lnTo>
                  <a:lnTo>
                    <a:pt x="173985" y="3002784"/>
                  </a:lnTo>
                  <a:lnTo>
                    <a:pt x="173828" y="2994443"/>
                  </a:lnTo>
                  <a:lnTo>
                    <a:pt x="173663" y="2986102"/>
                  </a:lnTo>
                  <a:lnTo>
                    <a:pt x="173487" y="2977761"/>
                  </a:lnTo>
                  <a:lnTo>
                    <a:pt x="173300" y="2969420"/>
                  </a:lnTo>
                  <a:lnTo>
                    <a:pt x="173101" y="2961079"/>
                  </a:lnTo>
                  <a:lnTo>
                    <a:pt x="172891" y="2952738"/>
                  </a:lnTo>
                  <a:lnTo>
                    <a:pt x="172670" y="2944396"/>
                  </a:lnTo>
                  <a:lnTo>
                    <a:pt x="172441" y="2936055"/>
                  </a:lnTo>
                  <a:lnTo>
                    <a:pt x="172203" y="2927714"/>
                  </a:lnTo>
                  <a:lnTo>
                    <a:pt x="171958" y="2919373"/>
                  </a:lnTo>
                  <a:lnTo>
                    <a:pt x="171707" y="2911032"/>
                  </a:lnTo>
                  <a:lnTo>
                    <a:pt x="171452" y="2902691"/>
                  </a:lnTo>
                  <a:lnTo>
                    <a:pt x="171196" y="2894350"/>
                  </a:lnTo>
                  <a:lnTo>
                    <a:pt x="170939" y="2886009"/>
                  </a:lnTo>
                  <a:lnTo>
                    <a:pt x="170684" y="2877668"/>
                  </a:lnTo>
                  <a:lnTo>
                    <a:pt x="170430" y="2869327"/>
                  </a:lnTo>
                  <a:lnTo>
                    <a:pt x="170180" y="2860986"/>
                  </a:lnTo>
                  <a:lnTo>
                    <a:pt x="169933" y="2852645"/>
                  </a:lnTo>
                  <a:lnTo>
                    <a:pt x="169691" y="2844304"/>
                  </a:lnTo>
                  <a:lnTo>
                    <a:pt x="169454" y="2835963"/>
                  </a:lnTo>
                  <a:lnTo>
                    <a:pt x="169222" y="2827622"/>
                  </a:lnTo>
                  <a:lnTo>
                    <a:pt x="168995" y="2819280"/>
                  </a:lnTo>
                  <a:lnTo>
                    <a:pt x="168772" y="2810939"/>
                  </a:lnTo>
                  <a:lnTo>
                    <a:pt x="168554" y="2802598"/>
                  </a:lnTo>
                  <a:lnTo>
                    <a:pt x="168340" y="2794257"/>
                  </a:lnTo>
                  <a:lnTo>
                    <a:pt x="168130" y="2785916"/>
                  </a:lnTo>
                  <a:lnTo>
                    <a:pt x="167925" y="2777575"/>
                  </a:lnTo>
                  <a:lnTo>
                    <a:pt x="167723" y="2769234"/>
                  </a:lnTo>
                  <a:lnTo>
                    <a:pt x="167522" y="2760893"/>
                  </a:lnTo>
                  <a:lnTo>
                    <a:pt x="167322" y="2752552"/>
                  </a:lnTo>
                  <a:lnTo>
                    <a:pt x="167119" y="2744211"/>
                  </a:lnTo>
                  <a:lnTo>
                    <a:pt x="166913" y="2735870"/>
                  </a:lnTo>
                  <a:lnTo>
                    <a:pt x="166699" y="2727529"/>
                  </a:lnTo>
                  <a:lnTo>
                    <a:pt x="166474" y="2719188"/>
                  </a:lnTo>
                  <a:lnTo>
                    <a:pt x="166232" y="2710847"/>
                  </a:lnTo>
                  <a:lnTo>
                    <a:pt x="165967" y="2702505"/>
                  </a:lnTo>
                  <a:lnTo>
                    <a:pt x="165675" y="2694164"/>
                  </a:lnTo>
                  <a:lnTo>
                    <a:pt x="165352" y="2685823"/>
                  </a:lnTo>
                  <a:lnTo>
                    <a:pt x="164993" y="2677482"/>
                  </a:lnTo>
                  <a:lnTo>
                    <a:pt x="164593" y="2669141"/>
                  </a:lnTo>
                  <a:lnTo>
                    <a:pt x="164148" y="2660800"/>
                  </a:lnTo>
                  <a:lnTo>
                    <a:pt x="163656" y="2652459"/>
                  </a:lnTo>
                  <a:lnTo>
                    <a:pt x="163106" y="2644118"/>
                  </a:lnTo>
                  <a:lnTo>
                    <a:pt x="162504" y="2635777"/>
                  </a:lnTo>
                  <a:lnTo>
                    <a:pt x="161851" y="2627436"/>
                  </a:lnTo>
                  <a:lnTo>
                    <a:pt x="161149" y="2619095"/>
                  </a:lnTo>
                  <a:lnTo>
                    <a:pt x="160402" y="2610754"/>
                  </a:lnTo>
                  <a:lnTo>
                    <a:pt x="159612" y="2602413"/>
                  </a:lnTo>
                  <a:lnTo>
                    <a:pt x="158785" y="2594072"/>
                  </a:lnTo>
                  <a:lnTo>
                    <a:pt x="157926" y="2585731"/>
                  </a:lnTo>
                  <a:lnTo>
                    <a:pt x="157038" y="2577389"/>
                  </a:lnTo>
                  <a:lnTo>
                    <a:pt x="156134" y="2569048"/>
                  </a:lnTo>
                  <a:lnTo>
                    <a:pt x="155221" y="2560707"/>
                  </a:lnTo>
                  <a:lnTo>
                    <a:pt x="154303" y="2552366"/>
                  </a:lnTo>
                  <a:lnTo>
                    <a:pt x="153388" y="2544025"/>
                  </a:lnTo>
                  <a:lnTo>
                    <a:pt x="152480" y="2535684"/>
                  </a:lnTo>
                  <a:lnTo>
                    <a:pt x="151583" y="2527343"/>
                  </a:lnTo>
                  <a:lnTo>
                    <a:pt x="150703" y="2519002"/>
                  </a:lnTo>
                  <a:lnTo>
                    <a:pt x="149842" y="2510661"/>
                  </a:lnTo>
                  <a:lnTo>
                    <a:pt x="148999" y="2502320"/>
                  </a:lnTo>
                  <a:lnTo>
                    <a:pt x="148172" y="2493979"/>
                  </a:lnTo>
                  <a:lnTo>
                    <a:pt x="147361" y="2485638"/>
                  </a:lnTo>
                  <a:lnTo>
                    <a:pt x="146560" y="2477297"/>
                  </a:lnTo>
                  <a:lnTo>
                    <a:pt x="145767" y="2468956"/>
                  </a:lnTo>
                  <a:lnTo>
                    <a:pt x="144977" y="2460615"/>
                  </a:lnTo>
                  <a:lnTo>
                    <a:pt x="144182" y="2452273"/>
                  </a:lnTo>
                  <a:lnTo>
                    <a:pt x="143377" y="2443932"/>
                  </a:lnTo>
                  <a:lnTo>
                    <a:pt x="142554" y="2435591"/>
                  </a:lnTo>
                  <a:lnTo>
                    <a:pt x="141709" y="2427250"/>
                  </a:lnTo>
                  <a:lnTo>
                    <a:pt x="140836" y="2418909"/>
                  </a:lnTo>
                  <a:lnTo>
                    <a:pt x="139931" y="2410568"/>
                  </a:lnTo>
                  <a:lnTo>
                    <a:pt x="138990" y="2402227"/>
                  </a:lnTo>
                  <a:lnTo>
                    <a:pt x="138010" y="2393886"/>
                  </a:lnTo>
                  <a:lnTo>
                    <a:pt x="136983" y="2385545"/>
                  </a:lnTo>
                  <a:lnTo>
                    <a:pt x="135911" y="2377204"/>
                  </a:lnTo>
                  <a:lnTo>
                    <a:pt x="134794" y="2368863"/>
                  </a:lnTo>
                  <a:lnTo>
                    <a:pt x="133634" y="2360522"/>
                  </a:lnTo>
                  <a:lnTo>
                    <a:pt x="132430" y="2352181"/>
                  </a:lnTo>
                  <a:lnTo>
                    <a:pt x="131185" y="2343840"/>
                  </a:lnTo>
                  <a:lnTo>
                    <a:pt x="129900" y="2335499"/>
                  </a:lnTo>
                  <a:lnTo>
                    <a:pt x="128576" y="2327157"/>
                  </a:lnTo>
                  <a:lnTo>
                    <a:pt x="127211" y="2318816"/>
                  </a:lnTo>
                  <a:lnTo>
                    <a:pt x="125813" y="2310475"/>
                  </a:lnTo>
                  <a:lnTo>
                    <a:pt x="124385" y="2302134"/>
                  </a:lnTo>
                  <a:lnTo>
                    <a:pt x="122930" y="2293793"/>
                  </a:lnTo>
                  <a:lnTo>
                    <a:pt x="121452" y="2285452"/>
                  </a:lnTo>
                  <a:lnTo>
                    <a:pt x="119955" y="2277111"/>
                  </a:lnTo>
                  <a:lnTo>
                    <a:pt x="118442" y="2268770"/>
                  </a:lnTo>
                  <a:lnTo>
                    <a:pt x="116917" y="2260429"/>
                  </a:lnTo>
                  <a:lnTo>
                    <a:pt x="115384" y="2252088"/>
                  </a:lnTo>
                  <a:lnTo>
                    <a:pt x="113849" y="2243747"/>
                  </a:lnTo>
                  <a:lnTo>
                    <a:pt x="112316" y="2235406"/>
                  </a:lnTo>
                  <a:lnTo>
                    <a:pt x="110789" y="2227065"/>
                  </a:lnTo>
                  <a:lnTo>
                    <a:pt x="109272" y="2218724"/>
                  </a:lnTo>
                  <a:lnTo>
                    <a:pt x="107765" y="2210382"/>
                  </a:lnTo>
                  <a:lnTo>
                    <a:pt x="106273" y="2202041"/>
                  </a:lnTo>
                  <a:lnTo>
                    <a:pt x="104796" y="2193700"/>
                  </a:lnTo>
                  <a:lnTo>
                    <a:pt x="103336" y="2185359"/>
                  </a:lnTo>
                  <a:lnTo>
                    <a:pt x="101891" y="2177018"/>
                  </a:lnTo>
                  <a:lnTo>
                    <a:pt x="100458" y="2168677"/>
                  </a:lnTo>
                  <a:lnTo>
                    <a:pt x="99037" y="2160336"/>
                  </a:lnTo>
                  <a:lnTo>
                    <a:pt x="97623" y="2151995"/>
                  </a:lnTo>
                  <a:lnTo>
                    <a:pt x="96216" y="2143654"/>
                  </a:lnTo>
                  <a:lnTo>
                    <a:pt x="94811" y="2135313"/>
                  </a:lnTo>
                  <a:lnTo>
                    <a:pt x="93406" y="2126972"/>
                  </a:lnTo>
                  <a:lnTo>
                    <a:pt x="91997" y="2118631"/>
                  </a:lnTo>
                  <a:lnTo>
                    <a:pt x="90585" y="2110290"/>
                  </a:lnTo>
                  <a:lnTo>
                    <a:pt x="89168" y="2101949"/>
                  </a:lnTo>
                  <a:lnTo>
                    <a:pt x="87746" y="2093608"/>
                  </a:lnTo>
                  <a:lnTo>
                    <a:pt x="86321" y="2085266"/>
                  </a:lnTo>
                  <a:lnTo>
                    <a:pt x="84896" y="2076925"/>
                  </a:lnTo>
                  <a:lnTo>
                    <a:pt x="83472" y="2068584"/>
                  </a:lnTo>
                  <a:lnTo>
                    <a:pt x="82057" y="2060243"/>
                  </a:lnTo>
                  <a:lnTo>
                    <a:pt x="80654" y="2051902"/>
                  </a:lnTo>
                  <a:lnTo>
                    <a:pt x="79270" y="2043561"/>
                  </a:lnTo>
                  <a:lnTo>
                    <a:pt x="77908" y="2035220"/>
                  </a:lnTo>
                  <a:lnTo>
                    <a:pt x="76574" y="2026879"/>
                  </a:lnTo>
                  <a:lnTo>
                    <a:pt x="75272" y="2018538"/>
                  </a:lnTo>
                  <a:lnTo>
                    <a:pt x="74006" y="2010197"/>
                  </a:lnTo>
                  <a:lnTo>
                    <a:pt x="72779" y="2001856"/>
                  </a:lnTo>
                  <a:lnTo>
                    <a:pt x="71599" y="1993515"/>
                  </a:lnTo>
                  <a:lnTo>
                    <a:pt x="70460" y="1985174"/>
                  </a:lnTo>
                  <a:lnTo>
                    <a:pt x="69360" y="1976833"/>
                  </a:lnTo>
                  <a:lnTo>
                    <a:pt x="68296" y="1968492"/>
                  </a:lnTo>
                  <a:lnTo>
                    <a:pt x="67263" y="1960150"/>
                  </a:lnTo>
                  <a:lnTo>
                    <a:pt x="66255" y="1951809"/>
                  </a:lnTo>
                  <a:lnTo>
                    <a:pt x="65265" y="1943468"/>
                  </a:lnTo>
                  <a:lnTo>
                    <a:pt x="64286" y="1935127"/>
                  </a:lnTo>
                  <a:lnTo>
                    <a:pt x="63306" y="1926786"/>
                  </a:lnTo>
                  <a:lnTo>
                    <a:pt x="62314" y="1918445"/>
                  </a:lnTo>
                  <a:lnTo>
                    <a:pt x="61299" y="1910104"/>
                  </a:lnTo>
                  <a:lnTo>
                    <a:pt x="60251" y="1901763"/>
                  </a:lnTo>
                  <a:lnTo>
                    <a:pt x="59161" y="1893422"/>
                  </a:lnTo>
                  <a:lnTo>
                    <a:pt x="58021" y="1885081"/>
                  </a:lnTo>
                  <a:lnTo>
                    <a:pt x="56821" y="1876740"/>
                  </a:lnTo>
                  <a:lnTo>
                    <a:pt x="55551" y="1868399"/>
                  </a:lnTo>
                  <a:lnTo>
                    <a:pt x="54199" y="1860058"/>
                  </a:lnTo>
                  <a:lnTo>
                    <a:pt x="52770" y="1851717"/>
                  </a:lnTo>
                  <a:lnTo>
                    <a:pt x="51262" y="1843375"/>
                  </a:lnTo>
                  <a:lnTo>
                    <a:pt x="49674" y="1835034"/>
                  </a:lnTo>
                  <a:lnTo>
                    <a:pt x="48009" y="1826693"/>
                  </a:lnTo>
                  <a:lnTo>
                    <a:pt x="46268" y="1818352"/>
                  </a:lnTo>
                  <a:lnTo>
                    <a:pt x="44455" y="1810011"/>
                  </a:lnTo>
                  <a:lnTo>
                    <a:pt x="42571" y="1801670"/>
                  </a:lnTo>
                  <a:lnTo>
                    <a:pt x="40626" y="1793329"/>
                  </a:lnTo>
                  <a:lnTo>
                    <a:pt x="38633" y="1784988"/>
                  </a:lnTo>
                  <a:lnTo>
                    <a:pt x="36600" y="1776647"/>
                  </a:lnTo>
                  <a:lnTo>
                    <a:pt x="34539" y="1768306"/>
                  </a:lnTo>
                  <a:lnTo>
                    <a:pt x="32459" y="1759965"/>
                  </a:lnTo>
                  <a:lnTo>
                    <a:pt x="30371" y="1751624"/>
                  </a:lnTo>
                  <a:lnTo>
                    <a:pt x="28286" y="1743283"/>
                  </a:lnTo>
                  <a:lnTo>
                    <a:pt x="26218" y="1734942"/>
                  </a:lnTo>
                  <a:lnTo>
                    <a:pt x="24180" y="1726601"/>
                  </a:lnTo>
                  <a:lnTo>
                    <a:pt x="22182" y="1718259"/>
                  </a:lnTo>
                  <a:lnTo>
                    <a:pt x="20234" y="1709918"/>
                  </a:lnTo>
                  <a:lnTo>
                    <a:pt x="18346" y="1701577"/>
                  </a:lnTo>
                  <a:lnTo>
                    <a:pt x="16525" y="1693236"/>
                  </a:lnTo>
                  <a:lnTo>
                    <a:pt x="14780" y="1684895"/>
                  </a:lnTo>
                  <a:lnTo>
                    <a:pt x="13118" y="1676554"/>
                  </a:lnTo>
                  <a:lnTo>
                    <a:pt x="11561" y="1668213"/>
                  </a:lnTo>
                  <a:lnTo>
                    <a:pt x="10099" y="1659872"/>
                  </a:lnTo>
                  <a:lnTo>
                    <a:pt x="8734" y="1651531"/>
                  </a:lnTo>
                  <a:lnTo>
                    <a:pt x="7469" y="1643190"/>
                  </a:lnTo>
                  <a:lnTo>
                    <a:pt x="6304" y="1634849"/>
                  </a:lnTo>
                  <a:lnTo>
                    <a:pt x="5240" y="1626508"/>
                  </a:lnTo>
                  <a:lnTo>
                    <a:pt x="4276" y="1618167"/>
                  </a:lnTo>
                  <a:lnTo>
                    <a:pt x="3415" y="1609826"/>
                  </a:lnTo>
                  <a:lnTo>
                    <a:pt x="2666" y="1601485"/>
                  </a:lnTo>
                  <a:lnTo>
                    <a:pt x="2012" y="1593143"/>
                  </a:lnTo>
                  <a:lnTo>
                    <a:pt x="1453" y="1584802"/>
                  </a:lnTo>
                  <a:lnTo>
                    <a:pt x="987" y="1576461"/>
                  </a:lnTo>
                  <a:lnTo>
                    <a:pt x="611" y="1568120"/>
                  </a:lnTo>
                  <a:lnTo>
                    <a:pt x="325" y="1559779"/>
                  </a:lnTo>
                  <a:lnTo>
                    <a:pt x="126" y="1551438"/>
                  </a:lnTo>
                  <a:lnTo>
                    <a:pt x="17" y="1543097"/>
                  </a:lnTo>
                  <a:lnTo>
                    <a:pt x="0" y="1534756"/>
                  </a:lnTo>
                  <a:lnTo>
                    <a:pt x="60" y="1526415"/>
                  </a:lnTo>
                  <a:lnTo>
                    <a:pt x="195" y="1518074"/>
                  </a:lnTo>
                  <a:lnTo>
                    <a:pt x="402" y="1509733"/>
                  </a:lnTo>
                  <a:lnTo>
                    <a:pt x="674" y="1501392"/>
                  </a:lnTo>
                  <a:lnTo>
                    <a:pt x="1007" y="1493051"/>
                  </a:lnTo>
                  <a:lnTo>
                    <a:pt x="1396" y="1484710"/>
                  </a:lnTo>
                  <a:lnTo>
                    <a:pt x="1839" y="1476369"/>
                  </a:lnTo>
                  <a:lnTo>
                    <a:pt x="2327" y="1468027"/>
                  </a:lnTo>
                  <a:lnTo>
                    <a:pt x="2851" y="1459686"/>
                  </a:lnTo>
                  <a:lnTo>
                    <a:pt x="3405" y="1451345"/>
                  </a:lnTo>
                  <a:lnTo>
                    <a:pt x="3986" y="1443004"/>
                  </a:lnTo>
                  <a:lnTo>
                    <a:pt x="4589" y="1434663"/>
                  </a:lnTo>
                  <a:lnTo>
                    <a:pt x="5210" y="1426322"/>
                  </a:lnTo>
                  <a:lnTo>
                    <a:pt x="5849" y="1417981"/>
                  </a:lnTo>
                  <a:lnTo>
                    <a:pt x="6504" y="1409640"/>
                  </a:lnTo>
                  <a:lnTo>
                    <a:pt x="7175" y="1401299"/>
                  </a:lnTo>
                  <a:lnTo>
                    <a:pt x="7861" y="1392958"/>
                  </a:lnTo>
                  <a:lnTo>
                    <a:pt x="8564" y="1384617"/>
                  </a:lnTo>
                  <a:lnTo>
                    <a:pt x="9285" y="1376276"/>
                  </a:lnTo>
                  <a:lnTo>
                    <a:pt x="10026" y="1367935"/>
                  </a:lnTo>
                  <a:lnTo>
                    <a:pt x="10790" y="1359594"/>
                  </a:lnTo>
                  <a:lnTo>
                    <a:pt x="11579" y="1351252"/>
                  </a:lnTo>
                  <a:lnTo>
                    <a:pt x="12401" y="1342911"/>
                  </a:lnTo>
                  <a:lnTo>
                    <a:pt x="13255" y="1334570"/>
                  </a:lnTo>
                  <a:lnTo>
                    <a:pt x="14145" y="1326229"/>
                  </a:lnTo>
                  <a:lnTo>
                    <a:pt x="15072" y="1317888"/>
                  </a:lnTo>
                  <a:lnTo>
                    <a:pt x="16041" y="1309547"/>
                  </a:lnTo>
                  <a:lnTo>
                    <a:pt x="17056" y="1301206"/>
                  </a:lnTo>
                  <a:lnTo>
                    <a:pt x="18120" y="1292865"/>
                  </a:lnTo>
                  <a:lnTo>
                    <a:pt x="19241" y="1284524"/>
                  </a:lnTo>
                  <a:lnTo>
                    <a:pt x="20431" y="1276183"/>
                  </a:lnTo>
                  <a:lnTo>
                    <a:pt x="21687" y="1267842"/>
                  </a:lnTo>
                  <a:lnTo>
                    <a:pt x="23014" y="1259501"/>
                  </a:lnTo>
                  <a:lnTo>
                    <a:pt x="24417" y="1251160"/>
                  </a:lnTo>
                  <a:lnTo>
                    <a:pt x="25900" y="1242819"/>
                  </a:lnTo>
                  <a:lnTo>
                    <a:pt x="27466" y="1234478"/>
                  </a:lnTo>
                  <a:lnTo>
                    <a:pt x="29118" y="1226136"/>
                  </a:lnTo>
                  <a:lnTo>
                    <a:pt x="30865" y="1217795"/>
                  </a:lnTo>
                  <a:lnTo>
                    <a:pt x="32708" y="1209454"/>
                  </a:lnTo>
                  <a:lnTo>
                    <a:pt x="34636" y="1201113"/>
                  </a:lnTo>
                  <a:lnTo>
                    <a:pt x="36645" y="1192772"/>
                  </a:lnTo>
                  <a:lnTo>
                    <a:pt x="38730" y="1184431"/>
                  </a:lnTo>
                  <a:lnTo>
                    <a:pt x="40886" y="1176090"/>
                  </a:lnTo>
                  <a:lnTo>
                    <a:pt x="43104" y="1167749"/>
                  </a:lnTo>
                  <a:lnTo>
                    <a:pt x="45377" y="1159408"/>
                  </a:lnTo>
                  <a:lnTo>
                    <a:pt x="47700" y="1151067"/>
                  </a:lnTo>
                  <a:lnTo>
                    <a:pt x="50057" y="1142726"/>
                  </a:lnTo>
                  <a:lnTo>
                    <a:pt x="52439" y="1134385"/>
                  </a:lnTo>
                  <a:lnTo>
                    <a:pt x="54835" y="1126044"/>
                  </a:lnTo>
                  <a:lnTo>
                    <a:pt x="57237" y="1117703"/>
                  </a:lnTo>
                  <a:lnTo>
                    <a:pt x="59638" y="1109362"/>
                  </a:lnTo>
                  <a:lnTo>
                    <a:pt x="62032" y="1101020"/>
                  </a:lnTo>
                  <a:lnTo>
                    <a:pt x="64412" y="1092679"/>
                  </a:lnTo>
                  <a:lnTo>
                    <a:pt x="66770" y="1084338"/>
                  </a:lnTo>
                  <a:lnTo>
                    <a:pt x="69103" y="1075997"/>
                  </a:lnTo>
                  <a:lnTo>
                    <a:pt x="71409" y="1067656"/>
                  </a:lnTo>
                  <a:lnTo>
                    <a:pt x="73685" y="1059315"/>
                  </a:lnTo>
                  <a:lnTo>
                    <a:pt x="75930" y="1050974"/>
                  </a:lnTo>
                  <a:lnTo>
                    <a:pt x="78143" y="1042633"/>
                  </a:lnTo>
                  <a:lnTo>
                    <a:pt x="80322" y="1034292"/>
                  </a:lnTo>
                  <a:lnTo>
                    <a:pt x="82467" y="1025951"/>
                  </a:lnTo>
                  <a:lnTo>
                    <a:pt x="84572" y="1017610"/>
                  </a:lnTo>
                  <a:lnTo>
                    <a:pt x="86643" y="1009269"/>
                  </a:lnTo>
                  <a:lnTo>
                    <a:pt x="88680" y="1000928"/>
                  </a:lnTo>
                  <a:lnTo>
                    <a:pt x="90685" y="992587"/>
                  </a:lnTo>
                  <a:lnTo>
                    <a:pt x="92660" y="984246"/>
                  </a:lnTo>
                  <a:lnTo>
                    <a:pt x="94605" y="975904"/>
                  </a:lnTo>
                  <a:lnTo>
                    <a:pt x="96525" y="967563"/>
                  </a:lnTo>
                  <a:lnTo>
                    <a:pt x="98419" y="959222"/>
                  </a:lnTo>
                  <a:lnTo>
                    <a:pt x="100293" y="950881"/>
                  </a:lnTo>
                  <a:lnTo>
                    <a:pt x="102152" y="942540"/>
                  </a:lnTo>
                  <a:lnTo>
                    <a:pt x="104001" y="934199"/>
                  </a:lnTo>
                  <a:lnTo>
                    <a:pt x="105845" y="925858"/>
                  </a:lnTo>
                  <a:lnTo>
                    <a:pt x="107687" y="917517"/>
                  </a:lnTo>
                  <a:lnTo>
                    <a:pt x="109532" y="909176"/>
                  </a:lnTo>
                  <a:lnTo>
                    <a:pt x="111385" y="900835"/>
                  </a:lnTo>
                  <a:lnTo>
                    <a:pt x="113249" y="892494"/>
                  </a:lnTo>
                  <a:lnTo>
                    <a:pt x="115127" y="884153"/>
                  </a:lnTo>
                  <a:lnTo>
                    <a:pt x="117021" y="875812"/>
                  </a:lnTo>
                  <a:lnTo>
                    <a:pt x="118930" y="867471"/>
                  </a:lnTo>
                  <a:lnTo>
                    <a:pt x="120853" y="859129"/>
                  </a:lnTo>
                  <a:lnTo>
                    <a:pt x="122789" y="850788"/>
                  </a:lnTo>
                  <a:lnTo>
                    <a:pt x="124735" y="842447"/>
                  </a:lnTo>
                  <a:lnTo>
                    <a:pt x="126687" y="834106"/>
                  </a:lnTo>
                  <a:lnTo>
                    <a:pt x="128641" y="825765"/>
                  </a:lnTo>
                  <a:lnTo>
                    <a:pt x="130591" y="817424"/>
                  </a:lnTo>
                  <a:lnTo>
                    <a:pt x="132530" y="809083"/>
                  </a:lnTo>
                  <a:lnTo>
                    <a:pt x="134454" y="800742"/>
                  </a:lnTo>
                  <a:lnTo>
                    <a:pt x="136357" y="792401"/>
                  </a:lnTo>
                  <a:lnTo>
                    <a:pt x="138235" y="784060"/>
                  </a:lnTo>
                  <a:lnTo>
                    <a:pt x="140083" y="775719"/>
                  </a:lnTo>
                  <a:lnTo>
                    <a:pt x="141898" y="767378"/>
                  </a:lnTo>
                  <a:lnTo>
                    <a:pt x="143668" y="759037"/>
                  </a:lnTo>
                  <a:lnTo>
                    <a:pt x="145398" y="750696"/>
                  </a:lnTo>
                  <a:lnTo>
                    <a:pt x="147086" y="742355"/>
                  </a:lnTo>
                  <a:lnTo>
                    <a:pt x="148731" y="734013"/>
                  </a:lnTo>
                  <a:lnTo>
                    <a:pt x="150333" y="725672"/>
                  </a:lnTo>
                  <a:lnTo>
                    <a:pt x="151891" y="717331"/>
                  </a:lnTo>
                  <a:lnTo>
                    <a:pt x="153407" y="708990"/>
                  </a:lnTo>
                  <a:lnTo>
                    <a:pt x="154880" y="700649"/>
                  </a:lnTo>
                  <a:lnTo>
                    <a:pt x="156304" y="692308"/>
                  </a:lnTo>
                  <a:lnTo>
                    <a:pt x="157689" y="683967"/>
                  </a:lnTo>
                  <a:lnTo>
                    <a:pt x="159033" y="675626"/>
                  </a:lnTo>
                  <a:lnTo>
                    <a:pt x="160337" y="667285"/>
                  </a:lnTo>
                  <a:lnTo>
                    <a:pt x="161603" y="658944"/>
                  </a:lnTo>
                  <a:lnTo>
                    <a:pt x="162828" y="650603"/>
                  </a:lnTo>
                  <a:lnTo>
                    <a:pt x="164014" y="642262"/>
                  </a:lnTo>
                  <a:lnTo>
                    <a:pt x="165156" y="633921"/>
                  </a:lnTo>
                  <a:lnTo>
                    <a:pt x="166253" y="625580"/>
                  </a:lnTo>
                  <a:lnTo>
                    <a:pt x="167307" y="617239"/>
                  </a:lnTo>
                  <a:lnTo>
                    <a:pt x="168319" y="608897"/>
                  </a:lnTo>
                  <a:lnTo>
                    <a:pt x="169286" y="600556"/>
                  </a:lnTo>
                  <a:lnTo>
                    <a:pt x="170209" y="592215"/>
                  </a:lnTo>
                  <a:lnTo>
                    <a:pt x="171087" y="583874"/>
                  </a:lnTo>
                  <a:lnTo>
                    <a:pt x="171920" y="575533"/>
                  </a:lnTo>
                  <a:lnTo>
                    <a:pt x="172703" y="567192"/>
                  </a:lnTo>
                  <a:lnTo>
                    <a:pt x="173439" y="558851"/>
                  </a:lnTo>
                  <a:lnTo>
                    <a:pt x="174130" y="550510"/>
                  </a:lnTo>
                  <a:lnTo>
                    <a:pt x="174778" y="542169"/>
                  </a:lnTo>
                  <a:lnTo>
                    <a:pt x="175384" y="533828"/>
                  </a:lnTo>
                  <a:lnTo>
                    <a:pt x="175949" y="525487"/>
                  </a:lnTo>
                  <a:lnTo>
                    <a:pt x="176475" y="517146"/>
                  </a:lnTo>
                  <a:lnTo>
                    <a:pt x="176963" y="508805"/>
                  </a:lnTo>
                  <a:lnTo>
                    <a:pt x="177411" y="500464"/>
                  </a:lnTo>
                  <a:lnTo>
                    <a:pt x="177824" y="492123"/>
                  </a:lnTo>
                  <a:lnTo>
                    <a:pt x="178207" y="483781"/>
                  </a:lnTo>
                  <a:lnTo>
                    <a:pt x="178561" y="475440"/>
                  </a:lnTo>
                  <a:lnTo>
                    <a:pt x="178890" y="467099"/>
                  </a:lnTo>
                  <a:lnTo>
                    <a:pt x="179195" y="458758"/>
                  </a:lnTo>
                  <a:lnTo>
                    <a:pt x="179480" y="450417"/>
                  </a:lnTo>
                  <a:lnTo>
                    <a:pt x="179749" y="442076"/>
                  </a:lnTo>
                  <a:lnTo>
                    <a:pt x="180001" y="433735"/>
                  </a:lnTo>
                  <a:lnTo>
                    <a:pt x="180243" y="425394"/>
                  </a:lnTo>
                  <a:lnTo>
                    <a:pt x="180479" y="417053"/>
                  </a:lnTo>
                  <a:lnTo>
                    <a:pt x="180710" y="408712"/>
                  </a:lnTo>
                  <a:lnTo>
                    <a:pt x="180941" y="400371"/>
                  </a:lnTo>
                  <a:lnTo>
                    <a:pt x="181173" y="392030"/>
                  </a:lnTo>
                  <a:lnTo>
                    <a:pt x="181409" y="383689"/>
                  </a:lnTo>
                  <a:lnTo>
                    <a:pt x="181650" y="375348"/>
                  </a:lnTo>
                  <a:lnTo>
                    <a:pt x="181900" y="367006"/>
                  </a:lnTo>
                  <a:lnTo>
                    <a:pt x="182158" y="358665"/>
                  </a:lnTo>
                  <a:lnTo>
                    <a:pt x="182425" y="350324"/>
                  </a:lnTo>
                  <a:lnTo>
                    <a:pt x="182700" y="341983"/>
                  </a:lnTo>
                  <a:lnTo>
                    <a:pt x="182982" y="333642"/>
                  </a:lnTo>
                  <a:lnTo>
                    <a:pt x="183271" y="325301"/>
                  </a:lnTo>
                  <a:lnTo>
                    <a:pt x="183564" y="316960"/>
                  </a:lnTo>
                  <a:lnTo>
                    <a:pt x="183860" y="308619"/>
                  </a:lnTo>
                  <a:lnTo>
                    <a:pt x="184156" y="300278"/>
                  </a:lnTo>
                  <a:lnTo>
                    <a:pt x="184450" y="291937"/>
                  </a:lnTo>
                  <a:lnTo>
                    <a:pt x="184738" y="283596"/>
                  </a:lnTo>
                  <a:lnTo>
                    <a:pt x="185019" y="275255"/>
                  </a:lnTo>
                  <a:lnTo>
                    <a:pt x="185291" y="266914"/>
                  </a:lnTo>
                  <a:lnTo>
                    <a:pt x="185552" y="258573"/>
                  </a:lnTo>
                  <a:lnTo>
                    <a:pt x="185800" y="250232"/>
                  </a:lnTo>
                  <a:lnTo>
                    <a:pt x="186032" y="241890"/>
                  </a:lnTo>
                  <a:lnTo>
                    <a:pt x="186247" y="233549"/>
                  </a:lnTo>
                  <a:lnTo>
                    <a:pt x="186446" y="225208"/>
                  </a:lnTo>
                  <a:lnTo>
                    <a:pt x="186629" y="216867"/>
                  </a:lnTo>
                  <a:lnTo>
                    <a:pt x="186796" y="208526"/>
                  </a:lnTo>
                  <a:lnTo>
                    <a:pt x="186946" y="200185"/>
                  </a:lnTo>
                  <a:lnTo>
                    <a:pt x="187081" y="191844"/>
                  </a:lnTo>
                  <a:lnTo>
                    <a:pt x="187202" y="183503"/>
                  </a:lnTo>
                  <a:lnTo>
                    <a:pt x="187307" y="175162"/>
                  </a:lnTo>
                  <a:lnTo>
                    <a:pt x="187399" y="166821"/>
                  </a:lnTo>
                  <a:lnTo>
                    <a:pt x="187479" y="158480"/>
                  </a:lnTo>
                  <a:lnTo>
                    <a:pt x="187549" y="150139"/>
                  </a:lnTo>
                  <a:lnTo>
                    <a:pt x="187610" y="141798"/>
                  </a:lnTo>
                  <a:lnTo>
                    <a:pt x="187663" y="133457"/>
                  </a:lnTo>
                  <a:lnTo>
                    <a:pt x="187708" y="125116"/>
                  </a:lnTo>
                  <a:lnTo>
                    <a:pt x="187746" y="116774"/>
                  </a:lnTo>
                  <a:lnTo>
                    <a:pt x="187778" y="108433"/>
                  </a:lnTo>
                  <a:lnTo>
                    <a:pt x="187806" y="100092"/>
                  </a:lnTo>
                  <a:lnTo>
                    <a:pt x="187830" y="91751"/>
                  </a:lnTo>
                  <a:lnTo>
                    <a:pt x="187851" y="83410"/>
                  </a:lnTo>
                  <a:lnTo>
                    <a:pt x="187869" y="75069"/>
                  </a:lnTo>
                  <a:lnTo>
                    <a:pt x="187885" y="66728"/>
                  </a:lnTo>
                  <a:lnTo>
                    <a:pt x="187901" y="58387"/>
                  </a:lnTo>
                  <a:lnTo>
                    <a:pt x="187915" y="50046"/>
                  </a:lnTo>
                  <a:lnTo>
                    <a:pt x="187930" y="41705"/>
                  </a:lnTo>
                  <a:lnTo>
                    <a:pt x="187944" y="33364"/>
                  </a:lnTo>
                  <a:lnTo>
                    <a:pt x="187959" y="25023"/>
                  </a:lnTo>
                  <a:lnTo>
                    <a:pt x="187976" y="16682"/>
                  </a:lnTo>
                  <a:lnTo>
                    <a:pt x="187993" y="8341"/>
                  </a:lnTo>
                  <a:lnTo>
                    <a:pt x="188011" y="0"/>
                  </a:lnTo>
                  <a:lnTo>
                    <a:pt x="188738" y="0"/>
                  </a:lnTo>
                  <a:lnTo>
                    <a:pt x="188756" y="8341"/>
                  </a:lnTo>
                  <a:lnTo>
                    <a:pt x="188773" y="16682"/>
                  </a:lnTo>
                  <a:lnTo>
                    <a:pt x="188789" y="25023"/>
                  </a:lnTo>
                  <a:lnTo>
                    <a:pt x="188805" y="33364"/>
                  </a:lnTo>
                  <a:lnTo>
                    <a:pt x="188819" y="41705"/>
                  </a:lnTo>
                  <a:lnTo>
                    <a:pt x="188834" y="50046"/>
                  </a:lnTo>
                  <a:lnTo>
                    <a:pt x="188848" y="58387"/>
                  </a:lnTo>
                  <a:lnTo>
                    <a:pt x="188863" y="66728"/>
                  </a:lnTo>
                  <a:lnTo>
                    <a:pt x="188880" y="75069"/>
                  </a:lnTo>
                  <a:lnTo>
                    <a:pt x="188898" y="83410"/>
                  </a:lnTo>
                  <a:lnTo>
                    <a:pt x="188919" y="91751"/>
                  </a:lnTo>
                  <a:lnTo>
                    <a:pt x="188943" y="100092"/>
                  </a:lnTo>
                  <a:lnTo>
                    <a:pt x="188971" y="108433"/>
                  </a:lnTo>
                  <a:lnTo>
                    <a:pt x="189003" y="116774"/>
                  </a:lnTo>
                  <a:lnTo>
                    <a:pt x="189041" y="125116"/>
                  </a:lnTo>
                  <a:lnTo>
                    <a:pt x="189086" y="133457"/>
                  </a:lnTo>
                  <a:lnTo>
                    <a:pt x="189139" y="141798"/>
                  </a:lnTo>
                  <a:lnTo>
                    <a:pt x="189199" y="150139"/>
                  </a:lnTo>
                  <a:lnTo>
                    <a:pt x="189270" y="158480"/>
                  </a:lnTo>
                  <a:lnTo>
                    <a:pt x="189350" y="166821"/>
                  </a:lnTo>
                  <a:lnTo>
                    <a:pt x="189442" y="175162"/>
                  </a:lnTo>
                  <a:lnTo>
                    <a:pt x="189547" y="183503"/>
                  </a:lnTo>
                  <a:lnTo>
                    <a:pt x="189668" y="191844"/>
                  </a:lnTo>
                  <a:lnTo>
                    <a:pt x="189803" y="200185"/>
                  </a:lnTo>
                  <a:lnTo>
                    <a:pt x="189953" y="208526"/>
                  </a:lnTo>
                  <a:lnTo>
                    <a:pt x="190120" y="216867"/>
                  </a:lnTo>
                  <a:lnTo>
                    <a:pt x="190303" y="225208"/>
                  </a:lnTo>
                  <a:lnTo>
                    <a:pt x="190502" y="233549"/>
                  </a:lnTo>
                  <a:lnTo>
                    <a:pt x="190717" y="241890"/>
                  </a:lnTo>
                  <a:lnTo>
                    <a:pt x="190949" y="250232"/>
                  </a:lnTo>
                  <a:lnTo>
                    <a:pt x="191197" y="258573"/>
                  </a:lnTo>
                  <a:lnTo>
                    <a:pt x="191458" y="266914"/>
                  </a:lnTo>
                  <a:lnTo>
                    <a:pt x="191729" y="275255"/>
                  </a:lnTo>
                  <a:lnTo>
                    <a:pt x="192011" y="283596"/>
                  </a:lnTo>
                  <a:lnTo>
                    <a:pt x="192299" y="291937"/>
                  </a:lnTo>
                  <a:lnTo>
                    <a:pt x="192593" y="300278"/>
                  </a:lnTo>
                  <a:lnTo>
                    <a:pt x="192889" y="308619"/>
                  </a:lnTo>
                  <a:lnTo>
                    <a:pt x="193185" y="316960"/>
                  </a:lnTo>
                  <a:lnTo>
                    <a:pt x="193478" y="325301"/>
                  </a:lnTo>
                  <a:lnTo>
                    <a:pt x="193767" y="333642"/>
                  </a:lnTo>
                  <a:lnTo>
                    <a:pt x="194049" y="341983"/>
                  </a:lnTo>
                  <a:lnTo>
                    <a:pt x="194324" y="350324"/>
                  </a:lnTo>
                  <a:lnTo>
                    <a:pt x="194591" y="358665"/>
                  </a:lnTo>
                  <a:lnTo>
                    <a:pt x="194849" y="367006"/>
                  </a:lnTo>
                  <a:lnTo>
                    <a:pt x="195099" y="375348"/>
                  </a:lnTo>
                  <a:lnTo>
                    <a:pt x="195340" y="383689"/>
                  </a:lnTo>
                  <a:lnTo>
                    <a:pt x="195576" y="392030"/>
                  </a:lnTo>
                  <a:lnTo>
                    <a:pt x="195808" y="400371"/>
                  </a:lnTo>
                  <a:lnTo>
                    <a:pt x="196039" y="408712"/>
                  </a:lnTo>
                  <a:lnTo>
                    <a:pt x="196270" y="417053"/>
                  </a:lnTo>
                  <a:lnTo>
                    <a:pt x="196506" y="425394"/>
                  </a:lnTo>
                  <a:lnTo>
                    <a:pt x="196748" y="433735"/>
                  </a:lnTo>
                  <a:lnTo>
                    <a:pt x="197000" y="442076"/>
                  </a:lnTo>
                  <a:lnTo>
                    <a:pt x="197268" y="450417"/>
                  </a:lnTo>
                  <a:lnTo>
                    <a:pt x="197554" y="458758"/>
                  </a:lnTo>
                  <a:lnTo>
                    <a:pt x="197859" y="467099"/>
                  </a:lnTo>
                  <a:lnTo>
                    <a:pt x="198188" y="475440"/>
                  </a:lnTo>
                  <a:lnTo>
                    <a:pt x="198542" y="483781"/>
                  </a:lnTo>
                  <a:lnTo>
                    <a:pt x="198925" y="492123"/>
                  </a:lnTo>
                  <a:lnTo>
                    <a:pt x="199338" y="500464"/>
                  </a:lnTo>
                  <a:lnTo>
                    <a:pt x="199786" y="508805"/>
                  </a:lnTo>
                  <a:lnTo>
                    <a:pt x="200274" y="517146"/>
                  </a:lnTo>
                  <a:lnTo>
                    <a:pt x="200800" y="525487"/>
                  </a:lnTo>
                  <a:lnTo>
                    <a:pt x="201365" y="533828"/>
                  </a:lnTo>
                  <a:lnTo>
                    <a:pt x="201971" y="542169"/>
                  </a:lnTo>
                  <a:lnTo>
                    <a:pt x="202619" y="550510"/>
                  </a:lnTo>
                  <a:lnTo>
                    <a:pt x="203310" y="558851"/>
                  </a:lnTo>
                  <a:lnTo>
                    <a:pt x="204045" y="567192"/>
                  </a:lnTo>
                  <a:lnTo>
                    <a:pt x="204829" y="575533"/>
                  </a:lnTo>
                  <a:lnTo>
                    <a:pt x="205662" y="583874"/>
                  </a:lnTo>
                  <a:lnTo>
                    <a:pt x="206540" y="592215"/>
                  </a:lnTo>
                  <a:lnTo>
                    <a:pt x="207463" y="600556"/>
                  </a:lnTo>
                  <a:lnTo>
                    <a:pt x="208430" y="608897"/>
                  </a:lnTo>
                  <a:lnTo>
                    <a:pt x="209442" y="617239"/>
                  </a:lnTo>
                  <a:lnTo>
                    <a:pt x="210496" y="625580"/>
                  </a:lnTo>
                  <a:lnTo>
                    <a:pt x="211592" y="633921"/>
                  </a:lnTo>
                  <a:lnTo>
                    <a:pt x="212735" y="642262"/>
                  </a:lnTo>
                  <a:lnTo>
                    <a:pt x="213921" y="650603"/>
                  </a:lnTo>
                  <a:lnTo>
                    <a:pt x="215146" y="658944"/>
                  </a:lnTo>
                  <a:lnTo>
                    <a:pt x="216411" y="667285"/>
                  </a:lnTo>
                  <a:lnTo>
                    <a:pt x="217716" y="675626"/>
                  </a:lnTo>
                  <a:lnTo>
                    <a:pt x="219060" y="683967"/>
                  </a:lnTo>
                  <a:lnTo>
                    <a:pt x="220444" y="692308"/>
                  </a:lnTo>
                  <a:lnTo>
                    <a:pt x="221869" y="700649"/>
                  </a:lnTo>
                  <a:lnTo>
                    <a:pt x="223342" y="708990"/>
                  </a:lnTo>
                  <a:lnTo>
                    <a:pt x="224857" y="717331"/>
                  </a:lnTo>
                  <a:lnTo>
                    <a:pt x="226416" y="725672"/>
                  </a:lnTo>
                  <a:lnTo>
                    <a:pt x="228018" y="734013"/>
                  </a:lnTo>
                  <a:lnTo>
                    <a:pt x="229663" y="742355"/>
                  </a:lnTo>
                  <a:lnTo>
                    <a:pt x="231351" y="750696"/>
                  </a:lnTo>
                  <a:lnTo>
                    <a:pt x="233080" y="759037"/>
                  </a:lnTo>
                  <a:lnTo>
                    <a:pt x="234851" y="767378"/>
                  </a:lnTo>
                  <a:lnTo>
                    <a:pt x="236666" y="775719"/>
                  </a:lnTo>
                  <a:lnTo>
                    <a:pt x="238514" y="784060"/>
                  </a:lnTo>
                  <a:lnTo>
                    <a:pt x="240392" y="792401"/>
                  </a:lnTo>
                  <a:lnTo>
                    <a:pt x="242295" y="800742"/>
                  </a:lnTo>
                  <a:lnTo>
                    <a:pt x="244219" y="809083"/>
                  </a:lnTo>
                  <a:lnTo>
                    <a:pt x="246158" y="817424"/>
                  </a:lnTo>
                  <a:lnTo>
                    <a:pt x="248108" y="825765"/>
                  </a:lnTo>
                  <a:lnTo>
                    <a:pt x="250062" y="834106"/>
                  </a:lnTo>
                  <a:lnTo>
                    <a:pt x="252014" y="842447"/>
                  </a:lnTo>
                  <a:lnTo>
                    <a:pt x="253960" y="850788"/>
                  </a:lnTo>
                  <a:lnTo>
                    <a:pt x="255896" y="859129"/>
                  </a:lnTo>
                  <a:lnTo>
                    <a:pt x="257819" y="867471"/>
                  </a:lnTo>
                  <a:lnTo>
                    <a:pt x="259728" y="875812"/>
                  </a:lnTo>
                  <a:lnTo>
                    <a:pt x="261622" y="884153"/>
                  </a:lnTo>
                  <a:lnTo>
                    <a:pt x="263500" y="892494"/>
                  </a:lnTo>
                  <a:lnTo>
                    <a:pt x="265364" y="900835"/>
                  </a:lnTo>
                  <a:lnTo>
                    <a:pt x="267217" y="909176"/>
                  </a:lnTo>
                  <a:lnTo>
                    <a:pt x="269062" y="917517"/>
                  </a:lnTo>
                  <a:lnTo>
                    <a:pt x="270904" y="925858"/>
                  </a:lnTo>
                  <a:lnTo>
                    <a:pt x="272748" y="934199"/>
                  </a:lnTo>
                  <a:lnTo>
                    <a:pt x="274597" y="942540"/>
                  </a:lnTo>
                  <a:lnTo>
                    <a:pt x="276456" y="950881"/>
                  </a:lnTo>
                  <a:lnTo>
                    <a:pt x="278330" y="959222"/>
                  </a:lnTo>
                  <a:lnTo>
                    <a:pt x="280224" y="967563"/>
                  </a:lnTo>
                  <a:lnTo>
                    <a:pt x="282143" y="975904"/>
                  </a:lnTo>
                  <a:lnTo>
                    <a:pt x="284089" y="984246"/>
                  </a:lnTo>
                  <a:lnTo>
                    <a:pt x="286063" y="992587"/>
                  </a:lnTo>
                  <a:lnTo>
                    <a:pt x="288069" y="1000928"/>
                  </a:lnTo>
                  <a:lnTo>
                    <a:pt x="290106" y="1009269"/>
                  </a:lnTo>
                  <a:lnTo>
                    <a:pt x="292177" y="1017610"/>
                  </a:lnTo>
                  <a:lnTo>
                    <a:pt x="294282" y="1025951"/>
                  </a:lnTo>
                  <a:lnTo>
                    <a:pt x="296426" y="1034292"/>
                  </a:lnTo>
                  <a:lnTo>
                    <a:pt x="298606" y="1042633"/>
                  </a:lnTo>
                  <a:lnTo>
                    <a:pt x="300818" y="1050974"/>
                  </a:lnTo>
                  <a:lnTo>
                    <a:pt x="303064" y="1059315"/>
                  </a:lnTo>
                  <a:lnTo>
                    <a:pt x="305340" y="1067656"/>
                  </a:lnTo>
                  <a:lnTo>
                    <a:pt x="307646" y="1075997"/>
                  </a:lnTo>
                  <a:lnTo>
                    <a:pt x="309979" y="1084338"/>
                  </a:lnTo>
                  <a:lnTo>
                    <a:pt x="312337" y="1092679"/>
                  </a:lnTo>
                  <a:lnTo>
                    <a:pt x="314717" y="1101020"/>
                  </a:lnTo>
                  <a:lnTo>
                    <a:pt x="317111" y="1109362"/>
                  </a:lnTo>
                  <a:lnTo>
                    <a:pt x="319512" y="1117703"/>
                  </a:lnTo>
                  <a:lnTo>
                    <a:pt x="321914" y="1126044"/>
                  </a:lnTo>
                  <a:lnTo>
                    <a:pt x="324310" y="1134385"/>
                  </a:lnTo>
                  <a:lnTo>
                    <a:pt x="326691" y="1142726"/>
                  </a:lnTo>
                  <a:lnTo>
                    <a:pt x="329049" y="1151067"/>
                  </a:lnTo>
                  <a:lnTo>
                    <a:pt x="331372" y="1159408"/>
                  </a:lnTo>
                  <a:lnTo>
                    <a:pt x="333645" y="1167749"/>
                  </a:lnTo>
                  <a:lnTo>
                    <a:pt x="335863" y="1176090"/>
                  </a:lnTo>
                  <a:lnTo>
                    <a:pt x="338019" y="1184431"/>
                  </a:lnTo>
                  <a:lnTo>
                    <a:pt x="340104" y="1192772"/>
                  </a:lnTo>
                  <a:lnTo>
                    <a:pt x="342113" y="1201113"/>
                  </a:lnTo>
                  <a:lnTo>
                    <a:pt x="344041" y="1209454"/>
                  </a:lnTo>
                  <a:lnTo>
                    <a:pt x="345884" y="1217795"/>
                  </a:lnTo>
                  <a:lnTo>
                    <a:pt x="347630" y="1226136"/>
                  </a:lnTo>
                  <a:lnTo>
                    <a:pt x="349283" y="1234478"/>
                  </a:lnTo>
                  <a:lnTo>
                    <a:pt x="350849" y="1242819"/>
                  </a:lnTo>
                  <a:lnTo>
                    <a:pt x="352332" y="1251160"/>
                  </a:lnTo>
                  <a:lnTo>
                    <a:pt x="353735" y="1259501"/>
                  </a:lnTo>
                  <a:lnTo>
                    <a:pt x="355062" y="1267842"/>
                  </a:lnTo>
                  <a:lnTo>
                    <a:pt x="356318" y="1276183"/>
                  </a:lnTo>
                  <a:lnTo>
                    <a:pt x="357507" y="1284524"/>
                  </a:lnTo>
                  <a:lnTo>
                    <a:pt x="358629" y="1292865"/>
                  </a:lnTo>
                  <a:lnTo>
                    <a:pt x="359693" y="1301206"/>
                  </a:lnTo>
                  <a:lnTo>
                    <a:pt x="360708" y="1309547"/>
                  </a:lnTo>
                  <a:lnTo>
                    <a:pt x="361677" y="1317888"/>
                  </a:lnTo>
                  <a:lnTo>
                    <a:pt x="362604" y="1326229"/>
                  </a:lnTo>
                  <a:lnTo>
                    <a:pt x="363493" y="1334570"/>
                  </a:lnTo>
                  <a:lnTo>
                    <a:pt x="364348" y="1342911"/>
                  </a:lnTo>
                  <a:lnTo>
                    <a:pt x="365170" y="1351252"/>
                  </a:lnTo>
                  <a:lnTo>
                    <a:pt x="365959" y="1359594"/>
                  </a:lnTo>
                  <a:lnTo>
                    <a:pt x="366723" y="1367935"/>
                  </a:lnTo>
                  <a:lnTo>
                    <a:pt x="367464" y="1376276"/>
                  </a:lnTo>
                  <a:lnTo>
                    <a:pt x="368185" y="1384617"/>
                  </a:lnTo>
                  <a:lnTo>
                    <a:pt x="368888" y="1392958"/>
                  </a:lnTo>
                  <a:lnTo>
                    <a:pt x="369574" y="1401299"/>
                  </a:lnTo>
                  <a:lnTo>
                    <a:pt x="370245" y="1409640"/>
                  </a:lnTo>
                  <a:lnTo>
                    <a:pt x="370900" y="1417981"/>
                  </a:lnTo>
                  <a:lnTo>
                    <a:pt x="371539" y="1426322"/>
                  </a:lnTo>
                  <a:lnTo>
                    <a:pt x="372160" y="1434663"/>
                  </a:lnTo>
                  <a:lnTo>
                    <a:pt x="372763" y="1443004"/>
                  </a:lnTo>
                  <a:lnTo>
                    <a:pt x="373344" y="1451345"/>
                  </a:lnTo>
                  <a:lnTo>
                    <a:pt x="373898" y="1459686"/>
                  </a:lnTo>
                  <a:lnTo>
                    <a:pt x="374422" y="1468027"/>
                  </a:lnTo>
                  <a:lnTo>
                    <a:pt x="374910" y="1476369"/>
                  </a:lnTo>
                  <a:lnTo>
                    <a:pt x="375353" y="1484710"/>
                  </a:lnTo>
                  <a:lnTo>
                    <a:pt x="375742" y="1493051"/>
                  </a:lnTo>
                  <a:lnTo>
                    <a:pt x="376075" y="1501392"/>
                  </a:lnTo>
                  <a:lnTo>
                    <a:pt x="376347" y="1509733"/>
                  </a:lnTo>
                  <a:lnTo>
                    <a:pt x="376553" y="1518074"/>
                  </a:lnTo>
                  <a:lnTo>
                    <a:pt x="376689" y="1526415"/>
                  </a:lnTo>
                  <a:lnTo>
                    <a:pt x="376749" y="1534756"/>
                  </a:lnTo>
                  <a:lnTo>
                    <a:pt x="376731" y="1543097"/>
                  </a:lnTo>
                  <a:lnTo>
                    <a:pt x="376623" y="1551438"/>
                  </a:lnTo>
                  <a:lnTo>
                    <a:pt x="376424" y="1559779"/>
                  </a:lnTo>
                  <a:lnTo>
                    <a:pt x="376137" y="1568120"/>
                  </a:lnTo>
                  <a:lnTo>
                    <a:pt x="375762" y="1576461"/>
                  </a:lnTo>
                  <a:lnTo>
                    <a:pt x="375295" y="1584802"/>
                  </a:lnTo>
                  <a:lnTo>
                    <a:pt x="374736" y="1593143"/>
                  </a:lnTo>
                  <a:lnTo>
                    <a:pt x="374083" y="1601485"/>
                  </a:lnTo>
                  <a:lnTo>
                    <a:pt x="373334" y="1609826"/>
                  </a:lnTo>
                  <a:lnTo>
                    <a:pt x="372473" y="1618167"/>
                  </a:lnTo>
                  <a:lnTo>
                    <a:pt x="371509" y="1626508"/>
                  </a:lnTo>
                  <a:lnTo>
                    <a:pt x="370445" y="1634849"/>
                  </a:lnTo>
                  <a:lnTo>
                    <a:pt x="369280" y="1643190"/>
                  </a:lnTo>
                  <a:lnTo>
                    <a:pt x="368015" y="1651531"/>
                  </a:lnTo>
                  <a:lnTo>
                    <a:pt x="366650" y="1659872"/>
                  </a:lnTo>
                  <a:lnTo>
                    <a:pt x="365188" y="1668213"/>
                  </a:lnTo>
                  <a:lnTo>
                    <a:pt x="363630" y="1676554"/>
                  </a:lnTo>
                  <a:lnTo>
                    <a:pt x="361969" y="1684895"/>
                  </a:lnTo>
                  <a:lnTo>
                    <a:pt x="360224" y="1693236"/>
                  </a:lnTo>
                  <a:lnTo>
                    <a:pt x="358403" y="1701577"/>
                  </a:lnTo>
                  <a:lnTo>
                    <a:pt x="356515" y="1709918"/>
                  </a:lnTo>
                  <a:lnTo>
                    <a:pt x="354567" y="1718259"/>
                  </a:lnTo>
                  <a:lnTo>
                    <a:pt x="352569" y="1726601"/>
                  </a:lnTo>
                  <a:lnTo>
                    <a:pt x="350531" y="1734942"/>
                  </a:lnTo>
                  <a:lnTo>
                    <a:pt x="348463" y="1743283"/>
                  </a:lnTo>
                  <a:lnTo>
                    <a:pt x="346378" y="1751624"/>
                  </a:lnTo>
                  <a:lnTo>
                    <a:pt x="344290" y="1759965"/>
                  </a:lnTo>
                  <a:lnTo>
                    <a:pt x="342210" y="1768306"/>
                  </a:lnTo>
                  <a:lnTo>
                    <a:pt x="340148" y="1776647"/>
                  </a:lnTo>
                  <a:lnTo>
                    <a:pt x="338116" y="1784988"/>
                  </a:lnTo>
                  <a:lnTo>
                    <a:pt x="336123" y="1793329"/>
                  </a:lnTo>
                  <a:lnTo>
                    <a:pt x="334178" y="1801670"/>
                  </a:lnTo>
                  <a:lnTo>
                    <a:pt x="332294" y="1810011"/>
                  </a:lnTo>
                  <a:lnTo>
                    <a:pt x="330481" y="1818352"/>
                  </a:lnTo>
                  <a:lnTo>
                    <a:pt x="328740" y="1826693"/>
                  </a:lnTo>
                  <a:lnTo>
                    <a:pt x="327074" y="1835034"/>
                  </a:lnTo>
                  <a:lnTo>
                    <a:pt x="325487" y="1843375"/>
                  </a:lnTo>
                  <a:lnTo>
                    <a:pt x="323979" y="1851717"/>
                  </a:lnTo>
                  <a:lnTo>
                    <a:pt x="322550" y="1860058"/>
                  </a:lnTo>
                  <a:lnTo>
                    <a:pt x="321198" y="1868399"/>
                  </a:lnTo>
                  <a:lnTo>
                    <a:pt x="319928" y="1876740"/>
                  </a:lnTo>
                  <a:lnTo>
                    <a:pt x="318728" y="1885081"/>
                  </a:lnTo>
                  <a:lnTo>
                    <a:pt x="317588" y="1893422"/>
                  </a:lnTo>
                  <a:lnTo>
                    <a:pt x="316498" y="1901763"/>
                  </a:lnTo>
                  <a:lnTo>
                    <a:pt x="315450" y="1910104"/>
                  </a:lnTo>
                  <a:lnTo>
                    <a:pt x="314435" y="1918445"/>
                  </a:lnTo>
                  <a:lnTo>
                    <a:pt x="313443" y="1926786"/>
                  </a:lnTo>
                  <a:lnTo>
                    <a:pt x="312462" y="1935127"/>
                  </a:lnTo>
                  <a:lnTo>
                    <a:pt x="311483" y="1943468"/>
                  </a:lnTo>
                  <a:lnTo>
                    <a:pt x="310494" y="1951809"/>
                  </a:lnTo>
                  <a:lnTo>
                    <a:pt x="309486" y="1960150"/>
                  </a:lnTo>
                  <a:lnTo>
                    <a:pt x="308453" y="1968492"/>
                  </a:lnTo>
                  <a:lnTo>
                    <a:pt x="307389" y="1976833"/>
                  </a:lnTo>
                  <a:lnTo>
                    <a:pt x="306289" y="1985174"/>
                  </a:lnTo>
                  <a:lnTo>
                    <a:pt x="305150" y="1993515"/>
                  </a:lnTo>
                  <a:lnTo>
                    <a:pt x="303970" y="2001856"/>
                  </a:lnTo>
                  <a:lnTo>
                    <a:pt x="302743" y="2010197"/>
                  </a:lnTo>
                  <a:lnTo>
                    <a:pt x="301477" y="2018538"/>
                  </a:lnTo>
                  <a:lnTo>
                    <a:pt x="300175" y="2026879"/>
                  </a:lnTo>
                  <a:lnTo>
                    <a:pt x="298841" y="2035220"/>
                  </a:lnTo>
                  <a:lnTo>
                    <a:pt x="297479" y="2043561"/>
                  </a:lnTo>
                  <a:lnTo>
                    <a:pt x="296095" y="2051902"/>
                  </a:lnTo>
                  <a:lnTo>
                    <a:pt x="294692" y="2060243"/>
                  </a:lnTo>
                  <a:lnTo>
                    <a:pt x="293276" y="2068584"/>
                  </a:lnTo>
                  <a:lnTo>
                    <a:pt x="291853" y="2076925"/>
                  </a:lnTo>
                  <a:lnTo>
                    <a:pt x="290428" y="2085266"/>
                  </a:lnTo>
                  <a:lnTo>
                    <a:pt x="289003" y="2093608"/>
                  </a:lnTo>
                  <a:lnTo>
                    <a:pt x="287581" y="2101949"/>
                  </a:lnTo>
                  <a:lnTo>
                    <a:pt x="286164" y="2110290"/>
                  </a:lnTo>
                  <a:lnTo>
                    <a:pt x="284751" y="2118631"/>
                  </a:lnTo>
                  <a:lnTo>
                    <a:pt x="283343" y="2126972"/>
                  </a:lnTo>
                  <a:lnTo>
                    <a:pt x="281938" y="2135313"/>
                  </a:lnTo>
                  <a:lnTo>
                    <a:pt x="280533" y="2143654"/>
                  </a:lnTo>
                  <a:lnTo>
                    <a:pt x="279126" y="2151995"/>
                  </a:lnTo>
                  <a:lnTo>
                    <a:pt x="277712" y="2160336"/>
                  </a:lnTo>
                  <a:lnTo>
                    <a:pt x="276291" y="2168677"/>
                  </a:lnTo>
                  <a:lnTo>
                    <a:pt x="274858" y="2177018"/>
                  </a:lnTo>
                  <a:lnTo>
                    <a:pt x="273413" y="2185359"/>
                  </a:lnTo>
                  <a:lnTo>
                    <a:pt x="271953" y="2193700"/>
                  </a:lnTo>
                  <a:lnTo>
                    <a:pt x="270476" y="2202041"/>
                  </a:lnTo>
                  <a:lnTo>
                    <a:pt x="268984" y="2210382"/>
                  </a:lnTo>
                  <a:lnTo>
                    <a:pt x="267477" y="2218724"/>
                  </a:lnTo>
                  <a:lnTo>
                    <a:pt x="265959" y="2227065"/>
                  </a:lnTo>
                  <a:lnTo>
                    <a:pt x="264433" y="2235406"/>
                  </a:lnTo>
                  <a:lnTo>
                    <a:pt x="262900" y="2243747"/>
                  </a:lnTo>
                  <a:lnTo>
                    <a:pt x="261365" y="2252088"/>
                  </a:lnTo>
                  <a:lnTo>
                    <a:pt x="259832" y="2260429"/>
                  </a:lnTo>
                  <a:lnTo>
                    <a:pt x="258307" y="2268770"/>
                  </a:lnTo>
                  <a:lnTo>
                    <a:pt x="256794" y="2277111"/>
                  </a:lnTo>
                  <a:lnTo>
                    <a:pt x="255297" y="2285452"/>
                  </a:lnTo>
                  <a:lnTo>
                    <a:pt x="253819" y="2293793"/>
                  </a:lnTo>
                  <a:lnTo>
                    <a:pt x="252364" y="2302134"/>
                  </a:lnTo>
                  <a:lnTo>
                    <a:pt x="250936" y="2310475"/>
                  </a:lnTo>
                  <a:lnTo>
                    <a:pt x="249538" y="2318816"/>
                  </a:lnTo>
                  <a:lnTo>
                    <a:pt x="248173" y="2327157"/>
                  </a:lnTo>
                  <a:lnTo>
                    <a:pt x="246849" y="2335499"/>
                  </a:lnTo>
                  <a:lnTo>
                    <a:pt x="245564" y="2343840"/>
                  </a:lnTo>
                  <a:lnTo>
                    <a:pt x="244318" y="2352181"/>
                  </a:lnTo>
                  <a:lnTo>
                    <a:pt x="243115" y="2360522"/>
                  </a:lnTo>
                  <a:lnTo>
                    <a:pt x="241955" y="2368863"/>
                  </a:lnTo>
                  <a:lnTo>
                    <a:pt x="240838" y="2377204"/>
                  </a:lnTo>
                  <a:lnTo>
                    <a:pt x="239766" y="2385545"/>
                  </a:lnTo>
                  <a:lnTo>
                    <a:pt x="238739" y="2393886"/>
                  </a:lnTo>
                  <a:lnTo>
                    <a:pt x="237759" y="2402227"/>
                  </a:lnTo>
                  <a:lnTo>
                    <a:pt x="236818" y="2410568"/>
                  </a:lnTo>
                  <a:lnTo>
                    <a:pt x="235913" y="2418909"/>
                  </a:lnTo>
                  <a:lnTo>
                    <a:pt x="235040" y="2427250"/>
                  </a:lnTo>
                  <a:lnTo>
                    <a:pt x="234195" y="2435591"/>
                  </a:lnTo>
                  <a:lnTo>
                    <a:pt x="233372" y="2443932"/>
                  </a:lnTo>
                  <a:lnTo>
                    <a:pt x="232566" y="2452273"/>
                  </a:lnTo>
                  <a:lnTo>
                    <a:pt x="231772" y="2460615"/>
                  </a:lnTo>
                  <a:lnTo>
                    <a:pt x="230982" y="2468956"/>
                  </a:lnTo>
                  <a:lnTo>
                    <a:pt x="230189" y="2477297"/>
                  </a:lnTo>
                  <a:lnTo>
                    <a:pt x="229388" y="2485638"/>
                  </a:lnTo>
                  <a:lnTo>
                    <a:pt x="228577" y="2493979"/>
                  </a:lnTo>
                  <a:lnTo>
                    <a:pt x="227750" y="2502320"/>
                  </a:lnTo>
                  <a:lnTo>
                    <a:pt x="226907" y="2510661"/>
                  </a:lnTo>
                  <a:lnTo>
                    <a:pt x="226046" y="2519002"/>
                  </a:lnTo>
                  <a:lnTo>
                    <a:pt x="225166" y="2527343"/>
                  </a:lnTo>
                  <a:lnTo>
                    <a:pt x="224269" y="2535684"/>
                  </a:lnTo>
                  <a:lnTo>
                    <a:pt x="223361" y="2544025"/>
                  </a:lnTo>
                  <a:lnTo>
                    <a:pt x="222446" y="2552366"/>
                  </a:lnTo>
                  <a:lnTo>
                    <a:pt x="221528" y="2560707"/>
                  </a:lnTo>
                  <a:lnTo>
                    <a:pt x="220614" y="2569048"/>
                  </a:lnTo>
                  <a:lnTo>
                    <a:pt x="219711" y="2577389"/>
                  </a:lnTo>
                  <a:lnTo>
                    <a:pt x="218823" y="2585731"/>
                  </a:lnTo>
                  <a:lnTo>
                    <a:pt x="217964" y="2594072"/>
                  </a:lnTo>
                  <a:lnTo>
                    <a:pt x="217137" y="2602413"/>
                  </a:lnTo>
                  <a:lnTo>
                    <a:pt x="216347" y="2610754"/>
                  </a:lnTo>
                  <a:lnTo>
                    <a:pt x="215600" y="2619095"/>
                  </a:lnTo>
                  <a:lnTo>
                    <a:pt x="214898" y="2627436"/>
                  </a:lnTo>
                  <a:lnTo>
                    <a:pt x="214245" y="2635777"/>
                  </a:lnTo>
                  <a:lnTo>
                    <a:pt x="213643" y="2644118"/>
                  </a:lnTo>
                  <a:lnTo>
                    <a:pt x="213093" y="2652459"/>
                  </a:lnTo>
                  <a:lnTo>
                    <a:pt x="212601" y="2660800"/>
                  </a:lnTo>
                  <a:lnTo>
                    <a:pt x="212156" y="2669141"/>
                  </a:lnTo>
                  <a:lnTo>
                    <a:pt x="211756" y="2677482"/>
                  </a:lnTo>
                  <a:lnTo>
                    <a:pt x="211397" y="2685823"/>
                  </a:lnTo>
                  <a:lnTo>
                    <a:pt x="211074" y="2694164"/>
                  </a:lnTo>
                  <a:lnTo>
                    <a:pt x="210782" y="2702505"/>
                  </a:lnTo>
                  <a:lnTo>
                    <a:pt x="210517" y="2710847"/>
                  </a:lnTo>
                  <a:lnTo>
                    <a:pt x="210275" y="2719188"/>
                  </a:lnTo>
                  <a:lnTo>
                    <a:pt x="210050" y="2727529"/>
                  </a:lnTo>
                  <a:lnTo>
                    <a:pt x="209836" y="2735870"/>
                  </a:lnTo>
                  <a:lnTo>
                    <a:pt x="209629" y="2744211"/>
                  </a:lnTo>
                  <a:lnTo>
                    <a:pt x="209427" y="2752552"/>
                  </a:lnTo>
                  <a:lnTo>
                    <a:pt x="209227" y="2760893"/>
                  </a:lnTo>
                  <a:lnTo>
                    <a:pt x="209026" y="2769234"/>
                  </a:lnTo>
                  <a:lnTo>
                    <a:pt x="208824" y="2777575"/>
                  </a:lnTo>
                  <a:lnTo>
                    <a:pt x="208618" y="2785916"/>
                  </a:lnTo>
                  <a:lnTo>
                    <a:pt x="208409" y="2794257"/>
                  </a:lnTo>
                  <a:lnTo>
                    <a:pt x="208195" y="2802598"/>
                  </a:lnTo>
                  <a:lnTo>
                    <a:pt x="207977" y="2810939"/>
                  </a:lnTo>
                  <a:lnTo>
                    <a:pt x="207754" y="2819280"/>
                  </a:lnTo>
                  <a:lnTo>
                    <a:pt x="207527" y="2827622"/>
                  </a:lnTo>
                  <a:lnTo>
                    <a:pt x="207295" y="2835963"/>
                  </a:lnTo>
                  <a:lnTo>
                    <a:pt x="207058" y="2844304"/>
                  </a:lnTo>
                  <a:lnTo>
                    <a:pt x="206815" y="2852645"/>
                  </a:lnTo>
                  <a:lnTo>
                    <a:pt x="206569" y="2860986"/>
                  </a:lnTo>
                  <a:lnTo>
                    <a:pt x="206319" y="2869327"/>
                  </a:lnTo>
                  <a:lnTo>
                    <a:pt x="206065" y="2877668"/>
                  </a:lnTo>
                  <a:lnTo>
                    <a:pt x="205810" y="2886009"/>
                  </a:lnTo>
                  <a:lnTo>
                    <a:pt x="205553" y="2894350"/>
                  </a:lnTo>
                  <a:lnTo>
                    <a:pt x="205297" y="2902691"/>
                  </a:lnTo>
                  <a:lnTo>
                    <a:pt x="205042" y="2911032"/>
                  </a:lnTo>
                  <a:lnTo>
                    <a:pt x="204791" y="2919373"/>
                  </a:lnTo>
                  <a:lnTo>
                    <a:pt x="204546" y="2927714"/>
                  </a:lnTo>
                  <a:lnTo>
                    <a:pt x="204308" y="2936055"/>
                  </a:lnTo>
                  <a:lnTo>
                    <a:pt x="204078" y="2944396"/>
                  </a:lnTo>
                  <a:lnTo>
                    <a:pt x="203858" y="2952738"/>
                  </a:lnTo>
                  <a:lnTo>
                    <a:pt x="203648" y="2961079"/>
                  </a:lnTo>
                  <a:lnTo>
                    <a:pt x="203449" y="2969420"/>
                  </a:lnTo>
                  <a:lnTo>
                    <a:pt x="203262" y="2977761"/>
                  </a:lnTo>
                  <a:lnTo>
                    <a:pt x="203086" y="2986102"/>
                  </a:lnTo>
                  <a:lnTo>
                    <a:pt x="202921" y="2994443"/>
                  </a:lnTo>
                  <a:lnTo>
                    <a:pt x="202764" y="3002784"/>
                  </a:lnTo>
                  <a:lnTo>
                    <a:pt x="202615" y="3011125"/>
                  </a:lnTo>
                  <a:lnTo>
                    <a:pt x="202472" y="3019466"/>
                  </a:lnTo>
                  <a:lnTo>
                    <a:pt x="202332" y="3027807"/>
                  </a:lnTo>
                  <a:lnTo>
                    <a:pt x="202196" y="3036148"/>
                  </a:lnTo>
                  <a:lnTo>
                    <a:pt x="202059" y="3044489"/>
                  </a:lnTo>
                  <a:lnTo>
                    <a:pt x="201921" y="3052830"/>
                  </a:lnTo>
                  <a:lnTo>
                    <a:pt x="201779" y="3061171"/>
                  </a:lnTo>
                  <a:lnTo>
                    <a:pt x="201633" y="3069512"/>
                  </a:lnTo>
                  <a:lnTo>
                    <a:pt x="201482" y="3077854"/>
                  </a:lnTo>
                  <a:lnTo>
                    <a:pt x="201326" y="3086195"/>
                  </a:lnTo>
                  <a:lnTo>
                    <a:pt x="201164" y="3094536"/>
                  </a:lnTo>
                  <a:lnTo>
                    <a:pt x="200996" y="3102877"/>
                  </a:lnTo>
                  <a:lnTo>
                    <a:pt x="200824" y="3111218"/>
                  </a:lnTo>
                  <a:lnTo>
                    <a:pt x="200649" y="3119559"/>
                  </a:lnTo>
                  <a:lnTo>
                    <a:pt x="200473" y="3127900"/>
                  </a:lnTo>
                  <a:lnTo>
                    <a:pt x="200296" y="3136241"/>
                  </a:lnTo>
                  <a:lnTo>
                    <a:pt x="200122" y="3144582"/>
                  </a:lnTo>
                  <a:lnTo>
                    <a:pt x="199950" y="3152923"/>
                  </a:lnTo>
                  <a:lnTo>
                    <a:pt x="199784" y="3161264"/>
                  </a:lnTo>
                  <a:lnTo>
                    <a:pt x="199623" y="3169605"/>
                  </a:lnTo>
                  <a:lnTo>
                    <a:pt x="199471" y="3177946"/>
                  </a:lnTo>
                  <a:lnTo>
                    <a:pt x="199325" y="3186287"/>
                  </a:lnTo>
                  <a:lnTo>
                    <a:pt x="199187" y="3194628"/>
                  </a:lnTo>
                  <a:lnTo>
                    <a:pt x="199056" y="3202970"/>
                  </a:lnTo>
                  <a:lnTo>
                    <a:pt x="198931" y="3211311"/>
                  </a:lnTo>
                  <a:lnTo>
                    <a:pt x="198810" y="3219652"/>
                  </a:lnTo>
                  <a:lnTo>
                    <a:pt x="198693" y="3227993"/>
                  </a:lnTo>
                  <a:lnTo>
                    <a:pt x="198578" y="3236334"/>
                  </a:lnTo>
                  <a:lnTo>
                    <a:pt x="198464" y="3244675"/>
                  </a:lnTo>
                  <a:lnTo>
                    <a:pt x="198347" y="3253016"/>
                  </a:lnTo>
                  <a:lnTo>
                    <a:pt x="198228" y="3261357"/>
                  </a:lnTo>
                  <a:lnTo>
                    <a:pt x="198104" y="3269698"/>
                  </a:lnTo>
                  <a:lnTo>
                    <a:pt x="197976" y="3278039"/>
                  </a:lnTo>
                  <a:lnTo>
                    <a:pt x="197842" y="3286380"/>
                  </a:lnTo>
                  <a:lnTo>
                    <a:pt x="197703" y="3294721"/>
                  </a:lnTo>
                  <a:lnTo>
                    <a:pt x="197558" y="3303062"/>
                  </a:lnTo>
                  <a:lnTo>
                    <a:pt x="197406" y="3311403"/>
                  </a:lnTo>
                  <a:lnTo>
                    <a:pt x="197250" y="3319745"/>
                  </a:lnTo>
                  <a:lnTo>
                    <a:pt x="197090" y="3328086"/>
                  </a:lnTo>
                  <a:lnTo>
                    <a:pt x="196927" y="3336427"/>
                  </a:lnTo>
                  <a:lnTo>
                    <a:pt x="196761" y="3344768"/>
                  </a:lnTo>
                  <a:lnTo>
                    <a:pt x="196593" y="3353109"/>
                  </a:lnTo>
                  <a:lnTo>
                    <a:pt x="196425" y="3361450"/>
                  </a:lnTo>
                  <a:lnTo>
                    <a:pt x="196256" y="3369791"/>
                  </a:lnTo>
                  <a:lnTo>
                    <a:pt x="196089" y="3378132"/>
                  </a:lnTo>
                  <a:lnTo>
                    <a:pt x="195923" y="3386473"/>
                  </a:lnTo>
                  <a:lnTo>
                    <a:pt x="195759" y="3394814"/>
                  </a:lnTo>
                  <a:lnTo>
                    <a:pt x="195599" y="3403155"/>
                  </a:lnTo>
                  <a:lnTo>
                    <a:pt x="195442" y="3411496"/>
                  </a:lnTo>
                  <a:lnTo>
                    <a:pt x="195289" y="3419837"/>
                  </a:lnTo>
                  <a:lnTo>
                    <a:pt x="195141" y="3428178"/>
                  </a:lnTo>
                  <a:lnTo>
                    <a:pt x="194999" y="3436519"/>
                  </a:lnTo>
                  <a:lnTo>
                    <a:pt x="194864" y="3444861"/>
                  </a:lnTo>
                  <a:lnTo>
                    <a:pt x="194735" y="3453202"/>
                  </a:lnTo>
                  <a:lnTo>
                    <a:pt x="194613" y="3461543"/>
                  </a:lnTo>
                  <a:lnTo>
                    <a:pt x="194499" y="3469884"/>
                  </a:lnTo>
                  <a:lnTo>
                    <a:pt x="194393" y="3478225"/>
                  </a:lnTo>
                  <a:lnTo>
                    <a:pt x="194293" y="3486566"/>
                  </a:lnTo>
                  <a:lnTo>
                    <a:pt x="194201" y="3494907"/>
                  </a:lnTo>
                  <a:lnTo>
                    <a:pt x="194117" y="3503248"/>
                  </a:lnTo>
                  <a:lnTo>
                    <a:pt x="194039" y="3511589"/>
                  </a:lnTo>
                  <a:lnTo>
                    <a:pt x="193966" y="3519930"/>
                  </a:lnTo>
                  <a:lnTo>
                    <a:pt x="193897" y="3528271"/>
                  </a:lnTo>
                  <a:lnTo>
                    <a:pt x="193831" y="3536612"/>
                  </a:lnTo>
                  <a:lnTo>
                    <a:pt x="193767" y="3544953"/>
                  </a:lnTo>
                  <a:lnTo>
                    <a:pt x="193704" y="3553294"/>
                  </a:lnTo>
                  <a:lnTo>
                    <a:pt x="193640" y="3561635"/>
                  </a:lnTo>
                  <a:lnTo>
                    <a:pt x="193575" y="3569977"/>
                  </a:lnTo>
                  <a:lnTo>
                    <a:pt x="193507" y="3578318"/>
                  </a:lnTo>
                  <a:lnTo>
                    <a:pt x="193436" y="3586659"/>
                  </a:lnTo>
                  <a:lnTo>
                    <a:pt x="193362" y="3595000"/>
                  </a:lnTo>
                  <a:lnTo>
                    <a:pt x="193284" y="3603341"/>
                  </a:lnTo>
                  <a:lnTo>
                    <a:pt x="193202" y="3611682"/>
                  </a:lnTo>
                  <a:lnTo>
                    <a:pt x="193116" y="3620023"/>
                  </a:lnTo>
                  <a:lnTo>
                    <a:pt x="193027" y="3628364"/>
                  </a:lnTo>
                  <a:lnTo>
                    <a:pt x="192934" y="3636705"/>
                  </a:lnTo>
                  <a:lnTo>
                    <a:pt x="192838" y="3645046"/>
                  </a:lnTo>
                  <a:lnTo>
                    <a:pt x="192741" y="3653387"/>
                  </a:lnTo>
                  <a:lnTo>
                    <a:pt x="192643" y="3661728"/>
                  </a:lnTo>
                  <a:lnTo>
                    <a:pt x="192544" y="3670069"/>
                  </a:lnTo>
                  <a:lnTo>
                    <a:pt x="192445" y="3678410"/>
                  </a:lnTo>
                  <a:lnTo>
                    <a:pt x="192346" y="3686751"/>
                  </a:lnTo>
                  <a:lnTo>
                    <a:pt x="192249" y="3695093"/>
                  </a:lnTo>
                  <a:lnTo>
                    <a:pt x="192154" y="3703434"/>
                  </a:lnTo>
                  <a:lnTo>
                    <a:pt x="192062" y="3711775"/>
                  </a:lnTo>
                  <a:lnTo>
                    <a:pt x="191973" y="3720116"/>
                  </a:lnTo>
                  <a:lnTo>
                    <a:pt x="191888" y="3728457"/>
                  </a:lnTo>
                  <a:lnTo>
                    <a:pt x="191806" y="3736798"/>
                  </a:lnTo>
                  <a:lnTo>
                    <a:pt x="191729" y="3745139"/>
                  </a:lnTo>
                  <a:lnTo>
                    <a:pt x="191655" y="3753480"/>
                  </a:lnTo>
                  <a:lnTo>
                    <a:pt x="191586" y="3761821"/>
                  </a:lnTo>
                  <a:lnTo>
                    <a:pt x="191522" y="3770162"/>
                  </a:lnTo>
                  <a:lnTo>
                    <a:pt x="191461" y="3778503"/>
                  </a:lnTo>
                  <a:lnTo>
                    <a:pt x="191402" y="3786844"/>
                  </a:lnTo>
                  <a:lnTo>
                    <a:pt x="191347" y="3795185"/>
                  </a:lnTo>
                  <a:lnTo>
                    <a:pt x="191293" y="3803526"/>
                  </a:lnTo>
                  <a:lnTo>
                    <a:pt x="191239" y="3811868"/>
                  </a:lnTo>
                  <a:lnTo>
                    <a:pt x="191186" y="3820209"/>
                  </a:lnTo>
                  <a:lnTo>
                    <a:pt x="191132" y="3828550"/>
                  </a:lnTo>
                  <a:lnTo>
                    <a:pt x="191077" y="3836891"/>
                  </a:lnTo>
                  <a:lnTo>
                    <a:pt x="191019" y="3845232"/>
                  </a:lnTo>
                  <a:lnTo>
                    <a:pt x="190959" y="3853573"/>
                  </a:lnTo>
                  <a:lnTo>
                    <a:pt x="190896" y="3861914"/>
                  </a:lnTo>
                  <a:lnTo>
                    <a:pt x="190831" y="3870255"/>
                  </a:lnTo>
                  <a:lnTo>
                    <a:pt x="190762" y="3878596"/>
                  </a:lnTo>
                  <a:lnTo>
                    <a:pt x="190691" y="3886937"/>
                  </a:lnTo>
                  <a:lnTo>
                    <a:pt x="190617" y="3895278"/>
                  </a:lnTo>
                  <a:lnTo>
                    <a:pt x="190542" y="3903619"/>
                  </a:lnTo>
                  <a:lnTo>
                    <a:pt x="190465" y="3911960"/>
                  </a:lnTo>
                  <a:lnTo>
                    <a:pt x="190388" y="3920301"/>
                  </a:lnTo>
                  <a:lnTo>
                    <a:pt x="190311" y="3928642"/>
                  </a:lnTo>
                  <a:lnTo>
                    <a:pt x="190235" y="3936984"/>
                  </a:lnTo>
                  <a:lnTo>
                    <a:pt x="190159" y="3945325"/>
                  </a:lnTo>
                  <a:lnTo>
                    <a:pt x="190085" y="3953666"/>
                  </a:lnTo>
                  <a:lnTo>
                    <a:pt x="190013" y="3962007"/>
                  </a:lnTo>
                  <a:lnTo>
                    <a:pt x="189943" y="3970348"/>
                  </a:lnTo>
                  <a:lnTo>
                    <a:pt x="189875" y="3978689"/>
                  </a:lnTo>
                  <a:lnTo>
                    <a:pt x="189809" y="3987030"/>
                  </a:lnTo>
                  <a:lnTo>
                    <a:pt x="189746" y="3995371"/>
                  </a:lnTo>
                  <a:lnTo>
                    <a:pt x="189685" y="4003712"/>
                  </a:lnTo>
                  <a:lnTo>
                    <a:pt x="189627" y="4012053"/>
                  </a:lnTo>
                  <a:lnTo>
                    <a:pt x="189572" y="4020394"/>
                  </a:lnTo>
                  <a:lnTo>
                    <a:pt x="189520" y="4028735"/>
                  </a:lnTo>
                  <a:lnTo>
                    <a:pt x="189471" y="4037076"/>
                  </a:lnTo>
                  <a:lnTo>
                    <a:pt x="189425" y="4045417"/>
                  </a:lnTo>
                  <a:lnTo>
                    <a:pt x="189382" y="4053758"/>
                  </a:lnTo>
                  <a:lnTo>
                    <a:pt x="189341" y="4062100"/>
                  </a:lnTo>
                  <a:lnTo>
                    <a:pt x="189304" y="4070441"/>
                  </a:lnTo>
                  <a:lnTo>
                    <a:pt x="189269" y="4078782"/>
                  </a:lnTo>
                  <a:lnTo>
                    <a:pt x="189238" y="4087123"/>
                  </a:lnTo>
                  <a:lnTo>
                    <a:pt x="189210" y="4095464"/>
                  </a:lnTo>
                  <a:lnTo>
                    <a:pt x="189183" y="4103805"/>
                  </a:lnTo>
                  <a:lnTo>
                    <a:pt x="189160" y="4112146"/>
                  </a:lnTo>
                  <a:lnTo>
                    <a:pt x="189138" y="4120487"/>
                  </a:lnTo>
                  <a:lnTo>
                    <a:pt x="189118" y="4128828"/>
                  </a:lnTo>
                  <a:lnTo>
                    <a:pt x="189100" y="4137169"/>
                  </a:lnTo>
                  <a:lnTo>
                    <a:pt x="189083" y="4145510"/>
                  </a:lnTo>
                  <a:lnTo>
                    <a:pt x="189066" y="4153851"/>
                  </a:lnTo>
                  <a:lnTo>
                    <a:pt x="189051" y="4162192"/>
                  </a:lnTo>
                  <a:lnTo>
                    <a:pt x="189036" y="4170533"/>
                  </a:lnTo>
                  <a:lnTo>
                    <a:pt x="189021" y="4178875"/>
                  </a:lnTo>
                  <a:lnTo>
                    <a:pt x="189005" y="4187216"/>
                  </a:lnTo>
                  <a:lnTo>
                    <a:pt x="188990" y="4195557"/>
                  </a:lnTo>
                  <a:lnTo>
                    <a:pt x="188973" y="4203898"/>
                  </a:lnTo>
                  <a:lnTo>
                    <a:pt x="188956" y="4212239"/>
                  </a:lnTo>
                  <a:lnTo>
                    <a:pt x="188938" y="4220580"/>
                  </a:lnTo>
                  <a:lnTo>
                    <a:pt x="188918" y="4228921"/>
                  </a:lnTo>
                  <a:lnTo>
                    <a:pt x="188897" y="4237262"/>
                  </a:lnTo>
                  <a:lnTo>
                    <a:pt x="188875" y="4245603"/>
                  </a:lnTo>
                  <a:lnTo>
                    <a:pt x="188851" y="4253944"/>
                  </a:lnTo>
                  <a:lnTo>
                    <a:pt x="188826" y="4262285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3" name="pg34">
              <a:extLst>
                <a:ext uri="{FF2B5EF4-FFF2-40B4-BE49-F238E27FC236}">
                  <a16:creationId xmlns:a16="http://schemas.microsoft.com/office/drawing/2014/main" id="{036BE41D-638A-85BF-9A3F-5B9A9D020897}"/>
                </a:ext>
              </a:extLst>
            </p:cNvPr>
            <p:cNvSpPr/>
            <p:nvPr/>
          </p:nvSpPr>
          <p:spPr>
            <a:xfrm>
              <a:off x="5811827" y="2815638"/>
              <a:ext cx="369207" cy="4881755"/>
            </a:xfrm>
            <a:custGeom>
              <a:avLst/>
              <a:gdLst/>
              <a:ahLst/>
              <a:cxnLst/>
              <a:rect l="0" t="0" r="0" b="0"/>
              <a:pathLst>
                <a:path w="369207" h="4881755">
                  <a:moveTo>
                    <a:pt x="184264" y="4881755"/>
                  </a:moveTo>
                  <a:lnTo>
                    <a:pt x="184238" y="4872202"/>
                  </a:lnTo>
                  <a:lnTo>
                    <a:pt x="184212" y="4862648"/>
                  </a:lnTo>
                  <a:lnTo>
                    <a:pt x="184185" y="4853095"/>
                  </a:lnTo>
                  <a:lnTo>
                    <a:pt x="184156" y="4843542"/>
                  </a:lnTo>
                  <a:lnTo>
                    <a:pt x="184127" y="4833988"/>
                  </a:lnTo>
                  <a:lnTo>
                    <a:pt x="184096" y="4824435"/>
                  </a:lnTo>
                  <a:lnTo>
                    <a:pt x="184063" y="4814882"/>
                  </a:lnTo>
                  <a:lnTo>
                    <a:pt x="184029" y="4805328"/>
                  </a:lnTo>
                  <a:lnTo>
                    <a:pt x="183991" y="4795775"/>
                  </a:lnTo>
                  <a:lnTo>
                    <a:pt x="183952" y="4786222"/>
                  </a:lnTo>
                  <a:lnTo>
                    <a:pt x="183911" y="4776668"/>
                  </a:lnTo>
                  <a:lnTo>
                    <a:pt x="183868" y="4767115"/>
                  </a:lnTo>
                  <a:lnTo>
                    <a:pt x="183823" y="4757562"/>
                  </a:lnTo>
                  <a:lnTo>
                    <a:pt x="183778" y="4748008"/>
                  </a:lnTo>
                  <a:lnTo>
                    <a:pt x="183732" y="4738455"/>
                  </a:lnTo>
                  <a:lnTo>
                    <a:pt x="183686" y="4728901"/>
                  </a:lnTo>
                  <a:lnTo>
                    <a:pt x="183642" y="4719348"/>
                  </a:lnTo>
                  <a:lnTo>
                    <a:pt x="183600" y="4709795"/>
                  </a:lnTo>
                  <a:lnTo>
                    <a:pt x="183559" y="4700241"/>
                  </a:lnTo>
                  <a:lnTo>
                    <a:pt x="183522" y="4690688"/>
                  </a:lnTo>
                  <a:lnTo>
                    <a:pt x="183488" y="4681135"/>
                  </a:lnTo>
                  <a:lnTo>
                    <a:pt x="183457" y="4671581"/>
                  </a:lnTo>
                  <a:lnTo>
                    <a:pt x="183430" y="4662028"/>
                  </a:lnTo>
                  <a:lnTo>
                    <a:pt x="183406" y="4652475"/>
                  </a:lnTo>
                  <a:lnTo>
                    <a:pt x="183384" y="4642921"/>
                  </a:lnTo>
                  <a:lnTo>
                    <a:pt x="183365" y="4633368"/>
                  </a:lnTo>
                  <a:lnTo>
                    <a:pt x="183346" y="4623815"/>
                  </a:lnTo>
                  <a:lnTo>
                    <a:pt x="183328" y="4614261"/>
                  </a:lnTo>
                  <a:lnTo>
                    <a:pt x="183310" y="4604708"/>
                  </a:lnTo>
                  <a:lnTo>
                    <a:pt x="183289" y="4595155"/>
                  </a:lnTo>
                  <a:lnTo>
                    <a:pt x="183267" y="4585601"/>
                  </a:lnTo>
                  <a:lnTo>
                    <a:pt x="183241" y="4576048"/>
                  </a:lnTo>
                  <a:lnTo>
                    <a:pt x="183211" y="4566495"/>
                  </a:lnTo>
                  <a:lnTo>
                    <a:pt x="183176" y="4556941"/>
                  </a:lnTo>
                  <a:lnTo>
                    <a:pt x="183138" y="4547388"/>
                  </a:lnTo>
                  <a:lnTo>
                    <a:pt x="183094" y="4537835"/>
                  </a:lnTo>
                  <a:lnTo>
                    <a:pt x="183046" y="4528281"/>
                  </a:lnTo>
                  <a:lnTo>
                    <a:pt x="182993" y="4518728"/>
                  </a:lnTo>
                  <a:lnTo>
                    <a:pt x="182937" y="4509175"/>
                  </a:lnTo>
                  <a:lnTo>
                    <a:pt x="182876" y="4499621"/>
                  </a:lnTo>
                  <a:lnTo>
                    <a:pt x="182812" y="4490068"/>
                  </a:lnTo>
                  <a:lnTo>
                    <a:pt x="182746" y="4480515"/>
                  </a:lnTo>
                  <a:lnTo>
                    <a:pt x="182677" y="4470961"/>
                  </a:lnTo>
                  <a:lnTo>
                    <a:pt x="182608" y="4461408"/>
                  </a:lnTo>
                  <a:lnTo>
                    <a:pt x="182537" y="4451855"/>
                  </a:lnTo>
                  <a:lnTo>
                    <a:pt x="182465" y="4442301"/>
                  </a:lnTo>
                  <a:lnTo>
                    <a:pt x="182393" y="4432748"/>
                  </a:lnTo>
                  <a:lnTo>
                    <a:pt x="182321" y="4423195"/>
                  </a:lnTo>
                  <a:lnTo>
                    <a:pt x="182249" y="4413641"/>
                  </a:lnTo>
                  <a:lnTo>
                    <a:pt x="182176" y="4404088"/>
                  </a:lnTo>
                  <a:lnTo>
                    <a:pt x="182102" y="4394535"/>
                  </a:lnTo>
                  <a:lnTo>
                    <a:pt x="182028" y="4384981"/>
                  </a:lnTo>
                  <a:lnTo>
                    <a:pt x="181954" y="4375428"/>
                  </a:lnTo>
                  <a:lnTo>
                    <a:pt x="181878" y="4365875"/>
                  </a:lnTo>
                  <a:lnTo>
                    <a:pt x="181802" y="4356321"/>
                  </a:lnTo>
                  <a:lnTo>
                    <a:pt x="181725" y="4346768"/>
                  </a:lnTo>
                  <a:lnTo>
                    <a:pt x="181648" y="4337215"/>
                  </a:lnTo>
                  <a:lnTo>
                    <a:pt x="181570" y="4327661"/>
                  </a:lnTo>
                  <a:lnTo>
                    <a:pt x="181493" y="4318108"/>
                  </a:lnTo>
                  <a:lnTo>
                    <a:pt x="181417" y="4308555"/>
                  </a:lnTo>
                  <a:lnTo>
                    <a:pt x="181342" y="4299001"/>
                  </a:lnTo>
                  <a:lnTo>
                    <a:pt x="181270" y="4289448"/>
                  </a:lnTo>
                  <a:lnTo>
                    <a:pt x="181200" y="4279895"/>
                  </a:lnTo>
                  <a:lnTo>
                    <a:pt x="181132" y="4270341"/>
                  </a:lnTo>
                  <a:lnTo>
                    <a:pt x="181068" y="4260788"/>
                  </a:lnTo>
                  <a:lnTo>
                    <a:pt x="181007" y="4251235"/>
                  </a:lnTo>
                  <a:lnTo>
                    <a:pt x="180949" y="4241681"/>
                  </a:lnTo>
                  <a:lnTo>
                    <a:pt x="180891" y="4232128"/>
                  </a:lnTo>
                  <a:lnTo>
                    <a:pt x="180835" y="4222575"/>
                  </a:lnTo>
                  <a:lnTo>
                    <a:pt x="180778" y="4213021"/>
                  </a:lnTo>
                  <a:lnTo>
                    <a:pt x="180720" y="4203468"/>
                  </a:lnTo>
                  <a:lnTo>
                    <a:pt x="180658" y="4193915"/>
                  </a:lnTo>
                  <a:lnTo>
                    <a:pt x="180592" y="4184361"/>
                  </a:lnTo>
                  <a:lnTo>
                    <a:pt x="180519" y="4174808"/>
                  </a:lnTo>
                  <a:lnTo>
                    <a:pt x="180440" y="4165255"/>
                  </a:lnTo>
                  <a:lnTo>
                    <a:pt x="180353" y="4155701"/>
                  </a:lnTo>
                  <a:lnTo>
                    <a:pt x="180257" y="4146148"/>
                  </a:lnTo>
                  <a:lnTo>
                    <a:pt x="180154" y="4136595"/>
                  </a:lnTo>
                  <a:lnTo>
                    <a:pt x="180043" y="4127041"/>
                  </a:lnTo>
                  <a:lnTo>
                    <a:pt x="179924" y="4117488"/>
                  </a:lnTo>
                  <a:lnTo>
                    <a:pt x="179799" y="4107935"/>
                  </a:lnTo>
                  <a:lnTo>
                    <a:pt x="179668" y="4098381"/>
                  </a:lnTo>
                  <a:lnTo>
                    <a:pt x="179533" y="4088828"/>
                  </a:lnTo>
                  <a:lnTo>
                    <a:pt x="179396" y="4079275"/>
                  </a:lnTo>
                  <a:lnTo>
                    <a:pt x="179258" y="4069721"/>
                  </a:lnTo>
                  <a:lnTo>
                    <a:pt x="179119" y="4060168"/>
                  </a:lnTo>
                  <a:lnTo>
                    <a:pt x="178980" y="4050615"/>
                  </a:lnTo>
                  <a:lnTo>
                    <a:pt x="178843" y="4041061"/>
                  </a:lnTo>
                  <a:lnTo>
                    <a:pt x="178707" y="4031508"/>
                  </a:lnTo>
                  <a:lnTo>
                    <a:pt x="178572" y="4021955"/>
                  </a:lnTo>
                  <a:lnTo>
                    <a:pt x="178437" y="4012401"/>
                  </a:lnTo>
                  <a:lnTo>
                    <a:pt x="178301" y="4002848"/>
                  </a:lnTo>
                  <a:lnTo>
                    <a:pt x="178163" y="3993295"/>
                  </a:lnTo>
                  <a:lnTo>
                    <a:pt x="178019" y="3983741"/>
                  </a:lnTo>
                  <a:lnTo>
                    <a:pt x="177870" y="3974188"/>
                  </a:lnTo>
                  <a:lnTo>
                    <a:pt x="177712" y="3964635"/>
                  </a:lnTo>
                  <a:lnTo>
                    <a:pt x="177545" y="3955081"/>
                  </a:lnTo>
                  <a:lnTo>
                    <a:pt x="177364" y="3945528"/>
                  </a:lnTo>
                  <a:lnTo>
                    <a:pt x="177170" y="3935974"/>
                  </a:lnTo>
                  <a:lnTo>
                    <a:pt x="176963" y="3926421"/>
                  </a:lnTo>
                  <a:lnTo>
                    <a:pt x="176742" y="3916868"/>
                  </a:lnTo>
                  <a:lnTo>
                    <a:pt x="176509" y="3907314"/>
                  </a:lnTo>
                  <a:lnTo>
                    <a:pt x="176264" y="3897761"/>
                  </a:lnTo>
                  <a:lnTo>
                    <a:pt x="176011" y="3888208"/>
                  </a:lnTo>
                  <a:lnTo>
                    <a:pt x="175751" y="3878654"/>
                  </a:lnTo>
                  <a:lnTo>
                    <a:pt x="175487" y="3869101"/>
                  </a:lnTo>
                  <a:lnTo>
                    <a:pt x="175223" y="3859548"/>
                  </a:lnTo>
                  <a:lnTo>
                    <a:pt x="174963" y="3849994"/>
                  </a:lnTo>
                  <a:lnTo>
                    <a:pt x="174711" y="3840441"/>
                  </a:lnTo>
                  <a:lnTo>
                    <a:pt x="174469" y="3830888"/>
                  </a:lnTo>
                  <a:lnTo>
                    <a:pt x="174240" y="3821334"/>
                  </a:lnTo>
                  <a:lnTo>
                    <a:pt x="174026" y="3811781"/>
                  </a:lnTo>
                  <a:lnTo>
                    <a:pt x="173830" y="3802228"/>
                  </a:lnTo>
                  <a:lnTo>
                    <a:pt x="173652" y="3792674"/>
                  </a:lnTo>
                  <a:lnTo>
                    <a:pt x="173497" y="3783121"/>
                  </a:lnTo>
                  <a:lnTo>
                    <a:pt x="173362" y="3773568"/>
                  </a:lnTo>
                  <a:lnTo>
                    <a:pt x="173246" y="3764014"/>
                  </a:lnTo>
                  <a:lnTo>
                    <a:pt x="173149" y="3754461"/>
                  </a:lnTo>
                  <a:lnTo>
                    <a:pt x="173069" y="3744908"/>
                  </a:lnTo>
                  <a:lnTo>
                    <a:pt x="173003" y="3735354"/>
                  </a:lnTo>
                  <a:lnTo>
                    <a:pt x="172951" y="3725801"/>
                  </a:lnTo>
                  <a:lnTo>
                    <a:pt x="172909" y="3716248"/>
                  </a:lnTo>
                  <a:lnTo>
                    <a:pt x="172874" y="3706694"/>
                  </a:lnTo>
                  <a:lnTo>
                    <a:pt x="172842" y="3697141"/>
                  </a:lnTo>
                  <a:lnTo>
                    <a:pt x="172809" y="3687588"/>
                  </a:lnTo>
                  <a:lnTo>
                    <a:pt x="172772" y="3678034"/>
                  </a:lnTo>
                  <a:lnTo>
                    <a:pt x="172726" y="3668481"/>
                  </a:lnTo>
                  <a:lnTo>
                    <a:pt x="172669" y="3658928"/>
                  </a:lnTo>
                  <a:lnTo>
                    <a:pt x="172597" y="3649374"/>
                  </a:lnTo>
                  <a:lnTo>
                    <a:pt x="172507" y="3639821"/>
                  </a:lnTo>
                  <a:lnTo>
                    <a:pt x="172397" y="3630268"/>
                  </a:lnTo>
                  <a:lnTo>
                    <a:pt x="172262" y="3620714"/>
                  </a:lnTo>
                  <a:lnTo>
                    <a:pt x="172103" y="3611161"/>
                  </a:lnTo>
                  <a:lnTo>
                    <a:pt x="171920" y="3601608"/>
                  </a:lnTo>
                  <a:lnTo>
                    <a:pt x="171713" y="3592054"/>
                  </a:lnTo>
                  <a:lnTo>
                    <a:pt x="171484" y="3582501"/>
                  </a:lnTo>
                  <a:lnTo>
                    <a:pt x="171233" y="3572948"/>
                  </a:lnTo>
                  <a:lnTo>
                    <a:pt x="170962" y="3563394"/>
                  </a:lnTo>
                  <a:lnTo>
                    <a:pt x="170674" y="3553841"/>
                  </a:lnTo>
                  <a:lnTo>
                    <a:pt x="170371" y="3544288"/>
                  </a:lnTo>
                  <a:lnTo>
                    <a:pt x="170058" y="3534734"/>
                  </a:lnTo>
                  <a:lnTo>
                    <a:pt x="169738" y="3525181"/>
                  </a:lnTo>
                  <a:lnTo>
                    <a:pt x="169415" y="3515628"/>
                  </a:lnTo>
                  <a:lnTo>
                    <a:pt x="169092" y="3506074"/>
                  </a:lnTo>
                  <a:lnTo>
                    <a:pt x="168773" y="3496521"/>
                  </a:lnTo>
                  <a:lnTo>
                    <a:pt x="168461" y="3486968"/>
                  </a:lnTo>
                  <a:lnTo>
                    <a:pt x="168158" y="3477414"/>
                  </a:lnTo>
                  <a:lnTo>
                    <a:pt x="167868" y="3467861"/>
                  </a:lnTo>
                  <a:lnTo>
                    <a:pt x="167593" y="3458308"/>
                  </a:lnTo>
                  <a:lnTo>
                    <a:pt x="167334" y="3448754"/>
                  </a:lnTo>
                  <a:lnTo>
                    <a:pt x="167092" y="3439201"/>
                  </a:lnTo>
                  <a:lnTo>
                    <a:pt x="166866" y="3429648"/>
                  </a:lnTo>
                  <a:lnTo>
                    <a:pt x="166658" y="3420094"/>
                  </a:lnTo>
                  <a:lnTo>
                    <a:pt x="166466" y="3410541"/>
                  </a:lnTo>
                  <a:lnTo>
                    <a:pt x="166290" y="3400988"/>
                  </a:lnTo>
                  <a:lnTo>
                    <a:pt x="166129" y="3391434"/>
                  </a:lnTo>
                  <a:lnTo>
                    <a:pt x="165982" y="3381881"/>
                  </a:lnTo>
                  <a:lnTo>
                    <a:pt x="165844" y="3372328"/>
                  </a:lnTo>
                  <a:lnTo>
                    <a:pt x="165713" y="3362774"/>
                  </a:lnTo>
                  <a:lnTo>
                    <a:pt x="165587" y="3353221"/>
                  </a:lnTo>
                  <a:lnTo>
                    <a:pt x="165464" y="3343668"/>
                  </a:lnTo>
                  <a:lnTo>
                    <a:pt x="165341" y="3334114"/>
                  </a:lnTo>
                  <a:lnTo>
                    <a:pt x="165216" y="3324561"/>
                  </a:lnTo>
                  <a:lnTo>
                    <a:pt x="165087" y="3315008"/>
                  </a:lnTo>
                  <a:lnTo>
                    <a:pt x="164951" y="3305454"/>
                  </a:lnTo>
                  <a:lnTo>
                    <a:pt x="164807" y="3295901"/>
                  </a:lnTo>
                  <a:lnTo>
                    <a:pt x="164654" y="3286348"/>
                  </a:lnTo>
                  <a:lnTo>
                    <a:pt x="164492" y="3276794"/>
                  </a:lnTo>
                  <a:lnTo>
                    <a:pt x="164320" y="3267241"/>
                  </a:lnTo>
                  <a:lnTo>
                    <a:pt x="164137" y="3257688"/>
                  </a:lnTo>
                  <a:lnTo>
                    <a:pt x="163944" y="3248134"/>
                  </a:lnTo>
                  <a:lnTo>
                    <a:pt x="163740" y="3238581"/>
                  </a:lnTo>
                  <a:lnTo>
                    <a:pt x="163523" y="3229028"/>
                  </a:lnTo>
                  <a:lnTo>
                    <a:pt x="163291" y="3219474"/>
                  </a:lnTo>
                  <a:lnTo>
                    <a:pt x="163045" y="3209921"/>
                  </a:lnTo>
                  <a:lnTo>
                    <a:pt x="162783" y="3200368"/>
                  </a:lnTo>
                  <a:lnTo>
                    <a:pt x="162504" y="3190814"/>
                  </a:lnTo>
                  <a:lnTo>
                    <a:pt x="162205" y="3181261"/>
                  </a:lnTo>
                  <a:lnTo>
                    <a:pt x="161885" y="3171708"/>
                  </a:lnTo>
                  <a:lnTo>
                    <a:pt x="161542" y="3162154"/>
                  </a:lnTo>
                  <a:lnTo>
                    <a:pt x="161174" y="3152601"/>
                  </a:lnTo>
                  <a:lnTo>
                    <a:pt x="160780" y="3143047"/>
                  </a:lnTo>
                  <a:lnTo>
                    <a:pt x="160361" y="3133494"/>
                  </a:lnTo>
                  <a:lnTo>
                    <a:pt x="159920" y="3123941"/>
                  </a:lnTo>
                  <a:lnTo>
                    <a:pt x="159458" y="3114387"/>
                  </a:lnTo>
                  <a:lnTo>
                    <a:pt x="158977" y="3104834"/>
                  </a:lnTo>
                  <a:lnTo>
                    <a:pt x="158480" y="3095281"/>
                  </a:lnTo>
                  <a:lnTo>
                    <a:pt x="157970" y="3085727"/>
                  </a:lnTo>
                  <a:lnTo>
                    <a:pt x="157451" y="3076174"/>
                  </a:lnTo>
                  <a:lnTo>
                    <a:pt x="156927" y="3066621"/>
                  </a:lnTo>
                  <a:lnTo>
                    <a:pt x="156402" y="3057067"/>
                  </a:lnTo>
                  <a:lnTo>
                    <a:pt x="155878" y="3047514"/>
                  </a:lnTo>
                  <a:lnTo>
                    <a:pt x="155358" y="3037961"/>
                  </a:lnTo>
                  <a:lnTo>
                    <a:pt x="154843" y="3028407"/>
                  </a:lnTo>
                  <a:lnTo>
                    <a:pt x="154335" y="3018854"/>
                  </a:lnTo>
                  <a:lnTo>
                    <a:pt x="153834" y="3009301"/>
                  </a:lnTo>
                  <a:lnTo>
                    <a:pt x="153340" y="2999747"/>
                  </a:lnTo>
                  <a:lnTo>
                    <a:pt x="152853" y="2990194"/>
                  </a:lnTo>
                  <a:lnTo>
                    <a:pt x="152371" y="2980641"/>
                  </a:lnTo>
                  <a:lnTo>
                    <a:pt x="151892" y="2971087"/>
                  </a:lnTo>
                  <a:lnTo>
                    <a:pt x="151415" y="2961534"/>
                  </a:lnTo>
                  <a:lnTo>
                    <a:pt x="150938" y="2951981"/>
                  </a:lnTo>
                  <a:lnTo>
                    <a:pt x="150459" y="2942427"/>
                  </a:lnTo>
                  <a:lnTo>
                    <a:pt x="149977" y="2932874"/>
                  </a:lnTo>
                  <a:lnTo>
                    <a:pt x="149490" y="2923321"/>
                  </a:lnTo>
                  <a:lnTo>
                    <a:pt x="148997" y="2913767"/>
                  </a:lnTo>
                  <a:lnTo>
                    <a:pt x="148494" y="2904214"/>
                  </a:lnTo>
                  <a:lnTo>
                    <a:pt x="147983" y="2894661"/>
                  </a:lnTo>
                  <a:lnTo>
                    <a:pt x="147460" y="2885107"/>
                  </a:lnTo>
                  <a:lnTo>
                    <a:pt x="146925" y="2875554"/>
                  </a:lnTo>
                  <a:lnTo>
                    <a:pt x="146376" y="2866001"/>
                  </a:lnTo>
                  <a:lnTo>
                    <a:pt x="145810" y="2856447"/>
                  </a:lnTo>
                  <a:lnTo>
                    <a:pt x="145226" y="2846894"/>
                  </a:lnTo>
                  <a:lnTo>
                    <a:pt x="144621" y="2837341"/>
                  </a:lnTo>
                  <a:lnTo>
                    <a:pt x="143989" y="2827787"/>
                  </a:lnTo>
                  <a:lnTo>
                    <a:pt x="143330" y="2818234"/>
                  </a:lnTo>
                  <a:lnTo>
                    <a:pt x="142641" y="2808681"/>
                  </a:lnTo>
                  <a:lnTo>
                    <a:pt x="141921" y="2799127"/>
                  </a:lnTo>
                  <a:lnTo>
                    <a:pt x="141166" y="2789574"/>
                  </a:lnTo>
                  <a:lnTo>
                    <a:pt x="140375" y="2780021"/>
                  </a:lnTo>
                  <a:lnTo>
                    <a:pt x="139546" y="2770467"/>
                  </a:lnTo>
                  <a:lnTo>
                    <a:pt x="138678" y="2760914"/>
                  </a:lnTo>
                  <a:lnTo>
                    <a:pt x="137767" y="2751361"/>
                  </a:lnTo>
                  <a:lnTo>
                    <a:pt x="136815" y="2741807"/>
                  </a:lnTo>
                  <a:lnTo>
                    <a:pt x="135827" y="2732254"/>
                  </a:lnTo>
                  <a:lnTo>
                    <a:pt x="134803" y="2722701"/>
                  </a:lnTo>
                  <a:lnTo>
                    <a:pt x="133746" y="2713147"/>
                  </a:lnTo>
                  <a:lnTo>
                    <a:pt x="132660" y="2703594"/>
                  </a:lnTo>
                  <a:lnTo>
                    <a:pt x="131548" y="2694041"/>
                  </a:lnTo>
                  <a:lnTo>
                    <a:pt x="130413" y="2684487"/>
                  </a:lnTo>
                  <a:lnTo>
                    <a:pt x="129258" y="2674934"/>
                  </a:lnTo>
                  <a:lnTo>
                    <a:pt x="128086" y="2665381"/>
                  </a:lnTo>
                  <a:lnTo>
                    <a:pt x="126902" y="2655827"/>
                  </a:lnTo>
                  <a:lnTo>
                    <a:pt x="125710" y="2646274"/>
                  </a:lnTo>
                  <a:lnTo>
                    <a:pt x="124510" y="2636721"/>
                  </a:lnTo>
                  <a:lnTo>
                    <a:pt x="123304" y="2627167"/>
                  </a:lnTo>
                  <a:lnTo>
                    <a:pt x="122093" y="2617614"/>
                  </a:lnTo>
                  <a:lnTo>
                    <a:pt x="120877" y="2608061"/>
                  </a:lnTo>
                  <a:lnTo>
                    <a:pt x="119654" y="2598507"/>
                  </a:lnTo>
                  <a:lnTo>
                    <a:pt x="118424" y="2588954"/>
                  </a:lnTo>
                  <a:lnTo>
                    <a:pt x="117183" y="2579401"/>
                  </a:lnTo>
                  <a:lnTo>
                    <a:pt x="115930" y="2569847"/>
                  </a:lnTo>
                  <a:lnTo>
                    <a:pt x="114663" y="2560294"/>
                  </a:lnTo>
                  <a:lnTo>
                    <a:pt x="113379" y="2550741"/>
                  </a:lnTo>
                  <a:lnTo>
                    <a:pt x="112076" y="2541187"/>
                  </a:lnTo>
                  <a:lnTo>
                    <a:pt x="110752" y="2531634"/>
                  </a:lnTo>
                  <a:lnTo>
                    <a:pt x="109405" y="2522081"/>
                  </a:lnTo>
                  <a:lnTo>
                    <a:pt x="108033" y="2512527"/>
                  </a:lnTo>
                  <a:lnTo>
                    <a:pt x="106639" y="2502974"/>
                  </a:lnTo>
                  <a:lnTo>
                    <a:pt x="105225" y="2493421"/>
                  </a:lnTo>
                  <a:lnTo>
                    <a:pt x="103794" y="2483867"/>
                  </a:lnTo>
                  <a:lnTo>
                    <a:pt x="102350" y="2474314"/>
                  </a:lnTo>
                  <a:lnTo>
                    <a:pt x="100897" y="2464761"/>
                  </a:lnTo>
                  <a:lnTo>
                    <a:pt x="99438" y="2455207"/>
                  </a:lnTo>
                  <a:lnTo>
                    <a:pt x="97979" y="2445654"/>
                  </a:lnTo>
                  <a:lnTo>
                    <a:pt x="96523" y="2436101"/>
                  </a:lnTo>
                  <a:lnTo>
                    <a:pt x="95074" y="2426547"/>
                  </a:lnTo>
                  <a:lnTo>
                    <a:pt x="93632" y="2416994"/>
                  </a:lnTo>
                  <a:lnTo>
                    <a:pt x="92196" y="2407441"/>
                  </a:lnTo>
                  <a:lnTo>
                    <a:pt x="90763" y="2397887"/>
                  </a:lnTo>
                  <a:lnTo>
                    <a:pt x="89330" y="2388334"/>
                  </a:lnTo>
                  <a:lnTo>
                    <a:pt x="87890" y="2378781"/>
                  </a:lnTo>
                  <a:lnTo>
                    <a:pt x="86436" y="2369227"/>
                  </a:lnTo>
                  <a:lnTo>
                    <a:pt x="84959" y="2359674"/>
                  </a:lnTo>
                  <a:lnTo>
                    <a:pt x="83444" y="2350120"/>
                  </a:lnTo>
                  <a:lnTo>
                    <a:pt x="81885" y="2340567"/>
                  </a:lnTo>
                  <a:lnTo>
                    <a:pt x="80275" y="2331014"/>
                  </a:lnTo>
                  <a:lnTo>
                    <a:pt x="78608" y="2321460"/>
                  </a:lnTo>
                  <a:lnTo>
                    <a:pt x="76882" y="2311907"/>
                  </a:lnTo>
                  <a:lnTo>
                    <a:pt x="75093" y="2302354"/>
                  </a:lnTo>
                  <a:lnTo>
                    <a:pt x="73245" y="2292800"/>
                  </a:lnTo>
                  <a:lnTo>
                    <a:pt x="71341" y="2283247"/>
                  </a:lnTo>
                  <a:lnTo>
                    <a:pt x="69382" y="2273694"/>
                  </a:lnTo>
                  <a:lnTo>
                    <a:pt x="67387" y="2264140"/>
                  </a:lnTo>
                  <a:lnTo>
                    <a:pt x="65367" y="2254587"/>
                  </a:lnTo>
                  <a:lnTo>
                    <a:pt x="63335" y="2245034"/>
                  </a:lnTo>
                  <a:lnTo>
                    <a:pt x="61302" y="2235480"/>
                  </a:lnTo>
                  <a:lnTo>
                    <a:pt x="59280" y="2225927"/>
                  </a:lnTo>
                  <a:lnTo>
                    <a:pt x="57279" y="2216374"/>
                  </a:lnTo>
                  <a:lnTo>
                    <a:pt x="55308" y="2206820"/>
                  </a:lnTo>
                  <a:lnTo>
                    <a:pt x="53375" y="2197267"/>
                  </a:lnTo>
                  <a:lnTo>
                    <a:pt x="51485" y="2187714"/>
                  </a:lnTo>
                  <a:lnTo>
                    <a:pt x="49636" y="2178160"/>
                  </a:lnTo>
                  <a:lnTo>
                    <a:pt x="47826" y="2168607"/>
                  </a:lnTo>
                  <a:lnTo>
                    <a:pt x="46053" y="2159054"/>
                  </a:lnTo>
                  <a:lnTo>
                    <a:pt x="44313" y="2149500"/>
                  </a:lnTo>
                  <a:lnTo>
                    <a:pt x="42603" y="2139947"/>
                  </a:lnTo>
                  <a:lnTo>
                    <a:pt x="40918" y="2130394"/>
                  </a:lnTo>
                  <a:lnTo>
                    <a:pt x="39256" y="2120840"/>
                  </a:lnTo>
                  <a:lnTo>
                    <a:pt x="37617" y="2111287"/>
                  </a:lnTo>
                  <a:lnTo>
                    <a:pt x="35996" y="2101734"/>
                  </a:lnTo>
                  <a:lnTo>
                    <a:pt x="34396" y="2092180"/>
                  </a:lnTo>
                  <a:lnTo>
                    <a:pt x="32817" y="2082627"/>
                  </a:lnTo>
                  <a:lnTo>
                    <a:pt x="31263" y="2073074"/>
                  </a:lnTo>
                  <a:lnTo>
                    <a:pt x="29737" y="2063520"/>
                  </a:lnTo>
                  <a:lnTo>
                    <a:pt x="28243" y="2053967"/>
                  </a:lnTo>
                  <a:lnTo>
                    <a:pt x="26783" y="2044414"/>
                  </a:lnTo>
                  <a:lnTo>
                    <a:pt x="25369" y="2034860"/>
                  </a:lnTo>
                  <a:lnTo>
                    <a:pt x="23999" y="2025307"/>
                  </a:lnTo>
                  <a:lnTo>
                    <a:pt x="22673" y="2015754"/>
                  </a:lnTo>
                  <a:lnTo>
                    <a:pt x="21392" y="2006200"/>
                  </a:lnTo>
                  <a:lnTo>
                    <a:pt x="20158" y="1996647"/>
                  </a:lnTo>
                  <a:lnTo>
                    <a:pt x="18969" y="1987094"/>
                  </a:lnTo>
                  <a:lnTo>
                    <a:pt x="17824" y="1977540"/>
                  </a:lnTo>
                  <a:lnTo>
                    <a:pt x="16722" y="1967987"/>
                  </a:lnTo>
                  <a:lnTo>
                    <a:pt x="15665" y="1958434"/>
                  </a:lnTo>
                  <a:lnTo>
                    <a:pt x="14647" y="1948880"/>
                  </a:lnTo>
                  <a:lnTo>
                    <a:pt x="13665" y="1939327"/>
                  </a:lnTo>
                  <a:lnTo>
                    <a:pt x="12716" y="1929774"/>
                  </a:lnTo>
                  <a:lnTo>
                    <a:pt x="11798" y="1920220"/>
                  </a:lnTo>
                  <a:lnTo>
                    <a:pt x="10909" y="1910667"/>
                  </a:lnTo>
                  <a:lnTo>
                    <a:pt x="10047" y="1901114"/>
                  </a:lnTo>
                  <a:lnTo>
                    <a:pt x="9211" y="1891560"/>
                  </a:lnTo>
                  <a:lnTo>
                    <a:pt x="8400" y="1882007"/>
                  </a:lnTo>
                  <a:lnTo>
                    <a:pt x="7613" y="1872454"/>
                  </a:lnTo>
                  <a:lnTo>
                    <a:pt x="6847" y="1862900"/>
                  </a:lnTo>
                  <a:lnTo>
                    <a:pt x="6102" y="1853347"/>
                  </a:lnTo>
                  <a:lnTo>
                    <a:pt x="5377" y="1843794"/>
                  </a:lnTo>
                  <a:lnTo>
                    <a:pt x="4673" y="1834240"/>
                  </a:lnTo>
                  <a:lnTo>
                    <a:pt x="3991" y="1824687"/>
                  </a:lnTo>
                  <a:lnTo>
                    <a:pt x="3335" y="1815134"/>
                  </a:lnTo>
                  <a:lnTo>
                    <a:pt x="2708" y="1805580"/>
                  </a:lnTo>
                  <a:lnTo>
                    <a:pt x="2125" y="1796027"/>
                  </a:lnTo>
                  <a:lnTo>
                    <a:pt x="1589" y="1786474"/>
                  </a:lnTo>
                  <a:lnTo>
                    <a:pt x="1110" y="1776920"/>
                  </a:lnTo>
                  <a:lnTo>
                    <a:pt x="699" y="1767367"/>
                  </a:lnTo>
                  <a:lnTo>
                    <a:pt x="369" y="1757814"/>
                  </a:lnTo>
                  <a:lnTo>
                    <a:pt x="134" y="1748260"/>
                  </a:lnTo>
                  <a:lnTo>
                    <a:pt x="6" y="1738707"/>
                  </a:lnTo>
                  <a:lnTo>
                    <a:pt x="0" y="1729154"/>
                  </a:lnTo>
                  <a:lnTo>
                    <a:pt x="142" y="1719600"/>
                  </a:lnTo>
                  <a:lnTo>
                    <a:pt x="441" y="1710047"/>
                  </a:lnTo>
                  <a:lnTo>
                    <a:pt x="898" y="1700494"/>
                  </a:lnTo>
                  <a:lnTo>
                    <a:pt x="1521" y="1690940"/>
                  </a:lnTo>
                  <a:lnTo>
                    <a:pt x="2315" y="1681387"/>
                  </a:lnTo>
                  <a:lnTo>
                    <a:pt x="3283" y="1671834"/>
                  </a:lnTo>
                  <a:lnTo>
                    <a:pt x="4428" y="1662280"/>
                  </a:lnTo>
                  <a:lnTo>
                    <a:pt x="5748" y="1652727"/>
                  </a:lnTo>
                  <a:lnTo>
                    <a:pt x="7250" y="1643174"/>
                  </a:lnTo>
                  <a:lnTo>
                    <a:pt x="8936" y="1633620"/>
                  </a:lnTo>
                  <a:lnTo>
                    <a:pt x="10784" y="1624067"/>
                  </a:lnTo>
                  <a:lnTo>
                    <a:pt x="12784" y="1614514"/>
                  </a:lnTo>
                  <a:lnTo>
                    <a:pt x="14927" y="1604960"/>
                  </a:lnTo>
                  <a:lnTo>
                    <a:pt x="17205" y="1595407"/>
                  </a:lnTo>
                  <a:lnTo>
                    <a:pt x="19604" y="1585854"/>
                  </a:lnTo>
                  <a:lnTo>
                    <a:pt x="22114" y="1576300"/>
                  </a:lnTo>
                  <a:lnTo>
                    <a:pt x="24722" y="1566747"/>
                  </a:lnTo>
                  <a:lnTo>
                    <a:pt x="27423" y="1557193"/>
                  </a:lnTo>
                  <a:lnTo>
                    <a:pt x="30187" y="1547640"/>
                  </a:lnTo>
                  <a:lnTo>
                    <a:pt x="33000" y="1538087"/>
                  </a:lnTo>
                  <a:lnTo>
                    <a:pt x="35846" y="1528533"/>
                  </a:lnTo>
                  <a:lnTo>
                    <a:pt x="38712" y="1518980"/>
                  </a:lnTo>
                  <a:lnTo>
                    <a:pt x="41585" y="1509427"/>
                  </a:lnTo>
                  <a:lnTo>
                    <a:pt x="44450" y="1499873"/>
                  </a:lnTo>
                  <a:lnTo>
                    <a:pt x="47298" y="1490320"/>
                  </a:lnTo>
                  <a:lnTo>
                    <a:pt x="50115" y="1480767"/>
                  </a:lnTo>
                  <a:lnTo>
                    <a:pt x="52893" y="1471213"/>
                  </a:lnTo>
                  <a:lnTo>
                    <a:pt x="55629" y="1461660"/>
                  </a:lnTo>
                  <a:lnTo>
                    <a:pt x="58321" y="1452107"/>
                  </a:lnTo>
                  <a:lnTo>
                    <a:pt x="60967" y="1442553"/>
                  </a:lnTo>
                  <a:lnTo>
                    <a:pt x="63566" y="1433000"/>
                  </a:lnTo>
                  <a:lnTo>
                    <a:pt x="66122" y="1423447"/>
                  </a:lnTo>
                  <a:lnTo>
                    <a:pt x="68634" y="1413893"/>
                  </a:lnTo>
                  <a:lnTo>
                    <a:pt x="71104" y="1404340"/>
                  </a:lnTo>
                  <a:lnTo>
                    <a:pt x="73532" y="1394787"/>
                  </a:lnTo>
                  <a:lnTo>
                    <a:pt x="75925" y="1385233"/>
                  </a:lnTo>
                  <a:lnTo>
                    <a:pt x="78284" y="1375680"/>
                  </a:lnTo>
                  <a:lnTo>
                    <a:pt x="80610" y="1366127"/>
                  </a:lnTo>
                  <a:lnTo>
                    <a:pt x="82903" y="1356573"/>
                  </a:lnTo>
                  <a:lnTo>
                    <a:pt x="85163" y="1347020"/>
                  </a:lnTo>
                  <a:lnTo>
                    <a:pt x="87390" y="1337467"/>
                  </a:lnTo>
                  <a:lnTo>
                    <a:pt x="89584" y="1327913"/>
                  </a:lnTo>
                  <a:lnTo>
                    <a:pt x="91738" y="1318360"/>
                  </a:lnTo>
                  <a:lnTo>
                    <a:pt x="93861" y="1308807"/>
                  </a:lnTo>
                  <a:lnTo>
                    <a:pt x="95952" y="1299253"/>
                  </a:lnTo>
                  <a:lnTo>
                    <a:pt x="98015" y="1289700"/>
                  </a:lnTo>
                  <a:lnTo>
                    <a:pt x="100052" y="1280147"/>
                  </a:lnTo>
                  <a:lnTo>
                    <a:pt x="102067" y="1270593"/>
                  </a:lnTo>
                  <a:lnTo>
                    <a:pt x="104064" y="1261040"/>
                  </a:lnTo>
                  <a:lnTo>
                    <a:pt x="106047" y="1251487"/>
                  </a:lnTo>
                  <a:lnTo>
                    <a:pt x="108019" y="1241933"/>
                  </a:lnTo>
                  <a:lnTo>
                    <a:pt x="109984" y="1232380"/>
                  </a:lnTo>
                  <a:lnTo>
                    <a:pt x="111945" y="1222827"/>
                  </a:lnTo>
                  <a:lnTo>
                    <a:pt x="113901" y="1213273"/>
                  </a:lnTo>
                  <a:lnTo>
                    <a:pt x="115853" y="1203720"/>
                  </a:lnTo>
                  <a:lnTo>
                    <a:pt x="117797" y="1194167"/>
                  </a:lnTo>
                  <a:lnTo>
                    <a:pt x="119732" y="1184613"/>
                  </a:lnTo>
                  <a:lnTo>
                    <a:pt x="121651" y="1175060"/>
                  </a:lnTo>
                  <a:lnTo>
                    <a:pt x="123549" y="1165507"/>
                  </a:lnTo>
                  <a:lnTo>
                    <a:pt x="125416" y="1155953"/>
                  </a:lnTo>
                  <a:lnTo>
                    <a:pt x="127250" y="1146400"/>
                  </a:lnTo>
                  <a:lnTo>
                    <a:pt x="129044" y="1136847"/>
                  </a:lnTo>
                  <a:lnTo>
                    <a:pt x="130794" y="1127293"/>
                  </a:lnTo>
                  <a:lnTo>
                    <a:pt x="132496" y="1117740"/>
                  </a:lnTo>
                  <a:lnTo>
                    <a:pt x="134149" y="1108187"/>
                  </a:lnTo>
                  <a:lnTo>
                    <a:pt x="135751" y="1098633"/>
                  </a:lnTo>
                  <a:lnTo>
                    <a:pt x="137302" y="1089080"/>
                  </a:lnTo>
                  <a:lnTo>
                    <a:pt x="138800" y="1079527"/>
                  </a:lnTo>
                  <a:lnTo>
                    <a:pt x="140254" y="1069973"/>
                  </a:lnTo>
                  <a:lnTo>
                    <a:pt x="141669" y="1060420"/>
                  </a:lnTo>
                  <a:lnTo>
                    <a:pt x="143050" y="1050867"/>
                  </a:lnTo>
                  <a:lnTo>
                    <a:pt x="144402" y="1041313"/>
                  </a:lnTo>
                  <a:lnTo>
                    <a:pt x="145730" y="1031760"/>
                  </a:lnTo>
                  <a:lnTo>
                    <a:pt x="147040" y="1022207"/>
                  </a:lnTo>
                  <a:lnTo>
                    <a:pt x="148335" y="1012653"/>
                  </a:lnTo>
                  <a:lnTo>
                    <a:pt x="149618" y="1003100"/>
                  </a:lnTo>
                  <a:lnTo>
                    <a:pt x="150894" y="993547"/>
                  </a:lnTo>
                  <a:lnTo>
                    <a:pt x="152163" y="983993"/>
                  </a:lnTo>
                  <a:lnTo>
                    <a:pt x="153427" y="974440"/>
                  </a:lnTo>
                  <a:lnTo>
                    <a:pt x="154685" y="964887"/>
                  </a:lnTo>
                  <a:lnTo>
                    <a:pt x="155936" y="955333"/>
                  </a:lnTo>
                  <a:lnTo>
                    <a:pt x="157178" y="945780"/>
                  </a:lnTo>
                  <a:lnTo>
                    <a:pt x="158407" y="936227"/>
                  </a:lnTo>
                  <a:lnTo>
                    <a:pt x="159620" y="926673"/>
                  </a:lnTo>
                  <a:lnTo>
                    <a:pt x="160812" y="917120"/>
                  </a:lnTo>
                  <a:lnTo>
                    <a:pt x="161979" y="907567"/>
                  </a:lnTo>
                  <a:lnTo>
                    <a:pt x="163119" y="898013"/>
                  </a:lnTo>
                  <a:lnTo>
                    <a:pt x="164226" y="888460"/>
                  </a:lnTo>
                  <a:lnTo>
                    <a:pt x="165297" y="878907"/>
                  </a:lnTo>
                  <a:lnTo>
                    <a:pt x="166330" y="869353"/>
                  </a:lnTo>
                  <a:lnTo>
                    <a:pt x="167320" y="859800"/>
                  </a:lnTo>
                  <a:lnTo>
                    <a:pt x="168264" y="850247"/>
                  </a:lnTo>
                  <a:lnTo>
                    <a:pt x="169156" y="840693"/>
                  </a:lnTo>
                  <a:lnTo>
                    <a:pt x="169999" y="831140"/>
                  </a:lnTo>
                  <a:lnTo>
                    <a:pt x="170795" y="821587"/>
                  </a:lnTo>
                  <a:lnTo>
                    <a:pt x="171543" y="812033"/>
                  </a:lnTo>
                  <a:lnTo>
                    <a:pt x="172245" y="802480"/>
                  </a:lnTo>
                  <a:lnTo>
                    <a:pt x="172902" y="792927"/>
                  </a:lnTo>
                  <a:lnTo>
                    <a:pt x="173516" y="783373"/>
                  </a:lnTo>
                  <a:lnTo>
                    <a:pt x="174090" y="773820"/>
                  </a:lnTo>
                  <a:lnTo>
                    <a:pt x="174621" y="764266"/>
                  </a:lnTo>
                  <a:lnTo>
                    <a:pt x="175118" y="754713"/>
                  </a:lnTo>
                  <a:lnTo>
                    <a:pt x="175584" y="745160"/>
                  </a:lnTo>
                  <a:lnTo>
                    <a:pt x="176021" y="735606"/>
                  </a:lnTo>
                  <a:lnTo>
                    <a:pt x="176434" y="726053"/>
                  </a:lnTo>
                  <a:lnTo>
                    <a:pt x="176824" y="716500"/>
                  </a:lnTo>
                  <a:lnTo>
                    <a:pt x="177193" y="706946"/>
                  </a:lnTo>
                  <a:lnTo>
                    <a:pt x="177544" y="697393"/>
                  </a:lnTo>
                  <a:lnTo>
                    <a:pt x="177879" y="687840"/>
                  </a:lnTo>
                  <a:lnTo>
                    <a:pt x="178198" y="678286"/>
                  </a:lnTo>
                  <a:lnTo>
                    <a:pt x="178505" y="668733"/>
                  </a:lnTo>
                  <a:lnTo>
                    <a:pt x="178802" y="659180"/>
                  </a:lnTo>
                  <a:lnTo>
                    <a:pt x="179088" y="649626"/>
                  </a:lnTo>
                  <a:lnTo>
                    <a:pt x="179366" y="640073"/>
                  </a:lnTo>
                  <a:lnTo>
                    <a:pt x="179635" y="630520"/>
                  </a:lnTo>
                  <a:lnTo>
                    <a:pt x="179897" y="620966"/>
                  </a:lnTo>
                  <a:lnTo>
                    <a:pt x="180151" y="611413"/>
                  </a:lnTo>
                  <a:lnTo>
                    <a:pt x="180398" y="601860"/>
                  </a:lnTo>
                  <a:lnTo>
                    <a:pt x="180638" y="592306"/>
                  </a:lnTo>
                  <a:lnTo>
                    <a:pt x="180871" y="582753"/>
                  </a:lnTo>
                  <a:lnTo>
                    <a:pt x="181097" y="573200"/>
                  </a:lnTo>
                  <a:lnTo>
                    <a:pt x="181315" y="563646"/>
                  </a:lnTo>
                  <a:lnTo>
                    <a:pt x="181527" y="554093"/>
                  </a:lnTo>
                  <a:lnTo>
                    <a:pt x="181731" y="544540"/>
                  </a:lnTo>
                  <a:lnTo>
                    <a:pt x="181928" y="534986"/>
                  </a:lnTo>
                  <a:lnTo>
                    <a:pt x="182116" y="525433"/>
                  </a:lnTo>
                  <a:lnTo>
                    <a:pt x="182295" y="515880"/>
                  </a:lnTo>
                  <a:lnTo>
                    <a:pt x="182467" y="506326"/>
                  </a:lnTo>
                  <a:lnTo>
                    <a:pt x="182630" y="496773"/>
                  </a:lnTo>
                  <a:lnTo>
                    <a:pt x="182786" y="487220"/>
                  </a:lnTo>
                  <a:lnTo>
                    <a:pt x="182933" y="477666"/>
                  </a:lnTo>
                  <a:lnTo>
                    <a:pt x="183072" y="468113"/>
                  </a:lnTo>
                  <a:lnTo>
                    <a:pt x="183202" y="458560"/>
                  </a:lnTo>
                  <a:lnTo>
                    <a:pt x="183324" y="449006"/>
                  </a:lnTo>
                  <a:lnTo>
                    <a:pt x="183438" y="439453"/>
                  </a:lnTo>
                  <a:lnTo>
                    <a:pt x="183544" y="429900"/>
                  </a:lnTo>
                  <a:lnTo>
                    <a:pt x="183643" y="420346"/>
                  </a:lnTo>
                  <a:lnTo>
                    <a:pt x="183734" y="410793"/>
                  </a:lnTo>
                  <a:lnTo>
                    <a:pt x="183819" y="401240"/>
                  </a:lnTo>
                  <a:lnTo>
                    <a:pt x="183896" y="391686"/>
                  </a:lnTo>
                  <a:lnTo>
                    <a:pt x="183967" y="382133"/>
                  </a:lnTo>
                  <a:lnTo>
                    <a:pt x="184031" y="372580"/>
                  </a:lnTo>
                  <a:lnTo>
                    <a:pt x="184087" y="363026"/>
                  </a:lnTo>
                  <a:lnTo>
                    <a:pt x="184138" y="353473"/>
                  </a:lnTo>
                  <a:lnTo>
                    <a:pt x="184183" y="343920"/>
                  </a:lnTo>
                  <a:lnTo>
                    <a:pt x="184223" y="334366"/>
                  </a:lnTo>
                  <a:lnTo>
                    <a:pt x="184257" y="324813"/>
                  </a:lnTo>
                  <a:lnTo>
                    <a:pt x="184287" y="315260"/>
                  </a:lnTo>
                  <a:lnTo>
                    <a:pt x="184312" y="305706"/>
                  </a:lnTo>
                  <a:lnTo>
                    <a:pt x="184333" y="296153"/>
                  </a:lnTo>
                  <a:lnTo>
                    <a:pt x="184350" y="286600"/>
                  </a:lnTo>
                  <a:lnTo>
                    <a:pt x="184364" y="277046"/>
                  </a:lnTo>
                  <a:lnTo>
                    <a:pt x="184375" y="267493"/>
                  </a:lnTo>
                  <a:lnTo>
                    <a:pt x="184384" y="257940"/>
                  </a:lnTo>
                  <a:lnTo>
                    <a:pt x="184392" y="248386"/>
                  </a:lnTo>
                  <a:lnTo>
                    <a:pt x="184399" y="238833"/>
                  </a:lnTo>
                  <a:lnTo>
                    <a:pt x="184404" y="229280"/>
                  </a:lnTo>
                  <a:lnTo>
                    <a:pt x="184410" y="219726"/>
                  </a:lnTo>
                  <a:lnTo>
                    <a:pt x="184415" y="210173"/>
                  </a:lnTo>
                  <a:lnTo>
                    <a:pt x="184421" y="200620"/>
                  </a:lnTo>
                  <a:lnTo>
                    <a:pt x="184427" y="191066"/>
                  </a:lnTo>
                  <a:lnTo>
                    <a:pt x="184433" y="181513"/>
                  </a:lnTo>
                  <a:lnTo>
                    <a:pt x="184439" y="171960"/>
                  </a:lnTo>
                  <a:lnTo>
                    <a:pt x="184444" y="162406"/>
                  </a:lnTo>
                  <a:lnTo>
                    <a:pt x="184450" y="152853"/>
                  </a:lnTo>
                  <a:lnTo>
                    <a:pt x="184455" y="143300"/>
                  </a:lnTo>
                  <a:lnTo>
                    <a:pt x="184459" y="133746"/>
                  </a:lnTo>
                  <a:lnTo>
                    <a:pt x="184462" y="124193"/>
                  </a:lnTo>
                  <a:lnTo>
                    <a:pt x="184464" y="114640"/>
                  </a:lnTo>
                  <a:lnTo>
                    <a:pt x="184465" y="105086"/>
                  </a:lnTo>
                  <a:lnTo>
                    <a:pt x="184464" y="95533"/>
                  </a:lnTo>
                  <a:lnTo>
                    <a:pt x="184463" y="85980"/>
                  </a:lnTo>
                  <a:lnTo>
                    <a:pt x="184460" y="76426"/>
                  </a:lnTo>
                  <a:lnTo>
                    <a:pt x="184457" y="66873"/>
                  </a:lnTo>
                  <a:lnTo>
                    <a:pt x="184454" y="57320"/>
                  </a:lnTo>
                  <a:lnTo>
                    <a:pt x="184450" y="47766"/>
                  </a:lnTo>
                  <a:lnTo>
                    <a:pt x="184447" y="38213"/>
                  </a:lnTo>
                  <a:lnTo>
                    <a:pt x="184444" y="28660"/>
                  </a:lnTo>
                  <a:lnTo>
                    <a:pt x="184443" y="19106"/>
                  </a:lnTo>
                  <a:lnTo>
                    <a:pt x="184442" y="9553"/>
                  </a:lnTo>
                  <a:lnTo>
                    <a:pt x="184443" y="0"/>
                  </a:lnTo>
                  <a:lnTo>
                    <a:pt x="184763" y="0"/>
                  </a:lnTo>
                  <a:lnTo>
                    <a:pt x="184764" y="9553"/>
                  </a:lnTo>
                  <a:lnTo>
                    <a:pt x="184763" y="19106"/>
                  </a:lnTo>
                  <a:lnTo>
                    <a:pt x="184762" y="28660"/>
                  </a:lnTo>
                  <a:lnTo>
                    <a:pt x="184759" y="38213"/>
                  </a:lnTo>
                  <a:lnTo>
                    <a:pt x="184756" y="47766"/>
                  </a:lnTo>
                  <a:lnTo>
                    <a:pt x="184752" y="57320"/>
                  </a:lnTo>
                  <a:lnTo>
                    <a:pt x="184749" y="66873"/>
                  </a:lnTo>
                  <a:lnTo>
                    <a:pt x="184746" y="76426"/>
                  </a:lnTo>
                  <a:lnTo>
                    <a:pt x="184743" y="85980"/>
                  </a:lnTo>
                  <a:lnTo>
                    <a:pt x="184742" y="95533"/>
                  </a:lnTo>
                  <a:lnTo>
                    <a:pt x="184741" y="105086"/>
                  </a:lnTo>
                  <a:lnTo>
                    <a:pt x="184742" y="114640"/>
                  </a:lnTo>
                  <a:lnTo>
                    <a:pt x="184744" y="124193"/>
                  </a:lnTo>
                  <a:lnTo>
                    <a:pt x="184747" y="133746"/>
                  </a:lnTo>
                  <a:lnTo>
                    <a:pt x="184751" y="143300"/>
                  </a:lnTo>
                  <a:lnTo>
                    <a:pt x="184756" y="152853"/>
                  </a:lnTo>
                  <a:lnTo>
                    <a:pt x="184762" y="162406"/>
                  </a:lnTo>
                  <a:lnTo>
                    <a:pt x="184767" y="171960"/>
                  </a:lnTo>
                  <a:lnTo>
                    <a:pt x="184773" y="181513"/>
                  </a:lnTo>
                  <a:lnTo>
                    <a:pt x="184779" y="191066"/>
                  </a:lnTo>
                  <a:lnTo>
                    <a:pt x="184785" y="200620"/>
                  </a:lnTo>
                  <a:lnTo>
                    <a:pt x="184791" y="210173"/>
                  </a:lnTo>
                  <a:lnTo>
                    <a:pt x="184796" y="219726"/>
                  </a:lnTo>
                  <a:lnTo>
                    <a:pt x="184802" y="229280"/>
                  </a:lnTo>
                  <a:lnTo>
                    <a:pt x="184807" y="238833"/>
                  </a:lnTo>
                  <a:lnTo>
                    <a:pt x="184814" y="248386"/>
                  </a:lnTo>
                  <a:lnTo>
                    <a:pt x="184822" y="257940"/>
                  </a:lnTo>
                  <a:lnTo>
                    <a:pt x="184831" y="267493"/>
                  </a:lnTo>
                  <a:lnTo>
                    <a:pt x="184842" y="277046"/>
                  </a:lnTo>
                  <a:lnTo>
                    <a:pt x="184856" y="286600"/>
                  </a:lnTo>
                  <a:lnTo>
                    <a:pt x="184873" y="296153"/>
                  </a:lnTo>
                  <a:lnTo>
                    <a:pt x="184894" y="305706"/>
                  </a:lnTo>
                  <a:lnTo>
                    <a:pt x="184919" y="315260"/>
                  </a:lnTo>
                  <a:lnTo>
                    <a:pt x="184949" y="324813"/>
                  </a:lnTo>
                  <a:lnTo>
                    <a:pt x="184983" y="334366"/>
                  </a:lnTo>
                  <a:lnTo>
                    <a:pt x="185023" y="343920"/>
                  </a:lnTo>
                  <a:lnTo>
                    <a:pt x="185068" y="353473"/>
                  </a:lnTo>
                  <a:lnTo>
                    <a:pt x="185119" y="363026"/>
                  </a:lnTo>
                  <a:lnTo>
                    <a:pt x="185176" y="372580"/>
                  </a:lnTo>
                  <a:lnTo>
                    <a:pt x="185239" y="382133"/>
                  </a:lnTo>
                  <a:lnTo>
                    <a:pt x="185310" y="391686"/>
                  </a:lnTo>
                  <a:lnTo>
                    <a:pt x="185387" y="401240"/>
                  </a:lnTo>
                  <a:lnTo>
                    <a:pt x="185472" y="410793"/>
                  </a:lnTo>
                  <a:lnTo>
                    <a:pt x="185563" y="420346"/>
                  </a:lnTo>
                  <a:lnTo>
                    <a:pt x="185662" y="429900"/>
                  </a:lnTo>
                  <a:lnTo>
                    <a:pt x="185768" y="439453"/>
                  </a:lnTo>
                  <a:lnTo>
                    <a:pt x="185882" y="449006"/>
                  </a:lnTo>
                  <a:lnTo>
                    <a:pt x="186004" y="458560"/>
                  </a:lnTo>
                  <a:lnTo>
                    <a:pt x="186134" y="468113"/>
                  </a:lnTo>
                  <a:lnTo>
                    <a:pt x="186273" y="477666"/>
                  </a:lnTo>
                  <a:lnTo>
                    <a:pt x="186420" y="487220"/>
                  </a:lnTo>
                  <a:lnTo>
                    <a:pt x="186576" y="496773"/>
                  </a:lnTo>
                  <a:lnTo>
                    <a:pt x="186739" y="506326"/>
                  </a:lnTo>
                  <a:lnTo>
                    <a:pt x="186911" y="515880"/>
                  </a:lnTo>
                  <a:lnTo>
                    <a:pt x="187090" y="525433"/>
                  </a:lnTo>
                  <a:lnTo>
                    <a:pt x="187278" y="534986"/>
                  </a:lnTo>
                  <a:lnTo>
                    <a:pt x="187475" y="544540"/>
                  </a:lnTo>
                  <a:lnTo>
                    <a:pt x="187679" y="554093"/>
                  </a:lnTo>
                  <a:lnTo>
                    <a:pt x="187891" y="563646"/>
                  </a:lnTo>
                  <a:lnTo>
                    <a:pt x="188110" y="573200"/>
                  </a:lnTo>
                  <a:lnTo>
                    <a:pt x="188335" y="582753"/>
                  </a:lnTo>
                  <a:lnTo>
                    <a:pt x="188568" y="592306"/>
                  </a:lnTo>
                  <a:lnTo>
                    <a:pt x="188808" y="601860"/>
                  </a:lnTo>
                  <a:lnTo>
                    <a:pt x="189055" y="611413"/>
                  </a:lnTo>
                  <a:lnTo>
                    <a:pt x="189309" y="620966"/>
                  </a:lnTo>
                  <a:lnTo>
                    <a:pt x="189571" y="630520"/>
                  </a:lnTo>
                  <a:lnTo>
                    <a:pt x="189840" y="640073"/>
                  </a:lnTo>
                  <a:lnTo>
                    <a:pt x="190118" y="649626"/>
                  </a:lnTo>
                  <a:lnTo>
                    <a:pt x="190405" y="659180"/>
                  </a:lnTo>
                  <a:lnTo>
                    <a:pt x="190701" y="668733"/>
                  </a:lnTo>
                  <a:lnTo>
                    <a:pt x="191008" y="678286"/>
                  </a:lnTo>
                  <a:lnTo>
                    <a:pt x="191327" y="687840"/>
                  </a:lnTo>
                  <a:lnTo>
                    <a:pt x="191662" y="697393"/>
                  </a:lnTo>
                  <a:lnTo>
                    <a:pt x="192013" y="706946"/>
                  </a:lnTo>
                  <a:lnTo>
                    <a:pt x="192382" y="716500"/>
                  </a:lnTo>
                  <a:lnTo>
                    <a:pt x="192772" y="726053"/>
                  </a:lnTo>
                  <a:lnTo>
                    <a:pt x="193185" y="735606"/>
                  </a:lnTo>
                  <a:lnTo>
                    <a:pt x="193622" y="745160"/>
                  </a:lnTo>
                  <a:lnTo>
                    <a:pt x="194088" y="754713"/>
                  </a:lnTo>
                  <a:lnTo>
                    <a:pt x="194585" y="764266"/>
                  </a:lnTo>
                  <a:lnTo>
                    <a:pt x="195116" y="773820"/>
                  </a:lnTo>
                  <a:lnTo>
                    <a:pt x="195690" y="783373"/>
                  </a:lnTo>
                  <a:lnTo>
                    <a:pt x="196304" y="792927"/>
                  </a:lnTo>
                  <a:lnTo>
                    <a:pt x="196961" y="802480"/>
                  </a:lnTo>
                  <a:lnTo>
                    <a:pt x="197663" y="812033"/>
                  </a:lnTo>
                  <a:lnTo>
                    <a:pt x="198411" y="821587"/>
                  </a:lnTo>
                  <a:lnTo>
                    <a:pt x="199207" y="831140"/>
                  </a:lnTo>
                  <a:lnTo>
                    <a:pt x="200050" y="840693"/>
                  </a:lnTo>
                  <a:lnTo>
                    <a:pt x="200942" y="850247"/>
                  </a:lnTo>
                  <a:lnTo>
                    <a:pt x="201886" y="859800"/>
                  </a:lnTo>
                  <a:lnTo>
                    <a:pt x="202876" y="869353"/>
                  </a:lnTo>
                  <a:lnTo>
                    <a:pt x="203909" y="878907"/>
                  </a:lnTo>
                  <a:lnTo>
                    <a:pt x="204980" y="888460"/>
                  </a:lnTo>
                  <a:lnTo>
                    <a:pt x="206087" y="898013"/>
                  </a:lnTo>
                  <a:lnTo>
                    <a:pt x="207227" y="907567"/>
                  </a:lnTo>
                  <a:lnTo>
                    <a:pt x="208394" y="917120"/>
                  </a:lnTo>
                  <a:lnTo>
                    <a:pt x="209586" y="926673"/>
                  </a:lnTo>
                  <a:lnTo>
                    <a:pt x="210799" y="936227"/>
                  </a:lnTo>
                  <a:lnTo>
                    <a:pt x="212028" y="945780"/>
                  </a:lnTo>
                  <a:lnTo>
                    <a:pt x="213270" y="955333"/>
                  </a:lnTo>
                  <a:lnTo>
                    <a:pt x="214521" y="964887"/>
                  </a:lnTo>
                  <a:lnTo>
                    <a:pt x="215779" y="974440"/>
                  </a:lnTo>
                  <a:lnTo>
                    <a:pt x="217043" y="983993"/>
                  </a:lnTo>
                  <a:lnTo>
                    <a:pt x="218312" y="993547"/>
                  </a:lnTo>
                  <a:lnTo>
                    <a:pt x="219588" y="1003100"/>
                  </a:lnTo>
                  <a:lnTo>
                    <a:pt x="220871" y="1012653"/>
                  </a:lnTo>
                  <a:lnTo>
                    <a:pt x="222166" y="1022207"/>
                  </a:lnTo>
                  <a:lnTo>
                    <a:pt x="223476" y="1031760"/>
                  </a:lnTo>
                  <a:lnTo>
                    <a:pt x="224804" y="1041313"/>
                  </a:lnTo>
                  <a:lnTo>
                    <a:pt x="226156" y="1050867"/>
                  </a:lnTo>
                  <a:lnTo>
                    <a:pt x="227537" y="1060420"/>
                  </a:lnTo>
                  <a:lnTo>
                    <a:pt x="228952" y="1069973"/>
                  </a:lnTo>
                  <a:lnTo>
                    <a:pt x="230406" y="1079527"/>
                  </a:lnTo>
                  <a:lnTo>
                    <a:pt x="231904" y="1089080"/>
                  </a:lnTo>
                  <a:lnTo>
                    <a:pt x="233455" y="1098633"/>
                  </a:lnTo>
                  <a:lnTo>
                    <a:pt x="235057" y="1108187"/>
                  </a:lnTo>
                  <a:lnTo>
                    <a:pt x="236710" y="1117740"/>
                  </a:lnTo>
                  <a:lnTo>
                    <a:pt x="238412" y="1127293"/>
                  </a:lnTo>
                  <a:lnTo>
                    <a:pt x="240162" y="1136847"/>
                  </a:lnTo>
                  <a:lnTo>
                    <a:pt x="241956" y="1146400"/>
                  </a:lnTo>
                  <a:lnTo>
                    <a:pt x="243790" y="1155953"/>
                  </a:lnTo>
                  <a:lnTo>
                    <a:pt x="245657" y="1165507"/>
                  </a:lnTo>
                  <a:lnTo>
                    <a:pt x="247555" y="1175060"/>
                  </a:lnTo>
                  <a:lnTo>
                    <a:pt x="249474" y="1184613"/>
                  </a:lnTo>
                  <a:lnTo>
                    <a:pt x="251409" y="1194167"/>
                  </a:lnTo>
                  <a:lnTo>
                    <a:pt x="253353" y="1203720"/>
                  </a:lnTo>
                  <a:lnTo>
                    <a:pt x="255305" y="1213273"/>
                  </a:lnTo>
                  <a:lnTo>
                    <a:pt x="257262" y="1222827"/>
                  </a:lnTo>
                  <a:lnTo>
                    <a:pt x="259222" y="1232380"/>
                  </a:lnTo>
                  <a:lnTo>
                    <a:pt x="261187" y="1241933"/>
                  </a:lnTo>
                  <a:lnTo>
                    <a:pt x="263159" y="1251487"/>
                  </a:lnTo>
                  <a:lnTo>
                    <a:pt x="265142" y="1261040"/>
                  </a:lnTo>
                  <a:lnTo>
                    <a:pt x="267139" y="1270593"/>
                  </a:lnTo>
                  <a:lnTo>
                    <a:pt x="269154" y="1280147"/>
                  </a:lnTo>
                  <a:lnTo>
                    <a:pt x="271191" y="1289700"/>
                  </a:lnTo>
                  <a:lnTo>
                    <a:pt x="273254" y="1299253"/>
                  </a:lnTo>
                  <a:lnTo>
                    <a:pt x="275345" y="1308807"/>
                  </a:lnTo>
                  <a:lnTo>
                    <a:pt x="277468" y="1318360"/>
                  </a:lnTo>
                  <a:lnTo>
                    <a:pt x="279622" y="1327913"/>
                  </a:lnTo>
                  <a:lnTo>
                    <a:pt x="281816" y="1337467"/>
                  </a:lnTo>
                  <a:lnTo>
                    <a:pt x="284043" y="1347020"/>
                  </a:lnTo>
                  <a:lnTo>
                    <a:pt x="286303" y="1356573"/>
                  </a:lnTo>
                  <a:lnTo>
                    <a:pt x="288596" y="1366127"/>
                  </a:lnTo>
                  <a:lnTo>
                    <a:pt x="290922" y="1375680"/>
                  </a:lnTo>
                  <a:lnTo>
                    <a:pt x="293281" y="1385233"/>
                  </a:lnTo>
                  <a:lnTo>
                    <a:pt x="295674" y="1394787"/>
                  </a:lnTo>
                  <a:lnTo>
                    <a:pt x="298102" y="1404340"/>
                  </a:lnTo>
                  <a:lnTo>
                    <a:pt x="300572" y="1413893"/>
                  </a:lnTo>
                  <a:lnTo>
                    <a:pt x="303084" y="1423447"/>
                  </a:lnTo>
                  <a:lnTo>
                    <a:pt x="305640" y="1433000"/>
                  </a:lnTo>
                  <a:lnTo>
                    <a:pt x="308239" y="1442553"/>
                  </a:lnTo>
                  <a:lnTo>
                    <a:pt x="310885" y="1452107"/>
                  </a:lnTo>
                  <a:lnTo>
                    <a:pt x="313577" y="1461660"/>
                  </a:lnTo>
                  <a:lnTo>
                    <a:pt x="316313" y="1471213"/>
                  </a:lnTo>
                  <a:lnTo>
                    <a:pt x="319091" y="1480767"/>
                  </a:lnTo>
                  <a:lnTo>
                    <a:pt x="321908" y="1490320"/>
                  </a:lnTo>
                  <a:lnTo>
                    <a:pt x="324756" y="1499873"/>
                  </a:lnTo>
                  <a:lnTo>
                    <a:pt x="327621" y="1509427"/>
                  </a:lnTo>
                  <a:lnTo>
                    <a:pt x="330494" y="1518980"/>
                  </a:lnTo>
                  <a:lnTo>
                    <a:pt x="333360" y="1528533"/>
                  </a:lnTo>
                  <a:lnTo>
                    <a:pt x="336206" y="1538087"/>
                  </a:lnTo>
                  <a:lnTo>
                    <a:pt x="339019" y="1547640"/>
                  </a:lnTo>
                  <a:lnTo>
                    <a:pt x="341783" y="1557193"/>
                  </a:lnTo>
                  <a:lnTo>
                    <a:pt x="344484" y="1566747"/>
                  </a:lnTo>
                  <a:lnTo>
                    <a:pt x="347092" y="1576300"/>
                  </a:lnTo>
                  <a:lnTo>
                    <a:pt x="349602" y="1585854"/>
                  </a:lnTo>
                  <a:lnTo>
                    <a:pt x="352001" y="1595407"/>
                  </a:lnTo>
                  <a:lnTo>
                    <a:pt x="354279" y="1604960"/>
                  </a:lnTo>
                  <a:lnTo>
                    <a:pt x="356422" y="1614514"/>
                  </a:lnTo>
                  <a:lnTo>
                    <a:pt x="358422" y="1624067"/>
                  </a:lnTo>
                  <a:lnTo>
                    <a:pt x="360270" y="1633620"/>
                  </a:lnTo>
                  <a:lnTo>
                    <a:pt x="361956" y="1643174"/>
                  </a:lnTo>
                  <a:lnTo>
                    <a:pt x="363458" y="1652727"/>
                  </a:lnTo>
                  <a:lnTo>
                    <a:pt x="364778" y="1662280"/>
                  </a:lnTo>
                  <a:lnTo>
                    <a:pt x="365923" y="1671834"/>
                  </a:lnTo>
                  <a:lnTo>
                    <a:pt x="366891" y="1681387"/>
                  </a:lnTo>
                  <a:lnTo>
                    <a:pt x="367685" y="1690940"/>
                  </a:lnTo>
                  <a:lnTo>
                    <a:pt x="368308" y="1700494"/>
                  </a:lnTo>
                  <a:lnTo>
                    <a:pt x="368765" y="1710047"/>
                  </a:lnTo>
                  <a:lnTo>
                    <a:pt x="369064" y="1719600"/>
                  </a:lnTo>
                  <a:lnTo>
                    <a:pt x="369207" y="1729154"/>
                  </a:lnTo>
                  <a:lnTo>
                    <a:pt x="369200" y="1738707"/>
                  </a:lnTo>
                  <a:lnTo>
                    <a:pt x="369072" y="1748260"/>
                  </a:lnTo>
                  <a:lnTo>
                    <a:pt x="368837" y="1757814"/>
                  </a:lnTo>
                  <a:lnTo>
                    <a:pt x="368507" y="1767367"/>
                  </a:lnTo>
                  <a:lnTo>
                    <a:pt x="368096" y="1776920"/>
                  </a:lnTo>
                  <a:lnTo>
                    <a:pt x="367617" y="1786474"/>
                  </a:lnTo>
                  <a:lnTo>
                    <a:pt x="367081" y="1796027"/>
                  </a:lnTo>
                  <a:lnTo>
                    <a:pt x="366498" y="1805580"/>
                  </a:lnTo>
                  <a:lnTo>
                    <a:pt x="365871" y="1815134"/>
                  </a:lnTo>
                  <a:lnTo>
                    <a:pt x="365215" y="1824687"/>
                  </a:lnTo>
                  <a:lnTo>
                    <a:pt x="364533" y="1834240"/>
                  </a:lnTo>
                  <a:lnTo>
                    <a:pt x="363829" y="1843794"/>
                  </a:lnTo>
                  <a:lnTo>
                    <a:pt x="363104" y="1853347"/>
                  </a:lnTo>
                  <a:lnTo>
                    <a:pt x="362359" y="1862900"/>
                  </a:lnTo>
                  <a:lnTo>
                    <a:pt x="361593" y="1872454"/>
                  </a:lnTo>
                  <a:lnTo>
                    <a:pt x="360806" y="1882007"/>
                  </a:lnTo>
                  <a:lnTo>
                    <a:pt x="359995" y="1891560"/>
                  </a:lnTo>
                  <a:lnTo>
                    <a:pt x="359159" y="1901114"/>
                  </a:lnTo>
                  <a:lnTo>
                    <a:pt x="358297" y="1910667"/>
                  </a:lnTo>
                  <a:lnTo>
                    <a:pt x="357408" y="1920220"/>
                  </a:lnTo>
                  <a:lnTo>
                    <a:pt x="356490" y="1929774"/>
                  </a:lnTo>
                  <a:lnTo>
                    <a:pt x="355541" y="1939327"/>
                  </a:lnTo>
                  <a:lnTo>
                    <a:pt x="354559" y="1948880"/>
                  </a:lnTo>
                  <a:lnTo>
                    <a:pt x="353541" y="1958434"/>
                  </a:lnTo>
                  <a:lnTo>
                    <a:pt x="352484" y="1967987"/>
                  </a:lnTo>
                  <a:lnTo>
                    <a:pt x="351382" y="1977540"/>
                  </a:lnTo>
                  <a:lnTo>
                    <a:pt x="350237" y="1987094"/>
                  </a:lnTo>
                  <a:lnTo>
                    <a:pt x="349048" y="1996647"/>
                  </a:lnTo>
                  <a:lnTo>
                    <a:pt x="347814" y="2006200"/>
                  </a:lnTo>
                  <a:lnTo>
                    <a:pt x="346533" y="2015754"/>
                  </a:lnTo>
                  <a:lnTo>
                    <a:pt x="345207" y="2025307"/>
                  </a:lnTo>
                  <a:lnTo>
                    <a:pt x="343837" y="2034860"/>
                  </a:lnTo>
                  <a:lnTo>
                    <a:pt x="342423" y="2044414"/>
                  </a:lnTo>
                  <a:lnTo>
                    <a:pt x="340963" y="2053967"/>
                  </a:lnTo>
                  <a:lnTo>
                    <a:pt x="339469" y="2063520"/>
                  </a:lnTo>
                  <a:lnTo>
                    <a:pt x="337943" y="2073074"/>
                  </a:lnTo>
                  <a:lnTo>
                    <a:pt x="336389" y="2082627"/>
                  </a:lnTo>
                  <a:lnTo>
                    <a:pt x="334810" y="2092180"/>
                  </a:lnTo>
                  <a:lnTo>
                    <a:pt x="333210" y="2101734"/>
                  </a:lnTo>
                  <a:lnTo>
                    <a:pt x="331589" y="2111287"/>
                  </a:lnTo>
                  <a:lnTo>
                    <a:pt x="329950" y="2120840"/>
                  </a:lnTo>
                  <a:lnTo>
                    <a:pt x="328288" y="2130394"/>
                  </a:lnTo>
                  <a:lnTo>
                    <a:pt x="326603" y="2139947"/>
                  </a:lnTo>
                  <a:lnTo>
                    <a:pt x="324893" y="2149500"/>
                  </a:lnTo>
                  <a:lnTo>
                    <a:pt x="323153" y="2159054"/>
                  </a:lnTo>
                  <a:lnTo>
                    <a:pt x="321380" y="2168607"/>
                  </a:lnTo>
                  <a:lnTo>
                    <a:pt x="319570" y="2178160"/>
                  </a:lnTo>
                  <a:lnTo>
                    <a:pt x="317721" y="2187714"/>
                  </a:lnTo>
                  <a:lnTo>
                    <a:pt x="315831" y="2197267"/>
                  </a:lnTo>
                  <a:lnTo>
                    <a:pt x="313898" y="2206820"/>
                  </a:lnTo>
                  <a:lnTo>
                    <a:pt x="311927" y="2216374"/>
                  </a:lnTo>
                  <a:lnTo>
                    <a:pt x="309926" y="2225927"/>
                  </a:lnTo>
                  <a:lnTo>
                    <a:pt x="307904" y="2235480"/>
                  </a:lnTo>
                  <a:lnTo>
                    <a:pt x="305871" y="2245034"/>
                  </a:lnTo>
                  <a:lnTo>
                    <a:pt x="303839" y="2254587"/>
                  </a:lnTo>
                  <a:lnTo>
                    <a:pt x="301819" y="2264140"/>
                  </a:lnTo>
                  <a:lnTo>
                    <a:pt x="299824" y="2273694"/>
                  </a:lnTo>
                  <a:lnTo>
                    <a:pt x="297865" y="2283247"/>
                  </a:lnTo>
                  <a:lnTo>
                    <a:pt x="295961" y="2292800"/>
                  </a:lnTo>
                  <a:lnTo>
                    <a:pt x="294113" y="2302354"/>
                  </a:lnTo>
                  <a:lnTo>
                    <a:pt x="292324" y="2311907"/>
                  </a:lnTo>
                  <a:lnTo>
                    <a:pt x="290598" y="2321460"/>
                  </a:lnTo>
                  <a:lnTo>
                    <a:pt x="288931" y="2331014"/>
                  </a:lnTo>
                  <a:lnTo>
                    <a:pt x="287321" y="2340567"/>
                  </a:lnTo>
                  <a:lnTo>
                    <a:pt x="285762" y="2350120"/>
                  </a:lnTo>
                  <a:lnTo>
                    <a:pt x="284247" y="2359674"/>
                  </a:lnTo>
                  <a:lnTo>
                    <a:pt x="282770" y="2369227"/>
                  </a:lnTo>
                  <a:lnTo>
                    <a:pt x="281316" y="2378781"/>
                  </a:lnTo>
                  <a:lnTo>
                    <a:pt x="279876" y="2388334"/>
                  </a:lnTo>
                  <a:lnTo>
                    <a:pt x="278443" y="2397887"/>
                  </a:lnTo>
                  <a:lnTo>
                    <a:pt x="277010" y="2407441"/>
                  </a:lnTo>
                  <a:lnTo>
                    <a:pt x="275574" y="2416994"/>
                  </a:lnTo>
                  <a:lnTo>
                    <a:pt x="274132" y="2426547"/>
                  </a:lnTo>
                  <a:lnTo>
                    <a:pt x="272683" y="2436101"/>
                  </a:lnTo>
                  <a:lnTo>
                    <a:pt x="271227" y="2445654"/>
                  </a:lnTo>
                  <a:lnTo>
                    <a:pt x="269768" y="2455207"/>
                  </a:lnTo>
                  <a:lnTo>
                    <a:pt x="268309" y="2464761"/>
                  </a:lnTo>
                  <a:lnTo>
                    <a:pt x="266856" y="2474314"/>
                  </a:lnTo>
                  <a:lnTo>
                    <a:pt x="265412" y="2483867"/>
                  </a:lnTo>
                  <a:lnTo>
                    <a:pt x="263981" y="2493421"/>
                  </a:lnTo>
                  <a:lnTo>
                    <a:pt x="262567" y="2502974"/>
                  </a:lnTo>
                  <a:lnTo>
                    <a:pt x="261173" y="2512527"/>
                  </a:lnTo>
                  <a:lnTo>
                    <a:pt x="259801" y="2522081"/>
                  </a:lnTo>
                  <a:lnTo>
                    <a:pt x="258454" y="2531634"/>
                  </a:lnTo>
                  <a:lnTo>
                    <a:pt x="257130" y="2541187"/>
                  </a:lnTo>
                  <a:lnTo>
                    <a:pt x="255827" y="2550741"/>
                  </a:lnTo>
                  <a:lnTo>
                    <a:pt x="254543" y="2560294"/>
                  </a:lnTo>
                  <a:lnTo>
                    <a:pt x="253276" y="2569847"/>
                  </a:lnTo>
                  <a:lnTo>
                    <a:pt x="252023" y="2579401"/>
                  </a:lnTo>
                  <a:lnTo>
                    <a:pt x="250782" y="2588954"/>
                  </a:lnTo>
                  <a:lnTo>
                    <a:pt x="249552" y="2598507"/>
                  </a:lnTo>
                  <a:lnTo>
                    <a:pt x="248329" y="2608061"/>
                  </a:lnTo>
                  <a:lnTo>
                    <a:pt x="247113" y="2617614"/>
                  </a:lnTo>
                  <a:lnTo>
                    <a:pt x="245902" y="2627167"/>
                  </a:lnTo>
                  <a:lnTo>
                    <a:pt x="244696" y="2636721"/>
                  </a:lnTo>
                  <a:lnTo>
                    <a:pt x="243496" y="2646274"/>
                  </a:lnTo>
                  <a:lnTo>
                    <a:pt x="242304" y="2655827"/>
                  </a:lnTo>
                  <a:lnTo>
                    <a:pt x="241120" y="2665381"/>
                  </a:lnTo>
                  <a:lnTo>
                    <a:pt x="239948" y="2674934"/>
                  </a:lnTo>
                  <a:lnTo>
                    <a:pt x="238793" y="2684487"/>
                  </a:lnTo>
                  <a:lnTo>
                    <a:pt x="237658" y="2694041"/>
                  </a:lnTo>
                  <a:lnTo>
                    <a:pt x="236546" y="2703594"/>
                  </a:lnTo>
                  <a:lnTo>
                    <a:pt x="235460" y="2713147"/>
                  </a:lnTo>
                  <a:lnTo>
                    <a:pt x="234403" y="2722701"/>
                  </a:lnTo>
                  <a:lnTo>
                    <a:pt x="233379" y="2732254"/>
                  </a:lnTo>
                  <a:lnTo>
                    <a:pt x="232391" y="2741807"/>
                  </a:lnTo>
                  <a:lnTo>
                    <a:pt x="231439" y="2751361"/>
                  </a:lnTo>
                  <a:lnTo>
                    <a:pt x="230528" y="2760914"/>
                  </a:lnTo>
                  <a:lnTo>
                    <a:pt x="229660" y="2770467"/>
                  </a:lnTo>
                  <a:lnTo>
                    <a:pt x="228831" y="2780021"/>
                  </a:lnTo>
                  <a:lnTo>
                    <a:pt x="228040" y="2789574"/>
                  </a:lnTo>
                  <a:lnTo>
                    <a:pt x="227285" y="2799127"/>
                  </a:lnTo>
                  <a:lnTo>
                    <a:pt x="226565" y="2808681"/>
                  </a:lnTo>
                  <a:lnTo>
                    <a:pt x="225876" y="2818234"/>
                  </a:lnTo>
                  <a:lnTo>
                    <a:pt x="225217" y="2827787"/>
                  </a:lnTo>
                  <a:lnTo>
                    <a:pt x="224585" y="2837341"/>
                  </a:lnTo>
                  <a:lnTo>
                    <a:pt x="223980" y="2846894"/>
                  </a:lnTo>
                  <a:lnTo>
                    <a:pt x="223396" y="2856447"/>
                  </a:lnTo>
                  <a:lnTo>
                    <a:pt x="222830" y="2866001"/>
                  </a:lnTo>
                  <a:lnTo>
                    <a:pt x="222281" y="2875554"/>
                  </a:lnTo>
                  <a:lnTo>
                    <a:pt x="221746" y="2885107"/>
                  </a:lnTo>
                  <a:lnTo>
                    <a:pt x="221223" y="2894661"/>
                  </a:lnTo>
                  <a:lnTo>
                    <a:pt x="220712" y="2904214"/>
                  </a:lnTo>
                  <a:lnTo>
                    <a:pt x="220209" y="2913767"/>
                  </a:lnTo>
                  <a:lnTo>
                    <a:pt x="219716" y="2923321"/>
                  </a:lnTo>
                  <a:lnTo>
                    <a:pt x="219229" y="2932874"/>
                  </a:lnTo>
                  <a:lnTo>
                    <a:pt x="218747" y="2942427"/>
                  </a:lnTo>
                  <a:lnTo>
                    <a:pt x="218268" y="2951981"/>
                  </a:lnTo>
                  <a:lnTo>
                    <a:pt x="217791" y="2961534"/>
                  </a:lnTo>
                  <a:lnTo>
                    <a:pt x="217314" y="2971087"/>
                  </a:lnTo>
                  <a:lnTo>
                    <a:pt x="216835" y="2980641"/>
                  </a:lnTo>
                  <a:lnTo>
                    <a:pt x="216353" y="2990194"/>
                  </a:lnTo>
                  <a:lnTo>
                    <a:pt x="215866" y="2999747"/>
                  </a:lnTo>
                  <a:lnTo>
                    <a:pt x="215372" y="3009301"/>
                  </a:lnTo>
                  <a:lnTo>
                    <a:pt x="214871" y="3018854"/>
                  </a:lnTo>
                  <a:lnTo>
                    <a:pt x="214363" y="3028407"/>
                  </a:lnTo>
                  <a:lnTo>
                    <a:pt x="213848" y="3037961"/>
                  </a:lnTo>
                  <a:lnTo>
                    <a:pt x="213328" y="3047514"/>
                  </a:lnTo>
                  <a:lnTo>
                    <a:pt x="212804" y="3057067"/>
                  </a:lnTo>
                  <a:lnTo>
                    <a:pt x="212279" y="3066621"/>
                  </a:lnTo>
                  <a:lnTo>
                    <a:pt x="211755" y="3076174"/>
                  </a:lnTo>
                  <a:lnTo>
                    <a:pt x="211236" y="3085727"/>
                  </a:lnTo>
                  <a:lnTo>
                    <a:pt x="210726" y="3095281"/>
                  </a:lnTo>
                  <a:lnTo>
                    <a:pt x="210230" y="3104834"/>
                  </a:lnTo>
                  <a:lnTo>
                    <a:pt x="209748" y="3114387"/>
                  </a:lnTo>
                  <a:lnTo>
                    <a:pt x="209286" y="3123941"/>
                  </a:lnTo>
                  <a:lnTo>
                    <a:pt x="208845" y="3133494"/>
                  </a:lnTo>
                  <a:lnTo>
                    <a:pt x="208426" y="3143047"/>
                  </a:lnTo>
                  <a:lnTo>
                    <a:pt x="208032" y="3152601"/>
                  </a:lnTo>
                  <a:lnTo>
                    <a:pt x="207664" y="3162154"/>
                  </a:lnTo>
                  <a:lnTo>
                    <a:pt x="207321" y="3171708"/>
                  </a:lnTo>
                  <a:lnTo>
                    <a:pt x="207001" y="3181261"/>
                  </a:lnTo>
                  <a:lnTo>
                    <a:pt x="206702" y="3190814"/>
                  </a:lnTo>
                  <a:lnTo>
                    <a:pt x="206423" y="3200368"/>
                  </a:lnTo>
                  <a:lnTo>
                    <a:pt x="206161" y="3209921"/>
                  </a:lnTo>
                  <a:lnTo>
                    <a:pt x="205915" y="3219474"/>
                  </a:lnTo>
                  <a:lnTo>
                    <a:pt x="205684" y="3229028"/>
                  </a:lnTo>
                  <a:lnTo>
                    <a:pt x="205466" y="3238581"/>
                  </a:lnTo>
                  <a:lnTo>
                    <a:pt x="205262" y="3248134"/>
                  </a:lnTo>
                  <a:lnTo>
                    <a:pt x="205069" y="3257688"/>
                  </a:lnTo>
                  <a:lnTo>
                    <a:pt x="204886" y="3267241"/>
                  </a:lnTo>
                  <a:lnTo>
                    <a:pt x="204714" y="3276794"/>
                  </a:lnTo>
                  <a:lnTo>
                    <a:pt x="204552" y="3286348"/>
                  </a:lnTo>
                  <a:lnTo>
                    <a:pt x="204399" y="3295901"/>
                  </a:lnTo>
                  <a:lnTo>
                    <a:pt x="204255" y="3305454"/>
                  </a:lnTo>
                  <a:lnTo>
                    <a:pt x="204119" y="3315008"/>
                  </a:lnTo>
                  <a:lnTo>
                    <a:pt x="203990" y="3324561"/>
                  </a:lnTo>
                  <a:lnTo>
                    <a:pt x="203865" y="3334114"/>
                  </a:lnTo>
                  <a:lnTo>
                    <a:pt x="203742" y="3343668"/>
                  </a:lnTo>
                  <a:lnTo>
                    <a:pt x="203619" y="3353221"/>
                  </a:lnTo>
                  <a:lnTo>
                    <a:pt x="203493" y="3362774"/>
                  </a:lnTo>
                  <a:lnTo>
                    <a:pt x="203362" y="3372328"/>
                  </a:lnTo>
                  <a:lnTo>
                    <a:pt x="203224" y="3381881"/>
                  </a:lnTo>
                  <a:lnTo>
                    <a:pt x="203077" y="3391434"/>
                  </a:lnTo>
                  <a:lnTo>
                    <a:pt x="202916" y="3400988"/>
                  </a:lnTo>
                  <a:lnTo>
                    <a:pt x="202740" y="3410541"/>
                  </a:lnTo>
                  <a:lnTo>
                    <a:pt x="202548" y="3420094"/>
                  </a:lnTo>
                  <a:lnTo>
                    <a:pt x="202340" y="3429648"/>
                  </a:lnTo>
                  <a:lnTo>
                    <a:pt x="202114" y="3439201"/>
                  </a:lnTo>
                  <a:lnTo>
                    <a:pt x="201872" y="3448754"/>
                  </a:lnTo>
                  <a:lnTo>
                    <a:pt x="201613" y="3458308"/>
                  </a:lnTo>
                  <a:lnTo>
                    <a:pt x="201338" y="3467861"/>
                  </a:lnTo>
                  <a:lnTo>
                    <a:pt x="201049" y="3477414"/>
                  </a:lnTo>
                  <a:lnTo>
                    <a:pt x="200745" y="3486968"/>
                  </a:lnTo>
                  <a:lnTo>
                    <a:pt x="200433" y="3496521"/>
                  </a:lnTo>
                  <a:lnTo>
                    <a:pt x="200114" y="3506074"/>
                  </a:lnTo>
                  <a:lnTo>
                    <a:pt x="199791" y="3515628"/>
                  </a:lnTo>
                  <a:lnTo>
                    <a:pt x="199468" y="3525181"/>
                  </a:lnTo>
                  <a:lnTo>
                    <a:pt x="199148" y="3534734"/>
                  </a:lnTo>
                  <a:lnTo>
                    <a:pt x="198835" y="3544288"/>
                  </a:lnTo>
                  <a:lnTo>
                    <a:pt x="198532" y="3553841"/>
                  </a:lnTo>
                  <a:lnTo>
                    <a:pt x="198244" y="3563394"/>
                  </a:lnTo>
                  <a:lnTo>
                    <a:pt x="197973" y="3572948"/>
                  </a:lnTo>
                  <a:lnTo>
                    <a:pt x="197722" y="3582501"/>
                  </a:lnTo>
                  <a:lnTo>
                    <a:pt x="197493" y="3592054"/>
                  </a:lnTo>
                  <a:lnTo>
                    <a:pt x="197286" y="3601608"/>
                  </a:lnTo>
                  <a:lnTo>
                    <a:pt x="197103" y="3611161"/>
                  </a:lnTo>
                  <a:lnTo>
                    <a:pt x="196944" y="3620714"/>
                  </a:lnTo>
                  <a:lnTo>
                    <a:pt x="196809" y="3630268"/>
                  </a:lnTo>
                  <a:lnTo>
                    <a:pt x="196699" y="3639821"/>
                  </a:lnTo>
                  <a:lnTo>
                    <a:pt x="196609" y="3649374"/>
                  </a:lnTo>
                  <a:lnTo>
                    <a:pt x="196537" y="3658928"/>
                  </a:lnTo>
                  <a:lnTo>
                    <a:pt x="196480" y="3668481"/>
                  </a:lnTo>
                  <a:lnTo>
                    <a:pt x="196434" y="3678034"/>
                  </a:lnTo>
                  <a:lnTo>
                    <a:pt x="196397" y="3687588"/>
                  </a:lnTo>
                  <a:lnTo>
                    <a:pt x="196364" y="3697141"/>
                  </a:lnTo>
                  <a:lnTo>
                    <a:pt x="196332" y="3706694"/>
                  </a:lnTo>
                  <a:lnTo>
                    <a:pt x="196297" y="3716248"/>
                  </a:lnTo>
                  <a:lnTo>
                    <a:pt x="196255" y="3725801"/>
                  </a:lnTo>
                  <a:lnTo>
                    <a:pt x="196203" y="3735354"/>
                  </a:lnTo>
                  <a:lnTo>
                    <a:pt x="196137" y="3744908"/>
                  </a:lnTo>
                  <a:lnTo>
                    <a:pt x="196057" y="3754461"/>
                  </a:lnTo>
                  <a:lnTo>
                    <a:pt x="195960" y="3764014"/>
                  </a:lnTo>
                  <a:lnTo>
                    <a:pt x="195844" y="3773568"/>
                  </a:lnTo>
                  <a:lnTo>
                    <a:pt x="195709" y="3783121"/>
                  </a:lnTo>
                  <a:lnTo>
                    <a:pt x="195554" y="3792674"/>
                  </a:lnTo>
                  <a:lnTo>
                    <a:pt x="195376" y="3802228"/>
                  </a:lnTo>
                  <a:lnTo>
                    <a:pt x="195180" y="3811781"/>
                  </a:lnTo>
                  <a:lnTo>
                    <a:pt x="194966" y="3821334"/>
                  </a:lnTo>
                  <a:lnTo>
                    <a:pt x="194737" y="3830888"/>
                  </a:lnTo>
                  <a:lnTo>
                    <a:pt x="194495" y="3840441"/>
                  </a:lnTo>
                  <a:lnTo>
                    <a:pt x="194243" y="3849994"/>
                  </a:lnTo>
                  <a:lnTo>
                    <a:pt x="193983" y="3859548"/>
                  </a:lnTo>
                  <a:lnTo>
                    <a:pt x="193719" y="3869101"/>
                  </a:lnTo>
                  <a:lnTo>
                    <a:pt x="193455" y="3878654"/>
                  </a:lnTo>
                  <a:lnTo>
                    <a:pt x="193195" y="3888208"/>
                  </a:lnTo>
                  <a:lnTo>
                    <a:pt x="192942" y="3897761"/>
                  </a:lnTo>
                  <a:lnTo>
                    <a:pt x="192697" y="3907314"/>
                  </a:lnTo>
                  <a:lnTo>
                    <a:pt x="192464" y="3916868"/>
                  </a:lnTo>
                  <a:lnTo>
                    <a:pt x="192243" y="3926421"/>
                  </a:lnTo>
                  <a:lnTo>
                    <a:pt x="192036" y="3935974"/>
                  </a:lnTo>
                  <a:lnTo>
                    <a:pt x="191842" y="3945528"/>
                  </a:lnTo>
                  <a:lnTo>
                    <a:pt x="191661" y="3955081"/>
                  </a:lnTo>
                  <a:lnTo>
                    <a:pt x="191494" y="3964635"/>
                  </a:lnTo>
                  <a:lnTo>
                    <a:pt x="191336" y="3974188"/>
                  </a:lnTo>
                  <a:lnTo>
                    <a:pt x="191187" y="3983741"/>
                  </a:lnTo>
                  <a:lnTo>
                    <a:pt x="191043" y="3993295"/>
                  </a:lnTo>
                  <a:lnTo>
                    <a:pt x="190905" y="4002848"/>
                  </a:lnTo>
                  <a:lnTo>
                    <a:pt x="190769" y="4012401"/>
                  </a:lnTo>
                  <a:lnTo>
                    <a:pt x="190634" y="4021955"/>
                  </a:lnTo>
                  <a:lnTo>
                    <a:pt x="190499" y="4031508"/>
                  </a:lnTo>
                  <a:lnTo>
                    <a:pt x="190363" y="4041061"/>
                  </a:lnTo>
                  <a:lnTo>
                    <a:pt x="190226" y="4050615"/>
                  </a:lnTo>
                  <a:lnTo>
                    <a:pt x="190087" y="4060168"/>
                  </a:lnTo>
                  <a:lnTo>
                    <a:pt x="189948" y="4069721"/>
                  </a:lnTo>
                  <a:lnTo>
                    <a:pt x="189810" y="4079275"/>
                  </a:lnTo>
                  <a:lnTo>
                    <a:pt x="189673" y="4088828"/>
                  </a:lnTo>
                  <a:lnTo>
                    <a:pt x="189538" y="4098381"/>
                  </a:lnTo>
                  <a:lnTo>
                    <a:pt x="189407" y="4107935"/>
                  </a:lnTo>
                  <a:lnTo>
                    <a:pt x="189282" y="4117488"/>
                  </a:lnTo>
                  <a:lnTo>
                    <a:pt x="189163" y="4127041"/>
                  </a:lnTo>
                  <a:lnTo>
                    <a:pt x="189052" y="4136595"/>
                  </a:lnTo>
                  <a:lnTo>
                    <a:pt x="188949" y="4146148"/>
                  </a:lnTo>
                  <a:lnTo>
                    <a:pt x="188853" y="4155701"/>
                  </a:lnTo>
                  <a:lnTo>
                    <a:pt x="188766" y="4165255"/>
                  </a:lnTo>
                  <a:lnTo>
                    <a:pt x="188687" y="4174808"/>
                  </a:lnTo>
                  <a:lnTo>
                    <a:pt x="188614" y="4184361"/>
                  </a:lnTo>
                  <a:lnTo>
                    <a:pt x="188548" y="4193915"/>
                  </a:lnTo>
                  <a:lnTo>
                    <a:pt x="188486" y="4203468"/>
                  </a:lnTo>
                  <a:lnTo>
                    <a:pt x="188428" y="4213021"/>
                  </a:lnTo>
                  <a:lnTo>
                    <a:pt x="188371" y="4222575"/>
                  </a:lnTo>
                  <a:lnTo>
                    <a:pt x="188315" y="4232128"/>
                  </a:lnTo>
                  <a:lnTo>
                    <a:pt x="188257" y="4241681"/>
                  </a:lnTo>
                  <a:lnTo>
                    <a:pt x="188199" y="4251235"/>
                  </a:lnTo>
                  <a:lnTo>
                    <a:pt x="188138" y="4260788"/>
                  </a:lnTo>
                  <a:lnTo>
                    <a:pt x="188074" y="4270341"/>
                  </a:lnTo>
                  <a:lnTo>
                    <a:pt x="188006" y="4279895"/>
                  </a:lnTo>
                  <a:lnTo>
                    <a:pt x="187936" y="4289448"/>
                  </a:lnTo>
                  <a:lnTo>
                    <a:pt x="187864" y="4299001"/>
                  </a:lnTo>
                  <a:lnTo>
                    <a:pt x="187789" y="4308555"/>
                  </a:lnTo>
                  <a:lnTo>
                    <a:pt x="187713" y="4318108"/>
                  </a:lnTo>
                  <a:lnTo>
                    <a:pt x="187636" y="4327661"/>
                  </a:lnTo>
                  <a:lnTo>
                    <a:pt x="187558" y="4337215"/>
                  </a:lnTo>
                  <a:lnTo>
                    <a:pt x="187481" y="4346768"/>
                  </a:lnTo>
                  <a:lnTo>
                    <a:pt x="187404" y="4356321"/>
                  </a:lnTo>
                  <a:lnTo>
                    <a:pt x="187328" y="4365875"/>
                  </a:lnTo>
                  <a:lnTo>
                    <a:pt x="187252" y="4375428"/>
                  </a:lnTo>
                  <a:lnTo>
                    <a:pt x="187178" y="4384981"/>
                  </a:lnTo>
                  <a:lnTo>
                    <a:pt x="187104" y="4394535"/>
                  </a:lnTo>
                  <a:lnTo>
                    <a:pt x="187030" y="4404088"/>
                  </a:lnTo>
                  <a:lnTo>
                    <a:pt x="186957" y="4413641"/>
                  </a:lnTo>
                  <a:lnTo>
                    <a:pt x="186885" y="4423195"/>
                  </a:lnTo>
                  <a:lnTo>
                    <a:pt x="186813" y="4432748"/>
                  </a:lnTo>
                  <a:lnTo>
                    <a:pt x="186741" y="4442301"/>
                  </a:lnTo>
                  <a:lnTo>
                    <a:pt x="186669" y="4451855"/>
                  </a:lnTo>
                  <a:lnTo>
                    <a:pt x="186598" y="4461408"/>
                  </a:lnTo>
                  <a:lnTo>
                    <a:pt x="186529" y="4470961"/>
                  </a:lnTo>
                  <a:lnTo>
                    <a:pt x="186460" y="4480515"/>
                  </a:lnTo>
                  <a:lnTo>
                    <a:pt x="186394" y="4490068"/>
                  </a:lnTo>
                  <a:lnTo>
                    <a:pt x="186330" y="4499621"/>
                  </a:lnTo>
                  <a:lnTo>
                    <a:pt x="186269" y="4509175"/>
                  </a:lnTo>
                  <a:lnTo>
                    <a:pt x="186213" y="4518728"/>
                  </a:lnTo>
                  <a:lnTo>
                    <a:pt x="186160" y="4528281"/>
                  </a:lnTo>
                  <a:lnTo>
                    <a:pt x="186112" y="4537835"/>
                  </a:lnTo>
                  <a:lnTo>
                    <a:pt x="186068" y="4547388"/>
                  </a:lnTo>
                  <a:lnTo>
                    <a:pt x="186030" y="4556941"/>
                  </a:lnTo>
                  <a:lnTo>
                    <a:pt x="185995" y="4566495"/>
                  </a:lnTo>
                  <a:lnTo>
                    <a:pt x="185965" y="4576048"/>
                  </a:lnTo>
                  <a:lnTo>
                    <a:pt x="185939" y="4585601"/>
                  </a:lnTo>
                  <a:lnTo>
                    <a:pt x="185917" y="4595155"/>
                  </a:lnTo>
                  <a:lnTo>
                    <a:pt x="185896" y="4604708"/>
                  </a:lnTo>
                  <a:lnTo>
                    <a:pt x="185878" y="4614261"/>
                  </a:lnTo>
                  <a:lnTo>
                    <a:pt x="185860" y="4623815"/>
                  </a:lnTo>
                  <a:lnTo>
                    <a:pt x="185841" y="4633368"/>
                  </a:lnTo>
                  <a:lnTo>
                    <a:pt x="185822" y="4642921"/>
                  </a:lnTo>
                  <a:lnTo>
                    <a:pt x="185800" y="4652475"/>
                  </a:lnTo>
                  <a:lnTo>
                    <a:pt x="185776" y="4662028"/>
                  </a:lnTo>
                  <a:lnTo>
                    <a:pt x="185749" y="4671581"/>
                  </a:lnTo>
                  <a:lnTo>
                    <a:pt x="185718" y="4681135"/>
                  </a:lnTo>
                  <a:lnTo>
                    <a:pt x="185684" y="4690688"/>
                  </a:lnTo>
                  <a:lnTo>
                    <a:pt x="185647" y="4700241"/>
                  </a:lnTo>
                  <a:lnTo>
                    <a:pt x="185606" y="4709795"/>
                  </a:lnTo>
                  <a:lnTo>
                    <a:pt x="185564" y="4719348"/>
                  </a:lnTo>
                  <a:lnTo>
                    <a:pt x="185520" y="4728901"/>
                  </a:lnTo>
                  <a:lnTo>
                    <a:pt x="185474" y="4738455"/>
                  </a:lnTo>
                  <a:lnTo>
                    <a:pt x="185428" y="4748008"/>
                  </a:lnTo>
                  <a:lnTo>
                    <a:pt x="185383" y="4757562"/>
                  </a:lnTo>
                  <a:lnTo>
                    <a:pt x="185338" y="4767115"/>
                  </a:lnTo>
                  <a:lnTo>
                    <a:pt x="185295" y="4776668"/>
                  </a:lnTo>
                  <a:lnTo>
                    <a:pt x="185254" y="4786222"/>
                  </a:lnTo>
                  <a:lnTo>
                    <a:pt x="185215" y="4795775"/>
                  </a:lnTo>
                  <a:lnTo>
                    <a:pt x="185178" y="4805328"/>
                  </a:lnTo>
                  <a:lnTo>
                    <a:pt x="185143" y="4814882"/>
                  </a:lnTo>
                  <a:lnTo>
                    <a:pt x="185110" y="4824435"/>
                  </a:lnTo>
                  <a:lnTo>
                    <a:pt x="185079" y="4833988"/>
                  </a:lnTo>
                  <a:lnTo>
                    <a:pt x="185050" y="4843542"/>
                  </a:lnTo>
                  <a:lnTo>
                    <a:pt x="185021" y="4853095"/>
                  </a:lnTo>
                  <a:lnTo>
                    <a:pt x="184994" y="4862648"/>
                  </a:lnTo>
                  <a:lnTo>
                    <a:pt x="184968" y="4872202"/>
                  </a:lnTo>
                  <a:lnTo>
                    <a:pt x="184942" y="4881755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4" name="pg35">
              <a:extLst>
                <a:ext uri="{FF2B5EF4-FFF2-40B4-BE49-F238E27FC236}">
                  <a16:creationId xmlns:a16="http://schemas.microsoft.com/office/drawing/2014/main" id="{5A654198-AF4C-AA9E-8DD1-CA73C8453B70}"/>
                </a:ext>
              </a:extLst>
            </p:cNvPr>
            <p:cNvSpPr/>
            <p:nvPr/>
          </p:nvSpPr>
          <p:spPr>
            <a:xfrm>
              <a:off x="6283656" y="3235409"/>
              <a:ext cx="329769" cy="4478934"/>
            </a:xfrm>
            <a:custGeom>
              <a:avLst/>
              <a:gdLst/>
              <a:ahLst/>
              <a:cxnLst/>
              <a:rect l="0" t="0" r="0" b="0"/>
              <a:pathLst>
                <a:path w="329769" h="4478934">
                  <a:moveTo>
                    <a:pt x="164670" y="4478934"/>
                  </a:moveTo>
                  <a:lnTo>
                    <a:pt x="164670" y="4470169"/>
                  </a:lnTo>
                  <a:lnTo>
                    <a:pt x="164671" y="4461404"/>
                  </a:lnTo>
                  <a:lnTo>
                    <a:pt x="164674" y="4452639"/>
                  </a:lnTo>
                  <a:lnTo>
                    <a:pt x="164678" y="4443874"/>
                  </a:lnTo>
                  <a:lnTo>
                    <a:pt x="164683" y="4435109"/>
                  </a:lnTo>
                  <a:lnTo>
                    <a:pt x="164689" y="4426344"/>
                  </a:lnTo>
                  <a:lnTo>
                    <a:pt x="164695" y="4417579"/>
                  </a:lnTo>
                  <a:lnTo>
                    <a:pt x="164701" y="4408813"/>
                  </a:lnTo>
                  <a:lnTo>
                    <a:pt x="164707" y="4400048"/>
                  </a:lnTo>
                  <a:lnTo>
                    <a:pt x="164713" y="4391283"/>
                  </a:lnTo>
                  <a:lnTo>
                    <a:pt x="164717" y="4382518"/>
                  </a:lnTo>
                  <a:lnTo>
                    <a:pt x="164720" y="4373753"/>
                  </a:lnTo>
                  <a:lnTo>
                    <a:pt x="164722" y="4364988"/>
                  </a:lnTo>
                  <a:lnTo>
                    <a:pt x="164722" y="4356223"/>
                  </a:lnTo>
                  <a:lnTo>
                    <a:pt x="164719" y="4347458"/>
                  </a:lnTo>
                  <a:lnTo>
                    <a:pt x="164714" y="4338693"/>
                  </a:lnTo>
                  <a:lnTo>
                    <a:pt x="164706" y="4329928"/>
                  </a:lnTo>
                  <a:lnTo>
                    <a:pt x="164695" y="4321163"/>
                  </a:lnTo>
                  <a:lnTo>
                    <a:pt x="164681" y="4312398"/>
                  </a:lnTo>
                  <a:lnTo>
                    <a:pt x="164664" y="4303633"/>
                  </a:lnTo>
                  <a:lnTo>
                    <a:pt x="164644" y="4294868"/>
                  </a:lnTo>
                  <a:lnTo>
                    <a:pt x="164619" y="4286103"/>
                  </a:lnTo>
                  <a:lnTo>
                    <a:pt x="164590" y="4277338"/>
                  </a:lnTo>
                  <a:lnTo>
                    <a:pt x="164558" y="4268573"/>
                  </a:lnTo>
                  <a:lnTo>
                    <a:pt x="164522" y="4259808"/>
                  </a:lnTo>
                  <a:lnTo>
                    <a:pt x="164482" y="4251043"/>
                  </a:lnTo>
                  <a:lnTo>
                    <a:pt x="164438" y="4242278"/>
                  </a:lnTo>
                  <a:lnTo>
                    <a:pt x="164389" y="4233513"/>
                  </a:lnTo>
                  <a:lnTo>
                    <a:pt x="164336" y="4224748"/>
                  </a:lnTo>
                  <a:lnTo>
                    <a:pt x="164278" y="4215983"/>
                  </a:lnTo>
                  <a:lnTo>
                    <a:pt x="164217" y="4207218"/>
                  </a:lnTo>
                  <a:lnTo>
                    <a:pt x="164150" y="4198453"/>
                  </a:lnTo>
                  <a:lnTo>
                    <a:pt x="164080" y="4189688"/>
                  </a:lnTo>
                  <a:lnTo>
                    <a:pt x="164004" y="4180923"/>
                  </a:lnTo>
                  <a:lnTo>
                    <a:pt x="163925" y="4172157"/>
                  </a:lnTo>
                  <a:lnTo>
                    <a:pt x="163840" y="4163392"/>
                  </a:lnTo>
                  <a:lnTo>
                    <a:pt x="163751" y="4154627"/>
                  </a:lnTo>
                  <a:lnTo>
                    <a:pt x="163658" y="4145862"/>
                  </a:lnTo>
                  <a:lnTo>
                    <a:pt x="163561" y="4137097"/>
                  </a:lnTo>
                  <a:lnTo>
                    <a:pt x="163461" y="4128332"/>
                  </a:lnTo>
                  <a:lnTo>
                    <a:pt x="163356" y="4119567"/>
                  </a:lnTo>
                  <a:lnTo>
                    <a:pt x="163248" y="4110802"/>
                  </a:lnTo>
                  <a:lnTo>
                    <a:pt x="163136" y="4102037"/>
                  </a:lnTo>
                  <a:lnTo>
                    <a:pt x="163022" y="4093272"/>
                  </a:lnTo>
                  <a:lnTo>
                    <a:pt x="162904" y="4084507"/>
                  </a:lnTo>
                  <a:lnTo>
                    <a:pt x="162783" y="4075742"/>
                  </a:lnTo>
                  <a:lnTo>
                    <a:pt x="162660" y="4066977"/>
                  </a:lnTo>
                  <a:lnTo>
                    <a:pt x="162535" y="4058212"/>
                  </a:lnTo>
                  <a:lnTo>
                    <a:pt x="162407" y="4049447"/>
                  </a:lnTo>
                  <a:lnTo>
                    <a:pt x="162276" y="4040682"/>
                  </a:lnTo>
                  <a:lnTo>
                    <a:pt x="162143" y="4031917"/>
                  </a:lnTo>
                  <a:lnTo>
                    <a:pt x="162007" y="4023152"/>
                  </a:lnTo>
                  <a:lnTo>
                    <a:pt x="161869" y="4014387"/>
                  </a:lnTo>
                  <a:lnTo>
                    <a:pt x="161728" y="4005622"/>
                  </a:lnTo>
                  <a:lnTo>
                    <a:pt x="161584" y="3996857"/>
                  </a:lnTo>
                  <a:lnTo>
                    <a:pt x="161437" y="3988092"/>
                  </a:lnTo>
                  <a:lnTo>
                    <a:pt x="161287" y="3979327"/>
                  </a:lnTo>
                  <a:lnTo>
                    <a:pt x="161135" y="3970562"/>
                  </a:lnTo>
                  <a:lnTo>
                    <a:pt x="160980" y="3961797"/>
                  </a:lnTo>
                  <a:lnTo>
                    <a:pt x="160822" y="3953032"/>
                  </a:lnTo>
                  <a:lnTo>
                    <a:pt x="160663" y="3944266"/>
                  </a:lnTo>
                  <a:lnTo>
                    <a:pt x="160503" y="3935501"/>
                  </a:lnTo>
                  <a:lnTo>
                    <a:pt x="160342" y="3926736"/>
                  </a:lnTo>
                  <a:lnTo>
                    <a:pt x="160181" y="3917971"/>
                  </a:lnTo>
                  <a:lnTo>
                    <a:pt x="160022" y="3909206"/>
                  </a:lnTo>
                  <a:lnTo>
                    <a:pt x="159865" y="3900441"/>
                  </a:lnTo>
                  <a:lnTo>
                    <a:pt x="159712" y="3891676"/>
                  </a:lnTo>
                  <a:lnTo>
                    <a:pt x="159564" y="3882911"/>
                  </a:lnTo>
                  <a:lnTo>
                    <a:pt x="159422" y="3874146"/>
                  </a:lnTo>
                  <a:lnTo>
                    <a:pt x="159288" y="3865381"/>
                  </a:lnTo>
                  <a:lnTo>
                    <a:pt x="159164" y="3856616"/>
                  </a:lnTo>
                  <a:lnTo>
                    <a:pt x="159051" y="3847851"/>
                  </a:lnTo>
                  <a:lnTo>
                    <a:pt x="158948" y="3839086"/>
                  </a:lnTo>
                  <a:lnTo>
                    <a:pt x="158857" y="3830321"/>
                  </a:lnTo>
                  <a:lnTo>
                    <a:pt x="158779" y="3821556"/>
                  </a:lnTo>
                  <a:lnTo>
                    <a:pt x="158714" y="3812791"/>
                  </a:lnTo>
                  <a:lnTo>
                    <a:pt x="158664" y="3804026"/>
                  </a:lnTo>
                  <a:lnTo>
                    <a:pt x="158628" y="3795261"/>
                  </a:lnTo>
                  <a:lnTo>
                    <a:pt x="158605" y="3786496"/>
                  </a:lnTo>
                  <a:lnTo>
                    <a:pt x="158595" y="3777731"/>
                  </a:lnTo>
                  <a:lnTo>
                    <a:pt x="158596" y="3768966"/>
                  </a:lnTo>
                  <a:lnTo>
                    <a:pt x="158607" y="3760201"/>
                  </a:lnTo>
                  <a:lnTo>
                    <a:pt x="158628" y="3751436"/>
                  </a:lnTo>
                  <a:lnTo>
                    <a:pt x="158658" y="3742671"/>
                  </a:lnTo>
                  <a:lnTo>
                    <a:pt x="158694" y="3733906"/>
                  </a:lnTo>
                  <a:lnTo>
                    <a:pt x="158733" y="3725141"/>
                  </a:lnTo>
                  <a:lnTo>
                    <a:pt x="158774" y="3716376"/>
                  </a:lnTo>
                  <a:lnTo>
                    <a:pt x="158815" y="3707610"/>
                  </a:lnTo>
                  <a:lnTo>
                    <a:pt x="158854" y="3698845"/>
                  </a:lnTo>
                  <a:lnTo>
                    <a:pt x="158889" y="3690080"/>
                  </a:lnTo>
                  <a:lnTo>
                    <a:pt x="158915" y="3681315"/>
                  </a:lnTo>
                  <a:lnTo>
                    <a:pt x="158933" y="3672550"/>
                  </a:lnTo>
                  <a:lnTo>
                    <a:pt x="158940" y="3663785"/>
                  </a:lnTo>
                  <a:lnTo>
                    <a:pt x="158934" y="3655020"/>
                  </a:lnTo>
                  <a:lnTo>
                    <a:pt x="158915" y="3646255"/>
                  </a:lnTo>
                  <a:lnTo>
                    <a:pt x="158880" y="3637490"/>
                  </a:lnTo>
                  <a:lnTo>
                    <a:pt x="158828" y="3628725"/>
                  </a:lnTo>
                  <a:lnTo>
                    <a:pt x="158755" y="3619960"/>
                  </a:lnTo>
                  <a:lnTo>
                    <a:pt x="158664" y="3611195"/>
                  </a:lnTo>
                  <a:lnTo>
                    <a:pt x="158555" y="3602430"/>
                  </a:lnTo>
                  <a:lnTo>
                    <a:pt x="158428" y="3593665"/>
                  </a:lnTo>
                  <a:lnTo>
                    <a:pt x="158284" y="3584900"/>
                  </a:lnTo>
                  <a:lnTo>
                    <a:pt x="158122" y="3576135"/>
                  </a:lnTo>
                  <a:lnTo>
                    <a:pt x="157945" y="3567370"/>
                  </a:lnTo>
                  <a:lnTo>
                    <a:pt x="157751" y="3558605"/>
                  </a:lnTo>
                  <a:lnTo>
                    <a:pt x="157545" y="3549840"/>
                  </a:lnTo>
                  <a:lnTo>
                    <a:pt x="157329" y="3541075"/>
                  </a:lnTo>
                  <a:lnTo>
                    <a:pt x="157104" y="3532310"/>
                  </a:lnTo>
                  <a:lnTo>
                    <a:pt x="156872" y="3523545"/>
                  </a:lnTo>
                  <a:lnTo>
                    <a:pt x="156636" y="3514780"/>
                  </a:lnTo>
                  <a:lnTo>
                    <a:pt x="156396" y="3506015"/>
                  </a:lnTo>
                  <a:lnTo>
                    <a:pt x="156155" y="3497250"/>
                  </a:lnTo>
                  <a:lnTo>
                    <a:pt x="155915" y="3488485"/>
                  </a:lnTo>
                  <a:lnTo>
                    <a:pt x="155676" y="3479719"/>
                  </a:lnTo>
                  <a:lnTo>
                    <a:pt x="155440" y="3470954"/>
                  </a:lnTo>
                  <a:lnTo>
                    <a:pt x="155208" y="3462189"/>
                  </a:lnTo>
                  <a:lnTo>
                    <a:pt x="154979" y="3453424"/>
                  </a:lnTo>
                  <a:lnTo>
                    <a:pt x="154754" y="3444659"/>
                  </a:lnTo>
                  <a:lnTo>
                    <a:pt x="154534" y="3435894"/>
                  </a:lnTo>
                  <a:lnTo>
                    <a:pt x="154316" y="3427129"/>
                  </a:lnTo>
                  <a:lnTo>
                    <a:pt x="154102" y="3418364"/>
                  </a:lnTo>
                  <a:lnTo>
                    <a:pt x="153888" y="3409599"/>
                  </a:lnTo>
                  <a:lnTo>
                    <a:pt x="153676" y="3400834"/>
                  </a:lnTo>
                  <a:lnTo>
                    <a:pt x="153462" y="3392069"/>
                  </a:lnTo>
                  <a:lnTo>
                    <a:pt x="153246" y="3383304"/>
                  </a:lnTo>
                  <a:lnTo>
                    <a:pt x="153025" y="3374539"/>
                  </a:lnTo>
                  <a:lnTo>
                    <a:pt x="152798" y="3365774"/>
                  </a:lnTo>
                  <a:lnTo>
                    <a:pt x="152563" y="3357009"/>
                  </a:lnTo>
                  <a:lnTo>
                    <a:pt x="152319" y="3348244"/>
                  </a:lnTo>
                  <a:lnTo>
                    <a:pt x="152064" y="3339479"/>
                  </a:lnTo>
                  <a:lnTo>
                    <a:pt x="151797" y="3330714"/>
                  </a:lnTo>
                  <a:lnTo>
                    <a:pt x="151514" y="3321949"/>
                  </a:lnTo>
                  <a:lnTo>
                    <a:pt x="151216" y="3313184"/>
                  </a:lnTo>
                  <a:lnTo>
                    <a:pt x="150901" y="3304419"/>
                  </a:lnTo>
                  <a:lnTo>
                    <a:pt x="150570" y="3295654"/>
                  </a:lnTo>
                  <a:lnTo>
                    <a:pt x="150222" y="3286889"/>
                  </a:lnTo>
                  <a:lnTo>
                    <a:pt x="149859" y="3278124"/>
                  </a:lnTo>
                  <a:lnTo>
                    <a:pt x="149481" y="3269359"/>
                  </a:lnTo>
                  <a:lnTo>
                    <a:pt x="149086" y="3260594"/>
                  </a:lnTo>
                  <a:lnTo>
                    <a:pt x="148680" y="3251829"/>
                  </a:lnTo>
                  <a:lnTo>
                    <a:pt x="148263" y="3243063"/>
                  </a:lnTo>
                  <a:lnTo>
                    <a:pt x="147840" y="3234298"/>
                  </a:lnTo>
                  <a:lnTo>
                    <a:pt x="147413" y="3225533"/>
                  </a:lnTo>
                  <a:lnTo>
                    <a:pt x="146985" y="3216768"/>
                  </a:lnTo>
                  <a:lnTo>
                    <a:pt x="146558" y="3208003"/>
                  </a:lnTo>
                  <a:lnTo>
                    <a:pt x="146138" y="3199238"/>
                  </a:lnTo>
                  <a:lnTo>
                    <a:pt x="145727" y="3190473"/>
                  </a:lnTo>
                  <a:lnTo>
                    <a:pt x="145328" y="3181708"/>
                  </a:lnTo>
                  <a:lnTo>
                    <a:pt x="144944" y="3172943"/>
                  </a:lnTo>
                  <a:lnTo>
                    <a:pt x="144575" y="3164178"/>
                  </a:lnTo>
                  <a:lnTo>
                    <a:pt x="144224" y="3155413"/>
                  </a:lnTo>
                  <a:lnTo>
                    <a:pt x="143891" y="3146648"/>
                  </a:lnTo>
                  <a:lnTo>
                    <a:pt x="143579" y="3137883"/>
                  </a:lnTo>
                  <a:lnTo>
                    <a:pt x="143285" y="3129118"/>
                  </a:lnTo>
                  <a:lnTo>
                    <a:pt x="143006" y="3120353"/>
                  </a:lnTo>
                  <a:lnTo>
                    <a:pt x="142740" y="3111588"/>
                  </a:lnTo>
                  <a:lnTo>
                    <a:pt x="142485" y="3102823"/>
                  </a:lnTo>
                  <a:lnTo>
                    <a:pt x="142237" y="3094058"/>
                  </a:lnTo>
                  <a:lnTo>
                    <a:pt x="141994" y="3085293"/>
                  </a:lnTo>
                  <a:lnTo>
                    <a:pt x="141749" y="3076528"/>
                  </a:lnTo>
                  <a:lnTo>
                    <a:pt x="141498" y="3067763"/>
                  </a:lnTo>
                  <a:lnTo>
                    <a:pt x="141238" y="3058998"/>
                  </a:lnTo>
                  <a:lnTo>
                    <a:pt x="140965" y="3050233"/>
                  </a:lnTo>
                  <a:lnTo>
                    <a:pt x="140676" y="3041468"/>
                  </a:lnTo>
                  <a:lnTo>
                    <a:pt x="140367" y="3032703"/>
                  </a:lnTo>
                  <a:lnTo>
                    <a:pt x="140037" y="3023938"/>
                  </a:lnTo>
                  <a:lnTo>
                    <a:pt x="139678" y="3015172"/>
                  </a:lnTo>
                  <a:lnTo>
                    <a:pt x="139293" y="3006407"/>
                  </a:lnTo>
                  <a:lnTo>
                    <a:pt x="138884" y="2997642"/>
                  </a:lnTo>
                  <a:lnTo>
                    <a:pt x="138450" y="2988877"/>
                  </a:lnTo>
                  <a:lnTo>
                    <a:pt x="137991" y="2980112"/>
                  </a:lnTo>
                  <a:lnTo>
                    <a:pt x="137510" y="2971347"/>
                  </a:lnTo>
                  <a:lnTo>
                    <a:pt x="137008" y="2962582"/>
                  </a:lnTo>
                  <a:lnTo>
                    <a:pt x="136485" y="2953817"/>
                  </a:lnTo>
                  <a:lnTo>
                    <a:pt x="135948" y="2945052"/>
                  </a:lnTo>
                  <a:lnTo>
                    <a:pt x="135400" y="2936287"/>
                  </a:lnTo>
                  <a:lnTo>
                    <a:pt x="134843" y="2927522"/>
                  </a:lnTo>
                  <a:lnTo>
                    <a:pt x="134281" y="2918757"/>
                  </a:lnTo>
                  <a:lnTo>
                    <a:pt x="133717" y="2909992"/>
                  </a:lnTo>
                  <a:lnTo>
                    <a:pt x="133153" y="2901227"/>
                  </a:lnTo>
                  <a:lnTo>
                    <a:pt x="132593" y="2892462"/>
                  </a:lnTo>
                  <a:lnTo>
                    <a:pt x="132040" y="2883697"/>
                  </a:lnTo>
                  <a:lnTo>
                    <a:pt x="131495" y="2874932"/>
                  </a:lnTo>
                  <a:lnTo>
                    <a:pt x="130959" y="2866167"/>
                  </a:lnTo>
                  <a:lnTo>
                    <a:pt x="130433" y="2857402"/>
                  </a:lnTo>
                  <a:lnTo>
                    <a:pt x="129919" y="2848637"/>
                  </a:lnTo>
                  <a:lnTo>
                    <a:pt x="129416" y="2839872"/>
                  </a:lnTo>
                  <a:lnTo>
                    <a:pt x="128926" y="2831107"/>
                  </a:lnTo>
                  <a:lnTo>
                    <a:pt x="128446" y="2822342"/>
                  </a:lnTo>
                  <a:lnTo>
                    <a:pt x="127975" y="2813577"/>
                  </a:lnTo>
                  <a:lnTo>
                    <a:pt x="127511" y="2804812"/>
                  </a:lnTo>
                  <a:lnTo>
                    <a:pt x="127054" y="2796047"/>
                  </a:lnTo>
                  <a:lnTo>
                    <a:pt x="126601" y="2787282"/>
                  </a:lnTo>
                  <a:lnTo>
                    <a:pt x="126150" y="2778516"/>
                  </a:lnTo>
                  <a:lnTo>
                    <a:pt x="125699" y="2769751"/>
                  </a:lnTo>
                  <a:lnTo>
                    <a:pt x="125245" y="2760986"/>
                  </a:lnTo>
                  <a:lnTo>
                    <a:pt x="124786" y="2752221"/>
                  </a:lnTo>
                  <a:lnTo>
                    <a:pt x="124320" y="2743456"/>
                  </a:lnTo>
                  <a:lnTo>
                    <a:pt x="123845" y="2734691"/>
                  </a:lnTo>
                  <a:lnTo>
                    <a:pt x="123359" y="2725926"/>
                  </a:lnTo>
                  <a:lnTo>
                    <a:pt x="122857" y="2717161"/>
                  </a:lnTo>
                  <a:lnTo>
                    <a:pt x="122338" y="2708396"/>
                  </a:lnTo>
                  <a:lnTo>
                    <a:pt x="121802" y="2699631"/>
                  </a:lnTo>
                  <a:lnTo>
                    <a:pt x="121246" y="2690866"/>
                  </a:lnTo>
                  <a:lnTo>
                    <a:pt x="120669" y="2682101"/>
                  </a:lnTo>
                  <a:lnTo>
                    <a:pt x="120070" y="2673336"/>
                  </a:lnTo>
                  <a:lnTo>
                    <a:pt x="119447" y="2664571"/>
                  </a:lnTo>
                  <a:lnTo>
                    <a:pt x="118793" y="2655806"/>
                  </a:lnTo>
                  <a:lnTo>
                    <a:pt x="118110" y="2647041"/>
                  </a:lnTo>
                  <a:lnTo>
                    <a:pt x="117396" y="2638276"/>
                  </a:lnTo>
                  <a:lnTo>
                    <a:pt x="116650" y="2629511"/>
                  </a:lnTo>
                  <a:lnTo>
                    <a:pt x="115870" y="2620746"/>
                  </a:lnTo>
                  <a:lnTo>
                    <a:pt x="115054" y="2611981"/>
                  </a:lnTo>
                  <a:lnTo>
                    <a:pt x="114199" y="2603216"/>
                  </a:lnTo>
                  <a:lnTo>
                    <a:pt x="113295" y="2594451"/>
                  </a:lnTo>
                  <a:lnTo>
                    <a:pt x="112346" y="2585686"/>
                  </a:lnTo>
                  <a:lnTo>
                    <a:pt x="111351" y="2576921"/>
                  </a:lnTo>
                  <a:lnTo>
                    <a:pt x="110309" y="2568156"/>
                  </a:lnTo>
                  <a:lnTo>
                    <a:pt x="109217" y="2559391"/>
                  </a:lnTo>
                  <a:lnTo>
                    <a:pt x="108075" y="2550625"/>
                  </a:lnTo>
                  <a:lnTo>
                    <a:pt x="106883" y="2541860"/>
                  </a:lnTo>
                  <a:lnTo>
                    <a:pt x="105629" y="2533095"/>
                  </a:lnTo>
                  <a:lnTo>
                    <a:pt x="104327" y="2524330"/>
                  </a:lnTo>
                  <a:lnTo>
                    <a:pt x="102976" y="2515565"/>
                  </a:lnTo>
                  <a:lnTo>
                    <a:pt x="101581" y="2506800"/>
                  </a:lnTo>
                  <a:lnTo>
                    <a:pt x="100145" y="2498035"/>
                  </a:lnTo>
                  <a:lnTo>
                    <a:pt x="98670" y="2489270"/>
                  </a:lnTo>
                  <a:lnTo>
                    <a:pt x="97162" y="2480505"/>
                  </a:lnTo>
                  <a:lnTo>
                    <a:pt x="95622" y="2471740"/>
                  </a:lnTo>
                  <a:lnTo>
                    <a:pt x="94062" y="2462975"/>
                  </a:lnTo>
                  <a:lnTo>
                    <a:pt x="92489" y="2454210"/>
                  </a:lnTo>
                  <a:lnTo>
                    <a:pt x="90908" y="2445445"/>
                  </a:lnTo>
                  <a:lnTo>
                    <a:pt x="89326" y="2436680"/>
                  </a:lnTo>
                  <a:lnTo>
                    <a:pt x="87747" y="2427915"/>
                  </a:lnTo>
                  <a:lnTo>
                    <a:pt x="86179" y="2419150"/>
                  </a:lnTo>
                  <a:lnTo>
                    <a:pt x="84628" y="2410385"/>
                  </a:lnTo>
                  <a:lnTo>
                    <a:pt x="83098" y="2401620"/>
                  </a:lnTo>
                  <a:lnTo>
                    <a:pt x="81590" y="2392855"/>
                  </a:lnTo>
                  <a:lnTo>
                    <a:pt x="80106" y="2384090"/>
                  </a:lnTo>
                  <a:lnTo>
                    <a:pt x="78648" y="2375325"/>
                  </a:lnTo>
                  <a:lnTo>
                    <a:pt x="77214" y="2366560"/>
                  </a:lnTo>
                  <a:lnTo>
                    <a:pt x="75805" y="2357795"/>
                  </a:lnTo>
                  <a:lnTo>
                    <a:pt x="74418" y="2349030"/>
                  </a:lnTo>
                  <a:lnTo>
                    <a:pt x="73047" y="2340265"/>
                  </a:lnTo>
                  <a:lnTo>
                    <a:pt x="71686" y="2331500"/>
                  </a:lnTo>
                  <a:lnTo>
                    <a:pt x="70330" y="2322735"/>
                  </a:lnTo>
                  <a:lnTo>
                    <a:pt x="68973" y="2313969"/>
                  </a:lnTo>
                  <a:lnTo>
                    <a:pt x="67610" y="2305204"/>
                  </a:lnTo>
                  <a:lnTo>
                    <a:pt x="66231" y="2296439"/>
                  </a:lnTo>
                  <a:lnTo>
                    <a:pt x="64828" y="2287674"/>
                  </a:lnTo>
                  <a:lnTo>
                    <a:pt x="63397" y="2278909"/>
                  </a:lnTo>
                  <a:lnTo>
                    <a:pt x="61934" y="2270144"/>
                  </a:lnTo>
                  <a:lnTo>
                    <a:pt x="60435" y="2261379"/>
                  </a:lnTo>
                  <a:lnTo>
                    <a:pt x="58897" y="2252614"/>
                  </a:lnTo>
                  <a:lnTo>
                    <a:pt x="57318" y="2243849"/>
                  </a:lnTo>
                  <a:lnTo>
                    <a:pt x="55696" y="2235084"/>
                  </a:lnTo>
                  <a:lnTo>
                    <a:pt x="54031" y="2226319"/>
                  </a:lnTo>
                  <a:lnTo>
                    <a:pt x="52332" y="2217554"/>
                  </a:lnTo>
                  <a:lnTo>
                    <a:pt x="50604" y="2208789"/>
                  </a:lnTo>
                  <a:lnTo>
                    <a:pt x="48854" y="2200024"/>
                  </a:lnTo>
                  <a:lnTo>
                    <a:pt x="47088" y="2191259"/>
                  </a:lnTo>
                  <a:lnTo>
                    <a:pt x="45316" y="2182494"/>
                  </a:lnTo>
                  <a:lnTo>
                    <a:pt x="43548" y="2173729"/>
                  </a:lnTo>
                  <a:lnTo>
                    <a:pt x="41796" y="2164964"/>
                  </a:lnTo>
                  <a:lnTo>
                    <a:pt x="40070" y="2156199"/>
                  </a:lnTo>
                  <a:lnTo>
                    <a:pt x="38380" y="2147434"/>
                  </a:lnTo>
                  <a:lnTo>
                    <a:pt x="36733" y="2138669"/>
                  </a:lnTo>
                  <a:lnTo>
                    <a:pt x="35138" y="2129904"/>
                  </a:lnTo>
                  <a:lnTo>
                    <a:pt x="33600" y="2121139"/>
                  </a:lnTo>
                  <a:lnTo>
                    <a:pt x="32137" y="2112374"/>
                  </a:lnTo>
                  <a:lnTo>
                    <a:pt x="30745" y="2103609"/>
                  </a:lnTo>
                  <a:lnTo>
                    <a:pt x="29423" y="2094844"/>
                  </a:lnTo>
                  <a:lnTo>
                    <a:pt x="28170" y="2086078"/>
                  </a:lnTo>
                  <a:lnTo>
                    <a:pt x="26985" y="2077313"/>
                  </a:lnTo>
                  <a:lnTo>
                    <a:pt x="25863" y="2068548"/>
                  </a:lnTo>
                  <a:lnTo>
                    <a:pt x="24802" y="2059783"/>
                  </a:lnTo>
                  <a:lnTo>
                    <a:pt x="23802" y="2051018"/>
                  </a:lnTo>
                  <a:lnTo>
                    <a:pt x="22848" y="2042253"/>
                  </a:lnTo>
                  <a:lnTo>
                    <a:pt x="21930" y="2033488"/>
                  </a:lnTo>
                  <a:lnTo>
                    <a:pt x="21043" y="2024723"/>
                  </a:lnTo>
                  <a:lnTo>
                    <a:pt x="20177" y="2015958"/>
                  </a:lnTo>
                  <a:lnTo>
                    <a:pt x="19327" y="2007193"/>
                  </a:lnTo>
                  <a:lnTo>
                    <a:pt x="18487" y="1998428"/>
                  </a:lnTo>
                  <a:lnTo>
                    <a:pt x="17649" y="1989663"/>
                  </a:lnTo>
                  <a:lnTo>
                    <a:pt x="16809" y="1980898"/>
                  </a:lnTo>
                  <a:lnTo>
                    <a:pt x="15964" y="1972133"/>
                  </a:lnTo>
                  <a:lnTo>
                    <a:pt x="15112" y="1963368"/>
                  </a:lnTo>
                  <a:lnTo>
                    <a:pt x="14254" y="1954603"/>
                  </a:lnTo>
                  <a:lnTo>
                    <a:pt x="13388" y="1945838"/>
                  </a:lnTo>
                  <a:lnTo>
                    <a:pt x="12517" y="1937073"/>
                  </a:lnTo>
                  <a:lnTo>
                    <a:pt x="11643" y="1928308"/>
                  </a:lnTo>
                  <a:lnTo>
                    <a:pt x="10771" y="1919543"/>
                  </a:lnTo>
                  <a:lnTo>
                    <a:pt x="9905" y="1910778"/>
                  </a:lnTo>
                  <a:lnTo>
                    <a:pt x="9048" y="1902013"/>
                  </a:lnTo>
                  <a:lnTo>
                    <a:pt x="8205" y="1893248"/>
                  </a:lnTo>
                  <a:lnTo>
                    <a:pt x="7380" y="1884483"/>
                  </a:lnTo>
                  <a:lnTo>
                    <a:pt x="6579" y="1875718"/>
                  </a:lnTo>
                  <a:lnTo>
                    <a:pt x="5810" y="1866953"/>
                  </a:lnTo>
                  <a:lnTo>
                    <a:pt x="5073" y="1858188"/>
                  </a:lnTo>
                  <a:lnTo>
                    <a:pt x="4373" y="1849422"/>
                  </a:lnTo>
                  <a:lnTo>
                    <a:pt x="3713" y="1840657"/>
                  </a:lnTo>
                  <a:lnTo>
                    <a:pt x="3095" y="1831892"/>
                  </a:lnTo>
                  <a:lnTo>
                    <a:pt x="2524" y="1823127"/>
                  </a:lnTo>
                  <a:lnTo>
                    <a:pt x="2004" y="1814362"/>
                  </a:lnTo>
                  <a:lnTo>
                    <a:pt x="1545" y="1805597"/>
                  </a:lnTo>
                  <a:lnTo>
                    <a:pt x="1141" y="1796832"/>
                  </a:lnTo>
                  <a:lnTo>
                    <a:pt x="795" y="1788067"/>
                  </a:lnTo>
                  <a:lnTo>
                    <a:pt x="509" y="1779302"/>
                  </a:lnTo>
                  <a:lnTo>
                    <a:pt x="284" y="1770537"/>
                  </a:lnTo>
                  <a:lnTo>
                    <a:pt x="121" y="1761772"/>
                  </a:lnTo>
                  <a:lnTo>
                    <a:pt x="25" y="1753007"/>
                  </a:lnTo>
                  <a:lnTo>
                    <a:pt x="0" y="1744242"/>
                  </a:lnTo>
                  <a:lnTo>
                    <a:pt x="35" y="1735477"/>
                  </a:lnTo>
                  <a:lnTo>
                    <a:pt x="129" y="1726712"/>
                  </a:lnTo>
                  <a:lnTo>
                    <a:pt x="279" y="1717947"/>
                  </a:lnTo>
                  <a:lnTo>
                    <a:pt x="480" y="1709182"/>
                  </a:lnTo>
                  <a:lnTo>
                    <a:pt x="729" y="1700417"/>
                  </a:lnTo>
                  <a:lnTo>
                    <a:pt x="1022" y="1691652"/>
                  </a:lnTo>
                  <a:lnTo>
                    <a:pt x="1352" y="1682887"/>
                  </a:lnTo>
                  <a:lnTo>
                    <a:pt x="1707" y="1674122"/>
                  </a:lnTo>
                  <a:lnTo>
                    <a:pt x="2079" y="1665357"/>
                  </a:lnTo>
                  <a:lnTo>
                    <a:pt x="2462" y="1656592"/>
                  </a:lnTo>
                  <a:lnTo>
                    <a:pt x="2849" y="1647827"/>
                  </a:lnTo>
                  <a:lnTo>
                    <a:pt x="3233" y="1639062"/>
                  </a:lnTo>
                  <a:lnTo>
                    <a:pt x="3605" y="1630297"/>
                  </a:lnTo>
                  <a:lnTo>
                    <a:pt x="3960" y="1621531"/>
                  </a:lnTo>
                  <a:lnTo>
                    <a:pt x="4296" y="1612766"/>
                  </a:lnTo>
                  <a:lnTo>
                    <a:pt x="4609" y="1604001"/>
                  </a:lnTo>
                  <a:lnTo>
                    <a:pt x="4900" y="1595236"/>
                  </a:lnTo>
                  <a:lnTo>
                    <a:pt x="5170" y="1586471"/>
                  </a:lnTo>
                  <a:lnTo>
                    <a:pt x="5419" y="1577706"/>
                  </a:lnTo>
                  <a:lnTo>
                    <a:pt x="5651" y="1568941"/>
                  </a:lnTo>
                  <a:lnTo>
                    <a:pt x="5874" y="1560176"/>
                  </a:lnTo>
                  <a:lnTo>
                    <a:pt x="6095" y="1551411"/>
                  </a:lnTo>
                  <a:lnTo>
                    <a:pt x="6322" y="1542646"/>
                  </a:lnTo>
                  <a:lnTo>
                    <a:pt x="6565" y="1533881"/>
                  </a:lnTo>
                  <a:lnTo>
                    <a:pt x="6832" y="1525116"/>
                  </a:lnTo>
                  <a:lnTo>
                    <a:pt x="7134" y="1516351"/>
                  </a:lnTo>
                  <a:lnTo>
                    <a:pt x="7489" y="1507586"/>
                  </a:lnTo>
                  <a:lnTo>
                    <a:pt x="7907" y="1498821"/>
                  </a:lnTo>
                  <a:lnTo>
                    <a:pt x="8393" y="1490056"/>
                  </a:lnTo>
                  <a:lnTo>
                    <a:pt x="8959" y="1481291"/>
                  </a:lnTo>
                  <a:lnTo>
                    <a:pt x="9613" y="1472526"/>
                  </a:lnTo>
                  <a:lnTo>
                    <a:pt x="10363" y="1463761"/>
                  </a:lnTo>
                  <a:lnTo>
                    <a:pt x="11216" y="1454996"/>
                  </a:lnTo>
                  <a:lnTo>
                    <a:pt x="12202" y="1446231"/>
                  </a:lnTo>
                  <a:lnTo>
                    <a:pt x="13307" y="1437466"/>
                  </a:lnTo>
                  <a:lnTo>
                    <a:pt x="14533" y="1428701"/>
                  </a:lnTo>
                  <a:lnTo>
                    <a:pt x="15881" y="1419936"/>
                  </a:lnTo>
                  <a:lnTo>
                    <a:pt x="17352" y="1411171"/>
                  </a:lnTo>
                  <a:lnTo>
                    <a:pt x="18946" y="1402406"/>
                  </a:lnTo>
                  <a:lnTo>
                    <a:pt x="20660" y="1393641"/>
                  </a:lnTo>
                  <a:lnTo>
                    <a:pt x="22512" y="1384875"/>
                  </a:lnTo>
                  <a:lnTo>
                    <a:pt x="24473" y="1376110"/>
                  </a:lnTo>
                  <a:lnTo>
                    <a:pt x="26533" y="1367345"/>
                  </a:lnTo>
                  <a:lnTo>
                    <a:pt x="28685" y="1358580"/>
                  </a:lnTo>
                  <a:lnTo>
                    <a:pt x="30918" y="1349815"/>
                  </a:lnTo>
                  <a:lnTo>
                    <a:pt x="33223" y="1341050"/>
                  </a:lnTo>
                  <a:lnTo>
                    <a:pt x="35588" y="1332285"/>
                  </a:lnTo>
                  <a:lnTo>
                    <a:pt x="38004" y="1323520"/>
                  </a:lnTo>
                  <a:lnTo>
                    <a:pt x="40448" y="1314755"/>
                  </a:lnTo>
                  <a:lnTo>
                    <a:pt x="42907" y="1305990"/>
                  </a:lnTo>
                  <a:lnTo>
                    <a:pt x="45368" y="1297225"/>
                  </a:lnTo>
                  <a:lnTo>
                    <a:pt x="47821" y="1288460"/>
                  </a:lnTo>
                  <a:lnTo>
                    <a:pt x="50253" y="1279695"/>
                  </a:lnTo>
                  <a:lnTo>
                    <a:pt x="52653" y="1270930"/>
                  </a:lnTo>
                  <a:lnTo>
                    <a:pt x="55003" y="1262165"/>
                  </a:lnTo>
                  <a:lnTo>
                    <a:pt x="57301" y="1253400"/>
                  </a:lnTo>
                  <a:lnTo>
                    <a:pt x="59543" y="1244635"/>
                  </a:lnTo>
                  <a:lnTo>
                    <a:pt x="61723" y="1235870"/>
                  </a:lnTo>
                  <a:lnTo>
                    <a:pt x="63840" y="1227105"/>
                  </a:lnTo>
                  <a:lnTo>
                    <a:pt x="65890" y="1218340"/>
                  </a:lnTo>
                  <a:lnTo>
                    <a:pt x="67871" y="1209575"/>
                  </a:lnTo>
                  <a:lnTo>
                    <a:pt x="69778" y="1200810"/>
                  </a:lnTo>
                  <a:lnTo>
                    <a:pt x="71625" y="1192045"/>
                  </a:lnTo>
                  <a:lnTo>
                    <a:pt x="73413" y="1183280"/>
                  </a:lnTo>
                  <a:lnTo>
                    <a:pt x="75147" y="1174515"/>
                  </a:lnTo>
                  <a:lnTo>
                    <a:pt x="76831" y="1165750"/>
                  </a:lnTo>
                  <a:lnTo>
                    <a:pt x="78470" y="1156984"/>
                  </a:lnTo>
                  <a:lnTo>
                    <a:pt x="80064" y="1148219"/>
                  </a:lnTo>
                  <a:lnTo>
                    <a:pt x="81618" y="1139454"/>
                  </a:lnTo>
                  <a:lnTo>
                    <a:pt x="83141" y="1130689"/>
                  </a:lnTo>
                  <a:lnTo>
                    <a:pt x="84636" y="1121924"/>
                  </a:lnTo>
                  <a:lnTo>
                    <a:pt x="86105" y="1113159"/>
                  </a:lnTo>
                  <a:lnTo>
                    <a:pt x="87550" y="1104394"/>
                  </a:lnTo>
                  <a:lnTo>
                    <a:pt x="88974" y="1095629"/>
                  </a:lnTo>
                  <a:lnTo>
                    <a:pt x="90375" y="1086864"/>
                  </a:lnTo>
                  <a:lnTo>
                    <a:pt x="91754" y="1078099"/>
                  </a:lnTo>
                  <a:lnTo>
                    <a:pt x="93114" y="1069334"/>
                  </a:lnTo>
                  <a:lnTo>
                    <a:pt x="94454" y="1060569"/>
                  </a:lnTo>
                  <a:lnTo>
                    <a:pt x="95775" y="1051804"/>
                  </a:lnTo>
                  <a:lnTo>
                    <a:pt x="97076" y="1043039"/>
                  </a:lnTo>
                  <a:lnTo>
                    <a:pt x="98358" y="1034274"/>
                  </a:lnTo>
                  <a:lnTo>
                    <a:pt x="99617" y="1025509"/>
                  </a:lnTo>
                  <a:lnTo>
                    <a:pt x="100857" y="1016744"/>
                  </a:lnTo>
                  <a:lnTo>
                    <a:pt x="102078" y="1007979"/>
                  </a:lnTo>
                  <a:lnTo>
                    <a:pt x="103282" y="999214"/>
                  </a:lnTo>
                  <a:lnTo>
                    <a:pt x="104471" y="990449"/>
                  </a:lnTo>
                  <a:lnTo>
                    <a:pt x="105646" y="981684"/>
                  </a:lnTo>
                  <a:lnTo>
                    <a:pt x="106810" y="972919"/>
                  </a:lnTo>
                  <a:lnTo>
                    <a:pt x="107963" y="964154"/>
                  </a:lnTo>
                  <a:lnTo>
                    <a:pt x="109112" y="955389"/>
                  </a:lnTo>
                  <a:lnTo>
                    <a:pt x="110258" y="946624"/>
                  </a:lnTo>
                  <a:lnTo>
                    <a:pt x="111404" y="937859"/>
                  </a:lnTo>
                  <a:lnTo>
                    <a:pt x="112554" y="929094"/>
                  </a:lnTo>
                  <a:lnTo>
                    <a:pt x="113709" y="920328"/>
                  </a:lnTo>
                  <a:lnTo>
                    <a:pt x="114871" y="911563"/>
                  </a:lnTo>
                  <a:lnTo>
                    <a:pt x="116046" y="902798"/>
                  </a:lnTo>
                  <a:lnTo>
                    <a:pt x="117233" y="894033"/>
                  </a:lnTo>
                  <a:lnTo>
                    <a:pt x="118432" y="885268"/>
                  </a:lnTo>
                  <a:lnTo>
                    <a:pt x="119644" y="876503"/>
                  </a:lnTo>
                  <a:lnTo>
                    <a:pt x="120869" y="867738"/>
                  </a:lnTo>
                  <a:lnTo>
                    <a:pt x="122105" y="858973"/>
                  </a:lnTo>
                  <a:lnTo>
                    <a:pt x="123352" y="850208"/>
                  </a:lnTo>
                  <a:lnTo>
                    <a:pt x="124609" y="841443"/>
                  </a:lnTo>
                  <a:lnTo>
                    <a:pt x="125872" y="832678"/>
                  </a:lnTo>
                  <a:lnTo>
                    <a:pt x="127137" y="823913"/>
                  </a:lnTo>
                  <a:lnTo>
                    <a:pt x="128403" y="815148"/>
                  </a:lnTo>
                  <a:lnTo>
                    <a:pt x="129665" y="806383"/>
                  </a:lnTo>
                  <a:lnTo>
                    <a:pt x="130920" y="797618"/>
                  </a:lnTo>
                  <a:lnTo>
                    <a:pt x="132166" y="788853"/>
                  </a:lnTo>
                  <a:lnTo>
                    <a:pt x="133396" y="780088"/>
                  </a:lnTo>
                  <a:lnTo>
                    <a:pt x="134609" y="771323"/>
                  </a:lnTo>
                  <a:lnTo>
                    <a:pt x="135803" y="762558"/>
                  </a:lnTo>
                  <a:lnTo>
                    <a:pt x="136973" y="753793"/>
                  </a:lnTo>
                  <a:lnTo>
                    <a:pt x="138120" y="745028"/>
                  </a:lnTo>
                  <a:lnTo>
                    <a:pt x="139240" y="736263"/>
                  </a:lnTo>
                  <a:lnTo>
                    <a:pt x="140330" y="727498"/>
                  </a:lnTo>
                  <a:lnTo>
                    <a:pt x="141386" y="718733"/>
                  </a:lnTo>
                  <a:lnTo>
                    <a:pt x="142410" y="709968"/>
                  </a:lnTo>
                  <a:lnTo>
                    <a:pt x="143402" y="701203"/>
                  </a:lnTo>
                  <a:lnTo>
                    <a:pt x="144360" y="692437"/>
                  </a:lnTo>
                  <a:lnTo>
                    <a:pt x="145285" y="683672"/>
                  </a:lnTo>
                  <a:lnTo>
                    <a:pt x="146175" y="674907"/>
                  </a:lnTo>
                  <a:lnTo>
                    <a:pt x="147028" y="666142"/>
                  </a:lnTo>
                  <a:lnTo>
                    <a:pt x="147840" y="657377"/>
                  </a:lnTo>
                  <a:lnTo>
                    <a:pt x="148617" y="648612"/>
                  </a:lnTo>
                  <a:lnTo>
                    <a:pt x="149357" y="639847"/>
                  </a:lnTo>
                  <a:lnTo>
                    <a:pt x="150061" y="631082"/>
                  </a:lnTo>
                  <a:lnTo>
                    <a:pt x="150729" y="622317"/>
                  </a:lnTo>
                  <a:lnTo>
                    <a:pt x="151361" y="613552"/>
                  </a:lnTo>
                  <a:lnTo>
                    <a:pt x="151953" y="604787"/>
                  </a:lnTo>
                  <a:lnTo>
                    <a:pt x="152507" y="596022"/>
                  </a:lnTo>
                  <a:lnTo>
                    <a:pt x="153027" y="587257"/>
                  </a:lnTo>
                  <a:lnTo>
                    <a:pt x="153514" y="578492"/>
                  </a:lnTo>
                  <a:lnTo>
                    <a:pt x="153969" y="569727"/>
                  </a:lnTo>
                  <a:lnTo>
                    <a:pt x="154395" y="560962"/>
                  </a:lnTo>
                  <a:lnTo>
                    <a:pt x="154792" y="552197"/>
                  </a:lnTo>
                  <a:lnTo>
                    <a:pt x="155161" y="543432"/>
                  </a:lnTo>
                  <a:lnTo>
                    <a:pt x="155505" y="534667"/>
                  </a:lnTo>
                  <a:lnTo>
                    <a:pt x="155829" y="525902"/>
                  </a:lnTo>
                  <a:lnTo>
                    <a:pt x="156135" y="517137"/>
                  </a:lnTo>
                  <a:lnTo>
                    <a:pt x="156425" y="508372"/>
                  </a:lnTo>
                  <a:lnTo>
                    <a:pt x="156703" y="499607"/>
                  </a:lnTo>
                  <a:lnTo>
                    <a:pt x="156970" y="490842"/>
                  </a:lnTo>
                  <a:lnTo>
                    <a:pt x="157226" y="482077"/>
                  </a:lnTo>
                  <a:lnTo>
                    <a:pt x="157476" y="473312"/>
                  </a:lnTo>
                  <a:lnTo>
                    <a:pt x="157722" y="464547"/>
                  </a:lnTo>
                  <a:lnTo>
                    <a:pt x="157963" y="455781"/>
                  </a:lnTo>
                  <a:lnTo>
                    <a:pt x="158202" y="447016"/>
                  </a:lnTo>
                  <a:lnTo>
                    <a:pt x="158439" y="438251"/>
                  </a:lnTo>
                  <a:lnTo>
                    <a:pt x="158673" y="429486"/>
                  </a:lnTo>
                  <a:lnTo>
                    <a:pt x="158906" y="420721"/>
                  </a:lnTo>
                  <a:lnTo>
                    <a:pt x="159136" y="411956"/>
                  </a:lnTo>
                  <a:lnTo>
                    <a:pt x="159364" y="403191"/>
                  </a:lnTo>
                  <a:lnTo>
                    <a:pt x="159589" y="394426"/>
                  </a:lnTo>
                  <a:lnTo>
                    <a:pt x="159810" y="385661"/>
                  </a:lnTo>
                  <a:lnTo>
                    <a:pt x="160026" y="376896"/>
                  </a:lnTo>
                  <a:lnTo>
                    <a:pt x="160237" y="368131"/>
                  </a:lnTo>
                  <a:lnTo>
                    <a:pt x="160440" y="359366"/>
                  </a:lnTo>
                  <a:lnTo>
                    <a:pt x="160636" y="350601"/>
                  </a:lnTo>
                  <a:lnTo>
                    <a:pt x="160823" y="341836"/>
                  </a:lnTo>
                  <a:lnTo>
                    <a:pt x="161002" y="333071"/>
                  </a:lnTo>
                  <a:lnTo>
                    <a:pt x="161172" y="324306"/>
                  </a:lnTo>
                  <a:lnTo>
                    <a:pt x="161332" y="315541"/>
                  </a:lnTo>
                  <a:lnTo>
                    <a:pt x="161483" y="306776"/>
                  </a:lnTo>
                  <a:lnTo>
                    <a:pt x="161622" y="298011"/>
                  </a:lnTo>
                  <a:lnTo>
                    <a:pt x="161752" y="289246"/>
                  </a:lnTo>
                  <a:lnTo>
                    <a:pt x="161872" y="280481"/>
                  </a:lnTo>
                  <a:lnTo>
                    <a:pt x="161983" y="271716"/>
                  </a:lnTo>
                  <a:lnTo>
                    <a:pt x="162086" y="262951"/>
                  </a:lnTo>
                  <a:lnTo>
                    <a:pt x="162181" y="254186"/>
                  </a:lnTo>
                  <a:lnTo>
                    <a:pt x="162269" y="245421"/>
                  </a:lnTo>
                  <a:lnTo>
                    <a:pt x="162349" y="236656"/>
                  </a:lnTo>
                  <a:lnTo>
                    <a:pt x="162424" y="227890"/>
                  </a:lnTo>
                  <a:lnTo>
                    <a:pt x="162495" y="219125"/>
                  </a:lnTo>
                  <a:lnTo>
                    <a:pt x="162562" y="210360"/>
                  </a:lnTo>
                  <a:lnTo>
                    <a:pt x="162627" y="201595"/>
                  </a:lnTo>
                  <a:lnTo>
                    <a:pt x="162689" y="192830"/>
                  </a:lnTo>
                  <a:lnTo>
                    <a:pt x="162750" y="184065"/>
                  </a:lnTo>
                  <a:lnTo>
                    <a:pt x="162810" y="175300"/>
                  </a:lnTo>
                  <a:lnTo>
                    <a:pt x="162871" y="166535"/>
                  </a:lnTo>
                  <a:lnTo>
                    <a:pt x="162932" y="157770"/>
                  </a:lnTo>
                  <a:lnTo>
                    <a:pt x="162994" y="149005"/>
                  </a:lnTo>
                  <a:lnTo>
                    <a:pt x="163057" y="140240"/>
                  </a:lnTo>
                  <a:lnTo>
                    <a:pt x="163121" y="131475"/>
                  </a:lnTo>
                  <a:lnTo>
                    <a:pt x="163186" y="122710"/>
                  </a:lnTo>
                  <a:lnTo>
                    <a:pt x="163253" y="113945"/>
                  </a:lnTo>
                  <a:lnTo>
                    <a:pt x="163321" y="105180"/>
                  </a:lnTo>
                  <a:lnTo>
                    <a:pt x="163390" y="96415"/>
                  </a:lnTo>
                  <a:lnTo>
                    <a:pt x="163460" y="87650"/>
                  </a:lnTo>
                  <a:lnTo>
                    <a:pt x="163530" y="78885"/>
                  </a:lnTo>
                  <a:lnTo>
                    <a:pt x="163600" y="70120"/>
                  </a:lnTo>
                  <a:lnTo>
                    <a:pt x="163670" y="61355"/>
                  </a:lnTo>
                  <a:lnTo>
                    <a:pt x="163740" y="52590"/>
                  </a:lnTo>
                  <a:lnTo>
                    <a:pt x="163809" y="43825"/>
                  </a:lnTo>
                  <a:lnTo>
                    <a:pt x="163877" y="35060"/>
                  </a:lnTo>
                  <a:lnTo>
                    <a:pt x="163943" y="26295"/>
                  </a:lnTo>
                  <a:lnTo>
                    <a:pt x="164008" y="17530"/>
                  </a:lnTo>
                  <a:lnTo>
                    <a:pt x="164071" y="8765"/>
                  </a:lnTo>
                  <a:lnTo>
                    <a:pt x="164133" y="0"/>
                  </a:lnTo>
                  <a:lnTo>
                    <a:pt x="165636" y="0"/>
                  </a:lnTo>
                  <a:lnTo>
                    <a:pt x="165698" y="8765"/>
                  </a:lnTo>
                  <a:lnTo>
                    <a:pt x="165761" y="17530"/>
                  </a:lnTo>
                  <a:lnTo>
                    <a:pt x="165826" y="26295"/>
                  </a:lnTo>
                  <a:lnTo>
                    <a:pt x="165892" y="35060"/>
                  </a:lnTo>
                  <a:lnTo>
                    <a:pt x="165960" y="43825"/>
                  </a:lnTo>
                  <a:lnTo>
                    <a:pt x="166029" y="52590"/>
                  </a:lnTo>
                  <a:lnTo>
                    <a:pt x="166098" y="61355"/>
                  </a:lnTo>
                  <a:lnTo>
                    <a:pt x="166169" y="70120"/>
                  </a:lnTo>
                  <a:lnTo>
                    <a:pt x="166239" y="78885"/>
                  </a:lnTo>
                  <a:lnTo>
                    <a:pt x="166309" y="87650"/>
                  </a:lnTo>
                  <a:lnTo>
                    <a:pt x="166379" y="96415"/>
                  </a:lnTo>
                  <a:lnTo>
                    <a:pt x="166448" y="105180"/>
                  </a:lnTo>
                  <a:lnTo>
                    <a:pt x="166516" y="113945"/>
                  </a:lnTo>
                  <a:lnTo>
                    <a:pt x="166583" y="122710"/>
                  </a:lnTo>
                  <a:lnTo>
                    <a:pt x="166648" y="131475"/>
                  </a:lnTo>
                  <a:lnTo>
                    <a:pt x="166712" y="140240"/>
                  </a:lnTo>
                  <a:lnTo>
                    <a:pt x="166775" y="149005"/>
                  </a:lnTo>
                  <a:lnTo>
                    <a:pt x="166837" y="157770"/>
                  </a:lnTo>
                  <a:lnTo>
                    <a:pt x="166898" y="166535"/>
                  </a:lnTo>
                  <a:lnTo>
                    <a:pt x="166959" y="175300"/>
                  </a:lnTo>
                  <a:lnTo>
                    <a:pt x="167019" y="184065"/>
                  </a:lnTo>
                  <a:lnTo>
                    <a:pt x="167080" y="192830"/>
                  </a:lnTo>
                  <a:lnTo>
                    <a:pt x="167142" y="201595"/>
                  </a:lnTo>
                  <a:lnTo>
                    <a:pt x="167207" y="210360"/>
                  </a:lnTo>
                  <a:lnTo>
                    <a:pt x="167274" y="219125"/>
                  </a:lnTo>
                  <a:lnTo>
                    <a:pt x="167345" y="227890"/>
                  </a:lnTo>
                  <a:lnTo>
                    <a:pt x="167420" y="236656"/>
                  </a:lnTo>
                  <a:lnTo>
                    <a:pt x="167500" y="245421"/>
                  </a:lnTo>
                  <a:lnTo>
                    <a:pt x="167588" y="254186"/>
                  </a:lnTo>
                  <a:lnTo>
                    <a:pt x="167683" y="262951"/>
                  </a:lnTo>
                  <a:lnTo>
                    <a:pt x="167786" y="271716"/>
                  </a:lnTo>
                  <a:lnTo>
                    <a:pt x="167897" y="280481"/>
                  </a:lnTo>
                  <a:lnTo>
                    <a:pt x="168017" y="289246"/>
                  </a:lnTo>
                  <a:lnTo>
                    <a:pt x="168147" y="298011"/>
                  </a:lnTo>
                  <a:lnTo>
                    <a:pt x="168286" y="306776"/>
                  </a:lnTo>
                  <a:lnTo>
                    <a:pt x="168437" y="315541"/>
                  </a:lnTo>
                  <a:lnTo>
                    <a:pt x="168597" y="324306"/>
                  </a:lnTo>
                  <a:lnTo>
                    <a:pt x="168767" y="333071"/>
                  </a:lnTo>
                  <a:lnTo>
                    <a:pt x="168946" y="341836"/>
                  </a:lnTo>
                  <a:lnTo>
                    <a:pt x="169133" y="350601"/>
                  </a:lnTo>
                  <a:lnTo>
                    <a:pt x="169329" y="359366"/>
                  </a:lnTo>
                  <a:lnTo>
                    <a:pt x="169532" y="368131"/>
                  </a:lnTo>
                  <a:lnTo>
                    <a:pt x="169743" y="376896"/>
                  </a:lnTo>
                  <a:lnTo>
                    <a:pt x="169959" y="385661"/>
                  </a:lnTo>
                  <a:lnTo>
                    <a:pt x="170180" y="394426"/>
                  </a:lnTo>
                  <a:lnTo>
                    <a:pt x="170405" y="403191"/>
                  </a:lnTo>
                  <a:lnTo>
                    <a:pt x="170632" y="411956"/>
                  </a:lnTo>
                  <a:lnTo>
                    <a:pt x="170863" y="420721"/>
                  </a:lnTo>
                  <a:lnTo>
                    <a:pt x="171096" y="429486"/>
                  </a:lnTo>
                  <a:lnTo>
                    <a:pt x="171330" y="438251"/>
                  </a:lnTo>
                  <a:lnTo>
                    <a:pt x="171567" y="447016"/>
                  </a:lnTo>
                  <a:lnTo>
                    <a:pt x="171806" y="455781"/>
                  </a:lnTo>
                  <a:lnTo>
                    <a:pt x="172047" y="464547"/>
                  </a:lnTo>
                  <a:lnTo>
                    <a:pt x="172292" y="473312"/>
                  </a:lnTo>
                  <a:lnTo>
                    <a:pt x="172543" y="482077"/>
                  </a:lnTo>
                  <a:lnTo>
                    <a:pt x="172799" y="490842"/>
                  </a:lnTo>
                  <a:lnTo>
                    <a:pt x="173066" y="499607"/>
                  </a:lnTo>
                  <a:lnTo>
                    <a:pt x="173343" y="508372"/>
                  </a:lnTo>
                  <a:lnTo>
                    <a:pt x="173634" y="517137"/>
                  </a:lnTo>
                  <a:lnTo>
                    <a:pt x="173940" y="525902"/>
                  </a:lnTo>
                  <a:lnTo>
                    <a:pt x="174264" y="534667"/>
                  </a:lnTo>
                  <a:lnTo>
                    <a:pt x="174608" y="543432"/>
                  </a:lnTo>
                  <a:lnTo>
                    <a:pt x="174977" y="552197"/>
                  </a:lnTo>
                  <a:lnTo>
                    <a:pt x="175374" y="560962"/>
                  </a:lnTo>
                  <a:lnTo>
                    <a:pt x="175800" y="569727"/>
                  </a:lnTo>
                  <a:lnTo>
                    <a:pt x="176255" y="578492"/>
                  </a:lnTo>
                  <a:lnTo>
                    <a:pt x="176742" y="587257"/>
                  </a:lnTo>
                  <a:lnTo>
                    <a:pt x="177262" y="596022"/>
                  </a:lnTo>
                  <a:lnTo>
                    <a:pt x="177816" y="604787"/>
                  </a:lnTo>
                  <a:lnTo>
                    <a:pt x="178408" y="613552"/>
                  </a:lnTo>
                  <a:lnTo>
                    <a:pt x="179040" y="622317"/>
                  </a:lnTo>
                  <a:lnTo>
                    <a:pt x="179708" y="631082"/>
                  </a:lnTo>
                  <a:lnTo>
                    <a:pt x="180412" y="639847"/>
                  </a:lnTo>
                  <a:lnTo>
                    <a:pt x="181152" y="648612"/>
                  </a:lnTo>
                  <a:lnTo>
                    <a:pt x="181929" y="657377"/>
                  </a:lnTo>
                  <a:lnTo>
                    <a:pt x="182741" y="666142"/>
                  </a:lnTo>
                  <a:lnTo>
                    <a:pt x="183594" y="674907"/>
                  </a:lnTo>
                  <a:lnTo>
                    <a:pt x="184484" y="683672"/>
                  </a:lnTo>
                  <a:lnTo>
                    <a:pt x="185409" y="692437"/>
                  </a:lnTo>
                  <a:lnTo>
                    <a:pt x="186367" y="701203"/>
                  </a:lnTo>
                  <a:lnTo>
                    <a:pt x="187359" y="709968"/>
                  </a:lnTo>
                  <a:lnTo>
                    <a:pt x="188383" y="718733"/>
                  </a:lnTo>
                  <a:lnTo>
                    <a:pt x="189439" y="727498"/>
                  </a:lnTo>
                  <a:lnTo>
                    <a:pt x="190529" y="736263"/>
                  </a:lnTo>
                  <a:lnTo>
                    <a:pt x="191649" y="745028"/>
                  </a:lnTo>
                  <a:lnTo>
                    <a:pt x="192796" y="753793"/>
                  </a:lnTo>
                  <a:lnTo>
                    <a:pt x="193966" y="762558"/>
                  </a:lnTo>
                  <a:lnTo>
                    <a:pt x="195160" y="771323"/>
                  </a:lnTo>
                  <a:lnTo>
                    <a:pt x="196372" y="780088"/>
                  </a:lnTo>
                  <a:lnTo>
                    <a:pt x="197603" y="788853"/>
                  </a:lnTo>
                  <a:lnTo>
                    <a:pt x="198849" y="797618"/>
                  </a:lnTo>
                  <a:lnTo>
                    <a:pt x="200104" y="806383"/>
                  </a:lnTo>
                  <a:lnTo>
                    <a:pt x="201366" y="815148"/>
                  </a:lnTo>
                  <a:lnTo>
                    <a:pt x="202632" y="823913"/>
                  </a:lnTo>
                  <a:lnTo>
                    <a:pt x="203897" y="832678"/>
                  </a:lnTo>
                  <a:lnTo>
                    <a:pt x="205160" y="841443"/>
                  </a:lnTo>
                  <a:lnTo>
                    <a:pt x="206417" y="850208"/>
                  </a:lnTo>
                  <a:lnTo>
                    <a:pt x="207664" y="858973"/>
                  </a:lnTo>
                  <a:lnTo>
                    <a:pt x="208900" y="867738"/>
                  </a:lnTo>
                  <a:lnTo>
                    <a:pt x="210125" y="876503"/>
                  </a:lnTo>
                  <a:lnTo>
                    <a:pt x="211337" y="885268"/>
                  </a:lnTo>
                  <a:lnTo>
                    <a:pt x="212536" y="894033"/>
                  </a:lnTo>
                  <a:lnTo>
                    <a:pt x="213723" y="902798"/>
                  </a:lnTo>
                  <a:lnTo>
                    <a:pt x="214897" y="911563"/>
                  </a:lnTo>
                  <a:lnTo>
                    <a:pt x="216060" y="920328"/>
                  </a:lnTo>
                  <a:lnTo>
                    <a:pt x="217215" y="929094"/>
                  </a:lnTo>
                  <a:lnTo>
                    <a:pt x="218365" y="937859"/>
                  </a:lnTo>
                  <a:lnTo>
                    <a:pt x="219511" y="946624"/>
                  </a:lnTo>
                  <a:lnTo>
                    <a:pt x="220657" y="955389"/>
                  </a:lnTo>
                  <a:lnTo>
                    <a:pt x="221806" y="964154"/>
                  </a:lnTo>
                  <a:lnTo>
                    <a:pt x="222959" y="972919"/>
                  </a:lnTo>
                  <a:lnTo>
                    <a:pt x="224123" y="981684"/>
                  </a:lnTo>
                  <a:lnTo>
                    <a:pt x="225298" y="990449"/>
                  </a:lnTo>
                  <a:lnTo>
                    <a:pt x="226487" y="999214"/>
                  </a:lnTo>
                  <a:lnTo>
                    <a:pt x="227691" y="1007979"/>
                  </a:lnTo>
                  <a:lnTo>
                    <a:pt x="228912" y="1016744"/>
                  </a:lnTo>
                  <a:lnTo>
                    <a:pt x="230152" y="1025509"/>
                  </a:lnTo>
                  <a:lnTo>
                    <a:pt x="231411" y="1034274"/>
                  </a:lnTo>
                  <a:lnTo>
                    <a:pt x="232693" y="1043039"/>
                  </a:lnTo>
                  <a:lnTo>
                    <a:pt x="233994" y="1051804"/>
                  </a:lnTo>
                  <a:lnTo>
                    <a:pt x="235315" y="1060569"/>
                  </a:lnTo>
                  <a:lnTo>
                    <a:pt x="236655" y="1069334"/>
                  </a:lnTo>
                  <a:lnTo>
                    <a:pt x="238015" y="1078099"/>
                  </a:lnTo>
                  <a:lnTo>
                    <a:pt x="239394" y="1086864"/>
                  </a:lnTo>
                  <a:lnTo>
                    <a:pt x="240795" y="1095629"/>
                  </a:lnTo>
                  <a:lnTo>
                    <a:pt x="242219" y="1104394"/>
                  </a:lnTo>
                  <a:lnTo>
                    <a:pt x="243664" y="1113159"/>
                  </a:lnTo>
                  <a:lnTo>
                    <a:pt x="245133" y="1121924"/>
                  </a:lnTo>
                  <a:lnTo>
                    <a:pt x="246628" y="1130689"/>
                  </a:lnTo>
                  <a:lnTo>
                    <a:pt x="248151" y="1139454"/>
                  </a:lnTo>
                  <a:lnTo>
                    <a:pt x="249705" y="1148219"/>
                  </a:lnTo>
                  <a:lnTo>
                    <a:pt x="251299" y="1156984"/>
                  </a:lnTo>
                  <a:lnTo>
                    <a:pt x="252938" y="1165750"/>
                  </a:lnTo>
                  <a:lnTo>
                    <a:pt x="254622" y="1174515"/>
                  </a:lnTo>
                  <a:lnTo>
                    <a:pt x="256356" y="1183280"/>
                  </a:lnTo>
                  <a:lnTo>
                    <a:pt x="258144" y="1192045"/>
                  </a:lnTo>
                  <a:lnTo>
                    <a:pt x="259991" y="1200810"/>
                  </a:lnTo>
                  <a:lnTo>
                    <a:pt x="261898" y="1209575"/>
                  </a:lnTo>
                  <a:lnTo>
                    <a:pt x="263878" y="1218340"/>
                  </a:lnTo>
                  <a:lnTo>
                    <a:pt x="265929" y="1227105"/>
                  </a:lnTo>
                  <a:lnTo>
                    <a:pt x="268046" y="1235870"/>
                  </a:lnTo>
                  <a:lnTo>
                    <a:pt x="270226" y="1244635"/>
                  </a:lnTo>
                  <a:lnTo>
                    <a:pt x="272468" y="1253400"/>
                  </a:lnTo>
                  <a:lnTo>
                    <a:pt x="274766" y="1262165"/>
                  </a:lnTo>
                  <a:lnTo>
                    <a:pt x="277116" y="1270930"/>
                  </a:lnTo>
                  <a:lnTo>
                    <a:pt x="279516" y="1279695"/>
                  </a:lnTo>
                  <a:lnTo>
                    <a:pt x="281948" y="1288460"/>
                  </a:lnTo>
                  <a:lnTo>
                    <a:pt x="284401" y="1297225"/>
                  </a:lnTo>
                  <a:lnTo>
                    <a:pt x="286862" y="1305990"/>
                  </a:lnTo>
                  <a:lnTo>
                    <a:pt x="289321" y="1314755"/>
                  </a:lnTo>
                  <a:lnTo>
                    <a:pt x="291765" y="1323520"/>
                  </a:lnTo>
                  <a:lnTo>
                    <a:pt x="294181" y="1332285"/>
                  </a:lnTo>
                  <a:lnTo>
                    <a:pt x="296546" y="1341050"/>
                  </a:lnTo>
                  <a:lnTo>
                    <a:pt x="298851" y="1349815"/>
                  </a:lnTo>
                  <a:lnTo>
                    <a:pt x="301084" y="1358580"/>
                  </a:lnTo>
                  <a:lnTo>
                    <a:pt x="303236" y="1367345"/>
                  </a:lnTo>
                  <a:lnTo>
                    <a:pt x="305296" y="1376110"/>
                  </a:lnTo>
                  <a:lnTo>
                    <a:pt x="307257" y="1384875"/>
                  </a:lnTo>
                  <a:lnTo>
                    <a:pt x="309109" y="1393641"/>
                  </a:lnTo>
                  <a:lnTo>
                    <a:pt x="310823" y="1402406"/>
                  </a:lnTo>
                  <a:lnTo>
                    <a:pt x="312417" y="1411171"/>
                  </a:lnTo>
                  <a:lnTo>
                    <a:pt x="313888" y="1419936"/>
                  </a:lnTo>
                  <a:lnTo>
                    <a:pt x="315236" y="1428701"/>
                  </a:lnTo>
                  <a:lnTo>
                    <a:pt x="316462" y="1437466"/>
                  </a:lnTo>
                  <a:lnTo>
                    <a:pt x="317567" y="1446231"/>
                  </a:lnTo>
                  <a:lnTo>
                    <a:pt x="318553" y="1454996"/>
                  </a:lnTo>
                  <a:lnTo>
                    <a:pt x="319406" y="1463761"/>
                  </a:lnTo>
                  <a:lnTo>
                    <a:pt x="320156" y="1472526"/>
                  </a:lnTo>
                  <a:lnTo>
                    <a:pt x="320810" y="1481291"/>
                  </a:lnTo>
                  <a:lnTo>
                    <a:pt x="321376" y="1490056"/>
                  </a:lnTo>
                  <a:lnTo>
                    <a:pt x="321862" y="1498821"/>
                  </a:lnTo>
                  <a:lnTo>
                    <a:pt x="322280" y="1507586"/>
                  </a:lnTo>
                  <a:lnTo>
                    <a:pt x="322635" y="1516351"/>
                  </a:lnTo>
                  <a:lnTo>
                    <a:pt x="322937" y="1525116"/>
                  </a:lnTo>
                  <a:lnTo>
                    <a:pt x="323204" y="1533881"/>
                  </a:lnTo>
                  <a:lnTo>
                    <a:pt x="323447" y="1542646"/>
                  </a:lnTo>
                  <a:lnTo>
                    <a:pt x="323674" y="1551411"/>
                  </a:lnTo>
                  <a:lnTo>
                    <a:pt x="323895" y="1560176"/>
                  </a:lnTo>
                  <a:lnTo>
                    <a:pt x="324118" y="1568941"/>
                  </a:lnTo>
                  <a:lnTo>
                    <a:pt x="324350" y="1577706"/>
                  </a:lnTo>
                  <a:lnTo>
                    <a:pt x="324599" y="1586471"/>
                  </a:lnTo>
                  <a:lnTo>
                    <a:pt x="324869" y="1595236"/>
                  </a:lnTo>
                  <a:lnTo>
                    <a:pt x="325160" y="1604001"/>
                  </a:lnTo>
                  <a:lnTo>
                    <a:pt x="325473" y="1612766"/>
                  </a:lnTo>
                  <a:lnTo>
                    <a:pt x="325809" y="1621531"/>
                  </a:lnTo>
                  <a:lnTo>
                    <a:pt x="326164" y="1630297"/>
                  </a:lnTo>
                  <a:lnTo>
                    <a:pt x="326536" y="1639062"/>
                  </a:lnTo>
                  <a:lnTo>
                    <a:pt x="326920" y="1647827"/>
                  </a:lnTo>
                  <a:lnTo>
                    <a:pt x="327307" y="1656592"/>
                  </a:lnTo>
                  <a:lnTo>
                    <a:pt x="327690" y="1665357"/>
                  </a:lnTo>
                  <a:lnTo>
                    <a:pt x="328062" y="1674122"/>
                  </a:lnTo>
                  <a:lnTo>
                    <a:pt x="328417" y="1682887"/>
                  </a:lnTo>
                  <a:lnTo>
                    <a:pt x="328747" y="1691652"/>
                  </a:lnTo>
                  <a:lnTo>
                    <a:pt x="329040" y="1700417"/>
                  </a:lnTo>
                  <a:lnTo>
                    <a:pt x="329289" y="1709182"/>
                  </a:lnTo>
                  <a:lnTo>
                    <a:pt x="329490" y="1717947"/>
                  </a:lnTo>
                  <a:lnTo>
                    <a:pt x="329640" y="1726712"/>
                  </a:lnTo>
                  <a:lnTo>
                    <a:pt x="329734" y="1735477"/>
                  </a:lnTo>
                  <a:lnTo>
                    <a:pt x="329769" y="1744242"/>
                  </a:lnTo>
                  <a:lnTo>
                    <a:pt x="329744" y="1753007"/>
                  </a:lnTo>
                  <a:lnTo>
                    <a:pt x="329648" y="1761772"/>
                  </a:lnTo>
                  <a:lnTo>
                    <a:pt x="329485" y="1770537"/>
                  </a:lnTo>
                  <a:lnTo>
                    <a:pt x="329260" y="1779302"/>
                  </a:lnTo>
                  <a:lnTo>
                    <a:pt x="328974" y="1788067"/>
                  </a:lnTo>
                  <a:lnTo>
                    <a:pt x="328628" y="1796832"/>
                  </a:lnTo>
                  <a:lnTo>
                    <a:pt x="328224" y="1805597"/>
                  </a:lnTo>
                  <a:lnTo>
                    <a:pt x="327765" y="1814362"/>
                  </a:lnTo>
                  <a:lnTo>
                    <a:pt x="327245" y="1823127"/>
                  </a:lnTo>
                  <a:lnTo>
                    <a:pt x="326674" y="1831892"/>
                  </a:lnTo>
                  <a:lnTo>
                    <a:pt x="326056" y="1840657"/>
                  </a:lnTo>
                  <a:lnTo>
                    <a:pt x="325396" y="1849422"/>
                  </a:lnTo>
                  <a:lnTo>
                    <a:pt x="324696" y="1858188"/>
                  </a:lnTo>
                  <a:lnTo>
                    <a:pt x="323959" y="1866953"/>
                  </a:lnTo>
                  <a:lnTo>
                    <a:pt x="323190" y="1875718"/>
                  </a:lnTo>
                  <a:lnTo>
                    <a:pt x="322389" y="1884483"/>
                  </a:lnTo>
                  <a:lnTo>
                    <a:pt x="321564" y="1893248"/>
                  </a:lnTo>
                  <a:lnTo>
                    <a:pt x="320721" y="1902013"/>
                  </a:lnTo>
                  <a:lnTo>
                    <a:pt x="319864" y="1910778"/>
                  </a:lnTo>
                  <a:lnTo>
                    <a:pt x="318998" y="1919543"/>
                  </a:lnTo>
                  <a:lnTo>
                    <a:pt x="318126" y="1928308"/>
                  </a:lnTo>
                  <a:lnTo>
                    <a:pt x="317252" y="1937073"/>
                  </a:lnTo>
                  <a:lnTo>
                    <a:pt x="316381" y="1945838"/>
                  </a:lnTo>
                  <a:lnTo>
                    <a:pt x="315515" y="1954603"/>
                  </a:lnTo>
                  <a:lnTo>
                    <a:pt x="314657" y="1963368"/>
                  </a:lnTo>
                  <a:lnTo>
                    <a:pt x="313805" y="1972133"/>
                  </a:lnTo>
                  <a:lnTo>
                    <a:pt x="312960" y="1980898"/>
                  </a:lnTo>
                  <a:lnTo>
                    <a:pt x="312120" y="1989663"/>
                  </a:lnTo>
                  <a:lnTo>
                    <a:pt x="311282" y="1998428"/>
                  </a:lnTo>
                  <a:lnTo>
                    <a:pt x="310442" y="2007193"/>
                  </a:lnTo>
                  <a:lnTo>
                    <a:pt x="309592" y="2015958"/>
                  </a:lnTo>
                  <a:lnTo>
                    <a:pt x="308726" y="2024723"/>
                  </a:lnTo>
                  <a:lnTo>
                    <a:pt x="307839" y="2033488"/>
                  </a:lnTo>
                  <a:lnTo>
                    <a:pt x="306921" y="2042253"/>
                  </a:lnTo>
                  <a:lnTo>
                    <a:pt x="305967" y="2051018"/>
                  </a:lnTo>
                  <a:lnTo>
                    <a:pt x="304967" y="2059783"/>
                  </a:lnTo>
                  <a:lnTo>
                    <a:pt x="303906" y="2068548"/>
                  </a:lnTo>
                  <a:lnTo>
                    <a:pt x="302784" y="2077313"/>
                  </a:lnTo>
                  <a:lnTo>
                    <a:pt x="301599" y="2086078"/>
                  </a:lnTo>
                  <a:lnTo>
                    <a:pt x="300346" y="2094844"/>
                  </a:lnTo>
                  <a:lnTo>
                    <a:pt x="299024" y="2103609"/>
                  </a:lnTo>
                  <a:lnTo>
                    <a:pt x="297632" y="2112374"/>
                  </a:lnTo>
                  <a:lnTo>
                    <a:pt x="296169" y="2121139"/>
                  </a:lnTo>
                  <a:lnTo>
                    <a:pt x="294631" y="2129904"/>
                  </a:lnTo>
                  <a:lnTo>
                    <a:pt x="293036" y="2138669"/>
                  </a:lnTo>
                  <a:lnTo>
                    <a:pt x="291389" y="2147434"/>
                  </a:lnTo>
                  <a:lnTo>
                    <a:pt x="289699" y="2156199"/>
                  </a:lnTo>
                  <a:lnTo>
                    <a:pt x="287973" y="2164964"/>
                  </a:lnTo>
                  <a:lnTo>
                    <a:pt x="286221" y="2173729"/>
                  </a:lnTo>
                  <a:lnTo>
                    <a:pt x="284453" y="2182494"/>
                  </a:lnTo>
                  <a:lnTo>
                    <a:pt x="282681" y="2191259"/>
                  </a:lnTo>
                  <a:lnTo>
                    <a:pt x="280915" y="2200024"/>
                  </a:lnTo>
                  <a:lnTo>
                    <a:pt x="279165" y="2208789"/>
                  </a:lnTo>
                  <a:lnTo>
                    <a:pt x="277437" y="2217554"/>
                  </a:lnTo>
                  <a:lnTo>
                    <a:pt x="275738" y="2226319"/>
                  </a:lnTo>
                  <a:lnTo>
                    <a:pt x="274073" y="2235084"/>
                  </a:lnTo>
                  <a:lnTo>
                    <a:pt x="272450" y="2243849"/>
                  </a:lnTo>
                  <a:lnTo>
                    <a:pt x="270872" y="2252614"/>
                  </a:lnTo>
                  <a:lnTo>
                    <a:pt x="269334" y="2261379"/>
                  </a:lnTo>
                  <a:lnTo>
                    <a:pt x="267835" y="2270144"/>
                  </a:lnTo>
                  <a:lnTo>
                    <a:pt x="266372" y="2278909"/>
                  </a:lnTo>
                  <a:lnTo>
                    <a:pt x="264941" y="2287674"/>
                  </a:lnTo>
                  <a:lnTo>
                    <a:pt x="263538" y="2296439"/>
                  </a:lnTo>
                  <a:lnTo>
                    <a:pt x="262159" y="2305204"/>
                  </a:lnTo>
                  <a:lnTo>
                    <a:pt x="260795" y="2313969"/>
                  </a:lnTo>
                  <a:lnTo>
                    <a:pt x="259439" y="2322735"/>
                  </a:lnTo>
                  <a:lnTo>
                    <a:pt x="258083" y="2331500"/>
                  </a:lnTo>
                  <a:lnTo>
                    <a:pt x="256722" y="2340265"/>
                  </a:lnTo>
                  <a:lnTo>
                    <a:pt x="255351" y="2349030"/>
                  </a:lnTo>
                  <a:lnTo>
                    <a:pt x="253964" y="2357795"/>
                  </a:lnTo>
                  <a:lnTo>
                    <a:pt x="252555" y="2366560"/>
                  </a:lnTo>
                  <a:lnTo>
                    <a:pt x="251121" y="2375325"/>
                  </a:lnTo>
                  <a:lnTo>
                    <a:pt x="249663" y="2384090"/>
                  </a:lnTo>
                  <a:lnTo>
                    <a:pt x="248179" y="2392855"/>
                  </a:lnTo>
                  <a:lnTo>
                    <a:pt x="246671" y="2401620"/>
                  </a:lnTo>
                  <a:lnTo>
                    <a:pt x="245141" y="2410385"/>
                  </a:lnTo>
                  <a:lnTo>
                    <a:pt x="243590" y="2419150"/>
                  </a:lnTo>
                  <a:lnTo>
                    <a:pt x="242022" y="2427915"/>
                  </a:lnTo>
                  <a:lnTo>
                    <a:pt x="240443" y="2436680"/>
                  </a:lnTo>
                  <a:lnTo>
                    <a:pt x="238861" y="2445445"/>
                  </a:lnTo>
                  <a:lnTo>
                    <a:pt x="237280" y="2454210"/>
                  </a:lnTo>
                  <a:lnTo>
                    <a:pt x="235707" y="2462975"/>
                  </a:lnTo>
                  <a:lnTo>
                    <a:pt x="234147" y="2471740"/>
                  </a:lnTo>
                  <a:lnTo>
                    <a:pt x="232607" y="2480505"/>
                  </a:lnTo>
                  <a:lnTo>
                    <a:pt x="231099" y="2489270"/>
                  </a:lnTo>
                  <a:lnTo>
                    <a:pt x="229624" y="2498035"/>
                  </a:lnTo>
                  <a:lnTo>
                    <a:pt x="228188" y="2506800"/>
                  </a:lnTo>
                  <a:lnTo>
                    <a:pt x="226793" y="2515565"/>
                  </a:lnTo>
                  <a:lnTo>
                    <a:pt x="225442" y="2524330"/>
                  </a:lnTo>
                  <a:lnTo>
                    <a:pt x="224139" y="2533095"/>
                  </a:lnTo>
                  <a:lnTo>
                    <a:pt x="222886" y="2541860"/>
                  </a:lnTo>
                  <a:lnTo>
                    <a:pt x="221694" y="2550625"/>
                  </a:lnTo>
                  <a:lnTo>
                    <a:pt x="220552" y="2559391"/>
                  </a:lnTo>
                  <a:lnTo>
                    <a:pt x="219460" y="2568156"/>
                  </a:lnTo>
                  <a:lnTo>
                    <a:pt x="218418" y="2576921"/>
                  </a:lnTo>
                  <a:lnTo>
                    <a:pt x="217423" y="2585686"/>
                  </a:lnTo>
                  <a:lnTo>
                    <a:pt x="216474" y="2594451"/>
                  </a:lnTo>
                  <a:lnTo>
                    <a:pt x="215570" y="2603216"/>
                  </a:lnTo>
                  <a:lnTo>
                    <a:pt x="214715" y="2611981"/>
                  </a:lnTo>
                  <a:lnTo>
                    <a:pt x="213899" y="2620746"/>
                  </a:lnTo>
                  <a:lnTo>
                    <a:pt x="213119" y="2629511"/>
                  </a:lnTo>
                  <a:lnTo>
                    <a:pt x="212373" y="2638276"/>
                  </a:lnTo>
                  <a:lnTo>
                    <a:pt x="211659" y="2647041"/>
                  </a:lnTo>
                  <a:lnTo>
                    <a:pt x="210976" y="2655806"/>
                  </a:lnTo>
                  <a:lnTo>
                    <a:pt x="210322" y="2664571"/>
                  </a:lnTo>
                  <a:lnTo>
                    <a:pt x="209699" y="2673336"/>
                  </a:lnTo>
                  <a:lnTo>
                    <a:pt x="209100" y="2682101"/>
                  </a:lnTo>
                  <a:lnTo>
                    <a:pt x="208523" y="2690866"/>
                  </a:lnTo>
                  <a:lnTo>
                    <a:pt x="207967" y="2699631"/>
                  </a:lnTo>
                  <a:lnTo>
                    <a:pt x="207431" y="2708396"/>
                  </a:lnTo>
                  <a:lnTo>
                    <a:pt x="206912" y="2717161"/>
                  </a:lnTo>
                  <a:lnTo>
                    <a:pt x="206410" y="2725926"/>
                  </a:lnTo>
                  <a:lnTo>
                    <a:pt x="205924" y="2734691"/>
                  </a:lnTo>
                  <a:lnTo>
                    <a:pt x="205449" y="2743456"/>
                  </a:lnTo>
                  <a:lnTo>
                    <a:pt x="204983" y="2752221"/>
                  </a:lnTo>
                  <a:lnTo>
                    <a:pt x="204524" y="2760986"/>
                  </a:lnTo>
                  <a:lnTo>
                    <a:pt x="204070" y="2769751"/>
                  </a:lnTo>
                  <a:lnTo>
                    <a:pt x="203619" y="2778516"/>
                  </a:lnTo>
                  <a:lnTo>
                    <a:pt x="203168" y="2787282"/>
                  </a:lnTo>
                  <a:lnTo>
                    <a:pt x="202715" y="2796047"/>
                  </a:lnTo>
                  <a:lnTo>
                    <a:pt x="202258" y="2804812"/>
                  </a:lnTo>
                  <a:lnTo>
                    <a:pt x="201794" y="2813577"/>
                  </a:lnTo>
                  <a:lnTo>
                    <a:pt x="201323" y="2822342"/>
                  </a:lnTo>
                  <a:lnTo>
                    <a:pt x="200843" y="2831107"/>
                  </a:lnTo>
                  <a:lnTo>
                    <a:pt x="200352" y="2839872"/>
                  </a:lnTo>
                  <a:lnTo>
                    <a:pt x="199850" y="2848637"/>
                  </a:lnTo>
                  <a:lnTo>
                    <a:pt x="199336" y="2857402"/>
                  </a:lnTo>
                  <a:lnTo>
                    <a:pt x="198810" y="2866167"/>
                  </a:lnTo>
                  <a:lnTo>
                    <a:pt x="198274" y="2874932"/>
                  </a:lnTo>
                  <a:lnTo>
                    <a:pt x="197729" y="2883697"/>
                  </a:lnTo>
                  <a:lnTo>
                    <a:pt x="197176" y="2892462"/>
                  </a:lnTo>
                  <a:lnTo>
                    <a:pt x="196616" y="2901227"/>
                  </a:lnTo>
                  <a:lnTo>
                    <a:pt x="196052" y="2909992"/>
                  </a:lnTo>
                  <a:lnTo>
                    <a:pt x="195488" y="2918757"/>
                  </a:lnTo>
                  <a:lnTo>
                    <a:pt x="194926" y="2927522"/>
                  </a:lnTo>
                  <a:lnTo>
                    <a:pt x="194369" y="2936287"/>
                  </a:lnTo>
                  <a:lnTo>
                    <a:pt x="193821" y="2945052"/>
                  </a:lnTo>
                  <a:lnTo>
                    <a:pt x="193284" y="2953817"/>
                  </a:lnTo>
                  <a:lnTo>
                    <a:pt x="192761" y="2962582"/>
                  </a:lnTo>
                  <a:lnTo>
                    <a:pt x="192258" y="2971347"/>
                  </a:lnTo>
                  <a:lnTo>
                    <a:pt x="191778" y="2980112"/>
                  </a:lnTo>
                  <a:lnTo>
                    <a:pt x="191319" y="2988877"/>
                  </a:lnTo>
                  <a:lnTo>
                    <a:pt x="190885" y="2997642"/>
                  </a:lnTo>
                  <a:lnTo>
                    <a:pt x="190475" y="3006407"/>
                  </a:lnTo>
                  <a:lnTo>
                    <a:pt x="190091" y="3015172"/>
                  </a:lnTo>
                  <a:lnTo>
                    <a:pt x="189732" y="3023938"/>
                  </a:lnTo>
                  <a:lnTo>
                    <a:pt x="189402" y="3032703"/>
                  </a:lnTo>
                  <a:lnTo>
                    <a:pt x="189093" y="3041468"/>
                  </a:lnTo>
                  <a:lnTo>
                    <a:pt x="188804" y="3050233"/>
                  </a:lnTo>
                  <a:lnTo>
                    <a:pt x="188531" y="3058998"/>
                  </a:lnTo>
                  <a:lnTo>
                    <a:pt x="188271" y="3067763"/>
                  </a:lnTo>
                  <a:lnTo>
                    <a:pt x="188020" y="3076528"/>
                  </a:lnTo>
                  <a:lnTo>
                    <a:pt x="187775" y="3085293"/>
                  </a:lnTo>
                  <a:lnTo>
                    <a:pt x="187532" y="3094058"/>
                  </a:lnTo>
                  <a:lnTo>
                    <a:pt x="187284" y="3102823"/>
                  </a:lnTo>
                  <a:lnTo>
                    <a:pt x="187029" y="3111588"/>
                  </a:lnTo>
                  <a:lnTo>
                    <a:pt x="186763" y="3120353"/>
                  </a:lnTo>
                  <a:lnTo>
                    <a:pt x="186484" y="3129118"/>
                  </a:lnTo>
                  <a:lnTo>
                    <a:pt x="186190" y="3137883"/>
                  </a:lnTo>
                  <a:lnTo>
                    <a:pt x="185878" y="3146648"/>
                  </a:lnTo>
                  <a:lnTo>
                    <a:pt x="185545" y="3155413"/>
                  </a:lnTo>
                  <a:lnTo>
                    <a:pt x="185194" y="3164178"/>
                  </a:lnTo>
                  <a:lnTo>
                    <a:pt x="184825" y="3172943"/>
                  </a:lnTo>
                  <a:lnTo>
                    <a:pt x="184441" y="3181708"/>
                  </a:lnTo>
                  <a:lnTo>
                    <a:pt x="184042" y="3190473"/>
                  </a:lnTo>
                  <a:lnTo>
                    <a:pt x="183631" y="3199238"/>
                  </a:lnTo>
                  <a:lnTo>
                    <a:pt x="183211" y="3208003"/>
                  </a:lnTo>
                  <a:lnTo>
                    <a:pt x="182784" y="3216768"/>
                  </a:lnTo>
                  <a:lnTo>
                    <a:pt x="182356" y="3225533"/>
                  </a:lnTo>
                  <a:lnTo>
                    <a:pt x="181929" y="3234298"/>
                  </a:lnTo>
                  <a:lnTo>
                    <a:pt x="181506" y="3243063"/>
                  </a:lnTo>
                  <a:lnTo>
                    <a:pt x="181089" y="3251829"/>
                  </a:lnTo>
                  <a:lnTo>
                    <a:pt x="180683" y="3260594"/>
                  </a:lnTo>
                  <a:lnTo>
                    <a:pt x="180288" y="3269359"/>
                  </a:lnTo>
                  <a:lnTo>
                    <a:pt x="179910" y="3278124"/>
                  </a:lnTo>
                  <a:lnTo>
                    <a:pt x="179547" y="3286889"/>
                  </a:lnTo>
                  <a:lnTo>
                    <a:pt x="179199" y="3295654"/>
                  </a:lnTo>
                  <a:lnTo>
                    <a:pt x="178868" y="3304419"/>
                  </a:lnTo>
                  <a:lnTo>
                    <a:pt x="178553" y="3313184"/>
                  </a:lnTo>
                  <a:lnTo>
                    <a:pt x="178254" y="3321949"/>
                  </a:lnTo>
                  <a:lnTo>
                    <a:pt x="177972" y="3330714"/>
                  </a:lnTo>
                  <a:lnTo>
                    <a:pt x="177705" y="3339479"/>
                  </a:lnTo>
                  <a:lnTo>
                    <a:pt x="177450" y="3348244"/>
                  </a:lnTo>
                  <a:lnTo>
                    <a:pt x="177206" y="3357009"/>
                  </a:lnTo>
                  <a:lnTo>
                    <a:pt x="176971" y="3365774"/>
                  </a:lnTo>
                  <a:lnTo>
                    <a:pt x="176744" y="3374539"/>
                  </a:lnTo>
                  <a:lnTo>
                    <a:pt x="176523" y="3383304"/>
                  </a:lnTo>
                  <a:lnTo>
                    <a:pt x="176307" y="3392069"/>
                  </a:lnTo>
                  <a:lnTo>
                    <a:pt x="176093" y="3400834"/>
                  </a:lnTo>
                  <a:lnTo>
                    <a:pt x="175881" y="3409599"/>
                  </a:lnTo>
                  <a:lnTo>
                    <a:pt x="175667" y="3418364"/>
                  </a:lnTo>
                  <a:lnTo>
                    <a:pt x="175453" y="3427129"/>
                  </a:lnTo>
                  <a:lnTo>
                    <a:pt x="175235" y="3435894"/>
                  </a:lnTo>
                  <a:lnTo>
                    <a:pt x="175015" y="3444659"/>
                  </a:lnTo>
                  <a:lnTo>
                    <a:pt x="174790" y="3453424"/>
                  </a:lnTo>
                  <a:lnTo>
                    <a:pt x="174561" y="3462189"/>
                  </a:lnTo>
                  <a:lnTo>
                    <a:pt x="174329" y="3470954"/>
                  </a:lnTo>
                  <a:lnTo>
                    <a:pt x="174093" y="3479719"/>
                  </a:lnTo>
                  <a:lnTo>
                    <a:pt x="173854" y="3488485"/>
                  </a:lnTo>
                  <a:lnTo>
                    <a:pt x="173614" y="3497250"/>
                  </a:lnTo>
                  <a:lnTo>
                    <a:pt x="173373" y="3506015"/>
                  </a:lnTo>
                  <a:lnTo>
                    <a:pt x="173133" y="3514780"/>
                  </a:lnTo>
                  <a:lnTo>
                    <a:pt x="172897" y="3523545"/>
                  </a:lnTo>
                  <a:lnTo>
                    <a:pt x="172665" y="3532310"/>
                  </a:lnTo>
                  <a:lnTo>
                    <a:pt x="172440" y="3541075"/>
                  </a:lnTo>
                  <a:lnTo>
                    <a:pt x="172224" y="3549840"/>
                  </a:lnTo>
                  <a:lnTo>
                    <a:pt x="172018" y="3558605"/>
                  </a:lnTo>
                  <a:lnTo>
                    <a:pt x="171824" y="3567370"/>
                  </a:lnTo>
                  <a:lnTo>
                    <a:pt x="171647" y="3576135"/>
                  </a:lnTo>
                  <a:lnTo>
                    <a:pt x="171485" y="3584900"/>
                  </a:lnTo>
                  <a:lnTo>
                    <a:pt x="171341" y="3593665"/>
                  </a:lnTo>
                  <a:lnTo>
                    <a:pt x="171214" y="3602430"/>
                  </a:lnTo>
                  <a:lnTo>
                    <a:pt x="171105" y="3611195"/>
                  </a:lnTo>
                  <a:lnTo>
                    <a:pt x="171014" y="3619960"/>
                  </a:lnTo>
                  <a:lnTo>
                    <a:pt x="170941" y="3628725"/>
                  </a:lnTo>
                  <a:lnTo>
                    <a:pt x="170889" y="3637490"/>
                  </a:lnTo>
                  <a:lnTo>
                    <a:pt x="170854" y="3646255"/>
                  </a:lnTo>
                  <a:lnTo>
                    <a:pt x="170835" y="3655020"/>
                  </a:lnTo>
                  <a:lnTo>
                    <a:pt x="170829" y="3663785"/>
                  </a:lnTo>
                  <a:lnTo>
                    <a:pt x="170836" y="3672550"/>
                  </a:lnTo>
                  <a:lnTo>
                    <a:pt x="170854" y="3681315"/>
                  </a:lnTo>
                  <a:lnTo>
                    <a:pt x="170880" y="3690080"/>
                  </a:lnTo>
                  <a:lnTo>
                    <a:pt x="170915" y="3698845"/>
                  </a:lnTo>
                  <a:lnTo>
                    <a:pt x="170954" y="3707610"/>
                  </a:lnTo>
                  <a:lnTo>
                    <a:pt x="170995" y="3716376"/>
                  </a:lnTo>
                  <a:lnTo>
                    <a:pt x="171036" y="3725141"/>
                  </a:lnTo>
                  <a:lnTo>
                    <a:pt x="171075" y="3733906"/>
                  </a:lnTo>
                  <a:lnTo>
                    <a:pt x="171111" y="3742671"/>
                  </a:lnTo>
                  <a:lnTo>
                    <a:pt x="171141" y="3751436"/>
                  </a:lnTo>
                  <a:lnTo>
                    <a:pt x="171162" y="3760201"/>
                  </a:lnTo>
                  <a:lnTo>
                    <a:pt x="171173" y="3768966"/>
                  </a:lnTo>
                  <a:lnTo>
                    <a:pt x="171174" y="3777731"/>
                  </a:lnTo>
                  <a:lnTo>
                    <a:pt x="171164" y="3786496"/>
                  </a:lnTo>
                  <a:lnTo>
                    <a:pt x="171141" y="3795261"/>
                  </a:lnTo>
                  <a:lnTo>
                    <a:pt x="171105" y="3804026"/>
                  </a:lnTo>
                  <a:lnTo>
                    <a:pt x="171055" y="3812791"/>
                  </a:lnTo>
                  <a:lnTo>
                    <a:pt x="170990" y="3821556"/>
                  </a:lnTo>
                  <a:lnTo>
                    <a:pt x="170912" y="3830321"/>
                  </a:lnTo>
                  <a:lnTo>
                    <a:pt x="170821" y="3839086"/>
                  </a:lnTo>
                  <a:lnTo>
                    <a:pt x="170718" y="3847851"/>
                  </a:lnTo>
                  <a:lnTo>
                    <a:pt x="170605" y="3856616"/>
                  </a:lnTo>
                  <a:lnTo>
                    <a:pt x="170481" y="3865381"/>
                  </a:lnTo>
                  <a:lnTo>
                    <a:pt x="170347" y="3874146"/>
                  </a:lnTo>
                  <a:lnTo>
                    <a:pt x="170205" y="3882911"/>
                  </a:lnTo>
                  <a:lnTo>
                    <a:pt x="170057" y="3891676"/>
                  </a:lnTo>
                  <a:lnTo>
                    <a:pt x="169904" y="3900441"/>
                  </a:lnTo>
                  <a:lnTo>
                    <a:pt x="169747" y="3909206"/>
                  </a:lnTo>
                  <a:lnTo>
                    <a:pt x="169588" y="3917971"/>
                  </a:lnTo>
                  <a:lnTo>
                    <a:pt x="169427" y="3926736"/>
                  </a:lnTo>
                  <a:lnTo>
                    <a:pt x="169266" y="3935501"/>
                  </a:lnTo>
                  <a:lnTo>
                    <a:pt x="169106" y="3944266"/>
                  </a:lnTo>
                  <a:lnTo>
                    <a:pt x="168947" y="3953032"/>
                  </a:lnTo>
                  <a:lnTo>
                    <a:pt x="168789" y="3961797"/>
                  </a:lnTo>
                  <a:lnTo>
                    <a:pt x="168634" y="3970562"/>
                  </a:lnTo>
                  <a:lnTo>
                    <a:pt x="168482" y="3979327"/>
                  </a:lnTo>
                  <a:lnTo>
                    <a:pt x="168332" y="3988092"/>
                  </a:lnTo>
                  <a:lnTo>
                    <a:pt x="168185" y="3996857"/>
                  </a:lnTo>
                  <a:lnTo>
                    <a:pt x="168041" y="4005622"/>
                  </a:lnTo>
                  <a:lnTo>
                    <a:pt x="167900" y="4014387"/>
                  </a:lnTo>
                  <a:lnTo>
                    <a:pt x="167762" y="4023152"/>
                  </a:lnTo>
                  <a:lnTo>
                    <a:pt x="167626" y="4031917"/>
                  </a:lnTo>
                  <a:lnTo>
                    <a:pt x="167493" y="4040682"/>
                  </a:lnTo>
                  <a:lnTo>
                    <a:pt x="167362" y="4049447"/>
                  </a:lnTo>
                  <a:lnTo>
                    <a:pt x="167234" y="4058212"/>
                  </a:lnTo>
                  <a:lnTo>
                    <a:pt x="167109" y="4066977"/>
                  </a:lnTo>
                  <a:lnTo>
                    <a:pt x="166986" y="4075742"/>
                  </a:lnTo>
                  <a:lnTo>
                    <a:pt x="166865" y="4084507"/>
                  </a:lnTo>
                  <a:lnTo>
                    <a:pt x="166747" y="4093272"/>
                  </a:lnTo>
                  <a:lnTo>
                    <a:pt x="166633" y="4102037"/>
                  </a:lnTo>
                  <a:lnTo>
                    <a:pt x="166521" y="4110802"/>
                  </a:lnTo>
                  <a:lnTo>
                    <a:pt x="166413" y="4119567"/>
                  </a:lnTo>
                  <a:lnTo>
                    <a:pt x="166308" y="4128332"/>
                  </a:lnTo>
                  <a:lnTo>
                    <a:pt x="166207" y="4137097"/>
                  </a:lnTo>
                  <a:lnTo>
                    <a:pt x="166111" y="4145862"/>
                  </a:lnTo>
                  <a:lnTo>
                    <a:pt x="166018" y="4154627"/>
                  </a:lnTo>
                  <a:lnTo>
                    <a:pt x="165929" y="4163392"/>
                  </a:lnTo>
                  <a:lnTo>
                    <a:pt x="165844" y="4172157"/>
                  </a:lnTo>
                  <a:lnTo>
                    <a:pt x="165764" y="4180923"/>
                  </a:lnTo>
                  <a:lnTo>
                    <a:pt x="165689" y="4189688"/>
                  </a:lnTo>
                  <a:lnTo>
                    <a:pt x="165619" y="4198453"/>
                  </a:lnTo>
                  <a:lnTo>
                    <a:pt x="165552" y="4207218"/>
                  </a:lnTo>
                  <a:lnTo>
                    <a:pt x="165490" y="4215983"/>
                  </a:lnTo>
                  <a:lnTo>
                    <a:pt x="165433" y="4224748"/>
                  </a:lnTo>
                  <a:lnTo>
                    <a:pt x="165380" y="4233513"/>
                  </a:lnTo>
                  <a:lnTo>
                    <a:pt x="165331" y="4242278"/>
                  </a:lnTo>
                  <a:lnTo>
                    <a:pt x="165287" y="4251043"/>
                  </a:lnTo>
                  <a:lnTo>
                    <a:pt x="165247" y="4259808"/>
                  </a:lnTo>
                  <a:lnTo>
                    <a:pt x="165211" y="4268573"/>
                  </a:lnTo>
                  <a:lnTo>
                    <a:pt x="165179" y="4277338"/>
                  </a:lnTo>
                  <a:lnTo>
                    <a:pt x="165150" y="4286103"/>
                  </a:lnTo>
                  <a:lnTo>
                    <a:pt x="165125" y="4294868"/>
                  </a:lnTo>
                  <a:lnTo>
                    <a:pt x="165105" y="4303633"/>
                  </a:lnTo>
                  <a:lnTo>
                    <a:pt x="165088" y="4312398"/>
                  </a:lnTo>
                  <a:lnTo>
                    <a:pt x="165074" y="4321163"/>
                  </a:lnTo>
                  <a:lnTo>
                    <a:pt x="165063" y="4329928"/>
                  </a:lnTo>
                  <a:lnTo>
                    <a:pt x="165055" y="4338693"/>
                  </a:lnTo>
                  <a:lnTo>
                    <a:pt x="165050" y="4347458"/>
                  </a:lnTo>
                  <a:lnTo>
                    <a:pt x="165047" y="4356223"/>
                  </a:lnTo>
                  <a:lnTo>
                    <a:pt x="165047" y="4364988"/>
                  </a:lnTo>
                  <a:lnTo>
                    <a:pt x="165049" y="4373753"/>
                  </a:lnTo>
                  <a:lnTo>
                    <a:pt x="165052" y="4382518"/>
                  </a:lnTo>
                  <a:lnTo>
                    <a:pt x="165056" y="4391283"/>
                  </a:lnTo>
                  <a:lnTo>
                    <a:pt x="165062" y="4400048"/>
                  </a:lnTo>
                  <a:lnTo>
                    <a:pt x="165068" y="4408813"/>
                  </a:lnTo>
                  <a:lnTo>
                    <a:pt x="165074" y="4417579"/>
                  </a:lnTo>
                  <a:lnTo>
                    <a:pt x="165080" y="4426344"/>
                  </a:lnTo>
                  <a:lnTo>
                    <a:pt x="165086" y="4435109"/>
                  </a:lnTo>
                  <a:lnTo>
                    <a:pt x="165091" y="4443874"/>
                  </a:lnTo>
                  <a:lnTo>
                    <a:pt x="165095" y="4452639"/>
                  </a:lnTo>
                  <a:lnTo>
                    <a:pt x="165098" y="4461404"/>
                  </a:lnTo>
                  <a:lnTo>
                    <a:pt x="165099" y="4470169"/>
                  </a:lnTo>
                  <a:lnTo>
                    <a:pt x="165099" y="4478934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5" name="pg36">
              <a:extLst>
                <a:ext uri="{FF2B5EF4-FFF2-40B4-BE49-F238E27FC236}">
                  <a16:creationId xmlns:a16="http://schemas.microsoft.com/office/drawing/2014/main" id="{A67D0AD4-F41F-EE00-6863-C2262F9CDB86}"/>
                </a:ext>
              </a:extLst>
            </p:cNvPr>
            <p:cNvSpPr/>
            <p:nvPr/>
          </p:nvSpPr>
          <p:spPr>
            <a:xfrm>
              <a:off x="6772456" y="3023664"/>
              <a:ext cx="256390" cy="4940304"/>
            </a:xfrm>
            <a:custGeom>
              <a:avLst/>
              <a:gdLst/>
              <a:ahLst/>
              <a:cxnLst/>
              <a:rect l="0" t="0" r="0" b="0"/>
              <a:pathLst>
                <a:path w="256390" h="4940304">
                  <a:moveTo>
                    <a:pt x="127855" y="4940304"/>
                  </a:moveTo>
                  <a:lnTo>
                    <a:pt x="127845" y="4930636"/>
                  </a:lnTo>
                  <a:lnTo>
                    <a:pt x="127835" y="4920968"/>
                  </a:lnTo>
                  <a:lnTo>
                    <a:pt x="127827" y="4911300"/>
                  </a:lnTo>
                  <a:lnTo>
                    <a:pt x="127819" y="4901632"/>
                  </a:lnTo>
                  <a:lnTo>
                    <a:pt x="127811" y="4891964"/>
                  </a:lnTo>
                  <a:lnTo>
                    <a:pt x="127803" y="4882296"/>
                  </a:lnTo>
                  <a:lnTo>
                    <a:pt x="127794" y="4872628"/>
                  </a:lnTo>
                  <a:lnTo>
                    <a:pt x="127784" y="4862960"/>
                  </a:lnTo>
                  <a:lnTo>
                    <a:pt x="127772" y="4853293"/>
                  </a:lnTo>
                  <a:lnTo>
                    <a:pt x="127759" y="4843625"/>
                  </a:lnTo>
                  <a:lnTo>
                    <a:pt x="127743" y="4833957"/>
                  </a:lnTo>
                  <a:lnTo>
                    <a:pt x="127724" y="4824289"/>
                  </a:lnTo>
                  <a:lnTo>
                    <a:pt x="127701" y="4814621"/>
                  </a:lnTo>
                  <a:lnTo>
                    <a:pt x="127675" y="4804953"/>
                  </a:lnTo>
                  <a:lnTo>
                    <a:pt x="127644" y="4795285"/>
                  </a:lnTo>
                  <a:lnTo>
                    <a:pt x="127609" y="4785617"/>
                  </a:lnTo>
                  <a:lnTo>
                    <a:pt x="127568" y="4775949"/>
                  </a:lnTo>
                  <a:lnTo>
                    <a:pt x="127521" y="4766281"/>
                  </a:lnTo>
                  <a:lnTo>
                    <a:pt x="127468" y="4756613"/>
                  </a:lnTo>
                  <a:lnTo>
                    <a:pt x="127409" y="4746945"/>
                  </a:lnTo>
                  <a:lnTo>
                    <a:pt x="127343" y="4737278"/>
                  </a:lnTo>
                  <a:lnTo>
                    <a:pt x="127271" y="4727610"/>
                  </a:lnTo>
                  <a:lnTo>
                    <a:pt x="127193" y="4717942"/>
                  </a:lnTo>
                  <a:lnTo>
                    <a:pt x="127107" y="4708274"/>
                  </a:lnTo>
                  <a:lnTo>
                    <a:pt x="127014" y="4698606"/>
                  </a:lnTo>
                  <a:lnTo>
                    <a:pt x="126914" y="4688938"/>
                  </a:lnTo>
                  <a:lnTo>
                    <a:pt x="126808" y="4679270"/>
                  </a:lnTo>
                  <a:lnTo>
                    <a:pt x="126694" y="4669602"/>
                  </a:lnTo>
                  <a:lnTo>
                    <a:pt x="126575" y="4659934"/>
                  </a:lnTo>
                  <a:lnTo>
                    <a:pt x="126448" y="4650266"/>
                  </a:lnTo>
                  <a:lnTo>
                    <a:pt x="126314" y="4640598"/>
                  </a:lnTo>
                  <a:lnTo>
                    <a:pt x="126174" y="4630930"/>
                  </a:lnTo>
                  <a:lnTo>
                    <a:pt x="126028" y="4621263"/>
                  </a:lnTo>
                  <a:lnTo>
                    <a:pt x="125876" y="4611595"/>
                  </a:lnTo>
                  <a:lnTo>
                    <a:pt x="125718" y="4601927"/>
                  </a:lnTo>
                  <a:lnTo>
                    <a:pt x="125555" y="4592259"/>
                  </a:lnTo>
                  <a:lnTo>
                    <a:pt x="125386" y="4582591"/>
                  </a:lnTo>
                  <a:lnTo>
                    <a:pt x="125212" y="4572923"/>
                  </a:lnTo>
                  <a:lnTo>
                    <a:pt x="125033" y="4563255"/>
                  </a:lnTo>
                  <a:lnTo>
                    <a:pt x="124850" y="4553587"/>
                  </a:lnTo>
                  <a:lnTo>
                    <a:pt x="124663" y="4543919"/>
                  </a:lnTo>
                  <a:lnTo>
                    <a:pt x="124471" y="4534251"/>
                  </a:lnTo>
                  <a:lnTo>
                    <a:pt x="124276" y="4524583"/>
                  </a:lnTo>
                  <a:lnTo>
                    <a:pt x="124077" y="4514916"/>
                  </a:lnTo>
                  <a:lnTo>
                    <a:pt x="123875" y="4505248"/>
                  </a:lnTo>
                  <a:lnTo>
                    <a:pt x="123669" y="4495580"/>
                  </a:lnTo>
                  <a:lnTo>
                    <a:pt x="123460" y="4485912"/>
                  </a:lnTo>
                  <a:lnTo>
                    <a:pt x="123248" y="4476244"/>
                  </a:lnTo>
                  <a:lnTo>
                    <a:pt x="123034" y="4466576"/>
                  </a:lnTo>
                  <a:lnTo>
                    <a:pt x="122815" y="4456908"/>
                  </a:lnTo>
                  <a:lnTo>
                    <a:pt x="122593" y="4447240"/>
                  </a:lnTo>
                  <a:lnTo>
                    <a:pt x="122366" y="4437572"/>
                  </a:lnTo>
                  <a:lnTo>
                    <a:pt x="122136" y="4427904"/>
                  </a:lnTo>
                  <a:lnTo>
                    <a:pt x="121902" y="4418236"/>
                  </a:lnTo>
                  <a:lnTo>
                    <a:pt x="121662" y="4408568"/>
                  </a:lnTo>
                  <a:lnTo>
                    <a:pt x="121418" y="4398901"/>
                  </a:lnTo>
                  <a:lnTo>
                    <a:pt x="121166" y="4389233"/>
                  </a:lnTo>
                  <a:lnTo>
                    <a:pt x="120909" y="4379565"/>
                  </a:lnTo>
                  <a:lnTo>
                    <a:pt x="120645" y="4369897"/>
                  </a:lnTo>
                  <a:lnTo>
                    <a:pt x="120375" y="4360229"/>
                  </a:lnTo>
                  <a:lnTo>
                    <a:pt x="120097" y="4350561"/>
                  </a:lnTo>
                  <a:lnTo>
                    <a:pt x="119813" y="4340893"/>
                  </a:lnTo>
                  <a:lnTo>
                    <a:pt x="119521" y="4331225"/>
                  </a:lnTo>
                  <a:lnTo>
                    <a:pt x="119221" y="4321557"/>
                  </a:lnTo>
                  <a:lnTo>
                    <a:pt x="118915" y="4311889"/>
                  </a:lnTo>
                  <a:lnTo>
                    <a:pt x="118602" y="4302221"/>
                  </a:lnTo>
                  <a:lnTo>
                    <a:pt x="118284" y="4292553"/>
                  </a:lnTo>
                  <a:lnTo>
                    <a:pt x="117959" y="4282886"/>
                  </a:lnTo>
                  <a:lnTo>
                    <a:pt x="117629" y="4273218"/>
                  </a:lnTo>
                  <a:lnTo>
                    <a:pt x="117293" y="4263550"/>
                  </a:lnTo>
                  <a:lnTo>
                    <a:pt x="116953" y="4253882"/>
                  </a:lnTo>
                  <a:lnTo>
                    <a:pt x="116608" y="4244214"/>
                  </a:lnTo>
                  <a:lnTo>
                    <a:pt x="116259" y="4234546"/>
                  </a:lnTo>
                  <a:lnTo>
                    <a:pt x="115906" y="4224878"/>
                  </a:lnTo>
                  <a:lnTo>
                    <a:pt x="115548" y="4215210"/>
                  </a:lnTo>
                  <a:lnTo>
                    <a:pt x="115186" y="4205542"/>
                  </a:lnTo>
                  <a:lnTo>
                    <a:pt x="114818" y="4195874"/>
                  </a:lnTo>
                  <a:lnTo>
                    <a:pt x="114445" y="4186206"/>
                  </a:lnTo>
                  <a:lnTo>
                    <a:pt x="114066" y="4176539"/>
                  </a:lnTo>
                  <a:lnTo>
                    <a:pt x="113681" y="4166871"/>
                  </a:lnTo>
                  <a:lnTo>
                    <a:pt x="113289" y="4157203"/>
                  </a:lnTo>
                  <a:lnTo>
                    <a:pt x="112889" y="4147535"/>
                  </a:lnTo>
                  <a:lnTo>
                    <a:pt x="112479" y="4137867"/>
                  </a:lnTo>
                  <a:lnTo>
                    <a:pt x="112061" y="4128199"/>
                  </a:lnTo>
                  <a:lnTo>
                    <a:pt x="111635" y="4118531"/>
                  </a:lnTo>
                  <a:lnTo>
                    <a:pt x="111199" y="4108863"/>
                  </a:lnTo>
                  <a:lnTo>
                    <a:pt x="110754" y="4099195"/>
                  </a:lnTo>
                  <a:lnTo>
                    <a:pt x="110300" y="4089527"/>
                  </a:lnTo>
                  <a:lnTo>
                    <a:pt x="109835" y="4079859"/>
                  </a:lnTo>
                  <a:lnTo>
                    <a:pt x="109361" y="4070191"/>
                  </a:lnTo>
                  <a:lnTo>
                    <a:pt x="108879" y="4060524"/>
                  </a:lnTo>
                  <a:lnTo>
                    <a:pt x="108389" y="4050856"/>
                  </a:lnTo>
                  <a:lnTo>
                    <a:pt x="107892" y="4041188"/>
                  </a:lnTo>
                  <a:lnTo>
                    <a:pt x="107387" y="4031520"/>
                  </a:lnTo>
                  <a:lnTo>
                    <a:pt x="106875" y="4021852"/>
                  </a:lnTo>
                  <a:lnTo>
                    <a:pt x="106355" y="4012184"/>
                  </a:lnTo>
                  <a:lnTo>
                    <a:pt x="105827" y="4002516"/>
                  </a:lnTo>
                  <a:lnTo>
                    <a:pt x="105293" y="3992848"/>
                  </a:lnTo>
                  <a:lnTo>
                    <a:pt x="104750" y="3983180"/>
                  </a:lnTo>
                  <a:lnTo>
                    <a:pt x="104199" y="3973512"/>
                  </a:lnTo>
                  <a:lnTo>
                    <a:pt x="103638" y="3963844"/>
                  </a:lnTo>
                  <a:lnTo>
                    <a:pt x="103063" y="3954176"/>
                  </a:lnTo>
                  <a:lnTo>
                    <a:pt x="102476" y="3944509"/>
                  </a:lnTo>
                  <a:lnTo>
                    <a:pt x="101874" y="3934841"/>
                  </a:lnTo>
                  <a:lnTo>
                    <a:pt x="101257" y="3925173"/>
                  </a:lnTo>
                  <a:lnTo>
                    <a:pt x="100623" y="3915505"/>
                  </a:lnTo>
                  <a:lnTo>
                    <a:pt x="99970" y="3905837"/>
                  </a:lnTo>
                  <a:lnTo>
                    <a:pt x="99294" y="3896169"/>
                  </a:lnTo>
                  <a:lnTo>
                    <a:pt x="98596" y="3886501"/>
                  </a:lnTo>
                  <a:lnTo>
                    <a:pt x="97875" y="3876833"/>
                  </a:lnTo>
                  <a:lnTo>
                    <a:pt x="97132" y="3867165"/>
                  </a:lnTo>
                  <a:lnTo>
                    <a:pt x="96368" y="3857497"/>
                  </a:lnTo>
                  <a:lnTo>
                    <a:pt x="95581" y="3847829"/>
                  </a:lnTo>
                  <a:lnTo>
                    <a:pt x="94773" y="3838161"/>
                  </a:lnTo>
                  <a:lnTo>
                    <a:pt x="93943" y="3828494"/>
                  </a:lnTo>
                  <a:lnTo>
                    <a:pt x="93096" y="3818826"/>
                  </a:lnTo>
                  <a:lnTo>
                    <a:pt x="92236" y="3809158"/>
                  </a:lnTo>
                  <a:lnTo>
                    <a:pt x="91364" y="3799490"/>
                  </a:lnTo>
                  <a:lnTo>
                    <a:pt x="90484" y="3789822"/>
                  </a:lnTo>
                  <a:lnTo>
                    <a:pt x="89599" y="3780154"/>
                  </a:lnTo>
                  <a:lnTo>
                    <a:pt x="88713" y="3770486"/>
                  </a:lnTo>
                  <a:lnTo>
                    <a:pt x="87831" y="3760818"/>
                  </a:lnTo>
                  <a:lnTo>
                    <a:pt x="86956" y="3751150"/>
                  </a:lnTo>
                  <a:lnTo>
                    <a:pt x="86091" y="3741482"/>
                  </a:lnTo>
                  <a:lnTo>
                    <a:pt x="85240" y="3731814"/>
                  </a:lnTo>
                  <a:lnTo>
                    <a:pt x="84404" y="3722147"/>
                  </a:lnTo>
                  <a:lnTo>
                    <a:pt x="83588" y="3712479"/>
                  </a:lnTo>
                  <a:lnTo>
                    <a:pt x="82794" y="3702811"/>
                  </a:lnTo>
                  <a:lnTo>
                    <a:pt x="82023" y="3693143"/>
                  </a:lnTo>
                  <a:lnTo>
                    <a:pt x="81272" y="3683475"/>
                  </a:lnTo>
                  <a:lnTo>
                    <a:pt x="80543" y="3673807"/>
                  </a:lnTo>
                  <a:lnTo>
                    <a:pt x="79833" y="3664139"/>
                  </a:lnTo>
                  <a:lnTo>
                    <a:pt x="79143" y="3654471"/>
                  </a:lnTo>
                  <a:lnTo>
                    <a:pt x="78473" y="3644803"/>
                  </a:lnTo>
                  <a:lnTo>
                    <a:pt x="77816" y="3635135"/>
                  </a:lnTo>
                  <a:lnTo>
                    <a:pt x="77170" y="3625467"/>
                  </a:lnTo>
                  <a:lnTo>
                    <a:pt x="76531" y="3615799"/>
                  </a:lnTo>
                  <a:lnTo>
                    <a:pt x="75896" y="3606132"/>
                  </a:lnTo>
                  <a:lnTo>
                    <a:pt x="75260" y="3596464"/>
                  </a:lnTo>
                  <a:lnTo>
                    <a:pt x="74621" y="3586796"/>
                  </a:lnTo>
                  <a:lnTo>
                    <a:pt x="73973" y="3577128"/>
                  </a:lnTo>
                  <a:lnTo>
                    <a:pt x="73312" y="3567460"/>
                  </a:lnTo>
                  <a:lnTo>
                    <a:pt x="72636" y="3557792"/>
                  </a:lnTo>
                  <a:lnTo>
                    <a:pt x="71942" y="3548124"/>
                  </a:lnTo>
                  <a:lnTo>
                    <a:pt x="71227" y="3538456"/>
                  </a:lnTo>
                  <a:lnTo>
                    <a:pt x="70489" y="3528788"/>
                  </a:lnTo>
                  <a:lnTo>
                    <a:pt x="69721" y="3519120"/>
                  </a:lnTo>
                  <a:lnTo>
                    <a:pt x="68925" y="3509452"/>
                  </a:lnTo>
                  <a:lnTo>
                    <a:pt x="68101" y="3499784"/>
                  </a:lnTo>
                  <a:lnTo>
                    <a:pt x="67248" y="3490117"/>
                  </a:lnTo>
                  <a:lnTo>
                    <a:pt x="66367" y="3480449"/>
                  </a:lnTo>
                  <a:lnTo>
                    <a:pt x="65457" y="3470781"/>
                  </a:lnTo>
                  <a:lnTo>
                    <a:pt x="64515" y="3461113"/>
                  </a:lnTo>
                  <a:lnTo>
                    <a:pt x="63545" y="3451445"/>
                  </a:lnTo>
                  <a:lnTo>
                    <a:pt x="62548" y="3441777"/>
                  </a:lnTo>
                  <a:lnTo>
                    <a:pt x="61528" y="3432109"/>
                  </a:lnTo>
                  <a:lnTo>
                    <a:pt x="60486" y="3422441"/>
                  </a:lnTo>
                  <a:lnTo>
                    <a:pt x="59424" y="3412773"/>
                  </a:lnTo>
                  <a:lnTo>
                    <a:pt x="58344" y="3403105"/>
                  </a:lnTo>
                  <a:lnTo>
                    <a:pt x="57246" y="3393437"/>
                  </a:lnTo>
                  <a:lnTo>
                    <a:pt x="56136" y="3383770"/>
                  </a:lnTo>
                  <a:lnTo>
                    <a:pt x="55018" y="3374102"/>
                  </a:lnTo>
                  <a:lnTo>
                    <a:pt x="53893" y="3364434"/>
                  </a:lnTo>
                  <a:lnTo>
                    <a:pt x="52764" y="3354766"/>
                  </a:lnTo>
                  <a:lnTo>
                    <a:pt x="51635" y="3345098"/>
                  </a:lnTo>
                  <a:lnTo>
                    <a:pt x="50508" y="3335430"/>
                  </a:lnTo>
                  <a:lnTo>
                    <a:pt x="49386" y="3325762"/>
                  </a:lnTo>
                  <a:lnTo>
                    <a:pt x="48273" y="3316094"/>
                  </a:lnTo>
                  <a:lnTo>
                    <a:pt x="47169" y="3306426"/>
                  </a:lnTo>
                  <a:lnTo>
                    <a:pt x="46078" y="3296758"/>
                  </a:lnTo>
                  <a:lnTo>
                    <a:pt x="45000" y="3287090"/>
                  </a:lnTo>
                  <a:lnTo>
                    <a:pt x="43939" y="3277422"/>
                  </a:lnTo>
                  <a:lnTo>
                    <a:pt x="42898" y="3267755"/>
                  </a:lnTo>
                  <a:lnTo>
                    <a:pt x="41875" y="3258087"/>
                  </a:lnTo>
                  <a:lnTo>
                    <a:pt x="40872" y="3248419"/>
                  </a:lnTo>
                  <a:lnTo>
                    <a:pt x="39888" y="3238751"/>
                  </a:lnTo>
                  <a:lnTo>
                    <a:pt x="38923" y="3229083"/>
                  </a:lnTo>
                  <a:lnTo>
                    <a:pt x="37978" y="3219415"/>
                  </a:lnTo>
                  <a:lnTo>
                    <a:pt x="37056" y="3209747"/>
                  </a:lnTo>
                  <a:lnTo>
                    <a:pt x="36154" y="3200079"/>
                  </a:lnTo>
                  <a:lnTo>
                    <a:pt x="35270" y="3190411"/>
                  </a:lnTo>
                  <a:lnTo>
                    <a:pt x="34404" y="3180743"/>
                  </a:lnTo>
                  <a:lnTo>
                    <a:pt x="33555" y="3171075"/>
                  </a:lnTo>
                  <a:lnTo>
                    <a:pt x="32722" y="3161407"/>
                  </a:lnTo>
                  <a:lnTo>
                    <a:pt x="31906" y="3151740"/>
                  </a:lnTo>
                  <a:lnTo>
                    <a:pt x="31106" y="3142072"/>
                  </a:lnTo>
                  <a:lnTo>
                    <a:pt x="30321" y="3132404"/>
                  </a:lnTo>
                  <a:lnTo>
                    <a:pt x="29549" y="3122736"/>
                  </a:lnTo>
                  <a:lnTo>
                    <a:pt x="28791" y="3113068"/>
                  </a:lnTo>
                  <a:lnTo>
                    <a:pt x="28047" y="3103400"/>
                  </a:lnTo>
                  <a:lnTo>
                    <a:pt x="27317" y="3093732"/>
                  </a:lnTo>
                  <a:lnTo>
                    <a:pt x="26603" y="3084064"/>
                  </a:lnTo>
                  <a:lnTo>
                    <a:pt x="25905" y="3074396"/>
                  </a:lnTo>
                  <a:lnTo>
                    <a:pt x="25222" y="3064728"/>
                  </a:lnTo>
                  <a:lnTo>
                    <a:pt x="24555" y="3055060"/>
                  </a:lnTo>
                  <a:lnTo>
                    <a:pt x="23904" y="3045393"/>
                  </a:lnTo>
                  <a:lnTo>
                    <a:pt x="23272" y="3035725"/>
                  </a:lnTo>
                  <a:lnTo>
                    <a:pt x="22659" y="3026057"/>
                  </a:lnTo>
                  <a:lnTo>
                    <a:pt x="22068" y="3016389"/>
                  </a:lnTo>
                  <a:lnTo>
                    <a:pt x="21496" y="3006721"/>
                  </a:lnTo>
                  <a:lnTo>
                    <a:pt x="20944" y="2997053"/>
                  </a:lnTo>
                  <a:lnTo>
                    <a:pt x="20412" y="2987385"/>
                  </a:lnTo>
                  <a:lnTo>
                    <a:pt x="19899" y="2977717"/>
                  </a:lnTo>
                  <a:lnTo>
                    <a:pt x="19405" y="2968049"/>
                  </a:lnTo>
                  <a:lnTo>
                    <a:pt x="18932" y="2958381"/>
                  </a:lnTo>
                  <a:lnTo>
                    <a:pt x="18476" y="2948713"/>
                  </a:lnTo>
                  <a:lnTo>
                    <a:pt x="18036" y="2939045"/>
                  </a:lnTo>
                  <a:lnTo>
                    <a:pt x="17608" y="2929378"/>
                  </a:lnTo>
                  <a:lnTo>
                    <a:pt x="17193" y="2919710"/>
                  </a:lnTo>
                  <a:lnTo>
                    <a:pt x="16787" y="2910042"/>
                  </a:lnTo>
                  <a:lnTo>
                    <a:pt x="16391" y="2900374"/>
                  </a:lnTo>
                  <a:lnTo>
                    <a:pt x="16000" y="2890706"/>
                  </a:lnTo>
                  <a:lnTo>
                    <a:pt x="15612" y="2881038"/>
                  </a:lnTo>
                  <a:lnTo>
                    <a:pt x="15226" y="2871370"/>
                  </a:lnTo>
                  <a:lnTo>
                    <a:pt x="14840" y="2861702"/>
                  </a:lnTo>
                  <a:lnTo>
                    <a:pt x="14452" y="2852034"/>
                  </a:lnTo>
                  <a:lnTo>
                    <a:pt x="14061" y="2842366"/>
                  </a:lnTo>
                  <a:lnTo>
                    <a:pt x="13665" y="2832698"/>
                  </a:lnTo>
                  <a:lnTo>
                    <a:pt x="13264" y="2823030"/>
                  </a:lnTo>
                  <a:lnTo>
                    <a:pt x="12856" y="2813363"/>
                  </a:lnTo>
                  <a:lnTo>
                    <a:pt x="12442" y="2803695"/>
                  </a:lnTo>
                  <a:lnTo>
                    <a:pt x="12021" y="2794027"/>
                  </a:lnTo>
                  <a:lnTo>
                    <a:pt x="11594" y="2784359"/>
                  </a:lnTo>
                  <a:lnTo>
                    <a:pt x="11158" y="2774691"/>
                  </a:lnTo>
                  <a:lnTo>
                    <a:pt x="10716" y="2765023"/>
                  </a:lnTo>
                  <a:lnTo>
                    <a:pt x="10268" y="2755355"/>
                  </a:lnTo>
                  <a:lnTo>
                    <a:pt x="9815" y="2745687"/>
                  </a:lnTo>
                  <a:lnTo>
                    <a:pt x="9356" y="2736019"/>
                  </a:lnTo>
                  <a:lnTo>
                    <a:pt x="8893" y="2726351"/>
                  </a:lnTo>
                  <a:lnTo>
                    <a:pt x="8426" y="2716683"/>
                  </a:lnTo>
                  <a:lnTo>
                    <a:pt x="7957" y="2707016"/>
                  </a:lnTo>
                  <a:lnTo>
                    <a:pt x="7486" y="2697348"/>
                  </a:lnTo>
                  <a:lnTo>
                    <a:pt x="7015" y="2687680"/>
                  </a:lnTo>
                  <a:lnTo>
                    <a:pt x="6545" y="2678012"/>
                  </a:lnTo>
                  <a:lnTo>
                    <a:pt x="6077" y="2668344"/>
                  </a:lnTo>
                  <a:lnTo>
                    <a:pt x="5612" y="2658676"/>
                  </a:lnTo>
                  <a:lnTo>
                    <a:pt x="5155" y="2649008"/>
                  </a:lnTo>
                  <a:lnTo>
                    <a:pt x="4706" y="2639340"/>
                  </a:lnTo>
                  <a:lnTo>
                    <a:pt x="4266" y="2629672"/>
                  </a:lnTo>
                  <a:lnTo>
                    <a:pt x="3838" y="2620004"/>
                  </a:lnTo>
                  <a:lnTo>
                    <a:pt x="3425" y="2610336"/>
                  </a:lnTo>
                  <a:lnTo>
                    <a:pt x="3026" y="2600668"/>
                  </a:lnTo>
                  <a:lnTo>
                    <a:pt x="2648" y="2591001"/>
                  </a:lnTo>
                  <a:lnTo>
                    <a:pt x="2292" y="2581333"/>
                  </a:lnTo>
                  <a:lnTo>
                    <a:pt x="1959" y="2571665"/>
                  </a:lnTo>
                  <a:lnTo>
                    <a:pt x="1650" y="2561997"/>
                  </a:lnTo>
                  <a:lnTo>
                    <a:pt x="1366" y="2552329"/>
                  </a:lnTo>
                  <a:lnTo>
                    <a:pt x="1108" y="2542661"/>
                  </a:lnTo>
                  <a:lnTo>
                    <a:pt x="876" y="2532993"/>
                  </a:lnTo>
                  <a:lnTo>
                    <a:pt x="678" y="2523325"/>
                  </a:lnTo>
                  <a:lnTo>
                    <a:pt x="507" y="2513657"/>
                  </a:lnTo>
                  <a:lnTo>
                    <a:pt x="362" y="2503989"/>
                  </a:lnTo>
                  <a:lnTo>
                    <a:pt x="243" y="2494321"/>
                  </a:lnTo>
                  <a:lnTo>
                    <a:pt x="149" y="2484653"/>
                  </a:lnTo>
                  <a:lnTo>
                    <a:pt x="78" y="2474986"/>
                  </a:lnTo>
                  <a:lnTo>
                    <a:pt x="31" y="2465318"/>
                  </a:lnTo>
                  <a:lnTo>
                    <a:pt x="6" y="2455650"/>
                  </a:lnTo>
                  <a:lnTo>
                    <a:pt x="0" y="2445982"/>
                  </a:lnTo>
                  <a:lnTo>
                    <a:pt x="9" y="2436314"/>
                  </a:lnTo>
                  <a:lnTo>
                    <a:pt x="34" y="2426646"/>
                  </a:lnTo>
                  <a:lnTo>
                    <a:pt x="73" y="2416978"/>
                  </a:lnTo>
                  <a:lnTo>
                    <a:pt x="125" y="2407310"/>
                  </a:lnTo>
                  <a:lnTo>
                    <a:pt x="193" y="2397642"/>
                  </a:lnTo>
                  <a:lnTo>
                    <a:pt x="273" y="2387974"/>
                  </a:lnTo>
                  <a:lnTo>
                    <a:pt x="366" y="2378306"/>
                  </a:lnTo>
                  <a:lnTo>
                    <a:pt x="473" y="2368639"/>
                  </a:lnTo>
                  <a:lnTo>
                    <a:pt x="594" y="2358971"/>
                  </a:lnTo>
                  <a:lnTo>
                    <a:pt x="732" y="2349303"/>
                  </a:lnTo>
                  <a:lnTo>
                    <a:pt x="889" y="2339635"/>
                  </a:lnTo>
                  <a:lnTo>
                    <a:pt x="1068" y="2329967"/>
                  </a:lnTo>
                  <a:lnTo>
                    <a:pt x="1268" y="2320299"/>
                  </a:lnTo>
                  <a:lnTo>
                    <a:pt x="1491" y="2310631"/>
                  </a:lnTo>
                  <a:lnTo>
                    <a:pt x="1739" y="2300963"/>
                  </a:lnTo>
                  <a:lnTo>
                    <a:pt x="2014" y="2291295"/>
                  </a:lnTo>
                  <a:lnTo>
                    <a:pt x="2316" y="2281627"/>
                  </a:lnTo>
                  <a:lnTo>
                    <a:pt x="2653" y="2271959"/>
                  </a:lnTo>
                  <a:lnTo>
                    <a:pt x="3020" y="2262291"/>
                  </a:lnTo>
                  <a:lnTo>
                    <a:pt x="3417" y="2252624"/>
                  </a:lnTo>
                  <a:lnTo>
                    <a:pt x="3844" y="2242956"/>
                  </a:lnTo>
                  <a:lnTo>
                    <a:pt x="4302" y="2233288"/>
                  </a:lnTo>
                  <a:lnTo>
                    <a:pt x="4791" y="2223620"/>
                  </a:lnTo>
                  <a:lnTo>
                    <a:pt x="5316" y="2213952"/>
                  </a:lnTo>
                  <a:lnTo>
                    <a:pt x="5874" y="2204284"/>
                  </a:lnTo>
                  <a:lnTo>
                    <a:pt x="6463" y="2194616"/>
                  </a:lnTo>
                  <a:lnTo>
                    <a:pt x="7083" y="2184948"/>
                  </a:lnTo>
                  <a:lnTo>
                    <a:pt x="7735" y="2175280"/>
                  </a:lnTo>
                  <a:lnTo>
                    <a:pt x="8418" y="2165612"/>
                  </a:lnTo>
                  <a:lnTo>
                    <a:pt x="9136" y="2155944"/>
                  </a:lnTo>
                  <a:lnTo>
                    <a:pt x="9893" y="2146276"/>
                  </a:lnTo>
                  <a:lnTo>
                    <a:pt x="10685" y="2136609"/>
                  </a:lnTo>
                  <a:lnTo>
                    <a:pt x="11512" y="2126941"/>
                  </a:lnTo>
                  <a:lnTo>
                    <a:pt x="12374" y="2117273"/>
                  </a:lnTo>
                  <a:lnTo>
                    <a:pt x="13274" y="2107605"/>
                  </a:lnTo>
                  <a:lnTo>
                    <a:pt x="14210" y="2097937"/>
                  </a:lnTo>
                  <a:lnTo>
                    <a:pt x="15192" y="2088269"/>
                  </a:lnTo>
                  <a:lnTo>
                    <a:pt x="16212" y="2078601"/>
                  </a:lnTo>
                  <a:lnTo>
                    <a:pt x="17270" y="2068933"/>
                  </a:lnTo>
                  <a:lnTo>
                    <a:pt x="18363" y="2059265"/>
                  </a:lnTo>
                  <a:lnTo>
                    <a:pt x="19492" y="2049597"/>
                  </a:lnTo>
                  <a:lnTo>
                    <a:pt x="20655" y="2039929"/>
                  </a:lnTo>
                  <a:lnTo>
                    <a:pt x="21852" y="2030262"/>
                  </a:lnTo>
                  <a:lnTo>
                    <a:pt x="23082" y="2020594"/>
                  </a:lnTo>
                  <a:lnTo>
                    <a:pt x="24338" y="2010926"/>
                  </a:lnTo>
                  <a:lnTo>
                    <a:pt x="25618" y="2001258"/>
                  </a:lnTo>
                  <a:lnTo>
                    <a:pt x="26918" y="1991590"/>
                  </a:lnTo>
                  <a:lnTo>
                    <a:pt x="28235" y="1981922"/>
                  </a:lnTo>
                  <a:lnTo>
                    <a:pt x="29567" y="1972254"/>
                  </a:lnTo>
                  <a:lnTo>
                    <a:pt x="30913" y="1962586"/>
                  </a:lnTo>
                  <a:lnTo>
                    <a:pt x="32266" y="1952918"/>
                  </a:lnTo>
                  <a:lnTo>
                    <a:pt x="33624" y="1943250"/>
                  </a:lnTo>
                  <a:lnTo>
                    <a:pt x="34985" y="1933582"/>
                  </a:lnTo>
                  <a:lnTo>
                    <a:pt x="36346" y="1923914"/>
                  </a:lnTo>
                  <a:lnTo>
                    <a:pt x="37706" y="1914247"/>
                  </a:lnTo>
                  <a:lnTo>
                    <a:pt x="39061" y="1904579"/>
                  </a:lnTo>
                  <a:lnTo>
                    <a:pt x="40411" y="1894911"/>
                  </a:lnTo>
                  <a:lnTo>
                    <a:pt x="41753" y="1885243"/>
                  </a:lnTo>
                  <a:lnTo>
                    <a:pt x="43088" y="1875575"/>
                  </a:lnTo>
                  <a:lnTo>
                    <a:pt x="44413" y="1865907"/>
                  </a:lnTo>
                  <a:lnTo>
                    <a:pt x="45730" y="1856239"/>
                  </a:lnTo>
                  <a:lnTo>
                    <a:pt x="47037" y="1846571"/>
                  </a:lnTo>
                  <a:lnTo>
                    <a:pt x="48331" y="1836903"/>
                  </a:lnTo>
                  <a:lnTo>
                    <a:pt x="49615" y="1827235"/>
                  </a:lnTo>
                  <a:lnTo>
                    <a:pt x="50890" y="1817567"/>
                  </a:lnTo>
                  <a:lnTo>
                    <a:pt x="52155" y="1807899"/>
                  </a:lnTo>
                  <a:lnTo>
                    <a:pt x="53411" y="1798232"/>
                  </a:lnTo>
                  <a:lnTo>
                    <a:pt x="54658" y="1788564"/>
                  </a:lnTo>
                  <a:lnTo>
                    <a:pt x="55896" y="1778896"/>
                  </a:lnTo>
                  <a:lnTo>
                    <a:pt x="57125" y="1769228"/>
                  </a:lnTo>
                  <a:lnTo>
                    <a:pt x="58348" y="1759560"/>
                  </a:lnTo>
                  <a:lnTo>
                    <a:pt x="59565" y="1749892"/>
                  </a:lnTo>
                  <a:lnTo>
                    <a:pt x="60777" y="1740224"/>
                  </a:lnTo>
                  <a:lnTo>
                    <a:pt x="61982" y="1730556"/>
                  </a:lnTo>
                  <a:lnTo>
                    <a:pt x="63183" y="1720888"/>
                  </a:lnTo>
                  <a:lnTo>
                    <a:pt x="64377" y="1711220"/>
                  </a:lnTo>
                  <a:lnTo>
                    <a:pt x="65566" y="1701552"/>
                  </a:lnTo>
                  <a:lnTo>
                    <a:pt x="66748" y="1691885"/>
                  </a:lnTo>
                  <a:lnTo>
                    <a:pt x="67923" y="1682217"/>
                  </a:lnTo>
                  <a:lnTo>
                    <a:pt x="69091" y="1672549"/>
                  </a:lnTo>
                  <a:lnTo>
                    <a:pt x="70249" y="1662881"/>
                  </a:lnTo>
                  <a:lnTo>
                    <a:pt x="71395" y="1653213"/>
                  </a:lnTo>
                  <a:lnTo>
                    <a:pt x="72527" y="1643545"/>
                  </a:lnTo>
                  <a:lnTo>
                    <a:pt x="73644" y="1633877"/>
                  </a:lnTo>
                  <a:lnTo>
                    <a:pt x="74745" y="1624209"/>
                  </a:lnTo>
                  <a:lnTo>
                    <a:pt x="75827" y="1614541"/>
                  </a:lnTo>
                  <a:lnTo>
                    <a:pt x="76890" y="1604873"/>
                  </a:lnTo>
                  <a:lnTo>
                    <a:pt x="77930" y="1595205"/>
                  </a:lnTo>
                  <a:lnTo>
                    <a:pt x="78944" y="1585537"/>
                  </a:lnTo>
                  <a:lnTo>
                    <a:pt x="79934" y="1575870"/>
                  </a:lnTo>
                  <a:lnTo>
                    <a:pt x="80900" y="1566202"/>
                  </a:lnTo>
                  <a:lnTo>
                    <a:pt x="81843" y="1556534"/>
                  </a:lnTo>
                  <a:lnTo>
                    <a:pt x="82762" y="1546866"/>
                  </a:lnTo>
                  <a:lnTo>
                    <a:pt x="83658" y="1537198"/>
                  </a:lnTo>
                  <a:lnTo>
                    <a:pt x="84528" y="1527530"/>
                  </a:lnTo>
                  <a:lnTo>
                    <a:pt x="85379" y="1517862"/>
                  </a:lnTo>
                  <a:lnTo>
                    <a:pt x="86213" y="1508194"/>
                  </a:lnTo>
                  <a:lnTo>
                    <a:pt x="87033" y="1498526"/>
                  </a:lnTo>
                  <a:lnTo>
                    <a:pt x="87840" y="1488858"/>
                  </a:lnTo>
                  <a:lnTo>
                    <a:pt x="88637" y="1479190"/>
                  </a:lnTo>
                  <a:lnTo>
                    <a:pt x="89427" y="1469522"/>
                  </a:lnTo>
                  <a:lnTo>
                    <a:pt x="90213" y="1459855"/>
                  </a:lnTo>
                  <a:lnTo>
                    <a:pt x="90999" y="1450187"/>
                  </a:lnTo>
                  <a:lnTo>
                    <a:pt x="91785" y="1440519"/>
                  </a:lnTo>
                  <a:lnTo>
                    <a:pt x="92575" y="1430851"/>
                  </a:lnTo>
                  <a:lnTo>
                    <a:pt x="93369" y="1421183"/>
                  </a:lnTo>
                  <a:lnTo>
                    <a:pt x="94170" y="1411515"/>
                  </a:lnTo>
                  <a:lnTo>
                    <a:pt x="94978" y="1401847"/>
                  </a:lnTo>
                  <a:lnTo>
                    <a:pt x="95794" y="1392179"/>
                  </a:lnTo>
                  <a:lnTo>
                    <a:pt x="96617" y="1382511"/>
                  </a:lnTo>
                  <a:lnTo>
                    <a:pt x="97446" y="1372843"/>
                  </a:lnTo>
                  <a:lnTo>
                    <a:pt x="98281" y="1363175"/>
                  </a:lnTo>
                  <a:lnTo>
                    <a:pt x="99120" y="1353508"/>
                  </a:lnTo>
                  <a:lnTo>
                    <a:pt x="99963" y="1343840"/>
                  </a:lnTo>
                  <a:lnTo>
                    <a:pt x="100807" y="1334172"/>
                  </a:lnTo>
                  <a:lnTo>
                    <a:pt x="101650" y="1324504"/>
                  </a:lnTo>
                  <a:lnTo>
                    <a:pt x="102491" y="1314836"/>
                  </a:lnTo>
                  <a:lnTo>
                    <a:pt x="103328" y="1305168"/>
                  </a:lnTo>
                  <a:lnTo>
                    <a:pt x="104159" y="1295500"/>
                  </a:lnTo>
                  <a:lnTo>
                    <a:pt x="104982" y="1285832"/>
                  </a:lnTo>
                  <a:lnTo>
                    <a:pt x="105794" y="1276164"/>
                  </a:lnTo>
                  <a:lnTo>
                    <a:pt x="106595" y="1266496"/>
                  </a:lnTo>
                  <a:lnTo>
                    <a:pt x="107383" y="1256828"/>
                  </a:lnTo>
                  <a:lnTo>
                    <a:pt x="108157" y="1247160"/>
                  </a:lnTo>
                  <a:lnTo>
                    <a:pt x="108917" y="1237493"/>
                  </a:lnTo>
                  <a:lnTo>
                    <a:pt x="109662" y="1227825"/>
                  </a:lnTo>
                  <a:lnTo>
                    <a:pt x="110387" y="1218157"/>
                  </a:lnTo>
                  <a:lnTo>
                    <a:pt x="111093" y="1208489"/>
                  </a:lnTo>
                  <a:lnTo>
                    <a:pt x="111781" y="1198821"/>
                  </a:lnTo>
                  <a:lnTo>
                    <a:pt x="112450" y="1189153"/>
                  </a:lnTo>
                  <a:lnTo>
                    <a:pt x="113099" y="1179485"/>
                  </a:lnTo>
                  <a:lnTo>
                    <a:pt x="113727" y="1169817"/>
                  </a:lnTo>
                  <a:lnTo>
                    <a:pt x="114333" y="1160149"/>
                  </a:lnTo>
                  <a:lnTo>
                    <a:pt x="114913" y="1150481"/>
                  </a:lnTo>
                  <a:lnTo>
                    <a:pt x="115470" y="1140813"/>
                  </a:lnTo>
                  <a:lnTo>
                    <a:pt x="116004" y="1131145"/>
                  </a:lnTo>
                  <a:lnTo>
                    <a:pt x="116515" y="1121478"/>
                  </a:lnTo>
                  <a:lnTo>
                    <a:pt x="117002" y="1111810"/>
                  </a:lnTo>
                  <a:lnTo>
                    <a:pt x="117464" y="1102142"/>
                  </a:lnTo>
                  <a:lnTo>
                    <a:pt x="117897" y="1092474"/>
                  </a:lnTo>
                  <a:lnTo>
                    <a:pt x="118305" y="1082806"/>
                  </a:lnTo>
                  <a:lnTo>
                    <a:pt x="118689" y="1073138"/>
                  </a:lnTo>
                  <a:lnTo>
                    <a:pt x="119049" y="1063470"/>
                  </a:lnTo>
                  <a:lnTo>
                    <a:pt x="119386" y="1053802"/>
                  </a:lnTo>
                  <a:lnTo>
                    <a:pt x="119700" y="1044134"/>
                  </a:lnTo>
                  <a:lnTo>
                    <a:pt x="119992" y="1034466"/>
                  </a:lnTo>
                  <a:lnTo>
                    <a:pt x="120260" y="1024798"/>
                  </a:lnTo>
                  <a:lnTo>
                    <a:pt x="120511" y="1015131"/>
                  </a:lnTo>
                  <a:lnTo>
                    <a:pt x="120744" y="1005463"/>
                  </a:lnTo>
                  <a:lnTo>
                    <a:pt x="120962" y="995795"/>
                  </a:lnTo>
                  <a:lnTo>
                    <a:pt x="121165" y="986127"/>
                  </a:lnTo>
                  <a:lnTo>
                    <a:pt x="121357" y="976459"/>
                  </a:lnTo>
                  <a:lnTo>
                    <a:pt x="121536" y="966791"/>
                  </a:lnTo>
                  <a:lnTo>
                    <a:pt x="121706" y="957123"/>
                  </a:lnTo>
                  <a:lnTo>
                    <a:pt x="121870" y="947455"/>
                  </a:lnTo>
                  <a:lnTo>
                    <a:pt x="122028" y="937787"/>
                  </a:lnTo>
                  <a:lnTo>
                    <a:pt x="122181" y="928119"/>
                  </a:lnTo>
                  <a:lnTo>
                    <a:pt x="122332" y="918451"/>
                  </a:lnTo>
                  <a:lnTo>
                    <a:pt x="122481" y="908783"/>
                  </a:lnTo>
                  <a:lnTo>
                    <a:pt x="122628" y="899116"/>
                  </a:lnTo>
                  <a:lnTo>
                    <a:pt x="122776" y="889448"/>
                  </a:lnTo>
                  <a:lnTo>
                    <a:pt x="122924" y="879780"/>
                  </a:lnTo>
                  <a:lnTo>
                    <a:pt x="123073" y="870112"/>
                  </a:lnTo>
                  <a:lnTo>
                    <a:pt x="123222" y="860444"/>
                  </a:lnTo>
                  <a:lnTo>
                    <a:pt x="123373" y="850776"/>
                  </a:lnTo>
                  <a:lnTo>
                    <a:pt x="123526" y="841108"/>
                  </a:lnTo>
                  <a:lnTo>
                    <a:pt x="123679" y="831440"/>
                  </a:lnTo>
                  <a:lnTo>
                    <a:pt x="123833" y="821772"/>
                  </a:lnTo>
                  <a:lnTo>
                    <a:pt x="123988" y="812104"/>
                  </a:lnTo>
                  <a:lnTo>
                    <a:pt x="124144" y="802436"/>
                  </a:lnTo>
                  <a:lnTo>
                    <a:pt x="124299" y="792768"/>
                  </a:lnTo>
                  <a:lnTo>
                    <a:pt x="124454" y="783101"/>
                  </a:lnTo>
                  <a:lnTo>
                    <a:pt x="124608" y="773433"/>
                  </a:lnTo>
                  <a:lnTo>
                    <a:pt x="124762" y="763765"/>
                  </a:lnTo>
                  <a:lnTo>
                    <a:pt x="124914" y="754097"/>
                  </a:lnTo>
                  <a:lnTo>
                    <a:pt x="125064" y="744429"/>
                  </a:lnTo>
                  <a:lnTo>
                    <a:pt x="125212" y="734761"/>
                  </a:lnTo>
                  <a:lnTo>
                    <a:pt x="125357" y="725093"/>
                  </a:lnTo>
                  <a:lnTo>
                    <a:pt x="125500" y="715425"/>
                  </a:lnTo>
                  <a:lnTo>
                    <a:pt x="125639" y="705757"/>
                  </a:lnTo>
                  <a:lnTo>
                    <a:pt x="125775" y="696089"/>
                  </a:lnTo>
                  <a:lnTo>
                    <a:pt x="125907" y="686421"/>
                  </a:lnTo>
                  <a:lnTo>
                    <a:pt x="126035" y="676754"/>
                  </a:lnTo>
                  <a:lnTo>
                    <a:pt x="126159" y="667086"/>
                  </a:lnTo>
                  <a:lnTo>
                    <a:pt x="126278" y="657418"/>
                  </a:lnTo>
                  <a:lnTo>
                    <a:pt x="126391" y="647750"/>
                  </a:lnTo>
                  <a:lnTo>
                    <a:pt x="126500" y="638082"/>
                  </a:lnTo>
                  <a:lnTo>
                    <a:pt x="126604" y="628414"/>
                  </a:lnTo>
                  <a:lnTo>
                    <a:pt x="126703" y="618746"/>
                  </a:lnTo>
                  <a:lnTo>
                    <a:pt x="126796" y="609078"/>
                  </a:lnTo>
                  <a:lnTo>
                    <a:pt x="126884" y="599410"/>
                  </a:lnTo>
                  <a:lnTo>
                    <a:pt x="126965" y="589742"/>
                  </a:lnTo>
                  <a:lnTo>
                    <a:pt x="127040" y="580074"/>
                  </a:lnTo>
                  <a:lnTo>
                    <a:pt x="127110" y="570406"/>
                  </a:lnTo>
                  <a:lnTo>
                    <a:pt x="127174" y="560739"/>
                  </a:lnTo>
                  <a:lnTo>
                    <a:pt x="127233" y="551071"/>
                  </a:lnTo>
                  <a:lnTo>
                    <a:pt x="127286" y="541403"/>
                  </a:lnTo>
                  <a:lnTo>
                    <a:pt x="127333" y="531735"/>
                  </a:lnTo>
                  <a:lnTo>
                    <a:pt x="127375" y="522067"/>
                  </a:lnTo>
                  <a:lnTo>
                    <a:pt x="127412" y="512399"/>
                  </a:lnTo>
                  <a:lnTo>
                    <a:pt x="127444" y="502731"/>
                  </a:lnTo>
                  <a:lnTo>
                    <a:pt x="127472" y="493063"/>
                  </a:lnTo>
                  <a:lnTo>
                    <a:pt x="127496" y="483395"/>
                  </a:lnTo>
                  <a:lnTo>
                    <a:pt x="127516" y="473727"/>
                  </a:lnTo>
                  <a:lnTo>
                    <a:pt x="127532" y="464059"/>
                  </a:lnTo>
                  <a:lnTo>
                    <a:pt x="127545" y="454391"/>
                  </a:lnTo>
                  <a:lnTo>
                    <a:pt x="127556" y="444724"/>
                  </a:lnTo>
                  <a:lnTo>
                    <a:pt x="127565" y="435056"/>
                  </a:lnTo>
                  <a:lnTo>
                    <a:pt x="127572" y="425388"/>
                  </a:lnTo>
                  <a:lnTo>
                    <a:pt x="127577" y="415720"/>
                  </a:lnTo>
                  <a:lnTo>
                    <a:pt x="127582" y="406052"/>
                  </a:lnTo>
                  <a:lnTo>
                    <a:pt x="127587" y="396384"/>
                  </a:lnTo>
                  <a:lnTo>
                    <a:pt x="127591" y="386716"/>
                  </a:lnTo>
                  <a:lnTo>
                    <a:pt x="127596" y="377048"/>
                  </a:lnTo>
                  <a:lnTo>
                    <a:pt x="127602" y="367380"/>
                  </a:lnTo>
                  <a:lnTo>
                    <a:pt x="127609" y="357712"/>
                  </a:lnTo>
                  <a:lnTo>
                    <a:pt x="127617" y="348044"/>
                  </a:lnTo>
                  <a:lnTo>
                    <a:pt x="127626" y="338377"/>
                  </a:lnTo>
                  <a:lnTo>
                    <a:pt x="127637" y="328709"/>
                  </a:lnTo>
                  <a:lnTo>
                    <a:pt x="127650" y="319041"/>
                  </a:lnTo>
                  <a:lnTo>
                    <a:pt x="127664" y="309373"/>
                  </a:lnTo>
                  <a:lnTo>
                    <a:pt x="127680" y="299705"/>
                  </a:lnTo>
                  <a:lnTo>
                    <a:pt x="127697" y="290037"/>
                  </a:lnTo>
                  <a:lnTo>
                    <a:pt x="127716" y="280369"/>
                  </a:lnTo>
                  <a:lnTo>
                    <a:pt x="127736" y="270701"/>
                  </a:lnTo>
                  <a:lnTo>
                    <a:pt x="127757" y="261033"/>
                  </a:lnTo>
                  <a:lnTo>
                    <a:pt x="127779" y="251365"/>
                  </a:lnTo>
                  <a:lnTo>
                    <a:pt x="127801" y="241697"/>
                  </a:lnTo>
                  <a:lnTo>
                    <a:pt x="127823" y="232029"/>
                  </a:lnTo>
                  <a:lnTo>
                    <a:pt x="127845" y="222362"/>
                  </a:lnTo>
                  <a:lnTo>
                    <a:pt x="127866" y="212694"/>
                  </a:lnTo>
                  <a:lnTo>
                    <a:pt x="127887" y="203026"/>
                  </a:lnTo>
                  <a:lnTo>
                    <a:pt x="127906" y="193358"/>
                  </a:lnTo>
                  <a:lnTo>
                    <a:pt x="127924" y="183690"/>
                  </a:lnTo>
                  <a:lnTo>
                    <a:pt x="127941" y="174022"/>
                  </a:lnTo>
                  <a:lnTo>
                    <a:pt x="127957" y="164354"/>
                  </a:lnTo>
                  <a:lnTo>
                    <a:pt x="127970" y="154686"/>
                  </a:lnTo>
                  <a:lnTo>
                    <a:pt x="127982" y="145018"/>
                  </a:lnTo>
                  <a:lnTo>
                    <a:pt x="127992" y="135350"/>
                  </a:lnTo>
                  <a:lnTo>
                    <a:pt x="128001" y="125682"/>
                  </a:lnTo>
                  <a:lnTo>
                    <a:pt x="128007" y="116014"/>
                  </a:lnTo>
                  <a:lnTo>
                    <a:pt x="128013" y="106347"/>
                  </a:lnTo>
                  <a:lnTo>
                    <a:pt x="128017" y="96679"/>
                  </a:lnTo>
                  <a:lnTo>
                    <a:pt x="128020" y="87011"/>
                  </a:lnTo>
                  <a:lnTo>
                    <a:pt x="128022" y="77343"/>
                  </a:lnTo>
                  <a:lnTo>
                    <a:pt x="128023" y="67675"/>
                  </a:lnTo>
                  <a:lnTo>
                    <a:pt x="128024" y="58007"/>
                  </a:lnTo>
                  <a:lnTo>
                    <a:pt x="128025" y="48339"/>
                  </a:lnTo>
                  <a:lnTo>
                    <a:pt x="128025" y="38671"/>
                  </a:lnTo>
                  <a:lnTo>
                    <a:pt x="128026" y="29003"/>
                  </a:lnTo>
                  <a:lnTo>
                    <a:pt x="128027" y="19335"/>
                  </a:lnTo>
                  <a:lnTo>
                    <a:pt x="128028" y="9667"/>
                  </a:lnTo>
                  <a:lnTo>
                    <a:pt x="128030" y="0"/>
                  </a:lnTo>
                  <a:lnTo>
                    <a:pt x="128359" y="0"/>
                  </a:lnTo>
                  <a:lnTo>
                    <a:pt x="128361" y="9667"/>
                  </a:lnTo>
                  <a:lnTo>
                    <a:pt x="128362" y="19335"/>
                  </a:lnTo>
                  <a:lnTo>
                    <a:pt x="128363" y="29003"/>
                  </a:lnTo>
                  <a:lnTo>
                    <a:pt x="128364" y="38671"/>
                  </a:lnTo>
                  <a:lnTo>
                    <a:pt x="128364" y="48339"/>
                  </a:lnTo>
                  <a:lnTo>
                    <a:pt x="128365" y="58007"/>
                  </a:lnTo>
                  <a:lnTo>
                    <a:pt x="128366" y="67675"/>
                  </a:lnTo>
                  <a:lnTo>
                    <a:pt x="128367" y="77343"/>
                  </a:lnTo>
                  <a:lnTo>
                    <a:pt x="128369" y="87011"/>
                  </a:lnTo>
                  <a:lnTo>
                    <a:pt x="128372" y="96679"/>
                  </a:lnTo>
                  <a:lnTo>
                    <a:pt x="128376" y="106347"/>
                  </a:lnTo>
                  <a:lnTo>
                    <a:pt x="128382" y="116014"/>
                  </a:lnTo>
                  <a:lnTo>
                    <a:pt x="128389" y="125682"/>
                  </a:lnTo>
                  <a:lnTo>
                    <a:pt x="128397" y="135350"/>
                  </a:lnTo>
                  <a:lnTo>
                    <a:pt x="128407" y="145018"/>
                  </a:lnTo>
                  <a:lnTo>
                    <a:pt x="128419" y="154686"/>
                  </a:lnTo>
                  <a:lnTo>
                    <a:pt x="128432" y="164354"/>
                  </a:lnTo>
                  <a:lnTo>
                    <a:pt x="128448" y="174022"/>
                  </a:lnTo>
                  <a:lnTo>
                    <a:pt x="128465" y="183690"/>
                  </a:lnTo>
                  <a:lnTo>
                    <a:pt x="128483" y="193358"/>
                  </a:lnTo>
                  <a:lnTo>
                    <a:pt x="128503" y="203026"/>
                  </a:lnTo>
                  <a:lnTo>
                    <a:pt x="128523" y="212694"/>
                  </a:lnTo>
                  <a:lnTo>
                    <a:pt x="128544" y="222362"/>
                  </a:lnTo>
                  <a:lnTo>
                    <a:pt x="128566" y="232029"/>
                  </a:lnTo>
                  <a:lnTo>
                    <a:pt x="128588" y="241697"/>
                  </a:lnTo>
                  <a:lnTo>
                    <a:pt x="128610" y="251365"/>
                  </a:lnTo>
                  <a:lnTo>
                    <a:pt x="128632" y="261033"/>
                  </a:lnTo>
                  <a:lnTo>
                    <a:pt x="128653" y="270701"/>
                  </a:lnTo>
                  <a:lnTo>
                    <a:pt x="128673" y="280369"/>
                  </a:lnTo>
                  <a:lnTo>
                    <a:pt x="128692" y="290037"/>
                  </a:lnTo>
                  <a:lnTo>
                    <a:pt x="128709" y="299705"/>
                  </a:lnTo>
                  <a:lnTo>
                    <a:pt x="128725" y="309373"/>
                  </a:lnTo>
                  <a:lnTo>
                    <a:pt x="128739" y="319041"/>
                  </a:lnTo>
                  <a:lnTo>
                    <a:pt x="128752" y="328709"/>
                  </a:lnTo>
                  <a:lnTo>
                    <a:pt x="128763" y="338377"/>
                  </a:lnTo>
                  <a:lnTo>
                    <a:pt x="128772" y="348044"/>
                  </a:lnTo>
                  <a:lnTo>
                    <a:pt x="128780" y="357712"/>
                  </a:lnTo>
                  <a:lnTo>
                    <a:pt x="128787" y="367380"/>
                  </a:lnTo>
                  <a:lnTo>
                    <a:pt x="128793" y="377048"/>
                  </a:lnTo>
                  <a:lnTo>
                    <a:pt x="128798" y="386716"/>
                  </a:lnTo>
                  <a:lnTo>
                    <a:pt x="128802" y="396384"/>
                  </a:lnTo>
                  <a:lnTo>
                    <a:pt x="128807" y="406052"/>
                  </a:lnTo>
                  <a:lnTo>
                    <a:pt x="128812" y="415720"/>
                  </a:lnTo>
                  <a:lnTo>
                    <a:pt x="128817" y="425388"/>
                  </a:lnTo>
                  <a:lnTo>
                    <a:pt x="128825" y="435056"/>
                  </a:lnTo>
                  <a:lnTo>
                    <a:pt x="128833" y="444724"/>
                  </a:lnTo>
                  <a:lnTo>
                    <a:pt x="128844" y="454391"/>
                  </a:lnTo>
                  <a:lnTo>
                    <a:pt x="128857" y="464059"/>
                  </a:lnTo>
                  <a:lnTo>
                    <a:pt x="128873" y="473727"/>
                  </a:lnTo>
                  <a:lnTo>
                    <a:pt x="128893" y="483395"/>
                  </a:lnTo>
                  <a:lnTo>
                    <a:pt x="128917" y="493063"/>
                  </a:lnTo>
                  <a:lnTo>
                    <a:pt x="128945" y="502731"/>
                  </a:lnTo>
                  <a:lnTo>
                    <a:pt x="128977" y="512399"/>
                  </a:lnTo>
                  <a:lnTo>
                    <a:pt x="129014" y="522067"/>
                  </a:lnTo>
                  <a:lnTo>
                    <a:pt x="129056" y="531735"/>
                  </a:lnTo>
                  <a:lnTo>
                    <a:pt x="129103" y="541403"/>
                  </a:lnTo>
                  <a:lnTo>
                    <a:pt x="129156" y="551071"/>
                  </a:lnTo>
                  <a:lnTo>
                    <a:pt x="129215" y="560739"/>
                  </a:lnTo>
                  <a:lnTo>
                    <a:pt x="129279" y="570406"/>
                  </a:lnTo>
                  <a:lnTo>
                    <a:pt x="129349" y="580074"/>
                  </a:lnTo>
                  <a:lnTo>
                    <a:pt x="129424" y="589742"/>
                  </a:lnTo>
                  <a:lnTo>
                    <a:pt x="129505" y="599410"/>
                  </a:lnTo>
                  <a:lnTo>
                    <a:pt x="129593" y="609078"/>
                  </a:lnTo>
                  <a:lnTo>
                    <a:pt x="129686" y="618746"/>
                  </a:lnTo>
                  <a:lnTo>
                    <a:pt x="129785" y="628414"/>
                  </a:lnTo>
                  <a:lnTo>
                    <a:pt x="129889" y="638082"/>
                  </a:lnTo>
                  <a:lnTo>
                    <a:pt x="129998" y="647750"/>
                  </a:lnTo>
                  <a:lnTo>
                    <a:pt x="130111" y="657418"/>
                  </a:lnTo>
                  <a:lnTo>
                    <a:pt x="130230" y="667086"/>
                  </a:lnTo>
                  <a:lnTo>
                    <a:pt x="130354" y="676754"/>
                  </a:lnTo>
                  <a:lnTo>
                    <a:pt x="130482" y="686421"/>
                  </a:lnTo>
                  <a:lnTo>
                    <a:pt x="130614" y="696089"/>
                  </a:lnTo>
                  <a:lnTo>
                    <a:pt x="130750" y="705757"/>
                  </a:lnTo>
                  <a:lnTo>
                    <a:pt x="130889" y="715425"/>
                  </a:lnTo>
                  <a:lnTo>
                    <a:pt x="131032" y="725093"/>
                  </a:lnTo>
                  <a:lnTo>
                    <a:pt x="131177" y="734761"/>
                  </a:lnTo>
                  <a:lnTo>
                    <a:pt x="131325" y="744429"/>
                  </a:lnTo>
                  <a:lnTo>
                    <a:pt x="131475" y="754097"/>
                  </a:lnTo>
                  <a:lnTo>
                    <a:pt x="131627" y="763765"/>
                  </a:lnTo>
                  <a:lnTo>
                    <a:pt x="131781" y="773433"/>
                  </a:lnTo>
                  <a:lnTo>
                    <a:pt x="131935" y="783101"/>
                  </a:lnTo>
                  <a:lnTo>
                    <a:pt x="132090" y="792768"/>
                  </a:lnTo>
                  <a:lnTo>
                    <a:pt x="132246" y="802436"/>
                  </a:lnTo>
                  <a:lnTo>
                    <a:pt x="132401" y="812104"/>
                  </a:lnTo>
                  <a:lnTo>
                    <a:pt x="132556" y="821772"/>
                  </a:lnTo>
                  <a:lnTo>
                    <a:pt x="132710" y="831440"/>
                  </a:lnTo>
                  <a:lnTo>
                    <a:pt x="132863" y="841108"/>
                  </a:lnTo>
                  <a:lnTo>
                    <a:pt x="133016" y="850776"/>
                  </a:lnTo>
                  <a:lnTo>
                    <a:pt x="133167" y="860444"/>
                  </a:lnTo>
                  <a:lnTo>
                    <a:pt x="133316" y="870112"/>
                  </a:lnTo>
                  <a:lnTo>
                    <a:pt x="133465" y="879780"/>
                  </a:lnTo>
                  <a:lnTo>
                    <a:pt x="133613" y="889448"/>
                  </a:lnTo>
                  <a:lnTo>
                    <a:pt x="133761" y="899116"/>
                  </a:lnTo>
                  <a:lnTo>
                    <a:pt x="133908" y="908783"/>
                  </a:lnTo>
                  <a:lnTo>
                    <a:pt x="134057" y="918451"/>
                  </a:lnTo>
                  <a:lnTo>
                    <a:pt x="134208" y="928119"/>
                  </a:lnTo>
                  <a:lnTo>
                    <a:pt x="134361" y="937787"/>
                  </a:lnTo>
                  <a:lnTo>
                    <a:pt x="134519" y="947455"/>
                  </a:lnTo>
                  <a:lnTo>
                    <a:pt x="134683" y="957123"/>
                  </a:lnTo>
                  <a:lnTo>
                    <a:pt x="134853" y="966791"/>
                  </a:lnTo>
                  <a:lnTo>
                    <a:pt x="135032" y="976459"/>
                  </a:lnTo>
                  <a:lnTo>
                    <a:pt x="135224" y="986127"/>
                  </a:lnTo>
                  <a:lnTo>
                    <a:pt x="135427" y="995795"/>
                  </a:lnTo>
                  <a:lnTo>
                    <a:pt x="135645" y="1005463"/>
                  </a:lnTo>
                  <a:lnTo>
                    <a:pt x="135878" y="1015131"/>
                  </a:lnTo>
                  <a:lnTo>
                    <a:pt x="136129" y="1024798"/>
                  </a:lnTo>
                  <a:lnTo>
                    <a:pt x="136397" y="1034466"/>
                  </a:lnTo>
                  <a:lnTo>
                    <a:pt x="136689" y="1044134"/>
                  </a:lnTo>
                  <a:lnTo>
                    <a:pt x="137003" y="1053802"/>
                  </a:lnTo>
                  <a:lnTo>
                    <a:pt x="137340" y="1063470"/>
                  </a:lnTo>
                  <a:lnTo>
                    <a:pt x="137700" y="1073138"/>
                  </a:lnTo>
                  <a:lnTo>
                    <a:pt x="138084" y="1082806"/>
                  </a:lnTo>
                  <a:lnTo>
                    <a:pt x="138492" y="1092474"/>
                  </a:lnTo>
                  <a:lnTo>
                    <a:pt x="138925" y="1102142"/>
                  </a:lnTo>
                  <a:lnTo>
                    <a:pt x="139388" y="1111810"/>
                  </a:lnTo>
                  <a:lnTo>
                    <a:pt x="139874" y="1121478"/>
                  </a:lnTo>
                  <a:lnTo>
                    <a:pt x="140385" y="1131145"/>
                  </a:lnTo>
                  <a:lnTo>
                    <a:pt x="140919" y="1140813"/>
                  </a:lnTo>
                  <a:lnTo>
                    <a:pt x="141476" y="1150481"/>
                  </a:lnTo>
                  <a:lnTo>
                    <a:pt x="142056" y="1160149"/>
                  </a:lnTo>
                  <a:lnTo>
                    <a:pt x="142662" y="1169817"/>
                  </a:lnTo>
                  <a:lnTo>
                    <a:pt x="143290" y="1179485"/>
                  </a:lnTo>
                  <a:lnTo>
                    <a:pt x="143939" y="1189153"/>
                  </a:lnTo>
                  <a:lnTo>
                    <a:pt x="144608" y="1198821"/>
                  </a:lnTo>
                  <a:lnTo>
                    <a:pt x="145296" y="1208489"/>
                  </a:lnTo>
                  <a:lnTo>
                    <a:pt x="146002" y="1218157"/>
                  </a:lnTo>
                  <a:lnTo>
                    <a:pt x="146727" y="1227825"/>
                  </a:lnTo>
                  <a:lnTo>
                    <a:pt x="147472" y="1237493"/>
                  </a:lnTo>
                  <a:lnTo>
                    <a:pt x="148232" y="1247160"/>
                  </a:lnTo>
                  <a:lnTo>
                    <a:pt x="149006" y="1256828"/>
                  </a:lnTo>
                  <a:lnTo>
                    <a:pt x="149795" y="1266496"/>
                  </a:lnTo>
                  <a:lnTo>
                    <a:pt x="150595" y="1276164"/>
                  </a:lnTo>
                  <a:lnTo>
                    <a:pt x="151407" y="1285832"/>
                  </a:lnTo>
                  <a:lnTo>
                    <a:pt x="152230" y="1295500"/>
                  </a:lnTo>
                  <a:lnTo>
                    <a:pt x="153061" y="1305168"/>
                  </a:lnTo>
                  <a:lnTo>
                    <a:pt x="153898" y="1314836"/>
                  </a:lnTo>
                  <a:lnTo>
                    <a:pt x="154739" y="1324504"/>
                  </a:lnTo>
                  <a:lnTo>
                    <a:pt x="155582" y="1334172"/>
                  </a:lnTo>
                  <a:lnTo>
                    <a:pt x="156426" y="1343840"/>
                  </a:lnTo>
                  <a:lnTo>
                    <a:pt x="157269" y="1353508"/>
                  </a:lnTo>
                  <a:lnTo>
                    <a:pt x="158108" y="1363175"/>
                  </a:lnTo>
                  <a:lnTo>
                    <a:pt x="158943" y="1372843"/>
                  </a:lnTo>
                  <a:lnTo>
                    <a:pt x="159772" y="1382511"/>
                  </a:lnTo>
                  <a:lnTo>
                    <a:pt x="160595" y="1392179"/>
                  </a:lnTo>
                  <a:lnTo>
                    <a:pt x="161411" y="1401847"/>
                  </a:lnTo>
                  <a:lnTo>
                    <a:pt x="162220" y="1411515"/>
                  </a:lnTo>
                  <a:lnTo>
                    <a:pt x="163020" y="1421183"/>
                  </a:lnTo>
                  <a:lnTo>
                    <a:pt x="163814" y="1430851"/>
                  </a:lnTo>
                  <a:lnTo>
                    <a:pt x="164604" y="1440519"/>
                  </a:lnTo>
                  <a:lnTo>
                    <a:pt x="165390" y="1450187"/>
                  </a:lnTo>
                  <a:lnTo>
                    <a:pt x="166176" y="1459855"/>
                  </a:lnTo>
                  <a:lnTo>
                    <a:pt x="166962" y="1469522"/>
                  </a:lnTo>
                  <a:lnTo>
                    <a:pt x="167752" y="1479190"/>
                  </a:lnTo>
                  <a:lnTo>
                    <a:pt x="168549" y="1488858"/>
                  </a:lnTo>
                  <a:lnTo>
                    <a:pt x="169356" y="1498526"/>
                  </a:lnTo>
                  <a:lnTo>
                    <a:pt x="170176" y="1508194"/>
                  </a:lnTo>
                  <a:lnTo>
                    <a:pt x="171010" y="1517862"/>
                  </a:lnTo>
                  <a:lnTo>
                    <a:pt x="171861" y="1527530"/>
                  </a:lnTo>
                  <a:lnTo>
                    <a:pt x="172731" y="1537198"/>
                  </a:lnTo>
                  <a:lnTo>
                    <a:pt x="173627" y="1546866"/>
                  </a:lnTo>
                  <a:lnTo>
                    <a:pt x="174546" y="1556534"/>
                  </a:lnTo>
                  <a:lnTo>
                    <a:pt x="175489" y="1566202"/>
                  </a:lnTo>
                  <a:lnTo>
                    <a:pt x="176455" y="1575870"/>
                  </a:lnTo>
                  <a:lnTo>
                    <a:pt x="177445" y="1585537"/>
                  </a:lnTo>
                  <a:lnTo>
                    <a:pt x="178459" y="1595205"/>
                  </a:lnTo>
                  <a:lnTo>
                    <a:pt x="179499" y="1604873"/>
                  </a:lnTo>
                  <a:lnTo>
                    <a:pt x="180562" y="1614541"/>
                  </a:lnTo>
                  <a:lnTo>
                    <a:pt x="181645" y="1624209"/>
                  </a:lnTo>
                  <a:lnTo>
                    <a:pt x="182745" y="1633877"/>
                  </a:lnTo>
                  <a:lnTo>
                    <a:pt x="183862" y="1643545"/>
                  </a:lnTo>
                  <a:lnTo>
                    <a:pt x="184994" y="1653213"/>
                  </a:lnTo>
                  <a:lnTo>
                    <a:pt x="186140" y="1662881"/>
                  </a:lnTo>
                  <a:lnTo>
                    <a:pt x="187298" y="1672549"/>
                  </a:lnTo>
                  <a:lnTo>
                    <a:pt x="188466" y="1682217"/>
                  </a:lnTo>
                  <a:lnTo>
                    <a:pt x="189641" y="1691885"/>
                  </a:lnTo>
                  <a:lnTo>
                    <a:pt x="190824" y="1701552"/>
                  </a:lnTo>
                  <a:lnTo>
                    <a:pt x="192012" y="1711220"/>
                  </a:lnTo>
                  <a:lnTo>
                    <a:pt x="193206" y="1720888"/>
                  </a:lnTo>
                  <a:lnTo>
                    <a:pt x="194407" y="1730556"/>
                  </a:lnTo>
                  <a:lnTo>
                    <a:pt x="195612" y="1740224"/>
                  </a:lnTo>
                  <a:lnTo>
                    <a:pt x="196824" y="1749892"/>
                  </a:lnTo>
                  <a:lnTo>
                    <a:pt x="198041" y="1759560"/>
                  </a:lnTo>
                  <a:lnTo>
                    <a:pt x="199264" y="1769228"/>
                  </a:lnTo>
                  <a:lnTo>
                    <a:pt x="200494" y="1778896"/>
                  </a:lnTo>
                  <a:lnTo>
                    <a:pt x="201731" y="1788564"/>
                  </a:lnTo>
                  <a:lnTo>
                    <a:pt x="202978" y="1798232"/>
                  </a:lnTo>
                  <a:lnTo>
                    <a:pt x="204234" y="1807899"/>
                  </a:lnTo>
                  <a:lnTo>
                    <a:pt x="205499" y="1817567"/>
                  </a:lnTo>
                  <a:lnTo>
                    <a:pt x="206774" y="1827235"/>
                  </a:lnTo>
                  <a:lnTo>
                    <a:pt x="208058" y="1836903"/>
                  </a:lnTo>
                  <a:lnTo>
                    <a:pt x="209353" y="1846571"/>
                  </a:lnTo>
                  <a:lnTo>
                    <a:pt x="210659" y="1856239"/>
                  </a:lnTo>
                  <a:lnTo>
                    <a:pt x="211976" y="1865907"/>
                  </a:lnTo>
                  <a:lnTo>
                    <a:pt x="213302" y="1875575"/>
                  </a:lnTo>
                  <a:lnTo>
                    <a:pt x="214636" y="1885243"/>
                  </a:lnTo>
                  <a:lnTo>
                    <a:pt x="215979" y="1894911"/>
                  </a:lnTo>
                  <a:lnTo>
                    <a:pt x="217328" y="1904579"/>
                  </a:lnTo>
                  <a:lnTo>
                    <a:pt x="218683" y="1914247"/>
                  </a:lnTo>
                  <a:lnTo>
                    <a:pt x="220043" y="1923914"/>
                  </a:lnTo>
                  <a:lnTo>
                    <a:pt x="221404" y="1933582"/>
                  </a:lnTo>
                  <a:lnTo>
                    <a:pt x="222765" y="1943250"/>
                  </a:lnTo>
                  <a:lnTo>
                    <a:pt x="224123" y="1952918"/>
                  </a:lnTo>
                  <a:lnTo>
                    <a:pt x="225476" y="1962586"/>
                  </a:lnTo>
                  <a:lnTo>
                    <a:pt x="226822" y="1972254"/>
                  </a:lnTo>
                  <a:lnTo>
                    <a:pt x="228154" y="1981922"/>
                  </a:lnTo>
                  <a:lnTo>
                    <a:pt x="229472" y="1991590"/>
                  </a:lnTo>
                  <a:lnTo>
                    <a:pt x="230771" y="2001258"/>
                  </a:lnTo>
                  <a:lnTo>
                    <a:pt x="232051" y="2010926"/>
                  </a:lnTo>
                  <a:lnTo>
                    <a:pt x="233307" y="2020594"/>
                  </a:lnTo>
                  <a:lnTo>
                    <a:pt x="234537" y="2030262"/>
                  </a:lnTo>
                  <a:lnTo>
                    <a:pt x="235734" y="2039929"/>
                  </a:lnTo>
                  <a:lnTo>
                    <a:pt x="236897" y="2049597"/>
                  </a:lnTo>
                  <a:lnTo>
                    <a:pt x="238026" y="2059265"/>
                  </a:lnTo>
                  <a:lnTo>
                    <a:pt x="239119" y="2068933"/>
                  </a:lnTo>
                  <a:lnTo>
                    <a:pt x="240177" y="2078601"/>
                  </a:lnTo>
                  <a:lnTo>
                    <a:pt x="241197" y="2088269"/>
                  </a:lnTo>
                  <a:lnTo>
                    <a:pt x="242179" y="2097937"/>
                  </a:lnTo>
                  <a:lnTo>
                    <a:pt x="243115" y="2107605"/>
                  </a:lnTo>
                  <a:lnTo>
                    <a:pt x="244015" y="2117273"/>
                  </a:lnTo>
                  <a:lnTo>
                    <a:pt x="244878" y="2126941"/>
                  </a:lnTo>
                  <a:lnTo>
                    <a:pt x="245704" y="2136609"/>
                  </a:lnTo>
                  <a:lnTo>
                    <a:pt x="246496" y="2146276"/>
                  </a:lnTo>
                  <a:lnTo>
                    <a:pt x="247253" y="2155944"/>
                  </a:lnTo>
                  <a:lnTo>
                    <a:pt x="247971" y="2165612"/>
                  </a:lnTo>
                  <a:lnTo>
                    <a:pt x="248654" y="2175280"/>
                  </a:lnTo>
                  <a:lnTo>
                    <a:pt x="249306" y="2184948"/>
                  </a:lnTo>
                  <a:lnTo>
                    <a:pt x="249926" y="2194616"/>
                  </a:lnTo>
                  <a:lnTo>
                    <a:pt x="250515" y="2204284"/>
                  </a:lnTo>
                  <a:lnTo>
                    <a:pt x="251073" y="2213952"/>
                  </a:lnTo>
                  <a:lnTo>
                    <a:pt x="251598" y="2223620"/>
                  </a:lnTo>
                  <a:lnTo>
                    <a:pt x="252087" y="2233288"/>
                  </a:lnTo>
                  <a:lnTo>
                    <a:pt x="252545" y="2242956"/>
                  </a:lnTo>
                  <a:lnTo>
                    <a:pt x="252972" y="2252624"/>
                  </a:lnTo>
                  <a:lnTo>
                    <a:pt x="253369" y="2262291"/>
                  </a:lnTo>
                  <a:lnTo>
                    <a:pt x="253736" y="2271959"/>
                  </a:lnTo>
                  <a:lnTo>
                    <a:pt x="254073" y="2281627"/>
                  </a:lnTo>
                  <a:lnTo>
                    <a:pt x="254376" y="2291295"/>
                  </a:lnTo>
                  <a:lnTo>
                    <a:pt x="254650" y="2300963"/>
                  </a:lnTo>
                  <a:lnTo>
                    <a:pt x="254898" y="2310631"/>
                  </a:lnTo>
                  <a:lnTo>
                    <a:pt x="255121" y="2320299"/>
                  </a:lnTo>
                  <a:lnTo>
                    <a:pt x="255321" y="2329967"/>
                  </a:lnTo>
                  <a:lnTo>
                    <a:pt x="255500" y="2339635"/>
                  </a:lnTo>
                  <a:lnTo>
                    <a:pt x="255657" y="2349303"/>
                  </a:lnTo>
                  <a:lnTo>
                    <a:pt x="255795" y="2358971"/>
                  </a:lnTo>
                  <a:lnTo>
                    <a:pt x="255916" y="2368639"/>
                  </a:lnTo>
                  <a:lnTo>
                    <a:pt x="256023" y="2378306"/>
                  </a:lnTo>
                  <a:lnTo>
                    <a:pt x="256116" y="2387974"/>
                  </a:lnTo>
                  <a:lnTo>
                    <a:pt x="256196" y="2397642"/>
                  </a:lnTo>
                  <a:lnTo>
                    <a:pt x="256264" y="2407310"/>
                  </a:lnTo>
                  <a:lnTo>
                    <a:pt x="256316" y="2416978"/>
                  </a:lnTo>
                  <a:lnTo>
                    <a:pt x="256355" y="2426646"/>
                  </a:lnTo>
                  <a:lnTo>
                    <a:pt x="256380" y="2436314"/>
                  </a:lnTo>
                  <a:lnTo>
                    <a:pt x="256390" y="2445982"/>
                  </a:lnTo>
                  <a:lnTo>
                    <a:pt x="256383" y="2455650"/>
                  </a:lnTo>
                  <a:lnTo>
                    <a:pt x="256358" y="2465318"/>
                  </a:lnTo>
                  <a:lnTo>
                    <a:pt x="256311" y="2474986"/>
                  </a:lnTo>
                  <a:lnTo>
                    <a:pt x="256240" y="2484653"/>
                  </a:lnTo>
                  <a:lnTo>
                    <a:pt x="256146" y="2494321"/>
                  </a:lnTo>
                  <a:lnTo>
                    <a:pt x="256027" y="2503989"/>
                  </a:lnTo>
                  <a:lnTo>
                    <a:pt x="255882" y="2513657"/>
                  </a:lnTo>
                  <a:lnTo>
                    <a:pt x="255711" y="2523325"/>
                  </a:lnTo>
                  <a:lnTo>
                    <a:pt x="255513" y="2532993"/>
                  </a:lnTo>
                  <a:lnTo>
                    <a:pt x="255281" y="2542661"/>
                  </a:lnTo>
                  <a:lnTo>
                    <a:pt x="255023" y="2552329"/>
                  </a:lnTo>
                  <a:lnTo>
                    <a:pt x="254739" y="2561997"/>
                  </a:lnTo>
                  <a:lnTo>
                    <a:pt x="254430" y="2571665"/>
                  </a:lnTo>
                  <a:lnTo>
                    <a:pt x="254097" y="2581333"/>
                  </a:lnTo>
                  <a:lnTo>
                    <a:pt x="253741" y="2591001"/>
                  </a:lnTo>
                  <a:lnTo>
                    <a:pt x="253363" y="2600668"/>
                  </a:lnTo>
                  <a:lnTo>
                    <a:pt x="252965" y="2610336"/>
                  </a:lnTo>
                  <a:lnTo>
                    <a:pt x="252551" y="2620004"/>
                  </a:lnTo>
                  <a:lnTo>
                    <a:pt x="252123" y="2629672"/>
                  </a:lnTo>
                  <a:lnTo>
                    <a:pt x="251684" y="2639340"/>
                  </a:lnTo>
                  <a:lnTo>
                    <a:pt x="251234" y="2649008"/>
                  </a:lnTo>
                  <a:lnTo>
                    <a:pt x="250777" y="2658676"/>
                  </a:lnTo>
                  <a:lnTo>
                    <a:pt x="250312" y="2668344"/>
                  </a:lnTo>
                  <a:lnTo>
                    <a:pt x="249844" y="2678012"/>
                  </a:lnTo>
                  <a:lnTo>
                    <a:pt x="249374" y="2687680"/>
                  </a:lnTo>
                  <a:lnTo>
                    <a:pt x="248903" y="2697348"/>
                  </a:lnTo>
                  <a:lnTo>
                    <a:pt x="248432" y="2707016"/>
                  </a:lnTo>
                  <a:lnTo>
                    <a:pt x="247963" y="2716683"/>
                  </a:lnTo>
                  <a:lnTo>
                    <a:pt x="247496" y="2726351"/>
                  </a:lnTo>
                  <a:lnTo>
                    <a:pt x="247033" y="2736019"/>
                  </a:lnTo>
                  <a:lnTo>
                    <a:pt x="246575" y="2745687"/>
                  </a:lnTo>
                  <a:lnTo>
                    <a:pt x="246121" y="2755355"/>
                  </a:lnTo>
                  <a:lnTo>
                    <a:pt x="245673" y="2765023"/>
                  </a:lnTo>
                  <a:lnTo>
                    <a:pt x="245231" y="2774691"/>
                  </a:lnTo>
                  <a:lnTo>
                    <a:pt x="244795" y="2784359"/>
                  </a:lnTo>
                  <a:lnTo>
                    <a:pt x="244368" y="2794027"/>
                  </a:lnTo>
                  <a:lnTo>
                    <a:pt x="243947" y="2803695"/>
                  </a:lnTo>
                  <a:lnTo>
                    <a:pt x="243533" y="2813363"/>
                  </a:lnTo>
                  <a:lnTo>
                    <a:pt x="243125" y="2823030"/>
                  </a:lnTo>
                  <a:lnTo>
                    <a:pt x="242724" y="2832698"/>
                  </a:lnTo>
                  <a:lnTo>
                    <a:pt x="242328" y="2842366"/>
                  </a:lnTo>
                  <a:lnTo>
                    <a:pt x="241937" y="2852034"/>
                  </a:lnTo>
                  <a:lnTo>
                    <a:pt x="241549" y="2861702"/>
                  </a:lnTo>
                  <a:lnTo>
                    <a:pt x="241163" y="2871370"/>
                  </a:lnTo>
                  <a:lnTo>
                    <a:pt x="240777" y="2881038"/>
                  </a:lnTo>
                  <a:lnTo>
                    <a:pt x="240389" y="2890706"/>
                  </a:lnTo>
                  <a:lnTo>
                    <a:pt x="239998" y="2900374"/>
                  </a:lnTo>
                  <a:lnTo>
                    <a:pt x="239602" y="2910042"/>
                  </a:lnTo>
                  <a:lnTo>
                    <a:pt x="239196" y="2919710"/>
                  </a:lnTo>
                  <a:lnTo>
                    <a:pt x="238781" y="2929378"/>
                  </a:lnTo>
                  <a:lnTo>
                    <a:pt x="238354" y="2939045"/>
                  </a:lnTo>
                  <a:lnTo>
                    <a:pt x="237913" y="2948713"/>
                  </a:lnTo>
                  <a:lnTo>
                    <a:pt x="237457" y="2958381"/>
                  </a:lnTo>
                  <a:lnTo>
                    <a:pt x="236985" y="2968049"/>
                  </a:lnTo>
                  <a:lnTo>
                    <a:pt x="236490" y="2977717"/>
                  </a:lnTo>
                  <a:lnTo>
                    <a:pt x="235977" y="2987385"/>
                  </a:lnTo>
                  <a:lnTo>
                    <a:pt x="235445" y="2997053"/>
                  </a:lnTo>
                  <a:lnTo>
                    <a:pt x="234893" y="3006721"/>
                  </a:lnTo>
                  <a:lnTo>
                    <a:pt x="234321" y="3016389"/>
                  </a:lnTo>
                  <a:lnTo>
                    <a:pt x="233730" y="3026057"/>
                  </a:lnTo>
                  <a:lnTo>
                    <a:pt x="233117" y="3035725"/>
                  </a:lnTo>
                  <a:lnTo>
                    <a:pt x="232485" y="3045393"/>
                  </a:lnTo>
                  <a:lnTo>
                    <a:pt x="231835" y="3055060"/>
                  </a:lnTo>
                  <a:lnTo>
                    <a:pt x="231168" y="3064728"/>
                  </a:lnTo>
                  <a:lnTo>
                    <a:pt x="230484" y="3074396"/>
                  </a:lnTo>
                  <a:lnTo>
                    <a:pt x="229786" y="3084064"/>
                  </a:lnTo>
                  <a:lnTo>
                    <a:pt x="229073" y="3093732"/>
                  </a:lnTo>
                  <a:lnTo>
                    <a:pt x="228342" y="3103400"/>
                  </a:lnTo>
                  <a:lnTo>
                    <a:pt x="227598" y="3113068"/>
                  </a:lnTo>
                  <a:lnTo>
                    <a:pt x="226840" y="3122736"/>
                  </a:lnTo>
                  <a:lnTo>
                    <a:pt x="226068" y="3132404"/>
                  </a:lnTo>
                  <a:lnTo>
                    <a:pt x="225283" y="3142072"/>
                  </a:lnTo>
                  <a:lnTo>
                    <a:pt x="224484" y="3151740"/>
                  </a:lnTo>
                  <a:lnTo>
                    <a:pt x="223667" y="3161407"/>
                  </a:lnTo>
                  <a:lnTo>
                    <a:pt x="222834" y="3171075"/>
                  </a:lnTo>
                  <a:lnTo>
                    <a:pt x="221985" y="3180743"/>
                  </a:lnTo>
                  <a:lnTo>
                    <a:pt x="221119" y="3190411"/>
                  </a:lnTo>
                  <a:lnTo>
                    <a:pt x="220235" y="3200079"/>
                  </a:lnTo>
                  <a:lnTo>
                    <a:pt x="219333" y="3209747"/>
                  </a:lnTo>
                  <a:lnTo>
                    <a:pt x="218411" y="3219415"/>
                  </a:lnTo>
                  <a:lnTo>
                    <a:pt x="217466" y="3229083"/>
                  </a:lnTo>
                  <a:lnTo>
                    <a:pt x="216502" y="3238751"/>
                  </a:lnTo>
                  <a:lnTo>
                    <a:pt x="215517" y="3248419"/>
                  </a:lnTo>
                  <a:lnTo>
                    <a:pt x="214514" y="3258087"/>
                  </a:lnTo>
                  <a:lnTo>
                    <a:pt x="213491" y="3267755"/>
                  </a:lnTo>
                  <a:lnTo>
                    <a:pt x="212450" y="3277422"/>
                  </a:lnTo>
                  <a:lnTo>
                    <a:pt x="211389" y="3287090"/>
                  </a:lnTo>
                  <a:lnTo>
                    <a:pt x="210311" y="3296758"/>
                  </a:lnTo>
                  <a:lnTo>
                    <a:pt x="209220" y="3306426"/>
                  </a:lnTo>
                  <a:lnTo>
                    <a:pt x="208116" y="3316094"/>
                  </a:lnTo>
                  <a:lnTo>
                    <a:pt x="207003" y="3325762"/>
                  </a:lnTo>
                  <a:lnTo>
                    <a:pt x="205881" y="3335430"/>
                  </a:lnTo>
                  <a:lnTo>
                    <a:pt x="204754" y="3345098"/>
                  </a:lnTo>
                  <a:lnTo>
                    <a:pt x="203625" y="3354766"/>
                  </a:lnTo>
                  <a:lnTo>
                    <a:pt x="202496" y="3364434"/>
                  </a:lnTo>
                  <a:lnTo>
                    <a:pt x="201371" y="3374102"/>
                  </a:lnTo>
                  <a:lnTo>
                    <a:pt x="200253" y="3383770"/>
                  </a:lnTo>
                  <a:lnTo>
                    <a:pt x="199143" y="3393437"/>
                  </a:lnTo>
                  <a:lnTo>
                    <a:pt x="198045" y="3403105"/>
                  </a:lnTo>
                  <a:lnTo>
                    <a:pt x="196965" y="3412773"/>
                  </a:lnTo>
                  <a:lnTo>
                    <a:pt x="195903" y="3422441"/>
                  </a:lnTo>
                  <a:lnTo>
                    <a:pt x="194861" y="3432109"/>
                  </a:lnTo>
                  <a:lnTo>
                    <a:pt x="193841" y="3441777"/>
                  </a:lnTo>
                  <a:lnTo>
                    <a:pt x="192845" y="3451445"/>
                  </a:lnTo>
                  <a:lnTo>
                    <a:pt x="191874" y="3461113"/>
                  </a:lnTo>
                  <a:lnTo>
                    <a:pt x="190932" y="3470781"/>
                  </a:lnTo>
                  <a:lnTo>
                    <a:pt x="190022" y="3480449"/>
                  </a:lnTo>
                  <a:lnTo>
                    <a:pt x="189141" y="3490117"/>
                  </a:lnTo>
                  <a:lnTo>
                    <a:pt x="188289" y="3499784"/>
                  </a:lnTo>
                  <a:lnTo>
                    <a:pt x="187465" y="3509452"/>
                  </a:lnTo>
                  <a:lnTo>
                    <a:pt x="186669" y="3519120"/>
                  </a:lnTo>
                  <a:lnTo>
                    <a:pt x="185900" y="3528788"/>
                  </a:lnTo>
                  <a:lnTo>
                    <a:pt x="185162" y="3538456"/>
                  </a:lnTo>
                  <a:lnTo>
                    <a:pt x="184447" y="3548124"/>
                  </a:lnTo>
                  <a:lnTo>
                    <a:pt x="183753" y="3557792"/>
                  </a:lnTo>
                  <a:lnTo>
                    <a:pt x="183077" y="3567460"/>
                  </a:lnTo>
                  <a:lnTo>
                    <a:pt x="182417" y="3577128"/>
                  </a:lnTo>
                  <a:lnTo>
                    <a:pt x="181768" y="3586796"/>
                  </a:lnTo>
                  <a:lnTo>
                    <a:pt x="181129" y="3596464"/>
                  </a:lnTo>
                  <a:lnTo>
                    <a:pt x="180494" y="3606132"/>
                  </a:lnTo>
                  <a:lnTo>
                    <a:pt x="179858" y="3615799"/>
                  </a:lnTo>
                  <a:lnTo>
                    <a:pt x="179219" y="3625467"/>
                  </a:lnTo>
                  <a:lnTo>
                    <a:pt x="178573" y="3635135"/>
                  </a:lnTo>
                  <a:lnTo>
                    <a:pt x="177916" y="3644803"/>
                  </a:lnTo>
                  <a:lnTo>
                    <a:pt x="177246" y="3654471"/>
                  </a:lnTo>
                  <a:lnTo>
                    <a:pt x="176556" y="3664139"/>
                  </a:lnTo>
                  <a:lnTo>
                    <a:pt x="175846" y="3673807"/>
                  </a:lnTo>
                  <a:lnTo>
                    <a:pt x="175117" y="3683475"/>
                  </a:lnTo>
                  <a:lnTo>
                    <a:pt x="174367" y="3693143"/>
                  </a:lnTo>
                  <a:lnTo>
                    <a:pt x="173595" y="3702811"/>
                  </a:lnTo>
                  <a:lnTo>
                    <a:pt x="172802" y="3712479"/>
                  </a:lnTo>
                  <a:lnTo>
                    <a:pt x="171985" y="3722147"/>
                  </a:lnTo>
                  <a:lnTo>
                    <a:pt x="171149" y="3731814"/>
                  </a:lnTo>
                  <a:lnTo>
                    <a:pt x="170298" y="3741482"/>
                  </a:lnTo>
                  <a:lnTo>
                    <a:pt x="169433" y="3751150"/>
                  </a:lnTo>
                  <a:lnTo>
                    <a:pt x="168558" y="3760818"/>
                  </a:lnTo>
                  <a:lnTo>
                    <a:pt x="167676" y="3770486"/>
                  </a:lnTo>
                  <a:lnTo>
                    <a:pt x="166790" y="3780154"/>
                  </a:lnTo>
                  <a:lnTo>
                    <a:pt x="165905" y="3789822"/>
                  </a:lnTo>
                  <a:lnTo>
                    <a:pt x="165025" y="3799490"/>
                  </a:lnTo>
                  <a:lnTo>
                    <a:pt x="164153" y="3809158"/>
                  </a:lnTo>
                  <a:lnTo>
                    <a:pt x="163293" y="3818826"/>
                  </a:lnTo>
                  <a:lnTo>
                    <a:pt x="162446" y="3828494"/>
                  </a:lnTo>
                  <a:lnTo>
                    <a:pt x="161616" y="3838161"/>
                  </a:lnTo>
                  <a:lnTo>
                    <a:pt x="160808" y="3847829"/>
                  </a:lnTo>
                  <a:lnTo>
                    <a:pt x="160021" y="3857497"/>
                  </a:lnTo>
                  <a:lnTo>
                    <a:pt x="159257" y="3867165"/>
                  </a:lnTo>
                  <a:lnTo>
                    <a:pt x="158514" y="3876833"/>
                  </a:lnTo>
                  <a:lnTo>
                    <a:pt x="157793" y="3886501"/>
                  </a:lnTo>
                  <a:lnTo>
                    <a:pt x="157095" y="3896169"/>
                  </a:lnTo>
                  <a:lnTo>
                    <a:pt x="156419" y="3905837"/>
                  </a:lnTo>
                  <a:lnTo>
                    <a:pt x="155766" y="3915505"/>
                  </a:lnTo>
                  <a:lnTo>
                    <a:pt x="155132" y="3925173"/>
                  </a:lnTo>
                  <a:lnTo>
                    <a:pt x="154515" y="3934841"/>
                  </a:lnTo>
                  <a:lnTo>
                    <a:pt x="153913" y="3944509"/>
                  </a:lnTo>
                  <a:lnTo>
                    <a:pt x="153326" y="3954176"/>
                  </a:lnTo>
                  <a:lnTo>
                    <a:pt x="152752" y="3963844"/>
                  </a:lnTo>
                  <a:lnTo>
                    <a:pt x="152190" y="3973512"/>
                  </a:lnTo>
                  <a:lnTo>
                    <a:pt x="151639" y="3983180"/>
                  </a:lnTo>
                  <a:lnTo>
                    <a:pt x="151096" y="3992848"/>
                  </a:lnTo>
                  <a:lnTo>
                    <a:pt x="150562" y="4002516"/>
                  </a:lnTo>
                  <a:lnTo>
                    <a:pt x="150034" y="4012184"/>
                  </a:lnTo>
                  <a:lnTo>
                    <a:pt x="149514" y="4021852"/>
                  </a:lnTo>
                  <a:lnTo>
                    <a:pt x="149002" y="4031520"/>
                  </a:lnTo>
                  <a:lnTo>
                    <a:pt x="148497" y="4041188"/>
                  </a:lnTo>
                  <a:lnTo>
                    <a:pt x="148000" y="4050856"/>
                  </a:lnTo>
                  <a:lnTo>
                    <a:pt x="147510" y="4060524"/>
                  </a:lnTo>
                  <a:lnTo>
                    <a:pt x="147028" y="4070191"/>
                  </a:lnTo>
                  <a:lnTo>
                    <a:pt x="146554" y="4079859"/>
                  </a:lnTo>
                  <a:lnTo>
                    <a:pt x="146089" y="4089527"/>
                  </a:lnTo>
                  <a:lnTo>
                    <a:pt x="145635" y="4099195"/>
                  </a:lnTo>
                  <a:lnTo>
                    <a:pt x="145190" y="4108863"/>
                  </a:lnTo>
                  <a:lnTo>
                    <a:pt x="144754" y="4118531"/>
                  </a:lnTo>
                  <a:lnTo>
                    <a:pt x="144328" y="4128199"/>
                  </a:lnTo>
                  <a:lnTo>
                    <a:pt x="143910" y="4137867"/>
                  </a:lnTo>
                  <a:lnTo>
                    <a:pt x="143500" y="4147535"/>
                  </a:lnTo>
                  <a:lnTo>
                    <a:pt x="143100" y="4157203"/>
                  </a:lnTo>
                  <a:lnTo>
                    <a:pt x="142708" y="4166871"/>
                  </a:lnTo>
                  <a:lnTo>
                    <a:pt x="142323" y="4176539"/>
                  </a:lnTo>
                  <a:lnTo>
                    <a:pt x="141944" y="4186206"/>
                  </a:lnTo>
                  <a:lnTo>
                    <a:pt x="141571" y="4195874"/>
                  </a:lnTo>
                  <a:lnTo>
                    <a:pt x="141204" y="4205542"/>
                  </a:lnTo>
                  <a:lnTo>
                    <a:pt x="140841" y="4215210"/>
                  </a:lnTo>
                  <a:lnTo>
                    <a:pt x="140483" y="4224878"/>
                  </a:lnTo>
                  <a:lnTo>
                    <a:pt x="140130" y="4234546"/>
                  </a:lnTo>
                  <a:lnTo>
                    <a:pt x="139781" y="4244214"/>
                  </a:lnTo>
                  <a:lnTo>
                    <a:pt x="139436" y="4253882"/>
                  </a:lnTo>
                  <a:lnTo>
                    <a:pt x="139096" y="4263550"/>
                  </a:lnTo>
                  <a:lnTo>
                    <a:pt x="138760" y="4273218"/>
                  </a:lnTo>
                  <a:lnTo>
                    <a:pt x="138430" y="4282886"/>
                  </a:lnTo>
                  <a:lnTo>
                    <a:pt x="138105" y="4292553"/>
                  </a:lnTo>
                  <a:lnTo>
                    <a:pt x="137787" y="4302221"/>
                  </a:lnTo>
                  <a:lnTo>
                    <a:pt x="137474" y="4311889"/>
                  </a:lnTo>
                  <a:lnTo>
                    <a:pt x="137168" y="4321557"/>
                  </a:lnTo>
                  <a:lnTo>
                    <a:pt x="136868" y="4331225"/>
                  </a:lnTo>
                  <a:lnTo>
                    <a:pt x="136576" y="4340893"/>
                  </a:lnTo>
                  <a:lnTo>
                    <a:pt x="136292" y="4350561"/>
                  </a:lnTo>
                  <a:lnTo>
                    <a:pt x="136014" y="4360229"/>
                  </a:lnTo>
                  <a:lnTo>
                    <a:pt x="135744" y="4369897"/>
                  </a:lnTo>
                  <a:lnTo>
                    <a:pt x="135480" y="4379565"/>
                  </a:lnTo>
                  <a:lnTo>
                    <a:pt x="135223" y="4389233"/>
                  </a:lnTo>
                  <a:lnTo>
                    <a:pt x="134971" y="4398901"/>
                  </a:lnTo>
                  <a:lnTo>
                    <a:pt x="134727" y="4408568"/>
                  </a:lnTo>
                  <a:lnTo>
                    <a:pt x="134487" y="4418236"/>
                  </a:lnTo>
                  <a:lnTo>
                    <a:pt x="134253" y="4427904"/>
                  </a:lnTo>
                  <a:lnTo>
                    <a:pt x="134023" y="4437572"/>
                  </a:lnTo>
                  <a:lnTo>
                    <a:pt x="133797" y="4447240"/>
                  </a:lnTo>
                  <a:lnTo>
                    <a:pt x="133574" y="4456908"/>
                  </a:lnTo>
                  <a:lnTo>
                    <a:pt x="133356" y="4466576"/>
                  </a:lnTo>
                  <a:lnTo>
                    <a:pt x="133141" y="4476244"/>
                  </a:lnTo>
                  <a:lnTo>
                    <a:pt x="132929" y="4485912"/>
                  </a:lnTo>
                  <a:lnTo>
                    <a:pt x="132720" y="4495580"/>
                  </a:lnTo>
                  <a:lnTo>
                    <a:pt x="132515" y="4505248"/>
                  </a:lnTo>
                  <a:lnTo>
                    <a:pt x="132312" y="4514916"/>
                  </a:lnTo>
                  <a:lnTo>
                    <a:pt x="132113" y="4524583"/>
                  </a:lnTo>
                  <a:lnTo>
                    <a:pt x="131918" y="4534251"/>
                  </a:lnTo>
                  <a:lnTo>
                    <a:pt x="131727" y="4543919"/>
                  </a:lnTo>
                  <a:lnTo>
                    <a:pt x="131539" y="4553587"/>
                  </a:lnTo>
                  <a:lnTo>
                    <a:pt x="131356" y="4563255"/>
                  </a:lnTo>
                  <a:lnTo>
                    <a:pt x="131177" y="4572923"/>
                  </a:lnTo>
                  <a:lnTo>
                    <a:pt x="131003" y="4582591"/>
                  </a:lnTo>
                  <a:lnTo>
                    <a:pt x="130834" y="4592259"/>
                  </a:lnTo>
                  <a:lnTo>
                    <a:pt x="130671" y="4601927"/>
                  </a:lnTo>
                  <a:lnTo>
                    <a:pt x="130513" y="4611595"/>
                  </a:lnTo>
                  <a:lnTo>
                    <a:pt x="130361" y="4621263"/>
                  </a:lnTo>
                  <a:lnTo>
                    <a:pt x="130215" y="4630930"/>
                  </a:lnTo>
                  <a:lnTo>
                    <a:pt x="130075" y="4640598"/>
                  </a:lnTo>
                  <a:lnTo>
                    <a:pt x="129941" y="4650266"/>
                  </a:lnTo>
                  <a:lnTo>
                    <a:pt x="129815" y="4659934"/>
                  </a:lnTo>
                  <a:lnTo>
                    <a:pt x="129695" y="4669602"/>
                  </a:lnTo>
                  <a:lnTo>
                    <a:pt x="129581" y="4679270"/>
                  </a:lnTo>
                  <a:lnTo>
                    <a:pt x="129475" y="4688938"/>
                  </a:lnTo>
                  <a:lnTo>
                    <a:pt x="129375" y="4698606"/>
                  </a:lnTo>
                  <a:lnTo>
                    <a:pt x="129282" y="4708274"/>
                  </a:lnTo>
                  <a:lnTo>
                    <a:pt x="129196" y="4717942"/>
                  </a:lnTo>
                  <a:lnTo>
                    <a:pt x="129118" y="4727610"/>
                  </a:lnTo>
                  <a:lnTo>
                    <a:pt x="129046" y="4737278"/>
                  </a:lnTo>
                  <a:lnTo>
                    <a:pt x="128980" y="4746945"/>
                  </a:lnTo>
                  <a:lnTo>
                    <a:pt x="128921" y="4756613"/>
                  </a:lnTo>
                  <a:lnTo>
                    <a:pt x="128868" y="4766281"/>
                  </a:lnTo>
                  <a:lnTo>
                    <a:pt x="128821" y="4775949"/>
                  </a:lnTo>
                  <a:lnTo>
                    <a:pt x="128781" y="4785617"/>
                  </a:lnTo>
                  <a:lnTo>
                    <a:pt x="128745" y="4795285"/>
                  </a:lnTo>
                  <a:lnTo>
                    <a:pt x="128714" y="4804953"/>
                  </a:lnTo>
                  <a:lnTo>
                    <a:pt x="128688" y="4814621"/>
                  </a:lnTo>
                  <a:lnTo>
                    <a:pt x="128665" y="4824289"/>
                  </a:lnTo>
                  <a:lnTo>
                    <a:pt x="128646" y="4833957"/>
                  </a:lnTo>
                  <a:lnTo>
                    <a:pt x="128630" y="4843625"/>
                  </a:lnTo>
                  <a:lnTo>
                    <a:pt x="128617" y="4853293"/>
                  </a:lnTo>
                  <a:lnTo>
                    <a:pt x="128605" y="4862960"/>
                  </a:lnTo>
                  <a:lnTo>
                    <a:pt x="128595" y="4872628"/>
                  </a:lnTo>
                  <a:lnTo>
                    <a:pt x="128587" y="4882296"/>
                  </a:lnTo>
                  <a:lnTo>
                    <a:pt x="128578" y="4891964"/>
                  </a:lnTo>
                  <a:lnTo>
                    <a:pt x="128570" y="4901632"/>
                  </a:lnTo>
                  <a:lnTo>
                    <a:pt x="128562" y="4911300"/>
                  </a:lnTo>
                  <a:lnTo>
                    <a:pt x="128554" y="4920968"/>
                  </a:lnTo>
                  <a:lnTo>
                    <a:pt x="128544" y="4930636"/>
                  </a:lnTo>
                  <a:lnTo>
                    <a:pt x="128535" y="4940304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6" name="pg37">
              <a:extLst>
                <a:ext uri="{FF2B5EF4-FFF2-40B4-BE49-F238E27FC236}">
                  <a16:creationId xmlns:a16="http://schemas.microsoft.com/office/drawing/2014/main" id="{A8519771-80BC-07C9-EFCD-D5E40515EEFF}"/>
                </a:ext>
              </a:extLst>
            </p:cNvPr>
            <p:cNvSpPr/>
            <p:nvPr/>
          </p:nvSpPr>
          <p:spPr>
            <a:xfrm>
              <a:off x="7223058" y="3136817"/>
              <a:ext cx="259407" cy="4766908"/>
            </a:xfrm>
            <a:custGeom>
              <a:avLst/>
              <a:gdLst/>
              <a:ahLst/>
              <a:cxnLst/>
              <a:rect l="0" t="0" r="0" b="0"/>
              <a:pathLst>
                <a:path w="259407" h="4766908">
                  <a:moveTo>
                    <a:pt x="129015" y="4766908"/>
                  </a:moveTo>
                  <a:lnTo>
                    <a:pt x="128973" y="4757579"/>
                  </a:lnTo>
                  <a:lnTo>
                    <a:pt x="128931" y="4748251"/>
                  </a:lnTo>
                  <a:lnTo>
                    <a:pt x="128886" y="4738922"/>
                  </a:lnTo>
                  <a:lnTo>
                    <a:pt x="128839" y="4729593"/>
                  </a:lnTo>
                  <a:lnTo>
                    <a:pt x="128790" y="4720265"/>
                  </a:lnTo>
                  <a:lnTo>
                    <a:pt x="128737" y="4710936"/>
                  </a:lnTo>
                  <a:lnTo>
                    <a:pt x="128681" y="4701608"/>
                  </a:lnTo>
                  <a:lnTo>
                    <a:pt x="128620" y="4692279"/>
                  </a:lnTo>
                  <a:lnTo>
                    <a:pt x="128555" y="4682951"/>
                  </a:lnTo>
                  <a:lnTo>
                    <a:pt x="128485" y="4673622"/>
                  </a:lnTo>
                  <a:lnTo>
                    <a:pt x="128409" y="4664293"/>
                  </a:lnTo>
                  <a:lnTo>
                    <a:pt x="128326" y="4654965"/>
                  </a:lnTo>
                  <a:lnTo>
                    <a:pt x="128236" y="4645636"/>
                  </a:lnTo>
                  <a:lnTo>
                    <a:pt x="128141" y="4636308"/>
                  </a:lnTo>
                  <a:lnTo>
                    <a:pt x="128038" y="4626979"/>
                  </a:lnTo>
                  <a:lnTo>
                    <a:pt x="127929" y="4617650"/>
                  </a:lnTo>
                  <a:lnTo>
                    <a:pt x="127813" y="4608322"/>
                  </a:lnTo>
                  <a:lnTo>
                    <a:pt x="127690" y="4598993"/>
                  </a:lnTo>
                  <a:lnTo>
                    <a:pt x="127560" y="4589665"/>
                  </a:lnTo>
                  <a:lnTo>
                    <a:pt x="127425" y="4580336"/>
                  </a:lnTo>
                  <a:lnTo>
                    <a:pt x="127284" y="4571007"/>
                  </a:lnTo>
                  <a:lnTo>
                    <a:pt x="127139" y="4561679"/>
                  </a:lnTo>
                  <a:lnTo>
                    <a:pt x="126989" y="4552350"/>
                  </a:lnTo>
                  <a:lnTo>
                    <a:pt x="126836" y="4543022"/>
                  </a:lnTo>
                  <a:lnTo>
                    <a:pt x="126680" y="4533693"/>
                  </a:lnTo>
                  <a:lnTo>
                    <a:pt x="126521" y="4524365"/>
                  </a:lnTo>
                  <a:lnTo>
                    <a:pt x="126359" y="4515036"/>
                  </a:lnTo>
                  <a:lnTo>
                    <a:pt x="126197" y="4505707"/>
                  </a:lnTo>
                  <a:lnTo>
                    <a:pt x="126032" y="4496379"/>
                  </a:lnTo>
                  <a:lnTo>
                    <a:pt x="125866" y="4487050"/>
                  </a:lnTo>
                  <a:lnTo>
                    <a:pt x="125699" y="4477722"/>
                  </a:lnTo>
                  <a:lnTo>
                    <a:pt x="125530" y="4468393"/>
                  </a:lnTo>
                  <a:lnTo>
                    <a:pt x="125359" y="4459064"/>
                  </a:lnTo>
                  <a:lnTo>
                    <a:pt x="125185" y="4449736"/>
                  </a:lnTo>
                  <a:lnTo>
                    <a:pt x="125009" y="4440407"/>
                  </a:lnTo>
                  <a:lnTo>
                    <a:pt x="124828" y="4431079"/>
                  </a:lnTo>
                  <a:lnTo>
                    <a:pt x="124644" y="4421750"/>
                  </a:lnTo>
                  <a:lnTo>
                    <a:pt x="124453" y="4412421"/>
                  </a:lnTo>
                  <a:lnTo>
                    <a:pt x="124255" y="4403093"/>
                  </a:lnTo>
                  <a:lnTo>
                    <a:pt x="124050" y="4393764"/>
                  </a:lnTo>
                  <a:lnTo>
                    <a:pt x="123838" y="4384436"/>
                  </a:lnTo>
                  <a:lnTo>
                    <a:pt x="123617" y="4375107"/>
                  </a:lnTo>
                  <a:lnTo>
                    <a:pt x="123387" y="4365779"/>
                  </a:lnTo>
                  <a:lnTo>
                    <a:pt x="123147" y="4356450"/>
                  </a:lnTo>
                  <a:lnTo>
                    <a:pt x="122895" y="4347121"/>
                  </a:lnTo>
                  <a:lnTo>
                    <a:pt x="122634" y="4337793"/>
                  </a:lnTo>
                  <a:lnTo>
                    <a:pt x="122363" y="4328464"/>
                  </a:lnTo>
                  <a:lnTo>
                    <a:pt x="122082" y="4319136"/>
                  </a:lnTo>
                  <a:lnTo>
                    <a:pt x="121792" y="4309807"/>
                  </a:lnTo>
                  <a:lnTo>
                    <a:pt x="121493" y="4300478"/>
                  </a:lnTo>
                  <a:lnTo>
                    <a:pt x="121185" y="4291150"/>
                  </a:lnTo>
                  <a:lnTo>
                    <a:pt x="120869" y="4281821"/>
                  </a:lnTo>
                  <a:lnTo>
                    <a:pt x="120546" y="4272493"/>
                  </a:lnTo>
                  <a:lnTo>
                    <a:pt x="120218" y="4263164"/>
                  </a:lnTo>
                  <a:lnTo>
                    <a:pt x="119885" y="4253835"/>
                  </a:lnTo>
                  <a:lnTo>
                    <a:pt x="119547" y="4244507"/>
                  </a:lnTo>
                  <a:lnTo>
                    <a:pt x="119206" y="4235178"/>
                  </a:lnTo>
                  <a:lnTo>
                    <a:pt x="118861" y="4225850"/>
                  </a:lnTo>
                  <a:lnTo>
                    <a:pt x="118513" y="4216521"/>
                  </a:lnTo>
                  <a:lnTo>
                    <a:pt x="118163" y="4207193"/>
                  </a:lnTo>
                  <a:lnTo>
                    <a:pt x="117811" y="4197864"/>
                  </a:lnTo>
                  <a:lnTo>
                    <a:pt x="117456" y="4188535"/>
                  </a:lnTo>
                  <a:lnTo>
                    <a:pt x="117100" y="4179207"/>
                  </a:lnTo>
                  <a:lnTo>
                    <a:pt x="116741" y="4169878"/>
                  </a:lnTo>
                  <a:lnTo>
                    <a:pt x="116379" y="4160550"/>
                  </a:lnTo>
                  <a:lnTo>
                    <a:pt x="116015" y="4151221"/>
                  </a:lnTo>
                  <a:lnTo>
                    <a:pt x="115647" y="4141892"/>
                  </a:lnTo>
                  <a:lnTo>
                    <a:pt x="115277" y="4132564"/>
                  </a:lnTo>
                  <a:lnTo>
                    <a:pt x="114902" y="4123235"/>
                  </a:lnTo>
                  <a:lnTo>
                    <a:pt x="114523" y="4113907"/>
                  </a:lnTo>
                  <a:lnTo>
                    <a:pt x="114138" y="4104578"/>
                  </a:lnTo>
                  <a:lnTo>
                    <a:pt x="113746" y="4095250"/>
                  </a:lnTo>
                  <a:lnTo>
                    <a:pt x="113349" y="4085921"/>
                  </a:lnTo>
                  <a:lnTo>
                    <a:pt x="112944" y="4076592"/>
                  </a:lnTo>
                  <a:lnTo>
                    <a:pt x="112530" y="4067264"/>
                  </a:lnTo>
                  <a:lnTo>
                    <a:pt x="112108" y="4057935"/>
                  </a:lnTo>
                  <a:lnTo>
                    <a:pt x="111675" y="4048607"/>
                  </a:lnTo>
                  <a:lnTo>
                    <a:pt x="111228" y="4039278"/>
                  </a:lnTo>
                  <a:lnTo>
                    <a:pt x="110768" y="4029949"/>
                  </a:lnTo>
                  <a:lnTo>
                    <a:pt x="110293" y="4020621"/>
                  </a:lnTo>
                  <a:lnTo>
                    <a:pt x="109803" y="4011292"/>
                  </a:lnTo>
                  <a:lnTo>
                    <a:pt x="109295" y="4001964"/>
                  </a:lnTo>
                  <a:lnTo>
                    <a:pt x="108769" y="3992635"/>
                  </a:lnTo>
                  <a:lnTo>
                    <a:pt x="108221" y="3983306"/>
                  </a:lnTo>
                  <a:lnTo>
                    <a:pt x="107649" y="3973978"/>
                  </a:lnTo>
                  <a:lnTo>
                    <a:pt x="107055" y="3964649"/>
                  </a:lnTo>
                  <a:lnTo>
                    <a:pt x="106437" y="3955321"/>
                  </a:lnTo>
                  <a:lnTo>
                    <a:pt x="105796" y="3945992"/>
                  </a:lnTo>
                  <a:lnTo>
                    <a:pt x="105130" y="3936664"/>
                  </a:lnTo>
                  <a:lnTo>
                    <a:pt x="104439" y="3927335"/>
                  </a:lnTo>
                  <a:lnTo>
                    <a:pt x="103720" y="3918006"/>
                  </a:lnTo>
                  <a:lnTo>
                    <a:pt x="102976" y="3908678"/>
                  </a:lnTo>
                  <a:lnTo>
                    <a:pt x="102209" y="3899349"/>
                  </a:lnTo>
                  <a:lnTo>
                    <a:pt x="101419" y="3890021"/>
                  </a:lnTo>
                  <a:lnTo>
                    <a:pt x="100607" y="3880692"/>
                  </a:lnTo>
                  <a:lnTo>
                    <a:pt x="99775" y="3871363"/>
                  </a:lnTo>
                  <a:lnTo>
                    <a:pt x="98922" y="3862035"/>
                  </a:lnTo>
                  <a:lnTo>
                    <a:pt x="98049" y="3852706"/>
                  </a:lnTo>
                  <a:lnTo>
                    <a:pt x="97158" y="3843378"/>
                  </a:lnTo>
                  <a:lnTo>
                    <a:pt x="96253" y="3834049"/>
                  </a:lnTo>
                  <a:lnTo>
                    <a:pt x="95332" y="3824720"/>
                  </a:lnTo>
                  <a:lnTo>
                    <a:pt x="94398" y="3815392"/>
                  </a:lnTo>
                  <a:lnTo>
                    <a:pt x="93451" y="3806063"/>
                  </a:lnTo>
                  <a:lnTo>
                    <a:pt x="92490" y="3796735"/>
                  </a:lnTo>
                  <a:lnTo>
                    <a:pt x="91517" y="3787406"/>
                  </a:lnTo>
                  <a:lnTo>
                    <a:pt x="90532" y="3778078"/>
                  </a:lnTo>
                  <a:lnTo>
                    <a:pt x="89536" y="3768749"/>
                  </a:lnTo>
                  <a:lnTo>
                    <a:pt x="88529" y="3759420"/>
                  </a:lnTo>
                  <a:lnTo>
                    <a:pt x="87510" y="3750092"/>
                  </a:lnTo>
                  <a:lnTo>
                    <a:pt x="86481" y="3740763"/>
                  </a:lnTo>
                  <a:lnTo>
                    <a:pt x="85438" y="3731435"/>
                  </a:lnTo>
                  <a:lnTo>
                    <a:pt x="84383" y="3722106"/>
                  </a:lnTo>
                  <a:lnTo>
                    <a:pt x="83317" y="3712777"/>
                  </a:lnTo>
                  <a:lnTo>
                    <a:pt x="82240" y="3703449"/>
                  </a:lnTo>
                  <a:lnTo>
                    <a:pt x="81151" y="3694120"/>
                  </a:lnTo>
                  <a:lnTo>
                    <a:pt x="80052" y="3684792"/>
                  </a:lnTo>
                  <a:lnTo>
                    <a:pt x="78942" y="3675463"/>
                  </a:lnTo>
                  <a:lnTo>
                    <a:pt x="77821" y="3666134"/>
                  </a:lnTo>
                  <a:lnTo>
                    <a:pt x="76691" y="3656806"/>
                  </a:lnTo>
                  <a:lnTo>
                    <a:pt x="75554" y="3647477"/>
                  </a:lnTo>
                  <a:lnTo>
                    <a:pt x="74410" y="3638149"/>
                  </a:lnTo>
                  <a:lnTo>
                    <a:pt x="73260" y="3628820"/>
                  </a:lnTo>
                  <a:lnTo>
                    <a:pt x="72106" y="3619492"/>
                  </a:lnTo>
                  <a:lnTo>
                    <a:pt x="70949" y="3610163"/>
                  </a:lnTo>
                  <a:lnTo>
                    <a:pt x="69791" y="3600834"/>
                  </a:lnTo>
                  <a:lnTo>
                    <a:pt x="68632" y="3591506"/>
                  </a:lnTo>
                  <a:lnTo>
                    <a:pt x="67476" y="3582177"/>
                  </a:lnTo>
                  <a:lnTo>
                    <a:pt x="66322" y="3572849"/>
                  </a:lnTo>
                  <a:lnTo>
                    <a:pt x="65172" y="3563520"/>
                  </a:lnTo>
                  <a:lnTo>
                    <a:pt x="64027" y="3554191"/>
                  </a:lnTo>
                  <a:lnTo>
                    <a:pt x="62889" y="3544863"/>
                  </a:lnTo>
                  <a:lnTo>
                    <a:pt x="61758" y="3535534"/>
                  </a:lnTo>
                  <a:lnTo>
                    <a:pt x="60635" y="3526206"/>
                  </a:lnTo>
                  <a:lnTo>
                    <a:pt x="59519" y="3516877"/>
                  </a:lnTo>
                  <a:lnTo>
                    <a:pt x="58411" y="3507548"/>
                  </a:lnTo>
                  <a:lnTo>
                    <a:pt x="57310" y="3498220"/>
                  </a:lnTo>
                  <a:lnTo>
                    <a:pt x="56217" y="3488891"/>
                  </a:lnTo>
                  <a:lnTo>
                    <a:pt x="55130" y="3479563"/>
                  </a:lnTo>
                  <a:lnTo>
                    <a:pt x="54049" y="3470234"/>
                  </a:lnTo>
                  <a:lnTo>
                    <a:pt x="52972" y="3460906"/>
                  </a:lnTo>
                  <a:lnTo>
                    <a:pt x="51898" y="3451577"/>
                  </a:lnTo>
                  <a:lnTo>
                    <a:pt x="50825" y="3442248"/>
                  </a:lnTo>
                  <a:lnTo>
                    <a:pt x="49753" y="3432920"/>
                  </a:lnTo>
                  <a:lnTo>
                    <a:pt x="48680" y="3423591"/>
                  </a:lnTo>
                  <a:lnTo>
                    <a:pt x="47604" y="3414263"/>
                  </a:lnTo>
                  <a:lnTo>
                    <a:pt x="46525" y="3404934"/>
                  </a:lnTo>
                  <a:lnTo>
                    <a:pt x="45442" y="3395605"/>
                  </a:lnTo>
                  <a:lnTo>
                    <a:pt x="44354" y="3386277"/>
                  </a:lnTo>
                  <a:lnTo>
                    <a:pt x="43262" y="3376948"/>
                  </a:lnTo>
                  <a:lnTo>
                    <a:pt x="42165" y="3367620"/>
                  </a:lnTo>
                  <a:lnTo>
                    <a:pt x="41065" y="3358291"/>
                  </a:lnTo>
                  <a:lnTo>
                    <a:pt x="39963" y="3348962"/>
                  </a:lnTo>
                  <a:lnTo>
                    <a:pt x="38860" y="3339634"/>
                  </a:lnTo>
                  <a:lnTo>
                    <a:pt x="37760" y="3330305"/>
                  </a:lnTo>
                  <a:lnTo>
                    <a:pt x="36664" y="3320977"/>
                  </a:lnTo>
                  <a:lnTo>
                    <a:pt x="35574" y="3311648"/>
                  </a:lnTo>
                  <a:lnTo>
                    <a:pt x="34497" y="3302320"/>
                  </a:lnTo>
                  <a:lnTo>
                    <a:pt x="33434" y="3292991"/>
                  </a:lnTo>
                  <a:lnTo>
                    <a:pt x="32390" y="3283662"/>
                  </a:lnTo>
                  <a:lnTo>
                    <a:pt x="31365" y="3274334"/>
                  </a:lnTo>
                  <a:lnTo>
                    <a:pt x="30364" y="3265005"/>
                  </a:lnTo>
                  <a:lnTo>
                    <a:pt x="29389" y="3255677"/>
                  </a:lnTo>
                  <a:lnTo>
                    <a:pt x="28443" y="3246348"/>
                  </a:lnTo>
                  <a:lnTo>
                    <a:pt x="27535" y="3237019"/>
                  </a:lnTo>
                  <a:lnTo>
                    <a:pt x="26660" y="3227691"/>
                  </a:lnTo>
                  <a:lnTo>
                    <a:pt x="25818" y="3218362"/>
                  </a:lnTo>
                  <a:lnTo>
                    <a:pt x="25011" y="3209034"/>
                  </a:lnTo>
                  <a:lnTo>
                    <a:pt x="24238" y="3199705"/>
                  </a:lnTo>
                  <a:lnTo>
                    <a:pt x="23499" y="3190376"/>
                  </a:lnTo>
                  <a:lnTo>
                    <a:pt x="22796" y="3181048"/>
                  </a:lnTo>
                  <a:lnTo>
                    <a:pt x="22126" y="3171719"/>
                  </a:lnTo>
                  <a:lnTo>
                    <a:pt x="21484" y="3162391"/>
                  </a:lnTo>
                  <a:lnTo>
                    <a:pt x="20866" y="3153062"/>
                  </a:lnTo>
                  <a:lnTo>
                    <a:pt x="20270" y="3143734"/>
                  </a:lnTo>
                  <a:lnTo>
                    <a:pt x="19692" y="3134405"/>
                  </a:lnTo>
                  <a:lnTo>
                    <a:pt x="19129" y="3125076"/>
                  </a:lnTo>
                  <a:lnTo>
                    <a:pt x="18578" y="3115748"/>
                  </a:lnTo>
                  <a:lnTo>
                    <a:pt x="18033" y="3106419"/>
                  </a:lnTo>
                  <a:lnTo>
                    <a:pt x="17492" y="3097091"/>
                  </a:lnTo>
                  <a:lnTo>
                    <a:pt x="16950" y="3087762"/>
                  </a:lnTo>
                  <a:lnTo>
                    <a:pt x="16405" y="3078433"/>
                  </a:lnTo>
                  <a:lnTo>
                    <a:pt x="15856" y="3069105"/>
                  </a:lnTo>
                  <a:lnTo>
                    <a:pt x="15300" y="3059776"/>
                  </a:lnTo>
                  <a:lnTo>
                    <a:pt x="14736" y="3050448"/>
                  </a:lnTo>
                  <a:lnTo>
                    <a:pt x="14163" y="3041119"/>
                  </a:lnTo>
                  <a:lnTo>
                    <a:pt x="13585" y="3031791"/>
                  </a:lnTo>
                  <a:lnTo>
                    <a:pt x="13001" y="3022462"/>
                  </a:lnTo>
                  <a:lnTo>
                    <a:pt x="12413" y="3013133"/>
                  </a:lnTo>
                  <a:lnTo>
                    <a:pt x="11824" y="3003805"/>
                  </a:lnTo>
                  <a:lnTo>
                    <a:pt x="11238" y="2994476"/>
                  </a:lnTo>
                  <a:lnTo>
                    <a:pt x="10659" y="2985148"/>
                  </a:lnTo>
                  <a:lnTo>
                    <a:pt x="10089" y="2975819"/>
                  </a:lnTo>
                  <a:lnTo>
                    <a:pt x="9533" y="2966490"/>
                  </a:lnTo>
                  <a:lnTo>
                    <a:pt x="8993" y="2957162"/>
                  </a:lnTo>
                  <a:lnTo>
                    <a:pt x="8473" y="2947833"/>
                  </a:lnTo>
                  <a:lnTo>
                    <a:pt x="7975" y="2938505"/>
                  </a:lnTo>
                  <a:lnTo>
                    <a:pt x="7508" y="2929176"/>
                  </a:lnTo>
                  <a:lnTo>
                    <a:pt x="7069" y="2919847"/>
                  </a:lnTo>
                  <a:lnTo>
                    <a:pt x="6657" y="2910519"/>
                  </a:lnTo>
                  <a:lnTo>
                    <a:pt x="6275" y="2901190"/>
                  </a:lnTo>
                  <a:lnTo>
                    <a:pt x="5922" y="2891862"/>
                  </a:lnTo>
                  <a:lnTo>
                    <a:pt x="5597" y="2882533"/>
                  </a:lnTo>
                  <a:lnTo>
                    <a:pt x="5302" y="2873205"/>
                  </a:lnTo>
                  <a:lnTo>
                    <a:pt x="5035" y="2863876"/>
                  </a:lnTo>
                  <a:lnTo>
                    <a:pt x="4792" y="2854547"/>
                  </a:lnTo>
                  <a:lnTo>
                    <a:pt x="4570" y="2845219"/>
                  </a:lnTo>
                  <a:lnTo>
                    <a:pt x="4367" y="2835890"/>
                  </a:lnTo>
                  <a:lnTo>
                    <a:pt x="4180" y="2826562"/>
                  </a:lnTo>
                  <a:lnTo>
                    <a:pt x="4007" y="2817233"/>
                  </a:lnTo>
                  <a:lnTo>
                    <a:pt x="3847" y="2807904"/>
                  </a:lnTo>
                  <a:lnTo>
                    <a:pt x="3694" y="2798576"/>
                  </a:lnTo>
                  <a:lnTo>
                    <a:pt x="3546" y="2789247"/>
                  </a:lnTo>
                  <a:lnTo>
                    <a:pt x="3401" y="2779919"/>
                  </a:lnTo>
                  <a:lnTo>
                    <a:pt x="3255" y="2770590"/>
                  </a:lnTo>
                  <a:lnTo>
                    <a:pt x="3109" y="2761261"/>
                  </a:lnTo>
                  <a:lnTo>
                    <a:pt x="2958" y="2751933"/>
                  </a:lnTo>
                  <a:lnTo>
                    <a:pt x="2802" y="2742604"/>
                  </a:lnTo>
                  <a:lnTo>
                    <a:pt x="2638" y="2733276"/>
                  </a:lnTo>
                  <a:lnTo>
                    <a:pt x="2467" y="2723947"/>
                  </a:lnTo>
                  <a:lnTo>
                    <a:pt x="2287" y="2714619"/>
                  </a:lnTo>
                  <a:lnTo>
                    <a:pt x="2100" y="2705290"/>
                  </a:lnTo>
                  <a:lnTo>
                    <a:pt x="1905" y="2695961"/>
                  </a:lnTo>
                  <a:lnTo>
                    <a:pt x="1703" y="2686633"/>
                  </a:lnTo>
                  <a:lnTo>
                    <a:pt x="1496" y="2677304"/>
                  </a:lnTo>
                  <a:lnTo>
                    <a:pt x="1288" y="2667976"/>
                  </a:lnTo>
                  <a:lnTo>
                    <a:pt x="1081" y="2658647"/>
                  </a:lnTo>
                  <a:lnTo>
                    <a:pt x="879" y="2649318"/>
                  </a:lnTo>
                  <a:lnTo>
                    <a:pt x="685" y="2639990"/>
                  </a:lnTo>
                  <a:lnTo>
                    <a:pt x="503" y="2630661"/>
                  </a:lnTo>
                  <a:lnTo>
                    <a:pt x="344" y="2621333"/>
                  </a:lnTo>
                  <a:lnTo>
                    <a:pt x="209" y="2612004"/>
                  </a:lnTo>
                  <a:lnTo>
                    <a:pt x="104" y="2602675"/>
                  </a:lnTo>
                  <a:lnTo>
                    <a:pt x="32" y="2593347"/>
                  </a:lnTo>
                  <a:lnTo>
                    <a:pt x="0" y="2584018"/>
                  </a:lnTo>
                  <a:lnTo>
                    <a:pt x="10" y="2574690"/>
                  </a:lnTo>
                  <a:lnTo>
                    <a:pt x="71" y="2565361"/>
                  </a:lnTo>
                  <a:lnTo>
                    <a:pt x="191" y="2556033"/>
                  </a:lnTo>
                  <a:lnTo>
                    <a:pt x="365" y="2546704"/>
                  </a:lnTo>
                  <a:lnTo>
                    <a:pt x="595" y="2537375"/>
                  </a:lnTo>
                  <a:lnTo>
                    <a:pt x="882" y="2528047"/>
                  </a:lnTo>
                  <a:lnTo>
                    <a:pt x="1226" y="2518718"/>
                  </a:lnTo>
                  <a:lnTo>
                    <a:pt x="1626" y="2509390"/>
                  </a:lnTo>
                  <a:lnTo>
                    <a:pt x="2090" y="2500061"/>
                  </a:lnTo>
                  <a:lnTo>
                    <a:pt x="2608" y="2490732"/>
                  </a:lnTo>
                  <a:lnTo>
                    <a:pt x="3174" y="2481404"/>
                  </a:lnTo>
                  <a:lnTo>
                    <a:pt x="3784" y="2472075"/>
                  </a:lnTo>
                  <a:lnTo>
                    <a:pt x="4434" y="2462747"/>
                  </a:lnTo>
                  <a:lnTo>
                    <a:pt x="5119" y="2453418"/>
                  </a:lnTo>
                  <a:lnTo>
                    <a:pt x="5834" y="2444089"/>
                  </a:lnTo>
                  <a:lnTo>
                    <a:pt x="6576" y="2434761"/>
                  </a:lnTo>
                  <a:lnTo>
                    <a:pt x="7335" y="2425432"/>
                  </a:lnTo>
                  <a:lnTo>
                    <a:pt x="8104" y="2416104"/>
                  </a:lnTo>
                  <a:lnTo>
                    <a:pt x="8878" y="2406775"/>
                  </a:lnTo>
                  <a:lnTo>
                    <a:pt x="9652" y="2397447"/>
                  </a:lnTo>
                  <a:lnTo>
                    <a:pt x="10422" y="2388118"/>
                  </a:lnTo>
                  <a:lnTo>
                    <a:pt x="11182" y="2378789"/>
                  </a:lnTo>
                  <a:lnTo>
                    <a:pt x="11925" y="2369461"/>
                  </a:lnTo>
                  <a:lnTo>
                    <a:pt x="12651" y="2360132"/>
                  </a:lnTo>
                  <a:lnTo>
                    <a:pt x="13358" y="2350804"/>
                  </a:lnTo>
                  <a:lnTo>
                    <a:pt x="14042" y="2341475"/>
                  </a:lnTo>
                  <a:lnTo>
                    <a:pt x="14704" y="2332146"/>
                  </a:lnTo>
                  <a:lnTo>
                    <a:pt x="15342" y="2322818"/>
                  </a:lnTo>
                  <a:lnTo>
                    <a:pt x="15954" y="2313489"/>
                  </a:lnTo>
                  <a:lnTo>
                    <a:pt x="16543" y="2304161"/>
                  </a:lnTo>
                  <a:lnTo>
                    <a:pt x="17112" y="2294832"/>
                  </a:lnTo>
                  <a:lnTo>
                    <a:pt x="17663" y="2285503"/>
                  </a:lnTo>
                  <a:lnTo>
                    <a:pt x="18199" y="2276175"/>
                  </a:lnTo>
                  <a:lnTo>
                    <a:pt x="18722" y="2266846"/>
                  </a:lnTo>
                  <a:lnTo>
                    <a:pt x="19236" y="2257518"/>
                  </a:lnTo>
                  <a:lnTo>
                    <a:pt x="19745" y="2248189"/>
                  </a:lnTo>
                  <a:lnTo>
                    <a:pt x="20253" y="2238861"/>
                  </a:lnTo>
                  <a:lnTo>
                    <a:pt x="20764" y="2229532"/>
                  </a:lnTo>
                  <a:lnTo>
                    <a:pt x="21283" y="2220203"/>
                  </a:lnTo>
                  <a:lnTo>
                    <a:pt x="21812" y="2210875"/>
                  </a:lnTo>
                  <a:lnTo>
                    <a:pt x="22355" y="2201546"/>
                  </a:lnTo>
                  <a:lnTo>
                    <a:pt x="22918" y="2192218"/>
                  </a:lnTo>
                  <a:lnTo>
                    <a:pt x="23505" y="2182889"/>
                  </a:lnTo>
                  <a:lnTo>
                    <a:pt x="24116" y="2173560"/>
                  </a:lnTo>
                  <a:lnTo>
                    <a:pt x="24753" y="2164232"/>
                  </a:lnTo>
                  <a:lnTo>
                    <a:pt x="25419" y="2154903"/>
                  </a:lnTo>
                  <a:lnTo>
                    <a:pt x="26115" y="2145575"/>
                  </a:lnTo>
                  <a:lnTo>
                    <a:pt x="26843" y="2136246"/>
                  </a:lnTo>
                  <a:lnTo>
                    <a:pt x="27610" y="2126917"/>
                  </a:lnTo>
                  <a:lnTo>
                    <a:pt x="28410" y="2117589"/>
                  </a:lnTo>
                  <a:lnTo>
                    <a:pt x="29242" y="2108260"/>
                  </a:lnTo>
                  <a:lnTo>
                    <a:pt x="30106" y="2098932"/>
                  </a:lnTo>
                  <a:lnTo>
                    <a:pt x="31001" y="2089603"/>
                  </a:lnTo>
                  <a:lnTo>
                    <a:pt x="31925" y="2080275"/>
                  </a:lnTo>
                  <a:lnTo>
                    <a:pt x="32880" y="2070946"/>
                  </a:lnTo>
                  <a:lnTo>
                    <a:pt x="33864" y="2061617"/>
                  </a:lnTo>
                  <a:lnTo>
                    <a:pt x="34871" y="2052289"/>
                  </a:lnTo>
                  <a:lnTo>
                    <a:pt x="35900" y="2042960"/>
                  </a:lnTo>
                  <a:lnTo>
                    <a:pt x="36948" y="2033632"/>
                  </a:lnTo>
                  <a:lnTo>
                    <a:pt x="38013" y="2024303"/>
                  </a:lnTo>
                  <a:lnTo>
                    <a:pt x="39094" y="2014974"/>
                  </a:lnTo>
                  <a:lnTo>
                    <a:pt x="40189" y="2005646"/>
                  </a:lnTo>
                  <a:lnTo>
                    <a:pt x="41295" y="1996317"/>
                  </a:lnTo>
                  <a:lnTo>
                    <a:pt x="42410" y="1986989"/>
                  </a:lnTo>
                  <a:lnTo>
                    <a:pt x="43532" y="1977660"/>
                  </a:lnTo>
                  <a:lnTo>
                    <a:pt x="44659" y="1968332"/>
                  </a:lnTo>
                  <a:lnTo>
                    <a:pt x="45792" y="1959003"/>
                  </a:lnTo>
                  <a:lnTo>
                    <a:pt x="46928" y="1949674"/>
                  </a:lnTo>
                  <a:lnTo>
                    <a:pt x="48067" y="1940346"/>
                  </a:lnTo>
                  <a:lnTo>
                    <a:pt x="49207" y="1931017"/>
                  </a:lnTo>
                  <a:lnTo>
                    <a:pt x="50349" y="1921689"/>
                  </a:lnTo>
                  <a:lnTo>
                    <a:pt x="51490" y="1912360"/>
                  </a:lnTo>
                  <a:lnTo>
                    <a:pt x="52631" y="1903031"/>
                  </a:lnTo>
                  <a:lnTo>
                    <a:pt x="53771" y="1893703"/>
                  </a:lnTo>
                  <a:lnTo>
                    <a:pt x="54909" y="1884374"/>
                  </a:lnTo>
                  <a:lnTo>
                    <a:pt x="56044" y="1875046"/>
                  </a:lnTo>
                  <a:lnTo>
                    <a:pt x="57177" y="1865717"/>
                  </a:lnTo>
                  <a:lnTo>
                    <a:pt x="58306" y="1856388"/>
                  </a:lnTo>
                  <a:lnTo>
                    <a:pt x="59431" y="1847060"/>
                  </a:lnTo>
                  <a:lnTo>
                    <a:pt x="60552" y="1837731"/>
                  </a:lnTo>
                  <a:lnTo>
                    <a:pt x="61667" y="1828403"/>
                  </a:lnTo>
                  <a:lnTo>
                    <a:pt x="62776" y="1819074"/>
                  </a:lnTo>
                  <a:lnTo>
                    <a:pt x="63879" y="1809746"/>
                  </a:lnTo>
                  <a:lnTo>
                    <a:pt x="64974" y="1800417"/>
                  </a:lnTo>
                  <a:lnTo>
                    <a:pt x="66063" y="1791088"/>
                  </a:lnTo>
                  <a:lnTo>
                    <a:pt x="67144" y="1781760"/>
                  </a:lnTo>
                  <a:lnTo>
                    <a:pt x="68217" y="1772431"/>
                  </a:lnTo>
                  <a:lnTo>
                    <a:pt x="69280" y="1763103"/>
                  </a:lnTo>
                  <a:lnTo>
                    <a:pt x="70333" y="1753774"/>
                  </a:lnTo>
                  <a:lnTo>
                    <a:pt x="71376" y="1744445"/>
                  </a:lnTo>
                  <a:lnTo>
                    <a:pt x="72408" y="1735117"/>
                  </a:lnTo>
                  <a:lnTo>
                    <a:pt x="73429" y="1725788"/>
                  </a:lnTo>
                  <a:lnTo>
                    <a:pt x="74438" y="1716460"/>
                  </a:lnTo>
                  <a:lnTo>
                    <a:pt x="75434" y="1707131"/>
                  </a:lnTo>
                  <a:lnTo>
                    <a:pt x="76416" y="1697802"/>
                  </a:lnTo>
                  <a:lnTo>
                    <a:pt x="77383" y="1688474"/>
                  </a:lnTo>
                  <a:lnTo>
                    <a:pt x="78336" y="1679145"/>
                  </a:lnTo>
                  <a:lnTo>
                    <a:pt x="79275" y="1669817"/>
                  </a:lnTo>
                  <a:lnTo>
                    <a:pt x="80199" y="1660488"/>
                  </a:lnTo>
                  <a:lnTo>
                    <a:pt x="81107" y="1651160"/>
                  </a:lnTo>
                  <a:lnTo>
                    <a:pt x="82001" y="1641831"/>
                  </a:lnTo>
                  <a:lnTo>
                    <a:pt x="82876" y="1632502"/>
                  </a:lnTo>
                  <a:lnTo>
                    <a:pt x="83736" y="1623174"/>
                  </a:lnTo>
                  <a:lnTo>
                    <a:pt x="84581" y="1613845"/>
                  </a:lnTo>
                  <a:lnTo>
                    <a:pt x="85412" y="1604517"/>
                  </a:lnTo>
                  <a:lnTo>
                    <a:pt x="86228" y="1595188"/>
                  </a:lnTo>
                  <a:lnTo>
                    <a:pt x="87030" y="1585859"/>
                  </a:lnTo>
                  <a:lnTo>
                    <a:pt x="87816" y="1576531"/>
                  </a:lnTo>
                  <a:lnTo>
                    <a:pt x="88588" y="1567202"/>
                  </a:lnTo>
                  <a:lnTo>
                    <a:pt x="89347" y="1557874"/>
                  </a:lnTo>
                  <a:lnTo>
                    <a:pt x="90093" y="1548545"/>
                  </a:lnTo>
                  <a:lnTo>
                    <a:pt x="90828" y="1539216"/>
                  </a:lnTo>
                  <a:lnTo>
                    <a:pt x="91552" y="1529888"/>
                  </a:lnTo>
                  <a:lnTo>
                    <a:pt x="92265" y="1520559"/>
                  </a:lnTo>
                  <a:lnTo>
                    <a:pt x="92966" y="1511231"/>
                  </a:lnTo>
                  <a:lnTo>
                    <a:pt x="93657" y="1501902"/>
                  </a:lnTo>
                  <a:lnTo>
                    <a:pt x="94341" y="1492574"/>
                  </a:lnTo>
                  <a:lnTo>
                    <a:pt x="95017" y="1483245"/>
                  </a:lnTo>
                  <a:lnTo>
                    <a:pt x="95687" y="1473916"/>
                  </a:lnTo>
                  <a:lnTo>
                    <a:pt x="96352" y="1464588"/>
                  </a:lnTo>
                  <a:lnTo>
                    <a:pt x="97011" y="1455259"/>
                  </a:lnTo>
                  <a:lnTo>
                    <a:pt x="97667" y="1445931"/>
                  </a:lnTo>
                  <a:lnTo>
                    <a:pt x="98321" y="1436602"/>
                  </a:lnTo>
                  <a:lnTo>
                    <a:pt x="98974" y="1427273"/>
                  </a:lnTo>
                  <a:lnTo>
                    <a:pt x="99626" y="1417945"/>
                  </a:lnTo>
                  <a:lnTo>
                    <a:pt x="100279" y="1408616"/>
                  </a:lnTo>
                  <a:lnTo>
                    <a:pt x="100932" y="1399288"/>
                  </a:lnTo>
                  <a:lnTo>
                    <a:pt x="101587" y="1389959"/>
                  </a:lnTo>
                  <a:lnTo>
                    <a:pt x="102243" y="1380630"/>
                  </a:lnTo>
                  <a:lnTo>
                    <a:pt x="102900" y="1371302"/>
                  </a:lnTo>
                  <a:lnTo>
                    <a:pt x="103557" y="1361973"/>
                  </a:lnTo>
                  <a:lnTo>
                    <a:pt x="104215" y="1352645"/>
                  </a:lnTo>
                  <a:lnTo>
                    <a:pt x="104872" y="1343316"/>
                  </a:lnTo>
                  <a:lnTo>
                    <a:pt x="105526" y="1333988"/>
                  </a:lnTo>
                  <a:lnTo>
                    <a:pt x="106177" y="1324659"/>
                  </a:lnTo>
                  <a:lnTo>
                    <a:pt x="106822" y="1315330"/>
                  </a:lnTo>
                  <a:lnTo>
                    <a:pt x="107461" y="1306002"/>
                  </a:lnTo>
                  <a:lnTo>
                    <a:pt x="108092" y="1296673"/>
                  </a:lnTo>
                  <a:lnTo>
                    <a:pt x="108714" y="1287345"/>
                  </a:lnTo>
                  <a:lnTo>
                    <a:pt x="109325" y="1278016"/>
                  </a:lnTo>
                  <a:lnTo>
                    <a:pt x="109923" y="1268687"/>
                  </a:lnTo>
                  <a:lnTo>
                    <a:pt x="110505" y="1259359"/>
                  </a:lnTo>
                  <a:lnTo>
                    <a:pt x="111074" y="1250030"/>
                  </a:lnTo>
                  <a:lnTo>
                    <a:pt x="111627" y="1240702"/>
                  </a:lnTo>
                  <a:lnTo>
                    <a:pt x="112166" y="1231373"/>
                  </a:lnTo>
                  <a:lnTo>
                    <a:pt x="112689" y="1222044"/>
                  </a:lnTo>
                  <a:lnTo>
                    <a:pt x="113196" y="1212716"/>
                  </a:lnTo>
                  <a:lnTo>
                    <a:pt x="113685" y="1203387"/>
                  </a:lnTo>
                  <a:lnTo>
                    <a:pt x="114158" y="1194059"/>
                  </a:lnTo>
                  <a:lnTo>
                    <a:pt x="114618" y="1184730"/>
                  </a:lnTo>
                  <a:lnTo>
                    <a:pt x="115064" y="1175402"/>
                  </a:lnTo>
                  <a:lnTo>
                    <a:pt x="115497" y="1166073"/>
                  </a:lnTo>
                  <a:lnTo>
                    <a:pt x="115918" y="1156744"/>
                  </a:lnTo>
                  <a:lnTo>
                    <a:pt x="116327" y="1147416"/>
                  </a:lnTo>
                  <a:lnTo>
                    <a:pt x="116723" y="1138087"/>
                  </a:lnTo>
                  <a:lnTo>
                    <a:pt x="117111" y="1128759"/>
                  </a:lnTo>
                  <a:lnTo>
                    <a:pt x="117489" y="1119430"/>
                  </a:lnTo>
                  <a:lnTo>
                    <a:pt x="117858" y="1110101"/>
                  </a:lnTo>
                  <a:lnTo>
                    <a:pt x="118220" y="1100773"/>
                  </a:lnTo>
                  <a:lnTo>
                    <a:pt x="118574" y="1091444"/>
                  </a:lnTo>
                  <a:lnTo>
                    <a:pt x="118918" y="1082116"/>
                  </a:lnTo>
                  <a:lnTo>
                    <a:pt x="119255" y="1072787"/>
                  </a:lnTo>
                  <a:lnTo>
                    <a:pt x="119584" y="1063458"/>
                  </a:lnTo>
                  <a:lnTo>
                    <a:pt x="119904" y="1054130"/>
                  </a:lnTo>
                  <a:lnTo>
                    <a:pt x="120217" y="1044801"/>
                  </a:lnTo>
                  <a:lnTo>
                    <a:pt x="120521" y="1035473"/>
                  </a:lnTo>
                  <a:lnTo>
                    <a:pt x="120817" y="1026144"/>
                  </a:lnTo>
                  <a:lnTo>
                    <a:pt x="121102" y="1016816"/>
                  </a:lnTo>
                  <a:lnTo>
                    <a:pt x="121378" y="1007487"/>
                  </a:lnTo>
                  <a:lnTo>
                    <a:pt x="121644" y="998158"/>
                  </a:lnTo>
                  <a:lnTo>
                    <a:pt x="121901" y="988830"/>
                  </a:lnTo>
                  <a:lnTo>
                    <a:pt x="122149" y="979501"/>
                  </a:lnTo>
                  <a:lnTo>
                    <a:pt x="122387" y="970173"/>
                  </a:lnTo>
                  <a:lnTo>
                    <a:pt x="122616" y="960844"/>
                  </a:lnTo>
                  <a:lnTo>
                    <a:pt x="122834" y="951515"/>
                  </a:lnTo>
                  <a:lnTo>
                    <a:pt x="123045" y="942187"/>
                  </a:lnTo>
                  <a:lnTo>
                    <a:pt x="123247" y="932858"/>
                  </a:lnTo>
                  <a:lnTo>
                    <a:pt x="123442" y="923530"/>
                  </a:lnTo>
                  <a:lnTo>
                    <a:pt x="123631" y="914201"/>
                  </a:lnTo>
                  <a:lnTo>
                    <a:pt x="123813" y="904873"/>
                  </a:lnTo>
                  <a:lnTo>
                    <a:pt x="123988" y="895544"/>
                  </a:lnTo>
                  <a:lnTo>
                    <a:pt x="124158" y="886215"/>
                  </a:lnTo>
                  <a:lnTo>
                    <a:pt x="124323" y="876887"/>
                  </a:lnTo>
                  <a:lnTo>
                    <a:pt x="124484" y="867558"/>
                  </a:lnTo>
                  <a:lnTo>
                    <a:pt x="124642" y="858230"/>
                  </a:lnTo>
                  <a:lnTo>
                    <a:pt x="124796" y="848901"/>
                  </a:lnTo>
                  <a:lnTo>
                    <a:pt x="124947" y="839572"/>
                  </a:lnTo>
                  <a:lnTo>
                    <a:pt x="125094" y="830244"/>
                  </a:lnTo>
                  <a:lnTo>
                    <a:pt x="125238" y="820915"/>
                  </a:lnTo>
                  <a:lnTo>
                    <a:pt x="125380" y="811587"/>
                  </a:lnTo>
                  <a:lnTo>
                    <a:pt x="125519" y="802258"/>
                  </a:lnTo>
                  <a:lnTo>
                    <a:pt x="125655" y="792929"/>
                  </a:lnTo>
                  <a:lnTo>
                    <a:pt x="125789" y="783601"/>
                  </a:lnTo>
                  <a:lnTo>
                    <a:pt x="125919" y="774272"/>
                  </a:lnTo>
                  <a:lnTo>
                    <a:pt x="126045" y="764944"/>
                  </a:lnTo>
                  <a:lnTo>
                    <a:pt x="126168" y="755615"/>
                  </a:lnTo>
                  <a:lnTo>
                    <a:pt x="126287" y="746287"/>
                  </a:lnTo>
                  <a:lnTo>
                    <a:pt x="126403" y="736958"/>
                  </a:lnTo>
                  <a:lnTo>
                    <a:pt x="126514" y="727629"/>
                  </a:lnTo>
                  <a:lnTo>
                    <a:pt x="126622" y="718301"/>
                  </a:lnTo>
                  <a:lnTo>
                    <a:pt x="126725" y="708972"/>
                  </a:lnTo>
                  <a:lnTo>
                    <a:pt x="126823" y="699644"/>
                  </a:lnTo>
                  <a:lnTo>
                    <a:pt x="126916" y="690315"/>
                  </a:lnTo>
                  <a:lnTo>
                    <a:pt x="127005" y="680986"/>
                  </a:lnTo>
                  <a:lnTo>
                    <a:pt x="127089" y="671658"/>
                  </a:lnTo>
                  <a:lnTo>
                    <a:pt x="127168" y="662329"/>
                  </a:lnTo>
                  <a:lnTo>
                    <a:pt x="127241" y="653001"/>
                  </a:lnTo>
                  <a:lnTo>
                    <a:pt x="127309" y="643672"/>
                  </a:lnTo>
                  <a:lnTo>
                    <a:pt x="127372" y="634343"/>
                  </a:lnTo>
                  <a:lnTo>
                    <a:pt x="127430" y="625015"/>
                  </a:lnTo>
                  <a:lnTo>
                    <a:pt x="127483" y="615686"/>
                  </a:lnTo>
                  <a:lnTo>
                    <a:pt x="127531" y="606358"/>
                  </a:lnTo>
                  <a:lnTo>
                    <a:pt x="127575" y="597029"/>
                  </a:lnTo>
                  <a:lnTo>
                    <a:pt x="127613" y="587701"/>
                  </a:lnTo>
                  <a:lnTo>
                    <a:pt x="127646" y="578372"/>
                  </a:lnTo>
                  <a:lnTo>
                    <a:pt x="127676" y="569043"/>
                  </a:lnTo>
                  <a:lnTo>
                    <a:pt x="127701" y="559715"/>
                  </a:lnTo>
                  <a:lnTo>
                    <a:pt x="127723" y="550386"/>
                  </a:lnTo>
                  <a:lnTo>
                    <a:pt x="127743" y="541058"/>
                  </a:lnTo>
                  <a:lnTo>
                    <a:pt x="127759" y="531729"/>
                  </a:lnTo>
                  <a:lnTo>
                    <a:pt x="127774" y="522400"/>
                  </a:lnTo>
                  <a:lnTo>
                    <a:pt x="127786" y="513072"/>
                  </a:lnTo>
                  <a:lnTo>
                    <a:pt x="127798" y="503743"/>
                  </a:lnTo>
                  <a:lnTo>
                    <a:pt x="127809" y="494415"/>
                  </a:lnTo>
                  <a:lnTo>
                    <a:pt x="127821" y="485086"/>
                  </a:lnTo>
                  <a:lnTo>
                    <a:pt x="127832" y="475757"/>
                  </a:lnTo>
                  <a:lnTo>
                    <a:pt x="127845" y="466429"/>
                  </a:lnTo>
                  <a:lnTo>
                    <a:pt x="127859" y="457100"/>
                  </a:lnTo>
                  <a:lnTo>
                    <a:pt x="127875" y="447772"/>
                  </a:lnTo>
                  <a:lnTo>
                    <a:pt x="127894" y="438443"/>
                  </a:lnTo>
                  <a:lnTo>
                    <a:pt x="127915" y="429115"/>
                  </a:lnTo>
                  <a:lnTo>
                    <a:pt x="127938" y="419786"/>
                  </a:lnTo>
                  <a:lnTo>
                    <a:pt x="127965" y="410457"/>
                  </a:lnTo>
                  <a:lnTo>
                    <a:pt x="127994" y="401129"/>
                  </a:lnTo>
                  <a:lnTo>
                    <a:pt x="128027" y="391800"/>
                  </a:lnTo>
                  <a:lnTo>
                    <a:pt x="128063" y="382472"/>
                  </a:lnTo>
                  <a:lnTo>
                    <a:pt x="128102" y="373143"/>
                  </a:lnTo>
                  <a:lnTo>
                    <a:pt x="128143" y="363814"/>
                  </a:lnTo>
                  <a:lnTo>
                    <a:pt x="128187" y="354486"/>
                  </a:lnTo>
                  <a:lnTo>
                    <a:pt x="128234" y="345157"/>
                  </a:lnTo>
                  <a:lnTo>
                    <a:pt x="128283" y="335829"/>
                  </a:lnTo>
                  <a:lnTo>
                    <a:pt x="128334" y="326500"/>
                  </a:lnTo>
                  <a:lnTo>
                    <a:pt x="128386" y="317171"/>
                  </a:lnTo>
                  <a:lnTo>
                    <a:pt x="128439" y="307843"/>
                  </a:lnTo>
                  <a:lnTo>
                    <a:pt x="128493" y="298514"/>
                  </a:lnTo>
                  <a:lnTo>
                    <a:pt x="128547" y="289186"/>
                  </a:lnTo>
                  <a:lnTo>
                    <a:pt x="128601" y="279857"/>
                  </a:lnTo>
                  <a:lnTo>
                    <a:pt x="128654" y="270529"/>
                  </a:lnTo>
                  <a:lnTo>
                    <a:pt x="128706" y="261200"/>
                  </a:lnTo>
                  <a:lnTo>
                    <a:pt x="128756" y="251871"/>
                  </a:lnTo>
                  <a:lnTo>
                    <a:pt x="128804" y="242543"/>
                  </a:lnTo>
                  <a:lnTo>
                    <a:pt x="128850" y="233214"/>
                  </a:lnTo>
                  <a:lnTo>
                    <a:pt x="128893" y="223886"/>
                  </a:lnTo>
                  <a:lnTo>
                    <a:pt x="128932" y="214557"/>
                  </a:lnTo>
                  <a:lnTo>
                    <a:pt x="128968" y="205228"/>
                  </a:lnTo>
                  <a:lnTo>
                    <a:pt x="129000" y="195900"/>
                  </a:lnTo>
                  <a:lnTo>
                    <a:pt x="129027" y="186571"/>
                  </a:lnTo>
                  <a:lnTo>
                    <a:pt x="129051" y="177243"/>
                  </a:lnTo>
                  <a:lnTo>
                    <a:pt x="129071" y="167914"/>
                  </a:lnTo>
                  <a:lnTo>
                    <a:pt x="129086" y="158585"/>
                  </a:lnTo>
                  <a:lnTo>
                    <a:pt x="129097" y="149257"/>
                  </a:lnTo>
                  <a:lnTo>
                    <a:pt x="129105" y="139928"/>
                  </a:lnTo>
                  <a:lnTo>
                    <a:pt x="129109" y="130600"/>
                  </a:lnTo>
                  <a:lnTo>
                    <a:pt x="129110" y="121271"/>
                  </a:lnTo>
                  <a:lnTo>
                    <a:pt x="129108" y="111943"/>
                  </a:lnTo>
                  <a:lnTo>
                    <a:pt x="129105" y="102614"/>
                  </a:lnTo>
                  <a:lnTo>
                    <a:pt x="129100" y="93285"/>
                  </a:lnTo>
                  <a:lnTo>
                    <a:pt x="129094" y="83957"/>
                  </a:lnTo>
                  <a:lnTo>
                    <a:pt x="129089" y="74628"/>
                  </a:lnTo>
                  <a:lnTo>
                    <a:pt x="129083" y="65300"/>
                  </a:lnTo>
                  <a:lnTo>
                    <a:pt x="129079" y="55971"/>
                  </a:lnTo>
                  <a:lnTo>
                    <a:pt x="129077" y="46642"/>
                  </a:lnTo>
                  <a:lnTo>
                    <a:pt x="129076" y="37314"/>
                  </a:lnTo>
                  <a:lnTo>
                    <a:pt x="129079" y="27985"/>
                  </a:lnTo>
                  <a:lnTo>
                    <a:pt x="129084" y="18657"/>
                  </a:lnTo>
                  <a:lnTo>
                    <a:pt x="129093" y="9328"/>
                  </a:lnTo>
                  <a:lnTo>
                    <a:pt x="129104" y="0"/>
                  </a:lnTo>
                  <a:lnTo>
                    <a:pt x="130303" y="0"/>
                  </a:lnTo>
                  <a:lnTo>
                    <a:pt x="130314" y="9328"/>
                  </a:lnTo>
                  <a:lnTo>
                    <a:pt x="130323" y="18657"/>
                  </a:lnTo>
                  <a:lnTo>
                    <a:pt x="130328" y="27985"/>
                  </a:lnTo>
                  <a:lnTo>
                    <a:pt x="130330" y="37314"/>
                  </a:lnTo>
                  <a:lnTo>
                    <a:pt x="130330" y="46642"/>
                  </a:lnTo>
                  <a:lnTo>
                    <a:pt x="130327" y="55971"/>
                  </a:lnTo>
                  <a:lnTo>
                    <a:pt x="130323" y="65300"/>
                  </a:lnTo>
                  <a:lnTo>
                    <a:pt x="130318" y="74628"/>
                  </a:lnTo>
                  <a:lnTo>
                    <a:pt x="130312" y="83957"/>
                  </a:lnTo>
                  <a:lnTo>
                    <a:pt x="130307" y="93285"/>
                  </a:lnTo>
                  <a:lnTo>
                    <a:pt x="130302" y="102614"/>
                  </a:lnTo>
                  <a:lnTo>
                    <a:pt x="130298" y="111943"/>
                  </a:lnTo>
                  <a:lnTo>
                    <a:pt x="130297" y="121271"/>
                  </a:lnTo>
                  <a:lnTo>
                    <a:pt x="130298" y="130600"/>
                  </a:lnTo>
                  <a:lnTo>
                    <a:pt x="130302" y="139928"/>
                  </a:lnTo>
                  <a:lnTo>
                    <a:pt x="130309" y="149257"/>
                  </a:lnTo>
                  <a:lnTo>
                    <a:pt x="130320" y="158585"/>
                  </a:lnTo>
                  <a:lnTo>
                    <a:pt x="130336" y="167914"/>
                  </a:lnTo>
                  <a:lnTo>
                    <a:pt x="130355" y="177243"/>
                  </a:lnTo>
                  <a:lnTo>
                    <a:pt x="130379" y="186571"/>
                  </a:lnTo>
                  <a:lnTo>
                    <a:pt x="130407" y="195900"/>
                  </a:lnTo>
                  <a:lnTo>
                    <a:pt x="130439" y="205228"/>
                  </a:lnTo>
                  <a:lnTo>
                    <a:pt x="130475" y="214557"/>
                  </a:lnTo>
                  <a:lnTo>
                    <a:pt x="130514" y="223886"/>
                  </a:lnTo>
                  <a:lnTo>
                    <a:pt x="130557" y="233214"/>
                  </a:lnTo>
                  <a:lnTo>
                    <a:pt x="130603" y="242543"/>
                  </a:lnTo>
                  <a:lnTo>
                    <a:pt x="130651" y="251871"/>
                  </a:lnTo>
                  <a:lnTo>
                    <a:pt x="130701" y="261200"/>
                  </a:lnTo>
                  <a:lnTo>
                    <a:pt x="130753" y="270529"/>
                  </a:lnTo>
                  <a:lnTo>
                    <a:pt x="130806" y="279857"/>
                  </a:lnTo>
                  <a:lnTo>
                    <a:pt x="130860" y="289186"/>
                  </a:lnTo>
                  <a:lnTo>
                    <a:pt x="130914" y="298514"/>
                  </a:lnTo>
                  <a:lnTo>
                    <a:pt x="130968" y="307843"/>
                  </a:lnTo>
                  <a:lnTo>
                    <a:pt x="131021" y="317171"/>
                  </a:lnTo>
                  <a:lnTo>
                    <a:pt x="131073" y="326500"/>
                  </a:lnTo>
                  <a:lnTo>
                    <a:pt x="131124" y="335829"/>
                  </a:lnTo>
                  <a:lnTo>
                    <a:pt x="131173" y="345157"/>
                  </a:lnTo>
                  <a:lnTo>
                    <a:pt x="131219" y="354486"/>
                  </a:lnTo>
                  <a:lnTo>
                    <a:pt x="131263" y="363814"/>
                  </a:lnTo>
                  <a:lnTo>
                    <a:pt x="131305" y="373143"/>
                  </a:lnTo>
                  <a:lnTo>
                    <a:pt x="131344" y="382472"/>
                  </a:lnTo>
                  <a:lnTo>
                    <a:pt x="131379" y="391800"/>
                  </a:lnTo>
                  <a:lnTo>
                    <a:pt x="131412" y="401129"/>
                  </a:lnTo>
                  <a:lnTo>
                    <a:pt x="131442" y="410457"/>
                  </a:lnTo>
                  <a:lnTo>
                    <a:pt x="131469" y="419786"/>
                  </a:lnTo>
                  <a:lnTo>
                    <a:pt x="131492" y="429115"/>
                  </a:lnTo>
                  <a:lnTo>
                    <a:pt x="131513" y="438443"/>
                  </a:lnTo>
                  <a:lnTo>
                    <a:pt x="131531" y="447772"/>
                  </a:lnTo>
                  <a:lnTo>
                    <a:pt x="131547" y="457100"/>
                  </a:lnTo>
                  <a:lnTo>
                    <a:pt x="131562" y="466429"/>
                  </a:lnTo>
                  <a:lnTo>
                    <a:pt x="131575" y="475757"/>
                  </a:lnTo>
                  <a:lnTo>
                    <a:pt x="131586" y="485086"/>
                  </a:lnTo>
                  <a:lnTo>
                    <a:pt x="131597" y="494415"/>
                  </a:lnTo>
                  <a:lnTo>
                    <a:pt x="131609" y="503743"/>
                  </a:lnTo>
                  <a:lnTo>
                    <a:pt x="131620" y="513072"/>
                  </a:lnTo>
                  <a:lnTo>
                    <a:pt x="131633" y="522400"/>
                  </a:lnTo>
                  <a:lnTo>
                    <a:pt x="131647" y="531729"/>
                  </a:lnTo>
                  <a:lnTo>
                    <a:pt x="131664" y="541058"/>
                  </a:lnTo>
                  <a:lnTo>
                    <a:pt x="131683" y="550386"/>
                  </a:lnTo>
                  <a:lnTo>
                    <a:pt x="131706" y="559715"/>
                  </a:lnTo>
                  <a:lnTo>
                    <a:pt x="131731" y="569043"/>
                  </a:lnTo>
                  <a:lnTo>
                    <a:pt x="131761" y="578372"/>
                  </a:lnTo>
                  <a:lnTo>
                    <a:pt x="131794" y="587701"/>
                  </a:lnTo>
                  <a:lnTo>
                    <a:pt x="131832" y="597029"/>
                  </a:lnTo>
                  <a:lnTo>
                    <a:pt x="131875" y="606358"/>
                  </a:lnTo>
                  <a:lnTo>
                    <a:pt x="131924" y="615686"/>
                  </a:lnTo>
                  <a:lnTo>
                    <a:pt x="131977" y="625015"/>
                  </a:lnTo>
                  <a:lnTo>
                    <a:pt x="132035" y="634343"/>
                  </a:lnTo>
                  <a:lnTo>
                    <a:pt x="132097" y="643672"/>
                  </a:lnTo>
                  <a:lnTo>
                    <a:pt x="132165" y="653001"/>
                  </a:lnTo>
                  <a:lnTo>
                    <a:pt x="132239" y="662329"/>
                  </a:lnTo>
                  <a:lnTo>
                    <a:pt x="132318" y="671658"/>
                  </a:lnTo>
                  <a:lnTo>
                    <a:pt x="132402" y="680986"/>
                  </a:lnTo>
                  <a:lnTo>
                    <a:pt x="132491" y="690315"/>
                  </a:lnTo>
                  <a:lnTo>
                    <a:pt x="132584" y="699644"/>
                  </a:lnTo>
                  <a:lnTo>
                    <a:pt x="132682" y="708972"/>
                  </a:lnTo>
                  <a:lnTo>
                    <a:pt x="132785" y="718301"/>
                  </a:lnTo>
                  <a:lnTo>
                    <a:pt x="132892" y="727629"/>
                  </a:lnTo>
                  <a:lnTo>
                    <a:pt x="133004" y="736958"/>
                  </a:lnTo>
                  <a:lnTo>
                    <a:pt x="133120" y="746287"/>
                  </a:lnTo>
                  <a:lnTo>
                    <a:pt x="133239" y="755615"/>
                  </a:lnTo>
                  <a:lnTo>
                    <a:pt x="133362" y="764944"/>
                  </a:lnTo>
                  <a:lnTo>
                    <a:pt x="133488" y="774272"/>
                  </a:lnTo>
                  <a:lnTo>
                    <a:pt x="133618" y="783601"/>
                  </a:lnTo>
                  <a:lnTo>
                    <a:pt x="133751" y="792929"/>
                  </a:lnTo>
                  <a:lnTo>
                    <a:pt x="133888" y="802258"/>
                  </a:lnTo>
                  <a:lnTo>
                    <a:pt x="134027" y="811587"/>
                  </a:lnTo>
                  <a:lnTo>
                    <a:pt x="134168" y="820915"/>
                  </a:lnTo>
                  <a:lnTo>
                    <a:pt x="134313" y="830244"/>
                  </a:lnTo>
                  <a:lnTo>
                    <a:pt x="134460" y="839572"/>
                  </a:lnTo>
                  <a:lnTo>
                    <a:pt x="134611" y="848901"/>
                  </a:lnTo>
                  <a:lnTo>
                    <a:pt x="134765" y="858230"/>
                  </a:lnTo>
                  <a:lnTo>
                    <a:pt x="134922" y="867558"/>
                  </a:lnTo>
                  <a:lnTo>
                    <a:pt x="135084" y="876887"/>
                  </a:lnTo>
                  <a:lnTo>
                    <a:pt x="135249" y="886215"/>
                  </a:lnTo>
                  <a:lnTo>
                    <a:pt x="135419" y="895544"/>
                  </a:lnTo>
                  <a:lnTo>
                    <a:pt x="135594" y="904873"/>
                  </a:lnTo>
                  <a:lnTo>
                    <a:pt x="135776" y="914201"/>
                  </a:lnTo>
                  <a:lnTo>
                    <a:pt x="135964" y="923530"/>
                  </a:lnTo>
                  <a:lnTo>
                    <a:pt x="136159" y="932858"/>
                  </a:lnTo>
                  <a:lnTo>
                    <a:pt x="136362" y="942187"/>
                  </a:lnTo>
                  <a:lnTo>
                    <a:pt x="136572" y="951515"/>
                  </a:lnTo>
                  <a:lnTo>
                    <a:pt x="136791" y="960844"/>
                  </a:lnTo>
                  <a:lnTo>
                    <a:pt x="137020" y="970173"/>
                  </a:lnTo>
                  <a:lnTo>
                    <a:pt x="137258" y="979501"/>
                  </a:lnTo>
                  <a:lnTo>
                    <a:pt x="137506" y="988830"/>
                  </a:lnTo>
                  <a:lnTo>
                    <a:pt x="137763" y="998158"/>
                  </a:lnTo>
                  <a:lnTo>
                    <a:pt x="138029" y="1007487"/>
                  </a:lnTo>
                  <a:lnTo>
                    <a:pt x="138305" y="1016816"/>
                  </a:lnTo>
                  <a:lnTo>
                    <a:pt x="138590" y="1026144"/>
                  </a:lnTo>
                  <a:lnTo>
                    <a:pt x="138885" y="1035473"/>
                  </a:lnTo>
                  <a:lnTo>
                    <a:pt x="139190" y="1044801"/>
                  </a:lnTo>
                  <a:lnTo>
                    <a:pt x="139502" y="1054130"/>
                  </a:lnTo>
                  <a:lnTo>
                    <a:pt x="139823" y="1063458"/>
                  </a:lnTo>
                  <a:lnTo>
                    <a:pt x="140152" y="1072787"/>
                  </a:lnTo>
                  <a:lnTo>
                    <a:pt x="140488" y="1082116"/>
                  </a:lnTo>
                  <a:lnTo>
                    <a:pt x="140833" y="1091444"/>
                  </a:lnTo>
                  <a:lnTo>
                    <a:pt x="141187" y="1100773"/>
                  </a:lnTo>
                  <a:lnTo>
                    <a:pt x="141548" y="1110101"/>
                  </a:lnTo>
                  <a:lnTo>
                    <a:pt x="141918" y="1119430"/>
                  </a:lnTo>
                  <a:lnTo>
                    <a:pt x="142296" y="1128759"/>
                  </a:lnTo>
                  <a:lnTo>
                    <a:pt x="142683" y="1138087"/>
                  </a:lnTo>
                  <a:lnTo>
                    <a:pt x="143080" y="1147416"/>
                  </a:lnTo>
                  <a:lnTo>
                    <a:pt x="143489" y="1156744"/>
                  </a:lnTo>
                  <a:lnTo>
                    <a:pt x="143910" y="1166073"/>
                  </a:lnTo>
                  <a:lnTo>
                    <a:pt x="144343" y="1175402"/>
                  </a:lnTo>
                  <a:lnTo>
                    <a:pt x="144789" y="1184730"/>
                  </a:lnTo>
                  <a:lnTo>
                    <a:pt x="145248" y="1194059"/>
                  </a:lnTo>
                  <a:lnTo>
                    <a:pt x="145722" y="1203387"/>
                  </a:lnTo>
                  <a:lnTo>
                    <a:pt x="146211" y="1212716"/>
                  </a:lnTo>
                  <a:lnTo>
                    <a:pt x="146718" y="1222044"/>
                  </a:lnTo>
                  <a:lnTo>
                    <a:pt x="147241" y="1231373"/>
                  </a:lnTo>
                  <a:lnTo>
                    <a:pt x="147779" y="1240702"/>
                  </a:lnTo>
                  <a:lnTo>
                    <a:pt x="148333" y="1250030"/>
                  </a:lnTo>
                  <a:lnTo>
                    <a:pt x="148901" y="1259359"/>
                  </a:lnTo>
                  <a:lnTo>
                    <a:pt x="149484" y="1268687"/>
                  </a:lnTo>
                  <a:lnTo>
                    <a:pt x="150082" y="1278016"/>
                  </a:lnTo>
                  <a:lnTo>
                    <a:pt x="150693" y="1287345"/>
                  </a:lnTo>
                  <a:lnTo>
                    <a:pt x="151314" y="1296673"/>
                  </a:lnTo>
                  <a:lnTo>
                    <a:pt x="151945" y="1306002"/>
                  </a:lnTo>
                  <a:lnTo>
                    <a:pt x="152584" y="1315330"/>
                  </a:lnTo>
                  <a:lnTo>
                    <a:pt x="153230" y="1324659"/>
                  </a:lnTo>
                  <a:lnTo>
                    <a:pt x="153880" y="1333988"/>
                  </a:lnTo>
                  <a:lnTo>
                    <a:pt x="154535" y="1343316"/>
                  </a:lnTo>
                  <a:lnTo>
                    <a:pt x="155192" y="1352645"/>
                  </a:lnTo>
                  <a:lnTo>
                    <a:pt x="155849" y="1361973"/>
                  </a:lnTo>
                  <a:lnTo>
                    <a:pt x="156507" y="1371302"/>
                  </a:lnTo>
                  <a:lnTo>
                    <a:pt x="157164" y="1380630"/>
                  </a:lnTo>
                  <a:lnTo>
                    <a:pt x="157820" y="1389959"/>
                  </a:lnTo>
                  <a:lnTo>
                    <a:pt x="158475" y="1399288"/>
                  </a:lnTo>
                  <a:lnTo>
                    <a:pt x="159128" y="1408616"/>
                  </a:lnTo>
                  <a:lnTo>
                    <a:pt x="159781" y="1417945"/>
                  </a:lnTo>
                  <a:lnTo>
                    <a:pt x="160433" y="1427273"/>
                  </a:lnTo>
                  <a:lnTo>
                    <a:pt x="161086" y="1436602"/>
                  </a:lnTo>
                  <a:lnTo>
                    <a:pt x="161740" y="1445931"/>
                  </a:lnTo>
                  <a:lnTo>
                    <a:pt x="162396" y="1455259"/>
                  </a:lnTo>
                  <a:lnTo>
                    <a:pt x="163055" y="1464588"/>
                  </a:lnTo>
                  <a:lnTo>
                    <a:pt x="163720" y="1473916"/>
                  </a:lnTo>
                  <a:lnTo>
                    <a:pt x="164389" y="1483245"/>
                  </a:lnTo>
                  <a:lnTo>
                    <a:pt x="165066" y="1492574"/>
                  </a:lnTo>
                  <a:lnTo>
                    <a:pt x="165749" y="1501902"/>
                  </a:lnTo>
                  <a:lnTo>
                    <a:pt x="166441" y="1511231"/>
                  </a:lnTo>
                  <a:lnTo>
                    <a:pt x="167142" y="1520559"/>
                  </a:lnTo>
                  <a:lnTo>
                    <a:pt x="167855" y="1529888"/>
                  </a:lnTo>
                  <a:lnTo>
                    <a:pt x="168579" y="1539216"/>
                  </a:lnTo>
                  <a:lnTo>
                    <a:pt x="169313" y="1548545"/>
                  </a:lnTo>
                  <a:lnTo>
                    <a:pt x="170060" y="1557874"/>
                  </a:lnTo>
                  <a:lnTo>
                    <a:pt x="170819" y="1567202"/>
                  </a:lnTo>
                  <a:lnTo>
                    <a:pt x="171591" y="1576531"/>
                  </a:lnTo>
                  <a:lnTo>
                    <a:pt x="172377" y="1585859"/>
                  </a:lnTo>
                  <a:lnTo>
                    <a:pt x="173179" y="1595188"/>
                  </a:lnTo>
                  <a:lnTo>
                    <a:pt x="173995" y="1604517"/>
                  </a:lnTo>
                  <a:lnTo>
                    <a:pt x="174825" y="1613845"/>
                  </a:lnTo>
                  <a:lnTo>
                    <a:pt x="175671" y="1623174"/>
                  </a:lnTo>
                  <a:lnTo>
                    <a:pt x="176531" y="1632502"/>
                  </a:lnTo>
                  <a:lnTo>
                    <a:pt x="177406" y="1641831"/>
                  </a:lnTo>
                  <a:lnTo>
                    <a:pt x="178299" y="1651160"/>
                  </a:lnTo>
                  <a:lnTo>
                    <a:pt x="179208" y="1660488"/>
                  </a:lnTo>
                  <a:lnTo>
                    <a:pt x="180132" y="1669817"/>
                  </a:lnTo>
                  <a:lnTo>
                    <a:pt x="181071" y="1679145"/>
                  </a:lnTo>
                  <a:lnTo>
                    <a:pt x="182024" y="1688474"/>
                  </a:lnTo>
                  <a:lnTo>
                    <a:pt x="182991" y="1697802"/>
                  </a:lnTo>
                  <a:lnTo>
                    <a:pt x="183972" y="1707131"/>
                  </a:lnTo>
                  <a:lnTo>
                    <a:pt x="184969" y="1716460"/>
                  </a:lnTo>
                  <a:lnTo>
                    <a:pt x="185978" y="1725788"/>
                  </a:lnTo>
                  <a:lnTo>
                    <a:pt x="186999" y="1735117"/>
                  </a:lnTo>
                  <a:lnTo>
                    <a:pt x="188031" y="1744445"/>
                  </a:lnTo>
                  <a:lnTo>
                    <a:pt x="189074" y="1753774"/>
                  </a:lnTo>
                  <a:lnTo>
                    <a:pt x="190126" y="1763103"/>
                  </a:lnTo>
                  <a:lnTo>
                    <a:pt x="191190" y="1772431"/>
                  </a:lnTo>
                  <a:lnTo>
                    <a:pt x="192263" y="1781760"/>
                  </a:lnTo>
                  <a:lnTo>
                    <a:pt x="193344" y="1791088"/>
                  </a:lnTo>
                  <a:lnTo>
                    <a:pt x="194432" y="1800417"/>
                  </a:lnTo>
                  <a:lnTo>
                    <a:pt x="195528" y="1809746"/>
                  </a:lnTo>
                  <a:lnTo>
                    <a:pt x="196631" y="1819074"/>
                  </a:lnTo>
                  <a:lnTo>
                    <a:pt x="197740" y="1828403"/>
                  </a:lnTo>
                  <a:lnTo>
                    <a:pt x="198855" y="1837731"/>
                  </a:lnTo>
                  <a:lnTo>
                    <a:pt x="199976" y="1847060"/>
                  </a:lnTo>
                  <a:lnTo>
                    <a:pt x="201101" y="1856388"/>
                  </a:lnTo>
                  <a:lnTo>
                    <a:pt x="202230" y="1865717"/>
                  </a:lnTo>
                  <a:lnTo>
                    <a:pt x="203362" y="1875046"/>
                  </a:lnTo>
                  <a:lnTo>
                    <a:pt x="204498" y="1884374"/>
                  </a:lnTo>
                  <a:lnTo>
                    <a:pt x="205636" y="1893703"/>
                  </a:lnTo>
                  <a:lnTo>
                    <a:pt x="206776" y="1903031"/>
                  </a:lnTo>
                  <a:lnTo>
                    <a:pt x="207917" y="1912360"/>
                  </a:lnTo>
                  <a:lnTo>
                    <a:pt x="209058" y="1921689"/>
                  </a:lnTo>
                  <a:lnTo>
                    <a:pt x="210199" y="1931017"/>
                  </a:lnTo>
                  <a:lnTo>
                    <a:pt x="211340" y="1940346"/>
                  </a:lnTo>
                  <a:lnTo>
                    <a:pt x="212479" y="1949674"/>
                  </a:lnTo>
                  <a:lnTo>
                    <a:pt x="213615" y="1959003"/>
                  </a:lnTo>
                  <a:lnTo>
                    <a:pt x="214747" y="1968332"/>
                  </a:lnTo>
                  <a:lnTo>
                    <a:pt x="215875" y="1977660"/>
                  </a:lnTo>
                  <a:lnTo>
                    <a:pt x="216997" y="1986989"/>
                  </a:lnTo>
                  <a:lnTo>
                    <a:pt x="218112" y="1996317"/>
                  </a:lnTo>
                  <a:lnTo>
                    <a:pt x="219218" y="2005646"/>
                  </a:lnTo>
                  <a:lnTo>
                    <a:pt x="220313" y="2014974"/>
                  </a:lnTo>
                  <a:lnTo>
                    <a:pt x="221393" y="2024303"/>
                  </a:lnTo>
                  <a:lnTo>
                    <a:pt x="222459" y="2033632"/>
                  </a:lnTo>
                  <a:lnTo>
                    <a:pt x="223507" y="2042960"/>
                  </a:lnTo>
                  <a:lnTo>
                    <a:pt x="224535" y="2052289"/>
                  </a:lnTo>
                  <a:lnTo>
                    <a:pt x="225543" y="2061617"/>
                  </a:lnTo>
                  <a:lnTo>
                    <a:pt x="226527" y="2070946"/>
                  </a:lnTo>
                  <a:lnTo>
                    <a:pt x="227482" y="2080275"/>
                  </a:lnTo>
                  <a:lnTo>
                    <a:pt x="228406" y="2089603"/>
                  </a:lnTo>
                  <a:lnTo>
                    <a:pt x="229301" y="2098932"/>
                  </a:lnTo>
                  <a:lnTo>
                    <a:pt x="230165" y="2108260"/>
                  </a:lnTo>
                  <a:lnTo>
                    <a:pt x="230997" y="2117589"/>
                  </a:lnTo>
                  <a:lnTo>
                    <a:pt x="231796" y="2126917"/>
                  </a:lnTo>
                  <a:lnTo>
                    <a:pt x="232563" y="2136246"/>
                  </a:lnTo>
                  <a:lnTo>
                    <a:pt x="233291" y="2145575"/>
                  </a:lnTo>
                  <a:lnTo>
                    <a:pt x="233987" y="2154903"/>
                  </a:lnTo>
                  <a:lnTo>
                    <a:pt x="234654" y="2164232"/>
                  </a:lnTo>
                  <a:lnTo>
                    <a:pt x="235291" y="2173560"/>
                  </a:lnTo>
                  <a:lnTo>
                    <a:pt x="235902" y="2182889"/>
                  </a:lnTo>
                  <a:lnTo>
                    <a:pt x="236488" y="2192218"/>
                  </a:lnTo>
                  <a:lnTo>
                    <a:pt x="237052" y="2201546"/>
                  </a:lnTo>
                  <a:lnTo>
                    <a:pt x="237595" y="2210875"/>
                  </a:lnTo>
                  <a:lnTo>
                    <a:pt x="238124" y="2220203"/>
                  </a:lnTo>
                  <a:lnTo>
                    <a:pt x="238642" y="2229532"/>
                  </a:lnTo>
                  <a:lnTo>
                    <a:pt x="239154" y="2238861"/>
                  </a:lnTo>
                  <a:lnTo>
                    <a:pt x="239662" y="2248189"/>
                  </a:lnTo>
                  <a:lnTo>
                    <a:pt x="240171" y="2257518"/>
                  </a:lnTo>
                  <a:lnTo>
                    <a:pt x="240685" y="2266846"/>
                  </a:lnTo>
                  <a:lnTo>
                    <a:pt x="241208" y="2276175"/>
                  </a:lnTo>
                  <a:lnTo>
                    <a:pt x="241744" y="2285503"/>
                  </a:lnTo>
                  <a:lnTo>
                    <a:pt x="242295" y="2294832"/>
                  </a:lnTo>
                  <a:lnTo>
                    <a:pt x="242864" y="2304161"/>
                  </a:lnTo>
                  <a:lnTo>
                    <a:pt x="243453" y="2313489"/>
                  </a:lnTo>
                  <a:lnTo>
                    <a:pt x="244064" y="2322818"/>
                  </a:lnTo>
                  <a:lnTo>
                    <a:pt x="244703" y="2332146"/>
                  </a:lnTo>
                  <a:lnTo>
                    <a:pt x="245365" y="2341475"/>
                  </a:lnTo>
                  <a:lnTo>
                    <a:pt x="246049" y="2350804"/>
                  </a:lnTo>
                  <a:lnTo>
                    <a:pt x="246755" y="2360132"/>
                  </a:lnTo>
                  <a:lnTo>
                    <a:pt x="247481" y="2369461"/>
                  </a:lnTo>
                  <a:lnTo>
                    <a:pt x="248225" y="2378789"/>
                  </a:lnTo>
                  <a:lnTo>
                    <a:pt x="248984" y="2388118"/>
                  </a:lnTo>
                  <a:lnTo>
                    <a:pt x="249754" y="2397447"/>
                  </a:lnTo>
                  <a:lnTo>
                    <a:pt x="250529" y="2406775"/>
                  </a:lnTo>
                  <a:lnTo>
                    <a:pt x="251303" y="2416104"/>
                  </a:lnTo>
                  <a:lnTo>
                    <a:pt x="252072" y="2425432"/>
                  </a:lnTo>
                  <a:lnTo>
                    <a:pt x="252830" y="2434761"/>
                  </a:lnTo>
                  <a:lnTo>
                    <a:pt x="253573" y="2444089"/>
                  </a:lnTo>
                  <a:lnTo>
                    <a:pt x="254288" y="2453418"/>
                  </a:lnTo>
                  <a:lnTo>
                    <a:pt x="254973" y="2462747"/>
                  </a:lnTo>
                  <a:lnTo>
                    <a:pt x="255623" y="2472075"/>
                  </a:lnTo>
                  <a:lnTo>
                    <a:pt x="256233" y="2481404"/>
                  </a:lnTo>
                  <a:lnTo>
                    <a:pt x="256799" y="2490732"/>
                  </a:lnTo>
                  <a:lnTo>
                    <a:pt x="257317" y="2500061"/>
                  </a:lnTo>
                  <a:lnTo>
                    <a:pt x="257781" y="2509390"/>
                  </a:lnTo>
                  <a:lnTo>
                    <a:pt x="258181" y="2518718"/>
                  </a:lnTo>
                  <a:lnTo>
                    <a:pt x="258525" y="2528047"/>
                  </a:lnTo>
                  <a:lnTo>
                    <a:pt x="258812" y="2537375"/>
                  </a:lnTo>
                  <a:lnTo>
                    <a:pt x="259042" y="2546704"/>
                  </a:lnTo>
                  <a:lnTo>
                    <a:pt x="259216" y="2556033"/>
                  </a:lnTo>
                  <a:lnTo>
                    <a:pt x="259336" y="2565361"/>
                  </a:lnTo>
                  <a:lnTo>
                    <a:pt x="259397" y="2574690"/>
                  </a:lnTo>
                  <a:lnTo>
                    <a:pt x="259407" y="2584018"/>
                  </a:lnTo>
                  <a:lnTo>
                    <a:pt x="259374" y="2593347"/>
                  </a:lnTo>
                  <a:lnTo>
                    <a:pt x="259303" y="2602675"/>
                  </a:lnTo>
                  <a:lnTo>
                    <a:pt x="259198" y="2612004"/>
                  </a:lnTo>
                  <a:lnTo>
                    <a:pt x="259063" y="2621333"/>
                  </a:lnTo>
                  <a:lnTo>
                    <a:pt x="258903" y="2630661"/>
                  </a:lnTo>
                  <a:lnTo>
                    <a:pt x="258722" y="2639990"/>
                  </a:lnTo>
                  <a:lnTo>
                    <a:pt x="258528" y="2649318"/>
                  </a:lnTo>
                  <a:lnTo>
                    <a:pt x="258326" y="2658647"/>
                  </a:lnTo>
                  <a:lnTo>
                    <a:pt x="258119" y="2667976"/>
                  </a:lnTo>
                  <a:lnTo>
                    <a:pt x="257910" y="2677304"/>
                  </a:lnTo>
                  <a:lnTo>
                    <a:pt x="257704" y="2686633"/>
                  </a:lnTo>
                  <a:lnTo>
                    <a:pt x="257502" y="2695961"/>
                  </a:lnTo>
                  <a:lnTo>
                    <a:pt x="257307" y="2705290"/>
                  </a:lnTo>
                  <a:lnTo>
                    <a:pt x="257120" y="2714619"/>
                  </a:lnTo>
                  <a:lnTo>
                    <a:pt x="256940" y="2723947"/>
                  </a:lnTo>
                  <a:lnTo>
                    <a:pt x="256769" y="2733276"/>
                  </a:lnTo>
                  <a:lnTo>
                    <a:pt x="256605" y="2742604"/>
                  </a:lnTo>
                  <a:lnTo>
                    <a:pt x="256448" y="2751933"/>
                  </a:lnTo>
                  <a:lnTo>
                    <a:pt x="256298" y="2761261"/>
                  </a:lnTo>
                  <a:lnTo>
                    <a:pt x="256151" y="2770590"/>
                  </a:lnTo>
                  <a:lnTo>
                    <a:pt x="256006" y="2779919"/>
                  </a:lnTo>
                  <a:lnTo>
                    <a:pt x="255861" y="2789247"/>
                  </a:lnTo>
                  <a:lnTo>
                    <a:pt x="255713" y="2798576"/>
                  </a:lnTo>
                  <a:lnTo>
                    <a:pt x="255560" y="2807904"/>
                  </a:lnTo>
                  <a:lnTo>
                    <a:pt x="255400" y="2817233"/>
                  </a:lnTo>
                  <a:lnTo>
                    <a:pt x="255226" y="2826562"/>
                  </a:lnTo>
                  <a:lnTo>
                    <a:pt x="255040" y="2835890"/>
                  </a:lnTo>
                  <a:lnTo>
                    <a:pt x="254837" y="2845219"/>
                  </a:lnTo>
                  <a:lnTo>
                    <a:pt x="254615" y="2854547"/>
                  </a:lnTo>
                  <a:lnTo>
                    <a:pt x="254372" y="2863876"/>
                  </a:lnTo>
                  <a:lnTo>
                    <a:pt x="254105" y="2873205"/>
                  </a:lnTo>
                  <a:lnTo>
                    <a:pt x="253810" y="2882533"/>
                  </a:lnTo>
                  <a:lnTo>
                    <a:pt x="253485" y="2891862"/>
                  </a:lnTo>
                  <a:lnTo>
                    <a:pt x="253132" y="2901190"/>
                  </a:lnTo>
                  <a:lnTo>
                    <a:pt x="252749" y="2910519"/>
                  </a:lnTo>
                  <a:lnTo>
                    <a:pt x="252338" y="2919847"/>
                  </a:lnTo>
                  <a:lnTo>
                    <a:pt x="251899" y="2929176"/>
                  </a:lnTo>
                  <a:lnTo>
                    <a:pt x="251431" y="2938505"/>
                  </a:lnTo>
                  <a:lnTo>
                    <a:pt x="250934" y="2947833"/>
                  </a:lnTo>
                  <a:lnTo>
                    <a:pt x="250414" y="2957162"/>
                  </a:lnTo>
                  <a:lnTo>
                    <a:pt x="249874" y="2966490"/>
                  </a:lnTo>
                  <a:lnTo>
                    <a:pt x="249318" y="2975819"/>
                  </a:lnTo>
                  <a:lnTo>
                    <a:pt x="248748" y="2985148"/>
                  </a:lnTo>
                  <a:lnTo>
                    <a:pt x="248169" y="2994476"/>
                  </a:lnTo>
                  <a:lnTo>
                    <a:pt x="247582" y="3003805"/>
                  </a:lnTo>
                  <a:lnTo>
                    <a:pt x="246994" y="3013133"/>
                  </a:lnTo>
                  <a:lnTo>
                    <a:pt x="246406" y="3022462"/>
                  </a:lnTo>
                  <a:lnTo>
                    <a:pt x="245822" y="3031791"/>
                  </a:lnTo>
                  <a:lnTo>
                    <a:pt x="245243" y="3041119"/>
                  </a:lnTo>
                  <a:lnTo>
                    <a:pt x="244671" y="3050448"/>
                  </a:lnTo>
                  <a:lnTo>
                    <a:pt x="244107" y="3059776"/>
                  </a:lnTo>
                  <a:lnTo>
                    <a:pt x="243550" y="3069105"/>
                  </a:lnTo>
                  <a:lnTo>
                    <a:pt x="243001" y="3078433"/>
                  </a:lnTo>
                  <a:lnTo>
                    <a:pt x="242457" y="3087762"/>
                  </a:lnTo>
                  <a:lnTo>
                    <a:pt x="241915" y="3097091"/>
                  </a:lnTo>
                  <a:lnTo>
                    <a:pt x="241373" y="3106419"/>
                  </a:lnTo>
                  <a:lnTo>
                    <a:pt x="240829" y="3115748"/>
                  </a:lnTo>
                  <a:lnTo>
                    <a:pt x="240278" y="3125076"/>
                  </a:lnTo>
                  <a:lnTo>
                    <a:pt x="239715" y="3134405"/>
                  </a:lnTo>
                  <a:lnTo>
                    <a:pt x="239137" y="3143734"/>
                  </a:lnTo>
                  <a:lnTo>
                    <a:pt x="238541" y="3153062"/>
                  </a:lnTo>
                  <a:lnTo>
                    <a:pt x="237923" y="3162391"/>
                  </a:lnTo>
                  <a:lnTo>
                    <a:pt x="237281" y="3171719"/>
                  </a:lnTo>
                  <a:lnTo>
                    <a:pt x="236611" y="3181048"/>
                  </a:lnTo>
                  <a:lnTo>
                    <a:pt x="235908" y="3190376"/>
                  </a:lnTo>
                  <a:lnTo>
                    <a:pt x="235168" y="3199705"/>
                  </a:lnTo>
                  <a:lnTo>
                    <a:pt x="234396" y="3209034"/>
                  </a:lnTo>
                  <a:lnTo>
                    <a:pt x="233588" y="3218362"/>
                  </a:lnTo>
                  <a:lnTo>
                    <a:pt x="232747" y="3227691"/>
                  </a:lnTo>
                  <a:lnTo>
                    <a:pt x="231872" y="3237019"/>
                  </a:lnTo>
                  <a:lnTo>
                    <a:pt x="230963" y="3246348"/>
                  </a:lnTo>
                  <a:lnTo>
                    <a:pt x="230018" y="3255677"/>
                  </a:lnTo>
                  <a:lnTo>
                    <a:pt x="229043" y="3265005"/>
                  </a:lnTo>
                  <a:lnTo>
                    <a:pt x="228042" y="3274334"/>
                  </a:lnTo>
                  <a:lnTo>
                    <a:pt x="227017" y="3283662"/>
                  </a:lnTo>
                  <a:lnTo>
                    <a:pt x="225972" y="3292991"/>
                  </a:lnTo>
                  <a:lnTo>
                    <a:pt x="224910" y="3302320"/>
                  </a:lnTo>
                  <a:lnTo>
                    <a:pt x="223832" y="3311648"/>
                  </a:lnTo>
                  <a:lnTo>
                    <a:pt x="222743" y="3320977"/>
                  </a:lnTo>
                  <a:lnTo>
                    <a:pt x="221647" y="3330305"/>
                  </a:lnTo>
                  <a:lnTo>
                    <a:pt x="220547" y="3339634"/>
                  </a:lnTo>
                  <a:lnTo>
                    <a:pt x="219444" y="3348962"/>
                  </a:lnTo>
                  <a:lnTo>
                    <a:pt x="218342" y="3358291"/>
                  </a:lnTo>
                  <a:lnTo>
                    <a:pt x="217241" y="3367620"/>
                  </a:lnTo>
                  <a:lnTo>
                    <a:pt x="216145" y="3376948"/>
                  </a:lnTo>
                  <a:lnTo>
                    <a:pt x="215052" y="3386277"/>
                  </a:lnTo>
                  <a:lnTo>
                    <a:pt x="213965" y="3395605"/>
                  </a:lnTo>
                  <a:lnTo>
                    <a:pt x="212882" y="3404934"/>
                  </a:lnTo>
                  <a:lnTo>
                    <a:pt x="211802" y="3414263"/>
                  </a:lnTo>
                  <a:lnTo>
                    <a:pt x="210727" y="3423591"/>
                  </a:lnTo>
                  <a:lnTo>
                    <a:pt x="209653" y="3432920"/>
                  </a:lnTo>
                  <a:lnTo>
                    <a:pt x="208581" y="3442248"/>
                  </a:lnTo>
                  <a:lnTo>
                    <a:pt x="207509" y="3451577"/>
                  </a:lnTo>
                  <a:lnTo>
                    <a:pt x="206435" y="3460906"/>
                  </a:lnTo>
                  <a:lnTo>
                    <a:pt x="205358" y="3470234"/>
                  </a:lnTo>
                  <a:lnTo>
                    <a:pt x="204276" y="3479563"/>
                  </a:lnTo>
                  <a:lnTo>
                    <a:pt x="203190" y="3488891"/>
                  </a:lnTo>
                  <a:lnTo>
                    <a:pt x="202097" y="3498220"/>
                  </a:lnTo>
                  <a:lnTo>
                    <a:pt x="200996" y="3507548"/>
                  </a:lnTo>
                  <a:lnTo>
                    <a:pt x="199888" y="3516877"/>
                  </a:lnTo>
                  <a:lnTo>
                    <a:pt x="198772" y="3526206"/>
                  </a:lnTo>
                  <a:lnTo>
                    <a:pt x="197648" y="3535534"/>
                  </a:lnTo>
                  <a:lnTo>
                    <a:pt x="196517" y="3544863"/>
                  </a:lnTo>
                  <a:lnTo>
                    <a:pt x="195380" y="3554191"/>
                  </a:lnTo>
                  <a:lnTo>
                    <a:pt x="194235" y="3563520"/>
                  </a:lnTo>
                  <a:lnTo>
                    <a:pt x="193085" y="3572849"/>
                  </a:lnTo>
                  <a:lnTo>
                    <a:pt x="191931" y="3582177"/>
                  </a:lnTo>
                  <a:lnTo>
                    <a:pt x="190774" y="3591506"/>
                  </a:lnTo>
                  <a:lnTo>
                    <a:pt x="189616" y="3600834"/>
                  </a:lnTo>
                  <a:lnTo>
                    <a:pt x="188458" y="3610163"/>
                  </a:lnTo>
                  <a:lnTo>
                    <a:pt x="187300" y="3619492"/>
                  </a:lnTo>
                  <a:lnTo>
                    <a:pt x="186146" y="3628820"/>
                  </a:lnTo>
                  <a:lnTo>
                    <a:pt x="184997" y="3638149"/>
                  </a:lnTo>
                  <a:lnTo>
                    <a:pt x="183853" y="3647477"/>
                  </a:lnTo>
                  <a:lnTo>
                    <a:pt x="182715" y="3656806"/>
                  </a:lnTo>
                  <a:lnTo>
                    <a:pt x="181586" y="3666134"/>
                  </a:lnTo>
                  <a:lnTo>
                    <a:pt x="180465" y="3675463"/>
                  </a:lnTo>
                  <a:lnTo>
                    <a:pt x="179354" y="3684792"/>
                  </a:lnTo>
                  <a:lnTo>
                    <a:pt x="178255" y="3694120"/>
                  </a:lnTo>
                  <a:lnTo>
                    <a:pt x="177167" y="3703449"/>
                  </a:lnTo>
                  <a:lnTo>
                    <a:pt x="176090" y="3712777"/>
                  </a:lnTo>
                  <a:lnTo>
                    <a:pt x="175024" y="3722106"/>
                  </a:lnTo>
                  <a:lnTo>
                    <a:pt x="173969" y="3731435"/>
                  </a:lnTo>
                  <a:lnTo>
                    <a:pt x="172926" y="3740763"/>
                  </a:lnTo>
                  <a:lnTo>
                    <a:pt x="171896" y="3750092"/>
                  </a:lnTo>
                  <a:lnTo>
                    <a:pt x="170878" y="3759420"/>
                  </a:lnTo>
                  <a:lnTo>
                    <a:pt x="169871" y="3768749"/>
                  </a:lnTo>
                  <a:lnTo>
                    <a:pt x="168875" y="3778078"/>
                  </a:lnTo>
                  <a:lnTo>
                    <a:pt x="167890" y="3787406"/>
                  </a:lnTo>
                  <a:lnTo>
                    <a:pt x="166916" y="3796735"/>
                  </a:lnTo>
                  <a:lnTo>
                    <a:pt x="165956" y="3806063"/>
                  </a:lnTo>
                  <a:lnTo>
                    <a:pt x="165009" y="3815392"/>
                  </a:lnTo>
                  <a:lnTo>
                    <a:pt x="164074" y="3824720"/>
                  </a:lnTo>
                  <a:lnTo>
                    <a:pt x="163154" y="3834049"/>
                  </a:lnTo>
                  <a:lnTo>
                    <a:pt x="162248" y="3843378"/>
                  </a:lnTo>
                  <a:lnTo>
                    <a:pt x="161358" y="3852706"/>
                  </a:lnTo>
                  <a:lnTo>
                    <a:pt x="160484" y="3862035"/>
                  </a:lnTo>
                  <a:lnTo>
                    <a:pt x="159632" y="3871363"/>
                  </a:lnTo>
                  <a:lnTo>
                    <a:pt x="158800" y="3880692"/>
                  </a:lnTo>
                  <a:lnTo>
                    <a:pt x="157988" y="3890021"/>
                  </a:lnTo>
                  <a:lnTo>
                    <a:pt x="157198" y="3899349"/>
                  </a:lnTo>
                  <a:lnTo>
                    <a:pt x="156431" y="3908678"/>
                  </a:lnTo>
                  <a:lnTo>
                    <a:pt x="155687" y="3918006"/>
                  </a:lnTo>
                  <a:lnTo>
                    <a:pt x="154967" y="3927335"/>
                  </a:lnTo>
                  <a:lnTo>
                    <a:pt x="154277" y="3936664"/>
                  </a:lnTo>
                  <a:lnTo>
                    <a:pt x="153611" y="3945992"/>
                  </a:lnTo>
                  <a:lnTo>
                    <a:pt x="152970" y="3955321"/>
                  </a:lnTo>
                  <a:lnTo>
                    <a:pt x="152352" y="3964649"/>
                  </a:lnTo>
                  <a:lnTo>
                    <a:pt x="151757" y="3973978"/>
                  </a:lnTo>
                  <a:lnTo>
                    <a:pt x="151186" y="3983306"/>
                  </a:lnTo>
                  <a:lnTo>
                    <a:pt x="150638" y="3992635"/>
                  </a:lnTo>
                  <a:lnTo>
                    <a:pt x="150111" y="4001964"/>
                  </a:lnTo>
                  <a:lnTo>
                    <a:pt x="149604" y="4011292"/>
                  </a:lnTo>
                  <a:lnTo>
                    <a:pt x="149113" y="4020621"/>
                  </a:lnTo>
                  <a:lnTo>
                    <a:pt x="148639" y="4029949"/>
                  </a:lnTo>
                  <a:lnTo>
                    <a:pt x="148179" y="4039278"/>
                  </a:lnTo>
                  <a:lnTo>
                    <a:pt x="147732" y="4048607"/>
                  </a:lnTo>
                  <a:lnTo>
                    <a:pt x="147299" y="4057935"/>
                  </a:lnTo>
                  <a:lnTo>
                    <a:pt x="146877" y="4067264"/>
                  </a:lnTo>
                  <a:lnTo>
                    <a:pt x="146463" y="4076592"/>
                  </a:lnTo>
                  <a:lnTo>
                    <a:pt x="146058" y="4085921"/>
                  </a:lnTo>
                  <a:lnTo>
                    <a:pt x="145660" y="4095250"/>
                  </a:lnTo>
                  <a:lnTo>
                    <a:pt x="145269" y="4104578"/>
                  </a:lnTo>
                  <a:lnTo>
                    <a:pt x="144884" y="4113907"/>
                  </a:lnTo>
                  <a:lnTo>
                    <a:pt x="144505" y="4123235"/>
                  </a:lnTo>
                  <a:lnTo>
                    <a:pt x="144130" y="4132564"/>
                  </a:lnTo>
                  <a:lnTo>
                    <a:pt x="143759" y="4141892"/>
                  </a:lnTo>
                  <a:lnTo>
                    <a:pt x="143392" y="4151221"/>
                  </a:lnTo>
                  <a:lnTo>
                    <a:pt x="143027" y="4160550"/>
                  </a:lnTo>
                  <a:lnTo>
                    <a:pt x="142666" y="4169878"/>
                  </a:lnTo>
                  <a:lnTo>
                    <a:pt x="142307" y="4179207"/>
                  </a:lnTo>
                  <a:lnTo>
                    <a:pt x="141951" y="4188535"/>
                  </a:lnTo>
                  <a:lnTo>
                    <a:pt x="141596" y="4197864"/>
                  </a:lnTo>
                  <a:lnTo>
                    <a:pt x="141244" y="4207193"/>
                  </a:lnTo>
                  <a:lnTo>
                    <a:pt x="140894" y="4216521"/>
                  </a:lnTo>
                  <a:lnTo>
                    <a:pt x="140546" y="4225850"/>
                  </a:lnTo>
                  <a:lnTo>
                    <a:pt x="140201" y="4235178"/>
                  </a:lnTo>
                  <a:lnTo>
                    <a:pt x="139859" y="4244507"/>
                  </a:lnTo>
                  <a:lnTo>
                    <a:pt x="139522" y="4253835"/>
                  </a:lnTo>
                  <a:lnTo>
                    <a:pt x="139188" y="4263164"/>
                  </a:lnTo>
                  <a:lnTo>
                    <a:pt x="138860" y="4272493"/>
                  </a:lnTo>
                  <a:lnTo>
                    <a:pt x="138538" y="4281821"/>
                  </a:lnTo>
                  <a:lnTo>
                    <a:pt x="138222" y="4291150"/>
                  </a:lnTo>
                  <a:lnTo>
                    <a:pt x="137914" y="4300478"/>
                  </a:lnTo>
                  <a:lnTo>
                    <a:pt x="137615" y="4309807"/>
                  </a:lnTo>
                  <a:lnTo>
                    <a:pt x="137325" y="4319136"/>
                  </a:lnTo>
                  <a:lnTo>
                    <a:pt x="137044" y="4328464"/>
                  </a:lnTo>
                  <a:lnTo>
                    <a:pt x="136773" y="4337793"/>
                  </a:lnTo>
                  <a:lnTo>
                    <a:pt x="136512" y="4347121"/>
                  </a:lnTo>
                  <a:lnTo>
                    <a:pt x="136260" y="4356450"/>
                  </a:lnTo>
                  <a:lnTo>
                    <a:pt x="136020" y="4365779"/>
                  </a:lnTo>
                  <a:lnTo>
                    <a:pt x="135790" y="4375107"/>
                  </a:lnTo>
                  <a:lnTo>
                    <a:pt x="135569" y="4384436"/>
                  </a:lnTo>
                  <a:lnTo>
                    <a:pt x="135356" y="4393764"/>
                  </a:lnTo>
                  <a:lnTo>
                    <a:pt x="135152" y="4403093"/>
                  </a:lnTo>
                  <a:lnTo>
                    <a:pt x="134954" y="4412421"/>
                  </a:lnTo>
                  <a:lnTo>
                    <a:pt x="134763" y="4421750"/>
                  </a:lnTo>
                  <a:lnTo>
                    <a:pt x="134578" y="4431079"/>
                  </a:lnTo>
                  <a:lnTo>
                    <a:pt x="134398" y="4440407"/>
                  </a:lnTo>
                  <a:lnTo>
                    <a:pt x="134221" y="4449736"/>
                  </a:lnTo>
                  <a:lnTo>
                    <a:pt x="134048" y="4459064"/>
                  </a:lnTo>
                  <a:lnTo>
                    <a:pt x="133877" y="4468393"/>
                  </a:lnTo>
                  <a:lnTo>
                    <a:pt x="133708" y="4477722"/>
                  </a:lnTo>
                  <a:lnTo>
                    <a:pt x="133540" y="4487050"/>
                  </a:lnTo>
                  <a:lnTo>
                    <a:pt x="133375" y="4496379"/>
                  </a:lnTo>
                  <a:lnTo>
                    <a:pt x="133210" y="4505707"/>
                  </a:lnTo>
                  <a:lnTo>
                    <a:pt x="133047" y="4515036"/>
                  </a:lnTo>
                  <a:lnTo>
                    <a:pt x="132886" y="4524365"/>
                  </a:lnTo>
                  <a:lnTo>
                    <a:pt x="132727" y="4533693"/>
                  </a:lnTo>
                  <a:lnTo>
                    <a:pt x="132570" y="4543022"/>
                  </a:lnTo>
                  <a:lnTo>
                    <a:pt x="132417" y="4552350"/>
                  </a:lnTo>
                  <a:lnTo>
                    <a:pt x="132268" y="4561679"/>
                  </a:lnTo>
                  <a:lnTo>
                    <a:pt x="132123" y="4571007"/>
                  </a:lnTo>
                  <a:lnTo>
                    <a:pt x="131982" y="4580336"/>
                  </a:lnTo>
                  <a:lnTo>
                    <a:pt x="131847" y="4589665"/>
                  </a:lnTo>
                  <a:lnTo>
                    <a:pt x="131717" y="4598993"/>
                  </a:lnTo>
                  <a:lnTo>
                    <a:pt x="131594" y="4608322"/>
                  </a:lnTo>
                  <a:lnTo>
                    <a:pt x="131478" y="4617650"/>
                  </a:lnTo>
                  <a:lnTo>
                    <a:pt x="131369" y="4626979"/>
                  </a:lnTo>
                  <a:lnTo>
                    <a:pt x="131266" y="4636308"/>
                  </a:lnTo>
                  <a:lnTo>
                    <a:pt x="131170" y="4645636"/>
                  </a:lnTo>
                  <a:lnTo>
                    <a:pt x="131081" y="4654965"/>
                  </a:lnTo>
                  <a:lnTo>
                    <a:pt x="130998" y="4664293"/>
                  </a:lnTo>
                  <a:lnTo>
                    <a:pt x="130922" y="4673622"/>
                  </a:lnTo>
                  <a:lnTo>
                    <a:pt x="130852" y="4682951"/>
                  </a:lnTo>
                  <a:lnTo>
                    <a:pt x="130786" y="4692279"/>
                  </a:lnTo>
                  <a:lnTo>
                    <a:pt x="130726" y="4701608"/>
                  </a:lnTo>
                  <a:lnTo>
                    <a:pt x="130669" y="4710936"/>
                  </a:lnTo>
                  <a:lnTo>
                    <a:pt x="130617" y="4720265"/>
                  </a:lnTo>
                  <a:lnTo>
                    <a:pt x="130567" y="4729593"/>
                  </a:lnTo>
                  <a:lnTo>
                    <a:pt x="130521" y="4738922"/>
                  </a:lnTo>
                  <a:lnTo>
                    <a:pt x="130476" y="4748251"/>
                  </a:lnTo>
                  <a:lnTo>
                    <a:pt x="130433" y="4757579"/>
                  </a:lnTo>
                  <a:lnTo>
                    <a:pt x="130392" y="4766908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7" name="pg38">
              <a:extLst>
                <a:ext uri="{FF2B5EF4-FFF2-40B4-BE49-F238E27FC236}">
                  <a16:creationId xmlns:a16="http://schemas.microsoft.com/office/drawing/2014/main" id="{A5973EDE-1174-A1CD-85BB-3AC3527D383C}"/>
                </a:ext>
              </a:extLst>
            </p:cNvPr>
            <p:cNvSpPr/>
            <p:nvPr/>
          </p:nvSpPr>
          <p:spPr>
            <a:xfrm>
              <a:off x="7665143" y="3418295"/>
              <a:ext cx="279458" cy="4552546"/>
            </a:xfrm>
            <a:custGeom>
              <a:avLst/>
              <a:gdLst/>
              <a:ahLst/>
              <a:cxnLst/>
              <a:rect l="0" t="0" r="0" b="0"/>
              <a:pathLst>
                <a:path w="279458" h="4552546">
                  <a:moveTo>
                    <a:pt x="139480" y="4552546"/>
                  </a:moveTo>
                  <a:lnTo>
                    <a:pt x="139477" y="4543637"/>
                  </a:lnTo>
                  <a:lnTo>
                    <a:pt x="139474" y="4534727"/>
                  </a:lnTo>
                  <a:lnTo>
                    <a:pt x="139472" y="4525818"/>
                  </a:lnTo>
                  <a:lnTo>
                    <a:pt x="139470" y="4516909"/>
                  </a:lnTo>
                  <a:lnTo>
                    <a:pt x="139467" y="4508000"/>
                  </a:lnTo>
                  <a:lnTo>
                    <a:pt x="139464" y="4499091"/>
                  </a:lnTo>
                  <a:lnTo>
                    <a:pt x="139460" y="4490182"/>
                  </a:lnTo>
                  <a:lnTo>
                    <a:pt x="139456" y="4481273"/>
                  </a:lnTo>
                  <a:lnTo>
                    <a:pt x="139449" y="4472364"/>
                  </a:lnTo>
                  <a:lnTo>
                    <a:pt x="139440" y="4463455"/>
                  </a:lnTo>
                  <a:lnTo>
                    <a:pt x="139428" y="4454546"/>
                  </a:lnTo>
                  <a:lnTo>
                    <a:pt x="139414" y="4445637"/>
                  </a:lnTo>
                  <a:lnTo>
                    <a:pt x="139396" y="4436727"/>
                  </a:lnTo>
                  <a:lnTo>
                    <a:pt x="139374" y="4427818"/>
                  </a:lnTo>
                  <a:lnTo>
                    <a:pt x="139348" y="4418909"/>
                  </a:lnTo>
                  <a:lnTo>
                    <a:pt x="139317" y="4410000"/>
                  </a:lnTo>
                  <a:lnTo>
                    <a:pt x="139282" y="4401091"/>
                  </a:lnTo>
                  <a:lnTo>
                    <a:pt x="139241" y="4392182"/>
                  </a:lnTo>
                  <a:lnTo>
                    <a:pt x="139195" y="4383273"/>
                  </a:lnTo>
                  <a:lnTo>
                    <a:pt x="139144" y="4374364"/>
                  </a:lnTo>
                  <a:lnTo>
                    <a:pt x="139088" y="4365455"/>
                  </a:lnTo>
                  <a:lnTo>
                    <a:pt x="139027" y="4356546"/>
                  </a:lnTo>
                  <a:lnTo>
                    <a:pt x="138960" y="4347636"/>
                  </a:lnTo>
                  <a:lnTo>
                    <a:pt x="138888" y="4338727"/>
                  </a:lnTo>
                  <a:lnTo>
                    <a:pt x="138813" y="4329818"/>
                  </a:lnTo>
                  <a:lnTo>
                    <a:pt x="138733" y="4320909"/>
                  </a:lnTo>
                  <a:lnTo>
                    <a:pt x="138650" y="4312000"/>
                  </a:lnTo>
                  <a:lnTo>
                    <a:pt x="138564" y="4303091"/>
                  </a:lnTo>
                  <a:lnTo>
                    <a:pt x="138475" y="4294182"/>
                  </a:lnTo>
                  <a:lnTo>
                    <a:pt x="138385" y="4285273"/>
                  </a:lnTo>
                  <a:lnTo>
                    <a:pt x="138293" y="4276364"/>
                  </a:lnTo>
                  <a:lnTo>
                    <a:pt x="138201" y="4267455"/>
                  </a:lnTo>
                  <a:lnTo>
                    <a:pt x="138109" y="4258546"/>
                  </a:lnTo>
                  <a:lnTo>
                    <a:pt x="138017" y="4249636"/>
                  </a:lnTo>
                  <a:lnTo>
                    <a:pt x="137926" y="4240727"/>
                  </a:lnTo>
                  <a:lnTo>
                    <a:pt x="137837" y="4231818"/>
                  </a:lnTo>
                  <a:lnTo>
                    <a:pt x="137751" y="4222909"/>
                  </a:lnTo>
                  <a:lnTo>
                    <a:pt x="137666" y="4214000"/>
                  </a:lnTo>
                  <a:lnTo>
                    <a:pt x="137584" y="4205091"/>
                  </a:lnTo>
                  <a:lnTo>
                    <a:pt x="137506" y="4196182"/>
                  </a:lnTo>
                  <a:lnTo>
                    <a:pt x="137431" y="4187273"/>
                  </a:lnTo>
                  <a:lnTo>
                    <a:pt x="137360" y="4178364"/>
                  </a:lnTo>
                  <a:lnTo>
                    <a:pt x="137292" y="4169455"/>
                  </a:lnTo>
                  <a:lnTo>
                    <a:pt x="137228" y="4160546"/>
                  </a:lnTo>
                  <a:lnTo>
                    <a:pt x="137168" y="4151636"/>
                  </a:lnTo>
                  <a:lnTo>
                    <a:pt x="137112" y="4142727"/>
                  </a:lnTo>
                  <a:lnTo>
                    <a:pt x="137061" y="4133818"/>
                  </a:lnTo>
                  <a:lnTo>
                    <a:pt x="137014" y="4124909"/>
                  </a:lnTo>
                  <a:lnTo>
                    <a:pt x="136970" y="4116000"/>
                  </a:lnTo>
                  <a:lnTo>
                    <a:pt x="136931" y="4107091"/>
                  </a:lnTo>
                  <a:lnTo>
                    <a:pt x="136895" y="4098182"/>
                  </a:lnTo>
                  <a:lnTo>
                    <a:pt x="136863" y="4089273"/>
                  </a:lnTo>
                  <a:lnTo>
                    <a:pt x="136835" y="4080364"/>
                  </a:lnTo>
                  <a:lnTo>
                    <a:pt x="136811" y="4071455"/>
                  </a:lnTo>
                  <a:lnTo>
                    <a:pt x="136790" y="4062546"/>
                  </a:lnTo>
                  <a:lnTo>
                    <a:pt x="136773" y="4053636"/>
                  </a:lnTo>
                  <a:lnTo>
                    <a:pt x="136757" y="4044727"/>
                  </a:lnTo>
                  <a:lnTo>
                    <a:pt x="136744" y="4035818"/>
                  </a:lnTo>
                  <a:lnTo>
                    <a:pt x="136732" y="4026909"/>
                  </a:lnTo>
                  <a:lnTo>
                    <a:pt x="136722" y="4018000"/>
                  </a:lnTo>
                  <a:lnTo>
                    <a:pt x="136711" y="4009091"/>
                  </a:lnTo>
                  <a:lnTo>
                    <a:pt x="136700" y="4000182"/>
                  </a:lnTo>
                  <a:lnTo>
                    <a:pt x="136686" y="3991273"/>
                  </a:lnTo>
                  <a:lnTo>
                    <a:pt x="136670" y="3982364"/>
                  </a:lnTo>
                  <a:lnTo>
                    <a:pt x="136650" y="3973455"/>
                  </a:lnTo>
                  <a:lnTo>
                    <a:pt x="136623" y="3964546"/>
                  </a:lnTo>
                  <a:lnTo>
                    <a:pt x="136589" y="3955636"/>
                  </a:lnTo>
                  <a:lnTo>
                    <a:pt x="136546" y="3946727"/>
                  </a:lnTo>
                  <a:lnTo>
                    <a:pt x="136494" y="3937818"/>
                  </a:lnTo>
                  <a:lnTo>
                    <a:pt x="136431" y="3928909"/>
                  </a:lnTo>
                  <a:lnTo>
                    <a:pt x="136355" y="3920000"/>
                  </a:lnTo>
                  <a:lnTo>
                    <a:pt x="136261" y="3911091"/>
                  </a:lnTo>
                  <a:lnTo>
                    <a:pt x="136152" y="3902182"/>
                  </a:lnTo>
                  <a:lnTo>
                    <a:pt x="136024" y="3893273"/>
                  </a:lnTo>
                  <a:lnTo>
                    <a:pt x="135878" y="3884364"/>
                  </a:lnTo>
                  <a:lnTo>
                    <a:pt x="135713" y="3875455"/>
                  </a:lnTo>
                  <a:lnTo>
                    <a:pt x="135526" y="3866546"/>
                  </a:lnTo>
                  <a:lnTo>
                    <a:pt x="135312" y="3857636"/>
                  </a:lnTo>
                  <a:lnTo>
                    <a:pt x="135075" y="3848727"/>
                  </a:lnTo>
                  <a:lnTo>
                    <a:pt x="134813" y="3839818"/>
                  </a:lnTo>
                  <a:lnTo>
                    <a:pt x="134528" y="3830909"/>
                  </a:lnTo>
                  <a:lnTo>
                    <a:pt x="134218" y="3822000"/>
                  </a:lnTo>
                  <a:lnTo>
                    <a:pt x="133883" y="3813091"/>
                  </a:lnTo>
                  <a:lnTo>
                    <a:pt x="133519" y="3804182"/>
                  </a:lnTo>
                  <a:lnTo>
                    <a:pt x="133130" y="3795273"/>
                  </a:lnTo>
                  <a:lnTo>
                    <a:pt x="132717" y="3786364"/>
                  </a:lnTo>
                  <a:lnTo>
                    <a:pt x="132281" y="3777455"/>
                  </a:lnTo>
                  <a:lnTo>
                    <a:pt x="131823" y="3768545"/>
                  </a:lnTo>
                  <a:lnTo>
                    <a:pt x="131344" y="3759636"/>
                  </a:lnTo>
                  <a:lnTo>
                    <a:pt x="130842" y="3750727"/>
                  </a:lnTo>
                  <a:lnTo>
                    <a:pt x="130319" y="3741818"/>
                  </a:lnTo>
                  <a:lnTo>
                    <a:pt x="129780" y="3732909"/>
                  </a:lnTo>
                  <a:lnTo>
                    <a:pt x="129225" y="3724000"/>
                  </a:lnTo>
                  <a:lnTo>
                    <a:pt x="128655" y="3715091"/>
                  </a:lnTo>
                  <a:lnTo>
                    <a:pt x="128071" y="3706182"/>
                  </a:lnTo>
                  <a:lnTo>
                    <a:pt x="127474" y="3697273"/>
                  </a:lnTo>
                  <a:lnTo>
                    <a:pt x="126864" y="3688364"/>
                  </a:lnTo>
                  <a:lnTo>
                    <a:pt x="126243" y="3679455"/>
                  </a:lnTo>
                  <a:lnTo>
                    <a:pt x="125613" y="3670545"/>
                  </a:lnTo>
                  <a:lnTo>
                    <a:pt x="124972" y="3661636"/>
                  </a:lnTo>
                  <a:lnTo>
                    <a:pt x="124322" y="3652727"/>
                  </a:lnTo>
                  <a:lnTo>
                    <a:pt x="123661" y="3643818"/>
                  </a:lnTo>
                  <a:lnTo>
                    <a:pt x="122986" y="3634909"/>
                  </a:lnTo>
                  <a:lnTo>
                    <a:pt x="122300" y="3626000"/>
                  </a:lnTo>
                  <a:lnTo>
                    <a:pt x="121601" y="3617091"/>
                  </a:lnTo>
                  <a:lnTo>
                    <a:pt x="120887" y="3608182"/>
                  </a:lnTo>
                  <a:lnTo>
                    <a:pt x="120157" y="3599273"/>
                  </a:lnTo>
                  <a:lnTo>
                    <a:pt x="119408" y="3590364"/>
                  </a:lnTo>
                  <a:lnTo>
                    <a:pt x="118636" y="3581455"/>
                  </a:lnTo>
                  <a:lnTo>
                    <a:pt x="117842" y="3572545"/>
                  </a:lnTo>
                  <a:lnTo>
                    <a:pt x="117025" y="3563636"/>
                  </a:lnTo>
                  <a:lnTo>
                    <a:pt x="116183" y="3554727"/>
                  </a:lnTo>
                  <a:lnTo>
                    <a:pt x="115316" y="3545818"/>
                  </a:lnTo>
                  <a:lnTo>
                    <a:pt x="114421" y="3536909"/>
                  </a:lnTo>
                  <a:lnTo>
                    <a:pt x="113493" y="3528000"/>
                  </a:lnTo>
                  <a:lnTo>
                    <a:pt x="112537" y="3519091"/>
                  </a:lnTo>
                  <a:lnTo>
                    <a:pt x="111553" y="3510182"/>
                  </a:lnTo>
                  <a:lnTo>
                    <a:pt x="110543" y="3501273"/>
                  </a:lnTo>
                  <a:lnTo>
                    <a:pt x="109505" y="3492364"/>
                  </a:lnTo>
                  <a:lnTo>
                    <a:pt x="108443" y="3483455"/>
                  </a:lnTo>
                  <a:lnTo>
                    <a:pt x="107351" y="3474545"/>
                  </a:lnTo>
                  <a:lnTo>
                    <a:pt x="106238" y="3465636"/>
                  </a:lnTo>
                  <a:lnTo>
                    <a:pt x="105104" y="3456727"/>
                  </a:lnTo>
                  <a:lnTo>
                    <a:pt x="103952" y="3447818"/>
                  </a:lnTo>
                  <a:lnTo>
                    <a:pt x="102783" y="3438909"/>
                  </a:lnTo>
                  <a:lnTo>
                    <a:pt x="101599" y="3430000"/>
                  </a:lnTo>
                  <a:lnTo>
                    <a:pt x="100400" y="3421091"/>
                  </a:lnTo>
                  <a:lnTo>
                    <a:pt x="99188" y="3412182"/>
                  </a:lnTo>
                  <a:lnTo>
                    <a:pt x="97965" y="3403273"/>
                  </a:lnTo>
                  <a:lnTo>
                    <a:pt x="96731" y="3394364"/>
                  </a:lnTo>
                  <a:lnTo>
                    <a:pt x="95487" y="3385455"/>
                  </a:lnTo>
                  <a:lnTo>
                    <a:pt x="94232" y="3376545"/>
                  </a:lnTo>
                  <a:lnTo>
                    <a:pt x="92965" y="3367636"/>
                  </a:lnTo>
                  <a:lnTo>
                    <a:pt x="91683" y="3358727"/>
                  </a:lnTo>
                  <a:lnTo>
                    <a:pt x="90388" y="3349818"/>
                  </a:lnTo>
                  <a:lnTo>
                    <a:pt x="89076" y="3340909"/>
                  </a:lnTo>
                  <a:lnTo>
                    <a:pt x="87747" y="3332000"/>
                  </a:lnTo>
                  <a:lnTo>
                    <a:pt x="86398" y="3323091"/>
                  </a:lnTo>
                  <a:lnTo>
                    <a:pt x="85024" y="3314182"/>
                  </a:lnTo>
                  <a:lnTo>
                    <a:pt x="83623" y="3305273"/>
                  </a:lnTo>
                  <a:lnTo>
                    <a:pt x="82194" y="3296364"/>
                  </a:lnTo>
                  <a:lnTo>
                    <a:pt x="80737" y="3287455"/>
                  </a:lnTo>
                  <a:lnTo>
                    <a:pt x="79249" y="3278545"/>
                  </a:lnTo>
                  <a:lnTo>
                    <a:pt x="77729" y="3269636"/>
                  </a:lnTo>
                  <a:lnTo>
                    <a:pt x="76174" y="3260727"/>
                  </a:lnTo>
                  <a:lnTo>
                    <a:pt x="74580" y="3251818"/>
                  </a:lnTo>
                  <a:lnTo>
                    <a:pt x="72951" y="3242909"/>
                  </a:lnTo>
                  <a:lnTo>
                    <a:pt x="71289" y="3234000"/>
                  </a:lnTo>
                  <a:lnTo>
                    <a:pt x="69595" y="3225091"/>
                  </a:lnTo>
                  <a:lnTo>
                    <a:pt x="67868" y="3216182"/>
                  </a:lnTo>
                  <a:lnTo>
                    <a:pt x="66110" y="3207273"/>
                  </a:lnTo>
                  <a:lnTo>
                    <a:pt x="64319" y="3198364"/>
                  </a:lnTo>
                  <a:lnTo>
                    <a:pt x="62502" y="3189455"/>
                  </a:lnTo>
                  <a:lnTo>
                    <a:pt x="60662" y="3180545"/>
                  </a:lnTo>
                  <a:lnTo>
                    <a:pt x="58802" y="3171636"/>
                  </a:lnTo>
                  <a:lnTo>
                    <a:pt x="56925" y="3162727"/>
                  </a:lnTo>
                  <a:lnTo>
                    <a:pt x="55032" y="3153818"/>
                  </a:lnTo>
                  <a:lnTo>
                    <a:pt x="53126" y="3144909"/>
                  </a:lnTo>
                  <a:lnTo>
                    <a:pt x="51211" y="3136000"/>
                  </a:lnTo>
                  <a:lnTo>
                    <a:pt x="49290" y="3127091"/>
                  </a:lnTo>
                  <a:lnTo>
                    <a:pt x="47365" y="3118182"/>
                  </a:lnTo>
                  <a:lnTo>
                    <a:pt x="45439" y="3109273"/>
                  </a:lnTo>
                  <a:lnTo>
                    <a:pt x="43513" y="3100364"/>
                  </a:lnTo>
                  <a:lnTo>
                    <a:pt x="41590" y="3091454"/>
                  </a:lnTo>
                  <a:lnTo>
                    <a:pt x="39670" y="3082545"/>
                  </a:lnTo>
                  <a:lnTo>
                    <a:pt x="37755" y="3073636"/>
                  </a:lnTo>
                  <a:lnTo>
                    <a:pt x="35845" y="3064727"/>
                  </a:lnTo>
                  <a:lnTo>
                    <a:pt x="33942" y="3055818"/>
                  </a:lnTo>
                  <a:lnTo>
                    <a:pt x="32047" y="3046909"/>
                  </a:lnTo>
                  <a:lnTo>
                    <a:pt x="30161" y="3038000"/>
                  </a:lnTo>
                  <a:lnTo>
                    <a:pt x="28287" y="3029091"/>
                  </a:lnTo>
                  <a:lnTo>
                    <a:pt x="26425" y="3020182"/>
                  </a:lnTo>
                  <a:lnTo>
                    <a:pt x="24578" y="3011273"/>
                  </a:lnTo>
                  <a:lnTo>
                    <a:pt x="22749" y="3002364"/>
                  </a:lnTo>
                  <a:lnTo>
                    <a:pt x="20940" y="2993454"/>
                  </a:lnTo>
                  <a:lnTo>
                    <a:pt x="19160" y="2984545"/>
                  </a:lnTo>
                  <a:lnTo>
                    <a:pt x="17415" y="2975636"/>
                  </a:lnTo>
                  <a:lnTo>
                    <a:pt x="15709" y="2966727"/>
                  </a:lnTo>
                  <a:lnTo>
                    <a:pt x="14048" y="2957818"/>
                  </a:lnTo>
                  <a:lnTo>
                    <a:pt x="12439" y="2948909"/>
                  </a:lnTo>
                  <a:lnTo>
                    <a:pt x="10889" y="2940000"/>
                  </a:lnTo>
                  <a:lnTo>
                    <a:pt x="9412" y="2931091"/>
                  </a:lnTo>
                  <a:lnTo>
                    <a:pt x="8025" y="2922182"/>
                  </a:lnTo>
                  <a:lnTo>
                    <a:pt x="6725" y="2913273"/>
                  </a:lnTo>
                  <a:lnTo>
                    <a:pt x="5521" y="2904364"/>
                  </a:lnTo>
                  <a:lnTo>
                    <a:pt x="4418" y="2895454"/>
                  </a:lnTo>
                  <a:lnTo>
                    <a:pt x="3423" y="2886545"/>
                  </a:lnTo>
                  <a:lnTo>
                    <a:pt x="2548" y="2877636"/>
                  </a:lnTo>
                  <a:lnTo>
                    <a:pt x="1815" y="2868727"/>
                  </a:lnTo>
                  <a:lnTo>
                    <a:pt x="1206" y="2859818"/>
                  </a:lnTo>
                  <a:lnTo>
                    <a:pt x="720" y="2850909"/>
                  </a:lnTo>
                  <a:lnTo>
                    <a:pt x="359" y="2842000"/>
                  </a:lnTo>
                  <a:lnTo>
                    <a:pt x="119" y="2833091"/>
                  </a:lnTo>
                  <a:lnTo>
                    <a:pt x="0" y="2824182"/>
                  </a:lnTo>
                  <a:lnTo>
                    <a:pt x="19" y="2815273"/>
                  </a:lnTo>
                  <a:lnTo>
                    <a:pt x="142" y="2806364"/>
                  </a:lnTo>
                  <a:lnTo>
                    <a:pt x="361" y="2797454"/>
                  </a:lnTo>
                  <a:lnTo>
                    <a:pt x="667" y="2788545"/>
                  </a:lnTo>
                  <a:lnTo>
                    <a:pt x="1050" y="2779636"/>
                  </a:lnTo>
                  <a:lnTo>
                    <a:pt x="1500" y="2770727"/>
                  </a:lnTo>
                  <a:lnTo>
                    <a:pt x="2013" y="2761818"/>
                  </a:lnTo>
                  <a:lnTo>
                    <a:pt x="2566" y="2752909"/>
                  </a:lnTo>
                  <a:lnTo>
                    <a:pt x="3144" y="2744000"/>
                  </a:lnTo>
                  <a:lnTo>
                    <a:pt x="3738" y="2735091"/>
                  </a:lnTo>
                  <a:lnTo>
                    <a:pt x="4337" y="2726182"/>
                  </a:lnTo>
                  <a:lnTo>
                    <a:pt x="4931" y="2717273"/>
                  </a:lnTo>
                  <a:lnTo>
                    <a:pt x="5506" y="2708364"/>
                  </a:lnTo>
                  <a:lnTo>
                    <a:pt x="6053" y="2699454"/>
                  </a:lnTo>
                  <a:lnTo>
                    <a:pt x="6567" y="2690545"/>
                  </a:lnTo>
                  <a:lnTo>
                    <a:pt x="7043" y="2681636"/>
                  </a:lnTo>
                  <a:lnTo>
                    <a:pt x="7475" y="2672727"/>
                  </a:lnTo>
                  <a:lnTo>
                    <a:pt x="7861" y="2663818"/>
                  </a:lnTo>
                  <a:lnTo>
                    <a:pt x="8190" y="2654909"/>
                  </a:lnTo>
                  <a:lnTo>
                    <a:pt x="8463" y="2646000"/>
                  </a:lnTo>
                  <a:lnTo>
                    <a:pt x="8685" y="2637091"/>
                  </a:lnTo>
                  <a:lnTo>
                    <a:pt x="8857" y="2628182"/>
                  </a:lnTo>
                  <a:lnTo>
                    <a:pt x="8981" y="2619273"/>
                  </a:lnTo>
                  <a:lnTo>
                    <a:pt x="9059" y="2610364"/>
                  </a:lnTo>
                  <a:lnTo>
                    <a:pt x="9089" y="2601454"/>
                  </a:lnTo>
                  <a:lnTo>
                    <a:pt x="9074" y="2592545"/>
                  </a:lnTo>
                  <a:lnTo>
                    <a:pt x="9025" y="2583636"/>
                  </a:lnTo>
                  <a:lnTo>
                    <a:pt x="8943" y="2574727"/>
                  </a:lnTo>
                  <a:lnTo>
                    <a:pt x="8835" y="2565818"/>
                  </a:lnTo>
                  <a:lnTo>
                    <a:pt x="8702" y="2556909"/>
                  </a:lnTo>
                  <a:lnTo>
                    <a:pt x="8548" y="2548000"/>
                  </a:lnTo>
                  <a:lnTo>
                    <a:pt x="8377" y="2539091"/>
                  </a:lnTo>
                  <a:lnTo>
                    <a:pt x="8194" y="2530182"/>
                  </a:lnTo>
                  <a:lnTo>
                    <a:pt x="8004" y="2521273"/>
                  </a:lnTo>
                  <a:lnTo>
                    <a:pt x="7809" y="2512363"/>
                  </a:lnTo>
                  <a:lnTo>
                    <a:pt x="7612" y="2503454"/>
                  </a:lnTo>
                  <a:lnTo>
                    <a:pt x="7416" y="2494545"/>
                  </a:lnTo>
                  <a:lnTo>
                    <a:pt x="7224" y="2485636"/>
                  </a:lnTo>
                  <a:lnTo>
                    <a:pt x="7038" y="2476727"/>
                  </a:lnTo>
                  <a:lnTo>
                    <a:pt x="6861" y="2467818"/>
                  </a:lnTo>
                  <a:lnTo>
                    <a:pt x="6693" y="2458909"/>
                  </a:lnTo>
                  <a:lnTo>
                    <a:pt x="6536" y="2450000"/>
                  </a:lnTo>
                  <a:lnTo>
                    <a:pt x="6392" y="2441091"/>
                  </a:lnTo>
                  <a:lnTo>
                    <a:pt x="6265" y="2432182"/>
                  </a:lnTo>
                  <a:lnTo>
                    <a:pt x="6154" y="2423273"/>
                  </a:lnTo>
                  <a:lnTo>
                    <a:pt x="6060" y="2414363"/>
                  </a:lnTo>
                  <a:lnTo>
                    <a:pt x="5983" y="2405454"/>
                  </a:lnTo>
                  <a:lnTo>
                    <a:pt x="5924" y="2396545"/>
                  </a:lnTo>
                  <a:lnTo>
                    <a:pt x="5884" y="2387636"/>
                  </a:lnTo>
                  <a:lnTo>
                    <a:pt x="5868" y="2378727"/>
                  </a:lnTo>
                  <a:lnTo>
                    <a:pt x="5874" y="2369818"/>
                  </a:lnTo>
                  <a:lnTo>
                    <a:pt x="5901" y="2360909"/>
                  </a:lnTo>
                  <a:lnTo>
                    <a:pt x="5949" y="2352000"/>
                  </a:lnTo>
                  <a:lnTo>
                    <a:pt x="6019" y="2343091"/>
                  </a:lnTo>
                  <a:lnTo>
                    <a:pt x="6112" y="2334182"/>
                  </a:lnTo>
                  <a:lnTo>
                    <a:pt x="6230" y="2325273"/>
                  </a:lnTo>
                  <a:lnTo>
                    <a:pt x="6372" y="2316363"/>
                  </a:lnTo>
                  <a:lnTo>
                    <a:pt x="6536" y="2307454"/>
                  </a:lnTo>
                  <a:lnTo>
                    <a:pt x="6722" y="2298545"/>
                  </a:lnTo>
                  <a:lnTo>
                    <a:pt x="6928" y="2289636"/>
                  </a:lnTo>
                  <a:lnTo>
                    <a:pt x="7155" y="2280727"/>
                  </a:lnTo>
                  <a:lnTo>
                    <a:pt x="7403" y="2271818"/>
                  </a:lnTo>
                  <a:lnTo>
                    <a:pt x="7672" y="2262909"/>
                  </a:lnTo>
                  <a:lnTo>
                    <a:pt x="7956" y="2254000"/>
                  </a:lnTo>
                  <a:lnTo>
                    <a:pt x="8256" y="2245091"/>
                  </a:lnTo>
                  <a:lnTo>
                    <a:pt x="8569" y="2236182"/>
                  </a:lnTo>
                  <a:lnTo>
                    <a:pt x="8893" y="2227273"/>
                  </a:lnTo>
                  <a:lnTo>
                    <a:pt x="9229" y="2218363"/>
                  </a:lnTo>
                  <a:lnTo>
                    <a:pt x="9574" y="2209454"/>
                  </a:lnTo>
                  <a:lnTo>
                    <a:pt x="9924" y="2200545"/>
                  </a:lnTo>
                  <a:lnTo>
                    <a:pt x="10278" y="2191636"/>
                  </a:lnTo>
                  <a:lnTo>
                    <a:pt x="10634" y="2182727"/>
                  </a:lnTo>
                  <a:lnTo>
                    <a:pt x="10992" y="2173818"/>
                  </a:lnTo>
                  <a:lnTo>
                    <a:pt x="11349" y="2164909"/>
                  </a:lnTo>
                  <a:lnTo>
                    <a:pt x="11703" y="2156000"/>
                  </a:lnTo>
                  <a:lnTo>
                    <a:pt x="12055" y="2147091"/>
                  </a:lnTo>
                  <a:lnTo>
                    <a:pt x="12404" y="2138182"/>
                  </a:lnTo>
                  <a:lnTo>
                    <a:pt x="12749" y="2129273"/>
                  </a:lnTo>
                  <a:lnTo>
                    <a:pt x="13093" y="2120363"/>
                  </a:lnTo>
                  <a:lnTo>
                    <a:pt x="13434" y="2111454"/>
                  </a:lnTo>
                  <a:lnTo>
                    <a:pt x="13774" y="2102545"/>
                  </a:lnTo>
                  <a:lnTo>
                    <a:pt x="14116" y="2093636"/>
                  </a:lnTo>
                  <a:lnTo>
                    <a:pt x="14463" y="2084727"/>
                  </a:lnTo>
                  <a:lnTo>
                    <a:pt x="14816" y="2075818"/>
                  </a:lnTo>
                  <a:lnTo>
                    <a:pt x="15179" y="2066909"/>
                  </a:lnTo>
                  <a:lnTo>
                    <a:pt x="15555" y="2058000"/>
                  </a:lnTo>
                  <a:lnTo>
                    <a:pt x="15952" y="2049091"/>
                  </a:lnTo>
                  <a:lnTo>
                    <a:pt x="16371" y="2040182"/>
                  </a:lnTo>
                  <a:lnTo>
                    <a:pt x="16815" y="2031273"/>
                  </a:lnTo>
                  <a:lnTo>
                    <a:pt x="17289" y="2022363"/>
                  </a:lnTo>
                  <a:lnTo>
                    <a:pt x="17796" y="2013454"/>
                  </a:lnTo>
                  <a:lnTo>
                    <a:pt x="18338" y="2004545"/>
                  </a:lnTo>
                  <a:lnTo>
                    <a:pt x="18927" y="1995636"/>
                  </a:lnTo>
                  <a:lnTo>
                    <a:pt x="19563" y="1986727"/>
                  </a:lnTo>
                  <a:lnTo>
                    <a:pt x="20243" y="1977818"/>
                  </a:lnTo>
                  <a:lnTo>
                    <a:pt x="20970" y="1968909"/>
                  </a:lnTo>
                  <a:lnTo>
                    <a:pt x="21744" y="1960000"/>
                  </a:lnTo>
                  <a:lnTo>
                    <a:pt x="22567" y="1951091"/>
                  </a:lnTo>
                  <a:lnTo>
                    <a:pt x="23443" y="1942182"/>
                  </a:lnTo>
                  <a:lnTo>
                    <a:pt x="24371" y="1933273"/>
                  </a:lnTo>
                  <a:lnTo>
                    <a:pt x="25342" y="1924363"/>
                  </a:lnTo>
                  <a:lnTo>
                    <a:pt x="26356" y="1915454"/>
                  </a:lnTo>
                  <a:lnTo>
                    <a:pt x="27410" y="1906545"/>
                  </a:lnTo>
                  <a:lnTo>
                    <a:pt x="28499" y="1897636"/>
                  </a:lnTo>
                  <a:lnTo>
                    <a:pt x="29624" y="1888727"/>
                  </a:lnTo>
                  <a:lnTo>
                    <a:pt x="30781" y="1879818"/>
                  </a:lnTo>
                  <a:lnTo>
                    <a:pt x="31960" y="1870909"/>
                  </a:lnTo>
                  <a:lnTo>
                    <a:pt x="33157" y="1862000"/>
                  </a:lnTo>
                  <a:lnTo>
                    <a:pt x="34369" y="1853091"/>
                  </a:lnTo>
                  <a:lnTo>
                    <a:pt x="35592" y="1844182"/>
                  </a:lnTo>
                  <a:lnTo>
                    <a:pt x="36822" y="1835272"/>
                  </a:lnTo>
                  <a:lnTo>
                    <a:pt x="38054" y="1826363"/>
                  </a:lnTo>
                  <a:lnTo>
                    <a:pt x="39285" y="1817454"/>
                  </a:lnTo>
                  <a:lnTo>
                    <a:pt x="40511" y="1808545"/>
                  </a:lnTo>
                  <a:lnTo>
                    <a:pt x="41731" y="1799636"/>
                  </a:lnTo>
                  <a:lnTo>
                    <a:pt x="42944" y="1790727"/>
                  </a:lnTo>
                  <a:lnTo>
                    <a:pt x="44147" y="1781818"/>
                  </a:lnTo>
                  <a:lnTo>
                    <a:pt x="45338" y="1772909"/>
                  </a:lnTo>
                  <a:lnTo>
                    <a:pt x="46519" y="1764000"/>
                  </a:lnTo>
                  <a:lnTo>
                    <a:pt x="47691" y="1755091"/>
                  </a:lnTo>
                  <a:lnTo>
                    <a:pt x="48854" y="1746182"/>
                  </a:lnTo>
                  <a:lnTo>
                    <a:pt x="50009" y="1737272"/>
                  </a:lnTo>
                  <a:lnTo>
                    <a:pt x="51158" y="1728363"/>
                  </a:lnTo>
                  <a:lnTo>
                    <a:pt x="52301" y="1719454"/>
                  </a:lnTo>
                  <a:lnTo>
                    <a:pt x="53443" y="1710545"/>
                  </a:lnTo>
                  <a:lnTo>
                    <a:pt x="54584" y="1701636"/>
                  </a:lnTo>
                  <a:lnTo>
                    <a:pt x="55727" y="1692727"/>
                  </a:lnTo>
                  <a:lnTo>
                    <a:pt x="56874" y="1683818"/>
                  </a:lnTo>
                  <a:lnTo>
                    <a:pt x="58026" y="1674909"/>
                  </a:lnTo>
                  <a:lnTo>
                    <a:pt x="59187" y="1666000"/>
                  </a:lnTo>
                  <a:lnTo>
                    <a:pt x="60357" y="1657091"/>
                  </a:lnTo>
                  <a:lnTo>
                    <a:pt x="61537" y="1648182"/>
                  </a:lnTo>
                  <a:lnTo>
                    <a:pt x="62729" y="1639272"/>
                  </a:lnTo>
                  <a:lnTo>
                    <a:pt x="63934" y="1630363"/>
                  </a:lnTo>
                  <a:lnTo>
                    <a:pt x="65151" y="1621454"/>
                  </a:lnTo>
                  <a:lnTo>
                    <a:pt x="66383" y="1612545"/>
                  </a:lnTo>
                  <a:lnTo>
                    <a:pt x="67631" y="1603636"/>
                  </a:lnTo>
                  <a:lnTo>
                    <a:pt x="68892" y="1594727"/>
                  </a:lnTo>
                  <a:lnTo>
                    <a:pt x="70168" y="1585818"/>
                  </a:lnTo>
                  <a:lnTo>
                    <a:pt x="71457" y="1576909"/>
                  </a:lnTo>
                  <a:lnTo>
                    <a:pt x="72760" y="1568000"/>
                  </a:lnTo>
                  <a:lnTo>
                    <a:pt x="74077" y="1559091"/>
                  </a:lnTo>
                  <a:lnTo>
                    <a:pt x="75409" y="1550182"/>
                  </a:lnTo>
                  <a:lnTo>
                    <a:pt x="76752" y="1541272"/>
                  </a:lnTo>
                  <a:lnTo>
                    <a:pt x="78107" y="1532363"/>
                  </a:lnTo>
                  <a:lnTo>
                    <a:pt x="79472" y="1523454"/>
                  </a:lnTo>
                  <a:lnTo>
                    <a:pt x="80846" y="1514545"/>
                  </a:lnTo>
                  <a:lnTo>
                    <a:pt x="82229" y="1505636"/>
                  </a:lnTo>
                  <a:lnTo>
                    <a:pt x="83619" y="1496727"/>
                  </a:lnTo>
                  <a:lnTo>
                    <a:pt x="85014" y="1487818"/>
                  </a:lnTo>
                  <a:lnTo>
                    <a:pt x="86412" y="1478909"/>
                  </a:lnTo>
                  <a:lnTo>
                    <a:pt x="87810" y="1470000"/>
                  </a:lnTo>
                  <a:lnTo>
                    <a:pt x="89206" y="1461091"/>
                  </a:lnTo>
                  <a:lnTo>
                    <a:pt x="90599" y="1452182"/>
                  </a:lnTo>
                  <a:lnTo>
                    <a:pt x="91983" y="1443272"/>
                  </a:lnTo>
                  <a:lnTo>
                    <a:pt x="93356" y="1434363"/>
                  </a:lnTo>
                  <a:lnTo>
                    <a:pt x="94716" y="1425454"/>
                  </a:lnTo>
                  <a:lnTo>
                    <a:pt x="96060" y="1416545"/>
                  </a:lnTo>
                  <a:lnTo>
                    <a:pt x="97385" y="1407636"/>
                  </a:lnTo>
                  <a:lnTo>
                    <a:pt x="98687" y="1398727"/>
                  </a:lnTo>
                  <a:lnTo>
                    <a:pt x="99957" y="1389818"/>
                  </a:lnTo>
                  <a:lnTo>
                    <a:pt x="101199" y="1380909"/>
                  </a:lnTo>
                  <a:lnTo>
                    <a:pt x="102408" y="1372000"/>
                  </a:lnTo>
                  <a:lnTo>
                    <a:pt x="103584" y="1363091"/>
                  </a:lnTo>
                  <a:lnTo>
                    <a:pt x="104723" y="1354182"/>
                  </a:lnTo>
                  <a:lnTo>
                    <a:pt x="105825" y="1345272"/>
                  </a:lnTo>
                  <a:lnTo>
                    <a:pt x="106879" y="1336363"/>
                  </a:lnTo>
                  <a:lnTo>
                    <a:pt x="107890" y="1327454"/>
                  </a:lnTo>
                  <a:lnTo>
                    <a:pt x="108859" y="1318545"/>
                  </a:lnTo>
                  <a:lnTo>
                    <a:pt x="109786" y="1309636"/>
                  </a:lnTo>
                  <a:lnTo>
                    <a:pt x="110671" y="1300727"/>
                  </a:lnTo>
                  <a:lnTo>
                    <a:pt x="111513" y="1291818"/>
                  </a:lnTo>
                  <a:lnTo>
                    <a:pt x="112307" y="1282909"/>
                  </a:lnTo>
                  <a:lnTo>
                    <a:pt x="113057" y="1274000"/>
                  </a:lnTo>
                  <a:lnTo>
                    <a:pt x="113768" y="1265091"/>
                  </a:lnTo>
                  <a:lnTo>
                    <a:pt x="114440" y="1256181"/>
                  </a:lnTo>
                  <a:lnTo>
                    <a:pt x="115076" y="1247272"/>
                  </a:lnTo>
                  <a:lnTo>
                    <a:pt x="115677" y="1238363"/>
                  </a:lnTo>
                  <a:lnTo>
                    <a:pt x="116239" y="1229454"/>
                  </a:lnTo>
                  <a:lnTo>
                    <a:pt x="116768" y="1220545"/>
                  </a:lnTo>
                  <a:lnTo>
                    <a:pt x="117269" y="1211636"/>
                  </a:lnTo>
                  <a:lnTo>
                    <a:pt x="117743" y="1202727"/>
                  </a:lnTo>
                  <a:lnTo>
                    <a:pt x="118192" y="1193818"/>
                  </a:lnTo>
                  <a:lnTo>
                    <a:pt x="118618" y="1184909"/>
                  </a:lnTo>
                  <a:lnTo>
                    <a:pt x="119022" y="1176000"/>
                  </a:lnTo>
                  <a:lnTo>
                    <a:pt x="119406" y="1167091"/>
                  </a:lnTo>
                  <a:lnTo>
                    <a:pt x="119773" y="1158181"/>
                  </a:lnTo>
                  <a:lnTo>
                    <a:pt x="120127" y="1149272"/>
                  </a:lnTo>
                  <a:lnTo>
                    <a:pt x="120467" y="1140363"/>
                  </a:lnTo>
                  <a:lnTo>
                    <a:pt x="120797" y="1131454"/>
                  </a:lnTo>
                  <a:lnTo>
                    <a:pt x="121117" y="1122545"/>
                  </a:lnTo>
                  <a:lnTo>
                    <a:pt x="121427" y="1113636"/>
                  </a:lnTo>
                  <a:lnTo>
                    <a:pt x="121731" y="1104727"/>
                  </a:lnTo>
                  <a:lnTo>
                    <a:pt x="122029" y="1095818"/>
                  </a:lnTo>
                  <a:lnTo>
                    <a:pt x="122323" y="1086909"/>
                  </a:lnTo>
                  <a:lnTo>
                    <a:pt x="122614" y="1078000"/>
                  </a:lnTo>
                  <a:lnTo>
                    <a:pt x="122901" y="1069091"/>
                  </a:lnTo>
                  <a:lnTo>
                    <a:pt x="123185" y="1060181"/>
                  </a:lnTo>
                  <a:lnTo>
                    <a:pt x="123468" y="1051272"/>
                  </a:lnTo>
                  <a:lnTo>
                    <a:pt x="123750" y="1042363"/>
                  </a:lnTo>
                  <a:lnTo>
                    <a:pt x="124031" y="1033454"/>
                  </a:lnTo>
                  <a:lnTo>
                    <a:pt x="124312" y="1024545"/>
                  </a:lnTo>
                  <a:lnTo>
                    <a:pt x="124592" y="1015636"/>
                  </a:lnTo>
                  <a:lnTo>
                    <a:pt x="124873" y="1006727"/>
                  </a:lnTo>
                  <a:lnTo>
                    <a:pt x="125155" y="997818"/>
                  </a:lnTo>
                  <a:lnTo>
                    <a:pt x="125437" y="988909"/>
                  </a:lnTo>
                  <a:lnTo>
                    <a:pt x="125721" y="980000"/>
                  </a:lnTo>
                  <a:lnTo>
                    <a:pt x="126006" y="971091"/>
                  </a:lnTo>
                  <a:lnTo>
                    <a:pt x="126292" y="962181"/>
                  </a:lnTo>
                  <a:lnTo>
                    <a:pt x="126581" y="953272"/>
                  </a:lnTo>
                  <a:lnTo>
                    <a:pt x="126871" y="944363"/>
                  </a:lnTo>
                  <a:lnTo>
                    <a:pt x="127164" y="935454"/>
                  </a:lnTo>
                  <a:lnTo>
                    <a:pt x="127458" y="926545"/>
                  </a:lnTo>
                  <a:lnTo>
                    <a:pt x="127755" y="917636"/>
                  </a:lnTo>
                  <a:lnTo>
                    <a:pt x="128054" y="908727"/>
                  </a:lnTo>
                  <a:lnTo>
                    <a:pt x="128356" y="899818"/>
                  </a:lnTo>
                  <a:lnTo>
                    <a:pt x="128659" y="890909"/>
                  </a:lnTo>
                  <a:lnTo>
                    <a:pt x="128964" y="882000"/>
                  </a:lnTo>
                  <a:lnTo>
                    <a:pt x="129271" y="873091"/>
                  </a:lnTo>
                  <a:lnTo>
                    <a:pt x="129579" y="864181"/>
                  </a:lnTo>
                  <a:lnTo>
                    <a:pt x="129888" y="855272"/>
                  </a:lnTo>
                  <a:lnTo>
                    <a:pt x="130198" y="846363"/>
                  </a:lnTo>
                  <a:lnTo>
                    <a:pt x="130507" y="837454"/>
                  </a:lnTo>
                  <a:lnTo>
                    <a:pt x="130816" y="828545"/>
                  </a:lnTo>
                  <a:lnTo>
                    <a:pt x="131123" y="819636"/>
                  </a:lnTo>
                  <a:lnTo>
                    <a:pt x="131429" y="810727"/>
                  </a:lnTo>
                  <a:lnTo>
                    <a:pt x="131732" y="801818"/>
                  </a:lnTo>
                  <a:lnTo>
                    <a:pt x="132032" y="792909"/>
                  </a:lnTo>
                  <a:lnTo>
                    <a:pt x="132327" y="784000"/>
                  </a:lnTo>
                  <a:lnTo>
                    <a:pt x="132617" y="775091"/>
                  </a:lnTo>
                  <a:lnTo>
                    <a:pt x="132901" y="766181"/>
                  </a:lnTo>
                  <a:lnTo>
                    <a:pt x="133179" y="757272"/>
                  </a:lnTo>
                  <a:lnTo>
                    <a:pt x="133450" y="748363"/>
                  </a:lnTo>
                  <a:lnTo>
                    <a:pt x="133712" y="739454"/>
                  </a:lnTo>
                  <a:lnTo>
                    <a:pt x="133964" y="730545"/>
                  </a:lnTo>
                  <a:lnTo>
                    <a:pt x="134206" y="721636"/>
                  </a:lnTo>
                  <a:lnTo>
                    <a:pt x="134437" y="712727"/>
                  </a:lnTo>
                  <a:lnTo>
                    <a:pt x="134657" y="703818"/>
                  </a:lnTo>
                  <a:lnTo>
                    <a:pt x="134866" y="694909"/>
                  </a:lnTo>
                  <a:lnTo>
                    <a:pt x="135062" y="686000"/>
                  </a:lnTo>
                  <a:lnTo>
                    <a:pt x="135243" y="677091"/>
                  </a:lnTo>
                  <a:lnTo>
                    <a:pt x="135411" y="668181"/>
                  </a:lnTo>
                  <a:lnTo>
                    <a:pt x="135565" y="659272"/>
                  </a:lnTo>
                  <a:lnTo>
                    <a:pt x="135707" y="650363"/>
                  </a:lnTo>
                  <a:lnTo>
                    <a:pt x="135834" y="641454"/>
                  </a:lnTo>
                  <a:lnTo>
                    <a:pt x="135949" y="632545"/>
                  </a:lnTo>
                  <a:lnTo>
                    <a:pt x="136048" y="623636"/>
                  </a:lnTo>
                  <a:lnTo>
                    <a:pt x="136135" y="614727"/>
                  </a:lnTo>
                  <a:lnTo>
                    <a:pt x="136210" y="605818"/>
                  </a:lnTo>
                  <a:lnTo>
                    <a:pt x="136273" y="596909"/>
                  </a:lnTo>
                  <a:lnTo>
                    <a:pt x="136326" y="588000"/>
                  </a:lnTo>
                  <a:lnTo>
                    <a:pt x="136369" y="579090"/>
                  </a:lnTo>
                  <a:lnTo>
                    <a:pt x="136401" y="570181"/>
                  </a:lnTo>
                  <a:lnTo>
                    <a:pt x="136425" y="561272"/>
                  </a:lnTo>
                  <a:lnTo>
                    <a:pt x="136442" y="552363"/>
                  </a:lnTo>
                  <a:lnTo>
                    <a:pt x="136452" y="543454"/>
                  </a:lnTo>
                  <a:lnTo>
                    <a:pt x="136457" y="534545"/>
                  </a:lnTo>
                  <a:lnTo>
                    <a:pt x="136457" y="525636"/>
                  </a:lnTo>
                  <a:lnTo>
                    <a:pt x="136453" y="516727"/>
                  </a:lnTo>
                  <a:lnTo>
                    <a:pt x="136445" y="507818"/>
                  </a:lnTo>
                  <a:lnTo>
                    <a:pt x="136435" y="498909"/>
                  </a:lnTo>
                  <a:lnTo>
                    <a:pt x="136424" y="490000"/>
                  </a:lnTo>
                  <a:lnTo>
                    <a:pt x="136412" y="481090"/>
                  </a:lnTo>
                  <a:lnTo>
                    <a:pt x="136400" y="472181"/>
                  </a:lnTo>
                  <a:lnTo>
                    <a:pt x="136388" y="463272"/>
                  </a:lnTo>
                  <a:lnTo>
                    <a:pt x="136377" y="454363"/>
                  </a:lnTo>
                  <a:lnTo>
                    <a:pt x="136368" y="445454"/>
                  </a:lnTo>
                  <a:lnTo>
                    <a:pt x="136360" y="436545"/>
                  </a:lnTo>
                  <a:lnTo>
                    <a:pt x="136354" y="427636"/>
                  </a:lnTo>
                  <a:lnTo>
                    <a:pt x="136351" y="418727"/>
                  </a:lnTo>
                  <a:lnTo>
                    <a:pt x="136351" y="409818"/>
                  </a:lnTo>
                  <a:lnTo>
                    <a:pt x="136354" y="400909"/>
                  </a:lnTo>
                  <a:lnTo>
                    <a:pt x="136361" y="392000"/>
                  </a:lnTo>
                  <a:lnTo>
                    <a:pt x="136371" y="383090"/>
                  </a:lnTo>
                  <a:lnTo>
                    <a:pt x="136384" y="374181"/>
                  </a:lnTo>
                  <a:lnTo>
                    <a:pt x="136402" y="365272"/>
                  </a:lnTo>
                  <a:lnTo>
                    <a:pt x="136423" y="356363"/>
                  </a:lnTo>
                  <a:lnTo>
                    <a:pt x="136448" y="347454"/>
                  </a:lnTo>
                  <a:lnTo>
                    <a:pt x="136477" y="338545"/>
                  </a:lnTo>
                  <a:lnTo>
                    <a:pt x="136510" y="329636"/>
                  </a:lnTo>
                  <a:lnTo>
                    <a:pt x="136546" y="320727"/>
                  </a:lnTo>
                  <a:lnTo>
                    <a:pt x="136584" y="311818"/>
                  </a:lnTo>
                  <a:lnTo>
                    <a:pt x="136626" y="302909"/>
                  </a:lnTo>
                  <a:lnTo>
                    <a:pt x="136670" y="294000"/>
                  </a:lnTo>
                  <a:lnTo>
                    <a:pt x="136717" y="285090"/>
                  </a:lnTo>
                  <a:lnTo>
                    <a:pt x="136765" y="276181"/>
                  </a:lnTo>
                  <a:lnTo>
                    <a:pt x="136815" y="267272"/>
                  </a:lnTo>
                  <a:lnTo>
                    <a:pt x="136865" y="258363"/>
                  </a:lnTo>
                  <a:lnTo>
                    <a:pt x="136917" y="249454"/>
                  </a:lnTo>
                  <a:lnTo>
                    <a:pt x="136969" y="240545"/>
                  </a:lnTo>
                  <a:lnTo>
                    <a:pt x="137020" y="231636"/>
                  </a:lnTo>
                  <a:lnTo>
                    <a:pt x="137072" y="222727"/>
                  </a:lnTo>
                  <a:lnTo>
                    <a:pt x="137123" y="213818"/>
                  </a:lnTo>
                  <a:lnTo>
                    <a:pt x="137174" y="204909"/>
                  </a:lnTo>
                  <a:lnTo>
                    <a:pt x="137224" y="196000"/>
                  </a:lnTo>
                  <a:lnTo>
                    <a:pt x="137274" y="187090"/>
                  </a:lnTo>
                  <a:lnTo>
                    <a:pt x="137322" y="178181"/>
                  </a:lnTo>
                  <a:lnTo>
                    <a:pt x="137371" y="169272"/>
                  </a:lnTo>
                  <a:lnTo>
                    <a:pt x="137419" y="160363"/>
                  </a:lnTo>
                  <a:lnTo>
                    <a:pt x="137467" y="151454"/>
                  </a:lnTo>
                  <a:lnTo>
                    <a:pt x="137515" y="142545"/>
                  </a:lnTo>
                  <a:lnTo>
                    <a:pt x="137563" y="133636"/>
                  </a:lnTo>
                  <a:lnTo>
                    <a:pt x="137612" y="124727"/>
                  </a:lnTo>
                  <a:lnTo>
                    <a:pt x="137661" y="115818"/>
                  </a:lnTo>
                  <a:lnTo>
                    <a:pt x="137712" y="106909"/>
                  </a:lnTo>
                  <a:lnTo>
                    <a:pt x="137764" y="98000"/>
                  </a:lnTo>
                  <a:lnTo>
                    <a:pt x="137818" y="89090"/>
                  </a:lnTo>
                  <a:lnTo>
                    <a:pt x="137874" y="80181"/>
                  </a:lnTo>
                  <a:lnTo>
                    <a:pt x="137931" y="71272"/>
                  </a:lnTo>
                  <a:lnTo>
                    <a:pt x="137991" y="62363"/>
                  </a:lnTo>
                  <a:lnTo>
                    <a:pt x="138052" y="53454"/>
                  </a:lnTo>
                  <a:lnTo>
                    <a:pt x="138115" y="44545"/>
                  </a:lnTo>
                  <a:lnTo>
                    <a:pt x="138180" y="35636"/>
                  </a:lnTo>
                  <a:lnTo>
                    <a:pt x="138247" y="26727"/>
                  </a:lnTo>
                  <a:lnTo>
                    <a:pt x="138315" y="17818"/>
                  </a:lnTo>
                  <a:lnTo>
                    <a:pt x="138385" y="8909"/>
                  </a:lnTo>
                  <a:lnTo>
                    <a:pt x="138456" y="0"/>
                  </a:lnTo>
                  <a:lnTo>
                    <a:pt x="141002" y="0"/>
                  </a:lnTo>
                  <a:lnTo>
                    <a:pt x="141073" y="8909"/>
                  </a:lnTo>
                  <a:lnTo>
                    <a:pt x="141142" y="17818"/>
                  </a:lnTo>
                  <a:lnTo>
                    <a:pt x="141211" y="26727"/>
                  </a:lnTo>
                  <a:lnTo>
                    <a:pt x="141278" y="35636"/>
                  </a:lnTo>
                  <a:lnTo>
                    <a:pt x="141343" y="44545"/>
                  </a:lnTo>
                  <a:lnTo>
                    <a:pt x="141406" y="53454"/>
                  </a:lnTo>
                  <a:lnTo>
                    <a:pt x="141467" y="62363"/>
                  </a:lnTo>
                  <a:lnTo>
                    <a:pt x="141527" y="71272"/>
                  </a:lnTo>
                  <a:lnTo>
                    <a:pt x="141584" y="80181"/>
                  </a:lnTo>
                  <a:lnTo>
                    <a:pt x="141640" y="89090"/>
                  </a:lnTo>
                  <a:lnTo>
                    <a:pt x="141693" y="98000"/>
                  </a:lnTo>
                  <a:lnTo>
                    <a:pt x="141745" y="106909"/>
                  </a:lnTo>
                  <a:lnTo>
                    <a:pt x="141796" y="115818"/>
                  </a:lnTo>
                  <a:lnTo>
                    <a:pt x="141846" y="124727"/>
                  </a:lnTo>
                  <a:lnTo>
                    <a:pt x="141895" y="133636"/>
                  </a:lnTo>
                  <a:lnTo>
                    <a:pt x="141943" y="142545"/>
                  </a:lnTo>
                  <a:lnTo>
                    <a:pt x="141991" y="151454"/>
                  </a:lnTo>
                  <a:lnTo>
                    <a:pt x="142039" y="160363"/>
                  </a:lnTo>
                  <a:lnTo>
                    <a:pt x="142087" y="169272"/>
                  </a:lnTo>
                  <a:lnTo>
                    <a:pt x="142135" y="178181"/>
                  </a:lnTo>
                  <a:lnTo>
                    <a:pt x="142184" y="187090"/>
                  </a:lnTo>
                  <a:lnTo>
                    <a:pt x="142234" y="196000"/>
                  </a:lnTo>
                  <a:lnTo>
                    <a:pt x="142284" y="204909"/>
                  </a:lnTo>
                  <a:lnTo>
                    <a:pt x="142334" y="213818"/>
                  </a:lnTo>
                  <a:lnTo>
                    <a:pt x="142386" y="222727"/>
                  </a:lnTo>
                  <a:lnTo>
                    <a:pt x="142437" y="231636"/>
                  </a:lnTo>
                  <a:lnTo>
                    <a:pt x="142489" y="240545"/>
                  </a:lnTo>
                  <a:lnTo>
                    <a:pt x="142541" y="249454"/>
                  </a:lnTo>
                  <a:lnTo>
                    <a:pt x="142592" y="258363"/>
                  </a:lnTo>
                  <a:lnTo>
                    <a:pt x="142643" y="267272"/>
                  </a:lnTo>
                  <a:lnTo>
                    <a:pt x="142693" y="276181"/>
                  </a:lnTo>
                  <a:lnTo>
                    <a:pt x="142741" y="285090"/>
                  </a:lnTo>
                  <a:lnTo>
                    <a:pt x="142787" y="294000"/>
                  </a:lnTo>
                  <a:lnTo>
                    <a:pt x="142832" y="302909"/>
                  </a:lnTo>
                  <a:lnTo>
                    <a:pt x="142873" y="311818"/>
                  </a:lnTo>
                  <a:lnTo>
                    <a:pt x="142912" y="320727"/>
                  </a:lnTo>
                  <a:lnTo>
                    <a:pt x="142948" y="329636"/>
                  </a:lnTo>
                  <a:lnTo>
                    <a:pt x="142980" y="338545"/>
                  </a:lnTo>
                  <a:lnTo>
                    <a:pt x="143009" y="347454"/>
                  </a:lnTo>
                  <a:lnTo>
                    <a:pt x="143035" y="356363"/>
                  </a:lnTo>
                  <a:lnTo>
                    <a:pt x="143056" y="365272"/>
                  </a:lnTo>
                  <a:lnTo>
                    <a:pt x="143073" y="374181"/>
                  </a:lnTo>
                  <a:lnTo>
                    <a:pt x="143087" y="383090"/>
                  </a:lnTo>
                  <a:lnTo>
                    <a:pt x="143097" y="392000"/>
                  </a:lnTo>
                  <a:lnTo>
                    <a:pt x="143104" y="400909"/>
                  </a:lnTo>
                  <a:lnTo>
                    <a:pt x="143107" y="409818"/>
                  </a:lnTo>
                  <a:lnTo>
                    <a:pt x="143107" y="418727"/>
                  </a:lnTo>
                  <a:lnTo>
                    <a:pt x="143104" y="427636"/>
                  </a:lnTo>
                  <a:lnTo>
                    <a:pt x="143098" y="436545"/>
                  </a:lnTo>
                  <a:lnTo>
                    <a:pt x="143090" y="445454"/>
                  </a:lnTo>
                  <a:lnTo>
                    <a:pt x="143081" y="454363"/>
                  </a:lnTo>
                  <a:lnTo>
                    <a:pt x="143070" y="463272"/>
                  </a:lnTo>
                  <a:lnTo>
                    <a:pt x="143058" y="472181"/>
                  </a:lnTo>
                  <a:lnTo>
                    <a:pt x="143045" y="481090"/>
                  </a:lnTo>
                  <a:lnTo>
                    <a:pt x="143033" y="490000"/>
                  </a:lnTo>
                  <a:lnTo>
                    <a:pt x="143022" y="498909"/>
                  </a:lnTo>
                  <a:lnTo>
                    <a:pt x="143013" y="507818"/>
                  </a:lnTo>
                  <a:lnTo>
                    <a:pt x="143005" y="516727"/>
                  </a:lnTo>
                  <a:lnTo>
                    <a:pt x="143001" y="525636"/>
                  </a:lnTo>
                  <a:lnTo>
                    <a:pt x="143001" y="534545"/>
                  </a:lnTo>
                  <a:lnTo>
                    <a:pt x="143006" y="543454"/>
                  </a:lnTo>
                  <a:lnTo>
                    <a:pt x="143016" y="552363"/>
                  </a:lnTo>
                  <a:lnTo>
                    <a:pt x="143033" y="561272"/>
                  </a:lnTo>
                  <a:lnTo>
                    <a:pt x="143056" y="570181"/>
                  </a:lnTo>
                  <a:lnTo>
                    <a:pt x="143089" y="579090"/>
                  </a:lnTo>
                  <a:lnTo>
                    <a:pt x="143132" y="588000"/>
                  </a:lnTo>
                  <a:lnTo>
                    <a:pt x="143184" y="596909"/>
                  </a:lnTo>
                  <a:lnTo>
                    <a:pt x="143248" y="605818"/>
                  </a:lnTo>
                  <a:lnTo>
                    <a:pt x="143323" y="614727"/>
                  </a:lnTo>
                  <a:lnTo>
                    <a:pt x="143409" y="623636"/>
                  </a:lnTo>
                  <a:lnTo>
                    <a:pt x="143508" y="632545"/>
                  </a:lnTo>
                  <a:lnTo>
                    <a:pt x="143623" y="641454"/>
                  </a:lnTo>
                  <a:lnTo>
                    <a:pt x="143751" y="650363"/>
                  </a:lnTo>
                  <a:lnTo>
                    <a:pt x="143892" y="659272"/>
                  </a:lnTo>
                  <a:lnTo>
                    <a:pt x="144047" y="668181"/>
                  </a:lnTo>
                  <a:lnTo>
                    <a:pt x="144215" y="677091"/>
                  </a:lnTo>
                  <a:lnTo>
                    <a:pt x="144395" y="686000"/>
                  </a:lnTo>
                  <a:lnTo>
                    <a:pt x="144592" y="694909"/>
                  </a:lnTo>
                  <a:lnTo>
                    <a:pt x="144800" y="703818"/>
                  </a:lnTo>
                  <a:lnTo>
                    <a:pt x="145021" y="712727"/>
                  </a:lnTo>
                  <a:lnTo>
                    <a:pt x="145252" y="721636"/>
                  </a:lnTo>
                  <a:lnTo>
                    <a:pt x="145494" y="730545"/>
                  </a:lnTo>
                  <a:lnTo>
                    <a:pt x="145745" y="739454"/>
                  </a:lnTo>
                  <a:lnTo>
                    <a:pt x="146008" y="748363"/>
                  </a:lnTo>
                  <a:lnTo>
                    <a:pt x="146279" y="757272"/>
                  </a:lnTo>
                  <a:lnTo>
                    <a:pt x="146556" y="766181"/>
                  </a:lnTo>
                  <a:lnTo>
                    <a:pt x="146841" y="775091"/>
                  </a:lnTo>
                  <a:lnTo>
                    <a:pt x="147131" y="784000"/>
                  </a:lnTo>
                  <a:lnTo>
                    <a:pt x="147426" y="792909"/>
                  </a:lnTo>
                  <a:lnTo>
                    <a:pt x="147725" y="801818"/>
                  </a:lnTo>
                  <a:lnTo>
                    <a:pt x="148029" y="810727"/>
                  </a:lnTo>
                  <a:lnTo>
                    <a:pt x="148334" y="819636"/>
                  </a:lnTo>
                  <a:lnTo>
                    <a:pt x="148642" y="828545"/>
                  </a:lnTo>
                  <a:lnTo>
                    <a:pt x="148950" y="837454"/>
                  </a:lnTo>
                  <a:lnTo>
                    <a:pt x="149260" y="846363"/>
                  </a:lnTo>
                  <a:lnTo>
                    <a:pt x="149569" y="855272"/>
                  </a:lnTo>
                  <a:lnTo>
                    <a:pt x="149878" y="864181"/>
                  </a:lnTo>
                  <a:lnTo>
                    <a:pt x="150186" y="873091"/>
                  </a:lnTo>
                  <a:lnTo>
                    <a:pt x="150493" y="882000"/>
                  </a:lnTo>
                  <a:lnTo>
                    <a:pt x="150799" y="890909"/>
                  </a:lnTo>
                  <a:lnTo>
                    <a:pt x="151102" y="899818"/>
                  </a:lnTo>
                  <a:lnTo>
                    <a:pt x="151404" y="908727"/>
                  </a:lnTo>
                  <a:lnTo>
                    <a:pt x="151703" y="917636"/>
                  </a:lnTo>
                  <a:lnTo>
                    <a:pt x="151999" y="926545"/>
                  </a:lnTo>
                  <a:lnTo>
                    <a:pt x="152294" y="935454"/>
                  </a:lnTo>
                  <a:lnTo>
                    <a:pt x="152586" y="944363"/>
                  </a:lnTo>
                  <a:lnTo>
                    <a:pt x="152877" y="953272"/>
                  </a:lnTo>
                  <a:lnTo>
                    <a:pt x="153165" y="962181"/>
                  </a:lnTo>
                  <a:lnTo>
                    <a:pt x="153452" y="971091"/>
                  </a:lnTo>
                  <a:lnTo>
                    <a:pt x="153737" y="980000"/>
                  </a:lnTo>
                  <a:lnTo>
                    <a:pt x="154020" y="988909"/>
                  </a:lnTo>
                  <a:lnTo>
                    <a:pt x="154303" y="997818"/>
                  </a:lnTo>
                  <a:lnTo>
                    <a:pt x="154584" y="1006727"/>
                  </a:lnTo>
                  <a:lnTo>
                    <a:pt x="154865" y="1015636"/>
                  </a:lnTo>
                  <a:lnTo>
                    <a:pt x="155146" y="1024545"/>
                  </a:lnTo>
                  <a:lnTo>
                    <a:pt x="155427" y="1033454"/>
                  </a:lnTo>
                  <a:lnTo>
                    <a:pt x="155708" y="1042363"/>
                  </a:lnTo>
                  <a:lnTo>
                    <a:pt x="155989" y="1051272"/>
                  </a:lnTo>
                  <a:lnTo>
                    <a:pt x="156272" y="1060181"/>
                  </a:lnTo>
                  <a:lnTo>
                    <a:pt x="156557" y="1069091"/>
                  </a:lnTo>
                  <a:lnTo>
                    <a:pt x="156844" y="1078000"/>
                  </a:lnTo>
                  <a:lnTo>
                    <a:pt x="157134" y="1086909"/>
                  </a:lnTo>
                  <a:lnTo>
                    <a:pt x="157428" y="1095818"/>
                  </a:lnTo>
                  <a:lnTo>
                    <a:pt x="157727" y="1104727"/>
                  </a:lnTo>
                  <a:lnTo>
                    <a:pt x="158031" y="1113636"/>
                  </a:lnTo>
                  <a:lnTo>
                    <a:pt x="158341" y="1122545"/>
                  </a:lnTo>
                  <a:lnTo>
                    <a:pt x="158661" y="1131454"/>
                  </a:lnTo>
                  <a:lnTo>
                    <a:pt x="158990" y="1140363"/>
                  </a:lnTo>
                  <a:lnTo>
                    <a:pt x="159331" y="1149272"/>
                  </a:lnTo>
                  <a:lnTo>
                    <a:pt x="159684" y="1158181"/>
                  </a:lnTo>
                  <a:lnTo>
                    <a:pt x="160052" y="1167091"/>
                  </a:lnTo>
                  <a:lnTo>
                    <a:pt x="160435" y="1176000"/>
                  </a:lnTo>
                  <a:lnTo>
                    <a:pt x="160839" y="1184909"/>
                  </a:lnTo>
                  <a:lnTo>
                    <a:pt x="161266" y="1193818"/>
                  </a:lnTo>
                  <a:lnTo>
                    <a:pt x="161715" y="1202727"/>
                  </a:lnTo>
                  <a:lnTo>
                    <a:pt x="162189" y="1211636"/>
                  </a:lnTo>
                  <a:lnTo>
                    <a:pt x="162689" y="1220545"/>
                  </a:lnTo>
                  <a:lnTo>
                    <a:pt x="163218" y="1229454"/>
                  </a:lnTo>
                  <a:lnTo>
                    <a:pt x="163781" y="1238363"/>
                  </a:lnTo>
                  <a:lnTo>
                    <a:pt x="164382" y="1247272"/>
                  </a:lnTo>
                  <a:lnTo>
                    <a:pt x="165018" y="1256181"/>
                  </a:lnTo>
                  <a:lnTo>
                    <a:pt x="165690" y="1265091"/>
                  </a:lnTo>
                  <a:lnTo>
                    <a:pt x="166401" y="1274000"/>
                  </a:lnTo>
                  <a:lnTo>
                    <a:pt x="167151" y="1282909"/>
                  </a:lnTo>
                  <a:lnTo>
                    <a:pt x="167944" y="1291818"/>
                  </a:lnTo>
                  <a:lnTo>
                    <a:pt x="168787" y="1300727"/>
                  </a:lnTo>
                  <a:lnTo>
                    <a:pt x="169672" y="1309636"/>
                  </a:lnTo>
                  <a:lnTo>
                    <a:pt x="170599" y="1318545"/>
                  </a:lnTo>
                  <a:lnTo>
                    <a:pt x="171568" y="1327454"/>
                  </a:lnTo>
                  <a:lnTo>
                    <a:pt x="172579" y="1336363"/>
                  </a:lnTo>
                  <a:lnTo>
                    <a:pt x="173633" y="1345272"/>
                  </a:lnTo>
                  <a:lnTo>
                    <a:pt x="174734" y="1354182"/>
                  </a:lnTo>
                  <a:lnTo>
                    <a:pt x="175874" y="1363091"/>
                  </a:lnTo>
                  <a:lnTo>
                    <a:pt x="177050" y="1372000"/>
                  </a:lnTo>
                  <a:lnTo>
                    <a:pt x="178259" y="1380909"/>
                  </a:lnTo>
                  <a:lnTo>
                    <a:pt x="179500" y="1389818"/>
                  </a:lnTo>
                  <a:lnTo>
                    <a:pt x="180771" y="1398727"/>
                  </a:lnTo>
                  <a:lnTo>
                    <a:pt x="182073" y="1407636"/>
                  </a:lnTo>
                  <a:lnTo>
                    <a:pt x="183398" y="1416545"/>
                  </a:lnTo>
                  <a:lnTo>
                    <a:pt x="184741" y="1425454"/>
                  </a:lnTo>
                  <a:lnTo>
                    <a:pt x="186101" y="1434363"/>
                  </a:lnTo>
                  <a:lnTo>
                    <a:pt x="187475" y="1443272"/>
                  </a:lnTo>
                  <a:lnTo>
                    <a:pt x="188859" y="1452182"/>
                  </a:lnTo>
                  <a:lnTo>
                    <a:pt x="190251" y="1461091"/>
                  </a:lnTo>
                  <a:lnTo>
                    <a:pt x="191648" y="1470000"/>
                  </a:lnTo>
                  <a:lnTo>
                    <a:pt x="193046" y="1478909"/>
                  </a:lnTo>
                  <a:lnTo>
                    <a:pt x="194444" y="1487818"/>
                  </a:lnTo>
                  <a:lnTo>
                    <a:pt x="195838" y="1496727"/>
                  </a:lnTo>
                  <a:lnTo>
                    <a:pt x="197229" y="1505636"/>
                  </a:lnTo>
                  <a:lnTo>
                    <a:pt x="198612" y="1514545"/>
                  </a:lnTo>
                  <a:lnTo>
                    <a:pt x="199986" y="1523454"/>
                  </a:lnTo>
                  <a:lnTo>
                    <a:pt x="201351" y="1532363"/>
                  </a:lnTo>
                  <a:lnTo>
                    <a:pt x="202705" y="1541272"/>
                  </a:lnTo>
                  <a:lnTo>
                    <a:pt x="204049" y="1550182"/>
                  </a:lnTo>
                  <a:lnTo>
                    <a:pt x="205380" y="1559091"/>
                  </a:lnTo>
                  <a:lnTo>
                    <a:pt x="206698" y="1568000"/>
                  </a:lnTo>
                  <a:lnTo>
                    <a:pt x="208001" y="1576909"/>
                  </a:lnTo>
                  <a:lnTo>
                    <a:pt x="209290" y="1585818"/>
                  </a:lnTo>
                  <a:lnTo>
                    <a:pt x="210565" y="1594727"/>
                  </a:lnTo>
                  <a:lnTo>
                    <a:pt x="211827" y="1603636"/>
                  </a:lnTo>
                  <a:lnTo>
                    <a:pt x="213075" y="1612545"/>
                  </a:lnTo>
                  <a:lnTo>
                    <a:pt x="214307" y="1621454"/>
                  </a:lnTo>
                  <a:lnTo>
                    <a:pt x="215524" y="1630363"/>
                  </a:lnTo>
                  <a:lnTo>
                    <a:pt x="216728" y="1639272"/>
                  </a:lnTo>
                  <a:lnTo>
                    <a:pt x="217920" y="1648182"/>
                  </a:lnTo>
                  <a:lnTo>
                    <a:pt x="219101" y="1657091"/>
                  </a:lnTo>
                  <a:lnTo>
                    <a:pt x="220271" y="1666000"/>
                  </a:lnTo>
                  <a:lnTo>
                    <a:pt x="221432" y="1674909"/>
                  </a:lnTo>
                  <a:lnTo>
                    <a:pt x="222584" y="1683818"/>
                  </a:lnTo>
                  <a:lnTo>
                    <a:pt x="223730" y="1692727"/>
                  </a:lnTo>
                  <a:lnTo>
                    <a:pt x="224873" y="1701636"/>
                  </a:lnTo>
                  <a:lnTo>
                    <a:pt x="226015" y="1710545"/>
                  </a:lnTo>
                  <a:lnTo>
                    <a:pt x="227156" y="1719454"/>
                  </a:lnTo>
                  <a:lnTo>
                    <a:pt x="228300" y="1728363"/>
                  </a:lnTo>
                  <a:lnTo>
                    <a:pt x="229449" y="1737272"/>
                  </a:lnTo>
                  <a:lnTo>
                    <a:pt x="230604" y="1746182"/>
                  </a:lnTo>
                  <a:lnTo>
                    <a:pt x="231767" y="1755091"/>
                  </a:lnTo>
                  <a:lnTo>
                    <a:pt x="232938" y="1764000"/>
                  </a:lnTo>
                  <a:lnTo>
                    <a:pt x="234119" y="1772909"/>
                  </a:lnTo>
                  <a:lnTo>
                    <a:pt x="235311" y="1781818"/>
                  </a:lnTo>
                  <a:lnTo>
                    <a:pt x="236514" y="1790727"/>
                  </a:lnTo>
                  <a:lnTo>
                    <a:pt x="237726" y="1799636"/>
                  </a:lnTo>
                  <a:lnTo>
                    <a:pt x="238947" y="1808545"/>
                  </a:lnTo>
                  <a:lnTo>
                    <a:pt x="240173" y="1817454"/>
                  </a:lnTo>
                  <a:lnTo>
                    <a:pt x="241404" y="1826363"/>
                  </a:lnTo>
                  <a:lnTo>
                    <a:pt x="242636" y="1835272"/>
                  </a:lnTo>
                  <a:lnTo>
                    <a:pt x="243866" y="1844182"/>
                  </a:lnTo>
                  <a:lnTo>
                    <a:pt x="245088" y="1853091"/>
                  </a:lnTo>
                  <a:lnTo>
                    <a:pt x="246300" y="1862000"/>
                  </a:lnTo>
                  <a:lnTo>
                    <a:pt x="247498" y="1870909"/>
                  </a:lnTo>
                  <a:lnTo>
                    <a:pt x="248677" y="1879818"/>
                  </a:lnTo>
                  <a:lnTo>
                    <a:pt x="249833" y="1888727"/>
                  </a:lnTo>
                  <a:lnTo>
                    <a:pt x="250958" y="1897636"/>
                  </a:lnTo>
                  <a:lnTo>
                    <a:pt x="252048" y="1906545"/>
                  </a:lnTo>
                  <a:lnTo>
                    <a:pt x="253101" y="1915454"/>
                  </a:lnTo>
                  <a:lnTo>
                    <a:pt x="254115" y="1924363"/>
                  </a:lnTo>
                  <a:lnTo>
                    <a:pt x="255087" y="1933273"/>
                  </a:lnTo>
                  <a:lnTo>
                    <a:pt x="256015" y="1942182"/>
                  </a:lnTo>
                  <a:lnTo>
                    <a:pt x="256891" y="1951091"/>
                  </a:lnTo>
                  <a:lnTo>
                    <a:pt x="257714" y="1960000"/>
                  </a:lnTo>
                  <a:lnTo>
                    <a:pt x="258488" y="1968909"/>
                  </a:lnTo>
                  <a:lnTo>
                    <a:pt x="259215" y="1977818"/>
                  </a:lnTo>
                  <a:lnTo>
                    <a:pt x="259895" y="1986727"/>
                  </a:lnTo>
                  <a:lnTo>
                    <a:pt x="260530" y="1995636"/>
                  </a:lnTo>
                  <a:lnTo>
                    <a:pt x="261120" y="2004545"/>
                  </a:lnTo>
                  <a:lnTo>
                    <a:pt x="261662" y="2013454"/>
                  </a:lnTo>
                  <a:lnTo>
                    <a:pt x="262169" y="2022363"/>
                  </a:lnTo>
                  <a:lnTo>
                    <a:pt x="262643" y="2031273"/>
                  </a:lnTo>
                  <a:lnTo>
                    <a:pt x="263087" y="2040182"/>
                  </a:lnTo>
                  <a:lnTo>
                    <a:pt x="263506" y="2049091"/>
                  </a:lnTo>
                  <a:lnTo>
                    <a:pt x="263903" y="2058000"/>
                  </a:lnTo>
                  <a:lnTo>
                    <a:pt x="264278" y="2066909"/>
                  </a:lnTo>
                  <a:lnTo>
                    <a:pt x="264641" y="2075818"/>
                  </a:lnTo>
                  <a:lnTo>
                    <a:pt x="264995" y="2084727"/>
                  </a:lnTo>
                  <a:lnTo>
                    <a:pt x="265341" y="2093636"/>
                  </a:lnTo>
                  <a:lnTo>
                    <a:pt x="265684" y="2102545"/>
                  </a:lnTo>
                  <a:lnTo>
                    <a:pt x="266024" y="2111454"/>
                  </a:lnTo>
                  <a:lnTo>
                    <a:pt x="266365" y="2120363"/>
                  </a:lnTo>
                  <a:lnTo>
                    <a:pt x="266708" y="2129273"/>
                  </a:lnTo>
                  <a:lnTo>
                    <a:pt x="267054" y="2138182"/>
                  </a:lnTo>
                  <a:lnTo>
                    <a:pt x="267403" y="2147091"/>
                  </a:lnTo>
                  <a:lnTo>
                    <a:pt x="267755" y="2156000"/>
                  </a:lnTo>
                  <a:lnTo>
                    <a:pt x="268109" y="2164909"/>
                  </a:lnTo>
                  <a:lnTo>
                    <a:pt x="268466" y="2173818"/>
                  </a:lnTo>
                  <a:lnTo>
                    <a:pt x="268823" y="2182727"/>
                  </a:lnTo>
                  <a:lnTo>
                    <a:pt x="269180" y="2191636"/>
                  </a:lnTo>
                  <a:lnTo>
                    <a:pt x="269534" y="2200545"/>
                  </a:lnTo>
                  <a:lnTo>
                    <a:pt x="269884" y="2209454"/>
                  </a:lnTo>
                  <a:lnTo>
                    <a:pt x="270229" y="2218363"/>
                  </a:lnTo>
                  <a:lnTo>
                    <a:pt x="270564" y="2227273"/>
                  </a:lnTo>
                  <a:lnTo>
                    <a:pt x="270889" y="2236182"/>
                  </a:lnTo>
                  <a:lnTo>
                    <a:pt x="271202" y="2245091"/>
                  </a:lnTo>
                  <a:lnTo>
                    <a:pt x="271502" y="2254000"/>
                  </a:lnTo>
                  <a:lnTo>
                    <a:pt x="271786" y="2262909"/>
                  </a:lnTo>
                  <a:lnTo>
                    <a:pt x="272054" y="2271818"/>
                  </a:lnTo>
                  <a:lnTo>
                    <a:pt x="272303" y="2280727"/>
                  </a:lnTo>
                  <a:lnTo>
                    <a:pt x="272529" y="2289636"/>
                  </a:lnTo>
                  <a:lnTo>
                    <a:pt x="272736" y="2298545"/>
                  </a:lnTo>
                  <a:lnTo>
                    <a:pt x="272921" y="2307454"/>
                  </a:lnTo>
                  <a:lnTo>
                    <a:pt x="273086" y="2316363"/>
                  </a:lnTo>
                  <a:lnTo>
                    <a:pt x="273228" y="2325273"/>
                  </a:lnTo>
                  <a:lnTo>
                    <a:pt x="273346" y="2334182"/>
                  </a:lnTo>
                  <a:lnTo>
                    <a:pt x="273438" y="2343091"/>
                  </a:lnTo>
                  <a:lnTo>
                    <a:pt x="273509" y="2352000"/>
                  </a:lnTo>
                  <a:lnTo>
                    <a:pt x="273557" y="2360909"/>
                  </a:lnTo>
                  <a:lnTo>
                    <a:pt x="273584" y="2369818"/>
                  </a:lnTo>
                  <a:lnTo>
                    <a:pt x="273589" y="2378727"/>
                  </a:lnTo>
                  <a:lnTo>
                    <a:pt x="273573" y="2387636"/>
                  </a:lnTo>
                  <a:lnTo>
                    <a:pt x="273533" y="2396545"/>
                  </a:lnTo>
                  <a:lnTo>
                    <a:pt x="273475" y="2405454"/>
                  </a:lnTo>
                  <a:lnTo>
                    <a:pt x="273398" y="2414363"/>
                  </a:lnTo>
                  <a:lnTo>
                    <a:pt x="273303" y="2423273"/>
                  </a:lnTo>
                  <a:lnTo>
                    <a:pt x="273192" y="2432182"/>
                  </a:lnTo>
                  <a:lnTo>
                    <a:pt x="273066" y="2441091"/>
                  </a:lnTo>
                  <a:lnTo>
                    <a:pt x="272922" y="2450000"/>
                  </a:lnTo>
                  <a:lnTo>
                    <a:pt x="272765" y="2458909"/>
                  </a:lnTo>
                  <a:lnTo>
                    <a:pt x="272597" y="2467818"/>
                  </a:lnTo>
                  <a:lnTo>
                    <a:pt x="272420" y="2476727"/>
                  </a:lnTo>
                  <a:lnTo>
                    <a:pt x="272234" y="2485636"/>
                  </a:lnTo>
                  <a:lnTo>
                    <a:pt x="272042" y="2494545"/>
                  </a:lnTo>
                  <a:lnTo>
                    <a:pt x="271846" y="2503454"/>
                  </a:lnTo>
                  <a:lnTo>
                    <a:pt x="271649" y="2512363"/>
                  </a:lnTo>
                  <a:lnTo>
                    <a:pt x="271454" y="2521273"/>
                  </a:lnTo>
                  <a:lnTo>
                    <a:pt x="271263" y="2530182"/>
                  </a:lnTo>
                  <a:lnTo>
                    <a:pt x="271081" y="2539091"/>
                  </a:lnTo>
                  <a:lnTo>
                    <a:pt x="270909" y="2548000"/>
                  </a:lnTo>
                  <a:lnTo>
                    <a:pt x="270756" y="2556909"/>
                  </a:lnTo>
                  <a:lnTo>
                    <a:pt x="270623" y="2565818"/>
                  </a:lnTo>
                  <a:lnTo>
                    <a:pt x="270514" y="2574727"/>
                  </a:lnTo>
                  <a:lnTo>
                    <a:pt x="270433" y="2583636"/>
                  </a:lnTo>
                  <a:lnTo>
                    <a:pt x="270383" y="2592545"/>
                  </a:lnTo>
                  <a:lnTo>
                    <a:pt x="270369" y="2601454"/>
                  </a:lnTo>
                  <a:lnTo>
                    <a:pt x="270399" y="2610364"/>
                  </a:lnTo>
                  <a:lnTo>
                    <a:pt x="270476" y="2619273"/>
                  </a:lnTo>
                  <a:lnTo>
                    <a:pt x="270600" y="2628182"/>
                  </a:lnTo>
                  <a:lnTo>
                    <a:pt x="270773" y="2637091"/>
                  </a:lnTo>
                  <a:lnTo>
                    <a:pt x="270995" y="2646000"/>
                  </a:lnTo>
                  <a:lnTo>
                    <a:pt x="271268" y="2654909"/>
                  </a:lnTo>
                  <a:lnTo>
                    <a:pt x="271597" y="2663818"/>
                  </a:lnTo>
                  <a:lnTo>
                    <a:pt x="271983" y="2672727"/>
                  </a:lnTo>
                  <a:lnTo>
                    <a:pt x="272415" y="2681636"/>
                  </a:lnTo>
                  <a:lnTo>
                    <a:pt x="272890" y="2690545"/>
                  </a:lnTo>
                  <a:lnTo>
                    <a:pt x="273404" y="2699454"/>
                  </a:lnTo>
                  <a:lnTo>
                    <a:pt x="273952" y="2708364"/>
                  </a:lnTo>
                  <a:lnTo>
                    <a:pt x="274527" y="2717273"/>
                  </a:lnTo>
                  <a:lnTo>
                    <a:pt x="275121" y="2726182"/>
                  </a:lnTo>
                  <a:lnTo>
                    <a:pt x="275720" y="2735091"/>
                  </a:lnTo>
                  <a:lnTo>
                    <a:pt x="276314" y="2744000"/>
                  </a:lnTo>
                  <a:lnTo>
                    <a:pt x="276892" y="2752909"/>
                  </a:lnTo>
                  <a:lnTo>
                    <a:pt x="277444" y="2761818"/>
                  </a:lnTo>
                  <a:lnTo>
                    <a:pt x="277958" y="2770727"/>
                  </a:lnTo>
                  <a:lnTo>
                    <a:pt x="278408" y="2779636"/>
                  </a:lnTo>
                  <a:lnTo>
                    <a:pt x="278791" y="2788545"/>
                  </a:lnTo>
                  <a:lnTo>
                    <a:pt x="279097" y="2797454"/>
                  </a:lnTo>
                  <a:lnTo>
                    <a:pt x="279316" y="2806364"/>
                  </a:lnTo>
                  <a:lnTo>
                    <a:pt x="279439" y="2815273"/>
                  </a:lnTo>
                  <a:lnTo>
                    <a:pt x="279458" y="2824182"/>
                  </a:lnTo>
                  <a:lnTo>
                    <a:pt x="279339" y="2833091"/>
                  </a:lnTo>
                  <a:lnTo>
                    <a:pt x="279099" y="2842000"/>
                  </a:lnTo>
                  <a:lnTo>
                    <a:pt x="278737" y="2850909"/>
                  </a:lnTo>
                  <a:lnTo>
                    <a:pt x="278252" y="2859818"/>
                  </a:lnTo>
                  <a:lnTo>
                    <a:pt x="277643" y="2868727"/>
                  </a:lnTo>
                  <a:lnTo>
                    <a:pt x="276910" y="2877636"/>
                  </a:lnTo>
                  <a:lnTo>
                    <a:pt x="276035" y="2886545"/>
                  </a:lnTo>
                  <a:lnTo>
                    <a:pt x="275040" y="2895454"/>
                  </a:lnTo>
                  <a:lnTo>
                    <a:pt x="273937" y="2904364"/>
                  </a:lnTo>
                  <a:lnTo>
                    <a:pt x="272732" y="2913273"/>
                  </a:lnTo>
                  <a:lnTo>
                    <a:pt x="271433" y="2922182"/>
                  </a:lnTo>
                  <a:lnTo>
                    <a:pt x="270046" y="2931091"/>
                  </a:lnTo>
                  <a:lnTo>
                    <a:pt x="268569" y="2940000"/>
                  </a:lnTo>
                  <a:lnTo>
                    <a:pt x="267019" y="2948909"/>
                  </a:lnTo>
                  <a:lnTo>
                    <a:pt x="265409" y="2957818"/>
                  </a:lnTo>
                  <a:lnTo>
                    <a:pt x="263748" y="2966727"/>
                  </a:lnTo>
                  <a:lnTo>
                    <a:pt x="262042" y="2975636"/>
                  </a:lnTo>
                  <a:lnTo>
                    <a:pt x="260298" y="2984545"/>
                  </a:lnTo>
                  <a:lnTo>
                    <a:pt x="258518" y="2993454"/>
                  </a:lnTo>
                  <a:lnTo>
                    <a:pt x="256709" y="3002364"/>
                  </a:lnTo>
                  <a:lnTo>
                    <a:pt x="254879" y="3011273"/>
                  </a:lnTo>
                  <a:lnTo>
                    <a:pt x="253032" y="3020182"/>
                  </a:lnTo>
                  <a:lnTo>
                    <a:pt x="251171" y="3029091"/>
                  </a:lnTo>
                  <a:lnTo>
                    <a:pt x="249296" y="3038000"/>
                  </a:lnTo>
                  <a:lnTo>
                    <a:pt x="247411" y="3046909"/>
                  </a:lnTo>
                  <a:lnTo>
                    <a:pt x="245515" y="3055818"/>
                  </a:lnTo>
                  <a:lnTo>
                    <a:pt x="243612" y="3064727"/>
                  </a:lnTo>
                  <a:lnTo>
                    <a:pt x="241703" y="3073636"/>
                  </a:lnTo>
                  <a:lnTo>
                    <a:pt x="239788" y="3082545"/>
                  </a:lnTo>
                  <a:lnTo>
                    <a:pt x="237868" y="3091454"/>
                  </a:lnTo>
                  <a:lnTo>
                    <a:pt x="235944" y="3100364"/>
                  </a:lnTo>
                  <a:lnTo>
                    <a:pt x="234018" y="3109273"/>
                  </a:lnTo>
                  <a:lnTo>
                    <a:pt x="232092" y="3118182"/>
                  </a:lnTo>
                  <a:lnTo>
                    <a:pt x="230168" y="3127091"/>
                  </a:lnTo>
                  <a:lnTo>
                    <a:pt x="228247" y="3136000"/>
                  </a:lnTo>
                  <a:lnTo>
                    <a:pt x="226332" y="3144909"/>
                  </a:lnTo>
                  <a:lnTo>
                    <a:pt x="224425" y="3153818"/>
                  </a:lnTo>
                  <a:lnTo>
                    <a:pt x="222533" y="3162727"/>
                  </a:lnTo>
                  <a:lnTo>
                    <a:pt x="220655" y="3171636"/>
                  </a:lnTo>
                  <a:lnTo>
                    <a:pt x="218796" y="3180545"/>
                  </a:lnTo>
                  <a:lnTo>
                    <a:pt x="216956" y="3189455"/>
                  </a:lnTo>
                  <a:lnTo>
                    <a:pt x="215139" y="3198364"/>
                  </a:lnTo>
                  <a:lnTo>
                    <a:pt x="213347" y="3207273"/>
                  </a:lnTo>
                  <a:lnTo>
                    <a:pt x="211590" y="3216182"/>
                  </a:lnTo>
                  <a:lnTo>
                    <a:pt x="209863" y="3225091"/>
                  </a:lnTo>
                  <a:lnTo>
                    <a:pt x="208168" y="3234000"/>
                  </a:lnTo>
                  <a:lnTo>
                    <a:pt x="206507" y="3242909"/>
                  </a:lnTo>
                  <a:lnTo>
                    <a:pt x="204878" y="3251818"/>
                  </a:lnTo>
                  <a:lnTo>
                    <a:pt x="203284" y="3260727"/>
                  </a:lnTo>
                  <a:lnTo>
                    <a:pt x="201729" y="3269636"/>
                  </a:lnTo>
                  <a:lnTo>
                    <a:pt x="200209" y="3278545"/>
                  </a:lnTo>
                  <a:lnTo>
                    <a:pt x="198721" y="3287455"/>
                  </a:lnTo>
                  <a:lnTo>
                    <a:pt x="197264" y="3296364"/>
                  </a:lnTo>
                  <a:lnTo>
                    <a:pt x="195835" y="3305273"/>
                  </a:lnTo>
                  <a:lnTo>
                    <a:pt x="194433" y="3314182"/>
                  </a:lnTo>
                  <a:lnTo>
                    <a:pt x="193060" y="3323091"/>
                  </a:lnTo>
                  <a:lnTo>
                    <a:pt x="191711" y="3332000"/>
                  </a:lnTo>
                  <a:lnTo>
                    <a:pt x="190382" y="3340909"/>
                  </a:lnTo>
                  <a:lnTo>
                    <a:pt x="189070" y="3349818"/>
                  </a:lnTo>
                  <a:lnTo>
                    <a:pt x="187774" y="3358727"/>
                  </a:lnTo>
                  <a:lnTo>
                    <a:pt x="186493" y="3367636"/>
                  </a:lnTo>
                  <a:lnTo>
                    <a:pt x="185225" y="3376545"/>
                  </a:lnTo>
                  <a:lnTo>
                    <a:pt x="183971" y="3385455"/>
                  </a:lnTo>
                  <a:lnTo>
                    <a:pt x="182727" y="3394364"/>
                  </a:lnTo>
                  <a:lnTo>
                    <a:pt x="181493" y="3403273"/>
                  </a:lnTo>
                  <a:lnTo>
                    <a:pt x="180270" y="3412182"/>
                  </a:lnTo>
                  <a:lnTo>
                    <a:pt x="179058" y="3421091"/>
                  </a:lnTo>
                  <a:lnTo>
                    <a:pt x="177858" y="3430000"/>
                  </a:lnTo>
                  <a:lnTo>
                    <a:pt x="176675" y="3438909"/>
                  </a:lnTo>
                  <a:lnTo>
                    <a:pt x="175506" y="3447818"/>
                  </a:lnTo>
                  <a:lnTo>
                    <a:pt x="174354" y="3456727"/>
                  </a:lnTo>
                  <a:lnTo>
                    <a:pt x="173220" y="3465636"/>
                  </a:lnTo>
                  <a:lnTo>
                    <a:pt x="172106" y="3474545"/>
                  </a:lnTo>
                  <a:lnTo>
                    <a:pt x="171015" y="3483455"/>
                  </a:lnTo>
                  <a:lnTo>
                    <a:pt x="169952" y="3492364"/>
                  </a:lnTo>
                  <a:lnTo>
                    <a:pt x="168915" y="3501273"/>
                  </a:lnTo>
                  <a:lnTo>
                    <a:pt x="167904" y="3510182"/>
                  </a:lnTo>
                  <a:lnTo>
                    <a:pt x="166921" y="3519091"/>
                  </a:lnTo>
                  <a:lnTo>
                    <a:pt x="165965" y="3528000"/>
                  </a:lnTo>
                  <a:lnTo>
                    <a:pt x="165036" y="3536909"/>
                  </a:lnTo>
                  <a:lnTo>
                    <a:pt x="164142" y="3545818"/>
                  </a:lnTo>
                  <a:lnTo>
                    <a:pt x="163274" y="3554727"/>
                  </a:lnTo>
                  <a:lnTo>
                    <a:pt x="162433" y="3563636"/>
                  </a:lnTo>
                  <a:lnTo>
                    <a:pt x="161616" y="3572545"/>
                  </a:lnTo>
                  <a:lnTo>
                    <a:pt x="160822" y="3581455"/>
                  </a:lnTo>
                  <a:lnTo>
                    <a:pt x="160050" y="3590364"/>
                  </a:lnTo>
                  <a:lnTo>
                    <a:pt x="159301" y="3599273"/>
                  </a:lnTo>
                  <a:lnTo>
                    <a:pt x="158571" y="3608182"/>
                  </a:lnTo>
                  <a:lnTo>
                    <a:pt x="157857" y="3617091"/>
                  </a:lnTo>
                  <a:lnTo>
                    <a:pt x="157158" y="3626000"/>
                  </a:lnTo>
                  <a:lnTo>
                    <a:pt x="156471" y="3634909"/>
                  </a:lnTo>
                  <a:lnTo>
                    <a:pt x="155797" y="3643818"/>
                  </a:lnTo>
                  <a:lnTo>
                    <a:pt x="155136" y="3652727"/>
                  </a:lnTo>
                  <a:lnTo>
                    <a:pt x="154485" y="3661636"/>
                  </a:lnTo>
                  <a:lnTo>
                    <a:pt x="153845" y="3670545"/>
                  </a:lnTo>
                  <a:lnTo>
                    <a:pt x="153214" y="3679455"/>
                  </a:lnTo>
                  <a:lnTo>
                    <a:pt x="152594" y="3688364"/>
                  </a:lnTo>
                  <a:lnTo>
                    <a:pt x="151984" y="3697273"/>
                  </a:lnTo>
                  <a:lnTo>
                    <a:pt x="151387" y="3706182"/>
                  </a:lnTo>
                  <a:lnTo>
                    <a:pt x="150803" y="3715091"/>
                  </a:lnTo>
                  <a:lnTo>
                    <a:pt x="150233" y="3724000"/>
                  </a:lnTo>
                  <a:lnTo>
                    <a:pt x="149678" y="3732909"/>
                  </a:lnTo>
                  <a:lnTo>
                    <a:pt x="149138" y="3741818"/>
                  </a:lnTo>
                  <a:lnTo>
                    <a:pt x="148616" y="3750727"/>
                  </a:lnTo>
                  <a:lnTo>
                    <a:pt x="148114" y="3759636"/>
                  </a:lnTo>
                  <a:lnTo>
                    <a:pt x="147634" y="3768545"/>
                  </a:lnTo>
                  <a:lnTo>
                    <a:pt x="147176" y="3777455"/>
                  </a:lnTo>
                  <a:lnTo>
                    <a:pt x="146741" y="3786364"/>
                  </a:lnTo>
                  <a:lnTo>
                    <a:pt x="146328" y="3795273"/>
                  </a:lnTo>
                  <a:lnTo>
                    <a:pt x="145938" y="3804182"/>
                  </a:lnTo>
                  <a:lnTo>
                    <a:pt x="145574" y="3813091"/>
                  </a:lnTo>
                  <a:lnTo>
                    <a:pt x="145240" y="3822000"/>
                  </a:lnTo>
                  <a:lnTo>
                    <a:pt x="144930" y="3830909"/>
                  </a:lnTo>
                  <a:lnTo>
                    <a:pt x="144644" y="3839818"/>
                  </a:lnTo>
                  <a:lnTo>
                    <a:pt x="144383" y="3848727"/>
                  </a:lnTo>
                  <a:lnTo>
                    <a:pt x="144146" y="3857636"/>
                  </a:lnTo>
                  <a:lnTo>
                    <a:pt x="143932" y="3866546"/>
                  </a:lnTo>
                  <a:lnTo>
                    <a:pt x="143745" y="3875455"/>
                  </a:lnTo>
                  <a:lnTo>
                    <a:pt x="143579" y="3884364"/>
                  </a:lnTo>
                  <a:lnTo>
                    <a:pt x="143433" y="3893273"/>
                  </a:lnTo>
                  <a:lnTo>
                    <a:pt x="143306" y="3902182"/>
                  </a:lnTo>
                  <a:lnTo>
                    <a:pt x="143196" y="3911091"/>
                  </a:lnTo>
                  <a:lnTo>
                    <a:pt x="143103" y="3920000"/>
                  </a:lnTo>
                  <a:lnTo>
                    <a:pt x="143027" y="3928909"/>
                  </a:lnTo>
                  <a:lnTo>
                    <a:pt x="142963" y="3937818"/>
                  </a:lnTo>
                  <a:lnTo>
                    <a:pt x="142911" y="3946727"/>
                  </a:lnTo>
                  <a:lnTo>
                    <a:pt x="142869" y="3955636"/>
                  </a:lnTo>
                  <a:lnTo>
                    <a:pt x="142835" y="3964546"/>
                  </a:lnTo>
                  <a:lnTo>
                    <a:pt x="142808" y="3973455"/>
                  </a:lnTo>
                  <a:lnTo>
                    <a:pt x="142788" y="3982364"/>
                  </a:lnTo>
                  <a:lnTo>
                    <a:pt x="142772" y="3991273"/>
                  </a:lnTo>
                  <a:lnTo>
                    <a:pt x="142758" y="4000182"/>
                  </a:lnTo>
                  <a:lnTo>
                    <a:pt x="142747" y="4009091"/>
                  </a:lnTo>
                  <a:lnTo>
                    <a:pt x="142736" y="4018000"/>
                  </a:lnTo>
                  <a:lnTo>
                    <a:pt x="142725" y="4026909"/>
                  </a:lnTo>
                  <a:lnTo>
                    <a:pt x="142714" y="4035818"/>
                  </a:lnTo>
                  <a:lnTo>
                    <a:pt x="142701" y="4044727"/>
                  </a:lnTo>
                  <a:lnTo>
                    <a:pt x="142685" y="4053636"/>
                  </a:lnTo>
                  <a:lnTo>
                    <a:pt x="142667" y="4062546"/>
                  </a:lnTo>
                  <a:lnTo>
                    <a:pt x="142646" y="4071455"/>
                  </a:lnTo>
                  <a:lnTo>
                    <a:pt x="142622" y="4080364"/>
                  </a:lnTo>
                  <a:lnTo>
                    <a:pt x="142595" y="4089273"/>
                  </a:lnTo>
                  <a:lnTo>
                    <a:pt x="142563" y="4098182"/>
                  </a:lnTo>
                  <a:lnTo>
                    <a:pt x="142527" y="4107091"/>
                  </a:lnTo>
                  <a:lnTo>
                    <a:pt x="142488" y="4116000"/>
                  </a:lnTo>
                  <a:lnTo>
                    <a:pt x="142444" y="4124909"/>
                  </a:lnTo>
                  <a:lnTo>
                    <a:pt x="142397" y="4133818"/>
                  </a:lnTo>
                  <a:lnTo>
                    <a:pt x="142345" y="4142727"/>
                  </a:lnTo>
                  <a:lnTo>
                    <a:pt x="142289" y="4151636"/>
                  </a:lnTo>
                  <a:lnTo>
                    <a:pt x="142229" y="4160546"/>
                  </a:lnTo>
                  <a:lnTo>
                    <a:pt x="142165" y="4169455"/>
                  </a:lnTo>
                  <a:lnTo>
                    <a:pt x="142098" y="4178364"/>
                  </a:lnTo>
                  <a:lnTo>
                    <a:pt x="142027" y="4187273"/>
                  </a:lnTo>
                  <a:lnTo>
                    <a:pt x="141952" y="4196182"/>
                  </a:lnTo>
                  <a:lnTo>
                    <a:pt x="141873" y="4205091"/>
                  </a:lnTo>
                  <a:lnTo>
                    <a:pt x="141791" y="4214000"/>
                  </a:lnTo>
                  <a:lnTo>
                    <a:pt x="141707" y="4222909"/>
                  </a:lnTo>
                  <a:lnTo>
                    <a:pt x="141620" y="4231818"/>
                  </a:lnTo>
                  <a:lnTo>
                    <a:pt x="141531" y="4240727"/>
                  </a:lnTo>
                  <a:lnTo>
                    <a:pt x="141441" y="4249636"/>
                  </a:lnTo>
                  <a:lnTo>
                    <a:pt x="141349" y="4258546"/>
                  </a:lnTo>
                  <a:lnTo>
                    <a:pt x="141257" y="4267455"/>
                  </a:lnTo>
                  <a:lnTo>
                    <a:pt x="141165" y="4276364"/>
                  </a:lnTo>
                  <a:lnTo>
                    <a:pt x="141073" y="4285273"/>
                  </a:lnTo>
                  <a:lnTo>
                    <a:pt x="140982" y="4294182"/>
                  </a:lnTo>
                  <a:lnTo>
                    <a:pt x="140894" y="4303091"/>
                  </a:lnTo>
                  <a:lnTo>
                    <a:pt x="140808" y="4312000"/>
                  </a:lnTo>
                  <a:lnTo>
                    <a:pt x="140725" y="4320909"/>
                  </a:lnTo>
                  <a:lnTo>
                    <a:pt x="140645" y="4329818"/>
                  </a:lnTo>
                  <a:lnTo>
                    <a:pt x="140570" y="4338727"/>
                  </a:lnTo>
                  <a:lnTo>
                    <a:pt x="140498" y="4347636"/>
                  </a:lnTo>
                  <a:lnTo>
                    <a:pt x="140431" y="4356546"/>
                  </a:lnTo>
                  <a:lnTo>
                    <a:pt x="140370" y="4365455"/>
                  </a:lnTo>
                  <a:lnTo>
                    <a:pt x="140314" y="4374364"/>
                  </a:lnTo>
                  <a:lnTo>
                    <a:pt x="140263" y="4383273"/>
                  </a:lnTo>
                  <a:lnTo>
                    <a:pt x="140217" y="4392182"/>
                  </a:lnTo>
                  <a:lnTo>
                    <a:pt x="140176" y="4401091"/>
                  </a:lnTo>
                  <a:lnTo>
                    <a:pt x="140140" y="4410000"/>
                  </a:lnTo>
                  <a:lnTo>
                    <a:pt x="140110" y="4418909"/>
                  </a:lnTo>
                  <a:lnTo>
                    <a:pt x="140084" y="4427818"/>
                  </a:lnTo>
                  <a:lnTo>
                    <a:pt x="140062" y="4436727"/>
                  </a:lnTo>
                  <a:lnTo>
                    <a:pt x="140044" y="4445637"/>
                  </a:lnTo>
                  <a:lnTo>
                    <a:pt x="140029" y="4454546"/>
                  </a:lnTo>
                  <a:lnTo>
                    <a:pt x="140018" y="4463455"/>
                  </a:lnTo>
                  <a:lnTo>
                    <a:pt x="140009" y="4472364"/>
                  </a:lnTo>
                  <a:lnTo>
                    <a:pt x="140002" y="4481273"/>
                  </a:lnTo>
                  <a:lnTo>
                    <a:pt x="139997" y="4490182"/>
                  </a:lnTo>
                  <a:lnTo>
                    <a:pt x="139993" y="4499091"/>
                  </a:lnTo>
                  <a:lnTo>
                    <a:pt x="139991" y="4508000"/>
                  </a:lnTo>
                  <a:lnTo>
                    <a:pt x="139988" y="4516909"/>
                  </a:lnTo>
                  <a:lnTo>
                    <a:pt x="139986" y="4525818"/>
                  </a:lnTo>
                  <a:lnTo>
                    <a:pt x="139984" y="4534727"/>
                  </a:lnTo>
                  <a:lnTo>
                    <a:pt x="139981" y="4543637"/>
                  </a:lnTo>
                  <a:lnTo>
                    <a:pt x="139978" y="4552546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8" name="pg39">
              <a:extLst>
                <a:ext uri="{FF2B5EF4-FFF2-40B4-BE49-F238E27FC236}">
                  <a16:creationId xmlns:a16="http://schemas.microsoft.com/office/drawing/2014/main" id="{BF88DAF8-019E-ACBC-ED18-6B8D1EF96CC2}"/>
                </a:ext>
              </a:extLst>
            </p:cNvPr>
            <p:cNvSpPr/>
            <p:nvPr/>
          </p:nvSpPr>
          <p:spPr>
            <a:xfrm>
              <a:off x="8115978" y="3187916"/>
              <a:ext cx="282011" cy="4627641"/>
            </a:xfrm>
            <a:custGeom>
              <a:avLst/>
              <a:gdLst/>
              <a:ahLst/>
              <a:cxnLst/>
              <a:rect l="0" t="0" r="0" b="0"/>
              <a:pathLst>
                <a:path w="282011" h="4627641">
                  <a:moveTo>
                    <a:pt x="140350" y="4627641"/>
                  </a:moveTo>
                  <a:lnTo>
                    <a:pt x="140306" y="4618585"/>
                  </a:lnTo>
                  <a:lnTo>
                    <a:pt x="140259" y="4609529"/>
                  </a:lnTo>
                  <a:lnTo>
                    <a:pt x="140211" y="4600473"/>
                  </a:lnTo>
                  <a:lnTo>
                    <a:pt x="140161" y="4591417"/>
                  </a:lnTo>
                  <a:lnTo>
                    <a:pt x="140109" y="4582361"/>
                  </a:lnTo>
                  <a:lnTo>
                    <a:pt x="140056" y="4573305"/>
                  </a:lnTo>
                  <a:lnTo>
                    <a:pt x="140001" y="4564249"/>
                  </a:lnTo>
                  <a:lnTo>
                    <a:pt x="139944" y="4555193"/>
                  </a:lnTo>
                  <a:lnTo>
                    <a:pt x="139886" y="4546137"/>
                  </a:lnTo>
                  <a:lnTo>
                    <a:pt x="139827" y="4537081"/>
                  </a:lnTo>
                  <a:lnTo>
                    <a:pt x="139766" y="4528025"/>
                  </a:lnTo>
                  <a:lnTo>
                    <a:pt x="139705" y="4518969"/>
                  </a:lnTo>
                  <a:lnTo>
                    <a:pt x="139644" y="4509912"/>
                  </a:lnTo>
                  <a:lnTo>
                    <a:pt x="139582" y="4500856"/>
                  </a:lnTo>
                  <a:lnTo>
                    <a:pt x="139519" y="4491800"/>
                  </a:lnTo>
                  <a:lnTo>
                    <a:pt x="139457" y="4482744"/>
                  </a:lnTo>
                  <a:lnTo>
                    <a:pt x="139395" y="4473688"/>
                  </a:lnTo>
                  <a:lnTo>
                    <a:pt x="139334" y="4464632"/>
                  </a:lnTo>
                  <a:lnTo>
                    <a:pt x="139273" y="4455576"/>
                  </a:lnTo>
                  <a:lnTo>
                    <a:pt x="139214" y="4446520"/>
                  </a:lnTo>
                  <a:lnTo>
                    <a:pt x="139155" y="4437464"/>
                  </a:lnTo>
                  <a:lnTo>
                    <a:pt x="139097" y="4428408"/>
                  </a:lnTo>
                  <a:lnTo>
                    <a:pt x="139040" y="4419352"/>
                  </a:lnTo>
                  <a:lnTo>
                    <a:pt x="138984" y="4410296"/>
                  </a:lnTo>
                  <a:lnTo>
                    <a:pt x="138928" y="4401240"/>
                  </a:lnTo>
                  <a:lnTo>
                    <a:pt x="138873" y="4392184"/>
                  </a:lnTo>
                  <a:lnTo>
                    <a:pt x="138818" y="4383128"/>
                  </a:lnTo>
                  <a:lnTo>
                    <a:pt x="138763" y="4374072"/>
                  </a:lnTo>
                  <a:lnTo>
                    <a:pt x="138707" y="4365016"/>
                  </a:lnTo>
                  <a:lnTo>
                    <a:pt x="138651" y="4355960"/>
                  </a:lnTo>
                  <a:lnTo>
                    <a:pt x="138593" y="4346904"/>
                  </a:lnTo>
                  <a:lnTo>
                    <a:pt x="138533" y="4337848"/>
                  </a:lnTo>
                  <a:lnTo>
                    <a:pt x="138471" y="4328791"/>
                  </a:lnTo>
                  <a:lnTo>
                    <a:pt x="138405" y="4319735"/>
                  </a:lnTo>
                  <a:lnTo>
                    <a:pt x="138336" y="4310679"/>
                  </a:lnTo>
                  <a:lnTo>
                    <a:pt x="138263" y="4301623"/>
                  </a:lnTo>
                  <a:lnTo>
                    <a:pt x="138186" y="4292567"/>
                  </a:lnTo>
                  <a:lnTo>
                    <a:pt x="138105" y="4283511"/>
                  </a:lnTo>
                  <a:lnTo>
                    <a:pt x="138017" y="4274455"/>
                  </a:lnTo>
                  <a:lnTo>
                    <a:pt x="137924" y="4265399"/>
                  </a:lnTo>
                  <a:lnTo>
                    <a:pt x="137824" y="4256343"/>
                  </a:lnTo>
                  <a:lnTo>
                    <a:pt x="137718" y="4247287"/>
                  </a:lnTo>
                  <a:lnTo>
                    <a:pt x="137605" y="4238231"/>
                  </a:lnTo>
                  <a:lnTo>
                    <a:pt x="137486" y="4229175"/>
                  </a:lnTo>
                  <a:lnTo>
                    <a:pt x="137357" y="4220119"/>
                  </a:lnTo>
                  <a:lnTo>
                    <a:pt x="137220" y="4211063"/>
                  </a:lnTo>
                  <a:lnTo>
                    <a:pt x="137075" y="4202007"/>
                  </a:lnTo>
                  <a:lnTo>
                    <a:pt x="136921" y="4192951"/>
                  </a:lnTo>
                  <a:lnTo>
                    <a:pt x="136758" y="4183895"/>
                  </a:lnTo>
                  <a:lnTo>
                    <a:pt x="136586" y="4174839"/>
                  </a:lnTo>
                  <a:lnTo>
                    <a:pt x="136401" y="4165783"/>
                  </a:lnTo>
                  <a:lnTo>
                    <a:pt x="136205" y="4156727"/>
                  </a:lnTo>
                  <a:lnTo>
                    <a:pt x="135998" y="4147670"/>
                  </a:lnTo>
                  <a:lnTo>
                    <a:pt x="135779" y="4138614"/>
                  </a:lnTo>
                  <a:lnTo>
                    <a:pt x="135548" y="4129558"/>
                  </a:lnTo>
                  <a:lnTo>
                    <a:pt x="135303" y="4120502"/>
                  </a:lnTo>
                  <a:lnTo>
                    <a:pt x="135044" y="4111446"/>
                  </a:lnTo>
                  <a:lnTo>
                    <a:pt x="134769" y="4102390"/>
                  </a:lnTo>
                  <a:lnTo>
                    <a:pt x="134479" y="4093334"/>
                  </a:lnTo>
                  <a:lnTo>
                    <a:pt x="134175" y="4084278"/>
                  </a:lnTo>
                  <a:lnTo>
                    <a:pt x="133857" y="4075222"/>
                  </a:lnTo>
                  <a:lnTo>
                    <a:pt x="133523" y="4066166"/>
                  </a:lnTo>
                  <a:lnTo>
                    <a:pt x="133172" y="4057110"/>
                  </a:lnTo>
                  <a:lnTo>
                    <a:pt x="132806" y="4048054"/>
                  </a:lnTo>
                  <a:lnTo>
                    <a:pt x="132424" y="4038998"/>
                  </a:lnTo>
                  <a:lnTo>
                    <a:pt x="132029" y="4029942"/>
                  </a:lnTo>
                  <a:lnTo>
                    <a:pt x="131620" y="4020886"/>
                  </a:lnTo>
                  <a:lnTo>
                    <a:pt x="131198" y="4011830"/>
                  </a:lnTo>
                  <a:lnTo>
                    <a:pt x="130762" y="4002774"/>
                  </a:lnTo>
                  <a:lnTo>
                    <a:pt x="130313" y="3993718"/>
                  </a:lnTo>
                  <a:lnTo>
                    <a:pt x="129854" y="3984662"/>
                  </a:lnTo>
                  <a:lnTo>
                    <a:pt x="129384" y="3975606"/>
                  </a:lnTo>
                  <a:lnTo>
                    <a:pt x="128904" y="3966549"/>
                  </a:lnTo>
                  <a:lnTo>
                    <a:pt x="128415" y="3957493"/>
                  </a:lnTo>
                  <a:lnTo>
                    <a:pt x="127916" y="3948437"/>
                  </a:lnTo>
                  <a:lnTo>
                    <a:pt x="127407" y="3939381"/>
                  </a:lnTo>
                  <a:lnTo>
                    <a:pt x="126889" y="3930325"/>
                  </a:lnTo>
                  <a:lnTo>
                    <a:pt x="126362" y="3921269"/>
                  </a:lnTo>
                  <a:lnTo>
                    <a:pt x="125825" y="3912213"/>
                  </a:lnTo>
                  <a:lnTo>
                    <a:pt x="125277" y="3903157"/>
                  </a:lnTo>
                  <a:lnTo>
                    <a:pt x="124717" y="3894101"/>
                  </a:lnTo>
                  <a:lnTo>
                    <a:pt x="124142" y="3885045"/>
                  </a:lnTo>
                  <a:lnTo>
                    <a:pt x="123553" y="3875989"/>
                  </a:lnTo>
                  <a:lnTo>
                    <a:pt x="122948" y="3866933"/>
                  </a:lnTo>
                  <a:lnTo>
                    <a:pt x="122325" y="3857877"/>
                  </a:lnTo>
                  <a:lnTo>
                    <a:pt x="121685" y="3848821"/>
                  </a:lnTo>
                  <a:lnTo>
                    <a:pt x="121021" y="3839765"/>
                  </a:lnTo>
                  <a:lnTo>
                    <a:pt x="120333" y="3830709"/>
                  </a:lnTo>
                  <a:lnTo>
                    <a:pt x="119621" y="3821653"/>
                  </a:lnTo>
                  <a:lnTo>
                    <a:pt x="118884" y="3812597"/>
                  </a:lnTo>
                  <a:lnTo>
                    <a:pt x="118123" y="3803541"/>
                  </a:lnTo>
                  <a:lnTo>
                    <a:pt x="117335" y="3794485"/>
                  </a:lnTo>
                  <a:lnTo>
                    <a:pt x="116518" y="3785428"/>
                  </a:lnTo>
                  <a:lnTo>
                    <a:pt x="115671" y="3776372"/>
                  </a:lnTo>
                  <a:lnTo>
                    <a:pt x="114798" y="3767316"/>
                  </a:lnTo>
                  <a:lnTo>
                    <a:pt x="113900" y="3758260"/>
                  </a:lnTo>
                  <a:lnTo>
                    <a:pt x="112977" y="3749204"/>
                  </a:lnTo>
                  <a:lnTo>
                    <a:pt x="112031" y="3740148"/>
                  </a:lnTo>
                  <a:lnTo>
                    <a:pt x="111060" y="3731092"/>
                  </a:lnTo>
                  <a:lnTo>
                    <a:pt x="110065" y="3722036"/>
                  </a:lnTo>
                  <a:lnTo>
                    <a:pt x="109052" y="3712980"/>
                  </a:lnTo>
                  <a:lnTo>
                    <a:pt x="108021" y="3703924"/>
                  </a:lnTo>
                  <a:lnTo>
                    <a:pt x="106974" y="3694868"/>
                  </a:lnTo>
                  <a:lnTo>
                    <a:pt x="105912" y="3685812"/>
                  </a:lnTo>
                  <a:lnTo>
                    <a:pt x="104835" y="3676756"/>
                  </a:lnTo>
                  <a:lnTo>
                    <a:pt x="103742" y="3667700"/>
                  </a:lnTo>
                  <a:lnTo>
                    <a:pt x="102638" y="3658644"/>
                  </a:lnTo>
                  <a:lnTo>
                    <a:pt x="101521" y="3649588"/>
                  </a:lnTo>
                  <a:lnTo>
                    <a:pt x="100393" y="3640532"/>
                  </a:lnTo>
                  <a:lnTo>
                    <a:pt x="99252" y="3631476"/>
                  </a:lnTo>
                  <a:lnTo>
                    <a:pt x="98097" y="3622420"/>
                  </a:lnTo>
                  <a:lnTo>
                    <a:pt x="96927" y="3613364"/>
                  </a:lnTo>
                  <a:lnTo>
                    <a:pt x="95742" y="3604307"/>
                  </a:lnTo>
                  <a:lnTo>
                    <a:pt x="94541" y="3595251"/>
                  </a:lnTo>
                  <a:lnTo>
                    <a:pt x="93324" y="3586195"/>
                  </a:lnTo>
                  <a:lnTo>
                    <a:pt x="92090" y="3577139"/>
                  </a:lnTo>
                  <a:lnTo>
                    <a:pt x="90836" y="3568083"/>
                  </a:lnTo>
                  <a:lnTo>
                    <a:pt x="89559" y="3559027"/>
                  </a:lnTo>
                  <a:lnTo>
                    <a:pt x="88262" y="3549971"/>
                  </a:lnTo>
                  <a:lnTo>
                    <a:pt x="86946" y="3540915"/>
                  </a:lnTo>
                  <a:lnTo>
                    <a:pt x="85609" y="3531859"/>
                  </a:lnTo>
                  <a:lnTo>
                    <a:pt x="84253" y="3522803"/>
                  </a:lnTo>
                  <a:lnTo>
                    <a:pt x="82878" y="3513747"/>
                  </a:lnTo>
                  <a:lnTo>
                    <a:pt x="81481" y="3504691"/>
                  </a:lnTo>
                  <a:lnTo>
                    <a:pt x="80069" y="3495635"/>
                  </a:lnTo>
                  <a:lnTo>
                    <a:pt x="78643" y="3486579"/>
                  </a:lnTo>
                  <a:lnTo>
                    <a:pt x="77204" y="3477523"/>
                  </a:lnTo>
                  <a:lnTo>
                    <a:pt x="75755" y="3468467"/>
                  </a:lnTo>
                  <a:lnTo>
                    <a:pt x="74298" y="3459411"/>
                  </a:lnTo>
                  <a:lnTo>
                    <a:pt x="72834" y="3450355"/>
                  </a:lnTo>
                  <a:lnTo>
                    <a:pt x="71368" y="3441299"/>
                  </a:lnTo>
                  <a:lnTo>
                    <a:pt x="69901" y="3432243"/>
                  </a:lnTo>
                  <a:lnTo>
                    <a:pt x="68436" y="3423186"/>
                  </a:lnTo>
                  <a:lnTo>
                    <a:pt x="66974" y="3414130"/>
                  </a:lnTo>
                  <a:lnTo>
                    <a:pt x="65517" y="3405074"/>
                  </a:lnTo>
                  <a:lnTo>
                    <a:pt x="64068" y="3396018"/>
                  </a:lnTo>
                  <a:lnTo>
                    <a:pt x="62627" y="3386962"/>
                  </a:lnTo>
                  <a:lnTo>
                    <a:pt x="61194" y="3377906"/>
                  </a:lnTo>
                  <a:lnTo>
                    <a:pt x="59770" y="3368850"/>
                  </a:lnTo>
                  <a:lnTo>
                    <a:pt x="58356" y="3359794"/>
                  </a:lnTo>
                  <a:lnTo>
                    <a:pt x="56951" y="3350738"/>
                  </a:lnTo>
                  <a:lnTo>
                    <a:pt x="55558" y="3341682"/>
                  </a:lnTo>
                  <a:lnTo>
                    <a:pt x="54172" y="3332626"/>
                  </a:lnTo>
                  <a:lnTo>
                    <a:pt x="52795" y="3323570"/>
                  </a:lnTo>
                  <a:lnTo>
                    <a:pt x="51424" y="3314514"/>
                  </a:lnTo>
                  <a:lnTo>
                    <a:pt x="50061" y="3305458"/>
                  </a:lnTo>
                  <a:lnTo>
                    <a:pt x="48703" y="3296402"/>
                  </a:lnTo>
                  <a:lnTo>
                    <a:pt x="47353" y="3287346"/>
                  </a:lnTo>
                  <a:lnTo>
                    <a:pt x="46008" y="3278290"/>
                  </a:lnTo>
                  <a:lnTo>
                    <a:pt x="44668" y="3269234"/>
                  </a:lnTo>
                  <a:lnTo>
                    <a:pt x="43334" y="3260178"/>
                  </a:lnTo>
                  <a:lnTo>
                    <a:pt x="42007" y="3251122"/>
                  </a:lnTo>
                  <a:lnTo>
                    <a:pt x="40686" y="3242065"/>
                  </a:lnTo>
                  <a:lnTo>
                    <a:pt x="39377" y="3233009"/>
                  </a:lnTo>
                  <a:lnTo>
                    <a:pt x="38078" y="3223953"/>
                  </a:lnTo>
                  <a:lnTo>
                    <a:pt x="36791" y="3214897"/>
                  </a:lnTo>
                  <a:lnTo>
                    <a:pt x="35520" y="3205841"/>
                  </a:lnTo>
                  <a:lnTo>
                    <a:pt x="34267" y="3196785"/>
                  </a:lnTo>
                  <a:lnTo>
                    <a:pt x="33033" y="3187729"/>
                  </a:lnTo>
                  <a:lnTo>
                    <a:pt x="31829" y="3178673"/>
                  </a:lnTo>
                  <a:lnTo>
                    <a:pt x="30653" y="3169617"/>
                  </a:lnTo>
                  <a:lnTo>
                    <a:pt x="29508" y="3160561"/>
                  </a:lnTo>
                  <a:lnTo>
                    <a:pt x="28396" y="3151505"/>
                  </a:lnTo>
                  <a:lnTo>
                    <a:pt x="27320" y="3142449"/>
                  </a:lnTo>
                  <a:lnTo>
                    <a:pt x="26282" y="3133393"/>
                  </a:lnTo>
                  <a:lnTo>
                    <a:pt x="25296" y="3124337"/>
                  </a:lnTo>
                  <a:lnTo>
                    <a:pt x="24353" y="3115281"/>
                  </a:lnTo>
                  <a:lnTo>
                    <a:pt x="23455" y="3106225"/>
                  </a:lnTo>
                  <a:lnTo>
                    <a:pt x="22601" y="3097169"/>
                  </a:lnTo>
                  <a:lnTo>
                    <a:pt x="21793" y="3088113"/>
                  </a:lnTo>
                  <a:lnTo>
                    <a:pt x="21030" y="3079057"/>
                  </a:lnTo>
                  <a:lnTo>
                    <a:pt x="20320" y="3070000"/>
                  </a:lnTo>
                  <a:lnTo>
                    <a:pt x="19652" y="3060944"/>
                  </a:lnTo>
                  <a:lnTo>
                    <a:pt x="19024" y="3051888"/>
                  </a:lnTo>
                  <a:lnTo>
                    <a:pt x="18431" y="3042832"/>
                  </a:lnTo>
                  <a:lnTo>
                    <a:pt x="17873" y="3033776"/>
                  </a:lnTo>
                  <a:lnTo>
                    <a:pt x="17345" y="3024720"/>
                  </a:lnTo>
                  <a:lnTo>
                    <a:pt x="16849" y="3015664"/>
                  </a:lnTo>
                  <a:lnTo>
                    <a:pt x="16375" y="3006608"/>
                  </a:lnTo>
                  <a:lnTo>
                    <a:pt x="15919" y="2997552"/>
                  </a:lnTo>
                  <a:lnTo>
                    <a:pt x="15477" y="2988496"/>
                  </a:lnTo>
                  <a:lnTo>
                    <a:pt x="15046" y="2979440"/>
                  </a:lnTo>
                  <a:lnTo>
                    <a:pt x="14624" y="2970384"/>
                  </a:lnTo>
                  <a:lnTo>
                    <a:pt x="14208" y="2961328"/>
                  </a:lnTo>
                  <a:lnTo>
                    <a:pt x="13794" y="2952272"/>
                  </a:lnTo>
                  <a:lnTo>
                    <a:pt x="13382" y="2943216"/>
                  </a:lnTo>
                  <a:lnTo>
                    <a:pt x="12971" y="2934160"/>
                  </a:lnTo>
                  <a:lnTo>
                    <a:pt x="12561" y="2925104"/>
                  </a:lnTo>
                  <a:lnTo>
                    <a:pt x="12151" y="2916048"/>
                  </a:lnTo>
                  <a:lnTo>
                    <a:pt x="11745" y="2906992"/>
                  </a:lnTo>
                  <a:lnTo>
                    <a:pt x="11344" y="2897936"/>
                  </a:lnTo>
                  <a:lnTo>
                    <a:pt x="10950" y="2888879"/>
                  </a:lnTo>
                  <a:lnTo>
                    <a:pt x="10566" y="2879823"/>
                  </a:lnTo>
                  <a:lnTo>
                    <a:pt x="10195" y="2870767"/>
                  </a:lnTo>
                  <a:lnTo>
                    <a:pt x="9840" y="2861711"/>
                  </a:lnTo>
                  <a:lnTo>
                    <a:pt x="9510" y="2852655"/>
                  </a:lnTo>
                  <a:lnTo>
                    <a:pt x="9205" y="2843599"/>
                  </a:lnTo>
                  <a:lnTo>
                    <a:pt x="8929" y="2834543"/>
                  </a:lnTo>
                  <a:lnTo>
                    <a:pt x="8684" y="2825487"/>
                  </a:lnTo>
                  <a:lnTo>
                    <a:pt x="8471" y="2816431"/>
                  </a:lnTo>
                  <a:lnTo>
                    <a:pt x="8295" y="2807375"/>
                  </a:lnTo>
                  <a:lnTo>
                    <a:pt x="8162" y="2798319"/>
                  </a:lnTo>
                  <a:lnTo>
                    <a:pt x="8070" y="2789263"/>
                  </a:lnTo>
                  <a:lnTo>
                    <a:pt x="8016" y="2780207"/>
                  </a:lnTo>
                  <a:lnTo>
                    <a:pt x="7998" y="2771151"/>
                  </a:lnTo>
                  <a:lnTo>
                    <a:pt x="8016" y="2762095"/>
                  </a:lnTo>
                  <a:lnTo>
                    <a:pt x="8068" y="2753039"/>
                  </a:lnTo>
                  <a:lnTo>
                    <a:pt x="8154" y="2743983"/>
                  </a:lnTo>
                  <a:lnTo>
                    <a:pt x="8267" y="2734927"/>
                  </a:lnTo>
                  <a:lnTo>
                    <a:pt x="8400" y="2725871"/>
                  </a:lnTo>
                  <a:lnTo>
                    <a:pt x="8547" y="2716815"/>
                  </a:lnTo>
                  <a:lnTo>
                    <a:pt x="8705" y="2707758"/>
                  </a:lnTo>
                  <a:lnTo>
                    <a:pt x="8867" y="2698702"/>
                  </a:lnTo>
                  <a:lnTo>
                    <a:pt x="9025" y="2689646"/>
                  </a:lnTo>
                  <a:lnTo>
                    <a:pt x="9173" y="2680590"/>
                  </a:lnTo>
                  <a:lnTo>
                    <a:pt x="9305" y="2671534"/>
                  </a:lnTo>
                  <a:lnTo>
                    <a:pt x="9415" y="2662478"/>
                  </a:lnTo>
                  <a:lnTo>
                    <a:pt x="9499" y="2653422"/>
                  </a:lnTo>
                  <a:lnTo>
                    <a:pt x="9551" y="2644366"/>
                  </a:lnTo>
                  <a:lnTo>
                    <a:pt x="9561" y="2635310"/>
                  </a:lnTo>
                  <a:lnTo>
                    <a:pt x="9527" y="2626254"/>
                  </a:lnTo>
                  <a:lnTo>
                    <a:pt x="9450" y="2617198"/>
                  </a:lnTo>
                  <a:lnTo>
                    <a:pt x="9327" y="2608142"/>
                  </a:lnTo>
                  <a:lnTo>
                    <a:pt x="9158" y="2599086"/>
                  </a:lnTo>
                  <a:lnTo>
                    <a:pt x="8942" y="2590030"/>
                  </a:lnTo>
                  <a:lnTo>
                    <a:pt x="8673" y="2580974"/>
                  </a:lnTo>
                  <a:lnTo>
                    <a:pt x="8356" y="2571918"/>
                  </a:lnTo>
                  <a:lnTo>
                    <a:pt x="7998" y="2562862"/>
                  </a:lnTo>
                  <a:lnTo>
                    <a:pt x="7601" y="2553806"/>
                  </a:lnTo>
                  <a:lnTo>
                    <a:pt x="7170" y="2544750"/>
                  </a:lnTo>
                  <a:lnTo>
                    <a:pt x="6709" y="2535694"/>
                  </a:lnTo>
                  <a:lnTo>
                    <a:pt x="6219" y="2526637"/>
                  </a:lnTo>
                  <a:lnTo>
                    <a:pt x="5710" y="2517581"/>
                  </a:lnTo>
                  <a:lnTo>
                    <a:pt x="5190" y="2508525"/>
                  </a:lnTo>
                  <a:lnTo>
                    <a:pt x="4663" y="2499469"/>
                  </a:lnTo>
                  <a:lnTo>
                    <a:pt x="4137" y="2490413"/>
                  </a:lnTo>
                  <a:lnTo>
                    <a:pt x="3616" y="2481357"/>
                  </a:lnTo>
                  <a:lnTo>
                    <a:pt x="3109" y="2472301"/>
                  </a:lnTo>
                  <a:lnTo>
                    <a:pt x="2624" y="2463245"/>
                  </a:lnTo>
                  <a:lnTo>
                    <a:pt x="2165" y="2454189"/>
                  </a:lnTo>
                  <a:lnTo>
                    <a:pt x="1736" y="2445133"/>
                  </a:lnTo>
                  <a:lnTo>
                    <a:pt x="1342" y="2436077"/>
                  </a:lnTo>
                  <a:lnTo>
                    <a:pt x="987" y="2427021"/>
                  </a:lnTo>
                  <a:lnTo>
                    <a:pt x="683" y="2417965"/>
                  </a:lnTo>
                  <a:lnTo>
                    <a:pt x="434" y="2408909"/>
                  </a:lnTo>
                  <a:lnTo>
                    <a:pt x="238" y="2399853"/>
                  </a:lnTo>
                  <a:lnTo>
                    <a:pt x="98" y="2390797"/>
                  </a:lnTo>
                  <a:lnTo>
                    <a:pt x="18" y="2381741"/>
                  </a:lnTo>
                  <a:lnTo>
                    <a:pt x="0" y="2372685"/>
                  </a:lnTo>
                  <a:lnTo>
                    <a:pt x="55" y="2363629"/>
                  </a:lnTo>
                  <a:lnTo>
                    <a:pt x="187" y="2354573"/>
                  </a:lnTo>
                  <a:lnTo>
                    <a:pt x="389" y="2345516"/>
                  </a:lnTo>
                  <a:lnTo>
                    <a:pt x="663" y="2336460"/>
                  </a:lnTo>
                  <a:lnTo>
                    <a:pt x="1012" y="2327404"/>
                  </a:lnTo>
                  <a:lnTo>
                    <a:pt x="1437" y="2318348"/>
                  </a:lnTo>
                  <a:lnTo>
                    <a:pt x="1947" y="2309292"/>
                  </a:lnTo>
                  <a:lnTo>
                    <a:pt x="2545" y="2300236"/>
                  </a:lnTo>
                  <a:lnTo>
                    <a:pt x="3221" y="2291180"/>
                  </a:lnTo>
                  <a:lnTo>
                    <a:pt x="3974" y="2282124"/>
                  </a:lnTo>
                  <a:lnTo>
                    <a:pt x="4805" y="2273068"/>
                  </a:lnTo>
                  <a:lnTo>
                    <a:pt x="5710" y="2264012"/>
                  </a:lnTo>
                  <a:lnTo>
                    <a:pt x="6698" y="2254956"/>
                  </a:lnTo>
                  <a:lnTo>
                    <a:pt x="7766" y="2245900"/>
                  </a:lnTo>
                  <a:lnTo>
                    <a:pt x="8901" y="2236844"/>
                  </a:lnTo>
                  <a:lnTo>
                    <a:pt x="10098" y="2227788"/>
                  </a:lnTo>
                  <a:lnTo>
                    <a:pt x="11355" y="2218732"/>
                  </a:lnTo>
                  <a:lnTo>
                    <a:pt x="12667" y="2209676"/>
                  </a:lnTo>
                  <a:lnTo>
                    <a:pt x="14034" y="2200620"/>
                  </a:lnTo>
                  <a:lnTo>
                    <a:pt x="15449" y="2191564"/>
                  </a:lnTo>
                  <a:lnTo>
                    <a:pt x="16900" y="2182508"/>
                  </a:lnTo>
                  <a:lnTo>
                    <a:pt x="18381" y="2173452"/>
                  </a:lnTo>
                  <a:lnTo>
                    <a:pt x="19887" y="2164395"/>
                  </a:lnTo>
                  <a:lnTo>
                    <a:pt x="21413" y="2155339"/>
                  </a:lnTo>
                  <a:lnTo>
                    <a:pt x="22953" y="2146283"/>
                  </a:lnTo>
                  <a:lnTo>
                    <a:pt x="24500" y="2137227"/>
                  </a:lnTo>
                  <a:lnTo>
                    <a:pt x="26047" y="2128171"/>
                  </a:lnTo>
                  <a:lnTo>
                    <a:pt x="27589" y="2119115"/>
                  </a:lnTo>
                  <a:lnTo>
                    <a:pt x="29122" y="2110059"/>
                  </a:lnTo>
                  <a:lnTo>
                    <a:pt x="30642" y="2101003"/>
                  </a:lnTo>
                  <a:lnTo>
                    <a:pt x="32143" y="2091947"/>
                  </a:lnTo>
                  <a:lnTo>
                    <a:pt x="33619" y="2082891"/>
                  </a:lnTo>
                  <a:lnTo>
                    <a:pt x="35070" y="2073835"/>
                  </a:lnTo>
                  <a:lnTo>
                    <a:pt x="36494" y="2064779"/>
                  </a:lnTo>
                  <a:lnTo>
                    <a:pt x="37889" y="2055723"/>
                  </a:lnTo>
                  <a:lnTo>
                    <a:pt x="39253" y="2046667"/>
                  </a:lnTo>
                  <a:lnTo>
                    <a:pt x="40583" y="2037611"/>
                  </a:lnTo>
                  <a:lnTo>
                    <a:pt x="41876" y="2028555"/>
                  </a:lnTo>
                  <a:lnTo>
                    <a:pt x="43135" y="2019499"/>
                  </a:lnTo>
                  <a:lnTo>
                    <a:pt x="44363" y="2010443"/>
                  </a:lnTo>
                  <a:lnTo>
                    <a:pt x="45558" y="2001387"/>
                  </a:lnTo>
                  <a:lnTo>
                    <a:pt x="46722" y="1992331"/>
                  </a:lnTo>
                  <a:lnTo>
                    <a:pt x="47855" y="1983274"/>
                  </a:lnTo>
                  <a:lnTo>
                    <a:pt x="48954" y="1974218"/>
                  </a:lnTo>
                  <a:lnTo>
                    <a:pt x="50028" y="1965162"/>
                  </a:lnTo>
                  <a:lnTo>
                    <a:pt x="51079" y="1956106"/>
                  </a:lnTo>
                  <a:lnTo>
                    <a:pt x="52109" y="1947050"/>
                  </a:lnTo>
                  <a:lnTo>
                    <a:pt x="53120" y="1937994"/>
                  </a:lnTo>
                  <a:lnTo>
                    <a:pt x="54115" y="1928938"/>
                  </a:lnTo>
                  <a:lnTo>
                    <a:pt x="55096" y="1919882"/>
                  </a:lnTo>
                  <a:lnTo>
                    <a:pt x="56070" y="1910826"/>
                  </a:lnTo>
                  <a:lnTo>
                    <a:pt x="57040" y="1901770"/>
                  </a:lnTo>
                  <a:lnTo>
                    <a:pt x="58009" y="1892714"/>
                  </a:lnTo>
                  <a:lnTo>
                    <a:pt x="58980" y="1883658"/>
                  </a:lnTo>
                  <a:lnTo>
                    <a:pt x="59958" y="1874602"/>
                  </a:lnTo>
                  <a:lnTo>
                    <a:pt x="60947" y="1865546"/>
                  </a:lnTo>
                  <a:lnTo>
                    <a:pt x="61950" y="1856490"/>
                  </a:lnTo>
                  <a:lnTo>
                    <a:pt x="62969" y="1847434"/>
                  </a:lnTo>
                  <a:lnTo>
                    <a:pt x="64006" y="1838378"/>
                  </a:lnTo>
                  <a:lnTo>
                    <a:pt x="65065" y="1829322"/>
                  </a:lnTo>
                  <a:lnTo>
                    <a:pt x="66147" y="1820266"/>
                  </a:lnTo>
                  <a:lnTo>
                    <a:pt x="67259" y="1811210"/>
                  </a:lnTo>
                  <a:lnTo>
                    <a:pt x="68396" y="1802153"/>
                  </a:lnTo>
                  <a:lnTo>
                    <a:pt x="69558" y="1793097"/>
                  </a:lnTo>
                  <a:lnTo>
                    <a:pt x="70746" y="1784041"/>
                  </a:lnTo>
                  <a:lnTo>
                    <a:pt x="71959" y="1774985"/>
                  </a:lnTo>
                  <a:lnTo>
                    <a:pt x="73196" y="1765929"/>
                  </a:lnTo>
                  <a:lnTo>
                    <a:pt x="74460" y="1756873"/>
                  </a:lnTo>
                  <a:lnTo>
                    <a:pt x="75744" y="1747817"/>
                  </a:lnTo>
                  <a:lnTo>
                    <a:pt x="77044" y="1738761"/>
                  </a:lnTo>
                  <a:lnTo>
                    <a:pt x="78360" y="1729705"/>
                  </a:lnTo>
                  <a:lnTo>
                    <a:pt x="79688" y="1720649"/>
                  </a:lnTo>
                  <a:lnTo>
                    <a:pt x="81026" y="1711593"/>
                  </a:lnTo>
                  <a:lnTo>
                    <a:pt x="82370" y="1702537"/>
                  </a:lnTo>
                  <a:lnTo>
                    <a:pt x="83717" y="1693481"/>
                  </a:lnTo>
                  <a:lnTo>
                    <a:pt x="85063" y="1684425"/>
                  </a:lnTo>
                  <a:lnTo>
                    <a:pt x="86406" y="1675369"/>
                  </a:lnTo>
                  <a:lnTo>
                    <a:pt x="87743" y="1666313"/>
                  </a:lnTo>
                  <a:lnTo>
                    <a:pt x="89071" y="1657257"/>
                  </a:lnTo>
                  <a:lnTo>
                    <a:pt x="90385" y="1648201"/>
                  </a:lnTo>
                  <a:lnTo>
                    <a:pt x="91686" y="1639145"/>
                  </a:lnTo>
                  <a:lnTo>
                    <a:pt x="92972" y="1630089"/>
                  </a:lnTo>
                  <a:lnTo>
                    <a:pt x="94241" y="1621032"/>
                  </a:lnTo>
                  <a:lnTo>
                    <a:pt x="95491" y="1611976"/>
                  </a:lnTo>
                  <a:lnTo>
                    <a:pt x="96722" y="1602920"/>
                  </a:lnTo>
                  <a:lnTo>
                    <a:pt x="97927" y="1593864"/>
                  </a:lnTo>
                  <a:lnTo>
                    <a:pt x="99110" y="1584808"/>
                  </a:lnTo>
                  <a:lnTo>
                    <a:pt x="100270" y="1575752"/>
                  </a:lnTo>
                  <a:lnTo>
                    <a:pt x="101406" y="1566696"/>
                  </a:lnTo>
                  <a:lnTo>
                    <a:pt x="102517" y="1557640"/>
                  </a:lnTo>
                  <a:lnTo>
                    <a:pt x="103603" y="1548584"/>
                  </a:lnTo>
                  <a:lnTo>
                    <a:pt x="104656" y="1539528"/>
                  </a:lnTo>
                  <a:lnTo>
                    <a:pt x="105682" y="1530472"/>
                  </a:lnTo>
                  <a:lnTo>
                    <a:pt x="106680" y="1521416"/>
                  </a:lnTo>
                  <a:lnTo>
                    <a:pt x="107649" y="1512360"/>
                  </a:lnTo>
                  <a:lnTo>
                    <a:pt x="108589" y="1503304"/>
                  </a:lnTo>
                  <a:lnTo>
                    <a:pt x="109499" y="1494248"/>
                  </a:lnTo>
                  <a:lnTo>
                    <a:pt x="110371" y="1485192"/>
                  </a:lnTo>
                  <a:lnTo>
                    <a:pt x="111211" y="1476136"/>
                  </a:lnTo>
                  <a:lnTo>
                    <a:pt x="112021" y="1467080"/>
                  </a:lnTo>
                  <a:lnTo>
                    <a:pt x="112798" y="1458024"/>
                  </a:lnTo>
                  <a:lnTo>
                    <a:pt x="113545" y="1448968"/>
                  </a:lnTo>
                  <a:lnTo>
                    <a:pt x="114260" y="1439911"/>
                  </a:lnTo>
                  <a:lnTo>
                    <a:pt x="114938" y="1430855"/>
                  </a:lnTo>
                  <a:lnTo>
                    <a:pt x="115586" y="1421799"/>
                  </a:lnTo>
                  <a:lnTo>
                    <a:pt x="116206" y="1412743"/>
                  </a:lnTo>
                  <a:lnTo>
                    <a:pt x="116798" y="1403687"/>
                  </a:lnTo>
                  <a:lnTo>
                    <a:pt x="117366" y="1394631"/>
                  </a:lnTo>
                  <a:lnTo>
                    <a:pt x="117909" y="1385575"/>
                  </a:lnTo>
                  <a:lnTo>
                    <a:pt x="118425" y="1376519"/>
                  </a:lnTo>
                  <a:lnTo>
                    <a:pt x="118923" y="1367463"/>
                  </a:lnTo>
                  <a:lnTo>
                    <a:pt x="119403" y="1358407"/>
                  </a:lnTo>
                  <a:lnTo>
                    <a:pt x="119869" y="1349351"/>
                  </a:lnTo>
                  <a:lnTo>
                    <a:pt x="120322" y="1340295"/>
                  </a:lnTo>
                  <a:lnTo>
                    <a:pt x="120765" y="1331239"/>
                  </a:lnTo>
                  <a:lnTo>
                    <a:pt x="121199" y="1322183"/>
                  </a:lnTo>
                  <a:lnTo>
                    <a:pt x="121628" y="1313127"/>
                  </a:lnTo>
                  <a:lnTo>
                    <a:pt x="122053" y="1304071"/>
                  </a:lnTo>
                  <a:lnTo>
                    <a:pt x="122477" y="1295015"/>
                  </a:lnTo>
                  <a:lnTo>
                    <a:pt x="122901" y="1285959"/>
                  </a:lnTo>
                  <a:lnTo>
                    <a:pt x="123325" y="1276903"/>
                  </a:lnTo>
                  <a:lnTo>
                    <a:pt x="123752" y="1267847"/>
                  </a:lnTo>
                  <a:lnTo>
                    <a:pt x="124183" y="1258790"/>
                  </a:lnTo>
                  <a:lnTo>
                    <a:pt x="124616" y="1249734"/>
                  </a:lnTo>
                  <a:lnTo>
                    <a:pt x="125052" y="1240678"/>
                  </a:lnTo>
                  <a:lnTo>
                    <a:pt x="125491" y="1231622"/>
                  </a:lnTo>
                  <a:lnTo>
                    <a:pt x="125933" y="1222566"/>
                  </a:lnTo>
                  <a:lnTo>
                    <a:pt x="126376" y="1213510"/>
                  </a:lnTo>
                  <a:lnTo>
                    <a:pt x="126820" y="1204454"/>
                  </a:lnTo>
                  <a:lnTo>
                    <a:pt x="127263" y="1195398"/>
                  </a:lnTo>
                  <a:lnTo>
                    <a:pt x="127704" y="1186342"/>
                  </a:lnTo>
                  <a:lnTo>
                    <a:pt x="128142" y="1177286"/>
                  </a:lnTo>
                  <a:lnTo>
                    <a:pt x="128575" y="1168230"/>
                  </a:lnTo>
                  <a:lnTo>
                    <a:pt x="129001" y="1159174"/>
                  </a:lnTo>
                  <a:lnTo>
                    <a:pt x="129418" y="1150118"/>
                  </a:lnTo>
                  <a:lnTo>
                    <a:pt x="129827" y="1141062"/>
                  </a:lnTo>
                  <a:lnTo>
                    <a:pt x="130227" y="1132006"/>
                  </a:lnTo>
                  <a:lnTo>
                    <a:pt x="130615" y="1122950"/>
                  </a:lnTo>
                  <a:lnTo>
                    <a:pt x="130992" y="1113894"/>
                  </a:lnTo>
                  <a:lnTo>
                    <a:pt x="131354" y="1104838"/>
                  </a:lnTo>
                  <a:lnTo>
                    <a:pt x="131703" y="1095782"/>
                  </a:lnTo>
                  <a:lnTo>
                    <a:pt x="132039" y="1086726"/>
                  </a:lnTo>
                  <a:lnTo>
                    <a:pt x="132362" y="1077669"/>
                  </a:lnTo>
                  <a:lnTo>
                    <a:pt x="132671" y="1068613"/>
                  </a:lnTo>
                  <a:lnTo>
                    <a:pt x="132968" y="1059557"/>
                  </a:lnTo>
                  <a:lnTo>
                    <a:pt x="133249" y="1050501"/>
                  </a:lnTo>
                  <a:lnTo>
                    <a:pt x="133518" y="1041445"/>
                  </a:lnTo>
                  <a:lnTo>
                    <a:pt x="133775" y="1032389"/>
                  </a:lnTo>
                  <a:lnTo>
                    <a:pt x="134021" y="1023333"/>
                  </a:lnTo>
                  <a:lnTo>
                    <a:pt x="134256" y="1014277"/>
                  </a:lnTo>
                  <a:lnTo>
                    <a:pt x="134482" y="1005221"/>
                  </a:lnTo>
                  <a:lnTo>
                    <a:pt x="134696" y="996165"/>
                  </a:lnTo>
                  <a:lnTo>
                    <a:pt x="134901" y="987109"/>
                  </a:lnTo>
                  <a:lnTo>
                    <a:pt x="135098" y="978053"/>
                  </a:lnTo>
                  <a:lnTo>
                    <a:pt x="135288" y="968997"/>
                  </a:lnTo>
                  <a:lnTo>
                    <a:pt x="135471" y="959941"/>
                  </a:lnTo>
                  <a:lnTo>
                    <a:pt x="135646" y="950885"/>
                  </a:lnTo>
                  <a:lnTo>
                    <a:pt x="135815" y="941829"/>
                  </a:lnTo>
                  <a:lnTo>
                    <a:pt x="135977" y="932773"/>
                  </a:lnTo>
                  <a:lnTo>
                    <a:pt x="136133" y="923717"/>
                  </a:lnTo>
                  <a:lnTo>
                    <a:pt x="136284" y="914661"/>
                  </a:lnTo>
                  <a:lnTo>
                    <a:pt x="136430" y="905605"/>
                  </a:lnTo>
                  <a:lnTo>
                    <a:pt x="136571" y="896548"/>
                  </a:lnTo>
                  <a:lnTo>
                    <a:pt x="136706" y="887492"/>
                  </a:lnTo>
                  <a:lnTo>
                    <a:pt x="136837" y="878436"/>
                  </a:lnTo>
                  <a:lnTo>
                    <a:pt x="136963" y="869380"/>
                  </a:lnTo>
                  <a:lnTo>
                    <a:pt x="137085" y="860324"/>
                  </a:lnTo>
                  <a:lnTo>
                    <a:pt x="137203" y="851268"/>
                  </a:lnTo>
                  <a:lnTo>
                    <a:pt x="137317" y="842212"/>
                  </a:lnTo>
                  <a:lnTo>
                    <a:pt x="137427" y="833156"/>
                  </a:lnTo>
                  <a:lnTo>
                    <a:pt x="137534" y="824100"/>
                  </a:lnTo>
                  <a:lnTo>
                    <a:pt x="137637" y="815044"/>
                  </a:lnTo>
                  <a:lnTo>
                    <a:pt x="137738" y="805988"/>
                  </a:lnTo>
                  <a:lnTo>
                    <a:pt x="137836" y="796932"/>
                  </a:lnTo>
                  <a:lnTo>
                    <a:pt x="137933" y="787876"/>
                  </a:lnTo>
                  <a:lnTo>
                    <a:pt x="138027" y="778820"/>
                  </a:lnTo>
                  <a:lnTo>
                    <a:pt x="138119" y="769764"/>
                  </a:lnTo>
                  <a:lnTo>
                    <a:pt x="138210" y="760708"/>
                  </a:lnTo>
                  <a:lnTo>
                    <a:pt x="138301" y="751652"/>
                  </a:lnTo>
                  <a:lnTo>
                    <a:pt x="138390" y="742596"/>
                  </a:lnTo>
                  <a:lnTo>
                    <a:pt x="138479" y="733540"/>
                  </a:lnTo>
                  <a:lnTo>
                    <a:pt x="138568" y="724484"/>
                  </a:lnTo>
                  <a:lnTo>
                    <a:pt x="138657" y="715427"/>
                  </a:lnTo>
                  <a:lnTo>
                    <a:pt x="138745" y="706371"/>
                  </a:lnTo>
                  <a:lnTo>
                    <a:pt x="138834" y="697315"/>
                  </a:lnTo>
                  <a:lnTo>
                    <a:pt x="138924" y="688259"/>
                  </a:lnTo>
                  <a:lnTo>
                    <a:pt x="139013" y="679203"/>
                  </a:lnTo>
                  <a:lnTo>
                    <a:pt x="139103" y="670147"/>
                  </a:lnTo>
                  <a:lnTo>
                    <a:pt x="139194" y="661091"/>
                  </a:lnTo>
                  <a:lnTo>
                    <a:pt x="139284" y="652035"/>
                  </a:lnTo>
                  <a:lnTo>
                    <a:pt x="139374" y="642979"/>
                  </a:lnTo>
                  <a:lnTo>
                    <a:pt x="139464" y="633923"/>
                  </a:lnTo>
                  <a:lnTo>
                    <a:pt x="139554" y="624867"/>
                  </a:lnTo>
                  <a:lnTo>
                    <a:pt x="139643" y="615811"/>
                  </a:lnTo>
                  <a:lnTo>
                    <a:pt x="139730" y="606755"/>
                  </a:lnTo>
                  <a:lnTo>
                    <a:pt x="139817" y="597699"/>
                  </a:lnTo>
                  <a:lnTo>
                    <a:pt x="139901" y="588643"/>
                  </a:lnTo>
                  <a:lnTo>
                    <a:pt x="139984" y="579587"/>
                  </a:lnTo>
                  <a:lnTo>
                    <a:pt x="140064" y="570531"/>
                  </a:lnTo>
                  <a:lnTo>
                    <a:pt x="140142" y="561475"/>
                  </a:lnTo>
                  <a:lnTo>
                    <a:pt x="140216" y="552419"/>
                  </a:lnTo>
                  <a:lnTo>
                    <a:pt x="140287" y="543363"/>
                  </a:lnTo>
                  <a:lnTo>
                    <a:pt x="140354" y="534306"/>
                  </a:lnTo>
                  <a:lnTo>
                    <a:pt x="140418" y="525250"/>
                  </a:lnTo>
                  <a:lnTo>
                    <a:pt x="140478" y="516194"/>
                  </a:lnTo>
                  <a:lnTo>
                    <a:pt x="140534" y="507138"/>
                  </a:lnTo>
                  <a:lnTo>
                    <a:pt x="140585" y="498082"/>
                  </a:lnTo>
                  <a:lnTo>
                    <a:pt x="140632" y="489026"/>
                  </a:lnTo>
                  <a:lnTo>
                    <a:pt x="140675" y="479970"/>
                  </a:lnTo>
                  <a:lnTo>
                    <a:pt x="140714" y="470914"/>
                  </a:lnTo>
                  <a:lnTo>
                    <a:pt x="140749" y="461858"/>
                  </a:lnTo>
                  <a:lnTo>
                    <a:pt x="140779" y="452802"/>
                  </a:lnTo>
                  <a:lnTo>
                    <a:pt x="140805" y="443746"/>
                  </a:lnTo>
                  <a:lnTo>
                    <a:pt x="140828" y="434690"/>
                  </a:lnTo>
                  <a:lnTo>
                    <a:pt x="140847" y="425634"/>
                  </a:lnTo>
                  <a:lnTo>
                    <a:pt x="140863" y="416578"/>
                  </a:lnTo>
                  <a:lnTo>
                    <a:pt x="140876" y="407522"/>
                  </a:lnTo>
                  <a:lnTo>
                    <a:pt x="140885" y="398466"/>
                  </a:lnTo>
                  <a:lnTo>
                    <a:pt x="140891" y="389410"/>
                  </a:lnTo>
                  <a:lnTo>
                    <a:pt x="140894" y="380354"/>
                  </a:lnTo>
                  <a:lnTo>
                    <a:pt x="140895" y="371298"/>
                  </a:lnTo>
                  <a:lnTo>
                    <a:pt x="140894" y="362242"/>
                  </a:lnTo>
                  <a:lnTo>
                    <a:pt x="140891" y="353185"/>
                  </a:lnTo>
                  <a:lnTo>
                    <a:pt x="140885" y="344129"/>
                  </a:lnTo>
                  <a:lnTo>
                    <a:pt x="140878" y="335073"/>
                  </a:lnTo>
                  <a:lnTo>
                    <a:pt x="140868" y="326017"/>
                  </a:lnTo>
                  <a:lnTo>
                    <a:pt x="140858" y="316961"/>
                  </a:lnTo>
                  <a:lnTo>
                    <a:pt x="140846" y="307905"/>
                  </a:lnTo>
                  <a:lnTo>
                    <a:pt x="140832" y="298849"/>
                  </a:lnTo>
                  <a:lnTo>
                    <a:pt x="140818" y="289793"/>
                  </a:lnTo>
                  <a:lnTo>
                    <a:pt x="140803" y="280737"/>
                  </a:lnTo>
                  <a:lnTo>
                    <a:pt x="140787" y="271681"/>
                  </a:lnTo>
                  <a:lnTo>
                    <a:pt x="140771" y="262625"/>
                  </a:lnTo>
                  <a:lnTo>
                    <a:pt x="140755" y="253569"/>
                  </a:lnTo>
                  <a:lnTo>
                    <a:pt x="140738" y="244513"/>
                  </a:lnTo>
                  <a:lnTo>
                    <a:pt x="140722" y="235457"/>
                  </a:lnTo>
                  <a:lnTo>
                    <a:pt x="140706" y="226401"/>
                  </a:lnTo>
                  <a:lnTo>
                    <a:pt x="140690" y="217345"/>
                  </a:lnTo>
                  <a:lnTo>
                    <a:pt x="140675" y="208289"/>
                  </a:lnTo>
                  <a:lnTo>
                    <a:pt x="140660" y="199233"/>
                  </a:lnTo>
                  <a:lnTo>
                    <a:pt x="140646" y="190177"/>
                  </a:lnTo>
                  <a:lnTo>
                    <a:pt x="140633" y="181121"/>
                  </a:lnTo>
                  <a:lnTo>
                    <a:pt x="140621" y="172064"/>
                  </a:lnTo>
                  <a:lnTo>
                    <a:pt x="140611" y="163008"/>
                  </a:lnTo>
                  <a:lnTo>
                    <a:pt x="140601" y="153952"/>
                  </a:lnTo>
                  <a:lnTo>
                    <a:pt x="140592" y="144896"/>
                  </a:lnTo>
                  <a:lnTo>
                    <a:pt x="140585" y="135840"/>
                  </a:lnTo>
                  <a:lnTo>
                    <a:pt x="140579" y="126784"/>
                  </a:lnTo>
                  <a:lnTo>
                    <a:pt x="140574" y="117728"/>
                  </a:lnTo>
                  <a:lnTo>
                    <a:pt x="140570" y="108672"/>
                  </a:lnTo>
                  <a:lnTo>
                    <a:pt x="140568" y="99616"/>
                  </a:lnTo>
                  <a:lnTo>
                    <a:pt x="140566" y="90560"/>
                  </a:lnTo>
                  <a:lnTo>
                    <a:pt x="140566" y="81504"/>
                  </a:lnTo>
                  <a:lnTo>
                    <a:pt x="140567" y="72448"/>
                  </a:lnTo>
                  <a:lnTo>
                    <a:pt x="140570" y="63392"/>
                  </a:lnTo>
                  <a:lnTo>
                    <a:pt x="140573" y="54336"/>
                  </a:lnTo>
                  <a:lnTo>
                    <a:pt x="140578" y="45280"/>
                  </a:lnTo>
                  <a:lnTo>
                    <a:pt x="140584" y="36224"/>
                  </a:lnTo>
                  <a:lnTo>
                    <a:pt x="140591" y="27168"/>
                  </a:lnTo>
                  <a:lnTo>
                    <a:pt x="140600" y="18112"/>
                  </a:lnTo>
                  <a:lnTo>
                    <a:pt x="140609" y="9056"/>
                  </a:lnTo>
                  <a:lnTo>
                    <a:pt x="140620" y="0"/>
                  </a:lnTo>
                  <a:lnTo>
                    <a:pt x="141390" y="0"/>
                  </a:lnTo>
                  <a:lnTo>
                    <a:pt x="141401" y="9056"/>
                  </a:lnTo>
                  <a:lnTo>
                    <a:pt x="141410" y="18112"/>
                  </a:lnTo>
                  <a:lnTo>
                    <a:pt x="141419" y="27168"/>
                  </a:lnTo>
                  <a:lnTo>
                    <a:pt x="141426" y="36224"/>
                  </a:lnTo>
                  <a:lnTo>
                    <a:pt x="141432" y="45280"/>
                  </a:lnTo>
                  <a:lnTo>
                    <a:pt x="141437" y="54336"/>
                  </a:lnTo>
                  <a:lnTo>
                    <a:pt x="141440" y="63392"/>
                  </a:lnTo>
                  <a:lnTo>
                    <a:pt x="141443" y="72448"/>
                  </a:lnTo>
                  <a:lnTo>
                    <a:pt x="141444" y="81504"/>
                  </a:lnTo>
                  <a:lnTo>
                    <a:pt x="141444" y="90560"/>
                  </a:lnTo>
                  <a:lnTo>
                    <a:pt x="141443" y="99616"/>
                  </a:lnTo>
                  <a:lnTo>
                    <a:pt x="141440" y="108672"/>
                  </a:lnTo>
                  <a:lnTo>
                    <a:pt x="141436" y="117728"/>
                  </a:lnTo>
                  <a:lnTo>
                    <a:pt x="141431" y="126784"/>
                  </a:lnTo>
                  <a:lnTo>
                    <a:pt x="141425" y="135840"/>
                  </a:lnTo>
                  <a:lnTo>
                    <a:pt x="141418" y="144896"/>
                  </a:lnTo>
                  <a:lnTo>
                    <a:pt x="141409" y="153952"/>
                  </a:lnTo>
                  <a:lnTo>
                    <a:pt x="141399" y="163008"/>
                  </a:lnTo>
                  <a:lnTo>
                    <a:pt x="141389" y="172064"/>
                  </a:lnTo>
                  <a:lnTo>
                    <a:pt x="141377" y="181121"/>
                  </a:lnTo>
                  <a:lnTo>
                    <a:pt x="141364" y="190177"/>
                  </a:lnTo>
                  <a:lnTo>
                    <a:pt x="141350" y="199233"/>
                  </a:lnTo>
                  <a:lnTo>
                    <a:pt x="141335" y="208289"/>
                  </a:lnTo>
                  <a:lnTo>
                    <a:pt x="141320" y="217345"/>
                  </a:lnTo>
                  <a:lnTo>
                    <a:pt x="141304" y="226401"/>
                  </a:lnTo>
                  <a:lnTo>
                    <a:pt x="141288" y="235457"/>
                  </a:lnTo>
                  <a:lnTo>
                    <a:pt x="141272" y="244513"/>
                  </a:lnTo>
                  <a:lnTo>
                    <a:pt x="141255" y="253569"/>
                  </a:lnTo>
                  <a:lnTo>
                    <a:pt x="141239" y="262625"/>
                  </a:lnTo>
                  <a:lnTo>
                    <a:pt x="141223" y="271681"/>
                  </a:lnTo>
                  <a:lnTo>
                    <a:pt x="141207" y="280737"/>
                  </a:lnTo>
                  <a:lnTo>
                    <a:pt x="141192" y="289793"/>
                  </a:lnTo>
                  <a:lnTo>
                    <a:pt x="141178" y="298849"/>
                  </a:lnTo>
                  <a:lnTo>
                    <a:pt x="141164" y="307905"/>
                  </a:lnTo>
                  <a:lnTo>
                    <a:pt x="141152" y="316961"/>
                  </a:lnTo>
                  <a:lnTo>
                    <a:pt x="141142" y="326017"/>
                  </a:lnTo>
                  <a:lnTo>
                    <a:pt x="141132" y="335073"/>
                  </a:lnTo>
                  <a:lnTo>
                    <a:pt x="141125" y="344129"/>
                  </a:lnTo>
                  <a:lnTo>
                    <a:pt x="141119" y="353185"/>
                  </a:lnTo>
                  <a:lnTo>
                    <a:pt x="141116" y="362242"/>
                  </a:lnTo>
                  <a:lnTo>
                    <a:pt x="141115" y="371298"/>
                  </a:lnTo>
                  <a:lnTo>
                    <a:pt x="141116" y="380354"/>
                  </a:lnTo>
                  <a:lnTo>
                    <a:pt x="141119" y="389410"/>
                  </a:lnTo>
                  <a:lnTo>
                    <a:pt x="141125" y="398466"/>
                  </a:lnTo>
                  <a:lnTo>
                    <a:pt x="141135" y="407522"/>
                  </a:lnTo>
                  <a:lnTo>
                    <a:pt x="141147" y="416578"/>
                  </a:lnTo>
                  <a:lnTo>
                    <a:pt x="141163" y="425634"/>
                  </a:lnTo>
                  <a:lnTo>
                    <a:pt x="141182" y="434690"/>
                  </a:lnTo>
                  <a:lnTo>
                    <a:pt x="141205" y="443746"/>
                  </a:lnTo>
                  <a:lnTo>
                    <a:pt x="141231" y="452802"/>
                  </a:lnTo>
                  <a:lnTo>
                    <a:pt x="141262" y="461858"/>
                  </a:lnTo>
                  <a:lnTo>
                    <a:pt x="141296" y="470914"/>
                  </a:lnTo>
                  <a:lnTo>
                    <a:pt x="141335" y="479970"/>
                  </a:lnTo>
                  <a:lnTo>
                    <a:pt x="141378" y="489026"/>
                  </a:lnTo>
                  <a:lnTo>
                    <a:pt x="141425" y="498082"/>
                  </a:lnTo>
                  <a:lnTo>
                    <a:pt x="141476" y="507138"/>
                  </a:lnTo>
                  <a:lnTo>
                    <a:pt x="141532" y="516194"/>
                  </a:lnTo>
                  <a:lnTo>
                    <a:pt x="141592" y="525250"/>
                  </a:lnTo>
                  <a:lnTo>
                    <a:pt x="141656" y="534306"/>
                  </a:lnTo>
                  <a:lnTo>
                    <a:pt x="141723" y="543363"/>
                  </a:lnTo>
                  <a:lnTo>
                    <a:pt x="141794" y="552419"/>
                  </a:lnTo>
                  <a:lnTo>
                    <a:pt x="141868" y="561475"/>
                  </a:lnTo>
                  <a:lnTo>
                    <a:pt x="141946" y="570531"/>
                  </a:lnTo>
                  <a:lnTo>
                    <a:pt x="142026" y="579587"/>
                  </a:lnTo>
                  <a:lnTo>
                    <a:pt x="142109" y="588643"/>
                  </a:lnTo>
                  <a:lnTo>
                    <a:pt x="142193" y="597699"/>
                  </a:lnTo>
                  <a:lnTo>
                    <a:pt x="142280" y="606755"/>
                  </a:lnTo>
                  <a:lnTo>
                    <a:pt x="142367" y="615811"/>
                  </a:lnTo>
                  <a:lnTo>
                    <a:pt x="142456" y="624867"/>
                  </a:lnTo>
                  <a:lnTo>
                    <a:pt x="142546" y="633923"/>
                  </a:lnTo>
                  <a:lnTo>
                    <a:pt x="142636" y="642979"/>
                  </a:lnTo>
                  <a:lnTo>
                    <a:pt x="142726" y="652035"/>
                  </a:lnTo>
                  <a:lnTo>
                    <a:pt x="142816" y="661091"/>
                  </a:lnTo>
                  <a:lnTo>
                    <a:pt x="142907" y="670147"/>
                  </a:lnTo>
                  <a:lnTo>
                    <a:pt x="142997" y="679203"/>
                  </a:lnTo>
                  <a:lnTo>
                    <a:pt x="143086" y="688259"/>
                  </a:lnTo>
                  <a:lnTo>
                    <a:pt x="143176" y="697315"/>
                  </a:lnTo>
                  <a:lnTo>
                    <a:pt x="143265" y="706371"/>
                  </a:lnTo>
                  <a:lnTo>
                    <a:pt x="143353" y="715427"/>
                  </a:lnTo>
                  <a:lnTo>
                    <a:pt x="143442" y="724484"/>
                  </a:lnTo>
                  <a:lnTo>
                    <a:pt x="143531" y="733540"/>
                  </a:lnTo>
                  <a:lnTo>
                    <a:pt x="143620" y="742596"/>
                  </a:lnTo>
                  <a:lnTo>
                    <a:pt x="143709" y="751652"/>
                  </a:lnTo>
                  <a:lnTo>
                    <a:pt x="143800" y="760708"/>
                  </a:lnTo>
                  <a:lnTo>
                    <a:pt x="143891" y="769764"/>
                  </a:lnTo>
                  <a:lnTo>
                    <a:pt x="143983" y="778820"/>
                  </a:lnTo>
                  <a:lnTo>
                    <a:pt x="144077" y="787876"/>
                  </a:lnTo>
                  <a:lnTo>
                    <a:pt x="144174" y="796932"/>
                  </a:lnTo>
                  <a:lnTo>
                    <a:pt x="144272" y="805988"/>
                  </a:lnTo>
                  <a:lnTo>
                    <a:pt x="144373" y="815044"/>
                  </a:lnTo>
                  <a:lnTo>
                    <a:pt x="144476" y="824100"/>
                  </a:lnTo>
                  <a:lnTo>
                    <a:pt x="144583" y="833156"/>
                  </a:lnTo>
                  <a:lnTo>
                    <a:pt x="144693" y="842212"/>
                  </a:lnTo>
                  <a:lnTo>
                    <a:pt x="144807" y="851268"/>
                  </a:lnTo>
                  <a:lnTo>
                    <a:pt x="144925" y="860324"/>
                  </a:lnTo>
                  <a:lnTo>
                    <a:pt x="145047" y="869380"/>
                  </a:lnTo>
                  <a:lnTo>
                    <a:pt x="145173" y="878436"/>
                  </a:lnTo>
                  <a:lnTo>
                    <a:pt x="145304" y="887492"/>
                  </a:lnTo>
                  <a:lnTo>
                    <a:pt x="145439" y="896548"/>
                  </a:lnTo>
                  <a:lnTo>
                    <a:pt x="145580" y="905605"/>
                  </a:lnTo>
                  <a:lnTo>
                    <a:pt x="145726" y="914661"/>
                  </a:lnTo>
                  <a:lnTo>
                    <a:pt x="145877" y="923717"/>
                  </a:lnTo>
                  <a:lnTo>
                    <a:pt x="146033" y="932773"/>
                  </a:lnTo>
                  <a:lnTo>
                    <a:pt x="146195" y="941829"/>
                  </a:lnTo>
                  <a:lnTo>
                    <a:pt x="146364" y="950885"/>
                  </a:lnTo>
                  <a:lnTo>
                    <a:pt x="146540" y="959941"/>
                  </a:lnTo>
                  <a:lnTo>
                    <a:pt x="146722" y="968997"/>
                  </a:lnTo>
                  <a:lnTo>
                    <a:pt x="146912" y="978053"/>
                  </a:lnTo>
                  <a:lnTo>
                    <a:pt x="147109" y="987109"/>
                  </a:lnTo>
                  <a:lnTo>
                    <a:pt x="147314" y="996165"/>
                  </a:lnTo>
                  <a:lnTo>
                    <a:pt x="147528" y="1005221"/>
                  </a:lnTo>
                  <a:lnTo>
                    <a:pt x="147754" y="1014277"/>
                  </a:lnTo>
                  <a:lnTo>
                    <a:pt x="147989" y="1023333"/>
                  </a:lnTo>
                  <a:lnTo>
                    <a:pt x="148235" y="1032389"/>
                  </a:lnTo>
                  <a:lnTo>
                    <a:pt x="148492" y="1041445"/>
                  </a:lnTo>
                  <a:lnTo>
                    <a:pt x="148761" y="1050501"/>
                  </a:lnTo>
                  <a:lnTo>
                    <a:pt x="149042" y="1059557"/>
                  </a:lnTo>
                  <a:lnTo>
                    <a:pt x="149339" y="1068613"/>
                  </a:lnTo>
                  <a:lnTo>
                    <a:pt x="149649" y="1077669"/>
                  </a:lnTo>
                  <a:lnTo>
                    <a:pt x="149971" y="1086726"/>
                  </a:lnTo>
                  <a:lnTo>
                    <a:pt x="150307" y="1095782"/>
                  </a:lnTo>
                  <a:lnTo>
                    <a:pt x="150656" y="1104838"/>
                  </a:lnTo>
                  <a:lnTo>
                    <a:pt x="151018" y="1113894"/>
                  </a:lnTo>
                  <a:lnTo>
                    <a:pt x="151395" y="1122950"/>
                  </a:lnTo>
                  <a:lnTo>
                    <a:pt x="151784" y="1132006"/>
                  </a:lnTo>
                  <a:lnTo>
                    <a:pt x="152183" y="1141062"/>
                  </a:lnTo>
                  <a:lnTo>
                    <a:pt x="152592" y="1150118"/>
                  </a:lnTo>
                  <a:lnTo>
                    <a:pt x="153010" y="1159174"/>
                  </a:lnTo>
                  <a:lnTo>
                    <a:pt x="153435" y="1168230"/>
                  </a:lnTo>
                  <a:lnTo>
                    <a:pt x="153869" y="1177286"/>
                  </a:lnTo>
                  <a:lnTo>
                    <a:pt x="154306" y="1186342"/>
                  </a:lnTo>
                  <a:lnTo>
                    <a:pt x="154747" y="1195398"/>
                  </a:lnTo>
                  <a:lnTo>
                    <a:pt x="155190" y="1204454"/>
                  </a:lnTo>
                  <a:lnTo>
                    <a:pt x="155634" y="1213510"/>
                  </a:lnTo>
                  <a:lnTo>
                    <a:pt x="156077" y="1222566"/>
                  </a:lnTo>
                  <a:lnTo>
                    <a:pt x="156519" y="1231622"/>
                  </a:lnTo>
                  <a:lnTo>
                    <a:pt x="156958" y="1240678"/>
                  </a:lnTo>
                  <a:lnTo>
                    <a:pt x="157394" y="1249734"/>
                  </a:lnTo>
                  <a:lnTo>
                    <a:pt x="157827" y="1258790"/>
                  </a:lnTo>
                  <a:lnTo>
                    <a:pt x="158258" y="1267847"/>
                  </a:lnTo>
                  <a:lnTo>
                    <a:pt x="158685" y="1276903"/>
                  </a:lnTo>
                  <a:lnTo>
                    <a:pt x="159109" y="1285959"/>
                  </a:lnTo>
                  <a:lnTo>
                    <a:pt x="159533" y="1295015"/>
                  </a:lnTo>
                  <a:lnTo>
                    <a:pt x="159957" y="1304071"/>
                  </a:lnTo>
                  <a:lnTo>
                    <a:pt x="160382" y="1313127"/>
                  </a:lnTo>
                  <a:lnTo>
                    <a:pt x="160811" y="1322183"/>
                  </a:lnTo>
                  <a:lnTo>
                    <a:pt x="161245" y="1331239"/>
                  </a:lnTo>
                  <a:lnTo>
                    <a:pt x="161688" y="1340295"/>
                  </a:lnTo>
                  <a:lnTo>
                    <a:pt x="162141" y="1349351"/>
                  </a:lnTo>
                  <a:lnTo>
                    <a:pt x="162607" y="1358407"/>
                  </a:lnTo>
                  <a:lnTo>
                    <a:pt x="163087" y="1367463"/>
                  </a:lnTo>
                  <a:lnTo>
                    <a:pt x="163585" y="1376519"/>
                  </a:lnTo>
                  <a:lnTo>
                    <a:pt x="164101" y="1385575"/>
                  </a:lnTo>
                  <a:lnTo>
                    <a:pt x="164644" y="1394631"/>
                  </a:lnTo>
                  <a:lnTo>
                    <a:pt x="165212" y="1403687"/>
                  </a:lnTo>
                  <a:lnTo>
                    <a:pt x="165804" y="1412743"/>
                  </a:lnTo>
                  <a:lnTo>
                    <a:pt x="166424" y="1421799"/>
                  </a:lnTo>
                  <a:lnTo>
                    <a:pt x="167072" y="1430855"/>
                  </a:lnTo>
                  <a:lnTo>
                    <a:pt x="167750" y="1439911"/>
                  </a:lnTo>
                  <a:lnTo>
                    <a:pt x="168465" y="1448968"/>
                  </a:lnTo>
                  <a:lnTo>
                    <a:pt x="169212" y="1458024"/>
                  </a:lnTo>
                  <a:lnTo>
                    <a:pt x="169989" y="1467080"/>
                  </a:lnTo>
                  <a:lnTo>
                    <a:pt x="170799" y="1476136"/>
                  </a:lnTo>
                  <a:lnTo>
                    <a:pt x="171639" y="1485192"/>
                  </a:lnTo>
                  <a:lnTo>
                    <a:pt x="172511" y="1494248"/>
                  </a:lnTo>
                  <a:lnTo>
                    <a:pt x="173421" y="1503304"/>
                  </a:lnTo>
                  <a:lnTo>
                    <a:pt x="174361" y="1512360"/>
                  </a:lnTo>
                  <a:lnTo>
                    <a:pt x="175330" y="1521416"/>
                  </a:lnTo>
                  <a:lnTo>
                    <a:pt x="176328" y="1530472"/>
                  </a:lnTo>
                  <a:lnTo>
                    <a:pt x="177354" y="1539528"/>
                  </a:lnTo>
                  <a:lnTo>
                    <a:pt x="178407" y="1548584"/>
                  </a:lnTo>
                  <a:lnTo>
                    <a:pt x="179493" y="1557640"/>
                  </a:lnTo>
                  <a:lnTo>
                    <a:pt x="180604" y="1566696"/>
                  </a:lnTo>
                  <a:lnTo>
                    <a:pt x="181740" y="1575752"/>
                  </a:lnTo>
                  <a:lnTo>
                    <a:pt x="182900" y="1584808"/>
                  </a:lnTo>
                  <a:lnTo>
                    <a:pt x="184083" y="1593864"/>
                  </a:lnTo>
                  <a:lnTo>
                    <a:pt x="185288" y="1602920"/>
                  </a:lnTo>
                  <a:lnTo>
                    <a:pt x="186519" y="1611976"/>
                  </a:lnTo>
                  <a:lnTo>
                    <a:pt x="187769" y="1621032"/>
                  </a:lnTo>
                  <a:lnTo>
                    <a:pt x="189038" y="1630089"/>
                  </a:lnTo>
                  <a:lnTo>
                    <a:pt x="190324" y="1639145"/>
                  </a:lnTo>
                  <a:lnTo>
                    <a:pt x="191625" y="1648201"/>
                  </a:lnTo>
                  <a:lnTo>
                    <a:pt x="192939" y="1657257"/>
                  </a:lnTo>
                  <a:lnTo>
                    <a:pt x="194268" y="1666313"/>
                  </a:lnTo>
                  <a:lnTo>
                    <a:pt x="195604" y="1675369"/>
                  </a:lnTo>
                  <a:lnTo>
                    <a:pt x="196947" y="1684425"/>
                  </a:lnTo>
                  <a:lnTo>
                    <a:pt x="198293" y="1693481"/>
                  </a:lnTo>
                  <a:lnTo>
                    <a:pt x="199640" y="1702537"/>
                  </a:lnTo>
                  <a:lnTo>
                    <a:pt x="200984" y="1711593"/>
                  </a:lnTo>
                  <a:lnTo>
                    <a:pt x="202322" y="1720649"/>
                  </a:lnTo>
                  <a:lnTo>
                    <a:pt x="203650" y="1729705"/>
                  </a:lnTo>
                  <a:lnTo>
                    <a:pt x="204966" y="1738761"/>
                  </a:lnTo>
                  <a:lnTo>
                    <a:pt x="206266" y="1747817"/>
                  </a:lnTo>
                  <a:lnTo>
                    <a:pt x="207550" y="1756873"/>
                  </a:lnTo>
                  <a:lnTo>
                    <a:pt x="208814" y="1765929"/>
                  </a:lnTo>
                  <a:lnTo>
                    <a:pt x="210052" y="1774985"/>
                  </a:lnTo>
                  <a:lnTo>
                    <a:pt x="211264" y="1784041"/>
                  </a:lnTo>
                  <a:lnTo>
                    <a:pt x="212452" y="1793097"/>
                  </a:lnTo>
                  <a:lnTo>
                    <a:pt x="213614" y="1802153"/>
                  </a:lnTo>
                  <a:lnTo>
                    <a:pt x="214751" y="1811210"/>
                  </a:lnTo>
                  <a:lnTo>
                    <a:pt x="215863" y="1820266"/>
                  </a:lnTo>
                  <a:lnTo>
                    <a:pt x="216945" y="1829322"/>
                  </a:lnTo>
                  <a:lnTo>
                    <a:pt x="218004" y="1838378"/>
                  </a:lnTo>
                  <a:lnTo>
                    <a:pt x="219041" y="1847434"/>
                  </a:lnTo>
                  <a:lnTo>
                    <a:pt x="220060" y="1856490"/>
                  </a:lnTo>
                  <a:lnTo>
                    <a:pt x="221063" y="1865546"/>
                  </a:lnTo>
                  <a:lnTo>
                    <a:pt x="222053" y="1874602"/>
                  </a:lnTo>
                  <a:lnTo>
                    <a:pt x="223030" y="1883658"/>
                  </a:lnTo>
                  <a:lnTo>
                    <a:pt x="224001" y="1892714"/>
                  </a:lnTo>
                  <a:lnTo>
                    <a:pt x="224970" y="1901770"/>
                  </a:lnTo>
                  <a:lnTo>
                    <a:pt x="225940" y="1910826"/>
                  </a:lnTo>
                  <a:lnTo>
                    <a:pt x="226914" y="1919882"/>
                  </a:lnTo>
                  <a:lnTo>
                    <a:pt x="227895" y="1928938"/>
                  </a:lnTo>
                  <a:lnTo>
                    <a:pt x="228890" y="1937994"/>
                  </a:lnTo>
                  <a:lnTo>
                    <a:pt x="229901" y="1947050"/>
                  </a:lnTo>
                  <a:lnTo>
                    <a:pt x="230931" y="1956106"/>
                  </a:lnTo>
                  <a:lnTo>
                    <a:pt x="231982" y="1965162"/>
                  </a:lnTo>
                  <a:lnTo>
                    <a:pt x="233056" y="1974218"/>
                  </a:lnTo>
                  <a:lnTo>
                    <a:pt x="234156" y="1983274"/>
                  </a:lnTo>
                  <a:lnTo>
                    <a:pt x="235288" y="1992331"/>
                  </a:lnTo>
                  <a:lnTo>
                    <a:pt x="236452" y="2001387"/>
                  </a:lnTo>
                  <a:lnTo>
                    <a:pt x="237647" y="2010443"/>
                  </a:lnTo>
                  <a:lnTo>
                    <a:pt x="238875" y="2019499"/>
                  </a:lnTo>
                  <a:lnTo>
                    <a:pt x="240134" y="2028555"/>
                  </a:lnTo>
                  <a:lnTo>
                    <a:pt x="241427" y="2037611"/>
                  </a:lnTo>
                  <a:lnTo>
                    <a:pt x="242757" y="2046667"/>
                  </a:lnTo>
                  <a:lnTo>
                    <a:pt x="244121" y="2055723"/>
                  </a:lnTo>
                  <a:lnTo>
                    <a:pt x="245516" y="2064779"/>
                  </a:lnTo>
                  <a:lnTo>
                    <a:pt x="246940" y="2073835"/>
                  </a:lnTo>
                  <a:lnTo>
                    <a:pt x="248391" y="2082891"/>
                  </a:lnTo>
                  <a:lnTo>
                    <a:pt x="249867" y="2091947"/>
                  </a:lnTo>
                  <a:lnTo>
                    <a:pt x="251368" y="2101003"/>
                  </a:lnTo>
                  <a:lnTo>
                    <a:pt x="252888" y="2110059"/>
                  </a:lnTo>
                  <a:lnTo>
                    <a:pt x="254421" y="2119115"/>
                  </a:lnTo>
                  <a:lnTo>
                    <a:pt x="255963" y="2128171"/>
                  </a:lnTo>
                  <a:lnTo>
                    <a:pt x="257510" y="2137227"/>
                  </a:lnTo>
                  <a:lnTo>
                    <a:pt x="259057" y="2146283"/>
                  </a:lnTo>
                  <a:lnTo>
                    <a:pt x="260597" y="2155339"/>
                  </a:lnTo>
                  <a:lnTo>
                    <a:pt x="262123" y="2164395"/>
                  </a:lnTo>
                  <a:lnTo>
                    <a:pt x="263629" y="2173452"/>
                  </a:lnTo>
                  <a:lnTo>
                    <a:pt x="265110" y="2182508"/>
                  </a:lnTo>
                  <a:lnTo>
                    <a:pt x="266561" y="2191564"/>
                  </a:lnTo>
                  <a:lnTo>
                    <a:pt x="267976" y="2200620"/>
                  </a:lnTo>
                  <a:lnTo>
                    <a:pt x="269343" y="2209676"/>
                  </a:lnTo>
                  <a:lnTo>
                    <a:pt x="270655" y="2218732"/>
                  </a:lnTo>
                  <a:lnTo>
                    <a:pt x="271912" y="2227788"/>
                  </a:lnTo>
                  <a:lnTo>
                    <a:pt x="273109" y="2236844"/>
                  </a:lnTo>
                  <a:lnTo>
                    <a:pt x="274244" y="2245900"/>
                  </a:lnTo>
                  <a:lnTo>
                    <a:pt x="275312" y="2254956"/>
                  </a:lnTo>
                  <a:lnTo>
                    <a:pt x="276300" y="2264012"/>
                  </a:lnTo>
                  <a:lnTo>
                    <a:pt x="277205" y="2273068"/>
                  </a:lnTo>
                  <a:lnTo>
                    <a:pt x="278036" y="2282124"/>
                  </a:lnTo>
                  <a:lnTo>
                    <a:pt x="278789" y="2291180"/>
                  </a:lnTo>
                  <a:lnTo>
                    <a:pt x="279465" y="2300236"/>
                  </a:lnTo>
                  <a:lnTo>
                    <a:pt x="280063" y="2309292"/>
                  </a:lnTo>
                  <a:lnTo>
                    <a:pt x="280574" y="2318348"/>
                  </a:lnTo>
                  <a:lnTo>
                    <a:pt x="280998" y="2327404"/>
                  </a:lnTo>
                  <a:lnTo>
                    <a:pt x="281347" y="2336460"/>
                  </a:lnTo>
                  <a:lnTo>
                    <a:pt x="281621" y="2345516"/>
                  </a:lnTo>
                  <a:lnTo>
                    <a:pt x="281823" y="2354573"/>
                  </a:lnTo>
                  <a:lnTo>
                    <a:pt x="281955" y="2363629"/>
                  </a:lnTo>
                  <a:lnTo>
                    <a:pt x="282011" y="2372685"/>
                  </a:lnTo>
                  <a:lnTo>
                    <a:pt x="281992" y="2381741"/>
                  </a:lnTo>
                  <a:lnTo>
                    <a:pt x="281912" y="2390797"/>
                  </a:lnTo>
                  <a:lnTo>
                    <a:pt x="281772" y="2399853"/>
                  </a:lnTo>
                  <a:lnTo>
                    <a:pt x="281576" y="2408909"/>
                  </a:lnTo>
                  <a:lnTo>
                    <a:pt x="281327" y="2417965"/>
                  </a:lnTo>
                  <a:lnTo>
                    <a:pt x="281023" y="2427021"/>
                  </a:lnTo>
                  <a:lnTo>
                    <a:pt x="280668" y="2436077"/>
                  </a:lnTo>
                  <a:lnTo>
                    <a:pt x="280274" y="2445133"/>
                  </a:lnTo>
                  <a:lnTo>
                    <a:pt x="279845" y="2454189"/>
                  </a:lnTo>
                  <a:lnTo>
                    <a:pt x="279386" y="2463245"/>
                  </a:lnTo>
                  <a:lnTo>
                    <a:pt x="278901" y="2472301"/>
                  </a:lnTo>
                  <a:lnTo>
                    <a:pt x="278394" y="2481357"/>
                  </a:lnTo>
                  <a:lnTo>
                    <a:pt x="277873" y="2490413"/>
                  </a:lnTo>
                  <a:lnTo>
                    <a:pt x="277347" y="2499469"/>
                  </a:lnTo>
                  <a:lnTo>
                    <a:pt x="276820" y="2508525"/>
                  </a:lnTo>
                  <a:lnTo>
                    <a:pt x="276300" y="2517581"/>
                  </a:lnTo>
                  <a:lnTo>
                    <a:pt x="275791" y="2526637"/>
                  </a:lnTo>
                  <a:lnTo>
                    <a:pt x="275301" y="2535694"/>
                  </a:lnTo>
                  <a:lnTo>
                    <a:pt x="274840" y="2544750"/>
                  </a:lnTo>
                  <a:lnTo>
                    <a:pt x="274409" y="2553806"/>
                  </a:lnTo>
                  <a:lnTo>
                    <a:pt x="274012" y="2562862"/>
                  </a:lnTo>
                  <a:lnTo>
                    <a:pt x="273654" y="2571918"/>
                  </a:lnTo>
                  <a:lnTo>
                    <a:pt x="273337" y="2580974"/>
                  </a:lnTo>
                  <a:lnTo>
                    <a:pt x="273068" y="2590030"/>
                  </a:lnTo>
                  <a:lnTo>
                    <a:pt x="272852" y="2599086"/>
                  </a:lnTo>
                  <a:lnTo>
                    <a:pt x="272683" y="2608142"/>
                  </a:lnTo>
                  <a:lnTo>
                    <a:pt x="272560" y="2617198"/>
                  </a:lnTo>
                  <a:lnTo>
                    <a:pt x="272483" y="2626254"/>
                  </a:lnTo>
                  <a:lnTo>
                    <a:pt x="272449" y="2635310"/>
                  </a:lnTo>
                  <a:lnTo>
                    <a:pt x="272459" y="2644366"/>
                  </a:lnTo>
                  <a:lnTo>
                    <a:pt x="272511" y="2653422"/>
                  </a:lnTo>
                  <a:lnTo>
                    <a:pt x="272595" y="2662478"/>
                  </a:lnTo>
                  <a:lnTo>
                    <a:pt x="272705" y="2671534"/>
                  </a:lnTo>
                  <a:lnTo>
                    <a:pt x="272837" y="2680590"/>
                  </a:lnTo>
                  <a:lnTo>
                    <a:pt x="272985" y="2689646"/>
                  </a:lnTo>
                  <a:lnTo>
                    <a:pt x="273143" y="2698702"/>
                  </a:lnTo>
                  <a:lnTo>
                    <a:pt x="273305" y="2707758"/>
                  </a:lnTo>
                  <a:lnTo>
                    <a:pt x="273463" y="2716815"/>
                  </a:lnTo>
                  <a:lnTo>
                    <a:pt x="273610" y="2725871"/>
                  </a:lnTo>
                  <a:lnTo>
                    <a:pt x="273743" y="2734927"/>
                  </a:lnTo>
                  <a:lnTo>
                    <a:pt x="273856" y="2743983"/>
                  </a:lnTo>
                  <a:lnTo>
                    <a:pt x="273942" y="2753039"/>
                  </a:lnTo>
                  <a:lnTo>
                    <a:pt x="273994" y="2762095"/>
                  </a:lnTo>
                  <a:lnTo>
                    <a:pt x="274012" y="2771151"/>
                  </a:lnTo>
                  <a:lnTo>
                    <a:pt x="273994" y="2780207"/>
                  </a:lnTo>
                  <a:lnTo>
                    <a:pt x="273940" y="2789263"/>
                  </a:lnTo>
                  <a:lnTo>
                    <a:pt x="273848" y="2798319"/>
                  </a:lnTo>
                  <a:lnTo>
                    <a:pt x="273716" y="2807375"/>
                  </a:lnTo>
                  <a:lnTo>
                    <a:pt x="273539" y="2816431"/>
                  </a:lnTo>
                  <a:lnTo>
                    <a:pt x="273327" y="2825487"/>
                  </a:lnTo>
                  <a:lnTo>
                    <a:pt x="273081" y="2834543"/>
                  </a:lnTo>
                  <a:lnTo>
                    <a:pt x="272805" y="2843599"/>
                  </a:lnTo>
                  <a:lnTo>
                    <a:pt x="272500" y="2852655"/>
                  </a:lnTo>
                  <a:lnTo>
                    <a:pt x="272170" y="2861711"/>
                  </a:lnTo>
                  <a:lnTo>
                    <a:pt x="271815" y="2870767"/>
                  </a:lnTo>
                  <a:lnTo>
                    <a:pt x="271444" y="2879823"/>
                  </a:lnTo>
                  <a:lnTo>
                    <a:pt x="271060" y="2888879"/>
                  </a:lnTo>
                  <a:lnTo>
                    <a:pt x="270666" y="2897936"/>
                  </a:lnTo>
                  <a:lnTo>
                    <a:pt x="270265" y="2906992"/>
                  </a:lnTo>
                  <a:lnTo>
                    <a:pt x="269859" y="2916048"/>
                  </a:lnTo>
                  <a:lnTo>
                    <a:pt x="269449" y="2925104"/>
                  </a:lnTo>
                  <a:lnTo>
                    <a:pt x="269039" y="2934160"/>
                  </a:lnTo>
                  <a:lnTo>
                    <a:pt x="268628" y="2943216"/>
                  </a:lnTo>
                  <a:lnTo>
                    <a:pt x="268216" y="2952272"/>
                  </a:lnTo>
                  <a:lnTo>
                    <a:pt x="267803" y="2961328"/>
                  </a:lnTo>
                  <a:lnTo>
                    <a:pt x="267386" y="2970384"/>
                  </a:lnTo>
                  <a:lnTo>
                    <a:pt x="266964" y="2979440"/>
                  </a:lnTo>
                  <a:lnTo>
                    <a:pt x="266533" y="2988496"/>
                  </a:lnTo>
                  <a:lnTo>
                    <a:pt x="266091" y="2997552"/>
                  </a:lnTo>
                  <a:lnTo>
                    <a:pt x="265635" y="3006608"/>
                  </a:lnTo>
                  <a:lnTo>
                    <a:pt x="265161" y="3015664"/>
                  </a:lnTo>
                  <a:lnTo>
                    <a:pt x="264665" y="3024720"/>
                  </a:lnTo>
                  <a:lnTo>
                    <a:pt x="264137" y="3033776"/>
                  </a:lnTo>
                  <a:lnTo>
                    <a:pt x="263579" y="3042832"/>
                  </a:lnTo>
                  <a:lnTo>
                    <a:pt x="262986" y="3051888"/>
                  </a:lnTo>
                  <a:lnTo>
                    <a:pt x="262358" y="3060944"/>
                  </a:lnTo>
                  <a:lnTo>
                    <a:pt x="261690" y="3070000"/>
                  </a:lnTo>
                  <a:lnTo>
                    <a:pt x="260980" y="3079057"/>
                  </a:lnTo>
                  <a:lnTo>
                    <a:pt x="260217" y="3088113"/>
                  </a:lnTo>
                  <a:lnTo>
                    <a:pt x="259409" y="3097169"/>
                  </a:lnTo>
                  <a:lnTo>
                    <a:pt x="258555" y="3106225"/>
                  </a:lnTo>
                  <a:lnTo>
                    <a:pt x="257657" y="3115281"/>
                  </a:lnTo>
                  <a:lnTo>
                    <a:pt x="256714" y="3124337"/>
                  </a:lnTo>
                  <a:lnTo>
                    <a:pt x="255728" y="3133393"/>
                  </a:lnTo>
                  <a:lnTo>
                    <a:pt x="254690" y="3142449"/>
                  </a:lnTo>
                  <a:lnTo>
                    <a:pt x="253614" y="3151505"/>
                  </a:lnTo>
                  <a:lnTo>
                    <a:pt x="252502" y="3160561"/>
                  </a:lnTo>
                  <a:lnTo>
                    <a:pt x="251357" y="3169617"/>
                  </a:lnTo>
                  <a:lnTo>
                    <a:pt x="250181" y="3178673"/>
                  </a:lnTo>
                  <a:lnTo>
                    <a:pt x="248977" y="3187729"/>
                  </a:lnTo>
                  <a:lnTo>
                    <a:pt x="247743" y="3196785"/>
                  </a:lnTo>
                  <a:lnTo>
                    <a:pt x="246490" y="3205841"/>
                  </a:lnTo>
                  <a:lnTo>
                    <a:pt x="245219" y="3214897"/>
                  </a:lnTo>
                  <a:lnTo>
                    <a:pt x="243933" y="3223953"/>
                  </a:lnTo>
                  <a:lnTo>
                    <a:pt x="242634" y="3233009"/>
                  </a:lnTo>
                  <a:lnTo>
                    <a:pt x="241324" y="3242065"/>
                  </a:lnTo>
                  <a:lnTo>
                    <a:pt x="240003" y="3251122"/>
                  </a:lnTo>
                  <a:lnTo>
                    <a:pt x="238676" y="3260178"/>
                  </a:lnTo>
                  <a:lnTo>
                    <a:pt x="237342" y="3269234"/>
                  </a:lnTo>
                  <a:lnTo>
                    <a:pt x="236002" y="3278290"/>
                  </a:lnTo>
                  <a:lnTo>
                    <a:pt x="234657" y="3287346"/>
                  </a:lnTo>
                  <a:lnTo>
                    <a:pt x="233307" y="3296402"/>
                  </a:lnTo>
                  <a:lnTo>
                    <a:pt x="231949" y="3305458"/>
                  </a:lnTo>
                  <a:lnTo>
                    <a:pt x="230586" y="3314514"/>
                  </a:lnTo>
                  <a:lnTo>
                    <a:pt x="229215" y="3323570"/>
                  </a:lnTo>
                  <a:lnTo>
                    <a:pt x="227838" y="3332626"/>
                  </a:lnTo>
                  <a:lnTo>
                    <a:pt x="226452" y="3341682"/>
                  </a:lnTo>
                  <a:lnTo>
                    <a:pt x="225059" y="3350738"/>
                  </a:lnTo>
                  <a:lnTo>
                    <a:pt x="223654" y="3359794"/>
                  </a:lnTo>
                  <a:lnTo>
                    <a:pt x="222240" y="3368850"/>
                  </a:lnTo>
                  <a:lnTo>
                    <a:pt x="220816" y="3377906"/>
                  </a:lnTo>
                  <a:lnTo>
                    <a:pt x="219383" y="3386962"/>
                  </a:lnTo>
                  <a:lnTo>
                    <a:pt x="217942" y="3396018"/>
                  </a:lnTo>
                  <a:lnTo>
                    <a:pt x="216493" y="3405074"/>
                  </a:lnTo>
                  <a:lnTo>
                    <a:pt x="215036" y="3414130"/>
                  </a:lnTo>
                  <a:lnTo>
                    <a:pt x="213574" y="3423186"/>
                  </a:lnTo>
                  <a:lnTo>
                    <a:pt x="212109" y="3432243"/>
                  </a:lnTo>
                  <a:lnTo>
                    <a:pt x="210642" y="3441299"/>
                  </a:lnTo>
                  <a:lnTo>
                    <a:pt x="209176" y="3450355"/>
                  </a:lnTo>
                  <a:lnTo>
                    <a:pt x="207712" y="3459411"/>
                  </a:lnTo>
                  <a:lnTo>
                    <a:pt x="206255" y="3468467"/>
                  </a:lnTo>
                  <a:lnTo>
                    <a:pt x="204806" y="3477523"/>
                  </a:lnTo>
                  <a:lnTo>
                    <a:pt x="203368" y="3486579"/>
                  </a:lnTo>
                  <a:lnTo>
                    <a:pt x="201941" y="3495635"/>
                  </a:lnTo>
                  <a:lnTo>
                    <a:pt x="200529" y="3504691"/>
                  </a:lnTo>
                  <a:lnTo>
                    <a:pt x="199132" y="3513747"/>
                  </a:lnTo>
                  <a:lnTo>
                    <a:pt x="197757" y="3522803"/>
                  </a:lnTo>
                  <a:lnTo>
                    <a:pt x="196401" y="3531859"/>
                  </a:lnTo>
                  <a:lnTo>
                    <a:pt x="195064" y="3540915"/>
                  </a:lnTo>
                  <a:lnTo>
                    <a:pt x="193748" y="3549971"/>
                  </a:lnTo>
                  <a:lnTo>
                    <a:pt x="192451" y="3559027"/>
                  </a:lnTo>
                  <a:lnTo>
                    <a:pt x="191174" y="3568083"/>
                  </a:lnTo>
                  <a:lnTo>
                    <a:pt x="189920" y="3577139"/>
                  </a:lnTo>
                  <a:lnTo>
                    <a:pt x="188686" y="3586195"/>
                  </a:lnTo>
                  <a:lnTo>
                    <a:pt x="187469" y="3595251"/>
                  </a:lnTo>
                  <a:lnTo>
                    <a:pt x="186268" y="3604307"/>
                  </a:lnTo>
                  <a:lnTo>
                    <a:pt x="185083" y="3613364"/>
                  </a:lnTo>
                  <a:lnTo>
                    <a:pt x="183913" y="3622420"/>
                  </a:lnTo>
                  <a:lnTo>
                    <a:pt x="182758" y="3631476"/>
                  </a:lnTo>
                  <a:lnTo>
                    <a:pt x="181617" y="3640532"/>
                  </a:lnTo>
                  <a:lnTo>
                    <a:pt x="180489" y="3649588"/>
                  </a:lnTo>
                  <a:lnTo>
                    <a:pt x="179372" y="3658644"/>
                  </a:lnTo>
                  <a:lnTo>
                    <a:pt x="178268" y="3667700"/>
                  </a:lnTo>
                  <a:lnTo>
                    <a:pt x="177176" y="3676756"/>
                  </a:lnTo>
                  <a:lnTo>
                    <a:pt x="176098" y="3685812"/>
                  </a:lnTo>
                  <a:lnTo>
                    <a:pt x="175036" y="3694868"/>
                  </a:lnTo>
                  <a:lnTo>
                    <a:pt x="173989" y="3703924"/>
                  </a:lnTo>
                  <a:lnTo>
                    <a:pt x="172958" y="3712980"/>
                  </a:lnTo>
                  <a:lnTo>
                    <a:pt x="171945" y="3722036"/>
                  </a:lnTo>
                  <a:lnTo>
                    <a:pt x="170950" y="3731092"/>
                  </a:lnTo>
                  <a:lnTo>
                    <a:pt x="169979" y="3740148"/>
                  </a:lnTo>
                  <a:lnTo>
                    <a:pt x="169033" y="3749204"/>
                  </a:lnTo>
                  <a:lnTo>
                    <a:pt x="168110" y="3758260"/>
                  </a:lnTo>
                  <a:lnTo>
                    <a:pt x="167212" y="3767316"/>
                  </a:lnTo>
                  <a:lnTo>
                    <a:pt x="166339" y="3776372"/>
                  </a:lnTo>
                  <a:lnTo>
                    <a:pt x="165492" y="3785428"/>
                  </a:lnTo>
                  <a:lnTo>
                    <a:pt x="164675" y="3794485"/>
                  </a:lnTo>
                  <a:lnTo>
                    <a:pt x="163887" y="3803541"/>
                  </a:lnTo>
                  <a:lnTo>
                    <a:pt x="163126" y="3812597"/>
                  </a:lnTo>
                  <a:lnTo>
                    <a:pt x="162389" y="3821653"/>
                  </a:lnTo>
                  <a:lnTo>
                    <a:pt x="161677" y="3830709"/>
                  </a:lnTo>
                  <a:lnTo>
                    <a:pt x="160989" y="3839765"/>
                  </a:lnTo>
                  <a:lnTo>
                    <a:pt x="160325" y="3848821"/>
                  </a:lnTo>
                  <a:lnTo>
                    <a:pt x="159685" y="3857877"/>
                  </a:lnTo>
                  <a:lnTo>
                    <a:pt x="159062" y="3866933"/>
                  </a:lnTo>
                  <a:lnTo>
                    <a:pt x="158457" y="3875989"/>
                  </a:lnTo>
                  <a:lnTo>
                    <a:pt x="157868" y="3885045"/>
                  </a:lnTo>
                  <a:lnTo>
                    <a:pt x="157293" y="3894101"/>
                  </a:lnTo>
                  <a:lnTo>
                    <a:pt x="156733" y="3903157"/>
                  </a:lnTo>
                  <a:lnTo>
                    <a:pt x="156185" y="3912213"/>
                  </a:lnTo>
                  <a:lnTo>
                    <a:pt x="155648" y="3921269"/>
                  </a:lnTo>
                  <a:lnTo>
                    <a:pt x="155121" y="3930325"/>
                  </a:lnTo>
                  <a:lnTo>
                    <a:pt x="154603" y="3939381"/>
                  </a:lnTo>
                  <a:lnTo>
                    <a:pt x="154094" y="3948437"/>
                  </a:lnTo>
                  <a:lnTo>
                    <a:pt x="153595" y="3957493"/>
                  </a:lnTo>
                  <a:lnTo>
                    <a:pt x="153106" y="3966549"/>
                  </a:lnTo>
                  <a:lnTo>
                    <a:pt x="152626" y="3975606"/>
                  </a:lnTo>
                  <a:lnTo>
                    <a:pt x="152156" y="3984662"/>
                  </a:lnTo>
                  <a:lnTo>
                    <a:pt x="151697" y="3993718"/>
                  </a:lnTo>
                  <a:lnTo>
                    <a:pt x="151248" y="4002774"/>
                  </a:lnTo>
                  <a:lnTo>
                    <a:pt x="150812" y="4011830"/>
                  </a:lnTo>
                  <a:lnTo>
                    <a:pt x="150390" y="4020886"/>
                  </a:lnTo>
                  <a:lnTo>
                    <a:pt x="149981" y="4029942"/>
                  </a:lnTo>
                  <a:lnTo>
                    <a:pt x="149586" y="4038998"/>
                  </a:lnTo>
                  <a:lnTo>
                    <a:pt x="149204" y="4048054"/>
                  </a:lnTo>
                  <a:lnTo>
                    <a:pt x="148838" y="4057110"/>
                  </a:lnTo>
                  <a:lnTo>
                    <a:pt x="148487" y="4066166"/>
                  </a:lnTo>
                  <a:lnTo>
                    <a:pt x="148153" y="4075222"/>
                  </a:lnTo>
                  <a:lnTo>
                    <a:pt x="147835" y="4084278"/>
                  </a:lnTo>
                  <a:lnTo>
                    <a:pt x="147531" y="4093334"/>
                  </a:lnTo>
                  <a:lnTo>
                    <a:pt x="147241" y="4102390"/>
                  </a:lnTo>
                  <a:lnTo>
                    <a:pt x="146966" y="4111446"/>
                  </a:lnTo>
                  <a:lnTo>
                    <a:pt x="146707" y="4120502"/>
                  </a:lnTo>
                  <a:lnTo>
                    <a:pt x="146463" y="4129558"/>
                  </a:lnTo>
                  <a:lnTo>
                    <a:pt x="146231" y="4138614"/>
                  </a:lnTo>
                  <a:lnTo>
                    <a:pt x="146012" y="4147670"/>
                  </a:lnTo>
                  <a:lnTo>
                    <a:pt x="145805" y="4156727"/>
                  </a:lnTo>
                  <a:lnTo>
                    <a:pt x="145609" y="4165783"/>
                  </a:lnTo>
                  <a:lnTo>
                    <a:pt x="145424" y="4174839"/>
                  </a:lnTo>
                  <a:lnTo>
                    <a:pt x="145252" y="4183895"/>
                  </a:lnTo>
                  <a:lnTo>
                    <a:pt x="145089" y="4192951"/>
                  </a:lnTo>
                  <a:lnTo>
                    <a:pt x="144935" y="4202007"/>
                  </a:lnTo>
                  <a:lnTo>
                    <a:pt x="144790" y="4211063"/>
                  </a:lnTo>
                  <a:lnTo>
                    <a:pt x="144653" y="4220119"/>
                  </a:lnTo>
                  <a:lnTo>
                    <a:pt x="144524" y="4229175"/>
                  </a:lnTo>
                  <a:lnTo>
                    <a:pt x="144405" y="4238231"/>
                  </a:lnTo>
                  <a:lnTo>
                    <a:pt x="144292" y="4247287"/>
                  </a:lnTo>
                  <a:lnTo>
                    <a:pt x="144186" y="4256343"/>
                  </a:lnTo>
                  <a:lnTo>
                    <a:pt x="144086" y="4265399"/>
                  </a:lnTo>
                  <a:lnTo>
                    <a:pt x="143993" y="4274455"/>
                  </a:lnTo>
                  <a:lnTo>
                    <a:pt x="143905" y="4283511"/>
                  </a:lnTo>
                  <a:lnTo>
                    <a:pt x="143824" y="4292567"/>
                  </a:lnTo>
                  <a:lnTo>
                    <a:pt x="143747" y="4301623"/>
                  </a:lnTo>
                  <a:lnTo>
                    <a:pt x="143674" y="4310679"/>
                  </a:lnTo>
                  <a:lnTo>
                    <a:pt x="143605" y="4319735"/>
                  </a:lnTo>
                  <a:lnTo>
                    <a:pt x="143539" y="4328791"/>
                  </a:lnTo>
                  <a:lnTo>
                    <a:pt x="143477" y="4337848"/>
                  </a:lnTo>
                  <a:lnTo>
                    <a:pt x="143417" y="4346904"/>
                  </a:lnTo>
                  <a:lnTo>
                    <a:pt x="143359" y="4355960"/>
                  </a:lnTo>
                  <a:lnTo>
                    <a:pt x="143303" y="4365016"/>
                  </a:lnTo>
                  <a:lnTo>
                    <a:pt x="143247" y="4374072"/>
                  </a:lnTo>
                  <a:lnTo>
                    <a:pt x="143192" y="4383128"/>
                  </a:lnTo>
                  <a:lnTo>
                    <a:pt x="143137" y="4392184"/>
                  </a:lnTo>
                  <a:lnTo>
                    <a:pt x="143082" y="4401240"/>
                  </a:lnTo>
                  <a:lnTo>
                    <a:pt x="143026" y="4410296"/>
                  </a:lnTo>
                  <a:lnTo>
                    <a:pt x="142970" y="4419352"/>
                  </a:lnTo>
                  <a:lnTo>
                    <a:pt x="142913" y="4428408"/>
                  </a:lnTo>
                  <a:lnTo>
                    <a:pt x="142855" y="4437464"/>
                  </a:lnTo>
                  <a:lnTo>
                    <a:pt x="142796" y="4446520"/>
                  </a:lnTo>
                  <a:lnTo>
                    <a:pt x="142737" y="4455576"/>
                  </a:lnTo>
                  <a:lnTo>
                    <a:pt x="142676" y="4464632"/>
                  </a:lnTo>
                  <a:lnTo>
                    <a:pt x="142615" y="4473688"/>
                  </a:lnTo>
                  <a:lnTo>
                    <a:pt x="142553" y="4482744"/>
                  </a:lnTo>
                  <a:lnTo>
                    <a:pt x="142491" y="4491800"/>
                  </a:lnTo>
                  <a:lnTo>
                    <a:pt x="142428" y="4500856"/>
                  </a:lnTo>
                  <a:lnTo>
                    <a:pt x="142366" y="4509912"/>
                  </a:lnTo>
                  <a:lnTo>
                    <a:pt x="142305" y="4518969"/>
                  </a:lnTo>
                  <a:lnTo>
                    <a:pt x="142244" y="4528025"/>
                  </a:lnTo>
                  <a:lnTo>
                    <a:pt x="142183" y="4537081"/>
                  </a:lnTo>
                  <a:lnTo>
                    <a:pt x="142124" y="4546137"/>
                  </a:lnTo>
                  <a:lnTo>
                    <a:pt x="142066" y="4555193"/>
                  </a:lnTo>
                  <a:lnTo>
                    <a:pt x="142009" y="4564249"/>
                  </a:lnTo>
                  <a:lnTo>
                    <a:pt x="141954" y="4573305"/>
                  </a:lnTo>
                  <a:lnTo>
                    <a:pt x="141901" y="4582361"/>
                  </a:lnTo>
                  <a:lnTo>
                    <a:pt x="141849" y="4591417"/>
                  </a:lnTo>
                  <a:lnTo>
                    <a:pt x="141799" y="4600473"/>
                  </a:lnTo>
                  <a:lnTo>
                    <a:pt x="141751" y="4609529"/>
                  </a:lnTo>
                  <a:lnTo>
                    <a:pt x="141704" y="4618585"/>
                  </a:lnTo>
                  <a:lnTo>
                    <a:pt x="141660" y="4627641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9" name="pg40">
              <a:extLst>
                <a:ext uri="{FF2B5EF4-FFF2-40B4-BE49-F238E27FC236}">
                  <a16:creationId xmlns:a16="http://schemas.microsoft.com/office/drawing/2014/main" id="{AF30574C-F0B3-40BA-C029-1D7AD197925E}"/>
                </a:ext>
              </a:extLst>
            </p:cNvPr>
            <p:cNvSpPr/>
            <p:nvPr/>
          </p:nvSpPr>
          <p:spPr>
            <a:xfrm>
              <a:off x="8588121" y="2892305"/>
              <a:ext cx="241946" cy="4591767"/>
            </a:xfrm>
            <a:custGeom>
              <a:avLst/>
              <a:gdLst/>
              <a:ahLst/>
              <a:cxnLst/>
              <a:rect l="0" t="0" r="0" b="0"/>
              <a:pathLst>
                <a:path w="241946" h="4591767">
                  <a:moveTo>
                    <a:pt x="120228" y="4591767"/>
                  </a:moveTo>
                  <a:lnTo>
                    <a:pt x="120183" y="4582781"/>
                  </a:lnTo>
                  <a:lnTo>
                    <a:pt x="120137" y="4573795"/>
                  </a:lnTo>
                  <a:lnTo>
                    <a:pt x="120090" y="4564809"/>
                  </a:lnTo>
                  <a:lnTo>
                    <a:pt x="120040" y="4555823"/>
                  </a:lnTo>
                  <a:lnTo>
                    <a:pt x="119989" y="4546837"/>
                  </a:lnTo>
                  <a:lnTo>
                    <a:pt x="119935" y="4537852"/>
                  </a:lnTo>
                  <a:lnTo>
                    <a:pt x="119880" y="4528866"/>
                  </a:lnTo>
                  <a:lnTo>
                    <a:pt x="119822" y="4519880"/>
                  </a:lnTo>
                  <a:lnTo>
                    <a:pt x="119762" y="4510894"/>
                  </a:lnTo>
                  <a:lnTo>
                    <a:pt x="119699" y="4501908"/>
                  </a:lnTo>
                  <a:lnTo>
                    <a:pt x="119633" y="4492922"/>
                  </a:lnTo>
                  <a:lnTo>
                    <a:pt x="119565" y="4483936"/>
                  </a:lnTo>
                  <a:lnTo>
                    <a:pt x="119493" y="4474951"/>
                  </a:lnTo>
                  <a:lnTo>
                    <a:pt x="119418" y="4465965"/>
                  </a:lnTo>
                  <a:lnTo>
                    <a:pt x="119338" y="4456979"/>
                  </a:lnTo>
                  <a:lnTo>
                    <a:pt x="119255" y="4447993"/>
                  </a:lnTo>
                  <a:lnTo>
                    <a:pt x="119167" y="4439007"/>
                  </a:lnTo>
                  <a:lnTo>
                    <a:pt x="119075" y="4430021"/>
                  </a:lnTo>
                  <a:lnTo>
                    <a:pt x="118978" y="4421036"/>
                  </a:lnTo>
                  <a:lnTo>
                    <a:pt x="118874" y="4412050"/>
                  </a:lnTo>
                  <a:lnTo>
                    <a:pt x="118764" y="4403064"/>
                  </a:lnTo>
                  <a:lnTo>
                    <a:pt x="118649" y="4394078"/>
                  </a:lnTo>
                  <a:lnTo>
                    <a:pt x="118526" y="4385092"/>
                  </a:lnTo>
                  <a:lnTo>
                    <a:pt x="118397" y="4376106"/>
                  </a:lnTo>
                  <a:lnTo>
                    <a:pt x="118259" y="4367120"/>
                  </a:lnTo>
                  <a:lnTo>
                    <a:pt x="118112" y="4358135"/>
                  </a:lnTo>
                  <a:lnTo>
                    <a:pt x="117956" y="4349149"/>
                  </a:lnTo>
                  <a:lnTo>
                    <a:pt x="117792" y="4340163"/>
                  </a:lnTo>
                  <a:lnTo>
                    <a:pt x="117619" y="4331177"/>
                  </a:lnTo>
                  <a:lnTo>
                    <a:pt x="117434" y="4322191"/>
                  </a:lnTo>
                  <a:lnTo>
                    <a:pt x="117238" y="4313205"/>
                  </a:lnTo>
                  <a:lnTo>
                    <a:pt x="117031" y="4304220"/>
                  </a:lnTo>
                  <a:lnTo>
                    <a:pt x="116814" y="4295234"/>
                  </a:lnTo>
                  <a:lnTo>
                    <a:pt x="116586" y="4286248"/>
                  </a:lnTo>
                  <a:lnTo>
                    <a:pt x="116345" y="4277262"/>
                  </a:lnTo>
                  <a:lnTo>
                    <a:pt x="116092" y="4268276"/>
                  </a:lnTo>
                  <a:lnTo>
                    <a:pt x="115827" y="4259290"/>
                  </a:lnTo>
                  <a:lnTo>
                    <a:pt x="115551" y="4250304"/>
                  </a:lnTo>
                  <a:lnTo>
                    <a:pt x="115264" y="4241319"/>
                  </a:lnTo>
                  <a:lnTo>
                    <a:pt x="114964" y="4232333"/>
                  </a:lnTo>
                  <a:lnTo>
                    <a:pt x="114651" y="4223347"/>
                  </a:lnTo>
                  <a:lnTo>
                    <a:pt x="114328" y="4214361"/>
                  </a:lnTo>
                  <a:lnTo>
                    <a:pt x="113995" y="4205375"/>
                  </a:lnTo>
                  <a:lnTo>
                    <a:pt x="113651" y="4196389"/>
                  </a:lnTo>
                  <a:lnTo>
                    <a:pt x="113297" y="4187404"/>
                  </a:lnTo>
                  <a:lnTo>
                    <a:pt x="112931" y="4178418"/>
                  </a:lnTo>
                  <a:lnTo>
                    <a:pt x="112556" y="4169432"/>
                  </a:lnTo>
                  <a:lnTo>
                    <a:pt x="112173" y="4160446"/>
                  </a:lnTo>
                  <a:lnTo>
                    <a:pt x="111781" y="4151460"/>
                  </a:lnTo>
                  <a:lnTo>
                    <a:pt x="111380" y="4142474"/>
                  </a:lnTo>
                  <a:lnTo>
                    <a:pt x="110969" y="4133488"/>
                  </a:lnTo>
                  <a:lnTo>
                    <a:pt x="110550" y="4124503"/>
                  </a:lnTo>
                  <a:lnTo>
                    <a:pt x="110124" y="4115517"/>
                  </a:lnTo>
                  <a:lnTo>
                    <a:pt x="109689" y="4106531"/>
                  </a:lnTo>
                  <a:lnTo>
                    <a:pt x="109245" y="4097545"/>
                  </a:lnTo>
                  <a:lnTo>
                    <a:pt x="108791" y="4088559"/>
                  </a:lnTo>
                  <a:lnTo>
                    <a:pt x="108327" y="4079573"/>
                  </a:lnTo>
                  <a:lnTo>
                    <a:pt x="107852" y="4070588"/>
                  </a:lnTo>
                  <a:lnTo>
                    <a:pt x="107368" y="4061602"/>
                  </a:lnTo>
                  <a:lnTo>
                    <a:pt x="106871" y="4052616"/>
                  </a:lnTo>
                  <a:lnTo>
                    <a:pt x="106358" y="4043630"/>
                  </a:lnTo>
                  <a:lnTo>
                    <a:pt x="105831" y="4034644"/>
                  </a:lnTo>
                  <a:lnTo>
                    <a:pt x="105288" y="4025658"/>
                  </a:lnTo>
                  <a:lnTo>
                    <a:pt x="104728" y="4016672"/>
                  </a:lnTo>
                  <a:lnTo>
                    <a:pt x="104150" y="4007687"/>
                  </a:lnTo>
                  <a:lnTo>
                    <a:pt x="103548" y="3998701"/>
                  </a:lnTo>
                  <a:lnTo>
                    <a:pt x="102921" y="3989715"/>
                  </a:lnTo>
                  <a:lnTo>
                    <a:pt x="102272" y="3980729"/>
                  </a:lnTo>
                  <a:lnTo>
                    <a:pt x="101597" y="3971743"/>
                  </a:lnTo>
                  <a:lnTo>
                    <a:pt x="100897" y="3962757"/>
                  </a:lnTo>
                  <a:lnTo>
                    <a:pt x="100162" y="3953772"/>
                  </a:lnTo>
                  <a:lnTo>
                    <a:pt x="99394" y="3944786"/>
                  </a:lnTo>
                  <a:lnTo>
                    <a:pt x="98595" y="3935800"/>
                  </a:lnTo>
                  <a:lnTo>
                    <a:pt x="97763" y="3926814"/>
                  </a:lnTo>
                  <a:lnTo>
                    <a:pt x="96897" y="3917828"/>
                  </a:lnTo>
                  <a:lnTo>
                    <a:pt x="95991" y="3908842"/>
                  </a:lnTo>
                  <a:lnTo>
                    <a:pt x="95043" y="3899856"/>
                  </a:lnTo>
                  <a:lnTo>
                    <a:pt x="94057" y="3890871"/>
                  </a:lnTo>
                  <a:lnTo>
                    <a:pt x="93035" y="3881885"/>
                  </a:lnTo>
                  <a:lnTo>
                    <a:pt x="91974" y="3872899"/>
                  </a:lnTo>
                  <a:lnTo>
                    <a:pt x="90872" y="3863913"/>
                  </a:lnTo>
                  <a:lnTo>
                    <a:pt x="89722" y="3854927"/>
                  </a:lnTo>
                  <a:lnTo>
                    <a:pt x="88534" y="3845941"/>
                  </a:lnTo>
                  <a:lnTo>
                    <a:pt x="87308" y="3836956"/>
                  </a:lnTo>
                  <a:lnTo>
                    <a:pt x="86044" y="3827970"/>
                  </a:lnTo>
                  <a:lnTo>
                    <a:pt x="84740" y="3818984"/>
                  </a:lnTo>
                  <a:lnTo>
                    <a:pt x="83389" y="3809998"/>
                  </a:lnTo>
                  <a:lnTo>
                    <a:pt x="82002" y="3801012"/>
                  </a:lnTo>
                  <a:lnTo>
                    <a:pt x="80580" y="3792026"/>
                  </a:lnTo>
                  <a:lnTo>
                    <a:pt x="79123" y="3783040"/>
                  </a:lnTo>
                  <a:lnTo>
                    <a:pt x="77632" y="3774055"/>
                  </a:lnTo>
                  <a:lnTo>
                    <a:pt x="76097" y="3765069"/>
                  </a:lnTo>
                  <a:lnTo>
                    <a:pt x="74531" y="3756083"/>
                  </a:lnTo>
                  <a:lnTo>
                    <a:pt x="72935" y="3747097"/>
                  </a:lnTo>
                  <a:lnTo>
                    <a:pt x="71309" y="3738111"/>
                  </a:lnTo>
                  <a:lnTo>
                    <a:pt x="69653" y="3729125"/>
                  </a:lnTo>
                  <a:lnTo>
                    <a:pt x="67963" y="3720140"/>
                  </a:lnTo>
                  <a:lnTo>
                    <a:pt x="66245" y="3711154"/>
                  </a:lnTo>
                  <a:lnTo>
                    <a:pt x="64502" y="3702168"/>
                  </a:lnTo>
                  <a:lnTo>
                    <a:pt x="62734" y="3693182"/>
                  </a:lnTo>
                  <a:lnTo>
                    <a:pt x="60943" y="3684196"/>
                  </a:lnTo>
                  <a:lnTo>
                    <a:pt x="59124" y="3675210"/>
                  </a:lnTo>
                  <a:lnTo>
                    <a:pt x="57283" y="3666225"/>
                  </a:lnTo>
                  <a:lnTo>
                    <a:pt x="55422" y="3657239"/>
                  </a:lnTo>
                  <a:lnTo>
                    <a:pt x="53542" y="3648253"/>
                  </a:lnTo>
                  <a:lnTo>
                    <a:pt x="51644" y="3639267"/>
                  </a:lnTo>
                  <a:lnTo>
                    <a:pt x="49727" y="3630281"/>
                  </a:lnTo>
                  <a:lnTo>
                    <a:pt x="47794" y="3621295"/>
                  </a:lnTo>
                  <a:lnTo>
                    <a:pt x="45849" y="3612309"/>
                  </a:lnTo>
                  <a:lnTo>
                    <a:pt x="43893" y="3603324"/>
                  </a:lnTo>
                  <a:lnTo>
                    <a:pt x="41927" y="3594338"/>
                  </a:lnTo>
                  <a:lnTo>
                    <a:pt x="39954" y="3585352"/>
                  </a:lnTo>
                  <a:lnTo>
                    <a:pt x="37978" y="3576366"/>
                  </a:lnTo>
                  <a:lnTo>
                    <a:pt x="36001" y="3567380"/>
                  </a:lnTo>
                  <a:lnTo>
                    <a:pt x="34026" y="3558394"/>
                  </a:lnTo>
                  <a:lnTo>
                    <a:pt x="32058" y="3549409"/>
                  </a:lnTo>
                  <a:lnTo>
                    <a:pt x="30100" y="3540423"/>
                  </a:lnTo>
                  <a:lnTo>
                    <a:pt x="28160" y="3531437"/>
                  </a:lnTo>
                  <a:lnTo>
                    <a:pt x="26241" y="3522451"/>
                  </a:lnTo>
                  <a:lnTo>
                    <a:pt x="24346" y="3513465"/>
                  </a:lnTo>
                  <a:lnTo>
                    <a:pt x="22479" y="3504479"/>
                  </a:lnTo>
                  <a:lnTo>
                    <a:pt x="20649" y="3495493"/>
                  </a:lnTo>
                  <a:lnTo>
                    <a:pt x="18870" y="3486508"/>
                  </a:lnTo>
                  <a:lnTo>
                    <a:pt x="17139" y="3477522"/>
                  </a:lnTo>
                  <a:lnTo>
                    <a:pt x="15461" y="3468536"/>
                  </a:lnTo>
                  <a:lnTo>
                    <a:pt x="13840" y="3459550"/>
                  </a:lnTo>
                  <a:lnTo>
                    <a:pt x="12283" y="3450564"/>
                  </a:lnTo>
                  <a:lnTo>
                    <a:pt x="10816" y="3441578"/>
                  </a:lnTo>
                  <a:lnTo>
                    <a:pt x="9426" y="3432593"/>
                  </a:lnTo>
                  <a:lnTo>
                    <a:pt x="8117" y="3423607"/>
                  </a:lnTo>
                  <a:lnTo>
                    <a:pt x="6892" y="3414621"/>
                  </a:lnTo>
                  <a:lnTo>
                    <a:pt x="5754" y="3405635"/>
                  </a:lnTo>
                  <a:lnTo>
                    <a:pt x="4735" y="3396649"/>
                  </a:lnTo>
                  <a:lnTo>
                    <a:pt x="3813" y="3387663"/>
                  </a:lnTo>
                  <a:lnTo>
                    <a:pt x="2989" y="3378677"/>
                  </a:lnTo>
                  <a:lnTo>
                    <a:pt x="2261" y="3369692"/>
                  </a:lnTo>
                  <a:lnTo>
                    <a:pt x="1632" y="3360706"/>
                  </a:lnTo>
                  <a:lnTo>
                    <a:pt x="1123" y="3351720"/>
                  </a:lnTo>
                  <a:lnTo>
                    <a:pt x="717" y="3342734"/>
                  </a:lnTo>
                  <a:lnTo>
                    <a:pt x="403" y="3333748"/>
                  </a:lnTo>
                  <a:lnTo>
                    <a:pt x="179" y="3324762"/>
                  </a:lnTo>
                  <a:lnTo>
                    <a:pt x="41" y="3315777"/>
                  </a:lnTo>
                  <a:lnTo>
                    <a:pt x="0" y="3306791"/>
                  </a:lnTo>
                  <a:lnTo>
                    <a:pt x="41" y="3297805"/>
                  </a:lnTo>
                  <a:lnTo>
                    <a:pt x="151" y="3288819"/>
                  </a:lnTo>
                  <a:lnTo>
                    <a:pt x="322" y="3279833"/>
                  </a:lnTo>
                  <a:lnTo>
                    <a:pt x="549" y="3270847"/>
                  </a:lnTo>
                  <a:lnTo>
                    <a:pt x="832" y="3261861"/>
                  </a:lnTo>
                  <a:lnTo>
                    <a:pt x="1160" y="3252876"/>
                  </a:lnTo>
                  <a:lnTo>
                    <a:pt x="1518" y="3243890"/>
                  </a:lnTo>
                  <a:lnTo>
                    <a:pt x="1901" y="3234904"/>
                  </a:lnTo>
                  <a:lnTo>
                    <a:pt x="2302" y="3225918"/>
                  </a:lnTo>
                  <a:lnTo>
                    <a:pt x="2716" y="3216932"/>
                  </a:lnTo>
                  <a:lnTo>
                    <a:pt x="3133" y="3207946"/>
                  </a:lnTo>
                  <a:lnTo>
                    <a:pt x="3546" y="3198961"/>
                  </a:lnTo>
                  <a:lnTo>
                    <a:pt x="3950" y="3189975"/>
                  </a:lnTo>
                  <a:lnTo>
                    <a:pt x="4342" y="3180989"/>
                  </a:lnTo>
                  <a:lnTo>
                    <a:pt x="4717" y="3172003"/>
                  </a:lnTo>
                  <a:lnTo>
                    <a:pt x="5064" y="3163017"/>
                  </a:lnTo>
                  <a:lnTo>
                    <a:pt x="5386" y="3154031"/>
                  </a:lnTo>
                  <a:lnTo>
                    <a:pt x="5683" y="3145045"/>
                  </a:lnTo>
                  <a:lnTo>
                    <a:pt x="5951" y="3136060"/>
                  </a:lnTo>
                  <a:lnTo>
                    <a:pt x="6191" y="3127074"/>
                  </a:lnTo>
                  <a:lnTo>
                    <a:pt x="6393" y="3118088"/>
                  </a:lnTo>
                  <a:lnTo>
                    <a:pt x="6566" y="3109102"/>
                  </a:lnTo>
                  <a:lnTo>
                    <a:pt x="6712" y="3100116"/>
                  </a:lnTo>
                  <a:lnTo>
                    <a:pt x="6831" y="3091130"/>
                  </a:lnTo>
                  <a:lnTo>
                    <a:pt x="6925" y="3082145"/>
                  </a:lnTo>
                  <a:lnTo>
                    <a:pt x="6990" y="3073159"/>
                  </a:lnTo>
                  <a:lnTo>
                    <a:pt x="7033" y="3064173"/>
                  </a:lnTo>
                  <a:lnTo>
                    <a:pt x="7059" y="3055187"/>
                  </a:lnTo>
                  <a:lnTo>
                    <a:pt x="7069" y="3046201"/>
                  </a:lnTo>
                  <a:lnTo>
                    <a:pt x="7064" y="3037215"/>
                  </a:lnTo>
                  <a:lnTo>
                    <a:pt x="7046" y="3028229"/>
                  </a:lnTo>
                  <a:lnTo>
                    <a:pt x="7019" y="3019244"/>
                  </a:lnTo>
                  <a:lnTo>
                    <a:pt x="6987" y="3010258"/>
                  </a:lnTo>
                  <a:lnTo>
                    <a:pt x="6949" y="3001272"/>
                  </a:lnTo>
                  <a:lnTo>
                    <a:pt x="6910" y="2992286"/>
                  </a:lnTo>
                  <a:lnTo>
                    <a:pt x="6869" y="2983300"/>
                  </a:lnTo>
                  <a:lnTo>
                    <a:pt x="6829" y="2974314"/>
                  </a:lnTo>
                  <a:lnTo>
                    <a:pt x="6792" y="2965329"/>
                  </a:lnTo>
                  <a:lnTo>
                    <a:pt x="6757" y="2956343"/>
                  </a:lnTo>
                  <a:lnTo>
                    <a:pt x="6727" y="2947357"/>
                  </a:lnTo>
                  <a:lnTo>
                    <a:pt x="6700" y="2938371"/>
                  </a:lnTo>
                  <a:lnTo>
                    <a:pt x="6679" y="2929385"/>
                  </a:lnTo>
                  <a:lnTo>
                    <a:pt x="6662" y="2920399"/>
                  </a:lnTo>
                  <a:lnTo>
                    <a:pt x="6649" y="2911413"/>
                  </a:lnTo>
                  <a:lnTo>
                    <a:pt x="6639" y="2902428"/>
                  </a:lnTo>
                  <a:lnTo>
                    <a:pt x="6633" y="2893442"/>
                  </a:lnTo>
                  <a:lnTo>
                    <a:pt x="6630" y="2884456"/>
                  </a:lnTo>
                  <a:lnTo>
                    <a:pt x="6629" y="2875470"/>
                  </a:lnTo>
                  <a:lnTo>
                    <a:pt x="6628" y="2866484"/>
                  </a:lnTo>
                  <a:lnTo>
                    <a:pt x="6628" y="2857498"/>
                  </a:lnTo>
                  <a:lnTo>
                    <a:pt x="6626" y="2848513"/>
                  </a:lnTo>
                  <a:lnTo>
                    <a:pt x="6623" y="2839527"/>
                  </a:lnTo>
                  <a:lnTo>
                    <a:pt x="6617" y="2830541"/>
                  </a:lnTo>
                  <a:lnTo>
                    <a:pt x="6609" y="2821555"/>
                  </a:lnTo>
                  <a:lnTo>
                    <a:pt x="6597" y="2812569"/>
                  </a:lnTo>
                  <a:lnTo>
                    <a:pt x="6581" y="2803583"/>
                  </a:lnTo>
                  <a:lnTo>
                    <a:pt x="6561" y="2794597"/>
                  </a:lnTo>
                  <a:lnTo>
                    <a:pt x="6537" y="2785612"/>
                  </a:lnTo>
                  <a:lnTo>
                    <a:pt x="6509" y="2776626"/>
                  </a:lnTo>
                  <a:lnTo>
                    <a:pt x="6479" y="2767640"/>
                  </a:lnTo>
                  <a:lnTo>
                    <a:pt x="6446" y="2758654"/>
                  </a:lnTo>
                  <a:lnTo>
                    <a:pt x="6411" y="2749668"/>
                  </a:lnTo>
                  <a:lnTo>
                    <a:pt x="6377" y="2740682"/>
                  </a:lnTo>
                  <a:lnTo>
                    <a:pt x="6343" y="2731697"/>
                  </a:lnTo>
                  <a:lnTo>
                    <a:pt x="6312" y="2722711"/>
                  </a:lnTo>
                  <a:lnTo>
                    <a:pt x="6284" y="2713725"/>
                  </a:lnTo>
                  <a:lnTo>
                    <a:pt x="6264" y="2704739"/>
                  </a:lnTo>
                  <a:lnTo>
                    <a:pt x="6251" y="2695753"/>
                  </a:lnTo>
                  <a:lnTo>
                    <a:pt x="6249" y="2686767"/>
                  </a:lnTo>
                  <a:lnTo>
                    <a:pt x="6257" y="2677781"/>
                  </a:lnTo>
                  <a:lnTo>
                    <a:pt x="6277" y="2668796"/>
                  </a:lnTo>
                  <a:lnTo>
                    <a:pt x="6314" y="2659810"/>
                  </a:lnTo>
                  <a:lnTo>
                    <a:pt x="6369" y="2650824"/>
                  </a:lnTo>
                  <a:lnTo>
                    <a:pt x="6441" y="2641838"/>
                  </a:lnTo>
                  <a:lnTo>
                    <a:pt x="6531" y="2632852"/>
                  </a:lnTo>
                  <a:lnTo>
                    <a:pt x="6640" y="2623866"/>
                  </a:lnTo>
                  <a:lnTo>
                    <a:pt x="6772" y="2614881"/>
                  </a:lnTo>
                  <a:lnTo>
                    <a:pt x="6926" y="2605895"/>
                  </a:lnTo>
                  <a:lnTo>
                    <a:pt x="7101" y="2596909"/>
                  </a:lnTo>
                  <a:lnTo>
                    <a:pt x="7295" y="2587923"/>
                  </a:lnTo>
                  <a:lnTo>
                    <a:pt x="7508" y="2578937"/>
                  </a:lnTo>
                  <a:lnTo>
                    <a:pt x="7741" y="2569951"/>
                  </a:lnTo>
                  <a:lnTo>
                    <a:pt x="7995" y="2560965"/>
                  </a:lnTo>
                  <a:lnTo>
                    <a:pt x="8263" y="2551980"/>
                  </a:lnTo>
                  <a:lnTo>
                    <a:pt x="8546" y="2542994"/>
                  </a:lnTo>
                  <a:lnTo>
                    <a:pt x="8840" y="2534008"/>
                  </a:lnTo>
                  <a:lnTo>
                    <a:pt x="9146" y="2525022"/>
                  </a:lnTo>
                  <a:lnTo>
                    <a:pt x="9461" y="2516036"/>
                  </a:lnTo>
                  <a:lnTo>
                    <a:pt x="9781" y="2507050"/>
                  </a:lnTo>
                  <a:lnTo>
                    <a:pt x="10105" y="2498065"/>
                  </a:lnTo>
                  <a:lnTo>
                    <a:pt x="10431" y="2489079"/>
                  </a:lnTo>
                  <a:lnTo>
                    <a:pt x="10757" y="2480093"/>
                  </a:lnTo>
                  <a:lnTo>
                    <a:pt x="11080" y="2471107"/>
                  </a:lnTo>
                  <a:lnTo>
                    <a:pt x="11400" y="2462121"/>
                  </a:lnTo>
                  <a:lnTo>
                    <a:pt x="11714" y="2453135"/>
                  </a:lnTo>
                  <a:lnTo>
                    <a:pt x="12023" y="2444150"/>
                  </a:lnTo>
                  <a:lnTo>
                    <a:pt x="12325" y="2435164"/>
                  </a:lnTo>
                  <a:lnTo>
                    <a:pt x="12620" y="2426178"/>
                  </a:lnTo>
                  <a:lnTo>
                    <a:pt x="12908" y="2417192"/>
                  </a:lnTo>
                  <a:lnTo>
                    <a:pt x="13190" y="2408206"/>
                  </a:lnTo>
                  <a:lnTo>
                    <a:pt x="13469" y="2399220"/>
                  </a:lnTo>
                  <a:lnTo>
                    <a:pt x="13744" y="2390234"/>
                  </a:lnTo>
                  <a:lnTo>
                    <a:pt x="14018" y="2381249"/>
                  </a:lnTo>
                  <a:lnTo>
                    <a:pt x="14294" y="2372263"/>
                  </a:lnTo>
                  <a:lnTo>
                    <a:pt x="14575" y="2363277"/>
                  </a:lnTo>
                  <a:lnTo>
                    <a:pt x="14862" y="2354291"/>
                  </a:lnTo>
                  <a:lnTo>
                    <a:pt x="15160" y="2345305"/>
                  </a:lnTo>
                  <a:lnTo>
                    <a:pt x="15474" y="2336319"/>
                  </a:lnTo>
                  <a:lnTo>
                    <a:pt x="15808" y="2327334"/>
                  </a:lnTo>
                  <a:lnTo>
                    <a:pt x="16164" y="2318348"/>
                  </a:lnTo>
                  <a:lnTo>
                    <a:pt x="16545" y="2309362"/>
                  </a:lnTo>
                  <a:lnTo>
                    <a:pt x="16953" y="2300376"/>
                  </a:lnTo>
                  <a:lnTo>
                    <a:pt x="17398" y="2291390"/>
                  </a:lnTo>
                  <a:lnTo>
                    <a:pt x="17884" y="2282404"/>
                  </a:lnTo>
                  <a:lnTo>
                    <a:pt x="18407" y="2273418"/>
                  </a:lnTo>
                  <a:lnTo>
                    <a:pt x="18971" y="2264433"/>
                  </a:lnTo>
                  <a:lnTo>
                    <a:pt x="19576" y="2255447"/>
                  </a:lnTo>
                  <a:lnTo>
                    <a:pt x="20230" y="2246461"/>
                  </a:lnTo>
                  <a:lnTo>
                    <a:pt x="20938" y="2237475"/>
                  </a:lnTo>
                  <a:lnTo>
                    <a:pt x="21690" y="2228489"/>
                  </a:lnTo>
                  <a:lnTo>
                    <a:pt x="22487" y="2219503"/>
                  </a:lnTo>
                  <a:lnTo>
                    <a:pt x="23328" y="2210518"/>
                  </a:lnTo>
                  <a:lnTo>
                    <a:pt x="24215" y="2201532"/>
                  </a:lnTo>
                  <a:lnTo>
                    <a:pt x="25152" y="2192546"/>
                  </a:lnTo>
                  <a:lnTo>
                    <a:pt x="26127" y="2183560"/>
                  </a:lnTo>
                  <a:lnTo>
                    <a:pt x="27137" y="2174574"/>
                  </a:lnTo>
                  <a:lnTo>
                    <a:pt x="28178" y="2165588"/>
                  </a:lnTo>
                  <a:lnTo>
                    <a:pt x="29248" y="2156602"/>
                  </a:lnTo>
                  <a:lnTo>
                    <a:pt x="30348" y="2147617"/>
                  </a:lnTo>
                  <a:lnTo>
                    <a:pt x="31464" y="2138631"/>
                  </a:lnTo>
                  <a:lnTo>
                    <a:pt x="32594" y="2129645"/>
                  </a:lnTo>
                  <a:lnTo>
                    <a:pt x="33733" y="2120659"/>
                  </a:lnTo>
                  <a:lnTo>
                    <a:pt x="34877" y="2111673"/>
                  </a:lnTo>
                  <a:lnTo>
                    <a:pt x="36018" y="2102687"/>
                  </a:lnTo>
                  <a:lnTo>
                    <a:pt x="37151" y="2093702"/>
                  </a:lnTo>
                  <a:lnTo>
                    <a:pt x="38273" y="2084716"/>
                  </a:lnTo>
                  <a:lnTo>
                    <a:pt x="39379" y="2075730"/>
                  </a:lnTo>
                  <a:lnTo>
                    <a:pt x="40466" y="2066744"/>
                  </a:lnTo>
                  <a:lnTo>
                    <a:pt x="41523" y="2057758"/>
                  </a:lnTo>
                  <a:lnTo>
                    <a:pt x="42550" y="2048772"/>
                  </a:lnTo>
                  <a:lnTo>
                    <a:pt x="43548" y="2039786"/>
                  </a:lnTo>
                  <a:lnTo>
                    <a:pt x="44512" y="2030801"/>
                  </a:lnTo>
                  <a:lnTo>
                    <a:pt x="45443" y="2021815"/>
                  </a:lnTo>
                  <a:lnTo>
                    <a:pt x="46331" y="2012829"/>
                  </a:lnTo>
                  <a:lnTo>
                    <a:pt x="47178" y="2003843"/>
                  </a:lnTo>
                  <a:lnTo>
                    <a:pt x="47988" y="1994857"/>
                  </a:lnTo>
                  <a:lnTo>
                    <a:pt x="48762" y="1985871"/>
                  </a:lnTo>
                  <a:lnTo>
                    <a:pt x="49501" y="1976886"/>
                  </a:lnTo>
                  <a:lnTo>
                    <a:pt x="50198" y="1967900"/>
                  </a:lnTo>
                  <a:lnTo>
                    <a:pt x="50858" y="1958914"/>
                  </a:lnTo>
                  <a:lnTo>
                    <a:pt x="51488" y="1949928"/>
                  </a:lnTo>
                  <a:lnTo>
                    <a:pt x="52089" y="1940942"/>
                  </a:lnTo>
                  <a:lnTo>
                    <a:pt x="52664" y="1931956"/>
                  </a:lnTo>
                  <a:lnTo>
                    <a:pt x="53212" y="1922970"/>
                  </a:lnTo>
                  <a:lnTo>
                    <a:pt x="53737" y="1913985"/>
                  </a:lnTo>
                  <a:lnTo>
                    <a:pt x="54245" y="1904999"/>
                  </a:lnTo>
                  <a:lnTo>
                    <a:pt x="54739" y="1896013"/>
                  </a:lnTo>
                  <a:lnTo>
                    <a:pt x="55223" y="1887027"/>
                  </a:lnTo>
                  <a:lnTo>
                    <a:pt x="55698" y="1878041"/>
                  </a:lnTo>
                  <a:lnTo>
                    <a:pt x="56168" y="1869055"/>
                  </a:lnTo>
                  <a:lnTo>
                    <a:pt x="56638" y="1860070"/>
                  </a:lnTo>
                  <a:lnTo>
                    <a:pt x="57110" y="1851084"/>
                  </a:lnTo>
                  <a:lnTo>
                    <a:pt x="57586" y="1842098"/>
                  </a:lnTo>
                  <a:lnTo>
                    <a:pt x="58070" y="1833112"/>
                  </a:lnTo>
                  <a:lnTo>
                    <a:pt x="58566" y="1824126"/>
                  </a:lnTo>
                  <a:lnTo>
                    <a:pt x="59075" y="1815140"/>
                  </a:lnTo>
                  <a:lnTo>
                    <a:pt x="59599" y="1806154"/>
                  </a:lnTo>
                  <a:lnTo>
                    <a:pt x="60139" y="1797169"/>
                  </a:lnTo>
                  <a:lnTo>
                    <a:pt x="60697" y="1788183"/>
                  </a:lnTo>
                  <a:lnTo>
                    <a:pt x="61280" y="1779197"/>
                  </a:lnTo>
                  <a:lnTo>
                    <a:pt x="61885" y="1770211"/>
                  </a:lnTo>
                  <a:lnTo>
                    <a:pt x="62512" y="1761225"/>
                  </a:lnTo>
                  <a:lnTo>
                    <a:pt x="63161" y="1752239"/>
                  </a:lnTo>
                  <a:lnTo>
                    <a:pt x="63833" y="1743254"/>
                  </a:lnTo>
                  <a:lnTo>
                    <a:pt x="64535" y="1734268"/>
                  </a:lnTo>
                  <a:lnTo>
                    <a:pt x="65263" y="1725282"/>
                  </a:lnTo>
                  <a:lnTo>
                    <a:pt x="66014" y="1716296"/>
                  </a:lnTo>
                  <a:lnTo>
                    <a:pt x="66788" y="1707310"/>
                  </a:lnTo>
                  <a:lnTo>
                    <a:pt x="67586" y="1698324"/>
                  </a:lnTo>
                  <a:lnTo>
                    <a:pt x="68411" y="1689338"/>
                  </a:lnTo>
                  <a:lnTo>
                    <a:pt x="69258" y="1680353"/>
                  </a:lnTo>
                  <a:lnTo>
                    <a:pt x="70126" y="1671367"/>
                  </a:lnTo>
                  <a:lnTo>
                    <a:pt x="71013" y="1662381"/>
                  </a:lnTo>
                  <a:lnTo>
                    <a:pt x="71917" y="1653395"/>
                  </a:lnTo>
                  <a:lnTo>
                    <a:pt x="72839" y="1644409"/>
                  </a:lnTo>
                  <a:lnTo>
                    <a:pt x="73775" y="1635423"/>
                  </a:lnTo>
                  <a:lnTo>
                    <a:pt x="74723" y="1626438"/>
                  </a:lnTo>
                  <a:lnTo>
                    <a:pt x="75679" y="1617452"/>
                  </a:lnTo>
                  <a:lnTo>
                    <a:pt x="76642" y="1608466"/>
                  </a:lnTo>
                  <a:lnTo>
                    <a:pt x="77609" y="1599480"/>
                  </a:lnTo>
                  <a:lnTo>
                    <a:pt x="78577" y="1590494"/>
                  </a:lnTo>
                  <a:lnTo>
                    <a:pt x="79543" y="1581508"/>
                  </a:lnTo>
                  <a:lnTo>
                    <a:pt x="80504" y="1572522"/>
                  </a:lnTo>
                  <a:lnTo>
                    <a:pt x="81457" y="1563537"/>
                  </a:lnTo>
                  <a:lnTo>
                    <a:pt x="82401" y="1554551"/>
                  </a:lnTo>
                  <a:lnTo>
                    <a:pt x="83328" y="1545565"/>
                  </a:lnTo>
                  <a:lnTo>
                    <a:pt x="84239" y="1536579"/>
                  </a:lnTo>
                  <a:lnTo>
                    <a:pt x="85132" y="1527593"/>
                  </a:lnTo>
                  <a:lnTo>
                    <a:pt x="86004" y="1518607"/>
                  </a:lnTo>
                  <a:lnTo>
                    <a:pt x="86854" y="1509622"/>
                  </a:lnTo>
                  <a:lnTo>
                    <a:pt x="87673" y="1500636"/>
                  </a:lnTo>
                  <a:lnTo>
                    <a:pt x="88464" y="1491650"/>
                  </a:lnTo>
                  <a:lnTo>
                    <a:pt x="89228" y="1482664"/>
                  </a:lnTo>
                  <a:lnTo>
                    <a:pt x="89963" y="1473678"/>
                  </a:lnTo>
                  <a:lnTo>
                    <a:pt x="90667" y="1464692"/>
                  </a:lnTo>
                  <a:lnTo>
                    <a:pt x="91332" y="1455706"/>
                  </a:lnTo>
                  <a:lnTo>
                    <a:pt x="91965" y="1446721"/>
                  </a:lnTo>
                  <a:lnTo>
                    <a:pt x="92567" y="1437735"/>
                  </a:lnTo>
                  <a:lnTo>
                    <a:pt x="93138" y="1428749"/>
                  </a:lnTo>
                  <a:lnTo>
                    <a:pt x="93678" y="1419763"/>
                  </a:lnTo>
                  <a:lnTo>
                    <a:pt x="94179" y="1410777"/>
                  </a:lnTo>
                  <a:lnTo>
                    <a:pt x="94650" y="1401791"/>
                  </a:lnTo>
                  <a:lnTo>
                    <a:pt x="95092" y="1392806"/>
                  </a:lnTo>
                  <a:lnTo>
                    <a:pt x="95508" y="1383820"/>
                  </a:lnTo>
                  <a:lnTo>
                    <a:pt x="95897" y="1374834"/>
                  </a:lnTo>
                  <a:lnTo>
                    <a:pt x="96256" y="1365848"/>
                  </a:lnTo>
                  <a:lnTo>
                    <a:pt x="96591" y="1356862"/>
                  </a:lnTo>
                  <a:lnTo>
                    <a:pt x="96904" y="1347876"/>
                  </a:lnTo>
                  <a:lnTo>
                    <a:pt x="97199" y="1338890"/>
                  </a:lnTo>
                  <a:lnTo>
                    <a:pt x="97475" y="1329905"/>
                  </a:lnTo>
                  <a:lnTo>
                    <a:pt x="97733" y="1320919"/>
                  </a:lnTo>
                  <a:lnTo>
                    <a:pt x="97974" y="1311933"/>
                  </a:lnTo>
                  <a:lnTo>
                    <a:pt x="98204" y="1302947"/>
                  </a:lnTo>
                  <a:lnTo>
                    <a:pt x="98423" y="1293961"/>
                  </a:lnTo>
                  <a:lnTo>
                    <a:pt x="98632" y="1284975"/>
                  </a:lnTo>
                  <a:lnTo>
                    <a:pt x="98832" y="1275990"/>
                  </a:lnTo>
                  <a:lnTo>
                    <a:pt x="99025" y="1267004"/>
                  </a:lnTo>
                  <a:lnTo>
                    <a:pt x="99212" y="1258018"/>
                  </a:lnTo>
                  <a:lnTo>
                    <a:pt x="99396" y="1249032"/>
                  </a:lnTo>
                  <a:lnTo>
                    <a:pt x="99577" y="1240046"/>
                  </a:lnTo>
                  <a:lnTo>
                    <a:pt x="99755" y="1231060"/>
                  </a:lnTo>
                  <a:lnTo>
                    <a:pt x="99931" y="1222075"/>
                  </a:lnTo>
                  <a:lnTo>
                    <a:pt x="100108" y="1213089"/>
                  </a:lnTo>
                  <a:lnTo>
                    <a:pt x="100284" y="1204103"/>
                  </a:lnTo>
                  <a:lnTo>
                    <a:pt x="100460" y="1195117"/>
                  </a:lnTo>
                  <a:lnTo>
                    <a:pt x="100638" y="1186131"/>
                  </a:lnTo>
                  <a:lnTo>
                    <a:pt x="100817" y="1177145"/>
                  </a:lnTo>
                  <a:lnTo>
                    <a:pt x="100998" y="1168159"/>
                  </a:lnTo>
                  <a:lnTo>
                    <a:pt x="101180" y="1159174"/>
                  </a:lnTo>
                  <a:lnTo>
                    <a:pt x="101364" y="1150188"/>
                  </a:lnTo>
                  <a:lnTo>
                    <a:pt x="101551" y="1141202"/>
                  </a:lnTo>
                  <a:lnTo>
                    <a:pt x="101740" y="1132216"/>
                  </a:lnTo>
                  <a:lnTo>
                    <a:pt x="101931" y="1123230"/>
                  </a:lnTo>
                  <a:lnTo>
                    <a:pt x="102125" y="1114244"/>
                  </a:lnTo>
                  <a:lnTo>
                    <a:pt x="102320" y="1105259"/>
                  </a:lnTo>
                  <a:lnTo>
                    <a:pt x="102518" y="1096273"/>
                  </a:lnTo>
                  <a:lnTo>
                    <a:pt x="102719" y="1087287"/>
                  </a:lnTo>
                  <a:lnTo>
                    <a:pt x="102923" y="1078301"/>
                  </a:lnTo>
                  <a:lnTo>
                    <a:pt x="103128" y="1069315"/>
                  </a:lnTo>
                  <a:lnTo>
                    <a:pt x="103336" y="1060329"/>
                  </a:lnTo>
                  <a:lnTo>
                    <a:pt x="103547" y="1051343"/>
                  </a:lnTo>
                  <a:lnTo>
                    <a:pt x="103760" y="1042358"/>
                  </a:lnTo>
                  <a:lnTo>
                    <a:pt x="103976" y="1033372"/>
                  </a:lnTo>
                  <a:lnTo>
                    <a:pt x="104194" y="1024386"/>
                  </a:lnTo>
                  <a:lnTo>
                    <a:pt x="104415" y="1015400"/>
                  </a:lnTo>
                  <a:lnTo>
                    <a:pt x="104638" y="1006414"/>
                  </a:lnTo>
                  <a:lnTo>
                    <a:pt x="104864" y="997428"/>
                  </a:lnTo>
                  <a:lnTo>
                    <a:pt x="105092" y="988443"/>
                  </a:lnTo>
                  <a:lnTo>
                    <a:pt x="105323" y="979457"/>
                  </a:lnTo>
                  <a:lnTo>
                    <a:pt x="105556" y="970471"/>
                  </a:lnTo>
                  <a:lnTo>
                    <a:pt x="105792" y="961485"/>
                  </a:lnTo>
                  <a:lnTo>
                    <a:pt x="106030" y="952499"/>
                  </a:lnTo>
                  <a:lnTo>
                    <a:pt x="106270" y="943513"/>
                  </a:lnTo>
                  <a:lnTo>
                    <a:pt x="106513" y="934527"/>
                  </a:lnTo>
                  <a:lnTo>
                    <a:pt x="106757" y="925542"/>
                  </a:lnTo>
                  <a:lnTo>
                    <a:pt x="107004" y="916556"/>
                  </a:lnTo>
                  <a:lnTo>
                    <a:pt x="107252" y="907570"/>
                  </a:lnTo>
                  <a:lnTo>
                    <a:pt x="107501" y="898584"/>
                  </a:lnTo>
                  <a:lnTo>
                    <a:pt x="107752" y="889598"/>
                  </a:lnTo>
                  <a:lnTo>
                    <a:pt x="108004" y="880612"/>
                  </a:lnTo>
                  <a:lnTo>
                    <a:pt x="108257" y="871627"/>
                  </a:lnTo>
                  <a:lnTo>
                    <a:pt x="108511" y="862641"/>
                  </a:lnTo>
                  <a:lnTo>
                    <a:pt x="108765" y="853655"/>
                  </a:lnTo>
                  <a:lnTo>
                    <a:pt x="109020" y="844669"/>
                  </a:lnTo>
                  <a:lnTo>
                    <a:pt x="109274" y="835683"/>
                  </a:lnTo>
                  <a:lnTo>
                    <a:pt x="109528" y="826697"/>
                  </a:lnTo>
                  <a:lnTo>
                    <a:pt x="109781" y="817711"/>
                  </a:lnTo>
                  <a:lnTo>
                    <a:pt x="110033" y="808726"/>
                  </a:lnTo>
                  <a:lnTo>
                    <a:pt x="110284" y="799740"/>
                  </a:lnTo>
                  <a:lnTo>
                    <a:pt x="110533" y="790754"/>
                  </a:lnTo>
                  <a:lnTo>
                    <a:pt x="110781" y="781768"/>
                  </a:lnTo>
                  <a:lnTo>
                    <a:pt x="111027" y="772782"/>
                  </a:lnTo>
                  <a:lnTo>
                    <a:pt x="111270" y="763796"/>
                  </a:lnTo>
                  <a:lnTo>
                    <a:pt x="111511" y="754811"/>
                  </a:lnTo>
                  <a:lnTo>
                    <a:pt x="111749" y="745825"/>
                  </a:lnTo>
                  <a:lnTo>
                    <a:pt x="111984" y="736839"/>
                  </a:lnTo>
                  <a:lnTo>
                    <a:pt x="112216" y="727853"/>
                  </a:lnTo>
                  <a:lnTo>
                    <a:pt x="112444" y="718867"/>
                  </a:lnTo>
                  <a:lnTo>
                    <a:pt x="112669" y="709881"/>
                  </a:lnTo>
                  <a:lnTo>
                    <a:pt x="112890" y="700895"/>
                  </a:lnTo>
                  <a:lnTo>
                    <a:pt x="113107" y="691910"/>
                  </a:lnTo>
                  <a:lnTo>
                    <a:pt x="113321" y="682924"/>
                  </a:lnTo>
                  <a:lnTo>
                    <a:pt x="113530" y="673938"/>
                  </a:lnTo>
                  <a:lnTo>
                    <a:pt x="113735" y="664952"/>
                  </a:lnTo>
                  <a:lnTo>
                    <a:pt x="113936" y="655966"/>
                  </a:lnTo>
                  <a:lnTo>
                    <a:pt x="114133" y="646980"/>
                  </a:lnTo>
                  <a:lnTo>
                    <a:pt x="114326" y="637995"/>
                  </a:lnTo>
                  <a:lnTo>
                    <a:pt x="114514" y="629009"/>
                  </a:lnTo>
                  <a:lnTo>
                    <a:pt x="114698" y="620023"/>
                  </a:lnTo>
                  <a:lnTo>
                    <a:pt x="114877" y="611037"/>
                  </a:lnTo>
                  <a:lnTo>
                    <a:pt x="115053" y="602051"/>
                  </a:lnTo>
                  <a:lnTo>
                    <a:pt x="115224" y="593065"/>
                  </a:lnTo>
                  <a:lnTo>
                    <a:pt x="115391" y="584079"/>
                  </a:lnTo>
                  <a:lnTo>
                    <a:pt x="115554" y="575094"/>
                  </a:lnTo>
                  <a:lnTo>
                    <a:pt x="115712" y="566108"/>
                  </a:lnTo>
                  <a:lnTo>
                    <a:pt x="115867" y="557122"/>
                  </a:lnTo>
                  <a:lnTo>
                    <a:pt x="116018" y="548136"/>
                  </a:lnTo>
                  <a:lnTo>
                    <a:pt x="116165" y="539150"/>
                  </a:lnTo>
                  <a:lnTo>
                    <a:pt x="116308" y="530164"/>
                  </a:lnTo>
                  <a:lnTo>
                    <a:pt x="116448" y="521179"/>
                  </a:lnTo>
                  <a:lnTo>
                    <a:pt x="116584" y="512193"/>
                  </a:lnTo>
                  <a:lnTo>
                    <a:pt x="116717" y="503207"/>
                  </a:lnTo>
                  <a:lnTo>
                    <a:pt x="116846" y="494221"/>
                  </a:lnTo>
                  <a:lnTo>
                    <a:pt x="116972" y="485235"/>
                  </a:lnTo>
                  <a:lnTo>
                    <a:pt x="117095" y="476249"/>
                  </a:lnTo>
                  <a:lnTo>
                    <a:pt x="117215" y="467263"/>
                  </a:lnTo>
                  <a:lnTo>
                    <a:pt x="117332" y="458278"/>
                  </a:lnTo>
                  <a:lnTo>
                    <a:pt x="117447" y="449292"/>
                  </a:lnTo>
                  <a:lnTo>
                    <a:pt x="117558" y="440306"/>
                  </a:lnTo>
                  <a:lnTo>
                    <a:pt x="117666" y="431320"/>
                  </a:lnTo>
                  <a:lnTo>
                    <a:pt x="117772" y="422334"/>
                  </a:lnTo>
                  <a:lnTo>
                    <a:pt x="117876" y="413348"/>
                  </a:lnTo>
                  <a:lnTo>
                    <a:pt x="117976" y="404363"/>
                  </a:lnTo>
                  <a:lnTo>
                    <a:pt x="118074" y="395377"/>
                  </a:lnTo>
                  <a:lnTo>
                    <a:pt x="118168" y="386391"/>
                  </a:lnTo>
                  <a:lnTo>
                    <a:pt x="118260" y="377405"/>
                  </a:lnTo>
                  <a:lnTo>
                    <a:pt x="118349" y="368419"/>
                  </a:lnTo>
                  <a:lnTo>
                    <a:pt x="118436" y="359433"/>
                  </a:lnTo>
                  <a:lnTo>
                    <a:pt x="118518" y="350447"/>
                  </a:lnTo>
                  <a:lnTo>
                    <a:pt x="118598" y="341462"/>
                  </a:lnTo>
                  <a:lnTo>
                    <a:pt x="118674" y="332476"/>
                  </a:lnTo>
                  <a:lnTo>
                    <a:pt x="118747" y="323490"/>
                  </a:lnTo>
                  <a:lnTo>
                    <a:pt x="118817" y="314504"/>
                  </a:lnTo>
                  <a:lnTo>
                    <a:pt x="118883" y="305518"/>
                  </a:lnTo>
                  <a:lnTo>
                    <a:pt x="118945" y="296532"/>
                  </a:lnTo>
                  <a:lnTo>
                    <a:pt x="119004" y="287547"/>
                  </a:lnTo>
                  <a:lnTo>
                    <a:pt x="119059" y="278561"/>
                  </a:lnTo>
                  <a:lnTo>
                    <a:pt x="119111" y="269575"/>
                  </a:lnTo>
                  <a:lnTo>
                    <a:pt x="119160" y="260589"/>
                  </a:lnTo>
                  <a:lnTo>
                    <a:pt x="119205" y="251603"/>
                  </a:lnTo>
                  <a:lnTo>
                    <a:pt x="119247" y="242617"/>
                  </a:lnTo>
                  <a:lnTo>
                    <a:pt x="119286" y="233631"/>
                  </a:lnTo>
                  <a:lnTo>
                    <a:pt x="119323" y="224646"/>
                  </a:lnTo>
                  <a:lnTo>
                    <a:pt x="119357" y="215660"/>
                  </a:lnTo>
                  <a:lnTo>
                    <a:pt x="119388" y="206674"/>
                  </a:lnTo>
                  <a:lnTo>
                    <a:pt x="119418" y="197688"/>
                  </a:lnTo>
                  <a:lnTo>
                    <a:pt x="119446" y="188702"/>
                  </a:lnTo>
                  <a:lnTo>
                    <a:pt x="119473" y="179716"/>
                  </a:lnTo>
                  <a:lnTo>
                    <a:pt x="119499" y="170731"/>
                  </a:lnTo>
                  <a:lnTo>
                    <a:pt x="119524" y="161745"/>
                  </a:lnTo>
                  <a:lnTo>
                    <a:pt x="119549" y="152759"/>
                  </a:lnTo>
                  <a:lnTo>
                    <a:pt x="119573" y="143773"/>
                  </a:lnTo>
                  <a:lnTo>
                    <a:pt x="119598" y="134787"/>
                  </a:lnTo>
                  <a:lnTo>
                    <a:pt x="119623" y="125801"/>
                  </a:lnTo>
                  <a:lnTo>
                    <a:pt x="119649" y="116815"/>
                  </a:lnTo>
                  <a:lnTo>
                    <a:pt x="119675" y="107830"/>
                  </a:lnTo>
                  <a:lnTo>
                    <a:pt x="119703" y="98844"/>
                  </a:lnTo>
                  <a:lnTo>
                    <a:pt x="119731" y="89858"/>
                  </a:lnTo>
                  <a:lnTo>
                    <a:pt x="119761" y="80872"/>
                  </a:lnTo>
                  <a:lnTo>
                    <a:pt x="119792" y="71886"/>
                  </a:lnTo>
                  <a:lnTo>
                    <a:pt x="119825" y="62900"/>
                  </a:lnTo>
                  <a:lnTo>
                    <a:pt x="119859" y="53915"/>
                  </a:lnTo>
                  <a:lnTo>
                    <a:pt x="119894" y="44929"/>
                  </a:lnTo>
                  <a:lnTo>
                    <a:pt x="119930" y="35943"/>
                  </a:lnTo>
                  <a:lnTo>
                    <a:pt x="119968" y="26957"/>
                  </a:lnTo>
                  <a:lnTo>
                    <a:pt x="120006" y="17971"/>
                  </a:lnTo>
                  <a:lnTo>
                    <a:pt x="120045" y="8985"/>
                  </a:lnTo>
                  <a:lnTo>
                    <a:pt x="120085" y="0"/>
                  </a:lnTo>
                  <a:lnTo>
                    <a:pt x="121860" y="0"/>
                  </a:lnTo>
                  <a:lnTo>
                    <a:pt x="121900" y="8985"/>
                  </a:lnTo>
                  <a:lnTo>
                    <a:pt x="121939" y="17971"/>
                  </a:lnTo>
                  <a:lnTo>
                    <a:pt x="121978" y="26957"/>
                  </a:lnTo>
                  <a:lnTo>
                    <a:pt x="122015" y="35943"/>
                  </a:lnTo>
                  <a:lnTo>
                    <a:pt x="122051" y="44929"/>
                  </a:lnTo>
                  <a:lnTo>
                    <a:pt x="122087" y="53915"/>
                  </a:lnTo>
                  <a:lnTo>
                    <a:pt x="122120" y="62900"/>
                  </a:lnTo>
                  <a:lnTo>
                    <a:pt x="122153" y="71886"/>
                  </a:lnTo>
                  <a:lnTo>
                    <a:pt x="122184" y="80872"/>
                  </a:lnTo>
                  <a:lnTo>
                    <a:pt x="122214" y="89858"/>
                  </a:lnTo>
                  <a:lnTo>
                    <a:pt x="122243" y="98844"/>
                  </a:lnTo>
                  <a:lnTo>
                    <a:pt x="122270" y="107830"/>
                  </a:lnTo>
                  <a:lnTo>
                    <a:pt x="122297" y="116815"/>
                  </a:lnTo>
                  <a:lnTo>
                    <a:pt x="122322" y="125801"/>
                  </a:lnTo>
                  <a:lnTo>
                    <a:pt x="122347" y="134787"/>
                  </a:lnTo>
                  <a:lnTo>
                    <a:pt x="122372" y="143773"/>
                  </a:lnTo>
                  <a:lnTo>
                    <a:pt x="122397" y="152759"/>
                  </a:lnTo>
                  <a:lnTo>
                    <a:pt x="122421" y="161745"/>
                  </a:lnTo>
                  <a:lnTo>
                    <a:pt x="122446" y="170731"/>
                  </a:lnTo>
                  <a:lnTo>
                    <a:pt x="122472" y="179716"/>
                  </a:lnTo>
                  <a:lnTo>
                    <a:pt x="122499" y="188702"/>
                  </a:lnTo>
                  <a:lnTo>
                    <a:pt x="122527" y="197688"/>
                  </a:lnTo>
                  <a:lnTo>
                    <a:pt x="122557" y="206674"/>
                  </a:lnTo>
                  <a:lnTo>
                    <a:pt x="122589" y="215660"/>
                  </a:lnTo>
                  <a:lnTo>
                    <a:pt x="122623" y="224646"/>
                  </a:lnTo>
                  <a:lnTo>
                    <a:pt x="122659" y="233631"/>
                  </a:lnTo>
                  <a:lnTo>
                    <a:pt x="122699" y="242617"/>
                  </a:lnTo>
                  <a:lnTo>
                    <a:pt x="122741" y="251603"/>
                  </a:lnTo>
                  <a:lnTo>
                    <a:pt x="122786" y="260589"/>
                  </a:lnTo>
                  <a:lnTo>
                    <a:pt x="122834" y="269575"/>
                  </a:lnTo>
                  <a:lnTo>
                    <a:pt x="122886" y="278561"/>
                  </a:lnTo>
                  <a:lnTo>
                    <a:pt x="122942" y="287547"/>
                  </a:lnTo>
                  <a:lnTo>
                    <a:pt x="123001" y="296532"/>
                  </a:lnTo>
                  <a:lnTo>
                    <a:pt x="123063" y="305518"/>
                  </a:lnTo>
                  <a:lnTo>
                    <a:pt x="123129" y="314504"/>
                  </a:lnTo>
                  <a:lnTo>
                    <a:pt x="123198" y="323490"/>
                  </a:lnTo>
                  <a:lnTo>
                    <a:pt x="123271" y="332476"/>
                  </a:lnTo>
                  <a:lnTo>
                    <a:pt x="123348" y="341462"/>
                  </a:lnTo>
                  <a:lnTo>
                    <a:pt x="123427" y="350447"/>
                  </a:lnTo>
                  <a:lnTo>
                    <a:pt x="123510" y="359433"/>
                  </a:lnTo>
                  <a:lnTo>
                    <a:pt x="123596" y="368419"/>
                  </a:lnTo>
                  <a:lnTo>
                    <a:pt x="123685" y="377405"/>
                  </a:lnTo>
                  <a:lnTo>
                    <a:pt x="123777" y="386391"/>
                  </a:lnTo>
                  <a:lnTo>
                    <a:pt x="123872" y="395377"/>
                  </a:lnTo>
                  <a:lnTo>
                    <a:pt x="123969" y="404363"/>
                  </a:lnTo>
                  <a:lnTo>
                    <a:pt x="124070" y="413348"/>
                  </a:lnTo>
                  <a:lnTo>
                    <a:pt x="124173" y="422334"/>
                  </a:lnTo>
                  <a:lnTo>
                    <a:pt x="124279" y="431320"/>
                  </a:lnTo>
                  <a:lnTo>
                    <a:pt x="124387" y="440306"/>
                  </a:lnTo>
                  <a:lnTo>
                    <a:pt x="124499" y="449292"/>
                  </a:lnTo>
                  <a:lnTo>
                    <a:pt x="124613" y="458278"/>
                  </a:lnTo>
                  <a:lnTo>
                    <a:pt x="124730" y="467263"/>
                  </a:lnTo>
                  <a:lnTo>
                    <a:pt x="124850" y="476249"/>
                  </a:lnTo>
                  <a:lnTo>
                    <a:pt x="124973" y="485235"/>
                  </a:lnTo>
                  <a:lnTo>
                    <a:pt x="125099" y="494221"/>
                  </a:lnTo>
                  <a:lnTo>
                    <a:pt x="125229" y="503207"/>
                  </a:lnTo>
                  <a:lnTo>
                    <a:pt x="125362" y="512193"/>
                  </a:lnTo>
                  <a:lnTo>
                    <a:pt x="125498" y="521179"/>
                  </a:lnTo>
                  <a:lnTo>
                    <a:pt x="125637" y="530164"/>
                  </a:lnTo>
                  <a:lnTo>
                    <a:pt x="125780" y="539150"/>
                  </a:lnTo>
                  <a:lnTo>
                    <a:pt x="125927" y="548136"/>
                  </a:lnTo>
                  <a:lnTo>
                    <a:pt x="126078" y="557122"/>
                  </a:lnTo>
                  <a:lnTo>
                    <a:pt x="126233" y="566108"/>
                  </a:lnTo>
                  <a:lnTo>
                    <a:pt x="126392" y="575094"/>
                  </a:lnTo>
                  <a:lnTo>
                    <a:pt x="126554" y="584079"/>
                  </a:lnTo>
                  <a:lnTo>
                    <a:pt x="126721" y="593065"/>
                  </a:lnTo>
                  <a:lnTo>
                    <a:pt x="126893" y="602051"/>
                  </a:lnTo>
                  <a:lnTo>
                    <a:pt x="127068" y="611037"/>
                  </a:lnTo>
                  <a:lnTo>
                    <a:pt x="127248" y="620023"/>
                  </a:lnTo>
                  <a:lnTo>
                    <a:pt x="127431" y="629009"/>
                  </a:lnTo>
                  <a:lnTo>
                    <a:pt x="127620" y="637995"/>
                  </a:lnTo>
                  <a:lnTo>
                    <a:pt x="127812" y="646980"/>
                  </a:lnTo>
                  <a:lnTo>
                    <a:pt x="128009" y="655966"/>
                  </a:lnTo>
                  <a:lnTo>
                    <a:pt x="128210" y="664952"/>
                  </a:lnTo>
                  <a:lnTo>
                    <a:pt x="128415" y="673938"/>
                  </a:lnTo>
                  <a:lnTo>
                    <a:pt x="128624" y="682924"/>
                  </a:lnTo>
                  <a:lnTo>
                    <a:pt x="128838" y="691910"/>
                  </a:lnTo>
                  <a:lnTo>
                    <a:pt x="129056" y="700895"/>
                  </a:lnTo>
                  <a:lnTo>
                    <a:pt x="129277" y="709881"/>
                  </a:lnTo>
                  <a:lnTo>
                    <a:pt x="129501" y="718867"/>
                  </a:lnTo>
                  <a:lnTo>
                    <a:pt x="129729" y="727853"/>
                  </a:lnTo>
                  <a:lnTo>
                    <a:pt x="129961" y="736839"/>
                  </a:lnTo>
                  <a:lnTo>
                    <a:pt x="130197" y="745825"/>
                  </a:lnTo>
                  <a:lnTo>
                    <a:pt x="130435" y="754811"/>
                  </a:lnTo>
                  <a:lnTo>
                    <a:pt x="130675" y="763796"/>
                  </a:lnTo>
                  <a:lnTo>
                    <a:pt x="130918" y="772782"/>
                  </a:lnTo>
                  <a:lnTo>
                    <a:pt x="131164" y="781768"/>
                  </a:lnTo>
                  <a:lnTo>
                    <a:pt x="131412" y="790754"/>
                  </a:lnTo>
                  <a:lnTo>
                    <a:pt x="131661" y="799740"/>
                  </a:lnTo>
                  <a:lnTo>
                    <a:pt x="131912" y="808726"/>
                  </a:lnTo>
                  <a:lnTo>
                    <a:pt x="132164" y="817711"/>
                  </a:lnTo>
                  <a:lnTo>
                    <a:pt x="132418" y="826697"/>
                  </a:lnTo>
                  <a:lnTo>
                    <a:pt x="132672" y="835683"/>
                  </a:lnTo>
                  <a:lnTo>
                    <a:pt x="132926" y="844669"/>
                  </a:lnTo>
                  <a:lnTo>
                    <a:pt x="133180" y="853655"/>
                  </a:lnTo>
                  <a:lnTo>
                    <a:pt x="133434" y="862641"/>
                  </a:lnTo>
                  <a:lnTo>
                    <a:pt x="133688" y="871627"/>
                  </a:lnTo>
                  <a:lnTo>
                    <a:pt x="133941" y="880612"/>
                  </a:lnTo>
                  <a:lnTo>
                    <a:pt x="134193" y="889598"/>
                  </a:lnTo>
                  <a:lnTo>
                    <a:pt x="134444" y="898584"/>
                  </a:lnTo>
                  <a:lnTo>
                    <a:pt x="134694" y="907570"/>
                  </a:lnTo>
                  <a:lnTo>
                    <a:pt x="134942" y="916556"/>
                  </a:lnTo>
                  <a:lnTo>
                    <a:pt x="135188" y="925542"/>
                  </a:lnTo>
                  <a:lnTo>
                    <a:pt x="135432" y="934527"/>
                  </a:lnTo>
                  <a:lnTo>
                    <a:pt x="135675" y="943513"/>
                  </a:lnTo>
                  <a:lnTo>
                    <a:pt x="135915" y="952499"/>
                  </a:lnTo>
                  <a:lnTo>
                    <a:pt x="136153" y="961485"/>
                  </a:lnTo>
                  <a:lnTo>
                    <a:pt x="136389" y="970471"/>
                  </a:lnTo>
                  <a:lnTo>
                    <a:pt x="136622" y="979457"/>
                  </a:lnTo>
                  <a:lnTo>
                    <a:pt x="136853" y="988443"/>
                  </a:lnTo>
                  <a:lnTo>
                    <a:pt x="137082" y="997428"/>
                  </a:lnTo>
                  <a:lnTo>
                    <a:pt x="137308" y="1006414"/>
                  </a:lnTo>
                  <a:lnTo>
                    <a:pt x="137531" y="1015400"/>
                  </a:lnTo>
                  <a:lnTo>
                    <a:pt x="137751" y="1024386"/>
                  </a:lnTo>
                  <a:lnTo>
                    <a:pt x="137970" y="1033372"/>
                  </a:lnTo>
                  <a:lnTo>
                    <a:pt x="138185" y="1042358"/>
                  </a:lnTo>
                  <a:lnTo>
                    <a:pt x="138399" y="1051343"/>
                  </a:lnTo>
                  <a:lnTo>
                    <a:pt x="138609" y="1060329"/>
                  </a:lnTo>
                  <a:lnTo>
                    <a:pt x="138817" y="1069315"/>
                  </a:lnTo>
                  <a:lnTo>
                    <a:pt x="139023" y="1078301"/>
                  </a:lnTo>
                  <a:lnTo>
                    <a:pt x="139226" y="1087287"/>
                  </a:lnTo>
                  <a:lnTo>
                    <a:pt x="139427" y="1096273"/>
                  </a:lnTo>
                  <a:lnTo>
                    <a:pt x="139625" y="1105259"/>
                  </a:lnTo>
                  <a:lnTo>
                    <a:pt x="139821" y="1114244"/>
                  </a:lnTo>
                  <a:lnTo>
                    <a:pt x="140014" y="1123230"/>
                  </a:lnTo>
                  <a:lnTo>
                    <a:pt x="140205" y="1132216"/>
                  </a:lnTo>
                  <a:lnTo>
                    <a:pt x="140395" y="1141202"/>
                  </a:lnTo>
                  <a:lnTo>
                    <a:pt x="140581" y="1150188"/>
                  </a:lnTo>
                  <a:lnTo>
                    <a:pt x="140765" y="1159174"/>
                  </a:lnTo>
                  <a:lnTo>
                    <a:pt x="140948" y="1168159"/>
                  </a:lnTo>
                  <a:lnTo>
                    <a:pt x="141128" y="1177145"/>
                  </a:lnTo>
                  <a:lnTo>
                    <a:pt x="141308" y="1186131"/>
                  </a:lnTo>
                  <a:lnTo>
                    <a:pt x="141485" y="1195117"/>
                  </a:lnTo>
                  <a:lnTo>
                    <a:pt x="141662" y="1204103"/>
                  </a:lnTo>
                  <a:lnTo>
                    <a:pt x="141838" y="1213089"/>
                  </a:lnTo>
                  <a:lnTo>
                    <a:pt x="142014" y="1222075"/>
                  </a:lnTo>
                  <a:lnTo>
                    <a:pt x="142191" y="1231060"/>
                  </a:lnTo>
                  <a:lnTo>
                    <a:pt x="142369" y="1240046"/>
                  </a:lnTo>
                  <a:lnTo>
                    <a:pt x="142549" y="1249032"/>
                  </a:lnTo>
                  <a:lnTo>
                    <a:pt x="142733" y="1258018"/>
                  </a:lnTo>
                  <a:lnTo>
                    <a:pt x="142921" y="1267004"/>
                  </a:lnTo>
                  <a:lnTo>
                    <a:pt x="143113" y="1275990"/>
                  </a:lnTo>
                  <a:lnTo>
                    <a:pt x="143314" y="1284975"/>
                  </a:lnTo>
                  <a:lnTo>
                    <a:pt x="143523" y="1293961"/>
                  </a:lnTo>
                  <a:lnTo>
                    <a:pt x="143741" y="1302947"/>
                  </a:lnTo>
                  <a:lnTo>
                    <a:pt x="143971" y="1311933"/>
                  </a:lnTo>
                  <a:lnTo>
                    <a:pt x="144213" y="1320919"/>
                  </a:lnTo>
                  <a:lnTo>
                    <a:pt x="144470" y="1329905"/>
                  </a:lnTo>
                  <a:lnTo>
                    <a:pt x="144747" y="1338890"/>
                  </a:lnTo>
                  <a:lnTo>
                    <a:pt x="145041" y="1347876"/>
                  </a:lnTo>
                  <a:lnTo>
                    <a:pt x="145355" y="1356862"/>
                  </a:lnTo>
                  <a:lnTo>
                    <a:pt x="145689" y="1365848"/>
                  </a:lnTo>
                  <a:lnTo>
                    <a:pt x="146049" y="1374834"/>
                  </a:lnTo>
                  <a:lnTo>
                    <a:pt x="146438" y="1383820"/>
                  </a:lnTo>
                  <a:lnTo>
                    <a:pt x="146853" y="1392806"/>
                  </a:lnTo>
                  <a:lnTo>
                    <a:pt x="147295" y="1401791"/>
                  </a:lnTo>
                  <a:lnTo>
                    <a:pt x="147766" y="1410777"/>
                  </a:lnTo>
                  <a:lnTo>
                    <a:pt x="148268" y="1419763"/>
                  </a:lnTo>
                  <a:lnTo>
                    <a:pt x="148807" y="1428749"/>
                  </a:lnTo>
                  <a:lnTo>
                    <a:pt x="149378" y="1437735"/>
                  </a:lnTo>
                  <a:lnTo>
                    <a:pt x="149980" y="1446721"/>
                  </a:lnTo>
                  <a:lnTo>
                    <a:pt x="150613" y="1455706"/>
                  </a:lnTo>
                  <a:lnTo>
                    <a:pt x="151278" y="1464692"/>
                  </a:lnTo>
                  <a:lnTo>
                    <a:pt x="151983" y="1473678"/>
                  </a:lnTo>
                  <a:lnTo>
                    <a:pt x="152718" y="1482664"/>
                  </a:lnTo>
                  <a:lnTo>
                    <a:pt x="153481" y="1491650"/>
                  </a:lnTo>
                  <a:lnTo>
                    <a:pt x="154273" y="1500636"/>
                  </a:lnTo>
                  <a:lnTo>
                    <a:pt x="155091" y="1509622"/>
                  </a:lnTo>
                  <a:lnTo>
                    <a:pt x="155941" y="1518607"/>
                  </a:lnTo>
                  <a:lnTo>
                    <a:pt x="156814" y="1527593"/>
                  </a:lnTo>
                  <a:lnTo>
                    <a:pt x="157706" y="1536579"/>
                  </a:lnTo>
                  <a:lnTo>
                    <a:pt x="158617" y="1545565"/>
                  </a:lnTo>
                  <a:lnTo>
                    <a:pt x="159545" y="1554551"/>
                  </a:lnTo>
                  <a:lnTo>
                    <a:pt x="160488" y="1563537"/>
                  </a:lnTo>
                  <a:lnTo>
                    <a:pt x="161442" y="1572522"/>
                  </a:lnTo>
                  <a:lnTo>
                    <a:pt x="162403" y="1581508"/>
                  </a:lnTo>
                  <a:lnTo>
                    <a:pt x="163368" y="1590494"/>
                  </a:lnTo>
                  <a:lnTo>
                    <a:pt x="164336" y="1599480"/>
                  </a:lnTo>
                  <a:lnTo>
                    <a:pt x="165304" y="1608466"/>
                  </a:lnTo>
                  <a:lnTo>
                    <a:pt x="166266" y="1617452"/>
                  </a:lnTo>
                  <a:lnTo>
                    <a:pt x="167222" y="1626438"/>
                  </a:lnTo>
                  <a:lnTo>
                    <a:pt x="168170" y="1635423"/>
                  </a:lnTo>
                  <a:lnTo>
                    <a:pt x="169107" y="1644409"/>
                  </a:lnTo>
                  <a:lnTo>
                    <a:pt x="170029" y="1653395"/>
                  </a:lnTo>
                  <a:lnTo>
                    <a:pt x="170932" y="1662381"/>
                  </a:lnTo>
                  <a:lnTo>
                    <a:pt x="171819" y="1671367"/>
                  </a:lnTo>
                  <a:lnTo>
                    <a:pt x="172687" y="1680353"/>
                  </a:lnTo>
                  <a:lnTo>
                    <a:pt x="173535" y="1689338"/>
                  </a:lnTo>
                  <a:lnTo>
                    <a:pt x="174359" y="1698324"/>
                  </a:lnTo>
                  <a:lnTo>
                    <a:pt x="175157" y="1707310"/>
                  </a:lnTo>
                  <a:lnTo>
                    <a:pt x="175932" y="1716296"/>
                  </a:lnTo>
                  <a:lnTo>
                    <a:pt x="176683" y="1725282"/>
                  </a:lnTo>
                  <a:lnTo>
                    <a:pt x="177410" y="1734268"/>
                  </a:lnTo>
                  <a:lnTo>
                    <a:pt x="178112" y="1743254"/>
                  </a:lnTo>
                  <a:lnTo>
                    <a:pt x="178785" y="1752239"/>
                  </a:lnTo>
                  <a:lnTo>
                    <a:pt x="179434" y="1761225"/>
                  </a:lnTo>
                  <a:lnTo>
                    <a:pt x="180060" y="1770211"/>
                  </a:lnTo>
                  <a:lnTo>
                    <a:pt x="180665" y="1779197"/>
                  </a:lnTo>
                  <a:lnTo>
                    <a:pt x="181248" y="1788183"/>
                  </a:lnTo>
                  <a:lnTo>
                    <a:pt x="181806" y="1797169"/>
                  </a:lnTo>
                  <a:lnTo>
                    <a:pt x="182346" y="1806154"/>
                  </a:lnTo>
                  <a:lnTo>
                    <a:pt x="182870" y="1815140"/>
                  </a:lnTo>
                  <a:lnTo>
                    <a:pt x="183379" y="1824126"/>
                  </a:lnTo>
                  <a:lnTo>
                    <a:pt x="183876" y="1833112"/>
                  </a:lnTo>
                  <a:lnTo>
                    <a:pt x="184359" y="1842098"/>
                  </a:lnTo>
                  <a:lnTo>
                    <a:pt x="184836" y="1851084"/>
                  </a:lnTo>
                  <a:lnTo>
                    <a:pt x="185308" y="1860070"/>
                  </a:lnTo>
                  <a:lnTo>
                    <a:pt x="185777" y="1869055"/>
                  </a:lnTo>
                  <a:lnTo>
                    <a:pt x="186248" y="1878041"/>
                  </a:lnTo>
                  <a:lnTo>
                    <a:pt x="186723" y="1887027"/>
                  </a:lnTo>
                  <a:lnTo>
                    <a:pt x="187206" y="1896013"/>
                  </a:lnTo>
                  <a:lnTo>
                    <a:pt x="187701" y="1904999"/>
                  </a:lnTo>
                  <a:lnTo>
                    <a:pt x="188209" y="1913985"/>
                  </a:lnTo>
                  <a:lnTo>
                    <a:pt x="188733" y="1922970"/>
                  </a:lnTo>
                  <a:lnTo>
                    <a:pt x="189282" y="1931956"/>
                  </a:lnTo>
                  <a:lnTo>
                    <a:pt x="189856" y="1940942"/>
                  </a:lnTo>
                  <a:lnTo>
                    <a:pt x="190457" y="1949928"/>
                  </a:lnTo>
                  <a:lnTo>
                    <a:pt x="191087" y="1958914"/>
                  </a:lnTo>
                  <a:lnTo>
                    <a:pt x="191747" y="1967900"/>
                  </a:lnTo>
                  <a:lnTo>
                    <a:pt x="192445" y="1976886"/>
                  </a:lnTo>
                  <a:lnTo>
                    <a:pt x="193183" y="1985871"/>
                  </a:lnTo>
                  <a:lnTo>
                    <a:pt x="193957" y="1994857"/>
                  </a:lnTo>
                  <a:lnTo>
                    <a:pt x="194767" y="2003843"/>
                  </a:lnTo>
                  <a:lnTo>
                    <a:pt x="195614" y="2012829"/>
                  </a:lnTo>
                  <a:lnTo>
                    <a:pt x="196502" y="2021815"/>
                  </a:lnTo>
                  <a:lnTo>
                    <a:pt x="197433" y="2030801"/>
                  </a:lnTo>
                  <a:lnTo>
                    <a:pt x="198398" y="2039786"/>
                  </a:lnTo>
                  <a:lnTo>
                    <a:pt x="199395" y="2048772"/>
                  </a:lnTo>
                  <a:lnTo>
                    <a:pt x="200422" y="2057758"/>
                  </a:lnTo>
                  <a:lnTo>
                    <a:pt x="201480" y="2066744"/>
                  </a:lnTo>
                  <a:lnTo>
                    <a:pt x="202566" y="2075730"/>
                  </a:lnTo>
                  <a:lnTo>
                    <a:pt x="203673" y="2084716"/>
                  </a:lnTo>
                  <a:lnTo>
                    <a:pt x="204794" y="2093702"/>
                  </a:lnTo>
                  <a:lnTo>
                    <a:pt x="205928" y="2102687"/>
                  </a:lnTo>
                  <a:lnTo>
                    <a:pt x="207069" y="2111673"/>
                  </a:lnTo>
                  <a:lnTo>
                    <a:pt x="208212" y="2120659"/>
                  </a:lnTo>
                  <a:lnTo>
                    <a:pt x="209351" y="2129645"/>
                  </a:lnTo>
                  <a:lnTo>
                    <a:pt x="210481" y="2138631"/>
                  </a:lnTo>
                  <a:lnTo>
                    <a:pt x="211598" y="2147617"/>
                  </a:lnTo>
                  <a:lnTo>
                    <a:pt x="212697" y="2156602"/>
                  </a:lnTo>
                  <a:lnTo>
                    <a:pt x="213768" y="2165588"/>
                  </a:lnTo>
                  <a:lnTo>
                    <a:pt x="214809" y="2174574"/>
                  </a:lnTo>
                  <a:lnTo>
                    <a:pt x="215818" y="2183560"/>
                  </a:lnTo>
                  <a:lnTo>
                    <a:pt x="216793" y="2192546"/>
                  </a:lnTo>
                  <a:lnTo>
                    <a:pt x="217730" y="2201532"/>
                  </a:lnTo>
                  <a:lnTo>
                    <a:pt x="218617" y="2210518"/>
                  </a:lnTo>
                  <a:lnTo>
                    <a:pt x="219458" y="2219503"/>
                  </a:lnTo>
                  <a:lnTo>
                    <a:pt x="220255" y="2228489"/>
                  </a:lnTo>
                  <a:lnTo>
                    <a:pt x="221008" y="2237475"/>
                  </a:lnTo>
                  <a:lnTo>
                    <a:pt x="221715" y="2246461"/>
                  </a:lnTo>
                  <a:lnTo>
                    <a:pt x="222369" y="2255447"/>
                  </a:lnTo>
                  <a:lnTo>
                    <a:pt x="222974" y="2264433"/>
                  </a:lnTo>
                  <a:lnTo>
                    <a:pt x="223538" y="2273418"/>
                  </a:lnTo>
                  <a:lnTo>
                    <a:pt x="224062" y="2282404"/>
                  </a:lnTo>
                  <a:lnTo>
                    <a:pt x="224547" y="2291390"/>
                  </a:lnTo>
                  <a:lnTo>
                    <a:pt x="224992" y="2300376"/>
                  </a:lnTo>
                  <a:lnTo>
                    <a:pt x="225400" y="2309362"/>
                  </a:lnTo>
                  <a:lnTo>
                    <a:pt x="225781" y="2318348"/>
                  </a:lnTo>
                  <a:lnTo>
                    <a:pt x="226137" y="2327334"/>
                  </a:lnTo>
                  <a:lnTo>
                    <a:pt x="226471" y="2336319"/>
                  </a:lnTo>
                  <a:lnTo>
                    <a:pt x="226785" y="2345305"/>
                  </a:lnTo>
                  <a:lnTo>
                    <a:pt x="227083" y="2354291"/>
                  </a:lnTo>
                  <a:lnTo>
                    <a:pt x="227371" y="2363277"/>
                  </a:lnTo>
                  <a:lnTo>
                    <a:pt x="227651" y="2372263"/>
                  </a:lnTo>
                  <a:lnTo>
                    <a:pt x="227928" y="2381249"/>
                  </a:lnTo>
                  <a:lnTo>
                    <a:pt x="228201" y="2390234"/>
                  </a:lnTo>
                  <a:lnTo>
                    <a:pt x="228477" y="2399220"/>
                  </a:lnTo>
                  <a:lnTo>
                    <a:pt x="228755" y="2408206"/>
                  </a:lnTo>
                  <a:lnTo>
                    <a:pt x="229038" y="2417192"/>
                  </a:lnTo>
                  <a:lnTo>
                    <a:pt x="229326" y="2426178"/>
                  </a:lnTo>
                  <a:lnTo>
                    <a:pt x="229620" y="2435164"/>
                  </a:lnTo>
                  <a:lnTo>
                    <a:pt x="229923" y="2444150"/>
                  </a:lnTo>
                  <a:lnTo>
                    <a:pt x="230231" y="2453135"/>
                  </a:lnTo>
                  <a:lnTo>
                    <a:pt x="230546" y="2462121"/>
                  </a:lnTo>
                  <a:lnTo>
                    <a:pt x="230865" y="2471107"/>
                  </a:lnTo>
                  <a:lnTo>
                    <a:pt x="231188" y="2480093"/>
                  </a:lnTo>
                  <a:lnTo>
                    <a:pt x="231514" y="2489079"/>
                  </a:lnTo>
                  <a:lnTo>
                    <a:pt x="231840" y="2498065"/>
                  </a:lnTo>
                  <a:lnTo>
                    <a:pt x="232164" y="2507050"/>
                  </a:lnTo>
                  <a:lnTo>
                    <a:pt x="232485" y="2516036"/>
                  </a:lnTo>
                  <a:lnTo>
                    <a:pt x="232800" y="2525022"/>
                  </a:lnTo>
                  <a:lnTo>
                    <a:pt x="233105" y="2534008"/>
                  </a:lnTo>
                  <a:lnTo>
                    <a:pt x="233400" y="2542994"/>
                  </a:lnTo>
                  <a:lnTo>
                    <a:pt x="233682" y="2551980"/>
                  </a:lnTo>
                  <a:lnTo>
                    <a:pt x="233951" y="2560965"/>
                  </a:lnTo>
                  <a:lnTo>
                    <a:pt x="234204" y="2569951"/>
                  </a:lnTo>
                  <a:lnTo>
                    <a:pt x="234437" y="2578937"/>
                  </a:lnTo>
                  <a:lnTo>
                    <a:pt x="234650" y="2587923"/>
                  </a:lnTo>
                  <a:lnTo>
                    <a:pt x="234844" y="2596909"/>
                  </a:lnTo>
                  <a:lnTo>
                    <a:pt x="235019" y="2605895"/>
                  </a:lnTo>
                  <a:lnTo>
                    <a:pt x="235174" y="2614881"/>
                  </a:lnTo>
                  <a:lnTo>
                    <a:pt x="235305" y="2623866"/>
                  </a:lnTo>
                  <a:lnTo>
                    <a:pt x="235414" y="2632852"/>
                  </a:lnTo>
                  <a:lnTo>
                    <a:pt x="235504" y="2641838"/>
                  </a:lnTo>
                  <a:lnTo>
                    <a:pt x="235576" y="2650824"/>
                  </a:lnTo>
                  <a:lnTo>
                    <a:pt x="235631" y="2659810"/>
                  </a:lnTo>
                  <a:lnTo>
                    <a:pt x="235669" y="2668796"/>
                  </a:lnTo>
                  <a:lnTo>
                    <a:pt x="235689" y="2677781"/>
                  </a:lnTo>
                  <a:lnTo>
                    <a:pt x="235697" y="2686767"/>
                  </a:lnTo>
                  <a:lnTo>
                    <a:pt x="235694" y="2695753"/>
                  </a:lnTo>
                  <a:lnTo>
                    <a:pt x="235682" y="2704739"/>
                  </a:lnTo>
                  <a:lnTo>
                    <a:pt x="235661" y="2713725"/>
                  </a:lnTo>
                  <a:lnTo>
                    <a:pt x="235633" y="2722711"/>
                  </a:lnTo>
                  <a:lnTo>
                    <a:pt x="235602" y="2731697"/>
                  </a:lnTo>
                  <a:lnTo>
                    <a:pt x="235569" y="2740682"/>
                  </a:lnTo>
                  <a:lnTo>
                    <a:pt x="235534" y="2749668"/>
                  </a:lnTo>
                  <a:lnTo>
                    <a:pt x="235499" y="2758654"/>
                  </a:lnTo>
                  <a:lnTo>
                    <a:pt x="235466" y="2767640"/>
                  </a:lnTo>
                  <a:lnTo>
                    <a:pt x="235436" y="2776626"/>
                  </a:lnTo>
                  <a:lnTo>
                    <a:pt x="235408" y="2785612"/>
                  </a:lnTo>
                  <a:lnTo>
                    <a:pt x="235384" y="2794597"/>
                  </a:lnTo>
                  <a:lnTo>
                    <a:pt x="235364" y="2803583"/>
                  </a:lnTo>
                  <a:lnTo>
                    <a:pt x="235348" y="2812569"/>
                  </a:lnTo>
                  <a:lnTo>
                    <a:pt x="235336" y="2821555"/>
                  </a:lnTo>
                  <a:lnTo>
                    <a:pt x="235328" y="2830541"/>
                  </a:lnTo>
                  <a:lnTo>
                    <a:pt x="235322" y="2839527"/>
                  </a:lnTo>
                  <a:lnTo>
                    <a:pt x="235319" y="2848513"/>
                  </a:lnTo>
                  <a:lnTo>
                    <a:pt x="235318" y="2857498"/>
                  </a:lnTo>
                  <a:lnTo>
                    <a:pt x="235317" y="2866484"/>
                  </a:lnTo>
                  <a:lnTo>
                    <a:pt x="235316" y="2875470"/>
                  </a:lnTo>
                  <a:lnTo>
                    <a:pt x="235315" y="2884456"/>
                  </a:lnTo>
                  <a:lnTo>
                    <a:pt x="235312" y="2893442"/>
                  </a:lnTo>
                  <a:lnTo>
                    <a:pt x="235306" y="2902428"/>
                  </a:lnTo>
                  <a:lnTo>
                    <a:pt x="235297" y="2911413"/>
                  </a:lnTo>
                  <a:lnTo>
                    <a:pt x="235283" y="2920399"/>
                  </a:lnTo>
                  <a:lnTo>
                    <a:pt x="235266" y="2929385"/>
                  </a:lnTo>
                  <a:lnTo>
                    <a:pt x="235245" y="2938371"/>
                  </a:lnTo>
                  <a:lnTo>
                    <a:pt x="235219" y="2947357"/>
                  </a:lnTo>
                  <a:lnTo>
                    <a:pt x="235188" y="2956343"/>
                  </a:lnTo>
                  <a:lnTo>
                    <a:pt x="235153" y="2965329"/>
                  </a:lnTo>
                  <a:lnTo>
                    <a:pt x="235116" y="2974314"/>
                  </a:lnTo>
                  <a:lnTo>
                    <a:pt x="235076" y="2983300"/>
                  </a:lnTo>
                  <a:lnTo>
                    <a:pt x="235036" y="2992286"/>
                  </a:lnTo>
                  <a:lnTo>
                    <a:pt x="234996" y="3001272"/>
                  </a:lnTo>
                  <a:lnTo>
                    <a:pt x="234959" y="3010258"/>
                  </a:lnTo>
                  <a:lnTo>
                    <a:pt x="234926" y="3019244"/>
                  </a:lnTo>
                  <a:lnTo>
                    <a:pt x="234899" y="3028229"/>
                  </a:lnTo>
                  <a:lnTo>
                    <a:pt x="234881" y="3037215"/>
                  </a:lnTo>
                  <a:lnTo>
                    <a:pt x="234877" y="3046201"/>
                  </a:lnTo>
                  <a:lnTo>
                    <a:pt x="234886" y="3055187"/>
                  </a:lnTo>
                  <a:lnTo>
                    <a:pt x="234912" y="3064173"/>
                  </a:lnTo>
                  <a:lnTo>
                    <a:pt x="234956" y="3073159"/>
                  </a:lnTo>
                  <a:lnTo>
                    <a:pt x="235020" y="3082145"/>
                  </a:lnTo>
                  <a:lnTo>
                    <a:pt x="235114" y="3091130"/>
                  </a:lnTo>
                  <a:lnTo>
                    <a:pt x="235233" y="3100116"/>
                  </a:lnTo>
                  <a:lnTo>
                    <a:pt x="235379" y="3109102"/>
                  </a:lnTo>
                  <a:lnTo>
                    <a:pt x="235552" y="3118088"/>
                  </a:lnTo>
                  <a:lnTo>
                    <a:pt x="235754" y="3127074"/>
                  </a:lnTo>
                  <a:lnTo>
                    <a:pt x="235994" y="3136060"/>
                  </a:lnTo>
                  <a:lnTo>
                    <a:pt x="236263" y="3145045"/>
                  </a:lnTo>
                  <a:lnTo>
                    <a:pt x="236559" y="3154031"/>
                  </a:lnTo>
                  <a:lnTo>
                    <a:pt x="236882" y="3163017"/>
                  </a:lnTo>
                  <a:lnTo>
                    <a:pt x="237229" y="3172003"/>
                  </a:lnTo>
                  <a:lnTo>
                    <a:pt x="237603" y="3180989"/>
                  </a:lnTo>
                  <a:lnTo>
                    <a:pt x="237995" y="3189975"/>
                  </a:lnTo>
                  <a:lnTo>
                    <a:pt x="238400" y="3198961"/>
                  </a:lnTo>
                  <a:lnTo>
                    <a:pt x="238813" y="3207946"/>
                  </a:lnTo>
                  <a:lnTo>
                    <a:pt x="239230" y="3216932"/>
                  </a:lnTo>
                  <a:lnTo>
                    <a:pt x="239643" y="3225918"/>
                  </a:lnTo>
                  <a:lnTo>
                    <a:pt x="240044" y="3234904"/>
                  </a:lnTo>
                  <a:lnTo>
                    <a:pt x="240427" y="3243890"/>
                  </a:lnTo>
                  <a:lnTo>
                    <a:pt x="240786" y="3252876"/>
                  </a:lnTo>
                  <a:lnTo>
                    <a:pt x="241113" y="3261861"/>
                  </a:lnTo>
                  <a:lnTo>
                    <a:pt x="241396" y="3270847"/>
                  </a:lnTo>
                  <a:lnTo>
                    <a:pt x="241623" y="3279833"/>
                  </a:lnTo>
                  <a:lnTo>
                    <a:pt x="241795" y="3288819"/>
                  </a:lnTo>
                  <a:lnTo>
                    <a:pt x="241904" y="3297805"/>
                  </a:lnTo>
                  <a:lnTo>
                    <a:pt x="241946" y="3306791"/>
                  </a:lnTo>
                  <a:lnTo>
                    <a:pt x="241905" y="3315777"/>
                  </a:lnTo>
                  <a:lnTo>
                    <a:pt x="241767" y="3324762"/>
                  </a:lnTo>
                  <a:lnTo>
                    <a:pt x="241543" y="3333748"/>
                  </a:lnTo>
                  <a:lnTo>
                    <a:pt x="241229" y="3342734"/>
                  </a:lnTo>
                  <a:lnTo>
                    <a:pt x="240822" y="3351720"/>
                  </a:lnTo>
                  <a:lnTo>
                    <a:pt x="240314" y="3360706"/>
                  </a:lnTo>
                  <a:lnTo>
                    <a:pt x="239684" y="3369692"/>
                  </a:lnTo>
                  <a:lnTo>
                    <a:pt x="238957" y="3378677"/>
                  </a:lnTo>
                  <a:lnTo>
                    <a:pt x="238132" y="3387663"/>
                  </a:lnTo>
                  <a:lnTo>
                    <a:pt x="237211" y="3396649"/>
                  </a:lnTo>
                  <a:lnTo>
                    <a:pt x="236191" y="3405635"/>
                  </a:lnTo>
                  <a:lnTo>
                    <a:pt x="235054" y="3414621"/>
                  </a:lnTo>
                  <a:lnTo>
                    <a:pt x="233828" y="3423607"/>
                  </a:lnTo>
                  <a:lnTo>
                    <a:pt x="232519" y="3432593"/>
                  </a:lnTo>
                  <a:lnTo>
                    <a:pt x="231129" y="3441578"/>
                  </a:lnTo>
                  <a:lnTo>
                    <a:pt x="229663" y="3450564"/>
                  </a:lnTo>
                  <a:lnTo>
                    <a:pt x="228106" y="3459550"/>
                  </a:lnTo>
                  <a:lnTo>
                    <a:pt x="226485" y="3468536"/>
                  </a:lnTo>
                  <a:lnTo>
                    <a:pt x="224806" y="3477522"/>
                  </a:lnTo>
                  <a:lnTo>
                    <a:pt x="223075" y="3486508"/>
                  </a:lnTo>
                  <a:lnTo>
                    <a:pt x="221296" y="3495493"/>
                  </a:lnTo>
                  <a:lnTo>
                    <a:pt x="219466" y="3504479"/>
                  </a:lnTo>
                  <a:lnTo>
                    <a:pt x="217600" y="3513465"/>
                  </a:lnTo>
                  <a:lnTo>
                    <a:pt x="215705" y="3522451"/>
                  </a:lnTo>
                  <a:lnTo>
                    <a:pt x="213785" y="3531437"/>
                  </a:lnTo>
                  <a:lnTo>
                    <a:pt x="211845" y="3540423"/>
                  </a:lnTo>
                  <a:lnTo>
                    <a:pt x="209887" y="3549409"/>
                  </a:lnTo>
                  <a:lnTo>
                    <a:pt x="207919" y="3558394"/>
                  </a:lnTo>
                  <a:lnTo>
                    <a:pt x="205945" y="3567380"/>
                  </a:lnTo>
                  <a:lnTo>
                    <a:pt x="203968" y="3576366"/>
                  </a:lnTo>
                  <a:lnTo>
                    <a:pt x="201991" y="3585352"/>
                  </a:lnTo>
                  <a:lnTo>
                    <a:pt x="200018" y="3594338"/>
                  </a:lnTo>
                  <a:lnTo>
                    <a:pt x="198053" y="3603324"/>
                  </a:lnTo>
                  <a:lnTo>
                    <a:pt x="196096" y="3612309"/>
                  </a:lnTo>
                  <a:lnTo>
                    <a:pt x="194151" y="3621295"/>
                  </a:lnTo>
                  <a:lnTo>
                    <a:pt x="192218" y="3630281"/>
                  </a:lnTo>
                  <a:lnTo>
                    <a:pt x="190301" y="3639267"/>
                  </a:lnTo>
                  <a:lnTo>
                    <a:pt x="188403" y="3648253"/>
                  </a:lnTo>
                  <a:lnTo>
                    <a:pt x="186523" y="3657239"/>
                  </a:lnTo>
                  <a:lnTo>
                    <a:pt x="184662" y="3666225"/>
                  </a:lnTo>
                  <a:lnTo>
                    <a:pt x="182821" y="3675210"/>
                  </a:lnTo>
                  <a:lnTo>
                    <a:pt x="181002" y="3684196"/>
                  </a:lnTo>
                  <a:lnTo>
                    <a:pt x="179211" y="3693182"/>
                  </a:lnTo>
                  <a:lnTo>
                    <a:pt x="177443" y="3702168"/>
                  </a:lnTo>
                  <a:lnTo>
                    <a:pt x="175700" y="3711154"/>
                  </a:lnTo>
                  <a:lnTo>
                    <a:pt x="173983" y="3720140"/>
                  </a:lnTo>
                  <a:lnTo>
                    <a:pt x="172292" y="3729125"/>
                  </a:lnTo>
                  <a:lnTo>
                    <a:pt x="170637" y="3738111"/>
                  </a:lnTo>
                  <a:lnTo>
                    <a:pt x="169010" y="3747097"/>
                  </a:lnTo>
                  <a:lnTo>
                    <a:pt x="167414" y="3756083"/>
                  </a:lnTo>
                  <a:lnTo>
                    <a:pt x="165848" y="3765069"/>
                  </a:lnTo>
                  <a:lnTo>
                    <a:pt x="164314" y="3774055"/>
                  </a:lnTo>
                  <a:lnTo>
                    <a:pt x="162822" y="3783040"/>
                  </a:lnTo>
                  <a:lnTo>
                    <a:pt x="161365" y="3792026"/>
                  </a:lnTo>
                  <a:lnTo>
                    <a:pt x="159943" y="3801012"/>
                  </a:lnTo>
                  <a:lnTo>
                    <a:pt x="158556" y="3809998"/>
                  </a:lnTo>
                  <a:lnTo>
                    <a:pt x="157205" y="3818984"/>
                  </a:lnTo>
                  <a:lnTo>
                    <a:pt x="155901" y="3827970"/>
                  </a:lnTo>
                  <a:lnTo>
                    <a:pt x="154637" y="3836956"/>
                  </a:lnTo>
                  <a:lnTo>
                    <a:pt x="153411" y="3845941"/>
                  </a:lnTo>
                  <a:lnTo>
                    <a:pt x="152223" y="3854927"/>
                  </a:lnTo>
                  <a:lnTo>
                    <a:pt x="151074" y="3863913"/>
                  </a:lnTo>
                  <a:lnTo>
                    <a:pt x="149971" y="3872899"/>
                  </a:lnTo>
                  <a:lnTo>
                    <a:pt x="148911" y="3881885"/>
                  </a:lnTo>
                  <a:lnTo>
                    <a:pt x="147888" y="3890871"/>
                  </a:lnTo>
                  <a:lnTo>
                    <a:pt x="146903" y="3899856"/>
                  </a:lnTo>
                  <a:lnTo>
                    <a:pt x="145955" y="3908842"/>
                  </a:lnTo>
                  <a:lnTo>
                    <a:pt x="145049" y="3917828"/>
                  </a:lnTo>
                  <a:lnTo>
                    <a:pt x="144183" y="3926814"/>
                  </a:lnTo>
                  <a:lnTo>
                    <a:pt x="143351" y="3935800"/>
                  </a:lnTo>
                  <a:lnTo>
                    <a:pt x="142551" y="3944786"/>
                  </a:lnTo>
                  <a:lnTo>
                    <a:pt x="141783" y="3953772"/>
                  </a:lnTo>
                  <a:lnTo>
                    <a:pt x="141049" y="3962757"/>
                  </a:lnTo>
                  <a:lnTo>
                    <a:pt x="140348" y="3971743"/>
                  </a:lnTo>
                  <a:lnTo>
                    <a:pt x="139673" y="3980729"/>
                  </a:lnTo>
                  <a:lnTo>
                    <a:pt x="139024" y="3989715"/>
                  </a:lnTo>
                  <a:lnTo>
                    <a:pt x="138398" y="3998701"/>
                  </a:lnTo>
                  <a:lnTo>
                    <a:pt x="137795" y="4007687"/>
                  </a:lnTo>
                  <a:lnTo>
                    <a:pt x="137217" y="4016672"/>
                  </a:lnTo>
                  <a:lnTo>
                    <a:pt x="136658" y="4025658"/>
                  </a:lnTo>
                  <a:lnTo>
                    <a:pt x="136115" y="4034644"/>
                  </a:lnTo>
                  <a:lnTo>
                    <a:pt x="135587" y="4043630"/>
                  </a:lnTo>
                  <a:lnTo>
                    <a:pt x="135074" y="4052616"/>
                  </a:lnTo>
                  <a:lnTo>
                    <a:pt x="134578" y="4061602"/>
                  </a:lnTo>
                  <a:lnTo>
                    <a:pt x="134093" y="4070588"/>
                  </a:lnTo>
                  <a:lnTo>
                    <a:pt x="133619" y="4079573"/>
                  </a:lnTo>
                  <a:lnTo>
                    <a:pt x="133155" y="4088559"/>
                  </a:lnTo>
                  <a:lnTo>
                    <a:pt x="132700" y="4097545"/>
                  </a:lnTo>
                  <a:lnTo>
                    <a:pt x="132257" y="4106531"/>
                  </a:lnTo>
                  <a:lnTo>
                    <a:pt x="131822" y="4115517"/>
                  </a:lnTo>
                  <a:lnTo>
                    <a:pt x="131395" y="4124503"/>
                  </a:lnTo>
                  <a:lnTo>
                    <a:pt x="130976" y="4133488"/>
                  </a:lnTo>
                  <a:lnTo>
                    <a:pt x="130565" y="4142474"/>
                  </a:lnTo>
                  <a:lnTo>
                    <a:pt x="130165" y="4151460"/>
                  </a:lnTo>
                  <a:lnTo>
                    <a:pt x="129773" y="4160446"/>
                  </a:lnTo>
                  <a:lnTo>
                    <a:pt x="129389" y="4169432"/>
                  </a:lnTo>
                  <a:lnTo>
                    <a:pt x="129015" y="4178418"/>
                  </a:lnTo>
                  <a:lnTo>
                    <a:pt x="128649" y="4187404"/>
                  </a:lnTo>
                  <a:lnTo>
                    <a:pt x="128294" y="4196389"/>
                  </a:lnTo>
                  <a:lnTo>
                    <a:pt x="127951" y="4205375"/>
                  </a:lnTo>
                  <a:lnTo>
                    <a:pt x="127617" y="4214361"/>
                  </a:lnTo>
                  <a:lnTo>
                    <a:pt x="127294" y="4223347"/>
                  </a:lnTo>
                  <a:lnTo>
                    <a:pt x="126981" y="4232333"/>
                  </a:lnTo>
                  <a:lnTo>
                    <a:pt x="126681" y="4241319"/>
                  </a:lnTo>
                  <a:lnTo>
                    <a:pt x="126394" y="4250304"/>
                  </a:lnTo>
                  <a:lnTo>
                    <a:pt x="126118" y="4259290"/>
                  </a:lnTo>
                  <a:lnTo>
                    <a:pt x="125853" y="4268276"/>
                  </a:lnTo>
                  <a:lnTo>
                    <a:pt x="125600" y="4277262"/>
                  </a:lnTo>
                  <a:lnTo>
                    <a:pt x="125359" y="4286248"/>
                  </a:lnTo>
                  <a:lnTo>
                    <a:pt x="125131" y="4295234"/>
                  </a:lnTo>
                  <a:lnTo>
                    <a:pt x="124914" y="4304220"/>
                  </a:lnTo>
                  <a:lnTo>
                    <a:pt x="124708" y="4313205"/>
                  </a:lnTo>
                  <a:lnTo>
                    <a:pt x="124512" y="4322191"/>
                  </a:lnTo>
                  <a:lnTo>
                    <a:pt x="124327" y="4331177"/>
                  </a:lnTo>
                  <a:lnTo>
                    <a:pt x="124153" y="4340163"/>
                  </a:lnTo>
                  <a:lnTo>
                    <a:pt x="123989" y="4349149"/>
                  </a:lnTo>
                  <a:lnTo>
                    <a:pt x="123834" y="4358135"/>
                  </a:lnTo>
                  <a:lnTo>
                    <a:pt x="123687" y="4367120"/>
                  </a:lnTo>
                  <a:lnTo>
                    <a:pt x="123548" y="4376106"/>
                  </a:lnTo>
                  <a:lnTo>
                    <a:pt x="123419" y="4385092"/>
                  </a:lnTo>
                  <a:lnTo>
                    <a:pt x="123297" y="4394078"/>
                  </a:lnTo>
                  <a:lnTo>
                    <a:pt x="123181" y="4403064"/>
                  </a:lnTo>
                  <a:lnTo>
                    <a:pt x="123071" y="4412050"/>
                  </a:lnTo>
                  <a:lnTo>
                    <a:pt x="122967" y="4421036"/>
                  </a:lnTo>
                  <a:lnTo>
                    <a:pt x="122870" y="4430021"/>
                  </a:lnTo>
                  <a:lnTo>
                    <a:pt x="122778" y="4439007"/>
                  </a:lnTo>
                  <a:lnTo>
                    <a:pt x="122691" y="4447993"/>
                  </a:lnTo>
                  <a:lnTo>
                    <a:pt x="122607" y="4456979"/>
                  </a:lnTo>
                  <a:lnTo>
                    <a:pt x="122527" y="4465965"/>
                  </a:lnTo>
                  <a:lnTo>
                    <a:pt x="122452" y="4474951"/>
                  </a:lnTo>
                  <a:lnTo>
                    <a:pt x="122381" y="4483936"/>
                  </a:lnTo>
                  <a:lnTo>
                    <a:pt x="122312" y="4492922"/>
                  </a:lnTo>
                  <a:lnTo>
                    <a:pt x="122246" y="4501908"/>
                  </a:lnTo>
                  <a:lnTo>
                    <a:pt x="122183" y="4510894"/>
                  </a:lnTo>
                  <a:lnTo>
                    <a:pt x="122123" y="4519880"/>
                  </a:lnTo>
                  <a:lnTo>
                    <a:pt x="122066" y="4528866"/>
                  </a:lnTo>
                  <a:lnTo>
                    <a:pt x="122010" y="4537852"/>
                  </a:lnTo>
                  <a:lnTo>
                    <a:pt x="121957" y="4546837"/>
                  </a:lnTo>
                  <a:lnTo>
                    <a:pt x="121905" y="4555823"/>
                  </a:lnTo>
                  <a:lnTo>
                    <a:pt x="121855" y="4564809"/>
                  </a:lnTo>
                  <a:lnTo>
                    <a:pt x="121808" y="4573795"/>
                  </a:lnTo>
                  <a:lnTo>
                    <a:pt x="121762" y="4582781"/>
                  </a:lnTo>
                  <a:lnTo>
                    <a:pt x="121718" y="4591767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0" name="pg41">
              <a:extLst>
                <a:ext uri="{FF2B5EF4-FFF2-40B4-BE49-F238E27FC236}">
                  <a16:creationId xmlns:a16="http://schemas.microsoft.com/office/drawing/2014/main" id="{267846B8-D5E8-7A01-AAFE-2F1C7F0A01A7}"/>
                </a:ext>
              </a:extLst>
            </p:cNvPr>
            <p:cNvSpPr/>
            <p:nvPr/>
          </p:nvSpPr>
          <p:spPr>
            <a:xfrm>
              <a:off x="9004670" y="3166086"/>
              <a:ext cx="313068" cy="4610061"/>
            </a:xfrm>
            <a:custGeom>
              <a:avLst/>
              <a:gdLst/>
              <a:ahLst/>
              <a:cxnLst/>
              <a:rect l="0" t="0" r="0" b="0"/>
              <a:pathLst>
                <a:path w="313068" h="4610061">
                  <a:moveTo>
                    <a:pt x="156023" y="4610061"/>
                  </a:moveTo>
                  <a:lnTo>
                    <a:pt x="156021" y="4601039"/>
                  </a:lnTo>
                  <a:lnTo>
                    <a:pt x="156022" y="4592017"/>
                  </a:lnTo>
                  <a:lnTo>
                    <a:pt x="156024" y="4582996"/>
                  </a:lnTo>
                  <a:lnTo>
                    <a:pt x="156028" y="4573974"/>
                  </a:lnTo>
                  <a:lnTo>
                    <a:pt x="156033" y="4564952"/>
                  </a:lnTo>
                  <a:lnTo>
                    <a:pt x="156040" y="4555931"/>
                  </a:lnTo>
                  <a:lnTo>
                    <a:pt x="156046" y="4546909"/>
                  </a:lnTo>
                  <a:lnTo>
                    <a:pt x="156054" y="4537887"/>
                  </a:lnTo>
                  <a:lnTo>
                    <a:pt x="156061" y="4528866"/>
                  </a:lnTo>
                  <a:lnTo>
                    <a:pt x="156067" y="4519844"/>
                  </a:lnTo>
                  <a:lnTo>
                    <a:pt x="156072" y="4510823"/>
                  </a:lnTo>
                  <a:lnTo>
                    <a:pt x="156076" y="4501801"/>
                  </a:lnTo>
                  <a:lnTo>
                    <a:pt x="156078" y="4492779"/>
                  </a:lnTo>
                  <a:lnTo>
                    <a:pt x="156077" y="4483758"/>
                  </a:lnTo>
                  <a:lnTo>
                    <a:pt x="156073" y="4474736"/>
                  </a:lnTo>
                  <a:lnTo>
                    <a:pt x="156066" y="4465714"/>
                  </a:lnTo>
                  <a:lnTo>
                    <a:pt x="156055" y="4456693"/>
                  </a:lnTo>
                  <a:lnTo>
                    <a:pt x="156040" y="4447671"/>
                  </a:lnTo>
                  <a:lnTo>
                    <a:pt x="156020" y="4438649"/>
                  </a:lnTo>
                  <a:lnTo>
                    <a:pt x="155996" y="4429628"/>
                  </a:lnTo>
                  <a:lnTo>
                    <a:pt x="155967" y="4420606"/>
                  </a:lnTo>
                  <a:lnTo>
                    <a:pt x="155934" y="4411584"/>
                  </a:lnTo>
                  <a:lnTo>
                    <a:pt x="155896" y="4402563"/>
                  </a:lnTo>
                  <a:lnTo>
                    <a:pt x="155853" y="4393541"/>
                  </a:lnTo>
                  <a:lnTo>
                    <a:pt x="155805" y="4384519"/>
                  </a:lnTo>
                  <a:lnTo>
                    <a:pt x="155752" y="4375498"/>
                  </a:lnTo>
                  <a:lnTo>
                    <a:pt x="155695" y="4366476"/>
                  </a:lnTo>
                  <a:lnTo>
                    <a:pt x="155635" y="4357455"/>
                  </a:lnTo>
                  <a:lnTo>
                    <a:pt x="155572" y="4348433"/>
                  </a:lnTo>
                  <a:lnTo>
                    <a:pt x="155504" y="4339411"/>
                  </a:lnTo>
                  <a:lnTo>
                    <a:pt x="155435" y="4330390"/>
                  </a:lnTo>
                  <a:lnTo>
                    <a:pt x="155363" y="4321368"/>
                  </a:lnTo>
                  <a:lnTo>
                    <a:pt x="155290" y="4312346"/>
                  </a:lnTo>
                  <a:lnTo>
                    <a:pt x="155216" y="4303325"/>
                  </a:lnTo>
                  <a:lnTo>
                    <a:pt x="155142" y="4294303"/>
                  </a:lnTo>
                  <a:lnTo>
                    <a:pt x="155068" y="4285281"/>
                  </a:lnTo>
                  <a:lnTo>
                    <a:pt x="154994" y="4276260"/>
                  </a:lnTo>
                  <a:lnTo>
                    <a:pt x="154922" y="4267238"/>
                  </a:lnTo>
                  <a:lnTo>
                    <a:pt x="154851" y="4258216"/>
                  </a:lnTo>
                  <a:lnTo>
                    <a:pt x="154782" y="4249195"/>
                  </a:lnTo>
                  <a:lnTo>
                    <a:pt x="154715" y="4240173"/>
                  </a:lnTo>
                  <a:lnTo>
                    <a:pt x="154651" y="4231151"/>
                  </a:lnTo>
                  <a:lnTo>
                    <a:pt x="154589" y="4222130"/>
                  </a:lnTo>
                  <a:lnTo>
                    <a:pt x="154530" y="4213108"/>
                  </a:lnTo>
                  <a:lnTo>
                    <a:pt x="154473" y="4204087"/>
                  </a:lnTo>
                  <a:lnTo>
                    <a:pt x="154419" y="4195065"/>
                  </a:lnTo>
                  <a:lnTo>
                    <a:pt x="154367" y="4186043"/>
                  </a:lnTo>
                  <a:lnTo>
                    <a:pt x="154317" y="4177022"/>
                  </a:lnTo>
                  <a:lnTo>
                    <a:pt x="154269" y="4168000"/>
                  </a:lnTo>
                  <a:lnTo>
                    <a:pt x="154222" y="4158978"/>
                  </a:lnTo>
                  <a:lnTo>
                    <a:pt x="154176" y="4149957"/>
                  </a:lnTo>
                  <a:lnTo>
                    <a:pt x="154131" y="4140935"/>
                  </a:lnTo>
                  <a:lnTo>
                    <a:pt x="154086" y="4131913"/>
                  </a:lnTo>
                  <a:lnTo>
                    <a:pt x="154040" y="4122892"/>
                  </a:lnTo>
                  <a:lnTo>
                    <a:pt x="153993" y="4113870"/>
                  </a:lnTo>
                  <a:lnTo>
                    <a:pt x="153946" y="4104848"/>
                  </a:lnTo>
                  <a:lnTo>
                    <a:pt x="153896" y="4095827"/>
                  </a:lnTo>
                  <a:lnTo>
                    <a:pt x="153844" y="4086805"/>
                  </a:lnTo>
                  <a:lnTo>
                    <a:pt x="153789" y="4077784"/>
                  </a:lnTo>
                  <a:lnTo>
                    <a:pt x="153731" y="4068762"/>
                  </a:lnTo>
                  <a:lnTo>
                    <a:pt x="153668" y="4059740"/>
                  </a:lnTo>
                  <a:lnTo>
                    <a:pt x="153602" y="4050719"/>
                  </a:lnTo>
                  <a:lnTo>
                    <a:pt x="153531" y="4041697"/>
                  </a:lnTo>
                  <a:lnTo>
                    <a:pt x="153453" y="4032675"/>
                  </a:lnTo>
                  <a:lnTo>
                    <a:pt x="153370" y="4023654"/>
                  </a:lnTo>
                  <a:lnTo>
                    <a:pt x="153279" y="4014632"/>
                  </a:lnTo>
                  <a:lnTo>
                    <a:pt x="153183" y="4005610"/>
                  </a:lnTo>
                  <a:lnTo>
                    <a:pt x="153078" y="3996589"/>
                  </a:lnTo>
                  <a:lnTo>
                    <a:pt x="152966" y="3987567"/>
                  </a:lnTo>
                  <a:lnTo>
                    <a:pt x="152843" y="3978545"/>
                  </a:lnTo>
                  <a:lnTo>
                    <a:pt x="152710" y="3969524"/>
                  </a:lnTo>
                  <a:lnTo>
                    <a:pt x="152567" y="3960502"/>
                  </a:lnTo>
                  <a:lnTo>
                    <a:pt x="152414" y="3951480"/>
                  </a:lnTo>
                  <a:lnTo>
                    <a:pt x="152250" y="3942459"/>
                  </a:lnTo>
                  <a:lnTo>
                    <a:pt x="152072" y="3933437"/>
                  </a:lnTo>
                  <a:lnTo>
                    <a:pt x="151879" y="3924416"/>
                  </a:lnTo>
                  <a:lnTo>
                    <a:pt x="151672" y="3915394"/>
                  </a:lnTo>
                  <a:lnTo>
                    <a:pt x="151452" y="3906372"/>
                  </a:lnTo>
                  <a:lnTo>
                    <a:pt x="151215" y="3897351"/>
                  </a:lnTo>
                  <a:lnTo>
                    <a:pt x="150964" y="3888329"/>
                  </a:lnTo>
                  <a:lnTo>
                    <a:pt x="150691" y="3879307"/>
                  </a:lnTo>
                  <a:lnTo>
                    <a:pt x="150400" y="3870286"/>
                  </a:lnTo>
                  <a:lnTo>
                    <a:pt x="150090" y="3861264"/>
                  </a:lnTo>
                  <a:lnTo>
                    <a:pt x="149760" y="3852242"/>
                  </a:lnTo>
                  <a:lnTo>
                    <a:pt x="149411" y="3843221"/>
                  </a:lnTo>
                  <a:lnTo>
                    <a:pt x="149039" y="3834199"/>
                  </a:lnTo>
                  <a:lnTo>
                    <a:pt x="148641" y="3825177"/>
                  </a:lnTo>
                  <a:lnTo>
                    <a:pt x="148219" y="3816156"/>
                  </a:lnTo>
                  <a:lnTo>
                    <a:pt x="147772" y="3807134"/>
                  </a:lnTo>
                  <a:lnTo>
                    <a:pt x="147301" y="3798112"/>
                  </a:lnTo>
                  <a:lnTo>
                    <a:pt x="146805" y="3789091"/>
                  </a:lnTo>
                  <a:lnTo>
                    <a:pt x="146277" y="3780069"/>
                  </a:lnTo>
                  <a:lnTo>
                    <a:pt x="145718" y="3771048"/>
                  </a:lnTo>
                  <a:lnTo>
                    <a:pt x="145130" y="3762026"/>
                  </a:lnTo>
                  <a:lnTo>
                    <a:pt x="144512" y="3753004"/>
                  </a:lnTo>
                  <a:lnTo>
                    <a:pt x="143864" y="3743983"/>
                  </a:lnTo>
                  <a:lnTo>
                    <a:pt x="143184" y="3734961"/>
                  </a:lnTo>
                  <a:lnTo>
                    <a:pt x="142464" y="3725939"/>
                  </a:lnTo>
                  <a:lnTo>
                    <a:pt x="141709" y="3716918"/>
                  </a:lnTo>
                  <a:lnTo>
                    <a:pt x="140919" y="3707896"/>
                  </a:lnTo>
                  <a:lnTo>
                    <a:pt x="140095" y="3698874"/>
                  </a:lnTo>
                  <a:lnTo>
                    <a:pt x="139234" y="3689853"/>
                  </a:lnTo>
                  <a:lnTo>
                    <a:pt x="138336" y="3680831"/>
                  </a:lnTo>
                  <a:lnTo>
                    <a:pt x="137391" y="3671809"/>
                  </a:lnTo>
                  <a:lnTo>
                    <a:pt x="136409" y="3662788"/>
                  </a:lnTo>
                  <a:lnTo>
                    <a:pt x="135388" y="3653766"/>
                  </a:lnTo>
                  <a:lnTo>
                    <a:pt x="134328" y="3644744"/>
                  </a:lnTo>
                  <a:lnTo>
                    <a:pt x="133229" y="3635723"/>
                  </a:lnTo>
                  <a:lnTo>
                    <a:pt x="132084" y="3626701"/>
                  </a:lnTo>
                  <a:lnTo>
                    <a:pt x="130894" y="3617680"/>
                  </a:lnTo>
                  <a:lnTo>
                    <a:pt x="129664" y="3608658"/>
                  </a:lnTo>
                  <a:lnTo>
                    <a:pt x="128392" y="3599636"/>
                  </a:lnTo>
                  <a:lnTo>
                    <a:pt x="127080" y="3590615"/>
                  </a:lnTo>
                  <a:lnTo>
                    <a:pt x="125726" y="3581593"/>
                  </a:lnTo>
                  <a:lnTo>
                    <a:pt x="124320" y="3572571"/>
                  </a:lnTo>
                  <a:lnTo>
                    <a:pt x="122871" y="3563550"/>
                  </a:lnTo>
                  <a:lnTo>
                    <a:pt x="121380" y="3554528"/>
                  </a:lnTo>
                  <a:lnTo>
                    <a:pt x="119847" y="3545506"/>
                  </a:lnTo>
                  <a:lnTo>
                    <a:pt x="118270" y="3536485"/>
                  </a:lnTo>
                  <a:lnTo>
                    <a:pt x="116648" y="3527463"/>
                  </a:lnTo>
                  <a:lnTo>
                    <a:pt x="114973" y="3518441"/>
                  </a:lnTo>
                  <a:lnTo>
                    <a:pt x="113253" y="3509420"/>
                  </a:lnTo>
                  <a:lnTo>
                    <a:pt x="111489" y="3500398"/>
                  </a:lnTo>
                  <a:lnTo>
                    <a:pt x="109680" y="3491377"/>
                  </a:lnTo>
                  <a:lnTo>
                    <a:pt x="107825" y="3482355"/>
                  </a:lnTo>
                  <a:lnTo>
                    <a:pt x="105916" y="3473333"/>
                  </a:lnTo>
                  <a:lnTo>
                    <a:pt x="103953" y="3464312"/>
                  </a:lnTo>
                  <a:lnTo>
                    <a:pt x="101943" y="3455290"/>
                  </a:lnTo>
                  <a:lnTo>
                    <a:pt x="99884" y="3446268"/>
                  </a:lnTo>
                  <a:lnTo>
                    <a:pt x="97775" y="3437247"/>
                  </a:lnTo>
                  <a:lnTo>
                    <a:pt x="95615" y="3428225"/>
                  </a:lnTo>
                  <a:lnTo>
                    <a:pt x="93392" y="3419203"/>
                  </a:lnTo>
                  <a:lnTo>
                    <a:pt x="91116" y="3410182"/>
                  </a:lnTo>
                  <a:lnTo>
                    <a:pt x="88788" y="3401160"/>
                  </a:lnTo>
                  <a:lnTo>
                    <a:pt x="86407" y="3392138"/>
                  </a:lnTo>
                  <a:lnTo>
                    <a:pt x="83974" y="3383117"/>
                  </a:lnTo>
                  <a:lnTo>
                    <a:pt x="81485" y="3374095"/>
                  </a:lnTo>
                  <a:lnTo>
                    <a:pt x="78934" y="3365073"/>
                  </a:lnTo>
                  <a:lnTo>
                    <a:pt x="76332" y="3356052"/>
                  </a:lnTo>
                  <a:lnTo>
                    <a:pt x="73681" y="3347030"/>
                  </a:lnTo>
                  <a:lnTo>
                    <a:pt x="70981" y="3338009"/>
                  </a:lnTo>
                  <a:lnTo>
                    <a:pt x="68235" y="3328987"/>
                  </a:lnTo>
                  <a:lnTo>
                    <a:pt x="65439" y="3319965"/>
                  </a:lnTo>
                  <a:lnTo>
                    <a:pt x="62598" y="3310944"/>
                  </a:lnTo>
                  <a:lnTo>
                    <a:pt x="59722" y="3301922"/>
                  </a:lnTo>
                  <a:lnTo>
                    <a:pt x="56814" y="3292900"/>
                  </a:lnTo>
                  <a:lnTo>
                    <a:pt x="53879" y="3283879"/>
                  </a:lnTo>
                  <a:lnTo>
                    <a:pt x="50922" y="3274857"/>
                  </a:lnTo>
                  <a:lnTo>
                    <a:pt x="47948" y="3265835"/>
                  </a:lnTo>
                  <a:lnTo>
                    <a:pt x="44969" y="3256814"/>
                  </a:lnTo>
                  <a:lnTo>
                    <a:pt x="41992" y="3247792"/>
                  </a:lnTo>
                  <a:lnTo>
                    <a:pt x="39027" y="3238770"/>
                  </a:lnTo>
                  <a:lnTo>
                    <a:pt x="36081" y="3229749"/>
                  </a:lnTo>
                  <a:lnTo>
                    <a:pt x="33166" y="3220727"/>
                  </a:lnTo>
                  <a:lnTo>
                    <a:pt x="30303" y="3211705"/>
                  </a:lnTo>
                  <a:lnTo>
                    <a:pt x="27497" y="3202684"/>
                  </a:lnTo>
                  <a:lnTo>
                    <a:pt x="24757" y="3193662"/>
                  </a:lnTo>
                  <a:lnTo>
                    <a:pt x="22096" y="3184641"/>
                  </a:lnTo>
                  <a:lnTo>
                    <a:pt x="19524" y="3175619"/>
                  </a:lnTo>
                  <a:lnTo>
                    <a:pt x="17074" y="3166597"/>
                  </a:lnTo>
                  <a:lnTo>
                    <a:pt x="14754" y="3157576"/>
                  </a:lnTo>
                  <a:lnTo>
                    <a:pt x="12566" y="3148554"/>
                  </a:lnTo>
                  <a:lnTo>
                    <a:pt x="10519" y="3139532"/>
                  </a:lnTo>
                  <a:lnTo>
                    <a:pt x="8623" y="3130511"/>
                  </a:lnTo>
                  <a:lnTo>
                    <a:pt x="6888" y="3121489"/>
                  </a:lnTo>
                  <a:lnTo>
                    <a:pt x="5369" y="3112467"/>
                  </a:lnTo>
                  <a:lnTo>
                    <a:pt x="4030" y="3103446"/>
                  </a:lnTo>
                  <a:lnTo>
                    <a:pt x="2874" y="3094424"/>
                  </a:lnTo>
                  <a:lnTo>
                    <a:pt x="1905" y="3085402"/>
                  </a:lnTo>
                  <a:lnTo>
                    <a:pt x="1124" y="3076381"/>
                  </a:lnTo>
                  <a:lnTo>
                    <a:pt x="547" y="3067359"/>
                  </a:lnTo>
                  <a:lnTo>
                    <a:pt x="188" y="3058338"/>
                  </a:lnTo>
                  <a:lnTo>
                    <a:pt x="8" y="3049316"/>
                  </a:lnTo>
                  <a:lnTo>
                    <a:pt x="0" y="3040294"/>
                  </a:lnTo>
                  <a:lnTo>
                    <a:pt x="155" y="3031273"/>
                  </a:lnTo>
                  <a:lnTo>
                    <a:pt x="464" y="3022251"/>
                  </a:lnTo>
                  <a:lnTo>
                    <a:pt x="940" y="3013229"/>
                  </a:lnTo>
                  <a:lnTo>
                    <a:pt x="1550" y="3004208"/>
                  </a:lnTo>
                  <a:lnTo>
                    <a:pt x="2268" y="2995186"/>
                  </a:lnTo>
                  <a:lnTo>
                    <a:pt x="3079" y="2986164"/>
                  </a:lnTo>
                  <a:lnTo>
                    <a:pt x="3970" y="2977143"/>
                  </a:lnTo>
                  <a:lnTo>
                    <a:pt x="4926" y="2968121"/>
                  </a:lnTo>
                  <a:lnTo>
                    <a:pt x="5939" y="2959099"/>
                  </a:lnTo>
                  <a:lnTo>
                    <a:pt x="6978" y="2950078"/>
                  </a:lnTo>
                  <a:lnTo>
                    <a:pt x="8029" y="2941056"/>
                  </a:lnTo>
                  <a:lnTo>
                    <a:pt x="9083" y="2932034"/>
                  </a:lnTo>
                  <a:lnTo>
                    <a:pt x="10126" y="2923013"/>
                  </a:lnTo>
                  <a:lnTo>
                    <a:pt x="11148" y="2913991"/>
                  </a:lnTo>
                  <a:lnTo>
                    <a:pt x="12133" y="2904970"/>
                  </a:lnTo>
                  <a:lnTo>
                    <a:pt x="13079" y="2895948"/>
                  </a:lnTo>
                  <a:lnTo>
                    <a:pt x="13984" y="2886926"/>
                  </a:lnTo>
                  <a:lnTo>
                    <a:pt x="14844" y="2877905"/>
                  </a:lnTo>
                  <a:lnTo>
                    <a:pt x="15657" y="2868883"/>
                  </a:lnTo>
                  <a:lnTo>
                    <a:pt x="16415" y="2859861"/>
                  </a:lnTo>
                  <a:lnTo>
                    <a:pt x="17124" y="2850840"/>
                  </a:lnTo>
                  <a:lnTo>
                    <a:pt x="17792" y="2841818"/>
                  </a:lnTo>
                  <a:lnTo>
                    <a:pt x="18420" y="2832796"/>
                  </a:lnTo>
                  <a:lnTo>
                    <a:pt x="19014" y="2823775"/>
                  </a:lnTo>
                  <a:lnTo>
                    <a:pt x="19576" y="2814753"/>
                  </a:lnTo>
                  <a:lnTo>
                    <a:pt x="20105" y="2805731"/>
                  </a:lnTo>
                  <a:lnTo>
                    <a:pt x="20615" y="2796710"/>
                  </a:lnTo>
                  <a:lnTo>
                    <a:pt x="21109" y="2787688"/>
                  </a:lnTo>
                  <a:lnTo>
                    <a:pt x="21589" y="2778666"/>
                  </a:lnTo>
                  <a:lnTo>
                    <a:pt x="22058" y="2769645"/>
                  </a:lnTo>
                  <a:lnTo>
                    <a:pt x="22518" y="2760623"/>
                  </a:lnTo>
                  <a:lnTo>
                    <a:pt x="22971" y="2751602"/>
                  </a:lnTo>
                  <a:lnTo>
                    <a:pt x="23418" y="2742580"/>
                  </a:lnTo>
                  <a:lnTo>
                    <a:pt x="23859" y="2733558"/>
                  </a:lnTo>
                  <a:lnTo>
                    <a:pt x="24292" y="2724537"/>
                  </a:lnTo>
                  <a:lnTo>
                    <a:pt x="24716" y="2715515"/>
                  </a:lnTo>
                  <a:lnTo>
                    <a:pt x="25127" y="2706493"/>
                  </a:lnTo>
                  <a:lnTo>
                    <a:pt x="25523" y="2697472"/>
                  </a:lnTo>
                  <a:lnTo>
                    <a:pt x="25902" y="2688450"/>
                  </a:lnTo>
                  <a:lnTo>
                    <a:pt x="26260" y="2679428"/>
                  </a:lnTo>
                  <a:lnTo>
                    <a:pt x="26597" y="2670407"/>
                  </a:lnTo>
                  <a:lnTo>
                    <a:pt x="26907" y="2661385"/>
                  </a:lnTo>
                  <a:lnTo>
                    <a:pt x="27183" y="2652363"/>
                  </a:lnTo>
                  <a:lnTo>
                    <a:pt x="27429" y="2643342"/>
                  </a:lnTo>
                  <a:lnTo>
                    <a:pt x="27643" y="2634320"/>
                  </a:lnTo>
                  <a:lnTo>
                    <a:pt x="27825" y="2625298"/>
                  </a:lnTo>
                  <a:lnTo>
                    <a:pt x="27975" y="2616277"/>
                  </a:lnTo>
                  <a:lnTo>
                    <a:pt x="28090" y="2607255"/>
                  </a:lnTo>
                  <a:lnTo>
                    <a:pt x="28169" y="2598234"/>
                  </a:lnTo>
                  <a:lnTo>
                    <a:pt x="28220" y="2589212"/>
                  </a:lnTo>
                  <a:lnTo>
                    <a:pt x="28245" y="2580190"/>
                  </a:lnTo>
                  <a:lnTo>
                    <a:pt x="28246" y="2571169"/>
                  </a:lnTo>
                  <a:lnTo>
                    <a:pt x="28227" y="2562147"/>
                  </a:lnTo>
                  <a:lnTo>
                    <a:pt x="28186" y="2553125"/>
                  </a:lnTo>
                  <a:lnTo>
                    <a:pt x="28131" y="2544104"/>
                  </a:lnTo>
                  <a:lnTo>
                    <a:pt x="28067" y="2535082"/>
                  </a:lnTo>
                  <a:lnTo>
                    <a:pt x="27997" y="2526060"/>
                  </a:lnTo>
                  <a:lnTo>
                    <a:pt x="27923" y="2517039"/>
                  </a:lnTo>
                  <a:lnTo>
                    <a:pt x="27849" y="2508017"/>
                  </a:lnTo>
                  <a:lnTo>
                    <a:pt x="27779" y="2498995"/>
                  </a:lnTo>
                  <a:lnTo>
                    <a:pt x="27714" y="2489974"/>
                  </a:lnTo>
                  <a:lnTo>
                    <a:pt x="27657" y="2480952"/>
                  </a:lnTo>
                  <a:lnTo>
                    <a:pt x="27609" y="2471931"/>
                  </a:lnTo>
                  <a:lnTo>
                    <a:pt x="27571" y="2462909"/>
                  </a:lnTo>
                  <a:lnTo>
                    <a:pt x="27544" y="2453887"/>
                  </a:lnTo>
                  <a:lnTo>
                    <a:pt x="27531" y="2444866"/>
                  </a:lnTo>
                  <a:lnTo>
                    <a:pt x="27527" y="2435844"/>
                  </a:lnTo>
                  <a:lnTo>
                    <a:pt x="27534" y="2426822"/>
                  </a:lnTo>
                  <a:lnTo>
                    <a:pt x="27551" y="2417801"/>
                  </a:lnTo>
                  <a:lnTo>
                    <a:pt x="27576" y="2408779"/>
                  </a:lnTo>
                  <a:lnTo>
                    <a:pt x="27611" y="2399757"/>
                  </a:lnTo>
                  <a:lnTo>
                    <a:pt x="27652" y="2390736"/>
                  </a:lnTo>
                  <a:lnTo>
                    <a:pt x="27699" y="2381714"/>
                  </a:lnTo>
                  <a:lnTo>
                    <a:pt x="27750" y="2372692"/>
                  </a:lnTo>
                  <a:lnTo>
                    <a:pt x="27805" y="2363671"/>
                  </a:lnTo>
                  <a:lnTo>
                    <a:pt x="27863" y="2354649"/>
                  </a:lnTo>
                  <a:lnTo>
                    <a:pt x="27925" y="2345627"/>
                  </a:lnTo>
                  <a:lnTo>
                    <a:pt x="27990" y="2336606"/>
                  </a:lnTo>
                  <a:lnTo>
                    <a:pt x="28059" y="2327584"/>
                  </a:lnTo>
                  <a:lnTo>
                    <a:pt x="28131" y="2318563"/>
                  </a:lnTo>
                  <a:lnTo>
                    <a:pt x="28209" y="2309541"/>
                  </a:lnTo>
                  <a:lnTo>
                    <a:pt x="28295" y="2300519"/>
                  </a:lnTo>
                  <a:lnTo>
                    <a:pt x="28390" y="2291498"/>
                  </a:lnTo>
                  <a:lnTo>
                    <a:pt x="28497" y="2282476"/>
                  </a:lnTo>
                  <a:lnTo>
                    <a:pt x="28617" y="2273454"/>
                  </a:lnTo>
                  <a:lnTo>
                    <a:pt x="28752" y="2264433"/>
                  </a:lnTo>
                  <a:lnTo>
                    <a:pt x="28905" y="2255411"/>
                  </a:lnTo>
                  <a:lnTo>
                    <a:pt x="29085" y="2246389"/>
                  </a:lnTo>
                  <a:lnTo>
                    <a:pt x="29290" y="2237368"/>
                  </a:lnTo>
                  <a:lnTo>
                    <a:pt x="29523" y="2228346"/>
                  </a:lnTo>
                  <a:lnTo>
                    <a:pt x="29786" y="2219324"/>
                  </a:lnTo>
                  <a:lnTo>
                    <a:pt x="30081" y="2210303"/>
                  </a:lnTo>
                  <a:lnTo>
                    <a:pt x="30414" y="2201281"/>
                  </a:lnTo>
                  <a:lnTo>
                    <a:pt x="30793" y="2192259"/>
                  </a:lnTo>
                  <a:lnTo>
                    <a:pt x="31213" y="2183238"/>
                  </a:lnTo>
                  <a:lnTo>
                    <a:pt x="31676" y="2174216"/>
                  </a:lnTo>
                  <a:lnTo>
                    <a:pt x="32184" y="2165195"/>
                  </a:lnTo>
                  <a:lnTo>
                    <a:pt x="32737" y="2156173"/>
                  </a:lnTo>
                  <a:lnTo>
                    <a:pt x="33343" y="2147151"/>
                  </a:lnTo>
                  <a:lnTo>
                    <a:pt x="34004" y="2138130"/>
                  </a:lnTo>
                  <a:lnTo>
                    <a:pt x="34713" y="2129108"/>
                  </a:lnTo>
                  <a:lnTo>
                    <a:pt x="35472" y="2120086"/>
                  </a:lnTo>
                  <a:lnTo>
                    <a:pt x="36279" y="2111065"/>
                  </a:lnTo>
                  <a:lnTo>
                    <a:pt x="37135" y="2102043"/>
                  </a:lnTo>
                  <a:lnTo>
                    <a:pt x="38050" y="2093021"/>
                  </a:lnTo>
                  <a:lnTo>
                    <a:pt x="39015" y="2084000"/>
                  </a:lnTo>
                  <a:lnTo>
                    <a:pt x="40026" y="2074978"/>
                  </a:lnTo>
                  <a:lnTo>
                    <a:pt x="41083" y="2065956"/>
                  </a:lnTo>
                  <a:lnTo>
                    <a:pt x="42185" y="2056935"/>
                  </a:lnTo>
                  <a:lnTo>
                    <a:pt x="43334" y="2047913"/>
                  </a:lnTo>
                  <a:lnTo>
                    <a:pt x="44534" y="2038892"/>
                  </a:lnTo>
                  <a:lnTo>
                    <a:pt x="45775" y="2029870"/>
                  </a:lnTo>
                  <a:lnTo>
                    <a:pt x="47055" y="2020848"/>
                  </a:lnTo>
                  <a:lnTo>
                    <a:pt x="48375" y="2011827"/>
                  </a:lnTo>
                  <a:lnTo>
                    <a:pt x="49732" y="2002805"/>
                  </a:lnTo>
                  <a:lnTo>
                    <a:pt x="51131" y="1993783"/>
                  </a:lnTo>
                  <a:lnTo>
                    <a:pt x="52569" y="1984762"/>
                  </a:lnTo>
                  <a:lnTo>
                    <a:pt x="54040" y="1975740"/>
                  </a:lnTo>
                  <a:lnTo>
                    <a:pt x="55544" y="1966718"/>
                  </a:lnTo>
                  <a:lnTo>
                    <a:pt x="57080" y="1957697"/>
                  </a:lnTo>
                  <a:lnTo>
                    <a:pt x="58645" y="1948675"/>
                  </a:lnTo>
                  <a:lnTo>
                    <a:pt x="60246" y="1939653"/>
                  </a:lnTo>
                  <a:lnTo>
                    <a:pt x="61874" y="1930632"/>
                  </a:lnTo>
                  <a:lnTo>
                    <a:pt x="63527" y="1921610"/>
                  </a:lnTo>
                  <a:lnTo>
                    <a:pt x="65203" y="1912588"/>
                  </a:lnTo>
                  <a:lnTo>
                    <a:pt x="66900" y="1903567"/>
                  </a:lnTo>
                  <a:lnTo>
                    <a:pt x="68617" y="1894545"/>
                  </a:lnTo>
                  <a:lnTo>
                    <a:pt x="70353" y="1885524"/>
                  </a:lnTo>
                  <a:lnTo>
                    <a:pt x="72101" y="1876502"/>
                  </a:lnTo>
                  <a:lnTo>
                    <a:pt x="73859" y="1867480"/>
                  </a:lnTo>
                  <a:lnTo>
                    <a:pt x="75623" y="1858459"/>
                  </a:lnTo>
                  <a:lnTo>
                    <a:pt x="77391" y="1849437"/>
                  </a:lnTo>
                  <a:lnTo>
                    <a:pt x="79158" y="1840415"/>
                  </a:lnTo>
                  <a:lnTo>
                    <a:pt x="80920" y="1831394"/>
                  </a:lnTo>
                  <a:lnTo>
                    <a:pt x="82672" y="1822372"/>
                  </a:lnTo>
                  <a:lnTo>
                    <a:pt x="84411" y="1813350"/>
                  </a:lnTo>
                  <a:lnTo>
                    <a:pt x="86134" y="1804329"/>
                  </a:lnTo>
                  <a:lnTo>
                    <a:pt x="87837" y="1795307"/>
                  </a:lnTo>
                  <a:lnTo>
                    <a:pt x="89510" y="1786285"/>
                  </a:lnTo>
                  <a:lnTo>
                    <a:pt x="91153" y="1777264"/>
                  </a:lnTo>
                  <a:lnTo>
                    <a:pt x="92765" y="1768242"/>
                  </a:lnTo>
                  <a:lnTo>
                    <a:pt x="94342" y="1759220"/>
                  </a:lnTo>
                  <a:lnTo>
                    <a:pt x="95883" y="1750199"/>
                  </a:lnTo>
                  <a:lnTo>
                    <a:pt x="97381" y="1741177"/>
                  </a:lnTo>
                  <a:lnTo>
                    <a:pt x="98829" y="1732156"/>
                  </a:lnTo>
                  <a:lnTo>
                    <a:pt x="100235" y="1723134"/>
                  </a:lnTo>
                  <a:lnTo>
                    <a:pt x="101596" y="1714112"/>
                  </a:lnTo>
                  <a:lnTo>
                    <a:pt x="102912" y="1705091"/>
                  </a:lnTo>
                  <a:lnTo>
                    <a:pt x="104184" y="1696069"/>
                  </a:lnTo>
                  <a:lnTo>
                    <a:pt x="105404" y="1687047"/>
                  </a:lnTo>
                  <a:lnTo>
                    <a:pt x="106575" y="1678026"/>
                  </a:lnTo>
                  <a:lnTo>
                    <a:pt x="107704" y="1669004"/>
                  </a:lnTo>
                  <a:lnTo>
                    <a:pt x="108792" y="1659982"/>
                  </a:lnTo>
                  <a:lnTo>
                    <a:pt x="109840" y="1650961"/>
                  </a:lnTo>
                  <a:lnTo>
                    <a:pt x="110850" y="1641939"/>
                  </a:lnTo>
                  <a:lnTo>
                    <a:pt x="111814" y="1632917"/>
                  </a:lnTo>
                  <a:lnTo>
                    <a:pt x="112746" y="1623896"/>
                  </a:lnTo>
                  <a:lnTo>
                    <a:pt x="113648" y="1614874"/>
                  </a:lnTo>
                  <a:lnTo>
                    <a:pt x="114521" y="1605852"/>
                  </a:lnTo>
                  <a:lnTo>
                    <a:pt x="115368" y="1596831"/>
                  </a:lnTo>
                  <a:lnTo>
                    <a:pt x="116189" y="1587809"/>
                  </a:lnTo>
                  <a:lnTo>
                    <a:pt x="116987" y="1578788"/>
                  </a:lnTo>
                  <a:lnTo>
                    <a:pt x="117766" y="1569766"/>
                  </a:lnTo>
                  <a:lnTo>
                    <a:pt x="118529" y="1560744"/>
                  </a:lnTo>
                  <a:lnTo>
                    <a:pt x="119279" y="1551723"/>
                  </a:lnTo>
                  <a:lnTo>
                    <a:pt x="120016" y="1542701"/>
                  </a:lnTo>
                  <a:lnTo>
                    <a:pt x="120741" y="1533679"/>
                  </a:lnTo>
                  <a:lnTo>
                    <a:pt x="121457" y="1524658"/>
                  </a:lnTo>
                  <a:lnTo>
                    <a:pt x="122167" y="1515636"/>
                  </a:lnTo>
                  <a:lnTo>
                    <a:pt x="122871" y="1506614"/>
                  </a:lnTo>
                  <a:lnTo>
                    <a:pt x="123569" y="1497593"/>
                  </a:lnTo>
                  <a:lnTo>
                    <a:pt x="124264" y="1488571"/>
                  </a:lnTo>
                  <a:lnTo>
                    <a:pt x="124955" y="1479549"/>
                  </a:lnTo>
                  <a:lnTo>
                    <a:pt x="125642" y="1470528"/>
                  </a:lnTo>
                  <a:lnTo>
                    <a:pt x="126327" y="1461506"/>
                  </a:lnTo>
                  <a:lnTo>
                    <a:pt x="127009" y="1452485"/>
                  </a:lnTo>
                  <a:lnTo>
                    <a:pt x="127688" y="1443463"/>
                  </a:lnTo>
                  <a:lnTo>
                    <a:pt x="128364" y="1434441"/>
                  </a:lnTo>
                  <a:lnTo>
                    <a:pt x="129035" y="1425420"/>
                  </a:lnTo>
                  <a:lnTo>
                    <a:pt x="129701" y="1416398"/>
                  </a:lnTo>
                  <a:lnTo>
                    <a:pt x="130362" y="1407376"/>
                  </a:lnTo>
                  <a:lnTo>
                    <a:pt x="131016" y="1398355"/>
                  </a:lnTo>
                  <a:lnTo>
                    <a:pt x="131664" y="1389333"/>
                  </a:lnTo>
                  <a:lnTo>
                    <a:pt x="132301" y="1380311"/>
                  </a:lnTo>
                  <a:lnTo>
                    <a:pt x="132929" y="1371290"/>
                  </a:lnTo>
                  <a:lnTo>
                    <a:pt x="133546" y="1362268"/>
                  </a:lnTo>
                  <a:lnTo>
                    <a:pt x="134152" y="1353246"/>
                  </a:lnTo>
                  <a:lnTo>
                    <a:pt x="134746" y="1344225"/>
                  </a:lnTo>
                  <a:lnTo>
                    <a:pt x="135327" y="1335203"/>
                  </a:lnTo>
                  <a:lnTo>
                    <a:pt x="135891" y="1326181"/>
                  </a:lnTo>
                  <a:lnTo>
                    <a:pt x="136440" y="1317160"/>
                  </a:lnTo>
                  <a:lnTo>
                    <a:pt x="136976" y="1308138"/>
                  </a:lnTo>
                  <a:lnTo>
                    <a:pt x="137498" y="1299117"/>
                  </a:lnTo>
                  <a:lnTo>
                    <a:pt x="138005" y="1290095"/>
                  </a:lnTo>
                  <a:lnTo>
                    <a:pt x="138496" y="1281073"/>
                  </a:lnTo>
                  <a:lnTo>
                    <a:pt x="138971" y="1272052"/>
                  </a:lnTo>
                  <a:lnTo>
                    <a:pt x="139434" y="1263030"/>
                  </a:lnTo>
                  <a:lnTo>
                    <a:pt x="139884" y="1254008"/>
                  </a:lnTo>
                  <a:lnTo>
                    <a:pt x="140323" y="1244987"/>
                  </a:lnTo>
                  <a:lnTo>
                    <a:pt x="140751" y="1235965"/>
                  </a:lnTo>
                  <a:lnTo>
                    <a:pt x="141167" y="1226943"/>
                  </a:lnTo>
                  <a:lnTo>
                    <a:pt x="141575" y="1217922"/>
                  </a:lnTo>
                  <a:lnTo>
                    <a:pt x="141975" y="1208900"/>
                  </a:lnTo>
                  <a:lnTo>
                    <a:pt x="142369" y="1199878"/>
                  </a:lnTo>
                  <a:lnTo>
                    <a:pt x="142757" y="1190857"/>
                  </a:lnTo>
                  <a:lnTo>
                    <a:pt x="143140" y="1181835"/>
                  </a:lnTo>
                  <a:lnTo>
                    <a:pt x="143518" y="1172813"/>
                  </a:lnTo>
                  <a:lnTo>
                    <a:pt x="143894" y="1163792"/>
                  </a:lnTo>
                  <a:lnTo>
                    <a:pt x="144266" y="1154770"/>
                  </a:lnTo>
                  <a:lnTo>
                    <a:pt x="144637" y="1145749"/>
                  </a:lnTo>
                  <a:lnTo>
                    <a:pt x="145005" y="1136727"/>
                  </a:lnTo>
                  <a:lnTo>
                    <a:pt x="145371" y="1127705"/>
                  </a:lnTo>
                  <a:lnTo>
                    <a:pt x="145734" y="1118684"/>
                  </a:lnTo>
                  <a:lnTo>
                    <a:pt x="146096" y="1109662"/>
                  </a:lnTo>
                  <a:lnTo>
                    <a:pt x="146454" y="1100640"/>
                  </a:lnTo>
                  <a:lnTo>
                    <a:pt x="146809" y="1091619"/>
                  </a:lnTo>
                  <a:lnTo>
                    <a:pt x="147161" y="1082597"/>
                  </a:lnTo>
                  <a:lnTo>
                    <a:pt x="147508" y="1073575"/>
                  </a:lnTo>
                  <a:lnTo>
                    <a:pt x="147850" y="1064554"/>
                  </a:lnTo>
                  <a:lnTo>
                    <a:pt x="148186" y="1055532"/>
                  </a:lnTo>
                  <a:lnTo>
                    <a:pt x="148516" y="1046510"/>
                  </a:lnTo>
                  <a:lnTo>
                    <a:pt x="148840" y="1037489"/>
                  </a:lnTo>
                  <a:lnTo>
                    <a:pt x="149155" y="1028467"/>
                  </a:lnTo>
                  <a:lnTo>
                    <a:pt x="149460" y="1019446"/>
                  </a:lnTo>
                  <a:lnTo>
                    <a:pt x="149757" y="1010424"/>
                  </a:lnTo>
                  <a:lnTo>
                    <a:pt x="150044" y="1001402"/>
                  </a:lnTo>
                  <a:lnTo>
                    <a:pt x="150322" y="992381"/>
                  </a:lnTo>
                  <a:lnTo>
                    <a:pt x="150589" y="983359"/>
                  </a:lnTo>
                  <a:lnTo>
                    <a:pt x="150845" y="974337"/>
                  </a:lnTo>
                  <a:lnTo>
                    <a:pt x="151088" y="965316"/>
                  </a:lnTo>
                  <a:lnTo>
                    <a:pt x="151320" y="956294"/>
                  </a:lnTo>
                  <a:lnTo>
                    <a:pt x="151542" y="947272"/>
                  </a:lnTo>
                  <a:lnTo>
                    <a:pt x="151752" y="938251"/>
                  </a:lnTo>
                  <a:lnTo>
                    <a:pt x="151952" y="929229"/>
                  </a:lnTo>
                  <a:lnTo>
                    <a:pt x="152139" y="920207"/>
                  </a:lnTo>
                  <a:lnTo>
                    <a:pt x="152314" y="911186"/>
                  </a:lnTo>
                  <a:lnTo>
                    <a:pt x="152480" y="902164"/>
                  </a:lnTo>
                  <a:lnTo>
                    <a:pt x="152635" y="893142"/>
                  </a:lnTo>
                  <a:lnTo>
                    <a:pt x="152780" y="884121"/>
                  </a:lnTo>
                  <a:lnTo>
                    <a:pt x="152916" y="875099"/>
                  </a:lnTo>
                  <a:lnTo>
                    <a:pt x="153040" y="866078"/>
                  </a:lnTo>
                  <a:lnTo>
                    <a:pt x="153156" y="857056"/>
                  </a:lnTo>
                  <a:lnTo>
                    <a:pt x="153264" y="848034"/>
                  </a:lnTo>
                  <a:lnTo>
                    <a:pt x="153363" y="839013"/>
                  </a:lnTo>
                  <a:lnTo>
                    <a:pt x="153455" y="829991"/>
                  </a:lnTo>
                  <a:lnTo>
                    <a:pt x="153538" y="820969"/>
                  </a:lnTo>
                  <a:lnTo>
                    <a:pt x="153613" y="811948"/>
                  </a:lnTo>
                  <a:lnTo>
                    <a:pt x="153682" y="802926"/>
                  </a:lnTo>
                  <a:lnTo>
                    <a:pt x="153744" y="793904"/>
                  </a:lnTo>
                  <a:lnTo>
                    <a:pt x="153799" y="784883"/>
                  </a:lnTo>
                  <a:lnTo>
                    <a:pt x="153849" y="775861"/>
                  </a:lnTo>
                  <a:lnTo>
                    <a:pt x="153891" y="766839"/>
                  </a:lnTo>
                  <a:lnTo>
                    <a:pt x="153928" y="757818"/>
                  </a:lnTo>
                  <a:lnTo>
                    <a:pt x="153959" y="748796"/>
                  </a:lnTo>
                  <a:lnTo>
                    <a:pt x="153985" y="739774"/>
                  </a:lnTo>
                  <a:lnTo>
                    <a:pt x="154006" y="730753"/>
                  </a:lnTo>
                  <a:lnTo>
                    <a:pt x="154023" y="721731"/>
                  </a:lnTo>
                  <a:lnTo>
                    <a:pt x="154034" y="712710"/>
                  </a:lnTo>
                  <a:lnTo>
                    <a:pt x="154042" y="703688"/>
                  </a:lnTo>
                  <a:lnTo>
                    <a:pt x="154046" y="694666"/>
                  </a:lnTo>
                  <a:lnTo>
                    <a:pt x="154047" y="685645"/>
                  </a:lnTo>
                  <a:lnTo>
                    <a:pt x="154046" y="676623"/>
                  </a:lnTo>
                  <a:lnTo>
                    <a:pt x="154042" y="667601"/>
                  </a:lnTo>
                  <a:lnTo>
                    <a:pt x="154036" y="658580"/>
                  </a:lnTo>
                  <a:lnTo>
                    <a:pt x="154030" y="649558"/>
                  </a:lnTo>
                  <a:lnTo>
                    <a:pt x="154023" y="640536"/>
                  </a:lnTo>
                  <a:lnTo>
                    <a:pt x="154017" y="631515"/>
                  </a:lnTo>
                  <a:lnTo>
                    <a:pt x="154011" y="622493"/>
                  </a:lnTo>
                  <a:lnTo>
                    <a:pt x="154006" y="613471"/>
                  </a:lnTo>
                  <a:lnTo>
                    <a:pt x="154004" y="604450"/>
                  </a:lnTo>
                  <a:lnTo>
                    <a:pt x="154005" y="595428"/>
                  </a:lnTo>
                  <a:lnTo>
                    <a:pt x="154009" y="586406"/>
                  </a:lnTo>
                  <a:lnTo>
                    <a:pt x="154016" y="577385"/>
                  </a:lnTo>
                  <a:lnTo>
                    <a:pt x="154028" y="568363"/>
                  </a:lnTo>
                  <a:lnTo>
                    <a:pt x="154045" y="559342"/>
                  </a:lnTo>
                  <a:lnTo>
                    <a:pt x="154067" y="550320"/>
                  </a:lnTo>
                  <a:lnTo>
                    <a:pt x="154094" y="541298"/>
                  </a:lnTo>
                  <a:lnTo>
                    <a:pt x="154126" y="532277"/>
                  </a:lnTo>
                  <a:lnTo>
                    <a:pt x="154163" y="523255"/>
                  </a:lnTo>
                  <a:lnTo>
                    <a:pt x="154207" y="514233"/>
                  </a:lnTo>
                  <a:lnTo>
                    <a:pt x="154257" y="505212"/>
                  </a:lnTo>
                  <a:lnTo>
                    <a:pt x="154312" y="496190"/>
                  </a:lnTo>
                  <a:lnTo>
                    <a:pt x="154372" y="487168"/>
                  </a:lnTo>
                  <a:lnTo>
                    <a:pt x="154437" y="478147"/>
                  </a:lnTo>
                  <a:lnTo>
                    <a:pt x="154506" y="469125"/>
                  </a:lnTo>
                  <a:lnTo>
                    <a:pt x="154581" y="460103"/>
                  </a:lnTo>
                  <a:lnTo>
                    <a:pt x="154659" y="451082"/>
                  </a:lnTo>
                  <a:lnTo>
                    <a:pt x="154740" y="442060"/>
                  </a:lnTo>
                  <a:lnTo>
                    <a:pt x="154823" y="433039"/>
                  </a:lnTo>
                  <a:lnTo>
                    <a:pt x="154908" y="424017"/>
                  </a:lnTo>
                  <a:lnTo>
                    <a:pt x="154995" y="414995"/>
                  </a:lnTo>
                  <a:lnTo>
                    <a:pt x="155083" y="405974"/>
                  </a:lnTo>
                  <a:lnTo>
                    <a:pt x="155171" y="396952"/>
                  </a:lnTo>
                  <a:lnTo>
                    <a:pt x="155258" y="387930"/>
                  </a:lnTo>
                  <a:lnTo>
                    <a:pt x="155344" y="378909"/>
                  </a:lnTo>
                  <a:lnTo>
                    <a:pt x="155429" y="369887"/>
                  </a:lnTo>
                  <a:lnTo>
                    <a:pt x="155511" y="360865"/>
                  </a:lnTo>
                  <a:lnTo>
                    <a:pt x="155590" y="351844"/>
                  </a:lnTo>
                  <a:lnTo>
                    <a:pt x="155666" y="342822"/>
                  </a:lnTo>
                  <a:lnTo>
                    <a:pt x="155739" y="333800"/>
                  </a:lnTo>
                  <a:lnTo>
                    <a:pt x="155808" y="324779"/>
                  </a:lnTo>
                  <a:lnTo>
                    <a:pt x="155872" y="315757"/>
                  </a:lnTo>
                  <a:lnTo>
                    <a:pt x="155932" y="306735"/>
                  </a:lnTo>
                  <a:lnTo>
                    <a:pt x="155987" y="297714"/>
                  </a:lnTo>
                  <a:lnTo>
                    <a:pt x="156037" y="288692"/>
                  </a:lnTo>
                  <a:lnTo>
                    <a:pt x="156083" y="279671"/>
                  </a:lnTo>
                  <a:lnTo>
                    <a:pt x="156124" y="270649"/>
                  </a:lnTo>
                  <a:lnTo>
                    <a:pt x="156159" y="261627"/>
                  </a:lnTo>
                  <a:lnTo>
                    <a:pt x="156190" y="252606"/>
                  </a:lnTo>
                  <a:lnTo>
                    <a:pt x="156216" y="243584"/>
                  </a:lnTo>
                  <a:lnTo>
                    <a:pt x="156237" y="234562"/>
                  </a:lnTo>
                  <a:lnTo>
                    <a:pt x="156254" y="225541"/>
                  </a:lnTo>
                  <a:lnTo>
                    <a:pt x="156267" y="216519"/>
                  </a:lnTo>
                  <a:lnTo>
                    <a:pt x="156275" y="207497"/>
                  </a:lnTo>
                  <a:lnTo>
                    <a:pt x="156279" y="198476"/>
                  </a:lnTo>
                  <a:lnTo>
                    <a:pt x="156280" y="189454"/>
                  </a:lnTo>
                  <a:lnTo>
                    <a:pt x="156277" y="180432"/>
                  </a:lnTo>
                  <a:lnTo>
                    <a:pt x="156272" y="171411"/>
                  </a:lnTo>
                  <a:lnTo>
                    <a:pt x="156264" y="162389"/>
                  </a:lnTo>
                  <a:lnTo>
                    <a:pt x="156253" y="153367"/>
                  </a:lnTo>
                  <a:lnTo>
                    <a:pt x="156240" y="144346"/>
                  </a:lnTo>
                  <a:lnTo>
                    <a:pt x="156225" y="135324"/>
                  </a:lnTo>
                  <a:lnTo>
                    <a:pt x="156209" y="126303"/>
                  </a:lnTo>
                  <a:lnTo>
                    <a:pt x="156192" y="117281"/>
                  </a:lnTo>
                  <a:lnTo>
                    <a:pt x="156175" y="108259"/>
                  </a:lnTo>
                  <a:lnTo>
                    <a:pt x="156157" y="99238"/>
                  </a:lnTo>
                  <a:lnTo>
                    <a:pt x="156139" y="90216"/>
                  </a:lnTo>
                  <a:lnTo>
                    <a:pt x="156122" y="81194"/>
                  </a:lnTo>
                  <a:lnTo>
                    <a:pt x="156105" y="72173"/>
                  </a:lnTo>
                  <a:lnTo>
                    <a:pt x="156089" y="63151"/>
                  </a:lnTo>
                  <a:lnTo>
                    <a:pt x="156075" y="54129"/>
                  </a:lnTo>
                  <a:lnTo>
                    <a:pt x="156063" y="45108"/>
                  </a:lnTo>
                  <a:lnTo>
                    <a:pt x="156053" y="36086"/>
                  </a:lnTo>
                  <a:lnTo>
                    <a:pt x="156044" y="27064"/>
                  </a:lnTo>
                  <a:lnTo>
                    <a:pt x="156038" y="18043"/>
                  </a:lnTo>
                  <a:lnTo>
                    <a:pt x="156034" y="9021"/>
                  </a:lnTo>
                  <a:lnTo>
                    <a:pt x="156034" y="0"/>
                  </a:lnTo>
                  <a:lnTo>
                    <a:pt x="157034" y="0"/>
                  </a:lnTo>
                  <a:lnTo>
                    <a:pt x="157033" y="9021"/>
                  </a:lnTo>
                  <a:lnTo>
                    <a:pt x="157030" y="18043"/>
                  </a:lnTo>
                  <a:lnTo>
                    <a:pt x="157023" y="27064"/>
                  </a:lnTo>
                  <a:lnTo>
                    <a:pt x="157015" y="36086"/>
                  </a:lnTo>
                  <a:lnTo>
                    <a:pt x="157005" y="45108"/>
                  </a:lnTo>
                  <a:lnTo>
                    <a:pt x="156993" y="54129"/>
                  </a:lnTo>
                  <a:lnTo>
                    <a:pt x="156978" y="63151"/>
                  </a:lnTo>
                  <a:lnTo>
                    <a:pt x="156963" y="72173"/>
                  </a:lnTo>
                  <a:lnTo>
                    <a:pt x="156946" y="81194"/>
                  </a:lnTo>
                  <a:lnTo>
                    <a:pt x="156929" y="90216"/>
                  </a:lnTo>
                  <a:lnTo>
                    <a:pt x="156911" y="99238"/>
                  </a:lnTo>
                  <a:lnTo>
                    <a:pt x="156893" y="108259"/>
                  </a:lnTo>
                  <a:lnTo>
                    <a:pt x="156875" y="117281"/>
                  </a:lnTo>
                  <a:lnTo>
                    <a:pt x="156858" y="126303"/>
                  </a:lnTo>
                  <a:lnTo>
                    <a:pt x="156842" y="135324"/>
                  </a:lnTo>
                  <a:lnTo>
                    <a:pt x="156828" y="144346"/>
                  </a:lnTo>
                  <a:lnTo>
                    <a:pt x="156815" y="153367"/>
                  </a:lnTo>
                  <a:lnTo>
                    <a:pt x="156804" y="162389"/>
                  </a:lnTo>
                  <a:lnTo>
                    <a:pt x="156796" y="171411"/>
                  </a:lnTo>
                  <a:lnTo>
                    <a:pt x="156790" y="180432"/>
                  </a:lnTo>
                  <a:lnTo>
                    <a:pt x="156788" y="189454"/>
                  </a:lnTo>
                  <a:lnTo>
                    <a:pt x="156789" y="198476"/>
                  </a:lnTo>
                  <a:lnTo>
                    <a:pt x="156793" y="207497"/>
                  </a:lnTo>
                  <a:lnTo>
                    <a:pt x="156801" y="216519"/>
                  </a:lnTo>
                  <a:lnTo>
                    <a:pt x="156814" y="225541"/>
                  </a:lnTo>
                  <a:lnTo>
                    <a:pt x="156831" y="234562"/>
                  </a:lnTo>
                  <a:lnTo>
                    <a:pt x="156852" y="243584"/>
                  </a:lnTo>
                  <a:lnTo>
                    <a:pt x="156878" y="252606"/>
                  </a:lnTo>
                  <a:lnTo>
                    <a:pt x="156908" y="261627"/>
                  </a:lnTo>
                  <a:lnTo>
                    <a:pt x="156944" y="270649"/>
                  </a:lnTo>
                  <a:lnTo>
                    <a:pt x="156985" y="279671"/>
                  </a:lnTo>
                  <a:lnTo>
                    <a:pt x="157031" y="288692"/>
                  </a:lnTo>
                  <a:lnTo>
                    <a:pt x="157081" y="297714"/>
                  </a:lnTo>
                  <a:lnTo>
                    <a:pt x="157136" y="306735"/>
                  </a:lnTo>
                  <a:lnTo>
                    <a:pt x="157195" y="315757"/>
                  </a:lnTo>
                  <a:lnTo>
                    <a:pt x="157260" y="324779"/>
                  </a:lnTo>
                  <a:lnTo>
                    <a:pt x="157329" y="333800"/>
                  </a:lnTo>
                  <a:lnTo>
                    <a:pt x="157402" y="342822"/>
                  </a:lnTo>
                  <a:lnTo>
                    <a:pt x="157478" y="351844"/>
                  </a:lnTo>
                  <a:lnTo>
                    <a:pt x="157557" y="360865"/>
                  </a:lnTo>
                  <a:lnTo>
                    <a:pt x="157639" y="369887"/>
                  </a:lnTo>
                  <a:lnTo>
                    <a:pt x="157724" y="378909"/>
                  </a:lnTo>
                  <a:lnTo>
                    <a:pt x="157810" y="387930"/>
                  </a:lnTo>
                  <a:lnTo>
                    <a:pt x="157897" y="396952"/>
                  </a:lnTo>
                  <a:lnTo>
                    <a:pt x="157985" y="405974"/>
                  </a:lnTo>
                  <a:lnTo>
                    <a:pt x="158072" y="414995"/>
                  </a:lnTo>
                  <a:lnTo>
                    <a:pt x="158159" y="424017"/>
                  </a:lnTo>
                  <a:lnTo>
                    <a:pt x="158245" y="433039"/>
                  </a:lnTo>
                  <a:lnTo>
                    <a:pt x="158328" y="442060"/>
                  </a:lnTo>
                  <a:lnTo>
                    <a:pt x="158409" y="451082"/>
                  </a:lnTo>
                  <a:lnTo>
                    <a:pt x="158487" y="460103"/>
                  </a:lnTo>
                  <a:lnTo>
                    <a:pt x="158561" y="469125"/>
                  </a:lnTo>
                  <a:lnTo>
                    <a:pt x="158631" y="478147"/>
                  </a:lnTo>
                  <a:lnTo>
                    <a:pt x="158696" y="487168"/>
                  </a:lnTo>
                  <a:lnTo>
                    <a:pt x="158756" y="496190"/>
                  </a:lnTo>
                  <a:lnTo>
                    <a:pt x="158811" y="505212"/>
                  </a:lnTo>
                  <a:lnTo>
                    <a:pt x="158861" y="514233"/>
                  </a:lnTo>
                  <a:lnTo>
                    <a:pt x="158905" y="523255"/>
                  </a:lnTo>
                  <a:lnTo>
                    <a:pt x="158942" y="532277"/>
                  </a:lnTo>
                  <a:lnTo>
                    <a:pt x="158974" y="541298"/>
                  </a:lnTo>
                  <a:lnTo>
                    <a:pt x="159001" y="550320"/>
                  </a:lnTo>
                  <a:lnTo>
                    <a:pt x="159023" y="559342"/>
                  </a:lnTo>
                  <a:lnTo>
                    <a:pt x="159040" y="568363"/>
                  </a:lnTo>
                  <a:lnTo>
                    <a:pt x="159052" y="577385"/>
                  </a:lnTo>
                  <a:lnTo>
                    <a:pt x="159059" y="586406"/>
                  </a:lnTo>
                  <a:lnTo>
                    <a:pt x="159063" y="595428"/>
                  </a:lnTo>
                  <a:lnTo>
                    <a:pt x="159063" y="604450"/>
                  </a:lnTo>
                  <a:lnTo>
                    <a:pt x="159061" y="613471"/>
                  </a:lnTo>
                  <a:lnTo>
                    <a:pt x="159057" y="622493"/>
                  </a:lnTo>
                  <a:lnTo>
                    <a:pt x="159051" y="631515"/>
                  </a:lnTo>
                  <a:lnTo>
                    <a:pt x="159045" y="640536"/>
                  </a:lnTo>
                  <a:lnTo>
                    <a:pt x="159038" y="649558"/>
                  </a:lnTo>
                  <a:lnTo>
                    <a:pt x="159032" y="658580"/>
                  </a:lnTo>
                  <a:lnTo>
                    <a:pt x="159026" y="667601"/>
                  </a:lnTo>
                  <a:lnTo>
                    <a:pt x="159022" y="676623"/>
                  </a:lnTo>
                  <a:lnTo>
                    <a:pt x="159021" y="685645"/>
                  </a:lnTo>
                  <a:lnTo>
                    <a:pt x="159022" y="694666"/>
                  </a:lnTo>
                  <a:lnTo>
                    <a:pt x="159026" y="703688"/>
                  </a:lnTo>
                  <a:lnTo>
                    <a:pt x="159034" y="712710"/>
                  </a:lnTo>
                  <a:lnTo>
                    <a:pt x="159045" y="721731"/>
                  </a:lnTo>
                  <a:lnTo>
                    <a:pt x="159061" y="730753"/>
                  </a:lnTo>
                  <a:lnTo>
                    <a:pt x="159083" y="739774"/>
                  </a:lnTo>
                  <a:lnTo>
                    <a:pt x="159109" y="748796"/>
                  </a:lnTo>
                  <a:lnTo>
                    <a:pt x="159140" y="757818"/>
                  </a:lnTo>
                  <a:lnTo>
                    <a:pt x="159177" y="766839"/>
                  </a:lnTo>
                  <a:lnTo>
                    <a:pt x="159219" y="775861"/>
                  </a:lnTo>
                  <a:lnTo>
                    <a:pt x="159269" y="784883"/>
                  </a:lnTo>
                  <a:lnTo>
                    <a:pt x="159324" y="793904"/>
                  </a:lnTo>
                  <a:lnTo>
                    <a:pt x="159386" y="802926"/>
                  </a:lnTo>
                  <a:lnTo>
                    <a:pt x="159455" y="811948"/>
                  </a:lnTo>
                  <a:lnTo>
                    <a:pt x="159530" y="820969"/>
                  </a:lnTo>
                  <a:lnTo>
                    <a:pt x="159613" y="829991"/>
                  </a:lnTo>
                  <a:lnTo>
                    <a:pt x="159705" y="839013"/>
                  </a:lnTo>
                  <a:lnTo>
                    <a:pt x="159804" y="848034"/>
                  </a:lnTo>
                  <a:lnTo>
                    <a:pt x="159912" y="857056"/>
                  </a:lnTo>
                  <a:lnTo>
                    <a:pt x="160027" y="866078"/>
                  </a:lnTo>
                  <a:lnTo>
                    <a:pt x="160152" y="875099"/>
                  </a:lnTo>
                  <a:lnTo>
                    <a:pt x="160288" y="884121"/>
                  </a:lnTo>
                  <a:lnTo>
                    <a:pt x="160433" y="893142"/>
                  </a:lnTo>
                  <a:lnTo>
                    <a:pt x="160588" y="902164"/>
                  </a:lnTo>
                  <a:lnTo>
                    <a:pt x="160754" y="911186"/>
                  </a:lnTo>
                  <a:lnTo>
                    <a:pt x="160929" y="920207"/>
                  </a:lnTo>
                  <a:lnTo>
                    <a:pt x="161116" y="929229"/>
                  </a:lnTo>
                  <a:lnTo>
                    <a:pt x="161315" y="938251"/>
                  </a:lnTo>
                  <a:lnTo>
                    <a:pt x="161526" y="947272"/>
                  </a:lnTo>
                  <a:lnTo>
                    <a:pt x="161748" y="956294"/>
                  </a:lnTo>
                  <a:lnTo>
                    <a:pt x="161980" y="965316"/>
                  </a:lnTo>
                  <a:lnTo>
                    <a:pt x="162223" y="974337"/>
                  </a:lnTo>
                  <a:lnTo>
                    <a:pt x="162479" y="983359"/>
                  </a:lnTo>
                  <a:lnTo>
                    <a:pt x="162746" y="992381"/>
                  </a:lnTo>
                  <a:lnTo>
                    <a:pt x="163024" y="1001402"/>
                  </a:lnTo>
                  <a:lnTo>
                    <a:pt x="163311" y="1010424"/>
                  </a:lnTo>
                  <a:lnTo>
                    <a:pt x="163607" y="1019446"/>
                  </a:lnTo>
                  <a:lnTo>
                    <a:pt x="163913" y="1028467"/>
                  </a:lnTo>
                  <a:lnTo>
                    <a:pt x="164228" y="1037489"/>
                  </a:lnTo>
                  <a:lnTo>
                    <a:pt x="164551" y="1046510"/>
                  </a:lnTo>
                  <a:lnTo>
                    <a:pt x="164881" y="1055532"/>
                  </a:lnTo>
                  <a:lnTo>
                    <a:pt x="165218" y="1064554"/>
                  </a:lnTo>
                  <a:lnTo>
                    <a:pt x="165559" y="1073575"/>
                  </a:lnTo>
                  <a:lnTo>
                    <a:pt x="165906" y="1082597"/>
                  </a:lnTo>
                  <a:lnTo>
                    <a:pt x="166258" y="1091619"/>
                  </a:lnTo>
                  <a:lnTo>
                    <a:pt x="166614" y="1100640"/>
                  </a:lnTo>
                  <a:lnTo>
                    <a:pt x="166972" y="1109662"/>
                  </a:lnTo>
                  <a:lnTo>
                    <a:pt x="167333" y="1118684"/>
                  </a:lnTo>
                  <a:lnTo>
                    <a:pt x="167697" y="1127705"/>
                  </a:lnTo>
                  <a:lnTo>
                    <a:pt x="168063" y="1136727"/>
                  </a:lnTo>
                  <a:lnTo>
                    <a:pt x="168431" y="1145749"/>
                  </a:lnTo>
                  <a:lnTo>
                    <a:pt x="168801" y="1154770"/>
                  </a:lnTo>
                  <a:lnTo>
                    <a:pt x="169174" y="1163792"/>
                  </a:lnTo>
                  <a:lnTo>
                    <a:pt x="169549" y="1172813"/>
                  </a:lnTo>
                  <a:lnTo>
                    <a:pt x="169928" y="1181835"/>
                  </a:lnTo>
                  <a:lnTo>
                    <a:pt x="170311" y="1190857"/>
                  </a:lnTo>
                  <a:lnTo>
                    <a:pt x="170699" y="1199878"/>
                  </a:lnTo>
                  <a:lnTo>
                    <a:pt x="171093" y="1208900"/>
                  </a:lnTo>
                  <a:lnTo>
                    <a:pt x="171493" y="1217922"/>
                  </a:lnTo>
                  <a:lnTo>
                    <a:pt x="171900" y="1226943"/>
                  </a:lnTo>
                  <a:lnTo>
                    <a:pt x="172317" y="1235965"/>
                  </a:lnTo>
                  <a:lnTo>
                    <a:pt x="172745" y="1244987"/>
                  </a:lnTo>
                  <a:lnTo>
                    <a:pt x="173184" y="1254008"/>
                  </a:lnTo>
                  <a:lnTo>
                    <a:pt x="173634" y="1263030"/>
                  </a:lnTo>
                  <a:lnTo>
                    <a:pt x="174096" y="1272052"/>
                  </a:lnTo>
                  <a:lnTo>
                    <a:pt x="174572" y="1281073"/>
                  </a:lnTo>
                  <a:lnTo>
                    <a:pt x="175063" y="1290095"/>
                  </a:lnTo>
                  <a:lnTo>
                    <a:pt x="175570" y="1299117"/>
                  </a:lnTo>
                  <a:lnTo>
                    <a:pt x="176092" y="1308138"/>
                  </a:lnTo>
                  <a:lnTo>
                    <a:pt x="176627" y="1317160"/>
                  </a:lnTo>
                  <a:lnTo>
                    <a:pt x="177177" y="1326181"/>
                  </a:lnTo>
                  <a:lnTo>
                    <a:pt x="177741" y="1335203"/>
                  </a:lnTo>
                  <a:lnTo>
                    <a:pt x="178322" y="1344225"/>
                  </a:lnTo>
                  <a:lnTo>
                    <a:pt x="178916" y="1353246"/>
                  </a:lnTo>
                  <a:lnTo>
                    <a:pt x="179522" y="1362268"/>
                  </a:lnTo>
                  <a:lnTo>
                    <a:pt x="180139" y="1371290"/>
                  </a:lnTo>
                  <a:lnTo>
                    <a:pt x="180767" y="1380311"/>
                  </a:lnTo>
                  <a:lnTo>
                    <a:pt x="181404" y="1389333"/>
                  </a:lnTo>
                  <a:lnTo>
                    <a:pt x="182052" y="1398355"/>
                  </a:lnTo>
                  <a:lnTo>
                    <a:pt x="182706" y="1407376"/>
                  </a:lnTo>
                  <a:lnTo>
                    <a:pt x="183367" y="1416398"/>
                  </a:lnTo>
                  <a:lnTo>
                    <a:pt x="184033" y="1425420"/>
                  </a:lnTo>
                  <a:lnTo>
                    <a:pt x="184704" y="1434441"/>
                  </a:lnTo>
                  <a:lnTo>
                    <a:pt x="185379" y="1443463"/>
                  </a:lnTo>
                  <a:lnTo>
                    <a:pt x="186059" y="1452485"/>
                  </a:lnTo>
                  <a:lnTo>
                    <a:pt x="186741" y="1461506"/>
                  </a:lnTo>
                  <a:lnTo>
                    <a:pt x="187426" y="1470528"/>
                  </a:lnTo>
                  <a:lnTo>
                    <a:pt x="188113" y="1479549"/>
                  </a:lnTo>
                  <a:lnTo>
                    <a:pt x="188804" y="1488571"/>
                  </a:lnTo>
                  <a:lnTo>
                    <a:pt x="189499" y="1497593"/>
                  </a:lnTo>
                  <a:lnTo>
                    <a:pt x="190197" y="1506614"/>
                  </a:lnTo>
                  <a:lnTo>
                    <a:pt x="190901" y="1515636"/>
                  </a:lnTo>
                  <a:lnTo>
                    <a:pt x="191610" y="1524658"/>
                  </a:lnTo>
                  <a:lnTo>
                    <a:pt x="192327" y="1533679"/>
                  </a:lnTo>
                  <a:lnTo>
                    <a:pt x="193052" y="1542701"/>
                  </a:lnTo>
                  <a:lnTo>
                    <a:pt x="193789" y="1551723"/>
                  </a:lnTo>
                  <a:lnTo>
                    <a:pt x="194539" y="1560744"/>
                  </a:lnTo>
                  <a:lnTo>
                    <a:pt x="195302" y="1569766"/>
                  </a:lnTo>
                  <a:lnTo>
                    <a:pt x="196081" y="1578788"/>
                  </a:lnTo>
                  <a:lnTo>
                    <a:pt x="196879" y="1587809"/>
                  </a:lnTo>
                  <a:lnTo>
                    <a:pt x="197700" y="1596831"/>
                  </a:lnTo>
                  <a:lnTo>
                    <a:pt x="198547" y="1605852"/>
                  </a:lnTo>
                  <a:lnTo>
                    <a:pt x="199420" y="1614874"/>
                  </a:lnTo>
                  <a:lnTo>
                    <a:pt x="200322" y="1623896"/>
                  </a:lnTo>
                  <a:lnTo>
                    <a:pt x="201253" y="1632917"/>
                  </a:lnTo>
                  <a:lnTo>
                    <a:pt x="202218" y="1641939"/>
                  </a:lnTo>
                  <a:lnTo>
                    <a:pt x="203228" y="1650961"/>
                  </a:lnTo>
                  <a:lnTo>
                    <a:pt x="204276" y="1659982"/>
                  </a:lnTo>
                  <a:lnTo>
                    <a:pt x="205363" y="1669004"/>
                  </a:lnTo>
                  <a:lnTo>
                    <a:pt x="206492" y="1678026"/>
                  </a:lnTo>
                  <a:lnTo>
                    <a:pt x="207664" y="1687047"/>
                  </a:lnTo>
                  <a:lnTo>
                    <a:pt x="208884" y="1696069"/>
                  </a:lnTo>
                  <a:lnTo>
                    <a:pt x="210155" y="1705091"/>
                  </a:lnTo>
                  <a:lnTo>
                    <a:pt x="211472" y="1714112"/>
                  </a:lnTo>
                  <a:lnTo>
                    <a:pt x="212833" y="1723134"/>
                  </a:lnTo>
                  <a:lnTo>
                    <a:pt x="214238" y="1732156"/>
                  </a:lnTo>
                  <a:lnTo>
                    <a:pt x="215687" y="1741177"/>
                  </a:lnTo>
                  <a:lnTo>
                    <a:pt x="217185" y="1750199"/>
                  </a:lnTo>
                  <a:lnTo>
                    <a:pt x="218725" y="1759220"/>
                  </a:lnTo>
                  <a:lnTo>
                    <a:pt x="220303" y="1768242"/>
                  </a:lnTo>
                  <a:lnTo>
                    <a:pt x="221914" y="1777264"/>
                  </a:lnTo>
                  <a:lnTo>
                    <a:pt x="223558" y="1786285"/>
                  </a:lnTo>
                  <a:lnTo>
                    <a:pt x="225230" y="1795307"/>
                  </a:lnTo>
                  <a:lnTo>
                    <a:pt x="226934" y="1804329"/>
                  </a:lnTo>
                  <a:lnTo>
                    <a:pt x="228657" y="1813350"/>
                  </a:lnTo>
                  <a:lnTo>
                    <a:pt x="230396" y="1822372"/>
                  </a:lnTo>
                  <a:lnTo>
                    <a:pt x="232148" y="1831394"/>
                  </a:lnTo>
                  <a:lnTo>
                    <a:pt x="233910" y="1840415"/>
                  </a:lnTo>
                  <a:lnTo>
                    <a:pt x="235677" y="1849437"/>
                  </a:lnTo>
                  <a:lnTo>
                    <a:pt x="237445" y="1858459"/>
                  </a:lnTo>
                  <a:lnTo>
                    <a:pt x="239209" y="1867480"/>
                  </a:lnTo>
                  <a:lnTo>
                    <a:pt x="240967" y="1876502"/>
                  </a:lnTo>
                  <a:lnTo>
                    <a:pt x="242715" y="1885524"/>
                  </a:lnTo>
                  <a:lnTo>
                    <a:pt x="244451" y="1894545"/>
                  </a:lnTo>
                  <a:lnTo>
                    <a:pt x="246168" y="1903567"/>
                  </a:lnTo>
                  <a:lnTo>
                    <a:pt x="247865" y="1912588"/>
                  </a:lnTo>
                  <a:lnTo>
                    <a:pt x="249541" y="1921610"/>
                  </a:lnTo>
                  <a:lnTo>
                    <a:pt x="251194" y="1930632"/>
                  </a:lnTo>
                  <a:lnTo>
                    <a:pt x="252822" y="1939653"/>
                  </a:lnTo>
                  <a:lnTo>
                    <a:pt x="254423" y="1948675"/>
                  </a:lnTo>
                  <a:lnTo>
                    <a:pt x="255988" y="1957697"/>
                  </a:lnTo>
                  <a:lnTo>
                    <a:pt x="257524" y="1966718"/>
                  </a:lnTo>
                  <a:lnTo>
                    <a:pt x="259028" y="1975740"/>
                  </a:lnTo>
                  <a:lnTo>
                    <a:pt x="260499" y="1984762"/>
                  </a:lnTo>
                  <a:lnTo>
                    <a:pt x="261937" y="1993783"/>
                  </a:lnTo>
                  <a:lnTo>
                    <a:pt x="263336" y="2002805"/>
                  </a:lnTo>
                  <a:lnTo>
                    <a:pt x="264693" y="2011827"/>
                  </a:lnTo>
                  <a:lnTo>
                    <a:pt x="266013" y="2020848"/>
                  </a:lnTo>
                  <a:lnTo>
                    <a:pt x="267293" y="2029870"/>
                  </a:lnTo>
                  <a:lnTo>
                    <a:pt x="268534" y="2038892"/>
                  </a:lnTo>
                  <a:lnTo>
                    <a:pt x="269734" y="2047913"/>
                  </a:lnTo>
                  <a:lnTo>
                    <a:pt x="270882" y="2056935"/>
                  </a:lnTo>
                  <a:lnTo>
                    <a:pt x="271984" y="2065956"/>
                  </a:lnTo>
                  <a:lnTo>
                    <a:pt x="273042" y="2074978"/>
                  </a:lnTo>
                  <a:lnTo>
                    <a:pt x="274053" y="2084000"/>
                  </a:lnTo>
                  <a:lnTo>
                    <a:pt x="275018" y="2093021"/>
                  </a:lnTo>
                  <a:lnTo>
                    <a:pt x="275933" y="2102043"/>
                  </a:lnTo>
                  <a:lnTo>
                    <a:pt x="276789" y="2111065"/>
                  </a:lnTo>
                  <a:lnTo>
                    <a:pt x="277596" y="2120086"/>
                  </a:lnTo>
                  <a:lnTo>
                    <a:pt x="278354" y="2129108"/>
                  </a:lnTo>
                  <a:lnTo>
                    <a:pt x="279064" y="2138130"/>
                  </a:lnTo>
                  <a:lnTo>
                    <a:pt x="279725" y="2147151"/>
                  </a:lnTo>
                  <a:lnTo>
                    <a:pt x="280331" y="2156173"/>
                  </a:lnTo>
                  <a:lnTo>
                    <a:pt x="280884" y="2165195"/>
                  </a:lnTo>
                  <a:lnTo>
                    <a:pt x="281391" y="2174216"/>
                  </a:lnTo>
                  <a:lnTo>
                    <a:pt x="281854" y="2183238"/>
                  </a:lnTo>
                  <a:lnTo>
                    <a:pt x="282275" y="2192259"/>
                  </a:lnTo>
                  <a:lnTo>
                    <a:pt x="282654" y="2201281"/>
                  </a:lnTo>
                  <a:lnTo>
                    <a:pt x="282987" y="2210303"/>
                  </a:lnTo>
                  <a:lnTo>
                    <a:pt x="283282" y="2219324"/>
                  </a:lnTo>
                  <a:lnTo>
                    <a:pt x="283545" y="2228346"/>
                  </a:lnTo>
                  <a:lnTo>
                    <a:pt x="283778" y="2237368"/>
                  </a:lnTo>
                  <a:lnTo>
                    <a:pt x="283983" y="2246389"/>
                  </a:lnTo>
                  <a:lnTo>
                    <a:pt x="284163" y="2255411"/>
                  </a:lnTo>
                  <a:lnTo>
                    <a:pt x="284316" y="2264433"/>
                  </a:lnTo>
                  <a:lnTo>
                    <a:pt x="284451" y="2273454"/>
                  </a:lnTo>
                  <a:lnTo>
                    <a:pt x="284571" y="2282476"/>
                  </a:lnTo>
                  <a:lnTo>
                    <a:pt x="284678" y="2291498"/>
                  </a:lnTo>
                  <a:lnTo>
                    <a:pt x="284773" y="2300519"/>
                  </a:lnTo>
                  <a:lnTo>
                    <a:pt x="284859" y="2309541"/>
                  </a:lnTo>
                  <a:lnTo>
                    <a:pt x="284937" y="2318563"/>
                  </a:lnTo>
                  <a:lnTo>
                    <a:pt x="285009" y="2327584"/>
                  </a:lnTo>
                  <a:lnTo>
                    <a:pt x="285078" y="2336606"/>
                  </a:lnTo>
                  <a:lnTo>
                    <a:pt x="285143" y="2345627"/>
                  </a:lnTo>
                  <a:lnTo>
                    <a:pt x="285205" y="2354649"/>
                  </a:lnTo>
                  <a:lnTo>
                    <a:pt x="285263" y="2363671"/>
                  </a:lnTo>
                  <a:lnTo>
                    <a:pt x="285318" y="2372692"/>
                  </a:lnTo>
                  <a:lnTo>
                    <a:pt x="285369" y="2381714"/>
                  </a:lnTo>
                  <a:lnTo>
                    <a:pt x="285416" y="2390736"/>
                  </a:lnTo>
                  <a:lnTo>
                    <a:pt x="285457" y="2399757"/>
                  </a:lnTo>
                  <a:lnTo>
                    <a:pt x="285492" y="2408779"/>
                  </a:lnTo>
                  <a:lnTo>
                    <a:pt x="285517" y="2417801"/>
                  </a:lnTo>
                  <a:lnTo>
                    <a:pt x="285534" y="2426822"/>
                  </a:lnTo>
                  <a:lnTo>
                    <a:pt x="285541" y="2435844"/>
                  </a:lnTo>
                  <a:lnTo>
                    <a:pt x="285537" y="2444866"/>
                  </a:lnTo>
                  <a:lnTo>
                    <a:pt x="285523" y="2453887"/>
                  </a:lnTo>
                  <a:lnTo>
                    <a:pt x="285497" y="2462909"/>
                  </a:lnTo>
                  <a:lnTo>
                    <a:pt x="285459" y="2471931"/>
                  </a:lnTo>
                  <a:lnTo>
                    <a:pt x="285411" y="2480952"/>
                  </a:lnTo>
                  <a:lnTo>
                    <a:pt x="285354" y="2489974"/>
                  </a:lnTo>
                  <a:lnTo>
                    <a:pt x="285289" y="2498995"/>
                  </a:lnTo>
                  <a:lnTo>
                    <a:pt x="285219" y="2508017"/>
                  </a:lnTo>
                  <a:lnTo>
                    <a:pt x="285145" y="2517039"/>
                  </a:lnTo>
                  <a:lnTo>
                    <a:pt x="285071" y="2526060"/>
                  </a:lnTo>
                  <a:lnTo>
                    <a:pt x="285001" y="2535082"/>
                  </a:lnTo>
                  <a:lnTo>
                    <a:pt x="284937" y="2544104"/>
                  </a:lnTo>
                  <a:lnTo>
                    <a:pt x="284882" y="2553125"/>
                  </a:lnTo>
                  <a:lnTo>
                    <a:pt x="284841" y="2562147"/>
                  </a:lnTo>
                  <a:lnTo>
                    <a:pt x="284821" y="2571169"/>
                  </a:lnTo>
                  <a:lnTo>
                    <a:pt x="284823" y="2580190"/>
                  </a:lnTo>
                  <a:lnTo>
                    <a:pt x="284848" y="2589212"/>
                  </a:lnTo>
                  <a:lnTo>
                    <a:pt x="284899" y="2598234"/>
                  </a:lnTo>
                  <a:lnTo>
                    <a:pt x="284978" y="2607255"/>
                  </a:lnTo>
                  <a:lnTo>
                    <a:pt x="285093" y="2616277"/>
                  </a:lnTo>
                  <a:lnTo>
                    <a:pt x="285243" y="2625298"/>
                  </a:lnTo>
                  <a:lnTo>
                    <a:pt x="285425" y="2634320"/>
                  </a:lnTo>
                  <a:lnTo>
                    <a:pt x="285639" y="2643342"/>
                  </a:lnTo>
                  <a:lnTo>
                    <a:pt x="285885" y="2652363"/>
                  </a:lnTo>
                  <a:lnTo>
                    <a:pt x="286160" y="2661385"/>
                  </a:lnTo>
                  <a:lnTo>
                    <a:pt x="286471" y="2670407"/>
                  </a:lnTo>
                  <a:lnTo>
                    <a:pt x="286807" y="2679428"/>
                  </a:lnTo>
                  <a:lnTo>
                    <a:pt x="287166" y="2688450"/>
                  </a:lnTo>
                  <a:lnTo>
                    <a:pt x="287545" y="2697472"/>
                  </a:lnTo>
                  <a:lnTo>
                    <a:pt x="287940" y="2706493"/>
                  </a:lnTo>
                  <a:lnTo>
                    <a:pt x="288352" y="2715515"/>
                  </a:lnTo>
                  <a:lnTo>
                    <a:pt x="288776" y="2724537"/>
                  </a:lnTo>
                  <a:lnTo>
                    <a:pt x="289209" y="2733558"/>
                  </a:lnTo>
                  <a:lnTo>
                    <a:pt x="289650" y="2742580"/>
                  </a:lnTo>
                  <a:lnTo>
                    <a:pt x="290097" y="2751602"/>
                  </a:lnTo>
                  <a:lnTo>
                    <a:pt x="290550" y="2760623"/>
                  </a:lnTo>
                  <a:lnTo>
                    <a:pt x="291010" y="2769645"/>
                  </a:lnTo>
                  <a:lnTo>
                    <a:pt x="291479" y="2778666"/>
                  </a:lnTo>
                  <a:lnTo>
                    <a:pt x="291959" y="2787688"/>
                  </a:lnTo>
                  <a:lnTo>
                    <a:pt x="292453" y="2796710"/>
                  </a:lnTo>
                  <a:lnTo>
                    <a:pt x="292962" y="2805731"/>
                  </a:lnTo>
                  <a:lnTo>
                    <a:pt x="293492" y="2814753"/>
                  </a:lnTo>
                  <a:lnTo>
                    <a:pt x="294054" y="2823775"/>
                  </a:lnTo>
                  <a:lnTo>
                    <a:pt x="294648" y="2832796"/>
                  </a:lnTo>
                  <a:lnTo>
                    <a:pt x="295276" y="2841818"/>
                  </a:lnTo>
                  <a:lnTo>
                    <a:pt x="295944" y="2850840"/>
                  </a:lnTo>
                  <a:lnTo>
                    <a:pt x="296653" y="2859861"/>
                  </a:lnTo>
                  <a:lnTo>
                    <a:pt x="297410" y="2868883"/>
                  </a:lnTo>
                  <a:lnTo>
                    <a:pt x="298224" y="2877905"/>
                  </a:lnTo>
                  <a:lnTo>
                    <a:pt x="299084" y="2886926"/>
                  </a:lnTo>
                  <a:lnTo>
                    <a:pt x="299988" y="2895948"/>
                  </a:lnTo>
                  <a:lnTo>
                    <a:pt x="300935" y="2904970"/>
                  </a:lnTo>
                  <a:lnTo>
                    <a:pt x="301920" y="2913991"/>
                  </a:lnTo>
                  <a:lnTo>
                    <a:pt x="302942" y="2923013"/>
                  </a:lnTo>
                  <a:lnTo>
                    <a:pt x="303985" y="2932034"/>
                  </a:lnTo>
                  <a:lnTo>
                    <a:pt x="305038" y="2941056"/>
                  </a:lnTo>
                  <a:lnTo>
                    <a:pt x="306090" y="2950078"/>
                  </a:lnTo>
                  <a:lnTo>
                    <a:pt x="307129" y="2959099"/>
                  </a:lnTo>
                  <a:lnTo>
                    <a:pt x="308142" y="2968121"/>
                  </a:lnTo>
                  <a:lnTo>
                    <a:pt x="309098" y="2977143"/>
                  </a:lnTo>
                  <a:lnTo>
                    <a:pt x="309989" y="2986164"/>
                  </a:lnTo>
                  <a:lnTo>
                    <a:pt x="310800" y="2995186"/>
                  </a:lnTo>
                  <a:lnTo>
                    <a:pt x="311518" y="3004208"/>
                  </a:lnTo>
                  <a:lnTo>
                    <a:pt x="312128" y="3013229"/>
                  </a:lnTo>
                  <a:lnTo>
                    <a:pt x="312604" y="3022251"/>
                  </a:lnTo>
                  <a:lnTo>
                    <a:pt x="312913" y="3031273"/>
                  </a:lnTo>
                  <a:lnTo>
                    <a:pt x="313068" y="3040294"/>
                  </a:lnTo>
                  <a:lnTo>
                    <a:pt x="313060" y="3049316"/>
                  </a:lnTo>
                  <a:lnTo>
                    <a:pt x="312880" y="3058338"/>
                  </a:lnTo>
                  <a:lnTo>
                    <a:pt x="312521" y="3067359"/>
                  </a:lnTo>
                  <a:lnTo>
                    <a:pt x="311944" y="3076381"/>
                  </a:lnTo>
                  <a:lnTo>
                    <a:pt x="311163" y="3085402"/>
                  </a:lnTo>
                  <a:lnTo>
                    <a:pt x="310193" y="3094424"/>
                  </a:lnTo>
                  <a:lnTo>
                    <a:pt x="309038" y="3103446"/>
                  </a:lnTo>
                  <a:lnTo>
                    <a:pt x="307699" y="3112467"/>
                  </a:lnTo>
                  <a:lnTo>
                    <a:pt x="306180" y="3121489"/>
                  </a:lnTo>
                  <a:lnTo>
                    <a:pt x="304444" y="3130511"/>
                  </a:lnTo>
                  <a:lnTo>
                    <a:pt x="302549" y="3139532"/>
                  </a:lnTo>
                  <a:lnTo>
                    <a:pt x="300502" y="3148554"/>
                  </a:lnTo>
                  <a:lnTo>
                    <a:pt x="298314" y="3157576"/>
                  </a:lnTo>
                  <a:lnTo>
                    <a:pt x="295994" y="3166597"/>
                  </a:lnTo>
                  <a:lnTo>
                    <a:pt x="293544" y="3175619"/>
                  </a:lnTo>
                  <a:lnTo>
                    <a:pt x="290972" y="3184641"/>
                  </a:lnTo>
                  <a:lnTo>
                    <a:pt x="288311" y="3193662"/>
                  </a:lnTo>
                  <a:lnTo>
                    <a:pt x="285571" y="3202684"/>
                  </a:lnTo>
                  <a:lnTo>
                    <a:pt x="282765" y="3211705"/>
                  </a:lnTo>
                  <a:lnTo>
                    <a:pt x="279902" y="3220727"/>
                  </a:lnTo>
                  <a:lnTo>
                    <a:pt x="276987" y="3229749"/>
                  </a:lnTo>
                  <a:lnTo>
                    <a:pt x="274041" y="3238770"/>
                  </a:lnTo>
                  <a:lnTo>
                    <a:pt x="271075" y="3247792"/>
                  </a:lnTo>
                  <a:lnTo>
                    <a:pt x="268099" y="3256814"/>
                  </a:lnTo>
                  <a:lnTo>
                    <a:pt x="265120" y="3265835"/>
                  </a:lnTo>
                  <a:lnTo>
                    <a:pt x="262145" y="3274857"/>
                  </a:lnTo>
                  <a:lnTo>
                    <a:pt x="259189" y="3283879"/>
                  </a:lnTo>
                  <a:lnTo>
                    <a:pt x="256254" y="3292900"/>
                  </a:lnTo>
                  <a:lnTo>
                    <a:pt x="253346" y="3301922"/>
                  </a:lnTo>
                  <a:lnTo>
                    <a:pt x="250470" y="3310944"/>
                  </a:lnTo>
                  <a:lnTo>
                    <a:pt x="247629" y="3319965"/>
                  </a:lnTo>
                  <a:lnTo>
                    <a:pt x="244832" y="3328987"/>
                  </a:lnTo>
                  <a:lnTo>
                    <a:pt x="242087" y="3338009"/>
                  </a:lnTo>
                  <a:lnTo>
                    <a:pt x="239387" y="3347030"/>
                  </a:lnTo>
                  <a:lnTo>
                    <a:pt x="236736" y="3356052"/>
                  </a:lnTo>
                  <a:lnTo>
                    <a:pt x="234134" y="3365073"/>
                  </a:lnTo>
                  <a:lnTo>
                    <a:pt x="231582" y="3374095"/>
                  </a:lnTo>
                  <a:lnTo>
                    <a:pt x="229093" y="3383117"/>
                  </a:lnTo>
                  <a:lnTo>
                    <a:pt x="226660" y="3392138"/>
                  </a:lnTo>
                  <a:lnTo>
                    <a:pt x="224280" y="3401160"/>
                  </a:lnTo>
                  <a:lnTo>
                    <a:pt x="221952" y="3410182"/>
                  </a:lnTo>
                  <a:lnTo>
                    <a:pt x="219676" y="3419203"/>
                  </a:lnTo>
                  <a:lnTo>
                    <a:pt x="217452" y="3428225"/>
                  </a:lnTo>
                  <a:lnTo>
                    <a:pt x="215293" y="3437247"/>
                  </a:lnTo>
                  <a:lnTo>
                    <a:pt x="213184" y="3446268"/>
                  </a:lnTo>
                  <a:lnTo>
                    <a:pt x="211125" y="3455290"/>
                  </a:lnTo>
                  <a:lnTo>
                    <a:pt x="209114" y="3464312"/>
                  </a:lnTo>
                  <a:lnTo>
                    <a:pt x="207152" y="3473333"/>
                  </a:lnTo>
                  <a:lnTo>
                    <a:pt x="205243" y="3482355"/>
                  </a:lnTo>
                  <a:lnTo>
                    <a:pt x="203388" y="3491377"/>
                  </a:lnTo>
                  <a:lnTo>
                    <a:pt x="201578" y="3500398"/>
                  </a:lnTo>
                  <a:lnTo>
                    <a:pt x="199814" y="3509420"/>
                  </a:lnTo>
                  <a:lnTo>
                    <a:pt x="198095" y="3518441"/>
                  </a:lnTo>
                  <a:lnTo>
                    <a:pt x="196420" y="3527463"/>
                  </a:lnTo>
                  <a:lnTo>
                    <a:pt x="194798" y="3536485"/>
                  </a:lnTo>
                  <a:lnTo>
                    <a:pt x="193221" y="3545506"/>
                  </a:lnTo>
                  <a:lnTo>
                    <a:pt x="191688" y="3554528"/>
                  </a:lnTo>
                  <a:lnTo>
                    <a:pt x="190197" y="3563550"/>
                  </a:lnTo>
                  <a:lnTo>
                    <a:pt x="188748" y="3572571"/>
                  </a:lnTo>
                  <a:lnTo>
                    <a:pt x="187342" y="3581593"/>
                  </a:lnTo>
                  <a:lnTo>
                    <a:pt x="185988" y="3590615"/>
                  </a:lnTo>
                  <a:lnTo>
                    <a:pt x="184676" y="3599636"/>
                  </a:lnTo>
                  <a:lnTo>
                    <a:pt x="183404" y="3608658"/>
                  </a:lnTo>
                  <a:lnTo>
                    <a:pt x="182173" y="3617680"/>
                  </a:lnTo>
                  <a:lnTo>
                    <a:pt x="180983" y="3626701"/>
                  </a:lnTo>
                  <a:lnTo>
                    <a:pt x="179839" y="3635723"/>
                  </a:lnTo>
                  <a:lnTo>
                    <a:pt x="178739" y="3644744"/>
                  </a:lnTo>
                  <a:lnTo>
                    <a:pt x="177680" y="3653766"/>
                  </a:lnTo>
                  <a:lnTo>
                    <a:pt x="176659" y="3662788"/>
                  </a:lnTo>
                  <a:lnTo>
                    <a:pt x="175677" y="3671809"/>
                  </a:lnTo>
                  <a:lnTo>
                    <a:pt x="174732" y="3680831"/>
                  </a:lnTo>
                  <a:lnTo>
                    <a:pt x="173833" y="3689853"/>
                  </a:lnTo>
                  <a:lnTo>
                    <a:pt x="172973" y="3698874"/>
                  </a:lnTo>
                  <a:lnTo>
                    <a:pt x="172149" y="3707896"/>
                  </a:lnTo>
                  <a:lnTo>
                    <a:pt x="171359" y="3716918"/>
                  </a:lnTo>
                  <a:lnTo>
                    <a:pt x="170604" y="3725939"/>
                  </a:lnTo>
                  <a:lnTo>
                    <a:pt x="169884" y="3734961"/>
                  </a:lnTo>
                  <a:lnTo>
                    <a:pt x="169204" y="3743983"/>
                  </a:lnTo>
                  <a:lnTo>
                    <a:pt x="168555" y="3753004"/>
                  </a:lnTo>
                  <a:lnTo>
                    <a:pt x="167938" y="3762026"/>
                  </a:lnTo>
                  <a:lnTo>
                    <a:pt x="167350" y="3771048"/>
                  </a:lnTo>
                  <a:lnTo>
                    <a:pt x="166791" y="3780069"/>
                  </a:lnTo>
                  <a:lnTo>
                    <a:pt x="166263" y="3789091"/>
                  </a:lnTo>
                  <a:lnTo>
                    <a:pt x="165766" y="3798112"/>
                  </a:lnTo>
                  <a:lnTo>
                    <a:pt x="165295" y="3807134"/>
                  </a:lnTo>
                  <a:lnTo>
                    <a:pt x="164849" y="3816156"/>
                  </a:lnTo>
                  <a:lnTo>
                    <a:pt x="164427" y="3825177"/>
                  </a:lnTo>
                  <a:lnTo>
                    <a:pt x="164029" y="3834199"/>
                  </a:lnTo>
                  <a:lnTo>
                    <a:pt x="163657" y="3843221"/>
                  </a:lnTo>
                  <a:lnTo>
                    <a:pt x="163307" y="3852242"/>
                  </a:lnTo>
                  <a:lnTo>
                    <a:pt x="162978" y="3861264"/>
                  </a:lnTo>
                  <a:lnTo>
                    <a:pt x="162668" y="3870286"/>
                  </a:lnTo>
                  <a:lnTo>
                    <a:pt x="162377" y="3879307"/>
                  </a:lnTo>
                  <a:lnTo>
                    <a:pt x="162104" y="3888329"/>
                  </a:lnTo>
                  <a:lnTo>
                    <a:pt x="161852" y="3897351"/>
                  </a:lnTo>
                  <a:lnTo>
                    <a:pt x="161616" y="3906372"/>
                  </a:lnTo>
                  <a:lnTo>
                    <a:pt x="161395" y="3915394"/>
                  </a:lnTo>
                  <a:lnTo>
                    <a:pt x="161189" y="3924416"/>
                  </a:lnTo>
                  <a:lnTo>
                    <a:pt x="160996" y="3933437"/>
                  </a:lnTo>
                  <a:lnTo>
                    <a:pt x="160818" y="3942459"/>
                  </a:lnTo>
                  <a:lnTo>
                    <a:pt x="160654" y="3951480"/>
                  </a:lnTo>
                  <a:lnTo>
                    <a:pt x="160500" y="3960502"/>
                  </a:lnTo>
                  <a:lnTo>
                    <a:pt x="160358" y="3969524"/>
                  </a:lnTo>
                  <a:lnTo>
                    <a:pt x="160225" y="3978545"/>
                  </a:lnTo>
                  <a:lnTo>
                    <a:pt x="160102" y="3987567"/>
                  </a:lnTo>
                  <a:lnTo>
                    <a:pt x="159990" y="3996589"/>
                  </a:lnTo>
                  <a:lnTo>
                    <a:pt x="159885" y="4005610"/>
                  </a:lnTo>
                  <a:lnTo>
                    <a:pt x="159788" y="4014632"/>
                  </a:lnTo>
                  <a:lnTo>
                    <a:pt x="159698" y="4023654"/>
                  </a:lnTo>
                  <a:lnTo>
                    <a:pt x="159615" y="4032675"/>
                  </a:lnTo>
                  <a:lnTo>
                    <a:pt x="159537" y="4041697"/>
                  </a:lnTo>
                  <a:lnTo>
                    <a:pt x="159466" y="4050719"/>
                  </a:lnTo>
                  <a:lnTo>
                    <a:pt x="159400" y="4059740"/>
                  </a:lnTo>
                  <a:lnTo>
                    <a:pt x="159337" y="4068762"/>
                  </a:lnTo>
                  <a:lnTo>
                    <a:pt x="159279" y="4077784"/>
                  </a:lnTo>
                  <a:lnTo>
                    <a:pt x="159224" y="4086805"/>
                  </a:lnTo>
                  <a:lnTo>
                    <a:pt x="159172" y="4095827"/>
                  </a:lnTo>
                  <a:lnTo>
                    <a:pt x="159122" y="4104848"/>
                  </a:lnTo>
                  <a:lnTo>
                    <a:pt x="159074" y="4113870"/>
                  </a:lnTo>
                  <a:lnTo>
                    <a:pt x="159028" y="4122892"/>
                  </a:lnTo>
                  <a:lnTo>
                    <a:pt x="158982" y="4131913"/>
                  </a:lnTo>
                  <a:lnTo>
                    <a:pt x="158937" y="4140935"/>
                  </a:lnTo>
                  <a:lnTo>
                    <a:pt x="158892" y="4149957"/>
                  </a:lnTo>
                  <a:lnTo>
                    <a:pt x="158846" y="4158978"/>
                  </a:lnTo>
                  <a:lnTo>
                    <a:pt x="158799" y="4168000"/>
                  </a:lnTo>
                  <a:lnTo>
                    <a:pt x="158751" y="4177022"/>
                  </a:lnTo>
                  <a:lnTo>
                    <a:pt x="158701" y="4186043"/>
                  </a:lnTo>
                  <a:lnTo>
                    <a:pt x="158649" y="4195065"/>
                  </a:lnTo>
                  <a:lnTo>
                    <a:pt x="158595" y="4204087"/>
                  </a:lnTo>
                  <a:lnTo>
                    <a:pt x="158538" y="4213108"/>
                  </a:lnTo>
                  <a:lnTo>
                    <a:pt x="158478" y="4222130"/>
                  </a:lnTo>
                  <a:lnTo>
                    <a:pt x="158417" y="4231151"/>
                  </a:lnTo>
                  <a:lnTo>
                    <a:pt x="158353" y="4240173"/>
                  </a:lnTo>
                  <a:lnTo>
                    <a:pt x="158286" y="4249195"/>
                  </a:lnTo>
                  <a:lnTo>
                    <a:pt x="158217" y="4258216"/>
                  </a:lnTo>
                  <a:lnTo>
                    <a:pt x="158146" y="4267238"/>
                  </a:lnTo>
                  <a:lnTo>
                    <a:pt x="158073" y="4276260"/>
                  </a:lnTo>
                  <a:lnTo>
                    <a:pt x="158000" y="4285281"/>
                  </a:lnTo>
                  <a:lnTo>
                    <a:pt x="157926" y="4294303"/>
                  </a:lnTo>
                  <a:lnTo>
                    <a:pt x="157851" y="4303325"/>
                  </a:lnTo>
                  <a:lnTo>
                    <a:pt x="157778" y="4312346"/>
                  </a:lnTo>
                  <a:lnTo>
                    <a:pt x="157705" y="4321368"/>
                  </a:lnTo>
                  <a:lnTo>
                    <a:pt x="157633" y="4330390"/>
                  </a:lnTo>
                  <a:lnTo>
                    <a:pt x="157563" y="4339411"/>
                  </a:lnTo>
                  <a:lnTo>
                    <a:pt x="157496" y="4348433"/>
                  </a:lnTo>
                  <a:lnTo>
                    <a:pt x="157433" y="4357455"/>
                  </a:lnTo>
                  <a:lnTo>
                    <a:pt x="157372" y="4366476"/>
                  </a:lnTo>
                  <a:lnTo>
                    <a:pt x="157316" y="4375498"/>
                  </a:lnTo>
                  <a:lnTo>
                    <a:pt x="157263" y="4384519"/>
                  </a:lnTo>
                  <a:lnTo>
                    <a:pt x="157215" y="4393541"/>
                  </a:lnTo>
                  <a:lnTo>
                    <a:pt x="157172" y="4402563"/>
                  </a:lnTo>
                  <a:lnTo>
                    <a:pt x="157134" y="4411584"/>
                  </a:lnTo>
                  <a:lnTo>
                    <a:pt x="157100" y="4420606"/>
                  </a:lnTo>
                  <a:lnTo>
                    <a:pt x="157072" y="4429628"/>
                  </a:lnTo>
                  <a:lnTo>
                    <a:pt x="157047" y="4438649"/>
                  </a:lnTo>
                  <a:lnTo>
                    <a:pt x="157028" y="4447671"/>
                  </a:lnTo>
                  <a:lnTo>
                    <a:pt x="157013" y="4456693"/>
                  </a:lnTo>
                  <a:lnTo>
                    <a:pt x="157002" y="4465714"/>
                  </a:lnTo>
                  <a:lnTo>
                    <a:pt x="156995" y="4474736"/>
                  </a:lnTo>
                  <a:lnTo>
                    <a:pt x="156991" y="4483758"/>
                  </a:lnTo>
                  <a:lnTo>
                    <a:pt x="156990" y="4492779"/>
                  </a:lnTo>
                  <a:lnTo>
                    <a:pt x="156992" y="4501801"/>
                  </a:lnTo>
                  <a:lnTo>
                    <a:pt x="156996" y="4510823"/>
                  </a:lnTo>
                  <a:lnTo>
                    <a:pt x="157001" y="4519844"/>
                  </a:lnTo>
                  <a:lnTo>
                    <a:pt x="157007" y="4528866"/>
                  </a:lnTo>
                  <a:lnTo>
                    <a:pt x="157014" y="4537887"/>
                  </a:lnTo>
                  <a:lnTo>
                    <a:pt x="157021" y="4546909"/>
                  </a:lnTo>
                  <a:lnTo>
                    <a:pt x="157028" y="4555931"/>
                  </a:lnTo>
                  <a:lnTo>
                    <a:pt x="157034" y="4564952"/>
                  </a:lnTo>
                  <a:lnTo>
                    <a:pt x="157040" y="4573974"/>
                  </a:lnTo>
                  <a:lnTo>
                    <a:pt x="157044" y="4582996"/>
                  </a:lnTo>
                  <a:lnTo>
                    <a:pt x="157046" y="4592017"/>
                  </a:lnTo>
                  <a:lnTo>
                    <a:pt x="157047" y="4601039"/>
                  </a:lnTo>
                  <a:lnTo>
                    <a:pt x="157045" y="4610061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1" name="pg42">
              <a:extLst>
                <a:ext uri="{FF2B5EF4-FFF2-40B4-BE49-F238E27FC236}">
                  <a16:creationId xmlns:a16="http://schemas.microsoft.com/office/drawing/2014/main" id="{7B8C9C00-3CB3-3AB9-C58A-A6E1D555BB1A}"/>
                </a:ext>
              </a:extLst>
            </p:cNvPr>
            <p:cNvSpPr/>
            <p:nvPr/>
          </p:nvSpPr>
          <p:spPr>
            <a:xfrm>
              <a:off x="9469833" y="2145772"/>
              <a:ext cx="286965" cy="6239751"/>
            </a:xfrm>
            <a:custGeom>
              <a:avLst/>
              <a:gdLst/>
              <a:ahLst/>
              <a:cxnLst/>
              <a:rect l="0" t="0" r="0" b="0"/>
              <a:pathLst>
                <a:path w="286965" h="6239751">
                  <a:moveTo>
                    <a:pt x="143426" y="6239751"/>
                  </a:moveTo>
                  <a:lnTo>
                    <a:pt x="143425" y="6227541"/>
                  </a:lnTo>
                  <a:lnTo>
                    <a:pt x="143425" y="6215330"/>
                  </a:lnTo>
                  <a:lnTo>
                    <a:pt x="143426" y="6203119"/>
                  </a:lnTo>
                  <a:lnTo>
                    <a:pt x="143427" y="6190908"/>
                  </a:lnTo>
                  <a:lnTo>
                    <a:pt x="143428" y="6178697"/>
                  </a:lnTo>
                  <a:lnTo>
                    <a:pt x="143429" y="6166486"/>
                  </a:lnTo>
                  <a:lnTo>
                    <a:pt x="143430" y="6154275"/>
                  </a:lnTo>
                  <a:lnTo>
                    <a:pt x="143431" y="6142065"/>
                  </a:lnTo>
                  <a:lnTo>
                    <a:pt x="143431" y="6129854"/>
                  </a:lnTo>
                  <a:lnTo>
                    <a:pt x="143430" y="6117643"/>
                  </a:lnTo>
                  <a:lnTo>
                    <a:pt x="143429" y="6105432"/>
                  </a:lnTo>
                  <a:lnTo>
                    <a:pt x="143428" y="6093221"/>
                  </a:lnTo>
                  <a:lnTo>
                    <a:pt x="143427" y="6081010"/>
                  </a:lnTo>
                  <a:lnTo>
                    <a:pt x="143426" y="6068799"/>
                  </a:lnTo>
                  <a:lnTo>
                    <a:pt x="143425" y="6056588"/>
                  </a:lnTo>
                  <a:lnTo>
                    <a:pt x="143424" y="6044378"/>
                  </a:lnTo>
                  <a:lnTo>
                    <a:pt x="143425" y="6032167"/>
                  </a:lnTo>
                  <a:lnTo>
                    <a:pt x="143425" y="6019956"/>
                  </a:lnTo>
                  <a:lnTo>
                    <a:pt x="143427" y="6007745"/>
                  </a:lnTo>
                  <a:lnTo>
                    <a:pt x="143429" y="5995534"/>
                  </a:lnTo>
                  <a:lnTo>
                    <a:pt x="143430" y="5983323"/>
                  </a:lnTo>
                  <a:lnTo>
                    <a:pt x="143432" y="5971112"/>
                  </a:lnTo>
                  <a:lnTo>
                    <a:pt x="143434" y="5958902"/>
                  </a:lnTo>
                  <a:lnTo>
                    <a:pt x="143434" y="5946691"/>
                  </a:lnTo>
                  <a:lnTo>
                    <a:pt x="143434" y="5934480"/>
                  </a:lnTo>
                  <a:lnTo>
                    <a:pt x="143432" y="5922269"/>
                  </a:lnTo>
                  <a:lnTo>
                    <a:pt x="143429" y="5910058"/>
                  </a:lnTo>
                  <a:lnTo>
                    <a:pt x="143425" y="5897847"/>
                  </a:lnTo>
                  <a:lnTo>
                    <a:pt x="143419" y="5885636"/>
                  </a:lnTo>
                  <a:lnTo>
                    <a:pt x="143411" y="5873426"/>
                  </a:lnTo>
                  <a:lnTo>
                    <a:pt x="143401" y="5861215"/>
                  </a:lnTo>
                  <a:lnTo>
                    <a:pt x="143391" y="5849004"/>
                  </a:lnTo>
                  <a:lnTo>
                    <a:pt x="143378" y="5836793"/>
                  </a:lnTo>
                  <a:lnTo>
                    <a:pt x="143365" y="5824582"/>
                  </a:lnTo>
                  <a:lnTo>
                    <a:pt x="143351" y="5812371"/>
                  </a:lnTo>
                  <a:lnTo>
                    <a:pt x="143336" y="5800160"/>
                  </a:lnTo>
                  <a:lnTo>
                    <a:pt x="143321" y="5787949"/>
                  </a:lnTo>
                  <a:lnTo>
                    <a:pt x="143305" y="5775739"/>
                  </a:lnTo>
                  <a:lnTo>
                    <a:pt x="143289" y="5763528"/>
                  </a:lnTo>
                  <a:lnTo>
                    <a:pt x="143273" y="5751317"/>
                  </a:lnTo>
                  <a:lnTo>
                    <a:pt x="143257" y="5739106"/>
                  </a:lnTo>
                  <a:lnTo>
                    <a:pt x="143240" y="5726895"/>
                  </a:lnTo>
                  <a:lnTo>
                    <a:pt x="143223" y="5714684"/>
                  </a:lnTo>
                  <a:lnTo>
                    <a:pt x="143205" y="5702473"/>
                  </a:lnTo>
                  <a:lnTo>
                    <a:pt x="143186" y="5690263"/>
                  </a:lnTo>
                  <a:lnTo>
                    <a:pt x="143167" y="5678052"/>
                  </a:lnTo>
                  <a:lnTo>
                    <a:pt x="143146" y="5665841"/>
                  </a:lnTo>
                  <a:lnTo>
                    <a:pt x="143124" y="5653630"/>
                  </a:lnTo>
                  <a:lnTo>
                    <a:pt x="143100" y="5641419"/>
                  </a:lnTo>
                  <a:lnTo>
                    <a:pt x="143075" y="5629208"/>
                  </a:lnTo>
                  <a:lnTo>
                    <a:pt x="143049" y="5616997"/>
                  </a:lnTo>
                  <a:lnTo>
                    <a:pt x="143021" y="5604786"/>
                  </a:lnTo>
                  <a:lnTo>
                    <a:pt x="142993" y="5592576"/>
                  </a:lnTo>
                  <a:lnTo>
                    <a:pt x="142965" y="5580365"/>
                  </a:lnTo>
                  <a:lnTo>
                    <a:pt x="142937" y="5568154"/>
                  </a:lnTo>
                  <a:lnTo>
                    <a:pt x="142911" y="5555943"/>
                  </a:lnTo>
                  <a:lnTo>
                    <a:pt x="142886" y="5543732"/>
                  </a:lnTo>
                  <a:lnTo>
                    <a:pt x="142864" y="5531521"/>
                  </a:lnTo>
                  <a:lnTo>
                    <a:pt x="142844" y="5519310"/>
                  </a:lnTo>
                  <a:lnTo>
                    <a:pt x="142828" y="5507100"/>
                  </a:lnTo>
                  <a:lnTo>
                    <a:pt x="142816" y="5494889"/>
                  </a:lnTo>
                  <a:lnTo>
                    <a:pt x="142807" y="5482678"/>
                  </a:lnTo>
                  <a:lnTo>
                    <a:pt x="142801" y="5470467"/>
                  </a:lnTo>
                  <a:lnTo>
                    <a:pt x="142798" y="5458256"/>
                  </a:lnTo>
                  <a:lnTo>
                    <a:pt x="142796" y="5446045"/>
                  </a:lnTo>
                  <a:lnTo>
                    <a:pt x="142796" y="5433834"/>
                  </a:lnTo>
                  <a:lnTo>
                    <a:pt x="142795" y="5421624"/>
                  </a:lnTo>
                  <a:lnTo>
                    <a:pt x="142793" y="5409413"/>
                  </a:lnTo>
                  <a:lnTo>
                    <a:pt x="142789" y="5397202"/>
                  </a:lnTo>
                  <a:lnTo>
                    <a:pt x="142781" y="5384991"/>
                  </a:lnTo>
                  <a:lnTo>
                    <a:pt x="142768" y="5372780"/>
                  </a:lnTo>
                  <a:lnTo>
                    <a:pt x="142750" y="5360569"/>
                  </a:lnTo>
                  <a:lnTo>
                    <a:pt x="142724" y="5348358"/>
                  </a:lnTo>
                  <a:lnTo>
                    <a:pt x="142691" y="5336147"/>
                  </a:lnTo>
                  <a:lnTo>
                    <a:pt x="142651" y="5323937"/>
                  </a:lnTo>
                  <a:lnTo>
                    <a:pt x="142601" y="5311726"/>
                  </a:lnTo>
                  <a:lnTo>
                    <a:pt x="142543" y="5299515"/>
                  </a:lnTo>
                  <a:lnTo>
                    <a:pt x="142475" y="5287304"/>
                  </a:lnTo>
                  <a:lnTo>
                    <a:pt x="142396" y="5275093"/>
                  </a:lnTo>
                  <a:lnTo>
                    <a:pt x="142306" y="5262882"/>
                  </a:lnTo>
                  <a:lnTo>
                    <a:pt x="142206" y="5250671"/>
                  </a:lnTo>
                  <a:lnTo>
                    <a:pt x="142092" y="5238461"/>
                  </a:lnTo>
                  <a:lnTo>
                    <a:pt x="141967" y="5226250"/>
                  </a:lnTo>
                  <a:lnTo>
                    <a:pt x="141830" y="5214039"/>
                  </a:lnTo>
                  <a:lnTo>
                    <a:pt x="141682" y="5201828"/>
                  </a:lnTo>
                  <a:lnTo>
                    <a:pt x="141526" y="5189617"/>
                  </a:lnTo>
                  <a:lnTo>
                    <a:pt x="141361" y="5177406"/>
                  </a:lnTo>
                  <a:lnTo>
                    <a:pt x="141191" y="5165195"/>
                  </a:lnTo>
                  <a:lnTo>
                    <a:pt x="141016" y="5152984"/>
                  </a:lnTo>
                  <a:lnTo>
                    <a:pt x="140840" y="5140774"/>
                  </a:lnTo>
                  <a:lnTo>
                    <a:pt x="140665" y="5128563"/>
                  </a:lnTo>
                  <a:lnTo>
                    <a:pt x="140491" y="5116352"/>
                  </a:lnTo>
                  <a:lnTo>
                    <a:pt x="140323" y="5104141"/>
                  </a:lnTo>
                  <a:lnTo>
                    <a:pt x="140161" y="5091930"/>
                  </a:lnTo>
                  <a:lnTo>
                    <a:pt x="140006" y="5079719"/>
                  </a:lnTo>
                  <a:lnTo>
                    <a:pt x="139858" y="5067508"/>
                  </a:lnTo>
                  <a:lnTo>
                    <a:pt x="139719" y="5055298"/>
                  </a:lnTo>
                  <a:lnTo>
                    <a:pt x="139588" y="5043087"/>
                  </a:lnTo>
                  <a:lnTo>
                    <a:pt x="139466" y="5030876"/>
                  </a:lnTo>
                  <a:lnTo>
                    <a:pt x="139352" y="5018665"/>
                  </a:lnTo>
                  <a:lnTo>
                    <a:pt x="139245" y="5006454"/>
                  </a:lnTo>
                  <a:lnTo>
                    <a:pt x="139146" y="4994243"/>
                  </a:lnTo>
                  <a:lnTo>
                    <a:pt x="139053" y="4982032"/>
                  </a:lnTo>
                  <a:lnTo>
                    <a:pt x="138965" y="4969822"/>
                  </a:lnTo>
                  <a:lnTo>
                    <a:pt x="138879" y="4957611"/>
                  </a:lnTo>
                  <a:lnTo>
                    <a:pt x="138793" y="4945400"/>
                  </a:lnTo>
                  <a:lnTo>
                    <a:pt x="138704" y="4933189"/>
                  </a:lnTo>
                  <a:lnTo>
                    <a:pt x="138610" y="4920978"/>
                  </a:lnTo>
                  <a:lnTo>
                    <a:pt x="138507" y="4908767"/>
                  </a:lnTo>
                  <a:lnTo>
                    <a:pt x="138392" y="4896556"/>
                  </a:lnTo>
                  <a:lnTo>
                    <a:pt x="138264" y="4884345"/>
                  </a:lnTo>
                  <a:lnTo>
                    <a:pt x="138119" y="4872135"/>
                  </a:lnTo>
                  <a:lnTo>
                    <a:pt x="137954" y="4859924"/>
                  </a:lnTo>
                  <a:lnTo>
                    <a:pt x="137771" y="4847713"/>
                  </a:lnTo>
                  <a:lnTo>
                    <a:pt x="137571" y="4835502"/>
                  </a:lnTo>
                  <a:lnTo>
                    <a:pt x="137356" y="4823291"/>
                  </a:lnTo>
                  <a:lnTo>
                    <a:pt x="137127" y="4811080"/>
                  </a:lnTo>
                  <a:lnTo>
                    <a:pt x="136889" y="4798869"/>
                  </a:lnTo>
                  <a:lnTo>
                    <a:pt x="136644" y="4786659"/>
                  </a:lnTo>
                  <a:lnTo>
                    <a:pt x="136396" y="4774448"/>
                  </a:lnTo>
                  <a:lnTo>
                    <a:pt x="136148" y="4762237"/>
                  </a:lnTo>
                  <a:lnTo>
                    <a:pt x="135900" y="4750026"/>
                  </a:lnTo>
                  <a:lnTo>
                    <a:pt x="135656" y="4737815"/>
                  </a:lnTo>
                  <a:lnTo>
                    <a:pt x="135415" y="4725604"/>
                  </a:lnTo>
                  <a:lnTo>
                    <a:pt x="135176" y="4713393"/>
                  </a:lnTo>
                  <a:lnTo>
                    <a:pt x="134937" y="4701182"/>
                  </a:lnTo>
                  <a:lnTo>
                    <a:pt x="134695" y="4688972"/>
                  </a:lnTo>
                  <a:lnTo>
                    <a:pt x="134447" y="4676761"/>
                  </a:lnTo>
                  <a:lnTo>
                    <a:pt x="134191" y="4664550"/>
                  </a:lnTo>
                  <a:lnTo>
                    <a:pt x="133924" y="4652339"/>
                  </a:lnTo>
                  <a:lnTo>
                    <a:pt x="133643" y="4640128"/>
                  </a:lnTo>
                  <a:lnTo>
                    <a:pt x="133349" y="4627917"/>
                  </a:lnTo>
                  <a:lnTo>
                    <a:pt x="133040" y="4615706"/>
                  </a:lnTo>
                  <a:lnTo>
                    <a:pt x="132715" y="4603496"/>
                  </a:lnTo>
                  <a:lnTo>
                    <a:pt x="132380" y="4591285"/>
                  </a:lnTo>
                  <a:lnTo>
                    <a:pt x="132035" y="4579074"/>
                  </a:lnTo>
                  <a:lnTo>
                    <a:pt x="131683" y="4566863"/>
                  </a:lnTo>
                  <a:lnTo>
                    <a:pt x="131328" y="4554652"/>
                  </a:lnTo>
                  <a:lnTo>
                    <a:pt x="130972" y="4542441"/>
                  </a:lnTo>
                  <a:lnTo>
                    <a:pt x="130618" y="4530230"/>
                  </a:lnTo>
                  <a:lnTo>
                    <a:pt x="130268" y="4518020"/>
                  </a:lnTo>
                  <a:lnTo>
                    <a:pt x="129925" y="4505809"/>
                  </a:lnTo>
                  <a:lnTo>
                    <a:pt x="129590" y="4493598"/>
                  </a:lnTo>
                  <a:lnTo>
                    <a:pt x="129264" y="4481387"/>
                  </a:lnTo>
                  <a:lnTo>
                    <a:pt x="128948" y="4469176"/>
                  </a:lnTo>
                  <a:lnTo>
                    <a:pt x="128639" y="4456965"/>
                  </a:lnTo>
                  <a:lnTo>
                    <a:pt x="128336" y="4444754"/>
                  </a:lnTo>
                  <a:lnTo>
                    <a:pt x="128038" y="4432543"/>
                  </a:lnTo>
                  <a:lnTo>
                    <a:pt x="127741" y="4420333"/>
                  </a:lnTo>
                  <a:lnTo>
                    <a:pt x="127441" y="4408122"/>
                  </a:lnTo>
                  <a:lnTo>
                    <a:pt x="127135" y="4395911"/>
                  </a:lnTo>
                  <a:lnTo>
                    <a:pt x="126818" y="4383700"/>
                  </a:lnTo>
                  <a:lnTo>
                    <a:pt x="126485" y="4371489"/>
                  </a:lnTo>
                  <a:lnTo>
                    <a:pt x="126132" y="4359278"/>
                  </a:lnTo>
                  <a:lnTo>
                    <a:pt x="125756" y="4347067"/>
                  </a:lnTo>
                  <a:lnTo>
                    <a:pt x="125355" y="4334857"/>
                  </a:lnTo>
                  <a:lnTo>
                    <a:pt x="124927" y="4322646"/>
                  </a:lnTo>
                  <a:lnTo>
                    <a:pt x="124473" y="4310435"/>
                  </a:lnTo>
                  <a:lnTo>
                    <a:pt x="123992" y="4298224"/>
                  </a:lnTo>
                  <a:lnTo>
                    <a:pt x="123484" y="4286013"/>
                  </a:lnTo>
                  <a:lnTo>
                    <a:pt x="122951" y="4273802"/>
                  </a:lnTo>
                  <a:lnTo>
                    <a:pt x="122393" y="4261591"/>
                  </a:lnTo>
                  <a:lnTo>
                    <a:pt x="121811" y="4249380"/>
                  </a:lnTo>
                  <a:lnTo>
                    <a:pt x="121205" y="4237170"/>
                  </a:lnTo>
                  <a:lnTo>
                    <a:pt x="120578" y="4224959"/>
                  </a:lnTo>
                  <a:lnTo>
                    <a:pt x="119936" y="4212748"/>
                  </a:lnTo>
                  <a:lnTo>
                    <a:pt x="119285" y="4200537"/>
                  </a:lnTo>
                  <a:lnTo>
                    <a:pt x="118632" y="4188326"/>
                  </a:lnTo>
                  <a:lnTo>
                    <a:pt x="117987" y="4176115"/>
                  </a:lnTo>
                  <a:lnTo>
                    <a:pt x="117364" y="4163904"/>
                  </a:lnTo>
                  <a:lnTo>
                    <a:pt x="116776" y="4151694"/>
                  </a:lnTo>
                  <a:lnTo>
                    <a:pt x="116236" y="4139483"/>
                  </a:lnTo>
                  <a:lnTo>
                    <a:pt x="115760" y="4127272"/>
                  </a:lnTo>
                  <a:lnTo>
                    <a:pt x="115362" y="4115061"/>
                  </a:lnTo>
                  <a:lnTo>
                    <a:pt x="115059" y="4102850"/>
                  </a:lnTo>
                  <a:lnTo>
                    <a:pt x="114846" y="4090639"/>
                  </a:lnTo>
                  <a:lnTo>
                    <a:pt x="114725" y="4078428"/>
                  </a:lnTo>
                  <a:lnTo>
                    <a:pt x="114689" y="4066218"/>
                  </a:lnTo>
                  <a:lnTo>
                    <a:pt x="114730" y="4054007"/>
                  </a:lnTo>
                  <a:lnTo>
                    <a:pt x="114835" y="4041796"/>
                  </a:lnTo>
                  <a:lnTo>
                    <a:pt x="114987" y="4029585"/>
                  </a:lnTo>
                  <a:lnTo>
                    <a:pt x="115170" y="4017374"/>
                  </a:lnTo>
                  <a:lnTo>
                    <a:pt x="115367" y="4005163"/>
                  </a:lnTo>
                  <a:lnTo>
                    <a:pt x="115561" y="3992952"/>
                  </a:lnTo>
                  <a:lnTo>
                    <a:pt x="115732" y="3980741"/>
                  </a:lnTo>
                  <a:lnTo>
                    <a:pt x="115870" y="3968531"/>
                  </a:lnTo>
                  <a:lnTo>
                    <a:pt x="115968" y="3956320"/>
                  </a:lnTo>
                  <a:lnTo>
                    <a:pt x="116020" y="3944109"/>
                  </a:lnTo>
                  <a:lnTo>
                    <a:pt x="116026" y="3931898"/>
                  </a:lnTo>
                  <a:lnTo>
                    <a:pt x="115985" y="3919687"/>
                  </a:lnTo>
                  <a:lnTo>
                    <a:pt x="115900" y="3907476"/>
                  </a:lnTo>
                  <a:lnTo>
                    <a:pt x="115778" y="3895265"/>
                  </a:lnTo>
                  <a:lnTo>
                    <a:pt x="115623" y="3883055"/>
                  </a:lnTo>
                  <a:lnTo>
                    <a:pt x="115441" y="3870844"/>
                  </a:lnTo>
                  <a:lnTo>
                    <a:pt x="115236" y="3858633"/>
                  </a:lnTo>
                  <a:lnTo>
                    <a:pt x="115015" y="3846422"/>
                  </a:lnTo>
                  <a:lnTo>
                    <a:pt x="114783" y="3834211"/>
                  </a:lnTo>
                  <a:lnTo>
                    <a:pt x="114540" y="3822000"/>
                  </a:lnTo>
                  <a:lnTo>
                    <a:pt x="114287" y="3809789"/>
                  </a:lnTo>
                  <a:lnTo>
                    <a:pt x="114022" y="3797578"/>
                  </a:lnTo>
                  <a:lnTo>
                    <a:pt x="113745" y="3785368"/>
                  </a:lnTo>
                  <a:lnTo>
                    <a:pt x="113451" y="3773157"/>
                  </a:lnTo>
                  <a:lnTo>
                    <a:pt x="113138" y="3760946"/>
                  </a:lnTo>
                  <a:lnTo>
                    <a:pt x="112802" y="3748735"/>
                  </a:lnTo>
                  <a:lnTo>
                    <a:pt x="112438" y="3736524"/>
                  </a:lnTo>
                  <a:lnTo>
                    <a:pt x="112042" y="3724313"/>
                  </a:lnTo>
                  <a:lnTo>
                    <a:pt x="111615" y="3712102"/>
                  </a:lnTo>
                  <a:lnTo>
                    <a:pt x="111154" y="3699892"/>
                  </a:lnTo>
                  <a:lnTo>
                    <a:pt x="110660" y="3687681"/>
                  </a:lnTo>
                  <a:lnTo>
                    <a:pt x="110134" y="3675470"/>
                  </a:lnTo>
                  <a:lnTo>
                    <a:pt x="109574" y="3663259"/>
                  </a:lnTo>
                  <a:lnTo>
                    <a:pt x="108983" y="3651048"/>
                  </a:lnTo>
                  <a:lnTo>
                    <a:pt x="108362" y="3638837"/>
                  </a:lnTo>
                  <a:lnTo>
                    <a:pt x="107712" y="3626626"/>
                  </a:lnTo>
                  <a:lnTo>
                    <a:pt x="107031" y="3614416"/>
                  </a:lnTo>
                  <a:lnTo>
                    <a:pt x="106320" y="3602205"/>
                  </a:lnTo>
                  <a:lnTo>
                    <a:pt x="105581" y="3589994"/>
                  </a:lnTo>
                  <a:lnTo>
                    <a:pt x="104814" y="3577783"/>
                  </a:lnTo>
                  <a:lnTo>
                    <a:pt x="104016" y="3565572"/>
                  </a:lnTo>
                  <a:lnTo>
                    <a:pt x="103189" y="3553361"/>
                  </a:lnTo>
                  <a:lnTo>
                    <a:pt x="102330" y="3541150"/>
                  </a:lnTo>
                  <a:lnTo>
                    <a:pt x="101441" y="3528939"/>
                  </a:lnTo>
                  <a:lnTo>
                    <a:pt x="100519" y="3516729"/>
                  </a:lnTo>
                  <a:lnTo>
                    <a:pt x="99566" y="3504518"/>
                  </a:lnTo>
                  <a:lnTo>
                    <a:pt x="98582" y="3492307"/>
                  </a:lnTo>
                  <a:lnTo>
                    <a:pt x="97565" y="3480096"/>
                  </a:lnTo>
                  <a:lnTo>
                    <a:pt x="96518" y="3467885"/>
                  </a:lnTo>
                  <a:lnTo>
                    <a:pt x="95444" y="3455674"/>
                  </a:lnTo>
                  <a:lnTo>
                    <a:pt x="94343" y="3443463"/>
                  </a:lnTo>
                  <a:lnTo>
                    <a:pt x="93217" y="3431253"/>
                  </a:lnTo>
                  <a:lnTo>
                    <a:pt x="92065" y="3419042"/>
                  </a:lnTo>
                  <a:lnTo>
                    <a:pt x="90890" y="3406831"/>
                  </a:lnTo>
                  <a:lnTo>
                    <a:pt x="89691" y="3394620"/>
                  </a:lnTo>
                  <a:lnTo>
                    <a:pt x="88468" y="3382409"/>
                  </a:lnTo>
                  <a:lnTo>
                    <a:pt x="87224" y="3370198"/>
                  </a:lnTo>
                  <a:lnTo>
                    <a:pt x="85957" y="3357987"/>
                  </a:lnTo>
                  <a:lnTo>
                    <a:pt x="84671" y="3345776"/>
                  </a:lnTo>
                  <a:lnTo>
                    <a:pt x="83368" y="3333566"/>
                  </a:lnTo>
                  <a:lnTo>
                    <a:pt x="82049" y="3321355"/>
                  </a:lnTo>
                  <a:lnTo>
                    <a:pt x="80718" y="3309144"/>
                  </a:lnTo>
                  <a:lnTo>
                    <a:pt x="79376" y="3296933"/>
                  </a:lnTo>
                  <a:lnTo>
                    <a:pt x="78023" y="3284722"/>
                  </a:lnTo>
                  <a:lnTo>
                    <a:pt x="76662" y="3272511"/>
                  </a:lnTo>
                  <a:lnTo>
                    <a:pt x="75291" y="3260300"/>
                  </a:lnTo>
                  <a:lnTo>
                    <a:pt x="73909" y="3248090"/>
                  </a:lnTo>
                  <a:lnTo>
                    <a:pt x="72514" y="3235879"/>
                  </a:lnTo>
                  <a:lnTo>
                    <a:pt x="71101" y="3223668"/>
                  </a:lnTo>
                  <a:lnTo>
                    <a:pt x="69668" y="3211457"/>
                  </a:lnTo>
                  <a:lnTo>
                    <a:pt x="68213" y="3199246"/>
                  </a:lnTo>
                  <a:lnTo>
                    <a:pt x="66733" y="3187035"/>
                  </a:lnTo>
                  <a:lnTo>
                    <a:pt x="65228" y="3174824"/>
                  </a:lnTo>
                  <a:lnTo>
                    <a:pt x="63696" y="3162614"/>
                  </a:lnTo>
                  <a:lnTo>
                    <a:pt x="62141" y="3150403"/>
                  </a:lnTo>
                  <a:lnTo>
                    <a:pt x="60562" y="3138192"/>
                  </a:lnTo>
                  <a:lnTo>
                    <a:pt x="58965" y="3125981"/>
                  </a:lnTo>
                  <a:lnTo>
                    <a:pt x="57351" y="3113770"/>
                  </a:lnTo>
                  <a:lnTo>
                    <a:pt x="55723" y="3101559"/>
                  </a:lnTo>
                  <a:lnTo>
                    <a:pt x="54083" y="3089348"/>
                  </a:lnTo>
                  <a:lnTo>
                    <a:pt x="52430" y="3077137"/>
                  </a:lnTo>
                  <a:lnTo>
                    <a:pt x="50764" y="3064927"/>
                  </a:lnTo>
                  <a:lnTo>
                    <a:pt x="49079" y="3052716"/>
                  </a:lnTo>
                  <a:lnTo>
                    <a:pt x="47374" y="3040505"/>
                  </a:lnTo>
                  <a:lnTo>
                    <a:pt x="45643" y="3028294"/>
                  </a:lnTo>
                  <a:lnTo>
                    <a:pt x="43885" y="3016083"/>
                  </a:lnTo>
                  <a:lnTo>
                    <a:pt x="42099" y="3003872"/>
                  </a:lnTo>
                  <a:lnTo>
                    <a:pt x="40287" y="2991661"/>
                  </a:lnTo>
                  <a:lnTo>
                    <a:pt x="38455" y="2979451"/>
                  </a:lnTo>
                  <a:lnTo>
                    <a:pt x="36616" y="2967240"/>
                  </a:lnTo>
                  <a:lnTo>
                    <a:pt x="34786" y="2955029"/>
                  </a:lnTo>
                  <a:lnTo>
                    <a:pt x="32980" y="2942818"/>
                  </a:lnTo>
                  <a:lnTo>
                    <a:pt x="31215" y="2930607"/>
                  </a:lnTo>
                  <a:lnTo>
                    <a:pt x="29509" y="2918396"/>
                  </a:lnTo>
                  <a:lnTo>
                    <a:pt x="27877" y="2906185"/>
                  </a:lnTo>
                  <a:lnTo>
                    <a:pt x="26331" y="2893974"/>
                  </a:lnTo>
                  <a:lnTo>
                    <a:pt x="24882" y="2881764"/>
                  </a:lnTo>
                  <a:lnTo>
                    <a:pt x="23534" y="2869553"/>
                  </a:lnTo>
                  <a:lnTo>
                    <a:pt x="22298" y="2857342"/>
                  </a:lnTo>
                  <a:lnTo>
                    <a:pt x="21158" y="2845131"/>
                  </a:lnTo>
                  <a:lnTo>
                    <a:pt x="20105" y="2832920"/>
                  </a:lnTo>
                  <a:lnTo>
                    <a:pt x="19127" y="2820709"/>
                  </a:lnTo>
                  <a:lnTo>
                    <a:pt x="18214" y="2808498"/>
                  </a:lnTo>
                  <a:lnTo>
                    <a:pt x="17351" y="2796288"/>
                  </a:lnTo>
                  <a:lnTo>
                    <a:pt x="16527" y="2784077"/>
                  </a:lnTo>
                  <a:lnTo>
                    <a:pt x="15730" y="2771866"/>
                  </a:lnTo>
                  <a:lnTo>
                    <a:pt x="14949" y="2759655"/>
                  </a:lnTo>
                  <a:lnTo>
                    <a:pt x="14174" y="2747444"/>
                  </a:lnTo>
                  <a:lnTo>
                    <a:pt x="13395" y="2735233"/>
                  </a:lnTo>
                  <a:lnTo>
                    <a:pt x="12606" y="2723022"/>
                  </a:lnTo>
                  <a:lnTo>
                    <a:pt x="11801" y="2710812"/>
                  </a:lnTo>
                  <a:lnTo>
                    <a:pt x="10976" y="2698601"/>
                  </a:lnTo>
                  <a:lnTo>
                    <a:pt x="10130" y="2686390"/>
                  </a:lnTo>
                  <a:lnTo>
                    <a:pt x="9263" y="2674179"/>
                  </a:lnTo>
                  <a:lnTo>
                    <a:pt x="8376" y="2661968"/>
                  </a:lnTo>
                  <a:lnTo>
                    <a:pt x="7474" y="2649757"/>
                  </a:lnTo>
                  <a:lnTo>
                    <a:pt x="6566" y="2637546"/>
                  </a:lnTo>
                  <a:lnTo>
                    <a:pt x="5660" y="2625335"/>
                  </a:lnTo>
                  <a:lnTo>
                    <a:pt x="4771" y="2613125"/>
                  </a:lnTo>
                  <a:lnTo>
                    <a:pt x="3917" y="2600914"/>
                  </a:lnTo>
                  <a:lnTo>
                    <a:pt x="3114" y="2588703"/>
                  </a:lnTo>
                  <a:lnTo>
                    <a:pt x="2378" y="2576492"/>
                  </a:lnTo>
                  <a:lnTo>
                    <a:pt x="1725" y="2564281"/>
                  </a:lnTo>
                  <a:lnTo>
                    <a:pt x="1166" y="2552070"/>
                  </a:lnTo>
                  <a:lnTo>
                    <a:pt x="712" y="2539859"/>
                  </a:lnTo>
                  <a:lnTo>
                    <a:pt x="369" y="2527649"/>
                  </a:lnTo>
                  <a:lnTo>
                    <a:pt x="137" y="2515438"/>
                  </a:lnTo>
                  <a:lnTo>
                    <a:pt x="15" y="2503227"/>
                  </a:lnTo>
                  <a:lnTo>
                    <a:pt x="0" y="2491016"/>
                  </a:lnTo>
                  <a:lnTo>
                    <a:pt x="81" y="2478805"/>
                  </a:lnTo>
                  <a:lnTo>
                    <a:pt x="239" y="2466594"/>
                  </a:lnTo>
                  <a:lnTo>
                    <a:pt x="462" y="2454383"/>
                  </a:lnTo>
                  <a:lnTo>
                    <a:pt x="739" y="2442172"/>
                  </a:lnTo>
                  <a:lnTo>
                    <a:pt x="1061" y="2429962"/>
                  </a:lnTo>
                  <a:lnTo>
                    <a:pt x="1424" y="2417751"/>
                  </a:lnTo>
                  <a:lnTo>
                    <a:pt x="1825" y="2405540"/>
                  </a:lnTo>
                  <a:lnTo>
                    <a:pt x="2267" y="2393329"/>
                  </a:lnTo>
                  <a:lnTo>
                    <a:pt x="2755" y="2381118"/>
                  </a:lnTo>
                  <a:lnTo>
                    <a:pt x="3299" y="2368907"/>
                  </a:lnTo>
                  <a:lnTo>
                    <a:pt x="3918" y="2356696"/>
                  </a:lnTo>
                  <a:lnTo>
                    <a:pt x="4621" y="2344486"/>
                  </a:lnTo>
                  <a:lnTo>
                    <a:pt x="5419" y="2332275"/>
                  </a:lnTo>
                  <a:lnTo>
                    <a:pt x="6327" y="2320064"/>
                  </a:lnTo>
                  <a:lnTo>
                    <a:pt x="7354" y="2307853"/>
                  </a:lnTo>
                  <a:lnTo>
                    <a:pt x="8508" y="2295642"/>
                  </a:lnTo>
                  <a:lnTo>
                    <a:pt x="9794" y="2283431"/>
                  </a:lnTo>
                  <a:lnTo>
                    <a:pt x="11212" y="2271220"/>
                  </a:lnTo>
                  <a:lnTo>
                    <a:pt x="12757" y="2259010"/>
                  </a:lnTo>
                  <a:lnTo>
                    <a:pt x="14420" y="2246799"/>
                  </a:lnTo>
                  <a:lnTo>
                    <a:pt x="16196" y="2234588"/>
                  </a:lnTo>
                  <a:lnTo>
                    <a:pt x="18051" y="2222377"/>
                  </a:lnTo>
                  <a:lnTo>
                    <a:pt x="19963" y="2210166"/>
                  </a:lnTo>
                  <a:lnTo>
                    <a:pt x="21907" y="2197955"/>
                  </a:lnTo>
                  <a:lnTo>
                    <a:pt x="23859" y="2185744"/>
                  </a:lnTo>
                  <a:lnTo>
                    <a:pt x="25797" y="2173533"/>
                  </a:lnTo>
                  <a:lnTo>
                    <a:pt x="27700" y="2161323"/>
                  </a:lnTo>
                  <a:lnTo>
                    <a:pt x="29553" y="2149112"/>
                  </a:lnTo>
                  <a:lnTo>
                    <a:pt x="31344" y="2136901"/>
                  </a:lnTo>
                  <a:lnTo>
                    <a:pt x="33064" y="2124690"/>
                  </a:lnTo>
                  <a:lnTo>
                    <a:pt x="34706" y="2112479"/>
                  </a:lnTo>
                  <a:lnTo>
                    <a:pt x="36277" y="2100268"/>
                  </a:lnTo>
                  <a:lnTo>
                    <a:pt x="37786" y="2088057"/>
                  </a:lnTo>
                  <a:lnTo>
                    <a:pt x="39241" y="2075847"/>
                  </a:lnTo>
                  <a:lnTo>
                    <a:pt x="40654" y="2063636"/>
                  </a:lnTo>
                  <a:lnTo>
                    <a:pt x="42035" y="2051425"/>
                  </a:lnTo>
                  <a:lnTo>
                    <a:pt x="43396" y="2039214"/>
                  </a:lnTo>
                  <a:lnTo>
                    <a:pt x="44747" y="2027003"/>
                  </a:lnTo>
                  <a:lnTo>
                    <a:pt x="46098" y="2014792"/>
                  </a:lnTo>
                  <a:lnTo>
                    <a:pt x="47459" y="2002581"/>
                  </a:lnTo>
                  <a:lnTo>
                    <a:pt x="48837" y="1990370"/>
                  </a:lnTo>
                  <a:lnTo>
                    <a:pt x="50241" y="1978160"/>
                  </a:lnTo>
                  <a:lnTo>
                    <a:pt x="51675" y="1965949"/>
                  </a:lnTo>
                  <a:lnTo>
                    <a:pt x="53140" y="1953738"/>
                  </a:lnTo>
                  <a:lnTo>
                    <a:pt x="54641" y="1941527"/>
                  </a:lnTo>
                  <a:lnTo>
                    <a:pt x="56179" y="1929316"/>
                  </a:lnTo>
                  <a:lnTo>
                    <a:pt x="57755" y="1917105"/>
                  </a:lnTo>
                  <a:lnTo>
                    <a:pt x="59368" y="1904894"/>
                  </a:lnTo>
                  <a:lnTo>
                    <a:pt x="61019" y="1892684"/>
                  </a:lnTo>
                  <a:lnTo>
                    <a:pt x="62705" y="1880473"/>
                  </a:lnTo>
                  <a:lnTo>
                    <a:pt x="64426" y="1868262"/>
                  </a:lnTo>
                  <a:lnTo>
                    <a:pt x="66180" y="1856051"/>
                  </a:lnTo>
                  <a:lnTo>
                    <a:pt x="67958" y="1843840"/>
                  </a:lnTo>
                  <a:lnTo>
                    <a:pt x="69755" y="1831629"/>
                  </a:lnTo>
                  <a:lnTo>
                    <a:pt x="71564" y="1819418"/>
                  </a:lnTo>
                  <a:lnTo>
                    <a:pt x="73378" y="1807208"/>
                  </a:lnTo>
                  <a:lnTo>
                    <a:pt x="75188" y="1794997"/>
                  </a:lnTo>
                  <a:lnTo>
                    <a:pt x="76985" y="1782786"/>
                  </a:lnTo>
                  <a:lnTo>
                    <a:pt x="78761" y="1770575"/>
                  </a:lnTo>
                  <a:lnTo>
                    <a:pt x="80508" y="1758364"/>
                  </a:lnTo>
                  <a:lnTo>
                    <a:pt x="82220" y="1746153"/>
                  </a:lnTo>
                  <a:lnTo>
                    <a:pt x="83885" y="1733942"/>
                  </a:lnTo>
                  <a:lnTo>
                    <a:pt x="85506" y="1721731"/>
                  </a:lnTo>
                  <a:lnTo>
                    <a:pt x="87080" y="1709521"/>
                  </a:lnTo>
                  <a:lnTo>
                    <a:pt x="88609" y="1697310"/>
                  </a:lnTo>
                  <a:lnTo>
                    <a:pt x="90092" y="1685099"/>
                  </a:lnTo>
                  <a:lnTo>
                    <a:pt x="91532" y="1672888"/>
                  </a:lnTo>
                  <a:lnTo>
                    <a:pt x="92932" y="1660677"/>
                  </a:lnTo>
                  <a:lnTo>
                    <a:pt x="94295" y="1648466"/>
                  </a:lnTo>
                  <a:lnTo>
                    <a:pt x="95623" y="1636255"/>
                  </a:lnTo>
                  <a:lnTo>
                    <a:pt x="96919" y="1624045"/>
                  </a:lnTo>
                  <a:lnTo>
                    <a:pt x="98182" y="1611834"/>
                  </a:lnTo>
                  <a:lnTo>
                    <a:pt x="99418" y="1599623"/>
                  </a:lnTo>
                  <a:lnTo>
                    <a:pt x="100627" y="1587412"/>
                  </a:lnTo>
                  <a:lnTo>
                    <a:pt x="101813" y="1575201"/>
                  </a:lnTo>
                  <a:lnTo>
                    <a:pt x="102976" y="1562990"/>
                  </a:lnTo>
                  <a:lnTo>
                    <a:pt x="104120" y="1550779"/>
                  </a:lnTo>
                  <a:lnTo>
                    <a:pt x="105245" y="1538568"/>
                  </a:lnTo>
                  <a:lnTo>
                    <a:pt x="106354" y="1526358"/>
                  </a:lnTo>
                  <a:lnTo>
                    <a:pt x="107449" y="1514147"/>
                  </a:lnTo>
                  <a:lnTo>
                    <a:pt x="108533" y="1501936"/>
                  </a:lnTo>
                  <a:lnTo>
                    <a:pt x="109605" y="1489725"/>
                  </a:lnTo>
                  <a:lnTo>
                    <a:pt x="110667" y="1477514"/>
                  </a:lnTo>
                  <a:lnTo>
                    <a:pt x="111719" y="1465303"/>
                  </a:lnTo>
                  <a:lnTo>
                    <a:pt x="112758" y="1453092"/>
                  </a:lnTo>
                  <a:lnTo>
                    <a:pt x="113784" y="1440882"/>
                  </a:lnTo>
                  <a:lnTo>
                    <a:pt x="114792" y="1428671"/>
                  </a:lnTo>
                  <a:lnTo>
                    <a:pt x="115780" y="1416460"/>
                  </a:lnTo>
                  <a:lnTo>
                    <a:pt x="116744" y="1404249"/>
                  </a:lnTo>
                  <a:lnTo>
                    <a:pt x="117680" y="1392038"/>
                  </a:lnTo>
                  <a:lnTo>
                    <a:pt x="118587" y="1379827"/>
                  </a:lnTo>
                  <a:lnTo>
                    <a:pt x="119461" y="1367616"/>
                  </a:lnTo>
                  <a:lnTo>
                    <a:pt x="120300" y="1355406"/>
                  </a:lnTo>
                  <a:lnTo>
                    <a:pt x="121106" y="1343195"/>
                  </a:lnTo>
                  <a:lnTo>
                    <a:pt x="121881" y="1330984"/>
                  </a:lnTo>
                  <a:lnTo>
                    <a:pt x="122626" y="1318773"/>
                  </a:lnTo>
                  <a:lnTo>
                    <a:pt x="123344" y="1306562"/>
                  </a:lnTo>
                  <a:lnTo>
                    <a:pt x="124037" y="1294351"/>
                  </a:lnTo>
                  <a:lnTo>
                    <a:pt x="124709" y="1282140"/>
                  </a:lnTo>
                  <a:lnTo>
                    <a:pt x="125360" y="1269929"/>
                  </a:lnTo>
                  <a:lnTo>
                    <a:pt x="125994" y="1257719"/>
                  </a:lnTo>
                  <a:lnTo>
                    <a:pt x="126611" y="1245508"/>
                  </a:lnTo>
                  <a:lnTo>
                    <a:pt x="127210" y="1233297"/>
                  </a:lnTo>
                  <a:lnTo>
                    <a:pt x="127792" y="1221086"/>
                  </a:lnTo>
                  <a:lnTo>
                    <a:pt x="128357" y="1208875"/>
                  </a:lnTo>
                  <a:lnTo>
                    <a:pt x="128902" y="1196664"/>
                  </a:lnTo>
                  <a:lnTo>
                    <a:pt x="129425" y="1184453"/>
                  </a:lnTo>
                  <a:lnTo>
                    <a:pt x="129924" y="1172243"/>
                  </a:lnTo>
                  <a:lnTo>
                    <a:pt x="130398" y="1160032"/>
                  </a:lnTo>
                  <a:lnTo>
                    <a:pt x="130845" y="1147821"/>
                  </a:lnTo>
                  <a:lnTo>
                    <a:pt x="131263" y="1135610"/>
                  </a:lnTo>
                  <a:lnTo>
                    <a:pt x="131652" y="1123399"/>
                  </a:lnTo>
                  <a:lnTo>
                    <a:pt x="132012" y="1111188"/>
                  </a:lnTo>
                  <a:lnTo>
                    <a:pt x="132346" y="1098977"/>
                  </a:lnTo>
                  <a:lnTo>
                    <a:pt x="132659" y="1086766"/>
                  </a:lnTo>
                  <a:lnTo>
                    <a:pt x="132953" y="1074556"/>
                  </a:lnTo>
                  <a:lnTo>
                    <a:pt x="133232" y="1062345"/>
                  </a:lnTo>
                  <a:lnTo>
                    <a:pt x="133501" y="1050134"/>
                  </a:lnTo>
                  <a:lnTo>
                    <a:pt x="133764" y="1037923"/>
                  </a:lnTo>
                  <a:lnTo>
                    <a:pt x="134025" y="1025712"/>
                  </a:lnTo>
                  <a:lnTo>
                    <a:pt x="134286" y="1013501"/>
                  </a:lnTo>
                  <a:lnTo>
                    <a:pt x="134550" y="1001290"/>
                  </a:lnTo>
                  <a:lnTo>
                    <a:pt x="134819" y="989080"/>
                  </a:lnTo>
                  <a:lnTo>
                    <a:pt x="135095" y="976869"/>
                  </a:lnTo>
                  <a:lnTo>
                    <a:pt x="135375" y="964658"/>
                  </a:lnTo>
                  <a:lnTo>
                    <a:pt x="135659" y="952447"/>
                  </a:lnTo>
                  <a:lnTo>
                    <a:pt x="135944" y="940236"/>
                  </a:lnTo>
                  <a:lnTo>
                    <a:pt x="136229" y="928025"/>
                  </a:lnTo>
                  <a:lnTo>
                    <a:pt x="136511" y="915814"/>
                  </a:lnTo>
                  <a:lnTo>
                    <a:pt x="136787" y="903604"/>
                  </a:lnTo>
                  <a:lnTo>
                    <a:pt x="137054" y="891393"/>
                  </a:lnTo>
                  <a:lnTo>
                    <a:pt x="137311" y="879182"/>
                  </a:lnTo>
                  <a:lnTo>
                    <a:pt x="137553" y="866971"/>
                  </a:lnTo>
                  <a:lnTo>
                    <a:pt x="137781" y="854760"/>
                  </a:lnTo>
                  <a:lnTo>
                    <a:pt x="137994" y="842549"/>
                  </a:lnTo>
                  <a:lnTo>
                    <a:pt x="138193" y="830338"/>
                  </a:lnTo>
                  <a:lnTo>
                    <a:pt x="138379" y="818127"/>
                  </a:lnTo>
                  <a:lnTo>
                    <a:pt x="138553" y="805917"/>
                  </a:lnTo>
                  <a:lnTo>
                    <a:pt x="138717" y="793706"/>
                  </a:lnTo>
                  <a:lnTo>
                    <a:pt x="138874" y="781495"/>
                  </a:lnTo>
                  <a:lnTo>
                    <a:pt x="139024" y="769284"/>
                  </a:lnTo>
                  <a:lnTo>
                    <a:pt x="139172" y="757073"/>
                  </a:lnTo>
                  <a:lnTo>
                    <a:pt x="139318" y="744862"/>
                  </a:lnTo>
                  <a:lnTo>
                    <a:pt x="139465" y="732651"/>
                  </a:lnTo>
                  <a:lnTo>
                    <a:pt x="139613" y="720441"/>
                  </a:lnTo>
                  <a:lnTo>
                    <a:pt x="139765" y="708230"/>
                  </a:lnTo>
                  <a:lnTo>
                    <a:pt x="139920" y="696019"/>
                  </a:lnTo>
                  <a:lnTo>
                    <a:pt x="140078" y="683808"/>
                  </a:lnTo>
                  <a:lnTo>
                    <a:pt x="140240" y="671597"/>
                  </a:lnTo>
                  <a:lnTo>
                    <a:pt x="140405" y="659386"/>
                  </a:lnTo>
                  <a:lnTo>
                    <a:pt x="140572" y="647175"/>
                  </a:lnTo>
                  <a:lnTo>
                    <a:pt x="140741" y="634964"/>
                  </a:lnTo>
                  <a:lnTo>
                    <a:pt x="140911" y="622754"/>
                  </a:lnTo>
                  <a:lnTo>
                    <a:pt x="141079" y="610543"/>
                  </a:lnTo>
                  <a:lnTo>
                    <a:pt x="141246" y="598332"/>
                  </a:lnTo>
                  <a:lnTo>
                    <a:pt x="141408" y="586121"/>
                  </a:lnTo>
                  <a:lnTo>
                    <a:pt x="141565" y="573910"/>
                  </a:lnTo>
                  <a:lnTo>
                    <a:pt x="141716" y="561699"/>
                  </a:lnTo>
                  <a:lnTo>
                    <a:pt x="141859" y="549488"/>
                  </a:lnTo>
                  <a:lnTo>
                    <a:pt x="141992" y="537278"/>
                  </a:lnTo>
                  <a:lnTo>
                    <a:pt x="142116" y="525067"/>
                  </a:lnTo>
                  <a:lnTo>
                    <a:pt x="142229" y="512856"/>
                  </a:lnTo>
                  <a:lnTo>
                    <a:pt x="142330" y="500645"/>
                  </a:lnTo>
                  <a:lnTo>
                    <a:pt x="142419" y="488434"/>
                  </a:lnTo>
                  <a:lnTo>
                    <a:pt x="142497" y="476223"/>
                  </a:lnTo>
                  <a:lnTo>
                    <a:pt x="142565" y="464012"/>
                  </a:lnTo>
                  <a:lnTo>
                    <a:pt x="142623" y="451802"/>
                  </a:lnTo>
                  <a:lnTo>
                    <a:pt x="142673" y="439591"/>
                  </a:lnTo>
                  <a:lnTo>
                    <a:pt x="142715" y="427380"/>
                  </a:lnTo>
                  <a:lnTo>
                    <a:pt x="142752" y="415169"/>
                  </a:lnTo>
                  <a:lnTo>
                    <a:pt x="142783" y="402958"/>
                  </a:lnTo>
                  <a:lnTo>
                    <a:pt x="142812" y="390747"/>
                  </a:lnTo>
                  <a:lnTo>
                    <a:pt x="142837" y="378536"/>
                  </a:lnTo>
                  <a:lnTo>
                    <a:pt x="142861" y="366325"/>
                  </a:lnTo>
                  <a:lnTo>
                    <a:pt x="142884" y="354115"/>
                  </a:lnTo>
                  <a:lnTo>
                    <a:pt x="142906" y="341904"/>
                  </a:lnTo>
                  <a:lnTo>
                    <a:pt x="142929" y="329693"/>
                  </a:lnTo>
                  <a:lnTo>
                    <a:pt x="142951" y="317482"/>
                  </a:lnTo>
                  <a:lnTo>
                    <a:pt x="142973" y="305271"/>
                  </a:lnTo>
                  <a:lnTo>
                    <a:pt x="142994" y="293060"/>
                  </a:lnTo>
                  <a:lnTo>
                    <a:pt x="143015" y="280849"/>
                  </a:lnTo>
                  <a:lnTo>
                    <a:pt x="143034" y="268639"/>
                  </a:lnTo>
                  <a:lnTo>
                    <a:pt x="143052" y="256428"/>
                  </a:lnTo>
                  <a:lnTo>
                    <a:pt x="143067" y="244217"/>
                  </a:lnTo>
                  <a:lnTo>
                    <a:pt x="143080" y="232006"/>
                  </a:lnTo>
                  <a:lnTo>
                    <a:pt x="143090" y="219795"/>
                  </a:lnTo>
                  <a:lnTo>
                    <a:pt x="143097" y="207584"/>
                  </a:lnTo>
                  <a:lnTo>
                    <a:pt x="143102" y="195373"/>
                  </a:lnTo>
                  <a:lnTo>
                    <a:pt x="143105" y="183162"/>
                  </a:lnTo>
                  <a:lnTo>
                    <a:pt x="143106" y="170952"/>
                  </a:lnTo>
                  <a:lnTo>
                    <a:pt x="143107" y="158741"/>
                  </a:lnTo>
                  <a:lnTo>
                    <a:pt x="143107" y="146530"/>
                  </a:lnTo>
                  <a:lnTo>
                    <a:pt x="143109" y="134319"/>
                  </a:lnTo>
                  <a:lnTo>
                    <a:pt x="143111" y="122108"/>
                  </a:lnTo>
                  <a:lnTo>
                    <a:pt x="143116" y="109897"/>
                  </a:lnTo>
                  <a:lnTo>
                    <a:pt x="143123" y="97686"/>
                  </a:lnTo>
                  <a:lnTo>
                    <a:pt x="143133" y="85476"/>
                  </a:lnTo>
                  <a:lnTo>
                    <a:pt x="143145" y="73265"/>
                  </a:lnTo>
                  <a:lnTo>
                    <a:pt x="143161" y="61054"/>
                  </a:lnTo>
                  <a:lnTo>
                    <a:pt x="143179" y="48843"/>
                  </a:lnTo>
                  <a:lnTo>
                    <a:pt x="143200" y="36632"/>
                  </a:lnTo>
                  <a:lnTo>
                    <a:pt x="143222" y="24421"/>
                  </a:lnTo>
                  <a:lnTo>
                    <a:pt x="143245" y="12210"/>
                  </a:lnTo>
                  <a:lnTo>
                    <a:pt x="143270" y="0"/>
                  </a:lnTo>
                  <a:lnTo>
                    <a:pt x="143694" y="0"/>
                  </a:lnTo>
                  <a:lnTo>
                    <a:pt x="143719" y="12210"/>
                  </a:lnTo>
                  <a:lnTo>
                    <a:pt x="143742" y="24421"/>
                  </a:lnTo>
                  <a:lnTo>
                    <a:pt x="143765" y="36632"/>
                  </a:lnTo>
                  <a:lnTo>
                    <a:pt x="143785" y="48843"/>
                  </a:lnTo>
                  <a:lnTo>
                    <a:pt x="143803" y="61054"/>
                  </a:lnTo>
                  <a:lnTo>
                    <a:pt x="143819" y="73265"/>
                  </a:lnTo>
                  <a:lnTo>
                    <a:pt x="143831" y="85476"/>
                  </a:lnTo>
                  <a:lnTo>
                    <a:pt x="143841" y="97686"/>
                  </a:lnTo>
                  <a:lnTo>
                    <a:pt x="143848" y="109897"/>
                  </a:lnTo>
                  <a:lnTo>
                    <a:pt x="143853" y="122108"/>
                  </a:lnTo>
                  <a:lnTo>
                    <a:pt x="143856" y="134319"/>
                  </a:lnTo>
                  <a:lnTo>
                    <a:pt x="143857" y="146530"/>
                  </a:lnTo>
                  <a:lnTo>
                    <a:pt x="143857" y="158741"/>
                  </a:lnTo>
                  <a:lnTo>
                    <a:pt x="143858" y="170952"/>
                  </a:lnTo>
                  <a:lnTo>
                    <a:pt x="143860" y="183162"/>
                  </a:lnTo>
                  <a:lnTo>
                    <a:pt x="143862" y="195373"/>
                  </a:lnTo>
                  <a:lnTo>
                    <a:pt x="143867" y="207584"/>
                  </a:lnTo>
                  <a:lnTo>
                    <a:pt x="143875" y="219795"/>
                  </a:lnTo>
                  <a:lnTo>
                    <a:pt x="143884" y="232006"/>
                  </a:lnTo>
                  <a:lnTo>
                    <a:pt x="143897" y="244217"/>
                  </a:lnTo>
                  <a:lnTo>
                    <a:pt x="143912" y="256428"/>
                  </a:lnTo>
                  <a:lnTo>
                    <a:pt x="143930" y="268639"/>
                  </a:lnTo>
                  <a:lnTo>
                    <a:pt x="143949" y="280849"/>
                  </a:lnTo>
                  <a:lnTo>
                    <a:pt x="143970" y="293060"/>
                  </a:lnTo>
                  <a:lnTo>
                    <a:pt x="143991" y="305271"/>
                  </a:lnTo>
                  <a:lnTo>
                    <a:pt x="144013" y="317482"/>
                  </a:lnTo>
                  <a:lnTo>
                    <a:pt x="144036" y="329693"/>
                  </a:lnTo>
                  <a:lnTo>
                    <a:pt x="144058" y="341904"/>
                  </a:lnTo>
                  <a:lnTo>
                    <a:pt x="144080" y="354115"/>
                  </a:lnTo>
                  <a:lnTo>
                    <a:pt x="144103" y="366325"/>
                  </a:lnTo>
                  <a:lnTo>
                    <a:pt x="144127" y="378536"/>
                  </a:lnTo>
                  <a:lnTo>
                    <a:pt x="144153" y="390747"/>
                  </a:lnTo>
                  <a:lnTo>
                    <a:pt x="144181" y="402958"/>
                  </a:lnTo>
                  <a:lnTo>
                    <a:pt x="144212" y="415169"/>
                  </a:lnTo>
                  <a:lnTo>
                    <a:pt x="144249" y="427380"/>
                  </a:lnTo>
                  <a:lnTo>
                    <a:pt x="144292" y="439591"/>
                  </a:lnTo>
                  <a:lnTo>
                    <a:pt x="144341" y="451802"/>
                  </a:lnTo>
                  <a:lnTo>
                    <a:pt x="144399" y="464012"/>
                  </a:lnTo>
                  <a:lnTo>
                    <a:pt x="144467" y="476223"/>
                  </a:lnTo>
                  <a:lnTo>
                    <a:pt x="144545" y="488434"/>
                  </a:lnTo>
                  <a:lnTo>
                    <a:pt x="144634" y="500645"/>
                  </a:lnTo>
                  <a:lnTo>
                    <a:pt x="144736" y="512856"/>
                  </a:lnTo>
                  <a:lnTo>
                    <a:pt x="144848" y="525067"/>
                  </a:lnTo>
                  <a:lnTo>
                    <a:pt x="144972" y="537278"/>
                  </a:lnTo>
                  <a:lnTo>
                    <a:pt x="145105" y="549488"/>
                  </a:lnTo>
                  <a:lnTo>
                    <a:pt x="145248" y="561699"/>
                  </a:lnTo>
                  <a:lnTo>
                    <a:pt x="145399" y="573910"/>
                  </a:lnTo>
                  <a:lnTo>
                    <a:pt x="145556" y="586121"/>
                  </a:lnTo>
                  <a:lnTo>
                    <a:pt x="145719" y="598332"/>
                  </a:lnTo>
                  <a:lnTo>
                    <a:pt x="145885" y="610543"/>
                  </a:lnTo>
                  <a:lnTo>
                    <a:pt x="146053" y="622754"/>
                  </a:lnTo>
                  <a:lnTo>
                    <a:pt x="146223" y="634964"/>
                  </a:lnTo>
                  <a:lnTo>
                    <a:pt x="146392" y="647175"/>
                  </a:lnTo>
                  <a:lnTo>
                    <a:pt x="146559" y="659386"/>
                  </a:lnTo>
                  <a:lnTo>
                    <a:pt x="146724" y="671597"/>
                  </a:lnTo>
                  <a:lnTo>
                    <a:pt x="146886" y="683808"/>
                  </a:lnTo>
                  <a:lnTo>
                    <a:pt x="147045" y="696019"/>
                  </a:lnTo>
                  <a:lnTo>
                    <a:pt x="147199" y="708230"/>
                  </a:lnTo>
                  <a:lnTo>
                    <a:pt x="147351" y="720441"/>
                  </a:lnTo>
                  <a:lnTo>
                    <a:pt x="147499" y="732651"/>
                  </a:lnTo>
                  <a:lnTo>
                    <a:pt x="147646" y="744862"/>
                  </a:lnTo>
                  <a:lnTo>
                    <a:pt x="147792" y="757073"/>
                  </a:lnTo>
                  <a:lnTo>
                    <a:pt x="147940" y="769284"/>
                  </a:lnTo>
                  <a:lnTo>
                    <a:pt x="148090" y="781495"/>
                  </a:lnTo>
                  <a:lnTo>
                    <a:pt x="148247" y="793706"/>
                  </a:lnTo>
                  <a:lnTo>
                    <a:pt x="148411" y="805917"/>
                  </a:lnTo>
                  <a:lnTo>
                    <a:pt x="148585" y="818127"/>
                  </a:lnTo>
                  <a:lnTo>
                    <a:pt x="148771" y="830338"/>
                  </a:lnTo>
                  <a:lnTo>
                    <a:pt x="148970" y="842549"/>
                  </a:lnTo>
                  <a:lnTo>
                    <a:pt x="149183" y="854760"/>
                  </a:lnTo>
                  <a:lnTo>
                    <a:pt x="149411" y="866971"/>
                  </a:lnTo>
                  <a:lnTo>
                    <a:pt x="149653" y="879182"/>
                  </a:lnTo>
                  <a:lnTo>
                    <a:pt x="149910" y="891393"/>
                  </a:lnTo>
                  <a:lnTo>
                    <a:pt x="150177" y="903604"/>
                  </a:lnTo>
                  <a:lnTo>
                    <a:pt x="150453" y="915814"/>
                  </a:lnTo>
                  <a:lnTo>
                    <a:pt x="150735" y="928025"/>
                  </a:lnTo>
                  <a:lnTo>
                    <a:pt x="151020" y="940236"/>
                  </a:lnTo>
                  <a:lnTo>
                    <a:pt x="151306" y="952447"/>
                  </a:lnTo>
                  <a:lnTo>
                    <a:pt x="151589" y="964658"/>
                  </a:lnTo>
                  <a:lnTo>
                    <a:pt x="151870" y="976869"/>
                  </a:lnTo>
                  <a:lnTo>
                    <a:pt x="152145" y="989080"/>
                  </a:lnTo>
                  <a:lnTo>
                    <a:pt x="152414" y="1001290"/>
                  </a:lnTo>
                  <a:lnTo>
                    <a:pt x="152678" y="1013501"/>
                  </a:lnTo>
                  <a:lnTo>
                    <a:pt x="152939" y="1025712"/>
                  </a:lnTo>
                  <a:lnTo>
                    <a:pt x="153200" y="1037923"/>
                  </a:lnTo>
                  <a:lnTo>
                    <a:pt x="153463" y="1050134"/>
                  </a:lnTo>
                  <a:lnTo>
                    <a:pt x="153732" y="1062345"/>
                  </a:lnTo>
                  <a:lnTo>
                    <a:pt x="154011" y="1074556"/>
                  </a:lnTo>
                  <a:lnTo>
                    <a:pt x="154305" y="1086766"/>
                  </a:lnTo>
                  <a:lnTo>
                    <a:pt x="154618" y="1098977"/>
                  </a:lnTo>
                  <a:lnTo>
                    <a:pt x="154952" y="1111188"/>
                  </a:lnTo>
                  <a:lnTo>
                    <a:pt x="155312" y="1123399"/>
                  </a:lnTo>
                  <a:lnTo>
                    <a:pt x="155701" y="1135610"/>
                  </a:lnTo>
                  <a:lnTo>
                    <a:pt x="156120" y="1147821"/>
                  </a:lnTo>
                  <a:lnTo>
                    <a:pt x="156566" y="1160032"/>
                  </a:lnTo>
                  <a:lnTo>
                    <a:pt x="157040" y="1172243"/>
                  </a:lnTo>
                  <a:lnTo>
                    <a:pt x="157539" y="1184453"/>
                  </a:lnTo>
                  <a:lnTo>
                    <a:pt x="158062" y="1196664"/>
                  </a:lnTo>
                  <a:lnTo>
                    <a:pt x="158607" y="1208875"/>
                  </a:lnTo>
                  <a:lnTo>
                    <a:pt x="159172" y="1221086"/>
                  </a:lnTo>
                  <a:lnTo>
                    <a:pt x="159754" y="1233297"/>
                  </a:lnTo>
                  <a:lnTo>
                    <a:pt x="160354" y="1245508"/>
                  </a:lnTo>
                  <a:lnTo>
                    <a:pt x="160970" y="1257719"/>
                  </a:lnTo>
                  <a:lnTo>
                    <a:pt x="161604" y="1269929"/>
                  </a:lnTo>
                  <a:lnTo>
                    <a:pt x="162256" y="1282140"/>
                  </a:lnTo>
                  <a:lnTo>
                    <a:pt x="162927" y="1294351"/>
                  </a:lnTo>
                  <a:lnTo>
                    <a:pt x="163620" y="1306562"/>
                  </a:lnTo>
                  <a:lnTo>
                    <a:pt x="164338" y="1318773"/>
                  </a:lnTo>
                  <a:lnTo>
                    <a:pt x="165083" y="1330984"/>
                  </a:lnTo>
                  <a:lnTo>
                    <a:pt x="165858" y="1343195"/>
                  </a:lnTo>
                  <a:lnTo>
                    <a:pt x="166664" y="1355406"/>
                  </a:lnTo>
                  <a:lnTo>
                    <a:pt x="167503" y="1367616"/>
                  </a:lnTo>
                  <a:lnTo>
                    <a:pt x="168377" y="1379827"/>
                  </a:lnTo>
                  <a:lnTo>
                    <a:pt x="169284" y="1392038"/>
                  </a:lnTo>
                  <a:lnTo>
                    <a:pt x="170221" y="1404249"/>
                  </a:lnTo>
                  <a:lnTo>
                    <a:pt x="171184" y="1416460"/>
                  </a:lnTo>
                  <a:lnTo>
                    <a:pt x="172172" y="1428671"/>
                  </a:lnTo>
                  <a:lnTo>
                    <a:pt x="173180" y="1440882"/>
                  </a:lnTo>
                  <a:lnTo>
                    <a:pt x="174206" y="1453092"/>
                  </a:lnTo>
                  <a:lnTo>
                    <a:pt x="175245" y="1465303"/>
                  </a:lnTo>
                  <a:lnTo>
                    <a:pt x="176297" y="1477514"/>
                  </a:lnTo>
                  <a:lnTo>
                    <a:pt x="177359" y="1489725"/>
                  </a:lnTo>
                  <a:lnTo>
                    <a:pt x="178431" y="1501936"/>
                  </a:lnTo>
                  <a:lnTo>
                    <a:pt x="179515" y="1514147"/>
                  </a:lnTo>
                  <a:lnTo>
                    <a:pt x="180610" y="1526358"/>
                  </a:lnTo>
                  <a:lnTo>
                    <a:pt x="181719" y="1538568"/>
                  </a:lnTo>
                  <a:lnTo>
                    <a:pt x="182844" y="1550779"/>
                  </a:lnTo>
                  <a:lnTo>
                    <a:pt x="183988" y="1562990"/>
                  </a:lnTo>
                  <a:lnTo>
                    <a:pt x="185151" y="1575201"/>
                  </a:lnTo>
                  <a:lnTo>
                    <a:pt x="186337" y="1587412"/>
                  </a:lnTo>
                  <a:lnTo>
                    <a:pt x="187546" y="1599623"/>
                  </a:lnTo>
                  <a:lnTo>
                    <a:pt x="188782" y="1611834"/>
                  </a:lnTo>
                  <a:lnTo>
                    <a:pt x="190045" y="1624045"/>
                  </a:lnTo>
                  <a:lnTo>
                    <a:pt x="191341" y="1636255"/>
                  </a:lnTo>
                  <a:lnTo>
                    <a:pt x="192669" y="1648466"/>
                  </a:lnTo>
                  <a:lnTo>
                    <a:pt x="194032" y="1660677"/>
                  </a:lnTo>
                  <a:lnTo>
                    <a:pt x="195432" y="1672888"/>
                  </a:lnTo>
                  <a:lnTo>
                    <a:pt x="196872" y="1685099"/>
                  </a:lnTo>
                  <a:lnTo>
                    <a:pt x="198356" y="1697310"/>
                  </a:lnTo>
                  <a:lnTo>
                    <a:pt x="199884" y="1709521"/>
                  </a:lnTo>
                  <a:lnTo>
                    <a:pt x="201458" y="1721731"/>
                  </a:lnTo>
                  <a:lnTo>
                    <a:pt x="203079" y="1733942"/>
                  </a:lnTo>
                  <a:lnTo>
                    <a:pt x="204744" y="1746153"/>
                  </a:lnTo>
                  <a:lnTo>
                    <a:pt x="206456" y="1758364"/>
                  </a:lnTo>
                  <a:lnTo>
                    <a:pt x="208204" y="1770575"/>
                  </a:lnTo>
                  <a:lnTo>
                    <a:pt x="209980" y="1782786"/>
                  </a:lnTo>
                  <a:lnTo>
                    <a:pt x="211777" y="1794997"/>
                  </a:lnTo>
                  <a:lnTo>
                    <a:pt x="213586" y="1807208"/>
                  </a:lnTo>
                  <a:lnTo>
                    <a:pt x="215400" y="1819418"/>
                  </a:lnTo>
                  <a:lnTo>
                    <a:pt x="217209" y="1831629"/>
                  </a:lnTo>
                  <a:lnTo>
                    <a:pt x="219006" y="1843840"/>
                  </a:lnTo>
                  <a:lnTo>
                    <a:pt x="220784" y="1856051"/>
                  </a:lnTo>
                  <a:lnTo>
                    <a:pt x="222538" y="1868262"/>
                  </a:lnTo>
                  <a:lnTo>
                    <a:pt x="224259" y="1880473"/>
                  </a:lnTo>
                  <a:lnTo>
                    <a:pt x="225945" y="1892684"/>
                  </a:lnTo>
                  <a:lnTo>
                    <a:pt x="227596" y="1904894"/>
                  </a:lnTo>
                  <a:lnTo>
                    <a:pt x="229209" y="1917105"/>
                  </a:lnTo>
                  <a:lnTo>
                    <a:pt x="230785" y="1929316"/>
                  </a:lnTo>
                  <a:lnTo>
                    <a:pt x="232323" y="1941527"/>
                  </a:lnTo>
                  <a:lnTo>
                    <a:pt x="233824" y="1953738"/>
                  </a:lnTo>
                  <a:lnTo>
                    <a:pt x="235290" y="1965949"/>
                  </a:lnTo>
                  <a:lnTo>
                    <a:pt x="236723" y="1978160"/>
                  </a:lnTo>
                  <a:lnTo>
                    <a:pt x="238127" y="1990370"/>
                  </a:lnTo>
                  <a:lnTo>
                    <a:pt x="239505" y="2002581"/>
                  </a:lnTo>
                  <a:lnTo>
                    <a:pt x="240866" y="2014792"/>
                  </a:lnTo>
                  <a:lnTo>
                    <a:pt x="242217" y="2027003"/>
                  </a:lnTo>
                  <a:lnTo>
                    <a:pt x="243568" y="2039214"/>
                  </a:lnTo>
                  <a:lnTo>
                    <a:pt x="244929" y="2051425"/>
                  </a:lnTo>
                  <a:lnTo>
                    <a:pt x="246310" y="2063636"/>
                  </a:lnTo>
                  <a:lnTo>
                    <a:pt x="247723" y="2075847"/>
                  </a:lnTo>
                  <a:lnTo>
                    <a:pt x="249178" y="2088057"/>
                  </a:lnTo>
                  <a:lnTo>
                    <a:pt x="250687" y="2100268"/>
                  </a:lnTo>
                  <a:lnTo>
                    <a:pt x="252258" y="2112479"/>
                  </a:lnTo>
                  <a:lnTo>
                    <a:pt x="253900" y="2124690"/>
                  </a:lnTo>
                  <a:lnTo>
                    <a:pt x="255620" y="2136901"/>
                  </a:lnTo>
                  <a:lnTo>
                    <a:pt x="257411" y="2149112"/>
                  </a:lnTo>
                  <a:lnTo>
                    <a:pt x="259264" y="2161323"/>
                  </a:lnTo>
                  <a:lnTo>
                    <a:pt x="261167" y="2173533"/>
                  </a:lnTo>
                  <a:lnTo>
                    <a:pt x="263105" y="2185744"/>
                  </a:lnTo>
                  <a:lnTo>
                    <a:pt x="265057" y="2197955"/>
                  </a:lnTo>
                  <a:lnTo>
                    <a:pt x="267001" y="2210166"/>
                  </a:lnTo>
                  <a:lnTo>
                    <a:pt x="268913" y="2222377"/>
                  </a:lnTo>
                  <a:lnTo>
                    <a:pt x="270768" y="2234588"/>
                  </a:lnTo>
                  <a:lnTo>
                    <a:pt x="272544" y="2246799"/>
                  </a:lnTo>
                  <a:lnTo>
                    <a:pt x="274207" y="2259010"/>
                  </a:lnTo>
                  <a:lnTo>
                    <a:pt x="275752" y="2271220"/>
                  </a:lnTo>
                  <a:lnTo>
                    <a:pt x="277170" y="2283431"/>
                  </a:lnTo>
                  <a:lnTo>
                    <a:pt x="278456" y="2295642"/>
                  </a:lnTo>
                  <a:lnTo>
                    <a:pt x="279610" y="2307853"/>
                  </a:lnTo>
                  <a:lnTo>
                    <a:pt x="280637" y="2320064"/>
                  </a:lnTo>
                  <a:lnTo>
                    <a:pt x="281545" y="2332275"/>
                  </a:lnTo>
                  <a:lnTo>
                    <a:pt x="282344" y="2344486"/>
                  </a:lnTo>
                  <a:lnTo>
                    <a:pt x="283046" y="2356696"/>
                  </a:lnTo>
                  <a:lnTo>
                    <a:pt x="283665" y="2368907"/>
                  </a:lnTo>
                  <a:lnTo>
                    <a:pt x="284209" y="2381118"/>
                  </a:lnTo>
                  <a:lnTo>
                    <a:pt x="284697" y="2393329"/>
                  </a:lnTo>
                  <a:lnTo>
                    <a:pt x="285139" y="2405540"/>
                  </a:lnTo>
                  <a:lnTo>
                    <a:pt x="285540" y="2417751"/>
                  </a:lnTo>
                  <a:lnTo>
                    <a:pt x="285903" y="2429962"/>
                  </a:lnTo>
                  <a:lnTo>
                    <a:pt x="286225" y="2442172"/>
                  </a:lnTo>
                  <a:lnTo>
                    <a:pt x="286502" y="2454383"/>
                  </a:lnTo>
                  <a:lnTo>
                    <a:pt x="286725" y="2466594"/>
                  </a:lnTo>
                  <a:lnTo>
                    <a:pt x="286883" y="2478805"/>
                  </a:lnTo>
                  <a:lnTo>
                    <a:pt x="286965" y="2491016"/>
                  </a:lnTo>
                  <a:lnTo>
                    <a:pt x="286949" y="2503227"/>
                  </a:lnTo>
                  <a:lnTo>
                    <a:pt x="286827" y="2515438"/>
                  </a:lnTo>
                  <a:lnTo>
                    <a:pt x="286596" y="2527649"/>
                  </a:lnTo>
                  <a:lnTo>
                    <a:pt x="286252" y="2539859"/>
                  </a:lnTo>
                  <a:lnTo>
                    <a:pt x="285798" y="2552070"/>
                  </a:lnTo>
                  <a:lnTo>
                    <a:pt x="285240" y="2564281"/>
                  </a:lnTo>
                  <a:lnTo>
                    <a:pt x="284586" y="2576492"/>
                  </a:lnTo>
                  <a:lnTo>
                    <a:pt x="283850" y="2588703"/>
                  </a:lnTo>
                  <a:lnTo>
                    <a:pt x="283047" y="2600914"/>
                  </a:lnTo>
                  <a:lnTo>
                    <a:pt x="282193" y="2613125"/>
                  </a:lnTo>
                  <a:lnTo>
                    <a:pt x="281305" y="2625335"/>
                  </a:lnTo>
                  <a:lnTo>
                    <a:pt x="280398" y="2637546"/>
                  </a:lnTo>
                  <a:lnTo>
                    <a:pt x="279490" y="2649757"/>
                  </a:lnTo>
                  <a:lnTo>
                    <a:pt x="278588" y="2661968"/>
                  </a:lnTo>
                  <a:lnTo>
                    <a:pt x="277702" y="2674179"/>
                  </a:lnTo>
                  <a:lnTo>
                    <a:pt x="276834" y="2686390"/>
                  </a:lnTo>
                  <a:lnTo>
                    <a:pt x="275988" y="2698601"/>
                  </a:lnTo>
                  <a:lnTo>
                    <a:pt x="275163" y="2710812"/>
                  </a:lnTo>
                  <a:lnTo>
                    <a:pt x="274358" y="2723022"/>
                  </a:lnTo>
                  <a:lnTo>
                    <a:pt x="273569" y="2735233"/>
                  </a:lnTo>
                  <a:lnTo>
                    <a:pt x="272790" y="2747444"/>
                  </a:lnTo>
                  <a:lnTo>
                    <a:pt x="272015" y="2759655"/>
                  </a:lnTo>
                  <a:lnTo>
                    <a:pt x="271234" y="2771866"/>
                  </a:lnTo>
                  <a:lnTo>
                    <a:pt x="270437" y="2784077"/>
                  </a:lnTo>
                  <a:lnTo>
                    <a:pt x="269613" y="2796288"/>
                  </a:lnTo>
                  <a:lnTo>
                    <a:pt x="268751" y="2808498"/>
                  </a:lnTo>
                  <a:lnTo>
                    <a:pt x="267837" y="2820709"/>
                  </a:lnTo>
                  <a:lnTo>
                    <a:pt x="266859" y="2832920"/>
                  </a:lnTo>
                  <a:lnTo>
                    <a:pt x="265806" y="2845131"/>
                  </a:lnTo>
                  <a:lnTo>
                    <a:pt x="264666" y="2857342"/>
                  </a:lnTo>
                  <a:lnTo>
                    <a:pt x="263430" y="2869553"/>
                  </a:lnTo>
                  <a:lnTo>
                    <a:pt x="262082" y="2881764"/>
                  </a:lnTo>
                  <a:lnTo>
                    <a:pt x="260633" y="2893974"/>
                  </a:lnTo>
                  <a:lnTo>
                    <a:pt x="259087" y="2906185"/>
                  </a:lnTo>
                  <a:lnTo>
                    <a:pt x="257455" y="2918396"/>
                  </a:lnTo>
                  <a:lnTo>
                    <a:pt x="255749" y="2930607"/>
                  </a:lnTo>
                  <a:lnTo>
                    <a:pt x="253984" y="2942818"/>
                  </a:lnTo>
                  <a:lnTo>
                    <a:pt x="252178" y="2955029"/>
                  </a:lnTo>
                  <a:lnTo>
                    <a:pt x="250348" y="2967240"/>
                  </a:lnTo>
                  <a:lnTo>
                    <a:pt x="248510" y="2979451"/>
                  </a:lnTo>
                  <a:lnTo>
                    <a:pt x="246678" y="2991661"/>
                  </a:lnTo>
                  <a:lnTo>
                    <a:pt x="244865" y="3003872"/>
                  </a:lnTo>
                  <a:lnTo>
                    <a:pt x="243079" y="3016083"/>
                  </a:lnTo>
                  <a:lnTo>
                    <a:pt x="241321" y="3028294"/>
                  </a:lnTo>
                  <a:lnTo>
                    <a:pt x="239590" y="3040505"/>
                  </a:lnTo>
                  <a:lnTo>
                    <a:pt x="237885" y="3052716"/>
                  </a:lnTo>
                  <a:lnTo>
                    <a:pt x="236200" y="3064927"/>
                  </a:lnTo>
                  <a:lnTo>
                    <a:pt x="234534" y="3077137"/>
                  </a:lnTo>
                  <a:lnTo>
                    <a:pt x="232881" y="3089348"/>
                  </a:lnTo>
                  <a:lnTo>
                    <a:pt x="231241" y="3101559"/>
                  </a:lnTo>
                  <a:lnTo>
                    <a:pt x="229613" y="3113770"/>
                  </a:lnTo>
                  <a:lnTo>
                    <a:pt x="227999" y="3125981"/>
                  </a:lnTo>
                  <a:lnTo>
                    <a:pt x="226402" y="3138192"/>
                  </a:lnTo>
                  <a:lnTo>
                    <a:pt x="224824" y="3150403"/>
                  </a:lnTo>
                  <a:lnTo>
                    <a:pt x="223268" y="3162614"/>
                  </a:lnTo>
                  <a:lnTo>
                    <a:pt x="221736" y="3174824"/>
                  </a:lnTo>
                  <a:lnTo>
                    <a:pt x="220231" y="3187035"/>
                  </a:lnTo>
                  <a:lnTo>
                    <a:pt x="218751" y="3199246"/>
                  </a:lnTo>
                  <a:lnTo>
                    <a:pt x="217296" y="3211457"/>
                  </a:lnTo>
                  <a:lnTo>
                    <a:pt x="215863" y="3223668"/>
                  </a:lnTo>
                  <a:lnTo>
                    <a:pt x="214451" y="3235879"/>
                  </a:lnTo>
                  <a:lnTo>
                    <a:pt x="213055" y="3248090"/>
                  </a:lnTo>
                  <a:lnTo>
                    <a:pt x="211673" y="3260300"/>
                  </a:lnTo>
                  <a:lnTo>
                    <a:pt x="210302" y="3272511"/>
                  </a:lnTo>
                  <a:lnTo>
                    <a:pt x="208941" y="3284722"/>
                  </a:lnTo>
                  <a:lnTo>
                    <a:pt x="207588" y="3296933"/>
                  </a:lnTo>
                  <a:lnTo>
                    <a:pt x="206246" y="3309144"/>
                  </a:lnTo>
                  <a:lnTo>
                    <a:pt x="204915" y="3321355"/>
                  </a:lnTo>
                  <a:lnTo>
                    <a:pt x="203597" y="3333566"/>
                  </a:lnTo>
                  <a:lnTo>
                    <a:pt x="202293" y="3345776"/>
                  </a:lnTo>
                  <a:lnTo>
                    <a:pt x="201007" y="3357987"/>
                  </a:lnTo>
                  <a:lnTo>
                    <a:pt x="199740" y="3370198"/>
                  </a:lnTo>
                  <a:lnTo>
                    <a:pt x="198496" y="3382409"/>
                  </a:lnTo>
                  <a:lnTo>
                    <a:pt x="197274" y="3394620"/>
                  </a:lnTo>
                  <a:lnTo>
                    <a:pt x="196074" y="3406831"/>
                  </a:lnTo>
                  <a:lnTo>
                    <a:pt x="194899" y="3419042"/>
                  </a:lnTo>
                  <a:lnTo>
                    <a:pt x="193747" y="3431253"/>
                  </a:lnTo>
                  <a:lnTo>
                    <a:pt x="192621" y="3443463"/>
                  </a:lnTo>
                  <a:lnTo>
                    <a:pt x="191520" y="3455674"/>
                  </a:lnTo>
                  <a:lnTo>
                    <a:pt x="190446" y="3467885"/>
                  </a:lnTo>
                  <a:lnTo>
                    <a:pt x="189400" y="3480096"/>
                  </a:lnTo>
                  <a:lnTo>
                    <a:pt x="188382" y="3492307"/>
                  </a:lnTo>
                  <a:lnTo>
                    <a:pt x="187398" y="3504518"/>
                  </a:lnTo>
                  <a:lnTo>
                    <a:pt x="186445" y="3516729"/>
                  </a:lnTo>
                  <a:lnTo>
                    <a:pt x="185524" y="3528939"/>
                  </a:lnTo>
                  <a:lnTo>
                    <a:pt x="184634" y="3541150"/>
                  </a:lnTo>
                  <a:lnTo>
                    <a:pt x="183775" y="3553361"/>
                  </a:lnTo>
                  <a:lnTo>
                    <a:pt x="182948" y="3565572"/>
                  </a:lnTo>
                  <a:lnTo>
                    <a:pt x="182151" y="3577783"/>
                  </a:lnTo>
                  <a:lnTo>
                    <a:pt x="181383" y="3589994"/>
                  </a:lnTo>
                  <a:lnTo>
                    <a:pt x="180644" y="3602205"/>
                  </a:lnTo>
                  <a:lnTo>
                    <a:pt x="179933" y="3614416"/>
                  </a:lnTo>
                  <a:lnTo>
                    <a:pt x="179252" y="3626626"/>
                  </a:lnTo>
                  <a:lnTo>
                    <a:pt x="178602" y="3638837"/>
                  </a:lnTo>
                  <a:lnTo>
                    <a:pt x="177981" y="3651048"/>
                  </a:lnTo>
                  <a:lnTo>
                    <a:pt x="177390" y="3663259"/>
                  </a:lnTo>
                  <a:lnTo>
                    <a:pt x="176831" y="3675470"/>
                  </a:lnTo>
                  <a:lnTo>
                    <a:pt x="176304" y="3687681"/>
                  </a:lnTo>
                  <a:lnTo>
                    <a:pt x="175810" y="3699892"/>
                  </a:lnTo>
                  <a:lnTo>
                    <a:pt x="175349" y="3712102"/>
                  </a:lnTo>
                  <a:lnTo>
                    <a:pt x="174922" y="3724313"/>
                  </a:lnTo>
                  <a:lnTo>
                    <a:pt x="174526" y="3736524"/>
                  </a:lnTo>
                  <a:lnTo>
                    <a:pt x="174162" y="3748735"/>
                  </a:lnTo>
                  <a:lnTo>
                    <a:pt x="173826" y="3760946"/>
                  </a:lnTo>
                  <a:lnTo>
                    <a:pt x="173513" y="3773157"/>
                  </a:lnTo>
                  <a:lnTo>
                    <a:pt x="173219" y="3785368"/>
                  </a:lnTo>
                  <a:lnTo>
                    <a:pt x="172942" y="3797578"/>
                  </a:lnTo>
                  <a:lnTo>
                    <a:pt x="172677" y="3809789"/>
                  </a:lnTo>
                  <a:lnTo>
                    <a:pt x="172424" y="3822000"/>
                  </a:lnTo>
                  <a:lnTo>
                    <a:pt x="172181" y="3834211"/>
                  </a:lnTo>
                  <a:lnTo>
                    <a:pt x="171949" y="3846422"/>
                  </a:lnTo>
                  <a:lnTo>
                    <a:pt x="171728" y="3858633"/>
                  </a:lnTo>
                  <a:lnTo>
                    <a:pt x="171523" y="3870844"/>
                  </a:lnTo>
                  <a:lnTo>
                    <a:pt x="171341" y="3883055"/>
                  </a:lnTo>
                  <a:lnTo>
                    <a:pt x="171186" y="3895265"/>
                  </a:lnTo>
                  <a:lnTo>
                    <a:pt x="171064" y="3907476"/>
                  </a:lnTo>
                  <a:lnTo>
                    <a:pt x="170980" y="3919687"/>
                  </a:lnTo>
                  <a:lnTo>
                    <a:pt x="170939" y="3931898"/>
                  </a:lnTo>
                  <a:lnTo>
                    <a:pt x="170944" y="3944109"/>
                  </a:lnTo>
                  <a:lnTo>
                    <a:pt x="170996" y="3956320"/>
                  </a:lnTo>
                  <a:lnTo>
                    <a:pt x="171094" y="3968531"/>
                  </a:lnTo>
                  <a:lnTo>
                    <a:pt x="171232" y="3980741"/>
                  </a:lnTo>
                  <a:lnTo>
                    <a:pt x="171403" y="3992952"/>
                  </a:lnTo>
                  <a:lnTo>
                    <a:pt x="171597" y="4005163"/>
                  </a:lnTo>
                  <a:lnTo>
                    <a:pt x="171794" y="4017374"/>
                  </a:lnTo>
                  <a:lnTo>
                    <a:pt x="171977" y="4029585"/>
                  </a:lnTo>
                  <a:lnTo>
                    <a:pt x="172130" y="4041796"/>
                  </a:lnTo>
                  <a:lnTo>
                    <a:pt x="172234" y="4054007"/>
                  </a:lnTo>
                  <a:lnTo>
                    <a:pt x="172275" y="4066218"/>
                  </a:lnTo>
                  <a:lnTo>
                    <a:pt x="172239" y="4078428"/>
                  </a:lnTo>
                  <a:lnTo>
                    <a:pt x="172118" y="4090639"/>
                  </a:lnTo>
                  <a:lnTo>
                    <a:pt x="171906" y="4102850"/>
                  </a:lnTo>
                  <a:lnTo>
                    <a:pt x="171602" y="4115061"/>
                  </a:lnTo>
                  <a:lnTo>
                    <a:pt x="171204" y="4127272"/>
                  </a:lnTo>
                  <a:lnTo>
                    <a:pt x="170728" y="4139483"/>
                  </a:lnTo>
                  <a:lnTo>
                    <a:pt x="170189" y="4151694"/>
                  </a:lnTo>
                  <a:lnTo>
                    <a:pt x="169600" y="4163904"/>
                  </a:lnTo>
                  <a:lnTo>
                    <a:pt x="168977" y="4176115"/>
                  </a:lnTo>
                  <a:lnTo>
                    <a:pt x="168332" y="4188326"/>
                  </a:lnTo>
                  <a:lnTo>
                    <a:pt x="167679" y="4200537"/>
                  </a:lnTo>
                  <a:lnTo>
                    <a:pt x="167028" y="4212748"/>
                  </a:lnTo>
                  <a:lnTo>
                    <a:pt x="166386" y="4224959"/>
                  </a:lnTo>
                  <a:lnTo>
                    <a:pt x="165759" y="4237170"/>
                  </a:lnTo>
                  <a:lnTo>
                    <a:pt x="165153" y="4249380"/>
                  </a:lnTo>
                  <a:lnTo>
                    <a:pt x="164571" y="4261591"/>
                  </a:lnTo>
                  <a:lnTo>
                    <a:pt x="164013" y="4273802"/>
                  </a:lnTo>
                  <a:lnTo>
                    <a:pt x="163480" y="4286013"/>
                  </a:lnTo>
                  <a:lnTo>
                    <a:pt x="162972" y="4298224"/>
                  </a:lnTo>
                  <a:lnTo>
                    <a:pt x="162491" y="4310435"/>
                  </a:lnTo>
                  <a:lnTo>
                    <a:pt x="162037" y="4322646"/>
                  </a:lnTo>
                  <a:lnTo>
                    <a:pt x="161609" y="4334857"/>
                  </a:lnTo>
                  <a:lnTo>
                    <a:pt x="161208" y="4347067"/>
                  </a:lnTo>
                  <a:lnTo>
                    <a:pt x="160832" y="4359278"/>
                  </a:lnTo>
                  <a:lnTo>
                    <a:pt x="160479" y="4371489"/>
                  </a:lnTo>
                  <a:lnTo>
                    <a:pt x="160147" y="4383700"/>
                  </a:lnTo>
                  <a:lnTo>
                    <a:pt x="159829" y="4395911"/>
                  </a:lnTo>
                  <a:lnTo>
                    <a:pt x="159523" y="4408122"/>
                  </a:lnTo>
                  <a:lnTo>
                    <a:pt x="159223" y="4420333"/>
                  </a:lnTo>
                  <a:lnTo>
                    <a:pt x="158926" y="4432543"/>
                  </a:lnTo>
                  <a:lnTo>
                    <a:pt x="158628" y="4444754"/>
                  </a:lnTo>
                  <a:lnTo>
                    <a:pt x="158325" y="4456965"/>
                  </a:lnTo>
                  <a:lnTo>
                    <a:pt x="158017" y="4469176"/>
                  </a:lnTo>
                  <a:lnTo>
                    <a:pt x="157700" y="4481387"/>
                  </a:lnTo>
                  <a:lnTo>
                    <a:pt x="157374" y="4493598"/>
                  </a:lnTo>
                  <a:lnTo>
                    <a:pt x="157039" y="4505809"/>
                  </a:lnTo>
                  <a:lnTo>
                    <a:pt x="156696" y="4518020"/>
                  </a:lnTo>
                  <a:lnTo>
                    <a:pt x="156346" y="4530230"/>
                  </a:lnTo>
                  <a:lnTo>
                    <a:pt x="155992" y="4542441"/>
                  </a:lnTo>
                  <a:lnTo>
                    <a:pt x="155636" y="4554652"/>
                  </a:lnTo>
                  <a:lnTo>
                    <a:pt x="155281" y="4566863"/>
                  </a:lnTo>
                  <a:lnTo>
                    <a:pt x="154930" y="4579074"/>
                  </a:lnTo>
                  <a:lnTo>
                    <a:pt x="154584" y="4591285"/>
                  </a:lnTo>
                  <a:lnTo>
                    <a:pt x="154249" y="4603496"/>
                  </a:lnTo>
                  <a:lnTo>
                    <a:pt x="153924" y="4615706"/>
                  </a:lnTo>
                  <a:lnTo>
                    <a:pt x="153615" y="4627917"/>
                  </a:lnTo>
                  <a:lnTo>
                    <a:pt x="153321" y="4640128"/>
                  </a:lnTo>
                  <a:lnTo>
                    <a:pt x="153040" y="4652339"/>
                  </a:lnTo>
                  <a:lnTo>
                    <a:pt x="152773" y="4664550"/>
                  </a:lnTo>
                  <a:lnTo>
                    <a:pt x="152517" y="4676761"/>
                  </a:lnTo>
                  <a:lnTo>
                    <a:pt x="152269" y="4688972"/>
                  </a:lnTo>
                  <a:lnTo>
                    <a:pt x="152027" y="4701182"/>
                  </a:lnTo>
                  <a:lnTo>
                    <a:pt x="151788" y="4713393"/>
                  </a:lnTo>
                  <a:lnTo>
                    <a:pt x="151549" y="4725604"/>
                  </a:lnTo>
                  <a:lnTo>
                    <a:pt x="151308" y="4737815"/>
                  </a:lnTo>
                  <a:lnTo>
                    <a:pt x="151064" y="4750026"/>
                  </a:lnTo>
                  <a:lnTo>
                    <a:pt x="150817" y="4762237"/>
                  </a:lnTo>
                  <a:lnTo>
                    <a:pt x="150568" y="4774448"/>
                  </a:lnTo>
                  <a:lnTo>
                    <a:pt x="150320" y="4786659"/>
                  </a:lnTo>
                  <a:lnTo>
                    <a:pt x="150075" y="4798869"/>
                  </a:lnTo>
                  <a:lnTo>
                    <a:pt x="149837" y="4811080"/>
                  </a:lnTo>
                  <a:lnTo>
                    <a:pt x="149608" y="4823291"/>
                  </a:lnTo>
                  <a:lnTo>
                    <a:pt x="149393" y="4835502"/>
                  </a:lnTo>
                  <a:lnTo>
                    <a:pt x="149193" y="4847713"/>
                  </a:lnTo>
                  <a:lnTo>
                    <a:pt x="149010" y="4859924"/>
                  </a:lnTo>
                  <a:lnTo>
                    <a:pt x="148845" y="4872135"/>
                  </a:lnTo>
                  <a:lnTo>
                    <a:pt x="148700" y="4884345"/>
                  </a:lnTo>
                  <a:lnTo>
                    <a:pt x="148572" y="4896556"/>
                  </a:lnTo>
                  <a:lnTo>
                    <a:pt x="148457" y="4908767"/>
                  </a:lnTo>
                  <a:lnTo>
                    <a:pt x="148354" y="4920978"/>
                  </a:lnTo>
                  <a:lnTo>
                    <a:pt x="148260" y="4933189"/>
                  </a:lnTo>
                  <a:lnTo>
                    <a:pt x="148171" y="4945400"/>
                  </a:lnTo>
                  <a:lnTo>
                    <a:pt x="148085" y="4957611"/>
                  </a:lnTo>
                  <a:lnTo>
                    <a:pt x="147999" y="4969822"/>
                  </a:lnTo>
                  <a:lnTo>
                    <a:pt x="147911" y="4982032"/>
                  </a:lnTo>
                  <a:lnTo>
                    <a:pt x="147818" y="4994243"/>
                  </a:lnTo>
                  <a:lnTo>
                    <a:pt x="147719" y="5006454"/>
                  </a:lnTo>
                  <a:lnTo>
                    <a:pt x="147612" y="5018665"/>
                  </a:lnTo>
                  <a:lnTo>
                    <a:pt x="147498" y="5030876"/>
                  </a:lnTo>
                  <a:lnTo>
                    <a:pt x="147376" y="5043087"/>
                  </a:lnTo>
                  <a:lnTo>
                    <a:pt x="147245" y="5055298"/>
                  </a:lnTo>
                  <a:lnTo>
                    <a:pt x="147106" y="5067508"/>
                  </a:lnTo>
                  <a:lnTo>
                    <a:pt x="146958" y="5079719"/>
                  </a:lnTo>
                  <a:lnTo>
                    <a:pt x="146803" y="5091930"/>
                  </a:lnTo>
                  <a:lnTo>
                    <a:pt x="146641" y="5104141"/>
                  </a:lnTo>
                  <a:lnTo>
                    <a:pt x="146473" y="5116352"/>
                  </a:lnTo>
                  <a:lnTo>
                    <a:pt x="146300" y="5128563"/>
                  </a:lnTo>
                  <a:lnTo>
                    <a:pt x="146124" y="5140774"/>
                  </a:lnTo>
                  <a:lnTo>
                    <a:pt x="145948" y="5152984"/>
                  </a:lnTo>
                  <a:lnTo>
                    <a:pt x="145773" y="5165195"/>
                  </a:lnTo>
                  <a:lnTo>
                    <a:pt x="145603" y="5177406"/>
                  </a:lnTo>
                  <a:lnTo>
                    <a:pt x="145438" y="5189617"/>
                  </a:lnTo>
                  <a:lnTo>
                    <a:pt x="145282" y="5201828"/>
                  </a:lnTo>
                  <a:lnTo>
                    <a:pt x="145134" y="5214039"/>
                  </a:lnTo>
                  <a:lnTo>
                    <a:pt x="144997" y="5226250"/>
                  </a:lnTo>
                  <a:lnTo>
                    <a:pt x="144872" y="5238461"/>
                  </a:lnTo>
                  <a:lnTo>
                    <a:pt x="144759" y="5250671"/>
                  </a:lnTo>
                  <a:lnTo>
                    <a:pt x="144658" y="5262882"/>
                  </a:lnTo>
                  <a:lnTo>
                    <a:pt x="144568" y="5275093"/>
                  </a:lnTo>
                  <a:lnTo>
                    <a:pt x="144489" y="5287304"/>
                  </a:lnTo>
                  <a:lnTo>
                    <a:pt x="144421" y="5299515"/>
                  </a:lnTo>
                  <a:lnTo>
                    <a:pt x="144363" y="5311726"/>
                  </a:lnTo>
                  <a:lnTo>
                    <a:pt x="144313" y="5323937"/>
                  </a:lnTo>
                  <a:lnTo>
                    <a:pt x="144273" y="5336147"/>
                  </a:lnTo>
                  <a:lnTo>
                    <a:pt x="144240" y="5348358"/>
                  </a:lnTo>
                  <a:lnTo>
                    <a:pt x="144215" y="5360569"/>
                  </a:lnTo>
                  <a:lnTo>
                    <a:pt x="144196" y="5372780"/>
                  </a:lnTo>
                  <a:lnTo>
                    <a:pt x="144183" y="5384991"/>
                  </a:lnTo>
                  <a:lnTo>
                    <a:pt x="144176" y="5397202"/>
                  </a:lnTo>
                  <a:lnTo>
                    <a:pt x="144171" y="5409413"/>
                  </a:lnTo>
                  <a:lnTo>
                    <a:pt x="144169" y="5421624"/>
                  </a:lnTo>
                  <a:lnTo>
                    <a:pt x="144168" y="5433834"/>
                  </a:lnTo>
                  <a:lnTo>
                    <a:pt x="144168" y="5446045"/>
                  </a:lnTo>
                  <a:lnTo>
                    <a:pt x="144166" y="5458256"/>
                  </a:lnTo>
                  <a:lnTo>
                    <a:pt x="144163" y="5470467"/>
                  </a:lnTo>
                  <a:lnTo>
                    <a:pt x="144157" y="5482678"/>
                  </a:lnTo>
                  <a:lnTo>
                    <a:pt x="144148" y="5494889"/>
                  </a:lnTo>
                  <a:lnTo>
                    <a:pt x="144136" y="5507100"/>
                  </a:lnTo>
                  <a:lnTo>
                    <a:pt x="144120" y="5519310"/>
                  </a:lnTo>
                  <a:lnTo>
                    <a:pt x="144100" y="5531521"/>
                  </a:lnTo>
                  <a:lnTo>
                    <a:pt x="144078" y="5543732"/>
                  </a:lnTo>
                  <a:lnTo>
                    <a:pt x="144053" y="5555943"/>
                  </a:lnTo>
                  <a:lnTo>
                    <a:pt x="144027" y="5568154"/>
                  </a:lnTo>
                  <a:lnTo>
                    <a:pt x="143999" y="5580365"/>
                  </a:lnTo>
                  <a:lnTo>
                    <a:pt x="143971" y="5592576"/>
                  </a:lnTo>
                  <a:lnTo>
                    <a:pt x="143943" y="5604786"/>
                  </a:lnTo>
                  <a:lnTo>
                    <a:pt x="143915" y="5616997"/>
                  </a:lnTo>
                  <a:lnTo>
                    <a:pt x="143889" y="5629208"/>
                  </a:lnTo>
                  <a:lnTo>
                    <a:pt x="143864" y="5641419"/>
                  </a:lnTo>
                  <a:lnTo>
                    <a:pt x="143840" y="5653630"/>
                  </a:lnTo>
                  <a:lnTo>
                    <a:pt x="143818" y="5665841"/>
                  </a:lnTo>
                  <a:lnTo>
                    <a:pt x="143797" y="5678052"/>
                  </a:lnTo>
                  <a:lnTo>
                    <a:pt x="143778" y="5690263"/>
                  </a:lnTo>
                  <a:lnTo>
                    <a:pt x="143759" y="5702473"/>
                  </a:lnTo>
                  <a:lnTo>
                    <a:pt x="143741" y="5714684"/>
                  </a:lnTo>
                  <a:lnTo>
                    <a:pt x="143724" y="5726895"/>
                  </a:lnTo>
                  <a:lnTo>
                    <a:pt x="143707" y="5739106"/>
                  </a:lnTo>
                  <a:lnTo>
                    <a:pt x="143691" y="5751317"/>
                  </a:lnTo>
                  <a:lnTo>
                    <a:pt x="143675" y="5763528"/>
                  </a:lnTo>
                  <a:lnTo>
                    <a:pt x="143659" y="5775739"/>
                  </a:lnTo>
                  <a:lnTo>
                    <a:pt x="143643" y="5787949"/>
                  </a:lnTo>
                  <a:lnTo>
                    <a:pt x="143628" y="5800160"/>
                  </a:lnTo>
                  <a:lnTo>
                    <a:pt x="143613" y="5812371"/>
                  </a:lnTo>
                  <a:lnTo>
                    <a:pt x="143599" y="5824582"/>
                  </a:lnTo>
                  <a:lnTo>
                    <a:pt x="143586" y="5836793"/>
                  </a:lnTo>
                  <a:lnTo>
                    <a:pt x="143574" y="5849004"/>
                  </a:lnTo>
                  <a:lnTo>
                    <a:pt x="143563" y="5861215"/>
                  </a:lnTo>
                  <a:lnTo>
                    <a:pt x="143553" y="5873426"/>
                  </a:lnTo>
                  <a:lnTo>
                    <a:pt x="143545" y="5885636"/>
                  </a:lnTo>
                  <a:lnTo>
                    <a:pt x="143539" y="5897847"/>
                  </a:lnTo>
                  <a:lnTo>
                    <a:pt x="143535" y="5910058"/>
                  </a:lnTo>
                  <a:lnTo>
                    <a:pt x="143532" y="5922269"/>
                  </a:lnTo>
                  <a:lnTo>
                    <a:pt x="143530" y="5934480"/>
                  </a:lnTo>
                  <a:lnTo>
                    <a:pt x="143530" y="5946691"/>
                  </a:lnTo>
                  <a:lnTo>
                    <a:pt x="143531" y="5958902"/>
                  </a:lnTo>
                  <a:lnTo>
                    <a:pt x="143532" y="5971112"/>
                  </a:lnTo>
                  <a:lnTo>
                    <a:pt x="143534" y="5983323"/>
                  </a:lnTo>
                  <a:lnTo>
                    <a:pt x="143536" y="5995534"/>
                  </a:lnTo>
                  <a:lnTo>
                    <a:pt x="143537" y="6007745"/>
                  </a:lnTo>
                  <a:lnTo>
                    <a:pt x="143539" y="6019956"/>
                  </a:lnTo>
                  <a:lnTo>
                    <a:pt x="143539" y="6032167"/>
                  </a:lnTo>
                  <a:lnTo>
                    <a:pt x="143540" y="6044378"/>
                  </a:lnTo>
                  <a:lnTo>
                    <a:pt x="143539" y="6056588"/>
                  </a:lnTo>
                  <a:lnTo>
                    <a:pt x="143538" y="6068799"/>
                  </a:lnTo>
                  <a:lnTo>
                    <a:pt x="143537" y="6081010"/>
                  </a:lnTo>
                  <a:lnTo>
                    <a:pt x="143536" y="6093221"/>
                  </a:lnTo>
                  <a:lnTo>
                    <a:pt x="143535" y="6105432"/>
                  </a:lnTo>
                  <a:lnTo>
                    <a:pt x="143534" y="6117643"/>
                  </a:lnTo>
                  <a:lnTo>
                    <a:pt x="143533" y="6129854"/>
                  </a:lnTo>
                  <a:lnTo>
                    <a:pt x="143533" y="6142065"/>
                  </a:lnTo>
                  <a:lnTo>
                    <a:pt x="143534" y="6154275"/>
                  </a:lnTo>
                  <a:lnTo>
                    <a:pt x="143535" y="6166486"/>
                  </a:lnTo>
                  <a:lnTo>
                    <a:pt x="143536" y="6178697"/>
                  </a:lnTo>
                  <a:lnTo>
                    <a:pt x="143537" y="6190908"/>
                  </a:lnTo>
                  <a:lnTo>
                    <a:pt x="143538" y="6203119"/>
                  </a:lnTo>
                  <a:lnTo>
                    <a:pt x="143539" y="6215330"/>
                  </a:lnTo>
                  <a:lnTo>
                    <a:pt x="143539" y="6227541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2" name="tx43">
              <a:extLst>
                <a:ext uri="{FF2B5EF4-FFF2-40B4-BE49-F238E27FC236}">
                  <a16:creationId xmlns:a16="http://schemas.microsoft.com/office/drawing/2014/main" id="{5CAD749F-6FC3-87D9-76B6-876F8269340D}"/>
                </a:ext>
              </a:extLst>
            </p:cNvPr>
            <p:cNvSpPr/>
            <p:nvPr/>
          </p:nvSpPr>
          <p:spPr>
            <a:xfrm>
              <a:off x="3243888" y="8077062"/>
              <a:ext cx="158092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-4</a:t>
              </a:r>
            </a:p>
          </p:txBody>
        </p:sp>
        <p:sp>
          <p:nvSpPr>
            <p:cNvPr id="163" name="tx44">
              <a:extLst>
                <a:ext uri="{FF2B5EF4-FFF2-40B4-BE49-F238E27FC236}">
                  <a16:creationId xmlns:a16="http://schemas.microsoft.com/office/drawing/2014/main" id="{B7042943-D081-A7FE-62E0-ECE34E4ABFB5}"/>
                </a:ext>
              </a:extLst>
            </p:cNvPr>
            <p:cNvSpPr/>
            <p:nvPr/>
          </p:nvSpPr>
          <p:spPr>
            <a:xfrm>
              <a:off x="3243888" y="6513736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164" name="tx45">
              <a:extLst>
                <a:ext uri="{FF2B5EF4-FFF2-40B4-BE49-F238E27FC236}">
                  <a16:creationId xmlns:a16="http://schemas.microsoft.com/office/drawing/2014/main" id="{C125686C-DF62-1600-4463-4B4DF2903119}"/>
                </a:ext>
              </a:extLst>
            </p:cNvPr>
            <p:cNvSpPr/>
            <p:nvPr/>
          </p:nvSpPr>
          <p:spPr>
            <a:xfrm>
              <a:off x="3303096" y="4947545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165" name="tx46">
              <a:extLst>
                <a:ext uri="{FF2B5EF4-FFF2-40B4-BE49-F238E27FC236}">
                  <a16:creationId xmlns:a16="http://schemas.microsoft.com/office/drawing/2014/main" id="{8314048B-D32B-3B79-F813-46EB98F0E4C3}"/>
                </a:ext>
              </a:extLst>
            </p:cNvPr>
            <p:cNvSpPr/>
            <p:nvPr/>
          </p:nvSpPr>
          <p:spPr>
            <a:xfrm>
              <a:off x="3303096" y="3387257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166" name="tx47">
              <a:extLst>
                <a:ext uri="{FF2B5EF4-FFF2-40B4-BE49-F238E27FC236}">
                  <a16:creationId xmlns:a16="http://schemas.microsoft.com/office/drawing/2014/main" id="{F921BA01-43EB-CCFE-0328-387D23C43EBB}"/>
                </a:ext>
              </a:extLst>
            </p:cNvPr>
            <p:cNvSpPr/>
            <p:nvPr/>
          </p:nvSpPr>
          <p:spPr>
            <a:xfrm>
              <a:off x="3303096" y="1824105"/>
              <a:ext cx="98883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4</a:t>
              </a:r>
            </a:p>
          </p:txBody>
        </p:sp>
        <p:sp>
          <p:nvSpPr>
            <p:cNvPr id="167" name="pl48">
              <a:extLst>
                <a:ext uri="{FF2B5EF4-FFF2-40B4-BE49-F238E27FC236}">
                  <a16:creationId xmlns:a16="http://schemas.microsoft.com/office/drawing/2014/main" id="{96E9F8EB-F1C8-B9F1-D235-B2C0EE39CFAB}"/>
                </a:ext>
              </a:extLst>
            </p:cNvPr>
            <p:cNvSpPr/>
            <p:nvPr/>
          </p:nvSpPr>
          <p:spPr>
            <a:xfrm>
              <a:off x="3429816" y="8137963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8" name="pl49">
              <a:extLst>
                <a:ext uri="{FF2B5EF4-FFF2-40B4-BE49-F238E27FC236}">
                  <a16:creationId xmlns:a16="http://schemas.microsoft.com/office/drawing/2014/main" id="{AA8E57BE-21CE-A77F-0096-23483782E953}"/>
                </a:ext>
              </a:extLst>
            </p:cNvPr>
            <p:cNvSpPr/>
            <p:nvPr/>
          </p:nvSpPr>
          <p:spPr>
            <a:xfrm>
              <a:off x="3429816" y="6574724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9" name="pl50">
              <a:extLst>
                <a:ext uri="{FF2B5EF4-FFF2-40B4-BE49-F238E27FC236}">
                  <a16:creationId xmlns:a16="http://schemas.microsoft.com/office/drawing/2014/main" id="{40731D5F-9C35-4908-2D45-42E50571B760}"/>
                </a:ext>
              </a:extLst>
            </p:cNvPr>
            <p:cNvSpPr/>
            <p:nvPr/>
          </p:nvSpPr>
          <p:spPr>
            <a:xfrm>
              <a:off x="3429816" y="5011485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0" name="pl51">
              <a:extLst>
                <a:ext uri="{FF2B5EF4-FFF2-40B4-BE49-F238E27FC236}">
                  <a16:creationId xmlns:a16="http://schemas.microsoft.com/office/drawing/2014/main" id="{854699F8-1169-75F9-8A67-EF5F4582E351}"/>
                </a:ext>
              </a:extLst>
            </p:cNvPr>
            <p:cNvSpPr/>
            <p:nvPr/>
          </p:nvSpPr>
          <p:spPr>
            <a:xfrm>
              <a:off x="3429816" y="3448246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1" name="pl52">
              <a:extLst>
                <a:ext uri="{FF2B5EF4-FFF2-40B4-BE49-F238E27FC236}">
                  <a16:creationId xmlns:a16="http://schemas.microsoft.com/office/drawing/2014/main" id="{6E07B7AC-8771-21F6-FDEC-E89262B9656B}"/>
                </a:ext>
              </a:extLst>
            </p:cNvPr>
            <p:cNvSpPr/>
            <p:nvPr/>
          </p:nvSpPr>
          <p:spPr>
            <a:xfrm>
              <a:off x="3429816" y="1885006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2" name="pl53">
              <a:extLst>
                <a:ext uri="{FF2B5EF4-FFF2-40B4-BE49-F238E27FC236}">
                  <a16:creationId xmlns:a16="http://schemas.microsoft.com/office/drawing/2014/main" id="{0BACF989-6469-FE80-EE77-F5EEFD4767C6}"/>
                </a:ext>
              </a:extLst>
            </p:cNvPr>
            <p:cNvSpPr/>
            <p:nvPr/>
          </p:nvSpPr>
          <p:spPr>
            <a:xfrm>
              <a:off x="3735877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3" name="pl54">
              <a:extLst>
                <a:ext uri="{FF2B5EF4-FFF2-40B4-BE49-F238E27FC236}">
                  <a16:creationId xmlns:a16="http://schemas.microsoft.com/office/drawing/2014/main" id="{E744103E-4666-AD88-9F3D-E7DE5CAD916E}"/>
                </a:ext>
              </a:extLst>
            </p:cNvPr>
            <p:cNvSpPr/>
            <p:nvPr/>
          </p:nvSpPr>
          <p:spPr>
            <a:xfrm>
              <a:off x="4187987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4" name="pl55">
              <a:extLst>
                <a:ext uri="{FF2B5EF4-FFF2-40B4-BE49-F238E27FC236}">
                  <a16:creationId xmlns:a16="http://schemas.microsoft.com/office/drawing/2014/main" id="{B9112401-C8D0-46C0-B031-3CF589B883D3}"/>
                </a:ext>
              </a:extLst>
            </p:cNvPr>
            <p:cNvSpPr/>
            <p:nvPr/>
          </p:nvSpPr>
          <p:spPr>
            <a:xfrm>
              <a:off x="4640098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5" name="pl56">
              <a:extLst>
                <a:ext uri="{FF2B5EF4-FFF2-40B4-BE49-F238E27FC236}">
                  <a16:creationId xmlns:a16="http://schemas.microsoft.com/office/drawing/2014/main" id="{C11D1291-34E7-F3FF-95F2-A873451CA498}"/>
                </a:ext>
              </a:extLst>
            </p:cNvPr>
            <p:cNvSpPr/>
            <p:nvPr/>
          </p:nvSpPr>
          <p:spPr>
            <a:xfrm>
              <a:off x="5092209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6" name="pl57">
              <a:extLst>
                <a:ext uri="{FF2B5EF4-FFF2-40B4-BE49-F238E27FC236}">
                  <a16:creationId xmlns:a16="http://schemas.microsoft.com/office/drawing/2014/main" id="{A9C34164-112A-C02A-A1E9-BC721D450D13}"/>
                </a:ext>
              </a:extLst>
            </p:cNvPr>
            <p:cNvSpPr/>
            <p:nvPr/>
          </p:nvSpPr>
          <p:spPr>
            <a:xfrm>
              <a:off x="5544319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7" name="pl58">
              <a:extLst>
                <a:ext uri="{FF2B5EF4-FFF2-40B4-BE49-F238E27FC236}">
                  <a16:creationId xmlns:a16="http://schemas.microsoft.com/office/drawing/2014/main" id="{6FFDF968-D6DE-5460-23AB-47513BCD59BC}"/>
                </a:ext>
              </a:extLst>
            </p:cNvPr>
            <p:cNvSpPr/>
            <p:nvPr/>
          </p:nvSpPr>
          <p:spPr>
            <a:xfrm>
              <a:off x="5996430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8" name="pl59">
              <a:extLst>
                <a:ext uri="{FF2B5EF4-FFF2-40B4-BE49-F238E27FC236}">
                  <a16:creationId xmlns:a16="http://schemas.microsoft.com/office/drawing/2014/main" id="{09AB1CF8-CFD3-E81D-669F-C3026999B353}"/>
                </a:ext>
              </a:extLst>
            </p:cNvPr>
            <p:cNvSpPr/>
            <p:nvPr/>
          </p:nvSpPr>
          <p:spPr>
            <a:xfrm>
              <a:off x="6448541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9" name="pl60">
              <a:extLst>
                <a:ext uri="{FF2B5EF4-FFF2-40B4-BE49-F238E27FC236}">
                  <a16:creationId xmlns:a16="http://schemas.microsoft.com/office/drawing/2014/main" id="{9C18D140-1E40-8092-78AE-EE468F205EE1}"/>
                </a:ext>
              </a:extLst>
            </p:cNvPr>
            <p:cNvSpPr/>
            <p:nvPr/>
          </p:nvSpPr>
          <p:spPr>
            <a:xfrm>
              <a:off x="6900651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0" name="pl61">
              <a:extLst>
                <a:ext uri="{FF2B5EF4-FFF2-40B4-BE49-F238E27FC236}">
                  <a16:creationId xmlns:a16="http://schemas.microsoft.com/office/drawing/2014/main" id="{BAC3524C-100B-5D89-5D33-7237BD7C3405}"/>
                </a:ext>
              </a:extLst>
            </p:cNvPr>
            <p:cNvSpPr/>
            <p:nvPr/>
          </p:nvSpPr>
          <p:spPr>
            <a:xfrm>
              <a:off x="7352762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1" name="pl62">
              <a:extLst>
                <a:ext uri="{FF2B5EF4-FFF2-40B4-BE49-F238E27FC236}">
                  <a16:creationId xmlns:a16="http://schemas.microsoft.com/office/drawing/2014/main" id="{6B8F95C9-C81A-1599-4F60-B40B4942A46C}"/>
                </a:ext>
              </a:extLst>
            </p:cNvPr>
            <p:cNvSpPr/>
            <p:nvPr/>
          </p:nvSpPr>
          <p:spPr>
            <a:xfrm>
              <a:off x="7804873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2" name="pl63">
              <a:extLst>
                <a:ext uri="{FF2B5EF4-FFF2-40B4-BE49-F238E27FC236}">
                  <a16:creationId xmlns:a16="http://schemas.microsoft.com/office/drawing/2014/main" id="{C0B40C81-FF7D-2C75-8EFE-DB584C9EC737}"/>
                </a:ext>
              </a:extLst>
            </p:cNvPr>
            <p:cNvSpPr/>
            <p:nvPr/>
          </p:nvSpPr>
          <p:spPr>
            <a:xfrm>
              <a:off x="8256984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3" name="pl64">
              <a:extLst>
                <a:ext uri="{FF2B5EF4-FFF2-40B4-BE49-F238E27FC236}">
                  <a16:creationId xmlns:a16="http://schemas.microsoft.com/office/drawing/2014/main" id="{E207A3DD-E5F6-55A8-DF38-ED542CFCC8B4}"/>
                </a:ext>
              </a:extLst>
            </p:cNvPr>
            <p:cNvSpPr/>
            <p:nvPr/>
          </p:nvSpPr>
          <p:spPr>
            <a:xfrm>
              <a:off x="8709094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4" name="pl65">
              <a:extLst>
                <a:ext uri="{FF2B5EF4-FFF2-40B4-BE49-F238E27FC236}">
                  <a16:creationId xmlns:a16="http://schemas.microsoft.com/office/drawing/2014/main" id="{CE27A071-63F0-BAD9-C844-60643895D82F}"/>
                </a:ext>
              </a:extLst>
            </p:cNvPr>
            <p:cNvSpPr/>
            <p:nvPr/>
          </p:nvSpPr>
          <p:spPr>
            <a:xfrm>
              <a:off x="9161205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5" name="pl66">
              <a:extLst>
                <a:ext uri="{FF2B5EF4-FFF2-40B4-BE49-F238E27FC236}">
                  <a16:creationId xmlns:a16="http://schemas.microsoft.com/office/drawing/2014/main" id="{0FB1A73C-784F-B80D-FAC0-5607A08023D9}"/>
                </a:ext>
              </a:extLst>
            </p:cNvPr>
            <p:cNvSpPr/>
            <p:nvPr/>
          </p:nvSpPr>
          <p:spPr>
            <a:xfrm>
              <a:off x="9613316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6" name="tx67">
              <a:extLst>
                <a:ext uri="{FF2B5EF4-FFF2-40B4-BE49-F238E27FC236}">
                  <a16:creationId xmlns:a16="http://schemas.microsoft.com/office/drawing/2014/main" id="{12710267-861A-8583-4F4B-AAA6BB7BFA3F}"/>
                </a:ext>
              </a:extLst>
            </p:cNvPr>
            <p:cNvSpPr/>
            <p:nvPr/>
          </p:nvSpPr>
          <p:spPr>
            <a:xfrm>
              <a:off x="2547490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H3K36me3.regress.H3+H4.c1</a:t>
              </a:r>
            </a:p>
          </p:txBody>
        </p:sp>
        <p:sp>
          <p:nvSpPr>
            <p:cNvPr id="187" name="tx68">
              <a:extLst>
                <a:ext uri="{FF2B5EF4-FFF2-40B4-BE49-F238E27FC236}">
                  <a16:creationId xmlns:a16="http://schemas.microsoft.com/office/drawing/2014/main" id="{9F5C1A34-9642-A1E1-4B0F-A2B5FC41A274}"/>
                </a:ext>
              </a:extLst>
            </p:cNvPr>
            <p:cNvSpPr/>
            <p:nvPr/>
          </p:nvSpPr>
          <p:spPr>
            <a:xfrm>
              <a:off x="2999601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H3K36me3.regress.H3+H4.c7</a:t>
              </a:r>
            </a:p>
          </p:txBody>
        </p:sp>
        <p:sp>
          <p:nvSpPr>
            <p:cNvPr id="188" name="tx69">
              <a:extLst>
                <a:ext uri="{FF2B5EF4-FFF2-40B4-BE49-F238E27FC236}">
                  <a16:creationId xmlns:a16="http://schemas.microsoft.com/office/drawing/2014/main" id="{9E154C4D-80E1-27A1-D7D0-B5F26ED26439}"/>
                </a:ext>
              </a:extLst>
            </p:cNvPr>
            <p:cNvSpPr/>
            <p:nvPr/>
          </p:nvSpPr>
          <p:spPr>
            <a:xfrm>
              <a:off x="3451712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H3K36me3.regress.H3+H4.c3</a:t>
              </a:r>
            </a:p>
          </p:txBody>
        </p:sp>
        <p:sp>
          <p:nvSpPr>
            <p:cNvPr id="189" name="tx70">
              <a:extLst>
                <a:ext uri="{FF2B5EF4-FFF2-40B4-BE49-F238E27FC236}">
                  <a16:creationId xmlns:a16="http://schemas.microsoft.com/office/drawing/2014/main" id="{7881BFB9-DD9A-A156-1247-0B89D7167E29}"/>
                </a:ext>
              </a:extLst>
            </p:cNvPr>
            <p:cNvSpPr/>
            <p:nvPr/>
          </p:nvSpPr>
          <p:spPr>
            <a:xfrm>
              <a:off x="3903822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H3K36me3.regress.H3+H4.c8</a:t>
              </a:r>
            </a:p>
          </p:txBody>
        </p:sp>
        <p:sp>
          <p:nvSpPr>
            <p:cNvPr id="190" name="tx71">
              <a:extLst>
                <a:ext uri="{FF2B5EF4-FFF2-40B4-BE49-F238E27FC236}">
                  <a16:creationId xmlns:a16="http://schemas.microsoft.com/office/drawing/2014/main" id="{8385C4A3-C2DD-2494-0067-2DF977EA61C8}"/>
                </a:ext>
              </a:extLst>
            </p:cNvPr>
            <p:cNvSpPr/>
            <p:nvPr/>
          </p:nvSpPr>
          <p:spPr>
            <a:xfrm>
              <a:off x="4355933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H3K36me3.regress.H3+H4.c5</a:t>
              </a:r>
            </a:p>
          </p:txBody>
        </p:sp>
        <p:sp>
          <p:nvSpPr>
            <p:cNvPr id="191" name="tx72">
              <a:extLst>
                <a:ext uri="{FF2B5EF4-FFF2-40B4-BE49-F238E27FC236}">
                  <a16:creationId xmlns:a16="http://schemas.microsoft.com/office/drawing/2014/main" id="{8F0054D1-349D-1C0E-835E-F0CF379B7D7D}"/>
                </a:ext>
              </a:extLst>
            </p:cNvPr>
            <p:cNvSpPr/>
            <p:nvPr/>
          </p:nvSpPr>
          <p:spPr>
            <a:xfrm>
              <a:off x="4808044" y="8720814"/>
              <a:ext cx="237677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H3K36me3.regress.H3+H4.c6</a:t>
              </a:r>
            </a:p>
          </p:txBody>
        </p:sp>
        <p:sp>
          <p:nvSpPr>
            <p:cNvPr id="192" name="tx73">
              <a:extLst>
                <a:ext uri="{FF2B5EF4-FFF2-40B4-BE49-F238E27FC236}">
                  <a16:creationId xmlns:a16="http://schemas.microsoft.com/office/drawing/2014/main" id="{3CC5FA6C-0ACB-3093-A4A6-B57F9E491543}"/>
                </a:ext>
              </a:extLst>
            </p:cNvPr>
            <p:cNvSpPr/>
            <p:nvPr/>
          </p:nvSpPr>
          <p:spPr>
            <a:xfrm>
              <a:off x="5210713" y="8720814"/>
              <a:ext cx="247565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H3K36me3.regress.H3+H4.c12</a:t>
              </a:r>
            </a:p>
          </p:txBody>
        </p:sp>
        <p:sp>
          <p:nvSpPr>
            <p:cNvPr id="193" name="tx74">
              <a:extLst>
                <a:ext uri="{FF2B5EF4-FFF2-40B4-BE49-F238E27FC236}">
                  <a16:creationId xmlns:a16="http://schemas.microsoft.com/office/drawing/2014/main" id="{D5035E0E-52B3-2FD7-D07E-F1907C96E129}"/>
                </a:ext>
              </a:extLst>
            </p:cNvPr>
            <p:cNvSpPr/>
            <p:nvPr/>
          </p:nvSpPr>
          <p:spPr>
            <a:xfrm>
              <a:off x="5662823" y="8720814"/>
              <a:ext cx="247565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H3K36me3.regress.H3+H4.c15</a:t>
              </a:r>
            </a:p>
          </p:txBody>
        </p:sp>
        <p:sp>
          <p:nvSpPr>
            <p:cNvPr id="194" name="tx75">
              <a:extLst>
                <a:ext uri="{FF2B5EF4-FFF2-40B4-BE49-F238E27FC236}">
                  <a16:creationId xmlns:a16="http://schemas.microsoft.com/office/drawing/2014/main" id="{14E2A0D0-BE0E-1EAB-4AEE-66BAAE715956}"/>
                </a:ext>
              </a:extLst>
            </p:cNvPr>
            <p:cNvSpPr/>
            <p:nvPr/>
          </p:nvSpPr>
          <p:spPr>
            <a:xfrm>
              <a:off x="6114934" y="8720814"/>
              <a:ext cx="247565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H3K36me3.regress.H3+H4.c14</a:t>
              </a:r>
            </a:p>
          </p:txBody>
        </p:sp>
        <p:sp>
          <p:nvSpPr>
            <p:cNvPr id="195" name="tx76">
              <a:extLst>
                <a:ext uri="{FF2B5EF4-FFF2-40B4-BE49-F238E27FC236}">
                  <a16:creationId xmlns:a16="http://schemas.microsoft.com/office/drawing/2014/main" id="{BC825CE8-DE4E-A512-ABDA-D39DB603D8A9}"/>
                </a:ext>
              </a:extLst>
            </p:cNvPr>
            <p:cNvSpPr/>
            <p:nvPr/>
          </p:nvSpPr>
          <p:spPr>
            <a:xfrm>
              <a:off x="6567045" y="8720814"/>
              <a:ext cx="247565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H3K36me3.regress.H3+H4.c16</a:t>
              </a:r>
            </a:p>
          </p:txBody>
        </p:sp>
        <p:sp>
          <p:nvSpPr>
            <p:cNvPr id="196" name="tx77">
              <a:extLst>
                <a:ext uri="{FF2B5EF4-FFF2-40B4-BE49-F238E27FC236}">
                  <a16:creationId xmlns:a16="http://schemas.microsoft.com/office/drawing/2014/main" id="{B6F3F825-0999-542D-2223-D68036FEF807}"/>
                </a:ext>
              </a:extLst>
            </p:cNvPr>
            <p:cNvSpPr/>
            <p:nvPr/>
          </p:nvSpPr>
          <p:spPr>
            <a:xfrm>
              <a:off x="7019155" y="8720814"/>
              <a:ext cx="247565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H3K36me3.regress.H3+H4.c13</a:t>
              </a:r>
            </a:p>
          </p:txBody>
        </p:sp>
        <p:sp>
          <p:nvSpPr>
            <p:cNvPr id="197" name="tx78">
              <a:extLst>
                <a:ext uri="{FF2B5EF4-FFF2-40B4-BE49-F238E27FC236}">
                  <a16:creationId xmlns:a16="http://schemas.microsoft.com/office/drawing/2014/main" id="{3FF04050-8C2C-8428-4A92-2F4FC3346256}"/>
                </a:ext>
              </a:extLst>
            </p:cNvPr>
            <p:cNvSpPr/>
            <p:nvPr/>
          </p:nvSpPr>
          <p:spPr>
            <a:xfrm>
              <a:off x="7471266" y="8720814"/>
              <a:ext cx="247565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H3K36me3.regress.H3+H4.c17</a:t>
              </a:r>
            </a:p>
          </p:txBody>
        </p:sp>
        <p:sp>
          <p:nvSpPr>
            <p:cNvPr id="198" name="tx79">
              <a:extLst>
                <a:ext uri="{FF2B5EF4-FFF2-40B4-BE49-F238E27FC236}">
                  <a16:creationId xmlns:a16="http://schemas.microsoft.com/office/drawing/2014/main" id="{EFC5148D-5B51-B1BE-276A-DA3E9BD6D764}"/>
                </a:ext>
              </a:extLst>
            </p:cNvPr>
            <p:cNvSpPr/>
            <p:nvPr/>
          </p:nvSpPr>
          <p:spPr>
            <a:xfrm>
              <a:off x="7923377" y="8720814"/>
              <a:ext cx="247565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H3K36me3.regress.H3+H4.c18</a:t>
              </a:r>
            </a:p>
          </p:txBody>
        </p:sp>
        <p:sp>
          <p:nvSpPr>
            <p:cNvPr id="199" name="tx80">
              <a:extLst>
                <a:ext uri="{FF2B5EF4-FFF2-40B4-BE49-F238E27FC236}">
                  <a16:creationId xmlns:a16="http://schemas.microsoft.com/office/drawing/2014/main" id="{6BE41095-A8C4-068E-0458-0C8F7AAED903}"/>
                </a:ext>
              </a:extLst>
            </p:cNvPr>
            <p:cNvSpPr/>
            <p:nvPr/>
          </p:nvSpPr>
          <p:spPr>
            <a:xfrm>
              <a:off x="9489819" y="87601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200" name="tx81">
              <a:extLst>
                <a:ext uri="{FF2B5EF4-FFF2-40B4-BE49-F238E27FC236}">
                  <a16:creationId xmlns:a16="http://schemas.microsoft.com/office/drawing/2014/main" id="{0ABFFAC6-28F8-D802-CD25-5FD2B8F4C41C}"/>
                </a:ext>
              </a:extLst>
            </p:cNvPr>
            <p:cNvSpPr/>
            <p:nvPr/>
          </p:nvSpPr>
          <p:spPr>
            <a:xfrm>
              <a:off x="6499869" y="89826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201" name="tx82">
              <a:extLst>
                <a:ext uri="{FF2B5EF4-FFF2-40B4-BE49-F238E27FC236}">
                  <a16:creationId xmlns:a16="http://schemas.microsoft.com/office/drawing/2014/main" id="{2DB5DB8D-D11C-63DF-E469-E959AB7C5EDC}"/>
                </a:ext>
              </a:extLst>
            </p:cNvPr>
            <p:cNvSpPr/>
            <p:nvPr/>
          </p:nvSpPr>
          <p:spPr>
            <a:xfrm rot="-5400000">
              <a:off x="296131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202" name="rc83">
              <a:extLst>
                <a:ext uri="{FF2B5EF4-FFF2-40B4-BE49-F238E27FC236}">
                  <a16:creationId xmlns:a16="http://schemas.microsoft.com/office/drawing/2014/main" id="{7B829D79-9060-4F9C-269A-CC3EA3831D40}"/>
                </a:ext>
              </a:extLst>
            </p:cNvPr>
            <p:cNvSpPr/>
            <p:nvPr/>
          </p:nvSpPr>
          <p:spPr>
            <a:xfrm>
              <a:off x="10023760" y="3560373"/>
              <a:ext cx="1984350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03" name="tx84">
              <a:extLst>
                <a:ext uri="{FF2B5EF4-FFF2-40B4-BE49-F238E27FC236}">
                  <a16:creationId xmlns:a16="http://schemas.microsoft.com/office/drawing/2014/main" id="{B5AFE0BD-04A9-818F-8E16-FAE5F93DB7BC}"/>
                </a:ext>
              </a:extLst>
            </p:cNvPr>
            <p:cNvSpPr/>
            <p:nvPr/>
          </p:nvSpPr>
          <p:spPr>
            <a:xfrm>
              <a:off x="10093349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204" name="rc85">
              <a:extLst>
                <a:ext uri="{FF2B5EF4-FFF2-40B4-BE49-F238E27FC236}">
                  <a16:creationId xmlns:a16="http://schemas.microsoft.com/office/drawing/2014/main" id="{77DC723B-B1E7-2482-98B7-0EC3F3227CAC}"/>
                </a:ext>
              </a:extLst>
            </p:cNvPr>
            <p:cNvSpPr/>
            <p:nvPr/>
          </p:nvSpPr>
          <p:spPr>
            <a:xfrm>
              <a:off x="10093349" y="382895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05" name="rc86">
              <a:extLst>
                <a:ext uri="{FF2B5EF4-FFF2-40B4-BE49-F238E27FC236}">
                  <a16:creationId xmlns:a16="http://schemas.microsoft.com/office/drawing/2014/main" id="{0D900E51-3BE0-7207-B99F-0B304C432696}"/>
                </a:ext>
              </a:extLst>
            </p:cNvPr>
            <p:cNvSpPr/>
            <p:nvPr/>
          </p:nvSpPr>
          <p:spPr>
            <a:xfrm>
              <a:off x="10102349" y="3837951"/>
              <a:ext cx="201455" cy="201455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06" name="rc87">
              <a:extLst>
                <a:ext uri="{FF2B5EF4-FFF2-40B4-BE49-F238E27FC236}">
                  <a16:creationId xmlns:a16="http://schemas.microsoft.com/office/drawing/2014/main" id="{7C62796E-A1E8-3E97-B744-624E185F2B7C}"/>
                </a:ext>
              </a:extLst>
            </p:cNvPr>
            <p:cNvSpPr/>
            <p:nvPr/>
          </p:nvSpPr>
          <p:spPr>
            <a:xfrm>
              <a:off x="10093349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07" name="rc88">
              <a:extLst>
                <a:ext uri="{FF2B5EF4-FFF2-40B4-BE49-F238E27FC236}">
                  <a16:creationId xmlns:a16="http://schemas.microsoft.com/office/drawing/2014/main" id="{ADB396D7-A783-E612-24A2-0FFF427C032E}"/>
                </a:ext>
              </a:extLst>
            </p:cNvPr>
            <p:cNvSpPr/>
            <p:nvPr/>
          </p:nvSpPr>
          <p:spPr>
            <a:xfrm>
              <a:off x="10102349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08" name="rc89">
              <a:extLst>
                <a:ext uri="{FF2B5EF4-FFF2-40B4-BE49-F238E27FC236}">
                  <a16:creationId xmlns:a16="http://schemas.microsoft.com/office/drawing/2014/main" id="{096F89CF-3275-F488-4ED0-ABDF1D8C6D83}"/>
                </a:ext>
              </a:extLst>
            </p:cNvPr>
            <p:cNvSpPr/>
            <p:nvPr/>
          </p:nvSpPr>
          <p:spPr>
            <a:xfrm>
              <a:off x="10093349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09" name="rc90">
              <a:extLst>
                <a:ext uri="{FF2B5EF4-FFF2-40B4-BE49-F238E27FC236}">
                  <a16:creationId xmlns:a16="http://schemas.microsoft.com/office/drawing/2014/main" id="{192A33E3-83AE-D5E3-4E0A-0A627C61787C}"/>
                </a:ext>
              </a:extLst>
            </p:cNvPr>
            <p:cNvSpPr/>
            <p:nvPr/>
          </p:nvSpPr>
          <p:spPr>
            <a:xfrm>
              <a:off x="10102349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0" name="rc91">
              <a:extLst>
                <a:ext uri="{FF2B5EF4-FFF2-40B4-BE49-F238E27FC236}">
                  <a16:creationId xmlns:a16="http://schemas.microsoft.com/office/drawing/2014/main" id="{FDE250CC-FEC1-0724-3370-E4F272E92789}"/>
                </a:ext>
              </a:extLst>
            </p:cNvPr>
            <p:cNvSpPr/>
            <p:nvPr/>
          </p:nvSpPr>
          <p:spPr>
            <a:xfrm>
              <a:off x="10093349" y="448731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1" name="rc92">
              <a:extLst>
                <a:ext uri="{FF2B5EF4-FFF2-40B4-BE49-F238E27FC236}">
                  <a16:creationId xmlns:a16="http://schemas.microsoft.com/office/drawing/2014/main" id="{C03AA472-88FA-2E41-573C-DFE227C291A1}"/>
                </a:ext>
              </a:extLst>
            </p:cNvPr>
            <p:cNvSpPr/>
            <p:nvPr/>
          </p:nvSpPr>
          <p:spPr>
            <a:xfrm>
              <a:off x="10102349" y="4496319"/>
              <a:ext cx="201455" cy="201455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2" name="rc93">
              <a:extLst>
                <a:ext uri="{FF2B5EF4-FFF2-40B4-BE49-F238E27FC236}">
                  <a16:creationId xmlns:a16="http://schemas.microsoft.com/office/drawing/2014/main" id="{ACA8824E-537B-905C-03F3-9F35C7801A7E}"/>
                </a:ext>
              </a:extLst>
            </p:cNvPr>
            <p:cNvSpPr/>
            <p:nvPr/>
          </p:nvSpPr>
          <p:spPr>
            <a:xfrm>
              <a:off x="10093349" y="4706775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3" name="rc94">
              <a:extLst>
                <a:ext uri="{FF2B5EF4-FFF2-40B4-BE49-F238E27FC236}">
                  <a16:creationId xmlns:a16="http://schemas.microsoft.com/office/drawing/2014/main" id="{044A2949-5074-D110-91C0-6ACA5F4FB761}"/>
                </a:ext>
              </a:extLst>
            </p:cNvPr>
            <p:cNvSpPr/>
            <p:nvPr/>
          </p:nvSpPr>
          <p:spPr>
            <a:xfrm>
              <a:off x="10102349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4" name="rc95">
              <a:extLst>
                <a:ext uri="{FF2B5EF4-FFF2-40B4-BE49-F238E27FC236}">
                  <a16:creationId xmlns:a16="http://schemas.microsoft.com/office/drawing/2014/main" id="{2898AFBF-C9A5-41C6-4CF4-85C6C4DBC691}"/>
                </a:ext>
              </a:extLst>
            </p:cNvPr>
            <p:cNvSpPr/>
            <p:nvPr/>
          </p:nvSpPr>
          <p:spPr>
            <a:xfrm>
              <a:off x="10093349" y="492623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5" name="rc96">
              <a:extLst>
                <a:ext uri="{FF2B5EF4-FFF2-40B4-BE49-F238E27FC236}">
                  <a16:creationId xmlns:a16="http://schemas.microsoft.com/office/drawing/2014/main" id="{0C6AA140-02BA-7159-5146-FE7B824BF550}"/>
                </a:ext>
              </a:extLst>
            </p:cNvPr>
            <p:cNvSpPr/>
            <p:nvPr/>
          </p:nvSpPr>
          <p:spPr>
            <a:xfrm>
              <a:off x="10102349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6" name="rc97">
              <a:extLst>
                <a:ext uri="{FF2B5EF4-FFF2-40B4-BE49-F238E27FC236}">
                  <a16:creationId xmlns:a16="http://schemas.microsoft.com/office/drawing/2014/main" id="{04129792-5127-A347-216C-69F553024A15}"/>
                </a:ext>
              </a:extLst>
            </p:cNvPr>
            <p:cNvSpPr/>
            <p:nvPr/>
          </p:nvSpPr>
          <p:spPr>
            <a:xfrm>
              <a:off x="10093349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7" name="rc98">
              <a:extLst>
                <a:ext uri="{FF2B5EF4-FFF2-40B4-BE49-F238E27FC236}">
                  <a16:creationId xmlns:a16="http://schemas.microsoft.com/office/drawing/2014/main" id="{5717104B-E7F6-D944-C982-C4ACD96CE008}"/>
                </a:ext>
              </a:extLst>
            </p:cNvPr>
            <p:cNvSpPr/>
            <p:nvPr/>
          </p:nvSpPr>
          <p:spPr>
            <a:xfrm>
              <a:off x="10102349" y="5154687"/>
              <a:ext cx="201455" cy="201455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8" name="rc99">
              <a:extLst>
                <a:ext uri="{FF2B5EF4-FFF2-40B4-BE49-F238E27FC236}">
                  <a16:creationId xmlns:a16="http://schemas.microsoft.com/office/drawing/2014/main" id="{64D66B32-EFF6-637F-DD0A-963C59938EBB}"/>
                </a:ext>
              </a:extLst>
            </p:cNvPr>
            <p:cNvSpPr/>
            <p:nvPr/>
          </p:nvSpPr>
          <p:spPr>
            <a:xfrm>
              <a:off x="10093349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9" name="rc100">
              <a:extLst>
                <a:ext uri="{FF2B5EF4-FFF2-40B4-BE49-F238E27FC236}">
                  <a16:creationId xmlns:a16="http://schemas.microsoft.com/office/drawing/2014/main" id="{DC854742-704E-63D5-8918-7315ED4542E0}"/>
                </a:ext>
              </a:extLst>
            </p:cNvPr>
            <p:cNvSpPr/>
            <p:nvPr/>
          </p:nvSpPr>
          <p:spPr>
            <a:xfrm>
              <a:off x="10102349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0" name="rc101">
              <a:extLst>
                <a:ext uri="{FF2B5EF4-FFF2-40B4-BE49-F238E27FC236}">
                  <a16:creationId xmlns:a16="http://schemas.microsoft.com/office/drawing/2014/main" id="{6EC0AE9F-9E5B-9D97-13E8-A63BCC4ACDB2}"/>
                </a:ext>
              </a:extLst>
            </p:cNvPr>
            <p:cNvSpPr/>
            <p:nvPr/>
          </p:nvSpPr>
          <p:spPr>
            <a:xfrm>
              <a:off x="10093349" y="558459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1" name="rc102">
              <a:extLst>
                <a:ext uri="{FF2B5EF4-FFF2-40B4-BE49-F238E27FC236}">
                  <a16:creationId xmlns:a16="http://schemas.microsoft.com/office/drawing/2014/main" id="{E0C21509-0BD7-33E4-3E16-67EC78CA92B3}"/>
                </a:ext>
              </a:extLst>
            </p:cNvPr>
            <p:cNvSpPr/>
            <p:nvPr/>
          </p:nvSpPr>
          <p:spPr>
            <a:xfrm>
              <a:off x="10102349" y="5593599"/>
              <a:ext cx="201455" cy="201456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2" name="rc103">
              <a:extLst>
                <a:ext uri="{FF2B5EF4-FFF2-40B4-BE49-F238E27FC236}">
                  <a16:creationId xmlns:a16="http://schemas.microsoft.com/office/drawing/2014/main" id="{B74A2FA2-767A-A7BE-8190-A087EA758494}"/>
                </a:ext>
              </a:extLst>
            </p:cNvPr>
            <p:cNvSpPr/>
            <p:nvPr/>
          </p:nvSpPr>
          <p:spPr>
            <a:xfrm>
              <a:off x="10093349" y="5804055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3" name="rc104">
              <a:extLst>
                <a:ext uri="{FF2B5EF4-FFF2-40B4-BE49-F238E27FC236}">
                  <a16:creationId xmlns:a16="http://schemas.microsoft.com/office/drawing/2014/main" id="{1EE5B7FE-8C9B-E750-CD9B-274BB0199EB8}"/>
                </a:ext>
              </a:extLst>
            </p:cNvPr>
            <p:cNvSpPr/>
            <p:nvPr/>
          </p:nvSpPr>
          <p:spPr>
            <a:xfrm>
              <a:off x="10102349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4" name="rc105">
              <a:extLst>
                <a:ext uri="{FF2B5EF4-FFF2-40B4-BE49-F238E27FC236}">
                  <a16:creationId xmlns:a16="http://schemas.microsoft.com/office/drawing/2014/main" id="{879FBE72-3F76-EC87-DAAE-BF3B805D447B}"/>
                </a:ext>
              </a:extLst>
            </p:cNvPr>
            <p:cNvSpPr/>
            <p:nvPr/>
          </p:nvSpPr>
          <p:spPr>
            <a:xfrm>
              <a:off x="10093349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5" name="rc106">
              <a:extLst>
                <a:ext uri="{FF2B5EF4-FFF2-40B4-BE49-F238E27FC236}">
                  <a16:creationId xmlns:a16="http://schemas.microsoft.com/office/drawing/2014/main" id="{972A3BBA-D6C9-1478-06F4-E909056C5AE0}"/>
                </a:ext>
              </a:extLst>
            </p:cNvPr>
            <p:cNvSpPr/>
            <p:nvPr/>
          </p:nvSpPr>
          <p:spPr>
            <a:xfrm>
              <a:off x="10102349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6" name="rc107">
              <a:extLst>
                <a:ext uri="{FF2B5EF4-FFF2-40B4-BE49-F238E27FC236}">
                  <a16:creationId xmlns:a16="http://schemas.microsoft.com/office/drawing/2014/main" id="{B6FDDF14-C6B5-D7E1-73C1-329084BAE5DF}"/>
                </a:ext>
              </a:extLst>
            </p:cNvPr>
            <p:cNvSpPr/>
            <p:nvPr/>
          </p:nvSpPr>
          <p:spPr>
            <a:xfrm>
              <a:off x="10093349" y="624296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7" name="rc108">
              <a:extLst>
                <a:ext uri="{FF2B5EF4-FFF2-40B4-BE49-F238E27FC236}">
                  <a16:creationId xmlns:a16="http://schemas.microsoft.com/office/drawing/2014/main" id="{56A3663C-C361-C4DA-659C-9E79440DE5C1}"/>
                </a:ext>
              </a:extLst>
            </p:cNvPr>
            <p:cNvSpPr/>
            <p:nvPr/>
          </p:nvSpPr>
          <p:spPr>
            <a:xfrm>
              <a:off x="10102349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8" name="rc109">
              <a:extLst>
                <a:ext uri="{FF2B5EF4-FFF2-40B4-BE49-F238E27FC236}">
                  <a16:creationId xmlns:a16="http://schemas.microsoft.com/office/drawing/2014/main" id="{BB37C6FA-1263-5431-D834-6FAC0E4CA37E}"/>
                </a:ext>
              </a:extLst>
            </p:cNvPr>
            <p:cNvSpPr/>
            <p:nvPr/>
          </p:nvSpPr>
          <p:spPr>
            <a:xfrm>
              <a:off x="10093349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9" name="rc110">
              <a:extLst>
                <a:ext uri="{FF2B5EF4-FFF2-40B4-BE49-F238E27FC236}">
                  <a16:creationId xmlns:a16="http://schemas.microsoft.com/office/drawing/2014/main" id="{A07B72C7-9595-078D-2E74-4356C250348E}"/>
                </a:ext>
              </a:extLst>
            </p:cNvPr>
            <p:cNvSpPr/>
            <p:nvPr/>
          </p:nvSpPr>
          <p:spPr>
            <a:xfrm>
              <a:off x="10102349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0" name="rc111">
              <a:extLst>
                <a:ext uri="{FF2B5EF4-FFF2-40B4-BE49-F238E27FC236}">
                  <a16:creationId xmlns:a16="http://schemas.microsoft.com/office/drawing/2014/main" id="{2B4D1F9D-F02E-EB6A-DD6F-4CA8DE00B7DB}"/>
                </a:ext>
              </a:extLst>
            </p:cNvPr>
            <p:cNvSpPr/>
            <p:nvPr/>
          </p:nvSpPr>
          <p:spPr>
            <a:xfrm>
              <a:off x="10093349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1" name="rc112">
              <a:extLst>
                <a:ext uri="{FF2B5EF4-FFF2-40B4-BE49-F238E27FC236}">
                  <a16:creationId xmlns:a16="http://schemas.microsoft.com/office/drawing/2014/main" id="{D95ADE09-E84B-8CBB-711C-76DCA833D978}"/>
                </a:ext>
              </a:extLst>
            </p:cNvPr>
            <p:cNvSpPr/>
            <p:nvPr/>
          </p:nvSpPr>
          <p:spPr>
            <a:xfrm>
              <a:off x="10102349" y="6690879"/>
              <a:ext cx="201455" cy="201456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2" name="tx113">
              <a:extLst>
                <a:ext uri="{FF2B5EF4-FFF2-40B4-BE49-F238E27FC236}">
                  <a16:creationId xmlns:a16="http://schemas.microsoft.com/office/drawing/2014/main" id="{C9A39A6E-6B84-43B9-741F-8BD934EDD90B}"/>
                </a:ext>
              </a:extLst>
            </p:cNvPr>
            <p:cNvSpPr/>
            <p:nvPr/>
          </p:nvSpPr>
          <p:spPr>
            <a:xfrm>
              <a:off x="10382394" y="3873876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H3K36me3.regress.H3+H4.c1</a:t>
              </a:r>
            </a:p>
          </p:txBody>
        </p:sp>
        <p:sp>
          <p:nvSpPr>
            <p:cNvPr id="233" name="tx114">
              <a:extLst>
                <a:ext uri="{FF2B5EF4-FFF2-40B4-BE49-F238E27FC236}">
                  <a16:creationId xmlns:a16="http://schemas.microsoft.com/office/drawing/2014/main" id="{C2F2F2E7-A0C8-1D08-D03C-D4FBF54458F5}"/>
                </a:ext>
              </a:extLst>
            </p:cNvPr>
            <p:cNvSpPr/>
            <p:nvPr/>
          </p:nvSpPr>
          <p:spPr>
            <a:xfrm>
              <a:off x="10382394" y="4093332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H3K36me3.regress.H3+H4.c7</a:t>
              </a:r>
            </a:p>
          </p:txBody>
        </p:sp>
        <p:sp>
          <p:nvSpPr>
            <p:cNvPr id="234" name="tx115">
              <a:extLst>
                <a:ext uri="{FF2B5EF4-FFF2-40B4-BE49-F238E27FC236}">
                  <a16:creationId xmlns:a16="http://schemas.microsoft.com/office/drawing/2014/main" id="{DE51AC16-6D7E-B0F5-9E24-94C1F0CC071E}"/>
                </a:ext>
              </a:extLst>
            </p:cNvPr>
            <p:cNvSpPr/>
            <p:nvPr/>
          </p:nvSpPr>
          <p:spPr>
            <a:xfrm>
              <a:off x="10382394" y="4312788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H3K36me3.regress.H3+H4.c3</a:t>
              </a:r>
            </a:p>
          </p:txBody>
        </p:sp>
        <p:sp>
          <p:nvSpPr>
            <p:cNvPr id="235" name="tx116">
              <a:extLst>
                <a:ext uri="{FF2B5EF4-FFF2-40B4-BE49-F238E27FC236}">
                  <a16:creationId xmlns:a16="http://schemas.microsoft.com/office/drawing/2014/main" id="{00029301-2A62-8004-831C-B4006233A363}"/>
                </a:ext>
              </a:extLst>
            </p:cNvPr>
            <p:cNvSpPr/>
            <p:nvPr/>
          </p:nvSpPr>
          <p:spPr>
            <a:xfrm>
              <a:off x="10382394" y="4532244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H3K36me3.regress.H3+H4.c8</a:t>
              </a:r>
            </a:p>
          </p:txBody>
        </p:sp>
        <p:sp>
          <p:nvSpPr>
            <p:cNvPr id="236" name="tx117">
              <a:extLst>
                <a:ext uri="{FF2B5EF4-FFF2-40B4-BE49-F238E27FC236}">
                  <a16:creationId xmlns:a16="http://schemas.microsoft.com/office/drawing/2014/main" id="{3B3CF93A-4C69-8DE9-A0FF-AFF78D88CDCD}"/>
                </a:ext>
              </a:extLst>
            </p:cNvPr>
            <p:cNvSpPr/>
            <p:nvPr/>
          </p:nvSpPr>
          <p:spPr>
            <a:xfrm>
              <a:off x="10382394" y="4751700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H3K36me3.regress.H3+H4.c5</a:t>
              </a:r>
            </a:p>
          </p:txBody>
        </p:sp>
        <p:sp>
          <p:nvSpPr>
            <p:cNvPr id="237" name="tx118">
              <a:extLst>
                <a:ext uri="{FF2B5EF4-FFF2-40B4-BE49-F238E27FC236}">
                  <a16:creationId xmlns:a16="http://schemas.microsoft.com/office/drawing/2014/main" id="{85E3986B-2AA2-7B35-512E-A0848B53E13E}"/>
                </a:ext>
              </a:extLst>
            </p:cNvPr>
            <p:cNvSpPr/>
            <p:nvPr/>
          </p:nvSpPr>
          <p:spPr>
            <a:xfrm>
              <a:off x="10382394" y="4971156"/>
              <a:ext cx="1493971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H3K36me3.regress.H3+H4.c6</a:t>
              </a:r>
            </a:p>
          </p:txBody>
        </p:sp>
        <p:sp>
          <p:nvSpPr>
            <p:cNvPr id="238" name="tx119">
              <a:extLst>
                <a:ext uri="{FF2B5EF4-FFF2-40B4-BE49-F238E27FC236}">
                  <a16:creationId xmlns:a16="http://schemas.microsoft.com/office/drawing/2014/main" id="{D8C574A5-1944-8895-5E85-37912ADF5D53}"/>
                </a:ext>
              </a:extLst>
            </p:cNvPr>
            <p:cNvSpPr/>
            <p:nvPr/>
          </p:nvSpPr>
          <p:spPr>
            <a:xfrm>
              <a:off x="10382394" y="5190612"/>
              <a:ext cx="155612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H3K36me3.regress.H3+H4.c12</a:t>
              </a:r>
            </a:p>
          </p:txBody>
        </p:sp>
        <p:sp>
          <p:nvSpPr>
            <p:cNvPr id="239" name="tx120">
              <a:extLst>
                <a:ext uri="{FF2B5EF4-FFF2-40B4-BE49-F238E27FC236}">
                  <a16:creationId xmlns:a16="http://schemas.microsoft.com/office/drawing/2014/main" id="{6336F39D-D7A4-B2BA-7D1C-EAF641D54438}"/>
                </a:ext>
              </a:extLst>
            </p:cNvPr>
            <p:cNvSpPr/>
            <p:nvPr/>
          </p:nvSpPr>
          <p:spPr>
            <a:xfrm>
              <a:off x="10382394" y="5410068"/>
              <a:ext cx="155612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H3K36me3.regress.H3+H4.c15</a:t>
              </a:r>
            </a:p>
          </p:txBody>
        </p:sp>
        <p:sp>
          <p:nvSpPr>
            <p:cNvPr id="240" name="tx121">
              <a:extLst>
                <a:ext uri="{FF2B5EF4-FFF2-40B4-BE49-F238E27FC236}">
                  <a16:creationId xmlns:a16="http://schemas.microsoft.com/office/drawing/2014/main" id="{1078FF27-11DA-7E42-270D-B3C3AE8774C2}"/>
                </a:ext>
              </a:extLst>
            </p:cNvPr>
            <p:cNvSpPr/>
            <p:nvPr/>
          </p:nvSpPr>
          <p:spPr>
            <a:xfrm>
              <a:off x="10382394" y="5629524"/>
              <a:ext cx="155612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H3K36me3.regress.H3+H4.c14</a:t>
              </a:r>
            </a:p>
          </p:txBody>
        </p:sp>
        <p:sp>
          <p:nvSpPr>
            <p:cNvPr id="241" name="tx122">
              <a:extLst>
                <a:ext uri="{FF2B5EF4-FFF2-40B4-BE49-F238E27FC236}">
                  <a16:creationId xmlns:a16="http://schemas.microsoft.com/office/drawing/2014/main" id="{AD2083C2-43B6-84AB-7B2A-87E8E0EC745A}"/>
                </a:ext>
              </a:extLst>
            </p:cNvPr>
            <p:cNvSpPr/>
            <p:nvPr/>
          </p:nvSpPr>
          <p:spPr>
            <a:xfrm>
              <a:off x="10382394" y="5848980"/>
              <a:ext cx="155612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H3K36me3.regress.H3+H4.c16</a:t>
              </a:r>
            </a:p>
          </p:txBody>
        </p:sp>
        <p:sp>
          <p:nvSpPr>
            <p:cNvPr id="242" name="tx123">
              <a:extLst>
                <a:ext uri="{FF2B5EF4-FFF2-40B4-BE49-F238E27FC236}">
                  <a16:creationId xmlns:a16="http://schemas.microsoft.com/office/drawing/2014/main" id="{D0AE7039-B88F-DB61-11E7-A677D1FE0E2F}"/>
                </a:ext>
              </a:extLst>
            </p:cNvPr>
            <p:cNvSpPr/>
            <p:nvPr/>
          </p:nvSpPr>
          <p:spPr>
            <a:xfrm>
              <a:off x="10382394" y="6068436"/>
              <a:ext cx="155612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H3K36me3.regress.H3+H4.c13</a:t>
              </a:r>
            </a:p>
          </p:txBody>
        </p:sp>
        <p:sp>
          <p:nvSpPr>
            <p:cNvPr id="243" name="tx124">
              <a:extLst>
                <a:ext uri="{FF2B5EF4-FFF2-40B4-BE49-F238E27FC236}">
                  <a16:creationId xmlns:a16="http://schemas.microsoft.com/office/drawing/2014/main" id="{34E4EE8E-A947-8118-7A22-54E8D759F051}"/>
                </a:ext>
              </a:extLst>
            </p:cNvPr>
            <p:cNvSpPr/>
            <p:nvPr/>
          </p:nvSpPr>
          <p:spPr>
            <a:xfrm>
              <a:off x="10382394" y="6287892"/>
              <a:ext cx="155612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H3K36me3.regress.H3+H4.c17</a:t>
              </a:r>
            </a:p>
          </p:txBody>
        </p:sp>
        <p:sp>
          <p:nvSpPr>
            <p:cNvPr id="244" name="tx125">
              <a:extLst>
                <a:ext uri="{FF2B5EF4-FFF2-40B4-BE49-F238E27FC236}">
                  <a16:creationId xmlns:a16="http://schemas.microsoft.com/office/drawing/2014/main" id="{79D17873-ED98-461E-1F25-5C07980DDA04}"/>
                </a:ext>
              </a:extLst>
            </p:cNvPr>
            <p:cNvSpPr/>
            <p:nvPr/>
          </p:nvSpPr>
          <p:spPr>
            <a:xfrm>
              <a:off x="10382394" y="6507348"/>
              <a:ext cx="155612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H3K36me3.regress.H3+H4.c18</a:t>
              </a:r>
            </a:p>
          </p:txBody>
        </p:sp>
        <p:sp>
          <p:nvSpPr>
            <p:cNvPr id="245" name="tx126">
              <a:extLst>
                <a:ext uri="{FF2B5EF4-FFF2-40B4-BE49-F238E27FC236}">
                  <a16:creationId xmlns:a16="http://schemas.microsoft.com/office/drawing/2014/main" id="{6F65846E-92A8-DD9C-9084-7BF4C01F23AB}"/>
                </a:ext>
              </a:extLst>
            </p:cNvPr>
            <p:cNvSpPr/>
            <p:nvPr/>
          </p:nvSpPr>
          <p:spPr>
            <a:xfrm>
              <a:off x="10382394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246" name="tx127">
              <a:extLst>
                <a:ext uri="{FF2B5EF4-FFF2-40B4-BE49-F238E27FC236}">
                  <a16:creationId xmlns:a16="http://schemas.microsoft.com/office/drawing/2014/main" id="{8DF79DD5-839B-DF68-6430-0546C5957E0F}"/>
                </a:ext>
              </a:extLst>
            </p:cNvPr>
            <p:cNvSpPr/>
            <p:nvPr/>
          </p:nvSpPr>
          <p:spPr>
            <a:xfrm>
              <a:off x="3464610" y="1571590"/>
              <a:ext cx="2958174" cy="15732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H3K36me3.regress.H3+H4 - all clusters</a:t>
              </a:r>
            </a:p>
          </p:txBody>
        </p:sp>
      </p:grpSp>
      <p:grpSp>
        <p:nvGrpSpPr>
          <p:cNvPr id="247" name="Group 246">
            <a:extLst>
              <a:ext uri="{FF2B5EF4-FFF2-40B4-BE49-F238E27FC236}">
                <a16:creationId xmlns:a16="http://schemas.microsoft.com/office/drawing/2014/main" id="{A13B9297-4D12-BB15-4885-ADED61571B9C}"/>
              </a:ext>
            </a:extLst>
          </p:cNvPr>
          <p:cNvGrpSpPr/>
          <p:nvPr/>
        </p:nvGrpSpPr>
        <p:grpSpPr>
          <a:xfrm>
            <a:off x="170476" y="4066905"/>
            <a:ext cx="6014764" cy="2908191"/>
            <a:chOff x="2609850" y="3024982"/>
            <a:chExt cx="9867900" cy="4648200"/>
          </a:xfrm>
        </p:grpSpPr>
        <p:sp>
          <p:nvSpPr>
            <p:cNvPr id="248" name="rc3">
              <a:extLst>
                <a:ext uri="{FF2B5EF4-FFF2-40B4-BE49-F238E27FC236}">
                  <a16:creationId xmlns:a16="http://schemas.microsoft.com/office/drawing/2014/main" id="{8E79D110-B7C7-58AD-35FA-E228AF8C3D52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49" name="rc4">
              <a:extLst>
                <a:ext uri="{FF2B5EF4-FFF2-40B4-BE49-F238E27FC236}">
                  <a16:creationId xmlns:a16="http://schemas.microsoft.com/office/drawing/2014/main" id="{9C35920B-E9E4-DE06-4295-1F0D12813D84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0" name="rc5">
              <a:extLst>
                <a:ext uri="{FF2B5EF4-FFF2-40B4-BE49-F238E27FC236}">
                  <a16:creationId xmlns:a16="http://schemas.microsoft.com/office/drawing/2014/main" id="{64D455FB-D613-9C83-C39B-824BB643F6A4}"/>
                </a:ext>
              </a:extLst>
            </p:cNvPr>
            <p:cNvSpPr/>
            <p:nvPr/>
          </p:nvSpPr>
          <p:spPr>
            <a:xfrm>
              <a:off x="3064560" y="3319684"/>
              <a:ext cx="7428202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51" name="pl6">
              <a:extLst>
                <a:ext uri="{FF2B5EF4-FFF2-40B4-BE49-F238E27FC236}">
                  <a16:creationId xmlns:a16="http://schemas.microsoft.com/office/drawing/2014/main" id="{6BEADFE8-AD38-9627-D961-20FB57A5E2D9}"/>
                </a:ext>
              </a:extLst>
            </p:cNvPr>
            <p:cNvSpPr/>
            <p:nvPr/>
          </p:nvSpPr>
          <p:spPr>
            <a:xfrm>
              <a:off x="3064560" y="6405027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2" name="pl7">
              <a:extLst>
                <a:ext uri="{FF2B5EF4-FFF2-40B4-BE49-F238E27FC236}">
                  <a16:creationId xmlns:a16="http://schemas.microsoft.com/office/drawing/2014/main" id="{59296B07-5494-0FAF-2F13-D9ECC120DEEF}"/>
                </a:ext>
              </a:extLst>
            </p:cNvPr>
            <p:cNvSpPr/>
            <p:nvPr/>
          </p:nvSpPr>
          <p:spPr>
            <a:xfrm>
              <a:off x="3064560" y="5521458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3" name="pl8">
              <a:extLst>
                <a:ext uri="{FF2B5EF4-FFF2-40B4-BE49-F238E27FC236}">
                  <a16:creationId xmlns:a16="http://schemas.microsoft.com/office/drawing/2014/main" id="{2FC79763-3399-FE37-F0E4-9319645408CA}"/>
                </a:ext>
              </a:extLst>
            </p:cNvPr>
            <p:cNvSpPr/>
            <p:nvPr/>
          </p:nvSpPr>
          <p:spPr>
            <a:xfrm>
              <a:off x="3064560" y="4637889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4" name="pl9">
              <a:extLst>
                <a:ext uri="{FF2B5EF4-FFF2-40B4-BE49-F238E27FC236}">
                  <a16:creationId xmlns:a16="http://schemas.microsoft.com/office/drawing/2014/main" id="{0BB832DE-F293-8CFF-2D87-46B5AA4AD6DE}"/>
                </a:ext>
              </a:extLst>
            </p:cNvPr>
            <p:cNvSpPr/>
            <p:nvPr/>
          </p:nvSpPr>
          <p:spPr>
            <a:xfrm>
              <a:off x="3064560" y="3754320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5" name="pl10">
              <a:extLst>
                <a:ext uri="{FF2B5EF4-FFF2-40B4-BE49-F238E27FC236}">
                  <a16:creationId xmlns:a16="http://schemas.microsoft.com/office/drawing/2014/main" id="{A7A1BA79-F75A-FE41-0E60-1F78F4C22539}"/>
                </a:ext>
              </a:extLst>
            </p:cNvPr>
            <p:cNvSpPr/>
            <p:nvPr/>
          </p:nvSpPr>
          <p:spPr>
            <a:xfrm>
              <a:off x="3064560" y="6846812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6" name="pl11">
              <a:extLst>
                <a:ext uri="{FF2B5EF4-FFF2-40B4-BE49-F238E27FC236}">
                  <a16:creationId xmlns:a16="http://schemas.microsoft.com/office/drawing/2014/main" id="{D52F001F-3CBE-8DEE-7C45-F202F924AD3B}"/>
                </a:ext>
              </a:extLst>
            </p:cNvPr>
            <p:cNvSpPr/>
            <p:nvPr/>
          </p:nvSpPr>
          <p:spPr>
            <a:xfrm>
              <a:off x="3064560" y="5963242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7" name="pl12">
              <a:extLst>
                <a:ext uri="{FF2B5EF4-FFF2-40B4-BE49-F238E27FC236}">
                  <a16:creationId xmlns:a16="http://schemas.microsoft.com/office/drawing/2014/main" id="{3C86EC0D-BD9E-1B83-EBCC-420A0A113D34}"/>
                </a:ext>
              </a:extLst>
            </p:cNvPr>
            <p:cNvSpPr/>
            <p:nvPr/>
          </p:nvSpPr>
          <p:spPr>
            <a:xfrm>
              <a:off x="3064560" y="5079673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8" name="pl13">
              <a:extLst>
                <a:ext uri="{FF2B5EF4-FFF2-40B4-BE49-F238E27FC236}">
                  <a16:creationId xmlns:a16="http://schemas.microsoft.com/office/drawing/2014/main" id="{403FC911-6B2A-0E4D-7B03-069FD6097CF2}"/>
                </a:ext>
              </a:extLst>
            </p:cNvPr>
            <p:cNvSpPr/>
            <p:nvPr/>
          </p:nvSpPr>
          <p:spPr>
            <a:xfrm>
              <a:off x="3064560" y="4196104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9" name="pl14">
              <a:extLst>
                <a:ext uri="{FF2B5EF4-FFF2-40B4-BE49-F238E27FC236}">
                  <a16:creationId xmlns:a16="http://schemas.microsoft.com/office/drawing/2014/main" id="{4BAE0526-5468-7D36-4253-C74B35F53931}"/>
                </a:ext>
              </a:extLst>
            </p:cNvPr>
            <p:cNvSpPr/>
            <p:nvPr/>
          </p:nvSpPr>
          <p:spPr>
            <a:xfrm>
              <a:off x="337842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0" name="pl15">
              <a:extLst>
                <a:ext uri="{FF2B5EF4-FFF2-40B4-BE49-F238E27FC236}">
                  <a16:creationId xmlns:a16="http://schemas.microsoft.com/office/drawing/2014/main" id="{2D28D1BE-2BFE-3D4F-84A2-91015B662796}"/>
                </a:ext>
              </a:extLst>
            </p:cNvPr>
            <p:cNvSpPr/>
            <p:nvPr/>
          </p:nvSpPr>
          <p:spPr>
            <a:xfrm>
              <a:off x="390154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1" name="pl16">
              <a:extLst>
                <a:ext uri="{FF2B5EF4-FFF2-40B4-BE49-F238E27FC236}">
                  <a16:creationId xmlns:a16="http://schemas.microsoft.com/office/drawing/2014/main" id="{F4B7E0FA-8942-8540-8529-8DDB1C8731A8}"/>
                </a:ext>
              </a:extLst>
            </p:cNvPr>
            <p:cNvSpPr/>
            <p:nvPr/>
          </p:nvSpPr>
          <p:spPr>
            <a:xfrm>
              <a:off x="442465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2" name="pl17">
              <a:extLst>
                <a:ext uri="{FF2B5EF4-FFF2-40B4-BE49-F238E27FC236}">
                  <a16:creationId xmlns:a16="http://schemas.microsoft.com/office/drawing/2014/main" id="{57F82B5A-2647-907A-E1D1-2725CFE2FC7D}"/>
                </a:ext>
              </a:extLst>
            </p:cNvPr>
            <p:cNvSpPr/>
            <p:nvPr/>
          </p:nvSpPr>
          <p:spPr>
            <a:xfrm>
              <a:off x="494776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3" name="pl18">
              <a:extLst>
                <a:ext uri="{FF2B5EF4-FFF2-40B4-BE49-F238E27FC236}">
                  <a16:creationId xmlns:a16="http://schemas.microsoft.com/office/drawing/2014/main" id="{218A7D73-C9D0-8D5D-F2AF-AA43B1C45645}"/>
                </a:ext>
              </a:extLst>
            </p:cNvPr>
            <p:cNvSpPr/>
            <p:nvPr/>
          </p:nvSpPr>
          <p:spPr>
            <a:xfrm>
              <a:off x="547088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4" name="pl19">
              <a:extLst>
                <a:ext uri="{FF2B5EF4-FFF2-40B4-BE49-F238E27FC236}">
                  <a16:creationId xmlns:a16="http://schemas.microsoft.com/office/drawing/2014/main" id="{53B1BF94-C166-6874-2E86-43A8A4E572FF}"/>
                </a:ext>
              </a:extLst>
            </p:cNvPr>
            <p:cNvSpPr/>
            <p:nvPr/>
          </p:nvSpPr>
          <p:spPr>
            <a:xfrm>
              <a:off x="599399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5" name="pl20">
              <a:extLst>
                <a:ext uri="{FF2B5EF4-FFF2-40B4-BE49-F238E27FC236}">
                  <a16:creationId xmlns:a16="http://schemas.microsoft.com/office/drawing/2014/main" id="{C14C2BE3-E597-7D43-AE73-5FE1778687D4}"/>
                </a:ext>
              </a:extLst>
            </p:cNvPr>
            <p:cNvSpPr/>
            <p:nvPr/>
          </p:nvSpPr>
          <p:spPr>
            <a:xfrm>
              <a:off x="651710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6" name="pl21">
              <a:extLst>
                <a:ext uri="{FF2B5EF4-FFF2-40B4-BE49-F238E27FC236}">
                  <a16:creationId xmlns:a16="http://schemas.microsoft.com/office/drawing/2014/main" id="{3759203E-2867-B61E-73E6-4CC8048FD863}"/>
                </a:ext>
              </a:extLst>
            </p:cNvPr>
            <p:cNvSpPr/>
            <p:nvPr/>
          </p:nvSpPr>
          <p:spPr>
            <a:xfrm>
              <a:off x="704021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7" name="pl22">
              <a:extLst>
                <a:ext uri="{FF2B5EF4-FFF2-40B4-BE49-F238E27FC236}">
                  <a16:creationId xmlns:a16="http://schemas.microsoft.com/office/drawing/2014/main" id="{6B197BDE-B5D5-EDF8-8637-27715DB9B1ED}"/>
                </a:ext>
              </a:extLst>
            </p:cNvPr>
            <p:cNvSpPr/>
            <p:nvPr/>
          </p:nvSpPr>
          <p:spPr>
            <a:xfrm>
              <a:off x="756333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8" name="pl23">
              <a:extLst>
                <a:ext uri="{FF2B5EF4-FFF2-40B4-BE49-F238E27FC236}">
                  <a16:creationId xmlns:a16="http://schemas.microsoft.com/office/drawing/2014/main" id="{999EDF09-FBAF-2F0F-9A5B-DB705AD12A87}"/>
                </a:ext>
              </a:extLst>
            </p:cNvPr>
            <p:cNvSpPr/>
            <p:nvPr/>
          </p:nvSpPr>
          <p:spPr>
            <a:xfrm>
              <a:off x="808644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9" name="pl24">
              <a:extLst>
                <a:ext uri="{FF2B5EF4-FFF2-40B4-BE49-F238E27FC236}">
                  <a16:creationId xmlns:a16="http://schemas.microsoft.com/office/drawing/2014/main" id="{46237015-7307-4137-B241-12864C4FE3D7}"/>
                </a:ext>
              </a:extLst>
            </p:cNvPr>
            <p:cNvSpPr/>
            <p:nvPr/>
          </p:nvSpPr>
          <p:spPr>
            <a:xfrm>
              <a:off x="860955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0" name="pl25">
              <a:extLst>
                <a:ext uri="{FF2B5EF4-FFF2-40B4-BE49-F238E27FC236}">
                  <a16:creationId xmlns:a16="http://schemas.microsoft.com/office/drawing/2014/main" id="{F4A74A84-F2FE-8A26-F22A-236BC03DDAA4}"/>
                </a:ext>
              </a:extLst>
            </p:cNvPr>
            <p:cNvSpPr/>
            <p:nvPr/>
          </p:nvSpPr>
          <p:spPr>
            <a:xfrm>
              <a:off x="913267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1" name="pl26">
              <a:extLst>
                <a:ext uri="{FF2B5EF4-FFF2-40B4-BE49-F238E27FC236}">
                  <a16:creationId xmlns:a16="http://schemas.microsoft.com/office/drawing/2014/main" id="{026F7F70-E7B6-F579-61CE-00F575AA9A0D}"/>
                </a:ext>
              </a:extLst>
            </p:cNvPr>
            <p:cNvSpPr/>
            <p:nvPr/>
          </p:nvSpPr>
          <p:spPr>
            <a:xfrm>
              <a:off x="965578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2" name="pl27">
              <a:extLst>
                <a:ext uri="{FF2B5EF4-FFF2-40B4-BE49-F238E27FC236}">
                  <a16:creationId xmlns:a16="http://schemas.microsoft.com/office/drawing/2014/main" id="{A3CC0F5F-2F54-D551-7C73-A5136E2559AF}"/>
                </a:ext>
              </a:extLst>
            </p:cNvPr>
            <p:cNvSpPr/>
            <p:nvPr/>
          </p:nvSpPr>
          <p:spPr>
            <a:xfrm>
              <a:off x="1017889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3" name="pg28">
              <a:extLst>
                <a:ext uri="{FF2B5EF4-FFF2-40B4-BE49-F238E27FC236}">
                  <a16:creationId xmlns:a16="http://schemas.microsoft.com/office/drawing/2014/main" id="{889584D5-315D-1658-0409-07021358B251}"/>
                </a:ext>
              </a:extLst>
            </p:cNvPr>
            <p:cNvSpPr/>
            <p:nvPr/>
          </p:nvSpPr>
          <p:spPr>
            <a:xfrm>
              <a:off x="3143027" y="4177306"/>
              <a:ext cx="470801" cy="2645813"/>
            </a:xfrm>
            <a:custGeom>
              <a:avLst/>
              <a:gdLst/>
              <a:ahLst/>
              <a:cxnLst/>
              <a:rect l="0" t="0" r="0" b="0"/>
              <a:pathLst>
                <a:path w="470801" h="2645813">
                  <a:moveTo>
                    <a:pt x="235170" y="2645813"/>
                  </a:moveTo>
                  <a:lnTo>
                    <a:pt x="235172" y="2640635"/>
                  </a:lnTo>
                  <a:lnTo>
                    <a:pt x="235178" y="2635457"/>
                  </a:lnTo>
                  <a:lnTo>
                    <a:pt x="235186" y="2630280"/>
                  </a:lnTo>
                  <a:lnTo>
                    <a:pt x="235198" y="2625102"/>
                  </a:lnTo>
                  <a:lnTo>
                    <a:pt x="235213" y="2619924"/>
                  </a:lnTo>
                  <a:lnTo>
                    <a:pt x="235229" y="2614746"/>
                  </a:lnTo>
                  <a:lnTo>
                    <a:pt x="235246" y="2609569"/>
                  </a:lnTo>
                  <a:lnTo>
                    <a:pt x="235264" y="2604391"/>
                  </a:lnTo>
                  <a:lnTo>
                    <a:pt x="235282" y="2599213"/>
                  </a:lnTo>
                  <a:lnTo>
                    <a:pt x="235299" y="2594036"/>
                  </a:lnTo>
                  <a:lnTo>
                    <a:pt x="235315" y="2588858"/>
                  </a:lnTo>
                  <a:lnTo>
                    <a:pt x="235330" y="2583680"/>
                  </a:lnTo>
                  <a:lnTo>
                    <a:pt x="235343" y="2578502"/>
                  </a:lnTo>
                  <a:lnTo>
                    <a:pt x="235354" y="2573325"/>
                  </a:lnTo>
                  <a:lnTo>
                    <a:pt x="235364" y="2568147"/>
                  </a:lnTo>
                  <a:lnTo>
                    <a:pt x="235372" y="2562969"/>
                  </a:lnTo>
                  <a:lnTo>
                    <a:pt x="235379" y="2557791"/>
                  </a:lnTo>
                  <a:lnTo>
                    <a:pt x="235384" y="2552614"/>
                  </a:lnTo>
                  <a:lnTo>
                    <a:pt x="235388" y="2547436"/>
                  </a:lnTo>
                  <a:lnTo>
                    <a:pt x="235392" y="2542258"/>
                  </a:lnTo>
                  <a:lnTo>
                    <a:pt x="235394" y="2537081"/>
                  </a:lnTo>
                  <a:lnTo>
                    <a:pt x="235396" y="2531903"/>
                  </a:lnTo>
                  <a:lnTo>
                    <a:pt x="235397" y="2526725"/>
                  </a:lnTo>
                  <a:lnTo>
                    <a:pt x="235398" y="2521547"/>
                  </a:lnTo>
                  <a:lnTo>
                    <a:pt x="235399" y="2516370"/>
                  </a:lnTo>
                  <a:lnTo>
                    <a:pt x="235399" y="2511192"/>
                  </a:lnTo>
                  <a:lnTo>
                    <a:pt x="235400" y="2506014"/>
                  </a:lnTo>
                  <a:lnTo>
                    <a:pt x="235400" y="2500837"/>
                  </a:lnTo>
                  <a:lnTo>
                    <a:pt x="235400" y="2495659"/>
                  </a:lnTo>
                  <a:lnTo>
                    <a:pt x="235400" y="2490481"/>
                  </a:lnTo>
                  <a:lnTo>
                    <a:pt x="235400" y="2485303"/>
                  </a:lnTo>
                  <a:lnTo>
                    <a:pt x="235400" y="2480126"/>
                  </a:lnTo>
                  <a:lnTo>
                    <a:pt x="235400" y="2474948"/>
                  </a:lnTo>
                  <a:lnTo>
                    <a:pt x="235400" y="2469770"/>
                  </a:lnTo>
                  <a:lnTo>
                    <a:pt x="235400" y="2464593"/>
                  </a:lnTo>
                  <a:lnTo>
                    <a:pt x="235399" y="2459415"/>
                  </a:lnTo>
                  <a:lnTo>
                    <a:pt x="235399" y="2454237"/>
                  </a:lnTo>
                  <a:lnTo>
                    <a:pt x="235398" y="2449059"/>
                  </a:lnTo>
                  <a:lnTo>
                    <a:pt x="235397" y="2443882"/>
                  </a:lnTo>
                  <a:lnTo>
                    <a:pt x="235396" y="2438704"/>
                  </a:lnTo>
                  <a:lnTo>
                    <a:pt x="235394" y="2433526"/>
                  </a:lnTo>
                  <a:lnTo>
                    <a:pt x="235392" y="2428349"/>
                  </a:lnTo>
                  <a:lnTo>
                    <a:pt x="235389" y="2423171"/>
                  </a:lnTo>
                  <a:lnTo>
                    <a:pt x="235385" y="2417993"/>
                  </a:lnTo>
                  <a:lnTo>
                    <a:pt x="235379" y="2412815"/>
                  </a:lnTo>
                  <a:lnTo>
                    <a:pt x="235373" y="2407638"/>
                  </a:lnTo>
                  <a:lnTo>
                    <a:pt x="235365" y="2402460"/>
                  </a:lnTo>
                  <a:lnTo>
                    <a:pt x="235355" y="2397282"/>
                  </a:lnTo>
                  <a:lnTo>
                    <a:pt x="235344" y="2392105"/>
                  </a:lnTo>
                  <a:lnTo>
                    <a:pt x="235331" y="2386927"/>
                  </a:lnTo>
                  <a:lnTo>
                    <a:pt x="235316" y="2381749"/>
                  </a:lnTo>
                  <a:lnTo>
                    <a:pt x="235300" y="2376571"/>
                  </a:lnTo>
                  <a:lnTo>
                    <a:pt x="235283" y="2371394"/>
                  </a:lnTo>
                  <a:lnTo>
                    <a:pt x="235265" y="2366216"/>
                  </a:lnTo>
                  <a:lnTo>
                    <a:pt x="235247" y="2361038"/>
                  </a:lnTo>
                  <a:lnTo>
                    <a:pt x="235229" y="2355861"/>
                  </a:lnTo>
                  <a:lnTo>
                    <a:pt x="235212" y="2350683"/>
                  </a:lnTo>
                  <a:lnTo>
                    <a:pt x="235197" y="2345505"/>
                  </a:lnTo>
                  <a:lnTo>
                    <a:pt x="235184" y="2340327"/>
                  </a:lnTo>
                  <a:lnTo>
                    <a:pt x="235174" y="2335150"/>
                  </a:lnTo>
                  <a:lnTo>
                    <a:pt x="235166" y="2329972"/>
                  </a:lnTo>
                  <a:lnTo>
                    <a:pt x="235162" y="2324794"/>
                  </a:lnTo>
                  <a:lnTo>
                    <a:pt x="235161" y="2319617"/>
                  </a:lnTo>
                  <a:lnTo>
                    <a:pt x="235162" y="2314439"/>
                  </a:lnTo>
                  <a:lnTo>
                    <a:pt x="235166" y="2309261"/>
                  </a:lnTo>
                  <a:lnTo>
                    <a:pt x="235172" y="2304083"/>
                  </a:lnTo>
                  <a:lnTo>
                    <a:pt x="235178" y="2298906"/>
                  </a:lnTo>
                  <a:lnTo>
                    <a:pt x="235185" y="2293728"/>
                  </a:lnTo>
                  <a:lnTo>
                    <a:pt x="235192" y="2288550"/>
                  </a:lnTo>
                  <a:lnTo>
                    <a:pt x="235197" y="2283373"/>
                  </a:lnTo>
                  <a:lnTo>
                    <a:pt x="235200" y="2278195"/>
                  </a:lnTo>
                  <a:lnTo>
                    <a:pt x="235201" y="2273017"/>
                  </a:lnTo>
                  <a:lnTo>
                    <a:pt x="235199" y="2267839"/>
                  </a:lnTo>
                  <a:lnTo>
                    <a:pt x="235195" y="2262662"/>
                  </a:lnTo>
                  <a:lnTo>
                    <a:pt x="235188" y="2257484"/>
                  </a:lnTo>
                  <a:lnTo>
                    <a:pt x="235180" y="2252306"/>
                  </a:lnTo>
                  <a:lnTo>
                    <a:pt x="235169" y="2247128"/>
                  </a:lnTo>
                  <a:lnTo>
                    <a:pt x="235158" y="2241951"/>
                  </a:lnTo>
                  <a:lnTo>
                    <a:pt x="235146" y="2236773"/>
                  </a:lnTo>
                  <a:lnTo>
                    <a:pt x="235134" y="2231595"/>
                  </a:lnTo>
                  <a:lnTo>
                    <a:pt x="235122" y="2226418"/>
                  </a:lnTo>
                  <a:lnTo>
                    <a:pt x="235112" y="2221240"/>
                  </a:lnTo>
                  <a:lnTo>
                    <a:pt x="235101" y="2216062"/>
                  </a:lnTo>
                  <a:lnTo>
                    <a:pt x="235092" y="2210884"/>
                  </a:lnTo>
                  <a:lnTo>
                    <a:pt x="235083" y="2205707"/>
                  </a:lnTo>
                  <a:lnTo>
                    <a:pt x="235074" y="2200529"/>
                  </a:lnTo>
                  <a:lnTo>
                    <a:pt x="235065" y="2195351"/>
                  </a:lnTo>
                  <a:lnTo>
                    <a:pt x="235056" y="2190174"/>
                  </a:lnTo>
                  <a:lnTo>
                    <a:pt x="235046" y="2184996"/>
                  </a:lnTo>
                  <a:lnTo>
                    <a:pt x="235035" y="2179818"/>
                  </a:lnTo>
                  <a:lnTo>
                    <a:pt x="235022" y="2174640"/>
                  </a:lnTo>
                  <a:lnTo>
                    <a:pt x="235009" y="2169463"/>
                  </a:lnTo>
                  <a:lnTo>
                    <a:pt x="234995" y="2164285"/>
                  </a:lnTo>
                  <a:lnTo>
                    <a:pt x="234980" y="2159107"/>
                  </a:lnTo>
                  <a:lnTo>
                    <a:pt x="234964" y="2153930"/>
                  </a:lnTo>
                  <a:lnTo>
                    <a:pt x="234949" y="2148752"/>
                  </a:lnTo>
                  <a:lnTo>
                    <a:pt x="234933" y="2143574"/>
                  </a:lnTo>
                  <a:lnTo>
                    <a:pt x="234918" y="2138396"/>
                  </a:lnTo>
                  <a:lnTo>
                    <a:pt x="234903" y="2133219"/>
                  </a:lnTo>
                  <a:lnTo>
                    <a:pt x="234888" y="2128041"/>
                  </a:lnTo>
                  <a:lnTo>
                    <a:pt x="234874" y="2122863"/>
                  </a:lnTo>
                  <a:lnTo>
                    <a:pt x="234860" y="2117686"/>
                  </a:lnTo>
                  <a:lnTo>
                    <a:pt x="234846" y="2112508"/>
                  </a:lnTo>
                  <a:lnTo>
                    <a:pt x="234831" y="2107330"/>
                  </a:lnTo>
                  <a:lnTo>
                    <a:pt x="234816" y="2102152"/>
                  </a:lnTo>
                  <a:lnTo>
                    <a:pt x="234799" y="2096975"/>
                  </a:lnTo>
                  <a:lnTo>
                    <a:pt x="234782" y="2091797"/>
                  </a:lnTo>
                  <a:lnTo>
                    <a:pt x="234763" y="2086619"/>
                  </a:lnTo>
                  <a:lnTo>
                    <a:pt x="234742" y="2081442"/>
                  </a:lnTo>
                  <a:lnTo>
                    <a:pt x="234721" y="2076264"/>
                  </a:lnTo>
                  <a:lnTo>
                    <a:pt x="234698" y="2071086"/>
                  </a:lnTo>
                  <a:lnTo>
                    <a:pt x="234676" y="2065908"/>
                  </a:lnTo>
                  <a:lnTo>
                    <a:pt x="234652" y="2060731"/>
                  </a:lnTo>
                  <a:lnTo>
                    <a:pt x="234629" y="2055553"/>
                  </a:lnTo>
                  <a:lnTo>
                    <a:pt x="234607" y="2050375"/>
                  </a:lnTo>
                  <a:lnTo>
                    <a:pt x="234585" y="2045198"/>
                  </a:lnTo>
                  <a:lnTo>
                    <a:pt x="234564" y="2040020"/>
                  </a:lnTo>
                  <a:lnTo>
                    <a:pt x="234544" y="2034842"/>
                  </a:lnTo>
                  <a:lnTo>
                    <a:pt x="234524" y="2029664"/>
                  </a:lnTo>
                  <a:lnTo>
                    <a:pt x="234505" y="2024487"/>
                  </a:lnTo>
                  <a:lnTo>
                    <a:pt x="234485" y="2019309"/>
                  </a:lnTo>
                  <a:lnTo>
                    <a:pt x="234465" y="2014131"/>
                  </a:lnTo>
                  <a:lnTo>
                    <a:pt x="234444" y="2008954"/>
                  </a:lnTo>
                  <a:lnTo>
                    <a:pt x="234421" y="2003776"/>
                  </a:lnTo>
                  <a:lnTo>
                    <a:pt x="234395" y="1998598"/>
                  </a:lnTo>
                  <a:lnTo>
                    <a:pt x="234365" y="1993420"/>
                  </a:lnTo>
                  <a:lnTo>
                    <a:pt x="234330" y="1988243"/>
                  </a:lnTo>
                  <a:lnTo>
                    <a:pt x="234289" y="1983065"/>
                  </a:lnTo>
                  <a:lnTo>
                    <a:pt x="234243" y="1977887"/>
                  </a:lnTo>
                  <a:lnTo>
                    <a:pt x="234189" y="1972710"/>
                  </a:lnTo>
                  <a:lnTo>
                    <a:pt x="234130" y="1967532"/>
                  </a:lnTo>
                  <a:lnTo>
                    <a:pt x="234064" y="1962354"/>
                  </a:lnTo>
                  <a:lnTo>
                    <a:pt x="233992" y="1957176"/>
                  </a:lnTo>
                  <a:lnTo>
                    <a:pt x="233915" y="1951999"/>
                  </a:lnTo>
                  <a:lnTo>
                    <a:pt x="233835" y="1946821"/>
                  </a:lnTo>
                  <a:lnTo>
                    <a:pt x="233752" y="1941643"/>
                  </a:lnTo>
                  <a:lnTo>
                    <a:pt x="233669" y="1936465"/>
                  </a:lnTo>
                  <a:lnTo>
                    <a:pt x="233588" y="1931288"/>
                  </a:lnTo>
                  <a:lnTo>
                    <a:pt x="233511" y="1926110"/>
                  </a:lnTo>
                  <a:lnTo>
                    <a:pt x="233439" y="1920932"/>
                  </a:lnTo>
                  <a:lnTo>
                    <a:pt x="233373" y="1915755"/>
                  </a:lnTo>
                  <a:lnTo>
                    <a:pt x="233315" y="1910577"/>
                  </a:lnTo>
                  <a:lnTo>
                    <a:pt x="233265" y="1905399"/>
                  </a:lnTo>
                  <a:lnTo>
                    <a:pt x="233222" y="1900221"/>
                  </a:lnTo>
                  <a:lnTo>
                    <a:pt x="233188" y="1895044"/>
                  </a:lnTo>
                  <a:lnTo>
                    <a:pt x="233161" y="1889866"/>
                  </a:lnTo>
                  <a:lnTo>
                    <a:pt x="233139" y="1884688"/>
                  </a:lnTo>
                  <a:lnTo>
                    <a:pt x="233121" y="1879511"/>
                  </a:lnTo>
                  <a:lnTo>
                    <a:pt x="233106" y="1874333"/>
                  </a:lnTo>
                  <a:lnTo>
                    <a:pt x="233093" y="1869155"/>
                  </a:lnTo>
                  <a:lnTo>
                    <a:pt x="233080" y="1863977"/>
                  </a:lnTo>
                  <a:lnTo>
                    <a:pt x="233067" y="1858800"/>
                  </a:lnTo>
                  <a:lnTo>
                    <a:pt x="233052" y="1853622"/>
                  </a:lnTo>
                  <a:lnTo>
                    <a:pt x="233035" y="1848444"/>
                  </a:lnTo>
                  <a:lnTo>
                    <a:pt x="233015" y="1843267"/>
                  </a:lnTo>
                  <a:lnTo>
                    <a:pt x="232993" y="1838089"/>
                  </a:lnTo>
                  <a:lnTo>
                    <a:pt x="232969" y="1832911"/>
                  </a:lnTo>
                  <a:lnTo>
                    <a:pt x="232942" y="1827733"/>
                  </a:lnTo>
                  <a:lnTo>
                    <a:pt x="232914" y="1822556"/>
                  </a:lnTo>
                  <a:lnTo>
                    <a:pt x="232884" y="1817378"/>
                  </a:lnTo>
                  <a:lnTo>
                    <a:pt x="232854" y="1812200"/>
                  </a:lnTo>
                  <a:lnTo>
                    <a:pt x="232822" y="1807023"/>
                  </a:lnTo>
                  <a:lnTo>
                    <a:pt x="232791" y="1801845"/>
                  </a:lnTo>
                  <a:lnTo>
                    <a:pt x="232760" y="1796667"/>
                  </a:lnTo>
                  <a:lnTo>
                    <a:pt x="232731" y="1791489"/>
                  </a:lnTo>
                  <a:lnTo>
                    <a:pt x="232703" y="1786312"/>
                  </a:lnTo>
                  <a:lnTo>
                    <a:pt x="232677" y="1781134"/>
                  </a:lnTo>
                  <a:lnTo>
                    <a:pt x="232653" y="1775956"/>
                  </a:lnTo>
                  <a:lnTo>
                    <a:pt x="232632" y="1770779"/>
                  </a:lnTo>
                  <a:lnTo>
                    <a:pt x="232613" y="1765601"/>
                  </a:lnTo>
                  <a:lnTo>
                    <a:pt x="232598" y="1760423"/>
                  </a:lnTo>
                  <a:lnTo>
                    <a:pt x="232585" y="1755245"/>
                  </a:lnTo>
                  <a:lnTo>
                    <a:pt x="232575" y="1750068"/>
                  </a:lnTo>
                  <a:lnTo>
                    <a:pt x="232566" y="1744890"/>
                  </a:lnTo>
                  <a:lnTo>
                    <a:pt x="232558" y="1739712"/>
                  </a:lnTo>
                  <a:lnTo>
                    <a:pt x="232550" y="1734535"/>
                  </a:lnTo>
                  <a:lnTo>
                    <a:pt x="232539" y="1729357"/>
                  </a:lnTo>
                  <a:lnTo>
                    <a:pt x="232523" y="1724179"/>
                  </a:lnTo>
                  <a:lnTo>
                    <a:pt x="232502" y="1719001"/>
                  </a:lnTo>
                  <a:lnTo>
                    <a:pt x="232471" y="1713824"/>
                  </a:lnTo>
                  <a:lnTo>
                    <a:pt x="232431" y="1708646"/>
                  </a:lnTo>
                  <a:lnTo>
                    <a:pt x="232376" y="1703468"/>
                  </a:lnTo>
                  <a:lnTo>
                    <a:pt x="232305" y="1698291"/>
                  </a:lnTo>
                  <a:lnTo>
                    <a:pt x="232218" y="1693113"/>
                  </a:lnTo>
                  <a:lnTo>
                    <a:pt x="232114" y="1687935"/>
                  </a:lnTo>
                  <a:lnTo>
                    <a:pt x="231992" y="1682757"/>
                  </a:lnTo>
                  <a:lnTo>
                    <a:pt x="231854" y="1677580"/>
                  </a:lnTo>
                  <a:lnTo>
                    <a:pt x="231699" y="1672402"/>
                  </a:lnTo>
                  <a:lnTo>
                    <a:pt x="231530" y="1667224"/>
                  </a:lnTo>
                  <a:lnTo>
                    <a:pt x="231348" y="1662047"/>
                  </a:lnTo>
                  <a:lnTo>
                    <a:pt x="231156" y="1656869"/>
                  </a:lnTo>
                  <a:lnTo>
                    <a:pt x="230957" y="1651691"/>
                  </a:lnTo>
                  <a:lnTo>
                    <a:pt x="230753" y="1646513"/>
                  </a:lnTo>
                  <a:lnTo>
                    <a:pt x="230549" y="1641336"/>
                  </a:lnTo>
                  <a:lnTo>
                    <a:pt x="230347" y="1636158"/>
                  </a:lnTo>
                  <a:lnTo>
                    <a:pt x="230151" y="1630980"/>
                  </a:lnTo>
                  <a:lnTo>
                    <a:pt x="229962" y="1625803"/>
                  </a:lnTo>
                  <a:lnTo>
                    <a:pt x="229784" y="1620625"/>
                  </a:lnTo>
                  <a:lnTo>
                    <a:pt x="229618" y="1615447"/>
                  </a:lnTo>
                  <a:lnTo>
                    <a:pt x="229466" y="1610269"/>
                  </a:lnTo>
                  <a:lnTo>
                    <a:pt x="229332" y="1605092"/>
                  </a:lnTo>
                  <a:lnTo>
                    <a:pt x="229215" y="1599914"/>
                  </a:lnTo>
                  <a:lnTo>
                    <a:pt x="229114" y="1594736"/>
                  </a:lnTo>
                  <a:lnTo>
                    <a:pt x="229028" y="1589558"/>
                  </a:lnTo>
                  <a:lnTo>
                    <a:pt x="228956" y="1584381"/>
                  </a:lnTo>
                  <a:lnTo>
                    <a:pt x="228894" y="1579203"/>
                  </a:lnTo>
                  <a:lnTo>
                    <a:pt x="228841" y="1574025"/>
                  </a:lnTo>
                  <a:lnTo>
                    <a:pt x="228791" y="1568848"/>
                  </a:lnTo>
                  <a:lnTo>
                    <a:pt x="228740" y="1563670"/>
                  </a:lnTo>
                  <a:lnTo>
                    <a:pt x="228683" y="1558492"/>
                  </a:lnTo>
                  <a:lnTo>
                    <a:pt x="228613" y="1553314"/>
                  </a:lnTo>
                  <a:lnTo>
                    <a:pt x="228527" y="1548137"/>
                  </a:lnTo>
                  <a:lnTo>
                    <a:pt x="228420" y="1542959"/>
                  </a:lnTo>
                  <a:lnTo>
                    <a:pt x="228287" y="1537781"/>
                  </a:lnTo>
                  <a:lnTo>
                    <a:pt x="228128" y="1532604"/>
                  </a:lnTo>
                  <a:lnTo>
                    <a:pt x="227939" y="1527426"/>
                  </a:lnTo>
                  <a:lnTo>
                    <a:pt x="227720" y="1522248"/>
                  </a:lnTo>
                  <a:lnTo>
                    <a:pt x="227471" y="1517070"/>
                  </a:lnTo>
                  <a:lnTo>
                    <a:pt x="227192" y="1511893"/>
                  </a:lnTo>
                  <a:lnTo>
                    <a:pt x="226884" y="1506715"/>
                  </a:lnTo>
                  <a:lnTo>
                    <a:pt x="226554" y="1501537"/>
                  </a:lnTo>
                  <a:lnTo>
                    <a:pt x="226204" y="1496360"/>
                  </a:lnTo>
                  <a:lnTo>
                    <a:pt x="225839" y="1491182"/>
                  </a:lnTo>
                  <a:lnTo>
                    <a:pt x="225462" y="1486004"/>
                  </a:lnTo>
                  <a:lnTo>
                    <a:pt x="225077" y="1480826"/>
                  </a:lnTo>
                  <a:lnTo>
                    <a:pt x="224687" y="1475649"/>
                  </a:lnTo>
                  <a:lnTo>
                    <a:pt x="224294" y="1470471"/>
                  </a:lnTo>
                  <a:lnTo>
                    <a:pt x="223901" y="1465293"/>
                  </a:lnTo>
                  <a:lnTo>
                    <a:pt x="223509" y="1460116"/>
                  </a:lnTo>
                  <a:lnTo>
                    <a:pt x="223120" y="1454938"/>
                  </a:lnTo>
                  <a:lnTo>
                    <a:pt x="222733" y="1449760"/>
                  </a:lnTo>
                  <a:lnTo>
                    <a:pt x="222347" y="1444582"/>
                  </a:lnTo>
                  <a:lnTo>
                    <a:pt x="221960" y="1439405"/>
                  </a:lnTo>
                  <a:lnTo>
                    <a:pt x="221571" y="1434227"/>
                  </a:lnTo>
                  <a:lnTo>
                    <a:pt x="221176" y="1429049"/>
                  </a:lnTo>
                  <a:lnTo>
                    <a:pt x="220774" y="1423872"/>
                  </a:lnTo>
                  <a:lnTo>
                    <a:pt x="220360" y="1418694"/>
                  </a:lnTo>
                  <a:lnTo>
                    <a:pt x="219928" y="1413516"/>
                  </a:lnTo>
                  <a:lnTo>
                    <a:pt x="219477" y="1408338"/>
                  </a:lnTo>
                  <a:lnTo>
                    <a:pt x="219002" y="1403161"/>
                  </a:lnTo>
                  <a:lnTo>
                    <a:pt x="218500" y="1397983"/>
                  </a:lnTo>
                  <a:lnTo>
                    <a:pt x="217968" y="1392805"/>
                  </a:lnTo>
                  <a:lnTo>
                    <a:pt x="217402" y="1387628"/>
                  </a:lnTo>
                  <a:lnTo>
                    <a:pt x="216801" y="1382450"/>
                  </a:lnTo>
                  <a:lnTo>
                    <a:pt x="216161" y="1377272"/>
                  </a:lnTo>
                  <a:lnTo>
                    <a:pt x="215482" y="1372094"/>
                  </a:lnTo>
                  <a:lnTo>
                    <a:pt x="214759" y="1366917"/>
                  </a:lnTo>
                  <a:lnTo>
                    <a:pt x="213994" y="1361739"/>
                  </a:lnTo>
                  <a:lnTo>
                    <a:pt x="213192" y="1356561"/>
                  </a:lnTo>
                  <a:lnTo>
                    <a:pt x="212355" y="1351384"/>
                  </a:lnTo>
                  <a:lnTo>
                    <a:pt x="211485" y="1346206"/>
                  </a:lnTo>
                  <a:lnTo>
                    <a:pt x="210589" y="1341028"/>
                  </a:lnTo>
                  <a:lnTo>
                    <a:pt x="209671" y="1335850"/>
                  </a:lnTo>
                  <a:lnTo>
                    <a:pt x="208739" y="1330673"/>
                  </a:lnTo>
                  <a:lnTo>
                    <a:pt x="207797" y="1325495"/>
                  </a:lnTo>
                  <a:lnTo>
                    <a:pt x="206856" y="1320317"/>
                  </a:lnTo>
                  <a:lnTo>
                    <a:pt x="205924" y="1315140"/>
                  </a:lnTo>
                  <a:lnTo>
                    <a:pt x="205011" y="1309962"/>
                  </a:lnTo>
                  <a:lnTo>
                    <a:pt x="204123" y="1304784"/>
                  </a:lnTo>
                  <a:lnTo>
                    <a:pt x="203268" y="1299606"/>
                  </a:lnTo>
                  <a:lnTo>
                    <a:pt x="202452" y="1294429"/>
                  </a:lnTo>
                  <a:lnTo>
                    <a:pt x="201681" y="1289251"/>
                  </a:lnTo>
                  <a:lnTo>
                    <a:pt x="200959" y="1284073"/>
                  </a:lnTo>
                  <a:lnTo>
                    <a:pt x="200287" y="1278895"/>
                  </a:lnTo>
                  <a:lnTo>
                    <a:pt x="199667" y="1273718"/>
                  </a:lnTo>
                  <a:lnTo>
                    <a:pt x="199099" y="1268540"/>
                  </a:lnTo>
                  <a:lnTo>
                    <a:pt x="198568" y="1263362"/>
                  </a:lnTo>
                  <a:lnTo>
                    <a:pt x="198066" y="1258185"/>
                  </a:lnTo>
                  <a:lnTo>
                    <a:pt x="197580" y="1253007"/>
                  </a:lnTo>
                  <a:lnTo>
                    <a:pt x="197094" y="1247829"/>
                  </a:lnTo>
                  <a:lnTo>
                    <a:pt x="196590" y="1242651"/>
                  </a:lnTo>
                  <a:lnTo>
                    <a:pt x="196051" y="1237474"/>
                  </a:lnTo>
                  <a:lnTo>
                    <a:pt x="195455" y="1232296"/>
                  </a:lnTo>
                  <a:lnTo>
                    <a:pt x="194785" y="1227118"/>
                  </a:lnTo>
                  <a:lnTo>
                    <a:pt x="194005" y="1221941"/>
                  </a:lnTo>
                  <a:lnTo>
                    <a:pt x="193111" y="1216763"/>
                  </a:lnTo>
                  <a:lnTo>
                    <a:pt x="192092" y="1211585"/>
                  </a:lnTo>
                  <a:lnTo>
                    <a:pt x="190941" y="1206407"/>
                  </a:lnTo>
                  <a:lnTo>
                    <a:pt x="189653" y="1201230"/>
                  </a:lnTo>
                  <a:lnTo>
                    <a:pt x="188231" y="1196052"/>
                  </a:lnTo>
                  <a:lnTo>
                    <a:pt x="186681" y="1190874"/>
                  </a:lnTo>
                  <a:lnTo>
                    <a:pt x="185014" y="1185697"/>
                  </a:lnTo>
                  <a:lnTo>
                    <a:pt x="183244" y="1180519"/>
                  </a:lnTo>
                  <a:lnTo>
                    <a:pt x="181383" y="1175341"/>
                  </a:lnTo>
                  <a:lnTo>
                    <a:pt x="179463" y="1170163"/>
                  </a:lnTo>
                  <a:lnTo>
                    <a:pt x="177509" y="1164986"/>
                  </a:lnTo>
                  <a:lnTo>
                    <a:pt x="175542" y="1159808"/>
                  </a:lnTo>
                  <a:lnTo>
                    <a:pt x="173584" y="1154630"/>
                  </a:lnTo>
                  <a:lnTo>
                    <a:pt x="171653" y="1149453"/>
                  </a:lnTo>
                  <a:lnTo>
                    <a:pt x="169767" y="1144275"/>
                  </a:lnTo>
                  <a:lnTo>
                    <a:pt x="167939" y="1139097"/>
                  </a:lnTo>
                  <a:lnTo>
                    <a:pt x="166178" y="1133919"/>
                  </a:lnTo>
                  <a:lnTo>
                    <a:pt x="164497" y="1128742"/>
                  </a:lnTo>
                  <a:lnTo>
                    <a:pt x="162895" y="1123564"/>
                  </a:lnTo>
                  <a:lnTo>
                    <a:pt x="161365" y="1118386"/>
                  </a:lnTo>
                  <a:lnTo>
                    <a:pt x="159900" y="1113209"/>
                  </a:lnTo>
                  <a:lnTo>
                    <a:pt x="158490" y="1108031"/>
                  </a:lnTo>
                  <a:lnTo>
                    <a:pt x="157122" y="1102853"/>
                  </a:lnTo>
                  <a:lnTo>
                    <a:pt x="155783" y="1097675"/>
                  </a:lnTo>
                  <a:lnTo>
                    <a:pt x="154456" y="1092498"/>
                  </a:lnTo>
                  <a:lnTo>
                    <a:pt x="153123" y="1087320"/>
                  </a:lnTo>
                  <a:lnTo>
                    <a:pt x="151765" y="1082142"/>
                  </a:lnTo>
                  <a:lnTo>
                    <a:pt x="150356" y="1076965"/>
                  </a:lnTo>
                  <a:lnTo>
                    <a:pt x="148881" y="1071787"/>
                  </a:lnTo>
                  <a:lnTo>
                    <a:pt x="147324" y="1066609"/>
                  </a:lnTo>
                  <a:lnTo>
                    <a:pt x="145669" y="1061431"/>
                  </a:lnTo>
                  <a:lnTo>
                    <a:pt x="143904" y="1056254"/>
                  </a:lnTo>
                  <a:lnTo>
                    <a:pt x="142019" y="1051076"/>
                  </a:lnTo>
                  <a:lnTo>
                    <a:pt x="140006" y="1045898"/>
                  </a:lnTo>
                  <a:lnTo>
                    <a:pt x="137861" y="1040721"/>
                  </a:lnTo>
                  <a:lnTo>
                    <a:pt x="135585" y="1035543"/>
                  </a:lnTo>
                  <a:lnTo>
                    <a:pt x="133167" y="1030365"/>
                  </a:lnTo>
                  <a:lnTo>
                    <a:pt x="130636" y="1025187"/>
                  </a:lnTo>
                  <a:lnTo>
                    <a:pt x="128003" y="1020010"/>
                  </a:lnTo>
                  <a:lnTo>
                    <a:pt x="125285" y="1014832"/>
                  </a:lnTo>
                  <a:lnTo>
                    <a:pt x="122501" y="1009654"/>
                  </a:lnTo>
                  <a:lnTo>
                    <a:pt x="119670" y="1004477"/>
                  </a:lnTo>
                  <a:lnTo>
                    <a:pt x="116814" y="999299"/>
                  </a:lnTo>
                  <a:lnTo>
                    <a:pt x="113955" y="994121"/>
                  </a:lnTo>
                  <a:lnTo>
                    <a:pt x="111113" y="988943"/>
                  </a:lnTo>
                  <a:lnTo>
                    <a:pt x="108318" y="983766"/>
                  </a:lnTo>
                  <a:lnTo>
                    <a:pt x="105589" y="978588"/>
                  </a:lnTo>
                  <a:lnTo>
                    <a:pt x="102941" y="973410"/>
                  </a:lnTo>
                  <a:lnTo>
                    <a:pt x="100388" y="968232"/>
                  </a:lnTo>
                  <a:lnTo>
                    <a:pt x="97943" y="963055"/>
                  </a:lnTo>
                  <a:lnTo>
                    <a:pt x="95611" y="957877"/>
                  </a:lnTo>
                  <a:lnTo>
                    <a:pt x="93398" y="952699"/>
                  </a:lnTo>
                  <a:lnTo>
                    <a:pt x="91303" y="947522"/>
                  </a:lnTo>
                  <a:lnTo>
                    <a:pt x="89320" y="942344"/>
                  </a:lnTo>
                  <a:lnTo>
                    <a:pt x="87447" y="937166"/>
                  </a:lnTo>
                  <a:lnTo>
                    <a:pt x="85660" y="931988"/>
                  </a:lnTo>
                  <a:lnTo>
                    <a:pt x="83933" y="926811"/>
                  </a:lnTo>
                  <a:lnTo>
                    <a:pt x="82240" y="921633"/>
                  </a:lnTo>
                  <a:lnTo>
                    <a:pt x="80556" y="916455"/>
                  </a:lnTo>
                  <a:lnTo>
                    <a:pt x="78851" y="911278"/>
                  </a:lnTo>
                  <a:lnTo>
                    <a:pt x="77099" y="906100"/>
                  </a:lnTo>
                  <a:lnTo>
                    <a:pt x="75274" y="900922"/>
                  </a:lnTo>
                  <a:lnTo>
                    <a:pt x="73351" y="895744"/>
                  </a:lnTo>
                  <a:lnTo>
                    <a:pt x="71305" y="890567"/>
                  </a:lnTo>
                  <a:lnTo>
                    <a:pt x="69116" y="885389"/>
                  </a:lnTo>
                  <a:lnTo>
                    <a:pt x="66790" y="880211"/>
                  </a:lnTo>
                  <a:lnTo>
                    <a:pt x="64327" y="875034"/>
                  </a:lnTo>
                  <a:lnTo>
                    <a:pt x="61737" y="869856"/>
                  </a:lnTo>
                  <a:lnTo>
                    <a:pt x="59031" y="864678"/>
                  </a:lnTo>
                  <a:lnTo>
                    <a:pt x="56229" y="859500"/>
                  </a:lnTo>
                  <a:lnTo>
                    <a:pt x="53352" y="854323"/>
                  </a:lnTo>
                  <a:lnTo>
                    <a:pt x="50426" y="849145"/>
                  </a:lnTo>
                  <a:lnTo>
                    <a:pt x="47474" y="843967"/>
                  </a:lnTo>
                  <a:lnTo>
                    <a:pt x="44529" y="838790"/>
                  </a:lnTo>
                  <a:lnTo>
                    <a:pt x="41616" y="833612"/>
                  </a:lnTo>
                  <a:lnTo>
                    <a:pt x="38754" y="828434"/>
                  </a:lnTo>
                  <a:lnTo>
                    <a:pt x="35959" y="823256"/>
                  </a:lnTo>
                  <a:lnTo>
                    <a:pt x="33243" y="818079"/>
                  </a:lnTo>
                  <a:lnTo>
                    <a:pt x="30614" y="812901"/>
                  </a:lnTo>
                  <a:lnTo>
                    <a:pt x="28076" y="807723"/>
                  </a:lnTo>
                  <a:lnTo>
                    <a:pt x="25630" y="802546"/>
                  </a:lnTo>
                  <a:lnTo>
                    <a:pt x="23274" y="797368"/>
                  </a:lnTo>
                  <a:lnTo>
                    <a:pt x="21017" y="792190"/>
                  </a:lnTo>
                  <a:lnTo>
                    <a:pt x="18843" y="787012"/>
                  </a:lnTo>
                  <a:lnTo>
                    <a:pt x="16750" y="781835"/>
                  </a:lnTo>
                  <a:lnTo>
                    <a:pt x="14738" y="776657"/>
                  </a:lnTo>
                  <a:lnTo>
                    <a:pt x="12808" y="771479"/>
                  </a:lnTo>
                  <a:lnTo>
                    <a:pt x="10965" y="766302"/>
                  </a:lnTo>
                  <a:lnTo>
                    <a:pt x="9216" y="761124"/>
                  </a:lnTo>
                  <a:lnTo>
                    <a:pt x="7571" y="755946"/>
                  </a:lnTo>
                  <a:lnTo>
                    <a:pt x="6041" y="750768"/>
                  </a:lnTo>
                  <a:lnTo>
                    <a:pt x="4655" y="745591"/>
                  </a:lnTo>
                  <a:lnTo>
                    <a:pt x="3425" y="740413"/>
                  </a:lnTo>
                  <a:lnTo>
                    <a:pt x="2361" y="735235"/>
                  </a:lnTo>
                  <a:lnTo>
                    <a:pt x="1478" y="730058"/>
                  </a:lnTo>
                  <a:lnTo>
                    <a:pt x="790" y="724880"/>
                  </a:lnTo>
                  <a:lnTo>
                    <a:pt x="309" y="719702"/>
                  </a:lnTo>
                  <a:lnTo>
                    <a:pt x="44" y="714524"/>
                  </a:lnTo>
                  <a:lnTo>
                    <a:pt x="0" y="709347"/>
                  </a:lnTo>
                  <a:lnTo>
                    <a:pt x="176" y="704169"/>
                  </a:lnTo>
                  <a:lnTo>
                    <a:pt x="583" y="698991"/>
                  </a:lnTo>
                  <a:lnTo>
                    <a:pt x="1208" y="693814"/>
                  </a:lnTo>
                  <a:lnTo>
                    <a:pt x="2018" y="688636"/>
                  </a:lnTo>
                  <a:lnTo>
                    <a:pt x="2991" y="683458"/>
                  </a:lnTo>
                  <a:lnTo>
                    <a:pt x="4100" y="678280"/>
                  </a:lnTo>
                  <a:lnTo>
                    <a:pt x="5319" y="673103"/>
                  </a:lnTo>
                  <a:lnTo>
                    <a:pt x="6616" y="667925"/>
                  </a:lnTo>
                  <a:lnTo>
                    <a:pt x="7962" y="662747"/>
                  </a:lnTo>
                  <a:lnTo>
                    <a:pt x="9328" y="657570"/>
                  </a:lnTo>
                  <a:lnTo>
                    <a:pt x="10688" y="652392"/>
                  </a:lnTo>
                  <a:lnTo>
                    <a:pt x="12015" y="647214"/>
                  </a:lnTo>
                  <a:lnTo>
                    <a:pt x="13296" y="642036"/>
                  </a:lnTo>
                  <a:lnTo>
                    <a:pt x="14526" y="636859"/>
                  </a:lnTo>
                  <a:lnTo>
                    <a:pt x="15703" y="631681"/>
                  </a:lnTo>
                  <a:lnTo>
                    <a:pt x="16832" y="626503"/>
                  </a:lnTo>
                  <a:lnTo>
                    <a:pt x="17925" y="621325"/>
                  </a:lnTo>
                  <a:lnTo>
                    <a:pt x="18999" y="616148"/>
                  </a:lnTo>
                  <a:lnTo>
                    <a:pt x="20074" y="610970"/>
                  </a:lnTo>
                  <a:lnTo>
                    <a:pt x="21176" y="605792"/>
                  </a:lnTo>
                  <a:lnTo>
                    <a:pt x="22345" y="600615"/>
                  </a:lnTo>
                  <a:lnTo>
                    <a:pt x="23607" y="595437"/>
                  </a:lnTo>
                  <a:lnTo>
                    <a:pt x="24994" y="590259"/>
                  </a:lnTo>
                  <a:lnTo>
                    <a:pt x="26534" y="585081"/>
                  </a:lnTo>
                  <a:lnTo>
                    <a:pt x="28257" y="579904"/>
                  </a:lnTo>
                  <a:lnTo>
                    <a:pt x="30186" y="574726"/>
                  </a:lnTo>
                  <a:lnTo>
                    <a:pt x="32343" y="569548"/>
                  </a:lnTo>
                  <a:lnTo>
                    <a:pt x="34746" y="564371"/>
                  </a:lnTo>
                  <a:lnTo>
                    <a:pt x="37407" y="559193"/>
                  </a:lnTo>
                  <a:lnTo>
                    <a:pt x="40357" y="554015"/>
                  </a:lnTo>
                  <a:lnTo>
                    <a:pt x="43576" y="548837"/>
                  </a:lnTo>
                  <a:lnTo>
                    <a:pt x="47043" y="543660"/>
                  </a:lnTo>
                  <a:lnTo>
                    <a:pt x="50742" y="538482"/>
                  </a:lnTo>
                  <a:lnTo>
                    <a:pt x="54650" y="533304"/>
                  </a:lnTo>
                  <a:lnTo>
                    <a:pt x="58742" y="528127"/>
                  </a:lnTo>
                  <a:lnTo>
                    <a:pt x="62985" y="522949"/>
                  </a:lnTo>
                  <a:lnTo>
                    <a:pt x="67347" y="517771"/>
                  </a:lnTo>
                  <a:lnTo>
                    <a:pt x="71792" y="512593"/>
                  </a:lnTo>
                  <a:lnTo>
                    <a:pt x="76283" y="507416"/>
                  </a:lnTo>
                  <a:lnTo>
                    <a:pt x="80778" y="502238"/>
                  </a:lnTo>
                  <a:lnTo>
                    <a:pt x="85240" y="497060"/>
                  </a:lnTo>
                  <a:lnTo>
                    <a:pt x="89640" y="491883"/>
                  </a:lnTo>
                  <a:lnTo>
                    <a:pt x="93950" y="486705"/>
                  </a:lnTo>
                  <a:lnTo>
                    <a:pt x="98148" y="481527"/>
                  </a:lnTo>
                  <a:lnTo>
                    <a:pt x="102216" y="476349"/>
                  </a:lnTo>
                  <a:lnTo>
                    <a:pt x="106141" y="471172"/>
                  </a:lnTo>
                  <a:lnTo>
                    <a:pt x="109914" y="465994"/>
                  </a:lnTo>
                  <a:lnTo>
                    <a:pt x="113527" y="460816"/>
                  </a:lnTo>
                  <a:lnTo>
                    <a:pt x="116975" y="455639"/>
                  </a:lnTo>
                  <a:lnTo>
                    <a:pt x="120282" y="450461"/>
                  </a:lnTo>
                  <a:lnTo>
                    <a:pt x="123464" y="445283"/>
                  </a:lnTo>
                  <a:lnTo>
                    <a:pt x="126538" y="440105"/>
                  </a:lnTo>
                  <a:lnTo>
                    <a:pt x="129525" y="434928"/>
                  </a:lnTo>
                  <a:lnTo>
                    <a:pt x="132446" y="429750"/>
                  </a:lnTo>
                  <a:lnTo>
                    <a:pt x="135326" y="424572"/>
                  </a:lnTo>
                  <a:lnTo>
                    <a:pt x="138186" y="419395"/>
                  </a:lnTo>
                  <a:lnTo>
                    <a:pt x="141049" y="414217"/>
                  </a:lnTo>
                  <a:lnTo>
                    <a:pt x="143939" y="409039"/>
                  </a:lnTo>
                  <a:lnTo>
                    <a:pt x="146868" y="403861"/>
                  </a:lnTo>
                  <a:lnTo>
                    <a:pt x="149846" y="398684"/>
                  </a:lnTo>
                  <a:lnTo>
                    <a:pt x="152877" y="393506"/>
                  </a:lnTo>
                  <a:lnTo>
                    <a:pt x="155961" y="388328"/>
                  </a:lnTo>
                  <a:lnTo>
                    <a:pt x="159093" y="383151"/>
                  </a:lnTo>
                  <a:lnTo>
                    <a:pt x="162264" y="377973"/>
                  </a:lnTo>
                  <a:lnTo>
                    <a:pt x="165461" y="372795"/>
                  </a:lnTo>
                  <a:lnTo>
                    <a:pt x="168670" y="367617"/>
                  </a:lnTo>
                  <a:lnTo>
                    <a:pt x="171869" y="362440"/>
                  </a:lnTo>
                  <a:lnTo>
                    <a:pt x="175036" y="357262"/>
                  </a:lnTo>
                  <a:lnTo>
                    <a:pt x="178152" y="352084"/>
                  </a:lnTo>
                  <a:lnTo>
                    <a:pt x="181197" y="346907"/>
                  </a:lnTo>
                  <a:lnTo>
                    <a:pt x="184154" y="341729"/>
                  </a:lnTo>
                  <a:lnTo>
                    <a:pt x="187007" y="336551"/>
                  </a:lnTo>
                  <a:lnTo>
                    <a:pt x="189741" y="331373"/>
                  </a:lnTo>
                  <a:lnTo>
                    <a:pt x="192344" y="326196"/>
                  </a:lnTo>
                  <a:lnTo>
                    <a:pt x="194809" y="321018"/>
                  </a:lnTo>
                  <a:lnTo>
                    <a:pt x="197117" y="315840"/>
                  </a:lnTo>
                  <a:lnTo>
                    <a:pt x="199270" y="310662"/>
                  </a:lnTo>
                  <a:lnTo>
                    <a:pt x="201279" y="305485"/>
                  </a:lnTo>
                  <a:lnTo>
                    <a:pt x="203147" y="300307"/>
                  </a:lnTo>
                  <a:lnTo>
                    <a:pt x="204882" y="295129"/>
                  </a:lnTo>
                  <a:lnTo>
                    <a:pt x="206494" y="289952"/>
                  </a:lnTo>
                  <a:lnTo>
                    <a:pt x="207992" y="284774"/>
                  </a:lnTo>
                  <a:lnTo>
                    <a:pt x="209389" y="279596"/>
                  </a:lnTo>
                  <a:lnTo>
                    <a:pt x="210697" y="274418"/>
                  </a:lnTo>
                  <a:lnTo>
                    <a:pt x="211923" y="269241"/>
                  </a:lnTo>
                  <a:lnTo>
                    <a:pt x="213081" y="264063"/>
                  </a:lnTo>
                  <a:lnTo>
                    <a:pt x="214186" y="258885"/>
                  </a:lnTo>
                  <a:lnTo>
                    <a:pt x="215246" y="253708"/>
                  </a:lnTo>
                  <a:lnTo>
                    <a:pt x="216268" y="248530"/>
                  </a:lnTo>
                  <a:lnTo>
                    <a:pt x="217257" y="243352"/>
                  </a:lnTo>
                  <a:lnTo>
                    <a:pt x="218216" y="238174"/>
                  </a:lnTo>
                  <a:lnTo>
                    <a:pt x="219146" y="232997"/>
                  </a:lnTo>
                  <a:lnTo>
                    <a:pt x="220048" y="227819"/>
                  </a:lnTo>
                  <a:lnTo>
                    <a:pt x="220921" y="222641"/>
                  </a:lnTo>
                  <a:lnTo>
                    <a:pt x="221760" y="217464"/>
                  </a:lnTo>
                  <a:lnTo>
                    <a:pt x="222566" y="212286"/>
                  </a:lnTo>
                  <a:lnTo>
                    <a:pt x="223339" y="207108"/>
                  </a:lnTo>
                  <a:lnTo>
                    <a:pt x="224076" y="201930"/>
                  </a:lnTo>
                  <a:lnTo>
                    <a:pt x="224777" y="196753"/>
                  </a:lnTo>
                  <a:lnTo>
                    <a:pt x="225440" y="191575"/>
                  </a:lnTo>
                  <a:lnTo>
                    <a:pt x="226067" y="186397"/>
                  </a:lnTo>
                  <a:lnTo>
                    <a:pt x="226657" y="181220"/>
                  </a:lnTo>
                  <a:lnTo>
                    <a:pt x="227213" y="176042"/>
                  </a:lnTo>
                  <a:lnTo>
                    <a:pt x="227730" y="170864"/>
                  </a:lnTo>
                  <a:lnTo>
                    <a:pt x="228216" y="165686"/>
                  </a:lnTo>
                  <a:lnTo>
                    <a:pt x="228673" y="160509"/>
                  </a:lnTo>
                  <a:lnTo>
                    <a:pt x="229103" y="155331"/>
                  </a:lnTo>
                  <a:lnTo>
                    <a:pt x="229509" y="150153"/>
                  </a:lnTo>
                  <a:lnTo>
                    <a:pt x="229894" y="144976"/>
                  </a:lnTo>
                  <a:lnTo>
                    <a:pt x="230259" y="139798"/>
                  </a:lnTo>
                  <a:lnTo>
                    <a:pt x="230607" y="134620"/>
                  </a:lnTo>
                  <a:lnTo>
                    <a:pt x="230939" y="129442"/>
                  </a:lnTo>
                  <a:lnTo>
                    <a:pt x="231257" y="124265"/>
                  </a:lnTo>
                  <a:lnTo>
                    <a:pt x="231562" y="119087"/>
                  </a:lnTo>
                  <a:lnTo>
                    <a:pt x="231855" y="113909"/>
                  </a:lnTo>
                  <a:lnTo>
                    <a:pt x="232137" y="108732"/>
                  </a:lnTo>
                  <a:lnTo>
                    <a:pt x="232407" y="103554"/>
                  </a:lnTo>
                  <a:lnTo>
                    <a:pt x="232666" y="98376"/>
                  </a:lnTo>
                  <a:lnTo>
                    <a:pt x="232912" y="93198"/>
                  </a:lnTo>
                  <a:lnTo>
                    <a:pt x="233144" y="88021"/>
                  </a:lnTo>
                  <a:lnTo>
                    <a:pt x="233362" y="82843"/>
                  </a:lnTo>
                  <a:lnTo>
                    <a:pt x="233563" y="77665"/>
                  </a:lnTo>
                  <a:lnTo>
                    <a:pt x="233746" y="72488"/>
                  </a:lnTo>
                  <a:lnTo>
                    <a:pt x="233913" y="67310"/>
                  </a:lnTo>
                  <a:lnTo>
                    <a:pt x="234061" y="62132"/>
                  </a:lnTo>
                  <a:lnTo>
                    <a:pt x="234193" y="56954"/>
                  </a:lnTo>
                  <a:lnTo>
                    <a:pt x="234307" y="51777"/>
                  </a:lnTo>
                  <a:lnTo>
                    <a:pt x="234406" y="46599"/>
                  </a:lnTo>
                  <a:lnTo>
                    <a:pt x="234490" y="41421"/>
                  </a:lnTo>
                  <a:lnTo>
                    <a:pt x="234562" y="36244"/>
                  </a:lnTo>
                  <a:lnTo>
                    <a:pt x="234622" y="31066"/>
                  </a:lnTo>
                  <a:lnTo>
                    <a:pt x="234672" y="25888"/>
                  </a:lnTo>
                  <a:lnTo>
                    <a:pt x="234716" y="20710"/>
                  </a:lnTo>
                  <a:lnTo>
                    <a:pt x="234756" y="15533"/>
                  </a:lnTo>
                  <a:lnTo>
                    <a:pt x="234793" y="10355"/>
                  </a:lnTo>
                  <a:lnTo>
                    <a:pt x="234829" y="5177"/>
                  </a:lnTo>
                  <a:lnTo>
                    <a:pt x="234865" y="0"/>
                  </a:lnTo>
                  <a:lnTo>
                    <a:pt x="235935" y="0"/>
                  </a:lnTo>
                  <a:lnTo>
                    <a:pt x="235971" y="5177"/>
                  </a:lnTo>
                  <a:lnTo>
                    <a:pt x="236007" y="10355"/>
                  </a:lnTo>
                  <a:lnTo>
                    <a:pt x="236044" y="15533"/>
                  </a:lnTo>
                  <a:lnTo>
                    <a:pt x="236084" y="20710"/>
                  </a:lnTo>
                  <a:lnTo>
                    <a:pt x="236128" y="25888"/>
                  </a:lnTo>
                  <a:lnTo>
                    <a:pt x="236179" y="31066"/>
                  </a:lnTo>
                  <a:lnTo>
                    <a:pt x="236239" y="36244"/>
                  </a:lnTo>
                  <a:lnTo>
                    <a:pt x="236310" y="41421"/>
                  </a:lnTo>
                  <a:lnTo>
                    <a:pt x="236394" y="46599"/>
                  </a:lnTo>
                  <a:lnTo>
                    <a:pt x="236493" y="51777"/>
                  </a:lnTo>
                  <a:lnTo>
                    <a:pt x="236608" y="56954"/>
                  </a:lnTo>
                  <a:lnTo>
                    <a:pt x="236739" y="62132"/>
                  </a:lnTo>
                  <a:lnTo>
                    <a:pt x="236888" y="67310"/>
                  </a:lnTo>
                  <a:lnTo>
                    <a:pt x="237054" y="72488"/>
                  </a:lnTo>
                  <a:lnTo>
                    <a:pt x="237237" y="77665"/>
                  </a:lnTo>
                  <a:lnTo>
                    <a:pt x="237439" y="82843"/>
                  </a:lnTo>
                  <a:lnTo>
                    <a:pt x="237656" y="88021"/>
                  </a:lnTo>
                  <a:lnTo>
                    <a:pt x="237889" y="93198"/>
                  </a:lnTo>
                  <a:lnTo>
                    <a:pt x="238135" y="98376"/>
                  </a:lnTo>
                  <a:lnTo>
                    <a:pt x="238393" y="103554"/>
                  </a:lnTo>
                  <a:lnTo>
                    <a:pt x="238664" y="108732"/>
                  </a:lnTo>
                  <a:lnTo>
                    <a:pt x="238946" y="113909"/>
                  </a:lnTo>
                  <a:lnTo>
                    <a:pt x="239239" y="119087"/>
                  </a:lnTo>
                  <a:lnTo>
                    <a:pt x="239544" y="124265"/>
                  </a:lnTo>
                  <a:lnTo>
                    <a:pt x="239861" y="129442"/>
                  </a:lnTo>
                  <a:lnTo>
                    <a:pt x="240194" y="134620"/>
                  </a:lnTo>
                  <a:lnTo>
                    <a:pt x="240542" y="139798"/>
                  </a:lnTo>
                  <a:lnTo>
                    <a:pt x="240907" y="144976"/>
                  </a:lnTo>
                  <a:lnTo>
                    <a:pt x="241291" y="150153"/>
                  </a:lnTo>
                  <a:lnTo>
                    <a:pt x="241698" y="155331"/>
                  </a:lnTo>
                  <a:lnTo>
                    <a:pt x="242128" y="160509"/>
                  </a:lnTo>
                  <a:lnTo>
                    <a:pt x="242585" y="165686"/>
                  </a:lnTo>
                  <a:lnTo>
                    <a:pt x="243071" y="170864"/>
                  </a:lnTo>
                  <a:lnTo>
                    <a:pt x="243588" y="176042"/>
                  </a:lnTo>
                  <a:lnTo>
                    <a:pt x="244143" y="181220"/>
                  </a:lnTo>
                  <a:lnTo>
                    <a:pt x="244734" y="186397"/>
                  </a:lnTo>
                  <a:lnTo>
                    <a:pt x="245360" y="191575"/>
                  </a:lnTo>
                  <a:lnTo>
                    <a:pt x="246024" y="196753"/>
                  </a:lnTo>
                  <a:lnTo>
                    <a:pt x="246725" y="201930"/>
                  </a:lnTo>
                  <a:lnTo>
                    <a:pt x="247462" y="207108"/>
                  </a:lnTo>
                  <a:lnTo>
                    <a:pt x="248234" y="212286"/>
                  </a:lnTo>
                  <a:lnTo>
                    <a:pt x="249041" y="217464"/>
                  </a:lnTo>
                  <a:lnTo>
                    <a:pt x="249880" y="222641"/>
                  </a:lnTo>
                  <a:lnTo>
                    <a:pt x="250752" y="227819"/>
                  </a:lnTo>
                  <a:lnTo>
                    <a:pt x="251655" y="232997"/>
                  </a:lnTo>
                  <a:lnTo>
                    <a:pt x="252585" y="238174"/>
                  </a:lnTo>
                  <a:lnTo>
                    <a:pt x="253543" y="243352"/>
                  </a:lnTo>
                  <a:lnTo>
                    <a:pt x="254532" y="248530"/>
                  </a:lnTo>
                  <a:lnTo>
                    <a:pt x="255554" y="253708"/>
                  </a:lnTo>
                  <a:lnTo>
                    <a:pt x="256615" y="258885"/>
                  </a:lnTo>
                  <a:lnTo>
                    <a:pt x="257720" y="264063"/>
                  </a:lnTo>
                  <a:lnTo>
                    <a:pt x="258877" y="269241"/>
                  </a:lnTo>
                  <a:lnTo>
                    <a:pt x="260104" y="274418"/>
                  </a:lnTo>
                  <a:lnTo>
                    <a:pt x="261411" y="279596"/>
                  </a:lnTo>
                  <a:lnTo>
                    <a:pt x="262808" y="284774"/>
                  </a:lnTo>
                  <a:lnTo>
                    <a:pt x="264307" y="289952"/>
                  </a:lnTo>
                  <a:lnTo>
                    <a:pt x="265918" y="295129"/>
                  </a:lnTo>
                  <a:lnTo>
                    <a:pt x="267654" y="300307"/>
                  </a:lnTo>
                  <a:lnTo>
                    <a:pt x="269522" y="305485"/>
                  </a:lnTo>
                  <a:lnTo>
                    <a:pt x="271530" y="310662"/>
                  </a:lnTo>
                  <a:lnTo>
                    <a:pt x="273684" y="315840"/>
                  </a:lnTo>
                  <a:lnTo>
                    <a:pt x="275991" y="321018"/>
                  </a:lnTo>
                  <a:lnTo>
                    <a:pt x="278456" y="326196"/>
                  </a:lnTo>
                  <a:lnTo>
                    <a:pt x="281060" y="331373"/>
                  </a:lnTo>
                  <a:lnTo>
                    <a:pt x="283794" y="336551"/>
                  </a:lnTo>
                  <a:lnTo>
                    <a:pt x="286646" y="341729"/>
                  </a:lnTo>
                  <a:lnTo>
                    <a:pt x="289603" y="346907"/>
                  </a:lnTo>
                  <a:lnTo>
                    <a:pt x="292649" y="352084"/>
                  </a:lnTo>
                  <a:lnTo>
                    <a:pt x="295764" y="357262"/>
                  </a:lnTo>
                  <a:lnTo>
                    <a:pt x="298931" y="362440"/>
                  </a:lnTo>
                  <a:lnTo>
                    <a:pt x="302130" y="367617"/>
                  </a:lnTo>
                  <a:lnTo>
                    <a:pt x="305339" y="372795"/>
                  </a:lnTo>
                  <a:lnTo>
                    <a:pt x="308537" y="377973"/>
                  </a:lnTo>
                  <a:lnTo>
                    <a:pt x="311708" y="383151"/>
                  </a:lnTo>
                  <a:lnTo>
                    <a:pt x="314840" y="388328"/>
                  </a:lnTo>
                  <a:lnTo>
                    <a:pt x="317923" y="393506"/>
                  </a:lnTo>
                  <a:lnTo>
                    <a:pt x="320955" y="398684"/>
                  </a:lnTo>
                  <a:lnTo>
                    <a:pt x="323933" y="403861"/>
                  </a:lnTo>
                  <a:lnTo>
                    <a:pt x="326862" y="409039"/>
                  </a:lnTo>
                  <a:lnTo>
                    <a:pt x="329752" y="414217"/>
                  </a:lnTo>
                  <a:lnTo>
                    <a:pt x="332615" y="419395"/>
                  </a:lnTo>
                  <a:lnTo>
                    <a:pt x="335475" y="424572"/>
                  </a:lnTo>
                  <a:lnTo>
                    <a:pt x="338354" y="429750"/>
                  </a:lnTo>
                  <a:lnTo>
                    <a:pt x="341276" y="434928"/>
                  </a:lnTo>
                  <a:lnTo>
                    <a:pt x="344262" y="440105"/>
                  </a:lnTo>
                  <a:lnTo>
                    <a:pt x="347336" y="445283"/>
                  </a:lnTo>
                  <a:lnTo>
                    <a:pt x="350518" y="450461"/>
                  </a:lnTo>
                  <a:lnTo>
                    <a:pt x="353826" y="455639"/>
                  </a:lnTo>
                  <a:lnTo>
                    <a:pt x="357274" y="460816"/>
                  </a:lnTo>
                  <a:lnTo>
                    <a:pt x="360886" y="465994"/>
                  </a:lnTo>
                  <a:lnTo>
                    <a:pt x="364660" y="471172"/>
                  </a:lnTo>
                  <a:lnTo>
                    <a:pt x="368585" y="476349"/>
                  </a:lnTo>
                  <a:lnTo>
                    <a:pt x="372653" y="481527"/>
                  </a:lnTo>
                  <a:lnTo>
                    <a:pt x="376851" y="486705"/>
                  </a:lnTo>
                  <a:lnTo>
                    <a:pt x="381161" y="491883"/>
                  </a:lnTo>
                  <a:lnTo>
                    <a:pt x="385560" y="497060"/>
                  </a:lnTo>
                  <a:lnTo>
                    <a:pt x="390023" y="502238"/>
                  </a:lnTo>
                  <a:lnTo>
                    <a:pt x="394517" y="507416"/>
                  </a:lnTo>
                  <a:lnTo>
                    <a:pt x="399009" y="512593"/>
                  </a:lnTo>
                  <a:lnTo>
                    <a:pt x="403454" y="517771"/>
                  </a:lnTo>
                  <a:lnTo>
                    <a:pt x="407815" y="522949"/>
                  </a:lnTo>
                  <a:lnTo>
                    <a:pt x="412059" y="528127"/>
                  </a:lnTo>
                  <a:lnTo>
                    <a:pt x="416150" y="533304"/>
                  </a:lnTo>
                  <a:lnTo>
                    <a:pt x="420059" y="538482"/>
                  </a:lnTo>
                  <a:lnTo>
                    <a:pt x="423758" y="543660"/>
                  </a:lnTo>
                  <a:lnTo>
                    <a:pt x="427225" y="548837"/>
                  </a:lnTo>
                  <a:lnTo>
                    <a:pt x="430443" y="554015"/>
                  </a:lnTo>
                  <a:lnTo>
                    <a:pt x="433394" y="559193"/>
                  </a:lnTo>
                  <a:lnTo>
                    <a:pt x="436054" y="564371"/>
                  </a:lnTo>
                  <a:lnTo>
                    <a:pt x="438457" y="569548"/>
                  </a:lnTo>
                  <a:lnTo>
                    <a:pt x="440615" y="574726"/>
                  </a:lnTo>
                  <a:lnTo>
                    <a:pt x="442544" y="579904"/>
                  </a:lnTo>
                  <a:lnTo>
                    <a:pt x="444266" y="585081"/>
                  </a:lnTo>
                  <a:lnTo>
                    <a:pt x="445807" y="590259"/>
                  </a:lnTo>
                  <a:lnTo>
                    <a:pt x="447193" y="595437"/>
                  </a:lnTo>
                  <a:lnTo>
                    <a:pt x="448456" y="600615"/>
                  </a:lnTo>
                  <a:lnTo>
                    <a:pt x="449625" y="605792"/>
                  </a:lnTo>
                  <a:lnTo>
                    <a:pt x="450726" y="610970"/>
                  </a:lnTo>
                  <a:lnTo>
                    <a:pt x="451801" y="616148"/>
                  </a:lnTo>
                  <a:lnTo>
                    <a:pt x="452875" y="621325"/>
                  </a:lnTo>
                  <a:lnTo>
                    <a:pt x="453968" y="626503"/>
                  </a:lnTo>
                  <a:lnTo>
                    <a:pt x="455098" y="631681"/>
                  </a:lnTo>
                  <a:lnTo>
                    <a:pt x="456275" y="636859"/>
                  </a:lnTo>
                  <a:lnTo>
                    <a:pt x="457504" y="642036"/>
                  </a:lnTo>
                  <a:lnTo>
                    <a:pt x="458786" y="647214"/>
                  </a:lnTo>
                  <a:lnTo>
                    <a:pt x="460113" y="652392"/>
                  </a:lnTo>
                  <a:lnTo>
                    <a:pt x="461473" y="657570"/>
                  </a:lnTo>
                  <a:lnTo>
                    <a:pt x="462839" y="662747"/>
                  </a:lnTo>
                  <a:lnTo>
                    <a:pt x="464185" y="667925"/>
                  </a:lnTo>
                  <a:lnTo>
                    <a:pt x="465482" y="673103"/>
                  </a:lnTo>
                  <a:lnTo>
                    <a:pt x="466700" y="678280"/>
                  </a:lnTo>
                  <a:lnTo>
                    <a:pt x="467810" y="683458"/>
                  </a:lnTo>
                  <a:lnTo>
                    <a:pt x="468783" y="688636"/>
                  </a:lnTo>
                  <a:lnTo>
                    <a:pt x="469593" y="693814"/>
                  </a:lnTo>
                  <a:lnTo>
                    <a:pt x="470218" y="698991"/>
                  </a:lnTo>
                  <a:lnTo>
                    <a:pt x="470625" y="704169"/>
                  </a:lnTo>
                  <a:lnTo>
                    <a:pt x="470801" y="709347"/>
                  </a:lnTo>
                  <a:lnTo>
                    <a:pt x="470756" y="714524"/>
                  </a:lnTo>
                  <a:lnTo>
                    <a:pt x="470491" y="719702"/>
                  </a:lnTo>
                  <a:lnTo>
                    <a:pt x="470011" y="724880"/>
                  </a:lnTo>
                  <a:lnTo>
                    <a:pt x="469323" y="730058"/>
                  </a:lnTo>
                  <a:lnTo>
                    <a:pt x="468440" y="735235"/>
                  </a:lnTo>
                  <a:lnTo>
                    <a:pt x="467376" y="740413"/>
                  </a:lnTo>
                  <a:lnTo>
                    <a:pt x="466146" y="745591"/>
                  </a:lnTo>
                  <a:lnTo>
                    <a:pt x="464760" y="750768"/>
                  </a:lnTo>
                  <a:lnTo>
                    <a:pt x="463230" y="755946"/>
                  </a:lnTo>
                  <a:lnTo>
                    <a:pt x="461584" y="761124"/>
                  </a:lnTo>
                  <a:lnTo>
                    <a:pt x="459835" y="766302"/>
                  </a:lnTo>
                  <a:lnTo>
                    <a:pt x="457992" y="771479"/>
                  </a:lnTo>
                  <a:lnTo>
                    <a:pt x="456062" y="776657"/>
                  </a:lnTo>
                  <a:lnTo>
                    <a:pt x="454050" y="781835"/>
                  </a:lnTo>
                  <a:lnTo>
                    <a:pt x="451957" y="787012"/>
                  </a:lnTo>
                  <a:lnTo>
                    <a:pt x="449784" y="792190"/>
                  </a:lnTo>
                  <a:lnTo>
                    <a:pt x="447526" y="797368"/>
                  </a:lnTo>
                  <a:lnTo>
                    <a:pt x="445171" y="802546"/>
                  </a:lnTo>
                  <a:lnTo>
                    <a:pt x="442725" y="807723"/>
                  </a:lnTo>
                  <a:lnTo>
                    <a:pt x="440187" y="812901"/>
                  </a:lnTo>
                  <a:lnTo>
                    <a:pt x="437557" y="818079"/>
                  </a:lnTo>
                  <a:lnTo>
                    <a:pt x="434842" y="823256"/>
                  </a:lnTo>
                  <a:lnTo>
                    <a:pt x="432047" y="828434"/>
                  </a:lnTo>
                  <a:lnTo>
                    <a:pt x="429185" y="833612"/>
                  </a:lnTo>
                  <a:lnTo>
                    <a:pt x="426271" y="838790"/>
                  </a:lnTo>
                  <a:lnTo>
                    <a:pt x="423326" y="843967"/>
                  </a:lnTo>
                  <a:lnTo>
                    <a:pt x="420375" y="849145"/>
                  </a:lnTo>
                  <a:lnTo>
                    <a:pt x="417448" y="854323"/>
                  </a:lnTo>
                  <a:lnTo>
                    <a:pt x="414571" y="859500"/>
                  </a:lnTo>
                  <a:lnTo>
                    <a:pt x="411769" y="864678"/>
                  </a:lnTo>
                  <a:lnTo>
                    <a:pt x="409064" y="869856"/>
                  </a:lnTo>
                  <a:lnTo>
                    <a:pt x="406473" y="875034"/>
                  </a:lnTo>
                  <a:lnTo>
                    <a:pt x="404011" y="880211"/>
                  </a:lnTo>
                  <a:lnTo>
                    <a:pt x="401685" y="885389"/>
                  </a:lnTo>
                  <a:lnTo>
                    <a:pt x="399496" y="890567"/>
                  </a:lnTo>
                  <a:lnTo>
                    <a:pt x="397449" y="895744"/>
                  </a:lnTo>
                  <a:lnTo>
                    <a:pt x="395527" y="900922"/>
                  </a:lnTo>
                  <a:lnTo>
                    <a:pt x="393701" y="906100"/>
                  </a:lnTo>
                  <a:lnTo>
                    <a:pt x="391949" y="911278"/>
                  </a:lnTo>
                  <a:lnTo>
                    <a:pt x="390245" y="916455"/>
                  </a:lnTo>
                  <a:lnTo>
                    <a:pt x="388561" y="921633"/>
                  </a:lnTo>
                  <a:lnTo>
                    <a:pt x="386868" y="926811"/>
                  </a:lnTo>
                  <a:lnTo>
                    <a:pt x="385140" y="931988"/>
                  </a:lnTo>
                  <a:lnTo>
                    <a:pt x="383353" y="937166"/>
                  </a:lnTo>
                  <a:lnTo>
                    <a:pt x="381480" y="942344"/>
                  </a:lnTo>
                  <a:lnTo>
                    <a:pt x="379497" y="947522"/>
                  </a:lnTo>
                  <a:lnTo>
                    <a:pt x="377402" y="952699"/>
                  </a:lnTo>
                  <a:lnTo>
                    <a:pt x="375189" y="957877"/>
                  </a:lnTo>
                  <a:lnTo>
                    <a:pt x="372858" y="963055"/>
                  </a:lnTo>
                  <a:lnTo>
                    <a:pt x="370412" y="968232"/>
                  </a:lnTo>
                  <a:lnTo>
                    <a:pt x="367860" y="973410"/>
                  </a:lnTo>
                  <a:lnTo>
                    <a:pt x="365212" y="978588"/>
                  </a:lnTo>
                  <a:lnTo>
                    <a:pt x="362482" y="983766"/>
                  </a:lnTo>
                  <a:lnTo>
                    <a:pt x="359688" y="988943"/>
                  </a:lnTo>
                  <a:lnTo>
                    <a:pt x="356846" y="994121"/>
                  </a:lnTo>
                  <a:lnTo>
                    <a:pt x="353987" y="999299"/>
                  </a:lnTo>
                  <a:lnTo>
                    <a:pt x="351131" y="1004477"/>
                  </a:lnTo>
                  <a:lnTo>
                    <a:pt x="348300" y="1009654"/>
                  </a:lnTo>
                  <a:lnTo>
                    <a:pt x="345516" y="1014832"/>
                  </a:lnTo>
                  <a:lnTo>
                    <a:pt x="342798" y="1020010"/>
                  </a:lnTo>
                  <a:lnTo>
                    <a:pt x="340165" y="1025187"/>
                  </a:lnTo>
                  <a:lnTo>
                    <a:pt x="337633" y="1030365"/>
                  </a:lnTo>
                  <a:lnTo>
                    <a:pt x="335216" y="1035543"/>
                  </a:lnTo>
                  <a:lnTo>
                    <a:pt x="332939" y="1040721"/>
                  </a:lnTo>
                  <a:lnTo>
                    <a:pt x="330795" y="1045898"/>
                  </a:lnTo>
                  <a:lnTo>
                    <a:pt x="328782" y="1051076"/>
                  </a:lnTo>
                  <a:lnTo>
                    <a:pt x="326896" y="1056254"/>
                  </a:lnTo>
                  <a:lnTo>
                    <a:pt x="325131" y="1061431"/>
                  </a:lnTo>
                  <a:lnTo>
                    <a:pt x="323476" y="1066609"/>
                  </a:lnTo>
                  <a:lnTo>
                    <a:pt x="321919" y="1071787"/>
                  </a:lnTo>
                  <a:lnTo>
                    <a:pt x="320445" y="1076965"/>
                  </a:lnTo>
                  <a:lnTo>
                    <a:pt x="319036" y="1082142"/>
                  </a:lnTo>
                  <a:lnTo>
                    <a:pt x="317678" y="1087320"/>
                  </a:lnTo>
                  <a:lnTo>
                    <a:pt x="316345" y="1092498"/>
                  </a:lnTo>
                  <a:lnTo>
                    <a:pt x="315018" y="1097675"/>
                  </a:lnTo>
                  <a:lnTo>
                    <a:pt x="313678" y="1102853"/>
                  </a:lnTo>
                  <a:lnTo>
                    <a:pt x="312311" y="1108031"/>
                  </a:lnTo>
                  <a:lnTo>
                    <a:pt x="310901" y="1113209"/>
                  </a:lnTo>
                  <a:lnTo>
                    <a:pt x="309435" y="1118386"/>
                  </a:lnTo>
                  <a:lnTo>
                    <a:pt x="307905" y="1123564"/>
                  </a:lnTo>
                  <a:lnTo>
                    <a:pt x="306304" y="1128742"/>
                  </a:lnTo>
                  <a:lnTo>
                    <a:pt x="304622" y="1133919"/>
                  </a:lnTo>
                  <a:lnTo>
                    <a:pt x="302862" y="1139097"/>
                  </a:lnTo>
                  <a:lnTo>
                    <a:pt x="301033" y="1144275"/>
                  </a:lnTo>
                  <a:lnTo>
                    <a:pt x="299147" y="1149453"/>
                  </a:lnTo>
                  <a:lnTo>
                    <a:pt x="297217" y="1154630"/>
                  </a:lnTo>
                  <a:lnTo>
                    <a:pt x="295259" y="1159808"/>
                  </a:lnTo>
                  <a:lnTo>
                    <a:pt x="293292" y="1164986"/>
                  </a:lnTo>
                  <a:lnTo>
                    <a:pt x="291338" y="1170163"/>
                  </a:lnTo>
                  <a:lnTo>
                    <a:pt x="289418" y="1175341"/>
                  </a:lnTo>
                  <a:lnTo>
                    <a:pt x="287557" y="1180519"/>
                  </a:lnTo>
                  <a:lnTo>
                    <a:pt x="285787" y="1185697"/>
                  </a:lnTo>
                  <a:lnTo>
                    <a:pt x="284120" y="1190874"/>
                  </a:lnTo>
                  <a:lnTo>
                    <a:pt x="282570" y="1196052"/>
                  </a:lnTo>
                  <a:lnTo>
                    <a:pt x="281148" y="1201230"/>
                  </a:lnTo>
                  <a:lnTo>
                    <a:pt x="279860" y="1206407"/>
                  </a:lnTo>
                  <a:lnTo>
                    <a:pt x="278708" y="1211585"/>
                  </a:lnTo>
                  <a:lnTo>
                    <a:pt x="277689" y="1216763"/>
                  </a:lnTo>
                  <a:lnTo>
                    <a:pt x="276796" y="1221941"/>
                  </a:lnTo>
                  <a:lnTo>
                    <a:pt x="276016" y="1227118"/>
                  </a:lnTo>
                  <a:lnTo>
                    <a:pt x="275345" y="1232296"/>
                  </a:lnTo>
                  <a:lnTo>
                    <a:pt x="274750" y="1237474"/>
                  </a:lnTo>
                  <a:lnTo>
                    <a:pt x="274210" y="1242651"/>
                  </a:lnTo>
                  <a:lnTo>
                    <a:pt x="273707" y="1247829"/>
                  </a:lnTo>
                  <a:lnTo>
                    <a:pt x="273221" y="1253007"/>
                  </a:lnTo>
                  <a:lnTo>
                    <a:pt x="272734" y="1258185"/>
                  </a:lnTo>
                  <a:lnTo>
                    <a:pt x="272232" y="1263362"/>
                  </a:lnTo>
                  <a:lnTo>
                    <a:pt x="271702" y="1268540"/>
                  </a:lnTo>
                  <a:lnTo>
                    <a:pt x="271133" y="1273718"/>
                  </a:lnTo>
                  <a:lnTo>
                    <a:pt x="270513" y="1278895"/>
                  </a:lnTo>
                  <a:lnTo>
                    <a:pt x="269842" y="1284073"/>
                  </a:lnTo>
                  <a:lnTo>
                    <a:pt x="269119" y="1289251"/>
                  </a:lnTo>
                  <a:lnTo>
                    <a:pt x="268348" y="1294429"/>
                  </a:lnTo>
                  <a:lnTo>
                    <a:pt x="267533" y="1299606"/>
                  </a:lnTo>
                  <a:lnTo>
                    <a:pt x="266678" y="1304784"/>
                  </a:lnTo>
                  <a:lnTo>
                    <a:pt x="265790" y="1309962"/>
                  </a:lnTo>
                  <a:lnTo>
                    <a:pt x="264876" y="1315140"/>
                  </a:lnTo>
                  <a:lnTo>
                    <a:pt x="263945" y="1320317"/>
                  </a:lnTo>
                  <a:lnTo>
                    <a:pt x="263003" y="1325495"/>
                  </a:lnTo>
                  <a:lnTo>
                    <a:pt x="262062" y="1330673"/>
                  </a:lnTo>
                  <a:lnTo>
                    <a:pt x="261129" y="1335850"/>
                  </a:lnTo>
                  <a:lnTo>
                    <a:pt x="260211" y="1341028"/>
                  </a:lnTo>
                  <a:lnTo>
                    <a:pt x="259315" y="1346206"/>
                  </a:lnTo>
                  <a:lnTo>
                    <a:pt x="258446" y="1351384"/>
                  </a:lnTo>
                  <a:lnTo>
                    <a:pt x="257608" y="1356561"/>
                  </a:lnTo>
                  <a:lnTo>
                    <a:pt x="256806" y="1361739"/>
                  </a:lnTo>
                  <a:lnTo>
                    <a:pt x="256042" y="1366917"/>
                  </a:lnTo>
                  <a:lnTo>
                    <a:pt x="255319" y="1372094"/>
                  </a:lnTo>
                  <a:lnTo>
                    <a:pt x="254639" y="1377272"/>
                  </a:lnTo>
                  <a:lnTo>
                    <a:pt x="254000" y="1382450"/>
                  </a:lnTo>
                  <a:lnTo>
                    <a:pt x="253398" y="1387628"/>
                  </a:lnTo>
                  <a:lnTo>
                    <a:pt x="252833" y="1392805"/>
                  </a:lnTo>
                  <a:lnTo>
                    <a:pt x="252301" y="1397983"/>
                  </a:lnTo>
                  <a:lnTo>
                    <a:pt x="251799" y="1403161"/>
                  </a:lnTo>
                  <a:lnTo>
                    <a:pt x="251324" y="1408338"/>
                  </a:lnTo>
                  <a:lnTo>
                    <a:pt x="250872" y="1413516"/>
                  </a:lnTo>
                  <a:lnTo>
                    <a:pt x="250441" y="1418694"/>
                  </a:lnTo>
                  <a:lnTo>
                    <a:pt x="250027" y="1423872"/>
                  </a:lnTo>
                  <a:lnTo>
                    <a:pt x="249624" y="1429049"/>
                  </a:lnTo>
                  <a:lnTo>
                    <a:pt x="249230" y="1434227"/>
                  </a:lnTo>
                  <a:lnTo>
                    <a:pt x="248840" y="1439405"/>
                  </a:lnTo>
                  <a:lnTo>
                    <a:pt x="248454" y="1444582"/>
                  </a:lnTo>
                  <a:lnTo>
                    <a:pt x="248067" y="1449760"/>
                  </a:lnTo>
                  <a:lnTo>
                    <a:pt x="247680" y="1454938"/>
                  </a:lnTo>
                  <a:lnTo>
                    <a:pt x="247291" y="1460116"/>
                  </a:lnTo>
                  <a:lnTo>
                    <a:pt x="246900" y="1465293"/>
                  </a:lnTo>
                  <a:lnTo>
                    <a:pt x="246507" y="1470471"/>
                  </a:lnTo>
                  <a:lnTo>
                    <a:pt x="246114" y="1475649"/>
                  </a:lnTo>
                  <a:lnTo>
                    <a:pt x="245724" y="1480826"/>
                  </a:lnTo>
                  <a:lnTo>
                    <a:pt x="245338" y="1486004"/>
                  </a:lnTo>
                  <a:lnTo>
                    <a:pt x="244961" y="1491182"/>
                  </a:lnTo>
                  <a:lnTo>
                    <a:pt x="244596" y="1496360"/>
                  </a:lnTo>
                  <a:lnTo>
                    <a:pt x="244247" y="1501537"/>
                  </a:lnTo>
                  <a:lnTo>
                    <a:pt x="243916" y="1506715"/>
                  </a:lnTo>
                  <a:lnTo>
                    <a:pt x="243609" y="1511893"/>
                  </a:lnTo>
                  <a:lnTo>
                    <a:pt x="243330" y="1517070"/>
                  </a:lnTo>
                  <a:lnTo>
                    <a:pt x="243081" y="1522248"/>
                  </a:lnTo>
                  <a:lnTo>
                    <a:pt x="242862" y="1527426"/>
                  </a:lnTo>
                  <a:lnTo>
                    <a:pt x="242673" y="1532604"/>
                  </a:lnTo>
                  <a:lnTo>
                    <a:pt x="242513" y="1537781"/>
                  </a:lnTo>
                  <a:lnTo>
                    <a:pt x="242381" y="1542959"/>
                  </a:lnTo>
                  <a:lnTo>
                    <a:pt x="242273" y="1548137"/>
                  </a:lnTo>
                  <a:lnTo>
                    <a:pt x="242187" y="1553314"/>
                  </a:lnTo>
                  <a:lnTo>
                    <a:pt x="242118" y="1558492"/>
                  </a:lnTo>
                  <a:lnTo>
                    <a:pt x="242060" y="1563670"/>
                  </a:lnTo>
                  <a:lnTo>
                    <a:pt x="242010" y="1568848"/>
                  </a:lnTo>
                  <a:lnTo>
                    <a:pt x="241960" y="1574025"/>
                  </a:lnTo>
                  <a:lnTo>
                    <a:pt x="241906" y="1579203"/>
                  </a:lnTo>
                  <a:lnTo>
                    <a:pt x="241845" y="1584381"/>
                  </a:lnTo>
                  <a:lnTo>
                    <a:pt x="241772" y="1589558"/>
                  </a:lnTo>
                  <a:lnTo>
                    <a:pt x="241687" y="1594736"/>
                  </a:lnTo>
                  <a:lnTo>
                    <a:pt x="241586" y="1599914"/>
                  </a:lnTo>
                  <a:lnTo>
                    <a:pt x="241468" y="1605092"/>
                  </a:lnTo>
                  <a:lnTo>
                    <a:pt x="241334" y="1610269"/>
                  </a:lnTo>
                  <a:lnTo>
                    <a:pt x="241183" y="1615447"/>
                  </a:lnTo>
                  <a:lnTo>
                    <a:pt x="241017" y="1620625"/>
                  </a:lnTo>
                  <a:lnTo>
                    <a:pt x="240839" y="1625803"/>
                  </a:lnTo>
                  <a:lnTo>
                    <a:pt x="240650" y="1630980"/>
                  </a:lnTo>
                  <a:lnTo>
                    <a:pt x="240453" y="1636158"/>
                  </a:lnTo>
                  <a:lnTo>
                    <a:pt x="240251" y="1641336"/>
                  </a:lnTo>
                  <a:lnTo>
                    <a:pt x="240047" y="1646513"/>
                  </a:lnTo>
                  <a:lnTo>
                    <a:pt x="239844" y="1651691"/>
                  </a:lnTo>
                  <a:lnTo>
                    <a:pt x="239644" y="1656869"/>
                  </a:lnTo>
                  <a:lnTo>
                    <a:pt x="239452" y="1662047"/>
                  </a:lnTo>
                  <a:lnTo>
                    <a:pt x="239271" y="1667224"/>
                  </a:lnTo>
                  <a:lnTo>
                    <a:pt x="239102" y="1672402"/>
                  </a:lnTo>
                  <a:lnTo>
                    <a:pt x="238947" y="1677580"/>
                  </a:lnTo>
                  <a:lnTo>
                    <a:pt x="238808" y="1682757"/>
                  </a:lnTo>
                  <a:lnTo>
                    <a:pt x="238687" y="1687935"/>
                  </a:lnTo>
                  <a:lnTo>
                    <a:pt x="238582" y="1693113"/>
                  </a:lnTo>
                  <a:lnTo>
                    <a:pt x="238495" y="1698291"/>
                  </a:lnTo>
                  <a:lnTo>
                    <a:pt x="238424" y="1703468"/>
                  </a:lnTo>
                  <a:lnTo>
                    <a:pt x="238370" y="1708646"/>
                  </a:lnTo>
                  <a:lnTo>
                    <a:pt x="238329" y="1713824"/>
                  </a:lnTo>
                  <a:lnTo>
                    <a:pt x="238299" y="1719001"/>
                  </a:lnTo>
                  <a:lnTo>
                    <a:pt x="238277" y="1724179"/>
                  </a:lnTo>
                  <a:lnTo>
                    <a:pt x="238262" y="1729357"/>
                  </a:lnTo>
                  <a:lnTo>
                    <a:pt x="238251" y="1734535"/>
                  </a:lnTo>
                  <a:lnTo>
                    <a:pt x="238242" y="1739712"/>
                  </a:lnTo>
                  <a:lnTo>
                    <a:pt x="238234" y="1744890"/>
                  </a:lnTo>
                  <a:lnTo>
                    <a:pt x="238226" y="1750068"/>
                  </a:lnTo>
                  <a:lnTo>
                    <a:pt x="238216" y="1755245"/>
                  </a:lnTo>
                  <a:lnTo>
                    <a:pt x="238203" y="1760423"/>
                  </a:lnTo>
                  <a:lnTo>
                    <a:pt x="238187" y="1765601"/>
                  </a:lnTo>
                  <a:lnTo>
                    <a:pt x="238169" y="1770779"/>
                  </a:lnTo>
                  <a:lnTo>
                    <a:pt x="238148" y="1775956"/>
                  </a:lnTo>
                  <a:lnTo>
                    <a:pt x="238124" y="1781134"/>
                  </a:lnTo>
                  <a:lnTo>
                    <a:pt x="238098" y="1786312"/>
                  </a:lnTo>
                  <a:lnTo>
                    <a:pt x="238070" y="1791489"/>
                  </a:lnTo>
                  <a:lnTo>
                    <a:pt x="238040" y="1796667"/>
                  </a:lnTo>
                  <a:lnTo>
                    <a:pt x="238010" y="1801845"/>
                  </a:lnTo>
                  <a:lnTo>
                    <a:pt x="237978" y="1807023"/>
                  </a:lnTo>
                  <a:lnTo>
                    <a:pt x="237947" y="1812200"/>
                  </a:lnTo>
                  <a:lnTo>
                    <a:pt x="237916" y="1817378"/>
                  </a:lnTo>
                  <a:lnTo>
                    <a:pt x="237887" y="1822556"/>
                  </a:lnTo>
                  <a:lnTo>
                    <a:pt x="237858" y="1827733"/>
                  </a:lnTo>
                  <a:lnTo>
                    <a:pt x="237832" y="1832911"/>
                  </a:lnTo>
                  <a:lnTo>
                    <a:pt x="237807" y="1838089"/>
                  </a:lnTo>
                  <a:lnTo>
                    <a:pt x="237785" y="1843267"/>
                  </a:lnTo>
                  <a:lnTo>
                    <a:pt x="237766" y="1848444"/>
                  </a:lnTo>
                  <a:lnTo>
                    <a:pt x="237749" y="1853622"/>
                  </a:lnTo>
                  <a:lnTo>
                    <a:pt x="237734" y="1858800"/>
                  </a:lnTo>
                  <a:lnTo>
                    <a:pt x="237720" y="1863977"/>
                  </a:lnTo>
                  <a:lnTo>
                    <a:pt x="237707" y="1869155"/>
                  </a:lnTo>
                  <a:lnTo>
                    <a:pt x="237694" y="1874333"/>
                  </a:lnTo>
                  <a:lnTo>
                    <a:pt x="237679" y="1879511"/>
                  </a:lnTo>
                  <a:lnTo>
                    <a:pt x="237662" y="1884688"/>
                  </a:lnTo>
                  <a:lnTo>
                    <a:pt x="237640" y="1889866"/>
                  </a:lnTo>
                  <a:lnTo>
                    <a:pt x="237613" y="1895044"/>
                  </a:lnTo>
                  <a:lnTo>
                    <a:pt x="237578" y="1900221"/>
                  </a:lnTo>
                  <a:lnTo>
                    <a:pt x="237536" y="1905399"/>
                  </a:lnTo>
                  <a:lnTo>
                    <a:pt x="237486" y="1910577"/>
                  </a:lnTo>
                  <a:lnTo>
                    <a:pt x="237428" y="1915755"/>
                  </a:lnTo>
                  <a:lnTo>
                    <a:pt x="237362" y="1920932"/>
                  </a:lnTo>
                  <a:lnTo>
                    <a:pt x="237290" y="1926110"/>
                  </a:lnTo>
                  <a:lnTo>
                    <a:pt x="237213" y="1931288"/>
                  </a:lnTo>
                  <a:lnTo>
                    <a:pt x="237132" y="1936465"/>
                  </a:lnTo>
                  <a:lnTo>
                    <a:pt x="237049" y="1941643"/>
                  </a:lnTo>
                  <a:lnTo>
                    <a:pt x="236966" y="1946821"/>
                  </a:lnTo>
                  <a:lnTo>
                    <a:pt x="236886" y="1951999"/>
                  </a:lnTo>
                  <a:lnTo>
                    <a:pt x="236809" y="1957176"/>
                  </a:lnTo>
                  <a:lnTo>
                    <a:pt x="236737" y="1962354"/>
                  </a:lnTo>
                  <a:lnTo>
                    <a:pt x="236671" y="1967532"/>
                  </a:lnTo>
                  <a:lnTo>
                    <a:pt x="236611" y="1972710"/>
                  </a:lnTo>
                  <a:lnTo>
                    <a:pt x="236558" y="1977887"/>
                  </a:lnTo>
                  <a:lnTo>
                    <a:pt x="236511" y="1983065"/>
                  </a:lnTo>
                  <a:lnTo>
                    <a:pt x="236471" y="1988243"/>
                  </a:lnTo>
                  <a:lnTo>
                    <a:pt x="236436" y="1993420"/>
                  </a:lnTo>
                  <a:lnTo>
                    <a:pt x="236406" y="1998598"/>
                  </a:lnTo>
                  <a:lnTo>
                    <a:pt x="236380" y="2003776"/>
                  </a:lnTo>
                  <a:lnTo>
                    <a:pt x="236357" y="2008954"/>
                  </a:lnTo>
                  <a:lnTo>
                    <a:pt x="236335" y="2014131"/>
                  </a:lnTo>
                  <a:lnTo>
                    <a:pt x="236315" y="2019309"/>
                  </a:lnTo>
                  <a:lnTo>
                    <a:pt x="236296" y="2024487"/>
                  </a:lnTo>
                  <a:lnTo>
                    <a:pt x="236277" y="2029664"/>
                  </a:lnTo>
                  <a:lnTo>
                    <a:pt x="236257" y="2034842"/>
                  </a:lnTo>
                  <a:lnTo>
                    <a:pt x="236237" y="2040020"/>
                  </a:lnTo>
                  <a:lnTo>
                    <a:pt x="236216" y="2045198"/>
                  </a:lnTo>
                  <a:lnTo>
                    <a:pt x="236194" y="2050375"/>
                  </a:lnTo>
                  <a:lnTo>
                    <a:pt x="236171" y="2055553"/>
                  </a:lnTo>
                  <a:lnTo>
                    <a:pt x="236148" y="2060731"/>
                  </a:lnTo>
                  <a:lnTo>
                    <a:pt x="236125" y="2065908"/>
                  </a:lnTo>
                  <a:lnTo>
                    <a:pt x="236102" y="2071086"/>
                  </a:lnTo>
                  <a:lnTo>
                    <a:pt x="236080" y="2076264"/>
                  </a:lnTo>
                  <a:lnTo>
                    <a:pt x="236058" y="2081442"/>
                  </a:lnTo>
                  <a:lnTo>
                    <a:pt x="236038" y="2086619"/>
                  </a:lnTo>
                  <a:lnTo>
                    <a:pt x="236019" y="2091797"/>
                  </a:lnTo>
                  <a:lnTo>
                    <a:pt x="236001" y="2096975"/>
                  </a:lnTo>
                  <a:lnTo>
                    <a:pt x="235985" y="2102152"/>
                  </a:lnTo>
                  <a:lnTo>
                    <a:pt x="235970" y="2107330"/>
                  </a:lnTo>
                  <a:lnTo>
                    <a:pt x="235955" y="2112508"/>
                  </a:lnTo>
                  <a:lnTo>
                    <a:pt x="235941" y="2117686"/>
                  </a:lnTo>
                  <a:lnTo>
                    <a:pt x="235927" y="2122863"/>
                  </a:lnTo>
                  <a:lnTo>
                    <a:pt x="235912" y="2128041"/>
                  </a:lnTo>
                  <a:lnTo>
                    <a:pt x="235898" y="2133219"/>
                  </a:lnTo>
                  <a:lnTo>
                    <a:pt x="235883" y="2138396"/>
                  </a:lnTo>
                  <a:lnTo>
                    <a:pt x="235868" y="2143574"/>
                  </a:lnTo>
                  <a:lnTo>
                    <a:pt x="235852" y="2148752"/>
                  </a:lnTo>
                  <a:lnTo>
                    <a:pt x="235836" y="2153930"/>
                  </a:lnTo>
                  <a:lnTo>
                    <a:pt x="235821" y="2159107"/>
                  </a:lnTo>
                  <a:lnTo>
                    <a:pt x="235806" y="2164285"/>
                  </a:lnTo>
                  <a:lnTo>
                    <a:pt x="235792" y="2169463"/>
                  </a:lnTo>
                  <a:lnTo>
                    <a:pt x="235778" y="2174640"/>
                  </a:lnTo>
                  <a:lnTo>
                    <a:pt x="235766" y="2179818"/>
                  </a:lnTo>
                  <a:lnTo>
                    <a:pt x="235755" y="2184996"/>
                  </a:lnTo>
                  <a:lnTo>
                    <a:pt x="235745" y="2190174"/>
                  </a:lnTo>
                  <a:lnTo>
                    <a:pt x="235736" y="2195351"/>
                  </a:lnTo>
                  <a:lnTo>
                    <a:pt x="235727" y="2200529"/>
                  </a:lnTo>
                  <a:lnTo>
                    <a:pt x="235718" y="2205707"/>
                  </a:lnTo>
                  <a:lnTo>
                    <a:pt x="235709" y="2210884"/>
                  </a:lnTo>
                  <a:lnTo>
                    <a:pt x="235699" y="2216062"/>
                  </a:lnTo>
                  <a:lnTo>
                    <a:pt x="235689" y="2221240"/>
                  </a:lnTo>
                  <a:lnTo>
                    <a:pt x="235678" y="2226418"/>
                  </a:lnTo>
                  <a:lnTo>
                    <a:pt x="235666" y="2231595"/>
                  </a:lnTo>
                  <a:lnTo>
                    <a:pt x="235654" y="2236773"/>
                  </a:lnTo>
                  <a:lnTo>
                    <a:pt x="235642" y="2241951"/>
                  </a:lnTo>
                  <a:lnTo>
                    <a:pt x="235631" y="2247128"/>
                  </a:lnTo>
                  <a:lnTo>
                    <a:pt x="235621" y="2252306"/>
                  </a:lnTo>
                  <a:lnTo>
                    <a:pt x="235612" y="2257484"/>
                  </a:lnTo>
                  <a:lnTo>
                    <a:pt x="235606" y="2262662"/>
                  </a:lnTo>
                  <a:lnTo>
                    <a:pt x="235601" y="2267839"/>
                  </a:lnTo>
                  <a:lnTo>
                    <a:pt x="235600" y="2273017"/>
                  </a:lnTo>
                  <a:lnTo>
                    <a:pt x="235600" y="2278195"/>
                  </a:lnTo>
                  <a:lnTo>
                    <a:pt x="235604" y="2283373"/>
                  </a:lnTo>
                  <a:lnTo>
                    <a:pt x="235609" y="2288550"/>
                  </a:lnTo>
                  <a:lnTo>
                    <a:pt x="235615" y="2293728"/>
                  </a:lnTo>
                  <a:lnTo>
                    <a:pt x="235622" y="2298906"/>
                  </a:lnTo>
                  <a:lnTo>
                    <a:pt x="235629" y="2304083"/>
                  </a:lnTo>
                  <a:lnTo>
                    <a:pt x="235634" y="2309261"/>
                  </a:lnTo>
                  <a:lnTo>
                    <a:pt x="235638" y="2314439"/>
                  </a:lnTo>
                  <a:lnTo>
                    <a:pt x="235640" y="2319617"/>
                  </a:lnTo>
                  <a:lnTo>
                    <a:pt x="235639" y="2324794"/>
                  </a:lnTo>
                  <a:lnTo>
                    <a:pt x="235635" y="2329972"/>
                  </a:lnTo>
                  <a:lnTo>
                    <a:pt x="235627" y="2335150"/>
                  </a:lnTo>
                  <a:lnTo>
                    <a:pt x="235616" y="2340327"/>
                  </a:lnTo>
                  <a:lnTo>
                    <a:pt x="235603" y="2345505"/>
                  </a:lnTo>
                  <a:lnTo>
                    <a:pt x="235588" y="2350683"/>
                  </a:lnTo>
                  <a:lnTo>
                    <a:pt x="235571" y="2355861"/>
                  </a:lnTo>
                  <a:lnTo>
                    <a:pt x="235554" y="2361038"/>
                  </a:lnTo>
                  <a:lnTo>
                    <a:pt x="235536" y="2366216"/>
                  </a:lnTo>
                  <a:lnTo>
                    <a:pt x="235518" y="2371394"/>
                  </a:lnTo>
                  <a:lnTo>
                    <a:pt x="235500" y="2376571"/>
                  </a:lnTo>
                  <a:lnTo>
                    <a:pt x="235484" y="2381749"/>
                  </a:lnTo>
                  <a:lnTo>
                    <a:pt x="235470" y="2386927"/>
                  </a:lnTo>
                  <a:lnTo>
                    <a:pt x="235457" y="2392105"/>
                  </a:lnTo>
                  <a:lnTo>
                    <a:pt x="235445" y="2397282"/>
                  </a:lnTo>
                  <a:lnTo>
                    <a:pt x="235436" y="2402460"/>
                  </a:lnTo>
                  <a:lnTo>
                    <a:pt x="235428" y="2407638"/>
                  </a:lnTo>
                  <a:lnTo>
                    <a:pt x="235421" y="2412815"/>
                  </a:lnTo>
                  <a:lnTo>
                    <a:pt x="235416" y="2417993"/>
                  </a:lnTo>
                  <a:lnTo>
                    <a:pt x="235412" y="2423171"/>
                  </a:lnTo>
                  <a:lnTo>
                    <a:pt x="235409" y="2428349"/>
                  </a:lnTo>
                  <a:lnTo>
                    <a:pt x="235406" y="2433526"/>
                  </a:lnTo>
                  <a:lnTo>
                    <a:pt x="235404" y="2438704"/>
                  </a:lnTo>
                  <a:lnTo>
                    <a:pt x="235403" y="2443882"/>
                  </a:lnTo>
                  <a:lnTo>
                    <a:pt x="235402" y="2449059"/>
                  </a:lnTo>
                  <a:lnTo>
                    <a:pt x="235402" y="2454237"/>
                  </a:lnTo>
                  <a:lnTo>
                    <a:pt x="235401" y="2459415"/>
                  </a:lnTo>
                  <a:lnTo>
                    <a:pt x="235401" y="2464593"/>
                  </a:lnTo>
                  <a:lnTo>
                    <a:pt x="235401" y="2469770"/>
                  </a:lnTo>
                  <a:lnTo>
                    <a:pt x="235401" y="2474948"/>
                  </a:lnTo>
                  <a:lnTo>
                    <a:pt x="235400" y="2480126"/>
                  </a:lnTo>
                  <a:lnTo>
                    <a:pt x="235400" y="2485303"/>
                  </a:lnTo>
                  <a:lnTo>
                    <a:pt x="235400" y="2490481"/>
                  </a:lnTo>
                  <a:lnTo>
                    <a:pt x="235401" y="2495659"/>
                  </a:lnTo>
                  <a:lnTo>
                    <a:pt x="235401" y="2500837"/>
                  </a:lnTo>
                  <a:lnTo>
                    <a:pt x="235401" y="2506014"/>
                  </a:lnTo>
                  <a:lnTo>
                    <a:pt x="235401" y="2511192"/>
                  </a:lnTo>
                  <a:lnTo>
                    <a:pt x="235402" y="2516370"/>
                  </a:lnTo>
                  <a:lnTo>
                    <a:pt x="235402" y="2521547"/>
                  </a:lnTo>
                  <a:lnTo>
                    <a:pt x="235403" y="2526725"/>
                  </a:lnTo>
                  <a:lnTo>
                    <a:pt x="235405" y="2531903"/>
                  </a:lnTo>
                  <a:lnTo>
                    <a:pt x="235406" y="2537081"/>
                  </a:lnTo>
                  <a:lnTo>
                    <a:pt x="235409" y="2542258"/>
                  </a:lnTo>
                  <a:lnTo>
                    <a:pt x="235412" y="2547436"/>
                  </a:lnTo>
                  <a:lnTo>
                    <a:pt x="235416" y="2552614"/>
                  </a:lnTo>
                  <a:lnTo>
                    <a:pt x="235422" y="2557791"/>
                  </a:lnTo>
                  <a:lnTo>
                    <a:pt x="235428" y="2562969"/>
                  </a:lnTo>
                  <a:lnTo>
                    <a:pt x="235436" y="2568147"/>
                  </a:lnTo>
                  <a:lnTo>
                    <a:pt x="235446" y="2573325"/>
                  </a:lnTo>
                  <a:lnTo>
                    <a:pt x="235458" y="2578502"/>
                  </a:lnTo>
                  <a:lnTo>
                    <a:pt x="235471" y="2583680"/>
                  </a:lnTo>
                  <a:lnTo>
                    <a:pt x="235486" y="2588858"/>
                  </a:lnTo>
                  <a:lnTo>
                    <a:pt x="235502" y="2594036"/>
                  </a:lnTo>
                  <a:lnTo>
                    <a:pt x="235519" y="2599213"/>
                  </a:lnTo>
                  <a:lnTo>
                    <a:pt x="235536" y="2604391"/>
                  </a:lnTo>
                  <a:lnTo>
                    <a:pt x="235554" y="2609569"/>
                  </a:lnTo>
                  <a:lnTo>
                    <a:pt x="235572" y="2614746"/>
                  </a:lnTo>
                  <a:lnTo>
                    <a:pt x="235588" y="2619924"/>
                  </a:lnTo>
                  <a:lnTo>
                    <a:pt x="235602" y="2625102"/>
                  </a:lnTo>
                  <a:lnTo>
                    <a:pt x="235614" y="2630280"/>
                  </a:lnTo>
                  <a:lnTo>
                    <a:pt x="235623" y="2635457"/>
                  </a:lnTo>
                  <a:lnTo>
                    <a:pt x="235629" y="2640635"/>
                  </a:lnTo>
                  <a:lnTo>
                    <a:pt x="235630" y="2645813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4" name="pg29">
              <a:extLst>
                <a:ext uri="{FF2B5EF4-FFF2-40B4-BE49-F238E27FC236}">
                  <a16:creationId xmlns:a16="http://schemas.microsoft.com/office/drawing/2014/main" id="{19CC5060-D1F8-3A41-549C-3EFA465A66E9}"/>
                </a:ext>
              </a:extLst>
            </p:cNvPr>
            <p:cNvSpPr/>
            <p:nvPr/>
          </p:nvSpPr>
          <p:spPr>
            <a:xfrm>
              <a:off x="3668094" y="4004255"/>
              <a:ext cx="466894" cy="2349798"/>
            </a:xfrm>
            <a:custGeom>
              <a:avLst/>
              <a:gdLst/>
              <a:ahLst/>
              <a:cxnLst/>
              <a:rect l="0" t="0" r="0" b="0"/>
              <a:pathLst>
                <a:path w="466894" h="2349798">
                  <a:moveTo>
                    <a:pt x="233205" y="2349798"/>
                  </a:moveTo>
                  <a:lnTo>
                    <a:pt x="233198" y="2345200"/>
                  </a:lnTo>
                  <a:lnTo>
                    <a:pt x="233195" y="2340601"/>
                  </a:lnTo>
                  <a:lnTo>
                    <a:pt x="233196" y="2336003"/>
                  </a:lnTo>
                  <a:lnTo>
                    <a:pt x="233201" y="2331404"/>
                  </a:lnTo>
                  <a:lnTo>
                    <a:pt x="233210" y="2326806"/>
                  </a:lnTo>
                  <a:lnTo>
                    <a:pt x="233223" y="2322208"/>
                  </a:lnTo>
                  <a:lnTo>
                    <a:pt x="233238" y="2317609"/>
                  </a:lnTo>
                  <a:lnTo>
                    <a:pt x="233255" y="2313011"/>
                  </a:lnTo>
                  <a:lnTo>
                    <a:pt x="233274" y="2308412"/>
                  </a:lnTo>
                  <a:lnTo>
                    <a:pt x="233293" y="2303814"/>
                  </a:lnTo>
                  <a:lnTo>
                    <a:pt x="233311" y="2299215"/>
                  </a:lnTo>
                  <a:lnTo>
                    <a:pt x="233329" y="2294617"/>
                  </a:lnTo>
                  <a:lnTo>
                    <a:pt x="233345" y="2290019"/>
                  </a:lnTo>
                  <a:lnTo>
                    <a:pt x="233359" y="2285420"/>
                  </a:lnTo>
                  <a:lnTo>
                    <a:pt x="233370" y="2280822"/>
                  </a:lnTo>
                  <a:lnTo>
                    <a:pt x="233377" y="2276223"/>
                  </a:lnTo>
                  <a:lnTo>
                    <a:pt x="233382" y="2271625"/>
                  </a:lnTo>
                  <a:lnTo>
                    <a:pt x="233382" y="2267026"/>
                  </a:lnTo>
                  <a:lnTo>
                    <a:pt x="233378" y="2262428"/>
                  </a:lnTo>
                  <a:lnTo>
                    <a:pt x="233371" y="2257829"/>
                  </a:lnTo>
                  <a:lnTo>
                    <a:pt x="233359" y="2253231"/>
                  </a:lnTo>
                  <a:lnTo>
                    <a:pt x="233343" y="2248633"/>
                  </a:lnTo>
                  <a:lnTo>
                    <a:pt x="233322" y="2244034"/>
                  </a:lnTo>
                  <a:lnTo>
                    <a:pt x="233298" y="2239436"/>
                  </a:lnTo>
                  <a:lnTo>
                    <a:pt x="233270" y="2234837"/>
                  </a:lnTo>
                  <a:lnTo>
                    <a:pt x="233240" y="2230239"/>
                  </a:lnTo>
                  <a:lnTo>
                    <a:pt x="233208" y="2225640"/>
                  </a:lnTo>
                  <a:lnTo>
                    <a:pt x="233175" y="2221042"/>
                  </a:lnTo>
                  <a:lnTo>
                    <a:pt x="233142" y="2216444"/>
                  </a:lnTo>
                  <a:lnTo>
                    <a:pt x="233111" y="2211845"/>
                  </a:lnTo>
                  <a:lnTo>
                    <a:pt x="233081" y="2207247"/>
                  </a:lnTo>
                  <a:lnTo>
                    <a:pt x="233055" y="2202648"/>
                  </a:lnTo>
                  <a:lnTo>
                    <a:pt x="233032" y="2198050"/>
                  </a:lnTo>
                  <a:lnTo>
                    <a:pt x="233014" y="2193451"/>
                  </a:lnTo>
                  <a:lnTo>
                    <a:pt x="233000" y="2188853"/>
                  </a:lnTo>
                  <a:lnTo>
                    <a:pt x="232988" y="2184255"/>
                  </a:lnTo>
                  <a:lnTo>
                    <a:pt x="232980" y="2179656"/>
                  </a:lnTo>
                  <a:lnTo>
                    <a:pt x="232972" y="2175058"/>
                  </a:lnTo>
                  <a:lnTo>
                    <a:pt x="232964" y="2170459"/>
                  </a:lnTo>
                  <a:lnTo>
                    <a:pt x="232953" y="2165861"/>
                  </a:lnTo>
                  <a:lnTo>
                    <a:pt x="232939" y="2161262"/>
                  </a:lnTo>
                  <a:lnTo>
                    <a:pt x="232918" y="2156664"/>
                  </a:lnTo>
                  <a:lnTo>
                    <a:pt x="232891" y="2152066"/>
                  </a:lnTo>
                  <a:lnTo>
                    <a:pt x="232854" y="2147467"/>
                  </a:lnTo>
                  <a:lnTo>
                    <a:pt x="232808" y="2142869"/>
                  </a:lnTo>
                  <a:lnTo>
                    <a:pt x="232752" y="2138270"/>
                  </a:lnTo>
                  <a:lnTo>
                    <a:pt x="232687" y="2133672"/>
                  </a:lnTo>
                  <a:lnTo>
                    <a:pt x="232614" y="2129073"/>
                  </a:lnTo>
                  <a:lnTo>
                    <a:pt x="232535" y="2124475"/>
                  </a:lnTo>
                  <a:lnTo>
                    <a:pt x="232450" y="2119877"/>
                  </a:lnTo>
                  <a:lnTo>
                    <a:pt x="232362" y="2115278"/>
                  </a:lnTo>
                  <a:lnTo>
                    <a:pt x="232274" y="2110680"/>
                  </a:lnTo>
                  <a:lnTo>
                    <a:pt x="232188" y="2106081"/>
                  </a:lnTo>
                  <a:lnTo>
                    <a:pt x="232108" y="2101483"/>
                  </a:lnTo>
                  <a:lnTo>
                    <a:pt x="232037" y="2096884"/>
                  </a:lnTo>
                  <a:lnTo>
                    <a:pt x="231975" y="2092286"/>
                  </a:lnTo>
                  <a:lnTo>
                    <a:pt x="231926" y="2087688"/>
                  </a:lnTo>
                  <a:lnTo>
                    <a:pt x="231890" y="2083089"/>
                  </a:lnTo>
                  <a:lnTo>
                    <a:pt x="231868" y="2078491"/>
                  </a:lnTo>
                  <a:lnTo>
                    <a:pt x="231859" y="2073892"/>
                  </a:lnTo>
                  <a:lnTo>
                    <a:pt x="231863" y="2069294"/>
                  </a:lnTo>
                  <a:lnTo>
                    <a:pt x="231878" y="2064695"/>
                  </a:lnTo>
                  <a:lnTo>
                    <a:pt x="231902" y="2060097"/>
                  </a:lnTo>
                  <a:lnTo>
                    <a:pt x="231931" y="2055498"/>
                  </a:lnTo>
                  <a:lnTo>
                    <a:pt x="231961" y="2050900"/>
                  </a:lnTo>
                  <a:lnTo>
                    <a:pt x="231990" y="2046302"/>
                  </a:lnTo>
                  <a:lnTo>
                    <a:pt x="232015" y="2041703"/>
                  </a:lnTo>
                  <a:lnTo>
                    <a:pt x="232032" y="2037105"/>
                  </a:lnTo>
                  <a:lnTo>
                    <a:pt x="232040" y="2032506"/>
                  </a:lnTo>
                  <a:lnTo>
                    <a:pt x="232038" y="2027908"/>
                  </a:lnTo>
                  <a:lnTo>
                    <a:pt x="232026" y="2023309"/>
                  </a:lnTo>
                  <a:lnTo>
                    <a:pt x="232003" y="2018711"/>
                  </a:lnTo>
                  <a:lnTo>
                    <a:pt x="231970" y="2014113"/>
                  </a:lnTo>
                  <a:lnTo>
                    <a:pt x="231930" y="2009514"/>
                  </a:lnTo>
                  <a:lnTo>
                    <a:pt x="231886" y="2004916"/>
                  </a:lnTo>
                  <a:lnTo>
                    <a:pt x="231840" y="2000317"/>
                  </a:lnTo>
                  <a:lnTo>
                    <a:pt x="231794" y="1995719"/>
                  </a:lnTo>
                  <a:lnTo>
                    <a:pt x="231751" y="1991120"/>
                  </a:lnTo>
                  <a:lnTo>
                    <a:pt x="231711" y="1986522"/>
                  </a:lnTo>
                  <a:lnTo>
                    <a:pt x="231676" y="1981924"/>
                  </a:lnTo>
                  <a:lnTo>
                    <a:pt x="231647" y="1977325"/>
                  </a:lnTo>
                  <a:lnTo>
                    <a:pt x="231625" y="1972727"/>
                  </a:lnTo>
                  <a:lnTo>
                    <a:pt x="231609" y="1968128"/>
                  </a:lnTo>
                  <a:lnTo>
                    <a:pt x="231597" y="1963530"/>
                  </a:lnTo>
                  <a:lnTo>
                    <a:pt x="231590" y="1958931"/>
                  </a:lnTo>
                  <a:lnTo>
                    <a:pt x="231586" y="1954333"/>
                  </a:lnTo>
                  <a:lnTo>
                    <a:pt x="231583" y="1949735"/>
                  </a:lnTo>
                  <a:lnTo>
                    <a:pt x="231582" y="1945136"/>
                  </a:lnTo>
                  <a:lnTo>
                    <a:pt x="231580" y="1940538"/>
                  </a:lnTo>
                  <a:lnTo>
                    <a:pt x="231577" y="1935939"/>
                  </a:lnTo>
                  <a:lnTo>
                    <a:pt x="231572" y="1931341"/>
                  </a:lnTo>
                  <a:lnTo>
                    <a:pt x="231565" y="1926742"/>
                  </a:lnTo>
                  <a:lnTo>
                    <a:pt x="231556" y="1922144"/>
                  </a:lnTo>
                  <a:lnTo>
                    <a:pt x="231545" y="1917546"/>
                  </a:lnTo>
                  <a:lnTo>
                    <a:pt x="231532" y="1912947"/>
                  </a:lnTo>
                  <a:lnTo>
                    <a:pt x="231519" y="1908349"/>
                  </a:lnTo>
                  <a:lnTo>
                    <a:pt x="231506" y="1903750"/>
                  </a:lnTo>
                  <a:lnTo>
                    <a:pt x="231493" y="1899152"/>
                  </a:lnTo>
                  <a:lnTo>
                    <a:pt x="231482" y="1894553"/>
                  </a:lnTo>
                  <a:lnTo>
                    <a:pt x="231473" y="1889955"/>
                  </a:lnTo>
                  <a:lnTo>
                    <a:pt x="231465" y="1885357"/>
                  </a:lnTo>
                  <a:lnTo>
                    <a:pt x="231459" y="1880758"/>
                  </a:lnTo>
                  <a:lnTo>
                    <a:pt x="231453" y="1876160"/>
                  </a:lnTo>
                  <a:lnTo>
                    <a:pt x="231444" y="1871561"/>
                  </a:lnTo>
                  <a:lnTo>
                    <a:pt x="231432" y="1866963"/>
                  </a:lnTo>
                  <a:lnTo>
                    <a:pt x="231412" y="1862364"/>
                  </a:lnTo>
                  <a:lnTo>
                    <a:pt x="231384" y="1857766"/>
                  </a:lnTo>
                  <a:lnTo>
                    <a:pt x="231344" y="1853168"/>
                  </a:lnTo>
                  <a:lnTo>
                    <a:pt x="231289" y="1848569"/>
                  </a:lnTo>
                  <a:lnTo>
                    <a:pt x="231219" y="1843971"/>
                  </a:lnTo>
                  <a:lnTo>
                    <a:pt x="231130" y="1839372"/>
                  </a:lnTo>
                  <a:lnTo>
                    <a:pt x="231021" y="1834774"/>
                  </a:lnTo>
                  <a:lnTo>
                    <a:pt x="230895" y="1830175"/>
                  </a:lnTo>
                  <a:lnTo>
                    <a:pt x="230753" y="1825577"/>
                  </a:lnTo>
                  <a:lnTo>
                    <a:pt x="230596" y="1820978"/>
                  </a:lnTo>
                  <a:lnTo>
                    <a:pt x="230428" y="1816380"/>
                  </a:lnTo>
                  <a:lnTo>
                    <a:pt x="230250" y="1811782"/>
                  </a:lnTo>
                  <a:lnTo>
                    <a:pt x="230067" y="1807183"/>
                  </a:lnTo>
                  <a:lnTo>
                    <a:pt x="229882" y="1802585"/>
                  </a:lnTo>
                  <a:lnTo>
                    <a:pt x="229697" y="1797986"/>
                  </a:lnTo>
                  <a:lnTo>
                    <a:pt x="229518" y="1793388"/>
                  </a:lnTo>
                  <a:lnTo>
                    <a:pt x="229348" y="1788789"/>
                  </a:lnTo>
                  <a:lnTo>
                    <a:pt x="229187" y="1784191"/>
                  </a:lnTo>
                  <a:lnTo>
                    <a:pt x="229037" y="1779593"/>
                  </a:lnTo>
                  <a:lnTo>
                    <a:pt x="228900" y="1774994"/>
                  </a:lnTo>
                  <a:lnTo>
                    <a:pt x="228775" y="1770396"/>
                  </a:lnTo>
                  <a:lnTo>
                    <a:pt x="228662" y="1765797"/>
                  </a:lnTo>
                  <a:lnTo>
                    <a:pt x="228559" y="1761199"/>
                  </a:lnTo>
                  <a:lnTo>
                    <a:pt x="228464" y="1756600"/>
                  </a:lnTo>
                  <a:lnTo>
                    <a:pt x="228375" y="1752002"/>
                  </a:lnTo>
                  <a:lnTo>
                    <a:pt x="228291" y="1747404"/>
                  </a:lnTo>
                  <a:lnTo>
                    <a:pt x="228208" y="1742805"/>
                  </a:lnTo>
                  <a:lnTo>
                    <a:pt x="228124" y="1738207"/>
                  </a:lnTo>
                  <a:lnTo>
                    <a:pt x="228039" y="1733608"/>
                  </a:lnTo>
                  <a:lnTo>
                    <a:pt x="227951" y="1729010"/>
                  </a:lnTo>
                  <a:lnTo>
                    <a:pt x="227860" y="1724411"/>
                  </a:lnTo>
                  <a:lnTo>
                    <a:pt x="227765" y="1719813"/>
                  </a:lnTo>
                  <a:lnTo>
                    <a:pt x="227667" y="1715215"/>
                  </a:lnTo>
                  <a:lnTo>
                    <a:pt x="227565" y="1710616"/>
                  </a:lnTo>
                  <a:lnTo>
                    <a:pt x="227461" y="1706018"/>
                  </a:lnTo>
                  <a:lnTo>
                    <a:pt x="227353" y="1701419"/>
                  </a:lnTo>
                  <a:lnTo>
                    <a:pt x="227240" y="1696821"/>
                  </a:lnTo>
                  <a:lnTo>
                    <a:pt x="227123" y="1692222"/>
                  </a:lnTo>
                  <a:lnTo>
                    <a:pt x="227000" y="1687624"/>
                  </a:lnTo>
                  <a:lnTo>
                    <a:pt x="226868" y="1683026"/>
                  </a:lnTo>
                  <a:lnTo>
                    <a:pt x="226727" y="1678427"/>
                  </a:lnTo>
                  <a:lnTo>
                    <a:pt x="226574" y="1673829"/>
                  </a:lnTo>
                  <a:lnTo>
                    <a:pt x="226409" y="1669230"/>
                  </a:lnTo>
                  <a:lnTo>
                    <a:pt x="226230" y="1664632"/>
                  </a:lnTo>
                  <a:lnTo>
                    <a:pt x="226036" y="1660033"/>
                  </a:lnTo>
                  <a:lnTo>
                    <a:pt x="225829" y="1655435"/>
                  </a:lnTo>
                  <a:lnTo>
                    <a:pt x="225610" y="1650837"/>
                  </a:lnTo>
                  <a:lnTo>
                    <a:pt x="225383" y="1646238"/>
                  </a:lnTo>
                  <a:lnTo>
                    <a:pt x="225149" y="1641640"/>
                  </a:lnTo>
                  <a:lnTo>
                    <a:pt x="224912" y="1637041"/>
                  </a:lnTo>
                  <a:lnTo>
                    <a:pt x="224675" y="1632443"/>
                  </a:lnTo>
                  <a:lnTo>
                    <a:pt x="224443" y="1627844"/>
                  </a:lnTo>
                  <a:lnTo>
                    <a:pt x="224218" y="1623246"/>
                  </a:lnTo>
                  <a:lnTo>
                    <a:pt x="224004" y="1618647"/>
                  </a:lnTo>
                  <a:lnTo>
                    <a:pt x="223806" y="1614049"/>
                  </a:lnTo>
                  <a:lnTo>
                    <a:pt x="223623" y="1609451"/>
                  </a:lnTo>
                  <a:lnTo>
                    <a:pt x="223456" y="1604852"/>
                  </a:lnTo>
                  <a:lnTo>
                    <a:pt x="223306" y="1600254"/>
                  </a:lnTo>
                  <a:lnTo>
                    <a:pt x="223170" y="1595655"/>
                  </a:lnTo>
                  <a:lnTo>
                    <a:pt x="223047" y="1591057"/>
                  </a:lnTo>
                  <a:lnTo>
                    <a:pt x="222934" y="1586458"/>
                  </a:lnTo>
                  <a:lnTo>
                    <a:pt x="222826" y="1581860"/>
                  </a:lnTo>
                  <a:lnTo>
                    <a:pt x="222719" y="1577262"/>
                  </a:lnTo>
                  <a:lnTo>
                    <a:pt x="222608" y="1572663"/>
                  </a:lnTo>
                  <a:lnTo>
                    <a:pt x="222485" y="1568065"/>
                  </a:lnTo>
                  <a:lnTo>
                    <a:pt x="222347" y="1563466"/>
                  </a:lnTo>
                  <a:lnTo>
                    <a:pt x="222190" y="1558868"/>
                  </a:lnTo>
                  <a:lnTo>
                    <a:pt x="222010" y="1554269"/>
                  </a:lnTo>
                  <a:lnTo>
                    <a:pt x="221805" y="1549671"/>
                  </a:lnTo>
                  <a:lnTo>
                    <a:pt x="221573" y="1545073"/>
                  </a:lnTo>
                  <a:lnTo>
                    <a:pt x="221313" y="1540474"/>
                  </a:lnTo>
                  <a:lnTo>
                    <a:pt x="221026" y="1535876"/>
                  </a:lnTo>
                  <a:lnTo>
                    <a:pt x="220711" y="1531277"/>
                  </a:lnTo>
                  <a:lnTo>
                    <a:pt x="220368" y="1526679"/>
                  </a:lnTo>
                  <a:lnTo>
                    <a:pt x="220000" y="1522080"/>
                  </a:lnTo>
                  <a:lnTo>
                    <a:pt x="219607" y="1517482"/>
                  </a:lnTo>
                  <a:lnTo>
                    <a:pt x="219190" y="1512884"/>
                  </a:lnTo>
                  <a:lnTo>
                    <a:pt x="218750" y="1508285"/>
                  </a:lnTo>
                  <a:lnTo>
                    <a:pt x="218285" y="1503687"/>
                  </a:lnTo>
                  <a:lnTo>
                    <a:pt x="217796" y="1499088"/>
                  </a:lnTo>
                  <a:lnTo>
                    <a:pt x="217282" y="1494490"/>
                  </a:lnTo>
                  <a:lnTo>
                    <a:pt x="216744" y="1489891"/>
                  </a:lnTo>
                  <a:lnTo>
                    <a:pt x="216182" y="1485293"/>
                  </a:lnTo>
                  <a:lnTo>
                    <a:pt x="215599" y="1480695"/>
                  </a:lnTo>
                  <a:lnTo>
                    <a:pt x="214998" y="1476096"/>
                  </a:lnTo>
                  <a:lnTo>
                    <a:pt x="214387" y="1471498"/>
                  </a:lnTo>
                  <a:lnTo>
                    <a:pt x="213769" y="1466899"/>
                  </a:lnTo>
                  <a:lnTo>
                    <a:pt x="213152" y="1462301"/>
                  </a:lnTo>
                  <a:lnTo>
                    <a:pt x="212541" y="1457702"/>
                  </a:lnTo>
                  <a:lnTo>
                    <a:pt x="211942" y="1453104"/>
                  </a:lnTo>
                  <a:lnTo>
                    <a:pt x="211361" y="1448506"/>
                  </a:lnTo>
                  <a:lnTo>
                    <a:pt x="210801" y="1443907"/>
                  </a:lnTo>
                  <a:lnTo>
                    <a:pt x="210268" y="1439309"/>
                  </a:lnTo>
                  <a:lnTo>
                    <a:pt x="209761" y="1434710"/>
                  </a:lnTo>
                  <a:lnTo>
                    <a:pt x="209277" y="1430112"/>
                  </a:lnTo>
                  <a:lnTo>
                    <a:pt x="208812" y="1425513"/>
                  </a:lnTo>
                  <a:lnTo>
                    <a:pt x="208361" y="1420915"/>
                  </a:lnTo>
                  <a:lnTo>
                    <a:pt x="207919" y="1416316"/>
                  </a:lnTo>
                  <a:lnTo>
                    <a:pt x="207477" y="1411718"/>
                  </a:lnTo>
                  <a:lnTo>
                    <a:pt x="207029" y="1407120"/>
                  </a:lnTo>
                  <a:lnTo>
                    <a:pt x="206568" y="1402521"/>
                  </a:lnTo>
                  <a:lnTo>
                    <a:pt x="206085" y="1397923"/>
                  </a:lnTo>
                  <a:lnTo>
                    <a:pt x="205572" y="1393324"/>
                  </a:lnTo>
                  <a:lnTo>
                    <a:pt x="205025" y="1388726"/>
                  </a:lnTo>
                  <a:lnTo>
                    <a:pt x="204441" y="1384127"/>
                  </a:lnTo>
                  <a:lnTo>
                    <a:pt x="203820" y="1379529"/>
                  </a:lnTo>
                  <a:lnTo>
                    <a:pt x="203162" y="1374931"/>
                  </a:lnTo>
                  <a:lnTo>
                    <a:pt x="202469" y="1370332"/>
                  </a:lnTo>
                  <a:lnTo>
                    <a:pt x="201745" y="1365734"/>
                  </a:lnTo>
                  <a:lnTo>
                    <a:pt x="200995" y="1361135"/>
                  </a:lnTo>
                  <a:lnTo>
                    <a:pt x="200225" y="1356537"/>
                  </a:lnTo>
                  <a:lnTo>
                    <a:pt x="199440" y="1351938"/>
                  </a:lnTo>
                  <a:lnTo>
                    <a:pt x="198648" y="1347340"/>
                  </a:lnTo>
                  <a:lnTo>
                    <a:pt x="197855" y="1342742"/>
                  </a:lnTo>
                  <a:lnTo>
                    <a:pt x="197067" y="1338143"/>
                  </a:lnTo>
                  <a:lnTo>
                    <a:pt x="196286" y="1333545"/>
                  </a:lnTo>
                  <a:lnTo>
                    <a:pt x="195514" y="1328946"/>
                  </a:lnTo>
                  <a:lnTo>
                    <a:pt x="194753" y="1324348"/>
                  </a:lnTo>
                  <a:lnTo>
                    <a:pt x="194002" y="1319749"/>
                  </a:lnTo>
                  <a:lnTo>
                    <a:pt x="193261" y="1315151"/>
                  </a:lnTo>
                  <a:lnTo>
                    <a:pt x="192527" y="1310553"/>
                  </a:lnTo>
                  <a:lnTo>
                    <a:pt x="191799" y="1305954"/>
                  </a:lnTo>
                  <a:lnTo>
                    <a:pt x="191074" y="1301356"/>
                  </a:lnTo>
                  <a:lnTo>
                    <a:pt x="190347" y="1296757"/>
                  </a:lnTo>
                  <a:lnTo>
                    <a:pt x="189617" y="1292159"/>
                  </a:lnTo>
                  <a:lnTo>
                    <a:pt x="188879" y="1287560"/>
                  </a:lnTo>
                  <a:lnTo>
                    <a:pt x="188128" y="1282962"/>
                  </a:lnTo>
                  <a:lnTo>
                    <a:pt x="187360" y="1278364"/>
                  </a:lnTo>
                  <a:lnTo>
                    <a:pt x="186567" y="1273765"/>
                  </a:lnTo>
                  <a:lnTo>
                    <a:pt x="185745" y="1269167"/>
                  </a:lnTo>
                  <a:lnTo>
                    <a:pt x="184884" y="1264568"/>
                  </a:lnTo>
                  <a:lnTo>
                    <a:pt x="183972" y="1259970"/>
                  </a:lnTo>
                  <a:lnTo>
                    <a:pt x="183006" y="1255371"/>
                  </a:lnTo>
                  <a:lnTo>
                    <a:pt x="181980" y="1250773"/>
                  </a:lnTo>
                  <a:lnTo>
                    <a:pt x="180892" y="1246175"/>
                  </a:lnTo>
                  <a:lnTo>
                    <a:pt x="179740" y="1241576"/>
                  </a:lnTo>
                  <a:lnTo>
                    <a:pt x="178525" y="1236978"/>
                  </a:lnTo>
                  <a:lnTo>
                    <a:pt x="177250" y="1232379"/>
                  </a:lnTo>
                  <a:lnTo>
                    <a:pt x="175920" y="1227781"/>
                  </a:lnTo>
                  <a:lnTo>
                    <a:pt x="174544" y="1223182"/>
                  </a:lnTo>
                  <a:lnTo>
                    <a:pt x="173127" y="1218584"/>
                  </a:lnTo>
                  <a:lnTo>
                    <a:pt x="171677" y="1213985"/>
                  </a:lnTo>
                  <a:lnTo>
                    <a:pt x="170205" y="1209387"/>
                  </a:lnTo>
                  <a:lnTo>
                    <a:pt x="168717" y="1204789"/>
                  </a:lnTo>
                  <a:lnTo>
                    <a:pt x="167215" y="1200190"/>
                  </a:lnTo>
                  <a:lnTo>
                    <a:pt x="165701" y="1195592"/>
                  </a:lnTo>
                  <a:lnTo>
                    <a:pt x="164173" y="1190993"/>
                  </a:lnTo>
                  <a:lnTo>
                    <a:pt x="162627" y="1186395"/>
                  </a:lnTo>
                  <a:lnTo>
                    <a:pt x="161057" y="1181796"/>
                  </a:lnTo>
                  <a:lnTo>
                    <a:pt x="159458" y="1177198"/>
                  </a:lnTo>
                  <a:lnTo>
                    <a:pt x="157819" y="1172600"/>
                  </a:lnTo>
                  <a:lnTo>
                    <a:pt x="156133" y="1168001"/>
                  </a:lnTo>
                  <a:lnTo>
                    <a:pt x="154398" y="1163403"/>
                  </a:lnTo>
                  <a:lnTo>
                    <a:pt x="152611" y="1158804"/>
                  </a:lnTo>
                  <a:lnTo>
                    <a:pt x="150773" y="1154206"/>
                  </a:lnTo>
                  <a:lnTo>
                    <a:pt x="148885" y="1149607"/>
                  </a:lnTo>
                  <a:lnTo>
                    <a:pt x="146952" y="1145009"/>
                  </a:lnTo>
                  <a:lnTo>
                    <a:pt x="144979" y="1140411"/>
                  </a:lnTo>
                  <a:lnTo>
                    <a:pt x="142973" y="1135812"/>
                  </a:lnTo>
                  <a:lnTo>
                    <a:pt x="140941" y="1131214"/>
                  </a:lnTo>
                  <a:lnTo>
                    <a:pt x="138888" y="1126615"/>
                  </a:lnTo>
                  <a:lnTo>
                    <a:pt x="136822" y="1122017"/>
                  </a:lnTo>
                  <a:lnTo>
                    <a:pt x="134746" y="1117418"/>
                  </a:lnTo>
                  <a:lnTo>
                    <a:pt x="132662" y="1112820"/>
                  </a:lnTo>
                  <a:lnTo>
                    <a:pt x="130566" y="1108222"/>
                  </a:lnTo>
                  <a:lnTo>
                    <a:pt x="128454" y="1103623"/>
                  </a:lnTo>
                  <a:lnTo>
                    <a:pt x="126319" y="1099025"/>
                  </a:lnTo>
                  <a:lnTo>
                    <a:pt x="124152" y="1094426"/>
                  </a:lnTo>
                  <a:lnTo>
                    <a:pt x="121942" y="1089828"/>
                  </a:lnTo>
                  <a:lnTo>
                    <a:pt x="119678" y="1085229"/>
                  </a:lnTo>
                  <a:lnTo>
                    <a:pt x="117342" y="1080631"/>
                  </a:lnTo>
                  <a:lnTo>
                    <a:pt x="114933" y="1076033"/>
                  </a:lnTo>
                  <a:lnTo>
                    <a:pt x="112445" y="1071434"/>
                  </a:lnTo>
                  <a:lnTo>
                    <a:pt x="109879" y="1066836"/>
                  </a:lnTo>
                  <a:lnTo>
                    <a:pt x="107238" y="1062237"/>
                  </a:lnTo>
                  <a:lnTo>
                    <a:pt x="104528" y="1057639"/>
                  </a:lnTo>
                  <a:lnTo>
                    <a:pt x="101761" y="1053040"/>
                  </a:lnTo>
                  <a:lnTo>
                    <a:pt x="98951" y="1048442"/>
                  </a:lnTo>
                  <a:lnTo>
                    <a:pt x="96115" y="1043844"/>
                  </a:lnTo>
                  <a:lnTo>
                    <a:pt x="93274" y="1039245"/>
                  </a:lnTo>
                  <a:lnTo>
                    <a:pt x="90453" y="1034647"/>
                  </a:lnTo>
                  <a:lnTo>
                    <a:pt x="87670" y="1030048"/>
                  </a:lnTo>
                  <a:lnTo>
                    <a:pt x="84945" y="1025450"/>
                  </a:lnTo>
                  <a:lnTo>
                    <a:pt x="82293" y="1020851"/>
                  </a:lnTo>
                  <a:lnTo>
                    <a:pt x="79725" y="1016253"/>
                  </a:lnTo>
                  <a:lnTo>
                    <a:pt x="77251" y="1011654"/>
                  </a:lnTo>
                  <a:lnTo>
                    <a:pt x="74878" y="1007056"/>
                  </a:lnTo>
                  <a:lnTo>
                    <a:pt x="72607" y="1002458"/>
                  </a:lnTo>
                  <a:lnTo>
                    <a:pt x="70437" y="997859"/>
                  </a:lnTo>
                  <a:lnTo>
                    <a:pt x="68374" y="993261"/>
                  </a:lnTo>
                  <a:lnTo>
                    <a:pt x="66400" y="988662"/>
                  </a:lnTo>
                  <a:lnTo>
                    <a:pt x="64502" y="984064"/>
                  </a:lnTo>
                  <a:lnTo>
                    <a:pt x="62669" y="979465"/>
                  </a:lnTo>
                  <a:lnTo>
                    <a:pt x="60886" y="974867"/>
                  </a:lnTo>
                  <a:lnTo>
                    <a:pt x="59140" y="970269"/>
                  </a:lnTo>
                  <a:lnTo>
                    <a:pt x="57416" y="965670"/>
                  </a:lnTo>
                  <a:lnTo>
                    <a:pt x="55699" y="961072"/>
                  </a:lnTo>
                  <a:lnTo>
                    <a:pt x="53976" y="956473"/>
                  </a:lnTo>
                  <a:lnTo>
                    <a:pt x="52235" y="951875"/>
                  </a:lnTo>
                  <a:lnTo>
                    <a:pt x="50460" y="947276"/>
                  </a:lnTo>
                  <a:lnTo>
                    <a:pt x="48647" y="942678"/>
                  </a:lnTo>
                  <a:lnTo>
                    <a:pt x="46793" y="938080"/>
                  </a:lnTo>
                  <a:lnTo>
                    <a:pt x="44895" y="933481"/>
                  </a:lnTo>
                  <a:lnTo>
                    <a:pt x="42958" y="928883"/>
                  </a:lnTo>
                  <a:lnTo>
                    <a:pt x="40986" y="924284"/>
                  </a:lnTo>
                  <a:lnTo>
                    <a:pt x="38986" y="919686"/>
                  </a:lnTo>
                  <a:lnTo>
                    <a:pt x="36970" y="915087"/>
                  </a:lnTo>
                  <a:lnTo>
                    <a:pt x="34949" y="910489"/>
                  </a:lnTo>
                  <a:lnTo>
                    <a:pt x="32935" y="905891"/>
                  </a:lnTo>
                  <a:lnTo>
                    <a:pt x="30944" y="901292"/>
                  </a:lnTo>
                  <a:lnTo>
                    <a:pt x="28984" y="896694"/>
                  </a:lnTo>
                  <a:lnTo>
                    <a:pt x="27065" y="892095"/>
                  </a:lnTo>
                  <a:lnTo>
                    <a:pt x="25193" y="887497"/>
                  </a:lnTo>
                  <a:lnTo>
                    <a:pt x="23370" y="882898"/>
                  </a:lnTo>
                  <a:lnTo>
                    <a:pt x="21600" y="878300"/>
                  </a:lnTo>
                  <a:lnTo>
                    <a:pt x="19881" y="873702"/>
                  </a:lnTo>
                  <a:lnTo>
                    <a:pt x="18213" y="869103"/>
                  </a:lnTo>
                  <a:lnTo>
                    <a:pt x="16595" y="864505"/>
                  </a:lnTo>
                  <a:lnTo>
                    <a:pt x="15031" y="859906"/>
                  </a:lnTo>
                  <a:lnTo>
                    <a:pt x="13517" y="855308"/>
                  </a:lnTo>
                  <a:lnTo>
                    <a:pt x="12056" y="850709"/>
                  </a:lnTo>
                  <a:lnTo>
                    <a:pt x="10653" y="846111"/>
                  </a:lnTo>
                  <a:lnTo>
                    <a:pt x="9313" y="841513"/>
                  </a:lnTo>
                  <a:lnTo>
                    <a:pt x="8045" y="836914"/>
                  </a:lnTo>
                  <a:lnTo>
                    <a:pt x="6857" y="832316"/>
                  </a:lnTo>
                  <a:lnTo>
                    <a:pt x="5758" y="827717"/>
                  </a:lnTo>
                  <a:lnTo>
                    <a:pt x="4755" y="823119"/>
                  </a:lnTo>
                  <a:lnTo>
                    <a:pt x="3857" y="818520"/>
                  </a:lnTo>
                  <a:lnTo>
                    <a:pt x="3076" y="813922"/>
                  </a:lnTo>
                  <a:lnTo>
                    <a:pt x="2401" y="809323"/>
                  </a:lnTo>
                  <a:lnTo>
                    <a:pt x="1829" y="804725"/>
                  </a:lnTo>
                  <a:lnTo>
                    <a:pt x="1351" y="800127"/>
                  </a:lnTo>
                  <a:lnTo>
                    <a:pt x="962" y="795528"/>
                  </a:lnTo>
                  <a:lnTo>
                    <a:pt x="651" y="790930"/>
                  </a:lnTo>
                  <a:lnTo>
                    <a:pt x="409" y="786331"/>
                  </a:lnTo>
                  <a:lnTo>
                    <a:pt x="228" y="781733"/>
                  </a:lnTo>
                  <a:lnTo>
                    <a:pt x="100" y="777134"/>
                  </a:lnTo>
                  <a:lnTo>
                    <a:pt x="24" y="772536"/>
                  </a:lnTo>
                  <a:lnTo>
                    <a:pt x="0" y="767938"/>
                  </a:lnTo>
                  <a:lnTo>
                    <a:pt x="26" y="763339"/>
                  </a:lnTo>
                  <a:lnTo>
                    <a:pt x="110" y="758741"/>
                  </a:lnTo>
                  <a:lnTo>
                    <a:pt x="260" y="754142"/>
                  </a:lnTo>
                  <a:lnTo>
                    <a:pt x="486" y="749544"/>
                  </a:lnTo>
                  <a:lnTo>
                    <a:pt x="801" y="744945"/>
                  </a:lnTo>
                  <a:lnTo>
                    <a:pt x="1216" y="740347"/>
                  </a:lnTo>
                  <a:lnTo>
                    <a:pt x="1743" y="735749"/>
                  </a:lnTo>
                  <a:lnTo>
                    <a:pt x="2392" y="731150"/>
                  </a:lnTo>
                  <a:lnTo>
                    <a:pt x="3185" y="726552"/>
                  </a:lnTo>
                  <a:lnTo>
                    <a:pt x="4122" y="721953"/>
                  </a:lnTo>
                  <a:lnTo>
                    <a:pt x="5200" y="717355"/>
                  </a:lnTo>
                  <a:lnTo>
                    <a:pt x="6422" y="712756"/>
                  </a:lnTo>
                  <a:lnTo>
                    <a:pt x="7787" y="708158"/>
                  </a:lnTo>
                  <a:lnTo>
                    <a:pt x="9292" y="703560"/>
                  </a:lnTo>
                  <a:lnTo>
                    <a:pt x="10935" y="698961"/>
                  </a:lnTo>
                  <a:lnTo>
                    <a:pt x="12709" y="694363"/>
                  </a:lnTo>
                  <a:lnTo>
                    <a:pt x="14609" y="689764"/>
                  </a:lnTo>
                  <a:lnTo>
                    <a:pt x="16630" y="685166"/>
                  </a:lnTo>
                  <a:lnTo>
                    <a:pt x="18774" y="680567"/>
                  </a:lnTo>
                  <a:lnTo>
                    <a:pt x="21021" y="675969"/>
                  </a:lnTo>
                  <a:lnTo>
                    <a:pt x="23362" y="671371"/>
                  </a:lnTo>
                  <a:lnTo>
                    <a:pt x="25789" y="666772"/>
                  </a:lnTo>
                  <a:lnTo>
                    <a:pt x="28297" y="662174"/>
                  </a:lnTo>
                  <a:lnTo>
                    <a:pt x="30879" y="657575"/>
                  </a:lnTo>
                  <a:lnTo>
                    <a:pt x="33529" y="652977"/>
                  </a:lnTo>
                  <a:lnTo>
                    <a:pt x="36243" y="648378"/>
                  </a:lnTo>
                  <a:lnTo>
                    <a:pt x="39020" y="643780"/>
                  </a:lnTo>
                  <a:lnTo>
                    <a:pt x="41860" y="639182"/>
                  </a:lnTo>
                  <a:lnTo>
                    <a:pt x="44766" y="634583"/>
                  </a:lnTo>
                  <a:lnTo>
                    <a:pt x="47733" y="629985"/>
                  </a:lnTo>
                  <a:lnTo>
                    <a:pt x="50762" y="625386"/>
                  </a:lnTo>
                  <a:lnTo>
                    <a:pt x="53854" y="620788"/>
                  </a:lnTo>
                  <a:lnTo>
                    <a:pt x="57008" y="616189"/>
                  </a:lnTo>
                  <a:lnTo>
                    <a:pt x="60221" y="611591"/>
                  </a:lnTo>
                  <a:lnTo>
                    <a:pt x="63490" y="606992"/>
                  </a:lnTo>
                  <a:lnTo>
                    <a:pt x="66808" y="602394"/>
                  </a:lnTo>
                  <a:lnTo>
                    <a:pt x="70167" y="597796"/>
                  </a:lnTo>
                  <a:lnTo>
                    <a:pt x="73557" y="593197"/>
                  </a:lnTo>
                  <a:lnTo>
                    <a:pt x="76961" y="588599"/>
                  </a:lnTo>
                  <a:lnTo>
                    <a:pt x="80362" y="584000"/>
                  </a:lnTo>
                  <a:lnTo>
                    <a:pt x="83745" y="579402"/>
                  </a:lnTo>
                  <a:lnTo>
                    <a:pt x="87096" y="574803"/>
                  </a:lnTo>
                  <a:lnTo>
                    <a:pt x="90400" y="570205"/>
                  </a:lnTo>
                  <a:lnTo>
                    <a:pt x="93646" y="565607"/>
                  </a:lnTo>
                  <a:lnTo>
                    <a:pt x="96823" y="561008"/>
                  </a:lnTo>
                  <a:lnTo>
                    <a:pt x="99926" y="556410"/>
                  </a:lnTo>
                  <a:lnTo>
                    <a:pt x="102949" y="551811"/>
                  </a:lnTo>
                  <a:lnTo>
                    <a:pt x="105886" y="547213"/>
                  </a:lnTo>
                  <a:lnTo>
                    <a:pt x="108751" y="542614"/>
                  </a:lnTo>
                  <a:lnTo>
                    <a:pt x="111552" y="538016"/>
                  </a:lnTo>
                  <a:lnTo>
                    <a:pt x="114302" y="533418"/>
                  </a:lnTo>
                  <a:lnTo>
                    <a:pt x="117013" y="528819"/>
                  </a:lnTo>
                  <a:lnTo>
                    <a:pt x="119700" y="524221"/>
                  </a:lnTo>
                  <a:lnTo>
                    <a:pt x="122378" y="519622"/>
                  </a:lnTo>
                  <a:lnTo>
                    <a:pt x="125063" y="515024"/>
                  </a:lnTo>
                  <a:lnTo>
                    <a:pt x="127768" y="510425"/>
                  </a:lnTo>
                  <a:lnTo>
                    <a:pt x="130509" y="505827"/>
                  </a:lnTo>
                  <a:lnTo>
                    <a:pt x="133299" y="501229"/>
                  </a:lnTo>
                  <a:lnTo>
                    <a:pt x="136140" y="496630"/>
                  </a:lnTo>
                  <a:lnTo>
                    <a:pt x="139035" y="492032"/>
                  </a:lnTo>
                  <a:lnTo>
                    <a:pt x="141983" y="487433"/>
                  </a:lnTo>
                  <a:lnTo>
                    <a:pt x="144979" y="482835"/>
                  </a:lnTo>
                  <a:lnTo>
                    <a:pt x="148016" y="478236"/>
                  </a:lnTo>
                  <a:lnTo>
                    <a:pt x="151082" y="473638"/>
                  </a:lnTo>
                  <a:lnTo>
                    <a:pt x="154164" y="469040"/>
                  </a:lnTo>
                  <a:lnTo>
                    <a:pt x="157245" y="464441"/>
                  </a:lnTo>
                  <a:lnTo>
                    <a:pt x="160305" y="459843"/>
                  </a:lnTo>
                  <a:lnTo>
                    <a:pt x="163323" y="455244"/>
                  </a:lnTo>
                  <a:lnTo>
                    <a:pt x="166282" y="450646"/>
                  </a:lnTo>
                  <a:lnTo>
                    <a:pt x="169166" y="446047"/>
                  </a:lnTo>
                  <a:lnTo>
                    <a:pt x="171962" y="441449"/>
                  </a:lnTo>
                  <a:lnTo>
                    <a:pt x="174657" y="436851"/>
                  </a:lnTo>
                  <a:lnTo>
                    <a:pt x="177245" y="432252"/>
                  </a:lnTo>
                  <a:lnTo>
                    <a:pt x="179720" y="427654"/>
                  </a:lnTo>
                  <a:lnTo>
                    <a:pt x="182081" y="423055"/>
                  </a:lnTo>
                  <a:lnTo>
                    <a:pt x="184329" y="418457"/>
                  </a:lnTo>
                  <a:lnTo>
                    <a:pt x="186458" y="413858"/>
                  </a:lnTo>
                  <a:lnTo>
                    <a:pt x="188489" y="409260"/>
                  </a:lnTo>
                  <a:lnTo>
                    <a:pt x="190432" y="404661"/>
                  </a:lnTo>
                  <a:lnTo>
                    <a:pt x="192298" y="400063"/>
                  </a:lnTo>
                  <a:lnTo>
                    <a:pt x="194097" y="395465"/>
                  </a:lnTo>
                  <a:lnTo>
                    <a:pt x="195838" y="390866"/>
                  </a:lnTo>
                  <a:lnTo>
                    <a:pt x="197532" y="386268"/>
                  </a:lnTo>
                  <a:lnTo>
                    <a:pt x="199185" y="381669"/>
                  </a:lnTo>
                  <a:lnTo>
                    <a:pt x="200804" y="377071"/>
                  </a:lnTo>
                  <a:lnTo>
                    <a:pt x="202390" y="372472"/>
                  </a:lnTo>
                  <a:lnTo>
                    <a:pt x="203945" y="367874"/>
                  </a:lnTo>
                  <a:lnTo>
                    <a:pt x="205470" y="363276"/>
                  </a:lnTo>
                  <a:lnTo>
                    <a:pt x="206963" y="358677"/>
                  </a:lnTo>
                  <a:lnTo>
                    <a:pt x="208419" y="354079"/>
                  </a:lnTo>
                  <a:lnTo>
                    <a:pt x="209835" y="349480"/>
                  </a:lnTo>
                  <a:lnTo>
                    <a:pt x="211206" y="344882"/>
                  </a:lnTo>
                  <a:lnTo>
                    <a:pt x="212526" y="340283"/>
                  </a:lnTo>
                  <a:lnTo>
                    <a:pt x="213791" y="335685"/>
                  </a:lnTo>
                  <a:lnTo>
                    <a:pt x="214996" y="331087"/>
                  </a:lnTo>
                  <a:lnTo>
                    <a:pt x="216133" y="326488"/>
                  </a:lnTo>
                  <a:lnTo>
                    <a:pt x="217201" y="321890"/>
                  </a:lnTo>
                  <a:lnTo>
                    <a:pt x="218204" y="317291"/>
                  </a:lnTo>
                  <a:lnTo>
                    <a:pt x="219141" y="312693"/>
                  </a:lnTo>
                  <a:lnTo>
                    <a:pt x="220014" y="308094"/>
                  </a:lnTo>
                  <a:lnTo>
                    <a:pt x="220825" y="303496"/>
                  </a:lnTo>
                  <a:lnTo>
                    <a:pt x="221578" y="298898"/>
                  </a:lnTo>
                  <a:lnTo>
                    <a:pt x="222275" y="294299"/>
                  </a:lnTo>
                  <a:lnTo>
                    <a:pt x="222922" y="289701"/>
                  </a:lnTo>
                  <a:lnTo>
                    <a:pt x="223521" y="285102"/>
                  </a:lnTo>
                  <a:lnTo>
                    <a:pt x="224072" y="280504"/>
                  </a:lnTo>
                  <a:lnTo>
                    <a:pt x="224585" y="275905"/>
                  </a:lnTo>
                  <a:lnTo>
                    <a:pt x="225064" y="271307"/>
                  </a:lnTo>
                  <a:lnTo>
                    <a:pt x="225513" y="266709"/>
                  </a:lnTo>
                  <a:lnTo>
                    <a:pt x="225934" y="262110"/>
                  </a:lnTo>
                  <a:lnTo>
                    <a:pt x="226332" y="257512"/>
                  </a:lnTo>
                  <a:lnTo>
                    <a:pt x="226709" y="252913"/>
                  </a:lnTo>
                  <a:lnTo>
                    <a:pt x="227068" y="248315"/>
                  </a:lnTo>
                  <a:lnTo>
                    <a:pt x="227412" y="243716"/>
                  </a:lnTo>
                  <a:lnTo>
                    <a:pt x="227743" y="239118"/>
                  </a:lnTo>
                  <a:lnTo>
                    <a:pt x="228062" y="234520"/>
                  </a:lnTo>
                  <a:lnTo>
                    <a:pt x="228372" y="229921"/>
                  </a:lnTo>
                  <a:lnTo>
                    <a:pt x="228674" y="225323"/>
                  </a:lnTo>
                  <a:lnTo>
                    <a:pt x="228968" y="220724"/>
                  </a:lnTo>
                  <a:lnTo>
                    <a:pt x="229254" y="216126"/>
                  </a:lnTo>
                  <a:lnTo>
                    <a:pt x="229532" y="211527"/>
                  </a:lnTo>
                  <a:lnTo>
                    <a:pt x="229800" y="206929"/>
                  </a:lnTo>
                  <a:lnTo>
                    <a:pt x="230059" y="202330"/>
                  </a:lnTo>
                  <a:lnTo>
                    <a:pt x="230307" y="197732"/>
                  </a:lnTo>
                  <a:lnTo>
                    <a:pt x="230541" y="193134"/>
                  </a:lnTo>
                  <a:lnTo>
                    <a:pt x="230761" y="188535"/>
                  </a:lnTo>
                  <a:lnTo>
                    <a:pt x="230969" y="183937"/>
                  </a:lnTo>
                  <a:lnTo>
                    <a:pt x="231162" y="179338"/>
                  </a:lnTo>
                  <a:lnTo>
                    <a:pt x="231343" y="174740"/>
                  </a:lnTo>
                  <a:lnTo>
                    <a:pt x="231511" y="170141"/>
                  </a:lnTo>
                  <a:lnTo>
                    <a:pt x="231666" y="165543"/>
                  </a:lnTo>
                  <a:lnTo>
                    <a:pt x="231811" y="160945"/>
                  </a:lnTo>
                  <a:lnTo>
                    <a:pt x="231946" y="156346"/>
                  </a:lnTo>
                  <a:lnTo>
                    <a:pt x="232071" y="151748"/>
                  </a:lnTo>
                  <a:lnTo>
                    <a:pt x="232187" y="147149"/>
                  </a:lnTo>
                  <a:lnTo>
                    <a:pt x="232295" y="142551"/>
                  </a:lnTo>
                  <a:lnTo>
                    <a:pt x="232396" y="137952"/>
                  </a:lnTo>
                  <a:lnTo>
                    <a:pt x="232490" y="133354"/>
                  </a:lnTo>
                  <a:lnTo>
                    <a:pt x="232578" y="128756"/>
                  </a:lnTo>
                  <a:lnTo>
                    <a:pt x="232658" y="124157"/>
                  </a:lnTo>
                  <a:lnTo>
                    <a:pt x="232732" y="119559"/>
                  </a:lnTo>
                  <a:lnTo>
                    <a:pt x="232800" y="114960"/>
                  </a:lnTo>
                  <a:lnTo>
                    <a:pt x="232861" y="110362"/>
                  </a:lnTo>
                  <a:lnTo>
                    <a:pt x="232916" y="105763"/>
                  </a:lnTo>
                  <a:lnTo>
                    <a:pt x="232964" y="101165"/>
                  </a:lnTo>
                  <a:lnTo>
                    <a:pt x="233007" y="96567"/>
                  </a:lnTo>
                  <a:lnTo>
                    <a:pt x="233044" y="91968"/>
                  </a:lnTo>
                  <a:lnTo>
                    <a:pt x="233076" y="87370"/>
                  </a:lnTo>
                  <a:lnTo>
                    <a:pt x="233103" y="82771"/>
                  </a:lnTo>
                  <a:lnTo>
                    <a:pt x="233126" y="78173"/>
                  </a:lnTo>
                  <a:lnTo>
                    <a:pt x="233144" y="73574"/>
                  </a:lnTo>
                  <a:lnTo>
                    <a:pt x="233159" y="68976"/>
                  </a:lnTo>
                  <a:lnTo>
                    <a:pt x="233170" y="64378"/>
                  </a:lnTo>
                  <a:lnTo>
                    <a:pt x="233178" y="59779"/>
                  </a:lnTo>
                  <a:lnTo>
                    <a:pt x="233184" y="55181"/>
                  </a:lnTo>
                  <a:lnTo>
                    <a:pt x="233187" y="50582"/>
                  </a:lnTo>
                  <a:lnTo>
                    <a:pt x="233189" y="45984"/>
                  </a:lnTo>
                  <a:lnTo>
                    <a:pt x="233190" y="41385"/>
                  </a:lnTo>
                  <a:lnTo>
                    <a:pt x="233191" y="36787"/>
                  </a:lnTo>
                  <a:lnTo>
                    <a:pt x="233192" y="32189"/>
                  </a:lnTo>
                  <a:lnTo>
                    <a:pt x="233194" y="27590"/>
                  </a:lnTo>
                  <a:lnTo>
                    <a:pt x="233197" y="22992"/>
                  </a:lnTo>
                  <a:lnTo>
                    <a:pt x="233201" y="18393"/>
                  </a:lnTo>
                  <a:lnTo>
                    <a:pt x="233207" y="13795"/>
                  </a:lnTo>
                  <a:lnTo>
                    <a:pt x="233215" y="9196"/>
                  </a:lnTo>
                  <a:lnTo>
                    <a:pt x="233224" y="4598"/>
                  </a:lnTo>
                  <a:lnTo>
                    <a:pt x="233236" y="0"/>
                  </a:lnTo>
                  <a:lnTo>
                    <a:pt x="233658" y="0"/>
                  </a:lnTo>
                  <a:lnTo>
                    <a:pt x="233669" y="4598"/>
                  </a:lnTo>
                  <a:lnTo>
                    <a:pt x="233679" y="9196"/>
                  </a:lnTo>
                  <a:lnTo>
                    <a:pt x="233687" y="13795"/>
                  </a:lnTo>
                  <a:lnTo>
                    <a:pt x="233693" y="18393"/>
                  </a:lnTo>
                  <a:lnTo>
                    <a:pt x="233697" y="22992"/>
                  </a:lnTo>
                  <a:lnTo>
                    <a:pt x="233700" y="27590"/>
                  </a:lnTo>
                  <a:lnTo>
                    <a:pt x="233701" y="32189"/>
                  </a:lnTo>
                  <a:lnTo>
                    <a:pt x="233702" y="36787"/>
                  </a:lnTo>
                  <a:lnTo>
                    <a:pt x="233703" y="41385"/>
                  </a:lnTo>
                  <a:lnTo>
                    <a:pt x="233704" y="45984"/>
                  </a:lnTo>
                  <a:lnTo>
                    <a:pt x="233707" y="50582"/>
                  </a:lnTo>
                  <a:lnTo>
                    <a:pt x="233710" y="55181"/>
                  </a:lnTo>
                  <a:lnTo>
                    <a:pt x="233716" y="59779"/>
                  </a:lnTo>
                  <a:lnTo>
                    <a:pt x="233724" y="64378"/>
                  </a:lnTo>
                  <a:lnTo>
                    <a:pt x="233735" y="68976"/>
                  </a:lnTo>
                  <a:lnTo>
                    <a:pt x="233750" y="73574"/>
                  </a:lnTo>
                  <a:lnTo>
                    <a:pt x="233768" y="78173"/>
                  </a:lnTo>
                  <a:lnTo>
                    <a:pt x="233791" y="82771"/>
                  </a:lnTo>
                  <a:lnTo>
                    <a:pt x="233818" y="87370"/>
                  </a:lnTo>
                  <a:lnTo>
                    <a:pt x="233850" y="91968"/>
                  </a:lnTo>
                  <a:lnTo>
                    <a:pt x="233887" y="96567"/>
                  </a:lnTo>
                  <a:lnTo>
                    <a:pt x="233929" y="101165"/>
                  </a:lnTo>
                  <a:lnTo>
                    <a:pt x="233977" y="105763"/>
                  </a:lnTo>
                  <a:lnTo>
                    <a:pt x="234032" y="110362"/>
                  </a:lnTo>
                  <a:lnTo>
                    <a:pt x="234094" y="114960"/>
                  </a:lnTo>
                  <a:lnTo>
                    <a:pt x="234161" y="119559"/>
                  </a:lnTo>
                  <a:lnTo>
                    <a:pt x="234235" y="124157"/>
                  </a:lnTo>
                  <a:lnTo>
                    <a:pt x="234316" y="128756"/>
                  </a:lnTo>
                  <a:lnTo>
                    <a:pt x="234403" y="133354"/>
                  </a:lnTo>
                  <a:lnTo>
                    <a:pt x="234498" y="137952"/>
                  </a:lnTo>
                  <a:lnTo>
                    <a:pt x="234599" y="142551"/>
                  </a:lnTo>
                  <a:lnTo>
                    <a:pt x="234707" y="147149"/>
                  </a:lnTo>
                  <a:lnTo>
                    <a:pt x="234823" y="151748"/>
                  </a:lnTo>
                  <a:lnTo>
                    <a:pt x="234948" y="156346"/>
                  </a:lnTo>
                  <a:lnTo>
                    <a:pt x="235083" y="160945"/>
                  </a:lnTo>
                  <a:lnTo>
                    <a:pt x="235227" y="165543"/>
                  </a:lnTo>
                  <a:lnTo>
                    <a:pt x="235383" y="170141"/>
                  </a:lnTo>
                  <a:lnTo>
                    <a:pt x="235551" y="174740"/>
                  </a:lnTo>
                  <a:lnTo>
                    <a:pt x="235731" y="179338"/>
                  </a:lnTo>
                  <a:lnTo>
                    <a:pt x="235925" y="183937"/>
                  </a:lnTo>
                  <a:lnTo>
                    <a:pt x="236132" y="188535"/>
                  </a:lnTo>
                  <a:lnTo>
                    <a:pt x="236353" y="193134"/>
                  </a:lnTo>
                  <a:lnTo>
                    <a:pt x="236587" y="197732"/>
                  </a:lnTo>
                  <a:lnTo>
                    <a:pt x="236835" y="202330"/>
                  </a:lnTo>
                  <a:lnTo>
                    <a:pt x="237093" y="206929"/>
                  </a:lnTo>
                  <a:lnTo>
                    <a:pt x="237362" y="211527"/>
                  </a:lnTo>
                  <a:lnTo>
                    <a:pt x="237640" y="216126"/>
                  </a:lnTo>
                  <a:lnTo>
                    <a:pt x="237926" y="220724"/>
                  </a:lnTo>
                  <a:lnTo>
                    <a:pt x="238220" y="225323"/>
                  </a:lnTo>
                  <a:lnTo>
                    <a:pt x="238522" y="229921"/>
                  </a:lnTo>
                  <a:lnTo>
                    <a:pt x="238832" y="234520"/>
                  </a:lnTo>
                  <a:lnTo>
                    <a:pt x="239151" y="239118"/>
                  </a:lnTo>
                  <a:lnTo>
                    <a:pt x="239481" y="243716"/>
                  </a:lnTo>
                  <a:lnTo>
                    <a:pt x="239825" y="248315"/>
                  </a:lnTo>
                  <a:lnTo>
                    <a:pt x="240185" y="252913"/>
                  </a:lnTo>
                  <a:lnTo>
                    <a:pt x="240562" y="257512"/>
                  </a:lnTo>
                  <a:lnTo>
                    <a:pt x="240960" y="262110"/>
                  </a:lnTo>
                  <a:lnTo>
                    <a:pt x="241381" y="266709"/>
                  </a:lnTo>
                  <a:lnTo>
                    <a:pt x="241830" y="271307"/>
                  </a:lnTo>
                  <a:lnTo>
                    <a:pt x="242309" y="275905"/>
                  </a:lnTo>
                  <a:lnTo>
                    <a:pt x="242822" y="280504"/>
                  </a:lnTo>
                  <a:lnTo>
                    <a:pt x="243373" y="285102"/>
                  </a:lnTo>
                  <a:lnTo>
                    <a:pt x="243972" y="289701"/>
                  </a:lnTo>
                  <a:lnTo>
                    <a:pt x="244618" y="294299"/>
                  </a:lnTo>
                  <a:lnTo>
                    <a:pt x="245316" y="298898"/>
                  </a:lnTo>
                  <a:lnTo>
                    <a:pt x="246068" y="303496"/>
                  </a:lnTo>
                  <a:lnTo>
                    <a:pt x="246880" y="308094"/>
                  </a:lnTo>
                  <a:lnTo>
                    <a:pt x="247753" y="312693"/>
                  </a:lnTo>
                  <a:lnTo>
                    <a:pt x="248690" y="317291"/>
                  </a:lnTo>
                  <a:lnTo>
                    <a:pt x="249693" y="321890"/>
                  </a:lnTo>
                  <a:lnTo>
                    <a:pt x="250761" y="326488"/>
                  </a:lnTo>
                  <a:lnTo>
                    <a:pt x="251898" y="331087"/>
                  </a:lnTo>
                  <a:lnTo>
                    <a:pt x="253103" y="335685"/>
                  </a:lnTo>
                  <a:lnTo>
                    <a:pt x="254368" y="340283"/>
                  </a:lnTo>
                  <a:lnTo>
                    <a:pt x="255688" y="344882"/>
                  </a:lnTo>
                  <a:lnTo>
                    <a:pt x="257058" y="349480"/>
                  </a:lnTo>
                  <a:lnTo>
                    <a:pt x="258474" y="354079"/>
                  </a:lnTo>
                  <a:lnTo>
                    <a:pt x="259931" y="358677"/>
                  </a:lnTo>
                  <a:lnTo>
                    <a:pt x="261424" y="363276"/>
                  </a:lnTo>
                  <a:lnTo>
                    <a:pt x="262949" y="367874"/>
                  </a:lnTo>
                  <a:lnTo>
                    <a:pt x="264504" y="372472"/>
                  </a:lnTo>
                  <a:lnTo>
                    <a:pt x="266090" y="377071"/>
                  </a:lnTo>
                  <a:lnTo>
                    <a:pt x="267708" y="381669"/>
                  </a:lnTo>
                  <a:lnTo>
                    <a:pt x="269362" y="386268"/>
                  </a:lnTo>
                  <a:lnTo>
                    <a:pt x="271055" y="390866"/>
                  </a:lnTo>
                  <a:lnTo>
                    <a:pt x="272797" y="395465"/>
                  </a:lnTo>
                  <a:lnTo>
                    <a:pt x="274596" y="400063"/>
                  </a:lnTo>
                  <a:lnTo>
                    <a:pt x="276462" y="404661"/>
                  </a:lnTo>
                  <a:lnTo>
                    <a:pt x="278405" y="409260"/>
                  </a:lnTo>
                  <a:lnTo>
                    <a:pt x="280436" y="413858"/>
                  </a:lnTo>
                  <a:lnTo>
                    <a:pt x="282564" y="418457"/>
                  </a:lnTo>
                  <a:lnTo>
                    <a:pt x="284812" y="423055"/>
                  </a:lnTo>
                  <a:lnTo>
                    <a:pt x="287173" y="427654"/>
                  </a:lnTo>
                  <a:lnTo>
                    <a:pt x="289648" y="432252"/>
                  </a:lnTo>
                  <a:lnTo>
                    <a:pt x="292236" y="436851"/>
                  </a:lnTo>
                  <a:lnTo>
                    <a:pt x="294932" y="441449"/>
                  </a:lnTo>
                  <a:lnTo>
                    <a:pt x="297728" y="446047"/>
                  </a:lnTo>
                  <a:lnTo>
                    <a:pt x="300612" y="450646"/>
                  </a:lnTo>
                  <a:lnTo>
                    <a:pt x="303571" y="455244"/>
                  </a:lnTo>
                  <a:lnTo>
                    <a:pt x="306589" y="459843"/>
                  </a:lnTo>
                  <a:lnTo>
                    <a:pt x="309648" y="464441"/>
                  </a:lnTo>
                  <a:lnTo>
                    <a:pt x="312730" y="469040"/>
                  </a:lnTo>
                  <a:lnTo>
                    <a:pt x="315811" y="473638"/>
                  </a:lnTo>
                  <a:lnTo>
                    <a:pt x="318878" y="478236"/>
                  </a:lnTo>
                  <a:lnTo>
                    <a:pt x="321914" y="482835"/>
                  </a:lnTo>
                  <a:lnTo>
                    <a:pt x="324911" y="487433"/>
                  </a:lnTo>
                  <a:lnTo>
                    <a:pt x="327859" y="492032"/>
                  </a:lnTo>
                  <a:lnTo>
                    <a:pt x="330754" y="496630"/>
                  </a:lnTo>
                  <a:lnTo>
                    <a:pt x="333595" y="501229"/>
                  </a:lnTo>
                  <a:lnTo>
                    <a:pt x="336384" y="505827"/>
                  </a:lnTo>
                  <a:lnTo>
                    <a:pt x="339125" y="510425"/>
                  </a:lnTo>
                  <a:lnTo>
                    <a:pt x="341831" y="515024"/>
                  </a:lnTo>
                  <a:lnTo>
                    <a:pt x="344516" y="519622"/>
                  </a:lnTo>
                  <a:lnTo>
                    <a:pt x="347194" y="524221"/>
                  </a:lnTo>
                  <a:lnTo>
                    <a:pt x="349881" y="528819"/>
                  </a:lnTo>
                  <a:lnTo>
                    <a:pt x="352592" y="533418"/>
                  </a:lnTo>
                  <a:lnTo>
                    <a:pt x="355342" y="538016"/>
                  </a:lnTo>
                  <a:lnTo>
                    <a:pt x="358143" y="542614"/>
                  </a:lnTo>
                  <a:lnTo>
                    <a:pt x="361008" y="547213"/>
                  </a:lnTo>
                  <a:lnTo>
                    <a:pt x="363944" y="551811"/>
                  </a:lnTo>
                  <a:lnTo>
                    <a:pt x="366968" y="556410"/>
                  </a:lnTo>
                  <a:lnTo>
                    <a:pt x="370070" y="561008"/>
                  </a:lnTo>
                  <a:lnTo>
                    <a:pt x="373248" y="565607"/>
                  </a:lnTo>
                  <a:lnTo>
                    <a:pt x="376493" y="570205"/>
                  </a:lnTo>
                  <a:lnTo>
                    <a:pt x="379798" y="574803"/>
                  </a:lnTo>
                  <a:lnTo>
                    <a:pt x="383148" y="579402"/>
                  </a:lnTo>
                  <a:lnTo>
                    <a:pt x="386532" y="584000"/>
                  </a:lnTo>
                  <a:lnTo>
                    <a:pt x="389933" y="588599"/>
                  </a:lnTo>
                  <a:lnTo>
                    <a:pt x="393336" y="593197"/>
                  </a:lnTo>
                  <a:lnTo>
                    <a:pt x="396726" y="597796"/>
                  </a:lnTo>
                  <a:lnTo>
                    <a:pt x="400085" y="602394"/>
                  </a:lnTo>
                  <a:lnTo>
                    <a:pt x="403404" y="606992"/>
                  </a:lnTo>
                  <a:lnTo>
                    <a:pt x="406673" y="611591"/>
                  </a:lnTo>
                  <a:lnTo>
                    <a:pt x="409886" y="616189"/>
                  </a:lnTo>
                  <a:lnTo>
                    <a:pt x="413040" y="620788"/>
                  </a:lnTo>
                  <a:lnTo>
                    <a:pt x="416132" y="625386"/>
                  </a:lnTo>
                  <a:lnTo>
                    <a:pt x="419161" y="629985"/>
                  </a:lnTo>
                  <a:lnTo>
                    <a:pt x="422128" y="634583"/>
                  </a:lnTo>
                  <a:lnTo>
                    <a:pt x="425033" y="639182"/>
                  </a:lnTo>
                  <a:lnTo>
                    <a:pt x="427874" y="643780"/>
                  </a:lnTo>
                  <a:lnTo>
                    <a:pt x="430650" y="648378"/>
                  </a:lnTo>
                  <a:lnTo>
                    <a:pt x="433365" y="652977"/>
                  </a:lnTo>
                  <a:lnTo>
                    <a:pt x="436015" y="657575"/>
                  </a:lnTo>
                  <a:lnTo>
                    <a:pt x="438597" y="662174"/>
                  </a:lnTo>
                  <a:lnTo>
                    <a:pt x="441104" y="666772"/>
                  </a:lnTo>
                  <a:lnTo>
                    <a:pt x="443532" y="671371"/>
                  </a:lnTo>
                  <a:lnTo>
                    <a:pt x="445873" y="675969"/>
                  </a:lnTo>
                  <a:lnTo>
                    <a:pt x="448119" y="680567"/>
                  </a:lnTo>
                  <a:lnTo>
                    <a:pt x="450264" y="685166"/>
                  </a:lnTo>
                  <a:lnTo>
                    <a:pt x="452284" y="689764"/>
                  </a:lnTo>
                  <a:lnTo>
                    <a:pt x="454185" y="694363"/>
                  </a:lnTo>
                  <a:lnTo>
                    <a:pt x="455959" y="698961"/>
                  </a:lnTo>
                  <a:lnTo>
                    <a:pt x="457601" y="703560"/>
                  </a:lnTo>
                  <a:lnTo>
                    <a:pt x="459107" y="708158"/>
                  </a:lnTo>
                  <a:lnTo>
                    <a:pt x="460472" y="712756"/>
                  </a:lnTo>
                  <a:lnTo>
                    <a:pt x="461694" y="717355"/>
                  </a:lnTo>
                  <a:lnTo>
                    <a:pt x="462772" y="721953"/>
                  </a:lnTo>
                  <a:lnTo>
                    <a:pt x="463708" y="726552"/>
                  </a:lnTo>
                  <a:lnTo>
                    <a:pt x="464502" y="731150"/>
                  </a:lnTo>
                  <a:lnTo>
                    <a:pt x="465151" y="735749"/>
                  </a:lnTo>
                  <a:lnTo>
                    <a:pt x="465677" y="740347"/>
                  </a:lnTo>
                  <a:lnTo>
                    <a:pt x="466093" y="744945"/>
                  </a:lnTo>
                  <a:lnTo>
                    <a:pt x="466407" y="749544"/>
                  </a:lnTo>
                  <a:lnTo>
                    <a:pt x="466634" y="754142"/>
                  </a:lnTo>
                  <a:lnTo>
                    <a:pt x="466784" y="758741"/>
                  </a:lnTo>
                  <a:lnTo>
                    <a:pt x="466868" y="763339"/>
                  </a:lnTo>
                  <a:lnTo>
                    <a:pt x="466894" y="767938"/>
                  </a:lnTo>
                  <a:lnTo>
                    <a:pt x="466869" y="772536"/>
                  </a:lnTo>
                  <a:lnTo>
                    <a:pt x="466793" y="777134"/>
                  </a:lnTo>
                  <a:lnTo>
                    <a:pt x="466665" y="781733"/>
                  </a:lnTo>
                  <a:lnTo>
                    <a:pt x="466484" y="786331"/>
                  </a:lnTo>
                  <a:lnTo>
                    <a:pt x="466242" y="790930"/>
                  </a:lnTo>
                  <a:lnTo>
                    <a:pt x="465932" y="795528"/>
                  </a:lnTo>
                  <a:lnTo>
                    <a:pt x="465542" y="800127"/>
                  </a:lnTo>
                  <a:lnTo>
                    <a:pt x="465065" y="804725"/>
                  </a:lnTo>
                  <a:lnTo>
                    <a:pt x="464492" y="809323"/>
                  </a:lnTo>
                  <a:lnTo>
                    <a:pt x="463817" y="813922"/>
                  </a:lnTo>
                  <a:lnTo>
                    <a:pt x="463037" y="818520"/>
                  </a:lnTo>
                  <a:lnTo>
                    <a:pt x="462138" y="823119"/>
                  </a:lnTo>
                  <a:lnTo>
                    <a:pt x="461136" y="827717"/>
                  </a:lnTo>
                  <a:lnTo>
                    <a:pt x="460037" y="832316"/>
                  </a:lnTo>
                  <a:lnTo>
                    <a:pt x="458849" y="836914"/>
                  </a:lnTo>
                  <a:lnTo>
                    <a:pt x="457581" y="841513"/>
                  </a:lnTo>
                  <a:lnTo>
                    <a:pt x="456241" y="846111"/>
                  </a:lnTo>
                  <a:lnTo>
                    <a:pt x="454838" y="850709"/>
                  </a:lnTo>
                  <a:lnTo>
                    <a:pt x="453377" y="855308"/>
                  </a:lnTo>
                  <a:lnTo>
                    <a:pt x="451863" y="859906"/>
                  </a:lnTo>
                  <a:lnTo>
                    <a:pt x="450299" y="864505"/>
                  </a:lnTo>
                  <a:lnTo>
                    <a:pt x="448681" y="869103"/>
                  </a:lnTo>
                  <a:lnTo>
                    <a:pt x="447013" y="873702"/>
                  </a:lnTo>
                  <a:lnTo>
                    <a:pt x="445294" y="878300"/>
                  </a:lnTo>
                  <a:lnTo>
                    <a:pt x="443523" y="882898"/>
                  </a:lnTo>
                  <a:lnTo>
                    <a:pt x="441701" y="887497"/>
                  </a:lnTo>
                  <a:lnTo>
                    <a:pt x="439828" y="892095"/>
                  </a:lnTo>
                  <a:lnTo>
                    <a:pt x="437909" y="896694"/>
                  </a:lnTo>
                  <a:lnTo>
                    <a:pt x="435950" y="901292"/>
                  </a:lnTo>
                  <a:lnTo>
                    <a:pt x="433959" y="905891"/>
                  </a:lnTo>
                  <a:lnTo>
                    <a:pt x="431945" y="910489"/>
                  </a:lnTo>
                  <a:lnTo>
                    <a:pt x="429924" y="915087"/>
                  </a:lnTo>
                  <a:lnTo>
                    <a:pt x="427907" y="919686"/>
                  </a:lnTo>
                  <a:lnTo>
                    <a:pt x="425908" y="924284"/>
                  </a:lnTo>
                  <a:lnTo>
                    <a:pt x="423936" y="928883"/>
                  </a:lnTo>
                  <a:lnTo>
                    <a:pt x="421998" y="933481"/>
                  </a:lnTo>
                  <a:lnTo>
                    <a:pt x="420101" y="938080"/>
                  </a:lnTo>
                  <a:lnTo>
                    <a:pt x="418246" y="942678"/>
                  </a:lnTo>
                  <a:lnTo>
                    <a:pt x="416434" y="947276"/>
                  </a:lnTo>
                  <a:lnTo>
                    <a:pt x="414659" y="951875"/>
                  </a:lnTo>
                  <a:lnTo>
                    <a:pt x="412917" y="956473"/>
                  </a:lnTo>
                  <a:lnTo>
                    <a:pt x="411195" y="961072"/>
                  </a:lnTo>
                  <a:lnTo>
                    <a:pt x="409478" y="965670"/>
                  </a:lnTo>
                  <a:lnTo>
                    <a:pt x="407754" y="970269"/>
                  </a:lnTo>
                  <a:lnTo>
                    <a:pt x="406008" y="974867"/>
                  </a:lnTo>
                  <a:lnTo>
                    <a:pt x="404225" y="979465"/>
                  </a:lnTo>
                  <a:lnTo>
                    <a:pt x="402392" y="984064"/>
                  </a:lnTo>
                  <a:lnTo>
                    <a:pt x="400494" y="988662"/>
                  </a:lnTo>
                  <a:lnTo>
                    <a:pt x="398520" y="993261"/>
                  </a:lnTo>
                  <a:lnTo>
                    <a:pt x="396457" y="997859"/>
                  </a:lnTo>
                  <a:lnTo>
                    <a:pt x="394287" y="1002458"/>
                  </a:lnTo>
                  <a:lnTo>
                    <a:pt x="392016" y="1007056"/>
                  </a:lnTo>
                  <a:lnTo>
                    <a:pt x="389642" y="1011654"/>
                  </a:lnTo>
                  <a:lnTo>
                    <a:pt x="387169" y="1016253"/>
                  </a:lnTo>
                  <a:lnTo>
                    <a:pt x="384601" y="1020851"/>
                  </a:lnTo>
                  <a:lnTo>
                    <a:pt x="381948" y="1025450"/>
                  </a:lnTo>
                  <a:lnTo>
                    <a:pt x="379223" y="1030048"/>
                  </a:lnTo>
                  <a:lnTo>
                    <a:pt x="376441" y="1034647"/>
                  </a:lnTo>
                  <a:lnTo>
                    <a:pt x="373620" y="1039245"/>
                  </a:lnTo>
                  <a:lnTo>
                    <a:pt x="370779" y="1043844"/>
                  </a:lnTo>
                  <a:lnTo>
                    <a:pt x="367943" y="1048442"/>
                  </a:lnTo>
                  <a:lnTo>
                    <a:pt x="365133" y="1053040"/>
                  </a:lnTo>
                  <a:lnTo>
                    <a:pt x="362366" y="1057639"/>
                  </a:lnTo>
                  <a:lnTo>
                    <a:pt x="359656" y="1062237"/>
                  </a:lnTo>
                  <a:lnTo>
                    <a:pt x="357014" y="1066836"/>
                  </a:lnTo>
                  <a:lnTo>
                    <a:pt x="354448" y="1071434"/>
                  </a:lnTo>
                  <a:lnTo>
                    <a:pt x="351961" y="1076033"/>
                  </a:lnTo>
                  <a:lnTo>
                    <a:pt x="349552" y="1080631"/>
                  </a:lnTo>
                  <a:lnTo>
                    <a:pt x="347216" y="1085229"/>
                  </a:lnTo>
                  <a:lnTo>
                    <a:pt x="344951" y="1089828"/>
                  </a:lnTo>
                  <a:lnTo>
                    <a:pt x="342742" y="1094426"/>
                  </a:lnTo>
                  <a:lnTo>
                    <a:pt x="340574" y="1099025"/>
                  </a:lnTo>
                  <a:lnTo>
                    <a:pt x="338439" y="1103623"/>
                  </a:lnTo>
                  <a:lnTo>
                    <a:pt x="336328" y="1108222"/>
                  </a:lnTo>
                  <a:lnTo>
                    <a:pt x="334232" y="1112820"/>
                  </a:lnTo>
                  <a:lnTo>
                    <a:pt x="332147" y="1117418"/>
                  </a:lnTo>
                  <a:lnTo>
                    <a:pt x="330072" y="1122017"/>
                  </a:lnTo>
                  <a:lnTo>
                    <a:pt x="328006" y="1126615"/>
                  </a:lnTo>
                  <a:lnTo>
                    <a:pt x="325953" y="1131214"/>
                  </a:lnTo>
                  <a:lnTo>
                    <a:pt x="323921" y="1135812"/>
                  </a:lnTo>
                  <a:lnTo>
                    <a:pt x="321915" y="1140411"/>
                  </a:lnTo>
                  <a:lnTo>
                    <a:pt x="319941" y="1145009"/>
                  </a:lnTo>
                  <a:lnTo>
                    <a:pt x="318008" y="1149607"/>
                  </a:lnTo>
                  <a:lnTo>
                    <a:pt x="316121" y="1154206"/>
                  </a:lnTo>
                  <a:lnTo>
                    <a:pt x="314282" y="1158804"/>
                  </a:lnTo>
                  <a:lnTo>
                    <a:pt x="312496" y="1163403"/>
                  </a:lnTo>
                  <a:lnTo>
                    <a:pt x="310761" y="1168001"/>
                  </a:lnTo>
                  <a:lnTo>
                    <a:pt x="309075" y="1172600"/>
                  </a:lnTo>
                  <a:lnTo>
                    <a:pt x="307436" y="1177198"/>
                  </a:lnTo>
                  <a:lnTo>
                    <a:pt x="305836" y="1181796"/>
                  </a:lnTo>
                  <a:lnTo>
                    <a:pt x="304267" y="1186395"/>
                  </a:lnTo>
                  <a:lnTo>
                    <a:pt x="302721" y="1190993"/>
                  </a:lnTo>
                  <a:lnTo>
                    <a:pt x="301192" y="1195592"/>
                  </a:lnTo>
                  <a:lnTo>
                    <a:pt x="299678" y="1200190"/>
                  </a:lnTo>
                  <a:lnTo>
                    <a:pt x="298177" y="1204789"/>
                  </a:lnTo>
                  <a:lnTo>
                    <a:pt x="296689" y="1209387"/>
                  </a:lnTo>
                  <a:lnTo>
                    <a:pt x="295217" y="1213985"/>
                  </a:lnTo>
                  <a:lnTo>
                    <a:pt x="293767" y="1218584"/>
                  </a:lnTo>
                  <a:lnTo>
                    <a:pt x="292350" y="1223182"/>
                  </a:lnTo>
                  <a:lnTo>
                    <a:pt x="290973" y="1227781"/>
                  </a:lnTo>
                  <a:lnTo>
                    <a:pt x="289644" y="1232379"/>
                  </a:lnTo>
                  <a:lnTo>
                    <a:pt x="288369" y="1236978"/>
                  </a:lnTo>
                  <a:lnTo>
                    <a:pt x="287154" y="1241576"/>
                  </a:lnTo>
                  <a:lnTo>
                    <a:pt x="286002" y="1246175"/>
                  </a:lnTo>
                  <a:lnTo>
                    <a:pt x="284913" y="1250773"/>
                  </a:lnTo>
                  <a:lnTo>
                    <a:pt x="283888" y="1255371"/>
                  </a:lnTo>
                  <a:lnTo>
                    <a:pt x="282921" y="1259970"/>
                  </a:lnTo>
                  <a:lnTo>
                    <a:pt x="282010" y="1264568"/>
                  </a:lnTo>
                  <a:lnTo>
                    <a:pt x="281149" y="1269167"/>
                  </a:lnTo>
                  <a:lnTo>
                    <a:pt x="280326" y="1273765"/>
                  </a:lnTo>
                  <a:lnTo>
                    <a:pt x="279534" y="1278364"/>
                  </a:lnTo>
                  <a:lnTo>
                    <a:pt x="278766" y="1282962"/>
                  </a:lnTo>
                  <a:lnTo>
                    <a:pt x="278015" y="1287560"/>
                  </a:lnTo>
                  <a:lnTo>
                    <a:pt x="277277" y="1292159"/>
                  </a:lnTo>
                  <a:lnTo>
                    <a:pt x="276546" y="1296757"/>
                  </a:lnTo>
                  <a:lnTo>
                    <a:pt x="275820" y="1301356"/>
                  </a:lnTo>
                  <a:lnTo>
                    <a:pt x="275094" y="1305954"/>
                  </a:lnTo>
                  <a:lnTo>
                    <a:pt x="274366" y="1310553"/>
                  </a:lnTo>
                  <a:lnTo>
                    <a:pt x="273633" y="1315151"/>
                  </a:lnTo>
                  <a:lnTo>
                    <a:pt x="272891" y="1319749"/>
                  </a:lnTo>
                  <a:lnTo>
                    <a:pt x="272141" y="1324348"/>
                  </a:lnTo>
                  <a:lnTo>
                    <a:pt x="271379" y="1328946"/>
                  </a:lnTo>
                  <a:lnTo>
                    <a:pt x="270608" y="1333545"/>
                  </a:lnTo>
                  <a:lnTo>
                    <a:pt x="269827" y="1338143"/>
                  </a:lnTo>
                  <a:lnTo>
                    <a:pt x="269038" y="1342742"/>
                  </a:lnTo>
                  <a:lnTo>
                    <a:pt x="268246" y="1347340"/>
                  </a:lnTo>
                  <a:lnTo>
                    <a:pt x="267454" y="1351938"/>
                  </a:lnTo>
                  <a:lnTo>
                    <a:pt x="266669" y="1356537"/>
                  </a:lnTo>
                  <a:lnTo>
                    <a:pt x="265898" y="1361135"/>
                  </a:lnTo>
                  <a:lnTo>
                    <a:pt x="265148" y="1365734"/>
                  </a:lnTo>
                  <a:lnTo>
                    <a:pt x="264424" y="1370332"/>
                  </a:lnTo>
                  <a:lnTo>
                    <a:pt x="263732" y="1374931"/>
                  </a:lnTo>
                  <a:lnTo>
                    <a:pt x="263074" y="1379529"/>
                  </a:lnTo>
                  <a:lnTo>
                    <a:pt x="262453" y="1384127"/>
                  </a:lnTo>
                  <a:lnTo>
                    <a:pt x="261869" y="1388726"/>
                  </a:lnTo>
                  <a:lnTo>
                    <a:pt x="261322" y="1393324"/>
                  </a:lnTo>
                  <a:lnTo>
                    <a:pt x="260808" y="1397923"/>
                  </a:lnTo>
                  <a:lnTo>
                    <a:pt x="260326" y="1402521"/>
                  </a:lnTo>
                  <a:lnTo>
                    <a:pt x="259864" y="1407120"/>
                  </a:lnTo>
                  <a:lnTo>
                    <a:pt x="259416" y="1411718"/>
                  </a:lnTo>
                  <a:lnTo>
                    <a:pt x="258975" y="1416316"/>
                  </a:lnTo>
                  <a:lnTo>
                    <a:pt x="258533" y="1420915"/>
                  </a:lnTo>
                  <a:lnTo>
                    <a:pt x="258082" y="1425513"/>
                  </a:lnTo>
                  <a:lnTo>
                    <a:pt x="257617" y="1430112"/>
                  </a:lnTo>
                  <a:lnTo>
                    <a:pt x="257133" y="1434710"/>
                  </a:lnTo>
                  <a:lnTo>
                    <a:pt x="256626" y="1439309"/>
                  </a:lnTo>
                  <a:lnTo>
                    <a:pt x="256092" y="1443907"/>
                  </a:lnTo>
                  <a:lnTo>
                    <a:pt x="255533" y="1448506"/>
                  </a:lnTo>
                  <a:lnTo>
                    <a:pt x="254952" y="1453104"/>
                  </a:lnTo>
                  <a:lnTo>
                    <a:pt x="254353" y="1457702"/>
                  </a:lnTo>
                  <a:lnTo>
                    <a:pt x="253742" y="1462301"/>
                  </a:lnTo>
                  <a:lnTo>
                    <a:pt x="253125" y="1466899"/>
                  </a:lnTo>
                  <a:lnTo>
                    <a:pt x="252507" y="1471498"/>
                  </a:lnTo>
                  <a:lnTo>
                    <a:pt x="251895" y="1476096"/>
                  </a:lnTo>
                  <a:lnTo>
                    <a:pt x="251295" y="1480695"/>
                  </a:lnTo>
                  <a:lnTo>
                    <a:pt x="250711" y="1485293"/>
                  </a:lnTo>
                  <a:lnTo>
                    <a:pt x="250150" y="1489891"/>
                  </a:lnTo>
                  <a:lnTo>
                    <a:pt x="249612" y="1494490"/>
                  </a:lnTo>
                  <a:lnTo>
                    <a:pt x="249098" y="1499088"/>
                  </a:lnTo>
                  <a:lnTo>
                    <a:pt x="248609" y="1503687"/>
                  </a:lnTo>
                  <a:lnTo>
                    <a:pt x="248144" y="1508285"/>
                  </a:lnTo>
                  <a:lnTo>
                    <a:pt x="247703" y="1512884"/>
                  </a:lnTo>
                  <a:lnTo>
                    <a:pt x="247287" y="1517482"/>
                  </a:lnTo>
                  <a:lnTo>
                    <a:pt x="246894" y="1522080"/>
                  </a:lnTo>
                  <a:lnTo>
                    <a:pt x="246525" y="1526679"/>
                  </a:lnTo>
                  <a:lnTo>
                    <a:pt x="246182" y="1531277"/>
                  </a:lnTo>
                  <a:lnTo>
                    <a:pt x="245868" y="1535876"/>
                  </a:lnTo>
                  <a:lnTo>
                    <a:pt x="245581" y="1540474"/>
                  </a:lnTo>
                  <a:lnTo>
                    <a:pt x="245321" y="1545073"/>
                  </a:lnTo>
                  <a:lnTo>
                    <a:pt x="245089" y="1549671"/>
                  </a:lnTo>
                  <a:lnTo>
                    <a:pt x="244883" y="1554269"/>
                  </a:lnTo>
                  <a:lnTo>
                    <a:pt x="244703" y="1558868"/>
                  </a:lnTo>
                  <a:lnTo>
                    <a:pt x="244546" y="1563466"/>
                  </a:lnTo>
                  <a:lnTo>
                    <a:pt x="244409" y="1568065"/>
                  </a:lnTo>
                  <a:lnTo>
                    <a:pt x="244286" y="1572663"/>
                  </a:lnTo>
                  <a:lnTo>
                    <a:pt x="244175" y="1577262"/>
                  </a:lnTo>
                  <a:lnTo>
                    <a:pt x="244068" y="1581860"/>
                  </a:lnTo>
                  <a:lnTo>
                    <a:pt x="243960" y="1586458"/>
                  </a:lnTo>
                  <a:lnTo>
                    <a:pt x="243846" y="1591057"/>
                  </a:lnTo>
                  <a:lnTo>
                    <a:pt x="243724" y="1595655"/>
                  </a:lnTo>
                  <a:lnTo>
                    <a:pt x="243588" y="1600254"/>
                  </a:lnTo>
                  <a:lnTo>
                    <a:pt x="243437" y="1604852"/>
                  </a:lnTo>
                  <a:lnTo>
                    <a:pt x="243271" y="1609451"/>
                  </a:lnTo>
                  <a:lnTo>
                    <a:pt x="243088" y="1614049"/>
                  </a:lnTo>
                  <a:lnTo>
                    <a:pt x="242889" y="1618647"/>
                  </a:lnTo>
                  <a:lnTo>
                    <a:pt x="242675" y="1623246"/>
                  </a:lnTo>
                  <a:lnTo>
                    <a:pt x="242451" y="1627844"/>
                  </a:lnTo>
                  <a:lnTo>
                    <a:pt x="242218" y="1632443"/>
                  </a:lnTo>
                  <a:lnTo>
                    <a:pt x="241982" y="1637041"/>
                  </a:lnTo>
                  <a:lnTo>
                    <a:pt x="241745" y="1641640"/>
                  </a:lnTo>
                  <a:lnTo>
                    <a:pt x="241511" y="1646238"/>
                  </a:lnTo>
                  <a:lnTo>
                    <a:pt x="241284" y="1650837"/>
                  </a:lnTo>
                  <a:lnTo>
                    <a:pt x="241065" y="1655435"/>
                  </a:lnTo>
                  <a:lnTo>
                    <a:pt x="240858" y="1660033"/>
                  </a:lnTo>
                  <a:lnTo>
                    <a:pt x="240664" y="1664632"/>
                  </a:lnTo>
                  <a:lnTo>
                    <a:pt x="240485" y="1669230"/>
                  </a:lnTo>
                  <a:lnTo>
                    <a:pt x="240320" y="1673829"/>
                  </a:lnTo>
                  <a:lnTo>
                    <a:pt x="240167" y="1678427"/>
                  </a:lnTo>
                  <a:lnTo>
                    <a:pt x="240026" y="1683026"/>
                  </a:lnTo>
                  <a:lnTo>
                    <a:pt x="239894" y="1687624"/>
                  </a:lnTo>
                  <a:lnTo>
                    <a:pt x="239770" y="1692222"/>
                  </a:lnTo>
                  <a:lnTo>
                    <a:pt x="239653" y="1696821"/>
                  </a:lnTo>
                  <a:lnTo>
                    <a:pt x="239541" y="1701419"/>
                  </a:lnTo>
                  <a:lnTo>
                    <a:pt x="239433" y="1706018"/>
                  </a:lnTo>
                  <a:lnTo>
                    <a:pt x="239328" y="1710616"/>
                  </a:lnTo>
                  <a:lnTo>
                    <a:pt x="239227" y="1715215"/>
                  </a:lnTo>
                  <a:lnTo>
                    <a:pt x="239129" y="1719813"/>
                  </a:lnTo>
                  <a:lnTo>
                    <a:pt x="239034" y="1724411"/>
                  </a:lnTo>
                  <a:lnTo>
                    <a:pt x="238943" y="1729010"/>
                  </a:lnTo>
                  <a:lnTo>
                    <a:pt x="238855" y="1733608"/>
                  </a:lnTo>
                  <a:lnTo>
                    <a:pt x="238769" y="1738207"/>
                  </a:lnTo>
                  <a:lnTo>
                    <a:pt x="238686" y="1742805"/>
                  </a:lnTo>
                  <a:lnTo>
                    <a:pt x="238603" y="1747404"/>
                  </a:lnTo>
                  <a:lnTo>
                    <a:pt x="238518" y="1752002"/>
                  </a:lnTo>
                  <a:lnTo>
                    <a:pt x="238430" y="1756600"/>
                  </a:lnTo>
                  <a:lnTo>
                    <a:pt x="238335" y="1761199"/>
                  </a:lnTo>
                  <a:lnTo>
                    <a:pt x="238232" y="1765797"/>
                  </a:lnTo>
                  <a:lnTo>
                    <a:pt x="238118" y="1770396"/>
                  </a:lnTo>
                  <a:lnTo>
                    <a:pt x="237993" y="1774994"/>
                  </a:lnTo>
                  <a:lnTo>
                    <a:pt x="237856" y="1779593"/>
                  </a:lnTo>
                  <a:lnTo>
                    <a:pt x="237707" y="1784191"/>
                  </a:lnTo>
                  <a:lnTo>
                    <a:pt x="237546" y="1788789"/>
                  </a:lnTo>
                  <a:lnTo>
                    <a:pt x="237375" y="1793388"/>
                  </a:lnTo>
                  <a:lnTo>
                    <a:pt x="237196" y="1797986"/>
                  </a:lnTo>
                  <a:lnTo>
                    <a:pt x="237012" y="1802585"/>
                  </a:lnTo>
                  <a:lnTo>
                    <a:pt x="236827" y="1807183"/>
                  </a:lnTo>
                  <a:lnTo>
                    <a:pt x="236643" y="1811782"/>
                  </a:lnTo>
                  <a:lnTo>
                    <a:pt x="236466" y="1816380"/>
                  </a:lnTo>
                  <a:lnTo>
                    <a:pt x="236297" y="1820978"/>
                  </a:lnTo>
                  <a:lnTo>
                    <a:pt x="236140" y="1825577"/>
                  </a:lnTo>
                  <a:lnTo>
                    <a:pt x="235998" y="1830175"/>
                  </a:lnTo>
                  <a:lnTo>
                    <a:pt x="235872" y="1834774"/>
                  </a:lnTo>
                  <a:lnTo>
                    <a:pt x="235764" y="1839372"/>
                  </a:lnTo>
                  <a:lnTo>
                    <a:pt x="235675" y="1843971"/>
                  </a:lnTo>
                  <a:lnTo>
                    <a:pt x="235604" y="1848569"/>
                  </a:lnTo>
                  <a:lnTo>
                    <a:pt x="235550" y="1853168"/>
                  </a:lnTo>
                  <a:lnTo>
                    <a:pt x="235510" y="1857766"/>
                  </a:lnTo>
                  <a:lnTo>
                    <a:pt x="235481" y="1862364"/>
                  </a:lnTo>
                  <a:lnTo>
                    <a:pt x="235462" y="1866963"/>
                  </a:lnTo>
                  <a:lnTo>
                    <a:pt x="235449" y="1871561"/>
                  </a:lnTo>
                  <a:lnTo>
                    <a:pt x="235441" y="1876160"/>
                  </a:lnTo>
                  <a:lnTo>
                    <a:pt x="235434" y="1880758"/>
                  </a:lnTo>
                  <a:lnTo>
                    <a:pt x="235428" y="1885357"/>
                  </a:lnTo>
                  <a:lnTo>
                    <a:pt x="235421" y="1889955"/>
                  </a:lnTo>
                  <a:lnTo>
                    <a:pt x="235411" y="1894553"/>
                  </a:lnTo>
                  <a:lnTo>
                    <a:pt x="235400" y="1899152"/>
                  </a:lnTo>
                  <a:lnTo>
                    <a:pt x="235388" y="1903750"/>
                  </a:lnTo>
                  <a:lnTo>
                    <a:pt x="235375" y="1908349"/>
                  </a:lnTo>
                  <a:lnTo>
                    <a:pt x="235362" y="1912947"/>
                  </a:lnTo>
                  <a:lnTo>
                    <a:pt x="235349" y="1917546"/>
                  </a:lnTo>
                  <a:lnTo>
                    <a:pt x="235338" y="1922144"/>
                  </a:lnTo>
                  <a:lnTo>
                    <a:pt x="235329" y="1926742"/>
                  </a:lnTo>
                  <a:lnTo>
                    <a:pt x="235322" y="1931341"/>
                  </a:lnTo>
                  <a:lnTo>
                    <a:pt x="235317" y="1935939"/>
                  </a:lnTo>
                  <a:lnTo>
                    <a:pt x="235314" y="1940538"/>
                  </a:lnTo>
                  <a:lnTo>
                    <a:pt x="235312" y="1945136"/>
                  </a:lnTo>
                  <a:lnTo>
                    <a:pt x="235310" y="1949735"/>
                  </a:lnTo>
                  <a:lnTo>
                    <a:pt x="235308" y="1954333"/>
                  </a:lnTo>
                  <a:lnTo>
                    <a:pt x="235304" y="1958931"/>
                  </a:lnTo>
                  <a:lnTo>
                    <a:pt x="235296" y="1963530"/>
                  </a:lnTo>
                  <a:lnTo>
                    <a:pt x="235285" y="1968128"/>
                  </a:lnTo>
                  <a:lnTo>
                    <a:pt x="235269" y="1972727"/>
                  </a:lnTo>
                  <a:lnTo>
                    <a:pt x="235246" y="1977325"/>
                  </a:lnTo>
                  <a:lnTo>
                    <a:pt x="235218" y="1981924"/>
                  </a:lnTo>
                  <a:lnTo>
                    <a:pt x="235183" y="1986522"/>
                  </a:lnTo>
                  <a:lnTo>
                    <a:pt x="235143" y="1991120"/>
                  </a:lnTo>
                  <a:lnTo>
                    <a:pt x="235099" y="1995719"/>
                  </a:lnTo>
                  <a:lnTo>
                    <a:pt x="235053" y="2000317"/>
                  </a:lnTo>
                  <a:lnTo>
                    <a:pt x="235007" y="2004916"/>
                  </a:lnTo>
                  <a:lnTo>
                    <a:pt x="234963" y="2009514"/>
                  </a:lnTo>
                  <a:lnTo>
                    <a:pt x="234924" y="2014113"/>
                  </a:lnTo>
                  <a:lnTo>
                    <a:pt x="234891" y="2018711"/>
                  </a:lnTo>
                  <a:lnTo>
                    <a:pt x="234868" y="2023309"/>
                  </a:lnTo>
                  <a:lnTo>
                    <a:pt x="234855" y="2027908"/>
                  </a:lnTo>
                  <a:lnTo>
                    <a:pt x="234853" y="2032506"/>
                  </a:lnTo>
                  <a:lnTo>
                    <a:pt x="234862" y="2037105"/>
                  </a:lnTo>
                  <a:lnTo>
                    <a:pt x="234879" y="2041703"/>
                  </a:lnTo>
                  <a:lnTo>
                    <a:pt x="234904" y="2046302"/>
                  </a:lnTo>
                  <a:lnTo>
                    <a:pt x="234933" y="2050900"/>
                  </a:lnTo>
                  <a:lnTo>
                    <a:pt x="234963" y="2055498"/>
                  </a:lnTo>
                  <a:lnTo>
                    <a:pt x="234992" y="2060097"/>
                  </a:lnTo>
                  <a:lnTo>
                    <a:pt x="235016" y="2064695"/>
                  </a:lnTo>
                  <a:lnTo>
                    <a:pt x="235031" y="2069294"/>
                  </a:lnTo>
                  <a:lnTo>
                    <a:pt x="235035" y="2073892"/>
                  </a:lnTo>
                  <a:lnTo>
                    <a:pt x="235026" y="2078491"/>
                  </a:lnTo>
                  <a:lnTo>
                    <a:pt x="235004" y="2083089"/>
                  </a:lnTo>
                  <a:lnTo>
                    <a:pt x="234968" y="2087688"/>
                  </a:lnTo>
                  <a:lnTo>
                    <a:pt x="234918" y="2092286"/>
                  </a:lnTo>
                  <a:lnTo>
                    <a:pt x="234857" y="2096884"/>
                  </a:lnTo>
                  <a:lnTo>
                    <a:pt x="234785" y="2101483"/>
                  </a:lnTo>
                  <a:lnTo>
                    <a:pt x="234705" y="2106081"/>
                  </a:lnTo>
                  <a:lnTo>
                    <a:pt x="234620" y="2110680"/>
                  </a:lnTo>
                  <a:lnTo>
                    <a:pt x="234532" y="2115278"/>
                  </a:lnTo>
                  <a:lnTo>
                    <a:pt x="234444" y="2119877"/>
                  </a:lnTo>
                  <a:lnTo>
                    <a:pt x="234359" y="2124475"/>
                  </a:lnTo>
                  <a:lnTo>
                    <a:pt x="234279" y="2129073"/>
                  </a:lnTo>
                  <a:lnTo>
                    <a:pt x="234206" y="2133672"/>
                  </a:lnTo>
                  <a:lnTo>
                    <a:pt x="234142" y="2138270"/>
                  </a:lnTo>
                  <a:lnTo>
                    <a:pt x="234086" y="2142869"/>
                  </a:lnTo>
                  <a:lnTo>
                    <a:pt x="234040" y="2147467"/>
                  </a:lnTo>
                  <a:lnTo>
                    <a:pt x="234003" y="2152066"/>
                  </a:lnTo>
                  <a:lnTo>
                    <a:pt x="233975" y="2156664"/>
                  </a:lnTo>
                  <a:lnTo>
                    <a:pt x="233955" y="2161262"/>
                  </a:lnTo>
                  <a:lnTo>
                    <a:pt x="233941" y="2165861"/>
                  </a:lnTo>
                  <a:lnTo>
                    <a:pt x="233930" y="2170459"/>
                  </a:lnTo>
                  <a:lnTo>
                    <a:pt x="233922" y="2175058"/>
                  </a:lnTo>
                  <a:lnTo>
                    <a:pt x="233914" y="2179656"/>
                  </a:lnTo>
                  <a:lnTo>
                    <a:pt x="233905" y="2184255"/>
                  </a:lnTo>
                  <a:lnTo>
                    <a:pt x="233894" y="2188853"/>
                  </a:lnTo>
                  <a:lnTo>
                    <a:pt x="233880" y="2193451"/>
                  </a:lnTo>
                  <a:lnTo>
                    <a:pt x="233862" y="2198050"/>
                  </a:lnTo>
                  <a:lnTo>
                    <a:pt x="233839" y="2202648"/>
                  </a:lnTo>
                  <a:lnTo>
                    <a:pt x="233813" y="2207247"/>
                  </a:lnTo>
                  <a:lnTo>
                    <a:pt x="233783" y="2211845"/>
                  </a:lnTo>
                  <a:lnTo>
                    <a:pt x="233752" y="2216444"/>
                  </a:lnTo>
                  <a:lnTo>
                    <a:pt x="233719" y="2221042"/>
                  </a:lnTo>
                  <a:lnTo>
                    <a:pt x="233686" y="2225640"/>
                  </a:lnTo>
                  <a:lnTo>
                    <a:pt x="233654" y="2230239"/>
                  </a:lnTo>
                  <a:lnTo>
                    <a:pt x="233623" y="2234837"/>
                  </a:lnTo>
                  <a:lnTo>
                    <a:pt x="233596" y="2239436"/>
                  </a:lnTo>
                  <a:lnTo>
                    <a:pt x="233571" y="2244034"/>
                  </a:lnTo>
                  <a:lnTo>
                    <a:pt x="233551" y="2248633"/>
                  </a:lnTo>
                  <a:lnTo>
                    <a:pt x="233535" y="2253231"/>
                  </a:lnTo>
                  <a:lnTo>
                    <a:pt x="233523" y="2257829"/>
                  </a:lnTo>
                  <a:lnTo>
                    <a:pt x="233515" y="2262428"/>
                  </a:lnTo>
                  <a:lnTo>
                    <a:pt x="233512" y="2267026"/>
                  </a:lnTo>
                  <a:lnTo>
                    <a:pt x="233512" y="2271625"/>
                  </a:lnTo>
                  <a:lnTo>
                    <a:pt x="233516" y="2276223"/>
                  </a:lnTo>
                  <a:lnTo>
                    <a:pt x="233524" y="2280822"/>
                  </a:lnTo>
                  <a:lnTo>
                    <a:pt x="233535" y="2285420"/>
                  </a:lnTo>
                  <a:lnTo>
                    <a:pt x="233548" y="2290019"/>
                  </a:lnTo>
                  <a:lnTo>
                    <a:pt x="233565" y="2294617"/>
                  </a:lnTo>
                  <a:lnTo>
                    <a:pt x="233582" y="2299215"/>
                  </a:lnTo>
                  <a:lnTo>
                    <a:pt x="233601" y="2303814"/>
                  </a:lnTo>
                  <a:lnTo>
                    <a:pt x="233620" y="2308412"/>
                  </a:lnTo>
                  <a:lnTo>
                    <a:pt x="233638" y="2313011"/>
                  </a:lnTo>
                  <a:lnTo>
                    <a:pt x="233655" y="2317609"/>
                  </a:lnTo>
                  <a:lnTo>
                    <a:pt x="233671" y="2322208"/>
                  </a:lnTo>
                  <a:lnTo>
                    <a:pt x="233683" y="2326806"/>
                  </a:lnTo>
                  <a:lnTo>
                    <a:pt x="233692" y="2331404"/>
                  </a:lnTo>
                  <a:lnTo>
                    <a:pt x="233697" y="2336003"/>
                  </a:lnTo>
                  <a:lnTo>
                    <a:pt x="233698" y="2340601"/>
                  </a:lnTo>
                  <a:lnTo>
                    <a:pt x="233695" y="2345200"/>
                  </a:lnTo>
                  <a:lnTo>
                    <a:pt x="233688" y="2349798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5" name="pg30">
              <a:extLst>
                <a:ext uri="{FF2B5EF4-FFF2-40B4-BE49-F238E27FC236}">
                  <a16:creationId xmlns:a16="http://schemas.microsoft.com/office/drawing/2014/main" id="{A5632870-8AE4-8B28-03B7-69FC89888E14}"/>
                </a:ext>
              </a:extLst>
            </p:cNvPr>
            <p:cNvSpPr/>
            <p:nvPr/>
          </p:nvSpPr>
          <p:spPr>
            <a:xfrm>
              <a:off x="4192594" y="3856705"/>
              <a:ext cx="464119" cy="2591962"/>
            </a:xfrm>
            <a:custGeom>
              <a:avLst/>
              <a:gdLst/>
              <a:ahLst/>
              <a:cxnLst/>
              <a:rect l="0" t="0" r="0" b="0"/>
              <a:pathLst>
                <a:path w="464119" h="2591962">
                  <a:moveTo>
                    <a:pt x="231820" y="2591962"/>
                  </a:moveTo>
                  <a:lnTo>
                    <a:pt x="231808" y="2586889"/>
                  </a:lnTo>
                  <a:lnTo>
                    <a:pt x="231799" y="2581817"/>
                  </a:lnTo>
                  <a:lnTo>
                    <a:pt x="231794" y="2576745"/>
                  </a:lnTo>
                  <a:lnTo>
                    <a:pt x="231792" y="2571672"/>
                  </a:lnTo>
                  <a:lnTo>
                    <a:pt x="231794" y="2566600"/>
                  </a:lnTo>
                  <a:lnTo>
                    <a:pt x="231800" y="2561528"/>
                  </a:lnTo>
                  <a:lnTo>
                    <a:pt x="231809" y="2556455"/>
                  </a:lnTo>
                  <a:lnTo>
                    <a:pt x="231821" y="2551383"/>
                  </a:lnTo>
                  <a:lnTo>
                    <a:pt x="231835" y="2546311"/>
                  </a:lnTo>
                  <a:lnTo>
                    <a:pt x="231851" y="2541238"/>
                  </a:lnTo>
                  <a:lnTo>
                    <a:pt x="231869" y="2536166"/>
                  </a:lnTo>
                  <a:lnTo>
                    <a:pt x="231887" y="2531094"/>
                  </a:lnTo>
                  <a:lnTo>
                    <a:pt x="231905" y="2526021"/>
                  </a:lnTo>
                  <a:lnTo>
                    <a:pt x="231921" y="2520949"/>
                  </a:lnTo>
                  <a:lnTo>
                    <a:pt x="231936" y="2515877"/>
                  </a:lnTo>
                  <a:lnTo>
                    <a:pt x="231948" y="2510804"/>
                  </a:lnTo>
                  <a:lnTo>
                    <a:pt x="231956" y="2505732"/>
                  </a:lnTo>
                  <a:lnTo>
                    <a:pt x="231961" y="2500660"/>
                  </a:lnTo>
                  <a:lnTo>
                    <a:pt x="231960" y="2495587"/>
                  </a:lnTo>
                  <a:lnTo>
                    <a:pt x="231955" y="2490515"/>
                  </a:lnTo>
                  <a:lnTo>
                    <a:pt x="231944" y="2485443"/>
                  </a:lnTo>
                  <a:lnTo>
                    <a:pt x="231926" y="2480370"/>
                  </a:lnTo>
                  <a:lnTo>
                    <a:pt x="231903" y="2475298"/>
                  </a:lnTo>
                  <a:lnTo>
                    <a:pt x="231873" y="2470226"/>
                  </a:lnTo>
                  <a:lnTo>
                    <a:pt x="231837" y="2465153"/>
                  </a:lnTo>
                  <a:lnTo>
                    <a:pt x="231794" y="2460081"/>
                  </a:lnTo>
                  <a:lnTo>
                    <a:pt x="231746" y="2455009"/>
                  </a:lnTo>
                  <a:lnTo>
                    <a:pt x="231693" y="2449936"/>
                  </a:lnTo>
                  <a:lnTo>
                    <a:pt x="231635" y="2444864"/>
                  </a:lnTo>
                  <a:lnTo>
                    <a:pt x="231575" y="2439792"/>
                  </a:lnTo>
                  <a:lnTo>
                    <a:pt x="231511" y="2434719"/>
                  </a:lnTo>
                  <a:lnTo>
                    <a:pt x="231447" y="2429647"/>
                  </a:lnTo>
                  <a:lnTo>
                    <a:pt x="231384" y="2424575"/>
                  </a:lnTo>
                  <a:lnTo>
                    <a:pt x="231322" y="2419502"/>
                  </a:lnTo>
                  <a:lnTo>
                    <a:pt x="231264" y="2414430"/>
                  </a:lnTo>
                  <a:lnTo>
                    <a:pt x="231211" y="2409358"/>
                  </a:lnTo>
                  <a:lnTo>
                    <a:pt x="231166" y="2404285"/>
                  </a:lnTo>
                  <a:lnTo>
                    <a:pt x="231128" y="2399213"/>
                  </a:lnTo>
                  <a:lnTo>
                    <a:pt x="231099" y="2394141"/>
                  </a:lnTo>
                  <a:lnTo>
                    <a:pt x="231080" y="2389068"/>
                  </a:lnTo>
                  <a:lnTo>
                    <a:pt x="231069" y="2383996"/>
                  </a:lnTo>
                  <a:lnTo>
                    <a:pt x="231068" y="2378924"/>
                  </a:lnTo>
                  <a:lnTo>
                    <a:pt x="231075" y="2373851"/>
                  </a:lnTo>
                  <a:lnTo>
                    <a:pt x="231088" y="2368779"/>
                  </a:lnTo>
                  <a:lnTo>
                    <a:pt x="231106" y="2363707"/>
                  </a:lnTo>
                  <a:lnTo>
                    <a:pt x="231125" y="2358634"/>
                  </a:lnTo>
                  <a:lnTo>
                    <a:pt x="231145" y="2353562"/>
                  </a:lnTo>
                  <a:lnTo>
                    <a:pt x="231161" y="2348490"/>
                  </a:lnTo>
                  <a:lnTo>
                    <a:pt x="231174" y="2343417"/>
                  </a:lnTo>
                  <a:lnTo>
                    <a:pt x="231181" y="2338345"/>
                  </a:lnTo>
                  <a:lnTo>
                    <a:pt x="231182" y="2333273"/>
                  </a:lnTo>
                  <a:lnTo>
                    <a:pt x="231176" y="2328200"/>
                  </a:lnTo>
                  <a:lnTo>
                    <a:pt x="231164" y="2323128"/>
                  </a:lnTo>
                  <a:lnTo>
                    <a:pt x="231147" y="2318056"/>
                  </a:lnTo>
                  <a:lnTo>
                    <a:pt x="231124" y="2312983"/>
                  </a:lnTo>
                  <a:lnTo>
                    <a:pt x="231098" y="2307911"/>
                  </a:lnTo>
                  <a:lnTo>
                    <a:pt x="231069" y="2302839"/>
                  </a:lnTo>
                  <a:lnTo>
                    <a:pt x="231038" y="2297766"/>
                  </a:lnTo>
                  <a:lnTo>
                    <a:pt x="231004" y="2292694"/>
                  </a:lnTo>
                  <a:lnTo>
                    <a:pt x="230969" y="2287622"/>
                  </a:lnTo>
                  <a:lnTo>
                    <a:pt x="230930" y="2282549"/>
                  </a:lnTo>
                  <a:lnTo>
                    <a:pt x="230888" y="2277477"/>
                  </a:lnTo>
                  <a:lnTo>
                    <a:pt x="230842" y="2272405"/>
                  </a:lnTo>
                  <a:lnTo>
                    <a:pt x="230792" y="2267332"/>
                  </a:lnTo>
                  <a:lnTo>
                    <a:pt x="230737" y="2262260"/>
                  </a:lnTo>
                  <a:lnTo>
                    <a:pt x="230677" y="2257188"/>
                  </a:lnTo>
                  <a:lnTo>
                    <a:pt x="230615" y="2252115"/>
                  </a:lnTo>
                  <a:lnTo>
                    <a:pt x="230550" y="2247043"/>
                  </a:lnTo>
                  <a:lnTo>
                    <a:pt x="230485" y="2241971"/>
                  </a:lnTo>
                  <a:lnTo>
                    <a:pt x="230423" y="2236898"/>
                  </a:lnTo>
                  <a:lnTo>
                    <a:pt x="230364" y="2231826"/>
                  </a:lnTo>
                  <a:lnTo>
                    <a:pt x="230311" y="2226754"/>
                  </a:lnTo>
                  <a:lnTo>
                    <a:pt x="230266" y="2221681"/>
                  </a:lnTo>
                  <a:lnTo>
                    <a:pt x="230230" y="2216609"/>
                  </a:lnTo>
                  <a:lnTo>
                    <a:pt x="230206" y="2211537"/>
                  </a:lnTo>
                  <a:lnTo>
                    <a:pt x="230193" y="2206464"/>
                  </a:lnTo>
                  <a:lnTo>
                    <a:pt x="230191" y="2201392"/>
                  </a:lnTo>
                  <a:lnTo>
                    <a:pt x="230197" y="2196320"/>
                  </a:lnTo>
                  <a:lnTo>
                    <a:pt x="230210" y="2191247"/>
                  </a:lnTo>
                  <a:lnTo>
                    <a:pt x="230229" y="2186175"/>
                  </a:lnTo>
                  <a:lnTo>
                    <a:pt x="230250" y="2181103"/>
                  </a:lnTo>
                  <a:lnTo>
                    <a:pt x="230271" y="2176030"/>
                  </a:lnTo>
                  <a:lnTo>
                    <a:pt x="230289" y="2170958"/>
                  </a:lnTo>
                  <a:lnTo>
                    <a:pt x="230303" y="2165886"/>
                  </a:lnTo>
                  <a:lnTo>
                    <a:pt x="230309" y="2160813"/>
                  </a:lnTo>
                  <a:lnTo>
                    <a:pt x="230306" y="2155741"/>
                  </a:lnTo>
                  <a:lnTo>
                    <a:pt x="230294" y="2150669"/>
                  </a:lnTo>
                  <a:lnTo>
                    <a:pt x="230273" y="2145596"/>
                  </a:lnTo>
                  <a:lnTo>
                    <a:pt x="230243" y="2140524"/>
                  </a:lnTo>
                  <a:lnTo>
                    <a:pt x="230205" y="2135452"/>
                  </a:lnTo>
                  <a:lnTo>
                    <a:pt x="230162" y="2130379"/>
                  </a:lnTo>
                  <a:lnTo>
                    <a:pt x="230114" y="2125307"/>
                  </a:lnTo>
                  <a:lnTo>
                    <a:pt x="230063" y="2120235"/>
                  </a:lnTo>
                  <a:lnTo>
                    <a:pt x="230012" y="2115162"/>
                  </a:lnTo>
                  <a:lnTo>
                    <a:pt x="229961" y="2110090"/>
                  </a:lnTo>
                  <a:lnTo>
                    <a:pt x="229912" y="2105018"/>
                  </a:lnTo>
                  <a:lnTo>
                    <a:pt x="229866" y="2099945"/>
                  </a:lnTo>
                  <a:lnTo>
                    <a:pt x="229824" y="2094873"/>
                  </a:lnTo>
                  <a:lnTo>
                    <a:pt x="229784" y="2089801"/>
                  </a:lnTo>
                  <a:lnTo>
                    <a:pt x="229748" y="2084728"/>
                  </a:lnTo>
                  <a:lnTo>
                    <a:pt x="229714" y="2079656"/>
                  </a:lnTo>
                  <a:lnTo>
                    <a:pt x="229681" y="2074584"/>
                  </a:lnTo>
                  <a:lnTo>
                    <a:pt x="229649" y="2069511"/>
                  </a:lnTo>
                  <a:lnTo>
                    <a:pt x="229618" y="2064439"/>
                  </a:lnTo>
                  <a:lnTo>
                    <a:pt x="229588" y="2059367"/>
                  </a:lnTo>
                  <a:lnTo>
                    <a:pt x="229557" y="2054294"/>
                  </a:lnTo>
                  <a:lnTo>
                    <a:pt x="229527" y="2049222"/>
                  </a:lnTo>
                  <a:lnTo>
                    <a:pt x="229498" y="2044150"/>
                  </a:lnTo>
                  <a:lnTo>
                    <a:pt x="229469" y="2039077"/>
                  </a:lnTo>
                  <a:lnTo>
                    <a:pt x="229441" y="2034005"/>
                  </a:lnTo>
                  <a:lnTo>
                    <a:pt x="229413" y="2028933"/>
                  </a:lnTo>
                  <a:lnTo>
                    <a:pt x="229385" y="2023860"/>
                  </a:lnTo>
                  <a:lnTo>
                    <a:pt x="229355" y="2018788"/>
                  </a:lnTo>
                  <a:lnTo>
                    <a:pt x="229322" y="2013716"/>
                  </a:lnTo>
                  <a:lnTo>
                    <a:pt x="229284" y="2008643"/>
                  </a:lnTo>
                  <a:lnTo>
                    <a:pt x="229236" y="2003571"/>
                  </a:lnTo>
                  <a:lnTo>
                    <a:pt x="229177" y="1998499"/>
                  </a:lnTo>
                  <a:lnTo>
                    <a:pt x="229104" y="1993426"/>
                  </a:lnTo>
                  <a:lnTo>
                    <a:pt x="229014" y="1988354"/>
                  </a:lnTo>
                  <a:lnTo>
                    <a:pt x="228906" y="1983282"/>
                  </a:lnTo>
                  <a:lnTo>
                    <a:pt x="228778" y="1978209"/>
                  </a:lnTo>
                  <a:lnTo>
                    <a:pt x="228631" y="1973137"/>
                  </a:lnTo>
                  <a:lnTo>
                    <a:pt x="228466" y="1968065"/>
                  </a:lnTo>
                  <a:lnTo>
                    <a:pt x="228286" y="1962992"/>
                  </a:lnTo>
                  <a:lnTo>
                    <a:pt x="228094" y="1957920"/>
                  </a:lnTo>
                  <a:lnTo>
                    <a:pt x="227896" y="1952848"/>
                  </a:lnTo>
                  <a:lnTo>
                    <a:pt x="227699" y="1947775"/>
                  </a:lnTo>
                  <a:lnTo>
                    <a:pt x="227510" y="1942703"/>
                  </a:lnTo>
                  <a:lnTo>
                    <a:pt x="227333" y="1937631"/>
                  </a:lnTo>
                  <a:lnTo>
                    <a:pt x="227176" y="1932558"/>
                  </a:lnTo>
                  <a:lnTo>
                    <a:pt x="227042" y="1927486"/>
                  </a:lnTo>
                  <a:lnTo>
                    <a:pt x="226935" y="1922414"/>
                  </a:lnTo>
                  <a:lnTo>
                    <a:pt x="226856" y="1917341"/>
                  </a:lnTo>
                  <a:lnTo>
                    <a:pt x="226805" y="1912269"/>
                  </a:lnTo>
                  <a:lnTo>
                    <a:pt x="226780" y="1907197"/>
                  </a:lnTo>
                  <a:lnTo>
                    <a:pt x="226780" y="1902124"/>
                  </a:lnTo>
                  <a:lnTo>
                    <a:pt x="226796" y="1897052"/>
                  </a:lnTo>
                  <a:lnTo>
                    <a:pt x="226821" y="1891980"/>
                  </a:lnTo>
                  <a:lnTo>
                    <a:pt x="226848" y="1886907"/>
                  </a:lnTo>
                  <a:lnTo>
                    <a:pt x="226870" y="1881835"/>
                  </a:lnTo>
                  <a:lnTo>
                    <a:pt x="226881" y="1876763"/>
                  </a:lnTo>
                  <a:lnTo>
                    <a:pt x="226873" y="1871690"/>
                  </a:lnTo>
                  <a:lnTo>
                    <a:pt x="226841" y="1866618"/>
                  </a:lnTo>
                  <a:lnTo>
                    <a:pt x="226781" y="1861546"/>
                  </a:lnTo>
                  <a:lnTo>
                    <a:pt x="226688" y="1856473"/>
                  </a:lnTo>
                  <a:lnTo>
                    <a:pt x="226557" y="1851401"/>
                  </a:lnTo>
                  <a:lnTo>
                    <a:pt x="226394" y="1846329"/>
                  </a:lnTo>
                  <a:lnTo>
                    <a:pt x="226199" y="1841256"/>
                  </a:lnTo>
                  <a:lnTo>
                    <a:pt x="225977" y="1836184"/>
                  </a:lnTo>
                  <a:lnTo>
                    <a:pt x="225732" y="1831112"/>
                  </a:lnTo>
                  <a:lnTo>
                    <a:pt x="225471" y="1826039"/>
                  </a:lnTo>
                  <a:lnTo>
                    <a:pt x="225200" y="1820967"/>
                  </a:lnTo>
                  <a:lnTo>
                    <a:pt x="224928" y="1815895"/>
                  </a:lnTo>
                  <a:lnTo>
                    <a:pt x="224662" y="1810822"/>
                  </a:lnTo>
                  <a:lnTo>
                    <a:pt x="224409" y="1805750"/>
                  </a:lnTo>
                  <a:lnTo>
                    <a:pt x="224180" y="1800678"/>
                  </a:lnTo>
                  <a:lnTo>
                    <a:pt x="223976" y="1795605"/>
                  </a:lnTo>
                  <a:lnTo>
                    <a:pt x="223801" y="1790533"/>
                  </a:lnTo>
                  <a:lnTo>
                    <a:pt x="223656" y="1785461"/>
                  </a:lnTo>
                  <a:lnTo>
                    <a:pt x="223539" y="1780388"/>
                  </a:lnTo>
                  <a:lnTo>
                    <a:pt x="223447" y="1775316"/>
                  </a:lnTo>
                  <a:lnTo>
                    <a:pt x="223375" y="1770244"/>
                  </a:lnTo>
                  <a:lnTo>
                    <a:pt x="223317" y="1765171"/>
                  </a:lnTo>
                  <a:lnTo>
                    <a:pt x="223265" y="1760099"/>
                  </a:lnTo>
                  <a:lnTo>
                    <a:pt x="223212" y="1755027"/>
                  </a:lnTo>
                  <a:lnTo>
                    <a:pt x="223146" y="1749954"/>
                  </a:lnTo>
                  <a:lnTo>
                    <a:pt x="223062" y="1744882"/>
                  </a:lnTo>
                  <a:lnTo>
                    <a:pt x="222952" y="1739810"/>
                  </a:lnTo>
                  <a:lnTo>
                    <a:pt x="222811" y="1734737"/>
                  </a:lnTo>
                  <a:lnTo>
                    <a:pt x="222638" y="1729665"/>
                  </a:lnTo>
                  <a:lnTo>
                    <a:pt x="222430" y="1724593"/>
                  </a:lnTo>
                  <a:lnTo>
                    <a:pt x="222189" y="1719520"/>
                  </a:lnTo>
                  <a:lnTo>
                    <a:pt x="221917" y="1714448"/>
                  </a:lnTo>
                  <a:lnTo>
                    <a:pt x="221620" y="1709376"/>
                  </a:lnTo>
                  <a:lnTo>
                    <a:pt x="221303" y="1704303"/>
                  </a:lnTo>
                  <a:lnTo>
                    <a:pt x="220975" y="1699231"/>
                  </a:lnTo>
                  <a:lnTo>
                    <a:pt x="220645" y="1694159"/>
                  </a:lnTo>
                  <a:lnTo>
                    <a:pt x="220321" y="1689086"/>
                  </a:lnTo>
                  <a:lnTo>
                    <a:pt x="220010" y="1684014"/>
                  </a:lnTo>
                  <a:lnTo>
                    <a:pt x="219717" y="1678942"/>
                  </a:lnTo>
                  <a:lnTo>
                    <a:pt x="219446" y="1673869"/>
                  </a:lnTo>
                  <a:lnTo>
                    <a:pt x="219199" y="1668797"/>
                  </a:lnTo>
                  <a:lnTo>
                    <a:pt x="218976" y="1663725"/>
                  </a:lnTo>
                  <a:lnTo>
                    <a:pt x="218773" y="1658652"/>
                  </a:lnTo>
                  <a:lnTo>
                    <a:pt x="218588" y="1653580"/>
                  </a:lnTo>
                  <a:lnTo>
                    <a:pt x="218415" y="1648508"/>
                  </a:lnTo>
                  <a:lnTo>
                    <a:pt x="218247" y="1643435"/>
                  </a:lnTo>
                  <a:lnTo>
                    <a:pt x="218075" y="1638363"/>
                  </a:lnTo>
                  <a:lnTo>
                    <a:pt x="217896" y="1633291"/>
                  </a:lnTo>
                  <a:lnTo>
                    <a:pt x="217702" y="1628218"/>
                  </a:lnTo>
                  <a:lnTo>
                    <a:pt x="217491" y="1623146"/>
                  </a:lnTo>
                  <a:lnTo>
                    <a:pt x="217258" y="1618074"/>
                  </a:lnTo>
                  <a:lnTo>
                    <a:pt x="217004" y="1613001"/>
                  </a:lnTo>
                  <a:lnTo>
                    <a:pt x="216726" y="1607929"/>
                  </a:lnTo>
                  <a:lnTo>
                    <a:pt x="216425" y="1602857"/>
                  </a:lnTo>
                  <a:lnTo>
                    <a:pt x="216102" y="1597784"/>
                  </a:lnTo>
                  <a:lnTo>
                    <a:pt x="215759" y="1592712"/>
                  </a:lnTo>
                  <a:lnTo>
                    <a:pt x="215397" y="1587640"/>
                  </a:lnTo>
                  <a:lnTo>
                    <a:pt x="215018" y="1582567"/>
                  </a:lnTo>
                  <a:lnTo>
                    <a:pt x="214621" y="1577495"/>
                  </a:lnTo>
                  <a:lnTo>
                    <a:pt x="214205" y="1572423"/>
                  </a:lnTo>
                  <a:lnTo>
                    <a:pt x="213766" y="1567350"/>
                  </a:lnTo>
                  <a:lnTo>
                    <a:pt x="213302" y="1562278"/>
                  </a:lnTo>
                  <a:lnTo>
                    <a:pt x="212808" y="1557206"/>
                  </a:lnTo>
                  <a:lnTo>
                    <a:pt x="212282" y="1552133"/>
                  </a:lnTo>
                  <a:lnTo>
                    <a:pt x="211716" y="1547061"/>
                  </a:lnTo>
                  <a:lnTo>
                    <a:pt x="211111" y="1541989"/>
                  </a:lnTo>
                  <a:lnTo>
                    <a:pt x="210468" y="1536916"/>
                  </a:lnTo>
                  <a:lnTo>
                    <a:pt x="209790" y="1531844"/>
                  </a:lnTo>
                  <a:lnTo>
                    <a:pt x="209080" y="1526772"/>
                  </a:lnTo>
                  <a:lnTo>
                    <a:pt x="208344" y="1521699"/>
                  </a:lnTo>
                  <a:lnTo>
                    <a:pt x="207589" y="1516627"/>
                  </a:lnTo>
                  <a:lnTo>
                    <a:pt x="206821" y="1511555"/>
                  </a:lnTo>
                  <a:lnTo>
                    <a:pt x="206048" y="1506482"/>
                  </a:lnTo>
                  <a:lnTo>
                    <a:pt x="205274" y="1501410"/>
                  </a:lnTo>
                  <a:lnTo>
                    <a:pt x="204506" y="1496338"/>
                  </a:lnTo>
                  <a:lnTo>
                    <a:pt x="203746" y="1491265"/>
                  </a:lnTo>
                  <a:lnTo>
                    <a:pt x="202994" y="1486193"/>
                  </a:lnTo>
                  <a:lnTo>
                    <a:pt x="202248" y="1481121"/>
                  </a:lnTo>
                  <a:lnTo>
                    <a:pt x="201506" y="1476048"/>
                  </a:lnTo>
                  <a:lnTo>
                    <a:pt x="200765" y="1470976"/>
                  </a:lnTo>
                  <a:lnTo>
                    <a:pt x="200020" y="1465904"/>
                  </a:lnTo>
                  <a:lnTo>
                    <a:pt x="199267" y="1460831"/>
                  </a:lnTo>
                  <a:lnTo>
                    <a:pt x="198501" y="1455759"/>
                  </a:lnTo>
                  <a:lnTo>
                    <a:pt x="197716" y="1450687"/>
                  </a:lnTo>
                  <a:lnTo>
                    <a:pt x="196904" y="1445614"/>
                  </a:lnTo>
                  <a:lnTo>
                    <a:pt x="196059" y="1440542"/>
                  </a:lnTo>
                  <a:lnTo>
                    <a:pt x="195174" y="1435470"/>
                  </a:lnTo>
                  <a:lnTo>
                    <a:pt x="194242" y="1430397"/>
                  </a:lnTo>
                  <a:lnTo>
                    <a:pt x="193256" y="1425325"/>
                  </a:lnTo>
                  <a:lnTo>
                    <a:pt x="192211" y="1420253"/>
                  </a:lnTo>
                  <a:lnTo>
                    <a:pt x="191102" y="1415180"/>
                  </a:lnTo>
                  <a:lnTo>
                    <a:pt x="189928" y="1410108"/>
                  </a:lnTo>
                  <a:lnTo>
                    <a:pt x="188690" y="1405036"/>
                  </a:lnTo>
                  <a:lnTo>
                    <a:pt x="187396" y="1399963"/>
                  </a:lnTo>
                  <a:lnTo>
                    <a:pt x="186053" y="1394891"/>
                  </a:lnTo>
                  <a:lnTo>
                    <a:pt x="184679" y="1389819"/>
                  </a:lnTo>
                  <a:lnTo>
                    <a:pt x="183293" y="1384746"/>
                  </a:lnTo>
                  <a:lnTo>
                    <a:pt x="181915" y="1379674"/>
                  </a:lnTo>
                  <a:lnTo>
                    <a:pt x="180561" y="1374602"/>
                  </a:lnTo>
                  <a:lnTo>
                    <a:pt x="179246" y="1369529"/>
                  </a:lnTo>
                  <a:lnTo>
                    <a:pt x="177982" y="1364457"/>
                  </a:lnTo>
                  <a:lnTo>
                    <a:pt x="176775" y="1359385"/>
                  </a:lnTo>
                  <a:lnTo>
                    <a:pt x="175626" y="1354312"/>
                  </a:lnTo>
                  <a:lnTo>
                    <a:pt x="174529" y="1349240"/>
                  </a:lnTo>
                  <a:lnTo>
                    <a:pt x="173475" y="1344168"/>
                  </a:lnTo>
                  <a:lnTo>
                    <a:pt x="172445" y="1339095"/>
                  </a:lnTo>
                  <a:lnTo>
                    <a:pt x="171416" y="1334023"/>
                  </a:lnTo>
                  <a:lnTo>
                    <a:pt x="170368" y="1328951"/>
                  </a:lnTo>
                  <a:lnTo>
                    <a:pt x="169281" y="1323878"/>
                  </a:lnTo>
                  <a:lnTo>
                    <a:pt x="168136" y="1318806"/>
                  </a:lnTo>
                  <a:lnTo>
                    <a:pt x="166920" y="1313734"/>
                  </a:lnTo>
                  <a:lnTo>
                    <a:pt x="165622" y="1308661"/>
                  </a:lnTo>
                  <a:lnTo>
                    <a:pt x="164235" y="1303589"/>
                  </a:lnTo>
                  <a:lnTo>
                    <a:pt x="162758" y="1298517"/>
                  </a:lnTo>
                  <a:lnTo>
                    <a:pt x="161190" y="1293444"/>
                  </a:lnTo>
                  <a:lnTo>
                    <a:pt x="159541" y="1288372"/>
                  </a:lnTo>
                  <a:lnTo>
                    <a:pt x="157828" y="1283300"/>
                  </a:lnTo>
                  <a:lnTo>
                    <a:pt x="156066" y="1278227"/>
                  </a:lnTo>
                  <a:lnTo>
                    <a:pt x="154270" y="1273155"/>
                  </a:lnTo>
                  <a:lnTo>
                    <a:pt x="152457" y="1268083"/>
                  </a:lnTo>
                  <a:lnTo>
                    <a:pt x="150640" y="1263010"/>
                  </a:lnTo>
                  <a:lnTo>
                    <a:pt x="148834" y="1257938"/>
                  </a:lnTo>
                  <a:lnTo>
                    <a:pt x="147047" y="1252866"/>
                  </a:lnTo>
                  <a:lnTo>
                    <a:pt x="145287" y="1247793"/>
                  </a:lnTo>
                  <a:lnTo>
                    <a:pt x="143557" y="1242721"/>
                  </a:lnTo>
                  <a:lnTo>
                    <a:pt x="141857" y="1237649"/>
                  </a:lnTo>
                  <a:lnTo>
                    <a:pt x="140178" y="1232576"/>
                  </a:lnTo>
                  <a:lnTo>
                    <a:pt x="138510" y="1227504"/>
                  </a:lnTo>
                  <a:lnTo>
                    <a:pt x="136842" y="1222432"/>
                  </a:lnTo>
                  <a:lnTo>
                    <a:pt x="135163" y="1217359"/>
                  </a:lnTo>
                  <a:lnTo>
                    <a:pt x="133459" y="1212287"/>
                  </a:lnTo>
                  <a:lnTo>
                    <a:pt x="131719" y="1207215"/>
                  </a:lnTo>
                  <a:lnTo>
                    <a:pt x="129932" y="1202142"/>
                  </a:lnTo>
                  <a:lnTo>
                    <a:pt x="128087" y="1197070"/>
                  </a:lnTo>
                  <a:lnTo>
                    <a:pt x="126173" y="1191998"/>
                  </a:lnTo>
                  <a:lnTo>
                    <a:pt x="124177" y="1186925"/>
                  </a:lnTo>
                  <a:lnTo>
                    <a:pt x="122097" y="1181853"/>
                  </a:lnTo>
                  <a:lnTo>
                    <a:pt x="119925" y="1176781"/>
                  </a:lnTo>
                  <a:lnTo>
                    <a:pt x="117652" y="1171708"/>
                  </a:lnTo>
                  <a:lnTo>
                    <a:pt x="115272" y="1166636"/>
                  </a:lnTo>
                  <a:lnTo>
                    <a:pt x="112776" y="1161564"/>
                  </a:lnTo>
                  <a:lnTo>
                    <a:pt x="110161" y="1156491"/>
                  </a:lnTo>
                  <a:lnTo>
                    <a:pt x="107423" y="1151419"/>
                  </a:lnTo>
                  <a:lnTo>
                    <a:pt x="104566" y="1146347"/>
                  </a:lnTo>
                  <a:lnTo>
                    <a:pt x="101593" y="1141274"/>
                  </a:lnTo>
                  <a:lnTo>
                    <a:pt x="98520" y="1136202"/>
                  </a:lnTo>
                  <a:lnTo>
                    <a:pt x="95382" y="1131130"/>
                  </a:lnTo>
                  <a:lnTo>
                    <a:pt x="92210" y="1126057"/>
                  </a:lnTo>
                  <a:lnTo>
                    <a:pt x="89039" y="1120985"/>
                  </a:lnTo>
                  <a:lnTo>
                    <a:pt x="85908" y="1115913"/>
                  </a:lnTo>
                  <a:lnTo>
                    <a:pt x="82854" y="1110840"/>
                  </a:lnTo>
                  <a:lnTo>
                    <a:pt x="79908" y="1105768"/>
                  </a:lnTo>
                  <a:lnTo>
                    <a:pt x="77099" y="1100696"/>
                  </a:lnTo>
                  <a:lnTo>
                    <a:pt x="74442" y="1095623"/>
                  </a:lnTo>
                  <a:lnTo>
                    <a:pt x="71948" y="1090551"/>
                  </a:lnTo>
                  <a:lnTo>
                    <a:pt x="69614" y="1085479"/>
                  </a:lnTo>
                  <a:lnTo>
                    <a:pt x="67403" y="1080406"/>
                  </a:lnTo>
                  <a:lnTo>
                    <a:pt x="65280" y="1075334"/>
                  </a:lnTo>
                  <a:lnTo>
                    <a:pt x="63207" y="1070262"/>
                  </a:lnTo>
                  <a:lnTo>
                    <a:pt x="61141" y="1065189"/>
                  </a:lnTo>
                  <a:lnTo>
                    <a:pt x="59045" y="1060117"/>
                  </a:lnTo>
                  <a:lnTo>
                    <a:pt x="56882" y="1055045"/>
                  </a:lnTo>
                  <a:lnTo>
                    <a:pt x="54628" y="1049972"/>
                  </a:lnTo>
                  <a:lnTo>
                    <a:pt x="52268" y="1044900"/>
                  </a:lnTo>
                  <a:lnTo>
                    <a:pt x="49797" y="1039828"/>
                  </a:lnTo>
                  <a:lnTo>
                    <a:pt x="47225" y="1034755"/>
                  </a:lnTo>
                  <a:lnTo>
                    <a:pt x="44589" y="1029683"/>
                  </a:lnTo>
                  <a:lnTo>
                    <a:pt x="41923" y="1024611"/>
                  </a:lnTo>
                  <a:lnTo>
                    <a:pt x="39267" y="1019538"/>
                  </a:lnTo>
                  <a:lnTo>
                    <a:pt x="36661" y="1014466"/>
                  </a:lnTo>
                  <a:lnTo>
                    <a:pt x="34142" y="1009394"/>
                  </a:lnTo>
                  <a:lnTo>
                    <a:pt x="31742" y="1004321"/>
                  </a:lnTo>
                  <a:lnTo>
                    <a:pt x="29486" y="999249"/>
                  </a:lnTo>
                  <a:lnTo>
                    <a:pt x="27389" y="994177"/>
                  </a:lnTo>
                  <a:lnTo>
                    <a:pt x="25461" y="989104"/>
                  </a:lnTo>
                  <a:lnTo>
                    <a:pt x="23710" y="984032"/>
                  </a:lnTo>
                  <a:lnTo>
                    <a:pt x="22105" y="978960"/>
                  </a:lnTo>
                  <a:lnTo>
                    <a:pt x="20628" y="973887"/>
                  </a:lnTo>
                  <a:lnTo>
                    <a:pt x="19259" y="968815"/>
                  </a:lnTo>
                  <a:lnTo>
                    <a:pt x="17978" y="963743"/>
                  </a:lnTo>
                  <a:lnTo>
                    <a:pt x="16766" y="958670"/>
                  </a:lnTo>
                  <a:lnTo>
                    <a:pt x="15610" y="953598"/>
                  </a:lnTo>
                  <a:lnTo>
                    <a:pt x="14501" y="948526"/>
                  </a:lnTo>
                  <a:lnTo>
                    <a:pt x="13434" y="943453"/>
                  </a:lnTo>
                  <a:lnTo>
                    <a:pt x="12409" y="938381"/>
                  </a:lnTo>
                  <a:lnTo>
                    <a:pt x="11437" y="933309"/>
                  </a:lnTo>
                  <a:lnTo>
                    <a:pt x="10520" y="928236"/>
                  </a:lnTo>
                  <a:lnTo>
                    <a:pt x="9663" y="923164"/>
                  </a:lnTo>
                  <a:lnTo>
                    <a:pt x="8871" y="918092"/>
                  </a:lnTo>
                  <a:lnTo>
                    <a:pt x="8143" y="913019"/>
                  </a:lnTo>
                  <a:lnTo>
                    <a:pt x="7475" y="907947"/>
                  </a:lnTo>
                  <a:lnTo>
                    <a:pt x="6861" y="902875"/>
                  </a:lnTo>
                  <a:lnTo>
                    <a:pt x="6288" y="897802"/>
                  </a:lnTo>
                  <a:lnTo>
                    <a:pt x="5742" y="892730"/>
                  </a:lnTo>
                  <a:lnTo>
                    <a:pt x="5209" y="887658"/>
                  </a:lnTo>
                  <a:lnTo>
                    <a:pt x="4671" y="882585"/>
                  </a:lnTo>
                  <a:lnTo>
                    <a:pt x="4119" y="877513"/>
                  </a:lnTo>
                  <a:lnTo>
                    <a:pt x="3550" y="872441"/>
                  </a:lnTo>
                  <a:lnTo>
                    <a:pt x="2967" y="867368"/>
                  </a:lnTo>
                  <a:lnTo>
                    <a:pt x="2379" y="862296"/>
                  </a:lnTo>
                  <a:lnTo>
                    <a:pt x="1804" y="857224"/>
                  </a:lnTo>
                  <a:lnTo>
                    <a:pt x="1263" y="852151"/>
                  </a:lnTo>
                  <a:lnTo>
                    <a:pt x="781" y="847079"/>
                  </a:lnTo>
                  <a:lnTo>
                    <a:pt x="388" y="842007"/>
                  </a:lnTo>
                  <a:lnTo>
                    <a:pt x="111" y="836934"/>
                  </a:lnTo>
                  <a:lnTo>
                    <a:pt x="0" y="831862"/>
                  </a:lnTo>
                  <a:lnTo>
                    <a:pt x="64" y="826790"/>
                  </a:lnTo>
                  <a:lnTo>
                    <a:pt x="323" y="821717"/>
                  </a:lnTo>
                  <a:lnTo>
                    <a:pt x="794" y="816645"/>
                  </a:lnTo>
                  <a:lnTo>
                    <a:pt x="1487" y="811573"/>
                  </a:lnTo>
                  <a:lnTo>
                    <a:pt x="2411" y="806500"/>
                  </a:lnTo>
                  <a:lnTo>
                    <a:pt x="3572" y="801428"/>
                  </a:lnTo>
                  <a:lnTo>
                    <a:pt x="4973" y="796356"/>
                  </a:lnTo>
                  <a:lnTo>
                    <a:pt x="6612" y="791283"/>
                  </a:lnTo>
                  <a:lnTo>
                    <a:pt x="8489" y="786211"/>
                  </a:lnTo>
                  <a:lnTo>
                    <a:pt x="10623" y="781139"/>
                  </a:lnTo>
                  <a:lnTo>
                    <a:pt x="12982" y="776066"/>
                  </a:lnTo>
                  <a:lnTo>
                    <a:pt x="15551" y="770994"/>
                  </a:lnTo>
                  <a:lnTo>
                    <a:pt x="18314" y="765922"/>
                  </a:lnTo>
                  <a:lnTo>
                    <a:pt x="21253" y="760849"/>
                  </a:lnTo>
                  <a:lnTo>
                    <a:pt x="24343" y="755777"/>
                  </a:lnTo>
                  <a:lnTo>
                    <a:pt x="27560" y="750705"/>
                  </a:lnTo>
                  <a:lnTo>
                    <a:pt x="30874" y="745632"/>
                  </a:lnTo>
                  <a:lnTo>
                    <a:pt x="34258" y="740560"/>
                  </a:lnTo>
                  <a:lnTo>
                    <a:pt x="37681" y="735488"/>
                  </a:lnTo>
                  <a:lnTo>
                    <a:pt x="41115" y="730415"/>
                  </a:lnTo>
                  <a:lnTo>
                    <a:pt x="44533" y="725343"/>
                  </a:lnTo>
                  <a:lnTo>
                    <a:pt x="47920" y="720271"/>
                  </a:lnTo>
                  <a:lnTo>
                    <a:pt x="51266" y="715198"/>
                  </a:lnTo>
                  <a:lnTo>
                    <a:pt x="54570" y="710126"/>
                  </a:lnTo>
                  <a:lnTo>
                    <a:pt x="57836" y="705054"/>
                  </a:lnTo>
                  <a:lnTo>
                    <a:pt x="61074" y="699981"/>
                  </a:lnTo>
                  <a:lnTo>
                    <a:pt x="64300" y="694909"/>
                  </a:lnTo>
                  <a:lnTo>
                    <a:pt x="67532" y="689837"/>
                  </a:lnTo>
                  <a:lnTo>
                    <a:pt x="70791" y="684764"/>
                  </a:lnTo>
                  <a:lnTo>
                    <a:pt x="74102" y="679692"/>
                  </a:lnTo>
                  <a:lnTo>
                    <a:pt x="77483" y="674620"/>
                  </a:lnTo>
                  <a:lnTo>
                    <a:pt x="80944" y="669547"/>
                  </a:lnTo>
                  <a:lnTo>
                    <a:pt x="84493" y="664475"/>
                  </a:lnTo>
                  <a:lnTo>
                    <a:pt x="88133" y="659403"/>
                  </a:lnTo>
                  <a:lnTo>
                    <a:pt x="91860" y="654330"/>
                  </a:lnTo>
                  <a:lnTo>
                    <a:pt x="95670" y="649258"/>
                  </a:lnTo>
                  <a:lnTo>
                    <a:pt x="99553" y="644186"/>
                  </a:lnTo>
                  <a:lnTo>
                    <a:pt x="103496" y="639113"/>
                  </a:lnTo>
                  <a:lnTo>
                    <a:pt x="107485" y="634041"/>
                  </a:lnTo>
                  <a:lnTo>
                    <a:pt x="111508" y="628969"/>
                  </a:lnTo>
                  <a:lnTo>
                    <a:pt x="115544" y="623896"/>
                  </a:lnTo>
                  <a:lnTo>
                    <a:pt x="119579" y="618824"/>
                  </a:lnTo>
                  <a:lnTo>
                    <a:pt x="123599" y="613752"/>
                  </a:lnTo>
                  <a:lnTo>
                    <a:pt x="127592" y="608679"/>
                  </a:lnTo>
                  <a:lnTo>
                    <a:pt x="131547" y="603607"/>
                  </a:lnTo>
                  <a:lnTo>
                    <a:pt x="135453" y="598535"/>
                  </a:lnTo>
                  <a:lnTo>
                    <a:pt x="139300" y="593462"/>
                  </a:lnTo>
                  <a:lnTo>
                    <a:pt x="143080" y="588390"/>
                  </a:lnTo>
                  <a:lnTo>
                    <a:pt x="146784" y="583318"/>
                  </a:lnTo>
                  <a:lnTo>
                    <a:pt x="150400" y="578245"/>
                  </a:lnTo>
                  <a:lnTo>
                    <a:pt x="153922" y="573173"/>
                  </a:lnTo>
                  <a:lnTo>
                    <a:pt x="157353" y="568101"/>
                  </a:lnTo>
                  <a:lnTo>
                    <a:pt x="160689" y="563028"/>
                  </a:lnTo>
                  <a:lnTo>
                    <a:pt x="163929" y="557956"/>
                  </a:lnTo>
                  <a:lnTo>
                    <a:pt x="167075" y="552884"/>
                  </a:lnTo>
                  <a:lnTo>
                    <a:pt x="170127" y="547811"/>
                  </a:lnTo>
                  <a:lnTo>
                    <a:pt x="173087" y="542739"/>
                  </a:lnTo>
                  <a:lnTo>
                    <a:pt x="175957" y="537667"/>
                  </a:lnTo>
                  <a:lnTo>
                    <a:pt x="178739" y="532594"/>
                  </a:lnTo>
                  <a:lnTo>
                    <a:pt x="181429" y="527522"/>
                  </a:lnTo>
                  <a:lnTo>
                    <a:pt x="184029" y="522450"/>
                  </a:lnTo>
                  <a:lnTo>
                    <a:pt x="186545" y="517377"/>
                  </a:lnTo>
                  <a:lnTo>
                    <a:pt x="188975" y="512305"/>
                  </a:lnTo>
                  <a:lnTo>
                    <a:pt x="191318" y="507233"/>
                  </a:lnTo>
                  <a:lnTo>
                    <a:pt x="193574" y="502160"/>
                  </a:lnTo>
                  <a:lnTo>
                    <a:pt x="195740" y="497088"/>
                  </a:lnTo>
                  <a:lnTo>
                    <a:pt x="197817" y="492016"/>
                  </a:lnTo>
                  <a:lnTo>
                    <a:pt x="199803" y="486943"/>
                  </a:lnTo>
                  <a:lnTo>
                    <a:pt x="201700" y="481871"/>
                  </a:lnTo>
                  <a:lnTo>
                    <a:pt x="203503" y="476799"/>
                  </a:lnTo>
                  <a:lnTo>
                    <a:pt x="205214" y="471726"/>
                  </a:lnTo>
                  <a:lnTo>
                    <a:pt x="206841" y="466654"/>
                  </a:lnTo>
                  <a:lnTo>
                    <a:pt x="208387" y="461582"/>
                  </a:lnTo>
                  <a:lnTo>
                    <a:pt x="209853" y="456509"/>
                  </a:lnTo>
                  <a:lnTo>
                    <a:pt x="211241" y="451437"/>
                  </a:lnTo>
                  <a:lnTo>
                    <a:pt x="212553" y="446365"/>
                  </a:lnTo>
                  <a:lnTo>
                    <a:pt x="213791" y="441292"/>
                  </a:lnTo>
                  <a:lnTo>
                    <a:pt x="214953" y="436220"/>
                  </a:lnTo>
                  <a:lnTo>
                    <a:pt x="216042" y="431148"/>
                  </a:lnTo>
                  <a:lnTo>
                    <a:pt x="217053" y="426075"/>
                  </a:lnTo>
                  <a:lnTo>
                    <a:pt x="217986" y="421003"/>
                  </a:lnTo>
                  <a:lnTo>
                    <a:pt x="218847" y="415931"/>
                  </a:lnTo>
                  <a:lnTo>
                    <a:pt x="219640" y="410858"/>
                  </a:lnTo>
                  <a:lnTo>
                    <a:pt x="220368" y="405786"/>
                  </a:lnTo>
                  <a:lnTo>
                    <a:pt x="221036" y="400714"/>
                  </a:lnTo>
                  <a:lnTo>
                    <a:pt x="221650" y="395641"/>
                  </a:lnTo>
                  <a:lnTo>
                    <a:pt x="222217" y="390569"/>
                  </a:lnTo>
                  <a:lnTo>
                    <a:pt x="222745" y="385497"/>
                  </a:lnTo>
                  <a:lnTo>
                    <a:pt x="223241" y="380424"/>
                  </a:lnTo>
                  <a:lnTo>
                    <a:pt x="223713" y="375352"/>
                  </a:lnTo>
                  <a:lnTo>
                    <a:pt x="224168" y="370280"/>
                  </a:lnTo>
                  <a:lnTo>
                    <a:pt x="224614" y="365207"/>
                  </a:lnTo>
                  <a:lnTo>
                    <a:pt x="225054" y="360135"/>
                  </a:lnTo>
                  <a:lnTo>
                    <a:pt x="225490" y="355063"/>
                  </a:lnTo>
                  <a:lnTo>
                    <a:pt x="225924" y="349990"/>
                  </a:lnTo>
                  <a:lnTo>
                    <a:pt x="226355" y="344918"/>
                  </a:lnTo>
                  <a:lnTo>
                    <a:pt x="226782" y="339846"/>
                  </a:lnTo>
                  <a:lnTo>
                    <a:pt x="227202" y="334773"/>
                  </a:lnTo>
                  <a:lnTo>
                    <a:pt x="227612" y="329701"/>
                  </a:lnTo>
                  <a:lnTo>
                    <a:pt x="228007" y="324629"/>
                  </a:lnTo>
                  <a:lnTo>
                    <a:pt x="228384" y="319556"/>
                  </a:lnTo>
                  <a:lnTo>
                    <a:pt x="228741" y="314484"/>
                  </a:lnTo>
                  <a:lnTo>
                    <a:pt x="229074" y="309412"/>
                  </a:lnTo>
                  <a:lnTo>
                    <a:pt x="229383" y="304339"/>
                  </a:lnTo>
                  <a:lnTo>
                    <a:pt x="229666" y="299267"/>
                  </a:lnTo>
                  <a:lnTo>
                    <a:pt x="229924" y="294195"/>
                  </a:lnTo>
                  <a:lnTo>
                    <a:pt x="230155" y="289122"/>
                  </a:lnTo>
                  <a:lnTo>
                    <a:pt x="230361" y="284050"/>
                  </a:lnTo>
                  <a:lnTo>
                    <a:pt x="230544" y="278978"/>
                  </a:lnTo>
                  <a:lnTo>
                    <a:pt x="230704" y="273905"/>
                  </a:lnTo>
                  <a:lnTo>
                    <a:pt x="230842" y="268833"/>
                  </a:lnTo>
                  <a:lnTo>
                    <a:pt x="230963" y="263761"/>
                  </a:lnTo>
                  <a:lnTo>
                    <a:pt x="231069" y="258688"/>
                  </a:lnTo>
                  <a:lnTo>
                    <a:pt x="231161" y="253616"/>
                  </a:lnTo>
                  <a:lnTo>
                    <a:pt x="231243" y="248544"/>
                  </a:lnTo>
                  <a:lnTo>
                    <a:pt x="231315" y="243471"/>
                  </a:lnTo>
                  <a:lnTo>
                    <a:pt x="231379" y="238399"/>
                  </a:lnTo>
                  <a:lnTo>
                    <a:pt x="231436" y="233327"/>
                  </a:lnTo>
                  <a:lnTo>
                    <a:pt x="231488" y="228254"/>
                  </a:lnTo>
                  <a:lnTo>
                    <a:pt x="231534" y="223182"/>
                  </a:lnTo>
                  <a:lnTo>
                    <a:pt x="231575" y="218110"/>
                  </a:lnTo>
                  <a:lnTo>
                    <a:pt x="231611" y="213037"/>
                  </a:lnTo>
                  <a:lnTo>
                    <a:pt x="231644" y="207965"/>
                  </a:lnTo>
                  <a:lnTo>
                    <a:pt x="231672" y="202893"/>
                  </a:lnTo>
                  <a:lnTo>
                    <a:pt x="231697" y="197820"/>
                  </a:lnTo>
                  <a:lnTo>
                    <a:pt x="231719" y="192748"/>
                  </a:lnTo>
                  <a:lnTo>
                    <a:pt x="231738" y="187676"/>
                  </a:lnTo>
                  <a:lnTo>
                    <a:pt x="231753" y="182603"/>
                  </a:lnTo>
                  <a:lnTo>
                    <a:pt x="231767" y="177531"/>
                  </a:lnTo>
                  <a:lnTo>
                    <a:pt x="231779" y="172459"/>
                  </a:lnTo>
                  <a:lnTo>
                    <a:pt x="231789" y="167386"/>
                  </a:lnTo>
                  <a:lnTo>
                    <a:pt x="231798" y="162314"/>
                  </a:lnTo>
                  <a:lnTo>
                    <a:pt x="231807" y="157242"/>
                  </a:lnTo>
                  <a:lnTo>
                    <a:pt x="231816" y="152169"/>
                  </a:lnTo>
                  <a:lnTo>
                    <a:pt x="231825" y="147097"/>
                  </a:lnTo>
                  <a:lnTo>
                    <a:pt x="231835" y="142025"/>
                  </a:lnTo>
                  <a:lnTo>
                    <a:pt x="231846" y="136952"/>
                  </a:lnTo>
                  <a:lnTo>
                    <a:pt x="231858" y="131880"/>
                  </a:lnTo>
                  <a:lnTo>
                    <a:pt x="231871" y="126808"/>
                  </a:lnTo>
                  <a:lnTo>
                    <a:pt x="231886" y="121735"/>
                  </a:lnTo>
                  <a:lnTo>
                    <a:pt x="231901" y="116663"/>
                  </a:lnTo>
                  <a:lnTo>
                    <a:pt x="231917" y="111591"/>
                  </a:lnTo>
                  <a:lnTo>
                    <a:pt x="231932" y="106518"/>
                  </a:lnTo>
                  <a:lnTo>
                    <a:pt x="231947" y="101446"/>
                  </a:lnTo>
                  <a:lnTo>
                    <a:pt x="231962" y="96374"/>
                  </a:lnTo>
                  <a:lnTo>
                    <a:pt x="231975" y="91301"/>
                  </a:lnTo>
                  <a:lnTo>
                    <a:pt x="231986" y="86229"/>
                  </a:lnTo>
                  <a:lnTo>
                    <a:pt x="231995" y="81157"/>
                  </a:lnTo>
                  <a:lnTo>
                    <a:pt x="232001" y="76084"/>
                  </a:lnTo>
                  <a:lnTo>
                    <a:pt x="232005" y="71012"/>
                  </a:lnTo>
                  <a:lnTo>
                    <a:pt x="232005" y="65940"/>
                  </a:lnTo>
                  <a:lnTo>
                    <a:pt x="232003" y="60867"/>
                  </a:lnTo>
                  <a:lnTo>
                    <a:pt x="231999" y="55795"/>
                  </a:lnTo>
                  <a:lnTo>
                    <a:pt x="231992" y="50723"/>
                  </a:lnTo>
                  <a:lnTo>
                    <a:pt x="231983" y="45650"/>
                  </a:lnTo>
                  <a:lnTo>
                    <a:pt x="231972" y="40578"/>
                  </a:lnTo>
                  <a:lnTo>
                    <a:pt x="231960" y="35506"/>
                  </a:lnTo>
                  <a:lnTo>
                    <a:pt x="231948" y="30433"/>
                  </a:lnTo>
                  <a:lnTo>
                    <a:pt x="231936" y="25361"/>
                  </a:lnTo>
                  <a:lnTo>
                    <a:pt x="231925" y="20289"/>
                  </a:lnTo>
                  <a:lnTo>
                    <a:pt x="231916" y="15216"/>
                  </a:lnTo>
                  <a:lnTo>
                    <a:pt x="231909" y="10144"/>
                  </a:lnTo>
                  <a:lnTo>
                    <a:pt x="231905" y="5072"/>
                  </a:lnTo>
                  <a:lnTo>
                    <a:pt x="231904" y="0"/>
                  </a:lnTo>
                  <a:lnTo>
                    <a:pt x="232215" y="0"/>
                  </a:lnTo>
                  <a:lnTo>
                    <a:pt x="232214" y="5072"/>
                  </a:lnTo>
                  <a:lnTo>
                    <a:pt x="232209" y="10144"/>
                  </a:lnTo>
                  <a:lnTo>
                    <a:pt x="232202" y="15216"/>
                  </a:lnTo>
                  <a:lnTo>
                    <a:pt x="232193" y="20289"/>
                  </a:lnTo>
                  <a:lnTo>
                    <a:pt x="232182" y="25361"/>
                  </a:lnTo>
                  <a:lnTo>
                    <a:pt x="232171" y="30433"/>
                  </a:lnTo>
                  <a:lnTo>
                    <a:pt x="232158" y="35506"/>
                  </a:lnTo>
                  <a:lnTo>
                    <a:pt x="232147" y="40578"/>
                  </a:lnTo>
                  <a:lnTo>
                    <a:pt x="232136" y="45650"/>
                  </a:lnTo>
                  <a:lnTo>
                    <a:pt x="232127" y="50723"/>
                  </a:lnTo>
                  <a:lnTo>
                    <a:pt x="232120" y="55795"/>
                  </a:lnTo>
                  <a:lnTo>
                    <a:pt x="232116" y="60867"/>
                  </a:lnTo>
                  <a:lnTo>
                    <a:pt x="232113" y="65940"/>
                  </a:lnTo>
                  <a:lnTo>
                    <a:pt x="232114" y="71012"/>
                  </a:lnTo>
                  <a:lnTo>
                    <a:pt x="232118" y="76084"/>
                  </a:lnTo>
                  <a:lnTo>
                    <a:pt x="232124" y="81157"/>
                  </a:lnTo>
                  <a:lnTo>
                    <a:pt x="232133" y="86229"/>
                  </a:lnTo>
                  <a:lnTo>
                    <a:pt x="232144" y="91301"/>
                  </a:lnTo>
                  <a:lnTo>
                    <a:pt x="232157" y="96374"/>
                  </a:lnTo>
                  <a:lnTo>
                    <a:pt x="232171" y="101446"/>
                  </a:lnTo>
                  <a:lnTo>
                    <a:pt x="232187" y="106518"/>
                  </a:lnTo>
                  <a:lnTo>
                    <a:pt x="232202" y="111591"/>
                  </a:lnTo>
                  <a:lnTo>
                    <a:pt x="232218" y="116663"/>
                  </a:lnTo>
                  <a:lnTo>
                    <a:pt x="232233" y="121735"/>
                  </a:lnTo>
                  <a:lnTo>
                    <a:pt x="232248" y="126808"/>
                  </a:lnTo>
                  <a:lnTo>
                    <a:pt x="232261" y="131880"/>
                  </a:lnTo>
                  <a:lnTo>
                    <a:pt x="232273" y="136952"/>
                  </a:lnTo>
                  <a:lnTo>
                    <a:pt x="232284" y="142025"/>
                  </a:lnTo>
                  <a:lnTo>
                    <a:pt x="232294" y="147097"/>
                  </a:lnTo>
                  <a:lnTo>
                    <a:pt x="232303" y="152169"/>
                  </a:lnTo>
                  <a:lnTo>
                    <a:pt x="232312" y="157242"/>
                  </a:lnTo>
                  <a:lnTo>
                    <a:pt x="232321" y="162314"/>
                  </a:lnTo>
                  <a:lnTo>
                    <a:pt x="232330" y="167386"/>
                  </a:lnTo>
                  <a:lnTo>
                    <a:pt x="232340" y="172459"/>
                  </a:lnTo>
                  <a:lnTo>
                    <a:pt x="232352" y="177531"/>
                  </a:lnTo>
                  <a:lnTo>
                    <a:pt x="232365" y="182603"/>
                  </a:lnTo>
                  <a:lnTo>
                    <a:pt x="232381" y="187676"/>
                  </a:lnTo>
                  <a:lnTo>
                    <a:pt x="232400" y="192748"/>
                  </a:lnTo>
                  <a:lnTo>
                    <a:pt x="232421" y="197820"/>
                  </a:lnTo>
                  <a:lnTo>
                    <a:pt x="232447" y="202893"/>
                  </a:lnTo>
                  <a:lnTo>
                    <a:pt x="232475" y="207965"/>
                  </a:lnTo>
                  <a:lnTo>
                    <a:pt x="232508" y="213037"/>
                  </a:lnTo>
                  <a:lnTo>
                    <a:pt x="232544" y="218110"/>
                  </a:lnTo>
                  <a:lnTo>
                    <a:pt x="232585" y="223182"/>
                  </a:lnTo>
                  <a:lnTo>
                    <a:pt x="232631" y="228254"/>
                  </a:lnTo>
                  <a:lnTo>
                    <a:pt x="232683" y="233327"/>
                  </a:lnTo>
                  <a:lnTo>
                    <a:pt x="232740" y="238399"/>
                  </a:lnTo>
                  <a:lnTo>
                    <a:pt x="232804" y="243471"/>
                  </a:lnTo>
                  <a:lnTo>
                    <a:pt x="232876" y="248544"/>
                  </a:lnTo>
                  <a:lnTo>
                    <a:pt x="232957" y="253616"/>
                  </a:lnTo>
                  <a:lnTo>
                    <a:pt x="233050" y="258688"/>
                  </a:lnTo>
                  <a:lnTo>
                    <a:pt x="233156" y="263761"/>
                  </a:lnTo>
                  <a:lnTo>
                    <a:pt x="233277" y="268833"/>
                  </a:lnTo>
                  <a:lnTo>
                    <a:pt x="233415" y="273905"/>
                  </a:lnTo>
                  <a:lnTo>
                    <a:pt x="233575" y="278978"/>
                  </a:lnTo>
                  <a:lnTo>
                    <a:pt x="233757" y="284050"/>
                  </a:lnTo>
                  <a:lnTo>
                    <a:pt x="233964" y="289122"/>
                  </a:lnTo>
                  <a:lnTo>
                    <a:pt x="234195" y="294195"/>
                  </a:lnTo>
                  <a:lnTo>
                    <a:pt x="234452" y="299267"/>
                  </a:lnTo>
                  <a:lnTo>
                    <a:pt x="234736" y="304339"/>
                  </a:lnTo>
                  <a:lnTo>
                    <a:pt x="235045" y="309412"/>
                  </a:lnTo>
                  <a:lnTo>
                    <a:pt x="235378" y="314484"/>
                  </a:lnTo>
                  <a:lnTo>
                    <a:pt x="235735" y="319556"/>
                  </a:lnTo>
                  <a:lnTo>
                    <a:pt x="236111" y="324629"/>
                  </a:lnTo>
                  <a:lnTo>
                    <a:pt x="236507" y="329701"/>
                  </a:lnTo>
                  <a:lnTo>
                    <a:pt x="236917" y="334773"/>
                  </a:lnTo>
                  <a:lnTo>
                    <a:pt x="237337" y="339846"/>
                  </a:lnTo>
                  <a:lnTo>
                    <a:pt x="237763" y="344918"/>
                  </a:lnTo>
                  <a:lnTo>
                    <a:pt x="238195" y="349990"/>
                  </a:lnTo>
                  <a:lnTo>
                    <a:pt x="238629" y="355063"/>
                  </a:lnTo>
                  <a:lnTo>
                    <a:pt x="239065" y="360135"/>
                  </a:lnTo>
                  <a:lnTo>
                    <a:pt x="239505" y="365207"/>
                  </a:lnTo>
                  <a:lnTo>
                    <a:pt x="239950" y="370280"/>
                  </a:lnTo>
                  <a:lnTo>
                    <a:pt x="240406" y="375352"/>
                  </a:lnTo>
                  <a:lnTo>
                    <a:pt x="240878" y="380424"/>
                  </a:lnTo>
                  <a:lnTo>
                    <a:pt x="241374" y="385497"/>
                  </a:lnTo>
                  <a:lnTo>
                    <a:pt x="241902" y="390569"/>
                  </a:lnTo>
                  <a:lnTo>
                    <a:pt x="242469" y="395641"/>
                  </a:lnTo>
                  <a:lnTo>
                    <a:pt x="243083" y="400714"/>
                  </a:lnTo>
                  <a:lnTo>
                    <a:pt x="243751" y="405786"/>
                  </a:lnTo>
                  <a:lnTo>
                    <a:pt x="244479" y="410858"/>
                  </a:lnTo>
                  <a:lnTo>
                    <a:pt x="245272" y="415931"/>
                  </a:lnTo>
                  <a:lnTo>
                    <a:pt x="246133" y="421003"/>
                  </a:lnTo>
                  <a:lnTo>
                    <a:pt x="247066" y="426075"/>
                  </a:lnTo>
                  <a:lnTo>
                    <a:pt x="248077" y="431148"/>
                  </a:lnTo>
                  <a:lnTo>
                    <a:pt x="249165" y="436220"/>
                  </a:lnTo>
                  <a:lnTo>
                    <a:pt x="250328" y="441292"/>
                  </a:lnTo>
                  <a:lnTo>
                    <a:pt x="251565" y="446365"/>
                  </a:lnTo>
                  <a:lnTo>
                    <a:pt x="252878" y="451437"/>
                  </a:lnTo>
                  <a:lnTo>
                    <a:pt x="254266" y="456509"/>
                  </a:lnTo>
                  <a:lnTo>
                    <a:pt x="255732" y="461582"/>
                  </a:lnTo>
                  <a:lnTo>
                    <a:pt x="257277" y="466654"/>
                  </a:lnTo>
                  <a:lnTo>
                    <a:pt x="258905" y="471726"/>
                  </a:lnTo>
                  <a:lnTo>
                    <a:pt x="260616" y="476799"/>
                  </a:lnTo>
                  <a:lnTo>
                    <a:pt x="262419" y="481871"/>
                  </a:lnTo>
                  <a:lnTo>
                    <a:pt x="264316" y="486943"/>
                  </a:lnTo>
                  <a:lnTo>
                    <a:pt x="266302" y="492016"/>
                  </a:lnTo>
                  <a:lnTo>
                    <a:pt x="268379" y="497088"/>
                  </a:lnTo>
                  <a:lnTo>
                    <a:pt x="270545" y="502160"/>
                  </a:lnTo>
                  <a:lnTo>
                    <a:pt x="272801" y="507233"/>
                  </a:lnTo>
                  <a:lnTo>
                    <a:pt x="275144" y="512305"/>
                  </a:lnTo>
                  <a:lnTo>
                    <a:pt x="277574" y="517377"/>
                  </a:lnTo>
                  <a:lnTo>
                    <a:pt x="280089" y="522450"/>
                  </a:lnTo>
                  <a:lnTo>
                    <a:pt x="282690" y="527522"/>
                  </a:lnTo>
                  <a:lnTo>
                    <a:pt x="285380" y="532594"/>
                  </a:lnTo>
                  <a:lnTo>
                    <a:pt x="288162" y="537667"/>
                  </a:lnTo>
                  <a:lnTo>
                    <a:pt x="291032" y="542739"/>
                  </a:lnTo>
                  <a:lnTo>
                    <a:pt x="293992" y="547811"/>
                  </a:lnTo>
                  <a:lnTo>
                    <a:pt x="297044" y="552884"/>
                  </a:lnTo>
                  <a:lnTo>
                    <a:pt x="300189" y="557956"/>
                  </a:lnTo>
                  <a:lnTo>
                    <a:pt x="303430" y="563028"/>
                  </a:lnTo>
                  <a:lnTo>
                    <a:pt x="306766" y="568101"/>
                  </a:lnTo>
                  <a:lnTo>
                    <a:pt x="310196" y="573173"/>
                  </a:lnTo>
                  <a:lnTo>
                    <a:pt x="313719" y="578245"/>
                  </a:lnTo>
                  <a:lnTo>
                    <a:pt x="317334" y="583318"/>
                  </a:lnTo>
                  <a:lnTo>
                    <a:pt x="321039" y="588390"/>
                  </a:lnTo>
                  <a:lnTo>
                    <a:pt x="324819" y="593462"/>
                  </a:lnTo>
                  <a:lnTo>
                    <a:pt x="328666" y="598535"/>
                  </a:lnTo>
                  <a:lnTo>
                    <a:pt x="332572" y="603607"/>
                  </a:lnTo>
                  <a:lnTo>
                    <a:pt x="336526" y="608679"/>
                  </a:lnTo>
                  <a:lnTo>
                    <a:pt x="340520" y="613752"/>
                  </a:lnTo>
                  <a:lnTo>
                    <a:pt x="344540" y="618824"/>
                  </a:lnTo>
                  <a:lnTo>
                    <a:pt x="348575" y="623896"/>
                  </a:lnTo>
                  <a:lnTo>
                    <a:pt x="352611" y="628969"/>
                  </a:lnTo>
                  <a:lnTo>
                    <a:pt x="356633" y="634041"/>
                  </a:lnTo>
                  <a:lnTo>
                    <a:pt x="360623" y="639113"/>
                  </a:lnTo>
                  <a:lnTo>
                    <a:pt x="364566" y="644186"/>
                  </a:lnTo>
                  <a:lnTo>
                    <a:pt x="368448" y="649258"/>
                  </a:lnTo>
                  <a:lnTo>
                    <a:pt x="372258" y="654330"/>
                  </a:lnTo>
                  <a:lnTo>
                    <a:pt x="375986" y="659403"/>
                  </a:lnTo>
                  <a:lnTo>
                    <a:pt x="379626" y="664475"/>
                  </a:lnTo>
                  <a:lnTo>
                    <a:pt x="383175" y="669547"/>
                  </a:lnTo>
                  <a:lnTo>
                    <a:pt x="386636" y="674620"/>
                  </a:lnTo>
                  <a:lnTo>
                    <a:pt x="390017" y="679692"/>
                  </a:lnTo>
                  <a:lnTo>
                    <a:pt x="393328" y="684764"/>
                  </a:lnTo>
                  <a:lnTo>
                    <a:pt x="396587" y="689837"/>
                  </a:lnTo>
                  <a:lnTo>
                    <a:pt x="399819" y="694909"/>
                  </a:lnTo>
                  <a:lnTo>
                    <a:pt x="403045" y="699981"/>
                  </a:lnTo>
                  <a:lnTo>
                    <a:pt x="406283" y="705054"/>
                  </a:lnTo>
                  <a:lnTo>
                    <a:pt x="409549" y="710126"/>
                  </a:lnTo>
                  <a:lnTo>
                    <a:pt x="412853" y="715198"/>
                  </a:lnTo>
                  <a:lnTo>
                    <a:pt x="416199" y="720271"/>
                  </a:lnTo>
                  <a:lnTo>
                    <a:pt x="419586" y="725343"/>
                  </a:lnTo>
                  <a:lnTo>
                    <a:pt x="423004" y="730415"/>
                  </a:lnTo>
                  <a:lnTo>
                    <a:pt x="426438" y="735488"/>
                  </a:lnTo>
                  <a:lnTo>
                    <a:pt x="429861" y="740560"/>
                  </a:lnTo>
                  <a:lnTo>
                    <a:pt x="433244" y="745632"/>
                  </a:lnTo>
                  <a:lnTo>
                    <a:pt x="436559" y="750705"/>
                  </a:lnTo>
                  <a:lnTo>
                    <a:pt x="439776" y="755777"/>
                  </a:lnTo>
                  <a:lnTo>
                    <a:pt x="442866" y="760849"/>
                  </a:lnTo>
                  <a:lnTo>
                    <a:pt x="445804" y="765922"/>
                  </a:lnTo>
                  <a:lnTo>
                    <a:pt x="448568" y="770994"/>
                  </a:lnTo>
                  <a:lnTo>
                    <a:pt x="451137" y="776066"/>
                  </a:lnTo>
                  <a:lnTo>
                    <a:pt x="453496" y="781139"/>
                  </a:lnTo>
                  <a:lnTo>
                    <a:pt x="455630" y="786211"/>
                  </a:lnTo>
                  <a:lnTo>
                    <a:pt x="457506" y="791283"/>
                  </a:lnTo>
                  <a:lnTo>
                    <a:pt x="459146" y="796356"/>
                  </a:lnTo>
                  <a:lnTo>
                    <a:pt x="460546" y="801428"/>
                  </a:lnTo>
                  <a:lnTo>
                    <a:pt x="461707" y="806500"/>
                  </a:lnTo>
                  <a:lnTo>
                    <a:pt x="462632" y="811573"/>
                  </a:lnTo>
                  <a:lnTo>
                    <a:pt x="463325" y="816645"/>
                  </a:lnTo>
                  <a:lnTo>
                    <a:pt x="463795" y="821717"/>
                  </a:lnTo>
                  <a:lnTo>
                    <a:pt x="464055" y="826790"/>
                  </a:lnTo>
                  <a:lnTo>
                    <a:pt x="464119" y="831862"/>
                  </a:lnTo>
                  <a:lnTo>
                    <a:pt x="464008" y="836934"/>
                  </a:lnTo>
                  <a:lnTo>
                    <a:pt x="463731" y="842007"/>
                  </a:lnTo>
                  <a:lnTo>
                    <a:pt x="463338" y="847079"/>
                  </a:lnTo>
                  <a:lnTo>
                    <a:pt x="462856" y="852151"/>
                  </a:lnTo>
                  <a:lnTo>
                    <a:pt x="462315" y="857224"/>
                  </a:lnTo>
                  <a:lnTo>
                    <a:pt x="461740" y="862296"/>
                  </a:lnTo>
                  <a:lnTo>
                    <a:pt x="461152" y="867368"/>
                  </a:lnTo>
                  <a:lnTo>
                    <a:pt x="460569" y="872441"/>
                  </a:lnTo>
                  <a:lnTo>
                    <a:pt x="459999" y="877513"/>
                  </a:lnTo>
                  <a:lnTo>
                    <a:pt x="459448" y="882585"/>
                  </a:lnTo>
                  <a:lnTo>
                    <a:pt x="458910" y="887658"/>
                  </a:lnTo>
                  <a:lnTo>
                    <a:pt x="458376" y="892730"/>
                  </a:lnTo>
                  <a:lnTo>
                    <a:pt x="457831" y="897802"/>
                  </a:lnTo>
                  <a:lnTo>
                    <a:pt x="457258" y="902875"/>
                  </a:lnTo>
                  <a:lnTo>
                    <a:pt x="456643" y="907947"/>
                  </a:lnTo>
                  <a:lnTo>
                    <a:pt x="455976" y="913019"/>
                  </a:lnTo>
                  <a:lnTo>
                    <a:pt x="455248" y="918092"/>
                  </a:lnTo>
                  <a:lnTo>
                    <a:pt x="454456" y="923164"/>
                  </a:lnTo>
                  <a:lnTo>
                    <a:pt x="453599" y="928236"/>
                  </a:lnTo>
                  <a:lnTo>
                    <a:pt x="452681" y="933309"/>
                  </a:lnTo>
                  <a:lnTo>
                    <a:pt x="451709" y="938381"/>
                  </a:lnTo>
                  <a:lnTo>
                    <a:pt x="450685" y="943453"/>
                  </a:lnTo>
                  <a:lnTo>
                    <a:pt x="449618" y="948526"/>
                  </a:lnTo>
                  <a:lnTo>
                    <a:pt x="448508" y="953598"/>
                  </a:lnTo>
                  <a:lnTo>
                    <a:pt x="447353" y="958670"/>
                  </a:lnTo>
                  <a:lnTo>
                    <a:pt x="446141" y="963743"/>
                  </a:lnTo>
                  <a:lnTo>
                    <a:pt x="444860" y="968815"/>
                  </a:lnTo>
                  <a:lnTo>
                    <a:pt x="443491" y="973887"/>
                  </a:lnTo>
                  <a:lnTo>
                    <a:pt x="442014" y="978960"/>
                  </a:lnTo>
                  <a:lnTo>
                    <a:pt x="440409" y="984032"/>
                  </a:lnTo>
                  <a:lnTo>
                    <a:pt x="438658" y="989104"/>
                  </a:lnTo>
                  <a:lnTo>
                    <a:pt x="436730" y="994177"/>
                  </a:lnTo>
                  <a:lnTo>
                    <a:pt x="434633" y="999249"/>
                  </a:lnTo>
                  <a:lnTo>
                    <a:pt x="432377" y="1004321"/>
                  </a:lnTo>
                  <a:lnTo>
                    <a:pt x="429977" y="1009394"/>
                  </a:lnTo>
                  <a:lnTo>
                    <a:pt x="427458" y="1014466"/>
                  </a:lnTo>
                  <a:lnTo>
                    <a:pt x="424852" y="1019538"/>
                  </a:lnTo>
                  <a:lnTo>
                    <a:pt x="422196" y="1024611"/>
                  </a:lnTo>
                  <a:lnTo>
                    <a:pt x="419530" y="1029683"/>
                  </a:lnTo>
                  <a:lnTo>
                    <a:pt x="416894" y="1034755"/>
                  </a:lnTo>
                  <a:lnTo>
                    <a:pt x="414321" y="1039828"/>
                  </a:lnTo>
                  <a:lnTo>
                    <a:pt x="411851" y="1044900"/>
                  </a:lnTo>
                  <a:lnTo>
                    <a:pt x="409491" y="1049972"/>
                  </a:lnTo>
                  <a:lnTo>
                    <a:pt x="407237" y="1055045"/>
                  </a:lnTo>
                  <a:lnTo>
                    <a:pt x="405074" y="1060117"/>
                  </a:lnTo>
                  <a:lnTo>
                    <a:pt x="402977" y="1065189"/>
                  </a:lnTo>
                  <a:lnTo>
                    <a:pt x="400912" y="1070262"/>
                  </a:lnTo>
                  <a:lnTo>
                    <a:pt x="398839" y="1075334"/>
                  </a:lnTo>
                  <a:lnTo>
                    <a:pt x="396716" y="1080406"/>
                  </a:lnTo>
                  <a:lnTo>
                    <a:pt x="394505" y="1085479"/>
                  </a:lnTo>
                  <a:lnTo>
                    <a:pt x="392171" y="1090551"/>
                  </a:lnTo>
                  <a:lnTo>
                    <a:pt x="389677" y="1095623"/>
                  </a:lnTo>
                  <a:lnTo>
                    <a:pt x="387020" y="1100696"/>
                  </a:lnTo>
                  <a:lnTo>
                    <a:pt x="384210" y="1105768"/>
                  </a:lnTo>
                  <a:lnTo>
                    <a:pt x="381265" y="1110840"/>
                  </a:lnTo>
                  <a:lnTo>
                    <a:pt x="378211" y="1115913"/>
                  </a:lnTo>
                  <a:lnTo>
                    <a:pt x="375080" y="1120985"/>
                  </a:lnTo>
                  <a:lnTo>
                    <a:pt x="371909" y="1126057"/>
                  </a:lnTo>
                  <a:lnTo>
                    <a:pt x="368737" y="1131130"/>
                  </a:lnTo>
                  <a:lnTo>
                    <a:pt x="365599" y="1136202"/>
                  </a:lnTo>
                  <a:lnTo>
                    <a:pt x="362526" y="1141274"/>
                  </a:lnTo>
                  <a:lnTo>
                    <a:pt x="359553" y="1146347"/>
                  </a:lnTo>
                  <a:lnTo>
                    <a:pt x="356696" y="1151419"/>
                  </a:lnTo>
                  <a:lnTo>
                    <a:pt x="353958" y="1156491"/>
                  </a:lnTo>
                  <a:lnTo>
                    <a:pt x="351342" y="1161564"/>
                  </a:lnTo>
                  <a:lnTo>
                    <a:pt x="348847" y="1166636"/>
                  </a:lnTo>
                  <a:lnTo>
                    <a:pt x="346467" y="1171708"/>
                  </a:lnTo>
                  <a:lnTo>
                    <a:pt x="344194" y="1176781"/>
                  </a:lnTo>
                  <a:lnTo>
                    <a:pt x="342022" y="1181853"/>
                  </a:lnTo>
                  <a:lnTo>
                    <a:pt x="339942" y="1186925"/>
                  </a:lnTo>
                  <a:lnTo>
                    <a:pt x="337946" y="1191998"/>
                  </a:lnTo>
                  <a:lnTo>
                    <a:pt x="336031" y="1197070"/>
                  </a:lnTo>
                  <a:lnTo>
                    <a:pt x="334187" y="1202142"/>
                  </a:lnTo>
                  <a:lnTo>
                    <a:pt x="332400" y="1207215"/>
                  </a:lnTo>
                  <a:lnTo>
                    <a:pt x="330660" y="1212287"/>
                  </a:lnTo>
                  <a:lnTo>
                    <a:pt x="328956" y="1217359"/>
                  </a:lnTo>
                  <a:lnTo>
                    <a:pt x="327277" y="1222432"/>
                  </a:lnTo>
                  <a:lnTo>
                    <a:pt x="325609" y="1227504"/>
                  </a:lnTo>
                  <a:lnTo>
                    <a:pt x="323941" y="1232576"/>
                  </a:lnTo>
                  <a:lnTo>
                    <a:pt x="322262" y="1237649"/>
                  </a:lnTo>
                  <a:lnTo>
                    <a:pt x="320561" y="1242721"/>
                  </a:lnTo>
                  <a:lnTo>
                    <a:pt x="318832" y="1247793"/>
                  </a:lnTo>
                  <a:lnTo>
                    <a:pt x="317072" y="1252866"/>
                  </a:lnTo>
                  <a:lnTo>
                    <a:pt x="315285" y="1257938"/>
                  </a:lnTo>
                  <a:lnTo>
                    <a:pt x="313478" y="1263010"/>
                  </a:lnTo>
                  <a:lnTo>
                    <a:pt x="311662" y="1268083"/>
                  </a:lnTo>
                  <a:lnTo>
                    <a:pt x="309849" y="1273155"/>
                  </a:lnTo>
                  <a:lnTo>
                    <a:pt x="308053" y="1278227"/>
                  </a:lnTo>
                  <a:lnTo>
                    <a:pt x="306291" y="1283300"/>
                  </a:lnTo>
                  <a:lnTo>
                    <a:pt x="304578" y="1288372"/>
                  </a:lnTo>
                  <a:lnTo>
                    <a:pt x="302929" y="1293444"/>
                  </a:lnTo>
                  <a:lnTo>
                    <a:pt x="301360" y="1298517"/>
                  </a:lnTo>
                  <a:lnTo>
                    <a:pt x="299884" y="1303589"/>
                  </a:lnTo>
                  <a:lnTo>
                    <a:pt x="298497" y="1308661"/>
                  </a:lnTo>
                  <a:lnTo>
                    <a:pt x="297198" y="1313734"/>
                  </a:lnTo>
                  <a:lnTo>
                    <a:pt x="295982" y="1318806"/>
                  </a:lnTo>
                  <a:lnTo>
                    <a:pt x="294838" y="1323878"/>
                  </a:lnTo>
                  <a:lnTo>
                    <a:pt x="293751" y="1328951"/>
                  </a:lnTo>
                  <a:lnTo>
                    <a:pt x="292703" y="1334023"/>
                  </a:lnTo>
                  <a:lnTo>
                    <a:pt x="291674" y="1339095"/>
                  </a:lnTo>
                  <a:lnTo>
                    <a:pt x="290643" y="1344168"/>
                  </a:lnTo>
                  <a:lnTo>
                    <a:pt x="289590" y="1349240"/>
                  </a:lnTo>
                  <a:lnTo>
                    <a:pt x="288493" y="1354312"/>
                  </a:lnTo>
                  <a:lnTo>
                    <a:pt x="287343" y="1359385"/>
                  </a:lnTo>
                  <a:lnTo>
                    <a:pt x="286136" y="1364457"/>
                  </a:lnTo>
                  <a:lnTo>
                    <a:pt x="284872" y="1369529"/>
                  </a:lnTo>
                  <a:lnTo>
                    <a:pt x="283558" y="1374602"/>
                  </a:lnTo>
                  <a:lnTo>
                    <a:pt x="282204" y="1379674"/>
                  </a:lnTo>
                  <a:lnTo>
                    <a:pt x="280826" y="1384746"/>
                  </a:lnTo>
                  <a:lnTo>
                    <a:pt x="279440" y="1389819"/>
                  </a:lnTo>
                  <a:lnTo>
                    <a:pt x="278066" y="1394891"/>
                  </a:lnTo>
                  <a:lnTo>
                    <a:pt x="276722" y="1399963"/>
                  </a:lnTo>
                  <a:lnTo>
                    <a:pt x="275428" y="1405036"/>
                  </a:lnTo>
                  <a:lnTo>
                    <a:pt x="274191" y="1410108"/>
                  </a:lnTo>
                  <a:lnTo>
                    <a:pt x="273017" y="1415180"/>
                  </a:lnTo>
                  <a:lnTo>
                    <a:pt x="271908" y="1420253"/>
                  </a:lnTo>
                  <a:lnTo>
                    <a:pt x="270862" y="1425325"/>
                  </a:lnTo>
                  <a:lnTo>
                    <a:pt x="269877" y="1430397"/>
                  </a:lnTo>
                  <a:lnTo>
                    <a:pt x="268945" y="1435470"/>
                  </a:lnTo>
                  <a:lnTo>
                    <a:pt x="268060" y="1440542"/>
                  </a:lnTo>
                  <a:lnTo>
                    <a:pt x="267215" y="1445614"/>
                  </a:lnTo>
                  <a:lnTo>
                    <a:pt x="266403" y="1450687"/>
                  </a:lnTo>
                  <a:lnTo>
                    <a:pt x="265618" y="1455759"/>
                  </a:lnTo>
                  <a:lnTo>
                    <a:pt x="264852" y="1460831"/>
                  </a:lnTo>
                  <a:lnTo>
                    <a:pt x="264099" y="1465904"/>
                  </a:lnTo>
                  <a:lnTo>
                    <a:pt x="263354" y="1470976"/>
                  </a:lnTo>
                  <a:lnTo>
                    <a:pt x="262612" y="1476048"/>
                  </a:lnTo>
                  <a:lnTo>
                    <a:pt x="261871" y="1481121"/>
                  </a:lnTo>
                  <a:lnTo>
                    <a:pt x="261125" y="1486193"/>
                  </a:lnTo>
                  <a:lnTo>
                    <a:pt x="260372" y="1491265"/>
                  </a:lnTo>
                  <a:lnTo>
                    <a:pt x="259612" y="1496338"/>
                  </a:lnTo>
                  <a:lnTo>
                    <a:pt x="258844" y="1501410"/>
                  </a:lnTo>
                  <a:lnTo>
                    <a:pt x="258071" y="1506482"/>
                  </a:lnTo>
                  <a:lnTo>
                    <a:pt x="257298" y="1511555"/>
                  </a:lnTo>
                  <a:lnTo>
                    <a:pt x="256530" y="1516627"/>
                  </a:lnTo>
                  <a:lnTo>
                    <a:pt x="255775" y="1521699"/>
                  </a:lnTo>
                  <a:lnTo>
                    <a:pt x="255039" y="1526772"/>
                  </a:lnTo>
                  <a:lnTo>
                    <a:pt x="254329" y="1531844"/>
                  </a:lnTo>
                  <a:lnTo>
                    <a:pt x="253651" y="1536916"/>
                  </a:lnTo>
                  <a:lnTo>
                    <a:pt x="253008" y="1541989"/>
                  </a:lnTo>
                  <a:lnTo>
                    <a:pt x="252403" y="1547061"/>
                  </a:lnTo>
                  <a:lnTo>
                    <a:pt x="251837" y="1552133"/>
                  </a:lnTo>
                  <a:lnTo>
                    <a:pt x="251310" y="1557206"/>
                  </a:lnTo>
                  <a:lnTo>
                    <a:pt x="250817" y="1562278"/>
                  </a:lnTo>
                  <a:lnTo>
                    <a:pt x="250353" y="1567350"/>
                  </a:lnTo>
                  <a:lnTo>
                    <a:pt x="249914" y="1572423"/>
                  </a:lnTo>
                  <a:lnTo>
                    <a:pt x="249498" y="1577495"/>
                  </a:lnTo>
                  <a:lnTo>
                    <a:pt x="249101" y="1582567"/>
                  </a:lnTo>
                  <a:lnTo>
                    <a:pt x="248722" y="1587640"/>
                  </a:lnTo>
                  <a:lnTo>
                    <a:pt x="248360" y="1592712"/>
                  </a:lnTo>
                  <a:lnTo>
                    <a:pt x="248017" y="1597784"/>
                  </a:lnTo>
                  <a:lnTo>
                    <a:pt x="247693" y="1602857"/>
                  </a:lnTo>
                  <a:lnTo>
                    <a:pt x="247393" y="1607929"/>
                  </a:lnTo>
                  <a:lnTo>
                    <a:pt x="247115" y="1613001"/>
                  </a:lnTo>
                  <a:lnTo>
                    <a:pt x="246860" y="1618074"/>
                  </a:lnTo>
                  <a:lnTo>
                    <a:pt x="246628" y="1623146"/>
                  </a:lnTo>
                  <a:lnTo>
                    <a:pt x="246417" y="1628218"/>
                  </a:lnTo>
                  <a:lnTo>
                    <a:pt x="246223" y="1633291"/>
                  </a:lnTo>
                  <a:lnTo>
                    <a:pt x="246043" y="1638363"/>
                  </a:lnTo>
                  <a:lnTo>
                    <a:pt x="245872" y="1643435"/>
                  </a:lnTo>
                  <a:lnTo>
                    <a:pt x="245703" y="1648508"/>
                  </a:lnTo>
                  <a:lnTo>
                    <a:pt x="245531" y="1653580"/>
                  </a:lnTo>
                  <a:lnTo>
                    <a:pt x="245345" y="1658652"/>
                  </a:lnTo>
                  <a:lnTo>
                    <a:pt x="245143" y="1663725"/>
                  </a:lnTo>
                  <a:lnTo>
                    <a:pt x="244919" y="1668797"/>
                  </a:lnTo>
                  <a:lnTo>
                    <a:pt x="244672" y="1673869"/>
                  </a:lnTo>
                  <a:lnTo>
                    <a:pt x="244402" y="1678942"/>
                  </a:lnTo>
                  <a:lnTo>
                    <a:pt x="244109" y="1684014"/>
                  </a:lnTo>
                  <a:lnTo>
                    <a:pt x="243798" y="1689086"/>
                  </a:lnTo>
                  <a:lnTo>
                    <a:pt x="243474" y="1694159"/>
                  </a:lnTo>
                  <a:lnTo>
                    <a:pt x="243144" y="1699231"/>
                  </a:lnTo>
                  <a:lnTo>
                    <a:pt x="242815" y="1704303"/>
                  </a:lnTo>
                  <a:lnTo>
                    <a:pt x="242499" y="1709376"/>
                  </a:lnTo>
                  <a:lnTo>
                    <a:pt x="242202" y="1714448"/>
                  </a:lnTo>
                  <a:lnTo>
                    <a:pt x="241930" y="1719520"/>
                  </a:lnTo>
                  <a:lnTo>
                    <a:pt x="241689" y="1724593"/>
                  </a:lnTo>
                  <a:lnTo>
                    <a:pt x="241481" y="1729665"/>
                  </a:lnTo>
                  <a:lnTo>
                    <a:pt x="241308" y="1734737"/>
                  </a:lnTo>
                  <a:lnTo>
                    <a:pt x="241167" y="1739810"/>
                  </a:lnTo>
                  <a:lnTo>
                    <a:pt x="241057" y="1744882"/>
                  </a:lnTo>
                  <a:lnTo>
                    <a:pt x="240973" y="1749954"/>
                  </a:lnTo>
                  <a:lnTo>
                    <a:pt x="240907" y="1755027"/>
                  </a:lnTo>
                  <a:lnTo>
                    <a:pt x="240854" y="1760099"/>
                  </a:lnTo>
                  <a:lnTo>
                    <a:pt x="240802" y="1765171"/>
                  </a:lnTo>
                  <a:lnTo>
                    <a:pt x="240744" y="1770244"/>
                  </a:lnTo>
                  <a:lnTo>
                    <a:pt x="240672" y="1775316"/>
                  </a:lnTo>
                  <a:lnTo>
                    <a:pt x="240580" y="1780388"/>
                  </a:lnTo>
                  <a:lnTo>
                    <a:pt x="240463" y="1785461"/>
                  </a:lnTo>
                  <a:lnTo>
                    <a:pt x="240317" y="1790533"/>
                  </a:lnTo>
                  <a:lnTo>
                    <a:pt x="240143" y="1795605"/>
                  </a:lnTo>
                  <a:lnTo>
                    <a:pt x="239939" y="1800678"/>
                  </a:lnTo>
                  <a:lnTo>
                    <a:pt x="239709" y="1805750"/>
                  </a:lnTo>
                  <a:lnTo>
                    <a:pt x="239457" y="1810822"/>
                  </a:lnTo>
                  <a:lnTo>
                    <a:pt x="239191" y="1815895"/>
                  </a:lnTo>
                  <a:lnTo>
                    <a:pt x="238918" y="1820967"/>
                  </a:lnTo>
                  <a:lnTo>
                    <a:pt x="238648" y="1826039"/>
                  </a:lnTo>
                  <a:lnTo>
                    <a:pt x="238387" y="1831112"/>
                  </a:lnTo>
                  <a:lnTo>
                    <a:pt x="238142" y="1836184"/>
                  </a:lnTo>
                  <a:lnTo>
                    <a:pt x="237920" y="1841256"/>
                  </a:lnTo>
                  <a:lnTo>
                    <a:pt x="237725" y="1846329"/>
                  </a:lnTo>
                  <a:lnTo>
                    <a:pt x="237561" y="1851401"/>
                  </a:lnTo>
                  <a:lnTo>
                    <a:pt x="237431" y="1856473"/>
                  </a:lnTo>
                  <a:lnTo>
                    <a:pt x="237338" y="1861546"/>
                  </a:lnTo>
                  <a:lnTo>
                    <a:pt x="237278" y="1866618"/>
                  </a:lnTo>
                  <a:lnTo>
                    <a:pt x="237246" y="1871690"/>
                  </a:lnTo>
                  <a:lnTo>
                    <a:pt x="237238" y="1876763"/>
                  </a:lnTo>
                  <a:lnTo>
                    <a:pt x="237249" y="1881835"/>
                  </a:lnTo>
                  <a:lnTo>
                    <a:pt x="237271" y="1886907"/>
                  </a:lnTo>
                  <a:lnTo>
                    <a:pt x="237298" y="1891980"/>
                  </a:lnTo>
                  <a:lnTo>
                    <a:pt x="237323" y="1897052"/>
                  </a:lnTo>
                  <a:lnTo>
                    <a:pt x="237339" y="1902124"/>
                  </a:lnTo>
                  <a:lnTo>
                    <a:pt x="237339" y="1907197"/>
                  </a:lnTo>
                  <a:lnTo>
                    <a:pt x="237314" y="1912269"/>
                  </a:lnTo>
                  <a:lnTo>
                    <a:pt x="237263" y="1917341"/>
                  </a:lnTo>
                  <a:lnTo>
                    <a:pt x="237184" y="1922414"/>
                  </a:lnTo>
                  <a:lnTo>
                    <a:pt x="237077" y="1927486"/>
                  </a:lnTo>
                  <a:lnTo>
                    <a:pt x="236943" y="1932558"/>
                  </a:lnTo>
                  <a:lnTo>
                    <a:pt x="236785" y="1937631"/>
                  </a:lnTo>
                  <a:lnTo>
                    <a:pt x="236609" y="1942703"/>
                  </a:lnTo>
                  <a:lnTo>
                    <a:pt x="236420" y="1947775"/>
                  </a:lnTo>
                  <a:lnTo>
                    <a:pt x="236223" y="1952848"/>
                  </a:lnTo>
                  <a:lnTo>
                    <a:pt x="236025" y="1957920"/>
                  </a:lnTo>
                  <a:lnTo>
                    <a:pt x="235833" y="1962992"/>
                  </a:lnTo>
                  <a:lnTo>
                    <a:pt x="235652" y="1968065"/>
                  </a:lnTo>
                  <a:lnTo>
                    <a:pt x="235488" y="1973137"/>
                  </a:lnTo>
                  <a:lnTo>
                    <a:pt x="235341" y="1978209"/>
                  </a:lnTo>
                  <a:lnTo>
                    <a:pt x="235213" y="1983282"/>
                  </a:lnTo>
                  <a:lnTo>
                    <a:pt x="235105" y="1988354"/>
                  </a:lnTo>
                  <a:lnTo>
                    <a:pt x="235015" y="1993426"/>
                  </a:lnTo>
                  <a:lnTo>
                    <a:pt x="234942" y="1998499"/>
                  </a:lnTo>
                  <a:lnTo>
                    <a:pt x="234883" y="2003571"/>
                  </a:lnTo>
                  <a:lnTo>
                    <a:pt x="234835" y="2008643"/>
                  </a:lnTo>
                  <a:lnTo>
                    <a:pt x="234797" y="2013716"/>
                  </a:lnTo>
                  <a:lnTo>
                    <a:pt x="234764" y="2018788"/>
                  </a:lnTo>
                  <a:lnTo>
                    <a:pt x="234734" y="2023860"/>
                  </a:lnTo>
                  <a:lnTo>
                    <a:pt x="234706" y="2028933"/>
                  </a:lnTo>
                  <a:lnTo>
                    <a:pt x="234678" y="2034005"/>
                  </a:lnTo>
                  <a:lnTo>
                    <a:pt x="234650" y="2039077"/>
                  </a:lnTo>
                  <a:lnTo>
                    <a:pt x="234621" y="2044150"/>
                  </a:lnTo>
                  <a:lnTo>
                    <a:pt x="234591" y="2049222"/>
                  </a:lnTo>
                  <a:lnTo>
                    <a:pt x="234561" y="2054294"/>
                  </a:lnTo>
                  <a:lnTo>
                    <a:pt x="234531" y="2059367"/>
                  </a:lnTo>
                  <a:lnTo>
                    <a:pt x="234500" y="2064439"/>
                  </a:lnTo>
                  <a:lnTo>
                    <a:pt x="234470" y="2069511"/>
                  </a:lnTo>
                  <a:lnTo>
                    <a:pt x="234438" y="2074584"/>
                  </a:lnTo>
                  <a:lnTo>
                    <a:pt x="234405" y="2079656"/>
                  </a:lnTo>
                  <a:lnTo>
                    <a:pt x="234371" y="2084728"/>
                  </a:lnTo>
                  <a:lnTo>
                    <a:pt x="234334" y="2089801"/>
                  </a:lnTo>
                  <a:lnTo>
                    <a:pt x="234295" y="2094873"/>
                  </a:lnTo>
                  <a:lnTo>
                    <a:pt x="234252" y="2099945"/>
                  </a:lnTo>
                  <a:lnTo>
                    <a:pt x="234207" y="2105018"/>
                  </a:lnTo>
                  <a:lnTo>
                    <a:pt x="234158" y="2110090"/>
                  </a:lnTo>
                  <a:lnTo>
                    <a:pt x="234107" y="2115162"/>
                  </a:lnTo>
                  <a:lnTo>
                    <a:pt x="234056" y="2120235"/>
                  </a:lnTo>
                  <a:lnTo>
                    <a:pt x="234005" y="2125307"/>
                  </a:lnTo>
                  <a:lnTo>
                    <a:pt x="233957" y="2130379"/>
                  </a:lnTo>
                  <a:lnTo>
                    <a:pt x="233914" y="2135452"/>
                  </a:lnTo>
                  <a:lnTo>
                    <a:pt x="233876" y="2140524"/>
                  </a:lnTo>
                  <a:lnTo>
                    <a:pt x="233846" y="2145596"/>
                  </a:lnTo>
                  <a:lnTo>
                    <a:pt x="233825" y="2150669"/>
                  </a:lnTo>
                  <a:lnTo>
                    <a:pt x="233813" y="2155741"/>
                  </a:lnTo>
                  <a:lnTo>
                    <a:pt x="233810" y="2160813"/>
                  </a:lnTo>
                  <a:lnTo>
                    <a:pt x="233816" y="2165886"/>
                  </a:lnTo>
                  <a:lnTo>
                    <a:pt x="233830" y="2170958"/>
                  </a:lnTo>
                  <a:lnTo>
                    <a:pt x="233848" y="2176030"/>
                  </a:lnTo>
                  <a:lnTo>
                    <a:pt x="233869" y="2181103"/>
                  </a:lnTo>
                  <a:lnTo>
                    <a:pt x="233890" y="2186175"/>
                  </a:lnTo>
                  <a:lnTo>
                    <a:pt x="233908" y="2191247"/>
                  </a:lnTo>
                  <a:lnTo>
                    <a:pt x="233922" y="2196320"/>
                  </a:lnTo>
                  <a:lnTo>
                    <a:pt x="233928" y="2201392"/>
                  </a:lnTo>
                  <a:lnTo>
                    <a:pt x="233925" y="2206464"/>
                  </a:lnTo>
                  <a:lnTo>
                    <a:pt x="233913" y="2211537"/>
                  </a:lnTo>
                  <a:lnTo>
                    <a:pt x="233888" y="2216609"/>
                  </a:lnTo>
                  <a:lnTo>
                    <a:pt x="233853" y="2221681"/>
                  </a:lnTo>
                  <a:lnTo>
                    <a:pt x="233808" y="2226754"/>
                  </a:lnTo>
                  <a:lnTo>
                    <a:pt x="233755" y="2231826"/>
                  </a:lnTo>
                  <a:lnTo>
                    <a:pt x="233696" y="2236898"/>
                  </a:lnTo>
                  <a:lnTo>
                    <a:pt x="233633" y="2241971"/>
                  </a:lnTo>
                  <a:lnTo>
                    <a:pt x="233569" y="2247043"/>
                  </a:lnTo>
                  <a:lnTo>
                    <a:pt x="233504" y="2252115"/>
                  </a:lnTo>
                  <a:lnTo>
                    <a:pt x="233441" y="2257188"/>
                  </a:lnTo>
                  <a:lnTo>
                    <a:pt x="233382" y="2262260"/>
                  </a:lnTo>
                  <a:lnTo>
                    <a:pt x="233327" y="2267332"/>
                  </a:lnTo>
                  <a:lnTo>
                    <a:pt x="233277" y="2272405"/>
                  </a:lnTo>
                  <a:lnTo>
                    <a:pt x="233231" y="2277477"/>
                  </a:lnTo>
                  <a:lnTo>
                    <a:pt x="233189" y="2282549"/>
                  </a:lnTo>
                  <a:lnTo>
                    <a:pt x="233150" y="2287622"/>
                  </a:lnTo>
                  <a:lnTo>
                    <a:pt x="233114" y="2292694"/>
                  </a:lnTo>
                  <a:lnTo>
                    <a:pt x="233081" y="2297766"/>
                  </a:lnTo>
                  <a:lnTo>
                    <a:pt x="233050" y="2302839"/>
                  </a:lnTo>
                  <a:lnTo>
                    <a:pt x="233021" y="2307911"/>
                  </a:lnTo>
                  <a:lnTo>
                    <a:pt x="232994" y="2312983"/>
                  </a:lnTo>
                  <a:lnTo>
                    <a:pt x="232972" y="2318056"/>
                  </a:lnTo>
                  <a:lnTo>
                    <a:pt x="232955" y="2323128"/>
                  </a:lnTo>
                  <a:lnTo>
                    <a:pt x="232943" y="2328200"/>
                  </a:lnTo>
                  <a:lnTo>
                    <a:pt x="232937" y="2333273"/>
                  </a:lnTo>
                  <a:lnTo>
                    <a:pt x="232938" y="2338345"/>
                  </a:lnTo>
                  <a:lnTo>
                    <a:pt x="232945" y="2343417"/>
                  </a:lnTo>
                  <a:lnTo>
                    <a:pt x="232957" y="2348490"/>
                  </a:lnTo>
                  <a:lnTo>
                    <a:pt x="232974" y="2353562"/>
                  </a:lnTo>
                  <a:lnTo>
                    <a:pt x="232993" y="2358634"/>
                  </a:lnTo>
                  <a:lnTo>
                    <a:pt x="233013" y="2363707"/>
                  </a:lnTo>
                  <a:lnTo>
                    <a:pt x="233031" y="2368779"/>
                  </a:lnTo>
                  <a:lnTo>
                    <a:pt x="233044" y="2373851"/>
                  </a:lnTo>
                  <a:lnTo>
                    <a:pt x="233051" y="2378924"/>
                  </a:lnTo>
                  <a:lnTo>
                    <a:pt x="233049" y="2383996"/>
                  </a:lnTo>
                  <a:lnTo>
                    <a:pt x="233039" y="2389068"/>
                  </a:lnTo>
                  <a:lnTo>
                    <a:pt x="233020" y="2394141"/>
                  </a:lnTo>
                  <a:lnTo>
                    <a:pt x="232991" y="2399213"/>
                  </a:lnTo>
                  <a:lnTo>
                    <a:pt x="232953" y="2404285"/>
                  </a:lnTo>
                  <a:lnTo>
                    <a:pt x="232907" y="2409358"/>
                  </a:lnTo>
                  <a:lnTo>
                    <a:pt x="232855" y="2414430"/>
                  </a:lnTo>
                  <a:lnTo>
                    <a:pt x="232797" y="2419502"/>
                  </a:lnTo>
                  <a:lnTo>
                    <a:pt x="232735" y="2424575"/>
                  </a:lnTo>
                  <a:lnTo>
                    <a:pt x="232671" y="2429647"/>
                  </a:lnTo>
                  <a:lnTo>
                    <a:pt x="232607" y="2434719"/>
                  </a:lnTo>
                  <a:lnTo>
                    <a:pt x="232544" y="2439792"/>
                  </a:lnTo>
                  <a:lnTo>
                    <a:pt x="232483" y="2444864"/>
                  </a:lnTo>
                  <a:lnTo>
                    <a:pt x="232426" y="2449936"/>
                  </a:lnTo>
                  <a:lnTo>
                    <a:pt x="232373" y="2455009"/>
                  </a:lnTo>
                  <a:lnTo>
                    <a:pt x="232325" y="2460081"/>
                  </a:lnTo>
                  <a:lnTo>
                    <a:pt x="232282" y="2465153"/>
                  </a:lnTo>
                  <a:lnTo>
                    <a:pt x="232245" y="2470226"/>
                  </a:lnTo>
                  <a:lnTo>
                    <a:pt x="232216" y="2475298"/>
                  </a:lnTo>
                  <a:lnTo>
                    <a:pt x="232192" y="2480370"/>
                  </a:lnTo>
                  <a:lnTo>
                    <a:pt x="232175" y="2485443"/>
                  </a:lnTo>
                  <a:lnTo>
                    <a:pt x="232164" y="2490515"/>
                  </a:lnTo>
                  <a:lnTo>
                    <a:pt x="232159" y="2495587"/>
                  </a:lnTo>
                  <a:lnTo>
                    <a:pt x="232158" y="2500660"/>
                  </a:lnTo>
                  <a:lnTo>
                    <a:pt x="232163" y="2505732"/>
                  </a:lnTo>
                  <a:lnTo>
                    <a:pt x="232171" y="2510804"/>
                  </a:lnTo>
                  <a:lnTo>
                    <a:pt x="232183" y="2515877"/>
                  </a:lnTo>
                  <a:lnTo>
                    <a:pt x="232198" y="2520949"/>
                  </a:lnTo>
                  <a:lnTo>
                    <a:pt x="232214" y="2526021"/>
                  </a:lnTo>
                  <a:lnTo>
                    <a:pt x="232232" y="2531094"/>
                  </a:lnTo>
                  <a:lnTo>
                    <a:pt x="232250" y="2536166"/>
                  </a:lnTo>
                  <a:lnTo>
                    <a:pt x="232267" y="2541238"/>
                  </a:lnTo>
                  <a:lnTo>
                    <a:pt x="232284" y="2546311"/>
                  </a:lnTo>
                  <a:lnTo>
                    <a:pt x="232298" y="2551383"/>
                  </a:lnTo>
                  <a:lnTo>
                    <a:pt x="232310" y="2556455"/>
                  </a:lnTo>
                  <a:lnTo>
                    <a:pt x="232319" y="2561528"/>
                  </a:lnTo>
                  <a:lnTo>
                    <a:pt x="232325" y="2566600"/>
                  </a:lnTo>
                  <a:lnTo>
                    <a:pt x="232327" y="2571672"/>
                  </a:lnTo>
                  <a:lnTo>
                    <a:pt x="232325" y="2576745"/>
                  </a:lnTo>
                  <a:lnTo>
                    <a:pt x="232320" y="2581817"/>
                  </a:lnTo>
                  <a:lnTo>
                    <a:pt x="232311" y="2586889"/>
                  </a:lnTo>
                  <a:lnTo>
                    <a:pt x="232299" y="2591962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6" name="pg31">
              <a:extLst>
                <a:ext uri="{FF2B5EF4-FFF2-40B4-BE49-F238E27FC236}">
                  <a16:creationId xmlns:a16="http://schemas.microsoft.com/office/drawing/2014/main" id="{3E110C6B-D9D0-0B06-9A00-F2128B97D7F9}"/>
                </a:ext>
              </a:extLst>
            </p:cNvPr>
            <p:cNvSpPr/>
            <p:nvPr/>
          </p:nvSpPr>
          <p:spPr>
            <a:xfrm>
              <a:off x="4715009" y="4000461"/>
              <a:ext cx="465516" cy="2190950"/>
            </a:xfrm>
            <a:custGeom>
              <a:avLst/>
              <a:gdLst/>
              <a:ahLst/>
              <a:cxnLst/>
              <a:rect l="0" t="0" r="0" b="0"/>
              <a:pathLst>
                <a:path w="465516" h="2190950">
                  <a:moveTo>
                    <a:pt x="232137" y="2190950"/>
                  </a:moveTo>
                  <a:lnTo>
                    <a:pt x="232099" y="2186663"/>
                  </a:lnTo>
                  <a:lnTo>
                    <a:pt x="232062" y="2182375"/>
                  </a:lnTo>
                  <a:lnTo>
                    <a:pt x="232026" y="2178088"/>
                  </a:lnTo>
                  <a:lnTo>
                    <a:pt x="231993" y="2173800"/>
                  </a:lnTo>
                  <a:lnTo>
                    <a:pt x="231962" y="2169513"/>
                  </a:lnTo>
                  <a:lnTo>
                    <a:pt x="231932" y="2165225"/>
                  </a:lnTo>
                  <a:lnTo>
                    <a:pt x="231905" y="2160937"/>
                  </a:lnTo>
                  <a:lnTo>
                    <a:pt x="231880" y="2156650"/>
                  </a:lnTo>
                  <a:lnTo>
                    <a:pt x="231857" y="2152362"/>
                  </a:lnTo>
                  <a:lnTo>
                    <a:pt x="231837" y="2148075"/>
                  </a:lnTo>
                  <a:lnTo>
                    <a:pt x="231817" y="2143787"/>
                  </a:lnTo>
                  <a:lnTo>
                    <a:pt x="231800" y="2139500"/>
                  </a:lnTo>
                  <a:lnTo>
                    <a:pt x="231783" y="2135212"/>
                  </a:lnTo>
                  <a:lnTo>
                    <a:pt x="231768" y="2130924"/>
                  </a:lnTo>
                  <a:lnTo>
                    <a:pt x="231752" y="2126637"/>
                  </a:lnTo>
                  <a:lnTo>
                    <a:pt x="231737" y="2122349"/>
                  </a:lnTo>
                  <a:lnTo>
                    <a:pt x="231722" y="2118062"/>
                  </a:lnTo>
                  <a:lnTo>
                    <a:pt x="231707" y="2113774"/>
                  </a:lnTo>
                  <a:lnTo>
                    <a:pt x="231691" y="2109486"/>
                  </a:lnTo>
                  <a:lnTo>
                    <a:pt x="231674" y="2105199"/>
                  </a:lnTo>
                  <a:lnTo>
                    <a:pt x="231657" y="2100911"/>
                  </a:lnTo>
                  <a:lnTo>
                    <a:pt x="231638" y="2096624"/>
                  </a:lnTo>
                  <a:lnTo>
                    <a:pt x="231620" y="2092336"/>
                  </a:lnTo>
                  <a:lnTo>
                    <a:pt x="231600" y="2088049"/>
                  </a:lnTo>
                  <a:lnTo>
                    <a:pt x="231581" y="2083761"/>
                  </a:lnTo>
                  <a:lnTo>
                    <a:pt x="231562" y="2079473"/>
                  </a:lnTo>
                  <a:lnTo>
                    <a:pt x="231544" y="2075186"/>
                  </a:lnTo>
                  <a:lnTo>
                    <a:pt x="231526" y="2070898"/>
                  </a:lnTo>
                  <a:lnTo>
                    <a:pt x="231510" y="2066611"/>
                  </a:lnTo>
                  <a:lnTo>
                    <a:pt x="231496" y="2062323"/>
                  </a:lnTo>
                  <a:lnTo>
                    <a:pt x="231484" y="2058036"/>
                  </a:lnTo>
                  <a:lnTo>
                    <a:pt x="231475" y="2053748"/>
                  </a:lnTo>
                  <a:lnTo>
                    <a:pt x="231469" y="2049460"/>
                  </a:lnTo>
                  <a:lnTo>
                    <a:pt x="231466" y="2045173"/>
                  </a:lnTo>
                  <a:lnTo>
                    <a:pt x="231465" y="2040885"/>
                  </a:lnTo>
                  <a:lnTo>
                    <a:pt x="231467" y="2036598"/>
                  </a:lnTo>
                  <a:lnTo>
                    <a:pt x="231471" y="2032310"/>
                  </a:lnTo>
                  <a:lnTo>
                    <a:pt x="231477" y="2028023"/>
                  </a:lnTo>
                  <a:lnTo>
                    <a:pt x="231485" y="2023735"/>
                  </a:lnTo>
                  <a:lnTo>
                    <a:pt x="231493" y="2019447"/>
                  </a:lnTo>
                  <a:lnTo>
                    <a:pt x="231501" y="2015160"/>
                  </a:lnTo>
                  <a:lnTo>
                    <a:pt x="231508" y="2010872"/>
                  </a:lnTo>
                  <a:lnTo>
                    <a:pt x="231512" y="2006585"/>
                  </a:lnTo>
                  <a:lnTo>
                    <a:pt x="231513" y="2002297"/>
                  </a:lnTo>
                  <a:lnTo>
                    <a:pt x="231509" y="1998010"/>
                  </a:lnTo>
                  <a:lnTo>
                    <a:pt x="231500" y="1993722"/>
                  </a:lnTo>
                  <a:lnTo>
                    <a:pt x="231483" y="1989434"/>
                  </a:lnTo>
                  <a:lnTo>
                    <a:pt x="231457" y="1985147"/>
                  </a:lnTo>
                  <a:lnTo>
                    <a:pt x="231421" y="1980859"/>
                  </a:lnTo>
                  <a:lnTo>
                    <a:pt x="231376" y="1976572"/>
                  </a:lnTo>
                  <a:lnTo>
                    <a:pt x="231319" y="1972284"/>
                  </a:lnTo>
                  <a:lnTo>
                    <a:pt x="231250" y="1967996"/>
                  </a:lnTo>
                  <a:lnTo>
                    <a:pt x="231170" y="1963709"/>
                  </a:lnTo>
                  <a:lnTo>
                    <a:pt x="231078" y="1959421"/>
                  </a:lnTo>
                  <a:lnTo>
                    <a:pt x="230973" y="1955134"/>
                  </a:lnTo>
                  <a:lnTo>
                    <a:pt x="230858" y="1950846"/>
                  </a:lnTo>
                  <a:lnTo>
                    <a:pt x="230734" y="1946559"/>
                  </a:lnTo>
                  <a:lnTo>
                    <a:pt x="230603" y="1942271"/>
                  </a:lnTo>
                  <a:lnTo>
                    <a:pt x="230467" y="1937983"/>
                  </a:lnTo>
                  <a:lnTo>
                    <a:pt x="230328" y="1933696"/>
                  </a:lnTo>
                  <a:lnTo>
                    <a:pt x="230189" y="1929408"/>
                  </a:lnTo>
                  <a:lnTo>
                    <a:pt x="230051" y="1925121"/>
                  </a:lnTo>
                  <a:lnTo>
                    <a:pt x="229919" y="1920833"/>
                  </a:lnTo>
                  <a:lnTo>
                    <a:pt x="229794" y="1916546"/>
                  </a:lnTo>
                  <a:lnTo>
                    <a:pt x="229679" y="1912258"/>
                  </a:lnTo>
                  <a:lnTo>
                    <a:pt x="229574" y="1907970"/>
                  </a:lnTo>
                  <a:lnTo>
                    <a:pt x="229482" y="1903683"/>
                  </a:lnTo>
                  <a:lnTo>
                    <a:pt x="229404" y="1899395"/>
                  </a:lnTo>
                  <a:lnTo>
                    <a:pt x="229340" y="1895108"/>
                  </a:lnTo>
                  <a:lnTo>
                    <a:pt x="229291" y="1890820"/>
                  </a:lnTo>
                  <a:lnTo>
                    <a:pt x="229256" y="1886533"/>
                  </a:lnTo>
                  <a:lnTo>
                    <a:pt x="229232" y="1882245"/>
                  </a:lnTo>
                  <a:lnTo>
                    <a:pt x="229218" y="1877957"/>
                  </a:lnTo>
                  <a:lnTo>
                    <a:pt x="229213" y="1873670"/>
                  </a:lnTo>
                  <a:lnTo>
                    <a:pt x="229214" y="1869382"/>
                  </a:lnTo>
                  <a:lnTo>
                    <a:pt x="229218" y="1865095"/>
                  </a:lnTo>
                  <a:lnTo>
                    <a:pt x="229225" y="1860807"/>
                  </a:lnTo>
                  <a:lnTo>
                    <a:pt x="229229" y="1856520"/>
                  </a:lnTo>
                  <a:lnTo>
                    <a:pt x="229230" y="1852232"/>
                  </a:lnTo>
                  <a:lnTo>
                    <a:pt x="229225" y="1847944"/>
                  </a:lnTo>
                  <a:lnTo>
                    <a:pt x="229212" y="1843657"/>
                  </a:lnTo>
                  <a:lnTo>
                    <a:pt x="229191" y="1839369"/>
                  </a:lnTo>
                  <a:lnTo>
                    <a:pt x="229160" y="1835082"/>
                  </a:lnTo>
                  <a:lnTo>
                    <a:pt x="229117" y="1830794"/>
                  </a:lnTo>
                  <a:lnTo>
                    <a:pt x="229062" y="1826507"/>
                  </a:lnTo>
                  <a:lnTo>
                    <a:pt x="228996" y="1822219"/>
                  </a:lnTo>
                  <a:lnTo>
                    <a:pt x="228918" y="1817931"/>
                  </a:lnTo>
                  <a:lnTo>
                    <a:pt x="228830" y="1813644"/>
                  </a:lnTo>
                  <a:lnTo>
                    <a:pt x="228732" y="1809356"/>
                  </a:lnTo>
                  <a:lnTo>
                    <a:pt x="228625" y="1805069"/>
                  </a:lnTo>
                  <a:lnTo>
                    <a:pt x="228510" y="1800781"/>
                  </a:lnTo>
                  <a:lnTo>
                    <a:pt x="228388" y="1796493"/>
                  </a:lnTo>
                  <a:lnTo>
                    <a:pt x="228260" y="1792206"/>
                  </a:lnTo>
                  <a:lnTo>
                    <a:pt x="228128" y="1787918"/>
                  </a:lnTo>
                  <a:lnTo>
                    <a:pt x="227994" y="1783631"/>
                  </a:lnTo>
                  <a:lnTo>
                    <a:pt x="227858" y="1779343"/>
                  </a:lnTo>
                  <a:lnTo>
                    <a:pt x="227723" y="1775056"/>
                  </a:lnTo>
                  <a:lnTo>
                    <a:pt x="227588" y="1770768"/>
                  </a:lnTo>
                  <a:lnTo>
                    <a:pt x="227457" y="1766480"/>
                  </a:lnTo>
                  <a:lnTo>
                    <a:pt x="227331" y="1762193"/>
                  </a:lnTo>
                  <a:lnTo>
                    <a:pt x="227210" y="1757905"/>
                  </a:lnTo>
                  <a:lnTo>
                    <a:pt x="227097" y="1753618"/>
                  </a:lnTo>
                  <a:lnTo>
                    <a:pt x="226991" y="1749330"/>
                  </a:lnTo>
                  <a:lnTo>
                    <a:pt x="226894" y="1745043"/>
                  </a:lnTo>
                  <a:lnTo>
                    <a:pt x="226806" y="1740755"/>
                  </a:lnTo>
                  <a:lnTo>
                    <a:pt x="226729" y="1736467"/>
                  </a:lnTo>
                  <a:lnTo>
                    <a:pt x="226663" y="1732180"/>
                  </a:lnTo>
                  <a:lnTo>
                    <a:pt x="226606" y="1727892"/>
                  </a:lnTo>
                  <a:lnTo>
                    <a:pt x="226559" y="1723605"/>
                  </a:lnTo>
                  <a:lnTo>
                    <a:pt x="226520" y="1719317"/>
                  </a:lnTo>
                  <a:lnTo>
                    <a:pt x="226488" y="1715030"/>
                  </a:lnTo>
                  <a:lnTo>
                    <a:pt x="226460" y="1710742"/>
                  </a:lnTo>
                  <a:lnTo>
                    <a:pt x="226436" y="1706454"/>
                  </a:lnTo>
                  <a:lnTo>
                    <a:pt x="226413" y="1702167"/>
                  </a:lnTo>
                  <a:lnTo>
                    <a:pt x="226387" y="1697879"/>
                  </a:lnTo>
                  <a:lnTo>
                    <a:pt x="226358" y="1693592"/>
                  </a:lnTo>
                  <a:lnTo>
                    <a:pt x="226321" y="1689304"/>
                  </a:lnTo>
                  <a:lnTo>
                    <a:pt x="226275" y="1685017"/>
                  </a:lnTo>
                  <a:lnTo>
                    <a:pt x="226219" y="1680729"/>
                  </a:lnTo>
                  <a:lnTo>
                    <a:pt x="226150" y="1676441"/>
                  </a:lnTo>
                  <a:lnTo>
                    <a:pt x="226067" y="1672154"/>
                  </a:lnTo>
                  <a:lnTo>
                    <a:pt x="225967" y="1667866"/>
                  </a:lnTo>
                  <a:lnTo>
                    <a:pt x="225851" y="1663579"/>
                  </a:lnTo>
                  <a:lnTo>
                    <a:pt x="225719" y="1659291"/>
                  </a:lnTo>
                  <a:lnTo>
                    <a:pt x="225572" y="1655004"/>
                  </a:lnTo>
                  <a:lnTo>
                    <a:pt x="225411" y="1650716"/>
                  </a:lnTo>
                  <a:lnTo>
                    <a:pt x="225236" y="1646428"/>
                  </a:lnTo>
                  <a:lnTo>
                    <a:pt x="225050" y="1642141"/>
                  </a:lnTo>
                  <a:lnTo>
                    <a:pt x="224852" y="1637853"/>
                  </a:lnTo>
                  <a:lnTo>
                    <a:pt x="224646" y="1633566"/>
                  </a:lnTo>
                  <a:lnTo>
                    <a:pt x="224433" y="1629278"/>
                  </a:lnTo>
                  <a:lnTo>
                    <a:pt x="224217" y="1624990"/>
                  </a:lnTo>
                  <a:lnTo>
                    <a:pt x="223998" y="1620703"/>
                  </a:lnTo>
                  <a:lnTo>
                    <a:pt x="223779" y="1616415"/>
                  </a:lnTo>
                  <a:lnTo>
                    <a:pt x="223562" y="1612128"/>
                  </a:lnTo>
                  <a:lnTo>
                    <a:pt x="223347" y="1607840"/>
                  </a:lnTo>
                  <a:lnTo>
                    <a:pt x="223139" y="1603553"/>
                  </a:lnTo>
                  <a:lnTo>
                    <a:pt x="222937" y="1599265"/>
                  </a:lnTo>
                  <a:lnTo>
                    <a:pt x="222743" y="1594977"/>
                  </a:lnTo>
                  <a:lnTo>
                    <a:pt x="222557" y="1590690"/>
                  </a:lnTo>
                  <a:lnTo>
                    <a:pt x="222379" y="1586402"/>
                  </a:lnTo>
                  <a:lnTo>
                    <a:pt x="222210" y="1582115"/>
                  </a:lnTo>
                  <a:lnTo>
                    <a:pt x="222048" y="1577827"/>
                  </a:lnTo>
                  <a:lnTo>
                    <a:pt x="221894" y="1573540"/>
                  </a:lnTo>
                  <a:lnTo>
                    <a:pt x="221745" y="1569252"/>
                  </a:lnTo>
                  <a:lnTo>
                    <a:pt x="221600" y="1564964"/>
                  </a:lnTo>
                  <a:lnTo>
                    <a:pt x="221457" y="1560677"/>
                  </a:lnTo>
                  <a:lnTo>
                    <a:pt x="221313" y="1556389"/>
                  </a:lnTo>
                  <a:lnTo>
                    <a:pt x="221166" y="1552102"/>
                  </a:lnTo>
                  <a:lnTo>
                    <a:pt x="221013" y="1547814"/>
                  </a:lnTo>
                  <a:lnTo>
                    <a:pt x="220853" y="1543527"/>
                  </a:lnTo>
                  <a:lnTo>
                    <a:pt x="220679" y="1539239"/>
                  </a:lnTo>
                  <a:lnTo>
                    <a:pt x="220494" y="1534951"/>
                  </a:lnTo>
                  <a:lnTo>
                    <a:pt x="220293" y="1530664"/>
                  </a:lnTo>
                  <a:lnTo>
                    <a:pt x="220077" y="1526376"/>
                  </a:lnTo>
                  <a:lnTo>
                    <a:pt x="219846" y="1522089"/>
                  </a:lnTo>
                  <a:lnTo>
                    <a:pt x="219599" y="1517801"/>
                  </a:lnTo>
                  <a:lnTo>
                    <a:pt x="219336" y="1513514"/>
                  </a:lnTo>
                  <a:lnTo>
                    <a:pt x="219058" y="1509226"/>
                  </a:lnTo>
                  <a:lnTo>
                    <a:pt x="218768" y="1504938"/>
                  </a:lnTo>
                  <a:lnTo>
                    <a:pt x="218468" y="1500651"/>
                  </a:lnTo>
                  <a:lnTo>
                    <a:pt x="218162" y="1496363"/>
                  </a:lnTo>
                  <a:lnTo>
                    <a:pt x="217852" y="1492076"/>
                  </a:lnTo>
                  <a:lnTo>
                    <a:pt x="217541" y="1487788"/>
                  </a:lnTo>
                  <a:lnTo>
                    <a:pt x="217232" y="1483501"/>
                  </a:lnTo>
                  <a:lnTo>
                    <a:pt x="216927" y="1479213"/>
                  </a:lnTo>
                  <a:lnTo>
                    <a:pt x="216632" y="1474925"/>
                  </a:lnTo>
                  <a:lnTo>
                    <a:pt x="216346" y="1470638"/>
                  </a:lnTo>
                  <a:lnTo>
                    <a:pt x="216071" y="1466350"/>
                  </a:lnTo>
                  <a:lnTo>
                    <a:pt x="215808" y="1462063"/>
                  </a:lnTo>
                  <a:lnTo>
                    <a:pt x="215557" y="1457775"/>
                  </a:lnTo>
                  <a:lnTo>
                    <a:pt x="215318" y="1453487"/>
                  </a:lnTo>
                  <a:lnTo>
                    <a:pt x="215090" y="1449200"/>
                  </a:lnTo>
                  <a:lnTo>
                    <a:pt x="214873" y="1444912"/>
                  </a:lnTo>
                  <a:lnTo>
                    <a:pt x="214664" y="1440625"/>
                  </a:lnTo>
                  <a:lnTo>
                    <a:pt x="214460" y="1436337"/>
                  </a:lnTo>
                  <a:lnTo>
                    <a:pt x="214258" y="1432050"/>
                  </a:lnTo>
                  <a:lnTo>
                    <a:pt x="214056" y="1427762"/>
                  </a:lnTo>
                  <a:lnTo>
                    <a:pt x="213850" y="1423474"/>
                  </a:lnTo>
                  <a:lnTo>
                    <a:pt x="213637" y="1419187"/>
                  </a:lnTo>
                  <a:lnTo>
                    <a:pt x="213414" y="1414899"/>
                  </a:lnTo>
                  <a:lnTo>
                    <a:pt x="213176" y="1410612"/>
                  </a:lnTo>
                  <a:lnTo>
                    <a:pt x="212921" y="1406324"/>
                  </a:lnTo>
                  <a:lnTo>
                    <a:pt x="212647" y="1402037"/>
                  </a:lnTo>
                  <a:lnTo>
                    <a:pt x="212351" y="1397749"/>
                  </a:lnTo>
                  <a:lnTo>
                    <a:pt x="212033" y="1393461"/>
                  </a:lnTo>
                  <a:lnTo>
                    <a:pt x="211690" y="1389174"/>
                  </a:lnTo>
                  <a:lnTo>
                    <a:pt x="211321" y="1384886"/>
                  </a:lnTo>
                  <a:lnTo>
                    <a:pt x="210922" y="1380599"/>
                  </a:lnTo>
                  <a:lnTo>
                    <a:pt x="210494" y="1376311"/>
                  </a:lnTo>
                  <a:lnTo>
                    <a:pt x="210038" y="1372024"/>
                  </a:lnTo>
                  <a:lnTo>
                    <a:pt x="209555" y="1367736"/>
                  </a:lnTo>
                  <a:lnTo>
                    <a:pt x="209045" y="1363448"/>
                  </a:lnTo>
                  <a:lnTo>
                    <a:pt x="208507" y="1359161"/>
                  </a:lnTo>
                  <a:lnTo>
                    <a:pt x="207943" y="1354873"/>
                  </a:lnTo>
                  <a:lnTo>
                    <a:pt x="207351" y="1350586"/>
                  </a:lnTo>
                  <a:lnTo>
                    <a:pt x="206731" y="1346298"/>
                  </a:lnTo>
                  <a:lnTo>
                    <a:pt x="206084" y="1342011"/>
                  </a:lnTo>
                  <a:lnTo>
                    <a:pt x="205413" y="1337723"/>
                  </a:lnTo>
                  <a:lnTo>
                    <a:pt x="204717" y="1333435"/>
                  </a:lnTo>
                  <a:lnTo>
                    <a:pt x="203998" y="1329148"/>
                  </a:lnTo>
                  <a:lnTo>
                    <a:pt x="203254" y="1324860"/>
                  </a:lnTo>
                  <a:lnTo>
                    <a:pt x="202488" y="1320573"/>
                  </a:lnTo>
                  <a:lnTo>
                    <a:pt x="201696" y="1316285"/>
                  </a:lnTo>
                  <a:lnTo>
                    <a:pt x="200883" y="1311997"/>
                  </a:lnTo>
                  <a:lnTo>
                    <a:pt x="200050" y="1307710"/>
                  </a:lnTo>
                  <a:lnTo>
                    <a:pt x="199199" y="1303422"/>
                  </a:lnTo>
                  <a:lnTo>
                    <a:pt x="198331" y="1299135"/>
                  </a:lnTo>
                  <a:lnTo>
                    <a:pt x="197448" y="1294847"/>
                  </a:lnTo>
                  <a:lnTo>
                    <a:pt x="196551" y="1290560"/>
                  </a:lnTo>
                  <a:lnTo>
                    <a:pt x="195641" y="1286272"/>
                  </a:lnTo>
                  <a:lnTo>
                    <a:pt x="194717" y="1281984"/>
                  </a:lnTo>
                  <a:lnTo>
                    <a:pt x="193783" y="1277697"/>
                  </a:lnTo>
                  <a:lnTo>
                    <a:pt x="192839" y="1273409"/>
                  </a:lnTo>
                  <a:lnTo>
                    <a:pt x="191883" y="1269122"/>
                  </a:lnTo>
                  <a:lnTo>
                    <a:pt x="190916" y="1264834"/>
                  </a:lnTo>
                  <a:lnTo>
                    <a:pt x="189937" y="1260547"/>
                  </a:lnTo>
                  <a:lnTo>
                    <a:pt x="188943" y="1256259"/>
                  </a:lnTo>
                  <a:lnTo>
                    <a:pt x="187931" y="1251971"/>
                  </a:lnTo>
                  <a:lnTo>
                    <a:pt x="186901" y="1247684"/>
                  </a:lnTo>
                  <a:lnTo>
                    <a:pt x="185850" y="1243396"/>
                  </a:lnTo>
                  <a:lnTo>
                    <a:pt x="184778" y="1239109"/>
                  </a:lnTo>
                  <a:lnTo>
                    <a:pt x="183683" y="1234821"/>
                  </a:lnTo>
                  <a:lnTo>
                    <a:pt x="182564" y="1230534"/>
                  </a:lnTo>
                  <a:lnTo>
                    <a:pt x="181421" y="1226246"/>
                  </a:lnTo>
                  <a:lnTo>
                    <a:pt x="180253" y="1221958"/>
                  </a:lnTo>
                  <a:lnTo>
                    <a:pt x="179058" y="1217671"/>
                  </a:lnTo>
                  <a:lnTo>
                    <a:pt x="177841" y="1213383"/>
                  </a:lnTo>
                  <a:lnTo>
                    <a:pt x="176605" y="1209096"/>
                  </a:lnTo>
                  <a:lnTo>
                    <a:pt x="175351" y="1204808"/>
                  </a:lnTo>
                  <a:lnTo>
                    <a:pt x="174082" y="1200521"/>
                  </a:lnTo>
                  <a:lnTo>
                    <a:pt x="172802" y="1196233"/>
                  </a:lnTo>
                  <a:lnTo>
                    <a:pt x="171514" y="1191945"/>
                  </a:lnTo>
                  <a:lnTo>
                    <a:pt x="170222" y="1187658"/>
                  </a:lnTo>
                  <a:lnTo>
                    <a:pt x="168931" y="1183370"/>
                  </a:lnTo>
                  <a:lnTo>
                    <a:pt x="167645" y="1179083"/>
                  </a:lnTo>
                  <a:lnTo>
                    <a:pt x="166369" y="1174795"/>
                  </a:lnTo>
                  <a:lnTo>
                    <a:pt x="165106" y="1170508"/>
                  </a:lnTo>
                  <a:lnTo>
                    <a:pt x="163859" y="1166220"/>
                  </a:lnTo>
                  <a:lnTo>
                    <a:pt x="162634" y="1161932"/>
                  </a:lnTo>
                  <a:lnTo>
                    <a:pt x="161434" y="1157645"/>
                  </a:lnTo>
                  <a:lnTo>
                    <a:pt x="160266" y="1153357"/>
                  </a:lnTo>
                  <a:lnTo>
                    <a:pt x="159127" y="1149070"/>
                  </a:lnTo>
                  <a:lnTo>
                    <a:pt x="158020" y="1144782"/>
                  </a:lnTo>
                  <a:lnTo>
                    <a:pt x="156944" y="1140494"/>
                  </a:lnTo>
                  <a:lnTo>
                    <a:pt x="155898" y="1136207"/>
                  </a:lnTo>
                  <a:lnTo>
                    <a:pt x="154880" y="1131919"/>
                  </a:lnTo>
                  <a:lnTo>
                    <a:pt x="153888" y="1127632"/>
                  </a:lnTo>
                  <a:lnTo>
                    <a:pt x="152917" y="1123344"/>
                  </a:lnTo>
                  <a:lnTo>
                    <a:pt x="151956" y="1119057"/>
                  </a:lnTo>
                  <a:lnTo>
                    <a:pt x="150997" y="1114769"/>
                  </a:lnTo>
                  <a:lnTo>
                    <a:pt x="150030" y="1110481"/>
                  </a:lnTo>
                  <a:lnTo>
                    <a:pt x="149046" y="1106194"/>
                  </a:lnTo>
                  <a:lnTo>
                    <a:pt x="148033" y="1101906"/>
                  </a:lnTo>
                  <a:lnTo>
                    <a:pt x="146980" y="1097619"/>
                  </a:lnTo>
                  <a:lnTo>
                    <a:pt x="145871" y="1093331"/>
                  </a:lnTo>
                  <a:lnTo>
                    <a:pt x="144691" y="1089044"/>
                  </a:lnTo>
                  <a:lnTo>
                    <a:pt x="143435" y="1084756"/>
                  </a:lnTo>
                  <a:lnTo>
                    <a:pt x="142095" y="1080468"/>
                  </a:lnTo>
                  <a:lnTo>
                    <a:pt x="140665" y="1076181"/>
                  </a:lnTo>
                  <a:lnTo>
                    <a:pt x="139138" y="1071893"/>
                  </a:lnTo>
                  <a:lnTo>
                    <a:pt x="137512" y="1067606"/>
                  </a:lnTo>
                  <a:lnTo>
                    <a:pt x="135782" y="1063318"/>
                  </a:lnTo>
                  <a:lnTo>
                    <a:pt x="133933" y="1059031"/>
                  </a:lnTo>
                  <a:lnTo>
                    <a:pt x="131984" y="1054743"/>
                  </a:lnTo>
                  <a:lnTo>
                    <a:pt x="129940" y="1050455"/>
                  </a:lnTo>
                  <a:lnTo>
                    <a:pt x="127806" y="1046168"/>
                  </a:lnTo>
                  <a:lnTo>
                    <a:pt x="125590" y="1041880"/>
                  </a:lnTo>
                  <a:lnTo>
                    <a:pt x="123300" y="1037593"/>
                  </a:lnTo>
                  <a:lnTo>
                    <a:pt x="120944" y="1033305"/>
                  </a:lnTo>
                  <a:lnTo>
                    <a:pt x="118528" y="1029018"/>
                  </a:lnTo>
                  <a:lnTo>
                    <a:pt x="116068" y="1024730"/>
                  </a:lnTo>
                  <a:lnTo>
                    <a:pt x="113580" y="1020442"/>
                  </a:lnTo>
                  <a:lnTo>
                    <a:pt x="111075" y="1016155"/>
                  </a:lnTo>
                  <a:lnTo>
                    <a:pt x="108565" y="1011867"/>
                  </a:lnTo>
                  <a:lnTo>
                    <a:pt x="106061" y="1007580"/>
                  </a:lnTo>
                  <a:lnTo>
                    <a:pt x="103575" y="1003292"/>
                  </a:lnTo>
                  <a:lnTo>
                    <a:pt x="101118" y="999005"/>
                  </a:lnTo>
                  <a:lnTo>
                    <a:pt x="98707" y="994717"/>
                  </a:lnTo>
                  <a:lnTo>
                    <a:pt x="96347" y="990429"/>
                  </a:lnTo>
                  <a:lnTo>
                    <a:pt x="94043" y="986142"/>
                  </a:lnTo>
                  <a:lnTo>
                    <a:pt x="91802" y="981854"/>
                  </a:lnTo>
                  <a:lnTo>
                    <a:pt x="89625" y="977567"/>
                  </a:lnTo>
                  <a:lnTo>
                    <a:pt x="87515" y="973279"/>
                  </a:lnTo>
                  <a:lnTo>
                    <a:pt x="85470" y="968991"/>
                  </a:lnTo>
                  <a:lnTo>
                    <a:pt x="83495" y="964704"/>
                  </a:lnTo>
                  <a:lnTo>
                    <a:pt x="81580" y="960416"/>
                  </a:lnTo>
                  <a:lnTo>
                    <a:pt x="79712" y="956129"/>
                  </a:lnTo>
                  <a:lnTo>
                    <a:pt x="77882" y="951841"/>
                  </a:lnTo>
                  <a:lnTo>
                    <a:pt x="76079" y="947554"/>
                  </a:lnTo>
                  <a:lnTo>
                    <a:pt x="74293" y="943266"/>
                  </a:lnTo>
                  <a:lnTo>
                    <a:pt x="72510" y="938978"/>
                  </a:lnTo>
                  <a:lnTo>
                    <a:pt x="70719" y="934691"/>
                  </a:lnTo>
                  <a:lnTo>
                    <a:pt x="68901" y="930403"/>
                  </a:lnTo>
                  <a:lnTo>
                    <a:pt x="67049" y="926116"/>
                  </a:lnTo>
                  <a:lnTo>
                    <a:pt x="65154" y="921828"/>
                  </a:lnTo>
                  <a:lnTo>
                    <a:pt x="63210" y="917541"/>
                  </a:lnTo>
                  <a:lnTo>
                    <a:pt x="61213" y="913253"/>
                  </a:lnTo>
                  <a:lnTo>
                    <a:pt x="59161" y="908965"/>
                  </a:lnTo>
                  <a:lnTo>
                    <a:pt x="57055" y="904678"/>
                  </a:lnTo>
                  <a:lnTo>
                    <a:pt x="54891" y="900390"/>
                  </a:lnTo>
                  <a:lnTo>
                    <a:pt x="52683" y="896103"/>
                  </a:lnTo>
                  <a:lnTo>
                    <a:pt x="50442" y="891815"/>
                  </a:lnTo>
                  <a:lnTo>
                    <a:pt x="48180" y="887528"/>
                  </a:lnTo>
                  <a:lnTo>
                    <a:pt x="45908" y="883240"/>
                  </a:lnTo>
                  <a:lnTo>
                    <a:pt x="43640" y="878952"/>
                  </a:lnTo>
                  <a:lnTo>
                    <a:pt x="41389" y="874665"/>
                  </a:lnTo>
                  <a:lnTo>
                    <a:pt x="39172" y="870377"/>
                  </a:lnTo>
                  <a:lnTo>
                    <a:pt x="37010" y="866090"/>
                  </a:lnTo>
                  <a:lnTo>
                    <a:pt x="34911" y="861802"/>
                  </a:lnTo>
                  <a:lnTo>
                    <a:pt x="32886" y="857515"/>
                  </a:lnTo>
                  <a:lnTo>
                    <a:pt x="30943" y="853227"/>
                  </a:lnTo>
                  <a:lnTo>
                    <a:pt x="29091" y="848939"/>
                  </a:lnTo>
                  <a:lnTo>
                    <a:pt x="27335" y="844652"/>
                  </a:lnTo>
                  <a:lnTo>
                    <a:pt x="25679" y="840364"/>
                  </a:lnTo>
                  <a:lnTo>
                    <a:pt x="24138" y="836077"/>
                  </a:lnTo>
                  <a:lnTo>
                    <a:pt x="22701" y="831789"/>
                  </a:lnTo>
                  <a:lnTo>
                    <a:pt x="21360" y="827502"/>
                  </a:lnTo>
                  <a:lnTo>
                    <a:pt x="20109" y="823214"/>
                  </a:lnTo>
                  <a:lnTo>
                    <a:pt x="18941" y="818926"/>
                  </a:lnTo>
                  <a:lnTo>
                    <a:pt x="17849" y="814639"/>
                  </a:lnTo>
                  <a:lnTo>
                    <a:pt x="16824" y="810351"/>
                  </a:lnTo>
                  <a:lnTo>
                    <a:pt x="15857" y="806064"/>
                  </a:lnTo>
                  <a:lnTo>
                    <a:pt x="14939" y="801776"/>
                  </a:lnTo>
                  <a:lnTo>
                    <a:pt x="14050" y="797488"/>
                  </a:lnTo>
                  <a:lnTo>
                    <a:pt x="13183" y="793201"/>
                  </a:lnTo>
                  <a:lnTo>
                    <a:pt x="12327" y="788913"/>
                  </a:lnTo>
                  <a:lnTo>
                    <a:pt x="11474" y="784626"/>
                  </a:lnTo>
                  <a:lnTo>
                    <a:pt x="10617" y="780338"/>
                  </a:lnTo>
                  <a:lnTo>
                    <a:pt x="9753" y="776051"/>
                  </a:lnTo>
                  <a:lnTo>
                    <a:pt x="8875" y="771763"/>
                  </a:lnTo>
                  <a:lnTo>
                    <a:pt x="7986" y="767475"/>
                  </a:lnTo>
                  <a:lnTo>
                    <a:pt x="7089" y="763188"/>
                  </a:lnTo>
                  <a:lnTo>
                    <a:pt x="6192" y="758900"/>
                  </a:lnTo>
                  <a:lnTo>
                    <a:pt x="5302" y="754613"/>
                  </a:lnTo>
                  <a:lnTo>
                    <a:pt x="4430" y="750325"/>
                  </a:lnTo>
                  <a:lnTo>
                    <a:pt x="3588" y="746038"/>
                  </a:lnTo>
                  <a:lnTo>
                    <a:pt x="2795" y="741750"/>
                  </a:lnTo>
                  <a:lnTo>
                    <a:pt x="2073" y="737462"/>
                  </a:lnTo>
                  <a:lnTo>
                    <a:pt x="1435" y="733175"/>
                  </a:lnTo>
                  <a:lnTo>
                    <a:pt x="895" y="728887"/>
                  </a:lnTo>
                  <a:lnTo>
                    <a:pt x="469" y="724600"/>
                  </a:lnTo>
                  <a:lnTo>
                    <a:pt x="170" y="720312"/>
                  </a:lnTo>
                  <a:lnTo>
                    <a:pt x="10" y="716025"/>
                  </a:lnTo>
                  <a:lnTo>
                    <a:pt x="0" y="711737"/>
                  </a:lnTo>
                  <a:lnTo>
                    <a:pt x="175" y="707449"/>
                  </a:lnTo>
                  <a:lnTo>
                    <a:pt x="516" y="703162"/>
                  </a:lnTo>
                  <a:lnTo>
                    <a:pt x="1021" y="698874"/>
                  </a:lnTo>
                  <a:lnTo>
                    <a:pt x="1691" y="694587"/>
                  </a:lnTo>
                  <a:lnTo>
                    <a:pt x="2520" y="690299"/>
                  </a:lnTo>
                  <a:lnTo>
                    <a:pt x="3503" y="686012"/>
                  </a:lnTo>
                  <a:lnTo>
                    <a:pt x="4633" y="681724"/>
                  </a:lnTo>
                  <a:lnTo>
                    <a:pt x="5913" y="677436"/>
                  </a:lnTo>
                  <a:lnTo>
                    <a:pt x="7331" y="673149"/>
                  </a:lnTo>
                  <a:lnTo>
                    <a:pt x="8864" y="668861"/>
                  </a:lnTo>
                  <a:lnTo>
                    <a:pt x="10501" y="664574"/>
                  </a:lnTo>
                  <a:lnTo>
                    <a:pt x="12234" y="660286"/>
                  </a:lnTo>
                  <a:lnTo>
                    <a:pt x="14052" y="655998"/>
                  </a:lnTo>
                  <a:lnTo>
                    <a:pt x="15948" y="651711"/>
                  </a:lnTo>
                  <a:lnTo>
                    <a:pt x="17914" y="647423"/>
                  </a:lnTo>
                  <a:lnTo>
                    <a:pt x="19953" y="643136"/>
                  </a:lnTo>
                  <a:lnTo>
                    <a:pt x="22048" y="638848"/>
                  </a:lnTo>
                  <a:lnTo>
                    <a:pt x="24195" y="634561"/>
                  </a:lnTo>
                  <a:lnTo>
                    <a:pt x="26389" y="630273"/>
                  </a:lnTo>
                  <a:lnTo>
                    <a:pt x="28628" y="625985"/>
                  </a:lnTo>
                  <a:lnTo>
                    <a:pt x="30907" y="621698"/>
                  </a:lnTo>
                  <a:lnTo>
                    <a:pt x="33225" y="617410"/>
                  </a:lnTo>
                  <a:lnTo>
                    <a:pt x="35582" y="613123"/>
                  </a:lnTo>
                  <a:lnTo>
                    <a:pt x="37971" y="608835"/>
                  </a:lnTo>
                  <a:lnTo>
                    <a:pt x="40387" y="604548"/>
                  </a:lnTo>
                  <a:lnTo>
                    <a:pt x="42826" y="600260"/>
                  </a:lnTo>
                  <a:lnTo>
                    <a:pt x="45282" y="595972"/>
                  </a:lnTo>
                  <a:lnTo>
                    <a:pt x="47751" y="591685"/>
                  </a:lnTo>
                  <a:lnTo>
                    <a:pt x="50228" y="587397"/>
                  </a:lnTo>
                  <a:lnTo>
                    <a:pt x="52706" y="583110"/>
                  </a:lnTo>
                  <a:lnTo>
                    <a:pt x="55179" y="578822"/>
                  </a:lnTo>
                  <a:lnTo>
                    <a:pt x="57640" y="574535"/>
                  </a:lnTo>
                  <a:lnTo>
                    <a:pt x="60085" y="570247"/>
                  </a:lnTo>
                  <a:lnTo>
                    <a:pt x="62508" y="565959"/>
                  </a:lnTo>
                  <a:lnTo>
                    <a:pt x="64907" y="561672"/>
                  </a:lnTo>
                  <a:lnTo>
                    <a:pt x="67278" y="557384"/>
                  </a:lnTo>
                  <a:lnTo>
                    <a:pt x="69620" y="553097"/>
                  </a:lnTo>
                  <a:lnTo>
                    <a:pt x="71929" y="548809"/>
                  </a:lnTo>
                  <a:lnTo>
                    <a:pt x="74208" y="544522"/>
                  </a:lnTo>
                  <a:lnTo>
                    <a:pt x="76464" y="540234"/>
                  </a:lnTo>
                  <a:lnTo>
                    <a:pt x="78700" y="535946"/>
                  </a:lnTo>
                  <a:lnTo>
                    <a:pt x="80923" y="531659"/>
                  </a:lnTo>
                  <a:lnTo>
                    <a:pt x="83142" y="527371"/>
                  </a:lnTo>
                  <a:lnTo>
                    <a:pt x="85364" y="523084"/>
                  </a:lnTo>
                  <a:lnTo>
                    <a:pt x="87599" y="518796"/>
                  </a:lnTo>
                  <a:lnTo>
                    <a:pt x="89865" y="514509"/>
                  </a:lnTo>
                  <a:lnTo>
                    <a:pt x="92171" y="510221"/>
                  </a:lnTo>
                  <a:lnTo>
                    <a:pt x="94526" y="505933"/>
                  </a:lnTo>
                  <a:lnTo>
                    <a:pt x="96942" y="501646"/>
                  </a:lnTo>
                  <a:lnTo>
                    <a:pt x="99427" y="497358"/>
                  </a:lnTo>
                  <a:lnTo>
                    <a:pt x="101990" y="493071"/>
                  </a:lnTo>
                  <a:lnTo>
                    <a:pt x="104637" y="488783"/>
                  </a:lnTo>
                  <a:lnTo>
                    <a:pt x="107386" y="484495"/>
                  </a:lnTo>
                  <a:lnTo>
                    <a:pt x="110232" y="480208"/>
                  </a:lnTo>
                  <a:lnTo>
                    <a:pt x="113170" y="475920"/>
                  </a:lnTo>
                  <a:lnTo>
                    <a:pt x="116196" y="471633"/>
                  </a:lnTo>
                  <a:lnTo>
                    <a:pt x="119305" y="467345"/>
                  </a:lnTo>
                  <a:lnTo>
                    <a:pt x="122487" y="463058"/>
                  </a:lnTo>
                  <a:lnTo>
                    <a:pt x="125734" y="458770"/>
                  </a:lnTo>
                  <a:lnTo>
                    <a:pt x="129034" y="454482"/>
                  </a:lnTo>
                  <a:lnTo>
                    <a:pt x="132372" y="450195"/>
                  </a:lnTo>
                  <a:lnTo>
                    <a:pt x="135724" y="445907"/>
                  </a:lnTo>
                  <a:lnTo>
                    <a:pt x="139072" y="441620"/>
                  </a:lnTo>
                  <a:lnTo>
                    <a:pt x="142400" y="437332"/>
                  </a:lnTo>
                  <a:lnTo>
                    <a:pt x="145689" y="433045"/>
                  </a:lnTo>
                  <a:lnTo>
                    <a:pt x="148922" y="428757"/>
                  </a:lnTo>
                  <a:lnTo>
                    <a:pt x="152084" y="424469"/>
                  </a:lnTo>
                  <a:lnTo>
                    <a:pt x="155145" y="420182"/>
                  </a:lnTo>
                  <a:lnTo>
                    <a:pt x="158099" y="415894"/>
                  </a:lnTo>
                  <a:lnTo>
                    <a:pt x="160940" y="411607"/>
                  </a:lnTo>
                  <a:lnTo>
                    <a:pt x="163663" y="407319"/>
                  </a:lnTo>
                  <a:lnTo>
                    <a:pt x="166264" y="403032"/>
                  </a:lnTo>
                  <a:lnTo>
                    <a:pt x="168742" y="398744"/>
                  </a:lnTo>
                  <a:lnTo>
                    <a:pt x="171098" y="394456"/>
                  </a:lnTo>
                  <a:lnTo>
                    <a:pt x="173332" y="390169"/>
                  </a:lnTo>
                  <a:lnTo>
                    <a:pt x="175445" y="385881"/>
                  </a:lnTo>
                  <a:lnTo>
                    <a:pt x="177461" y="381594"/>
                  </a:lnTo>
                  <a:lnTo>
                    <a:pt x="179391" y="377306"/>
                  </a:lnTo>
                  <a:lnTo>
                    <a:pt x="181247" y="373019"/>
                  </a:lnTo>
                  <a:lnTo>
                    <a:pt x="183040" y="368731"/>
                  </a:lnTo>
                  <a:lnTo>
                    <a:pt x="184783" y="364443"/>
                  </a:lnTo>
                  <a:lnTo>
                    <a:pt x="186485" y="360156"/>
                  </a:lnTo>
                  <a:lnTo>
                    <a:pt x="188155" y="355868"/>
                  </a:lnTo>
                  <a:lnTo>
                    <a:pt x="189806" y="351581"/>
                  </a:lnTo>
                  <a:lnTo>
                    <a:pt x="191444" y="347293"/>
                  </a:lnTo>
                  <a:lnTo>
                    <a:pt x="193073" y="343006"/>
                  </a:lnTo>
                  <a:lnTo>
                    <a:pt x="194696" y="338718"/>
                  </a:lnTo>
                  <a:lnTo>
                    <a:pt x="196313" y="334430"/>
                  </a:lnTo>
                  <a:lnTo>
                    <a:pt x="197923" y="330143"/>
                  </a:lnTo>
                  <a:lnTo>
                    <a:pt x="199522" y="325855"/>
                  </a:lnTo>
                  <a:lnTo>
                    <a:pt x="201105" y="321568"/>
                  </a:lnTo>
                  <a:lnTo>
                    <a:pt x="202667" y="317280"/>
                  </a:lnTo>
                  <a:lnTo>
                    <a:pt x="204203" y="312992"/>
                  </a:lnTo>
                  <a:lnTo>
                    <a:pt x="205707" y="308705"/>
                  </a:lnTo>
                  <a:lnTo>
                    <a:pt x="207174" y="304417"/>
                  </a:lnTo>
                  <a:lnTo>
                    <a:pt x="208597" y="300130"/>
                  </a:lnTo>
                  <a:lnTo>
                    <a:pt x="209973" y="295842"/>
                  </a:lnTo>
                  <a:lnTo>
                    <a:pt x="211286" y="291555"/>
                  </a:lnTo>
                  <a:lnTo>
                    <a:pt x="212541" y="287267"/>
                  </a:lnTo>
                  <a:lnTo>
                    <a:pt x="213735" y="282979"/>
                  </a:lnTo>
                  <a:lnTo>
                    <a:pt x="214867" y="278692"/>
                  </a:lnTo>
                  <a:lnTo>
                    <a:pt x="215937" y="274404"/>
                  </a:lnTo>
                  <a:lnTo>
                    <a:pt x="216942" y="270117"/>
                  </a:lnTo>
                  <a:lnTo>
                    <a:pt x="217883" y="265829"/>
                  </a:lnTo>
                  <a:lnTo>
                    <a:pt x="218757" y="261542"/>
                  </a:lnTo>
                  <a:lnTo>
                    <a:pt x="219561" y="257254"/>
                  </a:lnTo>
                  <a:lnTo>
                    <a:pt x="220306" y="252966"/>
                  </a:lnTo>
                  <a:lnTo>
                    <a:pt x="220992" y="248679"/>
                  </a:lnTo>
                  <a:lnTo>
                    <a:pt x="221623" y="244391"/>
                  </a:lnTo>
                  <a:lnTo>
                    <a:pt x="222200" y="240104"/>
                  </a:lnTo>
                  <a:lnTo>
                    <a:pt x="222725" y="235816"/>
                  </a:lnTo>
                  <a:lnTo>
                    <a:pt x="223203" y="231529"/>
                  </a:lnTo>
                  <a:lnTo>
                    <a:pt x="223629" y="227241"/>
                  </a:lnTo>
                  <a:lnTo>
                    <a:pt x="224015" y="222953"/>
                  </a:lnTo>
                  <a:lnTo>
                    <a:pt x="224364" y="218666"/>
                  </a:lnTo>
                  <a:lnTo>
                    <a:pt x="224681" y="214378"/>
                  </a:lnTo>
                  <a:lnTo>
                    <a:pt x="224970" y="210091"/>
                  </a:lnTo>
                  <a:lnTo>
                    <a:pt x="225234" y="205803"/>
                  </a:lnTo>
                  <a:lnTo>
                    <a:pt x="225477" y="201516"/>
                  </a:lnTo>
                  <a:lnTo>
                    <a:pt x="225703" y="197228"/>
                  </a:lnTo>
                  <a:lnTo>
                    <a:pt x="225915" y="192940"/>
                  </a:lnTo>
                  <a:lnTo>
                    <a:pt x="226120" y="188653"/>
                  </a:lnTo>
                  <a:lnTo>
                    <a:pt x="226320" y="184365"/>
                  </a:lnTo>
                  <a:lnTo>
                    <a:pt x="226519" y="180078"/>
                  </a:lnTo>
                  <a:lnTo>
                    <a:pt x="226717" y="175790"/>
                  </a:lnTo>
                  <a:lnTo>
                    <a:pt x="226917" y="171503"/>
                  </a:lnTo>
                  <a:lnTo>
                    <a:pt x="227121" y="167215"/>
                  </a:lnTo>
                  <a:lnTo>
                    <a:pt x="227330" y="162927"/>
                  </a:lnTo>
                  <a:lnTo>
                    <a:pt x="227544" y="158640"/>
                  </a:lnTo>
                  <a:lnTo>
                    <a:pt x="227762" y="154352"/>
                  </a:lnTo>
                  <a:lnTo>
                    <a:pt x="227983" y="150065"/>
                  </a:lnTo>
                  <a:lnTo>
                    <a:pt x="228208" y="145777"/>
                  </a:lnTo>
                  <a:lnTo>
                    <a:pt x="228434" y="141489"/>
                  </a:lnTo>
                  <a:lnTo>
                    <a:pt x="228661" y="137202"/>
                  </a:lnTo>
                  <a:lnTo>
                    <a:pt x="228887" y="132914"/>
                  </a:lnTo>
                  <a:lnTo>
                    <a:pt x="229110" y="128627"/>
                  </a:lnTo>
                  <a:lnTo>
                    <a:pt x="229328" y="124339"/>
                  </a:lnTo>
                  <a:lnTo>
                    <a:pt x="229542" y="120052"/>
                  </a:lnTo>
                  <a:lnTo>
                    <a:pt x="229750" y="115764"/>
                  </a:lnTo>
                  <a:lnTo>
                    <a:pt x="229951" y="111476"/>
                  </a:lnTo>
                  <a:lnTo>
                    <a:pt x="230144" y="107189"/>
                  </a:lnTo>
                  <a:lnTo>
                    <a:pt x="230329" y="102901"/>
                  </a:lnTo>
                  <a:lnTo>
                    <a:pt x="230503" y="98614"/>
                  </a:lnTo>
                  <a:lnTo>
                    <a:pt x="230669" y="94326"/>
                  </a:lnTo>
                  <a:lnTo>
                    <a:pt x="230826" y="90039"/>
                  </a:lnTo>
                  <a:lnTo>
                    <a:pt x="230974" y="85751"/>
                  </a:lnTo>
                  <a:lnTo>
                    <a:pt x="231112" y="81463"/>
                  </a:lnTo>
                  <a:lnTo>
                    <a:pt x="231242" y="77176"/>
                  </a:lnTo>
                  <a:lnTo>
                    <a:pt x="231363" y="72888"/>
                  </a:lnTo>
                  <a:lnTo>
                    <a:pt x="231474" y="68601"/>
                  </a:lnTo>
                  <a:lnTo>
                    <a:pt x="231577" y="64313"/>
                  </a:lnTo>
                  <a:lnTo>
                    <a:pt x="231671" y="60026"/>
                  </a:lnTo>
                  <a:lnTo>
                    <a:pt x="231757" y="55738"/>
                  </a:lnTo>
                  <a:lnTo>
                    <a:pt x="231835" y="51450"/>
                  </a:lnTo>
                  <a:lnTo>
                    <a:pt x="231906" y="47163"/>
                  </a:lnTo>
                  <a:lnTo>
                    <a:pt x="231970" y="42875"/>
                  </a:lnTo>
                  <a:lnTo>
                    <a:pt x="232028" y="38588"/>
                  </a:lnTo>
                  <a:lnTo>
                    <a:pt x="232078" y="34300"/>
                  </a:lnTo>
                  <a:lnTo>
                    <a:pt x="232124" y="30013"/>
                  </a:lnTo>
                  <a:lnTo>
                    <a:pt x="232164" y="25725"/>
                  </a:lnTo>
                  <a:lnTo>
                    <a:pt x="232201" y="21437"/>
                  </a:lnTo>
                  <a:lnTo>
                    <a:pt x="232234" y="17150"/>
                  </a:lnTo>
                  <a:lnTo>
                    <a:pt x="232264" y="12862"/>
                  </a:lnTo>
                  <a:lnTo>
                    <a:pt x="232292" y="8575"/>
                  </a:lnTo>
                  <a:lnTo>
                    <a:pt x="232318" y="4287"/>
                  </a:lnTo>
                  <a:lnTo>
                    <a:pt x="232342" y="0"/>
                  </a:lnTo>
                  <a:lnTo>
                    <a:pt x="233173" y="0"/>
                  </a:lnTo>
                  <a:lnTo>
                    <a:pt x="233198" y="4287"/>
                  </a:lnTo>
                  <a:lnTo>
                    <a:pt x="233223" y="8575"/>
                  </a:lnTo>
                  <a:lnTo>
                    <a:pt x="233251" y="12862"/>
                  </a:lnTo>
                  <a:lnTo>
                    <a:pt x="233281" y="17150"/>
                  </a:lnTo>
                  <a:lnTo>
                    <a:pt x="233314" y="21437"/>
                  </a:lnTo>
                  <a:lnTo>
                    <a:pt x="233351" y="25725"/>
                  </a:lnTo>
                  <a:lnTo>
                    <a:pt x="233391" y="30013"/>
                  </a:lnTo>
                  <a:lnTo>
                    <a:pt x="233437" y="34300"/>
                  </a:lnTo>
                  <a:lnTo>
                    <a:pt x="233487" y="38588"/>
                  </a:lnTo>
                  <a:lnTo>
                    <a:pt x="233545" y="42875"/>
                  </a:lnTo>
                  <a:lnTo>
                    <a:pt x="233609" y="47163"/>
                  </a:lnTo>
                  <a:lnTo>
                    <a:pt x="233680" y="51450"/>
                  </a:lnTo>
                  <a:lnTo>
                    <a:pt x="233758" y="55738"/>
                  </a:lnTo>
                  <a:lnTo>
                    <a:pt x="233844" y="60026"/>
                  </a:lnTo>
                  <a:lnTo>
                    <a:pt x="233938" y="64313"/>
                  </a:lnTo>
                  <a:lnTo>
                    <a:pt x="234041" y="68601"/>
                  </a:lnTo>
                  <a:lnTo>
                    <a:pt x="234152" y="72888"/>
                  </a:lnTo>
                  <a:lnTo>
                    <a:pt x="234273" y="77176"/>
                  </a:lnTo>
                  <a:lnTo>
                    <a:pt x="234403" y="81463"/>
                  </a:lnTo>
                  <a:lnTo>
                    <a:pt x="234541" y="85751"/>
                  </a:lnTo>
                  <a:lnTo>
                    <a:pt x="234689" y="90039"/>
                  </a:lnTo>
                  <a:lnTo>
                    <a:pt x="234846" y="94326"/>
                  </a:lnTo>
                  <a:lnTo>
                    <a:pt x="235012" y="98614"/>
                  </a:lnTo>
                  <a:lnTo>
                    <a:pt x="235186" y="102901"/>
                  </a:lnTo>
                  <a:lnTo>
                    <a:pt x="235371" y="107189"/>
                  </a:lnTo>
                  <a:lnTo>
                    <a:pt x="235564" y="111476"/>
                  </a:lnTo>
                  <a:lnTo>
                    <a:pt x="235765" y="115764"/>
                  </a:lnTo>
                  <a:lnTo>
                    <a:pt x="235973" y="120052"/>
                  </a:lnTo>
                  <a:lnTo>
                    <a:pt x="236187" y="124339"/>
                  </a:lnTo>
                  <a:lnTo>
                    <a:pt x="236405" y="128627"/>
                  </a:lnTo>
                  <a:lnTo>
                    <a:pt x="236628" y="132914"/>
                  </a:lnTo>
                  <a:lnTo>
                    <a:pt x="236854" y="137202"/>
                  </a:lnTo>
                  <a:lnTo>
                    <a:pt x="237081" y="141489"/>
                  </a:lnTo>
                  <a:lnTo>
                    <a:pt x="237307" y="145777"/>
                  </a:lnTo>
                  <a:lnTo>
                    <a:pt x="237532" y="150065"/>
                  </a:lnTo>
                  <a:lnTo>
                    <a:pt x="237753" y="154352"/>
                  </a:lnTo>
                  <a:lnTo>
                    <a:pt x="237971" y="158640"/>
                  </a:lnTo>
                  <a:lnTo>
                    <a:pt x="238185" y="162927"/>
                  </a:lnTo>
                  <a:lnTo>
                    <a:pt x="238394" y="167215"/>
                  </a:lnTo>
                  <a:lnTo>
                    <a:pt x="238598" y="171503"/>
                  </a:lnTo>
                  <a:lnTo>
                    <a:pt x="238798" y="175790"/>
                  </a:lnTo>
                  <a:lnTo>
                    <a:pt x="238996" y="180078"/>
                  </a:lnTo>
                  <a:lnTo>
                    <a:pt x="239195" y="184365"/>
                  </a:lnTo>
                  <a:lnTo>
                    <a:pt x="239395" y="188653"/>
                  </a:lnTo>
                  <a:lnTo>
                    <a:pt x="239600" y="192940"/>
                  </a:lnTo>
                  <a:lnTo>
                    <a:pt x="239813" y="197228"/>
                  </a:lnTo>
                  <a:lnTo>
                    <a:pt x="240038" y="201516"/>
                  </a:lnTo>
                  <a:lnTo>
                    <a:pt x="240281" y="205803"/>
                  </a:lnTo>
                  <a:lnTo>
                    <a:pt x="240545" y="210091"/>
                  </a:lnTo>
                  <a:lnTo>
                    <a:pt x="240834" y="214378"/>
                  </a:lnTo>
                  <a:lnTo>
                    <a:pt x="241151" y="218666"/>
                  </a:lnTo>
                  <a:lnTo>
                    <a:pt x="241500" y="222953"/>
                  </a:lnTo>
                  <a:lnTo>
                    <a:pt x="241886" y="227241"/>
                  </a:lnTo>
                  <a:lnTo>
                    <a:pt x="242312" y="231529"/>
                  </a:lnTo>
                  <a:lnTo>
                    <a:pt x="242790" y="235816"/>
                  </a:lnTo>
                  <a:lnTo>
                    <a:pt x="243316" y="240104"/>
                  </a:lnTo>
                  <a:lnTo>
                    <a:pt x="243892" y="244391"/>
                  </a:lnTo>
                  <a:lnTo>
                    <a:pt x="244523" y="248679"/>
                  </a:lnTo>
                  <a:lnTo>
                    <a:pt x="245209" y="252966"/>
                  </a:lnTo>
                  <a:lnTo>
                    <a:pt x="245954" y="257254"/>
                  </a:lnTo>
                  <a:lnTo>
                    <a:pt x="246759" y="261542"/>
                  </a:lnTo>
                  <a:lnTo>
                    <a:pt x="247632" y="265829"/>
                  </a:lnTo>
                  <a:lnTo>
                    <a:pt x="248573" y="270117"/>
                  </a:lnTo>
                  <a:lnTo>
                    <a:pt x="249578" y="274404"/>
                  </a:lnTo>
                  <a:lnTo>
                    <a:pt x="250648" y="278692"/>
                  </a:lnTo>
                  <a:lnTo>
                    <a:pt x="251780" y="282979"/>
                  </a:lnTo>
                  <a:lnTo>
                    <a:pt x="252974" y="287267"/>
                  </a:lnTo>
                  <a:lnTo>
                    <a:pt x="254229" y="291555"/>
                  </a:lnTo>
                  <a:lnTo>
                    <a:pt x="255543" y="295842"/>
                  </a:lnTo>
                  <a:lnTo>
                    <a:pt x="256918" y="300130"/>
                  </a:lnTo>
                  <a:lnTo>
                    <a:pt x="258341" y="304417"/>
                  </a:lnTo>
                  <a:lnTo>
                    <a:pt x="259808" y="308705"/>
                  </a:lnTo>
                  <a:lnTo>
                    <a:pt x="261312" y="312992"/>
                  </a:lnTo>
                  <a:lnTo>
                    <a:pt x="262848" y="317280"/>
                  </a:lnTo>
                  <a:lnTo>
                    <a:pt x="264410" y="321568"/>
                  </a:lnTo>
                  <a:lnTo>
                    <a:pt x="265993" y="325855"/>
                  </a:lnTo>
                  <a:lnTo>
                    <a:pt x="267592" y="330143"/>
                  </a:lnTo>
                  <a:lnTo>
                    <a:pt x="269202" y="334430"/>
                  </a:lnTo>
                  <a:lnTo>
                    <a:pt x="270819" y="338718"/>
                  </a:lnTo>
                  <a:lnTo>
                    <a:pt x="272442" y="343006"/>
                  </a:lnTo>
                  <a:lnTo>
                    <a:pt x="274071" y="347293"/>
                  </a:lnTo>
                  <a:lnTo>
                    <a:pt x="275709" y="351581"/>
                  </a:lnTo>
                  <a:lnTo>
                    <a:pt x="277360" y="355868"/>
                  </a:lnTo>
                  <a:lnTo>
                    <a:pt x="279030" y="360156"/>
                  </a:lnTo>
                  <a:lnTo>
                    <a:pt x="280732" y="364443"/>
                  </a:lnTo>
                  <a:lnTo>
                    <a:pt x="282475" y="368731"/>
                  </a:lnTo>
                  <a:lnTo>
                    <a:pt x="284268" y="373019"/>
                  </a:lnTo>
                  <a:lnTo>
                    <a:pt x="286124" y="377306"/>
                  </a:lnTo>
                  <a:lnTo>
                    <a:pt x="288054" y="381594"/>
                  </a:lnTo>
                  <a:lnTo>
                    <a:pt x="290070" y="385881"/>
                  </a:lnTo>
                  <a:lnTo>
                    <a:pt x="292183" y="390169"/>
                  </a:lnTo>
                  <a:lnTo>
                    <a:pt x="294417" y="394456"/>
                  </a:lnTo>
                  <a:lnTo>
                    <a:pt x="296773" y="398744"/>
                  </a:lnTo>
                  <a:lnTo>
                    <a:pt x="299251" y="403032"/>
                  </a:lnTo>
                  <a:lnTo>
                    <a:pt x="301852" y="407319"/>
                  </a:lnTo>
                  <a:lnTo>
                    <a:pt x="304575" y="411607"/>
                  </a:lnTo>
                  <a:lnTo>
                    <a:pt x="307416" y="415894"/>
                  </a:lnTo>
                  <a:lnTo>
                    <a:pt x="310370" y="420182"/>
                  </a:lnTo>
                  <a:lnTo>
                    <a:pt x="313431" y="424469"/>
                  </a:lnTo>
                  <a:lnTo>
                    <a:pt x="316593" y="428757"/>
                  </a:lnTo>
                  <a:lnTo>
                    <a:pt x="319826" y="433045"/>
                  </a:lnTo>
                  <a:lnTo>
                    <a:pt x="323115" y="437332"/>
                  </a:lnTo>
                  <a:lnTo>
                    <a:pt x="326443" y="441620"/>
                  </a:lnTo>
                  <a:lnTo>
                    <a:pt x="329791" y="445907"/>
                  </a:lnTo>
                  <a:lnTo>
                    <a:pt x="333143" y="450195"/>
                  </a:lnTo>
                  <a:lnTo>
                    <a:pt x="336481" y="454482"/>
                  </a:lnTo>
                  <a:lnTo>
                    <a:pt x="339781" y="458770"/>
                  </a:lnTo>
                  <a:lnTo>
                    <a:pt x="343028" y="463058"/>
                  </a:lnTo>
                  <a:lnTo>
                    <a:pt x="346210" y="467345"/>
                  </a:lnTo>
                  <a:lnTo>
                    <a:pt x="349319" y="471633"/>
                  </a:lnTo>
                  <a:lnTo>
                    <a:pt x="352345" y="475920"/>
                  </a:lnTo>
                  <a:lnTo>
                    <a:pt x="355283" y="480208"/>
                  </a:lnTo>
                  <a:lnTo>
                    <a:pt x="358129" y="484495"/>
                  </a:lnTo>
                  <a:lnTo>
                    <a:pt x="360878" y="488783"/>
                  </a:lnTo>
                  <a:lnTo>
                    <a:pt x="363525" y="493071"/>
                  </a:lnTo>
                  <a:lnTo>
                    <a:pt x="366088" y="497358"/>
                  </a:lnTo>
                  <a:lnTo>
                    <a:pt x="368573" y="501646"/>
                  </a:lnTo>
                  <a:lnTo>
                    <a:pt x="370989" y="505933"/>
                  </a:lnTo>
                  <a:lnTo>
                    <a:pt x="373344" y="510221"/>
                  </a:lnTo>
                  <a:lnTo>
                    <a:pt x="375650" y="514509"/>
                  </a:lnTo>
                  <a:lnTo>
                    <a:pt x="377916" y="518796"/>
                  </a:lnTo>
                  <a:lnTo>
                    <a:pt x="380151" y="523084"/>
                  </a:lnTo>
                  <a:lnTo>
                    <a:pt x="382373" y="527371"/>
                  </a:lnTo>
                  <a:lnTo>
                    <a:pt x="384592" y="531659"/>
                  </a:lnTo>
                  <a:lnTo>
                    <a:pt x="386815" y="535946"/>
                  </a:lnTo>
                  <a:lnTo>
                    <a:pt x="389051" y="540234"/>
                  </a:lnTo>
                  <a:lnTo>
                    <a:pt x="391307" y="544522"/>
                  </a:lnTo>
                  <a:lnTo>
                    <a:pt x="393586" y="548809"/>
                  </a:lnTo>
                  <a:lnTo>
                    <a:pt x="395896" y="553097"/>
                  </a:lnTo>
                  <a:lnTo>
                    <a:pt x="398237" y="557384"/>
                  </a:lnTo>
                  <a:lnTo>
                    <a:pt x="400608" y="561672"/>
                  </a:lnTo>
                  <a:lnTo>
                    <a:pt x="403007" y="565959"/>
                  </a:lnTo>
                  <a:lnTo>
                    <a:pt x="405430" y="570247"/>
                  </a:lnTo>
                  <a:lnTo>
                    <a:pt x="407875" y="574535"/>
                  </a:lnTo>
                  <a:lnTo>
                    <a:pt x="410336" y="578822"/>
                  </a:lnTo>
                  <a:lnTo>
                    <a:pt x="412809" y="583110"/>
                  </a:lnTo>
                  <a:lnTo>
                    <a:pt x="415287" y="587397"/>
                  </a:lnTo>
                  <a:lnTo>
                    <a:pt x="417764" y="591685"/>
                  </a:lnTo>
                  <a:lnTo>
                    <a:pt x="420233" y="595972"/>
                  </a:lnTo>
                  <a:lnTo>
                    <a:pt x="422689" y="600260"/>
                  </a:lnTo>
                  <a:lnTo>
                    <a:pt x="425128" y="604548"/>
                  </a:lnTo>
                  <a:lnTo>
                    <a:pt x="427544" y="608835"/>
                  </a:lnTo>
                  <a:lnTo>
                    <a:pt x="429933" y="613123"/>
                  </a:lnTo>
                  <a:lnTo>
                    <a:pt x="432290" y="617410"/>
                  </a:lnTo>
                  <a:lnTo>
                    <a:pt x="434608" y="621698"/>
                  </a:lnTo>
                  <a:lnTo>
                    <a:pt x="436887" y="625985"/>
                  </a:lnTo>
                  <a:lnTo>
                    <a:pt x="439126" y="630273"/>
                  </a:lnTo>
                  <a:lnTo>
                    <a:pt x="441320" y="634561"/>
                  </a:lnTo>
                  <a:lnTo>
                    <a:pt x="443467" y="638848"/>
                  </a:lnTo>
                  <a:lnTo>
                    <a:pt x="445562" y="643136"/>
                  </a:lnTo>
                  <a:lnTo>
                    <a:pt x="447601" y="647423"/>
                  </a:lnTo>
                  <a:lnTo>
                    <a:pt x="449567" y="651711"/>
                  </a:lnTo>
                  <a:lnTo>
                    <a:pt x="451463" y="655998"/>
                  </a:lnTo>
                  <a:lnTo>
                    <a:pt x="453281" y="660286"/>
                  </a:lnTo>
                  <a:lnTo>
                    <a:pt x="455014" y="664574"/>
                  </a:lnTo>
                  <a:lnTo>
                    <a:pt x="456651" y="668861"/>
                  </a:lnTo>
                  <a:lnTo>
                    <a:pt x="458184" y="673149"/>
                  </a:lnTo>
                  <a:lnTo>
                    <a:pt x="459602" y="677436"/>
                  </a:lnTo>
                  <a:lnTo>
                    <a:pt x="460882" y="681724"/>
                  </a:lnTo>
                  <a:lnTo>
                    <a:pt x="462012" y="686012"/>
                  </a:lnTo>
                  <a:lnTo>
                    <a:pt x="462995" y="690299"/>
                  </a:lnTo>
                  <a:lnTo>
                    <a:pt x="463824" y="694587"/>
                  </a:lnTo>
                  <a:lnTo>
                    <a:pt x="464494" y="698874"/>
                  </a:lnTo>
                  <a:lnTo>
                    <a:pt x="464999" y="703162"/>
                  </a:lnTo>
                  <a:lnTo>
                    <a:pt x="465340" y="707449"/>
                  </a:lnTo>
                  <a:lnTo>
                    <a:pt x="465516" y="711737"/>
                  </a:lnTo>
                  <a:lnTo>
                    <a:pt x="465505" y="716025"/>
                  </a:lnTo>
                  <a:lnTo>
                    <a:pt x="465346" y="720312"/>
                  </a:lnTo>
                  <a:lnTo>
                    <a:pt x="465046" y="724600"/>
                  </a:lnTo>
                  <a:lnTo>
                    <a:pt x="464620" y="728887"/>
                  </a:lnTo>
                  <a:lnTo>
                    <a:pt x="464080" y="733175"/>
                  </a:lnTo>
                  <a:lnTo>
                    <a:pt x="463442" y="737462"/>
                  </a:lnTo>
                  <a:lnTo>
                    <a:pt x="462720" y="741750"/>
                  </a:lnTo>
                  <a:lnTo>
                    <a:pt x="461927" y="746038"/>
                  </a:lnTo>
                  <a:lnTo>
                    <a:pt x="461085" y="750325"/>
                  </a:lnTo>
                  <a:lnTo>
                    <a:pt x="460213" y="754613"/>
                  </a:lnTo>
                  <a:lnTo>
                    <a:pt x="459323" y="758900"/>
                  </a:lnTo>
                  <a:lnTo>
                    <a:pt x="458426" y="763188"/>
                  </a:lnTo>
                  <a:lnTo>
                    <a:pt x="457530" y="767475"/>
                  </a:lnTo>
                  <a:lnTo>
                    <a:pt x="456640" y="771763"/>
                  </a:lnTo>
                  <a:lnTo>
                    <a:pt x="455762" y="776051"/>
                  </a:lnTo>
                  <a:lnTo>
                    <a:pt x="454898" y="780338"/>
                  </a:lnTo>
                  <a:lnTo>
                    <a:pt x="454041" y="784626"/>
                  </a:lnTo>
                  <a:lnTo>
                    <a:pt x="453188" y="788913"/>
                  </a:lnTo>
                  <a:lnTo>
                    <a:pt x="452332" y="793201"/>
                  </a:lnTo>
                  <a:lnTo>
                    <a:pt x="451465" y="797488"/>
                  </a:lnTo>
                  <a:lnTo>
                    <a:pt x="450577" y="801776"/>
                  </a:lnTo>
                  <a:lnTo>
                    <a:pt x="449658" y="806064"/>
                  </a:lnTo>
                  <a:lnTo>
                    <a:pt x="448691" y="810351"/>
                  </a:lnTo>
                  <a:lnTo>
                    <a:pt x="447666" y="814639"/>
                  </a:lnTo>
                  <a:lnTo>
                    <a:pt x="446574" y="818926"/>
                  </a:lnTo>
                  <a:lnTo>
                    <a:pt x="445406" y="823214"/>
                  </a:lnTo>
                  <a:lnTo>
                    <a:pt x="444155" y="827502"/>
                  </a:lnTo>
                  <a:lnTo>
                    <a:pt x="442814" y="831789"/>
                  </a:lnTo>
                  <a:lnTo>
                    <a:pt x="441377" y="836077"/>
                  </a:lnTo>
                  <a:lnTo>
                    <a:pt x="439836" y="840364"/>
                  </a:lnTo>
                  <a:lnTo>
                    <a:pt x="438180" y="844652"/>
                  </a:lnTo>
                  <a:lnTo>
                    <a:pt x="436424" y="848939"/>
                  </a:lnTo>
                  <a:lnTo>
                    <a:pt x="434572" y="853227"/>
                  </a:lnTo>
                  <a:lnTo>
                    <a:pt x="432629" y="857515"/>
                  </a:lnTo>
                  <a:lnTo>
                    <a:pt x="430604" y="861802"/>
                  </a:lnTo>
                  <a:lnTo>
                    <a:pt x="428505" y="866090"/>
                  </a:lnTo>
                  <a:lnTo>
                    <a:pt x="426343" y="870377"/>
                  </a:lnTo>
                  <a:lnTo>
                    <a:pt x="424126" y="874665"/>
                  </a:lnTo>
                  <a:lnTo>
                    <a:pt x="421875" y="878952"/>
                  </a:lnTo>
                  <a:lnTo>
                    <a:pt x="419607" y="883240"/>
                  </a:lnTo>
                  <a:lnTo>
                    <a:pt x="417335" y="887528"/>
                  </a:lnTo>
                  <a:lnTo>
                    <a:pt x="415073" y="891815"/>
                  </a:lnTo>
                  <a:lnTo>
                    <a:pt x="412832" y="896103"/>
                  </a:lnTo>
                  <a:lnTo>
                    <a:pt x="410624" y="900390"/>
                  </a:lnTo>
                  <a:lnTo>
                    <a:pt x="408460" y="904678"/>
                  </a:lnTo>
                  <a:lnTo>
                    <a:pt x="406354" y="908965"/>
                  </a:lnTo>
                  <a:lnTo>
                    <a:pt x="404302" y="913253"/>
                  </a:lnTo>
                  <a:lnTo>
                    <a:pt x="402305" y="917541"/>
                  </a:lnTo>
                  <a:lnTo>
                    <a:pt x="400361" y="921828"/>
                  </a:lnTo>
                  <a:lnTo>
                    <a:pt x="398466" y="926116"/>
                  </a:lnTo>
                  <a:lnTo>
                    <a:pt x="396614" y="930403"/>
                  </a:lnTo>
                  <a:lnTo>
                    <a:pt x="394797" y="934691"/>
                  </a:lnTo>
                  <a:lnTo>
                    <a:pt x="393005" y="938978"/>
                  </a:lnTo>
                  <a:lnTo>
                    <a:pt x="391222" y="943266"/>
                  </a:lnTo>
                  <a:lnTo>
                    <a:pt x="389436" y="947554"/>
                  </a:lnTo>
                  <a:lnTo>
                    <a:pt x="387633" y="951841"/>
                  </a:lnTo>
                  <a:lnTo>
                    <a:pt x="385803" y="956129"/>
                  </a:lnTo>
                  <a:lnTo>
                    <a:pt x="383935" y="960416"/>
                  </a:lnTo>
                  <a:lnTo>
                    <a:pt x="382020" y="964704"/>
                  </a:lnTo>
                  <a:lnTo>
                    <a:pt x="380045" y="968991"/>
                  </a:lnTo>
                  <a:lnTo>
                    <a:pt x="378000" y="973279"/>
                  </a:lnTo>
                  <a:lnTo>
                    <a:pt x="375890" y="977567"/>
                  </a:lnTo>
                  <a:lnTo>
                    <a:pt x="373713" y="981854"/>
                  </a:lnTo>
                  <a:lnTo>
                    <a:pt x="371472" y="986142"/>
                  </a:lnTo>
                  <a:lnTo>
                    <a:pt x="369168" y="990429"/>
                  </a:lnTo>
                  <a:lnTo>
                    <a:pt x="366808" y="994717"/>
                  </a:lnTo>
                  <a:lnTo>
                    <a:pt x="364397" y="999005"/>
                  </a:lnTo>
                  <a:lnTo>
                    <a:pt x="361940" y="1003292"/>
                  </a:lnTo>
                  <a:lnTo>
                    <a:pt x="359454" y="1007580"/>
                  </a:lnTo>
                  <a:lnTo>
                    <a:pt x="356950" y="1011867"/>
                  </a:lnTo>
                  <a:lnTo>
                    <a:pt x="354440" y="1016155"/>
                  </a:lnTo>
                  <a:lnTo>
                    <a:pt x="351935" y="1020442"/>
                  </a:lnTo>
                  <a:lnTo>
                    <a:pt x="349447" y="1024730"/>
                  </a:lnTo>
                  <a:lnTo>
                    <a:pt x="346987" y="1029018"/>
                  </a:lnTo>
                  <a:lnTo>
                    <a:pt x="344571" y="1033305"/>
                  </a:lnTo>
                  <a:lnTo>
                    <a:pt x="342215" y="1037593"/>
                  </a:lnTo>
                  <a:lnTo>
                    <a:pt x="339925" y="1041880"/>
                  </a:lnTo>
                  <a:lnTo>
                    <a:pt x="337709" y="1046168"/>
                  </a:lnTo>
                  <a:lnTo>
                    <a:pt x="335575" y="1050455"/>
                  </a:lnTo>
                  <a:lnTo>
                    <a:pt x="333531" y="1054743"/>
                  </a:lnTo>
                  <a:lnTo>
                    <a:pt x="331582" y="1059031"/>
                  </a:lnTo>
                  <a:lnTo>
                    <a:pt x="329733" y="1063318"/>
                  </a:lnTo>
                  <a:lnTo>
                    <a:pt x="328004" y="1067606"/>
                  </a:lnTo>
                  <a:lnTo>
                    <a:pt x="326377" y="1071893"/>
                  </a:lnTo>
                  <a:lnTo>
                    <a:pt x="324850" y="1076181"/>
                  </a:lnTo>
                  <a:lnTo>
                    <a:pt x="323420" y="1080468"/>
                  </a:lnTo>
                  <a:lnTo>
                    <a:pt x="322080" y="1084756"/>
                  </a:lnTo>
                  <a:lnTo>
                    <a:pt x="320824" y="1089044"/>
                  </a:lnTo>
                  <a:lnTo>
                    <a:pt x="319644" y="1093331"/>
                  </a:lnTo>
                  <a:lnTo>
                    <a:pt x="318535" y="1097619"/>
                  </a:lnTo>
                  <a:lnTo>
                    <a:pt x="317482" y="1101906"/>
                  </a:lnTo>
                  <a:lnTo>
                    <a:pt x="316469" y="1106194"/>
                  </a:lnTo>
                  <a:lnTo>
                    <a:pt x="315485" y="1110481"/>
                  </a:lnTo>
                  <a:lnTo>
                    <a:pt x="314518" y="1114769"/>
                  </a:lnTo>
                  <a:lnTo>
                    <a:pt x="313559" y="1119057"/>
                  </a:lnTo>
                  <a:lnTo>
                    <a:pt x="312599" y="1123344"/>
                  </a:lnTo>
                  <a:lnTo>
                    <a:pt x="311627" y="1127632"/>
                  </a:lnTo>
                  <a:lnTo>
                    <a:pt x="310635" y="1131919"/>
                  </a:lnTo>
                  <a:lnTo>
                    <a:pt x="309617" y="1136207"/>
                  </a:lnTo>
                  <a:lnTo>
                    <a:pt x="308571" y="1140494"/>
                  </a:lnTo>
                  <a:lnTo>
                    <a:pt x="307495" y="1144782"/>
                  </a:lnTo>
                  <a:lnTo>
                    <a:pt x="306388" y="1149070"/>
                  </a:lnTo>
                  <a:lnTo>
                    <a:pt x="305249" y="1153357"/>
                  </a:lnTo>
                  <a:lnTo>
                    <a:pt x="304081" y="1157645"/>
                  </a:lnTo>
                  <a:lnTo>
                    <a:pt x="302881" y="1161932"/>
                  </a:lnTo>
                  <a:lnTo>
                    <a:pt x="301656" y="1166220"/>
                  </a:lnTo>
                  <a:lnTo>
                    <a:pt x="300409" y="1170508"/>
                  </a:lnTo>
                  <a:lnTo>
                    <a:pt x="299146" y="1174795"/>
                  </a:lnTo>
                  <a:lnTo>
                    <a:pt x="297870" y="1179083"/>
                  </a:lnTo>
                  <a:lnTo>
                    <a:pt x="296584" y="1183370"/>
                  </a:lnTo>
                  <a:lnTo>
                    <a:pt x="295293" y="1187658"/>
                  </a:lnTo>
                  <a:lnTo>
                    <a:pt x="294001" y="1191945"/>
                  </a:lnTo>
                  <a:lnTo>
                    <a:pt x="292713" y="1196233"/>
                  </a:lnTo>
                  <a:lnTo>
                    <a:pt x="291433" y="1200521"/>
                  </a:lnTo>
                  <a:lnTo>
                    <a:pt x="290164" y="1204808"/>
                  </a:lnTo>
                  <a:lnTo>
                    <a:pt x="288911" y="1209096"/>
                  </a:lnTo>
                  <a:lnTo>
                    <a:pt x="287674" y="1213383"/>
                  </a:lnTo>
                  <a:lnTo>
                    <a:pt x="286457" y="1217671"/>
                  </a:lnTo>
                  <a:lnTo>
                    <a:pt x="285263" y="1221958"/>
                  </a:lnTo>
                  <a:lnTo>
                    <a:pt x="284094" y="1226246"/>
                  </a:lnTo>
                  <a:lnTo>
                    <a:pt x="282951" y="1230534"/>
                  </a:lnTo>
                  <a:lnTo>
                    <a:pt x="281832" y="1234821"/>
                  </a:lnTo>
                  <a:lnTo>
                    <a:pt x="280737" y="1239109"/>
                  </a:lnTo>
                  <a:lnTo>
                    <a:pt x="279665" y="1243396"/>
                  </a:lnTo>
                  <a:lnTo>
                    <a:pt x="278614" y="1247684"/>
                  </a:lnTo>
                  <a:lnTo>
                    <a:pt x="277584" y="1251971"/>
                  </a:lnTo>
                  <a:lnTo>
                    <a:pt x="276572" y="1256259"/>
                  </a:lnTo>
                  <a:lnTo>
                    <a:pt x="275578" y="1260547"/>
                  </a:lnTo>
                  <a:lnTo>
                    <a:pt x="274599" y="1264834"/>
                  </a:lnTo>
                  <a:lnTo>
                    <a:pt x="273632" y="1269122"/>
                  </a:lnTo>
                  <a:lnTo>
                    <a:pt x="272676" y="1273409"/>
                  </a:lnTo>
                  <a:lnTo>
                    <a:pt x="271732" y="1277697"/>
                  </a:lnTo>
                  <a:lnTo>
                    <a:pt x="270798" y="1281984"/>
                  </a:lnTo>
                  <a:lnTo>
                    <a:pt x="269874" y="1286272"/>
                  </a:lnTo>
                  <a:lnTo>
                    <a:pt x="268964" y="1290560"/>
                  </a:lnTo>
                  <a:lnTo>
                    <a:pt x="268067" y="1294847"/>
                  </a:lnTo>
                  <a:lnTo>
                    <a:pt x="267184" y="1299135"/>
                  </a:lnTo>
                  <a:lnTo>
                    <a:pt x="266316" y="1303422"/>
                  </a:lnTo>
                  <a:lnTo>
                    <a:pt x="265465" y="1307710"/>
                  </a:lnTo>
                  <a:lnTo>
                    <a:pt x="264632" y="1311997"/>
                  </a:lnTo>
                  <a:lnTo>
                    <a:pt x="263819" y="1316285"/>
                  </a:lnTo>
                  <a:lnTo>
                    <a:pt x="263028" y="1320573"/>
                  </a:lnTo>
                  <a:lnTo>
                    <a:pt x="262261" y="1324860"/>
                  </a:lnTo>
                  <a:lnTo>
                    <a:pt x="261518" y="1329148"/>
                  </a:lnTo>
                  <a:lnTo>
                    <a:pt x="260798" y="1333435"/>
                  </a:lnTo>
                  <a:lnTo>
                    <a:pt x="260102" y="1337723"/>
                  </a:lnTo>
                  <a:lnTo>
                    <a:pt x="259431" y="1342011"/>
                  </a:lnTo>
                  <a:lnTo>
                    <a:pt x="258784" y="1346298"/>
                  </a:lnTo>
                  <a:lnTo>
                    <a:pt x="258164" y="1350586"/>
                  </a:lnTo>
                  <a:lnTo>
                    <a:pt x="257572" y="1354873"/>
                  </a:lnTo>
                  <a:lnTo>
                    <a:pt x="257008" y="1359161"/>
                  </a:lnTo>
                  <a:lnTo>
                    <a:pt x="256470" y="1363448"/>
                  </a:lnTo>
                  <a:lnTo>
                    <a:pt x="255960" y="1367736"/>
                  </a:lnTo>
                  <a:lnTo>
                    <a:pt x="255477" y="1372024"/>
                  </a:lnTo>
                  <a:lnTo>
                    <a:pt x="255021" y="1376311"/>
                  </a:lnTo>
                  <a:lnTo>
                    <a:pt x="254593" y="1380599"/>
                  </a:lnTo>
                  <a:lnTo>
                    <a:pt x="254194" y="1384886"/>
                  </a:lnTo>
                  <a:lnTo>
                    <a:pt x="253825" y="1389174"/>
                  </a:lnTo>
                  <a:lnTo>
                    <a:pt x="253482" y="1393461"/>
                  </a:lnTo>
                  <a:lnTo>
                    <a:pt x="253164" y="1397749"/>
                  </a:lnTo>
                  <a:lnTo>
                    <a:pt x="252868" y="1402037"/>
                  </a:lnTo>
                  <a:lnTo>
                    <a:pt x="252594" y="1406324"/>
                  </a:lnTo>
                  <a:lnTo>
                    <a:pt x="252339" y="1410612"/>
                  </a:lnTo>
                  <a:lnTo>
                    <a:pt x="252101" y="1414899"/>
                  </a:lnTo>
                  <a:lnTo>
                    <a:pt x="251878" y="1419187"/>
                  </a:lnTo>
                  <a:lnTo>
                    <a:pt x="251665" y="1423474"/>
                  </a:lnTo>
                  <a:lnTo>
                    <a:pt x="251459" y="1427762"/>
                  </a:lnTo>
                  <a:lnTo>
                    <a:pt x="251257" y="1432050"/>
                  </a:lnTo>
                  <a:lnTo>
                    <a:pt x="251055" y="1436337"/>
                  </a:lnTo>
                  <a:lnTo>
                    <a:pt x="250851" y="1440625"/>
                  </a:lnTo>
                  <a:lnTo>
                    <a:pt x="250642" y="1444912"/>
                  </a:lnTo>
                  <a:lnTo>
                    <a:pt x="250425" y="1449200"/>
                  </a:lnTo>
                  <a:lnTo>
                    <a:pt x="250197" y="1453487"/>
                  </a:lnTo>
                  <a:lnTo>
                    <a:pt x="249958" y="1457775"/>
                  </a:lnTo>
                  <a:lnTo>
                    <a:pt x="249707" y="1462063"/>
                  </a:lnTo>
                  <a:lnTo>
                    <a:pt x="249444" y="1466350"/>
                  </a:lnTo>
                  <a:lnTo>
                    <a:pt x="249169" y="1470638"/>
                  </a:lnTo>
                  <a:lnTo>
                    <a:pt x="248883" y="1474925"/>
                  </a:lnTo>
                  <a:lnTo>
                    <a:pt x="248588" y="1479213"/>
                  </a:lnTo>
                  <a:lnTo>
                    <a:pt x="248283" y="1483501"/>
                  </a:lnTo>
                  <a:lnTo>
                    <a:pt x="247974" y="1487788"/>
                  </a:lnTo>
                  <a:lnTo>
                    <a:pt x="247663" y="1492076"/>
                  </a:lnTo>
                  <a:lnTo>
                    <a:pt x="247353" y="1496363"/>
                  </a:lnTo>
                  <a:lnTo>
                    <a:pt x="247047" y="1500651"/>
                  </a:lnTo>
                  <a:lnTo>
                    <a:pt x="246747" y="1504938"/>
                  </a:lnTo>
                  <a:lnTo>
                    <a:pt x="246457" y="1509226"/>
                  </a:lnTo>
                  <a:lnTo>
                    <a:pt x="246179" y="1513514"/>
                  </a:lnTo>
                  <a:lnTo>
                    <a:pt x="245916" y="1517801"/>
                  </a:lnTo>
                  <a:lnTo>
                    <a:pt x="245669" y="1522089"/>
                  </a:lnTo>
                  <a:lnTo>
                    <a:pt x="245438" y="1526376"/>
                  </a:lnTo>
                  <a:lnTo>
                    <a:pt x="245222" y="1530664"/>
                  </a:lnTo>
                  <a:lnTo>
                    <a:pt x="245022" y="1534951"/>
                  </a:lnTo>
                  <a:lnTo>
                    <a:pt x="244836" y="1539239"/>
                  </a:lnTo>
                  <a:lnTo>
                    <a:pt x="244663" y="1543527"/>
                  </a:lnTo>
                  <a:lnTo>
                    <a:pt x="244502" y="1547814"/>
                  </a:lnTo>
                  <a:lnTo>
                    <a:pt x="244349" y="1552102"/>
                  </a:lnTo>
                  <a:lnTo>
                    <a:pt x="244202" y="1556389"/>
                  </a:lnTo>
                  <a:lnTo>
                    <a:pt x="244058" y="1560677"/>
                  </a:lnTo>
                  <a:lnTo>
                    <a:pt x="243915" y="1564964"/>
                  </a:lnTo>
                  <a:lnTo>
                    <a:pt x="243770" y="1569252"/>
                  </a:lnTo>
                  <a:lnTo>
                    <a:pt x="243622" y="1573540"/>
                  </a:lnTo>
                  <a:lnTo>
                    <a:pt x="243467" y="1577827"/>
                  </a:lnTo>
                  <a:lnTo>
                    <a:pt x="243305" y="1582115"/>
                  </a:lnTo>
                  <a:lnTo>
                    <a:pt x="243136" y="1586402"/>
                  </a:lnTo>
                  <a:lnTo>
                    <a:pt x="242958" y="1590690"/>
                  </a:lnTo>
                  <a:lnTo>
                    <a:pt x="242772" y="1594977"/>
                  </a:lnTo>
                  <a:lnTo>
                    <a:pt x="242578" y="1599265"/>
                  </a:lnTo>
                  <a:lnTo>
                    <a:pt x="242376" y="1603553"/>
                  </a:lnTo>
                  <a:lnTo>
                    <a:pt x="242168" y="1607840"/>
                  </a:lnTo>
                  <a:lnTo>
                    <a:pt x="241953" y="1612128"/>
                  </a:lnTo>
                  <a:lnTo>
                    <a:pt x="241736" y="1616415"/>
                  </a:lnTo>
                  <a:lnTo>
                    <a:pt x="241517" y="1620703"/>
                  </a:lnTo>
                  <a:lnTo>
                    <a:pt x="241298" y="1624990"/>
                  </a:lnTo>
                  <a:lnTo>
                    <a:pt x="241082" y="1629278"/>
                  </a:lnTo>
                  <a:lnTo>
                    <a:pt x="240869" y="1633566"/>
                  </a:lnTo>
                  <a:lnTo>
                    <a:pt x="240663" y="1637853"/>
                  </a:lnTo>
                  <a:lnTo>
                    <a:pt x="240465" y="1642141"/>
                  </a:lnTo>
                  <a:lnTo>
                    <a:pt x="240279" y="1646428"/>
                  </a:lnTo>
                  <a:lnTo>
                    <a:pt x="240104" y="1650716"/>
                  </a:lnTo>
                  <a:lnTo>
                    <a:pt x="239943" y="1655004"/>
                  </a:lnTo>
                  <a:lnTo>
                    <a:pt x="239796" y="1659291"/>
                  </a:lnTo>
                  <a:lnTo>
                    <a:pt x="239665" y="1663579"/>
                  </a:lnTo>
                  <a:lnTo>
                    <a:pt x="239548" y="1667866"/>
                  </a:lnTo>
                  <a:lnTo>
                    <a:pt x="239448" y="1672154"/>
                  </a:lnTo>
                  <a:lnTo>
                    <a:pt x="239365" y="1676441"/>
                  </a:lnTo>
                  <a:lnTo>
                    <a:pt x="239296" y="1680729"/>
                  </a:lnTo>
                  <a:lnTo>
                    <a:pt x="239240" y="1685017"/>
                  </a:lnTo>
                  <a:lnTo>
                    <a:pt x="239194" y="1689304"/>
                  </a:lnTo>
                  <a:lnTo>
                    <a:pt x="239158" y="1693592"/>
                  </a:lnTo>
                  <a:lnTo>
                    <a:pt x="239128" y="1697879"/>
                  </a:lnTo>
                  <a:lnTo>
                    <a:pt x="239102" y="1702167"/>
                  </a:lnTo>
                  <a:lnTo>
                    <a:pt x="239079" y="1706454"/>
                  </a:lnTo>
                  <a:lnTo>
                    <a:pt x="239055" y="1710742"/>
                  </a:lnTo>
                  <a:lnTo>
                    <a:pt x="239027" y="1715030"/>
                  </a:lnTo>
                  <a:lnTo>
                    <a:pt x="238995" y="1719317"/>
                  </a:lnTo>
                  <a:lnTo>
                    <a:pt x="238956" y="1723605"/>
                  </a:lnTo>
                  <a:lnTo>
                    <a:pt x="238909" y="1727892"/>
                  </a:lnTo>
                  <a:lnTo>
                    <a:pt x="238852" y="1732180"/>
                  </a:lnTo>
                  <a:lnTo>
                    <a:pt x="238786" y="1736467"/>
                  </a:lnTo>
                  <a:lnTo>
                    <a:pt x="238709" y="1740755"/>
                  </a:lnTo>
                  <a:lnTo>
                    <a:pt x="238621" y="1745043"/>
                  </a:lnTo>
                  <a:lnTo>
                    <a:pt x="238524" y="1749330"/>
                  </a:lnTo>
                  <a:lnTo>
                    <a:pt x="238418" y="1753618"/>
                  </a:lnTo>
                  <a:lnTo>
                    <a:pt x="238305" y="1757905"/>
                  </a:lnTo>
                  <a:lnTo>
                    <a:pt x="238184" y="1762193"/>
                  </a:lnTo>
                  <a:lnTo>
                    <a:pt x="238058" y="1766480"/>
                  </a:lnTo>
                  <a:lnTo>
                    <a:pt x="237927" y="1770768"/>
                  </a:lnTo>
                  <a:lnTo>
                    <a:pt x="237792" y="1775056"/>
                  </a:lnTo>
                  <a:lnTo>
                    <a:pt x="237657" y="1779343"/>
                  </a:lnTo>
                  <a:lnTo>
                    <a:pt x="237521" y="1783631"/>
                  </a:lnTo>
                  <a:lnTo>
                    <a:pt x="237387" y="1787918"/>
                  </a:lnTo>
                  <a:lnTo>
                    <a:pt x="237255" y="1792206"/>
                  </a:lnTo>
                  <a:lnTo>
                    <a:pt x="237127" y="1796493"/>
                  </a:lnTo>
                  <a:lnTo>
                    <a:pt x="237005" y="1800781"/>
                  </a:lnTo>
                  <a:lnTo>
                    <a:pt x="236890" y="1805069"/>
                  </a:lnTo>
                  <a:lnTo>
                    <a:pt x="236783" y="1809356"/>
                  </a:lnTo>
                  <a:lnTo>
                    <a:pt x="236685" y="1813644"/>
                  </a:lnTo>
                  <a:lnTo>
                    <a:pt x="236597" y="1817931"/>
                  </a:lnTo>
                  <a:lnTo>
                    <a:pt x="236519" y="1822219"/>
                  </a:lnTo>
                  <a:lnTo>
                    <a:pt x="236453" y="1826507"/>
                  </a:lnTo>
                  <a:lnTo>
                    <a:pt x="236398" y="1830794"/>
                  </a:lnTo>
                  <a:lnTo>
                    <a:pt x="236355" y="1835082"/>
                  </a:lnTo>
                  <a:lnTo>
                    <a:pt x="236324" y="1839369"/>
                  </a:lnTo>
                  <a:lnTo>
                    <a:pt x="236303" y="1843657"/>
                  </a:lnTo>
                  <a:lnTo>
                    <a:pt x="236290" y="1847944"/>
                  </a:lnTo>
                  <a:lnTo>
                    <a:pt x="236285" y="1852232"/>
                  </a:lnTo>
                  <a:lnTo>
                    <a:pt x="236286" y="1856520"/>
                  </a:lnTo>
                  <a:lnTo>
                    <a:pt x="236290" y="1860807"/>
                  </a:lnTo>
                  <a:lnTo>
                    <a:pt x="236297" y="1865095"/>
                  </a:lnTo>
                  <a:lnTo>
                    <a:pt x="236301" y="1869382"/>
                  </a:lnTo>
                  <a:lnTo>
                    <a:pt x="236302" y="1873670"/>
                  </a:lnTo>
                  <a:lnTo>
                    <a:pt x="236297" y="1877957"/>
                  </a:lnTo>
                  <a:lnTo>
                    <a:pt x="236283" y="1882245"/>
                  </a:lnTo>
                  <a:lnTo>
                    <a:pt x="236259" y="1886533"/>
                  </a:lnTo>
                  <a:lnTo>
                    <a:pt x="236224" y="1890820"/>
                  </a:lnTo>
                  <a:lnTo>
                    <a:pt x="236176" y="1895108"/>
                  </a:lnTo>
                  <a:lnTo>
                    <a:pt x="236111" y="1899395"/>
                  </a:lnTo>
                  <a:lnTo>
                    <a:pt x="236033" y="1903683"/>
                  </a:lnTo>
                  <a:lnTo>
                    <a:pt x="235941" y="1907970"/>
                  </a:lnTo>
                  <a:lnTo>
                    <a:pt x="235836" y="1912258"/>
                  </a:lnTo>
                  <a:lnTo>
                    <a:pt x="235721" y="1916546"/>
                  </a:lnTo>
                  <a:lnTo>
                    <a:pt x="235596" y="1920833"/>
                  </a:lnTo>
                  <a:lnTo>
                    <a:pt x="235464" y="1925121"/>
                  </a:lnTo>
                  <a:lnTo>
                    <a:pt x="235326" y="1929408"/>
                  </a:lnTo>
                  <a:lnTo>
                    <a:pt x="235187" y="1933696"/>
                  </a:lnTo>
                  <a:lnTo>
                    <a:pt x="235048" y="1937983"/>
                  </a:lnTo>
                  <a:lnTo>
                    <a:pt x="234912" y="1942271"/>
                  </a:lnTo>
                  <a:lnTo>
                    <a:pt x="234781" y="1946559"/>
                  </a:lnTo>
                  <a:lnTo>
                    <a:pt x="234657" y="1950846"/>
                  </a:lnTo>
                  <a:lnTo>
                    <a:pt x="234542" y="1955134"/>
                  </a:lnTo>
                  <a:lnTo>
                    <a:pt x="234437" y="1959421"/>
                  </a:lnTo>
                  <a:lnTo>
                    <a:pt x="234345" y="1963709"/>
                  </a:lnTo>
                  <a:lnTo>
                    <a:pt x="234265" y="1967996"/>
                  </a:lnTo>
                  <a:lnTo>
                    <a:pt x="234197" y="1972284"/>
                  </a:lnTo>
                  <a:lnTo>
                    <a:pt x="234140" y="1976572"/>
                  </a:lnTo>
                  <a:lnTo>
                    <a:pt x="234094" y="1980859"/>
                  </a:lnTo>
                  <a:lnTo>
                    <a:pt x="234058" y="1985147"/>
                  </a:lnTo>
                  <a:lnTo>
                    <a:pt x="234032" y="1989434"/>
                  </a:lnTo>
                  <a:lnTo>
                    <a:pt x="234015" y="1993722"/>
                  </a:lnTo>
                  <a:lnTo>
                    <a:pt x="234006" y="1998010"/>
                  </a:lnTo>
                  <a:lnTo>
                    <a:pt x="234002" y="2002297"/>
                  </a:lnTo>
                  <a:lnTo>
                    <a:pt x="234003" y="2006585"/>
                  </a:lnTo>
                  <a:lnTo>
                    <a:pt x="234007" y="2010872"/>
                  </a:lnTo>
                  <a:lnTo>
                    <a:pt x="234014" y="2015160"/>
                  </a:lnTo>
                  <a:lnTo>
                    <a:pt x="234022" y="2019447"/>
                  </a:lnTo>
                  <a:lnTo>
                    <a:pt x="234030" y="2023735"/>
                  </a:lnTo>
                  <a:lnTo>
                    <a:pt x="234038" y="2028023"/>
                  </a:lnTo>
                  <a:lnTo>
                    <a:pt x="234044" y="2032310"/>
                  </a:lnTo>
                  <a:lnTo>
                    <a:pt x="234048" y="2036598"/>
                  </a:lnTo>
                  <a:lnTo>
                    <a:pt x="234050" y="2040885"/>
                  </a:lnTo>
                  <a:lnTo>
                    <a:pt x="234049" y="2045173"/>
                  </a:lnTo>
                  <a:lnTo>
                    <a:pt x="234046" y="2049460"/>
                  </a:lnTo>
                  <a:lnTo>
                    <a:pt x="234040" y="2053748"/>
                  </a:lnTo>
                  <a:lnTo>
                    <a:pt x="234031" y="2058036"/>
                  </a:lnTo>
                  <a:lnTo>
                    <a:pt x="234019" y="2062323"/>
                  </a:lnTo>
                  <a:lnTo>
                    <a:pt x="234005" y="2066611"/>
                  </a:lnTo>
                  <a:lnTo>
                    <a:pt x="233989" y="2070898"/>
                  </a:lnTo>
                  <a:lnTo>
                    <a:pt x="233971" y="2075186"/>
                  </a:lnTo>
                  <a:lnTo>
                    <a:pt x="233953" y="2079473"/>
                  </a:lnTo>
                  <a:lnTo>
                    <a:pt x="233934" y="2083761"/>
                  </a:lnTo>
                  <a:lnTo>
                    <a:pt x="233915" y="2088049"/>
                  </a:lnTo>
                  <a:lnTo>
                    <a:pt x="233895" y="2092336"/>
                  </a:lnTo>
                  <a:lnTo>
                    <a:pt x="233877" y="2096624"/>
                  </a:lnTo>
                  <a:lnTo>
                    <a:pt x="233858" y="2100911"/>
                  </a:lnTo>
                  <a:lnTo>
                    <a:pt x="233841" y="2105199"/>
                  </a:lnTo>
                  <a:lnTo>
                    <a:pt x="233824" y="2109486"/>
                  </a:lnTo>
                  <a:lnTo>
                    <a:pt x="233808" y="2113774"/>
                  </a:lnTo>
                  <a:lnTo>
                    <a:pt x="233793" y="2118062"/>
                  </a:lnTo>
                  <a:lnTo>
                    <a:pt x="233778" y="2122349"/>
                  </a:lnTo>
                  <a:lnTo>
                    <a:pt x="233763" y="2126637"/>
                  </a:lnTo>
                  <a:lnTo>
                    <a:pt x="233748" y="2130924"/>
                  </a:lnTo>
                  <a:lnTo>
                    <a:pt x="233732" y="2135212"/>
                  </a:lnTo>
                  <a:lnTo>
                    <a:pt x="233715" y="2139500"/>
                  </a:lnTo>
                  <a:lnTo>
                    <a:pt x="233698" y="2143787"/>
                  </a:lnTo>
                  <a:lnTo>
                    <a:pt x="233678" y="2148075"/>
                  </a:lnTo>
                  <a:lnTo>
                    <a:pt x="233658" y="2152362"/>
                  </a:lnTo>
                  <a:lnTo>
                    <a:pt x="233635" y="2156650"/>
                  </a:lnTo>
                  <a:lnTo>
                    <a:pt x="233610" y="2160937"/>
                  </a:lnTo>
                  <a:lnTo>
                    <a:pt x="233583" y="2165225"/>
                  </a:lnTo>
                  <a:lnTo>
                    <a:pt x="233553" y="2169513"/>
                  </a:lnTo>
                  <a:lnTo>
                    <a:pt x="233522" y="2173800"/>
                  </a:lnTo>
                  <a:lnTo>
                    <a:pt x="233489" y="2178088"/>
                  </a:lnTo>
                  <a:lnTo>
                    <a:pt x="233453" y="2182375"/>
                  </a:lnTo>
                  <a:lnTo>
                    <a:pt x="233416" y="2186663"/>
                  </a:lnTo>
                  <a:lnTo>
                    <a:pt x="233378" y="2190950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7" name="pg32">
              <a:extLst>
                <a:ext uri="{FF2B5EF4-FFF2-40B4-BE49-F238E27FC236}">
                  <a16:creationId xmlns:a16="http://schemas.microsoft.com/office/drawing/2014/main" id="{B6112DA7-063B-B82F-7344-942E31DA0A0F}"/>
                </a:ext>
              </a:extLst>
            </p:cNvPr>
            <p:cNvSpPr/>
            <p:nvPr/>
          </p:nvSpPr>
          <p:spPr>
            <a:xfrm>
              <a:off x="5255313" y="4124986"/>
              <a:ext cx="431132" cy="2273608"/>
            </a:xfrm>
            <a:custGeom>
              <a:avLst/>
              <a:gdLst/>
              <a:ahLst/>
              <a:cxnLst/>
              <a:rect l="0" t="0" r="0" b="0"/>
              <a:pathLst>
                <a:path w="431132" h="2273608">
                  <a:moveTo>
                    <a:pt x="215047" y="2273608"/>
                  </a:moveTo>
                  <a:lnTo>
                    <a:pt x="215001" y="2269158"/>
                  </a:lnTo>
                  <a:lnTo>
                    <a:pt x="214952" y="2264709"/>
                  </a:lnTo>
                  <a:lnTo>
                    <a:pt x="214901" y="2260260"/>
                  </a:lnTo>
                  <a:lnTo>
                    <a:pt x="214848" y="2255810"/>
                  </a:lnTo>
                  <a:lnTo>
                    <a:pt x="214793" y="2251361"/>
                  </a:lnTo>
                  <a:lnTo>
                    <a:pt x="214736" y="2246912"/>
                  </a:lnTo>
                  <a:lnTo>
                    <a:pt x="214676" y="2242462"/>
                  </a:lnTo>
                  <a:lnTo>
                    <a:pt x="214615" y="2238013"/>
                  </a:lnTo>
                  <a:lnTo>
                    <a:pt x="214552" y="2233564"/>
                  </a:lnTo>
                  <a:lnTo>
                    <a:pt x="214488" y="2229114"/>
                  </a:lnTo>
                  <a:lnTo>
                    <a:pt x="214422" y="2224665"/>
                  </a:lnTo>
                  <a:lnTo>
                    <a:pt x="214356" y="2220216"/>
                  </a:lnTo>
                  <a:lnTo>
                    <a:pt x="214288" y="2215766"/>
                  </a:lnTo>
                  <a:lnTo>
                    <a:pt x="214221" y="2211317"/>
                  </a:lnTo>
                  <a:lnTo>
                    <a:pt x="214152" y="2206868"/>
                  </a:lnTo>
                  <a:lnTo>
                    <a:pt x="214084" y="2202418"/>
                  </a:lnTo>
                  <a:lnTo>
                    <a:pt x="214015" y="2197969"/>
                  </a:lnTo>
                  <a:lnTo>
                    <a:pt x="213946" y="2193520"/>
                  </a:lnTo>
                  <a:lnTo>
                    <a:pt x="213876" y="2189070"/>
                  </a:lnTo>
                  <a:lnTo>
                    <a:pt x="213805" y="2184621"/>
                  </a:lnTo>
                  <a:lnTo>
                    <a:pt x="213732" y="2180172"/>
                  </a:lnTo>
                  <a:lnTo>
                    <a:pt x="213657" y="2175722"/>
                  </a:lnTo>
                  <a:lnTo>
                    <a:pt x="213578" y="2171273"/>
                  </a:lnTo>
                  <a:lnTo>
                    <a:pt x="213497" y="2166824"/>
                  </a:lnTo>
                  <a:lnTo>
                    <a:pt x="213411" y="2162374"/>
                  </a:lnTo>
                  <a:lnTo>
                    <a:pt x="213322" y="2157925"/>
                  </a:lnTo>
                  <a:lnTo>
                    <a:pt x="213229" y="2153476"/>
                  </a:lnTo>
                  <a:lnTo>
                    <a:pt x="213131" y="2149026"/>
                  </a:lnTo>
                  <a:lnTo>
                    <a:pt x="213029" y="2144577"/>
                  </a:lnTo>
                  <a:lnTo>
                    <a:pt x="212924" y="2140128"/>
                  </a:lnTo>
                  <a:lnTo>
                    <a:pt x="212815" y="2135678"/>
                  </a:lnTo>
                  <a:lnTo>
                    <a:pt x="212706" y="2131229"/>
                  </a:lnTo>
                  <a:lnTo>
                    <a:pt x="212596" y="2126780"/>
                  </a:lnTo>
                  <a:lnTo>
                    <a:pt x="212487" y="2122330"/>
                  </a:lnTo>
                  <a:lnTo>
                    <a:pt x="212379" y="2117881"/>
                  </a:lnTo>
                  <a:lnTo>
                    <a:pt x="212276" y="2113432"/>
                  </a:lnTo>
                  <a:lnTo>
                    <a:pt x="212177" y="2108982"/>
                  </a:lnTo>
                  <a:lnTo>
                    <a:pt x="212084" y="2104533"/>
                  </a:lnTo>
                  <a:lnTo>
                    <a:pt x="211999" y="2100084"/>
                  </a:lnTo>
                  <a:lnTo>
                    <a:pt x="211922" y="2095634"/>
                  </a:lnTo>
                  <a:lnTo>
                    <a:pt x="211853" y="2091185"/>
                  </a:lnTo>
                  <a:lnTo>
                    <a:pt x="211793" y="2086736"/>
                  </a:lnTo>
                  <a:lnTo>
                    <a:pt x="211740" y="2082286"/>
                  </a:lnTo>
                  <a:lnTo>
                    <a:pt x="211695" y="2077837"/>
                  </a:lnTo>
                  <a:lnTo>
                    <a:pt x="211658" y="2073388"/>
                  </a:lnTo>
                  <a:lnTo>
                    <a:pt x="211628" y="2068938"/>
                  </a:lnTo>
                  <a:lnTo>
                    <a:pt x="211602" y="2064489"/>
                  </a:lnTo>
                  <a:lnTo>
                    <a:pt x="211580" y="2060040"/>
                  </a:lnTo>
                  <a:lnTo>
                    <a:pt x="211561" y="2055590"/>
                  </a:lnTo>
                  <a:lnTo>
                    <a:pt x="211543" y="2051141"/>
                  </a:lnTo>
                  <a:lnTo>
                    <a:pt x="211525" y="2046692"/>
                  </a:lnTo>
                  <a:lnTo>
                    <a:pt x="211507" y="2042242"/>
                  </a:lnTo>
                  <a:lnTo>
                    <a:pt x="211487" y="2037793"/>
                  </a:lnTo>
                  <a:lnTo>
                    <a:pt x="211466" y="2033344"/>
                  </a:lnTo>
                  <a:lnTo>
                    <a:pt x="211443" y="2028894"/>
                  </a:lnTo>
                  <a:lnTo>
                    <a:pt x="211418" y="2024445"/>
                  </a:lnTo>
                  <a:lnTo>
                    <a:pt x="211392" y="2019996"/>
                  </a:lnTo>
                  <a:lnTo>
                    <a:pt x="211366" y="2015546"/>
                  </a:lnTo>
                  <a:lnTo>
                    <a:pt x="211338" y="2011097"/>
                  </a:lnTo>
                  <a:lnTo>
                    <a:pt x="211311" y="2006648"/>
                  </a:lnTo>
                  <a:lnTo>
                    <a:pt x="211285" y="2002198"/>
                  </a:lnTo>
                  <a:lnTo>
                    <a:pt x="211260" y="1997749"/>
                  </a:lnTo>
                  <a:lnTo>
                    <a:pt x="211236" y="1993300"/>
                  </a:lnTo>
                  <a:lnTo>
                    <a:pt x="211212" y="1988850"/>
                  </a:lnTo>
                  <a:lnTo>
                    <a:pt x="211189" y="1984401"/>
                  </a:lnTo>
                  <a:lnTo>
                    <a:pt x="211166" y="1979952"/>
                  </a:lnTo>
                  <a:lnTo>
                    <a:pt x="211142" y="1975502"/>
                  </a:lnTo>
                  <a:lnTo>
                    <a:pt x="211116" y="1971053"/>
                  </a:lnTo>
                  <a:lnTo>
                    <a:pt x="211085" y="1966604"/>
                  </a:lnTo>
                  <a:lnTo>
                    <a:pt x="211050" y="1962154"/>
                  </a:lnTo>
                  <a:lnTo>
                    <a:pt x="211008" y="1957705"/>
                  </a:lnTo>
                  <a:lnTo>
                    <a:pt x="210958" y="1953256"/>
                  </a:lnTo>
                  <a:lnTo>
                    <a:pt x="210900" y="1948806"/>
                  </a:lnTo>
                  <a:lnTo>
                    <a:pt x="210833" y="1944357"/>
                  </a:lnTo>
                  <a:lnTo>
                    <a:pt x="210757" y="1939908"/>
                  </a:lnTo>
                  <a:lnTo>
                    <a:pt x="210670" y="1935458"/>
                  </a:lnTo>
                  <a:lnTo>
                    <a:pt x="210573" y="1931009"/>
                  </a:lnTo>
                  <a:lnTo>
                    <a:pt x="210467" y="1926560"/>
                  </a:lnTo>
                  <a:lnTo>
                    <a:pt x="210353" y="1922110"/>
                  </a:lnTo>
                  <a:lnTo>
                    <a:pt x="210233" y="1917661"/>
                  </a:lnTo>
                  <a:lnTo>
                    <a:pt x="210107" y="1913212"/>
                  </a:lnTo>
                  <a:lnTo>
                    <a:pt x="209977" y="1908762"/>
                  </a:lnTo>
                  <a:lnTo>
                    <a:pt x="209845" y="1904313"/>
                  </a:lnTo>
                  <a:lnTo>
                    <a:pt x="209711" y="1899864"/>
                  </a:lnTo>
                  <a:lnTo>
                    <a:pt x="209577" y="1895414"/>
                  </a:lnTo>
                  <a:lnTo>
                    <a:pt x="209445" y="1890965"/>
                  </a:lnTo>
                  <a:lnTo>
                    <a:pt x="209314" y="1886516"/>
                  </a:lnTo>
                  <a:lnTo>
                    <a:pt x="209185" y="1882066"/>
                  </a:lnTo>
                  <a:lnTo>
                    <a:pt x="209058" y="1877617"/>
                  </a:lnTo>
                  <a:lnTo>
                    <a:pt x="208934" y="1873168"/>
                  </a:lnTo>
                  <a:lnTo>
                    <a:pt x="208812" y="1868718"/>
                  </a:lnTo>
                  <a:lnTo>
                    <a:pt x="208692" y="1864269"/>
                  </a:lnTo>
                  <a:lnTo>
                    <a:pt x="208574" y="1859820"/>
                  </a:lnTo>
                  <a:lnTo>
                    <a:pt x="208458" y="1855370"/>
                  </a:lnTo>
                  <a:lnTo>
                    <a:pt x="208342" y="1850921"/>
                  </a:lnTo>
                  <a:lnTo>
                    <a:pt x="208228" y="1846472"/>
                  </a:lnTo>
                  <a:lnTo>
                    <a:pt x="208115" y="1842022"/>
                  </a:lnTo>
                  <a:lnTo>
                    <a:pt x="208004" y="1837573"/>
                  </a:lnTo>
                  <a:lnTo>
                    <a:pt x="207895" y="1833124"/>
                  </a:lnTo>
                  <a:lnTo>
                    <a:pt x="207790" y="1828674"/>
                  </a:lnTo>
                  <a:lnTo>
                    <a:pt x="207689" y="1824225"/>
                  </a:lnTo>
                  <a:lnTo>
                    <a:pt x="207593" y="1819776"/>
                  </a:lnTo>
                  <a:lnTo>
                    <a:pt x="207504" y="1815327"/>
                  </a:lnTo>
                  <a:lnTo>
                    <a:pt x="207422" y="1810877"/>
                  </a:lnTo>
                  <a:lnTo>
                    <a:pt x="207347" y="1806428"/>
                  </a:lnTo>
                  <a:lnTo>
                    <a:pt x="207281" y="1801979"/>
                  </a:lnTo>
                  <a:lnTo>
                    <a:pt x="207224" y="1797529"/>
                  </a:lnTo>
                  <a:lnTo>
                    <a:pt x="207176" y="1793080"/>
                  </a:lnTo>
                  <a:lnTo>
                    <a:pt x="207136" y="1788631"/>
                  </a:lnTo>
                  <a:lnTo>
                    <a:pt x="207103" y="1784181"/>
                  </a:lnTo>
                  <a:lnTo>
                    <a:pt x="207077" y="1779732"/>
                  </a:lnTo>
                  <a:lnTo>
                    <a:pt x="207054" y="1775283"/>
                  </a:lnTo>
                  <a:lnTo>
                    <a:pt x="207036" y="1770833"/>
                  </a:lnTo>
                  <a:lnTo>
                    <a:pt x="207018" y="1766384"/>
                  </a:lnTo>
                  <a:lnTo>
                    <a:pt x="207002" y="1761935"/>
                  </a:lnTo>
                  <a:lnTo>
                    <a:pt x="206983" y="1757485"/>
                  </a:lnTo>
                  <a:lnTo>
                    <a:pt x="206961" y="1753036"/>
                  </a:lnTo>
                  <a:lnTo>
                    <a:pt x="206935" y="1748587"/>
                  </a:lnTo>
                  <a:lnTo>
                    <a:pt x="206903" y="1744137"/>
                  </a:lnTo>
                  <a:lnTo>
                    <a:pt x="206866" y="1739688"/>
                  </a:lnTo>
                  <a:lnTo>
                    <a:pt x="206821" y="1735239"/>
                  </a:lnTo>
                  <a:lnTo>
                    <a:pt x="206770" y="1730789"/>
                  </a:lnTo>
                  <a:lnTo>
                    <a:pt x="206711" y="1726340"/>
                  </a:lnTo>
                  <a:lnTo>
                    <a:pt x="206643" y="1721891"/>
                  </a:lnTo>
                  <a:lnTo>
                    <a:pt x="206567" y="1717441"/>
                  </a:lnTo>
                  <a:lnTo>
                    <a:pt x="206483" y="1712992"/>
                  </a:lnTo>
                  <a:lnTo>
                    <a:pt x="206390" y="1708543"/>
                  </a:lnTo>
                  <a:lnTo>
                    <a:pt x="206290" y="1704093"/>
                  </a:lnTo>
                  <a:lnTo>
                    <a:pt x="206181" y="1699644"/>
                  </a:lnTo>
                  <a:lnTo>
                    <a:pt x="206063" y="1695195"/>
                  </a:lnTo>
                  <a:lnTo>
                    <a:pt x="205937" y="1690745"/>
                  </a:lnTo>
                  <a:lnTo>
                    <a:pt x="205801" y="1686296"/>
                  </a:lnTo>
                  <a:lnTo>
                    <a:pt x="205657" y="1681847"/>
                  </a:lnTo>
                  <a:lnTo>
                    <a:pt x="205505" y="1677397"/>
                  </a:lnTo>
                  <a:lnTo>
                    <a:pt x="205344" y="1672948"/>
                  </a:lnTo>
                  <a:lnTo>
                    <a:pt x="205175" y="1668499"/>
                  </a:lnTo>
                  <a:lnTo>
                    <a:pt x="204998" y="1664049"/>
                  </a:lnTo>
                  <a:lnTo>
                    <a:pt x="204813" y="1659600"/>
                  </a:lnTo>
                  <a:lnTo>
                    <a:pt x="204619" y="1655151"/>
                  </a:lnTo>
                  <a:lnTo>
                    <a:pt x="204418" y="1650701"/>
                  </a:lnTo>
                  <a:lnTo>
                    <a:pt x="204210" y="1646252"/>
                  </a:lnTo>
                  <a:lnTo>
                    <a:pt x="203996" y="1641803"/>
                  </a:lnTo>
                  <a:lnTo>
                    <a:pt x="203777" y="1637353"/>
                  </a:lnTo>
                  <a:lnTo>
                    <a:pt x="203553" y="1632904"/>
                  </a:lnTo>
                  <a:lnTo>
                    <a:pt x="203325" y="1628455"/>
                  </a:lnTo>
                  <a:lnTo>
                    <a:pt x="203095" y="1624005"/>
                  </a:lnTo>
                  <a:lnTo>
                    <a:pt x="202863" y="1619556"/>
                  </a:lnTo>
                  <a:lnTo>
                    <a:pt x="202632" y="1615107"/>
                  </a:lnTo>
                  <a:lnTo>
                    <a:pt x="202403" y="1610657"/>
                  </a:lnTo>
                  <a:lnTo>
                    <a:pt x="202177" y="1606208"/>
                  </a:lnTo>
                  <a:lnTo>
                    <a:pt x="201957" y="1601759"/>
                  </a:lnTo>
                  <a:lnTo>
                    <a:pt x="201743" y="1597309"/>
                  </a:lnTo>
                  <a:lnTo>
                    <a:pt x="201537" y="1592860"/>
                  </a:lnTo>
                  <a:lnTo>
                    <a:pt x="201339" y="1588411"/>
                  </a:lnTo>
                  <a:lnTo>
                    <a:pt x="201153" y="1583961"/>
                  </a:lnTo>
                  <a:lnTo>
                    <a:pt x="200976" y="1579512"/>
                  </a:lnTo>
                  <a:lnTo>
                    <a:pt x="200808" y="1575063"/>
                  </a:lnTo>
                  <a:lnTo>
                    <a:pt x="200649" y="1570613"/>
                  </a:lnTo>
                  <a:lnTo>
                    <a:pt x="200497" y="1566164"/>
                  </a:lnTo>
                  <a:lnTo>
                    <a:pt x="200352" y="1561715"/>
                  </a:lnTo>
                  <a:lnTo>
                    <a:pt x="200211" y="1557265"/>
                  </a:lnTo>
                  <a:lnTo>
                    <a:pt x="200073" y="1552816"/>
                  </a:lnTo>
                  <a:lnTo>
                    <a:pt x="199935" y="1548367"/>
                  </a:lnTo>
                  <a:lnTo>
                    <a:pt x="199796" y="1543917"/>
                  </a:lnTo>
                  <a:lnTo>
                    <a:pt x="199652" y="1539468"/>
                  </a:lnTo>
                  <a:lnTo>
                    <a:pt x="199502" y="1535019"/>
                  </a:lnTo>
                  <a:lnTo>
                    <a:pt x="199344" y="1530569"/>
                  </a:lnTo>
                  <a:lnTo>
                    <a:pt x="199176" y="1526120"/>
                  </a:lnTo>
                  <a:lnTo>
                    <a:pt x="198997" y="1521671"/>
                  </a:lnTo>
                  <a:lnTo>
                    <a:pt x="198805" y="1517221"/>
                  </a:lnTo>
                  <a:lnTo>
                    <a:pt x="198597" y="1512772"/>
                  </a:lnTo>
                  <a:lnTo>
                    <a:pt x="198375" y="1508323"/>
                  </a:lnTo>
                  <a:lnTo>
                    <a:pt x="198139" y="1503873"/>
                  </a:lnTo>
                  <a:lnTo>
                    <a:pt x="197886" y="1499424"/>
                  </a:lnTo>
                  <a:lnTo>
                    <a:pt x="197619" y="1494975"/>
                  </a:lnTo>
                  <a:lnTo>
                    <a:pt x="197336" y="1490525"/>
                  </a:lnTo>
                  <a:lnTo>
                    <a:pt x="197038" y="1486076"/>
                  </a:lnTo>
                  <a:lnTo>
                    <a:pt x="196725" y="1481627"/>
                  </a:lnTo>
                  <a:lnTo>
                    <a:pt x="196397" y="1477177"/>
                  </a:lnTo>
                  <a:lnTo>
                    <a:pt x="196057" y="1472728"/>
                  </a:lnTo>
                  <a:lnTo>
                    <a:pt x="195705" y="1468279"/>
                  </a:lnTo>
                  <a:lnTo>
                    <a:pt x="195344" y="1463829"/>
                  </a:lnTo>
                  <a:lnTo>
                    <a:pt x="194975" y="1459380"/>
                  </a:lnTo>
                  <a:lnTo>
                    <a:pt x="194599" y="1454931"/>
                  </a:lnTo>
                  <a:lnTo>
                    <a:pt x="194218" y="1450481"/>
                  </a:lnTo>
                  <a:lnTo>
                    <a:pt x="193834" y="1446032"/>
                  </a:lnTo>
                  <a:lnTo>
                    <a:pt x="193447" y="1441583"/>
                  </a:lnTo>
                  <a:lnTo>
                    <a:pt x="193061" y="1437133"/>
                  </a:lnTo>
                  <a:lnTo>
                    <a:pt x="192676" y="1432684"/>
                  </a:lnTo>
                  <a:lnTo>
                    <a:pt x="192292" y="1428235"/>
                  </a:lnTo>
                  <a:lnTo>
                    <a:pt x="191910" y="1423785"/>
                  </a:lnTo>
                  <a:lnTo>
                    <a:pt x="191530" y="1419336"/>
                  </a:lnTo>
                  <a:lnTo>
                    <a:pt x="191152" y="1414887"/>
                  </a:lnTo>
                  <a:lnTo>
                    <a:pt x="190774" y="1410437"/>
                  </a:lnTo>
                  <a:lnTo>
                    <a:pt x="190395" y="1405988"/>
                  </a:lnTo>
                  <a:lnTo>
                    <a:pt x="190013" y="1401539"/>
                  </a:lnTo>
                  <a:lnTo>
                    <a:pt x="189626" y="1397089"/>
                  </a:lnTo>
                  <a:lnTo>
                    <a:pt x="189231" y="1392640"/>
                  </a:lnTo>
                  <a:lnTo>
                    <a:pt x="188828" y="1388191"/>
                  </a:lnTo>
                  <a:lnTo>
                    <a:pt x="188413" y="1383741"/>
                  </a:lnTo>
                  <a:lnTo>
                    <a:pt x="187985" y="1379292"/>
                  </a:lnTo>
                  <a:lnTo>
                    <a:pt x="187541" y="1374843"/>
                  </a:lnTo>
                  <a:lnTo>
                    <a:pt x="187080" y="1370393"/>
                  </a:lnTo>
                  <a:lnTo>
                    <a:pt x="186603" y="1365944"/>
                  </a:lnTo>
                  <a:lnTo>
                    <a:pt x="186111" y="1361495"/>
                  </a:lnTo>
                  <a:lnTo>
                    <a:pt x="185603" y="1357045"/>
                  </a:lnTo>
                  <a:lnTo>
                    <a:pt x="185081" y="1352596"/>
                  </a:lnTo>
                  <a:lnTo>
                    <a:pt x="184547" y="1348147"/>
                  </a:lnTo>
                  <a:lnTo>
                    <a:pt x="184002" y="1343697"/>
                  </a:lnTo>
                  <a:lnTo>
                    <a:pt x="183447" y="1339248"/>
                  </a:lnTo>
                  <a:lnTo>
                    <a:pt x="182887" y="1334799"/>
                  </a:lnTo>
                  <a:lnTo>
                    <a:pt x="182323" y="1330349"/>
                  </a:lnTo>
                  <a:lnTo>
                    <a:pt x="181757" y="1325900"/>
                  </a:lnTo>
                  <a:lnTo>
                    <a:pt x="181190" y="1321451"/>
                  </a:lnTo>
                  <a:lnTo>
                    <a:pt x="180623" y="1317001"/>
                  </a:lnTo>
                  <a:lnTo>
                    <a:pt x="180056" y="1312552"/>
                  </a:lnTo>
                  <a:lnTo>
                    <a:pt x="179488" y="1308103"/>
                  </a:lnTo>
                  <a:lnTo>
                    <a:pt x="178918" y="1303653"/>
                  </a:lnTo>
                  <a:lnTo>
                    <a:pt x="178344" y="1299204"/>
                  </a:lnTo>
                  <a:lnTo>
                    <a:pt x="177763" y="1294755"/>
                  </a:lnTo>
                  <a:lnTo>
                    <a:pt x="177171" y="1290305"/>
                  </a:lnTo>
                  <a:lnTo>
                    <a:pt x="176566" y="1285856"/>
                  </a:lnTo>
                  <a:lnTo>
                    <a:pt x="175943" y="1281407"/>
                  </a:lnTo>
                  <a:lnTo>
                    <a:pt x="175297" y="1276957"/>
                  </a:lnTo>
                  <a:lnTo>
                    <a:pt x="174621" y="1272508"/>
                  </a:lnTo>
                  <a:lnTo>
                    <a:pt x="173910" y="1268059"/>
                  </a:lnTo>
                  <a:lnTo>
                    <a:pt x="173162" y="1263609"/>
                  </a:lnTo>
                  <a:lnTo>
                    <a:pt x="172373" y="1259160"/>
                  </a:lnTo>
                  <a:lnTo>
                    <a:pt x="171540" y="1254711"/>
                  </a:lnTo>
                  <a:lnTo>
                    <a:pt x="170660" y="1250261"/>
                  </a:lnTo>
                  <a:lnTo>
                    <a:pt x="169731" y="1245812"/>
                  </a:lnTo>
                  <a:lnTo>
                    <a:pt x="168751" y="1241363"/>
                  </a:lnTo>
                  <a:lnTo>
                    <a:pt x="167712" y="1236913"/>
                  </a:lnTo>
                  <a:lnTo>
                    <a:pt x="166622" y="1232464"/>
                  </a:lnTo>
                  <a:lnTo>
                    <a:pt x="165484" y="1228015"/>
                  </a:lnTo>
                  <a:lnTo>
                    <a:pt x="164299" y="1223565"/>
                  </a:lnTo>
                  <a:lnTo>
                    <a:pt x="163071" y="1219116"/>
                  </a:lnTo>
                  <a:lnTo>
                    <a:pt x="161804" y="1214667"/>
                  </a:lnTo>
                  <a:lnTo>
                    <a:pt x="160502" y="1210218"/>
                  </a:lnTo>
                  <a:lnTo>
                    <a:pt x="159170" y="1205768"/>
                  </a:lnTo>
                  <a:lnTo>
                    <a:pt x="157812" y="1201319"/>
                  </a:lnTo>
                  <a:lnTo>
                    <a:pt x="156438" y="1196870"/>
                  </a:lnTo>
                  <a:lnTo>
                    <a:pt x="155054" y="1192420"/>
                  </a:lnTo>
                  <a:lnTo>
                    <a:pt x="153665" y="1187971"/>
                  </a:lnTo>
                  <a:lnTo>
                    <a:pt x="152277" y="1183522"/>
                  </a:lnTo>
                  <a:lnTo>
                    <a:pt x="150895" y="1179072"/>
                  </a:lnTo>
                  <a:lnTo>
                    <a:pt x="149523" y="1174623"/>
                  </a:lnTo>
                  <a:lnTo>
                    <a:pt x="148165" y="1170174"/>
                  </a:lnTo>
                  <a:lnTo>
                    <a:pt x="146826" y="1165724"/>
                  </a:lnTo>
                  <a:lnTo>
                    <a:pt x="145506" y="1161275"/>
                  </a:lnTo>
                  <a:lnTo>
                    <a:pt x="144205" y="1156826"/>
                  </a:lnTo>
                  <a:lnTo>
                    <a:pt x="142923" y="1152376"/>
                  </a:lnTo>
                  <a:lnTo>
                    <a:pt x="141660" y="1147927"/>
                  </a:lnTo>
                  <a:lnTo>
                    <a:pt x="140413" y="1143478"/>
                  </a:lnTo>
                  <a:lnTo>
                    <a:pt x="139181" y="1139028"/>
                  </a:lnTo>
                  <a:lnTo>
                    <a:pt x="137962" y="1134579"/>
                  </a:lnTo>
                  <a:lnTo>
                    <a:pt x="136753" y="1130130"/>
                  </a:lnTo>
                  <a:lnTo>
                    <a:pt x="135548" y="1125680"/>
                  </a:lnTo>
                  <a:lnTo>
                    <a:pt x="134345" y="1121231"/>
                  </a:lnTo>
                  <a:lnTo>
                    <a:pt x="133139" y="1116782"/>
                  </a:lnTo>
                  <a:lnTo>
                    <a:pt x="131929" y="1112332"/>
                  </a:lnTo>
                  <a:lnTo>
                    <a:pt x="130708" y="1107883"/>
                  </a:lnTo>
                  <a:lnTo>
                    <a:pt x="129474" y="1103434"/>
                  </a:lnTo>
                  <a:lnTo>
                    <a:pt x="128219" y="1098984"/>
                  </a:lnTo>
                  <a:lnTo>
                    <a:pt x="126938" y="1094535"/>
                  </a:lnTo>
                  <a:lnTo>
                    <a:pt x="125627" y="1090086"/>
                  </a:lnTo>
                  <a:lnTo>
                    <a:pt x="124280" y="1085636"/>
                  </a:lnTo>
                  <a:lnTo>
                    <a:pt x="122891" y="1081187"/>
                  </a:lnTo>
                  <a:lnTo>
                    <a:pt x="121455" y="1076738"/>
                  </a:lnTo>
                  <a:lnTo>
                    <a:pt x="119967" y="1072288"/>
                  </a:lnTo>
                  <a:lnTo>
                    <a:pt x="118422" y="1067839"/>
                  </a:lnTo>
                  <a:lnTo>
                    <a:pt x="116805" y="1063390"/>
                  </a:lnTo>
                  <a:lnTo>
                    <a:pt x="115121" y="1058940"/>
                  </a:lnTo>
                  <a:lnTo>
                    <a:pt x="113370" y="1054491"/>
                  </a:lnTo>
                  <a:lnTo>
                    <a:pt x="111553" y="1050042"/>
                  </a:lnTo>
                  <a:lnTo>
                    <a:pt x="109670" y="1045592"/>
                  </a:lnTo>
                  <a:lnTo>
                    <a:pt x="107727" y="1041143"/>
                  </a:lnTo>
                  <a:lnTo>
                    <a:pt x="105727" y="1036694"/>
                  </a:lnTo>
                  <a:lnTo>
                    <a:pt x="103678" y="1032244"/>
                  </a:lnTo>
                  <a:lnTo>
                    <a:pt x="101585" y="1027795"/>
                  </a:lnTo>
                  <a:lnTo>
                    <a:pt x="99465" y="1023346"/>
                  </a:lnTo>
                  <a:lnTo>
                    <a:pt x="97329" y="1018896"/>
                  </a:lnTo>
                  <a:lnTo>
                    <a:pt x="95190" y="1014447"/>
                  </a:lnTo>
                  <a:lnTo>
                    <a:pt x="93057" y="1009998"/>
                  </a:lnTo>
                  <a:lnTo>
                    <a:pt x="90943" y="1005548"/>
                  </a:lnTo>
                  <a:lnTo>
                    <a:pt x="88856" y="1001099"/>
                  </a:lnTo>
                  <a:lnTo>
                    <a:pt x="86807" y="996650"/>
                  </a:lnTo>
                  <a:lnTo>
                    <a:pt x="84809" y="992200"/>
                  </a:lnTo>
                  <a:lnTo>
                    <a:pt x="82862" y="987751"/>
                  </a:lnTo>
                  <a:lnTo>
                    <a:pt x="80969" y="983302"/>
                  </a:lnTo>
                  <a:lnTo>
                    <a:pt x="79129" y="978852"/>
                  </a:lnTo>
                  <a:lnTo>
                    <a:pt x="77343" y="974403"/>
                  </a:lnTo>
                  <a:lnTo>
                    <a:pt x="75609" y="969954"/>
                  </a:lnTo>
                  <a:lnTo>
                    <a:pt x="73923" y="965504"/>
                  </a:lnTo>
                  <a:lnTo>
                    <a:pt x="72285" y="961055"/>
                  </a:lnTo>
                  <a:lnTo>
                    <a:pt x="70690" y="956606"/>
                  </a:lnTo>
                  <a:lnTo>
                    <a:pt x="69129" y="952156"/>
                  </a:lnTo>
                  <a:lnTo>
                    <a:pt x="67599" y="947707"/>
                  </a:lnTo>
                  <a:lnTo>
                    <a:pt x="66098" y="943258"/>
                  </a:lnTo>
                  <a:lnTo>
                    <a:pt x="64623" y="938808"/>
                  </a:lnTo>
                  <a:lnTo>
                    <a:pt x="63173" y="934359"/>
                  </a:lnTo>
                  <a:lnTo>
                    <a:pt x="61751" y="929910"/>
                  </a:lnTo>
                  <a:lnTo>
                    <a:pt x="60360" y="925460"/>
                  </a:lnTo>
                  <a:lnTo>
                    <a:pt x="59003" y="921011"/>
                  </a:lnTo>
                  <a:lnTo>
                    <a:pt x="57683" y="916562"/>
                  </a:lnTo>
                  <a:lnTo>
                    <a:pt x="56404" y="912112"/>
                  </a:lnTo>
                  <a:lnTo>
                    <a:pt x="55169" y="907663"/>
                  </a:lnTo>
                  <a:lnTo>
                    <a:pt x="53984" y="903214"/>
                  </a:lnTo>
                  <a:lnTo>
                    <a:pt x="52849" y="898764"/>
                  </a:lnTo>
                  <a:lnTo>
                    <a:pt x="51768" y="894315"/>
                  </a:lnTo>
                  <a:lnTo>
                    <a:pt x="50748" y="889866"/>
                  </a:lnTo>
                  <a:lnTo>
                    <a:pt x="49781" y="885416"/>
                  </a:lnTo>
                  <a:lnTo>
                    <a:pt x="48860" y="880967"/>
                  </a:lnTo>
                  <a:lnTo>
                    <a:pt x="47979" y="876518"/>
                  </a:lnTo>
                  <a:lnTo>
                    <a:pt x="47131" y="872068"/>
                  </a:lnTo>
                  <a:lnTo>
                    <a:pt x="46305" y="867619"/>
                  </a:lnTo>
                  <a:lnTo>
                    <a:pt x="45490" y="863170"/>
                  </a:lnTo>
                  <a:lnTo>
                    <a:pt x="44674" y="858720"/>
                  </a:lnTo>
                  <a:lnTo>
                    <a:pt x="43839" y="854271"/>
                  </a:lnTo>
                  <a:lnTo>
                    <a:pt x="42969" y="849822"/>
                  </a:lnTo>
                  <a:lnTo>
                    <a:pt x="42054" y="845372"/>
                  </a:lnTo>
                  <a:lnTo>
                    <a:pt x="41081" y="840923"/>
                  </a:lnTo>
                  <a:lnTo>
                    <a:pt x="40039" y="836474"/>
                  </a:lnTo>
                  <a:lnTo>
                    <a:pt x="38920" y="832024"/>
                  </a:lnTo>
                  <a:lnTo>
                    <a:pt x="37718" y="827575"/>
                  </a:lnTo>
                  <a:lnTo>
                    <a:pt x="36426" y="823126"/>
                  </a:lnTo>
                  <a:lnTo>
                    <a:pt x="35035" y="818676"/>
                  </a:lnTo>
                  <a:lnTo>
                    <a:pt x="33560" y="814227"/>
                  </a:lnTo>
                  <a:lnTo>
                    <a:pt x="32010" y="809778"/>
                  </a:lnTo>
                  <a:lnTo>
                    <a:pt x="30392" y="805328"/>
                  </a:lnTo>
                  <a:lnTo>
                    <a:pt x="28719" y="800879"/>
                  </a:lnTo>
                  <a:lnTo>
                    <a:pt x="27004" y="796430"/>
                  </a:lnTo>
                  <a:lnTo>
                    <a:pt x="25260" y="791980"/>
                  </a:lnTo>
                  <a:lnTo>
                    <a:pt x="23505" y="787531"/>
                  </a:lnTo>
                  <a:lnTo>
                    <a:pt x="21756" y="783082"/>
                  </a:lnTo>
                  <a:lnTo>
                    <a:pt x="20032" y="778632"/>
                  </a:lnTo>
                  <a:lnTo>
                    <a:pt x="18344" y="774183"/>
                  </a:lnTo>
                  <a:lnTo>
                    <a:pt x="16705" y="769734"/>
                  </a:lnTo>
                  <a:lnTo>
                    <a:pt x="15125" y="765284"/>
                  </a:lnTo>
                  <a:lnTo>
                    <a:pt x="13613" y="760835"/>
                  </a:lnTo>
                  <a:lnTo>
                    <a:pt x="12174" y="756386"/>
                  </a:lnTo>
                  <a:lnTo>
                    <a:pt x="10822" y="751936"/>
                  </a:lnTo>
                  <a:lnTo>
                    <a:pt x="9558" y="747487"/>
                  </a:lnTo>
                  <a:lnTo>
                    <a:pt x="8375" y="743038"/>
                  </a:lnTo>
                  <a:lnTo>
                    <a:pt x="7275" y="738588"/>
                  </a:lnTo>
                  <a:lnTo>
                    <a:pt x="6255" y="734139"/>
                  </a:lnTo>
                  <a:lnTo>
                    <a:pt x="5315" y="729690"/>
                  </a:lnTo>
                  <a:lnTo>
                    <a:pt x="4453" y="725240"/>
                  </a:lnTo>
                  <a:lnTo>
                    <a:pt x="3667" y="720791"/>
                  </a:lnTo>
                  <a:lnTo>
                    <a:pt x="2967" y="716342"/>
                  </a:lnTo>
                  <a:lnTo>
                    <a:pt x="2342" y="711892"/>
                  </a:lnTo>
                  <a:lnTo>
                    <a:pt x="1791" y="707443"/>
                  </a:lnTo>
                  <a:lnTo>
                    <a:pt x="1313" y="702994"/>
                  </a:lnTo>
                  <a:lnTo>
                    <a:pt x="907" y="698544"/>
                  </a:lnTo>
                  <a:lnTo>
                    <a:pt x="574" y="694095"/>
                  </a:lnTo>
                  <a:lnTo>
                    <a:pt x="315" y="689646"/>
                  </a:lnTo>
                  <a:lnTo>
                    <a:pt x="128" y="685196"/>
                  </a:lnTo>
                  <a:lnTo>
                    <a:pt x="27" y="680747"/>
                  </a:lnTo>
                  <a:lnTo>
                    <a:pt x="0" y="676298"/>
                  </a:lnTo>
                  <a:lnTo>
                    <a:pt x="45" y="671848"/>
                  </a:lnTo>
                  <a:lnTo>
                    <a:pt x="165" y="667399"/>
                  </a:lnTo>
                  <a:lnTo>
                    <a:pt x="359" y="662950"/>
                  </a:lnTo>
                  <a:lnTo>
                    <a:pt x="630" y="658500"/>
                  </a:lnTo>
                  <a:lnTo>
                    <a:pt x="978" y="654051"/>
                  </a:lnTo>
                  <a:lnTo>
                    <a:pt x="1411" y="649602"/>
                  </a:lnTo>
                  <a:lnTo>
                    <a:pt x="1942" y="645152"/>
                  </a:lnTo>
                  <a:lnTo>
                    <a:pt x="2567" y="640703"/>
                  </a:lnTo>
                  <a:lnTo>
                    <a:pt x="3292" y="636254"/>
                  </a:lnTo>
                  <a:lnTo>
                    <a:pt x="4126" y="631804"/>
                  </a:lnTo>
                  <a:lnTo>
                    <a:pt x="5077" y="627355"/>
                  </a:lnTo>
                  <a:lnTo>
                    <a:pt x="6155" y="622906"/>
                  </a:lnTo>
                  <a:lnTo>
                    <a:pt x="7368" y="618456"/>
                  </a:lnTo>
                  <a:lnTo>
                    <a:pt x="8735" y="614007"/>
                  </a:lnTo>
                  <a:lnTo>
                    <a:pt x="10273" y="609558"/>
                  </a:lnTo>
                  <a:lnTo>
                    <a:pt x="11973" y="605109"/>
                  </a:lnTo>
                  <a:lnTo>
                    <a:pt x="13838" y="600659"/>
                  </a:lnTo>
                  <a:lnTo>
                    <a:pt x="15869" y="596210"/>
                  </a:lnTo>
                  <a:lnTo>
                    <a:pt x="18068" y="591761"/>
                  </a:lnTo>
                  <a:lnTo>
                    <a:pt x="20431" y="587311"/>
                  </a:lnTo>
                  <a:lnTo>
                    <a:pt x="22953" y="582862"/>
                  </a:lnTo>
                  <a:lnTo>
                    <a:pt x="25640" y="578413"/>
                  </a:lnTo>
                  <a:lnTo>
                    <a:pt x="28475" y="573963"/>
                  </a:lnTo>
                  <a:lnTo>
                    <a:pt x="31435" y="569514"/>
                  </a:lnTo>
                  <a:lnTo>
                    <a:pt x="34506" y="565065"/>
                  </a:lnTo>
                  <a:lnTo>
                    <a:pt x="37672" y="560615"/>
                  </a:lnTo>
                  <a:lnTo>
                    <a:pt x="40919" y="556166"/>
                  </a:lnTo>
                  <a:lnTo>
                    <a:pt x="44230" y="551717"/>
                  </a:lnTo>
                  <a:lnTo>
                    <a:pt x="47591" y="547267"/>
                  </a:lnTo>
                  <a:lnTo>
                    <a:pt x="50987" y="542818"/>
                  </a:lnTo>
                  <a:lnTo>
                    <a:pt x="54398" y="538369"/>
                  </a:lnTo>
                  <a:lnTo>
                    <a:pt x="57810" y="533919"/>
                  </a:lnTo>
                  <a:lnTo>
                    <a:pt x="61211" y="529470"/>
                  </a:lnTo>
                  <a:lnTo>
                    <a:pt x="64590" y="525021"/>
                  </a:lnTo>
                  <a:lnTo>
                    <a:pt x="67936" y="520571"/>
                  </a:lnTo>
                  <a:lnTo>
                    <a:pt x="71243" y="516122"/>
                  </a:lnTo>
                  <a:lnTo>
                    <a:pt x="74502" y="511673"/>
                  </a:lnTo>
                  <a:lnTo>
                    <a:pt x="77697" y="507223"/>
                  </a:lnTo>
                  <a:lnTo>
                    <a:pt x="80832" y="502774"/>
                  </a:lnTo>
                  <a:lnTo>
                    <a:pt x="83905" y="498325"/>
                  </a:lnTo>
                  <a:lnTo>
                    <a:pt x="86914" y="493875"/>
                  </a:lnTo>
                  <a:lnTo>
                    <a:pt x="89859" y="489426"/>
                  </a:lnTo>
                  <a:lnTo>
                    <a:pt x="92740" y="484977"/>
                  </a:lnTo>
                  <a:lnTo>
                    <a:pt x="95560" y="480527"/>
                  </a:lnTo>
                  <a:lnTo>
                    <a:pt x="98320" y="476078"/>
                  </a:lnTo>
                  <a:lnTo>
                    <a:pt x="101016" y="471629"/>
                  </a:lnTo>
                  <a:lnTo>
                    <a:pt x="103663" y="467179"/>
                  </a:lnTo>
                  <a:lnTo>
                    <a:pt x="106265" y="462730"/>
                  </a:lnTo>
                  <a:lnTo>
                    <a:pt x="108826" y="458281"/>
                  </a:lnTo>
                  <a:lnTo>
                    <a:pt x="111350" y="453831"/>
                  </a:lnTo>
                  <a:lnTo>
                    <a:pt x="113840" y="449382"/>
                  </a:lnTo>
                  <a:lnTo>
                    <a:pt x="116300" y="444933"/>
                  </a:lnTo>
                  <a:lnTo>
                    <a:pt x="118730" y="440483"/>
                  </a:lnTo>
                  <a:lnTo>
                    <a:pt x="121129" y="436034"/>
                  </a:lnTo>
                  <a:lnTo>
                    <a:pt x="123502" y="431585"/>
                  </a:lnTo>
                  <a:lnTo>
                    <a:pt x="125846" y="427135"/>
                  </a:lnTo>
                  <a:lnTo>
                    <a:pt x="128160" y="422686"/>
                  </a:lnTo>
                  <a:lnTo>
                    <a:pt x="130443" y="418237"/>
                  </a:lnTo>
                  <a:lnTo>
                    <a:pt x="132693" y="413787"/>
                  </a:lnTo>
                  <a:lnTo>
                    <a:pt x="134907" y="409338"/>
                  </a:lnTo>
                  <a:lnTo>
                    <a:pt x="137080" y="404889"/>
                  </a:lnTo>
                  <a:lnTo>
                    <a:pt x="139212" y="400439"/>
                  </a:lnTo>
                  <a:lnTo>
                    <a:pt x="141305" y="395990"/>
                  </a:lnTo>
                  <a:lnTo>
                    <a:pt x="143361" y="391541"/>
                  </a:lnTo>
                  <a:lnTo>
                    <a:pt x="145379" y="387091"/>
                  </a:lnTo>
                  <a:lnTo>
                    <a:pt x="147362" y="382642"/>
                  </a:lnTo>
                  <a:lnTo>
                    <a:pt x="149313" y="378193"/>
                  </a:lnTo>
                  <a:lnTo>
                    <a:pt x="151235" y="373743"/>
                  </a:lnTo>
                  <a:lnTo>
                    <a:pt x="153127" y="369294"/>
                  </a:lnTo>
                  <a:lnTo>
                    <a:pt x="154996" y="364845"/>
                  </a:lnTo>
                  <a:lnTo>
                    <a:pt x="156845" y="360395"/>
                  </a:lnTo>
                  <a:lnTo>
                    <a:pt x="158677" y="355946"/>
                  </a:lnTo>
                  <a:lnTo>
                    <a:pt x="160493" y="351497"/>
                  </a:lnTo>
                  <a:lnTo>
                    <a:pt x="162293" y="347047"/>
                  </a:lnTo>
                  <a:lnTo>
                    <a:pt x="164078" y="342598"/>
                  </a:lnTo>
                  <a:lnTo>
                    <a:pt x="165847" y="338149"/>
                  </a:lnTo>
                  <a:lnTo>
                    <a:pt x="167597" y="333699"/>
                  </a:lnTo>
                  <a:lnTo>
                    <a:pt x="169326" y="329250"/>
                  </a:lnTo>
                  <a:lnTo>
                    <a:pt x="171033" y="324801"/>
                  </a:lnTo>
                  <a:lnTo>
                    <a:pt x="172717" y="320351"/>
                  </a:lnTo>
                  <a:lnTo>
                    <a:pt x="174373" y="315902"/>
                  </a:lnTo>
                  <a:lnTo>
                    <a:pt x="176001" y="311453"/>
                  </a:lnTo>
                  <a:lnTo>
                    <a:pt x="177597" y="307003"/>
                  </a:lnTo>
                  <a:lnTo>
                    <a:pt x="179160" y="302554"/>
                  </a:lnTo>
                  <a:lnTo>
                    <a:pt x="180684" y="298105"/>
                  </a:lnTo>
                  <a:lnTo>
                    <a:pt x="182173" y="293655"/>
                  </a:lnTo>
                  <a:lnTo>
                    <a:pt x="183626" y="289206"/>
                  </a:lnTo>
                  <a:lnTo>
                    <a:pt x="185043" y="284757"/>
                  </a:lnTo>
                  <a:lnTo>
                    <a:pt x="186423" y="280307"/>
                  </a:lnTo>
                  <a:lnTo>
                    <a:pt x="187768" y="275858"/>
                  </a:lnTo>
                  <a:lnTo>
                    <a:pt x="189077" y="271409"/>
                  </a:lnTo>
                  <a:lnTo>
                    <a:pt x="190347" y="266959"/>
                  </a:lnTo>
                  <a:lnTo>
                    <a:pt x="191578" y="262510"/>
                  </a:lnTo>
                  <a:lnTo>
                    <a:pt x="192771" y="258061"/>
                  </a:lnTo>
                  <a:lnTo>
                    <a:pt x="193928" y="253611"/>
                  </a:lnTo>
                  <a:lnTo>
                    <a:pt x="195048" y="249162"/>
                  </a:lnTo>
                  <a:lnTo>
                    <a:pt x="196130" y="244713"/>
                  </a:lnTo>
                  <a:lnTo>
                    <a:pt x="197175" y="240263"/>
                  </a:lnTo>
                  <a:lnTo>
                    <a:pt x="198180" y="235814"/>
                  </a:lnTo>
                  <a:lnTo>
                    <a:pt x="199144" y="231365"/>
                  </a:lnTo>
                  <a:lnTo>
                    <a:pt x="200065" y="226915"/>
                  </a:lnTo>
                  <a:lnTo>
                    <a:pt x="200948" y="222466"/>
                  </a:lnTo>
                  <a:lnTo>
                    <a:pt x="201792" y="218017"/>
                  </a:lnTo>
                  <a:lnTo>
                    <a:pt x="202597" y="213567"/>
                  </a:lnTo>
                  <a:lnTo>
                    <a:pt x="203365" y="209118"/>
                  </a:lnTo>
                  <a:lnTo>
                    <a:pt x="204097" y="204669"/>
                  </a:lnTo>
                  <a:lnTo>
                    <a:pt x="204792" y="200219"/>
                  </a:lnTo>
                  <a:lnTo>
                    <a:pt x="205449" y="195770"/>
                  </a:lnTo>
                  <a:lnTo>
                    <a:pt x="206070" y="191321"/>
                  </a:lnTo>
                  <a:lnTo>
                    <a:pt x="206659" y="186871"/>
                  </a:lnTo>
                  <a:lnTo>
                    <a:pt x="207218" y="182422"/>
                  </a:lnTo>
                  <a:lnTo>
                    <a:pt x="207747" y="177973"/>
                  </a:lnTo>
                  <a:lnTo>
                    <a:pt x="208248" y="173523"/>
                  </a:lnTo>
                  <a:lnTo>
                    <a:pt x="208722" y="169074"/>
                  </a:lnTo>
                  <a:lnTo>
                    <a:pt x="209169" y="164625"/>
                  </a:lnTo>
                  <a:lnTo>
                    <a:pt x="209589" y="160175"/>
                  </a:lnTo>
                  <a:lnTo>
                    <a:pt x="209984" y="155726"/>
                  </a:lnTo>
                  <a:lnTo>
                    <a:pt x="210358" y="151277"/>
                  </a:lnTo>
                  <a:lnTo>
                    <a:pt x="210710" y="146827"/>
                  </a:lnTo>
                  <a:lnTo>
                    <a:pt x="211042" y="142378"/>
                  </a:lnTo>
                  <a:lnTo>
                    <a:pt x="211355" y="137929"/>
                  </a:lnTo>
                  <a:lnTo>
                    <a:pt x="211650" y="133479"/>
                  </a:lnTo>
                  <a:lnTo>
                    <a:pt x="211927" y="129030"/>
                  </a:lnTo>
                  <a:lnTo>
                    <a:pt x="212185" y="124581"/>
                  </a:lnTo>
                  <a:lnTo>
                    <a:pt x="212428" y="120131"/>
                  </a:lnTo>
                  <a:lnTo>
                    <a:pt x="212657" y="115682"/>
                  </a:lnTo>
                  <a:lnTo>
                    <a:pt x="212872" y="111233"/>
                  </a:lnTo>
                  <a:lnTo>
                    <a:pt x="213073" y="106783"/>
                  </a:lnTo>
                  <a:lnTo>
                    <a:pt x="213262" y="102334"/>
                  </a:lnTo>
                  <a:lnTo>
                    <a:pt x="213439" y="97885"/>
                  </a:lnTo>
                  <a:lnTo>
                    <a:pt x="213605" y="93435"/>
                  </a:lnTo>
                  <a:lnTo>
                    <a:pt x="213759" y="88986"/>
                  </a:lnTo>
                  <a:lnTo>
                    <a:pt x="213902" y="84537"/>
                  </a:lnTo>
                  <a:lnTo>
                    <a:pt x="214037" y="80087"/>
                  </a:lnTo>
                  <a:lnTo>
                    <a:pt x="214162" y="75638"/>
                  </a:lnTo>
                  <a:lnTo>
                    <a:pt x="214279" y="71189"/>
                  </a:lnTo>
                  <a:lnTo>
                    <a:pt x="214387" y="66739"/>
                  </a:lnTo>
                  <a:lnTo>
                    <a:pt x="214487" y="62290"/>
                  </a:lnTo>
                  <a:lnTo>
                    <a:pt x="214579" y="57841"/>
                  </a:lnTo>
                  <a:lnTo>
                    <a:pt x="214664" y="53391"/>
                  </a:lnTo>
                  <a:lnTo>
                    <a:pt x="214742" y="48942"/>
                  </a:lnTo>
                  <a:lnTo>
                    <a:pt x="214813" y="44493"/>
                  </a:lnTo>
                  <a:lnTo>
                    <a:pt x="214878" y="40043"/>
                  </a:lnTo>
                  <a:lnTo>
                    <a:pt x="214938" y="35594"/>
                  </a:lnTo>
                  <a:lnTo>
                    <a:pt x="214992" y="31145"/>
                  </a:lnTo>
                  <a:lnTo>
                    <a:pt x="215042" y="26695"/>
                  </a:lnTo>
                  <a:lnTo>
                    <a:pt x="215086" y="22246"/>
                  </a:lnTo>
                  <a:lnTo>
                    <a:pt x="215126" y="17797"/>
                  </a:lnTo>
                  <a:lnTo>
                    <a:pt x="215163" y="13347"/>
                  </a:lnTo>
                  <a:lnTo>
                    <a:pt x="215197" y="8898"/>
                  </a:lnTo>
                  <a:lnTo>
                    <a:pt x="215228" y="4449"/>
                  </a:lnTo>
                  <a:lnTo>
                    <a:pt x="215256" y="0"/>
                  </a:lnTo>
                  <a:lnTo>
                    <a:pt x="215875" y="0"/>
                  </a:lnTo>
                  <a:lnTo>
                    <a:pt x="215904" y="4449"/>
                  </a:lnTo>
                  <a:lnTo>
                    <a:pt x="215935" y="8898"/>
                  </a:lnTo>
                  <a:lnTo>
                    <a:pt x="215969" y="13347"/>
                  </a:lnTo>
                  <a:lnTo>
                    <a:pt x="216005" y="17797"/>
                  </a:lnTo>
                  <a:lnTo>
                    <a:pt x="216046" y="22246"/>
                  </a:lnTo>
                  <a:lnTo>
                    <a:pt x="216090" y="26695"/>
                  </a:lnTo>
                  <a:lnTo>
                    <a:pt x="216139" y="31145"/>
                  </a:lnTo>
                  <a:lnTo>
                    <a:pt x="216194" y="35594"/>
                  </a:lnTo>
                  <a:lnTo>
                    <a:pt x="216253" y="40043"/>
                  </a:lnTo>
                  <a:lnTo>
                    <a:pt x="216319" y="44493"/>
                  </a:lnTo>
                  <a:lnTo>
                    <a:pt x="216390" y="48942"/>
                  </a:lnTo>
                  <a:lnTo>
                    <a:pt x="216468" y="53391"/>
                  </a:lnTo>
                  <a:lnTo>
                    <a:pt x="216552" y="57841"/>
                  </a:lnTo>
                  <a:lnTo>
                    <a:pt x="216644" y="62290"/>
                  </a:lnTo>
                  <a:lnTo>
                    <a:pt x="216745" y="66739"/>
                  </a:lnTo>
                  <a:lnTo>
                    <a:pt x="216853" y="71189"/>
                  </a:lnTo>
                  <a:lnTo>
                    <a:pt x="216970" y="75638"/>
                  </a:lnTo>
                  <a:lnTo>
                    <a:pt x="217095" y="80087"/>
                  </a:lnTo>
                  <a:lnTo>
                    <a:pt x="217229" y="84537"/>
                  </a:lnTo>
                  <a:lnTo>
                    <a:pt x="217373" y="88986"/>
                  </a:lnTo>
                  <a:lnTo>
                    <a:pt x="217527" y="93435"/>
                  </a:lnTo>
                  <a:lnTo>
                    <a:pt x="217692" y="97885"/>
                  </a:lnTo>
                  <a:lnTo>
                    <a:pt x="217869" y="102334"/>
                  </a:lnTo>
                  <a:lnTo>
                    <a:pt x="218059" y="106783"/>
                  </a:lnTo>
                  <a:lnTo>
                    <a:pt x="218260" y="111233"/>
                  </a:lnTo>
                  <a:lnTo>
                    <a:pt x="218475" y="115682"/>
                  </a:lnTo>
                  <a:lnTo>
                    <a:pt x="218703" y="120131"/>
                  </a:lnTo>
                  <a:lnTo>
                    <a:pt x="218946" y="124581"/>
                  </a:lnTo>
                  <a:lnTo>
                    <a:pt x="219204" y="129030"/>
                  </a:lnTo>
                  <a:lnTo>
                    <a:pt x="219482" y="133479"/>
                  </a:lnTo>
                  <a:lnTo>
                    <a:pt x="219776" y="137929"/>
                  </a:lnTo>
                  <a:lnTo>
                    <a:pt x="220089" y="142378"/>
                  </a:lnTo>
                  <a:lnTo>
                    <a:pt x="220422" y="146827"/>
                  </a:lnTo>
                  <a:lnTo>
                    <a:pt x="220774" y="151277"/>
                  </a:lnTo>
                  <a:lnTo>
                    <a:pt x="221147" y="155726"/>
                  </a:lnTo>
                  <a:lnTo>
                    <a:pt x="221543" y="160175"/>
                  </a:lnTo>
                  <a:lnTo>
                    <a:pt x="221962" y="164625"/>
                  </a:lnTo>
                  <a:lnTo>
                    <a:pt x="222410" y="169074"/>
                  </a:lnTo>
                  <a:lnTo>
                    <a:pt x="222884" y="173523"/>
                  </a:lnTo>
                  <a:lnTo>
                    <a:pt x="223384" y="177973"/>
                  </a:lnTo>
                  <a:lnTo>
                    <a:pt x="223914" y="182422"/>
                  </a:lnTo>
                  <a:lnTo>
                    <a:pt x="224472" y="186871"/>
                  </a:lnTo>
                  <a:lnTo>
                    <a:pt x="225062" y="191321"/>
                  </a:lnTo>
                  <a:lnTo>
                    <a:pt x="225683" y="195770"/>
                  </a:lnTo>
                  <a:lnTo>
                    <a:pt x="226340" y="200219"/>
                  </a:lnTo>
                  <a:lnTo>
                    <a:pt x="227035" y="204669"/>
                  </a:lnTo>
                  <a:lnTo>
                    <a:pt x="227766" y="209118"/>
                  </a:lnTo>
                  <a:lnTo>
                    <a:pt x="228534" y="213567"/>
                  </a:lnTo>
                  <a:lnTo>
                    <a:pt x="229340" y="218017"/>
                  </a:lnTo>
                  <a:lnTo>
                    <a:pt x="230184" y="222466"/>
                  </a:lnTo>
                  <a:lnTo>
                    <a:pt x="231066" y="226915"/>
                  </a:lnTo>
                  <a:lnTo>
                    <a:pt x="231988" y="231365"/>
                  </a:lnTo>
                  <a:lnTo>
                    <a:pt x="232951" y="235814"/>
                  </a:lnTo>
                  <a:lnTo>
                    <a:pt x="233957" y="240263"/>
                  </a:lnTo>
                  <a:lnTo>
                    <a:pt x="235001" y="244713"/>
                  </a:lnTo>
                  <a:lnTo>
                    <a:pt x="236083" y="249162"/>
                  </a:lnTo>
                  <a:lnTo>
                    <a:pt x="237203" y="253611"/>
                  </a:lnTo>
                  <a:lnTo>
                    <a:pt x="238360" y="258061"/>
                  </a:lnTo>
                  <a:lnTo>
                    <a:pt x="239554" y="262510"/>
                  </a:lnTo>
                  <a:lnTo>
                    <a:pt x="240784" y="266959"/>
                  </a:lnTo>
                  <a:lnTo>
                    <a:pt x="242055" y="271409"/>
                  </a:lnTo>
                  <a:lnTo>
                    <a:pt x="243364" y="275858"/>
                  </a:lnTo>
                  <a:lnTo>
                    <a:pt x="244708" y="280307"/>
                  </a:lnTo>
                  <a:lnTo>
                    <a:pt x="246089" y="284757"/>
                  </a:lnTo>
                  <a:lnTo>
                    <a:pt x="247506" y="289206"/>
                  </a:lnTo>
                  <a:lnTo>
                    <a:pt x="248959" y="293655"/>
                  </a:lnTo>
                  <a:lnTo>
                    <a:pt x="250447" y="298105"/>
                  </a:lnTo>
                  <a:lnTo>
                    <a:pt x="251971" y="302554"/>
                  </a:lnTo>
                  <a:lnTo>
                    <a:pt x="253535" y="307003"/>
                  </a:lnTo>
                  <a:lnTo>
                    <a:pt x="255131" y="311453"/>
                  </a:lnTo>
                  <a:lnTo>
                    <a:pt x="256759" y="315902"/>
                  </a:lnTo>
                  <a:lnTo>
                    <a:pt x="258415" y="320351"/>
                  </a:lnTo>
                  <a:lnTo>
                    <a:pt x="260098" y="324801"/>
                  </a:lnTo>
                  <a:lnTo>
                    <a:pt x="261806" y="329250"/>
                  </a:lnTo>
                  <a:lnTo>
                    <a:pt x="263535" y="333699"/>
                  </a:lnTo>
                  <a:lnTo>
                    <a:pt x="265284" y="338149"/>
                  </a:lnTo>
                  <a:lnTo>
                    <a:pt x="267054" y="342598"/>
                  </a:lnTo>
                  <a:lnTo>
                    <a:pt x="268839" y="347047"/>
                  </a:lnTo>
                  <a:lnTo>
                    <a:pt x="270639" y="351497"/>
                  </a:lnTo>
                  <a:lnTo>
                    <a:pt x="272455" y="355946"/>
                  </a:lnTo>
                  <a:lnTo>
                    <a:pt x="274286" y="360395"/>
                  </a:lnTo>
                  <a:lnTo>
                    <a:pt x="276136" y="364845"/>
                  </a:lnTo>
                  <a:lnTo>
                    <a:pt x="278004" y="369294"/>
                  </a:lnTo>
                  <a:lnTo>
                    <a:pt x="279897" y="373743"/>
                  </a:lnTo>
                  <a:lnTo>
                    <a:pt x="281818" y="378193"/>
                  </a:lnTo>
                  <a:lnTo>
                    <a:pt x="283769" y="382642"/>
                  </a:lnTo>
                  <a:lnTo>
                    <a:pt x="285753" y="387091"/>
                  </a:lnTo>
                  <a:lnTo>
                    <a:pt x="287771" y="391541"/>
                  </a:lnTo>
                  <a:lnTo>
                    <a:pt x="289826" y="395990"/>
                  </a:lnTo>
                  <a:lnTo>
                    <a:pt x="291919" y="400439"/>
                  </a:lnTo>
                  <a:lnTo>
                    <a:pt x="294051" y="404889"/>
                  </a:lnTo>
                  <a:lnTo>
                    <a:pt x="296225" y="409338"/>
                  </a:lnTo>
                  <a:lnTo>
                    <a:pt x="298439" y="413787"/>
                  </a:lnTo>
                  <a:lnTo>
                    <a:pt x="300688" y="418237"/>
                  </a:lnTo>
                  <a:lnTo>
                    <a:pt x="302971" y="422686"/>
                  </a:lnTo>
                  <a:lnTo>
                    <a:pt x="305286" y="427135"/>
                  </a:lnTo>
                  <a:lnTo>
                    <a:pt x="307630" y="431585"/>
                  </a:lnTo>
                  <a:lnTo>
                    <a:pt x="310002" y="436034"/>
                  </a:lnTo>
                  <a:lnTo>
                    <a:pt x="312402" y="440483"/>
                  </a:lnTo>
                  <a:lnTo>
                    <a:pt x="314832" y="444933"/>
                  </a:lnTo>
                  <a:lnTo>
                    <a:pt x="317292" y="449382"/>
                  </a:lnTo>
                  <a:lnTo>
                    <a:pt x="319782" y="453831"/>
                  </a:lnTo>
                  <a:lnTo>
                    <a:pt x="322306" y="458281"/>
                  </a:lnTo>
                  <a:lnTo>
                    <a:pt x="324867" y="462730"/>
                  </a:lnTo>
                  <a:lnTo>
                    <a:pt x="327468" y="467179"/>
                  </a:lnTo>
                  <a:lnTo>
                    <a:pt x="330115" y="471629"/>
                  </a:lnTo>
                  <a:lnTo>
                    <a:pt x="332812" y="476078"/>
                  </a:lnTo>
                  <a:lnTo>
                    <a:pt x="335571" y="480527"/>
                  </a:lnTo>
                  <a:lnTo>
                    <a:pt x="338391" y="484977"/>
                  </a:lnTo>
                  <a:lnTo>
                    <a:pt x="341273" y="489426"/>
                  </a:lnTo>
                  <a:lnTo>
                    <a:pt x="344218" y="493875"/>
                  </a:lnTo>
                  <a:lnTo>
                    <a:pt x="347227" y="498325"/>
                  </a:lnTo>
                  <a:lnTo>
                    <a:pt x="350300" y="502774"/>
                  </a:lnTo>
                  <a:lnTo>
                    <a:pt x="353435" y="507223"/>
                  </a:lnTo>
                  <a:lnTo>
                    <a:pt x="356630" y="511673"/>
                  </a:lnTo>
                  <a:lnTo>
                    <a:pt x="359889" y="516122"/>
                  </a:lnTo>
                  <a:lnTo>
                    <a:pt x="363195" y="520571"/>
                  </a:lnTo>
                  <a:lnTo>
                    <a:pt x="366542" y="525021"/>
                  </a:lnTo>
                  <a:lnTo>
                    <a:pt x="369921" y="529470"/>
                  </a:lnTo>
                  <a:lnTo>
                    <a:pt x="373321" y="533919"/>
                  </a:lnTo>
                  <a:lnTo>
                    <a:pt x="376733" y="538369"/>
                  </a:lnTo>
                  <a:lnTo>
                    <a:pt x="380145" y="542818"/>
                  </a:lnTo>
                  <a:lnTo>
                    <a:pt x="383541" y="547267"/>
                  </a:lnTo>
                  <a:lnTo>
                    <a:pt x="386902" y="551717"/>
                  </a:lnTo>
                  <a:lnTo>
                    <a:pt x="390213" y="556166"/>
                  </a:lnTo>
                  <a:lnTo>
                    <a:pt x="393460" y="560615"/>
                  </a:lnTo>
                  <a:lnTo>
                    <a:pt x="396626" y="565065"/>
                  </a:lnTo>
                  <a:lnTo>
                    <a:pt x="399696" y="569514"/>
                  </a:lnTo>
                  <a:lnTo>
                    <a:pt x="402656" y="573963"/>
                  </a:lnTo>
                  <a:lnTo>
                    <a:pt x="405492" y="578413"/>
                  </a:lnTo>
                  <a:lnTo>
                    <a:pt x="408179" y="582862"/>
                  </a:lnTo>
                  <a:lnTo>
                    <a:pt x="410701" y="587311"/>
                  </a:lnTo>
                  <a:lnTo>
                    <a:pt x="413064" y="591761"/>
                  </a:lnTo>
                  <a:lnTo>
                    <a:pt x="415262" y="596210"/>
                  </a:lnTo>
                  <a:lnTo>
                    <a:pt x="417294" y="600659"/>
                  </a:lnTo>
                  <a:lnTo>
                    <a:pt x="419159" y="605109"/>
                  </a:lnTo>
                  <a:lnTo>
                    <a:pt x="420858" y="609558"/>
                  </a:lnTo>
                  <a:lnTo>
                    <a:pt x="422396" y="614007"/>
                  </a:lnTo>
                  <a:lnTo>
                    <a:pt x="423764" y="618456"/>
                  </a:lnTo>
                  <a:lnTo>
                    <a:pt x="424977" y="622906"/>
                  </a:lnTo>
                  <a:lnTo>
                    <a:pt x="426054" y="627355"/>
                  </a:lnTo>
                  <a:lnTo>
                    <a:pt x="427005" y="631804"/>
                  </a:lnTo>
                  <a:lnTo>
                    <a:pt x="427839" y="636254"/>
                  </a:lnTo>
                  <a:lnTo>
                    <a:pt x="428565" y="640703"/>
                  </a:lnTo>
                  <a:lnTo>
                    <a:pt x="429190" y="645152"/>
                  </a:lnTo>
                  <a:lnTo>
                    <a:pt x="429721" y="649602"/>
                  </a:lnTo>
                  <a:lnTo>
                    <a:pt x="430154" y="654051"/>
                  </a:lnTo>
                  <a:lnTo>
                    <a:pt x="430502" y="658500"/>
                  </a:lnTo>
                  <a:lnTo>
                    <a:pt x="430772" y="662950"/>
                  </a:lnTo>
                  <a:lnTo>
                    <a:pt x="430967" y="667399"/>
                  </a:lnTo>
                  <a:lnTo>
                    <a:pt x="431086" y="671848"/>
                  </a:lnTo>
                  <a:lnTo>
                    <a:pt x="431132" y="676298"/>
                  </a:lnTo>
                  <a:lnTo>
                    <a:pt x="431105" y="680747"/>
                  </a:lnTo>
                  <a:lnTo>
                    <a:pt x="431004" y="685196"/>
                  </a:lnTo>
                  <a:lnTo>
                    <a:pt x="430817" y="689646"/>
                  </a:lnTo>
                  <a:lnTo>
                    <a:pt x="430557" y="694095"/>
                  </a:lnTo>
                  <a:lnTo>
                    <a:pt x="430225" y="698544"/>
                  </a:lnTo>
                  <a:lnTo>
                    <a:pt x="429819" y="702994"/>
                  </a:lnTo>
                  <a:lnTo>
                    <a:pt x="429340" y="707443"/>
                  </a:lnTo>
                  <a:lnTo>
                    <a:pt x="428789" y="711892"/>
                  </a:lnTo>
                  <a:lnTo>
                    <a:pt x="428165" y="716342"/>
                  </a:lnTo>
                  <a:lnTo>
                    <a:pt x="427464" y="720791"/>
                  </a:lnTo>
                  <a:lnTo>
                    <a:pt x="426678" y="725240"/>
                  </a:lnTo>
                  <a:lnTo>
                    <a:pt x="425816" y="729690"/>
                  </a:lnTo>
                  <a:lnTo>
                    <a:pt x="424876" y="734139"/>
                  </a:lnTo>
                  <a:lnTo>
                    <a:pt x="423857" y="738588"/>
                  </a:lnTo>
                  <a:lnTo>
                    <a:pt x="422756" y="743038"/>
                  </a:lnTo>
                  <a:lnTo>
                    <a:pt x="421574" y="747487"/>
                  </a:lnTo>
                  <a:lnTo>
                    <a:pt x="420309" y="751936"/>
                  </a:lnTo>
                  <a:lnTo>
                    <a:pt x="418958" y="756386"/>
                  </a:lnTo>
                  <a:lnTo>
                    <a:pt x="417519" y="760835"/>
                  </a:lnTo>
                  <a:lnTo>
                    <a:pt x="416006" y="765284"/>
                  </a:lnTo>
                  <a:lnTo>
                    <a:pt x="414426" y="769734"/>
                  </a:lnTo>
                  <a:lnTo>
                    <a:pt x="412787" y="774183"/>
                  </a:lnTo>
                  <a:lnTo>
                    <a:pt x="411100" y="778632"/>
                  </a:lnTo>
                  <a:lnTo>
                    <a:pt x="409375" y="783082"/>
                  </a:lnTo>
                  <a:lnTo>
                    <a:pt x="407627" y="787531"/>
                  </a:lnTo>
                  <a:lnTo>
                    <a:pt x="405871" y="791980"/>
                  </a:lnTo>
                  <a:lnTo>
                    <a:pt x="404128" y="796430"/>
                  </a:lnTo>
                  <a:lnTo>
                    <a:pt x="402412" y="800879"/>
                  </a:lnTo>
                  <a:lnTo>
                    <a:pt x="400739" y="805328"/>
                  </a:lnTo>
                  <a:lnTo>
                    <a:pt x="399122" y="809778"/>
                  </a:lnTo>
                  <a:lnTo>
                    <a:pt x="397571" y="814227"/>
                  </a:lnTo>
                  <a:lnTo>
                    <a:pt x="396097" y="818676"/>
                  </a:lnTo>
                  <a:lnTo>
                    <a:pt x="394706" y="823126"/>
                  </a:lnTo>
                  <a:lnTo>
                    <a:pt x="393413" y="827575"/>
                  </a:lnTo>
                  <a:lnTo>
                    <a:pt x="392211" y="832024"/>
                  </a:lnTo>
                  <a:lnTo>
                    <a:pt x="391093" y="836474"/>
                  </a:lnTo>
                  <a:lnTo>
                    <a:pt x="390051" y="840923"/>
                  </a:lnTo>
                  <a:lnTo>
                    <a:pt x="389077" y="845372"/>
                  </a:lnTo>
                  <a:lnTo>
                    <a:pt x="388162" y="849822"/>
                  </a:lnTo>
                  <a:lnTo>
                    <a:pt x="387293" y="854271"/>
                  </a:lnTo>
                  <a:lnTo>
                    <a:pt x="386457" y="858720"/>
                  </a:lnTo>
                  <a:lnTo>
                    <a:pt x="385642" y="863170"/>
                  </a:lnTo>
                  <a:lnTo>
                    <a:pt x="384827" y="867619"/>
                  </a:lnTo>
                  <a:lnTo>
                    <a:pt x="384001" y="872068"/>
                  </a:lnTo>
                  <a:lnTo>
                    <a:pt x="383153" y="876518"/>
                  </a:lnTo>
                  <a:lnTo>
                    <a:pt x="382272" y="880967"/>
                  </a:lnTo>
                  <a:lnTo>
                    <a:pt x="381351" y="885416"/>
                  </a:lnTo>
                  <a:lnTo>
                    <a:pt x="380383" y="889866"/>
                  </a:lnTo>
                  <a:lnTo>
                    <a:pt x="379364" y="894315"/>
                  </a:lnTo>
                  <a:lnTo>
                    <a:pt x="378282" y="898764"/>
                  </a:lnTo>
                  <a:lnTo>
                    <a:pt x="377148" y="903214"/>
                  </a:lnTo>
                  <a:lnTo>
                    <a:pt x="375962" y="907663"/>
                  </a:lnTo>
                  <a:lnTo>
                    <a:pt x="374728" y="912112"/>
                  </a:lnTo>
                  <a:lnTo>
                    <a:pt x="373449" y="916562"/>
                  </a:lnTo>
                  <a:lnTo>
                    <a:pt x="372129" y="921011"/>
                  </a:lnTo>
                  <a:lnTo>
                    <a:pt x="370772" y="925460"/>
                  </a:lnTo>
                  <a:lnTo>
                    <a:pt x="369381" y="929910"/>
                  </a:lnTo>
                  <a:lnTo>
                    <a:pt x="367958" y="934359"/>
                  </a:lnTo>
                  <a:lnTo>
                    <a:pt x="366509" y="938808"/>
                  </a:lnTo>
                  <a:lnTo>
                    <a:pt x="365034" y="943258"/>
                  </a:lnTo>
                  <a:lnTo>
                    <a:pt x="363532" y="947707"/>
                  </a:lnTo>
                  <a:lnTo>
                    <a:pt x="362002" y="952156"/>
                  </a:lnTo>
                  <a:lnTo>
                    <a:pt x="360442" y="956606"/>
                  </a:lnTo>
                  <a:lnTo>
                    <a:pt x="358846" y="961055"/>
                  </a:lnTo>
                  <a:lnTo>
                    <a:pt x="357209" y="965504"/>
                  </a:lnTo>
                  <a:lnTo>
                    <a:pt x="355523" y="969954"/>
                  </a:lnTo>
                  <a:lnTo>
                    <a:pt x="353789" y="974403"/>
                  </a:lnTo>
                  <a:lnTo>
                    <a:pt x="352003" y="978852"/>
                  </a:lnTo>
                  <a:lnTo>
                    <a:pt x="350163" y="983302"/>
                  </a:lnTo>
                  <a:lnTo>
                    <a:pt x="348269" y="987751"/>
                  </a:lnTo>
                  <a:lnTo>
                    <a:pt x="346322" y="992200"/>
                  </a:lnTo>
                  <a:lnTo>
                    <a:pt x="344325" y="996650"/>
                  </a:lnTo>
                  <a:lnTo>
                    <a:pt x="342276" y="1001099"/>
                  </a:lnTo>
                  <a:lnTo>
                    <a:pt x="340189" y="1005548"/>
                  </a:lnTo>
                  <a:lnTo>
                    <a:pt x="338074" y="1009998"/>
                  </a:lnTo>
                  <a:lnTo>
                    <a:pt x="335942" y="1014447"/>
                  </a:lnTo>
                  <a:lnTo>
                    <a:pt x="333802" y="1018896"/>
                  </a:lnTo>
                  <a:lnTo>
                    <a:pt x="331667" y="1023346"/>
                  </a:lnTo>
                  <a:lnTo>
                    <a:pt x="329547" y="1027795"/>
                  </a:lnTo>
                  <a:lnTo>
                    <a:pt x="327453" y="1032244"/>
                  </a:lnTo>
                  <a:lnTo>
                    <a:pt x="325404" y="1036694"/>
                  </a:lnTo>
                  <a:lnTo>
                    <a:pt x="323405" y="1041143"/>
                  </a:lnTo>
                  <a:lnTo>
                    <a:pt x="321461" y="1045592"/>
                  </a:lnTo>
                  <a:lnTo>
                    <a:pt x="319579" y="1050042"/>
                  </a:lnTo>
                  <a:lnTo>
                    <a:pt x="317761" y="1054491"/>
                  </a:lnTo>
                  <a:lnTo>
                    <a:pt x="316010" y="1058940"/>
                  </a:lnTo>
                  <a:lnTo>
                    <a:pt x="314326" y="1063390"/>
                  </a:lnTo>
                  <a:lnTo>
                    <a:pt x="312709" y="1067839"/>
                  </a:lnTo>
                  <a:lnTo>
                    <a:pt x="311164" y="1072288"/>
                  </a:lnTo>
                  <a:lnTo>
                    <a:pt x="309676" y="1076738"/>
                  </a:lnTo>
                  <a:lnTo>
                    <a:pt x="308241" y="1081187"/>
                  </a:lnTo>
                  <a:lnTo>
                    <a:pt x="306852" y="1085636"/>
                  </a:lnTo>
                  <a:lnTo>
                    <a:pt x="305505" y="1090086"/>
                  </a:lnTo>
                  <a:lnTo>
                    <a:pt x="304194" y="1094535"/>
                  </a:lnTo>
                  <a:lnTo>
                    <a:pt x="302912" y="1098984"/>
                  </a:lnTo>
                  <a:lnTo>
                    <a:pt x="301657" y="1103434"/>
                  </a:lnTo>
                  <a:lnTo>
                    <a:pt x="300423" y="1107883"/>
                  </a:lnTo>
                  <a:lnTo>
                    <a:pt x="299203" y="1112332"/>
                  </a:lnTo>
                  <a:lnTo>
                    <a:pt x="297992" y="1116782"/>
                  </a:lnTo>
                  <a:lnTo>
                    <a:pt x="296787" y="1121231"/>
                  </a:lnTo>
                  <a:lnTo>
                    <a:pt x="295584" y="1125680"/>
                  </a:lnTo>
                  <a:lnTo>
                    <a:pt x="294379" y="1130130"/>
                  </a:lnTo>
                  <a:lnTo>
                    <a:pt x="293169" y="1134579"/>
                  </a:lnTo>
                  <a:lnTo>
                    <a:pt x="291950" y="1139028"/>
                  </a:lnTo>
                  <a:lnTo>
                    <a:pt x="290718" y="1143478"/>
                  </a:lnTo>
                  <a:lnTo>
                    <a:pt x="289472" y="1147927"/>
                  </a:lnTo>
                  <a:lnTo>
                    <a:pt x="288208" y="1152376"/>
                  </a:lnTo>
                  <a:lnTo>
                    <a:pt x="286927" y="1156826"/>
                  </a:lnTo>
                  <a:lnTo>
                    <a:pt x="285626" y="1161275"/>
                  </a:lnTo>
                  <a:lnTo>
                    <a:pt x="284306" y="1165724"/>
                  </a:lnTo>
                  <a:lnTo>
                    <a:pt x="282967" y="1170174"/>
                  </a:lnTo>
                  <a:lnTo>
                    <a:pt x="281609" y="1174623"/>
                  </a:lnTo>
                  <a:lnTo>
                    <a:pt x="280237" y="1179072"/>
                  </a:lnTo>
                  <a:lnTo>
                    <a:pt x="278854" y="1183522"/>
                  </a:lnTo>
                  <a:lnTo>
                    <a:pt x="277467" y="1187971"/>
                  </a:lnTo>
                  <a:lnTo>
                    <a:pt x="276078" y="1192420"/>
                  </a:lnTo>
                  <a:lnTo>
                    <a:pt x="274694" y="1196870"/>
                  </a:lnTo>
                  <a:lnTo>
                    <a:pt x="273320" y="1201319"/>
                  </a:lnTo>
                  <a:lnTo>
                    <a:pt x="271961" y="1205768"/>
                  </a:lnTo>
                  <a:lnTo>
                    <a:pt x="270630" y="1210218"/>
                  </a:lnTo>
                  <a:lnTo>
                    <a:pt x="269328" y="1214667"/>
                  </a:lnTo>
                  <a:lnTo>
                    <a:pt x="268061" y="1219116"/>
                  </a:lnTo>
                  <a:lnTo>
                    <a:pt x="266833" y="1223565"/>
                  </a:lnTo>
                  <a:lnTo>
                    <a:pt x="265648" y="1228015"/>
                  </a:lnTo>
                  <a:lnTo>
                    <a:pt x="264509" y="1232464"/>
                  </a:lnTo>
                  <a:lnTo>
                    <a:pt x="263419" y="1236913"/>
                  </a:lnTo>
                  <a:lnTo>
                    <a:pt x="262380" y="1241363"/>
                  </a:lnTo>
                  <a:lnTo>
                    <a:pt x="261401" y="1245812"/>
                  </a:lnTo>
                  <a:lnTo>
                    <a:pt x="260471" y="1250261"/>
                  </a:lnTo>
                  <a:lnTo>
                    <a:pt x="259591" y="1254711"/>
                  </a:lnTo>
                  <a:lnTo>
                    <a:pt x="258758" y="1259160"/>
                  </a:lnTo>
                  <a:lnTo>
                    <a:pt x="257970" y="1263609"/>
                  </a:lnTo>
                  <a:lnTo>
                    <a:pt x="257222" y="1268059"/>
                  </a:lnTo>
                  <a:lnTo>
                    <a:pt x="256511" y="1272508"/>
                  </a:lnTo>
                  <a:lnTo>
                    <a:pt x="255835" y="1276957"/>
                  </a:lnTo>
                  <a:lnTo>
                    <a:pt x="255189" y="1281407"/>
                  </a:lnTo>
                  <a:lnTo>
                    <a:pt x="254566" y="1285856"/>
                  </a:lnTo>
                  <a:lnTo>
                    <a:pt x="253960" y="1290305"/>
                  </a:lnTo>
                  <a:lnTo>
                    <a:pt x="253369" y="1294755"/>
                  </a:lnTo>
                  <a:lnTo>
                    <a:pt x="252788" y="1299204"/>
                  </a:lnTo>
                  <a:lnTo>
                    <a:pt x="252214" y="1303653"/>
                  </a:lnTo>
                  <a:lnTo>
                    <a:pt x="251644" y="1308103"/>
                  </a:lnTo>
                  <a:lnTo>
                    <a:pt x="251076" y="1312552"/>
                  </a:lnTo>
                  <a:lnTo>
                    <a:pt x="250509" y="1317001"/>
                  </a:lnTo>
                  <a:lnTo>
                    <a:pt x="249942" y="1321451"/>
                  </a:lnTo>
                  <a:lnTo>
                    <a:pt x="249375" y="1325900"/>
                  </a:lnTo>
                  <a:lnTo>
                    <a:pt x="248808" y="1330349"/>
                  </a:lnTo>
                  <a:lnTo>
                    <a:pt x="248244" y="1334799"/>
                  </a:lnTo>
                  <a:lnTo>
                    <a:pt x="247684" y="1339248"/>
                  </a:lnTo>
                  <a:lnTo>
                    <a:pt x="247130" y="1343697"/>
                  </a:lnTo>
                  <a:lnTo>
                    <a:pt x="246585" y="1348147"/>
                  </a:lnTo>
                  <a:lnTo>
                    <a:pt x="246050" y="1352596"/>
                  </a:lnTo>
                  <a:lnTo>
                    <a:pt x="245529" y="1357045"/>
                  </a:lnTo>
                  <a:lnTo>
                    <a:pt x="245021" y="1361495"/>
                  </a:lnTo>
                  <a:lnTo>
                    <a:pt x="244528" y="1365944"/>
                  </a:lnTo>
                  <a:lnTo>
                    <a:pt x="244052" y="1370393"/>
                  </a:lnTo>
                  <a:lnTo>
                    <a:pt x="243591" y="1374843"/>
                  </a:lnTo>
                  <a:lnTo>
                    <a:pt x="243146" y="1379292"/>
                  </a:lnTo>
                  <a:lnTo>
                    <a:pt x="242718" y="1383741"/>
                  </a:lnTo>
                  <a:lnTo>
                    <a:pt x="242304" y="1388191"/>
                  </a:lnTo>
                  <a:lnTo>
                    <a:pt x="241900" y="1392640"/>
                  </a:lnTo>
                  <a:lnTo>
                    <a:pt x="241506" y="1397089"/>
                  </a:lnTo>
                  <a:lnTo>
                    <a:pt x="241119" y="1401539"/>
                  </a:lnTo>
                  <a:lnTo>
                    <a:pt x="240737" y="1405988"/>
                  </a:lnTo>
                  <a:lnTo>
                    <a:pt x="240358" y="1410437"/>
                  </a:lnTo>
                  <a:lnTo>
                    <a:pt x="239980" y="1414887"/>
                  </a:lnTo>
                  <a:lnTo>
                    <a:pt x="239601" y="1419336"/>
                  </a:lnTo>
                  <a:lnTo>
                    <a:pt x="239222" y="1423785"/>
                  </a:lnTo>
                  <a:lnTo>
                    <a:pt x="238840" y="1428235"/>
                  </a:lnTo>
                  <a:lnTo>
                    <a:pt x="238456" y="1432684"/>
                  </a:lnTo>
                  <a:lnTo>
                    <a:pt x="238071" y="1437133"/>
                  </a:lnTo>
                  <a:lnTo>
                    <a:pt x="237684" y="1441583"/>
                  </a:lnTo>
                  <a:lnTo>
                    <a:pt x="237298" y="1446032"/>
                  </a:lnTo>
                  <a:lnTo>
                    <a:pt x="236913" y="1450481"/>
                  </a:lnTo>
                  <a:lnTo>
                    <a:pt x="236532" y="1454931"/>
                  </a:lnTo>
                  <a:lnTo>
                    <a:pt x="236156" y="1459380"/>
                  </a:lnTo>
                  <a:lnTo>
                    <a:pt x="235787" y="1463829"/>
                  </a:lnTo>
                  <a:lnTo>
                    <a:pt x="235426" y="1468279"/>
                  </a:lnTo>
                  <a:lnTo>
                    <a:pt x="235075" y="1472728"/>
                  </a:lnTo>
                  <a:lnTo>
                    <a:pt x="234735" y="1477177"/>
                  </a:lnTo>
                  <a:lnTo>
                    <a:pt x="234407" y="1481627"/>
                  </a:lnTo>
                  <a:lnTo>
                    <a:pt x="234094" y="1486076"/>
                  </a:lnTo>
                  <a:lnTo>
                    <a:pt x="233796" y="1490525"/>
                  </a:lnTo>
                  <a:lnTo>
                    <a:pt x="233513" y="1494975"/>
                  </a:lnTo>
                  <a:lnTo>
                    <a:pt x="233245" y="1499424"/>
                  </a:lnTo>
                  <a:lnTo>
                    <a:pt x="232993" y="1503873"/>
                  </a:lnTo>
                  <a:lnTo>
                    <a:pt x="232756" y="1508323"/>
                  </a:lnTo>
                  <a:lnTo>
                    <a:pt x="232534" y="1512772"/>
                  </a:lnTo>
                  <a:lnTo>
                    <a:pt x="232327" y="1517221"/>
                  </a:lnTo>
                  <a:lnTo>
                    <a:pt x="232135" y="1521671"/>
                  </a:lnTo>
                  <a:lnTo>
                    <a:pt x="231956" y="1526120"/>
                  </a:lnTo>
                  <a:lnTo>
                    <a:pt x="231788" y="1530569"/>
                  </a:lnTo>
                  <a:lnTo>
                    <a:pt x="231630" y="1535019"/>
                  </a:lnTo>
                  <a:lnTo>
                    <a:pt x="231480" y="1539468"/>
                  </a:lnTo>
                  <a:lnTo>
                    <a:pt x="231336" y="1543917"/>
                  </a:lnTo>
                  <a:lnTo>
                    <a:pt x="231196" y="1548367"/>
                  </a:lnTo>
                  <a:lnTo>
                    <a:pt x="231059" y="1552816"/>
                  </a:lnTo>
                  <a:lnTo>
                    <a:pt x="230921" y="1557265"/>
                  </a:lnTo>
                  <a:lnTo>
                    <a:pt x="230780" y="1561715"/>
                  </a:lnTo>
                  <a:lnTo>
                    <a:pt x="230635" y="1566164"/>
                  </a:lnTo>
                  <a:lnTo>
                    <a:pt x="230483" y="1570613"/>
                  </a:lnTo>
                  <a:lnTo>
                    <a:pt x="230324" y="1575063"/>
                  </a:lnTo>
                  <a:lnTo>
                    <a:pt x="230156" y="1579512"/>
                  </a:lnTo>
                  <a:lnTo>
                    <a:pt x="229979" y="1583961"/>
                  </a:lnTo>
                  <a:lnTo>
                    <a:pt x="229792" y="1588411"/>
                  </a:lnTo>
                  <a:lnTo>
                    <a:pt x="229595" y="1592860"/>
                  </a:lnTo>
                  <a:lnTo>
                    <a:pt x="229388" y="1597309"/>
                  </a:lnTo>
                  <a:lnTo>
                    <a:pt x="229175" y="1601759"/>
                  </a:lnTo>
                  <a:lnTo>
                    <a:pt x="228954" y="1606208"/>
                  </a:lnTo>
                  <a:lnTo>
                    <a:pt x="228729" y="1610657"/>
                  </a:lnTo>
                  <a:lnTo>
                    <a:pt x="228500" y="1615107"/>
                  </a:lnTo>
                  <a:lnTo>
                    <a:pt x="228269" y="1619556"/>
                  </a:lnTo>
                  <a:lnTo>
                    <a:pt x="228037" y="1624005"/>
                  </a:lnTo>
                  <a:lnTo>
                    <a:pt x="227806" y="1628455"/>
                  </a:lnTo>
                  <a:lnTo>
                    <a:pt x="227579" y="1632904"/>
                  </a:lnTo>
                  <a:lnTo>
                    <a:pt x="227355" y="1637353"/>
                  </a:lnTo>
                  <a:lnTo>
                    <a:pt x="227135" y="1641803"/>
                  </a:lnTo>
                  <a:lnTo>
                    <a:pt x="226921" y="1646252"/>
                  </a:lnTo>
                  <a:lnTo>
                    <a:pt x="226714" y="1650701"/>
                  </a:lnTo>
                  <a:lnTo>
                    <a:pt x="226512" y="1655151"/>
                  </a:lnTo>
                  <a:lnTo>
                    <a:pt x="226319" y="1659600"/>
                  </a:lnTo>
                  <a:lnTo>
                    <a:pt x="226134" y="1664049"/>
                  </a:lnTo>
                  <a:lnTo>
                    <a:pt x="225957" y="1668499"/>
                  </a:lnTo>
                  <a:lnTo>
                    <a:pt x="225788" y="1672948"/>
                  </a:lnTo>
                  <a:lnTo>
                    <a:pt x="225627" y="1677397"/>
                  </a:lnTo>
                  <a:lnTo>
                    <a:pt x="225474" y="1681847"/>
                  </a:lnTo>
                  <a:lnTo>
                    <a:pt x="225330" y="1686296"/>
                  </a:lnTo>
                  <a:lnTo>
                    <a:pt x="225195" y="1690745"/>
                  </a:lnTo>
                  <a:lnTo>
                    <a:pt x="225068" y="1695195"/>
                  </a:lnTo>
                  <a:lnTo>
                    <a:pt x="224951" y="1699644"/>
                  </a:lnTo>
                  <a:lnTo>
                    <a:pt x="224842" y="1704093"/>
                  </a:lnTo>
                  <a:lnTo>
                    <a:pt x="224741" y="1708543"/>
                  </a:lnTo>
                  <a:lnTo>
                    <a:pt x="224649" y="1712992"/>
                  </a:lnTo>
                  <a:lnTo>
                    <a:pt x="224565" y="1717441"/>
                  </a:lnTo>
                  <a:lnTo>
                    <a:pt x="224489" y="1721891"/>
                  </a:lnTo>
                  <a:lnTo>
                    <a:pt x="224421" y="1726340"/>
                  </a:lnTo>
                  <a:lnTo>
                    <a:pt x="224362" y="1730789"/>
                  </a:lnTo>
                  <a:lnTo>
                    <a:pt x="224310" y="1735239"/>
                  </a:lnTo>
                  <a:lnTo>
                    <a:pt x="224266" y="1739688"/>
                  </a:lnTo>
                  <a:lnTo>
                    <a:pt x="224228" y="1744137"/>
                  </a:lnTo>
                  <a:lnTo>
                    <a:pt x="224197" y="1748587"/>
                  </a:lnTo>
                  <a:lnTo>
                    <a:pt x="224171" y="1753036"/>
                  </a:lnTo>
                  <a:lnTo>
                    <a:pt x="224149" y="1757485"/>
                  </a:lnTo>
                  <a:lnTo>
                    <a:pt x="224130" y="1761935"/>
                  </a:lnTo>
                  <a:lnTo>
                    <a:pt x="224113" y="1766384"/>
                  </a:lnTo>
                  <a:lnTo>
                    <a:pt x="224096" y="1770833"/>
                  </a:lnTo>
                  <a:lnTo>
                    <a:pt x="224077" y="1775283"/>
                  </a:lnTo>
                  <a:lnTo>
                    <a:pt x="224055" y="1779732"/>
                  </a:lnTo>
                  <a:lnTo>
                    <a:pt x="224028" y="1784181"/>
                  </a:lnTo>
                  <a:lnTo>
                    <a:pt x="223995" y="1788631"/>
                  </a:lnTo>
                  <a:lnTo>
                    <a:pt x="223956" y="1793080"/>
                  </a:lnTo>
                  <a:lnTo>
                    <a:pt x="223908" y="1797529"/>
                  </a:lnTo>
                  <a:lnTo>
                    <a:pt x="223850" y="1801979"/>
                  </a:lnTo>
                  <a:lnTo>
                    <a:pt x="223784" y="1806428"/>
                  </a:lnTo>
                  <a:lnTo>
                    <a:pt x="223710" y="1810877"/>
                  </a:lnTo>
                  <a:lnTo>
                    <a:pt x="223628" y="1815327"/>
                  </a:lnTo>
                  <a:lnTo>
                    <a:pt x="223538" y="1819776"/>
                  </a:lnTo>
                  <a:lnTo>
                    <a:pt x="223443" y="1824225"/>
                  </a:lnTo>
                  <a:lnTo>
                    <a:pt x="223342" y="1828674"/>
                  </a:lnTo>
                  <a:lnTo>
                    <a:pt x="223236" y="1833124"/>
                  </a:lnTo>
                  <a:lnTo>
                    <a:pt x="223128" y="1837573"/>
                  </a:lnTo>
                  <a:lnTo>
                    <a:pt x="223016" y="1842022"/>
                  </a:lnTo>
                  <a:lnTo>
                    <a:pt x="222904" y="1846472"/>
                  </a:lnTo>
                  <a:lnTo>
                    <a:pt x="222789" y="1850921"/>
                  </a:lnTo>
                  <a:lnTo>
                    <a:pt x="222674" y="1855370"/>
                  </a:lnTo>
                  <a:lnTo>
                    <a:pt x="222557" y="1859820"/>
                  </a:lnTo>
                  <a:lnTo>
                    <a:pt x="222439" y="1864269"/>
                  </a:lnTo>
                  <a:lnTo>
                    <a:pt x="222320" y="1868718"/>
                  </a:lnTo>
                  <a:lnTo>
                    <a:pt x="222198" y="1873168"/>
                  </a:lnTo>
                  <a:lnTo>
                    <a:pt x="222073" y="1877617"/>
                  </a:lnTo>
                  <a:lnTo>
                    <a:pt x="221947" y="1882066"/>
                  </a:lnTo>
                  <a:lnTo>
                    <a:pt x="221818" y="1886516"/>
                  </a:lnTo>
                  <a:lnTo>
                    <a:pt x="221687" y="1890965"/>
                  </a:lnTo>
                  <a:lnTo>
                    <a:pt x="221554" y="1895414"/>
                  </a:lnTo>
                  <a:lnTo>
                    <a:pt x="221420" y="1899864"/>
                  </a:lnTo>
                  <a:lnTo>
                    <a:pt x="221287" y="1904313"/>
                  </a:lnTo>
                  <a:lnTo>
                    <a:pt x="221154" y="1908762"/>
                  </a:lnTo>
                  <a:lnTo>
                    <a:pt x="221024" y="1913212"/>
                  </a:lnTo>
                  <a:lnTo>
                    <a:pt x="220899" y="1917661"/>
                  </a:lnTo>
                  <a:lnTo>
                    <a:pt x="220778" y="1922110"/>
                  </a:lnTo>
                  <a:lnTo>
                    <a:pt x="220665" y="1926560"/>
                  </a:lnTo>
                  <a:lnTo>
                    <a:pt x="220559" y="1931009"/>
                  </a:lnTo>
                  <a:lnTo>
                    <a:pt x="220461" y="1935458"/>
                  </a:lnTo>
                  <a:lnTo>
                    <a:pt x="220375" y="1939908"/>
                  </a:lnTo>
                  <a:lnTo>
                    <a:pt x="220298" y="1944357"/>
                  </a:lnTo>
                  <a:lnTo>
                    <a:pt x="220231" y="1948806"/>
                  </a:lnTo>
                  <a:lnTo>
                    <a:pt x="220174" y="1953256"/>
                  </a:lnTo>
                  <a:lnTo>
                    <a:pt x="220124" y="1957705"/>
                  </a:lnTo>
                  <a:lnTo>
                    <a:pt x="220082" y="1962154"/>
                  </a:lnTo>
                  <a:lnTo>
                    <a:pt x="220046" y="1966604"/>
                  </a:lnTo>
                  <a:lnTo>
                    <a:pt x="220016" y="1971053"/>
                  </a:lnTo>
                  <a:lnTo>
                    <a:pt x="219990" y="1975502"/>
                  </a:lnTo>
                  <a:lnTo>
                    <a:pt x="219966" y="1979952"/>
                  </a:lnTo>
                  <a:lnTo>
                    <a:pt x="219942" y="1984401"/>
                  </a:lnTo>
                  <a:lnTo>
                    <a:pt x="219919" y="1988850"/>
                  </a:lnTo>
                  <a:lnTo>
                    <a:pt x="219896" y="1993300"/>
                  </a:lnTo>
                  <a:lnTo>
                    <a:pt x="219872" y="1997749"/>
                  </a:lnTo>
                  <a:lnTo>
                    <a:pt x="219847" y="2002198"/>
                  </a:lnTo>
                  <a:lnTo>
                    <a:pt x="219820" y="2006648"/>
                  </a:lnTo>
                  <a:lnTo>
                    <a:pt x="219793" y="2011097"/>
                  </a:lnTo>
                  <a:lnTo>
                    <a:pt x="219766" y="2015546"/>
                  </a:lnTo>
                  <a:lnTo>
                    <a:pt x="219739" y="2019996"/>
                  </a:lnTo>
                  <a:lnTo>
                    <a:pt x="219713" y="2024445"/>
                  </a:lnTo>
                  <a:lnTo>
                    <a:pt x="219689" y="2028894"/>
                  </a:lnTo>
                  <a:lnTo>
                    <a:pt x="219666" y="2033344"/>
                  </a:lnTo>
                  <a:lnTo>
                    <a:pt x="219644" y="2037793"/>
                  </a:lnTo>
                  <a:lnTo>
                    <a:pt x="219625" y="2042242"/>
                  </a:lnTo>
                  <a:lnTo>
                    <a:pt x="219607" y="2046692"/>
                  </a:lnTo>
                  <a:lnTo>
                    <a:pt x="219589" y="2051141"/>
                  </a:lnTo>
                  <a:lnTo>
                    <a:pt x="219571" y="2055590"/>
                  </a:lnTo>
                  <a:lnTo>
                    <a:pt x="219551" y="2060040"/>
                  </a:lnTo>
                  <a:lnTo>
                    <a:pt x="219529" y="2064489"/>
                  </a:lnTo>
                  <a:lnTo>
                    <a:pt x="219504" y="2068938"/>
                  </a:lnTo>
                  <a:lnTo>
                    <a:pt x="219473" y="2073388"/>
                  </a:lnTo>
                  <a:lnTo>
                    <a:pt x="219436" y="2077837"/>
                  </a:lnTo>
                  <a:lnTo>
                    <a:pt x="219392" y="2082286"/>
                  </a:lnTo>
                  <a:lnTo>
                    <a:pt x="219339" y="2086736"/>
                  </a:lnTo>
                  <a:lnTo>
                    <a:pt x="219278" y="2091185"/>
                  </a:lnTo>
                  <a:lnTo>
                    <a:pt x="219209" y="2095634"/>
                  </a:lnTo>
                  <a:lnTo>
                    <a:pt x="219132" y="2100084"/>
                  </a:lnTo>
                  <a:lnTo>
                    <a:pt x="219047" y="2104533"/>
                  </a:lnTo>
                  <a:lnTo>
                    <a:pt x="218955" y="2108982"/>
                  </a:lnTo>
                  <a:lnTo>
                    <a:pt x="218856" y="2113432"/>
                  </a:lnTo>
                  <a:lnTo>
                    <a:pt x="218752" y="2117881"/>
                  </a:lnTo>
                  <a:lnTo>
                    <a:pt x="218645" y="2122330"/>
                  </a:lnTo>
                  <a:lnTo>
                    <a:pt x="218536" y="2126780"/>
                  </a:lnTo>
                  <a:lnTo>
                    <a:pt x="218426" y="2131229"/>
                  </a:lnTo>
                  <a:lnTo>
                    <a:pt x="218316" y="2135678"/>
                  </a:lnTo>
                  <a:lnTo>
                    <a:pt x="218208" y="2140128"/>
                  </a:lnTo>
                  <a:lnTo>
                    <a:pt x="218102" y="2144577"/>
                  </a:lnTo>
                  <a:lnTo>
                    <a:pt x="218001" y="2149026"/>
                  </a:lnTo>
                  <a:lnTo>
                    <a:pt x="217903" y="2153476"/>
                  </a:lnTo>
                  <a:lnTo>
                    <a:pt x="217810" y="2157925"/>
                  </a:lnTo>
                  <a:lnTo>
                    <a:pt x="217720" y="2162374"/>
                  </a:lnTo>
                  <a:lnTo>
                    <a:pt x="217635" y="2166824"/>
                  </a:lnTo>
                  <a:lnTo>
                    <a:pt x="217553" y="2171273"/>
                  </a:lnTo>
                  <a:lnTo>
                    <a:pt x="217475" y="2175722"/>
                  </a:lnTo>
                  <a:lnTo>
                    <a:pt x="217400" y="2180172"/>
                  </a:lnTo>
                  <a:lnTo>
                    <a:pt x="217327" y="2184621"/>
                  </a:lnTo>
                  <a:lnTo>
                    <a:pt x="217256" y="2189070"/>
                  </a:lnTo>
                  <a:lnTo>
                    <a:pt x="217186" y="2193520"/>
                  </a:lnTo>
                  <a:lnTo>
                    <a:pt x="217116" y="2197969"/>
                  </a:lnTo>
                  <a:lnTo>
                    <a:pt x="217048" y="2202418"/>
                  </a:lnTo>
                  <a:lnTo>
                    <a:pt x="216979" y="2206868"/>
                  </a:lnTo>
                  <a:lnTo>
                    <a:pt x="216911" y="2211317"/>
                  </a:lnTo>
                  <a:lnTo>
                    <a:pt x="216843" y="2215766"/>
                  </a:lnTo>
                  <a:lnTo>
                    <a:pt x="216776" y="2220216"/>
                  </a:lnTo>
                  <a:lnTo>
                    <a:pt x="216709" y="2224665"/>
                  </a:lnTo>
                  <a:lnTo>
                    <a:pt x="216644" y="2229114"/>
                  </a:lnTo>
                  <a:lnTo>
                    <a:pt x="216579" y="2233564"/>
                  </a:lnTo>
                  <a:lnTo>
                    <a:pt x="216516" y="2238013"/>
                  </a:lnTo>
                  <a:lnTo>
                    <a:pt x="216455" y="2242462"/>
                  </a:lnTo>
                  <a:lnTo>
                    <a:pt x="216396" y="2246912"/>
                  </a:lnTo>
                  <a:lnTo>
                    <a:pt x="216339" y="2251361"/>
                  </a:lnTo>
                  <a:lnTo>
                    <a:pt x="216283" y="2255810"/>
                  </a:lnTo>
                  <a:lnTo>
                    <a:pt x="216231" y="2260260"/>
                  </a:lnTo>
                  <a:lnTo>
                    <a:pt x="216180" y="2264709"/>
                  </a:lnTo>
                  <a:lnTo>
                    <a:pt x="216131" y="2269158"/>
                  </a:lnTo>
                  <a:lnTo>
                    <a:pt x="216084" y="2273608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8" name="pg33">
              <a:extLst>
                <a:ext uri="{FF2B5EF4-FFF2-40B4-BE49-F238E27FC236}">
                  <a16:creationId xmlns:a16="http://schemas.microsoft.com/office/drawing/2014/main" id="{A1D42278-5945-EB46-511E-C2C0302CD39A}"/>
                </a:ext>
              </a:extLst>
            </p:cNvPr>
            <p:cNvSpPr/>
            <p:nvPr/>
          </p:nvSpPr>
          <p:spPr>
            <a:xfrm>
              <a:off x="5781294" y="4028670"/>
              <a:ext cx="425395" cy="2538423"/>
            </a:xfrm>
            <a:custGeom>
              <a:avLst/>
              <a:gdLst/>
              <a:ahLst/>
              <a:cxnLst/>
              <a:rect l="0" t="0" r="0" b="0"/>
              <a:pathLst>
                <a:path w="425395" h="2538423">
                  <a:moveTo>
                    <a:pt x="212449" y="2538423"/>
                  </a:moveTo>
                  <a:lnTo>
                    <a:pt x="212437" y="2533455"/>
                  </a:lnTo>
                  <a:lnTo>
                    <a:pt x="212425" y="2528488"/>
                  </a:lnTo>
                  <a:lnTo>
                    <a:pt x="212413" y="2523520"/>
                  </a:lnTo>
                  <a:lnTo>
                    <a:pt x="212402" y="2518552"/>
                  </a:lnTo>
                  <a:lnTo>
                    <a:pt x="212390" y="2513585"/>
                  </a:lnTo>
                  <a:lnTo>
                    <a:pt x="212379" y="2508617"/>
                  </a:lnTo>
                  <a:lnTo>
                    <a:pt x="212368" y="2503650"/>
                  </a:lnTo>
                  <a:lnTo>
                    <a:pt x="212356" y="2498682"/>
                  </a:lnTo>
                  <a:lnTo>
                    <a:pt x="212344" y="2493715"/>
                  </a:lnTo>
                  <a:lnTo>
                    <a:pt x="212331" y="2488747"/>
                  </a:lnTo>
                  <a:lnTo>
                    <a:pt x="212317" y="2483780"/>
                  </a:lnTo>
                  <a:lnTo>
                    <a:pt x="212302" y="2478812"/>
                  </a:lnTo>
                  <a:lnTo>
                    <a:pt x="212286" y="2473844"/>
                  </a:lnTo>
                  <a:lnTo>
                    <a:pt x="212268" y="2468877"/>
                  </a:lnTo>
                  <a:lnTo>
                    <a:pt x="212250" y="2463909"/>
                  </a:lnTo>
                  <a:lnTo>
                    <a:pt x="212231" y="2458942"/>
                  </a:lnTo>
                  <a:lnTo>
                    <a:pt x="212210" y="2453974"/>
                  </a:lnTo>
                  <a:lnTo>
                    <a:pt x="212188" y="2449007"/>
                  </a:lnTo>
                  <a:lnTo>
                    <a:pt x="212165" y="2444039"/>
                  </a:lnTo>
                  <a:lnTo>
                    <a:pt x="212141" y="2439072"/>
                  </a:lnTo>
                  <a:lnTo>
                    <a:pt x="212115" y="2434104"/>
                  </a:lnTo>
                  <a:lnTo>
                    <a:pt x="212088" y="2429136"/>
                  </a:lnTo>
                  <a:lnTo>
                    <a:pt x="212060" y="2424169"/>
                  </a:lnTo>
                  <a:lnTo>
                    <a:pt x="212029" y="2419201"/>
                  </a:lnTo>
                  <a:lnTo>
                    <a:pt x="211996" y="2414234"/>
                  </a:lnTo>
                  <a:lnTo>
                    <a:pt x="211960" y="2409266"/>
                  </a:lnTo>
                  <a:lnTo>
                    <a:pt x="211920" y="2404299"/>
                  </a:lnTo>
                  <a:lnTo>
                    <a:pt x="211877" y="2399331"/>
                  </a:lnTo>
                  <a:lnTo>
                    <a:pt x="211829" y="2394363"/>
                  </a:lnTo>
                  <a:lnTo>
                    <a:pt x="211777" y="2389396"/>
                  </a:lnTo>
                  <a:lnTo>
                    <a:pt x="211718" y="2384428"/>
                  </a:lnTo>
                  <a:lnTo>
                    <a:pt x="211654" y="2379461"/>
                  </a:lnTo>
                  <a:lnTo>
                    <a:pt x="211582" y="2374493"/>
                  </a:lnTo>
                  <a:lnTo>
                    <a:pt x="211501" y="2369526"/>
                  </a:lnTo>
                  <a:lnTo>
                    <a:pt x="211413" y="2364558"/>
                  </a:lnTo>
                  <a:lnTo>
                    <a:pt x="211316" y="2359591"/>
                  </a:lnTo>
                  <a:lnTo>
                    <a:pt x="211211" y="2354623"/>
                  </a:lnTo>
                  <a:lnTo>
                    <a:pt x="211097" y="2349655"/>
                  </a:lnTo>
                  <a:lnTo>
                    <a:pt x="210975" y="2344688"/>
                  </a:lnTo>
                  <a:lnTo>
                    <a:pt x="210844" y="2339720"/>
                  </a:lnTo>
                  <a:lnTo>
                    <a:pt x="210705" y="2334753"/>
                  </a:lnTo>
                  <a:lnTo>
                    <a:pt x="210557" y="2329785"/>
                  </a:lnTo>
                  <a:lnTo>
                    <a:pt x="210401" y="2324818"/>
                  </a:lnTo>
                  <a:lnTo>
                    <a:pt x="210240" y="2319850"/>
                  </a:lnTo>
                  <a:lnTo>
                    <a:pt x="210072" y="2314883"/>
                  </a:lnTo>
                  <a:lnTo>
                    <a:pt x="209899" y="2309915"/>
                  </a:lnTo>
                  <a:lnTo>
                    <a:pt x="209722" y="2304947"/>
                  </a:lnTo>
                  <a:lnTo>
                    <a:pt x="209540" y="2299980"/>
                  </a:lnTo>
                  <a:lnTo>
                    <a:pt x="209356" y="2295012"/>
                  </a:lnTo>
                  <a:lnTo>
                    <a:pt x="209169" y="2290045"/>
                  </a:lnTo>
                  <a:lnTo>
                    <a:pt x="208982" y="2285077"/>
                  </a:lnTo>
                  <a:lnTo>
                    <a:pt x="208794" y="2280110"/>
                  </a:lnTo>
                  <a:lnTo>
                    <a:pt x="208607" y="2275142"/>
                  </a:lnTo>
                  <a:lnTo>
                    <a:pt x="208421" y="2270174"/>
                  </a:lnTo>
                  <a:lnTo>
                    <a:pt x="208237" y="2265207"/>
                  </a:lnTo>
                  <a:lnTo>
                    <a:pt x="208057" y="2260239"/>
                  </a:lnTo>
                  <a:lnTo>
                    <a:pt x="207880" y="2255272"/>
                  </a:lnTo>
                  <a:lnTo>
                    <a:pt x="207707" y="2250304"/>
                  </a:lnTo>
                  <a:lnTo>
                    <a:pt x="207538" y="2245337"/>
                  </a:lnTo>
                  <a:lnTo>
                    <a:pt x="207373" y="2240369"/>
                  </a:lnTo>
                  <a:lnTo>
                    <a:pt x="207212" y="2235402"/>
                  </a:lnTo>
                  <a:lnTo>
                    <a:pt x="207054" y="2230434"/>
                  </a:lnTo>
                  <a:lnTo>
                    <a:pt x="206899" y="2225466"/>
                  </a:lnTo>
                  <a:lnTo>
                    <a:pt x="206746" y="2220499"/>
                  </a:lnTo>
                  <a:lnTo>
                    <a:pt x="206595" y="2215531"/>
                  </a:lnTo>
                  <a:lnTo>
                    <a:pt x="206444" y="2210564"/>
                  </a:lnTo>
                  <a:lnTo>
                    <a:pt x="206291" y="2205596"/>
                  </a:lnTo>
                  <a:lnTo>
                    <a:pt x="206137" y="2200629"/>
                  </a:lnTo>
                  <a:lnTo>
                    <a:pt x="205979" y="2195661"/>
                  </a:lnTo>
                  <a:lnTo>
                    <a:pt x="205816" y="2190694"/>
                  </a:lnTo>
                  <a:lnTo>
                    <a:pt x="205649" y="2185726"/>
                  </a:lnTo>
                  <a:lnTo>
                    <a:pt x="205476" y="2180758"/>
                  </a:lnTo>
                  <a:lnTo>
                    <a:pt x="205296" y="2175791"/>
                  </a:lnTo>
                  <a:lnTo>
                    <a:pt x="205111" y="2170823"/>
                  </a:lnTo>
                  <a:lnTo>
                    <a:pt x="204918" y="2165856"/>
                  </a:lnTo>
                  <a:lnTo>
                    <a:pt x="204720" y="2160888"/>
                  </a:lnTo>
                  <a:lnTo>
                    <a:pt x="204518" y="2155921"/>
                  </a:lnTo>
                  <a:lnTo>
                    <a:pt x="204314" y="2150953"/>
                  </a:lnTo>
                  <a:lnTo>
                    <a:pt x="204109" y="2145985"/>
                  </a:lnTo>
                  <a:lnTo>
                    <a:pt x="203907" y="2141018"/>
                  </a:lnTo>
                  <a:lnTo>
                    <a:pt x="203708" y="2136050"/>
                  </a:lnTo>
                  <a:lnTo>
                    <a:pt x="203517" y="2131083"/>
                  </a:lnTo>
                  <a:lnTo>
                    <a:pt x="203337" y="2126115"/>
                  </a:lnTo>
                  <a:lnTo>
                    <a:pt x="203169" y="2121148"/>
                  </a:lnTo>
                  <a:lnTo>
                    <a:pt x="203015" y="2116180"/>
                  </a:lnTo>
                  <a:lnTo>
                    <a:pt x="202877" y="2111213"/>
                  </a:lnTo>
                  <a:lnTo>
                    <a:pt x="202755" y="2106245"/>
                  </a:lnTo>
                  <a:lnTo>
                    <a:pt x="202649" y="2101277"/>
                  </a:lnTo>
                  <a:lnTo>
                    <a:pt x="202560" y="2096310"/>
                  </a:lnTo>
                  <a:lnTo>
                    <a:pt x="202487" y="2091342"/>
                  </a:lnTo>
                  <a:lnTo>
                    <a:pt x="202430" y="2086375"/>
                  </a:lnTo>
                  <a:lnTo>
                    <a:pt x="202386" y="2081407"/>
                  </a:lnTo>
                  <a:lnTo>
                    <a:pt x="202353" y="2076440"/>
                  </a:lnTo>
                  <a:lnTo>
                    <a:pt x="202330" y="2071472"/>
                  </a:lnTo>
                  <a:lnTo>
                    <a:pt x="202315" y="2066505"/>
                  </a:lnTo>
                  <a:lnTo>
                    <a:pt x="202307" y="2061537"/>
                  </a:lnTo>
                  <a:lnTo>
                    <a:pt x="202305" y="2056569"/>
                  </a:lnTo>
                  <a:lnTo>
                    <a:pt x="202308" y="2051602"/>
                  </a:lnTo>
                  <a:lnTo>
                    <a:pt x="202316" y="2046634"/>
                  </a:lnTo>
                  <a:lnTo>
                    <a:pt x="202330" y="2041667"/>
                  </a:lnTo>
                  <a:lnTo>
                    <a:pt x="202349" y="2036699"/>
                  </a:lnTo>
                  <a:lnTo>
                    <a:pt x="202373" y="2031732"/>
                  </a:lnTo>
                  <a:lnTo>
                    <a:pt x="202403" y="2026764"/>
                  </a:lnTo>
                  <a:lnTo>
                    <a:pt x="202439" y="2021796"/>
                  </a:lnTo>
                  <a:lnTo>
                    <a:pt x="202481" y="2016829"/>
                  </a:lnTo>
                  <a:lnTo>
                    <a:pt x="202529" y="2011861"/>
                  </a:lnTo>
                  <a:lnTo>
                    <a:pt x="202583" y="2006894"/>
                  </a:lnTo>
                  <a:lnTo>
                    <a:pt x="202644" y="2001926"/>
                  </a:lnTo>
                  <a:lnTo>
                    <a:pt x="202709" y="1996959"/>
                  </a:lnTo>
                  <a:lnTo>
                    <a:pt x="202779" y="1991991"/>
                  </a:lnTo>
                  <a:lnTo>
                    <a:pt x="202852" y="1987024"/>
                  </a:lnTo>
                  <a:lnTo>
                    <a:pt x="202926" y="1982056"/>
                  </a:lnTo>
                  <a:lnTo>
                    <a:pt x="203002" y="1977088"/>
                  </a:lnTo>
                  <a:lnTo>
                    <a:pt x="203076" y="1972121"/>
                  </a:lnTo>
                  <a:lnTo>
                    <a:pt x="203148" y="1967153"/>
                  </a:lnTo>
                  <a:lnTo>
                    <a:pt x="203215" y="1962186"/>
                  </a:lnTo>
                  <a:lnTo>
                    <a:pt x="203275" y="1957218"/>
                  </a:lnTo>
                  <a:lnTo>
                    <a:pt x="203326" y="1952251"/>
                  </a:lnTo>
                  <a:lnTo>
                    <a:pt x="203365" y="1947283"/>
                  </a:lnTo>
                  <a:lnTo>
                    <a:pt x="203391" y="1942315"/>
                  </a:lnTo>
                  <a:lnTo>
                    <a:pt x="203402" y="1937348"/>
                  </a:lnTo>
                  <a:lnTo>
                    <a:pt x="203395" y="1932380"/>
                  </a:lnTo>
                  <a:lnTo>
                    <a:pt x="203368" y="1927413"/>
                  </a:lnTo>
                  <a:lnTo>
                    <a:pt x="203318" y="1922445"/>
                  </a:lnTo>
                  <a:lnTo>
                    <a:pt x="203245" y="1917478"/>
                  </a:lnTo>
                  <a:lnTo>
                    <a:pt x="203148" y="1912510"/>
                  </a:lnTo>
                  <a:lnTo>
                    <a:pt x="203029" y="1907543"/>
                  </a:lnTo>
                  <a:lnTo>
                    <a:pt x="202889" y="1902575"/>
                  </a:lnTo>
                  <a:lnTo>
                    <a:pt x="202728" y="1897607"/>
                  </a:lnTo>
                  <a:lnTo>
                    <a:pt x="202549" y="1892640"/>
                  </a:lnTo>
                  <a:lnTo>
                    <a:pt x="202354" y="1887672"/>
                  </a:lnTo>
                  <a:lnTo>
                    <a:pt x="202146" y="1882705"/>
                  </a:lnTo>
                  <a:lnTo>
                    <a:pt x="201928" y="1877737"/>
                  </a:lnTo>
                  <a:lnTo>
                    <a:pt x="201707" y="1872770"/>
                  </a:lnTo>
                  <a:lnTo>
                    <a:pt x="201486" y="1867802"/>
                  </a:lnTo>
                  <a:lnTo>
                    <a:pt x="201269" y="1862835"/>
                  </a:lnTo>
                  <a:lnTo>
                    <a:pt x="201059" y="1857867"/>
                  </a:lnTo>
                  <a:lnTo>
                    <a:pt x="200861" y="1852899"/>
                  </a:lnTo>
                  <a:lnTo>
                    <a:pt x="200678" y="1847932"/>
                  </a:lnTo>
                  <a:lnTo>
                    <a:pt x="200514" y="1842964"/>
                  </a:lnTo>
                  <a:lnTo>
                    <a:pt x="200374" y="1837997"/>
                  </a:lnTo>
                  <a:lnTo>
                    <a:pt x="200258" y="1833029"/>
                  </a:lnTo>
                  <a:lnTo>
                    <a:pt x="200166" y="1828062"/>
                  </a:lnTo>
                  <a:lnTo>
                    <a:pt x="200099" y="1823094"/>
                  </a:lnTo>
                  <a:lnTo>
                    <a:pt x="200056" y="1818126"/>
                  </a:lnTo>
                  <a:lnTo>
                    <a:pt x="200037" y="1813159"/>
                  </a:lnTo>
                  <a:lnTo>
                    <a:pt x="200039" y="1808191"/>
                  </a:lnTo>
                  <a:lnTo>
                    <a:pt x="200060" y="1803224"/>
                  </a:lnTo>
                  <a:lnTo>
                    <a:pt x="200097" y="1798256"/>
                  </a:lnTo>
                  <a:lnTo>
                    <a:pt x="200143" y="1793289"/>
                  </a:lnTo>
                  <a:lnTo>
                    <a:pt x="200194" y="1788321"/>
                  </a:lnTo>
                  <a:lnTo>
                    <a:pt x="200245" y="1783354"/>
                  </a:lnTo>
                  <a:lnTo>
                    <a:pt x="200290" y="1778386"/>
                  </a:lnTo>
                  <a:lnTo>
                    <a:pt x="200325" y="1773418"/>
                  </a:lnTo>
                  <a:lnTo>
                    <a:pt x="200347" y="1768451"/>
                  </a:lnTo>
                  <a:lnTo>
                    <a:pt x="200352" y="1763483"/>
                  </a:lnTo>
                  <a:lnTo>
                    <a:pt x="200335" y="1758516"/>
                  </a:lnTo>
                  <a:lnTo>
                    <a:pt x="200295" y="1753548"/>
                  </a:lnTo>
                  <a:lnTo>
                    <a:pt x="200233" y="1748581"/>
                  </a:lnTo>
                  <a:lnTo>
                    <a:pt x="200149" y="1743613"/>
                  </a:lnTo>
                  <a:lnTo>
                    <a:pt x="200045" y="1738646"/>
                  </a:lnTo>
                  <a:lnTo>
                    <a:pt x="199922" y="1733678"/>
                  </a:lnTo>
                  <a:lnTo>
                    <a:pt x="199784" y="1728710"/>
                  </a:lnTo>
                  <a:lnTo>
                    <a:pt x="199634" y="1723743"/>
                  </a:lnTo>
                  <a:lnTo>
                    <a:pt x="199473" y="1718775"/>
                  </a:lnTo>
                  <a:lnTo>
                    <a:pt x="199305" y="1713808"/>
                  </a:lnTo>
                  <a:lnTo>
                    <a:pt x="199135" y="1708840"/>
                  </a:lnTo>
                  <a:lnTo>
                    <a:pt x="198963" y="1703873"/>
                  </a:lnTo>
                  <a:lnTo>
                    <a:pt x="198792" y="1698905"/>
                  </a:lnTo>
                  <a:lnTo>
                    <a:pt x="198622" y="1693937"/>
                  </a:lnTo>
                  <a:lnTo>
                    <a:pt x="198453" y="1688970"/>
                  </a:lnTo>
                  <a:lnTo>
                    <a:pt x="198286" y="1684002"/>
                  </a:lnTo>
                  <a:lnTo>
                    <a:pt x="198119" y="1679035"/>
                  </a:lnTo>
                  <a:lnTo>
                    <a:pt x="197950" y="1674067"/>
                  </a:lnTo>
                  <a:lnTo>
                    <a:pt x="197777" y="1669100"/>
                  </a:lnTo>
                  <a:lnTo>
                    <a:pt x="197597" y="1664132"/>
                  </a:lnTo>
                  <a:lnTo>
                    <a:pt x="197406" y="1659165"/>
                  </a:lnTo>
                  <a:lnTo>
                    <a:pt x="197201" y="1654197"/>
                  </a:lnTo>
                  <a:lnTo>
                    <a:pt x="196980" y="1649229"/>
                  </a:lnTo>
                  <a:lnTo>
                    <a:pt x="196739" y="1644262"/>
                  </a:lnTo>
                  <a:lnTo>
                    <a:pt x="196474" y="1639294"/>
                  </a:lnTo>
                  <a:lnTo>
                    <a:pt x="196178" y="1634327"/>
                  </a:lnTo>
                  <a:lnTo>
                    <a:pt x="195850" y="1629359"/>
                  </a:lnTo>
                  <a:lnTo>
                    <a:pt x="195489" y="1624392"/>
                  </a:lnTo>
                  <a:lnTo>
                    <a:pt x="195092" y="1619424"/>
                  </a:lnTo>
                  <a:lnTo>
                    <a:pt x="194659" y="1614457"/>
                  </a:lnTo>
                  <a:lnTo>
                    <a:pt x="194187" y="1609489"/>
                  </a:lnTo>
                  <a:lnTo>
                    <a:pt x="193679" y="1604521"/>
                  </a:lnTo>
                  <a:lnTo>
                    <a:pt x="193133" y="1599554"/>
                  </a:lnTo>
                  <a:lnTo>
                    <a:pt x="192551" y="1594586"/>
                  </a:lnTo>
                  <a:lnTo>
                    <a:pt x="191936" y="1589619"/>
                  </a:lnTo>
                  <a:lnTo>
                    <a:pt x="191296" y="1584651"/>
                  </a:lnTo>
                  <a:lnTo>
                    <a:pt x="190636" y="1579684"/>
                  </a:lnTo>
                  <a:lnTo>
                    <a:pt x="189962" y="1574716"/>
                  </a:lnTo>
                  <a:lnTo>
                    <a:pt x="189281" y="1569748"/>
                  </a:lnTo>
                  <a:lnTo>
                    <a:pt x="188599" y="1564781"/>
                  </a:lnTo>
                  <a:lnTo>
                    <a:pt x="187924" y="1559813"/>
                  </a:lnTo>
                  <a:lnTo>
                    <a:pt x="187262" y="1554846"/>
                  </a:lnTo>
                  <a:lnTo>
                    <a:pt x="186624" y="1549878"/>
                  </a:lnTo>
                  <a:lnTo>
                    <a:pt x="186010" y="1544911"/>
                  </a:lnTo>
                  <a:lnTo>
                    <a:pt x="185427" y="1539943"/>
                  </a:lnTo>
                  <a:lnTo>
                    <a:pt x="184874" y="1534976"/>
                  </a:lnTo>
                  <a:lnTo>
                    <a:pt x="184355" y="1530008"/>
                  </a:lnTo>
                  <a:lnTo>
                    <a:pt x="183868" y="1525040"/>
                  </a:lnTo>
                  <a:lnTo>
                    <a:pt x="183412" y="1520073"/>
                  </a:lnTo>
                  <a:lnTo>
                    <a:pt x="182987" y="1515105"/>
                  </a:lnTo>
                  <a:lnTo>
                    <a:pt x="182591" y="1510138"/>
                  </a:lnTo>
                  <a:lnTo>
                    <a:pt x="182218" y="1505170"/>
                  </a:lnTo>
                  <a:lnTo>
                    <a:pt x="181862" y="1500203"/>
                  </a:lnTo>
                  <a:lnTo>
                    <a:pt x="181521" y="1495235"/>
                  </a:lnTo>
                  <a:lnTo>
                    <a:pt x="181191" y="1490268"/>
                  </a:lnTo>
                  <a:lnTo>
                    <a:pt x="180868" y="1485300"/>
                  </a:lnTo>
                  <a:lnTo>
                    <a:pt x="180549" y="1480332"/>
                  </a:lnTo>
                  <a:lnTo>
                    <a:pt x="180232" y="1475365"/>
                  </a:lnTo>
                  <a:lnTo>
                    <a:pt x="179913" y="1470397"/>
                  </a:lnTo>
                  <a:lnTo>
                    <a:pt x="179589" y="1465430"/>
                  </a:lnTo>
                  <a:lnTo>
                    <a:pt x="179258" y="1460462"/>
                  </a:lnTo>
                  <a:lnTo>
                    <a:pt x="178918" y="1455495"/>
                  </a:lnTo>
                  <a:lnTo>
                    <a:pt x="178566" y="1450527"/>
                  </a:lnTo>
                  <a:lnTo>
                    <a:pt x="178200" y="1445559"/>
                  </a:lnTo>
                  <a:lnTo>
                    <a:pt x="177817" y="1440592"/>
                  </a:lnTo>
                  <a:lnTo>
                    <a:pt x="177414" y="1435624"/>
                  </a:lnTo>
                  <a:lnTo>
                    <a:pt x="176987" y="1430657"/>
                  </a:lnTo>
                  <a:lnTo>
                    <a:pt x="176532" y="1425689"/>
                  </a:lnTo>
                  <a:lnTo>
                    <a:pt x="176051" y="1420722"/>
                  </a:lnTo>
                  <a:lnTo>
                    <a:pt x="175541" y="1415754"/>
                  </a:lnTo>
                  <a:lnTo>
                    <a:pt x="175003" y="1410787"/>
                  </a:lnTo>
                  <a:lnTo>
                    <a:pt x="174436" y="1405819"/>
                  </a:lnTo>
                  <a:lnTo>
                    <a:pt x="173842" y="1400851"/>
                  </a:lnTo>
                  <a:lnTo>
                    <a:pt x="173223" y="1395884"/>
                  </a:lnTo>
                  <a:lnTo>
                    <a:pt x="172582" y="1390916"/>
                  </a:lnTo>
                  <a:lnTo>
                    <a:pt x="171922" y="1385949"/>
                  </a:lnTo>
                  <a:lnTo>
                    <a:pt x="171249" y="1380981"/>
                  </a:lnTo>
                  <a:lnTo>
                    <a:pt x="170570" y="1376014"/>
                  </a:lnTo>
                  <a:lnTo>
                    <a:pt x="169888" y="1371046"/>
                  </a:lnTo>
                  <a:lnTo>
                    <a:pt x="169207" y="1366079"/>
                  </a:lnTo>
                  <a:lnTo>
                    <a:pt x="168530" y="1361111"/>
                  </a:lnTo>
                  <a:lnTo>
                    <a:pt x="167861" y="1356143"/>
                  </a:lnTo>
                  <a:lnTo>
                    <a:pt x="167201" y="1351176"/>
                  </a:lnTo>
                  <a:lnTo>
                    <a:pt x="166549" y="1346208"/>
                  </a:lnTo>
                  <a:lnTo>
                    <a:pt x="165903" y="1341241"/>
                  </a:lnTo>
                  <a:lnTo>
                    <a:pt x="165259" y="1336273"/>
                  </a:lnTo>
                  <a:lnTo>
                    <a:pt x="164609" y="1331306"/>
                  </a:lnTo>
                  <a:lnTo>
                    <a:pt x="163950" y="1326338"/>
                  </a:lnTo>
                  <a:lnTo>
                    <a:pt x="163272" y="1321370"/>
                  </a:lnTo>
                  <a:lnTo>
                    <a:pt x="162568" y="1316403"/>
                  </a:lnTo>
                  <a:lnTo>
                    <a:pt x="161830" y="1311435"/>
                  </a:lnTo>
                  <a:lnTo>
                    <a:pt x="161042" y="1306468"/>
                  </a:lnTo>
                  <a:lnTo>
                    <a:pt x="160201" y="1301500"/>
                  </a:lnTo>
                  <a:lnTo>
                    <a:pt x="159300" y="1296533"/>
                  </a:lnTo>
                  <a:lnTo>
                    <a:pt x="158335" y="1291565"/>
                  </a:lnTo>
                  <a:lnTo>
                    <a:pt x="157304" y="1286598"/>
                  </a:lnTo>
                  <a:lnTo>
                    <a:pt x="156204" y="1281630"/>
                  </a:lnTo>
                  <a:lnTo>
                    <a:pt x="155035" y="1276662"/>
                  </a:lnTo>
                  <a:lnTo>
                    <a:pt x="153800" y="1271695"/>
                  </a:lnTo>
                  <a:lnTo>
                    <a:pt x="152497" y="1266727"/>
                  </a:lnTo>
                  <a:lnTo>
                    <a:pt x="151135" y="1261760"/>
                  </a:lnTo>
                  <a:lnTo>
                    <a:pt x="149728" y="1256792"/>
                  </a:lnTo>
                  <a:lnTo>
                    <a:pt x="148283" y="1251825"/>
                  </a:lnTo>
                  <a:lnTo>
                    <a:pt x="146812" y="1246857"/>
                  </a:lnTo>
                  <a:lnTo>
                    <a:pt x="145326" y="1241890"/>
                  </a:lnTo>
                  <a:lnTo>
                    <a:pt x="143835" y="1236922"/>
                  </a:lnTo>
                  <a:lnTo>
                    <a:pt x="142351" y="1231954"/>
                  </a:lnTo>
                  <a:lnTo>
                    <a:pt x="140885" y="1226987"/>
                  </a:lnTo>
                  <a:lnTo>
                    <a:pt x="139451" y="1222019"/>
                  </a:lnTo>
                  <a:lnTo>
                    <a:pt x="138055" y="1217052"/>
                  </a:lnTo>
                  <a:lnTo>
                    <a:pt x="136702" y="1212084"/>
                  </a:lnTo>
                  <a:lnTo>
                    <a:pt x="135394" y="1207117"/>
                  </a:lnTo>
                  <a:lnTo>
                    <a:pt x="134132" y="1202149"/>
                  </a:lnTo>
                  <a:lnTo>
                    <a:pt x="132914" y="1197181"/>
                  </a:lnTo>
                  <a:lnTo>
                    <a:pt x="131735" y="1192214"/>
                  </a:lnTo>
                  <a:lnTo>
                    <a:pt x="130588" y="1187246"/>
                  </a:lnTo>
                  <a:lnTo>
                    <a:pt x="129464" y="1182279"/>
                  </a:lnTo>
                  <a:lnTo>
                    <a:pt x="128347" y="1177311"/>
                  </a:lnTo>
                  <a:lnTo>
                    <a:pt x="127221" y="1172344"/>
                  </a:lnTo>
                  <a:lnTo>
                    <a:pt x="126074" y="1167376"/>
                  </a:lnTo>
                  <a:lnTo>
                    <a:pt x="124892" y="1162409"/>
                  </a:lnTo>
                  <a:lnTo>
                    <a:pt x="123663" y="1157441"/>
                  </a:lnTo>
                  <a:lnTo>
                    <a:pt x="122374" y="1152473"/>
                  </a:lnTo>
                  <a:lnTo>
                    <a:pt x="121016" y="1147506"/>
                  </a:lnTo>
                  <a:lnTo>
                    <a:pt x="119573" y="1142538"/>
                  </a:lnTo>
                  <a:lnTo>
                    <a:pt x="118044" y="1137571"/>
                  </a:lnTo>
                  <a:lnTo>
                    <a:pt x="116435" y="1132603"/>
                  </a:lnTo>
                  <a:lnTo>
                    <a:pt x="114745" y="1127636"/>
                  </a:lnTo>
                  <a:lnTo>
                    <a:pt x="112981" y="1122668"/>
                  </a:lnTo>
                  <a:lnTo>
                    <a:pt x="111148" y="1117701"/>
                  </a:lnTo>
                  <a:lnTo>
                    <a:pt x="109254" y="1112733"/>
                  </a:lnTo>
                  <a:lnTo>
                    <a:pt x="107308" y="1107765"/>
                  </a:lnTo>
                  <a:lnTo>
                    <a:pt x="105317" y="1102798"/>
                  </a:lnTo>
                  <a:lnTo>
                    <a:pt x="103292" y="1097830"/>
                  </a:lnTo>
                  <a:lnTo>
                    <a:pt x="101244" y="1092863"/>
                  </a:lnTo>
                  <a:lnTo>
                    <a:pt x="99179" y="1087895"/>
                  </a:lnTo>
                  <a:lnTo>
                    <a:pt x="97103" y="1082928"/>
                  </a:lnTo>
                  <a:lnTo>
                    <a:pt x="95019" y="1077960"/>
                  </a:lnTo>
                  <a:lnTo>
                    <a:pt x="92927" y="1072992"/>
                  </a:lnTo>
                  <a:lnTo>
                    <a:pt x="90829" y="1068025"/>
                  </a:lnTo>
                  <a:lnTo>
                    <a:pt x="88721" y="1063057"/>
                  </a:lnTo>
                  <a:lnTo>
                    <a:pt x="86600" y="1058090"/>
                  </a:lnTo>
                  <a:lnTo>
                    <a:pt x="84461" y="1053122"/>
                  </a:lnTo>
                  <a:lnTo>
                    <a:pt x="82302" y="1048155"/>
                  </a:lnTo>
                  <a:lnTo>
                    <a:pt x="80118" y="1043187"/>
                  </a:lnTo>
                  <a:lnTo>
                    <a:pt x="77908" y="1038220"/>
                  </a:lnTo>
                  <a:lnTo>
                    <a:pt x="75668" y="1033252"/>
                  </a:lnTo>
                  <a:lnTo>
                    <a:pt x="73400" y="1028284"/>
                  </a:lnTo>
                  <a:lnTo>
                    <a:pt x="71103" y="1023317"/>
                  </a:lnTo>
                  <a:lnTo>
                    <a:pt x="68779" y="1018349"/>
                  </a:lnTo>
                  <a:lnTo>
                    <a:pt x="66438" y="1013382"/>
                  </a:lnTo>
                  <a:lnTo>
                    <a:pt x="64087" y="1008414"/>
                  </a:lnTo>
                  <a:lnTo>
                    <a:pt x="61734" y="1003447"/>
                  </a:lnTo>
                  <a:lnTo>
                    <a:pt x="59388" y="998479"/>
                  </a:lnTo>
                  <a:lnTo>
                    <a:pt x="57060" y="993512"/>
                  </a:lnTo>
                  <a:lnTo>
                    <a:pt x="54759" y="988544"/>
                  </a:lnTo>
                  <a:lnTo>
                    <a:pt x="52493" y="983576"/>
                  </a:lnTo>
                  <a:lnTo>
                    <a:pt x="50276" y="978609"/>
                  </a:lnTo>
                  <a:lnTo>
                    <a:pt x="48113" y="973641"/>
                  </a:lnTo>
                  <a:lnTo>
                    <a:pt x="46004" y="968674"/>
                  </a:lnTo>
                  <a:lnTo>
                    <a:pt x="43950" y="963706"/>
                  </a:lnTo>
                  <a:lnTo>
                    <a:pt x="41949" y="958739"/>
                  </a:lnTo>
                  <a:lnTo>
                    <a:pt x="39997" y="953771"/>
                  </a:lnTo>
                  <a:lnTo>
                    <a:pt x="38088" y="948803"/>
                  </a:lnTo>
                  <a:lnTo>
                    <a:pt x="36214" y="943836"/>
                  </a:lnTo>
                  <a:lnTo>
                    <a:pt x="34368" y="938868"/>
                  </a:lnTo>
                  <a:lnTo>
                    <a:pt x="32537" y="933901"/>
                  </a:lnTo>
                  <a:lnTo>
                    <a:pt x="30709" y="928933"/>
                  </a:lnTo>
                  <a:lnTo>
                    <a:pt x="28877" y="923966"/>
                  </a:lnTo>
                  <a:lnTo>
                    <a:pt x="27035" y="918998"/>
                  </a:lnTo>
                  <a:lnTo>
                    <a:pt x="25177" y="914031"/>
                  </a:lnTo>
                  <a:lnTo>
                    <a:pt x="23304" y="909063"/>
                  </a:lnTo>
                  <a:lnTo>
                    <a:pt x="21417" y="904095"/>
                  </a:lnTo>
                  <a:lnTo>
                    <a:pt x="19522" y="899128"/>
                  </a:lnTo>
                  <a:lnTo>
                    <a:pt x="17629" y="894160"/>
                  </a:lnTo>
                  <a:lnTo>
                    <a:pt x="15752" y="889193"/>
                  </a:lnTo>
                  <a:lnTo>
                    <a:pt x="13908" y="884225"/>
                  </a:lnTo>
                  <a:lnTo>
                    <a:pt x="12113" y="879258"/>
                  </a:lnTo>
                  <a:lnTo>
                    <a:pt x="10385" y="874290"/>
                  </a:lnTo>
                  <a:lnTo>
                    <a:pt x="8742" y="869323"/>
                  </a:lnTo>
                  <a:lnTo>
                    <a:pt x="7201" y="864355"/>
                  </a:lnTo>
                  <a:lnTo>
                    <a:pt x="5780" y="859387"/>
                  </a:lnTo>
                  <a:lnTo>
                    <a:pt x="4514" y="854420"/>
                  </a:lnTo>
                  <a:lnTo>
                    <a:pt x="3398" y="849452"/>
                  </a:lnTo>
                  <a:lnTo>
                    <a:pt x="2439" y="844485"/>
                  </a:lnTo>
                  <a:lnTo>
                    <a:pt x="1640" y="839517"/>
                  </a:lnTo>
                  <a:lnTo>
                    <a:pt x="1003" y="834550"/>
                  </a:lnTo>
                  <a:lnTo>
                    <a:pt x="525" y="829582"/>
                  </a:lnTo>
                  <a:lnTo>
                    <a:pt x="201" y="824614"/>
                  </a:lnTo>
                  <a:lnTo>
                    <a:pt x="24" y="819647"/>
                  </a:lnTo>
                  <a:lnTo>
                    <a:pt x="0" y="814679"/>
                  </a:lnTo>
                  <a:lnTo>
                    <a:pt x="105" y="809712"/>
                  </a:lnTo>
                  <a:lnTo>
                    <a:pt x="323" y="804744"/>
                  </a:lnTo>
                  <a:lnTo>
                    <a:pt x="641" y="799777"/>
                  </a:lnTo>
                  <a:lnTo>
                    <a:pt x="1050" y="794809"/>
                  </a:lnTo>
                  <a:lnTo>
                    <a:pt x="1540" y="789842"/>
                  </a:lnTo>
                  <a:lnTo>
                    <a:pt x="2106" y="784874"/>
                  </a:lnTo>
                  <a:lnTo>
                    <a:pt x="2740" y="779906"/>
                  </a:lnTo>
                  <a:lnTo>
                    <a:pt x="3445" y="774939"/>
                  </a:lnTo>
                  <a:lnTo>
                    <a:pt x="4224" y="769971"/>
                  </a:lnTo>
                  <a:lnTo>
                    <a:pt x="5072" y="765004"/>
                  </a:lnTo>
                  <a:lnTo>
                    <a:pt x="5995" y="760036"/>
                  </a:lnTo>
                  <a:lnTo>
                    <a:pt x="6999" y="755069"/>
                  </a:lnTo>
                  <a:lnTo>
                    <a:pt x="8092" y="750101"/>
                  </a:lnTo>
                  <a:lnTo>
                    <a:pt x="9280" y="745134"/>
                  </a:lnTo>
                  <a:lnTo>
                    <a:pt x="10572" y="740166"/>
                  </a:lnTo>
                  <a:lnTo>
                    <a:pt x="11975" y="735198"/>
                  </a:lnTo>
                  <a:lnTo>
                    <a:pt x="13509" y="730231"/>
                  </a:lnTo>
                  <a:lnTo>
                    <a:pt x="15159" y="725263"/>
                  </a:lnTo>
                  <a:lnTo>
                    <a:pt x="16926" y="720296"/>
                  </a:lnTo>
                  <a:lnTo>
                    <a:pt x="18804" y="715328"/>
                  </a:lnTo>
                  <a:lnTo>
                    <a:pt x="20790" y="710361"/>
                  </a:lnTo>
                  <a:lnTo>
                    <a:pt x="22874" y="705393"/>
                  </a:lnTo>
                  <a:lnTo>
                    <a:pt x="25047" y="700425"/>
                  </a:lnTo>
                  <a:lnTo>
                    <a:pt x="27298" y="695458"/>
                  </a:lnTo>
                  <a:lnTo>
                    <a:pt x="29621" y="690490"/>
                  </a:lnTo>
                  <a:lnTo>
                    <a:pt x="31995" y="685523"/>
                  </a:lnTo>
                  <a:lnTo>
                    <a:pt x="34405" y="680555"/>
                  </a:lnTo>
                  <a:lnTo>
                    <a:pt x="36843" y="675588"/>
                  </a:lnTo>
                  <a:lnTo>
                    <a:pt x="39298" y="670620"/>
                  </a:lnTo>
                  <a:lnTo>
                    <a:pt x="41763" y="665653"/>
                  </a:lnTo>
                  <a:lnTo>
                    <a:pt x="44233" y="660685"/>
                  </a:lnTo>
                  <a:lnTo>
                    <a:pt x="46704" y="655717"/>
                  </a:lnTo>
                  <a:lnTo>
                    <a:pt x="49174" y="650750"/>
                  </a:lnTo>
                  <a:lnTo>
                    <a:pt x="51644" y="645782"/>
                  </a:lnTo>
                  <a:lnTo>
                    <a:pt x="54115" y="640815"/>
                  </a:lnTo>
                  <a:lnTo>
                    <a:pt x="56591" y="635847"/>
                  </a:lnTo>
                  <a:lnTo>
                    <a:pt x="59074" y="630880"/>
                  </a:lnTo>
                  <a:lnTo>
                    <a:pt x="61570" y="625912"/>
                  </a:lnTo>
                  <a:lnTo>
                    <a:pt x="64082" y="620945"/>
                  </a:lnTo>
                  <a:lnTo>
                    <a:pt x="66613" y="615977"/>
                  </a:lnTo>
                  <a:lnTo>
                    <a:pt x="69169" y="611009"/>
                  </a:lnTo>
                  <a:lnTo>
                    <a:pt x="71752" y="606042"/>
                  </a:lnTo>
                  <a:lnTo>
                    <a:pt x="74363" y="601074"/>
                  </a:lnTo>
                  <a:lnTo>
                    <a:pt x="77000" y="596107"/>
                  </a:lnTo>
                  <a:lnTo>
                    <a:pt x="79663" y="591139"/>
                  </a:lnTo>
                  <a:lnTo>
                    <a:pt x="82349" y="586172"/>
                  </a:lnTo>
                  <a:lnTo>
                    <a:pt x="85055" y="581204"/>
                  </a:lnTo>
                  <a:lnTo>
                    <a:pt x="87778" y="576236"/>
                  </a:lnTo>
                  <a:lnTo>
                    <a:pt x="90511" y="571269"/>
                  </a:lnTo>
                  <a:lnTo>
                    <a:pt x="93250" y="566301"/>
                  </a:lnTo>
                  <a:lnTo>
                    <a:pt x="95986" y="561334"/>
                  </a:lnTo>
                  <a:lnTo>
                    <a:pt x="98713" y="556366"/>
                  </a:lnTo>
                  <a:lnTo>
                    <a:pt x="101426" y="551399"/>
                  </a:lnTo>
                  <a:lnTo>
                    <a:pt x="104119" y="546431"/>
                  </a:lnTo>
                  <a:lnTo>
                    <a:pt x="106789" y="541464"/>
                  </a:lnTo>
                  <a:lnTo>
                    <a:pt x="109433" y="536496"/>
                  </a:lnTo>
                  <a:lnTo>
                    <a:pt x="112049" y="531528"/>
                  </a:lnTo>
                  <a:lnTo>
                    <a:pt x="114632" y="526561"/>
                  </a:lnTo>
                  <a:lnTo>
                    <a:pt x="117189" y="521593"/>
                  </a:lnTo>
                  <a:lnTo>
                    <a:pt x="119722" y="516626"/>
                  </a:lnTo>
                  <a:lnTo>
                    <a:pt x="122235" y="511658"/>
                  </a:lnTo>
                  <a:lnTo>
                    <a:pt x="124734" y="506691"/>
                  </a:lnTo>
                  <a:lnTo>
                    <a:pt x="127223" y="501723"/>
                  </a:lnTo>
                  <a:lnTo>
                    <a:pt x="129708" y="496756"/>
                  </a:lnTo>
                  <a:lnTo>
                    <a:pt x="132192" y="491788"/>
                  </a:lnTo>
                  <a:lnTo>
                    <a:pt x="134682" y="486820"/>
                  </a:lnTo>
                  <a:lnTo>
                    <a:pt x="137179" y="481853"/>
                  </a:lnTo>
                  <a:lnTo>
                    <a:pt x="139683" y="476885"/>
                  </a:lnTo>
                  <a:lnTo>
                    <a:pt x="142193" y="471918"/>
                  </a:lnTo>
                  <a:lnTo>
                    <a:pt x="144707" y="466950"/>
                  </a:lnTo>
                  <a:lnTo>
                    <a:pt x="147219" y="461983"/>
                  </a:lnTo>
                  <a:lnTo>
                    <a:pt x="149723" y="457015"/>
                  </a:lnTo>
                  <a:lnTo>
                    <a:pt x="152211" y="452047"/>
                  </a:lnTo>
                  <a:lnTo>
                    <a:pt x="154672" y="447080"/>
                  </a:lnTo>
                  <a:lnTo>
                    <a:pt x="157093" y="442112"/>
                  </a:lnTo>
                  <a:lnTo>
                    <a:pt x="159466" y="437145"/>
                  </a:lnTo>
                  <a:lnTo>
                    <a:pt x="161781" y="432177"/>
                  </a:lnTo>
                  <a:lnTo>
                    <a:pt x="164030" y="427210"/>
                  </a:lnTo>
                  <a:lnTo>
                    <a:pt x="166204" y="422242"/>
                  </a:lnTo>
                  <a:lnTo>
                    <a:pt x="168297" y="417275"/>
                  </a:lnTo>
                  <a:lnTo>
                    <a:pt x="170302" y="412307"/>
                  </a:lnTo>
                  <a:lnTo>
                    <a:pt x="172216" y="407339"/>
                  </a:lnTo>
                  <a:lnTo>
                    <a:pt x="174024" y="402372"/>
                  </a:lnTo>
                  <a:lnTo>
                    <a:pt x="175740" y="397404"/>
                  </a:lnTo>
                  <a:lnTo>
                    <a:pt x="177367" y="392437"/>
                  </a:lnTo>
                  <a:lnTo>
                    <a:pt x="178909" y="387469"/>
                  </a:lnTo>
                  <a:lnTo>
                    <a:pt x="180371" y="382502"/>
                  </a:lnTo>
                  <a:lnTo>
                    <a:pt x="181760" y="377534"/>
                  </a:lnTo>
                  <a:lnTo>
                    <a:pt x="183083" y="372567"/>
                  </a:lnTo>
                  <a:lnTo>
                    <a:pt x="184347" y="367599"/>
                  </a:lnTo>
                  <a:lnTo>
                    <a:pt x="185555" y="362631"/>
                  </a:lnTo>
                  <a:lnTo>
                    <a:pt x="186721" y="357664"/>
                  </a:lnTo>
                  <a:lnTo>
                    <a:pt x="187854" y="352696"/>
                  </a:lnTo>
                  <a:lnTo>
                    <a:pt x="188958" y="347729"/>
                  </a:lnTo>
                  <a:lnTo>
                    <a:pt x="190038" y="342761"/>
                  </a:lnTo>
                  <a:lnTo>
                    <a:pt x="191099" y="337794"/>
                  </a:lnTo>
                  <a:lnTo>
                    <a:pt x="192142" y="332826"/>
                  </a:lnTo>
                  <a:lnTo>
                    <a:pt x="193168" y="327858"/>
                  </a:lnTo>
                  <a:lnTo>
                    <a:pt x="194175" y="322891"/>
                  </a:lnTo>
                  <a:lnTo>
                    <a:pt x="195161" y="317923"/>
                  </a:lnTo>
                  <a:lnTo>
                    <a:pt x="196127" y="312956"/>
                  </a:lnTo>
                  <a:lnTo>
                    <a:pt x="197067" y="307988"/>
                  </a:lnTo>
                  <a:lnTo>
                    <a:pt x="197980" y="303021"/>
                  </a:lnTo>
                  <a:lnTo>
                    <a:pt x="198862" y="298053"/>
                  </a:lnTo>
                  <a:lnTo>
                    <a:pt x="199709" y="293086"/>
                  </a:lnTo>
                  <a:lnTo>
                    <a:pt x="200520" y="288118"/>
                  </a:lnTo>
                  <a:lnTo>
                    <a:pt x="201289" y="283150"/>
                  </a:lnTo>
                  <a:lnTo>
                    <a:pt x="202013" y="278183"/>
                  </a:lnTo>
                  <a:lnTo>
                    <a:pt x="202695" y="273215"/>
                  </a:lnTo>
                  <a:lnTo>
                    <a:pt x="203335" y="268248"/>
                  </a:lnTo>
                  <a:lnTo>
                    <a:pt x="203934" y="263280"/>
                  </a:lnTo>
                  <a:lnTo>
                    <a:pt x="204491" y="258313"/>
                  </a:lnTo>
                  <a:lnTo>
                    <a:pt x="205010" y="253345"/>
                  </a:lnTo>
                  <a:lnTo>
                    <a:pt x="205491" y="248378"/>
                  </a:lnTo>
                  <a:lnTo>
                    <a:pt x="205936" y="243410"/>
                  </a:lnTo>
                  <a:lnTo>
                    <a:pt x="206342" y="238442"/>
                  </a:lnTo>
                  <a:lnTo>
                    <a:pt x="206717" y="233475"/>
                  </a:lnTo>
                  <a:lnTo>
                    <a:pt x="207063" y="228507"/>
                  </a:lnTo>
                  <a:lnTo>
                    <a:pt x="207381" y="223540"/>
                  </a:lnTo>
                  <a:lnTo>
                    <a:pt x="207675" y="218572"/>
                  </a:lnTo>
                  <a:lnTo>
                    <a:pt x="207945" y="213605"/>
                  </a:lnTo>
                  <a:lnTo>
                    <a:pt x="208195" y="208637"/>
                  </a:lnTo>
                  <a:lnTo>
                    <a:pt x="208425" y="203669"/>
                  </a:lnTo>
                  <a:lnTo>
                    <a:pt x="208636" y="198702"/>
                  </a:lnTo>
                  <a:lnTo>
                    <a:pt x="208832" y="193734"/>
                  </a:lnTo>
                  <a:lnTo>
                    <a:pt x="209015" y="188767"/>
                  </a:lnTo>
                  <a:lnTo>
                    <a:pt x="209188" y="183799"/>
                  </a:lnTo>
                  <a:lnTo>
                    <a:pt x="209352" y="178832"/>
                  </a:lnTo>
                  <a:lnTo>
                    <a:pt x="209509" y="173864"/>
                  </a:lnTo>
                  <a:lnTo>
                    <a:pt x="209659" y="168897"/>
                  </a:lnTo>
                  <a:lnTo>
                    <a:pt x="209806" y="163929"/>
                  </a:lnTo>
                  <a:lnTo>
                    <a:pt x="209948" y="158961"/>
                  </a:lnTo>
                  <a:lnTo>
                    <a:pt x="210088" y="153994"/>
                  </a:lnTo>
                  <a:lnTo>
                    <a:pt x="210226" y="149026"/>
                  </a:lnTo>
                  <a:lnTo>
                    <a:pt x="210362" y="144059"/>
                  </a:lnTo>
                  <a:lnTo>
                    <a:pt x="210496" y="139091"/>
                  </a:lnTo>
                  <a:lnTo>
                    <a:pt x="210629" y="134124"/>
                  </a:lnTo>
                  <a:lnTo>
                    <a:pt x="210760" y="129156"/>
                  </a:lnTo>
                  <a:lnTo>
                    <a:pt x="210889" y="124189"/>
                  </a:lnTo>
                  <a:lnTo>
                    <a:pt x="211015" y="119221"/>
                  </a:lnTo>
                  <a:lnTo>
                    <a:pt x="211138" y="114253"/>
                  </a:lnTo>
                  <a:lnTo>
                    <a:pt x="211258" y="109286"/>
                  </a:lnTo>
                  <a:lnTo>
                    <a:pt x="211373" y="104318"/>
                  </a:lnTo>
                  <a:lnTo>
                    <a:pt x="211485" y="99351"/>
                  </a:lnTo>
                  <a:lnTo>
                    <a:pt x="211591" y="94383"/>
                  </a:lnTo>
                  <a:lnTo>
                    <a:pt x="211692" y="89416"/>
                  </a:lnTo>
                  <a:lnTo>
                    <a:pt x="211788" y="84448"/>
                  </a:lnTo>
                  <a:lnTo>
                    <a:pt x="211877" y="79480"/>
                  </a:lnTo>
                  <a:lnTo>
                    <a:pt x="211959" y="74513"/>
                  </a:lnTo>
                  <a:lnTo>
                    <a:pt x="212034" y="69545"/>
                  </a:lnTo>
                  <a:lnTo>
                    <a:pt x="212103" y="64578"/>
                  </a:lnTo>
                  <a:lnTo>
                    <a:pt x="212164" y="59610"/>
                  </a:lnTo>
                  <a:lnTo>
                    <a:pt x="212218" y="54643"/>
                  </a:lnTo>
                  <a:lnTo>
                    <a:pt x="212266" y="49675"/>
                  </a:lnTo>
                  <a:lnTo>
                    <a:pt x="212307" y="44708"/>
                  </a:lnTo>
                  <a:lnTo>
                    <a:pt x="212343" y="39740"/>
                  </a:lnTo>
                  <a:lnTo>
                    <a:pt x="212372" y="34772"/>
                  </a:lnTo>
                  <a:lnTo>
                    <a:pt x="212396" y="29805"/>
                  </a:lnTo>
                  <a:lnTo>
                    <a:pt x="212416" y="24837"/>
                  </a:lnTo>
                  <a:lnTo>
                    <a:pt x="212433" y="19870"/>
                  </a:lnTo>
                  <a:lnTo>
                    <a:pt x="212448" y="14902"/>
                  </a:lnTo>
                  <a:lnTo>
                    <a:pt x="212460" y="9935"/>
                  </a:lnTo>
                  <a:lnTo>
                    <a:pt x="212472" y="4967"/>
                  </a:lnTo>
                  <a:lnTo>
                    <a:pt x="212483" y="0"/>
                  </a:lnTo>
                  <a:lnTo>
                    <a:pt x="212912" y="0"/>
                  </a:lnTo>
                  <a:lnTo>
                    <a:pt x="212923" y="4967"/>
                  </a:lnTo>
                  <a:lnTo>
                    <a:pt x="212935" y="9935"/>
                  </a:lnTo>
                  <a:lnTo>
                    <a:pt x="212947" y="14902"/>
                  </a:lnTo>
                  <a:lnTo>
                    <a:pt x="212962" y="19870"/>
                  </a:lnTo>
                  <a:lnTo>
                    <a:pt x="212979" y="24837"/>
                  </a:lnTo>
                  <a:lnTo>
                    <a:pt x="212999" y="29805"/>
                  </a:lnTo>
                  <a:lnTo>
                    <a:pt x="213023" y="34772"/>
                  </a:lnTo>
                  <a:lnTo>
                    <a:pt x="213052" y="39740"/>
                  </a:lnTo>
                  <a:lnTo>
                    <a:pt x="213088" y="44708"/>
                  </a:lnTo>
                  <a:lnTo>
                    <a:pt x="213129" y="49675"/>
                  </a:lnTo>
                  <a:lnTo>
                    <a:pt x="213177" y="54643"/>
                  </a:lnTo>
                  <a:lnTo>
                    <a:pt x="213231" y="59610"/>
                  </a:lnTo>
                  <a:lnTo>
                    <a:pt x="213292" y="64578"/>
                  </a:lnTo>
                  <a:lnTo>
                    <a:pt x="213361" y="69545"/>
                  </a:lnTo>
                  <a:lnTo>
                    <a:pt x="213436" y="74513"/>
                  </a:lnTo>
                  <a:lnTo>
                    <a:pt x="213518" y="79480"/>
                  </a:lnTo>
                  <a:lnTo>
                    <a:pt x="213607" y="84448"/>
                  </a:lnTo>
                  <a:lnTo>
                    <a:pt x="213703" y="89416"/>
                  </a:lnTo>
                  <a:lnTo>
                    <a:pt x="213804" y="94383"/>
                  </a:lnTo>
                  <a:lnTo>
                    <a:pt x="213910" y="99351"/>
                  </a:lnTo>
                  <a:lnTo>
                    <a:pt x="214021" y="104318"/>
                  </a:lnTo>
                  <a:lnTo>
                    <a:pt x="214137" y="109286"/>
                  </a:lnTo>
                  <a:lnTo>
                    <a:pt x="214257" y="114253"/>
                  </a:lnTo>
                  <a:lnTo>
                    <a:pt x="214380" y="119221"/>
                  </a:lnTo>
                  <a:lnTo>
                    <a:pt x="214506" y="124189"/>
                  </a:lnTo>
                  <a:lnTo>
                    <a:pt x="214635" y="129156"/>
                  </a:lnTo>
                  <a:lnTo>
                    <a:pt x="214766" y="134124"/>
                  </a:lnTo>
                  <a:lnTo>
                    <a:pt x="214899" y="139091"/>
                  </a:lnTo>
                  <a:lnTo>
                    <a:pt x="215033" y="144059"/>
                  </a:lnTo>
                  <a:lnTo>
                    <a:pt x="215169" y="149026"/>
                  </a:lnTo>
                  <a:lnTo>
                    <a:pt x="215307" y="153994"/>
                  </a:lnTo>
                  <a:lnTo>
                    <a:pt x="215447" y="158961"/>
                  </a:lnTo>
                  <a:lnTo>
                    <a:pt x="215589" y="163929"/>
                  </a:lnTo>
                  <a:lnTo>
                    <a:pt x="215736" y="168897"/>
                  </a:lnTo>
                  <a:lnTo>
                    <a:pt x="215886" y="173864"/>
                  </a:lnTo>
                  <a:lnTo>
                    <a:pt x="216043" y="178832"/>
                  </a:lnTo>
                  <a:lnTo>
                    <a:pt x="216207" y="183799"/>
                  </a:lnTo>
                  <a:lnTo>
                    <a:pt x="216380" y="188767"/>
                  </a:lnTo>
                  <a:lnTo>
                    <a:pt x="216563" y="193734"/>
                  </a:lnTo>
                  <a:lnTo>
                    <a:pt x="216759" y="198702"/>
                  </a:lnTo>
                  <a:lnTo>
                    <a:pt x="216970" y="203669"/>
                  </a:lnTo>
                  <a:lnTo>
                    <a:pt x="217200" y="208637"/>
                  </a:lnTo>
                  <a:lnTo>
                    <a:pt x="217450" y="213605"/>
                  </a:lnTo>
                  <a:lnTo>
                    <a:pt x="217720" y="218572"/>
                  </a:lnTo>
                  <a:lnTo>
                    <a:pt x="218014" y="223540"/>
                  </a:lnTo>
                  <a:lnTo>
                    <a:pt x="218332" y="228507"/>
                  </a:lnTo>
                  <a:lnTo>
                    <a:pt x="218678" y="233475"/>
                  </a:lnTo>
                  <a:lnTo>
                    <a:pt x="219053" y="238442"/>
                  </a:lnTo>
                  <a:lnTo>
                    <a:pt x="219459" y="243410"/>
                  </a:lnTo>
                  <a:lnTo>
                    <a:pt x="219904" y="248378"/>
                  </a:lnTo>
                  <a:lnTo>
                    <a:pt x="220385" y="253345"/>
                  </a:lnTo>
                  <a:lnTo>
                    <a:pt x="220904" y="258313"/>
                  </a:lnTo>
                  <a:lnTo>
                    <a:pt x="221461" y="263280"/>
                  </a:lnTo>
                  <a:lnTo>
                    <a:pt x="222060" y="268248"/>
                  </a:lnTo>
                  <a:lnTo>
                    <a:pt x="222700" y="273215"/>
                  </a:lnTo>
                  <a:lnTo>
                    <a:pt x="223382" y="278183"/>
                  </a:lnTo>
                  <a:lnTo>
                    <a:pt x="224106" y="283150"/>
                  </a:lnTo>
                  <a:lnTo>
                    <a:pt x="224875" y="288118"/>
                  </a:lnTo>
                  <a:lnTo>
                    <a:pt x="225686" y="293086"/>
                  </a:lnTo>
                  <a:lnTo>
                    <a:pt x="226533" y="298053"/>
                  </a:lnTo>
                  <a:lnTo>
                    <a:pt x="227415" y="303021"/>
                  </a:lnTo>
                  <a:lnTo>
                    <a:pt x="228328" y="307988"/>
                  </a:lnTo>
                  <a:lnTo>
                    <a:pt x="229268" y="312956"/>
                  </a:lnTo>
                  <a:lnTo>
                    <a:pt x="230233" y="317923"/>
                  </a:lnTo>
                  <a:lnTo>
                    <a:pt x="231220" y="322891"/>
                  </a:lnTo>
                  <a:lnTo>
                    <a:pt x="232227" y="327858"/>
                  </a:lnTo>
                  <a:lnTo>
                    <a:pt x="233253" y="332826"/>
                  </a:lnTo>
                  <a:lnTo>
                    <a:pt x="234296" y="337794"/>
                  </a:lnTo>
                  <a:lnTo>
                    <a:pt x="235357" y="342761"/>
                  </a:lnTo>
                  <a:lnTo>
                    <a:pt x="236437" y="347729"/>
                  </a:lnTo>
                  <a:lnTo>
                    <a:pt x="237541" y="352696"/>
                  </a:lnTo>
                  <a:lnTo>
                    <a:pt x="238674" y="357664"/>
                  </a:lnTo>
                  <a:lnTo>
                    <a:pt x="239840" y="362631"/>
                  </a:lnTo>
                  <a:lnTo>
                    <a:pt x="241048" y="367599"/>
                  </a:lnTo>
                  <a:lnTo>
                    <a:pt x="242312" y="372567"/>
                  </a:lnTo>
                  <a:lnTo>
                    <a:pt x="243635" y="377534"/>
                  </a:lnTo>
                  <a:lnTo>
                    <a:pt x="245024" y="382502"/>
                  </a:lnTo>
                  <a:lnTo>
                    <a:pt x="246486" y="387469"/>
                  </a:lnTo>
                  <a:lnTo>
                    <a:pt x="248028" y="392437"/>
                  </a:lnTo>
                  <a:lnTo>
                    <a:pt x="249655" y="397404"/>
                  </a:lnTo>
                  <a:lnTo>
                    <a:pt x="251371" y="402372"/>
                  </a:lnTo>
                  <a:lnTo>
                    <a:pt x="253179" y="407339"/>
                  </a:lnTo>
                  <a:lnTo>
                    <a:pt x="255093" y="412307"/>
                  </a:lnTo>
                  <a:lnTo>
                    <a:pt x="257098" y="417275"/>
                  </a:lnTo>
                  <a:lnTo>
                    <a:pt x="259191" y="422242"/>
                  </a:lnTo>
                  <a:lnTo>
                    <a:pt x="261365" y="427210"/>
                  </a:lnTo>
                  <a:lnTo>
                    <a:pt x="263614" y="432177"/>
                  </a:lnTo>
                  <a:lnTo>
                    <a:pt x="265929" y="437145"/>
                  </a:lnTo>
                  <a:lnTo>
                    <a:pt x="268302" y="442112"/>
                  </a:lnTo>
                  <a:lnTo>
                    <a:pt x="270723" y="447080"/>
                  </a:lnTo>
                  <a:lnTo>
                    <a:pt x="273184" y="452047"/>
                  </a:lnTo>
                  <a:lnTo>
                    <a:pt x="275672" y="457015"/>
                  </a:lnTo>
                  <a:lnTo>
                    <a:pt x="278176" y="461983"/>
                  </a:lnTo>
                  <a:lnTo>
                    <a:pt x="280688" y="466950"/>
                  </a:lnTo>
                  <a:lnTo>
                    <a:pt x="283202" y="471918"/>
                  </a:lnTo>
                  <a:lnTo>
                    <a:pt x="285712" y="476885"/>
                  </a:lnTo>
                  <a:lnTo>
                    <a:pt x="288216" y="481853"/>
                  </a:lnTo>
                  <a:lnTo>
                    <a:pt x="290713" y="486820"/>
                  </a:lnTo>
                  <a:lnTo>
                    <a:pt x="293203" y="491788"/>
                  </a:lnTo>
                  <a:lnTo>
                    <a:pt x="295687" y="496756"/>
                  </a:lnTo>
                  <a:lnTo>
                    <a:pt x="298172" y="501723"/>
                  </a:lnTo>
                  <a:lnTo>
                    <a:pt x="300661" y="506691"/>
                  </a:lnTo>
                  <a:lnTo>
                    <a:pt x="303160" y="511658"/>
                  </a:lnTo>
                  <a:lnTo>
                    <a:pt x="305673" y="516626"/>
                  </a:lnTo>
                  <a:lnTo>
                    <a:pt x="308206" y="521593"/>
                  </a:lnTo>
                  <a:lnTo>
                    <a:pt x="310763" y="526561"/>
                  </a:lnTo>
                  <a:lnTo>
                    <a:pt x="313346" y="531528"/>
                  </a:lnTo>
                  <a:lnTo>
                    <a:pt x="315962" y="536496"/>
                  </a:lnTo>
                  <a:lnTo>
                    <a:pt x="318606" y="541464"/>
                  </a:lnTo>
                  <a:lnTo>
                    <a:pt x="321276" y="546431"/>
                  </a:lnTo>
                  <a:lnTo>
                    <a:pt x="323969" y="551399"/>
                  </a:lnTo>
                  <a:lnTo>
                    <a:pt x="326682" y="556366"/>
                  </a:lnTo>
                  <a:lnTo>
                    <a:pt x="329409" y="561334"/>
                  </a:lnTo>
                  <a:lnTo>
                    <a:pt x="332145" y="566301"/>
                  </a:lnTo>
                  <a:lnTo>
                    <a:pt x="334884" y="571269"/>
                  </a:lnTo>
                  <a:lnTo>
                    <a:pt x="337617" y="576236"/>
                  </a:lnTo>
                  <a:lnTo>
                    <a:pt x="340340" y="581204"/>
                  </a:lnTo>
                  <a:lnTo>
                    <a:pt x="343046" y="586172"/>
                  </a:lnTo>
                  <a:lnTo>
                    <a:pt x="345732" y="591139"/>
                  </a:lnTo>
                  <a:lnTo>
                    <a:pt x="348395" y="596107"/>
                  </a:lnTo>
                  <a:lnTo>
                    <a:pt x="351032" y="601074"/>
                  </a:lnTo>
                  <a:lnTo>
                    <a:pt x="353643" y="606042"/>
                  </a:lnTo>
                  <a:lnTo>
                    <a:pt x="356226" y="611009"/>
                  </a:lnTo>
                  <a:lnTo>
                    <a:pt x="358782" y="615977"/>
                  </a:lnTo>
                  <a:lnTo>
                    <a:pt x="361313" y="620945"/>
                  </a:lnTo>
                  <a:lnTo>
                    <a:pt x="363825" y="625912"/>
                  </a:lnTo>
                  <a:lnTo>
                    <a:pt x="366321" y="630880"/>
                  </a:lnTo>
                  <a:lnTo>
                    <a:pt x="368804" y="635847"/>
                  </a:lnTo>
                  <a:lnTo>
                    <a:pt x="371280" y="640815"/>
                  </a:lnTo>
                  <a:lnTo>
                    <a:pt x="373751" y="645782"/>
                  </a:lnTo>
                  <a:lnTo>
                    <a:pt x="376221" y="650750"/>
                  </a:lnTo>
                  <a:lnTo>
                    <a:pt x="378691" y="655717"/>
                  </a:lnTo>
                  <a:lnTo>
                    <a:pt x="381162" y="660685"/>
                  </a:lnTo>
                  <a:lnTo>
                    <a:pt x="383632" y="665653"/>
                  </a:lnTo>
                  <a:lnTo>
                    <a:pt x="386097" y="670620"/>
                  </a:lnTo>
                  <a:lnTo>
                    <a:pt x="388552" y="675588"/>
                  </a:lnTo>
                  <a:lnTo>
                    <a:pt x="390990" y="680555"/>
                  </a:lnTo>
                  <a:lnTo>
                    <a:pt x="393400" y="685523"/>
                  </a:lnTo>
                  <a:lnTo>
                    <a:pt x="395774" y="690490"/>
                  </a:lnTo>
                  <a:lnTo>
                    <a:pt x="398097" y="695458"/>
                  </a:lnTo>
                  <a:lnTo>
                    <a:pt x="400348" y="700425"/>
                  </a:lnTo>
                  <a:lnTo>
                    <a:pt x="402521" y="705393"/>
                  </a:lnTo>
                  <a:lnTo>
                    <a:pt x="404605" y="710361"/>
                  </a:lnTo>
                  <a:lnTo>
                    <a:pt x="406591" y="715328"/>
                  </a:lnTo>
                  <a:lnTo>
                    <a:pt x="408469" y="720296"/>
                  </a:lnTo>
                  <a:lnTo>
                    <a:pt x="410236" y="725263"/>
                  </a:lnTo>
                  <a:lnTo>
                    <a:pt x="411886" y="730231"/>
                  </a:lnTo>
                  <a:lnTo>
                    <a:pt x="413420" y="735198"/>
                  </a:lnTo>
                  <a:lnTo>
                    <a:pt x="414823" y="740166"/>
                  </a:lnTo>
                  <a:lnTo>
                    <a:pt x="416115" y="745134"/>
                  </a:lnTo>
                  <a:lnTo>
                    <a:pt x="417303" y="750101"/>
                  </a:lnTo>
                  <a:lnTo>
                    <a:pt x="418396" y="755069"/>
                  </a:lnTo>
                  <a:lnTo>
                    <a:pt x="419400" y="760036"/>
                  </a:lnTo>
                  <a:lnTo>
                    <a:pt x="420323" y="765004"/>
                  </a:lnTo>
                  <a:lnTo>
                    <a:pt x="421171" y="769971"/>
                  </a:lnTo>
                  <a:lnTo>
                    <a:pt x="421950" y="774939"/>
                  </a:lnTo>
                  <a:lnTo>
                    <a:pt x="422655" y="779906"/>
                  </a:lnTo>
                  <a:lnTo>
                    <a:pt x="423289" y="784874"/>
                  </a:lnTo>
                  <a:lnTo>
                    <a:pt x="423855" y="789842"/>
                  </a:lnTo>
                  <a:lnTo>
                    <a:pt x="424345" y="794809"/>
                  </a:lnTo>
                  <a:lnTo>
                    <a:pt x="424754" y="799777"/>
                  </a:lnTo>
                  <a:lnTo>
                    <a:pt x="425072" y="804744"/>
                  </a:lnTo>
                  <a:lnTo>
                    <a:pt x="425290" y="809712"/>
                  </a:lnTo>
                  <a:lnTo>
                    <a:pt x="425395" y="814679"/>
                  </a:lnTo>
                  <a:lnTo>
                    <a:pt x="425371" y="819647"/>
                  </a:lnTo>
                  <a:lnTo>
                    <a:pt x="425194" y="824614"/>
                  </a:lnTo>
                  <a:lnTo>
                    <a:pt x="424870" y="829582"/>
                  </a:lnTo>
                  <a:lnTo>
                    <a:pt x="424392" y="834550"/>
                  </a:lnTo>
                  <a:lnTo>
                    <a:pt x="423755" y="839517"/>
                  </a:lnTo>
                  <a:lnTo>
                    <a:pt x="422956" y="844485"/>
                  </a:lnTo>
                  <a:lnTo>
                    <a:pt x="421997" y="849452"/>
                  </a:lnTo>
                  <a:lnTo>
                    <a:pt x="420881" y="854420"/>
                  </a:lnTo>
                  <a:lnTo>
                    <a:pt x="419615" y="859387"/>
                  </a:lnTo>
                  <a:lnTo>
                    <a:pt x="418194" y="864355"/>
                  </a:lnTo>
                  <a:lnTo>
                    <a:pt x="416653" y="869323"/>
                  </a:lnTo>
                  <a:lnTo>
                    <a:pt x="415010" y="874290"/>
                  </a:lnTo>
                  <a:lnTo>
                    <a:pt x="413282" y="879258"/>
                  </a:lnTo>
                  <a:lnTo>
                    <a:pt x="411487" y="884225"/>
                  </a:lnTo>
                  <a:lnTo>
                    <a:pt x="409643" y="889193"/>
                  </a:lnTo>
                  <a:lnTo>
                    <a:pt x="407766" y="894160"/>
                  </a:lnTo>
                  <a:lnTo>
                    <a:pt x="405873" y="899128"/>
                  </a:lnTo>
                  <a:lnTo>
                    <a:pt x="403978" y="904095"/>
                  </a:lnTo>
                  <a:lnTo>
                    <a:pt x="402091" y="909063"/>
                  </a:lnTo>
                  <a:lnTo>
                    <a:pt x="400218" y="914031"/>
                  </a:lnTo>
                  <a:lnTo>
                    <a:pt x="398360" y="918998"/>
                  </a:lnTo>
                  <a:lnTo>
                    <a:pt x="396518" y="923966"/>
                  </a:lnTo>
                  <a:lnTo>
                    <a:pt x="394686" y="928933"/>
                  </a:lnTo>
                  <a:lnTo>
                    <a:pt x="392858" y="933901"/>
                  </a:lnTo>
                  <a:lnTo>
                    <a:pt x="391027" y="938868"/>
                  </a:lnTo>
                  <a:lnTo>
                    <a:pt x="389181" y="943836"/>
                  </a:lnTo>
                  <a:lnTo>
                    <a:pt x="387307" y="948803"/>
                  </a:lnTo>
                  <a:lnTo>
                    <a:pt x="385398" y="953771"/>
                  </a:lnTo>
                  <a:lnTo>
                    <a:pt x="383446" y="958739"/>
                  </a:lnTo>
                  <a:lnTo>
                    <a:pt x="381445" y="963706"/>
                  </a:lnTo>
                  <a:lnTo>
                    <a:pt x="379391" y="968674"/>
                  </a:lnTo>
                  <a:lnTo>
                    <a:pt x="377282" y="973641"/>
                  </a:lnTo>
                  <a:lnTo>
                    <a:pt x="375119" y="978609"/>
                  </a:lnTo>
                  <a:lnTo>
                    <a:pt x="372902" y="983576"/>
                  </a:lnTo>
                  <a:lnTo>
                    <a:pt x="370636" y="988544"/>
                  </a:lnTo>
                  <a:lnTo>
                    <a:pt x="368335" y="993512"/>
                  </a:lnTo>
                  <a:lnTo>
                    <a:pt x="366007" y="998479"/>
                  </a:lnTo>
                  <a:lnTo>
                    <a:pt x="363661" y="1003447"/>
                  </a:lnTo>
                  <a:lnTo>
                    <a:pt x="361308" y="1008414"/>
                  </a:lnTo>
                  <a:lnTo>
                    <a:pt x="358957" y="1013382"/>
                  </a:lnTo>
                  <a:lnTo>
                    <a:pt x="356616" y="1018349"/>
                  </a:lnTo>
                  <a:lnTo>
                    <a:pt x="354292" y="1023317"/>
                  </a:lnTo>
                  <a:lnTo>
                    <a:pt x="351995" y="1028284"/>
                  </a:lnTo>
                  <a:lnTo>
                    <a:pt x="349727" y="1033252"/>
                  </a:lnTo>
                  <a:lnTo>
                    <a:pt x="347487" y="1038220"/>
                  </a:lnTo>
                  <a:lnTo>
                    <a:pt x="345277" y="1043187"/>
                  </a:lnTo>
                  <a:lnTo>
                    <a:pt x="343093" y="1048155"/>
                  </a:lnTo>
                  <a:lnTo>
                    <a:pt x="340934" y="1053122"/>
                  </a:lnTo>
                  <a:lnTo>
                    <a:pt x="338795" y="1058090"/>
                  </a:lnTo>
                  <a:lnTo>
                    <a:pt x="336674" y="1063057"/>
                  </a:lnTo>
                  <a:lnTo>
                    <a:pt x="334566" y="1068025"/>
                  </a:lnTo>
                  <a:lnTo>
                    <a:pt x="332468" y="1072992"/>
                  </a:lnTo>
                  <a:lnTo>
                    <a:pt x="330376" y="1077960"/>
                  </a:lnTo>
                  <a:lnTo>
                    <a:pt x="328292" y="1082928"/>
                  </a:lnTo>
                  <a:lnTo>
                    <a:pt x="326216" y="1087895"/>
                  </a:lnTo>
                  <a:lnTo>
                    <a:pt x="324151" y="1092863"/>
                  </a:lnTo>
                  <a:lnTo>
                    <a:pt x="322103" y="1097830"/>
                  </a:lnTo>
                  <a:lnTo>
                    <a:pt x="320078" y="1102798"/>
                  </a:lnTo>
                  <a:lnTo>
                    <a:pt x="318087" y="1107765"/>
                  </a:lnTo>
                  <a:lnTo>
                    <a:pt x="316141" y="1112733"/>
                  </a:lnTo>
                  <a:lnTo>
                    <a:pt x="314247" y="1117701"/>
                  </a:lnTo>
                  <a:lnTo>
                    <a:pt x="312414" y="1122668"/>
                  </a:lnTo>
                  <a:lnTo>
                    <a:pt x="310650" y="1127636"/>
                  </a:lnTo>
                  <a:lnTo>
                    <a:pt x="308960" y="1132603"/>
                  </a:lnTo>
                  <a:lnTo>
                    <a:pt x="307351" y="1137571"/>
                  </a:lnTo>
                  <a:lnTo>
                    <a:pt x="305822" y="1142538"/>
                  </a:lnTo>
                  <a:lnTo>
                    <a:pt x="304379" y="1147506"/>
                  </a:lnTo>
                  <a:lnTo>
                    <a:pt x="303021" y="1152473"/>
                  </a:lnTo>
                  <a:lnTo>
                    <a:pt x="301732" y="1157441"/>
                  </a:lnTo>
                  <a:lnTo>
                    <a:pt x="300503" y="1162409"/>
                  </a:lnTo>
                  <a:lnTo>
                    <a:pt x="299321" y="1167376"/>
                  </a:lnTo>
                  <a:lnTo>
                    <a:pt x="298174" y="1172344"/>
                  </a:lnTo>
                  <a:lnTo>
                    <a:pt x="297048" y="1177311"/>
                  </a:lnTo>
                  <a:lnTo>
                    <a:pt x="295930" y="1182279"/>
                  </a:lnTo>
                  <a:lnTo>
                    <a:pt x="294807" y="1187246"/>
                  </a:lnTo>
                  <a:lnTo>
                    <a:pt x="293660" y="1192214"/>
                  </a:lnTo>
                  <a:lnTo>
                    <a:pt x="292481" y="1197181"/>
                  </a:lnTo>
                  <a:lnTo>
                    <a:pt x="291263" y="1202149"/>
                  </a:lnTo>
                  <a:lnTo>
                    <a:pt x="290001" y="1207117"/>
                  </a:lnTo>
                  <a:lnTo>
                    <a:pt x="288693" y="1212084"/>
                  </a:lnTo>
                  <a:lnTo>
                    <a:pt x="287340" y="1217052"/>
                  </a:lnTo>
                  <a:lnTo>
                    <a:pt x="285944" y="1222019"/>
                  </a:lnTo>
                  <a:lnTo>
                    <a:pt x="284510" y="1226987"/>
                  </a:lnTo>
                  <a:lnTo>
                    <a:pt x="283044" y="1231954"/>
                  </a:lnTo>
                  <a:lnTo>
                    <a:pt x="281560" y="1236922"/>
                  </a:lnTo>
                  <a:lnTo>
                    <a:pt x="280069" y="1241890"/>
                  </a:lnTo>
                  <a:lnTo>
                    <a:pt x="278583" y="1246857"/>
                  </a:lnTo>
                  <a:lnTo>
                    <a:pt x="277112" y="1251825"/>
                  </a:lnTo>
                  <a:lnTo>
                    <a:pt x="275667" y="1256792"/>
                  </a:lnTo>
                  <a:lnTo>
                    <a:pt x="274260" y="1261760"/>
                  </a:lnTo>
                  <a:lnTo>
                    <a:pt x="272898" y="1266727"/>
                  </a:lnTo>
                  <a:lnTo>
                    <a:pt x="271595" y="1271695"/>
                  </a:lnTo>
                  <a:lnTo>
                    <a:pt x="270360" y="1276662"/>
                  </a:lnTo>
                  <a:lnTo>
                    <a:pt x="269191" y="1281630"/>
                  </a:lnTo>
                  <a:lnTo>
                    <a:pt x="268091" y="1286598"/>
                  </a:lnTo>
                  <a:lnTo>
                    <a:pt x="267059" y="1291565"/>
                  </a:lnTo>
                  <a:lnTo>
                    <a:pt x="266095" y="1296533"/>
                  </a:lnTo>
                  <a:lnTo>
                    <a:pt x="265194" y="1301500"/>
                  </a:lnTo>
                  <a:lnTo>
                    <a:pt x="264353" y="1306468"/>
                  </a:lnTo>
                  <a:lnTo>
                    <a:pt x="263565" y="1311435"/>
                  </a:lnTo>
                  <a:lnTo>
                    <a:pt x="262827" y="1316403"/>
                  </a:lnTo>
                  <a:lnTo>
                    <a:pt x="262123" y="1321370"/>
                  </a:lnTo>
                  <a:lnTo>
                    <a:pt x="261445" y="1326338"/>
                  </a:lnTo>
                  <a:lnTo>
                    <a:pt x="260786" y="1331306"/>
                  </a:lnTo>
                  <a:lnTo>
                    <a:pt x="260136" y="1336273"/>
                  </a:lnTo>
                  <a:lnTo>
                    <a:pt x="259492" y="1341241"/>
                  </a:lnTo>
                  <a:lnTo>
                    <a:pt x="258845" y="1346208"/>
                  </a:lnTo>
                  <a:lnTo>
                    <a:pt x="258194" y="1351176"/>
                  </a:lnTo>
                  <a:lnTo>
                    <a:pt x="257534" y="1356143"/>
                  </a:lnTo>
                  <a:lnTo>
                    <a:pt x="256865" y="1361111"/>
                  </a:lnTo>
                  <a:lnTo>
                    <a:pt x="256188" y="1366079"/>
                  </a:lnTo>
                  <a:lnTo>
                    <a:pt x="255507" y="1371046"/>
                  </a:lnTo>
                  <a:lnTo>
                    <a:pt x="254825" y="1376014"/>
                  </a:lnTo>
                  <a:lnTo>
                    <a:pt x="254146" y="1380981"/>
                  </a:lnTo>
                  <a:lnTo>
                    <a:pt x="253473" y="1385949"/>
                  </a:lnTo>
                  <a:lnTo>
                    <a:pt x="252813" y="1390916"/>
                  </a:lnTo>
                  <a:lnTo>
                    <a:pt x="252172" y="1395884"/>
                  </a:lnTo>
                  <a:lnTo>
                    <a:pt x="251553" y="1400851"/>
                  </a:lnTo>
                  <a:lnTo>
                    <a:pt x="250959" y="1405819"/>
                  </a:lnTo>
                  <a:lnTo>
                    <a:pt x="250392" y="1410787"/>
                  </a:lnTo>
                  <a:lnTo>
                    <a:pt x="249854" y="1415754"/>
                  </a:lnTo>
                  <a:lnTo>
                    <a:pt x="249344" y="1420722"/>
                  </a:lnTo>
                  <a:lnTo>
                    <a:pt x="248863" y="1425689"/>
                  </a:lnTo>
                  <a:lnTo>
                    <a:pt x="248408" y="1430657"/>
                  </a:lnTo>
                  <a:lnTo>
                    <a:pt x="247981" y="1435624"/>
                  </a:lnTo>
                  <a:lnTo>
                    <a:pt x="247578" y="1440592"/>
                  </a:lnTo>
                  <a:lnTo>
                    <a:pt x="247195" y="1445559"/>
                  </a:lnTo>
                  <a:lnTo>
                    <a:pt x="246829" y="1450527"/>
                  </a:lnTo>
                  <a:lnTo>
                    <a:pt x="246477" y="1455495"/>
                  </a:lnTo>
                  <a:lnTo>
                    <a:pt x="246137" y="1460462"/>
                  </a:lnTo>
                  <a:lnTo>
                    <a:pt x="245806" y="1465430"/>
                  </a:lnTo>
                  <a:lnTo>
                    <a:pt x="245482" y="1470397"/>
                  </a:lnTo>
                  <a:lnTo>
                    <a:pt x="245163" y="1475365"/>
                  </a:lnTo>
                  <a:lnTo>
                    <a:pt x="244846" y="1480332"/>
                  </a:lnTo>
                  <a:lnTo>
                    <a:pt x="244527" y="1485300"/>
                  </a:lnTo>
                  <a:lnTo>
                    <a:pt x="244204" y="1490268"/>
                  </a:lnTo>
                  <a:lnTo>
                    <a:pt x="243874" y="1495235"/>
                  </a:lnTo>
                  <a:lnTo>
                    <a:pt x="243533" y="1500203"/>
                  </a:lnTo>
                  <a:lnTo>
                    <a:pt x="243177" y="1505170"/>
                  </a:lnTo>
                  <a:lnTo>
                    <a:pt x="242804" y="1510138"/>
                  </a:lnTo>
                  <a:lnTo>
                    <a:pt x="242408" y="1515105"/>
                  </a:lnTo>
                  <a:lnTo>
                    <a:pt x="241983" y="1520073"/>
                  </a:lnTo>
                  <a:lnTo>
                    <a:pt x="241527" y="1525040"/>
                  </a:lnTo>
                  <a:lnTo>
                    <a:pt x="241040" y="1530008"/>
                  </a:lnTo>
                  <a:lnTo>
                    <a:pt x="240521" y="1534976"/>
                  </a:lnTo>
                  <a:lnTo>
                    <a:pt x="239968" y="1539943"/>
                  </a:lnTo>
                  <a:lnTo>
                    <a:pt x="239385" y="1544911"/>
                  </a:lnTo>
                  <a:lnTo>
                    <a:pt x="238771" y="1549878"/>
                  </a:lnTo>
                  <a:lnTo>
                    <a:pt x="238133" y="1554846"/>
                  </a:lnTo>
                  <a:lnTo>
                    <a:pt x="237471" y="1559813"/>
                  </a:lnTo>
                  <a:lnTo>
                    <a:pt x="236796" y="1564781"/>
                  </a:lnTo>
                  <a:lnTo>
                    <a:pt x="236114" y="1569748"/>
                  </a:lnTo>
                  <a:lnTo>
                    <a:pt x="235433" y="1574716"/>
                  </a:lnTo>
                  <a:lnTo>
                    <a:pt x="234759" y="1579684"/>
                  </a:lnTo>
                  <a:lnTo>
                    <a:pt x="234099" y="1584651"/>
                  </a:lnTo>
                  <a:lnTo>
                    <a:pt x="233459" y="1589619"/>
                  </a:lnTo>
                  <a:lnTo>
                    <a:pt x="232844" y="1594586"/>
                  </a:lnTo>
                  <a:lnTo>
                    <a:pt x="232262" y="1599554"/>
                  </a:lnTo>
                  <a:lnTo>
                    <a:pt x="231716" y="1604521"/>
                  </a:lnTo>
                  <a:lnTo>
                    <a:pt x="231208" y="1609489"/>
                  </a:lnTo>
                  <a:lnTo>
                    <a:pt x="230736" y="1614457"/>
                  </a:lnTo>
                  <a:lnTo>
                    <a:pt x="230303" y="1619424"/>
                  </a:lnTo>
                  <a:lnTo>
                    <a:pt x="229906" y="1624392"/>
                  </a:lnTo>
                  <a:lnTo>
                    <a:pt x="229545" y="1629359"/>
                  </a:lnTo>
                  <a:lnTo>
                    <a:pt x="229217" y="1634327"/>
                  </a:lnTo>
                  <a:lnTo>
                    <a:pt x="228921" y="1639294"/>
                  </a:lnTo>
                  <a:lnTo>
                    <a:pt x="228656" y="1644262"/>
                  </a:lnTo>
                  <a:lnTo>
                    <a:pt x="228415" y="1649229"/>
                  </a:lnTo>
                  <a:lnTo>
                    <a:pt x="228194" y="1654197"/>
                  </a:lnTo>
                  <a:lnTo>
                    <a:pt x="227989" y="1659165"/>
                  </a:lnTo>
                  <a:lnTo>
                    <a:pt x="227798" y="1664132"/>
                  </a:lnTo>
                  <a:lnTo>
                    <a:pt x="227618" y="1669100"/>
                  </a:lnTo>
                  <a:lnTo>
                    <a:pt x="227444" y="1674067"/>
                  </a:lnTo>
                  <a:lnTo>
                    <a:pt x="227276" y="1679035"/>
                  </a:lnTo>
                  <a:lnTo>
                    <a:pt x="227109" y="1684002"/>
                  </a:lnTo>
                  <a:lnTo>
                    <a:pt x="226942" y="1688970"/>
                  </a:lnTo>
                  <a:lnTo>
                    <a:pt x="226773" y="1693937"/>
                  </a:lnTo>
                  <a:lnTo>
                    <a:pt x="226603" y="1698905"/>
                  </a:lnTo>
                  <a:lnTo>
                    <a:pt x="226432" y="1703873"/>
                  </a:lnTo>
                  <a:lnTo>
                    <a:pt x="226260" y="1708840"/>
                  </a:lnTo>
                  <a:lnTo>
                    <a:pt x="226090" y="1713808"/>
                  </a:lnTo>
                  <a:lnTo>
                    <a:pt x="225922" y="1718775"/>
                  </a:lnTo>
                  <a:lnTo>
                    <a:pt x="225761" y="1723743"/>
                  </a:lnTo>
                  <a:lnTo>
                    <a:pt x="225611" y="1728710"/>
                  </a:lnTo>
                  <a:lnTo>
                    <a:pt x="225473" y="1733678"/>
                  </a:lnTo>
                  <a:lnTo>
                    <a:pt x="225350" y="1738646"/>
                  </a:lnTo>
                  <a:lnTo>
                    <a:pt x="225246" y="1743613"/>
                  </a:lnTo>
                  <a:lnTo>
                    <a:pt x="225162" y="1748581"/>
                  </a:lnTo>
                  <a:lnTo>
                    <a:pt x="225100" y="1753548"/>
                  </a:lnTo>
                  <a:lnTo>
                    <a:pt x="225060" y="1758516"/>
                  </a:lnTo>
                  <a:lnTo>
                    <a:pt x="225043" y="1763483"/>
                  </a:lnTo>
                  <a:lnTo>
                    <a:pt x="225048" y="1768451"/>
                  </a:lnTo>
                  <a:lnTo>
                    <a:pt x="225070" y="1773418"/>
                  </a:lnTo>
                  <a:lnTo>
                    <a:pt x="225105" y="1778386"/>
                  </a:lnTo>
                  <a:lnTo>
                    <a:pt x="225150" y="1783354"/>
                  </a:lnTo>
                  <a:lnTo>
                    <a:pt x="225201" y="1788321"/>
                  </a:lnTo>
                  <a:lnTo>
                    <a:pt x="225252" y="1793289"/>
                  </a:lnTo>
                  <a:lnTo>
                    <a:pt x="225298" y="1798256"/>
                  </a:lnTo>
                  <a:lnTo>
                    <a:pt x="225335" y="1803224"/>
                  </a:lnTo>
                  <a:lnTo>
                    <a:pt x="225355" y="1808191"/>
                  </a:lnTo>
                  <a:lnTo>
                    <a:pt x="225358" y="1813159"/>
                  </a:lnTo>
                  <a:lnTo>
                    <a:pt x="225339" y="1818126"/>
                  </a:lnTo>
                  <a:lnTo>
                    <a:pt x="225296" y="1823094"/>
                  </a:lnTo>
                  <a:lnTo>
                    <a:pt x="225229" y="1828062"/>
                  </a:lnTo>
                  <a:lnTo>
                    <a:pt x="225137" y="1833029"/>
                  </a:lnTo>
                  <a:lnTo>
                    <a:pt x="225021" y="1837997"/>
                  </a:lnTo>
                  <a:lnTo>
                    <a:pt x="224881" y="1842964"/>
                  </a:lnTo>
                  <a:lnTo>
                    <a:pt x="224717" y="1847932"/>
                  </a:lnTo>
                  <a:lnTo>
                    <a:pt x="224534" y="1852899"/>
                  </a:lnTo>
                  <a:lnTo>
                    <a:pt x="224336" y="1857867"/>
                  </a:lnTo>
                  <a:lnTo>
                    <a:pt x="224126" y="1862835"/>
                  </a:lnTo>
                  <a:lnTo>
                    <a:pt x="223909" y="1867802"/>
                  </a:lnTo>
                  <a:lnTo>
                    <a:pt x="223688" y="1872770"/>
                  </a:lnTo>
                  <a:lnTo>
                    <a:pt x="223467" y="1877737"/>
                  </a:lnTo>
                  <a:lnTo>
                    <a:pt x="223249" y="1882705"/>
                  </a:lnTo>
                  <a:lnTo>
                    <a:pt x="223041" y="1887672"/>
                  </a:lnTo>
                  <a:lnTo>
                    <a:pt x="222846" y="1892640"/>
                  </a:lnTo>
                  <a:lnTo>
                    <a:pt x="222667" y="1897607"/>
                  </a:lnTo>
                  <a:lnTo>
                    <a:pt x="222506" y="1902575"/>
                  </a:lnTo>
                  <a:lnTo>
                    <a:pt x="222366" y="1907543"/>
                  </a:lnTo>
                  <a:lnTo>
                    <a:pt x="222247" y="1912510"/>
                  </a:lnTo>
                  <a:lnTo>
                    <a:pt x="222150" y="1917478"/>
                  </a:lnTo>
                  <a:lnTo>
                    <a:pt x="222077" y="1922445"/>
                  </a:lnTo>
                  <a:lnTo>
                    <a:pt x="222027" y="1927413"/>
                  </a:lnTo>
                  <a:lnTo>
                    <a:pt x="222000" y="1932380"/>
                  </a:lnTo>
                  <a:lnTo>
                    <a:pt x="221993" y="1937348"/>
                  </a:lnTo>
                  <a:lnTo>
                    <a:pt x="222004" y="1942315"/>
                  </a:lnTo>
                  <a:lnTo>
                    <a:pt x="222030" y="1947283"/>
                  </a:lnTo>
                  <a:lnTo>
                    <a:pt x="222069" y="1952251"/>
                  </a:lnTo>
                  <a:lnTo>
                    <a:pt x="222120" y="1957218"/>
                  </a:lnTo>
                  <a:lnTo>
                    <a:pt x="222180" y="1962186"/>
                  </a:lnTo>
                  <a:lnTo>
                    <a:pt x="222247" y="1967153"/>
                  </a:lnTo>
                  <a:lnTo>
                    <a:pt x="222319" y="1972121"/>
                  </a:lnTo>
                  <a:lnTo>
                    <a:pt x="222393" y="1977088"/>
                  </a:lnTo>
                  <a:lnTo>
                    <a:pt x="222469" y="1982056"/>
                  </a:lnTo>
                  <a:lnTo>
                    <a:pt x="222543" y="1987024"/>
                  </a:lnTo>
                  <a:lnTo>
                    <a:pt x="222616" y="1991991"/>
                  </a:lnTo>
                  <a:lnTo>
                    <a:pt x="222686" y="1996959"/>
                  </a:lnTo>
                  <a:lnTo>
                    <a:pt x="222751" y="2001926"/>
                  </a:lnTo>
                  <a:lnTo>
                    <a:pt x="222812" y="2006894"/>
                  </a:lnTo>
                  <a:lnTo>
                    <a:pt x="222866" y="2011861"/>
                  </a:lnTo>
                  <a:lnTo>
                    <a:pt x="222914" y="2016829"/>
                  </a:lnTo>
                  <a:lnTo>
                    <a:pt x="222956" y="2021796"/>
                  </a:lnTo>
                  <a:lnTo>
                    <a:pt x="222992" y="2026764"/>
                  </a:lnTo>
                  <a:lnTo>
                    <a:pt x="223022" y="2031732"/>
                  </a:lnTo>
                  <a:lnTo>
                    <a:pt x="223046" y="2036699"/>
                  </a:lnTo>
                  <a:lnTo>
                    <a:pt x="223065" y="2041667"/>
                  </a:lnTo>
                  <a:lnTo>
                    <a:pt x="223079" y="2046634"/>
                  </a:lnTo>
                  <a:lnTo>
                    <a:pt x="223087" y="2051602"/>
                  </a:lnTo>
                  <a:lnTo>
                    <a:pt x="223090" y="2056569"/>
                  </a:lnTo>
                  <a:lnTo>
                    <a:pt x="223088" y="2061537"/>
                  </a:lnTo>
                  <a:lnTo>
                    <a:pt x="223080" y="2066505"/>
                  </a:lnTo>
                  <a:lnTo>
                    <a:pt x="223065" y="2071472"/>
                  </a:lnTo>
                  <a:lnTo>
                    <a:pt x="223042" y="2076440"/>
                  </a:lnTo>
                  <a:lnTo>
                    <a:pt x="223009" y="2081407"/>
                  </a:lnTo>
                  <a:lnTo>
                    <a:pt x="222965" y="2086375"/>
                  </a:lnTo>
                  <a:lnTo>
                    <a:pt x="222908" y="2091342"/>
                  </a:lnTo>
                  <a:lnTo>
                    <a:pt x="222835" y="2096310"/>
                  </a:lnTo>
                  <a:lnTo>
                    <a:pt x="222746" y="2101277"/>
                  </a:lnTo>
                  <a:lnTo>
                    <a:pt x="222640" y="2106245"/>
                  </a:lnTo>
                  <a:lnTo>
                    <a:pt x="222518" y="2111213"/>
                  </a:lnTo>
                  <a:lnTo>
                    <a:pt x="222380" y="2116180"/>
                  </a:lnTo>
                  <a:lnTo>
                    <a:pt x="222226" y="2121148"/>
                  </a:lnTo>
                  <a:lnTo>
                    <a:pt x="222058" y="2126115"/>
                  </a:lnTo>
                  <a:lnTo>
                    <a:pt x="221878" y="2131083"/>
                  </a:lnTo>
                  <a:lnTo>
                    <a:pt x="221687" y="2136050"/>
                  </a:lnTo>
                  <a:lnTo>
                    <a:pt x="221488" y="2141018"/>
                  </a:lnTo>
                  <a:lnTo>
                    <a:pt x="221286" y="2145985"/>
                  </a:lnTo>
                  <a:lnTo>
                    <a:pt x="221081" y="2150953"/>
                  </a:lnTo>
                  <a:lnTo>
                    <a:pt x="220877" y="2155921"/>
                  </a:lnTo>
                  <a:lnTo>
                    <a:pt x="220675" y="2160888"/>
                  </a:lnTo>
                  <a:lnTo>
                    <a:pt x="220477" y="2165856"/>
                  </a:lnTo>
                  <a:lnTo>
                    <a:pt x="220284" y="2170823"/>
                  </a:lnTo>
                  <a:lnTo>
                    <a:pt x="220099" y="2175791"/>
                  </a:lnTo>
                  <a:lnTo>
                    <a:pt x="219919" y="2180758"/>
                  </a:lnTo>
                  <a:lnTo>
                    <a:pt x="219746" y="2185726"/>
                  </a:lnTo>
                  <a:lnTo>
                    <a:pt x="219579" y="2190694"/>
                  </a:lnTo>
                  <a:lnTo>
                    <a:pt x="219416" y="2195661"/>
                  </a:lnTo>
                  <a:lnTo>
                    <a:pt x="219258" y="2200629"/>
                  </a:lnTo>
                  <a:lnTo>
                    <a:pt x="219104" y="2205596"/>
                  </a:lnTo>
                  <a:lnTo>
                    <a:pt x="218951" y="2210564"/>
                  </a:lnTo>
                  <a:lnTo>
                    <a:pt x="218800" y="2215531"/>
                  </a:lnTo>
                  <a:lnTo>
                    <a:pt x="218648" y="2220499"/>
                  </a:lnTo>
                  <a:lnTo>
                    <a:pt x="218496" y="2225466"/>
                  </a:lnTo>
                  <a:lnTo>
                    <a:pt x="218341" y="2230434"/>
                  </a:lnTo>
                  <a:lnTo>
                    <a:pt x="218183" y="2235402"/>
                  </a:lnTo>
                  <a:lnTo>
                    <a:pt x="218022" y="2240369"/>
                  </a:lnTo>
                  <a:lnTo>
                    <a:pt x="217857" y="2245337"/>
                  </a:lnTo>
                  <a:lnTo>
                    <a:pt x="217688" y="2250304"/>
                  </a:lnTo>
                  <a:lnTo>
                    <a:pt x="217515" y="2255272"/>
                  </a:lnTo>
                  <a:lnTo>
                    <a:pt x="217338" y="2260239"/>
                  </a:lnTo>
                  <a:lnTo>
                    <a:pt x="217158" y="2265207"/>
                  </a:lnTo>
                  <a:lnTo>
                    <a:pt x="216974" y="2270174"/>
                  </a:lnTo>
                  <a:lnTo>
                    <a:pt x="216788" y="2275142"/>
                  </a:lnTo>
                  <a:lnTo>
                    <a:pt x="216601" y="2280110"/>
                  </a:lnTo>
                  <a:lnTo>
                    <a:pt x="216413" y="2285077"/>
                  </a:lnTo>
                  <a:lnTo>
                    <a:pt x="216226" y="2290045"/>
                  </a:lnTo>
                  <a:lnTo>
                    <a:pt x="216039" y="2295012"/>
                  </a:lnTo>
                  <a:lnTo>
                    <a:pt x="215855" y="2299980"/>
                  </a:lnTo>
                  <a:lnTo>
                    <a:pt x="215673" y="2304947"/>
                  </a:lnTo>
                  <a:lnTo>
                    <a:pt x="215496" y="2309915"/>
                  </a:lnTo>
                  <a:lnTo>
                    <a:pt x="215323" y="2314883"/>
                  </a:lnTo>
                  <a:lnTo>
                    <a:pt x="215155" y="2319850"/>
                  </a:lnTo>
                  <a:lnTo>
                    <a:pt x="214994" y="2324818"/>
                  </a:lnTo>
                  <a:lnTo>
                    <a:pt x="214838" y="2329785"/>
                  </a:lnTo>
                  <a:lnTo>
                    <a:pt x="214690" y="2334753"/>
                  </a:lnTo>
                  <a:lnTo>
                    <a:pt x="214551" y="2339720"/>
                  </a:lnTo>
                  <a:lnTo>
                    <a:pt x="214420" y="2344688"/>
                  </a:lnTo>
                  <a:lnTo>
                    <a:pt x="214298" y="2349655"/>
                  </a:lnTo>
                  <a:lnTo>
                    <a:pt x="214184" y="2354623"/>
                  </a:lnTo>
                  <a:lnTo>
                    <a:pt x="214079" y="2359591"/>
                  </a:lnTo>
                  <a:lnTo>
                    <a:pt x="213982" y="2364558"/>
                  </a:lnTo>
                  <a:lnTo>
                    <a:pt x="213894" y="2369526"/>
                  </a:lnTo>
                  <a:lnTo>
                    <a:pt x="213813" y="2374493"/>
                  </a:lnTo>
                  <a:lnTo>
                    <a:pt x="213741" y="2379461"/>
                  </a:lnTo>
                  <a:lnTo>
                    <a:pt x="213677" y="2384428"/>
                  </a:lnTo>
                  <a:lnTo>
                    <a:pt x="213618" y="2389396"/>
                  </a:lnTo>
                  <a:lnTo>
                    <a:pt x="213566" y="2394363"/>
                  </a:lnTo>
                  <a:lnTo>
                    <a:pt x="213518" y="2399331"/>
                  </a:lnTo>
                  <a:lnTo>
                    <a:pt x="213475" y="2404299"/>
                  </a:lnTo>
                  <a:lnTo>
                    <a:pt x="213435" y="2409266"/>
                  </a:lnTo>
                  <a:lnTo>
                    <a:pt x="213399" y="2414234"/>
                  </a:lnTo>
                  <a:lnTo>
                    <a:pt x="213366" y="2419201"/>
                  </a:lnTo>
                  <a:lnTo>
                    <a:pt x="213335" y="2424169"/>
                  </a:lnTo>
                  <a:lnTo>
                    <a:pt x="213307" y="2429136"/>
                  </a:lnTo>
                  <a:lnTo>
                    <a:pt x="213280" y="2434104"/>
                  </a:lnTo>
                  <a:lnTo>
                    <a:pt x="213254" y="2439072"/>
                  </a:lnTo>
                  <a:lnTo>
                    <a:pt x="213230" y="2444039"/>
                  </a:lnTo>
                  <a:lnTo>
                    <a:pt x="213207" y="2449007"/>
                  </a:lnTo>
                  <a:lnTo>
                    <a:pt x="213185" y="2453974"/>
                  </a:lnTo>
                  <a:lnTo>
                    <a:pt x="213164" y="2458942"/>
                  </a:lnTo>
                  <a:lnTo>
                    <a:pt x="213145" y="2463909"/>
                  </a:lnTo>
                  <a:lnTo>
                    <a:pt x="213126" y="2468877"/>
                  </a:lnTo>
                  <a:lnTo>
                    <a:pt x="213109" y="2473844"/>
                  </a:lnTo>
                  <a:lnTo>
                    <a:pt x="213093" y="2478812"/>
                  </a:lnTo>
                  <a:lnTo>
                    <a:pt x="213078" y="2483780"/>
                  </a:lnTo>
                  <a:lnTo>
                    <a:pt x="213064" y="2488747"/>
                  </a:lnTo>
                  <a:lnTo>
                    <a:pt x="213051" y="2493715"/>
                  </a:lnTo>
                  <a:lnTo>
                    <a:pt x="213039" y="2498682"/>
                  </a:lnTo>
                  <a:lnTo>
                    <a:pt x="213027" y="2503650"/>
                  </a:lnTo>
                  <a:lnTo>
                    <a:pt x="213016" y="2508617"/>
                  </a:lnTo>
                  <a:lnTo>
                    <a:pt x="213004" y="2513585"/>
                  </a:lnTo>
                  <a:lnTo>
                    <a:pt x="212993" y="2518552"/>
                  </a:lnTo>
                  <a:lnTo>
                    <a:pt x="212982" y="2523520"/>
                  </a:lnTo>
                  <a:lnTo>
                    <a:pt x="212970" y="2528488"/>
                  </a:lnTo>
                  <a:lnTo>
                    <a:pt x="212958" y="2533455"/>
                  </a:lnTo>
                  <a:lnTo>
                    <a:pt x="212946" y="2538423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9" name="pg34">
              <a:extLst>
                <a:ext uri="{FF2B5EF4-FFF2-40B4-BE49-F238E27FC236}">
                  <a16:creationId xmlns:a16="http://schemas.microsoft.com/office/drawing/2014/main" id="{57B4A3BE-0257-B6E7-8EB0-EFC0FD778A4C}"/>
                </a:ext>
              </a:extLst>
            </p:cNvPr>
            <p:cNvSpPr/>
            <p:nvPr/>
          </p:nvSpPr>
          <p:spPr>
            <a:xfrm>
              <a:off x="6336126" y="4192943"/>
              <a:ext cx="361958" cy="2413745"/>
            </a:xfrm>
            <a:custGeom>
              <a:avLst/>
              <a:gdLst/>
              <a:ahLst/>
              <a:cxnLst/>
              <a:rect l="0" t="0" r="0" b="0"/>
              <a:pathLst>
                <a:path w="361958" h="2413745">
                  <a:moveTo>
                    <a:pt x="180507" y="2413745"/>
                  </a:moveTo>
                  <a:lnTo>
                    <a:pt x="180471" y="2409022"/>
                  </a:lnTo>
                  <a:lnTo>
                    <a:pt x="180434" y="2404298"/>
                  </a:lnTo>
                  <a:lnTo>
                    <a:pt x="180395" y="2399575"/>
                  </a:lnTo>
                  <a:lnTo>
                    <a:pt x="180354" y="2394851"/>
                  </a:lnTo>
                  <a:lnTo>
                    <a:pt x="180311" y="2390128"/>
                  </a:lnTo>
                  <a:lnTo>
                    <a:pt x="180266" y="2385404"/>
                  </a:lnTo>
                  <a:lnTo>
                    <a:pt x="180219" y="2380680"/>
                  </a:lnTo>
                  <a:lnTo>
                    <a:pt x="180170" y="2375957"/>
                  </a:lnTo>
                  <a:lnTo>
                    <a:pt x="180120" y="2371233"/>
                  </a:lnTo>
                  <a:lnTo>
                    <a:pt x="180068" y="2366510"/>
                  </a:lnTo>
                  <a:lnTo>
                    <a:pt x="180014" y="2361786"/>
                  </a:lnTo>
                  <a:lnTo>
                    <a:pt x="179959" y="2357063"/>
                  </a:lnTo>
                  <a:lnTo>
                    <a:pt x="179902" y="2352339"/>
                  </a:lnTo>
                  <a:lnTo>
                    <a:pt x="179845" y="2347615"/>
                  </a:lnTo>
                  <a:lnTo>
                    <a:pt x="179786" y="2342892"/>
                  </a:lnTo>
                  <a:lnTo>
                    <a:pt x="179727" y="2338168"/>
                  </a:lnTo>
                  <a:lnTo>
                    <a:pt x="179667" y="2333445"/>
                  </a:lnTo>
                  <a:lnTo>
                    <a:pt x="179608" y="2328721"/>
                  </a:lnTo>
                  <a:lnTo>
                    <a:pt x="179548" y="2323997"/>
                  </a:lnTo>
                  <a:lnTo>
                    <a:pt x="179490" y="2319274"/>
                  </a:lnTo>
                  <a:lnTo>
                    <a:pt x="179432" y="2314550"/>
                  </a:lnTo>
                  <a:lnTo>
                    <a:pt x="179375" y="2309827"/>
                  </a:lnTo>
                  <a:lnTo>
                    <a:pt x="179321" y="2305103"/>
                  </a:lnTo>
                  <a:lnTo>
                    <a:pt x="179267" y="2300380"/>
                  </a:lnTo>
                  <a:lnTo>
                    <a:pt x="179217" y="2295656"/>
                  </a:lnTo>
                  <a:lnTo>
                    <a:pt x="179169" y="2290932"/>
                  </a:lnTo>
                  <a:lnTo>
                    <a:pt x="179124" y="2286209"/>
                  </a:lnTo>
                  <a:lnTo>
                    <a:pt x="179082" y="2281485"/>
                  </a:lnTo>
                  <a:lnTo>
                    <a:pt x="179043" y="2276762"/>
                  </a:lnTo>
                  <a:lnTo>
                    <a:pt x="179007" y="2272038"/>
                  </a:lnTo>
                  <a:lnTo>
                    <a:pt x="178975" y="2267315"/>
                  </a:lnTo>
                  <a:lnTo>
                    <a:pt x="178947" y="2262591"/>
                  </a:lnTo>
                  <a:lnTo>
                    <a:pt x="178923" y="2257867"/>
                  </a:lnTo>
                  <a:lnTo>
                    <a:pt x="178901" y="2253144"/>
                  </a:lnTo>
                  <a:lnTo>
                    <a:pt x="178882" y="2248420"/>
                  </a:lnTo>
                  <a:lnTo>
                    <a:pt x="178866" y="2243697"/>
                  </a:lnTo>
                  <a:lnTo>
                    <a:pt x="178851" y="2238973"/>
                  </a:lnTo>
                  <a:lnTo>
                    <a:pt x="178838" y="2234250"/>
                  </a:lnTo>
                  <a:lnTo>
                    <a:pt x="178826" y="2229526"/>
                  </a:lnTo>
                  <a:lnTo>
                    <a:pt x="178813" y="2224802"/>
                  </a:lnTo>
                  <a:lnTo>
                    <a:pt x="178799" y="2220079"/>
                  </a:lnTo>
                  <a:lnTo>
                    <a:pt x="178783" y="2215355"/>
                  </a:lnTo>
                  <a:lnTo>
                    <a:pt x="178764" y="2210632"/>
                  </a:lnTo>
                  <a:lnTo>
                    <a:pt x="178741" y="2205908"/>
                  </a:lnTo>
                  <a:lnTo>
                    <a:pt x="178711" y="2201185"/>
                  </a:lnTo>
                  <a:lnTo>
                    <a:pt x="178675" y="2196461"/>
                  </a:lnTo>
                  <a:lnTo>
                    <a:pt x="178632" y="2191737"/>
                  </a:lnTo>
                  <a:lnTo>
                    <a:pt x="178580" y="2187014"/>
                  </a:lnTo>
                  <a:lnTo>
                    <a:pt x="178519" y="2182290"/>
                  </a:lnTo>
                  <a:lnTo>
                    <a:pt x="178447" y="2177567"/>
                  </a:lnTo>
                  <a:lnTo>
                    <a:pt x="178364" y="2172843"/>
                  </a:lnTo>
                  <a:lnTo>
                    <a:pt x="178267" y="2168120"/>
                  </a:lnTo>
                  <a:lnTo>
                    <a:pt x="178158" y="2163396"/>
                  </a:lnTo>
                  <a:lnTo>
                    <a:pt x="178036" y="2158672"/>
                  </a:lnTo>
                  <a:lnTo>
                    <a:pt x="177902" y="2153949"/>
                  </a:lnTo>
                  <a:lnTo>
                    <a:pt x="177756" y="2149225"/>
                  </a:lnTo>
                  <a:lnTo>
                    <a:pt x="177597" y="2144502"/>
                  </a:lnTo>
                  <a:lnTo>
                    <a:pt x="177426" y="2139778"/>
                  </a:lnTo>
                  <a:lnTo>
                    <a:pt x="177243" y="2135055"/>
                  </a:lnTo>
                  <a:lnTo>
                    <a:pt x="177051" y="2130331"/>
                  </a:lnTo>
                  <a:lnTo>
                    <a:pt x="176850" y="2125607"/>
                  </a:lnTo>
                  <a:lnTo>
                    <a:pt x="176643" y="2120884"/>
                  </a:lnTo>
                  <a:lnTo>
                    <a:pt x="176431" y="2116160"/>
                  </a:lnTo>
                  <a:lnTo>
                    <a:pt x="176214" y="2111437"/>
                  </a:lnTo>
                  <a:lnTo>
                    <a:pt x="175996" y="2106713"/>
                  </a:lnTo>
                  <a:lnTo>
                    <a:pt x="175777" y="2101990"/>
                  </a:lnTo>
                  <a:lnTo>
                    <a:pt x="175561" y="2097266"/>
                  </a:lnTo>
                  <a:lnTo>
                    <a:pt x="175349" y="2092542"/>
                  </a:lnTo>
                  <a:lnTo>
                    <a:pt x="175142" y="2087819"/>
                  </a:lnTo>
                  <a:lnTo>
                    <a:pt x="174942" y="2083095"/>
                  </a:lnTo>
                  <a:lnTo>
                    <a:pt x="174751" y="2078372"/>
                  </a:lnTo>
                  <a:lnTo>
                    <a:pt x="174572" y="2073648"/>
                  </a:lnTo>
                  <a:lnTo>
                    <a:pt x="174403" y="2068925"/>
                  </a:lnTo>
                  <a:lnTo>
                    <a:pt x="174247" y="2064201"/>
                  </a:lnTo>
                  <a:lnTo>
                    <a:pt x="174104" y="2059477"/>
                  </a:lnTo>
                  <a:lnTo>
                    <a:pt x="173975" y="2054754"/>
                  </a:lnTo>
                  <a:lnTo>
                    <a:pt x="173859" y="2050030"/>
                  </a:lnTo>
                  <a:lnTo>
                    <a:pt x="173760" y="2045307"/>
                  </a:lnTo>
                  <a:lnTo>
                    <a:pt x="173675" y="2040583"/>
                  </a:lnTo>
                  <a:lnTo>
                    <a:pt x="173603" y="2035860"/>
                  </a:lnTo>
                  <a:lnTo>
                    <a:pt x="173545" y="2031136"/>
                  </a:lnTo>
                  <a:lnTo>
                    <a:pt x="173499" y="2026412"/>
                  </a:lnTo>
                  <a:lnTo>
                    <a:pt x="173464" y="2021689"/>
                  </a:lnTo>
                  <a:lnTo>
                    <a:pt x="173441" y="2016965"/>
                  </a:lnTo>
                  <a:lnTo>
                    <a:pt x="173428" y="2012242"/>
                  </a:lnTo>
                  <a:lnTo>
                    <a:pt x="173422" y="2007518"/>
                  </a:lnTo>
                  <a:lnTo>
                    <a:pt x="173422" y="2002795"/>
                  </a:lnTo>
                  <a:lnTo>
                    <a:pt x="173426" y="1998071"/>
                  </a:lnTo>
                  <a:lnTo>
                    <a:pt x="173432" y="1993347"/>
                  </a:lnTo>
                  <a:lnTo>
                    <a:pt x="173439" y="1988624"/>
                  </a:lnTo>
                  <a:lnTo>
                    <a:pt x="173443" y="1983900"/>
                  </a:lnTo>
                  <a:lnTo>
                    <a:pt x="173443" y="1979177"/>
                  </a:lnTo>
                  <a:lnTo>
                    <a:pt x="173437" y="1974453"/>
                  </a:lnTo>
                  <a:lnTo>
                    <a:pt x="173422" y="1969730"/>
                  </a:lnTo>
                  <a:lnTo>
                    <a:pt x="173398" y="1965006"/>
                  </a:lnTo>
                  <a:lnTo>
                    <a:pt x="173362" y="1960282"/>
                  </a:lnTo>
                  <a:lnTo>
                    <a:pt x="173313" y="1955559"/>
                  </a:lnTo>
                  <a:lnTo>
                    <a:pt x="173246" y="1950835"/>
                  </a:lnTo>
                  <a:lnTo>
                    <a:pt x="173163" y="1946112"/>
                  </a:lnTo>
                  <a:lnTo>
                    <a:pt x="173064" y="1941388"/>
                  </a:lnTo>
                  <a:lnTo>
                    <a:pt x="172949" y="1936664"/>
                  </a:lnTo>
                  <a:lnTo>
                    <a:pt x="172817" y="1931941"/>
                  </a:lnTo>
                  <a:lnTo>
                    <a:pt x="172670" y="1927217"/>
                  </a:lnTo>
                  <a:lnTo>
                    <a:pt x="172507" y="1922494"/>
                  </a:lnTo>
                  <a:lnTo>
                    <a:pt x="172329" y="1917770"/>
                  </a:lnTo>
                  <a:lnTo>
                    <a:pt x="172139" y="1913047"/>
                  </a:lnTo>
                  <a:lnTo>
                    <a:pt x="171939" y="1908323"/>
                  </a:lnTo>
                  <a:lnTo>
                    <a:pt x="171731" y="1903599"/>
                  </a:lnTo>
                  <a:lnTo>
                    <a:pt x="171517" y="1898876"/>
                  </a:lnTo>
                  <a:lnTo>
                    <a:pt x="171299" y="1894152"/>
                  </a:lnTo>
                  <a:lnTo>
                    <a:pt x="171079" y="1889429"/>
                  </a:lnTo>
                  <a:lnTo>
                    <a:pt x="170860" y="1884705"/>
                  </a:lnTo>
                  <a:lnTo>
                    <a:pt x="170643" y="1879982"/>
                  </a:lnTo>
                  <a:lnTo>
                    <a:pt x="170430" y="1875258"/>
                  </a:lnTo>
                  <a:lnTo>
                    <a:pt x="170221" y="1870534"/>
                  </a:lnTo>
                  <a:lnTo>
                    <a:pt x="170018" y="1865811"/>
                  </a:lnTo>
                  <a:lnTo>
                    <a:pt x="169821" y="1861087"/>
                  </a:lnTo>
                  <a:lnTo>
                    <a:pt x="169631" y="1856364"/>
                  </a:lnTo>
                  <a:lnTo>
                    <a:pt x="169447" y="1851640"/>
                  </a:lnTo>
                  <a:lnTo>
                    <a:pt x="169267" y="1846917"/>
                  </a:lnTo>
                  <a:lnTo>
                    <a:pt x="169091" y="1842193"/>
                  </a:lnTo>
                  <a:lnTo>
                    <a:pt x="168918" y="1837469"/>
                  </a:lnTo>
                  <a:lnTo>
                    <a:pt x="168746" y="1832746"/>
                  </a:lnTo>
                  <a:lnTo>
                    <a:pt x="168574" y="1828022"/>
                  </a:lnTo>
                  <a:lnTo>
                    <a:pt x="168399" y="1823299"/>
                  </a:lnTo>
                  <a:lnTo>
                    <a:pt x="168221" y="1818575"/>
                  </a:lnTo>
                  <a:lnTo>
                    <a:pt x="168037" y="1813852"/>
                  </a:lnTo>
                  <a:lnTo>
                    <a:pt x="167847" y="1809128"/>
                  </a:lnTo>
                  <a:lnTo>
                    <a:pt x="167649" y="1804404"/>
                  </a:lnTo>
                  <a:lnTo>
                    <a:pt x="167443" y="1799681"/>
                  </a:lnTo>
                  <a:lnTo>
                    <a:pt x="167224" y="1794957"/>
                  </a:lnTo>
                  <a:lnTo>
                    <a:pt x="166996" y="1790234"/>
                  </a:lnTo>
                  <a:lnTo>
                    <a:pt x="166757" y="1785510"/>
                  </a:lnTo>
                  <a:lnTo>
                    <a:pt x="166506" y="1780787"/>
                  </a:lnTo>
                  <a:lnTo>
                    <a:pt x="166245" y="1776063"/>
                  </a:lnTo>
                  <a:lnTo>
                    <a:pt x="165974" y="1771339"/>
                  </a:lnTo>
                  <a:lnTo>
                    <a:pt x="165691" y="1766616"/>
                  </a:lnTo>
                  <a:lnTo>
                    <a:pt x="165397" y="1761892"/>
                  </a:lnTo>
                  <a:lnTo>
                    <a:pt x="165095" y="1757169"/>
                  </a:lnTo>
                  <a:lnTo>
                    <a:pt x="164784" y="1752445"/>
                  </a:lnTo>
                  <a:lnTo>
                    <a:pt x="164465" y="1747722"/>
                  </a:lnTo>
                  <a:lnTo>
                    <a:pt x="164141" y="1742998"/>
                  </a:lnTo>
                  <a:lnTo>
                    <a:pt x="163810" y="1738274"/>
                  </a:lnTo>
                  <a:lnTo>
                    <a:pt x="163475" y="1733551"/>
                  </a:lnTo>
                  <a:lnTo>
                    <a:pt x="163137" y="1728827"/>
                  </a:lnTo>
                  <a:lnTo>
                    <a:pt x="162798" y="1724104"/>
                  </a:lnTo>
                  <a:lnTo>
                    <a:pt x="162458" y="1719380"/>
                  </a:lnTo>
                  <a:lnTo>
                    <a:pt x="162120" y="1714657"/>
                  </a:lnTo>
                  <a:lnTo>
                    <a:pt x="161784" y="1709933"/>
                  </a:lnTo>
                  <a:lnTo>
                    <a:pt x="161452" y="1705209"/>
                  </a:lnTo>
                  <a:lnTo>
                    <a:pt x="161127" y="1700486"/>
                  </a:lnTo>
                  <a:lnTo>
                    <a:pt x="160808" y="1695762"/>
                  </a:lnTo>
                  <a:lnTo>
                    <a:pt x="160498" y="1691039"/>
                  </a:lnTo>
                  <a:lnTo>
                    <a:pt x="160197" y="1686315"/>
                  </a:lnTo>
                  <a:lnTo>
                    <a:pt x="159906" y="1681592"/>
                  </a:lnTo>
                  <a:lnTo>
                    <a:pt x="159625" y="1676868"/>
                  </a:lnTo>
                  <a:lnTo>
                    <a:pt x="159357" y="1672144"/>
                  </a:lnTo>
                  <a:lnTo>
                    <a:pt x="159101" y="1667421"/>
                  </a:lnTo>
                  <a:lnTo>
                    <a:pt x="158856" y="1662697"/>
                  </a:lnTo>
                  <a:lnTo>
                    <a:pt x="158621" y="1657974"/>
                  </a:lnTo>
                  <a:lnTo>
                    <a:pt x="158394" y="1653250"/>
                  </a:lnTo>
                  <a:lnTo>
                    <a:pt x="158176" y="1648527"/>
                  </a:lnTo>
                  <a:lnTo>
                    <a:pt x="157964" y="1643803"/>
                  </a:lnTo>
                  <a:lnTo>
                    <a:pt x="157756" y="1639079"/>
                  </a:lnTo>
                  <a:lnTo>
                    <a:pt x="157548" y="1634356"/>
                  </a:lnTo>
                  <a:lnTo>
                    <a:pt x="157339" y="1629632"/>
                  </a:lnTo>
                  <a:lnTo>
                    <a:pt x="157125" y="1624909"/>
                  </a:lnTo>
                  <a:lnTo>
                    <a:pt x="156904" y="1620185"/>
                  </a:lnTo>
                  <a:lnTo>
                    <a:pt x="156672" y="1615462"/>
                  </a:lnTo>
                  <a:lnTo>
                    <a:pt x="156425" y="1610738"/>
                  </a:lnTo>
                  <a:lnTo>
                    <a:pt x="156159" y="1606014"/>
                  </a:lnTo>
                  <a:lnTo>
                    <a:pt x="155874" y="1601291"/>
                  </a:lnTo>
                  <a:lnTo>
                    <a:pt x="155567" y="1596567"/>
                  </a:lnTo>
                  <a:lnTo>
                    <a:pt x="155236" y="1591844"/>
                  </a:lnTo>
                  <a:lnTo>
                    <a:pt x="154880" y="1587120"/>
                  </a:lnTo>
                  <a:lnTo>
                    <a:pt x="154499" y="1582397"/>
                  </a:lnTo>
                  <a:lnTo>
                    <a:pt x="154087" y="1577673"/>
                  </a:lnTo>
                  <a:lnTo>
                    <a:pt x="153648" y="1572949"/>
                  </a:lnTo>
                  <a:lnTo>
                    <a:pt x="153183" y="1568226"/>
                  </a:lnTo>
                  <a:lnTo>
                    <a:pt x="152694" y="1563502"/>
                  </a:lnTo>
                  <a:lnTo>
                    <a:pt x="152182" y="1558779"/>
                  </a:lnTo>
                  <a:lnTo>
                    <a:pt x="151650" y="1554055"/>
                  </a:lnTo>
                  <a:lnTo>
                    <a:pt x="151097" y="1549331"/>
                  </a:lnTo>
                  <a:lnTo>
                    <a:pt x="150527" y="1544608"/>
                  </a:lnTo>
                  <a:lnTo>
                    <a:pt x="149943" y="1539884"/>
                  </a:lnTo>
                  <a:lnTo>
                    <a:pt x="149350" y="1535161"/>
                  </a:lnTo>
                  <a:lnTo>
                    <a:pt x="148750" y="1530437"/>
                  </a:lnTo>
                  <a:lnTo>
                    <a:pt x="148146" y="1525714"/>
                  </a:lnTo>
                  <a:lnTo>
                    <a:pt x="147540" y="1520990"/>
                  </a:lnTo>
                  <a:lnTo>
                    <a:pt x="146936" y="1516266"/>
                  </a:lnTo>
                  <a:lnTo>
                    <a:pt x="146338" y="1511543"/>
                  </a:lnTo>
                  <a:lnTo>
                    <a:pt x="145747" y="1506819"/>
                  </a:lnTo>
                  <a:lnTo>
                    <a:pt x="145166" y="1502096"/>
                  </a:lnTo>
                  <a:lnTo>
                    <a:pt x="144597" y="1497372"/>
                  </a:lnTo>
                  <a:lnTo>
                    <a:pt x="144043" y="1492649"/>
                  </a:lnTo>
                  <a:lnTo>
                    <a:pt x="143504" y="1487925"/>
                  </a:lnTo>
                  <a:lnTo>
                    <a:pt x="142986" y="1483201"/>
                  </a:lnTo>
                  <a:lnTo>
                    <a:pt x="142488" y="1478478"/>
                  </a:lnTo>
                  <a:lnTo>
                    <a:pt x="142009" y="1473754"/>
                  </a:lnTo>
                  <a:lnTo>
                    <a:pt x="141550" y="1469031"/>
                  </a:lnTo>
                  <a:lnTo>
                    <a:pt x="141110" y="1464307"/>
                  </a:lnTo>
                  <a:lnTo>
                    <a:pt x="140689" y="1459584"/>
                  </a:lnTo>
                  <a:lnTo>
                    <a:pt x="140288" y="1454860"/>
                  </a:lnTo>
                  <a:lnTo>
                    <a:pt x="139903" y="1450136"/>
                  </a:lnTo>
                  <a:lnTo>
                    <a:pt x="139530" y="1445413"/>
                  </a:lnTo>
                  <a:lnTo>
                    <a:pt x="139166" y="1440689"/>
                  </a:lnTo>
                  <a:lnTo>
                    <a:pt x="138806" y="1435966"/>
                  </a:lnTo>
                  <a:lnTo>
                    <a:pt x="138448" y="1431242"/>
                  </a:lnTo>
                  <a:lnTo>
                    <a:pt x="138085" y="1426519"/>
                  </a:lnTo>
                  <a:lnTo>
                    <a:pt x="137711" y="1421795"/>
                  </a:lnTo>
                  <a:lnTo>
                    <a:pt x="137320" y="1417071"/>
                  </a:lnTo>
                  <a:lnTo>
                    <a:pt x="136907" y="1412348"/>
                  </a:lnTo>
                  <a:lnTo>
                    <a:pt x="136468" y="1407624"/>
                  </a:lnTo>
                  <a:lnTo>
                    <a:pt x="135997" y="1402901"/>
                  </a:lnTo>
                  <a:lnTo>
                    <a:pt x="135491" y="1398177"/>
                  </a:lnTo>
                  <a:lnTo>
                    <a:pt x="134945" y="1393454"/>
                  </a:lnTo>
                  <a:lnTo>
                    <a:pt x="134349" y="1388730"/>
                  </a:lnTo>
                  <a:lnTo>
                    <a:pt x="133708" y="1384006"/>
                  </a:lnTo>
                  <a:lnTo>
                    <a:pt x="133023" y="1379283"/>
                  </a:lnTo>
                  <a:lnTo>
                    <a:pt x="132293" y="1374559"/>
                  </a:lnTo>
                  <a:lnTo>
                    <a:pt x="131520" y="1369836"/>
                  </a:lnTo>
                  <a:lnTo>
                    <a:pt x="130707" y="1365112"/>
                  </a:lnTo>
                  <a:lnTo>
                    <a:pt x="129853" y="1360389"/>
                  </a:lnTo>
                  <a:lnTo>
                    <a:pt x="128963" y="1355665"/>
                  </a:lnTo>
                  <a:lnTo>
                    <a:pt x="128049" y="1350941"/>
                  </a:lnTo>
                  <a:lnTo>
                    <a:pt x="127114" y="1346218"/>
                  </a:lnTo>
                  <a:lnTo>
                    <a:pt x="126165" y="1341494"/>
                  </a:lnTo>
                  <a:lnTo>
                    <a:pt x="125208" y="1336771"/>
                  </a:lnTo>
                  <a:lnTo>
                    <a:pt x="124250" y="1332047"/>
                  </a:lnTo>
                  <a:lnTo>
                    <a:pt x="123297" y="1327324"/>
                  </a:lnTo>
                  <a:lnTo>
                    <a:pt x="122357" y="1322600"/>
                  </a:lnTo>
                  <a:lnTo>
                    <a:pt x="121432" y="1317876"/>
                  </a:lnTo>
                  <a:lnTo>
                    <a:pt x="120528" y="1313153"/>
                  </a:lnTo>
                  <a:lnTo>
                    <a:pt x="119646" y="1308429"/>
                  </a:lnTo>
                  <a:lnTo>
                    <a:pt x="118788" y="1303706"/>
                  </a:lnTo>
                  <a:lnTo>
                    <a:pt x="117958" y="1298982"/>
                  </a:lnTo>
                  <a:lnTo>
                    <a:pt x="117156" y="1294259"/>
                  </a:lnTo>
                  <a:lnTo>
                    <a:pt x="116376" y="1289535"/>
                  </a:lnTo>
                  <a:lnTo>
                    <a:pt x="115616" y="1284811"/>
                  </a:lnTo>
                  <a:lnTo>
                    <a:pt x="114872" y="1280088"/>
                  </a:lnTo>
                  <a:lnTo>
                    <a:pt x="114140" y="1275364"/>
                  </a:lnTo>
                  <a:lnTo>
                    <a:pt x="113415" y="1270641"/>
                  </a:lnTo>
                  <a:lnTo>
                    <a:pt x="112691" y="1265917"/>
                  </a:lnTo>
                  <a:lnTo>
                    <a:pt x="111960" y="1261194"/>
                  </a:lnTo>
                  <a:lnTo>
                    <a:pt x="111216" y="1256470"/>
                  </a:lnTo>
                  <a:lnTo>
                    <a:pt x="110454" y="1251746"/>
                  </a:lnTo>
                  <a:lnTo>
                    <a:pt x="109668" y="1247023"/>
                  </a:lnTo>
                  <a:lnTo>
                    <a:pt x="108853" y="1242299"/>
                  </a:lnTo>
                  <a:lnTo>
                    <a:pt x="108004" y="1237576"/>
                  </a:lnTo>
                  <a:lnTo>
                    <a:pt x="107107" y="1232852"/>
                  </a:lnTo>
                  <a:lnTo>
                    <a:pt x="106168" y="1228129"/>
                  </a:lnTo>
                  <a:lnTo>
                    <a:pt x="105182" y="1223405"/>
                  </a:lnTo>
                  <a:lnTo>
                    <a:pt x="104148" y="1218681"/>
                  </a:lnTo>
                  <a:lnTo>
                    <a:pt x="103064" y="1213958"/>
                  </a:lnTo>
                  <a:lnTo>
                    <a:pt x="101930" y="1209234"/>
                  </a:lnTo>
                  <a:lnTo>
                    <a:pt x="100739" y="1204511"/>
                  </a:lnTo>
                  <a:lnTo>
                    <a:pt x="99492" y="1199787"/>
                  </a:lnTo>
                  <a:lnTo>
                    <a:pt x="98195" y="1195064"/>
                  </a:lnTo>
                  <a:lnTo>
                    <a:pt x="96849" y="1190340"/>
                  </a:lnTo>
                  <a:lnTo>
                    <a:pt x="95456" y="1185616"/>
                  </a:lnTo>
                  <a:lnTo>
                    <a:pt x="94018" y="1180893"/>
                  </a:lnTo>
                  <a:lnTo>
                    <a:pt x="92537" y="1176169"/>
                  </a:lnTo>
                  <a:lnTo>
                    <a:pt x="91008" y="1171446"/>
                  </a:lnTo>
                  <a:lnTo>
                    <a:pt x="89440" y="1166722"/>
                  </a:lnTo>
                  <a:lnTo>
                    <a:pt x="87838" y="1161998"/>
                  </a:lnTo>
                  <a:lnTo>
                    <a:pt x="86203" y="1157275"/>
                  </a:lnTo>
                  <a:lnTo>
                    <a:pt x="84538" y="1152551"/>
                  </a:lnTo>
                  <a:lnTo>
                    <a:pt x="82846" y="1147828"/>
                  </a:lnTo>
                  <a:lnTo>
                    <a:pt x="81128" y="1143104"/>
                  </a:lnTo>
                  <a:lnTo>
                    <a:pt x="79384" y="1138381"/>
                  </a:lnTo>
                  <a:lnTo>
                    <a:pt x="77621" y="1133657"/>
                  </a:lnTo>
                  <a:lnTo>
                    <a:pt x="75842" y="1128933"/>
                  </a:lnTo>
                  <a:lnTo>
                    <a:pt x="74048" y="1124210"/>
                  </a:lnTo>
                  <a:lnTo>
                    <a:pt x="72242" y="1119486"/>
                  </a:lnTo>
                  <a:lnTo>
                    <a:pt x="70425" y="1114763"/>
                  </a:lnTo>
                  <a:lnTo>
                    <a:pt x="68601" y="1110039"/>
                  </a:lnTo>
                  <a:lnTo>
                    <a:pt x="66772" y="1105316"/>
                  </a:lnTo>
                  <a:lnTo>
                    <a:pt x="64942" y="1100592"/>
                  </a:lnTo>
                  <a:lnTo>
                    <a:pt x="63113" y="1095868"/>
                  </a:lnTo>
                  <a:lnTo>
                    <a:pt x="61288" y="1091145"/>
                  </a:lnTo>
                  <a:lnTo>
                    <a:pt x="59471" y="1086421"/>
                  </a:lnTo>
                  <a:lnTo>
                    <a:pt x="57664" y="1081698"/>
                  </a:lnTo>
                  <a:lnTo>
                    <a:pt x="55873" y="1076974"/>
                  </a:lnTo>
                  <a:lnTo>
                    <a:pt x="54101" y="1072251"/>
                  </a:lnTo>
                  <a:lnTo>
                    <a:pt x="52351" y="1067527"/>
                  </a:lnTo>
                  <a:lnTo>
                    <a:pt x="50624" y="1062803"/>
                  </a:lnTo>
                  <a:lnTo>
                    <a:pt x="48924" y="1058080"/>
                  </a:lnTo>
                  <a:lnTo>
                    <a:pt x="47255" y="1053356"/>
                  </a:lnTo>
                  <a:lnTo>
                    <a:pt x="45621" y="1048633"/>
                  </a:lnTo>
                  <a:lnTo>
                    <a:pt x="44027" y="1043909"/>
                  </a:lnTo>
                  <a:lnTo>
                    <a:pt x="42470" y="1039186"/>
                  </a:lnTo>
                  <a:lnTo>
                    <a:pt x="40951" y="1034462"/>
                  </a:lnTo>
                  <a:lnTo>
                    <a:pt x="39471" y="1029738"/>
                  </a:lnTo>
                  <a:lnTo>
                    <a:pt x="38030" y="1025015"/>
                  </a:lnTo>
                  <a:lnTo>
                    <a:pt x="36627" y="1020291"/>
                  </a:lnTo>
                  <a:lnTo>
                    <a:pt x="35270" y="1015568"/>
                  </a:lnTo>
                  <a:lnTo>
                    <a:pt x="33951" y="1010844"/>
                  </a:lnTo>
                  <a:lnTo>
                    <a:pt x="32667" y="1006121"/>
                  </a:lnTo>
                  <a:lnTo>
                    <a:pt x="31415" y="1001397"/>
                  </a:lnTo>
                  <a:lnTo>
                    <a:pt x="30195" y="996673"/>
                  </a:lnTo>
                  <a:lnTo>
                    <a:pt x="29003" y="991950"/>
                  </a:lnTo>
                  <a:lnTo>
                    <a:pt x="27838" y="987226"/>
                  </a:lnTo>
                  <a:lnTo>
                    <a:pt x="26701" y="982503"/>
                  </a:lnTo>
                  <a:lnTo>
                    <a:pt x="25583" y="977779"/>
                  </a:lnTo>
                  <a:lnTo>
                    <a:pt x="24483" y="973056"/>
                  </a:lnTo>
                  <a:lnTo>
                    <a:pt x="23399" y="968332"/>
                  </a:lnTo>
                  <a:lnTo>
                    <a:pt x="22329" y="963608"/>
                  </a:lnTo>
                  <a:lnTo>
                    <a:pt x="21270" y="958885"/>
                  </a:lnTo>
                  <a:lnTo>
                    <a:pt x="20224" y="954161"/>
                  </a:lnTo>
                  <a:lnTo>
                    <a:pt x="19189" y="949438"/>
                  </a:lnTo>
                  <a:lnTo>
                    <a:pt x="18162" y="944714"/>
                  </a:lnTo>
                  <a:lnTo>
                    <a:pt x="17144" y="939991"/>
                  </a:lnTo>
                  <a:lnTo>
                    <a:pt x="16136" y="935267"/>
                  </a:lnTo>
                  <a:lnTo>
                    <a:pt x="15139" y="930543"/>
                  </a:lnTo>
                  <a:lnTo>
                    <a:pt x="14152" y="925820"/>
                  </a:lnTo>
                  <a:lnTo>
                    <a:pt x="13182" y="921096"/>
                  </a:lnTo>
                  <a:lnTo>
                    <a:pt x="12228" y="916373"/>
                  </a:lnTo>
                  <a:lnTo>
                    <a:pt x="11293" y="911649"/>
                  </a:lnTo>
                  <a:lnTo>
                    <a:pt x="10378" y="906926"/>
                  </a:lnTo>
                  <a:lnTo>
                    <a:pt x="9486" y="902202"/>
                  </a:lnTo>
                  <a:lnTo>
                    <a:pt x="8620" y="897478"/>
                  </a:lnTo>
                  <a:lnTo>
                    <a:pt x="7786" y="892755"/>
                  </a:lnTo>
                  <a:lnTo>
                    <a:pt x="6987" y="888031"/>
                  </a:lnTo>
                  <a:lnTo>
                    <a:pt x="6224" y="883308"/>
                  </a:lnTo>
                  <a:lnTo>
                    <a:pt x="5498" y="878584"/>
                  </a:lnTo>
                  <a:lnTo>
                    <a:pt x="4810" y="873861"/>
                  </a:lnTo>
                  <a:lnTo>
                    <a:pt x="4164" y="869137"/>
                  </a:lnTo>
                  <a:lnTo>
                    <a:pt x="3559" y="864413"/>
                  </a:lnTo>
                  <a:lnTo>
                    <a:pt x="3007" y="859690"/>
                  </a:lnTo>
                  <a:lnTo>
                    <a:pt x="2500" y="854966"/>
                  </a:lnTo>
                  <a:lnTo>
                    <a:pt x="2039" y="850243"/>
                  </a:lnTo>
                  <a:lnTo>
                    <a:pt x="1623" y="845519"/>
                  </a:lnTo>
                  <a:lnTo>
                    <a:pt x="1253" y="840796"/>
                  </a:lnTo>
                  <a:lnTo>
                    <a:pt x="929" y="836072"/>
                  </a:lnTo>
                  <a:lnTo>
                    <a:pt x="653" y="831348"/>
                  </a:lnTo>
                  <a:lnTo>
                    <a:pt x="431" y="826625"/>
                  </a:lnTo>
                  <a:lnTo>
                    <a:pt x="254" y="821901"/>
                  </a:lnTo>
                  <a:lnTo>
                    <a:pt x="124" y="817178"/>
                  </a:lnTo>
                  <a:lnTo>
                    <a:pt x="39" y="812454"/>
                  </a:lnTo>
                  <a:lnTo>
                    <a:pt x="0" y="807731"/>
                  </a:lnTo>
                  <a:lnTo>
                    <a:pt x="6" y="803007"/>
                  </a:lnTo>
                  <a:lnTo>
                    <a:pt x="65" y="798283"/>
                  </a:lnTo>
                  <a:lnTo>
                    <a:pt x="173" y="793560"/>
                  </a:lnTo>
                  <a:lnTo>
                    <a:pt x="327" y="788836"/>
                  </a:lnTo>
                  <a:lnTo>
                    <a:pt x="527" y="784113"/>
                  </a:lnTo>
                  <a:lnTo>
                    <a:pt x="772" y="779389"/>
                  </a:lnTo>
                  <a:lnTo>
                    <a:pt x="1064" y="774665"/>
                  </a:lnTo>
                  <a:lnTo>
                    <a:pt x="1402" y="769942"/>
                  </a:lnTo>
                  <a:lnTo>
                    <a:pt x="1795" y="765218"/>
                  </a:lnTo>
                  <a:lnTo>
                    <a:pt x="2234" y="760495"/>
                  </a:lnTo>
                  <a:lnTo>
                    <a:pt x="2717" y="755771"/>
                  </a:lnTo>
                  <a:lnTo>
                    <a:pt x="3245" y="751048"/>
                  </a:lnTo>
                  <a:lnTo>
                    <a:pt x="3816" y="746324"/>
                  </a:lnTo>
                  <a:lnTo>
                    <a:pt x="4431" y="741600"/>
                  </a:lnTo>
                  <a:lnTo>
                    <a:pt x="5092" y="736877"/>
                  </a:lnTo>
                  <a:lnTo>
                    <a:pt x="5798" y="732153"/>
                  </a:lnTo>
                  <a:lnTo>
                    <a:pt x="6545" y="727430"/>
                  </a:lnTo>
                  <a:lnTo>
                    <a:pt x="7331" y="722706"/>
                  </a:lnTo>
                  <a:lnTo>
                    <a:pt x="8153" y="717983"/>
                  </a:lnTo>
                  <a:lnTo>
                    <a:pt x="9013" y="713259"/>
                  </a:lnTo>
                  <a:lnTo>
                    <a:pt x="9907" y="708535"/>
                  </a:lnTo>
                  <a:lnTo>
                    <a:pt x="10841" y="703812"/>
                  </a:lnTo>
                  <a:lnTo>
                    <a:pt x="11809" y="699088"/>
                  </a:lnTo>
                  <a:lnTo>
                    <a:pt x="12809" y="694365"/>
                  </a:lnTo>
                  <a:lnTo>
                    <a:pt x="13839" y="689641"/>
                  </a:lnTo>
                  <a:lnTo>
                    <a:pt x="14901" y="684918"/>
                  </a:lnTo>
                  <a:lnTo>
                    <a:pt x="15993" y="680194"/>
                  </a:lnTo>
                  <a:lnTo>
                    <a:pt x="17118" y="675470"/>
                  </a:lnTo>
                  <a:lnTo>
                    <a:pt x="18280" y="670747"/>
                  </a:lnTo>
                  <a:lnTo>
                    <a:pt x="19476" y="666023"/>
                  </a:lnTo>
                  <a:lnTo>
                    <a:pt x="20706" y="661300"/>
                  </a:lnTo>
                  <a:lnTo>
                    <a:pt x="21973" y="656576"/>
                  </a:lnTo>
                  <a:lnTo>
                    <a:pt x="23278" y="651853"/>
                  </a:lnTo>
                  <a:lnTo>
                    <a:pt x="24624" y="647129"/>
                  </a:lnTo>
                  <a:lnTo>
                    <a:pt x="26019" y="642405"/>
                  </a:lnTo>
                  <a:lnTo>
                    <a:pt x="27464" y="637682"/>
                  </a:lnTo>
                  <a:lnTo>
                    <a:pt x="28959" y="632958"/>
                  </a:lnTo>
                  <a:lnTo>
                    <a:pt x="30504" y="628235"/>
                  </a:lnTo>
                  <a:lnTo>
                    <a:pt x="32102" y="623511"/>
                  </a:lnTo>
                  <a:lnTo>
                    <a:pt x="33755" y="618788"/>
                  </a:lnTo>
                  <a:lnTo>
                    <a:pt x="35463" y="614064"/>
                  </a:lnTo>
                  <a:lnTo>
                    <a:pt x="37240" y="609340"/>
                  </a:lnTo>
                  <a:lnTo>
                    <a:pt x="39073" y="604617"/>
                  </a:lnTo>
                  <a:lnTo>
                    <a:pt x="40961" y="599893"/>
                  </a:lnTo>
                  <a:lnTo>
                    <a:pt x="42904" y="595170"/>
                  </a:lnTo>
                  <a:lnTo>
                    <a:pt x="44899" y="590446"/>
                  </a:lnTo>
                  <a:lnTo>
                    <a:pt x="46944" y="585723"/>
                  </a:lnTo>
                  <a:lnTo>
                    <a:pt x="49039" y="580999"/>
                  </a:lnTo>
                  <a:lnTo>
                    <a:pt x="51183" y="576275"/>
                  </a:lnTo>
                  <a:lnTo>
                    <a:pt x="53365" y="571552"/>
                  </a:lnTo>
                  <a:lnTo>
                    <a:pt x="55580" y="566828"/>
                  </a:lnTo>
                  <a:lnTo>
                    <a:pt x="57825" y="562105"/>
                  </a:lnTo>
                  <a:lnTo>
                    <a:pt x="60095" y="557381"/>
                  </a:lnTo>
                  <a:lnTo>
                    <a:pt x="62384" y="552658"/>
                  </a:lnTo>
                  <a:lnTo>
                    <a:pt x="64690" y="547934"/>
                  </a:lnTo>
                  <a:lnTo>
                    <a:pt x="67005" y="543210"/>
                  </a:lnTo>
                  <a:lnTo>
                    <a:pt x="69322" y="538487"/>
                  </a:lnTo>
                  <a:lnTo>
                    <a:pt x="71638" y="533763"/>
                  </a:lnTo>
                  <a:lnTo>
                    <a:pt x="73949" y="529040"/>
                  </a:lnTo>
                  <a:lnTo>
                    <a:pt x="76251" y="524316"/>
                  </a:lnTo>
                  <a:lnTo>
                    <a:pt x="78538" y="519593"/>
                  </a:lnTo>
                  <a:lnTo>
                    <a:pt x="80805" y="514869"/>
                  </a:lnTo>
                  <a:lnTo>
                    <a:pt x="83052" y="510145"/>
                  </a:lnTo>
                  <a:lnTo>
                    <a:pt x="85276" y="505422"/>
                  </a:lnTo>
                  <a:lnTo>
                    <a:pt x="87475" y="500698"/>
                  </a:lnTo>
                  <a:lnTo>
                    <a:pt x="89649" y="495975"/>
                  </a:lnTo>
                  <a:lnTo>
                    <a:pt x="91797" y="491251"/>
                  </a:lnTo>
                  <a:lnTo>
                    <a:pt x="93916" y="486528"/>
                  </a:lnTo>
                  <a:lnTo>
                    <a:pt x="96005" y="481804"/>
                  </a:lnTo>
                  <a:lnTo>
                    <a:pt x="98070" y="477080"/>
                  </a:lnTo>
                  <a:lnTo>
                    <a:pt x="100111" y="472357"/>
                  </a:lnTo>
                  <a:lnTo>
                    <a:pt x="102129" y="467633"/>
                  </a:lnTo>
                  <a:lnTo>
                    <a:pt x="104127" y="462910"/>
                  </a:lnTo>
                  <a:lnTo>
                    <a:pt x="106106" y="458186"/>
                  </a:lnTo>
                  <a:lnTo>
                    <a:pt x="108064" y="453463"/>
                  </a:lnTo>
                  <a:lnTo>
                    <a:pt x="110007" y="448739"/>
                  </a:lnTo>
                  <a:lnTo>
                    <a:pt x="111937" y="444015"/>
                  </a:lnTo>
                  <a:lnTo>
                    <a:pt x="113855" y="439292"/>
                  </a:lnTo>
                  <a:lnTo>
                    <a:pt x="115761" y="434568"/>
                  </a:lnTo>
                  <a:lnTo>
                    <a:pt x="117655" y="429845"/>
                  </a:lnTo>
                  <a:lnTo>
                    <a:pt x="119537" y="425121"/>
                  </a:lnTo>
                  <a:lnTo>
                    <a:pt x="121404" y="420398"/>
                  </a:lnTo>
                  <a:lnTo>
                    <a:pt x="123257" y="415674"/>
                  </a:lnTo>
                  <a:lnTo>
                    <a:pt x="125093" y="410950"/>
                  </a:lnTo>
                  <a:lnTo>
                    <a:pt x="126911" y="406227"/>
                  </a:lnTo>
                  <a:lnTo>
                    <a:pt x="128706" y="401503"/>
                  </a:lnTo>
                  <a:lnTo>
                    <a:pt x="130478" y="396780"/>
                  </a:lnTo>
                  <a:lnTo>
                    <a:pt x="132216" y="392056"/>
                  </a:lnTo>
                  <a:lnTo>
                    <a:pt x="133919" y="387332"/>
                  </a:lnTo>
                  <a:lnTo>
                    <a:pt x="135586" y="382609"/>
                  </a:lnTo>
                  <a:lnTo>
                    <a:pt x="137214" y="377885"/>
                  </a:lnTo>
                  <a:lnTo>
                    <a:pt x="138799" y="373162"/>
                  </a:lnTo>
                  <a:lnTo>
                    <a:pt x="140338" y="368438"/>
                  </a:lnTo>
                  <a:lnTo>
                    <a:pt x="141829" y="363715"/>
                  </a:lnTo>
                  <a:lnTo>
                    <a:pt x="143260" y="358991"/>
                  </a:lnTo>
                  <a:lnTo>
                    <a:pt x="144641" y="354267"/>
                  </a:lnTo>
                  <a:lnTo>
                    <a:pt x="145970" y="349544"/>
                  </a:lnTo>
                  <a:lnTo>
                    <a:pt x="147247" y="344820"/>
                  </a:lnTo>
                  <a:lnTo>
                    <a:pt x="148473" y="340097"/>
                  </a:lnTo>
                  <a:lnTo>
                    <a:pt x="149649" y="335373"/>
                  </a:lnTo>
                  <a:lnTo>
                    <a:pt x="150771" y="330650"/>
                  </a:lnTo>
                  <a:lnTo>
                    <a:pt x="151842" y="325926"/>
                  </a:lnTo>
                  <a:lnTo>
                    <a:pt x="152871" y="321202"/>
                  </a:lnTo>
                  <a:lnTo>
                    <a:pt x="153859" y="316479"/>
                  </a:lnTo>
                  <a:lnTo>
                    <a:pt x="154809" y="311755"/>
                  </a:lnTo>
                  <a:lnTo>
                    <a:pt x="155725" y="307032"/>
                  </a:lnTo>
                  <a:lnTo>
                    <a:pt x="156608" y="302308"/>
                  </a:lnTo>
                  <a:lnTo>
                    <a:pt x="157457" y="297585"/>
                  </a:lnTo>
                  <a:lnTo>
                    <a:pt x="158281" y="292861"/>
                  </a:lnTo>
                  <a:lnTo>
                    <a:pt x="159082" y="288137"/>
                  </a:lnTo>
                  <a:lnTo>
                    <a:pt x="159862" y="283414"/>
                  </a:lnTo>
                  <a:lnTo>
                    <a:pt x="160623" y="278690"/>
                  </a:lnTo>
                  <a:lnTo>
                    <a:pt x="161367" y="273967"/>
                  </a:lnTo>
                  <a:lnTo>
                    <a:pt x="162093" y="269243"/>
                  </a:lnTo>
                  <a:lnTo>
                    <a:pt x="162801" y="264520"/>
                  </a:lnTo>
                  <a:lnTo>
                    <a:pt x="163494" y="259796"/>
                  </a:lnTo>
                  <a:lnTo>
                    <a:pt x="164172" y="255072"/>
                  </a:lnTo>
                  <a:lnTo>
                    <a:pt x="164835" y="250349"/>
                  </a:lnTo>
                  <a:lnTo>
                    <a:pt x="165482" y="245625"/>
                  </a:lnTo>
                  <a:lnTo>
                    <a:pt x="166114" y="240902"/>
                  </a:lnTo>
                  <a:lnTo>
                    <a:pt x="166726" y="236178"/>
                  </a:lnTo>
                  <a:lnTo>
                    <a:pt x="167320" y="231455"/>
                  </a:lnTo>
                  <a:lnTo>
                    <a:pt x="167896" y="226731"/>
                  </a:lnTo>
                  <a:lnTo>
                    <a:pt x="168454" y="222007"/>
                  </a:lnTo>
                  <a:lnTo>
                    <a:pt x="168993" y="217284"/>
                  </a:lnTo>
                  <a:lnTo>
                    <a:pt x="169515" y="212560"/>
                  </a:lnTo>
                  <a:lnTo>
                    <a:pt x="170017" y="207837"/>
                  </a:lnTo>
                  <a:lnTo>
                    <a:pt x="170499" y="203113"/>
                  </a:lnTo>
                  <a:lnTo>
                    <a:pt x="170963" y="198390"/>
                  </a:lnTo>
                  <a:lnTo>
                    <a:pt x="171411" y="193666"/>
                  </a:lnTo>
                  <a:lnTo>
                    <a:pt x="171843" y="188942"/>
                  </a:lnTo>
                  <a:lnTo>
                    <a:pt x="172261" y="184219"/>
                  </a:lnTo>
                  <a:lnTo>
                    <a:pt x="172664" y="179495"/>
                  </a:lnTo>
                  <a:lnTo>
                    <a:pt x="173054" y="174772"/>
                  </a:lnTo>
                  <a:lnTo>
                    <a:pt x="173431" y="170048"/>
                  </a:lnTo>
                  <a:lnTo>
                    <a:pt x="173798" y="165325"/>
                  </a:lnTo>
                  <a:lnTo>
                    <a:pt x="174155" y="160601"/>
                  </a:lnTo>
                  <a:lnTo>
                    <a:pt x="174502" y="155877"/>
                  </a:lnTo>
                  <a:lnTo>
                    <a:pt x="174842" y="151154"/>
                  </a:lnTo>
                  <a:lnTo>
                    <a:pt x="175173" y="146430"/>
                  </a:lnTo>
                  <a:lnTo>
                    <a:pt x="175494" y="141707"/>
                  </a:lnTo>
                  <a:lnTo>
                    <a:pt x="175807" y="136983"/>
                  </a:lnTo>
                  <a:lnTo>
                    <a:pt x="176112" y="132260"/>
                  </a:lnTo>
                  <a:lnTo>
                    <a:pt x="176408" y="127536"/>
                  </a:lnTo>
                  <a:lnTo>
                    <a:pt x="176695" y="122812"/>
                  </a:lnTo>
                  <a:lnTo>
                    <a:pt x="176973" y="118089"/>
                  </a:lnTo>
                  <a:lnTo>
                    <a:pt x="177241" y="113365"/>
                  </a:lnTo>
                  <a:lnTo>
                    <a:pt x="177496" y="108642"/>
                  </a:lnTo>
                  <a:lnTo>
                    <a:pt x="177740" y="103918"/>
                  </a:lnTo>
                  <a:lnTo>
                    <a:pt x="177973" y="99195"/>
                  </a:lnTo>
                  <a:lnTo>
                    <a:pt x="178194" y="94471"/>
                  </a:lnTo>
                  <a:lnTo>
                    <a:pt x="178402" y="89747"/>
                  </a:lnTo>
                  <a:lnTo>
                    <a:pt x="178598" y="85024"/>
                  </a:lnTo>
                  <a:lnTo>
                    <a:pt x="178779" y="80300"/>
                  </a:lnTo>
                  <a:lnTo>
                    <a:pt x="178947" y="75577"/>
                  </a:lnTo>
                  <a:lnTo>
                    <a:pt x="179102" y="70853"/>
                  </a:lnTo>
                  <a:lnTo>
                    <a:pt x="179246" y="66130"/>
                  </a:lnTo>
                  <a:lnTo>
                    <a:pt x="179377" y="61406"/>
                  </a:lnTo>
                  <a:lnTo>
                    <a:pt x="179498" y="56682"/>
                  </a:lnTo>
                  <a:lnTo>
                    <a:pt x="179608" y="51959"/>
                  </a:lnTo>
                  <a:lnTo>
                    <a:pt x="179706" y="47235"/>
                  </a:lnTo>
                  <a:lnTo>
                    <a:pt x="179795" y="42512"/>
                  </a:lnTo>
                  <a:lnTo>
                    <a:pt x="179876" y="37788"/>
                  </a:lnTo>
                  <a:lnTo>
                    <a:pt x="179949" y="33065"/>
                  </a:lnTo>
                  <a:lnTo>
                    <a:pt x="180017" y="28341"/>
                  </a:lnTo>
                  <a:lnTo>
                    <a:pt x="180078" y="23617"/>
                  </a:lnTo>
                  <a:lnTo>
                    <a:pt x="180134" y="18894"/>
                  </a:lnTo>
                  <a:lnTo>
                    <a:pt x="180186" y="14170"/>
                  </a:lnTo>
                  <a:lnTo>
                    <a:pt x="180234" y="9447"/>
                  </a:lnTo>
                  <a:lnTo>
                    <a:pt x="180280" y="4723"/>
                  </a:lnTo>
                  <a:lnTo>
                    <a:pt x="180323" y="0"/>
                  </a:lnTo>
                  <a:lnTo>
                    <a:pt x="181635" y="0"/>
                  </a:lnTo>
                  <a:lnTo>
                    <a:pt x="181678" y="4723"/>
                  </a:lnTo>
                  <a:lnTo>
                    <a:pt x="181724" y="9447"/>
                  </a:lnTo>
                  <a:lnTo>
                    <a:pt x="181772" y="14170"/>
                  </a:lnTo>
                  <a:lnTo>
                    <a:pt x="181824" y="18894"/>
                  </a:lnTo>
                  <a:lnTo>
                    <a:pt x="181880" y="23617"/>
                  </a:lnTo>
                  <a:lnTo>
                    <a:pt x="181941" y="28341"/>
                  </a:lnTo>
                  <a:lnTo>
                    <a:pt x="182008" y="33065"/>
                  </a:lnTo>
                  <a:lnTo>
                    <a:pt x="182082" y="37788"/>
                  </a:lnTo>
                  <a:lnTo>
                    <a:pt x="182163" y="42512"/>
                  </a:lnTo>
                  <a:lnTo>
                    <a:pt x="182252" y="47235"/>
                  </a:lnTo>
                  <a:lnTo>
                    <a:pt x="182350" y="51959"/>
                  </a:lnTo>
                  <a:lnTo>
                    <a:pt x="182460" y="56682"/>
                  </a:lnTo>
                  <a:lnTo>
                    <a:pt x="182580" y="61406"/>
                  </a:lnTo>
                  <a:lnTo>
                    <a:pt x="182712" y="66130"/>
                  </a:lnTo>
                  <a:lnTo>
                    <a:pt x="182855" y="70853"/>
                  </a:lnTo>
                  <a:lnTo>
                    <a:pt x="183011" y="75577"/>
                  </a:lnTo>
                  <a:lnTo>
                    <a:pt x="183179" y="80300"/>
                  </a:lnTo>
                  <a:lnTo>
                    <a:pt x="183360" y="85024"/>
                  </a:lnTo>
                  <a:lnTo>
                    <a:pt x="183556" y="89747"/>
                  </a:lnTo>
                  <a:lnTo>
                    <a:pt x="183764" y="94471"/>
                  </a:lnTo>
                  <a:lnTo>
                    <a:pt x="183985" y="99195"/>
                  </a:lnTo>
                  <a:lnTo>
                    <a:pt x="184217" y="103918"/>
                  </a:lnTo>
                  <a:lnTo>
                    <a:pt x="184461" y="108642"/>
                  </a:lnTo>
                  <a:lnTo>
                    <a:pt x="184717" y="113365"/>
                  </a:lnTo>
                  <a:lnTo>
                    <a:pt x="184984" y="118089"/>
                  </a:lnTo>
                  <a:lnTo>
                    <a:pt x="185262" y="122812"/>
                  </a:lnTo>
                  <a:lnTo>
                    <a:pt x="185550" y="127536"/>
                  </a:lnTo>
                  <a:lnTo>
                    <a:pt x="185846" y="132260"/>
                  </a:lnTo>
                  <a:lnTo>
                    <a:pt x="186151" y="136983"/>
                  </a:lnTo>
                  <a:lnTo>
                    <a:pt x="186464" y="141707"/>
                  </a:lnTo>
                  <a:lnTo>
                    <a:pt x="186785" y="146430"/>
                  </a:lnTo>
                  <a:lnTo>
                    <a:pt x="187116" y="151154"/>
                  </a:lnTo>
                  <a:lnTo>
                    <a:pt x="187455" y="155877"/>
                  </a:lnTo>
                  <a:lnTo>
                    <a:pt x="187803" y="160601"/>
                  </a:lnTo>
                  <a:lnTo>
                    <a:pt x="188160" y="165325"/>
                  </a:lnTo>
                  <a:lnTo>
                    <a:pt x="188527" y="170048"/>
                  </a:lnTo>
                  <a:lnTo>
                    <a:pt x="188904" y="174772"/>
                  </a:lnTo>
                  <a:lnTo>
                    <a:pt x="189293" y="179495"/>
                  </a:lnTo>
                  <a:lnTo>
                    <a:pt x="189697" y="184219"/>
                  </a:lnTo>
                  <a:lnTo>
                    <a:pt x="190115" y="188942"/>
                  </a:lnTo>
                  <a:lnTo>
                    <a:pt x="190547" y="193666"/>
                  </a:lnTo>
                  <a:lnTo>
                    <a:pt x="190995" y="198390"/>
                  </a:lnTo>
                  <a:lnTo>
                    <a:pt x="191459" y="203113"/>
                  </a:lnTo>
                  <a:lnTo>
                    <a:pt x="191940" y="207837"/>
                  </a:lnTo>
                  <a:lnTo>
                    <a:pt x="192443" y="212560"/>
                  </a:lnTo>
                  <a:lnTo>
                    <a:pt x="192964" y="217284"/>
                  </a:lnTo>
                  <a:lnTo>
                    <a:pt x="193504" y="222007"/>
                  </a:lnTo>
                  <a:lnTo>
                    <a:pt x="194062" y="226731"/>
                  </a:lnTo>
                  <a:lnTo>
                    <a:pt x="194638" y="231455"/>
                  </a:lnTo>
                  <a:lnTo>
                    <a:pt x="195232" y="236178"/>
                  </a:lnTo>
                  <a:lnTo>
                    <a:pt x="195844" y="240902"/>
                  </a:lnTo>
                  <a:lnTo>
                    <a:pt x="196475" y="245625"/>
                  </a:lnTo>
                  <a:lnTo>
                    <a:pt x="197123" y="250349"/>
                  </a:lnTo>
                  <a:lnTo>
                    <a:pt x="197786" y="255072"/>
                  </a:lnTo>
                  <a:lnTo>
                    <a:pt x="198464" y="259796"/>
                  </a:lnTo>
                  <a:lnTo>
                    <a:pt x="199157" y="264520"/>
                  </a:lnTo>
                  <a:lnTo>
                    <a:pt x="199865" y="269243"/>
                  </a:lnTo>
                  <a:lnTo>
                    <a:pt x="200591" y="273967"/>
                  </a:lnTo>
                  <a:lnTo>
                    <a:pt x="201334" y="278690"/>
                  </a:lnTo>
                  <a:lnTo>
                    <a:pt x="202096" y="283414"/>
                  </a:lnTo>
                  <a:lnTo>
                    <a:pt x="202876" y="288137"/>
                  </a:lnTo>
                  <a:lnTo>
                    <a:pt x="203677" y="292861"/>
                  </a:lnTo>
                  <a:lnTo>
                    <a:pt x="204500" y="297585"/>
                  </a:lnTo>
                  <a:lnTo>
                    <a:pt x="205349" y="302308"/>
                  </a:lnTo>
                  <a:lnTo>
                    <a:pt x="206233" y="307032"/>
                  </a:lnTo>
                  <a:lnTo>
                    <a:pt x="207148" y="311755"/>
                  </a:lnTo>
                  <a:lnTo>
                    <a:pt x="208099" y="316479"/>
                  </a:lnTo>
                  <a:lnTo>
                    <a:pt x="209087" y="321202"/>
                  </a:lnTo>
                  <a:lnTo>
                    <a:pt x="210115" y="325926"/>
                  </a:lnTo>
                  <a:lnTo>
                    <a:pt x="211187" y="330650"/>
                  </a:lnTo>
                  <a:lnTo>
                    <a:pt x="212309" y="335373"/>
                  </a:lnTo>
                  <a:lnTo>
                    <a:pt x="213485" y="340097"/>
                  </a:lnTo>
                  <a:lnTo>
                    <a:pt x="214711" y="344820"/>
                  </a:lnTo>
                  <a:lnTo>
                    <a:pt x="215988" y="349544"/>
                  </a:lnTo>
                  <a:lnTo>
                    <a:pt x="217317" y="354267"/>
                  </a:lnTo>
                  <a:lnTo>
                    <a:pt x="218697" y="358991"/>
                  </a:lnTo>
                  <a:lnTo>
                    <a:pt x="220129" y="363715"/>
                  </a:lnTo>
                  <a:lnTo>
                    <a:pt x="221619" y="368438"/>
                  </a:lnTo>
                  <a:lnTo>
                    <a:pt x="223159" y="373162"/>
                  </a:lnTo>
                  <a:lnTo>
                    <a:pt x="224744" y="377885"/>
                  </a:lnTo>
                  <a:lnTo>
                    <a:pt x="226372" y="382609"/>
                  </a:lnTo>
                  <a:lnTo>
                    <a:pt x="228039" y="387332"/>
                  </a:lnTo>
                  <a:lnTo>
                    <a:pt x="229742" y="392056"/>
                  </a:lnTo>
                  <a:lnTo>
                    <a:pt x="231480" y="396780"/>
                  </a:lnTo>
                  <a:lnTo>
                    <a:pt x="233251" y="401503"/>
                  </a:lnTo>
                  <a:lnTo>
                    <a:pt x="235047" y="406227"/>
                  </a:lnTo>
                  <a:lnTo>
                    <a:pt x="236865" y="410950"/>
                  </a:lnTo>
                  <a:lnTo>
                    <a:pt x="238701" y="415674"/>
                  </a:lnTo>
                  <a:lnTo>
                    <a:pt x="240554" y="420398"/>
                  </a:lnTo>
                  <a:lnTo>
                    <a:pt x="242421" y="425121"/>
                  </a:lnTo>
                  <a:lnTo>
                    <a:pt x="244303" y="429845"/>
                  </a:lnTo>
                  <a:lnTo>
                    <a:pt x="246197" y="434568"/>
                  </a:lnTo>
                  <a:lnTo>
                    <a:pt x="248103" y="439292"/>
                  </a:lnTo>
                  <a:lnTo>
                    <a:pt x="250020" y="444015"/>
                  </a:lnTo>
                  <a:lnTo>
                    <a:pt x="251950" y="448739"/>
                  </a:lnTo>
                  <a:lnTo>
                    <a:pt x="253894" y="453463"/>
                  </a:lnTo>
                  <a:lnTo>
                    <a:pt x="255852" y="458186"/>
                  </a:lnTo>
                  <a:lnTo>
                    <a:pt x="257831" y="462910"/>
                  </a:lnTo>
                  <a:lnTo>
                    <a:pt x="259828" y="467633"/>
                  </a:lnTo>
                  <a:lnTo>
                    <a:pt x="261847" y="472357"/>
                  </a:lnTo>
                  <a:lnTo>
                    <a:pt x="263888" y="477080"/>
                  </a:lnTo>
                  <a:lnTo>
                    <a:pt x="265952" y="481804"/>
                  </a:lnTo>
                  <a:lnTo>
                    <a:pt x="268042" y="486528"/>
                  </a:lnTo>
                  <a:lnTo>
                    <a:pt x="270160" y="491251"/>
                  </a:lnTo>
                  <a:lnTo>
                    <a:pt x="272308" y="495975"/>
                  </a:lnTo>
                  <a:lnTo>
                    <a:pt x="274482" y="500698"/>
                  </a:lnTo>
                  <a:lnTo>
                    <a:pt x="276682" y="505422"/>
                  </a:lnTo>
                  <a:lnTo>
                    <a:pt x="278906" y="510145"/>
                  </a:lnTo>
                  <a:lnTo>
                    <a:pt x="281153" y="514869"/>
                  </a:lnTo>
                  <a:lnTo>
                    <a:pt x="283420" y="519593"/>
                  </a:lnTo>
                  <a:lnTo>
                    <a:pt x="285707" y="524316"/>
                  </a:lnTo>
                  <a:lnTo>
                    <a:pt x="288008" y="529040"/>
                  </a:lnTo>
                  <a:lnTo>
                    <a:pt x="290319" y="533763"/>
                  </a:lnTo>
                  <a:lnTo>
                    <a:pt x="292635" y="538487"/>
                  </a:lnTo>
                  <a:lnTo>
                    <a:pt x="294953" y="543210"/>
                  </a:lnTo>
                  <a:lnTo>
                    <a:pt x="297267" y="547934"/>
                  </a:lnTo>
                  <a:lnTo>
                    <a:pt x="299573" y="552658"/>
                  </a:lnTo>
                  <a:lnTo>
                    <a:pt x="301863" y="557381"/>
                  </a:lnTo>
                  <a:lnTo>
                    <a:pt x="304132" y="562105"/>
                  </a:lnTo>
                  <a:lnTo>
                    <a:pt x="306377" y="566828"/>
                  </a:lnTo>
                  <a:lnTo>
                    <a:pt x="308593" y="571552"/>
                  </a:lnTo>
                  <a:lnTo>
                    <a:pt x="310775" y="576275"/>
                  </a:lnTo>
                  <a:lnTo>
                    <a:pt x="312918" y="580999"/>
                  </a:lnTo>
                  <a:lnTo>
                    <a:pt x="315014" y="585723"/>
                  </a:lnTo>
                  <a:lnTo>
                    <a:pt x="317059" y="590446"/>
                  </a:lnTo>
                  <a:lnTo>
                    <a:pt x="319054" y="595170"/>
                  </a:lnTo>
                  <a:lnTo>
                    <a:pt x="320996" y="599893"/>
                  </a:lnTo>
                  <a:lnTo>
                    <a:pt x="322885" y="604617"/>
                  </a:lnTo>
                  <a:lnTo>
                    <a:pt x="324718" y="609340"/>
                  </a:lnTo>
                  <a:lnTo>
                    <a:pt x="326494" y="614064"/>
                  </a:lnTo>
                  <a:lnTo>
                    <a:pt x="328203" y="618788"/>
                  </a:lnTo>
                  <a:lnTo>
                    <a:pt x="329855" y="623511"/>
                  </a:lnTo>
                  <a:lnTo>
                    <a:pt x="331454" y="628235"/>
                  </a:lnTo>
                  <a:lnTo>
                    <a:pt x="332999" y="632958"/>
                  </a:lnTo>
                  <a:lnTo>
                    <a:pt x="334493" y="637682"/>
                  </a:lnTo>
                  <a:lnTo>
                    <a:pt x="335939" y="642405"/>
                  </a:lnTo>
                  <a:lnTo>
                    <a:pt x="337334" y="647129"/>
                  </a:lnTo>
                  <a:lnTo>
                    <a:pt x="338680" y="651853"/>
                  </a:lnTo>
                  <a:lnTo>
                    <a:pt x="339985" y="656576"/>
                  </a:lnTo>
                  <a:lnTo>
                    <a:pt x="341252" y="661300"/>
                  </a:lnTo>
                  <a:lnTo>
                    <a:pt x="342482" y="666023"/>
                  </a:lnTo>
                  <a:lnTo>
                    <a:pt x="343677" y="670747"/>
                  </a:lnTo>
                  <a:lnTo>
                    <a:pt x="344840" y="675470"/>
                  </a:lnTo>
                  <a:lnTo>
                    <a:pt x="345964" y="680194"/>
                  </a:lnTo>
                  <a:lnTo>
                    <a:pt x="347057" y="684918"/>
                  </a:lnTo>
                  <a:lnTo>
                    <a:pt x="348118" y="689641"/>
                  </a:lnTo>
                  <a:lnTo>
                    <a:pt x="349149" y="694365"/>
                  </a:lnTo>
                  <a:lnTo>
                    <a:pt x="350149" y="699088"/>
                  </a:lnTo>
                  <a:lnTo>
                    <a:pt x="351117" y="703812"/>
                  </a:lnTo>
                  <a:lnTo>
                    <a:pt x="352051" y="708535"/>
                  </a:lnTo>
                  <a:lnTo>
                    <a:pt x="352945" y="713259"/>
                  </a:lnTo>
                  <a:lnTo>
                    <a:pt x="353804" y="717983"/>
                  </a:lnTo>
                  <a:lnTo>
                    <a:pt x="354627" y="722706"/>
                  </a:lnTo>
                  <a:lnTo>
                    <a:pt x="355413" y="727430"/>
                  </a:lnTo>
                  <a:lnTo>
                    <a:pt x="356159" y="732153"/>
                  </a:lnTo>
                  <a:lnTo>
                    <a:pt x="356866" y="736877"/>
                  </a:lnTo>
                  <a:lnTo>
                    <a:pt x="357527" y="741600"/>
                  </a:lnTo>
                  <a:lnTo>
                    <a:pt x="358141" y="746324"/>
                  </a:lnTo>
                  <a:lnTo>
                    <a:pt x="358713" y="751048"/>
                  </a:lnTo>
                  <a:lnTo>
                    <a:pt x="359241" y="755771"/>
                  </a:lnTo>
                  <a:lnTo>
                    <a:pt x="359724" y="760495"/>
                  </a:lnTo>
                  <a:lnTo>
                    <a:pt x="360162" y="765218"/>
                  </a:lnTo>
                  <a:lnTo>
                    <a:pt x="360556" y="769942"/>
                  </a:lnTo>
                  <a:lnTo>
                    <a:pt x="360893" y="774665"/>
                  </a:lnTo>
                  <a:lnTo>
                    <a:pt x="361185" y="779389"/>
                  </a:lnTo>
                  <a:lnTo>
                    <a:pt x="361431" y="784113"/>
                  </a:lnTo>
                  <a:lnTo>
                    <a:pt x="361631" y="788836"/>
                  </a:lnTo>
                  <a:lnTo>
                    <a:pt x="361785" y="793560"/>
                  </a:lnTo>
                  <a:lnTo>
                    <a:pt x="361893" y="798283"/>
                  </a:lnTo>
                  <a:lnTo>
                    <a:pt x="361952" y="803007"/>
                  </a:lnTo>
                  <a:lnTo>
                    <a:pt x="361958" y="807731"/>
                  </a:lnTo>
                  <a:lnTo>
                    <a:pt x="361919" y="812454"/>
                  </a:lnTo>
                  <a:lnTo>
                    <a:pt x="361834" y="817178"/>
                  </a:lnTo>
                  <a:lnTo>
                    <a:pt x="361703" y="821901"/>
                  </a:lnTo>
                  <a:lnTo>
                    <a:pt x="361527" y="826625"/>
                  </a:lnTo>
                  <a:lnTo>
                    <a:pt x="361305" y="831348"/>
                  </a:lnTo>
                  <a:lnTo>
                    <a:pt x="361029" y="836072"/>
                  </a:lnTo>
                  <a:lnTo>
                    <a:pt x="360705" y="840796"/>
                  </a:lnTo>
                  <a:lnTo>
                    <a:pt x="360335" y="845519"/>
                  </a:lnTo>
                  <a:lnTo>
                    <a:pt x="359919" y="850243"/>
                  </a:lnTo>
                  <a:lnTo>
                    <a:pt x="359458" y="854966"/>
                  </a:lnTo>
                  <a:lnTo>
                    <a:pt x="358951" y="859690"/>
                  </a:lnTo>
                  <a:lnTo>
                    <a:pt x="358398" y="864413"/>
                  </a:lnTo>
                  <a:lnTo>
                    <a:pt x="357794" y="869137"/>
                  </a:lnTo>
                  <a:lnTo>
                    <a:pt x="357147" y="873861"/>
                  </a:lnTo>
                  <a:lnTo>
                    <a:pt x="356460" y="878584"/>
                  </a:lnTo>
                  <a:lnTo>
                    <a:pt x="355734" y="883308"/>
                  </a:lnTo>
                  <a:lnTo>
                    <a:pt x="354970" y="888031"/>
                  </a:lnTo>
                  <a:lnTo>
                    <a:pt x="354172" y="892755"/>
                  </a:lnTo>
                  <a:lnTo>
                    <a:pt x="353338" y="897478"/>
                  </a:lnTo>
                  <a:lnTo>
                    <a:pt x="352472" y="902202"/>
                  </a:lnTo>
                  <a:lnTo>
                    <a:pt x="351580" y="906926"/>
                  </a:lnTo>
                  <a:lnTo>
                    <a:pt x="350665" y="911649"/>
                  </a:lnTo>
                  <a:lnTo>
                    <a:pt x="349729" y="916373"/>
                  </a:lnTo>
                  <a:lnTo>
                    <a:pt x="348775" y="921096"/>
                  </a:lnTo>
                  <a:lnTo>
                    <a:pt x="347805" y="925820"/>
                  </a:lnTo>
                  <a:lnTo>
                    <a:pt x="346819" y="930543"/>
                  </a:lnTo>
                  <a:lnTo>
                    <a:pt x="345821" y="935267"/>
                  </a:lnTo>
                  <a:lnTo>
                    <a:pt x="344813" y="939991"/>
                  </a:lnTo>
                  <a:lnTo>
                    <a:pt x="343796" y="944714"/>
                  </a:lnTo>
                  <a:lnTo>
                    <a:pt x="342769" y="949438"/>
                  </a:lnTo>
                  <a:lnTo>
                    <a:pt x="341733" y="954161"/>
                  </a:lnTo>
                  <a:lnTo>
                    <a:pt x="340687" y="958885"/>
                  </a:lnTo>
                  <a:lnTo>
                    <a:pt x="339629" y="963608"/>
                  </a:lnTo>
                  <a:lnTo>
                    <a:pt x="338559" y="968332"/>
                  </a:lnTo>
                  <a:lnTo>
                    <a:pt x="337475" y="973056"/>
                  </a:lnTo>
                  <a:lnTo>
                    <a:pt x="336375" y="977779"/>
                  </a:lnTo>
                  <a:lnTo>
                    <a:pt x="335257" y="982503"/>
                  </a:lnTo>
                  <a:lnTo>
                    <a:pt x="334119" y="987226"/>
                  </a:lnTo>
                  <a:lnTo>
                    <a:pt x="332955" y="991950"/>
                  </a:lnTo>
                  <a:lnTo>
                    <a:pt x="331763" y="996673"/>
                  </a:lnTo>
                  <a:lnTo>
                    <a:pt x="330543" y="1001397"/>
                  </a:lnTo>
                  <a:lnTo>
                    <a:pt x="329291" y="1006121"/>
                  </a:lnTo>
                  <a:lnTo>
                    <a:pt x="328007" y="1010844"/>
                  </a:lnTo>
                  <a:lnTo>
                    <a:pt x="326687" y="1015568"/>
                  </a:lnTo>
                  <a:lnTo>
                    <a:pt x="325330" y="1020291"/>
                  </a:lnTo>
                  <a:lnTo>
                    <a:pt x="323928" y="1025015"/>
                  </a:lnTo>
                  <a:lnTo>
                    <a:pt x="322487" y="1029738"/>
                  </a:lnTo>
                  <a:lnTo>
                    <a:pt x="321007" y="1034462"/>
                  </a:lnTo>
                  <a:lnTo>
                    <a:pt x="319488" y="1039186"/>
                  </a:lnTo>
                  <a:lnTo>
                    <a:pt x="317931" y="1043909"/>
                  </a:lnTo>
                  <a:lnTo>
                    <a:pt x="316336" y="1048633"/>
                  </a:lnTo>
                  <a:lnTo>
                    <a:pt x="314703" y="1053356"/>
                  </a:lnTo>
                  <a:lnTo>
                    <a:pt x="313033" y="1058080"/>
                  </a:lnTo>
                  <a:lnTo>
                    <a:pt x="311334" y="1062803"/>
                  </a:lnTo>
                  <a:lnTo>
                    <a:pt x="309607" y="1067527"/>
                  </a:lnTo>
                  <a:lnTo>
                    <a:pt x="307856" y="1072251"/>
                  </a:lnTo>
                  <a:lnTo>
                    <a:pt x="306084" y="1076974"/>
                  </a:lnTo>
                  <a:lnTo>
                    <a:pt x="304294" y="1081698"/>
                  </a:lnTo>
                  <a:lnTo>
                    <a:pt x="302487" y="1086421"/>
                  </a:lnTo>
                  <a:lnTo>
                    <a:pt x="300669" y="1091145"/>
                  </a:lnTo>
                  <a:lnTo>
                    <a:pt x="298845" y="1095868"/>
                  </a:lnTo>
                  <a:lnTo>
                    <a:pt x="297016" y="1100592"/>
                  </a:lnTo>
                  <a:lnTo>
                    <a:pt x="295186" y="1105316"/>
                  </a:lnTo>
                  <a:lnTo>
                    <a:pt x="293357" y="1110039"/>
                  </a:lnTo>
                  <a:lnTo>
                    <a:pt x="291532" y="1114763"/>
                  </a:lnTo>
                  <a:lnTo>
                    <a:pt x="289716" y="1119486"/>
                  </a:lnTo>
                  <a:lnTo>
                    <a:pt x="287910" y="1124210"/>
                  </a:lnTo>
                  <a:lnTo>
                    <a:pt x="286116" y="1128933"/>
                  </a:lnTo>
                  <a:lnTo>
                    <a:pt x="284336" y="1133657"/>
                  </a:lnTo>
                  <a:lnTo>
                    <a:pt x="282574" y="1138381"/>
                  </a:lnTo>
                  <a:lnTo>
                    <a:pt x="280830" y="1143104"/>
                  </a:lnTo>
                  <a:lnTo>
                    <a:pt x="279111" y="1147828"/>
                  </a:lnTo>
                  <a:lnTo>
                    <a:pt x="277419" y="1152551"/>
                  </a:lnTo>
                  <a:lnTo>
                    <a:pt x="275755" y="1157275"/>
                  </a:lnTo>
                  <a:lnTo>
                    <a:pt x="274120" y="1161998"/>
                  </a:lnTo>
                  <a:lnTo>
                    <a:pt x="272517" y="1166722"/>
                  </a:lnTo>
                  <a:lnTo>
                    <a:pt x="270950" y="1171446"/>
                  </a:lnTo>
                  <a:lnTo>
                    <a:pt x="269420" y="1176169"/>
                  </a:lnTo>
                  <a:lnTo>
                    <a:pt x="267939" y="1180893"/>
                  </a:lnTo>
                  <a:lnTo>
                    <a:pt x="266501" y="1185616"/>
                  </a:lnTo>
                  <a:lnTo>
                    <a:pt x="265109" y="1190340"/>
                  </a:lnTo>
                  <a:lnTo>
                    <a:pt x="263763" y="1195064"/>
                  </a:lnTo>
                  <a:lnTo>
                    <a:pt x="262466" y="1199787"/>
                  </a:lnTo>
                  <a:lnTo>
                    <a:pt x="261219" y="1204511"/>
                  </a:lnTo>
                  <a:lnTo>
                    <a:pt x="260028" y="1209234"/>
                  </a:lnTo>
                  <a:lnTo>
                    <a:pt x="258893" y="1213958"/>
                  </a:lnTo>
                  <a:lnTo>
                    <a:pt x="257810" y="1218681"/>
                  </a:lnTo>
                  <a:lnTo>
                    <a:pt x="256776" y="1223405"/>
                  </a:lnTo>
                  <a:lnTo>
                    <a:pt x="255790" y="1228129"/>
                  </a:lnTo>
                  <a:lnTo>
                    <a:pt x="254850" y="1232852"/>
                  </a:lnTo>
                  <a:lnTo>
                    <a:pt x="253954" y="1237576"/>
                  </a:lnTo>
                  <a:lnTo>
                    <a:pt x="253105" y="1242299"/>
                  </a:lnTo>
                  <a:lnTo>
                    <a:pt x="252290" y="1247023"/>
                  </a:lnTo>
                  <a:lnTo>
                    <a:pt x="251504" y="1251746"/>
                  </a:lnTo>
                  <a:lnTo>
                    <a:pt x="250741" y="1256470"/>
                  </a:lnTo>
                  <a:lnTo>
                    <a:pt x="249998" y="1261194"/>
                  </a:lnTo>
                  <a:lnTo>
                    <a:pt x="249267" y="1265917"/>
                  </a:lnTo>
                  <a:lnTo>
                    <a:pt x="248542" y="1270641"/>
                  </a:lnTo>
                  <a:lnTo>
                    <a:pt x="247817" y="1275364"/>
                  </a:lnTo>
                  <a:lnTo>
                    <a:pt x="247085" y="1280088"/>
                  </a:lnTo>
                  <a:lnTo>
                    <a:pt x="246342" y="1284811"/>
                  </a:lnTo>
                  <a:lnTo>
                    <a:pt x="245582" y="1289535"/>
                  </a:lnTo>
                  <a:lnTo>
                    <a:pt x="244802" y="1294259"/>
                  </a:lnTo>
                  <a:lnTo>
                    <a:pt x="244000" y="1298982"/>
                  </a:lnTo>
                  <a:lnTo>
                    <a:pt x="243169" y="1303706"/>
                  </a:lnTo>
                  <a:lnTo>
                    <a:pt x="242312" y="1308429"/>
                  </a:lnTo>
                  <a:lnTo>
                    <a:pt x="241430" y="1313153"/>
                  </a:lnTo>
                  <a:lnTo>
                    <a:pt x="240525" y="1317876"/>
                  </a:lnTo>
                  <a:lnTo>
                    <a:pt x="239601" y="1322600"/>
                  </a:lnTo>
                  <a:lnTo>
                    <a:pt x="238661" y="1327324"/>
                  </a:lnTo>
                  <a:lnTo>
                    <a:pt x="237708" y="1332047"/>
                  </a:lnTo>
                  <a:lnTo>
                    <a:pt x="236749" y="1336771"/>
                  </a:lnTo>
                  <a:lnTo>
                    <a:pt x="235792" y="1341494"/>
                  </a:lnTo>
                  <a:lnTo>
                    <a:pt x="234844" y="1346218"/>
                  </a:lnTo>
                  <a:lnTo>
                    <a:pt x="233909" y="1350941"/>
                  </a:lnTo>
                  <a:lnTo>
                    <a:pt x="232994" y="1355665"/>
                  </a:lnTo>
                  <a:lnTo>
                    <a:pt x="232105" y="1360389"/>
                  </a:lnTo>
                  <a:lnTo>
                    <a:pt x="231251" y="1365112"/>
                  </a:lnTo>
                  <a:lnTo>
                    <a:pt x="230437" y="1369836"/>
                  </a:lnTo>
                  <a:lnTo>
                    <a:pt x="229665" y="1374559"/>
                  </a:lnTo>
                  <a:lnTo>
                    <a:pt x="228935" y="1379283"/>
                  </a:lnTo>
                  <a:lnTo>
                    <a:pt x="228250" y="1384006"/>
                  </a:lnTo>
                  <a:lnTo>
                    <a:pt x="227609" y="1388730"/>
                  </a:lnTo>
                  <a:lnTo>
                    <a:pt x="227013" y="1393454"/>
                  </a:lnTo>
                  <a:lnTo>
                    <a:pt x="226467" y="1398177"/>
                  </a:lnTo>
                  <a:lnTo>
                    <a:pt x="225961" y="1402901"/>
                  </a:lnTo>
                  <a:lnTo>
                    <a:pt x="225490" y="1407624"/>
                  </a:lnTo>
                  <a:lnTo>
                    <a:pt x="225051" y="1412348"/>
                  </a:lnTo>
                  <a:lnTo>
                    <a:pt x="224638" y="1417071"/>
                  </a:lnTo>
                  <a:lnTo>
                    <a:pt x="224247" y="1421795"/>
                  </a:lnTo>
                  <a:lnTo>
                    <a:pt x="223873" y="1426519"/>
                  </a:lnTo>
                  <a:lnTo>
                    <a:pt x="223510" y="1431242"/>
                  </a:lnTo>
                  <a:lnTo>
                    <a:pt x="223151" y="1435966"/>
                  </a:lnTo>
                  <a:lnTo>
                    <a:pt x="222792" y="1440689"/>
                  </a:lnTo>
                  <a:lnTo>
                    <a:pt x="222428" y="1445413"/>
                  </a:lnTo>
                  <a:lnTo>
                    <a:pt x="222055" y="1450136"/>
                  </a:lnTo>
                  <a:lnTo>
                    <a:pt x="221670" y="1454860"/>
                  </a:lnTo>
                  <a:lnTo>
                    <a:pt x="221268" y="1459584"/>
                  </a:lnTo>
                  <a:lnTo>
                    <a:pt x="220848" y="1464307"/>
                  </a:lnTo>
                  <a:lnTo>
                    <a:pt x="220408" y="1469031"/>
                  </a:lnTo>
                  <a:lnTo>
                    <a:pt x="219949" y="1473754"/>
                  </a:lnTo>
                  <a:lnTo>
                    <a:pt x="219470" y="1478478"/>
                  </a:lnTo>
                  <a:lnTo>
                    <a:pt x="218972" y="1483201"/>
                  </a:lnTo>
                  <a:lnTo>
                    <a:pt x="218454" y="1487925"/>
                  </a:lnTo>
                  <a:lnTo>
                    <a:pt x="217915" y="1492649"/>
                  </a:lnTo>
                  <a:lnTo>
                    <a:pt x="217360" y="1497372"/>
                  </a:lnTo>
                  <a:lnTo>
                    <a:pt x="216792" y="1502096"/>
                  </a:lnTo>
                  <a:lnTo>
                    <a:pt x="216211" y="1506819"/>
                  </a:lnTo>
                  <a:lnTo>
                    <a:pt x="215620" y="1511543"/>
                  </a:lnTo>
                  <a:lnTo>
                    <a:pt x="215022" y="1516266"/>
                  </a:lnTo>
                  <a:lnTo>
                    <a:pt x="214418" y="1520990"/>
                  </a:lnTo>
                  <a:lnTo>
                    <a:pt x="213812" y="1525714"/>
                  </a:lnTo>
                  <a:lnTo>
                    <a:pt x="213207" y="1530437"/>
                  </a:lnTo>
                  <a:lnTo>
                    <a:pt x="212607" y="1535161"/>
                  </a:lnTo>
                  <a:lnTo>
                    <a:pt x="212014" y="1539884"/>
                  </a:lnTo>
                  <a:lnTo>
                    <a:pt x="211431" y="1544608"/>
                  </a:lnTo>
                  <a:lnTo>
                    <a:pt x="210860" y="1549331"/>
                  </a:lnTo>
                  <a:lnTo>
                    <a:pt x="210308" y="1554055"/>
                  </a:lnTo>
                  <a:lnTo>
                    <a:pt x="209775" y="1558779"/>
                  </a:lnTo>
                  <a:lnTo>
                    <a:pt x="209264" y="1563502"/>
                  </a:lnTo>
                  <a:lnTo>
                    <a:pt x="208775" y="1568226"/>
                  </a:lnTo>
                  <a:lnTo>
                    <a:pt x="208310" y="1572949"/>
                  </a:lnTo>
                  <a:lnTo>
                    <a:pt x="207870" y="1577673"/>
                  </a:lnTo>
                  <a:lnTo>
                    <a:pt x="207459" y="1582397"/>
                  </a:lnTo>
                  <a:lnTo>
                    <a:pt x="207077" y="1587120"/>
                  </a:lnTo>
                  <a:lnTo>
                    <a:pt x="206722" y="1591844"/>
                  </a:lnTo>
                  <a:lnTo>
                    <a:pt x="206391" y="1596567"/>
                  </a:lnTo>
                  <a:lnTo>
                    <a:pt x="206084" y="1601291"/>
                  </a:lnTo>
                  <a:lnTo>
                    <a:pt x="205798" y="1606014"/>
                  </a:lnTo>
                  <a:lnTo>
                    <a:pt x="205533" y="1610738"/>
                  </a:lnTo>
                  <a:lnTo>
                    <a:pt x="205286" y="1615462"/>
                  </a:lnTo>
                  <a:lnTo>
                    <a:pt x="205054" y="1620185"/>
                  </a:lnTo>
                  <a:lnTo>
                    <a:pt x="204833" y="1624909"/>
                  </a:lnTo>
                  <a:lnTo>
                    <a:pt x="204619" y="1629632"/>
                  </a:lnTo>
                  <a:lnTo>
                    <a:pt x="204409" y="1634356"/>
                  </a:lnTo>
                  <a:lnTo>
                    <a:pt x="204202" y="1639079"/>
                  </a:lnTo>
                  <a:lnTo>
                    <a:pt x="203994" y="1643803"/>
                  </a:lnTo>
                  <a:lnTo>
                    <a:pt x="203782" y="1648527"/>
                  </a:lnTo>
                  <a:lnTo>
                    <a:pt x="203563" y="1653250"/>
                  </a:lnTo>
                  <a:lnTo>
                    <a:pt x="203337" y="1657974"/>
                  </a:lnTo>
                  <a:lnTo>
                    <a:pt x="203102" y="1662697"/>
                  </a:lnTo>
                  <a:lnTo>
                    <a:pt x="202857" y="1667421"/>
                  </a:lnTo>
                  <a:lnTo>
                    <a:pt x="202601" y="1672144"/>
                  </a:lnTo>
                  <a:lnTo>
                    <a:pt x="202333" y="1676868"/>
                  </a:lnTo>
                  <a:lnTo>
                    <a:pt x="202052" y="1681592"/>
                  </a:lnTo>
                  <a:lnTo>
                    <a:pt x="201761" y="1686315"/>
                  </a:lnTo>
                  <a:lnTo>
                    <a:pt x="201460" y="1691039"/>
                  </a:lnTo>
                  <a:lnTo>
                    <a:pt x="201149" y="1695762"/>
                  </a:lnTo>
                  <a:lnTo>
                    <a:pt x="200831" y="1700486"/>
                  </a:lnTo>
                  <a:lnTo>
                    <a:pt x="200506" y="1705209"/>
                  </a:lnTo>
                  <a:lnTo>
                    <a:pt x="200174" y="1709933"/>
                  </a:lnTo>
                  <a:lnTo>
                    <a:pt x="199838" y="1714657"/>
                  </a:lnTo>
                  <a:lnTo>
                    <a:pt x="199499" y="1719380"/>
                  </a:lnTo>
                  <a:lnTo>
                    <a:pt x="199160" y="1724104"/>
                  </a:lnTo>
                  <a:lnTo>
                    <a:pt x="198820" y="1728827"/>
                  </a:lnTo>
                  <a:lnTo>
                    <a:pt x="198482" y="1733551"/>
                  </a:lnTo>
                  <a:lnTo>
                    <a:pt x="198147" y="1738274"/>
                  </a:lnTo>
                  <a:lnTo>
                    <a:pt x="197817" y="1742998"/>
                  </a:lnTo>
                  <a:lnTo>
                    <a:pt x="197492" y="1747722"/>
                  </a:lnTo>
                  <a:lnTo>
                    <a:pt x="197174" y="1752445"/>
                  </a:lnTo>
                  <a:lnTo>
                    <a:pt x="196863" y="1757169"/>
                  </a:lnTo>
                  <a:lnTo>
                    <a:pt x="196560" y="1761892"/>
                  </a:lnTo>
                  <a:lnTo>
                    <a:pt x="196267" y="1766616"/>
                  </a:lnTo>
                  <a:lnTo>
                    <a:pt x="195984" y="1771339"/>
                  </a:lnTo>
                  <a:lnTo>
                    <a:pt x="195712" y="1776063"/>
                  </a:lnTo>
                  <a:lnTo>
                    <a:pt x="195451" y="1780787"/>
                  </a:lnTo>
                  <a:lnTo>
                    <a:pt x="195201" y="1785510"/>
                  </a:lnTo>
                  <a:lnTo>
                    <a:pt x="194962" y="1790234"/>
                  </a:lnTo>
                  <a:lnTo>
                    <a:pt x="194733" y="1794957"/>
                  </a:lnTo>
                  <a:lnTo>
                    <a:pt x="194515" y="1799681"/>
                  </a:lnTo>
                  <a:lnTo>
                    <a:pt x="194309" y="1804404"/>
                  </a:lnTo>
                  <a:lnTo>
                    <a:pt x="194111" y="1809128"/>
                  </a:lnTo>
                  <a:lnTo>
                    <a:pt x="193921" y="1813852"/>
                  </a:lnTo>
                  <a:lnTo>
                    <a:pt x="193737" y="1818575"/>
                  </a:lnTo>
                  <a:lnTo>
                    <a:pt x="193559" y="1823299"/>
                  </a:lnTo>
                  <a:lnTo>
                    <a:pt x="193384" y="1828022"/>
                  </a:lnTo>
                  <a:lnTo>
                    <a:pt x="193212" y="1832746"/>
                  </a:lnTo>
                  <a:lnTo>
                    <a:pt x="193040" y="1837469"/>
                  </a:lnTo>
                  <a:lnTo>
                    <a:pt x="192867" y="1842193"/>
                  </a:lnTo>
                  <a:lnTo>
                    <a:pt x="192691" y="1846917"/>
                  </a:lnTo>
                  <a:lnTo>
                    <a:pt x="192511" y="1851640"/>
                  </a:lnTo>
                  <a:lnTo>
                    <a:pt x="192326" y="1856364"/>
                  </a:lnTo>
                  <a:lnTo>
                    <a:pt x="192136" y="1861087"/>
                  </a:lnTo>
                  <a:lnTo>
                    <a:pt x="191939" y="1865811"/>
                  </a:lnTo>
                  <a:lnTo>
                    <a:pt x="191736" y="1870534"/>
                  </a:lnTo>
                  <a:lnTo>
                    <a:pt x="191528" y="1875258"/>
                  </a:lnTo>
                  <a:lnTo>
                    <a:pt x="191314" y="1879982"/>
                  </a:lnTo>
                  <a:lnTo>
                    <a:pt x="191098" y="1884705"/>
                  </a:lnTo>
                  <a:lnTo>
                    <a:pt x="190878" y="1889429"/>
                  </a:lnTo>
                  <a:lnTo>
                    <a:pt x="190659" y="1894152"/>
                  </a:lnTo>
                  <a:lnTo>
                    <a:pt x="190441" y="1898876"/>
                  </a:lnTo>
                  <a:lnTo>
                    <a:pt x="190227" y="1903599"/>
                  </a:lnTo>
                  <a:lnTo>
                    <a:pt x="190019" y="1908323"/>
                  </a:lnTo>
                  <a:lnTo>
                    <a:pt x="189819" y="1913047"/>
                  </a:lnTo>
                  <a:lnTo>
                    <a:pt x="189629" y="1917770"/>
                  </a:lnTo>
                  <a:lnTo>
                    <a:pt x="189451" y="1922494"/>
                  </a:lnTo>
                  <a:lnTo>
                    <a:pt x="189287" y="1927217"/>
                  </a:lnTo>
                  <a:lnTo>
                    <a:pt x="189140" y="1931941"/>
                  </a:lnTo>
                  <a:lnTo>
                    <a:pt x="189009" y="1936664"/>
                  </a:lnTo>
                  <a:lnTo>
                    <a:pt x="188894" y="1941388"/>
                  </a:lnTo>
                  <a:lnTo>
                    <a:pt x="188795" y="1946112"/>
                  </a:lnTo>
                  <a:lnTo>
                    <a:pt x="188712" y="1950835"/>
                  </a:lnTo>
                  <a:lnTo>
                    <a:pt x="188645" y="1955559"/>
                  </a:lnTo>
                  <a:lnTo>
                    <a:pt x="188596" y="1960282"/>
                  </a:lnTo>
                  <a:lnTo>
                    <a:pt x="188560" y="1965006"/>
                  </a:lnTo>
                  <a:lnTo>
                    <a:pt x="188535" y="1969730"/>
                  </a:lnTo>
                  <a:lnTo>
                    <a:pt x="188521" y="1974453"/>
                  </a:lnTo>
                  <a:lnTo>
                    <a:pt x="188514" y="1979177"/>
                  </a:lnTo>
                  <a:lnTo>
                    <a:pt x="188514" y="1983900"/>
                  </a:lnTo>
                  <a:lnTo>
                    <a:pt x="188519" y="1988624"/>
                  </a:lnTo>
                  <a:lnTo>
                    <a:pt x="188526" y="1993347"/>
                  </a:lnTo>
                  <a:lnTo>
                    <a:pt x="188532" y="1998071"/>
                  </a:lnTo>
                  <a:lnTo>
                    <a:pt x="188536" y="2002795"/>
                  </a:lnTo>
                  <a:lnTo>
                    <a:pt x="188536" y="2007518"/>
                  </a:lnTo>
                  <a:lnTo>
                    <a:pt x="188530" y="2012242"/>
                  </a:lnTo>
                  <a:lnTo>
                    <a:pt x="188517" y="2016965"/>
                  </a:lnTo>
                  <a:lnTo>
                    <a:pt x="188493" y="2021689"/>
                  </a:lnTo>
                  <a:lnTo>
                    <a:pt x="188459" y="2026412"/>
                  </a:lnTo>
                  <a:lnTo>
                    <a:pt x="188413" y="2031136"/>
                  </a:lnTo>
                  <a:lnTo>
                    <a:pt x="188354" y="2035860"/>
                  </a:lnTo>
                  <a:lnTo>
                    <a:pt x="188283" y="2040583"/>
                  </a:lnTo>
                  <a:lnTo>
                    <a:pt x="188198" y="2045307"/>
                  </a:lnTo>
                  <a:lnTo>
                    <a:pt x="188099" y="2050030"/>
                  </a:lnTo>
                  <a:lnTo>
                    <a:pt x="187983" y="2054754"/>
                  </a:lnTo>
                  <a:lnTo>
                    <a:pt x="187853" y="2059477"/>
                  </a:lnTo>
                  <a:lnTo>
                    <a:pt x="187710" y="2064201"/>
                  </a:lnTo>
                  <a:lnTo>
                    <a:pt x="187554" y="2068925"/>
                  </a:lnTo>
                  <a:lnTo>
                    <a:pt x="187386" y="2073648"/>
                  </a:lnTo>
                  <a:lnTo>
                    <a:pt x="187207" y="2078372"/>
                  </a:lnTo>
                  <a:lnTo>
                    <a:pt x="187016" y="2083095"/>
                  </a:lnTo>
                  <a:lnTo>
                    <a:pt x="186816" y="2087819"/>
                  </a:lnTo>
                  <a:lnTo>
                    <a:pt x="186609" y="2092542"/>
                  </a:lnTo>
                  <a:lnTo>
                    <a:pt x="186396" y="2097266"/>
                  </a:lnTo>
                  <a:lnTo>
                    <a:pt x="186180" y="2101990"/>
                  </a:lnTo>
                  <a:lnTo>
                    <a:pt x="185962" y="2106713"/>
                  </a:lnTo>
                  <a:lnTo>
                    <a:pt x="185744" y="2111437"/>
                  </a:lnTo>
                  <a:lnTo>
                    <a:pt x="185527" y="2116160"/>
                  </a:lnTo>
                  <a:lnTo>
                    <a:pt x="185314" y="2120884"/>
                  </a:lnTo>
                  <a:lnTo>
                    <a:pt x="185107" y="2125607"/>
                  </a:lnTo>
                  <a:lnTo>
                    <a:pt x="184907" y="2130331"/>
                  </a:lnTo>
                  <a:lnTo>
                    <a:pt x="184715" y="2135055"/>
                  </a:lnTo>
                  <a:lnTo>
                    <a:pt x="184532" y="2139778"/>
                  </a:lnTo>
                  <a:lnTo>
                    <a:pt x="184360" y="2144502"/>
                  </a:lnTo>
                  <a:lnTo>
                    <a:pt x="184202" y="2149225"/>
                  </a:lnTo>
                  <a:lnTo>
                    <a:pt x="184055" y="2153949"/>
                  </a:lnTo>
                  <a:lnTo>
                    <a:pt x="183921" y="2158672"/>
                  </a:lnTo>
                  <a:lnTo>
                    <a:pt x="183800" y="2163396"/>
                  </a:lnTo>
                  <a:lnTo>
                    <a:pt x="183691" y="2168120"/>
                  </a:lnTo>
                  <a:lnTo>
                    <a:pt x="183594" y="2172843"/>
                  </a:lnTo>
                  <a:lnTo>
                    <a:pt x="183511" y="2177567"/>
                  </a:lnTo>
                  <a:lnTo>
                    <a:pt x="183439" y="2182290"/>
                  </a:lnTo>
                  <a:lnTo>
                    <a:pt x="183378" y="2187014"/>
                  </a:lnTo>
                  <a:lnTo>
                    <a:pt x="183326" y="2191737"/>
                  </a:lnTo>
                  <a:lnTo>
                    <a:pt x="183282" y="2196461"/>
                  </a:lnTo>
                  <a:lnTo>
                    <a:pt x="183246" y="2201185"/>
                  </a:lnTo>
                  <a:lnTo>
                    <a:pt x="183217" y="2205908"/>
                  </a:lnTo>
                  <a:lnTo>
                    <a:pt x="183194" y="2210632"/>
                  </a:lnTo>
                  <a:lnTo>
                    <a:pt x="183175" y="2215355"/>
                  </a:lnTo>
                  <a:lnTo>
                    <a:pt x="183159" y="2220079"/>
                  </a:lnTo>
                  <a:lnTo>
                    <a:pt x="183145" y="2224802"/>
                  </a:lnTo>
                  <a:lnTo>
                    <a:pt x="183132" y="2229526"/>
                  </a:lnTo>
                  <a:lnTo>
                    <a:pt x="183120" y="2234250"/>
                  </a:lnTo>
                  <a:lnTo>
                    <a:pt x="183107" y="2238973"/>
                  </a:lnTo>
                  <a:lnTo>
                    <a:pt x="183092" y="2243697"/>
                  </a:lnTo>
                  <a:lnTo>
                    <a:pt x="183076" y="2248420"/>
                  </a:lnTo>
                  <a:lnTo>
                    <a:pt x="183057" y="2253144"/>
                  </a:lnTo>
                  <a:lnTo>
                    <a:pt x="183035" y="2257867"/>
                  </a:lnTo>
                  <a:lnTo>
                    <a:pt x="183010" y="2262591"/>
                  </a:lnTo>
                  <a:lnTo>
                    <a:pt x="182982" y="2267315"/>
                  </a:lnTo>
                  <a:lnTo>
                    <a:pt x="182950" y="2272038"/>
                  </a:lnTo>
                  <a:lnTo>
                    <a:pt x="182915" y="2276762"/>
                  </a:lnTo>
                  <a:lnTo>
                    <a:pt x="182876" y="2281485"/>
                  </a:lnTo>
                  <a:lnTo>
                    <a:pt x="182834" y="2286209"/>
                  </a:lnTo>
                  <a:lnTo>
                    <a:pt x="182789" y="2290932"/>
                  </a:lnTo>
                  <a:lnTo>
                    <a:pt x="182741" y="2295656"/>
                  </a:lnTo>
                  <a:lnTo>
                    <a:pt x="182690" y="2300380"/>
                  </a:lnTo>
                  <a:lnTo>
                    <a:pt x="182637" y="2305103"/>
                  </a:lnTo>
                  <a:lnTo>
                    <a:pt x="182582" y="2309827"/>
                  </a:lnTo>
                  <a:lnTo>
                    <a:pt x="182526" y="2314550"/>
                  </a:lnTo>
                  <a:lnTo>
                    <a:pt x="182468" y="2319274"/>
                  </a:lnTo>
                  <a:lnTo>
                    <a:pt x="182409" y="2323997"/>
                  </a:lnTo>
                  <a:lnTo>
                    <a:pt x="182350" y="2328721"/>
                  </a:lnTo>
                  <a:lnTo>
                    <a:pt x="182290" y="2333445"/>
                  </a:lnTo>
                  <a:lnTo>
                    <a:pt x="182231" y="2338168"/>
                  </a:lnTo>
                  <a:lnTo>
                    <a:pt x="182172" y="2342892"/>
                  </a:lnTo>
                  <a:lnTo>
                    <a:pt x="182113" y="2347615"/>
                  </a:lnTo>
                  <a:lnTo>
                    <a:pt x="182056" y="2352339"/>
                  </a:lnTo>
                  <a:lnTo>
                    <a:pt x="181999" y="2357063"/>
                  </a:lnTo>
                  <a:lnTo>
                    <a:pt x="181943" y="2361786"/>
                  </a:lnTo>
                  <a:lnTo>
                    <a:pt x="181890" y="2366510"/>
                  </a:lnTo>
                  <a:lnTo>
                    <a:pt x="181838" y="2371233"/>
                  </a:lnTo>
                  <a:lnTo>
                    <a:pt x="181787" y="2375957"/>
                  </a:lnTo>
                  <a:lnTo>
                    <a:pt x="181739" y="2380680"/>
                  </a:lnTo>
                  <a:lnTo>
                    <a:pt x="181692" y="2385404"/>
                  </a:lnTo>
                  <a:lnTo>
                    <a:pt x="181647" y="2390128"/>
                  </a:lnTo>
                  <a:lnTo>
                    <a:pt x="181604" y="2394851"/>
                  </a:lnTo>
                  <a:lnTo>
                    <a:pt x="181563" y="2399575"/>
                  </a:lnTo>
                  <a:lnTo>
                    <a:pt x="181524" y="2404298"/>
                  </a:lnTo>
                  <a:lnTo>
                    <a:pt x="181486" y="2409022"/>
                  </a:lnTo>
                  <a:lnTo>
                    <a:pt x="181451" y="2413745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0" name="pg35">
              <a:extLst>
                <a:ext uri="{FF2B5EF4-FFF2-40B4-BE49-F238E27FC236}">
                  <a16:creationId xmlns:a16="http://schemas.microsoft.com/office/drawing/2014/main" id="{EED23C4F-9481-4BF3-FB4D-C766AD490E37}"/>
                </a:ext>
              </a:extLst>
            </p:cNvPr>
            <p:cNvSpPr/>
            <p:nvPr/>
          </p:nvSpPr>
          <p:spPr>
            <a:xfrm>
              <a:off x="6910654" y="4003123"/>
              <a:ext cx="259127" cy="2752763"/>
            </a:xfrm>
            <a:custGeom>
              <a:avLst/>
              <a:gdLst/>
              <a:ahLst/>
              <a:cxnLst/>
              <a:rect l="0" t="0" r="0" b="0"/>
              <a:pathLst>
                <a:path w="259127" h="2752763">
                  <a:moveTo>
                    <a:pt x="128689" y="2752763"/>
                  </a:moveTo>
                  <a:lnTo>
                    <a:pt x="128631" y="2747376"/>
                  </a:lnTo>
                  <a:lnTo>
                    <a:pt x="128573" y="2741989"/>
                  </a:lnTo>
                  <a:lnTo>
                    <a:pt x="128512" y="2736602"/>
                  </a:lnTo>
                  <a:lnTo>
                    <a:pt x="128451" y="2731215"/>
                  </a:lnTo>
                  <a:lnTo>
                    <a:pt x="128387" y="2725828"/>
                  </a:lnTo>
                  <a:lnTo>
                    <a:pt x="128322" y="2720441"/>
                  </a:lnTo>
                  <a:lnTo>
                    <a:pt x="128255" y="2715054"/>
                  </a:lnTo>
                  <a:lnTo>
                    <a:pt x="128185" y="2709667"/>
                  </a:lnTo>
                  <a:lnTo>
                    <a:pt x="128113" y="2704280"/>
                  </a:lnTo>
                  <a:lnTo>
                    <a:pt x="128038" y="2698893"/>
                  </a:lnTo>
                  <a:lnTo>
                    <a:pt x="127960" y="2693506"/>
                  </a:lnTo>
                  <a:lnTo>
                    <a:pt x="127879" y="2688119"/>
                  </a:lnTo>
                  <a:lnTo>
                    <a:pt x="127794" y="2682732"/>
                  </a:lnTo>
                  <a:lnTo>
                    <a:pt x="127706" y="2677345"/>
                  </a:lnTo>
                  <a:lnTo>
                    <a:pt x="127613" y="2671958"/>
                  </a:lnTo>
                  <a:lnTo>
                    <a:pt x="127516" y="2666571"/>
                  </a:lnTo>
                  <a:lnTo>
                    <a:pt x="127414" y="2661184"/>
                  </a:lnTo>
                  <a:lnTo>
                    <a:pt x="127308" y="2655797"/>
                  </a:lnTo>
                  <a:lnTo>
                    <a:pt x="127196" y="2650410"/>
                  </a:lnTo>
                  <a:lnTo>
                    <a:pt x="127079" y="2645023"/>
                  </a:lnTo>
                  <a:lnTo>
                    <a:pt x="126955" y="2639636"/>
                  </a:lnTo>
                  <a:lnTo>
                    <a:pt x="126827" y="2634249"/>
                  </a:lnTo>
                  <a:lnTo>
                    <a:pt x="126692" y="2628862"/>
                  </a:lnTo>
                  <a:lnTo>
                    <a:pt x="126552" y="2623475"/>
                  </a:lnTo>
                  <a:lnTo>
                    <a:pt x="126405" y="2618088"/>
                  </a:lnTo>
                  <a:lnTo>
                    <a:pt x="126250" y="2612701"/>
                  </a:lnTo>
                  <a:lnTo>
                    <a:pt x="126090" y="2607314"/>
                  </a:lnTo>
                  <a:lnTo>
                    <a:pt x="125923" y="2601927"/>
                  </a:lnTo>
                  <a:lnTo>
                    <a:pt x="125749" y="2596540"/>
                  </a:lnTo>
                  <a:lnTo>
                    <a:pt x="125569" y="2591153"/>
                  </a:lnTo>
                  <a:lnTo>
                    <a:pt x="125382" y="2585766"/>
                  </a:lnTo>
                  <a:lnTo>
                    <a:pt x="125187" y="2580379"/>
                  </a:lnTo>
                  <a:lnTo>
                    <a:pt x="124986" y="2574992"/>
                  </a:lnTo>
                  <a:lnTo>
                    <a:pt x="124778" y="2569605"/>
                  </a:lnTo>
                  <a:lnTo>
                    <a:pt x="124564" y="2564218"/>
                  </a:lnTo>
                  <a:lnTo>
                    <a:pt x="124344" y="2558831"/>
                  </a:lnTo>
                  <a:lnTo>
                    <a:pt x="124117" y="2553443"/>
                  </a:lnTo>
                  <a:lnTo>
                    <a:pt x="123883" y="2548056"/>
                  </a:lnTo>
                  <a:lnTo>
                    <a:pt x="123644" y="2542669"/>
                  </a:lnTo>
                  <a:lnTo>
                    <a:pt x="123399" y="2537282"/>
                  </a:lnTo>
                  <a:lnTo>
                    <a:pt x="123150" y="2531895"/>
                  </a:lnTo>
                  <a:lnTo>
                    <a:pt x="122895" y="2526508"/>
                  </a:lnTo>
                  <a:lnTo>
                    <a:pt x="122636" y="2521121"/>
                  </a:lnTo>
                  <a:lnTo>
                    <a:pt x="122372" y="2515734"/>
                  </a:lnTo>
                  <a:lnTo>
                    <a:pt x="122104" y="2510347"/>
                  </a:lnTo>
                  <a:lnTo>
                    <a:pt x="121834" y="2504960"/>
                  </a:lnTo>
                  <a:lnTo>
                    <a:pt x="121560" y="2499573"/>
                  </a:lnTo>
                  <a:lnTo>
                    <a:pt x="121284" y="2494186"/>
                  </a:lnTo>
                  <a:lnTo>
                    <a:pt x="121006" y="2488799"/>
                  </a:lnTo>
                  <a:lnTo>
                    <a:pt x="120726" y="2483412"/>
                  </a:lnTo>
                  <a:lnTo>
                    <a:pt x="120445" y="2478025"/>
                  </a:lnTo>
                  <a:lnTo>
                    <a:pt x="120163" y="2472638"/>
                  </a:lnTo>
                  <a:lnTo>
                    <a:pt x="119881" y="2467251"/>
                  </a:lnTo>
                  <a:lnTo>
                    <a:pt x="119599" y="2461864"/>
                  </a:lnTo>
                  <a:lnTo>
                    <a:pt x="119317" y="2456477"/>
                  </a:lnTo>
                  <a:lnTo>
                    <a:pt x="119036" y="2451090"/>
                  </a:lnTo>
                  <a:lnTo>
                    <a:pt x="118754" y="2445703"/>
                  </a:lnTo>
                  <a:lnTo>
                    <a:pt x="118474" y="2440316"/>
                  </a:lnTo>
                  <a:lnTo>
                    <a:pt x="118194" y="2434929"/>
                  </a:lnTo>
                  <a:lnTo>
                    <a:pt x="117914" y="2429542"/>
                  </a:lnTo>
                  <a:lnTo>
                    <a:pt x="117634" y="2424155"/>
                  </a:lnTo>
                  <a:lnTo>
                    <a:pt x="117354" y="2418768"/>
                  </a:lnTo>
                  <a:lnTo>
                    <a:pt x="117073" y="2413381"/>
                  </a:lnTo>
                  <a:lnTo>
                    <a:pt x="116790" y="2407994"/>
                  </a:lnTo>
                  <a:lnTo>
                    <a:pt x="116504" y="2402607"/>
                  </a:lnTo>
                  <a:lnTo>
                    <a:pt x="116215" y="2397220"/>
                  </a:lnTo>
                  <a:lnTo>
                    <a:pt x="115921" y="2391833"/>
                  </a:lnTo>
                  <a:lnTo>
                    <a:pt x="115619" y="2386446"/>
                  </a:lnTo>
                  <a:lnTo>
                    <a:pt x="115310" y="2381059"/>
                  </a:lnTo>
                  <a:lnTo>
                    <a:pt x="114990" y="2375672"/>
                  </a:lnTo>
                  <a:lnTo>
                    <a:pt x="114660" y="2370285"/>
                  </a:lnTo>
                  <a:lnTo>
                    <a:pt x="114317" y="2364898"/>
                  </a:lnTo>
                  <a:lnTo>
                    <a:pt x="113959" y="2359511"/>
                  </a:lnTo>
                  <a:lnTo>
                    <a:pt x="113581" y="2354124"/>
                  </a:lnTo>
                  <a:lnTo>
                    <a:pt x="113182" y="2348737"/>
                  </a:lnTo>
                  <a:lnTo>
                    <a:pt x="112763" y="2343350"/>
                  </a:lnTo>
                  <a:lnTo>
                    <a:pt x="112320" y="2337963"/>
                  </a:lnTo>
                  <a:lnTo>
                    <a:pt x="111853" y="2332576"/>
                  </a:lnTo>
                  <a:lnTo>
                    <a:pt x="111360" y="2327189"/>
                  </a:lnTo>
                  <a:lnTo>
                    <a:pt x="110832" y="2321802"/>
                  </a:lnTo>
                  <a:lnTo>
                    <a:pt x="110274" y="2316415"/>
                  </a:lnTo>
                  <a:lnTo>
                    <a:pt x="109686" y="2311028"/>
                  </a:lnTo>
                  <a:lnTo>
                    <a:pt x="109066" y="2305641"/>
                  </a:lnTo>
                  <a:lnTo>
                    <a:pt x="108415" y="2300254"/>
                  </a:lnTo>
                  <a:lnTo>
                    <a:pt x="107732" y="2294867"/>
                  </a:lnTo>
                  <a:lnTo>
                    <a:pt x="107011" y="2289480"/>
                  </a:lnTo>
                  <a:lnTo>
                    <a:pt x="106258" y="2284093"/>
                  </a:lnTo>
                  <a:lnTo>
                    <a:pt x="105475" y="2278706"/>
                  </a:lnTo>
                  <a:lnTo>
                    <a:pt x="104663" y="2273319"/>
                  </a:lnTo>
                  <a:lnTo>
                    <a:pt x="103823" y="2267932"/>
                  </a:lnTo>
                  <a:lnTo>
                    <a:pt x="102958" y="2262545"/>
                  </a:lnTo>
                  <a:lnTo>
                    <a:pt x="102066" y="2257158"/>
                  </a:lnTo>
                  <a:lnTo>
                    <a:pt x="101151" y="2251771"/>
                  </a:lnTo>
                  <a:lnTo>
                    <a:pt x="100219" y="2246384"/>
                  </a:lnTo>
                  <a:lnTo>
                    <a:pt x="99273" y="2240997"/>
                  </a:lnTo>
                  <a:lnTo>
                    <a:pt x="98314" y="2235610"/>
                  </a:lnTo>
                  <a:lnTo>
                    <a:pt x="97345" y="2230223"/>
                  </a:lnTo>
                  <a:lnTo>
                    <a:pt x="96370" y="2224836"/>
                  </a:lnTo>
                  <a:lnTo>
                    <a:pt x="95393" y="2219449"/>
                  </a:lnTo>
                  <a:lnTo>
                    <a:pt x="94418" y="2214062"/>
                  </a:lnTo>
                  <a:lnTo>
                    <a:pt x="93447" y="2208675"/>
                  </a:lnTo>
                  <a:lnTo>
                    <a:pt x="92483" y="2203288"/>
                  </a:lnTo>
                  <a:lnTo>
                    <a:pt x="91529" y="2197901"/>
                  </a:lnTo>
                  <a:lnTo>
                    <a:pt x="90589" y="2192514"/>
                  </a:lnTo>
                  <a:lnTo>
                    <a:pt x="89667" y="2187127"/>
                  </a:lnTo>
                  <a:lnTo>
                    <a:pt x="88765" y="2181740"/>
                  </a:lnTo>
                  <a:lnTo>
                    <a:pt x="87882" y="2176353"/>
                  </a:lnTo>
                  <a:lnTo>
                    <a:pt x="87022" y="2170966"/>
                  </a:lnTo>
                  <a:lnTo>
                    <a:pt x="86186" y="2165579"/>
                  </a:lnTo>
                  <a:lnTo>
                    <a:pt x="85377" y="2160192"/>
                  </a:lnTo>
                  <a:lnTo>
                    <a:pt x="84598" y="2154805"/>
                  </a:lnTo>
                  <a:lnTo>
                    <a:pt x="83846" y="2149418"/>
                  </a:lnTo>
                  <a:lnTo>
                    <a:pt x="83120" y="2144031"/>
                  </a:lnTo>
                  <a:lnTo>
                    <a:pt x="82421" y="2138644"/>
                  </a:lnTo>
                  <a:lnTo>
                    <a:pt x="81749" y="2133257"/>
                  </a:lnTo>
                  <a:lnTo>
                    <a:pt x="81104" y="2127869"/>
                  </a:lnTo>
                  <a:lnTo>
                    <a:pt x="80486" y="2122482"/>
                  </a:lnTo>
                  <a:lnTo>
                    <a:pt x="79891" y="2117095"/>
                  </a:lnTo>
                  <a:lnTo>
                    <a:pt x="79316" y="2111708"/>
                  </a:lnTo>
                  <a:lnTo>
                    <a:pt x="78759" y="2106321"/>
                  </a:lnTo>
                  <a:lnTo>
                    <a:pt x="78219" y="2100934"/>
                  </a:lnTo>
                  <a:lnTo>
                    <a:pt x="77693" y="2095547"/>
                  </a:lnTo>
                  <a:lnTo>
                    <a:pt x="77180" y="2090160"/>
                  </a:lnTo>
                  <a:lnTo>
                    <a:pt x="76675" y="2084773"/>
                  </a:lnTo>
                  <a:lnTo>
                    <a:pt x="76175" y="2079386"/>
                  </a:lnTo>
                  <a:lnTo>
                    <a:pt x="75678" y="2073999"/>
                  </a:lnTo>
                  <a:lnTo>
                    <a:pt x="75181" y="2068612"/>
                  </a:lnTo>
                  <a:lnTo>
                    <a:pt x="74684" y="2063225"/>
                  </a:lnTo>
                  <a:lnTo>
                    <a:pt x="74181" y="2057838"/>
                  </a:lnTo>
                  <a:lnTo>
                    <a:pt x="73674" y="2052451"/>
                  </a:lnTo>
                  <a:lnTo>
                    <a:pt x="73159" y="2047064"/>
                  </a:lnTo>
                  <a:lnTo>
                    <a:pt x="72637" y="2041677"/>
                  </a:lnTo>
                  <a:lnTo>
                    <a:pt x="72106" y="2036290"/>
                  </a:lnTo>
                  <a:lnTo>
                    <a:pt x="71567" y="2030903"/>
                  </a:lnTo>
                  <a:lnTo>
                    <a:pt x="71018" y="2025516"/>
                  </a:lnTo>
                  <a:lnTo>
                    <a:pt x="70460" y="2020129"/>
                  </a:lnTo>
                  <a:lnTo>
                    <a:pt x="69896" y="2014742"/>
                  </a:lnTo>
                  <a:lnTo>
                    <a:pt x="69326" y="2009355"/>
                  </a:lnTo>
                  <a:lnTo>
                    <a:pt x="68751" y="2003968"/>
                  </a:lnTo>
                  <a:lnTo>
                    <a:pt x="68173" y="1998581"/>
                  </a:lnTo>
                  <a:lnTo>
                    <a:pt x="67592" y="1993194"/>
                  </a:lnTo>
                  <a:lnTo>
                    <a:pt x="67010" y="1987807"/>
                  </a:lnTo>
                  <a:lnTo>
                    <a:pt x="66429" y="1982420"/>
                  </a:lnTo>
                  <a:lnTo>
                    <a:pt x="65850" y="1977033"/>
                  </a:lnTo>
                  <a:lnTo>
                    <a:pt x="65273" y="1971646"/>
                  </a:lnTo>
                  <a:lnTo>
                    <a:pt x="64699" y="1966259"/>
                  </a:lnTo>
                  <a:lnTo>
                    <a:pt x="64130" y="1960872"/>
                  </a:lnTo>
                  <a:lnTo>
                    <a:pt x="63564" y="1955485"/>
                  </a:lnTo>
                  <a:lnTo>
                    <a:pt x="63002" y="1950098"/>
                  </a:lnTo>
                  <a:lnTo>
                    <a:pt x="62442" y="1944711"/>
                  </a:lnTo>
                  <a:lnTo>
                    <a:pt x="61883" y="1939324"/>
                  </a:lnTo>
                  <a:lnTo>
                    <a:pt x="61325" y="1933937"/>
                  </a:lnTo>
                  <a:lnTo>
                    <a:pt x="60766" y="1928550"/>
                  </a:lnTo>
                  <a:lnTo>
                    <a:pt x="60203" y="1923163"/>
                  </a:lnTo>
                  <a:lnTo>
                    <a:pt x="59635" y="1917776"/>
                  </a:lnTo>
                  <a:lnTo>
                    <a:pt x="59061" y="1912389"/>
                  </a:lnTo>
                  <a:lnTo>
                    <a:pt x="58477" y="1907002"/>
                  </a:lnTo>
                  <a:lnTo>
                    <a:pt x="57883" y="1901615"/>
                  </a:lnTo>
                  <a:lnTo>
                    <a:pt x="57274" y="1896228"/>
                  </a:lnTo>
                  <a:lnTo>
                    <a:pt x="56650" y="1890841"/>
                  </a:lnTo>
                  <a:lnTo>
                    <a:pt x="56009" y="1885454"/>
                  </a:lnTo>
                  <a:lnTo>
                    <a:pt x="55350" y="1880067"/>
                  </a:lnTo>
                  <a:lnTo>
                    <a:pt x="54672" y="1874680"/>
                  </a:lnTo>
                  <a:lnTo>
                    <a:pt x="53975" y="1869293"/>
                  </a:lnTo>
                  <a:lnTo>
                    <a:pt x="53255" y="1863906"/>
                  </a:lnTo>
                  <a:lnTo>
                    <a:pt x="52512" y="1858519"/>
                  </a:lnTo>
                  <a:lnTo>
                    <a:pt x="51748" y="1853132"/>
                  </a:lnTo>
                  <a:lnTo>
                    <a:pt x="50965" y="1847745"/>
                  </a:lnTo>
                  <a:lnTo>
                    <a:pt x="50162" y="1842358"/>
                  </a:lnTo>
                  <a:lnTo>
                    <a:pt x="49341" y="1836971"/>
                  </a:lnTo>
                  <a:lnTo>
                    <a:pt x="48501" y="1831584"/>
                  </a:lnTo>
                  <a:lnTo>
                    <a:pt x="47644" y="1826197"/>
                  </a:lnTo>
                  <a:lnTo>
                    <a:pt x="46775" y="1820810"/>
                  </a:lnTo>
                  <a:lnTo>
                    <a:pt x="45896" y="1815423"/>
                  </a:lnTo>
                  <a:lnTo>
                    <a:pt x="45009" y="1810036"/>
                  </a:lnTo>
                  <a:lnTo>
                    <a:pt x="44116" y="1804649"/>
                  </a:lnTo>
                  <a:lnTo>
                    <a:pt x="43220" y="1799262"/>
                  </a:lnTo>
                  <a:lnTo>
                    <a:pt x="42325" y="1793875"/>
                  </a:lnTo>
                  <a:lnTo>
                    <a:pt x="41435" y="1788488"/>
                  </a:lnTo>
                  <a:lnTo>
                    <a:pt x="40552" y="1783101"/>
                  </a:lnTo>
                  <a:lnTo>
                    <a:pt x="39678" y="1777714"/>
                  </a:lnTo>
                  <a:lnTo>
                    <a:pt x="38815" y="1772327"/>
                  </a:lnTo>
                  <a:lnTo>
                    <a:pt x="37969" y="1766940"/>
                  </a:lnTo>
                  <a:lnTo>
                    <a:pt x="37142" y="1761553"/>
                  </a:lnTo>
                  <a:lnTo>
                    <a:pt x="36333" y="1756166"/>
                  </a:lnTo>
                  <a:lnTo>
                    <a:pt x="35544" y="1750779"/>
                  </a:lnTo>
                  <a:lnTo>
                    <a:pt x="34775" y="1745392"/>
                  </a:lnTo>
                  <a:lnTo>
                    <a:pt x="34027" y="1740005"/>
                  </a:lnTo>
                  <a:lnTo>
                    <a:pt x="33301" y="1734618"/>
                  </a:lnTo>
                  <a:lnTo>
                    <a:pt x="32598" y="1729231"/>
                  </a:lnTo>
                  <a:lnTo>
                    <a:pt x="31913" y="1723844"/>
                  </a:lnTo>
                  <a:lnTo>
                    <a:pt x="31245" y="1718457"/>
                  </a:lnTo>
                  <a:lnTo>
                    <a:pt x="30592" y="1713070"/>
                  </a:lnTo>
                  <a:lnTo>
                    <a:pt x="29954" y="1707683"/>
                  </a:lnTo>
                  <a:lnTo>
                    <a:pt x="29328" y="1702295"/>
                  </a:lnTo>
                  <a:lnTo>
                    <a:pt x="28712" y="1696908"/>
                  </a:lnTo>
                  <a:lnTo>
                    <a:pt x="28102" y="1691521"/>
                  </a:lnTo>
                  <a:lnTo>
                    <a:pt x="27498" y="1686134"/>
                  </a:lnTo>
                  <a:lnTo>
                    <a:pt x="26896" y="1680747"/>
                  </a:lnTo>
                  <a:lnTo>
                    <a:pt x="26296" y="1675360"/>
                  </a:lnTo>
                  <a:lnTo>
                    <a:pt x="25697" y="1669973"/>
                  </a:lnTo>
                  <a:lnTo>
                    <a:pt x="25097" y="1664586"/>
                  </a:lnTo>
                  <a:lnTo>
                    <a:pt x="24497" y="1659199"/>
                  </a:lnTo>
                  <a:lnTo>
                    <a:pt x="23897" y="1653812"/>
                  </a:lnTo>
                  <a:lnTo>
                    <a:pt x="23298" y="1648425"/>
                  </a:lnTo>
                  <a:lnTo>
                    <a:pt x="22701" y="1643038"/>
                  </a:lnTo>
                  <a:lnTo>
                    <a:pt x="22107" y="1637651"/>
                  </a:lnTo>
                  <a:lnTo>
                    <a:pt x="21522" y="1632264"/>
                  </a:lnTo>
                  <a:lnTo>
                    <a:pt x="20945" y="1626877"/>
                  </a:lnTo>
                  <a:lnTo>
                    <a:pt x="20381" y="1621490"/>
                  </a:lnTo>
                  <a:lnTo>
                    <a:pt x="19831" y="1616103"/>
                  </a:lnTo>
                  <a:lnTo>
                    <a:pt x="19299" y="1610716"/>
                  </a:lnTo>
                  <a:lnTo>
                    <a:pt x="18787" y="1605329"/>
                  </a:lnTo>
                  <a:lnTo>
                    <a:pt x="18305" y="1599942"/>
                  </a:lnTo>
                  <a:lnTo>
                    <a:pt x="17848" y="1594555"/>
                  </a:lnTo>
                  <a:lnTo>
                    <a:pt x="17420" y="1589168"/>
                  </a:lnTo>
                  <a:lnTo>
                    <a:pt x="17021" y="1583781"/>
                  </a:lnTo>
                  <a:lnTo>
                    <a:pt x="16653" y="1578394"/>
                  </a:lnTo>
                  <a:lnTo>
                    <a:pt x="16316" y="1573007"/>
                  </a:lnTo>
                  <a:lnTo>
                    <a:pt x="16017" y="1567620"/>
                  </a:lnTo>
                  <a:lnTo>
                    <a:pt x="15749" y="1562233"/>
                  </a:lnTo>
                  <a:lnTo>
                    <a:pt x="15509" y="1556846"/>
                  </a:lnTo>
                  <a:lnTo>
                    <a:pt x="15294" y="1551459"/>
                  </a:lnTo>
                  <a:lnTo>
                    <a:pt x="15104" y="1546072"/>
                  </a:lnTo>
                  <a:lnTo>
                    <a:pt x="14934" y="1540685"/>
                  </a:lnTo>
                  <a:lnTo>
                    <a:pt x="14784" y="1535298"/>
                  </a:lnTo>
                  <a:lnTo>
                    <a:pt x="14645" y="1529911"/>
                  </a:lnTo>
                  <a:lnTo>
                    <a:pt x="14513" y="1524524"/>
                  </a:lnTo>
                  <a:lnTo>
                    <a:pt x="14382" y="1519137"/>
                  </a:lnTo>
                  <a:lnTo>
                    <a:pt x="14250" y="1513750"/>
                  </a:lnTo>
                  <a:lnTo>
                    <a:pt x="14110" y="1508363"/>
                  </a:lnTo>
                  <a:lnTo>
                    <a:pt x="13956" y="1502976"/>
                  </a:lnTo>
                  <a:lnTo>
                    <a:pt x="13783" y="1497589"/>
                  </a:lnTo>
                  <a:lnTo>
                    <a:pt x="13588" y="1492202"/>
                  </a:lnTo>
                  <a:lnTo>
                    <a:pt x="13369" y="1486815"/>
                  </a:lnTo>
                  <a:lnTo>
                    <a:pt x="13122" y="1481428"/>
                  </a:lnTo>
                  <a:lnTo>
                    <a:pt x="12845" y="1476041"/>
                  </a:lnTo>
                  <a:lnTo>
                    <a:pt x="12529" y="1470654"/>
                  </a:lnTo>
                  <a:lnTo>
                    <a:pt x="12179" y="1465267"/>
                  </a:lnTo>
                  <a:lnTo>
                    <a:pt x="11794" y="1459880"/>
                  </a:lnTo>
                  <a:lnTo>
                    <a:pt x="11376" y="1454493"/>
                  </a:lnTo>
                  <a:lnTo>
                    <a:pt x="10926" y="1449106"/>
                  </a:lnTo>
                  <a:lnTo>
                    <a:pt x="10445" y="1443719"/>
                  </a:lnTo>
                  <a:lnTo>
                    <a:pt x="9932" y="1438332"/>
                  </a:lnTo>
                  <a:lnTo>
                    <a:pt x="9392" y="1432945"/>
                  </a:lnTo>
                  <a:lnTo>
                    <a:pt x="8831" y="1427558"/>
                  </a:lnTo>
                  <a:lnTo>
                    <a:pt x="8253" y="1422171"/>
                  </a:lnTo>
                  <a:lnTo>
                    <a:pt x="7661" y="1416784"/>
                  </a:lnTo>
                  <a:lnTo>
                    <a:pt x="7061" y="1411397"/>
                  </a:lnTo>
                  <a:lnTo>
                    <a:pt x="6456" y="1406010"/>
                  </a:lnTo>
                  <a:lnTo>
                    <a:pt x="5854" y="1400623"/>
                  </a:lnTo>
                  <a:lnTo>
                    <a:pt x="5258" y="1395236"/>
                  </a:lnTo>
                  <a:lnTo>
                    <a:pt x="4675" y="1389849"/>
                  </a:lnTo>
                  <a:lnTo>
                    <a:pt x="4107" y="1384462"/>
                  </a:lnTo>
                  <a:lnTo>
                    <a:pt x="3560" y="1379075"/>
                  </a:lnTo>
                  <a:lnTo>
                    <a:pt x="3040" y="1373688"/>
                  </a:lnTo>
                  <a:lnTo>
                    <a:pt x="2554" y="1368301"/>
                  </a:lnTo>
                  <a:lnTo>
                    <a:pt x="2102" y="1362914"/>
                  </a:lnTo>
                  <a:lnTo>
                    <a:pt x="1687" y="1357527"/>
                  </a:lnTo>
                  <a:lnTo>
                    <a:pt x="1310" y="1352140"/>
                  </a:lnTo>
                  <a:lnTo>
                    <a:pt x="976" y="1346753"/>
                  </a:lnTo>
                  <a:lnTo>
                    <a:pt x="690" y="1341366"/>
                  </a:lnTo>
                  <a:lnTo>
                    <a:pt x="457" y="1335979"/>
                  </a:lnTo>
                  <a:lnTo>
                    <a:pt x="271" y="1330592"/>
                  </a:lnTo>
                  <a:lnTo>
                    <a:pt x="132" y="1325205"/>
                  </a:lnTo>
                  <a:lnTo>
                    <a:pt x="42" y="1319818"/>
                  </a:lnTo>
                  <a:lnTo>
                    <a:pt x="0" y="1314431"/>
                  </a:lnTo>
                  <a:lnTo>
                    <a:pt x="8" y="1309044"/>
                  </a:lnTo>
                  <a:lnTo>
                    <a:pt x="71" y="1303657"/>
                  </a:lnTo>
                  <a:lnTo>
                    <a:pt x="179" y="1298270"/>
                  </a:lnTo>
                  <a:lnTo>
                    <a:pt x="330" y="1292883"/>
                  </a:lnTo>
                  <a:lnTo>
                    <a:pt x="522" y="1287496"/>
                  </a:lnTo>
                  <a:lnTo>
                    <a:pt x="753" y="1282109"/>
                  </a:lnTo>
                  <a:lnTo>
                    <a:pt x="1024" y="1276721"/>
                  </a:lnTo>
                  <a:lnTo>
                    <a:pt x="1336" y="1271334"/>
                  </a:lnTo>
                  <a:lnTo>
                    <a:pt x="1679" y="1265947"/>
                  </a:lnTo>
                  <a:lnTo>
                    <a:pt x="2050" y="1260560"/>
                  </a:lnTo>
                  <a:lnTo>
                    <a:pt x="2449" y="1255173"/>
                  </a:lnTo>
                  <a:lnTo>
                    <a:pt x="2872" y="1249786"/>
                  </a:lnTo>
                  <a:lnTo>
                    <a:pt x="3319" y="1244399"/>
                  </a:lnTo>
                  <a:lnTo>
                    <a:pt x="3790" y="1239012"/>
                  </a:lnTo>
                  <a:lnTo>
                    <a:pt x="4279" y="1233625"/>
                  </a:lnTo>
                  <a:lnTo>
                    <a:pt x="4786" y="1228238"/>
                  </a:lnTo>
                  <a:lnTo>
                    <a:pt x="5309" y="1222851"/>
                  </a:lnTo>
                  <a:lnTo>
                    <a:pt x="5847" y="1217464"/>
                  </a:lnTo>
                  <a:lnTo>
                    <a:pt x="6401" y="1212077"/>
                  </a:lnTo>
                  <a:lnTo>
                    <a:pt x="6974" y="1206690"/>
                  </a:lnTo>
                  <a:lnTo>
                    <a:pt x="7562" y="1201303"/>
                  </a:lnTo>
                  <a:lnTo>
                    <a:pt x="8166" y="1195916"/>
                  </a:lnTo>
                  <a:lnTo>
                    <a:pt x="8786" y="1190529"/>
                  </a:lnTo>
                  <a:lnTo>
                    <a:pt x="9423" y="1185142"/>
                  </a:lnTo>
                  <a:lnTo>
                    <a:pt x="10077" y="1179755"/>
                  </a:lnTo>
                  <a:lnTo>
                    <a:pt x="10755" y="1174368"/>
                  </a:lnTo>
                  <a:lnTo>
                    <a:pt x="11451" y="1168981"/>
                  </a:lnTo>
                  <a:lnTo>
                    <a:pt x="12168" y="1163594"/>
                  </a:lnTo>
                  <a:lnTo>
                    <a:pt x="12904" y="1158207"/>
                  </a:lnTo>
                  <a:lnTo>
                    <a:pt x="13660" y="1152820"/>
                  </a:lnTo>
                  <a:lnTo>
                    <a:pt x="14437" y="1147433"/>
                  </a:lnTo>
                  <a:lnTo>
                    <a:pt x="15238" y="1142046"/>
                  </a:lnTo>
                  <a:lnTo>
                    <a:pt x="16058" y="1136659"/>
                  </a:lnTo>
                  <a:lnTo>
                    <a:pt x="16897" y="1131272"/>
                  </a:lnTo>
                  <a:lnTo>
                    <a:pt x="17754" y="1125885"/>
                  </a:lnTo>
                  <a:lnTo>
                    <a:pt x="18627" y="1120498"/>
                  </a:lnTo>
                  <a:lnTo>
                    <a:pt x="19517" y="1115111"/>
                  </a:lnTo>
                  <a:lnTo>
                    <a:pt x="20424" y="1109724"/>
                  </a:lnTo>
                  <a:lnTo>
                    <a:pt x="21344" y="1104337"/>
                  </a:lnTo>
                  <a:lnTo>
                    <a:pt x="22277" y="1098950"/>
                  </a:lnTo>
                  <a:lnTo>
                    <a:pt x="23220" y="1093563"/>
                  </a:lnTo>
                  <a:lnTo>
                    <a:pt x="24174" y="1088176"/>
                  </a:lnTo>
                  <a:lnTo>
                    <a:pt x="25136" y="1082789"/>
                  </a:lnTo>
                  <a:lnTo>
                    <a:pt x="26108" y="1077402"/>
                  </a:lnTo>
                  <a:lnTo>
                    <a:pt x="27087" y="1072015"/>
                  </a:lnTo>
                  <a:lnTo>
                    <a:pt x="28072" y="1066628"/>
                  </a:lnTo>
                  <a:lnTo>
                    <a:pt x="29062" y="1061241"/>
                  </a:lnTo>
                  <a:lnTo>
                    <a:pt x="30057" y="1055854"/>
                  </a:lnTo>
                  <a:lnTo>
                    <a:pt x="31055" y="1050467"/>
                  </a:lnTo>
                  <a:lnTo>
                    <a:pt x="32058" y="1045080"/>
                  </a:lnTo>
                  <a:lnTo>
                    <a:pt x="33063" y="1039693"/>
                  </a:lnTo>
                  <a:lnTo>
                    <a:pt x="34069" y="1034306"/>
                  </a:lnTo>
                  <a:lnTo>
                    <a:pt x="35076" y="1028919"/>
                  </a:lnTo>
                  <a:lnTo>
                    <a:pt x="36084" y="1023532"/>
                  </a:lnTo>
                  <a:lnTo>
                    <a:pt x="37091" y="1018145"/>
                  </a:lnTo>
                  <a:lnTo>
                    <a:pt x="38098" y="1012758"/>
                  </a:lnTo>
                  <a:lnTo>
                    <a:pt x="39103" y="1007371"/>
                  </a:lnTo>
                  <a:lnTo>
                    <a:pt x="40106" y="1001984"/>
                  </a:lnTo>
                  <a:lnTo>
                    <a:pt x="41108" y="996597"/>
                  </a:lnTo>
                  <a:lnTo>
                    <a:pt x="42108" y="991210"/>
                  </a:lnTo>
                  <a:lnTo>
                    <a:pt x="43107" y="985823"/>
                  </a:lnTo>
                  <a:lnTo>
                    <a:pt x="44105" y="980436"/>
                  </a:lnTo>
                  <a:lnTo>
                    <a:pt x="45104" y="975049"/>
                  </a:lnTo>
                  <a:lnTo>
                    <a:pt x="46104" y="969662"/>
                  </a:lnTo>
                  <a:lnTo>
                    <a:pt x="47106" y="964275"/>
                  </a:lnTo>
                  <a:lnTo>
                    <a:pt x="48113" y="958888"/>
                  </a:lnTo>
                  <a:lnTo>
                    <a:pt x="49125" y="953501"/>
                  </a:lnTo>
                  <a:lnTo>
                    <a:pt x="50146" y="948114"/>
                  </a:lnTo>
                  <a:lnTo>
                    <a:pt x="51177" y="942727"/>
                  </a:lnTo>
                  <a:lnTo>
                    <a:pt x="52220" y="937340"/>
                  </a:lnTo>
                  <a:lnTo>
                    <a:pt x="53276" y="931953"/>
                  </a:lnTo>
                  <a:lnTo>
                    <a:pt x="54347" y="926566"/>
                  </a:lnTo>
                  <a:lnTo>
                    <a:pt x="55434" y="921179"/>
                  </a:lnTo>
                  <a:lnTo>
                    <a:pt x="56539" y="915792"/>
                  </a:lnTo>
                  <a:lnTo>
                    <a:pt x="57664" y="910405"/>
                  </a:lnTo>
                  <a:lnTo>
                    <a:pt x="58808" y="905018"/>
                  </a:lnTo>
                  <a:lnTo>
                    <a:pt x="59970" y="899631"/>
                  </a:lnTo>
                  <a:lnTo>
                    <a:pt x="61149" y="894244"/>
                  </a:lnTo>
                  <a:lnTo>
                    <a:pt x="62346" y="888857"/>
                  </a:lnTo>
                  <a:lnTo>
                    <a:pt x="63559" y="883470"/>
                  </a:lnTo>
                  <a:lnTo>
                    <a:pt x="64788" y="878083"/>
                  </a:lnTo>
                  <a:lnTo>
                    <a:pt x="66029" y="872696"/>
                  </a:lnTo>
                  <a:lnTo>
                    <a:pt x="67278" y="867309"/>
                  </a:lnTo>
                  <a:lnTo>
                    <a:pt x="68534" y="861922"/>
                  </a:lnTo>
                  <a:lnTo>
                    <a:pt x="69795" y="856535"/>
                  </a:lnTo>
                  <a:lnTo>
                    <a:pt x="71056" y="851147"/>
                  </a:lnTo>
                  <a:lnTo>
                    <a:pt x="72316" y="845760"/>
                  </a:lnTo>
                  <a:lnTo>
                    <a:pt x="73570" y="840373"/>
                  </a:lnTo>
                  <a:lnTo>
                    <a:pt x="74817" y="834986"/>
                  </a:lnTo>
                  <a:lnTo>
                    <a:pt x="76054" y="829599"/>
                  </a:lnTo>
                  <a:lnTo>
                    <a:pt x="77279" y="824212"/>
                  </a:lnTo>
                  <a:lnTo>
                    <a:pt x="78489" y="818825"/>
                  </a:lnTo>
                  <a:lnTo>
                    <a:pt x="79681" y="813438"/>
                  </a:lnTo>
                  <a:lnTo>
                    <a:pt x="80855" y="808051"/>
                  </a:lnTo>
                  <a:lnTo>
                    <a:pt x="82012" y="802664"/>
                  </a:lnTo>
                  <a:lnTo>
                    <a:pt x="83151" y="797277"/>
                  </a:lnTo>
                  <a:lnTo>
                    <a:pt x="84272" y="791890"/>
                  </a:lnTo>
                  <a:lnTo>
                    <a:pt x="85375" y="786503"/>
                  </a:lnTo>
                  <a:lnTo>
                    <a:pt x="86458" y="781116"/>
                  </a:lnTo>
                  <a:lnTo>
                    <a:pt x="87524" y="775729"/>
                  </a:lnTo>
                  <a:lnTo>
                    <a:pt x="88575" y="770342"/>
                  </a:lnTo>
                  <a:lnTo>
                    <a:pt x="89613" y="764955"/>
                  </a:lnTo>
                  <a:lnTo>
                    <a:pt x="90639" y="759568"/>
                  </a:lnTo>
                  <a:lnTo>
                    <a:pt x="91654" y="754181"/>
                  </a:lnTo>
                  <a:lnTo>
                    <a:pt x="92658" y="748794"/>
                  </a:lnTo>
                  <a:lnTo>
                    <a:pt x="93654" y="743407"/>
                  </a:lnTo>
                  <a:lnTo>
                    <a:pt x="94644" y="738020"/>
                  </a:lnTo>
                  <a:lnTo>
                    <a:pt x="95628" y="732633"/>
                  </a:lnTo>
                  <a:lnTo>
                    <a:pt x="96607" y="727246"/>
                  </a:lnTo>
                  <a:lnTo>
                    <a:pt x="97581" y="721859"/>
                  </a:lnTo>
                  <a:lnTo>
                    <a:pt x="98550" y="716472"/>
                  </a:lnTo>
                  <a:lnTo>
                    <a:pt x="99515" y="711085"/>
                  </a:lnTo>
                  <a:lnTo>
                    <a:pt x="100475" y="705698"/>
                  </a:lnTo>
                  <a:lnTo>
                    <a:pt x="101430" y="700311"/>
                  </a:lnTo>
                  <a:lnTo>
                    <a:pt x="102378" y="694924"/>
                  </a:lnTo>
                  <a:lnTo>
                    <a:pt x="103318" y="689537"/>
                  </a:lnTo>
                  <a:lnTo>
                    <a:pt x="104247" y="684150"/>
                  </a:lnTo>
                  <a:lnTo>
                    <a:pt x="105165" y="678763"/>
                  </a:lnTo>
                  <a:lnTo>
                    <a:pt x="106070" y="673376"/>
                  </a:lnTo>
                  <a:lnTo>
                    <a:pt x="106960" y="667989"/>
                  </a:lnTo>
                  <a:lnTo>
                    <a:pt x="107835" y="662602"/>
                  </a:lnTo>
                  <a:lnTo>
                    <a:pt x="108691" y="657215"/>
                  </a:lnTo>
                  <a:lnTo>
                    <a:pt x="109525" y="651828"/>
                  </a:lnTo>
                  <a:lnTo>
                    <a:pt x="110336" y="646441"/>
                  </a:lnTo>
                  <a:lnTo>
                    <a:pt x="111124" y="641054"/>
                  </a:lnTo>
                  <a:lnTo>
                    <a:pt x="111888" y="635667"/>
                  </a:lnTo>
                  <a:lnTo>
                    <a:pt x="112627" y="630280"/>
                  </a:lnTo>
                  <a:lnTo>
                    <a:pt x="113341" y="624893"/>
                  </a:lnTo>
                  <a:lnTo>
                    <a:pt x="114024" y="619506"/>
                  </a:lnTo>
                  <a:lnTo>
                    <a:pt x="114679" y="614119"/>
                  </a:lnTo>
                  <a:lnTo>
                    <a:pt x="115307" y="608732"/>
                  </a:lnTo>
                  <a:lnTo>
                    <a:pt x="115908" y="603345"/>
                  </a:lnTo>
                  <a:lnTo>
                    <a:pt x="116484" y="597958"/>
                  </a:lnTo>
                  <a:lnTo>
                    <a:pt x="117034" y="592571"/>
                  </a:lnTo>
                  <a:lnTo>
                    <a:pt x="117557" y="587184"/>
                  </a:lnTo>
                  <a:lnTo>
                    <a:pt x="118053" y="581797"/>
                  </a:lnTo>
                  <a:lnTo>
                    <a:pt x="118527" y="576410"/>
                  </a:lnTo>
                  <a:lnTo>
                    <a:pt x="118981" y="571023"/>
                  </a:lnTo>
                  <a:lnTo>
                    <a:pt x="119414" y="565636"/>
                  </a:lnTo>
                  <a:lnTo>
                    <a:pt x="119829" y="560249"/>
                  </a:lnTo>
                  <a:lnTo>
                    <a:pt x="120225" y="554862"/>
                  </a:lnTo>
                  <a:lnTo>
                    <a:pt x="120603" y="549475"/>
                  </a:lnTo>
                  <a:lnTo>
                    <a:pt x="120968" y="544088"/>
                  </a:lnTo>
                  <a:lnTo>
                    <a:pt x="121320" y="538701"/>
                  </a:lnTo>
                  <a:lnTo>
                    <a:pt x="121661" y="533314"/>
                  </a:lnTo>
                  <a:lnTo>
                    <a:pt x="121991" y="527927"/>
                  </a:lnTo>
                  <a:lnTo>
                    <a:pt x="122312" y="522540"/>
                  </a:lnTo>
                  <a:lnTo>
                    <a:pt x="122623" y="517153"/>
                  </a:lnTo>
                  <a:lnTo>
                    <a:pt x="122927" y="511766"/>
                  </a:lnTo>
                  <a:lnTo>
                    <a:pt x="123224" y="506379"/>
                  </a:lnTo>
                  <a:lnTo>
                    <a:pt x="123515" y="500992"/>
                  </a:lnTo>
                  <a:lnTo>
                    <a:pt x="123800" y="495605"/>
                  </a:lnTo>
                  <a:lnTo>
                    <a:pt x="124079" y="490218"/>
                  </a:lnTo>
                  <a:lnTo>
                    <a:pt x="124352" y="484831"/>
                  </a:lnTo>
                  <a:lnTo>
                    <a:pt x="124620" y="479444"/>
                  </a:lnTo>
                  <a:lnTo>
                    <a:pt x="124882" y="474057"/>
                  </a:lnTo>
                  <a:lnTo>
                    <a:pt x="125138" y="468670"/>
                  </a:lnTo>
                  <a:lnTo>
                    <a:pt x="125388" y="463283"/>
                  </a:lnTo>
                  <a:lnTo>
                    <a:pt x="125632" y="457896"/>
                  </a:lnTo>
                  <a:lnTo>
                    <a:pt x="125867" y="452509"/>
                  </a:lnTo>
                  <a:lnTo>
                    <a:pt x="126096" y="447122"/>
                  </a:lnTo>
                  <a:lnTo>
                    <a:pt x="126316" y="441735"/>
                  </a:lnTo>
                  <a:lnTo>
                    <a:pt x="126529" y="436348"/>
                  </a:lnTo>
                  <a:lnTo>
                    <a:pt x="126733" y="430961"/>
                  </a:lnTo>
                  <a:lnTo>
                    <a:pt x="126928" y="425573"/>
                  </a:lnTo>
                  <a:lnTo>
                    <a:pt x="127113" y="420186"/>
                  </a:lnTo>
                  <a:lnTo>
                    <a:pt x="127288" y="414799"/>
                  </a:lnTo>
                  <a:lnTo>
                    <a:pt x="127455" y="409412"/>
                  </a:lnTo>
                  <a:lnTo>
                    <a:pt x="127611" y="404025"/>
                  </a:lnTo>
                  <a:lnTo>
                    <a:pt x="127759" y="398638"/>
                  </a:lnTo>
                  <a:lnTo>
                    <a:pt x="127897" y="393251"/>
                  </a:lnTo>
                  <a:lnTo>
                    <a:pt x="128024" y="387864"/>
                  </a:lnTo>
                  <a:lnTo>
                    <a:pt x="128141" y="382477"/>
                  </a:lnTo>
                  <a:lnTo>
                    <a:pt x="128250" y="377090"/>
                  </a:lnTo>
                  <a:lnTo>
                    <a:pt x="128351" y="371703"/>
                  </a:lnTo>
                  <a:lnTo>
                    <a:pt x="128444" y="366316"/>
                  </a:lnTo>
                  <a:lnTo>
                    <a:pt x="128529" y="360929"/>
                  </a:lnTo>
                  <a:lnTo>
                    <a:pt x="128604" y="355542"/>
                  </a:lnTo>
                  <a:lnTo>
                    <a:pt x="128673" y="350155"/>
                  </a:lnTo>
                  <a:lnTo>
                    <a:pt x="128736" y="344768"/>
                  </a:lnTo>
                  <a:lnTo>
                    <a:pt x="128793" y="339381"/>
                  </a:lnTo>
                  <a:lnTo>
                    <a:pt x="128844" y="333994"/>
                  </a:lnTo>
                  <a:lnTo>
                    <a:pt x="128890" y="328607"/>
                  </a:lnTo>
                  <a:lnTo>
                    <a:pt x="128931" y="323220"/>
                  </a:lnTo>
                  <a:lnTo>
                    <a:pt x="128967" y="317833"/>
                  </a:lnTo>
                  <a:lnTo>
                    <a:pt x="129001" y="312446"/>
                  </a:lnTo>
                  <a:lnTo>
                    <a:pt x="129030" y="307059"/>
                  </a:lnTo>
                  <a:lnTo>
                    <a:pt x="129058" y="301672"/>
                  </a:lnTo>
                  <a:lnTo>
                    <a:pt x="129083" y="296285"/>
                  </a:lnTo>
                  <a:lnTo>
                    <a:pt x="129105" y="290898"/>
                  </a:lnTo>
                  <a:lnTo>
                    <a:pt x="129126" y="285511"/>
                  </a:lnTo>
                  <a:lnTo>
                    <a:pt x="129145" y="280124"/>
                  </a:lnTo>
                  <a:lnTo>
                    <a:pt x="129164" y="274737"/>
                  </a:lnTo>
                  <a:lnTo>
                    <a:pt x="129182" y="269350"/>
                  </a:lnTo>
                  <a:lnTo>
                    <a:pt x="129199" y="263963"/>
                  </a:lnTo>
                  <a:lnTo>
                    <a:pt x="129215" y="258576"/>
                  </a:lnTo>
                  <a:lnTo>
                    <a:pt x="129232" y="253189"/>
                  </a:lnTo>
                  <a:lnTo>
                    <a:pt x="129248" y="247802"/>
                  </a:lnTo>
                  <a:lnTo>
                    <a:pt x="129264" y="242415"/>
                  </a:lnTo>
                  <a:lnTo>
                    <a:pt x="129280" y="237028"/>
                  </a:lnTo>
                  <a:lnTo>
                    <a:pt x="129296" y="231641"/>
                  </a:lnTo>
                  <a:lnTo>
                    <a:pt x="129311" y="226254"/>
                  </a:lnTo>
                  <a:lnTo>
                    <a:pt x="129327" y="220867"/>
                  </a:lnTo>
                  <a:lnTo>
                    <a:pt x="129342" y="215480"/>
                  </a:lnTo>
                  <a:lnTo>
                    <a:pt x="129357" y="210093"/>
                  </a:lnTo>
                  <a:lnTo>
                    <a:pt x="129372" y="204706"/>
                  </a:lnTo>
                  <a:lnTo>
                    <a:pt x="129386" y="199319"/>
                  </a:lnTo>
                  <a:lnTo>
                    <a:pt x="129400" y="193932"/>
                  </a:lnTo>
                  <a:lnTo>
                    <a:pt x="129413" y="188545"/>
                  </a:lnTo>
                  <a:lnTo>
                    <a:pt x="129426" y="183158"/>
                  </a:lnTo>
                  <a:lnTo>
                    <a:pt x="129438" y="177771"/>
                  </a:lnTo>
                  <a:lnTo>
                    <a:pt x="129449" y="172384"/>
                  </a:lnTo>
                  <a:lnTo>
                    <a:pt x="129459" y="166997"/>
                  </a:lnTo>
                  <a:lnTo>
                    <a:pt x="129468" y="161610"/>
                  </a:lnTo>
                  <a:lnTo>
                    <a:pt x="129476" y="156223"/>
                  </a:lnTo>
                  <a:lnTo>
                    <a:pt x="129483" y="150836"/>
                  </a:lnTo>
                  <a:lnTo>
                    <a:pt x="129488" y="145449"/>
                  </a:lnTo>
                  <a:lnTo>
                    <a:pt x="129493" y="140062"/>
                  </a:lnTo>
                  <a:lnTo>
                    <a:pt x="129497" y="134675"/>
                  </a:lnTo>
                  <a:lnTo>
                    <a:pt x="129500" y="129288"/>
                  </a:lnTo>
                  <a:lnTo>
                    <a:pt x="129501" y="123901"/>
                  </a:lnTo>
                  <a:lnTo>
                    <a:pt x="129501" y="118514"/>
                  </a:lnTo>
                  <a:lnTo>
                    <a:pt x="129501" y="113127"/>
                  </a:lnTo>
                  <a:lnTo>
                    <a:pt x="129499" y="107740"/>
                  </a:lnTo>
                  <a:lnTo>
                    <a:pt x="129497" y="102353"/>
                  </a:lnTo>
                  <a:lnTo>
                    <a:pt x="129493" y="96966"/>
                  </a:lnTo>
                  <a:lnTo>
                    <a:pt x="129489" y="91579"/>
                  </a:lnTo>
                  <a:lnTo>
                    <a:pt x="129485" y="86192"/>
                  </a:lnTo>
                  <a:lnTo>
                    <a:pt x="129479" y="80805"/>
                  </a:lnTo>
                  <a:lnTo>
                    <a:pt x="129473" y="75418"/>
                  </a:lnTo>
                  <a:lnTo>
                    <a:pt x="129467" y="70031"/>
                  </a:lnTo>
                  <a:lnTo>
                    <a:pt x="129461" y="64644"/>
                  </a:lnTo>
                  <a:lnTo>
                    <a:pt x="129454" y="59257"/>
                  </a:lnTo>
                  <a:lnTo>
                    <a:pt x="129448" y="53870"/>
                  </a:lnTo>
                  <a:lnTo>
                    <a:pt x="129441" y="48483"/>
                  </a:lnTo>
                  <a:lnTo>
                    <a:pt x="129435" y="43096"/>
                  </a:lnTo>
                  <a:lnTo>
                    <a:pt x="129429" y="37709"/>
                  </a:lnTo>
                  <a:lnTo>
                    <a:pt x="129424" y="32322"/>
                  </a:lnTo>
                  <a:lnTo>
                    <a:pt x="129419" y="26935"/>
                  </a:lnTo>
                  <a:lnTo>
                    <a:pt x="129415" y="21548"/>
                  </a:lnTo>
                  <a:lnTo>
                    <a:pt x="129412" y="16161"/>
                  </a:lnTo>
                  <a:lnTo>
                    <a:pt x="129410" y="10774"/>
                  </a:lnTo>
                  <a:lnTo>
                    <a:pt x="129409" y="5387"/>
                  </a:lnTo>
                  <a:lnTo>
                    <a:pt x="129408" y="0"/>
                  </a:lnTo>
                  <a:lnTo>
                    <a:pt x="129718" y="0"/>
                  </a:lnTo>
                  <a:lnTo>
                    <a:pt x="129718" y="5387"/>
                  </a:lnTo>
                  <a:lnTo>
                    <a:pt x="129716" y="10774"/>
                  </a:lnTo>
                  <a:lnTo>
                    <a:pt x="129714" y="16161"/>
                  </a:lnTo>
                  <a:lnTo>
                    <a:pt x="129711" y="21548"/>
                  </a:lnTo>
                  <a:lnTo>
                    <a:pt x="129707" y="26935"/>
                  </a:lnTo>
                  <a:lnTo>
                    <a:pt x="129703" y="32322"/>
                  </a:lnTo>
                  <a:lnTo>
                    <a:pt x="129697" y="37709"/>
                  </a:lnTo>
                  <a:lnTo>
                    <a:pt x="129691" y="43096"/>
                  </a:lnTo>
                  <a:lnTo>
                    <a:pt x="129685" y="48483"/>
                  </a:lnTo>
                  <a:lnTo>
                    <a:pt x="129679" y="53870"/>
                  </a:lnTo>
                  <a:lnTo>
                    <a:pt x="129672" y="59257"/>
                  </a:lnTo>
                  <a:lnTo>
                    <a:pt x="129666" y="64644"/>
                  </a:lnTo>
                  <a:lnTo>
                    <a:pt x="129659" y="70031"/>
                  </a:lnTo>
                  <a:lnTo>
                    <a:pt x="129653" y="75418"/>
                  </a:lnTo>
                  <a:lnTo>
                    <a:pt x="129647" y="80805"/>
                  </a:lnTo>
                  <a:lnTo>
                    <a:pt x="129642" y="86192"/>
                  </a:lnTo>
                  <a:lnTo>
                    <a:pt x="129637" y="91579"/>
                  </a:lnTo>
                  <a:lnTo>
                    <a:pt x="129633" y="96966"/>
                  </a:lnTo>
                  <a:lnTo>
                    <a:pt x="129630" y="102353"/>
                  </a:lnTo>
                  <a:lnTo>
                    <a:pt x="129627" y="107740"/>
                  </a:lnTo>
                  <a:lnTo>
                    <a:pt x="129626" y="113127"/>
                  </a:lnTo>
                  <a:lnTo>
                    <a:pt x="129625" y="118514"/>
                  </a:lnTo>
                  <a:lnTo>
                    <a:pt x="129625" y="123901"/>
                  </a:lnTo>
                  <a:lnTo>
                    <a:pt x="129627" y="129288"/>
                  </a:lnTo>
                  <a:lnTo>
                    <a:pt x="129629" y="134675"/>
                  </a:lnTo>
                  <a:lnTo>
                    <a:pt x="129633" y="140062"/>
                  </a:lnTo>
                  <a:lnTo>
                    <a:pt x="129638" y="145449"/>
                  </a:lnTo>
                  <a:lnTo>
                    <a:pt x="129644" y="150836"/>
                  </a:lnTo>
                  <a:lnTo>
                    <a:pt x="129651" y="156223"/>
                  </a:lnTo>
                  <a:lnTo>
                    <a:pt x="129659" y="161610"/>
                  </a:lnTo>
                  <a:lnTo>
                    <a:pt x="129668" y="166997"/>
                  </a:lnTo>
                  <a:lnTo>
                    <a:pt x="129678" y="172384"/>
                  </a:lnTo>
                  <a:lnTo>
                    <a:pt x="129689" y="177771"/>
                  </a:lnTo>
                  <a:lnTo>
                    <a:pt x="129700" y="183158"/>
                  </a:lnTo>
                  <a:lnTo>
                    <a:pt x="129713" y="188545"/>
                  </a:lnTo>
                  <a:lnTo>
                    <a:pt x="129726" y="193932"/>
                  </a:lnTo>
                  <a:lnTo>
                    <a:pt x="129740" y="199319"/>
                  </a:lnTo>
                  <a:lnTo>
                    <a:pt x="129754" y="204706"/>
                  </a:lnTo>
                  <a:lnTo>
                    <a:pt x="129769" y="210093"/>
                  </a:lnTo>
                  <a:lnTo>
                    <a:pt x="129784" y="215480"/>
                  </a:lnTo>
                  <a:lnTo>
                    <a:pt x="129800" y="220867"/>
                  </a:lnTo>
                  <a:lnTo>
                    <a:pt x="129815" y="226254"/>
                  </a:lnTo>
                  <a:lnTo>
                    <a:pt x="129831" y="231641"/>
                  </a:lnTo>
                  <a:lnTo>
                    <a:pt x="129847" y="237028"/>
                  </a:lnTo>
                  <a:lnTo>
                    <a:pt x="129863" y="242415"/>
                  </a:lnTo>
                  <a:lnTo>
                    <a:pt x="129879" y="247802"/>
                  </a:lnTo>
                  <a:lnTo>
                    <a:pt x="129895" y="253189"/>
                  </a:lnTo>
                  <a:lnTo>
                    <a:pt x="129911" y="258576"/>
                  </a:lnTo>
                  <a:lnTo>
                    <a:pt x="129928" y="263963"/>
                  </a:lnTo>
                  <a:lnTo>
                    <a:pt x="129945" y="269350"/>
                  </a:lnTo>
                  <a:lnTo>
                    <a:pt x="129962" y="274737"/>
                  </a:lnTo>
                  <a:lnTo>
                    <a:pt x="129981" y="280124"/>
                  </a:lnTo>
                  <a:lnTo>
                    <a:pt x="130001" y="285511"/>
                  </a:lnTo>
                  <a:lnTo>
                    <a:pt x="130021" y="290898"/>
                  </a:lnTo>
                  <a:lnTo>
                    <a:pt x="130044" y="296285"/>
                  </a:lnTo>
                  <a:lnTo>
                    <a:pt x="130069" y="301672"/>
                  </a:lnTo>
                  <a:lnTo>
                    <a:pt x="130096" y="307059"/>
                  </a:lnTo>
                  <a:lnTo>
                    <a:pt x="130126" y="312446"/>
                  </a:lnTo>
                  <a:lnTo>
                    <a:pt x="130159" y="317833"/>
                  </a:lnTo>
                  <a:lnTo>
                    <a:pt x="130196" y="323220"/>
                  </a:lnTo>
                  <a:lnTo>
                    <a:pt x="130236" y="328607"/>
                  </a:lnTo>
                  <a:lnTo>
                    <a:pt x="130282" y="333994"/>
                  </a:lnTo>
                  <a:lnTo>
                    <a:pt x="130334" y="339381"/>
                  </a:lnTo>
                  <a:lnTo>
                    <a:pt x="130390" y="344768"/>
                  </a:lnTo>
                  <a:lnTo>
                    <a:pt x="130453" y="350155"/>
                  </a:lnTo>
                  <a:lnTo>
                    <a:pt x="130522" y="355542"/>
                  </a:lnTo>
                  <a:lnTo>
                    <a:pt x="130598" y="360929"/>
                  </a:lnTo>
                  <a:lnTo>
                    <a:pt x="130683" y="366316"/>
                  </a:lnTo>
                  <a:lnTo>
                    <a:pt x="130775" y="371703"/>
                  </a:lnTo>
                  <a:lnTo>
                    <a:pt x="130876" y="377090"/>
                  </a:lnTo>
                  <a:lnTo>
                    <a:pt x="130985" y="382477"/>
                  </a:lnTo>
                  <a:lnTo>
                    <a:pt x="131103" y="387864"/>
                  </a:lnTo>
                  <a:lnTo>
                    <a:pt x="131230" y="393251"/>
                  </a:lnTo>
                  <a:lnTo>
                    <a:pt x="131368" y="398638"/>
                  </a:lnTo>
                  <a:lnTo>
                    <a:pt x="131515" y="404025"/>
                  </a:lnTo>
                  <a:lnTo>
                    <a:pt x="131672" y="409412"/>
                  </a:lnTo>
                  <a:lnTo>
                    <a:pt x="131838" y="414799"/>
                  </a:lnTo>
                  <a:lnTo>
                    <a:pt x="132013" y="420186"/>
                  </a:lnTo>
                  <a:lnTo>
                    <a:pt x="132198" y="425573"/>
                  </a:lnTo>
                  <a:lnTo>
                    <a:pt x="132393" y="430961"/>
                  </a:lnTo>
                  <a:lnTo>
                    <a:pt x="132598" y="436348"/>
                  </a:lnTo>
                  <a:lnTo>
                    <a:pt x="132810" y="441735"/>
                  </a:lnTo>
                  <a:lnTo>
                    <a:pt x="133031" y="447122"/>
                  </a:lnTo>
                  <a:lnTo>
                    <a:pt x="133259" y="452509"/>
                  </a:lnTo>
                  <a:lnTo>
                    <a:pt x="133494" y="457896"/>
                  </a:lnTo>
                  <a:lnTo>
                    <a:pt x="133738" y="463283"/>
                  </a:lnTo>
                  <a:lnTo>
                    <a:pt x="133988" y="468670"/>
                  </a:lnTo>
                  <a:lnTo>
                    <a:pt x="134245" y="474057"/>
                  </a:lnTo>
                  <a:lnTo>
                    <a:pt x="134507" y="479444"/>
                  </a:lnTo>
                  <a:lnTo>
                    <a:pt x="134774" y="484831"/>
                  </a:lnTo>
                  <a:lnTo>
                    <a:pt x="135047" y="490218"/>
                  </a:lnTo>
                  <a:lnTo>
                    <a:pt x="135327" y="495605"/>
                  </a:lnTo>
                  <a:lnTo>
                    <a:pt x="135612" y="500992"/>
                  </a:lnTo>
                  <a:lnTo>
                    <a:pt x="135903" y="506379"/>
                  </a:lnTo>
                  <a:lnTo>
                    <a:pt x="136200" y="511766"/>
                  </a:lnTo>
                  <a:lnTo>
                    <a:pt x="136504" y="517153"/>
                  </a:lnTo>
                  <a:lnTo>
                    <a:pt x="136815" y="522540"/>
                  </a:lnTo>
                  <a:lnTo>
                    <a:pt x="137135" y="527927"/>
                  </a:lnTo>
                  <a:lnTo>
                    <a:pt x="137465" y="533314"/>
                  </a:lnTo>
                  <a:lnTo>
                    <a:pt x="137806" y="538701"/>
                  </a:lnTo>
                  <a:lnTo>
                    <a:pt x="138158" y="544088"/>
                  </a:lnTo>
                  <a:lnTo>
                    <a:pt x="138523" y="549475"/>
                  </a:lnTo>
                  <a:lnTo>
                    <a:pt x="138902" y="554862"/>
                  </a:lnTo>
                  <a:lnTo>
                    <a:pt x="139297" y="560249"/>
                  </a:lnTo>
                  <a:lnTo>
                    <a:pt x="139712" y="565636"/>
                  </a:lnTo>
                  <a:lnTo>
                    <a:pt x="140146" y="571023"/>
                  </a:lnTo>
                  <a:lnTo>
                    <a:pt x="140599" y="576410"/>
                  </a:lnTo>
                  <a:lnTo>
                    <a:pt x="141073" y="581797"/>
                  </a:lnTo>
                  <a:lnTo>
                    <a:pt x="141570" y="587184"/>
                  </a:lnTo>
                  <a:lnTo>
                    <a:pt x="142092" y="592571"/>
                  </a:lnTo>
                  <a:lnTo>
                    <a:pt x="142643" y="597958"/>
                  </a:lnTo>
                  <a:lnTo>
                    <a:pt x="143218" y="603345"/>
                  </a:lnTo>
                  <a:lnTo>
                    <a:pt x="143820" y="608732"/>
                  </a:lnTo>
                  <a:lnTo>
                    <a:pt x="144448" y="614119"/>
                  </a:lnTo>
                  <a:lnTo>
                    <a:pt x="145102" y="619506"/>
                  </a:lnTo>
                  <a:lnTo>
                    <a:pt x="145786" y="624893"/>
                  </a:lnTo>
                  <a:lnTo>
                    <a:pt x="146499" y="630280"/>
                  </a:lnTo>
                  <a:lnTo>
                    <a:pt x="147239" y="635667"/>
                  </a:lnTo>
                  <a:lnTo>
                    <a:pt x="148003" y="641054"/>
                  </a:lnTo>
                  <a:lnTo>
                    <a:pt x="148791" y="646441"/>
                  </a:lnTo>
                  <a:lnTo>
                    <a:pt x="149601" y="651828"/>
                  </a:lnTo>
                  <a:lnTo>
                    <a:pt x="150435" y="657215"/>
                  </a:lnTo>
                  <a:lnTo>
                    <a:pt x="151292" y="662602"/>
                  </a:lnTo>
                  <a:lnTo>
                    <a:pt x="152166" y="667989"/>
                  </a:lnTo>
                  <a:lnTo>
                    <a:pt x="153057" y="673376"/>
                  </a:lnTo>
                  <a:lnTo>
                    <a:pt x="153961" y="678763"/>
                  </a:lnTo>
                  <a:lnTo>
                    <a:pt x="154879" y="684150"/>
                  </a:lnTo>
                  <a:lnTo>
                    <a:pt x="155808" y="689537"/>
                  </a:lnTo>
                  <a:lnTo>
                    <a:pt x="156749" y="694924"/>
                  </a:lnTo>
                  <a:lnTo>
                    <a:pt x="157697" y="700311"/>
                  </a:lnTo>
                  <a:lnTo>
                    <a:pt x="158651" y="705698"/>
                  </a:lnTo>
                  <a:lnTo>
                    <a:pt x="159611" y="711085"/>
                  </a:lnTo>
                  <a:lnTo>
                    <a:pt x="160576" y="716472"/>
                  </a:lnTo>
                  <a:lnTo>
                    <a:pt x="161545" y="721859"/>
                  </a:lnTo>
                  <a:lnTo>
                    <a:pt x="162520" y="727246"/>
                  </a:lnTo>
                  <a:lnTo>
                    <a:pt x="163499" y="732633"/>
                  </a:lnTo>
                  <a:lnTo>
                    <a:pt x="164483" y="738020"/>
                  </a:lnTo>
                  <a:lnTo>
                    <a:pt x="165472" y="743407"/>
                  </a:lnTo>
                  <a:lnTo>
                    <a:pt x="166468" y="748794"/>
                  </a:lnTo>
                  <a:lnTo>
                    <a:pt x="167472" y="754181"/>
                  </a:lnTo>
                  <a:lnTo>
                    <a:pt x="168487" y="759568"/>
                  </a:lnTo>
                  <a:lnTo>
                    <a:pt x="169513" y="764955"/>
                  </a:lnTo>
                  <a:lnTo>
                    <a:pt x="170551" y="770342"/>
                  </a:lnTo>
                  <a:lnTo>
                    <a:pt x="171603" y="775729"/>
                  </a:lnTo>
                  <a:lnTo>
                    <a:pt x="172669" y="781116"/>
                  </a:lnTo>
                  <a:lnTo>
                    <a:pt x="173751" y="786503"/>
                  </a:lnTo>
                  <a:lnTo>
                    <a:pt x="174854" y="791890"/>
                  </a:lnTo>
                  <a:lnTo>
                    <a:pt x="175975" y="797277"/>
                  </a:lnTo>
                  <a:lnTo>
                    <a:pt x="177114" y="802664"/>
                  </a:lnTo>
                  <a:lnTo>
                    <a:pt x="178271" y="808051"/>
                  </a:lnTo>
                  <a:lnTo>
                    <a:pt x="179446" y="813438"/>
                  </a:lnTo>
                  <a:lnTo>
                    <a:pt x="180637" y="818825"/>
                  </a:lnTo>
                  <a:lnTo>
                    <a:pt x="181848" y="824212"/>
                  </a:lnTo>
                  <a:lnTo>
                    <a:pt x="183073" y="829599"/>
                  </a:lnTo>
                  <a:lnTo>
                    <a:pt x="184310" y="834986"/>
                  </a:lnTo>
                  <a:lnTo>
                    <a:pt x="185556" y="840373"/>
                  </a:lnTo>
                  <a:lnTo>
                    <a:pt x="186810" y="845760"/>
                  </a:lnTo>
                  <a:lnTo>
                    <a:pt x="188070" y="851147"/>
                  </a:lnTo>
                  <a:lnTo>
                    <a:pt x="189332" y="856535"/>
                  </a:lnTo>
                  <a:lnTo>
                    <a:pt x="190592" y="861922"/>
                  </a:lnTo>
                  <a:lnTo>
                    <a:pt x="191848" y="867309"/>
                  </a:lnTo>
                  <a:lnTo>
                    <a:pt x="193098" y="872696"/>
                  </a:lnTo>
                  <a:lnTo>
                    <a:pt x="194338" y="878083"/>
                  </a:lnTo>
                  <a:lnTo>
                    <a:pt x="195567" y="883470"/>
                  </a:lnTo>
                  <a:lnTo>
                    <a:pt x="196781" y="888857"/>
                  </a:lnTo>
                  <a:lnTo>
                    <a:pt x="197977" y="894244"/>
                  </a:lnTo>
                  <a:lnTo>
                    <a:pt x="199157" y="899631"/>
                  </a:lnTo>
                  <a:lnTo>
                    <a:pt x="200318" y="905018"/>
                  </a:lnTo>
                  <a:lnTo>
                    <a:pt x="201462" y="910405"/>
                  </a:lnTo>
                  <a:lnTo>
                    <a:pt x="202588" y="915792"/>
                  </a:lnTo>
                  <a:lnTo>
                    <a:pt x="203693" y="921179"/>
                  </a:lnTo>
                  <a:lnTo>
                    <a:pt x="204779" y="926566"/>
                  </a:lnTo>
                  <a:lnTo>
                    <a:pt x="205850" y="931953"/>
                  </a:lnTo>
                  <a:lnTo>
                    <a:pt x="206906" y="937340"/>
                  </a:lnTo>
                  <a:lnTo>
                    <a:pt x="207949" y="942727"/>
                  </a:lnTo>
                  <a:lnTo>
                    <a:pt x="208981" y="948114"/>
                  </a:lnTo>
                  <a:lnTo>
                    <a:pt x="210001" y="953501"/>
                  </a:lnTo>
                  <a:lnTo>
                    <a:pt x="211013" y="958888"/>
                  </a:lnTo>
                  <a:lnTo>
                    <a:pt x="212020" y="964275"/>
                  </a:lnTo>
                  <a:lnTo>
                    <a:pt x="213023" y="969662"/>
                  </a:lnTo>
                  <a:lnTo>
                    <a:pt x="214023" y="975049"/>
                  </a:lnTo>
                  <a:lnTo>
                    <a:pt x="215021" y="980436"/>
                  </a:lnTo>
                  <a:lnTo>
                    <a:pt x="216019" y="985823"/>
                  </a:lnTo>
                  <a:lnTo>
                    <a:pt x="217018" y="991210"/>
                  </a:lnTo>
                  <a:lnTo>
                    <a:pt x="218018" y="996597"/>
                  </a:lnTo>
                  <a:lnTo>
                    <a:pt x="219020" y="1001984"/>
                  </a:lnTo>
                  <a:lnTo>
                    <a:pt x="220024" y="1007371"/>
                  </a:lnTo>
                  <a:lnTo>
                    <a:pt x="221029" y="1012758"/>
                  </a:lnTo>
                  <a:lnTo>
                    <a:pt x="222035" y="1018145"/>
                  </a:lnTo>
                  <a:lnTo>
                    <a:pt x="223042" y="1023532"/>
                  </a:lnTo>
                  <a:lnTo>
                    <a:pt x="224050" y="1028919"/>
                  </a:lnTo>
                  <a:lnTo>
                    <a:pt x="225057" y="1034306"/>
                  </a:lnTo>
                  <a:lnTo>
                    <a:pt x="226064" y="1039693"/>
                  </a:lnTo>
                  <a:lnTo>
                    <a:pt x="227069" y="1045080"/>
                  </a:lnTo>
                  <a:lnTo>
                    <a:pt x="228071" y="1050467"/>
                  </a:lnTo>
                  <a:lnTo>
                    <a:pt x="229070" y="1055854"/>
                  </a:lnTo>
                  <a:lnTo>
                    <a:pt x="230065" y="1061241"/>
                  </a:lnTo>
                  <a:lnTo>
                    <a:pt x="231055" y="1066628"/>
                  </a:lnTo>
                  <a:lnTo>
                    <a:pt x="232040" y="1072015"/>
                  </a:lnTo>
                  <a:lnTo>
                    <a:pt x="233019" y="1077402"/>
                  </a:lnTo>
                  <a:lnTo>
                    <a:pt x="233990" y="1082789"/>
                  </a:lnTo>
                  <a:lnTo>
                    <a:pt x="234953" y="1088176"/>
                  </a:lnTo>
                  <a:lnTo>
                    <a:pt x="235906" y="1093563"/>
                  </a:lnTo>
                  <a:lnTo>
                    <a:pt x="236850" y="1098950"/>
                  </a:lnTo>
                  <a:lnTo>
                    <a:pt x="237782" y="1104337"/>
                  </a:lnTo>
                  <a:lnTo>
                    <a:pt x="238703" y="1109724"/>
                  </a:lnTo>
                  <a:lnTo>
                    <a:pt x="239610" y="1115111"/>
                  </a:lnTo>
                  <a:lnTo>
                    <a:pt x="240499" y="1120498"/>
                  </a:lnTo>
                  <a:lnTo>
                    <a:pt x="241373" y="1125885"/>
                  </a:lnTo>
                  <a:lnTo>
                    <a:pt x="242229" y="1131272"/>
                  </a:lnTo>
                  <a:lnTo>
                    <a:pt x="243068" y="1136659"/>
                  </a:lnTo>
                  <a:lnTo>
                    <a:pt x="243889" y="1142046"/>
                  </a:lnTo>
                  <a:lnTo>
                    <a:pt x="244690" y="1147433"/>
                  </a:lnTo>
                  <a:lnTo>
                    <a:pt x="245466" y="1152820"/>
                  </a:lnTo>
                  <a:lnTo>
                    <a:pt x="246222" y="1158207"/>
                  </a:lnTo>
                  <a:lnTo>
                    <a:pt x="246959" y="1163594"/>
                  </a:lnTo>
                  <a:lnTo>
                    <a:pt x="247675" y="1168981"/>
                  </a:lnTo>
                  <a:lnTo>
                    <a:pt x="248372" y="1174368"/>
                  </a:lnTo>
                  <a:lnTo>
                    <a:pt x="249049" y="1179755"/>
                  </a:lnTo>
                  <a:lnTo>
                    <a:pt x="249704" y="1185142"/>
                  </a:lnTo>
                  <a:lnTo>
                    <a:pt x="250341" y="1190529"/>
                  </a:lnTo>
                  <a:lnTo>
                    <a:pt x="250961" y="1195916"/>
                  </a:lnTo>
                  <a:lnTo>
                    <a:pt x="251564" y="1201303"/>
                  </a:lnTo>
                  <a:lnTo>
                    <a:pt x="252152" y="1206690"/>
                  </a:lnTo>
                  <a:lnTo>
                    <a:pt x="252725" y="1212077"/>
                  </a:lnTo>
                  <a:lnTo>
                    <a:pt x="253279" y="1217464"/>
                  </a:lnTo>
                  <a:lnTo>
                    <a:pt x="253818" y="1222851"/>
                  </a:lnTo>
                  <a:lnTo>
                    <a:pt x="254341" y="1228238"/>
                  </a:lnTo>
                  <a:lnTo>
                    <a:pt x="254847" y="1233625"/>
                  </a:lnTo>
                  <a:lnTo>
                    <a:pt x="255336" y="1239012"/>
                  </a:lnTo>
                  <a:lnTo>
                    <a:pt x="255807" y="1244399"/>
                  </a:lnTo>
                  <a:lnTo>
                    <a:pt x="256254" y="1249786"/>
                  </a:lnTo>
                  <a:lnTo>
                    <a:pt x="256677" y="1255173"/>
                  </a:lnTo>
                  <a:lnTo>
                    <a:pt x="257076" y="1260560"/>
                  </a:lnTo>
                  <a:lnTo>
                    <a:pt x="257448" y="1265947"/>
                  </a:lnTo>
                  <a:lnTo>
                    <a:pt x="257791" y="1271334"/>
                  </a:lnTo>
                  <a:lnTo>
                    <a:pt x="258102" y="1276721"/>
                  </a:lnTo>
                  <a:lnTo>
                    <a:pt x="258373" y="1282109"/>
                  </a:lnTo>
                  <a:lnTo>
                    <a:pt x="258605" y="1287496"/>
                  </a:lnTo>
                  <a:lnTo>
                    <a:pt x="258797" y="1292883"/>
                  </a:lnTo>
                  <a:lnTo>
                    <a:pt x="258948" y="1298270"/>
                  </a:lnTo>
                  <a:lnTo>
                    <a:pt x="259055" y="1303657"/>
                  </a:lnTo>
                  <a:lnTo>
                    <a:pt x="259118" y="1309044"/>
                  </a:lnTo>
                  <a:lnTo>
                    <a:pt x="259127" y="1314431"/>
                  </a:lnTo>
                  <a:lnTo>
                    <a:pt x="259085" y="1319818"/>
                  </a:lnTo>
                  <a:lnTo>
                    <a:pt x="258994" y="1325205"/>
                  </a:lnTo>
                  <a:lnTo>
                    <a:pt x="258856" y="1330592"/>
                  </a:lnTo>
                  <a:lnTo>
                    <a:pt x="258670" y="1335979"/>
                  </a:lnTo>
                  <a:lnTo>
                    <a:pt x="258436" y="1341366"/>
                  </a:lnTo>
                  <a:lnTo>
                    <a:pt x="258150" y="1346753"/>
                  </a:lnTo>
                  <a:lnTo>
                    <a:pt x="257816" y="1352140"/>
                  </a:lnTo>
                  <a:lnTo>
                    <a:pt x="257440" y="1357527"/>
                  </a:lnTo>
                  <a:lnTo>
                    <a:pt x="257024" y="1362914"/>
                  </a:lnTo>
                  <a:lnTo>
                    <a:pt x="256572" y="1368301"/>
                  </a:lnTo>
                  <a:lnTo>
                    <a:pt x="256086" y="1373688"/>
                  </a:lnTo>
                  <a:lnTo>
                    <a:pt x="255567" y="1379075"/>
                  </a:lnTo>
                  <a:lnTo>
                    <a:pt x="255019" y="1384462"/>
                  </a:lnTo>
                  <a:lnTo>
                    <a:pt x="254452" y="1389849"/>
                  </a:lnTo>
                  <a:lnTo>
                    <a:pt x="253868" y="1395236"/>
                  </a:lnTo>
                  <a:lnTo>
                    <a:pt x="253273" y="1400623"/>
                  </a:lnTo>
                  <a:lnTo>
                    <a:pt x="252670" y="1406010"/>
                  </a:lnTo>
                  <a:lnTo>
                    <a:pt x="252066" y="1411397"/>
                  </a:lnTo>
                  <a:lnTo>
                    <a:pt x="251465" y="1416784"/>
                  </a:lnTo>
                  <a:lnTo>
                    <a:pt x="250874" y="1422171"/>
                  </a:lnTo>
                  <a:lnTo>
                    <a:pt x="250296" y="1427558"/>
                  </a:lnTo>
                  <a:lnTo>
                    <a:pt x="249735" y="1432945"/>
                  </a:lnTo>
                  <a:lnTo>
                    <a:pt x="249195" y="1438332"/>
                  </a:lnTo>
                  <a:lnTo>
                    <a:pt x="248681" y="1443719"/>
                  </a:lnTo>
                  <a:lnTo>
                    <a:pt x="248200" y="1449106"/>
                  </a:lnTo>
                  <a:lnTo>
                    <a:pt x="247750" y="1454493"/>
                  </a:lnTo>
                  <a:lnTo>
                    <a:pt x="247332" y="1459880"/>
                  </a:lnTo>
                  <a:lnTo>
                    <a:pt x="246948" y="1465267"/>
                  </a:lnTo>
                  <a:lnTo>
                    <a:pt x="246597" y="1470654"/>
                  </a:lnTo>
                  <a:lnTo>
                    <a:pt x="246282" y="1476041"/>
                  </a:lnTo>
                  <a:lnTo>
                    <a:pt x="246005" y="1481428"/>
                  </a:lnTo>
                  <a:lnTo>
                    <a:pt x="245758" y="1486815"/>
                  </a:lnTo>
                  <a:lnTo>
                    <a:pt x="245538" y="1492202"/>
                  </a:lnTo>
                  <a:lnTo>
                    <a:pt x="245344" y="1497589"/>
                  </a:lnTo>
                  <a:lnTo>
                    <a:pt x="245171" y="1502976"/>
                  </a:lnTo>
                  <a:lnTo>
                    <a:pt x="245016" y="1508363"/>
                  </a:lnTo>
                  <a:lnTo>
                    <a:pt x="244877" y="1513750"/>
                  </a:lnTo>
                  <a:lnTo>
                    <a:pt x="244744" y="1519137"/>
                  </a:lnTo>
                  <a:lnTo>
                    <a:pt x="244614" y="1524524"/>
                  </a:lnTo>
                  <a:lnTo>
                    <a:pt x="244481" y="1529911"/>
                  </a:lnTo>
                  <a:lnTo>
                    <a:pt x="244342" y="1535298"/>
                  </a:lnTo>
                  <a:lnTo>
                    <a:pt x="244192" y="1540685"/>
                  </a:lnTo>
                  <a:lnTo>
                    <a:pt x="244022" y="1546072"/>
                  </a:lnTo>
                  <a:lnTo>
                    <a:pt x="243832" y="1551459"/>
                  </a:lnTo>
                  <a:lnTo>
                    <a:pt x="243618" y="1556846"/>
                  </a:lnTo>
                  <a:lnTo>
                    <a:pt x="243378" y="1562233"/>
                  </a:lnTo>
                  <a:lnTo>
                    <a:pt x="243109" y="1567620"/>
                  </a:lnTo>
                  <a:lnTo>
                    <a:pt x="242811" y="1573007"/>
                  </a:lnTo>
                  <a:lnTo>
                    <a:pt x="242474" y="1578394"/>
                  </a:lnTo>
                  <a:lnTo>
                    <a:pt x="242105" y="1583781"/>
                  </a:lnTo>
                  <a:lnTo>
                    <a:pt x="241707" y="1589168"/>
                  </a:lnTo>
                  <a:lnTo>
                    <a:pt x="241278" y="1594555"/>
                  </a:lnTo>
                  <a:lnTo>
                    <a:pt x="240822" y="1599942"/>
                  </a:lnTo>
                  <a:lnTo>
                    <a:pt x="240339" y="1605329"/>
                  </a:lnTo>
                  <a:lnTo>
                    <a:pt x="239827" y="1610716"/>
                  </a:lnTo>
                  <a:lnTo>
                    <a:pt x="239295" y="1616103"/>
                  </a:lnTo>
                  <a:lnTo>
                    <a:pt x="238745" y="1621490"/>
                  </a:lnTo>
                  <a:lnTo>
                    <a:pt x="238181" y="1626877"/>
                  </a:lnTo>
                  <a:lnTo>
                    <a:pt x="237605" y="1632264"/>
                  </a:lnTo>
                  <a:lnTo>
                    <a:pt x="237019" y="1637651"/>
                  </a:lnTo>
                  <a:lnTo>
                    <a:pt x="236426" y="1643038"/>
                  </a:lnTo>
                  <a:lnTo>
                    <a:pt x="235829" y="1648425"/>
                  </a:lnTo>
                  <a:lnTo>
                    <a:pt x="235229" y="1653812"/>
                  </a:lnTo>
                  <a:lnTo>
                    <a:pt x="234629" y="1659199"/>
                  </a:lnTo>
                  <a:lnTo>
                    <a:pt x="234029" y="1664586"/>
                  </a:lnTo>
                  <a:lnTo>
                    <a:pt x="233430" y="1669973"/>
                  </a:lnTo>
                  <a:lnTo>
                    <a:pt x="232830" y="1675360"/>
                  </a:lnTo>
                  <a:lnTo>
                    <a:pt x="232230" y="1680747"/>
                  </a:lnTo>
                  <a:lnTo>
                    <a:pt x="231629" y="1686134"/>
                  </a:lnTo>
                  <a:lnTo>
                    <a:pt x="231024" y="1691521"/>
                  </a:lnTo>
                  <a:lnTo>
                    <a:pt x="230415" y="1696908"/>
                  </a:lnTo>
                  <a:lnTo>
                    <a:pt x="229799" y="1702295"/>
                  </a:lnTo>
                  <a:lnTo>
                    <a:pt x="229173" y="1707683"/>
                  </a:lnTo>
                  <a:lnTo>
                    <a:pt x="228534" y="1713070"/>
                  </a:lnTo>
                  <a:lnTo>
                    <a:pt x="227882" y="1718457"/>
                  </a:lnTo>
                  <a:lnTo>
                    <a:pt x="227214" y="1723844"/>
                  </a:lnTo>
                  <a:lnTo>
                    <a:pt x="226529" y="1729231"/>
                  </a:lnTo>
                  <a:lnTo>
                    <a:pt x="225826" y="1734618"/>
                  </a:lnTo>
                  <a:lnTo>
                    <a:pt x="225100" y="1740005"/>
                  </a:lnTo>
                  <a:lnTo>
                    <a:pt x="224351" y="1745392"/>
                  </a:lnTo>
                  <a:lnTo>
                    <a:pt x="223582" y="1750779"/>
                  </a:lnTo>
                  <a:lnTo>
                    <a:pt x="222793" y="1756166"/>
                  </a:lnTo>
                  <a:lnTo>
                    <a:pt x="221984" y="1761553"/>
                  </a:lnTo>
                  <a:lnTo>
                    <a:pt x="221157" y="1766940"/>
                  </a:lnTo>
                  <a:lnTo>
                    <a:pt x="220311" y="1772327"/>
                  </a:lnTo>
                  <a:lnTo>
                    <a:pt x="219449" y="1777714"/>
                  </a:lnTo>
                  <a:lnTo>
                    <a:pt x="218575" y="1783101"/>
                  </a:lnTo>
                  <a:lnTo>
                    <a:pt x="217691" y="1788488"/>
                  </a:lnTo>
                  <a:lnTo>
                    <a:pt x="216801" y="1793875"/>
                  </a:lnTo>
                  <a:lnTo>
                    <a:pt x="215907" y="1799262"/>
                  </a:lnTo>
                  <a:lnTo>
                    <a:pt x="215011" y="1804649"/>
                  </a:lnTo>
                  <a:lnTo>
                    <a:pt x="214118" y="1810036"/>
                  </a:lnTo>
                  <a:lnTo>
                    <a:pt x="213230" y="1815423"/>
                  </a:lnTo>
                  <a:lnTo>
                    <a:pt x="212351" y="1820810"/>
                  </a:lnTo>
                  <a:lnTo>
                    <a:pt x="211482" y="1826197"/>
                  </a:lnTo>
                  <a:lnTo>
                    <a:pt x="210626" y="1831584"/>
                  </a:lnTo>
                  <a:lnTo>
                    <a:pt x="209785" y="1836971"/>
                  </a:lnTo>
                  <a:lnTo>
                    <a:pt x="208964" y="1842358"/>
                  </a:lnTo>
                  <a:lnTo>
                    <a:pt x="208161" y="1847745"/>
                  </a:lnTo>
                  <a:lnTo>
                    <a:pt x="207378" y="1853132"/>
                  </a:lnTo>
                  <a:lnTo>
                    <a:pt x="206615" y="1858519"/>
                  </a:lnTo>
                  <a:lnTo>
                    <a:pt x="205872" y="1863906"/>
                  </a:lnTo>
                  <a:lnTo>
                    <a:pt x="205151" y="1869293"/>
                  </a:lnTo>
                  <a:lnTo>
                    <a:pt x="204454" y="1874680"/>
                  </a:lnTo>
                  <a:lnTo>
                    <a:pt x="203777" y="1880067"/>
                  </a:lnTo>
                  <a:lnTo>
                    <a:pt x="203118" y="1885454"/>
                  </a:lnTo>
                  <a:lnTo>
                    <a:pt x="202477" y="1890841"/>
                  </a:lnTo>
                  <a:lnTo>
                    <a:pt x="201852" y="1896228"/>
                  </a:lnTo>
                  <a:lnTo>
                    <a:pt x="201243" y="1901615"/>
                  </a:lnTo>
                  <a:lnTo>
                    <a:pt x="200649" y="1907002"/>
                  </a:lnTo>
                  <a:lnTo>
                    <a:pt x="200066" y="1912389"/>
                  </a:lnTo>
                  <a:lnTo>
                    <a:pt x="199491" y="1917776"/>
                  </a:lnTo>
                  <a:lnTo>
                    <a:pt x="198923" y="1923163"/>
                  </a:lnTo>
                  <a:lnTo>
                    <a:pt x="198360" y="1928550"/>
                  </a:lnTo>
                  <a:lnTo>
                    <a:pt x="197801" y="1933937"/>
                  </a:lnTo>
                  <a:lnTo>
                    <a:pt x="197243" y="1939324"/>
                  </a:lnTo>
                  <a:lnTo>
                    <a:pt x="196685" y="1944711"/>
                  </a:lnTo>
                  <a:lnTo>
                    <a:pt x="196125" y="1950098"/>
                  </a:lnTo>
                  <a:lnTo>
                    <a:pt x="195562" y="1955485"/>
                  </a:lnTo>
                  <a:lnTo>
                    <a:pt x="194996" y="1960872"/>
                  </a:lnTo>
                  <a:lnTo>
                    <a:pt x="194427" y="1966259"/>
                  </a:lnTo>
                  <a:lnTo>
                    <a:pt x="193853" y="1971646"/>
                  </a:lnTo>
                  <a:lnTo>
                    <a:pt x="193277" y="1977033"/>
                  </a:lnTo>
                  <a:lnTo>
                    <a:pt x="192697" y="1982420"/>
                  </a:lnTo>
                  <a:lnTo>
                    <a:pt x="192116" y="1987807"/>
                  </a:lnTo>
                  <a:lnTo>
                    <a:pt x="191535" y="1993194"/>
                  </a:lnTo>
                  <a:lnTo>
                    <a:pt x="190954" y="1998581"/>
                  </a:lnTo>
                  <a:lnTo>
                    <a:pt x="190375" y="2003968"/>
                  </a:lnTo>
                  <a:lnTo>
                    <a:pt x="189800" y="2009355"/>
                  </a:lnTo>
                  <a:lnTo>
                    <a:pt x="189230" y="2014742"/>
                  </a:lnTo>
                  <a:lnTo>
                    <a:pt x="188666" y="2020129"/>
                  </a:lnTo>
                  <a:lnTo>
                    <a:pt x="188109" y="2025516"/>
                  </a:lnTo>
                  <a:lnTo>
                    <a:pt x="187560" y="2030903"/>
                  </a:lnTo>
                  <a:lnTo>
                    <a:pt x="187020" y="2036290"/>
                  </a:lnTo>
                  <a:lnTo>
                    <a:pt x="186490" y="2041677"/>
                  </a:lnTo>
                  <a:lnTo>
                    <a:pt x="185968" y="2047064"/>
                  </a:lnTo>
                  <a:lnTo>
                    <a:pt x="185453" y="2052451"/>
                  </a:lnTo>
                  <a:lnTo>
                    <a:pt x="184945" y="2057838"/>
                  </a:lnTo>
                  <a:lnTo>
                    <a:pt x="184443" y="2063225"/>
                  </a:lnTo>
                  <a:lnTo>
                    <a:pt x="183945" y="2068612"/>
                  </a:lnTo>
                  <a:lnTo>
                    <a:pt x="183449" y="2073999"/>
                  </a:lnTo>
                  <a:lnTo>
                    <a:pt x="182952" y="2079386"/>
                  </a:lnTo>
                  <a:lnTo>
                    <a:pt x="182452" y="2084773"/>
                  </a:lnTo>
                  <a:lnTo>
                    <a:pt x="181946" y="2090160"/>
                  </a:lnTo>
                  <a:lnTo>
                    <a:pt x="181433" y="2095547"/>
                  </a:lnTo>
                  <a:lnTo>
                    <a:pt x="180908" y="2100934"/>
                  </a:lnTo>
                  <a:lnTo>
                    <a:pt x="180367" y="2106321"/>
                  </a:lnTo>
                  <a:lnTo>
                    <a:pt x="179811" y="2111708"/>
                  </a:lnTo>
                  <a:lnTo>
                    <a:pt x="179236" y="2117095"/>
                  </a:lnTo>
                  <a:lnTo>
                    <a:pt x="178640" y="2122482"/>
                  </a:lnTo>
                  <a:lnTo>
                    <a:pt x="178023" y="2127869"/>
                  </a:lnTo>
                  <a:lnTo>
                    <a:pt x="177378" y="2133257"/>
                  </a:lnTo>
                  <a:lnTo>
                    <a:pt x="176705" y="2138644"/>
                  </a:lnTo>
                  <a:lnTo>
                    <a:pt x="176006" y="2144031"/>
                  </a:lnTo>
                  <a:lnTo>
                    <a:pt x="175281" y="2149418"/>
                  </a:lnTo>
                  <a:lnTo>
                    <a:pt x="174528" y="2154805"/>
                  </a:lnTo>
                  <a:lnTo>
                    <a:pt x="173750" y="2160192"/>
                  </a:lnTo>
                  <a:lnTo>
                    <a:pt x="172941" y="2165579"/>
                  </a:lnTo>
                  <a:lnTo>
                    <a:pt x="172104" y="2170966"/>
                  </a:lnTo>
                  <a:lnTo>
                    <a:pt x="171244" y="2176353"/>
                  </a:lnTo>
                  <a:lnTo>
                    <a:pt x="170362" y="2181740"/>
                  </a:lnTo>
                  <a:lnTo>
                    <a:pt x="169459" y="2187127"/>
                  </a:lnTo>
                  <a:lnTo>
                    <a:pt x="168537" y="2192514"/>
                  </a:lnTo>
                  <a:lnTo>
                    <a:pt x="167598" y="2197901"/>
                  </a:lnTo>
                  <a:lnTo>
                    <a:pt x="166644" y="2203288"/>
                  </a:lnTo>
                  <a:lnTo>
                    <a:pt x="165680" y="2208675"/>
                  </a:lnTo>
                  <a:lnTo>
                    <a:pt x="164709" y="2214062"/>
                  </a:lnTo>
                  <a:lnTo>
                    <a:pt x="163733" y="2219449"/>
                  </a:lnTo>
                  <a:lnTo>
                    <a:pt x="162756" y="2224836"/>
                  </a:lnTo>
                  <a:lnTo>
                    <a:pt x="161781" y="2230223"/>
                  </a:lnTo>
                  <a:lnTo>
                    <a:pt x="160813" y="2235610"/>
                  </a:lnTo>
                  <a:lnTo>
                    <a:pt x="159854" y="2240997"/>
                  </a:lnTo>
                  <a:lnTo>
                    <a:pt x="158907" y="2246384"/>
                  </a:lnTo>
                  <a:lnTo>
                    <a:pt x="157975" y="2251771"/>
                  </a:lnTo>
                  <a:lnTo>
                    <a:pt x="157061" y="2257158"/>
                  </a:lnTo>
                  <a:lnTo>
                    <a:pt x="156168" y="2262545"/>
                  </a:lnTo>
                  <a:lnTo>
                    <a:pt x="155303" y="2267932"/>
                  </a:lnTo>
                  <a:lnTo>
                    <a:pt x="154464" y="2273319"/>
                  </a:lnTo>
                  <a:lnTo>
                    <a:pt x="153652" y="2278706"/>
                  </a:lnTo>
                  <a:lnTo>
                    <a:pt x="152868" y="2284093"/>
                  </a:lnTo>
                  <a:lnTo>
                    <a:pt x="152115" y="2289480"/>
                  </a:lnTo>
                  <a:lnTo>
                    <a:pt x="151395" y="2294867"/>
                  </a:lnTo>
                  <a:lnTo>
                    <a:pt x="150711" y="2300254"/>
                  </a:lnTo>
                  <a:lnTo>
                    <a:pt x="150060" y="2305641"/>
                  </a:lnTo>
                  <a:lnTo>
                    <a:pt x="149441" y="2311028"/>
                  </a:lnTo>
                  <a:lnTo>
                    <a:pt x="148852" y="2316415"/>
                  </a:lnTo>
                  <a:lnTo>
                    <a:pt x="148294" y="2321802"/>
                  </a:lnTo>
                  <a:lnTo>
                    <a:pt x="147767" y="2327189"/>
                  </a:lnTo>
                  <a:lnTo>
                    <a:pt x="147273" y="2332576"/>
                  </a:lnTo>
                  <a:lnTo>
                    <a:pt x="146806" y="2337963"/>
                  </a:lnTo>
                  <a:lnTo>
                    <a:pt x="146364" y="2343350"/>
                  </a:lnTo>
                  <a:lnTo>
                    <a:pt x="145944" y="2348737"/>
                  </a:lnTo>
                  <a:lnTo>
                    <a:pt x="145546" y="2354124"/>
                  </a:lnTo>
                  <a:lnTo>
                    <a:pt x="145167" y="2359511"/>
                  </a:lnTo>
                  <a:lnTo>
                    <a:pt x="144809" y="2364898"/>
                  </a:lnTo>
                  <a:lnTo>
                    <a:pt x="144466" y="2370285"/>
                  </a:lnTo>
                  <a:lnTo>
                    <a:pt x="144136" y="2375672"/>
                  </a:lnTo>
                  <a:lnTo>
                    <a:pt x="143817" y="2381059"/>
                  </a:lnTo>
                  <a:lnTo>
                    <a:pt x="143507" y="2386446"/>
                  </a:lnTo>
                  <a:lnTo>
                    <a:pt x="143206" y="2391833"/>
                  </a:lnTo>
                  <a:lnTo>
                    <a:pt x="142912" y="2397220"/>
                  </a:lnTo>
                  <a:lnTo>
                    <a:pt x="142623" y="2402607"/>
                  </a:lnTo>
                  <a:lnTo>
                    <a:pt x="142337" y="2407994"/>
                  </a:lnTo>
                  <a:lnTo>
                    <a:pt x="142054" y="2413381"/>
                  </a:lnTo>
                  <a:lnTo>
                    <a:pt x="141772" y="2418768"/>
                  </a:lnTo>
                  <a:lnTo>
                    <a:pt x="141492" y="2424155"/>
                  </a:lnTo>
                  <a:lnTo>
                    <a:pt x="141212" y="2429542"/>
                  </a:lnTo>
                  <a:lnTo>
                    <a:pt x="140933" y="2434929"/>
                  </a:lnTo>
                  <a:lnTo>
                    <a:pt x="140653" y="2440316"/>
                  </a:lnTo>
                  <a:lnTo>
                    <a:pt x="140372" y="2445703"/>
                  </a:lnTo>
                  <a:lnTo>
                    <a:pt x="140091" y="2451090"/>
                  </a:lnTo>
                  <a:lnTo>
                    <a:pt x="139809" y="2456477"/>
                  </a:lnTo>
                  <a:lnTo>
                    <a:pt x="139527" y="2461864"/>
                  </a:lnTo>
                  <a:lnTo>
                    <a:pt x="139245" y="2467251"/>
                  </a:lnTo>
                  <a:lnTo>
                    <a:pt x="138963" y="2472638"/>
                  </a:lnTo>
                  <a:lnTo>
                    <a:pt x="138681" y="2478025"/>
                  </a:lnTo>
                  <a:lnTo>
                    <a:pt x="138400" y="2483412"/>
                  </a:lnTo>
                  <a:lnTo>
                    <a:pt x="138120" y="2488799"/>
                  </a:lnTo>
                  <a:lnTo>
                    <a:pt x="137842" y="2494186"/>
                  </a:lnTo>
                  <a:lnTo>
                    <a:pt x="137566" y="2499573"/>
                  </a:lnTo>
                  <a:lnTo>
                    <a:pt x="137293" y="2504960"/>
                  </a:lnTo>
                  <a:lnTo>
                    <a:pt x="137022" y="2510347"/>
                  </a:lnTo>
                  <a:lnTo>
                    <a:pt x="136755" y="2515734"/>
                  </a:lnTo>
                  <a:lnTo>
                    <a:pt x="136491" y="2521121"/>
                  </a:lnTo>
                  <a:lnTo>
                    <a:pt x="136231" y="2526508"/>
                  </a:lnTo>
                  <a:lnTo>
                    <a:pt x="135977" y="2531895"/>
                  </a:lnTo>
                  <a:lnTo>
                    <a:pt x="135727" y="2537282"/>
                  </a:lnTo>
                  <a:lnTo>
                    <a:pt x="135482" y="2542669"/>
                  </a:lnTo>
                  <a:lnTo>
                    <a:pt x="135243" y="2548056"/>
                  </a:lnTo>
                  <a:lnTo>
                    <a:pt x="135010" y="2553443"/>
                  </a:lnTo>
                  <a:lnTo>
                    <a:pt x="134783" y="2558831"/>
                  </a:lnTo>
                  <a:lnTo>
                    <a:pt x="134562" y="2564218"/>
                  </a:lnTo>
                  <a:lnTo>
                    <a:pt x="134348" y="2569605"/>
                  </a:lnTo>
                  <a:lnTo>
                    <a:pt x="134141" y="2574992"/>
                  </a:lnTo>
                  <a:lnTo>
                    <a:pt x="133939" y="2580379"/>
                  </a:lnTo>
                  <a:lnTo>
                    <a:pt x="133745" y="2585766"/>
                  </a:lnTo>
                  <a:lnTo>
                    <a:pt x="133557" y="2591153"/>
                  </a:lnTo>
                  <a:lnTo>
                    <a:pt x="133377" y="2596540"/>
                  </a:lnTo>
                  <a:lnTo>
                    <a:pt x="133204" y="2601927"/>
                  </a:lnTo>
                  <a:lnTo>
                    <a:pt x="133037" y="2607314"/>
                  </a:lnTo>
                  <a:lnTo>
                    <a:pt x="132876" y="2612701"/>
                  </a:lnTo>
                  <a:lnTo>
                    <a:pt x="132722" y="2618088"/>
                  </a:lnTo>
                  <a:lnTo>
                    <a:pt x="132575" y="2623475"/>
                  </a:lnTo>
                  <a:lnTo>
                    <a:pt x="132434" y="2628862"/>
                  </a:lnTo>
                  <a:lnTo>
                    <a:pt x="132300" y="2634249"/>
                  </a:lnTo>
                  <a:lnTo>
                    <a:pt x="132171" y="2639636"/>
                  </a:lnTo>
                  <a:lnTo>
                    <a:pt x="132048" y="2645023"/>
                  </a:lnTo>
                  <a:lnTo>
                    <a:pt x="131930" y="2650410"/>
                  </a:lnTo>
                  <a:lnTo>
                    <a:pt x="131818" y="2655797"/>
                  </a:lnTo>
                  <a:lnTo>
                    <a:pt x="131712" y="2661184"/>
                  </a:lnTo>
                  <a:lnTo>
                    <a:pt x="131611" y="2666571"/>
                  </a:lnTo>
                  <a:lnTo>
                    <a:pt x="131514" y="2671958"/>
                  </a:lnTo>
                  <a:lnTo>
                    <a:pt x="131421" y="2677345"/>
                  </a:lnTo>
                  <a:lnTo>
                    <a:pt x="131332" y="2682732"/>
                  </a:lnTo>
                  <a:lnTo>
                    <a:pt x="131247" y="2688119"/>
                  </a:lnTo>
                  <a:lnTo>
                    <a:pt x="131166" y="2693506"/>
                  </a:lnTo>
                  <a:lnTo>
                    <a:pt x="131089" y="2698893"/>
                  </a:lnTo>
                  <a:lnTo>
                    <a:pt x="131014" y="2704280"/>
                  </a:lnTo>
                  <a:lnTo>
                    <a:pt x="130942" y="2709667"/>
                  </a:lnTo>
                  <a:lnTo>
                    <a:pt x="130872" y="2715054"/>
                  </a:lnTo>
                  <a:lnTo>
                    <a:pt x="130804" y="2720441"/>
                  </a:lnTo>
                  <a:lnTo>
                    <a:pt x="130739" y="2725828"/>
                  </a:lnTo>
                  <a:lnTo>
                    <a:pt x="130676" y="2731215"/>
                  </a:lnTo>
                  <a:lnTo>
                    <a:pt x="130614" y="2736602"/>
                  </a:lnTo>
                  <a:lnTo>
                    <a:pt x="130554" y="2741989"/>
                  </a:lnTo>
                  <a:lnTo>
                    <a:pt x="130495" y="2747376"/>
                  </a:lnTo>
                  <a:lnTo>
                    <a:pt x="130438" y="2752763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1" name="pg36">
              <a:extLst>
                <a:ext uri="{FF2B5EF4-FFF2-40B4-BE49-F238E27FC236}">
                  <a16:creationId xmlns:a16="http://schemas.microsoft.com/office/drawing/2014/main" id="{627E60FF-E20D-79FA-8525-755C6EB0BAC8}"/>
                </a:ext>
              </a:extLst>
            </p:cNvPr>
            <p:cNvSpPr/>
            <p:nvPr/>
          </p:nvSpPr>
          <p:spPr>
            <a:xfrm>
              <a:off x="7444672" y="4122441"/>
              <a:ext cx="237317" cy="2765451"/>
            </a:xfrm>
            <a:custGeom>
              <a:avLst/>
              <a:gdLst/>
              <a:ahLst/>
              <a:cxnLst/>
              <a:rect l="0" t="0" r="0" b="0"/>
              <a:pathLst>
                <a:path w="237317" h="2765451">
                  <a:moveTo>
                    <a:pt x="117731" y="2765451"/>
                  </a:moveTo>
                  <a:lnTo>
                    <a:pt x="117682" y="2760039"/>
                  </a:lnTo>
                  <a:lnTo>
                    <a:pt x="117634" y="2754627"/>
                  </a:lnTo>
                  <a:lnTo>
                    <a:pt x="117587" y="2749216"/>
                  </a:lnTo>
                  <a:lnTo>
                    <a:pt x="117542" y="2743804"/>
                  </a:lnTo>
                  <a:lnTo>
                    <a:pt x="117499" y="2738392"/>
                  </a:lnTo>
                  <a:lnTo>
                    <a:pt x="117458" y="2732980"/>
                  </a:lnTo>
                  <a:lnTo>
                    <a:pt x="117418" y="2727568"/>
                  </a:lnTo>
                  <a:lnTo>
                    <a:pt x="117379" y="2722156"/>
                  </a:lnTo>
                  <a:lnTo>
                    <a:pt x="117341" y="2716744"/>
                  </a:lnTo>
                  <a:lnTo>
                    <a:pt x="117304" y="2711333"/>
                  </a:lnTo>
                  <a:lnTo>
                    <a:pt x="117268" y="2705921"/>
                  </a:lnTo>
                  <a:lnTo>
                    <a:pt x="117231" y="2700509"/>
                  </a:lnTo>
                  <a:lnTo>
                    <a:pt x="117194" y="2695097"/>
                  </a:lnTo>
                  <a:lnTo>
                    <a:pt x="117156" y="2689685"/>
                  </a:lnTo>
                  <a:lnTo>
                    <a:pt x="117117" y="2684273"/>
                  </a:lnTo>
                  <a:lnTo>
                    <a:pt x="117075" y="2678862"/>
                  </a:lnTo>
                  <a:lnTo>
                    <a:pt x="117031" y="2673450"/>
                  </a:lnTo>
                  <a:lnTo>
                    <a:pt x="116984" y="2668038"/>
                  </a:lnTo>
                  <a:lnTo>
                    <a:pt x="116933" y="2662626"/>
                  </a:lnTo>
                  <a:lnTo>
                    <a:pt x="116879" y="2657214"/>
                  </a:lnTo>
                  <a:lnTo>
                    <a:pt x="116821" y="2651802"/>
                  </a:lnTo>
                  <a:lnTo>
                    <a:pt x="116758" y="2646391"/>
                  </a:lnTo>
                  <a:lnTo>
                    <a:pt x="116690" y="2640979"/>
                  </a:lnTo>
                  <a:lnTo>
                    <a:pt x="116617" y="2635567"/>
                  </a:lnTo>
                  <a:lnTo>
                    <a:pt x="116539" y="2630155"/>
                  </a:lnTo>
                  <a:lnTo>
                    <a:pt x="116457" y="2624743"/>
                  </a:lnTo>
                  <a:lnTo>
                    <a:pt x="116369" y="2619331"/>
                  </a:lnTo>
                  <a:lnTo>
                    <a:pt x="116277" y="2613919"/>
                  </a:lnTo>
                  <a:lnTo>
                    <a:pt x="116179" y="2608508"/>
                  </a:lnTo>
                  <a:lnTo>
                    <a:pt x="116076" y="2603096"/>
                  </a:lnTo>
                  <a:lnTo>
                    <a:pt x="115968" y="2597684"/>
                  </a:lnTo>
                  <a:lnTo>
                    <a:pt x="115855" y="2592272"/>
                  </a:lnTo>
                  <a:lnTo>
                    <a:pt x="115737" y="2586860"/>
                  </a:lnTo>
                  <a:lnTo>
                    <a:pt x="115614" y="2581448"/>
                  </a:lnTo>
                  <a:lnTo>
                    <a:pt x="115485" y="2576037"/>
                  </a:lnTo>
                  <a:lnTo>
                    <a:pt x="115349" y="2570625"/>
                  </a:lnTo>
                  <a:lnTo>
                    <a:pt x="115208" y="2565213"/>
                  </a:lnTo>
                  <a:lnTo>
                    <a:pt x="115060" y="2559801"/>
                  </a:lnTo>
                  <a:lnTo>
                    <a:pt x="114906" y="2554389"/>
                  </a:lnTo>
                  <a:lnTo>
                    <a:pt x="114745" y="2548977"/>
                  </a:lnTo>
                  <a:lnTo>
                    <a:pt x="114575" y="2543566"/>
                  </a:lnTo>
                  <a:lnTo>
                    <a:pt x="114396" y="2538154"/>
                  </a:lnTo>
                  <a:lnTo>
                    <a:pt x="114209" y="2532742"/>
                  </a:lnTo>
                  <a:lnTo>
                    <a:pt x="114013" y="2527330"/>
                  </a:lnTo>
                  <a:lnTo>
                    <a:pt x="113807" y="2521918"/>
                  </a:lnTo>
                  <a:lnTo>
                    <a:pt x="113592" y="2516506"/>
                  </a:lnTo>
                  <a:lnTo>
                    <a:pt x="113368" y="2511094"/>
                  </a:lnTo>
                  <a:lnTo>
                    <a:pt x="113132" y="2505683"/>
                  </a:lnTo>
                  <a:lnTo>
                    <a:pt x="112886" y="2500271"/>
                  </a:lnTo>
                  <a:lnTo>
                    <a:pt x="112630" y="2494859"/>
                  </a:lnTo>
                  <a:lnTo>
                    <a:pt x="112365" y="2489447"/>
                  </a:lnTo>
                  <a:lnTo>
                    <a:pt x="112091" y="2484035"/>
                  </a:lnTo>
                  <a:lnTo>
                    <a:pt x="111809" y="2478623"/>
                  </a:lnTo>
                  <a:lnTo>
                    <a:pt x="111517" y="2473212"/>
                  </a:lnTo>
                  <a:lnTo>
                    <a:pt x="111216" y="2467800"/>
                  </a:lnTo>
                  <a:lnTo>
                    <a:pt x="110909" y="2462388"/>
                  </a:lnTo>
                  <a:lnTo>
                    <a:pt x="110595" y="2456976"/>
                  </a:lnTo>
                  <a:lnTo>
                    <a:pt x="110274" y="2451564"/>
                  </a:lnTo>
                  <a:lnTo>
                    <a:pt x="109948" y="2446152"/>
                  </a:lnTo>
                  <a:lnTo>
                    <a:pt x="109617" y="2440741"/>
                  </a:lnTo>
                  <a:lnTo>
                    <a:pt x="109280" y="2435329"/>
                  </a:lnTo>
                  <a:lnTo>
                    <a:pt x="108938" y="2429917"/>
                  </a:lnTo>
                  <a:lnTo>
                    <a:pt x="108593" y="2424505"/>
                  </a:lnTo>
                  <a:lnTo>
                    <a:pt x="108244" y="2419093"/>
                  </a:lnTo>
                  <a:lnTo>
                    <a:pt x="107892" y="2413681"/>
                  </a:lnTo>
                  <a:lnTo>
                    <a:pt x="107537" y="2408269"/>
                  </a:lnTo>
                  <a:lnTo>
                    <a:pt x="107179" y="2402858"/>
                  </a:lnTo>
                  <a:lnTo>
                    <a:pt x="106817" y="2397446"/>
                  </a:lnTo>
                  <a:lnTo>
                    <a:pt x="106453" y="2392034"/>
                  </a:lnTo>
                  <a:lnTo>
                    <a:pt x="106085" y="2386622"/>
                  </a:lnTo>
                  <a:lnTo>
                    <a:pt x="105715" y="2381210"/>
                  </a:lnTo>
                  <a:lnTo>
                    <a:pt x="105341" y="2375798"/>
                  </a:lnTo>
                  <a:lnTo>
                    <a:pt x="104964" y="2370387"/>
                  </a:lnTo>
                  <a:lnTo>
                    <a:pt x="104583" y="2364975"/>
                  </a:lnTo>
                  <a:lnTo>
                    <a:pt x="104197" y="2359563"/>
                  </a:lnTo>
                  <a:lnTo>
                    <a:pt x="103806" y="2354151"/>
                  </a:lnTo>
                  <a:lnTo>
                    <a:pt x="103411" y="2348739"/>
                  </a:lnTo>
                  <a:lnTo>
                    <a:pt x="103009" y="2343327"/>
                  </a:lnTo>
                  <a:lnTo>
                    <a:pt x="102600" y="2337916"/>
                  </a:lnTo>
                  <a:lnTo>
                    <a:pt x="102182" y="2332504"/>
                  </a:lnTo>
                  <a:lnTo>
                    <a:pt x="101755" y="2327092"/>
                  </a:lnTo>
                  <a:lnTo>
                    <a:pt x="101318" y="2321680"/>
                  </a:lnTo>
                  <a:lnTo>
                    <a:pt x="100869" y="2316268"/>
                  </a:lnTo>
                  <a:lnTo>
                    <a:pt x="100407" y="2310856"/>
                  </a:lnTo>
                  <a:lnTo>
                    <a:pt x="99930" y="2305444"/>
                  </a:lnTo>
                  <a:lnTo>
                    <a:pt x="99435" y="2300033"/>
                  </a:lnTo>
                  <a:lnTo>
                    <a:pt x="98920" y="2294621"/>
                  </a:lnTo>
                  <a:lnTo>
                    <a:pt x="98386" y="2289209"/>
                  </a:lnTo>
                  <a:lnTo>
                    <a:pt x="97830" y="2283797"/>
                  </a:lnTo>
                  <a:lnTo>
                    <a:pt x="97251" y="2278385"/>
                  </a:lnTo>
                  <a:lnTo>
                    <a:pt x="96648" y="2272973"/>
                  </a:lnTo>
                  <a:lnTo>
                    <a:pt x="96014" y="2267562"/>
                  </a:lnTo>
                  <a:lnTo>
                    <a:pt x="95350" y="2262150"/>
                  </a:lnTo>
                  <a:lnTo>
                    <a:pt x="94657" y="2256738"/>
                  </a:lnTo>
                  <a:lnTo>
                    <a:pt x="93934" y="2251326"/>
                  </a:lnTo>
                  <a:lnTo>
                    <a:pt x="93179" y="2245914"/>
                  </a:lnTo>
                  <a:lnTo>
                    <a:pt x="92393" y="2240502"/>
                  </a:lnTo>
                  <a:lnTo>
                    <a:pt x="91573" y="2235090"/>
                  </a:lnTo>
                  <a:lnTo>
                    <a:pt x="90716" y="2229679"/>
                  </a:lnTo>
                  <a:lnTo>
                    <a:pt x="89826" y="2224267"/>
                  </a:lnTo>
                  <a:lnTo>
                    <a:pt x="88905" y="2218855"/>
                  </a:lnTo>
                  <a:lnTo>
                    <a:pt x="87954" y="2213443"/>
                  </a:lnTo>
                  <a:lnTo>
                    <a:pt x="86972" y="2208031"/>
                  </a:lnTo>
                  <a:lnTo>
                    <a:pt x="85962" y="2202619"/>
                  </a:lnTo>
                  <a:lnTo>
                    <a:pt x="84918" y="2197208"/>
                  </a:lnTo>
                  <a:lnTo>
                    <a:pt x="83849" y="2191796"/>
                  </a:lnTo>
                  <a:lnTo>
                    <a:pt x="82756" y="2186384"/>
                  </a:lnTo>
                  <a:lnTo>
                    <a:pt x="81641" y="2180972"/>
                  </a:lnTo>
                  <a:lnTo>
                    <a:pt x="80506" y="2175560"/>
                  </a:lnTo>
                  <a:lnTo>
                    <a:pt x="79353" y="2170148"/>
                  </a:lnTo>
                  <a:lnTo>
                    <a:pt x="78181" y="2164737"/>
                  </a:lnTo>
                  <a:lnTo>
                    <a:pt x="76994" y="2159325"/>
                  </a:lnTo>
                  <a:lnTo>
                    <a:pt x="75795" y="2153913"/>
                  </a:lnTo>
                  <a:lnTo>
                    <a:pt x="74587" y="2148501"/>
                  </a:lnTo>
                  <a:lnTo>
                    <a:pt x="73370" y="2143089"/>
                  </a:lnTo>
                  <a:lnTo>
                    <a:pt x="72146" y="2137677"/>
                  </a:lnTo>
                  <a:lnTo>
                    <a:pt x="70916" y="2132265"/>
                  </a:lnTo>
                  <a:lnTo>
                    <a:pt x="69683" y="2126854"/>
                  </a:lnTo>
                  <a:lnTo>
                    <a:pt x="68447" y="2121442"/>
                  </a:lnTo>
                  <a:lnTo>
                    <a:pt x="67211" y="2116030"/>
                  </a:lnTo>
                  <a:lnTo>
                    <a:pt x="65975" y="2110618"/>
                  </a:lnTo>
                  <a:lnTo>
                    <a:pt x="64740" y="2105206"/>
                  </a:lnTo>
                  <a:lnTo>
                    <a:pt x="63507" y="2099794"/>
                  </a:lnTo>
                  <a:lnTo>
                    <a:pt x="62277" y="2094383"/>
                  </a:lnTo>
                  <a:lnTo>
                    <a:pt x="61052" y="2088971"/>
                  </a:lnTo>
                  <a:lnTo>
                    <a:pt x="59831" y="2083559"/>
                  </a:lnTo>
                  <a:lnTo>
                    <a:pt x="58615" y="2078147"/>
                  </a:lnTo>
                  <a:lnTo>
                    <a:pt x="57406" y="2072735"/>
                  </a:lnTo>
                  <a:lnTo>
                    <a:pt x="56204" y="2067323"/>
                  </a:lnTo>
                  <a:lnTo>
                    <a:pt x="55010" y="2061912"/>
                  </a:lnTo>
                  <a:lnTo>
                    <a:pt x="53827" y="2056500"/>
                  </a:lnTo>
                  <a:lnTo>
                    <a:pt x="52654" y="2051088"/>
                  </a:lnTo>
                  <a:lnTo>
                    <a:pt x="51492" y="2045676"/>
                  </a:lnTo>
                  <a:lnTo>
                    <a:pt x="50343" y="2040264"/>
                  </a:lnTo>
                  <a:lnTo>
                    <a:pt x="49208" y="2034852"/>
                  </a:lnTo>
                  <a:lnTo>
                    <a:pt x="48090" y="2029440"/>
                  </a:lnTo>
                  <a:lnTo>
                    <a:pt x="46992" y="2024029"/>
                  </a:lnTo>
                  <a:lnTo>
                    <a:pt x="45914" y="2018617"/>
                  </a:lnTo>
                  <a:lnTo>
                    <a:pt x="44856" y="2013205"/>
                  </a:lnTo>
                  <a:lnTo>
                    <a:pt x="43822" y="2007793"/>
                  </a:lnTo>
                  <a:lnTo>
                    <a:pt x="42813" y="2002381"/>
                  </a:lnTo>
                  <a:lnTo>
                    <a:pt x="41830" y="1996969"/>
                  </a:lnTo>
                  <a:lnTo>
                    <a:pt x="40881" y="1991558"/>
                  </a:lnTo>
                  <a:lnTo>
                    <a:pt x="39962" y="1986146"/>
                  </a:lnTo>
                  <a:lnTo>
                    <a:pt x="39074" y="1980734"/>
                  </a:lnTo>
                  <a:lnTo>
                    <a:pt x="38217" y="1975322"/>
                  </a:lnTo>
                  <a:lnTo>
                    <a:pt x="37392" y="1969910"/>
                  </a:lnTo>
                  <a:lnTo>
                    <a:pt x="36600" y="1964498"/>
                  </a:lnTo>
                  <a:lnTo>
                    <a:pt x="35845" y="1959087"/>
                  </a:lnTo>
                  <a:lnTo>
                    <a:pt x="35123" y="1953675"/>
                  </a:lnTo>
                  <a:lnTo>
                    <a:pt x="34432" y="1948263"/>
                  </a:lnTo>
                  <a:lnTo>
                    <a:pt x="33769" y="1942851"/>
                  </a:lnTo>
                  <a:lnTo>
                    <a:pt x="33133" y="1937439"/>
                  </a:lnTo>
                  <a:lnTo>
                    <a:pt x="32523" y="1932027"/>
                  </a:lnTo>
                  <a:lnTo>
                    <a:pt x="31937" y="1926615"/>
                  </a:lnTo>
                  <a:lnTo>
                    <a:pt x="31372" y="1921204"/>
                  </a:lnTo>
                  <a:lnTo>
                    <a:pt x="30823" y="1915792"/>
                  </a:lnTo>
                  <a:lnTo>
                    <a:pt x="30286" y="1910380"/>
                  </a:lnTo>
                  <a:lnTo>
                    <a:pt x="29758" y="1904968"/>
                  </a:lnTo>
                  <a:lnTo>
                    <a:pt x="29236" y="1899556"/>
                  </a:lnTo>
                  <a:lnTo>
                    <a:pt x="28716" y="1894144"/>
                  </a:lnTo>
                  <a:lnTo>
                    <a:pt x="28193" y="1888733"/>
                  </a:lnTo>
                  <a:lnTo>
                    <a:pt x="27665" y="1883321"/>
                  </a:lnTo>
                  <a:lnTo>
                    <a:pt x="27129" y="1877909"/>
                  </a:lnTo>
                  <a:lnTo>
                    <a:pt x="26582" y="1872497"/>
                  </a:lnTo>
                  <a:lnTo>
                    <a:pt x="26022" y="1867085"/>
                  </a:lnTo>
                  <a:lnTo>
                    <a:pt x="25447" y="1861673"/>
                  </a:lnTo>
                  <a:lnTo>
                    <a:pt x="24852" y="1856262"/>
                  </a:lnTo>
                  <a:lnTo>
                    <a:pt x="24241" y="1850850"/>
                  </a:lnTo>
                  <a:lnTo>
                    <a:pt x="23612" y="1845438"/>
                  </a:lnTo>
                  <a:lnTo>
                    <a:pt x="22968" y="1840026"/>
                  </a:lnTo>
                  <a:lnTo>
                    <a:pt x="22308" y="1834614"/>
                  </a:lnTo>
                  <a:lnTo>
                    <a:pt x="21635" y="1829202"/>
                  </a:lnTo>
                  <a:lnTo>
                    <a:pt x="20951" y="1823790"/>
                  </a:lnTo>
                  <a:lnTo>
                    <a:pt x="20258" y="1818379"/>
                  </a:lnTo>
                  <a:lnTo>
                    <a:pt x="19563" y="1812967"/>
                  </a:lnTo>
                  <a:lnTo>
                    <a:pt x="18868" y="1807555"/>
                  </a:lnTo>
                  <a:lnTo>
                    <a:pt x="18178" y="1802143"/>
                  </a:lnTo>
                  <a:lnTo>
                    <a:pt x="17497" y="1796731"/>
                  </a:lnTo>
                  <a:lnTo>
                    <a:pt x="16829" y="1791319"/>
                  </a:lnTo>
                  <a:lnTo>
                    <a:pt x="16184" y="1785908"/>
                  </a:lnTo>
                  <a:lnTo>
                    <a:pt x="15563" y="1780496"/>
                  </a:lnTo>
                  <a:lnTo>
                    <a:pt x="14969" y="1775084"/>
                  </a:lnTo>
                  <a:lnTo>
                    <a:pt x="14405" y="1769672"/>
                  </a:lnTo>
                  <a:lnTo>
                    <a:pt x="13876" y="1764260"/>
                  </a:lnTo>
                  <a:lnTo>
                    <a:pt x="13383" y="1758848"/>
                  </a:lnTo>
                  <a:lnTo>
                    <a:pt x="12937" y="1753437"/>
                  </a:lnTo>
                  <a:lnTo>
                    <a:pt x="12532" y="1748025"/>
                  </a:lnTo>
                  <a:lnTo>
                    <a:pt x="12168" y="1742613"/>
                  </a:lnTo>
                  <a:lnTo>
                    <a:pt x="11844" y="1737201"/>
                  </a:lnTo>
                  <a:lnTo>
                    <a:pt x="11559" y="1731789"/>
                  </a:lnTo>
                  <a:lnTo>
                    <a:pt x="11313" y="1726377"/>
                  </a:lnTo>
                  <a:lnTo>
                    <a:pt x="11107" y="1720965"/>
                  </a:lnTo>
                  <a:lnTo>
                    <a:pt x="10936" y="1715554"/>
                  </a:lnTo>
                  <a:lnTo>
                    <a:pt x="10794" y="1710142"/>
                  </a:lnTo>
                  <a:lnTo>
                    <a:pt x="10677" y="1704730"/>
                  </a:lnTo>
                  <a:lnTo>
                    <a:pt x="10582" y="1699318"/>
                  </a:lnTo>
                  <a:lnTo>
                    <a:pt x="10505" y="1693906"/>
                  </a:lnTo>
                  <a:lnTo>
                    <a:pt x="10442" y="1688494"/>
                  </a:lnTo>
                  <a:lnTo>
                    <a:pt x="10390" y="1683083"/>
                  </a:lnTo>
                  <a:lnTo>
                    <a:pt x="10343" y="1677671"/>
                  </a:lnTo>
                  <a:lnTo>
                    <a:pt x="10296" y="1672259"/>
                  </a:lnTo>
                  <a:lnTo>
                    <a:pt x="10248" y="1666847"/>
                  </a:lnTo>
                  <a:lnTo>
                    <a:pt x="10195" y="1661435"/>
                  </a:lnTo>
                  <a:lnTo>
                    <a:pt x="10135" y="1656023"/>
                  </a:lnTo>
                  <a:lnTo>
                    <a:pt x="10063" y="1650611"/>
                  </a:lnTo>
                  <a:lnTo>
                    <a:pt x="9979" y="1645200"/>
                  </a:lnTo>
                  <a:lnTo>
                    <a:pt x="9881" y="1639788"/>
                  </a:lnTo>
                  <a:lnTo>
                    <a:pt x="9771" y="1634376"/>
                  </a:lnTo>
                  <a:lnTo>
                    <a:pt x="9646" y="1628964"/>
                  </a:lnTo>
                  <a:lnTo>
                    <a:pt x="9506" y="1623552"/>
                  </a:lnTo>
                  <a:lnTo>
                    <a:pt x="9351" y="1618140"/>
                  </a:lnTo>
                  <a:lnTo>
                    <a:pt x="9181" y="1612729"/>
                  </a:lnTo>
                  <a:lnTo>
                    <a:pt x="8999" y="1607317"/>
                  </a:lnTo>
                  <a:lnTo>
                    <a:pt x="8806" y="1601905"/>
                  </a:lnTo>
                  <a:lnTo>
                    <a:pt x="8602" y="1596493"/>
                  </a:lnTo>
                  <a:lnTo>
                    <a:pt x="8388" y="1591081"/>
                  </a:lnTo>
                  <a:lnTo>
                    <a:pt x="8166" y="1585669"/>
                  </a:lnTo>
                  <a:lnTo>
                    <a:pt x="7936" y="1580258"/>
                  </a:lnTo>
                  <a:lnTo>
                    <a:pt x="7701" y="1574846"/>
                  </a:lnTo>
                  <a:lnTo>
                    <a:pt x="7460" y="1569434"/>
                  </a:lnTo>
                  <a:lnTo>
                    <a:pt x="7216" y="1564022"/>
                  </a:lnTo>
                  <a:lnTo>
                    <a:pt x="6969" y="1558610"/>
                  </a:lnTo>
                  <a:lnTo>
                    <a:pt x="6719" y="1553198"/>
                  </a:lnTo>
                  <a:lnTo>
                    <a:pt x="6466" y="1547786"/>
                  </a:lnTo>
                  <a:lnTo>
                    <a:pt x="6211" y="1542375"/>
                  </a:lnTo>
                  <a:lnTo>
                    <a:pt x="5955" y="1536963"/>
                  </a:lnTo>
                  <a:lnTo>
                    <a:pt x="5696" y="1531551"/>
                  </a:lnTo>
                  <a:lnTo>
                    <a:pt x="5435" y="1526139"/>
                  </a:lnTo>
                  <a:lnTo>
                    <a:pt x="5172" y="1520727"/>
                  </a:lnTo>
                  <a:lnTo>
                    <a:pt x="4906" y="1515315"/>
                  </a:lnTo>
                  <a:lnTo>
                    <a:pt x="4638" y="1509904"/>
                  </a:lnTo>
                  <a:lnTo>
                    <a:pt x="4367" y="1504492"/>
                  </a:lnTo>
                  <a:lnTo>
                    <a:pt x="4094" y="1499080"/>
                  </a:lnTo>
                  <a:lnTo>
                    <a:pt x="3819" y="1493668"/>
                  </a:lnTo>
                  <a:lnTo>
                    <a:pt x="3543" y="1488256"/>
                  </a:lnTo>
                  <a:lnTo>
                    <a:pt x="3266" y="1482844"/>
                  </a:lnTo>
                  <a:lnTo>
                    <a:pt x="2990" y="1477433"/>
                  </a:lnTo>
                  <a:lnTo>
                    <a:pt x="2716" y="1472021"/>
                  </a:lnTo>
                  <a:lnTo>
                    <a:pt x="2445" y="1466609"/>
                  </a:lnTo>
                  <a:lnTo>
                    <a:pt x="2180" y="1461197"/>
                  </a:lnTo>
                  <a:lnTo>
                    <a:pt x="1921" y="1455785"/>
                  </a:lnTo>
                  <a:lnTo>
                    <a:pt x="1670" y="1450373"/>
                  </a:lnTo>
                  <a:lnTo>
                    <a:pt x="1433" y="1444961"/>
                  </a:lnTo>
                  <a:lnTo>
                    <a:pt x="1209" y="1439550"/>
                  </a:lnTo>
                  <a:lnTo>
                    <a:pt x="999" y="1434138"/>
                  </a:lnTo>
                  <a:lnTo>
                    <a:pt x="806" y="1428726"/>
                  </a:lnTo>
                  <a:lnTo>
                    <a:pt x="631" y="1423314"/>
                  </a:lnTo>
                  <a:lnTo>
                    <a:pt x="475" y="1417902"/>
                  </a:lnTo>
                  <a:lnTo>
                    <a:pt x="342" y="1412490"/>
                  </a:lnTo>
                  <a:lnTo>
                    <a:pt x="232" y="1407079"/>
                  </a:lnTo>
                  <a:lnTo>
                    <a:pt x="143" y="1401667"/>
                  </a:lnTo>
                  <a:lnTo>
                    <a:pt x="76" y="1396255"/>
                  </a:lnTo>
                  <a:lnTo>
                    <a:pt x="29" y="1390843"/>
                  </a:lnTo>
                  <a:lnTo>
                    <a:pt x="3" y="1385431"/>
                  </a:lnTo>
                  <a:lnTo>
                    <a:pt x="0" y="1380019"/>
                  </a:lnTo>
                  <a:lnTo>
                    <a:pt x="16" y="1374608"/>
                  </a:lnTo>
                  <a:lnTo>
                    <a:pt x="50" y="1369196"/>
                  </a:lnTo>
                  <a:lnTo>
                    <a:pt x="100" y="1363784"/>
                  </a:lnTo>
                  <a:lnTo>
                    <a:pt x="164" y="1358372"/>
                  </a:lnTo>
                  <a:lnTo>
                    <a:pt x="242" y="1352960"/>
                  </a:lnTo>
                  <a:lnTo>
                    <a:pt x="333" y="1347548"/>
                  </a:lnTo>
                  <a:lnTo>
                    <a:pt x="438" y="1342136"/>
                  </a:lnTo>
                  <a:lnTo>
                    <a:pt x="553" y="1336725"/>
                  </a:lnTo>
                  <a:lnTo>
                    <a:pt x="679" y="1331313"/>
                  </a:lnTo>
                  <a:lnTo>
                    <a:pt x="815" y="1325901"/>
                  </a:lnTo>
                  <a:lnTo>
                    <a:pt x="962" y="1320489"/>
                  </a:lnTo>
                  <a:lnTo>
                    <a:pt x="1119" y="1315077"/>
                  </a:lnTo>
                  <a:lnTo>
                    <a:pt x="1291" y="1309665"/>
                  </a:lnTo>
                  <a:lnTo>
                    <a:pt x="1477" y="1304254"/>
                  </a:lnTo>
                  <a:lnTo>
                    <a:pt x="1678" y="1298842"/>
                  </a:lnTo>
                  <a:lnTo>
                    <a:pt x="1896" y="1293430"/>
                  </a:lnTo>
                  <a:lnTo>
                    <a:pt x="2131" y="1288018"/>
                  </a:lnTo>
                  <a:lnTo>
                    <a:pt x="2386" y="1282606"/>
                  </a:lnTo>
                  <a:lnTo>
                    <a:pt x="2665" y="1277194"/>
                  </a:lnTo>
                  <a:lnTo>
                    <a:pt x="2971" y="1271783"/>
                  </a:lnTo>
                  <a:lnTo>
                    <a:pt x="3302" y="1266371"/>
                  </a:lnTo>
                  <a:lnTo>
                    <a:pt x="3659" y="1260959"/>
                  </a:lnTo>
                  <a:lnTo>
                    <a:pt x="4044" y="1255547"/>
                  </a:lnTo>
                  <a:lnTo>
                    <a:pt x="4457" y="1250135"/>
                  </a:lnTo>
                  <a:lnTo>
                    <a:pt x="4900" y="1244723"/>
                  </a:lnTo>
                  <a:lnTo>
                    <a:pt x="5378" y="1239311"/>
                  </a:lnTo>
                  <a:lnTo>
                    <a:pt x="5884" y="1233900"/>
                  </a:lnTo>
                  <a:lnTo>
                    <a:pt x="6419" y="1228488"/>
                  </a:lnTo>
                  <a:lnTo>
                    <a:pt x="6982" y="1223076"/>
                  </a:lnTo>
                  <a:lnTo>
                    <a:pt x="7571" y="1217664"/>
                  </a:lnTo>
                  <a:lnTo>
                    <a:pt x="8186" y="1212252"/>
                  </a:lnTo>
                  <a:lnTo>
                    <a:pt x="8830" y="1206840"/>
                  </a:lnTo>
                  <a:lnTo>
                    <a:pt x="9496" y="1201429"/>
                  </a:lnTo>
                  <a:lnTo>
                    <a:pt x="10183" y="1196017"/>
                  </a:lnTo>
                  <a:lnTo>
                    <a:pt x="10889" y="1190605"/>
                  </a:lnTo>
                  <a:lnTo>
                    <a:pt x="11612" y="1185193"/>
                  </a:lnTo>
                  <a:lnTo>
                    <a:pt x="12351" y="1179781"/>
                  </a:lnTo>
                  <a:lnTo>
                    <a:pt x="13106" y="1174369"/>
                  </a:lnTo>
                  <a:lnTo>
                    <a:pt x="13873" y="1168958"/>
                  </a:lnTo>
                  <a:lnTo>
                    <a:pt x="14652" y="1163546"/>
                  </a:lnTo>
                  <a:lnTo>
                    <a:pt x="15439" y="1158134"/>
                  </a:lnTo>
                  <a:lnTo>
                    <a:pt x="16234" y="1152722"/>
                  </a:lnTo>
                  <a:lnTo>
                    <a:pt x="17036" y="1147310"/>
                  </a:lnTo>
                  <a:lnTo>
                    <a:pt x="17844" y="1141898"/>
                  </a:lnTo>
                  <a:lnTo>
                    <a:pt x="18656" y="1136486"/>
                  </a:lnTo>
                  <a:lnTo>
                    <a:pt x="19470" y="1131075"/>
                  </a:lnTo>
                  <a:lnTo>
                    <a:pt x="20286" y="1125663"/>
                  </a:lnTo>
                  <a:lnTo>
                    <a:pt x="21102" y="1120251"/>
                  </a:lnTo>
                  <a:lnTo>
                    <a:pt x="21917" y="1114839"/>
                  </a:lnTo>
                  <a:lnTo>
                    <a:pt x="22730" y="1109427"/>
                  </a:lnTo>
                  <a:lnTo>
                    <a:pt x="23540" y="1104015"/>
                  </a:lnTo>
                  <a:lnTo>
                    <a:pt x="24345" y="1098604"/>
                  </a:lnTo>
                  <a:lnTo>
                    <a:pt x="25145" y="1093192"/>
                  </a:lnTo>
                  <a:lnTo>
                    <a:pt x="25940" y="1087780"/>
                  </a:lnTo>
                  <a:lnTo>
                    <a:pt x="26729" y="1082368"/>
                  </a:lnTo>
                  <a:lnTo>
                    <a:pt x="27512" y="1076956"/>
                  </a:lnTo>
                  <a:lnTo>
                    <a:pt x="28286" y="1071544"/>
                  </a:lnTo>
                  <a:lnTo>
                    <a:pt x="29054" y="1066132"/>
                  </a:lnTo>
                  <a:lnTo>
                    <a:pt x="29816" y="1060721"/>
                  </a:lnTo>
                  <a:lnTo>
                    <a:pt x="30572" y="1055309"/>
                  </a:lnTo>
                  <a:lnTo>
                    <a:pt x="31324" y="1049897"/>
                  </a:lnTo>
                  <a:lnTo>
                    <a:pt x="32073" y="1044485"/>
                  </a:lnTo>
                  <a:lnTo>
                    <a:pt x="32819" y="1039073"/>
                  </a:lnTo>
                  <a:lnTo>
                    <a:pt x="33565" y="1033661"/>
                  </a:lnTo>
                  <a:lnTo>
                    <a:pt x="34313" y="1028250"/>
                  </a:lnTo>
                  <a:lnTo>
                    <a:pt x="35064" y="1022838"/>
                  </a:lnTo>
                  <a:lnTo>
                    <a:pt x="35822" y="1017426"/>
                  </a:lnTo>
                  <a:lnTo>
                    <a:pt x="36586" y="1012014"/>
                  </a:lnTo>
                  <a:lnTo>
                    <a:pt x="37360" y="1006602"/>
                  </a:lnTo>
                  <a:lnTo>
                    <a:pt x="38149" y="1001190"/>
                  </a:lnTo>
                  <a:lnTo>
                    <a:pt x="38950" y="995779"/>
                  </a:lnTo>
                  <a:lnTo>
                    <a:pt x="39767" y="990367"/>
                  </a:lnTo>
                  <a:lnTo>
                    <a:pt x="40599" y="984955"/>
                  </a:lnTo>
                  <a:lnTo>
                    <a:pt x="41448" y="979543"/>
                  </a:lnTo>
                  <a:lnTo>
                    <a:pt x="42314" y="974131"/>
                  </a:lnTo>
                  <a:lnTo>
                    <a:pt x="43201" y="968719"/>
                  </a:lnTo>
                  <a:lnTo>
                    <a:pt x="44106" y="963307"/>
                  </a:lnTo>
                  <a:lnTo>
                    <a:pt x="45028" y="957896"/>
                  </a:lnTo>
                  <a:lnTo>
                    <a:pt x="45966" y="952484"/>
                  </a:lnTo>
                  <a:lnTo>
                    <a:pt x="46917" y="947072"/>
                  </a:lnTo>
                  <a:lnTo>
                    <a:pt x="47882" y="941660"/>
                  </a:lnTo>
                  <a:lnTo>
                    <a:pt x="48860" y="936248"/>
                  </a:lnTo>
                  <a:lnTo>
                    <a:pt x="49847" y="930836"/>
                  </a:lnTo>
                  <a:lnTo>
                    <a:pt x="50841" y="925425"/>
                  </a:lnTo>
                  <a:lnTo>
                    <a:pt x="51838" y="920013"/>
                  </a:lnTo>
                  <a:lnTo>
                    <a:pt x="52838" y="914601"/>
                  </a:lnTo>
                  <a:lnTo>
                    <a:pt x="53838" y="909189"/>
                  </a:lnTo>
                  <a:lnTo>
                    <a:pt x="54836" y="903777"/>
                  </a:lnTo>
                  <a:lnTo>
                    <a:pt x="55828" y="898365"/>
                  </a:lnTo>
                  <a:lnTo>
                    <a:pt x="56813" y="892954"/>
                  </a:lnTo>
                  <a:lnTo>
                    <a:pt x="57790" y="887542"/>
                  </a:lnTo>
                  <a:lnTo>
                    <a:pt x="58758" y="882130"/>
                  </a:lnTo>
                  <a:lnTo>
                    <a:pt x="59716" y="876718"/>
                  </a:lnTo>
                  <a:lnTo>
                    <a:pt x="60664" y="871306"/>
                  </a:lnTo>
                  <a:lnTo>
                    <a:pt x="61599" y="865894"/>
                  </a:lnTo>
                  <a:lnTo>
                    <a:pt x="62523" y="860482"/>
                  </a:lnTo>
                  <a:lnTo>
                    <a:pt x="63437" y="855071"/>
                  </a:lnTo>
                  <a:lnTo>
                    <a:pt x="64342" y="849659"/>
                  </a:lnTo>
                  <a:lnTo>
                    <a:pt x="65240" y="844247"/>
                  </a:lnTo>
                  <a:lnTo>
                    <a:pt x="66130" y="838835"/>
                  </a:lnTo>
                  <a:lnTo>
                    <a:pt x="67016" y="833423"/>
                  </a:lnTo>
                  <a:lnTo>
                    <a:pt x="67898" y="828011"/>
                  </a:lnTo>
                  <a:lnTo>
                    <a:pt x="68780" y="822600"/>
                  </a:lnTo>
                  <a:lnTo>
                    <a:pt x="69662" y="817188"/>
                  </a:lnTo>
                  <a:lnTo>
                    <a:pt x="70547" y="811776"/>
                  </a:lnTo>
                  <a:lnTo>
                    <a:pt x="71435" y="806364"/>
                  </a:lnTo>
                  <a:lnTo>
                    <a:pt x="72329" y="800952"/>
                  </a:lnTo>
                  <a:lnTo>
                    <a:pt x="73230" y="795540"/>
                  </a:lnTo>
                  <a:lnTo>
                    <a:pt x="74139" y="790129"/>
                  </a:lnTo>
                  <a:lnTo>
                    <a:pt x="75056" y="784717"/>
                  </a:lnTo>
                  <a:lnTo>
                    <a:pt x="75981" y="779305"/>
                  </a:lnTo>
                  <a:lnTo>
                    <a:pt x="76914" y="773893"/>
                  </a:lnTo>
                  <a:lnTo>
                    <a:pt x="77855" y="768481"/>
                  </a:lnTo>
                  <a:lnTo>
                    <a:pt x="78804" y="763069"/>
                  </a:lnTo>
                  <a:lnTo>
                    <a:pt x="79759" y="757657"/>
                  </a:lnTo>
                  <a:lnTo>
                    <a:pt x="80718" y="752246"/>
                  </a:lnTo>
                  <a:lnTo>
                    <a:pt x="81679" y="746834"/>
                  </a:lnTo>
                  <a:lnTo>
                    <a:pt x="82642" y="741422"/>
                  </a:lnTo>
                  <a:lnTo>
                    <a:pt x="83603" y="736010"/>
                  </a:lnTo>
                  <a:lnTo>
                    <a:pt x="84561" y="730598"/>
                  </a:lnTo>
                  <a:lnTo>
                    <a:pt x="85512" y="725186"/>
                  </a:lnTo>
                  <a:lnTo>
                    <a:pt x="86455" y="719775"/>
                  </a:lnTo>
                  <a:lnTo>
                    <a:pt x="87387" y="714363"/>
                  </a:lnTo>
                  <a:lnTo>
                    <a:pt x="88307" y="708951"/>
                  </a:lnTo>
                  <a:lnTo>
                    <a:pt x="89212" y="703539"/>
                  </a:lnTo>
                  <a:lnTo>
                    <a:pt x="90099" y="698127"/>
                  </a:lnTo>
                  <a:lnTo>
                    <a:pt x="90963" y="692715"/>
                  </a:lnTo>
                  <a:lnTo>
                    <a:pt x="91807" y="687304"/>
                  </a:lnTo>
                  <a:lnTo>
                    <a:pt x="92627" y="681892"/>
                  </a:lnTo>
                  <a:lnTo>
                    <a:pt x="93425" y="676480"/>
                  </a:lnTo>
                  <a:lnTo>
                    <a:pt x="94197" y="671068"/>
                  </a:lnTo>
                  <a:lnTo>
                    <a:pt x="94944" y="665656"/>
                  </a:lnTo>
                  <a:lnTo>
                    <a:pt x="95660" y="660244"/>
                  </a:lnTo>
                  <a:lnTo>
                    <a:pt x="96349" y="654832"/>
                  </a:lnTo>
                  <a:lnTo>
                    <a:pt x="97013" y="649421"/>
                  </a:lnTo>
                  <a:lnTo>
                    <a:pt x="97652" y="644009"/>
                  </a:lnTo>
                  <a:lnTo>
                    <a:pt x="98266" y="638597"/>
                  </a:lnTo>
                  <a:lnTo>
                    <a:pt x="98857" y="633185"/>
                  </a:lnTo>
                  <a:lnTo>
                    <a:pt x="99422" y="627773"/>
                  </a:lnTo>
                  <a:lnTo>
                    <a:pt x="99965" y="622361"/>
                  </a:lnTo>
                  <a:lnTo>
                    <a:pt x="100489" y="616950"/>
                  </a:lnTo>
                  <a:lnTo>
                    <a:pt x="100995" y="611538"/>
                  </a:lnTo>
                  <a:lnTo>
                    <a:pt x="101484" y="606126"/>
                  </a:lnTo>
                  <a:lnTo>
                    <a:pt x="101958" y="600714"/>
                  </a:lnTo>
                  <a:lnTo>
                    <a:pt x="102418" y="595302"/>
                  </a:lnTo>
                  <a:lnTo>
                    <a:pt x="102864" y="589890"/>
                  </a:lnTo>
                  <a:lnTo>
                    <a:pt x="103300" y="584479"/>
                  </a:lnTo>
                  <a:lnTo>
                    <a:pt x="103726" y="579067"/>
                  </a:lnTo>
                  <a:lnTo>
                    <a:pt x="104143" y="573655"/>
                  </a:lnTo>
                  <a:lnTo>
                    <a:pt x="104552" y="568243"/>
                  </a:lnTo>
                  <a:lnTo>
                    <a:pt x="104954" y="562831"/>
                  </a:lnTo>
                  <a:lnTo>
                    <a:pt x="105348" y="557419"/>
                  </a:lnTo>
                  <a:lnTo>
                    <a:pt x="105735" y="552007"/>
                  </a:lnTo>
                  <a:lnTo>
                    <a:pt x="106115" y="546596"/>
                  </a:lnTo>
                  <a:lnTo>
                    <a:pt x="106489" y="541184"/>
                  </a:lnTo>
                  <a:lnTo>
                    <a:pt x="106857" y="535772"/>
                  </a:lnTo>
                  <a:lnTo>
                    <a:pt x="107218" y="530360"/>
                  </a:lnTo>
                  <a:lnTo>
                    <a:pt x="107570" y="524948"/>
                  </a:lnTo>
                  <a:lnTo>
                    <a:pt x="107915" y="519536"/>
                  </a:lnTo>
                  <a:lnTo>
                    <a:pt x="108252" y="514125"/>
                  </a:lnTo>
                  <a:lnTo>
                    <a:pt x="108581" y="508713"/>
                  </a:lnTo>
                  <a:lnTo>
                    <a:pt x="108901" y="503301"/>
                  </a:lnTo>
                  <a:lnTo>
                    <a:pt x="109212" y="497889"/>
                  </a:lnTo>
                  <a:lnTo>
                    <a:pt x="109514" y="492477"/>
                  </a:lnTo>
                  <a:lnTo>
                    <a:pt x="109804" y="487065"/>
                  </a:lnTo>
                  <a:lnTo>
                    <a:pt x="110086" y="481653"/>
                  </a:lnTo>
                  <a:lnTo>
                    <a:pt x="110358" y="476242"/>
                  </a:lnTo>
                  <a:lnTo>
                    <a:pt x="110620" y="470830"/>
                  </a:lnTo>
                  <a:lnTo>
                    <a:pt x="110873" y="465418"/>
                  </a:lnTo>
                  <a:lnTo>
                    <a:pt x="111117" y="460006"/>
                  </a:lnTo>
                  <a:lnTo>
                    <a:pt x="111351" y="454594"/>
                  </a:lnTo>
                  <a:lnTo>
                    <a:pt x="111577" y="449182"/>
                  </a:lnTo>
                  <a:lnTo>
                    <a:pt x="111795" y="443771"/>
                  </a:lnTo>
                  <a:lnTo>
                    <a:pt x="112007" y="438359"/>
                  </a:lnTo>
                  <a:lnTo>
                    <a:pt x="112213" y="432947"/>
                  </a:lnTo>
                  <a:lnTo>
                    <a:pt x="112413" y="427535"/>
                  </a:lnTo>
                  <a:lnTo>
                    <a:pt x="112607" y="422123"/>
                  </a:lnTo>
                  <a:lnTo>
                    <a:pt x="112798" y="416711"/>
                  </a:lnTo>
                  <a:lnTo>
                    <a:pt x="112986" y="411300"/>
                  </a:lnTo>
                  <a:lnTo>
                    <a:pt x="113171" y="405888"/>
                  </a:lnTo>
                  <a:lnTo>
                    <a:pt x="113354" y="400476"/>
                  </a:lnTo>
                  <a:lnTo>
                    <a:pt x="113536" y="395064"/>
                  </a:lnTo>
                  <a:lnTo>
                    <a:pt x="113717" y="389652"/>
                  </a:lnTo>
                  <a:lnTo>
                    <a:pt x="113896" y="384240"/>
                  </a:lnTo>
                  <a:lnTo>
                    <a:pt x="114076" y="378828"/>
                  </a:lnTo>
                  <a:lnTo>
                    <a:pt x="114254" y="373417"/>
                  </a:lnTo>
                  <a:lnTo>
                    <a:pt x="114432" y="368005"/>
                  </a:lnTo>
                  <a:lnTo>
                    <a:pt x="114609" y="362593"/>
                  </a:lnTo>
                  <a:lnTo>
                    <a:pt x="114784" y="357181"/>
                  </a:lnTo>
                  <a:lnTo>
                    <a:pt x="114957" y="351769"/>
                  </a:lnTo>
                  <a:lnTo>
                    <a:pt x="115128" y="346357"/>
                  </a:lnTo>
                  <a:lnTo>
                    <a:pt x="115295" y="340946"/>
                  </a:lnTo>
                  <a:lnTo>
                    <a:pt x="115459" y="335534"/>
                  </a:lnTo>
                  <a:lnTo>
                    <a:pt x="115618" y="330122"/>
                  </a:lnTo>
                  <a:lnTo>
                    <a:pt x="115772" y="324710"/>
                  </a:lnTo>
                  <a:lnTo>
                    <a:pt x="115920" y="319298"/>
                  </a:lnTo>
                  <a:lnTo>
                    <a:pt x="116060" y="313886"/>
                  </a:lnTo>
                  <a:lnTo>
                    <a:pt x="116194" y="308475"/>
                  </a:lnTo>
                  <a:lnTo>
                    <a:pt x="116320" y="303063"/>
                  </a:lnTo>
                  <a:lnTo>
                    <a:pt x="116439" y="297651"/>
                  </a:lnTo>
                  <a:lnTo>
                    <a:pt x="116550" y="292239"/>
                  </a:lnTo>
                  <a:lnTo>
                    <a:pt x="116651" y="286827"/>
                  </a:lnTo>
                  <a:lnTo>
                    <a:pt x="116743" y="281415"/>
                  </a:lnTo>
                  <a:lnTo>
                    <a:pt x="116828" y="276003"/>
                  </a:lnTo>
                  <a:lnTo>
                    <a:pt x="116904" y="270592"/>
                  </a:lnTo>
                  <a:lnTo>
                    <a:pt x="116972" y="265180"/>
                  </a:lnTo>
                  <a:lnTo>
                    <a:pt x="117033" y="259768"/>
                  </a:lnTo>
                  <a:lnTo>
                    <a:pt x="117087" y="254356"/>
                  </a:lnTo>
                  <a:lnTo>
                    <a:pt x="117133" y="248944"/>
                  </a:lnTo>
                  <a:lnTo>
                    <a:pt x="117173" y="243532"/>
                  </a:lnTo>
                  <a:lnTo>
                    <a:pt x="117208" y="238121"/>
                  </a:lnTo>
                  <a:lnTo>
                    <a:pt x="117239" y="232709"/>
                  </a:lnTo>
                  <a:lnTo>
                    <a:pt x="117265" y="227297"/>
                  </a:lnTo>
                  <a:lnTo>
                    <a:pt x="117288" y="221885"/>
                  </a:lnTo>
                  <a:lnTo>
                    <a:pt x="117308" y="216473"/>
                  </a:lnTo>
                  <a:lnTo>
                    <a:pt x="117325" y="211061"/>
                  </a:lnTo>
                  <a:lnTo>
                    <a:pt x="117342" y="205650"/>
                  </a:lnTo>
                  <a:lnTo>
                    <a:pt x="117357" y="200238"/>
                  </a:lnTo>
                  <a:lnTo>
                    <a:pt x="117373" y="194826"/>
                  </a:lnTo>
                  <a:lnTo>
                    <a:pt x="117388" y="189414"/>
                  </a:lnTo>
                  <a:lnTo>
                    <a:pt x="117404" y="184002"/>
                  </a:lnTo>
                  <a:lnTo>
                    <a:pt x="117421" y="178590"/>
                  </a:lnTo>
                  <a:lnTo>
                    <a:pt x="117440" y="173178"/>
                  </a:lnTo>
                  <a:lnTo>
                    <a:pt x="117460" y="167767"/>
                  </a:lnTo>
                  <a:lnTo>
                    <a:pt x="117482" y="162355"/>
                  </a:lnTo>
                  <a:lnTo>
                    <a:pt x="117506" y="156943"/>
                  </a:lnTo>
                  <a:lnTo>
                    <a:pt x="117532" y="151531"/>
                  </a:lnTo>
                  <a:lnTo>
                    <a:pt x="117561" y="146119"/>
                  </a:lnTo>
                  <a:lnTo>
                    <a:pt x="117591" y="140707"/>
                  </a:lnTo>
                  <a:lnTo>
                    <a:pt x="117623" y="135296"/>
                  </a:lnTo>
                  <a:lnTo>
                    <a:pt x="117656" y="129884"/>
                  </a:lnTo>
                  <a:lnTo>
                    <a:pt x="117691" y="124472"/>
                  </a:lnTo>
                  <a:lnTo>
                    <a:pt x="117727" y="119060"/>
                  </a:lnTo>
                  <a:lnTo>
                    <a:pt x="117764" y="113648"/>
                  </a:lnTo>
                  <a:lnTo>
                    <a:pt x="117802" y="108236"/>
                  </a:lnTo>
                  <a:lnTo>
                    <a:pt x="117840" y="102825"/>
                  </a:lnTo>
                  <a:lnTo>
                    <a:pt x="117879" y="97413"/>
                  </a:lnTo>
                  <a:lnTo>
                    <a:pt x="117917" y="92001"/>
                  </a:lnTo>
                  <a:lnTo>
                    <a:pt x="117955" y="86589"/>
                  </a:lnTo>
                  <a:lnTo>
                    <a:pt x="117992" y="81177"/>
                  </a:lnTo>
                  <a:lnTo>
                    <a:pt x="118028" y="75765"/>
                  </a:lnTo>
                  <a:lnTo>
                    <a:pt x="118064" y="70353"/>
                  </a:lnTo>
                  <a:lnTo>
                    <a:pt x="118098" y="64942"/>
                  </a:lnTo>
                  <a:lnTo>
                    <a:pt x="118131" y="59530"/>
                  </a:lnTo>
                  <a:lnTo>
                    <a:pt x="118163" y="54118"/>
                  </a:lnTo>
                  <a:lnTo>
                    <a:pt x="118193" y="48706"/>
                  </a:lnTo>
                  <a:lnTo>
                    <a:pt x="118222" y="43294"/>
                  </a:lnTo>
                  <a:lnTo>
                    <a:pt x="118249" y="37882"/>
                  </a:lnTo>
                  <a:lnTo>
                    <a:pt x="118275" y="32471"/>
                  </a:lnTo>
                  <a:lnTo>
                    <a:pt x="118299" y="27059"/>
                  </a:lnTo>
                  <a:lnTo>
                    <a:pt x="118323" y="21647"/>
                  </a:lnTo>
                  <a:lnTo>
                    <a:pt x="118345" y="16235"/>
                  </a:lnTo>
                  <a:lnTo>
                    <a:pt x="118366" y="10823"/>
                  </a:lnTo>
                  <a:lnTo>
                    <a:pt x="118385" y="5411"/>
                  </a:lnTo>
                  <a:lnTo>
                    <a:pt x="118404" y="0"/>
                  </a:lnTo>
                  <a:lnTo>
                    <a:pt x="118913" y="0"/>
                  </a:lnTo>
                  <a:lnTo>
                    <a:pt x="118931" y="5411"/>
                  </a:lnTo>
                  <a:lnTo>
                    <a:pt x="118951" y="10823"/>
                  </a:lnTo>
                  <a:lnTo>
                    <a:pt x="118972" y="16235"/>
                  </a:lnTo>
                  <a:lnTo>
                    <a:pt x="118994" y="21647"/>
                  </a:lnTo>
                  <a:lnTo>
                    <a:pt x="119017" y="27059"/>
                  </a:lnTo>
                  <a:lnTo>
                    <a:pt x="119042" y="32471"/>
                  </a:lnTo>
                  <a:lnTo>
                    <a:pt x="119068" y="37882"/>
                  </a:lnTo>
                  <a:lnTo>
                    <a:pt x="119095" y="43294"/>
                  </a:lnTo>
                  <a:lnTo>
                    <a:pt x="119124" y="48706"/>
                  </a:lnTo>
                  <a:lnTo>
                    <a:pt x="119154" y="54118"/>
                  </a:lnTo>
                  <a:lnTo>
                    <a:pt x="119186" y="59530"/>
                  </a:lnTo>
                  <a:lnTo>
                    <a:pt x="119219" y="64942"/>
                  </a:lnTo>
                  <a:lnTo>
                    <a:pt x="119253" y="70353"/>
                  </a:lnTo>
                  <a:lnTo>
                    <a:pt x="119288" y="75765"/>
                  </a:lnTo>
                  <a:lnTo>
                    <a:pt x="119325" y="81177"/>
                  </a:lnTo>
                  <a:lnTo>
                    <a:pt x="119362" y="86589"/>
                  </a:lnTo>
                  <a:lnTo>
                    <a:pt x="119400" y="92001"/>
                  </a:lnTo>
                  <a:lnTo>
                    <a:pt x="119438" y="97413"/>
                  </a:lnTo>
                  <a:lnTo>
                    <a:pt x="119476" y="102825"/>
                  </a:lnTo>
                  <a:lnTo>
                    <a:pt x="119515" y="108236"/>
                  </a:lnTo>
                  <a:lnTo>
                    <a:pt x="119552" y="113648"/>
                  </a:lnTo>
                  <a:lnTo>
                    <a:pt x="119590" y="119060"/>
                  </a:lnTo>
                  <a:lnTo>
                    <a:pt x="119626" y="124472"/>
                  </a:lnTo>
                  <a:lnTo>
                    <a:pt x="119661" y="129884"/>
                  </a:lnTo>
                  <a:lnTo>
                    <a:pt x="119694" y="135296"/>
                  </a:lnTo>
                  <a:lnTo>
                    <a:pt x="119726" y="140707"/>
                  </a:lnTo>
                  <a:lnTo>
                    <a:pt x="119756" y="146119"/>
                  </a:lnTo>
                  <a:lnTo>
                    <a:pt x="119784" y="151531"/>
                  </a:lnTo>
                  <a:lnTo>
                    <a:pt x="119810" y="156943"/>
                  </a:lnTo>
                  <a:lnTo>
                    <a:pt x="119834" y="162355"/>
                  </a:lnTo>
                  <a:lnTo>
                    <a:pt x="119856" y="167767"/>
                  </a:lnTo>
                  <a:lnTo>
                    <a:pt x="119877" y="173178"/>
                  </a:lnTo>
                  <a:lnTo>
                    <a:pt x="119895" y="178590"/>
                  </a:lnTo>
                  <a:lnTo>
                    <a:pt x="119913" y="184002"/>
                  </a:lnTo>
                  <a:lnTo>
                    <a:pt x="119929" y="189414"/>
                  </a:lnTo>
                  <a:lnTo>
                    <a:pt x="119944" y="194826"/>
                  </a:lnTo>
                  <a:lnTo>
                    <a:pt x="119959" y="200238"/>
                  </a:lnTo>
                  <a:lnTo>
                    <a:pt x="119975" y="205650"/>
                  </a:lnTo>
                  <a:lnTo>
                    <a:pt x="119991" y="211061"/>
                  </a:lnTo>
                  <a:lnTo>
                    <a:pt x="120009" y="216473"/>
                  </a:lnTo>
                  <a:lnTo>
                    <a:pt x="120029" y="221885"/>
                  </a:lnTo>
                  <a:lnTo>
                    <a:pt x="120052" y="227297"/>
                  </a:lnTo>
                  <a:lnTo>
                    <a:pt x="120078" y="232709"/>
                  </a:lnTo>
                  <a:lnTo>
                    <a:pt x="120108" y="238121"/>
                  </a:lnTo>
                  <a:lnTo>
                    <a:pt x="120143" y="243532"/>
                  </a:lnTo>
                  <a:lnTo>
                    <a:pt x="120184" y="248944"/>
                  </a:lnTo>
                  <a:lnTo>
                    <a:pt x="120230" y="254356"/>
                  </a:lnTo>
                  <a:lnTo>
                    <a:pt x="120283" y="259768"/>
                  </a:lnTo>
                  <a:lnTo>
                    <a:pt x="120344" y="265180"/>
                  </a:lnTo>
                  <a:lnTo>
                    <a:pt x="120413" y="270592"/>
                  </a:lnTo>
                  <a:lnTo>
                    <a:pt x="120489" y="276003"/>
                  </a:lnTo>
                  <a:lnTo>
                    <a:pt x="120573" y="281415"/>
                  </a:lnTo>
                  <a:lnTo>
                    <a:pt x="120666" y="286827"/>
                  </a:lnTo>
                  <a:lnTo>
                    <a:pt x="120767" y="292239"/>
                  </a:lnTo>
                  <a:lnTo>
                    <a:pt x="120878" y="297651"/>
                  </a:lnTo>
                  <a:lnTo>
                    <a:pt x="120996" y="303063"/>
                  </a:lnTo>
                  <a:lnTo>
                    <a:pt x="121123" y="308475"/>
                  </a:lnTo>
                  <a:lnTo>
                    <a:pt x="121257" y="313886"/>
                  </a:lnTo>
                  <a:lnTo>
                    <a:pt x="121397" y="319298"/>
                  </a:lnTo>
                  <a:lnTo>
                    <a:pt x="121545" y="324710"/>
                  </a:lnTo>
                  <a:lnTo>
                    <a:pt x="121699" y="330122"/>
                  </a:lnTo>
                  <a:lnTo>
                    <a:pt x="121858" y="335534"/>
                  </a:lnTo>
                  <a:lnTo>
                    <a:pt x="122022" y="340946"/>
                  </a:lnTo>
                  <a:lnTo>
                    <a:pt x="122189" y="346357"/>
                  </a:lnTo>
                  <a:lnTo>
                    <a:pt x="122360" y="351769"/>
                  </a:lnTo>
                  <a:lnTo>
                    <a:pt x="122533" y="357181"/>
                  </a:lnTo>
                  <a:lnTo>
                    <a:pt x="122708" y="362593"/>
                  </a:lnTo>
                  <a:lnTo>
                    <a:pt x="122885" y="368005"/>
                  </a:lnTo>
                  <a:lnTo>
                    <a:pt x="123063" y="373417"/>
                  </a:lnTo>
                  <a:lnTo>
                    <a:pt x="123241" y="378828"/>
                  </a:lnTo>
                  <a:lnTo>
                    <a:pt x="123420" y="384240"/>
                  </a:lnTo>
                  <a:lnTo>
                    <a:pt x="123600" y="389652"/>
                  </a:lnTo>
                  <a:lnTo>
                    <a:pt x="123781" y="395064"/>
                  </a:lnTo>
                  <a:lnTo>
                    <a:pt x="123963" y="400476"/>
                  </a:lnTo>
                  <a:lnTo>
                    <a:pt x="124146" y="405888"/>
                  </a:lnTo>
                  <a:lnTo>
                    <a:pt x="124331" y="411300"/>
                  </a:lnTo>
                  <a:lnTo>
                    <a:pt x="124519" y="416711"/>
                  </a:lnTo>
                  <a:lnTo>
                    <a:pt x="124709" y="422123"/>
                  </a:lnTo>
                  <a:lnTo>
                    <a:pt x="124904" y="427535"/>
                  </a:lnTo>
                  <a:lnTo>
                    <a:pt x="125104" y="432947"/>
                  </a:lnTo>
                  <a:lnTo>
                    <a:pt x="125310" y="438359"/>
                  </a:lnTo>
                  <a:lnTo>
                    <a:pt x="125521" y="443771"/>
                  </a:lnTo>
                  <a:lnTo>
                    <a:pt x="125740" y="449182"/>
                  </a:lnTo>
                  <a:lnTo>
                    <a:pt x="125966" y="454594"/>
                  </a:lnTo>
                  <a:lnTo>
                    <a:pt x="126199" y="460006"/>
                  </a:lnTo>
                  <a:lnTo>
                    <a:pt x="126444" y="465418"/>
                  </a:lnTo>
                  <a:lnTo>
                    <a:pt x="126697" y="470830"/>
                  </a:lnTo>
                  <a:lnTo>
                    <a:pt x="126959" y="476242"/>
                  </a:lnTo>
                  <a:lnTo>
                    <a:pt x="127231" y="481653"/>
                  </a:lnTo>
                  <a:lnTo>
                    <a:pt x="127512" y="487065"/>
                  </a:lnTo>
                  <a:lnTo>
                    <a:pt x="127803" y="492477"/>
                  </a:lnTo>
                  <a:lnTo>
                    <a:pt x="128105" y="497889"/>
                  </a:lnTo>
                  <a:lnTo>
                    <a:pt x="128416" y="503301"/>
                  </a:lnTo>
                  <a:lnTo>
                    <a:pt x="128736" y="508713"/>
                  </a:lnTo>
                  <a:lnTo>
                    <a:pt x="129065" y="514125"/>
                  </a:lnTo>
                  <a:lnTo>
                    <a:pt x="129402" y="519536"/>
                  </a:lnTo>
                  <a:lnTo>
                    <a:pt x="129746" y="524948"/>
                  </a:lnTo>
                  <a:lnTo>
                    <a:pt x="130099" y="530360"/>
                  </a:lnTo>
                  <a:lnTo>
                    <a:pt x="130460" y="535772"/>
                  </a:lnTo>
                  <a:lnTo>
                    <a:pt x="130827" y="541184"/>
                  </a:lnTo>
                  <a:lnTo>
                    <a:pt x="131201" y="546596"/>
                  </a:lnTo>
                  <a:lnTo>
                    <a:pt x="131582" y="552007"/>
                  </a:lnTo>
                  <a:lnTo>
                    <a:pt x="131969" y="557419"/>
                  </a:lnTo>
                  <a:lnTo>
                    <a:pt x="132363" y="562831"/>
                  </a:lnTo>
                  <a:lnTo>
                    <a:pt x="132764" y="568243"/>
                  </a:lnTo>
                  <a:lnTo>
                    <a:pt x="133174" y="573655"/>
                  </a:lnTo>
                  <a:lnTo>
                    <a:pt x="133591" y="579067"/>
                  </a:lnTo>
                  <a:lnTo>
                    <a:pt x="134017" y="584479"/>
                  </a:lnTo>
                  <a:lnTo>
                    <a:pt x="134453" y="589890"/>
                  </a:lnTo>
                  <a:lnTo>
                    <a:pt x="134899" y="595302"/>
                  </a:lnTo>
                  <a:lnTo>
                    <a:pt x="135358" y="600714"/>
                  </a:lnTo>
                  <a:lnTo>
                    <a:pt x="135833" y="606126"/>
                  </a:lnTo>
                  <a:lnTo>
                    <a:pt x="136322" y="611538"/>
                  </a:lnTo>
                  <a:lnTo>
                    <a:pt x="136828" y="616950"/>
                  </a:lnTo>
                  <a:lnTo>
                    <a:pt x="137352" y="622361"/>
                  </a:lnTo>
                  <a:lnTo>
                    <a:pt x="137894" y="627773"/>
                  </a:lnTo>
                  <a:lnTo>
                    <a:pt x="138460" y="633185"/>
                  </a:lnTo>
                  <a:lnTo>
                    <a:pt x="139051" y="638597"/>
                  </a:lnTo>
                  <a:lnTo>
                    <a:pt x="139665" y="644009"/>
                  </a:lnTo>
                  <a:lnTo>
                    <a:pt x="140304" y="649421"/>
                  </a:lnTo>
                  <a:lnTo>
                    <a:pt x="140968" y="654832"/>
                  </a:lnTo>
                  <a:lnTo>
                    <a:pt x="141657" y="660244"/>
                  </a:lnTo>
                  <a:lnTo>
                    <a:pt x="142373" y="665656"/>
                  </a:lnTo>
                  <a:lnTo>
                    <a:pt x="143120" y="671068"/>
                  </a:lnTo>
                  <a:lnTo>
                    <a:pt x="143892" y="676480"/>
                  </a:lnTo>
                  <a:lnTo>
                    <a:pt x="144689" y="681892"/>
                  </a:lnTo>
                  <a:lnTo>
                    <a:pt x="145510" y="687304"/>
                  </a:lnTo>
                  <a:lnTo>
                    <a:pt x="146353" y="692715"/>
                  </a:lnTo>
                  <a:lnTo>
                    <a:pt x="147218" y="698127"/>
                  </a:lnTo>
                  <a:lnTo>
                    <a:pt x="148105" y="703539"/>
                  </a:lnTo>
                  <a:lnTo>
                    <a:pt x="149010" y="708951"/>
                  </a:lnTo>
                  <a:lnTo>
                    <a:pt x="149929" y="714363"/>
                  </a:lnTo>
                  <a:lnTo>
                    <a:pt x="150862" y="719775"/>
                  </a:lnTo>
                  <a:lnTo>
                    <a:pt x="151805" y="725186"/>
                  </a:lnTo>
                  <a:lnTo>
                    <a:pt x="152756" y="730598"/>
                  </a:lnTo>
                  <a:lnTo>
                    <a:pt x="153714" y="736010"/>
                  </a:lnTo>
                  <a:lnTo>
                    <a:pt x="154675" y="741422"/>
                  </a:lnTo>
                  <a:lnTo>
                    <a:pt x="155638" y="746834"/>
                  </a:lnTo>
                  <a:lnTo>
                    <a:pt x="156599" y="752246"/>
                  </a:lnTo>
                  <a:lnTo>
                    <a:pt x="157558" y="757657"/>
                  </a:lnTo>
                  <a:lnTo>
                    <a:pt x="158513" y="763069"/>
                  </a:lnTo>
                  <a:lnTo>
                    <a:pt x="159462" y="768481"/>
                  </a:lnTo>
                  <a:lnTo>
                    <a:pt x="160402" y="773893"/>
                  </a:lnTo>
                  <a:lnTo>
                    <a:pt x="161336" y="779305"/>
                  </a:lnTo>
                  <a:lnTo>
                    <a:pt x="162261" y="784717"/>
                  </a:lnTo>
                  <a:lnTo>
                    <a:pt x="163178" y="790129"/>
                  </a:lnTo>
                  <a:lnTo>
                    <a:pt x="164087" y="795540"/>
                  </a:lnTo>
                  <a:lnTo>
                    <a:pt x="164988" y="800952"/>
                  </a:lnTo>
                  <a:lnTo>
                    <a:pt x="165882" y="806364"/>
                  </a:lnTo>
                  <a:lnTo>
                    <a:pt x="166770" y="811776"/>
                  </a:lnTo>
                  <a:lnTo>
                    <a:pt x="167655" y="817188"/>
                  </a:lnTo>
                  <a:lnTo>
                    <a:pt x="168537" y="822600"/>
                  </a:lnTo>
                  <a:lnTo>
                    <a:pt x="169418" y="828011"/>
                  </a:lnTo>
                  <a:lnTo>
                    <a:pt x="170301" y="833423"/>
                  </a:lnTo>
                  <a:lnTo>
                    <a:pt x="171186" y="838835"/>
                  </a:lnTo>
                  <a:lnTo>
                    <a:pt x="172077" y="844247"/>
                  </a:lnTo>
                  <a:lnTo>
                    <a:pt x="172975" y="849659"/>
                  </a:lnTo>
                  <a:lnTo>
                    <a:pt x="173880" y="855071"/>
                  </a:lnTo>
                  <a:lnTo>
                    <a:pt x="174794" y="860482"/>
                  </a:lnTo>
                  <a:lnTo>
                    <a:pt x="175718" y="865894"/>
                  </a:lnTo>
                  <a:lnTo>
                    <a:pt x="176653" y="871306"/>
                  </a:lnTo>
                  <a:lnTo>
                    <a:pt x="177600" y="876718"/>
                  </a:lnTo>
                  <a:lnTo>
                    <a:pt x="178558" y="882130"/>
                  </a:lnTo>
                  <a:lnTo>
                    <a:pt x="179527" y="887542"/>
                  </a:lnTo>
                  <a:lnTo>
                    <a:pt x="180504" y="892954"/>
                  </a:lnTo>
                  <a:lnTo>
                    <a:pt x="181489" y="898365"/>
                  </a:lnTo>
                  <a:lnTo>
                    <a:pt x="182481" y="903777"/>
                  </a:lnTo>
                  <a:lnTo>
                    <a:pt x="183479" y="909189"/>
                  </a:lnTo>
                  <a:lnTo>
                    <a:pt x="184478" y="914601"/>
                  </a:lnTo>
                  <a:lnTo>
                    <a:pt x="185478" y="920013"/>
                  </a:lnTo>
                  <a:lnTo>
                    <a:pt x="186476" y="925425"/>
                  </a:lnTo>
                  <a:lnTo>
                    <a:pt x="187470" y="930836"/>
                  </a:lnTo>
                  <a:lnTo>
                    <a:pt x="188457" y="936248"/>
                  </a:lnTo>
                  <a:lnTo>
                    <a:pt x="189434" y="941660"/>
                  </a:lnTo>
                  <a:lnTo>
                    <a:pt x="190399" y="947072"/>
                  </a:lnTo>
                  <a:lnTo>
                    <a:pt x="191351" y="952484"/>
                  </a:lnTo>
                  <a:lnTo>
                    <a:pt x="192289" y="957896"/>
                  </a:lnTo>
                  <a:lnTo>
                    <a:pt x="193210" y="963307"/>
                  </a:lnTo>
                  <a:lnTo>
                    <a:pt x="194115" y="968719"/>
                  </a:lnTo>
                  <a:lnTo>
                    <a:pt x="195002" y="974131"/>
                  </a:lnTo>
                  <a:lnTo>
                    <a:pt x="195869" y="979543"/>
                  </a:lnTo>
                  <a:lnTo>
                    <a:pt x="196718" y="984955"/>
                  </a:lnTo>
                  <a:lnTo>
                    <a:pt x="197550" y="990367"/>
                  </a:lnTo>
                  <a:lnTo>
                    <a:pt x="198367" y="995779"/>
                  </a:lnTo>
                  <a:lnTo>
                    <a:pt x="199168" y="1001190"/>
                  </a:lnTo>
                  <a:lnTo>
                    <a:pt x="199956" y="1006602"/>
                  </a:lnTo>
                  <a:lnTo>
                    <a:pt x="200730" y="1012014"/>
                  </a:lnTo>
                  <a:lnTo>
                    <a:pt x="201495" y="1017426"/>
                  </a:lnTo>
                  <a:lnTo>
                    <a:pt x="202252" y="1022838"/>
                  </a:lnTo>
                  <a:lnTo>
                    <a:pt x="203004" y="1028250"/>
                  </a:lnTo>
                  <a:lnTo>
                    <a:pt x="203752" y="1033661"/>
                  </a:lnTo>
                  <a:lnTo>
                    <a:pt x="204498" y="1039073"/>
                  </a:lnTo>
                  <a:lnTo>
                    <a:pt x="205244" y="1044485"/>
                  </a:lnTo>
                  <a:lnTo>
                    <a:pt x="205992" y="1049897"/>
                  </a:lnTo>
                  <a:lnTo>
                    <a:pt x="206744" y="1055309"/>
                  </a:lnTo>
                  <a:lnTo>
                    <a:pt x="207501" y="1060721"/>
                  </a:lnTo>
                  <a:lnTo>
                    <a:pt x="208262" y="1066132"/>
                  </a:lnTo>
                  <a:lnTo>
                    <a:pt x="209030" y="1071544"/>
                  </a:lnTo>
                  <a:lnTo>
                    <a:pt x="209805" y="1076956"/>
                  </a:lnTo>
                  <a:lnTo>
                    <a:pt x="210587" y="1082368"/>
                  </a:lnTo>
                  <a:lnTo>
                    <a:pt x="211376" y="1087780"/>
                  </a:lnTo>
                  <a:lnTo>
                    <a:pt x="212171" y="1093192"/>
                  </a:lnTo>
                  <a:lnTo>
                    <a:pt x="212972" y="1098604"/>
                  </a:lnTo>
                  <a:lnTo>
                    <a:pt x="213777" y="1104015"/>
                  </a:lnTo>
                  <a:lnTo>
                    <a:pt x="214587" y="1109427"/>
                  </a:lnTo>
                  <a:lnTo>
                    <a:pt x="215400" y="1114839"/>
                  </a:lnTo>
                  <a:lnTo>
                    <a:pt x="216215" y="1120251"/>
                  </a:lnTo>
                  <a:lnTo>
                    <a:pt x="217031" y="1125663"/>
                  </a:lnTo>
                  <a:lnTo>
                    <a:pt x="217847" y="1131075"/>
                  </a:lnTo>
                  <a:lnTo>
                    <a:pt x="218661" y="1136486"/>
                  </a:lnTo>
                  <a:lnTo>
                    <a:pt x="219473" y="1141898"/>
                  </a:lnTo>
                  <a:lnTo>
                    <a:pt x="220280" y="1147310"/>
                  </a:lnTo>
                  <a:lnTo>
                    <a:pt x="221082" y="1152722"/>
                  </a:lnTo>
                  <a:lnTo>
                    <a:pt x="221878" y="1158134"/>
                  </a:lnTo>
                  <a:lnTo>
                    <a:pt x="222665" y="1163546"/>
                  </a:lnTo>
                  <a:lnTo>
                    <a:pt x="223443" y="1168958"/>
                  </a:lnTo>
                  <a:lnTo>
                    <a:pt x="224211" y="1174369"/>
                  </a:lnTo>
                  <a:lnTo>
                    <a:pt x="224966" y="1179781"/>
                  </a:lnTo>
                  <a:lnTo>
                    <a:pt x="225705" y="1185193"/>
                  </a:lnTo>
                  <a:lnTo>
                    <a:pt x="226428" y="1190605"/>
                  </a:lnTo>
                  <a:lnTo>
                    <a:pt x="227134" y="1196017"/>
                  </a:lnTo>
                  <a:lnTo>
                    <a:pt x="227821" y="1201429"/>
                  </a:lnTo>
                  <a:lnTo>
                    <a:pt x="228487" y="1206840"/>
                  </a:lnTo>
                  <a:lnTo>
                    <a:pt x="229131" y="1212252"/>
                  </a:lnTo>
                  <a:lnTo>
                    <a:pt x="229746" y="1217664"/>
                  </a:lnTo>
                  <a:lnTo>
                    <a:pt x="230335" y="1223076"/>
                  </a:lnTo>
                  <a:lnTo>
                    <a:pt x="230897" y="1228488"/>
                  </a:lnTo>
                  <a:lnTo>
                    <a:pt x="231432" y="1233900"/>
                  </a:lnTo>
                  <a:lnTo>
                    <a:pt x="231939" y="1239311"/>
                  </a:lnTo>
                  <a:lnTo>
                    <a:pt x="232416" y="1244723"/>
                  </a:lnTo>
                  <a:lnTo>
                    <a:pt x="232860" y="1250135"/>
                  </a:lnTo>
                  <a:lnTo>
                    <a:pt x="233273" y="1255547"/>
                  </a:lnTo>
                  <a:lnTo>
                    <a:pt x="233658" y="1260959"/>
                  </a:lnTo>
                  <a:lnTo>
                    <a:pt x="234015" y="1266371"/>
                  </a:lnTo>
                  <a:lnTo>
                    <a:pt x="234346" y="1271783"/>
                  </a:lnTo>
                  <a:lnTo>
                    <a:pt x="234651" y="1277194"/>
                  </a:lnTo>
                  <a:lnTo>
                    <a:pt x="234931" y="1282606"/>
                  </a:lnTo>
                  <a:lnTo>
                    <a:pt x="235186" y="1288018"/>
                  </a:lnTo>
                  <a:lnTo>
                    <a:pt x="235421" y="1293430"/>
                  </a:lnTo>
                  <a:lnTo>
                    <a:pt x="235639" y="1298842"/>
                  </a:lnTo>
                  <a:lnTo>
                    <a:pt x="235839" y="1304254"/>
                  </a:lnTo>
                  <a:lnTo>
                    <a:pt x="236025" y="1309665"/>
                  </a:lnTo>
                  <a:lnTo>
                    <a:pt x="236198" y="1315077"/>
                  </a:lnTo>
                  <a:lnTo>
                    <a:pt x="236355" y="1320489"/>
                  </a:lnTo>
                  <a:lnTo>
                    <a:pt x="236502" y="1325901"/>
                  </a:lnTo>
                  <a:lnTo>
                    <a:pt x="236638" y="1331313"/>
                  </a:lnTo>
                  <a:lnTo>
                    <a:pt x="236763" y="1336725"/>
                  </a:lnTo>
                  <a:lnTo>
                    <a:pt x="236879" y="1342136"/>
                  </a:lnTo>
                  <a:lnTo>
                    <a:pt x="236983" y="1347548"/>
                  </a:lnTo>
                  <a:lnTo>
                    <a:pt x="237075" y="1352960"/>
                  </a:lnTo>
                  <a:lnTo>
                    <a:pt x="237153" y="1358372"/>
                  </a:lnTo>
                  <a:lnTo>
                    <a:pt x="237217" y="1363784"/>
                  </a:lnTo>
                  <a:lnTo>
                    <a:pt x="237267" y="1369196"/>
                  </a:lnTo>
                  <a:lnTo>
                    <a:pt x="237301" y="1374608"/>
                  </a:lnTo>
                  <a:lnTo>
                    <a:pt x="237317" y="1380019"/>
                  </a:lnTo>
                  <a:lnTo>
                    <a:pt x="237313" y="1385431"/>
                  </a:lnTo>
                  <a:lnTo>
                    <a:pt x="237287" y="1390843"/>
                  </a:lnTo>
                  <a:lnTo>
                    <a:pt x="237241" y="1396255"/>
                  </a:lnTo>
                  <a:lnTo>
                    <a:pt x="237173" y="1401667"/>
                  </a:lnTo>
                  <a:lnTo>
                    <a:pt x="237085" y="1407079"/>
                  </a:lnTo>
                  <a:lnTo>
                    <a:pt x="236974" y="1412490"/>
                  </a:lnTo>
                  <a:lnTo>
                    <a:pt x="236842" y="1417902"/>
                  </a:lnTo>
                  <a:lnTo>
                    <a:pt x="236686" y="1423314"/>
                  </a:lnTo>
                  <a:lnTo>
                    <a:pt x="236511" y="1428726"/>
                  </a:lnTo>
                  <a:lnTo>
                    <a:pt x="236317" y="1434138"/>
                  </a:lnTo>
                  <a:lnTo>
                    <a:pt x="236108" y="1439550"/>
                  </a:lnTo>
                  <a:lnTo>
                    <a:pt x="235884" y="1444961"/>
                  </a:lnTo>
                  <a:lnTo>
                    <a:pt x="235646" y="1450373"/>
                  </a:lnTo>
                  <a:lnTo>
                    <a:pt x="235396" y="1455785"/>
                  </a:lnTo>
                  <a:lnTo>
                    <a:pt x="235137" y="1461197"/>
                  </a:lnTo>
                  <a:lnTo>
                    <a:pt x="234871" y="1466609"/>
                  </a:lnTo>
                  <a:lnTo>
                    <a:pt x="234601" y="1472021"/>
                  </a:lnTo>
                  <a:lnTo>
                    <a:pt x="234327" y="1477433"/>
                  </a:lnTo>
                  <a:lnTo>
                    <a:pt x="234051" y="1482844"/>
                  </a:lnTo>
                  <a:lnTo>
                    <a:pt x="233774" y="1488256"/>
                  </a:lnTo>
                  <a:lnTo>
                    <a:pt x="233498" y="1493668"/>
                  </a:lnTo>
                  <a:lnTo>
                    <a:pt x="233223" y="1499080"/>
                  </a:lnTo>
                  <a:lnTo>
                    <a:pt x="232950" y="1504492"/>
                  </a:lnTo>
                  <a:lnTo>
                    <a:pt x="232679" y="1509904"/>
                  </a:lnTo>
                  <a:lnTo>
                    <a:pt x="232411" y="1515315"/>
                  </a:lnTo>
                  <a:lnTo>
                    <a:pt x="232145" y="1520727"/>
                  </a:lnTo>
                  <a:lnTo>
                    <a:pt x="231882" y="1526139"/>
                  </a:lnTo>
                  <a:lnTo>
                    <a:pt x="231621" y="1531551"/>
                  </a:lnTo>
                  <a:lnTo>
                    <a:pt x="231362" y="1536963"/>
                  </a:lnTo>
                  <a:lnTo>
                    <a:pt x="231105" y="1542375"/>
                  </a:lnTo>
                  <a:lnTo>
                    <a:pt x="230851" y="1547786"/>
                  </a:lnTo>
                  <a:lnTo>
                    <a:pt x="230598" y="1553198"/>
                  </a:lnTo>
                  <a:lnTo>
                    <a:pt x="230348" y="1558610"/>
                  </a:lnTo>
                  <a:lnTo>
                    <a:pt x="230100" y="1564022"/>
                  </a:lnTo>
                  <a:lnTo>
                    <a:pt x="229856" y="1569434"/>
                  </a:lnTo>
                  <a:lnTo>
                    <a:pt x="229616" y="1574846"/>
                  </a:lnTo>
                  <a:lnTo>
                    <a:pt x="229381" y="1580258"/>
                  </a:lnTo>
                  <a:lnTo>
                    <a:pt x="229151" y="1585669"/>
                  </a:lnTo>
                  <a:lnTo>
                    <a:pt x="228929" y="1591081"/>
                  </a:lnTo>
                  <a:lnTo>
                    <a:pt x="228715" y="1596493"/>
                  </a:lnTo>
                  <a:lnTo>
                    <a:pt x="228511" y="1601905"/>
                  </a:lnTo>
                  <a:lnTo>
                    <a:pt x="228318" y="1607317"/>
                  </a:lnTo>
                  <a:lnTo>
                    <a:pt x="228136" y="1612729"/>
                  </a:lnTo>
                  <a:lnTo>
                    <a:pt x="227966" y="1618140"/>
                  </a:lnTo>
                  <a:lnTo>
                    <a:pt x="227810" y="1623552"/>
                  </a:lnTo>
                  <a:lnTo>
                    <a:pt x="227671" y="1628964"/>
                  </a:lnTo>
                  <a:lnTo>
                    <a:pt x="227546" y="1634376"/>
                  </a:lnTo>
                  <a:lnTo>
                    <a:pt x="227435" y="1639788"/>
                  </a:lnTo>
                  <a:lnTo>
                    <a:pt x="227338" y="1645200"/>
                  </a:lnTo>
                  <a:lnTo>
                    <a:pt x="227254" y="1650611"/>
                  </a:lnTo>
                  <a:lnTo>
                    <a:pt x="227182" y="1656023"/>
                  </a:lnTo>
                  <a:lnTo>
                    <a:pt x="227122" y="1661435"/>
                  </a:lnTo>
                  <a:lnTo>
                    <a:pt x="227069" y="1666847"/>
                  </a:lnTo>
                  <a:lnTo>
                    <a:pt x="227020" y="1672259"/>
                  </a:lnTo>
                  <a:lnTo>
                    <a:pt x="226974" y="1677671"/>
                  </a:lnTo>
                  <a:lnTo>
                    <a:pt x="226927" y="1683083"/>
                  </a:lnTo>
                  <a:lnTo>
                    <a:pt x="226875" y="1688494"/>
                  </a:lnTo>
                  <a:lnTo>
                    <a:pt x="226812" y="1693906"/>
                  </a:lnTo>
                  <a:lnTo>
                    <a:pt x="226735" y="1699318"/>
                  </a:lnTo>
                  <a:lnTo>
                    <a:pt x="226640" y="1704730"/>
                  </a:lnTo>
                  <a:lnTo>
                    <a:pt x="226523" y="1710142"/>
                  </a:lnTo>
                  <a:lnTo>
                    <a:pt x="226381" y="1715554"/>
                  </a:lnTo>
                  <a:lnTo>
                    <a:pt x="226210" y="1720965"/>
                  </a:lnTo>
                  <a:lnTo>
                    <a:pt x="226004" y="1726377"/>
                  </a:lnTo>
                  <a:lnTo>
                    <a:pt x="225757" y="1731789"/>
                  </a:lnTo>
                  <a:lnTo>
                    <a:pt x="225473" y="1737201"/>
                  </a:lnTo>
                  <a:lnTo>
                    <a:pt x="225149" y="1742613"/>
                  </a:lnTo>
                  <a:lnTo>
                    <a:pt x="224784" y="1748025"/>
                  </a:lnTo>
                  <a:lnTo>
                    <a:pt x="224379" y="1753437"/>
                  </a:lnTo>
                  <a:lnTo>
                    <a:pt x="223934" y="1758848"/>
                  </a:lnTo>
                  <a:lnTo>
                    <a:pt x="223441" y="1764260"/>
                  </a:lnTo>
                  <a:lnTo>
                    <a:pt x="222911" y="1769672"/>
                  </a:lnTo>
                  <a:lnTo>
                    <a:pt x="222348" y="1775084"/>
                  </a:lnTo>
                  <a:lnTo>
                    <a:pt x="221754" y="1780496"/>
                  </a:lnTo>
                  <a:lnTo>
                    <a:pt x="221133" y="1785908"/>
                  </a:lnTo>
                  <a:lnTo>
                    <a:pt x="220487" y="1791319"/>
                  </a:lnTo>
                  <a:lnTo>
                    <a:pt x="219820" y="1796731"/>
                  </a:lnTo>
                  <a:lnTo>
                    <a:pt x="219139" y="1802143"/>
                  </a:lnTo>
                  <a:lnTo>
                    <a:pt x="218449" y="1807555"/>
                  </a:lnTo>
                  <a:lnTo>
                    <a:pt x="217754" y="1812967"/>
                  </a:lnTo>
                  <a:lnTo>
                    <a:pt x="217058" y="1818379"/>
                  </a:lnTo>
                  <a:lnTo>
                    <a:pt x="216366" y="1823790"/>
                  </a:lnTo>
                  <a:lnTo>
                    <a:pt x="215681" y="1829202"/>
                  </a:lnTo>
                  <a:lnTo>
                    <a:pt x="215009" y="1834614"/>
                  </a:lnTo>
                  <a:lnTo>
                    <a:pt x="214349" y="1840026"/>
                  </a:lnTo>
                  <a:lnTo>
                    <a:pt x="213705" y="1845438"/>
                  </a:lnTo>
                  <a:lnTo>
                    <a:pt x="213076" y="1850850"/>
                  </a:lnTo>
                  <a:lnTo>
                    <a:pt x="212464" y="1856262"/>
                  </a:lnTo>
                  <a:lnTo>
                    <a:pt x="211870" y="1861673"/>
                  </a:lnTo>
                  <a:lnTo>
                    <a:pt x="211295" y="1867085"/>
                  </a:lnTo>
                  <a:lnTo>
                    <a:pt x="210735" y="1872497"/>
                  </a:lnTo>
                  <a:lnTo>
                    <a:pt x="210188" y="1877909"/>
                  </a:lnTo>
                  <a:lnTo>
                    <a:pt x="209651" y="1883321"/>
                  </a:lnTo>
                  <a:lnTo>
                    <a:pt x="209123" y="1888733"/>
                  </a:lnTo>
                  <a:lnTo>
                    <a:pt x="208601" y="1894144"/>
                  </a:lnTo>
                  <a:lnTo>
                    <a:pt x="208081" y="1899556"/>
                  </a:lnTo>
                  <a:lnTo>
                    <a:pt x="207559" y="1904968"/>
                  </a:lnTo>
                  <a:lnTo>
                    <a:pt x="207031" y="1910380"/>
                  </a:lnTo>
                  <a:lnTo>
                    <a:pt x="206494" y="1915792"/>
                  </a:lnTo>
                  <a:lnTo>
                    <a:pt x="205944" y="1921204"/>
                  </a:lnTo>
                  <a:lnTo>
                    <a:pt x="205380" y="1926615"/>
                  </a:lnTo>
                  <a:lnTo>
                    <a:pt x="204794" y="1932027"/>
                  </a:lnTo>
                  <a:lnTo>
                    <a:pt x="204184" y="1937439"/>
                  </a:lnTo>
                  <a:lnTo>
                    <a:pt x="203548" y="1942851"/>
                  </a:lnTo>
                  <a:lnTo>
                    <a:pt x="202885" y="1948263"/>
                  </a:lnTo>
                  <a:lnTo>
                    <a:pt x="202193" y="1953675"/>
                  </a:lnTo>
                  <a:lnTo>
                    <a:pt x="201472" y="1959087"/>
                  </a:lnTo>
                  <a:lnTo>
                    <a:pt x="200717" y="1964498"/>
                  </a:lnTo>
                  <a:lnTo>
                    <a:pt x="199925" y="1969910"/>
                  </a:lnTo>
                  <a:lnTo>
                    <a:pt x="199100" y="1975322"/>
                  </a:lnTo>
                  <a:lnTo>
                    <a:pt x="198243" y="1980734"/>
                  </a:lnTo>
                  <a:lnTo>
                    <a:pt x="197354" y="1986146"/>
                  </a:lnTo>
                  <a:lnTo>
                    <a:pt x="196435" y="1991558"/>
                  </a:lnTo>
                  <a:lnTo>
                    <a:pt x="195487" y="1996969"/>
                  </a:lnTo>
                  <a:lnTo>
                    <a:pt x="194504" y="2002381"/>
                  </a:lnTo>
                  <a:lnTo>
                    <a:pt x="193494" y="2007793"/>
                  </a:lnTo>
                  <a:lnTo>
                    <a:pt x="192460" y="2013205"/>
                  </a:lnTo>
                  <a:lnTo>
                    <a:pt x="191403" y="2018617"/>
                  </a:lnTo>
                  <a:lnTo>
                    <a:pt x="190325" y="2024029"/>
                  </a:lnTo>
                  <a:lnTo>
                    <a:pt x="189227" y="2029440"/>
                  </a:lnTo>
                  <a:lnTo>
                    <a:pt x="188109" y="2034852"/>
                  </a:lnTo>
                  <a:lnTo>
                    <a:pt x="186974" y="2040264"/>
                  </a:lnTo>
                  <a:lnTo>
                    <a:pt x="185825" y="2045676"/>
                  </a:lnTo>
                  <a:lnTo>
                    <a:pt x="184663" y="2051088"/>
                  </a:lnTo>
                  <a:lnTo>
                    <a:pt x="183490" y="2056500"/>
                  </a:lnTo>
                  <a:lnTo>
                    <a:pt x="182306" y="2061912"/>
                  </a:lnTo>
                  <a:lnTo>
                    <a:pt x="181113" y="2067323"/>
                  </a:lnTo>
                  <a:lnTo>
                    <a:pt x="179911" y="2072735"/>
                  </a:lnTo>
                  <a:lnTo>
                    <a:pt x="178701" y="2078147"/>
                  </a:lnTo>
                  <a:lnTo>
                    <a:pt x="177486" y="2083559"/>
                  </a:lnTo>
                  <a:lnTo>
                    <a:pt x="176265" y="2088971"/>
                  </a:lnTo>
                  <a:lnTo>
                    <a:pt x="175040" y="2094383"/>
                  </a:lnTo>
                  <a:lnTo>
                    <a:pt x="173810" y="2099794"/>
                  </a:lnTo>
                  <a:lnTo>
                    <a:pt x="172577" y="2105206"/>
                  </a:lnTo>
                  <a:lnTo>
                    <a:pt x="171342" y="2110618"/>
                  </a:lnTo>
                  <a:lnTo>
                    <a:pt x="170106" y="2116030"/>
                  </a:lnTo>
                  <a:lnTo>
                    <a:pt x="168870" y="2121442"/>
                  </a:lnTo>
                  <a:lnTo>
                    <a:pt x="167634" y="2126854"/>
                  </a:lnTo>
                  <a:lnTo>
                    <a:pt x="166401" y="2132265"/>
                  </a:lnTo>
                  <a:lnTo>
                    <a:pt x="165171" y="2137677"/>
                  </a:lnTo>
                  <a:lnTo>
                    <a:pt x="163947" y="2143089"/>
                  </a:lnTo>
                  <a:lnTo>
                    <a:pt x="162730" y="2148501"/>
                  </a:lnTo>
                  <a:lnTo>
                    <a:pt x="161522" y="2153913"/>
                  </a:lnTo>
                  <a:lnTo>
                    <a:pt x="160323" y="2159325"/>
                  </a:lnTo>
                  <a:lnTo>
                    <a:pt x="159136" y="2164737"/>
                  </a:lnTo>
                  <a:lnTo>
                    <a:pt x="157964" y="2170148"/>
                  </a:lnTo>
                  <a:lnTo>
                    <a:pt x="156811" y="2175560"/>
                  </a:lnTo>
                  <a:lnTo>
                    <a:pt x="155676" y="2180972"/>
                  </a:lnTo>
                  <a:lnTo>
                    <a:pt x="154561" y="2186384"/>
                  </a:lnTo>
                  <a:lnTo>
                    <a:pt x="153468" y="2191796"/>
                  </a:lnTo>
                  <a:lnTo>
                    <a:pt x="152399" y="2197208"/>
                  </a:lnTo>
                  <a:lnTo>
                    <a:pt x="151355" y="2202619"/>
                  </a:lnTo>
                  <a:lnTo>
                    <a:pt x="150345" y="2208031"/>
                  </a:lnTo>
                  <a:lnTo>
                    <a:pt x="149363" y="2213443"/>
                  </a:lnTo>
                  <a:lnTo>
                    <a:pt x="148411" y="2218855"/>
                  </a:lnTo>
                  <a:lnTo>
                    <a:pt x="147491" y="2224267"/>
                  </a:lnTo>
                  <a:lnTo>
                    <a:pt x="146601" y="2229679"/>
                  </a:lnTo>
                  <a:lnTo>
                    <a:pt x="145744" y="2235090"/>
                  </a:lnTo>
                  <a:lnTo>
                    <a:pt x="144923" y="2240502"/>
                  </a:lnTo>
                  <a:lnTo>
                    <a:pt x="144137" y="2245914"/>
                  </a:lnTo>
                  <a:lnTo>
                    <a:pt x="143383" y="2251326"/>
                  </a:lnTo>
                  <a:lnTo>
                    <a:pt x="142660" y="2256738"/>
                  </a:lnTo>
                  <a:lnTo>
                    <a:pt x="141967" y="2262150"/>
                  </a:lnTo>
                  <a:lnTo>
                    <a:pt x="141303" y="2267562"/>
                  </a:lnTo>
                  <a:lnTo>
                    <a:pt x="140669" y="2272973"/>
                  </a:lnTo>
                  <a:lnTo>
                    <a:pt x="140066" y="2278385"/>
                  </a:lnTo>
                  <a:lnTo>
                    <a:pt x="139487" y="2283797"/>
                  </a:lnTo>
                  <a:lnTo>
                    <a:pt x="138931" y="2289209"/>
                  </a:lnTo>
                  <a:lnTo>
                    <a:pt x="138397" y="2294621"/>
                  </a:lnTo>
                  <a:lnTo>
                    <a:pt x="137882" y="2300033"/>
                  </a:lnTo>
                  <a:lnTo>
                    <a:pt x="137386" y="2305444"/>
                  </a:lnTo>
                  <a:lnTo>
                    <a:pt x="136910" y="2310856"/>
                  </a:lnTo>
                  <a:lnTo>
                    <a:pt x="136448" y="2316268"/>
                  </a:lnTo>
                  <a:lnTo>
                    <a:pt x="135999" y="2321680"/>
                  </a:lnTo>
                  <a:lnTo>
                    <a:pt x="135562" y="2327092"/>
                  </a:lnTo>
                  <a:lnTo>
                    <a:pt x="135134" y="2332504"/>
                  </a:lnTo>
                  <a:lnTo>
                    <a:pt x="134716" y="2337916"/>
                  </a:lnTo>
                  <a:lnTo>
                    <a:pt x="134308" y="2343327"/>
                  </a:lnTo>
                  <a:lnTo>
                    <a:pt x="133906" y="2348739"/>
                  </a:lnTo>
                  <a:lnTo>
                    <a:pt x="133510" y="2354151"/>
                  </a:lnTo>
                  <a:lnTo>
                    <a:pt x="133120" y="2359563"/>
                  </a:lnTo>
                  <a:lnTo>
                    <a:pt x="132734" y="2364975"/>
                  </a:lnTo>
                  <a:lnTo>
                    <a:pt x="132353" y="2370387"/>
                  </a:lnTo>
                  <a:lnTo>
                    <a:pt x="131975" y="2375798"/>
                  </a:lnTo>
                  <a:lnTo>
                    <a:pt x="131602" y="2381210"/>
                  </a:lnTo>
                  <a:lnTo>
                    <a:pt x="131232" y="2386622"/>
                  </a:lnTo>
                  <a:lnTo>
                    <a:pt x="130864" y="2392034"/>
                  </a:lnTo>
                  <a:lnTo>
                    <a:pt x="130500" y="2397446"/>
                  </a:lnTo>
                  <a:lnTo>
                    <a:pt x="130138" y="2402858"/>
                  </a:lnTo>
                  <a:lnTo>
                    <a:pt x="129779" y="2408269"/>
                  </a:lnTo>
                  <a:lnTo>
                    <a:pt x="129424" y="2413681"/>
                  </a:lnTo>
                  <a:lnTo>
                    <a:pt x="129072" y="2419093"/>
                  </a:lnTo>
                  <a:lnTo>
                    <a:pt x="128724" y="2424505"/>
                  </a:lnTo>
                  <a:lnTo>
                    <a:pt x="128378" y="2429917"/>
                  </a:lnTo>
                  <a:lnTo>
                    <a:pt x="128037" y="2435329"/>
                  </a:lnTo>
                  <a:lnTo>
                    <a:pt x="127700" y="2440741"/>
                  </a:lnTo>
                  <a:lnTo>
                    <a:pt x="127369" y="2446152"/>
                  </a:lnTo>
                  <a:lnTo>
                    <a:pt x="127043" y="2451564"/>
                  </a:lnTo>
                  <a:lnTo>
                    <a:pt x="126722" y="2456976"/>
                  </a:lnTo>
                  <a:lnTo>
                    <a:pt x="126408" y="2462388"/>
                  </a:lnTo>
                  <a:lnTo>
                    <a:pt x="126100" y="2467800"/>
                  </a:lnTo>
                  <a:lnTo>
                    <a:pt x="125800" y="2473212"/>
                  </a:lnTo>
                  <a:lnTo>
                    <a:pt x="125508" y="2478623"/>
                  </a:lnTo>
                  <a:lnTo>
                    <a:pt x="125225" y="2484035"/>
                  </a:lnTo>
                  <a:lnTo>
                    <a:pt x="124951" y="2489447"/>
                  </a:lnTo>
                  <a:lnTo>
                    <a:pt x="124687" y="2494859"/>
                  </a:lnTo>
                  <a:lnTo>
                    <a:pt x="124431" y="2500271"/>
                  </a:lnTo>
                  <a:lnTo>
                    <a:pt x="124185" y="2505683"/>
                  </a:lnTo>
                  <a:lnTo>
                    <a:pt x="123949" y="2511094"/>
                  </a:lnTo>
                  <a:lnTo>
                    <a:pt x="123725" y="2516506"/>
                  </a:lnTo>
                  <a:lnTo>
                    <a:pt x="123510" y="2521918"/>
                  </a:lnTo>
                  <a:lnTo>
                    <a:pt x="123304" y="2527330"/>
                  </a:lnTo>
                  <a:lnTo>
                    <a:pt x="123108" y="2532742"/>
                  </a:lnTo>
                  <a:lnTo>
                    <a:pt x="122920" y="2538154"/>
                  </a:lnTo>
                  <a:lnTo>
                    <a:pt x="122741" y="2543566"/>
                  </a:lnTo>
                  <a:lnTo>
                    <a:pt x="122572" y="2548977"/>
                  </a:lnTo>
                  <a:lnTo>
                    <a:pt x="122411" y="2554389"/>
                  </a:lnTo>
                  <a:lnTo>
                    <a:pt x="122256" y="2559801"/>
                  </a:lnTo>
                  <a:lnTo>
                    <a:pt x="122109" y="2565213"/>
                  </a:lnTo>
                  <a:lnTo>
                    <a:pt x="121967" y="2570625"/>
                  </a:lnTo>
                  <a:lnTo>
                    <a:pt x="121832" y="2576037"/>
                  </a:lnTo>
                  <a:lnTo>
                    <a:pt x="121703" y="2581448"/>
                  </a:lnTo>
                  <a:lnTo>
                    <a:pt x="121580" y="2586860"/>
                  </a:lnTo>
                  <a:lnTo>
                    <a:pt x="121462" y="2592272"/>
                  </a:lnTo>
                  <a:lnTo>
                    <a:pt x="121349" y="2597684"/>
                  </a:lnTo>
                  <a:lnTo>
                    <a:pt x="121241" y="2603096"/>
                  </a:lnTo>
                  <a:lnTo>
                    <a:pt x="121138" y="2608508"/>
                  </a:lnTo>
                  <a:lnTo>
                    <a:pt x="121040" y="2613919"/>
                  </a:lnTo>
                  <a:lnTo>
                    <a:pt x="120948" y="2619331"/>
                  </a:lnTo>
                  <a:lnTo>
                    <a:pt x="120860" y="2624743"/>
                  </a:lnTo>
                  <a:lnTo>
                    <a:pt x="120778" y="2630155"/>
                  </a:lnTo>
                  <a:lnTo>
                    <a:pt x="120700" y="2635567"/>
                  </a:lnTo>
                  <a:lnTo>
                    <a:pt x="120627" y="2640979"/>
                  </a:lnTo>
                  <a:lnTo>
                    <a:pt x="120559" y="2646391"/>
                  </a:lnTo>
                  <a:lnTo>
                    <a:pt x="120496" y="2651802"/>
                  </a:lnTo>
                  <a:lnTo>
                    <a:pt x="120438" y="2657214"/>
                  </a:lnTo>
                  <a:lnTo>
                    <a:pt x="120383" y="2662626"/>
                  </a:lnTo>
                  <a:lnTo>
                    <a:pt x="120333" y="2668038"/>
                  </a:lnTo>
                  <a:lnTo>
                    <a:pt x="120286" y="2673450"/>
                  </a:lnTo>
                  <a:lnTo>
                    <a:pt x="120241" y="2678862"/>
                  </a:lnTo>
                  <a:lnTo>
                    <a:pt x="120200" y="2684273"/>
                  </a:lnTo>
                  <a:lnTo>
                    <a:pt x="120160" y="2689685"/>
                  </a:lnTo>
                  <a:lnTo>
                    <a:pt x="120123" y="2695097"/>
                  </a:lnTo>
                  <a:lnTo>
                    <a:pt x="120085" y="2700509"/>
                  </a:lnTo>
                  <a:lnTo>
                    <a:pt x="120049" y="2705921"/>
                  </a:lnTo>
                  <a:lnTo>
                    <a:pt x="120013" y="2711333"/>
                  </a:lnTo>
                  <a:lnTo>
                    <a:pt x="119976" y="2716744"/>
                  </a:lnTo>
                  <a:lnTo>
                    <a:pt x="119938" y="2722156"/>
                  </a:lnTo>
                  <a:lnTo>
                    <a:pt x="119899" y="2727568"/>
                  </a:lnTo>
                  <a:lnTo>
                    <a:pt x="119859" y="2732980"/>
                  </a:lnTo>
                  <a:lnTo>
                    <a:pt x="119817" y="2738392"/>
                  </a:lnTo>
                  <a:lnTo>
                    <a:pt x="119774" y="2743804"/>
                  </a:lnTo>
                  <a:lnTo>
                    <a:pt x="119730" y="2749216"/>
                  </a:lnTo>
                  <a:lnTo>
                    <a:pt x="119683" y="2754627"/>
                  </a:lnTo>
                  <a:lnTo>
                    <a:pt x="119635" y="2760039"/>
                  </a:lnTo>
                  <a:lnTo>
                    <a:pt x="119586" y="2765451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2" name="pg37">
              <a:extLst>
                <a:ext uri="{FF2B5EF4-FFF2-40B4-BE49-F238E27FC236}">
                  <a16:creationId xmlns:a16="http://schemas.microsoft.com/office/drawing/2014/main" id="{8AB6B7AE-DDBD-BABB-E0D3-CA9C4DB6B7DD}"/>
                </a:ext>
              </a:extLst>
            </p:cNvPr>
            <p:cNvSpPr/>
            <p:nvPr/>
          </p:nvSpPr>
          <p:spPr>
            <a:xfrm>
              <a:off x="7942849" y="4232494"/>
              <a:ext cx="287189" cy="2577350"/>
            </a:xfrm>
            <a:custGeom>
              <a:avLst/>
              <a:gdLst/>
              <a:ahLst/>
              <a:cxnLst/>
              <a:rect l="0" t="0" r="0" b="0"/>
              <a:pathLst>
                <a:path w="287189" h="2577350">
                  <a:moveTo>
                    <a:pt x="143087" y="2577350"/>
                  </a:moveTo>
                  <a:lnTo>
                    <a:pt x="143063" y="2572306"/>
                  </a:lnTo>
                  <a:lnTo>
                    <a:pt x="143039" y="2567262"/>
                  </a:lnTo>
                  <a:lnTo>
                    <a:pt x="143015" y="2562219"/>
                  </a:lnTo>
                  <a:lnTo>
                    <a:pt x="142991" y="2557175"/>
                  </a:lnTo>
                  <a:lnTo>
                    <a:pt x="142965" y="2552131"/>
                  </a:lnTo>
                  <a:lnTo>
                    <a:pt x="142939" y="2547087"/>
                  </a:lnTo>
                  <a:lnTo>
                    <a:pt x="142912" y="2542044"/>
                  </a:lnTo>
                  <a:lnTo>
                    <a:pt x="142883" y="2537000"/>
                  </a:lnTo>
                  <a:lnTo>
                    <a:pt x="142852" y="2531956"/>
                  </a:lnTo>
                  <a:lnTo>
                    <a:pt x="142819" y="2526912"/>
                  </a:lnTo>
                  <a:lnTo>
                    <a:pt x="142782" y="2521869"/>
                  </a:lnTo>
                  <a:lnTo>
                    <a:pt x="142742" y="2516825"/>
                  </a:lnTo>
                  <a:lnTo>
                    <a:pt x="142698" y="2511781"/>
                  </a:lnTo>
                  <a:lnTo>
                    <a:pt x="142650" y="2506738"/>
                  </a:lnTo>
                  <a:lnTo>
                    <a:pt x="142598" y="2501694"/>
                  </a:lnTo>
                  <a:lnTo>
                    <a:pt x="142540" y="2496650"/>
                  </a:lnTo>
                  <a:lnTo>
                    <a:pt x="142477" y="2491606"/>
                  </a:lnTo>
                  <a:lnTo>
                    <a:pt x="142407" y="2486563"/>
                  </a:lnTo>
                  <a:lnTo>
                    <a:pt x="142332" y="2481519"/>
                  </a:lnTo>
                  <a:lnTo>
                    <a:pt x="142250" y="2476475"/>
                  </a:lnTo>
                  <a:lnTo>
                    <a:pt x="142163" y="2471431"/>
                  </a:lnTo>
                  <a:lnTo>
                    <a:pt x="142069" y="2466388"/>
                  </a:lnTo>
                  <a:lnTo>
                    <a:pt x="141970" y="2461344"/>
                  </a:lnTo>
                  <a:lnTo>
                    <a:pt x="141863" y="2456300"/>
                  </a:lnTo>
                  <a:lnTo>
                    <a:pt x="141751" y="2451256"/>
                  </a:lnTo>
                  <a:lnTo>
                    <a:pt x="141634" y="2446213"/>
                  </a:lnTo>
                  <a:lnTo>
                    <a:pt x="141512" y="2441169"/>
                  </a:lnTo>
                  <a:lnTo>
                    <a:pt x="141385" y="2436125"/>
                  </a:lnTo>
                  <a:lnTo>
                    <a:pt x="141254" y="2431081"/>
                  </a:lnTo>
                  <a:lnTo>
                    <a:pt x="141120" y="2426038"/>
                  </a:lnTo>
                  <a:lnTo>
                    <a:pt x="140983" y="2420994"/>
                  </a:lnTo>
                  <a:lnTo>
                    <a:pt x="140844" y="2415950"/>
                  </a:lnTo>
                  <a:lnTo>
                    <a:pt x="140703" y="2410906"/>
                  </a:lnTo>
                  <a:lnTo>
                    <a:pt x="140562" y="2405863"/>
                  </a:lnTo>
                  <a:lnTo>
                    <a:pt x="140422" y="2400819"/>
                  </a:lnTo>
                  <a:lnTo>
                    <a:pt x="140282" y="2395775"/>
                  </a:lnTo>
                  <a:lnTo>
                    <a:pt x="140144" y="2390732"/>
                  </a:lnTo>
                  <a:lnTo>
                    <a:pt x="140009" y="2385688"/>
                  </a:lnTo>
                  <a:lnTo>
                    <a:pt x="139876" y="2380644"/>
                  </a:lnTo>
                  <a:lnTo>
                    <a:pt x="139746" y="2375600"/>
                  </a:lnTo>
                  <a:lnTo>
                    <a:pt x="139620" y="2370557"/>
                  </a:lnTo>
                  <a:lnTo>
                    <a:pt x="139499" y="2365513"/>
                  </a:lnTo>
                  <a:lnTo>
                    <a:pt x="139382" y="2360469"/>
                  </a:lnTo>
                  <a:lnTo>
                    <a:pt x="139268" y="2355425"/>
                  </a:lnTo>
                  <a:lnTo>
                    <a:pt x="139159" y="2350382"/>
                  </a:lnTo>
                  <a:lnTo>
                    <a:pt x="139053" y="2345338"/>
                  </a:lnTo>
                  <a:lnTo>
                    <a:pt x="138951" y="2340294"/>
                  </a:lnTo>
                  <a:lnTo>
                    <a:pt x="138851" y="2335250"/>
                  </a:lnTo>
                  <a:lnTo>
                    <a:pt x="138754" y="2330207"/>
                  </a:lnTo>
                  <a:lnTo>
                    <a:pt x="138657" y="2325163"/>
                  </a:lnTo>
                  <a:lnTo>
                    <a:pt x="138561" y="2320119"/>
                  </a:lnTo>
                  <a:lnTo>
                    <a:pt x="138464" y="2315075"/>
                  </a:lnTo>
                  <a:lnTo>
                    <a:pt x="138366" y="2310032"/>
                  </a:lnTo>
                  <a:lnTo>
                    <a:pt x="138265" y="2304988"/>
                  </a:lnTo>
                  <a:lnTo>
                    <a:pt x="138159" y="2299944"/>
                  </a:lnTo>
                  <a:lnTo>
                    <a:pt x="138048" y="2294901"/>
                  </a:lnTo>
                  <a:lnTo>
                    <a:pt x="137930" y="2289857"/>
                  </a:lnTo>
                  <a:lnTo>
                    <a:pt x="137805" y="2284813"/>
                  </a:lnTo>
                  <a:lnTo>
                    <a:pt x="137671" y="2279769"/>
                  </a:lnTo>
                  <a:lnTo>
                    <a:pt x="137526" y="2274726"/>
                  </a:lnTo>
                  <a:lnTo>
                    <a:pt x="137368" y="2269682"/>
                  </a:lnTo>
                  <a:lnTo>
                    <a:pt x="137198" y="2264638"/>
                  </a:lnTo>
                  <a:lnTo>
                    <a:pt x="137013" y="2259594"/>
                  </a:lnTo>
                  <a:lnTo>
                    <a:pt x="136814" y="2254551"/>
                  </a:lnTo>
                  <a:lnTo>
                    <a:pt x="136599" y="2249507"/>
                  </a:lnTo>
                  <a:lnTo>
                    <a:pt x="136366" y="2244463"/>
                  </a:lnTo>
                  <a:lnTo>
                    <a:pt x="136112" y="2239419"/>
                  </a:lnTo>
                  <a:lnTo>
                    <a:pt x="135838" y="2234376"/>
                  </a:lnTo>
                  <a:lnTo>
                    <a:pt x="135543" y="2229332"/>
                  </a:lnTo>
                  <a:lnTo>
                    <a:pt x="135228" y="2224288"/>
                  </a:lnTo>
                  <a:lnTo>
                    <a:pt x="134890" y="2219244"/>
                  </a:lnTo>
                  <a:lnTo>
                    <a:pt x="134529" y="2214201"/>
                  </a:lnTo>
                  <a:lnTo>
                    <a:pt x="134139" y="2209157"/>
                  </a:lnTo>
                  <a:lnTo>
                    <a:pt x="133725" y="2204113"/>
                  </a:lnTo>
                  <a:lnTo>
                    <a:pt x="133287" y="2199069"/>
                  </a:lnTo>
                  <a:lnTo>
                    <a:pt x="132823" y="2194026"/>
                  </a:lnTo>
                  <a:lnTo>
                    <a:pt x="132335" y="2188982"/>
                  </a:lnTo>
                  <a:lnTo>
                    <a:pt x="131822" y="2183938"/>
                  </a:lnTo>
                  <a:lnTo>
                    <a:pt x="131277" y="2178895"/>
                  </a:lnTo>
                  <a:lnTo>
                    <a:pt x="130707" y="2173851"/>
                  </a:lnTo>
                  <a:lnTo>
                    <a:pt x="130112" y="2168807"/>
                  </a:lnTo>
                  <a:lnTo>
                    <a:pt x="129492" y="2163763"/>
                  </a:lnTo>
                  <a:lnTo>
                    <a:pt x="128847" y="2158720"/>
                  </a:lnTo>
                  <a:lnTo>
                    <a:pt x="128177" y="2153676"/>
                  </a:lnTo>
                  <a:lnTo>
                    <a:pt x="127476" y="2148632"/>
                  </a:lnTo>
                  <a:lnTo>
                    <a:pt x="126749" y="2143588"/>
                  </a:lnTo>
                  <a:lnTo>
                    <a:pt x="125997" y="2138545"/>
                  </a:lnTo>
                  <a:lnTo>
                    <a:pt x="125218" y="2133501"/>
                  </a:lnTo>
                  <a:lnTo>
                    <a:pt x="124412" y="2128457"/>
                  </a:lnTo>
                  <a:lnTo>
                    <a:pt x="123578" y="2123413"/>
                  </a:lnTo>
                  <a:lnTo>
                    <a:pt x="122709" y="2118370"/>
                  </a:lnTo>
                  <a:lnTo>
                    <a:pt x="121807" y="2113326"/>
                  </a:lnTo>
                  <a:lnTo>
                    <a:pt x="120872" y="2108282"/>
                  </a:lnTo>
                  <a:lnTo>
                    <a:pt x="119903" y="2103238"/>
                  </a:lnTo>
                  <a:lnTo>
                    <a:pt x="118899" y="2098195"/>
                  </a:lnTo>
                  <a:lnTo>
                    <a:pt x="117858" y="2093151"/>
                  </a:lnTo>
                  <a:lnTo>
                    <a:pt x="116772" y="2088107"/>
                  </a:lnTo>
                  <a:lnTo>
                    <a:pt x="115641" y="2083063"/>
                  </a:lnTo>
                  <a:lnTo>
                    <a:pt x="114469" y="2078020"/>
                  </a:lnTo>
                  <a:lnTo>
                    <a:pt x="113255" y="2072976"/>
                  </a:lnTo>
                  <a:lnTo>
                    <a:pt x="111997" y="2067932"/>
                  </a:lnTo>
                  <a:lnTo>
                    <a:pt x="110696" y="2062889"/>
                  </a:lnTo>
                  <a:lnTo>
                    <a:pt x="109346" y="2057845"/>
                  </a:lnTo>
                  <a:lnTo>
                    <a:pt x="107948" y="2052801"/>
                  </a:lnTo>
                  <a:lnTo>
                    <a:pt x="106508" y="2047757"/>
                  </a:lnTo>
                  <a:lnTo>
                    <a:pt x="105027" y="2042714"/>
                  </a:lnTo>
                  <a:lnTo>
                    <a:pt x="103507" y="2037670"/>
                  </a:lnTo>
                  <a:lnTo>
                    <a:pt x="101948" y="2032626"/>
                  </a:lnTo>
                  <a:lnTo>
                    <a:pt x="100351" y="2027582"/>
                  </a:lnTo>
                  <a:lnTo>
                    <a:pt x="98714" y="2022539"/>
                  </a:lnTo>
                  <a:lnTo>
                    <a:pt x="97046" y="2017495"/>
                  </a:lnTo>
                  <a:lnTo>
                    <a:pt x="95349" y="2012451"/>
                  </a:lnTo>
                  <a:lnTo>
                    <a:pt x="93624" y="2007407"/>
                  </a:lnTo>
                  <a:lnTo>
                    <a:pt x="91873" y="2002364"/>
                  </a:lnTo>
                  <a:lnTo>
                    <a:pt x="90096" y="1997320"/>
                  </a:lnTo>
                  <a:lnTo>
                    <a:pt x="88293" y="1992276"/>
                  </a:lnTo>
                  <a:lnTo>
                    <a:pt x="86469" y="1987232"/>
                  </a:lnTo>
                  <a:lnTo>
                    <a:pt x="84625" y="1982189"/>
                  </a:lnTo>
                  <a:lnTo>
                    <a:pt x="82761" y="1977145"/>
                  </a:lnTo>
                  <a:lnTo>
                    <a:pt x="80879" y="1972101"/>
                  </a:lnTo>
                  <a:lnTo>
                    <a:pt x="78979" y="1967058"/>
                  </a:lnTo>
                  <a:lnTo>
                    <a:pt x="77057" y="1962014"/>
                  </a:lnTo>
                  <a:lnTo>
                    <a:pt x="75119" y="1956970"/>
                  </a:lnTo>
                  <a:lnTo>
                    <a:pt x="73165" y="1951926"/>
                  </a:lnTo>
                  <a:lnTo>
                    <a:pt x="71196" y="1946883"/>
                  </a:lnTo>
                  <a:lnTo>
                    <a:pt x="69214" y="1941839"/>
                  </a:lnTo>
                  <a:lnTo>
                    <a:pt x="67219" y="1936795"/>
                  </a:lnTo>
                  <a:lnTo>
                    <a:pt x="65212" y="1931751"/>
                  </a:lnTo>
                  <a:lnTo>
                    <a:pt x="63197" y="1926708"/>
                  </a:lnTo>
                  <a:lnTo>
                    <a:pt x="61177" y="1921664"/>
                  </a:lnTo>
                  <a:lnTo>
                    <a:pt x="59156" y="1916620"/>
                  </a:lnTo>
                  <a:lnTo>
                    <a:pt x="57136" y="1911576"/>
                  </a:lnTo>
                  <a:lnTo>
                    <a:pt x="55121" y="1906533"/>
                  </a:lnTo>
                  <a:lnTo>
                    <a:pt x="53118" y="1901489"/>
                  </a:lnTo>
                  <a:lnTo>
                    <a:pt x="51132" y="1896445"/>
                  </a:lnTo>
                  <a:lnTo>
                    <a:pt x="49165" y="1891401"/>
                  </a:lnTo>
                  <a:lnTo>
                    <a:pt x="47223" y="1886358"/>
                  </a:lnTo>
                  <a:lnTo>
                    <a:pt x="45310" y="1881314"/>
                  </a:lnTo>
                  <a:lnTo>
                    <a:pt x="43430" y="1876270"/>
                  </a:lnTo>
                  <a:lnTo>
                    <a:pt x="41596" y="1871226"/>
                  </a:lnTo>
                  <a:lnTo>
                    <a:pt x="39808" y="1866183"/>
                  </a:lnTo>
                  <a:lnTo>
                    <a:pt x="38068" y="1861139"/>
                  </a:lnTo>
                  <a:lnTo>
                    <a:pt x="36377" y="1856095"/>
                  </a:lnTo>
                  <a:lnTo>
                    <a:pt x="34740" y="1851052"/>
                  </a:lnTo>
                  <a:lnTo>
                    <a:pt x="33158" y="1846008"/>
                  </a:lnTo>
                  <a:lnTo>
                    <a:pt x="31643" y="1840964"/>
                  </a:lnTo>
                  <a:lnTo>
                    <a:pt x="30190" y="1835920"/>
                  </a:lnTo>
                  <a:lnTo>
                    <a:pt x="28797" y="1830877"/>
                  </a:lnTo>
                  <a:lnTo>
                    <a:pt x="27462" y="1825833"/>
                  </a:lnTo>
                  <a:lnTo>
                    <a:pt x="26185" y="1820789"/>
                  </a:lnTo>
                  <a:lnTo>
                    <a:pt x="24964" y="1815745"/>
                  </a:lnTo>
                  <a:lnTo>
                    <a:pt x="23806" y="1810702"/>
                  </a:lnTo>
                  <a:lnTo>
                    <a:pt x="22706" y="1805658"/>
                  </a:lnTo>
                  <a:lnTo>
                    <a:pt x="21655" y="1800614"/>
                  </a:lnTo>
                  <a:lnTo>
                    <a:pt x="20651" y="1795570"/>
                  </a:lnTo>
                  <a:lnTo>
                    <a:pt x="19692" y="1790527"/>
                  </a:lnTo>
                  <a:lnTo>
                    <a:pt x="18775" y="1785483"/>
                  </a:lnTo>
                  <a:lnTo>
                    <a:pt x="17901" y="1780439"/>
                  </a:lnTo>
                  <a:lnTo>
                    <a:pt x="17068" y="1775395"/>
                  </a:lnTo>
                  <a:lnTo>
                    <a:pt x="16267" y="1770352"/>
                  </a:lnTo>
                  <a:lnTo>
                    <a:pt x="15498" y="1765308"/>
                  </a:lnTo>
                  <a:lnTo>
                    <a:pt x="14758" y="1760264"/>
                  </a:lnTo>
                  <a:lnTo>
                    <a:pt x="14045" y="1755220"/>
                  </a:lnTo>
                  <a:lnTo>
                    <a:pt x="13361" y="1750177"/>
                  </a:lnTo>
                  <a:lnTo>
                    <a:pt x="12705" y="1745133"/>
                  </a:lnTo>
                  <a:lnTo>
                    <a:pt x="12074" y="1740089"/>
                  </a:lnTo>
                  <a:lnTo>
                    <a:pt x="11466" y="1735046"/>
                  </a:lnTo>
                  <a:lnTo>
                    <a:pt x="10882" y="1730002"/>
                  </a:lnTo>
                  <a:lnTo>
                    <a:pt x="10321" y="1724958"/>
                  </a:lnTo>
                  <a:lnTo>
                    <a:pt x="9785" y="1719914"/>
                  </a:lnTo>
                  <a:lnTo>
                    <a:pt x="9276" y="1714871"/>
                  </a:lnTo>
                  <a:lnTo>
                    <a:pt x="8792" y="1709827"/>
                  </a:lnTo>
                  <a:lnTo>
                    <a:pt x="8333" y="1704783"/>
                  </a:lnTo>
                  <a:lnTo>
                    <a:pt x="7898" y="1699739"/>
                  </a:lnTo>
                  <a:lnTo>
                    <a:pt x="7488" y="1694696"/>
                  </a:lnTo>
                  <a:lnTo>
                    <a:pt x="7105" y="1689652"/>
                  </a:lnTo>
                  <a:lnTo>
                    <a:pt x="6754" y="1684608"/>
                  </a:lnTo>
                  <a:lnTo>
                    <a:pt x="6431" y="1679564"/>
                  </a:lnTo>
                  <a:lnTo>
                    <a:pt x="6136" y="1674521"/>
                  </a:lnTo>
                  <a:lnTo>
                    <a:pt x="5869" y="1669477"/>
                  </a:lnTo>
                  <a:lnTo>
                    <a:pt x="5631" y="1664433"/>
                  </a:lnTo>
                  <a:lnTo>
                    <a:pt x="5423" y="1659389"/>
                  </a:lnTo>
                  <a:lnTo>
                    <a:pt x="5254" y="1654346"/>
                  </a:lnTo>
                  <a:lnTo>
                    <a:pt x="5116" y="1649302"/>
                  </a:lnTo>
                  <a:lnTo>
                    <a:pt x="5011" y="1644258"/>
                  </a:lnTo>
                  <a:lnTo>
                    <a:pt x="4938" y="1639215"/>
                  </a:lnTo>
                  <a:lnTo>
                    <a:pt x="4899" y="1634171"/>
                  </a:lnTo>
                  <a:lnTo>
                    <a:pt x="4893" y="1629127"/>
                  </a:lnTo>
                  <a:lnTo>
                    <a:pt x="4927" y="1624083"/>
                  </a:lnTo>
                  <a:lnTo>
                    <a:pt x="4996" y="1619040"/>
                  </a:lnTo>
                  <a:lnTo>
                    <a:pt x="5098" y="1613996"/>
                  </a:lnTo>
                  <a:lnTo>
                    <a:pt x="5231" y="1608952"/>
                  </a:lnTo>
                  <a:lnTo>
                    <a:pt x="5395" y="1603908"/>
                  </a:lnTo>
                  <a:lnTo>
                    <a:pt x="5588" y="1598865"/>
                  </a:lnTo>
                  <a:lnTo>
                    <a:pt x="5812" y="1593821"/>
                  </a:lnTo>
                  <a:lnTo>
                    <a:pt x="6061" y="1588777"/>
                  </a:lnTo>
                  <a:lnTo>
                    <a:pt x="6330" y="1583733"/>
                  </a:lnTo>
                  <a:lnTo>
                    <a:pt x="6617" y="1578690"/>
                  </a:lnTo>
                  <a:lnTo>
                    <a:pt x="6918" y="1573646"/>
                  </a:lnTo>
                  <a:lnTo>
                    <a:pt x="7230" y="1568602"/>
                  </a:lnTo>
                  <a:lnTo>
                    <a:pt x="7550" y="1563558"/>
                  </a:lnTo>
                  <a:lnTo>
                    <a:pt x="7871" y="1558515"/>
                  </a:lnTo>
                  <a:lnTo>
                    <a:pt x="8190" y="1553471"/>
                  </a:lnTo>
                  <a:lnTo>
                    <a:pt x="8503" y="1548427"/>
                  </a:lnTo>
                  <a:lnTo>
                    <a:pt x="8807" y="1543383"/>
                  </a:lnTo>
                  <a:lnTo>
                    <a:pt x="9097" y="1538340"/>
                  </a:lnTo>
                  <a:lnTo>
                    <a:pt x="9368" y="1533296"/>
                  </a:lnTo>
                  <a:lnTo>
                    <a:pt x="9615" y="1528252"/>
                  </a:lnTo>
                  <a:lnTo>
                    <a:pt x="9838" y="1523209"/>
                  </a:lnTo>
                  <a:lnTo>
                    <a:pt x="10033" y="1518165"/>
                  </a:lnTo>
                  <a:lnTo>
                    <a:pt x="10198" y="1513121"/>
                  </a:lnTo>
                  <a:lnTo>
                    <a:pt x="10332" y="1508077"/>
                  </a:lnTo>
                  <a:lnTo>
                    <a:pt x="10427" y="1503034"/>
                  </a:lnTo>
                  <a:lnTo>
                    <a:pt x="10480" y="1497990"/>
                  </a:lnTo>
                  <a:lnTo>
                    <a:pt x="10494" y="1492946"/>
                  </a:lnTo>
                  <a:lnTo>
                    <a:pt x="10468" y="1487902"/>
                  </a:lnTo>
                  <a:lnTo>
                    <a:pt x="10401" y="1482859"/>
                  </a:lnTo>
                  <a:lnTo>
                    <a:pt x="10292" y="1477815"/>
                  </a:lnTo>
                  <a:lnTo>
                    <a:pt x="10139" y="1472771"/>
                  </a:lnTo>
                  <a:lnTo>
                    <a:pt x="9934" y="1467727"/>
                  </a:lnTo>
                  <a:lnTo>
                    <a:pt x="9687" y="1462684"/>
                  </a:lnTo>
                  <a:lnTo>
                    <a:pt x="9399" y="1457640"/>
                  </a:lnTo>
                  <a:lnTo>
                    <a:pt x="9070" y="1452596"/>
                  </a:lnTo>
                  <a:lnTo>
                    <a:pt x="8702" y="1447552"/>
                  </a:lnTo>
                  <a:lnTo>
                    <a:pt x="8297" y="1442509"/>
                  </a:lnTo>
                  <a:lnTo>
                    <a:pt x="7850" y="1437465"/>
                  </a:lnTo>
                  <a:lnTo>
                    <a:pt x="7374" y="1432421"/>
                  </a:lnTo>
                  <a:lnTo>
                    <a:pt x="6871" y="1427377"/>
                  </a:lnTo>
                  <a:lnTo>
                    <a:pt x="6347" y="1422334"/>
                  </a:lnTo>
                  <a:lnTo>
                    <a:pt x="5806" y="1417290"/>
                  </a:lnTo>
                  <a:lnTo>
                    <a:pt x="5252" y="1412246"/>
                  </a:lnTo>
                  <a:lnTo>
                    <a:pt x="4691" y="1407203"/>
                  </a:lnTo>
                  <a:lnTo>
                    <a:pt x="4132" y="1402159"/>
                  </a:lnTo>
                  <a:lnTo>
                    <a:pt x="3582" y="1397115"/>
                  </a:lnTo>
                  <a:lnTo>
                    <a:pt x="3046" y="1392071"/>
                  </a:lnTo>
                  <a:lnTo>
                    <a:pt x="2530" y="1387028"/>
                  </a:lnTo>
                  <a:lnTo>
                    <a:pt x="2041" y="1381984"/>
                  </a:lnTo>
                  <a:lnTo>
                    <a:pt x="1595" y="1376940"/>
                  </a:lnTo>
                  <a:lnTo>
                    <a:pt x="1192" y="1371896"/>
                  </a:lnTo>
                  <a:lnTo>
                    <a:pt x="838" y="1366853"/>
                  </a:lnTo>
                  <a:lnTo>
                    <a:pt x="538" y="1361809"/>
                  </a:lnTo>
                  <a:lnTo>
                    <a:pt x="297" y="1356765"/>
                  </a:lnTo>
                  <a:lnTo>
                    <a:pt x="119" y="1351721"/>
                  </a:lnTo>
                  <a:lnTo>
                    <a:pt x="21" y="1346678"/>
                  </a:lnTo>
                  <a:lnTo>
                    <a:pt x="0" y="1341634"/>
                  </a:lnTo>
                  <a:lnTo>
                    <a:pt x="51" y="1336590"/>
                  </a:lnTo>
                  <a:lnTo>
                    <a:pt x="178" y="1331546"/>
                  </a:lnTo>
                  <a:lnTo>
                    <a:pt x="380" y="1326503"/>
                  </a:lnTo>
                  <a:lnTo>
                    <a:pt x="657" y="1321459"/>
                  </a:lnTo>
                  <a:lnTo>
                    <a:pt x="1019" y="1316415"/>
                  </a:lnTo>
                  <a:lnTo>
                    <a:pt x="1457" y="1311372"/>
                  </a:lnTo>
                  <a:lnTo>
                    <a:pt x="1963" y="1306328"/>
                  </a:lnTo>
                  <a:lnTo>
                    <a:pt x="2531" y="1301284"/>
                  </a:lnTo>
                  <a:lnTo>
                    <a:pt x="3158" y="1296240"/>
                  </a:lnTo>
                  <a:lnTo>
                    <a:pt x="3839" y="1291197"/>
                  </a:lnTo>
                  <a:lnTo>
                    <a:pt x="4573" y="1286153"/>
                  </a:lnTo>
                  <a:lnTo>
                    <a:pt x="5354" y="1281109"/>
                  </a:lnTo>
                  <a:lnTo>
                    <a:pt x="6169" y="1276065"/>
                  </a:lnTo>
                  <a:lnTo>
                    <a:pt x="7013" y="1271022"/>
                  </a:lnTo>
                  <a:lnTo>
                    <a:pt x="7882" y="1265978"/>
                  </a:lnTo>
                  <a:lnTo>
                    <a:pt x="8770" y="1260934"/>
                  </a:lnTo>
                  <a:lnTo>
                    <a:pt x="9675" y="1255890"/>
                  </a:lnTo>
                  <a:lnTo>
                    <a:pt x="10592" y="1250847"/>
                  </a:lnTo>
                  <a:lnTo>
                    <a:pt x="11516" y="1245803"/>
                  </a:lnTo>
                  <a:lnTo>
                    <a:pt x="12446" y="1240759"/>
                  </a:lnTo>
                  <a:lnTo>
                    <a:pt x="13381" y="1235715"/>
                  </a:lnTo>
                  <a:lnTo>
                    <a:pt x="14321" y="1230672"/>
                  </a:lnTo>
                  <a:lnTo>
                    <a:pt x="15266" y="1225628"/>
                  </a:lnTo>
                  <a:lnTo>
                    <a:pt x="16218" y="1220584"/>
                  </a:lnTo>
                  <a:lnTo>
                    <a:pt x="17179" y="1215540"/>
                  </a:lnTo>
                  <a:lnTo>
                    <a:pt x="18151" y="1210497"/>
                  </a:lnTo>
                  <a:lnTo>
                    <a:pt x="19137" y="1205453"/>
                  </a:lnTo>
                  <a:lnTo>
                    <a:pt x="20139" y="1200409"/>
                  </a:lnTo>
                  <a:lnTo>
                    <a:pt x="21161" y="1195366"/>
                  </a:lnTo>
                  <a:lnTo>
                    <a:pt x="22211" y="1190322"/>
                  </a:lnTo>
                  <a:lnTo>
                    <a:pt x="23286" y="1185278"/>
                  </a:lnTo>
                  <a:lnTo>
                    <a:pt x="24389" y="1180234"/>
                  </a:lnTo>
                  <a:lnTo>
                    <a:pt x="25521" y="1175191"/>
                  </a:lnTo>
                  <a:lnTo>
                    <a:pt x="26683" y="1170147"/>
                  </a:lnTo>
                  <a:lnTo>
                    <a:pt x="27876" y="1165103"/>
                  </a:lnTo>
                  <a:lnTo>
                    <a:pt x="29108" y="1160059"/>
                  </a:lnTo>
                  <a:lnTo>
                    <a:pt x="30369" y="1155016"/>
                  </a:lnTo>
                  <a:lnTo>
                    <a:pt x="31659" y="1149972"/>
                  </a:lnTo>
                  <a:lnTo>
                    <a:pt x="32975" y="1144928"/>
                  </a:lnTo>
                  <a:lnTo>
                    <a:pt x="34316" y="1139884"/>
                  </a:lnTo>
                  <a:lnTo>
                    <a:pt x="35679" y="1134841"/>
                  </a:lnTo>
                  <a:lnTo>
                    <a:pt x="37065" y="1129797"/>
                  </a:lnTo>
                  <a:lnTo>
                    <a:pt x="38465" y="1124753"/>
                  </a:lnTo>
                  <a:lnTo>
                    <a:pt x="39876" y="1119709"/>
                  </a:lnTo>
                  <a:lnTo>
                    <a:pt x="41295" y="1114666"/>
                  </a:lnTo>
                  <a:lnTo>
                    <a:pt x="42719" y="1109622"/>
                  </a:lnTo>
                  <a:lnTo>
                    <a:pt x="44143" y="1104578"/>
                  </a:lnTo>
                  <a:lnTo>
                    <a:pt x="45563" y="1099534"/>
                  </a:lnTo>
                  <a:lnTo>
                    <a:pt x="46977" y="1094491"/>
                  </a:lnTo>
                  <a:lnTo>
                    <a:pt x="48380" y="1089447"/>
                  </a:lnTo>
                  <a:lnTo>
                    <a:pt x="49770" y="1084403"/>
                  </a:lnTo>
                  <a:lnTo>
                    <a:pt x="51145" y="1079360"/>
                  </a:lnTo>
                  <a:lnTo>
                    <a:pt x="52503" y="1074316"/>
                  </a:lnTo>
                  <a:lnTo>
                    <a:pt x="53837" y="1069272"/>
                  </a:lnTo>
                  <a:lnTo>
                    <a:pt x="55146" y="1064228"/>
                  </a:lnTo>
                  <a:lnTo>
                    <a:pt x="56432" y="1059185"/>
                  </a:lnTo>
                  <a:lnTo>
                    <a:pt x="57692" y="1054141"/>
                  </a:lnTo>
                  <a:lnTo>
                    <a:pt x="58926" y="1049097"/>
                  </a:lnTo>
                  <a:lnTo>
                    <a:pt x="60134" y="1044053"/>
                  </a:lnTo>
                  <a:lnTo>
                    <a:pt x="61311" y="1039010"/>
                  </a:lnTo>
                  <a:lnTo>
                    <a:pt x="62459" y="1033966"/>
                  </a:lnTo>
                  <a:lnTo>
                    <a:pt x="63582" y="1028922"/>
                  </a:lnTo>
                  <a:lnTo>
                    <a:pt x="64680" y="1023878"/>
                  </a:lnTo>
                  <a:lnTo>
                    <a:pt x="65756" y="1018835"/>
                  </a:lnTo>
                  <a:lnTo>
                    <a:pt x="66811" y="1013791"/>
                  </a:lnTo>
                  <a:lnTo>
                    <a:pt x="67847" y="1008747"/>
                  </a:lnTo>
                  <a:lnTo>
                    <a:pt x="68866" y="1003703"/>
                  </a:lnTo>
                  <a:lnTo>
                    <a:pt x="69874" y="998660"/>
                  </a:lnTo>
                  <a:lnTo>
                    <a:pt x="70876" y="993616"/>
                  </a:lnTo>
                  <a:lnTo>
                    <a:pt x="71873" y="988572"/>
                  </a:lnTo>
                  <a:lnTo>
                    <a:pt x="72870" y="983529"/>
                  </a:lnTo>
                  <a:lnTo>
                    <a:pt x="73872" y="978485"/>
                  </a:lnTo>
                  <a:lnTo>
                    <a:pt x="74882" y="973441"/>
                  </a:lnTo>
                  <a:lnTo>
                    <a:pt x="75905" y="968397"/>
                  </a:lnTo>
                  <a:lnTo>
                    <a:pt x="76942" y="963354"/>
                  </a:lnTo>
                  <a:lnTo>
                    <a:pt x="77997" y="958310"/>
                  </a:lnTo>
                  <a:lnTo>
                    <a:pt x="79071" y="953266"/>
                  </a:lnTo>
                  <a:lnTo>
                    <a:pt x="80166" y="948222"/>
                  </a:lnTo>
                  <a:lnTo>
                    <a:pt x="81289" y="943179"/>
                  </a:lnTo>
                  <a:lnTo>
                    <a:pt x="82435" y="938135"/>
                  </a:lnTo>
                  <a:lnTo>
                    <a:pt x="83603" y="933091"/>
                  </a:lnTo>
                  <a:lnTo>
                    <a:pt x="84793" y="928047"/>
                  </a:lnTo>
                  <a:lnTo>
                    <a:pt x="86004" y="923004"/>
                  </a:lnTo>
                  <a:lnTo>
                    <a:pt x="87234" y="917960"/>
                  </a:lnTo>
                  <a:lnTo>
                    <a:pt x="88483" y="912916"/>
                  </a:lnTo>
                  <a:lnTo>
                    <a:pt x="89745" y="907872"/>
                  </a:lnTo>
                  <a:lnTo>
                    <a:pt x="91017" y="902829"/>
                  </a:lnTo>
                  <a:lnTo>
                    <a:pt x="92294" y="897785"/>
                  </a:lnTo>
                  <a:lnTo>
                    <a:pt x="93574" y="892741"/>
                  </a:lnTo>
                  <a:lnTo>
                    <a:pt x="94854" y="887697"/>
                  </a:lnTo>
                  <a:lnTo>
                    <a:pt x="96127" y="882654"/>
                  </a:lnTo>
                  <a:lnTo>
                    <a:pt x="97390" y="877610"/>
                  </a:lnTo>
                  <a:lnTo>
                    <a:pt x="98639" y="872566"/>
                  </a:lnTo>
                  <a:lnTo>
                    <a:pt x="99872" y="867523"/>
                  </a:lnTo>
                  <a:lnTo>
                    <a:pt x="101085" y="862479"/>
                  </a:lnTo>
                  <a:lnTo>
                    <a:pt x="102275" y="857435"/>
                  </a:lnTo>
                  <a:lnTo>
                    <a:pt x="103434" y="852391"/>
                  </a:lnTo>
                  <a:lnTo>
                    <a:pt x="104562" y="847348"/>
                  </a:lnTo>
                  <a:lnTo>
                    <a:pt x="105659" y="842304"/>
                  </a:lnTo>
                  <a:lnTo>
                    <a:pt x="106722" y="837260"/>
                  </a:lnTo>
                  <a:lnTo>
                    <a:pt x="107752" y="832216"/>
                  </a:lnTo>
                  <a:lnTo>
                    <a:pt x="108745" y="827173"/>
                  </a:lnTo>
                  <a:lnTo>
                    <a:pt x="109696" y="822129"/>
                  </a:lnTo>
                  <a:lnTo>
                    <a:pt x="110607" y="817085"/>
                  </a:lnTo>
                  <a:lnTo>
                    <a:pt x="111481" y="812041"/>
                  </a:lnTo>
                  <a:lnTo>
                    <a:pt x="112319" y="806998"/>
                  </a:lnTo>
                  <a:lnTo>
                    <a:pt x="113119" y="801954"/>
                  </a:lnTo>
                  <a:lnTo>
                    <a:pt x="113885" y="796910"/>
                  </a:lnTo>
                  <a:lnTo>
                    <a:pt x="114611" y="791866"/>
                  </a:lnTo>
                  <a:lnTo>
                    <a:pt x="115301" y="786823"/>
                  </a:lnTo>
                  <a:lnTo>
                    <a:pt x="115961" y="781779"/>
                  </a:lnTo>
                  <a:lnTo>
                    <a:pt x="116592" y="776735"/>
                  </a:lnTo>
                  <a:lnTo>
                    <a:pt x="117195" y="771691"/>
                  </a:lnTo>
                  <a:lnTo>
                    <a:pt x="117774" y="766648"/>
                  </a:lnTo>
                  <a:lnTo>
                    <a:pt x="118327" y="761604"/>
                  </a:lnTo>
                  <a:lnTo>
                    <a:pt x="118857" y="756560"/>
                  </a:lnTo>
                  <a:lnTo>
                    <a:pt x="119370" y="751517"/>
                  </a:lnTo>
                  <a:lnTo>
                    <a:pt x="119867" y="746473"/>
                  </a:lnTo>
                  <a:lnTo>
                    <a:pt x="120350" y="741429"/>
                  </a:lnTo>
                  <a:lnTo>
                    <a:pt x="120821" y="736385"/>
                  </a:lnTo>
                  <a:lnTo>
                    <a:pt x="121280" y="731342"/>
                  </a:lnTo>
                  <a:lnTo>
                    <a:pt x="121730" y="726298"/>
                  </a:lnTo>
                  <a:lnTo>
                    <a:pt x="122173" y="721254"/>
                  </a:lnTo>
                  <a:lnTo>
                    <a:pt x="122611" y="716210"/>
                  </a:lnTo>
                  <a:lnTo>
                    <a:pt x="123043" y="711167"/>
                  </a:lnTo>
                  <a:lnTo>
                    <a:pt x="123471" y="706123"/>
                  </a:lnTo>
                  <a:lnTo>
                    <a:pt x="123896" y="701079"/>
                  </a:lnTo>
                  <a:lnTo>
                    <a:pt x="124317" y="696035"/>
                  </a:lnTo>
                  <a:lnTo>
                    <a:pt x="124736" y="690992"/>
                  </a:lnTo>
                  <a:lnTo>
                    <a:pt x="125152" y="685948"/>
                  </a:lnTo>
                  <a:lnTo>
                    <a:pt x="125567" y="680904"/>
                  </a:lnTo>
                  <a:lnTo>
                    <a:pt x="125979" y="675860"/>
                  </a:lnTo>
                  <a:lnTo>
                    <a:pt x="126390" y="670817"/>
                  </a:lnTo>
                  <a:lnTo>
                    <a:pt x="126798" y="665773"/>
                  </a:lnTo>
                  <a:lnTo>
                    <a:pt x="127204" y="660729"/>
                  </a:lnTo>
                  <a:lnTo>
                    <a:pt x="127609" y="655686"/>
                  </a:lnTo>
                  <a:lnTo>
                    <a:pt x="128012" y="650642"/>
                  </a:lnTo>
                  <a:lnTo>
                    <a:pt x="128413" y="645598"/>
                  </a:lnTo>
                  <a:lnTo>
                    <a:pt x="128813" y="640554"/>
                  </a:lnTo>
                  <a:lnTo>
                    <a:pt x="129210" y="635511"/>
                  </a:lnTo>
                  <a:lnTo>
                    <a:pt x="129606" y="630467"/>
                  </a:lnTo>
                  <a:lnTo>
                    <a:pt x="129999" y="625423"/>
                  </a:lnTo>
                  <a:lnTo>
                    <a:pt x="130390" y="620379"/>
                  </a:lnTo>
                  <a:lnTo>
                    <a:pt x="130779" y="615336"/>
                  </a:lnTo>
                  <a:lnTo>
                    <a:pt x="131165" y="610292"/>
                  </a:lnTo>
                  <a:lnTo>
                    <a:pt x="131548" y="605248"/>
                  </a:lnTo>
                  <a:lnTo>
                    <a:pt x="131926" y="600204"/>
                  </a:lnTo>
                  <a:lnTo>
                    <a:pt x="132300" y="595161"/>
                  </a:lnTo>
                  <a:lnTo>
                    <a:pt x="132669" y="590117"/>
                  </a:lnTo>
                  <a:lnTo>
                    <a:pt x="133032" y="585073"/>
                  </a:lnTo>
                  <a:lnTo>
                    <a:pt x="133390" y="580029"/>
                  </a:lnTo>
                  <a:lnTo>
                    <a:pt x="133739" y="574986"/>
                  </a:lnTo>
                  <a:lnTo>
                    <a:pt x="134080" y="569942"/>
                  </a:lnTo>
                  <a:lnTo>
                    <a:pt x="134413" y="564898"/>
                  </a:lnTo>
                  <a:lnTo>
                    <a:pt x="134737" y="559854"/>
                  </a:lnTo>
                  <a:lnTo>
                    <a:pt x="135051" y="554811"/>
                  </a:lnTo>
                  <a:lnTo>
                    <a:pt x="135355" y="549767"/>
                  </a:lnTo>
                  <a:lnTo>
                    <a:pt x="135648" y="544723"/>
                  </a:lnTo>
                  <a:lnTo>
                    <a:pt x="135928" y="539680"/>
                  </a:lnTo>
                  <a:lnTo>
                    <a:pt x="136198" y="534636"/>
                  </a:lnTo>
                  <a:lnTo>
                    <a:pt x="136456" y="529592"/>
                  </a:lnTo>
                  <a:lnTo>
                    <a:pt x="136702" y="524548"/>
                  </a:lnTo>
                  <a:lnTo>
                    <a:pt x="136937" y="519505"/>
                  </a:lnTo>
                  <a:lnTo>
                    <a:pt x="137158" y="514461"/>
                  </a:lnTo>
                  <a:lnTo>
                    <a:pt x="137367" y="509417"/>
                  </a:lnTo>
                  <a:lnTo>
                    <a:pt x="137564" y="504373"/>
                  </a:lnTo>
                  <a:lnTo>
                    <a:pt x="137750" y="499330"/>
                  </a:lnTo>
                  <a:lnTo>
                    <a:pt x="137924" y="494286"/>
                  </a:lnTo>
                  <a:lnTo>
                    <a:pt x="138088" y="489242"/>
                  </a:lnTo>
                  <a:lnTo>
                    <a:pt x="138239" y="484198"/>
                  </a:lnTo>
                  <a:lnTo>
                    <a:pt x="138378" y="479155"/>
                  </a:lnTo>
                  <a:lnTo>
                    <a:pt x="138507" y="474111"/>
                  </a:lnTo>
                  <a:lnTo>
                    <a:pt x="138626" y="469067"/>
                  </a:lnTo>
                  <a:lnTo>
                    <a:pt x="138735" y="464023"/>
                  </a:lnTo>
                  <a:lnTo>
                    <a:pt x="138835" y="458980"/>
                  </a:lnTo>
                  <a:lnTo>
                    <a:pt x="138926" y="453936"/>
                  </a:lnTo>
                  <a:lnTo>
                    <a:pt x="139007" y="448892"/>
                  </a:lnTo>
                  <a:lnTo>
                    <a:pt x="139081" y="443848"/>
                  </a:lnTo>
                  <a:lnTo>
                    <a:pt x="139149" y="438805"/>
                  </a:lnTo>
                  <a:lnTo>
                    <a:pt x="139211" y="433761"/>
                  </a:lnTo>
                  <a:lnTo>
                    <a:pt x="139269" y="428717"/>
                  </a:lnTo>
                  <a:lnTo>
                    <a:pt x="139322" y="423674"/>
                  </a:lnTo>
                  <a:lnTo>
                    <a:pt x="139371" y="418630"/>
                  </a:lnTo>
                  <a:lnTo>
                    <a:pt x="139419" y="413586"/>
                  </a:lnTo>
                  <a:lnTo>
                    <a:pt x="139466" y="408542"/>
                  </a:lnTo>
                  <a:lnTo>
                    <a:pt x="139513" y="403499"/>
                  </a:lnTo>
                  <a:lnTo>
                    <a:pt x="139561" y="398455"/>
                  </a:lnTo>
                  <a:lnTo>
                    <a:pt x="139611" y="393411"/>
                  </a:lnTo>
                  <a:lnTo>
                    <a:pt x="139663" y="388367"/>
                  </a:lnTo>
                  <a:lnTo>
                    <a:pt x="139719" y="383324"/>
                  </a:lnTo>
                  <a:lnTo>
                    <a:pt x="139778" y="378280"/>
                  </a:lnTo>
                  <a:lnTo>
                    <a:pt x="139842" y="373236"/>
                  </a:lnTo>
                  <a:lnTo>
                    <a:pt x="139909" y="368192"/>
                  </a:lnTo>
                  <a:lnTo>
                    <a:pt x="139981" y="363149"/>
                  </a:lnTo>
                  <a:lnTo>
                    <a:pt x="140058" y="358105"/>
                  </a:lnTo>
                  <a:lnTo>
                    <a:pt x="140139" y="353061"/>
                  </a:lnTo>
                  <a:lnTo>
                    <a:pt x="140224" y="348017"/>
                  </a:lnTo>
                  <a:lnTo>
                    <a:pt x="140312" y="342974"/>
                  </a:lnTo>
                  <a:lnTo>
                    <a:pt x="140404" y="337930"/>
                  </a:lnTo>
                  <a:lnTo>
                    <a:pt x="140498" y="332886"/>
                  </a:lnTo>
                  <a:lnTo>
                    <a:pt x="140595" y="327843"/>
                  </a:lnTo>
                  <a:lnTo>
                    <a:pt x="140693" y="322799"/>
                  </a:lnTo>
                  <a:lnTo>
                    <a:pt x="140792" y="317755"/>
                  </a:lnTo>
                  <a:lnTo>
                    <a:pt x="140891" y="312711"/>
                  </a:lnTo>
                  <a:lnTo>
                    <a:pt x="140990" y="307668"/>
                  </a:lnTo>
                  <a:lnTo>
                    <a:pt x="141088" y="302624"/>
                  </a:lnTo>
                  <a:lnTo>
                    <a:pt x="141184" y="297580"/>
                  </a:lnTo>
                  <a:lnTo>
                    <a:pt x="141279" y="292536"/>
                  </a:lnTo>
                  <a:lnTo>
                    <a:pt x="141371" y="287493"/>
                  </a:lnTo>
                  <a:lnTo>
                    <a:pt x="141460" y="282449"/>
                  </a:lnTo>
                  <a:lnTo>
                    <a:pt x="141547" y="277405"/>
                  </a:lnTo>
                  <a:lnTo>
                    <a:pt x="141630" y="272361"/>
                  </a:lnTo>
                  <a:lnTo>
                    <a:pt x="141709" y="267318"/>
                  </a:lnTo>
                  <a:lnTo>
                    <a:pt x="141783" y="262274"/>
                  </a:lnTo>
                  <a:lnTo>
                    <a:pt x="141853" y="257230"/>
                  </a:lnTo>
                  <a:lnTo>
                    <a:pt x="141918" y="252186"/>
                  </a:lnTo>
                  <a:lnTo>
                    <a:pt x="141978" y="247143"/>
                  </a:lnTo>
                  <a:lnTo>
                    <a:pt x="142033" y="242099"/>
                  </a:lnTo>
                  <a:lnTo>
                    <a:pt x="142083" y="237055"/>
                  </a:lnTo>
                  <a:lnTo>
                    <a:pt x="142125" y="232011"/>
                  </a:lnTo>
                  <a:lnTo>
                    <a:pt x="142162" y="226968"/>
                  </a:lnTo>
                  <a:lnTo>
                    <a:pt x="142193" y="221924"/>
                  </a:lnTo>
                  <a:lnTo>
                    <a:pt x="142218" y="216880"/>
                  </a:lnTo>
                  <a:lnTo>
                    <a:pt x="142237" y="211837"/>
                  </a:lnTo>
                  <a:lnTo>
                    <a:pt x="142250" y="206793"/>
                  </a:lnTo>
                  <a:lnTo>
                    <a:pt x="142256" y="201749"/>
                  </a:lnTo>
                  <a:lnTo>
                    <a:pt x="142257" y="196705"/>
                  </a:lnTo>
                  <a:lnTo>
                    <a:pt x="142253" y="191662"/>
                  </a:lnTo>
                  <a:lnTo>
                    <a:pt x="142245" y="186618"/>
                  </a:lnTo>
                  <a:lnTo>
                    <a:pt x="142233" y="181574"/>
                  </a:lnTo>
                  <a:lnTo>
                    <a:pt x="142217" y="176530"/>
                  </a:lnTo>
                  <a:lnTo>
                    <a:pt x="142198" y="171487"/>
                  </a:lnTo>
                  <a:lnTo>
                    <a:pt x="142178" y="166443"/>
                  </a:lnTo>
                  <a:lnTo>
                    <a:pt x="142157" y="161399"/>
                  </a:lnTo>
                  <a:lnTo>
                    <a:pt x="142136" y="156355"/>
                  </a:lnTo>
                  <a:lnTo>
                    <a:pt x="142116" y="151312"/>
                  </a:lnTo>
                  <a:lnTo>
                    <a:pt x="142097" y="146268"/>
                  </a:lnTo>
                  <a:lnTo>
                    <a:pt x="142082" y="141224"/>
                  </a:lnTo>
                  <a:lnTo>
                    <a:pt x="142070" y="136180"/>
                  </a:lnTo>
                  <a:lnTo>
                    <a:pt x="142062" y="131137"/>
                  </a:lnTo>
                  <a:lnTo>
                    <a:pt x="142059" y="126093"/>
                  </a:lnTo>
                  <a:lnTo>
                    <a:pt x="142061" y="121049"/>
                  </a:lnTo>
                  <a:lnTo>
                    <a:pt x="142067" y="116005"/>
                  </a:lnTo>
                  <a:lnTo>
                    <a:pt x="142081" y="110962"/>
                  </a:lnTo>
                  <a:lnTo>
                    <a:pt x="142099" y="105918"/>
                  </a:lnTo>
                  <a:lnTo>
                    <a:pt x="142124" y="100874"/>
                  </a:lnTo>
                  <a:lnTo>
                    <a:pt x="142153" y="95831"/>
                  </a:lnTo>
                  <a:lnTo>
                    <a:pt x="142187" y="90787"/>
                  </a:lnTo>
                  <a:lnTo>
                    <a:pt x="142226" y="85743"/>
                  </a:lnTo>
                  <a:lnTo>
                    <a:pt x="142269" y="80699"/>
                  </a:lnTo>
                  <a:lnTo>
                    <a:pt x="142316" y="75656"/>
                  </a:lnTo>
                  <a:lnTo>
                    <a:pt x="142366" y="70612"/>
                  </a:lnTo>
                  <a:lnTo>
                    <a:pt x="142418" y="65568"/>
                  </a:lnTo>
                  <a:lnTo>
                    <a:pt x="142471" y="60524"/>
                  </a:lnTo>
                  <a:lnTo>
                    <a:pt x="142526" y="55481"/>
                  </a:lnTo>
                  <a:lnTo>
                    <a:pt x="142581" y="50437"/>
                  </a:lnTo>
                  <a:lnTo>
                    <a:pt x="142636" y="45393"/>
                  </a:lnTo>
                  <a:lnTo>
                    <a:pt x="142690" y="40349"/>
                  </a:lnTo>
                  <a:lnTo>
                    <a:pt x="142743" y="35306"/>
                  </a:lnTo>
                  <a:lnTo>
                    <a:pt x="142795" y="30262"/>
                  </a:lnTo>
                  <a:lnTo>
                    <a:pt x="142845" y="25218"/>
                  </a:lnTo>
                  <a:lnTo>
                    <a:pt x="142894" y="20174"/>
                  </a:lnTo>
                  <a:lnTo>
                    <a:pt x="142940" y="15131"/>
                  </a:lnTo>
                  <a:lnTo>
                    <a:pt x="142984" y="10087"/>
                  </a:lnTo>
                  <a:lnTo>
                    <a:pt x="143026" y="5043"/>
                  </a:lnTo>
                  <a:lnTo>
                    <a:pt x="143066" y="0"/>
                  </a:lnTo>
                  <a:lnTo>
                    <a:pt x="144122" y="0"/>
                  </a:lnTo>
                  <a:lnTo>
                    <a:pt x="144162" y="5043"/>
                  </a:lnTo>
                  <a:lnTo>
                    <a:pt x="144204" y="10087"/>
                  </a:lnTo>
                  <a:lnTo>
                    <a:pt x="144249" y="15131"/>
                  </a:lnTo>
                  <a:lnTo>
                    <a:pt x="144295" y="20174"/>
                  </a:lnTo>
                  <a:lnTo>
                    <a:pt x="144343" y="25218"/>
                  </a:lnTo>
                  <a:lnTo>
                    <a:pt x="144393" y="30262"/>
                  </a:lnTo>
                  <a:lnTo>
                    <a:pt x="144445" y="35306"/>
                  </a:lnTo>
                  <a:lnTo>
                    <a:pt x="144499" y="40349"/>
                  </a:lnTo>
                  <a:lnTo>
                    <a:pt x="144553" y="45393"/>
                  </a:lnTo>
                  <a:lnTo>
                    <a:pt x="144608" y="50437"/>
                  </a:lnTo>
                  <a:lnTo>
                    <a:pt x="144663" y="55481"/>
                  </a:lnTo>
                  <a:lnTo>
                    <a:pt x="144717" y="60524"/>
                  </a:lnTo>
                  <a:lnTo>
                    <a:pt x="144771" y="65568"/>
                  </a:lnTo>
                  <a:lnTo>
                    <a:pt x="144823" y="70612"/>
                  </a:lnTo>
                  <a:lnTo>
                    <a:pt x="144872" y="75656"/>
                  </a:lnTo>
                  <a:lnTo>
                    <a:pt x="144919" y="80699"/>
                  </a:lnTo>
                  <a:lnTo>
                    <a:pt x="144963" y="85743"/>
                  </a:lnTo>
                  <a:lnTo>
                    <a:pt x="145001" y="90787"/>
                  </a:lnTo>
                  <a:lnTo>
                    <a:pt x="145035" y="95831"/>
                  </a:lnTo>
                  <a:lnTo>
                    <a:pt x="145065" y="100874"/>
                  </a:lnTo>
                  <a:lnTo>
                    <a:pt x="145089" y="105918"/>
                  </a:lnTo>
                  <a:lnTo>
                    <a:pt x="145108" y="110962"/>
                  </a:lnTo>
                  <a:lnTo>
                    <a:pt x="145121" y="116005"/>
                  </a:lnTo>
                  <a:lnTo>
                    <a:pt x="145128" y="121049"/>
                  </a:lnTo>
                  <a:lnTo>
                    <a:pt x="145129" y="126093"/>
                  </a:lnTo>
                  <a:lnTo>
                    <a:pt x="145126" y="131137"/>
                  </a:lnTo>
                  <a:lnTo>
                    <a:pt x="145118" y="136180"/>
                  </a:lnTo>
                  <a:lnTo>
                    <a:pt x="145106" y="141224"/>
                  </a:lnTo>
                  <a:lnTo>
                    <a:pt x="145091" y="146268"/>
                  </a:lnTo>
                  <a:lnTo>
                    <a:pt x="145073" y="151312"/>
                  </a:lnTo>
                  <a:lnTo>
                    <a:pt x="145052" y="156355"/>
                  </a:lnTo>
                  <a:lnTo>
                    <a:pt x="145032" y="161399"/>
                  </a:lnTo>
                  <a:lnTo>
                    <a:pt x="145011" y="166443"/>
                  </a:lnTo>
                  <a:lnTo>
                    <a:pt x="144990" y="171487"/>
                  </a:lnTo>
                  <a:lnTo>
                    <a:pt x="144972" y="176530"/>
                  </a:lnTo>
                  <a:lnTo>
                    <a:pt x="144956" y="181574"/>
                  </a:lnTo>
                  <a:lnTo>
                    <a:pt x="144943" y="186618"/>
                  </a:lnTo>
                  <a:lnTo>
                    <a:pt x="144935" y="191662"/>
                  </a:lnTo>
                  <a:lnTo>
                    <a:pt x="144931" y="196705"/>
                  </a:lnTo>
                  <a:lnTo>
                    <a:pt x="144932" y="201749"/>
                  </a:lnTo>
                  <a:lnTo>
                    <a:pt x="144938" y="206793"/>
                  </a:lnTo>
                  <a:lnTo>
                    <a:pt x="144951" y="211837"/>
                  </a:lnTo>
                  <a:lnTo>
                    <a:pt x="144970" y="216880"/>
                  </a:lnTo>
                  <a:lnTo>
                    <a:pt x="144995" y="221924"/>
                  </a:lnTo>
                  <a:lnTo>
                    <a:pt x="145026" y="226968"/>
                  </a:lnTo>
                  <a:lnTo>
                    <a:pt x="145063" y="232011"/>
                  </a:lnTo>
                  <a:lnTo>
                    <a:pt x="145106" y="237055"/>
                  </a:lnTo>
                  <a:lnTo>
                    <a:pt x="145155" y="242099"/>
                  </a:lnTo>
                  <a:lnTo>
                    <a:pt x="145210" y="247143"/>
                  </a:lnTo>
                  <a:lnTo>
                    <a:pt x="145271" y="252186"/>
                  </a:lnTo>
                  <a:lnTo>
                    <a:pt x="145336" y="257230"/>
                  </a:lnTo>
                  <a:lnTo>
                    <a:pt x="145406" y="262274"/>
                  </a:lnTo>
                  <a:lnTo>
                    <a:pt x="145480" y="267318"/>
                  </a:lnTo>
                  <a:lnTo>
                    <a:pt x="145559" y="272361"/>
                  </a:lnTo>
                  <a:lnTo>
                    <a:pt x="145642" y="277405"/>
                  </a:lnTo>
                  <a:lnTo>
                    <a:pt x="145728" y="282449"/>
                  </a:lnTo>
                  <a:lnTo>
                    <a:pt x="145818" y="287493"/>
                  </a:lnTo>
                  <a:lnTo>
                    <a:pt x="145910" y="292536"/>
                  </a:lnTo>
                  <a:lnTo>
                    <a:pt x="146004" y="297580"/>
                  </a:lnTo>
                  <a:lnTo>
                    <a:pt x="146101" y="302624"/>
                  </a:lnTo>
                  <a:lnTo>
                    <a:pt x="146199" y="307668"/>
                  </a:lnTo>
                  <a:lnTo>
                    <a:pt x="146298" y="312711"/>
                  </a:lnTo>
                  <a:lnTo>
                    <a:pt x="146397" y="317755"/>
                  </a:lnTo>
                  <a:lnTo>
                    <a:pt x="146496" y="322799"/>
                  </a:lnTo>
                  <a:lnTo>
                    <a:pt x="146594" y="327843"/>
                  </a:lnTo>
                  <a:lnTo>
                    <a:pt x="146690" y="332886"/>
                  </a:lnTo>
                  <a:lnTo>
                    <a:pt x="146785" y="337930"/>
                  </a:lnTo>
                  <a:lnTo>
                    <a:pt x="146876" y="342974"/>
                  </a:lnTo>
                  <a:lnTo>
                    <a:pt x="146965" y="348017"/>
                  </a:lnTo>
                  <a:lnTo>
                    <a:pt x="147050" y="353061"/>
                  </a:lnTo>
                  <a:lnTo>
                    <a:pt x="147131" y="358105"/>
                  </a:lnTo>
                  <a:lnTo>
                    <a:pt x="147208" y="363149"/>
                  </a:lnTo>
                  <a:lnTo>
                    <a:pt x="147280" y="368192"/>
                  </a:lnTo>
                  <a:lnTo>
                    <a:pt x="147347" y="373236"/>
                  </a:lnTo>
                  <a:lnTo>
                    <a:pt x="147410" y="378280"/>
                  </a:lnTo>
                  <a:lnTo>
                    <a:pt x="147470" y="383324"/>
                  </a:lnTo>
                  <a:lnTo>
                    <a:pt x="147525" y="388367"/>
                  </a:lnTo>
                  <a:lnTo>
                    <a:pt x="147578" y="393411"/>
                  </a:lnTo>
                  <a:lnTo>
                    <a:pt x="147627" y="398455"/>
                  </a:lnTo>
                  <a:lnTo>
                    <a:pt x="147675" y="403499"/>
                  </a:lnTo>
                  <a:lnTo>
                    <a:pt x="147722" y="408542"/>
                  </a:lnTo>
                  <a:lnTo>
                    <a:pt x="147769" y="413586"/>
                  </a:lnTo>
                  <a:lnTo>
                    <a:pt x="147817" y="418630"/>
                  </a:lnTo>
                  <a:lnTo>
                    <a:pt x="147867" y="423674"/>
                  </a:lnTo>
                  <a:lnTo>
                    <a:pt x="147920" y="428717"/>
                  </a:lnTo>
                  <a:lnTo>
                    <a:pt x="147977" y="433761"/>
                  </a:lnTo>
                  <a:lnTo>
                    <a:pt x="148039" y="438805"/>
                  </a:lnTo>
                  <a:lnTo>
                    <a:pt x="148107" y="443848"/>
                  </a:lnTo>
                  <a:lnTo>
                    <a:pt x="148181" y="448892"/>
                  </a:lnTo>
                  <a:lnTo>
                    <a:pt x="148263" y="453936"/>
                  </a:lnTo>
                  <a:lnTo>
                    <a:pt x="148354" y="458980"/>
                  </a:lnTo>
                  <a:lnTo>
                    <a:pt x="148454" y="464023"/>
                  </a:lnTo>
                  <a:lnTo>
                    <a:pt x="148563" y="469067"/>
                  </a:lnTo>
                  <a:lnTo>
                    <a:pt x="148682" y="474111"/>
                  </a:lnTo>
                  <a:lnTo>
                    <a:pt x="148810" y="479155"/>
                  </a:lnTo>
                  <a:lnTo>
                    <a:pt x="148950" y="484198"/>
                  </a:lnTo>
                  <a:lnTo>
                    <a:pt x="149101" y="489242"/>
                  </a:lnTo>
                  <a:lnTo>
                    <a:pt x="149264" y="494286"/>
                  </a:lnTo>
                  <a:lnTo>
                    <a:pt x="149438" y="499330"/>
                  </a:lnTo>
                  <a:lnTo>
                    <a:pt x="149624" y="504373"/>
                  </a:lnTo>
                  <a:lnTo>
                    <a:pt x="149821" y="509417"/>
                  </a:lnTo>
                  <a:lnTo>
                    <a:pt x="150030" y="514461"/>
                  </a:lnTo>
                  <a:lnTo>
                    <a:pt x="150252" y="519505"/>
                  </a:lnTo>
                  <a:lnTo>
                    <a:pt x="150487" y="524548"/>
                  </a:lnTo>
                  <a:lnTo>
                    <a:pt x="150733" y="529592"/>
                  </a:lnTo>
                  <a:lnTo>
                    <a:pt x="150991" y="534636"/>
                  </a:lnTo>
                  <a:lnTo>
                    <a:pt x="151260" y="539680"/>
                  </a:lnTo>
                  <a:lnTo>
                    <a:pt x="151541" y="544723"/>
                  </a:lnTo>
                  <a:lnTo>
                    <a:pt x="151833" y="549767"/>
                  </a:lnTo>
                  <a:lnTo>
                    <a:pt x="152137" y="554811"/>
                  </a:lnTo>
                  <a:lnTo>
                    <a:pt x="152452" y="559854"/>
                  </a:lnTo>
                  <a:lnTo>
                    <a:pt x="152775" y="564898"/>
                  </a:lnTo>
                  <a:lnTo>
                    <a:pt x="153108" y="569942"/>
                  </a:lnTo>
                  <a:lnTo>
                    <a:pt x="153449" y="574986"/>
                  </a:lnTo>
                  <a:lnTo>
                    <a:pt x="153799" y="580029"/>
                  </a:lnTo>
                  <a:lnTo>
                    <a:pt x="154156" y="585073"/>
                  </a:lnTo>
                  <a:lnTo>
                    <a:pt x="154520" y="590117"/>
                  </a:lnTo>
                  <a:lnTo>
                    <a:pt x="154889" y="595161"/>
                  </a:lnTo>
                  <a:lnTo>
                    <a:pt x="155263" y="600204"/>
                  </a:lnTo>
                  <a:lnTo>
                    <a:pt x="155641" y="605248"/>
                  </a:lnTo>
                  <a:lnTo>
                    <a:pt x="156023" y="610292"/>
                  </a:lnTo>
                  <a:lnTo>
                    <a:pt x="156409" y="615336"/>
                  </a:lnTo>
                  <a:lnTo>
                    <a:pt x="156798" y="620379"/>
                  </a:lnTo>
                  <a:lnTo>
                    <a:pt x="157189" y="625423"/>
                  </a:lnTo>
                  <a:lnTo>
                    <a:pt x="157583" y="630467"/>
                  </a:lnTo>
                  <a:lnTo>
                    <a:pt x="157978" y="635511"/>
                  </a:lnTo>
                  <a:lnTo>
                    <a:pt x="158376" y="640554"/>
                  </a:lnTo>
                  <a:lnTo>
                    <a:pt x="158775" y="645598"/>
                  </a:lnTo>
                  <a:lnTo>
                    <a:pt x="159176" y="650642"/>
                  </a:lnTo>
                  <a:lnTo>
                    <a:pt x="159579" y="655686"/>
                  </a:lnTo>
                  <a:lnTo>
                    <a:pt x="159984" y="660729"/>
                  </a:lnTo>
                  <a:lnTo>
                    <a:pt x="160391" y="665773"/>
                  </a:lnTo>
                  <a:lnTo>
                    <a:pt x="160799" y="670817"/>
                  </a:lnTo>
                  <a:lnTo>
                    <a:pt x="161209" y="675860"/>
                  </a:lnTo>
                  <a:lnTo>
                    <a:pt x="161622" y="680904"/>
                  </a:lnTo>
                  <a:lnTo>
                    <a:pt x="162036" y="685948"/>
                  </a:lnTo>
                  <a:lnTo>
                    <a:pt x="162453" y="690992"/>
                  </a:lnTo>
                  <a:lnTo>
                    <a:pt x="162871" y="696035"/>
                  </a:lnTo>
                  <a:lnTo>
                    <a:pt x="163293" y="701079"/>
                  </a:lnTo>
                  <a:lnTo>
                    <a:pt x="163717" y="706123"/>
                  </a:lnTo>
                  <a:lnTo>
                    <a:pt x="164145" y="711167"/>
                  </a:lnTo>
                  <a:lnTo>
                    <a:pt x="164578" y="716210"/>
                  </a:lnTo>
                  <a:lnTo>
                    <a:pt x="165015" y="721254"/>
                  </a:lnTo>
                  <a:lnTo>
                    <a:pt x="165458" y="726298"/>
                  </a:lnTo>
                  <a:lnTo>
                    <a:pt x="165908" y="731342"/>
                  </a:lnTo>
                  <a:lnTo>
                    <a:pt x="166368" y="736385"/>
                  </a:lnTo>
                  <a:lnTo>
                    <a:pt x="166839" y="741429"/>
                  </a:lnTo>
                  <a:lnTo>
                    <a:pt x="167322" y="746473"/>
                  </a:lnTo>
                  <a:lnTo>
                    <a:pt x="167819" y="751517"/>
                  </a:lnTo>
                  <a:lnTo>
                    <a:pt x="168331" y="756560"/>
                  </a:lnTo>
                  <a:lnTo>
                    <a:pt x="168862" y="761604"/>
                  </a:lnTo>
                  <a:lnTo>
                    <a:pt x="169415" y="766648"/>
                  </a:lnTo>
                  <a:lnTo>
                    <a:pt x="169993" y="771691"/>
                  </a:lnTo>
                  <a:lnTo>
                    <a:pt x="170597" y="776735"/>
                  </a:lnTo>
                  <a:lnTo>
                    <a:pt x="171227" y="781779"/>
                  </a:lnTo>
                  <a:lnTo>
                    <a:pt x="171887" y="786823"/>
                  </a:lnTo>
                  <a:lnTo>
                    <a:pt x="172577" y="791866"/>
                  </a:lnTo>
                  <a:lnTo>
                    <a:pt x="173304" y="796910"/>
                  </a:lnTo>
                  <a:lnTo>
                    <a:pt x="174069" y="801954"/>
                  </a:lnTo>
                  <a:lnTo>
                    <a:pt x="174870" y="806998"/>
                  </a:lnTo>
                  <a:lnTo>
                    <a:pt x="175707" y="812041"/>
                  </a:lnTo>
                  <a:lnTo>
                    <a:pt x="176581" y="817085"/>
                  </a:lnTo>
                  <a:lnTo>
                    <a:pt x="177492" y="822129"/>
                  </a:lnTo>
                  <a:lnTo>
                    <a:pt x="178443" y="827173"/>
                  </a:lnTo>
                  <a:lnTo>
                    <a:pt x="179437" y="832216"/>
                  </a:lnTo>
                  <a:lnTo>
                    <a:pt x="180466" y="837260"/>
                  </a:lnTo>
                  <a:lnTo>
                    <a:pt x="181530" y="842304"/>
                  </a:lnTo>
                  <a:lnTo>
                    <a:pt x="182627" y="847348"/>
                  </a:lnTo>
                  <a:lnTo>
                    <a:pt x="183755" y="852391"/>
                  </a:lnTo>
                  <a:lnTo>
                    <a:pt x="184914" y="857435"/>
                  </a:lnTo>
                  <a:lnTo>
                    <a:pt x="186104" y="862479"/>
                  </a:lnTo>
                  <a:lnTo>
                    <a:pt x="187317" y="867523"/>
                  </a:lnTo>
                  <a:lnTo>
                    <a:pt x="188549" y="872566"/>
                  </a:lnTo>
                  <a:lnTo>
                    <a:pt x="189799" y="877610"/>
                  </a:lnTo>
                  <a:lnTo>
                    <a:pt x="191062" y="882654"/>
                  </a:lnTo>
                  <a:lnTo>
                    <a:pt x="192335" y="887697"/>
                  </a:lnTo>
                  <a:lnTo>
                    <a:pt x="193614" y="892741"/>
                  </a:lnTo>
                  <a:lnTo>
                    <a:pt x="194894" y="897785"/>
                  </a:lnTo>
                  <a:lnTo>
                    <a:pt x="196172" y="902829"/>
                  </a:lnTo>
                  <a:lnTo>
                    <a:pt x="197443" y="907872"/>
                  </a:lnTo>
                  <a:lnTo>
                    <a:pt x="198705" y="912916"/>
                  </a:lnTo>
                  <a:lnTo>
                    <a:pt x="199955" y="917960"/>
                  </a:lnTo>
                  <a:lnTo>
                    <a:pt x="201184" y="923004"/>
                  </a:lnTo>
                  <a:lnTo>
                    <a:pt x="202395" y="928047"/>
                  </a:lnTo>
                  <a:lnTo>
                    <a:pt x="203585" y="933091"/>
                  </a:lnTo>
                  <a:lnTo>
                    <a:pt x="204754" y="938135"/>
                  </a:lnTo>
                  <a:lnTo>
                    <a:pt x="205899" y="943179"/>
                  </a:lnTo>
                  <a:lnTo>
                    <a:pt x="207022" y="948222"/>
                  </a:lnTo>
                  <a:lnTo>
                    <a:pt x="208118" y="953266"/>
                  </a:lnTo>
                  <a:lnTo>
                    <a:pt x="209192" y="958310"/>
                  </a:lnTo>
                  <a:lnTo>
                    <a:pt x="210246" y="963354"/>
                  </a:lnTo>
                  <a:lnTo>
                    <a:pt x="211284" y="968397"/>
                  </a:lnTo>
                  <a:lnTo>
                    <a:pt x="212306" y="973441"/>
                  </a:lnTo>
                  <a:lnTo>
                    <a:pt x="213317" y="978485"/>
                  </a:lnTo>
                  <a:lnTo>
                    <a:pt x="214318" y="983529"/>
                  </a:lnTo>
                  <a:lnTo>
                    <a:pt x="215315" y="988572"/>
                  </a:lnTo>
                  <a:lnTo>
                    <a:pt x="216313" y="993616"/>
                  </a:lnTo>
                  <a:lnTo>
                    <a:pt x="217314" y="998660"/>
                  </a:lnTo>
                  <a:lnTo>
                    <a:pt x="218323" y="1003703"/>
                  </a:lnTo>
                  <a:lnTo>
                    <a:pt x="219342" y="1008747"/>
                  </a:lnTo>
                  <a:lnTo>
                    <a:pt x="220377" y="1013791"/>
                  </a:lnTo>
                  <a:lnTo>
                    <a:pt x="221433" y="1018835"/>
                  </a:lnTo>
                  <a:lnTo>
                    <a:pt x="222508" y="1023878"/>
                  </a:lnTo>
                  <a:lnTo>
                    <a:pt x="223607" y="1028922"/>
                  </a:lnTo>
                  <a:lnTo>
                    <a:pt x="224729" y="1033966"/>
                  </a:lnTo>
                  <a:lnTo>
                    <a:pt x="225877" y="1039010"/>
                  </a:lnTo>
                  <a:lnTo>
                    <a:pt x="227055" y="1044053"/>
                  </a:lnTo>
                  <a:lnTo>
                    <a:pt x="228262" y="1049097"/>
                  </a:lnTo>
                  <a:lnTo>
                    <a:pt x="229496" y="1054141"/>
                  </a:lnTo>
                  <a:lnTo>
                    <a:pt x="230757" y="1059185"/>
                  </a:lnTo>
                  <a:lnTo>
                    <a:pt x="232042" y="1064228"/>
                  </a:lnTo>
                  <a:lnTo>
                    <a:pt x="233352" y="1069272"/>
                  </a:lnTo>
                  <a:lnTo>
                    <a:pt x="234686" y="1074316"/>
                  </a:lnTo>
                  <a:lnTo>
                    <a:pt x="236043" y="1079360"/>
                  </a:lnTo>
                  <a:lnTo>
                    <a:pt x="237418" y="1084403"/>
                  </a:lnTo>
                  <a:lnTo>
                    <a:pt x="238809" y="1089447"/>
                  </a:lnTo>
                  <a:lnTo>
                    <a:pt x="240212" y="1094491"/>
                  </a:lnTo>
                  <a:lnTo>
                    <a:pt x="241625" y="1099534"/>
                  </a:lnTo>
                  <a:lnTo>
                    <a:pt x="243046" y="1104578"/>
                  </a:lnTo>
                  <a:lnTo>
                    <a:pt x="244470" y="1109622"/>
                  </a:lnTo>
                  <a:lnTo>
                    <a:pt x="245893" y="1114666"/>
                  </a:lnTo>
                  <a:lnTo>
                    <a:pt x="247312" y="1119709"/>
                  </a:lnTo>
                  <a:lnTo>
                    <a:pt x="248723" y="1124753"/>
                  </a:lnTo>
                  <a:lnTo>
                    <a:pt x="250124" y="1129797"/>
                  </a:lnTo>
                  <a:lnTo>
                    <a:pt x="251509" y="1134841"/>
                  </a:lnTo>
                  <a:lnTo>
                    <a:pt x="252872" y="1139884"/>
                  </a:lnTo>
                  <a:lnTo>
                    <a:pt x="254213" y="1144928"/>
                  </a:lnTo>
                  <a:lnTo>
                    <a:pt x="255530" y="1149972"/>
                  </a:lnTo>
                  <a:lnTo>
                    <a:pt x="256820" y="1155016"/>
                  </a:lnTo>
                  <a:lnTo>
                    <a:pt x="258081" y="1160059"/>
                  </a:lnTo>
                  <a:lnTo>
                    <a:pt x="259312" y="1165103"/>
                  </a:lnTo>
                  <a:lnTo>
                    <a:pt x="260506" y="1170147"/>
                  </a:lnTo>
                  <a:lnTo>
                    <a:pt x="261668" y="1175191"/>
                  </a:lnTo>
                  <a:lnTo>
                    <a:pt x="262800" y="1180234"/>
                  </a:lnTo>
                  <a:lnTo>
                    <a:pt x="263903" y="1185278"/>
                  </a:lnTo>
                  <a:lnTo>
                    <a:pt x="264978" y="1190322"/>
                  </a:lnTo>
                  <a:lnTo>
                    <a:pt x="266027" y="1195366"/>
                  </a:lnTo>
                  <a:lnTo>
                    <a:pt x="267049" y="1200409"/>
                  </a:lnTo>
                  <a:lnTo>
                    <a:pt x="268051" y="1205453"/>
                  </a:lnTo>
                  <a:lnTo>
                    <a:pt x="269037" y="1210497"/>
                  </a:lnTo>
                  <a:lnTo>
                    <a:pt x="270009" y="1215540"/>
                  </a:lnTo>
                  <a:lnTo>
                    <a:pt x="270971" y="1220584"/>
                  </a:lnTo>
                  <a:lnTo>
                    <a:pt x="271923" y="1225628"/>
                  </a:lnTo>
                  <a:lnTo>
                    <a:pt x="272868" y="1230672"/>
                  </a:lnTo>
                  <a:lnTo>
                    <a:pt x="273807" y="1235715"/>
                  </a:lnTo>
                  <a:lnTo>
                    <a:pt x="274742" y="1240759"/>
                  </a:lnTo>
                  <a:lnTo>
                    <a:pt x="275672" y="1245803"/>
                  </a:lnTo>
                  <a:lnTo>
                    <a:pt x="276597" y="1250847"/>
                  </a:lnTo>
                  <a:lnTo>
                    <a:pt x="277514" y="1255890"/>
                  </a:lnTo>
                  <a:lnTo>
                    <a:pt x="278418" y="1260934"/>
                  </a:lnTo>
                  <a:lnTo>
                    <a:pt x="279307" y="1265978"/>
                  </a:lnTo>
                  <a:lnTo>
                    <a:pt x="280175" y="1271022"/>
                  </a:lnTo>
                  <a:lnTo>
                    <a:pt x="281020" y="1276065"/>
                  </a:lnTo>
                  <a:lnTo>
                    <a:pt x="281835" y="1281109"/>
                  </a:lnTo>
                  <a:lnTo>
                    <a:pt x="282615" y="1286153"/>
                  </a:lnTo>
                  <a:lnTo>
                    <a:pt x="283350" y="1291197"/>
                  </a:lnTo>
                  <a:lnTo>
                    <a:pt x="284031" y="1296240"/>
                  </a:lnTo>
                  <a:lnTo>
                    <a:pt x="284658" y="1301284"/>
                  </a:lnTo>
                  <a:lnTo>
                    <a:pt x="285226" y="1306328"/>
                  </a:lnTo>
                  <a:lnTo>
                    <a:pt x="285731" y="1311372"/>
                  </a:lnTo>
                  <a:lnTo>
                    <a:pt x="286170" y="1316415"/>
                  </a:lnTo>
                  <a:lnTo>
                    <a:pt x="286531" y="1321459"/>
                  </a:lnTo>
                  <a:lnTo>
                    <a:pt x="286808" y="1326503"/>
                  </a:lnTo>
                  <a:lnTo>
                    <a:pt x="287010" y="1331546"/>
                  </a:lnTo>
                  <a:lnTo>
                    <a:pt x="287137" y="1336590"/>
                  </a:lnTo>
                  <a:lnTo>
                    <a:pt x="287189" y="1341634"/>
                  </a:lnTo>
                  <a:lnTo>
                    <a:pt x="287167" y="1346678"/>
                  </a:lnTo>
                  <a:lnTo>
                    <a:pt x="287069" y="1351721"/>
                  </a:lnTo>
                  <a:lnTo>
                    <a:pt x="286891" y="1356765"/>
                  </a:lnTo>
                  <a:lnTo>
                    <a:pt x="286650" y="1361809"/>
                  </a:lnTo>
                  <a:lnTo>
                    <a:pt x="286350" y="1366853"/>
                  </a:lnTo>
                  <a:lnTo>
                    <a:pt x="285996" y="1371896"/>
                  </a:lnTo>
                  <a:lnTo>
                    <a:pt x="285594" y="1376940"/>
                  </a:lnTo>
                  <a:lnTo>
                    <a:pt x="285147" y="1381984"/>
                  </a:lnTo>
                  <a:lnTo>
                    <a:pt x="284658" y="1387028"/>
                  </a:lnTo>
                  <a:lnTo>
                    <a:pt x="284143" y="1392071"/>
                  </a:lnTo>
                  <a:lnTo>
                    <a:pt x="283607" y="1397115"/>
                  </a:lnTo>
                  <a:lnTo>
                    <a:pt x="283056" y="1402159"/>
                  </a:lnTo>
                  <a:lnTo>
                    <a:pt x="282497" y="1407203"/>
                  </a:lnTo>
                  <a:lnTo>
                    <a:pt x="281937" y="1412246"/>
                  </a:lnTo>
                  <a:lnTo>
                    <a:pt x="281383" y="1417290"/>
                  </a:lnTo>
                  <a:lnTo>
                    <a:pt x="280841" y="1422334"/>
                  </a:lnTo>
                  <a:lnTo>
                    <a:pt x="280317" y="1427377"/>
                  </a:lnTo>
                  <a:lnTo>
                    <a:pt x="279815" y="1432421"/>
                  </a:lnTo>
                  <a:lnTo>
                    <a:pt x="279339" y="1437465"/>
                  </a:lnTo>
                  <a:lnTo>
                    <a:pt x="278892" y="1442509"/>
                  </a:lnTo>
                  <a:lnTo>
                    <a:pt x="278486" y="1447552"/>
                  </a:lnTo>
                  <a:lnTo>
                    <a:pt x="278119" y="1452596"/>
                  </a:lnTo>
                  <a:lnTo>
                    <a:pt x="277790" y="1457640"/>
                  </a:lnTo>
                  <a:lnTo>
                    <a:pt x="277501" y="1462684"/>
                  </a:lnTo>
                  <a:lnTo>
                    <a:pt x="277254" y="1467727"/>
                  </a:lnTo>
                  <a:lnTo>
                    <a:pt x="277050" y="1472771"/>
                  </a:lnTo>
                  <a:lnTo>
                    <a:pt x="276896" y="1477815"/>
                  </a:lnTo>
                  <a:lnTo>
                    <a:pt x="276787" y="1482859"/>
                  </a:lnTo>
                  <a:lnTo>
                    <a:pt x="276720" y="1487902"/>
                  </a:lnTo>
                  <a:lnTo>
                    <a:pt x="276694" y="1492946"/>
                  </a:lnTo>
                  <a:lnTo>
                    <a:pt x="276708" y="1497990"/>
                  </a:lnTo>
                  <a:lnTo>
                    <a:pt x="276761" y="1503034"/>
                  </a:lnTo>
                  <a:lnTo>
                    <a:pt x="276857" y="1508077"/>
                  </a:lnTo>
                  <a:lnTo>
                    <a:pt x="276990" y="1513121"/>
                  </a:lnTo>
                  <a:lnTo>
                    <a:pt x="277156" y="1518165"/>
                  </a:lnTo>
                  <a:lnTo>
                    <a:pt x="277351" y="1523209"/>
                  </a:lnTo>
                  <a:lnTo>
                    <a:pt x="277573" y="1528252"/>
                  </a:lnTo>
                  <a:lnTo>
                    <a:pt x="277821" y="1533296"/>
                  </a:lnTo>
                  <a:lnTo>
                    <a:pt x="278092" y="1538340"/>
                  </a:lnTo>
                  <a:lnTo>
                    <a:pt x="278382" y="1543383"/>
                  </a:lnTo>
                  <a:lnTo>
                    <a:pt x="278685" y="1548427"/>
                  </a:lnTo>
                  <a:lnTo>
                    <a:pt x="278998" y="1553471"/>
                  </a:lnTo>
                  <a:lnTo>
                    <a:pt x="279317" y="1558515"/>
                  </a:lnTo>
                  <a:lnTo>
                    <a:pt x="279639" y="1563558"/>
                  </a:lnTo>
                  <a:lnTo>
                    <a:pt x="279958" y="1568602"/>
                  </a:lnTo>
                  <a:lnTo>
                    <a:pt x="280270" y="1573646"/>
                  </a:lnTo>
                  <a:lnTo>
                    <a:pt x="280571" y="1578690"/>
                  </a:lnTo>
                  <a:lnTo>
                    <a:pt x="280858" y="1583733"/>
                  </a:lnTo>
                  <a:lnTo>
                    <a:pt x="281128" y="1588777"/>
                  </a:lnTo>
                  <a:lnTo>
                    <a:pt x="281377" y="1593821"/>
                  </a:lnTo>
                  <a:lnTo>
                    <a:pt x="281601" y="1598865"/>
                  </a:lnTo>
                  <a:lnTo>
                    <a:pt x="281793" y="1603908"/>
                  </a:lnTo>
                  <a:lnTo>
                    <a:pt x="281957" y="1608952"/>
                  </a:lnTo>
                  <a:lnTo>
                    <a:pt x="282090" y="1613996"/>
                  </a:lnTo>
                  <a:lnTo>
                    <a:pt x="282192" y="1619040"/>
                  </a:lnTo>
                  <a:lnTo>
                    <a:pt x="282261" y="1624083"/>
                  </a:lnTo>
                  <a:lnTo>
                    <a:pt x="282296" y="1629127"/>
                  </a:lnTo>
                  <a:lnTo>
                    <a:pt x="282290" y="1634171"/>
                  </a:lnTo>
                  <a:lnTo>
                    <a:pt x="282251" y="1639215"/>
                  </a:lnTo>
                  <a:lnTo>
                    <a:pt x="282178" y="1644258"/>
                  </a:lnTo>
                  <a:lnTo>
                    <a:pt x="282073" y="1649302"/>
                  </a:lnTo>
                  <a:lnTo>
                    <a:pt x="281935" y="1654346"/>
                  </a:lnTo>
                  <a:lnTo>
                    <a:pt x="281765" y="1659389"/>
                  </a:lnTo>
                  <a:lnTo>
                    <a:pt x="281557" y="1664433"/>
                  </a:lnTo>
                  <a:lnTo>
                    <a:pt x="281320" y="1669477"/>
                  </a:lnTo>
                  <a:lnTo>
                    <a:pt x="281053" y="1674521"/>
                  </a:lnTo>
                  <a:lnTo>
                    <a:pt x="280757" y="1679564"/>
                  </a:lnTo>
                  <a:lnTo>
                    <a:pt x="280434" y="1684608"/>
                  </a:lnTo>
                  <a:lnTo>
                    <a:pt x="280083" y="1689652"/>
                  </a:lnTo>
                  <a:lnTo>
                    <a:pt x="279700" y="1694696"/>
                  </a:lnTo>
                  <a:lnTo>
                    <a:pt x="279291" y="1699739"/>
                  </a:lnTo>
                  <a:lnTo>
                    <a:pt x="278856" y="1704783"/>
                  </a:lnTo>
                  <a:lnTo>
                    <a:pt x="278396" y="1709827"/>
                  </a:lnTo>
                  <a:lnTo>
                    <a:pt x="277912" y="1714871"/>
                  </a:lnTo>
                  <a:lnTo>
                    <a:pt x="277404" y="1719914"/>
                  </a:lnTo>
                  <a:lnTo>
                    <a:pt x="276867" y="1724958"/>
                  </a:lnTo>
                  <a:lnTo>
                    <a:pt x="276306" y="1730002"/>
                  </a:lnTo>
                  <a:lnTo>
                    <a:pt x="275722" y="1735046"/>
                  </a:lnTo>
                  <a:lnTo>
                    <a:pt x="275114" y="1740089"/>
                  </a:lnTo>
                  <a:lnTo>
                    <a:pt x="274483" y="1745133"/>
                  </a:lnTo>
                  <a:lnTo>
                    <a:pt x="273828" y="1750177"/>
                  </a:lnTo>
                  <a:lnTo>
                    <a:pt x="273143" y="1755220"/>
                  </a:lnTo>
                  <a:lnTo>
                    <a:pt x="272431" y="1760264"/>
                  </a:lnTo>
                  <a:lnTo>
                    <a:pt x="271691" y="1765308"/>
                  </a:lnTo>
                  <a:lnTo>
                    <a:pt x="270921" y="1770352"/>
                  </a:lnTo>
                  <a:lnTo>
                    <a:pt x="270121" y="1775395"/>
                  </a:lnTo>
                  <a:lnTo>
                    <a:pt x="269288" y="1780439"/>
                  </a:lnTo>
                  <a:lnTo>
                    <a:pt x="268414" y="1785483"/>
                  </a:lnTo>
                  <a:lnTo>
                    <a:pt x="267496" y="1790527"/>
                  </a:lnTo>
                  <a:lnTo>
                    <a:pt x="266537" y="1795570"/>
                  </a:lnTo>
                  <a:lnTo>
                    <a:pt x="265534" y="1800614"/>
                  </a:lnTo>
                  <a:lnTo>
                    <a:pt x="264483" y="1805658"/>
                  </a:lnTo>
                  <a:lnTo>
                    <a:pt x="263383" y="1810702"/>
                  </a:lnTo>
                  <a:lnTo>
                    <a:pt x="262224" y="1815745"/>
                  </a:lnTo>
                  <a:lnTo>
                    <a:pt x="261004" y="1820789"/>
                  </a:lnTo>
                  <a:lnTo>
                    <a:pt x="259727" y="1825833"/>
                  </a:lnTo>
                  <a:lnTo>
                    <a:pt x="258392" y="1830877"/>
                  </a:lnTo>
                  <a:lnTo>
                    <a:pt x="256998" y="1835920"/>
                  </a:lnTo>
                  <a:lnTo>
                    <a:pt x="255546" y="1840964"/>
                  </a:lnTo>
                  <a:lnTo>
                    <a:pt x="254030" y="1846008"/>
                  </a:lnTo>
                  <a:lnTo>
                    <a:pt x="252448" y="1851052"/>
                  </a:lnTo>
                  <a:lnTo>
                    <a:pt x="250811" y="1856095"/>
                  </a:lnTo>
                  <a:lnTo>
                    <a:pt x="249121" y="1861139"/>
                  </a:lnTo>
                  <a:lnTo>
                    <a:pt x="247380" y="1866183"/>
                  </a:lnTo>
                  <a:lnTo>
                    <a:pt x="245592" y="1871226"/>
                  </a:lnTo>
                  <a:lnTo>
                    <a:pt x="243758" y="1876270"/>
                  </a:lnTo>
                  <a:lnTo>
                    <a:pt x="241879" y="1881314"/>
                  </a:lnTo>
                  <a:lnTo>
                    <a:pt x="239965" y="1886358"/>
                  </a:lnTo>
                  <a:lnTo>
                    <a:pt x="238023" y="1891401"/>
                  </a:lnTo>
                  <a:lnTo>
                    <a:pt x="236057" y="1896445"/>
                  </a:lnTo>
                  <a:lnTo>
                    <a:pt x="234070" y="1901489"/>
                  </a:lnTo>
                  <a:lnTo>
                    <a:pt x="232068" y="1906533"/>
                  </a:lnTo>
                  <a:lnTo>
                    <a:pt x="230053" y="1911576"/>
                  </a:lnTo>
                  <a:lnTo>
                    <a:pt x="228033" y="1916620"/>
                  </a:lnTo>
                  <a:lnTo>
                    <a:pt x="226011" y="1921664"/>
                  </a:lnTo>
                  <a:lnTo>
                    <a:pt x="223992" y="1926708"/>
                  </a:lnTo>
                  <a:lnTo>
                    <a:pt x="221977" y="1931751"/>
                  </a:lnTo>
                  <a:lnTo>
                    <a:pt x="219969" y="1936795"/>
                  </a:lnTo>
                  <a:lnTo>
                    <a:pt x="217974" y="1941839"/>
                  </a:lnTo>
                  <a:lnTo>
                    <a:pt x="215992" y="1946883"/>
                  </a:lnTo>
                  <a:lnTo>
                    <a:pt x="214023" y="1951926"/>
                  </a:lnTo>
                  <a:lnTo>
                    <a:pt x="212070" y="1956970"/>
                  </a:lnTo>
                  <a:lnTo>
                    <a:pt x="210132" y="1962014"/>
                  </a:lnTo>
                  <a:lnTo>
                    <a:pt x="208210" y="1967058"/>
                  </a:lnTo>
                  <a:lnTo>
                    <a:pt x="206309" y="1972101"/>
                  </a:lnTo>
                  <a:lnTo>
                    <a:pt x="204427" y="1977145"/>
                  </a:lnTo>
                  <a:lnTo>
                    <a:pt x="202564" y="1982189"/>
                  </a:lnTo>
                  <a:lnTo>
                    <a:pt x="200719" y="1987232"/>
                  </a:lnTo>
                  <a:lnTo>
                    <a:pt x="198895" y="1992276"/>
                  </a:lnTo>
                  <a:lnTo>
                    <a:pt x="197092" y="1997320"/>
                  </a:lnTo>
                  <a:lnTo>
                    <a:pt x="195315" y="2002364"/>
                  </a:lnTo>
                  <a:lnTo>
                    <a:pt x="193564" y="2007407"/>
                  </a:lnTo>
                  <a:lnTo>
                    <a:pt x="191839" y="2012451"/>
                  </a:lnTo>
                  <a:lnTo>
                    <a:pt x="190142" y="2017495"/>
                  </a:lnTo>
                  <a:lnTo>
                    <a:pt x="188474" y="2022539"/>
                  </a:lnTo>
                  <a:lnTo>
                    <a:pt x="186838" y="2027582"/>
                  </a:lnTo>
                  <a:lnTo>
                    <a:pt x="185240" y="2032626"/>
                  </a:lnTo>
                  <a:lnTo>
                    <a:pt x="183682" y="2037670"/>
                  </a:lnTo>
                  <a:lnTo>
                    <a:pt x="182161" y="2042714"/>
                  </a:lnTo>
                  <a:lnTo>
                    <a:pt x="180681" y="2047757"/>
                  </a:lnTo>
                  <a:lnTo>
                    <a:pt x="179241" y="2052801"/>
                  </a:lnTo>
                  <a:lnTo>
                    <a:pt x="177843" y="2057845"/>
                  </a:lnTo>
                  <a:lnTo>
                    <a:pt x="176493" y="2062889"/>
                  </a:lnTo>
                  <a:lnTo>
                    <a:pt x="175191" y="2067932"/>
                  </a:lnTo>
                  <a:lnTo>
                    <a:pt x="173934" y="2072976"/>
                  </a:lnTo>
                  <a:lnTo>
                    <a:pt x="172719" y="2078020"/>
                  </a:lnTo>
                  <a:lnTo>
                    <a:pt x="171547" y="2083063"/>
                  </a:lnTo>
                  <a:lnTo>
                    <a:pt x="170417" y="2088107"/>
                  </a:lnTo>
                  <a:lnTo>
                    <a:pt x="169331" y="2093151"/>
                  </a:lnTo>
                  <a:lnTo>
                    <a:pt x="168289" y="2098195"/>
                  </a:lnTo>
                  <a:lnTo>
                    <a:pt x="167285" y="2103238"/>
                  </a:lnTo>
                  <a:lnTo>
                    <a:pt x="166316" y="2108282"/>
                  </a:lnTo>
                  <a:lnTo>
                    <a:pt x="165382" y="2113326"/>
                  </a:lnTo>
                  <a:lnTo>
                    <a:pt x="164480" y="2118370"/>
                  </a:lnTo>
                  <a:lnTo>
                    <a:pt x="163611" y="2123413"/>
                  </a:lnTo>
                  <a:lnTo>
                    <a:pt x="162777" y="2128457"/>
                  </a:lnTo>
                  <a:lnTo>
                    <a:pt x="161970" y="2133501"/>
                  </a:lnTo>
                  <a:lnTo>
                    <a:pt x="161191" y="2138545"/>
                  </a:lnTo>
                  <a:lnTo>
                    <a:pt x="160439" y="2143588"/>
                  </a:lnTo>
                  <a:lnTo>
                    <a:pt x="159712" y="2148632"/>
                  </a:lnTo>
                  <a:lnTo>
                    <a:pt x="159012" y="2153676"/>
                  </a:lnTo>
                  <a:lnTo>
                    <a:pt x="158342" y="2158720"/>
                  </a:lnTo>
                  <a:lnTo>
                    <a:pt x="157697" y="2163763"/>
                  </a:lnTo>
                  <a:lnTo>
                    <a:pt x="157077" y="2168807"/>
                  </a:lnTo>
                  <a:lnTo>
                    <a:pt x="156482" y="2173851"/>
                  </a:lnTo>
                  <a:lnTo>
                    <a:pt x="155912" y="2178895"/>
                  </a:lnTo>
                  <a:lnTo>
                    <a:pt x="155367" y="2183938"/>
                  </a:lnTo>
                  <a:lnTo>
                    <a:pt x="154853" y="2188982"/>
                  </a:lnTo>
                  <a:lnTo>
                    <a:pt x="154365" y="2194026"/>
                  </a:lnTo>
                  <a:lnTo>
                    <a:pt x="153902" y="2199069"/>
                  </a:lnTo>
                  <a:lnTo>
                    <a:pt x="153463" y="2204113"/>
                  </a:lnTo>
                  <a:lnTo>
                    <a:pt x="153049" y="2209157"/>
                  </a:lnTo>
                  <a:lnTo>
                    <a:pt x="152660" y="2214201"/>
                  </a:lnTo>
                  <a:lnTo>
                    <a:pt x="152299" y="2219244"/>
                  </a:lnTo>
                  <a:lnTo>
                    <a:pt x="151961" y="2224288"/>
                  </a:lnTo>
                  <a:lnTo>
                    <a:pt x="151645" y="2229332"/>
                  </a:lnTo>
                  <a:lnTo>
                    <a:pt x="151351" y="2234376"/>
                  </a:lnTo>
                  <a:lnTo>
                    <a:pt x="151077" y="2239419"/>
                  </a:lnTo>
                  <a:lnTo>
                    <a:pt x="150822" y="2244463"/>
                  </a:lnTo>
                  <a:lnTo>
                    <a:pt x="150589" y="2249507"/>
                  </a:lnTo>
                  <a:lnTo>
                    <a:pt x="150374" y="2254551"/>
                  </a:lnTo>
                  <a:lnTo>
                    <a:pt x="150175" y="2259594"/>
                  </a:lnTo>
                  <a:lnTo>
                    <a:pt x="149991" y="2264638"/>
                  </a:lnTo>
                  <a:lnTo>
                    <a:pt x="149820" y="2269682"/>
                  </a:lnTo>
                  <a:lnTo>
                    <a:pt x="149662" y="2274726"/>
                  </a:lnTo>
                  <a:lnTo>
                    <a:pt x="149518" y="2279769"/>
                  </a:lnTo>
                  <a:lnTo>
                    <a:pt x="149384" y="2284813"/>
                  </a:lnTo>
                  <a:lnTo>
                    <a:pt x="149259" y="2289857"/>
                  </a:lnTo>
                  <a:lnTo>
                    <a:pt x="149141" y="2294901"/>
                  </a:lnTo>
                  <a:lnTo>
                    <a:pt x="149030" y="2299944"/>
                  </a:lnTo>
                  <a:lnTo>
                    <a:pt x="148924" y="2304988"/>
                  </a:lnTo>
                  <a:lnTo>
                    <a:pt x="148822" y="2310032"/>
                  </a:lnTo>
                  <a:lnTo>
                    <a:pt x="148724" y="2315075"/>
                  </a:lnTo>
                  <a:lnTo>
                    <a:pt x="148627" y="2320119"/>
                  </a:lnTo>
                  <a:lnTo>
                    <a:pt x="148531" y="2325163"/>
                  </a:lnTo>
                  <a:lnTo>
                    <a:pt x="148435" y="2330207"/>
                  </a:lnTo>
                  <a:lnTo>
                    <a:pt x="148337" y="2335250"/>
                  </a:lnTo>
                  <a:lnTo>
                    <a:pt x="148238" y="2340294"/>
                  </a:lnTo>
                  <a:lnTo>
                    <a:pt x="148135" y="2345338"/>
                  </a:lnTo>
                  <a:lnTo>
                    <a:pt x="148030" y="2350382"/>
                  </a:lnTo>
                  <a:lnTo>
                    <a:pt x="147920" y="2355425"/>
                  </a:lnTo>
                  <a:lnTo>
                    <a:pt x="147807" y="2360469"/>
                  </a:lnTo>
                  <a:lnTo>
                    <a:pt x="147690" y="2365513"/>
                  </a:lnTo>
                  <a:lnTo>
                    <a:pt x="147568" y="2370557"/>
                  </a:lnTo>
                  <a:lnTo>
                    <a:pt x="147442" y="2375600"/>
                  </a:lnTo>
                  <a:lnTo>
                    <a:pt x="147312" y="2380644"/>
                  </a:lnTo>
                  <a:lnTo>
                    <a:pt x="147180" y="2385688"/>
                  </a:lnTo>
                  <a:lnTo>
                    <a:pt x="147044" y="2390732"/>
                  </a:lnTo>
                  <a:lnTo>
                    <a:pt x="146906" y="2395775"/>
                  </a:lnTo>
                  <a:lnTo>
                    <a:pt x="146767" y="2400819"/>
                  </a:lnTo>
                  <a:lnTo>
                    <a:pt x="146626" y="2405863"/>
                  </a:lnTo>
                  <a:lnTo>
                    <a:pt x="146485" y="2410906"/>
                  </a:lnTo>
                  <a:lnTo>
                    <a:pt x="146345" y="2415950"/>
                  </a:lnTo>
                  <a:lnTo>
                    <a:pt x="146206" y="2420994"/>
                  </a:lnTo>
                  <a:lnTo>
                    <a:pt x="146069" y="2426038"/>
                  </a:lnTo>
                  <a:lnTo>
                    <a:pt x="145934" y="2431081"/>
                  </a:lnTo>
                  <a:lnTo>
                    <a:pt x="145804" y="2436125"/>
                  </a:lnTo>
                  <a:lnTo>
                    <a:pt x="145677" y="2441169"/>
                  </a:lnTo>
                  <a:lnTo>
                    <a:pt x="145555" y="2446213"/>
                  </a:lnTo>
                  <a:lnTo>
                    <a:pt x="145437" y="2451256"/>
                  </a:lnTo>
                  <a:lnTo>
                    <a:pt x="145325" y="2456300"/>
                  </a:lnTo>
                  <a:lnTo>
                    <a:pt x="145219" y="2461344"/>
                  </a:lnTo>
                  <a:lnTo>
                    <a:pt x="145119" y="2466388"/>
                  </a:lnTo>
                  <a:lnTo>
                    <a:pt x="145026" y="2471431"/>
                  </a:lnTo>
                  <a:lnTo>
                    <a:pt x="144938" y="2476475"/>
                  </a:lnTo>
                  <a:lnTo>
                    <a:pt x="144857" y="2481519"/>
                  </a:lnTo>
                  <a:lnTo>
                    <a:pt x="144781" y="2486563"/>
                  </a:lnTo>
                  <a:lnTo>
                    <a:pt x="144712" y="2491606"/>
                  </a:lnTo>
                  <a:lnTo>
                    <a:pt x="144648" y="2496650"/>
                  </a:lnTo>
                  <a:lnTo>
                    <a:pt x="144591" y="2501694"/>
                  </a:lnTo>
                  <a:lnTo>
                    <a:pt x="144538" y="2506738"/>
                  </a:lnTo>
                  <a:lnTo>
                    <a:pt x="144490" y="2511781"/>
                  </a:lnTo>
                  <a:lnTo>
                    <a:pt x="144446" y="2516825"/>
                  </a:lnTo>
                  <a:lnTo>
                    <a:pt x="144406" y="2521869"/>
                  </a:lnTo>
                  <a:lnTo>
                    <a:pt x="144370" y="2526912"/>
                  </a:lnTo>
                  <a:lnTo>
                    <a:pt x="144336" y="2531956"/>
                  </a:lnTo>
                  <a:lnTo>
                    <a:pt x="144306" y="2537000"/>
                  </a:lnTo>
                  <a:lnTo>
                    <a:pt x="144277" y="2542044"/>
                  </a:lnTo>
                  <a:lnTo>
                    <a:pt x="144249" y="2547087"/>
                  </a:lnTo>
                  <a:lnTo>
                    <a:pt x="144223" y="2552131"/>
                  </a:lnTo>
                  <a:lnTo>
                    <a:pt x="144198" y="2557175"/>
                  </a:lnTo>
                  <a:lnTo>
                    <a:pt x="144173" y="2562219"/>
                  </a:lnTo>
                  <a:lnTo>
                    <a:pt x="144149" y="2567262"/>
                  </a:lnTo>
                  <a:lnTo>
                    <a:pt x="144125" y="2572306"/>
                  </a:lnTo>
                  <a:lnTo>
                    <a:pt x="144101" y="2577350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3" name="pg38">
              <a:extLst>
                <a:ext uri="{FF2B5EF4-FFF2-40B4-BE49-F238E27FC236}">
                  <a16:creationId xmlns:a16="http://schemas.microsoft.com/office/drawing/2014/main" id="{0D65D18B-90DD-92BD-5315-05E77DAE123D}"/>
                </a:ext>
              </a:extLst>
            </p:cNvPr>
            <p:cNvSpPr/>
            <p:nvPr/>
          </p:nvSpPr>
          <p:spPr>
            <a:xfrm>
              <a:off x="8465861" y="4284355"/>
              <a:ext cx="287392" cy="2581584"/>
            </a:xfrm>
            <a:custGeom>
              <a:avLst/>
              <a:gdLst/>
              <a:ahLst/>
              <a:cxnLst/>
              <a:rect l="0" t="0" r="0" b="0"/>
              <a:pathLst>
                <a:path w="287392" h="2581584">
                  <a:moveTo>
                    <a:pt x="142986" y="2581584"/>
                  </a:moveTo>
                  <a:lnTo>
                    <a:pt x="142960" y="2576531"/>
                  </a:lnTo>
                  <a:lnTo>
                    <a:pt x="142936" y="2571479"/>
                  </a:lnTo>
                  <a:lnTo>
                    <a:pt x="142914" y="2566427"/>
                  </a:lnTo>
                  <a:lnTo>
                    <a:pt x="142894" y="2561375"/>
                  </a:lnTo>
                  <a:lnTo>
                    <a:pt x="142877" y="2556323"/>
                  </a:lnTo>
                  <a:lnTo>
                    <a:pt x="142863" y="2551271"/>
                  </a:lnTo>
                  <a:lnTo>
                    <a:pt x="142852" y="2546219"/>
                  </a:lnTo>
                  <a:lnTo>
                    <a:pt x="142843" y="2541167"/>
                  </a:lnTo>
                  <a:lnTo>
                    <a:pt x="142837" y="2536115"/>
                  </a:lnTo>
                  <a:lnTo>
                    <a:pt x="142833" y="2531063"/>
                  </a:lnTo>
                  <a:lnTo>
                    <a:pt x="142832" y="2526011"/>
                  </a:lnTo>
                  <a:lnTo>
                    <a:pt x="142832" y="2520959"/>
                  </a:lnTo>
                  <a:lnTo>
                    <a:pt x="142835" y="2515907"/>
                  </a:lnTo>
                  <a:lnTo>
                    <a:pt x="142838" y="2510855"/>
                  </a:lnTo>
                  <a:lnTo>
                    <a:pt x="142843" y="2505803"/>
                  </a:lnTo>
                  <a:lnTo>
                    <a:pt x="142848" y="2500751"/>
                  </a:lnTo>
                  <a:lnTo>
                    <a:pt x="142853" y="2495699"/>
                  </a:lnTo>
                  <a:lnTo>
                    <a:pt x="142857" y="2490647"/>
                  </a:lnTo>
                  <a:lnTo>
                    <a:pt x="142860" y="2485595"/>
                  </a:lnTo>
                  <a:lnTo>
                    <a:pt x="142862" y="2480543"/>
                  </a:lnTo>
                  <a:lnTo>
                    <a:pt x="142861" y="2475491"/>
                  </a:lnTo>
                  <a:lnTo>
                    <a:pt x="142858" y="2470439"/>
                  </a:lnTo>
                  <a:lnTo>
                    <a:pt x="142850" y="2465387"/>
                  </a:lnTo>
                  <a:lnTo>
                    <a:pt x="142839" y="2460335"/>
                  </a:lnTo>
                  <a:lnTo>
                    <a:pt x="142822" y="2455283"/>
                  </a:lnTo>
                  <a:lnTo>
                    <a:pt x="142801" y="2450231"/>
                  </a:lnTo>
                  <a:lnTo>
                    <a:pt x="142773" y="2445179"/>
                  </a:lnTo>
                  <a:lnTo>
                    <a:pt x="142739" y="2440127"/>
                  </a:lnTo>
                  <a:lnTo>
                    <a:pt x="142697" y="2435075"/>
                  </a:lnTo>
                  <a:lnTo>
                    <a:pt x="142647" y="2430023"/>
                  </a:lnTo>
                  <a:lnTo>
                    <a:pt x="142589" y="2424971"/>
                  </a:lnTo>
                  <a:lnTo>
                    <a:pt x="142523" y="2419919"/>
                  </a:lnTo>
                  <a:lnTo>
                    <a:pt x="142448" y="2414867"/>
                  </a:lnTo>
                  <a:lnTo>
                    <a:pt x="142364" y="2409815"/>
                  </a:lnTo>
                  <a:lnTo>
                    <a:pt x="142268" y="2404763"/>
                  </a:lnTo>
                  <a:lnTo>
                    <a:pt x="142164" y="2399711"/>
                  </a:lnTo>
                  <a:lnTo>
                    <a:pt x="142050" y="2394659"/>
                  </a:lnTo>
                  <a:lnTo>
                    <a:pt x="141926" y="2389607"/>
                  </a:lnTo>
                  <a:lnTo>
                    <a:pt x="141793" y="2384555"/>
                  </a:lnTo>
                  <a:lnTo>
                    <a:pt x="141651" y="2379503"/>
                  </a:lnTo>
                  <a:lnTo>
                    <a:pt x="141498" y="2374451"/>
                  </a:lnTo>
                  <a:lnTo>
                    <a:pt x="141336" y="2369399"/>
                  </a:lnTo>
                  <a:lnTo>
                    <a:pt x="141166" y="2364347"/>
                  </a:lnTo>
                  <a:lnTo>
                    <a:pt x="140989" y="2359294"/>
                  </a:lnTo>
                  <a:lnTo>
                    <a:pt x="140805" y="2354242"/>
                  </a:lnTo>
                  <a:lnTo>
                    <a:pt x="140613" y="2349190"/>
                  </a:lnTo>
                  <a:lnTo>
                    <a:pt x="140415" y="2344138"/>
                  </a:lnTo>
                  <a:lnTo>
                    <a:pt x="140211" y="2339086"/>
                  </a:lnTo>
                  <a:lnTo>
                    <a:pt x="140003" y="2334034"/>
                  </a:lnTo>
                  <a:lnTo>
                    <a:pt x="139791" y="2328982"/>
                  </a:lnTo>
                  <a:lnTo>
                    <a:pt x="139575" y="2323930"/>
                  </a:lnTo>
                  <a:lnTo>
                    <a:pt x="139356" y="2318878"/>
                  </a:lnTo>
                  <a:lnTo>
                    <a:pt x="139134" y="2313826"/>
                  </a:lnTo>
                  <a:lnTo>
                    <a:pt x="138910" y="2308774"/>
                  </a:lnTo>
                  <a:lnTo>
                    <a:pt x="138684" y="2303722"/>
                  </a:lnTo>
                  <a:lnTo>
                    <a:pt x="138457" y="2298670"/>
                  </a:lnTo>
                  <a:lnTo>
                    <a:pt x="138228" y="2293618"/>
                  </a:lnTo>
                  <a:lnTo>
                    <a:pt x="137998" y="2288566"/>
                  </a:lnTo>
                  <a:lnTo>
                    <a:pt x="137767" y="2283514"/>
                  </a:lnTo>
                  <a:lnTo>
                    <a:pt x="137535" y="2278462"/>
                  </a:lnTo>
                  <a:lnTo>
                    <a:pt x="137302" y="2273410"/>
                  </a:lnTo>
                  <a:lnTo>
                    <a:pt x="137069" y="2268358"/>
                  </a:lnTo>
                  <a:lnTo>
                    <a:pt x="136834" y="2263306"/>
                  </a:lnTo>
                  <a:lnTo>
                    <a:pt x="136598" y="2258254"/>
                  </a:lnTo>
                  <a:lnTo>
                    <a:pt x="136362" y="2253202"/>
                  </a:lnTo>
                  <a:lnTo>
                    <a:pt x="136125" y="2248150"/>
                  </a:lnTo>
                  <a:lnTo>
                    <a:pt x="135887" y="2243098"/>
                  </a:lnTo>
                  <a:lnTo>
                    <a:pt x="135649" y="2238046"/>
                  </a:lnTo>
                  <a:lnTo>
                    <a:pt x="135410" y="2232994"/>
                  </a:lnTo>
                  <a:lnTo>
                    <a:pt x="135170" y="2227942"/>
                  </a:lnTo>
                  <a:lnTo>
                    <a:pt x="134930" y="2222890"/>
                  </a:lnTo>
                  <a:lnTo>
                    <a:pt x="134689" y="2217838"/>
                  </a:lnTo>
                  <a:lnTo>
                    <a:pt x="134448" y="2212786"/>
                  </a:lnTo>
                  <a:lnTo>
                    <a:pt x="134206" y="2207734"/>
                  </a:lnTo>
                  <a:lnTo>
                    <a:pt x="133963" y="2202682"/>
                  </a:lnTo>
                  <a:lnTo>
                    <a:pt x="133718" y="2197630"/>
                  </a:lnTo>
                  <a:lnTo>
                    <a:pt x="133471" y="2192578"/>
                  </a:lnTo>
                  <a:lnTo>
                    <a:pt x="133221" y="2187526"/>
                  </a:lnTo>
                  <a:lnTo>
                    <a:pt x="132966" y="2182474"/>
                  </a:lnTo>
                  <a:lnTo>
                    <a:pt x="132707" y="2177422"/>
                  </a:lnTo>
                  <a:lnTo>
                    <a:pt x="132440" y="2172370"/>
                  </a:lnTo>
                  <a:lnTo>
                    <a:pt x="132164" y="2167318"/>
                  </a:lnTo>
                  <a:lnTo>
                    <a:pt x="131877" y="2162266"/>
                  </a:lnTo>
                  <a:lnTo>
                    <a:pt x="131578" y="2157214"/>
                  </a:lnTo>
                  <a:lnTo>
                    <a:pt x="131264" y="2152162"/>
                  </a:lnTo>
                  <a:lnTo>
                    <a:pt x="130933" y="2147109"/>
                  </a:lnTo>
                  <a:lnTo>
                    <a:pt x="130579" y="2142057"/>
                  </a:lnTo>
                  <a:lnTo>
                    <a:pt x="130201" y="2137005"/>
                  </a:lnTo>
                  <a:lnTo>
                    <a:pt x="129797" y="2131953"/>
                  </a:lnTo>
                  <a:lnTo>
                    <a:pt x="129366" y="2126901"/>
                  </a:lnTo>
                  <a:lnTo>
                    <a:pt x="128905" y="2121849"/>
                  </a:lnTo>
                  <a:lnTo>
                    <a:pt x="128412" y="2116797"/>
                  </a:lnTo>
                  <a:lnTo>
                    <a:pt x="127876" y="2111745"/>
                  </a:lnTo>
                  <a:lnTo>
                    <a:pt x="127302" y="2106693"/>
                  </a:lnTo>
                  <a:lnTo>
                    <a:pt x="126688" y="2101641"/>
                  </a:lnTo>
                  <a:lnTo>
                    <a:pt x="126034" y="2096589"/>
                  </a:lnTo>
                  <a:lnTo>
                    <a:pt x="125339" y="2091537"/>
                  </a:lnTo>
                  <a:lnTo>
                    <a:pt x="124599" y="2086485"/>
                  </a:lnTo>
                  <a:lnTo>
                    <a:pt x="123806" y="2081433"/>
                  </a:lnTo>
                  <a:lnTo>
                    <a:pt x="122969" y="2076381"/>
                  </a:lnTo>
                  <a:lnTo>
                    <a:pt x="122089" y="2071329"/>
                  </a:lnTo>
                  <a:lnTo>
                    <a:pt x="121165" y="2066277"/>
                  </a:lnTo>
                  <a:lnTo>
                    <a:pt x="120199" y="2061225"/>
                  </a:lnTo>
                  <a:lnTo>
                    <a:pt x="119189" y="2056173"/>
                  </a:lnTo>
                  <a:lnTo>
                    <a:pt x="118130" y="2051121"/>
                  </a:lnTo>
                  <a:lnTo>
                    <a:pt x="117034" y="2046069"/>
                  </a:lnTo>
                  <a:lnTo>
                    <a:pt x="115901" y="2041017"/>
                  </a:lnTo>
                  <a:lnTo>
                    <a:pt x="114734" y="2035965"/>
                  </a:lnTo>
                  <a:lnTo>
                    <a:pt x="113535" y="2030913"/>
                  </a:lnTo>
                  <a:lnTo>
                    <a:pt x="112302" y="2025861"/>
                  </a:lnTo>
                  <a:lnTo>
                    <a:pt x="111037" y="2020809"/>
                  </a:lnTo>
                  <a:lnTo>
                    <a:pt x="109748" y="2015757"/>
                  </a:lnTo>
                  <a:lnTo>
                    <a:pt x="108436" y="2010705"/>
                  </a:lnTo>
                  <a:lnTo>
                    <a:pt x="107104" y="2005653"/>
                  </a:lnTo>
                  <a:lnTo>
                    <a:pt x="105754" y="2000601"/>
                  </a:lnTo>
                  <a:lnTo>
                    <a:pt x="104385" y="1995549"/>
                  </a:lnTo>
                  <a:lnTo>
                    <a:pt x="103001" y="1990497"/>
                  </a:lnTo>
                  <a:lnTo>
                    <a:pt x="101605" y="1985445"/>
                  </a:lnTo>
                  <a:lnTo>
                    <a:pt x="100199" y="1980393"/>
                  </a:lnTo>
                  <a:lnTo>
                    <a:pt x="98783" y="1975341"/>
                  </a:lnTo>
                  <a:lnTo>
                    <a:pt x="97360" y="1970289"/>
                  </a:lnTo>
                  <a:lnTo>
                    <a:pt x="95929" y="1965237"/>
                  </a:lnTo>
                  <a:lnTo>
                    <a:pt x="94492" y="1960185"/>
                  </a:lnTo>
                  <a:lnTo>
                    <a:pt x="93050" y="1955133"/>
                  </a:lnTo>
                  <a:lnTo>
                    <a:pt x="91604" y="1950081"/>
                  </a:lnTo>
                  <a:lnTo>
                    <a:pt x="90154" y="1945029"/>
                  </a:lnTo>
                  <a:lnTo>
                    <a:pt x="88701" y="1939977"/>
                  </a:lnTo>
                  <a:lnTo>
                    <a:pt x="87245" y="1934925"/>
                  </a:lnTo>
                  <a:lnTo>
                    <a:pt x="85787" y="1929872"/>
                  </a:lnTo>
                  <a:lnTo>
                    <a:pt x="84328" y="1924820"/>
                  </a:lnTo>
                  <a:lnTo>
                    <a:pt x="82867" y="1919768"/>
                  </a:lnTo>
                  <a:lnTo>
                    <a:pt x="81406" y="1914716"/>
                  </a:lnTo>
                  <a:lnTo>
                    <a:pt x="79945" y="1909664"/>
                  </a:lnTo>
                  <a:lnTo>
                    <a:pt x="78485" y="1904612"/>
                  </a:lnTo>
                  <a:lnTo>
                    <a:pt x="77027" y="1899560"/>
                  </a:lnTo>
                  <a:lnTo>
                    <a:pt x="75571" y="1894508"/>
                  </a:lnTo>
                  <a:lnTo>
                    <a:pt x="74120" y="1889456"/>
                  </a:lnTo>
                  <a:lnTo>
                    <a:pt x="72674" y="1884404"/>
                  </a:lnTo>
                  <a:lnTo>
                    <a:pt x="71235" y="1879352"/>
                  </a:lnTo>
                  <a:lnTo>
                    <a:pt x="69805" y="1874300"/>
                  </a:lnTo>
                  <a:lnTo>
                    <a:pt x="68386" y="1869248"/>
                  </a:lnTo>
                  <a:lnTo>
                    <a:pt x="66979" y="1864196"/>
                  </a:lnTo>
                  <a:lnTo>
                    <a:pt x="65586" y="1859144"/>
                  </a:lnTo>
                  <a:lnTo>
                    <a:pt x="64209" y="1854092"/>
                  </a:lnTo>
                  <a:lnTo>
                    <a:pt x="62851" y="1849040"/>
                  </a:lnTo>
                  <a:lnTo>
                    <a:pt x="61518" y="1843988"/>
                  </a:lnTo>
                  <a:lnTo>
                    <a:pt x="60208" y="1838936"/>
                  </a:lnTo>
                  <a:lnTo>
                    <a:pt x="58924" y="1833884"/>
                  </a:lnTo>
                  <a:lnTo>
                    <a:pt x="57667" y="1828832"/>
                  </a:lnTo>
                  <a:lnTo>
                    <a:pt x="56441" y="1823780"/>
                  </a:lnTo>
                  <a:lnTo>
                    <a:pt x="55251" y="1818728"/>
                  </a:lnTo>
                  <a:lnTo>
                    <a:pt x="54100" y="1813676"/>
                  </a:lnTo>
                  <a:lnTo>
                    <a:pt x="52986" y="1808624"/>
                  </a:lnTo>
                  <a:lnTo>
                    <a:pt x="51910" y="1803572"/>
                  </a:lnTo>
                  <a:lnTo>
                    <a:pt x="50874" y="1798520"/>
                  </a:lnTo>
                  <a:lnTo>
                    <a:pt x="49878" y="1793468"/>
                  </a:lnTo>
                  <a:lnTo>
                    <a:pt x="48931" y="1788416"/>
                  </a:lnTo>
                  <a:lnTo>
                    <a:pt x="48029" y="1783364"/>
                  </a:lnTo>
                  <a:lnTo>
                    <a:pt x="47169" y="1778312"/>
                  </a:lnTo>
                  <a:lnTo>
                    <a:pt x="46349" y="1773260"/>
                  </a:lnTo>
                  <a:lnTo>
                    <a:pt x="45569" y="1768208"/>
                  </a:lnTo>
                  <a:lnTo>
                    <a:pt x="44828" y="1763156"/>
                  </a:lnTo>
                  <a:lnTo>
                    <a:pt x="44130" y="1758104"/>
                  </a:lnTo>
                  <a:lnTo>
                    <a:pt x="43467" y="1753052"/>
                  </a:lnTo>
                  <a:lnTo>
                    <a:pt x="42833" y="1748000"/>
                  </a:lnTo>
                  <a:lnTo>
                    <a:pt x="42226" y="1742948"/>
                  </a:lnTo>
                  <a:lnTo>
                    <a:pt x="41641" y="1737896"/>
                  </a:lnTo>
                  <a:lnTo>
                    <a:pt x="41077" y="1732844"/>
                  </a:lnTo>
                  <a:lnTo>
                    <a:pt x="40530" y="1727792"/>
                  </a:lnTo>
                  <a:lnTo>
                    <a:pt x="39992" y="1722740"/>
                  </a:lnTo>
                  <a:lnTo>
                    <a:pt x="39458" y="1717687"/>
                  </a:lnTo>
                  <a:lnTo>
                    <a:pt x="38926" y="1712635"/>
                  </a:lnTo>
                  <a:lnTo>
                    <a:pt x="38391" y="1707583"/>
                  </a:lnTo>
                  <a:lnTo>
                    <a:pt x="37848" y="1702531"/>
                  </a:lnTo>
                  <a:lnTo>
                    <a:pt x="37292" y="1697479"/>
                  </a:lnTo>
                  <a:lnTo>
                    <a:pt x="36720" y="1692427"/>
                  </a:lnTo>
                  <a:lnTo>
                    <a:pt x="36130" y="1687375"/>
                  </a:lnTo>
                  <a:lnTo>
                    <a:pt x="35521" y="1682323"/>
                  </a:lnTo>
                  <a:lnTo>
                    <a:pt x="34889" y="1677271"/>
                  </a:lnTo>
                  <a:lnTo>
                    <a:pt x="34231" y="1672219"/>
                  </a:lnTo>
                  <a:lnTo>
                    <a:pt x="33545" y="1667167"/>
                  </a:lnTo>
                  <a:lnTo>
                    <a:pt x="32833" y="1662115"/>
                  </a:lnTo>
                  <a:lnTo>
                    <a:pt x="32095" y="1657063"/>
                  </a:lnTo>
                  <a:lnTo>
                    <a:pt x="31333" y="1652011"/>
                  </a:lnTo>
                  <a:lnTo>
                    <a:pt x="30546" y="1646959"/>
                  </a:lnTo>
                  <a:lnTo>
                    <a:pt x="29731" y="1641907"/>
                  </a:lnTo>
                  <a:lnTo>
                    <a:pt x="28891" y="1636855"/>
                  </a:lnTo>
                  <a:lnTo>
                    <a:pt x="28031" y="1631803"/>
                  </a:lnTo>
                  <a:lnTo>
                    <a:pt x="27150" y="1626751"/>
                  </a:lnTo>
                  <a:lnTo>
                    <a:pt x="26250" y="1621699"/>
                  </a:lnTo>
                  <a:lnTo>
                    <a:pt x="25334" y="1616647"/>
                  </a:lnTo>
                  <a:lnTo>
                    <a:pt x="24399" y="1611595"/>
                  </a:lnTo>
                  <a:lnTo>
                    <a:pt x="23449" y="1606543"/>
                  </a:lnTo>
                  <a:lnTo>
                    <a:pt x="22487" y="1601491"/>
                  </a:lnTo>
                  <a:lnTo>
                    <a:pt x="21515" y="1596439"/>
                  </a:lnTo>
                  <a:lnTo>
                    <a:pt x="20533" y="1591387"/>
                  </a:lnTo>
                  <a:lnTo>
                    <a:pt x="19543" y="1586335"/>
                  </a:lnTo>
                  <a:lnTo>
                    <a:pt x="18546" y="1581283"/>
                  </a:lnTo>
                  <a:lnTo>
                    <a:pt x="17546" y="1576231"/>
                  </a:lnTo>
                  <a:lnTo>
                    <a:pt x="16544" y="1571179"/>
                  </a:lnTo>
                  <a:lnTo>
                    <a:pt x="15543" y="1566127"/>
                  </a:lnTo>
                  <a:lnTo>
                    <a:pt x="14545" y="1561075"/>
                  </a:lnTo>
                  <a:lnTo>
                    <a:pt x="13551" y="1556023"/>
                  </a:lnTo>
                  <a:lnTo>
                    <a:pt x="12569" y="1550971"/>
                  </a:lnTo>
                  <a:lnTo>
                    <a:pt x="11599" y="1545919"/>
                  </a:lnTo>
                  <a:lnTo>
                    <a:pt x="10644" y="1540867"/>
                  </a:lnTo>
                  <a:lnTo>
                    <a:pt x="9708" y="1535815"/>
                  </a:lnTo>
                  <a:lnTo>
                    <a:pt x="8794" y="1530763"/>
                  </a:lnTo>
                  <a:lnTo>
                    <a:pt x="7907" y="1525711"/>
                  </a:lnTo>
                  <a:lnTo>
                    <a:pt x="7056" y="1520659"/>
                  </a:lnTo>
                  <a:lnTo>
                    <a:pt x="6239" y="1515607"/>
                  </a:lnTo>
                  <a:lnTo>
                    <a:pt x="5460" y="1510555"/>
                  </a:lnTo>
                  <a:lnTo>
                    <a:pt x="4722" y="1505503"/>
                  </a:lnTo>
                  <a:lnTo>
                    <a:pt x="4028" y="1500450"/>
                  </a:lnTo>
                  <a:lnTo>
                    <a:pt x="3385" y="1495398"/>
                  </a:lnTo>
                  <a:lnTo>
                    <a:pt x="2800" y="1490346"/>
                  </a:lnTo>
                  <a:lnTo>
                    <a:pt x="2267" y="1485294"/>
                  </a:lnTo>
                  <a:lnTo>
                    <a:pt x="1788" y="1480242"/>
                  </a:lnTo>
                  <a:lnTo>
                    <a:pt x="1364" y="1475190"/>
                  </a:lnTo>
                  <a:lnTo>
                    <a:pt x="995" y="1470138"/>
                  </a:lnTo>
                  <a:lnTo>
                    <a:pt x="690" y="1465086"/>
                  </a:lnTo>
                  <a:lnTo>
                    <a:pt x="447" y="1460034"/>
                  </a:lnTo>
                  <a:lnTo>
                    <a:pt x="258" y="1454982"/>
                  </a:lnTo>
                  <a:lnTo>
                    <a:pt x="122" y="1449930"/>
                  </a:lnTo>
                  <a:lnTo>
                    <a:pt x="36" y="1444878"/>
                  </a:lnTo>
                  <a:lnTo>
                    <a:pt x="0" y="1439826"/>
                  </a:lnTo>
                  <a:lnTo>
                    <a:pt x="16" y="1434774"/>
                  </a:lnTo>
                  <a:lnTo>
                    <a:pt x="78" y="1429722"/>
                  </a:lnTo>
                  <a:lnTo>
                    <a:pt x="177" y="1424670"/>
                  </a:lnTo>
                  <a:lnTo>
                    <a:pt x="310" y="1419618"/>
                  </a:lnTo>
                  <a:lnTo>
                    <a:pt x="473" y="1414566"/>
                  </a:lnTo>
                  <a:lnTo>
                    <a:pt x="661" y="1409514"/>
                  </a:lnTo>
                  <a:lnTo>
                    <a:pt x="874" y="1404462"/>
                  </a:lnTo>
                  <a:lnTo>
                    <a:pt x="1102" y="1399410"/>
                  </a:lnTo>
                  <a:lnTo>
                    <a:pt x="1340" y="1394358"/>
                  </a:lnTo>
                  <a:lnTo>
                    <a:pt x="1584" y="1389306"/>
                  </a:lnTo>
                  <a:lnTo>
                    <a:pt x="1828" y="1384254"/>
                  </a:lnTo>
                  <a:lnTo>
                    <a:pt x="2070" y="1379202"/>
                  </a:lnTo>
                  <a:lnTo>
                    <a:pt x="2302" y="1374150"/>
                  </a:lnTo>
                  <a:lnTo>
                    <a:pt x="2521" y="1369098"/>
                  </a:lnTo>
                  <a:lnTo>
                    <a:pt x="2724" y="1364046"/>
                  </a:lnTo>
                  <a:lnTo>
                    <a:pt x="2908" y="1358994"/>
                  </a:lnTo>
                  <a:lnTo>
                    <a:pt x="3072" y="1353942"/>
                  </a:lnTo>
                  <a:lnTo>
                    <a:pt x="3212" y="1348890"/>
                  </a:lnTo>
                  <a:lnTo>
                    <a:pt x="3321" y="1343838"/>
                  </a:lnTo>
                  <a:lnTo>
                    <a:pt x="3405" y="1338786"/>
                  </a:lnTo>
                  <a:lnTo>
                    <a:pt x="3464" y="1333734"/>
                  </a:lnTo>
                  <a:lnTo>
                    <a:pt x="3497" y="1328682"/>
                  </a:lnTo>
                  <a:lnTo>
                    <a:pt x="3507" y="1323630"/>
                  </a:lnTo>
                  <a:lnTo>
                    <a:pt x="3493" y="1318578"/>
                  </a:lnTo>
                  <a:lnTo>
                    <a:pt x="3457" y="1313526"/>
                  </a:lnTo>
                  <a:lnTo>
                    <a:pt x="3405" y="1308474"/>
                  </a:lnTo>
                  <a:lnTo>
                    <a:pt x="3341" y="1303422"/>
                  </a:lnTo>
                  <a:lnTo>
                    <a:pt x="3269" y="1298370"/>
                  </a:lnTo>
                  <a:lnTo>
                    <a:pt x="3193" y="1293318"/>
                  </a:lnTo>
                  <a:lnTo>
                    <a:pt x="3117" y="1288265"/>
                  </a:lnTo>
                  <a:lnTo>
                    <a:pt x="3049" y="1283213"/>
                  </a:lnTo>
                  <a:lnTo>
                    <a:pt x="2992" y="1278161"/>
                  </a:lnTo>
                  <a:lnTo>
                    <a:pt x="2953" y="1273109"/>
                  </a:lnTo>
                  <a:lnTo>
                    <a:pt x="2934" y="1268057"/>
                  </a:lnTo>
                  <a:lnTo>
                    <a:pt x="2941" y="1263005"/>
                  </a:lnTo>
                  <a:lnTo>
                    <a:pt x="2983" y="1257953"/>
                  </a:lnTo>
                  <a:lnTo>
                    <a:pt x="3064" y="1252901"/>
                  </a:lnTo>
                  <a:lnTo>
                    <a:pt x="3184" y="1247849"/>
                  </a:lnTo>
                  <a:lnTo>
                    <a:pt x="3347" y="1242797"/>
                  </a:lnTo>
                  <a:lnTo>
                    <a:pt x="3554" y="1237745"/>
                  </a:lnTo>
                  <a:lnTo>
                    <a:pt x="3809" y="1232693"/>
                  </a:lnTo>
                  <a:lnTo>
                    <a:pt x="4123" y="1227641"/>
                  </a:lnTo>
                  <a:lnTo>
                    <a:pt x="4491" y="1222589"/>
                  </a:lnTo>
                  <a:lnTo>
                    <a:pt x="4911" y="1217537"/>
                  </a:lnTo>
                  <a:lnTo>
                    <a:pt x="5384" y="1212485"/>
                  </a:lnTo>
                  <a:lnTo>
                    <a:pt x="5909" y="1207433"/>
                  </a:lnTo>
                  <a:lnTo>
                    <a:pt x="6485" y="1202381"/>
                  </a:lnTo>
                  <a:lnTo>
                    <a:pt x="7127" y="1197329"/>
                  </a:lnTo>
                  <a:lnTo>
                    <a:pt x="7818" y="1192277"/>
                  </a:lnTo>
                  <a:lnTo>
                    <a:pt x="8558" y="1187225"/>
                  </a:lnTo>
                  <a:lnTo>
                    <a:pt x="9345" y="1182173"/>
                  </a:lnTo>
                  <a:lnTo>
                    <a:pt x="10177" y="1177121"/>
                  </a:lnTo>
                  <a:lnTo>
                    <a:pt x="11055" y="1172069"/>
                  </a:lnTo>
                  <a:lnTo>
                    <a:pt x="11982" y="1167017"/>
                  </a:lnTo>
                  <a:lnTo>
                    <a:pt x="12948" y="1161965"/>
                  </a:lnTo>
                  <a:lnTo>
                    <a:pt x="13949" y="1156913"/>
                  </a:lnTo>
                  <a:lnTo>
                    <a:pt x="14983" y="1151861"/>
                  </a:lnTo>
                  <a:lnTo>
                    <a:pt x="16049" y="1146809"/>
                  </a:lnTo>
                  <a:lnTo>
                    <a:pt x="17146" y="1141757"/>
                  </a:lnTo>
                  <a:lnTo>
                    <a:pt x="18271" y="1136705"/>
                  </a:lnTo>
                  <a:lnTo>
                    <a:pt x="19418" y="1131653"/>
                  </a:lnTo>
                  <a:lnTo>
                    <a:pt x="20584" y="1126601"/>
                  </a:lnTo>
                  <a:lnTo>
                    <a:pt x="21765" y="1121549"/>
                  </a:lnTo>
                  <a:lnTo>
                    <a:pt x="22960" y="1116497"/>
                  </a:lnTo>
                  <a:lnTo>
                    <a:pt x="24165" y="1111445"/>
                  </a:lnTo>
                  <a:lnTo>
                    <a:pt x="25377" y="1106393"/>
                  </a:lnTo>
                  <a:lnTo>
                    <a:pt x="26590" y="1101341"/>
                  </a:lnTo>
                  <a:lnTo>
                    <a:pt x="27802" y="1096289"/>
                  </a:lnTo>
                  <a:lnTo>
                    <a:pt x="29009" y="1091237"/>
                  </a:lnTo>
                  <a:lnTo>
                    <a:pt x="30209" y="1086185"/>
                  </a:lnTo>
                  <a:lnTo>
                    <a:pt x="31397" y="1081133"/>
                  </a:lnTo>
                  <a:lnTo>
                    <a:pt x="32568" y="1076081"/>
                  </a:lnTo>
                  <a:lnTo>
                    <a:pt x="33722" y="1071028"/>
                  </a:lnTo>
                  <a:lnTo>
                    <a:pt x="34856" y="1065976"/>
                  </a:lnTo>
                  <a:lnTo>
                    <a:pt x="35968" y="1060924"/>
                  </a:lnTo>
                  <a:lnTo>
                    <a:pt x="37056" y="1055872"/>
                  </a:lnTo>
                  <a:lnTo>
                    <a:pt x="38114" y="1050820"/>
                  </a:lnTo>
                  <a:lnTo>
                    <a:pt x="39145" y="1045768"/>
                  </a:lnTo>
                  <a:lnTo>
                    <a:pt x="40149" y="1040716"/>
                  </a:lnTo>
                  <a:lnTo>
                    <a:pt x="41127" y="1035664"/>
                  </a:lnTo>
                  <a:lnTo>
                    <a:pt x="42079" y="1030612"/>
                  </a:lnTo>
                  <a:lnTo>
                    <a:pt x="43008" y="1025560"/>
                  </a:lnTo>
                  <a:lnTo>
                    <a:pt x="43908" y="1020508"/>
                  </a:lnTo>
                  <a:lnTo>
                    <a:pt x="44790" y="1015456"/>
                  </a:lnTo>
                  <a:lnTo>
                    <a:pt x="45656" y="1010404"/>
                  </a:lnTo>
                  <a:lnTo>
                    <a:pt x="46510" y="1005352"/>
                  </a:lnTo>
                  <a:lnTo>
                    <a:pt x="47354" y="1000300"/>
                  </a:lnTo>
                  <a:lnTo>
                    <a:pt x="48193" y="995248"/>
                  </a:lnTo>
                  <a:lnTo>
                    <a:pt x="49032" y="990196"/>
                  </a:lnTo>
                  <a:lnTo>
                    <a:pt x="49877" y="985144"/>
                  </a:lnTo>
                  <a:lnTo>
                    <a:pt x="50731" y="980092"/>
                  </a:lnTo>
                  <a:lnTo>
                    <a:pt x="51598" y="975040"/>
                  </a:lnTo>
                  <a:lnTo>
                    <a:pt x="52483" y="969988"/>
                  </a:lnTo>
                  <a:lnTo>
                    <a:pt x="53390" y="964936"/>
                  </a:lnTo>
                  <a:lnTo>
                    <a:pt x="54327" y="959884"/>
                  </a:lnTo>
                  <a:lnTo>
                    <a:pt x="55292" y="954832"/>
                  </a:lnTo>
                  <a:lnTo>
                    <a:pt x="56288" y="949780"/>
                  </a:lnTo>
                  <a:lnTo>
                    <a:pt x="57316" y="944728"/>
                  </a:lnTo>
                  <a:lnTo>
                    <a:pt x="58378" y="939676"/>
                  </a:lnTo>
                  <a:lnTo>
                    <a:pt x="59478" y="934624"/>
                  </a:lnTo>
                  <a:lnTo>
                    <a:pt x="60618" y="929572"/>
                  </a:lnTo>
                  <a:lnTo>
                    <a:pt x="61791" y="924520"/>
                  </a:lnTo>
                  <a:lnTo>
                    <a:pt x="62997" y="919468"/>
                  </a:lnTo>
                  <a:lnTo>
                    <a:pt x="64234" y="914416"/>
                  </a:lnTo>
                  <a:lnTo>
                    <a:pt x="65500" y="909364"/>
                  </a:lnTo>
                  <a:lnTo>
                    <a:pt x="66798" y="904312"/>
                  </a:lnTo>
                  <a:lnTo>
                    <a:pt x="68120" y="899260"/>
                  </a:lnTo>
                  <a:lnTo>
                    <a:pt x="69463" y="894208"/>
                  </a:lnTo>
                  <a:lnTo>
                    <a:pt x="70823" y="889156"/>
                  </a:lnTo>
                  <a:lnTo>
                    <a:pt x="72196" y="884104"/>
                  </a:lnTo>
                  <a:lnTo>
                    <a:pt x="73580" y="879052"/>
                  </a:lnTo>
                  <a:lnTo>
                    <a:pt x="74973" y="874000"/>
                  </a:lnTo>
                  <a:lnTo>
                    <a:pt x="76368" y="868948"/>
                  </a:lnTo>
                  <a:lnTo>
                    <a:pt x="77764" y="863896"/>
                  </a:lnTo>
                  <a:lnTo>
                    <a:pt x="79156" y="858843"/>
                  </a:lnTo>
                  <a:lnTo>
                    <a:pt x="80542" y="853791"/>
                  </a:lnTo>
                  <a:lnTo>
                    <a:pt x="81921" y="848739"/>
                  </a:lnTo>
                  <a:lnTo>
                    <a:pt x="83286" y="843687"/>
                  </a:lnTo>
                  <a:lnTo>
                    <a:pt x="84637" y="838635"/>
                  </a:lnTo>
                  <a:lnTo>
                    <a:pt x="85974" y="833583"/>
                  </a:lnTo>
                  <a:lnTo>
                    <a:pt x="87293" y="828531"/>
                  </a:lnTo>
                  <a:lnTo>
                    <a:pt x="88595" y="823479"/>
                  </a:lnTo>
                  <a:lnTo>
                    <a:pt x="89877" y="818427"/>
                  </a:lnTo>
                  <a:lnTo>
                    <a:pt x="91134" y="813375"/>
                  </a:lnTo>
                  <a:lnTo>
                    <a:pt x="92369" y="808323"/>
                  </a:lnTo>
                  <a:lnTo>
                    <a:pt x="93582" y="803271"/>
                  </a:lnTo>
                  <a:lnTo>
                    <a:pt x="94771" y="798219"/>
                  </a:lnTo>
                  <a:lnTo>
                    <a:pt x="95938" y="793167"/>
                  </a:lnTo>
                  <a:lnTo>
                    <a:pt x="97079" y="788115"/>
                  </a:lnTo>
                  <a:lnTo>
                    <a:pt x="98191" y="783063"/>
                  </a:lnTo>
                  <a:lnTo>
                    <a:pt x="99279" y="778011"/>
                  </a:lnTo>
                  <a:lnTo>
                    <a:pt x="100341" y="772959"/>
                  </a:lnTo>
                  <a:lnTo>
                    <a:pt x="101379" y="767907"/>
                  </a:lnTo>
                  <a:lnTo>
                    <a:pt x="102392" y="762855"/>
                  </a:lnTo>
                  <a:lnTo>
                    <a:pt x="103377" y="757803"/>
                  </a:lnTo>
                  <a:lnTo>
                    <a:pt x="104334" y="752751"/>
                  </a:lnTo>
                  <a:lnTo>
                    <a:pt x="105268" y="747699"/>
                  </a:lnTo>
                  <a:lnTo>
                    <a:pt x="106178" y="742647"/>
                  </a:lnTo>
                  <a:lnTo>
                    <a:pt x="107065" y="737595"/>
                  </a:lnTo>
                  <a:lnTo>
                    <a:pt x="107930" y="732543"/>
                  </a:lnTo>
                  <a:lnTo>
                    <a:pt x="108771" y="727491"/>
                  </a:lnTo>
                  <a:lnTo>
                    <a:pt x="109590" y="722439"/>
                  </a:lnTo>
                  <a:lnTo>
                    <a:pt x="110390" y="717387"/>
                  </a:lnTo>
                  <a:lnTo>
                    <a:pt x="111174" y="712335"/>
                  </a:lnTo>
                  <a:lnTo>
                    <a:pt x="111941" y="707283"/>
                  </a:lnTo>
                  <a:lnTo>
                    <a:pt x="112694" y="702231"/>
                  </a:lnTo>
                  <a:lnTo>
                    <a:pt x="113431" y="697179"/>
                  </a:lnTo>
                  <a:lnTo>
                    <a:pt x="114156" y="692127"/>
                  </a:lnTo>
                  <a:lnTo>
                    <a:pt x="114872" y="687075"/>
                  </a:lnTo>
                  <a:lnTo>
                    <a:pt x="115578" y="682023"/>
                  </a:lnTo>
                  <a:lnTo>
                    <a:pt x="116277" y="676971"/>
                  </a:lnTo>
                  <a:lnTo>
                    <a:pt x="116969" y="671919"/>
                  </a:lnTo>
                  <a:lnTo>
                    <a:pt x="117654" y="666867"/>
                  </a:lnTo>
                  <a:lnTo>
                    <a:pt x="118335" y="661815"/>
                  </a:lnTo>
                  <a:lnTo>
                    <a:pt x="119012" y="656763"/>
                  </a:lnTo>
                  <a:lnTo>
                    <a:pt x="119685" y="651711"/>
                  </a:lnTo>
                  <a:lnTo>
                    <a:pt x="120355" y="646659"/>
                  </a:lnTo>
                  <a:lnTo>
                    <a:pt x="121022" y="641606"/>
                  </a:lnTo>
                  <a:lnTo>
                    <a:pt x="121685" y="636554"/>
                  </a:lnTo>
                  <a:lnTo>
                    <a:pt x="122344" y="631502"/>
                  </a:lnTo>
                  <a:lnTo>
                    <a:pt x="123000" y="626450"/>
                  </a:lnTo>
                  <a:lnTo>
                    <a:pt x="123653" y="621398"/>
                  </a:lnTo>
                  <a:lnTo>
                    <a:pt x="124301" y="616346"/>
                  </a:lnTo>
                  <a:lnTo>
                    <a:pt x="124943" y="611294"/>
                  </a:lnTo>
                  <a:lnTo>
                    <a:pt x="125579" y="606242"/>
                  </a:lnTo>
                  <a:lnTo>
                    <a:pt x="126208" y="601190"/>
                  </a:lnTo>
                  <a:lnTo>
                    <a:pt x="126829" y="596138"/>
                  </a:lnTo>
                  <a:lnTo>
                    <a:pt x="127442" y="591086"/>
                  </a:lnTo>
                  <a:lnTo>
                    <a:pt x="128047" y="586034"/>
                  </a:lnTo>
                  <a:lnTo>
                    <a:pt x="128640" y="580982"/>
                  </a:lnTo>
                  <a:lnTo>
                    <a:pt x="129220" y="575930"/>
                  </a:lnTo>
                  <a:lnTo>
                    <a:pt x="129788" y="570878"/>
                  </a:lnTo>
                  <a:lnTo>
                    <a:pt x="130343" y="565826"/>
                  </a:lnTo>
                  <a:lnTo>
                    <a:pt x="130885" y="560774"/>
                  </a:lnTo>
                  <a:lnTo>
                    <a:pt x="131411" y="555722"/>
                  </a:lnTo>
                  <a:lnTo>
                    <a:pt x="131921" y="550670"/>
                  </a:lnTo>
                  <a:lnTo>
                    <a:pt x="132412" y="545618"/>
                  </a:lnTo>
                  <a:lnTo>
                    <a:pt x="132886" y="540566"/>
                  </a:lnTo>
                  <a:lnTo>
                    <a:pt x="133344" y="535514"/>
                  </a:lnTo>
                  <a:lnTo>
                    <a:pt x="133783" y="530462"/>
                  </a:lnTo>
                  <a:lnTo>
                    <a:pt x="134205" y="525410"/>
                  </a:lnTo>
                  <a:lnTo>
                    <a:pt x="134605" y="520358"/>
                  </a:lnTo>
                  <a:lnTo>
                    <a:pt x="134986" y="515306"/>
                  </a:lnTo>
                  <a:lnTo>
                    <a:pt x="135349" y="510254"/>
                  </a:lnTo>
                  <a:lnTo>
                    <a:pt x="135693" y="505202"/>
                  </a:lnTo>
                  <a:lnTo>
                    <a:pt x="136021" y="500150"/>
                  </a:lnTo>
                  <a:lnTo>
                    <a:pt x="136331" y="495098"/>
                  </a:lnTo>
                  <a:lnTo>
                    <a:pt x="136620" y="490046"/>
                  </a:lnTo>
                  <a:lnTo>
                    <a:pt x="136893" y="484994"/>
                  </a:lnTo>
                  <a:lnTo>
                    <a:pt x="137151" y="479942"/>
                  </a:lnTo>
                  <a:lnTo>
                    <a:pt x="137395" y="474890"/>
                  </a:lnTo>
                  <a:lnTo>
                    <a:pt x="137624" y="469838"/>
                  </a:lnTo>
                  <a:lnTo>
                    <a:pt x="137839" y="464786"/>
                  </a:lnTo>
                  <a:lnTo>
                    <a:pt x="138039" y="459734"/>
                  </a:lnTo>
                  <a:lnTo>
                    <a:pt x="138228" y="454682"/>
                  </a:lnTo>
                  <a:lnTo>
                    <a:pt x="138406" y="449630"/>
                  </a:lnTo>
                  <a:lnTo>
                    <a:pt x="138573" y="444578"/>
                  </a:lnTo>
                  <a:lnTo>
                    <a:pt x="138731" y="439526"/>
                  </a:lnTo>
                  <a:lnTo>
                    <a:pt x="138879" y="434474"/>
                  </a:lnTo>
                  <a:lnTo>
                    <a:pt x="139017" y="429421"/>
                  </a:lnTo>
                  <a:lnTo>
                    <a:pt x="139148" y="424369"/>
                  </a:lnTo>
                  <a:lnTo>
                    <a:pt x="139271" y="419317"/>
                  </a:lnTo>
                  <a:lnTo>
                    <a:pt x="139387" y="414265"/>
                  </a:lnTo>
                  <a:lnTo>
                    <a:pt x="139497" y="409213"/>
                  </a:lnTo>
                  <a:lnTo>
                    <a:pt x="139599" y="404161"/>
                  </a:lnTo>
                  <a:lnTo>
                    <a:pt x="139696" y="399109"/>
                  </a:lnTo>
                  <a:lnTo>
                    <a:pt x="139787" y="394057"/>
                  </a:lnTo>
                  <a:lnTo>
                    <a:pt x="139872" y="389005"/>
                  </a:lnTo>
                  <a:lnTo>
                    <a:pt x="139954" y="383953"/>
                  </a:lnTo>
                  <a:lnTo>
                    <a:pt x="140031" y="378901"/>
                  </a:lnTo>
                  <a:lnTo>
                    <a:pt x="140103" y="373849"/>
                  </a:lnTo>
                  <a:lnTo>
                    <a:pt x="140172" y="368797"/>
                  </a:lnTo>
                  <a:lnTo>
                    <a:pt x="140238" y="363745"/>
                  </a:lnTo>
                  <a:lnTo>
                    <a:pt x="140301" y="358693"/>
                  </a:lnTo>
                  <a:lnTo>
                    <a:pt x="140362" y="353641"/>
                  </a:lnTo>
                  <a:lnTo>
                    <a:pt x="140422" y="348589"/>
                  </a:lnTo>
                  <a:lnTo>
                    <a:pt x="140481" y="343537"/>
                  </a:lnTo>
                  <a:lnTo>
                    <a:pt x="140539" y="338485"/>
                  </a:lnTo>
                  <a:lnTo>
                    <a:pt x="140597" y="333433"/>
                  </a:lnTo>
                  <a:lnTo>
                    <a:pt x="140656" y="328381"/>
                  </a:lnTo>
                  <a:lnTo>
                    <a:pt x="140716" y="323329"/>
                  </a:lnTo>
                  <a:lnTo>
                    <a:pt x="140778" y="318277"/>
                  </a:lnTo>
                  <a:lnTo>
                    <a:pt x="140841" y="313225"/>
                  </a:lnTo>
                  <a:lnTo>
                    <a:pt x="140907" y="308173"/>
                  </a:lnTo>
                  <a:lnTo>
                    <a:pt x="140976" y="303121"/>
                  </a:lnTo>
                  <a:lnTo>
                    <a:pt x="141047" y="298069"/>
                  </a:lnTo>
                  <a:lnTo>
                    <a:pt x="141121" y="293017"/>
                  </a:lnTo>
                  <a:lnTo>
                    <a:pt x="141198" y="287965"/>
                  </a:lnTo>
                  <a:lnTo>
                    <a:pt x="141279" y="282913"/>
                  </a:lnTo>
                  <a:lnTo>
                    <a:pt x="141362" y="277861"/>
                  </a:lnTo>
                  <a:lnTo>
                    <a:pt x="141447" y="272809"/>
                  </a:lnTo>
                  <a:lnTo>
                    <a:pt x="141534" y="267757"/>
                  </a:lnTo>
                  <a:lnTo>
                    <a:pt x="141624" y="262705"/>
                  </a:lnTo>
                  <a:lnTo>
                    <a:pt x="141714" y="257653"/>
                  </a:lnTo>
                  <a:lnTo>
                    <a:pt x="141806" y="252601"/>
                  </a:lnTo>
                  <a:lnTo>
                    <a:pt x="141899" y="247549"/>
                  </a:lnTo>
                  <a:lnTo>
                    <a:pt x="141991" y="242497"/>
                  </a:lnTo>
                  <a:lnTo>
                    <a:pt x="142083" y="237445"/>
                  </a:lnTo>
                  <a:lnTo>
                    <a:pt x="142173" y="232393"/>
                  </a:lnTo>
                  <a:lnTo>
                    <a:pt x="142263" y="227341"/>
                  </a:lnTo>
                  <a:lnTo>
                    <a:pt x="142349" y="222289"/>
                  </a:lnTo>
                  <a:lnTo>
                    <a:pt x="142434" y="217237"/>
                  </a:lnTo>
                  <a:lnTo>
                    <a:pt x="142515" y="212184"/>
                  </a:lnTo>
                  <a:lnTo>
                    <a:pt x="142593" y="207132"/>
                  </a:lnTo>
                  <a:lnTo>
                    <a:pt x="142667" y="202080"/>
                  </a:lnTo>
                  <a:lnTo>
                    <a:pt x="142737" y="197028"/>
                  </a:lnTo>
                  <a:lnTo>
                    <a:pt x="142802" y="191976"/>
                  </a:lnTo>
                  <a:lnTo>
                    <a:pt x="142863" y="186924"/>
                  </a:lnTo>
                  <a:lnTo>
                    <a:pt x="142920" y="181872"/>
                  </a:lnTo>
                  <a:lnTo>
                    <a:pt x="142971" y="176820"/>
                  </a:lnTo>
                  <a:lnTo>
                    <a:pt x="143018" y="171768"/>
                  </a:lnTo>
                  <a:lnTo>
                    <a:pt x="143060" y="166716"/>
                  </a:lnTo>
                  <a:lnTo>
                    <a:pt x="143097" y="161664"/>
                  </a:lnTo>
                  <a:lnTo>
                    <a:pt x="143129" y="156612"/>
                  </a:lnTo>
                  <a:lnTo>
                    <a:pt x="143156" y="151560"/>
                  </a:lnTo>
                  <a:lnTo>
                    <a:pt x="143180" y="146508"/>
                  </a:lnTo>
                  <a:lnTo>
                    <a:pt x="143199" y="141456"/>
                  </a:lnTo>
                  <a:lnTo>
                    <a:pt x="143214" y="136404"/>
                  </a:lnTo>
                  <a:lnTo>
                    <a:pt x="143225" y="131352"/>
                  </a:lnTo>
                  <a:lnTo>
                    <a:pt x="143232" y="126300"/>
                  </a:lnTo>
                  <a:lnTo>
                    <a:pt x="143237" y="121248"/>
                  </a:lnTo>
                  <a:lnTo>
                    <a:pt x="143239" y="116196"/>
                  </a:lnTo>
                  <a:lnTo>
                    <a:pt x="143239" y="111144"/>
                  </a:lnTo>
                  <a:lnTo>
                    <a:pt x="143236" y="106092"/>
                  </a:lnTo>
                  <a:lnTo>
                    <a:pt x="143232" y="101040"/>
                  </a:lnTo>
                  <a:lnTo>
                    <a:pt x="143227" y="95988"/>
                  </a:lnTo>
                  <a:lnTo>
                    <a:pt x="143220" y="90936"/>
                  </a:lnTo>
                  <a:lnTo>
                    <a:pt x="143213" y="85884"/>
                  </a:lnTo>
                  <a:lnTo>
                    <a:pt x="143206" y="80832"/>
                  </a:lnTo>
                  <a:lnTo>
                    <a:pt x="143198" y="75780"/>
                  </a:lnTo>
                  <a:lnTo>
                    <a:pt x="143191" y="70728"/>
                  </a:lnTo>
                  <a:lnTo>
                    <a:pt x="143184" y="65676"/>
                  </a:lnTo>
                  <a:lnTo>
                    <a:pt x="143179" y="60624"/>
                  </a:lnTo>
                  <a:lnTo>
                    <a:pt x="143174" y="55572"/>
                  </a:lnTo>
                  <a:lnTo>
                    <a:pt x="143170" y="50520"/>
                  </a:lnTo>
                  <a:lnTo>
                    <a:pt x="143169" y="45468"/>
                  </a:lnTo>
                  <a:lnTo>
                    <a:pt x="143168" y="40416"/>
                  </a:lnTo>
                  <a:lnTo>
                    <a:pt x="143169" y="35364"/>
                  </a:lnTo>
                  <a:lnTo>
                    <a:pt x="143172" y="30312"/>
                  </a:lnTo>
                  <a:lnTo>
                    <a:pt x="143177" y="25260"/>
                  </a:lnTo>
                  <a:lnTo>
                    <a:pt x="143183" y="20208"/>
                  </a:lnTo>
                  <a:lnTo>
                    <a:pt x="143192" y="15156"/>
                  </a:lnTo>
                  <a:lnTo>
                    <a:pt x="143202" y="10104"/>
                  </a:lnTo>
                  <a:lnTo>
                    <a:pt x="143214" y="5052"/>
                  </a:lnTo>
                  <a:lnTo>
                    <a:pt x="143227" y="0"/>
                  </a:lnTo>
                  <a:lnTo>
                    <a:pt x="144165" y="0"/>
                  </a:lnTo>
                  <a:lnTo>
                    <a:pt x="144178" y="5052"/>
                  </a:lnTo>
                  <a:lnTo>
                    <a:pt x="144190" y="10104"/>
                  </a:lnTo>
                  <a:lnTo>
                    <a:pt x="144200" y="15156"/>
                  </a:lnTo>
                  <a:lnTo>
                    <a:pt x="144208" y="20208"/>
                  </a:lnTo>
                  <a:lnTo>
                    <a:pt x="144215" y="25260"/>
                  </a:lnTo>
                  <a:lnTo>
                    <a:pt x="144219" y="30312"/>
                  </a:lnTo>
                  <a:lnTo>
                    <a:pt x="144222" y="35364"/>
                  </a:lnTo>
                  <a:lnTo>
                    <a:pt x="144223" y="40416"/>
                  </a:lnTo>
                  <a:lnTo>
                    <a:pt x="144223" y="45468"/>
                  </a:lnTo>
                  <a:lnTo>
                    <a:pt x="144221" y="50520"/>
                  </a:lnTo>
                  <a:lnTo>
                    <a:pt x="144218" y="55572"/>
                  </a:lnTo>
                  <a:lnTo>
                    <a:pt x="144213" y="60624"/>
                  </a:lnTo>
                  <a:lnTo>
                    <a:pt x="144207" y="65676"/>
                  </a:lnTo>
                  <a:lnTo>
                    <a:pt x="144201" y="70728"/>
                  </a:lnTo>
                  <a:lnTo>
                    <a:pt x="144193" y="75780"/>
                  </a:lnTo>
                  <a:lnTo>
                    <a:pt x="144186" y="80832"/>
                  </a:lnTo>
                  <a:lnTo>
                    <a:pt x="144179" y="85884"/>
                  </a:lnTo>
                  <a:lnTo>
                    <a:pt x="144171" y="90936"/>
                  </a:lnTo>
                  <a:lnTo>
                    <a:pt x="144165" y="95988"/>
                  </a:lnTo>
                  <a:lnTo>
                    <a:pt x="144159" y="101040"/>
                  </a:lnTo>
                  <a:lnTo>
                    <a:pt x="144155" y="106092"/>
                  </a:lnTo>
                  <a:lnTo>
                    <a:pt x="144152" y="111144"/>
                  </a:lnTo>
                  <a:lnTo>
                    <a:pt x="144152" y="116196"/>
                  </a:lnTo>
                  <a:lnTo>
                    <a:pt x="144154" y="121248"/>
                  </a:lnTo>
                  <a:lnTo>
                    <a:pt x="144159" y="126300"/>
                  </a:lnTo>
                  <a:lnTo>
                    <a:pt x="144167" y="131352"/>
                  </a:lnTo>
                  <a:lnTo>
                    <a:pt x="144178" y="136404"/>
                  </a:lnTo>
                  <a:lnTo>
                    <a:pt x="144193" y="141456"/>
                  </a:lnTo>
                  <a:lnTo>
                    <a:pt x="144212" y="146508"/>
                  </a:lnTo>
                  <a:lnTo>
                    <a:pt x="144235" y="151560"/>
                  </a:lnTo>
                  <a:lnTo>
                    <a:pt x="144263" y="156612"/>
                  </a:lnTo>
                  <a:lnTo>
                    <a:pt x="144295" y="161664"/>
                  </a:lnTo>
                  <a:lnTo>
                    <a:pt x="144332" y="166716"/>
                  </a:lnTo>
                  <a:lnTo>
                    <a:pt x="144373" y="171768"/>
                  </a:lnTo>
                  <a:lnTo>
                    <a:pt x="144420" y="176820"/>
                  </a:lnTo>
                  <a:lnTo>
                    <a:pt x="144472" y="181872"/>
                  </a:lnTo>
                  <a:lnTo>
                    <a:pt x="144528" y="186924"/>
                  </a:lnTo>
                  <a:lnTo>
                    <a:pt x="144589" y="191976"/>
                  </a:lnTo>
                  <a:lnTo>
                    <a:pt x="144654" y="197028"/>
                  </a:lnTo>
                  <a:lnTo>
                    <a:pt x="144724" y="202080"/>
                  </a:lnTo>
                  <a:lnTo>
                    <a:pt x="144799" y="207132"/>
                  </a:lnTo>
                  <a:lnTo>
                    <a:pt x="144877" y="212184"/>
                  </a:lnTo>
                  <a:lnTo>
                    <a:pt x="144958" y="217237"/>
                  </a:lnTo>
                  <a:lnTo>
                    <a:pt x="145042" y="222289"/>
                  </a:lnTo>
                  <a:lnTo>
                    <a:pt x="145129" y="227341"/>
                  </a:lnTo>
                  <a:lnTo>
                    <a:pt x="145218" y="232393"/>
                  </a:lnTo>
                  <a:lnTo>
                    <a:pt x="145309" y="237445"/>
                  </a:lnTo>
                  <a:lnTo>
                    <a:pt x="145401" y="242497"/>
                  </a:lnTo>
                  <a:lnTo>
                    <a:pt x="145493" y="247549"/>
                  </a:lnTo>
                  <a:lnTo>
                    <a:pt x="145585" y="252601"/>
                  </a:lnTo>
                  <a:lnTo>
                    <a:pt x="145677" y="257653"/>
                  </a:lnTo>
                  <a:lnTo>
                    <a:pt x="145768" y="262705"/>
                  </a:lnTo>
                  <a:lnTo>
                    <a:pt x="145857" y="267757"/>
                  </a:lnTo>
                  <a:lnTo>
                    <a:pt x="145945" y="272809"/>
                  </a:lnTo>
                  <a:lnTo>
                    <a:pt x="146030" y="277861"/>
                  </a:lnTo>
                  <a:lnTo>
                    <a:pt x="146113" y="282913"/>
                  </a:lnTo>
                  <a:lnTo>
                    <a:pt x="146193" y="287965"/>
                  </a:lnTo>
                  <a:lnTo>
                    <a:pt x="146270" y="293017"/>
                  </a:lnTo>
                  <a:lnTo>
                    <a:pt x="146344" y="298069"/>
                  </a:lnTo>
                  <a:lnTo>
                    <a:pt x="146415" y="303121"/>
                  </a:lnTo>
                  <a:lnTo>
                    <a:pt x="146484" y="308173"/>
                  </a:lnTo>
                  <a:lnTo>
                    <a:pt x="146550" y="313225"/>
                  </a:lnTo>
                  <a:lnTo>
                    <a:pt x="146614" y="318277"/>
                  </a:lnTo>
                  <a:lnTo>
                    <a:pt x="146675" y="323329"/>
                  </a:lnTo>
                  <a:lnTo>
                    <a:pt x="146735" y="328381"/>
                  </a:lnTo>
                  <a:lnTo>
                    <a:pt x="146794" y="333433"/>
                  </a:lnTo>
                  <a:lnTo>
                    <a:pt x="146853" y="338485"/>
                  </a:lnTo>
                  <a:lnTo>
                    <a:pt x="146911" y="343537"/>
                  </a:lnTo>
                  <a:lnTo>
                    <a:pt x="146970" y="348589"/>
                  </a:lnTo>
                  <a:lnTo>
                    <a:pt x="147029" y="353641"/>
                  </a:lnTo>
                  <a:lnTo>
                    <a:pt x="147091" y="358693"/>
                  </a:lnTo>
                  <a:lnTo>
                    <a:pt x="147154" y="363745"/>
                  </a:lnTo>
                  <a:lnTo>
                    <a:pt x="147220" y="368797"/>
                  </a:lnTo>
                  <a:lnTo>
                    <a:pt x="147289" y="373849"/>
                  </a:lnTo>
                  <a:lnTo>
                    <a:pt x="147361" y="378901"/>
                  </a:lnTo>
                  <a:lnTo>
                    <a:pt x="147438" y="383953"/>
                  </a:lnTo>
                  <a:lnTo>
                    <a:pt x="147519" y="389005"/>
                  </a:lnTo>
                  <a:lnTo>
                    <a:pt x="147605" y="394057"/>
                  </a:lnTo>
                  <a:lnTo>
                    <a:pt x="147696" y="399109"/>
                  </a:lnTo>
                  <a:lnTo>
                    <a:pt x="147792" y="404161"/>
                  </a:lnTo>
                  <a:lnTo>
                    <a:pt x="147895" y="409213"/>
                  </a:lnTo>
                  <a:lnTo>
                    <a:pt x="148004" y="414265"/>
                  </a:lnTo>
                  <a:lnTo>
                    <a:pt x="148121" y="419317"/>
                  </a:lnTo>
                  <a:lnTo>
                    <a:pt x="148244" y="424369"/>
                  </a:lnTo>
                  <a:lnTo>
                    <a:pt x="148374" y="429421"/>
                  </a:lnTo>
                  <a:lnTo>
                    <a:pt x="148512" y="434474"/>
                  </a:lnTo>
                  <a:lnTo>
                    <a:pt x="148661" y="439526"/>
                  </a:lnTo>
                  <a:lnTo>
                    <a:pt x="148818" y="444578"/>
                  </a:lnTo>
                  <a:lnTo>
                    <a:pt x="148986" y="449630"/>
                  </a:lnTo>
                  <a:lnTo>
                    <a:pt x="149164" y="454682"/>
                  </a:lnTo>
                  <a:lnTo>
                    <a:pt x="149352" y="459734"/>
                  </a:lnTo>
                  <a:lnTo>
                    <a:pt x="149552" y="464786"/>
                  </a:lnTo>
                  <a:lnTo>
                    <a:pt x="149768" y="469838"/>
                  </a:lnTo>
                  <a:lnTo>
                    <a:pt x="149997" y="474890"/>
                  </a:lnTo>
                  <a:lnTo>
                    <a:pt x="150240" y="479942"/>
                  </a:lnTo>
                  <a:lnTo>
                    <a:pt x="150498" y="484994"/>
                  </a:lnTo>
                  <a:lnTo>
                    <a:pt x="150771" y="490046"/>
                  </a:lnTo>
                  <a:lnTo>
                    <a:pt x="151061" y="495098"/>
                  </a:lnTo>
                  <a:lnTo>
                    <a:pt x="151371" y="500150"/>
                  </a:lnTo>
                  <a:lnTo>
                    <a:pt x="151698" y="505202"/>
                  </a:lnTo>
                  <a:lnTo>
                    <a:pt x="152043" y="510254"/>
                  </a:lnTo>
                  <a:lnTo>
                    <a:pt x="152406" y="515306"/>
                  </a:lnTo>
                  <a:lnTo>
                    <a:pt x="152787" y="520358"/>
                  </a:lnTo>
                  <a:lnTo>
                    <a:pt x="153187" y="525410"/>
                  </a:lnTo>
                  <a:lnTo>
                    <a:pt x="153608" y="530462"/>
                  </a:lnTo>
                  <a:lnTo>
                    <a:pt x="154048" y="535514"/>
                  </a:lnTo>
                  <a:lnTo>
                    <a:pt x="154505" y="540566"/>
                  </a:lnTo>
                  <a:lnTo>
                    <a:pt x="154980" y="545618"/>
                  </a:lnTo>
                  <a:lnTo>
                    <a:pt x="155471" y="550670"/>
                  </a:lnTo>
                  <a:lnTo>
                    <a:pt x="155980" y="555722"/>
                  </a:lnTo>
                  <a:lnTo>
                    <a:pt x="156507" y="560774"/>
                  </a:lnTo>
                  <a:lnTo>
                    <a:pt x="157048" y="565826"/>
                  </a:lnTo>
                  <a:lnTo>
                    <a:pt x="157603" y="570878"/>
                  </a:lnTo>
                  <a:lnTo>
                    <a:pt x="158172" y="575930"/>
                  </a:lnTo>
                  <a:lnTo>
                    <a:pt x="158752" y="580982"/>
                  </a:lnTo>
                  <a:lnTo>
                    <a:pt x="159345" y="586034"/>
                  </a:lnTo>
                  <a:lnTo>
                    <a:pt x="159949" y="591086"/>
                  </a:lnTo>
                  <a:lnTo>
                    <a:pt x="160562" y="596138"/>
                  </a:lnTo>
                  <a:lnTo>
                    <a:pt x="161184" y="601190"/>
                  </a:lnTo>
                  <a:lnTo>
                    <a:pt x="161813" y="606242"/>
                  </a:lnTo>
                  <a:lnTo>
                    <a:pt x="162448" y="611294"/>
                  </a:lnTo>
                  <a:lnTo>
                    <a:pt x="163091" y="616346"/>
                  </a:lnTo>
                  <a:lnTo>
                    <a:pt x="163739" y="621398"/>
                  </a:lnTo>
                  <a:lnTo>
                    <a:pt x="164391" y="626450"/>
                  </a:lnTo>
                  <a:lnTo>
                    <a:pt x="165047" y="631502"/>
                  </a:lnTo>
                  <a:lnTo>
                    <a:pt x="165707" y="636554"/>
                  </a:lnTo>
                  <a:lnTo>
                    <a:pt x="166370" y="641606"/>
                  </a:lnTo>
                  <a:lnTo>
                    <a:pt x="167037" y="646659"/>
                  </a:lnTo>
                  <a:lnTo>
                    <a:pt x="167707" y="651711"/>
                  </a:lnTo>
                  <a:lnTo>
                    <a:pt x="168380" y="656763"/>
                  </a:lnTo>
                  <a:lnTo>
                    <a:pt x="169057" y="661815"/>
                  </a:lnTo>
                  <a:lnTo>
                    <a:pt x="169737" y="666867"/>
                  </a:lnTo>
                  <a:lnTo>
                    <a:pt x="170423" y="671919"/>
                  </a:lnTo>
                  <a:lnTo>
                    <a:pt x="171115" y="676971"/>
                  </a:lnTo>
                  <a:lnTo>
                    <a:pt x="171814" y="682023"/>
                  </a:lnTo>
                  <a:lnTo>
                    <a:pt x="172520" y="687075"/>
                  </a:lnTo>
                  <a:lnTo>
                    <a:pt x="173235" y="692127"/>
                  </a:lnTo>
                  <a:lnTo>
                    <a:pt x="173960" y="697179"/>
                  </a:lnTo>
                  <a:lnTo>
                    <a:pt x="174698" y="702231"/>
                  </a:lnTo>
                  <a:lnTo>
                    <a:pt x="175450" y="707283"/>
                  </a:lnTo>
                  <a:lnTo>
                    <a:pt x="176218" y="712335"/>
                  </a:lnTo>
                  <a:lnTo>
                    <a:pt x="177001" y="717387"/>
                  </a:lnTo>
                  <a:lnTo>
                    <a:pt x="177802" y="722439"/>
                  </a:lnTo>
                  <a:lnTo>
                    <a:pt x="178621" y="727491"/>
                  </a:lnTo>
                  <a:lnTo>
                    <a:pt x="179462" y="732543"/>
                  </a:lnTo>
                  <a:lnTo>
                    <a:pt x="180327" y="737595"/>
                  </a:lnTo>
                  <a:lnTo>
                    <a:pt x="181214" y="742647"/>
                  </a:lnTo>
                  <a:lnTo>
                    <a:pt x="182124" y="747699"/>
                  </a:lnTo>
                  <a:lnTo>
                    <a:pt x="183057" y="752751"/>
                  </a:lnTo>
                  <a:lnTo>
                    <a:pt x="184014" y="757803"/>
                  </a:lnTo>
                  <a:lnTo>
                    <a:pt x="185000" y="762855"/>
                  </a:lnTo>
                  <a:lnTo>
                    <a:pt x="186013" y="767907"/>
                  </a:lnTo>
                  <a:lnTo>
                    <a:pt x="187050" y="772959"/>
                  </a:lnTo>
                  <a:lnTo>
                    <a:pt x="188113" y="778011"/>
                  </a:lnTo>
                  <a:lnTo>
                    <a:pt x="189200" y="783063"/>
                  </a:lnTo>
                  <a:lnTo>
                    <a:pt x="190312" y="788115"/>
                  </a:lnTo>
                  <a:lnTo>
                    <a:pt x="191453" y="793167"/>
                  </a:lnTo>
                  <a:lnTo>
                    <a:pt x="192620" y="798219"/>
                  </a:lnTo>
                  <a:lnTo>
                    <a:pt x="193810" y="803271"/>
                  </a:lnTo>
                  <a:lnTo>
                    <a:pt x="195023" y="808323"/>
                  </a:lnTo>
                  <a:lnTo>
                    <a:pt x="196258" y="813375"/>
                  </a:lnTo>
                  <a:lnTo>
                    <a:pt x="197515" y="818427"/>
                  </a:lnTo>
                  <a:lnTo>
                    <a:pt x="198797" y="823479"/>
                  </a:lnTo>
                  <a:lnTo>
                    <a:pt x="200098" y="828531"/>
                  </a:lnTo>
                  <a:lnTo>
                    <a:pt x="201418" y="833583"/>
                  </a:lnTo>
                  <a:lnTo>
                    <a:pt x="202754" y="838635"/>
                  </a:lnTo>
                  <a:lnTo>
                    <a:pt x="204106" y="843687"/>
                  </a:lnTo>
                  <a:lnTo>
                    <a:pt x="205471" y="848739"/>
                  </a:lnTo>
                  <a:lnTo>
                    <a:pt x="206849" y="853791"/>
                  </a:lnTo>
                  <a:lnTo>
                    <a:pt x="208236" y="858843"/>
                  </a:lnTo>
                  <a:lnTo>
                    <a:pt x="209628" y="863896"/>
                  </a:lnTo>
                  <a:lnTo>
                    <a:pt x="211023" y="868948"/>
                  </a:lnTo>
                  <a:lnTo>
                    <a:pt x="212419" y="874000"/>
                  </a:lnTo>
                  <a:lnTo>
                    <a:pt x="213811" y="879052"/>
                  </a:lnTo>
                  <a:lnTo>
                    <a:pt x="215195" y="884104"/>
                  </a:lnTo>
                  <a:lnTo>
                    <a:pt x="216569" y="889156"/>
                  </a:lnTo>
                  <a:lnTo>
                    <a:pt x="217928" y="894208"/>
                  </a:lnTo>
                  <a:lnTo>
                    <a:pt x="219271" y="899260"/>
                  </a:lnTo>
                  <a:lnTo>
                    <a:pt x="220594" y="904312"/>
                  </a:lnTo>
                  <a:lnTo>
                    <a:pt x="221891" y="909364"/>
                  </a:lnTo>
                  <a:lnTo>
                    <a:pt x="223157" y="914416"/>
                  </a:lnTo>
                  <a:lnTo>
                    <a:pt x="224394" y="919468"/>
                  </a:lnTo>
                  <a:lnTo>
                    <a:pt x="225600" y="924520"/>
                  </a:lnTo>
                  <a:lnTo>
                    <a:pt x="226774" y="929572"/>
                  </a:lnTo>
                  <a:lnTo>
                    <a:pt x="227913" y="934624"/>
                  </a:lnTo>
                  <a:lnTo>
                    <a:pt x="229013" y="939676"/>
                  </a:lnTo>
                  <a:lnTo>
                    <a:pt x="230075" y="944728"/>
                  </a:lnTo>
                  <a:lnTo>
                    <a:pt x="231104" y="949780"/>
                  </a:lnTo>
                  <a:lnTo>
                    <a:pt x="232100" y="954832"/>
                  </a:lnTo>
                  <a:lnTo>
                    <a:pt x="233065" y="959884"/>
                  </a:lnTo>
                  <a:lnTo>
                    <a:pt x="234002" y="964936"/>
                  </a:lnTo>
                  <a:lnTo>
                    <a:pt x="234909" y="969988"/>
                  </a:lnTo>
                  <a:lnTo>
                    <a:pt x="235793" y="975040"/>
                  </a:lnTo>
                  <a:lnTo>
                    <a:pt x="236661" y="980092"/>
                  </a:lnTo>
                  <a:lnTo>
                    <a:pt x="237515" y="985144"/>
                  </a:lnTo>
                  <a:lnTo>
                    <a:pt x="238359" y="990196"/>
                  </a:lnTo>
                  <a:lnTo>
                    <a:pt x="239198" y="995248"/>
                  </a:lnTo>
                  <a:lnTo>
                    <a:pt x="240037" y="1000300"/>
                  </a:lnTo>
                  <a:lnTo>
                    <a:pt x="240882" y="1005352"/>
                  </a:lnTo>
                  <a:lnTo>
                    <a:pt x="241735" y="1010404"/>
                  </a:lnTo>
                  <a:lnTo>
                    <a:pt x="242601" y="1015456"/>
                  </a:lnTo>
                  <a:lnTo>
                    <a:pt x="243483" y="1020508"/>
                  </a:lnTo>
                  <a:lnTo>
                    <a:pt x="244384" y="1025560"/>
                  </a:lnTo>
                  <a:lnTo>
                    <a:pt x="245312" y="1030612"/>
                  </a:lnTo>
                  <a:lnTo>
                    <a:pt x="246265" y="1035664"/>
                  </a:lnTo>
                  <a:lnTo>
                    <a:pt x="247243" y="1040716"/>
                  </a:lnTo>
                  <a:lnTo>
                    <a:pt x="248247" y="1045768"/>
                  </a:lnTo>
                  <a:lnTo>
                    <a:pt x="249277" y="1050820"/>
                  </a:lnTo>
                  <a:lnTo>
                    <a:pt x="250335" y="1055872"/>
                  </a:lnTo>
                  <a:lnTo>
                    <a:pt x="251424" y="1060924"/>
                  </a:lnTo>
                  <a:lnTo>
                    <a:pt x="252536" y="1065976"/>
                  </a:lnTo>
                  <a:lnTo>
                    <a:pt x="253670" y="1071028"/>
                  </a:lnTo>
                  <a:lnTo>
                    <a:pt x="254824" y="1076081"/>
                  </a:lnTo>
                  <a:lnTo>
                    <a:pt x="255995" y="1081133"/>
                  </a:lnTo>
                  <a:lnTo>
                    <a:pt x="257182" y="1086185"/>
                  </a:lnTo>
                  <a:lnTo>
                    <a:pt x="258382" y="1091237"/>
                  </a:lnTo>
                  <a:lnTo>
                    <a:pt x="259590" y="1096289"/>
                  </a:lnTo>
                  <a:lnTo>
                    <a:pt x="260802" y="1101341"/>
                  </a:lnTo>
                  <a:lnTo>
                    <a:pt x="262015" y="1106393"/>
                  </a:lnTo>
                  <a:lnTo>
                    <a:pt x="263226" y="1111445"/>
                  </a:lnTo>
                  <a:lnTo>
                    <a:pt x="264432" y="1116497"/>
                  </a:lnTo>
                  <a:lnTo>
                    <a:pt x="265626" y="1121549"/>
                  </a:lnTo>
                  <a:lnTo>
                    <a:pt x="266808" y="1126601"/>
                  </a:lnTo>
                  <a:lnTo>
                    <a:pt x="267973" y="1131653"/>
                  </a:lnTo>
                  <a:lnTo>
                    <a:pt x="269120" y="1136705"/>
                  </a:lnTo>
                  <a:lnTo>
                    <a:pt x="270246" y="1141757"/>
                  </a:lnTo>
                  <a:lnTo>
                    <a:pt x="271342" y="1146809"/>
                  </a:lnTo>
                  <a:lnTo>
                    <a:pt x="272408" y="1151861"/>
                  </a:lnTo>
                  <a:lnTo>
                    <a:pt x="273443" y="1156913"/>
                  </a:lnTo>
                  <a:lnTo>
                    <a:pt x="274444" y="1161965"/>
                  </a:lnTo>
                  <a:lnTo>
                    <a:pt x="275409" y="1167017"/>
                  </a:lnTo>
                  <a:lnTo>
                    <a:pt x="276337" y="1172069"/>
                  </a:lnTo>
                  <a:lnTo>
                    <a:pt x="277214" y="1177121"/>
                  </a:lnTo>
                  <a:lnTo>
                    <a:pt x="278047" y="1182173"/>
                  </a:lnTo>
                  <a:lnTo>
                    <a:pt x="278834" y="1187225"/>
                  </a:lnTo>
                  <a:lnTo>
                    <a:pt x="279574" y="1192277"/>
                  </a:lnTo>
                  <a:lnTo>
                    <a:pt x="280265" y="1197329"/>
                  </a:lnTo>
                  <a:lnTo>
                    <a:pt x="280906" y="1202381"/>
                  </a:lnTo>
                  <a:lnTo>
                    <a:pt x="281483" y="1207433"/>
                  </a:lnTo>
                  <a:lnTo>
                    <a:pt x="282008" y="1212485"/>
                  </a:lnTo>
                  <a:lnTo>
                    <a:pt x="282480" y="1217537"/>
                  </a:lnTo>
                  <a:lnTo>
                    <a:pt x="282900" y="1222589"/>
                  </a:lnTo>
                  <a:lnTo>
                    <a:pt x="283268" y="1227641"/>
                  </a:lnTo>
                  <a:lnTo>
                    <a:pt x="283583" y="1232693"/>
                  </a:lnTo>
                  <a:lnTo>
                    <a:pt x="283837" y="1237745"/>
                  </a:lnTo>
                  <a:lnTo>
                    <a:pt x="284045" y="1242797"/>
                  </a:lnTo>
                  <a:lnTo>
                    <a:pt x="284207" y="1247849"/>
                  </a:lnTo>
                  <a:lnTo>
                    <a:pt x="284327" y="1252901"/>
                  </a:lnTo>
                  <a:lnTo>
                    <a:pt x="284408" y="1257953"/>
                  </a:lnTo>
                  <a:lnTo>
                    <a:pt x="284451" y="1263005"/>
                  </a:lnTo>
                  <a:lnTo>
                    <a:pt x="284457" y="1268057"/>
                  </a:lnTo>
                  <a:lnTo>
                    <a:pt x="284439" y="1273109"/>
                  </a:lnTo>
                  <a:lnTo>
                    <a:pt x="284399" y="1278161"/>
                  </a:lnTo>
                  <a:lnTo>
                    <a:pt x="284343" y="1283213"/>
                  </a:lnTo>
                  <a:lnTo>
                    <a:pt x="284275" y="1288265"/>
                  </a:lnTo>
                  <a:lnTo>
                    <a:pt x="284199" y="1293318"/>
                  </a:lnTo>
                  <a:lnTo>
                    <a:pt x="284122" y="1298370"/>
                  </a:lnTo>
                  <a:lnTo>
                    <a:pt x="284050" y="1303422"/>
                  </a:lnTo>
                  <a:lnTo>
                    <a:pt x="283987" y="1308474"/>
                  </a:lnTo>
                  <a:lnTo>
                    <a:pt x="283935" y="1313526"/>
                  </a:lnTo>
                  <a:lnTo>
                    <a:pt x="283898" y="1318578"/>
                  </a:lnTo>
                  <a:lnTo>
                    <a:pt x="283884" y="1323630"/>
                  </a:lnTo>
                  <a:lnTo>
                    <a:pt x="283894" y="1328682"/>
                  </a:lnTo>
                  <a:lnTo>
                    <a:pt x="283928" y="1333734"/>
                  </a:lnTo>
                  <a:lnTo>
                    <a:pt x="283986" y="1338786"/>
                  </a:lnTo>
                  <a:lnTo>
                    <a:pt x="284070" y="1343838"/>
                  </a:lnTo>
                  <a:lnTo>
                    <a:pt x="284180" y="1348890"/>
                  </a:lnTo>
                  <a:lnTo>
                    <a:pt x="284320" y="1353942"/>
                  </a:lnTo>
                  <a:lnTo>
                    <a:pt x="284483" y="1358994"/>
                  </a:lnTo>
                  <a:lnTo>
                    <a:pt x="284668" y="1364046"/>
                  </a:lnTo>
                  <a:lnTo>
                    <a:pt x="284871" y="1369098"/>
                  </a:lnTo>
                  <a:lnTo>
                    <a:pt x="285090" y="1374150"/>
                  </a:lnTo>
                  <a:lnTo>
                    <a:pt x="285321" y="1379202"/>
                  </a:lnTo>
                  <a:lnTo>
                    <a:pt x="285563" y="1384254"/>
                  </a:lnTo>
                  <a:lnTo>
                    <a:pt x="285808" y="1389306"/>
                  </a:lnTo>
                  <a:lnTo>
                    <a:pt x="286051" y="1394358"/>
                  </a:lnTo>
                  <a:lnTo>
                    <a:pt x="286289" y="1399410"/>
                  </a:lnTo>
                  <a:lnTo>
                    <a:pt x="286517" y="1404462"/>
                  </a:lnTo>
                  <a:lnTo>
                    <a:pt x="286731" y="1409514"/>
                  </a:lnTo>
                  <a:lnTo>
                    <a:pt x="286919" y="1414566"/>
                  </a:lnTo>
                  <a:lnTo>
                    <a:pt x="287082" y="1419618"/>
                  </a:lnTo>
                  <a:lnTo>
                    <a:pt x="287214" y="1424670"/>
                  </a:lnTo>
                  <a:lnTo>
                    <a:pt x="287314" y="1429722"/>
                  </a:lnTo>
                  <a:lnTo>
                    <a:pt x="287375" y="1434774"/>
                  </a:lnTo>
                  <a:lnTo>
                    <a:pt x="287392" y="1439826"/>
                  </a:lnTo>
                  <a:lnTo>
                    <a:pt x="287355" y="1444878"/>
                  </a:lnTo>
                  <a:lnTo>
                    <a:pt x="287270" y="1449930"/>
                  </a:lnTo>
                  <a:lnTo>
                    <a:pt x="287134" y="1454982"/>
                  </a:lnTo>
                  <a:lnTo>
                    <a:pt x="286945" y="1460034"/>
                  </a:lnTo>
                  <a:lnTo>
                    <a:pt x="286702" y="1465086"/>
                  </a:lnTo>
                  <a:lnTo>
                    <a:pt x="286396" y="1470138"/>
                  </a:lnTo>
                  <a:lnTo>
                    <a:pt x="286028" y="1475190"/>
                  </a:lnTo>
                  <a:lnTo>
                    <a:pt x="285603" y="1480242"/>
                  </a:lnTo>
                  <a:lnTo>
                    <a:pt x="285124" y="1485294"/>
                  </a:lnTo>
                  <a:lnTo>
                    <a:pt x="284592" y="1490346"/>
                  </a:lnTo>
                  <a:lnTo>
                    <a:pt x="284007" y="1495398"/>
                  </a:lnTo>
                  <a:lnTo>
                    <a:pt x="283364" y="1500450"/>
                  </a:lnTo>
                  <a:lnTo>
                    <a:pt x="282669" y="1505503"/>
                  </a:lnTo>
                  <a:lnTo>
                    <a:pt x="281931" y="1510555"/>
                  </a:lnTo>
                  <a:lnTo>
                    <a:pt x="281152" y="1515607"/>
                  </a:lnTo>
                  <a:lnTo>
                    <a:pt x="280336" y="1520659"/>
                  </a:lnTo>
                  <a:lnTo>
                    <a:pt x="279485" y="1525711"/>
                  </a:lnTo>
                  <a:lnTo>
                    <a:pt x="278597" y="1530763"/>
                  </a:lnTo>
                  <a:lnTo>
                    <a:pt x="277683" y="1535815"/>
                  </a:lnTo>
                  <a:lnTo>
                    <a:pt x="276747" y="1540867"/>
                  </a:lnTo>
                  <a:lnTo>
                    <a:pt x="275793" y="1545919"/>
                  </a:lnTo>
                  <a:lnTo>
                    <a:pt x="274823" y="1550971"/>
                  </a:lnTo>
                  <a:lnTo>
                    <a:pt x="273840" y="1556023"/>
                  </a:lnTo>
                  <a:lnTo>
                    <a:pt x="272847" y="1561075"/>
                  </a:lnTo>
                  <a:lnTo>
                    <a:pt x="271848" y="1566127"/>
                  </a:lnTo>
                  <a:lnTo>
                    <a:pt x="270847" y="1571179"/>
                  </a:lnTo>
                  <a:lnTo>
                    <a:pt x="269845" y="1576231"/>
                  </a:lnTo>
                  <a:lnTo>
                    <a:pt x="268845" y="1581283"/>
                  </a:lnTo>
                  <a:lnTo>
                    <a:pt x="267848" y="1586335"/>
                  </a:lnTo>
                  <a:lnTo>
                    <a:pt x="266859" y="1591387"/>
                  </a:lnTo>
                  <a:lnTo>
                    <a:pt x="265877" y="1596439"/>
                  </a:lnTo>
                  <a:lnTo>
                    <a:pt x="264904" y="1601491"/>
                  </a:lnTo>
                  <a:lnTo>
                    <a:pt x="263942" y="1606543"/>
                  </a:lnTo>
                  <a:lnTo>
                    <a:pt x="262993" y="1611595"/>
                  </a:lnTo>
                  <a:lnTo>
                    <a:pt x="262058" y="1616647"/>
                  </a:lnTo>
                  <a:lnTo>
                    <a:pt x="261141" y="1621699"/>
                  </a:lnTo>
                  <a:lnTo>
                    <a:pt x="260242" y="1626751"/>
                  </a:lnTo>
                  <a:lnTo>
                    <a:pt x="259361" y="1631803"/>
                  </a:lnTo>
                  <a:lnTo>
                    <a:pt x="258500" y="1636855"/>
                  </a:lnTo>
                  <a:lnTo>
                    <a:pt x="257660" y="1641907"/>
                  </a:lnTo>
                  <a:lnTo>
                    <a:pt x="256846" y="1646959"/>
                  </a:lnTo>
                  <a:lnTo>
                    <a:pt x="256059" y="1652011"/>
                  </a:lnTo>
                  <a:lnTo>
                    <a:pt x="255296" y="1657063"/>
                  </a:lnTo>
                  <a:lnTo>
                    <a:pt x="254559" y="1662115"/>
                  </a:lnTo>
                  <a:lnTo>
                    <a:pt x="253847" y="1667167"/>
                  </a:lnTo>
                  <a:lnTo>
                    <a:pt x="253160" y="1672219"/>
                  </a:lnTo>
                  <a:lnTo>
                    <a:pt x="252503" y="1677271"/>
                  </a:lnTo>
                  <a:lnTo>
                    <a:pt x="251871" y="1682323"/>
                  </a:lnTo>
                  <a:lnTo>
                    <a:pt x="251261" y="1687375"/>
                  </a:lnTo>
                  <a:lnTo>
                    <a:pt x="250672" y="1692427"/>
                  </a:lnTo>
                  <a:lnTo>
                    <a:pt x="250100" y="1697479"/>
                  </a:lnTo>
                  <a:lnTo>
                    <a:pt x="249543" y="1702531"/>
                  </a:lnTo>
                  <a:lnTo>
                    <a:pt x="249001" y="1707583"/>
                  </a:lnTo>
                  <a:lnTo>
                    <a:pt x="248465" y="1712635"/>
                  </a:lnTo>
                  <a:lnTo>
                    <a:pt x="247933" y="1717687"/>
                  </a:lnTo>
                  <a:lnTo>
                    <a:pt x="247400" y="1722740"/>
                  </a:lnTo>
                  <a:lnTo>
                    <a:pt x="246862" y="1727792"/>
                  </a:lnTo>
                  <a:lnTo>
                    <a:pt x="246315" y="1732844"/>
                  </a:lnTo>
                  <a:lnTo>
                    <a:pt x="245750" y="1737896"/>
                  </a:lnTo>
                  <a:lnTo>
                    <a:pt x="245166" y="1742948"/>
                  </a:lnTo>
                  <a:lnTo>
                    <a:pt x="244559" y="1748000"/>
                  </a:lnTo>
                  <a:lnTo>
                    <a:pt x="243925" y="1753052"/>
                  </a:lnTo>
                  <a:lnTo>
                    <a:pt x="243261" y="1758104"/>
                  </a:lnTo>
                  <a:lnTo>
                    <a:pt x="242564" y="1763156"/>
                  </a:lnTo>
                  <a:lnTo>
                    <a:pt x="241822" y="1768208"/>
                  </a:lnTo>
                  <a:lnTo>
                    <a:pt x="241042" y="1773260"/>
                  </a:lnTo>
                  <a:lnTo>
                    <a:pt x="240223" y="1778312"/>
                  </a:lnTo>
                  <a:lnTo>
                    <a:pt x="239362" y="1783364"/>
                  </a:lnTo>
                  <a:lnTo>
                    <a:pt x="238461" y="1788416"/>
                  </a:lnTo>
                  <a:lnTo>
                    <a:pt x="237514" y="1793468"/>
                  </a:lnTo>
                  <a:lnTo>
                    <a:pt x="236518" y="1798520"/>
                  </a:lnTo>
                  <a:lnTo>
                    <a:pt x="235482" y="1803572"/>
                  </a:lnTo>
                  <a:lnTo>
                    <a:pt x="234406" y="1808624"/>
                  </a:lnTo>
                  <a:lnTo>
                    <a:pt x="233292" y="1813676"/>
                  </a:lnTo>
                  <a:lnTo>
                    <a:pt x="232141" y="1818728"/>
                  </a:lnTo>
                  <a:lnTo>
                    <a:pt x="230951" y="1823780"/>
                  </a:lnTo>
                  <a:lnTo>
                    <a:pt x="229724" y="1828832"/>
                  </a:lnTo>
                  <a:lnTo>
                    <a:pt x="228468" y="1833884"/>
                  </a:lnTo>
                  <a:lnTo>
                    <a:pt x="227183" y="1838936"/>
                  </a:lnTo>
                  <a:lnTo>
                    <a:pt x="225873" y="1843988"/>
                  </a:lnTo>
                  <a:lnTo>
                    <a:pt x="224540" y="1849040"/>
                  </a:lnTo>
                  <a:lnTo>
                    <a:pt x="223183" y="1854092"/>
                  </a:lnTo>
                  <a:lnTo>
                    <a:pt x="221805" y="1859144"/>
                  </a:lnTo>
                  <a:lnTo>
                    <a:pt x="220412" y="1864196"/>
                  </a:lnTo>
                  <a:lnTo>
                    <a:pt x="219005" y="1869248"/>
                  </a:lnTo>
                  <a:lnTo>
                    <a:pt x="217586" y="1874300"/>
                  </a:lnTo>
                  <a:lnTo>
                    <a:pt x="216157" y="1879352"/>
                  </a:lnTo>
                  <a:lnTo>
                    <a:pt x="214718" y="1884404"/>
                  </a:lnTo>
                  <a:lnTo>
                    <a:pt x="213271" y="1889456"/>
                  </a:lnTo>
                  <a:lnTo>
                    <a:pt x="211820" y="1894508"/>
                  </a:lnTo>
                  <a:lnTo>
                    <a:pt x="210365" y="1899560"/>
                  </a:lnTo>
                  <a:lnTo>
                    <a:pt x="208907" y="1904612"/>
                  </a:lnTo>
                  <a:lnTo>
                    <a:pt x="207447" y="1909664"/>
                  </a:lnTo>
                  <a:lnTo>
                    <a:pt x="205985" y="1914716"/>
                  </a:lnTo>
                  <a:lnTo>
                    <a:pt x="204524" y="1919768"/>
                  </a:lnTo>
                  <a:lnTo>
                    <a:pt x="203064" y="1924820"/>
                  </a:lnTo>
                  <a:lnTo>
                    <a:pt x="201604" y="1929872"/>
                  </a:lnTo>
                  <a:lnTo>
                    <a:pt x="200146" y="1934925"/>
                  </a:lnTo>
                  <a:lnTo>
                    <a:pt x="198690" y="1939977"/>
                  </a:lnTo>
                  <a:lnTo>
                    <a:pt x="197237" y="1945029"/>
                  </a:lnTo>
                  <a:lnTo>
                    <a:pt x="195788" y="1950081"/>
                  </a:lnTo>
                  <a:lnTo>
                    <a:pt x="194342" y="1955133"/>
                  </a:lnTo>
                  <a:lnTo>
                    <a:pt x="192900" y="1960185"/>
                  </a:lnTo>
                  <a:lnTo>
                    <a:pt x="191463" y="1965237"/>
                  </a:lnTo>
                  <a:lnTo>
                    <a:pt x="190031" y="1970289"/>
                  </a:lnTo>
                  <a:lnTo>
                    <a:pt x="188608" y="1975341"/>
                  </a:lnTo>
                  <a:lnTo>
                    <a:pt x="187193" y="1980393"/>
                  </a:lnTo>
                  <a:lnTo>
                    <a:pt x="185786" y="1985445"/>
                  </a:lnTo>
                  <a:lnTo>
                    <a:pt x="184391" y="1990497"/>
                  </a:lnTo>
                  <a:lnTo>
                    <a:pt x="183006" y="1995549"/>
                  </a:lnTo>
                  <a:lnTo>
                    <a:pt x="181638" y="2000601"/>
                  </a:lnTo>
                  <a:lnTo>
                    <a:pt x="180287" y="2005653"/>
                  </a:lnTo>
                  <a:lnTo>
                    <a:pt x="178955" y="2010705"/>
                  </a:lnTo>
                  <a:lnTo>
                    <a:pt x="177644" y="2015757"/>
                  </a:lnTo>
                  <a:lnTo>
                    <a:pt x="176354" y="2020809"/>
                  </a:lnTo>
                  <a:lnTo>
                    <a:pt x="175090" y="2025861"/>
                  </a:lnTo>
                  <a:lnTo>
                    <a:pt x="173857" y="2030913"/>
                  </a:lnTo>
                  <a:lnTo>
                    <a:pt x="172657" y="2035965"/>
                  </a:lnTo>
                  <a:lnTo>
                    <a:pt x="171490" y="2041017"/>
                  </a:lnTo>
                  <a:lnTo>
                    <a:pt x="170357" y="2046069"/>
                  </a:lnTo>
                  <a:lnTo>
                    <a:pt x="169261" y="2051121"/>
                  </a:lnTo>
                  <a:lnTo>
                    <a:pt x="168203" y="2056173"/>
                  </a:lnTo>
                  <a:lnTo>
                    <a:pt x="167192" y="2061225"/>
                  </a:lnTo>
                  <a:lnTo>
                    <a:pt x="166226" y="2066277"/>
                  </a:lnTo>
                  <a:lnTo>
                    <a:pt x="165302" y="2071329"/>
                  </a:lnTo>
                  <a:lnTo>
                    <a:pt x="164422" y="2076381"/>
                  </a:lnTo>
                  <a:lnTo>
                    <a:pt x="163585" y="2081433"/>
                  </a:lnTo>
                  <a:lnTo>
                    <a:pt x="162792" y="2086485"/>
                  </a:lnTo>
                  <a:lnTo>
                    <a:pt x="162053" y="2091537"/>
                  </a:lnTo>
                  <a:lnTo>
                    <a:pt x="161357" y="2096589"/>
                  </a:lnTo>
                  <a:lnTo>
                    <a:pt x="160703" y="2101641"/>
                  </a:lnTo>
                  <a:lnTo>
                    <a:pt x="160090" y="2106693"/>
                  </a:lnTo>
                  <a:lnTo>
                    <a:pt x="159515" y="2111745"/>
                  </a:lnTo>
                  <a:lnTo>
                    <a:pt x="158979" y="2116797"/>
                  </a:lnTo>
                  <a:lnTo>
                    <a:pt x="158486" y="2121849"/>
                  </a:lnTo>
                  <a:lnTo>
                    <a:pt x="158025" y="2126901"/>
                  </a:lnTo>
                  <a:lnTo>
                    <a:pt x="157594" y="2131953"/>
                  </a:lnTo>
                  <a:lnTo>
                    <a:pt x="157191" y="2137005"/>
                  </a:lnTo>
                  <a:lnTo>
                    <a:pt x="156813" y="2142057"/>
                  </a:lnTo>
                  <a:lnTo>
                    <a:pt x="156458" y="2147109"/>
                  </a:lnTo>
                  <a:lnTo>
                    <a:pt x="156128" y="2152162"/>
                  </a:lnTo>
                  <a:lnTo>
                    <a:pt x="155814" y="2157214"/>
                  </a:lnTo>
                  <a:lnTo>
                    <a:pt x="155514" y="2162266"/>
                  </a:lnTo>
                  <a:lnTo>
                    <a:pt x="155227" y="2167318"/>
                  </a:lnTo>
                  <a:lnTo>
                    <a:pt x="154951" y="2172370"/>
                  </a:lnTo>
                  <a:lnTo>
                    <a:pt x="154684" y="2177422"/>
                  </a:lnTo>
                  <a:lnTo>
                    <a:pt x="154425" y="2182474"/>
                  </a:lnTo>
                  <a:lnTo>
                    <a:pt x="154171" y="2187526"/>
                  </a:lnTo>
                  <a:lnTo>
                    <a:pt x="153921" y="2192578"/>
                  </a:lnTo>
                  <a:lnTo>
                    <a:pt x="153674" y="2197630"/>
                  </a:lnTo>
                  <a:lnTo>
                    <a:pt x="153429" y="2202682"/>
                  </a:lnTo>
                  <a:lnTo>
                    <a:pt x="153186" y="2207734"/>
                  </a:lnTo>
                  <a:lnTo>
                    <a:pt x="152944" y="2212786"/>
                  </a:lnTo>
                  <a:lnTo>
                    <a:pt x="152702" y="2217838"/>
                  </a:lnTo>
                  <a:lnTo>
                    <a:pt x="152462" y="2222890"/>
                  </a:lnTo>
                  <a:lnTo>
                    <a:pt x="152222" y="2227942"/>
                  </a:lnTo>
                  <a:lnTo>
                    <a:pt x="151982" y="2232994"/>
                  </a:lnTo>
                  <a:lnTo>
                    <a:pt x="151743" y="2238046"/>
                  </a:lnTo>
                  <a:lnTo>
                    <a:pt x="151504" y="2243098"/>
                  </a:lnTo>
                  <a:lnTo>
                    <a:pt x="151267" y="2248150"/>
                  </a:lnTo>
                  <a:lnTo>
                    <a:pt x="151029" y="2253202"/>
                  </a:lnTo>
                  <a:lnTo>
                    <a:pt x="150793" y="2258254"/>
                  </a:lnTo>
                  <a:lnTo>
                    <a:pt x="150558" y="2263306"/>
                  </a:lnTo>
                  <a:lnTo>
                    <a:pt x="150323" y="2268358"/>
                  </a:lnTo>
                  <a:lnTo>
                    <a:pt x="150089" y="2273410"/>
                  </a:lnTo>
                  <a:lnTo>
                    <a:pt x="149856" y="2278462"/>
                  </a:lnTo>
                  <a:lnTo>
                    <a:pt x="149625" y="2283514"/>
                  </a:lnTo>
                  <a:lnTo>
                    <a:pt x="149394" y="2288566"/>
                  </a:lnTo>
                  <a:lnTo>
                    <a:pt x="149164" y="2293618"/>
                  </a:lnTo>
                  <a:lnTo>
                    <a:pt x="148935" y="2298670"/>
                  </a:lnTo>
                  <a:lnTo>
                    <a:pt x="148708" y="2303722"/>
                  </a:lnTo>
                  <a:lnTo>
                    <a:pt x="148482" y="2308774"/>
                  </a:lnTo>
                  <a:lnTo>
                    <a:pt x="148258" y="2313826"/>
                  </a:lnTo>
                  <a:lnTo>
                    <a:pt x="148036" y="2318878"/>
                  </a:lnTo>
                  <a:lnTo>
                    <a:pt x="147816" y="2323930"/>
                  </a:lnTo>
                  <a:lnTo>
                    <a:pt x="147601" y="2328982"/>
                  </a:lnTo>
                  <a:lnTo>
                    <a:pt x="147388" y="2334034"/>
                  </a:lnTo>
                  <a:lnTo>
                    <a:pt x="147180" y="2339086"/>
                  </a:lnTo>
                  <a:lnTo>
                    <a:pt x="146977" y="2344138"/>
                  </a:lnTo>
                  <a:lnTo>
                    <a:pt x="146778" y="2349190"/>
                  </a:lnTo>
                  <a:lnTo>
                    <a:pt x="146587" y="2354242"/>
                  </a:lnTo>
                  <a:lnTo>
                    <a:pt x="146402" y="2359294"/>
                  </a:lnTo>
                  <a:lnTo>
                    <a:pt x="146225" y="2364347"/>
                  </a:lnTo>
                  <a:lnTo>
                    <a:pt x="146055" y="2369399"/>
                  </a:lnTo>
                  <a:lnTo>
                    <a:pt x="145894" y="2374451"/>
                  </a:lnTo>
                  <a:lnTo>
                    <a:pt x="145741" y="2379503"/>
                  </a:lnTo>
                  <a:lnTo>
                    <a:pt x="145598" y="2384555"/>
                  </a:lnTo>
                  <a:lnTo>
                    <a:pt x="145465" y="2389607"/>
                  </a:lnTo>
                  <a:lnTo>
                    <a:pt x="145342" y="2394659"/>
                  </a:lnTo>
                  <a:lnTo>
                    <a:pt x="145228" y="2399711"/>
                  </a:lnTo>
                  <a:lnTo>
                    <a:pt x="145123" y="2404763"/>
                  </a:lnTo>
                  <a:lnTo>
                    <a:pt x="145028" y="2409815"/>
                  </a:lnTo>
                  <a:lnTo>
                    <a:pt x="144944" y="2414867"/>
                  </a:lnTo>
                  <a:lnTo>
                    <a:pt x="144869" y="2419919"/>
                  </a:lnTo>
                  <a:lnTo>
                    <a:pt x="144803" y="2424971"/>
                  </a:lnTo>
                  <a:lnTo>
                    <a:pt x="144745" y="2430023"/>
                  </a:lnTo>
                  <a:lnTo>
                    <a:pt x="144695" y="2435075"/>
                  </a:lnTo>
                  <a:lnTo>
                    <a:pt x="144652" y="2440127"/>
                  </a:lnTo>
                  <a:lnTo>
                    <a:pt x="144618" y="2445179"/>
                  </a:lnTo>
                  <a:lnTo>
                    <a:pt x="144591" y="2450231"/>
                  </a:lnTo>
                  <a:lnTo>
                    <a:pt x="144569" y="2455283"/>
                  </a:lnTo>
                  <a:lnTo>
                    <a:pt x="144553" y="2460335"/>
                  </a:lnTo>
                  <a:lnTo>
                    <a:pt x="144541" y="2465387"/>
                  </a:lnTo>
                  <a:lnTo>
                    <a:pt x="144534" y="2470439"/>
                  </a:lnTo>
                  <a:lnTo>
                    <a:pt x="144530" y="2475491"/>
                  </a:lnTo>
                  <a:lnTo>
                    <a:pt x="144530" y="2480543"/>
                  </a:lnTo>
                  <a:lnTo>
                    <a:pt x="144531" y="2485595"/>
                  </a:lnTo>
                  <a:lnTo>
                    <a:pt x="144535" y="2490647"/>
                  </a:lnTo>
                  <a:lnTo>
                    <a:pt x="144539" y="2495699"/>
                  </a:lnTo>
                  <a:lnTo>
                    <a:pt x="144544" y="2500751"/>
                  </a:lnTo>
                  <a:lnTo>
                    <a:pt x="144549" y="2505803"/>
                  </a:lnTo>
                  <a:lnTo>
                    <a:pt x="144553" y="2510855"/>
                  </a:lnTo>
                  <a:lnTo>
                    <a:pt x="144557" y="2515907"/>
                  </a:lnTo>
                  <a:lnTo>
                    <a:pt x="144559" y="2520959"/>
                  </a:lnTo>
                  <a:lnTo>
                    <a:pt x="144560" y="2526011"/>
                  </a:lnTo>
                  <a:lnTo>
                    <a:pt x="144559" y="2531063"/>
                  </a:lnTo>
                  <a:lnTo>
                    <a:pt x="144555" y="2536115"/>
                  </a:lnTo>
                  <a:lnTo>
                    <a:pt x="144548" y="2541167"/>
                  </a:lnTo>
                  <a:lnTo>
                    <a:pt x="144540" y="2546219"/>
                  </a:lnTo>
                  <a:lnTo>
                    <a:pt x="144528" y="2551271"/>
                  </a:lnTo>
                  <a:lnTo>
                    <a:pt x="144514" y="2556323"/>
                  </a:lnTo>
                  <a:lnTo>
                    <a:pt x="144497" y="2561375"/>
                  </a:lnTo>
                  <a:lnTo>
                    <a:pt x="144478" y="2566427"/>
                  </a:lnTo>
                  <a:lnTo>
                    <a:pt x="144456" y="2571479"/>
                  </a:lnTo>
                  <a:lnTo>
                    <a:pt x="144432" y="2576531"/>
                  </a:lnTo>
                  <a:lnTo>
                    <a:pt x="144405" y="2581584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4" name="pg39">
              <a:extLst>
                <a:ext uri="{FF2B5EF4-FFF2-40B4-BE49-F238E27FC236}">
                  <a16:creationId xmlns:a16="http://schemas.microsoft.com/office/drawing/2014/main" id="{2F495F9A-F100-9BC6-9A9E-4D3504A17BBC}"/>
                </a:ext>
              </a:extLst>
            </p:cNvPr>
            <p:cNvSpPr/>
            <p:nvPr/>
          </p:nvSpPr>
          <p:spPr>
            <a:xfrm>
              <a:off x="9012129" y="4075933"/>
              <a:ext cx="241081" cy="2662520"/>
            </a:xfrm>
            <a:custGeom>
              <a:avLst/>
              <a:gdLst/>
              <a:ahLst/>
              <a:cxnLst/>
              <a:rect l="0" t="0" r="0" b="0"/>
              <a:pathLst>
                <a:path w="241081" h="2662520">
                  <a:moveTo>
                    <a:pt x="119853" y="2662520"/>
                  </a:moveTo>
                  <a:lnTo>
                    <a:pt x="119817" y="2657309"/>
                  </a:lnTo>
                  <a:lnTo>
                    <a:pt x="119780" y="2652099"/>
                  </a:lnTo>
                  <a:lnTo>
                    <a:pt x="119742" y="2646888"/>
                  </a:lnTo>
                  <a:lnTo>
                    <a:pt x="119703" y="2641678"/>
                  </a:lnTo>
                  <a:lnTo>
                    <a:pt x="119664" y="2636467"/>
                  </a:lnTo>
                  <a:lnTo>
                    <a:pt x="119623" y="2631257"/>
                  </a:lnTo>
                  <a:lnTo>
                    <a:pt x="119583" y="2626047"/>
                  </a:lnTo>
                  <a:lnTo>
                    <a:pt x="119541" y="2620836"/>
                  </a:lnTo>
                  <a:lnTo>
                    <a:pt x="119499" y="2615626"/>
                  </a:lnTo>
                  <a:lnTo>
                    <a:pt x="119456" y="2610415"/>
                  </a:lnTo>
                  <a:lnTo>
                    <a:pt x="119413" y="2605205"/>
                  </a:lnTo>
                  <a:lnTo>
                    <a:pt x="119369" y="2599995"/>
                  </a:lnTo>
                  <a:lnTo>
                    <a:pt x="119325" y="2594784"/>
                  </a:lnTo>
                  <a:lnTo>
                    <a:pt x="119281" y="2589574"/>
                  </a:lnTo>
                  <a:lnTo>
                    <a:pt x="119236" y="2584363"/>
                  </a:lnTo>
                  <a:lnTo>
                    <a:pt x="119191" y="2579153"/>
                  </a:lnTo>
                  <a:lnTo>
                    <a:pt x="119145" y="2573943"/>
                  </a:lnTo>
                  <a:lnTo>
                    <a:pt x="119100" y="2568732"/>
                  </a:lnTo>
                  <a:lnTo>
                    <a:pt x="119055" y="2563522"/>
                  </a:lnTo>
                  <a:lnTo>
                    <a:pt x="119010" y="2558311"/>
                  </a:lnTo>
                  <a:lnTo>
                    <a:pt x="118965" y="2553101"/>
                  </a:lnTo>
                  <a:lnTo>
                    <a:pt x="118920" y="2547890"/>
                  </a:lnTo>
                  <a:lnTo>
                    <a:pt x="118876" y="2542680"/>
                  </a:lnTo>
                  <a:lnTo>
                    <a:pt x="118833" y="2537470"/>
                  </a:lnTo>
                  <a:lnTo>
                    <a:pt x="118790" y="2532259"/>
                  </a:lnTo>
                  <a:lnTo>
                    <a:pt x="118748" y="2527049"/>
                  </a:lnTo>
                  <a:lnTo>
                    <a:pt x="118706" y="2521838"/>
                  </a:lnTo>
                  <a:lnTo>
                    <a:pt x="118666" y="2516628"/>
                  </a:lnTo>
                  <a:lnTo>
                    <a:pt x="118626" y="2511418"/>
                  </a:lnTo>
                  <a:lnTo>
                    <a:pt x="118587" y="2506207"/>
                  </a:lnTo>
                  <a:lnTo>
                    <a:pt x="118549" y="2500997"/>
                  </a:lnTo>
                  <a:lnTo>
                    <a:pt x="118512" y="2495786"/>
                  </a:lnTo>
                  <a:lnTo>
                    <a:pt x="118475" y="2490576"/>
                  </a:lnTo>
                  <a:lnTo>
                    <a:pt x="118438" y="2485366"/>
                  </a:lnTo>
                  <a:lnTo>
                    <a:pt x="118402" y="2480155"/>
                  </a:lnTo>
                  <a:lnTo>
                    <a:pt x="118366" y="2474945"/>
                  </a:lnTo>
                  <a:lnTo>
                    <a:pt x="118329" y="2469734"/>
                  </a:lnTo>
                  <a:lnTo>
                    <a:pt x="118291" y="2464524"/>
                  </a:lnTo>
                  <a:lnTo>
                    <a:pt x="118253" y="2459313"/>
                  </a:lnTo>
                  <a:lnTo>
                    <a:pt x="118212" y="2454103"/>
                  </a:lnTo>
                  <a:lnTo>
                    <a:pt x="118169" y="2448893"/>
                  </a:lnTo>
                  <a:lnTo>
                    <a:pt x="118124" y="2443682"/>
                  </a:lnTo>
                  <a:lnTo>
                    <a:pt x="118075" y="2438472"/>
                  </a:lnTo>
                  <a:lnTo>
                    <a:pt x="118022" y="2433261"/>
                  </a:lnTo>
                  <a:lnTo>
                    <a:pt x="117964" y="2428051"/>
                  </a:lnTo>
                  <a:lnTo>
                    <a:pt x="117900" y="2422841"/>
                  </a:lnTo>
                  <a:lnTo>
                    <a:pt x="117830" y="2417630"/>
                  </a:lnTo>
                  <a:lnTo>
                    <a:pt x="117754" y="2412420"/>
                  </a:lnTo>
                  <a:lnTo>
                    <a:pt x="117669" y="2407209"/>
                  </a:lnTo>
                  <a:lnTo>
                    <a:pt x="117575" y="2401999"/>
                  </a:lnTo>
                  <a:lnTo>
                    <a:pt x="117472" y="2396789"/>
                  </a:lnTo>
                  <a:lnTo>
                    <a:pt x="117359" y="2391578"/>
                  </a:lnTo>
                  <a:lnTo>
                    <a:pt x="117236" y="2386368"/>
                  </a:lnTo>
                  <a:lnTo>
                    <a:pt x="117101" y="2381157"/>
                  </a:lnTo>
                  <a:lnTo>
                    <a:pt x="116952" y="2375947"/>
                  </a:lnTo>
                  <a:lnTo>
                    <a:pt x="116790" y="2370737"/>
                  </a:lnTo>
                  <a:lnTo>
                    <a:pt x="116616" y="2365526"/>
                  </a:lnTo>
                  <a:lnTo>
                    <a:pt x="116429" y="2360316"/>
                  </a:lnTo>
                  <a:lnTo>
                    <a:pt x="116225" y="2355105"/>
                  </a:lnTo>
                  <a:lnTo>
                    <a:pt x="116005" y="2349895"/>
                  </a:lnTo>
                  <a:lnTo>
                    <a:pt x="115769" y="2344684"/>
                  </a:lnTo>
                  <a:lnTo>
                    <a:pt x="115519" y="2339474"/>
                  </a:lnTo>
                  <a:lnTo>
                    <a:pt x="115252" y="2334264"/>
                  </a:lnTo>
                  <a:lnTo>
                    <a:pt x="114968" y="2329053"/>
                  </a:lnTo>
                  <a:lnTo>
                    <a:pt x="114665" y="2323843"/>
                  </a:lnTo>
                  <a:lnTo>
                    <a:pt x="114344" y="2318632"/>
                  </a:lnTo>
                  <a:lnTo>
                    <a:pt x="114007" y="2313422"/>
                  </a:lnTo>
                  <a:lnTo>
                    <a:pt x="113653" y="2308212"/>
                  </a:lnTo>
                  <a:lnTo>
                    <a:pt x="113279" y="2303001"/>
                  </a:lnTo>
                  <a:lnTo>
                    <a:pt x="112884" y="2297791"/>
                  </a:lnTo>
                  <a:lnTo>
                    <a:pt x="112471" y="2292580"/>
                  </a:lnTo>
                  <a:lnTo>
                    <a:pt x="112040" y="2287370"/>
                  </a:lnTo>
                  <a:lnTo>
                    <a:pt x="111590" y="2282160"/>
                  </a:lnTo>
                  <a:lnTo>
                    <a:pt x="111121" y="2276949"/>
                  </a:lnTo>
                  <a:lnTo>
                    <a:pt x="110627" y="2271739"/>
                  </a:lnTo>
                  <a:lnTo>
                    <a:pt x="110115" y="2266528"/>
                  </a:lnTo>
                  <a:lnTo>
                    <a:pt x="109582" y="2261318"/>
                  </a:lnTo>
                  <a:lnTo>
                    <a:pt x="109030" y="2256107"/>
                  </a:lnTo>
                  <a:lnTo>
                    <a:pt x="108457" y="2250897"/>
                  </a:lnTo>
                  <a:lnTo>
                    <a:pt x="107857" y="2245687"/>
                  </a:lnTo>
                  <a:lnTo>
                    <a:pt x="107237" y="2240476"/>
                  </a:lnTo>
                  <a:lnTo>
                    <a:pt x="106596" y="2235266"/>
                  </a:lnTo>
                  <a:lnTo>
                    <a:pt x="105934" y="2230055"/>
                  </a:lnTo>
                  <a:lnTo>
                    <a:pt x="105248" y="2224845"/>
                  </a:lnTo>
                  <a:lnTo>
                    <a:pt x="104536" y="2219635"/>
                  </a:lnTo>
                  <a:lnTo>
                    <a:pt x="103801" y="2214424"/>
                  </a:lnTo>
                  <a:lnTo>
                    <a:pt x="103044" y="2209214"/>
                  </a:lnTo>
                  <a:lnTo>
                    <a:pt x="102265" y="2204003"/>
                  </a:lnTo>
                  <a:lnTo>
                    <a:pt x="101464" y="2198793"/>
                  </a:lnTo>
                  <a:lnTo>
                    <a:pt x="100634" y="2193583"/>
                  </a:lnTo>
                  <a:lnTo>
                    <a:pt x="99782" y="2188372"/>
                  </a:lnTo>
                  <a:lnTo>
                    <a:pt x="98908" y="2183162"/>
                  </a:lnTo>
                  <a:lnTo>
                    <a:pt x="98013" y="2177951"/>
                  </a:lnTo>
                  <a:lnTo>
                    <a:pt x="97097" y="2172741"/>
                  </a:lnTo>
                  <a:lnTo>
                    <a:pt x="96153" y="2167530"/>
                  </a:lnTo>
                  <a:lnTo>
                    <a:pt x="95190" y="2162320"/>
                  </a:lnTo>
                  <a:lnTo>
                    <a:pt x="94207" y="2157110"/>
                  </a:lnTo>
                  <a:lnTo>
                    <a:pt x="93205" y="2151899"/>
                  </a:lnTo>
                  <a:lnTo>
                    <a:pt x="92184" y="2146689"/>
                  </a:lnTo>
                  <a:lnTo>
                    <a:pt x="91139" y="2141478"/>
                  </a:lnTo>
                  <a:lnTo>
                    <a:pt x="90078" y="2136268"/>
                  </a:lnTo>
                  <a:lnTo>
                    <a:pt x="89001" y="2131058"/>
                  </a:lnTo>
                  <a:lnTo>
                    <a:pt x="87907" y="2125847"/>
                  </a:lnTo>
                  <a:lnTo>
                    <a:pt x="86799" y="2120637"/>
                  </a:lnTo>
                  <a:lnTo>
                    <a:pt x="85671" y="2115426"/>
                  </a:lnTo>
                  <a:lnTo>
                    <a:pt x="84529" y="2110216"/>
                  </a:lnTo>
                  <a:lnTo>
                    <a:pt x="83373" y="2105006"/>
                  </a:lnTo>
                  <a:lnTo>
                    <a:pt x="82204" y="2099795"/>
                  </a:lnTo>
                  <a:lnTo>
                    <a:pt x="81023" y="2094585"/>
                  </a:lnTo>
                  <a:lnTo>
                    <a:pt x="79824" y="2089374"/>
                  </a:lnTo>
                  <a:lnTo>
                    <a:pt x="78613" y="2084164"/>
                  </a:lnTo>
                  <a:lnTo>
                    <a:pt x="77389" y="2078953"/>
                  </a:lnTo>
                  <a:lnTo>
                    <a:pt x="76152" y="2073743"/>
                  </a:lnTo>
                  <a:lnTo>
                    <a:pt x="74902" y="2068533"/>
                  </a:lnTo>
                  <a:lnTo>
                    <a:pt x="73634" y="2063322"/>
                  </a:lnTo>
                  <a:lnTo>
                    <a:pt x="72352" y="2058112"/>
                  </a:lnTo>
                  <a:lnTo>
                    <a:pt x="71055" y="2052901"/>
                  </a:lnTo>
                  <a:lnTo>
                    <a:pt x="69743" y="2047691"/>
                  </a:lnTo>
                  <a:lnTo>
                    <a:pt x="68415" y="2042481"/>
                  </a:lnTo>
                  <a:lnTo>
                    <a:pt x="67065" y="2037270"/>
                  </a:lnTo>
                  <a:lnTo>
                    <a:pt x="65697" y="2032060"/>
                  </a:lnTo>
                  <a:lnTo>
                    <a:pt x="64310" y="2026849"/>
                  </a:lnTo>
                  <a:lnTo>
                    <a:pt x="62903" y="2021639"/>
                  </a:lnTo>
                  <a:lnTo>
                    <a:pt x="61477" y="2016429"/>
                  </a:lnTo>
                  <a:lnTo>
                    <a:pt x="60024" y="2011218"/>
                  </a:lnTo>
                  <a:lnTo>
                    <a:pt x="58548" y="2006008"/>
                  </a:lnTo>
                  <a:lnTo>
                    <a:pt x="57050" y="2000797"/>
                  </a:lnTo>
                  <a:lnTo>
                    <a:pt x="55530" y="1995587"/>
                  </a:lnTo>
                  <a:lnTo>
                    <a:pt x="53987" y="1990376"/>
                  </a:lnTo>
                  <a:lnTo>
                    <a:pt x="52416" y="1985166"/>
                  </a:lnTo>
                  <a:lnTo>
                    <a:pt x="50821" y="1979956"/>
                  </a:lnTo>
                  <a:lnTo>
                    <a:pt x="49204" y="1974745"/>
                  </a:lnTo>
                  <a:lnTo>
                    <a:pt x="47567" y="1969535"/>
                  </a:lnTo>
                  <a:lnTo>
                    <a:pt x="45909" y="1964324"/>
                  </a:lnTo>
                  <a:lnTo>
                    <a:pt x="44229" y="1959114"/>
                  </a:lnTo>
                  <a:lnTo>
                    <a:pt x="42530" y="1953904"/>
                  </a:lnTo>
                  <a:lnTo>
                    <a:pt x="40817" y="1948693"/>
                  </a:lnTo>
                  <a:lnTo>
                    <a:pt x="39092" y="1943483"/>
                  </a:lnTo>
                  <a:lnTo>
                    <a:pt x="37357" y="1938272"/>
                  </a:lnTo>
                  <a:lnTo>
                    <a:pt x="35613" y="1933062"/>
                  </a:lnTo>
                  <a:lnTo>
                    <a:pt x="33867" y="1927852"/>
                  </a:lnTo>
                  <a:lnTo>
                    <a:pt x="32121" y="1922641"/>
                  </a:lnTo>
                  <a:lnTo>
                    <a:pt x="30380" y="1917431"/>
                  </a:lnTo>
                  <a:lnTo>
                    <a:pt x="28646" y="1912220"/>
                  </a:lnTo>
                  <a:lnTo>
                    <a:pt x="26927" y="1907010"/>
                  </a:lnTo>
                  <a:lnTo>
                    <a:pt x="25229" y="1901800"/>
                  </a:lnTo>
                  <a:lnTo>
                    <a:pt x="23552" y="1896589"/>
                  </a:lnTo>
                  <a:lnTo>
                    <a:pt x="21902" y="1891379"/>
                  </a:lnTo>
                  <a:lnTo>
                    <a:pt x="20283" y="1886168"/>
                  </a:lnTo>
                  <a:lnTo>
                    <a:pt x="18705" y="1880958"/>
                  </a:lnTo>
                  <a:lnTo>
                    <a:pt x="17174" y="1875747"/>
                  </a:lnTo>
                  <a:lnTo>
                    <a:pt x="15688" y="1870537"/>
                  </a:lnTo>
                  <a:lnTo>
                    <a:pt x="14252" y="1865327"/>
                  </a:lnTo>
                  <a:lnTo>
                    <a:pt x="12868" y="1860116"/>
                  </a:lnTo>
                  <a:lnTo>
                    <a:pt x="11550" y="1854906"/>
                  </a:lnTo>
                  <a:lnTo>
                    <a:pt x="10303" y="1849695"/>
                  </a:lnTo>
                  <a:lnTo>
                    <a:pt x="9120" y="1844485"/>
                  </a:lnTo>
                  <a:lnTo>
                    <a:pt x="8003" y="1839275"/>
                  </a:lnTo>
                  <a:lnTo>
                    <a:pt x="6954" y="1834064"/>
                  </a:lnTo>
                  <a:lnTo>
                    <a:pt x="5985" y="1828854"/>
                  </a:lnTo>
                  <a:lnTo>
                    <a:pt x="5100" y="1823643"/>
                  </a:lnTo>
                  <a:lnTo>
                    <a:pt x="4288" y="1818433"/>
                  </a:lnTo>
                  <a:lnTo>
                    <a:pt x="3547" y="1813223"/>
                  </a:lnTo>
                  <a:lnTo>
                    <a:pt x="2879" y="1808012"/>
                  </a:lnTo>
                  <a:lnTo>
                    <a:pt x="2290" y="1802802"/>
                  </a:lnTo>
                  <a:lnTo>
                    <a:pt x="1784" y="1797591"/>
                  </a:lnTo>
                  <a:lnTo>
                    <a:pt x="1346" y="1792381"/>
                  </a:lnTo>
                  <a:lnTo>
                    <a:pt x="972" y="1787170"/>
                  </a:lnTo>
                  <a:lnTo>
                    <a:pt x="661" y="1781960"/>
                  </a:lnTo>
                  <a:lnTo>
                    <a:pt x="416" y="1776750"/>
                  </a:lnTo>
                  <a:lnTo>
                    <a:pt x="239" y="1771539"/>
                  </a:lnTo>
                  <a:lnTo>
                    <a:pt x="113" y="1766329"/>
                  </a:lnTo>
                  <a:lnTo>
                    <a:pt x="34" y="1761118"/>
                  </a:lnTo>
                  <a:lnTo>
                    <a:pt x="0" y="1755908"/>
                  </a:lnTo>
                  <a:lnTo>
                    <a:pt x="9" y="1750698"/>
                  </a:lnTo>
                  <a:lnTo>
                    <a:pt x="61" y="1745487"/>
                  </a:lnTo>
                  <a:lnTo>
                    <a:pt x="143" y="1740277"/>
                  </a:lnTo>
                  <a:lnTo>
                    <a:pt x="251" y="1735066"/>
                  </a:lnTo>
                  <a:lnTo>
                    <a:pt x="383" y="1729856"/>
                  </a:lnTo>
                  <a:lnTo>
                    <a:pt x="534" y="1724646"/>
                  </a:lnTo>
                  <a:lnTo>
                    <a:pt x="704" y="1719435"/>
                  </a:lnTo>
                  <a:lnTo>
                    <a:pt x="884" y="1714225"/>
                  </a:lnTo>
                  <a:lnTo>
                    <a:pt x="1072" y="1709014"/>
                  </a:lnTo>
                  <a:lnTo>
                    <a:pt x="1265" y="1703804"/>
                  </a:lnTo>
                  <a:lnTo>
                    <a:pt x="1460" y="1698593"/>
                  </a:lnTo>
                  <a:lnTo>
                    <a:pt x="1656" y="1693383"/>
                  </a:lnTo>
                  <a:lnTo>
                    <a:pt x="1849" y="1688173"/>
                  </a:lnTo>
                  <a:lnTo>
                    <a:pt x="2038" y="1682962"/>
                  </a:lnTo>
                  <a:lnTo>
                    <a:pt x="2222" y="1677752"/>
                  </a:lnTo>
                  <a:lnTo>
                    <a:pt x="2400" y="1672541"/>
                  </a:lnTo>
                  <a:lnTo>
                    <a:pt x="2568" y="1667331"/>
                  </a:lnTo>
                  <a:lnTo>
                    <a:pt x="2729" y="1662121"/>
                  </a:lnTo>
                  <a:lnTo>
                    <a:pt x="2882" y="1656910"/>
                  </a:lnTo>
                  <a:lnTo>
                    <a:pt x="3026" y="1651700"/>
                  </a:lnTo>
                  <a:lnTo>
                    <a:pt x="3163" y="1646489"/>
                  </a:lnTo>
                  <a:lnTo>
                    <a:pt x="3289" y="1641279"/>
                  </a:lnTo>
                  <a:lnTo>
                    <a:pt x="3409" y="1636069"/>
                  </a:lnTo>
                  <a:lnTo>
                    <a:pt x="3521" y="1630858"/>
                  </a:lnTo>
                  <a:lnTo>
                    <a:pt x="3628" y="1625648"/>
                  </a:lnTo>
                  <a:lnTo>
                    <a:pt x="3729" y="1620437"/>
                  </a:lnTo>
                  <a:lnTo>
                    <a:pt x="3824" y="1615227"/>
                  </a:lnTo>
                  <a:lnTo>
                    <a:pt x="3915" y="1610016"/>
                  </a:lnTo>
                  <a:lnTo>
                    <a:pt x="4003" y="1604806"/>
                  </a:lnTo>
                  <a:lnTo>
                    <a:pt x="4090" y="1599596"/>
                  </a:lnTo>
                  <a:lnTo>
                    <a:pt x="4175" y="1594385"/>
                  </a:lnTo>
                  <a:lnTo>
                    <a:pt x="4260" y="1589175"/>
                  </a:lnTo>
                  <a:lnTo>
                    <a:pt x="4346" y="1583964"/>
                  </a:lnTo>
                  <a:lnTo>
                    <a:pt x="4433" y="1578754"/>
                  </a:lnTo>
                  <a:lnTo>
                    <a:pt x="4523" y="1573544"/>
                  </a:lnTo>
                  <a:lnTo>
                    <a:pt x="4616" y="1568333"/>
                  </a:lnTo>
                  <a:lnTo>
                    <a:pt x="4714" y="1563123"/>
                  </a:lnTo>
                  <a:lnTo>
                    <a:pt x="4816" y="1557912"/>
                  </a:lnTo>
                  <a:lnTo>
                    <a:pt x="4924" y="1552702"/>
                  </a:lnTo>
                  <a:lnTo>
                    <a:pt x="5037" y="1547492"/>
                  </a:lnTo>
                  <a:lnTo>
                    <a:pt x="5156" y="1542281"/>
                  </a:lnTo>
                  <a:lnTo>
                    <a:pt x="5283" y="1537071"/>
                  </a:lnTo>
                  <a:lnTo>
                    <a:pt x="5416" y="1531860"/>
                  </a:lnTo>
                  <a:lnTo>
                    <a:pt x="5555" y="1526650"/>
                  </a:lnTo>
                  <a:lnTo>
                    <a:pt x="5700" y="1521440"/>
                  </a:lnTo>
                  <a:lnTo>
                    <a:pt x="5851" y="1516229"/>
                  </a:lnTo>
                  <a:lnTo>
                    <a:pt x="6009" y="1511019"/>
                  </a:lnTo>
                  <a:lnTo>
                    <a:pt x="6171" y="1505808"/>
                  </a:lnTo>
                  <a:lnTo>
                    <a:pt x="6337" y="1500598"/>
                  </a:lnTo>
                  <a:lnTo>
                    <a:pt x="6505" y="1495387"/>
                  </a:lnTo>
                  <a:lnTo>
                    <a:pt x="6676" y="1490177"/>
                  </a:lnTo>
                  <a:lnTo>
                    <a:pt x="6847" y="1484967"/>
                  </a:lnTo>
                  <a:lnTo>
                    <a:pt x="7018" y="1479756"/>
                  </a:lnTo>
                  <a:lnTo>
                    <a:pt x="7186" y="1474546"/>
                  </a:lnTo>
                  <a:lnTo>
                    <a:pt x="7351" y="1469335"/>
                  </a:lnTo>
                  <a:lnTo>
                    <a:pt x="7512" y="1464125"/>
                  </a:lnTo>
                  <a:lnTo>
                    <a:pt x="7666" y="1458915"/>
                  </a:lnTo>
                  <a:lnTo>
                    <a:pt x="7811" y="1453704"/>
                  </a:lnTo>
                  <a:lnTo>
                    <a:pt x="7949" y="1448494"/>
                  </a:lnTo>
                  <a:lnTo>
                    <a:pt x="8078" y="1443283"/>
                  </a:lnTo>
                  <a:lnTo>
                    <a:pt x="8197" y="1438073"/>
                  </a:lnTo>
                  <a:lnTo>
                    <a:pt x="8302" y="1432863"/>
                  </a:lnTo>
                  <a:lnTo>
                    <a:pt x="8396" y="1427652"/>
                  </a:lnTo>
                  <a:lnTo>
                    <a:pt x="8479" y="1422442"/>
                  </a:lnTo>
                  <a:lnTo>
                    <a:pt x="8550" y="1417231"/>
                  </a:lnTo>
                  <a:lnTo>
                    <a:pt x="8610" y="1412021"/>
                  </a:lnTo>
                  <a:lnTo>
                    <a:pt x="8658" y="1406810"/>
                  </a:lnTo>
                  <a:lnTo>
                    <a:pt x="8695" y="1401600"/>
                  </a:lnTo>
                  <a:lnTo>
                    <a:pt x="8722" y="1396390"/>
                  </a:lnTo>
                  <a:lnTo>
                    <a:pt x="8743" y="1391179"/>
                  </a:lnTo>
                  <a:lnTo>
                    <a:pt x="8756" y="1385969"/>
                  </a:lnTo>
                  <a:lnTo>
                    <a:pt x="8762" y="1380758"/>
                  </a:lnTo>
                  <a:lnTo>
                    <a:pt x="8765" y="1375548"/>
                  </a:lnTo>
                  <a:lnTo>
                    <a:pt x="8765" y="1370338"/>
                  </a:lnTo>
                  <a:lnTo>
                    <a:pt x="8765" y="1365127"/>
                  </a:lnTo>
                  <a:lnTo>
                    <a:pt x="8764" y="1359917"/>
                  </a:lnTo>
                  <a:lnTo>
                    <a:pt x="8766" y="1354706"/>
                  </a:lnTo>
                  <a:lnTo>
                    <a:pt x="8773" y="1349496"/>
                  </a:lnTo>
                  <a:lnTo>
                    <a:pt x="8784" y="1344286"/>
                  </a:lnTo>
                  <a:lnTo>
                    <a:pt x="8801" y="1339075"/>
                  </a:lnTo>
                  <a:lnTo>
                    <a:pt x="8824" y="1333865"/>
                  </a:lnTo>
                  <a:lnTo>
                    <a:pt x="8856" y="1328654"/>
                  </a:lnTo>
                  <a:lnTo>
                    <a:pt x="8898" y="1323444"/>
                  </a:lnTo>
                  <a:lnTo>
                    <a:pt x="8949" y="1318233"/>
                  </a:lnTo>
                  <a:lnTo>
                    <a:pt x="9010" y="1313023"/>
                  </a:lnTo>
                  <a:lnTo>
                    <a:pt x="9080" y="1307813"/>
                  </a:lnTo>
                  <a:lnTo>
                    <a:pt x="9161" y="1302602"/>
                  </a:lnTo>
                  <a:lnTo>
                    <a:pt x="9253" y="1297392"/>
                  </a:lnTo>
                  <a:lnTo>
                    <a:pt x="9356" y="1292181"/>
                  </a:lnTo>
                  <a:lnTo>
                    <a:pt x="9469" y="1286971"/>
                  </a:lnTo>
                  <a:lnTo>
                    <a:pt x="9592" y="1281761"/>
                  </a:lnTo>
                  <a:lnTo>
                    <a:pt x="9726" y="1276550"/>
                  </a:lnTo>
                  <a:lnTo>
                    <a:pt x="9873" y="1271340"/>
                  </a:lnTo>
                  <a:lnTo>
                    <a:pt x="10031" y="1266129"/>
                  </a:lnTo>
                  <a:lnTo>
                    <a:pt x="10201" y="1260919"/>
                  </a:lnTo>
                  <a:lnTo>
                    <a:pt x="10382" y="1255709"/>
                  </a:lnTo>
                  <a:lnTo>
                    <a:pt x="10578" y="1250498"/>
                  </a:lnTo>
                  <a:lnTo>
                    <a:pt x="10791" y="1245288"/>
                  </a:lnTo>
                  <a:lnTo>
                    <a:pt x="11019" y="1240077"/>
                  </a:lnTo>
                  <a:lnTo>
                    <a:pt x="11263" y="1234867"/>
                  </a:lnTo>
                  <a:lnTo>
                    <a:pt x="11525" y="1229656"/>
                  </a:lnTo>
                  <a:lnTo>
                    <a:pt x="11807" y="1224446"/>
                  </a:lnTo>
                  <a:lnTo>
                    <a:pt x="12116" y="1219236"/>
                  </a:lnTo>
                  <a:lnTo>
                    <a:pt x="12447" y="1214025"/>
                  </a:lnTo>
                  <a:lnTo>
                    <a:pt x="12803" y="1208815"/>
                  </a:lnTo>
                  <a:lnTo>
                    <a:pt x="13185" y="1203604"/>
                  </a:lnTo>
                  <a:lnTo>
                    <a:pt x="13597" y="1198394"/>
                  </a:lnTo>
                  <a:lnTo>
                    <a:pt x="14044" y="1193184"/>
                  </a:lnTo>
                  <a:lnTo>
                    <a:pt x="14523" y="1187973"/>
                  </a:lnTo>
                  <a:lnTo>
                    <a:pt x="15032" y="1182763"/>
                  </a:lnTo>
                  <a:lnTo>
                    <a:pt x="15574" y="1177552"/>
                  </a:lnTo>
                  <a:lnTo>
                    <a:pt x="16151" y="1172342"/>
                  </a:lnTo>
                  <a:lnTo>
                    <a:pt x="16769" y="1167132"/>
                  </a:lnTo>
                  <a:lnTo>
                    <a:pt x="17420" y="1161921"/>
                  </a:lnTo>
                  <a:lnTo>
                    <a:pt x="18104" y="1156711"/>
                  </a:lnTo>
                  <a:lnTo>
                    <a:pt x="18820" y="1151500"/>
                  </a:lnTo>
                  <a:lnTo>
                    <a:pt x="19568" y="1146290"/>
                  </a:lnTo>
                  <a:lnTo>
                    <a:pt x="20354" y="1141080"/>
                  </a:lnTo>
                  <a:lnTo>
                    <a:pt x="21168" y="1135869"/>
                  </a:lnTo>
                  <a:lnTo>
                    <a:pt x="22006" y="1130659"/>
                  </a:lnTo>
                  <a:lnTo>
                    <a:pt x="22869" y="1125448"/>
                  </a:lnTo>
                  <a:lnTo>
                    <a:pt x="23754" y="1120238"/>
                  </a:lnTo>
                  <a:lnTo>
                    <a:pt x="24663" y="1115027"/>
                  </a:lnTo>
                  <a:lnTo>
                    <a:pt x="25588" y="1109817"/>
                  </a:lnTo>
                  <a:lnTo>
                    <a:pt x="26525" y="1104607"/>
                  </a:lnTo>
                  <a:lnTo>
                    <a:pt x="27473" y="1099396"/>
                  </a:lnTo>
                  <a:lnTo>
                    <a:pt x="28430" y="1094186"/>
                  </a:lnTo>
                  <a:lnTo>
                    <a:pt x="29394" y="1088975"/>
                  </a:lnTo>
                  <a:lnTo>
                    <a:pt x="30360" y="1083765"/>
                  </a:lnTo>
                  <a:lnTo>
                    <a:pt x="31326" y="1078555"/>
                  </a:lnTo>
                  <a:lnTo>
                    <a:pt x="32291" y="1073344"/>
                  </a:lnTo>
                  <a:lnTo>
                    <a:pt x="33253" y="1068134"/>
                  </a:lnTo>
                  <a:lnTo>
                    <a:pt x="34207" y="1062923"/>
                  </a:lnTo>
                  <a:lnTo>
                    <a:pt x="35155" y="1057713"/>
                  </a:lnTo>
                  <a:lnTo>
                    <a:pt x="36095" y="1052503"/>
                  </a:lnTo>
                  <a:lnTo>
                    <a:pt x="37027" y="1047292"/>
                  </a:lnTo>
                  <a:lnTo>
                    <a:pt x="37949" y="1042082"/>
                  </a:lnTo>
                  <a:lnTo>
                    <a:pt x="38859" y="1036871"/>
                  </a:lnTo>
                  <a:lnTo>
                    <a:pt x="39758" y="1031661"/>
                  </a:lnTo>
                  <a:lnTo>
                    <a:pt x="40648" y="1026450"/>
                  </a:lnTo>
                  <a:lnTo>
                    <a:pt x="41528" y="1021240"/>
                  </a:lnTo>
                  <a:lnTo>
                    <a:pt x="42399" y="1016030"/>
                  </a:lnTo>
                  <a:lnTo>
                    <a:pt x="43258" y="1010819"/>
                  </a:lnTo>
                  <a:lnTo>
                    <a:pt x="44108" y="1005609"/>
                  </a:lnTo>
                  <a:lnTo>
                    <a:pt x="44951" y="1000398"/>
                  </a:lnTo>
                  <a:lnTo>
                    <a:pt x="45786" y="995188"/>
                  </a:lnTo>
                  <a:lnTo>
                    <a:pt x="46614" y="989978"/>
                  </a:lnTo>
                  <a:lnTo>
                    <a:pt x="47433" y="984767"/>
                  </a:lnTo>
                  <a:lnTo>
                    <a:pt x="48246" y="979557"/>
                  </a:lnTo>
                  <a:lnTo>
                    <a:pt x="49054" y="974346"/>
                  </a:lnTo>
                  <a:lnTo>
                    <a:pt x="49856" y="969136"/>
                  </a:lnTo>
                  <a:lnTo>
                    <a:pt x="50653" y="963926"/>
                  </a:lnTo>
                  <a:lnTo>
                    <a:pt x="51443" y="958715"/>
                  </a:lnTo>
                  <a:lnTo>
                    <a:pt x="52229" y="953505"/>
                  </a:lnTo>
                  <a:lnTo>
                    <a:pt x="53009" y="948294"/>
                  </a:lnTo>
                  <a:lnTo>
                    <a:pt x="53784" y="943084"/>
                  </a:lnTo>
                  <a:lnTo>
                    <a:pt x="54554" y="937873"/>
                  </a:lnTo>
                  <a:lnTo>
                    <a:pt x="55318" y="932663"/>
                  </a:lnTo>
                  <a:lnTo>
                    <a:pt x="56076" y="927453"/>
                  </a:lnTo>
                  <a:lnTo>
                    <a:pt x="56829" y="922242"/>
                  </a:lnTo>
                  <a:lnTo>
                    <a:pt x="57576" y="917032"/>
                  </a:lnTo>
                  <a:lnTo>
                    <a:pt x="58317" y="911821"/>
                  </a:lnTo>
                  <a:lnTo>
                    <a:pt x="59052" y="906611"/>
                  </a:lnTo>
                  <a:lnTo>
                    <a:pt x="59780" y="901401"/>
                  </a:lnTo>
                  <a:lnTo>
                    <a:pt x="60503" y="896190"/>
                  </a:lnTo>
                  <a:lnTo>
                    <a:pt x="61221" y="890980"/>
                  </a:lnTo>
                  <a:lnTo>
                    <a:pt x="61933" y="885769"/>
                  </a:lnTo>
                  <a:lnTo>
                    <a:pt x="62640" y="880559"/>
                  </a:lnTo>
                  <a:lnTo>
                    <a:pt x="63341" y="875349"/>
                  </a:lnTo>
                  <a:lnTo>
                    <a:pt x="64037" y="870138"/>
                  </a:lnTo>
                  <a:lnTo>
                    <a:pt x="64729" y="864928"/>
                  </a:lnTo>
                  <a:lnTo>
                    <a:pt x="65418" y="859717"/>
                  </a:lnTo>
                  <a:lnTo>
                    <a:pt x="66102" y="854507"/>
                  </a:lnTo>
                  <a:lnTo>
                    <a:pt x="66782" y="849296"/>
                  </a:lnTo>
                  <a:lnTo>
                    <a:pt x="67460" y="844086"/>
                  </a:lnTo>
                  <a:lnTo>
                    <a:pt x="68135" y="838876"/>
                  </a:lnTo>
                  <a:lnTo>
                    <a:pt x="68807" y="833665"/>
                  </a:lnTo>
                  <a:lnTo>
                    <a:pt x="69477" y="828455"/>
                  </a:lnTo>
                  <a:lnTo>
                    <a:pt x="70145" y="823244"/>
                  </a:lnTo>
                  <a:lnTo>
                    <a:pt x="70811" y="818034"/>
                  </a:lnTo>
                  <a:lnTo>
                    <a:pt x="71476" y="812824"/>
                  </a:lnTo>
                  <a:lnTo>
                    <a:pt x="72139" y="807613"/>
                  </a:lnTo>
                  <a:lnTo>
                    <a:pt x="72800" y="802403"/>
                  </a:lnTo>
                  <a:lnTo>
                    <a:pt x="73460" y="797192"/>
                  </a:lnTo>
                  <a:lnTo>
                    <a:pt x="74119" y="791982"/>
                  </a:lnTo>
                  <a:lnTo>
                    <a:pt x="74778" y="786772"/>
                  </a:lnTo>
                  <a:lnTo>
                    <a:pt x="75435" y="781561"/>
                  </a:lnTo>
                  <a:lnTo>
                    <a:pt x="76091" y="776351"/>
                  </a:lnTo>
                  <a:lnTo>
                    <a:pt x="76747" y="771140"/>
                  </a:lnTo>
                  <a:lnTo>
                    <a:pt x="77403" y="765930"/>
                  </a:lnTo>
                  <a:lnTo>
                    <a:pt x="78059" y="760720"/>
                  </a:lnTo>
                  <a:lnTo>
                    <a:pt x="78714" y="755509"/>
                  </a:lnTo>
                  <a:lnTo>
                    <a:pt x="79370" y="750299"/>
                  </a:lnTo>
                  <a:lnTo>
                    <a:pt x="80026" y="745088"/>
                  </a:lnTo>
                  <a:lnTo>
                    <a:pt x="80682" y="739878"/>
                  </a:lnTo>
                  <a:lnTo>
                    <a:pt x="81340" y="734667"/>
                  </a:lnTo>
                  <a:lnTo>
                    <a:pt x="81997" y="729457"/>
                  </a:lnTo>
                  <a:lnTo>
                    <a:pt x="82656" y="724247"/>
                  </a:lnTo>
                  <a:lnTo>
                    <a:pt x="83316" y="719036"/>
                  </a:lnTo>
                  <a:lnTo>
                    <a:pt x="83976" y="713826"/>
                  </a:lnTo>
                  <a:lnTo>
                    <a:pt x="84637" y="708615"/>
                  </a:lnTo>
                  <a:lnTo>
                    <a:pt x="85297" y="703405"/>
                  </a:lnTo>
                  <a:lnTo>
                    <a:pt x="85957" y="698195"/>
                  </a:lnTo>
                  <a:lnTo>
                    <a:pt x="86616" y="692984"/>
                  </a:lnTo>
                  <a:lnTo>
                    <a:pt x="87273" y="687774"/>
                  </a:lnTo>
                  <a:lnTo>
                    <a:pt x="87927" y="682563"/>
                  </a:lnTo>
                  <a:lnTo>
                    <a:pt x="88578" y="677353"/>
                  </a:lnTo>
                  <a:lnTo>
                    <a:pt x="89225" y="672143"/>
                  </a:lnTo>
                  <a:lnTo>
                    <a:pt x="89864" y="666932"/>
                  </a:lnTo>
                  <a:lnTo>
                    <a:pt x="90496" y="661722"/>
                  </a:lnTo>
                  <a:lnTo>
                    <a:pt x="91119" y="656511"/>
                  </a:lnTo>
                  <a:lnTo>
                    <a:pt x="91733" y="651301"/>
                  </a:lnTo>
                  <a:lnTo>
                    <a:pt x="92336" y="646090"/>
                  </a:lnTo>
                  <a:lnTo>
                    <a:pt x="92923" y="640880"/>
                  </a:lnTo>
                  <a:lnTo>
                    <a:pt x="93496" y="635670"/>
                  </a:lnTo>
                  <a:lnTo>
                    <a:pt x="94053" y="630459"/>
                  </a:lnTo>
                  <a:lnTo>
                    <a:pt x="94594" y="625249"/>
                  </a:lnTo>
                  <a:lnTo>
                    <a:pt x="95117" y="620038"/>
                  </a:lnTo>
                  <a:lnTo>
                    <a:pt x="95617" y="614828"/>
                  </a:lnTo>
                  <a:lnTo>
                    <a:pt x="96096" y="609618"/>
                  </a:lnTo>
                  <a:lnTo>
                    <a:pt x="96556" y="604407"/>
                  </a:lnTo>
                  <a:lnTo>
                    <a:pt x="96994" y="599197"/>
                  </a:lnTo>
                  <a:lnTo>
                    <a:pt x="97411" y="593986"/>
                  </a:lnTo>
                  <a:lnTo>
                    <a:pt x="97800" y="588776"/>
                  </a:lnTo>
                  <a:lnTo>
                    <a:pt x="98169" y="583566"/>
                  </a:lnTo>
                  <a:lnTo>
                    <a:pt x="98516" y="578355"/>
                  </a:lnTo>
                  <a:lnTo>
                    <a:pt x="98843" y="573145"/>
                  </a:lnTo>
                  <a:lnTo>
                    <a:pt x="99149" y="567934"/>
                  </a:lnTo>
                  <a:lnTo>
                    <a:pt x="99431" y="562724"/>
                  </a:lnTo>
                  <a:lnTo>
                    <a:pt x="99695" y="557513"/>
                  </a:lnTo>
                  <a:lnTo>
                    <a:pt x="99943" y="552303"/>
                  </a:lnTo>
                  <a:lnTo>
                    <a:pt x="100176" y="547093"/>
                  </a:lnTo>
                  <a:lnTo>
                    <a:pt x="100394" y="541882"/>
                  </a:lnTo>
                  <a:lnTo>
                    <a:pt x="100596" y="536672"/>
                  </a:lnTo>
                  <a:lnTo>
                    <a:pt x="100787" y="531461"/>
                  </a:lnTo>
                  <a:lnTo>
                    <a:pt x="100970" y="526251"/>
                  </a:lnTo>
                  <a:lnTo>
                    <a:pt x="101146" y="521041"/>
                  </a:lnTo>
                  <a:lnTo>
                    <a:pt x="101315" y="515830"/>
                  </a:lnTo>
                  <a:lnTo>
                    <a:pt x="101479" y="510620"/>
                  </a:lnTo>
                  <a:lnTo>
                    <a:pt x="101641" y="505409"/>
                  </a:lnTo>
                  <a:lnTo>
                    <a:pt x="101802" y="500199"/>
                  </a:lnTo>
                  <a:lnTo>
                    <a:pt x="101963" y="494989"/>
                  </a:lnTo>
                  <a:lnTo>
                    <a:pt x="102126" y="489778"/>
                  </a:lnTo>
                  <a:lnTo>
                    <a:pt x="102292" y="484568"/>
                  </a:lnTo>
                  <a:lnTo>
                    <a:pt x="102462" y="479357"/>
                  </a:lnTo>
                  <a:lnTo>
                    <a:pt x="102637" y="474147"/>
                  </a:lnTo>
                  <a:lnTo>
                    <a:pt x="102816" y="468936"/>
                  </a:lnTo>
                  <a:lnTo>
                    <a:pt x="103001" y="463726"/>
                  </a:lnTo>
                  <a:lnTo>
                    <a:pt x="103194" y="458516"/>
                  </a:lnTo>
                  <a:lnTo>
                    <a:pt x="103393" y="453305"/>
                  </a:lnTo>
                  <a:lnTo>
                    <a:pt x="103597" y="448095"/>
                  </a:lnTo>
                  <a:lnTo>
                    <a:pt x="103808" y="442884"/>
                  </a:lnTo>
                  <a:lnTo>
                    <a:pt x="104024" y="437674"/>
                  </a:lnTo>
                  <a:lnTo>
                    <a:pt x="104247" y="432464"/>
                  </a:lnTo>
                  <a:lnTo>
                    <a:pt x="104474" y="427253"/>
                  </a:lnTo>
                  <a:lnTo>
                    <a:pt x="104705" y="422043"/>
                  </a:lnTo>
                  <a:lnTo>
                    <a:pt x="104940" y="416832"/>
                  </a:lnTo>
                  <a:lnTo>
                    <a:pt x="105178" y="411622"/>
                  </a:lnTo>
                  <a:lnTo>
                    <a:pt x="105417" y="406412"/>
                  </a:lnTo>
                  <a:lnTo>
                    <a:pt x="105658" y="401201"/>
                  </a:lnTo>
                  <a:lnTo>
                    <a:pt x="105899" y="395991"/>
                  </a:lnTo>
                  <a:lnTo>
                    <a:pt x="106140" y="390780"/>
                  </a:lnTo>
                  <a:lnTo>
                    <a:pt x="106379" y="385570"/>
                  </a:lnTo>
                  <a:lnTo>
                    <a:pt x="106616" y="380360"/>
                  </a:lnTo>
                  <a:lnTo>
                    <a:pt x="106851" y="375149"/>
                  </a:lnTo>
                  <a:lnTo>
                    <a:pt x="107082" y="369939"/>
                  </a:lnTo>
                  <a:lnTo>
                    <a:pt x="107309" y="364728"/>
                  </a:lnTo>
                  <a:lnTo>
                    <a:pt x="107532" y="359518"/>
                  </a:lnTo>
                  <a:lnTo>
                    <a:pt x="107750" y="354307"/>
                  </a:lnTo>
                  <a:lnTo>
                    <a:pt x="107962" y="349097"/>
                  </a:lnTo>
                  <a:lnTo>
                    <a:pt x="108170" y="343887"/>
                  </a:lnTo>
                  <a:lnTo>
                    <a:pt x="108372" y="338676"/>
                  </a:lnTo>
                  <a:lnTo>
                    <a:pt x="108569" y="333466"/>
                  </a:lnTo>
                  <a:lnTo>
                    <a:pt x="108760" y="328255"/>
                  </a:lnTo>
                  <a:lnTo>
                    <a:pt x="108946" y="323045"/>
                  </a:lnTo>
                  <a:lnTo>
                    <a:pt x="109127" y="317835"/>
                  </a:lnTo>
                  <a:lnTo>
                    <a:pt x="109304" y="312624"/>
                  </a:lnTo>
                  <a:lnTo>
                    <a:pt x="109477" y="307414"/>
                  </a:lnTo>
                  <a:lnTo>
                    <a:pt x="109645" y="302203"/>
                  </a:lnTo>
                  <a:lnTo>
                    <a:pt x="109810" y="296993"/>
                  </a:lnTo>
                  <a:lnTo>
                    <a:pt x="109973" y="291783"/>
                  </a:lnTo>
                  <a:lnTo>
                    <a:pt x="110134" y="286572"/>
                  </a:lnTo>
                  <a:lnTo>
                    <a:pt x="110293" y="281362"/>
                  </a:lnTo>
                  <a:lnTo>
                    <a:pt x="110451" y="276151"/>
                  </a:lnTo>
                  <a:lnTo>
                    <a:pt x="110609" y="270941"/>
                  </a:lnTo>
                  <a:lnTo>
                    <a:pt x="110768" y="265730"/>
                  </a:lnTo>
                  <a:lnTo>
                    <a:pt x="110927" y="260520"/>
                  </a:lnTo>
                  <a:lnTo>
                    <a:pt x="111088" y="255310"/>
                  </a:lnTo>
                  <a:lnTo>
                    <a:pt x="111251" y="250099"/>
                  </a:lnTo>
                  <a:lnTo>
                    <a:pt x="111417" y="244889"/>
                  </a:lnTo>
                  <a:lnTo>
                    <a:pt x="111586" y="239678"/>
                  </a:lnTo>
                  <a:lnTo>
                    <a:pt x="111758" y="234468"/>
                  </a:lnTo>
                  <a:lnTo>
                    <a:pt x="111933" y="229258"/>
                  </a:lnTo>
                  <a:lnTo>
                    <a:pt x="112112" y="224047"/>
                  </a:lnTo>
                  <a:lnTo>
                    <a:pt x="112295" y="218837"/>
                  </a:lnTo>
                  <a:lnTo>
                    <a:pt x="112482" y="213626"/>
                  </a:lnTo>
                  <a:lnTo>
                    <a:pt x="112673" y="208416"/>
                  </a:lnTo>
                  <a:lnTo>
                    <a:pt x="112867" y="203206"/>
                  </a:lnTo>
                  <a:lnTo>
                    <a:pt x="113064" y="197995"/>
                  </a:lnTo>
                  <a:lnTo>
                    <a:pt x="113265" y="192785"/>
                  </a:lnTo>
                  <a:lnTo>
                    <a:pt x="113469" y="187574"/>
                  </a:lnTo>
                  <a:lnTo>
                    <a:pt x="113674" y="182364"/>
                  </a:lnTo>
                  <a:lnTo>
                    <a:pt x="113881" y="177153"/>
                  </a:lnTo>
                  <a:lnTo>
                    <a:pt x="114090" y="171943"/>
                  </a:lnTo>
                  <a:lnTo>
                    <a:pt x="114299" y="166733"/>
                  </a:lnTo>
                  <a:lnTo>
                    <a:pt x="114507" y="161522"/>
                  </a:lnTo>
                  <a:lnTo>
                    <a:pt x="114715" y="156312"/>
                  </a:lnTo>
                  <a:lnTo>
                    <a:pt x="114922" y="151101"/>
                  </a:lnTo>
                  <a:lnTo>
                    <a:pt x="115127" y="145891"/>
                  </a:lnTo>
                  <a:lnTo>
                    <a:pt x="115329" y="140681"/>
                  </a:lnTo>
                  <a:lnTo>
                    <a:pt x="115527" y="135470"/>
                  </a:lnTo>
                  <a:lnTo>
                    <a:pt x="115722" y="130260"/>
                  </a:lnTo>
                  <a:lnTo>
                    <a:pt x="115913" y="125049"/>
                  </a:lnTo>
                  <a:lnTo>
                    <a:pt x="116100" y="119839"/>
                  </a:lnTo>
                  <a:lnTo>
                    <a:pt x="116280" y="114629"/>
                  </a:lnTo>
                  <a:lnTo>
                    <a:pt x="116455" y="109418"/>
                  </a:lnTo>
                  <a:lnTo>
                    <a:pt x="116626" y="104208"/>
                  </a:lnTo>
                  <a:lnTo>
                    <a:pt x="116791" y="98997"/>
                  </a:lnTo>
                  <a:lnTo>
                    <a:pt x="116950" y="93787"/>
                  </a:lnTo>
                  <a:lnTo>
                    <a:pt x="117102" y="88576"/>
                  </a:lnTo>
                  <a:lnTo>
                    <a:pt x="117249" y="83366"/>
                  </a:lnTo>
                  <a:lnTo>
                    <a:pt x="117390" y="78156"/>
                  </a:lnTo>
                  <a:lnTo>
                    <a:pt x="117526" y="72945"/>
                  </a:lnTo>
                  <a:lnTo>
                    <a:pt x="117657" y="67735"/>
                  </a:lnTo>
                  <a:lnTo>
                    <a:pt x="117782" y="62524"/>
                  </a:lnTo>
                  <a:lnTo>
                    <a:pt x="117902" y="57314"/>
                  </a:lnTo>
                  <a:lnTo>
                    <a:pt x="118018" y="52104"/>
                  </a:lnTo>
                  <a:lnTo>
                    <a:pt x="118129" y="46893"/>
                  </a:lnTo>
                  <a:lnTo>
                    <a:pt x="118237" y="41683"/>
                  </a:lnTo>
                  <a:lnTo>
                    <a:pt x="118340" y="36472"/>
                  </a:lnTo>
                  <a:lnTo>
                    <a:pt x="118439" y="31262"/>
                  </a:lnTo>
                  <a:lnTo>
                    <a:pt x="118536" y="26052"/>
                  </a:lnTo>
                  <a:lnTo>
                    <a:pt x="118629" y="20841"/>
                  </a:lnTo>
                  <a:lnTo>
                    <a:pt x="118720" y="15631"/>
                  </a:lnTo>
                  <a:lnTo>
                    <a:pt x="118808" y="10420"/>
                  </a:lnTo>
                  <a:lnTo>
                    <a:pt x="118893" y="5210"/>
                  </a:lnTo>
                  <a:lnTo>
                    <a:pt x="118977" y="0"/>
                  </a:lnTo>
                  <a:lnTo>
                    <a:pt x="122104" y="0"/>
                  </a:lnTo>
                  <a:lnTo>
                    <a:pt x="122187" y="5210"/>
                  </a:lnTo>
                  <a:lnTo>
                    <a:pt x="122272" y="10420"/>
                  </a:lnTo>
                  <a:lnTo>
                    <a:pt x="122360" y="15631"/>
                  </a:lnTo>
                  <a:lnTo>
                    <a:pt x="122451" y="20841"/>
                  </a:lnTo>
                  <a:lnTo>
                    <a:pt x="122545" y="26052"/>
                  </a:lnTo>
                  <a:lnTo>
                    <a:pt x="122641" y="31262"/>
                  </a:lnTo>
                  <a:lnTo>
                    <a:pt x="122741" y="36472"/>
                  </a:lnTo>
                  <a:lnTo>
                    <a:pt x="122844" y="41683"/>
                  </a:lnTo>
                  <a:lnTo>
                    <a:pt x="122951" y="46893"/>
                  </a:lnTo>
                  <a:lnTo>
                    <a:pt x="123063" y="52104"/>
                  </a:lnTo>
                  <a:lnTo>
                    <a:pt x="123179" y="57314"/>
                  </a:lnTo>
                  <a:lnTo>
                    <a:pt x="123299" y="62524"/>
                  </a:lnTo>
                  <a:lnTo>
                    <a:pt x="123423" y="67735"/>
                  </a:lnTo>
                  <a:lnTo>
                    <a:pt x="123554" y="72945"/>
                  </a:lnTo>
                  <a:lnTo>
                    <a:pt x="123690" y="78156"/>
                  </a:lnTo>
                  <a:lnTo>
                    <a:pt x="123832" y="83366"/>
                  </a:lnTo>
                  <a:lnTo>
                    <a:pt x="123978" y="88576"/>
                  </a:lnTo>
                  <a:lnTo>
                    <a:pt x="124131" y="93787"/>
                  </a:lnTo>
                  <a:lnTo>
                    <a:pt x="124290" y="98997"/>
                  </a:lnTo>
                  <a:lnTo>
                    <a:pt x="124455" y="104208"/>
                  </a:lnTo>
                  <a:lnTo>
                    <a:pt x="124625" y="109418"/>
                  </a:lnTo>
                  <a:lnTo>
                    <a:pt x="124800" y="114629"/>
                  </a:lnTo>
                  <a:lnTo>
                    <a:pt x="124981" y="119839"/>
                  </a:lnTo>
                  <a:lnTo>
                    <a:pt x="125167" y="125049"/>
                  </a:lnTo>
                  <a:lnTo>
                    <a:pt x="125358" y="130260"/>
                  </a:lnTo>
                  <a:lnTo>
                    <a:pt x="125553" y="135470"/>
                  </a:lnTo>
                  <a:lnTo>
                    <a:pt x="125752" y="140681"/>
                  </a:lnTo>
                  <a:lnTo>
                    <a:pt x="125954" y="145891"/>
                  </a:lnTo>
                  <a:lnTo>
                    <a:pt x="126158" y="151101"/>
                  </a:lnTo>
                  <a:lnTo>
                    <a:pt x="126365" y="156312"/>
                  </a:lnTo>
                  <a:lnTo>
                    <a:pt x="126573" y="161522"/>
                  </a:lnTo>
                  <a:lnTo>
                    <a:pt x="126782" y="166733"/>
                  </a:lnTo>
                  <a:lnTo>
                    <a:pt x="126991" y="171943"/>
                  </a:lnTo>
                  <a:lnTo>
                    <a:pt x="127199" y="177153"/>
                  </a:lnTo>
                  <a:lnTo>
                    <a:pt x="127406" y="182364"/>
                  </a:lnTo>
                  <a:lnTo>
                    <a:pt x="127612" y="187574"/>
                  </a:lnTo>
                  <a:lnTo>
                    <a:pt x="127815" y="192785"/>
                  </a:lnTo>
                  <a:lnTo>
                    <a:pt x="128016" y="197995"/>
                  </a:lnTo>
                  <a:lnTo>
                    <a:pt x="128214" y="203206"/>
                  </a:lnTo>
                  <a:lnTo>
                    <a:pt x="128408" y="208416"/>
                  </a:lnTo>
                  <a:lnTo>
                    <a:pt x="128598" y="213626"/>
                  </a:lnTo>
                  <a:lnTo>
                    <a:pt x="128785" y="218837"/>
                  </a:lnTo>
                  <a:lnTo>
                    <a:pt x="128969" y="224047"/>
                  </a:lnTo>
                  <a:lnTo>
                    <a:pt x="129148" y="229258"/>
                  </a:lnTo>
                  <a:lnTo>
                    <a:pt x="129323" y="234468"/>
                  </a:lnTo>
                  <a:lnTo>
                    <a:pt x="129495" y="239678"/>
                  </a:lnTo>
                  <a:lnTo>
                    <a:pt x="129663" y="244889"/>
                  </a:lnTo>
                  <a:lnTo>
                    <a:pt x="129829" y="250099"/>
                  </a:lnTo>
                  <a:lnTo>
                    <a:pt x="129992" y="255310"/>
                  </a:lnTo>
                  <a:lnTo>
                    <a:pt x="130153" y="260520"/>
                  </a:lnTo>
                  <a:lnTo>
                    <a:pt x="130312" y="265730"/>
                  </a:lnTo>
                  <a:lnTo>
                    <a:pt x="130471" y="270941"/>
                  </a:lnTo>
                  <a:lnTo>
                    <a:pt x="130629" y="276151"/>
                  </a:lnTo>
                  <a:lnTo>
                    <a:pt x="130787" y="281362"/>
                  </a:lnTo>
                  <a:lnTo>
                    <a:pt x="130947" y="286572"/>
                  </a:lnTo>
                  <a:lnTo>
                    <a:pt x="131107" y="291783"/>
                  </a:lnTo>
                  <a:lnTo>
                    <a:pt x="131270" y="296993"/>
                  </a:lnTo>
                  <a:lnTo>
                    <a:pt x="131435" y="302203"/>
                  </a:lnTo>
                  <a:lnTo>
                    <a:pt x="131604" y="307414"/>
                  </a:lnTo>
                  <a:lnTo>
                    <a:pt x="131777" y="312624"/>
                  </a:lnTo>
                  <a:lnTo>
                    <a:pt x="131953" y="317835"/>
                  </a:lnTo>
                  <a:lnTo>
                    <a:pt x="132135" y="323045"/>
                  </a:lnTo>
                  <a:lnTo>
                    <a:pt x="132320" y="328255"/>
                  </a:lnTo>
                  <a:lnTo>
                    <a:pt x="132511" y="333466"/>
                  </a:lnTo>
                  <a:lnTo>
                    <a:pt x="132709" y="338676"/>
                  </a:lnTo>
                  <a:lnTo>
                    <a:pt x="132911" y="343887"/>
                  </a:lnTo>
                  <a:lnTo>
                    <a:pt x="133118" y="349097"/>
                  </a:lnTo>
                  <a:lnTo>
                    <a:pt x="133331" y="354307"/>
                  </a:lnTo>
                  <a:lnTo>
                    <a:pt x="133548" y="359518"/>
                  </a:lnTo>
                  <a:lnTo>
                    <a:pt x="133772" y="364728"/>
                  </a:lnTo>
                  <a:lnTo>
                    <a:pt x="133999" y="369939"/>
                  </a:lnTo>
                  <a:lnTo>
                    <a:pt x="134230" y="375149"/>
                  </a:lnTo>
                  <a:lnTo>
                    <a:pt x="134464" y="380360"/>
                  </a:lnTo>
                  <a:lnTo>
                    <a:pt x="134701" y="385570"/>
                  </a:lnTo>
                  <a:lnTo>
                    <a:pt x="134941" y="390780"/>
                  </a:lnTo>
                  <a:lnTo>
                    <a:pt x="135181" y="395991"/>
                  </a:lnTo>
                  <a:lnTo>
                    <a:pt x="135422" y="401201"/>
                  </a:lnTo>
                  <a:lnTo>
                    <a:pt x="135663" y="406412"/>
                  </a:lnTo>
                  <a:lnTo>
                    <a:pt x="135903" y="411622"/>
                  </a:lnTo>
                  <a:lnTo>
                    <a:pt x="136140" y="416832"/>
                  </a:lnTo>
                  <a:lnTo>
                    <a:pt x="136375" y="422043"/>
                  </a:lnTo>
                  <a:lnTo>
                    <a:pt x="136606" y="427253"/>
                  </a:lnTo>
                  <a:lnTo>
                    <a:pt x="136834" y="432464"/>
                  </a:lnTo>
                  <a:lnTo>
                    <a:pt x="137056" y="437674"/>
                  </a:lnTo>
                  <a:lnTo>
                    <a:pt x="137273" y="442884"/>
                  </a:lnTo>
                  <a:lnTo>
                    <a:pt x="137483" y="448095"/>
                  </a:lnTo>
                  <a:lnTo>
                    <a:pt x="137688" y="453305"/>
                  </a:lnTo>
                  <a:lnTo>
                    <a:pt x="137887" y="458516"/>
                  </a:lnTo>
                  <a:lnTo>
                    <a:pt x="138079" y="463726"/>
                  </a:lnTo>
                  <a:lnTo>
                    <a:pt x="138264" y="468936"/>
                  </a:lnTo>
                  <a:lnTo>
                    <a:pt x="138444" y="474147"/>
                  </a:lnTo>
                  <a:lnTo>
                    <a:pt x="138618" y="479357"/>
                  </a:lnTo>
                  <a:lnTo>
                    <a:pt x="138788" y="484568"/>
                  </a:lnTo>
                  <a:lnTo>
                    <a:pt x="138954" y="489778"/>
                  </a:lnTo>
                  <a:lnTo>
                    <a:pt x="139117" y="494989"/>
                  </a:lnTo>
                  <a:lnTo>
                    <a:pt x="139278" y="500199"/>
                  </a:lnTo>
                  <a:lnTo>
                    <a:pt x="139439" y="505409"/>
                  </a:lnTo>
                  <a:lnTo>
                    <a:pt x="139601" y="510620"/>
                  </a:lnTo>
                  <a:lnTo>
                    <a:pt x="139765" y="515830"/>
                  </a:lnTo>
                  <a:lnTo>
                    <a:pt x="139935" y="521041"/>
                  </a:lnTo>
                  <a:lnTo>
                    <a:pt x="140110" y="526251"/>
                  </a:lnTo>
                  <a:lnTo>
                    <a:pt x="140293" y="531461"/>
                  </a:lnTo>
                  <a:lnTo>
                    <a:pt x="140485" y="536672"/>
                  </a:lnTo>
                  <a:lnTo>
                    <a:pt x="140687" y="541882"/>
                  </a:lnTo>
                  <a:lnTo>
                    <a:pt x="140905" y="547093"/>
                  </a:lnTo>
                  <a:lnTo>
                    <a:pt x="141137" y="552303"/>
                  </a:lnTo>
                  <a:lnTo>
                    <a:pt x="141385" y="557513"/>
                  </a:lnTo>
                  <a:lnTo>
                    <a:pt x="141649" y="562724"/>
                  </a:lnTo>
                  <a:lnTo>
                    <a:pt x="141931" y="567934"/>
                  </a:lnTo>
                  <a:lnTo>
                    <a:pt x="142238" y="573145"/>
                  </a:lnTo>
                  <a:lnTo>
                    <a:pt x="142565" y="578355"/>
                  </a:lnTo>
                  <a:lnTo>
                    <a:pt x="142912" y="583566"/>
                  </a:lnTo>
                  <a:lnTo>
                    <a:pt x="143280" y="588776"/>
                  </a:lnTo>
                  <a:lnTo>
                    <a:pt x="143670" y="593986"/>
                  </a:lnTo>
                  <a:lnTo>
                    <a:pt x="144086" y="599197"/>
                  </a:lnTo>
                  <a:lnTo>
                    <a:pt x="144525" y="604407"/>
                  </a:lnTo>
                  <a:lnTo>
                    <a:pt x="144984" y="609618"/>
                  </a:lnTo>
                  <a:lnTo>
                    <a:pt x="145464" y="614828"/>
                  </a:lnTo>
                  <a:lnTo>
                    <a:pt x="145963" y="620038"/>
                  </a:lnTo>
                  <a:lnTo>
                    <a:pt x="146486" y="625249"/>
                  </a:lnTo>
                  <a:lnTo>
                    <a:pt x="147027" y="630459"/>
                  </a:lnTo>
                  <a:lnTo>
                    <a:pt x="147585" y="635670"/>
                  </a:lnTo>
                  <a:lnTo>
                    <a:pt x="148158" y="640880"/>
                  </a:lnTo>
                  <a:lnTo>
                    <a:pt x="148744" y="646090"/>
                  </a:lnTo>
                  <a:lnTo>
                    <a:pt x="149347" y="651301"/>
                  </a:lnTo>
                  <a:lnTo>
                    <a:pt x="149961" y="656511"/>
                  </a:lnTo>
                  <a:lnTo>
                    <a:pt x="150585" y="661722"/>
                  </a:lnTo>
                  <a:lnTo>
                    <a:pt x="151217" y="666932"/>
                  </a:lnTo>
                  <a:lnTo>
                    <a:pt x="151856" y="672143"/>
                  </a:lnTo>
                  <a:lnTo>
                    <a:pt x="152502" y="677353"/>
                  </a:lnTo>
                  <a:lnTo>
                    <a:pt x="153153" y="682563"/>
                  </a:lnTo>
                  <a:lnTo>
                    <a:pt x="153807" y="687774"/>
                  </a:lnTo>
                  <a:lnTo>
                    <a:pt x="154464" y="692984"/>
                  </a:lnTo>
                  <a:lnTo>
                    <a:pt x="155123" y="698195"/>
                  </a:lnTo>
                  <a:lnTo>
                    <a:pt x="155783" y="703405"/>
                  </a:lnTo>
                  <a:lnTo>
                    <a:pt x="156444" y="708615"/>
                  </a:lnTo>
                  <a:lnTo>
                    <a:pt x="157104" y="713826"/>
                  </a:lnTo>
                  <a:lnTo>
                    <a:pt x="157765" y="719036"/>
                  </a:lnTo>
                  <a:lnTo>
                    <a:pt x="158424" y="724247"/>
                  </a:lnTo>
                  <a:lnTo>
                    <a:pt x="159083" y="729457"/>
                  </a:lnTo>
                  <a:lnTo>
                    <a:pt x="159741" y="734667"/>
                  </a:lnTo>
                  <a:lnTo>
                    <a:pt x="160398" y="739878"/>
                  </a:lnTo>
                  <a:lnTo>
                    <a:pt x="161055" y="745088"/>
                  </a:lnTo>
                  <a:lnTo>
                    <a:pt x="161711" y="750299"/>
                  </a:lnTo>
                  <a:lnTo>
                    <a:pt x="162367" y="755509"/>
                  </a:lnTo>
                  <a:lnTo>
                    <a:pt x="163022" y="760720"/>
                  </a:lnTo>
                  <a:lnTo>
                    <a:pt x="163677" y="765930"/>
                  </a:lnTo>
                  <a:lnTo>
                    <a:pt x="164333" y="771140"/>
                  </a:lnTo>
                  <a:lnTo>
                    <a:pt x="164989" y="776351"/>
                  </a:lnTo>
                  <a:lnTo>
                    <a:pt x="165646" y="781561"/>
                  </a:lnTo>
                  <a:lnTo>
                    <a:pt x="166303" y="786772"/>
                  </a:lnTo>
                  <a:lnTo>
                    <a:pt x="166961" y="791982"/>
                  </a:lnTo>
                  <a:lnTo>
                    <a:pt x="167620" y="797192"/>
                  </a:lnTo>
                  <a:lnTo>
                    <a:pt x="168280" y="802403"/>
                  </a:lnTo>
                  <a:lnTo>
                    <a:pt x="168942" y="807613"/>
                  </a:lnTo>
                  <a:lnTo>
                    <a:pt x="169605" y="812824"/>
                  </a:lnTo>
                  <a:lnTo>
                    <a:pt x="170269" y="818034"/>
                  </a:lnTo>
                  <a:lnTo>
                    <a:pt x="170935" y="823244"/>
                  </a:lnTo>
                  <a:lnTo>
                    <a:pt x="171603" y="828455"/>
                  </a:lnTo>
                  <a:lnTo>
                    <a:pt x="172273" y="833665"/>
                  </a:lnTo>
                  <a:lnTo>
                    <a:pt x="172946" y="838876"/>
                  </a:lnTo>
                  <a:lnTo>
                    <a:pt x="173621" y="844086"/>
                  </a:lnTo>
                  <a:lnTo>
                    <a:pt x="174298" y="849296"/>
                  </a:lnTo>
                  <a:lnTo>
                    <a:pt x="174979" y="854507"/>
                  </a:lnTo>
                  <a:lnTo>
                    <a:pt x="175663" y="859717"/>
                  </a:lnTo>
                  <a:lnTo>
                    <a:pt x="176351" y="864928"/>
                  </a:lnTo>
                  <a:lnTo>
                    <a:pt x="177043" y="870138"/>
                  </a:lnTo>
                  <a:lnTo>
                    <a:pt x="177740" y="875349"/>
                  </a:lnTo>
                  <a:lnTo>
                    <a:pt x="178441" y="880559"/>
                  </a:lnTo>
                  <a:lnTo>
                    <a:pt x="179147" y="885769"/>
                  </a:lnTo>
                  <a:lnTo>
                    <a:pt x="179859" y="890980"/>
                  </a:lnTo>
                  <a:lnTo>
                    <a:pt x="180577" y="896190"/>
                  </a:lnTo>
                  <a:lnTo>
                    <a:pt x="181300" y="901401"/>
                  </a:lnTo>
                  <a:lnTo>
                    <a:pt x="182029" y="906611"/>
                  </a:lnTo>
                  <a:lnTo>
                    <a:pt x="182763" y="911821"/>
                  </a:lnTo>
                  <a:lnTo>
                    <a:pt x="183505" y="917032"/>
                  </a:lnTo>
                  <a:lnTo>
                    <a:pt x="184252" y="922242"/>
                  </a:lnTo>
                  <a:lnTo>
                    <a:pt x="185004" y="927453"/>
                  </a:lnTo>
                  <a:lnTo>
                    <a:pt x="185762" y="932663"/>
                  </a:lnTo>
                  <a:lnTo>
                    <a:pt x="186526" y="937873"/>
                  </a:lnTo>
                  <a:lnTo>
                    <a:pt x="187296" y="943084"/>
                  </a:lnTo>
                  <a:lnTo>
                    <a:pt x="188072" y="948294"/>
                  </a:lnTo>
                  <a:lnTo>
                    <a:pt x="188852" y="953505"/>
                  </a:lnTo>
                  <a:lnTo>
                    <a:pt x="189637" y="958715"/>
                  </a:lnTo>
                  <a:lnTo>
                    <a:pt x="190428" y="963926"/>
                  </a:lnTo>
                  <a:lnTo>
                    <a:pt x="191224" y="969136"/>
                  </a:lnTo>
                  <a:lnTo>
                    <a:pt x="192027" y="974346"/>
                  </a:lnTo>
                  <a:lnTo>
                    <a:pt x="192834" y="979557"/>
                  </a:lnTo>
                  <a:lnTo>
                    <a:pt x="193647" y="984767"/>
                  </a:lnTo>
                  <a:lnTo>
                    <a:pt x="194467" y="989978"/>
                  </a:lnTo>
                  <a:lnTo>
                    <a:pt x="195295" y="995188"/>
                  </a:lnTo>
                  <a:lnTo>
                    <a:pt x="196130" y="1000398"/>
                  </a:lnTo>
                  <a:lnTo>
                    <a:pt x="196972" y="1005609"/>
                  </a:lnTo>
                  <a:lnTo>
                    <a:pt x="197822" y="1010819"/>
                  </a:lnTo>
                  <a:lnTo>
                    <a:pt x="198681" y="1016030"/>
                  </a:lnTo>
                  <a:lnTo>
                    <a:pt x="199552" y="1021240"/>
                  </a:lnTo>
                  <a:lnTo>
                    <a:pt x="200432" y="1026450"/>
                  </a:lnTo>
                  <a:lnTo>
                    <a:pt x="201322" y="1031661"/>
                  </a:lnTo>
                  <a:lnTo>
                    <a:pt x="202222" y="1036871"/>
                  </a:lnTo>
                  <a:lnTo>
                    <a:pt x="203131" y="1042082"/>
                  </a:lnTo>
                  <a:lnTo>
                    <a:pt x="204054" y="1047292"/>
                  </a:lnTo>
                  <a:lnTo>
                    <a:pt x="204985" y="1052503"/>
                  </a:lnTo>
                  <a:lnTo>
                    <a:pt x="205925" y="1057713"/>
                  </a:lnTo>
                  <a:lnTo>
                    <a:pt x="206873" y="1062923"/>
                  </a:lnTo>
                  <a:lnTo>
                    <a:pt x="207828" y="1068134"/>
                  </a:lnTo>
                  <a:lnTo>
                    <a:pt x="208790" y="1073344"/>
                  </a:lnTo>
                  <a:lnTo>
                    <a:pt x="209754" y="1078555"/>
                  </a:lnTo>
                  <a:lnTo>
                    <a:pt x="210721" y="1083765"/>
                  </a:lnTo>
                  <a:lnTo>
                    <a:pt x="211686" y="1088975"/>
                  </a:lnTo>
                  <a:lnTo>
                    <a:pt x="212650" y="1094186"/>
                  </a:lnTo>
                  <a:lnTo>
                    <a:pt x="213607" y="1099396"/>
                  </a:lnTo>
                  <a:lnTo>
                    <a:pt x="214555" y="1104607"/>
                  </a:lnTo>
                  <a:lnTo>
                    <a:pt x="215493" y="1109817"/>
                  </a:lnTo>
                  <a:lnTo>
                    <a:pt x="216417" y="1115027"/>
                  </a:lnTo>
                  <a:lnTo>
                    <a:pt x="217326" y="1120238"/>
                  </a:lnTo>
                  <a:lnTo>
                    <a:pt x="218211" y="1125448"/>
                  </a:lnTo>
                  <a:lnTo>
                    <a:pt x="219074" y="1130659"/>
                  </a:lnTo>
                  <a:lnTo>
                    <a:pt x="219913" y="1135869"/>
                  </a:lnTo>
                  <a:lnTo>
                    <a:pt x="220726" y="1141080"/>
                  </a:lnTo>
                  <a:lnTo>
                    <a:pt x="221512" y="1146290"/>
                  </a:lnTo>
                  <a:lnTo>
                    <a:pt x="222260" y="1151500"/>
                  </a:lnTo>
                  <a:lnTo>
                    <a:pt x="222976" y="1156711"/>
                  </a:lnTo>
                  <a:lnTo>
                    <a:pt x="223660" y="1161921"/>
                  </a:lnTo>
                  <a:lnTo>
                    <a:pt x="224311" y="1167132"/>
                  </a:lnTo>
                  <a:lnTo>
                    <a:pt x="224930" y="1172342"/>
                  </a:lnTo>
                  <a:lnTo>
                    <a:pt x="225507" y="1177552"/>
                  </a:lnTo>
                  <a:lnTo>
                    <a:pt x="226048" y="1182763"/>
                  </a:lnTo>
                  <a:lnTo>
                    <a:pt x="226558" y="1187973"/>
                  </a:lnTo>
                  <a:lnTo>
                    <a:pt x="227036" y="1193184"/>
                  </a:lnTo>
                  <a:lnTo>
                    <a:pt x="227484" y="1198394"/>
                  </a:lnTo>
                  <a:lnTo>
                    <a:pt x="227895" y="1203604"/>
                  </a:lnTo>
                  <a:lnTo>
                    <a:pt x="228277" y="1208815"/>
                  </a:lnTo>
                  <a:lnTo>
                    <a:pt x="228633" y="1214025"/>
                  </a:lnTo>
                  <a:lnTo>
                    <a:pt x="228965" y="1219236"/>
                  </a:lnTo>
                  <a:lnTo>
                    <a:pt x="229273" y="1224446"/>
                  </a:lnTo>
                  <a:lnTo>
                    <a:pt x="229556" y="1229656"/>
                  </a:lnTo>
                  <a:lnTo>
                    <a:pt x="229818" y="1234867"/>
                  </a:lnTo>
                  <a:lnTo>
                    <a:pt x="230062" y="1240077"/>
                  </a:lnTo>
                  <a:lnTo>
                    <a:pt x="230290" y="1245288"/>
                  </a:lnTo>
                  <a:lnTo>
                    <a:pt x="230502" y="1250498"/>
                  </a:lnTo>
                  <a:lnTo>
                    <a:pt x="230698" y="1255709"/>
                  </a:lnTo>
                  <a:lnTo>
                    <a:pt x="230880" y="1260919"/>
                  </a:lnTo>
                  <a:lnTo>
                    <a:pt x="231049" y="1266129"/>
                  </a:lnTo>
                  <a:lnTo>
                    <a:pt x="231207" y="1271340"/>
                  </a:lnTo>
                  <a:lnTo>
                    <a:pt x="231354" y="1276550"/>
                  </a:lnTo>
                  <a:lnTo>
                    <a:pt x="231489" y="1281761"/>
                  </a:lnTo>
                  <a:lnTo>
                    <a:pt x="231612" y="1286971"/>
                  </a:lnTo>
                  <a:lnTo>
                    <a:pt x="231724" y="1292181"/>
                  </a:lnTo>
                  <a:lnTo>
                    <a:pt x="231827" y="1297392"/>
                  </a:lnTo>
                  <a:lnTo>
                    <a:pt x="231920" y="1302602"/>
                  </a:lnTo>
                  <a:lnTo>
                    <a:pt x="232001" y="1307813"/>
                  </a:lnTo>
                  <a:lnTo>
                    <a:pt x="232071" y="1313023"/>
                  </a:lnTo>
                  <a:lnTo>
                    <a:pt x="232131" y="1318233"/>
                  </a:lnTo>
                  <a:lnTo>
                    <a:pt x="232182" y="1323444"/>
                  </a:lnTo>
                  <a:lnTo>
                    <a:pt x="232224" y="1328654"/>
                  </a:lnTo>
                  <a:lnTo>
                    <a:pt x="232256" y="1333865"/>
                  </a:lnTo>
                  <a:lnTo>
                    <a:pt x="232280" y="1339075"/>
                  </a:lnTo>
                  <a:lnTo>
                    <a:pt x="232297" y="1344286"/>
                  </a:lnTo>
                  <a:lnTo>
                    <a:pt x="232308" y="1349496"/>
                  </a:lnTo>
                  <a:lnTo>
                    <a:pt x="232314" y="1354706"/>
                  </a:lnTo>
                  <a:lnTo>
                    <a:pt x="232316" y="1359917"/>
                  </a:lnTo>
                  <a:lnTo>
                    <a:pt x="232316" y="1365127"/>
                  </a:lnTo>
                  <a:lnTo>
                    <a:pt x="232315" y="1370338"/>
                  </a:lnTo>
                  <a:lnTo>
                    <a:pt x="232316" y="1375548"/>
                  </a:lnTo>
                  <a:lnTo>
                    <a:pt x="232318" y="1380758"/>
                  </a:lnTo>
                  <a:lnTo>
                    <a:pt x="232325" y="1385969"/>
                  </a:lnTo>
                  <a:lnTo>
                    <a:pt x="232338" y="1391179"/>
                  </a:lnTo>
                  <a:lnTo>
                    <a:pt x="232358" y="1396390"/>
                  </a:lnTo>
                  <a:lnTo>
                    <a:pt x="232386" y="1401600"/>
                  </a:lnTo>
                  <a:lnTo>
                    <a:pt x="232423" y="1406810"/>
                  </a:lnTo>
                  <a:lnTo>
                    <a:pt x="232470" y="1412021"/>
                  </a:lnTo>
                  <a:lnTo>
                    <a:pt x="232530" y="1417231"/>
                  </a:lnTo>
                  <a:lnTo>
                    <a:pt x="232602" y="1422442"/>
                  </a:lnTo>
                  <a:lnTo>
                    <a:pt x="232684" y="1427652"/>
                  </a:lnTo>
                  <a:lnTo>
                    <a:pt x="232778" y="1432863"/>
                  </a:lnTo>
                  <a:lnTo>
                    <a:pt x="232884" y="1438073"/>
                  </a:lnTo>
                  <a:lnTo>
                    <a:pt x="233003" y="1443283"/>
                  </a:lnTo>
                  <a:lnTo>
                    <a:pt x="233131" y="1448494"/>
                  </a:lnTo>
                  <a:lnTo>
                    <a:pt x="233269" y="1453704"/>
                  </a:lnTo>
                  <a:lnTo>
                    <a:pt x="233415" y="1458915"/>
                  </a:lnTo>
                  <a:lnTo>
                    <a:pt x="233569" y="1464125"/>
                  </a:lnTo>
                  <a:lnTo>
                    <a:pt x="233729" y="1469335"/>
                  </a:lnTo>
                  <a:lnTo>
                    <a:pt x="233895" y="1474546"/>
                  </a:lnTo>
                  <a:lnTo>
                    <a:pt x="234063" y="1479756"/>
                  </a:lnTo>
                  <a:lnTo>
                    <a:pt x="234233" y="1484967"/>
                  </a:lnTo>
                  <a:lnTo>
                    <a:pt x="234405" y="1490177"/>
                  </a:lnTo>
                  <a:lnTo>
                    <a:pt x="234575" y="1495387"/>
                  </a:lnTo>
                  <a:lnTo>
                    <a:pt x="234744" y="1500598"/>
                  </a:lnTo>
                  <a:lnTo>
                    <a:pt x="234909" y="1505808"/>
                  </a:lnTo>
                  <a:lnTo>
                    <a:pt x="235072" y="1511019"/>
                  </a:lnTo>
                  <a:lnTo>
                    <a:pt x="235229" y="1516229"/>
                  </a:lnTo>
                  <a:lnTo>
                    <a:pt x="235380" y="1521440"/>
                  </a:lnTo>
                  <a:lnTo>
                    <a:pt x="235525" y="1526650"/>
                  </a:lnTo>
                  <a:lnTo>
                    <a:pt x="235665" y="1531860"/>
                  </a:lnTo>
                  <a:lnTo>
                    <a:pt x="235798" y="1537071"/>
                  </a:lnTo>
                  <a:lnTo>
                    <a:pt x="235925" y="1542281"/>
                  </a:lnTo>
                  <a:lnTo>
                    <a:pt x="236044" y="1547492"/>
                  </a:lnTo>
                  <a:lnTo>
                    <a:pt x="236157" y="1552702"/>
                  </a:lnTo>
                  <a:lnTo>
                    <a:pt x="236264" y="1557912"/>
                  </a:lnTo>
                  <a:lnTo>
                    <a:pt x="236367" y="1563123"/>
                  </a:lnTo>
                  <a:lnTo>
                    <a:pt x="236465" y="1568333"/>
                  </a:lnTo>
                  <a:lnTo>
                    <a:pt x="236557" y="1573544"/>
                  </a:lnTo>
                  <a:lnTo>
                    <a:pt x="236647" y="1578754"/>
                  </a:lnTo>
                  <a:lnTo>
                    <a:pt x="236735" y="1583964"/>
                  </a:lnTo>
                  <a:lnTo>
                    <a:pt x="236820" y="1589175"/>
                  </a:lnTo>
                  <a:lnTo>
                    <a:pt x="236905" y="1594385"/>
                  </a:lnTo>
                  <a:lnTo>
                    <a:pt x="236990" y="1599596"/>
                  </a:lnTo>
                  <a:lnTo>
                    <a:pt x="237077" y="1604806"/>
                  </a:lnTo>
                  <a:lnTo>
                    <a:pt x="237165" y="1610016"/>
                  </a:lnTo>
                  <a:lnTo>
                    <a:pt x="237257" y="1615227"/>
                  </a:lnTo>
                  <a:lnTo>
                    <a:pt x="237352" y="1620437"/>
                  </a:lnTo>
                  <a:lnTo>
                    <a:pt x="237453" y="1625648"/>
                  </a:lnTo>
                  <a:lnTo>
                    <a:pt x="237559" y="1630858"/>
                  </a:lnTo>
                  <a:lnTo>
                    <a:pt x="237672" y="1636069"/>
                  </a:lnTo>
                  <a:lnTo>
                    <a:pt x="237791" y="1641279"/>
                  </a:lnTo>
                  <a:lnTo>
                    <a:pt x="237918" y="1646489"/>
                  </a:lnTo>
                  <a:lnTo>
                    <a:pt x="238054" y="1651700"/>
                  </a:lnTo>
                  <a:lnTo>
                    <a:pt x="238199" y="1656910"/>
                  </a:lnTo>
                  <a:lnTo>
                    <a:pt x="238352" y="1662121"/>
                  </a:lnTo>
                  <a:lnTo>
                    <a:pt x="238512" y="1667331"/>
                  </a:lnTo>
                  <a:lnTo>
                    <a:pt x="238681" y="1672541"/>
                  </a:lnTo>
                  <a:lnTo>
                    <a:pt x="238858" y="1677752"/>
                  </a:lnTo>
                  <a:lnTo>
                    <a:pt x="239042" y="1682962"/>
                  </a:lnTo>
                  <a:lnTo>
                    <a:pt x="239232" y="1688173"/>
                  </a:lnTo>
                  <a:lnTo>
                    <a:pt x="239425" y="1693383"/>
                  </a:lnTo>
                  <a:lnTo>
                    <a:pt x="239620" y="1698593"/>
                  </a:lnTo>
                  <a:lnTo>
                    <a:pt x="239816" y="1703804"/>
                  </a:lnTo>
                  <a:lnTo>
                    <a:pt x="240009" y="1709014"/>
                  </a:lnTo>
                  <a:lnTo>
                    <a:pt x="240196" y="1714225"/>
                  </a:lnTo>
                  <a:lnTo>
                    <a:pt x="240377" y="1719435"/>
                  </a:lnTo>
                  <a:lnTo>
                    <a:pt x="240546" y="1724646"/>
                  </a:lnTo>
                  <a:lnTo>
                    <a:pt x="240698" y="1729856"/>
                  </a:lnTo>
                  <a:lnTo>
                    <a:pt x="240829" y="1735066"/>
                  </a:lnTo>
                  <a:lnTo>
                    <a:pt x="240937" y="1740277"/>
                  </a:lnTo>
                  <a:lnTo>
                    <a:pt x="241019" y="1745487"/>
                  </a:lnTo>
                  <a:lnTo>
                    <a:pt x="241072" y="1750698"/>
                  </a:lnTo>
                  <a:lnTo>
                    <a:pt x="241081" y="1755908"/>
                  </a:lnTo>
                  <a:lnTo>
                    <a:pt x="241046" y="1761118"/>
                  </a:lnTo>
                  <a:lnTo>
                    <a:pt x="240968" y="1766329"/>
                  </a:lnTo>
                  <a:lnTo>
                    <a:pt x="240841" y="1771539"/>
                  </a:lnTo>
                  <a:lnTo>
                    <a:pt x="240664" y="1776750"/>
                  </a:lnTo>
                  <a:lnTo>
                    <a:pt x="240419" y="1781960"/>
                  </a:lnTo>
                  <a:lnTo>
                    <a:pt x="240108" y="1787170"/>
                  </a:lnTo>
                  <a:lnTo>
                    <a:pt x="239735" y="1792381"/>
                  </a:lnTo>
                  <a:lnTo>
                    <a:pt x="239296" y="1797591"/>
                  </a:lnTo>
                  <a:lnTo>
                    <a:pt x="238791" y="1802802"/>
                  </a:lnTo>
                  <a:lnTo>
                    <a:pt x="238202" y="1808012"/>
                  </a:lnTo>
                  <a:lnTo>
                    <a:pt x="237533" y="1813223"/>
                  </a:lnTo>
                  <a:lnTo>
                    <a:pt x="236793" y="1818433"/>
                  </a:lnTo>
                  <a:lnTo>
                    <a:pt x="235980" y="1823643"/>
                  </a:lnTo>
                  <a:lnTo>
                    <a:pt x="235096" y="1828854"/>
                  </a:lnTo>
                  <a:lnTo>
                    <a:pt x="234126" y="1834064"/>
                  </a:lnTo>
                  <a:lnTo>
                    <a:pt x="233077" y="1839275"/>
                  </a:lnTo>
                  <a:lnTo>
                    <a:pt x="231960" y="1844485"/>
                  </a:lnTo>
                  <a:lnTo>
                    <a:pt x="230777" y="1849695"/>
                  </a:lnTo>
                  <a:lnTo>
                    <a:pt x="229530" y="1854906"/>
                  </a:lnTo>
                  <a:lnTo>
                    <a:pt x="228212" y="1860116"/>
                  </a:lnTo>
                  <a:lnTo>
                    <a:pt x="226828" y="1865327"/>
                  </a:lnTo>
                  <a:lnTo>
                    <a:pt x="225392" y="1870537"/>
                  </a:lnTo>
                  <a:lnTo>
                    <a:pt x="223907" y="1875747"/>
                  </a:lnTo>
                  <a:lnTo>
                    <a:pt x="222376" y="1880958"/>
                  </a:lnTo>
                  <a:lnTo>
                    <a:pt x="220798" y="1886168"/>
                  </a:lnTo>
                  <a:lnTo>
                    <a:pt x="219178" y="1891379"/>
                  </a:lnTo>
                  <a:lnTo>
                    <a:pt x="217528" y="1896589"/>
                  </a:lnTo>
                  <a:lnTo>
                    <a:pt x="215852" y="1901800"/>
                  </a:lnTo>
                  <a:lnTo>
                    <a:pt x="214153" y="1907010"/>
                  </a:lnTo>
                  <a:lnTo>
                    <a:pt x="212434" y="1912220"/>
                  </a:lnTo>
                  <a:lnTo>
                    <a:pt x="210700" y="1917431"/>
                  </a:lnTo>
                  <a:lnTo>
                    <a:pt x="208959" y="1922641"/>
                  </a:lnTo>
                  <a:lnTo>
                    <a:pt x="207214" y="1927852"/>
                  </a:lnTo>
                  <a:lnTo>
                    <a:pt x="205467" y="1933062"/>
                  </a:lnTo>
                  <a:lnTo>
                    <a:pt x="203724" y="1938272"/>
                  </a:lnTo>
                  <a:lnTo>
                    <a:pt x="201989" y="1943483"/>
                  </a:lnTo>
                  <a:lnTo>
                    <a:pt x="200263" y="1948693"/>
                  </a:lnTo>
                  <a:lnTo>
                    <a:pt x="198551" y="1953904"/>
                  </a:lnTo>
                  <a:lnTo>
                    <a:pt x="196852" y="1959114"/>
                  </a:lnTo>
                  <a:lnTo>
                    <a:pt x="195172" y="1964324"/>
                  </a:lnTo>
                  <a:lnTo>
                    <a:pt x="193514" y="1969535"/>
                  </a:lnTo>
                  <a:lnTo>
                    <a:pt x="191876" y="1974745"/>
                  </a:lnTo>
                  <a:lnTo>
                    <a:pt x="190259" y="1979956"/>
                  </a:lnTo>
                  <a:lnTo>
                    <a:pt x="188664" y="1985166"/>
                  </a:lnTo>
                  <a:lnTo>
                    <a:pt x="187093" y="1990376"/>
                  </a:lnTo>
                  <a:lnTo>
                    <a:pt x="185550" y="1995587"/>
                  </a:lnTo>
                  <a:lnTo>
                    <a:pt x="184030" y="2000797"/>
                  </a:lnTo>
                  <a:lnTo>
                    <a:pt x="182532" y="2006008"/>
                  </a:lnTo>
                  <a:lnTo>
                    <a:pt x="181056" y="2011218"/>
                  </a:lnTo>
                  <a:lnTo>
                    <a:pt x="179603" y="2016429"/>
                  </a:lnTo>
                  <a:lnTo>
                    <a:pt x="178177" y="2021639"/>
                  </a:lnTo>
                  <a:lnTo>
                    <a:pt x="176771" y="2026849"/>
                  </a:lnTo>
                  <a:lnTo>
                    <a:pt x="175383" y="2032060"/>
                  </a:lnTo>
                  <a:lnTo>
                    <a:pt x="174015" y="2037270"/>
                  </a:lnTo>
                  <a:lnTo>
                    <a:pt x="172666" y="2042481"/>
                  </a:lnTo>
                  <a:lnTo>
                    <a:pt x="171337" y="2047691"/>
                  </a:lnTo>
                  <a:lnTo>
                    <a:pt x="170025" y="2052901"/>
                  </a:lnTo>
                  <a:lnTo>
                    <a:pt x="168728" y="2058112"/>
                  </a:lnTo>
                  <a:lnTo>
                    <a:pt x="167446" y="2063322"/>
                  </a:lnTo>
                  <a:lnTo>
                    <a:pt x="166179" y="2068533"/>
                  </a:lnTo>
                  <a:lnTo>
                    <a:pt x="164929" y="2073743"/>
                  </a:lnTo>
                  <a:lnTo>
                    <a:pt x="163692" y="2078953"/>
                  </a:lnTo>
                  <a:lnTo>
                    <a:pt x="162467" y="2084164"/>
                  </a:lnTo>
                  <a:lnTo>
                    <a:pt x="161256" y="2089374"/>
                  </a:lnTo>
                  <a:lnTo>
                    <a:pt x="160058" y="2094585"/>
                  </a:lnTo>
                  <a:lnTo>
                    <a:pt x="158876" y="2099795"/>
                  </a:lnTo>
                  <a:lnTo>
                    <a:pt x="157707" y="2105006"/>
                  </a:lnTo>
                  <a:lnTo>
                    <a:pt x="156552" y="2110216"/>
                  </a:lnTo>
                  <a:lnTo>
                    <a:pt x="155410" y="2115426"/>
                  </a:lnTo>
                  <a:lnTo>
                    <a:pt x="154282" y="2120637"/>
                  </a:lnTo>
                  <a:lnTo>
                    <a:pt x="153173" y="2125847"/>
                  </a:lnTo>
                  <a:lnTo>
                    <a:pt x="152080" y="2131058"/>
                  </a:lnTo>
                  <a:lnTo>
                    <a:pt x="151002" y="2136268"/>
                  </a:lnTo>
                  <a:lnTo>
                    <a:pt x="149941" y="2141478"/>
                  </a:lnTo>
                  <a:lnTo>
                    <a:pt x="148897" y="2146689"/>
                  </a:lnTo>
                  <a:lnTo>
                    <a:pt x="147876" y="2151899"/>
                  </a:lnTo>
                  <a:lnTo>
                    <a:pt x="146874" y="2157110"/>
                  </a:lnTo>
                  <a:lnTo>
                    <a:pt x="145891" y="2162320"/>
                  </a:lnTo>
                  <a:lnTo>
                    <a:pt x="144927" y="2167530"/>
                  </a:lnTo>
                  <a:lnTo>
                    <a:pt x="143984" y="2172741"/>
                  </a:lnTo>
                  <a:lnTo>
                    <a:pt x="143067" y="2177951"/>
                  </a:lnTo>
                  <a:lnTo>
                    <a:pt x="142172" y="2183162"/>
                  </a:lnTo>
                  <a:lnTo>
                    <a:pt x="141299" y="2188372"/>
                  </a:lnTo>
                  <a:lnTo>
                    <a:pt x="140447" y="2193583"/>
                  </a:lnTo>
                  <a:lnTo>
                    <a:pt x="139617" y="2198793"/>
                  </a:lnTo>
                  <a:lnTo>
                    <a:pt x="138815" y="2204003"/>
                  </a:lnTo>
                  <a:lnTo>
                    <a:pt x="138036" y="2209214"/>
                  </a:lnTo>
                  <a:lnTo>
                    <a:pt x="137279" y="2214424"/>
                  </a:lnTo>
                  <a:lnTo>
                    <a:pt x="136545" y="2219635"/>
                  </a:lnTo>
                  <a:lnTo>
                    <a:pt x="135832" y="2224845"/>
                  </a:lnTo>
                  <a:lnTo>
                    <a:pt x="135147" y="2230055"/>
                  </a:lnTo>
                  <a:lnTo>
                    <a:pt x="134484" y="2235266"/>
                  </a:lnTo>
                  <a:lnTo>
                    <a:pt x="133843" y="2240476"/>
                  </a:lnTo>
                  <a:lnTo>
                    <a:pt x="133223" y="2245687"/>
                  </a:lnTo>
                  <a:lnTo>
                    <a:pt x="132624" y="2250897"/>
                  </a:lnTo>
                  <a:lnTo>
                    <a:pt x="132050" y="2256107"/>
                  </a:lnTo>
                  <a:lnTo>
                    <a:pt x="131498" y="2261318"/>
                  </a:lnTo>
                  <a:lnTo>
                    <a:pt x="130966" y="2266528"/>
                  </a:lnTo>
                  <a:lnTo>
                    <a:pt x="130453" y="2271739"/>
                  </a:lnTo>
                  <a:lnTo>
                    <a:pt x="129960" y="2276949"/>
                  </a:lnTo>
                  <a:lnTo>
                    <a:pt x="129490" y="2282160"/>
                  </a:lnTo>
                  <a:lnTo>
                    <a:pt x="129040" y="2287370"/>
                  </a:lnTo>
                  <a:lnTo>
                    <a:pt x="128609" y="2292580"/>
                  </a:lnTo>
                  <a:lnTo>
                    <a:pt x="128196" y="2297791"/>
                  </a:lnTo>
                  <a:lnTo>
                    <a:pt x="127801" y="2303001"/>
                  </a:lnTo>
                  <a:lnTo>
                    <a:pt x="127428" y="2308212"/>
                  </a:lnTo>
                  <a:lnTo>
                    <a:pt x="127073" y="2313422"/>
                  </a:lnTo>
                  <a:lnTo>
                    <a:pt x="126736" y="2318632"/>
                  </a:lnTo>
                  <a:lnTo>
                    <a:pt x="126416" y="2323843"/>
                  </a:lnTo>
                  <a:lnTo>
                    <a:pt x="126112" y="2329053"/>
                  </a:lnTo>
                  <a:lnTo>
                    <a:pt x="125828" y="2334264"/>
                  </a:lnTo>
                  <a:lnTo>
                    <a:pt x="125562" y="2339474"/>
                  </a:lnTo>
                  <a:lnTo>
                    <a:pt x="125311" y="2344684"/>
                  </a:lnTo>
                  <a:lnTo>
                    <a:pt x="125076" y="2349895"/>
                  </a:lnTo>
                  <a:lnTo>
                    <a:pt x="124855" y="2355105"/>
                  </a:lnTo>
                  <a:lnTo>
                    <a:pt x="124652" y="2360316"/>
                  </a:lnTo>
                  <a:lnTo>
                    <a:pt x="124464" y="2365526"/>
                  </a:lnTo>
                  <a:lnTo>
                    <a:pt x="124290" y="2370737"/>
                  </a:lnTo>
                  <a:lnTo>
                    <a:pt x="124129" y="2375947"/>
                  </a:lnTo>
                  <a:lnTo>
                    <a:pt x="123979" y="2381157"/>
                  </a:lnTo>
                  <a:lnTo>
                    <a:pt x="123844" y="2386368"/>
                  </a:lnTo>
                  <a:lnTo>
                    <a:pt x="123721" y="2391578"/>
                  </a:lnTo>
                  <a:lnTo>
                    <a:pt x="123608" y="2396789"/>
                  </a:lnTo>
                  <a:lnTo>
                    <a:pt x="123505" y="2401999"/>
                  </a:lnTo>
                  <a:lnTo>
                    <a:pt x="123411" y="2407209"/>
                  </a:lnTo>
                  <a:lnTo>
                    <a:pt x="123326" y="2412420"/>
                  </a:lnTo>
                  <a:lnTo>
                    <a:pt x="123250" y="2417630"/>
                  </a:lnTo>
                  <a:lnTo>
                    <a:pt x="123181" y="2422841"/>
                  </a:lnTo>
                  <a:lnTo>
                    <a:pt x="123117" y="2428051"/>
                  </a:lnTo>
                  <a:lnTo>
                    <a:pt x="123059" y="2433261"/>
                  </a:lnTo>
                  <a:lnTo>
                    <a:pt x="123005" y="2438472"/>
                  </a:lnTo>
                  <a:lnTo>
                    <a:pt x="122957" y="2443682"/>
                  </a:lnTo>
                  <a:lnTo>
                    <a:pt x="122911" y="2448893"/>
                  </a:lnTo>
                  <a:lnTo>
                    <a:pt x="122868" y="2454103"/>
                  </a:lnTo>
                  <a:lnTo>
                    <a:pt x="122828" y="2459313"/>
                  </a:lnTo>
                  <a:lnTo>
                    <a:pt x="122789" y="2464524"/>
                  </a:lnTo>
                  <a:lnTo>
                    <a:pt x="122752" y="2469734"/>
                  </a:lnTo>
                  <a:lnTo>
                    <a:pt x="122715" y="2474945"/>
                  </a:lnTo>
                  <a:lnTo>
                    <a:pt x="122678" y="2480155"/>
                  </a:lnTo>
                  <a:lnTo>
                    <a:pt x="122642" y="2485366"/>
                  </a:lnTo>
                  <a:lnTo>
                    <a:pt x="122606" y="2490576"/>
                  </a:lnTo>
                  <a:lnTo>
                    <a:pt x="122569" y="2495786"/>
                  </a:lnTo>
                  <a:lnTo>
                    <a:pt x="122531" y="2500997"/>
                  </a:lnTo>
                  <a:lnTo>
                    <a:pt x="122493" y="2506207"/>
                  </a:lnTo>
                  <a:lnTo>
                    <a:pt x="122454" y="2511418"/>
                  </a:lnTo>
                  <a:lnTo>
                    <a:pt x="122415" y="2516628"/>
                  </a:lnTo>
                  <a:lnTo>
                    <a:pt x="122374" y="2521838"/>
                  </a:lnTo>
                  <a:lnTo>
                    <a:pt x="122333" y="2527049"/>
                  </a:lnTo>
                  <a:lnTo>
                    <a:pt x="122291" y="2532259"/>
                  </a:lnTo>
                  <a:lnTo>
                    <a:pt x="122248" y="2537470"/>
                  </a:lnTo>
                  <a:lnTo>
                    <a:pt x="122204" y="2542680"/>
                  </a:lnTo>
                  <a:lnTo>
                    <a:pt x="122160" y="2547890"/>
                  </a:lnTo>
                  <a:lnTo>
                    <a:pt x="122116" y="2553101"/>
                  </a:lnTo>
                  <a:lnTo>
                    <a:pt x="122071" y="2558311"/>
                  </a:lnTo>
                  <a:lnTo>
                    <a:pt x="122026" y="2563522"/>
                  </a:lnTo>
                  <a:lnTo>
                    <a:pt x="121980" y="2568732"/>
                  </a:lnTo>
                  <a:lnTo>
                    <a:pt x="121935" y="2573943"/>
                  </a:lnTo>
                  <a:lnTo>
                    <a:pt x="121890" y="2579153"/>
                  </a:lnTo>
                  <a:lnTo>
                    <a:pt x="121845" y="2584363"/>
                  </a:lnTo>
                  <a:lnTo>
                    <a:pt x="121800" y="2589574"/>
                  </a:lnTo>
                  <a:lnTo>
                    <a:pt x="121755" y="2594784"/>
                  </a:lnTo>
                  <a:lnTo>
                    <a:pt x="121711" y="2599995"/>
                  </a:lnTo>
                  <a:lnTo>
                    <a:pt x="121667" y="2605205"/>
                  </a:lnTo>
                  <a:lnTo>
                    <a:pt x="121624" y="2610415"/>
                  </a:lnTo>
                  <a:lnTo>
                    <a:pt x="121581" y="2615626"/>
                  </a:lnTo>
                  <a:lnTo>
                    <a:pt x="121539" y="2620836"/>
                  </a:lnTo>
                  <a:lnTo>
                    <a:pt x="121498" y="2626047"/>
                  </a:lnTo>
                  <a:lnTo>
                    <a:pt x="121457" y="2631257"/>
                  </a:lnTo>
                  <a:lnTo>
                    <a:pt x="121417" y="2636467"/>
                  </a:lnTo>
                  <a:lnTo>
                    <a:pt x="121377" y="2641678"/>
                  </a:lnTo>
                  <a:lnTo>
                    <a:pt x="121339" y="2646888"/>
                  </a:lnTo>
                  <a:lnTo>
                    <a:pt x="121301" y="2652099"/>
                  </a:lnTo>
                  <a:lnTo>
                    <a:pt x="121264" y="2657309"/>
                  </a:lnTo>
                  <a:lnTo>
                    <a:pt x="121227" y="2662520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5" name="pg40">
              <a:extLst>
                <a:ext uri="{FF2B5EF4-FFF2-40B4-BE49-F238E27FC236}">
                  <a16:creationId xmlns:a16="http://schemas.microsoft.com/office/drawing/2014/main" id="{3ABFF167-A1D2-A4C1-D772-EB357695B8B3}"/>
                </a:ext>
              </a:extLst>
            </p:cNvPr>
            <p:cNvSpPr/>
            <p:nvPr/>
          </p:nvSpPr>
          <p:spPr>
            <a:xfrm>
              <a:off x="9497963" y="4325651"/>
              <a:ext cx="315640" cy="2545737"/>
            </a:xfrm>
            <a:custGeom>
              <a:avLst/>
              <a:gdLst/>
              <a:ahLst/>
              <a:cxnLst/>
              <a:rect l="0" t="0" r="0" b="0"/>
              <a:pathLst>
                <a:path w="315640" h="2545737">
                  <a:moveTo>
                    <a:pt x="157057" y="2545737"/>
                  </a:moveTo>
                  <a:lnTo>
                    <a:pt x="157037" y="2540755"/>
                  </a:lnTo>
                  <a:lnTo>
                    <a:pt x="157019" y="2535773"/>
                  </a:lnTo>
                  <a:lnTo>
                    <a:pt x="157004" y="2530791"/>
                  </a:lnTo>
                  <a:lnTo>
                    <a:pt x="156991" y="2525809"/>
                  </a:lnTo>
                  <a:lnTo>
                    <a:pt x="156981" y="2520827"/>
                  </a:lnTo>
                  <a:lnTo>
                    <a:pt x="156972" y="2515846"/>
                  </a:lnTo>
                  <a:lnTo>
                    <a:pt x="156966" y="2510864"/>
                  </a:lnTo>
                  <a:lnTo>
                    <a:pt x="156963" y="2505882"/>
                  </a:lnTo>
                  <a:lnTo>
                    <a:pt x="156963" y="2500900"/>
                  </a:lnTo>
                  <a:lnTo>
                    <a:pt x="156965" y="2495918"/>
                  </a:lnTo>
                  <a:lnTo>
                    <a:pt x="156969" y="2490936"/>
                  </a:lnTo>
                  <a:lnTo>
                    <a:pt x="156976" y="2485954"/>
                  </a:lnTo>
                  <a:lnTo>
                    <a:pt x="156985" y="2480972"/>
                  </a:lnTo>
                  <a:lnTo>
                    <a:pt x="156996" y="2475991"/>
                  </a:lnTo>
                  <a:lnTo>
                    <a:pt x="157010" y="2471009"/>
                  </a:lnTo>
                  <a:lnTo>
                    <a:pt x="157026" y="2466027"/>
                  </a:lnTo>
                  <a:lnTo>
                    <a:pt x="157043" y="2461045"/>
                  </a:lnTo>
                  <a:lnTo>
                    <a:pt x="157062" y="2456063"/>
                  </a:lnTo>
                  <a:lnTo>
                    <a:pt x="157083" y="2451081"/>
                  </a:lnTo>
                  <a:lnTo>
                    <a:pt x="157105" y="2446099"/>
                  </a:lnTo>
                  <a:lnTo>
                    <a:pt x="157128" y="2441117"/>
                  </a:lnTo>
                  <a:lnTo>
                    <a:pt x="157152" y="2436136"/>
                  </a:lnTo>
                  <a:lnTo>
                    <a:pt x="157176" y="2431154"/>
                  </a:lnTo>
                  <a:lnTo>
                    <a:pt x="157200" y="2426172"/>
                  </a:lnTo>
                  <a:lnTo>
                    <a:pt x="157224" y="2421190"/>
                  </a:lnTo>
                  <a:lnTo>
                    <a:pt x="157247" y="2416208"/>
                  </a:lnTo>
                  <a:lnTo>
                    <a:pt x="157270" y="2411226"/>
                  </a:lnTo>
                  <a:lnTo>
                    <a:pt x="157291" y="2406244"/>
                  </a:lnTo>
                  <a:lnTo>
                    <a:pt x="157311" y="2401263"/>
                  </a:lnTo>
                  <a:lnTo>
                    <a:pt x="157328" y="2396281"/>
                  </a:lnTo>
                  <a:lnTo>
                    <a:pt x="157343" y="2391299"/>
                  </a:lnTo>
                  <a:lnTo>
                    <a:pt x="157355" y="2386317"/>
                  </a:lnTo>
                  <a:lnTo>
                    <a:pt x="157365" y="2381335"/>
                  </a:lnTo>
                  <a:lnTo>
                    <a:pt x="157371" y="2376353"/>
                  </a:lnTo>
                  <a:lnTo>
                    <a:pt x="157372" y="2371371"/>
                  </a:lnTo>
                  <a:lnTo>
                    <a:pt x="157370" y="2366389"/>
                  </a:lnTo>
                  <a:lnTo>
                    <a:pt x="157363" y="2361408"/>
                  </a:lnTo>
                  <a:lnTo>
                    <a:pt x="157351" y="2356426"/>
                  </a:lnTo>
                  <a:lnTo>
                    <a:pt x="157335" y="2351444"/>
                  </a:lnTo>
                  <a:lnTo>
                    <a:pt x="157312" y="2346462"/>
                  </a:lnTo>
                  <a:lnTo>
                    <a:pt x="157284" y="2341480"/>
                  </a:lnTo>
                  <a:lnTo>
                    <a:pt x="157250" y="2336498"/>
                  </a:lnTo>
                  <a:lnTo>
                    <a:pt x="157210" y="2331516"/>
                  </a:lnTo>
                  <a:lnTo>
                    <a:pt x="157164" y="2326534"/>
                  </a:lnTo>
                  <a:lnTo>
                    <a:pt x="157112" y="2321553"/>
                  </a:lnTo>
                  <a:lnTo>
                    <a:pt x="157052" y="2316571"/>
                  </a:lnTo>
                  <a:lnTo>
                    <a:pt x="156986" y="2311589"/>
                  </a:lnTo>
                  <a:lnTo>
                    <a:pt x="156914" y="2306607"/>
                  </a:lnTo>
                  <a:lnTo>
                    <a:pt x="156835" y="2301625"/>
                  </a:lnTo>
                  <a:lnTo>
                    <a:pt x="156750" y="2296643"/>
                  </a:lnTo>
                  <a:lnTo>
                    <a:pt x="156659" y="2291661"/>
                  </a:lnTo>
                  <a:lnTo>
                    <a:pt x="156560" y="2286679"/>
                  </a:lnTo>
                  <a:lnTo>
                    <a:pt x="156456" y="2281698"/>
                  </a:lnTo>
                  <a:lnTo>
                    <a:pt x="156346" y="2276716"/>
                  </a:lnTo>
                  <a:lnTo>
                    <a:pt x="156231" y="2271734"/>
                  </a:lnTo>
                  <a:lnTo>
                    <a:pt x="156111" y="2266752"/>
                  </a:lnTo>
                  <a:lnTo>
                    <a:pt x="155985" y="2261770"/>
                  </a:lnTo>
                  <a:lnTo>
                    <a:pt x="155854" y="2256788"/>
                  </a:lnTo>
                  <a:lnTo>
                    <a:pt x="155720" y="2251806"/>
                  </a:lnTo>
                  <a:lnTo>
                    <a:pt x="155582" y="2246824"/>
                  </a:lnTo>
                  <a:lnTo>
                    <a:pt x="155441" y="2241843"/>
                  </a:lnTo>
                  <a:lnTo>
                    <a:pt x="155297" y="2236861"/>
                  </a:lnTo>
                  <a:lnTo>
                    <a:pt x="155150" y="2231879"/>
                  </a:lnTo>
                  <a:lnTo>
                    <a:pt x="155002" y="2226897"/>
                  </a:lnTo>
                  <a:lnTo>
                    <a:pt x="154852" y="2221915"/>
                  </a:lnTo>
                  <a:lnTo>
                    <a:pt x="154702" y="2216933"/>
                  </a:lnTo>
                  <a:lnTo>
                    <a:pt x="154551" y="2211951"/>
                  </a:lnTo>
                  <a:lnTo>
                    <a:pt x="154400" y="2206969"/>
                  </a:lnTo>
                  <a:lnTo>
                    <a:pt x="154250" y="2201988"/>
                  </a:lnTo>
                  <a:lnTo>
                    <a:pt x="154100" y="2197006"/>
                  </a:lnTo>
                  <a:lnTo>
                    <a:pt x="153952" y="2192024"/>
                  </a:lnTo>
                  <a:lnTo>
                    <a:pt x="153805" y="2187042"/>
                  </a:lnTo>
                  <a:lnTo>
                    <a:pt x="153661" y="2182060"/>
                  </a:lnTo>
                  <a:lnTo>
                    <a:pt x="153518" y="2177078"/>
                  </a:lnTo>
                  <a:lnTo>
                    <a:pt x="153377" y="2172096"/>
                  </a:lnTo>
                  <a:lnTo>
                    <a:pt x="153239" y="2167114"/>
                  </a:lnTo>
                  <a:lnTo>
                    <a:pt x="153102" y="2162133"/>
                  </a:lnTo>
                  <a:lnTo>
                    <a:pt x="152968" y="2157151"/>
                  </a:lnTo>
                  <a:lnTo>
                    <a:pt x="152836" y="2152169"/>
                  </a:lnTo>
                  <a:lnTo>
                    <a:pt x="152706" y="2147187"/>
                  </a:lnTo>
                  <a:lnTo>
                    <a:pt x="152577" y="2142205"/>
                  </a:lnTo>
                  <a:lnTo>
                    <a:pt x="152448" y="2137223"/>
                  </a:lnTo>
                  <a:lnTo>
                    <a:pt x="152321" y="2132241"/>
                  </a:lnTo>
                  <a:lnTo>
                    <a:pt x="152193" y="2127259"/>
                  </a:lnTo>
                  <a:lnTo>
                    <a:pt x="152064" y="2122278"/>
                  </a:lnTo>
                  <a:lnTo>
                    <a:pt x="151933" y="2117296"/>
                  </a:lnTo>
                  <a:lnTo>
                    <a:pt x="151800" y="2112314"/>
                  </a:lnTo>
                  <a:lnTo>
                    <a:pt x="151664" y="2107332"/>
                  </a:lnTo>
                  <a:lnTo>
                    <a:pt x="151522" y="2102350"/>
                  </a:lnTo>
                  <a:lnTo>
                    <a:pt x="151374" y="2097368"/>
                  </a:lnTo>
                  <a:lnTo>
                    <a:pt x="151219" y="2092386"/>
                  </a:lnTo>
                  <a:lnTo>
                    <a:pt x="151057" y="2087404"/>
                  </a:lnTo>
                  <a:lnTo>
                    <a:pt x="150885" y="2082423"/>
                  </a:lnTo>
                  <a:lnTo>
                    <a:pt x="150702" y="2077441"/>
                  </a:lnTo>
                  <a:lnTo>
                    <a:pt x="150505" y="2072459"/>
                  </a:lnTo>
                  <a:lnTo>
                    <a:pt x="150294" y="2067477"/>
                  </a:lnTo>
                  <a:lnTo>
                    <a:pt x="150069" y="2062495"/>
                  </a:lnTo>
                  <a:lnTo>
                    <a:pt x="149828" y="2057513"/>
                  </a:lnTo>
                  <a:lnTo>
                    <a:pt x="149570" y="2052531"/>
                  </a:lnTo>
                  <a:lnTo>
                    <a:pt x="149288" y="2047549"/>
                  </a:lnTo>
                  <a:lnTo>
                    <a:pt x="148986" y="2042568"/>
                  </a:lnTo>
                  <a:lnTo>
                    <a:pt x="148663" y="2037586"/>
                  </a:lnTo>
                  <a:lnTo>
                    <a:pt x="148317" y="2032604"/>
                  </a:lnTo>
                  <a:lnTo>
                    <a:pt x="147949" y="2027622"/>
                  </a:lnTo>
                  <a:lnTo>
                    <a:pt x="147552" y="2022640"/>
                  </a:lnTo>
                  <a:lnTo>
                    <a:pt x="147127" y="2017658"/>
                  </a:lnTo>
                  <a:lnTo>
                    <a:pt x="146675" y="2012676"/>
                  </a:lnTo>
                  <a:lnTo>
                    <a:pt x="146196" y="2007694"/>
                  </a:lnTo>
                  <a:lnTo>
                    <a:pt x="145690" y="2002713"/>
                  </a:lnTo>
                  <a:lnTo>
                    <a:pt x="145154" y="1997731"/>
                  </a:lnTo>
                  <a:lnTo>
                    <a:pt x="144583" y="1992749"/>
                  </a:lnTo>
                  <a:lnTo>
                    <a:pt x="143982" y="1987767"/>
                  </a:lnTo>
                  <a:lnTo>
                    <a:pt x="143352" y="1982785"/>
                  </a:lnTo>
                  <a:lnTo>
                    <a:pt x="142692" y="1977803"/>
                  </a:lnTo>
                  <a:lnTo>
                    <a:pt x="142001" y="1972821"/>
                  </a:lnTo>
                  <a:lnTo>
                    <a:pt x="141272" y="1967840"/>
                  </a:lnTo>
                  <a:lnTo>
                    <a:pt x="140511" y="1962858"/>
                  </a:lnTo>
                  <a:lnTo>
                    <a:pt x="139718" y="1957876"/>
                  </a:lnTo>
                  <a:lnTo>
                    <a:pt x="138893" y="1952894"/>
                  </a:lnTo>
                  <a:lnTo>
                    <a:pt x="138037" y="1947912"/>
                  </a:lnTo>
                  <a:lnTo>
                    <a:pt x="137144" y="1942930"/>
                  </a:lnTo>
                  <a:lnTo>
                    <a:pt x="136213" y="1937948"/>
                  </a:lnTo>
                  <a:lnTo>
                    <a:pt x="135249" y="1932966"/>
                  </a:lnTo>
                  <a:lnTo>
                    <a:pt x="134251" y="1927985"/>
                  </a:lnTo>
                  <a:lnTo>
                    <a:pt x="133220" y="1923003"/>
                  </a:lnTo>
                  <a:lnTo>
                    <a:pt x="132154" y="1918021"/>
                  </a:lnTo>
                  <a:lnTo>
                    <a:pt x="131044" y="1913039"/>
                  </a:lnTo>
                  <a:lnTo>
                    <a:pt x="129898" y="1908057"/>
                  </a:lnTo>
                  <a:lnTo>
                    <a:pt x="128716" y="1903075"/>
                  </a:lnTo>
                  <a:lnTo>
                    <a:pt x="127498" y="1898093"/>
                  </a:lnTo>
                  <a:lnTo>
                    <a:pt x="126244" y="1893111"/>
                  </a:lnTo>
                  <a:lnTo>
                    <a:pt x="124947" y="1888130"/>
                  </a:lnTo>
                  <a:lnTo>
                    <a:pt x="123609" y="1883148"/>
                  </a:lnTo>
                  <a:lnTo>
                    <a:pt x="122235" y="1878166"/>
                  </a:lnTo>
                  <a:lnTo>
                    <a:pt x="120823" y="1873184"/>
                  </a:lnTo>
                  <a:lnTo>
                    <a:pt x="119375" y="1868202"/>
                  </a:lnTo>
                  <a:lnTo>
                    <a:pt x="117888" y="1863220"/>
                  </a:lnTo>
                  <a:lnTo>
                    <a:pt x="116358" y="1858238"/>
                  </a:lnTo>
                  <a:lnTo>
                    <a:pt x="114793" y="1853256"/>
                  </a:lnTo>
                  <a:lnTo>
                    <a:pt x="113194" y="1848275"/>
                  </a:lnTo>
                  <a:lnTo>
                    <a:pt x="111563" y="1843293"/>
                  </a:lnTo>
                  <a:lnTo>
                    <a:pt x="109899" y="1838311"/>
                  </a:lnTo>
                  <a:lnTo>
                    <a:pt x="108199" y="1833329"/>
                  </a:lnTo>
                  <a:lnTo>
                    <a:pt x="106469" y="1828347"/>
                  </a:lnTo>
                  <a:lnTo>
                    <a:pt x="104712" y="1823365"/>
                  </a:lnTo>
                  <a:lnTo>
                    <a:pt x="102931" y="1818383"/>
                  </a:lnTo>
                  <a:lnTo>
                    <a:pt x="101127" y="1813401"/>
                  </a:lnTo>
                  <a:lnTo>
                    <a:pt x="99300" y="1808420"/>
                  </a:lnTo>
                  <a:lnTo>
                    <a:pt x="97452" y="1803438"/>
                  </a:lnTo>
                  <a:lnTo>
                    <a:pt x="95588" y="1798456"/>
                  </a:lnTo>
                  <a:lnTo>
                    <a:pt x="93711" y="1793474"/>
                  </a:lnTo>
                  <a:lnTo>
                    <a:pt x="91822" y="1788492"/>
                  </a:lnTo>
                  <a:lnTo>
                    <a:pt x="89922" y="1783510"/>
                  </a:lnTo>
                  <a:lnTo>
                    <a:pt x="88014" y="1778528"/>
                  </a:lnTo>
                  <a:lnTo>
                    <a:pt x="86099" y="1773546"/>
                  </a:lnTo>
                  <a:lnTo>
                    <a:pt x="84181" y="1768565"/>
                  </a:lnTo>
                  <a:lnTo>
                    <a:pt x="82260" y="1763583"/>
                  </a:lnTo>
                  <a:lnTo>
                    <a:pt x="80337" y="1758601"/>
                  </a:lnTo>
                  <a:lnTo>
                    <a:pt x="78413" y="1753619"/>
                  </a:lnTo>
                  <a:lnTo>
                    <a:pt x="76489" y="1748637"/>
                  </a:lnTo>
                  <a:lnTo>
                    <a:pt x="74566" y="1743655"/>
                  </a:lnTo>
                  <a:lnTo>
                    <a:pt x="72643" y="1738673"/>
                  </a:lnTo>
                  <a:lnTo>
                    <a:pt x="70720" y="1733691"/>
                  </a:lnTo>
                  <a:lnTo>
                    <a:pt x="68797" y="1728710"/>
                  </a:lnTo>
                  <a:lnTo>
                    <a:pt x="66873" y="1723728"/>
                  </a:lnTo>
                  <a:lnTo>
                    <a:pt x="64947" y="1718746"/>
                  </a:lnTo>
                  <a:lnTo>
                    <a:pt x="63018" y="1713764"/>
                  </a:lnTo>
                  <a:lnTo>
                    <a:pt x="61086" y="1708782"/>
                  </a:lnTo>
                  <a:lnTo>
                    <a:pt x="59148" y="1703800"/>
                  </a:lnTo>
                  <a:lnTo>
                    <a:pt x="57203" y="1698818"/>
                  </a:lnTo>
                  <a:lnTo>
                    <a:pt x="55250" y="1693836"/>
                  </a:lnTo>
                  <a:lnTo>
                    <a:pt x="53288" y="1688855"/>
                  </a:lnTo>
                  <a:lnTo>
                    <a:pt x="51317" y="1683873"/>
                  </a:lnTo>
                  <a:lnTo>
                    <a:pt x="49335" y="1678891"/>
                  </a:lnTo>
                  <a:lnTo>
                    <a:pt x="47342" y="1673909"/>
                  </a:lnTo>
                  <a:lnTo>
                    <a:pt x="45336" y="1668927"/>
                  </a:lnTo>
                  <a:lnTo>
                    <a:pt x="43319" y="1663945"/>
                  </a:lnTo>
                  <a:lnTo>
                    <a:pt x="41292" y="1658963"/>
                  </a:lnTo>
                  <a:lnTo>
                    <a:pt x="39257" y="1653981"/>
                  </a:lnTo>
                  <a:lnTo>
                    <a:pt x="37215" y="1649000"/>
                  </a:lnTo>
                  <a:lnTo>
                    <a:pt x="35167" y="1644018"/>
                  </a:lnTo>
                  <a:lnTo>
                    <a:pt x="33118" y="1639036"/>
                  </a:lnTo>
                  <a:lnTo>
                    <a:pt x="31072" y="1634054"/>
                  </a:lnTo>
                  <a:lnTo>
                    <a:pt x="29033" y="1629072"/>
                  </a:lnTo>
                  <a:lnTo>
                    <a:pt x="27005" y="1624090"/>
                  </a:lnTo>
                  <a:lnTo>
                    <a:pt x="24997" y="1619108"/>
                  </a:lnTo>
                  <a:lnTo>
                    <a:pt x="23016" y="1614126"/>
                  </a:lnTo>
                  <a:lnTo>
                    <a:pt x="21066" y="1609145"/>
                  </a:lnTo>
                  <a:lnTo>
                    <a:pt x="19154" y="1604163"/>
                  </a:lnTo>
                  <a:lnTo>
                    <a:pt x="17286" y="1599181"/>
                  </a:lnTo>
                  <a:lnTo>
                    <a:pt x="15474" y="1594199"/>
                  </a:lnTo>
                  <a:lnTo>
                    <a:pt x="13736" y="1589217"/>
                  </a:lnTo>
                  <a:lnTo>
                    <a:pt x="12069" y="1584235"/>
                  </a:lnTo>
                  <a:lnTo>
                    <a:pt x="10480" y="1579253"/>
                  </a:lnTo>
                  <a:lnTo>
                    <a:pt x="8974" y="1574272"/>
                  </a:lnTo>
                  <a:lnTo>
                    <a:pt x="7560" y="1569290"/>
                  </a:lnTo>
                  <a:lnTo>
                    <a:pt x="6269" y="1564308"/>
                  </a:lnTo>
                  <a:lnTo>
                    <a:pt x="5090" y="1559326"/>
                  </a:lnTo>
                  <a:lnTo>
                    <a:pt x="4022" y="1554344"/>
                  </a:lnTo>
                  <a:lnTo>
                    <a:pt x="3069" y="1549362"/>
                  </a:lnTo>
                  <a:lnTo>
                    <a:pt x="2235" y="1544380"/>
                  </a:lnTo>
                  <a:lnTo>
                    <a:pt x="1539" y="1539398"/>
                  </a:lnTo>
                  <a:lnTo>
                    <a:pt x="987" y="1534417"/>
                  </a:lnTo>
                  <a:lnTo>
                    <a:pt x="557" y="1529435"/>
                  </a:lnTo>
                  <a:lnTo>
                    <a:pt x="251" y="1524453"/>
                  </a:lnTo>
                  <a:lnTo>
                    <a:pt x="65" y="1519471"/>
                  </a:lnTo>
                  <a:lnTo>
                    <a:pt x="0" y="1514489"/>
                  </a:lnTo>
                  <a:lnTo>
                    <a:pt x="78" y="1509507"/>
                  </a:lnTo>
                  <a:lnTo>
                    <a:pt x="263" y="1504525"/>
                  </a:lnTo>
                  <a:lnTo>
                    <a:pt x="547" y="1499543"/>
                  </a:lnTo>
                  <a:lnTo>
                    <a:pt x="926" y="1494562"/>
                  </a:lnTo>
                  <a:lnTo>
                    <a:pt x="1391" y="1489580"/>
                  </a:lnTo>
                  <a:lnTo>
                    <a:pt x="1949" y="1484598"/>
                  </a:lnTo>
                  <a:lnTo>
                    <a:pt x="2579" y="1479616"/>
                  </a:lnTo>
                  <a:lnTo>
                    <a:pt x="3265" y="1474634"/>
                  </a:lnTo>
                  <a:lnTo>
                    <a:pt x="3998" y="1469652"/>
                  </a:lnTo>
                  <a:lnTo>
                    <a:pt x="4770" y="1464670"/>
                  </a:lnTo>
                  <a:lnTo>
                    <a:pt x="5574" y="1459688"/>
                  </a:lnTo>
                  <a:lnTo>
                    <a:pt x="6399" y="1454707"/>
                  </a:lnTo>
                  <a:lnTo>
                    <a:pt x="7230" y="1449725"/>
                  </a:lnTo>
                  <a:lnTo>
                    <a:pt x="8061" y="1444743"/>
                  </a:lnTo>
                  <a:lnTo>
                    <a:pt x="8883" y="1439761"/>
                  </a:lnTo>
                  <a:lnTo>
                    <a:pt x="9691" y="1434779"/>
                  </a:lnTo>
                  <a:lnTo>
                    <a:pt x="10469" y="1429797"/>
                  </a:lnTo>
                  <a:lnTo>
                    <a:pt x="11215" y="1424815"/>
                  </a:lnTo>
                  <a:lnTo>
                    <a:pt x="11927" y="1419833"/>
                  </a:lnTo>
                  <a:lnTo>
                    <a:pt x="12599" y="1414852"/>
                  </a:lnTo>
                  <a:lnTo>
                    <a:pt x="13229" y="1409870"/>
                  </a:lnTo>
                  <a:lnTo>
                    <a:pt x="13808" y="1404888"/>
                  </a:lnTo>
                  <a:lnTo>
                    <a:pt x="14332" y="1399906"/>
                  </a:lnTo>
                  <a:lnTo>
                    <a:pt x="14809" y="1394924"/>
                  </a:lnTo>
                  <a:lnTo>
                    <a:pt x="15238" y="1389942"/>
                  </a:lnTo>
                  <a:lnTo>
                    <a:pt x="15619" y="1384960"/>
                  </a:lnTo>
                  <a:lnTo>
                    <a:pt x="15954" y="1379978"/>
                  </a:lnTo>
                  <a:lnTo>
                    <a:pt x="16233" y="1374997"/>
                  </a:lnTo>
                  <a:lnTo>
                    <a:pt x="16472" y="1370015"/>
                  </a:lnTo>
                  <a:lnTo>
                    <a:pt x="16673" y="1365033"/>
                  </a:lnTo>
                  <a:lnTo>
                    <a:pt x="16840" y="1360051"/>
                  </a:lnTo>
                  <a:lnTo>
                    <a:pt x="16975" y="1355069"/>
                  </a:lnTo>
                  <a:lnTo>
                    <a:pt x="17077" y="1350087"/>
                  </a:lnTo>
                  <a:lnTo>
                    <a:pt x="17155" y="1345105"/>
                  </a:lnTo>
                  <a:lnTo>
                    <a:pt x="17214" y="1340123"/>
                  </a:lnTo>
                  <a:lnTo>
                    <a:pt x="17259" y="1335142"/>
                  </a:lnTo>
                  <a:lnTo>
                    <a:pt x="17291" y="1330160"/>
                  </a:lnTo>
                  <a:lnTo>
                    <a:pt x="17315" y="1325178"/>
                  </a:lnTo>
                  <a:lnTo>
                    <a:pt x="17334" y="1320196"/>
                  </a:lnTo>
                  <a:lnTo>
                    <a:pt x="17352" y="1315214"/>
                  </a:lnTo>
                  <a:lnTo>
                    <a:pt x="17372" y="1310232"/>
                  </a:lnTo>
                  <a:lnTo>
                    <a:pt x="17396" y="1305250"/>
                  </a:lnTo>
                  <a:lnTo>
                    <a:pt x="17425" y="1300268"/>
                  </a:lnTo>
                  <a:lnTo>
                    <a:pt x="17466" y="1295287"/>
                  </a:lnTo>
                  <a:lnTo>
                    <a:pt x="17516" y="1290305"/>
                  </a:lnTo>
                  <a:lnTo>
                    <a:pt x="17577" y="1285323"/>
                  </a:lnTo>
                  <a:lnTo>
                    <a:pt x="17651" y="1280341"/>
                  </a:lnTo>
                  <a:lnTo>
                    <a:pt x="17737" y="1275359"/>
                  </a:lnTo>
                  <a:lnTo>
                    <a:pt x="17838" y="1270377"/>
                  </a:lnTo>
                  <a:lnTo>
                    <a:pt x="17955" y="1265395"/>
                  </a:lnTo>
                  <a:lnTo>
                    <a:pt x="18086" y="1260413"/>
                  </a:lnTo>
                  <a:lnTo>
                    <a:pt x="18231" y="1255432"/>
                  </a:lnTo>
                  <a:lnTo>
                    <a:pt x="18390" y="1250450"/>
                  </a:lnTo>
                  <a:lnTo>
                    <a:pt x="18564" y="1245468"/>
                  </a:lnTo>
                  <a:lnTo>
                    <a:pt x="18756" y="1240486"/>
                  </a:lnTo>
                  <a:lnTo>
                    <a:pt x="18962" y="1235504"/>
                  </a:lnTo>
                  <a:lnTo>
                    <a:pt x="19183" y="1230522"/>
                  </a:lnTo>
                  <a:lnTo>
                    <a:pt x="19418" y="1225540"/>
                  </a:lnTo>
                  <a:lnTo>
                    <a:pt x="19667" y="1220558"/>
                  </a:lnTo>
                  <a:lnTo>
                    <a:pt x="19934" y="1215577"/>
                  </a:lnTo>
                  <a:lnTo>
                    <a:pt x="20217" y="1210595"/>
                  </a:lnTo>
                  <a:lnTo>
                    <a:pt x="20515" y="1205613"/>
                  </a:lnTo>
                  <a:lnTo>
                    <a:pt x="20827" y="1200631"/>
                  </a:lnTo>
                  <a:lnTo>
                    <a:pt x="21154" y="1195649"/>
                  </a:lnTo>
                  <a:lnTo>
                    <a:pt x="21498" y="1190667"/>
                  </a:lnTo>
                  <a:lnTo>
                    <a:pt x="21860" y="1185685"/>
                  </a:lnTo>
                  <a:lnTo>
                    <a:pt x="22237" y="1180704"/>
                  </a:lnTo>
                  <a:lnTo>
                    <a:pt x="22629" y="1175722"/>
                  </a:lnTo>
                  <a:lnTo>
                    <a:pt x="23035" y="1170740"/>
                  </a:lnTo>
                  <a:lnTo>
                    <a:pt x="23457" y="1165758"/>
                  </a:lnTo>
                  <a:lnTo>
                    <a:pt x="23898" y="1160776"/>
                  </a:lnTo>
                  <a:lnTo>
                    <a:pt x="24353" y="1155794"/>
                  </a:lnTo>
                  <a:lnTo>
                    <a:pt x="24823" y="1150812"/>
                  </a:lnTo>
                  <a:lnTo>
                    <a:pt x="25307" y="1145830"/>
                  </a:lnTo>
                  <a:lnTo>
                    <a:pt x="25806" y="1140849"/>
                  </a:lnTo>
                  <a:lnTo>
                    <a:pt x="26321" y="1135867"/>
                  </a:lnTo>
                  <a:lnTo>
                    <a:pt x="26852" y="1130885"/>
                  </a:lnTo>
                  <a:lnTo>
                    <a:pt x="27397" y="1125903"/>
                  </a:lnTo>
                  <a:lnTo>
                    <a:pt x="27957" y="1120921"/>
                  </a:lnTo>
                  <a:lnTo>
                    <a:pt x="28530" y="1115939"/>
                  </a:lnTo>
                  <a:lnTo>
                    <a:pt x="29119" y="1110957"/>
                  </a:lnTo>
                  <a:lnTo>
                    <a:pt x="29725" y="1105975"/>
                  </a:lnTo>
                  <a:lnTo>
                    <a:pt x="30347" y="1100994"/>
                  </a:lnTo>
                  <a:lnTo>
                    <a:pt x="30984" y="1096012"/>
                  </a:lnTo>
                  <a:lnTo>
                    <a:pt x="31637" y="1091030"/>
                  </a:lnTo>
                  <a:lnTo>
                    <a:pt x="32306" y="1086048"/>
                  </a:lnTo>
                  <a:lnTo>
                    <a:pt x="32995" y="1081066"/>
                  </a:lnTo>
                  <a:lnTo>
                    <a:pt x="33703" y="1076084"/>
                  </a:lnTo>
                  <a:lnTo>
                    <a:pt x="34429" y="1071102"/>
                  </a:lnTo>
                  <a:lnTo>
                    <a:pt x="35174" y="1066120"/>
                  </a:lnTo>
                  <a:lnTo>
                    <a:pt x="35937" y="1061139"/>
                  </a:lnTo>
                  <a:lnTo>
                    <a:pt x="36722" y="1056157"/>
                  </a:lnTo>
                  <a:lnTo>
                    <a:pt x="37532" y="1051175"/>
                  </a:lnTo>
                  <a:lnTo>
                    <a:pt x="38362" y="1046193"/>
                  </a:lnTo>
                  <a:lnTo>
                    <a:pt x="39214" y="1041211"/>
                  </a:lnTo>
                  <a:lnTo>
                    <a:pt x="40087" y="1036229"/>
                  </a:lnTo>
                  <a:lnTo>
                    <a:pt x="40983" y="1031247"/>
                  </a:lnTo>
                  <a:lnTo>
                    <a:pt x="41907" y="1026265"/>
                  </a:lnTo>
                  <a:lnTo>
                    <a:pt x="42853" y="1021284"/>
                  </a:lnTo>
                  <a:lnTo>
                    <a:pt x="43822" y="1016302"/>
                  </a:lnTo>
                  <a:lnTo>
                    <a:pt x="44814" y="1011320"/>
                  </a:lnTo>
                  <a:lnTo>
                    <a:pt x="45827" y="1006338"/>
                  </a:lnTo>
                  <a:lnTo>
                    <a:pt x="46866" y="1001356"/>
                  </a:lnTo>
                  <a:lnTo>
                    <a:pt x="47929" y="996374"/>
                  </a:lnTo>
                  <a:lnTo>
                    <a:pt x="49012" y="991392"/>
                  </a:lnTo>
                  <a:lnTo>
                    <a:pt x="50115" y="986410"/>
                  </a:lnTo>
                  <a:lnTo>
                    <a:pt x="51237" y="981429"/>
                  </a:lnTo>
                  <a:lnTo>
                    <a:pt x="52379" y="976447"/>
                  </a:lnTo>
                  <a:lnTo>
                    <a:pt x="53542" y="971465"/>
                  </a:lnTo>
                  <a:lnTo>
                    <a:pt x="54721" y="966483"/>
                  </a:lnTo>
                  <a:lnTo>
                    <a:pt x="55916" y="961501"/>
                  </a:lnTo>
                  <a:lnTo>
                    <a:pt x="57125" y="956519"/>
                  </a:lnTo>
                  <a:lnTo>
                    <a:pt x="58347" y="951537"/>
                  </a:lnTo>
                  <a:lnTo>
                    <a:pt x="59585" y="946555"/>
                  </a:lnTo>
                  <a:lnTo>
                    <a:pt x="60836" y="941574"/>
                  </a:lnTo>
                  <a:lnTo>
                    <a:pt x="62097" y="936592"/>
                  </a:lnTo>
                  <a:lnTo>
                    <a:pt x="63369" y="931610"/>
                  </a:lnTo>
                  <a:lnTo>
                    <a:pt x="64651" y="926628"/>
                  </a:lnTo>
                  <a:lnTo>
                    <a:pt x="65942" y="921646"/>
                  </a:lnTo>
                  <a:lnTo>
                    <a:pt x="67245" y="916664"/>
                  </a:lnTo>
                  <a:lnTo>
                    <a:pt x="68555" y="911682"/>
                  </a:lnTo>
                  <a:lnTo>
                    <a:pt x="69874" y="906700"/>
                  </a:lnTo>
                  <a:lnTo>
                    <a:pt x="71201" y="901719"/>
                  </a:lnTo>
                  <a:lnTo>
                    <a:pt x="72535" y="896737"/>
                  </a:lnTo>
                  <a:lnTo>
                    <a:pt x="73878" y="891755"/>
                  </a:lnTo>
                  <a:lnTo>
                    <a:pt x="75227" y="886773"/>
                  </a:lnTo>
                  <a:lnTo>
                    <a:pt x="76582" y="881791"/>
                  </a:lnTo>
                  <a:lnTo>
                    <a:pt x="77941" y="876809"/>
                  </a:lnTo>
                  <a:lnTo>
                    <a:pt x="79305" y="871827"/>
                  </a:lnTo>
                  <a:lnTo>
                    <a:pt x="80671" y="866845"/>
                  </a:lnTo>
                  <a:lnTo>
                    <a:pt x="82039" y="861864"/>
                  </a:lnTo>
                  <a:lnTo>
                    <a:pt x="83405" y="856882"/>
                  </a:lnTo>
                  <a:lnTo>
                    <a:pt x="84769" y="851900"/>
                  </a:lnTo>
                  <a:lnTo>
                    <a:pt x="86127" y="846918"/>
                  </a:lnTo>
                  <a:lnTo>
                    <a:pt x="87479" y="841936"/>
                  </a:lnTo>
                  <a:lnTo>
                    <a:pt x="88818" y="836954"/>
                  </a:lnTo>
                  <a:lnTo>
                    <a:pt x="90144" y="831972"/>
                  </a:lnTo>
                  <a:lnTo>
                    <a:pt x="91454" y="826990"/>
                  </a:lnTo>
                  <a:lnTo>
                    <a:pt x="92746" y="822009"/>
                  </a:lnTo>
                  <a:lnTo>
                    <a:pt x="94018" y="817027"/>
                  </a:lnTo>
                  <a:lnTo>
                    <a:pt x="95262" y="812045"/>
                  </a:lnTo>
                  <a:lnTo>
                    <a:pt x="96477" y="807063"/>
                  </a:lnTo>
                  <a:lnTo>
                    <a:pt x="97664" y="802081"/>
                  </a:lnTo>
                  <a:lnTo>
                    <a:pt x="98820" y="797099"/>
                  </a:lnTo>
                  <a:lnTo>
                    <a:pt x="99945" y="792117"/>
                  </a:lnTo>
                  <a:lnTo>
                    <a:pt x="101034" y="787136"/>
                  </a:lnTo>
                  <a:lnTo>
                    <a:pt x="102081" y="782154"/>
                  </a:lnTo>
                  <a:lnTo>
                    <a:pt x="103094" y="777172"/>
                  </a:lnTo>
                  <a:lnTo>
                    <a:pt x="104072" y="772190"/>
                  </a:lnTo>
                  <a:lnTo>
                    <a:pt x="105015" y="767208"/>
                  </a:lnTo>
                  <a:lnTo>
                    <a:pt x="105924" y="762226"/>
                  </a:lnTo>
                  <a:lnTo>
                    <a:pt x="106790" y="757244"/>
                  </a:lnTo>
                  <a:lnTo>
                    <a:pt x="107625" y="752262"/>
                  </a:lnTo>
                  <a:lnTo>
                    <a:pt x="108430" y="747281"/>
                  </a:lnTo>
                  <a:lnTo>
                    <a:pt x="109207" y="742299"/>
                  </a:lnTo>
                  <a:lnTo>
                    <a:pt x="109957" y="737317"/>
                  </a:lnTo>
                  <a:lnTo>
                    <a:pt x="110681" y="732335"/>
                  </a:lnTo>
                  <a:lnTo>
                    <a:pt x="111381" y="727353"/>
                  </a:lnTo>
                  <a:lnTo>
                    <a:pt x="112063" y="722371"/>
                  </a:lnTo>
                  <a:lnTo>
                    <a:pt x="112730" y="717389"/>
                  </a:lnTo>
                  <a:lnTo>
                    <a:pt x="113384" y="712407"/>
                  </a:lnTo>
                  <a:lnTo>
                    <a:pt x="114027" y="707426"/>
                  </a:lnTo>
                  <a:lnTo>
                    <a:pt x="114660" y="702444"/>
                  </a:lnTo>
                  <a:lnTo>
                    <a:pt x="115289" y="697462"/>
                  </a:lnTo>
                  <a:lnTo>
                    <a:pt x="115916" y="692480"/>
                  </a:lnTo>
                  <a:lnTo>
                    <a:pt x="116542" y="687498"/>
                  </a:lnTo>
                  <a:lnTo>
                    <a:pt x="117169" y="682516"/>
                  </a:lnTo>
                  <a:lnTo>
                    <a:pt x="117800" y="677534"/>
                  </a:lnTo>
                  <a:lnTo>
                    <a:pt x="118437" y="672552"/>
                  </a:lnTo>
                  <a:lnTo>
                    <a:pt x="119080" y="667571"/>
                  </a:lnTo>
                  <a:lnTo>
                    <a:pt x="119732" y="662589"/>
                  </a:lnTo>
                  <a:lnTo>
                    <a:pt x="120392" y="657607"/>
                  </a:lnTo>
                  <a:lnTo>
                    <a:pt x="121063" y="652625"/>
                  </a:lnTo>
                  <a:lnTo>
                    <a:pt x="121747" y="647643"/>
                  </a:lnTo>
                  <a:lnTo>
                    <a:pt x="122442" y="642661"/>
                  </a:lnTo>
                  <a:lnTo>
                    <a:pt x="123148" y="637679"/>
                  </a:lnTo>
                  <a:lnTo>
                    <a:pt x="123866" y="632697"/>
                  </a:lnTo>
                  <a:lnTo>
                    <a:pt x="124596" y="627716"/>
                  </a:lnTo>
                  <a:lnTo>
                    <a:pt x="125341" y="622734"/>
                  </a:lnTo>
                  <a:lnTo>
                    <a:pt x="126097" y="617752"/>
                  </a:lnTo>
                  <a:lnTo>
                    <a:pt x="126864" y="612770"/>
                  </a:lnTo>
                  <a:lnTo>
                    <a:pt x="127640" y="607788"/>
                  </a:lnTo>
                  <a:lnTo>
                    <a:pt x="128427" y="602806"/>
                  </a:lnTo>
                  <a:lnTo>
                    <a:pt x="129223" y="597824"/>
                  </a:lnTo>
                  <a:lnTo>
                    <a:pt x="130026" y="592842"/>
                  </a:lnTo>
                  <a:lnTo>
                    <a:pt x="130836" y="587861"/>
                  </a:lnTo>
                  <a:lnTo>
                    <a:pt x="131649" y="582879"/>
                  </a:lnTo>
                  <a:lnTo>
                    <a:pt x="132466" y="577897"/>
                  </a:lnTo>
                  <a:lnTo>
                    <a:pt x="133283" y="572915"/>
                  </a:lnTo>
                  <a:lnTo>
                    <a:pt x="134099" y="567933"/>
                  </a:lnTo>
                  <a:lnTo>
                    <a:pt x="134912" y="562951"/>
                  </a:lnTo>
                  <a:lnTo>
                    <a:pt x="135718" y="557969"/>
                  </a:lnTo>
                  <a:lnTo>
                    <a:pt x="136518" y="552987"/>
                  </a:lnTo>
                  <a:lnTo>
                    <a:pt x="137308" y="548006"/>
                  </a:lnTo>
                  <a:lnTo>
                    <a:pt x="138083" y="543024"/>
                  </a:lnTo>
                  <a:lnTo>
                    <a:pt x="138843" y="538042"/>
                  </a:lnTo>
                  <a:lnTo>
                    <a:pt x="139585" y="533060"/>
                  </a:lnTo>
                  <a:lnTo>
                    <a:pt x="140308" y="528078"/>
                  </a:lnTo>
                  <a:lnTo>
                    <a:pt x="141010" y="523096"/>
                  </a:lnTo>
                  <a:lnTo>
                    <a:pt x="141687" y="518114"/>
                  </a:lnTo>
                  <a:lnTo>
                    <a:pt x="142334" y="513132"/>
                  </a:lnTo>
                  <a:lnTo>
                    <a:pt x="142954" y="508151"/>
                  </a:lnTo>
                  <a:lnTo>
                    <a:pt x="143545" y="503169"/>
                  </a:lnTo>
                  <a:lnTo>
                    <a:pt x="144107" y="498187"/>
                  </a:lnTo>
                  <a:lnTo>
                    <a:pt x="144638" y="493205"/>
                  </a:lnTo>
                  <a:lnTo>
                    <a:pt x="145129" y="488223"/>
                  </a:lnTo>
                  <a:lnTo>
                    <a:pt x="145588" y="483241"/>
                  </a:lnTo>
                  <a:lnTo>
                    <a:pt x="146016" y="478259"/>
                  </a:lnTo>
                  <a:lnTo>
                    <a:pt x="146411" y="473277"/>
                  </a:lnTo>
                  <a:lnTo>
                    <a:pt x="146776" y="468296"/>
                  </a:lnTo>
                  <a:lnTo>
                    <a:pt x="147104" y="463314"/>
                  </a:lnTo>
                  <a:lnTo>
                    <a:pt x="147401" y="458332"/>
                  </a:lnTo>
                  <a:lnTo>
                    <a:pt x="147669" y="453350"/>
                  </a:lnTo>
                  <a:lnTo>
                    <a:pt x="147912" y="448368"/>
                  </a:lnTo>
                  <a:lnTo>
                    <a:pt x="148130" y="443386"/>
                  </a:lnTo>
                  <a:lnTo>
                    <a:pt x="148324" y="438404"/>
                  </a:lnTo>
                  <a:lnTo>
                    <a:pt x="148493" y="433422"/>
                  </a:lnTo>
                  <a:lnTo>
                    <a:pt x="148646" y="428441"/>
                  </a:lnTo>
                  <a:lnTo>
                    <a:pt x="148784" y="423459"/>
                  </a:lnTo>
                  <a:lnTo>
                    <a:pt x="148909" y="418477"/>
                  </a:lnTo>
                  <a:lnTo>
                    <a:pt x="149023" y="413495"/>
                  </a:lnTo>
                  <a:lnTo>
                    <a:pt x="149128" y="408513"/>
                  </a:lnTo>
                  <a:lnTo>
                    <a:pt x="149229" y="403531"/>
                  </a:lnTo>
                  <a:lnTo>
                    <a:pt x="149327" y="398549"/>
                  </a:lnTo>
                  <a:lnTo>
                    <a:pt x="149425" y="393568"/>
                  </a:lnTo>
                  <a:lnTo>
                    <a:pt x="149524" y="388586"/>
                  </a:lnTo>
                  <a:lnTo>
                    <a:pt x="149627" y="383604"/>
                  </a:lnTo>
                  <a:lnTo>
                    <a:pt x="149736" y="378622"/>
                  </a:lnTo>
                  <a:lnTo>
                    <a:pt x="149853" y="373640"/>
                  </a:lnTo>
                  <a:lnTo>
                    <a:pt x="149977" y="368658"/>
                  </a:lnTo>
                  <a:lnTo>
                    <a:pt x="150110" y="363676"/>
                  </a:lnTo>
                  <a:lnTo>
                    <a:pt x="150252" y="358694"/>
                  </a:lnTo>
                  <a:lnTo>
                    <a:pt x="150407" y="353713"/>
                  </a:lnTo>
                  <a:lnTo>
                    <a:pt x="150572" y="348731"/>
                  </a:lnTo>
                  <a:lnTo>
                    <a:pt x="150747" y="343749"/>
                  </a:lnTo>
                  <a:lnTo>
                    <a:pt x="150931" y="338767"/>
                  </a:lnTo>
                  <a:lnTo>
                    <a:pt x="151124" y="333785"/>
                  </a:lnTo>
                  <a:lnTo>
                    <a:pt x="151327" y="328803"/>
                  </a:lnTo>
                  <a:lnTo>
                    <a:pt x="151538" y="323821"/>
                  </a:lnTo>
                  <a:lnTo>
                    <a:pt x="151754" y="318839"/>
                  </a:lnTo>
                  <a:lnTo>
                    <a:pt x="151976" y="313858"/>
                  </a:lnTo>
                  <a:lnTo>
                    <a:pt x="152202" y="308876"/>
                  </a:lnTo>
                  <a:lnTo>
                    <a:pt x="152431" y="303894"/>
                  </a:lnTo>
                  <a:lnTo>
                    <a:pt x="152661" y="298912"/>
                  </a:lnTo>
                  <a:lnTo>
                    <a:pt x="152890" y="293930"/>
                  </a:lnTo>
                  <a:lnTo>
                    <a:pt x="153118" y="288948"/>
                  </a:lnTo>
                  <a:lnTo>
                    <a:pt x="153343" y="283966"/>
                  </a:lnTo>
                  <a:lnTo>
                    <a:pt x="153564" y="278984"/>
                  </a:lnTo>
                  <a:lnTo>
                    <a:pt x="153779" y="274003"/>
                  </a:lnTo>
                  <a:lnTo>
                    <a:pt x="153988" y="269021"/>
                  </a:lnTo>
                  <a:lnTo>
                    <a:pt x="154189" y="264039"/>
                  </a:lnTo>
                  <a:lnTo>
                    <a:pt x="154382" y="259057"/>
                  </a:lnTo>
                  <a:lnTo>
                    <a:pt x="154567" y="254075"/>
                  </a:lnTo>
                  <a:lnTo>
                    <a:pt x="154741" y="249093"/>
                  </a:lnTo>
                  <a:lnTo>
                    <a:pt x="154905" y="244111"/>
                  </a:lnTo>
                  <a:lnTo>
                    <a:pt x="155059" y="239129"/>
                  </a:lnTo>
                  <a:lnTo>
                    <a:pt x="155203" y="234148"/>
                  </a:lnTo>
                  <a:lnTo>
                    <a:pt x="155337" y="229166"/>
                  </a:lnTo>
                  <a:lnTo>
                    <a:pt x="155462" y="224184"/>
                  </a:lnTo>
                  <a:lnTo>
                    <a:pt x="155575" y="219202"/>
                  </a:lnTo>
                  <a:lnTo>
                    <a:pt x="155679" y="214220"/>
                  </a:lnTo>
                  <a:lnTo>
                    <a:pt x="155774" y="209238"/>
                  </a:lnTo>
                  <a:lnTo>
                    <a:pt x="155862" y="204256"/>
                  </a:lnTo>
                  <a:lnTo>
                    <a:pt x="155942" y="199274"/>
                  </a:lnTo>
                  <a:lnTo>
                    <a:pt x="156014" y="194293"/>
                  </a:lnTo>
                  <a:lnTo>
                    <a:pt x="156079" y="189311"/>
                  </a:lnTo>
                  <a:lnTo>
                    <a:pt x="156139" y="184329"/>
                  </a:lnTo>
                  <a:lnTo>
                    <a:pt x="156195" y="179347"/>
                  </a:lnTo>
                  <a:lnTo>
                    <a:pt x="156246" y="174365"/>
                  </a:lnTo>
                  <a:lnTo>
                    <a:pt x="156294" y="169383"/>
                  </a:lnTo>
                  <a:lnTo>
                    <a:pt x="156338" y="164401"/>
                  </a:lnTo>
                  <a:lnTo>
                    <a:pt x="156379" y="159419"/>
                  </a:lnTo>
                  <a:lnTo>
                    <a:pt x="156419" y="154438"/>
                  </a:lnTo>
                  <a:lnTo>
                    <a:pt x="156458" y="149456"/>
                  </a:lnTo>
                  <a:lnTo>
                    <a:pt x="156495" y="144474"/>
                  </a:lnTo>
                  <a:lnTo>
                    <a:pt x="156531" y="139492"/>
                  </a:lnTo>
                  <a:lnTo>
                    <a:pt x="156566" y="134510"/>
                  </a:lnTo>
                  <a:lnTo>
                    <a:pt x="156601" y="129528"/>
                  </a:lnTo>
                  <a:lnTo>
                    <a:pt x="156635" y="124546"/>
                  </a:lnTo>
                  <a:lnTo>
                    <a:pt x="156669" y="119564"/>
                  </a:lnTo>
                  <a:lnTo>
                    <a:pt x="156702" y="114583"/>
                  </a:lnTo>
                  <a:lnTo>
                    <a:pt x="156735" y="109601"/>
                  </a:lnTo>
                  <a:lnTo>
                    <a:pt x="156767" y="104619"/>
                  </a:lnTo>
                  <a:lnTo>
                    <a:pt x="156798" y="99637"/>
                  </a:lnTo>
                  <a:lnTo>
                    <a:pt x="156829" y="94655"/>
                  </a:lnTo>
                  <a:lnTo>
                    <a:pt x="156858" y="89673"/>
                  </a:lnTo>
                  <a:lnTo>
                    <a:pt x="156886" y="84691"/>
                  </a:lnTo>
                  <a:lnTo>
                    <a:pt x="156913" y="79709"/>
                  </a:lnTo>
                  <a:lnTo>
                    <a:pt x="156939" y="74728"/>
                  </a:lnTo>
                  <a:lnTo>
                    <a:pt x="156963" y="69746"/>
                  </a:lnTo>
                  <a:lnTo>
                    <a:pt x="156986" y="64764"/>
                  </a:lnTo>
                  <a:lnTo>
                    <a:pt x="157007" y="59782"/>
                  </a:lnTo>
                  <a:lnTo>
                    <a:pt x="157027" y="54800"/>
                  </a:lnTo>
                  <a:lnTo>
                    <a:pt x="157046" y="49818"/>
                  </a:lnTo>
                  <a:lnTo>
                    <a:pt x="157063" y="44836"/>
                  </a:lnTo>
                  <a:lnTo>
                    <a:pt x="157080" y="39854"/>
                  </a:lnTo>
                  <a:lnTo>
                    <a:pt x="157096" y="34873"/>
                  </a:lnTo>
                  <a:lnTo>
                    <a:pt x="157111" y="29891"/>
                  </a:lnTo>
                  <a:lnTo>
                    <a:pt x="157126" y="24909"/>
                  </a:lnTo>
                  <a:lnTo>
                    <a:pt x="157141" y="19927"/>
                  </a:lnTo>
                  <a:lnTo>
                    <a:pt x="157155" y="14945"/>
                  </a:lnTo>
                  <a:lnTo>
                    <a:pt x="157170" y="9963"/>
                  </a:lnTo>
                  <a:lnTo>
                    <a:pt x="157185" y="4981"/>
                  </a:lnTo>
                  <a:lnTo>
                    <a:pt x="157200" y="0"/>
                  </a:lnTo>
                  <a:lnTo>
                    <a:pt x="158439" y="0"/>
                  </a:lnTo>
                  <a:lnTo>
                    <a:pt x="158454" y="4981"/>
                  </a:lnTo>
                  <a:lnTo>
                    <a:pt x="158469" y="9963"/>
                  </a:lnTo>
                  <a:lnTo>
                    <a:pt x="158484" y="14945"/>
                  </a:lnTo>
                  <a:lnTo>
                    <a:pt x="158498" y="19927"/>
                  </a:lnTo>
                  <a:lnTo>
                    <a:pt x="158513" y="24909"/>
                  </a:lnTo>
                  <a:lnTo>
                    <a:pt x="158528" y="29891"/>
                  </a:lnTo>
                  <a:lnTo>
                    <a:pt x="158543" y="34873"/>
                  </a:lnTo>
                  <a:lnTo>
                    <a:pt x="158559" y="39854"/>
                  </a:lnTo>
                  <a:lnTo>
                    <a:pt x="158576" y="44836"/>
                  </a:lnTo>
                  <a:lnTo>
                    <a:pt x="158593" y="49818"/>
                  </a:lnTo>
                  <a:lnTo>
                    <a:pt x="158612" y="54800"/>
                  </a:lnTo>
                  <a:lnTo>
                    <a:pt x="158632" y="59782"/>
                  </a:lnTo>
                  <a:lnTo>
                    <a:pt x="158653" y="64764"/>
                  </a:lnTo>
                  <a:lnTo>
                    <a:pt x="158676" y="69746"/>
                  </a:lnTo>
                  <a:lnTo>
                    <a:pt x="158700" y="74728"/>
                  </a:lnTo>
                  <a:lnTo>
                    <a:pt x="158726" y="79709"/>
                  </a:lnTo>
                  <a:lnTo>
                    <a:pt x="158753" y="84691"/>
                  </a:lnTo>
                  <a:lnTo>
                    <a:pt x="158781" y="89673"/>
                  </a:lnTo>
                  <a:lnTo>
                    <a:pt x="158810" y="94655"/>
                  </a:lnTo>
                  <a:lnTo>
                    <a:pt x="158841" y="99637"/>
                  </a:lnTo>
                  <a:lnTo>
                    <a:pt x="158872" y="104619"/>
                  </a:lnTo>
                  <a:lnTo>
                    <a:pt x="158904" y="109601"/>
                  </a:lnTo>
                  <a:lnTo>
                    <a:pt x="158937" y="114583"/>
                  </a:lnTo>
                  <a:lnTo>
                    <a:pt x="158970" y="119564"/>
                  </a:lnTo>
                  <a:lnTo>
                    <a:pt x="159004" y="124546"/>
                  </a:lnTo>
                  <a:lnTo>
                    <a:pt x="159038" y="129528"/>
                  </a:lnTo>
                  <a:lnTo>
                    <a:pt x="159073" y="134510"/>
                  </a:lnTo>
                  <a:lnTo>
                    <a:pt x="159108" y="139492"/>
                  </a:lnTo>
                  <a:lnTo>
                    <a:pt x="159144" y="144474"/>
                  </a:lnTo>
                  <a:lnTo>
                    <a:pt x="159182" y="149456"/>
                  </a:lnTo>
                  <a:lnTo>
                    <a:pt x="159220" y="154438"/>
                  </a:lnTo>
                  <a:lnTo>
                    <a:pt x="159260" y="159419"/>
                  </a:lnTo>
                  <a:lnTo>
                    <a:pt x="159301" y="164401"/>
                  </a:lnTo>
                  <a:lnTo>
                    <a:pt x="159345" y="169383"/>
                  </a:lnTo>
                  <a:lnTo>
                    <a:pt x="159393" y="174365"/>
                  </a:lnTo>
                  <a:lnTo>
                    <a:pt x="159444" y="179347"/>
                  </a:lnTo>
                  <a:lnTo>
                    <a:pt x="159500" y="184329"/>
                  </a:lnTo>
                  <a:lnTo>
                    <a:pt x="159560" y="189311"/>
                  </a:lnTo>
                  <a:lnTo>
                    <a:pt x="159625" y="194293"/>
                  </a:lnTo>
                  <a:lnTo>
                    <a:pt x="159697" y="199274"/>
                  </a:lnTo>
                  <a:lnTo>
                    <a:pt x="159777" y="204256"/>
                  </a:lnTo>
                  <a:lnTo>
                    <a:pt x="159865" y="209238"/>
                  </a:lnTo>
                  <a:lnTo>
                    <a:pt x="159960" y="214220"/>
                  </a:lnTo>
                  <a:lnTo>
                    <a:pt x="160064" y="219202"/>
                  </a:lnTo>
                  <a:lnTo>
                    <a:pt x="160177" y="224184"/>
                  </a:lnTo>
                  <a:lnTo>
                    <a:pt x="160302" y="229166"/>
                  </a:lnTo>
                  <a:lnTo>
                    <a:pt x="160436" y="234148"/>
                  </a:lnTo>
                  <a:lnTo>
                    <a:pt x="160580" y="239129"/>
                  </a:lnTo>
                  <a:lnTo>
                    <a:pt x="160734" y="244111"/>
                  </a:lnTo>
                  <a:lnTo>
                    <a:pt x="160898" y="249093"/>
                  </a:lnTo>
                  <a:lnTo>
                    <a:pt x="161072" y="254075"/>
                  </a:lnTo>
                  <a:lnTo>
                    <a:pt x="161257" y="259057"/>
                  </a:lnTo>
                  <a:lnTo>
                    <a:pt x="161450" y="264039"/>
                  </a:lnTo>
                  <a:lnTo>
                    <a:pt x="161651" y="269021"/>
                  </a:lnTo>
                  <a:lnTo>
                    <a:pt x="161860" y="274003"/>
                  </a:lnTo>
                  <a:lnTo>
                    <a:pt x="162075" y="278984"/>
                  </a:lnTo>
                  <a:lnTo>
                    <a:pt x="162296" y="283966"/>
                  </a:lnTo>
                  <a:lnTo>
                    <a:pt x="162521" y="288948"/>
                  </a:lnTo>
                  <a:lnTo>
                    <a:pt x="162749" y="293930"/>
                  </a:lnTo>
                  <a:lnTo>
                    <a:pt x="162978" y="298912"/>
                  </a:lnTo>
                  <a:lnTo>
                    <a:pt x="163208" y="303894"/>
                  </a:lnTo>
                  <a:lnTo>
                    <a:pt x="163437" y="308876"/>
                  </a:lnTo>
                  <a:lnTo>
                    <a:pt x="163663" y="313858"/>
                  </a:lnTo>
                  <a:lnTo>
                    <a:pt x="163885" y="318839"/>
                  </a:lnTo>
                  <a:lnTo>
                    <a:pt x="164101" y="323821"/>
                  </a:lnTo>
                  <a:lnTo>
                    <a:pt x="164312" y="328803"/>
                  </a:lnTo>
                  <a:lnTo>
                    <a:pt x="164515" y="333785"/>
                  </a:lnTo>
                  <a:lnTo>
                    <a:pt x="164708" y="338767"/>
                  </a:lnTo>
                  <a:lnTo>
                    <a:pt x="164892" y="343749"/>
                  </a:lnTo>
                  <a:lnTo>
                    <a:pt x="165067" y="348731"/>
                  </a:lnTo>
                  <a:lnTo>
                    <a:pt x="165232" y="353713"/>
                  </a:lnTo>
                  <a:lnTo>
                    <a:pt x="165387" y="358694"/>
                  </a:lnTo>
                  <a:lnTo>
                    <a:pt x="165529" y="363676"/>
                  </a:lnTo>
                  <a:lnTo>
                    <a:pt x="165662" y="368658"/>
                  </a:lnTo>
                  <a:lnTo>
                    <a:pt x="165786" y="373640"/>
                  </a:lnTo>
                  <a:lnTo>
                    <a:pt x="165903" y="378622"/>
                  </a:lnTo>
                  <a:lnTo>
                    <a:pt x="166012" y="383604"/>
                  </a:lnTo>
                  <a:lnTo>
                    <a:pt x="166115" y="388586"/>
                  </a:lnTo>
                  <a:lnTo>
                    <a:pt x="166214" y="393568"/>
                  </a:lnTo>
                  <a:lnTo>
                    <a:pt x="166312" y="398549"/>
                  </a:lnTo>
                  <a:lnTo>
                    <a:pt x="166410" y="403531"/>
                  </a:lnTo>
                  <a:lnTo>
                    <a:pt x="166511" y="408513"/>
                  </a:lnTo>
                  <a:lnTo>
                    <a:pt x="166616" y="413495"/>
                  </a:lnTo>
                  <a:lnTo>
                    <a:pt x="166730" y="418477"/>
                  </a:lnTo>
                  <a:lnTo>
                    <a:pt x="166855" y="423459"/>
                  </a:lnTo>
                  <a:lnTo>
                    <a:pt x="166993" y="428441"/>
                  </a:lnTo>
                  <a:lnTo>
                    <a:pt x="167146" y="433422"/>
                  </a:lnTo>
                  <a:lnTo>
                    <a:pt x="167315" y="438404"/>
                  </a:lnTo>
                  <a:lnTo>
                    <a:pt x="167509" y="443386"/>
                  </a:lnTo>
                  <a:lnTo>
                    <a:pt x="167727" y="448368"/>
                  </a:lnTo>
                  <a:lnTo>
                    <a:pt x="167970" y="453350"/>
                  </a:lnTo>
                  <a:lnTo>
                    <a:pt x="168238" y="458332"/>
                  </a:lnTo>
                  <a:lnTo>
                    <a:pt x="168535" y="463314"/>
                  </a:lnTo>
                  <a:lnTo>
                    <a:pt x="168863" y="468296"/>
                  </a:lnTo>
                  <a:lnTo>
                    <a:pt x="169228" y="473277"/>
                  </a:lnTo>
                  <a:lnTo>
                    <a:pt x="169624" y="478259"/>
                  </a:lnTo>
                  <a:lnTo>
                    <a:pt x="170051" y="483241"/>
                  </a:lnTo>
                  <a:lnTo>
                    <a:pt x="170510" y="488223"/>
                  </a:lnTo>
                  <a:lnTo>
                    <a:pt x="171001" y="493205"/>
                  </a:lnTo>
                  <a:lnTo>
                    <a:pt x="171532" y="498187"/>
                  </a:lnTo>
                  <a:lnTo>
                    <a:pt x="172094" y="503169"/>
                  </a:lnTo>
                  <a:lnTo>
                    <a:pt x="172686" y="508151"/>
                  </a:lnTo>
                  <a:lnTo>
                    <a:pt x="173305" y="513132"/>
                  </a:lnTo>
                  <a:lnTo>
                    <a:pt x="173952" y="518114"/>
                  </a:lnTo>
                  <a:lnTo>
                    <a:pt x="174629" y="523096"/>
                  </a:lnTo>
                  <a:lnTo>
                    <a:pt x="175331" y="528078"/>
                  </a:lnTo>
                  <a:lnTo>
                    <a:pt x="176054" y="533060"/>
                  </a:lnTo>
                  <a:lnTo>
                    <a:pt x="176796" y="538042"/>
                  </a:lnTo>
                  <a:lnTo>
                    <a:pt x="177556" y="543024"/>
                  </a:lnTo>
                  <a:lnTo>
                    <a:pt x="178331" y="548006"/>
                  </a:lnTo>
                  <a:lnTo>
                    <a:pt x="179121" y="552987"/>
                  </a:lnTo>
                  <a:lnTo>
                    <a:pt x="179921" y="557969"/>
                  </a:lnTo>
                  <a:lnTo>
                    <a:pt x="180728" y="562951"/>
                  </a:lnTo>
                  <a:lnTo>
                    <a:pt x="181540" y="567933"/>
                  </a:lnTo>
                  <a:lnTo>
                    <a:pt x="182356" y="572915"/>
                  </a:lnTo>
                  <a:lnTo>
                    <a:pt x="183174" y="577897"/>
                  </a:lnTo>
                  <a:lnTo>
                    <a:pt x="183990" y="582879"/>
                  </a:lnTo>
                  <a:lnTo>
                    <a:pt x="184803" y="587861"/>
                  </a:lnTo>
                  <a:lnTo>
                    <a:pt x="185613" y="592842"/>
                  </a:lnTo>
                  <a:lnTo>
                    <a:pt x="186416" y="597824"/>
                  </a:lnTo>
                  <a:lnTo>
                    <a:pt x="187212" y="602806"/>
                  </a:lnTo>
                  <a:lnTo>
                    <a:pt x="187999" y="607788"/>
                  </a:lnTo>
                  <a:lnTo>
                    <a:pt x="188775" y="612770"/>
                  </a:lnTo>
                  <a:lnTo>
                    <a:pt x="189542" y="617752"/>
                  </a:lnTo>
                  <a:lnTo>
                    <a:pt x="190298" y="622734"/>
                  </a:lnTo>
                  <a:lnTo>
                    <a:pt x="191043" y="627716"/>
                  </a:lnTo>
                  <a:lnTo>
                    <a:pt x="191773" y="632697"/>
                  </a:lnTo>
                  <a:lnTo>
                    <a:pt x="192491" y="637679"/>
                  </a:lnTo>
                  <a:lnTo>
                    <a:pt x="193197" y="642661"/>
                  </a:lnTo>
                  <a:lnTo>
                    <a:pt x="193892" y="647643"/>
                  </a:lnTo>
                  <a:lnTo>
                    <a:pt x="194576" y="652625"/>
                  </a:lnTo>
                  <a:lnTo>
                    <a:pt x="195247" y="657607"/>
                  </a:lnTo>
                  <a:lnTo>
                    <a:pt x="195907" y="662589"/>
                  </a:lnTo>
                  <a:lnTo>
                    <a:pt x="196559" y="667571"/>
                  </a:lnTo>
                  <a:lnTo>
                    <a:pt x="197202" y="672552"/>
                  </a:lnTo>
                  <a:lnTo>
                    <a:pt x="197839" y="677534"/>
                  </a:lnTo>
                  <a:lnTo>
                    <a:pt x="198470" y="682516"/>
                  </a:lnTo>
                  <a:lnTo>
                    <a:pt x="199097" y="687498"/>
                  </a:lnTo>
                  <a:lnTo>
                    <a:pt x="199723" y="692480"/>
                  </a:lnTo>
                  <a:lnTo>
                    <a:pt x="200350" y="697462"/>
                  </a:lnTo>
                  <a:lnTo>
                    <a:pt x="200979" y="702444"/>
                  </a:lnTo>
                  <a:lnTo>
                    <a:pt x="201612" y="707426"/>
                  </a:lnTo>
                  <a:lnTo>
                    <a:pt x="202255" y="712407"/>
                  </a:lnTo>
                  <a:lnTo>
                    <a:pt x="202909" y="717389"/>
                  </a:lnTo>
                  <a:lnTo>
                    <a:pt x="203576" y="722371"/>
                  </a:lnTo>
                  <a:lnTo>
                    <a:pt x="204258" y="727353"/>
                  </a:lnTo>
                  <a:lnTo>
                    <a:pt x="204958" y="732335"/>
                  </a:lnTo>
                  <a:lnTo>
                    <a:pt x="205682" y="737317"/>
                  </a:lnTo>
                  <a:lnTo>
                    <a:pt x="206432" y="742299"/>
                  </a:lnTo>
                  <a:lnTo>
                    <a:pt x="207209" y="747281"/>
                  </a:lnTo>
                  <a:lnTo>
                    <a:pt x="208014" y="752262"/>
                  </a:lnTo>
                  <a:lnTo>
                    <a:pt x="208849" y="757244"/>
                  </a:lnTo>
                  <a:lnTo>
                    <a:pt x="209715" y="762226"/>
                  </a:lnTo>
                  <a:lnTo>
                    <a:pt x="210624" y="767208"/>
                  </a:lnTo>
                  <a:lnTo>
                    <a:pt x="211567" y="772190"/>
                  </a:lnTo>
                  <a:lnTo>
                    <a:pt x="212545" y="777172"/>
                  </a:lnTo>
                  <a:lnTo>
                    <a:pt x="213558" y="782154"/>
                  </a:lnTo>
                  <a:lnTo>
                    <a:pt x="214605" y="787136"/>
                  </a:lnTo>
                  <a:lnTo>
                    <a:pt x="215694" y="792117"/>
                  </a:lnTo>
                  <a:lnTo>
                    <a:pt x="216819" y="797099"/>
                  </a:lnTo>
                  <a:lnTo>
                    <a:pt x="217975" y="802081"/>
                  </a:lnTo>
                  <a:lnTo>
                    <a:pt x="219162" y="807063"/>
                  </a:lnTo>
                  <a:lnTo>
                    <a:pt x="220377" y="812045"/>
                  </a:lnTo>
                  <a:lnTo>
                    <a:pt x="221621" y="817027"/>
                  </a:lnTo>
                  <a:lnTo>
                    <a:pt x="222893" y="822009"/>
                  </a:lnTo>
                  <a:lnTo>
                    <a:pt x="224185" y="826990"/>
                  </a:lnTo>
                  <a:lnTo>
                    <a:pt x="225496" y="831972"/>
                  </a:lnTo>
                  <a:lnTo>
                    <a:pt x="226821" y="836954"/>
                  </a:lnTo>
                  <a:lnTo>
                    <a:pt x="228160" y="841936"/>
                  </a:lnTo>
                  <a:lnTo>
                    <a:pt x="229512" y="846918"/>
                  </a:lnTo>
                  <a:lnTo>
                    <a:pt x="230871" y="851900"/>
                  </a:lnTo>
                  <a:lnTo>
                    <a:pt x="232234" y="856882"/>
                  </a:lnTo>
                  <a:lnTo>
                    <a:pt x="233600" y="861864"/>
                  </a:lnTo>
                  <a:lnTo>
                    <a:pt x="234968" y="866845"/>
                  </a:lnTo>
                  <a:lnTo>
                    <a:pt x="236334" y="871827"/>
                  </a:lnTo>
                  <a:lnTo>
                    <a:pt x="237698" y="876809"/>
                  </a:lnTo>
                  <a:lnTo>
                    <a:pt x="239057" y="881791"/>
                  </a:lnTo>
                  <a:lnTo>
                    <a:pt x="240412" y="886773"/>
                  </a:lnTo>
                  <a:lnTo>
                    <a:pt x="241761" y="891755"/>
                  </a:lnTo>
                  <a:lnTo>
                    <a:pt x="243104" y="896737"/>
                  </a:lnTo>
                  <a:lnTo>
                    <a:pt x="244438" y="901719"/>
                  </a:lnTo>
                  <a:lnTo>
                    <a:pt x="245765" y="906700"/>
                  </a:lnTo>
                  <a:lnTo>
                    <a:pt x="247084" y="911682"/>
                  </a:lnTo>
                  <a:lnTo>
                    <a:pt x="248394" y="916664"/>
                  </a:lnTo>
                  <a:lnTo>
                    <a:pt x="249697" y="921646"/>
                  </a:lnTo>
                  <a:lnTo>
                    <a:pt x="250988" y="926628"/>
                  </a:lnTo>
                  <a:lnTo>
                    <a:pt x="252270" y="931610"/>
                  </a:lnTo>
                  <a:lnTo>
                    <a:pt x="253542" y="936592"/>
                  </a:lnTo>
                  <a:lnTo>
                    <a:pt x="254803" y="941574"/>
                  </a:lnTo>
                  <a:lnTo>
                    <a:pt x="256054" y="946555"/>
                  </a:lnTo>
                  <a:lnTo>
                    <a:pt x="257292" y="951537"/>
                  </a:lnTo>
                  <a:lnTo>
                    <a:pt x="258514" y="956519"/>
                  </a:lnTo>
                  <a:lnTo>
                    <a:pt x="259723" y="961501"/>
                  </a:lnTo>
                  <a:lnTo>
                    <a:pt x="260918" y="966483"/>
                  </a:lnTo>
                  <a:lnTo>
                    <a:pt x="262097" y="971465"/>
                  </a:lnTo>
                  <a:lnTo>
                    <a:pt x="263260" y="976447"/>
                  </a:lnTo>
                  <a:lnTo>
                    <a:pt x="264402" y="981429"/>
                  </a:lnTo>
                  <a:lnTo>
                    <a:pt x="265524" y="986410"/>
                  </a:lnTo>
                  <a:lnTo>
                    <a:pt x="266627" y="991392"/>
                  </a:lnTo>
                  <a:lnTo>
                    <a:pt x="267710" y="996374"/>
                  </a:lnTo>
                  <a:lnTo>
                    <a:pt x="268773" y="1001356"/>
                  </a:lnTo>
                  <a:lnTo>
                    <a:pt x="269812" y="1006338"/>
                  </a:lnTo>
                  <a:lnTo>
                    <a:pt x="270825" y="1011320"/>
                  </a:lnTo>
                  <a:lnTo>
                    <a:pt x="271817" y="1016302"/>
                  </a:lnTo>
                  <a:lnTo>
                    <a:pt x="272786" y="1021284"/>
                  </a:lnTo>
                  <a:lnTo>
                    <a:pt x="273733" y="1026265"/>
                  </a:lnTo>
                  <a:lnTo>
                    <a:pt x="274656" y="1031247"/>
                  </a:lnTo>
                  <a:lnTo>
                    <a:pt x="275552" y="1036229"/>
                  </a:lnTo>
                  <a:lnTo>
                    <a:pt x="276425" y="1041211"/>
                  </a:lnTo>
                  <a:lnTo>
                    <a:pt x="277277" y="1046193"/>
                  </a:lnTo>
                  <a:lnTo>
                    <a:pt x="278107" y="1051175"/>
                  </a:lnTo>
                  <a:lnTo>
                    <a:pt x="278917" y="1056157"/>
                  </a:lnTo>
                  <a:lnTo>
                    <a:pt x="279702" y="1061139"/>
                  </a:lnTo>
                  <a:lnTo>
                    <a:pt x="280466" y="1066120"/>
                  </a:lnTo>
                  <a:lnTo>
                    <a:pt x="281210" y="1071102"/>
                  </a:lnTo>
                  <a:lnTo>
                    <a:pt x="281936" y="1076084"/>
                  </a:lnTo>
                  <a:lnTo>
                    <a:pt x="282644" y="1081066"/>
                  </a:lnTo>
                  <a:lnTo>
                    <a:pt x="283333" y="1086048"/>
                  </a:lnTo>
                  <a:lnTo>
                    <a:pt x="284002" y="1091030"/>
                  </a:lnTo>
                  <a:lnTo>
                    <a:pt x="284655" y="1096012"/>
                  </a:lnTo>
                  <a:lnTo>
                    <a:pt x="285292" y="1100994"/>
                  </a:lnTo>
                  <a:lnTo>
                    <a:pt x="285914" y="1105975"/>
                  </a:lnTo>
                  <a:lnTo>
                    <a:pt x="286520" y="1110957"/>
                  </a:lnTo>
                  <a:lnTo>
                    <a:pt x="287109" y="1115939"/>
                  </a:lnTo>
                  <a:lnTo>
                    <a:pt x="287682" y="1120921"/>
                  </a:lnTo>
                  <a:lnTo>
                    <a:pt x="288242" y="1125903"/>
                  </a:lnTo>
                  <a:lnTo>
                    <a:pt x="288787" y="1130885"/>
                  </a:lnTo>
                  <a:lnTo>
                    <a:pt x="289318" y="1135867"/>
                  </a:lnTo>
                  <a:lnTo>
                    <a:pt x="289833" y="1140849"/>
                  </a:lnTo>
                  <a:lnTo>
                    <a:pt x="290332" y="1145830"/>
                  </a:lnTo>
                  <a:lnTo>
                    <a:pt x="290816" y="1150812"/>
                  </a:lnTo>
                  <a:lnTo>
                    <a:pt x="291286" y="1155794"/>
                  </a:lnTo>
                  <a:lnTo>
                    <a:pt x="291741" y="1160776"/>
                  </a:lnTo>
                  <a:lnTo>
                    <a:pt x="292182" y="1165758"/>
                  </a:lnTo>
                  <a:lnTo>
                    <a:pt x="292604" y="1170740"/>
                  </a:lnTo>
                  <a:lnTo>
                    <a:pt x="293010" y="1175722"/>
                  </a:lnTo>
                  <a:lnTo>
                    <a:pt x="293402" y="1180704"/>
                  </a:lnTo>
                  <a:lnTo>
                    <a:pt x="293779" y="1185685"/>
                  </a:lnTo>
                  <a:lnTo>
                    <a:pt x="294141" y="1190667"/>
                  </a:lnTo>
                  <a:lnTo>
                    <a:pt x="294485" y="1195649"/>
                  </a:lnTo>
                  <a:lnTo>
                    <a:pt x="294812" y="1200631"/>
                  </a:lnTo>
                  <a:lnTo>
                    <a:pt x="295124" y="1205613"/>
                  </a:lnTo>
                  <a:lnTo>
                    <a:pt x="295422" y="1210595"/>
                  </a:lnTo>
                  <a:lnTo>
                    <a:pt x="295705" y="1215577"/>
                  </a:lnTo>
                  <a:lnTo>
                    <a:pt x="295972" y="1220558"/>
                  </a:lnTo>
                  <a:lnTo>
                    <a:pt x="296221" y="1225540"/>
                  </a:lnTo>
                  <a:lnTo>
                    <a:pt x="296456" y="1230522"/>
                  </a:lnTo>
                  <a:lnTo>
                    <a:pt x="296677" y="1235504"/>
                  </a:lnTo>
                  <a:lnTo>
                    <a:pt x="296883" y="1240486"/>
                  </a:lnTo>
                  <a:lnTo>
                    <a:pt x="297075" y="1245468"/>
                  </a:lnTo>
                  <a:lnTo>
                    <a:pt x="297249" y="1250450"/>
                  </a:lnTo>
                  <a:lnTo>
                    <a:pt x="297408" y="1255432"/>
                  </a:lnTo>
                  <a:lnTo>
                    <a:pt x="297553" y="1260413"/>
                  </a:lnTo>
                  <a:lnTo>
                    <a:pt x="297684" y="1265395"/>
                  </a:lnTo>
                  <a:lnTo>
                    <a:pt x="297801" y="1270377"/>
                  </a:lnTo>
                  <a:lnTo>
                    <a:pt x="297902" y="1275359"/>
                  </a:lnTo>
                  <a:lnTo>
                    <a:pt x="297988" y="1280341"/>
                  </a:lnTo>
                  <a:lnTo>
                    <a:pt x="298062" y="1285323"/>
                  </a:lnTo>
                  <a:lnTo>
                    <a:pt x="298123" y="1290305"/>
                  </a:lnTo>
                  <a:lnTo>
                    <a:pt x="298173" y="1295287"/>
                  </a:lnTo>
                  <a:lnTo>
                    <a:pt x="298214" y="1300268"/>
                  </a:lnTo>
                  <a:lnTo>
                    <a:pt x="298243" y="1305250"/>
                  </a:lnTo>
                  <a:lnTo>
                    <a:pt x="298267" y="1310232"/>
                  </a:lnTo>
                  <a:lnTo>
                    <a:pt x="298287" y="1315214"/>
                  </a:lnTo>
                  <a:lnTo>
                    <a:pt x="298305" y="1320196"/>
                  </a:lnTo>
                  <a:lnTo>
                    <a:pt x="298324" y="1325178"/>
                  </a:lnTo>
                  <a:lnTo>
                    <a:pt x="298348" y="1330160"/>
                  </a:lnTo>
                  <a:lnTo>
                    <a:pt x="298380" y="1335142"/>
                  </a:lnTo>
                  <a:lnTo>
                    <a:pt x="298425" y="1340123"/>
                  </a:lnTo>
                  <a:lnTo>
                    <a:pt x="298484" y="1345105"/>
                  </a:lnTo>
                  <a:lnTo>
                    <a:pt x="298562" y="1350087"/>
                  </a:lnTo>
                  <a:lnTo>
                    <a:pt x="298664" y="1355069"/>
                  </a:lnTo>
                  <a:lnTo>
                    <a:pt x="298799" y="1360051"/>
                  </a:lnTo>
                  <a:lnTo>
                    <a:pt x="298966" y="1365033"/>
                  </a:lnTo>
                  <a:lnTo>
                    <a:pt x="299167" y="1370015"/>
                  </a:lnTo>
                  <a:lnTo>
                    <a:pt x="299406" y="1374997"/>
                  </a:lnTo>
                  <a:lnTo>
                    <a:pt x="299685" y="1379978"/>
                  </a:lnTo>
                  <a:lnTo>
                    <a:pt x="300020" y="1384960"/>
                  </a:lnTo>
                  <a:lnTo>
                    <a:pt x="300402" y="1389942"/>
                  </a:lnTo>
                  <a:lnTo>
                    <a:pt x="300830" y="1394924"/>
                  </a:lnTo>
                  <a:lnTo>
                    <a:pt x="301307" y="1399906"/>
                  </a:lnTo>
                  <a:lnTo>
                    <a:pt x="301831" y="1404888"/>
                  </a:lnTo>
                  <a:lnTo>
                    <a:pt x="302410" y="1409870"/>
                  </a:lnTo>
                  <a:lnTo>
                    <a:pt x="303040" y="1414852"/>
                  </a:lnTo>
                  <a:lnTo>
                    <a:pt x="303712" y="1419833"/>
                  </a:lnTo>
                  <a:lnTo>
                    <a:pt x="304424" y="1424815"/>
                  </a:lnTo>
                  <a:lnTo>
                    <a:pt x="305170" y="1429797"/>
                  </a:lnTo>
                  <a:lnTo>
                    <a:pt x="305948" y="1434779"/>
                  </a:lnTo>
                  <a:lnTo>
                    <a:pt x="306756" y="1439761"/>
                  </a:lnTo>
                  <a:lnTo>
                    <a:pt x="307579" y="1444743"/>
                  </a:lnTo>
                  <a:lnTo>
                    <a:pt x="308409" y="1449725"/>
                  </a:lnTo>
                  <a:lnTo>
                    <a:pt x="309241" y="1454707"/>
                  </a:lnTo>
                  <a:lnTo>
                    <a:pt x="310065" y="1459688"/>
                  </a:lnTo>
                  <a:lnTo>
                    <a:pt x="310869" y="1464670"/>
                  </a:lnTo>
                  <a:lnTo>
                    <a:pt x="311641" y="1469652"/>
                  </a:lnTo>
                  <a:lnTo>
                    <a:pt x="312374" y="1474634"/>
                  </a:lnTo>
                  <a:lnTo>
                    <a:pt x="313060" y="1479616"/>
                  </a:lnTo>
                  <a:lnTo>
                    <a:pt x="313690" y="1484598"/>
                  </a:lnTo>
                  <a:lnTo>
                    <a:pt x="314248" y="1489580"/>
                  </a:lnTo>
                  <a:lnTo>
                    <a:pt x="314713" y="1494562"/>
                  </a:lnTo>
                  <a:lnTo>
                    <a:pt x="315092" y="1499543"/>
                  </a:lnTo>
                  <a:lnTo>
                    <a:pt x="315376" y="1504525"/>
                  </a:lnTo>
                  <a:lnTo>
                    <a:pt x="315561" y="1509507"/>
                  </a:lnTo>
                  <a:lnTo>
                    <a:pt x="315640" y="1514489"/>
                  </a:lnTo>
                  <a:lnTo>
                    <a:pt x="315574" y="1519471"/>
                  </a:lnTo>
                  <a:lnTo>
                    <a:pt x="315388" y="1524453"/>
                  </a:lnTo>
                  <a:lnTo>
                    <a:pt x="315082" y="1529435"/>
                  </a:lnTo>
                  <a:lnTo>
                    <a:pt x="314652" y="1534417"/>
                  </a:lnTo>
                  <a:lnTo>
                    <a:pt x="314100" y="1539398"/>
                  </a:lnTo>
                  <a:lnTo>
                    <a:pt x="313404" y="1544380"/>
                  </a:lnTo>
                  <a:lnTo>
                    <a:pt x="312570" y="1549362"/>
                  </a:lnTo>
                  <a:lnTo>
                    <a:pt x="311617" y="1554344"/>
                  </a:lnTo>
                  <a:lnTo>
                    <a:pt x="310549" y="1559326"/>
                  </a:lnTo>
                  <a:lnTo>
                    <a:pt x="309370" y="1564308"/>
                  </a:lnTo>
                  <a:lnTo>
                    <a:pt x="308079" y="1569290"/>
                  </a:lnTo>
                  <a:lnTo>
                    <a:pt x="306665" y="1574272"/>
                  </a:lnTo>
                  <a:lnTo>
                    <a:pt x="305159" y="1579253"/>
                  </a:lnTo>
                  <a:lnTo>
                    <a:pt x="303570" y="1584235"/>
                  </a:lnTo>
                  <a:lnTo>
                    <a:pt x="301903" y="1589217"/>
                  </a:lnTo>
                  <a:lnTo>
                    <a:pt x="300165" y="1594199"/>
                  </a:lnTo>
                  <a:lnTo>
                    <a:pt x="298353" y="1599181"/>
                  </a:lnTo>
                  <a:lnTo>
                    <a:pt x="296485" y="1604163"/>
                  </a:lnTo>
                  <a:lnTo>
                    <a:pt x="294573" y="1609145"/>
                  </a:lnTo>
                  <a:lnTo>
                    <a:pt x="292623" y="1614126"/>
                  </a:lnTo>
                  <a:lnTo>
                    <a:pt x="290642" y="1619108"/>
                  </a:lnTo>
                  <a:lnTo>
                    <a:pt x="288634" y="1624090"/>
                  </a:lnTo>
                  <a:lnTo>
                    <a:pt x="286606" y="1629072"/>
                  </a:lnTo>
                  <a:lnTo>
                    <a:pt x="284567" y="1634054"/>
                  </a:lnTo>
                  <a:lnTo>
                    <a:pt x="282521" y="1639036"/>
                  </a:lnTo>
                  <a:lnTo>
                    <a:pt x="280473" y="1644018"/>
                  </a:lnTo>
                  <a:lnTo>
                    <a:pt x="278424" y="1649000"/>
                  </a:lnTo>
                  <a:lnTo>
                    <a:pt x="276382" y="1653981"/>
                  </a:lnTo>
                  <a:lnTo>
                    <a:pt x="274347" y="1658963"/>
                  </a:lnTo>
                  <a:lnTo>
                    <a:pt x="272320" y="1663945"/>
                  </a:lnTo>
                  <a:lnTo>
                    <a:pt x="270304" y="1668927"/>
                  </a:lnTo>
                  <a:lnTo>
                    <a:pt x="268297" y="1673909"/>
                  </a:lnTo>
                  <a:lnTo>
                    <a:pt x="266304" y="1678891"/>
                  </a:lnTo>
                  <a:lnTo>
                    <a:pt x="264322" y="1683873"/>
                  </a:lnTo>
                  <a:lnTo>
                    <a:pt x="262351" y="1688855"/>
                  </a:lnTo>
                  <a:lnTo>
                    <a:pt x="260389" y="1693836"/>
                  </a:lnTo>
                  <a:lnTo>
                    <a:pt x="258436" y="1698818"/>
                  </a:lnTo>
                  <a:lnTo>
                    <a:pt x="256491" y="1703800"/>
                  </a:lnTo>
                  <a:lnTo>
                    <a:pt x="254553" y="1708782"/>
                  </a:lnTo>
                  <a:lnTo>
                    <a:pt x="252621" y="1713764"/>
                  </a:lnTo>
                  <a:lnTo>
                    <a:pt x="250692" y="1718746"/>
                  </a:lnTo>
                  <a:lnTo>
                    <a:pt x="248766" y="1723728"/>
                  </a:lnTo>
                  <a:lnTo>
                    <a:pt x="246842" y="1728710"/>
                  </a:lnTo>
                  <a:lnTo>
                    <a:pt x="244919" y="1733691"/>
                  </a:lnTo>
                  <a:lnTo>
                    <a:pt x="242996" y="1738673"/>
                  </a:lnTo>
                  <a:lnTo>
                    <a:pt x="241073" y="1743655"/>
                  </a:lnTo>
                  <a:lnTo>
                    <a:pt x="239150" y="1748637"/>
                  </a:lnTo>
                  <a:lnTo>
                    <a:pt x="237226" y="1753619"/>
                  </a:lnTo>
                  <a:lnTo>
                    <a:pt x="235302" y="1758601"/>
                  </a:lnTo>
                  <a:lnTo>
                    <a:pt x="233379" y="1763583"/>
                  </a:lnTo>
                  <a:lnTo>
                    <a:pt x="231458" y="1768565"/>
                  </a:lnTo>
                  <a:lnTo>
                    <a:pt x="229540" y="1773546"/>
                  </a:lnTo>
                  <a:lnTo>
                    <a:pt x="227625" y="1778528"/>
                  </a:lnTo>
                  <a:lnTo>
                    <a:pt x="225717" y="1783510"/>
                  </a:lnTo>
                  <a:lnTo>
                    <a:pt x="223817" y="1788492"/>
                  </a:lnTo>
                  <a:lnTo>
                    <a:pt x="221928" y="1793474"/>
                  </a:lnTo>
                  <a:lnTo>
                    <a:pt x="220051" y="1798456"/>
                  </a:lnTo>
                  <a:lnTo>
                    <a:pt x="218187" y="1803438"/>
                  </a:lnTo>
                  <a:lnTo>
                    <a:pt x="216339" y="1808420"/>
                  </a:lnTo>
                  <a:lnTo>
                    <a:pt x="214512" y="1813401"/>
                  </a:lnTo>
                  <a:lnTo>
                    <a:pt x="212708" y="1818383"/>
                  </a:lnTo>
                  <a:lnTo>
                    <a:pt x="210927" y="1823365"/>
                  </a:lnTo>
                  <a:lnTo>
                    <a:pt x="209171" y="1828347"/>
                  </a:lnTo>
                  <a:lnTo>
                    <a:pt x="207440" y="1833329"/>
                  </a:lnTo>
                  <a:lnTo>
                    <a:pt x="205740" y="1838311"/>
                  </a:lnTo>
                  <a:lnTo>
                    <a:pt x="204076" y="1843293"/>
                  </a:lnTo>
                  <a:lnTo>
                    <a:pt x="202445" y="1848275"/>
                  </a:lnTo>
                  <a:lnTo>
                    <a:pt x="200846" y="1853256"/>
                  </a:lnTo>
                  <a:lnTo>
                    <a:pt x="199281" y="1858238"/>
                  </a:lnTo>
                  <a:lnTo>
                    <a:pt x="197751" y="1863220"/>
                  </a:lnTo>
                  <a:lnTo>
                    <a:pt x="196264" y="1868202"/>
                  </a:lnTo>
                  <a:lnTo>
                    <a:pt x="194816" y="1873184"/>
                  </a:lnTo>
                  <a:lnTo>
                    <a:pt x="193405" y="1878166"/>
                  </a:lnTo>
                  <a:lnTo>
                    <a:pt x="192030" y="1883148"/>
                  </a:lnTo>
                  <a:lnTo>
                    <a:pt x="190692" y="1888130"/>
                  </a:lnTo>
                  <a:lnTo>
                    <a:pt x="189395" y="1893111"/>
                  </a:lnTo>
                  <a:lnTo>
                    <a:pt x="188141" y="1898093"/>
                  </a:lnTo>
                  <a:lnTo>
                    <a:pt x="186923" y="1903075"/>
                  </a:lnTo>
                  <a:lnTo>
                    <a:pt x="185741" y="1908057"/>
                  </a:lnTo>
                  <a:lnTo>
                    <a:pt x="184595" y="1913039"/>
                  </a:lnTo>
                  <a:lnTo>
                    <a:pt x="183485" y="1918021"/>
                  </a:lnTo>
                  <a:lnTo>
                    <a:pt x="182419" y="1923003"/>
                  </a:lnTo>
                  <a:lnTo>
                    <a:pt x="181388" y="1927985"/>
                  </a:lnTo>
                  <a:lnTo>
                    <a:pt x="180390" y="1932966"/>
                  </a:lnTo>
                  <a:lnTo>
                    <a:pt x="179426" y="1937948"/>
                  </a:lnTo>
                  <a:lnTo>
                    <a:pt x="178495" y="1942930"/>
                  </a:lnTo>
                  <a:lnTo>
                    <a:pt x="177602" y="1947912"/>
                  </a:lnTo>
                  <a:lnTo>
                    <a:pt x="176746" y="1952894"/>
                  </a:lnTo>
                  <a:lnTo>
                    <a:pt x="175921" y="1957876"/>
                  </a:lnTo>
                  <a:lnTo>
                    <a:pt x="175128" y="1962858"/>
                  </a:lnTo>
                  <a:lnTo>
                    <a:pt x="174367" y="1967840"/>
                  </a:lnTo>
                  <a:lnTo>
                    <a:pt x="173638" y="1972821"/>
                  </a:lnTo>
                  <a:lnTo>
                    <a:pt x="172947" y="1977803"/>
                  </a:lnTo>
                  <a:lnTo>
                    <a:pt x="172287" y="1982785"/>
                  </a:lnTo>
                  <a:lnTo>
                    <a:pt x="171657" y="1987767"/>
                  </a:lnTo>
                  <a:lnTo>
                    <a:pt x="171056" y="1992749"/>
                  </a:lnTo>
                  <a:lnTo>
                    <a:pt x="170485" y="1997731"/>
                  </a:lnTo>
                  <a:lnTo>
                    <a:pt x="169949" y="2002713"/>
                  </a:lnTo>
                  <a:lnTo>
                    <a:pt x="169443" y="2007694"/>
                  </a:lnTo>
                  <a:lnTo>
                    <a:pt x="168964" y="2012676"/>
                  </a:lnTo>
                  <a:lnTo>
                    <a:pt x="168513" y="2017658"/>
                  </a:lnTo>
                  <a:lnTo>
                    <a:pt x="168087" y="2022640"/>
                  </a:lnTo>
                  <a:lnTo>
                    <a:pt x="167690" y="2027622"/>
                  </a:lnTo>
                  <a:lnTo>
                    <a:pt x="167322" y="2032604"/>
                  </a:lnTo>
                  <a:lnTo>
                    <a:pt x="166976" y="2037586"/>
                  </a:lnTo>
                  <a:lnTo>
                    <a:pt x="166653" y="2042568"/>
                  </a:lnTo>
                  <a:lnTo>
                    <a:pt x="166351" y="2047549"/>
                  </a:lnTo>
                  <a:lnTo>
                    <a:pt x="166069" y="2052531"/>
                  </a:lnTo>
                  <a:lnTo>
                    <a:pt x="165811" y="2057513"/>
                  </a:lnTo>
                  <a:lnTo>
                    <a:pt x="165570" y="2062495"/>
                  </a:lnTo>
                  <a:lnTo>
                    <a:pt x="165345" y="2067477"/>
                  </a:lnTo>
                  <a:lnTo>
                    <a:pt x="165134" y="2072459"/>
                  </a:lnTo>
                  <a:lnTo>
                    <a:pt x="164937" y="2077441"/>
                  </a:lnTo>
                  <a:lnTo>
                    <a:pt x="164754" y="2082423"/>
                  </a:lnTo>
                  <a:lnTo>
                    <a:pt x="164582" y="2087404"/>
                  </a:lnTo>
                  <a:lnTo>
                    <a:pt x="164420" y="2092386"/>
                  </a:lnTo>
                  <a:lnTo>
                    <a:pt x="164265" y="2097368"/>
                  </a:lnTo>
                  <a:lnTo>
                    <a:pt x="164117" y="2102350"/>
                  </a:lnTo>
                  <a:lnTo>
                    <a:pt x="163975" y="2107332"/>
                  </a:lnTo>
                  <a:lnTo>
                    <a:pt x="163839" y="2112314"/>
                  </a:lnTo>
                  <a:lnTo>
                    <a:pt x="163706" y="2117296"/>
                  </a:lnTo>
                  <a:lnTo>
                    <a:pt x="163575" y="2122278"/>
                  </a:lnTo>
                  <a:lnTo>
                    <a:pt x="163446" y="2127259"/>
                  </a:lnTo>
                  <a:lnTo>
                    <a:pt x="163318" y="2132241"/>
                  </a:lnTo>
                  <a:lnTo>
                    <a:pt x="163191" y="2137223"/>
                  </a:lnTo>
                  <a:lnTo>
                    <a:pt x="163063" y="2142205"/>
                  </a:lnTo>
                  <a:lnTo>
                    <a:pt x="162933" y="2147187"/>
                  </a:lnTo>
                  <a:lnTo>
                    <a:pt x="162803" y="2152169"/>
                  </a:lnTo>
                  <a:lnTo>
                    <a:pt x="162671" y="2157151"/>
                  </a:lnTo>
                  <a:lnTo>
                    <a:pt x="162537" y="2162133"/>
                  </a:lnTo>
                  <a:lnTo>
                    <a:pt x="162400" y="2167114"/>
                  </a:lnTo>
                  <a:lnTo>
                    <a:pt x="162262" y="2172096"/>
                  </a:lnTo>
                  <a:lnTo>
                    <a:pt x="162121" y="2177078"/>
                  </a:lnTo>
                  <a:lnTo>
                    <a:pt x="161979" y="2182060"/>
                  </a:lnTo>
                  <a:lnTo>
                    <a:pt x="161834" y="2187042"/>
                  </a:lnTo>
                  <a:lnTo>
                    <a:pt x="161687" y="2192024"/>
                  </a:lnTo>
                  <a:lnTo>
                    <a:pt x="161539" y="2197006"/>
                  </a:lnTo>
                  <a:lnTo>
                    <a:pt x="161389" y="2201988"/>
                  </a:lnTo>
                  <a:lnTo>
                    <a:pt x="161239" y="2206969"/>
                  </a:lnTo>
                  <a:lnTo>
                    <a:pt x="161088" y="2211951"/>
                  </a:lnTo>
                  <a:lnTo>
                    <a:pt x="160937" y="2216933"/>
                  </a:lnTo>
                  <a:lnTo>
                    <a:pt x="160787" y="2221915"/>
                  </a:lnTo>
                  <a:lnTo>
                    <a:pt x="160637" y="2226897"/>
                  </a:lnTo>
                  <a:lnTo>
                    <a:pt x="160489" y="2231879"/>
                  </a:lnTo>
                  <a:lnTo>
                    <a:pt x="160342" y="2236861"/>
                  </a:lnTo>
                  <a:lnTo>
                    <a:pt x="160198" y="2241843"/>
                  </a:lnTo>
                  <a:lnTo>
                    <a:pt x="160057" y="2246824"/>
                  </a:lnTo>
                  <a:lnTo>
                    <a:pt x="159919" y="2251806"/>
                  </a:lnTo>
                  <a:lnTo>
                    <a:pt x="159785" y="2256788"/>
                  </a:lnTo>
                  <a:lnTo>
                    <a:pt x="159654" y="2261770"/>
                  </a:lnTo>
                  <a:lnTo>
                    <a:pt x="159528" y="2266752"/>
                  </a:lnTo>
                  <a:lnTo>
                    <a:pt x="159408" y="2271734"/>
                  </a:lnTo>
                  <a:lnTo>
                    <a:pt x="159293" y="2276716"/>
                  </a:lnTo>
                  <a:lnTo>
                    <a:pt x="159183" y="2281698"/>
                  </a:lnTo>
                  <a:lnTo>
                    <a:pt x="159079" y="2286679"/>
                  </a:lnTo>
                  <a:lnTo>
                    <a:pt x="158980" y="2291661"/>
                  </a:lnTo>
                  <a:lnTo>
                    <a:pt x="158889" y="2296643"/>
                  </a:lnTo>
                  <a:lnTo>
                    <a:pt x="158804" y="2301625"/>
                  </a:lnTo>
                  <a:lnTo>
                    <a:pt x="158725" y="2306607"/>
                  </a:lnTo>
                  <a:lnTo>
                    <a:pt x="158653" y="2311589"/>
                  </a:lnTo>
                  <a:lnTo>
                    <a:pt x="158587" y="2316571"/>
                  </a:lnTo>
                  <a:lnTo>
                    <a:pt x="158527" y="2321553"/>
                  </a:lnTo>
                  <a:lnTo>
                    <a:pt x="158475" y="2326534"/>
                  </a:lnTo>
                  <a:lnTo>
                    <a:pt x="158429" y="2331516"/>
                  </a:lnTo>
                  <a:lnTo>
                    <a:pt x="158389" y="2336498"/>
                  </a:lnTo>
                  <a:lnTo>
                    <a:pt x="158355" y="2341480"/>
                  </a:lnTo>
                  <a:lnTo>
                    <a:pt x="158327" y="2346462"/>
                  </a:lnTo>
                  <a:lnTo>
                    <a:pt x="158304" y="2351444"/>
                  </a:lnTo>
                  <a:lnTo>
                    <a:pt x="158288" y="2356426"/>
                  </a:lnTo>
                  <a:lnTo>
                    <a:pt x="158276" y="2361408"/>
                  </a:lnTo>
                  <a:lnTo>
                    <a:pt x="158269" y="2366389"/>
                  </a:lnTo>
                  <a:lnTo>
                    <a:pt x="158267" y="2371371"/>
                  </a:lnTo>
                  <a:lnTo>
                    <a:pt x="158268" y="2376353"/>
                  </a:lnTo>
                  <a:lnTo>
                    <a:pt x="158274" y="2381335"/>
                  </a:lnTo>
                  <a:lnTo>
                    <a:pt x="158284" y="2386317"/>
                  </a:lnTo>
                  <a:lnTo>
                    <a:pt x="158296" y="2391299"/>
                  </a:lnTo>
                  <a:lnTo>
                    <a:pt x="158311" y="2396281"/>
                  </a:lnTo>
                  <a:lnTo>
                    <a:pt x="158328" y="2401263"/>
                  </a:lnTo>
                  <a:lnTo>
                    <a:pt x="158348" y="2406244"/>
                  </a:lnTo>
                  <a:lnTo>
                    <a:pt x="158369" y="2411226"/>
                  </a:lnTo>
                  <a:lnTo>
                    <a:pt x="158392" y="2416208"/>
                  </a:lnTo>
                  <a:lnTo>
                    <a:pt x="158415" y="2421190"/>
                  </a:lnTo>
                  <a:lnTo>
                    <a:pt x="158439" y="2426172"/>
                  </a:lnTo>
                  <a:lnTo>
                    <a:pt x="158463" y="2431154"/>
                  </a:lnTo>
                  <a:lnTo>
                    <a:pt x="158487" y="2436136"/>
                  </a:lnTo>
                  <a:lnTo>
                    <a:pt x="158511" y="2441117"/>
                  </a:lnTo>
                  <a:lnTo>
                    <a:pt x="158534" y="2446099"/>
                  </a:lnTo>
                  <a:lnTo>
                    <a:pt x="158556" y="2451081"/>
                  </a:lnTo>
                  <a:lnTo>
                    <a:pt x="158577" y="2456063"/>
                  </a:lnTo>
                  <a:lnTo>
                    <a:pt x="158596" y="2461045"/>
                  </a:lnTo>
                  <a:lnTo>
                    <a:pt x="158613" y="2466027"/>
                  </a:lnTo>
                  <a:lnTo>
                    <a:pt x="158629" y="2471009"/>
                  </a:lnTo>
                  <a:lnTo>
                    <a:pt x="158643" y="2475991"/>
                  </a:lnTo>
                  <a:lnTo>
                    <a:pt x="158654" y="2480972"/>
                  </a:lnTo>
                  <a:lnTo>
                    <a:pt x="158664" y="2485954"/>
                  </a:lnTo>
                  <a:lnTo>
                    <a:pt x="158670" y="2490936"/>
                  </a:lnTo>
                  <a:lnTo>
                    <a:pt x="158675" y="2495918"/>
                  </a:lnTo>
                  <a:lnTo>
                    <a:pt x="158676" y="2500900"/>
                  </a:lnTo>
                  <a:lnTo>
                    <a:pt x="158676" y="2505882"/>
                  </a:lnTo>
                  <a:lnTo>
                    <a:pt x="158673" y="2510864"/>
                  </a:lnTo>
                  <a:lnTo>
                    <a:pt x="158667" y="2515846"/>
                  </a:lnTo>
                  <a:lnTo>
                    <a:pt x="158658" y="2520827"/>
                  </a:lnTo>
                  <a:lnTo>
                    <a:pt x="158648" y="2525809"/>
                  </a:lnTo>
                  <a:lnTo>
                    <a:pt x="158635" y="2530791"/>
                  </a:lnTo>
                  <a:lnTo>
                    <a:pt x="158620" y="2535773"/>
                  </a:lnTo>
                  <a:lnTo>
                    <a:pt x="158602" y="2540755"/>
                  </a:lnTo>
                  <a:lnTo>
                    <a:pt x="158582" y="2545737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6" name="pg41">
              <a:extLst>
                <a:ext uri="{FF2B5EF4-FFF2-40B4-BE49-F238E27FC236}">
                  <a16:creationId xmlns:a16="http://schemas.microsoft.com/office/drawing/2014/main" id="{3D6E899B-87D8-7481-1155-27E51F28B193}"/>
                </a:ext>
              </a:extLst>
            </p:cNvPr>
            <p:cNvSpPr/>
            <p:nvPr/>
          </p:nvSpPr>
          <p:spPr>
            <a:xfrm>
              <a:off x="10008284" y="3496590"/>
              <a:ext cx="341222" cy="3538115"/>
            </a:xfrm>
            <a:custGeom>
              <a:avLst/>
              <a:gdLst/>
              <a:ahLst/>
              <a:cxnLst/>
              <a:rect l="0" t="0" r="0" b="0"/>
              <a:pathLst>
                <a:path w="341222" h="3538115">
                  <a:moveTo>
                    <a:pt x="170545" y="3538115"/>
                  </a:moveTo>
                  <a:lnTo>
                    <a:pt x="170543" y="3531191"/>
                  </a:lnTo>
                  <a:lnTo>
                    <a:pt x="170543" y="3524267"/>
                  </a:lnTo>
                  <a:lnTo>
                    <a:pt x="170542" y="3517343"/>
                  </a:lnTo>
                  <a:lnTo>
                    <a:pt x="170542" y="3510419"/>
                  </a:lnTo>
                  <a:lnTo>
                    <a:pt x="170540" y="3503496"/>
                  </a:lnTo>
                  <a:lnTo>
                    <a:pt x="170538" y="3496572"/>
                  </a:lnTo>
                  <a:lnTo>
                    <a:pt x="170534" y="3489648"/>
                  </a:lnTo>
                  <a:lnTo>
                    <a:pt x="170528" y="3482724"/>
                  </a:lnTo>
                  <a:lnTo>
                    <a:pt x="170519" y="3475800"/>
                  </a:lnTo>
                  <a:lnTo>
                    <a:pt x="170509" y="3468876"/>
                  </a:lnTo>
                  <a:lnTo>
                    <a:pt x="170496" y="3461952"/>
                  </a:lnTo>
                  <a:lnTo>
                    <a:pt x="170481" y="3455028"/>
                  </a:lnTo>
                  <a:lnTo>
                    <a:pt x="170465" y="3448104"/>
                  </a:lnTo>
                  <a:lnTo>
                    <a:pt x="170448" y="3441180"/>
                  </a:lnTo>
                  <a:lnTo>
                    <a:pt x="170431" y="3434257"/>
                  </a:lnTo>
                  <a:lnTo>
                    <a:pt x="170414" y="3427333"/>
                  </a:lnTo>
                  <a:lnTo>
                    <a:pt x="170397" y="3420409"/>
                  </a:lnTo>
                  <a:lnTo>
                    <a:pt x="170382" y="3413485"/>
                  </a:lnTo>
                  <a:lnTo>
                    <a:pt x="170367" y="3406561"/>
                  </a:lnTo>
                  <a:lnTo>
                    <a:pt x="170353" y="3399637"/>
                  </a:lnTo>
                  <a:lnTo>
                    <a:pt x="170339" y="3392713"/>
                  </a:lnTo>
                  <a:lnTo>
                    <a:pt x="170325" y="3385789"/>
                  </a:lnTo>
                  <a:lnTo>
                    <a:pt x="170311" y="3378865"/>
                  </a:lnTo>
                  <a:lnTo>
                    <a:pt x="170296" y="3371941"/>
                  </a:lnTo>
                  <a:lnTo>
                    <a:pt x="170281" y="3365017"/>
                  </a:lnTo>
                  <a:lnTo>
                    <a:pt x="170265" y="3358094"/>
                  </a:lnTo>
                  <a:lnTo>
                    <a:pt x="170248" y="3351170"/>
                  </a:lnTo>
                  <a:lnTo>
                    <a:pt x="170232" y="3344246"/>
                  </a:lnTo>
                  <a:lnTo>
                    <a:pt x="170216" y="3337322"/>
                  </a:lnTo>
                  <a:lnTo>
                    <a:pt x="170202" y="3330398"/>
                  </a:lnTo>
                  <a:lnTo>
                    <a:pt x="170191" y="3323474"/>
                  </a:lnTo>
                  <a:lnTo>
                    <a:pt x="170183" y="3316550"/>
                  </a:lnTo>
                  <a:lnTo>
                    <a:pt x="170178" y="3309626"/>
                  </a:lnTo>
                  <a:lnTo>
                    <a:pt x="170178" y="3302702"/>
                  </a:lnTo>
                  <a:lnTo>
                    <a:pt x="170181" y="3295778"/>
                  </a:lnTo>
                  <a:lnTo>
                    <a:pt x="170186" y="3288855"/>
                  </a:lnTo>
                  <a:lnTo>
                    <a:pt x="170194" y="3281931"/>
                  </a:lnTo>
                  <a:lnTo>
                    <a:pt x="170203" y="3275007"/>
                  </a:lnTo>
                  <a:lnTo>
                    <a:pt x="170211" y="3268083"/>
                  </a:lnTo>
                  <a:lnTo>
                    <a:pt x="170219" y="3261159"/>
                  </a:lnTo>
                  <a:lnTo>
                    <a:pt x="170225" y="3254235"/>
                  </a:lnTo>
                  <a:lnTo>
                    <a:pt x="170229" y="3247311"/>
                  </a:lnTo>
                  <a:lnTo>
                    <a:pt x="170230" y="3240387"/>
                  </a:lnTo>
                  <a:lnTo>
                    <a:pt x="170228" y="3233463"/>
                  </a:lnTo>
                  <a:lnTo>
                    <a:pt x="170224" y="3226539"/>
                  </a:lnTo>
                  <a:lnTo>
                    <a:pt x="170217" y="3219615"/>
                  </a:lnTo>
                  <a:lnTo>
                    <a:pt x="170208" y="3212692"/>
                  </a:lnTo>
                  <a:lnTo>
                    <a:pt x="170196" y="3205768"/>
                  </a:lnTo>
                  <a:lnTo>
                    <a:pt x="170181" y="3198844"/>
                  </a:lnTo>
                  <a:lnTo>
                    <a:pt x="170164" y="3191920"/>
                  </a:lnTo>
                  <a:lnTo>
                    <a:pt x="170142" y="3184996"/>
                  </a:lnTo>
                  <a:lnTo>
                    <a:pt x="170117" y="3178072"/>
                  </a:lnTo>
                  <a:lnTo>
                    <a:pt x="170088" y="3171148"/>
                  </a:lnTo>
                  <a:lnTo>
                    <a:pt x="170054" y="3164224"/>
                  </a:lnTo>
                  <a:lnTo>
                    <a:pt x="170017" y="3157300"/>
                  </a:lnTo>
                  <a:lnTo>
                    <a:pt x="169976" y="3150376"/>
                  </a:lnTo>
                  <a:lnTo>
                    <a:pt x="169933" y="3143453"/>
                  </a:lnTo>
                  <a:lnTo>
                    <a:pt x="169889" y="3136529"/>
                  </a:lnTo>
                  <a:lnTo>
                    <a:pt x="169845" y="3129605"/>
                  </a:lnTo>
                  <a:lnTo>
                    <a:pt x="169803" y="3122681"/>
                  </a:lnTo>
                  <a:lnTo>
                    <a:pt x="169761" y="3115757"/>
                  </a:lnTo>
                  <a:lnTo>
                    <a:pt x="169721" y="3108833"/>
                  </a:lnTo>
                  <a:lnTo>
                    <a:pt x="169683" y="3101909"/>
                  </a:lnTo>
                  <a:lnTo>
                    <a:pt x="169645" y="3094985"/>
                  </a:lnTo>
                  <a:lnTo>
                    <a:pt x="169607" y="3088061"/>
                  </a:lnTo>
                  <a:lnTo>
                    <a:pt x="169566" y="3081137"/>
                  </a:lnTo>
                  <a:lnTo>
                    <a:pt x="169520" y="3074213"/>
                  </a:lnTo>
                  <a:lnTo>
                    <a:pt x="169468" y="3067290"/>
                  </a:lnTo>
                  <a:lnTo>
                    <a:pt x="169409" y="3060366"/>
                  </a:lnTo>
                  <a:lnTo>
                    <a:pt x="169341" y="3053442"/>
                  </a:lnTo>
                  <a:lnTo>
                    <a:pt x="169264" y="3046518"/>
                  </a:lnTo>
                  <a:lnTo>
                    <a:pt x="169178" y="3039594"/>
                  </a:lnTo>
                  <a:lnTo>
                    <a:pt x="169082" y="3032670"/>
                  </a:lnTo>
                  <a:lnTo>
                    <a:pt x="168979" y="3025746"/>
                  </a:lnTo>
                  <a:lnTo>
                    <a:pt x="168869" y="3018822"/>
                  </a:lnTo>
                  <a:lnTo>
                    <a:pt x="168755" y="3011898"/>
                  </a:lnTo>
                  <a:lnTo>
                    <a:pt x="168636" y="3004974"/>
                  </a:lnTo>
                  <a:lnTo>
                    <a:pt x="168515" y="2998050"/>
                  </a:lnTo>
                  <a:lnTo>
                    <a:pt x="168393" y="2991127"/>
                  </a:lnTo>
                  <a:lnTo>
                    <a:pt x="168269" y="2984203"/>
                  </a:lnTo>
                  <a:lnTo>
                    <a:pt x="168144" y="2977279"/>
                  </a:lnTo>
                  <a:lnTo>
                    <a:pt x="168017" y="2970355"/>
                  </a:lnTo>
                  <a:lnTo>
                    <a:pt x="167886" y="2963431"/>
                  </a:lnTo>
                  <a:lnTo>
                    <a:pt x="167751" y="2956507"/>
                  </a:lnTo>
                  <a:lnTo>
                    <a:pt x="167609" y="2949583"/>
                  </a:lnTo>
                  <a:lnTo>
                    <a:pt x="167459" y="2942659"/>
                  </a:lnTo>
                  <a:lnTo>
                    <a:pt x="167299" y="2935735"/>
                  </a:lnTo>
                  <a:lnTo>
                    <a:pt x="167126" y="2928811"/>
                  </a:lnTo>
                  <a:lnTo>
                    <a:pt x="166938" y="2921888"/>
                  </a:lnTo>
                  <a:lnTo>
                    <a:pt x="166732" y="2914964"/>
                  </a:lnTo>
                  <a:lnTo>
                    <a:pt x="166507" y="2908040"/>
                  </a:lnTo>
                  <a:lnTo>
                    <a:pt x="166262" y="2901116"/>
                  </a:lnTo>
                  <a:lnTo>
                    <a:pt x="165993" y="2894192"/>
                  </a:lnTo>
                  <a:lnTo>
                    <a:pt x="165700" y="2887268"/>
                  </a:lnTo>
                  <a:lnTo>
                    <a:pt x="165383" y="2880344"/>
                  </a:lnTo>
                  <a:lnTo>
                    <a:pt x="165041" y="2873420"/>
                  </a:lnTo>
                  <a:lnTo>
                    <a:pt x="164677" y="2866496"/>
                  </a:lnTo>
                  <a:lnTo>
                    <a:pt x="164294" y="2859572"/>
                  </a:lnTo>
                  <a:lnTo>
                    <a:pt x="163894" y="2852648"/>
                  </a:lnTo>
                  <a:lnTo>
                    <a:pt x="163483" y="2845725"/>
                  </a:lnTo>
                  <a:lnTo>
                    <a:pt x="163069" y="2838801"/>
                  </a:lnTo>
                  <a:lnTo>
                    <a:pt x="162657" y="2831877"/>
                  </a:lnTo>
                  <a:lnTo>
                    <a:pt x="162254" y="2824953"/>
                  </a:lnTo>
                  <a:lnTo>
                    <a:pt x="161865" y="2818029"/>
                  </a:lnTo>
                  <a:lnTo>
                    <a:pt x="161494" y="2811105"/>
                  </a:lnTo>
                  <a:lnTo>
                    <a:pt x="161145" y="2804181"/>
                  </a:lnTo>
                  <a:lnTo>
                    <a:pt x="160818" y="2797257"/>
                  </a:lnTo>
                  <a:lnTo>
                    <a:pt x="160513" y="2790333"/>
                  </a:lnTo>
                  <a:lnTo>
                    <a:pt x="160228" y="2783409"/>
                  </a:lnTo>
                  <a:lnTo>
                    <a:pt x="159958" y="2776486"/>
                  </a:lnTo>
                  <a:lnTo>
                    <a:pt x="159699" y="2769562"/>
                  </a:lnTo>
                  <a:lnTo>
                    <a:pt x="159442" y="2762638"/>
                  </a:lnTo>
                  <a:lnTo>
                    <a:pt x="159181" y="2755714"/>
                  </a:lnTo>
                  <a:lnTo>
                    <a:pt x="158909" y="2748790"/>
                  </a:lnTo>
                  <a:lnTo>
                    <a:pt x="158622" y="2741866"/>
                  </a:lnTo>
                  <a:lnTo>
                    <a:pt x="158316" y="2734942"/>
                  </a:lnTo>
                  <a:lnTo>
                    <a:pt x="157991" y="2728018"/>
                  </a:lnTo>
                  <a:lnTo>
                    <a:pt x="157646" y="2721094"/>
                  </a:lnTo>
                  <a:lnTo>
                    <a:pt x="157286" y="2714170"/>
                  </a:lnTo>
                  <a:lnTo>
                    <a:pt x="156914" y="2707246"/>
                  </a:lnTo>
                  <a:lnTo>
                    <a:pt x="156539" y="2700323"/>
                  </a:lnTo>
                  <a:lnTo>
                    <a:pt x="156167" y="2693399"/>
                  </a:lnTo>
                  <a:lnTo>
                    <a:pt x="155807" y="2686475"/>
                  </a:lnTo>
                  <a:lnTo>
                    <a:pt x="155466" y="2679551"/>
                  </a:lnTo>
                  <a:lnTo>
                    <a:pt x="155150" y="2672627"/>
                  </a:lnTo>
                  <a:lnTo>
                    <a:pt x="154862" y="2665703"/>
                  </a:lnTo>
                  <a:lnTo>
                    <a:pt x="154605" y="2658779"/>
                  </a:lnTo>
                  <a:lnTo>
                    <a:pt x="154378" y="2651855"/>
                  </a:lnTo>
                  <a:lnTo>
                    <a:pt x="154182" y="2644931"/>
                  </a:lnTo>
                  <a:lnTo>
                    <a:pt x="154011" y="2638007"/>
                  </a:lnTo>
                  <a:lnTo>
                    <a:pt x="153864" y="2631084"/>
                  </a:lnTo>
                  <a:lnTo>
                    <a:pt x="153736" y="2624160"/>
                  </a:lnTo>
                  <a:lnTo>
                    <a:pt x="153622" y="2617236"/>
                  </a:lnTo>
                  <a:lnTo>
                    <a:pt x="153517" y="2610312"/>
                  </a:lnTo>
                  <a:lnTo>
                    <a:pt x="153417" y="2603388"/>
                  </a:lnTo>
                  <a:lnTo>
                    <a:pt x="153320" y="2596464"/>
                  </a:lnTo>
                  <a:lnTo>
                    <a:pt x="153224" y="2589540"/>
                  </a:lnTo>
                  <a:lnTo>
                    <a:pt x="153129" y="2582616"/>
                  </a:lnTo>
                  <a:lnTo>
                    <a:pt x="153036" y="2575692"/>
                  </a:lnTo>
                  <a:lnTo>
                    <a:pt x="152946" y="2568768"/>
                  </a:lnTo>
                  <a:lnTo>
                    <a:pt x="152862" y="2561844"/>
                  </a:lnTo>
                  <a:lnTo>
                    <a:pt x="152784" y="2554921"/>
                  </a:lnTo>
                  <a:lnTo>
                    <a:pt x="152714" y="2547997"/>
                  </a:lnTo>
                  <a:lnTo>
                    <a:pt x="152651" y="2541073"/>
                  </a:lnTo>
                  <a:lnTo>
                    <a:pt x="152596" y="2534149"/>
                  </a:lnTo>
                  <a:lnTo>
                    <a:pt x="152544" y="2527225"/>
                  </a:lnTo>
                  <a:lnTo>
                    <a:pt x="152494" y="2520301"/>
                  </a:lnTo>
                  <a:lnTo>
                    <a:pt x="152441" y="2513377"/>
                  </a:lnTo>
                  <a:lnTo>
                    <a:pt x="152383" y="2506453"/>
                  </a:lnTo>
                  <a:lnTo>
                    <a:pt x="152315" y="2499529"/>
                  </a:lnTo>
                  <a:lnTo>
                    <a:pt x="152237" y="2492605"/>
                  </a:lnTo>
                  <a:lnTo>
                    <a:pt x="152146" y="2485682"/>
                  </a:lnTo>
                  <a:lnTo>
                    <a:pt x="152043" y="2478758"/>
                  </a:lnTo>
                  <a:lnTo>
                    <a:pt x="151927" y="2471834"/>
                  </a:lnTo>
                  <a:lnTo>
                    <a:pt x="151802" y="2464910"/>
                  </a:lnTo>
                  <a:lnTo>
                    <a:pt x="151667" y="2457986"/>
                  </a:lnTo>
                  <a:lnTo>
                    <a:pt x="151527" y="2451062"/>
                  </a:lnTo>
                  <a:lnTo>
                    <a:pt x="151383" y="2444138"/>
                  </a:lnTo>
                  <a:lnTo>
                    <a:pt x="151238" y="2437214"/>
                  </a:lnTo>
                  <a:lnTo>
                    <a:pt x="151093" y="2430290"/>
                  </a:lnTo>
                  <a:lnTo>
                    <a:pt x="150950" y="2423366"/>
                  </a:lnTo>
                  <a:lnTo>
                    <a:pt x="150811" y="2416442"/>
                  </a:lnTo>
                  <a:lnTo>
                    <a:pt x="150677" y="2409519"/>
                  </a:lnTo>
                  <a:lnTo>
                    <a:pt x="150553" y="2402595"/>
                  </a:lnTo>
                  <a:lnTo>
                    <a:pt x="150441" y="2395671"/>
                  </a:lnTo>
                  <a:lnTo>
                    <a:pt x="150347" y="2388747"/>
                  </a:lnTo>
                  <a:lnTo>
                    <a:pt x="150280" y="2381823"/>
                  </a:lnTo>
                  <a:lnTo>
                    <a:pt x="150243" y="2374899"/>
                  </a:lnTo>
                  <a:lnTo>
                    <a:pt x="150241" y="2367975"/>
                  </a:lnTo>
                  <a:lnTo>
                    <a:pt x="150276" y="2361051"/>
                  </a:lnTo>
                  <a:lnTo>
                    <a:pt x="150349" y="2354127"/>
                  </a:lnTo>
                  <a:lnTo>
                    <a:pt x="150460" y="2347203"/>
                  </a:lnTo>
                  <a:lnTo>
                    <a:pt x="150603" y="2340279"/>
                  </a:lnTo>
                  <a:lnTo>
                    <a:pt x="150773" y="2333356"/>
                  </a:lnTo>
                  <a:lnTo>
                    <a:pt x="150963" y="2326432"/>
                  </a:lnTo>
                  <a:lnTo>
                    <a:pt x="151164" y="2319508"/>
                  </a:lnTo>
                  <a:lnTo>
                    <a:pt x="151367" y="2312584"/>
                  </a:lnTo>
                  <a:lnTo>
                    <a:pt x="151560" y="2305660"/>
                  </a:lnTo>
                  <a:lnTo>
                    <a:pt x="151736" y="2298736"/>
                  </a:lnTo>
                  <a:lnTo>
                    <a:pt x="151885" y="2291812"/>
                  </a:lnTo>
                  <a:lnTo>
                    <a:pt x="152003" y="2284888"/>
                  </a:lnTo>
                  <a:lnTo>
                    <a:pt x="152083" y="2277964"/>
                  </a:lnTo>
                  <a:lnTo>
                    <a:pt x="152123" y="2271040"/>
                  </a:lnTo>
                  <a:lnTo>
                    <a:pt x="152119" y="2264117"/>
                  </a:lnTo>
                  <a:lnTo>
                    <a:pt x="152070" y="2257193"/>
                  </a:lnTo>
                  <a:lnTo>
                    <a:pt x="151978" y="2250269"/>
                  </a:lnTo>
                  <a:lnTo>
                    <a:pt x="151843" y="2243345"/>
                  </a:lnTo>
                  <a:lnTo>
                    <a:pt x="151669" y="2236421"/>
                  </a:lnTo>
                  <a:lnTo>
                    <a:pt x="151460" y="2229497"/>
                  </a:lnTo>
                  <a:lnTo>
                    <a:pt x="151220" y="2222573"/>
                  </a:lnTo>
                  <a:lnTo>
                    <a:pt x="150957" y="2215649"/>
                  </a:lnTo>
                  <a:lnTo>
                    <a:pt x="150675" y="2208725"/>
                  </a:lnTo>
                  <a:lnTo>
                    <a:pt x="150378" y="2201801"/>
                  </a:lnTo>
                  <a:lnTo>
                    <a:pt x="150067" y="2194877"/>
                  </a:lnTo>
                  <a:lnTo>
                    <a:pt x="149746" y="2187954"/>
                  </a:lnTo>
                  <a:lnTo>
                    <a:pt x="149412" y="2181030"/>
                  </a:lnTo>
                  <a:lnTo>
                    <a:pt x="149065" y="2174106"/>
                  </a:lnTo>
                  <a:lnTo>
                    <a:pt x="148704" y="2167182"/>
                  </a:lnTo>
                  <a:lnTo>
                    <a:pt x="148327" y="2160258"/>
                  </a:lnTo>
                  <a:lnTo>
                    <a:pt x="147931" y="2153334"/>
                  </a:lnTo>
                  <a:lnTo>
                    <a:pt x="147516" y="2146410"/>
                  </a:lnTo>
                  <a:lnTo>
                    <a:pt x="147085" y="2139486"/>
                  </a:lnTo>
                  <a:lnTo>
                    <a:pt x="146640" y="2132562"/>
                  </a:lnTo>
                  <a:lnTo>
                    <a:pt x="146186" y="2125638"/>
                  </a:lnTo>
                  <a:lnTo>
                    <a:pt x="145728" y="2118715"/>
                  </a:lnTo>
                  <a:lnTo>
                    <a:pt x="145272" y="2111791"/>
                  </a:lnTo>
                  <a:lnTo>
                    <a:pt x="144825" y="2104867"/>
                  </a:lnTo>
                  <a:lnTo>
                    <a:pt x="144390" y="2097943"/>
                  </a:lnTo>
                  <a:lnTo>
                    <a:pt x="143970" y="2091019"/>
                  </a:lnTo>
                  <a:lnTo>
                    <a:pt x="143568" y="2084095"/>
                  </a:lnTo>
                  <a:lnTo>
                    <a:pt x="143180" y="2077171"/>
                  </a:lnTo>
                  <a:lnTo>
                    <a:pt x="142802" y="2070247"/>
                  </a:lnTo>
                  <a:lnTo>
                    <a:pt x="142424" y="2063323"/>
                  </a:lnTo>
                  <a:lnTo>
                    <a:pt x="142038" y="2056399"/>
                  </a:lnTo>
                  <a:lnTo>
                    <a:pt x="141632" y="2049475"/>
                  </a:lnTo>
                  <a:lnTo>
                    <a:pt x="141197" y="2042552"/>
                  </a:lnTo>
                  <a:lnTo>
                    <a:pt x="140724" y="2035628"/>
                  </a:lnTo>
                  <a:lnTo>
                    <a:pt x="140206" y="2028704"/>
                  </a:lnTo>
                  <a:lnTo>
                    <a:pt x="139640" y="2021780"/>
                  </a:lnTo>
                  <a:lnTo>
                    <a:pt x="139024" y="2014856"/>
                  </a:lnTo>
                  <a:lnTo>
                    <a:pt x="138363" y="2007932"/>
                  </a:lnTo>
                  <a:lnTo>
                    <a:pt x="137662" y="2001008"/>
                  </a:lnTo>
                  <a:lnTo>
                    <a:pt x="136932" y="1994084"/>
                  </a:lnTo>
                  <a:lnTo>
                    <a:pt x="136186" y="1987160"/>
                  </a:lnTo>
                  <a:lnTo>
                    <a:pt x="135439" y="1980236"/>
                  </a:lnTo>
                  <a:lnTo>
                    <a:pt x="134700" y="1973313"/>
                  </a:lnTo>
                  <a:lnTo>
                    <a:pt x="133978" y="1966389"/>
                  </a:lnTo>
                  <a:lnTo>
                    <a:pt x="133276" y="1959465"/>
                  </a:lnTo>
                  <a:lnTo>
                    <a:pt x="132596" y="1952541"/>
                  </a:lnTo>
                  <a:lnTo>
                    <a:pt x="131934" y="1945617"/>
                  </a:lnTo>
                  <a:lnTo>
                    <a:pt x="131280" y="1938693"/>
                  </a:lnTo>
                  <a:lnTo>
                    <a:pt x="130623" y="1931769"/>
                  </a:lnTo>
                  <a:lnTo>
                    <a:pt x="129950" y="1924845"/>
                  </a:lnTo>
                  <a:lnTo>
                    <a:pt x="129240" y="1917921"/>
                  </a:lnTo>
                  <a:lnTo>
                    <a:pt x="128479" y="1910997"/>
                  </a:lnTo>
                  <a:lnTo>
                    <a:pt x="127656" y="1904073"/>
                  </a:lnTo>
                  <a:lnTo>
                    <a:pt x="126761" y="1897150"/>
                  </a:lnTo>
                  <a:lnTo>
                    <a:pt x="125786" y="1890226"/>
                  </a:lnTo>
                  <a:lnTo>
                    <a:pt x="124727" y="1883302"/>
                  </a:lnTo>
                  <a:lnTo>
                    <a:pt x="123582" y="1876378"/>
                  </a:lnTo>
                  <a:lnTo>
                    <a:pt x="122351" y="1869454"/>
                  </a:lnTo>
                  <a:lnTo>
                    <a:pt x="121036" y="1862530"/>
                  </a:lnTo>
                  <a:lnTo>
                    <a:pt x="119639" y="1855606"/>
                  </a:lnTo>
                  <a:lnTo>
                    <a:pt x="118164" y="1848682"/>
                  </a:lnTo>
                  <a:lnTo>
                    <a:pt x="116611" y="1841758"/>
                  </a:lnTo>
                  <a:lnTo>
                    <a:pt x="114989" y="1834834"/>
                  </a:lnTo>
                  <a:lnTo>
                    <a:pt x="113307" y="1827910"/>
                  </a:lnTo>
                  <a:lnTo>
                    <a:pt x="111572" y="1820987"/>
                  </a:lnTo>
                  <a:lnTo>
                    <a:pt x="109794" y="1814063"/>
                  </a:lnTo>
                  <a:lnTo>
                    <a:pt x="107982" y="1807139"/>
                  </a:lnTo>
                  <a:lnTo>
                    <a:pt x="106145" y="1800215"/>
                  </a:lnTo>
                  <a:lnTo>
                    <a:pt x="104294" y="1793291"/>
                  </a:lnTo>
                  <a:lnTo>
                    <a:pt x="102438" y="1786367"/>
                  </a:lnTo>
                  <a:lnTo>
                    <a:pt x="100586" y="1779443"/>
                  </a:lnTo>
                  <a:lnTo>
                    <a:pt x="98746" y="1772519"/>
                  </a:lnTo>
                  <a:lnTo>
                    <a:pt x="96922" y="1765595"/>
                  </a:lnTo>
                  <a:lnTo>
                    <a:pt x="95118" y="1758671"/>
                  </a:lnTo>
                  <a:lnTo>
                    <a:pt x="93333" y="1751748"/>
                  </a:lnTo>
                  <a:lnTo>
                    <a:pt x="91564" y="1744824"/>
                  </a:lnTo>
                  <a:lnTo>
                    <a:pt x="89806" y="1737900"/>
                  </a:lnTo>
                  <a:lnTo>
                    <a:pt x="88050" y="1730976"/>
                  </a:lnTo>
                  <a:lnTo>
                    <a:pt x="86289" y="1724052"/>
                  </a:lnTo>
                  <a:lnTo>
                    <a:pt x="84512" y="1717128"/>
                  </a:lnTo>
                  <a:lnTo>
                    <a:pt x="82708" y="1710204"/>
                  </a:lnTo>
                  <a:lnTo>
                    <a:pt x="80866" y="1703280"/>
                  </a:lnTo>
                  <a:lnTo>
                    <a:pt x="78975" y="1696356"/>
                  </a:lnTo>
                  <a:lnTo>
                    <a:pt x="77026" y="1689432"/>
                  </a:lnTo>
                  <a:lnTo>
                    <a:pt x="75009" y="1682508"/>
                  </a:lnTo>
                  <a:lnTo>
                    <a:pt x="72927" y="1675585"/>
                  </a:lnTo>
                  <a:lnTo>
                    <a:pt x="70782" y="1668661"/>
                  </a:lnTo>
                  <a:lnTo>
                    <a:pt x="68580" y="1661737"/>
                  </a:lnTo>
                  <a:lnTo>
                    <a:pt x="66330" y="1654813"/>
                  </a:lnTo>
                  <a:lnTo>
                    <a:pt x="64043" y="1647889"/>
                  </a:lnTo>
                  <a:lnTo>
                    <a:pt x="61733" y="1640965"/>
                  </a:lnTo>
                  <a:lnTo>
                    <a:pt x="59414" y="1634041"/>
                  </a:lnTo>
                  <a:lnTo>
                    <a:pt x="57103" y="1627117"/>
                  </a:lnTo>
                  <a:lnTo>
                    <a:pt x="54813" y="1620193"/>
                  </a:lnTo>
                  <a:lnTo>
                    <a:pt x="52559" y="1613269"/>
                  </a:lnTo>
                  <a:lnTo>
                    <a:pt x="50357" y="1606346"/>
                  </a:lnTo>
                  <a:lnTo>
                    <a:pt x="48214" y="1599422"/>
                  </a:lnTo>
                  <a:lnTo>
                    <a:pt x="46136" y="1592498"/>
                  </a:lnTo>
                  <a:lnTo>
                    <a:pt x="44126" y="1585574"/>
                  </a:lnTo>
                  <a:lnTo>
                    <a:pt x="42186" y="1578650"/>
                  </a:lnTo>
                  <a:lnTo>
                    <a:pt x="40317" y="1571726"/>
                  </a:lnTo>
                  <a:lnTo>
                    <a:pt x="38514" y="1564802"/>
                  </a:lnTo>
                  <a:lnTo>
                    <a:pt x="36774" y="1557878"/>
                  </a:lnTo>
                  <a:lnTo>
                    <a:pt x="35090" y="1550954"/>
                  </a:lnTo>
                  <a:lnTo>
                    <a:pt x="33453" y="1544030"/>
                  </a:lnTo>
                  <a:lnTo>
                    <a:pt x="31855" y="1537106"/>
                  </a:lnTo>
                  <a:lnTo>
                    <a:pt x="30286" y="1530183"/>
                  </a:lnTo>
                  <a:lnTo>
                    <a:pt x="28732" y="1523259"/>
                  </a:lnTo>
                  <a:lnTo>
                    <a:pt x="27180" y="1516335"/>
                  </a:lnTo>
                  <a:lnTo>
                    <a:pt x="25623" y="1509411"/>
                  </a:lnTo>
                  <a:lnTo>
                    <a:pt x="24054" y="1502487"/>
                  </a:lnTo>
                  <a:lnTo>
                    <a:pt x="22467" y="1495563"/>
                  </a:lnTo>
                  <a:lnTo>
                    <a:pt x="20862" y="1488639"/>
                  </a:lnTo>
                  <a:lnTo>
                    <a:pt x="19240" y="1481715"/>
                  </a:lnTo>
                  <a:lnTo>
                    <a:pt x="17605" y="1474791"/>
                  </a:lnTo>
                  <a:lnTo>
                    <a:pt x="15964" y="1467867"/>
                  </a:lnTo>
                  <a:lnTo>
                    <a:pt x="14327" y="1460944"/>
                  </a:lnTo>
                  <a:lnTo>
                    <a:pt x="12706" y="1454020"/>
                  </a:lnTo>
                  <a:lnTo>
                    <a:pt x="11116" y="1447096"/>
                  </a:lnTo>
                  <a:lnTo>
                    <a:pt x="9570" y="1440172"/>
                  </a:lnTo>
                  <a:lnTo>
                    <a:pt x="8084" y="1433248"/>
                  </a:lnTo>
                  <a:lnTo>
                    <a:pt x="6674" y="1426324"/>
                  </a:lnTo>
                  <a:lnTo>
                    <a:pt x="5357" y="1419400"/>
                  </a:lnTo>
                  <a:lnTo>
                    <a:pt x="4150" y="1412476"/>
                  </a:lnTo>
                  <a:lnTo>
                    <a:pt x="3072" y="1405552"/>
                  </a:lnTo>
                  <a:lnTo>
                    <a:pt x="2138" y="1398628"/>
                  </a:lnTo>
                  <a:lnTo>
                    <a:pt x="1362" y="1391704"/>
                  </a:lnTo>
                  <a:lnTo>
                    <a:pt x="753" y="1384781"/>
                  </a:lnTo>
                  <a:lnTo>
                    <a:pt x="330" y="1377857"/>
                  </a:lnTo>
                  <a:lnTo>
                    <a:pt x="84" y="1370933"/>
                  </a:lnTo>
                  <a:lnTo>
                    <a:pt x="0" y="1364009"/>
                  </a:lnTo>
                  <a:lnTo>
                    <a:pt x="63" y="1357085"/>
                  </a:lnTo>
                  <a:lnTo>
                    <a:pt x="256" y="1350161"/>
                  </a:lnTo>
                  <a:lnTo>
                    <a:pt x="558" y="1343237"/>
                  </a:lnTo>
                  <a:lnTo>
                    <a:pt x="945" y="1336313"/>
                  </a:lnTo>
                  <a:lnTo>
                    <a:pt x="1396" y="1329389"/>
                  </a:lnTo>
                  <a:lnTo>
                    <a:pt x="1891" y="1322465"/>
                  </a:lnTo>
                  <a:lnTo>
                    <a:pt x="2413" y="1315542"/>
                  </a:lnTo>
                  <a:lnTo>
                    <a:pt x="2949" y="1308618"/>
                  </a:lnTo>
                  <a:lnTo>
                    <a:pt x="3494" y="1301694"/>
                  </a:lnTo>
                  <a:lnTo>
                    <a:pt x="4048" y="1294770"/>
                  </a:lnTo>
                  <a:lnTo>
                    <a:pt x="4619" y="1287846"/>
                  </a:lnTo>
                  <a:lnTo>
                    <a:pt x="5220" y="1280922"/>
                  </a:lnTo>
                  <a:lnTo>
                    <a:pt x="5868" y="1273998"/>
                  </a:lnTo>
                  <a:lnTo>
                    <a:pt x="6585" y="1267074"/>
                  </a:lnTo>
                  <a:lnTo>
                    <a:pt x="7394" y="1260150"/>
                  </a:lnTo>
                  <a:lnTo>
                    <a:pt x="8317" y="1253226"/>
                  </a:lnTo>
                  <a:lnTo>
                    <a:pt x="9375" y="1246302"/>
                  </a:lnTo>
                  <a:lnTo>
                    <a:pt x="10586" y="1239379"/>
                  </a:lnTo>
                  <a:lnTo>
                    <a:pt x="11963" y="1232455"/>
                  </a:lnTo>
                  <a:lnTo>
                    <a:pt x="13522" y="1225531"/>
                  </a:lnTo>
                  <a:lnTo>
                    <a:pt x="15268" y="1218607"/>
                  </a:lnTo>
                  <a:lnTo>
                    <a:pt x="17183" y="1211683"/>
                  </a:lnTo>
                  <a:lnTo>
                    <a:pt x="19255" y="1204759"/>
                  </a:lnTo>
                  <a:lnTo>
                    <a:pt x="21469" y="1197835"/>
                  </a:lnTo>
                  <a:lnTo>
                    <a:pt x="23806" y="1190911"/>
                  </a:lnTo>
                  <a:lnTo>
                    <a:pt x="26247" y="1183987"/>
                  </a:lnTo>
                  <a:lnTo>
                    <a:pt x="28774" y="1177063"/>
                  </a:lnTo>
                  <a:lnTo>
                    <a:pt x="31366" y="1170139"/>
                  </a:lnTo>
                  <a:lnTo>
                    <a:pt x="34008" y="1163216"/>
                  </a:lnTo>
                  <a:lnTo>
                    <a:pt x="36682" y="1156292"/>
                  </a:lnTo>
                  <a:lnTo>
                    <a:pt x="39376" y="1149368"/>
                  </a:lnTo>
                  <a:lnTo>
                    <a:pt x="42075" y="1142444"/>
                  </a:lnTo>
                  <a:lnTo>
                    <a:pt x="44769" y="1135520"/>
                  </a:lnTo>
                  <a:lnTo>
                    <a:pt x="47447" y="1128596"/>
                  </a:lnTo>
                  <a:lnTo>
                    <a:pt x="50103" y="1121672"/>
                  </a:lnTo>
                  <a:lnTo>
                    <a:pt x="52730" y="1114748"/>
                  </a:lnTo>
                  <a:lnTo>
                    <a:pt x="55323" y="1107824"/>
                  </a:lnTo>
                  <a:lnTo>
                    <a:pt x="57879" y="1100900"/>
                  </a:lnTo>
                  <a:lnTo>
                    <a:pt x="60397" y="1093977"/>
                  </a:lnTo>
                  <a:lnTo>
                    <a:pt x="62875" y="1087053"/>
                  </a:lnTo>
                  <a:lnTo>
                    <a:pt x="65315" y="1080129"/>
                  </a:lnTo>
                  <a:lnTo>
                    <a:pt x="67717" y="1073205"/>
                  </a:lnTo>
                  <a:lnTo>
                    <a:pt x="70083" y="1066281"/>
                  </a:lnTo>
                  <a:lnTo>
                    <a:pt x="72419" y="1059357"/>
                  </a:lnTo>
                  <a:lnTo>
                    <a:pt x="74732" y="1052433"/>
                  </a:lnTo>
                  <a:lnTo>
                    <a:pt x="77028" y="1045509"/>
                  </a:lnTo>
                  <a:lnTo>
                    <a:pt x="79316" y="1038585"/>
                  </a:lnTo>
                  <a:lnTo>
                    <a:pt x="81604" y="1031661"/>
                  </a:lnTo>
                  <a:lnTo>
                    <a:pt x="83904" y="1024737"/>
                  </a:lnTo>
                  <a:lnTo>
                    <a:pt x="86227" y="1017814"/>
                  </a:lnTo>
                  <a:lnTo>
                    <a:pt x="88582" y="1010890"/>
                  </a:lnTo>
                  <a:lnTo>
                    <a:pt x="90980" y="1003966"/>
                  </a:lnTo>
                  <a:lnTo>
                    <a:pt x="93426" y="997042"/>
                  </a:lnTo>
                  <a:lnTo>
                    <a:pt x="95929" y="990118"/>
                  </a:lnTo>
                  <a:lnTo>
                    <a:pt x="98479" y="983194"/>
                  </a:lnTo>
                  <a:lnTo>
                    <a:pt x="101070" y="976270"/>
                  </a:lnTo>
                  <a:lnTo>
                    <a:pt x="103686" y="969346"/>
                  </a:lnTo>
                  <a:lnTo>
                    <a:pt x="106312" y="962422"/>
                  </a:lnTo>
                  <a:lnTo>
                    <a:pt x="108928" y="955498"/>
                  </a:lnTo>
                  <a:lnTo>
                    <a:pt x="111513" y="948575"/>
                  </a:lnTo>
                  <a:lnTo>
                    <a:pt x="114049" y="941651"/>
                  </a:lnTo>
                  <a:lnTo>
                    <a:pt x="116516" y="934727"/>
                  </a:lnTo>
                  <a:lnTo>
                    <a:pt x="118898" y="927803"/>
                  </a:lnTo>
                  <a:lnTo>
                    <a:pt x="121183" y="920879"/>
                  </a:lnTo>
                  <a:lnTo>
                    <a:pt x="123354" y="913955"/>
                  </a:lnTo>
                  <a:lnTo>
                    <a:pt x="125412" y="907031"/>
                  </a:lnTo>
                  <a:lnTo>
                    <a:pt x="127359" y="900107"/>
                  </a:lnTo>
                  <a:lnTo>
                    <a:pt x="129198" y="893183"/>
                  </a:lnTo>
                  <a:lnTo>
                    <a:pt x="130933" y="886259"/>
                  </a:lnTo>
                  <a:lnTo>
                    <a:pt x="132571" y="879335"/>
                  </a:lnTo>
                  <a:lnTo>
                    <a:pt x="134117" y="872412"/>
                  </a:lnTo>
                  <a:lnTo>
                    <a:pt x="135579" y="865488"/>
                  </a:lnTo>
                  <a:lnTo>
                    <a:pt x="136965" y="858564"/>
                  </a:lnTo>
                  <a:lnTo>
                    <a:pt x="138283" y="851640"/>
                  </a:lnTo>
                  <a:lnTo>
                    <a:pt x="139541" y="844716"/>
                  </a:lnTo>
                  <a:lnTo>
                    <a:pt x="140745" y="837792"/>
                  </a:lnTo>
                  <a:lnTo>
                    <a:pt x="141903" y="830868"/>
                  </a:lnTo>
                  <a:lnTo>
                    <a:pt x="143027" y="823944"/>
                  </a:lnTo>
                  <a:lnTo>
                    <a:pt x="144121" y="817020"/>
                  </a:lnTo>
                  <a:lnTo>
                    <a:pt x="145190" y="810096"/>
                  </a:lnTo>
                  <a:lnTo>
                    <a:pt x="146235" y="803173"/>
                  </a:lnTo>
                  <a:lnTo>
                    <a:pt x="147256" y="796249"/>
                  </a:lnTo>
                  <a:lnTo>
                    <a:pt x="148251" y="789325"/>
                  </a:lnTo>
                  <a:lnTo>
                    <a:pt x="149218" y="782401"/>
                  </a:lnTo>
                  <a:lnTo>
                    <a:pt x="150151" y="775477"/>
                  </a:lnTo>
                  <a:lnTo>
                    <a:pt x="151045" y="768553"/>
                  </a:lnTo>
                  <a:lnTo>
                    <a:pt x="151893" y="761629"/>
                  </a:lnTo>
                  <a:lnTo>
                    <a:pt x="152691" y="754705"/>
                  </a:lnTo>
                  <a:lnTo>
                    <a:pt x="153440" y="747781"/>
                  </a:lnTo>
                  <a:lnTo>
                    <a:pt x="154139" y="740857"/>
                  </a:lnTo>
                  <a:lnTo>
                    <a:pt x="154793" y="733933"/>
                  </a:lnTo>
                  <a:lnTo>
                    <a:pt x="155406" y="727010"/>
                  </a:lnTo>
                  <a:lnTo>
                    <a:pt x="155983" y="720086"/>
                  </a:lnTo>
                  <a:lnTo>
                    <a:pt x="156531" y="713162"/>
                  </a:lnTo>
                  <a:lnTo>
                    <a:pt x="157058" y="706238"/>
                  </a:lnTo>
                  <a:lnTo>
                    <a:pt x="157571" y="699314"/>
                  </a:lnTo>
                  <a:lnTo>
                    <a:pt x="158076" y="692390"/>
                  </a:lnTo>
                  <a:lnTo>
                    <a:pt x="158578" y="685466"/>
                  </a:lnTo>
                  <a:lnTo>
                    <a:pt x="159081" y="678542"/>
                  </a:lnTo>
                  <a:lnTo>
                    <a:pt x="159585" y="671618"/>
                  </a:lnTo>
                  <a:lnTo>
                    <a:pt x="160091" y="664694"/>
                  </a:lnTo>
                  <a:lnTo>
                    <a:pt x="160596" y="657771"/>
                  </a:lnTo>
                  <a:lnTo>
                    <a:pt x="161098" y="650847"/>
                  </a:lnTo>
                  <a:lnTo>
                    <a:pt x="161595" y="643923"/>
                  </a:lnTo>
                  <a:lnTo>
                    <a:pt x="162081" y="636999"/>
                  </a:lnTo>
                  <a:lnTo>
                    <a:pt x="162554" y="630075"/>
                  </a:lnTo>
                  <a:lnTo>
                    <a:pt x="163011" y="623151"/>
                  </a:lnTo>
                  <a:lnTo>
                    <a:pt x="163448" y="616227"/>
                  </a:lnTo>
                  <a:lnTo>
                    <a:pt x="163865" y="609303"/>
                  </a:lnTo>
                  <a:lnTo>
                    <a:pt x="164256" y="602379"/>
                  </a:lnTo>
                  <a:lnTo>
                    <a:pt x="164623" y="595455"/>
                  </a:lnTo>
                  <a:lnTo>
                    <a:pt x="164966" y="588531"/>
                  </a:lnTo>
                  <a:lnTo>
                    <a:pt x="165286" y="581608"/>
                  </a:lnTo>
                  <a:lnTo>
                    <a:pt x="165581" y="574684"/>
                  </a:lnTo>
                  <a:lnTo>
                    <a:pt x="165854" y="567760"/>
                  </a:lnTo>
                  <a:lnTo>
                    <a:pt x="166105" y="560836"/>
                  </a:lnTo>
                  <a:lnTo>
                    <a:pt x="166336" y="553912"/>
                  </a:lnTo>
                  <a:lnTo>
                    <a:pt x="166546" y="546988"/>
                  </a:lnTo>
                  <a:lnTo>
                    <a:pt x="166738" y="540064"/>
                  </a:lnTo>
                  <a:lnTo>
                    <a:pt x="166914" y="533140"/>
                  </a:lnTo>
                  <a:lnTo>
                    <a:pt x="167073" y="526216"/>
                  </a:lnTo>
                  <a:lnTo>
                    <a:pt x="167220" y="519292"/>
                  </a:lnTo>
                  <a:lnTo>
                    <a:pt x="167357" y="512368"/>
                  </a:lnTo>
                  <a:lnTo>
                    <a:pt x="167485" y="505445"/>
                  </a:lnTo>
                  <a:lnTo>
                    <a:pt x="167606" y="498521"/>
                  </a:lnTo>
                  <a:lnTo>
                    <a:pt x="167723" y="491597"/>
                  </a:lnTo>
                  <a:lnTo>
                    <a:pt x="167837" y="484673"/>
                  </a:lnTo>
                  <a:lnTo>
                    <a:pt x="167948" y="477749"/>
                  </a:lnTo>
                  <a:lnTo>
                    <a:pt x="168059" y="470825"/>
                  </a:lnTo>
                  <a:lnTo>
                    <a:pt x="168168" y="463901"/>
                  </a:lnTo>
                  <a:lnTo>
                    <a:pt x="168277" y="456977"/>
                  </a:lnTo>
                  <a:lnTo>
                    <a:pt x="168386" y="450053"/>
                  </a:lnTo>
                  <a:lnTo>
                    <a:pt x="168492" y="443129"/>
                  </a:lnTo>
                  <a:lnTo>
                    <a:pt x="168596" y="436206"/>
                  </a:lnTo>
                  <a:lnTo>
                    <a:pt x="168696" y="429282"/>
                  </a:lnTo>
                  <a:lnTo>
                    <a:pt x="168790" y="422358"/>
                  </a:lnTo>
                  <a:lnTo>
                    <a:pt x="168879" y="415434"/>
                  </a:lnTo>
                  <a:lnTo>
                    <a:pt x="168961" y="408510"/>
                  </a:lnTo>
                  <a:lnTo>
                    <a:pt x="169035" y="401586"/>
                  </a:lnTo>
                  <a:lnTo>
                    <a:pt x="169103" y="394662"/>
                  </a:lnTo>
                  <a:lnTo>
                    <a:pt x="169163" y="387738"/>
                  </a:lnTo>
                  <a:lnTo>
                    <a:pt x="169217" y="380814"/>
                  </a:lnTo>
                  <a:lnTo>
                    <a:pt x="169265" y="373890"/>
                  </a:lnTo>
                  <a:lnTo>
                    <a:pt x="169309" y="366966"/>
                  </a:lnTo>
                  <a:lnTo>
                    <a:pt x="169351" y="360043"/>
                  </a:lnTo>
                  <a:lnTo>
                    <a:pt x="169393" y="353119"/>
                  </a:lnTo>
                  <a:lnTo>
                    <a:pt x="169435" y="346195"/>
                  </a:lnTo>
                  <a:lnTo>
                    <a:pt x="169478" y="339271"/>
                  </a:lnTo>
                  <a:lnTo>
                    <a:pt x="169525" y="332347"/>
                  </a:lnTo>
                  <a:lnTo>
                    <a:pt x="169574" y="325423"/>
                  </a:lnTo>
                  <a:lnTo>
                    <a:pt x="169627" y="318499"/>
                  </a:lnTo>
                  <a:lnTo>
                    <a:pt x="169684" y="311575"/>
                  </a:lnTo>
                  <a:lnTo>
                    <a:pt x="169743" y="304651"/>
                  </a:lnTo>
                  <a:lnTo>
                    <a:pt x="169804" y="297727"/>
                  </a:lnTo>
                  <a:lnTo>
                    <a:pt x="169867" y="290804"/>
                  </a:lnTo>
                  <a:lnTo>
                    <a:pt x="169929" y="283880"/>
                  </a:lnTo>
                  <a:lnTo>
                    <a:pt x="169990" y="276956"/>
                  </a:lnTo>
                  <a:lnTo>
                    <a:pt x="170048" y="270032"/>
                  </a:lnTo>
                  <a:lnTo>
                    <a:pt x="170103" y="263108"/>
                  </a:lnTo>
                  <a:lnTo>
                    <a:pt x="170154" y="256184"/>
                  </a:lnTo>
                  <a:lnTo>
                    <a:pt x="170202" y="249260"/>
                  </a:lnTo>
                  <a:lnTo>
                    <a:pt x="170245" y="242336"/>
                  </a:lnTo>
                  <a:lnTo>
                    <a:pt x="170285" y="235412"/>
                  </a:lnTo>
                  <a:lnTo>
                    <a:pt x="170321" y="228488"/>
                  </a:lnTo>
                  <a:lnTo>
                    <a:pt x="170353" y="221564"/>
                  </a:lnTo>
                  <a:lnTo>
                    <a:pt x="170383" y="214641"/>
                  </a:lnTo>
                  <a:lnTo>
                    <a:pt x="170409" y="207717"/>
                  </a:lnTo>
                  <a:lnTo>
                    <a:pt x="170434" y="200793"/>
                  </a:lnTo>
                  <a:lnTo>
                    <a:pt x="170455" y="193869"/>
                  </a:lnTo>
                  <a:lnTo>
                    <a:pt x="170474" y="186945"/>
                  </a:lnTo>
                  <a:lnTo>
                    <a:pt x="170490" y="180021"/>
                  </a:lnTo>
                  <a:lnTo>
                    <a:pt x="170504" y="173097"/>
                  </a:lnTo>
                  <a:lnTo>
                    <a:pt x="170514" y="166173"/>
                  </a:lnTo>
                  <a:lnTo>
                    <a:pt x="170522" y="159249"/>
                  </a:lnTo>
                  <a:lnTo>
                    <a:pt x="170527" y="152325"/>
                  </a:lnTo>
                  <a:lnTo>
                    <a:pt x="170530" y="145402"/>
                  </a:lnTo>
                  <a:lnTo>
                    <a:pt x="170530" y="138478"/>
                  </a:lnTo>
                  <a:lnTo>
                    <a:pt x="170530" y="131554"/>
                  </a:lnTo>
                  <a:lnTo>
                    <a:pt x="170528" y="124630"/>
                  </a:lnTo>
                  <a:lnTo>
                    <a:pt x="170526" y="117706"/>
                  </a:lnTo>
                  <a:lnTo>
                    <a:pt x="170523" y="110782"/>
                  </a:lnTo>
                  <a:lnTo>
                    <a:pt x="170520" y="103858"/>
                  </a:lnTo>
                  <a:lnTo>
                    <a:pt x="170517" y="96934"/>
                  </a:lnTo>
                  <a:lnTo>
                    <a:pt x="170514" y="90010"/>
                  </a:lnTo>
                  <a:lnTo>
                    <a:pt x="170511" y="83086"/>
                  </a:lnTo>
                  <a:lnTo>
                    <a:pt x="170508" y="76162"/>
                  </a:lnTo>
                  <a:lnTo>
                    <a:pt x="170504" y="69239"/>
                  </a:lnTo>
                  <a:lnTo>
                    <a:pt x="170501" y="62315"/>
                  </a:lnTo>
                  <a:lnTo>
                    <a:pt x="170498" y="55391"/>
                  </a:lnTo>
                  <a:lnTo>
                    <a:pt x="170495" y="48467"/>
                  </a:lnTo>
                  <a:lnTo>
                    <a:pt x="170493" y="41543"/>
                  </a:lnTo>
                  <a:lnTo>
                    <a:pt x="170492" y="34619"/>
                  </a:lnTo>
                  <a:lnTo>
                    <a:pt x="170493" y="27695"/>
                  </a:lnTo>
                  <a:lnTo>
                    <a:pt x="170494" y="20771"/>
                  </a:lnTo>
                  <a:lnTo>
                    <a:pt x="170497" y="13847"/>
                  </a:lnTo>
                  <a:lnTo>
                    <a:pt x="170502" y="6923"/>
                  </a:lnTo>
                  <a:lnTo>
                    <a:pt x="170508" y="0"/>
                  </a:lnTo>
                  <a:lnTo>
                    <a:pt x="170713" y="0"/>
                  </a:lnTo>
                  <a:lnTo>
                    <a:pt x="170719" y="6923"/>
                  </a:lnTo>
                  <a:lnTo>
                    <a:pt x="170724" y="13847"/>
                  </a:lnTo>
                  <a:lnTo>
                    <a:pt x="170727" y="20771"/>
                  </a:lnTo>
                  <a:lnTo>
                    <a:pt x="170729" y="27695"/>
                  </a:lnTo>
                  <a:lnTo>
                    <a:pt x="170729" y="34619"/>
                  </a:lnTo>
                  <a:lnTo>
                    <a:pt x="170728" y="41543"/>
                  </a:lnTo>
                  <a:lnTo>
                    <a:pt x="170726" y="48467"/>
                  </a:lnTo>
                  <a:lnTo>
                    <a:pt x="170723" y="55391"/>
                  </a:lnTo>
                  <a:lnTo>
                    <a:pt x="170720" y="62315"/>
                  </a:lnTo>
                  <a:lnTo>
                    <a:pt x="170717" y="69239"/>
                  </a:lnTo>
                  <a:lnTo>
                    <a:pt x="170714" y="76162"/>
                  </a:lnTo>
                  <a:lnTo>
                    <a:pt x="170710" y="83086"/>
                  </a:lnTo>
                  <a:lnTo>
                    <a:pt x="170707" y="90010"/>
                  </a:lnTo>
                  <a:lnTo>
                    <a:pt x="170704" y="96934"/>
                  </a:lnTo>
                  <a:lnTo>
                    <a:pt x="170701" y="103858"/>
                  </a:lnTo>
                  <a:lnTo>
                    <a:pt x="170698" y="110782"/>
                  </a:lnTo>
                  <a:lnTo>
                    <a:pt x="170695" y="117706"/>
                  </a:lnTo>
                  <a:lnTo>
                    <a:pt x="170693" y="124630"/>
                  </a:lnTo>
                  <a:lnTo>
                    <a:pt x="170691" y="131554"/>
                  </a:lnTo>
                  <a:lnTo>
                    <a:pt x="170691" y="138478"/>
                  </a:lnTo>
                  <a:lnTo>
                    <a:pt x="170691" y="145402"/>
                  </a:lnTo>
                  <a:lnTo>
                    <a:pt x="170694" y="152325"/>
                  </a:lnTo>
                  <a:lnTo>
                    <a:pt x="170699" y="159249"/>
                  </a:lnTo>
                  <a:lnTo>
                    <a:pt x="170707" y="166173"/>
                  </a:lnTo>
                  <a:lnTo>
                    <a:pt x="170717" y="173097"/>
                  </a:lnTo>
                  <a:lnTo>
                    <a:pt x="170731" y="180021"/>
                  </a:lnTo>
                  <a:lnTo>
                    <a:pt x="170747" y="186945"/>
                  </a:lnTo>
                  <a:lnTo>
                    <a:pt x="170766" y="193869"/>
                  </a:lnTo>
                  <a:lnTo>
                    <a:pt x="170788" y="200793"/>
                  </a:lnTo>
                  <a:lnTo>
                    <a:pt x="170812" y="207717"/>
                  </a:lnTo>
                  <a:lnTo>
                    <a:pt x="170838" y="214641"/>
                  </a:lnTo>
                  <a:lnTo>
                    <a:pt x="170868" y="221564"/>
                  </a:lnTo>
                  <a:lnTo>
                    <a:pt x="170900" y="228488"/>
                  </a:lnTo>
                  <a:lnTo>
                    <a:pt x="170936" y="235412"/>
                  </a:lnTo>
                  <a:lnTo>
                    <a:pt x="170976" y="242336"/>
                  </a:lnTo>
                  <a:lnTo>
                    <a:pt x="171019" y="249260"/>
                  </a:lnTo>
                  <a:lnTo>
                    <a:pt x="171067" y="256184"/>
                  </a:lnTo>
                  <a:lnTo>
                    <a:pt x="171118" y="263108"/>
                  </a:lnTo>
                  <a:lnTo>
                    <a:pt x="171173" y="270032"/>
                  </a:lnTo>
                  <a:lnTo>
                    <a:pt x="171231" y="276956"/>
                  </a:lnTo>
                  <a:lnTo>
                    <a:pt x="171292" y="283880"/>
                  </a:lnTo>
                  <a:lnTo>
                    <a:pt x="171354" y="290804"/>
                  </a:lnTo>
                  <a:lnTo>
                    <a:pt x="171417" y="297727"/>
                  </a:lnTo>
                  <a:lnTo>
                    <a:pt x="171478" y="304651"/>
                  </a:lnTo>
                  <a:lnTo>
                    <a:pt x="171537" y="311575"/>
                  </a:lnTo>
                  <a:lnTo>
                    <a:pt x="171594" y="318499"/>
                  </a:lnTo>
                  <a:lnTo>
                    <a:pt x="171647" y="325423"/>
                  </a:lnTo>
                  <a:lnTo>
                    <a:pt x="171696" y="332347"/>
                  </a:lnTo>
                  <a:lnTo>
                    <a:pt x="171743" y="339271"/>
                  </a:lnTo>
                  <a:lnTo>
                    <a:pt x="171787" y="346195"/>
                  </a:lnTo>
                  <a:lnTo>
                    <a:pt x="171829" y="353119"/>
                  </a:lnTo>
                  <a:lnTo>
                    <a:pt x="171870" y="360043"/>
                  </a:lnTo>
                  <a:lnTo>
                    <a:pt x="171912" y="366966"/>
                  </a:lnTo>
                  <a:lnTo>
                    <a:pt x="171956" y="373890"/>
                  </a:lnTo>
                  <a:lnTo>
                    <a:pt x="172004" y="380814"/>
                  </a:lnTo>
                  <a:lnTo>
                    <a:pt x="172058" y="387738"/>
                  </a:lnTo>
                  <a:lnTo>
                    <a:pt x="172118" y="394662"/>
                  </a:lnTo>
                  <a:lnTo>
                    <a:pt x="172186" y="401586"/>
                  </a:lnTo>
                  <a:lnTo>
                    <a:pt x="172260" y="408510"/>
                  </a:lnTo>
                  <a:lnTo>
                    <a:pt x="172342" y="415434"/>
                  </a:lnTo>
                  <a:lnTo>
                    <a:pt x="172431" y="422358"/>
                  </a:lnTo>
                  <a:lnTo>
                    <a:pt x="172526" y="429282"/>
                  </a:lnTo>
                  <a:lnTo>
                    <a:pt x="172625" y="436206"/>
                  </a:lnTo>
                  <a:lnTo>
                    <a:pt x="172729" y="443129"/>
                  </a:lnTo>
                  <a:lnTo>
                    <a:pt x="172835" y="450053"/>
                  </a:lnTo>
                  <a:lnTo>
                    <a:pt x="172944" y="456977"/>
                  </a:lnTo>
                  <a:lnTo>
                    <a:pt x="173053" y="463901"/>
                  </a:lnTo>
                  <a:lnTo>
                    <a:pt x="173162" y="470825"/>
                  </a:lnTo>
                  <a:lnTo>
                    <a:pt x="173273" y="477749"/>
                  </a:lnTo>
                  <a:lnTo>
                    <a:pt x="173384" y="484673"/>
                  </a:lnTo>
                  <a:lnTo>
                    <a:pt x="173498" y="491597"/>
                  </a:lnTo>
                  <a:lnTo>
                    <a:pt x="173615" y="498521"/>
                  </a:lnTo>
                  <a:lnTo>
                    <a:pt x="173736" y="505445"/>
                  </a:lnTo>
                  <a:lnTo>
                    <a:pt x="173864" y="512368"/>
                  </a:lnTo>
                  <a:lnTo>
                    <a:pt x="174001" y="519292"/>
                  </a:lnTo>
                  <a:lnTo>
                    <a:pt x="174148" y="526216"/>
                  </a:lnTo>
                  <a:lnTo>
                    <a:pt x="174307" y="533140"/>
                  </a:lnTo>
                  <a:lnTo>
                    <a:pt x="174483" y="540064"/>
                  </a:lnTo>
                  <a:lnTo>
                    <a:pt x="174675" y="546988"/>
                  </a:lnTo>
                  <a:lnTo>
                    <a:pt x="174886" y="553912"/>
                  </a:lnTo>
                  <a:lnTo>
                    <a:pt x="175116" y="560836"/>
                  </a:lnTo>
                  <a:lnTo>
                    <a:pt x="175367" y="567760"/>
                  </a:lnTo>
                  <a:lnTo>
                    <a:pt x="175640" y="574684"/>
                  </a:lnTo>
                  <a:lnTo>
                    <a:pt x="175936" y="581608"/>
                  </a:lnTo>
                  <a:lnTo>
                    <a:pt x="176255" y="588531"/>
                  </a:lnTo>
                  <a:lnTo>
                    <a:pt x="176598" y="595455"/>
                  </a:lnTo>
                  <a:lnTo>
                    <a:pt x="176966" y="602379"/>
                  </a:lnTo>
                  <a:lnTo>
                    <a:pt x="177357" y="609303"/>
                  </a:lnTo>
                  <a:lnTo>
                    <a:pt x="177773" y="616227"/>
                  </a:lnTo>
                  <a:lnTo>
                    <a:pt x="178210" y="623151"/>
                  </a:lnTo>
                  <a:lnTo>
                    <a:pt x="178667" y="630075"/>
                  </a:lnTo>
                  <a:lnTo>
                    <a:pt x="179140" y="636999"/>
                  </a:lnTo>
                  <a:lnTo>
                    <a:pt x="179626" y="643923"/>
                  </a:lnTo>
                  <a:lnTo>
                    <a:pt x="180123" y="650847"/>
                  </a:lnTo>
                  <a:lnTo>
                    <a:pt x="180625" y="657771"/>
                  </a:lnTo>
                  <a:lnTo>
                    <a:pt x="181130" y="664694"/>
                  </a:lnTo>
                  <a:lnTo>
                    <a:pt x="181636" y="671618"/>
                  </a:lnTo>
                  <a:lnTo>
                    <a:pt x="182140" y="678542"/>
                  </a:lnTo>
                  <a:lnTo>
                    <a:pt x="182643" y="685466"/>
                  </a:lnTo>
                  <a:lnTo>
                    <a:pt x="183145" y="692390"/>
                  </a:lnTo>
                  <a:lnTo>
                    <a:pt x="183650" y="699314"/>
                  </a:lnTo>
                  <a:lnTo>
                    <a:pt x="184163" y="706238"/>
                  </a:lnTo>
                  <a:lnTo>
                    <a:pt x="184690" y="713162"/>
                  </a:lnTo>
                  <a:lnTo>
                    <a:pt x="185238" y="720086"/>
                  </a:lnTo>
                  <a:lnTo>
                    <a:pt x="185815" y="727010"/>
                  </a:lnTo>
                  <a:lnTo>
                    <a:pt x="186428" y="733933"/>
                  </a:lnTo>
                  <a:lnTo>
                    <a:pt x="187082" y="740857"/>
                  </a:lnTo>
                  <a:lnTo>
                    <a:pt x="187782" y="747781"/>
                  </a:lnTo>
                  <a:lnTo>
                    <a:pt x="188530" y="754705"/>
                  </a:lnTo>
                  <a:lnTo>
                    <a:pt x="189328" y="761629"/>
                  </a:lnTo>
                  <a:lnTo>
                    <a:pt x="190176" y="768553"/>
                  </a:lnTo>
                  <a:lnTo>
                    <a:pt x="191070" y="775477"/>
                  </a:lnTo>
                  <a:lnTo>
                    <a:pt x="192003" y="782401"/>
                  </a:lnTo>
                  <a:lnTo>
                    <a:pt x="192970" y="789325"/>
                  </a:lnTo>
                  <a:lnTo>
                    <a:pt x="193965" y="796249"/>
                  </a:lnTo>
                  <a:lnTo>
                    <a:pt x="194986" y="803173"/>
                  </a:lnTo>
                  <a:lnTo>
                    <a:pt x="196031" y="810096"/>
                  </a:lnTo>
                  <a:lnTo>
                    <a:pt x="197100" y="817020"/>
                  </a:lnTo>
                  <a:lnTo>
                    <a:pt x="198194" y="823944"/>
                  </a:lnTo>
                  <a:lnTo>
                    <a:pt x="199318" y="830868"/>
                  </a:lnTo>
                  <a:lnTo>
                    <a:pt x="200477" y="837792"/>
                  </a:lnTo>
                  <a:lnTo>
                    <a:pt x="201680" y="844716"/>
                  </a:lnTo>
                  <a:lnTo>
                    <a:pt x="202938" y="851640"/>
                  </a:lnTo>
                  <a:lnTo>
                    <a:pt x="204256" y="858564"/>
                  </a:lnTo>
                  <a:lnTo>
                    <a:pt x="205642" y="865488"/>
                  </a:lnTo>
                  <a:lnTo>
                    <a:pt x="207104" y="872412"/>
                  </a:lnTo>
                  <a:lnTo>
                    <a:pt x="208650" y="879335"/>
                  </a:lnTo>
                  <a:lnTo>
                    <a:pt x="210288" y="886259"/>
                  </a:lnTo>
                  <a:lnTo>
                    <a:pt x="212023" y="893183"/>
                  </a:lnTo>
                  <a:lnTo>
                    <a:pt x="213862" y="900107"/>
                  </a:lnTo>
                  <a:lnTo>
                    <a:pt x="215809" y="907031"/>
                  </a:lnTo>
                  <a:lnTo>
                    <a:pt x="217867" y="913955"/>
                  </a:lnTo>
                  <a:lnTo>
                    <a:pt x="220038" y="920879"/>
                  </a:lnTo>
                  <a:lnTo>
                    <a:pt x="222323" y="927803"/>
                  </a:lnTo>
                  <a:lnTo>
                    <a:pt x="224705" y="934727"/>
                  </a:lnTo>
                  <a:lnTo>
                    <a:pt x="227172" y="941651"/>
                  </a:lnTo>
                  <a:lnTo>
                    <a:pt x="229708" y="948575"/>
                  </a:lnTo>
                  <a:lnTo>
                    <a:pt x="232293" y="955498"/>
                  </a:lnTo>
                  <a:lnTo>
                    <a:pt x="234909" y="962422"/>
                  </a:lnTo>
                  <a:lnTo>
                    <a:pt x="237535" y="969346"/>
                  </a:lnTo>
                  <a:lnTo>
                    <a:pt x="240151" y="976270"/>
                  </a:lnTo>
                  <a:lnTo>
                    <a:pt x="242742" y="983194"/>
                  </a:lnTo>
                  <a:lnTo>
                    <a:pt x="245293" y="990118"/>
                  </a:lnTo>
                  <a:lnTo>
                    <a:pt x="247795" y="997042"/>
                  </a:lnTo>
                  <a:lnTo>
                    <a:pt x="250241" y="1003966"/>
                  </a:lnTo>
                  <a:lnTo>
                    <a:pt x="252639" y="1010890"/>
                  </a:lnTo>
                  <a:lnTo>
                    <a:pt x="254994" y="1017814"/>
                  </a:lnTo>
                  <a:lnTo>
                    <a:pt x="257317" y="1024737"/>
                  </a:lnTo>
                  <a:lnTo>
                    <a:pt x="259617" y="1031661"/>
                  </a:lnTo>
                  <a:lnTo>
                    <a:pt x="261905" y="1038585"/>
                  </a:lnTo>
                  <a:lnTo>
                    <a:pt x="264193" y="1045509"/>
                  </a:lnTo>
                  <a:lnTo>
                    <a:pt x="266489" y="1052433"/>
                  </a:lnTo>
                  <a:lnTo>
                    <a:pt x="268802" y="1059357"/>
                  </a:lnTo>
                  <a:lnTo>
                    <a:pt x="271138" y="1066281"/>
                  </a:lnTo>
                  <a:lnTo>
                    <a:pt x="273504" y="1073205"/>
                  </a:lnTo>
                  <a:lnTo>
                    <a:pt x="275907" y="1080129"/>
                  </a:lnTo>
                  <a:lnTo>
                    <a:pt x="278346" y="1087053"/>
                  </a:lnTo>
                  <a:lnTo>
                    <a:pt x="280824" y="1093977"/>
                  </a:lnTo>
                  <a:lnTo>
                    <a:pt x="283342" y="1100900"/>
                  </a:lnTo>
                  <a:lnTo>
                    <a:pt x="285898" y="1107824"/>
                  </a:lnTo>
                  <a:lnTo>
                    <a:pt x="288492" y="1114748"/>
                  </a:lnTo>
                  <a:lnTo>
                    <a:pt x="291118" y="1121672"/>
                  </a:lnTo>
                  <a:lnTo>
                    <a:pt x="293774" y="1128596"/>
                  </a:lnTo>
                  <a:lnTo>
                    <a:pt x="296452" y="1135520"/>
                  </a:lnTo>
                  <a:lnTo>
                    <a:pt x="299146" y="1142444"/>
                  </a:lnTo>
                  <a:lnTo>
                    <a:pt x="301845" y="1149368"/>
                  </a:lnTo>
                  <a:lnTo>
                    <a:pt x="304539" y="1156292"/>
                  </a:lnTo>
                  <a:lnTo>
                    <a:pt x="307213" y="1163216"/>
                  </a:lnTo>
                  <a:lnTo>
                    <a:pt x="309855" y="1170139"/>
                  </a:lnTo>
                  <a:lnTo>
                    <a:pt x="312447" y="1177063"/>
                  </a:lnTo>
                  <a:lnTo>
                    <a:pt x="314974" y="1183987"/>
                  </a:lnTo>
                  <a:lnTo>
                    <a:pt x="317415" y="1190911"/>
                  </a:lnTo>
                  <a:lnTo>
                    <a:pt x="319753" y="1197835"/>
                  </a:lnTo>
                  <a:lnTo>
                    <a:pt x="321966" y="1204759"/>
                  </a:lnTo>
                  <a:lnTo>
                    <a:pt x="324038" y="1211683"/>
                  </a:lnTo>
                  <a:lnTo>
                    <a:pt x="325953" y="1218607"/>
                  </a:lnTo>
                  <a:lnTo>
                    <a:pt x="327699" y="1225531"/>
                  </a:lnTo>
                  <a:lnTo>
                    <a:pt x="329258" y="1232455"/>
                  </a:lnTo>
                  <a:lnTo>
                    <a:pt x="330635" y="1239379"/>
                  </a:lnTo>
                  <a:lnTo>
                    <a:pt x="331846" y="1246302"/>
                  </a:lnTo>
                  <a:lnTo>
                    <a:pt x="332904" y="1253226"/>
                  </a:lnTo>
                  <a:lnTo>
                    <a:pt x="333827" y="1260150"/>
                  </a:lnTo>
                  <a:lnTo>
                    <a:pt x="334636" y="1267074"/>
                  </a:lnTo>
                  <a:lnTo>
                    <a:pt x="335353" y="1273998"/>
                  </a:lnTo>
                  <a:lnTo>
                    <a:pt x="336001" y="1280922"/>
                  </a:lnTo>
                  <a:lnTo>
                    <a:pt x="336602" y="1287846"/>
                  </a:lnTo>
                  <a:lnTo>
                    <a:pt x="337173" y="1294770"/>
                  </a:lnTo>
                  <a:lnTo>
                    <a:pt x="337727" y="1301694"/>
                  </a:lnTo>
                  <a:lnTo>
                    <a:pt x="338272" y="1308618"/>
                  </a:lnTo>
                  <a:lnTo>
                    <a:pt x="338808" y="1315542"/>
                  </a:lnTo>
                  <a:lnTo>
                    <a:pt x="339330" y="1322465"/>
                  </a:lnTo>
                  <a:lnTo>
                    <a:pt x="339825" y="1329389"/>
                  </a:lnTo>
                  <a:lnTo>
                    <a:pt x="340276" y="1336313"/>
                  </a:lnTo>
                  <a:lnTo>
                    <a:pt x="340664" y="1343237"/>
                  </a:lnTo>
                  <a:lnTo>
                    <a:pt x="340965" y="1350161"/>
                  </a:lnTo>
                  <a:lnTo>
                    <a:pt x="341158" y="1357085"/>
                  </a:lnTo>
                  <a:lnTo>
                    <a:pt x="341222" y="1364009"/>
                  </a:lnTo>
                  <a:lnTo>
                    <a:pt x="341137" y="1370933"/>
                  </a:lnTo>
                  <a:lnTo>
                    <a:pt x="340891" y="1377857"/>
                  </a:lnTo>
                  <a:lnTo>
                    <a:pt x="340468" y="1384781"/>
                  </a:lnTo>
                  <a:lnTo>
                    <a:pt x="339859" y="1391704"/>
                  </a:lnTo>
                  <a:lnTo>
                    <a:pt x="339083" y="1398628"/>
                  </a:lnTo>
                  <a:lnTo>
                    <a:pt x="338149" y="1405552"/>
                  </a:lnTo>
                  <a:lnTo>
                    <a:pt x="337071" y="1412476"/>
                  </a:lnTo>
                  <a:lnTo>
                    <a:pt x="335864" y="1419400"/>
                  </a:lnTo>
                  <a:lnTo>
                    <a:pt x="334547" y="1426324"/>
                  </a:lnTo>
                  <a:lnTo>
                    <a:pt x="333137" y="1433248"/>
                  </a:lnTo>
                  <a:lnTo>
                    <a:pt x="331651" y="1440172"/>
                  </a:lnTo>
                  <a:lnTo>
                    <a:pt x="330105" y="1447096"/>
                  </a:lnTo>
                  <a:lnTo>
                    <a:pt x="328515" y="1454020"/>
                  </a:lnTo>
                  <a:lnTo>
                    <a:pt x="326894" y="1460944"/>
                  </a:lnTo>
                  <a:lnTo>
                    <a:pt x="325257" y="1467867"/>
                  </a:lnTo>
                  <a:lnTo>
                    <a:pt x="323616" y="1474791"/>
                  </a:lnTo>
                  <a:lnTo>
                    <a:pt x="321981" y="1481715"/>
                  </a:lnTo>
                  <a:lnTo>
                    <a:pt x="320359" y="1488639"/>
                  </a:lnTo>
                  <a:lnTo>
                    <a:pt x="318754" y="1495563"/>
                  </a:lnTo>
                  <a:lnTo>
                    <a:pt x="317167" y="1502487"/>
                  </a:lnTo>
                  <a:lnTo>
                    <a:pt x="315598" y="1509411"/>
                  </a:lnTo>
                  <a:lnTo>
                    <a:pt x="314041" y="1516335"/>
                  </a:lnTo>
                  <a:lnTo>
                    <a:pt x="312490" y="1523259"/>
                  </a:lnTo>
                  <a:lnTo>
                    <a:pt x="310935" y="1530183"/>
                  </a:lnTo>
                  <a:lnTo>
                    <a:pt x="309366" y="1537106"/>
                  </a:lnTo>
                  <a:lnTo>
                    <a:pt x="307768" y="1544030"/>
                  </a:lnTo>
                  <a:lnTo>
                    <a:pt x="306132" y="1550954"/>
                  </a:lnTo>
                  <a:lnTo>
                    <a:pt x="304447" y="1557878"/>
                  </a:lnTo>
                  <a:lnTo>
                    <a:pt x="302707" y="1564802"/>
                  </a:lnTo>
                  <a:lnTo>
                    <a:pt x="300904" y="1571726"/>
                  </a:lnTo>
                  <a:lnTo>
                    <a:pt x="299035" y="1578650"/>
                  </a:lnTo>
                  <a:lnTo>
                    <a:pt x="297095" y="1585574"/>
                  </a:lnTo>
                  <a:lnTo>
                    <a:pt x="295085" y="1592498"/>
                  </a:lnTo>
                  <a:lnTo>
                    <a:pt x="293007" y="1599422"/>
                  </a:lnTo>
                  <a:lnTo>
                    <a:pt x="290864" y="1606346"/>
                  </a:lnTo>
                  <a:lnTo>
                    <a:pt x="288662" y="1613269"/>
                  </a:lnTo>
                  <a:lnTo>
                    <a:pt x="286408" y="1620193"/>
                  </a:lnTo>
                  <a:lnTo>
                    <a:pt x="284118" y="1627117"/>
                  </a:lnTo>
                  <a:lnTo>
                    <a:pt x="281807" y="1634041"/>
                  </a:lnTo>
                  <a:lnTo>
                    <a:pt x="279488" y="1640965"/>
                  </a:lnTo>
                  <a:lnTo>
                    <a:pt x="277178" y="1647889"/>
                  </a:lnTo>
                  <a:lnTo>
                    <a:pt x="274891" y="1654813"/>
                  </a:lnTo>
                  <a:lnTo>
                    <a:pt x="272641" y="1661737"/>
                  </a:lnTo>
                  <a:lnTo>
                    <a:pt x="270439" y="1668661"/>
                  </a:lnTo>
                  <a:lnTo>
                    <a:pt x="268294" y="1675585"/>
                  </a:lnTo>
                  <a:lnTo>
                    <a:pt x="266212" y="1682508"/>
                  </a:lnTo>
                  <a:lnTo>
                    <a:pt x="264195" y="1689432"/>
                  </a:lnTo>
                  <a:lnTo>
                    <a:pt x="262246" y="1696356"/>
                  </a:lnTo>
                  <a:lnTo>
                    <a:pt x="260356" y="1703280"/>
                  </a:lnTo>
                  <a:lnTo>
                    <a:pt x="258513" y="1710204"/>
                  </a:lnTo>
                  <a:lnTo>
                    <a:pt x="256709" y="1717128"/>
                  </a:lnTo>
                  <a:lnTo>
                    <a:pt x="254932" y="1724052"/>
                  </a:lnTo>
                  <a:lnTo>
                    <a:pt x="253171" y="1730976"/>
                  </a:lnTo>
                  <a:lnTo>
                    <a:pt x="251415" y="1737900"/>
                  </a:lnTo>
                  <a:lnTo>
                    <a:pt x="249657" y="1744824"/>
                  </a:lnTo>
                  <a:lnTo>
                    <a:pt x="247888" y="1751748"/>
                  </a:lnTo>
                  <a:lnTo>
                    <a:pt x="246103" y="1758671"/>
                  </a:lnTo>
                  <a:lnTo>
                    <a:pt x="244299" y="1765595"/>
                  </a:lnTo>
                  <a:lnTo>
                    <a:pt x="242476" y="1772519"/>
                  </a:lnTo>
                  <a:lnTo>
                    <a:pt x="240635" y="1779443"/>
                  </a:lnTo>
                  <a:lnTo>
                    <a:pt x="238783" y="1786367"/>
                  </a:lnTo>
                  <a:lnTo>
                    <a:pt x="236927" y="1793291"/>
                  </a:lnTo>
                  <a:lnTo>
                    <a:pt x="235076" y="1800215"/>
                  </a:lnTo>
                  <a:lnTo>
                    <a:pt x="233240" y="1807139"/>
                  </a:lnTo>
                  <a:lnTo>
                    <a:pt x="231427" y="1814063"/>
                  </a:lnTo>
                  <a:lnTo>
                    <a:pt x="229649" y="1820987"/>
                  </a:lnTo>
                  <a:lnTo>
                    <a:pt x="227914" y="1827910"/>
                  </a:lnTo>
                  <a:lnTo>
                    <a:pt x="226232" y="1834834"/>
                  </a:lnTo>
                  <a:lnTo>
                    <a:pt x="224610" y="1841758"/>
                  </a:lnTo>
                  <a:lnTo>
                    <a:pt x="223057" y="1848682"/>
                  </a:lnTo>
                  <a:lnTo>
                    <a:pt x="221582" y="1855606"/>
                  </a:lnTo>
                  <a:lnTo>
                    <a:pt x="220186" y="1862530"/>
                  </a:lnTo>
                  <a:lnTo>
                    <a:pt x="218870" y="1869454"/>
                  </a:lnTo>
                  <a:lnTo>
                    <a:pt x="217639" y="1876378"/>
                  </a:lnTo>
                  <a:lnTo>
                    <a:pt x="216494" y="1883302"/>
                  </a:lnTo>
                  <a:lnTo>
                    <a:pt x="215435" y="1890226"/>
                  </a:lnTo>
                  <a:lnTo>
                    <a:pt x="214460" y="1897150"/>
                  </a:lnTo>
                  <a:lnTo>
                    <a:pt x="213565" y="1904073"/>
                  </a:lnTo>
                  <a:lnTo>
                    <a:pt x="212742" y="1910997"/>
                  </a:lnTo>
                  <a:lnTo>
                    <a:pt x="211981" y="1917921"/>
                  </a:lnTo>
                  <a:lnTo>
                    <a:pt x="211271" y="1924845"/>
                  </a:lnTo>
                  <a:lnTo>
                    <a:pt x="210598" y="1931769"/>
                  </a:lnTo>
                  <a:lnTo>
                    <a:pt x="209941" y="1938693"/>
                  </a:lnTo>
                  <a:lnTo>
                    <a:pt x="209287" y="1945617"/>
                  </a:lnTo>
                  <a:lnTo>
                    <a:pt x="208625" y="1952541"/>
                  </a:lnTo>
                  <a:lnTo>
                    <a:pt x="207945" y="1959465"/>
                  </a:lnTo>
                  <a:lnTo>
                    <a:pt x="207243" y="1966389"/>
                  </a:lnTo>
                  <a:lnTo>
                    <a:pt x="206521" y="1973313"/>
                  </a:lnTo>
                  <a:lnTo>
                    <a:pt x="205782" y="1980236"/>
                  </a:lnTo>
                  <a:lnTo>
                    <a:pt x="205035" y="1987160"/>
                  </a:lnTo>
                  <a:lnTo>
                    <a:pt x="204290" y="1994084"/>
                  </a:lnTo>
                  <a:lnTo>
                    <a:pt x="203559" y="2001008"/>
                  </a:lnTo>
                  <a:lnTo>
                    <a:pt x="202858" y="2007932"/>
                  </a:lnTo>
                  <a:lnTo>
                    <a:pt x="202197" y="2014856"/>
                  </a:lnTo>
                  <a:lnTo>
                    <a:pt x="201582" y="2021780"/>
                  </a:lnTo>
                  <a:lnTo>
                    <a:pt x="201015" y="2028704"/>
                  </a:lnTo>
                  <a:lnTo>
                    <a:pt x="200497" y="2035628"/>
                  </a:lnTo>
                  <a:lnTo>
                    <a:pt x="200024" y="2042552"/>
                  </a:lnTo>
                  <a:lnTo>
                    <a:pt x="199589" y="2049475"/>
                  </a:lnTo>
                  <a:lnTo>
                    <a:pt x="199183" y="2056399"/>
                  </a:lnTo>
                  <a:lnTo>
                    <a:pt x="198797" y="2063323"/>
                  </a:lnTo>
                  <a:lnTo>
                    <a:pt x="198419" y="2070247"/>
                  </a:lnTo>
                  <a:lnTo>
                    <a:pt x="198041" y="2077171"/>
                  </a:lnTo>
                  <a:lnTo>
                    <a:pt x="197653" y="2084095"/>
                  </a:lnTo>
                  <a:lnTo>
                    <a:pt x="197251" y="2091019"/>
                  </a:lnTo>
                  <a:lnTo>
                    <a:pt x="196831" y="2097943"/>
                  </a:lnTo>
                  <a:lnTo>
                    <a:pt x="196396" y="2104867"/>
                  </a:lnTo>
                  <a:lnTo>
                    <a:pt x="195949" y="2111791"/>
                  </a:lnTo>
                  <a:lnTo>
                    <a:pt x="195493" y="2118715"/>
                  </a:lnTo>
                  <a:lnTo>
                    <a:pt x="195035" y="2125638"/>
                  </a:lnTo>
                  <a:lnTo>
                    <a:pt x="194581" y="2132562"/>
                  </a:lnTo>
                  <a:lnTo>
                    <a:pt x="194136" y="2139486"/>
                  </a:lnTo>
                  <a:lnTo>
                    <a:pt x="193705" y="2146410"/>
                  </a:lnTo>
                  <a:lnTo>
                    <a:pt x="193290" y="2153334"/>
                  </a:lnTo>
                  <a:lnTo>
                    <a:pt x="192894" y="2160258"/>
                  </a:lnTo>
                  <a:lnTo>
                    <a:pt x="192517" y="2167182"/>
                  </a:lnTo>
                  <a:lnTo>
                    <a:pt x="192156" y="2174106"/>
                  </a:lnTo>
                  <a:lnTo>
                    <a:pt x="191809" y="2181030"/>
                  </a:lnTo>
                  <a:lnTo>
                    <a:pt x="191475" y="2187954"/>
                  </a:lnTo>
                  <a:lnTo>
                    <a:pt x="191154" y="2194877"/>
                  </a:lnTo>
                  <a:lnTo>
                    <a:pt x="190844" y="2201801"/>
                  </a:lnTo>
                  <a:lnTo>
                    <a:pt x="190546" y="2208725"/>
                  </a:lnTo>
                  <a:lnTo>
                    <a:pt x="190264" y="2215649"/>
                  </a:lnTo>
                  <a:lnTo>
                    <a:pt x="190001" y="2222573"/>
                  </a:lnTo>
                  <a:lnTo>
                    <a:pt x="189761" y="2229497"/>
                  </a:lnTo>
                  <a:lnTo>
                    <a:pt x="189552" y="2236421"/>
                  </a:lnTo>
                  <a:lnTo>
                    <a:pt x="189378" y="2243345"/>
                  </a:lnTo>
                  <a:lnTo>
                    <a:pt x="189244" y="2250269"/>
                  </a:lnTo>
                  <a:lnTo>
                    <a:pt x="189151" y="2257193"/>
                  </a:lnTo>
                  <a:lnTo>
                    <a:pt x="189102" y="2264117"/>
                  </a:lnTo>
                  <a:lnTo>
                    <a:pt x="189098" y="2271040"/>
                  </a:lnTo>
                  <a:lnTo>
                    <a:pt x="189138" y="2277964"/>
                  </a:lnTo>
                  <a:lnTo>
                    <a:pt x="189218" y="2284888"/>
                  </a:lnTo>
                  <a:lnTo>
                    <a:pt x="189336" y="2291812"/>
                  </a:lnTo>
                  <a:lnTo>
                    <a:pt x="189485" y="2298736"/>
                  </a:lnTo>
                  <a:lnTo>
                    <a:pt x="189661" y="2305660"/>
                  </a:lnTo>
                  <a:lnTo>
                    <a:pt x="189854" y="2312584"/>
                  </a:lnTo>
                  <a:lnTo>
                    <a:pt x="190057" y="2319508"/>
                  </a:lnTo>
                  <a:lnTo>
                    <a:pt x="190258" y="2326432"/>
                  </a:lnTo>
                  <a:lnTo>
                    <a:pt x="190448" y="2333356"/>
                  </a:lnTo>
                  <a:lnTo>
                    <a:pt x="190618" y="2340279"/>
                  </a:lnTo>
                  <a:lnTo>
                    <a:pt x="190761" y="2347203"/>
                  </a:lnTo>
                  <a:lnTo>
                    <a:pt x="190872" y="2354127"/>
                  </a:lnTo>
                  <a:lnTo>
                    <a:pt x="190945" y="2361051"/>
                  </a:lnTo>
                  <a:lnTo>
                    <a:pt x="190980" y="2367975"/>
                  </a:lnTo>
                  <a:lnTo>
                    <a:pt x="190978" y="2374899"/>
                  </a:lnTo>
                  <a:lnTo>
                    <a:pt x="190941" y="2381823"/>
                  </a:lnTo>
                  <a:lnTo>
                    <a:pt x="190874" y="2388747"/>
                  </a:lnTo>
                  <a:lnTo>
                    <a:pt x="190780" y="2395671"/>
                  </a:lnTo>
                  <a:lnTo>
                    <a:pt x="190669" y="2402595"/>
                  </a:lnTo>
                  <a:lnTo>
                    <a:pt x="190544" y="2409519"/>
                  </a:lnTo>
                  <a:lnTo>
                    <a:pt x="190411" y="2416442"/>
                  </a:lnTo>
                  <a:lnTo>
                    <a:pt x="190271" y="2423366"/>
                  </a:lnTo>
                  <a:lnTo>
                    <a:pt x="190128" y="2430290"/>
                  </a:lnTo>
                  <a:lnTo>
                    <a:pt x="189983" y="2437214"/>
                  </a:lnTo>
                  <a:lnTo>
                    <a:pt x="189838" y="2444138"/>
                  </a:lnTo>
                  <a:lnTo>
                    <a:pt x="189695" y="2451062"/>
                  </a:lnTo>
                  <a:lnTo>
                    <a:pt x="189554" y="2457986"/>
                  </a:lnTo>
                  <a:lnTo>
                    <a:pt x="189419" y="2464910"/>
                  </a:lnTo>
                  <a:lnTo>
                    <a:pt x="189294" y="2471834"/>
                  </a:lnTo>
                  <a:lnTo>
                    <a:pt x="189178" y="2478758"/>
                  </a:lnTo>
                  <a:lnTo>
                    <a:pt x="189075" y="2485682"/>
                  </a:lnTo>
                  <a:lnTo>
                    <a:pt x="188984" y="2492605"/>
                  </a:lnTo>
                  <a:lnTo>
                    <a:pt x="188906" y="2499529"/>
                  </a:lnTo>
                  <a:lnTo>
                    <a:pt x="188838" y="2506453"/>
                  </a:lnTo>
                  <a:lnTo>
                    <a:pt x="188780" y="2513377"/>
                  </a:lnTo>
                  <a:lnTo>
                    <a:pt x="188727" y="2520301"/>
                  </a:lnTo>
                  <a:lnTo>
                    <a:pt x="188677" y="2527225"/>
                  </a:lnTo>
                  <a:lnTo>
                    <a:pt x="188626" y="2534149"/>
                  </a:lnTo>
                  <a:lnTo>
                    <a:pt x="188570" y="2541073"/>
                  </a:lnTo>
                  <a:lnTo>
                    <a:pt x="188507" y="2547997"/>
                  </a:lnTo>
                  <a:lnTo>
                    <a:pt x="188437" y="2554921"/>
                  </a:lnTo>
                  <a:lnTo>
                    <a:pt x="188359" y="2561844"/>
                  </a:lnTo>
                  <a:lnTo>
                    <a:pt x="188275" y="2568768"/>
                  </a:lnTo>
                  <a:lnTo>
                    <a:pt x="188185" y="2575692"/>
                  </a:lnTo>
                  <a:lnTo>
                    <a:pt x="188092" y="2582616"/>
                  </a:lnTo>
                  <a:lnTo>
                    <a:pt x="187997" y="2589540"/>
                  </a:lnTo>
                  <a:lnTo>
                    <a:pt x="187901" y="2596464"/>
                  </a:lnTo>
                  <a:lnTo>
                    <a:pt x="187804" y="2603388"/>
                  </a:lnTo>
                  <a:lnTo>
                    <a:pt x="187704" y="2610312"/>
                  </a:lnTo>
                  <a:lnTo>
                    <a:pt x="187599" y="2617236"/>
                  </a:lnTo>
                  <a:lnTo>
                    <a:pt x="187485" y="2624160"/>
                  </a:lnTo>
                  <a:lnTo>
                    <a:pt x="187357" y="2631084"/>
                  </a:lnTo>
                  <a:lnTo>
                    <a:pt x="187210" y="2638007"/>
                  </a:lnTo>
                  <a:lnTo>
                    <a:pt x="187040" y="2644931"/>
                  </a:lnTo>
                  <a:lnTo>
                    <a:pt x="186843" y="2651855"/>
                  </a:lnTo>
                  <a:lnTo>
                    <a:pt x="186616" y="2658779"/>
                  </a:lnTo>
                  <a:lnTo>
                    <a:pt x="186359" y="2665703"/>
                  </a:lnTo>
                  <a:lnTo>
                    <a:pt x="186071" y="2672627"/>
                  </a:lnTo>
                  <a:lnTo>
                    <a:pt x="185755" y="2679551"/>
                  </a:lnTo>
                  <a:lnTo>
                    <a:pt x="185414" y="2686475"/>
                  </a:lnTo>
                  <a:lnTo>
                    <a:pt x="185054" y="2693399"/>
                  </a:lnTo>
                  <a:lnTo>
                    <a:pt x="184682" y="2700323"/>
                  </a:lnTo>
                  <a:lnTo>
                    <a:pt x="184307" y="2707246"/>
                  </a:lnTo>
                  <a:lnTo>
                    <a:pt x="183935" y="2714170"/>
                  </a:lnTo>
                  <a:lnTo>
                    <a:pt x="183575" y="2721094"/>
                  </a:lnTo>
                  <a:lnTo>
                    <a:pt x="183231" y="2728018"/>
                  </a:lnTo>
                  <a:lnTo>
                    <a:pt x="182905" y="2734942"/>
                  </a:lnTo>
                  <a:lnTo>
                    <a:pt x="182599" y="2741866"/>
                  </a:lnTo>
                  <a:lnTo>
                    <a:pt x="182312" y="2748790"/>
                  </a:lnTo>
                  <a:lnTo>
                    <a:pt x="182040" y="2755714"/>
                  </a:lnTo>
                  <a:lnTo>
                    <a:pt x="181779" y="2762638"/>
                  </a:lnTo>
                  <a:lnTo>
                    <a:pt x="181522" y="2769562"/>
                  </a:lnTo>
                  <a:lnTo>
                    <a:pt x="181263" y="2776486"/>
                  </a:lnTo>
                  <a:lnTo>
                    <a:pt x="180993" y="2783409"/>
                  </a:lnTo>
                  <a:lnTo>
                    <a:pt x="180708" y="2790333"/>
                  </a:lnTo>
                  <a:lnTo>
                    <a:pt x="180403" y="2797257"/>
                  </a:lnTo>
                  <a:lnTo>
                    <a:pt x="180076" y="2804181"/>
                  </a:lnTo>
                  <a:lnTo>
                    <a:pt x="179727" y="2811105"/>
                  </a:lnTo>
                  <a:lnTo>
                    <a:pt x="179356" y="2818029"/>
                  </a:lnTo>
                  <a:lnTo>
                    <a:pt x="178967" y="2824953"/>
                  </a:lnTo>
                  <a:lnTo>
                    <a:pt x="178564" y="2831877"/>
                  </a:lnTo>
                  <a:lnTo>
                    <a:pt x="178152" y="2838801"/>
                  </a:lnTo>
                  <a:lnTo>
                    <a:pt x="177738" y="2845725"/>
                  </a:lnTo>
                  <a:lnTo>
                    <a:pt x="177327" y="2852648"/>
                  </a:lnTo>
                  <a:lnTo>
                    <a:pt x="176927" y="2859572"/>
                  </a:lnTo>
                  <a:lnTo>
                    <a:pt x="176544" y="2866496"/>
                  </a:lnTo>
                  <a:lnTo>
                    <a:pt x="176180" y="2873420"/>
                  </a:lnTo>
                  <a:lnTo>
                    <a:pt x="175838" y="2880344"/>
                  </a:lnTo>
                  <a:lnTo>
                    <a:pt x="175521" y="2887268"/>
                  </a:lnTo>
                  <a:lnTo>
                    <a:pt x="175228" y="2894192"/>
                  </a:lnTo>
                  <a:lnTo>
                    <a:pt x="174960" y="2901116"/>
                  </a:lnTo>
                  <a:lnTo>
                    <a:pt x="174714" y="2908040"/>
                  </a:lnTo>
                  <a:lnTo>
                    <a:pt x="174489" y="2914964"/>
                  </a:lnTo>
                  <a:lnTo>
                    <a:pt x="174283" y="2921888"/>
                  </a:lnTo>
                  <a:lnTo>
                    <a:pt x="174095" y="2928811"/>
                  </a:lnTo>
                  <a:lnTo>
                    <a:pt x="173922" y="2935735"/>
                  </a:lnTo>
                  <a:lnTo>
                    <a:pt x="173762" y="2942659"/>
                  </a:lnTo>
                  <a:lnTo>
                    <a:pt x="173612" y="2949583"/>
                  </a:lnTo>
                  <a:lnTo>
                    <a:pt x="173470" y="2956507"/>
                  </a:lnTo>
                  <a:lnTo>
                    <a:pt x="173335" y="2963431"/>
                  </a:lnTo>
                  <a:lnTo>
                    <a:pt x="173204" y="2970355"/>
                  </a:lnTo>
                  <a:lnTo>
                    <a:pt x="173077" y="2977279"/>
                  </a:lnTo>
                  <a:lnTo>
                    <a:pt x="172952" y="2984203"/>
                  </a:lnTo>
                  <a:lnTo>
                    <a:pt x="172828" y="2991127"/>
                  </a:lnTo>
                  <a:lnTo>
                    <a:pt x="172706" y="2998050"/>
                  </a:lnTo>
                  <a:lnTo>
                    <a:pt x="172585" y="3004974"/>
                  </a:lnTo>
                  <a:lnTo>
                    <a:pt x="172466" y="3011898"/>
                  </a:lnTo>
                  <a:lnTo>
                    <a:pt x="172352" y="3018822"/>
                  </a:lnTo>
                  <a:lnTo>
                    <a:pt x="172242" y="3025746"/>
                  </a:lnTo>
                  <a:lnTo>
                    <a:pt x="172139" y="3032670"/>
                  </a:lnTo>
                  <a:lnTo>
                    <a:pt x="172044" y="3039594"/>
                  </a:lnTo>
                  <a:lnTo>
                    <a:pt x="171957" y="3046518"/>
                  </a:lnTo>
                  <a:lnTo>
                    <a:pt x="171880" y="3053442"/>
                  </a:lnTo>
                  <a:lnTo>
                    <a:pt x="171812" y="3060366"/>
                  </a:lnTo>
                  <a:lnTo>
                    <a:pt x="171753" y="3067290"/>
                  </a:lnTo>
                  <a:lnTo>
                    <a:pt x="171701" y="3074213"/>
                  </a:lnTo>
                  <a:lnTo>
                    <a:pt x="171655" y="3081137"/>
                  </a:lnTo>
                  <a:lnTo>
                    <a:pt x="171614" y="3088061"/>
                  </a:lnTo>
                  <a:lnTo>
                    <a:pt x="171576" y="3094985"/>
                  </a:lnTo>
                  <a:lnTo>
                    <a:pt x="171538" y="3101909"/>
                  </a:lnTo>
                  <a:lnTo>
                    <a:pt x="171500" y="3108833"/>
                  </a:lnTo>
                  <a:lnTo>
                    <a:pt x="171460" y="3115757"/>
                  </a:lnTo>
                  <a:lnTo>
                    <a:pt x="171418" y="3122681"/>
                  </a:lnTo>
                  <a:lnTo>
                    <a:pt x="171376" y="3129605"/>
                  </a:lnTo>
                  <a:lnTo>
                    <a:pt x="171332" y="3136529"/>
                  </a:lnTo>
                  <a:lnTo>
                    <a:pt x="171288" y="3143453"/>
                  </a:lnTo>
                  <a:lnTo>
                    <a:pt x="171245" y="3150376"/>
                  </a:lnTo>
                  <a:lnTo>
                    <a:pt x="171204" y="3157300"/>
                  </a:lnTo>
                  <a:lnTo>
                    <a:pt x="171167" y="3164224"/>
                  </a:lnTo>
                  <a:lnTo>
                    <a:pt x="171134" y="3171148"/>
                  </a:lnTo>
                  <a:lnTo>
                    <a:pt x="171104" y="3178072"/>
                  </a:lnTo>
                  <a:lnTo>
                    <a:pt x="171079" y="3184996"/>
                  </a:lnTo>
                  <a:lnTo>
                    <a:pt x="171058" y="3191920"/>
                  </a:lnTo>
                  <a:lnTo>
                    <a:pt x="171040" y="3198844"/>
                  </a:lnTo>
                  <a:lnTo>
                    <a:pt x="171025" y="3205768"/>
                  </a:lnTo>
                  <a:lnTo>
                    <a:pt x="171013" y="3212692"/>
                  </a:lnTo>
                  <a:lnTo>
                    <a:pt x="171004" y="3219615"/>
                  </a:lnTo>
                  <a:lnTo>
                    <a:pt x="170997" y="3226539"/>
                  </a:lnTo>
                  <a:lnTo>
                    <a:pt x="170993" y="3233463"/>
                  </a:lnTo>
                  <a:lnTo>
                    <a:pt x="170991" y="3240387"/>
                  </a:lnTo>
                  <a:lnTo>
                    <a:pt x="170993" y="3247311"/>
                  </a:lnTo>
                  <a:lnTo>
                    <a:pt x="170996" y="3254235"/>
                  </a:lnTo>
                  <a:lnTo>
                    <a:pt x="171002" y="3261159"/>
                  </a:lnTo>
                  <a:lnTo>
                    <a:pt x="171010" y="3268083"/>
                  </a:lnTo>
                  <a:lnTo>
                    <a:pt x="171018" y="3275007"/>
                  </a:lnTo>
                  <a:lnTo>
                    <a:pt x="171027" y="3281931"/>
                  </a:lnTo>
                  <a:lnTo>
                    <a:pt x="171035" y="3288855"/>
                  </a:lnTo>
                  <a:lnTo>
                    <a:pt x="171040" y="3295778"/>
                  </a:lnTo>
                  <a:lnTo>
                    <a:pt x="171043" y="3302702"/>
                  </a:lnTo>
                  <a:lnTo>
                    <a:pt x="171043" y="3309626"/>
                  </a:lnTo>
                  <a:lnTo>
                    <a:pt x="171038" y="3316550"/>
                  </a:lnTo>
                  <a:lnTo>
                    <a:pt x="171030" y="3323474"/>
                  </a:lnTo>
                  <a:lnTo>
                    <a:pt x="171019" y="3330398"/>
                  </a:lnTo>
                  <a:lnTo>
                    <a:pt x="171005" y="3337322"/>
                  </a:lnTo>
                  <a:lnTo>
                    <a:pt x="170989" y="3344246"/>
                  </a:lnTo>
                  <a:lnTo>
                    <a:pt x="170973" y="3351170"/>
                  </a:lnTo>
                  <a:lnTo>
                    <a:pt x="170956" y="3358094"/>
                  </a:lnTo>
                  <a:lnTo>
                    <a:pt x="170940" y="3365017"/>
                  </a:lnTo>
                  <a:lnTo>
                    <a:pt x="170925" y="3371941"/>
                  </a:lnTo>
                  <a:lnTo>
                    <a:pt x="170910" y="3378865"/>
                  </a:lnTo>
                  <a:lnTo>
                    <a:pt x="170896" y="3385789"/>
                  </a:lnTo>
                  <a:lnTo>
                    <a:pt x="170882" y="3392713"/>
                  </a:lnTo>
                  <a:lnTo>
                    <a:pt x="170869" y="3399637"/>
                  </a:lnTo>
                  <a:lnTo>
                    <a:pt x="170854" y="3406561"/>
                  </a:lnTo>
                  <a:lnTo>
                    <a:pt x="170840" y="3413485"/>
                  </a:lnTo>
                  <a:lnTo>
                    <a:pt x="170824" y="3420409"/>
                  </a:lnTo>
                  <a:lnTo>
                    <a:pt x="170807" y="3427333"/>
                  </a:lnTo>
                  <a:lnTo>
                    <a:pt x="170790" y="3434257"/>
                  </a:lnTo>
                  <a:lnTo>
                    <a:pt x="170773" y="3441180"/>
                  </a:lnTo>
                  <a:lnTo>
                    <a:pt x="170756" y="3448104"/>
                  </a:lnTo>
                  <a:lnTo>
                    <a:pt x="170740" y="3455028"/>
                  </a:lnTo>
                  <a:lnTo>
                    <a:pt x="170726" y="3461952"/>
                  </a:lnTo>
                  <a:lnTo>
                    <a:pt x="170713" y="3468876"/>
                  </a:lnTo>
                  <a:lnTo>
                    <a:pt x="170702" y="3475800"/>
                  </a:lnTo>
                  <a:lnTo>
                    <a:pt x="170693" y="3482724"/>
                  </a:lnTo>
                  <a:lnTo>
                    <a:pt x="170687" y="3489648"/>
                  </a:lnTo>
                  <a:lnTo>
                    <a:pt x="170683" y="3496572"/>
                  </a:lnTo>
                  <a:lnTo>
                    <a:pt x="170681" y="3503496"/>
                  </a:lnTo>
                  <a:lnTo>
                    <a:pt x="170679" y="3510419"/>
                  </a:lnTo>
                  <a:lnTo>
                    <a:pt x="170679" y="3517343"/>
                  </a:lnTo>
                  <a:lnTo>
                    <a:pt x="170678" y="3524267"/>
                  </a:lnTo>
                  <a:lnTo>
                    <a:pt x="170678" y="3531191"/>
                  </a:lnTo>
                  <a:lnTo>
                    <a:pt x="170677" y="3538115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7" name="tx42">
              <a:extLst>
                <a:ext uri="{FF2B5EF4-FFF2-40B4-BE49-F238E27FC236}">
                  <a16:creationId xmlns:a16="http://schemas.microsoft.com/office/drawing/2014/main" id="{76C48628-ED04-B6BB-0261-DF6E152A2FAF}"/>
                </a:ext>
              </a:extLst>
            </p:cNvPr>
            <p:cNvSpPr/>
            <p:nvPr/>
          </p:nvSpPr>
          <p:spPr>
            <a:xfrm>
              <a:off x="2843838" y="6785910"/>
              <a:ext cx="158092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-4</a:t>
              </a:r>
            </a:p>
          </p:txBody>
        </p:sp>
        <p:sp>
          <p:nvSpPr>
            <p:cNvPr id="288" name="tx43">
              <a:extLst>
                <a:ext uri="{FF2B5EF4-FFF2-40B4-BE49-F238E27FC236}">
                  <a16:creationId xmlns:a16="http://schemas.microsoft.com/office/drawing/2014/main" id="{A7500E9F-7512-EC8E-40CF-A7CC844E510E}"/>
                </a:ext>
              </a:extLst>
            </p:cNvPr>
            <p:cNvSpPr/>
            <p:nvPr/>
          </p:nvSpPr>
          <p:spPr>
            <a:xfrm>
              <a:off x="2843838" y="5902254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289" name="tx44">
              <a:extLst>
                <a:ext uri="{FF2B5EF4-FFF2-40B4-BE49-F238E27FC236}">
                  <a16:creationId xmlns:a16="http://schemas.microsoft.com/office/drawing/2014/main" id="{4BA77B62-09A2-27D3-A2D1-D9469FDB2670}"/>
                </a:ext>
              </a:extLst>
            </p:cNvPr>
            <p:cNvSpPr/>
            <p:nvPr/>
          </p:nvSpPr>
          <p:spPr>
            <a:xfrm>
              <a:off x="2903046" y="5015733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290" name="tx45">
              <a:extLst>
                <a:ext uri="{FF2B5EF4-FFF2-40B4-BE49-F238E27FC236}">
                  <a16:creationId xmlns:a16="http://schemas.microsoft.com/office/drawing/2014/main" id="{191CBC5A-EA07-FB46-91A0-26AA1EF4E6C1}"/>
                </a:ext>
              </a:extLst>
            </p:cNvPr>
            <p:cNvSpPr/>
            <p:nvPr/>
          </p:nvSpPr>
          <p:spPr>
            <a:xfrm>
              <a:off x="2903046" y="4135116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291" name="pl46">
              <a:extLst>
                <a:ext uri="{FF2B5EF4-FFF2-40B4-BE49-F238E27FC236}">
                  <a16:creationId xmlns:a16="http://schemas.microsoft.com/office/drawing/2014/main" id="{E453CDDE-14F0-1F85-8B7A-512835BD8BD0}"/>
                </a:ext>
              </a:extLst>
            </p:cNvPr>
            <p:cNvSpPr/>
            <p:nvPr/>
          </p:nvSpPr>
          <p:spPr>
            <a:xfrm>
              <a:off x="3029766" y="6846812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2" name="pl47">
              <a:extLst>
                <a:ext uri="{FF2B5EF4-FFF2-40B4-BE49-F238E27FC236}">
                  <a16:creationId xmlns:a16="http://schemas.microsoft.com/office/drawing/2014/main" id="{22914A7B-FEC5-42AF-993D-66F035E11AE3}"/>
                </a:ext>
              </a:extLst>
            </p:cNvPr>
            <p:cNvSpPr/>
            <p:nvPr/>
          </p:nvSpPr>
          <p:spPr>
            <a:xfrm>
              <a:off x="3029766" y="5963242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3" name="pl48">
              <a:extLst>
                <a:ext uri="{FF2B5EF4-FFF2-40B4-BE49-F238E27FC236}">
                  <a16:creationId xmlns:a16="http://schemas.microsoft.com/office/drawing/2014/main" id="{846B6E91-2855-A4A2-9D31-8B5A746AF1DC}"/>
                </a:ext>
              </a:extLst>
            </p:cNvPr>
            <p:cNvSpPr/>
            <p:nvPr/>
          </p:nvSpPr>
          <p:spPr>
            <a:xfrm>
              <a:off x="3029766" y="5079673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4" name="pl49">
              <a:extLst>
                <a:ext uri="{FF2B5EF4-FFF2-40B4-BE49-F238E27FC236}">
                  <a16:creationId xmlns:a16="http://schemas.microsoft.com/office/drawing/2014/main" id="{E217E35A-6A9D-A345-B471-7309FA7F152B}"/>
                </a:ext>
              </a:extLst>
            </p:cNvPr>
            <p:cNvSpPr/>
            <p:nvPr/>
          </p:nvSpPr>
          <p:spPr>
            <a:xfrm>
              <a:off x="3029766" y="4196104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5" name="pl50">
              <a:extLst>
                <a:ext uri="{FF2B5EF4-FFF2-40B4-BE49-F238E27FC236}">
                  <a16:creationId xmlns:a16="http://schemas.microsoft.com/office/drawing/2014/main" id="{399D1FE0-6C1E-B741-DCB3-4BCF9F83646F}"/>
                </a:ext>
              </a:extLst>
            </p:cNvPr>
            <p:cNvSpPr/>
            <p:nvPr/>
          </p:nvSpPr>
          <p:spPr>
            <a:xfrm>
              <a:off x="337842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6" name="pl51">
              <a:extLst>
                <a:ext uri="{FF2B5EF4-FFF2-40B4-BE49-F238E27FC236}">
                  <a16:creationId xmlns:a16="http://schemas.microsoft.com/office/drawing/2014/main" id="{5C414F94-9DA8-257F-2311-D9CAAB598013}"/>
                </a:ext>
              </a:extLst>
            </p:cNvPr>
            <p:cNvSpPr/>
            <p:nvPr/>
          </p:nvSpPr>
          <p:spPr>
            <a:xfrm>
              <a:off x="390154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7" name="pl52">
              <a:extLst>
                <a:ext uri="{FF2B5EF4-FFF2-40B4-BE49-F238E27FC236}">
                  <a16:creationId xmlns:a16="http://schemas.microsoft.com/office/drawing/2014/main" id="{1294622F-FBD1-4339-6C22-AD5E639E8A95}"/>
                </a:ext>
              </a:extLst>
            </p:cNvPr>
            <p:cNvSpPr/>
            <p:nvPr/>
          </p:nvSpPr>
          <p:spPr>
            <a:xfrm>
              <a:off x="442465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8" name="pl53">
              <a:extLst>
                <a:ext uri="{FF2B5EF4-FFF2-40B4-BE49-F238E27FC236}">
                  <a16:creationId xmlns:a16="http://schemas.microsoft.com/office/drawing/2014/main" id="{E0F09AB9-A06A-755B-D67B-F04897D55092}"/>
                </a:ext>
              </a:extLst>
            </p:cNvPr>
            <p:cNvSpPr/>
            <p:nvPr/>
          </p:nvSpPr>
          <p:spPr>
            <a:xfrm>
              <a:off x="494776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9" name="pl54">
              <a:extLst>
                <a:ext uri="{FF2B5EF4-FFF2-40B4-BE49-F238E27FC236}">
                  <a16:creationId xmlns:a16="http://schemas.microsoft.com/office/drawing/2014/main" id="{F494EAB3-BECC-1F2C-535F-984AE79E3E60}"/>
                </a:ext>
              </a:extLst>
            </p:cNvPr>
            <p:cNvSpPr/>
            <p:nvPr/>
          </p:nvSpPr>
          <p:spPr>
            <a:xfrm>
              <a:off x="547088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0" name="pl55">
              <a:extLst>
                <a:ext uri="{FF2B5EF4-FFF2-40B4-BE49-F238E27FC236}">
                  <a16:creationId xmlns:a16="http://schemas.microsoft.com/office/drawing/2014/main" id="{ABEB1ECE-059D-BE14-0CD0-561691B07FDC}"/>
                </a:ext>
              </a:extLst>
            </p:cNvPr>
            <p:cNvSpPr/>
            <p:nvPr/>
          </p:nvSpPr>
          <p:spPr>
            <a:xfrm>
              <a:off x="599399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1" name="pl56">
              <a:extLst>
                <a:ext uri="{FF2B5EF4-FFF2-40B4-BE49-F238E27FC236}">
                  <a16:creationId xmlns:a16="http://schemas.microsoft.com/office/drawing/2014/main" id="{6054837A-64AC-D4AF-BB2D-7F2E9A228A93}"/>
                </a:ext>
              </a:extLst>
            </p:cNvPr>
            <p:cNvSpPr/>
            <p:nvPr/>
          </p:nvSpPr>
          <p:spPr>
            <a:xfrm>
              <a:off x="651710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2" name="pl57">
              <a:extLst>
                <a:ext uri="{FF2B5EF4-FFF2-40B4-BE49-F238E27FC236}">
                  <a16:creationId xmlns:a16="http://schemas.microsoft.com/office/drawing/2014/main" id="{8A52E75F-8EBB-AB08-7462-666BB1A7D4EB}"/>
                </a:ext>
              </a:extLst>
            </p:cNvPr>
            <p:cNvSpPr/>
            <p:nvPr/>
          </p:nvSpPr>
          <p:spPr>
            <a:xfrm>
              <a:off x="704021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3" name="pl58">
              <a:extLst>
                <a:ext uri="{FF2B5EF4-FFF2-40B4-BE49-F238E27FC236}">
                  <a16:creationId xmlns:a16="http://schemas.microsoft.com/office/drawing/2014/main" id="{65413C56-91C8-052E-9F46-445A5ED49CD4}"/>
                </a:ext>
              </a:extLst>
            </p:cNvPr>
            <p:cNvSpPr/>
            <p:nvPr/>
          </p:nvSpPr>
          <p:spPr>
            <a:xfrm>
              <a:off x="756333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4" name="pl59">
              <a:extLst>
                <a:ext uri="{FF2B5EF4-FFF2-40B4-BE49-F238E27FC236}">
                  <a16:creationId xmlns:a16="http://schemas.microsoft.com/office/drawing/2014/main" id="{446D2C12-7FE8-BFB1-F3D5-1B3FE0F2C177}"/>
                </a:ext>
              </a:extLst>
            </p:cNvPr>
            <p:cNvSpPr/>
            <p:nvPr/>
          </p:nvSpPr>
          <p:spPr>
            <a:xfrm>
              <a:off x="808644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5" name="pl60">
              <a:extLst>
                <a:ext uri="{FF2B5EF4-FFF2-40B4-BE49-F238E27FC236}">
                  <a16:creationId xmlns:a16="http://schemas.microsoft.com/office/drawing/2014/main" id="{FB9F6A73-0B6B-542E-8CE8-DDCBA6ADB81D}"/>
                </a:ext>
              </a:extLst>
            </p:cNvPr>
            <p:cNvSpPr/>
            <p:nvPr/>
          </p:nvSpPr>
          <p:spPr>
            <a:xfrm>
              <a:off x="860955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6" name="pl61">
              <a:extLst>
                <a:ext uri="{FF2B5EF4-FFF2-40B4-BE49-F238E27FC236}">
                  <a16:creationId xmlns:a16="http://schemas.microsoft.com/office/drawing/2014/main" id="{7B29B158-9952-578D-DF3D-4B77728B38EE}"/>
                </a:ext>
              </a:extLst>
            </p:cNvPr>
            <p:cNvSpPr/>
            <p:nvPr/>
          </p:nvSpPr>
          <p:spPr>
            <a:xfrm>
              <a:off x="913267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7" name="pl62">
              <a:extLst>
                <a:ext uri="{FF2B5EF4-FFF2-40B4-BE49-F238E27FC236}">
                  <a16:creationId xmlns:a16="http://schemas.microsoft.com/office/drawing/2014/main" id="{67230209-6024-7FA1-77D5-2CE0001EE43E}"/>
                </a:ext>
              </a:extLst>
            </p:cNvPr>
            <p:cNvSpPr/>
            <p:nvPr/>
          </p:nvSpPr>
          <p:spPr>
            <a:xfrm>
              <a:off x="965578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8" name="pl63">
              <a:extLst>
                <a:ext uri="{FF2B5EF4-FFF2-40B4-BE49-F238E27FC236}">
                  <a16:creationId xmlns:a16="http://schemas.microsoft.com/office/drawing/2014/main" id="{499AC49A-900E-6F1E-025E-7484DDD095CA}"/>
                </a:ext>
              </a:extLst>
            </p:cNvPr>
            <p:cNvSpPr/>
            <p:nvPr/>
          </p:nvSpPr>
          <p:spPr>
            <a:xfrm>
              <a:off x="1017889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9" name="tx64">
              <a:extLst>
                <a:ext uri="{FF2B5EF4-FFF2-40B4-BE49-F238E27FC236}">
                  <a16:creationId xmlns:a16="http://schemas.microsoft.com/office/drawing/2014/main" id="{9578D450-E87E-3289-4313-3C00727A71EC}"/>
                </a:ext>
              </a:extLst>
            </p:cNvPr>
            <p:cNvSpPr/>
            <p:nvPr/>
          </p:nvSpPr>
          <p:spPr>
            <a:xfrm>
              <a:off x="2355601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H3K36me3.regress.H3.c1</a:t>
              </a:r>
            </a:p>
          </p:txBody>
        </p:sp>
        <p:sp>
          <p:nvSpPr>
            <p:cNvPr id="310" name="tx65">
              <a:extLst>
                <a:ext uri="{FF2B5EF4-FFF2-40B4-BE49-F238E27FC236}">
                  <a16:creationId xmlns:a16="http://schemas.microsoft.com/office/drawing/2014/main" id="{CB056580-B01E-EEF3-07D6-3F21D47AF0C1}"/>
                </a:ext>
              </a:extLst>
            </p:cNvPr>
            <p:cNvSpPr/>
            <p:nvPr/>
          </p:nvSpPr>
          <p:spPr>
            <a:xfrm>
              <a:off x="2878713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H3K36me3.regress.H3.c7</a:t>
              </a:r>
            </a:p>
          </p:txBody>
        </p:sp>
        <p:sp>
          <p:nvSpPr>
            <p:cNvPr id="311" name="tx66">
              <a:extLst>
                <a:ext uri="{FF2B5EF4-FFF2-40B4-BE49-F238E27FC236}">
                  <a16:creationId xmlns:a16="http://schemas.microsoft.com/office/drawing/2014/main" id="{06D63929-3B7C-868F-7D4B-B3F745E48ACE}"/>
                </a:ext>
              </a:extLst>
            </p:cNvPr>
            <p:cNvSpPr/>
            <p:nvPr/>
          </p:nvSpPr>
          <p:spPr>
            <a:xfrm>
              <a:off x="3401826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H3K36me3.regress.H3.c3</a:t>
              </a:r>
            </a:p>
          </p:txBody>
        </p:sp>
        <p:sp>
          <p:nvSpPr>
            <p:cNvPr id="312" name="tx67">
              <a:extLst>
                <a:ext uri="{FF2B5EF4-FFF2-40B4-BE49-F238E27FC236}">
                  <a16:creationId xmlns:a16="http://schemas.microsoft.com/office/drawing/2014/main" id="{AA58A130-2B0F-5BC5-FB75-7AE53CC637DD}"/>
                </a:ext>
              </a:extLst>
            </p:cNvPr>
            <p:cNvSpPr/>
            <p:nvPr/>
          </p:nvSpPr>
          <p:spPr>
            <a:xfrm>
              <a:off x="3924939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H3K36me3.regress.H3.c8</a:t>
              </a:r>
            </a:p>
          </p:txBody>
        </p:sp>
        <p:sp>
          <p:nvSpPr>
            <p:cNvPr id="313" name="tx68">
              <a:extLst>
                <a:ext uri="{FF2B5EF4-FFF2-40B4-BE49-F238E27FC236}">
                  <a16:creationId xmlns:a16="http://schemas.microsoft.com/office/drawing/2014/main" id="{70E516DE-1EC2-FCDF-7AE8-814CC58F2514}"/>
                </a:ext>
              </a:extLst>
            </p:cNvPr>
            <p:cNvSpPr/>
            <p:nvPr/>
          </p:nvSpPr>
          <p:spPr>
            <a:xfrm>
              <a:off x="4448052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H3K36me3.regress.H3.c5</a:t>
              </a:r>
            </a:p>
          </p:txBody>
        </p:sp>
        <p:sp>
          <p:nvSpPr>
            <p:cNvPr id="314" name="tx69">
              <a:extLst>
                <a:ext uri="{FF2B5EF4-FFF2-40B4-BE49-F238E27FC236}">
                  <a16:creationId xmlns:a16="http://schemas.microsoft.com/office/drawing/2014/main" id="{8AE8EAEC-DFD7-465F-84DC-81F0A255F239}"/>
                </a:ext>
              </a:extLst>
            </p:cNvPr>
            <p:cNvSpPr/>
            <p:nvPr/>
          </p:nvSpPr>
          <p:spPr>
            <a:xfrm>
              <a:off x="4971165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H3K36me3.regress.H3.c6</a:t>
              </a:r>
            </a:p>
          </p:txBody>
        </p:sp>
        <p:sp>
          <p:nvSpPr>
            <p:cNvPr id="315" name="tx70">
              <a:extLst>
                <a:ext uri="{FF2B5EF4-FFF2-40B4-BE49-F238E27FC236}">
                  <a16:creationId xmlns:a16="http://schemas.microsoft.com/office/drawing/2014/main" id="{DD0C5EB8-85AF-0608-533B-7D0AAD3D1107}"/>
                </a:ext>
              </a:extLst>
            </p:cNvPr>
            <p:cNvSpPr/>
            <p:nvPr/>
          </p:nvSpPr>
          <p:spPr>
            <a:xfrm>
              <a:off x="5444836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H3K36me3.regress.H3.c12</a:t>
              </a:r>
            </a:p>
          </p:txBody>
        </p:sp>
        <p:sp>
          <p:nvSpPr>
            <p:cNvPr id="316" name="tx71">
              <a:extLst>
                <a:ext uri="{FF2B5EF4-FFF2-40B4-BE49-F238E27FC236}">
                  <a16:creationId xmlns:a16="http://schemas.microsoft.com/office/drawing/2014/main" id="{DF512806-D423-E092-4778-786334AFE1E7}"/>
                </a:ext>
              </a:extLst>
            </p:cNvPr>
            <p:cNvSpPr/>
            <p:nvPr/>
          </p:nvSpPr>
          <p:spPr>
            <a:xfrm>
              <a:off x="5967949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H3K36me3.regress.H3.c15</a:t>
              </a:r>
            </a:p>
          </p:txBody>
        </p:sp>
        <p:sp>
          <p:nvSpPr>
            <p:cNvPr id="317" name="tx72">
              <a:extLst>
                <a:ext uri="{FF2B5EF4-FFF2-40B4-BE49-F238E27FC236}">
                  <a16:creationId xmlns:a16="http://schemas.microsoft.com/office/drawing/2014/main" id="{661808CB-CD22-4F52-8692-589E86BC197E}"/>
                </a:ext>
              </a:extLst>
            </p:cNvPr>
            <p:cNvSpPr/>
            <p:nvPr/>
          </p:nvSpPr>
          <p:spPr>
            <a:xfrm>
              <a:off x="6491062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H3K36me3.regress.H3.c14</a:t>
              </a:r>
            </a:p>
          </p:txBody>
        </p:sp>
        <p:sp>
          <p:nvSpPr>
            <p:cNvPr id="318" name="tx73">
              <a:extLst>
                <a:ext uri="{FF2B5EF4-FFF2-40B4-BE49-F238E27FC236}">
                  <a16:creationId xmlns:a16="http://schemas.microsoft.com/office/drawing/2014/main" id="{FD1AF7A0-1C47-32CD-A0CB-753B078BC7BF}"/>
                </a:ext>
              </a:extLst>
            </p:cNvPr>
            <p:cNvSpPr/>
            <p:nvPr/>
          </p:nvSpPr>
          <p:spPr>
            <a:xfrm>
              <a:off x="7014174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H3K36me3.regress.H3.c16</a:t>
              </a:r>
            </a:p>
          </p:txBody>
        </p:sp>
        <p:sp>
          <p:nvSpPr>
            <p:cNvPr id="319" name="tx74">
              <a:extLst>
                <a:ext uri="{FF2B5EF4-FFF2-40B4-BE49-F238E27FC236}">
                  <a16:creationId xmlns:a16="http://schemas.microsoft.com/office/drawing/2014/main" id="{54FDD96A-A5E7-EB32-B0EF-FC0EF91A029B}"/>
                </a:ext>
              </a:extLst>
            </p:cNvPr>
            <p:cNvSpPr/>
            <p:nvPr/>
          </p:nvSpPr>
          <p:spPr>
            <a:xfrm>
              <a:off x="7537287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H3K36me3.regress.H3.c13</a:t>
              </a:r>
            </a:p>
          </p:txBody>
        </p:sp>
        <p:sp>
          <p:nvSpPr>
            <p:cNvPr id="320" name="tx75">
              <a:extLst>
                <a:ext uri="{FF2B5EF4-FFF2-40B4-BE49-F238E27FC236}">
                  <a16:creationId xmlns:a16="http://schemas.microsoft.com/office/drawing/2014/main" id="{720A7498-3604-DA6D-879D-7D12E123C7E7}"/>
                </a:ext>
              </a:extLst>
            </p:cNvPr>
            <p:cNvSpPr/>
            <p:nvPr/>
          </p:nvSpPr>
          <p:spPr>
            <a:xfrm>
              <a:off x="8060400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H3K36me3.regress.H3.c17</a:t>
              </a:r>
            </a:p>
          </p:txBody>
        </p:sp>
        <p:sp>
          <p:nvSpPr>
            <p:cNvPr id="321" name="tx76">
              <a:extLst>
                <a:ext uri="{FF2B5EF4-FFF2-40B4-BE49-F238E27FC236}">
                  <a16:creationId xmlns:a16="http://schemas.microsoft.com/office/drawing/2014/main" id="{58A3F275-72E1-570E-E6AB-6697264D3B13}"/>
                </a:ext>
              </a:extLst>
            </p:cNvPr>
            <p:cNvSpPr/>
            <p:nvPr/>
          </p:nvSpPr>
          <p:spPr>
            <a:xfrm>
              <a:off x="8583513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H3K36me3.regress.H3.c18</a:t>
              </a:r>
            </a:p>
          </p:txBody>
        </p:sp>
        <p:sp>
          <p:nvSpPr>
            <p:cNvPr id="322" name="tx77">
              <a:extLst>
                <a:ext uri="{FF2B5EF4-FFF2-40B4-BE49-F238E27FC236}">
                  <a16:creationId xmlns:a16="http://schemas.microsoft.com/office/drawing/2014/main" id="{8F489516-7C42-0237-F5BC-0847DAFF5049}"/>
                </a:ext>
              </a:extLst>
            </p:cNvPr>
            <p:cNvSpPr/>
            <p:nvPr/>
          </p:nvSpPr>
          <p:spPr>
            <a:xfrm>
              <a:off x="10055399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323" name="tx78">
              <a:extLst>
                <a:ext uri="{FF2B5EF4-FFF2-40B4-BE49-F238E27FC236}">
                  <a16:creationId xmlns:a16="http://schemas.microsoft.com/office/drawing/2014/main" id="{CD4C2E45-E44D-0B1F-6592-719F9118AAB1}"/>
                </a:ext>
              </a:extLst>
            </p:cNvPr>
            <p:cNvSpPr/>
            <p:nvPr/>
          </p:nvSpPr>
          <p:spPr>
            <a:xfrm>
              <a:off x="6603934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324" name="tx79">
              <a:extLst>
                <a:ext uri="{FF2B5EF4-FFF2-40B4-BE49-F238E27FC236}">
                  <a16:creationId xmlns:a16="http://schemas.microsoft.com/office/drawing/2014/main" id="{4E3F3DF5-6FEB-C5C5-860C-BDD570E0D469}"/>
                </a:ext>
              </a:extLst>
            </p:cNvPr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325" name="rc80">
              <a:extLst>
                <a:ext uri="{FF2B5EF4-FFF2-40B4-BE49-F238E27FC236}">
                  <a16:creationId xmlns:a16="http://schemas.microsoft.com/office/drawing/2014/main" id="{8216CFEA-2A43-E20B-C6A9-39B62A933BEE}"/>
                </a:ext>
              </a:extLst>
            </p:cNvPr>
            <p:cNvSpPr/>
            <p:nvPr/>
          </p:nvSpPr>
          <p:spPr>
            <a:xfrm>
              <a:off x="10631941" y="3560373"/>
              <a:ext cx="1776219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26" name="tx81">
              <a:extLst>
                <a:ext uri="{FF2B5EF4-FFF2-40B4-BE49-F238E27FC236}">
                  <a16:creationId xmlns:a16="http://schemas.microsoft.com/office/drawing/2014/main" id="{CA6CEF18-C5CC-A6C8-CAFD-D990AB09E0D1}"/>
                </a:ext>
              </a:extLst>
            </p:cNvPr>
            <p:cNvSpPr/>
            <p:nvPr/>
          </p:nvSpPr>
          <p:spPr>
            <a:xfrm>
              <a:off x="10701530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327" name="rc82">
              <a:extLst>
                <a:ext uri="{FF2B5EF4-FFF2-40B4-BE49-F238E27FC236}">
                  <a16:creationId xmlns:a16="http://schemas.microsoft.com/office/drawing/2014/main" id="{813B0900-13D5-6232-B27D-C398E79BE647}"/>
                </a:ext>
              </a:extLst>
            </p:cNvPr>
            <p:cNvSpPr/>
            <p:nvPr/>
          </p:nvSpPr>
          <p:spPr>
            <a:xfrm>
              <a:off x="10701530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28" name="rc83">
              <a:extLst>
                <a:ext uri="{FF2B5EF4-FFF2-40B4-BE49-F238E27FC236}">
                  <a16:creationId xmlns:a16="http://schemas.microsoft.com/office/drawing/2014/main" id="{FDE26288-084C-0844-A562-544991CB1EA4}"/>
                </a:ext>
              </a:extLst>
            </p:cNvPr>
            <p:cNvSpPr/>
            <p:nvPr/>
          </p:nvSpPr>
          <p:spPr>
            <a:xfrm>
              <a:off x="10710530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9" name="rc84">
              <a:extLst>
                <a:ext uri="{FF2B5EF4-FFF2-40B4-BE49-F238E27FC236}">
                  <a16:creationId xmlns:a16="http://schemas.microsoft.com/office/drawing/2014/main" id="{6AFFA58E-EB82-3CD3-FCA9-694F825D1DB5}"/>
                </a:ext>
              </a:extLst>
            </p:cNvPr>
            <p:cNvSpPr/>
            <p:nvPr/>
          </p:nvSpPr>
          <p:spPr>
            <a:xfrm>
              <a:off x="10701530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0" name="rc85">
              <a:extLst>
                <a:ext uri="{FF2B5EF4-FFF2-40B4-BE49-F238E27FC236}">
                  <a16:creationId xmlns:a16="http://schemas.microsoft.com/office/drawing/2014/main" id="{B18A3882-3AA6-E6D4-8934-712CDB78BC4C}"/>
                </a:ext>
              </a:extLst>
            </p:cNvPr>
            <p:cNvSpPr/>
            <p:nvPr/>
          </p:nvSpPr>
          <p:spPr>
            <a:xfrm>
              <a:off x="10710530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1" name="rc86">
              <a:extLst>
                <a:ext uri="{FF2B5EF4-FFF2-40B4-BE49-F238E27FC236}">
                  <a16:creationId xmlns:a16="http://schemas.microsoft.com/office/drawing/2014/main" id="{7BA22203-121A-7995-80B2-5255B5723828}"/>
                </a:ext>
              </a:extLst>
            </p:cNvPr>
            <p:cNvSpPr/>
            <p:nvPr/>
          </p:nvSpPr>
          <p:spPr>
            <a:xfrm>
              <a:off x="10701530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2" name="rc87">
              <a:extLst>
                <a:ext uri="{FF2B5EF4-FFF2-40B4-BE49-F238E27FC236}">
                  <a16:creationId xmlns:a16="http://schemas.microsoft.com/office/drawing/2014/main" id="{A66FC8B3-3AC7-89F8-0251-D75CC83EC41B}"/>
                </a:ext>
              </a:extLst>
            </p:cNvPr>
            <p:cNvSpPr/>
            <p:nvPr/>
          </p:nvSpPr>
          <p:spPr>
            <a:xfrm>
              <a:off x="10710530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3" name="rc88">
              <a:extLst>
                <a:ext uri="{FF2B5EF4-FFF2-40B4-BE49-F238E27FC236}">
                  <a16:creationId xmlns:a16="http://schemas.microsoft.com/office/drawing/2014/main" id="{B1C93F6D-16C8-9EDD-BC02-D0444103DF8E}"/>
                </a:ext>
              </a:extLst>
            </p:cNvPr>
            <p:cNvSpPr/>
            <p:nvPr/>
          </p:nvSpPr>
          <p:spPr>
            <a:xfrm>
              <a:off x="10701530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4" name="rc89">
              <a:extLst>
                <a:ext uri="{FF2B5EF4-FFF2-40B4-BE49-F238E27FC236}">
                  <a16:creationId xmlns:a16="http://schemas.microsoft.com/office/drawing/2014/main" id="{AE2F35BC-8616-42E0-146D-9A47C0CCEC63}"/>
                </a:ext>
              </a:extLst>
            </p:cNvPr>
            <p:cNvSpPr/>
            <p:nvPr/>
          </p:nvSpPr>
          <p:spPr>
            <a:xfrm>
              <a:off x="10710530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5" name="rc90">
              <a:extLst>
                <a:ext uri="{FF2B5EF4-FFF2-40B4-BE49-F238E27FC236}">
                  <a16:creationId xmlns:a16="http://schemas.microsoft.com/office/drawing/2014/main" id="{E801E487-ADC3-F233-E43F-BF18CDC16BA7}"/>
                </a:ext>
              </a:extLst>
            </p:cNvPr>
            <p:cNvSpPr/>
            <p:nvPr/>
          </p:nvSpPr>
          <p:spPr>
            <a:xfrm>
              <a:off x="10701530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6" name="rc91">
              <a:extLst>
                <a:ext uri="{FF2B5EF4-FFF2-40B4-BE49-F238E27FC236}">
                  <a16:creationId xmlns:a16="http://schemas.microsoft.com/office/drawing/2014/main" id="{05885944-F9BB-6846-40DD-373B5F13C210}"/>
                </a:ext>
              </a:extLst>
            </p:cNvPr>
            <p:cNvSpPr/>
            <p:nvPr/>
          </p:nvSpPr>
          <p:spPr>
            <a:xfrm>
              <a:off x="10710530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7" name="rc92">
              <a:extLst>
                <a:ext uri="{FF2B5EF4-FFF2-40B4-BE49-F238E27FC236}">
                  <a16:creationId xmlns:a16="http://schemas.microsoft.com/office/drawing/2014/main" id="{324DC7B8-0FF7-AF0A-A051-6E059FDF195A}"/>
                </a:ext>
              </a:extLst>
            </p:cNvPr>
            <p:cNvSpPr/>
            <p:nvPr/>
          </p:nvSpPr>
          <p:spPr>
            <a:xfrm>
              <a:off x="10701530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8" name="rc93">
              <a:extLst>
                <a:ext uri="{FF2B5EF4-FFF2-40B4-BE49-F238E27FC236}">
                  <a16:creationId xmlns:a16="http://schemas.microsoft.com/office/drawing/2014/main" id="{7961D226-E346-1C5F-106D-D78CC42970A0}"/>
                </a:ext>
              </a:extLst>
            </p:cNvPr>
            <p:cNvSpPr/>
            <p:nvPr/>
          </p:nvSpPr>
          <p:spPr>
            <a:xfrm>
              <a:off x="10710530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9" name="rc94">
              <a:extLst>
                <a:ext uri="{FF2B5EF4-FFF2-40B4-BE49-F238E27FC236}">
                  <a16:creationId xmlns:a16="http://schemas.microsoft.com/office/drawing/2014/main" id="{74FFB0AA-CB67-29CB-D7C5-CBE0AEDD0BE4}"/>
                </a:ext>
              </a:extLst>
            </p:cNvPr>
            <p:cNvSpPr/>
            <p:nvPr/>
          </p:nvSpPr>
          <p:spPr>
            <a:xfrm>
              <a:off x="10701530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0" name="rc95">
              <a:extLst>
                <a:ext uri="{FF2B5EF4-FFF2-40B4-BE49-F238E27FC236}">
                  <a16:creationId xmlns:a16="http://schemas.microsoft.com/office/drawing/2014/main" id="{4BDBAA01-6A8F-962D-82FC-80FD6A6F3A5A}"/>
                </a:ext>
              </a:extLst>
            </p:cNvPr>
            <p:cNvSpPr/>
            <p:nvPr/>
          </p:nvSpPr>
          <p:spPr>
            <a:xfrm>
              <a:off x="10710530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1" name="rc96">
              <a:extLst>
                <a:ext uri="{FF2B5EF4-FFF2-40B4-BE49-F238E27FC236}">
                  <a16:creationId xmlns:a16="http://schemas.microsoft.com/office/drawing/2014/main" id="{11E18323-4BFB-2A57-734E-FE56057D0D3B}"/>
                </a:ext>
              </a:extLst>
            </p:cNvPr>
            <p:cNvSpPr/>
            <p:nvPr/>
          </p:nvSpPr>
          <p:spPr>
            <a:xfrm>
              <a:off x="10701530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2" name="rc97">
              <a:extLst>
                <a:ext uri="{FF2B5EF4-FFF2-40B4-BE49-F238E27FC236}">
                  <a16:creationId xmlns:a16="http://schemas.microsoft.com/office/drawing/2014/main" id="{7EACE8F2-02EA-B682-3877-C80ECF9EA9FF}"/>
                </a:ext>
              </a:extLst>
            </p:cNvPr>
            <p:cNvSpPr/>
            <p:nvPr/>
          </p:nvSpPr>
          <p:spPr>
            <a:xfrm>
              <a:off x="10710530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3" name="rc98">
              <a:extLst>
                <a:ext uri="{FF2B5EF4-FFF2-40B4-BE49-F238E27FC236}">
                  <a16:creationId xmlns:a16="http://schemas.microsoft.com/office/drawing/2014/main" id="{3DAEF226-6C94-3FCE-44A5-DF7C02DEB32C}"/>
                </a:ext>
              </a:extLst>
            </p:cNvPr>
            <p:cNvSpPr/>
            <p:nvPr/>
          </p:nvSpPr>
          <p:spPr>
            <a:xfrm>
              <a:off x="10701530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4" name="rc99">
              <a:extLst>
                <a:ext uri="{FF2B5EF4-FFF2-40B4-BE49-F238E27FC236}">
                  <a16:creationId xmlns:a16="http://schemas.microsoft.com/office/drawing/2014/main" id="{380335EC-F317-83DC-BF47-5704C325D55E}"/>
                </a:ext>
              </a:extLst>
            </p:cNvPr>
            <p:cNvSpPr/>
            <p:nvPr/>
          </p:nvSpPr>
          <p:spPr>
            <a:xfrm>
              <a:off x="10710530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5" name="rc100">
              <a:extLst>
                <a:ext uri="{FF2B5EF4-FFF2-40B4-BE49-F238E27FC236}">
                  <a16:creationId xmlns:a16="http://schemas.microsoft.com/office/drawing/2014/main" id="{F939DE7C-D653-3B66-0A27-9255364E404C}"/>
                </a:ext>
              </a:extLst>
            </p:cNvPr>
            <p:cNvSpPr/>
            <p:nvPr/>
          </p:nvSpPr>
          <p:spPr>
            <a:xfrm>
              <a:off x="10701530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6" name="rc101">
              <a:extLst>
                <a:ext uri="{FF2B5EF4-FFF2-40B4-BE49-F238E27FC236}">
                  <a16:creationId xmlns:a16="http://schemas.microsoft.com/office/drawing/2014/main" id="{B5F3F4EB-B2C4-E01B-03F3-816C7EC1082C}"/>
                </a:ext>
              </a:extLst>
            </p:cNvPr>
            <p:cNvSpPr/>
            <p:nvPr/>
          </p:nvSpPr>
          <p:spPr>
            <a:xfrm>
              <a:off x="10710530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7" name="rc102">
              <a:extLst>
                <a:ext uri="{FF2B5EF4-FFF2-40B4-BE49-F238E27FC236}">
                  <a16:creationId xmlns:a16="http://schemas.microsoft.com/office/drawing/2014/main" id="{73833D7A-AD29-78E0-F77F-0298398E2D21}"/>
                </a:ext>
              </a:extLst>
            </p:cNvPr>
            <p:cNvSpPr/>
            <p:nvPr/>
          </p:nvSpPr>
          <p:spPr>
            <a:xfrm>
              <a:off x="10701530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8" name="rc103">
              <a:extLst>
                <a:ext uri="{FF2B5EF4-FFF2-40B4-BE49-F238E27FC236}">
                  <a16:creationId xmlns:a16="http://schemas.microsoft.com/office/drawing/2014/main" id="{352E11DD-A190-3448-E890-42043B4280F5}"/>
                </a:ext>
              </a:extLst>
            </p:cNvPr>
            <p:cNvSpPr/>
            <p:nvPr/>
          </p:nvSpPr>
          <p:spPr>
            <a:xfrm>
              <a:off x="10710530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9" name="rc104">
              <a:extLst>
                <a:ext uri="{FF2B5EF4-FFF2-40B4-BE49-F238E27FC236}">
                  <a16:creationId xmlns:a16="http://schemas.microsoft.com/office/drawing/2014/main" id="{8B1BEF04-E1EA-3DB4-B2DE-E29681B1AC62}"/>
                </a:ext>
              </a:extLst>
            </p:cNvPr>
            <p:cNvSpPr/>
            <p:nvPr/>
          </p:nvSpPr>
          <p:spPr>
            <a:xfrm>
              <a:off x="10701530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0" name="rc105">
              <a:extLst>
                <a:ext uri="{FF2B5EF4-FFF2-40B4-BE49-F238E27FC236}">
                  <a16:creationId xmlns:a16="http://schemas.microsoft.com/office/drawing/2014/main" id="{8AF767AF-3D29-947C-4D63-3E97487CB3C4}"/>
                </a:ext>
              </a:extLst>
            </p:cNvPr>
            <p:cNvSpPr/>
            <p:nvPr/>
          </p:nvSpPr>
          <p:spPr>
            <a:xfrm>
              <a:off x="10710530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1" name="rc106">
              <a:extLst>
                <a:ext uri="{FF2B5EF4-FFF2-40B4-BE49-F238E27FC236}">
                  <a16:creationId xmlns:a16="http://schemas.microsoft.com/office/drawing/2014/main" id="{15A58B18-2885-DE44-1ACD-1E424BFB41DB}"/>
                </a:ext>
              </a:extLst>
            </p:cNvPr>
            <p:cNvSpPr/>
            <p:nvPr/>
          </p:nvSpPr>
          <p:spPr>
            <a:xfrm>
              <a:off x="10701530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2" name="rc107">
              <a:extLst>
                <a:ext uri="{FF2B5EF4-FFF2-40B4-BE49-F238E27FC236}">
                  <a16:creationId xmlns:a16="http://schemas.microsoft.com/office/drawing/2014/main" id="{717AC3E7-F673-05A2-C464-33503BA3F93B}"/>
                </a:ext>
              </a:extLst>
            </p:cNvPr>
            <p:cNvSpPr/>
            <p:nvPr/>
          </p:nvSpPr>
          <p:spPr>
            <a:xfrm>
              <a:off x="10710530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3" name="rc108">
              <a:extLst>
                <a:ext uri="{FF2B5EF4-FFF2-40B4-BE49-F238E27FC236}">
                  <a16:creationId xmlns:a16="http://schemas.microsoft.com/office/drawing/2014/main" id="{AE7AE10B-ECFB-9975-5FF0-880023A0F983}"/>
                </a:ext>
              </a:extLst>
            </p:cNvPr>
            <p:cNvSpPr/>
            <p:nvPr/>
          </p:nvSpPr>
          <p:spPr>
            <a:xfrm>
              <a:off x="10701530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4" name="rc109">
              <a:extLst>
                <a:ext uri="{FF2B5EF4-FFF2-40B4-BE49-F238E27FC236}">
                  <a16:creationId xmlns:a16="http://schemas.microsoft.com/office/drawing/2014/main" id="{24286352-A76D-4F0C-A35B-3EAF08CF6749}"/>
                </a:ext>
              </a:extLst>
            </p:cNvPr>
            <p:cNvSpPr/>
            <p:nvPr/>
          </p:nvSpPr>
          <p:spPr>
            <a:xfrm>
              <a:off x="10710530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5" name="tx110">
              <a:extLst>
                <a:ext uri="{FF2B5EF4-FFF2-40B4-BE49-F238E27FC236}">
                  <a16:creationId xmlns:a16="http://schemas.microsoft.com/office/drawing/2014/main" id="{FBDAD813-2B94-721A-F070-1D284C4BB2D2}"/>
                </a:ext>
              </a:extLst>
            </p:cNvPr>
            <p:cNvSpPr/>
            <p:nvPr/>
          </p:nvSpPr>
          <p:spPr>
            <a:xfrm>
              <a:off x="10990575" y="3873876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H3K36me3.regress.H3.c1</a:t>
              </a:r>
            </a:p>
          </p:txBody>
        </p:sp>
        <p:sp>
          <p:nvSpPr>
            <p:cNvPr id="356" name="tx111">
              <a:extLst>
                <a:ext uri="{FF2B5EF4-FFF2-40B4-BE49-F238E27FC236}">
                  <a16:creationId xmlns:a16="http://schemas.microsoft.com/office/drawing/2014/main" id="{F33A1C87-D297-7588-DE19-713D29BBD978}"/>
                </a:ext>
              </a:extLst>
            </p:cNvPr>
            <p:cNvSpPr/>
            <p:nvPr/>
          </p:nvSpPr>
          <p:spPr>
            <a:xfrm>
              <a:off x="10990575" y="4093332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H3K36me3.regress.H3.c7</a:t>
              </a:r>
            </a:p>
          </p:txBody>
        </p:sp>
        <p:sp>
          <p:nvSpPr>
            <p:cNvPr id="357" name="tx112">
              <a:extLst>
                <a:ext uri="{FF2B5EF4-FFF2-40B4-BE49-F238E27FC236}">
                  <a16:creationId xmlns:a16="http://schemas.microsoft.com/office/drawing/2014/main" id="{5A2CADED-58F9-1CE6-EA69-3EA25F044690}"/>
                </a:ext>
              </a:extLst>
            </p:cNvPr>
            <p:cNvSpPr/>
            <p:nvPr/>
          </p:nvSpPr>
          <p:spPr>
            <a:xfrm>
              <a:off x="10990575" y="4312788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H3K36me3.regress.H3.c3</a:t>
              </a:r>
            </a:p>
          </p:txBody>
        </p:sp>
        <p:sp>
          <p:nvSpPr>
            <p:cNvPr id="358" name="tx113">
              <a:extLst>
                <a:ext uri="{FF2B5EF4-FFF2-40B4-BE49-F238E27FC236}">
                  <a16:creationId xmlns:a16="http://schemas.microsoft.com/office/drawing/2014/main" id="{E078902D-6132-9862-9CF2-CE0D77C8F02C}"/>
                </a:ext>
              </a:extLst>
            </p:cNvPr>
            <p:cNvSpPr/>
            <p:nvPr/>
          </p:nvSpPr>
          <p:spPr>
            <a:xfrm>
              <a:off x="10990575" y="4532244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H3K36me3.regress.H3.c8</a:t>
              </a:r>
            </a:p>
          </p:txBody>
        </p:sp>
        <p:sp>
          <p:nvSpPr>
            <p:cNvPr id="359" name="tx114">
              <a:extLst>
                <a:ext uri="{FF2B5EF4-FFF2-40B4-BE49-F238E27FC236}">
                  <a16:creationId xmlns:a16="http://schemas.microsoft.com/office/drawing/2014/main" id="{A28B3820-B1EE-F3EE-F624-B41C56F2C353}"/>
                </a:ext>
              </a:extLst>
            </p:cNvPr>
            <p:cNvSpPr/>
            <p:nvPr/>
          </p:nvSpPr>
          <p:spPr>
            <a:xfrm>
              <a:off x="10990575" y="4751700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H3K36me3.regress.H3.c5</a:t>
              </a:r>
            </a:p>
          </p:txBody>
        </p:sp>
        <p:sp>
          <p:nvSpPr>
            <p:cNvPr id="360" name="tx115">
              <a:extLst>
                <a:ext uri="{FF2B5EF4-FFF2-40B4-BE49-F238E27FC236}">
                  <a16:creationId xmlns:a16="http://schemas.microsoft.com/office/drawing/2014/main" id="{F29ABB83-28FE-FE14-151B-3C84740F3686}"/>
                </a:ext>
              </a:extLst>
            </p:cNvPr>
            <p:cNvSpPr/>
            <p:nvPr/>
          </p:nvSpPr>
          <p:spPr>
            <a:xfrm>
              <a:off x="10990575" y="4971156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H3K36me3.regress.H3.c6</a:t>
              </a:r>
            </a:p>
          </p:txBody>
        </p:sp>
        <p:sp>
          <p:nvSpPr>
            <p:cNvPr id="361" name="tx116">
              <a:extLst>
                <a:ext uri="{FF2B5EF4-FFF2-40B4-BE49-F238E27FC236}">
                  <a16:creationId xmlns:a16="http://schemas.microsoft.com/office/drawing/2014/main" id="{B9B4DB05-D807-8E1D-0AA0-9AC683966C25}"/>
                </a:ext>
              </a:extLst>
            </p:cNvPr>
            <p:cNvSpPr/>
            <p:nvPr/>
          </p:nvSpPr>
          <p:spPr>
            <a:xfrm>
              <a:off x="10990575" y="5190612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H3K36me3.regress.H3.c12</a:t>
              </a:r>
            </a:p>
          </p:txBody>
        </p:sp>
        <p:sp>
          <p:nvSpPr>
            <p:cNvPr id="362" name="tx117">
              <a:extLst>
                <a:ext uri="{FF2B5EF4-FFF2-40B4-BE49-F238E27FC236}">
                  <a16:creationId xmlns:a16="http://schemas.microsoft.com/office/drawing/2014/main" id="{FCC0FB44-19EF-7D0D-82CE-F28B27261980}"/>
                </a:ext>
              </a:extLst>
            </p:cNvPr>
            <p:cNvSpPr/>
            <p:nvPr/>
          </p:nvSpPr>
          <p:spPr>
            <a:xfrm>
              <a:off x="10990575" y="5410068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H3K36me3.regress.H3.c15</a:t>
              </a:r>
            </a:p>
          </p:txBody>
        </p:sp>
        <p:sp>
          <p:nvSpPr>
            <p:cNvPr id="363" name="tx118">
              <a:extLst>
                <a:ext uri="{FF2B5EF4-FFF2-40B4-BE49-F238E27FC236}">
                  <a16:creationId xmlns:a16="http://schemas.microsoft.com/office/drawing/2014/main" id="{C0655CFF-E2F7-C60F-BEDB-6A2BB5571469}"/>
                </a:ext>
              </a:extLst>
            </p:cNvPr>
            <p:cNvSpPr/>
            <p:nvPr/>
          </p:nvSpPr>
          <p:spPr>
            <a:xfrm>
              <a:off x="10990575" y="5629524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H3K36me3.regress.H3.c14</a:t>
              </a:r>
            </a:p>
          </p:txBody>
        </p:sp>
        <p:sp>
          <p:nvSpPr>
            <p:cNvPr id="364" name="tx119">
              <a:extLst>
                <a:ext uri="{FF2B5EF4-FFF2-40B4-BE49-F238E27FC236}">
                  <a16:creationId xmlns:a16="http://schemas.microsoft.com/office/drawing/2014/main" id="{B1D77036-CDE1-D875-FB6F-75BF0CD3178D}"/>
                </a:ext>
              </a:extLst>
            </p:cNvPr>
            <p:cNvSpPr/>
            <p:nvPr/>
          </p:nvSpPr>
          <p:spPr>
            <a:xfrm>
              <a:off x="10990575" y="5848980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H3K36me3.regress.H3.c16</a:t>
              </a:r>
            </a:p>
          </p:txBody>
        </p:sp>
        <p:sp>
          <p:nvSpPr>
            <p:cNvPr id="365" name="tx120">
              <a:extLst>
                <a:ext uri="{FF2B5EF4-FFF2-40B4-BE49-F238E27FC236}">
                  <a16:creationId xmlns:a16="http://schemas.microsoft.com/office/drawing/2014/main" id="{BF9A3A1A-AA52-2ADA-A67E-D16F9EE34E39}"/>
                </a:ext>
              </a:extLst>
            </p:cNvPr>
            <p:cNvSpPr/>
            <p:nvPr/>
          </p:nvSpPr>
          <p:spPr>
            <a:xfrm>
              <a:off x="10990575" y="6068436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H3K36me3.regress.H3.c13</a:t>
              </a:r>
            </a:p>
          </p:txBody>
        </p:sp>
        <p:sp>
          <p:nvSpPr>
            <p:cNvPr id="366" name="tx121">
              <a:extLst>
                <a:ext uri="{FF2B5EF4-FFF2-40B4-BE49-F238E27FC236}">
                  <a16:creationId xmlns:a16="http://schemas.microsoft.com/office/drawing/2014/main" id="{B24A1AA3-2572-4B27-B8DF-8DF9BB0C6E92}"/>
                </a:ext>
              </a:extLst>
            </p:cNvPr>
            <p:cNvSpPr/>
            <p:nvPr/>
          </p:nvSpPr>
          <p:spPr>
            <a:xfrm>
              <a:off x="10990575" y="6287892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H3K36me3.regress.H3.c17</a:t>
              </a:r>
            </a:p>
          </p:txBody>
        </p:sp>
        <p:sp>
          <p:nvSpPr>
            <p:cNvPr id="367" name="tx122">
              <a:extLst>
                <a:ext uri="{FF2B5EF4-FFF2-40B4-BE49-F238E27FC236}">
                  <a16:creationId xmlns:a16="http://schemas.microsoft.com/office/drawing/2014/main" id="{038A7FAE-989B-B436-95EF-6293EC1B272A}"/>
                </a:ext>
              </a:extLst>
            </p:cNvPr>
            <p:cNvSpPr/>
            <p:nvPr/>
          </p:nvSpPr>
          <p:spPr>
            <a:xfrm>
              <a:off x="10990575" y="6507348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H3K36me3.regress.H3.c18</a:t>
              </a:r>
            </a:p>
          </p:txBody>
        </p:sp>
        <p:sp>
          <p:nvSpPr>
            <p:cNvPr id="368" name="tx123">
              <a:extLst>
                <a:ext uri="{FF2B5EF4-FFF2-40B4-BE49-F238E27FC236}">
                  <a16:creationId xmlns:a16="http://schemas.microsoft.com/office/drawing/2014/main" id="{8063F78F-C80F-4142-7CA2-D18043FC6869}"/>
                </a:ext>
              </a:extLst>
            </p:cNvPr>
            <p:cNvSpPr/>
            <p:nvPr/>
          </p:nvSpPr>
          <p:spPr>
            <a:xfrm>
              <a:off x="10990575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369" name="tx124">
              <a:extLst>
                <a:ext uri="{FF2B5EF4-FFF2-40B4-BE49-F238E27FC236}">
                  <a16:creationId xmlns:a16="http://schemas.microsoft.com/office/drawing/2014/main" id="{8E9C1519-11C5-DC80-9324-32C33F7BE9CA}"/>
                </a:ext>
              </a:extLst>
            </p:cNvPr>
            <p:cNvSpPr/>
            <p:nvPr/>
          </p:nvSpPr>
          <p:spPr>
            <a:xfrm>
              <a:off x="3064560" y="3057080"/>
              <a:ext cx="3242295" cy="15773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H3K36me3.regress.H3 - erythroid trajectory</a:t>
              </a:r>
            </a:p>
          </p:txBody>
        </p:sp>
      </p:grpSp>
      <p:grpSp>
        <p:nvGrpSpPr>
          <p:cNvPr id="370" name="Group 369">
            <a:extLst>
              <a:ext uri="{FF2B5EF4-FFF2-40B4-BE49-F238E27FC236}">
                <a16:creationId xmlns:a16="http://schemas.microsoft.com/office/drawing/2014/main" id="{29742870-F437-BA12-BE5B-5CB28DE9CCC3}"/>
              </a:ext>
            </a:extLst>
          </p:cNvPr>
          <p:cNvGrpSpPr/>
          <p:nvPr/>
        </p:nvGrpSpPr>
        <p:grpSpPr>
          <a:xfrm>
            <a:off x="6256328" y="4078632"/>
            <a:ext cx="6014764" cy="2908191"/>
            <a:chOff x="2609850" y="3024982"/>
            <a:chExt cx="9867900" cy="4648200"/>
          </a:xfrm>
        </p:grpSpPr>
        <p:sp>
          <p:nvSpPr>
            <p:cNvPr id="371" name="rc3">
              <a:extLst>
                <a:ext uri="{FF2B5EF4-FFF2-40B4-BE49-F238E27FC236}">
                  <a16:creationId xmlns:a16="http://schemas.microsoft.com/office/drawing/2014/main" id="{0087FF6C-D7C7-A506-02B8-8D16F8C42A67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2" name="rc4">
              <a:extLst>
                <a:ext uri="{FF2B5EF4-FFF2-40B4-BE49-F238E27FC236}">
                  <a16:creationId xmlns:a16="http://schemas.microsoft.com/office/drawing/2014/main" id="{4513B79E-42D9-DDC2-B636-117687913BBC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3" name="rc5">
              <a:extLst>
                <a:ext uri="{FF2B5EF4-FFF2-40B4-BE49-F238E27FC236}">
                  <a16:creationId xmlns:a16="http://schemas.microsoft.com/office/drawing/2014/main" id="{E51165D1-3047-DD70-A6A9-44093329B032}"/>
                </a:ext>
              </a:extLst>
            </p:cNvPr>
            <p:cNvSpPr/>
            <p:nvPr/>
          </p:nvSpPr>
          <p:spPr>
            <a:xfrm>
              <a:off x="3064560" y="3319684"/>
              <a:ext cx="7428202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74" name="pl6">
              <a:extLst>
                <a:ext uri="{FF2B5EF4-FFF2-40B4-BE49-F238E27FC236}">
                  <a16:creationId xmlns:a16="http://schemas.microsoft.com/office/drawing/2014/main" id="{9CA1A645-B0C2-7A28-A155-686518284F7B}"/>
                </a:ext>
              </a:extLst>
            </p:cNvPr>
            <p:cNvSpPr/>
            <p:nvPr/>
          </p:nvSpPr>
          <p:spPr>
            <a:xfrm>
              <a:off x="3064560" y="6499551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5" name="pl7">
              <a:extLst>
                <a:ext uri="{FF2B5EF4-FFF2-40B4-BE49-F238E27FC236}">
                  <a16:creationId xmlns:a16="http://schemas.microsoft.com/office/drawing/2014/main" id="{7EF67367-F6F9-C779-07B6-51838EBB1992}"/>
                </a:ext>
              </a:extLst>
            </p:cNvPr>
            <p:cNvSpPr/>
            <p:nvPr/>
          </p:nvSpPr>
          <p:spPr>
            <a:xfrm>
              <a:off x="3064560" y="5601005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6" name="pl8">
              <a:extLst>
                <a:ext uri="{FF2B5EF4-FFF2-40B4-BE49-F238E27FC236}">
                  <a16:creationId xmlns:a16="http://schemas.microsoft.com/office/drawing/2014/main" id="{45EF039E-22C4-06F3-5F10-6EE7CDC24532}"/>
                </a:ext>
              </a:extLst>
            </p:cNvPr>
            <p:cNvSpPr/>
            <p:nvPr/>
          </p:nvSpPr>
          <p:spPr>
            <a:xfrm>
              <a:off x="3064560" y="4702459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7" name="pl9">
              <a:extLst>
                <a:ext uri="{FF2B5EF4-FFF2-40B4-BE49-F238E27FC236}">
                  <a16:creationId xmlns:a16="http://schemas.microsoft.com/office/drawing/2014/main" id="{DBAB087B-EB08-5BE9-056B-06B9E6E78D65}"/>
                </a:ext>
              </a:extLst>
            </p:cNvPr>
            <p:cNvSpPr/>
            <p:nvPr/>
          </p:nvSpPr>
          <p:spPr>
            <a:xfrm>
              <a:off x="3064560" y="3803913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8" name="pl10">
              <a:extLst>
                <a:ext uri="{FF2B5EF4-FFF2-40B4-BE49-F238E27FC236}">
                  <a16:creationId xmlns:a16="http://schemas.microsoft.com/office/drawing/2014/main" id="{F7DE1710-E44C-A73A-FA03-4062283D07AC}"/>
                </a:ext>
              </a:extLst>
            </p:cNvPr>
            <p:cNvSpPr/>
            <p:nvPr/>
          </p:nvSpPr>
          <p:spPr>
            <a:xfrm>
              <a:off x="3064560" y="6948824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9" name="pl11">
              <a:extLst>
                <a:ext uri="{FF2B5EF4-FFF2-40B4-BE49-F238E27FC236}">
                  <a16:creationId xmlns:a16="http://schemas.microsoft.com/office/drawing/2014/main" id="{54398368-AAFB-6AD2-AEF1-F3C0E6A20010}"/>
                </a:ext>
              </a:extLst>
            </p:cNvPr>
            <p:cNvSpPr/>
            <p:nvPr/>
          </p:nvSpPr>
          <p:spPr>
            <a:xfrm>
              <a:off x="3064560" y="6050278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0" name="pl12">
              <a:extLst>
                <a:ext uri="{FF2B5EF4-FFF2-40B4-BE49-F238E27FC236}">
                  <a16:creationId xmlns:a16="http://schemas.microsoft.com/office/drawing/2014/main" id="{D90E312B-1923-1667-AFBD-8B3390ADFA01}"/>
                </a:ext>
              </a:extLst>
            </p:cNvPr>
            <p:cNvSpPr/>
            <p:nvPr/>
          </p:nvSpPr>
          <p:spPr>
            <a:xfrm>
              <a:off x="3064560" y="5151732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1" name="pl13">
              <a:extLst>
                <a:ext uri="{FF2B5EF4-FFF2-40B4-BE49-F238E27FC236}">
                  <a16:creationId xmlns:a16="http://schemas.microsoft.com/office/drawing/2014/main" id="{E580146E-65E0-CE13-6636-D5D9E8B80209}"/>
                </a:ext>
              </a:extLst>
            </p:cNvPr>
            <p:cNvSpPr/>
            <p:nvPr/>
          </p:nvSpPr>
          <p:spPr>
            <a:xfrm>
              <a:off x="3064560" y="4253186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2" name="pl14">
              <a:extLst>
                <a:ext uri="{FF2B5EF4-FFF2-40B4-BE49-F238E27FC236}">
                  <a16:creationId xmlns:a16="http://schemas.microsoft.com/office/drawing/2014/main" id="{9936EC3B-FC42-0076-342A-2853E9ECE4BC}"/>
                </a:ext>
              </a:extLst>
            </p:cNvPr>
            <p:cNvSpPr/>
            <p:nvPr/>
          </p:nvSpPr>
          <p:spPr>
            <a:xfrm>
              <a:off x="3064560" y="3354640"/>
              <a:ext cx="7428202" cy="0"/>
            </a:xfrm>
            <a:custGeom>
              <a:avLst/>
              <a:gdLst/>
              <a:ahLst/>
              <a:cxnLst/>
              <a:rect l="0" t="0" r="0" b="0"/>
              <a:pathLst>
                <a:path w="7428202">
                  <a:moveTo>
                    <a:pt x="0" y="0"/>
                  </a:moveTo>
                  <a:lnTo>
                    <a:pt x="7428202" y="0"/>
                  </a:lnTo>
                  <a:lnTo>
                    <a:pt x="742820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3" name="pl15">
              <a:extLst>
                <a:ext uri="{FF2B5EF4-FFF2-40B4-BE49-F238E27FC236}">
                  <a16:creationId xmlns:a16="http://schemas.microsoft.com/office/drawing/2014/main" id="{BCC8FE9B-3F03-2734-9EDB-A4F397CE8278}"/>
                </a:ext>
              </a:extLst>
            </p:cNvPr>
            <p:cNvSpPr/>
            <p:nvPr/>
          </p:nvSpPr>
          <p:spPr>
            <a:xfrm>
              <a:off x="337842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4" name="pl16">
              <a:extLst>
                <a:ext uri="{FF2B5EF4-FFF2-40B4-BE49-F238E27FC236}">
                  <a16:creationId xmlns:a16="http://schemas.microsoft.com/office/drawing/2014/main" id="{512438F0-FDD2-597F-C142-5DC94DF238DA}"/>
                </a:ext>
              </a:extLst>
            </p:cNvPr>
            <p:cNvSpPr/>
            <p:nvPr/>
          </p:nvSpPr>
          <p:spPr>
            <a:xfrm>
              <a:off x="390154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5" name="pl17">
              <a:extLst>
                <a:ext uri="{FF2B5EF4-FFF2-40B4-BE49-F238E27FC236}">
                  <a16:creationId xmlns:a16="http://schemas.microsoft.com/office/drawing/2014/main" id="{022CB330-8262-030A-A1CE-1930DD57D171}"/>
                </a:ext>
              </a:extLst>
            </p:cNvPr>
            <p:cNvSpPr/>
            <p:nvPr/>
          </p:nvSpPr>
          <p:spPr>
            <a:xfrm>
              <a:off x="442465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6" name="pl18">
              <a:extLst>
                <a:ext uri="{FF2B5EF4-FFF2-40B4-BE49-F238E27FC236}">
                  <a16:creationId xmlns:a16="http://schemas.microsoft.com/office/drawing/2014/main" id="{EEB0792B-1B56-CF44-4014-88FF5BCBEDF1}"/>
                </a:ext>
              </a:extLst>
            </p:cNvPr>
            <p:cNvSpPr/>
            <p:nvPr/>
          </p:nvSpPr>
          <p:spPr>
            <a:xfrm>
              <a:off x="494776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7" name="pl19">
              <a:extLst>
                <a:ext uri="{FF2B5EF4-FFF2-40B4-BE49-F238E27FC236}">
                  <a16:creationId xmlns:a16="http://schemas.microsoft.com/office/drawing/2014/main" id="{6539DBC5-582B-DDA5-CAB7-3DE22438202B}"/>
                </a:ext>
              </a:extLst>
            </p:cNvPr>
            <p:cNvSpPr/>
            <p:nvPr/>
          </p:nvSpPr>
          <p:spPr>
            <a:xfrm>
              <a:off x="547088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8" name="pl20">
              <a:extLst>
                <a:ext uri="{FF2B5EF4-FFF2-40B4-BE49-F238E27FC236}">
                  <a16:creationId xmlns:a16="http://schemas.microsoft.com/office/drawing/2014/main" id="{9A10E7B6-36DC-341B-259A-59C71A30C2DE}"/>
                </a:ext>
              </a:extLst>
            </p:cNvPr>
            <p:cNvSpPr/>
            <p:nvPr/>
          </p:nvSpPr>
          <p:spPr>
            <a:xfrm>
              <a:off x="599399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9" name="pl21">
              <a:extLst>
                <a:ext uri="{FF2B5EF4-FFF2-40B4-BE49-F238E27FC236}">
                  <a16:creationId xmlns:a16="http://schemas.microsoft.com/office/drawing/2014/main" id="{E8744614-A48B-4911-BC3D-1BE29FE6ECDE}"/>
                </a:ext>
              </a:extLst>
            </p:cNvPr>
            <p:cNvSpPr/>
            <p:nvPr/>
          </p:nvSpPr>
          <p:spPr>
            <a:xfrm>
              <a:off x="651710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0" name="pl22">
              <a:extLst>
                <a:ext uri="{FF2B5EF4-FFF2-40B4-BE49-F238E27FC236}">
                  <a16:creationId xmlns:a16="http://schemas.microsoft.com/office/drawing/2014/main" id="{F14BECF1-786E-0F6D-3A07-E3318FDBA9B3}"/>
                </a:ext>
              </a:extLst>
            </p:cNvPr>
            <p:cNvSpPr/>
            <p:nvPr/>
          </p:nvSpPr>
          <p:spPr>
            <a:xfrm>
              <a:off x="704021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1" name="pl23">
              <a:extLst>
                <a:ext uri="{FF2B5EF4-FFF2-40B4-BE49-F238E27FC236}">
                  <a16:creationId xmlns:a16="http://schemas.microsoft.com/office/drawing/2014/main" id="{C853316A-6949-0DD9-EAA0-3F577057D7BC}"/>
                </a:ext>
              </a:extLst>
            </p:cNvPr>
            <p:cNvSpPr/>
            <p:nvPr/>
          </p:nvSpPr>
          <p:spPr>
            <a:xfrm>
              <a:off x="756333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2" name="pl24">
              <a:extLst>
                <a:ext uri="{FF2B5EF4-FFF2-40B4-BE49-F238E27FC236}">
                  <a16:creationId xmlns:a16="http://schemas.microsoft.com/office/drawing/2014/main" id="{07A147FE-3C87-3A9E-5CDE-807D354BF166}"/>
                </a:ext>
              </a:extLst>
            </p:cNvPr>
            <p:cNvSpPr/>
            <p:nvPr/>
          </p:nvSpPr>
          <p:spPr>
            <a:xfrm>
              <a:off x="808644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3" name="pl25">
              <a:extLst>
                <a:ext uri="{FF2B5EF4-FFF2-40B4-BE49-F238E27FC236}">
                  <a16:creationId xmlns:a16="http://schemas.microsoft.com/office/drawing/2014/main" id="{E12A7E30-8AA6-2A5A-4D15-5F62CBE555FA}"/>
                </a:ext>
              </a:extLst>
            </p:cNvPr>
            <p:cNvSpPr/>
            <p:nvPr/>
          </p:nvSpPr>
          <p:spPr>
            <a:xfrm>
              <a:off x="860955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4" name="pl26">
              <a:extLst>
                <a:ext uri="{FF2B5EF4-FFF2-40B4-BE49-F238E27FC236}">
                  <a16:creationId xmlns:a16="http://schemas.microsoft.com/office/drawing/2014/main" id="{BD00D1E0-39CC-6374-89A4-D17979C7E92C}"/>
                </a:ext>
              </a:extLst>
            </p:cNvPr>
            <p:cNvSpPr/>
            <p:nvPr/>
          </p:nvSpPr>
          <p:spPr>
            <a:xfrm>
              <a:off x="913267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5" name="pl27">
              <a:extLst>
                <a:ext uri="{FF2B5EF4-FFF2-40B4-BE49-F238E27FC236}">
                  <a16:creationId xmlns:a16="http://schemas.microsoft.com/office/drawing/2014/main" id="{EF53DB51-754B-575E-FA3D-B1AF1DE97C9B}"/>
                </a:ext>
              </a:extLst>
            </p:cNvPr>
            <p:cNvSpPr/>
            <p:nvPr/>
          </p:nvSpPr>
          <p:spPr>
            <a:xfrm>
              <a:off x="965578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6" name="pl28">
              <a:extLst>
                <a:ext uri="{FF2B5EF4-FFF2-40B4-BE49-F238E27FC236}">
                  <a16:creationId xmlns:a16="http://schemas.microsoft.com/office/drawing/2014/main" id="{1FAA6E26-A7B8-1145-FDC9-A0E3737D7B06}"/>
                </a:ext>
              </a:extLst>
            </p:cNvPr>
            <p:cNvSpPr/>
            <p:nvPr/>
          </p:nvSpPr>
          <p:spPr>
            <a:xfrm>
              <a:off x="1017889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7" name="pg29">
              <a:extLst>
                <a:ext uri="{FF2B5EF4-FFF2-40B4-BE49-F238E27FC236}">
                  <a16:creationId xmlns:a16="http://schemas.microsoft.com/office/drawing/2014/main" id="{88E44FD0-904F-F70D-7F11-4D2CCF929BDF}"/>
                </a:ext>
              </a:extLst>
            </p:cNvPr>
            <p:cNvSpPr/>
            <p:nvPr/>
          </p:nvSpPr>
          <p:spPr>
            <a:xfrm>
              <a:off x="3148280" y="4056614"/>
              <a:ext cx="460295" cy="2549808"/>
            </a:xfrm>
            <a:custGeom>
              <a:avLst/>
              <a:gdLst/>
              <a:ahLst/>
              <a:cxnLst/>
              <a:rect l="0" t="0" r="0" b="0"/>
              <a:pathLst>
                <a:path w="460295" h="2549808">
                  <a:moveTo>
                    <a:pt x="229893" y="2549808"/>
                  </a:moveTo>
                  <a:lnTo>
                    <a:pt x="229888" y="2544818"/>
                  </a:lnTo>
                  <a:lnTo>
                    <a:pt x="229884" y="2539828"/>
                  </a:lnTo>
                  <a:lnTo>
                    <a:pt x="229881" y="2534839"/>
                  </a:lnTo>
                  <a:lnTo>
                    <a:pt x="229877" y="2529849"/>
                  </a:lnTo>
                  <a:lnTo>
                    <a:pt x="229873" y="2524859"/>
                  </a:lnTo>
                  <a:lnTo>
                    <a:pt x="229867" y="2519869"/>
                  </a:lnTo>
                  <a:lnTo>
                    <a:pt x="229858" y="2514879"/>
                  </a:lnTo>
                  <a:lnTo>
                    <a:pt x="229845" y="2509889"/>
                  </a:lnTo>
                  <a:lnTo>
                    <a:pt x="229827" y="2504900"/>
                  </a:lnTo>
                  <a:lnTo>
                    <a:pt x="229804" y="2499910"/>
                  </a:lnTo>
                  <a:lnTo>
                    <a:pt x="229775" y="2494920"/>
                  </a:lnTo>
                  <a:lnTo>
                    <a:pt x="229739" y="2489930"/>
                  </a:lnTo>
                  <a:lnTo>
                    <a:pt x="229697" y="2484940"/>
                  </a:lnTo>
                  <a:lnTo>
                    <a:pt x="229648" y="2479950"/>
                  </a:lnTo>
                  <a:lnTo>
                    <a:pt x="229592" y="2474961"/>
                  </a:lnTo>
                  <a:lnTo>
                    <a:pt x="229531" y="2469971"/>
                  </a:lnTo>
                  <a:lnTo>
                    <a:pt x="229465" y="2464981"/>
                  </a:lnTo>
                  <a:lnTo>
                    <a:pt x="229395" y="2459991"/>
                  </a:lnTo>
                  <a:lnTo>
                    <a:pt x="229323" y="2455001"/>
                  </a:lnTo>
                  <a:lnTo>
                    <a:pt x="229251" y="2450011"/>
                  </a:lnTo>
                  <a:lnTo>
                    <a:pt x="229180" y="2445021"/>
                  </a:lnTo>
                  <a:lnTo>
                    <a:pt x="229112" y="2440032"/>
                  </a:lnTo>
                  <a:lnTo>
                    <a:pt x="229049" y="2435042"/>
                  </a:lnTo>
                  <a:lnTo>
                    <a:pt x="228993" y="2430052"/>
                  </a:lnTo>
                  <a:lnTo>
                    <a:pt x="228945" y="2425062"/>
                  </a:lnTo>
                  <a:lnTo>
                    <a:pt x="228908" y="2420072"/>
                  </a:lnTo>
                  <a:lnTo>
                    <a:pt x="228883" y="2415082"/>
                  </a:lnTo>
                  <a:lnTo>
                    <a:pt x="228870" y="2410093"/>
                  </a:lnTo>
                  <a:lnTo>
                    <a:pt x="228870" y="2405103"/>
                  </a:lnTo>
                  <a:lnTo>
                    <a:pt x="228883" y="2400113"/>
                  </a:lnTo>
                  <a:lnTo>
                    <a:pt x="228908" y="2395123"/>
                  </a:lnTo>
                  <a:lnTo>
                    <a:pt x="228944" y="2390133"/>
                  </a:lnTo>
                  <a:lnTo>
                    <a:pt x="228992" y="2385143"/>
                  </a:lnTo>
                  <a:lnTo>
                    <a:pt x="229049" y="2380154"/>
                  </a:lnTo>
                  <a:lnTo>
                    <a:pt x="229115" y="2375164"/>
                  </a:lnTo>
                  <a:lnTo>
                    <a:pt x="229185" y="2370174"/>
                  </a:lnTo>
                  <a:lnTo>
                    <a:pt x="229259" y="2365184"/>
                  </a:lnTo>
                  <a:lnTo>
                    <a:pt x="229335" y="2360194"/>
                  </a:lnTo>
                  <a:lnTo>
                    <a:pt x="229410" y="2355204"/>
                  </a:lnTo>
                  <a:lnTo>
                    <a:pt x="229483" y="2350215"/>
                  </a:lnTo>
                  <a:lnTo>
                    <a:pt x="229552" y="2345225"/>
                  </a:lnTo>
                  <a:lnTo>
                    <a:pt x="229614" y="2340235"/>
                  </a:lnTo>
                  <a:lnTo>
                    <a:pt x="229669" y="2335245"/>
                  </a:lnTo>
                  <a:lnTo>
                    <a:pt x="229714" y="2330255"/>
                  </a:lnTo>
                  <a:lnTo>
                    <a:pt x="229750" y="2325265"/>
                  </a:lnTo>
                  <a:lnTo>
                    <a:pt x="229776" y="2320275"/>
                  </a:lnTo>
                  <a:lnTo>
                    <a:pt x="229792" y="2315286"/>
                  </a:lnTo>
                  <a:lnTo>
                    <a:pt x="229796" y="2310296"/>
                  </a:lnTo>
                  <a:lnTo>
                    <a:pt x="229789" y="2305306"/>
                  </a:lnTo>
                  <a:lnTo>
                    <a:pt x="229771" y="2300316"/>
                  </a:lnTo>
                  <a:lnTo>
                    <a:pt x="229742" y="2295326"/>
                  </a:lnTo>
                  <a:lnTo>
                    <a:pt x="229702" y="2290336"/>
                  </a:lnTo>
                  <a:lnTo>
                    <a:pt x="229653" y="2285347"/>
                  </a:lnTo>
                  <a:lnTo>
                    <a:pt x="229596" y="2280357"/>
                  </a:lnTo>
                  <a:lnTo>
                    <a:pt x="229531" y="2275367"/>
                  </a:lnTo>
                  <a:lnTo>
                    <a:pt x="229461" y="2270377"/>
                  </a:lnTo>
                  <a:lnTo>
                    <a:pt x="229386" y="2265387"/>
                  </a:lnTo>
                  <a:lnTo>
                    <a:pt x="229307" y="2260397"/>
                  </a:lnTo>
                  <a:lnTo>
                    <a:pt x="229227" y="2255408"/>
                  </a:lnTo>
                  <a:lnTo>
                    <a:pt x="229146" y="2250418"/>
                  </a:lnTo>
                  <a:lnTo>
                    <a:pt x="229067" y="2245428"/>
                  </a:lnTo>
                  <a:lnTo>
                    <a:pt x="228991" y="2240438"/>
                  </a:lnTo>
                  <a:lnTo>
                    <a:pt x="228918" y="2235448"/>
                  </a:lnTo>
                  <a:lnTo>
                    <a:pt x="228850" y="2230458"/>
                  </a:lnTo>
                  <a:lnTo>
                    <a:pt x="228787" y="2225468"/>
                  </a:lnTo>
                  <a:lnTo>
                    <a:pt x="228730" y="2220479"/>
                  </a:lnTo>
                  <a:lnTo>
                    <a:pt x="228680" y="2215489"/>
                  </a:lnTo>
                  <a:lnTo>
                    <a:pt x="228636" y="2210499"/>
                  </a:lnTo>
                  <a:lnTo>
                    <a:pt x="228597" y="2205509"/>
                  </a:lnTo>
                  <a:lnTo>
                    <a:pt x="228564" y="2200519"/>
                  </a:lnTo>
                  <a:lnTo>
                    <a:pt x="228533" y="2195529"/>
                  </a:lnTo>
                  <a:lnTo>
                    <a:pt x="228506" y="2190540"/>
                  </a:lnTo>
                  <a:lnTo>
                    <a:pt x="228481" y="2185550"/>
                  </a:lnTo>
                  <a:lnTo>
                    <a:pt x="228456" y="2180560"/>
                  </a:lnTo>
                  <a:lnTo>
                    <a:pt x="228430" y="2175570"/>
                  </a:lnTo>
                  <a:lnTo>
                    <a:pt x="228401" y="2170580"/>
                  </a:lnTo>
                  <a:lnTo>
                    <a:pt x="228368" y="2165590"/>
                  </a:lnTo>
                  <a:lnTo>
                    <a:pt x="228331" y="2160601"/>
                  </a:lnTo>
                  <a:lnTo>
                    <a:pt x="228287" y="2155611"/>
                  </a:lnTo>
                  <a:lnTo>
                    <a:pt x="228235" y="2150621"/>
                  </a:lnTo>
                  <a:lnTo>
                    <a:pt x="228176" y="2145631"/>
                  </a:lnTo>
                  <a:lnTo>
                    <a:pt x="228107" y="2140641"/>
                  </a:lnTo>
                  <a:lnTo>
                    <a:pt x="228029" y="2135651"/>
                  </a:lnTo>
                  <a:lnTo>
                    <a:pt x="227939" y="2130662"/>
                  </a:lnTo>
                  <a:lnTo>
                    <a:pt x="227839" y="2125672"/>
                  </a:lnTo>
                  <a:lnTo>
                    <a:pt x="227730" y="2120682"/>
                  </a:lnTo>
                  <a:lnTo>
                    <a:pt x="227611" y="2115692"/>
                  </a:lnTo>
                  <a:lnTo>
                    <a:pt x="227485" y="2110702"/>
                  </a:lnTo>
                  <a:lnTo>
                    <a:pt x="227351" y="2105712"/>
                  </a:lnTo>
                  <a:lnTo>
                    <a:pt x="227213" y="2100722"/>
                  </a:lnTo>
                  <a:lnTo>
                    <a:pt x="227070" y="2095733"/>
                  </a:lnTo>
                  <a:lnTo>
                    <a:pt x="226925" y="2090743"/>
                  </a:lnTo>
                  <a:lnTo>
                    <a:pt x="226781" y="2085753"/>
                  </a:lnTo>
                  <a:lnTo>
                    <a:pt x="226640" y="2080763"/>
                  </a:lnTo>
                  <a:lnTo>
                    <a:pt x="226504" y="2075773"/>
                  </a:lnTo>
                  <a:lnTo>
                    <a:pt x="226375" y="2070783"/>
                  </a:lnTo>
                  <a:lnTo>
                    <a:pt x="226255" y="2065794"/>
                  </a:lnTo>
                  <a:lnTo>
                    <a:pt x="226144" y="2060804"/>
                  </a:lnTo>
                  <a:lnTo>
                    <a:pt x="226044" y="2055814"/>
                  </a:lnTo>
                  <a:lnTo>
                    <a:pt x="225959" y="2050824"/>
                  </a:lnTo>
                  <a:lnTo>
                    <a:pt x="225885" y="2045834"/>
                  </a:lnTo>
                  <a:lnTo>
                    <a:pt x="225824" y="2040844"/>
                  </a:lnTo>
                  <a:lnTo>
                    <a:pt x="225773" y="2035855"/>
                  </a:lnTo>
                  <a:lnTo>
                    <a:pt x="225733" y="2030865"/>
                  </a:lnTo>
                  <a:lnTo>
                    <a:pt x="225701" y="2025875"/>
                  </a:lnTo>
                  <a:lnTo>
                    <a:pt x="225675" y="2020885"/>
                  </a:lnTo>
                  <a:lnTo>
                    <a:pt x="225654" y="2015895"/>
                  </a:lnTo>
                  <a:lnTo>
                    <a:pt x="225635" y="2010905"/>
                  </a:lnTo>
                  <a:lnTo>
                    <a:pt x="225615" y="2005915"/>
                  </a:lnTo>
                  <a:lnTo>
                    <a:pt x="225591" y="2000926"/>
                  </a:lnTo>
                  <a:lnTo>
                    <a:pt x="225562" y="1995936"/>
                  </a:lnTo>
                  <a:lnTo>
                    <a:pt x="225525" y="1990946"/>
                  </a:lnTo>
                  <a:lnTo>
                    <a:pt x="225479" y="1985956"/>
                  </a:lnTo>
                  <a:lnTo>
                    <a:pt x="225422" y="1980966"/>
                  </a:lnTo>
                  <a:lnTo>
                    <a:pt x="225353" y="1975976"/>
                  </a:lnTo>
                  <a:lnTo>
                    <a:pt x="225272" y="1970987"/>
                  </a:lnTo>
                  <a:lnTo>
                    <a:pt x="225177" y="1965997"/>
                  </a:lnTo>
                  <a:lnTo>
                    <a:pt x="225070" y="1961007"/>
                  </a:lnTo>
                  <a:lnTo>
                    <a:pt x="224953" y="1956017"/>
                  </a:lnTo>
                  <a:lnTo>
                    <a:pt x="224825" y="1951027"/>
                  </a:lnTo>
                  <a:lnTo>
                    <a:pt x="224690" y="1946037"/>
                  </a:lnTo>
                  <a:lnTo>
                    <a:pt x="224547" y="1941048"/>
                  </a:lnTo>
                  <a:lnTo>
                    <a:pt x="224398" y="1936058"/>
                  </a:lnTo>
                  <a:lnTo>
                    <a:pt x="224245" y="1931068"/>
                  </a:lnTo>
                  <a:lnTo>
                    <a:pt x="224088" y="1926078"/>
                  </a:lnTo>
                  <a:lnTo>
                    <a:pt x="223931" y="1921088"/>
                  </a:lnTo>
                  <a:lnTo>
                    <a:pt x="223772" y="1916098"/>
                  </a:lnTo>
                  <a:lnTo>
                    <a:pt x="223614" y="1911109"/>
                  </a:lnTo>
                  <a:lnTo>
                    <a:pt x="223457" y="1906119"/>
                  </a:lnTo>
                  <a:lnTo>
                    <a:pt x="223301" y="1901129"/>
                  </a:lnTo>
                  <a:lnTo>
                    <a:pt x="223147" y="1896139"/>
                  </a:lnTo>
                  <a:lnTo>
                    <a:pt x="222995" y="1891149"/>
                  </a:lnTo>
                  <a:lnTo>
                    <a:pt x="222846" y="1886159"/>
                  </a:lnTo>
                  <a:lnTo>
                    <a:pt x="222701" y="1881169"/>
                  </a:lnTo>
                  <a:lnTo>
                    <a:pt x="222559" y="1876180"/>
                  </a:lnTo>
                  <a:lnTo>
                    <a:pt x="222421" y="1871190"/>
                  </a:lnTo>
                  <a:lnTo>
                    <a:pt x="222287" y="1866200"/>
                  </a:lnTo>
                  <a:lnTo>
                    <a:pt x="222156" y="1861210"/>
                  </a:lnTo>
                  <a:lnTo>
                    <a:pt x="222028" y="1856220"/>
                  </a:lnTo>
                  <a:lnTo>
                    <a:pt x="221903" y="1851230"/>
                  </a:lnTo>
                  <a:lnTo>
                    <a:pt x="221779" y="1846241"/>
                  </a:lnTo>
                  <a:lnTo>
                    <a:pt x="221653" y="1841251"/>
                  </a:lnTo>
                  <a:lnTo>
                    <a:pt x="221524" y="1836261"/>
                  </a:lnTo>
                  <a:lnTo>
                    <a:pt x="221387" y="1831271"/>
                  </a:lnTo>
                  <a:lnTo>
                    <a:pt x="221240" y="1826281"/>
                  </a:lnTo>
                  <a:lnTo>
                    <a:pt x="221079" y="1821291"/>
                  </a:lnTo>
                  <a:lnTo>
                    <a:pt x="220899" y="1816302"/>
                  </a:lnTo>
                  <a:lnTo>
                    <a:pt x="220697" y="1811312"/>
                  </a:lnTo>
                  <a:lnTo>
                    <a:pt x="220465" y="1806322"/>
                  </a:lnTo>
                  <a:lnTo>
                    <a:pt x="220199" y="1801332"/>
                  </a:lnTo>
                  <a:lnTo>
                    <a:pt x="219898" y="1796342"/>
                  </a:lnTo>
                  <a:lnTo>
                    <a:pt x="219559" y="1791352"/>
                  </a:lnTo>
                  <a:lnTo>
                    <a:pt x="219180" y="1786362"/>
                  </a:lnTo>
                  <a:lnTo>
                    <a:pt x="218761" y="1781373"/>
                  </a:lnTo>
                  <a:lnTo>
                    <a:pt x="218302" y="1776383"/>
                  </a:lnTo>
                  <a:lnTo>
                    <a:pt x="217804" y="1771393"/>
                  </a:lnTo>
                  <a:lnTo>
                    <a:pt x="217268" y="1766403"/>
                  </a:lnTo>
                  <a:lnTo>
                    <a:pt x="216697" y="1761413"/>
                  </a:lnTo>
                  <a:lnTo>
                    <a:pt x="216100" y="1756423"/>
                  </a:lnTo>
                  <a:lnTo>
                    <a:pt x="215482" y="1751434"/>
                  </a:lnTo>
                  <a:lnTo>
                    <a:pt x="214848" y="1746444"/>
                  </a:lnTo>
                  <a:lnTo>
                    <a:pt x="214206" y="1741454"/>
                  </a:lnTo>
                  <a:lnTo>
                    <a:pt x="213561" y="1736464"/>
                  </a:lnTo>
                  <a:lnTo>
                    <a:pt x="212918" y="1731474"/>
                  </a:lnTo>
                  <a:lnTo>
                    <a:pt x="212284" y="1726484"/>
                  </a:lnTo>
                  <a:lnTo>
                    <a:pt x="211665" y="1721495"/>
                  </a:lnTo>
                  <a:lnTo>
                    <a:pt x="211063" y="1716505"/>
                  </a:lnTo>
                  <a:lnTo>
                    <a:pt x="210481" y="1711515"/>
                  </a:lnTo>
                  <a:lnTo>
                    <a:pt x="209920" y="1706525"/>
                  </a:lnTo>
                  <a:lnTo>
                    <a:pt x="209380" y="1701535"/>
                  </a:lnTo>
                  <a:lnTo>
                    <a:pt x="208860" y="1696545"/>
                  </a:lnTo>
                  <a:lnTo>
                    <a:pt x="208359" y="1691556"/>
                  </a:lnTo>
                  <a:lnTo>
                    <a:pt x="207872" y="1686566"/>
                  </a:lnTo>
                  <a:lnTo>
                    <a:pt x="207397" y="1681576"/>
                  </a:lnTo>
                  <a:lnTo>
                    <a:pt x="206928" y="1676586"/>
                  </a:lnTo>
                  <a:lnTo>
                    <a:pt x="206459" y="1671596"/>
                  </a:lnTo>
                  <a:lnTo>
                    <a:pt x="205984" y="1666606"/>
                  </a:lnTo>
                  <a:lnTo>
                    <a:pt x="205499" y="1661616"/>
                  </a:lnTo>
                  <a:lnTo>
                    <a:pt x="204999" y="1656627"/>
                  </a:lnTo>
                  <a:lnTo>
                    <a:pt x="204478" y="1651637"/>
                  </a:lnTo>
                  <a:lnTo>
                    <a:pt x="203934" y="1646647"/>
                  </a:lnTo>
                  <a:lnTo>
                    <a:pt x="203359" y="1641657"/>
                  </a:lnTo>
                  <a:lnTo>
                    <a:pt x="202751" y="1636667"/>
                  </a:lnTo>
                  <a:lnTo>
                    <a:pt x="202112" y="1631677"/>
                  </a:lnTo>
                  <a:lnTo>
                    <a:pt x="201441" y="1626688"/>
                  </a:lnTo>
                  <a:lnTo>
                    <a:pt x="200740" y="1621698"/>
                  </a:lnTo>
                  <a:lnTo>
                    <a:pt x="200010" y="1616708"/>
                  </a:lnTo>
                  <a:lnTo>
                    <a:pt x="199253" y="1611718"/>
                  </a:lnTo>
                  <a:lnTo>
                    <a:pt x="198471" y="1606728"/>
                  </a:lnTo>
                  <a:lnTo>
                    <a:pt x="197668" y="1601738"/>
                  </a:lnTo>
                  <a:lnTo>
                    <a:pt x="196845" y="1596749"/>
                  </a:lnTo>
                  <a:lnTo>
                    <a:pt x="196006" y="1591759"/>
                  </a:lnTo>
                  <a:lnTo>
                    <a:pt x="195153" y="1586769"/>
                  </a:lnTo>
                  <a:lnTo>
                    <a:pt x="194287" y="1581779"/>
                  </a:lnTo>
                  <a:lnTo>
                    <a:pt x="193408" y="1576789"/>
                  </a:lnTo>
                  <a:lnTo>
                    <a:pt x="192512" y="1571799"/>
                  </a:lnTo>
                  <a:lnTo>
                    <a:pt x="191599" y="1566810"/>
                  </a:lnTo>
                  <a:lnTo>
                    <a:pt x="190664" y="1561820"/>
                  </a:lnTo>
                  <a:lnTo>
                    <a:pt x="189699" y="1556830"/>
                  </a:lnTo>
                  <a:lnTo>
                    <a:pt x="188699" y="1551840"/>
                  </a:lnTo>
                  <a:lnTo>
                    <a:pt x="187662" y="1546850"/>
                  </a:lnTo>
                  <a:lnTo>
                    <a:pt x="186580" y="1541860"/>
                  </a:lnTo>
                  <a:lnTo>
                    <a:pt x="185449" y="1536870"/>
                  </a:lnTo>
                  <a:lnTo>
                    <a:pt x="184265" y="1531881"/>
                  </a:lnTo>
                  <a:lnTo>
                    <a:pt x="183025" y="1526891"/>
                  </a:lnTo>
                  <a:lnTo>
                    <a:pt x="181728" y="1521901"/>
                  </a:lnTo>
                  <a:lnTo>
                    <a:pt x="180367" y="1516911"/>
                  </a:lnTo>
                  <a:lnTo>
                    <a:pt x="178952" y="1511921"/>
                  </a:lnTo>
                  <a:lnTo>
                    <a:pt x="177490" y="1506931"/>
                  </a:lnTo>
                  <a:lnTo>
                    <a:pt x="175988" y="1501942"/>
                  </a:lnTo>
                  <a:lnTo>
                    <a:pt x="174456" y="1496952"/>
                  </a:lnTo>
                  <a:lnTo>
                    <a:pt x="172904" y="1491962"/>
                  </a:lnTo>
                  <a:lnTo>
                    <a:pt x="171343" y="1486972"/>
                  </a:lnTo>
                  <a:lnTo>
                    <a:pt x="169786" y="1481982"/>
                  </a:lnTo>
                  <a:lnTo>
                    <a:pt x="168250" y="1476992"/>
                  </a:lnTo>
                  <a:lnTo>
                    <a:pt x="166749" y="1472003"/>
                  </a:lnTo>
                  <a:lnTo>
                    <a:pt x="165292" y="1467013"/>
                  </a:lnTo>
                  <a:lnTo>
                    <a:pt x="163888" y="1462023"/>
                  </a:lnTo>
                  <a:lnTo>
                    <a:pt x="162543" y="1457033"/>
                  </a:lnTo>
                  <a:lnTo>
                    <a:pt x="161260" y="1452043"/>
                  </a:lnTo>
                  <a:lnTo>
                    <a:pt x="160040" y="1447053"/>
                  </a:lnTo>
                  <a:lnTo>
                    <a:pt x="158879" y="1442063"/>
                  </a:lnTo>
                  <a:lnTo>
                    <a:pt x="157774" y="1437074"/>
                  </a:lnTo>
                  <a:lnTo>
                    <a:pt x="156712" y="1432084"/>
                  </a:lnTo>
                  <a:lnTo>
                    <a:pt x="155672" y="1427094"/>
                  </a:lnTo>
                  <a:lnTo>
                    <a:pt x="154638" y="1422104"/>
                  </a:lnTo>
                  <a:lnTo>
                    <a:pt x="153590" y="1417114"/>
                  </a:lnTo>
                  <a:lnTo>
                    <a:pt x="152509" y="1412124"/>
                  </a:lnTo>
                  <a:lnTo>
                    <a:pt x="151374" y="1407135"/>
                  </a:lnTo>
                  <a:lnTo>
                    <a:pt x="150166" y="1402145"/>
                  </a:lnTo>
                  <a:lnTo>
                    <a:pt x="148864" y="1397155"/>
                  </a:lnTo>
                  <a:lnTo>
                    <a:pt x="147436" y="1392165"/>
                  </a:lnTo>
                  <a:lnTo>
                    <a:pt x="145882" y="1387175"/>
                  </a:lnTo>
                  <a:lnTo>
                    <a:pt x="144195" y="1382185"/>
                  </a:lnTo>
                  <a:lnTo>
                    <a:pt x="142370" y="1377196"/>
                  </a:lnTo>
                  <a:lnTo>
                    <a:pt x="140407" y="1372206"/>
                  </a:lnTo>
                  <a:lnTo>
                    <a:pt x="138307" y="1367216"/>
                  </a:lnTo>
                  <a:lnTo>
                    <a:pt x="136079" y="1362226"/>
                  </a:lnTo>
                  <a:lnTo>
                    <a:pt x="133732" y="1357236"/>
                  </a:lnTo>
                  <a:lnTo>
                    <a:pt x="131267" y="1352246"/>
                  </a:lnTo>
                  <a:lnTo>
                    <a:pt x="128720" y="1347257"/>
                  </a:lnTo>
                  <a:lnTo>
                    <a:pt x="126110" y="1342267"/>
                  </a:lnTo>
                  <a:lnTo>
                    <a:pt x="123459" y="1337277"/>
                  </a:lnTo>
                  <a:lnTo>
                    <a:pt x="120786" y="1332287"/>
                  </a:lnTo>
                  <a:lnTo>
                    <a:pt x="118113" y="1327297"/>
                  </a:lnTo>
                  <a:lnTo>
                    <a:pt x="115458" y="1322307"/>
                  </a:lnTo>
                  <a:lnTo>
                    <a:pt x="112839" y="1317317"/>
                  </a:lnTo>
                  <a:lnTo>
                    <a:pt x="110280" y="1312328"/>
                  </a:lnTo>
                  <a:lnTo>
                    <a:pt x="107791" y="1307338"/>
                  </a:lnTo>
                  <a:lnTo>
                    <a:pt x="105378" y="1302348"/>
                  </a:lnTo>
                  <a:lnTo>
                    <a:pt x="103043" y="1297358"/>
                  </a:lnTo>
                  <a:lnTo>
                    <a:pt x="100788" y="1292368"/>
                  </a:lnTo>
                  <a:lnTo>
                    <a:pt x="98609" y="1287378"/>
                  </a:lnTo>
                  <a:lnTo>
                    <a:pt x="96500" y="1282389"/>
                  </a:lnTo>
                  <a:lnTo>
                    <a:pt x="94452" y="1277399"/>
                  </a:lnTo>
                  <a:lnTo>
                    <a:pt x="92457" y="1272409"/>
                  </a:lnTo>
                  <a:lnTo>
                    <a:pt x="90498" y="1267419"/>
                  </a:lnTo>
                  <a:lnTo>
                    <a:pt x="88558" y="1262429"/>
                  </a:lnTo>
                  <a:lnTo>
                    <a:pt x="86624" y="1257439"/>
                  </a:lnTo>
                  <a:lnTo>
                    <a:pt x="84685" y="1252450"/>
                  </a:lnTo>
                  <a:lnTo>
                    <a:pt x="82729" y="1247460"/>
                  </a:lnTo>
                  <a:lnTo>
                    <a:pt x="80749" y="1242470"/>
                  </a:lnTo>
                  <a:lnTo>
                    <a:pt x="78738" y="1237480"/>
                  </a:lnTo>
                  <a:lnTo>
                    <a:pt x="76689" y="1232490"/>
                  </a:lnTo>
                  <a:lnTo>
                    <a:pt x="74598" y="1227500"/>
                  </a:lnTo>
                  <a:lnTo>
                    <a:pt x="72468" y="1222510"/>
                  </a:lnTo>
                  <a:lnTo>
                    <a:pt x="70302" y="1217521"/>
                  </a:lnTo>
                  <a:lnTo>
                    <a:pt x="68101" y="1212531"/>
                  </a:lnTo>
                  <a:lnTo>
                    <a:pt x="65869" y="1207541"/>
                  </a:lnTo>
                  <a:lnTo>
                    <a:pt x="63607" y="1202551"/>
                  </a:lnTo>
                  <a:lnTo>
                    <a:pt x="61319" y="1197561"/>
                  </a:lnTo>
                  <a:lnTo>
                    <a:pt x="59006" y="1192571"/>
                  </a:lnTo>
                  <a:lnTo>
                    <a:pt x="56668" y="1187582"/>
                  </a:lnTo>
                  <a:lnTo>
                    <a:pt x="54307" y="1182592"/>
                  </a:lnTo>
                  <a:lnTo>
                    <a:pt x="51926" y="1177602"/>
                  </a:lnTo>
                  <a:lnTo>
                    <a:pt x="49525" y="1172612"/>
                  </a:lnTo>
                  <a:lnTo>
                    <a:pt x="47105" y="1167622"/>
                  </a:lnTo>
                  <a:lnTo>
                    <a:pt x="44669" y="1162632"/>
                  </a:lnTo>
                  <a:lnTo>
                    <a:pt x="42220" y="1157643"/>
                  </a:lnTo>
                  <a:lnTo>
                    <a:pt x="39762" y="1152653"/>
                  </a:lnTo>
                  <a:lnTo>
                    <a:pt x="37305" y="1147663"/>
                  </a:lnTo>
                  <a:lnTo>
                    <a:pt x="34858" y="1142673"/>
                  </a:lnTo>
                  <a:lnTo>
                    <a:pt x="32433" y="1137683"/>
                  </a:lnTo>
                  <a:lnTo>
                    <a:pt x="30043" y="1132693"/>
                  </a:lnTo>
                  <a:lnTo>
                    <a:pt x="27701" y="1127704"/>
                  </a:lnTo>
                  <a:lnTo>
                    <a:pt x="25420" y="1122714"/>
                  </a:lnTo>
                  <a:lnTo>
                    <a:pt x="23215" y="1117724"/>
                  </a:lnTo>
                  <a:lnTo>
                    <a:pt x="21097" y="1112734"/>
                  </a:lnTo>
                  <a:lnTo>
                    <a:pt x="19089" y="1107744"/>
                  </a:lnTo>
                  <a:lnTo>
                    <a:pt x="17199" y="1102754"/>
                  </a:lnTo>
                  <a:lnTo>
                    <a:pt x="15426" y="1097764"/>
                  </a:lnTo>
                  <a:lnTo>
                    <a:pt x="13772" y="1092775"/>
                  </a:lnTo>
                  <a:lnTo>
                    <a:pt x="12236" y="1087785"/>
                  </a:lnTo>
                  <a:lnTo>
                    <a:pt x="10816" y="1082795"/>
                  </a:lnTo>
                  <a:lnTo>
                    <a:pt x="9506" y="1077805"/>
                  </a:lnTo>
                  <a:lnTo>
                    <a:pt x="8300" y="1072815"/>
                  </a:lnTo>
                  <a:lnTo>
                    <a:pt x="7195" y="1067825"/>
                  </a:lnTo>
                  <a:lnTo>
                    <a:pt x="6184" y="1062836"/>
                  </a:lnTo>
                  <a:lnTo>
                    <a:pt x="5249" y="1057846"/>
                  </a:lnTo>
                  <a:lnTo>
                    <a:pt x="4385" y="1052856"/>
                  </a:lnTo>
                  <a:lnTo>
                    <a:pt x="3589" y="1047866"/>
                  </a:lnTo>
                  <a:lnTo>
                    <a:pt x="2857" y="1042876"/>
                  </a:lnTo>
                  <a:lnTo>
                    <a:pt x="2193" y="1037886"/>
                  </a:lnTo>
                  <a:lnTo>
                    <a:pt x="1598" y="1032897"/>
                  </a:lnTo>
                  <a:lnTo>
                    <a:pt x="1080" y="1027907"/>
                  </a:lnTo>
                  <a:lnTo>
                    <a:pt x="660" y="1022917"/>
                  </a:lnTo>
                  <a:lnTo>
                    <a:pt x="334" y="1017927"/>
                  </a:lnTo>
                  <a:lnTo>
                    <a:pt x="112" y="1012937"/>
                  </a:lnTo>
                  <a:lnTo>
                    <a:pt x="0" y="1007947"/>
                  </a:lnTo>
                  <a:lnTo>
                    <a:pt x="2" y="1002957"/>
                  </a:lnTo>
                  <a:lnTo>
                    <a:pt x="121" y="997968"/>
                  </a:lnTo>
                  <a:lnTo>
                    <a:pt x="356" y="992978"/>
                  </a:lnTo>
                  <a:lnTo>
                    <a:pt x="702" y="987988"/>
                  </a:lnTo>
                  <a:lnTo>
                    <a:pt x="1164" y="982998"/>
                  </a:lnTo>
                  <a:lnTo>
                    <a:pt x="1713" y="978008"/>
                  </a:lnTo>
                  <a:lnTo>
                    <a:pt x="2334" y="973018"/>
                  </a:lnTo>
                  <a:lnTo>
                    <a:pt x="3011" y="968029"/>
                  </a:lnTo>
                  <a:lnTo>
                    <a:pt x="3729" y="963039"/>
                  </a:lnTo>
                  <a:lnTo>
                    <a:pt x="4472" y="958049"/>
                  </a:lnTo>
                  <a:lnTo>
                    <a:pt x="5230" y="953059"/>
                  </a:lnTo>
                  <a:lnTo>
                    <a:pt x="5992" y="948069"/>
                  </a:lnTo>
                  <a:lnTo>
                    <a:pt x="6753" y="943079"/>
                  </a:lnTo>
                  <a:lnTo>
                    <a:pt x="7512" y="938090"/>
                  </a:lnTo>
                  <a:lnTo>
                    <a:pt x="8273" y="933100"/>
                  </a:lnTo>
                  <a:lnTo>
                    <a:pt x="9045" y="928110"/>
                  </a:lnTo>
                  <a:lnTo>
                    <a:pt x="9836" y="923120"/>
                  </a:lnTo>
                  <a:lnTo>
                    <a:pt x="10659" y="918130"/>
                  </a:lnTo>
                  <a:lnTo>
                    <a:pt x="11527" y="913140"/>
                  </a:lnTo>
                  <a:lnTo>
                    <a:pt x="12450" y="908151"/>
                  </a:lnTo>
                  <a:lnTo>
                    <a:pt x="13447" y="903161"/>
                  </a:lnTo>
                  <a:lnTo>
                    <a:pt x="14530" y="898171"/>
                  </a:lnTo>
                  <a:lnTo>
                    <a:pt x="15699" y="893181"/>
                  </a:lnTo>
                  <a:lnTo>
                    <a:pt x="16956" y="888191"/>
                  </a:lnTo>
                  <a:lnTo>
                    <a:pt x="18301" y="883201"/>
                  </a:lnTo>
                  <a:lnTo>
                    <a:pt x="19734" y="878211"/>
                  </a:lnTo>
                  <a:lnTo>
                    <a:pt x="21252" y="873222"/>
                  </a:lnTo>
                  <a:lnTo>
                    <a:pt x="22849" y="868232"/>
                  </a:lnTo>
                  <a:lnTo>
                    <a:pt x="24524" y="863242"/>
                  </a:lnTo>
                  <a:lnTo>
                    <a:pt x="26280" y="858252"/>
                  </a:lnTo>
                  <a:lnTo>
                    <a:pt x="28103" y="853262"/>
                  </a:lnTo>
                  <a:lnTo>
                    <a:pt x="29993" y="848272"/>
                  </a:lnTo>
                  <a:lnTo>
                    <a:pt x="31951" y="843283"/>
                  </a:lnTo>
                  <a:lnTo>
                    <a:pt x="33979" y="838293"/>
                  </a:lnTo>
                  <a:lnTo>
                    <a:pt x="36080" y="833303"/>
                  </a:lnTo>
                  <a:lnTo>
                    <a:pt x="38258" y="828313"/>
                  </a:lnTo>
                  <a:lnTo>
                    <a:pt x="40517" y="823323"/>
                  </a:lnTo>
                  <a:lnTo>
                    <a:pt x="42878" y="818333"/>
                  </a:lnTo>
                  <a:lnTo>
                    <a:pt x="45330" y="813344"/>
                  </a:lnTo>
                  <a:lnTo>
                    <a:pt x="47875" y="808354"/>
                  </a:lnTo>
                  <a:lnTo>
                    <a:pt x="50512" y="803364"/>
                  </a:lnTo>
                  <a:lnTo>
                    <a:pt x="53241" y="798374"/>
                  </a:lnTo>
                  <a:lnTo>
                    <a:pt x="56058" y="793384"/>
                  </a:lnTo>
                  <a:lnTo>
                    <a:pt x="58956" y="788394"/>
                  </a:lnTo>
                  <a:lnTo>
                    <a:pt x="61931" y="783405"/>
                  </a:lnTo>
                  <a:lnTo>
                    <a:pt x="64980" y="778415"/>
                  </a:lnTo>
                  <a:lnTo>
                    <a:pt x="68087" y="773425"/>
                  </a:lnTo>
                  <a:lnTo>
                    <a:pt x="71242" y="768435"/>
                  </a:lnTo>
                  <a:lnTo>
                    <a:pt x="74435" y="763445"/>
                  </a:lnTo>
                  <a:lnTo>
                    <a:pt x="77660" y="758455"/>
                  </a:lnTo>
                  <a:lnTo>
                    <a:pt x="80909" y="753465"/>
                  </a:lnTo>
                  <a:lnTo>
                    <a:pt x="84178" y="748476"/>
                  </a:lnTo>
                  <a:lnTo>
                    <a:pt x="87460" y="743486"/>
                  </a:lnTo>
                  <a:lnTo>
                    <a:pt x="90751" y="738496"/>
                  </a:lnTo>
                  <a:lnTo>
                    <a:pt x="94047" y="733506"/>
                  </a:lnTo>
                  <a:lnTo>
                    <a:pt x="97344" y="728516"/>
                  </a:lnTo>
                  <a:lnTo>
                    <a:pt x="100638" y="723526"/>
                  </a:lnTo>
                  <a:lnTo>
                    <a:pt x="103923" y="718537"/>
                  </a:lnTo>
                  <a:lnTo>
                    <a:pt x="107196" y="713547"/>
                  </a:lnTo>
                  <a:lnTo>
                    <a:pt x="110449" y="708557"/>
                  </a:lnTo>
                  <a:lnTo>
                    <a:pt x="113676" y="703567"/>
                  </a:lnTo>
                  <a:lnTo>
                    <a:pt x="116867" y="698577"/>
                  </a:lnTo>
                  <a:lnTo>
                    <a:pt x="120008" y="693587"/>
                  </a:lnTo>
                  <a:lnTo>
                    <a:pt x="123094" y="688598"/>
                  </a:lnTo>
                  <a:lnTo>
                    <a:pt x="126113" y="683608"/>
                  </a:lnTo>
                  <a:lnTo>
                    <a:pt x="129056" y="678618"/>
                  </a:lnTo>
                  <a:lnTo>
                    <a:pt x="131915" y="673628"/>
                  </a:lnTo>
                  <a:lnTo>
                    <a:pt x="134679" y="668638"/>
                  </a:lnTo>
                  <a:lnTo>
                    <a:pt x="137341" y="663648"/>
                  </a:lnTo>
                  <a:lnTo>
                    <a:pt x="139893" y="658658"/>
                  </a:lnTo>
                  <a:lnTo>
                    <a:pt x="142312" y="653669"/>
                  </a:lnTo>
                  <a:lnTo>
                    <a:pt x="144612" y="648679"/>
                  </a:lnTo>
                  <a:lnTo>
                    <a:pt x="146792" y="643689"/>
                  </a:lnTo>
                  <a:lnTo>
                    <a:pt x="148855" y="638699"/>
                  </a:lnTo>
                  <a:lnTo>
                    <a:pt x="150804" y="633709"/>
                  </a:lnTo>
                  <a:lnTo>
                    <a:pt x="152644" y="628719"/>
                  </a:lnTo>
                  <a:lnTo>
                    <a:pt x="154384" y="623730"/>
                  </a:lnTo>
                  <a:lnTo>
                    <a:pt x="156034" y="618740"/>
                  </a:lnTo>
                  <a:lnTo>
                    <a:pt x="157598" y="613750"/>
                  </a:lnTo>
                  <a:lnTo>
                    <a:pt x="159101" y="608760"/>
                  </a:lnTo>
                  <a:lnTo>
                    <a:pt x="160558" y="603770"/>
                  </a:lnTo>
                  <a:lnTo>
                    <a:pt x="161986" y="598780"/>
                  </a:lnTo>
                  <a:lnTo>
                    <a:pt x="163399" y="593791"/>
                  </a:lnTo>
                  <a:lnTo>
                    <a:pt x="164811" y="588801"/>
                  </a:lnTo>
                  <a:lnTo>
                    <a:pt x="166234" y="583811"/>
                  </a:lnTo>
                  <a:lnTo>
                    <a:pt x="167680" y="578821"/>
                  </a:lnTo>
                  <a:lnTo>
                    <a:pt x="169163" y="573831"/>
                  </a:lnTo>
                  <a:lnTo>
                    <a:pt x="170689" y="568841"/>
                  </a:lnTo>
                  <a:lnTo>
                    <a:pt x="172259" y="563852"/>
                  </a:lnTo>
                  <a:lnTo>
                    <a:pt x="173874" y="558862"/>
                  </a:lnTo>
                  <a:lnTo>
                    <a:pt x="175534" y="553872"/>
                  </a:lnTo>
                  <a:lnTo>
                    <a:pt x="177236" y="548882"/>
                  </a:lnTo>
                  <a:lnTo>
                    <a:pt x="178974" y="543892"/>
                  </a:lnTo>
                  <a:lnTo>
                    <a:pt x="180744" y="538902"/>
                  </a:lnTo>
                  <a:lnTo>
                    <a:pt x="182539" y="533912"/>
                  </a:lnTo>
                  <a:lnTo>
                    <a:pt x="184350" y="528923"/>
                  </a:lnTo>
                  <a:lnTo>
                    <a:pt x="186166" y="523933"/>
                  </a:lnTo>
                  <a:lnTo>
                    <a:pt x="187980" y="518943"/>
                  </a:lnTo>
                  <a:lnTo>
                    <a:pt x="189782" y="513953"/>
                  </a:lnTo>
                  <a:lnTo>
                    <a:pt x="191567" y="508963"/>
                  </a:lnTo>
                  <a:lnTo>
                    <a:pt x="193325" y="503973"/>
                  </a:lnTo>
                  <a:lnTo>
                    <a:pt x="195050" y="498984"/>
                  </a:lnTo>
                  <a:lnTo>
                    <a:pt x="196735" y="493994"/>
                  </a:lnTo>
                  <a:lnTo>
                    <a:pt x="198367" y="489004"/>
                  </a:lnTo>
                  <a:lnTo>
                    <a:pt x="199947" y="484014"/>
                  </a:lnTo>
                  <a:lnTo>
                    <a:pt x="201471" y="479024"/>
                  </a:lnTo>
                  <a:lnTo>
                    <a:pt x="202936" y="474034"/>
                  </a:lnTo>
                  <a:lnTo>
                    <a:pt x="204337" y="469045"/>
                  </a:lnTo>
                  <a:lnTo>
                    <a:pt x="205672" y="464055"/>
                  </a:lnTo>
                  <a:lnTo>
                    <a:pt x="206940" y="459065"/>
                  </a:lnTo>
                  <a:lnTo>
                    <a:pt x="208139" y="454075"/>
                  </a:lnTo>
                  <a:lnTo>
                    <a:pt x="209258" y="449085"/>
                  </a:lnTo>
                  <a:lnTo>
                    <a:pt x="210306" y="444095"/>
                  </a:lnTo>
                  <a:lnTo>
                    <a:pt x="211285" y="439105"/>
                  </a:lnTo>
                  <a:lnTo>
                    <a:pt x="212196" y="434116"/>
                  </a:lnTo>
                  <a:lnTo>
                    <a:pt x="213040" y="429126"/>
                  </a:lnTo>
                  <a:lnTo>
                    <a:pt x="213820" y="424136"/>
                  </a:lnTo>
                  <a:lnTo>
                    <a:pt x="214538" y="419146"/>
                  </a:lnTo>
                  <a:lnTo>
                    <a:pt x="215197" y="414156"/>
                  </a:lnTo>
                  <a:lnTo>
                    <a:pt x="215795" y="409166"/>
                  </a:lnTo>
                  <a:lnTo>
                    <a:pt x="216339" y="404177"/>
                  </a:lnTo>
                  <a:lnTo>
                    <a:pt x="216837" y="399187"/>
                  </a:lnTo>
                  <a:lnTo>
                    <a:pt x="217294" y="394197"/>
                  </a:lnTo>
                  <a:lnTo>
                    <a:pt x="217712" y="389207"/>
                  </a:lnTo>
                  <a:lnTo>
                    <a:pt x="218099" y="384217"/>
                  </a:lnTo>
                  <a:lnTo>
                    <a:pt x="218457" y="379227"/>
                  </a:lnTo>
                  <a:lnTo>
                    <a:pt x="218793" y="374238"/>
                  </a:lnTo>
                  <a:lnTo>
                    <a:pt x="219109" y="369248"/>
                  </a:lnTo>
                  <a:lnTo>
                    <a:pt x="219412" y="364258"/>
                  </a:lnTo>
                  <a:lnTo>
                    <a:pt x="219707" y="359268"/>
                  </a:lnTo>
                  <a:lnTo>
                    <a:pt x="219997" y="354278"/>
                  </a:lnTo>
                  <a:lnTo>
                    <a:pt x="220284" y="349288"/>
                  </a:lnTo>
                  <a:lnTo>
                    <a:pt x="220573" y="344299"/>
                  </a:lnTo>
                  <a:lnTo>
                    <a:pt x="220863" y="339309"/>
                  </a:lnTo>
                  <a:lnTo>
                    <a:pt x="221156" y="334319"/>
                  </a:lnTo>
                  <a:lnTo>
                    <a:pt x="221452" y="329329"/>
                  </a:lnTo>
                  <a:lnTo>
                    <a:pt x="221750" y="324339"/>
                  </a:lnTo>
                  <a:lnTo>
                    <a:pt x="222050" y="319349"/>
                  </a:lnTo>
                  <a:lnTo>
                    <a:pt x="222349" y="314359"/>
                  </a:lnTo>
                  <a:lnTo>
                    <a:pt x="222646" y="309370"/>
                  </a:lnTo>
                  <a:lnTo>
                    <a:pt x="222939" y="304380"/>
                  </a:lnTo>
                  <a:lnTo>
                    <a:pt x="223228" y="299390"/>
                  </a:lnTo>
                  <a:lnTo>
                    <a:pt x="223511" y="294400"/>
                  </a:lnTo>
                  <a:lnTo>
                    <a:pt x="223786" y="289410"/>
                  </a:lnTo>
                  <a:lnTo>
                    <a:pt x="224054" y="284420"/>
                  </a:lnTo>
                  <a:lnTo>
                    <a:pt x="224315" y="279431"/>
                  </a:lnTo>
                  <a:lnTo>
                    <a:pt x="224569" y="274441"/>
                  </a:lnTo>
                  <a:lnTo>
                    <a:pt x="224817" y="269451"/>
                  </a:lnTo>
                  <a:lnTo>
                    <a:pt x="225060" y="264461"/>
                  </a:lnTo>
                  <a:lnTo>
                    <a:pt x="225298" y="259471"/>
                  </a:lnTo>
                  <a:lnTo>
                    <a:pt x="225532" y="254481"/>
                  </a:lnTo>
                  <a:lnTo>
                    <a:pt x="225763" y="249492"/>
                  </a:lnTo>
                  <a:lnTo>
                    <a:pt x="225990" y="244502"/>
                  </a:lnTo>
                  <a:lnTo>
                    <a:pt x="226214" y="239512"/>
                  </a:lnTo>
                  <a:lnTo>
                    <a:pt x="226433" y="234522"/>
                  </a:lnTo>
                  <a:lnTo>
                    <a:pt x="226648" y="229532"/>
                  </a:lnTo>
                  <a:lnTo>
                    <a:pt x="226858" y="224542"/>
                  </a:lnTo>
                  <a:lnTo>
                    <a:pt x="227062" y="219552"/>
                  </a:lnTo>
                  <a:lnTo>
                    <a:pt x="227258" y="214563"/>
                  </a:lnTo>
                  <a:lnTo>
                    <a:pt x="227448" y="209573"/>
                  </a:lnTo>
                  <a:lnTo>
                    <a:pt x="227628" y="204583"/>
                  </a:lnTo>
                  <a:lnTo>
                    <a:pt x="227800" y="199593"/>
                  </a:lnTo>
                  <a:lnTo>
                    <a:pt x="227964" y="194603"/>
                  </a:lnTo>
                  <a:lnTo>
                    <a:pt x="228119" y="189613"/>
                  </a:lnTo>
                  <a:lnTo>
                    <a:pt x="228266" y="184624"/>
                  </a:lnTo>
                  <a:lnTo>
                    <a:pt x="228406" y="179634"/>
                  </a:lnTo>
                  <a:lnTo>
                    <a:pt x="228538" y="174644"/>
                  </a:lnTo>
                  <a:lnTo>
                    <a:pt x="228664" y="169654"/>
                  </a:lnTo>
                  <a:lnTo>
                    <a:pt x="228782" y="164664"/>
                  </a:lnTo>
                  <a:lnTo>
                    <a:pt x="228892" y="159674"/>
                  </a:lnTo>
                  <a:lnTo>
                    <a:pt x="228996" y="154685"/>
                  </a:lnTo>
                  <a:lnTo>
                    <a:pt x="229092" y="149695"/>
                  </a:lnTo>
                  <a:lnTo>
                    <a:pt x="229181" y="144705"/>
                  </a:lnTo>
                  <a:lnTo>
                    <a:pt x="229263" y="139715"/>
                  </a:lnTo>
                  <a:lnTo>
                    <a:pt x="229337" y="134725"/>
                  </a:lnTo>
                  <a:lnTo>
                    <a:pt x="229403" y="129735"/>
                  </a:lnTo>
                  <a:lnTo>
                    <a:pt x="229461" y="124746"/>
                  </a:lnTo>
                  <a:lnTo>
                    <a:pt x="229509" y="119756"/>
                  </a:lnTo>
                  <a:lnTo>
                    <a:pt x="229549" y="114766"/>
                  </a:lnTo>
                  <a:lnTo>
                    <a:pt x="229582" y="109776"/>
                  </a:lnTo>
                  <a:lnTo>
                    <a:pt x="229608" y="104786"/>
                  </a:lnTo>
                  <a:lnTo>
                    <a:pt x="229627" y="99796"/>
                  </a:lnTo>
                  <a:lnTo>
                    <a:pt x="229640" y="94806"/>
                  </a:lnTo>
                  <a:lnTo>
                    <a:pt x="229647" y="89817"/>
                  </a:lnTo>
                  <a:lnTo>
                    <a:pt x="229651" y="84827"/>
                  </a:lnTo>
                  <a:lnTo>
                    <a:pt x="229650" y="79837"/>
                  </a:lnTo>
                  <a:lnTo>
                    <a:pt x="229646" y="74847"/>
                  </a:lnTo>
                  <a:lnTo>
                    <a:pt x="229641" y="69857"/>
                  </a:lnTo>
                  <a:lnTo>
                    <a:pt x="229635" y="64867"/>
                  </a:lnTo>
                  <a:lnTo>
                    <a:pt x="229628" y="59878"/>
                  </a:lnTo>
                  <a:lnTo>
                    <a:pt x="229622" y="54888"/>
                  </a:lnTo>
                  <a:lnTo>
                    <a:pt x="229616" y="49898"/>
                  </a:lnTo>
                  <a:lnTo>
                    <a:pt x="229612" y="44908"/>
                  </a:lnTo>
                  <a:lnTo>
                    <a:pt x="229610" y="39918"/>
                  </a:lnTo>
                  <a:lnTo>
                    <a:pt x="229611" y="34928"/>
                  </a:lnTo>
                  <a:lnTo>
                    <a:pt x="229614" y="29939"/>
                  </a:lnTo>
                  <a:lnTo>
                    <a:pt x="229620" y="24949"/>
                  </a:lnTo>
                  <a:lnTo>
                    <a:pt x="229630" y="19959"/>
                  </a:lnTo>
                  <a:lnTo>
                    <a:pt x="229642" y="14969"/>
                  </a:lnTo>
                  <a:lnTo>
                    <a:pt x="229658" y="9979"/>
                  </a:lnTo>
                  <a:lnTo>
                    <a:pt x="229677" y="4989"/>
                  </a:lnTo>
                  <a:lnTo>
                    <a:pt x="229699" y="0"/>
                  </a:lnTo>
                  <a:lnTo>
                    <a:pt x="230595" y="0"/>
                  </a:lnTo>
                  <a:lnTo>
                    <a:pt x="230617" y="4989"/>
                  </a:lnTo>
                  <a:lnTo>
                    <a:pt x="230636" y="9979"/>
                  </a:lnTo>
                  <a:lnTo>
                    <a:pt x="230652" y="14969"/>
                  </a:lnTo>
                  <a:lnTo>
                    <a:pt x="230665" y="19959"/>
                  </a:lnTo>
                  <a:lnTo>
                    <a:pt x="230674" y="24949"/>
                  </a:lnTo>
                  <a:lnTo>
                    <a:pt x="230680" y="29939"/>
                  </a:lnTo>
                  <a:lnTo>
                    <a:pt x="230684" y="34928"/>
                  </a:lnTo>
                  <a:lnTo>
                    <a:pt x="230684" y="39918"/>
                  </a:lnTo>
                  <a:lnTo>
                    <a:pt x="230682" y="44908"/>
                  </a:lnTo>
                  <a:lnTo>
                    <a:pt x="230678" y="49898"/>
                  </a:lnTo>
                  <a:lnTo>
                    <a:pt x="230672" y="54888"/>
                  </a:lnTo>
                  <a:lnTo>
                    <a:pt x="230666" y="59878"/>
                  </a:lnTo>
                  <a:lnTo>
                    <a:pt x="230659" y="64867"/>
                  </a:lnTo>
                  <a:lnTo>
                    <a:pt x="230653" y="69857"/>
                  </a:lnTo>
                  <a:lnTo>
                    <a:pt x="230648" y="74847"/>
                  </a:lnTo>
                  <a:lnTo>
                    <a:pt x="230644" y="79837"/>
                  </a:lnTo>
                  <a:lnTo>
                    <a:pt x="230644" y="84827"/>
                  </a:lnTo>
                  <a:lnTo>
                    <a:pt x="230647" y="89817"/>
                  </a:lnTo>
                  <a:lnTo>
                    <a:pt x="230655" y="94806"/>
                  </a:lnTo>
                  <a:lnTo>
                    <a:pt x="230668" y="99796"/>
                  </a:lnTo>
                  <a:lnTo>
                    <a:pt x="230687" y="104786"/>
                  </a:lnTo>
                  <a:lnTo>
                    <a:pt x="230712" y="109776"/>
                  </a:lnTo>
                  <a:lnTo>
                    <a:pt x="230745" y="114766"/>
                  </a:lnTo>
                  <a:lnTo>
                    <a:pt x="230785" y="119756"/>
                  </a:lnTo>
                  <a:lnTo>
                    <a:pt x="230834" y="124746"/>
                  </a:lnTo>
                  <a:lnTo>
                    <a:pt x="230891" y="129735"/>
                  </a:lnTo>
                  <a:lnTo>
                    <a:pt x="230957" y="134725"/>
                  </a:lnTo>
                  <a:lnTo>
                    <a:pt x="231031" y="139715"/>
                  </a:lnTo>
                  <a:lnTo>
                    <a:pt x="231113" y="144705"/>
                  </a:lnTo>
                  <a:lnTo>
                    <a:pt x="231202" y="149695"/>
                  </a:lnTo>
                  <a:lnTo>
                    <a:pt x="231299" y="154685"/>
                  </a:lnTo>
                  <a:lnTo>
                    <a:pt x="231402" y="159674"/>
                  </a:lnTo>
                  <a:lnTo>
                    <a:pt x="231513" y="164664"/>
                  </a:lnTo>
                  <a:lnTo>
                    <a:pt x="231631" y="169654"/>
                  </a:lnTo>
                  <a:lnTo>
                    <a:pt x="231756" y="174644"/>
                  </a:lnTo>
                  <a:lnTo>
                    <a:pt x="231888" y="179634"/>
                  </a:lnTo>
                  <a:lnTo>
                    <a:pt x="232028" y="184624"/>
                  </a:lnTo>
                  <a:lnTo>
                    <a:pt x="232175" y="189613"/>
                  </a:lnTo>
                  <a:lnTo>
                    <a:pt x="232331" y="194603"/>
                  </a:lnTo>
                  <a:lnTo>
                    <a:pt x="232494" y="199593"/>
                  </a:lnTo>
                  <a:lnTo>
                    <a:pt x="232666" y="204583"/>
                  </a:lnTo>
                  <a:lnTo>
                    <a:pt x="232847" y="209573"/>
                  </a:lnTo>
                  <a:lnTo>
                    <a:pt x="233036" y="214563"/>
                  </a:lnTo>
                  <a:lnTo>
                    <a:pt x="233233" y="219552"/>
                  </a:lnTo>
                  <a:lnTo>
                    <a:pt x="233436" y="224542"/>
                  </a:lnTo>
                  <a:lnTo>
                    <a:pt x="233646" y="229532"/>
                  </a:lnTo>
                  <a:lnTo>
                    <a:pt x="233861" y="234522"/>
                  </a:lnTo>
                  <a:lnTo>
                    <a:pt x="234080" y="239512"/>
                  </a:lnTo>
                  <a:lnTo>
                    <a:pt x="234304" y="244502"/>
                  </a:lnTo>
                  <a:lnTo>
                    <a:pt x="234531" y="249492"/>
                  </a:lnTo>
                  <a:lnTo>
                    <a:pt x="234762" y="254481"/>
                  </a:lnTo>
                  <a:lnTo>
                    <a:pt x="234996" y="259471"/>
                  </a:lnTo>
                  <a:lnTo>
                    <a:pt x="235235" y="264461"/>
                  </a:lnTo>
                  <a:lnTo>
                    <a:pt x="235478" y="269451"/>
                  </a:lnTo>
                  <a:lnTo>
                    <a:pt x="235726" y="274441"/>
                  </a:lnTo>
                  <a:lnTo>
                    <a:pt x="235980" y="279431"/>
                  </a:lnTo>
                  <a:lnTo>
                    <a:pt x="236240" y="284420"/>
                  </a:lnTo>
                  <a:lnTo>
                    <a:pt x="236508" y="289410"/>
                  </a:lnTo>
                  <a:lnTo>
                    <a:pt x="236784" y="294400"/>
                  </a:lnTo>
                  <a:lnTo>
                    <a:pt x="237066" y="299390"/>
                  </a:lnTo>
                  <a:lnTo>
                    <a:pt x="237355" y="304380"/>
                  </a:lnTo>
                  <a:lnTo>
                    <a:pt x="237649" y="309370"/>
                  </a:lnTo>
                  <a:lnTo>
                    <a:pt x="237946" y="314359"/>
                  </a:lnTo>
                  <a:lnTo>
                    <a:pt x="238245" y="319349"/>
                  </a:lnTo>
                  <a:lnTo>
                    <a:pt x="238544" y="324339"/>
                  </a:lnTo>
                  <a:lnTo>
                    <a:pt x="238843" y="329329"/>
                  </a:lnTo>
                  <a:lnTo>
                    <a:pt x="239138" y="334319"/>
                  </a:lnTo>
                  <a:lnTo>
                    <a:pt x="239431" y="339309"/>
                  </a:lnTo>
                  <a:lnTo>
                    <a:pt x="239722" y="344299"/>
                  </a:lnTo>
                  <a:lnTo>
                    <a:pt x="240010" y="349288"/>
                  </a:lnTo>
                  <a:lnTo>
                    <a:pt x="240298" y="354278"/>
                  </a:lnTo>
                  <a:lnTo>
                    <a:pt x="240588" y="359268"/>
                  </a:lnTo>
                  <a:lnTo>
                    <a:pt x="240882" y="364258"/>
                  </a:lnTo>
                  <a:lnTo>
                    <a:pt x="241185" y="369248"/>
                  </a:lnTo>
                  <a:lnTo>
                    <a:pt x="241501" y="374238"/>
                  </a:lnTo>
                  <a:lnTo>
                    <a:pt x="241837" y="379227"/>
                  </a:lnTo>
                  <a:lnTo>
                    <a:pt x="242196" y="384217"/>
                  </a:lnTo>
                  <a:lnTo>
                    <a:pt x="242582" y="389207"/>
                  </a:lnTo>
                  <a:lnTo>
                    <a:pt x="243001" y="394197"/>
                  </a:lnTo>
                  <a:lnTo>
                    <a:pt x="243457" y="399187"/>
                  </a:lnTo>
                  <a:lnTo>
                    <a:pt x="243955" y="404177"/>
                  </a:lnTo>
                  <a:lnTo>
                    <a:pt x="244500" y="409166"/>
                  </a:lnTo>
                  <a:lnTo>
                    <a:pt x="245097" y="414156"/>
                  </a:lnTo>
                  <a:lnTo>
                    <a:pt x="245756" y="419146"/>
                  </a:lnTo>
                  <a:lnTo>
                    <a:pt x="246474" y="424136"/>
                  </a:lnTo>
                  <a:lnTo>
                    <a:pt x="247254" y="429126"/>
                  </a:lnTo>
                  <a:lnTo>
                    <a:pt x="248099" y="434116"/>
                  </a:lnTo>
                  <a:lnTo>
                    <a:pt x="249009" y="439105"/>
                  </a:lnTo>
                  <a:lnTo>
                    <a:pt x="249988" y="444095"/>
                  </a:lnTo>
                  <a:lnTo>
                    <a:pt x="251036" y="449085"/>
                  </a:lnTo>
                  <a:lnTo>
                    <a:pt x="252156" y="454075"/>
                  </a:lnTo>
                  <a:lnTo>
                    <a:pt x="253354" y="459065"/>
                  </a:lnTo>
                  <a:lnTo>
                    <a:pt x="254622" y="464055"/>
                  </a:lnTo>
                  <a:lnTo>
                    <a:pt x="255958" y="469045"/>
                  </a:lnTo>
                  <a:lnTo>
                    <a:pt x="257359" y="474034"/>
                  </a:lnTo>
                  <a:lnTo>
                    <a:pt x="258823" y="479024"/>
                  </a:lnTo>
                  <a:lnTo>
                    <a:pt x="260347" y="484014"/>
                  </a:lnTo>
                  <a:lnTo>
                    <a:pt x="261927" y="489004"/>
                  </a:lnTo>
                  <a:lnTo>
                    <a:pt x="263560" y="493994"/>
                  </a:lnTo>
                  <a:lnTo>
                    <a:pt x="265245" y="498984"/>
                  </a:lnTo>
                  <a:lnTo>
                    <a:pt x="266970" y="503973"/>
                  </a:lnTo>
                  <a:lnTo>
                    <a:pt x="268728" y="508963"/>
                  </a:lnTo>
                  <a:lnTo>
                    <a:pt x="270512" y="513953"/>
                  </a:lnTo>
                  <a:lnTo>
                    <a:pt x="272315" y="518943"/>
                  </a:lnTo>
                  <a:lnTo>
                    <a:pt x="274128" y="523933"/>
                  </a:lnTo>
                  <a:lnTo>
                    <a:pt x="275944" y="528923"/>
                  </a:lnTo>
                  <a:lnTo>
                    <a:pt x="277755" y="533912"/>
                  </a:lnTo>
                  <a:lnTo>
                    <a:pt x="279550" y="538902"/>
                  </a:lnTo>
                  <a:lnTo>
                    <a:pt x="281320" y="543892"/>
                  </a:lnTo>
                  <a:lnTo>
                    <a:pt x="283059" y="548882"/>
                  </a:lnTo>
                  <a:lnTo>
                    <a:pt x="284760" y="553872"/>
                  </a:lnTo>
                  <a:lnTo>
                    <a:pt x="286420" y="558862"/>
                  </a:lnTo>
                  <a:lnTo>
                    <a:pt x="288036" y="563852"/>
                  </a:lnTo>
                  <a:lnTo>
                    <a:pt x="289606" y="568841"/>
                  </a:lnTo>
                  <a:lnTo>
                    <a:pt x="291131" y="573831"/>
                  </a:lnTo>
                  <a:lnTo>
                    <a:pt x="292614" y="578821"/>
                  </a:lnTo>
                  <a:lnTo>
                    <a:pt x="294060" y="583811"/>
                  </a:lnTo>
                  <a:lnTo>
                    <a:pt x="295484" y="588801"/>
                  </a:lnTo>
                  <a:lnTo>
                    <a:pt x="296895" y="593791"/>
                  </a:lnTo>
                  <a:lnTo>
                    <a:pt x="298308" y="598780"/>
                  </a:lnTo>
                  <a:lnTo>
                    <a:pt x="299736" y="603770"/>
                  </a:lnTo>
                  <a:lnTo>
                    <a:pt x="301194" y="608760"/>
                  </a:lnTo>
                  <a:lnTo>
                    <a:pt x="302696" y="613750"/>
                  </a:lnTo>
                  <a:lnTo>
                    <a:pt x="304260" y="618740"/>
                  </a:lnTo>
                  <a:lnTo>
                    <a:pt x="305910" y="623730"/>
                  </a:lnTo>
                  <a:lnTo>
                    <a:pt x="307650" y="628719"/>
                  </a:lnTo>
                  <a:lnTo>
                    <a:pt x="309491" y="633709"/>
                  </a:lnTo>
                  <a:lnTo>
                    <a:pt x="311439" y="638699"/>
                  </a:lnTo>
                  <a:lnTo>
                    <a:pt x="313502" y="643689"/>
                  </a:lnTo>
                  <a:lnTo>
                    <a:pt x="315683" y="648679"/>
                  </a:lnTo>
                  <a:lnTo>
                    <a:pt x="317983" y="653669"/>
                  </a:lnTo>
                  <a:lnTo>
                    <a:pt x="320402" y="658658"/>
                  </a:lnTo>
                  <a:lnTo>
                    <a:pt x="322953" y="663648"/>
                  </a:lnTo>
                  <a:lnTo>
                    <a:pt x="325615" y="668638"/>
                  </a:lnTo>
                  <a:lnTo>
                    <a:pt x="328380" y="673628"/>
                  </a:lnTo>
                  <a:lnTo>
                    <a:pt x="331238" y="678618"/>
                  </a:lnTo>
                  <a:lnTo>
                    <a:pt x="334181" y="683608"/>
                  </a:lnTo>
                  <a:lnTo>
                    <a:pt x="337201" y="688598"/>
                  </a:lnTo>
                  <a:lnTo>
                    <a:pt x="340286" y="693587"/>
                  </a:lnTo>
                  <a:lnTo>
                    <a:pt x="343427" y="698577"/>
                  </a:lnTo>
                  <a:lnTo>
                    <a:pt x="346618" y="703567"/>
                  </a:lnTo>
                  <a:lnTo>
                    <a:pt x="349845" y="708557"/>
                  </a:lnTo>
                  <a:lnTo>
                    <a:pt x="353099" y="713547"/>
                  </a:lnTo>
                  <a:lnTo>
                    <a:pt x="356371" y="718537"/>
                  </a:lnTo>
                  <a:lnTo>
                    <a:pt x="359657" y="723526"/>
                  </a:lnTo>
                  <a:lnTo>
                    <a:pt x="362950" y="728516"/>
                  </a:lnTo>
                  <a:lnTo>
                    <a:pt x="366247" y="733506"/>
                  </a:lnTo>
                  <a:lnTo>
                    <a:pt x="369543" y="738496"/>
                  </a:lnTo>
                  <a:lnTo>
                    <a:pt x="372835" y="743486"/>
                  </a:lnTo>
                  <a:lnTo>
                    <a:pt x="376117" y="748476"/>
                  </a:lnTo>
                  <a:lnTo>
                    <a:pt x="379385" y="753465"/>
                  </a:lnTo>
                  <a:lnTo>
                    <a:pt x="382634" y="758455"/>
                  </a:lnTo>
                  <a:lnTo>
                    <a:pt x="385859" y="763445"/>
                  </a:lnTo>
                  <a:lnTo>
                    <a:pt x="389053" y="768435"/>
                  </a:lnTo>
                  <a:lnTo>
                    <a:pt x="392207" y="773425"/>
                  </a:lnTo>
                  <a:lnTo>
                    <a:pt x="395315" y="778415"/>
                  </a:lnTo>
                  <a:lnTo>
                    <a:pt x="398364" y="783405"/>
                  </a:lnTo>
                  <a:lnTo>
                    <a:pt x="401338" y="788394"/>
                  </a:lnTo>
                  <a:lnTo>
                    <a:pt x="404237" y="793384"/>
                  </a:lnTo>
                  <a:lnTo>
                    <a:pt x="407053" y="798374"/>
                  </a:lnTo>
                  <a:lnTo>
                    <a:pt x="409782" y="803364"/>
                  </a:lnTo>
                  <a:lnTo>
                    <a:pt x="412420" y="808354"/>
                  </a:lnTo>
                  <a:lnTo>
                    <a:pt x="414964" y="813344"/>
                  </a:lnTo>
                  <a:lnTo>
                    <a:pt x="417416" y="818333"/>
                  </a:lnTo>
                  <a:lnTo>
                    <a:pt x="419777" y="823323"/>
                  </a:lnTo>
                  <a:lnTo>
                    <a:pt x="422037" y="828313"/>
                  </a:lnTo>
                  <a:lnTo>
                    <a:pt x="424215" y="833303"/>
                  </a:lnTo>
                  <a:lnTo>
                    <a:pt x="426315" y="838293"/>
                  </a:lnTo>
                  <a:lnTo>
                    <a:pt x="428343" y="843283"/>
                  </a:lnTo>
                  <a:lnTo>
                    <a:pt x="430301" y="848272"/>
                  </a:lnTo>
                  <a:lnTo>
                    <a:pt x="432191" y="853262"/>
                  </a:lnTo>
                  <a:lnTo>
                    <a:pt x="434014" y="858252"/>
                  </a:lnTo>
                  <a:lnTo>
                    <a:pt x="435770" y="863242"/>
                  </a:lnTo>
                  <a:lnTo>
                    <a:pt x="437445" y="868232"/>
                  </a:lnTo>
                  <a:lnTo>
                    <a:pt x="439043" y="873222"/>
                  </a:lnTo>
                  <a:lnTo>
                    <a:pt x="440560" y="878211"/>
                  </a:lnTo>
                  <a:lnTo>
                    <a:pt x="441993" y="883201"/>
                  </a:lnTo>
                  <a:lnTo>
                    <a:pt x="443339" y="888191"/>
                  </a:lnTo>
                  <a:lnTo>
                    <a:pt x="444595" y="893181"/>
                  </a:lnTo>
                  <a:lnTo>
                    <a:pt x="445764" y="898171"/>
                  </a:lnTo>
                  <a:lnTo>
                    <a:pt x="446847" y="903161"/>
                  </a:lnTo>
                  <a:lnTo>
                    <a:pt x="447844" y="908151"/>
                  </a:lnTo>
                  <a:lnTo>
                    <a:pt x="448768" y="913140"/>
                  </a:lnTo>
                  <a:lnTo>
                    <a:pt x="449635" y="918130"/>
                  </a:lnTo>
                  <a:lnTo>
                    <a:pt x="450458" y="923120"/>
                  </a:lnTo>
                  <a:lnTo>
                    <a:pt x="451250" y="928110"/>
                  </a:lnTo>
                  <a:lnTo>
                    <a:pt x="452021" y="933100"/>
                  </a:lnTo>
                  <a:lnTo>
                    <a:pt x="452782" y="938090"/>
                  </a:lnTo>
                  <a:lnTo>
                    <a:pt x="453541" y="943079"/>
                  </a:lnTo>
                  <a:lnTo>
                    <a:pt x="454302" y="948069"/>
                  </a:lnTo>
                  <a:lnTo>
                    <a:pt x="455064" y="953059"/>
                  </a:lnTo>
                  <a:lnTo>
                    <a:pt x="455822" y="958049"/>
                  </a:lnTo>
                  <a:lnTo>
                    <a:pt x="456566" y="963039"/>
                  </a:lnTo>
                  <a:lnTo>
                    <a:pt x="457283" y="968029"/>
                  </a:lnTo>
                  <a:lnTo>
                    <a:pt x="457960" y="973018"/>
                  </a:lnTo>
                  <a:lnTo>
                    <a:pt x="458581" y="978008"/>
                  </a:lnTo>
                  <a:lnTo>
                    <a:pt x="459131" y="982998"/>
                  </a:lnTo>
                  <a:lnTo>
                    <a:pt x="459592" y="987988"/>
                  </a:lnTo>
                  <a:lnTo>
                    <a:pt x="459938" y="992978"/>
                  </a:lnTo>
                  <a:lnTo>
                    <a:pt x="460173" y="997968"/>
                  </a:lnTo>
                  <a:lnTo>
                    <a:pt x="460292" y="1002957"/>
                  </a:lnTo>
                  <a:lnTo>
                    <a:pt x="460295" y="1007947"/>
                  </a:lnTo>
                  <a:lnTo>
                    <a:pt x="460182" y="1012937"/>
                  </a:lnTo>
                  <a:lnTo>
                    <a:pt x="459960" y="1017927"/>
                  </a:lnTo>
                  <a:lnTo>
                    <a:pt x="459634" y="1022917"/>
                  </a:lnTo>
                  <a:lnTo>
                    <a:pt x="459214" y="1027907"/>
                  </a:lnTo>
                  <a:lnTo>
                    <a:pt x="458696" y="1032897"/>
                  </a:lnTo>
                  <a:lnTo>
                    <a:pt x="458102" y="1037886"/>
                  </a:lnTo>
                  <a:lnTo>
                    <a:pt x="457437" y="1042876"/>
                  </a:lnTo>
                  <a:lnTo>
                    <a:pt x="456706" y="1047866"/>
                  </a:lnTo>
                  <a:lnTo>
                    <a:pt x="455909" y="1052856"/>
                  </a:lnTo>
                  <a:lnTo>
                    <a:pt x="455045" y="1057846"/>
                  </a:lnTo>
                  <a:lnTo>
                    <a:pt x="454111" y="1062836"/>
                  </a:lnTo>
                  <a:lnTo>
                    <a:pt x="453099" y="1067825"/>
                  </a:lnTo>
                  <a:lnTo>
                    <a:pt x="451994" y="1072815"/>
                  </a:lnTo>
                  <a:lnTo>
                    <a:pt x="450788" y="1077805"/>
                  </a:lnTo>
                  <a:lnTo>
                    <a:pt x="449479" y="1082795"/>
                  </a:lnTo>
                  <a:lnTo>
                    <a:pt x="448059" y="1087785"/>
                  </a:lnTo>
                  <a:lnTo>
                    <a:pt x="446523" y="1092775"/>
                  </a:lnTo>
                  <a:lnTo>
                    <a:pt x="444868" y="1097764"/>
                  </a:lnTo>
                  <a:lnTo>
                    <a:pt x="443095" y="1102754"/>
                  </a:lnTo>
                  <a:lnTo>
                    <a:pt x="441205" y="1107744"/>
                  </a:lnTo>
                  <a:lnTo>
                    <a:pt x="439197" y="1112734"/>
                  </a:lnTo>
                  <a:lnTo>
                    <a:pt x="437080" y="1117724"/>
                  </a:lnTo>
                  <a:lnTo>
                    <a:pt x="434874" y="1122714"/>
                  </a:lnTo>
                  <a:lnTo>
                    <a:pt x="432594" y="1127704"/>
                  </a:lnTo>
                  <a:lnTo>
                    <a:pt x="430251" y="1132693"/>
                  </a:lnTo>
                  <a:lnTo>
                    <a:pt x="427861" y="1137683"/>
                  </a:lnTo>
                  <a:lnTo>
                    <a:pt x="425436" y="1142673"/>
                  </a:lnTo>
                  <a:lnTo>
                    <a:pt x="422990" y="1147663"/>
                  </a:lnTo>
                  <a:lnTo>
                    <a:pt x="420532" y="1152653"/>
                  </a:lnTo>
                  <a:lnTo>
                    <a:pt x="418075" y="1157643"/>
                  </a:lnTo>
                  <a:lnTo>
                    <a:pt x="415625" y="1162632"/>
                  </a:lnTo>
                  <a:lnTo>
                    <a:pt x="413189" y="1167622"/>
                  </a:lnTo>
                  <a:lnTo>
                    <a:pt x="410770" y="1172612"/>
                  </a:lnTo>
                  <a:lnTo>
                    <a:pt x="408368" y="1177602"/>
                  </a:lnTo>
                  <a:lnTo>
                    <a:pt x="405987" y="1182592"/>
                  </a:lnTo>
                  <a:lnTo>
                    <a:pt x="403627" y="1187582"/>
                  </a:lnTo>
                  <a:lnTo>
                    <a:pt x="401288" y="1192571"/>
                  </a:lnTo>
                  <a:lnTo>
                    <a:pt x="398975" y="1197561"/>
                  </a:lnTo>
                  <a:lnTo>
                    <a:pt x="396687" y="1202551"/>
                  </a:lnTo>
                  <a:lnTo>
                    <a:pt x="394426" y="1207541"/>
                  </a:lnTo>
                  <a:lnTo>
                    <a:pt x="392193" y="1212531"/>
                  </a:lnTo>
                  <a:lnTo>
                    <a:pt x="389992" y="1217521"/>
                  </a:lnTo>
                  <a:lnTo>
                    <a:pt x="387826" y="1222510"/>
                  </a:lnTo>
                  <a:lnTo>
                    <a:pt x="385697" y="1227500"/>
                  </a:lnTo>
                  <a:lnTo>
                    <a:pt x="383605" y="1232490"/>
                  </a:lnTo>
                  <a:lnTo>
                    <a:pt x="381556" y="1237480"/>
                  </a:lnTo>
                  <a:lnTo>
                    <a:pt x="379545" y="1242470"/>
                  </a:lnTo>
                  <a:lnTo>
                    <a:pt x="377565" y="1247460"/>
                  </a:lnTo>
                  <a:lnTo>
                    <a:pt x="375609" y="1252450"/>
                  </a:lnTo>
                  <a:lnTo>
                    <a:pt x="373670" y="1257439"/>
                  </a:lnTo>
                  <a:lnTo>
                    <a:pt x="371736" y="1262429"/>
                  </a:lnTo>
                  <a:lnTo>
                    <a:pt x="369796" y="1267419"/>
                  </a:lnTo>
                  <a:lnTo>
                    <a:pt x="367837" y="1272409"/>
                  </a:lnTo>
                  <a:lnTo>
                    <a:pt x="365842" y="1277399"/>
                  </a:lnTo>
                  <a:lnTo>
                    <a:pt x="363794" y="1282389"/>
                  </a:lnTo>
                  <a:lnTo>
                    <a:pt x="361685" y="1287378"/>
                  </a:lnTo>
                  <a:lnTo>
                    <a:pt x="359506" y="1292368"/>
                  </a:lnTo>
                  <a:lnTo>
                    <a:pt x="357251" y="1297358"/>
                  </a:lnTo>
                  <a:lnTo>
                    <a:pt x="354917" y="1302348"/>
                  </a:lnTo>
                  <a:lnTo>
                    <a:pt x="352503" y="1307338"/>
                  </a:lnTo>
                  <a:lnTo>
                    <a:pt x="350015" y="1312328"/>
                  </a:lnTo>
                  <a:lnTo>
                    <a:pt x="347455" y="1317317"/>
                  </a:lnTo>
                  <a:lnTo>
                    <a:pt x="344837" y="1322307"/>
                  </a:lnTo>
                  <a:lnTo>
                    <a:pt x="342181" y="1327297"/>
                  </a:lnTo>
                  <a:lnTo>
                    <a:pt x="339508" y="1332287"/>
                  </a:lnTo>
                  <a:lnTo>
                    <a:pt x="336835" y="1337277"/>
                  </a:lnTo>
                  <a:lnTo>
                    <a:pt x="334184" y="1342267"/>
                  </a:lnTo>
                  <a:lnTo>
                    <a:pt x="331575" y="1347257"/>
                  </a:lnTo>
                  <a:lnTo>
                    <a:pt x="329028" y="1352246"/>
                  </a:lnTo>
                  <a:lnTo>
                    <a:pt x="326563" y="1357236"/>
                  </a:lnTo>
                  <a:lnTo>
                    <a:pt x="324216" y="1362226"/>
                  </a:lnTo>
                  <a:lnTo>
                    <a:pt x="321987" y="1367216"/>
                  </a:lnTo>
                  <a:lnTo>
                    <a:pt x="319888" y="1372206"/>
                  </a:lnTo>
                  <a:lnTo>
                    <a:pt x="317924" y="1377196"/>
                  </a:lnTo>
                  <a:lnTo>
                    <a:pt x="316099" y="1382185"/>
                  </a:lnTo>
                  <a:lnTo>
                    <a:pt x="314412" y="1387175"/>
                  </a:lnTo>
                  <a:lnTo>
                    <a:pt x="312859" y="1392165"/>
                  </a:lnTo>
                  <a:lnTo>
                    <a:pt x="311431" y="1397155"/>
                  </a:lnTo>
                  <a:lnTo>
                    <a:pt x="310128" y="1402145"/>
                  </a:lnTo>
                  <a:lnTo>
                    <a:pt x="308920" y="1407135"/>
                  </a:lnTo>
                  <a:lnTo>
                    <a:pt x="307786" y="1412124"/>
                  </a:lnTo>
                  <a:lnTo>
                    <a:pt x="306704" y="1417114"/>
                  </a:lnTo>
                  <a:lnTo>
                    <a:pt x="305657" y="1422104"/>
                  </a:lnTo>
                  <a:lnTo>
                    <a:pt x="304622" y="1427094"/>
                  </a:lnTo>
                  <a:lnTo>
                    <a:pt x="303583" y="1432084"/>
                  </a:lnTo>
                  <a:lnTo>
                    <a:pt x="302520" y="1437074"/>
                  </a:lnTo>
                  <a:lnTo>
                    <a:pt x="301415" y="1442063"/>
                  </a:lnTo>
                  <a:lnTo>
                    <a:pt x="300254" y="1447053"/>
                  </a:lnTo>
                  <a:lnTo>
                    <a:pt x="299034" y="1452043"/>
                  </a:lnTo>
                  <a:lnTo>
                    <a:pt x="297751" y="1457033"/>
                  </a:lnTo>
                  <a:lnTo>
                    <a:pt x="296406" y="1462023"/>
                  </a:lnTo>
                  <a:lnTo>
                    <a:pt x="295002" y="1467013"/>
                  </a:lnTo>
                  <a:lnTo>
                    <a:pt x="293545" y="1472003"/>
                  </a:lnTo>
                  <a:lnTo>
                    <a:pt x="292044" y="1476992"/>
                  </a:lnTo>
                  <a:lnTo>
                    <a:pt x="290508" y="1481982"/>
                  </a:lnTo>
                  <a:lnTo>
                    <a:pt x="288952" y="1486972"/>
                  </a:lnTo>
                  <a:lnTo>
                    <a:pt x="287391" y="1491962"/>
                  </a:lnTo>
                  <a:lnTo>
                    <a:pt x="285838" y="1496952"/>
                  </a:lnTo>
                  <a:lnTo>
                    <a:pt x="284306" y="1501942"/>
                  </a:lnTo>
                  <a:lnTo>
                    <a:pt x="282804" y="1506931"/>
                  </a:lnTo>
                  <a:lnTo>
                    <a:pt x="281342" y="1511921"/>
                  </a:lnTo>
                  <a:lnTo>
                    <a:pt x="279927" y="1516911"/>
                  </a:lnTo>
                  <a:lnTo>
                    <a:pt x="278566" y="1521901"/>
                  </a:lnTo>
                  <a:lnTo>
                    <a:pt x="277269" y="1526891"/>
                  </a:lnTo>
                  <a:lnTo>
                    <a:pt x="276029" y="1531881"/>
                  </a:lnTo>
                  <a:lnTo>
                    <a:pt x="274846" y="1536870"/>
                  </a:lnTo>
                  <a:lnTo>
                    <a:pt x="273715" y="1541860"/>
                  </a:lnTo>
                  <a:lnTo>
                    <a:pt x="272633" y="1546850"/>
                  </a:lnTo>
                  <a:lnTo>
                    <a:pt x="271595" y="1551840"/>
                  </a:lnTo>
                  <a:lnTo>
                    <a:pt x="270596" y="1556830"/>
                  </a:lnTo>
                  <a:lnTo>
                    <a:pt x="269630" y="1561820"/>
                  </a:lnTo>
                  <a:lnTo>
                    <a:pt x="268695" y="1566810"/>
                  </a:lnTo>
                  <a:lnTo>
                    <a:pt x="267782" y="1571799"/>
                  </a:lnTo>
                  <a:lnTo>
                    <a:pt x="266887" y="1576789"/>
                  </a:lnTo>
                  <a:lnTo>
                    <a:pt x="266007" y="1581779"/>
                  </a:lnTo>
                  <a:lnTo>
                    <a:pt x="265141" y="1586769"/>
                  </a:lnTo>
                  <a:lnTo>
                    <a:pt x="264288" y="1591759"/>
                  </a:lnTo>
                  <a:lnTo>
                    <a:pt x="263450" y="1596749"/>
                  </a:lnTo>
                  <a:lnTo>
                    <a:pt x="262626" y="1601738"/>
                  </a:lnTo>
                  <a:lnTo>
                    <a:pt x="261823" y="1606728"/>
                  </a:lnTo>
                  <a:lnTo>
                    <a:pt x="261042" y="1611718"/>
                  </a:lnTo>
                  <a:lnTo>
                    <a:pt x="260285" y="1616708"/>
                  </a:lnTo>
                  <a:lnTo>
                    <a:pt x="259554" y="1621698"/>
                  </a:lnTo>
                  <a:lnTo>
                    <a:pt x="258853" y="1626688"/>
                  </a:lnTo>
                  <a:lnTo>
                    <a:pt x="258182" y="1631677"/>
                  </a:lnTo>
                  <a:lnTo>
                    <a:pt x="257543" y="1636667"/>
                  </a:lnTo>
                  <a:lnTo>
                    <a:pt x="256936" y="1641657"/>
                  </a:lnTo>
                  <a:lnTo>
                    <a:pt x="256361" y="1646647"/>
                  </a:lnTo>
                  <a:lnTo>
                    <a:pt x="255816" y="1651637"/>
                  </a:lnTo>
                  <a:lnTo>
                    <a:pt x="255295" y="1656627"/>
                  </a:lnTo>
                  <a:lnTo>
                    <a:pt x="254795" y="1661616"/>
                  </a:lnTo>
                  <a:lnTo>
                    <a:pt x="254310" y="1666606"/>
                  </a:lnTo>
                  <a:lnTo>
                    <a:pt x="253836" y="1671596"/>
                  </a:lnTo>
                  <a:lnTo>
                    <a:pt x="253366" y="1676586"/>
                  </a:lnTo>
                  <a:lnTo>
                    <a:pt x="252897" y="1681576"/>
                  </a:lnTo>
                  <a:lnTo>
                    <a:pt x="252423" y="1686566"/>
                  </a:lnTo>
                  <a:lnTo>
                    <a:pt x="251936" y="1691556"/>
                  </a:lnTo>
                  <a:lnTo>
                    <a:pt x="251434" y="1696545"/>
                  </a:lnTo>
                  <a:lnTo>
                    <a:pt x="250914" y="1701535"/>
                  </a:lnTo>
                  <a:lnTo>
                    <a:pt x="250374" y="1706525"/>
                  </a:lnTo>
                  <a:lnTo>
                    <a:pt x="249813" y="1711515"/>
                  </a:lnTo>
                  <a:lnTo>
                    <a:pt x="249231" y="1716505"/>
                  </a:lnTo>
                  <a:lnTo>
                    <a:pt x="248630" y="1721495"/>
                  </a:lnTo>
                  <a:lnTo>
                    <a:pt x="248011" y="1726484"/>
                  </a:lnTo>
                  <a:lnTo>
                    <a:pt x="247376" y="1731474"/>
                  </a:lnTo>
                  <a:lnTo>
                    <a:pt x="246734" y="1736464"/>
                  </a:lnTo>
                  <a:lnTo>
                    <a:pt x="246088" y="1741454"/>
                  </a:lnTo>
                  <a:lnTo>
                    <a:pt x="245446" y="1746444"/>
                  </a:lnTo>
                  <a:lnTo>
                    <a:pt x="244813" y="1751434"/>
                  </a:lnTo>
                  <a:lnTo>
                    <a:pt x="244194" y="1756423"/>
                  </a:lnTo>
                  <a:lnTo>
                    <a:pt x="243597" y="1761413"/>
                  </a:lnTo>
                  <a:lnTo>
                    <a:pt x="243026" y="1766403"/>
                  </a:lnTo>
                  <a:lnTo>
                    <a:pt x="242491" y="1771393"/>
                  </a:lnTo>
                  <a:lnTo>
                    <a:pt x="241993" y="1776383"/>
                  </a:lnTo>
                  <a:lnTo>
                    <a:pt x="241534" y="1781373"/>
                  </a:lnTo>
                  <a:lnTo>
                    <a:pt x="241114" y="1786362"/>
                  </a:lnTo>
                  <a:lnTo>
                    <a:pt x="240736" y="1791352"/>
                  </a:lnTo>
                  <a:lnTo>
                    <a:pt x="240396" y="1796342"/>
                  </a:lnTo>
                  <a:lnTo>
                    <a:pt x="240095" y="1801332"/>
                  </a:lnTo>
                  <a:lnTo>
                    <a:pt x="239829" y="1806322"/>
                  </a:lnTo>
                  <a:lnTo>
                    <a:pt x="239597" y="1811312"/>
                  </a:lnTo>
                  <a:lnTo>
                    <a:pt x="239395" y="1816302"/>
                  </a:lnTo>
                  <a:lnTo>
                    <a:pt x="239215" y="1821291"/>
                  </a:lnTo>
                  <a:lnTo>
                    <a:pt x="239054" y="1826281"/>
                  </a:lnTo>
                  <a:lnTo>
                    <a:pt x="238907" y="1831271"/>
                  </a:lnTo>
                  <a:lnTo>
                    <a:pt x="238770" y="1836261"/>
                  </a:lnTo>
                  <a:lnTo>
                    <a:pt x="238641" y="1841251"/>
                  </a:lnTo>
                  <a:lnTo>
                    <a:pt x="238515" y="1846241"/>
                  </a:lnTo>
                  <a:lnTo>
                    <a:pt x="238391" y="1851230"/>
                  </a:lnTo>
                  <a:lnTo>
                    <a:pt x="238266" y="1856220"/>
                  </a:lnTo>
                  <a:lnTo>
                    <a:pt x="238138" y="1861210"/>
                  </a:lnTo>
                  <a:lnTo>
                    <a:pt x="238008" y="1866200"/>
                  </a:lnTo>
                  <a:lnTo>
                    <a:pt x="237873" y="1871190"/>
                  </a:lnTo>
                  <a:lnTo>
                    <a:pt x="237735" y="1876180"/>
                  </a:lnTo>
                  <a:lnTo>
                    <a:pt x="237593" y="1881169"/>
                  </a:lnTo>
                  <a:lnTo>
                    <a:pt x="237448" y="1886159"/>
                  </a:lnTo>
                  <a:lnTo>
                    <a:pt x="237300" y="1891149"/>
                  </a:lnTo>
                  <a:lnTo>
                    <a:pt x="237148" y="1896139"/>
                  </a:lnTo>
                  <a:lnTo>
                    <a:pt x="236994" y="1901129"/>
                  </a:lnTo>
                  <a:lnTo>
                    <a:pt x="236838" y="1906119"/>
                  </a:lnTo>
                  <a:lnTo>
                    <a:pt x="236680" y="1911109"/>
                  </a:lnTo>
                  <a:lnTo>
                    <a:pt x="236522" y="1916098"/>
                  </a:lnTo>
                  <a:lnTo>
                    <a:pt x="236364" y="1921088"/>
                  </a:lnTo>
                  <a:lnTo>
                    <a:pt x="236206" y="1926078"/>
                  </a:lnTo>
                  <a:lnTo>
                    <a:pt x="236050" y="1931068"/>
                  </a:lnTo>
                  <a:lnTo>
                    <a:pt x="235896" y="1936058"/>
                  </a:lnTo>
                  <a:lnTo>
                    <a:pt x="235748" y="1941048"/>
                  </a:lnTo>
                  <a:lnTo>
                    <a:pt x="235605" y="1946037"/>
                  </a:lnTo>
                  <a:lnTo>
                    <a:pt x="235469" y="1951027"/>
                  </a:lnTo>
                  <a:lnTo>
                    <a:pt x="235342" y="1956017"/>
                  </a:lnTo>
                  <a:lnTo>
                    <a:pt x="235224" y="1961007"/>
                  </a:lnTo>
                  <a:lnTo>
                    <a:pt x="235118" y="1965997"/>
                  </a:lnTo>
                  <a:lnTo>
                    <a:pt x="235023" y="1970987"/>
                  </a:lnTo>
                  <a:lnTo>
                    <a:pt x="234941" y="1975976"/>
                  </a:lnTo>
                  <a:lnTo>
                    <a:pt x="234872" y="1980966"/>
                  </a:lnTo>
                  <a:lnTo>
                    <a:pt x="234816" y="1985956"/>
                  </a:lnTo>
                  <a:lnTo>
                    <a:pt x="234769" y="1990946"/>
                  </a:lnTo>
                  <a:lnTo>
                    <a:pt x="234732" y="1995936"/>
                  </a:lnTo>
                  <a:lnTo>
                    <a:pt x="234703" y="2000926"/>
                  </a:lnTo>
                  <a:lnTo>
                    <a:pt x="234680" y="2005915"/>
                  </a:lnTo>
                  <a:lnTo>
                    <a:pt x="234659" y="2010905"/>
                  </a:lnTo>
                  <a:lnTo>
                    <a:pt x="234640" y="2015895"/>
                  </a:lnTo>
                  <a:lnTo>
                    <a:pt x="234619" y="2020885"/>
                  </a:lnTo>
                  <a:lnTo>
                    <a:pt x="234594" y="2025875"/>
                  </a:lnTo>
                  <a:lnTo>
                    <a:pt x="234562" y="2030865"/>
                  </a:lnTo>
                  <a:lnTo>
                    <a:pt x="234521" y="2035855"/>
                  </a:lnTo>
                  <a:lnTo>
                    <a:pt x="234471" y="2040844"/>
                  </a:lnTo>
                  <a:lnTo>
                    <a:pt x="234409" y="2045834"/>
                  </a:lnTo>
                  <a:lnTo>
                    <a:pt x="234336" y="2050824"/>
                  </a:lnTo>
                  <a:lnTo>
                    <a:pt x="234250" y="2055814"/>
                  </a:lnTo>
                  <a:lnTo>
                    <a:pt x="234150" y="2060804"/>
                  </a:lnTo>
                  <a:lnTo>
                    <a:pt x="234040" y="2065794"/>
                  </a:lnTo>
                  <a:lnTo>
                    <a:pt x="233919" y="2070783"/>
                  </a:lnTo>
                  <a:lnTo>
                    <a:pt x="233790" y="2075773"/>
                  </a:lnTo>
                  <a:lnTo>
                    <a:pt x="233654" y="2080763"/>
                  </a:lnTo>
                  <a:lnTo>
                    <a:pt x="233513" y="2085753"/>
                  </a:lnTo>
                  <a:lnTo>
                    <a:pt x="233369" y="2090743"/>
                  </a:lnTo>
                  <a:lnTo>
                    <a:pt x="233225" y="2095733"/>
                  </a:lnTo>
                  <a:lnTo>
                    <a:pt x="233082" y="2100722"/>
                  </a:lnTo>
                  <a:lnTo>
                    <a:pt x="232943" y="2105712"/>
                  </a:lnTo>
                  <a:lnTo>
                    <a:pt x="232809" y="2110702"/>
                  </a:lnTo>
                  <a:lnTo>
                    <a:pt x="232683" y="2115692"/>
                  </a:lnTo>
                  <a:lnTo>
                    <a:pt x="232564" y="2120682"/>
                  </a:lnTo>
                  <a:lnTo>
                    <a:pt x="232455" y="2125672"/>
                  </a:lnTo>
                  <a:lnTo>
                    <a:pt x="232355" y="2130662"/>
                  </a:lnTo>
                  <a:lnTo>
                    <a:pt x="232266" y="2135651"/>
                  </a:lnTo>
                  <a:lnTo>
                    <a:pt x="232187" y="2140641"/>
                  </a:lnTo>
                  <a:lnTo>
                    <a:pt x="232119" y="2145631"/>
                  </a:lnTo>
                  <a:lnTo>
                    <a:pt x="232059" y="2150621"/>
                  </a:lnTo>
                  <a:lnTo>
                    <a:pt x="232008" y="2155611"/>
                  </a:lnTo>
                  <a:lnTo>
                    <a:pt x="231964" y="2160601"/>
                  </a:lnTo>
                  <a:lnTo>
                    <a:pt x="231926" y="2165590"/>
                  </a:lnTo>
                  <a:lnTo>
                    <a:pt x="231893" y="2170580"/>
                  </a:lnTo>
                  <a:lnTo>
                    <a:pt x="231865" y="2175570"/>
                  </a:lnTo>
                  <a:lnTo>
                    <a:pt x="231839" y="2180560"/>
                  </a:lnTo>
                  <a:lnTo>
                    <a:pt x="231814" y="2185550"/>
                  </a:lnTo>
                  <a:lnTo>
                    <a:pt x="231788" y="2190540"/>
                  </a:lnTo>
                  <a:lnTo>
                    <a:pt x="231761" y="2195529"/>
                  </a:lnTo>
                  <a:lnTo>
                    <a:pt x="231731" y="2200519"/>
                  </a:lnTo>
                  <a:lnTo>
                    <a:pt x="231697" y="2205509"/>
                  </a:lnTo>
                  <a:lnTo>
                    <a:pt x="231658" y="2210499"/>
                  </a:lnTo>
                  <a:lnTo>
                    <a:pt x="231614" y="2215489"/>
                  </a:lnTo>
                  <a:lnTo>
                    <a:pt x="231564" y="2220479"/>
                  </a:lnTo>
                  <a:lnTo>
                    <a:pt x="231507" y="2225468"/>
                  </a:lnTo>
                  <a:lnTo>
                    <a:pt x="231444" y="2230458"/>
                  </a:lnTo>
                  <a:lnTo>
                    <a:pt x="231376" y="2235448"/>
                  </a:lnTo>
                  <a:lnTo>
                    <a:pt x="231304" y="2240438"/>
                  </a:lnTo>
                  <a:lnTo>
                    <a:pt x="231227" y="2245428"/>
                  </a:lnTo>
                  <a:lnTo>
                    <a:pt x="231148" y="2250418"/>
                  </a:lnTo>
                  <a:lnTo>
                    <a:pt x="231067" y="2255408"/>
                  </a:lnTo>
                  <a:lnTo>
                    <a:pt x="230987" y="2260397"/>
                  </a:lnTo>
                  <a:lnTo>
                    <a:pt x="230908" y="2265387"/>
                  </a:lnTo>
                  <a:lnTo>
                    <a:pt x="230833" y="2270377"/>
                  </a:lnTo>
                  <a:lnTo>
                    <a:pt x="230763" y="2275367"/>
                  </a:lnTo>
                  <a:lnTo>
                    <a:pt x="230698" y="2280357"/>
                  </a:lnTo>
                  <a:lnTo>
                    <a:pt x="230641" y="2285347"/>
                  </a:lnTo>
                  <a:lnTo>
                    <a:pt x="230592" y="2290336"/>
                  </a:lnTo>
                  <a:lnTo>
                    <a:pt x="230553" y="2295326"/>
                  </a:lnTo>
                  <a:lnTo>
                    <a:pt x="230523" y="2300316"/>
                  </a:lnTo>
                  <a:lnTo>
                    <a:pt x="230505" y="2305306"/>
                  </a:lnTo>
                  <a:lnTo>
                    <a:pt x="230498" y="2310296"/>
                  </a:lnTo>
                  <a:lnTo>
                    <a:pt x="230503" y="2315286"/>
                  </a:lnTo>
                  <a:lnTo>
                    <a:pt x="230518" y="2320275"/>
                  </a:lnTo>
                  <a:lnTo>
                    <a:pt x="230544" y="2325265"/>
                  </a:lnTo>
                  <a:lnTo>
                    <a:pt x="230580" y="2330255"/>
                  </a:lnTo>
                  <a:lnTo>
                    <a:pt x="230626" y="2335245"/>
                  </a:lnTo>
                  <a:lnTo>
                    <a:pt x="230680" y="2340235"/>
                  </a:lnTo>
                  <a:lnTo>
                    <a:pt x="230743" y="2345225"/>
                  </a:lnTo>
                  <a:lnTo>
                    <a:pt x="230811" y="2350215"/>
                  </a:lnTo>
                  <a:lnTo>
                    <a:pt x="230884" y="2355204"/>
                  </a:lnTo>
                  <a:lnTo>
                    <a:pt x="230959" y="2360194"/>
                  </a:lnTo>
                  <a:lnTo>
                    <a:pt x="231035" y="2365184"/>
                  </a:lnTo>
                  <a:lnTo>
                    <a:pt x="231109" y="2370174"/>
                  </a:lnTo>
                  <a:lnTo>
                    <a:pt x="231180" y="2375164"/>
                  </a:lnTo>
                  <a:lnTo>
                    <a:pt x="231245" y="2380154"/>
                  </a:lnTo>
                  <a:lnTo>
                    <a:pt x="231303" y="2385143"/>
                  </a:lnTo>
                  <a:lnTo>
                    <a:pt x="231350" y="2390133"/>
                  </a:lnTo>
                  <a:lnTo>
                    <a:pt x="231387" y="2395123"/>
                  </a:lnTo>
                  <a:lnTo>
                    <a:pt x="231412" y="2400113"/>
                  </a:lnTo>
                  <a:lnTo>
                    <a:pt x="231424" y="2405103"/>
                  </a:lnTo>
                  <a:lnTo>
                    <a:pt x="231424" y="2410093"/>
                  </a:lnTo>
                  <a:lnTo>
                    <a:pt x="231411" y="2415082"/>
                  </a:lnTo>
                  <a:lnTo>
                    <a:pt x="231386" y="2420072"/>
                  </a:lnTo>
                  <a:lnTo>
                    <a:pt x="231350" y="2425062"/>
                  </a:lnTo>
                  <a:lnTo>
                    <a:pt x="231302" y="2430052"/>
                  </a:lnTo>
                  <a:lnTo>
                    <a:pt x="231245" y="2435042"/>
                  </a:lnTo>
                  <a:lnTo>
                    <a:pt x="231182" y="2440032"/>
                  </a:lnTo>
                  <a:lnTo>
                    <a:pt x="231114" y="2445021"/>
                  </a:lnTo>
                  <a:lnTo>
                    <a:pt x="231043" y="2450011"/>
                  </a:lnTo>
                  <a:lnTo>
                    <a:pt x="230971" y="2455001"/>
                  </a:lnTo>
                  <a:lnTo>
                    <a:pt x="230899" y="2459991"/>
                  </a:lnTo>
                  <a:lnTo>
                    <a:pt x="230829" y="2464981"/>
                  </a:lnTo>
                  <a:lnTo>
                    <a:pt x="230763" y="2469971"/>
                  </a:lnTo>
                  <a:lnTo>
                    <a:pt x="230702" y="2474961"/>
                  </a:lnTo>
                  <a:lnTo>
                    <a:pt x="230647" y="2479950"/>
                  </a:lnTo>
                  <a:lnTo>
                    <a:pt x="230598" y="2484940"/>
                  </a:lnTo>
                  <a:lnTo>
                    <a:pt x="230555" y="2489930"/>
                  </a:lnTo>
                  <a:lnTo>
                    <a:pt x="230520" y="2494920"/>
                  </a:lnTo>
                  <a:lnTo>
                    <a:pt x="230490" y="2499910"/>
                  </a:lnTo>
                  <a:lnTo>
                    <a:pt x="230467" y="2504900"/>
                  </a:lnTo>
                  <a:lnTo>
                    <a:pt x="230449" y="2509889"/>
                  </a:lnTo>
                  <a:lnTo>
                    <a:pt x="230437" y="2514879"/>
                  </a:lnTo>
                  <a:lnTo>
                    <a:pt x="230428" y="2519869"/>
                  </a:lnTo>
                  <a:lnTo>
                    <a:pt x="230421" y="2524859"/>
                  </a:lnTo>
                  <a:lnTo>
                    <a:pt x="230417" y="2529849"/>
                  </a:lnTo>
                  <a:lnTo>
                    <a:pt x="230413" y="2534839"/>
                  </a:lnTo>
                  <a:lnTo>
                    <a:pt x="230410" y="2539828"/>
                  </a:lnTo>
                  <a:lnTo>
                    <a:pt x="230406" y="2544818"/>
                  </a:lnTo>
                  <a:lnTo>
                    <a:pt x="230401" y="2549808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8" name="pg30">
              <a:extLst>
                <a:ext uri="{FF2B5EF4-FFF2-40B4-BE49-F238E27FC236}">
                  <a16:creationId xmlns:a16="http://schemas.microsoft.com/office/drawing/2014/main" id="{6F509E9A-2AC4-6B89-F90D-F8ADA7E2DF9D}"/>
                </a:ext>
              </a:extLst>
            </p:cNvPr>
            <p:cNvSpPr/>
            <p:nvPr/>
          </p:nvSpPr>
          <p:spPr>
            <a:xfrm>
              <a:off x="3666140" y="4049826"/>
              <a:ext cx="470801" cy="2660739"/>
            </a:xfrm>
            <a:custGeom>
              <a:avLst/>
              <a:gdLst/>
              <a:ahLst/>
              <a:cxnLst/>
              <a:rect l="0" t="0" r="0" b="0"/>
              <a:pathLst>
                <a:path w="470801" h="2660739">
                  <a:moveTo>
                    <a:pt x="235268" y="2660739"/>
                  </a:moveTo>
                  <a:lnTo>
                    <a:pt x="235269" y="2655532"/>
                  </a:lnTo>
                  <a:lnTo>
                    <a:pt x="235273" y="2650325"/>
                  </a:lnTo>
                  <a:lnTo>
                    <a:pt x="235278" y="2645118"/>
                  </a:lnTo>
                  <a:lnTo>
                    <a:pt x="235285" y="2639911"/>
                  </a:lnTo>
                  <a:lnTo>
                    <a:pt x="235294" y="2634704"/>
                  </a:lnTo>
                  <a:lnTo>
                    <a:pt x="235303" y="2629497"/>
                  </a:lnTo>
                  <a:lnTo>
                    <a:pt x="235312" y="2624290"/>
                  </a:lnTo>
                  <a:lnTo>
                    <a:pt x="235320" y="2619083"/>
                  </a:lnTo>
                  <a:lnTo>
                    <a:pt x="235328" y="2613877"/>
                  </a:lnTo>
                  <a:lnTo>
                    <a:pt x="235335" y="2608670"/>
                  </a:lnTo>
                  <a:lnTo>
                    <a:pt x="235340" y="2603463"/>
                  </a:lnTo>
                  <a:lnTo>
                    <a:pt x="235342" y="2598256"/>
                  </a:lnTo>
                  <a:lnTo>
                    <a:pt x="235343" y="2593049"/>
                  </a:lnTo>
                  <a:lnTo>
                    <a:pt x="235341" y="2587842"/>
                  </a:lnTo>
                  <a:lnTo>
                    <a:pt x="235337" y="2582635"/>
                  </a:lnTo>
                  <a:lnTo>
                    <a:pt x="235331" y="2577428"/>
                  </a:lnTo>
                  <a:lnTo>
                    <a:pt x="235324" y="2572221"/>
                  </a:lnTo>
                  <a:lnTo>
                    <a:pt x="235316" y="2567014"/>
                  </a:lnTo>
                  <a:lnTo>
                    <a:pt x="235307" y="2561807"/>
                  </a:lnTo>
                  <a:lnTo>
                    <a:pt x="235298" y="2556600"/>
                  </a:lnTo>
                  <a:lnTo>
                    <a:pt x="235289" y="2551393"/>
                  </a:lnTo>
                  <a:lnTo>
                    <a:pt x="235281" y="2546187"/>
                  </a:lnTo>
                  <a:lnTo>
                    <a:pt x="235275" y="2540980"/>
                  </a:lnTo>
                  <a:lnTo>
                    <a:pt x="235271" y="2535773"/>
                  </a:lnTo>
                  <a:lnTo>
                    <a:pt x="235268" y="2530566"/>
                  </a:lnTo>
                  <a:lnTo>
                    <a:pt x="235269" y="2525359"/>
                  </a:lnTo>
                  <a:lnTo>
                    <a:pt x="235271" y="2520152"/>
                  </a:lnTo>
                  <a:lnTo>
                    <a:pt x="235276" y="2514945"/>
                  </a:lnTo>
                  <a:lnTo>
                    <a:pt x="235283" y="2509738"/>
                  </a:lnTo>
                  <a:lnTo>
                    <a:pt x="235291" y="2504531"/>
                  </a:lnTo>
                  <a:lnTo>
                    <a:pt x="235300" y="2499324"/>
                  </a:lnTo>
                  <a:lnTo>
                    <a:pt x="235310" y="2494117"/>
                  </a:lnTo>
                  <a:lnTo>
                    <a:pt x="235320" y="2488910"/>
                  </a:lnTo>
                  <a:lnTo>
                    <a:pt x="235330" y="2483703"/>
                  </a:lnTo>
                  <a:lnTo>
                    <a:pt x="235338" y="2478496"/>
                  </a:lnTo>
                  <a:lnTo>
                    <a:pt x="235345" y="2473290"/>
                  </a:lnTo>
                  <a:lnTo>
                    <a:pt x="235350" y="2468083"/>
                  </a:lnTo>
                  <a:lnTo>
                    <a:pt x="235354" y="2462876"/>
                  </a:lnTo>
                  <a:lnTo>
                    <a:pt x="235355" y="2457669"/>
                  </a:lnTo>
                  <a:lnTo>
                    <a:pt x="235353" y="2452462"/>
                  </a:lnTo>
                  <a:lnTo>
                    <a:pt x="235349" y="2447255"/>
                  </a:lnTo>
                  <a:lnTo>
                    <a:pt x="235342" y="2442048"/>
                  </a:lnTo>
                  <a:lnTo>
                    <a:pt x="235333" y="2436841"/>
                  </a:lnTo>
                  <a:lnTo>
                    <a:pt x="235321" y="2431634"/>
                  </a:lnTo>
                  <a:lnTo>
                    <a:pt x="235306" y="2426427"/>
                  </a:lnTo>
                  <a:lnTo>
                    <a:pt x="235290" y="2421220"/>
                  </a:lnTo>
                  <a:lnTo>
                    <a:pt x="235273" y="2416013"/>
                  </a:lnTo>
                  <a:lnTo>
                    <a:pt x="235254" y="2410806"/>
                  </a:lnTo>
                  <a:lnTo>
                    <a:pt x="235235" y="2405600"/>
                  </a:lnTo>
                  <a:lnTo>
                    <a:pt x="235216" y="2400393"/>
                  </a:lnTo>
                  <a:lnTo>
                    <a:pt x="235197" y="2395186"/>
                  </a:lnTo>
                  <a:lnTo>
                    <a:pt x="235181" y="2389979"/>
                  </a:lnTo>
                  <a:lnTo>
                    <a:pt x="235167" y="2384772"/>
                  </a:lnTo>
                  <a:lnTo>
                    <a:pt x="235154" y="2379565"/>
                  </a:lnTo>
                  <a:lnTo>
                    <a:pt x="235145" y="2374358"/>
                  </a:lnTo>
                  <a:lnTo>
                    <a:pt x="235138" y="2369151"/>
                  </a:lnTo>
                  <a:lnTo>
                    <a:pt x="235133" y="2363944"/>
                  </a:lnTo>
                  <a:lnTo>
                    <a:pt x="235131" y="2358737"/>
                  </a:lnTo>
                  <a:lnTo>
                    <a:pt x="235128" y="2353530"/>
                  </a:lnTo>
                  <a:lnTo>
                    <a:pt x="235126" y="2348323"/>
                  </a:lnTo>
                  <a:lnTo>
                    <a:pt x="235122" y="2343116"/>
                  </a:lnTo>
                  <a:lnTo>
                    <a:pt x="235116" y="2337909"/>
                  </a:lnTo>
                  <a:lnTo>
                    <a:pt x="235105" y="2332703"/>
                  </a:lnTo>
                  <a:lnTo>
                    <a:pt x="235088" y="2327496"/>
                  </a:lnTo>
                  <a:lnTo>
                    <a:pt x="235065" y="2322289"/>
                  </a:lnTo>
                  <a:lnTo>
                    <a:pt x="235035" y="2317082"/>
                  </a:lnTo>
                  <a:lnTo>
                    <a:pt x="234997" y="2311875"/>
                  </a:lnTo>
                  <a:lnTo>
                    <a:pt x="234952" y="2306668"/>
                  </a:lnTo>
                  <a:lnTo>
                    <a:pt x="234900" y="2301461"/>
                  </a:lnTo>
                  <a:lnTo>
                    <a:pt x="234841" y="2296254"/>
                  </a:lnTo>
                  <a:lnTo>
                    <a:pt x="234777" y="2291047"/>
                  </a:lnTo>
                  <a:lnTo>
                    <a:pt x="234711" y="2285840"/>
                  </a:lnTo>
                  <a:lnTo>
                    <a:pt x="234643" y="2280633"/>
                  </a:lnTo>
                  <a:lnTo>
                    <a:pt x="234576" y="2275426"/>
                  </a:lnTo>
                  <a:lnTo>
                    <a:pt x="234512" y="2270219"/>
                  </a:lnTo>
                  <a:lnTo>
                    <a:pt x="234453" y="2265012"/>
                  </a:lnTo>
                  <a:lnTo>
                    <a:pt x="234401" y="2259806"/>
                  </a:lnTo>
                  <a:lnTo>
                    <a:pt x="234356" y="2254599"/>
                  </a:lnTo>
                  <a:lnTo>
                    <a:pt x="234320" y="2249392"/>
                  </a:lnTo>
                  <a:lnTo>
                    <a:pt x="234295" y="2244185"/>
                  </a:lnTo>
                  <a:lnTo>
                    <a:pt x="234280" y="2238978"/>
                  </a:lnTo>
                  <a:lnTo>
                    <a:pt x="234275" y="2233771"/>
                  </a:lnTo>
                  <a:lnTo>
                    <a:pt x="234280" y="2228564"/>
                  </a:lnTo>
                  <a:lnTo>
                    <a:pt x="234294" y="2223357"/>
                  </a:lnTo>
                  <a:lnTo>
                    <a:pt x="234317" y="2218150"/>
                  </a:lnTo>
                  <a:lnTo>
                    <a:pt x="234347" y="2212943"/>
                  </a:lnTo>
                  <a:lnTo>
                    <a:pt x="234382" y="2207736"/>
                  </a:lnTo>
                  <a:lnTo>
                    <a:pt x="234423" y="2202529"/>
                  </a:lnTo>
                  <a:lnTo>
                    <a:pt x="234466" y="2197322"/>
                  </a:lnTo>
                  <a:lnTo>
                    <a:pt x="234511" y="2192116"/>
                  </a:lnTo>
                  <a:lnTo>
                    <a:pt x="234555" y="2186909"/>
                  </a:lnTo>
                  <a:lnTo>
                    <a:pt x="234597" y="2181702"/>
                  </a:lnTo>
                  <a:lnTo>
                    <a:pt x="234633" y="2176495"/>
                  </a:lnTo>
                  <a:lnTo>
                    <a:pt x="234664" y="2171288"/>
                  </a:lnTo>
                  <a:lnTo>
                    <a:pt x="234686" y="2166081"/>
                  </a:lnTo>
                  <a:lnTo>
                    <a:pt x="234698" y="2160874"/>
                  </a:lnTo>
                  <a:lnTo>
                    <a:pt x="234701" y="2155667"/>
                  </a:lnTo>
                  <a:lnTo>
                    <a:pt x="234692" y="2150460"/>
                  </a:lnTo>
                  <a:lnTo>
                    <a:pt x="234671" y="2145253"/>
                  </a:lnTo>
                  <a:lnTo>
                    <a:pt x="234638" y="2140046"/>
                  </a:lnTo>
                  <a:lnTo>
                    <a:pt x="234594" y="2134839"/>
                  </a:lnTo>
                  <a:lnTo>
                    <a:pt x="234542" y="2129632"/>
                  </a:lnTo>
                  <a:lnTo>
                    <a:pt x="234481" y="2124425"/>
                  </a:lnTo>
                  <a:lnTo>
                    <a:pt x="234414" y="2119219"/>
                  </a:lnTo>
                  <a:lnTo>
                    <a:pt x="234343" y="2114012"/>
                  </a:lnTo>
                  <a:lnTo>
                    <a:pt x="234269" y="2108805"/>
                  </a:lnTo>
                  <a:lnTo>
                    <a:pt x="234193" y="2103598"/>
                  </a:lnTo>
                  <a:lnTo>
                    <a:pt x="234117" y="2098391"/>
                  </a:lnTo>
                  <a:lnTo>
                    <a:pt x="234041" y="2093184"/>
                  </a:lnTo>
                  <a:lnTo>
                    <a:pt x="233966" y="2087977"/>
                  </a:lnTo>
                  <a:lnTo>
                    <a:pt x="233891" y="2082770"/>
                  </a:lnTo>
                  <a:lnTo>
                    <a:pt x="233816" y="2077563"/>
                  </a:lnTo>
                  <a:lnTo>
                    <a:pt x="233740" y="2072356"/>
                  </a:lnTo>
                  <a:lnTo>
                    <a:pt x="233662" y="2067149"/>
                  </a:lnTo>
                  <a:lnTo>
                    <a:pt x="233580" y="2061942"/>
                  </a:lnTo>
                  <a:lnTo>
                    <a:pt x="233495" y="2056735"/>
                  </a:lnTo>
                  <a:lnTo>
                    <a:pt x="233406" y="2051529"/>
                  </a:lnTo>
                  <a:lnTo>
                    <a:pt x="233312" y="2046322"/>
                  </a:lnTo>
                  <a:lnTo>
                    <a:pt x="233215" y="2041115"/>
                  </a:lnTo>
                  <a:lnTo>
                    <a:pt x="233113" y="2035908"/>
                  </a:lnTo>
                  <a:lnTo>
                    <a:pt x="233009" y="2030701"/>
                  </a:lnTo>
                  <a:lnTo>
                    <a:pt x="232904" y="2025494"/>
                  </a:lnTo>
                  <a:lnTo>
                    <a:pt x="232799" y="2020287"/>
                  </a:lnTo>
                  <a:lnTo>
                    <a:pt x="232694" y="2015080"/>
                  </a:lnTo>
                  <a:lnTo>
                    <a:pt x="232590" y="2009873"/>
                  </a:lnTo>
                  <a:lnTo>
                    <a:pt x="232487" y="2004666"/>
                  </a:lnTo>
                  <a:lnTo>
                    <a:pt x="232385" y="1999459"/>
                  </a:lnTo>
                  <a:lnTo>
                    <a:pt x="232284" y="1994252"/>
                  </a:lnTo>
                  <a:lnTo>
                    <a:pt x="232181" y="1989045"/>
                  </a:lnTo>
                  <a:lnTo>
                    <a:pt x="232076" y="1983838"/>
                  </a:lnTo>
                  <a:lnTo>
                    <a:pt x="231966" y="1978632"/>
                  </a:lnTo>
                  <a:lnTo>
                    <a:pt x="231850" y="1973425"/>
                  </a:lnTo>
                  <a:lnTo>
                    <a:pt x="231726" y="1968218"/>
                  </a:lnTo>
                  <a:lnTo>
                    <a:pt x="231593" y="1963011"/>
                  </a:lnTo>
                  <a:lnTo>
                    <a:pt x="231451" y="1957804"/>
                  </a:lnTo>
                  <a:lnTo>
                    <a:pt x="231298" y="1952597"/>
                  </a:lnTo>
                  <a:lnTo>
                    <a:pt x="231135" y="1947390"/>
                  </a:lnTo>
                  <a:lnTo>
                    <a:pt x="230963" y="1942183"/>
                  </a:lnTo>
                  <a:lnTo>
                    <a:pt x="230782" y="1936976"/>
                  </a:lnTo>
                  <a:lnTo>
                    <a:pt x="230596" y="1931769"/>
                  </a:lnTo>
                  <a:lnTo>
                    <a:pt x="230407" y="1926562"/>
                  </a:lnTo>
                  <a:lnTo>
                    <a:pt x="230219" y="1921355"/>
                  </a:lnTo>
                  <a:lnTo>
                    <a:pt x="230036" y="1916148"/>
                  </a:lnTo>
                  <a:lnTo>
                    <a:pt x="229859" y="1910941"/>
                  </a:lnTo>
                  <a:lnTo>
                    <a:pt x="229692" y="1905735"/>
                  </a:lnTo>
                  <a:lnTo>
                    <a:pt x="229537" y="1900528"/>
                  </a:lnTo>
                  <a:lnTo>
                    <a:pt x="229395" y="1895321"/>
                  </a:lnTo>
                  <a:lnTo>
                    <a:pt x="229268" y="1890114"/>
                  </a:lnTo>
                  <a:lnTo>
                    <a:pt x="229157" y="1884907"/>
                  </a:lnTo>
                  <a:lnTo>
                    <a:pt x="229057" y="1879700"/>
                  </a:lnTo>
                  <a:lnTo>
                    <a:pt x="228967" y="1874493"/>
                  </a:lnTo>
                  <a:lnTo>
                    <a:pt x="228884" y="1869286"/>
                  </a:lnTo>
                  <a:lnTo>
                    <a:pt x="228803" y="1864079"/>
                  </a:lnTo>
                  <a:lnTo>
                    <a:pt x="228721" y="1858872"/>
                  </a:lnTo>
                  <a:lnTo>
                    <a:pt x="228634" y="1853665"/>
                  </a:lnTo>
                  <a:lnTo>
                    <a:pt x="228539" y="1848458"/>
                  </a:lnTo>
                  <a:lnTo>
                    <a:pt x="228432" y="1843251"/>
                  </a:lnTo>
                  <a:lnTo>
                    <a:pt x="228311" y="1838045"/>
                  </a:lnTo>
                  <a:lnTo>
                    <a:pt x="228172" y="1832838"/>
                  </a:lnTo>
                  <a:lnTo>
                    <a:pt x="228018" y="1827631"/>
                  </a:lnTo>
                  <a:lnTo>
                    <a:pt x="227847" y="1822424"/>
                  </a:lnTo>
                  <a:lnTo>
                    <a:pt x="227662" y="1817217"/>
                  </a:lnTo>
                  <a:lnTo>
                    <a:pt x="227463" y="1812010"/>
                  </a:lnTo>
                  <a:lnTo>
                    <a:pt x="227253" y="1806803"/>
                  </a:lnTo>
                  <a:lnTo>
                    <a:pt x="227034" y="1801596"/>
                  </a:lnTo>
                  <a:lnTo>
                    <a:pt x="226807" y="1796389"/>
                  </a:lnTo>
                  <a:lnTo>
                    <a:pt x="226576" y="1791182"/>
                  </a:lnTo>
                  <a:lnTo>
                    <a:pt x="226342" y="1785975"/>
                  </a:lnTo>
                  <a:lnTo>
                    <a:pt x="226106" y="1780768"/>
                  </a:lnTo>
                  <a:lnTo>
                    <a:pt x="225868" y="1775561"/>
                  </a:lnTo>
                  <a:lnTo>
                    <a:pt x="225628" y="1770354"/>
                  </a:lnTo>
                  <a:lnTo>
                    <a:pt x="225385" y="1765148"/>
                  </a:lnTo>
                  <a:lnTo>
                    <a:pt x="225137" y="1759941"/>
                  </a:lnTo>
                  <a:lnTo>
                    <a:pt x="224879" y="1754734"/>
                  </a:lnTo>
                  <a:lnTo>
                    <a:pt x="224610" y="1749527"/>
                  </a:lnTo>
                  <a:lnTo>
                    <a:pt x="224326" y="1744320"/>
                  </a:lnTo>
                  <a:lnTo>
                    <a:pt x="224024" y="1739113"/>
                  </a:lnTo>
                  <a:lnTo>
                    <a:pt x="223698" y="1733906"/>
                  </a:lnTo>
                  <a:lnTo>
                    <a:pt x="223350" y="1728699"/>
                  </a:lnTo>
                  <a:lnTo>
                    <a:pt x="222979" y="1723492"/>
                  </a:lnTo>
                  <a:lnTo>
                    <a:pt x="222588" y="1718285"/>
                  </a:lnTo>
                  <a:lnTo>
                    <a:pt x="222181" y="1713078"/>
                  </a:lnTo>
                  <a:lnTo>
                    <a:pt x="221762" y="1707871"/>
                  </a:lnTo>
                  <a:lnTo>
                    <a:pt x="221337" y="1702664"/>
                  </a:lnTo>
                  <a:lnTo>
                    <a:pt x="220913" y="1697458"/>
                  </a:lnTo>
                  <a:lnTo>
                    <a:pt x="220497" y="1692251"/>
                  </a:lnTo>
                  <a:lnTo>
                    <a:pt x="220095" y="1687044"/>
                  </a:lnTo>
                  <a:lnTo>
                    <a:pt x="219718" y="1681837"/>
                  </a:lnTo>
                  <a:lnTo>
                    <a:pt x="219367" y="1676630"/>
                  </a:lnTo>
                  <a:lnTo>
                    <a:pt x="219046" y="1671423"/>
                  </a:lnTo>
                  <a:lnTo>
                    <a:pt x="218755" y="1666216"/>
                  </a:lnTo>
                  <a:lnTo>
                    <a:pt x="218495" y="1661009"/>
                  </a:lnTo>
                  <a:lnTo>
                    <a:pt x="218263" y="1655802"/>
                  </a:lnTo>
                  <a:lnTo>
                    <a:pt x="218057" y="1650595"/>
                  </a:lnTo>
                  <a:lnTo>
                    <a:pt x="217871" y="1645388"/>
                  </a:lnTo>
                  <a:lnTo>
                    <a:pt x="217701" y="1640181"/>
                  </a:lnTo>
                  <a:lnTo>
                    <a:pt x="217542" y="1634974"/>
                  </a:lnTo>
                  <a:lnTo>
                    <a:pt x="217388" y="1629767"/>
                  </a:lnTo>
                  <a:lnTo>
                    <a:pt x="217231" y="1624561"/>
                  </a:lnTo>
                  <a:lnTo>
                    <a:pt x="217066" y="1619354"/>
                  </a:lnTo>
                  <a:lnTo>
                    <a:pt x="216886" y="1614147"/>
                  </a:lnTo>
                  <a:lnTo>
                    <a:pt x="216686" y="1608940"/>
                  </a:lnTo>
                  <a:lnTo>
                    <a:pt x="216458" y="1603733"/>
                  </a:lnTo>
                  <a:lnTo>
                    <a:pt x="216197" y="1598526"/>
                  </a:lnTo>
                  <a:lnTo>
                    <a:pt x="215896" y="1593319"/>
                  </a:lnTo>
                  <a:lnTo>
                    <a:pt x="215547" y="1588112"/>
                  </a:lnTo>
                  <a:lnTo>
                    <a:pt x="215140" y="1582905"/>
                  </a:lnTo>
                  <a:lnTo>
                    <a:pt x="214666" y="1577698"/>
                  </a:lnTo>
                  <a:lnTo>
                    <a:pt x="214125" y="1572491"/>
                  </a:lnTo>
                  <a:lnTo>
                    <a:pt x="213514" y="1567284"/>
                  </a:lnTo>
                  <a:lnTo>
                    <a:pt x="212830" y="1562077"/>
                  </a:lnTo>
                  <a:lnTo>
                    <a:pt x="212074" y="1556870"/>
                  </a:lnTo>
                  <a:lnTo>
                    <a:pt x="211250" y="1551664"/>
                  </a:lnTo>
                  <a:lnTo>
                    <a:pt x="210363" y="1546457"/>
                  </a:lnTo>
                  <a:lnTo>
                    <a:pt x="209420" y="1541250"/>
                  </a:lnTo>
                  <a:lnTo>
                    <a:pt x="208430" y="1536043"/>
                  </a:lnTo>
                  <a:lnTo>
                    <a:pt x="207402" y="1530836"/>
                  </a:lnTo>
                  <a:lnTo>
                    <a:pt x="206351" y="1525629"/>
                  </a:lnTo>
                  <a:lnTo>
                    <a:pt x="205289" y="1520422"/>
                  </a:lnTo>
                  <a:lnTo>
                    <a:pt x="204225" y="1515215"/>
                  </a:lnTo>
                  <a:lnTo>
                    <a:pt x="203167" y="1510008"/>
                  </a:lnTo>
                  <a:lnTo>
                    <a:pt x="202124" y="1504801"/>
                  </a:lnTo>
                  <a:lnTo>
                    <a:pt x="201098" y="1499594"/>
                  </a:lnTo>
                  <a:lnTo>
                    <a:pt x="200094" y="1494387"/>
                  </a:lnTo>
                  <a:lnTo>
                    <a:pt x="199112" y="1489180"/>
                  </a:lnTo>
                  <a:lnTo>
                    <a:pt x="198152" y="1483974"/>
                  </a:lnTo>
                  <a:lnTo>
                    <a:pt x="197217" y="1478767"/>
                  </a:lnTo>
                  <a:lnTo>
                    <a:pt x="196301" y="1473560"/>
                  </a:lnTo>
                  <a:lnTo>
                    <a:pt x="195402" y="1468353"/>
                  </a:lnTo>
                  <a:lnTo>
                    <a:pt x="194519" y="1463146"/>
                  </a:lnTo>
                  <a:lnTo>
                    <a:pt x="193649" y="1457939"/>
                  </a:lnTo>
                  <a:lnTo>
                    <a:pt x="192790" y="1452732"/>
                  </a:lnTo>
                  <a:lnTo>
                    <a:pt x="191940" y="1447525"/>
                  </a:lnTo>
                  <a:lnTo>
                    <a:pt x="191096" y="1442318"/>
                  </a:lnTo>
                  <a:lnTo>
                    <a:pt x="190255" y="1437111"/>
                  </a:lnTo>
                  <a:lnTo>
                    <a:pt x="189413" y="1431904"/>
                  </a:lnTo>
                  <a:lnTo>
                    <a:pt x="188565" y="1426697"/>
                  </a:lnTo>
                  <a:lnTo>
                    <a:pt x="187706" y="1421490"/>
                  </a:lnTo>
                  <a:lnTo>
                    <a:pt x="186830" y="1416283"/>
                  </a:lnTo>
                  <a:lnTo>
                    <a:pt x="185932" y="1411077"/>
                  </a:lnTo>
                  <a:lnTo>
                    <a:pt x="185008" y="1405870"/>
                  </a:lnTo>
                  <a:lnTo>
                    <a:pt x="184053" y="1400663"/>
                  </a:lnTo>
                  <a:lnTo>
                    <a:pt x="183062" y="1395456"/>
                  </a:lnTo>
                  <a:lnTo>
                    <a:pt x="182031" y="1390249"/>
                  </a:lnTo>
                  <a:lnTo>
                    <a:pt x="180957" y="1385042"/>
                  </a:lnTo>
                  <a:lnTo>
                    <a:pt x="179833" y="1379835"/>
                  </a:lnTo>
                  <a:lnTo>
                    <a:pt x="178652" y="1374628"/>
                  </a:lnTo>
                  <a:lnTo>
                    <a:pt x="177413" y="1369421"/>
                  </a:lnTo>
                  <a:lnTo>
                    <a:pt x="176111" y="1364214"/>
                  </a:lnTo>
                  <a:lnTo>
                    <a:pt x="174740" y="1359007"/>
                  </a:lnTo>
                  <a:lnTo>
                    <a:pt x="173296" y="1353800"/>
                  </a:lnTo>
                  <a:lnTo>
                    <a:pt x="171773" y="1348593"/>
                  </a:lnTo>
                  <a:lnTo>
                    <a:pt x="170166" y="1343387"/>
                  </a:lnTo>
                  <a:lnTo>
                    <a:pt x="168470" y="1338180"/>
                  </a:lnTo>
                  <a:lnTo>
                    <a:pt x="166681" y="1332973"/>
                  </a:lnTo>
                  <a:lnTo>
                    <a:pt x="164792" y="1327766"/>
                  </a:lnTo>
                  <a:lnTo>
                    <a:pt x="162803" y="1322559"/>
                  </a:lnTo>
                  <a:lnTo>
                    <a:pt x="160720" y="1317352"/>
                  </a:lnTo>
                  <a:lnTo>
                    <a:pt x="158550" y="1312145"/>
                  </a:lnTo>
                  <a:lnTo>
                    <a:pt x="156296" y="1306938"/>
                  </a:lnTo>
                  <a:lnTo>
                    <a:pt x="153968" y="1301731"/>
                  </a:lnTo>
                  <a:lnTo>
                    <a:pt x="151573" y="1296524"/>
                  </a:lnTo>
                  <a:lnTo>
                    <a:pt x="149123" y="1291317"/>
                  </a:lnTo>
                  <a:lnTo>
                    <a:pt x="146629" y="1286110"/>
                  </a:lnTo>
                  <a:lnTo>
                    <a:pt x="144104" y="1280903"/>
                  </a:lnTo>
                  <a:lnTo>
                    <a:pt x="141559" y="1275696"/>
                  </a:lnTo>
                  <a:lnTo>
                    <a:pt x="139012" y="1270490"/>
                  </a:lnTo>
                  <a:lnTo>
                    <a:pt x="136473" y="1265283"/>
                  </a:lnTo>
                  <a:lnTo>
                    <a:pt x="133956" y="1260076"/>
                  </a:lnTo>
                  <a:lnTo>
                    <a:pt x="131469" y="1254869"/>
                  </a:lnTo>
                  <a:lnTo>
                    <a:pt x="129022" y="1249662"/>
                  </a:lnTo>
                  <a:lnTo>
                    <a:pt x="126620" y="1244455"/>
                  </a:lnTo>
                  <a:lnTo>
                    <a:pt x="124268" y="1239248"/>
                  </a:lnTo>
                  <a:lnTo>
                    <a:pt x="121968" y="1234041"/>
                  </a:lnTo>
                  <a:lnTo>
                    <a:pt x="119720" y="1228834"/>
                  </a:lnTo>
                  <a:lnTo>
                    <a:pt x="117526" y="1223627"/>
                  </a:lnTo>
                  <a:lnTo>
                    <a:pt x="115373" y="1218420"/>
                  </a:lnTo>
                  <a:lnTo>
                    <a:pt x="113252" y="1213213"/>
                  </a:lnTo>
                  <a:lnTo>
                    <a:pt x="111153" y="1208006"/>
                  </a:lnTo>
                  <a:lnTo>
                    <a:pt x="109064" y="1202800"/>
                  </a:lnTo>
                  <a:lnTo>
                    <a:pt x="106974" y="1197593"/>
                  </a:lnTo>
                  <a:lnTo>
                    <a:pt x="104870" y="1192386"/>
                  </a:lnTo>
                  <a:lnTo>
                    <a:pt x="102743" y="1187179"/>
                  </a:lnTo>
                  <a:lnTo>
                    <a:pt x="100584" y="1181972"/>
                  </a:lnTo>
                  <a:lnTo>
                    <a:pt x="98385" y="1176765"/>
                  </a:lnTo>
                  <a:lnTo>
                    <a:pt x="96140" y="1171558"/>
                  </a:lnTo>
                  <a:lnTo>
                    <a:pt x="93855" y="1166351"/>
                  </a:lnTo>
                  <a:lnTo>
                    <a:pt x="91532" y="1161144"/>
                  </a:lnTo>
                  <a:lnTo>
                    <a:pt x="89179" y="1155937"/>
                  </a:lnTo>
                  <a:lnTo>
                    <a:pt x="86802" y="1150730"/>
                  </a:lnTo>
                  <a:lnTo>
                    <a:pt x="84411" y="1145523"/>
                  </a:lnTo>
                  <a:lnTo>
                    <a:pt x="82012" y="1140316"/>
                  </a:lnTo>
                  <a:lnTo>
                    <a:pt x="79615" y="1135109"/>
                  </a:lnTo>
                  <a:lnTo>
                    <a:pt x="77225" y="1129903"/>
                  </a:lnTo>
                  <a:lnTo>
                    <a:pt x="74847" y="1124696"/>
                  </a:lnTo>
                  <a:lnTo>
                    <a:pt x="72485" y="1119489"/>
                  </a:lnTo>
                  <a:lnTo>
                    <a:pt x="70137" y="1114282"/>
                  </a:lnTo>
                  <a:lnTo>
                    <a:pt x="67804" y="1109075"/>
                  </a:lnTo>
                  <a:lnTo>
                    <a:pt x="65483" y="1103868"/>
                  </a:lnTo>
                  <a:lnTo>
                    <a:pt x="63172" y="1098661"/>
                  </a:lnTo>
                  <a:lnTo>
                    <a:pt x="60870" y="1093454"/>
                  </a:lnTo>
                  <a:lnTo>
                    <a:pt x="58577" y="1088247"/>
                  </a:lnTo>
                  <a:lnTo>
                    <a:pt x="56293" y="1083040"/>
                  </a:lnTo>
                  <a:lnTo>
                    <a:pt x="54020" y="1077833"/>
                  </a:lnTo>
                  <a:lnTo>
                    <a:pt x="51765" y="1072626"/>
                  </a:lnTo>
                  <a:lnTo>
                    <a:pt x="49536" y="1067419"/>
                  </a:lnTo>
                  <a:lnTo>
                    <a:pt x="47339" y="1062212"/>
                  </a:lnTo>
                  <a:lnTo>
                    <a:pt x="45184" y="1057006"/>
                  </a:lnTo>
                  <a:lnTo>
                    <a:pt x="43080" y="1051799"/>
                  </a:lnTo>
                  <a:lnTo>
                    <a:pt x="41035" y="1046592"/>
                  </a:lnTo>
                  <a:lnTo>
                    <a:pt x="39056" y="1041385"/>
                  </a:lnTo>
                  <a:lnTo>
                    <a:pt x="37150" y="1036178"/>
                  </a:lnTo>
                  <a:lnTo>
                    <a:pt x="35317" y="1030971"/>
                  </a:lnTo>
                  <a:lnTo>
                    <a:pt x="33559" y="1025764"/>
                  </a:lnTo>
                  <a:lnTo>
                    <a:pt x="31878" y="1020557"/>
                  </a:lnTo>
                  <a:lnTo>
                    <a:pt x="30257" y="1015350"/>
                  </a:lnTo>
                  <a:lnTo>
                    <a:pt x="28685" y="1010143"/>
                  </a:lnTo>
                  <a:lnTo>
                    <a:pt x="27147" y="1004936"/>
                  </a:lnTo>
                  <a:lnTo>
                    <a:pt x="25630" y="999729"/>
                  </a:lnTo>
                  <a:lnTo>
                    <a:pt x="24120" y="994522"/>
                  </a:lnTo>
                  <a:lnTo>
                    <a:pt x="22603" y="989316"/>
                  </a:lnTo>
                  <a:lnTo>
                    <a:pt x="21069" y="984109"/>
                  </a:lnTo>
                  <a:lnTo>
                    <a:pt x="19509" y="978902"/>
                  </a:lnTo>
                  <a:lnTo>
                    <a:pt x="17921" y="973695"/>
                  </a:lnTo>
                  <a:lnTo>
                    <a:pt x="16301" y="968488"/>
                  </a:lnTo>
                  <a:lnTo>
                    <a:pt x="14662" y="963281"/>
                  </a:lnTo>
                  <a:lnTo>
                    <a:pt x="13014" y="958074"/>
                  </a:lnTo>
                  <a:lnTo>
                    <a:pt x="11373" y="952867"/>
                  </a:lnTo>
                  <a:lnTo>
                    <a:pt x="9758" y="947660"/>
                  </a:lnTo>
                  <a:lnTo>
                    <a:pt x="8191" y="942453"/>
                  </a:lnTo>
                  <a:lnTo>
                    <a:pt x="6694" y="937246"/>
                  </a:lnTo>
                  <a:lnTo>
                    <a:pt x="5290" y="932039"/>
                  </a:lnTo>
                  <a:lnTo>
                    <a:pt x="4004" y="926832"/>
                  </a:lnTo>
                  <a:lnTo>
                    <a:pt x="2863" y="921625"/>
                  </a:lnTo>
                  <a:lnTo>
                    <a:pt x="1901" y="916419"/>
                  </a:lnTo>
                  <a:lnTo>
                    <a:pt x="1122" y="911212"/>
                  </a:lnTo>
                  <a:lnTo>
                    <a:pt x="540" y="906005"/>
                  </a:lnTo>
                  <a:lnTo>
                    <a:pt x="163" y="900798"/>
                  </a:lnTo>
                  <a:lnTo>
                    <a:pt x="0" y="895591"/>
                  </a:lnTo>
                  <a:lnTo>
                    <a:pt x="50" y="890384"/>
                  </a:lnTo>
                  <a:lnTo>
                    <a:pt x="311" y="885177"/>
                  </a:lnTo>
                  <a:lnTo>
                    <a:pt x="778" y="879970"/>
                  </a:lnTo>
                  <a:lnTo>
                    <a:pt x="1439" y="874763"/>
                  </a:lnTo>
                  <a:lnTo>
                    <a:pt x="2291" y="869556"/>
                  </a:lnTo>
                  <a:lnTo>
                    <a:pt x="3311" y="864349"/>
                  </a:lnTo>
                  <a:lnTo>
                    <a:pt x="4468" y="859142"/>
                  </a:lnTo>
                  <a:lnTo>
                    <a:pt x="5741" y="853935"/>
                  </a:lnTo>
                  <a:lnTo>
                    <a:pt x="7109" y="848729"/>
                  </a:lnTo>
                  <a:lnTo>
                    <a:pt x="8550" y="843522"/>
                  </a:lnTo>
                  <a:lnTo>
                    <a:pt x="10047" y="838315"/>
                  </a:lnTo>
                  <a:lnTo>
                    <a:pt x="11583" y="833108"/>
                  </a:lnTo>
                  <a:lnTo>
                    <a:pt x="13143" y="827901"/>
                  </a:lnTo>
                  <a:lnTo>
                    <a:pt x="14716" y="822694"/>
                  </a:lnTo>
                  <a:lnTo>
                    <a:pt x="16296" y="817487"/>
                  </a:lnTo>
                  <a:lnTo>
                    <a:pt x="17878" y="812280"/>
                  </a:lnTo>
                  <a:lnTo>
                    <a:pt x="19461" y="807073"/>
                  </a:lnTo>
                  <a:lnTo>
                    <a:pt x="21050" y="801866"/>
                  </a:lnTo>
                  <a:lnTo>
                    <a:pt x="22649" y="796659"/>
                  </a:lnTo>
                  <a:lnTo>
                    <a:pt x="24267" y="791452"/>
                  </a:lnTo>
                  <a:lnTo>
                    <a:pt x="25913" y="786245"/>
                  </a:lnTo>
                  <a:lnTo>
                    <a:pt x="27598" y="781038"/>
                  </a:lnTo>
                  <a:lnTo>
                    <a:pt x="29332" y="775832"/>
                  </a:lnTo>
                  <a:lnTo>
                    <a:pt x="31126" y="770625"/>
                  </a:lnTo>
                  <a:lnTo>
                    <a:pt x="33000" y="765418"/>
                  </a:lnTo>
                  <a:lnTo>
                    <a:pt x="34955" y="760211"/>
                  </a:lnTo>
                  <a:lnTo>
                    <a:pt x="36994" y="755004"/>
                  </a:lnTo>
                  <a:lnTo>
                    <a:pt x="39119" y="749797"/>
                  </a:lnTo>
                  <a:lnTo>
                    <a:pt x="41331" y="744590"/>
                  </a:lnTo>
                  <a:lnTo>
                    <a:pt x="43623" y="739383"/>
                  </a:lnTo>
                  <a:lnTo>
                    <a:pt x="45990" y="734176"/>
                  </a:lnTo>
                  <a:lnTo>
                    <a:pt x="48424" y="728969"/>
                  </a:lnTo>
                  <a:lnTo>
                    <a:pt x="50913" y="723762"/>
                  </a:lnTo>
                  <a:lnTo>
                    <a:pt x="53448" y="718555"/>
                  </a:lnTo>
                  <a:lnTo>
                    <a:pt x="56018" y="713348"/>
                  </a:lnTo>
                  <a:lnTo>
                    <a:pt x="58611" y="708141"/>
                  </a:lnTo>
                  <a:lnTo>
                    <a:pt x="61221" y="702935"/>
                  </a:lnTo>
                  <a:lnTo>
                    <a:pt x="63845" y="697728"/>
                  </a:lnTo>
                  <a:lnTo>
                    <a:pt x="66482" y="692521"/>
                  </a:lnTo>
                  <a:lnTo>
                    <a:pt x="69138" y="687314"/>
                  </a:lnTo>
                  <a:lnTo>
                    <a:pt x="71818" y="682107"/>
                  </a:lnTo>
                  <a:lnTo>
                    <a:pt x="74532" y="676900"/>
                  </a:lnTo>
                  <a:lnTo>
                    <a:pt x="77290" y="671693"/>
                  </a:lnTo>
                  <a:lnTo>
                    <a:pt x="80107" y="666486"/>
                  </a:lnTo>
                  <a:lnTo>
                    <a:pt x="82996" y="661279"/>
                  </a:lnTo>
                  <a:lnTo>
                    <a:pt x="85958" y="656072"/>
                  </a:lnTo>
                  <a:lnTo>
                    <a:pt x="88996" y="650865"/>
                  </a:lnTo>
                  <a:lnTo>
                    <a:pt x="92107" y="645658"/>
                  </a:lnTo>
                  <a:lnTo>
                    <a:pt x="95283" y="640451"/>
                  </a:lnTo>
                  <a:lnTo>
                    <a:pt x="98512" y="635245"/>
                  </a:lnTo>
                  <a:lnTo>
                    <a:pt x="101776" y="630038"/>
                  </a:lnTo>
                  <a:lnTo>
                    <a:pt x="105057" y="624831"/>
                  </a:lnTo>
                  <a:lnTo>
                    <a:pt x="108330" y="619624"/>
                  </a:lnTo>
                  <a:lnTo>
                    <a:pt x="111571" y="614417"/>
                  </a:lnTo>
                  <a:lnTo>
                    <a:pt x="114754" y="609210"/>
                  </a:lnTo>
                  <a:lnTo>
                    <a:pt x="117868" y="604003"/>
                  </a:lnTo>
                  <a:lnTo>
                    <a:pt x="120900" y="598796"/>
                  </a:lnTo>
                  <a:lnTo>
                    <a:pt x="123845" y="593589"/>
                  </a:lnTo>
                  <a:lnTo>
                    <a:pt x="126705" y="588382"/>
                  </a:lnTo>
                  <a:lnTo>
                    <a:pt x="129485" y="583175"/>
                  </a:lnTo>
                  <a:lnTo>
                    <a:pt x="132195" y="577968"/>
                  </a:lnTo>
                  <a:lnTo>
                    <a:pt x="134847" y="572761"/>
                  </a:lnTo>
                  <a:lnTo>
                    <a:pt x="137457" y="567554"/>
                  </a:lnTo>
                  <a:lnTo>
                    <a:pt x="140037" y="562348"/>
                  </a:lnTo>
                  <a:lnTo>
                    <a:pt x="142603" y="557141"/>
                  </a:lnTo>
                  <a:lnTo>
                    <a:pt x="145164" y="551934"/>
                  </a:lnTo>
                  <a:lnTo>
                    <a:pt x="147722" y="546727"/>
                  </a:lnTo>
                  <a:lnTo>
                    <a:pt x="150279" y="541520"/>
                  </a:lnTo>
                  <a:lnTo>
                    <a:pt x="152828" y="536313"/>
                  </a:lnTo>
                  <a:lnTo>
                    <a:pt x="155364" y="531106"/>
                  </a:lnTo>
                  <a:lnTo>
                    <a:pt x="157878" y="525899"/>
                  </a:lnTo>
                  <a:lnTo>
                    <a:pt x="160358" y="520692"/>
                  </a:lnTo>
                  <a:lnTo>
                    <a:pt x="162794" y="515485"/>
                  </a:lnTo>
                  <a:lnTo>
                    <a:pt x="165168" y="510278"/>
                  </a:lnTo>
                  <a:lnTo>
                    <a:pt x="167478" y="505071"/>
                  </a:lnTo>
                  <a:lnTo>
                    <a:pt x="169718" y="499864"/>
                  </a:lnTo>
                  <a:lnTo>
                    <a:pt x="171884" y="494658"/>
                  </a:lnTo>
                  <a:lnTo>
                    <a:pt x="173973" y="489451"/>
                  </a:lnTo>
                  <a:lnTo>
                    <a:pt x="175984" y="484244"/>
                  </a:lnTo>
                  <a:lnTo>
                    <a:pt x="177918" y="479037"/>
                  </a:lnTo>
                  <a:lnTo>
                    <a:pt x="179777" y="473830"/>
                  </a:lnTo>
                  <a:lnTo>
                    <a:pt x="181561" y="468623"/>
                  </a:lnTo>
                  <a:lnTo>
                    <a:pt x="183272" y="463416"/>
                  </a:lnTo>
                  <a:lnTo>
                    <a:pt x="184910" y="458209"/>
                  </a:lnTo>
                  <a:lnTo>
                    <a:pt x="186485" y="453002"/>
                  </a:lnTo>
                  <a:lnTo>
                    <a:pt x="188003" y="447795"/>
                  </a:lnTo>
                  <a:lnTo>
                    <a:pt x="189470" y="442588"/>
                  </a:lnTo>
                  <a:lnTo>
                    <a:pt x="190893" y="437381"/>
                  </a:lnTo>
                  <a:lnTo>
                    <a:pt x="192279" y="432174"/>
                  </a:lnTo>
                  <a:lnTo>
                    <a:pt x="193638" y="426967"/>
                  </a:lnTo>
                  <a:lnTo>
                    <a:pt x="194980" y="421761"/>
                  </a:lnTo>
                  <a:lnTo>
                    <a:pt x="196314" y="416554"/>
                  </a:lnTo>
                  <a:lnTo>
                    <a:pt x="197650" y="411347"/>
                  </a:lnTo>
                  <a:lnTo>
                    <a:pt x="198998" y="406140"/>
                  </a:lnTo>
                  <a:lnTo>
                    <a:pt x="200365" y="400933"/>
                  </a:lnTo>
                  <a:lnTo>
                    <a:pt x="201753" y="395726"/>
                  </a:lnTo>
                  <a:lnTo>
                    <a:pt x="203165" y="390519"/>
                  </a:lnTo>
                  <a:lnTo>
                    <a:pt x="204598" y="385312"/>
                  </a:lnTo>
                  <a:lnTo>
                    <a:pt x="206048" y="380105"/>
                  </a:lnTo>
                  <a:lnTo>
                    <a:pt x="207507" y="374898"/>
                  </a:lnTo>
                  <a:lnTo>
                    <a:pt x="208966" y="369691"/>
                  </a:lnTo>
                  <a:lnTo>
                    <a:pt x="210412" y="364484"/>
                  </a:lnTo>
                  <a:lnTo>
                    <a:pt x="211829" y="359277"/>
                  </a:lnTo>
                  <a:lnTo>
                    <a:pt x="213202" y="354070"/>
                  </a:lnTo>
                  <a:lnTo>
                    <a:pt x="214519" y="348864"/>
                  </a:lnTo>
                  <a:lnTo>
                    <a:pt x="215769" y="343657"/>
                  </a:lnTo>
                  <a:lnTo>
                    <a:pt x="216941" y="338450"/>
                  </a:lnTo>
                  <a:lnTo>
                    <a:pt x="218029" y="333243"/>
                  </a:lnTo>
                  <a:lnTo>
                    <a:pt x="219029" y="328036"/>
                  </a:lnTo>
                  <a:lnTo>
                    <a:pt x="219938" y="322829"/>
                  </a:lnTo>
                  <a:lnTo>
                    <a:pt x="220757" y="317622"/>
                  </a:lnTo>
                  <a:lnTo>
                    <a:pt x="221489" y="312415"/>
                  </a:lnTo>
                  <a:lnTo>
                    <a:pt x="222132" y="307208"/>
                  </a:lnTo>
                  <a:lnTo>
                    <a:pt x="222703" y="302001"/>
                  </a:lnTo>
                  <a:lnTo>
                    <a:pt x="223212" y="296794"/>
                  </a:lnTo>
                  <a:lnTo>
                    <a:pt x="223669" y="291587"/>
                  </a:lnTo>
                  <a:lnTo>
                    <a:pt x="224083" y="286380"/>
                  </a:lnTo>
                  <a:lnTo>
                    <a:pt x="224463" y="281174"/>
                  </a:lnTo>
                  <a:lnTo>
                    <a:pt x="224819" y="275967"/>
                  </a:lnTo>
                  <a:lnTo>
                    <a:pt x="225160" y="270760"/>
                  </a:lnTo>
                  <a:lnTo>
                    <a:pt x="225493" y="265553"/>
                  </a:lnTo>
                  <a:lnTo>
                    <a:pt x="225824" y="260346"/>
                  </a:lnTo>
                  <a:lnTo>
                    <a:pt x="226160" y="255139"/>
                  </a:lnTo>
                  <a:lnTo>
                    <a:pt x="226505" y="249932"/>
                  </a:lnTo>
                  <a:lnTo>
                    <a:pt x="226859" y="244725"/>
                  </a:lnTo>
                  <a:lnTo>
                    <a:pt x="227225" y="239518"/>
                  </a:lnTo>
                  <a:lnTo>
                    <a:pt x="227600" y="234311"/>
                  </a:lnTo>
                  <a:lnTo>
                    <a:pt x="227983" y="229104"/>
                  </a:lnTo>
                  <a:lnTo>
                    <a:pt x="228370" y="223897"/>
                  </a:lnTo>
                  <a:lnTo>
                    <a:pt x="228759" y="218690"/>
                  </a:lnTo>
                  <a:lnTo>
                    <a:pt x="229144" y="213483"/>
                  </a:lnTo>
                  <a:lnTo>
                    <a:pt x="229520" y="208277"/>
                  </a:lnTo>
                  <a:lnTo>
                    <a:pt x="229882" y="203070"/>
                  </a:lnTo>
                  <a:lnTo>
                    <a:pt x="230225" y="197863"/>
                  </a:lnTo>
                  <a:lnTo>
                    <a:pt x="230548" y="192656"/>
                  </a:lnTo>
                  <a:lnTo>
                    <a:pt x="230847" y="187449"/>
                  </a:lnTo>
                  <a:lnTo>
                    <a:pt x="231121" y="182242"/>
                  </a:lnTo>
                  <a:lnTo>
                    <a:pt x="231371" y="177035"/>
                  </a:lnTo>
                  <a:lnTo>
                    <a:pt x="231595" y="171828"/>
                  </a:lnTo>
                  <a:lnTo>
                    <a:pt x="231797" y="166621"/>
                  </a:lnTo>
                  <a:lnTo>
                    <a:pt x="231977" y="161414"/>
                  </a:lnTo>
                  <a:lnTo>
                    <a:pt x="232137" y="156207"/>
                  </a:lnTo>
                  <a:lnTo>
                    <a:pt x="232280" y="151000"/>
                  </a:lnTo>
                  <a:lnTo>
                    <a:pt x="232410" y="145793"/>
                  </a:lnTo>
                  <a:lnTo>
                    <a:pt x="232530" y="140587"/>
                  </a:lnTo>
                  <a:lnTo>
                    <a:pt x="232642" y="135380"/>
                  </a:lnTo>
                  <a:lnTo>
                    <a:pt x="232748" y="130173"/>
                  </a:lnTo>
                  <a:lnTo>
                    <a:pt x="232850" y="124966"/>
                  </a:lnTo>
                  <a:lnTo>
                    <a:pt x="232950" y="119759"/>
                  </a:lnTo>
                  <a:lnTo>
                    <a:pt x="233049" y="114552"/>
                  </a:lnTo>
                  <a:lnTo>
                    <a:pt x="233150" y="109345"/>
                  </a:lnTo>
                  <a:lnTo>
                    <a:pt x="233251" y="104138"/>
                  </a:lnTo>
                  <a:lnTo>
                    <a:pt x="233356" y="98931"/>
                  </a:lnTo>
                  <a:lnTo>
                    <a:pt x="233462" y="93724"/>
                  </a:lnTo>
                  <a:lnTo>
                    <a:pt x="233572" y="88517"/>
                  </a:lnTo>
                  <a:lnTo>
                    <a:pt x="233683" y="83310"/>
                  </a:lnTo>
                  <a:lnTo>
                    <a:pt x="233795" y="78103"/>
                  </a:lnTo>
                  <a:lnTo>
                    <a:pt x="233909" y="72896"/>
                  </a:lnTo>
                  <a:lnTo>
                    <a:pt x="234022" y="67690"/>
                  </a:lnTo>
                  <a:lnTo>
                    <a:pt x="234134" y="62483"/>
                  </a:lnTo>
                  <a:lnTo>
                    <a:pt x="234243" y="57276"/>
                  </a:lnTo>
                  <a:lnTo>
                    <a:pt x="234347" y="52069"/>
                  </a:lnTo>
                  <a:lnTo>
                    <a:pt x="234447" y="46862"/>
                  </a:lnTo>
                  <a:lnTo>
                    <a:pt x="234541" y="41655"/>
                  </a:lnTo>
                  <a:lnTo>
                    <a:pt x="234629" y="36448"/>
                  </a:lnTo>
                  <a:lnTo>
                    <a:pt x="234710" y="31241"/>
                  </a:lnTo>
                  <a:lnTo>
                    <a:pt x="234785" y="26034"/>
                  </a:lnTo>
                  <a:lnTo>
                    <a:pt x="234852" y="20827"/>
                  </a:lnTo>
                  <a:lnTo>
                    <a:pt x="234914" y="15620"/>
                  </a:lnTo>
                  <a:lnTo>
                    <a:pt x="234970" y="10413"/>
                  </a:lnTo>
                  <a:lnTo>
                    <a:pt x="235020" y="5206"/>
                  </a:lnTo>
                  <a:lnTo>
                    <a:pt x="235065" y="0"/>
                  </a:lnTo>
                  <a:lnTo>
                    <a:pt x="235736" y="0"/>
                  </a:lnTo>
                  <a:lnTo>
                    <a:pt x="235781" y="5206"/>
                  </a:lnTo>
                  <a:lnTo>
                    <a:pt x="235831" y="10413"/>
                  </a:lnTo>
                  <a:lnTo>
                    <a:pt x="235887" y="15620"/>
                  </a:lnTo>
                  <a:lnTo>
                    <a:pt x="235948" y="20827"/>
                  </a:lnTo>
                  <a:lnTo>
                    <a:pt x="236016" y="26034"/>
                  </a:lnTo>
                  <a:lnTo>
                    <a:pt x="236090" y="31241"/>
                  </a:lnTo>
                  <a:lnTo>
                    <a:pt x="236172" y="36448"/>
                  </a:lnTo>
                  <a:lnTo>
                    <a:pt x="236259" y="41655"/>
                  </a:lnTo>
                  <a:lnTo>
                    <a:pt x="236353" y="46862"/>
                  </a:lnTo>
                  <a:lnTo>
                    <a:pt x="236453" y="52069"/>
                  </a:lnTo>
                  <a:lnTo>
                    <a:pt x="236558" y="57276"/>
                  </a:lnTo>
                  <a:lnTo>
                    <a:pt x="236667" y="62483"/>
                  </a:lnTo>
                  <a:lnTo>
                    <a:pt x="236779" y="67690"/>
                  </a:lnTo>
                  <a:lnTo>
                    <a:pt x="236892" y="72896"/>
                  </a:lnTo>
                  <a:lnTo>
                    <a:pt x="237005" y="78103"/>
                  </a:lnTo>
                  <a:lnTo>
                    <a:pt x="237118" y="83310"/>
                  </a:lnTo>
                  <a:lnTo>
                    <a:pt x="237229" y="88517"/>
                  </a:lnTo>
                  <a:lnTo>
                    <a:pt x="237338" y="93724"/>
                  </a:lnTo>
                  <a:lnTo>
                    <a:pt x="237445" y="98931"/>
                  </a:lnTo>
                  <a:lnTo>
                    <a:pt x="237549" y="104138"/>
                  </a:lnTo>
                  <a:lnTo>
                    <a:pt x="237651" y="109345"/>
                  </a:lnTo>
                  <a:lnTo>
                    <a:pt x="237751" y="114552"/>
                  </a:lnTo>
                  <a:lnTo>
                    <a:pt x="237851" y="119759"/>
                  </a:lnTo>
                  <a:lnTo>
                    <a:pt x="237951" y="124966"/>
                  </a:lnTo>
                  <a:lnTo>
                    <a:pt x="238053" y="130173"/>
                  </a:lnTo>
                  <a:lnTo>
                    <a:pt x="238159" y="135380"/>
                  </a:lnTo>
                  <a:lnTo>
                    <a:pt x="238270" y="140587"/>
                  </a:lnTo>
                  <a:lnTo>
                    <a:pt x="238390" y="145793"/>
                  </a:lnTo>
                  <a:lnTo>
                    <a:pt x="238520" y="151000"/>
                  </a:lnTo>
                  <a:lnTo>
                    <a:pt x="238663" y="156207"/>
                  </a:lnTo>
                  <a:lnTo>
                    <a:pt x="238823" y="161414"/>
                  </a:lnTo>
                  <a:lnTo>
                    <a:pt x="239004" y="166621"/>
                  </a:lnTo>
                  <a:lnTo>
                    <a:pt x="239205" y="171828"/>
                  </a:lnTo>
                  <a:lnTo>
                    <a:pt x="239430" y="177035"/>
                  </a:lnTo>
                  <a:lnTo>
                    <a:pt x="239679" y="182242"/>
                  </a:lnTo>
                  <a:lnTo>
                    <a:pt x="239954" y="187449"/>
                  </a:lnTo>
                  <a:lnTo>
                    <a:pt x="240253" y="192656"/>
                  </a:lnTo>
                  <a:lnTo>
                    <a:pt x="240575" y="197863"/>
                  </a:lnTo>
                  <a:lnTo>
                    <a:pt x="240919" y="203070"/>
                  </a:lnTo>
                  <a:lnTo>
                    <a:pt x="241280" y="208277"/>
                  </a:lnTo>
                  <a:lnTo>
                    <a:pt x="241656" y="213483"/>
                  </a:lnTo>
                  <a:lnTo>
                    <a:pt x="242041" y="218690"/>
                  </a:lnTo>
                  <a:lnTo>
                    <a:pt x="242430" y="223897"/>
                  </a:lnTo>
                  <a:lnTo>
                    <a:pt x="242818" y="229104"/>
                  </a:lnTo>
                  <a:lnTo>
                    <a:pt x="243201" y="234311"/>
                  </a:lnTo>
                  <a:lnTo>
                    <a:pt x="243576" y="239518"/>
                  </a:lnTo>
                  <a:lnTo>
                    <a:pt x="243941" y="244725"/>
                  </a:lnTo>
                  <a:lnTo>
                    <a:pt x="244296" y="249932"/>
                  </a:lnTo>
                  <a:lnTo>
                    <a:pt x="244640" y="255139"/>
                  </a:lnTo>
                  <a:lnTo>
                    <a:pt x="244976" y="260346"/>
                  </a:lnTo>
                  <a:lnTo>
                    <a:pt x="245308" y="265553"/>
                  </a:lnTo>
                  <a:lnTo>
                    <a:pt x="245640" y="270760"/>
                  </a:lnTo>
                  <a:lnTo>
                    <a:pt x="245981" y="275967"/>
                  </a:lnTo>
                  <a:lnTo>
                    <a:pt x="246337" y="281174"/>
                  </a:lnTo>
                  <a:lnTo>
                    <a:pt x="246718" y="286380"/>
                  </a:lnTo>
                  <a:lnTo>
                    <a:pt x="247132" y="291587"/>
                  </a:lnTo>
                  <a:lnTo>
                    <a:pt x="247588" y="296794"/>
                  </a:lnTo>
                  <a:lnTo>
                    <a:pt x="248097" y="302001"/>
                  </a:lnTo>
                  <a:lnTo>
                    <a:pt x="248669" y="307208"/>
                  </a:lnTo>
                  <a:lnTo>
                    <a:pt x="249311" y="312415"/>
                  </a:lnTo>
                  <a:lnTo>
                    <a:pt x="250044" y="317622"/>
                  </a:lnTo>
                  <a:lnTo>
                    <a:pt x="250863" y="322829"/>
                  </a:lnTo>
                  <a:lnTo>
                    <a:pt x="251772" y="328036"/>
                  </a:lnTo>
                  <a:lnTo>
                    <a:pt x="252771" y="333243"/>
                  </a:lnTo>
                  <a:lnTo>
                    <a:pt x="253860" y="338450"/>
                  </a:lnTo>
                  <a:lnTo>
                    <a:pt x="255032" y="343657"/>
                  </a:lnTo>
                  <a:lnTo>
                    <a:pt x="256282" y="348864"/>
                  </a:lnTo>
                  <a:lnTo>
                    <a:pt x="257599" y="354070"/>
                  </a:lnTo>
                  <a:lnTo>
                    <a:pt x="258972" y="359277"/>
                  </a:lnTo>
                  <a:lnTo>
                    <a:pt x="260389" y="364484"/>
                  </a:lnTo>
                  <a:lnTo>
                    <a:pt x="261835" y="369691"/>
                  </a:lnTo>
                  <a:lnTo>
                    <a:pt x="263294" y="374898"/>
                  </a:lnTo>
                  <a:lnTo>
                    <a:pt x="264753" y="380105"/>
                  </a:lnTo>
                  <a:lnTo>
                    <a:pt x="266203" y="385312"/>
                  </a:lnTo>
                  <a:lnTo>
                    <a:pt x="267636" y="390519"/>
                  </a:lnTo>
                  <a:lnTo>
                    <a:pt x="269047" y="395726"/>
                  </a:lnTo>
                  <a:lnTo>
                    <a:pt x="270436" y="400933"/>
                  </a:lnTo>
                  <a:lnTo>
                    <a:pt x="271803" y="406140"/>
                  </a:lnTo>
                  <a:lnTo>
                    <a:pt x="273151" y="411347"/>
                  </a:lnTo>
                  <a:lnTo>
                    <a:pt x="274487" y="416554"/>
                  </a:lnTo>
                  <a:lnTo>
                    <a:pt x="275821" y="421761"/>
                  </a:lnTo>
                  <a:lnTo>
                    <a:pt x="277162" y="426967"/>
                  </a:lnTo>
                  <a:lnTo>
                    <a:pt x="278522" y="432174"/>
                  </a:lnTo>
                  <a:lnTo>
                    <a:pt x="279908" y="437381"/>
                  </a:lnTo>
                  <a:lnTo>
                    <a:pt x="281331" y="442588"/>
                  </a:lnTo>
                  <a:lnTo>
                    <a:pt x="282797" y="447795"/>
                  </a:lnTo>
                  <a:lnTo>
                    <a:pt x="284315" y="453002"/>
                  </a:lnTo>
                  <a:lnTo>
                    <a:pt x="285890" y="458209"/>
                  </a:lnTo>
                  <a:lnTo>
                    <a:pt x="287528" y="463416"/>
                  </a:lnTo>
                  <a:lnTo>
                    <a:pt x="289239" y="468623"/>
                  </a:lnTo>
                  <a:lnTo>
                    <a:pt x="291024" y="473830"/>
                  </a:lnTo>
                  <a:lnTo>
                    <a:pt x="292882" y="479037"/>
                  </a:lnTo>
                  <a:lnTo>
                    <a:pt x="294816" y="484244"/>
                  </a:lnTo>
                  <a:lnTo>
                    <a:pt x="296828" y="489451"/>
                  </a:lnTo>
                  <a:lnTo>
                    <a:pt x="298917" y="494658"/>
                  </a:lnTo>
                  <a:lnTo>
                    <a:pt x="301082" y="499864"/>
                  </a:lnTo>
                  <a:lnTo>
                    <a:pt x="303322" y="505071"/>
                  </a:lnTo>
                  <a:lnTo>
                    <a:pt x="305632" y="510278"/>
                  </a:lnTo>
                  <a:lnTo>
                    <a:pt x="308007" y="515485"/>
                  </a:lnTo>
                  <a:lnTo>
                    <a:pt x="310443" y="520692"/>
                  </a:lnTo>
                  <a:lnTo>
                    <a:pt x="312923" y="525899"/>
                  </a:lnTo>
                  <a:lnTo>
                    <a:pt x="315436" y="531106"/>
                  </a:lnTo>
                  <a:lnTo>
                    <a:pt x="317972" y="536313"/>
                  </a:lnTo>
                  <a:lnTo>
                    <a:pt x="320522" y="541520"/>
                  </a:lnTo>
                  <a:lnTo>
                    <a:pt x="323078" y="546727"/>
                  </a:lnTo>
                  <a:lnTo>
                    <a:pt x="325637" y="551934"/>
                  </a:lnTo>
                  <a:lnTo>
                    <a:pt x="328197" y="557141"/>
                  </a:lnTo>
                  <a:lnTo>
                    <a:pt x="330763" y="562348"/>
                  </a:lnTo>
                  <a:lnTo>
                    <a:pt x="333344" y="567554"/>
                  </a:lnTo>
                  <a:lnTo>
                    <a:pt x="335953" y="572761"/>
                  </a:lnTo>
                  <a:lnTo>
                    <a:pt x="338606" y="577968"/>
                  </a:lnTo>
                  <a:lnTo>
                    <a:pt x="341316" y="583175"/>
                  </a:lnTo>
                  <a:lnTo>
                    <a:pt x="344095" y="588382"/>
                  </a:lnTo>
                  <a:lnTo>
                    <a:pt x="346955" y="593589"/>
                  </a:lnTo>
                  <a:lnTo>
                    <a:pt x="349901" y="598796"/>
                  </a:lnTo>
                  <a:lnTo>
                    <a:pt x="352933" y="604003"/>
                  </a:lnTo>
                  <a:lnTo>
                    <a:pt x="356046" y="609210"/>
                  </a:lnTo>
                  <a:lnTo>
                    <a:pt x="359230" y="614417"/>
                  </a:lnTo>
                  <a:lnTo>
                    <a:pt x="362470" y="619624"/>
                  </a:lnTo>
                  <a:lnTo>
                    <a:pt x="365744" y="624831"/>
                  </a:lnTo>
                  <a:lnTo>
                    <a:pt x="369024" y="630038"/>
                  </a:lnTo>
                  <a:lnTo>
                    <a:pt x="372289" y="635245"/>
                  </a:lnTo>
                  <a:lnTo>
                    <a:pt x="375517" y="640451"/>
                  </a:lnTo>
                  <a:lnTo>
                    <a:pt x="378693" y="645658"/>
                  </a:lnTo>
                  <a:lnTo>
                    <a:pt x="381804" y="650865"/>
                  </a:lnTo>
                  <a:lnTo>
                    <a:pt x="384842" y="656072"/>
                  </a:lnTo>
                  <a:lnTo>
                    <a:pt x="387805" y="661279"/>
                  </a:lnTo>
                  <a:lnTo>
                    <a:pt x="390694" y="666486"/>
                  </a:lnTo>
                  <a:lnTo>
                    <a:pt x="393510" y="671693"/>
                  </a:lnTo>
                  <a:lnTo>
                    <a:pt x="396268" y="676900"/>
                  </a:lnTo>
                  <a:lnTo>
                    <a:pt x="398982" y="682107"/>
                  </a:lnTo>
                  <a:lnTo>
                    <a:pt x="401662" y="687314"/>
                  </a:lnTo>
                  <a:lnTo>
                    <a:pt x="404318" y="692521"/>
                  </a:lnTo>
                  <a:lnTo>
                    <a:pt x="406956" y="697728"/>
                  </a:lnTo>
                  <a:lnTo>
                    <a:pt x="409579" y="702935"/>
                  </a:lnTo>
                  <a:lnTo>
                    <a:pt x="412189" y="708141"/>
                  </a:lnTo>
                  <a:lnTo>
                    <a:pt x="414782" y="713348"/>
                  </a:lnTo>
                  <a:lnTo>
                    <a:pt x="417353" y="718555"/>
                  </a:lnTo>
                  <a:lnTo>
                    <a:pt x="419888" y="723762"/>
                  </a:lnTo>
                  <a:lnTo>
                    <a:pt x="422377" y="728969"/>
                  </a:lnTo>
                  <a:lnTo>
                    <a:pt x="424810" y="734176"/>
                  </a:lnTo>
                  <a:lnTo>
                    <a:pt x="427177" y="739383"/>
                  </a:lnTo>
                  <a:lnTo>
                    <a:pt x="429470" y="744590"/>
                  </a:lnTo>
                  <a:lnTo>
                    <a:pt x="431681" y="749797"/>
                  </a:lnTo>
                  <a:lnTo>
                    <a:pt x="433807" y="755004"/>
                  </a:lnTo>
                  <a:lnTo>
                    <a:pt x="435846" y="760211"/>
                  </a:lnTo>
                  <a:lnTo>
                    <a:pt x="437801" y="765418"/>
                  </a:lnTo>
                  <a:lnTo>
                    <a:pt x="439675" y="770625"/>
                  </a:lnTo>
                  <a:lnTo>
                    <a:pt x="441469" y="775832"/>
                  </a:lnTo>
                  <a:lnTo>
                    <a:pt x="443203" y="781038"/>
                  </a:lnTo>
                  <a:lnTo>
                    <a:pt x="444887" y="786245"/>
                  </a:lnTo>
                  <a:lnTo>
                    <a:pt x="446533" y="791452"/>
                  </a:lnTo>
                  <a:lnTo>
                    <a:pt x="448151" y="796659"/>
                  </a:lnTo>
                  <a:lnTo>
                    <a:pt x="449751" y="801866"/>
                  </a:lnTo>
                  <a:lnTo>
                    <a:pt x="451339" y="807073"/>
                  </a:lnTo>
                  <a:lnTo>
                    <a:pt x="452923" y="812280"/>
                  </a:lnTo>
                  <a:lnTo>
                    <a:pt x="454505" y="817487"/>
                  </a:lnTo>
                  <a:lnTo>
                    <a:pt x="456084" y="822694"/>
                  </a:lnTo>
                  <a:lnTo>
                    <a:pt x="457658" y="827901"/>
                  </a:lnTo>
                  <a:lnTo>
                    <a:pt x="459218" y="833108"/>
                  </a:lnTo>
                  <a:lnTo>
                    <a:pt x="460753" y="838315"/>
                  </a:lnTo>
                  <a:lnTo>
                    <a:pt x="462250" y="843522"/>
                  </a:lnTo>
                  <a:lnTo>
                    <a:pt x="463692" y="848729"/>
                  </a:lnTo>
                  <a:lnTo>
                    <a:pt x="465059" y="853935"/>
                  </a:lnTo>
                  <a:lnTo>
                    <a:pt x="466332" y="859142"/>
                  </a:lnTo>
                  <a:lnTo>
                    <a:pt x="467489" y="864349"/>
                  </a:lnTo>
                  <a:lnTo>
                    <a:pt x="468510" y="869556"/>
                  </a:lnTo>
                  <a:lnTo>
                    <a:pt x="469361" y="874763"/>
                  </a:lnTo>
                  <a:lnTo>
                    <a:pt x="470023" y="879970"/>
                  </a:lnTo>
                  <a:lnTo>
                    <a:pt x="470489" y="885177"/>
                  </a:lnTo>
                  <a:lnTo>
                    <a:pt x="470751" y="890384"/>
                  </a:lnTo>
                  <a:lnTo>
                    <a:pt x="470801" y="895591"/>
                  </a:lnTo>
                  <a:lnTo>
                    <a:pt x="470637" y="900798"/>
                  </a:lnTo>
                  <a:lnTo>
                    <a:pt x="470261" y="906005"/>
                  </a:lnTo>
                  <a:lnTo>
                    <a:pt x="469678" y="911212"/>
                  </a:lnTo>
                  <a:lnTo>
                    <a:pt x="468899" y="916419"/>
                  </a:lnTo>
                  <a:lnTo>
                    <a:pt x="467938" y="921625"/>
                  </a:lnTo>
                  <a:lnTo>
                    <a:pt x="466797" y="926832"/>
                  </a:lnTo>
                  <a:lnTo>
                    <a:pt x="465511" y="932039"/>
                  </a:lnTo>
                  <a:lnTo>
                    <a:pt x="464107" y="937246"/>
                  </a:lnTo>
                  <a:lnTo>
                    <a:pt x="462610" y="942453"/>
                  </a:lnTo>
                  <a:lnTo>
                    <a:pt x="461042" y="947660"/>
                  </a:lnTo>
                  <a:lnTo>
                    <a:pt x="459427" y="952867"/>
                  </a:lnTo>
                  <a:lnTo>
                    <a:pt x="457787" y="958074"/>
                  </a:lnTo>
                  <a:lnTo>
                    <a:pt x="456139" y="963281"/>
                  </a:lnTo>
                  <a:lnTo>
                    <a:pt x="454499" y="968488"/>
                  </a:lnTo>
                  <a:lnTo>
                    <a:pt x="452880" y="973695"/>
                  </a:lnTo>
                  <a:lnTo>
                    <a:pt x="451291" y="978902"/>
                  </a:lnTo>
                  <a:lnTo>
                    <a:pt x="449732" y="984109"/>
                  </a:lnTo>
                  <a:lnTo>
                    <a:pt x="448198" y="989316"/>
                  </a:lnTo>
                  <a:lnTo>
                    <a:pt x="446681" y="994522"/>
                  </a:lnTo>
                  <a:lnTo>
                    <a:pt x="445170" y="999729"/>
                  </a:lnTo>
                  <a:lnTo>
                    <a:pt x="443653" y="1004936"/>
                  </a:lnTo>
                  <a:lnTo>
                    <a:pt x="442116" y="1010143"/>
                  </a:lnTo>
                  <a:lnTo>
                    <a:pt x="440543" y="1015350"/>
                  </a:lnTo>
                  <a:lnTo>
                    <a:pt x="438923" y="1020557"/>
                  </a:lnTo>
                  <a:lnTo>
                    <a:pt x="437241" y="1025764"/>
                  </a:lnTo>
                  <a:lnTo>
                    <a:pt x="435483" y="1030971"/>
                  </a:lnTo>
                  <a:lnTo>
                    <a:pt x="433651" y="1036178"/>
                  </a:lnTo>
                  <a:lnTo>
                    <a:pt x="431744" y="1041385"/>
                  </a:lnTo>
                  <a:lnTo>
                    <a:pt x="429766" y="1046592"/>
                  </a:lnTo>
                  <a:lnTo>
                    <a:pt x="427721" y="1051799"/>
                  </a:lnTo>
                  <a:lnTo>
                    <a:pt x="425617" y="1057006"/>
                  </a:lnTo>
                  <a:lnTo>
                    <a:pt x="423461" y="1062212"/>
                  </a:lnTo>
                  <a:lnTo>
                    <a:pt x="421265" y="1067419"/>
                  </a:lnTo>
                  <a:lnTo>
                    <a:pt x="419035" y="1072626"/>
                  </a:lnTo>
                  <a:lnTo>
                    <a:pt x="416781" y="1077833"/>
                  </a:lnTo>
                  <a:lnTo>
                    <a:pt x="414508" y="1083040"/>
                  </a:lnTo>
                  <a:lnTo>
                    <a:pt x="412224" y="1088247"/>
                  </a:lnTo>
                  <a:lnTo>
                    <a:pt x="409930" y="1093454"/>
                  </a:lnTo>
                  <a:lnTo>
                    <a:pt x="407628" y="1098661"/>
                  </a:lnTo>
                  <a:lnTo>
                    <a:pt x="405318" y="1103868"/>
                  </a:lnTo>
                  <a:lnTo>
                    <a:pt x="402997" y="1109075"/>
                  </a:lnTo>
                  <a:lnTo>
                    <a:pt x="400663" y="1114282"/>
                  </a:lnTo>
                  <a:lnTo>
                    <a:pt x="398316" y="1119489"/>
                  </a:lnTo>
                  <a:lnTo>
                    <a:pt x="395954" y="1124696"/>
                  </a:lnTo>
                  <a:lnTo>
                    <a:pt x="393576" y="1129903"/>
                  </a:lnTo>
                  <a:lnTo>
                    <a:pt x="391186" y="1135109"/>
                  </a:lnTo>
                  <a:lnTo>
                    <a:pt x="388788" y="1140316"/>
                  </a:lnTo>
                  <a:lnTo>
                    <a:pt x="386390" y="1145523"/>
                  </a:lnTo>
                  <a:lnTo>
                    <a:pt x="383998" y="1150730"/>
                  </a:lnTo>
                  <a:lnTo>
                    <a:pt x="381622" y="1155937"/>
                  </a:lnTo>
                  <a:lnTo>
                    <a:pt x="379268" y="1161144"/>
                  </a:lnTo>
                  <a:lnTo>
                    <a:pt x="376946" y="1166351"/>
                  </a:lnTo>
                  <a:lnTo>
                    <a:pt x="374660" y="1171558"/>
                  </a:lnTo>
                  <a:lnTo>
                    <a:pt x="372415" y="1176765"/>
                  </a:lnTo>
                  <a:lnTo>
                    <a:pt x="370217" y="1181972"/>
                  </a:lnTo>
                  <a:lnTo>
                    <a:pt x="368057" y="1187179"/>
                  </a:lnTo>
                  <a:lnTo>
                    <a:pt x="365930" y="1192386"/>
                  </a:lnTo>
                  <a:lnTo>
                    <a:pt x="363827" y="1197593"/>
                  </a:lnTo>
                  <a:lnTo>
                    <a:pt x="361737" y="1202800"/>
                  </a:lnTo>
                  <a:lnTo>
                    <a:pt x="359648" y="1208006"/>
                  </a:lnTo>
                  <a:lnTo>
                    <a:pt x="357549" y="1213213"/>
                  </a:lnTo>
                  <a:lnTo>
                    <a:pt x="355428" y="1218420"/>
                  </a:lnTo>
                  <a:lnTo>
                    <a:pt x="353275" y="1223627"/>
                  </a:lnTo>
                  <a:lnTo>
                    <a:pt x="351081" y="1228834"/>
                  </a:lnTo>
                  <a:lnTo>
                    <a:pt x="348833" y="1234041"/>
                  </a:lnTo>
                  <a:lnTo>
                    <a:pt x="346533" y="1239248"/>
                  </a:lnTo>
                  <a:lnTo>
                    <a:pt x="344181" y="1244455"/>
                  </a:lnTo>
                  <a:lnTo>
                    <a:pt x="341779" y="1249662"/>
                  </a:lnTo>
                  <a:lnTo>
                    <a:pt x="339331" y="1254869"/>
                  </a:lnTo>
                  <a:lnTo>
                    <a:pt x="336845" y="1260076"/>
                  </a:lnTo>
                  <a:lnTo>
                    <a:pt x="334327" y="1265283"/>
                  </a:lnTo>
                  <a:lnTo>
                    <a:pt x="331789" y="1270490"/>
                  </a:lnTo>
                  <a:lnTo>
                    <a:pt x="329241" y="1275696"/>
                  </a:lnTo>
                  <a:lnTo>
                    <a:pt x="326697" y="1280903"/>
                  </a:lnTo>
                  <a:lnTo>
                    <a:pt x="324171" y="1286110"/>
                  </a:lnTo>
                  <a:lnTo>
                    <a:pt x="321677" y="1291317"/>
                  </a:lnTo>
                  <a:lnTo>
                    <a:pt x="319227" y="1296524"/>
                  </a:lnTo>
                  <a:lnTo>
                    <a:pt x="316833" y="1301731"/>
                  </a:lnTo>
                  <a:lnTo>
                    <a:pt x="314504" y="1306938"/>
                  </a:lnTo>
                  <a:lnTo>
                    <a:pt x="312251" y="1312145"/>
                  </a:lnTo>
                  <a:lnTo>
                    <a:pt x="310080" y="1317352"/>
                  </a:lnTo>
                  <a:lnTo>
                    <a:pt x="307998" y="1322559"/>
                  </a:lnTo>
                  <a:lnTo>
                    <a:pt x="306008" y="1327766"/>
                  </a:lnTo>
                  <a:lnTo>
                    <a:pt x="304119" y="1332973"/>
                  </a:lnTo>
                  <a:lnTo>
                    <a:pt x="302331" y="1338180"/>
                  </a:lnTo>
                  <a:lnTo>
                    <a:pt x="300635" y="1343387"/>
                  </a:lnTo>
                  <a:lnTo>
                    <a:pt x="299027" y="1348593"/>
                  </a:lnTo>
                  <a:lnTo>
                    <a:pt x="297504" y="1353800"/>
                  </a:lnTo>
                  <a:lnTo>
                    <a:pt x="296060" y="1359007"/>
                  </a:lnTo>
                  <a:lnTo>
                    <a:pt x="294690" y="1364214"/>
                  </a:lnTo>
                  <a:lnTo>
                    <a:pt x="293388" y="1369421"/>
                  </a:lnTo>
                  <a:lnTo>
                    <a:pt x="292149" y="1374628"/>
                  </a:lnTo>
                  <a:lnTo>
                    <a:pt x="290967" y="1379835"/>
                  </a:lnTo>
                  <a:lnTo>
                    <a:pt x="289843" y="1385042"/>
                  </a:lnTo>
                  <a:lnTo>
                    <a:pt x="288769" y="1390249"/>
                  </a:lnTo>
                  <a:lnTo>
                    <a:pt x="287739" y="1395456"/>
                  </a:lnTo>
                  <a:lnTo>
                    <a:pt x="286748" y="1400663"/>
                  </a:lnTo>
                  <a:lnTo>
                    <a:pt x="285793" y="1405870"/>
                  </a:lnTo>
                  <a:lnTo>
                    <a:pt x="284868" y="1411077"/>
                  </a:lnTo>
                  <a:lnTo>
                    <a:pt x="283971" y="1416283"/>
                  </a:lnTo>
                  <a:lnTo>
                    <a:pt x="283095" y="1421490"/>
                  </a:lnTo>
                  <a:lnTo>
                    <a:pt x="282235" y="1426697"/>
                  </a:lnTo>
                  <a:lnTo>
                    <a:pt x="281387" y="1431904"/>
                  </a:lnTo>
                  <a:lnTo>
                    <a:pt x="280546" y="1437111"/>
                  </a:lnTo>
                  <a:lnTo>
                    <a:pt x="279705" y="1442318"/>
                  </a:lnTo>
                  <a:lnTo>
                    <a:pt x="278861" y="1447525"/>
                  </a:lnTo>
                  <a:lnTo>
                    <a:pt x="278011" y="1452732"/>
                  </a:lnTo>
                  <a:lnTo>
                    <a:pt x="277152" y="1457939"/>
                  </a:lnTo>
                  <a:lnTo>
                    <a:pt x="276282" y="1463146"/>
                  </a:lnTo>
                  <a:lnTo>
                    <a:pt x="275399" y="1468353"/>
                  </a:lnTo>
                  <a:lnTo>
                    <a:pt x="274500" y="1473560"/>
                  </a:lnTo>
                  <a:lnTo>
                    <a:pt x="273584" y="1478767"/>
                  </a:lnTo>
                  <a:lnTo>
                    <a:pt x="272648" y="1483974"/>
                  </a:lnTo>
                  <a:lnTo>
                    <a:pt x="271689" y="1489180"/>
                  </a:lnTo>
                  <a:lnTo>
                    <a:pt x="270707" y="1494387"/>
                  </a:lnTo>
                  <a:lnTo>
                    <a:pt x="269703" y="1499594"/>
                  </a:lnTo>
                  <a:lnTo>
                    <a:pt x="268677" y="1504801"/>
                  </a:lnTo>
                  <a:lnTo>
                    <a:pt x="267633" y="1510008"/>
                  </a:lnTo>
                  <a:lnTo>
                    <a:pt x="266576" y="1515215"/>
                  </a:lnTo>
                  <a:lnTo>
                    <a:pt x="265512" y="1520422"/>
                  </a:lnTo>
                  <a:lnTo>
                    <a:pt x="264449" y="1525629"/>
                  </a:lnTo>
                  <a:lnTo>
                    <a:pt x="263398" y="1530836"/>
                  </a:lnTo>
                  <a:lnTo>
                    <a:pt x="262370" y="1536043"/>
                  </a:lnTo>
                  <a:lnTo>
                    <a:pt x="261381" y="1541250"/>
                  </a:lnTo>
                  <a:lnTo>
                    <a:pt x="260438" y="1546457"/>
                  </a:lnTo>
                  <a:lnTo>
                    <a:pt x="259551" y="1551664"/>
                  </a:lnTo>
                  <a:lnTo>
                    <a:pt x="258727" y="1556870"/>
                  </a:lnTo>
                  <a:lnTo>
                    <a:pt x="257971" y="1562077"/>
                  </a:lnTo>
                  <a:lnTo>
                    <a:pt x="257287" y="1567284"/>
                  </a:lnTo>
                  <a:lnTo>
                    <a:pt x="256675" y="1572491"/>
                  </a:lnTo>
                  <a:lnTo>
                    <a:pt x="256134" y="1577698"/>
                  </a:lnTo>
                  <a:lnTo>
                    <a:pt x="255661" y="1582905"/>
                  </a:lnTo>
                  <a:lnTo>
                    <a:pt x="255254" y="1588112"/>
                  </a:lnTo>
                  <a:lnTo>
                    <a:pt x="254905" y="1593319"/>
                  </a:lnTo>
                  <a:lnTo>
                    <a:pt x="254603" y="1598526"/>
                  </a:lnTo>
                  <a:lnTo>
                    <a:pt x="254342" y="1603733"/>
                  </a:lnTo>
                  <a:lnTo>
                    <a:pt x="254115" y="1608940"/>
                  </a:lnTo>
                  <a:lnTo>
                    <a:pt x="253915" y="1614147"/>
                  </a:lnTo>
                  <a:lnTo>
                    <a:pt x="253735" y="1619354"/>
                  </a:lnTo>
                  <a:lnTo>
                    <a:pt x="253570" y="1624561"/>
                  </a:lnTo>
                  <a:lnTo>
                    <a:pt x="253413" y="1629767"/>
                  </a:lnTo>
                  <a:lnTo>
                    <a:pt x="253258" y="1634974"/>
                  </a:lnTo>
                  <a:lnTo>
                    <a:pt x="253099" y="1640181"/>
                  </a:lnTo>
                  <a:lnTo>
                    <a:pt x="252930" y="1645388"/>
                  </a:lnTo>
                  <a:lnTo>
                    <a:pt x="252744" y="1650595"/>
                  </a:lnTo>
                  <a:lnTo>
                    <a:pt x="252537" y="1655802"/>
                  </a:lnTo>
                  <a:lnTo>
                    <a:pt x="252305" y="1661009"/>
                  </a:lnTo>
                  <a:lnTo>
                    <a:pt x="252045" y="1666216"/>
                  </a:lnTo>
                  <a:lnTo>
                    <a:pt x="251755" y="1671423"/>
                  </a:lnTo>
                  <a:lnTo>
                    <a:pt x="251433" y="1676630"/>
                  </a:lnTo>
                  <a:lnTo>
                    <a:pt x="251083" y="1681837"/>
                  </a:lnTo>
                  <a:lnTo>
                    <a:pt x="250705" y="1687044"/>
                  </a:lnTo>
                  <a:lnTo>
                    <a:pt x="250304" y="1692251"/>
                  </a:lnTo>
                  <a:lnTo>
                    <a:pt x="249887" y="1697458"/>
                  </a:lnTo>
                  <a:lnTo>
                    <a:pt x="249463" y="1702664"/>
                  </a:lnTo>
                  <a:lnTo>
                    <a:pt x="249038" y="1707871"/>
                  </a:lnTo>
                  <a:lnTo>
                    <a:pt x="248619" y="1713078"/>
                  </a:lnTo>
                  <a:lnTo>
                    <a:pt x="248212" y="1718285"/>
                  </a:lnTo>
                  <a:lnTo>
                    <a:pt x="247821" y="1723492"/>
                  </a:lnTo>
                  <a:lnTo>
                    <a:pt x="247451" y="1728699"/>
                  </a:lnTo>
                  <a:lnTo>
                    <a:pt x="247102" y="1733906"/>
                  </a:lnTo>
                  <a:lnTo>
                    <a:pt x="246777" y="1739113"/>
                  </a:lnTo>
                  <a:lnTo>
                    <a:pt x="246474" y="1744320"/>
                  </a:lnTo>
                  <a:lnTo>
                    <a:pt x="246190" y="1749527"/>
                  </a:lnTo>
                  <a:lnTo>
                    <a:pt x="245921" y="1754734"/>
                  </a:lnTo>
                  <a:lnTo>
                    <a:pt x="245664" y="1759941"/>
                  </a:lnTo>
                  <a:lnTo>
                    <a:pt x="245415" y="1765148"/>
                  </a:lnTo>
                  <a:lnTo>
                    <a:pt x="245172" y="1770354"/>
                  </a:lnTo>
                  <a:lnTo>
                    <a:pt x="244933" y="1775561"/>
                  </a:lnTo>
                  <a:lnTo>
                    <a:pt x="244695" y="1780768"/>
                  </a:lnTo>
                  <a:lnTo>
                    <a:pt x="244459" y="1785975"/>
                  </a:lnTo>
                  <a:lnTo>
                    <a:pt x="244224" y="1791182"/>
                  </a:lnTo>
                  <a:lnTo>
                    <a:pt x="243993" y="1796389"/>
                  </a:lnTo>
                  <a:lnTo>
                    <a:pt x="243767" y="1801596"/>
                  </a:lnTo>
                  <a:lnTo>
                    <a:pt x="243548" y="1806803"/>
                  </a:lnTo>
                  <a:lnTo>
                    <a:pt x="243337" y="1812010"/>
                  </a:lnTo>
                  <a:lnTo>
                    <a:pt x="243139" y="1817217"/>
                  </a:lnTo>
                  <a:lnTo>
                    <a:pt x="242953" y="1822424"/>
                  </a:lnTo>
                  <a:lnTo>
                    <a:pt x="242783" y="1827631"/>
                  </a:lnTo>
                  <a:lnTo>
                    <a:pt x="242628" y="1832838"/>
                  </a:lnTo>
                  <a:lnTo>
                    <a:pt x="242490" y="1838045"/>
                  </a:lnTo>
                  <a:lnTo>
                    <a:pt x="242368" y="1843251"/>
                  </a:lnTo>
                  <a:lnTo>
                    <a:pt x="242262" y="1848458"/>
                  </a:lnTo>
                  <a:lnTo>
                    <a:pt x="242166" y="1853665"/>
                  </a:lnTo>
                  <a:lnTo>
                    <a:pt x="242079" y="1858872"/>
                  </a:lnTo>
                  <a:lnTo>
                    <a:pt x="241997" y="1864079"/>
                  </a:lnTo>
                  <a:lnTo>
                    <a:pt x="241917" y="1869286"/>
                  </a:lnTo>
                  <a:lnTo>
                    <a:pt x="241833" y="1874493"/>
                  </a:lnTo>
                  <a:lnTo>
                    <a:pt x="241743" y="1879700"/>
                  </a:lnTo>
                  <a:lnTo>
                    <a:pt x="241644" y="1884907"/>
                  </a:lnTo>
                  <a:lnTo>
                    <a:pt x="241532" y="1890114"/>
                  </a:lnTo>
                  <a:lnTo>
                    <a:pt x="241405" y="1895321"/>
                  </a:lnTo>
                  <a:lnTo>
                    <a:pt x="241264" y="1900528"/>
                  </a:lnTo>
                  <a:lnTo>
                    <a:pt x="241109" y="1905735"/>
                  </a:lnTo>
                  <a:lnTo>
                    <a:pt x="240942" y="1910941"/>
                  </a:lnTo>
                  <a:lnTo>
                    <a:pt x="240765" y="1916148"/>
                  </a:lnTo>
                  <a:lnTo>
                    <a:pt x="240581" y="1921355"/>
                  </a:lnTo>
                  <a:lnTo>
                    <a:pt x="240393" y="1926562"/>
                  </a:lnTo>
                  <a:lnTo>
                    <a:pt x="240205" y="1931769"/>
                  </a:lnTo>
                  <a:lnTo>
                    <a:pt x="240019" y="1936976"/>
                  </a:lnTo>
                  <a:lnTo>
                    <a:pt x="239838" y="1942183"/>
                  </a:lnTo>
                  <a:lnTo>
                    <a:pt x="239666" y="1947390"/>
                  </a:lnTo>
                  <a:lnTo>
                    <a:pt x="239503" y="1952597"/>
                  </a:lnTo>
                  <a:lnTo>
                    <a:pt x="239350" y="1957804"/>
                  </a:lnTo>
                  <a:lnTo>
                    <a:pt x="239207" y="1963011"/>
                  </a:lnTo>
                  <a:lnTo>
                    <a:pt x="239075" y="1968218"/>
                  </a:lnTo>
                  <a:lnTo>
                    <a:pt x="238951" y="1973425"/>
                  </a:lnTo>
                  <a:lnTo>
                    <a:pt x="238835" y="1978632"/>
                  </a:lnTo>
                  <a:lnTo>
                    <a:pt x="238725" y="1983838"/>
                  </a:lnTo>
                  <a:lnTo>
                    <a:pt x="238620" y="1989045"/>
                  </a:lnTo>
                  <a:lnTo>
                    <a:pt x="238517" y="1994252"/>
                  </a:lnTo>
                  <a:lnTo>
                    <a:pt x="238415" y="1999459"/>
                  </a:lnTo>
                  <a:lnTo>
                    <a:pt x="238313" y="2004666"/>
                  </a:lnTo>
                  <a:lnTo>
                    <a:pt x="238211" y="2009873"/>
                  </a:lnTo>
                  <a:lnTo>
                    <a:pt x="238107" y="2015080"/>
                  </a:lnTo>
                  <a:lnTo>
                    <a:pt x="238002" y="2020287"/>
                  </a:lnTo>
                  <a:lnTo>
                    <a:pt x="237896" y="2025494"/>
                  </a:lnTo>
                  <a:lnTo>
                    <a:pt x="237791" y="2030701"/>
                  </a:lnTo>
                  <a:lnTo>
                    <a:pt x="237687" y="2035908"/>
                  </a:lnTo>
                  <a:lnTo>
                    <a:pt x="237586" y="2041115"/>
                  </a:lnTo>
                  <a:lnTo>
                    <a:pt x="237488" y="2046322"/>
                  </a:lnTo>
                  <a:lnTo>
                    <a:pt x="237395" y="2051529"/>
                  </a:lnTo>
                  <a:lnTo>
                    <a:pt x="237305" y="2056735"/>
                  </a:lnTo>
                  <a:lnTo>
                    <a:pt x="237220" y="2061942"/>
                  </a:lnTo>
                  <a:lnTo>
                    <a:pt x="237139" y="2067149"/>
                  </a:lnTo>
                  <a:lnTo>
                    <a:pt x="237061" y="2072356"/>
                  </a:lnTo>
                  <a:lnTo>
                    <a:pt x="236984" y="2077563"/>
                  </a:lnTo>
                  <a:lnTo>
                    <a:pt x="236909" y="2082770"/>
                  </a:lnTo>
                  <a:lnTo>
                    <a:pt x="236834" y="2087977"/>
                  </a:lnTo>
                  <a:lnTo>
                    <a:pt x="236759" y="2093184"/>
                  </a:lnTo>
                  <a:lnTo>
                    <a:pt x="236683" y="2098391"/>
                  </a:lnTo>
                  <a:lnTo>
                    <a:pt x="236607" y="2103598"/>
                  </a:lnTo>
                  <a:lnTo>
                    <a:pt x="236532" y="2108805"/>
                  </a:lnTo>
                  <a:lnTo>
                    <a:pt x="236458" y="2114012"/>
                  </a:lnTo>
                  <a:lnTo>
                    <a:pt x="236386" y="2119219"/>
                  </a:lnTo>
                  <a:lnTo>
                    <a:pt x="236320" y="2124425"/>
                  </a:lnTo>
                  <a:lnTo>
                    <a:pt x="236259" y="2129632"/>
                  </a:lnTo>
                  <a:lnTo>
                    <a:pt x="236206" y="2134839"/>
                  </a:lnTo>
                  <a:lnTo>
                    <a:pt x="236163" y="2140046"/>
                  </a:lnTo>
                  <a:lnTo>
                    <a:pt x="236130" y="2145253"/>
                  </a:lnTo>
                  <a:lnTo>
                    <a:pt x="236109" y="2150460"/>
                  </a:lnTo>
                  <a:lnTo>
                    <a:pt x="236100" y="2155667"/>
                  </a:lnTo>
                  <a:lnTo>
                    <a:pt x="236102" y="2160874"/>
                  </a:lnTo>
                  <a:lnTo>
                    <a:pt x="236115" y="2166081"/>
                  </a:lnTo>
                  <a:lnTo>
                    <a:pt x="236137" y="2171288"/>
                  </a:lnTo>
                  <a:lnTo>
                    <a:pt x="236167" y="2176495"/>
                  </a:lnTo>
                  <a:lnTo>
                    <a:pt x="236204" y="2181702"/>
                  </a:lnTo>
                  <a:lnTo>
                    <a:pt x="236245" y="2186909"/>
                  </a:lnTo>
                  <a:lnTo>
                    <a:pt x="236289" y="2192116"/>
                  </a:lnTo>
                  <a:lnTo>
                    <a:pt x="236334" y="2197322"/>
                  </a:lnTo>
                  <a:lnTo>
                    <a:pt x="236378" y="2202529"/>
                  </a:lnTo>
                  <a:lnTo>
                    <a:pt x="236418" y="2207736"/>
                  </a:lnTo>
                  <a:lnTo>
                    <a:pt x="236454" y="2212943"/>
                  </a:lnTo>
                  <a:lnTo>
                    <a:pt x="236484" y="2218150"/>
                  </a:lnTo>
                  <a:lnTo>
                    <a:pt x="236506" y="2223357"/>
                  </a:lnTo>
                  <a:lnTo>
                    <a:pt x="236520" y="2228564"/>
                  </a:lnTo>
                  <a:lnTo>
                    <a:pt x="236525" y="2233771"/>
                  </a:lnTo>
                  <a:lnTo>
                    <a:pt x="236521" y="2238978"/>
                  </a:lnTo>
                  <a:lnTo>
                    <a:pt x="236506" y="2244185"/>
                  </a:lnTo>
                  <a:lnTo>
                    <a:pt x="236481" y="2249392"/>
                  </a:lnTo>
                  <a:lnTo>
                    <a:pt x="236445" y="2254599"/>
                  </a:lnTo>
                  <a:lnTo>
                    <a:pt x="236400" y="2259806"/>
                  </a:lnTo>
                  <a:lnTo>
                    <a:pt x="236347" y="2265012"/>
                  </a:lnTo>
                  <a:lnTo>
                    <a:pt x="236288" y="2270219"/>
                  </a:lnTo>
                  <a:lnTo>
                    <a:pt x="236225" y="2275426"/>
                  </a:lnTo>
                  <a:lnTo>
                    <a:pt x="236158" y="2280633"/>
                  </a:lnTo>
                  <a:lnTo>
                    <a:pt x="236090" y="2285840"/>
                  </a:lnTo>
                  <a:lnTo>
                    <a:pt x="236023" y="2291047"/>
                  </a:lnTo>
                  <a:lnTo>
                    <a:pt x="235959" y="2296254"/>
                  </a:lnTo>
                  <a:lnTo>
                    <a:pt x="235901" y="2301461"/>
                  </a:lnTo>
                  <a:lnTo>
                    <a:pt x="235848" y="2306668"/>
                  </a:lnTo>
                  <a:lnTo>
                    <a:pt x="235803" y="2311875"/>
                  </a:lnTo>
                  <a:lnTo>
                    <a:pt x="235766" y="2317082"/>
                  </a:lnTo>
                  <a:lnTo>
                    <a:pt x="235735" y="2322289"/>
                  </a:lnTo>
                  <a:lnTo>
                    <a:pt x="235712" y="2327496"/>
                  </a:lnTo>
                  <a:lnTo>
                    <a:pt x="235696" y="2332703"/>
                  </a:lnTo>
                  <a:lnTo>
                    <a:pt x="235685" y="2337909"/>
                  </a:lnTo>
                  <a:lnTo>
                    <a:pt x="235678" y="2343116"/>
                  </a:lnTo>
                  <a:lnTo>
                    <a:pt x="235674" y="2348323"/>
                  </a:lnTo>
                  <a:lnTo>
                    <a:pt x="235672" y="2353530"/>
                  </a:lnTo>
                  <a:lnTo>
                    <a:pt x="235670" y="2358737"/>
                  </a:lnTo>
                  <a:lnTo>
                    <a:pt x="235667" y="2363944"/>
                  </a:lnTo>
                  <a:lnTo>
                    <a:pt x="235662" y="2369151"/>
                  </a:lnTo>
                  <a:lnTo>
                    <a:pt x="235656" y="2374358"/>
                  </a:lnTo>
                  <a:lnTo>
                    <a:pt x="235646" y="2379565"/>
                  </a:lnTo>
                  <a:lnTo>
                    <a:pt x="235634" y="2384772"/>
                  </a:lnTo>
                  <a:lnTo>
                    <a:pt x="235620" y="2389979"/>
                  </a:lnTo>
                  <a:lnTo>
                    <a:pt x="235603" y="2395186"/>
                  </a:lnTo>
                  <a:lnTo>
                    <a:pt x="235585" y="2400393"/>
                  </a:lnTo>
                  <a:lnTo>
                    <a:pt x="235566" y="2405600"/>
                  </a:lnTo>
                  <a:lnTo>
                    <a:pt x="235547" y="2410806"/>
                  </a:lnTo>
                  <a:lnTo>
                    <a:pt x="235528" y="2416013"/>
                  </a:lnTo>
                  <a:lnTo>
                    <a:pt x="235510" y="2421220"/>
                  </a:lnTo>
                  <a:lnTo>
                    <a:pt x="235494" y="2426427"/>
                  </a:lnTo>
                  <a:lnTo>
                    <a:pt x="235480" y="2431634"/>
                  </a:lnTo>
                  <a:lnTo>
                    <a:pt x="235468" y="2436841"/>
                  </a:lnTo>
                  <a:lnTo>
                    <a:pt x="235458" y="2442048"/>
                  </a:lnTo>
                  <a:lnTo>
                    <a:pt x="235451" y="2447255"/>
                  </a:lnTo>
                  <a:lnTo>
                    <a:pt x="235447" y="2452462"/>
                  </a:lnTo>
                  <a:lnTo>
                    <a:pt x="235446" y="2457669"/>
                  </a:lnTo>
                  <a:lnTo>
                    <a:pt x="235447" y="2462876"/>
                  </a:lnTo>
                  <a:lnTo>
                    <a:pt x="235450" y="2468083"/>
                  </a:lnTo>
                  <a:lnTo>
                    <a:pt x="235455" y="2473290"/>
                  </a:lnTo>
                  <a:lnTo>
                    <a:pt x="235463" y="2478496"/>
                  </a:lnTo>
                  <a:lnTo>
                    <a:pt x="235471" y="2483703"/>
                  </a:lnTo>
                  <a:lnTo>
                    <a:pt x="235480" y="2488910"/>
                  </a:lnTo>
                  <a:lnTo>
                    <a:pt x="235490" y="2494117"/>
                  </a:lnTo>
                  <a:lnTo>
                    <a:pt x="235500" y="2499324"/>
                  </a:lnTo>
                  <a:lnTo>
                    <a:pt x="235510" y="2504531"/>
                  </a:lnTo>
                  <a:lnTo>
                    <a:pt x="235518" y="2509738"/>
                  </a:lnTo>
                  <a:lnTo>
                    <a:pt x="235525" y="2514945"/>
                  </a:lnTo>
                  <a:lnTo>
                    <a:pt x="235529" y="2520152"/>
                  </a:lnTo>
                  <a:lnTo>
                    <a:pt x="235532" y="2525359"/>
                  </a:lnTo>
                  <a:lnTo>
                    <a:pt x="235532" y="2530566"/>
                  </a:lnTo>
                  <a:lnTo>
                    <a:pt x="235530" y="2535773"/>
                  </a:lnTo>
                  <a:lnTo>
                    <a:pt x="235526" y="2540980"/>
                  </a:lnTo>
                  <a:lnTo>
                    <a:pt x="235520" y="2546187"/>
                  </a:lnTo>
                  <a:lnTo>
                    <a:pt x="235512" y="2551393"/>
                  </a:lnTo>
                  <a:lnTo>
                    <a:pt x="235503" y="2556600"/>
                  </a:lnTo>
                  <a:lnTo>
                    <a:pt x="235494" y="2561807"/>
                  </a:lnTo>
                  <a:lnTo>
                    <a:pt x="235485" y="2567014"/>
                  </a:lnTo>
                  <a:lnTo>
                    <a:pt x="235476" y="2572221"/>
                  </a:lnTo>
                  <a:lnTo>
                    <a:pt x="235469" y="2577428"/>
                  </a:lnTo>
                  <a:lnTo>
                    <a:pt x="235464" y="2582635"/>
                  </a:lnTo>
                  <a:lnTo>
                    <a:pt x="235460" y="2587842"/>
                  </a:lnTo>
                  <a:lnTo>
                    <a:pt x="235458" y="2593049"/>
                  </a:lnTo>
                  <a:lnTo>
                    <a:pt x="235458" y="2598256"/>
                  </a:lnTo>
                  <a:lnTo>
                    <a:pt x="235461" y="2603463"/>
                  </a:lnTo>
                  <a:lnTo>
                    <a:pt x="235466" y="2608670"/>
                  </a:lnTo>
                  <a:lnTo>
                    <a:pt x="235472" y="2613877"/>
                  </a:lnTo>
                  <a:lnTo>
                    <a:pt x="235480" y="2619083"/>
                  </a:lnTo>
                  <a:lnTo>
                    <a:pt x="235489" y="2624290"/>
                  </a:lnTo>
                  <a:lnTo>
                    <a:pt x="235498" y="2629497"/>
                  </a:lnTo>
                  <a:lnTo>
                    <a:pt x="235507" y="2634704"/>
                  </a:lnTo>
                  <a:lnTo>
                    <a:pt x="235515" y="2639911"/>
                  </a:lnTo>
                  <a:lnTo>
                    <a:pt x="235522" y="2645118"/>
                  </a:lnTo>
                  <a:lnTo>
                    <a:pt x="235528" y="2650325"/>
                  </a:lnTo>
                  <a:lnTo>
                    <a:pt x="235531" y="2655532"/>
                  </a:lnTo>
                  <a:lnTo>
                    <a:pt x="235532" y="2660739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9" name="pg31">
              <a:extLst>
                <a:ext uri="{FF2B5EF4-FFF2-40B4-BE49-F238E27FC236}">
                  <a16:creationId xmlns:a16="http://schemas.microsoft.com/office/drawing/2014/main" id="{B7B84059-441D-83E7-3DE9-D1E35D1265C8}"/>
                </a:ext>
              </a:extLst>
            </p:cNvPr>
            <p:cNvSpPr/>
            <p:nvPr/>
          </p:nvSpPr>
          <p:spPr>
            <a:xfrm>
              <a:off x="4190518" y="3926871"/>
              <a:ext cx="468271" cy="2707839"/>
            </a:xfrm>
            <a:custGeom>
              <a:avLst/>
              <a:gdLst/>
              <a:ahLst/>
              <a:cxnLst/>
              <a:rect l="0" t="0" r="0" b="0"/>
              <a:pathLst>
                <a:path w="468271" h="2707839">
                  <a:moveTo>
                    <a:pt x="233972" y="2707839"/>
                  </a:moveTo>
                  <a:lnTo>
                    <a:pt x="233971" y="2702540"/>
                  </a:lnTo>
                  <a:lnTo>
                    <a:pt x="233972" y="2697240"/>
                  </a:lnTo>
                  <a:lnTo>
                    <a:pt x="233974" y="2691941"/>
                  </a:lnTo>
                  <a:lnTo>
                    <a:pt x="233976" y="2686642"/>
                  </a:lnTo>
                  <a:lnTo>
                    <a:pt x="233979" y="2681343"/>
                  </a:lnTo>
                  <a:lnTo>
                    <a:pt x="233981" y="2676044"/>
                  </a:lnTo>
                  <a:lnTo>
                    <a:pt x="233981" y="2670745"/>
                  </a:lnTo>
                  <a:lnTo>
                    <a:pt x="233978" y="2665446"/>
                  </a:lnTo>
                  <a:lnTo>
                    <a:pt x="233972" y="2660147"/>
                  </a:lnTo>
                  <a:lnTo>
                    <a:pt x="233961" y="2654848"/>
                  </a:lnTo>
                  <a:lnTo>
                    <a:pt x="233946" y="2649549"/>
                  </a:lnTo>
                  <a:lnTo>
                    <a:pt x="233925" y="2644249"/>
                  </a:lnTo>
                  <a:lnTo>
                    <a:pt x="233899" y="2638950"/>
                  </a:lnTo>
                  <a:lnTo>
                    <a:pt x="233867" y="2633651"/>
                  </a:lnTo>
                  <a:lnTo>
                    <a:pt x="233830" y="2628352"/>
                  </a:lnTo>
                  <a:lnTo>
                    <a:pt x="233787" y="2623053"/>
                  </a:lnTo>
                  <a:lnTo>
                    <a:pt x="233740" y="2617754"/>
                  </a:lnTo>
                  <a:lnTo>
                    <a:pt x="233688" y="2612455"/>
                  </a:lnTo>
                  <a:lnTo>
                    <a:pt x="233632" y="2607156"/>
                  </a:lnTo>
                  <a:lnTo>
                    <a:pt x="233573" y="2601857"/>
                  </a:lnTo>
                  <a:lnTo>
                    <a:pt x="233513" y="2596558"/>
                  </a:lnTo>
                  <a:lnTo>
                    <a:pt x="233452" y="2591258"/>
                  </a:lnTo>
                  <a:lnTo>
                    <a:pt x="233391" y="2585959"/>
                  </a:lnTo>
                  <a:lnTo>
                    <a:pt x="233331" y="2580660"/>
                  </a:lnTo>
                  <a:lnTo>
                    <a:pt x="233273" y="2575361"/>
                  </a:lnTo>
                  <a:lnTo>
                    <a:pt x="233219" y="2570062"/>
                  </a:lnTo>
                  <a:lnTo>
                    <a:pt x="233169" y="2564763"/>
                  </a:lnTo>
                  <a:lnTo>
                    <a:pt x="233126" y="2559464"/>
                  </a:lnTo>
                  <a:lnTo>
                    <a:pt x="233089" y="2554165"/>
                  </a:lnTo>
                  <a:lnTo>
                    <a:pt x="233060" y="2548866"/>
                  </a:lnTo>
                  <a:lnTo>
                    <a:pt x="233039" y="2543567"/>
                  </a:lnTo>
                  <a:lnTo>
                    <a:pt x="233027" y="2538267"/>
                  </a:lnTo>
                  <a:lnTo>
                    <a:pt x="233024" y="2532968"/>
                  </a:lnTo>
                  <a:lnTo>
                    <a:pt x="233029" y="2527669"/>
                  </a:lnTo>
                  <a:lnTo>
                    <a:pt x="233043" y="2522370"/>
                  </a:lnTo>
                  <a:lnTo>
                    <a:pt x="233064" y="2517071"/>
                  </a:lnTo>
                  <a:lnTo>
                    <a:pt x="233094" y="2511772"/>
                  </a:lnTo>
                  <a:lnTo>
                    <a:pt x="233129" y="2506473"/>
                  </a:lnTo>
                  <a:lnTo>
                    <a:pt x="233167" y="2501174"/>
                  </a:lnTo>
                  <a:lnTo>
                    <a:pt x="233209" y="2495875"/>
                  </a:lnTo>
                  <a:lnTo>
                    <a:pt x="233251" y="2490576"/>
                  </a:lnTo>
                  <a:lnTo>
                    <a:pt x="233294" y="2485276"/>
                  </a:lnTo>
                  <a:lnTo>
                    <a:pt x="233335" y="2479977"/>
                  </a:lnTo>
                  <a:lnTo>
                    <a:pt x="233374" y="2474678"/>
                  </a:lnTo>
                  <a:lnTo>
                    <a:pt x="233410" y="2469379"/>
                  </a:lnTo>
                  <a:lnTo>
                    <a:pt x="233442" y="2464080"/>
                  </a:lnTo>
                  <a:lnTo>
                    <a:pt x="233470" y="2458781"/>
                  </a:lnTo>
                  <a:lnTo>
                    <a:pt x="233493" y="2453482"/>
                  </a:lnTo>
                  <a:lnTo>
                    <a:pt x="233511" y="2448183"/>
                  </a:lnTo>
                  <a:lnTo>
                    <a:pt x="233526" y="2442884"/>
                  </a:lnTo>
                  <a:lnTo>
                    <a:pt x="233535" y="2437585"/>
                  </a:lnTo>
                  <a:lnTo>
                    <a:pt x="233540" y="2432286"/>
                  </a:lnTo>
                  <a:lnTo>
                    <a:pt x="233541" y="2426986"/>
                  </a:lnTo>
                  <a:lnTo>
                    <a:pt x="233537" y="2421687"/>
                  </a:lnTo>
                  <a:lnTo>
                    <a:pt x="233528" y="2416388"/>
                  </a:lnTo>
                  <a:lnTo>
                    <a:pt x="233514" y="2411089"/>
                  </a:lnTo>
                  <a:lnTo>
                    <a:pt x="233495" y="2405790"/>
                  </a:lnTo>
                  <a:lnTo>
                    <a:pt x="233472" y="2400491"/>
                  </a:lnTo>
                  <a:lnTo>
                    <a:pt x="233444" y="2395192"/>
                  </a:lnTo>
                  <a:lnTo>
                    <a:pt x="233412" y="2389893"/>
                  </a:lnTo>
                  <a:lnTo>
                    <a:pt x="233376" y="2384594"/>
                  </a:lnTo>
                  <a:lnTo>
                    <a:pt x="233337" y="2379295"/>
                  </a:lnTo>
                  <a:lnTo>
                    <a:pt x="233294" y="2373995"/>
                  </a:lnTo>
                  <a:lnTo>
                    <a:pt x="233250" y="2368696"/>
                  </a:lnTo>
                  <a:lnTo>
                    <a:pt x="233204" y="2363397"/>
                  </a:lnTo>
                  <a:lnTo>
                    <a:pt x="233158" y="2358098"/>
                  </a:lnTo>
                  <a:lnTo>
                    <a:pt x="233114" y="2352799"/>
                  </a:lnTo>
                  <a:lnTo>
                    <a:pt x="233071" y="2347500"/>
                  </a:lnTo>
                  <a:lnTo>
                    <a:pt x="233031" y="2342201"/>
                  </a:lnTo>
                  <a:lnTo>
                    <a:pt x="232996" y="2336902"/>
                  </a:lnTo>
                  <a:lnTo>
                    <a:pt x="232965" y="2331603"/>
                  </a:lnTo>
                  <a:lnTo>
                    <a:pt x="232939" y="2326304"/>
                  </a:lnTo>
                  <a:lnTo>
                    <a:pt x="232917" y="2321004"/>
                  </a:lnTo>
                  <a:lnTo>
                    <a:pt x="232900" y="2315705"/>
                  </a:lnTo>
                  <a:lnTo>
                    <a:pt x="232886" y="2310406"/>
                  </a:lnTo>
                  <a:lnTo>
                    <a:pt x="232874" y="2305107"/>
                  </a:lnTo>
                  <a:lnTo>
                    <a:pt x="232861" y="2299808"/>
                  </a:lnTo>
                  <a:lnTo>
                    <a:pt x="232845" y="2294509"/>
                  </a:lnTo>
                  <a:lnTo>
                    <a:pt x="232824" y="2289210"/>
                  </a:lnTo>
                  <a:lnTo>
                    <a:pt x="232796" y="2283911"/>
                  </a:lnTo>
                  <a:lnTo>
                    <a:pt x="232758" y="2278612"/>
                  </a:lnTo>
                  <a:lnTo>
                    <a:pt x="232709" y="2273313"/>
                  </a:lnTo>
                  <a:lnTo>
                    <a:pt x="232648" y="2268013"/>
                  </a:lnTo>
                  <a:lnTo>
                    <a:pt x="232572" y="2262714"/>
                  </a:lnTo>
                  <a:lnTo>
                    <a:pt x="232483" y="2257415"/>
                  </a:lnTo>
                  <a:lnTo>
                    <a:pt x="232382" y="2252116"/>
                  </a:lnTo>
                  <a:lnTo>
                    <a:pt x="232270" y="2246817"/>
                  </a:lnTo>
                  <a:lnTo>
                    <a:pt x="232151" y="2241518"/>
                  </a:lnTo>
                  <a:lnTo>
                    <a:pt x="232027" y="2236219"/>
                  </a:lnTo>
                  <a:lnTo>
                    <a:pt x="231901" y="2230920"/>
                  </a:lnTo>
                  <a:lnTo>
                    <a:pt x="231776" y="2225621"/>
                  </a:lnTo>
                  <a:lnTo>
                    <a:pt x="231655" y="2220322"/>
                  </a:lnTo>
                  <a:lnTo>
                    <a:pt x="231540" y="2215022"/>
                  </a:lnTo>
                  <a:lnTo>
                    <a:pt x="231435" y="2209723"/>
                  </a:lnTo>
                  <a:lnTo>
                    <a:pt x="231342" y="2204424"/>
                  </a:lnTo>
                  <a:lnTo>
                    <a:pt x="231261" y="2199125"/>
                  </a:lnTo>
                  <a:lnTo>
                    <a:pt x="231192" y="2193826"/>
                  </a:lnTo>
                  <a:lnTo>
                    <a:pt x="231135" y="2188527"/>
                  </a:lnTo>
                  <a:lnTo>
                    <a:pt x="231088" y="2183228"/>
                  </a:lnTo>
                  <a:lnTo>
                    <a:pt x="231052" y="2177929"/>
                  </a:lnTo>
                  <a:lnTo>
                    <a:pt x="231023" y="2172630"/>
                  </a:lnTo>
                  <a:lnTo>
                    <a:pt x="231000" y="2167331"/>
                  </a:lnTo>
                  <a:lnTo>
                    <a:pt x="230980" y="2162032"/>
                  </a:lnTo>
                  <a:lnTo>
                    <a:pt x="230960" y="2156732"/>
                  </a:lnTo>
                  <a:lnTo>
                    <a:pt x="230938" y="2151433"/>
                  </a:lnTo>
                  <a:lnTo>
                    <a:pt x="230912" y="2146134"/>
                  </a:lnTo>
                  <a:lnTo>
                    <a:pt x="230879" y="2140835"/>
                  </a:lnTo>
                  <a:lnTo>
                    <a:pt x="230840" y="2135536"/>
                  </a:lnTo>
                  <a:lnTo>
                    <a:pt x="230792" y="2130237"/>
                  </a:lnTo>
                  <a:lnTo>
                    <a:pt x="230736" y="2124938"/>
                  </a:lnTo>
                  <a:lnTo>
                    <a:pt x="230672" y="2119639"/>
                  </a:lnTo>
                  <a:lnTo>
                    <a:pt x="230601" y="2114340"/>
                  </a:lnTo>
                  <a:lnTo>
                    <a:pt x="230525" y="2109041"/>
                  </a:lnTo>
                  <a:lnTo>
                    <a:pt x="230444" y="2103741"/>
                  </a:lnTo>
                  <a:lnTo>
                    <a:pt x="230363" y="2098442"/>
                  </a:lnTo>
                  <a:lnTo>
                    <a:pt x="230282" y="2093143"/>
                  </a:lnTo>
                  <a:lnTo>
                    <a:pt x="230204" y="2087844"/>
                  </a:lnTo>
                  <a:lnTo>
                    <a:pt x="230129" y="2082545"/>
                  </a:lnTo>
                  <a:lnTo>
                    <a:pt x="230060" y="2077246"/>
                  </a:lnTo>
                  <a:lnTo>
                    <a:pt x="229996" y="2071947"/>
                  </a:lnTo>
                  <a:lnTo>
                    <a:pt x="229937" y="2066648"/>
                  </a:lnTo>
                  <a:lnTo>
                    <a:pt x="229884" y="2061349"/>
                  </a:lnTo>
                  <a:lnTo>
                    <a:pt x="229837" y="2056050"/>
                  </a:lnTo>
                  <a:lnTo>
                    <a:pt x="229794" y="2050750"/>
                  </a:lnTo>
                  <a:lnTo>
                    <a:pt x="229754" y="2045451"/>
                  </a:lnTo>
                  <a:lnTo>
                    <a:pt x="229717" y="2040152"/>
                  </a:lnTo>
                  <a:lnTo>
                    <a:pt x="229681" y="2034853"/>
                  </a:lnTo>
                  <a:lnTo>
                    <a:pt x="229647" y="2029554"/>
                  </a:lnTo>
                  <a:lnTo>
                    <a:pt x="229613" y="2024255"/>
                  </a:lnTo>
                  <a:lnTo>
                    <a:pt x="229579" y="2018956"/>
                  </a:lnTo>
                  <a:lnTo>
                    <a:pt x="229544" y="2013657"/>
                  </a:lnTo>
                  <a:lnTo>
                    <a:pt x="229506" y="2008358"/>
                  </a:lnTo>
                  <a:lnTo>
                    <a:pt x="229465" y="2003059"/>
                  </a:lnTo>
                  <a:lnTo>
                    <a:pt x="229419" y="1997759"/>
                  </a:lnTo>
                  <a:lnTo>
                    <a:pt x="229365" y="1992460"/>
                  </a:lnTo>
                  <a:lnTo>
                    <a:pt x="229301" y="1987161"/>
                  </a:lnTo>
                  <a:lnTo>
                    <a:pt x="229225" y="1981862"/>
                  </a:lnTo>
                  <a:lnTo>
                    <a:pt x="229133" y="1976563"/>
                  </a:lnTo>
                  <a:lnTo>
                    <a:pt x="229024" y="1971264"/>
                  </a:lnTo>
                  <a:lnTo>
                    <a:pt x="228895" y="1965965"/>
                  </a:lnTo>
                  <a:lnTo>
                    <a:pt x="228744" y="1960666"/>
                  </a:lnTo>
                  <a:lnTo>
                    <a:pt x="228565" y="1955367"/>
                  </a:lnTo>
                  <a:lnTo>
                    <a:pt x="228362" y="1950068"/>
                  </a:lnTo>
                  <a:lnTo>
                    <a:pt x="228135" y="1944768"/>
                  </a:lnTo>
                  <a:lnTo>
                    <a:pt x="227887" y="1939469"/>
                  </a:lnTo>
                  <a:lnTo>
                    <a:pt x="227618" y="1934170"/>
                  </a:lnTo>
                  <a:lnTo>
                    <a:pt x="227334" y="1928871"/>
                  </a:lnTo>
                  <a:lnTo>
                    <a:pt x="227038" y="1923572"/>
                  </a:lnTo>
                  <a:lnTo>
                    <a:pt x="226736" y="1918273"/>
                  </a:lnTo>
                  <a:lnTo>
                    <a:pt x="226432" y="1912974"/>
                  </a:lnTo>
                  <a:lnTo>
                    <a:pt x="226132" y="1907675"/>
                  </a:lnTo>
                  <a:lnTo>
                    <a:pt x="225843" y="1902376"/>
                  </a:lnTo>
                  <a:lnTo>
                    <a:pt x="225570" y="1897077"/>
                  </a:lnTo>
                  <a:lnTo>
                    <a:pt x="225316" y="1891778"/>
                  </a:lnTo>
                  <a:lnTo>
                    <a:pt x="225084" y="1886478"/>
                  </a:lnTo>
                  <a:lnTo>
                    <a:pt x="224877" y="1881179"/>
                  </a:lnTo>
                  <a:lnTo>
                    <a:pt x="224695" y="1875880"/>
                  </a:lnTo>
                  <a:lnTo>
                    <a:pt x="224539" y="1870581"/>
                  </a:lnTo>
                  <a:lnTo>
                    <a:pt x="224407" y="1865282"/>
                  </a:lnTo>
                  <a:lnTo>
                    <a:pt x="224298" y="1859983"/>
                  </a:lnTo>
                  <a:lnTo>
                    <a:pt x="224209" y="1854684"/>
                  </a:lnTo>
                  <a:lnTo>
                    <a:pt x="224134" y="1849385"/>
                  </a:lnTo>
                  <a:lnTo>
                    <a:pt x="224066" y="1844086"/>
                  </a:lnTo>
                  <a:lnTo>
                    <a:pt x="224000" y="1838787"/>
                  </a:lnTo>
                  <a:lnTo>
                    <a:pt x="223929" y="1833487"/>
                  </a:lnTo>
                  <a:lnTo>
                    <a:pt x="223846" y="1828188"/>
                  </a:lnTo>
                  <a:lnTo>
                    <a:pt x="223747" y="1822889"/>
                  </a:lnTo>
                  <a:lnTo>
                    <a:pt x="223623" y="1817590"/>
                  </a:lnTo>
                  <a:lnTo>
                    <a:pt x="223471" y="1812291"/>
                  </a:lnTo>
                  <a:lnTo>
                    <a:pt x="223284" y="1806992"/>
                  </a:lnTo>
                  <a:lnTo>
                    <a:pt x="223056" y="1801693"/>
                  </a:lnTo>
                  <a:lnTo>
                    <a:pt x="222789" y="1796394"/>
                  </a:lnTo>
                  <a:lnTo>
                    <a:pt x="222483" y="1791095"/>
                  </a:lnTo>
                  <a:lnTo>
                    <a:pt x="222138" y="1785796"/>
                  </a:lnTo>
                  <a:lnTo>
                    <a:pt x="221757" y="1780496"/>
                  </a:lnTo>
                  <a:lnTo>
                    <a:pt x="221342" y="1775197"/>
                  </a:lnTo>
                  <a:lnTo>
                    <a:pt x="220898" y="1769898"/>
                  </a:lnTo>
                  <a:lnTo>
                    <a:pt x="220429" y="1764599"/>
                  </a:lnTo>
                  <a:lnTo>
                    <a:pt x="219939" y="1759300"/>
                  </a:lnTo>
                  <a:lnTo>
                    <a:pt x="219434" y="1754001"/>
                  </a:lnTo>
                  <a:lnTo>
                    <a:pt x="218920" y="1748702"/>
                  </a:lnTo>
                  <a:lnTo>
                    <a:pt x="218403" y="1743403"/>
                  </a:lnTo>
                  <a:lnTo>
                    <a:pt x="217886" y="1738104"/>
                  </a:lnTo>
                  <a:lnTo>
                    <a:pt x="217372" y="1732805"/>
                  </a:lnTo>
                  <a:lnTo>
                    <a:pt x="216865" y="1727505"/>
                  </a:lnTo>
                  <a:lnTo>
                    <a:pt x="216366" y="1722206"/>
                  </a:lnTo>
                  <a:lnTo>
                    <a:pt x="215874" y="1716907"/>
                  </a:lnTo>
                  <a:lnTo>
                    <a:pt x="215390" y="1711608"/>
                  </a:lnTo>
                  <a:lnTo>
                    <a:pt x="214911" y="1706309"/>
                  </a:lnTo>
                  <a:lnTo>
                    <a:pt x="214434" y="1701010"/>
                  </a:lnTo>
                  <a:lnTo>
                    <a:pt x="213955" y="1695711"/>
                  </a:lnTo>
                  <a:lnTo>
                    <a:pt x="213471" y="1690412"/>
                  </a:lnTo>
                  <a:lnTo>
                    <a:pt x="212978" y="1685113"/>
                  </a:lnTo>
                  <a:lnTo>
                    <a:pt x="212474" y="1679814"/>
                  </a:lnTo>
                  <a:lnTo>
                    <a:pt x="211957" y="1674514"/>
                  </a:lnTo>
                  <a:lnTo>
                    <a:pt x="211427" y="1669215"/>
                  </a:lnTo>
                  <a:lnTo>
                    <a:pt x="210885" y="1663916"/>
                  </a:lnTo>
                  <a:lnTo>
                    <a:pt x="210334" y="1658617"/>
                  </a:lnTo>
                  <a:lnTo>
                    <a:pt x="209779" y="1653318"/>
                  </a:lnTo>
                  <a:lnTo>
                    <a:pt x="209225" y="1648019"/>
                  </a:lnTo>
                  <a:lnTo>
                    <a:pt x="208678" y="1642720"/>
                  </a:lnTo>
                  <a:lnTo>
                    <a:pt x="208144" y="1637421"/>
                  </a:lnTo>
                  <a:lnTo>
                    <a:pt x="207626" y="1632122"/>
                  </a:lnTo>
                  <a:lnTo>
                    <a:pt x="207128" y="1626823"/>
                  </a:lnTo>
                  <a:lnTo>
                    <a:pt x="206648" y="1621524"/>
                  </a:lnTo>
                  <a:lnTo>
                    <a:pt x="206186" y="1616224"/>
                  </a:lnTo>
                  <a:lnTo>
                    <a:pt x="205737" y="1610925"/>
                  </a:lnTo>
                  <a:lnTo>
                    <a:pt x="205294" y="1605626"/>
                  </a:lnTo>
                  <a:lnTo>
                    <a:pt x="204846" y="1600327"/>
                  </a:lnTo>
                  <a:lnTo>
                    <a:pt x="204379" y="1595028"/>
                  </a:lnTo>
                  <a:lnTo>
                    <a:pt x="203882" y="1589729"/>
                  </a:lnTo>
                  <a:lnTo>
                    <a:pt x="203343" y="1584430"/>
                  </a:lnTo>
                  <a:lnTo>
                    <a:pt x="202748" y="1579131"/>
                  </a:lnTo>
                  <a:lnTo>
                    <a:pt x="202087" y="1573832"/>
                  </a:lnTo>
                  <a:lnTo>
                    <a:pt x="201352" y="1568533"/>
                  </a:lnTo>
                  <a:lnTo>
                    <a:pt x="200536" y="1563233"/>
                  </a:lnTo>
                  <a:lnTo>
                    <a:pt x="199635" y="1557934"/>
                  </a:lnTo>
                  <a:lnTo>
                    <a:pt x="198643" y="1552635"/>
                  </a:lnTo>
                  <a:lnTo>
                    <a:pt x="197567" y="1547336"/>
                  </a:lnTo>
                  <a:lnTo>
                    <a:pt x="196420" y="1542037"/>
                  </a:lnTo>
                  <a:lnTo>
                    <a:pt x="195214" y="1536738"/>
                  </a:lnTo>
                  <a:lnTo>
                    <a:pt x="193961" y="1531439"/>
                  </a:lnTo>
                  <a:lnTo>
                    <a:pt x="192678" y="1526140"/>
                  </a:lnTo>
                  <a:lnTo>
                    <a:pt x="191380" y="1520841"/>
                  </a:lnTo>
                  <a:lnTo>
                    <a:pt x="190084" y="1515542"/>
                  </a:lnTo>
                  <a:lnTo>
                    <a:pt x="188804" y="1510242"/>
                  </a:lnTo>
                  <a:lnTo>
                    <a:pt x="187557" y="1504943"/>
                  </a:lnTo>
                  <a:lnTo>
                    <a:pt x="186356" y="1499644"/>
                  </a:lnTo>
                  <a:lnTo>
                    <a:pt x="185206" y="1494345"/>
                  </a:lnTo>
                  <a:lnTo>
                    <a:pt x="184106" y="1489046"/>
                  </a:lnTo>
                  <a:lnTo>
                    <a:pt x="183055" y="1483747"/>
                  </a:lnTo>
                  <a:lnTo>
                    <a:pt x="182047" y="1478448"/>
                  </a:lnTo>
                  <a:lnTo>
                    <a:pt x="181073" y="1473149"/>
                  </a:lnTo>
                  <a:lnTo>
                    <a:pt x="180124" y="1467850"/>
                  </a:lnTo>
                  <a:lnTo>
                    <a:pt x="179188" y="1462551"/>
                  </a:lnTo>
                  <a:lnTo>
                    <a:pt x="178252" y="1457251"/>
                  </a:lnTo>
                  <a:lnTo>
                    <a:pt x="177304" y="1451952"/>
                  </a:lnTo>
                  <a:lnTo>
                    <a:pt x="176332" y="1446653"/>
                  </a:lnTo>
                  <a:lnTo>
                    <a:pt x="175331" y="1441354"/>
                  </a:lnTo>
                  <a:lnTo>
                    <a:pt x="174297" y="1436055"/>
                  </a:lnTo>
                  <a:lnTo>
                    <a:pt x="173226" y="1430756"/>
                  </a:lnTo>
                  <a:lnTo>
                    <a:pt x="172120" y="1425457"/>
                  </a:lnTo>
                  <a:lnTo>
                    <a:pt x="170978" y="1420158"/>
                  </a:lnTo>
                  <a:lnTo>
                    <a:pt x="169804" y="1414859"/>
                  </a:lnTo>
                  <a:lnTo>
                    <a:pt x="168599" y="1409560"/>
                  </a:lnTo>
                  <a:lnTo>
                    <a:pt x="167365" y="1404260"/>
                  </a:lnTo>
                  <a:lnTo>
                    <a:pt x="166101" y="1398961"/>
                  </a:lnTo>
                  <a:lnTo>
                    <a:pt x="164809" y="1393662"/>
                  </a:lnTo>
                  <a:lnTo>
                    <a:pt x="163490" y="1388363"/>
                  </a:lnTo>
                  <a:lnTo>
                    <a:pt x="162139" y="1383064"/>
                  </a:lnTo>
                  <a:lnTo>
                    <a:pt x="160752" y="1377765"/>
                  </a:lnTo>
                  <a:lnTo>
                    <a:pt x="159326" y="1372466"/>
                  </a:lnTo>
                  <a:lnTo>
                    <a:pt x="157853" y="1367167"/>
                  </a:lnTo>
                  <a:lnTo>
                    <a:pt x="156327" y="1361868"/>
                  </a:lnTo>
                  <a:lnTo>
                    <a:pt x="154744" y="1356569"/>
                  </a:lnTo>
                  <a:lnTo>
                    <a:pt x="153092" y="1351270"/>
                  </a:lnTo>
                  <a:lnTo>
                    <a:pt x="151366" y="1345970"/>
                  </a:lnTo>
                  <a:lnTo>
                    <a:pt x="149570" y="1340671"/>
                  </a:lnTo>
                  <a:lnTo>
                    <a:pt x="147703" y="1335372"/>
                  </a:lnTo>
                  <a:lnTo>
                    <a:pt x="145767" y="1330073"/>
                  </a:lnTo>
                  <a:lnTo>
                    <a:pt x="143766" y="1324774"/>
                  </a:lnTo>
                  <a:lnTo>
                    <a:pt x="141707" y="1319475"/>
                  </a:lnTo>
                  <a:lnTo>
                    <a:pt x="139597" y="1314176"/>
                  </a:lnTo>
                  <a:lnTo>
                    <a:pt x="137444" y="1308877"/>
                  </a:lnTo>
                  <a:lnTo>
                    <a:pt x="135256" y="1303578"/>
                  </a:lnTo>
                  <a:lnTo>
                    <a:pt x="133038" y="1298279"/>
                  </a:lnTo>
                  <a:lnTo>
                    <a:pt x="130800" y="1292979"/>
                  </a:lnTo>
                  <a:lnTo>
                    <a:pt x="128545" y="1287680"/>
                  </a:lnTo>
                  <a:lnTo>
                    <a:pt x="126273" y="1282381"/>
                  </a:lnTo>
                  <a:lnTo>
                    <a:pt x="123982" y="1277082"/>
                  </a:lnTo>
                  <a:lnTo>
                    <a:pt x="121670" y="1271783"/>
                  </a:lnTo>
                  <a:lnTo>
                    <a:pt x="119332" y="1266484"/>
                  </a:lnTo>
                  <a:lnTo>
                    <a:pt x="116965" y="1261185"/>
                  </a:lnTo>
                  <a:lnTo>
                    <a:pt x="114564" y="1255886"/>
                  </a:lnTo>
                  <a:lnTo>
                    <a:pt x="112125" y="1250587"/>
                  </a:lnTo>
                  <a:lnTo>
                    <a:pt x="109649" y="1245288"/>
                  </a:lnTo>
                  <a:lnTo>
                    <a:pt x="107143" y="1239988"/>
                  </a:lnTo>
                  <a:lnTo>
                    <a:pt x="104612" y="1234689"/>
                  </a:lnTo>
                  <a:lnTo>
                    <a:pt x="102065" y="1229390"/>
                  </a:lnTo>
                  <a:lnTo>
                    <a:pt x="99510" y="1224091"/>
                  </a:lnTo>
                  <a:lnTo>
                    <a:pt x="96956" y="1218792"/>
                  </a:lnTo>
                  <a:lnTo>
                    <a:pt x="94412" y="1213493"/>
                  </a:lnTo>
                  <a:lnTo>
                    <a:pt x="91882" y="1208194"/>
                  </a:lnTo>
                  <a:lnTo>
                    <a:pt x="89370" y="1202895"/>
                  </a:lnTo>
                  <a:lnTo>
                    <a:pt x="86875" y="1197596"/>
                  </a:lnTo>
                  <a:lnTo>
                    <a:pt x="84391" y="1192297"/>
                  </a:lnTo>
                  <a:lnTo>
                    <a:pt x="81907" y="1186997"/>
                  </a:lnTo>
                  <a:lnTo>
                    <a:pt x="79411" y="1181698"/>
                  </a:lnTo>
                  <a:lnTo>
                    <a:pt x="76891" y="1176399"/>
                  </a:lnTo>
                  <a:lnTo>
                    <a:pt x="74335" y="1171100"/>
                  </a:lnTo>
                  <a:lnTo>
                    <a:pt x="71732" y="1165801"/>
                  </a:lnTo>
                  <a:lnTo>
                    <a:pt x="69074" y="1160502"/>
                  </a:lnTo>
                  <a:lnTo>
                    <a:pt x="66358" y="1155203"/>
                  </a:lnTo>
                  <a:lnTo>
                    <a:pt x="63581" y="1149904"/>
                  </a:lnTo>
                  <a:lnTo>
                    <a:pt x="60750" y="1144605"/>
                  </a:lnTo>
                  <a:lnTo>
                    <a:pt x="57886" y="1139306"/>
                  </a:lnTo>
                  <a:lnTo>
                    <a:pt x="55005" y="1134006"/>
                  </a:lnTo>
                  <a:lnTo>
                    <a:pt x="52131" y="1128707"/>
                  </a:lnTo>
                  <a:lnTo>
                    <a:pt x="49286" y="1123408"/>
                  </a:lnTo>
                  <a:lnTo>
                    <a:pt x="46496" y="1118109"/>
                  </a:lnTo>
                  <a:lnTo>
                    <a:pt x="43787" y="1112810"/>
                  </a:lnTo>
                  <a:lnTo>
                    <a:pt x="41182" y="1107511"/>
                  </a:lnTo>
                  <a:lnTo>
                    <a:pt x="38701" y="1102212"/>
                  </a:lnTo>
                  <a:lnTo>
                    <a:pt x="36378" y="1096913"/>
                  </a:lnTo>
                  <a:lnTo>
                    <a:pt x="34215" y="1091614"/>
                  </a:lnTo>
                  <a:lnTo>
                    <a:pt x="32212" y="1086315"/>
                  </a:lnTo>
                  <a:lnTo>
                    <a:pt x="30368" y="1081016"/>
                  </a:lnTo>
                  <a:lnTo>
                    <a:pt x="28678" y="1075716"/>
                  </a:lnTo>
                  <a:lnTo>
                    <a:pt x="27130" y="1070417"/>
                  </a:lnTo>
                  <a:lnTo>
                    <a:pt x="25711" y="1065118"/>
                  </a:lnTo>
                  <a:lnTo>
                    <a:pt x="24402" y="1059819"/>
                  </a:lnTo>
                  <a:lnTo>
                    <a:pt x="23185" y="1054520"/>
                  </a:lnTo>
                  <a:lnTo>
                    <a:pt x="22041" y="1049221"/>
                  </a:lnTo>
                  <a:lnTo>
                    <a:pt x="20950" y="1043922"/>
                  </a:lnTo>
                  <a:lnTo>
                    <a:pt x="19887" y="1038623"/>
                  </a:lnTo>
                  <a:lnTo>
                    <a:pt x="18838" y="1033324"/>
                  </a:lnTo>
                  <a:lnTo>
                    <a:pt x="17789" y="1028025"/>
                  </a:lnTo>
                  <a:lnTo>
                    <a:pt x="16732" y="1022725"/>
                  </a:lnTo>
                  <a:lnTo>
                    <a:pt x="15661" y="1017426"/>
                  </a:lnTo>
                  <a:lnTo>
                    <a:pt x="14571" y="1012127"/>
                  </a:lnTo>
                  <a:lnTo>
                    <a:pt x="13462" y="1006828"/>
                  </a:lnTo>
                  <a:lnTo>
                    <a:pt x="12335" y="1001529"/>
                  </a:lnTo>
                  <a:lnTo>
                    <a:pt x="11193" y="996230"/>
                  </a:lnTo>
                  <a:lnTo>
                    <a:pt x="10041" y="990931"/>
                  </a:lnTo>
                  <a:lnTo>
                    <a:pt x="8887" y="985632"/>
                  </a:lnTo>
                  <a:lnTo>
                    <a:pt x="7742" y="980333"/>
                  </a:lnTo>
                  <a:lnTo>
                    <a:pt x="6615" y="975034"/>
                  </a:lnTo>
                  <a:lnTo>
                    <a:pt x="5520" y="969734"/>
                  </a:lnTo>
                  <a:lnTo>
                    <a:pt x="4472" y="964435"/>
                  </a:lnTo>
                  <a:lnTo>
                    <a:pt x="3489" y="959136"/>
                  </a:lnTo>
                  <a:lnTo>
                    <a:pt x="2587" y="953837"/>
                  </a:lnTo>
                  <a:lnTo>
                    <a:pt x="1791" y="948538"/>
                  </a:lnTo>
                  <a:lnTo>
                    <a:pt x="1131" y="943239"/>
                  </a:lnTo>
                  <a:lnTo>
                    <a:pt x="612" y="937940"/>
                  </a:lnTo>
                  <a:lnTo>
                    <a:pt x="246" y="932641"/>
                  </a:lnTo>
                  <a:lnTo>
                    <a:pt x="41" y="927342"/>
                  </a:lnTo>
                  <a:lnTo>
                    <a:pt x="0" y="922043"/>
                  </a:lnTo>
                  <a:lnTo>
                    <a:pt x="121" y="916743"/>
                  </a:lnTo>
                  <a:lnTo>
                    <a:pt x="399" y="911444"/>
                  </a:lnTo>
                  <a:lnTo>
                    <a:pt x="825" y="906145"/>
                  </a:lnTo>
                  <a:lnTo>
                    <a:pt x="1386" y="900846"/>
                  </a:lnTo>
                  <a:lnTo>
                    <a:pt x="2082" y="895547"/>
                  </a:lnTo>
                  <a:lnTo>
                    <a:pt x="2893" y="890248"/>
                  </a:lnTo>
                  <a:lnTo>
                    <a:pt x="3806" y="884949"/>
                  </a:lnTo>
                  <a:lnTo>
                    <a:pt x="4819" y="879650"/>
                  </a:lnTo>
                  <a:lnTo>
                    <a:pt x="5931" y="874351"/>
                  </a:lnTo>
                  <a:lnTo>
                    <a:pt x="7147" y="869052"/>
                  </a:lnTo>
                  <a:lnTo>
                    <a:pt x="8475" y="863752"/>
                  </a:lnTo>
                  <a:lnTo>
                    <a:pt x="9925" y="858453"/>
                  </a:lnTo>
                  <a:lnTo>
                    <a:pt x="11508" y="853154"/>
                  </a:lnTo>
                  <a:lnTo>
                    <a:pt x="13239" y="847855"/>
                  </a:lnTo>
                  <a:lnTo>
                    <a:pt x="15143" y="842556"/>
                  </a:lnTo>
                  <a:lnTo>
                    <a:pt x="17209" y="837257"/>
                  </a:lnTo>
                  <a:lnTo>
                    <a:pt x="19439" y="831958"/>
                  </a:lnTo>
                  <a:lnTo>
                    <a:pt x="21830" y="826659"/>
                  </a:lnTo>
                  <a:lnTo>
                    <a:pt x="24375" y="821360"/>
                  </a:lnTo>
                  <a:lnTo>
                    <a:pt x="27064" y="816061"/>
                  </a:lnTo>
                  <a:lnTo>
                    <a:pt x="29881" y="810762"/>
                  </a:lnTo>
                  <a:lnTo>
                    <a:pt x="32811" y="805462"/>
                  </a:lnTo>
                  <a:lnTo>
                    <a:pt x="35834" y="800163"/>
                  </a:lnTo>
                  <a:lnTo>
                    <a:pt x="38934" y="794864"/>
                  </a:lnTo>
                  <a:lnTo>
                    <a:pt x="42086" y="789565"/>
                  </a:lnTo>
                  <a:lnTo>
                    <a:pt x="45269" y="784266"/>
                  </a:lnTo>
                  <a:lnTo>
                    <a:pt x="48467" y="778967"/>
                  </a:lnTo>
                  <a:lnTo>
                    <a:pt x="51668" y="773668"/>
                  </a:lnTo>
                  <a:lnTo>
                    <a:pt x="54865" y="768369"/>
                  </a:lnTo>
                  <a:lnTo>
                    <a:pt x="58052" y="763070"/>
                  </a:lnTo>
                  <a:lnTo>
                    <a:pt x="61228" y="757771"/>
                  </a:lnTo>
                  <a:lnTo>
                    <a:pt x="64393" y="752471"/>
                  </a:lnTo>
                  <a:lnTo>
                    <a:pt x="67552" y="747172"/>
                  </a:lnTo>
                  <a:lnTo>
                    <a:pt x="70710" y="741873"/>
                  </a:lnTo>
                  <a:lnTo>
                    <a:pt x="73872" y="736574"/>
                  </a:lnTo>
                  <a:lnTo>
                    <a:pt x="77042" y="731275"/>
                  </a:lnTo>
                  <a:lnTo>
                    <a:pt x="80220" y="725976"/>
                  </a:lnTo>
                  <a:lnTo>
                    <a:pt x="83402" y="720677"/>
                  </a:lnTo>
                  <a:lnTo>
                    <a:pt x="86584" y="715378"/>
                  </a:lnTo>
                  <a:lnTo>
                    <a:pt x="89757" y="710079"/>
                  </a:lnTo>
                  <a:lnTo>
                    <a:pt x="92908" y="704780"/>
                  </a:lnTo>
                  <a:lnTo>
                    <a:pt x="96025" y="699480"/>
                  </a:lnTo>
                  <a:lnTo>
                    <a:pt x="99090" y="694181"/>
                  </a:lnTo>
                  <a:lnTo>
                    <a:pt x="102088" y="688882"/>
                  </a:lnTo>
                  <a:lnTo>
                    <a:pt x="105014" y="683583"/>
                  </a:lnTo>
                  <a:lnTo>
                    <a:pt x="107863" y="678284"/>
                  </a:lnTo>
                  <a:lnTo>
                    <a:pt x="110637" y="672985"/>
                  </a:lnTo>
                  <a:lnTo>
                    <a:pt x="113341" y="667686"/>
                  </a:lnTo>
                  <a:lnTo>
                    <a:pt x="115984" y="662387"/>
                  </a:lnTo>
                  <a:lnTo>
                    <a:pt x="118581" y="657088"/>
                  </a:lnTo>
                  <a:lnTo>
                    <a:pt x="121148" y="651789"/>
                  </a:lnTo>
                  <a:lnTo>
                    <a:pt x="123706" y="646489"/>
                  </a:lnTo>
                  <a:lnTo>
                    <a:pt x="126276" y="641190"/>
                  </a:lnTo>
                  <a:lnTo>
                    <a:pt x="128879" y="635891"/>
                  </a:lnTo>
                  <a:lnTo>
                    <a:pt x="131529" y="630592"/>
                  </a:lnTo>
                  <a:lnTo>
                    <a:pt x="134234" y="625293"/>
                  </a:lnTo>
                  <a:lnTo>
                    <a:pt x="137002" y="619994"/>
                  </a:lnTo>
                  <a:lnTo>
                    <a:pt x="139832" y="614695"/>
                  </a:lnTo>
                  <a:lnTo>
                    <a:pt x="142723" y="609396"/>
                  </a:lnTo>
                  <a:lnTo>
                    <a:pt x="145666" y="604097"/>
                  </a:lnTo>
                  <a:lnTo>
                    <a:pt x="148649" y="598798"/>
                  </a:lnTo>
                  <a:lnTo>
                    <a:pt x="151658" y="593498"/>
                  </a:lnTo>
                  <a:lnTo>
                    <a:pt x="154671" y="588199"/>
                  </a:lnTo>
                  <a:lnTo>
                    <a:pt x="157667" y="582900"/>
                  </a:lnTo>
                  <a:lnTo>
                    <a:pt x="160625" y="577601"/>
                  </a:lnTo>
                  <a:lnTo>
                    <a:pt x="163527" y="572302"/>
                  </a:lnTo>
                  <a:lnTo>
                    <a:pt x="166355" y="567003"/>
                  </a:lnTo>
                  <a:lnTo>
                    <a:pt x="169092" y="561704"/>
                  </a:lnTo>
                  <a:lnTo>
                    <a:pt x="171726" y="556405"/>
                  </a:lnTo>
                  <a:lnTo>
                    <a:pt x="174246" y="551106"/>
                  </a:lnTo>
                  <a:lnTo>
                    <a:pt x="176646" y="545807"/>
                  </a:lnTo>
                  <a:lnTo>
                    <a:pt x="178909" y="540508"/>
                  </a:lnTo>
                  <a:lnTo>
                    <a:pt x="181049" y="535208"/>
                  </a:lnTo>
                  <a:lnTo>
                    <a:pt x="183074" y="529909"/>
                  </a:lnTo>
                  <a:lnTo>
                    <a:pt x="184993" y="524610"/>
                  </a:lnTo>
                  <a:lnTo>
                    <a:pt x="186816" y="519311"/>
                  </a:lnTo>
                  <a:lnTo>
                    <a:pt x="188555" y="514012"/>
                  </a:lnTo>
                  <a:lnTo>
                    <a:pt x="190223" y="508713"/>
                  </a:lnTo>
                  <a:lnTo>
                    <a:pt x="191833" y="503414"/>
                  </a:lnTo>
                  <a:lnTo>
                    <a:pt x="193397" y="498115"/>
                  </a:lnTo>
                  <a:lnTo>
                    <a:pt x="194924" y="492816"/>
                  </a:lnTo>
                  <a:lnTo>
                    <a:pt x="196425" y="487517"/>
                  </a:lnTo>
                  <a:lnTo>
                    <a:pt x="197907" y="482217"/>
                  </a:lnTo>
                  <a:lnTo>
                    <a:pt x="199372" y="476918"/>
                  </a:lnTo>
                  <a:lnTo>
                    <a:pt x="200822" y="471619"/>
                  </a:lnTo>
                  <a:lnTo>
                    <a:pt x="202253" y="466320"/>
                  </a:lnTo>
                  <a:lnTo>
                    <a:pt x="203660" y="461021"/>
                  </a:lnTo>
                  <a:lnTo>
                    <a:pt x="205037" y="455722"/>
                  </a:lnTo>
                  <a:lnTo>
                    <a:pt x="206376" y="450423"/>
                  </a:lnTo>
                  <a:lnTo>
                    <a:pt x="207669" y="445124"/>
                  </a:lnTo>
                  <a:lnTo>
                    <a:pt x="208899" y="439825"/>
                  </a:lnTo>
                  <a:lnTo>
                    <a:pt x="210064" y="434526"/>
                  </a:lnTo>
                  <a:lnTo>
                    <a:pt x="211159" y="429226"/>
                  </a:lnTo>
                  <a:lnTo>
                    <a:pt x="212180" y="423927"/>
                  </a:lnTo>
                  <a:lnTo>
                    <a:pt x="213126" y="418628"/>
                  </a:lnTo>
                  <a:lnTo>
                    <a:pt x="213998" y="413329"/>
                  </a:lnTo>
                  <a:lnTo>
                    <a:pt x="214799" y="408030"/>
                  </a:lnTo>
                  <a:lnTo>
                    <a:pt x="215533" y="402731"/>
                  </a:lnTo>
                  <a:lnTo>
                    <a:pt x="216206" y="397432"/>
                  </a:lnTo>
                  <a:lnTo>
                    <a:pt x="216825" y="392133"/>
                  </a:lnTo>
                  <a:lnTo>
                    <a:pt x="217397" y="386834"/>
                  </a:lnTo>
                  <a:lnTo>
                    <a:pt x="217934" y="381535"/>
                  </a:lnTo>
                  <a:lnTo>
                    <a:pt x="218444" y="376235"/>
                  </a:lnTo>
                  <a:lnTo>
                    <a:pt x="218933" y="370936"/>
                  </a:lnTo>
                  <a:lnTo>
                    <a:pt x="219409" y="365637"/>
                  </a:lnTo>
                  <a:lnTo>
                    <a:pt x="219877" y="360338"/>
                  </a:lnTo>
                  <a:lnTo>
                    <a:pt x="220340" y="355039"/>
                  </a:lnTo>
                  <a:lnTo>
                    <a:pt x="220802" y="349740"/>
                  </a:lnTo>
                  <a:lnTo>
                    <a:pt x="221267" y="344441"/>
                  </a:lnTo>
                  <a:lnTo>
                    <a:pt x="221737" y="339142"/>
                  </a:lnTo>
                  <a:lnTo>
                    <a:pt x="222215" y="333843"/>
                  </a:lnTo>
                  <a:lnTo>
                    <a:pt x="222700" y="328544"/>
                  </a:lnTo>
                  <a:lnTo>
                    <a:pt x="223193" y="323244"/>
                  </a:lnTo>
                  <a:lnTo>
                    <a:pt x="223695" y="317945"/>
                  </a:lnTo>
                  <a:lnTo>
                    <a:pt x="224205" y="312646"/>
                  </a:lnTo>
                  <a:lnTo>
                    <a:pt x="224721" y="307347"/>
                  </a:lnTo>
                  <a:lnTo>
                    <a:pt x="225241" y="302048"/>
                  </a:lnTo>
                  <a:lnTo>
                    <a:pt x="225763" y="296749"/>
                  </a:lnTo>
                  <a:lnTo>
                    <a:pt x="226285" y="291450"/>
                  </a:lnTo>
                  <a:lnTo>
                    <a:pt x="226800" y="286151"/>
                  </a:lnTo>
                  <a:lnTo>
                    <a:pt x="227307" y="280852"/>
                  </a:lnTo>
                  <a:lnTo>
                    <a:pt x="227800" y="275553"/>
                  </a:lnTo>
                  <a:lnTo>
                    <a:pt x="228276" y="270254"/>
                  </a:lnTo>
                  <a:lnTo>
                    <a:pt x="228733" y="264954"/>
                  </a:lnTo>
                  <a:lnTo>
                    <a:pt x="229166" y="259655"/>
                  </a:lnTo>
                  <a:lnTo>
                    <a:pt x="229575" y="254356"/>
                  </a:lnTo>
                  <a:lnTo>
                    <a:pt x="229956" y="249057"/>
                  </a:lnTo>
                  <a:lnTo>
                    <a:pt x="230309" y="243758"/>
                  </a:lnTo>
                  <a:lnTo>
                    <a:pt x="230632" y="238459"/>
                  </a:lnTo>
                  <a:lnTo>
                    <a:pt x="230925" y="233160"/>
                  </a:lnTo>
                  <a:lnTo>
                    <a:pt x="231192" y="227861"/>
                  </a:lnTo>
                  <a:lnTo>
                    <a:pt x="231434" y="222562"/>
                  </a:lnTo>
                  <a:lnTo>
                    <a:pt x="231653" y="217263"/>
                  </a:lnTo>
                  <a:lnTo>
                    <a:pt x="231850" y="211963"/>
                  </a:lnTo>
                  <a:lnTo>
                    <a:pt x="232028" y="206664"/>
                  </a:lnTo>
                  <a:lnTo>
                    <a:pt x="232189" y="201365"/>
                  </a:lnTo>
                  <a:lnTo>
                    <a:pt x="232335" y="196066"/>
                  </a:lnTo>
                  <a:lnTo>
                    <a:pt x="232467" y="190767"/>
                  </a:lnTo>
                  <a:lnTo>
                    <a:pt x="232587" y="185468"/>
                  </a:lnTo>
                  <a:lnTo>
                    <a:pt x="232696" y="180169"/>
                  </a:lnTo>
                  <a:lnTo>
                    <a:pt x="232797" y="174870"/>
                  </a:lnTo>
                  <a:lnTo>
                    <a:pt x="232889" y="169571"/>
                  </a:lnTo>
                  <a:lnTo>
                    <a:pt x="232975" y="164272"/>
                  </a:lnTo>
                  <a:lnTo>
                    <a:pt x="233053" y="158972"/>
                  </a:lnTo>
                  <a:lnTo>
                    <a:pt x="233126" y="153673"/>
                  </a:lnTo>
                  <a:lnTo>
                    <a:pt x="233193" y="148374"/>
                  </a:lnTo>
                  <a:lnTo>
                    <a:pt x="233254" y="143075"/>
                  </a:lnTo>
                  <a:lnTo>
                    <a:pt x="233311" y="137776"/>
                  </a:lnTo>
                  <a:lnTo>
                    <a:pt x="233362" y="132477"/>
                  </a:lnTo>
                  <a:lnTo>
                    <a:pt x="233409" y="127178"/>
                  </a:lnTo>
                  <a:lnTo>
                    <a:pt x="233452" y="121879"/>
                  </a:lnTo>
                  <a:lnTo>
                    <a:pt x="233490" y="116580"/>
                  </a:lnTo>
                  <a:lnTo>
                    <a:pt x="233526" y="111281"/>
                  </a:lnTo>
                  <a:lnTo>
                    <a:pt x="233557" y="105981"/>
                  </a:lnTo>
                  <a:lnTo>
                    <a:pt x="233586" y="100682"/>
                  </a:lnTo>
                  <a:lnTo>
                    <a:pt x="233612" y="95383"/>
                  </a:lnTo>
                  <a:lnTo>
                    <a:pt x="233635" y="90084"/>
                  </a:lnTo>
                  <a:lnTo>
                    <a:pt x="233655" y="84785"/>
                  </a:lnTo>
                  <a:lnTo>
                    <a:pt x="233673" y="79486"/>
                  </a:lnTo>
                  <a:lnTo>
                    <a:pt x="233690" y="74187"/>
                  </a:lnTo>
                  <a:lnTo>
                    <a:pt x="233704" y="68888"/>
                  </a:lnTo>
                  <a:lnTo>
                    <a:pt x="233717" y="63589"/>
                  </a:lnTo>
                  <a:lnTo>
                    <a:pt x="233729" y="58290"/>
                  </a:lnTo>
                  <a:lnTo>
                    <a:pt x="233740" y="52990"/>
                  </a:lnTo>
                  <a:lnTo>
                    <a:pt x="233750" y="47691"/>
                  </a:lnTo>
                  <a:lnTo>
                    <a:pt x="233760" y="42392"/>
                  </a:lnTo>
                  <a:lnTo>
                    <a:pt x="233770" y="37093"/>
                  </a:lnTo>
                  <a:lnTo>
                    <a:pt x="233780" y="31794"/>
                  </a:lnTo>
                  <a:lnTo>
                    <a:pt x="233791" y="26495"/>
                  </a:lnTo>
                  <a:lnTo>
                    <a:pt x="233803" y="21196"/>
                  </a:lnTo>
                  <a:lnTo>
                    <a:pt x="233817" y="15897"/>
                  </a:lnTo>
                  <a:lnTo>
                    <a:pt x="233832" y="10598"/>
                  </a:lnTo>
                  <a:lnTo>
                    <a:pt x="233848" y="5299"/>
                  </a:lnTo>
                  <a:lnTo>
                    <a:pt x="233865" y="0"/>
                  </a:lnTo>
                  <a:lnTo>
                    <a:pt x="234405" y="0"/>
                  </a:lnTo>
                  <a:lnTo>
                    <a:pt x="234422" y="5299"/>
                  </a:lnTo>
                  <a:lnTo>
                    <a:pt x="234439" y="10598"/>
                  </a:lnTo>
                  <a:lnTo>
                    <a:pt x="234453" y="15897"/>
                  </a:lnTo>
                  <a:lnTo>
                    <a:pt x="234467" y="21196"/>
                  </a:lnTo>
                  <a:lnTo>
                    <a:pt x="234479" y="26495"/>
                  </a:lnTo>
                  <a:lnTo>
                    <a:pt x="234490" y="31794"/>
                  </a:lnTo>
                  <a:lnTo>
                    <a:pt x="234500" y="37093"/>
                  </a:lnTo>
                  <a:lnTo>
                    <a:pt x="234510" y="42392"/>
                  </a:lnTo>
                  <a:lnTo>
                    <a:pt x="234520" y="47691"/>
                  </a:lnTo>
                  <a:lnTo>
                    <a:pt x="234530" y="52990"/>
                  </a:lnTo>
                  <a:lnTo>
                    <a:pt x="234541" y="58290"/>
                  </a:lnTo>
                  <a:lnTo>
                    <a:pt x="234553" y="63589"/>
                  </a:lnTo>
                  <a:lnTo>
                    <a:pt x="234566" y="68888"/>
                  </a:lnTo>
                  <a:lnTo>
                    <a:pt x="234580" y="74187"/>
                  </a:lnTo>
                  <a:lnTo>
                    <a:pt x="234597" y="79486"/>
                  </a:lnTo>
                  <a:lnTo>
                    <a:pt x="234615" y="84785"/>
                  </a:lnTo>
                  <a:lnTo>
                    <a:pt x="234635" y="90084"/>
                  </a:lnTo>
                  <a:lnTo>
                    <a:pt x="234658" y="95383"/>
                  </a:lnTo>
                  <a:lnTo>
                    <a:pt x="234684" y="100682"/>
                  </a:lnTo>
                  <a:lnTo>
                    <a:pt x="234713" y="105981"/>
                  </a:lnTo>
                  <a:lnTo>
                    <a:pt x="234745" y="111281"/>
                  </a:lnTo>
                  <a:lnTo>
                    <a:pt x="234780" y="116580"/>
                  </a:lnTo>
                  <a:lnTo>
                    <a:pt x="234819" y="121879"/>
                  </a:lnTo>
                  <a:lnTo>
                    <a:pt x="234861" y="127178"/>
                  </a:lnTo>
                  <a:lnTo>
                    <a:pt x="234908" y="132477"/>
                  </a:lnTo>
                  <a:lnTo>
                    <a:pt x="234960" y="137776"/>
                  </a:lnTo>
                  <a:lnTo>
                    <a:pt x="235016" y="143075"/>
                  </a:lnTo>
                  <a:lnTo>
                    <a:pt x="235077" y="148374"/>
                  </a:lnTo>
                  <a:lnTo>
                    <a:pt x="235144" y="153673"/>
                  </a:lnTo>
                  <a:lnTo>
                    <a:pt x="235217" y="158972"/>
                  </a:lnTo>
                  <a:lnTo>
                    <a:pt x="235296" y="164272"/>
                  </a:lnTo>
                  <a:lnTo>
                    <a:pt x="235381" y="169571"/>
                  </a:lnTo>
                  <a:lnTo>
                    <a:pt x="235473" y="174870"/>
                  </a:lnTo>
                  <a:lnTo>
                    <a:pt x="235574" y="180169"/>
                  </a:lnTo>
                  <a:lnTo>
                    <a:pt x="235683" y="185468"/>
                  </a:lnTo>
                  <a:lnTo>
                    <a:pt x="235803" y="190767"/>
                  </a:lnTo>
                  <a:lnTo>
                    <a:pt x="235935" y="196066"/>
                  </a:lnTo>
                  <a:lnTo>
                    <a:pt x="236081" y="201365"/>
                  </a:lnTo>
                  <a:lnTo>
                    <a:pt x="236242" y="206664"/>
                  </a:lnTo>
                  <a:lnTo>
                    <a:pt x="236420" y="211963"/>
                  </a:lnTo>
                  <a:lnTo>
                    <a:pt x="236617" y="217263"/>
                  </a:lnTo>
                  <a:lnTo>
                    <a:pt x="236836" y="222562"/>
                  </a:lnTo>
                  <a:lnTo>
                    <a:pt x="237078" y="227861"/>
                  </a:lnTo>
                  <a:lnTo>
                    <a:pt x="237345" y="233160"/>
                  </a:lnTo>
                  <a:lnTo>
                    <a:pt x="237638" y="238459"/>
                  </a:lnTo>
                  <a:lnTo>
                    <a:pt x="237961" y="243758"/>
                  </a:lnTo>
                  <a:lnTo>
                    <a:pt x="238314" y="249057"/>
                  </a:lnTo>
                  <a:lnTo>
                    <a:pt x="238696" y="254356"/>
                  </a:lnTo>
                  <a:lnTo>
                    <a:pt x="239104" y="259655"/>
                  </a:lnTo>
                  <a:lnTo>
                    <a:pt x="239537" y="264954"/>
                  </a:lnTo>
                  <a:lnTo>
                    <a:pt x="239994" y="270254"/>
                  </a:lnTo>
                  <a:lnTo>
                    <a:pt x="240470" y="275553"/>
                  </a:lnTo>
                  <a:lnTo>
                    <a:pt x="240963" y="280852"/>
                  </a:lnTo>
                  <a:lnTo>
                    <a:pt x="241470" y="286151"/>
                  </a:lnTo>
                  <a:lnTo>
                    <a:pt x="241985" y="291450"/>
                  </a:lnTo>
                  <a:lnTo>
                    <a:pt x="242507" y="296749"/>
                  </a:lnTo>
                  <a:lnTo>
                    <a:pt x="243029" y="302048"/>
                  </a:lnTo>
                  <a:lnTo>
                    <a:pt x="243549" y="307347"/>
                  </a:lnTo>
                  <a:lnTo>
                    <a:pt x="244065" y="312646"/>
                  </a:lnTo>
                  <a:lnTo>
                    <a:pt x="244575" y="317945"/>
                  </a:lnTo>
                  <a:lnTo>
                    <a:pt x="245077" y="323244"/>
                  </a:lnTo>
                  <a:lnTo>
                    <a:pt x="245570" y="328544"/>
                  </a:lnTo>
                  <a:lnTo>
                    <a:pt x="246056" y="333843"/>
                  </a:lnTo>
                  <a:lnTo>
                    <a:pt x="246533" y="339142"/>
                  </a:lnTo>
                  <a:lnTo>
                    <a:pt x="247003" y="344441"/>
                  </a:lnTo>
                  <a:lnTo>
                    <a:pt x="247468" y="349740"/>
                  </a:lnTo>
                  <a:lnTo>
                    <a:pt x="247931" y="355039"/>
                  </a:lnTo>
                  <a:lnTo>
                    <a:pt x="248394" y="360338"/>
                  </a:lnTo>
                  <a:lnTo>
                    <a:pt x="248861" y="365637"/>
                  </a:lnTo>
                  <a:lnTo>
                    <a:pt x="249337" y="370936"/>
                  </a:lnTo>
                  <a:lnTo>
                    <a:pt x="249827" y="376235"/>
                  </a:lnTo>
                  <a:lnTo>
                    <a:pt x="250336" y="381535"/>
                  </a:lnTo>
                  <a:lnTo>
                    <a:pt x="250873" y="386834"/>
                  </a:lnTo>
                  <a:lnTo>
                    <a:pt x="251445" y="392133"/>
                  </a:lnTo>
                  <a:lnTo>
                    <a:pt x="252064" y="397432"/>
                  </a:lnTo>
                  <a:lnTo>
                    <a:pt x="252737" y="402731"/>
                  </a:lnTo>
                  <a:lnTo>
                    <a:pt x="253471" y="408030"/>
                  </a:lnTo>
                  <a:lnTo>
                    <a:pt x="254272" y="413329"/>
                  </a:lnTo>
                  <a:lnTo>
                    <a:pt x="255144" y="418628"/>
                  </a:lnTo>
                  <a:lnTo>
                    <a:pt x="256090" y="423927"/>
                  </a:lnTo>
                  <a:lnTo>
                    <a:pt x="257111" y="429226"/>
                  </a:lnTo>
                  <a:lnTo>
                    <a:pt x="258206" y="434526"/>
                  </a:lnTo>
                  <a:lnTo>
                    <a:pt x="259371" y="439825"/>
                  </a:lnTo>
                  <a:lnTo>
                    <a:pt x="260602" y="445124"/>
                  </a:lnTo>
                  <a:lnTo>
                    <a:pt x="261894" y="450423"/>
                  </a:lnTo>
                  <a:lnTo>
                    <a:pt x="263233" y="455722"/>
                  </a:lnTo>
                  <a:lnTo>
                    <a:pt x="264610" y="461021"/>
                  </a:lnTo>
                  <a:lnTo>
                    <a:pt x="266017" y="466320"/>
                  </a:lnTo>
                  <a:lnTo>
                    <a:pt x="267448" y="471619"/>
                  </a:lnTo>
                  <a:lnTo>
                    <a:pt x="268898" y="476918"/>
                  </a:lnTo>
                  <a:lnTo>
                    <a:pt x="270364" y="482217"/>
                  </a:lnTo>
                  <a:lnTo>
                    <a:pt x="271845" y="487517"/>
                  </a:lnTo>
                  <a:lnTo>
                    <a:pt x="273346" y="492816"/>
                  </a:lnTo>
                  <a:lnTo>
                    <a:pt x="274874" y="498115"/>
                  </a:lnTo>
                  <a:lnTo>
                    <a:pt x="276437" y="503414"/>
                  </a:lnTo>
                  <a:lnTo>
                    <a:pt x="278047" y="508713"/>
                  </a:lnTo>
                  <a:lnTo>
                    <a:pt x="279715" y="514012"/>
                  </a:lnTo>
                  <a:lnTo>
                    <a:pt x="281454" y="519311"/>
                  </a:lnTo>
                  <a:lnTo>
                    <a:pt x="283277" y="524610"/>
                  </a:lnTo>
                  <a:lnTo>
                    <a:pt x="285196" y="529909"/>
                  </a:lnTo>
                  <a:lnTo>
                    <a:pt x="287221" y="535208"/>
                  </a:lnTo>
                  <a:lnTo>
                    <a:pt x="289361" y="540508"/>
                  </a:lnTo>
                  <a:lnTo>
                    <a:pt x="291624" y="545807"/>
                  </a:lnTo>
                  <a:lnTo>
                    <a:pt x="294024" y="551106"/>
                  </a:lnTo>
                  <a:lnTo>
                    <a:pt x="296544" y="556405"/>
                  </a:lnTo>
                  <a:lnTo>
                    <a:pt x="299178" y="561704"/>
                  </a:lnTo>
                  <a:lnTo>
                    <a:pt x="301916" y="567003"/>
                  </a:lnTo>
                  <a:lnTo>
                    <a:pt x="304743" y="572302"/>
                  </a:lnTo>
                  <a:lnTo>
                    <a:pt x="307645" y="577601"/>
                  </a:lnTo>
                  <a:lnTo>
                    <a:pt x="310603" y="582900"/>
                  </a:lnTo>
                  <a:lnTo>
                    <a:pt x="313599" y="588199"/>
                  </a:lnTo>
                  <a:lnTo>
                    <a:pt x="316612" y="593498"/>
                  </a:lnTo>
                  <a:lnTo>
                    <a:pt x="319621" y="598798"/>
                  </a:lnTo>
                  <a:lnTo>
                    <a:pt x="322604" y="604097"/>
                  </a:lnTo>
                  <a:lnTo>
                    <a:pt x="325547" y="609396"/>
                  </a:lnTo>
                  <a:lnTo>
                    <a:pt x="328438" y="614695"/>
                  </a:lnTo>
                  <a:lnTo>
                    <a:pt x="331269" y="619994"/>
                  </a:lnTo>
                  <a:lnTo>
                    <a:pt x="334036" y="625293"/>
                  </a:lnTo>
                  <a:lnTo>
                    <a:pt x="336742" y="630592"/>
                  </a:lnTo>
                  <a:lnTo>
                    <a:pt x="339391" y="635891"/>
                  </a:lnTo>
                  <a:lnTo>
                    <a:pt x="341994" y="641190"/>
                  </a:lnTo>
                  <a:lnTo>
                    <a:pt x="344565" y="646489"/>
                  </a:lnTo>
                  <a:lnTo>
                    <a:pt x="347122" y="651789"/>
                  </a:lnTo>
                  <a:lnTo>
                    <a:pt x="349690" y="657088"/>
                  </a:lnTo>
                  <a:lnTo>
                    <a:pt x="352286" y="662387"/>
                  </a:lnTo>
                  <a:lnTo>
                    <a:pt x="354930" y="667686"/>
                  </a:lnTo>
                  <a:lnTo>
                    <a:pt x="357633" y="672985"/>
                  </a:lnTo>
                  <a:lnTo>
                    <a:pt x="360407" y="678284"/>
                  </a:lnTo>
                  <a:lnTo>
                    <a:pt x="363257" y="683583"/>
                  </a:lnTo>
                  <a:lnTo>
                    <a:pt x="366183" y="688882"/>
                  </a:lnTo>
                  <a:lnTo>
                    <a:pt x="369181" y="694181"/>
                  </a:lnTo>
                  <a:lnTo>
                    <a:pt x="372245" y="699480"/>
                  </a:lnTo>
                  <a:lnTo>
                    <a:pt x="375362" y="704780"/>
                  </a:lnTo>
                  <a:lnTo>
                    <a:pt x="378513" y="710079"/>
                  </a:lnTo>
                  <a:lnTo>
                    <a:pt x="381686" y="715378"/>
                  </a:lnTo>
                  <a:lnTo>
                    <a:pt x="384868" y="720677"/>
                  </a:lnTo>
                  <a:lnTo>
                    <a:pt x="388050" y="725976"/>
                  </a:lnTo>
                  <a:lnTo>
                    <a:pt x="391228" y="731275"/>
                  </a:lnTo>
                  <a:lnTo>
                    <a:pt x="394398" y="736574"/>
                  </a:lnTo>
                  <a:lnTo>
                    <a:pt x="397560" y="741873"/>
                  </a:lnTo>
                  <a:lnTo>
                    <a:pt x="400718" y="747172"/>
                  </a:lnTo>
                  <a:lnTo>
                    <a:pt x="403877" y="752471"/>
                  </a:lnTo>
                  <a:lnTo>
                    <a:pt x="407042" y="757771"/>
                  </a:lnTo>
                  <a:lnTo>
                    <a:pt x="410218" y="763070"/>
                  </a:lnTo>
                  <a:lnTo>
                    <a:pt x="413405" y="768369"/>
                  </a:lnTo>
                  <a:lnTo>
                    <a:pt x="416602" y="773668"/>
                  </a:lnTo>
                  <a:lnTo>
                    <a:pt x="419803" y="778967"/>
                  </a:lnTo>
                  <a:lnTo>
                    <a:pt x="423001" y="784266"/>
                  </a:lnTo>
                  <a:lnTo>
                    <a:pt x="426184" y="789565"/>
                  </a:lnTo>
                  <a:lnTo>
                    <a:pt x="429336" y="794864"/>
                  </a:lnTo>
                  <a:lnTo>
                    <a:pt x="432436" y="800163"/>
                  </a:lnTo>
                  <a:lnTo>
                    <a:pt x="435459" y="805462"/>
                  </a:lnTo>
                  <a:lnTo>
                    <a:pt x="438389" y="810762"/>
                  </a:lnTo>
                  <a:lnTo>
                    <a:pt x="441206" y="816061"/>
                  </a:lnTo>
                  <a:lnTo>
                    <a:pt x="443895" y="821360"/>
                  </a:lnTo>
                  <a:lnTo>
                    <a:pt x="446440" y="826659"/>
                  </a:lnTo>
                  <a:lnTo>
                    <a:pt x="448831" y="831958"/>
                  </a:lnTo>
                  <a:lnTo>
                    <a:pt x="451061" y="837257"/>
                  </a:lnTo>
                  <a:lnTo>
                    <a:pt x="453127" y="842556"/>
                  </a:lnTo>
                  <a:lnTo>
                    <a:pt x="455031" y="847855"/>
                  </a:lnTo>
                  <a:lnTo>
                    <a:pt x="456762" y="853154"/>
                  </a:lnTo>
                  <a:lnTo>
                    <a:pt x="458345" y="858453"/>
                  </a:lnTo>
                  <a:lnTo>
                    <a:pt x="459795" y="863752"/>
                  </a:lnTo>
                  <a:lnTo>
                    <a:pt x="461123" y="869052"/>
                  </a:lnTo>
                  <a:lnTo>
                    <a:pt x="462339" y="874351"/>
                  </a:lnTo>
                  <a:lnTo>
                    <a:pt x="463451" y="879650"/>
                  </a:lnTo>
                  <a:lnTo>
                    <a:pt x="464464" y="884949"/>
                  </a:lnTo>
                  <a:lnTo>
                    <a:pt x="465377" y="890248"/>
                  </a:lnTo>
                  <a:lnTo>
                    <a:pt x="466188" y="895547"/>
                  </a:lnTo>
                  <a:lnTo>
                    <a:pt x="466884" y="900846"/>
                  </a:lnTo>
                  <a:lnTo>
                    <a:pt x="467446" y="906145"/>
                  </a:lnTo>
                  <a:lnTo>
                    <a:pt x="467871" y="911444"/>
                  </a:lnTo>
                  <a:lnTo>
                    <a:pt x="468149" y="916743"/>
                  </a:lnTo>
                  <a:lnTo>
                    <a:pt x="468271" y="922043"/>
                  </a:lnTo>
                  <a:lnTo>
                    <a:pt x="468230" y="927342"/>
                  </a:lnTo>
                  <a:lnTo>
                    <a:pt x="468024" y="932641"/>
                  </a:lnTo>
                  <a:lnTo>
                    <a:pt x="467658" y="937940"/>
                  </a:lnTo>
                  <a:lnTo>
                    <a:pt x="467139" y="943239"/>
                  </a:lnTo>
                  <a:lnTo>
                    <a:pt x="466479" y="948538"/>
                  </a:lnTo>
                  <a:lnTo>
                    <a:pt x="465683" y="953837"/>
                  </a:lnTo>
                  <a:lnTo>
                    <a:pt x="464782" y="959136"/>
                  </a:lnTo>
                  <a:lnTo>
                    <a:pt x="463798" y="964435"/>
                  </a:lnTo>
                  <a:lnTo>
                    <a:pt x="462750" y="969734"/>
                  </a:lnTo>
                  <a:lnTo>
                    <a:pt x="461655" y="975034"/>
                  </a:lnTo>
                  <a:lnTo>
                    <a:pt x="460528" y="980333"/>
                  </a:lnTo>
                  <a:lnTo>
                    <a:pt x="459383" y="985632"/>
                  </a:lnTo>
                  <a:lnTo>
                    <a:pt x="458229" y="990931"/>
                  </a:lnTo>
                  <a:lnTo>
                    <a:pt x="457078" y="996230"/>
                  </a:lnTo>
                  <a:lnTo>
                    <a:pt x="455935" y="1001529"/>
                  </a:lnTo>
                  <a:lnTo>
                    <a:pt x="454808" y="1006828"/>
                  </a:lnTo>
                  <a:lnTo>
                    <a:pt x="453699" y="1012127"/>
                  </a:lnTo>
                  <a:lnTo>
                    <a:pt x="452610" y="1017426"/>
                  </a:lnTo>
                  <a:lnTo>
                    <a:pt x="451538" y="1022725"/>
                  </a:lnTo>
                  <a:lnTo>
                    <a:pt x="450481" y="1028025"/>
                  </a:lnTo>
                  <a:lnTo>
                    <a:pt x="449432" y="1033324"/>
                  </a:lnTo>
                  <a:lnTo>
                    <a:pt x="448383" y="1038623"/>
                  </a:lnTo>
                  <a:lnTo>
                    <a:pt x="447320" y="1043922"/>
                  </a:lnTo>
                  <a:lnTo>
                    <a:pt x="446229" y="1049221"/>
                  </a:lnTo>
                  <a:lnTo>
                    <a:pt x="445085" y="1054520"/>
                  </a:lnTo>
                  <a:lnTo>
                    <a:pt x="443868" y="1059819"/>
                  </a:lnTo>
                  <a:lnTo>
                    <a:pt x="442559" y="1065118"/>
                  </a:lnTo>
                  <a:lnTo>
                    <a:pt x="441140" y="1070417"/>
                  </a:lnTo>
                  <a:lnTo>
                    <a:pt x="439592" y="1075716"/>
                  </a:lnTo>
                  <a:lnTo>
                    <a:pt x="437902" y="1081016"/>
                  </a:lnTo>
                  <a:lnTo>
                    <a:pt x="436058" y="1086315"/>
                  </a:lnTo>
                  <a:lnTo>
                    <a:pt x="434055" y="1091614"/>
                  </a:lnTo>
                  <a:lnTo>
                    <a:pt x="431892" y="1096913"/>
                  </a:lnTo>
                  <a:lnTo>
                    <a:pt x="429569" y="1102212"/>
                  </a:lnTo>
                  <a:lnTo>
                    <a:pt x="427089" y="1107511"/>
                  </a:lnTo>
                  <a:lnTo>
                    <a:pt x="424483" y="1112810"/>
                  </a:lnTo>
                  <a:lnTo>
                    <a:pt x="421774" y="1118109"/>
                  </a:lnTo>
                  <a:lnTo>
                    <a:pt x="418984" y="1123408"/>
                  </a:lnTo>
                  <a:lnTo>
                    <a:pt x="416140" y="1128707"/>
                  </a:lnTo>
                  <a:lnTo>
                    <a:pt x="413265" y="1134006"/>
                  </a:lnTo>
                  <a:lnTo>
                    <a:pt x="410384" y="1139306"/>
                  </a:lnTo>
                  <a:lnTo>
                    <a:pt x="407520" y="1144605"/>
                  </a:lnTo>
                  <a:lnTo>
                    <a:pt x="404689" y="1149904"/>
                  </a:lnTo>
                  <a:lnTo>
                    <a:pt x="401913" y="1155203"/>
                  </a:lnTo>
                  <a:lnTo>
                    <a:pt x="399196" y="1160502"/>
                  </a:lnTo>
                  <a:lnTo>
                    <a:pt x="396538" y="1165801"/>
                  </a:lnTo>
                  <a:lnTo>
                    <a:pt x="393935" y="1171100"/>
                  </a:lnTo>
                  <a:lnTo>
                    <a:pt x="391379" y="1176399"/>
                  </a:lnTo>
                  <a:lnTo>
                    <a:pt x="388859" y="1181698"/>
                  </a:lnTo>
                  <a:lnTo>
                    <a:pt x="386364" y="1186997"/>
                  </a:lnTo>
                  <a:lnTo>
                    <a:pt x="383879" y="1192297"/>
                  </a:lnTo>
                  <a:lnTo>
                    <a:pt x="381395" y="1197596"/>
                  </a:lnTo>
                  <a:lnTo>
                    <a:pt x="378901" y="1202895"/>
                  </a:lnTo>
                  <a:lnTo>
                    <a:pt x="376388" y="1208194"/>
                  </a:lnTo>
                  <a:lnTo>
                    <a:pt x="373858" y="1213493"/>
                  </a:lnTo>
                  <a:lnTo>
                    <a:pt x="371314" y="1218792"/>
                  </a:lnTo>
                  <a:lnTo>
                    <a:pt x="368760" y="1224091"/>
                  </a:lnTo>
                  <a:lnTo>
                    <a:pt x="366205" y="1229390"/>
                  </a:lnTo>
                  <a:lnTo>
                    <a:pt x="363658" y="1234689"/>
                  </a:lnTo>
                  <a:lnTo>
                    <a:pt x="361127" y="1239988"/>
                  </a:lnTo>
                  <a:lnTo>
                    <a:pt x="358621" y="1245288"/>
                  </a:lnTo>
                  <a:lnTo>
                    <a:pt x="356145" y="1250587"/>
                  </a:lnTo>
                  <a:lnTo>
                    <a:pt x="353707" y="1255886"/>
                  </a:lnTo>
                  <a:lnTo>
                    <a:pt x="351306" y="1261185"/>
                  </a:lnTo>
                  <a:lnTo>
                    <a:pt x="348938" y="1266484"/>
                  </a:lnTo>
                  <a:lnTo>
                    <a:pt x="346600" y="1271783"/>
                  </a:lnTo>
                  <a:lnTo>
                    <a:pt x="344288" y="1277082"/>
                  </a:lnTo>
                  <a:lnTo>
                    <a:pt x="341997" y="1282381"/>
                  </a:lnTo>
                  <a:lnTo>
                    <a:pt x="339725" y="1287680"/>
                  </a:lnTo>
                  <a:lnTo>
                    <a:pt x="337470" y="1292979"/>
                  </a:lnTo>
                  <a:lnTo>
                    <a:pt x="335232" y="1298279"/>
                  </a:lnTo>
                  <a:lnTo>
                    <a:pt x="333014" y="1303578"/>
                  </a:lnTo>
                  <a:lnTo>
                    <a:pt x="330826" y="1308877"/>
                  </a:lnTo>
                  <a:lnTo>
                    <a:pt x="328673" y="1314176"/>
                  </a:lnTo>
                  <a:lnTo>
                    <a:pt x="326563" y="1319475"/>
                  </a:lnTo>
                  <a:lnTo>
                    <a:pt x="324504" y="1324774"/>
                  </a:lnTo>
                  <a:lnTo>
                    <a:pt x="322504" y="1330073"/>
                  </a:lnTo>
                  <a:lnTo>
                    <a:pt x="320567" y="1335372"/>
                  </a:lnTo>
                  <a:lnTo>
                    <a:pt x="318700" y="1340671"/>
                  </a:lnTo>
                  <a:lnTo>
                    <a:pt x="316904" y="1345970"/>
                  </a:lnTo>
                  <a:lnTo>
                    <a:pt x="315178" y="1351270"/>
                  </a:lnTo>
                  <a:lnTo>
                    <a:pt x="313526" y="1356569"/>
                  </a:lnTo>
                  <a:lnTo>
                    <a:pt x="311943" y="1361868"/>
                  </a:lnTo>
                  <a:lnTo>
                    <a:pt x="310418" y="1367167"/>
                  </a:lnTo>
                  <a:lnTo>
                    <a:pt x="308944" y="1372466"/>
                  </a:lnTo>
                  <a:lnTo>
                    <a:pt x="307518" y="1377765"/>
                  </a:lnTo>
                  <a:lnTo>
                    <a:pt x="306131" y="1383064"/>
                  </a:lnTo>
                  <a:lnTo>
                    <a:pt x="304780" y="1388363"/>
                  </a:lnTo>
                  <a:lnTo>
                    <a:pt x="303461" y="1393662"/>
                  </a:lnTo>
                  <a:lnTo>
                    <a:pt x="302170" y="1398961"/>
                  </a:lnTo>
                  <a:lnTo>
                    <a:pt x="300905" y="1404260"/>
                  </a:lnTo>
                  <a:lnTo>
                    <a:pt x="299672" y="1409560"/>
                  </a:lnTo>
                  <a:lnTo>
                    <a:pt x="298466" y="1414859"/>
                  </a:lnTo>
                  <a:lnTo>
                    <a:pt x="297292" y="1420158"/>
                  </a:lnTo>
                  <a:lnTo>
                    <a:pt x="296150" y="1425457"/>
                  </a:lnTo>
                  <a:lnTo>
                    <a:pt x="295044" y="1430756"/>
                  </a:lnTo>
                  <a:lnTo>
                    <a:pt x="293973" y="1436055"/>
                  </a:lnTo>
                  <a:lnTo>
                    <a:pt x="292939" y="1441354"/>
                  </a:lnTo>
                  <a:lnTo>
                    <a:pt x="291938" y="1446653"/>
                  </a:lnTo>
                  <a:lnTo>
                    <a:pt x="290966" y="1451952"/>
                  </a:lnTo>
                  <a:lnTo>
                    <a:pt x="290018" y="1457251"/>
                  </a:lnTo>
                  <a:lnTo>
                    <a:pt x="289082" y="1462551"/>
                  </a:lnTo>
                  <a:lnTo>
                    <a:pt x="288146" y="1467850"/>
                  </a:lnTo>
                  <a:lnTo>
                    <a:pt x="287197" y="1473149"/>
                  </a:lnTo>
                  <a:lnTo>
                    <a:pt x="286224" y="1478448"/>
                  </a:lnTo>
                  <a:lnTo>
                    <a:pt x="285216" y="1483747"/>
                  </a:lnTo>
                  <a:lnTo>
                    <a:pt x="284164" y="1489046"/>
                  </a:lnTo>
                  <a:lnTo>
                    <a:pt x="283065" y="1494345"/>
                  </a:lnTo>
                  <a:lnTo>
                    <a:pt x="281914" y="1499644"/>
                  </a:lnTo>
                  <a:lnTo>
                    <a:pt x="280714" y="1504943"/>
                  </a:lnTo>
                  <a:lnTo>
                    <a:pt x="279466" y="1510242"/>
                  </a:lnTo>
                  <a:lnTo>
                    <a:pt x="278187" y="1515542"/>
                  </a:lnTo>
                  <a:lnTo>
                    <a:pt x="276890" y="1520841"/>
                  </a:lnTo>
                  <a:lnTo>
                    <a:pt x="275592" y="1526140"/>
                  </a:lnTo>
                  <a:lnTo>
                    <a:pt x="274309" y="1531439"/>
                  </a:lnTo>
                  <a:lnTo>
                    <a:pt x="273056" y="1536738"/>
                  </a:lnTo>
                  <a:lnTo>
                    <a:pt x="271850" y="1542037"/>
                  </a:lnTo>
                  <a:lnTo>
                    <a:pt x="270703" y="1547336"/>
                  </a:lnTo>
                  <a:lnTo>
                    <a:pt x="269627" y="1552635"/>
                  </a:lnTo>
                  <a:lnTo>
                    <a:pt x="268635" y="1557934"/>
                  </a:lnTo>
                  <a:lnTo>
                    <a:pt x="267734" y="1563233"/>
                  </a:lnTo>
                  <a:lnTo>
                    <a:pt x="266918" y="1568533"/>
                  </a:lnTo>
                  <a:lnTo>
                    <a:pt x="266183" y="1573832"/>
                  </a:lnTo>
                  <a:lnTo>
                    <a:pt x="265522" y="1579131"/>
                  </a:lnTo>
                  <a:lnTo>
                    <a:pt x="264928" y="1584430"/>
                  </a:lnTo>
                  <a:lnTo>
                    <a:pt x="264388" y="1589729"/>
                  </a:lnTo>
                  <a:lnTo>
                    <a:pt x="263891" y="1595028"/>
                  </a:lnTo>
                  <a:lnTo>
                    <a:pt x="263424" y="1600327"/>
                  </a:lnTo>
                  <a:lnTo>
                    <a:pt x="262976" y="1605626"/>
                  </a:lnTo>
                  <a:lnTo>
                    <a:pt x="262533" y="1610925"/>
                  </a:lnTo>
                  <a:lnTo>
                    <a:pt x="262084" y="1616224"/>
                  </a:lnTo>
                  <a:lnTo>
                    <a:pt x="261622" y="1621524"/>
                  </a:lnTo>
                  <a:lnTo>
                    <a:pt x="261143" y="1626823"/>
                  </a:lnTo>
                  <a:lnTo>
                    <a:pt x="260644" y="1632122"/>
                  </a:lnTo>
                  <a:lnTo>
                    <a:pt x="260126" y="1637421"/>
                  </a:lnTo>
                  <a:lnTo>
                    <a:pt x="259592" y="1642720"/>
                  </a:lnTo>
                  <a:lnTo>
                    <a:pt x="259046" y="1648019"/>
                  </a:lnTo>
                  <a:lnTo>
                    <a:pt x="258492" y="1653318"/>
                  </a:lnTo>
                  <a:lnTo>
                    <a:pt x="257936" y="1658617"/>
                  </a:lnTo>
                  <a:lnTo>
                    <a:pt x="257385" y="1663916"/>
                  </a:lnTo>
                  <a:lnTo>
                    <a:pt x="256843" y="1669215"/>
                  </a:lnTo>
                  <a:lnTo>
                    <a:pt x="256313" y="1674514"/>
                  </a:lnTo>
                  <a:lnTo>
                    <a:pt x="255796" y="1679814"/>
                  </a:lnTo>
                  <a:lnTo>
                    <a:pt x="255292" y="1685113"/>
                  </a:lnTo>
                  <a:lnTo>
                    <a:pt x="254799" y="1690412"/>
                  </a:lnTo>
                  <a:lnTo>
                    <a:pt x="254315" y="1695711"/>
                  </a:lnTo>
                  <a:lnTo>
                    <a:pt x="253836" y="1701010"/>
                  </a:lnTo>
                  <a:lnTo>
                    <a:pt x="253359" y="1706309"/>
                  </a:lnTo>
                  <a:lnTo>
                    <a:pt x="252880" y="1711608"/>
                  </a:lnTo>
                  <a:lnTo>
                    <a:pt x="252396" y="1716907"/>
                  </a:lnTo>
                  <a:lnTo>
                    <a:pt x="251904" y="1722206"/>
                  </a:lnTo>
                  <a:lnTo>
                    <a:pt x="251405" y="1727505"/>
                  </a:lnTo>
                  <a:lnTo>
                    <a:pt x="250898" y="1732805"/>
                  </a:lnTo>
                  <a:lnTo>
                    <a:pt x="250385" y="1738104"/>
                  </a:lnTo>
                  <a:lnTo>
                    <a:pt x="249868" y="1743403"/>
                  </a:lnTo>
                  <a:lnTo>
                    <a:pt x="249350" y="1748702"/>
                  </a:lnTo>
                  <a:lnTo>
                    <a:pt x="248836" y="1754001"/>
                  </a:lnTo>
                  <a:lnTo>
                    <a:pt x="248331" y="1759300"/>
                  </a:lnTo>
                  <a:lnTo>
                    <a:pt x="247842" y="1764599"/>
                  </a:lnTo>
                  <a:lnTo>
                    <a:pt x="247372" y="1769898"/>
                  </a:lnTo>
                  <a:lnTo>
                    <a:pt x="246928" y="1775197"/>
                  </a:lnTo>
                  <a:lnTo>
                    <a:pt x="246513" y="1780496"/>
                  </a:lnTo>
                  <a:lnTo>
                    <a:pt x="246132" y="1785796"/>
                  </a:lnTo>
                  <a:lnTo>
                    <a:pt x="245787" y="1791095"/>
                  </a:lnTo>
                  <a:lnTo>
                    <a:pt x="245481" y="1796394"/>
                  </a:lnTo>
                  <a:lnTo>
                    <a:pt x="245214" y="1801693"/>
                  </a:lnTo>
                  <a:lnTo>
                    <a:pt x="244986" y="1806992"/>
                  </a:lnTo>
                  <a:lnTo>
                    <a:pt x="244799" y="1812291"/>
                  </a:lnTo>
                  <a:lnTo>
                    <a:pt x="244647" y="1817590"/>
                  </a:lnTo>
                  <a:lnTo>
                    <a:pt x="244523" y="1822889"/>
                  </a:lnTo>
                  <a:lnTo>
                    <a:pt x="244424" y="1828188"/>
                  </a:lnTo>
                  <a:lnTo>
                    <a:pt x="244342" y="1833487"/>
                  </a:lnTo>
                  <a:lnTo>
                    <a:pt x="244271" y="1838787"/>
                  </a:lnTo>
                  <a:lnTo>
                    <a:pt x="244204" y="1844086"/>
                  </a:lnTo>
                  <a:lnTo>
                    <a:pt x="244137" y="1849385"/>
                  </a:lnTo>
                  <a:lnTo>
                    <a:pt x="244061" y="1854684"/>
                  </a:lnTo>
                  <a:lnTo>
                    <a:pt x="243972" y="1859983"/>
                  </a:lnTo>
                  <a:lnTo>
                    <a:pt x="243863" y="1865282"/>
                  </a:lnTo>
                  <a:lnTo>
                    <a:pt x="243731" y="1870581"/>
                  </a:lnTo>
                  <a:lnTo>
                    <a:pt x="243575" y="1875880"/>
                  </a:lnTo>
                  <a:lnTo>
                    <a:pt x="243393" y="1881179"/>
                  </a:lnTo>
                  <a:lnTo>
                    <a:pt x="243186" y="1886478"/>
                  </a:lnTo>
                  <a:lnTo>
                    <a:pt x="242954" y="1891778"/>
                  </a:lnTo>
                  <a:lnTo>
                    <a:pt x="242700" y="1897077"/>
                  </a:lnTo>
                  <a:lnTo>
                    <a:pt x="242427" y="1902376"/>
                  </a:lnTo>
                  <a:lnTo>
                    <a:pt x="242138" y="1907675"/>
                  </a:lnTo>
                  <a:lnTo>
                    <a:pt x="241839" y="1912974"/>
                  </a:lnTo>
                  <a:lnTo>
                    <a:pt x="241534" y="1918273"/>
                  </a:lnTo>
                  <a:lnTo>
                    <a:pt x="241232" y="1923572"/>
                  </a:lnTo>
                  <a:lnTo>
                    <a:pt x="240936" y="1928871"/>
                  </a:lnTo>
                  <a:lnTo>
                    <a:pt x="240652" y="1934170"/>
                  </a:lnTo>
                  <a:lnTo>
                    <a:pt x="240384" y="1939469"/>
                  </a:lnTo>
                  <a:lnTo>
                    <a:pt x="240135" y="1944768"/>
                  </a:lnTo>
                  <a:lnTo>
                    <a:pt x="239908" y="1950068"/>
                  </a:lnTo>
                  <a:lnTo>
                    <a:pt x="239705" y="1955367"/>
                  </a:lnTo>
                  <a:lnTo>
                    <a:pt x="239527" y="1960666"/>
                  </a:lnTo>
                  <a:lnTo>
                    <a:pt x="239375" y="1965965"/>
                  </a:lnTo>
                  <a:lnTo>
                    <a:pt x="239246" y="1971264"/>
                  </a:lnTo>
                  <a:lnTo>
                    <a:pt x="239137" y="1976563"/>
                  </a:lnTo>
                  <a:lnTo>
                    <a:pt x="239045" y="1981862"/>
                  </a:lnTo>
                  <a:lnTo>
                    <a:pt x="238969" y="1987161"/>
                  </a:lnTo>
                  <a:lnTo>
                    <a:pt x="238905" y="1992460"/>
                  </a:lnTo>
                  <a:lnTo>
                    <a:pt x="238851" y="1997759"/>
                  </a:lnTo>
                  <a:lnTo>
                    <a:pt x="238805" y="2003059"/>
                  </a:lnTo>
                  <a:lnTo>
                    <a:pt x="238764" y="2008358"/>
                  </a:lnTo>
                  <a:lnTo>
                    <a:pt x="238726" y="2013657"/>
                  </a:lnTo>
                  <a:lnTo>
                    <a:pt x="238691" y="2018956"/>
                  </a:lnTo>
                  <a:lnTo>
                    <a:pt x="238657" y="2024255"/>
                  </a:lnTo>
                  <a:lnTo>
                    <a:pt x="238623" y="2029554"/>
                  </a:lnTo>
                  <a:lnTo>
                    <a:pt x="238589" y="2034853"/>
                  </a:lnTo>
                  <a:lnTo>
                    <a:pt x="238554" y="2040152"/>
                  </a:lnTo>
                  <a:lnTo>
                    <a:pt x="238516" y="2045451"/>
                  </a:lnTo>
                  <a:lnTo>
                    <a:pt x="238477" y="2050750"/>
                  </a:lnTo>
                  <a:lnTo>
                    <a:pt x="238433" y="2056050"/>
                  </a:lnTo>
                  <a:lnTo>
                    <a:pt x="238386" y="2061349"/>
                  </a:lnTo>
                  <a:lnTo>
                    <a:pt x="238333" y="2066648"/>
                  </a:lnTo>
                  <a:lnTo>
                    <a:pt x="238275" y="2071947"/>
                  </a:lnTo>
                  <a:lnTo>
                    <a:pt x="238210" y="2077246"/>
                  </a:lnTo>
                  <a:lnTo>
                    <a:pt x="238141" y="2082545"/>
                  </a:lnTo>
                  <a:lnTo>
                    <a:pt x="238066" y="2087844"/>
                  </a:lnTo>
                  <a:lnTo>
                    <a:pt x="237988" y="2093143"/>
                  </a:lnTo>
                  <a:lnTo>
                    <a:pt x="237907" y="2098442"/>
                  </a:lnTo>
                  <a:lnTo>
                    <a:pt x="237826" y="2103741"/>
                  </a:lnTo>
                  <a:lnTo>
                    <a:pt x="237746" y="2109041"/>
                  </a:lnTo>
                  <a:lnTo>
                    <a:pt x="237669" y="2114340"/>
                  </a:lnTo>
                  <a:lnTo>
                    <a:pt x="237598" y="2119639"/>
                  </a:lnTo>
                  <a:lnTo>
                    <a:pt x="237534" y="2124938"/>
                  </a:lnTo>
                  <a:lnTo>
                    <a:pt x="237478" y="2130237"/>
                  </a:lnTo>
                  <a:lnTo>
                    <a:pt x="237431" y="2135536"/>
                  </a:lnTo>
                  <a:lnTo>
                    <a:pt x="237391" y="2140835"/>
                  </a:lnTo>
                  <a:lnTo>
                    <a:pt x="237358" y="2146134"/>
                  </a:lnTo>
                  <a:lnTo>
                    <a:pt x="237332" y="2151433"/>
                  </a:lnTo>
                  <a:lnTo>
                    <a:pt x="237310" y="2156732"/>
                  </a:lnTo>
                  <a:lnTo>
                    <a:pt x="237291" y="2162032"/>
                  </a:lnTo>
                  <a:lnTo>
                    <a:pt x="237271" y="2167331"/>
                  </a:lnTo>
                  <a:lnTo>
                    <a:pt x="237247" y="2172630"/>
                  </a:lnTo>
                  <a:lnTo>
                    <a:pt x="237218" y="2177929"/>
                  </a:lnTo>
                  <a:lnTo>
                    <a:pt x="237182" y="2183228"/>
                  </a:lnTo>
                  <a:lnTo>
                    <a:pt x="237136" y="2188527"/>
                  </a:lnTo>
                  <a:lnTo>
                    <a:pt x="237078" y="2193826"/>
                  </a:lnTo>
                  <a:lnTo>
                    <a:pt x="237009" y="2199125"/>
                  </a:lnTo>
                  <a:lnTo>
                    <a:pt x="236928" y="2204424"/>
                  </a:lnTo>
                  <a:lnTo>
                    <a:pt x="236835" y="2209723"/>
                  </a:lnTo>
                  <a:lnTo>
                    <a:pt x="236730" y="2215022"/>
                  </a:lnTo>
                  <a:lnTo>
                    <a:pt x="236616" y="2220322"/>
                  </a:lnTo>
                  <a:lnTo>
                    <a:pt x="236494" y="2225621"/>
                  </a:lnTo>
                  <a:lnTo>
                    <a:pt x="236369" y="2230920"/>
                  </a:lnTo>
                  <a:lnTo>
                    <a:pt x="236243" y="2236219"/>
                  </a:lnTo>
                  <a:lnTo>
                    <a:pt x="236119" y="2241518"/>
                  </a:lnTo>
                  <a:lnTo>
                    <a:pt x="236000" y="2246817"/>
                  </a:lnTo>
                  <a:lnTo>
                    <a:pt x="235888" y="2252116"/>
                  </a:lnTo>
                  <a:lnTo>
                    <a:pt x="235787" y="2257415"/>
                  </a:lnTo>
                  <a:lnTo>
                    <a:pt x="235698" y="2262714"/>
                  </a:lnTo>
                  <a:lnTo>
                    <a:pt x="235623" y="2268013"/>
                  </a:lnTo>
                  <a:lnTo>
                    <a:pt x="235561" y="2273313"/>
                  </a:lnTo>
                  <a:lnTo>
                    <a:pt x="235512" y="2278612"/>
                  </a:lnTo>
                  <a:lnTo>
                    <a:pt x="235474" y="2283911"/>
                  </a:lnTo>
                  <a:lnTo>
                    <a:pt x="235446" y="2289210"/>
                  </a:lnTo>
                  <a:lnTo>
                    <a:pt x="235425" y="2294509"/>
                  </a:lnTo>
                  <a:lnTo>
                    <a:pt x="235409" y="2299808"/>
                  </a:lnTo>
                  <a:lnTo>
                    <a:pt x="235396" y="2305107"/>
                  </a:lnTo>
                  <a:lnTo>
                    <a:pt x="235384" y="2310406"/>
                  </a:lnTo>
                  <a:lnTo>
                    <a:pt x="235370" y="2315705"/>
                  </a:lnTo>
                  <a:lnTo>
                    <a:pt x="235353" y="2321004"/>
                  </a:lnTo>
                  <a:lnTo>
                    <a:pt x="235332" y="2326304"/>
                  </a:lnTo>
                  <a:lnTo>
                    <a:pt x="235305" y="2331603"/>
                  </a:lnTo>
                  <a:lnTo>
                    <a:pt x="235274" y="2336902"/>
                  </a:lnTo>
                  <a:lnTo>
                    <a:pt x="235239" y="2342201"/>
                  </a:lnTo>
                  <a:lnTo>
                    <a:pt x="235199" y="2347500"/>
                  </a:lnTo>
                  <a:lnTo>
                    <a:pt x="235156" y="2352799"/>
                  </a:lnTo>
                  <a:lnTo>
                    <a:pt x="235112" y="2358098"/>
                  </a:lnTo>
                  <a:lnTo>
                    <a:pt x="235066" y="2363397"/>
                  </a:lnTo>
                  <a:lnTo>
                    <a:pt x="235020" y="2368696"/>
                  </a:lnTo>
                  <a:lnTo>
                    <a:pt x="234976" y="2373995"/>
                  </a:lnTo>
                  <a:lnTo>
                    <a:pt x="234933" y="2379295"/>
                  </a:lnTo>
                  <a:lnTo>
                    <a:pt x="234894" y="2384594"/>
                  </a:lnTo>
                  <a:lnTo>
                    <a:pt x="234858" y="2389893"/>
                  </a:lnTo>
                  <a:lnTo>
                    <a:pt x="234826" y="2395192"/>
                  </a:lnTo>
                  <a:lnTo>
                    <a:pt x="234798" y="2400491"/>
                  </a:lnTo>
                  <a:lnTo>
                    <a:pt x="234775" y="2405790"/>
                  </a:lnTo>
                  <a:lnTo>
                    <a:pt x="234756" y="2411089"/>
                  </a:lnTo>
                  <a:lnTo>
                    <a:pt x="234742" y="2416388"/>
                  </a:lnTo>
                  <a:lnTo>
                    <a:pt x="234733" y="2421687"/>
                  </a:lnTo>
                  <a:lnTo>
                    <a:pt x="234729" y="2426986"/>
                  </a:lnTo>
                  <a:lnTo>
                    <a:pt x="234730" y="2432286"/>
                  </a:lnTo>
                  <a:lnTo>
                    <a:pt x="234735" y="2437585"/>
                  </a:lnTo>
                  <a:lnTo>
                    <a:pt x="234745" y="2442884"/>
                  </a:lnTo>
                  <a:lnTo>
                    <a:pt x="234759" y="2448183"/>
                  </a:lnTo>
                  <a:lnTo>
                    <a:pt x="234777" y="2453482"/>
                  </a:lnTo>
                  <a:lnTo>
                    <a:pt x="234800" y="2458781"/>
                  </a:lnTo>
                  <a:lnTo>
                    <a:pt x="234828" y="2464080"/>
                  </a:lnTo>
                  <a:lnTo>
                    <a:pt x="234860" y="2469379"/>
                  </a:lnTo>
                  <a:lnTo>
                    <a:pt x="234896" y="2474678"/>
                  </a:lnTo>
                  <a:lnTo>
                    <a:pt x="234935" y="2479977"/>
                  </a:lnTo>
                  <a:lnTo>
                    <a:pt x="234976" y="2485276"/>
                  </a:lnTo>
                  <a:lnTo>
                    <a:pt x="235019" y="2490576"/>
                  </a:lnTo>
                  <a:lnTo>
                    <a:pt x="235061" y="2495875"/>
                  </a:lnTo>
                  <a:lnTo>
                    <a:pt x="235103" y="2501174"/>
                  </a:lnTo>
                  <a:lnTo>
                    <a:pt x="235142" y="2506473"/>
                  </a:lnTo>
                  <a:lnTo>
                    <a:pt x="235176" y="2511772"/>
                  </a:lnTo>
                  <a:lnTo>
                    <a:pt x="235206" y="2517071"/>
                  </a:lnTo>
                  <a:lnTo>
                    <a:pt x="235227" y="2522370"/>
                  </a:lnTo>
                  <a:lnTo>
                    <a:pt x="235241" y="2527669"/>
                  </a:lnTo>
                  <a:lnTo>
                    <a:pt x="235247" y="2532968"/>
                  </a:lnTo>
                  <a:lnTo>
                    <a:pt x="235243" y="2538267"/>
                  </a:lnTo>
                  <a:lnTo>
                    <a:pt x="235231" y="2543567"/>
                  </a:lnTo>
                  <a:lnTo>
                    <a:pt x="235210" y="2548866"/>
                  </a:lnTo>
                  <a:lnTo>
                    <a:pt x="235181" y="2554165"/>
                  </a:lnTo>
                  <a:lnTo>
                    <a:pt x="235144" y="2559464"/>
                  </a:lnTo>
                  <a:lnTo>
                    <a:pt x="235101" y="2564763"/>
                  </a:lnTo>
                  <a:lnTo>
                    <a:pt x="235051" y="2570062"/>
                  </a:lnTo>
                  <a:lnTo>
                    <a:pt x="234997" y="2575361"/>
                  </a:lnTo>
                  <a:lnTo>
                    <a:pt x="234939" y="2580660"/>
                  </a:lnTo>
                  <a:lnTo>
                    <a:pt x="234879" y="2585959"/>
                  </a:lnTo>
                  <a:lnTo>
                    <a:pt x="234818" y="2591258"/>
                  </a:lnTo>
                  <a:lnTo>
                    <a:pt x="234757" y="2596558"/>
                  </a:lnTo>
                  <a:lnTo>
                    <a:pt x="234697" y="2601857"/>
                  </a:lnTo>
                  <a:lnTo>
                    <a:pt x="234638" y="2607156"/>
                  </a:lnTo>
                  <a:lnTo>
                    <a:pt x="234583" y="2612455"/>
                  </a:lnTo>
                  <a:lnTo>
                    <a:pt x="234530" y="2617754"/>
                  </a:lnTo>
                  <a:lnTo>
                    <a:pt x="234483" y="2623053"/>
                  </a:lnTo>
                  <a:lnTo>
                    <a:pt x="234440" y="2628352"/>
                  </a:lnTo>
                  <a:lnTo>
                    <a:pt x="234403" y="2633651"/>
                  </a:lnTo>
                  <a:lnTo>
                    <a:pt x="234371" y="2638950"/>
                  </a:lnTo>
                  <a:lnTo>
                    <a:pt x="234345" y="2644249"/>
                  </a:lnTo>
                  <a:lnTo>
                    <a:pt x="234325" y="2649549"/>
                  </a:lnTo>
                  <a:lnTo>
                    <a:pt x="234309" y="2654848"/>
                  </a:lnTo>
                  <a:lnTo>
                    <a:pt x="234298" y="2660147"/>
                  </a:lnTo>
                  <a:lnTo>
                    <a:pt x="234292" y="2665446"/>
                  </a:lnTo>
                  <a:lnTo>
                    <a:pt x="234289" y="2670745"/>
                  </a:lnTo>
                  <a:lnTo>
                    <a:pt x="234289" y="2676044"/>
                  </a:lnTo>
                  <a:lnTo>
                    <a:pt x="234291" y="2681343"/>
                  </a:lnTo>
                  <a:lnTo>
                    <a:pt x="234294" y="2686642"/>
                  </a:lnTo>
                  <a:lnTo>
                    <a:pt x="234296" y="2691941"/>
                  </a:lnTo>
                  <a:lnTo>
                    <a:pt x="234298" y="2697240"/>
                  </a:lnTo>
                  <a:lnTo>
                    <a:pt x="234299" y="2702540"/>
                  </a:lnTo>
                  <a:lnTo>
                    <a:pt x="234298" y="2707839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0" name="pg32">
              <a:extLst>
                <a:ext uri="{FF2B5EF4-FFF2-40B4-BE49-F238E27FC236}">
                  <a16:creationId xmlns:a16="http://schemas.microsoft.com/office/drawing/2014/main" id="{8108380B-B6A4-7D45-4724-1E180051B440}"/>
                </a:ext>
              </a:extLst>
            </p:cNvPr>
            <p:cNvSpPr/>
            <p:nvPr/>
          </p:nvSpPr>
          <p:spPr>
            <a:xfrm>
              <a:off x="4713990" y="3890063"/>
              <a:ext cx="467553" cy="2547144"/>
            </a:xfrm>
            <a:custGeom>
              <a:avLst/>
              <a:gdLst/>
              <a:ahLst/>
              <a:cxnLst/>
              <a:rect l="0" t="0" r="0" b="0"/>
              <a:pathLst>
                <a:path w="467553" h="2547144">
                  <a:moveTo>
                    <a:pt x="233481" y="2547144"/>
                  </a:moveTo>
                  <a:lnTo>
                    <a:pt x="233482" y="2542159"/>
                  </a:lnTo>
                  <a:lnTo>
                    <a:pt x="233487" y="2537175"/>
                  </a:lnTo>
                  <a:lnTo>
                    <a:pt x="233495" y="2532190"/>
                  </a:lnTo>
                  <a:lnTo>
                    <a:pt x="233506" y="2527205"/>
                  </a:lnTo>
                  <a:lnTo>
                    <a:pt x="233519" y="2522221"/>
                  </a:lnTo>
                  <a:lnTo>
                    <a:pt x="233535" y="2517236"/>
                  </a:lnTo>
                  <a:lnTo>
                    <a:pt x="233551" y="2512251"/>
                  </a:lnTo>
                  <a:lnTo>
                    <a:pt x="233569" y="2507267"/>
                  </a:lnTo>
                  <a:lnTo>
                    <a:pt x="233587" y="2502282"/>
                  </a:lnTo>
                  <a:lnTo>
                    <a:pt x="233605" y="2497298"/>
                  </a:lnTo>
                  <a:lnTo>
                    <a:pt x="233623" y="2492313"/>
                  </a:lnTo>
                  <a:lnTo>
                    <a:pt x="233639" y="2487328"/>
                  </a:lnTo>
                  <a:lnTo>
                    <a:pt x="233654" y="2482344"/>
                  </a:lnTo>
                  <a:lnTo>
                    <a:pt x="233667" y="2477359"/>
                  </a:lnTo>
                  <a:lnTo>
                    <a:pt x="233678" y="2472374"/>
                  </a:lnTo>
                  <a:lnTo>
                    <a:pt x="233686" y="2467390"/>
                  </a:lnTo>
                  <a:lnTo>
                    <a:pt x="233691" y="2462405"/>
                  </a:lnTo>
                  <a:lnTo>
                    <a:pt x="233693" y="2457421"/>
                  </a:lnTo>
                  <a:lnTo>
                    <a:pt x="233693" y="2452436"/>
                  </a:lnTo>
                  <a:lnTo>
                    <a:pt x="233688" y="2447451"/>
                  </a:lnTo>
                  <a:lnTo>
                    <a:pt x="233680" y="2442467"/>
                  </a:lnTo>
                  <a:lnTo>
                    <a:pt x="233668" y="2437482"/>
                  </a:lnTo>
                  <a:lnTo>
                    <a:pt x="233652" y="2432497"/>
                  </a:lnTo>
                  <a:lnTo>
                    <a:pt x="233631" y="2427513"/>
                  </a:lnTo>
                  <a:lnTo>
                    <a:pt x="233607" y="2422528"/>
                  </a:lnTo>
                  <a:lnTo>
                    <a:pt x="233577" y="2417544"/>
                  </a:lnTo>
                  <a:lnTo>
                    <a:pt x="233543" y="2412559"/>
                  </a:lnTo>
                  <a:lnTo>
                    <a:pt x="233503" y="2407574"/>
                  </a:lnTo>
                  <a:lnTo>
                    <a:pt x="233458" y="2402590"/>
                  </a:lnTo>
                  <a:lnTo>
                    <a:pt x="233407" y="2397605"/>
                  </a:lnTo>
                  <a:lnTo>
                    <a:pt x="233351" y="2392620"/>
                  </a:lnTo>
                  <a:lnTo>
                    <a:pt x="233289" y="2387636"/>
                  </a:lnTo>
                  <a:lnTo>
                    <a:pt x="233221" y="2382651"/>
                  </a:lnTo>
                  <a:lnTo>
                    <a:pt x="233148" y="2377667"/>
                  </a:lnTo>
                  <a:lnTo>
                    <a:pt x="233070" y="2372682"/>
                  </a:lnTo>
                  <a:lnTo>
                    <a:pt x="232987" y="2367697"/>
                  </a:lnTo>
                  <a:lnTo>
                    <a:pt x="232898" y="2362713"/>
                  </a:lnTo>
                  <a:lnTo>
                    <a:pt x="232806" y="2357728"/>
                  </a:lnTo>
                  <a:lnTo>
                    <a:pt x="232712" y="2352743"/>
                  </a:lnTo>
                  <a:lnTo>
                    <a:pt x="232615" y="2347759"/>
                  </a:lnTo>
                  <a:lnTo>
                    <a:pt x="232518" y="2342774"/>
                  </a:lnTo>
                  <a:lnTo>
                    <a:pt x="232422" y="2337790"/>
                  </a:lnTo>
                  <a:lnTo>
                    <a:pt x="232326" y="2332805"/>
                  </a:lnTo>
                  <a:lnTo>
                    <a:pt x="232235" y="2327820"/>
                  </a:lnTo>
                  <a:lnTo>
                    <a:pt x="232148" y="2322836"/>
                  </a:lnTo>
                  <a:lnTo>
                    <a:pt x="232067" y="2317851"/>
                  </a:lnTo>
                  <a:lnTo>
                    <a:pt x="231993" y="2312866"/>
                  </a:lnTo>
                  <a:lnTo>
                    <a:pt x="231927" y="2307882"/>
                  </a:lnTo>
                  <a:lnTo>
                    <a:pt x="231869" y="2302897"/>
                  </a:lnTo>
                  <a:lnTo>
                    <a:pt x="231819" y="2297913"/>
                  </a:lnTo>
                  <a:lnTo>
                    <a:pt x="231778" y="2292928"/>
                  </a:lnTo>
                  <a:lnTo>
                    <a:pt x="231745" y="2287943"/>
                  </a:lnTo>
                  <a:lnTo>
                    <a:pt x="231719" y="2282959"/>
                  </a:lnTo>
                  <a:lnTo>
                    <a:pt x="231699" y="2277974"/>
                  </a:lnTo>
                  <a:lnTo>
                    <a:pt x="231682" y="2272989"/>
                  </a:lnTo>
                  <a:lnTo>
                    <a:pt x="231668" y="2268005"/>
                  </a:lnTo>
                  <a:lnTo>
                    <a:pt x="231654" y="2263020"/>
                  </a:lnTo>
                  <a:lnTo>
                    <a:pt x="231639" y="2258035"/>
                  </a:lnTo>
                  <a:lnTo>
                    <a:pt x="231621" y="2253051"/>
                  </a:lnTo>
                  <a:lnTo>
                    <a:pt x="231598" y="2248066"/>
                  </a:lnTo>
                  <a:lnTo>
                    <a:pt x="231568" y="2243082"/>
                  </a:lnTo>
                  <a:lnTo>
                    <a:pt x="231532" y="2238097"/>
                  </a:lnTo>
                  <a:lnTo>
                    <a:pt x="231487" y="2233112"/>
                  </a:lnTo>
                  <a:lnTo>
                    <a:pt x="231435" y="2228128"/>
                  </a:lnTo>
                  <a:lnTo>
                    <a:pt x="231375" y="2223143"/>
                  </a:lnTo>
                  <a:lnTo>
                    <a:pt x="231307" y="2218158"/>
                  </a:lnTo>
                  <a:lnTo>
                    <a:pt x="231234" y="2213174"/>
                  </a:lnTo>
                  <a:lnTo>
                    <a:pt x="231153" y="2208189"/>
                  </a:lnTo>
                  <a:lnTo>
                    <a:pt x="231069" y="2203205"/>
                  </a:lnTo>
                  <a:lnTo>
                    <a:pt x="230982" y="2198220"/>
                  </a:lnTo>
                  <a:lnTo>
                    <a:pt x="230894" y="2193235"/>
                  </a:lnTo>
                  <a:lnTo>
                    <a:pt x="230807" y="2188251"/>
                  </a:lnTo>
                  <a:lnTo>
                    <a:pt x="230721" y="2183266"/>
                  </a:lnTo>
                  <a:lnTo>
                    <a:pt x="230638" y="2178281"/>
                  </a:lnTo>
                  <a:lnTo>
                    <a:pt x="230560" y="2173297"/>
                  </a:lnTo>
                  <a:lnTo>
                    <a:pt x="230490" y="2168312"/>
                  </a:lnTo>
                  <a:lnTo>
                    <a:pt x="230426" y="2163328"/>
                  </a:lnTo>
                  <a:lnTo>
                    <a:pt x="230371" y="2158343"/>
                  </a:lnTo>
                  <a:lnTo>
                    <a:pt x="230324" y="2153358"/>
                  </a:lnTo>
                  <a:lnTo>
                    <a:pt x="230287" y="2148374"/>
                  </a:lnTo>
                  <a:lnTo>
                    <a:pt x="230259" y="2143389"/>
                  </a:lnTo>
                  <a:lnTo>
                    <a:pt x="230241" y="2138404"/>
                  </a:lnTo>
                  <a:lnTo>
                    <a:pt x="230231" y="2133420"/>
                  </a:lnTo>
                  <a:lnTo>
                    <a:pt x="230229" y="2128435"/>
                  </a:lnTo>
                  <a:lnTo>
                    <a:pt x="230233" y="2123451"/>
                  </a:lnTo>
                  <a:lnTo>
                    <a:pt x="230240" y="2118466"/>
                  </a:lnTo>
                  <a:lnTo>
                    <a:pt x="230248" y="2113481"/>
                  </a:lnTo>
                  <a:lnTo>
                    <a:pt x="230255" y="2108497"/>
                  </a:lnTo>
                  <a:lnTo>
                    <a:pt x="230256" y="2103512"/>
                  </a:lnTo>
                  <a:lnTo>
                    <a:pt x="230250" y="2098527"/>
                  </a:lnTo>
                  <a:lnTo>
                    <a:pt x="230231" y="2093543"/>
                  </a:lnTo>
                  <a:lnTo>
                    <a:pt x="230196" y="2088558"/>
                  </a:lnTo>
                  <a:lnTo>
                    <a:pt x="230144" y="2083574"/>
                  </a:lnTo>
                  <a:lnTo>
                    <a:pt x="230071" y="2078589"/>
                  </a:lnTo>
                  <a:lnTo>
                    <a:pt x="229978" y="2073604"/>
                  </a:lnTo>
                  <a:lnTo>
                    <a:pt x="229863" y="2068620"/>
                  </a:lnTo>
                  <a:lnTo>
                    <a:pt x="229727" y="2063635"/>
                  </a:lnTo>
                  <a:lnTo>
                    <a:pt x="229570" y="2058650"/>
                  </a:lnTo>
                  <a:lnTo>
                    <a:pt x="229392" y="2053666"/>
                  </a:lnTo>
                  <a:lnTo>
                    <a:pt x="229198" y="2048681"/>
                  </a:lnTo>
                  <a:lnTo>
                    <a:pt x="228992" y="2043697"/>
                  </a:lnTo>
                  <a:lnTo>
                    <a:pt x="228779" y="2038712"/>
                  </a:lnTo>
                  <a:lnTo>
                    <a:pt x="228562" y="2033727"/>
                  </a:lnTo>
                  <a:lnTo>
                    <a:pt x="228346" y="2028743"/>
                  </a:lnTo>
                  <a:lnTo>
                    <a:pt x="228136" y="2023758"/>
                  </a:lnTo>
                  <a:lnTo>
                    <a:pt x="227935" y="2018773"/>
                  </a:lnTo>
                  <a:lnTo>
                    <a:pt x="227748" y="2013789"/>
                  </a:lnTo>
                  <a:lnTo>
                    <a:pt x="227580" y="2008804"/>
                  </a:lnTo>
                  <a:lnTo>
                    <a:pt x="227430" y="2003820"/>
                  </a:lnTo>
                  <a:lnTo>
                    <a:pt x="227299" y="1998835"/>
                  </a:lnTo>
                  <a:lnTo>
                    <a:pt x="227188" y="1993850"/>
                  </a:lnTo>
                  <a:lnTo>
                    <a:pt x="227095" y="1988866"/>
                  </a:lnTo>
                  <a:lnTo>
                    <a:pt x="227020" y="1983881"/>
                  </a:lnTo>
                  <a:lnTo>
                    <a:pt x="226959" y="1978896"/>
                  </a:lnTo>
                  <a:lnTo>
                    <a:pt x="226911" y="1973912"/>
                  </a:lnTo>
                  <a:lnTo>
                    <a:pt x="226871" y="1968927"/>
                  </a:lnTo>
                  <a:lnTo>
                    <a:pt x="226834" y="1963942"/>
                  </a:lnTo>
                  <a:lnTo>
                    <a:pt x="226797" y="1958958"/>
                  </a:lnTo>
                  <a:lnTo>
                    <a:pt x="226757" y="1953973"/>
                  </a:lnTo>
                  <a:lnTo>
                    <a:pt x="226710" y="1948989"/>
                  </a:lnTo>
                  <a:lnTo>
                    <a:pt x="226654" y="1944004"/>
                  </a:lnTo>
                  <a:lnTo>
                    <a:pt x="226587" y="1939019"/>
                  </a:lnTo>
                  <a:lnTo>
                    <a:pt x="226505" y="1934035"/>
                  </a:lnTo>
                  <a:lnTo>
                    <a:pt x="226409" y="1929050"/>
                  </a:lnTo>
                  <a:lnTo>
                    <a:pt x="226298" y="1924065"/>
                  </a:lnTo>
                  <a:lnTo>
                    <a:pt x="226172" y="1919081"/>
                  </a:lnTo>
                  <a:lnTo>
                    <a:pt x="226032" y="1914096"/>
                  </a:lnTo>
                  <a:lnTo>
                    <a:pt x="225878" y="1909112"/>
                  </a:lnTo>
                  <a:lnTo>
                    <a:pt x="225710" y="1904127"/>
                  </a:lnTo>
                  <a:lnTo>
                    <a:pt x="225529" y="1899142"/>
                  </a:lnTo>
                  <a:lnTo>
                    <a:pt x="225334" y="1894158"/>
                  </a:lnTo>
                  <a:lnTo>
                    <a:pt x="225127" y="1889173"/>
                  </a:lnTo>
                  <a:lnTo>
                    <a:pt x="224908" y="1884188"/>
                  </a:lnTo>
                  <a:lnTo>
                    <a:pt x="224677" y="1879204"/>
                  </a:lnTo>
                  <a:lnTo>
                    <a:pt x="224434" y="1874219"/>
                  </a:lnTo>
                  <a:lnTo>
                    <a:pt x="224178" y="1869235"/>
                  </a:lnTo>
                  <a:lnTo>
                    <a:pt x="223910" y="1864250"/>
                  </a:lnTo>
                  <a:lnTo>
                    <a:pt x="223628" y="1859265"/>
                  </a:lnTo>
                  <a:lnTo>
                    <a:pt x="223332" y="1854281"/>
                  </a:lnTo>
                  <a:lnTo>
                    <a:pt x="223023" y="1849296"/>
                  </a:lnTo>
                  <a:lnTo>
                    <a:pt x="222701" y="1844311"/>
                  </a:lnTo>
                  <a:lnTo>
                    <a:pt x="222366" y="1839327"/>
                  </a:lnTo>
                  <a:lnTo>
                    <a:pt x="222020" y="1834342"/>
                  </a:lnTo>
                  <a:lnTo>
                    <a:pt x="221664" y="1829358"/>
                  </a:lnTo>
                  <a:lnTo>
                    <a:pt x="221299" y="1824373"/>
                  </a:lnTo>
                  <a:lnTo>
                    <a:pt x="220925" y="1819388"/>
                  </a:lnTo>
                  <a:lnTo>
                    <a:pt x="220546" y="1814404"/>
                  </a:lnTo>
                  <a:lnTo>
                    <a:pt x="220164" y="1809419"/>
                  </a:lnTo>
                  <a:lnTo>
                    <a:pt x="219780" y="1804434"/>
                  </a:lnTo>
                  <a:lnTo>
                    <a:pt x="219397" y="1799450"/>
                  </a:lnTo>
                  <a:lnTo>
                    <a:pt x="219017" y="1794465"/>
                  </a:lnTo>
                  <a:lnTo>
                    <a:pt x="218640" y="1789481"/>
                  </a:lnTo>
                  <a:lnTo>
                    <a:pt x="218270" y="1784496"/>
                  </a:lnTo>
                  <a:lnTo>
                    <a:pt x="217907" y="1779511"/>
                  </a:lnTo>
                  <a:lnTo>
                    <a:pt x="217554" y="1774527"/>
                  </a:lnTo>
                  <a:lnTo>
                    <a:pt x="217210" y="1769542"/>
                  </a:lnTo>
                  <a:lnTo>
                    <a:pt x="216875" y="1764557"/>
                  </a:lnTo>
                  <a:lnTo>
                    <a:pt x="216549" y="1759573"/>
                  </a:lnTo>
                  <a:lnTo>
                    <a:pt x="216232" y="1754588"/>
                  </a:lnTo>
                  <a:lnTo>
                    <a:pt x="215923" y="1749604"/>
                  </a:lnTo>
                  <a:lnTo>
                    <a:pt x="215621" y="1744619"/>
                  </a:lnTo>
                  <a:lnTo>
                    <a:pt x="215325" y="1739634"/>
                  </a:lnTo>
                  <a:lnTo>
                    <a:pt x="215033" y="1734650"/>
                  </a:lnTo>
                  <a:lnTo>
                    <a:pt x="214740" y="1729665"/>
                  </a:lnTo>
                  <a:lnTo>
                    <a:pt x="214446" y="1724680"/>
                  </a:lnTo>
                  <a:lnTo>
                    <a:pt x="214146" y="1719696"/>
                  </a:lnTo>
                  <a:lnTo>
                    <a:pt x="213838" y="1714711"/>
                  </a:lnTo>
                  <a:lnTo>
                    <a:pt x="213518" y="1709727"/>
                  </a:lnTo>
                  <a:lnTo>
                    <a:pt x="213184" y="1704742"/>
                  </a:lnTo>
                  <a:lnTo>
                    <a:pt x="212829" y="1699757"/>
                  </a:lnTo>
                  <a:lnTo>
                    <a:pt x="212452" y="1694773"/>
                  </a:lnTo>
                  <a:lnTo>
                    <a:pt x="212052" y="1689788"/>
                  </a:lnTo>
                  <a:lnTo>
                    <a:pt x="211628" y="1684803"/>
                  </a:lnTo>
                  <a:lnTo>
                    <a:pt x="211179" y="1679819"/>
                  </a:lnTo>
                  <a:lnTo>
                    <a:pt x="210705" y="1674834"/>
                  </a:lnTo>
                  <a:lnTo>
                    <a:pt x="210208" y="1669850"/>
                  </a:lnTo>
                  <a:lnTo>
                    <a:pt x="209690" y="1664865"/>
                  </a:lnTo>
                  <a:lnTo>
                    <a:pt x="209153" y="1659880"/>
                  </a:lnTo>
                  <a:lnTo>
                    <a:pt x="208602" y="1654896"/>
                  </a:lnTo>
                  <a:lnTo>
                    <a:pt x="208045" y="1649911"/>
                  </a:lnTo>
                  <a:lnTo>
                    <a:pt x="207485" y="1644926"/>
                  </a:lnTo>
                  <a:lnTo>
                    <a:pt x="206928" y="1639942"/>
                  </a:lnTo>
                  <a:lnTo>
                    <a:pt x="206379" y="1634957"/>
                  </a:lnTo>
                  <a:lnTo>
                    <a:pt x="205843" y="1629972"/>
                  </a:lnTo>
                  <a:lnTo>
                    <a:pt x="205325" y="1624988"/>
                  </a:lnTo>
                  <a:lnTo>
                    <a:pt x="204831" y="1620003"/>
                  </a:lnTo>
                  <a:lnTo>
                    <a:pt x="204361" y="1615019"/>
                  </a:lnTo>
                  <a:lnTo>
                    <a:pt x="203915" y="1610034"/>
                  </a:lnTo>
                  <a:lnTo>
                    <a:pt x="203493" y="1605049"/>
                  </a:lnTo>
                  <a:lnTo>
                    <a:pt x="203094" y="1600065"/>
                  </a:lnTo>
                  <a:lnTo>
                    <a:pt x="202715" y="1595080"/>
                  </a:lnTo>
                  <a:lnTo>
                    <a:pt x="202352" y="1590095"/>
                  </a:lnTo>
                  <a:lnTo>
                    <a:pt x="202002" y="1585111"/>
                  </a:lnTo>
                  <a:lnTo>
                    <a:pt x="201659" y="1580126"/>
                  </a:lnTo>
                  <a:lnTo>
                    <a:pt x="201314" y="1575142"/>
                  </a:lnTo>
                  <a:lnTo>
                    <a:pt x="200962" y="1570157"/>
                  </a:lnTo>
                  <a:lnTo>
                    <a:pt x="200596" y="1565172"/>
                  </a:lnTo>
                  <a:lnTo>
                    <a:pt x="200209" y="1560188"/>
                  </a:lnTo>
                  <a:lnTo>
                    <a:pt x="199795" y="1555203"/>
                  </a:lnTo>
                  <a:lnTo>
                    <a:pt x="199346" y="1550218"/>
                  </a:lnTo>
                  <a:lnTo>
                    <a:pt x="198852" y="1545234"/>
                  </a:lnTo>
                  <a:lnTo>
                    <a:pt x="198303" y="1540249"/>
                  </a:lnTo>
                  <a:lnTo>
                    <a:pt x="197696" y="1535265"/>
                  </a:lnTo>
                  <a:lnTo>
                    <a:pt x="197025" y="1530280"/>
                  </a:lnTo>
                  <a:lnTo>
                    <a:pt x="196283" y="1525295"/>
                  </a:lnTo>
                  <a:lnTo>
                    <a:pt x="195463" y="1520311"/>
                  </a:lnTo>
                  <a:lnTo>
                    <a:pt x="194561" y="1515326"/>
                  </a:lnTo>
                  <a:lnTo>
                    <a:pt x="193571" y="1510341"/>
                  </a:lnTo>
                  <a:lnTo>
                    <a:pt x="192479" y="1505357"/>
                  </a:lnTo>
                  <a:lnTo>
                    <a:pt x="191287" y="1500372"/>
                  </a:lnTo>
                  <a:lnTo>
                    <a:pt x="189999" y="1495388"/>
                  </a:lnTo>
                  <a:lnTo>
                    <a:pt x="188619" y="1490403"/>
                  </a:lnTo>
                  <a:lnTo>
                    <a:pt x="187149" y="1485418"/>
                  </a:lnTo>
                  <a:lnTo>
                    <a:pt x="185595" y="1480434"/>
                  </a:lnTo>
                  <a:lnTo>
                    <a:pt x="183966" y="1475449"/>
                  </a:lnTo>
                  <a:lnTo>
                    <a:pt x="182270" y="1470464"/>
                  </a:lnTo>
                  <a:lnTo>
                    <a:pt x="180515" y="1465480"/>
                  </a:lnTo>
                  <a:lnTo>
                    <a:pt x="178723" y="1460495"/>
                  </a:lnTo>
                  <a:lnTo>
                    <a:pt x="176909" y="1455511"/>
                  </a:lnTo>
                  <a:lnTo>
                    <a:pt x="175088" y="1450526"/>
                  </a:lnTo>
                  <a:lnTo>
                    <a:pt x="173275" y="1445541"/>
                  </a:lnTo>
                  <a:lnTo>
                    <a:pt x="171482" y="1440557"/>
                  </a:lnTo>
                  <a:lnTo>
                    <a:pt x="169722" y="1435572"/>
                  </a:lnTo>
                  <a:lnTo>
                    <a:pt x="168003" y="1430587"/>
                  </a:lnTo>
                  <a:lnTo>
                    <a:pt x="166343" y="1425603"/>
                  </a:lnTo>
                  <a:lnTo>
                    <a:pt x="164739" y="1420618"/>
                  </a:lnTo>
                  <a:lnTo>
                    <a:pt x="163192" y="1415634"/>
                  </a:lnTo>
                  <a:lnTo>
                    <a:pt x="161698" y="1410649"/>
                  </a:lnTo>
                  <a:lnTo>
                    <a:pt x="160255" y="1405664"/>
                  </a:lnTo>
                  <a:lnTo>
                    <a:pt x="158856" y="1400680"/>
                  </a:lnTo>
                  <a:lnTo>
                    <a:pt x="157494" y="1395695"/>
                  </a:lnTo>
                  <a:lnTo>
                    <a:pt x="156158" y="1390710"/>
                  </a:lnTo>
                  <a:lnTo>
                    <a:pt x="154842" y="1385726"/>
                  </a:lnTo>
                  <a:lnTo>
                    <a:pt x="153530" y="1380741"/>
                  </a:lnTo>
                  <a:lnTo>
                    <a:pt x="152214" y="1375757"/>
                  </a:lnTo>
                  <a:lnTo>
                    <a:pt x="150886" y="1370772"/>
                  </a:lnTo>
                  <a:lnTo>
                    <a:pt x="149540" y="1365787"/>
                  </a:lnTo>
                  <a:lnTo>
                    <a:pt x="148171" y="1360803"/>
                  </a:lnTo>
                  <a:lnTo>
                    <a:pt x="146776" y="1355818"/>
                  </a:lnTo>
                  <a:lnTo>
                    <a:pt x="145351" y="1350833"/>
                  </a:lnTo>
                  <a:lnTo>
                    <a:pt x="143892" y="1345849"/>
                  </a:lnTo>
                  <a:lnTo>
                    <a:pt x="142404" y="1340864"/>
                  </a:lnTo>
                  <a:lnTo>
                    <a:pt x="140888" y="1335880"/>
                  </a:lnTo>
                  <a:lnTo>
                    <a:pt x="139344" y="1330895"/>
                  </a:lnTo>
                  <a:lnTo>
                    <a:pt x="137773" y="1325910"/>
                  </a:lnTo>
                  <a:lnTo>
                    <a:pt x="136174" y="1320926"/>
                  </a:lnTo>
                  <a:lnTo>
                    <a:pt x="134546" y="1315941"/>
                  </a:lnTo>
                  <a:lnTo>
                    <a:pt x="132885" y="1310956"/>
                  </a:lnTo>
                  <a:lnTo>
                    <a:pt x="131183" y="1305972"/>
                  </a:lnTo>
                  <a:lnTo>
                    <a:pt x="129438" y="1300987"/>
                  </a:lnTo>
                  <a:lnTo>
                    <a:pt x="127642" y="1296002"/>
                  </a:lnTo>
                  <a:lnTo>
                    <a:pt x="125789" y="1291018"/>
                  </a:lnTo>
                  <a:lnTo>
                    <a:pt x="123870" y="1286033"/>
                  </a:lnTo>
                  <a:lnTo>
                    <a:pt x="121877" y="1281049"/>
                  </a:lnTo>
                  <a:lnTo>
                    <a:pt x="119802" y="1276064"/>
                  </a:lnTo>
                  <a:lnTo>
                    <a:pt x="117630" y="1271079"/>
                  </a:lnTo>
                  <a:lnTo>
                    <a:pt x="115354" y="1266095"/>
                  </a:lnTo>
                  <a:lnTo>
                    <a:pt x="112978" y="1261110"/>
                  </a:lnTo>
                  <a:lnTo>
                    <a:pt x="110500" y="1256125"/>
                  </a:lnTo>
                  <a:lnTo>
                    <a:pt x="107924" y="1251141"/>
                  </a:lnTo>
                  <a:lnTo>
                    <a:pt x="105251" y="1246156"/>
                  </a:lnTo>
                  <a:lnTo>
                    <a:pt x="102488" y="1241172"/>
                  </a:lnTo>
                  <a:lnTo>
                    <a:pt x="99642" y="1236187"/>
                  </a:lnTo>
                  <a:lnTo>
                    <a:pt x="96717" y="1231202"/>
                  </a:lnTo>
                  <a:lnTo>
                    <a:pt x="93733" y="1226218"/>
                  </a:lnTo>
                  <a:lnTo>
                    <a:pt x="90706" y="1221233"/>
                  </a:lnTo>
                  <a:lnTo>
                    <a:pt x="87652" y="1216248"/>
                  </a:lnTo>
                  <a:lnTo>
                    <a:pt x="84586" y="1211264"/>
                  </a:lnTo>
                  <a:lnTo>
                    <a:pt x="81521" y="1206279"/>
                  </a:lnTo>
                  <a:lnTo>
                    <a:pt x="78473" y="1201295"/>
                  </a:lnTo>
                  <a:lnTo>
                    <a:pt x="75457" y="1196310"/>
                  </a:lnTo>
                  <a:lnTo>
                    <a:pt x="72492" y="1191325"/>
                  </a:lnTo>
                  <a:lnTo>
                    <a:pt x="69590" y="1186341"/>
                  </a:lnTo>
                  <a:lnTo>
                    <a:pt x="66759" y="1181356"/>
                  </a:lnTo>
                  <a:lnTo>
                    <a:pt x="64008" y="1176371"/>
                  </a:lnTo>
                  <a:lnTo>
                    <a:pt x="61348" y="1171387"/>
                  </a:lnTo>
                  <a:lnTo>
                    <a:pt x="58783" y="1166402"/>
                  </a:lnTo>
                  <a:lnTo>
                    <a:pt x="56323" y="1161418"/>
                  </a:lnTo>
                  <a:lnTo>
                    <a:pt x="53971" y="1156433"/>
                  </a:lnTo>
                  <a:lnTo>
                    <a:pt x="51752" y="1151448"/>
                  </a:lnTo>
                  <a:lnTo>
                    <a:pt x="49654" y="1146464"/>
                  </a:lnTo>
                  <a:lnTo>
                    <a:pt x="47677" y="1141479"/>
                  </a:lnTo>
                  <a:lnTo>
                    <a:pt x="45823" y="1136494"/>
                  </a:lnTo>
                  <a:lnTo>
                    <a:pt x="44093" y="1131510"/>
                  </a:lnTo>
                  <a:lnTo>
                    <a:pt x="42485" y="1126525"/>
                  </a:lnTo>
                  <a:lnTo>
                    <a:pt x="40997" y="1121541"/>
                  </a:lnTo>
                  <a:lnTo>
                    <a:pt x="39628" y="1116556"/>
                  </a:lnTo>
                  <a:lnTo>
                    <a:pt x="38384" y="1111571"/>
                  </a:lnTo>
                  <a:lnTo>
                    <a:pt x="37240" y="1106587"/>
                  </a:lnTo>
                  <a:lnTo>
                    <a:pt x="36184" y="1101602"/>
                  </a:lnTo>
                  <a:lnTo>
                    <a:pt x="35204" y="1096617"/>
                  </a:lnTo>
                  <a:lnTo>
                    <a:pt x="34287" y="1091633"/>
                  </a:lnTo>
                  <a:lnTo>
                    <a:pt x="33418" y="1086648"/>
                  </a:lnTo>
                  <a:lnTo>
                    <a:pt x="32581" y="1081664"/>
                  </a:lnTo>
                  <a:lnTo>
                    <a:pt x="31760" y="1076679"/>
                  </a:lnTo>
                  <a:lnTo>
                    <a:pt x="30933" y="1071694"/>
                  </a:lnTo>
                  <a:lnTo>
                    <a:pt x="30083" y="1066710"/>
                  </a:lnTo>
                  <a:lnTo>
                    <a:pt x="29197" y="1061725"/>
                  </a:lnTo>
                  <a:lnTo>
                    <a:pt x="28261" y="1056740"/>
                  </a:lnTo>
                  <a:lnTo>
                    <a:pt x="27265" y="1051756"/>
                  </a:lnTo>
                  <a:lnTo>
                    <a:pt x="26200" y="1046771"/>
                  </a:lnTo>
                  <a:lnTo>
                    <a:pt x="25061" y="1041787"/>
                  </a:lnTo>
                  <a:lnTo>
                    <a:pt x="23838" y="1036802"/>
                  </a:lnTo>
                  <a:lnTo>
                    <a:pt x="22531" y="1031817"/>
                  </a:lnTo>
                  <a:lnTo>
                    <a:pt x="21149" y="1026833"/>
                  </a:lnTo>
                  <a:lnTo>
                    <a:pt x="19701" y="1021848"/>
                  </a:lnTo>
                  <a:lnTo>
                    <a:pt x="18194" y="1016863"/>
                  </a:lnTo>
                  <a:lnTo>
                    <a:pt x="16641" y="1011879"/>
                  </a:lnTo>
                  <a:lnTo>
                    <a:pt x="15053" y="1006894"/>
                  </a:lnTo>
                  <a:lnTo>
                    <a:pt x="13447" y="1001910"/>
                  </a:lnTo>
                  <a:lnTo>
                    <a:pt x="11840" y="996925"/>
                  </a:lnTo>
                  <a:lnTo>
                    <a:pt x="10258" y="991940"/>
                  </a:lnTo>
                  <a:lnTo>
                    <a:pt x="8719" y="986956"/>
                  </a:lnTo>
                  <a:lnTo>
                    <a:pt x="7243" y="981971"/>
                  </a:lnTo>
                  <a:lnTo>
                    <a:pt x="5852" y="976986"/>
                  </a:lnTo>
                  <a:lnTo>
                    <a:pt x="4564" y="972002"/>
                  </a:lnTo>
                  <a:lnTo>
                    <a:pt x="3399" y="967017"/>
                  </a:lnTo>
                  <a:lnTo>
                    <a:pt x="2375" y="962032"/>
                  </a:lnTo>
                  <a:lnTo>
                    <a:pt x="1528" y="957048"/>
                  </a:lnTo>
                  <a:lnTo>
                    <a:pt x="864" y="952063"/>
                  </a:lnTo>
                  <a:lnTo>
                    <a:pt x="384" y="947079"/>
                  </a:lnTo>
                  <a:lnTo>
                    <a:pt x="95" y="942094"/>
                  </a:lnTo>
                  <a:lnTo>
                    <a:pt x="0" y="937109"/>
                  </a:lnTo>
                  <a:lnTo>
                    <a:pt x="98" y="932125"/>
                  </a:lnTo>
                  <a:lnTo>
                    <a:pt x="386" y="927140"/>
                  </a:lnTo>
                  <a:lnTo>
                    <a:pt x="860" y="922155"/>
                  </a:lnTo>
                  <a:lnTo>
                    <a:pt x="1533" y="917171"/>
                  </a:lnTo>
                  <a:lnTo>
                    <a:pt x="2370" y="912186"/>
                  </a:lnTo>
                  <a:lnTo>
                    <a:pt x="3353" y="907202"/>
                  </a:lnTo>
                  <a:lnTo>
                    <a:pt x="4470" y="902217"/>
                  </a:lnTo>
                  <a:lnTo>
                    <a:pt x="5707" y="897232"/>
                  </a:lnTo>
                  <a:lnTo>
                    <a:pt x="7050" y="892248"/>
                  </a:lnTo>
                  <a:lnTo>
                    <a:pt x="8486" y="887263"/>
                  </a:lnTo>
                  <a:lnTo>
                    <a:pt x="10006" y="882278"/>
                  </a:lnTo>
                  <a:lnTo>
                    <a:pt x="11610" y="877294"/>
                  </a:lnTo>
                  <a:lnTo>
                    <a:pt x="13278" y="872309"/>
                  </a:lnTo>
                  <a:lnTo>
                    <a:pt x="15006" y="867325"/>
                  </a:lnTo>
                  <a:lnTo>
                    <a:pt x="16791" y="862340"/>
                  </a:lnTo>
                  <a:lnTo>
                    <a:pt x="18635" y="857355"/>
                  </a:lnTo>
                  <a:lnTo>
                    <a:pt x="20536" y="852371"/>
                  </a:lnTo>
                  <a:lnTo>
                    <a:pt x="22497" y="847386"/>
                  </a:lnTo>
                  <a:lnTo>
                    <a:pt x="24523" y="842401"/>
                  </a:lnTo>
                  <a:lnTo>
                    <a:pt x="26624" y="837417"/>
                  </a:lnTo>
                  <a:lnTo>
                    <a:pt x="28793" y="832432"/>
                  </a:lnTo>
                  <a:lnTo>
                    <a:pt x="31033" y="827448"/>
                  </a:lnTo>
                  <a:lnTo>
                    <a:pt x="33343" y="822463"/>
                  </a:lnTo>
                  <a:lnTo>
                    <a:pt x="35724" y="817478"/>
                  </a:lnTo>
                  <a:lnTo>
                    <a:pt x="38173" y="812494"/>
                  </a:lnTo>
                  <a:lnTo>
                    <a:pt x="40688" y="807509"/>
                  </a:lnTo>
                  <a:lnTo>
                    <a:pt x="43266" y="802524"/>
                  </a:lnTo>
                  <a:lnTo>
                    <a:pt x="45906" y="797540"/>
                  </a:lnTo>
                  <a:lnTo>
                    <a:pt x="48592" y="792555"/>
                  </a:lnTo>
                  <a:lnTo>
                    <a:pt x="51320" y="787571"/>
                  </a:lnTo>
                  <a:lnTo>
                    <a:pt x="54082" y="782586"/>
                  </a:lnTo>
                  <a:lnTo>
                    <a:pt x="56873" y="777601"/>
                  </a:lnTo>
                  <a:lnTo>
                    <a:pt x="59687" y="772617"/>
                  </a:lnTo>
                  <a:lnTo>
                    <a:pt x="62519" y="767632"/>
                  </a:lnTo>
                  <a:lnTo>
                    <a:pt x="65367" y="762647"/>
                  </a:lnTo>
                  <a:lnTo>
                    <a:pt x="68227" y="757663"/>
                  </a:lnTo>
                  <a:lnTo>
                    <a:pt x="71097" y="752678"/>
                  </a:lnTo>
                  <a:lnTo>
                    <a:pt x="73977" y="747694"/>
                  </a:lnTo>
                  <a:lnTo>
                    <a:pt x="76865" y="742709"/>
                  </a:lnTo>
                  <a:lnTo>
                    <a:pt x="79764" y="737724"/>
                  </a:lnTo>
                  <a:lnTo>
                    <a:pt x="82673" y="732740"/>
                  </a:lnTo>
                  <a:lnTo>
                    <a:pt x="85592" y="727755"/>
                  </a:lnTo>
                  <a:lnTo>
                    <a:pt x="88524" y="722770"/>
                  </a:lnTo>
                  <a:lnTo>
                    <a:pt x="91466" y="717786"/>
                  </a:lnTo>
                  <a:lnTo>
                    <a:pt x="94416" y="712801"/>
                  </a:lnTo>
                  <a:lnTo>
                    <a:pt x="97370" y="707817"/>
                  </a:lnTo>
                  <a:lnTo>
                    <a:pt x="100326" y="702832"/>
                  </a:lnTo>
                  <a:lnTo>
                    <a:pt x="103278" y="697847"/>
                  </a:lnTo>
                  <a:lnTo>
                    <a:pt x="106220" y="692863"/>
                  </a:lnTo>
                  <a:lnTo>
                    <a:pt x="109147" y="687878"/>
                  </a:lnTo>
                  <a:lnTo>
                    <a:pt x="112046" y="682893"/>
                  </a:lnTo>
                  <a:lnTo>
                    <a:pt x="114912" y="677909"/>
                  </a:lnTo>
                  <a:lnTo>
                    <a:pt x="117738" y="672924"/>
                  </a:lnTo>
                  <a:lnTo>
                    <a:pt x="120516" y="667940"/>
                  </a:lnTo>
                  <a:lnTo>
                    <a:pt x="123243" y="662955"/>
                  </a:lnTo>
                  <a:lnTo>
                    <a:pt x="125911" y="657970"/>
                  </a:lnTo>
                  <a:lnTo>
                    <a:pt x="128518" y="652986"/>
                  </a:lnTo>
                  <a:lnTo>
                    <a:pt x="131059" y="648001"/>
                  </a:lnTo>
                  <a:lnTo>
                    <a:pt x="133524" y="643016"/>
                  </a:lnTo>
                  <a:lnTo>
                    <a:pt x="135921" y="638032"/>
                  </a:lnTo>
                  <a:lnTo>
                    <a:pt x="138253" y="633047"/>
                  </a:lnTo>
                  <a:lnTo>
                    <a:pt x="140525" y="628062"/>
                  </a:lnTo>
                  <a:lnTo>
                    <a:pt x="142739" y="623078"/>
                  </a:lnTo>
                  <a:lnTo>
                    <a:pt x="144901" y="618093"/>
                  </a:lnTo>
                  <a:lnTo>
                    <a:pt x="147016" y="613109"/>
                  </a:lnTo>
                  <a:lnTo>
                    <a:pt x="149090" y="608124"/>
                  </a:lnTo>
                  <a:lnTo>
                    <a:pt x="151127" y="603139"/>
                  </a:lnTo>
                  <a:lnTo>
                    <a:pt x="153138" y="598155"/>
                  </a:lnTo>
                  <a:lnTo>
                    <a:pt x="155129" y="593170"/>
                  </a:lnTo>
                  <a:lnTo>
                    <a:pt x="157106" y="588185"/>
                  </a:lnTo>
                  <a:lnTo>
                    <a:pt x="159074" y="583201"/>
                  </a:lnTo>
                  <a:lnTo>
                    <a:pt x="161036" y="578216"/>
                  </a:lnTo>
                  <a:lnTo>
                    <a:pt x="162995" y="573232"/>
                  </a:lnTo>
                  <a:lnTo>
                    <a:pt x="164955" y="568247"/>
                  </a:lnTo>
                  <a:lnTo>
                    <a:pt x="166917" y="563262"/>
                  </a:lnTo>
                  <a:lnTo>
                    <a:pt x="168881" y="558278"/>
                  </a:lnTo>
                  <a:lnTo>
                    <a:pt x="170847" y="553293"/>
                  </a:lnTo>
                  <a:lnTo>
                    <a:pt x="172814" y="548308"/>
                  </a:lnTo>
                  <a:lnTo>
                    <a:pt x="174781" y="543324"/>
                  </a:lnTo>
                  <a:lnTo>
                    <a:pt x="176745" y="538339"/>
                  </a:lnTo>
                  <a:lnTo>
                    <a:pt x="178705" y="533355"/>
                  </a:lnTo>
                  <a:lnTo>
                    <a:pt x="180656" y="528370"/>
                  </a:lnTo>
                  <a:lnTo>
                    <a:pt x="182596" y="523385"/>
                  </a:lnTo>
                  <a:lnTo>
                    <a:pt x="184521" y="518401"/>
                  </a:lnTo>
                  <a:lnTo>
                    <a:pt x="186427" y="513416"/>
                  </a:lnTo>
                  <a:lnTo>
                    <a:pt x="188312" y="508431"/>
                  </a:lnTo>
                  <a:lnTo>
                    <a:pt x="190171" y="503447"/>
                  </a:lnTo>
                  <a:lnTo>
                    <a:pt x="192000" y="498462"/>
                  </a:lnTo>
                  <a:lnTo>
                    <a:pt x="193795" y="493478"/>
                  </a:lnTo>
                  <a:lnTo>
                    <a:pt x="195547" y="488493"/>
                  </a:lnTo>
                  <a:lnTo>
                    <a:pt x="197251" y="483508"/>
                  </a:lnTo>
                  <a:lnTo>
                    <a:pt x="198906" y="478524"/>
                  </a:lnTo>
                  <a:lnTo>
                    <a:pt x="200506" y="473539"/>
                  </a:lnTo>
                  <a:lnTo>
                    <a:pt x="202049" y="468554"/>
                  </a:lnTo>
                  <a:lnTo>
                    <a:pt x="203530" y="463570"/>
                  </a:lnTo>
                  <a:lnTo>
                    <a:pt x="204946" y="458585"/>
                  </a:lnTo>
                  <a:lnTo>
                    <a:pt x="206294" y="453601"/>
                  </a:lnTo>
                  <a:lnTo>
                    <a:pt x="207563" y="448616"/>
                  </a:lnTo>
                  <a:lnTo>
                    <a:pt x="208757" y="443631"/>
                  </a:lnTo>
                  <a:lnTo>
                    <a:pt x="209879" y="438647"/>
                  </a:lnTo>
                  <a:lnTo>
                    <a:pt x="210930" y="433662"/>
                  </a:lnTo>
                  <a:lnTo>
                    <a:pt x="211913" y="428677"/>
                  </a:lnTo>
                  <a:lnTo>
                    <a:pt x="212829" y="423693"/>
                  </a:lnTo>
                  <a:lnTo>
                    <a:pt x="213683" y="418708"/>
                  </a:lnTo>
                  <a:lnTo>
                    <a:pt x="214479" y="413724"/>
                  </a:lnTo>
                  <a:lnTo>
                    <a:pt x="215214" y="408739"/>
                  </a:lnTo>
                  <a:lnTo>
                    <a:pt x="215903" y="403754"/>
                  </a:lnTo>
                  <a:lnTo>
                    <a:pt x="216551" y="398770"/>
                  </a:lnTo>
                  <a:lnTo>
                    <a:pt x="217165" y="393785"/>
                  </a:lnTo>
                  <a:lnTo>
                    <a:pt x="217749" y="388800"/>
                  </a:lnTo>
                  <a:lnTo>
                    <a:pt x="218311" y="383816"/>
                  </a:lnTo>
                  <a:lnTo>
                    <a:pt x="218852" y="378831"/>
                  </a:lnTo>
                  <a:lnTo>
                    <a:pt x="219379" y="373847"/>
                  </a:lnTo>
                  <a:lnTo>
                    <a:pt x="219892" y="368862"/>
                  </a:lnTo>
                  <a:lnTo>
                    <a:pt x="220397" y="363877"/>
                  </a:lnTo>
                  <a:lnTo>
                    <a:pt x="220893" y="358893"/>
                  </a:lnTo>
                  <a:lnTo>
                    <a:pt x="221382" y="353908"/>
                  </a:lnTo>
                  <a:lnTo>
                    <a:pt x="221863" y="348923"/>
                  </a:lnTo>
                  <a:lnTo>
                    <a:pt x="222335" y="343939"/>
                  </a:lnTo>
                  <a:lnTo>
                    <a:pt x="222798" y="338954"/>
                  </a:lnTo>
                  <a:lnTo>
                    <a:pt x="223249" y="333970"/>
                  </a:lnTo>
                  <a:lnTo>
                    <a:pt x="223684" y="328985"/>
                  </a:lnTo>
                  <a:lnTo>
                    <a:pt x="224104" y="324000"/>
                  </a:lnTo>
                  <a:lnTo>
                    <a:pt x="224508" y="319016"/>
                  </a:lnTo>
                  <a:lnTo>
                    <a:pt x="224893" y="314031"/>
                  </a:lnTo>
                  <a:lnTo>
                    <a:pt x="225260" y="309046"/>
                  </a:lnTo>
                  <a:lnTo>
                    <a:pt x="225608" y="304062"/>
                  </a:lnTo>
                  <a:lnTo>
                    <a:pt x="225937" y="299077"/>
                  </a:lnTo>
                  <a:lnTo>
                    <a:pt x="226248" y="294092"/>
                  </a:lnTo>
                  <a:lnTo>
                    <a:pt x="226539" y="289108"/>
                  </a:lnTo>
                  <a:lnTo>
                    <a:pt x="226815" y="284123"/>
                  </a:lnTo>
                  <a:lnTo>
                    <a:pt x="227078" y="279139"/>
                  </a:lnTo>
                  <a:lnTo>
                    <a:pt x="227330" y="274154"/>
                  </a:lnTo>
                  <a:lnTo>
                    <a:pt x="227572" y="269169"/>
                  </a:lnTo>
                  <a:lnTo>
                    <a:pt x="227808" y="264185"/>
                  </a:lnTo>
                  <a:lnTo>
                    <a:pt x="228039" y="259200"/>
                  </a:lnTo>
                  <a:lnTo>
                    <a:pt x="228268" y="254215"/>
                  </a:lnTo>
                  <a:lnTo>
                    <a:pt x="228496" y="249231"/>
                  </a:lnTo>
                  <a:lnTo>
                    <a:pt x="228725" y="244246"/>
                  </a:lnTo>
                  <a:lnTo>
                    <a:pt x="228957" y="239262"/>
                  </a:lnTo>
                  <a:lnTo>
                    <a:pt x="229192" y="234277"/>
                  </a:lnTo>
                  <a:lnTo>
                    <a:pt x="229430" y="229292"/>
                  </a:lnTo>
                  <a:lnTo>
                    <a:pt x="229670" y="224308"/>
                  </a:lnTo>
                  <a:lnTo>
                    <a:pt x="229913" y="219323"/>
                  </a:lnTo>
                  <a:lnTo>
                    <a:pt x="230158" y="214338"/>
                  </a:lnTo>
                  <a:lnTo>
                    <a:pt x="230401" y="209354"/>
                  </a:lnTo>
                  <a:lnTo>
                    <a:pt x="230642" y="204369"/>
                  </a:lnTo>
                  <a:lnTo>
                    <a:pt x="230878" y="199385"/>
                  </a:lnTo>
                  <a:lnTo>
                    <a:pt x="231107" y="194400"/>
                  </a:lnTo>
                  <a:lnTo>
                    <a:pt x="231328" y="189415"/>
                  </a:lnTo>
                  <a:lnTo>
                    <a:pt x="231538" y="184431"/>
                  </a:lnTo>
                  <a:lnTo>
                    <a:pt x="231735" y="179446"/>
                  </a:lnTo>
                  <a:lnTo>
                    <a:pt x="231917" y="174461"/>
                  </a:lnTo>
                  <a:lnTo>
                    <a:pt x="232082" y="169477"/>
                  </a:lnTo>
                  <a:lnTo>
                    <a:pt x="232233" y="164492"/>
                  </a:lnTo>
                  <a:lnTo>
                    <a:pt x="232368" y="159508"/>
                  </a:lnTo>
                  <a:lnTo>
                    <a:pt x="232488" y="154523"/>
                  </a:lnTo>
                  <a:lnTo>
                    <a:pt x="232594" y="149538"/>
                  </a:lnTo>
                  <a:lnTo>
                    <a:pt x="232686" y="144554"/>
                  </a:lnTo>
                  <a:lnTo>
                    <a:pt x="232767" y="139569"/>
                  </a:lnTo>
                  <a:lnTo>
                    <a:pt x="232835" y="134584"/>
                  </a:lnTo>
                  <a:lnTo>
                    <a:pt x="232895" y="129600"/>
                  </a:lnTo>
                  <a:lnTo>
                    <a:pt x="232949" y="124615"/>
                  </a:lnTo>
                  <a:lnTo>
                    <a:pt x="232996" y="119631"/>
                  </a:lnTo>
                  <a:lnTo>
                    <a:pt x="233039" y="114646"/>
                  </a:lnTo>
                  <a:lnTo>
                    <a:pt x="233079" y="109661"/>
                  </a:lnTo>
                  <a:lnTo>
                    <a:pt x="233117" y="104677"/>
                  </a:lnTo>
                  <a:lnTo>
                    <a:pt x="233152" y="99692"/>
                  </a:lnTo>
                  <a:lnTo>
                    <a:pt x="233186" y="94707"/>
                  </a:lnTo>
                  <a:lnTo>
                    <a:pt x="233218" y="89723"/>
                  </a:lnTo>
                  <a:lnTo>
                    <a:pt x="233249" y="84738"/>
                  </a:lnTo>
                  <a:lnTo>
                    <a:pt x="233278" y="79754"/>
                  </a:lnTo>
                  <a:lnTo>
                    <a:pt x="233305" y="74769"/>
                  </a:lnTo>
                  <a:lnTo>
                    <a:pt x="233330" y="69784"/>
                  </a:lnTo>
                  <a:lnTo>
                    <a:pt x="233352" y="64800"/>
                  </a:lnTo>
                  <a:lnTo>
                    <a:pt x="233372" y="59815"/>
                  </a:lnTo>
                  <a:lnTo>
                    <a:pt x="233388" y="54830"/>
                  </a:lnTo>
                  <a:lnTo>
                    <a:pt x="233401" y="49846"/>
                  </a:lnTo>
                  <a:lnTo>
                    <a:pt x="233412" y="44861"/>
                  </a:lnTo>
                  <a:lnTo>
                    <a:pt x="233420" y="39877"/>
                  </a:lnTo>
                  <a:lnTo>
                    <a:pt x="233426" y="34892"/>
                  </a:lnTo>
                  <a:lnTo>
                    <a:pt x="233430" y="29907"/>
                  </a:lnTo>
                  <a:lnTo>
                    <a:pt x="233433" y="24923"/>
                  </a:lnTo>
                  <a:lnTo>
                    <a:pt x="233436" y="19938"/>
                  </a:lnTo>
                  <a:lnTo>
                    <a:pt x="233438" y="14953"/>
                  </a:lnTo>
                  <a:lnTo>
                    <a:pt x="233442" y="9969"/>
                  </a:lnTo>
                  <a:lnTo>
                    <a:pt x="233447" y="4984"/>
                  </a:lnTo>
                  <a:lnTo>
                    <a:pt x="233453" y="0"/>
                  </a:lnTo>
                  <a:lnTo>
                    <a:pt x="234100" y="0"/>
                  </a:lnTo>
                  <a:lnTo>
                    <a:pt x="234106" y="4984"/>
                  </a:lnTo>
                  <a:lnTo>
                    <a:pt x="234111" y="9969"/>
                  </a:lnTo>
                  <a:lnTo>
                    <a:pt x="234115" y="14953"/>
                  </a:lnTo>
                  <a:lnTo>
                    <a:pt x="234117" y="19938"/>
                  </a:lnTo>
                  <a:lnTo>
                    <a:pt x="234120" y="24923"/>
                  </a:lnTo>
                  <a:lnTo>
                    <a:pt x="234123" y="29907"/>
                  </a:lnTo>
                  <a:lnTo>
                    <a:pt x="234127" y="34892"/>
                  </a:lnTo>
                  <a:lnTo>
                    <a:pt x="234133" y="39877"/>
                  </a:lnTo>
                  <a:lnTo>
                    <a:pt x="234141" y="44861"/>
                  </a:lnTo>
                  <a:lnTo>
                    <a:pt x="234152" y="49846"/>
                  </a:lnTo>
                  <a:lnTo>
                    <a:pt x="234165" y="54830"/>
                  </a:lnTo>
                  <a:lnTo>
                    <a:pt x="234181" y="59815"/>
                  </a:lnTo>
                  <a:lnTo>
                    <a:pt x="234201" y="64800"/>
                  </a:lnTo>
                  <a:lnTo>
                    <a:pt x="234223" y="69784"/>
                  </a:lnTo>
                  <a:lnTo>
                    <a:pt x="234248" y="74769"/>
                  </a:lnTo>
                  <a:lnTo>
                    <a:pt x="234275" y="79754"/>
                  </a:lnTo>
                  <a:lnTo>
                    <a:pt x="234304" y="84738"/>
                  </a:lnTo>
                  <a:lnTo>
                    <a:pt x="234335" y="89723"/>
                  </a:lnTo>
                  <a:lnTo>
                    <a:pt x="234367" y="94707"/>
                  </a:lnTo>
                  <a:lnTo>
                    <a:pt x="234401" y="99692"/>
                  </a:lnTo>
                  <a:lnTo>
                    <a:pt x="234436" y="104677"/>
                  </a:lnTo>
                  <a:lnTo>
                    <a:pt x="234474" y="109661"/>
                  </a:lnTo>
                  <a:lnTo>
                    <a:pt x="234514" y="114646"/>
                  </a:lnTo>
                  <a:lnTo>
                    <a:pt x="234557" y="119631"/>
                  </a:lnTo>
                  <a:lnTo>
                    <a:pt x="234604" y="124615"/>
                  </a:lnTo>
                  <a:lnTo>
                    <a:pt x="234658" y="129600"/>
                  </a:lnTo>
                  <a:lnTo>
                    <a:pt x="234718" y="134584"/>
                  </a:lnTo>
                  <a:lnTo>
                    <a:pt x="234786" y="139569"/>
                  </a:lnTo>
                  <a:lnTo>
                    <a:pt x="234867" y="144554"/>
                  </a:lnTo>
                  <a:lnTo>
                    <a:pt x="234959" y="149538"/>
                  </a:lnTo>
                  <a:lnTo>
                    <a:pt x="235065" y="154523"/>
                  </a:lnTo>
                  <a:lnTo>
                    <a:pt x="235185" y="159508"/>
                  </a:lnTo>
                  <a:lnTo>
                    <a:pt x="235320" y="164492"/>
                  </a:lnTo>
                  <a:lnTo>
                    <a:pt x="235471" y="169477"/>
                  </a:lnTo>
                  <a:lnTo>
                    <a:pt x="235636" y="174461"/>
                  </a:lnTo>
                  <a:lnTo>
                    <a:pt x="235818" y="179446"/>
                  </a:lnTo>
                  <a:lnTo>
                    <a:pt x="236015" y="184431"/>
                  </a:lnTo>
                  <a:lnTo>
                    <a:pt x="236225" y="189415"/>
                  </a:lnTo>
                  <a:lnTo>
                    <a:pt x="236446" y="194400"/>
                  </a:lnTo>
                  <a:lnTo>
                    <a:pt x="236675" y="199385"/>
                  </a:lnTo>
                  <a:lnTo>
                    <a:pt x="236911" y="204369"/>
                  </a:lnTo>
                  <a:lnTo>
                    <a:pt x="237152" y="209354"/>
                  </a:lnTo>
                  <a:lnTo>
                    <a:pt x="237395" y="214338"/>
                  </a:lnTo>
                  <a:lnTo>
                    <a:pt x="237639" y="219323"/>
                  </a:lnTo>
                  <a:lnTo>
                    <a:pt x="237883" y="224308"/>
                  </a:lnTo>
                  <a:lnTo>
                    <a:pt x="238123" y="229292"/>
                  </a:lnTo>
                  <a:lnTo>
                    <a:pt x="238361" y="234277"/>
                  </a:lnTo>
                  <a:lnTo>
                    <a:pt x="238596" y="239262"/>
                  </a:lnTo>
                  <a:lnTo>
                    <a:pt x="238828" y="244246"/>
                  </a:lnTo>
                  <a:lnTo>
                    <a:pt x="239057" y="249231"/>
                  </a:lnTo>
                  <a:lnTo>
                    <a:pt x="239285" y="254215"/>
                  </a:lnTo>
                  <a:lnTo>
                    <a:pt x="239514" y="259200"/>
                  </a:lnTo>
                  <a:lnTo>
                    <a:pt x="239745" y="264185"/>
                  </a:lnTo>
                  <a:lnTo>
                    <a:pt x="239981" y="269169"/>
                  </a:lnTo>
                  <a:lnTo>
                    <a:pt x="240223" y="274154"/>
                  </a:lnTo>
                  <a:lnTo>
                    <a:pt x="240475" y="279139"/>
                  </a:lnTo>
                  <a:lnTo>
                    <a:pt x="240738" y="284123"/>
                  </a:lnTo>
                  <a:lnTo>
                    <a:pt x="241014" y="289108"/>
                  </a:lnTo>
                  <a:lnTo>
                    <a:pt x="241305" y="294092"/>
                  </a:lnTo>
                  <a:lnTo>
                    <a:pt x="241616" y="299077"/>
                  </a:lnTo>
                  <a:lnTo>
                    <a:pt x="241945" y="304062"/>
                  </a:lnTo>
                  <a:lnTo>
                    <a:pt x="242293" y="309046"/>
                  </a:lnTo>
                  <a:lnTo>
                    <a:pt x="242660" y="314031"/>
                  </a:lnTo>
                  <a:lnTo>
                    <a:pt x="243045" y="319016"/>
                  </a:lnTo>
                  <a:lnTo>
                    <a:pt x="243449" y="324000"/>
                  </a:lnTo>
                  <a:lnTo>
                    <a:pt x="243869" y="328985"/>
                  </a:lnTo>
                  <a:lnTo>
                    <a:pt x="244304" y="333970"/>
                  </a:lnTo>
                  <a:lnTo>
                    <a:pt x="244755" y="338954"/>
                  </a:lnTo>
                  <a:lnTo>
                    <a:pt x="245218" y="343939"/>
                  </a:lnTo>
                  <a:lnTo>
                    <a:pt x="245690" y="348923"/>
                  </a:lnTo>
                  <a:lnTo>
                    <a:pt x="246171" y="353908"/>
                  </a:lnTo>
                  <a:lnTo>
                    <a:pt x="246660" y="358893"/>
                  </a:lnTo>
                  <a:lnTo>
                    <a:pt x="247156" y="363877"/>
                  </a:lnTo>
                  <a:lnTo>
                    <a:pt x="247660" y="368862"/>
                  </a:lnTo>
                  <a:lnTo>
                    <a:pt x="248174" y="373847"/>
                  </a:lnTo>
                  <a:lnTo>
                    <a:pt x="248700" y="378831"/>
                  </a:lnTo>
                  <a:lnTo>
                    <a:pt x="249242" y="383816"/>
                  </a:lnTo>
                  <a:lnTo>
                    <a:pt x="249804" y="388800"/>
                  </a:lnTo>
                  <a:lnTo>
                    <a:pt x="250388" y="393785"/>
                  </a:lnTo>
                  <a:lnTo>
                    <a:pt x="251002" y="398770"/>
                  </a:lnTo>
                  <a:lnTo>
                    <a:pt x="251650" y="403754"/>
                  </a:lnTo>
                  <a:lnTo>
                    <a:pt x="252339" y="408739"/>
                  </a:lnTo>
                  <a:lnTo>
                    <a:pt x="253074" y="413724"/>
                  </a:lnTo>
                  <a:lnTo>
                    <a:pt x="253870" y="418708"/>
                  </a:lnTo>
                  <a:lnTo>
                    <a:pt x="254724" y="423693"/>
                  </a:lnTo>
                  <a:lnTo>
                    <a:pt x="255640" y="428677"/>
                  </a:lnTo>
                  <a:lnTo>
                    <a:pt x="256623" y="433662"/>
                  </a:lnTo>
                  <a:lnTo>
                    <a:pt x="257674" y="438647"/>
                  </a:lnTo>
                  <a:lnTo>
                    <a:pt x="258796" y="443631"/>
                  </a:lnTo>
                  <a:lnTo>
                    <a:pt x="259990" y="448616"/>
                  </a:lnTo>
                  <a:lnTo>
                    <a:pt x="261259" y="453601"/>
                  </a:lnTo>
                  <a:lnTo>
                    <a:pt x="262607" y="458585"/>
                  </a:lnTo>
                  <a:lnTo>
                    <a:pt x="264023" y="463570"/>
                  </a:lnTo>
                  <a:lnTo>
                    <a:pt x="265504" y="468554"/>
                  </a:lnTo>
                  <a:lnTo>
                    <a:pt x="267047" y="473539"/>
                  </a:lnTo>
                  <a:lnTo>
                    <a:pt x="268647" y="478524"/>
                  </a:lnTo>
                  <a:lnTo>
                    <a:pt x="270302" y="483508"/>
                  </a:lnTo>
                  <a:lnTo>
                    <a:pt x="272006" y="488493"/>
                  </a:lnTo>
                  <a:lnTo>
                    <a:pt x="273758" y="493478"/>
                  </a:lnTo>
                  <a:lnTo>
                    <a:pt x="275553" y="498462"/>
                  </a:lnTo>
                  <a:lnTo>
                    <a:pt x="277382" y="503447"/>
                  </a:lnTo>
                  <a:lnTo>
                    <a:pt x="279241" y="508431"/>
                  </a:lnTo>
                  <a:lnTo>
                    <a:pt x="281126" y="513416"/>
                  </a:lnTo>
                  <a:lnTo>
                    <a:pt x="283032" y="518401"/>
                  </a:lnTo>
                  <a:lnTo>
                    <a:pt x="284957" y="523385"/>
                  </a:lnTo>
                  <a:lnTo>
                    <a:pt x="286897" y="528370"/>
                  </a:lnTo>
                  <a:lnTo>
                    <a:pt x="288848" y="533355"/>
                  </a:lnTo>
                  <a:lnTo>
                    <a:pt x="290808" y="538339"/>
                  </a:lnTo>
                  <a:lnTo>
                    <a:pt x="292772" y="543324"/>
                  </a:lnTo>
                  <a:lnTo>
                    <a:pt x="294739" y="548308"/>
                  </a:lnTo>
                  <a:lnTo>
                    <a:pt x="296706" y="553293"/>
                  </a:lnTo>
                  <a:lnTo>
                    <a:pt x="298672" y="558278"/>
                  </a:lnTo>
                  <a:lnTo>
                    <a:pt x="300636" y="563262"/>
                  </a:lnTo>
                  <a:lnTo>
                    <a:pt x="302598" y="568247"/>
                  </a:lnTo>
                  <a:lnTo>
                    <a:pt x="304558" y="573232"/>
                  </a:lnTo>
                  <a:lnTo>
                    <a:pt x="306517" y="578216"/>
                  </a:lnTo>
                  <a:lnTo>
                    <a:pt x="308479" y="583201"/>
                  </a:lnTo>
                  <a:lnTo>
                    <a:pt x="310447" y="588185"/>
                  </a:lnTo>
                  <a:lnTo>
                    <a:pt x="312424" y="593170"/>
                  </a:lnTo>
                  <a:lnTo>
                    <a:pt x="314415" y="598155"/>
                  </a:lnTo>
                  <a:lnTo>
                    <a:pt x="316426" y="603139"/>
                  </a:lnTo>
                  <a:lnTo>
                    <a:pt x="318462" y="608124"/>
                  </a:lnTo>
                  <a:lnTo>
                    <a:pt x="320537" y="613109"/>
                  </a:lnTo>
                  <a:lnTo>
                    <a:pt x="322652" y="618093"/>
                  </a:lnTo>
                  <a:lnTo>
                    <a:pt x="324814" y="623078"/>
                  </a:lnTo>
                  <a:lnTo>
                    <a:pt x="327028" y="628062"/>
                  </a:lnTo>
                  <a:lnTo>
                    <a:pt x="329300" y="633047"/>
                  </a:lnTo>
                  <a:lnTo>
                    <a:pt x="331632" y="638032"/>
                  </a:lnTo>
                  <a:lnTo>
                    <a:pt x="334029" y="643016"/>
                  </a:lnTo>
                  <a:lnTo>
                    <a:pt x="336494" y="648001"/>
                  </a:lnTo>
                  <a:lnTo>
                    <a:pt x="339035" y="652986"/>
                  </a:lnTo>
                  <a:lnTo>
                    <a:pt x="341642" y="657970"/>
                  </a:lnTo>
                  <a:lnTo>
                    <a:pt x="344310" y="662955"/>
                  </a:lnTo>
                  <a:lnTo>
                    <a:pt x="347036" y="667940"/>
                  </a:lnTo>
                  <a:lnTo>
                    <a:pt x="349815" y="672924"/>
                  </a:lnTo>
                  <a:lnTo>
                    <a:pt x="352641" y="677909"/>
                  </a:lnTo>
                  <a:lnTo>
                    <a:pt x="355507" y="682893"/>
                  </a:lnTo>
                  <a:lnTo>
                    <a:pt x="358406" y="687878"/>
                  </a:lnTo>
                  <a:lnTo>
                    <a:pt x="361333" y="692863"/>
                  </a:lnTo>
                  <a:lnTo>
                    <a:pt x="364275" y="697847"/>
                  </a:lnTo>
                  <a:lnTo>
                    <a:pt x="367227" y="702832"/>
                  </a:lnTo>
                  <a:lnTo>
                    <a:pt x="370183" y="707817"/>
                  </a:lnTo>
                  <a:lnTo>
                    <a:pt x="373137" y="712801"/>
                  </a:lnTo>
                  <a:lnTo>
                    <a:pt x="376087" y="717786"/>
                  </a:lnTo>
                  <a:lnTo>
                    <a:pt x="379029" y="722770"/>
                  </a:lnTo>
                  <a:lnTo>
                    <a:pt x="381961" y="727755"/>
                  </a:lnTo>
                  <a:lnTo>
                    <a:pt x="384880" y="732740"/>
                  </a:lnTo>
                  <a:lnTo>
                    <a:pt x="387789" y="737724"/>
                  </a:lnTo>
                  <a:lnTo>
                    <a:pt x="390688" y="742709"/>
                  </a:lnTo>
                  <a:lnTo>
                    <a:pt x="393576" y="747694"/>
                  </a:lnTo>
                  <a:lnTo>
                    <a:pt x="396456" y="752678"/>
                  </a:lnTo>
                  <a:lnTo>
                    <a:pt x="399326" y="757663"/>
                  </a:lnTo>
                  <a:lnTo>
                    <a:pt x="402186" y="762647"/>
                  </a:lnTo>
                  <a:lnTo>
                    <a:pt x="405034" y="767632"/>
                  </a:lnTo>
                  <a:lnTo>
                    <a:pt x="407866" y="772617"/>
                  </a:lnTo>
                  <a:lnTo>
                    <a:pt x="410680" y="777601"/>
                  </a:lnTo>
                  <a:lnTo>
                    <a:pt x="413471" y="782586"/>
                  </a:lnTo>
                  <a:lnTo>
                    <a:pt x="416233" y="787571"/>
                  </a:lnTo>
                  <a:lnTo>
                    <a:pt x="418961" y="792555"/>
                  </a:lnTo>
                  <a:lnTo>
                    <a:pt x="421647" y="797540"/>
                  </a:lnTo>
                  <a:lnTo>
                    <a:pt x="424287" y="802524"/>
                  </a:lnTo>
                  <a:lnTo>
                    <a:pt x="426865" y="807509"/>
                  </a:lnTo>
                  <a:lnTo>
                    <a:pt x="429380" y="812494"/>
                  </a:lnTo>
                  <a:lnTo>
                    <a:pt x="431829" y="817478"/>
                  </a:lnTo>
                  <a:lnTo>
                    <a:pt x="434210" y="822463"/>
                  </a:lnTo>
                  <a:lnTo>
                    <a:pt x="436520" y="827448"/>
                  </a:lnTo>
                  <a:lnTo>
                    <a:pt x="438760" y="832432"/>
                  </a:lnTo>
                  <a:lnTo>
                    <a:pt x="440929" y="837417"/>
                  </a:lnTo>
                  <a:lnTo>
                    <a:pt x="443030" y="842401"/>
                  </a:lnTo>
                  <a:lnTo>
                    <a:pt x="445056" y="847386"/>
                  </a:lnTo>
                  <a:lnTo>
                    <a:pt x="447017" y="852371"/>
                  </a:lnTo>
                  <a:lnTo>
                    <a:pt x="448918" y="857355"/>
                  </a:lnTo>
                  <a:lnTo>
                    <a:pt x="450761" y="862340"/>
                  </a:lnTo>
                  <a:lnTo>
                    <a:pt x="452547" y="867325"/>
                  </a:lnTo>
                  <a:lnTo>
                    <a:pt x="454275" y="872309"/>
                  </a:lnTo>
                  <a:lnTo>
                    <a:pt x="455943" y="877294"/>
                  </a:lnTo>
                  <a:lnTo>
                    <a:pt x="457547" y="882278"/>
                  </a:lnTo>
                  <a:lnTo>
                    <a:pt x="459067" y="887263"/>
                  </a:lnTo>
                  <a:lnTo>
                    <a:pt x="460503" y="892248"/>
                  </a:lnTo>
                  <a:lnTo>
                    <a:pt x="461846" y="897232"/>
                  </a:lnTo>
                  <a:lnTo>
                    <a:pt x="463082" y="902217"/>
                  </a:lnTo>
                  <a:lnTo>
                    <a:pt x="464200" y="907202"/>
                  </a:lnTo>
                  <a:lnTo>
                    <a:pt x="465183" y="912186"/>
                  </a:lnTo>
                  <a:lnTo>
                    <a:pt x="466020" y="917171"/>
                  </a:lnTo>
                  <a:lnTo>
                    <a:pt x="466693" y="922155"/>
                  </a:lnTo>
                  <a:lnTo>
                    <a:pt x="467167" y="927140"/>
                  </a:lnTo>
                  <a:lnTo>
                    <a:pt x="467455" y="932125"/>
                  </a:lnTo>
                  <a:lnTo>
                    <a:pt x="467553" y="937109"/>
                  </a:lnTo>
                  <a:lnTo>
                    <a:pt x="467458" y="942094"/>
                  </a:lnTo>
                  <a:lnTo>
                    <a:pt x="467169" y="947079"/>
                  </a:lnTo>
                  <a:lnTo>
                    <a:pt x="466689" y="952063"/>
                  </a:lnTo>
                  <a:lnTo>
                    <a:pt x="466025" y="957048"/>
                  </a:lnTo>
                  <a:lnTo>
                    <a:pt x="465178" y="962032"/>
                  </a:lnTo>
                  <a:lnTo>
                    <a:pt x="464154" y="967017"/>
                  </a:lnTo>
                  <a:lnTo>
                    <a:pt x="462989" y="972002"/>
                  </a:lnTo>
                  <a:lnTo>
                    <a:pt x="461701" y="976986"/>
                  </a:lnTo>
                  <a:lnTo>
                    <a:pt x="460310" y="981971"/>
                  </a:lnTo>
                  <a:lnTo>
                    <a:pt x="458834" y="986956"/>
                  </a:lnTo>
                  <a:lnTo>
                    <a:pt x="457295" y="991940"/>
                  </a:lnTo>
                  <a:lnTo>
                    <a:pt x="455713" y="996925"/>
                  </a:lnTo>
                  <a:lnTo>
                    <a:pt x="454106" y="1001910"/>
                  </a:lnTo>
                  <a:lnTo>
                    <a:pt x="452500" y="1006894"/>
                  </a:lnTo>
                  <a:lnTo>
                    <a:pt x="450912" y="1011879"/>
                  </a:lnTo>
                  <a:lnTo>
                    <a:pt x="449359" y="1016863"/>
                  </a:lnTo>
                  <a:lnTo>
                    <a:pt x="447852" y="1021848"/>
                  </a:lnTo>
                  <a:lnTo>
                    <a:pt x="446404" y="1026833"/>
                  </a:lnTo>
                  <a:lnTo>
                    <a:pt x="445022" y="1031817"/>
                  </a:lnTo>
                  <a:lnTo>
                    <a:pt x="443715" y="1036802"/>
                  </a:lnTo>
                  <a:lnTo>
                    <a:pt x="442492" y="1041787"/>
                  </a:lnTo>
                  <a:lnTo>
                    <a:pt x="441353" y="1046771"/>
                  </a:lnTo>
                  <a:lnTo>
                    <a:pt x="440288" y="1051756"/>
                  </a:lnTo>
                  <a:lnTo>
                    <a:pt x="439292" y="1056740"/>
                  </a:lnTo>
                  <a:lnTo>
                    <a:pt x="438356" y="1061725"/>
                  </a:lnTo>
                  <a:lnTo>
                    <a:pt x="437470" y="1066710"/>
                  </a:lnTo>
                  <a:lnTo>
                    <a:pt x="436620" y="1071694"/>
                  </a:lnTo>
                  <a:lnTo>
                    <a:pt x="435793" y="1076679"/>
                  </a:lnTo>
                  <a:lnTo>
                    <a:pt x="434972" y="1081664"/>
                  </a:lnTo>
                  <a:lnTo>
                    <a:pt x="434135" y="1086648"/>
                  </a:lnTo>
                  <a:lnTo>
                    <a:pt x="433266" y="1091633"/>
                  </a:lnTo>
                  <a:lnTo>
                    <a:pt x="432349" y="1096617"/>
                  </a:lnTo>
                  <a:lnTo>
                    <a:pt x="431369" y="1101602"/>
                  </a:lnTo>
                  <a:lnTo>
                    <a:pt x="430313" y="1106587"/>
                  </a:lnTo>
                  <a:lnTo>
                    <a:pt x="429169" y="1111571"/>
                  </a:lnTo>
                  <a:lnTo>
                    <a:pt x="427925" y="1116556"/>
                  </a:lnTo>
                  <a:lnTo>
                    <a:pt x="426556" y="1121541"/>
                  </a:lnTo>
                  <a:lnTo>
                    <a:pt x="425068" y="1126525"/>
                  </a:lnTo>
                  <a:lnTo>
                    <a:pt x="423460" y="1131510"/>
                  </a:lnTo>
                  <a:lnTo>
                    <a:pt x="421730" y="1136494"/>
                  </a:lnTo>
                  <a:lnTo>
                    <a:pt x="419876" y="1141479"/>
                  </a:lnTo>
                  <a:lnTo>
                    <a:pt x="417899" y="1146464"/>
                  </a:lnTo>
                  <a:lnTo>
                    <a:pt x="415800" y="1151448"/>
                  </a:lnTo>
                  <a:lnTo>
                    <a:pt x="413582" y="1156433"/>
                  </a:lnTo>
                  <a:lnTo>
                    <a:pt x="411230" y="1161418"/>
                  </a:lnTo>
                  <a:lnTo>
                    <a:pt x="408769" y="1166402"/>
                  </a:lnTo>
                  <a:lnTo>
                    <a:pt x="406205" y="1171387"/>
                  </a:lnTo>
                  <a:lnTo>
                    <a:pt x="403545" y="1176371"/>
                  </a:lnTo>
                  <a:lnTo>
                    <a:pt x="400794" y="1181356"/>
                  </a:lnTo>
                  <a:lnTo>
                    <a:pt x="397963" y="1186341"/>
                  </a:lnTo>
                  <a:lnTo>
                    <a:pt x="395061" y="1191325"/>
                  </a:lnTo>
                  <a:lnTo>
                    <a:pt x="392096" y="1196310"/>
                  </a:lnTo>
                  <a:lnTo>
                    <a:pt x="389079" y="1201295"/>
                  </a:lnTo>
                  <a:lnTo>
                    <a:pt x="386032" y="1206279"/>
                  </a:lnTo>
                  <a:lnTo>
                    <a:pt x="382967" y="1211264"/>
                  </a:lnTo>
                  <a:lnTo>
                    <a:pt x="379901" y="1216248"/>
                  </a:lnTo>
                  <a:lnTo>
                    <a:pt x="376847" y="1221233"/>
                  </a:lnTo>
                  <a:lnTo>
                    <a:pt x="373820" y="1226218"/>
                  </a:lnTo>
                  <a:lnTo>
                    <a:pt x="370836" y="1231202"/>
                  </a:lnTo>
                  <a:lnTo>
                    <a:pt x="367911" y="1236187"/>
                  </a:lnTo>
                  <a:lnTo>
                    <a:pt x="365065" y="1241172"/>
                  </a:lnTo>
                  <a:lnTo>
                    <a:pt x="362302" y="1246156"/>
                  </a:lnTo>
                  <a:lnTo>
                    <a:pt x="359629" y="1251141"/>
                  </a:lnTo>
                  <a:lnTo>
                    <a:pt x="357052" y="1256125"/>
                  </a:lnTo>
                  <a:lnTo>
                    <a:pt x="354575" y="1261110"/>
                  </a:lnTo>
                  <a:lnTo>
                    <a:pt x="352199" y="1266095"/>
                  </a:lnTo>
                  <a:lnTo>
                    <a:pt x="349923" y="1271079"/>
                  </a:lnTo>
                  <a:lnTo>
                    <a:pt x="347750" y="1276064"/>
                  </a:lnTo>
                  <a:lnTo>
                    <a:pt x="345676" y="1281049"/>
                  </a:lnTo>
                  <a:lnTo>
                    <a:pt x="343683" y="1286033"/>
                  </a:lnTo>
                  <a:lnTo>
                    <a:pt x="341764" y="1291018"/>
                  </a:lnTo>
                  <a:lnTo>
                    <a:pt x="339911" y="1296002"/>
                  </a:lnTo>
                  <a:lnTo>
                    <a:pt x="338115" y="1300987"/>
                  </a:lnTo>
                  <a:lnTo>
                    <a:pt x="336370" y="1305972"/>
                  </a:lnTo>
                  <a:lnTo>
                    <a:pt x="334668" y="1310956"/>
                  </a:lnTo>
                  <a:lnTo>
                    <a:pt x="333006" y="1315941"/>
                  </a:lnTo>
                  <a:lnTo>
                    <a:pt x="331379" y="1320926"/>
                  </a:lnTo>
                  <a:lnTo>
                    <a:pt x="329780" y="1325910"/>
                  </a:lnTo>
                  <a:lnTo>
                    <a:pt x="328209" y="1330895"/>
                  </a:lnTo>
                  <a:lnTo>
                    <a:pt x="326665" y="1335880"/>
                  </a:lnTo>
                  <a:lnTo>
                    <a:pt x="325149" y="1340864"/>
                  </a:lnTo>
                  <a:lnTo>
                    <a:pt x="323661" y="1345849"/>
                  </a:lnTo>
                  <a:lnTo>
                    <a:pt x="322202" y="1350833"/>
                  </a:lnTo>
                  <a:lnTo>
                    <a:pt x="320777" y="1355818"/>
                  </a:lnTo>
                  <a:lnTo>
                    <a:pt x="319381" y="1360803"/>
                  </a:lnTo>
                  <a:lnTo>
                    <a:pt x="318013" y="1365787"/>
                  </a:lnTo>
                  <a:lnTo>
                    <a:pt x="316667" y="1370772"/>
                  </a:lnTo>
                  <a:lnTo>
                    <a:pt x="315339" y="1375757"/>
                  </a:lnTo>
                  <a:lnTo>
                    <a:pt x="314023" y="1380741"/>
                  </a:lnTo>
                  <a:lnTo>
                    <a:pt x="312711" y="1385726"/>
                  </a:lnTo>
                  <a:lnTo>
                    <a:pt x="311395" y="1390710"/>
                  </a:lnTo>
                  <a:lnTo>
                    <a:pt x="310059" y="1395695"/>
                  </a:lnTo>
                  <a:lnTo>
                    <a:pt x="308697" y="1400680"/>
                  </a:lnTo>
                  <a:lnTo>
                    <a:pt x="307298" y="1405664"/>
                  </a:lnTo>
                  <a:lnTo>
                    <a:pt x="305854" y="1410649"/>
                  </a:lnTo>
                  <a:lnTo>
                    <a:pt x="304361" y="1415634"/>
                  </a:lnTo>
                  <a:lnTo>
                    <a:pt x="302814" y="1420618"/>
                  </a:lnTo>
                  <a:lnTo>
                    <a:pt x="301210" y="1425603"/>
                  </a:lnTo>
                  <a:lnTo>
                    <a:pt x="299550" y="1430587"/>
                  </a:lnTo>
                  <a:lnTo>
                    <a:pt x="297831" y="1435572"/>
                  </a:lnTo>
                  <a:lnTo>
                    <a:pt x="296071" y="1440557"/>
                  </a:lnTo>
                  <a:lnTo>
                    <a:pt x="294278" y="1445541"/>
                  </a:lnTo>
                  <a:lnTo>
                    <a:pt x="292465" y="1450526"/>
                  </a:lnTo>
                  <a:lnTo>
                    <a:pt x="290644" y="1455511"/>
                  </a:lnTo>
                  <a:lnTo>
                    <a:pt x="288830" y="1460495"/>
                  </a:lnTo>
                  <a:lnTo>
                    <a:pt x="287038" y="1465480"/>
                  </a:lnTo>
                  <a:lnTo>
                    <a:pt x="285283" y="1470464"/>
                  </a:lnTo>
                  <a:lnTo>
                    <a:pt x="283587" y="1475449"/>
                  </a:lnTo>
                  <a:lnTo>
                    <a:pt x="281958" y="1480434"/>
                  </a:lnTo>
                  <a:lnTo>
                    <a:pt x="280404" y="1485418"/>
                  </a:lnTo>
                  <a:lnTo>
                    <a:pt x="278934" y="1490403"/>
                  </a:lnTo>
                  <a:lnTo>
                    <a:pt x="277554" y="1495388"/>
                  </a:lnTo>
                  <a:lnTo>
                    <a:pt x="276266" y="1500372"/>
                  </a:lnTo>
                  <a:lnTo>
                    <a:pt x="275074" y="1505357"/>
                  </a:lnTo>
                  <a:lnTo>
                    <a:pt x="273982" y="1510341"/>
                  </a:lnTo>
                  <a:lnTo>
                    <a:pt x="272992" y="1515326"/>
                  </a:lnTo>
                  <a:lnTo>
                    <a:pt x="272090" y="1520311"/>
                  </a:lnTo>
                  <a:lnTo>
                    <a:pt x="271270" y="1525295"/>
                  </a:lnTo>
                  <a:lnTo>
                    <a:pt x="270528" y="1530280"/>
                  </a:lnTo>
                  <a:lnTo>
                    <a:pt x="269857" y="1535265"/>
                  </a:lnTo>
                  <a:lnTo>
                    <a:pt x="269250" y="1540249"/>
                  </a:lnTo>
                  <a:lnTo>
                    <a:pt x="268701" y="1545234"/>
                  </a:lnTo>
                  <a:lnTo>
                    <a:pt x="268207" y="1550218"/>
                  </a:lnTo>
                  <a:lnTo>
                    <a:pt x="267758" y="1555203"/>
                  </a:lnTo>
                  <a:lnTo>
                    <a:pt x="267344" y="1560188"/>
                  </a:lnTo>
                  <a:lnTo>
                    <a:pt x="266957" y="1565172"/>
                  </a:lnTo>
                  <a:lnTo>
                    <a:pt x="266591" y="1570157"/>
                  </a:lnTo>
                  <a:lnTo>
                    <a:pt x="266239" y="1575142"/>
                  </a:lnTo>
                  <a:lnTo>
                    <a:pt x="265894" y="1580126"/>
                  </a:lnTo>
                  <a:lnTo>
                    <a:pt x="265551" y="1585111"/>
                  </a:lnTo>
                  <a:lnTo>
                    <a:pt x="265201" y="1590095"/>
                  </a:lnTo>
                  <a:lnTo>
                    <a:pt x="264838" y="1595080"/>
                  </a:lnTo>
                  <a:lnTo>
                    <a:pt x="264459" y="1600065"/>
                  </a:lnTo>
                  <a:lnTo>
                    <a:pt x="264060" y="1605049"/>
                  </a:lnTo>
                  <a:lnTo>
                    <a:pt x="263638" y="1610034"/>
                  </a:lnTo>
                  <a:lnTo>
                    <a:pt x="263192" y="1615019"/>
                  </a:lnTo>
                  <a:lnTo>
                    <a:pt x="262722" y="1620003"/>
                  </a:lnTo>
                  <a:lnTo>
                    <a:pt x="262228" y="1624988"/>
                  </a:lnTo>
                  <a:lnTo>
                    <a:pt x="261709" y="1629972"/>
                  </a:lnTo>
                  <a:lnTo>
                    <a:pt x="261174" y="1634957"/>
                  </a:lnTo>
                  <a:lnTo>
                    <a:pt x="260625" y="1639942"/>
                  </a:lnTo>
                  <a:lnTo>
                    <a:pt x="260068" y="1644926"/>
                  </a:lnTo>
                  <a:lnTo>
                    <a:pt x="259508" y="1649911"/>
                  </a:lnTo>
                  <a:lnTo>
                    <a:pt x="258951" y="1654896"/>
                  </a:lnTo>
                  <a:lnTo>
                    <a:pt x="258400" y="1659880"/>
                  </a:lnTo>
                  <a:lnTo>
                    <a:pt x="257863" y="1664865"/>
                  </a:lnTo>
                  <a:lnTo>
                    <a:pt x="257345" y="1669850"/>
                  </a:lnTo>
                  <a:lnTo>
                    <a:pt x="256848" y="1674834"/>
                  </a:lnTo>
                  <a:lnTo>
                    <a:pt x="256374" y="1679819"/>
                  </a:lnTo>
                  <a:lnTo>
                    <a:pt x="255925" y="1684803"/>
                  </a:lnTo>
                  <a:lnTo>
                    <a:pt x="255501" y="1689788"/>
                  </a:lnTo>
                  <a:lnTo>
                    <a:pt x="255101" y="1694773"/>
                  </a:lnTo>
                  <a:lnTo>
                    <a:pt x="254724" y="1699757"/>
                  </a:lnTo>
                  <a:lnTo>
                    <a:pt x="254369" y="1704742"/>
                  </a:lnTo>
                  <a:lnTo>
                    <a:pt x="254035" y="1709727"/>
                  </a:lnTo>
                  <a:lnTo>
                    <a:pt x="253715" y="1714711"/>
                  </a:lnTo>
                  <a:lnTo>
                    <a:pt x="253407" y="1719696"/>
                  </a:lnTo>
                  <a:lnTo>
                    <a:pt x="253107" y="1724680"/>
                  </a:lnTo>
                  <a:lnTo>
                    <a:pt x="252813" y="1729665"/>
                  </a:lnTo>
                  <a:lnTo>
                    <a:pt x="252520" y="1734650"/>
                  </a:lnTo>
                  <a:lnTo>
                    <a:pt x="252228" y="1739634"/>
                  </a:lnTo>
                  <a:lnTo>
                    <a:pt x="251932" y="1744619"/>
                  </a:lnTo>
                  <a:lnTo>
                    <a:pt x="251630" y="1749604"/>
                  </a:lnTo>
                  <a:lnTo>
                    <a:pt x="251321" y="1754588"/>
                  </a:lnTo>
                  <a:lnTo>
                    <a:pt x="251004" y="1759573"/>
                  </a:lnTo>
                  <a:lnTo>
                    <a:pt x="250678" y="1764557"/>
                  </a:lnTo>
                  <a:lnTo>
                    <a:pt x="250343" y="1769542"/>
                  </a:lnTo>
                  <a:lnTo>
                    <a:pt x="249999" y="1774527"/>
                  </a:lnTo>
                  <a:lnTo>
                    <a:pt x="249645" y="1779511"/>
                  </a:lnTo>
                  <a:lnTo>
                    <a:pt x="249283" y="1784496"/>
                  </a:lnTo>
                  <a:lnTo>
                    <a:pt x="248913" y="1789481"/>
                  </a:lnTo>
                  <a:lnTo>
                    <a:pt x="248536" y="1794465"/>
                  </a:lnTo>
                  <a:lnTo>
                    <a:pt x="248156" y="1799450"/>
                  </a:lnTo>
                  <a:lnTo>
                    <a:pt x="247773" y="1804434"/>
                  </a:lnTo>
                  <a:lnTo>
                    <a:pt x="247389" y="1809419"/>
                  </a:lnTo>
                  <a:lnTo>
                    <a:pt x="247007" y="1814404"/>
                  </a:lnTo>
                  <a:lnTo>
                    <a:pt x="246628" y="1819388"/>
                  </a:lnTo>
                  <a:lnTo>
                    <a:pt x="246254" y="1824373"/>
                  </a:lnTo>
                  <a:lnTo>
                    <a:pt x="245889" y="1829358"/>
                  </a:lnTo>
                  <a:lnTo>
                    <a:pt x="245533" y="1834342"/>
                  </a:lnTo>
                  <a:lnTo>
                    <a:pt x="245187" y="1839327"/>
                  </a:lnTo>
                  <a:lnTo>
                    <a:pt x="244852" y="1844311"/>
                  </a:lnTo>
                  <a:lnTo>
                    <a:pt x="244530" y="1849296"/>
                  </a:lnTo>
                  <a:lnTo>
                    <a:pt x="244221" y="1854281"/>
                  </a:lnTo>
                  <a:lnTo>
                    <a:pt x="243925" y="1859265"/>
                  </a:lnTo>
                  <a:lnTo>
                    <a:pt x="243643" y="1864250"/>
                  </a:lnTo>
                  <a:lnTo>
                    <a:pt x="243375" y="1869235"/>
                  </a:lnTo>
                  <a:lnTo>
                    <a:pt x="243119" y="1874219"/>
                  </a:lnTo>
                  <a:lnTo>
                    <a:pt x="242876" y="1879204"/>
                  </a:lnTo>
                  <a:lnTo>
                    <a:pt x="242645" y="1884188"/>
                  </a:lnTo>
                  <a:lnTo>
                    <a:pt x="242426" y="1889173"/>
                  </a:lnTo>
                  <a:lnTo>
                    <a:pt x="242219" y="1894158"/>
                  </a:lnTo>
                  <a:lnTo>
                    <a:pt x="242024" y="1899142"/>
                  </a:lnTo>
                  <a:lnTo>
                    <a:pt x="241843" y="1904127"/>
                  </a:lnTo>
                  <a:lnTo>
                    <a:pt x="241675" y="1909112"/>
                  </a:lnTo>
                  <a:lnTo>
                    <a:pt x="241521" y="1914096"/>
                  </a:lnTo>
                  <a:lnTo>
                    <a:pt x="241381" y="1919081"/>
                  </a:lnTo>
                  <a:lnTo>
                    <a:pt x="241255" y="1924065"/>
                  </a:lnTo>
                  <a:lnTo>
                    <a:pt x="241144" y="1929050"/>
                  </a:lnTo>
                  <a:lnTo>
                    <a:pt x="241048" y="1934035"/>
                  </a:lnTo>
                  <a:lnTo>
                    <a:pt x="240966" y="1939019"/>
                  </a:lnTo>
                  <a:lnTo>
                    <a:pt x="240899" y="1944004"/>
                  </a:lnTo>
                  <a:lnTo>
                    <a:pt x="240843" y="1948989"/>
                  </a:lnTo>
                  <a:lnTo>
                    <a:pt x="240796" y="1953973"/>
                  </a:lnTo>
                  <a:lnTo>
                    <a:pt x="240756" y="1958958"/>
                  </a:lnTo>
                  <a:lnTo>
                    <a:pt x="240719" y="1963942"/>
                  </a:lnTo>
                  <a:lnTo>
                    <a:pt x="240682" y="1968927"/>
                  </a:lnTo>
                  <a:lnTo>
                    <a:pt x="240642" y="1973912"/>
                  </a:lnTo>
                  <a:lnTo>
                    <a:pt x="240594" y="1978896"/>
                  </a:lnTo>
                  <a:lnTo>
                    <a:pt x="240533" y="1983881"/>
                  </a:lnTo>
                  <a:lnTo>
                    <a:pt x="240458" y="1988866"/>
                  </a:lnTo>
                  <a:lnTo>
                    <a:pt x="240365" y="1993850"/>
                  </a:lnTo>
                  <a:lnTo>
                    <a:pt x="240254" y="1998835"/>
                  </a:lnTo>
                  <a:lnTo>
                    <a:pt x="240123" y="2003820"/>
                  </a:lnTo>
                  <a:lnTo>
                    <a:pt x="239973" y="2008804"/>
                  </a:lnTo>
                  <a:lnTo>
                    <a:pt x="239805" y="2013789"/>
                  </a:lnTo>
                  <a:lnTo>
                    <a:pt x="239618" y="2018773"/>
                  </a:lnTo>
                  <a:lnTo>
                    <a:pt x="239417" y="2023758"/>
                  </a:lnTo>
                  <a:lnTo>
                    <a:pt x="239207" y="2028743"/>
                  </a:lnTo>
                  <a:lnTo>
                    <a:pt x="238991" y="2033727"/>
                  </a:lnTo>
                  <a:lnTo>
                    <a:pt x="238774" y="2038712"/>
                  </a:lnTo>
                  <a:lnTo>
                    <a:pt x="238561" y="2043697"/>
                  </a:lnTo>
                  <a:lnTo>
                    <a:pt x="238355" y="2048681"/>
                  </a:lnTo>
                  <a:lnTo>
                    <a:pt x="238161" y="2053666"/>
                  </a:lnTo>
                  <a:lnTo>
                    <a:pt x="237983" y="2058650"/>
                  </a:lnTo>
                  <a:lnTo>
                    <a:pt x="237826" y="2063635"/>
                  </a:lnTo>
                  <a:lnTo>
                    <a:pt x="237690" y="2068620"/>
                  </a:lnTo>
                  <a:lnTo>
                    <a:pt x="237575" y="2073604"/>
                  </a:lnTo>
                  <a:lnTo>
                    <a:pt x="237482" y="2078589"/>
                  </a:lnTo>
                  <a:lnTo>
                    <a:pt x="237409" y="2083574"/>
                  </a:lnTo>
                  <a:lnTo>
                    <a:pt x="237357" y="2088558"/>
                  </a:lnTo>
                  <a:lnTo>
                    <a:pt x="237322" y="2093543"/>
                  </a:lnTo>
                  <a:lnTo>
                    <a:pt x="237303" y="2098527"/>
                  </a:lnTo>
                  <a:lnTo>
                    <a:pt x="237297" y="2103512"/>
                  </a:lnTo>
                  <a:lnTo>
                    <a:pt x="237298" y="2108497"/>
                  </a:lnTo>
                  <a:lnTo>
                    <a:pt x="237304" y="2113481"/>
                  </a:lnTo>
                  <a:lnTo>
                    <a:pt x="237313" y="2118466"/>
                  </a:lnTo>
                  <a:lnTo>
                    <a:pt x="237320" y="2123451"/>
                  </a:lnTo>
                  <a:lnTo>
                    <a:pt x="237324" y="2128435"/>
                  </a:lnTo>
                  <a:lnTo>
                    <a:pt x="237322" y="2133420"/>
                  </a:lnTo>
                  <a:lnTo>
                    <a:pt x="237312" y="2138404"/>
                  </a:lnTo>
                  <a:lnTo>
                    <a:pt x="237294" y="2143389"/>
                  </a:lnTo>
                  <a:lnTo>
                    <a:pt x="237266" y="2148374"/>
                  </a:lnTo>
                  <a:lnTo>
                    <a:pt x="237229" y="2153358"/>
                  </a:lnTo>
                  <a:lnTo>
                    <a:pt x="237182" y="2158343"/>
                  </a:lnTo>
                  <a:lnTo>
                    <a:pt x="237127" y="2163328"/>
                  </a:lnTo>
                  <a:lnTo>
                    <a:pt x="237063" y="2168312"/>
                  </a:lnTo>
                  <a:lnTo>
                    <a:pt x="236992" y="2173297"/>
                  </a:lnTo>
                  <a:lnTo>
                    <a:pt x="236915" y="2178281"/>
                  </a:lnTo>
                  <a:lnTo>
                    <a:pt x="236832" y="2183266"/>
                  </a:lnTo>
                  <a:lnTo>
                    <a:pt x="236746" y="2188251"/>
                  </a:lnTo>
                  <a:lnTo>
                    <a:pt x="236659" y="2193235"/>
                  </a:lnTo>
                  <a:lnTo>
                    <a:pt x="236571" y="2198220"/>
                  </a:lnTo>
                  <a:lnTo>
                    <a:pt x="236484" y="2203205"/>
                  </a:lnTo>
                  <a:lnTo>
                    <a:pt x="236400" y="2208189"/>
                  </a:lnTo>
                  <a:lnTo>
                    <a:pt x="236319" y="2213174"/>
                  </a:lnTo>
                  <a:lnTo>
                    <a:pt x="236245" y="2218158"/>
                  </a:lnTo>
                  <a:lnTo>
                    <a:pt x="236178" y="2223143"/>
                  </a:lnTo>
                  <a:lnTo>
                    <a:pt x="236118" y="2228128"/>
                  </a:lnTo>
                  <a:lnTo>
                    <a:pt x="236066" y="2233112"/>
                  </a:lnTo>
                  <a:lnTo>
                    <a:pt x="236021" y="2238097"/>
                  </a:lnTo>
                  <a:lnTo>
                    <a:pt x="235984" y="2243082"/>
                  </a:lnTo>
                  <a:lnTo>
                    <a:pt x="235955" y="2248066"/>
                  </a:lnTo>
                  <a:lnTo>
                    <a:pt x="235932" y="2253051"/>
                  </a:lnTo>
                  <a:lnTo>
                    <a:pt x="235914" y="2258035"/>
                  </a:lnTo>
                  <a:lnTo>
                    <a:pt x="235899" y="2263020"/>
                  </a:lnTo>
                  <a:lnTo>
                    <a:pt x="235885" y="2268005"/>
                  </a:lnTo>
                  <a:lnTo>
                    <a:pt x="235871" y="2272989"/>
                  </a:lnTo>
                  <a:lnTo>
                    <a:pt x="235854" y="2277974"/>
                  </a:lnTo>
                  <a:lnTo>
                    <a:pt x="235834" y="2282959"/>
                  </a:lnTo>
                  <a:lnTo>
                    <a:pt x="235808" y="2287943"/>
                  </a:lnTo>
                  <a:lnTo>
                    <a:pt x="235775" y="2292928"/>
                  </a:lnTo>
                  <a:lnTo>
                    <a:pt x="235734" y="2297913"/>
                  </a:lnTo>
                  <a:lnTo>
                    <a:pt x="235684" y="2302897"/>
                  </a:lnTo>
                  <a:lnTo>
                    <a:pt x="235626" y="2307882"/>
                  </a:lnTo>
                  <a:lnTo>
                    <a:pt x="235560" y="2312866"/>
                  </a:lnTo>
                  <a:lnTo>
                    <a:pt x="235486" y="2317851"/>
                  </a:lnTo>
                  <a:lnTo>
                    <a:pt x="235405" y="2322836"/>
                  </a:lnTo>
                  <a:lnTo>
                    <a:pt x="235318" y="2327820"/>
                  </a:lnTo>
                  <a:lnTo>
                    <a:pt x="235226" y="2332805"/>
                  </a:lnTo>
                  <a:lnTo>
                    <a:pt x="235131" y="2337790"/>
                  </a:lnTo>
                  <a:lnTo>
                    <a:pt x="235035" y="2342774"/>
                  </a:lnTo>
                  <a:lnTo>
                    <a:pt x="234938" y="2347759"/>
                  </a:lnTo>
                  <a:lnTo>
                    <a:pt x="234841" y="2352743"/>
                  </a:lnTo>
                  <a:lnTo>
                    <a:pt x="234747" y="2357728"/>
                  </a:lnTo>
                  <a:lnTo>
                    <a:pt x="234655" y="2362713"/>
                  </a:lnTo>
                  <a:lnTo>
                    <a:pt x="234566" y="2367697"/>
                  </a:lnTo>
                  <a:lnTo>
                    <a:pt x="234483" y="2372682"/>
                  </a:lnTo>
                  <a:lnTo>
                    <a:pt x="234405" y="2377667"/>
                  </a:lnTo>
                  <a:lnTo>
                    <a:pt x="234332" y="2382651"/>
                  </a:lnTo>
                  <a:lnTo>
                    <a:pt x="234264" y="2387636"/>
                  </a:lnTo>
                  <a:lnTo>
                    <a:pt x="234202" y="2392620"/>
                  </a:lnTo>
                  <a:lnTo>
                    <a:pt x="234146" y="2397605"/>
                  </a:lnTo>
                  <a:lnTo>
                    <a:pt x="234095" y="2402590"/>
                  </a:lnTo>
                  <a:lnTo>
                    <a:pt x="234049" y="2407574"/>
                  </a:lnTo>
                  <a:lnTo>
                    <a:pt x="234010" y="2412559"/>
                  </a:lnTo>
                  <a:lnTo>
                    <a:pt x="233976" y="2417544"/>
                  </a:lnTo>
                  <a:lnTo>
                    <a:pt x="233946" y="2422528"/>
                  </a:lnTo>
                  <a:lnTo>
                    <a:pt x="233922" y="2427513"/>
                  </a:lnTo>
                  <a:lnTo>
                    <a:pt x="233901" y="2432497"/>
                  </a:lnTo>
                  <a:lnTo>
                    <a:pt x="233885" y="2437482"/>
                  </a:lnTo>
                  <a:lnTo>
                    <a:pt x="233873" y="2442467"/>
                  </a:lnTo>
                  <a:lnTo>
                    <a:pt x="233865" y="2447451"/>
                  </a:lnTo>
                  <a:lnTo>
                    <a:pt x="233860" y="2452436"/>
                  </a:lnTo>
                  <a:lnTo>
                    <a:pt x="233860" y="2457421"/>
                  </a:lnTo>
                  <a:lnTo>
                    <a:pt x="233862" y="2462405"/>
                  </a:lnTo>
                  <a:lnTo>
                    <a:pt x="233867" y="2467390"/>
                  </a:lnTo>
                  <a:lnTo>
                    <a:pt x="233875" y="2472374"/>
                  </a:lnTo>
                  <a:lnTo>
                    <a:pt x="233886" y="2477359"/>
                  </a:lnTo>
                  <a:lnTo>
                    <a:pt x="233899" y="2482344"/>
                  </a:lnTo>
                  <a:lnTo>
                    <a:pt x="233914" y="2487328"/>
                  </a:lnTo>
                  <a:lnTo>
                    <a:pt x="233930" y="2492313"/>
                  </a:lnTo>
                  <a:lnTo>
                    <a:pt x="233948" y="2497298"/>
                  </a:lnTo>
                  <a:lnTo>
                    <a:pt x="233966" y="2502282"/>
                  </a:lnTo>
                  <a:lnTo>
                    <a:pt x="233984" y="2507267"/>
                  </a:lnTo>
                  <a:lnTo>
                    <a:pt x="234002" y="2512251"/>
                  </a:lnTo>
                  <a:lnTo>
                    <a:pt x="234018" y="2517236"/>
                  </a:lnTo>
                  <a:lnTo>
                    <a:pt x="234034" y="2522221"/>
                  </a:lnTo>
                  <a:lnTo>
                    <a:pt x="234047" y="2527205"/>
                  </a:lnTo>
                  <a:lnTo>
                    <a:pt x="234058" y="2532190"/>
                  </a:lnTo>
                  <a:lnTo>
                    <a:pt x="234066" y="2537175"/>
                  </a:lnTo>
                  <a:lnTo>
                    <a:pt x="234071" y="2542159"/>
                  </a:lnTo>
                  <a:lnTo>
                    <a:pt x="234072" y="2547144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1" name="pg33">
              <a:extLst>
                <a:ext uri="{FF2B5EF4-FFF2-40B4-BE49-F238E27FC236}">
                  <a16:creationId xmlns:a16="http://schemas.microsoft.com/office/drawing/2014/main" id="{1D934460-9A9A-A9B8-C020-0F7BA43A6DA0}"/>
                </a:ext>
              </a:extLst>
            </p:cNvPr>
            <p:cNvSpPr/>
            <p:nvPr/>
          </p:nvSpPr>
          <p:spPr>
            <a:xfrm>
              <a:off x="5251437" y="4098861"/>
              <a:ext cx="438885" cy="2461533"/>
            </a:xfrm>
            <a:custGeom>
              <a:avLst/>
              <a:gdLst/>
              <a:ahLst/>
              <a:cxnLst/>
              <a:rect l="0" t="0" r="0" b="0"/>
              <a:pathLst>
                <a:path w="438885" h="2461533">
                  <a:moveTo>
                    <a:pt x="218998" y="2461533"/>
                  </a:moveTo>
                  <a:lnTo>
                    <a:pt x="218969" y="2456716"/>
                  </a:lnTo>
                  <a:lnTo>
                    <a:pt x="218941" y="2451899"/>
                  </a:lnTo>
                  <a:lnTo>
                    <a:pt x="218914" y="2447082"/>
                  </a:lnTo>
                  <a:lnTo>
                    <a:pt x="218889" y="2442264"/>
                  </a:lnTo>
                  <a:lnTo>
                    <a:pt x="218865" y="2437447"/>
                  </a:lnTo>
                  <a:lnTo>
                    <a:pt x="218842" y="2432630"/>
                  </a:lnTo>
                  <a:lnTo>
                    <a:pt x="218821" y="2427813"/>
                  </a:lnTo>
                  <a:lnTo>
                    <a:pt x="218801" y="2422996"/>
                  </a:lnTo>
                  <a:lnTo>
                    <a:pt x="218782" y="2418179"/>
                  </a:lnTo>
                  <a:lnTo>
                    <a:pt x="218764" y="2413362"/>
                  </a:lnTo>
                  <a:lnTo>
                    <a:pt x="218745" y="2408545"/>
                  </a:lnTo>
                  <a:lnTo>
                    <a:pt x="218727" y="2403728"/>
                  </a:lnTo>
                  <a:lnTo>
                    <a:pt x="218708" y="2398911"/>
                  </a:lnTo>
                  <a:lnTo>
                    <a:pt x="218689" y="2394094"/>
                  </a:lnTo>
                  <a:lnTo>
                    <a:pt x="218669" y="2389276"/>
                  </a:lnTo>
                  <a:lnTo>
                    <a:pt x="218647" y="2384459"/>
                  </a:lnTo>
                  <a:lnTo>
                    <a:pt x="218624" y="2379642"/>
                  </a:lnTo>
                  <a:lnTo>
                    <a:pt x="218599" y="2374825"/>
                  </a:lnTo>
                  <a:lnTo>
                    <a:pt x="218572" y="2370008"/>
                  </a:lnTo>
                  <a:lnTo>
                    <a:pt x="218543" y="2365191"/>
                  </a:lnTo>
                  <a:lnTo>
                    <a:pt x="218512" y="2360374"/>
                  </a:lnTo>
                  <a:lnTo>
                    <a:pt x="218478" y="2355557"/>
                  </a:lnTo>
                  <a:lnTo>
                    <a:pt x="218443" y="2350740"/>
                  </a:lnTo>
                  <a:lnTo>
                    <a:pt x="218405" y="2345923"/>
                  </a:lnTo>
                  <a:lnTo>
                    <a:pt x="218365" y="2341106"/>
                  </a:lnTo>
                  <a:lnTo>
                    <a:pt x="218323" y="2336288"/>
                  </a:lnTo>
                  <a:lnTo>
                    <a:pt x="218279" y="2331471"/>
                  </a:lnTo>
                  <a:lnTo>
                    <a:pt x="218233" y="2326654"/>
                  </a:lnTo>
                  <a:lnTo>
                    <a:pt x="218184" y="2321837"/>
                  </a:lnTo>
                  <a:lnTo>
                    <a:pt x="218132" y="2317020"/>
                  </a:lnTo>
                  <a:lnTo>
                    <a:pt x="218079" y="2312203"/>
                  </a:lnTo>
                  <a:lnTo>
                    <a:pt x="218022" y="2307386"/>
                  </a:lnTo>
                  <a:lnTo>
                    <a:pt x="217963" y="2302569"/>
                  </a:lnTo>
                  <a:lnTo>
                    <a:pt x="217901" y="2297752"/>
                  </a:lnTo>
                  <a:lnTo>
                    <a:pt x="217836" y="2292935"/>
                  </a:lnTo>
                  <a:lnTo>
                    <a:pt x="217768" y="2288118"/>
                  </a:lnTo>
                  <a:lnTo>
                    <a:pt x="217697" y="2283300"/>
                  </a:lnTo>
                  <a:lnTo>
                    <a:pt x="217622" y="2278483"/>
                  </a:lnTo>
                  <a:lnTo>
                    <a:pt x="217545" y="2273666"/>
                  </a:lnTo>
                  <a:lnTo>
                    <a:pt x="217465" y="2268849"/>
                  </a:lnTo>
                  <a:lnTo>
                    <a:pt x="217383" y="2264032"/>
                  </a:lnTo>
                  <a:lnTo>
                    <a:pt x="217299" y="2259215"/>
                  </a:lnTo>
                  <a:lnTo>
                    <a:pt x="217214" y="2254398"/>
                  </a:lnTo>
                  <a:lnTo>
                    <a:pt x="217129" y="2249581"/>
                  </a:lnTo>
                  <a:lnTo>
                    <a:pt x="217043" y="2244764"/>
                  </a:lnTo>
                  <a:lnTo>
                    <a:pt x="216958" y="2239947"/>
                  </a:lnTo>
                  <a:lnTo>
                    <a:pt x="216874" y="2235130"/>
                  </a:lnTo>
                  <a:lnTo>
                    <a:pt x="216791" y="2230312"/>
                  </a:lnTo>
                  <a:lnTo>
                    <a:pt x="216709" y="2225495"/>
                  </a:lnTo>
                  <a:lnTo>
                    <a:pt x="216629" y="2220678"/>
                  </a:lnTo>
                  <a:lnTo>
                    <a:pt x="216551" y="2215861"/>
                  </a:lnTo>
                  <a:lnTo>
                    <a:pt x="216474" y="2211044"/>
                  </a:lnTo>
                  <a:lnTo>
                    <a:pt x="216398" y="2206227"/>
                  </a:lnTo>
                  <a:lnTo>
                    <a:pt x="216323" y="2201410"/>
                  </a:lnTo>
                  <a:lnTo>
                    <a:pt x="216247" y="2196593"/>
                  </a:lnTo>
                  <a:lnTo>
                    <a:pt x="216170" y="2191776"/>
                  </a:lnTo>
                  <a:lnTo>
                    <a:pt x="216091" y="2186959"/>
                  </a:lnTo>
                  <a:lnTo>
                    <a:pt x="216011" y="2182142"/>
                  </a:lnTo>
                  <a:lnTo>
                    <a:pt x="215928" y="2177324"/>
                  </a:lnTo>
                  <a:lnTo>
                    <a:pt x="215843" y="2172507"/>
                  </a:lnTo>
                  <a:lnTo>
                    <a:pt x="215754" y="2167690"/>
                  </a:lnTo>
                  <a:lnTo>
                    <a:pt x="215661" y="2162873"/>
                  </a:lnTo>
                  <a:lnTo>
                    <a:pt x="215566" y="2158056"/>
                  </a:lnTo>
                  <a:lnTo>
                    <a:pt x="215469" y="2153239"/>
                  </a:lnTo>
                  <a:lnTo>
                    <a:pt x="215369" y="2148422"/>
                  </a:lnTo>
                  <a:lnTo>
                    <a:pt x="215267" y="2143605"/>
                  </a:lnTo>
                  <a:lnTo>
                    <a:pt x="215164" y="2138788"/>
                  </a:lnTo>
                  <a:lnTo>
                    <a:pt x="215059" y="2133971"/>
                  </a:lnTo>
                  <a:lnTo>
                    <a:pt x="214954" y="2129154"/>
                  </a:lnTo>
                  <a:lnTo>
                    <a:pt x="214849" y="2124336"/>
                  </a:lnTo>
                  <a:lnTo>
                    <a:pt x="214744" y="2119519"/>
                  </a:lnTo>
                  <a:lnTo>
                    <a:pt x="214640" y="2114702"/>
                  </a:lnTo>
                  <a:lnTo>
                    <a:pt x="214537" y="2109885"/>
                  </a:lnTo>
                  <a:lnTo>
                    <a:pt x="214435" y="2105068"/>
                  </a:lnTo>
                  <a:lnTo>
                    <a:pt x="214335" y="2100251"/>
                  </a:lnTo>
                  <a:lnTo>
                    <a:pt x="214238" y="2095434"/>
                  </a:lnTo>
                  <a:lnTo>
                    <a:pt x="214143" y="2090617"/>
                  </a:lnTo>
                  <a:lnTo>
                    <a:pt x="214052" y="2085800"/>
                  </a:lnTo>
                  <a:lnTo>
                    <a:pt x="213965" y="2080983"/>
                  </a:lnTo>
                  <a:lnTo>
                    <a:pt x="213882" y="2076166"/>
                  </a:lnTo>
                  <a:lnTo>
                    <a:pt x="213804" y="2071348"/>
                  </a:lnTo>
                  <a:lnTo>
                    <a:pt x="213731" y="2066531"/>
                  </a:lnTo>
                  <a:lnTo>
                    <a:pt x="213663" y="2061714"/>
                  </a:lnTo>
                  <a:lnTo>
                    <a:pt x="213601" y="2056897"/>
                  </a:lnTo>
                  <a:lnTo>
                    <a:pt x="213542" y="2052080"/>
                  </a:lnTo>
                  <a:lnTo>
                    <a:pt x="213487" y="2047263"/>
                  </a:lnTo>
                  <a:lnTo>
                    <a:pt x="213433" y="2042446"/>
                  </a:lnTo>
                  <a:lnTo>
                    <a:pt x="213380" y="2037629"/>
                  </a:lnTo>
                  <a:lnTo>
                    <a:pt x="213326" y="2032812"/>
                  </a:lnTo>
                  <a:lnTo>
                    <a:pt x="213268" y="2027995"/>
                  </a:lnTo>
                  <a:lnTo>
                    <a:pt x="213205" y="2023178"/>
                  </a:lnTo>
                  <a:lnTo>
                    <a:pt x="213133" y="2018360"/>
                  </a:lnTo>
                  <a:lnTo>
                    <a:pt x="213052" y="2013543"/>
                  </a:lnTo>
                  <a:lnTo>
                    <a:pt x="212960" y="2008726"/>
                  </a:lnTo>
                  <a:lnTo>
                    <a:pt x="212855" y="2003909"/>
                  </a:lnTo>
                  <a:lnTo>
                    <a:pt x="212737" y="1999092"/>
                  </a:lnTo>
                  <a:lnTo>
                    <a:pt x="212606" y="1994275"/>
                  </a:lnTo>
                  <a:lnTo>
                    <a:pt x="212460" y="1989458"/>
                  </a:lnTo>
                  <a:lnTo>
                    <a:pt x="212302" y="1984641"/>
                  </a:lnTo>
                  <a:lnTo>
                    <a:pt x="212128" y="1979824"/>
                  </a:lnTo>
                  <a:lnTo>
                    <a:pt x="211944" y="1975007"/>
                  </a:lnTo>
                  <a:lnTo>
                    <a:pt x="211749" y="1970190"/>
                  </a:lnTo>
                  <a:lnTo>
                    <a:pt x="211546" y="1965372"/>
                  </a:lnTo>
                  <a:lnTo>
                    <a:pt x="211337" y="1960555"/>
                  </a:lnTo>
                  <a:lnTo>
                    <a:pt x="211123" y="1955738"/>
                  </a:lnTo>
                  <a:lnTo>
                    <a:pt x="210905" y="1950921"/>
                  </a:lnTo>
                  <a:lnTo>
                    <a:pt x="210686" y="1946104"/>
                  </a:lnTo>
                  <a:lnTo>
                    <a:pt x="210467" y="1941287"/>
                  </a:lnTo>
                  <a:lnTo>
                    <a:pt x="210250" y="1936470"/>
                  </a:lnTo>
                  <a:lnTo>
                    <a:pt x="210036" y="1931653"/>
                  </a:lnTo>
                  <a:lnTo>
                    <a:pt x="209827" y="1926836"/>
                  </a:lnTo>
                  <a:lnTo>
                    <a:pt x="209623" y="1922019"/>
                  </a:lnTo>
                  <a:lnTo>
                    <a:pt x="209425" y="1917202"/>
                  </a:lnTo>
                  <a:lnTo>
                    <a:pt x="209233" y="1912384"/>
                  </a:lnTo>
                  <a:lnTo>
                    <a:pt x="209050" y="1907567"/>
                  </a:lnTo>
                  <a:lnTo>
                    <a:pt x="208875" y="1902750"/>
                  </a:lnTo>
                  <a:lnTo>
                    <a:pt x="208708" y="1897933"/>
                  </a:lnTo>
                  <a:lnTo>
                    <a:pt x="208549" y="1893116"/>
                  </a:lnTo>
                  <a:lnTo>
                    <a:pt x="208397" y="1888299"/>
                  </a:lnTo>
                  <a:lnTo>
                    <a:pt x="208251" y="1883482"/>
                  </a:lnTo>
                  <a:lnTo>
                    <a:pt x="208111" y="1878665"/>
                  </a:lnTo>
                  <a:lnTo>
                    <a:pt x="207976" y="1873848"/>
                  </a:lnTo>
                  <a:lnTo>
                    <a:pt x="207844" y="1869031"/>
                  </a:lnTo>
                  <a:lnTo>
                    <a:pt x="207713" y="1864214"/>
                  </a:lnTo>
                  <a:lnTo>
                    <a:pt x="207582" y="1859396"/>
                  </a:lnTo>
                  <a:lnTo>
                    <a:pt x="207448" y="1854579"/>
                  </a:lnTo>
                  <a:lnTo>
                    <a:pt x="207310" y="1849762"/>
                  </a:lnTo>
                  <a:lnTo>
                    <a:pt x="207166" y="1844945"/>
                  </a:lnTo>
                  <a:lnTo>
                    <a:pt x="207015" y="1840128"/>
                  </a:lnTo>
                  <a:lnTo>
                    <a:pt x="206854" y="1835311"/>
                  </a:lnTo>
                  <a:lnTo>
                    <a:pt x="206683" y="1830494"/>
                  </a:lnTo>
                  <a:lnTo>
                    <a:pt x="206501" y="1825677"/>
                  </a:lnTo>
                  <a:lnTo>
                    <a:pt x="206308" y="1820860"/>
                  </a:lnTo>
                  <a:lnTo>
                    <a:pt x="206105" y="1816043"/>
                  </a:lnTo>
                  <a:lnTo>
                    <a:pt x="205893" y="1811226"/>
                  </a:lnTo>
                  <a:lnTo>
                    <a:pt x="205673" y="1806408"/>
                  </a:lnTo>
                  <a:lnTo>
                    <a:pt x="205447" y="1801591"/>
                  </a:lnTo>
                  <a:lnTo>
                    <a:pt x="205216" y="1796774"/>
                  </a:lnTo>
                  <a:lnTo>
                    <a:pt x="204982" y="1791957"/>
                  </a:lnTo>
                  <a:lnTo>
                    <a:pt x="204749" y="1787140"/>
                  </a:lnTo>
                  <a:lnTo>
                    <a:pt x="204518" y="1782323"/>
                  </a:lnTo>
                  <a:lnTo>
                    <a:pt x="204291" y="1777506"/>
                  </a:lnTo>
                  <a:lnTo>
                    <a:pt x="204070" y="1772689"/>
                  </a:lnTo>
                  <a:lnTo>
                    <a:pt x="203856" y="1767872"/>
                  </a:lnTo>
                  <a:lnTo>
                    <a:pt x="203650" y="1763055"/>
                  </a:lnTo>
                  <a:lnTo>
                    <a:pt x="203452" y="1758238"/>
                  </a:lnTo>
                  <a:lnTo>
                    <a:pt x="203265" y="1753420"/>
                  </a:lnTo>
                  <a:lnTo>
                    <a:pt x="203084" y="1748603"/>
                  </a:lnTo>
                  <a:lnTo>
                    <a:pt x="202911" y="1743786"/>
                  </a:lnTo>
                  <a:lnTo>
                    <a:pt x="202742" y="1738969"/>
                  </a:lnTo>
                  <a:lnTo>
                    <a:pt x="202578" y="1734152"/>
                  </a:lnTo>
                  <a:lnTo>
                    <a:pt x="202415" y="1729335"/>
                  </a:lnTo>
                  <a:lnTo>
                    <a:pt x="202252" y="1724518"/>
                  </a:lnTo>
                  <a:lnTo>
                    <a:pt x="202087" y="1719701"/>
                  </a:lnTo>
                  <a:lnTo>
                    <a:pt x="201917" y="1714884"/>
                  </a:lnTo>
                  <a:lnTo>
                    <a:pt x="201741" y="1710067"/>
                  </a:lnTo>
                  <a:lnTo>
                    <a:pt x="201559" y="1705250"/>
                  </a:lnTo>
                  <a:lnTo>
                    <a:pt x="201369" y="1700432"/>
                  </a:lnTo>
                  <a:lnTo>
                    <a:pt x="201170" y="1695615"/>
                  </a:lnTo>
                  <a:lnTo>
                    <a:pt x="200961" y="1690798"/>
                  </a:lnTo>
                  <a:lnTo>
                    <a:pt x="200744" y="1685981"/>
                  </a:lnTo>
                  <a:lnTo>
                    <a:pt x="200516" y="1681164"/>
                  </a:lnTo>
                  <a:lnTo>
                    <a:pt x="200279" y="1676347"/>
                  </a:lnTo>
                  <a:lnTo>
                    <a:pt x="200032" y="1671530"/>
                  </a:lnTo>
                  <a:lnTo>
                    <a:pt x="199777" y="1666713"/>
                  </a:lnTo>
                  <a:lnTo>
                    <a:pt x="199513" y="1661896"/>
                  </a:lnTo>
                  <a:lnTo>
                    <a:pt x="199241" y="1657079"/>
                  </a:lnTo>
                  <a:lnTo>
                    <a:pt x="198961" y="1652262"/>
                  </a:lnTo>
                  <a:lnTo>
                    <a:pt x="198674" y="1647444"/>
                  </a:lnTo>
                  <a:lnTo>
                    <a:pt x="198379" y="1642627"/>
                  </a:lnTo>
                  <a:lnTo>
                    <a:pt x="198079" y="1637810"/>
                  </a:lnTo>
                  <a:lnTo>
                    <a:pt x="197774" y="1632993"/>
                  </a:lnTo>
                  <a:lnTo>
                    <a:pt x="197465" y="1628176"/>
                  </a:lnTo>
                  <a:lnTo>
                    <a:pt x="197155" y="1623359"/>
                  </a:lnTo>
                  <a:lnTo>
                    <a:pt x="196845" y="1618542"/>
                  </a:lnTo>
                  <a:lnTo>
                    <a:pt x="196537" y="1613725"/>
                  </a:lnTo>
                  <a:lnTo>
                    <a:pt x="196233" y="1608908"/>
                  </a:lnTo>
                  <a:lnTo>
                    <a:pt x="195936" y="1604091"/>
                  </a:lnTo>
                  <a:lnTo>
                    <a:pt x="195646" y="1599274"/>
                  </a:lnTo>
                  <a:lnTo>
                    <a:pt x="195364" y="1594456"/>
                  </a:lnTo>
                  <a:lnTo>
                    <a:pt x="195091" y="1589639"/>
                  </a:lnTo>
                  <a:lnTo>
                    <a:pt x="194826" y="1584822"/>
                  </a:lnTo>
                  <a:lnTo>
                    <a:pt x="194566" y="1580005"/>
                  </a:lnTo>
                  <a:lnTo>
                    <a:pt x="194310" y="1575188"/>
                  </a:lnTo>
                  <a:lnTo>
                    <a:pt x="194054" y="1570371"/>
                  </a:lnTo>
                  <a:lnTo>
                    <a:pt x="193792" y="1565554"/>
                  </a:lnTo>
                  <a:lnTo>
                    <a:pt x="193519" y="1560737"/>
                  </a:lnTo>
                  <a:lnTo>
                    <a:pt x="193228" y="1555920"/>
                  </a:lnTo>
                  <a:lnTo>
                    <a:pt x="192914" y="1551103"/>
                  </a:lnTo>
                  <a:lnTo>
                    <a:pt x="192571" y="1546286"/>
                  </a:lnTo>
                  <a:lnTo>
                    <a:pt x="192192" y="1541468"/>
                  </a:lnTo>
                  <a:lnTo>
                    <a:pt x="191774" y="1536651"/>
                  </a:lnTo>
                  <a:lnTo>
                    <a:pt x="191311" y="1531834"/>
                  </a:lnTo>
                  <a:lnTo>
                    <a:pt x="190791" y="1527017"/>
                  </a:lnTo>
                  <a:lnTo>
                    <a:pt x="190219" y="1522200"/>
                  </a:lnTo>
                  <a:lnTo>
                    <a:pt x="189595" y="1517383"/>
                  </a:lnTo>
                  <a:lnTo>
                    <a:pt x="188918" y="1512566"/>
                  </a:lnTo>
                  <a:lnTo>
                    <a:pt x="188190" y="1507749"/>
                  </a:lnTo>
                  <a:lnTo>
                    <a:pt x="187411" y="1502932"/>
                  </a:lnTo>
                  <a:lnTo>
                    <a:pt x="186585" y="1498115"/>
                  </a:lnTo>
                  <a:lnTo>
                    <a:pt x="185713" y="1493298"/>
                  </a:lnTo>
                  <a:lnTo>
                    <a:pt x="184798" y="1488480"/>
                  </a:lnTo>
                  <a:lnTo>
                    <a:pt x="183849" y="1483663"/>
                  </a:lnTo>
                  <a:lnTo>
                    <a:pt x="182871" y="1478846"/>
                  </a:lnTo>
                  <a:lnTo>
                    <a:pt x="181870" y="1474029"/>
                  </a:lnTo>
                  <a:lnTo>
                    <a:pt x="180850" y="1469212"/>
                  </a:lnTo>
                  <a:lnTo>
                    <a:pt x="179817" y="1464395"/>
                  </a:lnTo>
                  <a:lnTo>
                    <a:pt x="178774" y="1459578"/>
                  </a:lnTo>
                  <a:lnTo>
                    <a:pt x="177726" y="1454761"/>
                  </a:lnTo>
                  <a:lnTo>
                    <a:pt x="176678" y="1449944"/>
                  </a:lnTo>
                  <a:lnTo>
                    <a:pt x="175633" y="1445127"/>
                  </a:lnTo>
                  <a:lnTo>
                    <a:pt x="174593" y="1440310"/>
                  </a:lnTo>
                  <a:lnTo>
                    <a:pt x="173558" y="1435492"/>
                  </a:lnTo>
                  <a:lnTo>
                    <a:pt x="172530" y="1430675"/>
                  </a:lnTo>
                  <a:lnTo>
                    <a:pt x="171508" y="1425858"/>
                  </a:lnTo>
                  <a:lnTo>
                    <a:pt x="170490" y="1421041"/>
                  </a:lnTo>
                  <a:lnTo>
                    <a:pt x="169473" y="1416224"/>
                  </a:lnTo>
                  <a:lnTo>
                    <a:pt x="168453" y="1411407"/>
                  </a:lnTo>
                  <a:lnTo>
                    <a:pt x="167426" y="1406590"/>
                  </a:lnTo>
                  <a:lnTo>
                    <a:pt x="166388" y="1401773"/>
                  </a:lnTo>
                  <a:lnTo>
                    <a:pt x="165333" y="1396956"/>
                  </a:lnTo>
                  <a:lnTo>
                    <a:pt x="164257" y="1392139"/>
                  </a:lnTo>
                  <a:lnTo>
                    <a:pt x="163156" y="1387322"/>
                  </a:lnTo>
                  <a:lnTo>
                    <a:pt x="162025" y="1382504"/>
                  </a:lnTo>
                  <a:lnTo>
                    <a:pt x="160855" y="1377687"/>
                  </a:lnTo>
                  <a:lnTo>
                    <a:pt x="159646" y="1372870"/>
                  </a:lnTo>
                  <a:lnTo>
                    <a:pt x="158397" y="1368053"/>
                  </a:lnTo>
                  <a:lnTo>
                    <a:pt x="157104" y="1363236"/>
                  </a:lnTo>
                  <a:lnTo>
                    <a:pt x="155768" y="1358419"/>
                  </a:lnTo>
                  <a:lnTo>
                    <a:pt x="154388" y="1353602"/>
                  </a:lnTo>
                  <a:lnTo>
                    <a:pt x="152963" y="1348785"/>
                  </a:lnTo>
                  <a:lnTo>
                    <a:pt x="151494" y="1343968"/>
                  </a:lnTo>
                  <a:lnTo>
                    <a:pt x="149975" y="1339151"/>
                  </a:lnTo>
                  <a:lnTo>
                    <a:pt x="148415" y="1334334"/>
                  </a:lnTo>
                  <a:lnTo>
                    <a:pt x="146816" y="1329516"/>
                  </a:lnTo>
                  <a:lnTo>
                    <a:pt x="145182" y="1324699"/>
                  </a:lnTo>
                  <a:lnTo>
                    <a:pt x="143516" y="1319882"/>
                  </a:lnTo>
                  <a:lnTo>
                    <a:pt x="141821" y="1315065"/>
                  </a:lnTo>
                  <a:lnTo>
                    <a:pt x="140102" y="1310248"/>
                  </a:lnTo>
                  <a:lnTo>
                    <a:pt x="138364" y="1305431"/>
                  </a:lnTo>
                  <a:lnTo>
                    <a:pt x="136611" y="1300614"/>
                  </a:lnTo>
                  <a:lnTo>
                    <a:pt x="134850" y="1295797"/>
                  </a:lnTo>
                  <a:lnTo>
                    <a:pt x="133088" y="1290980"/>
                  </a:lnTo>
                  <a:lnTo>
                    <a:pt x="131328" y="1286163"/>
                  </a:lnTo>
                  <a:lnTo>
                    <a:pt x="129574" y="1281346"/>
                  </a:lnTo>
                  <a:lnTo>
                    <a:pt x="127830" y="1276529"/>
                  </a:lnTo>
                  <a:lnTo>
                    <a:pt x="126099" y="1271711"/>
                  </a:lnTo>
                  <a:lnTo>
                    <a:pt x="124383" y="1266894"/>
                  </a:lnTo>
                  <a:lnTo>
                    <a:pt x="122684" y="1262077"/>
                  </a:lnTo>
                  <a:lnTo>
                    <a:pt x="120999" y="1257260"/>
                  </a:lnTo>
                  <a:lnTo>
                    <a:pt x="119327" y="1252443"/>
                  </a:lnTo>
                  <a:lnTo>
                    <a:pt x="117666" y="1247626"/>
                  </a:lnTo>
                  <a:lnTo>
                    <a:pt x="116012" y="1242809"/>
                  </a:lnTo>
                  <a:lnTo>
                    <a:pt x="114364" y="1237992"/>
                  </a:lnTo>
                  <a:lnTo>
                    <a:pt x="112718" y="1233175"/>
                  </a:lnTo>
                  <a:lnTo>
                    <a:pt x="111072" y="1228358"/>
                  </a:lnTo>
                  <a:lnTo>
                    <a:pt x="109423" y="1223541"/>
                  </a:lnTo>
                  <a:lnTo>
                    <a:pt x="107770" y="1218723"/>
                  </a:lnTo>
                  <a:lnTo>
                    <a:pt x="106113" y="1213906"/>
                  </a:lnTo>
                  <a:lnTo>
                    <a:pt x="104454" y="1209089"/>
                  </a:lnTo>
                  <a:lnTo>
                    <a:pt x="102793" y="1204272"/>
                  </a:lnTo>
                  <a:lnTo>
                    <a:pt x="101135" y="1199455"/>
                  </a:lnTo>
                  <a:lnTo>
                    <a:pt x="99482" y="1194638"/>
                  </a:lnTo>
                  <a:lnTo>
                    <a:pt x="97841" y="1189821"/>
                  </a:lnTo>
                  <a:lnTo>
                    <a:pt x="96216" y="1185004"/>
                  </a:lnTo>
                  <a:lnTo>
                    <a:pt x="94613" y="1180187"/>
                  </a:lnTo>
                  <a:lnTo>
                    <a:pt x="93035" y="1175370"/>
                  </a:lnTo>
                  <a:lnTo>
                    <a:pt x="91487" y="1170553"/>
                  </a:lnTo>
                  <a:lnTo>
                    <a:pt x="89972" y="1165735"/>
                  </a:lnTo>
                  <a:lnTo>
                    <a:pt x="88494" y="1160918"/>
                  </a:lnTo>
                  <a:lnTo>
                    <a:pt x="87055" y="1156101"/>
                  </a:lnTo>
                  <a:lnTo>
                    <a:pt x="85662" y="1151284"/>
                  </a:lnTo>
                  <a:lnTo>
                    <a:pt x="84308" y="1146467"/>
                  </a:lnTo>
                  <a:lnTo>
                    <a:pt x="82992" y="1141650"/>
                  </a:lnTo>
                  <a:lnTo>
                    <a:pt x="81709" y="1136833"/>
                  </a:lnTo>
                  <a:lnTo>
                    <a:pt x="80456" y="1132016"/>
                  </a:lnTo>
                  <a:lnTo>
                    <a:pt x="79227" y="1127199"/>
                  </a:lnTo>
                  <a:lnTo>
                    <a:pt x="78015" y="1122382"/>
                  </a:lnTo>
                  <a:lnTo>
                    <a:pt x="76813" y="1117565"/>
                  </a:lnTo>
                  <a:lnTo>
                    <a:pt x="75611" y="1112747"/>
                  </a:lnTo>
                  <a:lnTo>
                    <a:pt x="74397" y="1107930"/>
                  </a:lnTo>
                  <a:lnTo>
                    <a:pt x="73162" y="1103113"/>
                  </a:lnTo>
                  <a:lnTo>
                    <a:pt x="71897" y="1098296"/>
                  </a:lnTo>
                  <a:lnTo>
                    <a:pt x="70593" y="1093479"/>
                  </a:lnTo>
                  <a:lnTo>
                    <a:pt x="69240" y="1088662"/>
                  </a:lnTo>
                  <a:lnTo>
                    <a:pt x="67830" y="1083845"/>
                  </a:lnTo>
                  <a:lnTo>
                    <a:pt x="66354" y="1079028"/>
                  </a:lnTo>
                  <a:lnTo>
                    <a:pt x="64797" y="1074211"/>
                  </a:lnTo>
                  <a:lnTo>
                    <a:pt x="63163" y="1069394"/>
                  </a:lnTo>
                  <a:lnTo>
                    <a:pt x="61450" y="1064577"/>
                  </a:lnTo>
                  <a:lnTo>
                    <a:pt x="59657" y="1059759"/>
                  </a:lnTo>
                  <a:lnTo>
                    <a:pt x="57785" y="1054942"/>
                  </a:lnTo>
                  <a:lnTo>
                    <a:pt x="55834" y="1050125"/>
                  </a:lnTo>
                  <a:lnTo>
                    <a:pt x="53809" y="1045308"/>
                  </a:lnTo>
                  <a:lnTo>
                    <a:pt x="51709" y="1040491"/>
                  </a:lnTo>
                  <a:lnTo>
                    <a:pt x="49541" y="1035674"/>
                  </a:lnTo>
                  <a:lnTo>
                    <a:pt x="47319" y="1030857"/>
                  </a:lnTo>
                  <a:lnTo>
                    <a:pt x="45051" y="1026040"/>
                  </a:lnTo>
                  <a:lnTo>
                    <a:pt x="42748" y="1021223"/>
                  </a:lnTo>
                  <a:lnTo>
                    <a:pt x="40419" y="1016406"/>
                  </a:lnTo>
                  <a:lnTo>
                    <a:pt x="38074" y="1011589"/>
                  </a:lnTo>
                  <a:lnTo>
                    <a:pt x="35725" y="1006771"/>
                  </a:lnTo>
                  <a:lnTo>
                    <a:pt x="33385" y="1001954"/>
                  </a:lnTo>
                  <a:lnTo>
                    <a:pt x="31069" y="997137"/>
                  </a:lnTo>
                  <a:lnTo>
                    <a:pt x="28787" y="992320"/>
                  </a:lnTo>
                  <a:lnTo>
                    <a:pt x="26549" y="987503"/>
                  </a:lnTo>
                  <a:lnTo>
                    <a:pt x="24367" y="982686"/>
                  </a:lnTo>
                  <a:lnTo>
                    <a:pt x="22250" y="977869"/>
                  </a:lnTo>
                  <a:lnTo>
                    <a:pt x="20207" y="973052"/>
                  </a:lnTo>
                  <a:lnTo>
                    <a:pt x="18245" y="968235"/>
                  </a:lnTo>
                  <a:lnTo>
                    <a:pt x="16384" y="963418"/>
                  </a:lnTo>
                  <a:lnTo>
                    <a:pt x="14623" y="958601"/>
                  </a:lnTo>
                  <a:lnTo>
                    <a:pt x="12961" y="953783"/>
                  </a:lnTo>
                  <a:lnTo>
                    <a:pt x="11401" y="948966"/>
                  </a:lnTo>
                  <a:lnTo>
                    <a:pt x="9944" y="944149"/>
                  </a:lnTo>
                  <a:lnTo>
                    <a:pt x="8590" y="939332"/>
                  </a:lnTo>
                  <a:lnTo>
                    <a:pt x="7338" y="934515"/>
                  </a:lnTo>
                  <a:lnTo>
                    <a:pt x="6188" y="929698"/>
                  </a:lnTo>
                  <a:lnTo>
                    <a:pt x="5152" y="924881"/>
                  </a:lnTo>
                  <a:lnTo>
                    <a:pt x="4215" y="920064"/>
                  </a:lnTo>
                  <a:lnTo>
                    <a:pt x="3373" y="915247"/>
                  </a:lnTo>
                  <a:lnTo>
                    <a:pt x="2624" y="910430"/>
                  </a:lnTo>
                  <a:lnTo>
                    <a:pt x="1968" y="905613"/>
                  </a:lnTo>
                  <a:lnTo>
                    <a:pt x="1403" y="900795"/>
                  </a:lnTo>
                  <a:lnTo>
                    <a:pt x="929" y="895978"/>
                  </a:lnTo>
                  <a:lnTo>
                    <a:pt x="548" y="891161"/>
                  </a:lnTo>
                  <a:lnTo>
                    <a:pt x="273" y="886344"/>
                  </a:lnTo>
                  <a:lnTo>
                    <a:pt x="90" y="881527"/>
                  </a:lnTo>
                  <a:lnTo>
                    <a:pt x="0" y="876710"/>
                  </a:lnTo>
                  <a:lnTo>
                    <a:pt x="3" y="871893"/>
                  </a:lnTo>
                  <a:lnTo>
                    <a:pt x="99" y="867076"/>
                  </a:lnTo>
                  <a:lnTo>
                    <a:pt x="288" y="862259"/>
                  </a:lnTo>
                  <a:lnTo>
                    <a:pt x="568" y="857442"/>
                  </a:lnTo>
                  <a:lnTo>
                    <a:pt x="941" y="852625"/>
                  </a:lnTo>
                  <a:lnTo>
                    <a:pt x="1412" y="847807"/>
                  </a:lnTo>
                  <a:lnTo>
                    <a:pt x="1963" y="842990"/>
                  </a:lnTo>
                  <a:lnTo>
                    <a:pt x="2591" y="838173"/>
                  </a:lnTo>
                  <a:lnTo>
                    <a:pt x="3289" y="833356"/>
                  </a:lnTo>
                  <a:lnTo>
                    <a:pt x="4052" y="828539"/>
                  </a:lnTo>
                  <a:lnTo>
                    <a:pt x="4873" y="823722"/>
                  </a:lnTo>
                  <a:lnTo>
                    <a:pt x="5745" y="818905"/>
                  </a:lnTo>
                  <a:lnTo>
                    <a:pt x="6666" y="814088"/>
                  </a:lnTo>
                  <a:lnTo>
                    <a:pt x="7627" y="809271"/>
                  </a:lnTo>
                  <a:lnTo>
                    <a:pt x="8619" y="804454"/>
                  </a:lnTo>
                  <a:lnTo>
                    <a:pt x="9637" y="799637"/>
                  </a:lnTo>
                  <a:lnTo>
                    <a:pt x="10678" y="794819"/>
                  </a:lnTo>
                  <a:lnTo>
                    <a:pt x="11738" y="790002"/>
                  </a:lnTo>
                  <a:lnTo>
                    <a:pt x="12815" y="785185"/>
                  </a:lnTo>
                  <a:lnTo>
                    <a:pt x="13909" y="780368"/>
                  </a:lnTo>
                  <a:lnTo>
                    <a:pt x="15021" y="775551"/>
                  </a:lnTo>
                  <a:lnTo>
                    <a:pt x="16151" y="770734"/>
                  </a:lnTo>
                  <a:lnTo>
                    <a:pt x="17302" y="765917"/>
                  </a:lnTo>
                  <a:lnTo>
                    <a:pt x="18477" y="761100"/>
                  </a:lnTo>
                  <a:lnTo>
                    <a:pt x="19678" y="756283"/>
                  </a:lnTo>
                  <a:lnTo>
                    <a:pt x="20911" y="751466"/>
                  </a:lnTo>
                  <a:lnTo>
                    <a:pt x="22181" y="746649"/>
                  </a:lnTo>
                  <a:lnTo>
                    <a:pt x="23492" y="741831"/>
                  </a:lnTo>
                  <a:lnTo>
                    <a:pt x="24859" y="737014"/>
                  </a:lnTo>
                  <a:lnTo>
                    <a:pt x="26282" y="732197"/>
                  </a:lnTo>
                  <a:lnTo>
                    <a:pt x="27768" y="727380"/>
                  </a:lnTo>
                  <a:lnTo>
                    <a:pt x="29320" y="722563"/>
                  </a:lnTo>
                  <a:lnTo>
                    <a:pt x="30944" y="717746"/>
                  </a:lnTo>
                  <a:lnTo>
                    <a:pt x="32646" y="712929"/>
                  </a:lnTo>
                  <a:lnTo>
                    <a:pt x="34428" y="708112"/>
                  </a:lnTo>
                  <a:lnTo>
                    <a:pt x="36295" y="703295"/>
                  </a:lnTo>
                  <a:lnTo>
                    <a:pt x="38264" y="698478"/>
                  </a:lnTo>
                  <a:lnTo>
                    <a:pt x="40321" y="693661"/>
                  </a:lnTo>
                  <a:lnTo>
                    <a:pt x="42466" y="688843"/>
                  </a:lnTo>
                  <a:lnTo>
                    <a:pt x="44697" y="684026"/>
                  </a:lnTo>
                  <a:lnTo>
                    <a:pt x="47010" y="679209"/>
                  </a:lnTo>
                  <a:lnTo>
                    <a:pt x="49402" y="674392"/>
                  </a:lnTo>
                  <a:lnTo>
                    <a:pt x="51867" y="669575"/>
                  </a:lnTo>
                  <a:lnTo>
                    <a:pt x="54399" y="664758"/>
                  </a:lnTo>
                  <a:lnTo>
                    <a:pt x="56998" y="659941"/>
                  </a:lnTo>
                  <a:lnTo>
                    <a:pt x="59645" y="655124"/>
                  </a:lnTo>
                  <a:lnTo>
                    <a:pt x="62331" y="650307"/>
                  </a:lnTo>
                  <a:lnTo>
                    <a:pt x="65046" y="645490"/>
                  </a:lnTo>
                  <a:lnTo>
                    <a:pt x="67783" y="640673"/>
                  </a:lnTo>
                  <a:lnTo>
                    <a:pt x="70532" y="635855"/>
                  </a:lnTo>
                  <a:lnTo>
                    <a:pt x="73284" y="631038"/>
                  </a:lnTo>
                  <a:lnTo>
                    <a:pt x="76030" y="626221"/>
                  </a:lnTo>
                  <a:lnTo>
                    <a:pt x="78760" y="621404"/>
                  </a:lnTo>
                  <a:lnTo>
                    <a:pt x="81466" y="616587"/>
                  </a:lnTo>
                  <a:lnTo>
                    <a:pt x="84143" y="611770"/>
                  </a:lnTo>
                  <a:lnTo>
                    <a:pt x="86785" y="606953"/>
                  </a:lnTo>
                  <a:lnTo>
                    <a:pt x="89387" y="602136"/>
                  </a:lnTo>
                  <a:lnTo>
                    <a:pt x="91946" y="597319"/>
                  </a:lnTo>
                  <a:lnTo>
                    <a:pt x="94460" y="592502"/>
                  </a:lnTo>
                  <a:lnTo>
                    <a:pt x="96921" y="587685"/>
                  </a:lnTo>
                  <a:lnTo>
                    <a:pt x="99329" y="582867"/>
                  </a:lnTo>
                  <a:lnTo>
                    <a:pt x="101689" y="578050"/>
                  </a:lnTo>
                  <a:lnTo>
                    <a:pt x="104003" y="573233"/>
                  </a:lnTo>
                  <a:lnTo>
                    <a:pt x="106275" y="568416"/>
                  </a:lnTo>
                  <a:lnTo>
                    <a:pt x="108507" y="563599"/>
                  </a:lnTo>
                  <a:lnTo>
                    <a:pt x="110706" y="558782"/>
                  </a:lnTo>
                  <a:lnTo>
                    <a:pt x="112875" y="553965"/>
                  </a:lnTo>
                  <a:lnTo>
                    <a:pt x="115021" y="549148"/>
                  </a:lnTo>
                  <a:lnTo>
                    <a:pt x="117151" y="544331"/>
                  </a:lnTo>
                  <a:lnTo>
                    <a:pt x="119275" y="539514"/>
                  </a:lnTo>
                  <a:lnTo>
                    <a:pt x="121400" y="534697"/>
                  </a:lnTo>
                  <a:lnTo>
                    <a:pt x="123530" y="529879"/>
                  </a:lnTo>
                  <a:lnTo>
                    <a:pt x="125672" y="525062"/>
                  </a:lnTo>
                  <a:lnTo>
                    <a:pt x="127831" y="520245"/>
                  </a:lnTo>
                  <a:lnTo>
                    <a:pt x="130010" y="515428"/>
                  </a:lnTo>
                  <a:lnTo>
                    <a:pt x="132214" y="510611"/>
                  </a:lnTo>
                  <a:lnTo>
                    <a:pt x="134443" y="505794"/>
                  </a:lnTo>
                  <a:lnTo>
                    <a:pt x="136694" y="500977"/>
                  </a:lnTo>
                  <a:lnTo>
                    <a:pt x="138965" y="496160"/>
                  </a:lnTo>
                  <a:lnTo>
                    <a:pt x="141252" y="491343"/>
                  </a:lnTo>
                  <a:lnTo>
                    <a:pt x="143551" y="486526"/>
                  </a:lnTo>
                  <a:lnTo>
                    <a:pt x="145856" y="481709"/>
                  </a:lnTo>
                  <a:lnTo>
                    <a:pt x="148161" y="476891"/>
                  </a:lnTo>
                  <a:lnTo>
                    <a:pt x="150457" y="472074"/>
                  </a:lnTo>
                  <a:lnTo>
                    <a:pt x="152738" y="467257"/>
                  </a:lnTo>
                  <a:lnTo>
                    <a:pt x="154996" y="462440"/>
                  </a:lnTo>
                  <a:lnTo>
                    <a:pt x="157226" y="457623"/>
                  </a:lnTo>
                  <a:lnTo>
                    <a:pt x="159424" y="452806"/>
                  </a:lnTo>
                  <a:lnTo>
                    <a:pt x="161583" y="447989"/>
                  </a:lnTo>
                  <a:lnTo>
                    <a:pt x="163701" y="443172"/>
                  </a:lnTo>
                  <a:lnTo>
                    <a:pt x="165774" y="438355"/>
                  </a:lnTo>
                  <a:lnTo>
                    <a:pt x="167792" y="433538"/>
                  </a:lnTo>
                  <a:lnTo>
                    <a:pt x="169762" y="428721"/>
                  </a:lnTo>
                  <a:lnTo>
                    <a:pt x="171683" y="423903"/>
                  </a:lnTo>
                  <a:lnTo>
                    <a:pt x="173555" y="419086"/>
                  </a:lnTo>
                  <a:lnTo>
                    <a:pt x="175379" y="414269"/>
                  </a:lnTo>
                  <a:lnTo>
                    <a:pt x="177156" y="409452"/>
                  </a:lnTo>
                  <a:lnTo>
                    <a:pt x="178887" y="404635"/>
                  </a:lnTo>
                  <a:lnTo>
                    <a:pt x="180571" y="399818"/>
                  </a:lnTo>
                  <a:lnTo>
                    <a:pt x="182205" y="395001"/>
                  </a:lnTo>
                  <a:lnTo>
                    <a:pt x="183797" y="390184"/>
                  </a:lnTo>
                  <a:lnTo>
                    <a:pt x="185347" y="385367"/>
                  </a:lnTo>
                  <a:lnTo>
                    <a:pt x="186855" y="380550"/>
                  </a:lnTo>
                  <a:lnTo>
                    <a:pt x="188321" y="375733"/>
                  </a:lnTo>
                  <a:lnTo>
                    <a:pt x="189745" y="370915"/>
                  </a:lnTo>
                  <a:lnTo>
                    <a:pt x="191126" y="366098"/>
                  </a:lnTo>
                  <a:lnTo>
                    <a:pt x="192459" y="361281"/>
                  </a:lnTo>
                  <a:lnTo>
                    <a:pt x="193743" y="356464"/>
                  </a:lnTo>
                  <a:lnTo>
                    <a:pt x="194979" y="351647"/>
                  </a:lnTo>
                  <a:lnTo>
                    <a:pt x="196167" y="346830"/>
                  </a:lnTo>
                  <a:lnTo>
                    <a:pt x="197303" y="342013"/>
                  </a:lnTo>
                  <a:lnTo>
                    <a:pt x="198388" y="337196"/>
                  </a:lnTo>
                  <a:lnTo>
                    <a:pt x="199419" y="332379"/>
                  </a:lnTo>
                  <a:lnTo>
                    <a:pt x="200397" y="327562"/>
                  </a:lnTo>
                  <a:lnTo>
                    <a:pt x="201313" y="322745"/>
                  </a:lnTo>
                  <a:lnTo>
                    <a:pt x="202171" y="317927"/>
                  </a:lnTo>
                  <a:lnTo>
                    <a:pt x="202976" y="313110"/>
                  </a:lnTo>
                  <a:lnTo>
                    <a:pt x="203727" y="308293"/>
                  </a:lnTo>
                  <a:lnTo>
                    <a:pt x="204427" y="303476"/>
                  </a:lnTo>
                  <a:lnTo>
                    <a:pt x="205078" y="298659"/>
                  </a:lnTo>
                  <a:lnTo>
                    <a:pt x="205681" y="293842"/>
                  </a:lnTo>
                  <a:lnTo>
                    <a:pt x="206238" y="289025"/>
                  </a:lnTo>
                  <a:lnTo>
                    <a:pt x="206749" y="284208"/>
                  </a:lnTo>
                  <a:lnTo>
                    <a:pt x="207220" y="279391"/>
                  </a:lnTo>
                  <a:lnTo>
                    <a:pt x="207656" y="274574"/>
                  </a:lnTo>
                  <a:lnTo>
                    <a:pt x="208060" y="269757"/>
                  </a:lnTo>
                  <a:lnTo>
                    <a:pt x="208436" y="264939"/>
                  </a:lnTo>
                  <a:lnTo>
                    <a:pt x="208787" y="260122"/>
                  </a:lnTo>
                  <a:lnTo>
                    <a:pt x="209117" y="255305"/>
                  </a:lnTo>
                  <a:lnTo>
                    <a:pt x="209427" y="250488"/>
                  </a:lnTo>
                  <a:lnTo>
                    <a:pt x="209720" y="245671"/>
                  </a:lnTo>
                  <a:lnTo>
                    <a:pt x="210002" y="240854"/>
                  </a:lnTo>
                  <a:lnTo>
                    <a:pt x="210275" y="236037"/>
                  </a:lnTo>
                  <a:lnTo>
                    <a:pt x="210543" y="231220"/>
                  </a:lnTo>
                  <a:lnTo>
                    <a:pt x="210807" y="226403"/>
                  </a:lnTo>
                  <a:lnTo>
                    <a:pt x="211071" y="221586"/>
                  </a:lnTo>
                  <a:lnTo>
                    <a:pt x="211337" y="216769"/>
                  </a:lnTo>
                  <a:lnTo>
                    <a:pt x="211606" y="211951"/>
                  </a:lnTo>
                  <a:lnTo>
                    <a:pt x="211881" y="207134"/>
                  </a:lnTo>
                  <a:lnTo>
                    <a:pt x="212163" y="202317"/>
                  </a:lnTo>
                  <a:lnTo>
                    <a:pt x="212451" y="197500"/>
                  </a:lnTo>
                  <a:lnTo>
                    <a:pt x="212746" y="192683"/>
                  </a:lnTo>
                  <a:lnTo>
                    <a:pt x="213048" y="187866"/>
                  </a:lnTo>
                  <a:lnTo>
                    <a:pt x="213357" y="183049"/>
                  </a:lnTo>
                  <a:lnTo>
                    <a:pt x="213670" y="178232"/>
                  </a:lnTo>
                  <a:lnTo>
                    <a:pt x="213987" y="173415"/>
                  </a:lnTo>
                  <a:lnTo>
                    <a:pt x="214306" y="168598"/>
                  </a:lnTo>
                  <a:lnTo>
                    <a:pt x="214624" y="163781"/>
                  </a:lnTo>
                  <a:lnTo>
                    <a:pt x="214940" y="158963"/>
                  </a:lnTo>
                  <a:lnTo>
                    <a:pt x="215251" y="154146"/>
                  </a:lnTo>
                  <a:lnTo>
                    <a:pt x="215554" y="149329"/>
                  </a:lnTo>
                  <a:lnTo>
                    <a:pt x="215849" y="144512"/>
                  </a:lnTo>
                  <a:lnTo>
                    <a:pt x="216133" y="139695"/>
                  </a:lnTo>
                  <a:lnTo>
                    <a:pt x="216403" y="134878"/>
                  </a:lnTo>
                  <a:lnTo>
                    <a:pt x="216657" y="130061"/>
                  </a:lnTo>
                  <a:lnTo>
                    <a:pt x="216896" y="125244"/>
                  </a:lnTo>
                  <a:lnTo>
                    <a:pt x="217119" y="120427"/>
                  </a:lnTo>
                  <a:lnTo>
                    <a:pt x="217325" y="115610"/>
                  </a:lnTo>
                  <a:lnTo>
                    <a:pt x="217515" y="110793"/>
                  </a:lnTo>
                  <a:lnTo>
                    <a:pt x="217688" y="105975"/>
                  </a:lnTo>
                  <a:lnTo>
                    <a:pt x="217845" y="101158"/>
                  </a:lnTo>
                  <a:lnTo>
                    <a:pt x="217984" y="96341"/>
                  </a:lnTo>
                  <a:lnTo>
                    <a:pt x="218108" y="91524"/>
                  </a:lnTo>
                  <a:lnTo>
                    <a:pt x="218218" y="86707"/>
                  </a:lnTo>
                  <a:lnTo>
                    <a:pt x="218316" y="81890"/>
                  </a:lnTo>
                  <a:lnTo>
                    <a:pt x="218403" y="77073"/>
                  </a:lnTo>
                  <a:lnTo>
                    <a:pt x="218478" y="72256"/>
                  </a:lnTo>
                  <a:lnTo>
                    <a:pt x="218544" y="67439"/>
                  </a:lnTo>
                  <a:lnTo>
                    <a:pt x="218602" y="62622"/>
                  </a:lnTo>
                  <a:lnTo>
                    <a:pt x="218652" y="57805"/>
                  </a:lnTo>
                  <a:lnTo>
                    <a:pt x="218695" y="52987"/>
                  </a:lnTo>
                  <a:lnTo>
                    <a:pt x="218733" y="48170"/>
                  </a:lnTo>
                  <a:lnTo>
                    <a:pt x="218766" y="43353"/>
                  </a:lnTo>
                  <a:lnTo>
                    <a:pt x="218796" y="38536"/>
                  </a:lnTo>
                  <a:lnTo>
                    <a:pt x="218823" y="33719"/>
                  </a:lnTo>
                  <a:lnTo>
                    <a:pt x="218848" y="28902"/>
                  </a:lnTo>
                  <a:lnTo>
                    <a:pt x="218871" y="24085"/>
                  </a:lnTo>
                  <a:lnTo>
                    <a:pt x="218893" y="19268"/>
                  </a:lnTo>
                  <a:lnTo>
                    <a:pt x="218915" y="14451"/>
                  </a:lnTo>
                  <a:lnTo>
                    <a:pt x="218937" y="9634"/>
                  </a:lnTo>
                  <a:lnTo>
                    <a:pt x="218960" y="4817"/>
                  </a:lnTo>
                  <a:lnTo>
                    <a:pt x="218983" y="0"/>
                  </a:lnTo>
                  <a:lnTo>
                    <a:pt x="219901" y="0"/>
                  </a:lnTo>
                  <a:lnTo>
                    <a:pt x="219925" y="4817"/>
                  </a:lnTo>
                  <a:lnTo>
                    <a:pt x="219947" y="9634"/>
                  </a:lnTo>
                  <a:lnTo>
                    <a:pt x="219969" y="14451"/>
                  </a:lnTo>
                  <a:lnTo>
                    <a:pt x="219991" y="19268"/>
                  </a:lnTo>
                  <a:lnTo>
                    <a:pt x="220014" y="24085"/>
                  </a:lnTo>
                  <a:lnTo>
                    <a:pt x="220037" y="28902"/>
                  </a:lnTo>
                  <a:lnTo>
                    <a:pt x="220062" y="33719"/>
                  </a:lnTo>
                  <a:lnTo>
                    <a:pt x="220089" y="38536"/>
                  </a:lnTo>
                  <a:lnTo>
                    <a:pt x="220119" y="43353"/>
                  </a:lnTo>
                  <a:lnTo>
                    <a:pt x="220152" y="48170"/>
                  </a:lnTo>
                  <a:lnTo>
                    <a:pt x="220190" y="52987"/>
                  </a:lnTo>
                  <a:lnTo>
                    <a:pt x="220233" y="57805"/>
                  </a:lnTo>
                  <a:lnTo>
                    <a:pt x="220282" y="62622"/>
                  </a:lnTo>
                  <a:lnTo>
                    <a:pt x="220340" y="67439"/>
                  </a:lnTo>
                  <a:lnTo>
                    <a:pt x="220406" y="72256"/>
                  </a:lnTo>
                  <a:lnTo>
                    <a:pt x="220482" y="77073"/>
                  </a:lnTo>
                  <a:lnTo>
                    <a:pt x="220568" y="81890"/>
                  </a:lnTo>
                  <a:lnTo>
                    <a:pt x="220666" y="86707"/>
                  </a:lnTo>
                  <a:lnTo>
                    <a:pt x="220777" y="91524"/>
                  </a:lnTo>
                  <a:lnTo>
                    <a:pt x="220901" y="96341"/>
                  </a:lnTo>
                  <a:lnTo>
                    <a:pt x="221040" y="101158"/>
                  </a:lnTo>
                  <a:lnTo>
                    <a:pt x="221197" y="105975"/>
                  </a:lnTo>
                  <a:lnTo>
                    <a:pt x="221370" y="110793"/>
                  </a:lnTo>
                  <a:lnTo>
                    <a:pt x="221559" y="115610"/>
                  </a:lnTo>
                  <a:lnTo>
                    <a:pt x="221766" y="120427"/>
                  </a:lnTo>
                  <a:lnTo>
                    <a:pt x="221988" y="125244"/>
                  </a:lnTo>
                  <a:lnTo>
                    <a:pt x="222227" y="130061"/>
                  </a:lnTo>
                  <a:lnTo>
                    <a:pt x="222482" y="134878"/>
                  </a:lnTo>
                  <a:lnTo>
                    <a:pt x="222752" y="139695"/>
                  </a:lnTo>
                  <a:lnTo>
                    <a:pt x="223036" y="144512"/>
                  </a:lnTo>
                  <a:lnTo>
                    <a:pt x="223330" y="149329"/>
                  </a:lnTo>
                  <a:lnTo>
                    <a:pt x="223634" y="154146"/>
                  </a:lnTo>
                  <a:lnTo>
                    <a:pt x="223945" y="158963"/>
                  </a:lnTo>
                  <a:lnTo>
                    <a:pt x="224260" y="163781"/>
                  </a:lnTo>
                  <a:lnTo>
                    <a:pt x="224579" y="168598"/>
                  </a:lnTo>
                  <a:lnTo>
                    <a:pt x="224898" y="173415"/>
                  </a:lnTo>
                  <a:lnTo>
                    <a:pt x="225215" y="178232"/>
                  </a:lnTo>
                  <a:lnTo>
                    <a:pt x="225528" y="183049"/>
                  </a:lnTo>
                  <a:lnTo>
                    <a:pt x="225836" y="187866"/>
                  </a:lnTo>
                  <a:lnTo>
                    <a:pt x="226138" y="192683"/>
                  </a:lnTo>
                  <a:lnTo>
                    <a:pt x="226434" y="197500"/>
                  </a:lnTo>
                  <a:lnTo>
                    <a:pt x="226722" y="202317"/>
                  </a:lnTo>
                  <a:lnTo>
                    <a:pt x="227004" y="207134"/>
                  </a:lnTo>
                  <a:lnTo>
                    <a:pt x="227279" y="211951"/>
                  </a:lnTo>
                  <a:lnTo>
                    <a:pt x="227548" y="216769"/>
                  </a:lnTo>
                  <a:lnTo>
                    <a:pt x="227813" y="221586"/>
                  </a:lnTo>
                  <a:lnTo>
                    <a:pt x="228077" y="226403"/>
                  </a:lnTo>
                  <a:lnTo>
                    <a:pt x="228342" y="231220"/>
                  </a:lnTo>
                  <a:lnTo>
                    <a:pt x="228610" y="236037"/>
                  </a:lnTo>
                  <a:lnTo>
                    <a:pt x="228883" y="240854"/>
                  </a:lnTo>
                  <a:lnTo>
                    <a:pt x="229165" y="245671"/>
                  </a:lnTo>
                  <a:lnTo>
                    <a:pt x="229458" y="250488"/>
                  </a:lnTo>
                  <a:lnTo>
                    <a:pt x="229768" y="255305"/>
                  </a:lnTo>
                  <a:lnTo>
                    <a:pt x="230097" y="260122"/>
                  </a:lnTo>
                  <a:lnTo>
                    <a:pt x="230448" y="264939"/>
                  </a:lnTo>
                  <a:lnTo>
                    <a:pt x="230824" y="269757"/>
                  </a:lnTo>
                  <a:lnTo>
                    <a:pt x="231229" y="274574"/>
                  </a:lnTo>
                  <a:lnTo>
                    <a:pt x="231665" y="279391"/>
                  </a:lnTo>
                  <a:lnTo>
                    <a:pt x="232136" y="284208"/>
                  </a:lnTo>
                  <a:lnTo>
                    <a:pt x="232646" y="289025"/>
                  </a:lnTo>
                  <a:lnTo>
                    <a:pt x="233204" y="293842"/>
                  </a:lnTo>
                  <a:lnTo>
                    <a:pt x="233807" y="298659"/>
                  </a:lnTo>
                  <a:lnTo>
                    <a:pt x="234457" y="303476"/>
                  </a:lnTo>
                  <a:lnTo>
                    <a:pt x="235157" y="308293"/>
                  </a:lnTo>
                  <a:lnTo>
                    <a:pt x="235909" y="313110"/>
                  </a:lnTo>
                  <a:lnTo>
                    <a:pt x="236713" y="317927"/>
                  </a:lnTo>
                  <a:lnTo>
                    <a:pt x="237572" y="322745"/>
                  </a:lnTo>
                  <a:lnTo>
                    <a:pt x="238488" y="327562"/>
                  </a:lnTo>
                  <a:lnTo>
                    <a:pt x="239465" y="332379"/>
                  </a:lnTo>
                  <a:lnTo>
                    <a:pt x="240497" y="337196"/>
                  </a:lnTo>
                  <a:lnTo>
                    <a:pt x="241582" y="342013"/>
                  </a:lnTo>
                  <a:lnTo>
                    <a:pt x="242718" y="346830"/>
                  </a:lnTo>
                  <a:lnTo>
                    <a:pt x="243905" y="351647"/>
                  </a:lnTo>
                  <a:lnTo>
                    <a:pt x="245142" y="356464"/>
                  </a:lnTo>
                  <a:lnTo>
                    <a:pt x="246425" y="361281"/>
                  </a:lnTo>
                  <a:lnTo>
                    <a:pt x="247759" y="366098"/>
                  </a:lnTo>
                  <a:lnTo>
                    <a:pt x="249140" y="370915"/>
                  </a:lnTo>
                  <a:lnTo>
                    <a:pt x="250564" y="375733"/>
                  </a:lnTo>
                  <a:lnTo>
                    <a:pt x="252030" y="380550"/>
                  </a:lnTo>
                  <a:lnTo>
                    <a:pt x="253538" y="385367"/>
                  </a:lnTo>
                  <a:lnTo>
                    <a:pt x="255088" y="390184"/>
                  </a:lnTo>
                  <a:lnTo>
                    <a:pt x="256680" y="395001"/>
                  </a:lnTo>
                  <a:lnTo>
                    <a:pt x="258314" y="399818"/>
                  </a:lnTo>
                  <a:lnTo>
                    <a:pt x="259997" y="404635"/>
                  </a:lnTo>
                  <a:lnTo>
                    <a:pt x="261728" y="409452"/>
                  </a:lnTo>
                  <a:lnTo>
                    <a:pt x="263505" y="414269"/>
                  </a:lnTo>
                  <a:lnTo>
                    <a:pt x="265330" y="419086"/>
                  </a:lnTo>
                  <a:lnTo>
                    <a:pt x="267202" y="423903"/>
                  </a:lnTo>
                  <a:lnTo>
                    <a:pt x="269123" y="428721"/>
                  </a:lnTo>
                  <a:lnTo>
                    <a:pt x="271093" y="433538"/>
                  </a:lnTo>
                  <a:lnTo>
                    <a:pt x="273111" y="438355"/>
                  </a:lnTo>
                  <a:lnTo>
                    <a:pt x="275183" y="443172"/>
                  </a:lnTo>
                  <a:lnTo>
                    <a:pt x="277301" y="447989"/>
                  </a:lnTo>
                  <a:lnTo>
                    <a:pt x="279461" y="452806"/>
                  </a:lnTo>
                  <a:lnTo>
                    <a:pt x="281658" y="457623"/>
                  </a:lnTo>
                  <a:lnTo>
                    <a:pt x="283889" y="462440"/>
                  </a:lnTo>
                  <a:lnTo>
                    <a:pt x="286147" y="467257"/>
                  </a:lnTo>
                  <a:lnTo>
                    <a:pt x="288428" y="472074"/>
                  </a:lnTo>
                  <a:lnTo>
                    <a:pt x="290724" y="476891"/>
                  </a:lnTo>
                  <a:lnTo>
                    <a:pt x="293029" y="481709"/>
                  </a:lnTo>
                  <a:lnTo>
                    <a:pt x="295334" y="486526"/>
                  </a:lnTo>
                  <a:lnTo>
                    <a:pt x="297633" y="491343"/>
                  </a:lnTo>
                  <a:lnTo>
                    <a:pt x="299920" y="496160"/>
                  </a:lnTo>
                  <a:lnTo>
                    <a:pt x="302191" y="500977"/>
                  </a:lnTo>
                  <a:lnTo>
                    <a:pt x="304442" y="505794"/>
                  </a:lnTo>
                  <a:lnTo>
                    <a:pt x="306671" y="510611"/>
                  </a:lnTo>
                  <a:lnTo>
                    <a:pt x="308875" y="515428"/>
                  </a:lnTo>
                  <a:lnTo>
                    <a:pt x="311054" y="520245"/>
                  </a:lnTo>
                  <a:lnTo>
                    <a:pt x="313212" y="525062"/>
                  </a:lnTo>
                  <a:lnTo>
                    <a:pt x="315355" y="529879"/>
                  </a:lnTo>
                  <a:lnTo>
                    <a:pt x="317485" y="534697"/>
                  </a:lnTo>
                  <a:lnTo>
                    <a:pt x="319609" y="539514"/>
                  </a:lnTo>
                  <a:lnTo>
                    <a:pt x="321734" y="544331"/>
                  </a:lnTo>
                  <a:lnTo>
                    <a:pt x="323864" y="549148"/>
                  </a:lnTo>
                  <a:lnTo>
                    <a:pt x="326009" y="553965"/>
                  </a:lnTo>
                  <a:lnTo>
                    <a:pt x="328179" y="558782"/>
                  </a:lnTo>
                  <a:lnTo>
                    <a:pt x="330377" y="563599"/>
                  </a:lnTo>
                  <a:lnTo>
                    <a:pt x="332610" y="568416"/>
                  </a:lnTo>
                  <a:lnTo>
                    <a:pt x="334881" y="573233"/>
                  </a:lnTo>
                  <a:lnTo>
                    <a:pt x="337196" y="578050"/>
                  </a:lnTo>
                  <a:lnTo>
                    <a:pt x="339556" y="582867"/>
                  </a:lnTo>
                  <a:lnTo>
                    <a:pt x="341964" y="587685"/>
                  </a:lnTo>
                  <a:lnTo>
                    <a:pt x="344425" y="592502"/>
                  </a:lnTo>
                  <a:lnTo>
                    <a:pt x="346938" y="597319"/>
                  </a:lnTo>
                  <a:lnTo>
                    <a:pt x="349498" y="602136"/>
                  </a:lnTo>
                  <a:lnTo>
                    <a:pt x="352100" y="606953"/>
                  </a:lnTo>
                  <a:lnTo>
                    <a:pt x="354742" y="611770"/>
                  </a:lnTo>
                  <a:lnTo>
                    <a:pt x="357419" y="616587"/>
                  </a:lnTo>
                  <a:lnTo>
                    <a:pt x="360125" y="621404"/>
                  </a:lnTo>
                  <a:lnTo>
                    <a:pt x="362854" y="626221"/>
                  </a:lnTo>
                  <a:lnTo>
                    <a:pt x="365601" y="631038"/>
                  </a:lnTo>
                  <a:lnTo>
                    <a:pt x="368353" y="635855"/>
                  </a:lnTo>
                  <a:lnTo>
                    <a:pt x="371102" y="640673"/>
                  </a:lnTo>
                  <a:lnTo>
                    <a:pt x="373838" y="645490"/>
                  </a:lnTo>
                  <a:lnTo>
                    <a:pt x="376554" y="650307"/>
                  </a:lnTo>
                  <a:lnTo>
                    <a:pt x="379240" y="655124"/>
                  </a:lnTo>
                  <a:lnTo>
                    <a:pt x="381886" y="659941"/>
                  </a:lnTo>
                  <a:lnTo>
                    <a:pt x="384485" y="664758"/>
                  </a:lnTo>
                  <a:lnTo>
                    <a:pt x="387018" y="669575"/>
                  </a:lnTo>
                  <a:lnTo>
                    <a:pt x="389482" y="674392"/>
                  </a:lnTo>
                  <a:lnTo>
                    <a:pt x="391874" y="679209"/>
                  </a:lnTo>
                  <a:lnTo>
                    <a:pt x="394188" y="684026"/>
                  </a:lnTo>
                  <a:lnTo>
                    <a:pt x="396418" y="688843"/>
                  </a:lnTo>
                  <a:lnTo>
                    <a:pt x="398563" y="693661"/>
                  </a:lnTo>
                  <a:lnTo>
                    <a:pt x="400621" y="698478"/>
                  </a:lnTo>
                  <a:lnTo>
                    <a:pt x="402589" y="703295"/>
                  </a:lnTo>
                  <a:lnTo>
                    <a:pt x="404456" y="708112"/>
                  </a:lnTo>
                  <a:lnTo>
                    <a:pt x="406239" y="712929"/>
                  </a:lnTo>
                  <a:lnTo>
                    <a:pt x="407941" y="717746"/>
                  </a:lnTo>
                  <a:lnTo>
                    <a:pt x="409565" y="722563"/>
                  </a:lnTo>
                  <a:lnTo>
                    <a:pt x="411117" y="727380"/>
                  </a:lnTo>
                  <a:lnTo>
                    <a:pt x="412602" y="732197"/>
                  </a:lnTo>
                  <a:lnTo>
                    <a:pt x="414026" y="737014"/>
                  </a:lnTo>
                  <a:lnTo>
                    <a:pt x="415392" y="741831"/>
                  </a:lnTo>
                  <a:lnTo>
                    <a:pt x="416704" y="746649"/>
                  </a:lnTo>
                  <a:lnTo>
                    <a:pt x="417973" y="751466"/>
                  </a:lnTo>
                  <a:lnTo>
                    <a:pt x="419207" y="756283"/>
                  </a:lnTo>
                  <a:lnTo>
                    <a:pt x="420408" y="761100"/>
                  </a:lnTo>
                  <a:lnTo>
                    <a:pt x="421582" y="765917"/>
                  </a:lnTo>
                  <a:lnTo>
                    <a:pt x="422733" y="770734"/>
                  </a:lnTo>
                  <a:lnTo>
                    <a:pt x="423864" y="775551"/>
                  </a:lnTo>
                  <a:lnTo>
                    <a:pt x="424976" y="780368"/>
                  </a:lnTo>
                  <a:lnTo>
                    <a:pt x="426069" y="785185"/>
                  </a:lnTo>
                  <a:lnTo>
                    <a:pt x="427147" y="790002"/>
                  </a:lnTo>
                  <a:lnTo>
                    <a:pt x="428207" y="794819"/>
                  </a:lnTo>
                  <a:lnTo>
                    <a:pt x="429247" y="799637"/>
                  </a:lnTo>
                  <a:lnTo>
                    <a:pt x="430266" y="804454"/>
                  </a:lnTo>
                  <a:lnTo>
                    <a:pt x="431258" y="809271"/>
                  </a:lnTo>
                  <a:lnTo>
                    <a:pt x="432219" y="814088"/>
                  </a:lnTo>
                  <a:lnTo>
                    <a:pt x="433139" y="818905"/>
                  </a:lnTo>
                  <a:lnTo>
                    <a:pt x="434012" y="823722"/>
                  </a:lnTo>
                  <a:lnTo>
                    <a:pt x="434833" y="828539"/>
                  </a:lnTo>
                  <a:lnTo>
                    <a:pt x="435596" y="833356"/>
                  </a:lnTo>
                  <a:lnTo>
                    <a:pt x="436294" y="838173"/>
                  </a:lnTo>
                  <a:lnTo>
                    <a:pt x="436922" y="842990"/>
                  </a:lnTo>
                  <a:lnTo>
                    <a:pt x="437473" y="847807"/>
                  </a:lnTo>
                  <a:lnTo>
                    <a:pt x="437943" y="852625"/>
                  </a:lnTo>
                  <a:lnTo>
                    <a:pt x="438317" y="857442"/>
                  </a:lnTo>
                  <a:lnTo>
                    <a:pt x="438597" y="862259"/>
                  </a:lnTo>
                  <a:lnTo>
                    <a:pt x="438786" y="867076"/>
                  </a:lnTo>
                  <a:lnTo>
                    <a:pt x="438882" y="871893"/>
                  </a:lnTo>
                  <a:lnTo>
                    <a:pt x="438885" y="876710"/>
                  </a:lnTo>
                  <a:lnTo>
                    <a:pt x="438795" y="881527"/>
                  </a:lnTo>
                  <a:lnTo>
                    <a:pt x="438612" y="886344"/>
                  </a:lnTo>
                  <a:lnTo>
                    <a:pt x="438337" y="891161"/>
                  </a:lnTo>
                  <a:lnTo>
                    <a:pt x="437955" y="895978"/>
                  </a:lnTo>
                  <a:lnTo>
                    <a:pt x="437482" y="900795"/>
                  </a:lnTo>
                  <a:lnTo>
                    <a:pt x="436917" y="905613"/>
                  </a:lnTo>
                  <a:lnTo>
                    <a:pt x="436261" y="910430"/>
                  </a:lnTo>
                  <a:lnTo>
                    <a:pt x="435512" y="915247"/>
                  </a:lnTo>
                  <a:lnTo>
                    <a:pt x="434670" y="920064"/>
                  </a:lnTo>
                  <a:lnTo>
                    <a:pt x="433733" y="924881"/>
                  </a:lnTo>
                  <a:lnTo>
                    <a:pt x="432697" y="929698"/>
                  </a:lnTo>
                  <a:lnTo>
                    <a:pt x="431547" y="934515"/>
                  </a:lnTo>
                  <a:lnTo>
                    <a:pt x="430295" y="939332"/>
                  </a:lnTo>
                  <a:lnTo>
                    <a:pt x="428941" y="944149"/>
                  </a:lnTo>
                  <a:lnTo>
                    <a:pt x="427483" y="948966"/>
                  </a:lnTo>
                  <a:lnTo>
                    <a:pt x="425923" y="953783"/>
                  </a:lnTo>
                  <a:lnTo>
                    <a:pt x="424262" y="958601"/>
                  </a:lnTo>
                  <a:lnTo>
                    <a:pt x="422501" y="963418"/>
                  </a:lnTo>
                  <a:lnTo>
                    <a:pt x="420639" y="968235"/>
                  </a:lnTo>
                  <a:lnTo>
                    <a:pt x="418678" y="973052"/>
                  </a:lnTo>
                  <a:lnTo>
                    <a:pt x="416635" y="977869"/>
                  </a:lnTo>
                  <a:lnTo>
                    <a:pt x="414517" y="982686"/>
                  </a:lnTo>
                  <a:lnTo>
                    <a:pt x="412335" y="987503"/>
                  </a:lnTo>
                  <a:lnTo>
                    <a:pt x="410098" y="992320"/>
                  </a:lnTo>
                  <a:lnTo>
                    <a:pt x="407816" y="997137"/>
                  </a:lnTo>
                  <a:lnTo>
                    <a:pt x="405499" y="1001954"/>
                  </a:lnTo>
                  <a:lnTo>
                    <a:pt x="403159" y="1006771"/>
                  </a:lnTo>
                  <a:lnTo>
                    <a:pt x="400810" y="1011589"/>
                  </a:lnTo>
                  <a:lnTo>
                    <a:pt x="398466" y="1016406"/>
                  </a:lnTo>
                  <a:lnTo>
                    <a:pt x="396137" y="1021223"/>
                  </a:lnTo>
                  <a:lnTo>
                    <a:pt x="393834" y="1026040"/>
                  </a:lnTo>
                  <a:lnTo>
                    <a:pt x="391566" y="1030857"/>
                  </a:lnTo>
                  <a:lnTo>
                    <a:pt x="389344" y="1035674"/>
                  </a:lnTo>
                  <a:lnTo>
                    <a:pt x="387175" y="1040491"/>
                  </a:lnTo>
                  <a:lnTo>
                    <a:pt x="385076" y="1045308"/>
                  </a:lnTo>
                  <a:lnTo>
                    <a:pt x="383051" y="1050125"/>
                  </a:lnTo>
                  <a:lnTo>
                    <a:pt x="381100" y="1054942"/>
                  </a:lnTo>
                  <a:lnTo>
                    <a:pt x="379227" y="1059759"/>
                  </a:lnTo>
                  <a:lnTo>
                    <a:pt x="377435" y="1064577"/>
                  </a:lnTo>
                  <a:lnTo>
                    <a:pt x="375722" y="1069394"/>
                  </a:lnTo>
                  <a:lnTo>
                    <a:pt x="374088" y="1074211"/>
                  </a:lnTo>
                  <a:lnTo>
                    <a:pt x="372531" y="1079028"/>
                  </a:lnTo>
                  <a:lnTo>
                    <a:pt x="371055" y="1083845"/>
                  </a:lnTo>
                  <a:lnTo>
                    <a:pt x="369645" y="1088662"/>
                  </a:lnTo>
                  <a:lnTo>
                    <a:pt x="368292" y="1093479"/>
                  </a:lnTo>
                  <a:lnTo>
                    <a:pt x="366987" y="1098296"/>
                  </a:lnTo>
                  <a:lnTo>
                    <a:pt x="365722" y="1103113"/>
                  </a:lnTo>
                  <a:lnTo>
                    <a:pt x="364488" y="1107930"/>
                  </a:lnTo>
                  <a:lnTo>
                    <a:pt x="363274" y="1112747"/>
                  </a:lnTo>
                  <a:lnTo>
                    <a:pt x="362072" y="1117565"/>
                  </a:lnTo>
                  <a:lnTo>
                    <a:pt x="360870" y="1122382"/>
                  </a:lnTo>
                  <a:lnTo>
                    <a:pt x="359658" y="1127199"/>
                  </a:lnTo>
                  <a:lnTo>
                    <a:pt x="358429" y="1132016"/>
                  </a:lnTo>
                  <a:lnTo>
                    <a:pt x="357176" y="1136833"/>
                  </a:lnTo>
                  <a:lnTo>
                    <a:pt x="355893" y="1141650"/>
                  </a:lnTo>
                  <a:lnTo>
                    <a:pt x="354577" y="1146467"/>
                  </a:lnTo>
                  <a:lnTo>
                    <a:pt x="353223" y="1151284"/>
                  </a:lnTo>
                  <a:lnTo>
                    <a:pt x="351829" y="1156101"/>
                  </a:lnTo>
                  <a:lnTo>
                    <a:pt x="350390" y="1160918"/>
                  </a:lnTo>
                  <a:lnTo>
                    <a:pt x="348912" y="1165735"/>
                  </a:lnTo>
                  <a:lnTo>
                    <a:pt x="347398" y="1170553"/>
                  </a:lnTo>
                  <a:lnTo>
                    <a:pt x="345850" y="1175370"/>
                  </a:lnTo>
                  <a:lnTo>
                    <a:pt x="344272" y="1180187"/>
                  </a:lnTo>
                  <a:lnTo>
                    <a:pt x="342668" y="1185004"/>
                  </a:lnTo>
                  <a:lnTo>
                    <a:pt x="341044" y="1189821"/>
                  </a:lnTo>
                  <a:lnTo>
                    <a:pt x="339402" y="1194638"/>
                  </a:lnTo>
                  <a:lnTo>
                    <a:pt x="337749" y="1199455"/>
                  </a:lnTo>
                  <a:lnTo>
                    <a:pt x="336091" y="1204272"/>
                  </a:lnTo>
                  <a:lnTo>
                    <a:pt x="334431" y="1209089"/>
                  </a:lnTo>
                  <a:lnTo>
                    <a:pt x="332772" y="1213906"/>
                  </a:lnTo>
                  <a:lnTo>
                    <a:pt x="331115" y="1218723"/>
                  </a:lnTo>
                  <a:lnTo>
                    <a:pt x="329462" y="1223541"/>
                  </a:lnTo>
                  <a:lnTo>
                    <a:pt x="327813" y="1228358"/>
                  </a:lnTo>
                  <a:lnTo>
                    <a:pt x="326167" y="1233175"/>
                  </a:lnTo>
                  <a:lnTo>
                    <a:pt x="324521" y="1237992"/>
                  </a:lnTo>
                  <a:lnTo>
                    <a:pt x="322873" y="1242809"/>
                  </a:lnTo>
                  <a:lnTo>
                    <a:pt x="321219" y="1247626"/>
                  </a:lnTo>
                  <a:lnTo>
                    <a:pt x="319558" y="1252443"/>
                  </a:lnTo>
                  <a:lnTo>
                    <a:pt x="317886" y="1257260"/>
                  </a:lnTo>
                  <a:lnTo>
                    <a:pt x="316201" y="1262077"/>
                  </a:lnTo>
                  <a:lnTo>
                    <a:pt x="314502" y="1266894"/>
                  </a:lnTo>
                  <a:lnTo>
                    <a:pt x="312786" y="1271711"/>
                  </a:lnTo>
                  <a:lnTo>
                    <a:pt x="311055" y="1276529"/>
                  </a:lnTo>
                  <a:lnTo>
                    <a:pt x="309311" y="1281346"/>
                  </a:lnTo>
                  <a:lnTo>
                    <a:pt x="307557" y="1286163"/>
                  </a:lnTo>
                  <a:lnTo>
                    <a:pt x="305797" y="1290980"/>
                  </a:lnTo>
                  <a:lnTo>
                    <a:pt x="304034" y="1295797"/>
                  </a:lnTo>
                  <a:lnTo>
                    <a:pt x="302274" y="1300614"/>
                  </a:lnTo>
                  <a:lnTo>
                    <a:pt x="300520" y="1305431"/>
                  </a:lnTo>
                  <a:lnTo>
                    <a:pt x="298782" y="1310248"/>
                  </a:lnTo>
                  <a:lnTo>
                    <a:pt x="297064" y="1315065"/>
                  </a:lnTo>
                  <a:lnTo>
                    <a:pt x="295369" y="1319882"/>
                  </a:lnTo>
                  <a:lnTo>
                    <a:pt x="293703" y="1324699"/>
                  </a:lnTo>
                  <a:lnTo>
                    <a:pt x="292069" y="1329516"/>
                  </a:lnTo>
                  <a:lnTo>
                    <a:pt x="290470" y="1334334"/>
                  </a:lnTo>
                  <a:lnTo>
                    <a:pt x="288910" y="1339151"/>
                  </a:lnTo>
                  <a:lnTo>
                    <a:pt x="287391" y="1343968"/>
                  </a:lnTo>
                  <a:lnTo>
                    <a:pt x="285922" y="1348785"/>
                  </a:lnTo>
                  <a:lnTo>
                    <a:pt x="284497" y="1353602"/>
                  </a:lnTo>
                  <a:lnTo>
                    <a:pt x="283116" y="1358419"/>
                  </a:lnTo>
                  <a:lnTo>
                    <a:pt x="281780" y="1363236"/>
                  </a:lnTo>
                  <a:lnTo>
                    <a:pt x="280488" y="1368053"/>
                  </a:lnTo>
                  <a:lnTo>
                    <a:pt x="279238" y="1372870"/>
                  </a:lnTo>
                  <a:lnTo>
                    <a:pt x="278029" y="1377687"/>
                  </a:lnTo>
                  <a:lnTo>
                    <a:pt x="276860" y="1382504"/>
                  </a:lnTo>
                  <a:lnTo>
                    <a:pt x="275729" y="1387322"/>
                  </a:lnTo>
                  <a:lnTo>
                    <a:pt x="274628" y="1392139"/>
                  </a:lnTo>
                  <a:lnTo>
                    <a:pt x="273552" y="1396956"/>
                  </a:lnTo>
                  <a:lnTo>
                    <a:pt x="272497" y="1401773"/>
                  </a:lnTo>
                  <a:lnTo>
                    <a:pt x="271458" y="1406590"/>
                  </a:lnTo>
                  <a:lnTo>
                    <a:pt x="270431" y="1411407"/>
                  </a:lnTo>
                  <a:lnTo>
                    <a:pt x="269412" y="1416224"/>
                  </a:lnTo>
                  <a:lnTo>
                    <a:pt x="268395" y="1421041"/>
                  </a:lnTo>
                  <a:lnTo>
                    <a:pt x="267377" y="1425858"/>
                  </a:lnTo>
                  <a:lnTo>
                    <a:pt x="266354" y="1430675"/>
                  </a:lnTo>
                  <a:lnTo>
                    <a:pt x="265326" y="1435492"/>
                  </a:lnTo>
                  <a:lnTo>
                    <a:pt x="264292" y="1440310"/>
                  </a:lnTo>
                  <a:lnTo>
                    <a:pt x="263252" y="1445127"/>
                  </a:lnTo>
                  <a:lnTo>
                    <a:pt x="262207" y="1449944"/>
                  </a:lnTo>
                  <a:lnTo>
                    <a:pt x="261159" y="1454761"/>
                  </a:lnTo>
                  <a:lnTo>
                    <a:pt x="260111" y="1459578"/>
                  </a:lnTo>
                  <a:lnTo>
                    <a:pt x="259068" y="1464395"/>
                  </a:lnTo>
                  <a:lnTo>
                    <a:pt x="258034" y="1469212"/>
                  </a:lnTo>
                  <a:lnTo>
                    <a:pt x="257014" y="1474029"/>
                  </a:lnTo>
                  <a:lnTo>
                    <a:pt x="256013" y="1478846"/>
                  </a:lnTo>
                  <a:lnTo>
                    <a:pt x="255036" y="1483663"/>
                  </a:lnTo>
                  <a:lnTo>
                    <a:pt x="254087" y="1488480"/>
                  </a:lnTo>
                  <a:lnTo>
                    <a:pt x="253171" y="1493298"/>
                  </a:lnTo>
                  <a:lnTo>
                    <a:pt x="252300" y="1498115"/>
                  </a:lnTo>
                  <a:lnTo>
                    <a:pt x="251474" y="1502932"/>
                  </a:lnTo>
                  <a:lnTo>
                    <a:pt x="250695" y="1507749"/>
                  </a:lnTo>
                  <a:lnTo>
                    <a:pt x="249967" y="1512566"/>
                  </a:lnTo>
                  <a:lnTo>
                    <a:pt x="249290" y="1517383"/>
                  </a:lnTo>
                  <a:lnTo>
                    <a:pt x="248665" y="1522200"/>
                  </a:lnTo>
                  <a:lnTo>
                    <a:pt x="248094" y="1527017"/>
                  </a:lnTo>
                  <a:lnTo>
                    <a:pt x="247574" y="1531834"/>
                  </a:lnTo>
                  <a:lnTo>
                    <a:pt x="247110" y="1536651"/>
                  </a:lnTo>
                  <a:lnTo>
                    <a:pt x="246692" y="1541468"/>
                  </a:lnTo>
                  <a:lnTo>
                    <a:pt x="246314" y="1546286"/>
                  </a:lnTo>
                  <a:lnTo>
                    <a:pt x="245971" y="1551103"/>
                  </a:lnTo>
                  <a:lnTo>
                    <a:pt x="245657" y="1555920"/>
                  </a:lnTo>
                  <a:lnTo>
                    <a:pt x="245366" y="1560737"/>
                  </a:lnTo>
                  <a:lnTo>
                    <a:pt x="245093" y="1565554"/>
                  </a:lnTo>
                  <a:lnTo>
                    <a:pt x="244831" y="1570371"/>
                  </a:lnTo>
                  <a:lnTo>
                    <a:pt x="244575" y="1575188"/>
                  </a:lnTo>
                  <a:lnTo>
                    <a:pt x="244319" y="1580005"/>
                  </a:lnTo>
                  <a:lnTo>
                    <a:pt x="244059" y="1584822"/>
                  </a:lnTo>
                  <a:lnTo>
                    <a:pt x="243793" y="1589639"/>
                  </a:lnTo>
                  <a:lnTo>
                    <a:pt x="243520" y="1594456"/>
                  </a:lnTo>
                  <a:lnTo>
                    <a:pt x="243239" y="1599274"/>
                  </a:lnTo>
                  <a:lnTo>
                    <a:pt x="242949" y="1604091"/>
                  </a:lnTo>
                  <a:lnTo>
                    <a:pt x="242652" y="1608908"/>
                  </a:lnTo>
                  <a:lnTo>
                    <a:pt x="242347" y="1613725"/>
                  </a:lnTo>
                  <a:lnTo>
                    <a:pt x="242039" y="1618542"/>
                  </a:lnTo>
                  <a:lnTo>
                    <a:pt x="241729" y="1623359"/>
                  </a:lnTo>
                  <a:lnTo>
                    <a:pt x="241419" y="1628176"/>
                  </a:lnTo>
                  <a:lnTo>
                    <a:pt x="241111" y="1632993"/>
                  </a:lnTo>
                  <a:lnTo>
                    <a:pt x="240806" y="1637810"/>
                  </a:lnTo>
                  <a:lnTo>
                    <a:pt x="240505" y="1642627"/>
                  </a:lnTo>
                  <a:lnTo>
                    <a:pt x="240211" y="1647444"/>
                  </a:lnTo>
                  <a:lnTo>
                    <a:pt x="239924" y="1652262"/>
                  </a:lnTo>
                  <a:lnTo>
                    <a:pt x="239644" y="1657079"/>
                  </a:lnTo>
                  <a:lnTo>
                    <a:pt x="239372" y="1661896"/>
                  </a:lnTo>
                  <a:lnTo>
                    <a:pt x="239108" y="1666713"/>
                  </a:lnTo>
                  <a:lnTo>
                    <a:pt x="238853" y="1671530"/>
                  </a:lnTo>
                  <a:lnTo>
                    <a:pt x="238606" y="1676347"/>
                  </a:lnTo>
                  <a:lnTo>
                    <a:pt x="238368" y="1681164"/>
                  </a:lnTo>
                  <a:lnTo>
                    <a:pt x="238141" y="1685981"/>
                  </a:lnTo>
                  <a:lnTo>
                    <a:pt x="237923" y="1690798"/>
                  </a:lnTo>
                  <a:lnTo>
                    <a:pt x="237715" y="1695615"/>
                  </a:lnTo>
                  <a:lnTo>
                    <a:pt x="237516" y="1700432"/>
                  </a:lnTo>
                  <a:lnTo>
                    <a:pt x="237326" y="1705250"/>
                  </a:lnTo>
                  <a:lnTo>
                    <a:pt x="237143" y="1710067"/>
                  </a:lnTo>
                  <a:lnTo>
                    <a:pt x="236968" y="1714884"/>
                  </a:lnTo>
                  <a:lnTo>
                    <a:pt x="236798" y="1719701"/>
                  </a:lnTo>
                  <a:lnTo>
                    <a:pt x="236633" y="1724518"/>
                  </a:lnTo>
                  <a:lnTo>
                    <a:pt x="236470" y="1729335"/>
                  </a:lnTo>
                  <a:lnTo>
                    <a:pt x="236307" y="1734152"/>
                  </a:lnTo>
                  <a:lnTo>
                    <a:pt x="236142" y="1738969"/>
                  </a:lnTo>
                  <a:lnTo>
                    <a:pt x="235974" y="1743786"/>
                  </a:lnTo>
                  <a:lnTo>
                    <a:pt x="235800" y="1748603"/>
                  </a:lnTo>
                  <a:lnTo>
                    <a:pt x="235620" y="1753420"/>
                  </a:lnTo>
                  <a:lnTo>
                    <a:pt x="235432" y="1758238"/>
                  </a:lnTo>
                  <a:lnTo>
                    <a:pt x="235235" y="1763055"/>
                  </a:lnTo>
                  <a:lnTo>
                    <a:pt x="235029" y="1767872"/>
                  </a:lnTo>
                  <a:lnTo>
                    <a:pt x="234815" y="1772689"/>
                  </a:lnTo>
                  <a:lnTo>
                    <a:pt x="234594" y="1777506"/>
                  </a:lnTo>
                  <a:lnTo>
                    <a:pt x="234367" y="1782323"/>
                  </a:lnTo>
                  <a:lnTo>
                    <a:pt x="234136" y="1787140"/>
                  </a:lnTo>
                  <a:lnTo>
                    <a:pt x="233903" y="1791957"/>
                  </a:lnTo>
                  <a:lnTo>
                    <a:pt x="233669" y="1796774"/>
                  </a:lnTo>
                  <a:lnTo>
                    <a:pt x="233438" y="1801591"/>
                  </a:lnTo>
                  <a:lnTo>
                    <a:pt x="233212" y="1806408"/>
                  </a:lnTo>
                  <a:lnTo>
                    <a:pt x="232992" y="1811226"/>
                  </a:lnTo>
                  <a:lnTo>
                    <a:pt x="232780" y="1816043"/>
                  </a:lnTo>
                  <a:lnTo>
                    <a:pt x="232577" y="1820860"/>
                  </a:lnTo>
                  <a:lnTo>
                    <a:pt x="232384" y="1825677"/>
                  </a:lnTo>
                  <a:lnTo>
                    <a:pt x="232202" y="1830494"/>
                  </a:lnTo>
                  <a:lnTo>
                    <a:pt x="232030" y="1835311"/>
                  </a:lnTo>
                  <a:lnTo>
                    <a:pt x="231870" y="1840128"/>
                  </a:lnTo>
                  <a:lnTo>
                    <a:pt x="231719" y="1844945"/>
                  </a:lnTo>
                  <a:lnTo>
                    <a:pt x="231575" y="1849762"/>
                  </a:lnTo>
                  <a:lnTo>
                    <a:pt x="231436" y="1854579"/>
                  </a:lnTo>
                  <a:lnTo>
                    <a:pt x="231303" y="1859396"/>
                  </a:lnTo>
                  <a:lnTo>
                    <a:pt x="231171" y="1864214"/>
                  </a:lnTo>
                  <a:lnTo>
                    <a:pt x="231041" y="1869031"/>
                  </a:lnTo>
                  <a:lnTo>
                    <a:pt x="230909" y="1873848"/>
                  </a:lnTo>
                  <a:lnTo>
                    <a:pt x="230774" y="1878665"/>
                  </a:lnTo>
                  <a:lnTo>
                    <a:pt x="230634" y="1883482"/>
                  </a:lnTo>
                  <a:lnTo>
                    <a:pt x="230488" y="1888299"/>
                  </a:lnTo>
                  <a:lnTo>
                    <a:pt x="230336" y="1893116"/>
                  </a:lnTo>
                  <a:lnTo>
                    <a:pt x="230176" y="1897933"/>
                  </a:lnTo>
                  <a:lnTo>
                    <a:pt x="230009" y="1902750"/>
                  </a:lnTo>
                  <a:lnTo>
                    <a:pt x="229835" y="1907567"/>
                  </a:lnTo>
                  <a:lnTo>
                    <a:pt x="229651" y="1912384"/>
                  </a:lnTo>
                  <a:lnTo>
                    <a:pt x="229460" y="1917202"/>
                  </a:lnTo>
                  <a:lnTo>
                    <a:pt x="229262" y="1922019"/>
                  </a:lnTo>
                  <a:lnTo>
                    <a:pt x="229058" y="1926836"/>
                  </a:lnTo>
                  <a:lnTo>
                    <a:pt x="228849" y="1931653"/>
                  </a:lnTo>
                  <a:lnTo>
                    <a:pt x="228635" y="1936470"/>
                  </a:lnTo>
                  <a:lnTo>
                    <a:pt x="228418" y="1941287"/>
                  </a:lnTo>
                  <a:lnTo>
                    <a:pt x="228199" y="1946104"/>
                  </a:lnTo>
                  <a:lnTo>
                    <a:pt x="227980" y="1950921"/>
                  </a:lnTo>
                  <a:lnTo>
                    <a:pt x="227762" y="1955738"/>
                  </a:lnTo>
                  <a:lnTo>
                    <a:pt x="227548" y="1960555"/>
                  </a:lnTo>
                  <a:lnTo>
                    <a:pt x="227338" y="1965372"/>
                  </a:lnTo>
                  <a:lnTo>
                    <a:pt x="227136" y="1970190"/>
                  </a:lnTo>
                  <a:lnTo>
                    <a:pt x="226941" y="1975007"/>
                  </a:lnTo>
                  <a:lnTo>
                    <a:pt x="226756" y="1979824"/>
                  </a:lnTo>
                  <a:lnTo>
                    <a:pt x="226583" y="1984641"/>
                  </a:lnTo>
                  <a:lnTo>
                    <a:pt x="226424" y="1989458"/>
                  </a:lnTo>
                  <a:lnTo>
                    <a:pt x="226279" y="1994275"/>
                  </a:lnTo>
                  <a:lnTo>
                    <a:pt x="226148" y="1999092"/>
                  </a:lnTo>
                  <a:lnTo>
                    <a:pt x="226030" y="2003909"/>
                  </a:lnTo>
                  <a:lnTo>
                    <a:pt x="225925" y="2008726"/>
                  </a:lnTo>
                  <a:lnTo>
                    <a:pt x="225833" y="2013543"/>
                  </a:lnTo>
                  <a:lnTo>
                    <a:pt x="225751" y="2018360"/>
                  </a:lnTo>
                  <a:lnTo>
                    <a:pt x="225680" y="2023178"/>
                  </a:lnTo>
                  <a:lnTo>
                    <a:pt x="225617" y="2027995"/>
                  </a:lnTo>
                  <a:lnTo>
                    <a:pt x="225559" y="2032812"/>
                  </a:lnTo>
                  <a:lnTo>
                    <a:pt x="225505" y="2037629"/>
                  </a:lnTo>
                  <a:lnTo>
                    <a:pt x="225451" y="2042446"/>
                  </a:lnTo>
                  <a:lnTo>
                    <a:pt x="225398" y="2047263"/>
                  </a:lnTo>
                  <a:lnTo>
                    <a:pt x="225342" y="2052080"/>
                  </a:lnTo>
                  <a:lnTo>
                    <a:pt x="225284" y="2056897"/>
                  </a:lnTo>
                  <a:lnTo>
                    <a:pt x="225221" y="2061714"/>
                  </a:lnTo>
                  <a:lnTo>
                    <a:pt x="225153" y="2066531"/>
                  </a:lnTo>
                  <a:lnTo>
                    <a:pt x="225080" y="2071348"/>
                  </a:lnTo>
                  <a:lnTo>
                    <a:pt x="225002" y="2076166"/>
                  </a:lnTo>
                  <a:lnTo>
                    <a:pt x="224920" y="2080983"/>
                  </a:lnTo>
                  <a:lnTo>
                    <a:pt x="224832" y="2085800"/>
                  </a:lnTo>
                  <a:lnTo>
                    <a:pt x="224741" y="2090617"/>
                  </a:lnTo>
                  <a:lnTo>
                    <a:pt x="224647" y="2095434"/>
                  </a:lnTo>
                  <a:lnTo>
                    <a:pt x="224550" y="2100251"/>
                  </a:lnTo>
                  <a:lnTo>
                    <a:pt x="224450" y="2105068"/>
                  </a:lnTo>
                  <a:lnTo>
                    <a:pt x="224348" y="2109885"/>
                  </a:lnTo>
                  <a:lnTo>
                    <a:pt x="224245" y="2114702"/>
                  </a:lnTo>
                  <a:lnTo>
                    <a:pt x="224141" y="2119519"/>
                  </a:lnTo>
                  <a:lnTo>
                    <a:pt x="224036" y="2124336"/>
                  </a:lnTo>
                  <a:lnTo>
                    <a:pt x="223931" y="2129154"/>
                  </a:lnTo>
                  <a:lnTo>
                    <a:pt x="223826" y="2133971"/>
                  </a:lnTo>
                  <a:lnTo>
                    <a:pt x="223721" y="2138788"/>
                  </a:lnTo>
                  <a:lnTo>
                    <a:pt x="223618" y="2143605"/>
                  </a:lnTo>
                  <a:lnTo>
                    <a:pt x="223516" y="2148422"/>
                  </a:lnTo>
                  <a:lnTo>
                    <a:pt x="223416" y="2153239"/>
                  </a:lnTo>
                  <a:lnTo>
                    <a:pt x="223318" y="2158056"/>
                  </a:lnTo>
                  <a:lnTo>
                    <a:pt x="223223" y="2162873"/>
                  </a:lnTo>
                  <a:lnTo>
                    <a:pt x="223131" y="2167690"/>
                  </a:lnTo>
                  <a:lnTo>
                    <a:pt x="223042" y="2172507"/>
                  </a:lnTo>
                  <a:lnTo>
                    <a:pt x="222956" y="2177324"/>
                  </a:lnTo>
                  <a:lnTo>
                    <a:pt x="222874" y="2182142"/>
                  </a:lnTo>
                  <a:lnTo>
                    <a:pt x="222793" y="2186959"/>
                  </a:lnTo>
                  <a:lnTo>
                    <a:pt x="222715" y="2191776"/>
                  </a:lnTo>
                  <a:lnTo>
                    <a:pt x="222638" y="2196593"/>
                  </a:lnTo>
                  <a:lnTo>
                    <a:pt x="222562" y="2201410"/>
                  </a:lnTo>
                  <a:lnTo>
                    <a:pt x="222486" y="2206227"/>
                  </a:lnTo>
                  <a:lnTo>
                    <a:pt x="222410" y="2211044"/>
                  </a:lnTo>
                  <a:lnTo>
                    <a:pt x="222334" y="2215861"/>
                  </a:lnTo>
                  <a:lnTo>
                    <a:pt x="222255" y="2220678"/>
                  </a:lnTo>
                  <a:lnTo>
                    <a:pt x="222175" y="2225495"/>
                  </a:lnTo>
                  <a:lnTo>
                    <a:pt x="222094" y="2230312"/>
                  </a:lnTo>
                  <a:lnTo>
                    <a:pt x="222011" y="2235130"/>
                  </a:lnTo>
                  <a:lnTo>
                    <a:pt x="221927" y="2239947"/>
                  </a:lnTo>
                  <a:lnTo>
                    <a:pt x="221842" y="2244764"/>
                  </a:lnTo>
                  <a:lnTo>
                    <a:pt x="221756" y="2249581"/>
                  </a:lnTo>
                  <a:lnTo>
                    <a:pt x="221670" y="2254398"/>
                  </a:lnTo>
                  <a:lnTo>
                    <a:pt x="221585" y="2259215"/>
                  </a:lnTo>
                  <a:lnTo>
                    <a:pt x="221502" y="2264032"/>
                  </a:lnTo>
                  <a:lnTo>
                    <a:pt x="221420" y="2268849"/>
                  </a:lnTo>
                  <a:lnTo>
                    <a:pt x="221340" y="2273666"/>
                  </a:lnTo>
                  <a:lnTo>
                    <a:pt x="221262" y="2278483"/>
                  </a:lnTo>
                  <a:lnTo>
                    <a:pt x="221188" y="2283300"/>
                  </a:lnTo>
                  <a:lnTo>
                    <a:pt x="221117" y="2288118"/>
                  </a:lnTo>
                  <a:lnTo>
                    <a:pt x="221049" y="2292935"/>
                  </a:lnTo>
                  <a:lnTo>
                    <a:pt x="220984" y="2297752"/>
                  </a:lnTo>
                  <a:lnTo>
                    <a:pt x="220922" y="2302569"/>
                  </a:lnTo>
                  <a:lnTo>
                    <a:pt x="220862" y="2307386"/>
                  </a:lnTo>
                  <a:lnTo>
                    <a:pt x="220806" y="2312203"/>
                  </a:lnTo>
                  <a:lnTo>
                    <a:pt x="220752" y="2317020"/>
                  </a:lnTo>
                  <a:lnTo>
                    <a:pt x="220701" y="2321837"/>
                  </a:lnTo>
                  <a:lnTo>
                    <a:pt x="220652" y="2326654"/>
                  </a:lnTo>
                  <a:lnTo>
                    <a:pt x="220606" y="2331471"/>
                  </a:lnTo>
                  <a:lnTo>
                    <a:pt x="220562" y="2336288"/>
                  </a:lnTo>
                  <a:lnTo>
                    <a:pt x="220520" y="2341106"/>
                  </a:lnTo>
                  <a:lnTo>
                    <a:pt x="220480" y="2345923"/>
                  </a:lnTo>
                  <a:lnTo>
                    <a:pt x="220442" y="2350740"/>
                  </a:lnTo>
                  <a:lnTo>
                    <a:pt x="220406" y="2355557"/>
                  </a:lnTo>
                  <a:lnTo>
                    <a:pt x="220373" y="2360374"/>
                  </a:lnTo>
                  <a:lnTo>
                    <a:pt x="220342" y="2365191"/>
                  </a:lnTo>
                  <a:lnTo>
                    <a:pt x="220313" y="2370008"/>
                  </a:lnTo>
                  <a:lnTo>
                    <a:pt x="220286" y="2374825"/>
                  </a:lnTo>
                  <a:lnTo>
                    <a:pt x="220261" y="2379642"/>
                  </a:lnTo>
                  <a:lnTo>
                    <a:pt x="220238" y="2384459"/>
                  </a:lnTo>
                  <a:lnTo>
                    <a:pt x="220216" y="2389276"/>
                  </a:lnTo>
                  <a:lnTo>
                    <a:pt x="220196" y="2394094"/>
                  </a:lnTo>
                  <a:lnTo>
                    <a:pt x="220176" y="2398911"/>
                  </a:lnTo>
                  <a:lnTo>
                    <a:pt x="220158" y="2403728"/>
                  </a:lnTo>
                  <a:lnTo>
                    <a:pt x="220139" y="2408545"/>
                  </a:lnTo>
                  <a:lnTo>
                    <a:pt x="220121" y="2413362"/>
                  </a:lnTo>
                  <a:lnTo>
                    <a:pt x="220103" y="2418179"/>
                  </a:lnTo>
                  <a:lnTo>
                    <a:pt x="220083" y="2422996"/>
                  </a:lnTo>
                  <a:lnTo>
                    <a:pt x="220063" y="2427813"/>
                  </a:lnTo>
                  <a:lnTo>
                    <a:pt x="220042" y="2432630"/>
                  </a:lnTo>
                  <a:lnTo>
                    <a:pt x="220020" y="2437447"/>
                  </a:lnTo>
                  <a:lnTo>
                    <a:pt x="219996" y="2442264"/>
                  </a:lnTo>
                  <a:lnTo>
                    <a:pt x="219971" y="2447082"/>
                  </a:lnTo>
                  <a:lnTo>
                    <a:pt x="219944" y="2451899"/>
                  </a:lnTo>
                  <a:lnTo>
                    <a:pt x="219916" y="2456716"/>
                  </a:lnTo>
                  <a:lnTo>
                    <a:pt x="219887" y="2461533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2" name="pg34">
              <a:extLst>
                <a:ext uri="{FF2B5EF4-FFF2-40B4-BE49-F238E27FC236}">
                  <a16:creationId xmlns:a16="http://schemas.microsoft.com/office/drawing/2014/main" id="{5643976D-8678-96E9-5B47-11CADA7294F3}"/>
                </a:ext>
              </a:extLst>
            </p:cNvPr>
            <p:cNvSpPr/>
            <p:nvPr/>
          </p:nvSpPr>
          <p:spPr>
            <a:xfrm>
              <a:off x="5779591" y="3872036"/>
              <a:ext cx="428803" cy="2822318"/>
            </a:xfrm>
            <a:custGeom>
              <a:avLst/>
              <a:gdLst/>
              <a:ahLst/>
              <a:cxnLst/>
              <a:rect l="0" t="0" r="0" b="0"/>
              <a:pathLst>
                <a:path w="428803" h="2822318">
                  <a:moveTo>
                    <a:pt x="214028" y="2822318"/>
                  </a:moveTo>
                  <a:lnTo>
                    <a:pt x="214000" y="2816795"/>
                  </a:lnTo>
                  <a:lnTo>
                    <a:pt x="213971" y="2811272"/>
                  </a:lnTo>
                  <a:lnTo>
                    <a:pt x="213941" y="2805749"/>
                  </a:lnTo>
                  <a:lnTo>
                    <a:pt x="213909" y="2800225"/>
                  </a:lnTo>
                  <a:lnTo>
                    <a:pt x="213876" y="2794702"/>
                  </a:lnTo>
                  <a:lnTo>
                    <a:pt x="213840" y="2789179"/>
                  </a:lnTo>
                  <a:lnTo>
                    <a:pt x="213800" y="2783656"/>
                  </a:lnTo>
                  <a:lnTo>
                    <a:pt x="213757" y="2778133"/>
                  </a:lnTo>
                  <a:lnTo>
                    <a:pt x="213710" y="2772610"/>
                  </a:lnTo>
                  <a:lnTo>
                    <a:pt x="213659" y="2767087"/>
                  </a:lnTo>
                  <a:lnTo>
                    <a:pt x="213605" y="2761564"/>
                  </a:lnTo>
                  <a:lnTo>
                    <a:pt x="213546" y="2756040"/>
                  </a:lnTo>
                  <a:lnTo>
                    <a:pt x="213484" y="2750517"/>
                  </a:lnTo>
                  <a:lnTo>
                    <a:pt x="213419" y="2744994"/>
                  </a:lnTo>
                  <a:lnTo>
                    <a:pt x="213352" y="2739471"/>
                  </a:lnTo>
                  <a:lnTo>
                    <a:pt x="213284" y="2733948"/>
                  </a:lnTo>
                  <a:lnTo>
                    <a:pt x="213217" y="2728425"/>
                  </a:lnTo>
                  <a:lnTo>
                    <a:pt x="213152" y="2722902"/>
                  </a:lnTo>
                  <a:lnTo>
                    <a:pt x="213090" y="2717379"/>
                  </a:lnTo>
                  <a:lnTo>
                    <a:pt x="213032" y="2711855"/>
                  </a:lnTo>
                  <a:lnTo>
                    <a:pt x="212979" y="2706332"/>
                  </a:lnTo>
                  <a:lnTo>
                    <a:pt x="212932" y="2700809"/>
                  </a:lnTo>
                  <a:lnTo>
                    <a:pt x="212892" y="2695286"/>
                  </a:lnTo>
                  <a:lnTo>
                    <a:pt x="212858" y="2689763"/>
                  </a:lnTo>
                  <a:lnTo>
                    <a:pt x="212831" y="2684240"/>
                  </a:lnTo>
                  <a:lnTo>
                    <a:pt x="212809" y="2678717"/>
                  </a:lnTo>
                  <a:lnTo>
                    <a:pt x="212791" y="2673193"/>
                  </a:lnTo>
                  <a:lnTo>
                    <a:pt x="212777" y="2667670"/>
                  </a:lnTo>
                  <a:lnTo>
                    <a:pt x="212765" y="2662147"/>
                  </a:lnTo>
                  <a:lnTo>
                    <a:pt x="212753" y="2656624"/>
                  </a:lnTo>
                  <a:lnTo>
                    <a:pt x="212741" y="2651101"/>
                  </a:lnTo>
                  <a:lnTo>
                    <a:pt x="212725" y="2645578"/>
                  </a:lnTo>
                  <a:lnTo>
                    <a:pt x="212706" y="2640055"/>
                  </a:lnTo>
                  <a:lnTo>
                    <a:pt x="212681" y="2634532"/>
                  </a:lnTo>
                  <a:lnTo>
                    <a:pt x="212651" y="2629008"/>
                  </a:lnTo>
                  <a:lnTo>
                    <a:pt x="212614" y="2623485"/>
                  </a:lnTo>
                  <a:lnTo>
                    <a:pt x="212570" y="2617962"/>
                  </a:lnTo>
                  <a:lnTo>
                    <a:pt x="212520" y="2612439"/>
                  </a:lnTo>
                  <a:lnTo>
                    <a:pt x="212463" y="2606916"/>
                  </a:lnTo>
                  <a:lnTo>
                    <a:pt x="212400" y="2601393"/>
                  </a:lnTo>
                  <a:lnTo>
                    <a:pt x="212331" y="2595870"/>
                  </a:lnTo>
                  <a:lnTo>
                    <a:pt x="212258" y="2590347"/>
                  </a:lnTo>
                  <a:lnTo>
                    <a:pt x="212181" y="2584823"/>
                  </a:lnTo>
                  <a:lnTo>
                    <a:pt x="212100" y="2579300"/>
                  </a:lnTo>
                  <a:lnTo>
                    <a:pt x="212018" y="2573777"/>
                  </a:lnTo>
                  <a:lnTo>
                    <a:pt x="211933" y="2568254"/>
                  </a:lnTo>
                  <a:lnTo>
                    <a:pt x="211847" y="2562731"/>
                  </a:lnTo>
                  <a:lnTo>
                    <a:pt x="211759" y="2557208"/>
                  </a:lnTo>
                  <a:lnTo>
                    <a:pt x="211670" y="2551685"/>
                  </a:lnTo>
                  <a:lnTo>
                    <a:pt x="211581" y="2546162"/>
                  </a:lnTo>
                  <a:lnTo>
                    <a:pt x="211491" y="2540638"/>
                  </a:lnTo>
                  <a:lnTo>
                    <a:pt x="211400" y="2535115"/>
                  </a:lnTo>
                  <a:lnTo>
                    <a:pt x="211310" y="2529592"/>
                  </a:lnTo>
                  <a:lnTo>
                    <a:pt x="211219" y="2524069"/>
                  </a:lnTo>
                  <a:lnTo>
                    <a:pt x="211130" y="2518546"/>
                  </a:lnTo>
                  <a:lnTo>
                    <a:pt x="211043" y="2513023"/>
                  </a:lnTo>
                  <a:lnTo>
                    <a:pt x="210957" y="2507500"/>
                  </a:lnTo>
                  <a:lnTo>
                    <a:pt x="210875" y="2501977"/>
                  </a:lnTo>
                  <a:lnTo>
                    <a:pt x="210797" y="2496453"/>
                  </a:lnTo>
                  <a:lnTo>
                    <a:pt x="210723" y="2490930"/>
                  </a:lnTo>
                  <a:lnTo>
                    <a:pt x="210653" y="2485407"/>
                  </a:lnTo>
                  <a:lnTo>
                    <a:pt x="210588" y="2479884"/>
                  </a:lnTo>
                  <a:lnTo>
                    <a:pt x="210528" y="2474361"/>
                  </a:lnTo>
                  <a:lnTo>
                    <a:pt x="210473" y="2468838"/>
                  </a:lnTo>
                  <a:lnTo>
                    <a:pt x="210421" y="2463315"/>
                  </a:lnTo>
                  <a:lnTo>
                    <a:pt x="210370" y="2457791"/>
                  </a:lnTo>
                  <a:lnTo>
                    <a:pt x="210320" y="2452268"/>
                  </a:lnTo>
                  <a:lnTo>
                    <a:pt x="210269" y="2446745"/>
                  </a:lnTo>
                  <a:lnTo>
                    <a:pt x="210214" y="2441222"/>
                  </a:lnTo>
                  <a:lnTo>
                    <a:pt x="210153" y="2435699"/>
                  </a:lnTo>
                  <a:lnTo>
                    <a:pt x="210084" y="2430176"/>
                  </a:lnTo>
                  <a:lnTo>
                    <a:pt x="210005" y="2424653"/>
                  </a:lnTo>
                  <a:lnTo>
                    <a:pt x="209914" y="2419130"/>
                  </a:lnTo>
                  <a:lnTo>
                    <a:pt x="209808" y="2413606"/>
                  </a:lnTo>
                  <a:lnTo>
                    <a:pt x="209688" y="2408083"/>
                  </a:lnTo>
                  <a:lnTo>
                    <a:pt x="209554" y="2402560"/>
                  </a:lnTo>
                  <a:lnTo>
                    <a:pt x="209407" y="2397037"/>
                  </a:lnTo>
                  <a:lnTo>
                    <a:pt x="209246" y="2391514"/>
                  </a:lnTo>
                  <a:lnTo>
                    <a:pt x="209073" y="2385991"/>
                  </a:lnTo>
                  <a:lnTo>
                    <a:pt x="208890" y="2380468"/>
                  </a:lnTo>
                  <a:lnTo>
                    <a:pt x="208700" y="2374945"/>
                  </a:lnTo>
                  <a:lnTo>
                    <a:pt x="208503" y="2369421"/>
                  </a:lnTo>
                  <a:lnTo>
                    <a:pt x="208305" y="2363898"/>
                  </a:lnTo>
                  <a:lnTo>
                    <a:pt x="208106" y="2358375"/>
                  </a:lnTo>
                  <a:lnTo>
                    <a:pt x="207910" y="2352852"/>
                  </a:lnTo>
                  <a:lnTo>
                    <a:pt x="207718" y="2347329"/>
                  </a:lnTo>
                  <a:lnTo>
                    <a:pt x="207531" y="2341806"/>
                  </a:lnTo>
                  <a:lnTo>
                    <a:pt x="207350" y="2336283"/>
                  </a:lnTo>
                  <a:lnTo>
                    <a:pt x="207174" y="2330760"/>
                  </a:lnTo>
                  <a:lnTo>
                    <a:pt x="207006" y="2325236"/>
                  </a:lnTo>
                  <a:lnTo>
                    <a:pt x="206841" y="2319713"/>
                  </a:lnTo>
                  <a:lnTo>
                    <a:pt x="206679" y="2314190"/>
                  </a:lnTo>
                  <a:lnTo>
                    <a:pt x="206517" y="2308667"/>
                  </a:lnTo>
                  <a:lnTo>
                    <a:pt x="206353" y="2303144"/>
                  </a:lnTo>
                  <a:lnTo>
                    <a:pt x="206184" y="2297621"/>
                  </a:lnTo>
                  <a:lnTo>
                    <a:pt x="206007" y="2292098"/>
                  </a:lnTo>
                  <a:lnTo>
                    <a:pt x="205821" y="2286575"/>
                  </a:lnTo>
                  <a:lnTo>
                    <a:pt x="205622" y="2281051"/>
                  </a:lnTo>
                  <a:lnTo>
                    <a:pt x="205409" y="2275528"/>
                  </a:lnTo>
                  <a:lnTo>
                    <a:pt x="205182" y="2270005"/>
                  </a:lnTo>
                  <a:lnTo>
                    <a:pt x="204941" y="2264482"/>
                  </a:lnTo>
                  <a:lnTo>
                    <a:pt x="204688" y="2258959"/>
                  </a:lnTo>
                  <a:lnTo>
                    <a:pt x="204425" y="2253436"/>
                  </a:lnTo>
                  <a:lnTo>
                    <a:pt x="204153" y="2247913"/>
                  </a:lnTo>
                  <a:lnTo>
                    <a:pt x="203876" y="2242389"/>
                  </a:lnTo>
                  <a:lnTo>
                    <a:pt x="203598" y="2236866"/>
                  </a:lnTo>
                  <a:lnTo>
                    <a:pt x="203324" y="2231343"/>
                  </a:lnTo>
                  <a:lnTo>
                    <a:pt x="203058" y="2225820"/>
                  </a:lnTo>
                  <a:lnTo>
                    <a:pt x="202803" y="2220297"/>
                  </a:lnTo>
                  <a:lnTo>
                    <a:pt x="202562" y="2214774"/>
                  </a:lnTo>
                  <a:lnTo>
                    <a:pt x="202338" y="2209251"/>
                  </a:lnTo>
                  <a:lnTo>
                    <a:pt x="202134" y="2203728"/>
                  </a:lnTo>
                  <a:lnTo>
                    <a:pt x="201950" y="2198204"/>
                  </a:lnTo>
                  <a:lnTo>
                    <a:pt x="201786" y="2192681"/>
                  </a:lnTo>
                  <a:lnTo>
                    <a:pt x="201644" y="2187158"/>
                  </a:lnTo>
                  <a:lnTo>
                    <a:pt x="201521" y="2181635"/>
                  </a:lnTo>
                  <a:lnTo>
                    <a:pt x="201411" y="2176112"/>
                  </a:lnTo>
                  <a:lnTo>
                    <a:pt x="201314" y="2170589"/>
                  </a:lnTo>
                  <a:lnTo>
                    <a:pt x="201225" y="2165066"/>
                  </a:lnTo>
                  <a:lnTo>
                    <a:pt x="201140" y="2159543"/>
                  </a:lnTo>
                  <a:lnTo>
                    <a:pt x="201056" y="2154019"/>
                  </a:lnTo>
                  <a:lnTo>
                    <a:pt x="200969" y="2148496"/>
                  </a:lnTo>
                  <a:lnTo>
                    <a:pt x="200875" y="2142973"/>
                  </a:lnTo>
                  <a:lnTo>
                    <a:pt x="200770" y="2137450"/>
                  </a:lnTo>
                  <a:lnTo>
                    <a:pt x="200652" y="2131927"/>
                  </a:lnTo>
                  <a:lnTo>
                    <a:pt x="200521" y="2126404"/>
                  </a:lnTo>
                  <a:lnTo>
                    <a:pt x="200374" y="2120881"/>
                  </a:lnTo>
                  <a:lnTo>
                    <a:pt x="200212" y="2115358"/>
                  </a:lnTo>
                  <a:lnTo>
                    <a:pt x="200035" y="2109834"/>
                  </a:lnTo>
                  <a:lnTo>
                    <a:pt x="199843" y="2104311"/>
                  </a:lnTo>
                  <a:lnTo>
                    <a:pt x="199637" y="2098788"/>
                  </a:lnTo>
                  <a:lnTo>
                    <a:pt x="199418" y="2093265"/>
                  </a:lnTo>
                  <a:lnTo>
                    <a:pt x="199188" y="2087742"/>
                  </a:lnTo>
                  <a:lnTo>
                    <a:pt x="198950" y="2082219"/>
                  </a:lnTo>
                  <a:lnTo>
                    <a:pt x="198705" y="2076696"/>
                  </a:lnTo>
                  <a:lnTo>
                    <a:pt x="198454" y="2071173"/>
                  </a:lnTo>
                  <a:lnTo>
                    <a:pt x="198198" y="2065649"/>
                  </a:lnTo>
                  <a:lnTo>
                    <a:pt x="197939" y="2060126"/>
                  </a:lnTo>
                  <a:lnTo>
                    <a:pt x="197676" y="2054603"/>
                  </a:lnTo>
                  <a:lnTo>
                    <a:pt x="197411" y="2049080"/>
                  </a:lnTo>
                  <a:lnTo>
                    <a:pt x="197144" y="2043557"/>
                  </a:lnTo>
                  <a:lnTo>
                    <a:pt x="196874" y="2038034"/>
                  </a:lnTo>
                  <a:lnTo>
                    <a:pt x="196602" y="2032511"/>
                  </a:lnTo>
                  <a:lnTo>
                    <a:pt x="196327" y="2026987"/>
                  </a:lnTo>
                  <a:lnTo>
                    <a:pt x="196049" y="2021464"/>
                  </a:lnTo>
                  <a:lnTo>
                    <a:pt x="195768" y="2015941"/>
                  </a:lnTo>
                  <a:lnTo>
                    <a:pt x="195484" y="2010418"/>
                  </a:lnTo>
                  <a:lnTo>
                    <a:pt x="195196" y="2004895"/>
                  </a:lnTo>
                  <a:lnTo>
                    <a:pt x="194906" y="1999372"/>
                  </a:lnTo>
                  <a:lnTo>
                    <a:pt x="194614" y="1993849"/>
                  </a:lnTo>
                  <a:lnTo>
                    <a:pt x="194321" y="1988326"/>
                  </a:lnTo>
                  <a:lnTo>
                    <a:pt x="194027" y="1982802"/>
                  </a:lnTo>
                  <a:lnTo>
                    <a:pt x="193735" y="1977279"/>
                  </a:lnTo>
                  <a:lnTo>
                    <a:pt x="193444" y="1971756"/>
                  </a:lnTo>
                  <a:lnTo>
                    <a:pt x="193156" y="1966233"/>
                  </a:lnTo>
                  <a:lnTo>
                    <a:pt x="192872" y="1960710"/>
                  </a:lnTo>
                  <a:lnTo>
                    <a:pt x="192593" y="1955187"/>
                  </a:lnTo>
                  <a:lnTo>
                    <a:pt x="192320" y="1949664"/>
                  </a:lnTo>
                  <a:lnTo>
                    <a:pt x="192054" y="1944141"/>
                  </a:lnTo>
                  <a:lnTo>
                    <a:pt x="191794" y="1938617"/>
                  </a:lnTo>
                  <a:lnTo>
                    <a:pt x="191541" y="1933094"/>
                  </a:lnTo>
                  <a:lnTo>
                    <a:pt x="191295" y="1927571"/>
                  </a:lnTo>
                  <a:lnTo>
                    <a:pt x="191056" y="1922048"/>
                  </a:lnTo>
                  <a:lnTo>
                    <a:pt x="190824" y="1916525"/>
                  </a:lnTo>
                  <a:lnTo>
                    <a:pt x="190599" y="1911002"/>
                  </a:lnTo>
                  <a:lnTo>
                    <a:pt x="190380" y="1905479"/>
                  </a:lnTo>
                  <a:lnTo>
                    <a:pt x="190165" y="1899956"/>
                  </a:lnTo>
                  <a:lnTo>
                    <a:pt x="189953" y="1894432"/>
                  </a:lnTo>
                  <a:lnTo>
                    <a:pt x="189743" y="1888909"/>
                  </a:lnTo>
                  <a:lnTo>
                    <a:pt x="189533" y="1883386"/>
                  </a:lnTo>
                  <a:lnTo>
                    <a:pt x="189319" y="1877863"/>
                  </a:lnTo>
                  <a:lnTo>
                    <a:pt x="189101" y="1872340"/>
                  </a:lnTo>
                  <a:lnTo>
                    <a:pt x="188873" y="1866817"/>
                  </a:lnTo>
                  <a:lnTo>
                    <a:pt x="188633" y="1861294"/>
                  </a:lnTo>
                  <a:lnTo>
                    <a:pt x="188378" y="1855771"/>
                  </a:lnTo>
                  <a:lnTo>
                    <a:pt x="188104" y="1850247"/>
                  </a:lnTo>
                  <a:lnTo>
                    <a:pt x="187810" y="1844724"/>
                  </a:lnTo>
                  <a:lnTo>
                    <a:pt x="187493" y="1839201"/>
                  </a:lnTo>
                  <a:lnTo>
                    <a:pt x="187152" y="1833678"/>
                  </a:lnTo>
                  <a:lnTo>
                    <a:pt x="186784" y="1828155"/>
                  </a:lnTo>
                  <a:lnTo>
                    <a:pt x="186387" y="1822632"/>
                  </a:lnTo>
                  <a:lnTo>
                    <a:pt x="185961" y="1817109"/>
                  </a:lnTo>
                  <a:lnTo>
                    <a:pt x="185507" y="1811586"/>
                  </a:lnTo>
                  <a:lnTo>
                    <a:pt x="185028" y="1806062"/>
                  </a:lnTo>
                  <a:lnTo>
                    <a:pt x="184523" y="1800539"/>
                  </a:lnTo>
                  <a:lnTo>
                    <a:pt x="183995" y="1795016"/>
                  </a:lnTo>
                  <a:lnTo>
                    <a:pt x="183444" y="1789493"/>
                  </a:lnTo>
                  <a:lnTo>
                    <a:pt x="182872" y="1783970"/>
                  </a:lnTo>
                  <a:lnTo>
                    <a:pt x="182281" y="1778447"/>
                  </a:lnTo>
                  <a:lnTo>
                    <a:pt x="181669" y="1772924"/>
                  </a:lnTo>
                  <a:lnTo>
                    <a:pt x="181041" y="1767400"/>
                  </a:lnTo>
                  <a:lnTo>
                    <a:pt x="180398" y="1761877"/>
                  </a:lnTo>
                  <a:lnTo>
                    <a:pt x="179741" y="1756354"/>
                  </a:lnTo>
                  <a:lnTo>
                    <a:pt x="179074" y="1750831"/>
                  </a:lnTo>
                  <a:lnTo>
                    <a:pt x="178396" y="1745308"/>
                  </a:lnTo>
                  <a:lnTo>
                    <a:pt x="177711" y="1739785"/>
                  </a:lnTo>
                  <a:lnTo>
                    <a:pt x="177021" y="1734262"/>
                  </a:lnTo>
                  <a:lnTo>
                    <a:pt x="176329" y="1728739"/>
                  </a:lnTo>
                  <a:lnTo>
                    <a:pt x="175639" y="1723215"/>
                  </a:lnTo>
                  <a:lnTo>
                    <a:pt x="174954" y="1717692"/>
                  </a:lnTo>
                  <a:lnTo>
                    <a:pt x="174278" y="1712169"/>
                  </a:lnTo>
                  <a:lnTo>
                    <a:pt x="173614" y="1706646"/>
                  </a:lnTo>
                  <a:lnTo>
                    <a:pt x="172963" y="1701123"/>
                  </a:lnTo>
                  <a:lnTo>
                    <a:pt x="172329" y="1695600"/>
                  </a:lnTo>
                  <a:lnTo>
                    <a:pt x="171711" y="1690077"/>
                  </a:lnTo>
                  <a:lnTo>
                    <a:pt x="171111" y="1684554"/>
                  </a:lnTo>
                  <a:lnTo>
                    <a:pt x="170527" y="1679030"/>
                  </a:lnTo>
                  <a:lnTo>
                    <a:pt x="169954" y="1673507"/>
                  </a:lnTo>
                  <a:lnTo>
                    <a:pt x="169386" y="1667984"/>
                  </a:lnTo>
                  <a:lnTo>
                    <a:pt x="168819" y="1662461"/>
                  </a:lnTo>
                  <a:lnTo>
                    <a:pt x="168245" y="1656938"/>
                  </a:lnTo>
                  <a:lnTo>
                    <a:pt x="167656" y="1651415"/>
                  </a:lnTo>
                  <a:lnTo>
                    <a:pt x="167044" y="1645892"/>
                  </a:lnTo>
                  <a:lnTo>
                    <a:pt x="166401" y="1640369"/>
                  </a:lnTo>
                  <a:lnTo>
                    <a:pt x="165710" y="1634845"/>
                  </a:lnTo>
                  <a:lnTo>
                    <a:pt x="164971" y="1629322"/>
                  </a:lnTo>
                  <a:lnTo>
                    <a:pt x="164177" y="1623799"/>
                  </a:lnTo>
                  <a:lnTo>
                    <a:pt x="163324" y="1618276"/>
                  </a:lnTo>
                  <a:lnTo>
                    <a:pt x="162408" y="1612753"/>
                  </a:lnTo>
                  <a:lnTo>
                    <a:pt x="161429" y="1607230"/>
                  </a:lnTo>
                  <a:lnTo>
                    <a:pt x="160388" y="1601707"/>
                  </a:lnTo>
                  <a:lnTo>
                    <a:pt x="159285" y="1596184"/>
                  </a:lnTo>
                  <a:lnTo>
                    <a:pt x="158120" y="1590660"/>
                  </a:lnTo>
                  <a:lnTo>
                    <a:pt x="156903" y="1585137"/>
                  </a:lnTo>
                  <a:lnTo>
                    <a:pt x="155642" y="1579614"/>
                  </a:lnTo>
                  <a:lnTo>
                    <a:pt x="154345" y="1574091"/>
                  </a:lnTo>
                  <a:lnTo>
                    <a:pt x="153019" y="1568568"/>
                  </a:lnTo>
                  <a:lnTo>
                    <a:pt x="151670" y="1563045"/>
                  </a:lnTo>
                  <a:lnTo>
                    <a:pt x="150304" y="1557522"/>
                  </a:lnTo>
                  <a:lnTo>
                    <a:pt x="148927" y="1551998"/>
                  </a:lnTo>
                  <a:lnTo>
                    <a:pt x="147544" y="1546475"/>
                  </a:lnTo>
                  <a:lnTo>
                    <a:pt x="146158" y="1540952"/>
                  </a:lnTo>
                  <a:lnTo>
                    <a:pt x="144774" y="1535429"/>
                  </a:lnTo>
                  <a:lnTo>
                    <a:pt x="143390" y="1529906"/>
                  </a:lnTo>
                  <a:lnTo>
                    <a:pt x="142007" y="1524383"/>
                  </a:lnTo>
                  <a:lnTo>
                    <a:pt x="140623" y="1518860"/>
                  </a:lnTo>
                  <a:lnTo>
                    <a:pt x="139235" y="1513337"/>
                  </a:lnTo>
                  <a:lnTo>
                    <a:pt x="137840" y="1507813"/>
                  </a:lnTo>
                  <a:lnTo>
                    <a:pt x="136433" y="1502290"/>
                  </a:lnTo>
                  <a:lnTo>
                    <a:pt x="135007" y="1496767"/>
                  </a:lnTo>
                  <a:lnTo>
                    <a:pt x="133557" y="1491244"/>
                  </a:lnTo>
                  <a:lnTo>
                    <a:pt x="132078" y="1485721"/>
                  </a:lnTo>
                  <a:lnTo>
                    <a:pt x="130567" y="1480198"/>
                  </a:lnTo>
                  <a:lnTo>
                    <a:pt x="129020" y="1474675"/>
                  </a:lnTo>
                  <a:lnTo>
                    <a:pt x="127435" y="1469152"/>
                  </a:lnTo>
                  <a:lnTo>
                    <a:pt x="125811" y="1463628"/>
                  </a:lnTo>
                  <a:lnTo>
                    <a:pt x="124148" y="1458105"/>
                  </a:lnTo>
                  <a:lnTo>
                    <a:pt x="122446" y="1452582"/>
                  </a:lnTo>
                  <a:lnTo>
                    <a:pt x="120712" y="1447059"/>
                  </a:lnTo>
                  <a:lnTo>
                    <a:pt x="118955" y="1441536"/>
                  </a:lnTo>
                  <a:lnTo>
                    <a:pt x="117183" y="1436013"/>
                  </a:lnTo>
                  <a:lnTo>
                    <a:pt x="115402" y="1430490"/>
                  </a:lnTo>
                  <a:lnTo>
                    <a:pt x="113620" y="1424967"/>
                  </a:lnTo>
                  <a:lnTo>
                    <a:pt x="111846" y="1419443"/>
                  </a:lnTo>
                  <a:lnTo>
                    <a:pt x="110084" y="1413920"/>
                  </a:lnTo>
                  <a:lnTo>
                    <a:pt x="108342" y="1408397"/>
                  </a:lnTo>
                  <a:lnTo>
                    <a:pt x="106621" y="1402874"/>
                  </a:lnTo>
                  <a:lnTo>
                    <a:pt x="104918" y="1397351"/>
                  </a:lnTo>
                  <a:lnTo>
                    <a:pt x="103230" y="1391828"/>
                  </a:lnTo>
                  <a:lnTo>
                    <a:pt x="101549" y="1386305"/>
                  </a:lnTo>
                  <a:lnTo>
                    <a:pt x="99867" y="1380782"/>
                  </a:lnTo>
                  <a:lnTo>
                    <a:pt x="98174" y="1375258"/>
                  </a:lnTo>
                  <a:lnTo>
                    <a:pt x="96458" y="1369735"/>
                  </a:lnTo>
                  <a:lnTo>
                    <a:pt x="94708" y="1364212"/>
                  </a:lnTo>
                  <a:lnTo>
                    <a:pt x="92903" y="1358689"/>
                  </a:lnTo>
                  <a:lnTo>
                    <a:pt x="91041" y="1353166"/>
                  </a:lnTo>
                  <a:lnTo>
                    <a:pt x="89116" y="1347643"/>
                  </a:lnTo>
                  <a:lnTo>
                    <a:pt x="87123" y="1342120"/>
                  </a:lnTo>
                  <a:lnTo>
                    <a:pt x="85063" y="1336596"/>
                  </a:lnTo>
                  <a:lnTo>
                    <a:pt x="82938" y="1331073"/>
                  </a:lnTo>
                  <a:lnTo>
                    <a:pt x="80754" y="1325550"/>
                  </a:lnTo>
                  <a:lnTo>
                    <a:pt x="78520" y="1320027"/>
                  </a:lnTo>
                  <a:lnTo>
                    <a:pt x="76244" y="1314504"/>
                  </a:lnTo>
                  <a:lnTo>
                    <a:pt x="73944" y="1308981"/>
                  </a:lnTo>
                  <a:lnTo>
                    <a:pt x="71634" y="1303458"/>
                  </a:lnTo>
                  <a:lnTo>
                    <a:pt x="69329" y="1297935"/>
                  </a:lnTo>
                  <a:lnTo>
                    <a:pt x="67037" y="1292411"/>
                  </a:lnTo>
                  <a:lnTo>
                    <a:pt x="64770" y="1286888"/>
                  </a:lnTo>
                  <a:lnTo>
                    <a:pt x="62535" y="1281365"/>
                  </a:lnTo>
                  <a:lnTo>
                    <a:pt x="60338" y="1275842"/>
                  </a:lnTo>
                  <a:lnTo>
                    <a:pt x="58185" y="1270319"/>
                  </a:lnTo>
                  <a:lnTo>
                    <a:pt x="56078" y="1264796"/>
                  </a:lnTo>
                  <a:lnTo>
                    <a:pt x="54011" y="1259273"/>
                  </a:lnTo>
                  <a:lnTo>
                    <a:pt x="51983" y="1253750"/>
                  </a:lnTo>
                  <a:lnTo>
                    <a:pt x="49990" y="1248226"/>
                  </a:lnTo>
                  <a:lnTo>
                    <a:pt x="48030" y="1242703"/>
                  </a:lnTo>
                  <a:lnTo>
                    <a:pt x="46100" y="1237180"/>
                  </a:lnTo>
                  <a:lnTo>
                    <a:pt x="44199" y="1231657"/>
                  </a:lnTo>
                  <a:lnTo>
                    <a:pt x="42326" y="1226134"/>
                  </a:lnTo>
                  <a:lnTo>
                    <a:pt x="40484" y="1220611"/>
                  </a:lnTo>
                  <a:lnTo>
                    <a:pt x="38670" y="1215088"/>
                  </a:lnTo>
                  <a:lnTo>
                    <a:pt x="36888" y="1209565"/>
                  </a:lnTo>
                  <a:lnTo>
                    <a:pt x="35139" y="1204041"/>
                  </a:lnTo>
                  <a:lnTo>
                    <a:pt x="33426" y="1198518"/>
                  </a:lnTo>
                  <a:lnTo>
                    <a:pt x="31751" y="1192995"/>
                  </a:lnTo>
                  <a:lnTo>
                    <a:pt x="30117" y="1187472"/>
                  </a:lnTo>
                  <a:lnTo>
                    <a:pt x="28525" y="1181949"/>
                  </a:lnTo>
                  <a:lnTo>
                    <a:pt x="26983" y="1176426"/>
                  </a:lnTo>
                  <a:lnTo>
                    <a:pt x="25486" y="1170903"/>
                  </a:lnTo>
                  <a:lnTo>
                    <a:pt x="24033" y="1165380"/>
                  </a:lnTo>
                  <a:lnTo>
                    <a:pt x="22623" y="1159856"/>
                  </a:lnTo>
                  <a:lnTo>
                    <a:pt x="21255" y="1154333"/>
                  </a:lnTo>
                  <a:lnTo>
                    <a:pt x="19929" y="1148810"/>
                  </a:lnTo>
                  <a:lnTo>
                    <a:pt x="18643" y="1143287"/>
                  </a:lnTo>
                  <a:lnTo>
                    <a:pt x="17396" y="1137764"/>
                  </a:lnTo>
                  <a:lnTo>
                    <a:pt x="16190" y="1132241"/>
                  </a:lnTo>
                  <a:lnTo>
                    <a:pt x="15024" y="1126718"/>
                  </a:lnTo>
                  <a:lnTo>
                    <a:pt x="13894" y="1121194"/>
                  </a:lnTo>
                  <a:lnTo>
                    <a:pt x="12800" y="1115671"/>
                  </a:lnTo>
                  <a:lnTo>
                    <a:pt x="11741" y="1110148"/>
                  </a:lnTo>
                  <a:lnTo>
                    <a:pt x="10716" y="1104625"/>
                  </a:lnTo>
                  <a:lnTo>
                    <a:pt x="9725" y="1099102"/>
                  </a:lnTo>
                  <a:lnTo>
                    <a:pt x="8765" y="1093579"/>
                  </a:lnTo>
                  <a:lnTo>
                    <a:pt x="7837" y="1088056"/>
                  </a:lnTo>
                  <a:lnTo>
                    <a:pt x="6942" y="1082533"/>
                  </a:lnTo>
                  <a:lnTo>
                    <a:pt x="6075" y="1077009"/>
                  </a:lnTo>
                  <a:lnTo>
                    <a:pt x="5239" y="1071486"/>
                  </a:lnTo>
                  <a:lnTo>
                    <a:pt x="4433" y="1065963"/>
                  </a:lnTo>
                  <a:lnTo>
                    <a:pt x="3663" y="1060440"/>
                  </a:lnTo>
                  <a:lnTo>
                    <a:pt x="2934" y="1054917"/>
                  </a:lnTo>
                  <a:lnTo>
                    <a:pt x="2253" y="1049394"/>
                  </a:lnTo>
                  <a:lnTo>
                    <a:pt x="1630" y="1043871"/>
                  </a:lnTo>
                  <a:lnTo>
                    <a:pt x="1089" y="1038348"/>
                  </a:lnTo>
                  <a:lnTo>
                    <a:pt x="640" y="1032824"/>
                  </a:lnTo>
                  <a:lnTo>
                    <a:pt x="298" y="1027301"/>
                  </a:lnTo>
                  <a:lnTo>
                    <a:pt x="79" y="1021778"/>
                  </a:lnTo>
                  <a:lnTo>
                    <a:pt x="0" y="1016255"/>
                  </a:lnTo>
                  <a:lnTo>
                    <a:pt x="76" y="1010732"/>
                  </a:lnTo>
                  <a:lnTo>
                    <a:pt x="324" y="1005209"/>
                  </a:lnTo>
                  <a:lnTo>
                    <a:pt x="755" y="999686"/>
                  </a:lnTo>
                  <a:lnTo>
                    <a:pt x="1399" y="994163"/>
                  </a:lnTo>
                  <a:lnTo>
                    <a:pt x="2259" y="988639"/>
                  </a:lnTo>
                  <a:lnTo>
                    <a:pt x="3326" y="983116"/>
                  </a:lnTo>
                  <a:lnTo>
                    <a:pt x="4600" y="977593"/>
                  </a:lnTo>
                  <a:lnTo>
                    <a:pt x="6077" y="972070"/>
                  </a:lnTo>
                  <a:lnTo>
                    <a:pt x="7753" y="966547"/>
                  </a:lnTo>
                  <a:lnTo>
                    <a:pt x="9621" y="961024"/>
                  </a:lnTo>
                  <a:lnTo>
                    <a:pt x="11672" y="955501"/>
                  </a:lnTo>
                  <a:lnTo>
                    <a:pt x="13902" y="949978"/>
                  </a:lnTo>
                  <a:lnTo>
                    <a:pt x="16310" y="944454"/>
                  </a:lnTo>
                  <a:lnTo>
                    <a:pt x="18864" y="938931"/>
                  </a:lnTo>
                  <a:lnTo>
                    <a:pt x="21551" y="933408"/>
                  </a:lnTo>
                  <a:lnTo>
                    <a:pt x="24357" y="927885"/>
                  </a:lnTo>
                  <a:lnTo>
                    <a:pt x="27269" y="922362"/>
                  </a:lnTo>
                  <a:lnTo>
                    <a:pt x="30274" y="916839"/>
                  </a:lnTo>
                  <a:lnTo>
                    <a:pt x="33357" y="911316"/>
                  </a:lnTo>
                  <a:lnTo>
                    <a:pt x="36503" y="905793"/>
                  </a:lnTo>
                  <a:lnTo>
                    <a:pt x="39704" y="900269"/>
                  </a:lnTo>
                  <a:lnTo>
                    <a:pt x="42935" y="894746"/>
                  </a:lnTo>
                  <a:lnTo>
                    <a:pt x="46183" y="889223"/>
                  </a:lnTo>
                  <a:lnTo>
                    <a:pt x="49435" y="883700"/>
                  </a:lnTo>
                  <a:lnTo>
                    <a:pt x="52679" y="878177"/>
                  </a:lnTo>
                  <a:lnTo>
                    <a:pt x="55904" y="872654"/>
                  </a:lnTo>
                  <a:lnTo>
                    <a:pt x="59104" y="867131"/>
                  </a:lnTo>
                  <a:lnTo>
                    <a:pt x="62269" y="861607"/>
                  </a:lnTo>
                  <a:lnTo>
                    <a:pt x="65391" y="856084"/>
                  </a:lnTo>
                  <a:lnTo>
                    <a:pt x="68468" y="850561"/>
                  </a:lnTo>
                  <a:lnTo>
                    <a:pt x="71500" y="845038"/>
                  </a:lnTo>
                  <a:lnTo>
                    <a:pt x="74488" y="839515"/>
                  </a:lnTo>
                  <a:lnTo>
                    <a:pt x="77433" y="833992"/>
                  </a:lnTo>
                  <a:lnTo>
                    <a:pt x="80337" y="828469"/>
                  </a:lnTo>
                  <a:lnTo>
                    <a:pt x="83200" y="822946"/>
                  </a:lnTo>
                  <a:lnTo>
                    <a:pt x="86025" y="817422"/>
                  </a:lnTo>
                  <a:lnTo>
                    <a:pt x="88812" y="811899"/>
                  </a:lnTo>
                  <a:lnTo>
                    <a:pt x="91559" y="806376"/>
                  </a:lnTo>
                  <a:lnTo>
                    <a:pt x="94271" y="800853"/>
                  </a:lnTo>
                  <a:lnTo>
                    <a:pt x="96947" y="795330"/>
                  </a:lnTo>
                  <a:lnTo>
                    <a:pt x="99587" y="789807"/>
                  </a:lnTo>
                  <a:lnTo>
                    <a:pt x="102191" y="784284"/>
                  </a:lnTo>
                  <a:lnTo>
                    <a:pt x="104758" y="778761"/>
                  </a:lnTo>
                  <a:lnTo>
                    <a:pt x="107288" y="773237"/>
                  </a:lnTo>
                  <a:lnTo>
                    <a:pt x="109781" y="767714"/>
                  </a:lnTo>
                  <a:lnTo>
                    <a:pt x="112234" y="762191"/>
                  </a:lnTo>
                  <a:lnTo>
                    <a:pt x="114653" y="756668"/>
                  </a:lnTo>
                  <a:lnTo>
                    <a:pt x="117042" y="751145"/>
                  </a:lnTo>
                  <a:lnTo>
                    <a:pt x="119404" y="745622"/>
                  </a:lnTo>
                  <a:lnTo>
                    <a:pt x="121740" y="740099"/>
                  </a:lnTo>
                  <a:lnTo>
                    <a:pt x="124056" y="734576"/>
                  </a:lnTo>
                  <a:lnTo>
                    <a:pt x="126352" y="729052"/>
                  </a:lnTo>
                  <a:lnTo>
                    <a:pt x="128633" y="723529"/>
                  </a:lnTo>
                  <a:lnTo>
                    <a:pt x="130898" y="718006"/>
                  </a:lnTo>
                  <a:lnTo>
                    <a:pt x="133147" y="712483"/>
                  </a:lnTo>
                  <a:lnTo>
                    <a:pt x="135383" y="706960"/>
                  </a:lnTo>
                  <a:lnTo>
                    <a:pt x="137601" y="701437"/>
                  </a:lnTo>
                  <a:lnTo>
                    <a:pt x="139801" y="695914"/>
                  </a:lnTo>
                  <a:lnTo>
                    <a:pt x="141977" y="690391"/>
                  </a:lnTo>
                  <a:lnTo>
                    <a:pt x="144126" y="684867"/>
                  </a:lnTo>
                  <a:lnTo>
                    <a:pt x="146244" y="679344"/>
                  </a:lnTo>
                  <a:lnTo>
                    <a:pt x="148324" y="673821"/>
                  </a:lnTo>
                  <a:lnTo>
                    <a:pt x="150358" y="668298"/>
                  </a:lnTo>
                  <a:lnTo>
                    <a:pt x="152346" y="662775"/>
                  </a:lnTo>
                  <a:lnTo>
                    <a:pt x="154287" y="657252"/>
                  </a:lnTo>
                  <a:lnTo>
                    <a:pt x="156178" y="651729"/>
                  </a:lnTo>
                  <a:lnTo>
                    <a:pt x="158020" y="646205"/>
                  </a:lnTo>
                  <a:lnTo>
                    <a:pt x="159812" y="640682"/>
                  </a:lnTo>
                  <a:lnTo>
                    <a:pt x="161558" y="635159"/>
                  </a:lnTo>
                  <a:lnTo>
                    <a:pt x="163259" y="629636"/>
                  </a:lnTo>
                  <a:lnTo>
                    <a:pt x="164914" y="624113"/>
                  </a:lnTo>
                  <a:lnTo>
                    <a:pt x="166533" y="618590"/>
                  </a:lnTo>
                  <a:lnTo>
                    <a:pt x="168121" y="613067"/>
                  </a:lnTo>
                  <a:lnTo>
                    <a:pt x="169682" y="607544"/>
                  </a:lnTo>
                  <a:lnTo>
                    <a:pt x="171221" y="602020"/>
                  </a:lnTo>
                  <a:lnTo>
                    <a:pt x="172739" y="596497"/>
                  </a:lnTo>
                  <a:lnTo>
                    <a:pt x="174239" y="590974"/>
                  </a:lnTo>
                  <a:lnTo>
                    <a:pt x="175724" y="585451"/>
                  </a:lnTo>
                  <a:lnTo>
                    <a:pt x="177192" y="579928"/>
                  </a:lnTo>
                  <a:lnTo>
                    <a:pt x="178644" y="574405"/>
                  </a:lnTo>
                  <a:lnTo>
                    <a:pt x="180079" y="568882"/>
                  </a:lnTo>
                  <a:lnTo>
                    <a:pt x="181497" y="563359"/>
                  </a:lnTo>
                  <a:lnTo>
                    <a:pt x="182894" y="557835"/>
                  </a:lnTo>
                  <a:lnTo>
                    <a:pt x="184270" y="552312"/>
                  </a:lnTo>
                  <a:lnTo>
                    <a:pt x="185621" y="546789"/>
                  </a:lnTo>
                  <a:lnTo>
                    <a:pt x="186945" y="541266"/>
                  </a:lnTo>
                  <a:lnTo>
                    <a:pt x="188238" y="535743"/>
                  </a:lnTo>
                  <a:lnTo>
                    <a:pt x="189494" y="530220"/>
                  </a:lnTo>
                  <a:lnTo>
                    <a:pt x="190715" y="524697"/>
                  </a:lnTo>
                  <a:lnTo>
                    <a:pt x="191899" y="519174"/>
                  </a:lnTo>
                  <a:lnTo>
                    <a:pt x="193044" y="513650"/>
                  </a:lnTo>
                  <a:lnTo>
                    <a:pt x="194147" y="508127"/>
                  </a:lnTo>
                  <a:lnTo>
                    <a:pt x="195208" y="502604"/>
                  </a:lnTo>
                  <a:lnTo>
                    <a:pt x="196225" y="497081"/>
                  </a:lnTo>
                  <a:lnTo>
                    <a:pt x="197198" y="491558"/>
                  </a:lnTo>
                  <a:lnTo>
                    <a:pt x="198119" y="486035"/>
                  </a:lnTo>
                  <a:lnTo>
                    <a:pt x="198995" y="480512"/>
                  </a:lnTo>
                  <a:lnTo>
                    <a:pt x="199825" y="474989"/>
                  </a:lnTo>
                  <a:lnTo>
                    <a:pt x="200612" y="469465"/>
                  </a:lnTo>
                  <a:lnTo>
                    <a:pt x="201355" y="463942"/>
                  </a:lnTo>
                  <a:lnTo>
                    <a:pt x="202057" y="458419"/>
                  </a:lnTo>
                  <a:lnTo>
                    <a:pt x="202718" y="452896"/>
                  </a:lnTo>
                  <a:lnTo>
                    <a:pt x="203340" y="447373"/>
                  </a:lnTo>
                  <a:lnTo>
                    <a:pt x="203922" y="441850"/>
                  </a:lnTo>
                  <a:lnTo>
                    <a:pt x="204467" y="436327"/>
                  </a:lnTo>
                  <a:lnTo>
                    <a:pt x="204979" y="430803"/>
                  </a:lnTo>
                  <a:lnTo>
                    <a:pt x="205461" y="425280"/>
                  </a:lnTo>
                  <a:lnTo>
                    <a:pt x="205915" y="419757"/>
                  </a:lnTo>
                  <a:lnTo>
                    <a:pt x="206341" y="414234"/>
                  </a:lnTo>
                  <a:lnTo>
                    <a:pt x="206743" y="408711"/>
                  </a:lnTo>
                  <a:lnTo>
                    <a:pt x="207121" y="403188"/>
                  </a:lnTo>
                  <a:lnTo>
                    <a:pt x="207477" y="397665"/>
                  </a:lnTo>
                  <a:lnTo>
                    <a:pt x="207812" y="392142"/>
                  </a:lnTo>
                  <a:lnTo>
                    <a:pt x="208130" y="386618"/>
                  </a:lnTo>
                  <a:lnTo>
                    <a:pt x="208433" y="381095"/>
                  </a:lnTo>
                  <a:lnTo>
                    <a:pt x="208722" y="375572"/>
                  </a:lnTo>
                  <a:lnTo>
                    <a:pt x="208999" y="370049"/>
                  </a:lnTo>
                  <a:lnTo>
                    <a:pt x="209265" y="364526"/>
                  </a:lnTo>
                  <a:lnTo>
                    <a:pt x="209522" y="359003"/>
                  </a:lnTo>
                  <a:lnTo>
                    <a:pt x="209770" y="353480"/>
                  </a:lnTo>
                  <a:lnTo>
                    <a:pt x="210011" y="347957"/>
                  </a:lnTo>
                  <a:lnTo>
                    <a:pt x="210247" y="342433"/>
                  </a:lnTo>
                  <a:lnTo>
                    <a:pt x="210477" y="336910"/>
                  </a:lnTo>
                  <a:lnTo>
                    <a:pt x="210702" y="331387"/>
                  </a:lnTo>
                  <a:lnTo>
                    <a:pt x="210923" y="325864"/>
                  </a:lnTo>
                  <a:lnTo>
                    <a:pt x="211140" y="320341"/>
                  </a:lnTo>
                  <a:lnTo>
                    <a:pt x="211353" y="314818"/>
                  </a:lnTo>
                  <a:lnTo>
                    <a:pt x="211561" y="309295"/>
                  </a:lnTo>
                  <a:lnTo>
                    <a:pt x="211763" y="303772"/>
                  </a:lnTo>
                  <a:lnTo>
                    <a:pt x="211959" y="298248"/>
                  </a:lnTo>
                  <a:lnTo>
                    <a:pt x="212149" y="292725"/>
                  </a:lnTo>
                  <a:lnTo>
                    <a:pt x="212331" y="287202"/>
                  </a:lnTo>
                  <a:lnTo>
                    <a:pt x="212505" y="281679"/>
                  </a:lnTo>
                  <a:lnTo>
                    <a:pt x="212670" y="276156"/>
                  </a:lnTo>
                  <a:lnTo>
                    <a:pt x="212825" y="270633"/>
                  </a:lnTo>
                  <a:lnTo>
                    <a:pt x="212970" y="265110"/>
                  </a:lnTo>
                  <a:lnTo>
                    <a:pt x="213104" y="259587"/>
                  </a:lnTo>
                  <a:lnTo>
                    <a:pt x="213226" y="254063"/>
                  </a:lnTo>
                  <a:lnTo>
                    <a:pt x="213337" y="248540"/>
                  </a:lnTo>
                  <a:lnTo>
                    <a:pt x="213437" y="243017"/>
                  </a:lnTo>
                  <a:lnTo>
                    <a:pt x="213527" y="237494"/>
                  </a:lnTo>
                  <a:lnTo>
                    <a:pt x="213607" y="231971"/>
                  </a:lnTo>
                  <a:lnTo>
                    <a:pt x="213678" y="226448"/>
                  </a:lnTo>
                  <a:lnTo>
                    <a:pt x="213740" y="220925"/>
                  </a:lnTo>
                  <a:lnTo>
                    <a:pt x="213794" y="215401"/>
                  </a:lnTo>
                  <a:lnTo>
                    <a:pt x="213841" y="209878"/>
                  </a:lnTo>
                  <a:lnTo>
                    <a:pt x="213881" y="204355"/>
                  </a:lnTo>
                  <a:lnTo>
                    <a:pt x="213917" y="198832"/>
                  </a:lnTo>
                  <a:lnTo>
                    <a:pt x="213948" y="193309"/>
                  </a:lnTo>
                  <a:lnTo>
                    <a:pt x="213975" y="187786"/>
                  </a:lnTo>
                  <a:lnTo>
                    <a:pt x="213999" y="182263"/>
                  </a:lnTo>
                  <a:lnTo>
                    <a:pt x="214021" y="176740"/>
                  </a:lnTo>
                  <a:lnTo>
                    <a:pt x="214040" y="171216"/>
                  </a:lnTo>
                  <a:lnTo>
                    <a:pt x="214058" y="165693"/>
                  </a:lnTo>
                  <a:lnTo>
                    <a:pt x="214075" y="160170"/>
                  </a:lnTo>
                  <a:lnTo>
                    <a:pt x="214091" y="154647"/>
                  </a:lnTo>
                  <a:lnTo>
                    <a:pt x="214106" y="149124"/>
                  </a:lnTo>
                  <a:lnTo>
                    <a:pt x="214122" y="143601"/>
                  </a:lnTo>
                  <a:lnTo>
                    <a:pt x="214137" y="138078"/>
                  </a:lnTo>
                  <a:lnTo>
                    <a:pt x="214152" y="132555"/>
                  </a:lnTo>
                  <a:lnTo>
                    <a:pt x="214167" y="127031"/>
                  </a:lnTo>
                  <a:lnTo>
                    <a:pt x="214182" y="121508"/>
                  </a:lnTo>
                  <a:lnTo>
                    <a:pt x="214197" y="115985"/>
                  </a:lnTo>
                  <a:lnTo>
                    <a:pt x="214211" y="110462"/>
                  </a:lnTo>
                  <a:lnTo>
                    <a:pt x="214224" y="104939"/>
                  </a:lnTo>
                  <a:lnTo>
                    <a:pt x="214236" y="99416"/>
                  </a:lnTo>
                  <a:lnTo>
                    <a:pt x="214247" y="93893"/>
                  </a:lnTo>
                  <a:lnTo>
                    <a:pt x="214256" y="88370"/>
                  </a:lnTo>
                  <a:lnTo>
                    <a:pt x="214263" y="82846"/>
                  </a:lnTo>
                  <a:lnTo>
                    <a:pt x="214269" y="77323"/>
                  </a:lnTo>
                  <a:lnTo>
                    <a:pt x="214272" y="71800"/>
                  </a:lnTo>
                  <a:lnTo>
                    <a:pt x="214272" y="66277"/>
                  </a:lnTo>
                  <a:lnTo>
                    <a:pt x="214271" y="60754"/>
                  </a:lnTo>
                  <a:lnTo>
                    <a:pt x="214268" y="55231"/>
                  </a:lnTo>
                  <a:lnTo>
                    <a:pt x="214264" y="49708"/>
                  </a:lnTo>
                  <a:lnTo>
                    <a:pt x="214258" y="44185"/>
                  </a:lnTo>
                  <a:lnTo>
                    <a:pt x="214251" y="38661"/>
                  </a:lnTo>
                  <a:lnTo>
                    <a:pt x="214244" y="33138"/>
                  </a:lnTo>
                  <a:lnTo>
                    <a:pt x="214238" y="27615"/>
                  </a:lnTo>
                  <a:lnTo>
                    <a:pt x="214232" y="22092"/>
                  </a:lnTo>
                  <a:lnTo>
                    <a:pt x="214226" y="16569"/>
                  </a:lnTo>
                  <a:lnTo>
                    <a:pt x="214223" y="11046"/>
                  </a:lnTo>
                  <a:lnTo>
                    <a:pt x="214221" y="5523"/>
                  </a:lnTo>
                  <a:lnTo>
                    <a:pt x="214221" y="0"/>
                  </a:lnTo>
                  <a:lnTo>
                    <a:pt x="214582" y="0"/>
                  </a:lnTo>
                  <a:lnTo>
                    <a:pt x="214582" y="5523"/>
                  </a:lnTo>
                  <a:lnTo>
                    <a:pt x="214580" y="11046"/>
                  </a:lnTo>
                  <a:lnTo>
                    <a:pt x="214576" y="16569"/>
                  </a:lnTo>
                  <a:lnTo>
                    <a:pt x="214571" y="22092"/>
                  </a:lnTo>
                  <a:lnTo>
                    <a:pt x="214565" y="27615"/>
                  </a:lnTo>
                  <a:lnTo>
                    <a:pt x="214558" y="33138"/>
                  </a:lnTo>
                  <a:lnTo>
                    <a:pt x="214551" y="38661"/>
                  </a:lnTo>
                  <a:lnTo>
                    <a:pt x="214544" y="44185"/>
                  </a:lnTo>
                  <a:lnTo>
                    <a:pt x="214539" y="49708"/>
                  </a:lnTo>
                  <a:lnTo>
                    <a:pt x="214534" y="55231"/>
                  </a:lnTo>
                  <a:lnTo>
                    <a:pt x="214531" y="60754"/>
                  </a:lnTo>
                  <a:lnTo>
                    <a:pt x="214530" y="66277"/>
                  </a:lnTo>
                  <a:lnTo>
                    <a:pt x="214531" y="71800"/>
                  </a:lnTo>
                  <a:lnTo>
                    <a:pt x="214534" y="77323"/>
                  </a:lnTo>
                  <a:lnTo>
                    <a:pt x="214539" y="82846"/>
                  </a:lnTo>
                  <a:lnTo>
                    <a:pt x="214546" y="88370"/>
                  </a:lnTo>
                  <a:lnTo>
                    <a:pt x="214555" y="93893"/>
                  </a:lnTo>
                  <a:lnTo>
                    <a:pt x="214566" y="99416"/>
                  </a:lnTo>
                  <a:lnTo>
                    <a:pt x="214578" y="104939"/>
                  </a:lnTo>
                  <a:lnTo>
                    <a:pt x="214591" y="110462"/>
                  </a:lnTo>
                  <a:lnTo>
                    <a:pt x="214605" y="115985"/>
                  </a:lnTo>
                  <a:lnTo>
                    <a:pt x="214620" y="121508"/>
                  </a:lnTo>
                  <a:lnTo>
                    <a:pt x="214635" y="127031"/>
                  </a:lnTo>
                  <a:lnTo>
                    <a:pt x="214650" y="132555"/>
                  </a:lnTo>
                  <a:lnTo>
                    <a:pt x="214665" y="138078"/>
                  </a:lnTo>
                  <a:lnTo>
                    <a:pt x="214681" y="143601"/>
                  </a:lnTo>
                  <a:lnTo>
                    <a:pt x="214696" y="149124"/>
                  </a:lnTo>
                  <a:lnTo>
                    <a:pt x="214712" y="154647"/>
                  </a:lnTo>
                  <a:lnTo>
                    <a:pt x="214728" y="160170"/>
                  </a:lnTo>
                  <a:lnTo>
                    <a:pt x="214745" y="165693"/>
                  </a:lnTo>
                  <a:lnTo>
                    <a:pt x="214762" y="171216"/>
                  </a:lnTo>
                  <a:lnTo>
                    <a:pt x="214782" y="176740"/>
                  </a:lnTo>
                  <a:lnTo>
                    <a:pt x="214803" y="182263"/>
                  </a:lnTo>
                  <a:lnTo>
                    <a:pt x="214827" y="187786"/>
                  </a:lnTo>
                  <a:lnTo>
                    <a:pt x="214855" y="193309"/>
                  </a:lnTo>
                  <a:lnTo>
                    <a:pt x="214886" y="198832"/>
                  </a:lnTo>
                  <a:lnTo>
                    <a:pt x="214921" y="204355"/>
                  </a:lnTo>
                  <a:lnTo>
                    <a:pt x="214961" y="209878"/>
                  </a:lnTo>
                  <a:lnTo>
                    <a:pt x="215008" y="215401"/>
                  </a:lnTo>
                  <a:lnTo>
                    <a:pt x="215062" y="220925"/>
                  </a:lnTo>
                  <a:lnTo>
                    <a:pt x="215124" y="226448"/>
                  </a:lnTo>
                  <a:lnTo>
                    <a:pt x="215195" y="231971"/>
                  </a:lnTo>
                  <a:lnTo>
                    <a:pt x="215275" y="237494"/>
                  </a:lnTo>
                  <a:lnTo>
                    <a:pt x="215365" y="243017"/>
                  </a:lnTo>
                  <a:lnTo>
                    <a:pt x="215465" y="248540"/>
                  </a:lnTo>
                  <a:lnTo>
                    <a:pt x="215576" y="254063"/>
                  </a:lnTo>
                  <a:lnTo>
                    <a:pt x="215698" y="259587"/>
                  </a:lnTo>
                  <a:lnTo>
                    <a:pt x="215832" y="265110"/>
                  </a:lnTo>
                  <a:lnTo>
                    <a:pt x="215977" y="270633"/>
                  </a:lnTo>
                  <a:lnTo>
                    <a:pt x="216133" y="276156"/>
                  </a:lnTo>
                  <a:lnTo>
                    <a:pt x="216298" y="281679"/>
                  </a:lnTo>
                  <a:lnTo>
                    <a:pt x="216472" y="287202"/>
                  </a:lnTo>
                  <a:lnTo>
                    <a:pt x="216654" y="292725"/>
                  </a:lnTo>
                  <a:lnTo>
                    <a:pt x="216843" y="298248"/>
                  </a:lnTo>
                  <a:lnTo>
                    <a:pt x="217040" y="303772"/>
                  </a:lnTo>
                  <a:lnTo>
                    <a:pt x="217242" y="309295"/>
                  </a:lnTo>
                  <a:lnTo>
                    <a:pt x="217450" y="314818"/>
                  </a:lnTo>
                  <a:lnTo>
                    <a:pt x="217662" y="320341"/>
                  </a:lnTo>
                  <a:lnTo>
                    <a:pt x="217879" y="325864"/>
                  </a:lnTo>
                  <a:lnTo>
                    <a:pt x="218100" y="331387"/>
                  </a:lnTo>
                  <a:lnTo>
                    <a:pt x="218326" y="336910"/>
                  </a:lnTo>
                  <a:lnTo>
                    <a:pt x="218556" y="342433"/>
                  </a:lnTo>
                  <a:lnTo>
                    <a:pt x="218791" y="347957"/>
                  </a:lnTo>
                  <a:lnTo>
                    <a:pt x="219032" y="353480"/>
                  </a:lnTo>
                  <a:lnTo>
                    <a:pt x="219281" y="359003"/>
                  </a:lnTo>
                  <a:lnTo>
                    <a:pt x="219538" y="364526"/>
                  </a:lnTo>
                  <a:lnTo>
                    <a:pt x="219804" y="370049"/>
                  </a:lnTo>
                  <a:lnTo>
                    <a:pt x="220081" y="375572"/>
                  </a:lnTo>
                  <a:lnTo>
                    <a:pt x="220370" y="381095"/>
                  </a:lnTo>
                  <a:lnTo>
                    <a:pt x="220672" y="386618"/>
                  </a:lnTo>
                  <a:lnTo>
                    <a:pt x="220990" y="392142"/>
                  </a:lnTo>
                  <a:lnTo>
                    <a:pt x="221325" y="397665"/>
                  </a:lnTo>
                  <a:lnTo>
                    <a:pt x="221681" y="403188"/>
                  </a:lnTo>
                  <a:lnTo>
                    <a:pt x="222060" y="408711"/>
                  </a:lnTo>
                  <a:lnTo>
                    <a:pt x="222461" y="414234"/>
                  </a:lnTo>
                  <a:lnTo>
                    <a:pt x="222888" y="419757"/>
                  </a:lnTo>
                  <a:lnTo>
                    <a:pt x="223341" y="425280"/>
                  </a:lnTo>
                  <a:lnTo>
                    <a:pt x="223823" y="430803"/>
                  </a:lnTo>
                  <a:lnTo>
                    <a:pt x="224336" y="436327"/>
                  </a:lnTo>
                  <a:lnTo>
                    <a:pt x="224881" y="441850"/>
                  </a:lnTo>
                  <a:lnTo>
                    <a:pt x="225462" y="447373"/>
                  </a:lnTo>
                  <a:lnTo>
                    <a:pt x="226085" y="452896"/>
                  </a:lnTo>
                  <a:lnTo>
                    <a:pt x="226746" y="458419"/>
                  </a:lnTo>
                  <a:lnTo>
                    <a:pt x="227447" y="463942"/>
                  </a:lnTo>
                  <a:lnTo>
                    <a:pt x="228191" y="469465"/>
                  </a:lnTo>
                  <a:lnTo>
                    <a:pt x="228977" y="474989"/>
                  </a:lnTo>
                  <a:lnTo>
                    <a:pt x="229808" y="480512"/>
                  </a:lnTo>
                  <a:lnTo>
                    <a:pt x="230683" y="486035"/>
                  </a:lnTo>
                  <a:lnTo>
                    <a:pt x="231604" y="491558"/>
                  </a:lnTo>
                  <a:lnTo>
                    <a:pt x="232577" y="497081"/>
                  </a:lnTo>
                  <a:lnTo>
                    <a:pt x="233594" y="502604"/>
                  </a:lnTo>
                  <a:lnTo>
                    <a:pt x="234655" y="508127"/>
                  </a:lnTo>
                  <a:lnTo>
                    <a:pt x="235759" y="513650"/>
                  </a:lnTo>
                  <a:lnTo>
                    <a:pt x="236903" y="519174"/>
                  </a:lnTo>
                  <a:lnTo>
                    <a:pt x="238087" y="524697"/>
                  </a:lnTo>
                  <a:lnTo>
                    <a:pt x="239308" y="530220"/>
                  </a:lnTo>
                  <a:lnTo>
                    <a:pt x="240565" y="535743"/>
                  </a:lnTo>
                  <a:lnTo>
                    <a:pt x="241858" y="541266"/>
                  </a:lnTo>
                  <a:lnTo>
                    <a:pt x="243182" y="546789"/>
                  </a:lnTo>
                  <a:lnTo>
                    <a:pt x="244533" y="552312"/>
                  </a:lnTo>
                  <a:lnTo>
                    <a:pt x="245908" y="557835"/>
                  </a:lnTo>
                  <a:lnTo>
                    <a:pt x="247306" y="563359"/>
                  </a:lnTo>
                  <a:lnTo>
                    <a:pt x="248723" y="568882"/>
                  </a:lnTo>
                  <a:lnTo>
                    <a:pt x="250159" y="574405"/>
                  </a:lnTo>
                  <a:lnTo>
                    <a:pt x="251611" y="579928"/>
                  </a:lnTo>
                  <a:lnTo>
                    <a:pt x="253079" y="585451"/>
                  </a:lnTo>
                  <a:lnTo>
                    <a:pt x="254563" y="590974"/>
                  </a:lnTo>
                  <a:lnTo>
                    <a:pt x="256064" y="596497"/>
                  </a:lnTo>
                  <a:lnTo>
                    <a:pt x="257582" y="602020"/>
                  </a:lnTo>
                  <a:lnTo>
                    <a:pt x="259120" y="607544"/>
                  </a:lnTo>
                  <a:lnTo>
                    <a:pt x="260681" y="613067"/>
                  </a:lnTo>
                  <a:lnTo>
                    <a:pt x="262269" y="618590"/>
                  </a:lnTo>
                  <a:lnTo>
                    <a:pt x="263889" y="624113"/>
                  </a:lnTo>
                  <a:lnTo>
                    <a:pt x="265543" y="629636"/>
                  </a:lnTo>
                  <a:lnTo>
                    <a:pt x="267244" y="635159"/>
                  </a:lnTo>
                  <a:lnTo>
                    <a:pt x="268990" y="640682"/>
                  </a:lnTo>
                  <a:lnTo>
                    <a:pt x="270783" y="646205"/>
                  </a:lnTo>
                  <a:lnTo>
                    <a:pt x="272624" y="651729"/>
                  </a:lnTo>
                  <a:lnTo>
                    <a:pt x="274515" y="657252"/>
                  </a:lnTo>
                  <a:lnTo>
                    <a:pt x="276456" y="662775"/>
                  </a:lnTo>
                  <a:lnTo>
                    <a:pt x="278445" y="668298"/>
                  </a:lnTo>
                  <a:lnTo>
                    <a:pt x="280478" y="673821"/>
                  </a:lnTo>
                  <a:lnTo>
                    <a:pt x="282558" y="679344"/>
                  </a:lnTo>
                  <a:lnTo>
                    <a:pt x="284676" y="684867"/>
                  </a:lnTo>
                  <a:lnTo>
                    <a:pt x="286825" y="690391"/>
                  </a:lnTo>
                  <a:lnTo>
                    <a:pt x="289002" y="695914"/>
                  </a:lnTo>
                  <a:lnTo>
                    <a:pt x="291201" y="701437"/>
                  </a:lnTo>
                  <a:lnTo>
                    <a:pt x="293420" y="706960"/>
                  </a:lnTo>
                  <a:lnTo>
                    <a:pt x="295655" y="712483"/>
                  </a:lnTo>
                  <a:lnTo>
                    <a:pt x="297905" y="718006"/>
                  </a:lnTo>
                  <a:lnTo>
                    <a:pt x="300170" y="723529"/>
                  </a:lnTo>
                  <a:lnTo>
                    <a:pt x="302450" y="729052"/>
                  </a:lnTo>
                  <a:lnTo>
                    <a:pt x="304747" y="734576"/>
                  </a:lnTo>
                  <a:lnTo>
                    <a:pt x="307062" y="740099"/>
                  </a:lnTo>
                  <a:lnTo>
                    <a:pt x="309399" y="745622"/>
                  </a:lnTo>
                  <a:lnTo>
                    <a:pt x="311760" y="751145"/>
                  </a:lnTo>
                  <a:lnTo>
                    <a:pt x="314149" y="756668"/>
                  </a:lnTo>
                  <a:lnTo>
                    <a:pt x="316568" y="762191"/>
                  </a:lnTo>
                  <a:lnTo>
                    <a:pt x="319021" y="767714"/>
                  </a:lnTo>
                  <a:lnTo>
                    <a:pt x="321515" y="773237"/>
                  </a:lnTo>
                  <a:lnTo>
                    <a:pt x="324045" y="778761"/>
                  </a:lnTo>
                  <a:lnTo>
                    <a:pt x="326611" y="784284"/>
                  </a:lnTo>
                  <a:lnTo>
                    <a:pt x="329215" y="789807"/>
                  </a:lnTo>
                  <a:lnTo>
                    <a:pt x="331855" y="795330"/>
                  </a:lnTo>
                  <a:lnTo>
                    <a:pt x="334531" y="800853"/>
                  </a:lnTo>
                  <a:lnTo>
                    <a:pt x="337243" y="806376"/>
                  </a:lnTo>
                  <a:lnTo>
                    <a:pt x="339990" y="811899"/>
                  </a:lnTo>
                  <a:lnTo>
                    <a:pt x="342777" y="817422"/>
                  </a:lnTo>
                  <a:lnTo>
                    <a:pt x="345602" y="822946"/>
                  </a:lnTo>
                  <a:lnTo>
                    <a:pt x="348466" y="828469"/>
                  </a:lnTo>
                  <a:lnTo>
                    <a:pt x="351369" y="833992"/>
                  </a:lnTo>
                  <a:lnTo>
                    <a:pt x="354314" y="839515"/>
                  </a:lnTo>
                  <a:lnTo>
                    <a:pt x="357303" y="845038"/>
                  </a:lnTo>
                  <a:lnTo>
                    <a:pt x="360335" y="850561"/>
                  </a:lnTo>
                  <a:lnTo>
                    <a:pt x="363411" y="856084"/>
                  </a:lnTo>
                  <a:lnTo>
                    <a:pt x="366534" y="861607"/>
                  </a:lnTo>
                  <a:lnTo>
                    <a:pt x="369699" y="867131"/>
                  </a:lnTo>
                  <a:lnTo>
                    <a:pt x="372898" y="872654"/>
                  </a:lnTo>
                  <a:lnTo>
                    <a:pt x="376124" y="878177"/>
                  </a:lnTo>
                  <a:lnTo>
                    <a:pt x="379368" y="883700"/>
                  </a:lnTo>
                  <a:lnTo>
                    <a:pt x="382619" y="889223"/>
                  </a:lnTo>
                  <a:lnTo>
                    <a:pt x="385867" y="894746"/>
                  </a:lnTo>
                  <a:lnTo>
                    <a:pt x="389098" y="900269"/>
                  </a:lnTo>
                  <a:lnTo>
                    <a:pt x="392299" y="905793"/>
                  </a:lnTo>
                  <a:lnTo>
                    <a:pt x="395446" y="911316"/>
                  </a:lnTo>
                  <a:lnTo>
                    <a:pt x="398528" y="916839"/>
                  </a:lnTo>
                  <a:lnTo>
                    <a:pt x="401533" y="922362"/>
                  </a:lnTo>
                  <a:lnTo>
                    <a:pt x="404445" y="927885"/>
                  </a:lnTo>
                  <a:lnTo>
                    <a:pt x="407252" y="933408"/>
                  </a:lnTo>
                  <a:lnTo>
                    <a:pt x="409938" y="938931"/>
                  </a:lnTo>
                  <a:lnTo>
                    <a:pt x="412492" y="944454"/>
                  </a:lnTo>
                  <a:lnTo>
                    <a:pt x="414901" y="949978"/>
                  </a:lnTo>
                  <a:lnTo>
                    <a:pt x="417130" y="955501"/>
                  </a:lnTo>
                  <a:lnTo>
                    <a:pt x="419181" y="961024"/>
                  </a:lnTo>
                  <a:lnTo>
                    <a:pt x="421049" y="966547"/>
                  </a:lnTo>
                  <a:lnTo>
                    <a:pt x="422725" y="972070"/>
                  </a:lnTo>
                  <a:lnTo>
                    <a:pt x="424203" y="977593"/>
                  </a:lnTo>
                  <a:lnTo>
                    <a:pt x="425476" y="983116"/>
                  </a:lnTo>
                  <a:lnTo>
                    <a:pt x="426543" y="988639"/>
                  </a:lnTo>
                  <a:lnTo>
                    <a:pt x="427404" y="994163"/>
                  </a:lnTo>
                  <a:lnTo>
                    <a:pt x="428047" y="999686"/>
                  </a:lnTo>
                  <a:lnTo>
                    <a:pt x="428478" y="1005209"/>
                  </a:lnTo>
                  <a:lnTo>
                    <a:pt x="428726" y="1010732"/>
                  </a:lnTo>
                  <a:lnTo>
                    <a:pt x="428803" y="1016255"/>
                  </a:lnTo>
                  <a:lnTo>
                    <a:pt x="428724" y="1021778"/>
                  </a:lnTo>
                  <a:lnTo>
                    <a:pt x="428504" y="1027301"/>
                  </a:lnTo>
                  <a:lnTo>
                    <a:pt x="428162" y="1032824"/>
                  </a:lnTo>
                  <a:lnTo>
                    <a:pt x="427713" y="1038348"/>
                  </a:lnTo>
                  <a:lnTo>
                    <a:pt x="427173" y="1043871"/>
                  </a:lnTo>
                  <a:lnTo>
                    <a:pt x="426550" y="1049394"/>
                  </a:lnTo>
                  <a:lnTo>
                    <a:pt x="425868" y="1054917"/>
                  </a:lnTo>
                  <a:lnTo>
                    <a:pt x="425139" y="1060440"/>
                  </a:lnTo>
                  <a:lnTo>
                    <a:pt x="424369" y="1065963"/>
                  </a:lnTo>
                  <a:lnTo>
                    <a:pt x="423564" y="1071486"/>
                  </a:lnTo>
                  <a:lnTo>
                    <a:pt x="422727" y="1077009"/>
                  </a:lnTo>
                  <a:lnTo>
                    <a:pt x="421861" y="1082533"/>
                  </a:lnTo>
                  <a:lnTo>
                    <a:pt x="420966" y="1088056"/>
                  </a:lnTo>
                  <a:lnTo>
                    <a:pt x="420037" y="1093579"/>
                  </a:lnTo>
                  <a:lnTo>
                    <a:pt x="419078" y="1099102"/>
                  </a:lnTo>
                  <a:lnTo>
                    <a:pt x="418086" y="1104625"/>
                  </a:lnTo>
                  <a:lnTo>
                    <a:pt x="417061" y="1110148"/>
                  </a:lnTo>
                  <a:lnTo>
                    <a:pt x="416002" y="1115671"/>
                  </a:lnTo>
                  <a:lnTo>
                    <a:pt x="414909" y="1121194"/>
                  </a:lnTo>
                  <a:lnTo>
                    <a:pt x="413779" y="1126718"/>
                  </a:lnTo>
                  <a:lnTo>
                    <a:pt x="412613" y="1132241"/>
                  </a:lnTo>
                  <a:lnTo>
                    <a:pt x="411407" y="1137764"/>
                  </a:lnTo>
                  <a:lnTo>
                    <a:pt x="410160" y="1143287"/>
                  </a:lnTo>
                  <a:lnTo>
                    <a:pt x="408873" y="1148810"/>
                  </a:lnTo>
                  <a:lnTo>
                    <a:pt x="407547" y="1154333"/>
                  </a:lnTo>
                  <a:lnTo>
                    <a:pt x="406179" y="1159856"/>
                  </a:lnTo>
                  <a:lnTo>
                    <a:pt x="404770" y="1165380"/>
                  </a:lnTo>
                  <a:lnTo>
                    <a:pt x="403317" y="1170903"/>
                  </a:lnTo>
                  <a:lnTo>
                    <a:pt x="401820" y="1176426"/>
                  </a:lnTo>
                  <a:lnTo>
                    <a:pt x="400277" y="1181949"/>
                  </a:lnTo>
                  <a:lnTo>
                    <a:pt x="398686" y="1187472"/>
                  </a:lnTo>
                  <a:lnTo>
                    <a:pt x="397052" y="1192995"/>
                  </a:lnTo>
                  <a:lnTo>
                    <a:pt x="395377" y="1198518"/>
                  </a:lnTo>
                  <a:lnTo>
                    <a:pt x="393664" y="1204041"/>
                  </a:lnTo>
                  <a:lnTo>
                    <a:pt x="391915" y="1209565"/>
                  </a:lnTo>
                  <a:lnTo>
                    <a:pt x="390132" y="1215088"/>
                  </a:lnTo>
                  <a:lnTo>
                    <a:pt x="388319" y="1220611"/>
                  </a:lnTo>
                  <a:lnTo>
                    <a:pt x="386477" y="1226134"/>
                  </a:lnTo>
                  <a:lnTo>
                    <a:pt x="384603" y="1231657"/>
                  </a:lnTo>
                  <a:lnTo>
                    <a:pt x="382702" y="1237180"/>
                  </a:lnTo>
                  <a:lnTo>
                    <a:pt x="380772" y="1242703"/>
                  </a:lnTo>
                  <a:lnTo>
                    <a:pt x="378812" y="1248226"/>
                  </a:lnTo>
                  <a:lnTo>
                    <a:pt x="376820" y="1253750"/>
                  </a:lnTo>
                  <a:lnTo>
                    <a:pt x="374791" y="1259273"/>
                  </a:lnTo>
                  <a:lnTo>
                    <a:pt x="372725" y="1264796"/>
                  </a:lnTo>
                  <a:lnTo>
                    <a:pt x="370617" y="1270319"/>
                  </a:lnTo>
                  <a:lnTo>
                    <a:pt x="368464" y="1275842"/>
                  </a:lnTo>
                  <a:lnTo>
                    <a:pt x="366267" y="1281365"/>
                  </a:lnTo>
                  <a:lnTo>
                    <a:pt x="364032" y="1286888"/>
                  </a:lnTo>
                  <a:lnTo>
                    <a:pt x="361765" y="1292411"/>
                  </a:lnTo>
                  <a:lnTo>
                    <a:pt x="359474" y="1297935"/>
                  </a:lnTo>
                  <a:lnTo>
                    <a:pt x="357168" y="1303458"/>
                  </a:lnTo>
                  <a:lnTo>
                    <a:pt x="354859" y="1308981"/>
                  </a:lnTo>
                  <a:lnTo>
                    <a:pt x="352559" y="1314504"/>
                  </a:lnTo>
                  <a:lnTo>
                    <a:pt x="350282" y="1320027"/>
                  </a:lnTo>
                  <a:lnTo>
                    <a:pt x="348048" y="1325550"/>
                  </a:lnTo>
                  <a:lnTo>
                    <a:pt x="345865" y="1331073"/>
                  </a:lnTo>
                  <a:lnTo>
                    <a:pt x="343740" y="1336596"/>
                  </a:lnTo>
                  <a:lnTo>
                    <a:pt x="341680" y="1342120"/>
                  </a:lnTo>
                  <a:lnTo>
                    <a:pt x="339687" y="1347643"/>
                  </a:lnTo>
                  <a:lnTo>
                    <a:pt x="337761" y="1353166"/>
                  </a:lnTo>
                  <a:lnTo>
                    <a:pt x="335899" y="1358689"/>
                  </a:lnTo>
                  <a:lnTo>
                    <a:pt x="334095" y="1364212"/>
                  </a:lnTo>
                  <a:lnTo>
                    <a:pt x="332344" y="1369735"/>
                  </a:lnTo>
                  <a:lnTo>
                    <a:pt x="330628" y="1375258"/>
                  </a:lnTo>
                  <a:lnTo>
                    <a:pt x="328935" y="1380782"/>
                  </a:lnTo>
                  <a:lnTo>
                    <a:pt x="327253" y="1386305"/>
                  </a:lnTo>
                  <a:lnTo>
                    <a:pt x="325572" y="1391828"/>
                  </a:lnTo>
                  <a:lnTo>
                    <a:pt x="323884" y="1397351"/>
                  </a:lnTo>
                  <a:lnTo>
                    <a:pt x="322181" y="1402874"/>
                  </a:lnTo>
                  <a:lnTo>
                    <a:pt x="320460" y="1408397"/>
                  </a:lnTo>
                  <a:lnTo>
                    <a:pt x="318718" y="1413920"/>
                  </a:lnTo>
                  <a:lnTo>
                    <a:pt x="316957" y="1419443"/>
                  </a:lnTo>
                  <a:lnTo>
                    <a:pt x="315182" y="1424967"/>
                  </a:lnTo>
                  <a:lnTo>
                    <a:pt x="313401" y="1430490"/>
                  </a:lnTo>
                  <a:lnTo>
                    <a:pt x="311620" y="1436013"/>
                  </a:lnTo>
                  <a:lnTo>
                    <a:pt x="309847" y="1441536"/>
                  </a:lnTo>
                  <a:lnTo>
                    <a:pt x="308090" y="1447059"/>
                  </a:lnTo>
                  <a:lnTo>
                    <a:pt x="306357" y="1452582"/>
                  </a:lnTo>
                  <a:lnTo>
                    <a:pt x="304654" y="1458105"/>
                  </a:lnTo>
                  <a:lnTo>
                    <a:pt x="302991" y="1463628"/>
                  </a:lnTo>
                  <a:lnTo>
                    <a:pt x="301367" y="1469152"/>
                  </a:lnTo>
                  <a:lnTo>
                    <a:pt x="299782" y="1474675"/>
                  </a:lnTo>
                  <a:lnTo>
                    <a:pt x="298235" y="1480198"/>
                  </a:lnTo>
                  <a:lnTo>
                    <a:pt x="296724" y="1485721"/>
                  </a:lnTo>
                  <a:lnTo>
                    <a:pt x="295246" y="1491244"/>
                  </a:lnTo>
                  <a:lnTo>
                    <a:pt x="293796" y="1496767"/>
                  </a:lnTo>
                  <a:lnTo>
                    <a:pt x="292369" y="1502290"/>
                  </a:lnTo>
                  <a:lnTo>
                    <a:pt x="290962" y="1507813"/>
                  </a:lnTo>
                  <a:lnTo>
                    <a:pt x="289567" y="1513337"/>
                  </a:lnTo>
                  <a:lnTo>
                    <a:pt x="288179" y="1518860"/>
                  </a:lnTo>
                  <a:lnTo>
                    <a:pt x="286795" y="1524383"/>
                  </a:lnTo>
                  <a:lnTo>
                    <a:pt x="285412" y="1529906"/>
                  </a:lnTo>
                  <a:lnTo>
                    <a:pt x="284029" y="1535429"/>
                  </a:lnTo>
                  <a:lnTo>
                    <a:pt x="282644" y="1540952"/>
                  </a:lnTo>
                  <a:lnTo>
                    <a:pt x="281259" y="1546475"/>
                  </a:lnTo>
                  <a:lnTo>
                    <a:pt x="279876" y="1551998"/>
                  </a:lnTo>
                  <a:lnTo>
                    <a:pt x="278499" y="1557522"/>
                  </a:lnTo>
                  <a:lnTo>
                    <a:pt x="277133" y="1563045"/>
                  </a:lnTo>
                  <a:lnTo>
                    <a:pt x="275783" y="1568568"/>
                  </a:lnTo>
                  <a:lnTo>
                    <a:pt x="274457" y="1574091"/>
                  </a:lnTo>
                  <a:lnTo>
                    <a:pt x="273160" y="1579614"/>
                  </a:lnTo>
                  <a:lnTo>
                    <a:pt x="271900" y="1585137"/>
                  </a:lnTo>
                  <a:lnTo>
                    <a:pt x="270683" y="1590660"/>
                  </a:lnTo>
                  <a:lnTo>
                    <a:pt x="269517" y="1596184"/>
                  </a:lnTo>
                  <a:lnTo>
                    <a:pt x="268415" y="1601707"/>
                  </a:lnTo>
                  <a:lnTo>
                    <a:pt x="267373" y="1607230"/>
                  </a:lnTo>
                  <a:lnTo>
                    <a:pt x="266394" y="1612753"/>
                  </a:lnTo>
                  <a:lnTo>
                    <a:pt x="265479" y="1618276"/>
                  </a:lnTo>
                  <a:lnTo>
                    <a:pt x="264625" y="1623799"/>
                  </a:lnTo>
                  <a:lnTo>
                    <a:pt x="263831" y="1629322"/>
                  </a:lnTo>
                  <a:lnTo>
                    <a:pt x="263092" y="1634845"/>
                  </a:lnTo>
                  <a:lnTo>
                    <a:pt x="262402" y="1640369"/>
                  </a:lnTo>
                  <a:lnTo>
                    <a:pt x="261758" y="1645892"/>
                  </a:lnTo>
                  <a:lnTo>
                    <a:pt x="261146" y="1651415"/>
                  </a:lnTo>
                  <a:lnTo>
                    <a:pt x="260558" y="1656938"/>
                  </a:lnTo>
                  <a:lnTo>
                    <a:pt x="259983" y="1662461"/>
                  </a:lnTo>
                  <a:lnTo>
                    <a:pt x="259416" y="1667984"/>
                  </a:lnTo>
                  <a:lnTo>
                    <a:pt x="258849" y="1673507"/>
                  </a:lnTo>
                  <a:lnTo>
                    <a:pt x="258275" y="1679030"/>
                  </a:lnTo>
                  <a:lnTo>
                    <a:pt x="257691" y="1684554"/>
                  </a:lnTo>
                  <a:lnTo>
                    <a:pt x="257091" y="1690077"/>
                  </a:lnTo>
                  <a:lnTo>
                    <a:pt x="256474" y="1695600"/>
                  </a:lnTo>
                  <a:lnTo>
                    <a:pt x="255839" y="1701123"/>
                  </a:lnTo>
                  <a:lnTo>
                    <a:pt x="255189" y="1706646"/>
                  </a:lnTo>
                  <a:lnTo>
                    <a:pt x="254524" y="1712169"/>
                  </a:lnTo>
                  <a:lnTo>
                    <a:pt x="253848" y="1717692"/>
                  </a:lnTo>
                  <a:lnTo>
                    <a:pt x="253164" y="1723215"/>
                  </a:lnTo>
                  <a:lnTo>
                    <a:pt x="252474" y="1728739"/>
                  </a:lnTo>
                  <a:lnTo>
                    <a:pt x="251782" y="1734262"/>
                  </a:lnTo>
                  <a:lnTo>
                    <a:pt x="251092" y="1739785"/>
                  </a:lnTo>
                  <a:lnTo>
                    <a:pt x="250406" y="1745308"/>
                  </a:lnTo>
                  <a:lnTo>
                    <a:pt x="249729" y="1750831"/>
                  </a:lnTo>
                  <a:lnTo>
                    <a:pt x="249061" y="1756354"/>
                  </a:lnTo>
                  <a:lnTo>
                    <a:pt x="248405" y="1761877"/>
                  </a:lnTo>
                  <a:lnTo>
                    <a:pt x="247762" y="1767400"/>
                  </a:lnTo>
                  <a:lnTo>
                    <a:pt x="247134" y="1772924"/>
                  </a:lnTo>
                  <a:lnTo>
                    <a:pt x="246522" y="1778447"/>
                  </a:lnTo>
                  <a:lnTo>
                    <a:pt x="245930" y="1783970"/>
                  </a:lnTo>
                  <a:lnTo>
                    <a:pt x="245358" y="1789493"/>
                  </a:lnTo>
                  <a:lnTo>
                    <a:pt x="244808" y="1795016"/>
                  </a:lnTo>
                  <a:lnTo>
                    <a:pt x="244279" y="1800539"/>
                  </a:lnTo>
                  <a:lnTo>
                    <a:pt x="243775" y="1806062"/>
                  </a:lnTo>
                  <a:lnTo>
                    <a:pt x="243295" y="1811586"/>
                  </a:lnTo>
                  <a:lnTo>
                    <a:pt x="242842" y="1817109"/>
                  </a:lnTo>
                  <a:lnTo>
                    <a:pt x="242415" y="1822632"/>
                  </a:lnTo>
                  <a:lnTo>
                    <a:pt x="242018" y="1828155"/>
                  </a:lnTo>
                  <a:lnTo>
                    <a:pt x="241651" y="1833678"/>
                  </a:lnTo>
                  <a:lnTo>
                    <a:pt x="241309" y="1839201"/>
                  </a:lnTo>
                  <a:lnTo>
                    <a:pt x="240992" y="1844724"/>
                  </a:lnTo>
                  <a:lnTo>
                    <a:pt x="240698" y="1850247"/>
                  </a:lnTo>
                  <a:lnTo>
                    <a:pt x="240425" y="1855771"/>
                  </a:lnTo>
                  <a:lnTo>
                    <a:pt x="240169" y="1861294"/>
                  </a:lnTo>
                  <a:lnTo>
                    <a:pt x="239929" y="1866817"/>
                  </a:lnTo>
                  <a:lnTo>
                    <a:pt x="239701" y="1872340"/>
                  </a:lnTo>
                  <a:lnTo>
                    <a:pt x="239483" y="1877863"/>
                  </a:lnTo>
                  <a:lnTo>
                    <a:pt x="239270" y="1883386"/>
                  </a:lnTo>
                  <a:lnTo>
                    <a:pt x="239059" y="1888909"/>
                  </a:lnTo>
                  <a:lnTo>
                    <a:pt x="238849" y="1894432"/>
                  </a:lnTo>
                  <a:lnTo>
                    <a:pt x="238638" y="1899956"/>
                  </a:lnTo>
                  <a:lnTo>
                    <a:pt x="238423" y="1905479"/>
                  </a:lnTo>
                  <a:lnTo>
                    <a:pt x="238203" y="1911002"/>
                  </a:lnTo>
                  <a:lnTo>
                    <a:pt x="237978" y="1916525"/>
                  </a:lnTo>
                  <a:lnTo>
                    <a:pt x="237746" y="1922048"/>
                  </a:lnTo>
                  <a:lnTo>
                    <a:pt x="237507" y="1927571"/>
                  </a:lnTo>
                  <a:lnTo>
                    <a:pt x="237262" y="1933094"/>
                  </a:lnTo>
                  <a:lnTo>
                    <a:pt x="237009" y="1938617"/>
                  </a:lnTo>
                  <a:lnTo>
                    <a:pt x="236749" y="1944141"/>
                  </a:lnTo>
                  <a:lnTo>
                    <a:pt x="236482" y="1949664"/>
                  </a:lnTo>
                  <a:lnTo>
                    <a:pt x="236209" y="1955187"/>
                  </a:lnTo>
                  <a:lnTo>
                    <a:pt x="235931" y="1960710"/>
                  </a:lnTo>
                  <a:lnTo>
                    <a:pt x="235647" y="1966233"/>
                  </a:lnTo>
                  <a:lnTo>
                    <a:pt x="235359" y="1971756"/>
                  </a:lnTo>
                  <a:lnTo>
                    <a:pt x="235068" y="1977279"/>
                  </a:lnTo>
                  <a:lnTo>
                    <a:pt x="234775" y="1982802"/>
                  </a:lnTo>
                  <a:lnTo>
                    <a:pt x="234482" y="1988326"/>
                  </a:lnTo>
                  <a:lnTo>
                    <a:pt x="234188" y="1993849"/>
                  </a:lnTo>
                  <a:lnTo>
                    <a:pt x="233896" y="1999372"/>
                  </a:lnTo>
                  <a:lnTo>
                    <a:pt x="233606" y="2004895"/>
                  </a:lnTo>
                  <a:lnTo>
                    <a:pt x="233319" y="2010418"/>
                  </a:lnTo>
                  <a:lnTo>
                    <a:pt x="233035" y="2015941"/>
                  </a:lnTo>
                  <a:lnTo>
                    <a:pt x="232754" y="2021464"/>
                  </a:lnTo>
                  <a:lnTo>
                    <a:pt x="232476" y="2026987"/>
                  </a:lnTo>
                  <a:lnTo>
                    <a:pt x="232201" y="2032511"/>
                  </a:lnTo>
                  <a:lnTo>
                    <a:pt x="231929" y="2038034"/>
                  </a:lnTo>
                  <a:lnTo>
                    <a:pt x="231659" y="2043557"/>
                  </a:lnTo>
                  <a:lnTo>
                    <a:pt x="231391" y="2049080"/>
                  </a:lnTo>
                  <a:lnTo>
                    <a:pt x="231126" y="2054603"/>
                  </a:lnTo>
                  <a:lnTo>
                    <a:pt x="230864" y="2060126"/>
                  </a:lnTo>
                  <a:lnTo>
                    <a:pt x="230604" y="2065649"/>
                  </a:lnTo>
                  <a:lnTo>
                    <a:pt x="230349" y="2071173"/>
                  </a:lnTo>
                  <a:lnTo>
                    <a:pt x="230098" y="2076696"/>
                  </a:lnTo>
                  <a:lnTo>
                    <a:pt x="229852" y="2082219"/>
                  </a:lnTo>
                  <a:lnTo>
                    <a:pt x="229614" y="2087742"/>
                  </a:lnTo>
                  <a:lnTo>
                    <a:pt x="229385" y="2093265"/>
                  </a:lnTo>
                  <a:lnTo>
                    <a:pt x="229165" y="2098788"/>
                  </a:lnTo>
                  <a:lnTo>
                    <a:pt x="228959" y="2104311"/>
                  </a:lnTo>
                  <a:lnTo>
                    <a:pt x="228767" y="2109834"/>
                  </a:lnTo>
                  <a:lnTo>
                    <a:pt x="228590" y="2115358"/>
                  </a:lnTo>
                  <a:lnTo>
                    <a:pt x="228428" y="2120881"/>
                  </a:lnTo>
                  <a:lnTo>
                    <a:pt x="228282" y="2126404"/>
                  </a:lnTo>
                  <a:lnTo>
                    <a:pt x="228150" y="2131927"/>
                  </a:lnTo>
                  <a:lnTo>
                    <a:pt x="228033" y="2137450"/>
                  </a:lnTo>
                  <a:lnTo>
                    <a:pt x="227928" y="2142973"/>
                  </a:lnTo>
                  <a:lnTo>
                    <a:pt x="227833" y="2148496"/>
                  </a:lnTo>
                  <a:lnTo>
                    <a:pt x="227746" y="2154019"/>
                  </a:lnTo>
                  <a:lnTo>
                    <a:pt x="227662" y="2159543"/>
                  </a:lnTo>
                  <a:lnTo>
                    <a:pt x="227578" y="2165066"/>
                  </a:lnTo>
                  <a:lnTo>
                    <a:pt x="227488" y="2170589"/>
                  </a:lnTo>
                  <a:lnTo>
                    <a:pt x="227391" y="2176112"/>
                  </a:lnTo>
                  <a:lnTo>
                    <a:pt x="227282" y="2181635"/>
                  </a:lnTo>
                  <a:lnTo>
                    <a:pt x="227158" y="2187158"/>
                  </a:lnTo>
                  <a:lnTo>
                    <a:pt x="227017" y="2192681"/>
                  </a:lnTo>
                  <a:lnTo>
                    <a:pt x="226853" y="2198204"/>
                  </a:lnTo>
                  <a:lnTo>
                    <a:pt x="226669" y="2203728"/>
                  </a:lnTo>
                  <a:lnTo>
                    <a:pt x="226464" y="2209251"/>
                  </a:lnTo>
                  <a:lnTo>
                    <a:pt x="226241" y="2214774"/>
                  </a:lnTo>
                  <a:lnTo>
                    <a:pt x="226000" y="2220297"/>
                  </a:lnTo>
                  <a:lnTo>
                    <a:pt x="225745" y="2225820"/>
                  </a:lnTo>
                  <a:lnTo>
                    <a:pt x="225478" y="2231343"/>
                  </a:lnTo>
                  <a:lnTo>
                    <a:pt x="225204" y="2236866"/>
                  </a:lnTo>
                  <a:lnTo>
                    <a:pt x="224926" y="2242389"/>
                  </a:lnTo>
                  <a:lnTo>
                    <a:pt x="224649" y="2247913"/>
                  </a:lnTo>
                  <a:lnTo>
                    <a:pt x="224378" y="2253436"/>
                  </a:lnTo>
                  <a:lnTo>
                    <a:pt x="224114" y="2258959"/>
                  </a:lnTo>
                  <a:lnTo>
                    <a:pt x="223861" y="2264482"/>
                  </a:lnTo>
                  <a:lnTo>
                    <a:pt x="223621" y="2270005"/>
                  </a:lnTo>
                  <a:lnTo>
                    <a:pt x="223394" y="2275528"/>
                  </a:lnTo>
                  <a:lnTo>
                    <a:pt x="223181" y="2281051"/>
                  </a:lnTo>
                  <a:lnTo>
                    <a:pt x="222981" y="2286575"/>
                  </a:lnTo>
                  <a:lnTo>
                    <a:pt x="222795" y="2292098"/>
                  </a:lnTo>
                  <a:lnTo>
                    <a:pt x="222619" y="2297621"/>
                  </a:lnTo>
                  <a:lnTo>
                    <a:pt x="222450" y="2303144"/>
                  </a:lnTo>
                  <a:lnTo>
                    <a:pt x="222285" y="2308667"/>
                  </a:lnTo>
                  <a:lnTo>
                    <a:pt x="222123" y="2314190"/>
                  </a:lnTo>
                  <a:lnTo>
                    <a:pt x="221961" y="2319713"/>
                  </a:lnTo>
                  <a:lnTo>
                    <a:pt x="221797" y="2325236"/>
                  </a:lnTo>
                  <a:lnTo>
                    <a:pt x="221628" y="2330760"/>
                  </a:lnTo>
                  <a:lnTo>
                    <a:pt x="221453" y="2336283"/>
                  </a:lnTo>
                  <a:lnTo>
                    <a:pt x="221272" y="2341806"/>
                  </a:lnTo>
                  <a:lnTo>
                    <a:pt x="221084" y="2347329"/>
                  </a:lnTo>
                  <a:lnTo>
                    <a:pt x="220892" y="2352852"/>
                  </a:lnTo>
                  <a:lnTo>
                    <a:pt x="220696" y="2358375"/>
                  </a:lnTo>
                  <a:lnTo>
                    <a:pt x="220498" y="2363898"/>
                  </a:lnTo>
                  <a:lnTo>
                    <a:pt x="220299" y="2369421"/>
                  </a:lnTo>
                  <a:lnTo>
                    <a:pt x="220103" y="2374945"/>
                  </a:lnTo>
                  <a:lnTo>
                    <a:pt x="219912" y="2380468"/>
                  </a:lnTo>
                  <a:lnTo>
                    <a:pt x="219729" y="2385991"/>
                  </a:lnTo>
                  <a:lnTo>
                    <a:pt x="219557" y="2391514"/>
                  </a:lnTo>
                  <a:lnTo>
                    <a:pt x="219396" y="2397037"/>
                  </a:lnTo>
                  <a:lnTo>
                    <a:pt x="219248" y="2402560"/>
                  </a:lnTo>
                  <a:lnTo>
                    <a:pt x="219114" y="2408083"/>
                  </a:lnTo>
                  <a:lnTo>
                    <a:pt x="218994" y="2413606"/>
                  </a:lnTo>
                  <a:lnTo>
                    <a:pt x="218889" y="2419130"/>
                  </a:lnTo>
                  <a:lnTo>
                    <a:pt x="218797" y="2424653"/>
                  </a:lnTo>
                  <a:lnTo>
                    <a:pt x="218719" y="2430176"/>
                  </a:lnTo>
                  <a:lnTo>
                    <a:pt x="218650" y="2435699"/>
                  </a:lnTo>
                  <a:lnTo>
                    <a:pt x="218589" y="2441222"/>
                  </a:lnTo>
                  <a:lnTo>
                    <a:pt x="218533" y="2446745"/>
                  </a:lnTo>
                  <a:lnTo>
                    <a:pt x="218482" y="2452268"/>
                  </a:lnTo>
                  <a:lnTo>
                    <a:pt x="218432" y="2457791"/>
                  </a:lnTo>
                  <a:lnTo>
                    <a:pt x="218382" y="2463315"/>
                  </a:lnTo>
                  <a:lnTo>
                    <a:pt x="218330" y="2468838"/>
                  </a:lnTo>
                  <a:lnTo>
                    <a:pt x="218274" y="2474361"/>
                  </a:lnTo>
                  <a:lnTo>
                    <a:pt x="218214" y="2479884"/>
                  </a:lnTo>
                  <a:lnTo>
                    <a:pt x="218149" y="2485407"/>
                  </a:lnTo>
                  <a:lnTo>
                    <a:pt x="218080" y="2490930"/>
                  </a:lnTo>
                  <a:lnTo>
                    <a:pt x="218006" y="2496453"/>
                  </a:lnTo>
                  <a:lnTo>
                    <a:pt x="217927" y="2501977"/>
                  </a:lnTo>
                  <a:lnTo>
                    <a:pt x="217845" y="2507500"/>
                  </a:lnTo>
                  <a:lnTo>
                    <a:pt x="217760" y="2513023"/>
                  </a:lnTo>
                  <a:lnTo>
                    <a:pt x="217672" y="2518546"/>
                  </a:lnTo>
                  <a:lnTo>
                    <a:pt x="217583" y="2524069"/>
                  </a:lnTo>
                  <a:lnTo>
                    <a:pt x="217493" y="2529592"/>
                  </a:lnTo>
                  <a:lnTo>
                    <a:pt x="217402" y="2535115"/>
                  </a:lnTo>
                  <a:lnTo>
                    <a:pt x="217312" y="2540638"/>
                  </a:lnTo>
                  <a:lnTo>
                    <a:pt x="217222" y="2546162"/>
                  </a:lnTo>
                  <a:lnTo>
                    <a:pt x="217132" y="2551685"/>
                  </a:lnTo>
                  <a:lnTo>
                    <a:pt x="217044" y="2557208"/>
                  </a:lnTo>
                  <a:lnTo>
                    <a:pt x="216956" y="2562731"/>
                  </a:lnTo>
                  <a:lnTo>
                    <a:pt x="216870" y="2568254"/>
                  </a:lnTo>
                  <a:lnTo>
                    <a:pt x="216785" y="2573777"/>
                  </a:lnTo>
                  <a:lnTo>
                    <a:pt x="216702" y="2579300"/>
                  </a:lnTo>
                  <a:lnTo>
                    <a:pt x="216622" y="2584823"/>
                  </a:lnTo>
                  <a:lnTo>
                    <a:pt x="216545" y="2590347"/>
                  </a:lnTo>
                  <a:lnTo>
                    <a:pt x="216472" y="2595870"/>
                  </a:lnTo>
                  <a:lnTo>
                    <a:pt x="216403" y="2601393"/>
                  </a:lnTo>
                  <a:lnTo>
                    <a:pt x="216339" y="2606916"/>
                  </a:lnTo>
                  <a:lnTo>
                    <a:pt x="216282" y="2612439"/>
                  </a:lnTo>
                  <a:lnTo>
                    <a:pt x="216232" y="2617962"/>
                  </a:lnTo>
                  <a:lnTo>
                    <a:pt x="216189" y="2623485"/>
                  </a:lnTo>
                  <a:lnTo>
                    <a:pt x="216152" y="2629008"/>
                  </a:lnTo>
                  <a:lnTo>
                    <a:pt x="216121" y="2634532"/>
                  </a:lnTo>
                  <a:lnTo>
                    <a:pt x="216097" y="2640055"/>
                  </a:lnTo>
                  <a:lnTo>
                    <a:pt x="216077" y="2645578"/>
                  </a:lnTo>
                  <a:lnTo>
                    <a:pt x="216062" y="2651101"/>
                  </a:lnTo>
                  <a:lnTo>
                    <a:pt x="216049" y="2656624"/>
                  </a:lnTo>
                  <a:lnTo>
                    <a:pt x="216038" y="2662147"/>
                  </a:lnTo>
                  <a:lnTo>
                    <a:pt x="216025" y="2667670"/>
                  </a:lnTo>
                  <a:lnTo>
                    <a:pt x="216011" y="2673193"/>
                  </a:lnTo>
                  <a:lnTo>
                    <a:pt x="215994" y="2678717"/>
                  </a:lnTo>
                  <a:lnTo>
                    <a:pt x="215971" y="2684240"/>
                  </a:lnTo>
                  <a:lnTo>
                    <a:pt x="215944" y="2689763"/>
                  </a:lnTo>
                  <a:lnTo>
                    <a:pt x="215911" y="2695286"/>
                  </a:lnTo>
                  <a:lnTo>
                    <a:pt x="215870" y="2700809"/>
                  </a:lnTo>
                  <a:lnTo>
                    <a:pt x="215823" y="2706332"/>
                  </a:lnTo>
                  <a:lnTo>
                    <a:pt x="215770" y="2711855"/>
                  </a:lnTo>
                  <a:lnTo>
                    <a:pt x="215712" y="2717379"/>
                  </a:lnTo>
                  <a:lnTo>
                    <a:pt x="215650" y="2722902"/>
                  </a:lnTo>
                  <a:lnTo>
                    <a:pt x="215585" y="2728425"/>
                  </a:lnTo>
                  <a:lnTo>
                    <a:pt x="215518" y="2733948"/>
                  </a:lnTo>
                  <a:lnTo>
                    <a:pt x="215451" y="2739471"/>
                  </a:lnTo>
                  <a:lnTo>
                    <a:pt x="215384" y="2744994"/>
                  </a:lnTo>
                  <a:lnTo>
                    <a:pt x="215319" y="2750517"/>
                  </a:lnTo>
                  <a:lnTo>
                    <a:pt x="215257" y="2756040"/>
                  </a:lnTo>
                  <a:lnTo>
                    <a:pt x="215198" y="2761564"/>
                  </a:lnTo>
                  <a:lnTo>
                    <a:pt x="215143" y="2767087"/>
                  </a:lnTo>
                  <a:lnTo>
                    <a:pt x="215092" y="2772610"/>
                  </a:lnTo>
                  <a:lnTo>
                    <a:pt x="215045" y="2778133"/>
                  </a:lnTo>
                  <a:lnTo>
                    <a:pt x="215002" y="2783656"/>
                  </a:lnTo>
                  <a:lnTo>
                    <a:pt x="214963" y="2789179"/>
                  </a:lnTo>
                  <a:lnTo>
                    <a:pt x="214927" y="2794702"/>
                  </a:lnTo>
                  <a:lnTo>
                    <a:pt x="214893" y="2800225"/>
                  </a:lnTo>
                  <a:lnTo>
                    <a:pt x="214862" y="2805749"/>
                  </a:lnTo>
                  <a:lnTo>
                    <a:pt x="214832" y="2811272"/>
                  </a:lnTo>
                  <a:lnTo>
                    <a:pt x="214803" y="2816795"/>
                  </a:lnTo>
                  <a:lnTo>
                    <a:pt x="214774" y="2822318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3" name="pg35">
              <a:extLst>
                <a:ext uri="{FF2B5EF4-FFF2-40B4-BE49-F238E27FC236}">
                  <a16:creationId xmlns:a16="http://schemas.microsoft.com/office/drawing/2014/main" id="{F3F95332-E4B9-A37B-D56F-713FBF72EF05}"/>
                </a:ext>
              </a:extLst>
            </p:cNvPr>
            <p:cNvSpPr/>
            <p:nvPr/>
          </p:nvSpPr>
          <p:spPr>
            <a:xfrm>
              <a:off x="6324744" y="4104526"/>
              <a:ext cx="384723" cy="2591562"/>
            </a:xfrm>
            <a:custGeom>
              <a:avLst/>
              <a:gdLst/>
              <a:ahLst/>
              <a:cxnLst/>
              <a:rect l="0" t="0" r="0" b="0"/>
              <a:pathLst>
                <a:path w="384723" h="2591562">
                  <a:moveTo>
                    <a:pt x="192112" y="2591562"/>
                  </a:moveTo>
                  <a:lnTo>
                    <a:pt x="192112" y="2586490"/>
                  </a:lnTo>
                  <a:lnTo>
                    <a:pt x="192114" y="2581418"/>
                  </a:lnTo>
                  <a:lnTo>
                    <a:pt x="192117" y="2576347"/>
                  </a:lnTo>
                  <a:lnTo>
                    <a:pt x="192122" y="2571275"/>
                  </a:lnTo>
                  <a:lnTo>
                    <a:pt x="192128" y="2566204"/>
                  </a:lnTo>
                  <a:lnTo>
                    <a:pt x="192135" y="2561132"/>
                  </a:lnTo>
                  <a:lnTo>
                    <a:pt x="192142" y="2556061"/>
                  </a:lnTo>
                  <a:lnTo>
                    <a:pt x="192149" y="2550989"/>
                  </a:lnTo>
                  <a:lnTo>
                    <a:pt x="192156" y="2545918"/>
                  </a:lnTo>
                  <a:lnTo>
                    <a:pt x="192163" y="2540846"/>
                  </a:lnTo>
                  <a:lnTo>
                    <a:pt x="192168" y="2535775"/>
                  </a:lnTo>
                  <a:lnTo>
                    <a:pt x="192172" y="2530703"/>
                  </a:lnTo>
                  <a:lnTo>
                    <a:pt x="192174" y="2525631"/>
                  </a:lnTo>
                  <a:lnTo>
                    <a:pt x="192173" y="2520560"/>
                  </a:lnTo>
                  <a:lnTo>
                    <a:pt x="192170" y="2515488"/>
                  </a:lnTo>
                  <a:lnTo>
                    <a:pt x="192163" y="2510417"/>
                  </a:lnTo>
                  <a:lnTo>
                    <a:pt x="192154" y="2505345"/>
                  </a:lnTo>
                  <a:lnTo>
                    <a:pt x="192141" y="2500274"/>
                  </a:lnTo>
                  <a:lnTo>
                    <a:pt x="192124" y="2495202"/>
                  </a:lnTo>
                  <a:lnTo>
                    <a:pt x="192104" y="2490131"/>
                  </a:lnTo>
                  <a:lnTo>
                    <a:pt x="192079" y="2485059"/>
                  </a:lnTo>
                  <a:lnTo>
                    <a:pt x="192051" y="2479987"/>
                  </a:lnTo>
                  <a:lnTo>
                    <a:pt x="192018" y="2474916"/>
                  </a:lnTo>
                  <a:lnTo>
                    <a:pt x="191980" y="2469844"/>
                  </a:lnTo>
                  <a:lnTo>
                    <a:pt x="191939" y="2464773"/>
                  </a:lnTo>
                  <a:lnTo>
                    <a:pt x="191893" y="2459701"/>
                  </a:lnTo>
                  <a:lnTo>
                    <a:pt x="191843" y="2454630"/>
                  </a:lnTo>
                  <a:lnTo>
                    <a:pt x="191787" y="2449558"/>
                  </a:lnTo>
                  <a:lnTo>
                    <a:pt x="191727" y="2444487"/>
                  </a:lnTo>
                  <a:lnTo>
                    <a:pt x="191661" y="2439415"/>
                  </a:lnTo>
                  <a:lnTo>
                    <a:pt x="191591" y="2434344"/>
                  </a:lnTo>
                  <a:lnTo>
                    <a:pt x="191515" y="2429272"/>
                  </a:lnTo>
                  <a:lnTo>
                    <a:pt x="191434" y="2424200"/>
                  </a:lnTo>
                  <a:lnTo>
                    <a:pt x="191348" y="2419129"/>
                  </a:lnTo>
                  <a:lnTo>
                    <a:pt x="191254" y="2414057"/>
                  </a:lnTo>
                  <a:lnTo>
                    <a:pt x="191154" y="2408986"/>
                  </a:lnTo>
                  <a:lnTo>
                    <a:pt x="191048" y="2403914"/>
                  </a:lnTo>
                  <a:lnTo>
                    <a:pt x="190936" y="2398843"/>
                  </a:lnTo>
                  <a:lnTo>
                    <a:pt x="190817" y="2393771"/>
                  </a:lnTo>
                  <a:lnTo>
                    <a:pt x="190692" y="2388700"/>
                  </a:lnTo>
                  <a:lnTo>
                    <a:pt x="190560" y="2383628"/>
                  </a:lnTo>
                  <a:lnTo>
                    <a:pt x="190422" y="2378556"/>
                  </a:lnTo>
                  <a:lnTo>
                    <a:pt x="190277" y="2373485"/>
                  </a:lnTo>
                  <a:lnTo>
                    <a:pt x="190126" y="2368413"/>
                  </a:lnTo>
                  <a:lnTo>
                    <a:pt x="189971" y="2363342"/>
                  </a:lnTo>
                  <a:lnTo>
                    <a:pt x="189810" y="2358270"/>
                  </a:lnTo>
                  <a:lnTo>
                    <a:pt x="189646" y="2353199"/>
                  </a:lnTo>
                  <a:lnTo>
                    <a:pt x="189477" y="2348127"/>
                  </a:lnTo>
                  <a:lnTo>
                    <a:pt x="189305" y="2343056"/>
                  </a:lnTo>
                  <a:lnTo>
                    <a:pt x="189130" y="2337984"/>
                  </a:lnTo>
                  <a:lnTo>
                    <a:pt x="188952" y="2332913"/>
                  </a:lnTo>
                  <a:lnTo>
                    <a:pt x="188773" y="2327841"/>
                  </a:lnTo>
                  <a:lnTo>
                    <a:pt x="188593" y="2322769"/>
                  </a:lnTo>
                  <a:lnTo>
                    <a:pt x="188412" y="2317698"/>
                  </a:lnTo>
                  <a:lnTo>
                    <a:pt x="188231" y="2312626"/>
                  </a:lnTo>
                  <a:lnTo>
                    <a:pt x="188049" y="2307555"/>
                  </a:lnTo>
                  <a:lnTo>
                    <a:pt x="187868" y="2302483"/>
                  </a:lnTo>
                  <a:lnTo>
                    <a:pt x="187688" y="2297412"/>
                  </a:lnTo>
                  <a:lnTo>
                    <a:pt x="187509" y="2292340"/>
                  </a:lnTo>
                  <a:lnTo>
                    <a:pt x="187331" y="2287269"/>
                  </a:lnTo>
                  <a:lnTo>
                    <a:pt x="187156" y="2282197"/>
                  </a:lnTo>
                  <a:lnTo>
                    <a:pt x="186983" y="2277125"/>
                  </a:lnTo>
                  <a:lnTo>
                    <a:pt x="186814" y="2272054"/>
                  </a:lnTo>
                  <a:lnTo>
                    <a:pt x="186649" y="2266982"/>
                  </a:lnTo>
                  <a:lnTo>
                    <a:pt x="186489" y="2261911"/>
                  </a:lnTo>
                  <a:lnTo>
                    <a:pt x="186335" y="2256839"/>
                  </a:lnTo>
                  <a:lnTo>
                    <a:pt x="186187" y="2251768"/>
                  </a:lnTo>
                  <a:lnTo>
                    <a:pt x="186048" y="2246696"/>
                  </a:lnTo>
                  <a:lnTo>
                    <a:pt x="185917" y="2241625"/>
                  </a:lnTo>
                  <a:lnTo>
                    <a:pt x="185798" y="2236553"/>
                  </a:lnTo>
                  <a:lnTo>
                    <a:pt x="185689" y="2231482"/>
                  </a:lnTo>
                  <a:lnTo>
                    <a:pt x="185593" y="2226410"/>
                  </a:lnTo>
                  <a:lnTo>
                    <a:pt x="185508" y="2221338"/>
                  </a:lnTo>
                  <a:lnTo>
                    <a:pt x="185436" y="2216267"/>
                  </a:lnTo>
                  <a:lnTo>
                    <a:pt x="185376" y="2211195"/>
                  </a:lnTo>
                  <a:lnTo>
                    <a:pt x="185330" y="2206124"/>
                  </a:lnTo>
                  <a:lnTo>
                    <a:pt x="185298" y="2201052"/>
                  </a:lnTo>
                  <a:lnTo>
                    <a:pt x="185278" y="2195981"/>
                  </a:lnTo>
                  <a:lnTo>
                    <a:pt x="185269" y="2190909"/>
                  </a:lnTo>
                  <a:lnTo>
                    <a:pt x="185270" y="2185838"/>
                  </a:lnTo>
                  <a:lnTo>
                    <a:pt x="185279" y="2180766"/>
                  </a:lnTo>
                  <a:lnTo>
                    <a:pt x="185295" y="2175694"/>
                  </a:lnTo>
                  <a:lnTo>
                    <a:pt x="185318" y="2170623"/>
                  </a:lnTo>
                  <a:lnTo>
                    <a:pt x="185344" y="2165551"/>
                  </a:lnTo>
                  <a:lnTo>
                    <a:pt x="185371" y="2160480"/>
                  </a:lnTo>
                  <a:lnTo>
                    <a:pt x="185397" y="2155408"/>
                  </a:lnTo>
                  <a:lnTo>
                    <a:pt x="185420" y="2150337"/>
                  </a:lnTo>
                  <a:lnTo>
                    <a:pt x="185438" y="2145265"/>
                  </a:lnTo>
                  <a:lnTo>
                    <a:pt x="185449" y="2140194"/>
                  </a:lnTo>
                  <a:lnTo>
                    <a:pt x="185450" y="2135122"/>
                  </a:lnTo>
                  <a:lnTo>
                    <a:pt x="185438" y="2130051"/>
                  </a:lnTo>
                  <a:lnTo>
                    <a:pt x="185414" y="2124979"/>
                  </a:lnTo>
                  <a:lnTo>
                    <a:pt x="185375" y="2119907"/>
                  </a:lnTo>
                  <a:lnTo>
                    <a:pt x="185320" y="2114836"/>
                  </a:lnTo>
                  <a:lnTo>
                    <a:pt x="185249" y="2109764"/>
                  </a:lnTo>
                  <a:lnTo>
                    <a:pt x="185161" y="2104693"/>
                  </a:lnTo>
                  <a:lnTo>
                    <a:pt x="185053" y="2099621"/>
                  </a:lnTo>
                  <a:lnTo>
                    <a:pt x="184925" y="2094550"/>
                  </a:lnTo>
                  <a:lnTo>
                    <a:pt x="184779" y="2089478"/>
                  </a:lnTo>
                  <a:lnTo>
                    <a:pt x="184616" y="2084407"/>
                  </a:lnTo>
                  <a:lnTo>
                    <a:pt x="184437" y="2079335"/>
                  </a:lnTo>
                  <a:lnTo>
                    <a:pt x="184241" y="2074263"/>
                  </a:lnTo>
                  <a:lnTo>
                    <a:pt x="184029" y="2069192"/>
                  </a:lnTo>
                  <a:lnTo>
                    <a:pt x="183803" y="2064120"/>
                  </a:lnTo>
                  <a:lnTo>
                    <a:pt x="183562" y="2059049"/>
                  </a:lnTo>
                  <a:lnTo>
                    <a:pt x="183311" y="2053977"/>
                  </a:lnTo>
                  <a:lnTo>
                    <a:pt x="183050" y="2048906"/>
                  </a:lnTo>
                  <a:lnTo>
                    <a:pt x="182781" y="2043834"/>
                  </a:lnTo>
                  <a:lnTo>
                    <a:pt x="182505" y="2038763"/>
                  </a:lnTo>
                  <a:lnTo>
                    <a:pt x="182223" y="2033691"/>
                  </a:lnTo>
                  <a:lnTo>
                    <a:pt x="181937" y="2028620"/>
                  </a:lnTo>
                  <a:lnTo>
                    <a:pt x="181648" y="2023548"/>
                  </a:lnTo>
                  <a:lnTo>
                    <a:pt x="181356" y="2018476"/>
                  </a:lnTo>
                  <a:lnTo>
                    <a:pt x="181064" y="2013405"/>
                  </a:lnTo>
                  <a:lnTo>
                    <a:pt x="180772" y="2008333"/>
                  </a:lnTo>
                  <a:lnTo>
                    <a:pt x="180481" y="2003262"/>
                  </a:lnTo>
                  <a:lnTo>
                    <a:pt x="180190" y="1998190"/>
                  </a:lnTo>
                  <a:lnTo>
                    <a:pt x="179902" y="1993119"/>
                  </a:lnTo>
                  <a:lnTo>
                    <a:pt x="179615" y="1988047"/>
                  </a:lnTo>
                  <a:lnTo>
                    <a:pt x="179330" y="1982976"/>
                  </a:lnTo>
                  <a:lnTo>
                    <a:pt x="179047" y="1977904"/>
                  </a:lnTo>
                  <a:lnTo>
                    <a:pt x="178765" y="1972832"/>
                  </a:lnTo>
                  <a:lnTo>
                    <a:pt x="178483" y="1967761"/>
                  </a:lnTo>
                  <a:lnTo>
                    <a:pt x="178202" y="1962689"/>
                  </a:lnTo>
                  <a:lnTo>
                    <a:pt x="177921" y="1957618"/>
                  </a:lnTo>
                  <a:lnTo>
                    <a:pt x="177637" y="1952546"/>
                  </a:lnTo>
                  <a:lnTo>
                    <a:pt x="177350" y="1947475"/>
                  </a:lnTo>
                  <a:lnTo>
                    <a:pt x="177058" y="1942403"/>
                  </a:lnTo>
                  <a:lnTo>
                    <a:pt x="176761" y="1937332"/>
                  </a:lnTo>
                  <a:lnTo>
                    <a:pt x="176457" y="1932260"/>
                  </a:lnTo>
                  <a:lnTo>
                    <a:pt x="176144" y="1927189"/>
                  </a:lnTo>
                  <a:lnTo>
                    <a:pt x="175820" y="1922117"/>
                  </a:lnTo>
                  <a:lnTo>
                    <a:pt x="175484" y="1917045"/>
                  </a:lnTo>
                  <a:lnTo>
                    <a:pt x="175136" y="1911974"/>
                  </a:lnTo>
                  <a:lnTo>
                    <a:pt x="174774" y="1906902"/>
                  </a:lnTo>
                  <a:lnTo>
                    <a:pt x="174400" y="1901831"/>
                  </a:lnTo>
                  <a:lnTo>
                    <a:pt x="174011" y="1896759"/>
                  </a:lnTo>
                  <a:lnTo>
                    <a:pt x="173610" y="1891688"/>
                  </a:lnTo>
                  <a:lnTo>
                    <a:pt x="173193" y="1886616"/>
                  </a:lnTo>
                  <a:lnTo>
                    <a:pt x="172765" y="1881545"/>
                  </a:lnTo>
                  <a:lnTo>
                    <a:pt x="172328" y="1876473"/>
                  </a:lnTo>
                  <a:lnTo>
                    <a:pt x="171884" y="1871401"/>
                  </a:lnTo>
                  <a:lnTo>
                    <a:pt x="171434" y="1866330"/>
                  </a:lnTo>
                  <a:lnTo>
                    <a:pt x="170980" y="1861258"/>
                  </a:lnTo>
                  <a:lnTo>
                    <a:pt x="170527" y="1856187"/>
                  </a:lnTo>
                  <a:lnTo>
                    <a:pt x="170076" y="1851115"/>
                  </a:lnTo>
                  <a:lnTo>
                    <a:pt x="169630" y="1846044"/>
                  </a:lnTo>
                  <a:lnTo>
                    <a:pt x="169191" y="1840972"/>
                  </a:lnTo>
                  <a:lnTo>
                    <a:pt x="168761" y="1835901"/>
                  </a:lnTo>
                  <a:lnTo>
                    <a:pt x="168341" y="1830829"/>
                  </a:lnTo>
                  <a:lnTo>
                    <a:pt x="167931" y="1825758"/>
                  </a:lnTo>
                  <a:lnTo>
                    <a:pt x="167533" y="1820686"/>
                  </a:lnTo>
                  <a:lnTo>
                    <a:pt x="167147" y="1815614"/>
                  </a:lnTo>
                  <a:lnTo>
                    <a:pt x="166769" y="1810543"/>
                  </a:lnTo>
                  <a:lnTo>
                    <a:pt x="166399" y="1805471"/>
                  </a:lnTo>
                  <a:lnTo>
                    <a:pt x="166034" y="1800400"/>
                  </a:lnTo>
                  <a:lnTo>
                    <a:pt x="165671" y="1795328"/>
                  </a:lnTo>
                  <a:lnTo>
                    <a:pt x="165309" y="1790257"/>
                  </a:lnTo>
                  <a:lnTo>
                    <a:pt x="164943" y="1785185"/>
                  </a:lnTo>
                  <a:lnTo>
                    <a:pt x="164570" y="1780114"/>
                  </a:lnTo>
                  <a:lnTo>
                    <a:pt x="164188" y="1775042"/>
                  </a:lnTo>
                  <a:lnTo>
                    <a:pt x="163793" y="1769970"/>
                  </a:lnTo>
                  <a:lnTo>
                    <a:pt x="163385" y="1764899"/>
                  </a:lnTo>
                  <a:lnTo>
                    <a:pt x="162962" y="1759827"/>
                  </a:lnTo>
                  <a:lnTo>
                    <a:pt x="162522" y="1754756"/>
                  </a:lnTo>
                  <a:lnTo>
                    <a:pt x="162063" y="1749684"/>
                  </a:lnTo>
                  <a:lnTo>
                    <a:pt x="161585" y="1744613"/>
                  </a:lnTo>
                  <a:lnTo>
                    <a:pt x="161090" y="1739541"/>
                  </a:lnTo>
                  <a:lnTo>
                    <a:pt x="160580" y="1734470"/>
                  </a:lnTo>
                  <a:lnTo>
                    <a:pt x="160054" y="1729398"/>
                  </a:lnTo>
                  <a:lnTo>
                    <a:pt x="159516" y="1724327"/>
                  </a:lnTo>
                  <a:lnTo>
                    <a:pt x="158966" y="1719255"/>
                  </a:lnTo>
                  <a:lnTo>
                    <a:pt x="158406" y="1714183"/>
                  </a:lnTo>
                  <a:lnTo>
                    <a:pt x="157839" y="1709112"/>
                  </a:lnTo>
                  <a:lnTo>
                    <a:pt x="157266" y="1704040"/>
                  </a:lnTo>
                  <a:lnTo>
                    <a:pt x="156690" y="1698969"/>
                  </a:lnTo>
                  <a:lnTo>
                    <a:pt x="156111" y="1693897"/>
                  </a:lnTo>
                  <a:lnTo>
                    <a:pt x="155532" y="1688826"/>
                  </a:lnTo>
                  <a:lnTo>
                    <a:pt x="154953" y="1683754"/>
                  </a:lnTo>
                  <a:lnTo>
                    <a:pt x="154375" y="1678683"/>
                  </a:lnTo>
                  <a:lnTo>
                    <a:pt x="153799" y="1673611"/>
                  </a:lnTo>
                  <a:lnTo>
                    <a:pt x="153224" y="1668539"/>
                  </a:lnTo>
                  <a:lnTo>
                    <a:pt x="152650" y="1663468"/>
                  </a:lnTo>
                  <a:lnTo>
                    <a:pt x="152077" y="1658396"/>
                  </a:lnTo>
                  <a:lnTo>
                    <a:pt x="151505" y="1653325"/>
                  </a:lnTo>
                  <a:lnTo>
                    <a:pt x="150933" y="1648253"/>
                  </a:lnTo>
                  <a:lnTo>
                    <a:pt x="150359" y="1643182"/>
                  </a:lnTo>
                  <a:lnTo>
                    <a:pt x="149783" y="1638110"/>
                  </a:lnTo>
                  <a:lnTo>
                    <a:pt x="149204" y="1633039"/>
                  </a:lnTo>
                  <a:lnTo>
                    <a:pt x="148621" y="1627967"/>
                  </a:lnTo>
                  <a:lnTo>
                    <a:pt x="148033" y="1622896"/>
                  </a:lnTo>
                  <a:lnTo>
                    <a:pt x="147439" y="1617824"/>
                  </a:lnTo>
                  <a:lnTo>
                    <a:pt x="146837" y="1612752"/>
                  </a:lnTo>
                  <a:lnTo>
                    <a:pt x="146226" y="1607681"/>
                  </a:lnTo>
                  <a:lnTo>
                    <a:pt x="145605" y="1602609"/>
                  </a:lnTo>
                  <a:lnTo>
                    <a:pt x="144973" y="1597538"/>
                  </a:lnTo>
                  <a:lnTo>
                    <a:pt x="144328" y="1592466"/>
                  </a:lnTo>
                  <a:lnTo>
                    <a:pt x="143671" y="1587395"/>
                  </a:lnTo>
                  <a:lnTo>
                    <a:pt x="142998" y="1582323"/>
                  </a:lnTo>
                  <a:lnTo>
                    <a:pt x="142311" y="1577252"/>
                  </a:lnTo>
                  <a:lnTo>
                    <a:pt x="141603" y="1572180"/>
                  </a:lnTo>
                  <a:lnTo>
                    <a:pt x="140875" y="1567108"/>
                  </a:lnTo>
                  <a:lnTo>
                    <a:pt x="140127" y="1562037"/>
                  </a:lnTo>
                  <a:lnTo>
                    <a:pt x="139356" y="1556965"/>
                  </a:lnTo>
                  <a:lnTo>
                    <a:pt x="138563" y="1551894"/>
                  </a:lnTo>
                  <a:lnTo>
                    <a:pt x="137743" y="1546822"/>
                  </a:lnTo>
                  <a:lnTo>
                    <a:pt x="136897" y="1541751"/>
                  </a:lnTo>
                  <a:lnTo>
                    <a:pt x="136015" y="1536679"/>
                  </a:lnTo>
                  <a:lnTo>
                    <a:pt x="135099" y="1531608"/>
                  </a:lnTo>
                  <a:lnTo>
                    <a:pt x="134149" y="1526536"/>
                  </a:lnTo>
                  <a:lnTo>
                    <a:pt x="133161" y="1521465"/>
                  </a:lnTo>
                  <a:lnTo>
                    <a:pt x="132133" y="1516393"/>
                  </a:lnTo>
                  <a:lnTo>
                    <a:pt x="131062" y="1511321"/>
                  </a:lnTo>
                  <a:lnTo>
                    <a:pt x="129946" y="1506250"/>
                  </a:lnTo>
                  <a:lnTo>
                    <a:pt x="128772" y="1501178"/>
                  </a:lnTo>
                  <a:lnTo>
                    <a:pt x="127546" y="1496107"/>
                  </a:lnTo>
                  <a:lnTo>
                    <a:pt x="126268" y="1491035"/>
                  </a:lnTo>
                  <a:lnTo>
                    <a:pt x="124935" y="1485964"/>
                  </a:lnTo>
                  <a:lnTo>
                    <a:pt x="123548" y="1480892"/>
                  </a:lnTo>
                  <a:lnTo>
                    <a:pt x="122106" y="1475821"/>
                  </a:lnTo>
                  <a:lnTo>
                    <a:pt x="120610" y="1470749"/>
                  </a:lnTo>
                  <a:lnTo>
                    <a:pt x="119053" y="1465677"/>
                  </a:lnTo>
                  <a:lnTo>
                    <a:pt x="117448" y="1460606"/>
                  </a:lnTo>
                  <a:lnTo>
                    <a:pt x="115799" y="1455534"/>
                  </a:lnTo>
                  <a:lnTo>
                    <a:pt x="114112" y="1450463"/>
                  </a:lnTo>
                  <a:lnTo>
                    <a:pt x="112391" y="1445391"/>
                  </a:lnTo>
                  <a:lnTo>
                    <a:pt x="110642" y="1440320"/>
                  </a:lnTo>
                  <a:lnTo>
                    <a:pt x="108872" y="1435248"/>
                  </a:lnTo>
                  <a:lnTo>
                    <a:pt x="107087" y="1430177"/>
                  </a:lnTo>
                  <a:lnTo>
                    <a:pt x="105298" y="1425105"/>
                  </a:lnTo>
                  <a:lnTo>
                    <a:pt x="103512" y="1420034"/>
                  </a:lnTo>
                  <a:lnTo>
                    <a:pt x="101734" y="1414962"/>
                  </a:lnTo>
                  <a:lnTo>
                    <a:pt x="99970" y="1409890"/>
                  </a:lnTo>
                  <a:lnTo>
                    <a:pt x="98223" y="1404819"/>
                  </a:lnTo>
                  <a:lnTo>
                    <a:pt x="96500" y="1399747"/>
                  </a:lnTo>
                  <a:lnTo>
                    <a:pt x="94805" y="1394676"/>
                  </a:lnTo>
                  <a:lnTo>
                    <a:pt x="93134" y="1389604"/>
                  </a:lnTo>
                  <a:lnTo>
                    <a:pt x="91487" y="1384533"/>
                  </a:lnTo>
                  <a:lnTo>
                    <a:pt x="89861" y="1379461"/>
                  </a:lnTo>
                  <a:lnTo>
                    <a:pt x="88254" y="1374390"/>
                  </a:lnTo>
                  <a:lnTo>
                    <a:pt x="86660" y="1369318"/>
                  </a:lnTo>
                  <a:lnTo>
                    <a:pt x="85075" y="1364246"/>
                  </a:lnTo>
                  <a:lnTo>
                    <a:pt x="83490" y="1359175"/>
                  </a:lnTo>
                  <a:lnTo>
                    <a:pt x="81898" y="1354103"/>
                  </a:lnTo>
                  <a:lnTo>
                    <a:pt x="80291" y="1349032"/>
                  </a:lnTo>
                  <a:lnTo>
                    <a:pt x="78663" y="1343960"/>
                  </a:lnTo>
                  <a:lnTo>
                    <a:pt x="77008" y="1338889"/>
                  </a:lnTo>
                  <a:lnTo>
                    <a:pt x="75320" y="1333817"/>
                  </a:lnTo>
                  <a:lnTo>
                    <a:pt x="73590" y="1328746"/>
                  </a:lnTo>
                  <a:lnTo>
                    <a:pt x="71813" y="1323674"/>
                  </a:lnTo>
                  <a:lnTo>
                    <a:pt x="69992" y="1318603"/>
                  </a:lnTo>
                  <a:lnTo>
                    <a:pt x="68125" y="1313531"/>
                  </a:lnTo>
                  <a:lnTo>
                    <a:pt x="66215" y="1308459"/>
                  </a:lnTo>
                  <a:lnTo>
                    <a:pt x="64264" y="1303388"/>
                  </a:lnTo>
                  <a:lnTo>
                    <a:pt x="62275" y="1298316"/>
                  </a:lnTo>
                  <a:lnTo>
                    <a:pt x="60251" y="1293245"/>
                  </a:lnTo>
                  <a:lnTo>
                    <a:pt x="58203" y="1288173"/>
                  </a:lnTo>
                  <a:lnTo>
                    <a:pt x="56141" y="1283102"/>
                  </a:lnTo>
                  <a:lnTo>
                    <a:pt x="54075" y="1278030"/>
                  </a:lnTo>
                  <a:lnTo>
                    <a:pt x="52013" y="1272959"/>
                  </a:lnTo>
                  <a:lnTo>
                    <a:pt x="49966" y="1267887"/>
                  </a:lnTo>
                  <a:lnTo>
                    <a:pt x="47943" y="1262815"/>
                  </a:lnTo>
                  <a:lnTo>
                    <a:pt x="45959" y="1257744"/>
                  </a:lnTo>
                  <a:lnTo>
                    <a:pt x="44025" y="1252672"/>
                  </a:lnTo>
                  <a:lnTo>
                    <a:pt x="42145" y="1247601"/>
                  </a:lnTo>
                  <a:lnTo>
                    <a:pt x="40326" y="1242529"/>
                  </a:lnTo>
                  <a:lnTo>
                    <a:pt x="38573" y="1237458"/>
                  </a:lnTo>
                  <a:lnTo>
                    <a:pt x="36889" y="1232386"/>
                  </a:lnTo>
                  <a:lnTo>
                    <a:pt x="35278" y="1227315"/>
                  </a:lnTo>
                  <a:lnTo>
                    <a:pt x="33750" y="1222243"/>
                  </a:lnTo>
                  <a:lnTo>
                    <a:pt x="32300" y="1217172"/>
                  </a:lnTo>
                  <a:lnTo>
                    <a:pt x="30919" y="1212100"/>
                  </a:lnTo>
                  <a:lnTo>
                    <a:pt x="29604" y="1207028"/>
                  </a:lnTo>
                  <a:lnTo>
                    <a:pt x="28351" y="1201957"/>
                  </a:lnTo>
                  <a:lnTo>
                    <a:pt x="27153" y="1196885"/>
                  </a:lnTo>
                  <a:lnTo>
                    <a:pt x="26005" y="1191814"/>
                  </a:lnTo>
                  <a:lnTo>
                    <a:pt x="24904" y="1186742"/>
                  </a:lnTo>
                  <a:lnTo>
                    <a:pt x="23838" y="1181671"/>
                  </a:lnTo>
                  <a:lnTo>
                    <a:pt x="22798" y="1176599"/>
                  </a:lnTo>
                  <a:lnTo>
                    <a:pt x="21777" y="1171528"/>
                  </a:lnTo>
                  <a:lnTo>
                    <a:pt x="20769" y="1166456"/>
                  </a:lnTo>
                  <a:lnTo>
                    <a:pt x="19769" y="1161384"/>
                  </a:lnTo>
                  <a:lnTo>
                    <a:pt x="18772" y="1156313"/>
                  </a:lnTo>
                  <a:lnTo>
                    <a:pt x="17774" y="1151241"/>
                  </a:lnTo>
                  <a:lnTo>
                    <a:pt x="16773" y="1146170"/>
                  </a:lnTo>
                  <a:lnTo>
                    <a:pt x="15766" y="1141098"/>
                  </a:lnTo>
                  <a:lnTo>
                    <a:pt x="14755" y="1136027"/>
                  </a:lnTo>
                  <a:lnTo>
                    <a:pt x="13740" y="1130955"/>
                  </a:lnTo>
                  <a:lnTo>
                    <a:pt x="12724" y="1125884"/>
                  </a:lnTo>
                  <a:lnTo>
                    <a:pt x="11709" y="1120812"/>
                  </a:lnTo>
                  <a:lnTo>
                    <a:pt x="10702" y="1115741"/>
                  </a:lnTo>
                  <a:lnTo>
                    <a:pt x="9706" y="1110669"/>
                  </a:lnTo>
                  <a:lnTo>
                    <a:pt x="8729" y="1105597"/>
                  </a:lnTo>
                  <a:lnTo>
                    <a:pt x="7774" y="1100526"/>
                  </a:lnTo>
                  <a:lnTo>
                    <a:pt x="6848" y="1095454"/>
                  </a:lnTo>
                  <a:lnTo>
                    <a:pt x="5958" y="1090383"/>
                  </a:lnTo>
                  <a:lnTo>
                    <a:pt x="5108" y="1085311"/>
                  </a:lnTo>
                  <a:lnTo>
                    <a:pt x="4316" y="1080240"/>
                  </a:lnTo>
                  <a:lnTo>
                    <a:pt x="3579" y="1075168"/>
                  </a:lnTo>
                  <a:lnTo>
                    <a:pt x="2901" y="1070097"/>
                  </a:lnTo>
                  <a:lnTo>
                    <a:pt x="2286" y="1065025"/>
                  </a:lnTo>
                  <a:lnTo>
                    <a:pt x="1738" y="1059953"/>
                  </a:lnTo>
                  <a:lnTo>
                    <a:pt x="1260" y="1054882"/>
                  </a:lnTo>
                  <a:lnTo>
                    <a:pt x="856" y="1049810"/>
                  </a:lnTo>
                  <a:lnTo>
                    <a:pt x="539" y="1044739"/>
                  </a:lnTo>
                  <a:lnTo>
                    <a:pt x="295" y="1039667"/>
                  </a:lnTo>
                  <a:lnTo>
                    <a:pt x="125" y="1034596"/>
                  </a:lnTo>
                  <a:lnTo>
                    <a:pt x="28" y="1029524"/>
                  </a:lnTo>
                  <a:lnTo>
                    <a:pt x="0" y="1024453"/>
                  </a:lnTo>
                  <a:lnTo>
                    <a:pt x="39" y="1019381"/>
                  </a:lnTo>
                  <a:lnTo>
                    <a:pt x="144" y="1014310"/>
                  </a:lnTo>
                  <a:lnTo>
                    <a:pt x="316" y="1009238"/>
                  </a:lnTo>
                  <a:lnTo>
                    <a:pt x="541" y="1004166"/>
                  </a:lnTo>
                  <a:lnTo>
                    <a:pt x="812" y="999095"/>
                  </a:lnTo>
                  <a:lnTo>
                    <a:pt x="1124" y="994023"/>
                  </a:lnTo>
                  <a:lnTo>
                    <a:pt x="1471" y="988952"/>
                  </a:lnTo>
                  <a:lnTo>
                    <a:pt x="1847" y="983880"/>
                  </a:lnTo>
                  <a:lnTo>
                    <a:pt x="2247" y="978809"/>
                  </a:lnTo>
                  <a:lnTo>
                    <a:pt x="2664" y="973737"/>
                  </a:lnTo>
                  <a:lnTo>
                    <a:pt x="3090" y="968666"/>
                  </a:lnTo>
                  <a:lnTo>
                    <a:pt x="3519" y="963594"/>
                  </a:lnTo>
                  <a:lnTo>
                    <a:pt x="3948" y="958522"/>
                  </a:lnTo>
                  <a:lnTo>
                    <a:pt x="4374" y="953451"/>
                  </a:lnTo>
                  <a:lnTo>
                    <a:pt x="4793" y="948379"/>
                  </a:lnTo>
                  <a:lnTo>
                    <a:pt x="5203" y="943308"/>
                  </a:lnTo>
                  <a:lnTo>
                    <a:pt x="5603" y="938236"/>
                  </a:lnTo>
                  <a:lnTo>
                    <a:pt x="5996" y="933165"/>
                  </a:lnTo>
                  <a:lnTo>
                    <a:pt x="6384" y="928093"/>
                  </a:lnTo>
                  <a:lnTo>
                    <a:pt x="6769" y="923022"/>
                  </a:lnTo>
                  <a:lnTo>
                    <a:pt x="7157" y="917950"/>
                  </a:lnTo>
                  <a:lnTo>
                    <a:pt x="7552" y="912879"/>
                  </a:lnTo>
                  <a:lnTo>
                    <a:pt x="7962" y="907807"/>
                  </a:lnTo>
                  <a:lnTo>
                    <a:pt x="8398" y="902735"/>
                  </a:lnTo>
                  <a:lnTo>
                    <a:pt x="8867" y="897664"/>
                  </a:lnTo>
                  <a:lnTo>
                    <a:pt x="9376" y="892592"/>
                  </a:lnTo>
                  <a:lnTo>
                    <a:pt x="9937" y="887521"/>
                  </a:lnTo>
                  <a:lnTo>
                    <a:pt x="10556" y="882449"/>
                  </a:lnTo>
                  <a:lnTo>
                    <a:pt x="11246" y="877378"/>
                  </a:lnTo>
                  <a:lnTo>
                    <a:pt x="12024" y="872306"/>
                  </a:lnTo>
                  <a:lnTo>
                    <a:pt x="12903" y="867235"/>
                  </a:lnTo>
                  <a:lnTo>
                    <a:pt x="13884" y="862163"/>
                  </a:lnTo>
                  <a:lnTo>
                    <a:pt x="14976" y="857091"/>
                  </a:lnTo>
                  <a:lnTo>
                    <a:pt x="16185" y="852020"/>
                  </a:lnTo>
                  <a:lnTo>
                    <a:pt x="17518" y="846948"/>
                  </a:lnTo>
                  <a:lnTo>
                    <a:pt x="18981" y="841877"/>
                  </a:lnTo>
                  <a:lnTo>
                    <a:pt x="20595" y="836805"/>
                  </a:lnTo>
                  <a:lnTo>
                    <a:pt x="22355" y="831734"/>
                  </a:lnTo>
                  <a:lnTo>
                    <a:pt x="24251" y="826662"/>
                  </a:lnTo>
                  <a:lnTo>
                    <a:pt x="26281" y="821591"/>
                  </a:lnTo>
                  <a:lnTo>
                    <a:pt x="28440" y="816519"/>
                  </a:lnTo>
                  <a:lnTo>
                    <a:pt x="30722" y="811448"/>
                  </a:lnTo>
                  <a:lnTo>
                    <a:pt x="33120" y="806376"/>
                  </a:lnTo>
                  <a:lnTo>
                    <a:pt x="35637" y="801304"/>
                  </a:lnTo>
                  <a:lnTo>
                    <a:pt x="38249" y="796233"/>
                  </a:lnTo>
                  <a:lnTo>
                    <a:pt x="40936" y="791161"/>
                  </a:lnTo>
                  <a:lnTo>
                    <a:pt x="43684" y="786090"/>
                  </a:lnTo>
                  <a:lnTo>
                    <a:pt x="46479" y="781018"/>
                  </a:lnTo>
                  <a:lnTo>
                    <a:pt x="49306" y="775947"/>
                  </a:lnTo>
                  <a:lnTo>
                    <a:pt x="52149" y="770875"/>
                  </a:lnTo>
                  <a:lnTo>
                    <a:pt x="54991" y="765804"/>
                  </a:lnTo>
                  <a:lnTo>
                    <a:pt x="57814" y="760732"/>
                  </a:lnTo>
                  <a:lnTo>
                    <a:pt x="60607" y="755660"/>
                  </a:lnTo>
                  <a:lnTo>
                    <a:pt x="63360" y="750589"/>
                  </a:lnTo>
                  <a:lnTo>
                    <a:pt x="66062" y="745517"/>
                  </a:lnTo>
                  <a:lnTo>
                    <a:pt x="68706" y="740446"/>
                  </a:lnTo>
                  <a:lnTo>
                    <a:pt x="71287" y="735374"/>
                  </a:lnTo>
                  <a:lnTo>
                    <a:pt x="73786" y="730303"/>
                  </a:lnTo>
                  <a:lnTo>
                    <a:pt x="76213" y="725231"/>
                  </a:lnTo>
                  <a:lnTo>
                    <a:pt x="78569" y="720160"/>
                  </a:lnTo>
                  <a:lnTo>
                    <a:pt x="80854" y="715088"/>
                  </a:lnTo>
                  <a:lnTo>
                    <a:pt x="83071" y="710017"/>
                  </a:lnTo>
                  <a:lnTo>
                    <a:pt x="85222" y="704945"/>
                  </a:lnTo>
                  <a:lnTo>
                    <a:pt x="87312" y="699873"/>
                  </a:lnTo>
                  <a:lnTo>
                    <a:pt x="89332" y="694802"/>
                  </a:lnTo>
                  <a:lnTo>
                    <a:pt x="91299" y="689730"/>
                  </a:lnTo>
                  <a:lnTo>
                    <a:pt x="93218" y="684659"/>
                  </a:lnTo>
                  <a:lnTo>
                    <a:pt x="95091" y="679587"/>
                  </a:lnTo>
                  <a:lnTo>
                    <a:pt x="96923" y="674516"/>
                  </a:lnTo>
                  <a:lnTo>
                    <a:pt x="98716" y="669444"/>
                  </a:lnTo>
                  <a:lnTo>
                    <a:pt x="100472" y="664373"/>
                  </a:lnTo>
                  <a:lnTo>
                    <a:pt x="102188" y="659301"/>
                  </a:lnTo>
                  <a:lnTo>
                    <a:pt x="103872" y="654229"/>
                  </a:lnTo>
                  <a:lnTo>
                    <a:pt x="105525" y="649158"/>
                  </a:lnTo>
                  <a:lnTo>
                    <a:pt x="107147" y="644086"/>
                  </a:lnTo>
                  <a:lnTo>
                    <a:pt x="108740" y="639015"/>
                  </a:lnTo>
                  <a:lnTo>
                    <a:pt x="110303" y="633943"/>
                  </a:lnTo>
                  <a:lnTo>
                    <a:pt x="111835" y="628872"/>
                  </a:lnTo>
                  <a:lnTo>
                    <a:pt x="113334" y="623800"/>
                  </a:lnTo>
                  <a:lnTo>
                    <a:pt x="114804" y="618729"/>
                  </a:lnTo>
                  <a:lnTo>
                    <a:pt x="116246" y="613657"/>
                  </a:lnTo>
                  <a:lnTo>
                    <a:pt x="117661" y="608586"/>
                  </a:lnTo>
                  <a:lnTo>
                    <a:pt x="119050" y="603514"/>
                  </a:lnTo>
                  <a:lnTo>
                    <a:pt x="120415" y="598442"/>
                  </a:lnTo>
                  <a:lnTo>
                    <a:pt x="121757" y="593371"/>
                  </a:lnTo>
                  <a:lnTo>
                    <a:pt x="123077" y="588299"/>
                  </a:lnTo>
                  <a:lnTo>
                    <a:pt x="124382" y="583228"/>
                  </a:lnTo>
                  <a:lnTo>
                    <a:pt x="125674" y="578156"/>
                  </a:lnTo>
                  <a:lnTo>
                    <a:pt x="126957" y="573085"/>
                  </a:lnTo>
                  <a:lnTo>
                    <a:pt x="128235" y="568013"/>
                  </a:lnTo>
                  <a:lnTo>
                    <a:pt x="129512" y="562942"/>
                  </a:lnTo>
                  <a:lnTo>
                    <a:pt x="130791" y="557870"/>
                  </a:lnTo>
                  <a:lnTo>
                    <a:pt x="132078" y="552798"/>
                  </a:lnTo>
                  <a:lnTo>
                    <a:pt x="133376" y="547727"/>
                  </a:lnTo>
                  <a:lnTo>
                    <a:pt x="134688" y="542655"/>
                  </a:lnTo>
                  <a:lnTo>
                    <a:pt x="136016" y="537584"/>
                  </a:lnTo>
                  <a:lnTo>
                    <a:pt x="137361" y="532512"/>
                  </a:lnTo>
                  <a:lnTo>
                    <a:pt x="138726" y="527441"/>
                  </a:lnTo>
                  <a:lnTo>
                    <a:pt x="140112" y="522369"/>
                  </a:lnTo>
                  <a:lnTo>
                    <a:pt x="141520" y="517298"/>
                  </a:lnTo>
                  <a:lnTo>
                    <a:pt x="142946" y="512226"/>
                  </a:lnTo>
                  <a:lnTo>
                    <a:pt x="144388" y="507155"/>
                  </a:lnTo>
                  <a:lnTo>
                    <a:pt x="145844" y="502083"/>
                  </a:lnTo>
                  <a:lnTo>
                    <a:pt x="147311" y="497011"/>
                  </a:lnTo>
                  <a:lnTo>
                    <a:pt x="148786" y="491940"/>
                  </a:lnTo>
                  <a:lnTo>
                    <a:pt x="150264" y="486868"/>
                  </a:lnTo>
                  <a:lnTo>
                    <a:pt x="151740" y="481797"/>
                  </a:lnTo>
                  <a:lnTo>
                    <a:pt x="153209" y="476725"/>
                  </a:lnTo>
                  <a:lnTo>
                    <a:pt x="154667" y="471654"/>
                  </a:lnTo>
                  <a:lnTo>
                    <a:pt x="156110" y="466582"/>
                  </a:lnTo>
                  <a:lnTo>
                    <a:pt x="157534" y="461511"/>
                  </a:lnTo>
                  <a:lnTo>
                    <a:pt x="158936" y="456439"/>
                  </a:lnTo>
                  <a:lnTo>
                    <a:pt x="160309" y="451367"/>
                  </a:lnTo>
                  <a:lnTo>
                    <a:pt x="161649" y="446296"/>
                  </a:lnTo>
                  <a:lnTo>
                    <a:pt x="162957" y="441224"/>
                  </a:lnTo>
                  <a:lnTo>
                    <a:pt x="164232" y="436153"/>
                  </a:lnTo>
                  <a:lnTo>
                    <a:pt x="165470" y="431081"/>
                  </a:lnTo>
                  <a:lnTo>
                    <a:pt x="166672" y="426010"/>
                  </a:lnTo>
                  <a:lnTo>
                    <a:pt x="167837" y="420938"/>
                  </a:lnTo>
                  <a:lnTo>
                    <a:pt x="168957" y="415867"/>
                  </a:lnTo>
                  <a:lnTo>
                    <a:pt x="170035" y="410795"/>
                  </a:lnTo>
                  <a:lnTo>
                    <a:pt x="171074" y="405724"/>
                  </a:lnTo>
                  <a:lnTo>
                    <a:pt x="172072" y="400652"/>
                  </a:lnTo>
                  <a:lnTo>
                    <a:pt x="173031" y="395580"/>
                  </a:lnTo>
                  <a:lnTo>
                    <a:pt x="173948" y="390509"/>
                  </a:lnTo>
                  <a:lnTo>
                    <a:pt x="174824" y="385437"/>
                  </a:lnTo>
                  <a:lnTo>
                    <a:pt x="175652" y="380366"/>
                  </a:lnTo>
                  <a:lnTo>
                    <a:pt x="176436" y="375294"/>
                  </a:lnTo>
                  <a:lnTo>
                    <a:pt x="177177" y="370223"/>
                  </a:lnTo>
                  <a:lnTo>
                    <a:pt x="177877" y="365151"/>
                  </a:lnTo>
                  <a:lnTo>
                    <a:pt x="178535" y="360080"/>
                  </a:lnTo>
                  <a:lnTo>
                    <a:pt x="179151" y="355008"/>
                  </a:lnTo>
                  <a:lnTo>
                    <a:pt x="179725" y="349936"/>
                  </a:lnTo>
                  <a:lnTo>
                    <a:pt x="180253" y="344865"/>
                  </a:lnTo>
                  <a:lnTo>
                    <a:pt x="180742" y="339793"/>
                  </a:lnTo>
                  <a:lnTo>
                    <a:pt x="181194" y="334722"/>
                  </a:lnTo>
                  <a:lnTo>
                    <a:pt x="181612" y="329650"/>
                  </a:lnTo>
                  <a:lnTo>
                    <a:pt x="181999" y="324579"/>
                  </a:lnTo>
                  <a:lnTo>
                    <a:pt x="182356" y="319507"/>
                  </a:lnTo>
                  <a:lnTo>
                    <a:pt x="182687" y="314436"/>
                  </a:lnTo>
                  <a:lnTo>
                    <a:pt x="182991" y="309364"/>
                  </a:lnTo>
                  <a:lnTo>
                    <a:pt x="183276" y="304293"/>
                  </a:lnTo>
                  <a:lnTo>
                    <a:pt x="183545" y="299221"/>
                  </a:lnTo>
                  <a:lnTo>
                    <a:pt x="183802" y="294149"/>
                  </a:lnTo>
                  <a:lnTo>
                    <a:pt x="184050" y="289078"/>
                  </a:lnTo>
                  <a:lnTo>
                    <a:pt x="184290" y="284006"/>
                  </a:lnTo>
                  <a:lnTo>
                    <a:pt x="184525" y="278935"/>
                  </a:lnTo>
                  <a:lnTo>
                    <a:pt x="184758" y="273863"/>
                  </a:lnTo>
                  <a:lnTo>
                    <a:pt x="184990" y="268792"/>
                  </a:lnTo>
                  <a:lnTo>
                    <a:pt x="185222" y="263720"/>
                  </a:lnTo>
                  <a:lnTo>
                    <a:pt x="185455" y="258649"/>
                  </a:lnTo>
                  <a:lnTo>
                    <a:pt x="185690" y="253577"/>
                  </a:lnTo>
                  <a:lnTo>
                    <a:pt x="185927" y="248505"/>
                  </a:lnTo>
                  <a:lnTo>
                    <a:pt x="186165" y="243434"/>
                  </a:lnTo>
                  <a:lnTo>
                    <a:pt x="186404" y="238362"/>
                  </a:lnTo>
                  <a:lnTo>
                    <a:pt x="186642" y="233291"/>
                  </a:lnTo>
                  <a:lnTo>
                    <a:pt x="186878" y="228219"/>
                  </a:lnTo>
                  <a:lnTo>
                    <a:pt x="187112" y="223148"/>
                  </a:lnTo>
                  <a:lnTo>
                    <a:pt x="187342" y="218076"/>
                  </a:lnTo>
                  <a:lnTo>
                    <a:pt x="187567" y="213005"/>
                  </a:lnTo>
                  <a:lnTo>
                    <a:pt x="187785" y="207933"/>
                  </a:lnTo>
                  <a:lnTo>
                    <a:pt x="187995" y="202862"/>
                  </a:lnTo>
                  <a:lnTo>
                    <a:pt x="188196" y="197790"/>
                  </a:lnTo>
                  <a:lnTo>
                    <a:pt x="188387" y="192718"/>
                  </a:lnTo>
                  <a:lnTo>
                    <a:pt x="188568" y="187647"/>
                  </a:lnTo>
                  <a:lnTo>
                    <a:pt x="188738" y="182575"/>
                  </a:lnTo>
                  <a:lnTo>
                    <a:pt x="188897" y="177504"/>
                  </a:lnTo>
                  <a:lnTo>
                    <a:pt x="189045" y="172432"/>
                  </a:lnTo>
                  <a:lnTo>
                    <a:pt x="189179" y="167361"/>
                  </a:lnTo>
                  <a:lnTo>
                    <a:pt x="189303" y="162289"/>
                  </a:lnTo>
                  <a:lnTo>
                    <a:pt x="189417" y="157218"/>
                  </a:lnTo>
                  <a:lnTo>
                    <a:pt x="189522" y="152146"/>
                  </a:lnTo>
                  <a:lnTo>
                    <a:pt x="189617" y="147074"/>
                  </a:lnTo>
                  <a:lnTo>
                    <a:pt x="189705" y="142003"/>
                  </a:lnTo>
                  <a:lnTo>
                    <a:pt x="189786" y="136931"/>
                  </a:lnTo>
                  <a:lnTo>
                    <a:pt x="189860" y="131860"/>
                  </a:lnTo>
                  <a:lnTo>
                    <a:pt x="189930" y="126788"/>
                  </a:lnTo>
                  <a:lnTo>
                    <a:pt x="189996" y="121717"/>
                  </a:lnTo>
                  <a:lnTo>
                    <a:pt x="190060" y="116645"/>
                  </a:lnTo>
                  <a:lnTo>
                    <a:pt x="190123" y="111574"/>
                  </a:lnTo>
                  <a:lnTo>
                    <a:pt x="190185" y="106502"/>
                  </a:lnTo>
                  <a:lnTo>
                    <a:pt x="190246" y="101431"/>
                  </a:lnTo>
                  <a:lnTo>
                    <a:pt x="190309" y="96359"/>
                  </a:lnTo>
                  <a:lnTo>
                    <a:pt x="190373" y="91287"/>
                  </a:lnTo>
                  <a:lnTo>
                    <a:pt x="190438" y="86216"/>
                  </a:lnTo>
                  <a:lnTo>
                    <a:pt x="190504" y="81144"/>
                  </a:lnTo>
                  <a:lnTo>
                    <a:pt x="190573" y="76073"/>
                  </a:lnTo>
                  <a:lnTo>
                    <a:pt x="190642" y="71001"/>
                  </a:lnTo>
                  <a:lnTo>
                    <a:pt x="190713" y="65930"/>
                  </a:lnTo>
                  <a:lnTo>
                    <a:pt x="190786" y="60858"/>
                  </a:lnTo>
                  <a:lnTo>
                    <a:pt x="190859" y="55787"/>
                  </a:lnTo>
                  <a:lnTo>
                    <a:pt x="190932" y="50715"/>
                  </a:lnTo>
                  <a:lnTo>
                    <a:pt x="191006" y="45643"/>
                  </a:lnTo>
                  <a:lnTo>
                    <a:pt x="191079" y="40572"/>
                  </a:lnTo>
                  <a:lnTo>
                    <a:pt x="191152" y="35500"/>
                  </a:lnTo>
                  <a:lnTo>
                    <a:pt x="191223" y="30429"/>
                  </a:lnTo>
                  <a:lnTo>
                    <a:pt x="191294" y="25357"/>
                  </a:lnTo>
                  <a:lnTo>
                    <a:pt x="191362" y="20286"/>
                  </a:lnTo>
                  <a:lnTo>
                    <a:pt x="191430" y="15214"/>
                  </a:lnTo>
                  <a:lnTo>
                    <a:pt x="191495" y="10143"/>
                  </a:lnTo>
                  <a:lnTo>
                    <a:pt x="191558" y="5071"/>
                  </a:lnTo>
                  <a:lnTo>
                    <a:pt x="191619" y="0"/>
                  </a:lnTo>
                  <a:lnTo>
                    <a:pt x="193103" y="0"/>
                  </a:lnTo>
                  <a:lnTo>
                    <a:pt x="193164" y="5071"/>
                  </a:lnTo>
                  <a:lnTo>
                    <a:pt x="193227" y="10143"/>
                  </a:lnTo>
                  <a:lnTo>
                    <a:pt x="193293" y="15214"/>
                  </a:lnTo>
                  <a:lnTo>
                    <a:pt x="193360" y="20286"/>
                  </a:lnTo>
                  <a:lnTo>
                    <a:pt x="193429" y="25357"/>
                  </a:lnTo>
                  <a:lnTo>
                    <a:pt x="193499" y="30429"/>
                  </a:lnTo>
                  <a:lnTo>
                    <a:pt x="193571" y="35500"/>
                  </a:lnTo>
                  <a:lnTo>
                    <a:pt x="193643" y="40572"/>
                  </a:lnTo>
                  <a:lnTo>
                    <a:pt x="193717" y="45643"/>
                  </a:lnTo>
                  <a:lnTo>
                    <a:pt x="193790" y="50715"/>
                  </a:lnTo>
                  <a:lnTo>
                    <a:pt x="193863" y="55787"/>
                  </a:lnTo>
                  <a:lnTo>
                    <a:pt x="193937" y="60858"/>
                  </a:lnTo>
                  <a:lnTo>
                    <a:pt x="194009" y="65930"/>
                  </a:lnTo>
                  <a:lnTo>
                    <a:pt x="194080" y="71001"/>
                  </a:lnTo>
                  <a:lnTo>
                    <a:pt x="194150" y="76073"/>
                  </a:lnTo>
                  <a:lnTo>
                    <a:pt x="194218" y="81144"/>
                  </a:lnTo>
                  <a:lnTo>
                    <a:pt x="194285" y="86216"/>
                  </a:lnTo>
                  <a:lnTo>
                    <a:pt x="194350" y="91287"/>
                  </a:lnTo>
                  <a:lnTo>
                    <a:pt x="194413" y="96359"/>
                  </a:lnTo>
                  <a:lnTo>
                    <a:pt x="194476" y="101431"/>
                  </a:lnTo>
                  <a:lnTo>
                    <a:pt x="194538" y="106502"/>
                  </a:lnTo>
                  <a:lnTo>
                    <a:pt x="194600" y="111574"/>
                  </a:lnTo>
                  <a:lnTo>
                    <a:pt x="194662" y="116645"/>
                  </a:lnTo>
                  <a:lnTo>
                    <a:pt x="194726" y="121717"/>
                  </a:lnTo>
                  <a:lnTo>
                    <a:pt x="194793" y="126788"/>
                  </a:lnTo>
                  <a:lnTo>
                    <a:pt x="194862" y="131860"/>
                  </a:lnTo>
                  <a:lnTo>
                    <a:pt x="194937" y="136931"/>
                  </a:lnTo>
                  <a:lnTo>
                    <a:pt x="195017" y="142003"/>
                  </a:lnTo>
                  <a:lnTo>
                    <a:pt x="195105" y="147074"/>
                  </a:lnTo>
                  <a:lnTo>
                    <a:pt x="195201" y="152146"/>
                  </a:lnTo>
                  <a:lnTo>
                    <a:pt x="195305" y="157218"/>
                  </a:lnTo>
                  <a:lnTo>
                    <a:pt x="195419" y="162289"/>
                  </a:lnTo>
                  <a:lnTo>
                    <a:pt x="195543" y="167361"/>
                  </a:lnTo>
                  <a:lnTo>
                    <a:pt x="195678" y="172432"/>
                  </a:lnTo>
                  <a:lnTo>
                    <a:pt x="195825" y="177504"/>
                  </a:lnTo>
                  <a:lnTo>
                    <a:pt x="195984" y="182575"/>
                  </a:lnTo>
                  <a:lnTo>
                    <a:pt x="196155" y="187647"/>
                  </a:lnTo>
                  <a:lnTo>
                    <a:pt x="196336" y="192718"/>
                  </a:lnTo>
                  <a:lnTo>
                    <a:pt x="196527" y="197790"/>
                  </a:lnTo>
                  <a:lnTo>
                    <a:pt x="196727" y="202862"/>
                  </a:lnTo>
                  <a:lnTo>
                    <a:pt x="196937" y="207933"/>
                  </a:lnTo>
                  <a:lnTo>
                    <a:pt x="197155" y="213005"/>
                  </a:lnTo>
                  <a:lnTo>
                    <a:pt x="197380" y="218076"/>
                  </a:lnTo>
                  <a:lnTo>
                    <a:pt x="197610" y="223148"/>
                  </a:lnTo>
                  <a:lnTo>
                    <a:pt x="197844" y="228219"/>
                  </a:lnTo>
                  <a:lnTo>
                    <a:pt x="198081" y="233291"/>
                  </a:lnTo>
                  <a:lnTo>
                    <a:pt x="198319" y="238362"/>
                  </a:lnTo>
                  <a:lnTo>
                    <a:pt x="198557" y="243434"/>
                  </a:lnTo>
                  <a:lnTo>
                    <a:pt x="198795" y="248505"/>
                  </a:lnTo>
                  <a:lnTo>
                    <a:pt x="199032" y="253577"/>
                  </a:lnTo>
                  <a:lnTo>
                    <a:pt x="199267" y="258649"/>
                  </a:lnTo>
                  <a:lnTo>
                    <a:pt x="199500" y="263720"/>
                  </a:lnTo>
                  <a:lnTo>
                    <a:pt x="199733" y="268792"/>
                  </a:lnTo>
                  <a:lnTo>
                    <a:pt x="199965" y="273863"/>
                  </a:lnTo>
                  <a:lnTo>
                    <a:pt x="200197" y="278935"/>
                  </a:lnTo>
                  <a:lnTo>
                    <a:pt x="200432" y="284006"/>
                  </a:lnTo>
                  <a:lnTo>
                    <a:pt x="200672" y="289078"/>
                  </a:lnTo>
                  <a:lnTo>
                    <a:pt x="200920" y="294149"/>
                  </a:lnTo>
                  <a:lnTo>
                    <a:pt x="201177" y="299221"/>
                  </a:lnTo>
                  <a:lnTo>
                    <a:pt x="201446" y="304293"/>
                  </a:lnTo>
                  <a:lnTo>
                    <a:pt x="201732" y="309364"/>
                  </a:lnTo>
                  <a:lnTo>
                    <a:pt x="202036" y="314436"/>
                  </a:lnTo>
                  <a:lnTo>
                    <a:pt x="202366" y="319507"/>
                  </a:lnTo>
                  <a:lnTo>
                    <a:pt x="202724" y="324579"/>
                  </a:lnTo>
                  <a:lnTo>
                    <a:pt x="203110" y="329650"/>
                  </a:lnTo>
                  <a:lnTo>
                    <a:pt x="203528" y="334722"/>
                  </a:lnTo>
                  <a:lnTo>
                    <a:pt x="203980" y="339793"/>
                  </a:lnTo>
                  <a:lnTo>
                    <a:pt x="204469" y="344865"/>
                  </a:lnTo>
                  <a:lnTo>
                    <a:pt x="204997" y="349936"/>
                  </a:lnTo>
                  <a:lnTo>
                    <a:pt x="205572" y="355008"/>
                  </a:lnTo>
                  <a:lnTo>
                    <a:pt x="206188" y="360080"/>
                  </a:lnTo>
                  <a:lnTo>
                    <a:pt x="206845" y="365151"/>
                  </a:lnTo>
                  <a:lnTo>
                    <a:pt x="207545" y="370223"/>
                  </a:lnTo>
                  <a:lnTo>
                    <a:pt x="208287" y="375294"/>
                  </a:lnTo>
                  <a:lnTo>
                    <a:pt x="209071" y="380366"/>
                  </a:lnTo>
                  <a:lnTo>
                    <a:pt x="209898" y="385437"/>
                  </a:lnTo>
                  <a:lnTo>
                    <a:pt x="210775" y="390509"/>
                  </a:lnTo>
                  <a:lnTo>
                    <a:pt x="211692" y="395580"/>
                  </a:lnTo>
                  <a:lnTo>
                    <a:pt x="212650" y="400652"/>
                  </a:lnTo>
                  <a:lnTo>
                    <a:pt x="213648" y="405724"/>
                  </a:lnTo>
                  <a:lnTo>
                    <a:pt x="214687" y="410795"/>
                  </a:lnTo>
                  <a:lnTo>
                    <a:pt x="215765" y="415867"/>
                  </a:lnTo>
                  <a:lnTo>
                    <a:pt x="216886" y="420938"/>
                  </a:lnTo>
                  <a:lnTo>
                    <a:pt x="218050" y="426010"/>
                  </a:lnTo>
                  <a:lnTo>
                    <a:pt x="219252" y="431081"/>
                  </a:lnTo>
                  <a:lnTo>
                    <a:pt x="220491" y="436153"/>
                  </a:lnTo>
                  <a:lnTo>
                    <a:pt x="221765" y="441224"/>
                  </a:lnTo>
                  <a:lnTo>
                    <a:pt x="223073" y="446296"/>
                  </a:lnTo>
                  <a:lnTo>
                    <a:pt x="224414" y="451367"/>
                  </a:lnTo>
                  <a:lnTo>
                    <a:pt x="225786" y="456439"/>
                  </a:lnTo>
                  <a:lnTo>
                    <a:pt x="227188" y="461511"/>
                  </a:lnTo>
                  <a:lnTo>
                    <a:pt x="228612" y="466582"/>
                  </a:lnTo>
                  <a:lnTo>
                    <a:pt x="230056" y="471654"/>
                  </a:lnTo>
                  <a:lnTo>
                    <a:pt x="231514" y="476725"/>
                  </a:lnTo>
                  <a:lnTo>
                    <a:pt x="232983" y="481797"/>
                  </a:lnTo>
                  <a:lnTo>
                    <a:pt x="234458" y="486868"/>
                  </a:lnTo>
                  <a:lnTo>
                    <a:pt x="235936" y="491940"/>
                  </a:lnTo>
                  <a:lnTo>
                    <a:pt x="237411" y="497011"/>
                  </a:lnTo>
                  <a:lnTo>
                    <a:pt x="238878" y="502083"/>
                  </a:lnTo>
                  <a:lnTo>
                    <a:pt x="240334" y="507155"/>
                  </a:lnTo>
                  <a:lnTo>
                    <a:pt x="241776" y="512226"/>
                  </a:lnTo>
                  <a:lnTo>
                    <a:pt x="243202" y="517298"/>
                  </a:lnTo>
                  <a:lnTo>
                    <a:pt x="244610" y="522369"/>
                  </a:lnTo>
                  <a:lnTo>
                    <a:pt x="245996" y="527441"/>
                  </a:lnTo>
                  <a:lnTo>
                    <a:pt x="247361" y="532512"/>
                  </a:lnTo>
                  <a:lnTo>
                    <a:pt x="248707" y="537584"/>
                  </a:lnTo>
                  <a:lnTo>
                    <a:pt x="250034" y="542655"/>
                  </a:lnTo>
                  <a:lnTo>
                    <a:pt x="251346" y="547727"/>
                  </a:lnTo>
                  <a:lnTo>
                    <a:pt x="252644" y="552798"/>
                  </a:lnTo>
                  <a:lnTo>
                    <a:pt x="253931" y="557870"/>
                  </a:lnTo>
                  <a:lnTo>
                    <a:pt x="255211" y="562942"/>
                  </a:lnTo>
                  <a:lnTo>
                    <a:pt x="256487" y="568013"/>
                  </a:lnTo>
                  <a:lnTo>
                    <a:pt x="257765" y="573085"/>
                  </a:lnTo>
                  <a:lnTo>
                    <a:pt x="259048" y="578156"/>
                  </a:lnTo>
                  <a:lnTo>
                    <a:pt x="260341" y="583228"/>
                  </a:lnTo>
                  <a:lnTo>
                    <a:pt x="261645" y="588299"/>
                  </a:lnTo>
                  <a:lnTo>
                    <a:pt x="262965" y="593371"/>
                  </a:lnTo>
                  <a:lnTo>
                    <a:pt x="264307" y="598442"/>
                  </a:lnTo>
                  <a:lnTo>
                    <a:pt x="265672" y="603514"/>
                  </a:lnTo>
                  <a:lnTo>
                    <a:pt x="267061" y="608586"/>
                  </a:lnTo>
                  <a:lnTo>
                    <a:pt x="268476" y="613657"/>
                  </a:lnTo>
                  <a:lnTo>
                    <a:pt x="269918" y="618729"/>
                  </a:lnTo>
                  <a:lnTo>
                    <a:pt x="271388" y="623800"/>
                  </a:lnTo>
                  <a:lnTo>
                    <a:pt x="272887" y="628872"/>
                  </a:lnTo>
                  <a:lnTo>
                    <a:pt x="274419" y="633943"/>
                  </a:lnTo>
                  <a:lnTo>
                    <a:pt x="275982" y="639015"/>
                  </a:lnTo>
                  <a:lnTo>
                    <a:pt x="277575" y="644086"/>
                  </a:lnTo>
                  <a:lnTo>
                    <a:pt x="279197" y="649158"/>
                  </a:lnTo>
                  <a:lnTo>
                    <a:pt x="280850" y="654229"/>
                  </a:lnTo>
                  <a:lnTo>
                    <a:pt x="282534" y="659301"/>
                  </a:lnTo>
                  <a:lnTo>
                    <a:pt x="284250" y="664373"/>
                  </a:lnTo>
                  <a:lnTo>
                    <a:pt x="286006" y="669444"/>
                  </a:lnTo>
                  <a:lnTo>
                    <a:pt x="287799" y="674516"/>
                  </a:lnTo>
                  <a:lnTo>
                    <a:pt x="289631" y="679587"/>
                  </a:lnTo>
                  <a:lnTo>
                    <a:pt x="291505" y="684659"/>
                  </a:lnTo>
                  <a:lnTo>
                    <a:pt x="293423" y="689730"/>
                  </a:lnTo>
                  <a:lnTo>
                    <a:pt x="295391" y="694802"/>
                  </a:lnTo>
                  <a:lnTo>
                    <a:pt x="297411" y="699873"/>
                  </a:lnTo>
                  <a:lnTo>
                    <a:pt x="299500" y="704945"/>
                  </a:lnTo>
                  <a:lnTo>
                    <a:pt x="301651" y="710017"/>
                  </a:lnTo>
                  <a:lnTo>
                    <a:pt x="303868" y="715088"/>
                  </a:lnTo>
                  <a:lnTo>
                    <a:pt x="306154" y="720160"/>
                  </a:lnTo>
                  <a:lnTo>
                    <a:pt x="308509" y="725231"/>
                  </a:lnTo>
                  <a:lnTo>
                    <a:pt x="310936" y="730303"/>
                  </a:lnTo>
                  <a:lnTo>
                    <a:pt x="313436" y="735374"/>
                  </a:lnTo>
                  <a:lnTo>
                    <a:pt x="316016" y="740446"/>
                  </a:lnTo>
                  <a:lnTo>
                    <a:pt x="318661" y="745517"/>
                  </a:lnTo>
                  <a:lnTo>
                    <a:pt x="321363" y="750589"/>
                  </a:lnTo>
                  <a:lnTo>
                    <a:pt x="324115" y="755660"/>
                  </a:lnTo>
                  <a:lnTo>
                    <a:pt x="326908" y="760732"/>
                  </a:lnTo>
                  <a:lnTo>
                    <a:pt x="329732" y="765804"/>
                  </a:lnTo>
                  <a:lnTo>
                    <a:pt x="332574" y="770875"/>
                  </a:lnTo>
                  <a:lnTo>
                    <a:pt x="335417" y="775947"/>
                  </a:lnTo>
                  <a:lnTo>
                    <a:pt x="338243" y="781018"/>
                  </a:lnTo>
                  <a:lnTo>
                    <a:pt x="341038" y="786090"/>
                  </a:lnTo>
                  <a:lnTo>
                    <a:pt x="343786" y="791161"/>
                  </a:lnTo>
                  <a:lnTo>
                    <a:pt x="346473" y="796233"/>
                  </a:lnTo>
                  <a:lnTo>
                    <a:pt x="349085" y="801304"/>
                  </a:lnTo>
                  <a:lnTo>
                    <a:pt x="351602" y="806376"/>
                  </a:lnTo>
                  <a:lnTo>
                    <a:pt x="354000" y="811448"/>
                  </a:lnTo>
                  <a:lnTo>
                    <a:pt x="356282" y="816519"/>
                  </a:lnTo>
                  <a:lnTo>
                    <a:pt x="358441" y="821591"/>
                  </a:lnTo>
                  <a:lnTo>
                    <a:pt x="360471" y="826662"/>
                  </a:lnTo>
                  <a:lnTo>
                    <a:pt x="362367" y="831734"/>
                  </a:lnTo>
                  <a:lnTo>
                    <a:pt x="364128" y="836805"/>
                  </a:lnTo>
                  <a:lnTo>
                    <a:pt x="365742" y="841877"/>
                  </a:lnTo>
                  <a:lnTo>
                    <a:pt x="367204" y="846948"/>
                  </a:lnTo>
                  <a:lnTo>
                    <a:pt x="368538" y="852020"/>
                  </a:lnTo>
                  <a:lnTo>
                    <a:pt x="369747" y="857091"/>
                  </a:lnTo>
                  <a:lnTo>
                    <a:pt x="370838" y="862163"/>
                  </a:lnTo>
                  <a:lnTo>
                    <a:pt x="371819" y="867235"/>
                  </a:lnTo>
                  <a:lnTo>
                    <a:pt x="372698" y="872306"/>
                  </a:lnTo>
                  <a:lnTo>
                    <a:pt x="373477" y="877378"/>
                  </a:lnTo>
                  <a:lnTo>
                    <a:pt x="374166" y="882449"/>
                  </a:lnTo>
                  <a:lnTo>
                    <a:pt x="374786" y="887521"/>
                  </a:lnTo>
                  <a:lnTo>
                    <a:pt x="375346" y="892592"/>
                  </a:lnTo>
                  <a:lnTo>
                    <a:pt x="375856" y="897664"/>
                  </a:lnTo>
                  <a:lnTo>
                    <a:pt x="376324" y="902735"/>
                  </a:lnTo>
                  <a:lnTo>
                    <a:pt x="376760" y="907807"/>
                  </a:lnTo>
                  <a:lnTo>
                    <a:pt x="377171" y="912879"/>
                  </a:lnTo>
                  <a:lnTo>
                    <a:pt x="377566" y="917950"/>
                  </a:lnTo>
                  <a:lnTo>
                    <a:pt x="377953" y="923022"/>
                  </a:lnTo>
                  <a:lnTo>
                    <a:pt x="378339" y="928093"/>
                  </a:lnTo>
                  <a:lnTo>
                    <a:pt x="378726" y="933165"/>
                  </a:lnTo>
                  <a:lnTo>
                    <a:pt x="379119" y="938236"/>
                  </a:lnTo>
                  <a:lnTo>
                    <a:pt x="379520" y="943308"/>
                  </a:lnTo>
                  <a:lnTo>
                    <a:pt x="379930" y="948379"/>
                  </a:lnTo>
                  <a:lnTo>
                    <a:pt x="380349" y="953451"/>
                  </a:lnTo>
                  <a:lnTo>
                    <a:pt x="380774" y="958522"/>
                  </a:lnTo>
                  <a:lnTo>
                    <a:pt x="381203" y="963594"/>
                  </a:lnTo>
                  <a:lnTo>
                    <a:pt x="381633" y="968666"/>
                  </a:lnTo>
                  <a:lnTo>
                    <a:pt x="382058" y="973737"/>
                  </a:lnTo>
                  <a:lnTo>
                    <a:pt x="382475" y="978809"/>
                  </a:lnTo>
                  <a:lnTo>
                    <a:pt x="382875" y="983880"/>
                  </a:lnTo>
                  <a:lnTo>
                    <a:pt x="383251" y="988952"/>
                  </a:lnTo>
                  <a:lnTo>
                    <a:pt x="383598" y="994023"/>
                  </a:lnTo>
                  <a:lnTo>
                    <a:pt x="383910" y="999095"/>
                  </a:lnTo>
                  <a:lnTo>
                    <a:pt x="384181" y="1004166"/>
                  </a:lnTo>
                  <a:lnTo>
                    <a:pt x="384406" y="1009238"/>
                  </a:lnTo>
                  <a:lnTo>
                    <a:pt x="384579" y="1014310"/>
                  </a:lnTo>
                  <a:lnTo>
                    <a:pt x="384684" y="1019381"/>
                  </a:lnTo>
                  <a:lnTo>
                    <a:pt x="384723" y="1024453"/>
                  </a:lnTo>
                  <a:lnTo>
                    <a:pt x="384695" y="1029524"/>
                  </a:lnTo>
                  <a:lnTo>
                    <a:pt x="384597" y="1034596"/>
                  </a:lnTo>
                  <a:lnTo>
                    <a:pt x="384427" y="1039667"/>
                  </a:lnTo>
                  <a:lnTo>
                    <a:pt x="384184" y="1044739"/>
                  </a:lnTo>
                  <a:lnTo>
                    <a:pt x="383866" y="1049810"/>
                  </a:lnTo>
                  <a:lnTo>
                    <a:pt x="383462" y="1054882"/>
                  </a:lnTo>
                  <a:lnTo>
                    <a:pt x="382984" y="1059953"/>
                  </a:lnTo>
                  <a:lnTo>
                    <a:pt x="382436" y="1065025"/>
                  </a:lnTo>
                  <a:lnTo>
                    <a:pt x="381821" y="1070097"/>
                  </a:lnTo>
                  <a:lnTo>
                    <a:pt x="381143" y="1075168"/>
                  </a:lnTo>
                  <a:lnTo>
                    <a:pt x="380406" y="1080240"/>
                  </a:lnTo>
                  <a:lnTo>
                    <a:pt x="379614" y="1085311"/>
                  </a:lnTo>
                  <a:lnTo>
                    <a:pt x="378764" y="1090383"/>
                  </a:lnTo>
                  <a:lnTo>
                    <a:pt x="377874" y="1095454"/>
                  </a:lnTo>
                  <a:lnTo>
                    <a:pt x="376948" y="1100526"/>
                  </a:lnTo>
                  <a:lnTo>
                    <a:pt x="375994" y="1105597"/>
                  </a:lnTo>
                  <a:lnTo>
                    <a:pt x="375016" y="1110669"/>
                  </a:lnTo>
                  <a:lnTo>
                    <a:pt x="374021" y="1115741"/>
                  </a:lnTo>
                  <a:lnTo>
                    <a:pt x="373013" y="1120812"/>
                  </a:lnTo>
                  <a:lnTo>
                    <a:pt x="371998" y="1125884"/>
                  </a:lnTo>
                  <a:lnTo>
                    <a:pt x="370982" y="1130955"/>
                  </a:lnTo>
                  <a:lnTo>
                    <a:pt x="369967" y="1136027"/>
                  </a:lnTo>
                  <a:lnTo>
                    <a:pt x="368956" y="1141098"/>
                  </a:lnTo>
                  <a:lnTo>
                    <a:pt x="367950" y="1146170"/>
                  </a:lnTo>
                  <a:lnTo>
                    <a:pt x="366948" y="1151241"/>
                  </a:lnTo>
                  <a:lnTo>
                    <a:pt x="365950" y="1156313"/>
                  </a:lnTo>
                  <a:lnTo>
                    <a:pt x="364953" y="1161384"/>
                  </a:lnTo>
                  <a:lnTo>
                    <a:pt x="363953" y="1166456"/>
                  </a:lnTo>
                  <a:lnTo>
                    <a:pt x="362945" y="1171528"/>
                  </a:lnTo>
                  <a:lnTo>
                    <a:pt x="361924" y="1176599"/>
                  </a:lnTo>
                  <a:lnTo>
                    <a:pt x="360884" y="1181671"/>
                  </a:lnTo>
                  <a:lnTo>
                    <a:pt x="359818" y="1186742"/>
                  </a:lnTo>
                  <a:lnTo>
                    <a:pt x="358718" y="1191814"/>
                  </a:lnTo>
                  <a:lnTo>
                    <a:pt x="357569" y="1196885"/>
                  </a:lnTo>
                  <a:lnTo>
                    <a:pt x="356372" y="1201957"/>
                  </a:lnTo>
                  <a:lnTo>
                    <a:pt x="355118" y="1207028"/>
                  </a:lnTo>
                  <a:lnTo>
                    <a:pt x="353803" y="1212100"/>
                  </a:lnTo>
                  <a:lnTo>
                    <a:pt x="352423" y="1217172"/>
                  </a:lnTo>
                  <a:lnTo>
                    <a:pt x="350972" y="1222243"/>
                  </a:lnTo>
                  <a:lnTo>
                    <a:pt x="349445" y="1227315"/>
                  </a:lnTo>
                  <a:lnTo>
                    <a:pt x="347833" y="1232386"/>
                  </a:lnTo>
                  <a:lnTo>
                    <a:pt x="346150" y="1237458"/>
                  </a:lnTo>
                  <a:lnTo>
                    <a:pt x="344396" y="1242529"/>
                  </a:lnTo>
                  <a:lnTo>
                    <a:pt x="342577" y="1247601"/>
                  </a:lnTo>
                  <a:lnTo>
                    <a:pt x="340697" y="1252672"/>
                  </a:lnTo>
                  <a:lnTo>
                    <a:pt x="338763" y="1257744"/>
                  </a:lnTo>
                  <a:lnTo>
                    <a:pt x="336779" y="1262815"/>
                  </a:lnTo>
                  <a:lnTo>
                    <a:pt x="334756" y="1267887"/>
                  </a:lnTo>
                  <a:lnTo>
                    <a:pt x="332709" y="1272959"/>
                  </a:lnTo>
                  <a:lnTo>
                    <a:pt x="330648" y="1278030"/>
                  </a:lnTo>
                  <a:lnTo>
                    <a:pt x="328581" y="1283102"/>
                  </a:lnTo>
                  <a:lnTo>
                    <a:pt x="326519" y="1288173"/>
                  </a:lnTo>
                  <a:lnTo>
                    <a:pt x="324471" y="1293245"/>
                  </a:lnTo>
                  <a:lnTo>
                    <a:pt x="322448" y="1298316"/>
                  </a:lnTo>
                  <a:lnTo>
                    <a:pt x="320459" y="1303388"/>
                  </a:lnTo>
                  <a:lnTo>
                    <a:pt x="318507" y="1308459"/>
                  </a:lnTo>
                  <a:lnTo>
                    <a:pt x="316597" y="1313531"/>
                  </a:lnTo>
                  <a:lnTo>
                    <a:pt x="314730" y="1318603"/>
                  </a:lnTo>
                  <a:lnTo>
                    <a:pt x="312909" y="1323674"/>
                  </a:lnTo>
                  <a:lnTo>
                    <a:pt x="311132" y="1328746"/>
                  </a:lnTo>
                  <a:lnTo>
                    <a:pt x="309403" y="1333817"/>
                  </a:lnTo>
                  <a:lnTo>
                    <a:pt x="307715" y="1338889"/>
                  </a:lnTo>
                  <a:lnTo>
                    <a:pt x="306059" y="1343960"/>
                  </a:lnTo>
                  <a:lnTo>
                    <a:pt x="304432" y="1349032"/>
                  </a:lnTo>
                  <a:lnTo>
                    <a:pt x="302825" y="1354103"/>
                  </a:lnTo>
                  <a:lnTo>
                    <a:pt x="301232" y="1359175"/>
                  </a:lnTo>
                  <a:lnTo>
                    <a:pt x="299647" y="1364246"/>
                  </a:lnTo>
                  <a:lnTo>
                    <a:pt x="298062" y="1369318"/>
                  </a:lnTo>
                  <a:lnTo>
                    <a:pt x="296468" y="1374390"/>
                  </a:lnTo>
                  <a:lnTo>
                    <a:pt x="294861" y="1379461"/>
                  </a:lnTo>
                  <a:lnTo>
                    <a:pt x="293235" y="1384533"/>
                  </a:lnTo>
                  <a:lnTo>
                    <a:pt x="291588" y="1389604"/>
                  </a:lnTo>
                  <a:lnTo>
                    <a:pt x="289918" y="1394676"/>
                  </a:lnTo>
                  <a:lnTo>
                    <a:pt x="288222" y="1399747"/>
                  </a:lnTo>
                  <a:lnTo>
                    <a:pt x="286499" y="1404819"/>
                  </a:lnTo>
                  <a:lnTo>
                    <a:pt x="284752" y="1409890"/>
                  </a:lnTo>
                  <a:lnTo>
                    <a:pt x="282988" y="1414962"/>
                  </a:lnTo>
                  <a:lnTo>
                    <a:pt x="281210" y="1420034"/>
                  </a:lnTo>
                  <a:lnTo>
                    <a:pt x="279424" y="1425105"/>
                  </a:lnTo>
                  <a:lnTo>
                    <a:pt x="277635" y="1430177"/>
                  </a:lnTo>
                  <a:lnTo>
                    <a:pt x="275851" y="1435248"/>
                  </a:lnTo>
                  <a:lnTo>
                    <a:pt x="274080" y="1440320"/>
                  </a:lnTo>
                  <a:lnTo>
                    <a:pt x="272332" y="1445391"/>
                  </a:lnTo>
                  <a:lnTo>
                    <a:pt x="270611" y="1450463"/>
                  </a:lnTo>
                  <a:lnTo>
                    <a:pt x="268923" y="1455534"/>
                  </a:lnTo>
                  <a:lnTo>
                    <a:pt x="267274" y="1460606"/>
                  </a:lnTo>
                  <a:lnTo>
                    <a:pt x="265669" y="1465677"/>
                  </a:lnTo>
                  <a:lnTo>
                    <a:pt x="264112" y="1470749"/>
                  </a:lnTo>
                  <a:lnTo>
                    <a:pt x="262616" y="1475821"/>
                  </a:lnTo>
                  <a:lnTo>
                    <a:pt x="261174" y="1480892"/>
                  </a:lnTo>
                  <a:lnTo>
                    <a:pt x="259787" y="1485964"/>
                  </a:lnTo>
                  <a:lnTo>
                    <a:pt x="258455" y="1491035"/>
                  </a:lnTo>
                  <a:lnTo>
                    <a:pt x="257176" y="1496107"/>
                  </a:lnTo>
                  <a:lnTo>
                    <a:pt x="255950" y="1501178"/>
                  </a:lnTo>
                  <a:lnTo>
                    <a:pt x="254776" y="1506250"/>
                  </a:lnTo>
                  <a:lnTo>
                    <a:pt x="253660" y="1511321"/>
                  </a:lnTo>
                  <a:lnTo>
                    <a:pt x="252589" y="1516393"/>
                  </a:lnTo>
                  <a:lnTo>
                    <a:pt x="251561" y="1521465"/>
                  </a:lnTo>
                  <a:lnTo>
                    <a:pt x="250573" y="1526536"/>
                  </a:lnTo>
                  <a:lnTo>
                    <a:pt x="249623" y="1531608"/>
                  </a:lnTo>
                  <a:lnTo>
                    <a:pt x="248708" y="1536679"/>
                  </a:lnTo>
                  <a:lnTo>
                    <a:pt x="247826" y="1541751"/>
                  </a:lnTo>
                  <a:lnTo>
                    <a:pt x="246979" y="1546822"/>
                  </a:lnTo>
                  <a:lnTo>
                    <a:pt x="246160" y="1551894"/>
                  </a:lnTo>
                  <a:lnTo>
                    <a:pt x="245366" y="1556965"/>
                  </a:lnTo>
                  <a:lnTo>
                    <a:pt x="244596" y="1562037"/>
                  </a:lnTo>
                  <a:lnTo>
                    <a:pt x="243847" y="1567108"/>
                  </a:lnTo>
                  <a:lnTo>
                    <a:pt x="243120" y="1572180"/>
                  </a:lnTo>
                  <a:lnTo>
                    <a:pt x="242412" y="1577252"/>
                  </a:lnTo>
                  <a:lnTo>
                    <a:pt x="241724" y="1582323"/>
                  </a:lnTo>
                  <a:lnTo>
                    <a:pt x="241052" y="1587395"/>
                  </a:lnTo>
                  <a:lnTo>
                    <a:pt x="240394" y="1592466"/>
                  </a:lnTo>
                  <a:lnTo>
                    <a:pt x="239750" y="1597538"/>
                  </a:lnTo>
                  <a:lnTo>
                    <a:pt x="239117" y="1602609"/>
                  </a:lnTo>
                  <a:lnTo>
                    <a:pt x="238496" y="1607681"/>
                  </a:lnTo>
                  <a:lnTo>
                    <a:pt x="237885" y="1612752"/>
                  </a:lnTo>
                  <a:lnTo>
                    <a:pt x="237284" y="1617824"/>
                  </a:lnTo>
                  <a:lnTo>
                    <a:pt x="236689" y="1622896"/>
                  </a:lnTo>
                  <a:lnTo>
                    <a:pt x="236101" y="1627967"/>
                  </a:lnTo>
                  <a:lnTo>
                    <a:pt x="235518" y="1633039"/>
                  </a:lnTo>
                  <a:lnTo>
                    <a:pt x="234939" y="1638110"/>
                  </a:lnTo>
                  <a:lnTo>
                    <a:pt x="234363" y="1643182"/>
                  </a:lnTo>
                  <a:lnTo>
                    <a:pt x="233790" y="1648253"/>
                  </a:lnTo>
                  <a:lnTo>
                    <a:pt x="233217" y="1653325"/>
                  </a:lnTo>
                  <a:lnTo>
                    <a:pt x="232645" y="1658396"/>
                  </a:lnTo>
                  <a:lnTo>
                    <a:pt x="232072" y="1663468"/>
                  </a:lnTo>
                  <a:lnTo>
                    <a:pt x="231498" y="1668539"/>
                  </a:lnTo>
                  <a:lnTo>
                    <a:pt x="230923" y="1673611"/>
                  </a:lnTo>
                  <a:lnTo>
                    <a:pt x="230347" y="1678683"/>
                  </a:lnTo>
                  <a:lnTo>
                    <a:pt x="229769" y="1683754"/>
                  </a:lnTo>
                  <a:lnTo>
                    <a:pt x="229190" y="1688826"/>
                  </a:lnTo>
                  <a:lnTo>
                    <a:pt x="228611" y="1693897"/>
                  </a:lnTo>
                  <a:lnTo>
                    <a:pt x="228033" y="1698969"/>
                  </a:lnTo>
                  <a:lnTo>
                    <a:pt x="227456" y="1704040"/>
                  </a:lnTo>
                  <a:lnTo>
                    <a:pt x="226884" y="1709112"/>
                  </a:lnTo>
                  <a:lnTo>
                    <a:pt x="226316" y="1714183"/>
                  </a:lnTo>
                  <a:lnTo>
                    <a:pt x="225756" y="1719255"/>
                  </a:lnTo>
                  <a:lnTo>
                    <a:pt x="225206" y="1724327"/>
                  </a:lnTo>
                  <a:lnTo>
                    <a:pt x="224668" y="1729398"/>
                  </a:lnTo>
                  <a:lnTo>
                    <a:pt x="224143" y="1734470"/>
                  </a:lnTo>
                  <a:lnTo>
                    <a:pt x="223632" y="1739541"/>
                  </a:lnTo>
                  <a:lnTo>
                    <a:pt x="223137" y="1744613"/>
                  </a:lnTo>
                  <a:lnTo>
                    <a:pt x="222659" y="1749684"/>
                  </a:lnTo>
                  <a:lnTo>
                    <a:pt x="222200" y="1754756"/>
                  </a:lnTo>
                  <a:lnTo>
                    <a:pt x="221760" y="1759827"/>
                  </a:lnTo>
                  <a:lnTo>
                    <a:pt x="221337" y="1764899"/>
                  </a:lnTo>
                  <a:lnTo>
                    <a:pt x="220929" y="1769970"/>
                  </a:lnTo>
                  <a:lnTo>
                    <a:pt x="220535" y="1775042"/>
                  </a:lnTo>
                  <a:lnTo>
                    <a:pt x="220152" y="1780114"/>
                  </a:lnTo>
                  <a:lnTo>
                    <a:pt x="219779" y="1785185"/>
                  </a:lnTo>
                  <a:lnTo>
                    <a:pt x="219414" y="1790257"/>
                  </a:lnTo>
                  <a:lnTo>
                    <a:pt x="219051" y="1795328"/>
                  </a:lnTo>
                  <a:lnTo>
                    <a:pt x="218689" y="1800400"/>
                  </a:lnTo>
                  <a:lnTo>
                    <a:pt x="218323" y="1805471"/>
                  </a:lnTo>
                  <a:lnTo>
                    <a:pt x="217953" y="1810543"/>
                  </a:lnTo>
                  <a:lnTo>
                    <a:pt x="217576" y="1815614"/>
                  </a:lnTo>
                  <a:lnTo>
                    <a:pt x="217189" y="1820686"/>
                  </a:lnTo>
                  <a:lnTo>
                    <a:pt x="216791" y="1825758"/>
                  </a:lnTo>
                  <a:lnTo>
                    <a:pt x="216381" y="1830829"/>
                  </a:lnTo>
                  <a:lnTo>
                    <a:pt x="215961" y="1835901"/>
                  </a:lnTo>
                  <a:lnTo>
                    <a:pt x="215531" y="1840972"/>
                  </a:lnTo>
                  <a:lnTo>
                    <a:pt x="215093" y="1846044"/>
                  </a:lnTo>
                  <a:lnTo>
                    <a:pt x="214647" y="1851115"/>
                  </a:lnTo>
                  <a:lnTo>
                    <a:pt x="214196" y="1856187"/>
                  </a:lnTo>
                  <a:lnTo>
                    <a:pt x="213742" y="1861258"/>
                  </a:lnTo>
                  <a:lnTo>
                    <a:pt x="213289" y="1866330"/>
                  </a:lnTo>
                  <a:lnTo>
                    <a:pt x="212839" y="1871401"/>
                  </a:lnTo>
                  <a:lnTo>
                    <a:pt x="212394" y="1876473"/>
                  </a:lnTo>
                  <a:lnTo>
                    <a:pt x="211957" y="1881545"/>
                  </a:lnTo>
                  <a:lnTo>
                    <a:pt x="211529" y="1886616"/>
                  </a:lnTo>
                  <a:lnTo>
                    <a:pt x="211113" y="1891688"/>
                  </a:lnTo>
                  <a:lnTo>
                    <a:pt x="210711" y="1896759"/>
                  </a:lnTo>
                  <a:lnTo>
                    <a:pt x="210323" y="1901831"/>
                  </a:lnTo>
                  <a:lnTo>
                    <a:pt x="209948" y="1906902"/>
                  </a:lnTo>
                  <a:lnTo>
                    <a:pt x="209587" y="1911974"/>
                  </a:lnTo>
                  <a:lnTo>
                    <a:pt x="209238" y="1917045"/>
                  </a:lnTo>
                  <a:lnTo>
                    <a:pt x="208902" y="1922117"/>
                  </a:lnTo>
                  <a:lnTo>
                    <a:pt x="208578" y="1927189"/>
                  </a:lnTo>
                  <a:lnTo>
                    <a:pt x="208265" y="1932260"/>
                  </a:lnTo>
                  <a:lnTo>
                    <a:pt x="207961" y="1937332"/>
                  </a:lnTo>
                  <a:lnTo>
                    <a:pt x="207664" y="1942403"/>
                  </a:lnTo>
                  <a:lnTo>
                    <a:pt x="207373" y="1947475"/>
                  </a:lnTo>
                  <a:lnTo>
                    <a:pt x="207086" y="1952546"/>
                  </a:lnTo>
                  <a:lnTo>
                    <a:pt x="206802" y="1957618"/>
                  </a:lnTo>
                  <a:lnTo>
                    <a:pt x="206520" y="1962689"/>
                  </a:lnTo>
                  <a:lnTo>
                    <a:pt x="206239" y="1967761"/>
                  </a:lnTo>
                  <a:lnTo>
                    <a:pt x="205958" y="1972832"/>
                  </a:lnTo>
                  <a:lnTo>
                    <a:pt x="205675" y="1977904"/>
                  </a:lnTo>
                  <a:lnTo>
                    <a:pt x="205392" y="1982976"/>
                  </a:lnTo>
                  <a:lnTo>
                    <a:pt x="205107" y="1988047"/>
                  </a:lnTo>
                  <a:lnTo>
                    <a:pt x="204820" y="1993119"/>
                  </a:lnTo>
                  <a:lnTo>
                    <a:pt x="204532" y="1998190"/>
                  </a:lnTo>
                  <a:lnTo>
                    <a:pt x="204241" y="2003262"/>
                  </a:lnTo>
                  <a:lnTo>
                    <a:pt x="203950" y="2008333"/>
                  </a:lnTo>
                  <a:lnTo>
                    <a:pt x="203658" y="2013405"/>
                  </a:lnTo>
                  <a:lnTo>
                    <a:pt x="203366" y="2018476"/>
                  </a:lnTo>
                  <a:lnTo>
                    <a:pt x="203075" y="2023548"/>
                  </a:lnTo>
                  <a:lnTo>
                    <a:pt x="202785" y="2028620"/>
                  </a:lnTo>
                  <a:lnTo>
                    <a:pt x="202499" y="2033691"/>
                  </a:lnTo>
                  <a:lnTo>
                    <a:pt x="202217" y="2038763"/>
                  </a:lnTo>
                  <a:lnTo>
                    <a:pt x="201941" y="2043834"/>
                  </a:lnTo>
                  <a:lnTo>
                    <a:pt x="201672" y="2048906"/>
                  </a:lnTo>
                  <a:lnTo>
                    <a:pt x="201411" y="2053977"/>
                  </a:lnTo>
                  <a:lnTo>
                    <a:pt x="201160" y="2059049"/>
                  </a:lnTo>
                  <a:lnTo>
                    <a:pt x="200920" y="2064120"/>
                  </a:lnTo>
                  <a:lnTo>
                    <a:pt x="200693" y="2069192"/>
                  </a:lnTo>
                  <a:lnTo>
                    <a:pt x="200482" y="2074263"/>
                  </a:lnTo>
                  <a:lnTo>
                    <a:pt x="200286" y="2079335"/>
                  </a:lnTo>
                  <a:lnTo>
                    <a:pt x="200106" y="2084407"/>
                  </a:lnTo>
                  <a:lnTo>
                    <a:pt x="199943" y="2089478"/>
                  </a:lnTo>
                  <a:lnTo>
                    <a:pt x="199797" y="2094550"/>
                  </a:lnTo>
                  <a:lnTo>
                    <a:pt x="199670" y="2099621"/>
                  </a:lnTo>
                  <a:lnTo>
                    <a:pt x="199562" y="2104693"/>
                  </a:lnTo>
                  <a:lnTo>
                    <a:pt x="199473" y="2109764"/>
                  </a:lnTo>
                  <a:lnTo>
                    <a:pt x="199402" y="2114836"/>
                  </a:lnTo>
                  <a:lnTo>
                    <a:pt x="199348" y="2119907"/>
                  </a:lnTo>
                  <a:lnTo>
                    <a:pt x="199309" y="2124979"/>
                  </a:lnTo>
                  <a:lnTo>
                    <a:pt x="199284" y="2130051"/>
                  </a:lnTo>
                  <a:lnTo>
                    <a:pt x="199273" y="2135122"/>
                  </a:lnTo>
                  <a:lnTo>
                    <a:pt x="199274" y="2140194"/>
                  </a:lnTo>
                  <a:lnTo>
                    <a:pt x="199285" y="2145265"/>
                  </a:lnTo>
                  <a:lnTo>
                    <a:pt x="199302" y="2150337"/>
                  </a:lnTo>
                  <a:lnTo>
                    <a:pt x="199325" y="2155408"/>
                  </a:lnTo>
                  <a:lnTo>
                    <a:pt x="199351" y="2160480"/>
                  </a:lnTo>
                  <a:lnTo>
                    <a:pt x="199378" y="2165551"/>
                  </a:lnTo>
                  <a:lnTo>
                    <a:pt x="199404" y="2170623"/>
                  </a:lnTo>
                  <a:lnTo>
                    <a:pt x="199427" y="2175694"/>
                  </a:lnTo>
                  <a:lnTo>
                    <a:pt x="199443" y="2180766"/>
                  </a:lnTo>
                  <a:lnTo>
                    <a:pt x="199453" y="2185838"/>
                  </a:lnTo>
                  <a:lnTo>
                    <a:pt x="199454" y="2190909"/>
                  </a:lnTo>
                  <a:lnTo>
                    <a:pt x="199444" y="2195981"/>
                  </a:lnTo>
                  <a:lnTo>
                    <a:pt x="199424" y="2201052"/>
                  </a:lnTo>
                  <a:lnTo>
                    <a:pt x="199392" y="2206124"/>
                  </a:lnTo>
                  <a:lnTo>
                    <a:pt x="199346" y="2211195"/>
                  </a:lnTo>
                  <a:lnTo>
                    <a:pt x="199287" y="2216267"/>
                  </a:lnTo>
                  <a:lnTo>
                    <a:pt x="199214" y="2221338"/>
                  </a:lnTo>
                  <a:lnTo>
                    <a:pt x="199130" y="2226410"/>
                  </a:lnTo>
                  <a:lnTo>
                    <a:pt x="199033" y="2231482"/>
                  </a:lnTo>
                  <a:lnTo>
                    <a:pt x="198924" y="2236553"/>
                  </a:lnTo>
                  <a:lnTo>
                    <a:pt x="198805" y="2241625"/>
                  </a:lnTo>
                  <a:lnTo>
                    <a:pt x="198675" y="2246696"/>
                  </a:lnTo>
                  <a:lnTo>
                    <a:pt x="198535" y="2251768"/>
                  </a:lnTo>
                  <a:lnTo>
                    <a:pt x="198388" y="2256839"/>
                  </a:lnTo>
                  <a:lnTo>
                    <a:pt x="198234" y="2261911"/>
                  </a:lnTo>
                  <a:lnTo>
                    <a:pt x="198074" y="2266982"/>
                  </a:lnTo>
                  <a:lnTo>
                    <a:pt x="197909" y="2272054"/>
                  </a:lnTo>
                  <a:lnTo>
                    <a:pt x="197740" y="2277125"/>
                  </a:lnTo>
                  <a:lnTo>
                    <a:pt x="197567" y="2282197"/>
                  </a:lnTo>
                  <a:lnTo>
                    <a:pt x="197391" y="2287269"/>
                  </a:lnTo>
                  <a:lnTo>
                    <a:pt x="197213" y="2292340"/>
                  </a:lnTo>
                  <a:lnTo>
                    <a:pt x="197034" y="2297412"/>
                  </a:lnTo>
                  <a:lnTo>
                    <a:pt x="196854" y="2302483"/>
                  </a:lnTo>
                  <a:lnTo>
                    <a:pt x="196673" y="2307555"/>
                  </a:lnTo>
                  <a:lnTo>
                    <a:pt x="196491" y="2312626"/>
                  </a:lnTo>
                  <a:lnTo>
                    <a:pt x="196310" y="2317698"/>
                  </a:lnTo>
                  <a:lnTo>
                    <a:pt x="196129" y="2322769"/>
                  </a:lnTo>
                  <a:lnTo>
                    <a:pt x="195949" y="2327841"/>
                  </a:lnTo>
                  <a:lnTo>
                    <a:pt x="195770" y="2332913"/>
                  </a:lnTo>
                  <a:lnTo>
                    <a:pt x="195593" y="2337984"/>
                  </a:lnTo>
                  <a:lnTo>
                    <a:pt x="195418" y="2343056"/>
                  </a:lnTo>
                  <a:lnTo>
                    <a:pt x="195245" y="2348127"/>
                  </a:lnTo>
                  <a:lnTo>
                    <a:pt x="195077" y="2353199"/>
                  </a:lnTo>
                  <a:lnTo>
                    <a:pt x="194912" y="2358270"/>
                  </a:lnTo>
                  <a:lnTo>
                    <a:pt x="194752" y="2363342"/>
                  </a:lnTo>
                  <a:lnTo>
                    <a:pt x="194596" y="2368413"/>
                  </a:lnTo>
                  <a:lnTo>
                    <a:pt x="194446" y="2373485"/>
                  </a:lnTo>
                  <a:lnTo>
                    <a:pt x="194301" y="2378556"/>
                  </a:lnTo>
                  <a:lnTo>
                    <a:pt x="194162" y="2383628"/>
                  </a:lnTo>
                  <a:lnTo>
                    <a:pt x="194031" y="2388700"/>
                  </a:lnTo>
                  <a:lnTo>
                    <a:pt x="193905" y="2393771"/>
                  </a:lnTo>
                  <a:lnTo>
                    <a:pt x="193787" y="2398843"/>
                  </a:lnTo>
                  <a:lnTo>
                    <a:pt x="193674" y="2403914"/>
                  </a:lnTo>
                  <a:lnTo>
                    <a:pt x="193568" y="2408986"/>
                  </a:lnTo>
                  <a:lnTo>
                    <a:pt x="193468" y="2414057"/>
                  </a:lnTo>
                  <a:lnTo>
                    <a:pt x="193375" y="2419129"/>
                  </a:lnTo>
                  <a:lnTo>
                    <a:pt x="193288" y="2424200"/>
                  </a:lnTo>
                  <a:lnTo>
                    <a:pt x="193207" y="2429272"/>
                  </a:lnTo>
                  <a:lnTo>
                    <a:pt x="193131" y="2434344"/>
                  </a:lnTo>
                  <a:lnTo>
                    <a:pt x="193061" y="2439415"/>
                  </a:lnTo>
                  <a:lnTo>
                    <a:pt x="192995" y="2444487"/>
                  </a:lnTo>
                  <a:lnTo>
                    <a:pt x="192935" y="2449558"/>
                  </a:lnTo>
                  <a:lnTo>
                    <a:pt x="192880" y="2454630"/>
                  </a:lnTo>
                  <a:lnTo>
                    <a:pt x="192829" y="2459701"/>
                  </a:lnTo>
                  <a:lnTo>
                    <a:pt x="192783" y="2464773"/>
                  </a:lnTo>
                  <a:lnTo>
                    <a:pt x="192742" y="2469844"/>
                  </a:lnTo>
                  <a:lnTo>
                    <a:pt x="192705" y="2474916"/>
                  </a:lnTo>
                  <a:lnTo>
                    <a:pt x="192672" y="2479987"/>
                  </a:lnTo>
                  <a:lnTo>
                    <a:pt x="192643" y="2485059"/>
                  </a:lnTo>
                  <a:lnTo>
                    <a:pt x="192618" y="2490131"/>
                  </a:lnTo>
                  <a:lnTo>
                    <a:pt x="192598" y="2495202"/>
                  </a:lnTo>
                  <a:lnTo>
                    <a:pt x="192582" y="2500274"/>
                  </a:lnTo>
                  <a:lnTo>
                    <a:pt x="192569" y="2505345"/>
                  </a:lnTo>
                  <a:lnTo>
                    <a:pt x="192559" y="2510417"/>
                  </a:lnTo>
                  <a:lnTo>
                    <a:pt x="192553" y="2515488"/>
                  </a:lnTo>
                  <a:lnTo>
                    <a:pt x="192549" y="2520560"/>
                  </a:lnTo>
                  <a:lnTo>
                    <a:pt x="192549" y="2525631"/>
                  </a:lnTo>
                  <a:lnTo>
                    <a:pt x="192551" y="2530703"/>
                  </a:lnTo>
                  <a:lnTo>
                    <a:pt x="192554" y="2535775"/>
                  </a:lnTo>
                  <a:lnTo>
                    <a:pt x="192560" y="2540846"/>
                  </a:lnTo>
                  <a:lnTo>
                    <a:pt x="192566" y="2545918"/>
                  </a:lnTo>
                  <a:lnTo>
                    <a:pt x="192573" y="2550989"/>
                  </a:lnTo>
                  <a:lnTo>
                    <a:pt x="192580" y="2556061"/>
                  </a:lnTo>
                  <a:lnTo>
                    <a:pt x="192588" y="2561132"/>
                  </a:lnTo>
                  <a:lnTo>
                    <a:pt x="192594" y="2566204"/>
                  </a:lnTo>
                  <a:lnTo>
                    <a:pt x="192600" y="2571275"/>
                  </a:lnTo>
                  <a:lnTo>
                    <a:pt x="192605" y="2576347"/>
                  </a:lnTo>
                  <a:lnTo>
                    <a:pt x="192608" y="2581418"/>
                  </a:lnTo>
                  <a:lnTo>
                    <a:pt x="192610" y="2586490"/>
                  </a:lnTo>
                  <a:lnTo>
                    <a:pt x="192610" y="2591562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4" name="pg36">
              <a:extLst>
                <a:ext uri="{FF2B5EF4-FFF2-40B4-BE49-F238E27FC236}">
                  <a16:creationId xmlns:a16="http://schemas.microsoft.com/office/drawing/2014/main" id="{5E63E9ED-48EC-1123-3036-36D6CE32F7E6}"/>
                </a:ext>
              </a:extLst>
            </p:cNvPr>
            <p:cNvSpPr/>
            <p:nvPr/>
          </p:nvSpPr>
          <p:spPr>
            <a:xfrm>
              <a:off x="6890713" y="4010979"/>
              <a:ext cx="299009" cy="2856519"/>
            </a:xfrm>
            <a:custGeom>
              <a:avLst/>
              <a:gdLst/>
              <a:ahLst/>
              <a:cxnLst/>
              <a:rect l="0" t="0" r="0" b="0"/>
              <a:pathLst>
                <a:path w="299009" h="2856519">
                  <a:moveTo>
                    <a:pt x="149156" y="2856519"/>
                  </a:moveTo>
                  <a:lnTo>
                    <a:pt x="149147" y="2850929"/>
                  </a:lnTo>
                  <a:lnTo>
                    <a:pt x="149139" y="2845339"/>
                  </a:lnTo>
                  <a:lnTo>
                    <a:pt x="149133" y="2839749"/>
                  </a:lnTo>
                  <a:lnTo>
                    <a:pt x="149129" y="2834159"/>
                  </a:lnTo>
                  <a:lnTo>
                    <a:pt x="149126" y="2828568"/>
                  </a:lnTo>
                  <a:lnTo>
                    <a:pt x="149124" y="2822978"/>
                  </a:lnTo>
                  <a:lnTo>
                    <a:pt x="149122" y="2817388"/>
                  </a:lnTo>
                  <a:lnTo>
                    <a:pt x="149121" y="2811798"/>
                  </a:lnTo>
                  <a:lnTo>
                    <a:pt x="149121" y="2806208"/>
                  </a:lnTo>
                  <a:lnTo>
                    <a:pt x="149119" y="2800618"/>
                  </a:lnTo>
                  <a:lnTo>
                    <a:pt x="149117" y="2795028"/>
                  </a:lnTo>
                  <a:lnTo>
                    <a:pt x="149114" y="2789438"/>
                  </a:lnTo>
                  <a:lnTo>
                    <a:pt x="149108" y="2783848"/>
                  </a:lnTo>
                  <a:lnTo>
                    <a:pt x="149100" y="2778258"/>
                  </a:lnTo>
                  <a:lnTo>
                    <a:pt x="149089" y="2772668"/>
                  </a:lnTo>
                  <a:lnTo>
                    <a:pt x="149074" y="2767078"/>
                  </a:lnTo>
                  <a:lnTo>
                    <a:pt x="149054" y="2761488"/>
                  </a:lnTo>
                  <a:lnTo>
                    <a:pt x="149030" y="2755898"/>
                  </a:lnTo>
                  <a:lnTo>
                    <a:pt x="149000" y="2750308"/>
                  </a:lnTo>
                  <a:lnTo>
                    <a:pt x="148964" y="2744718"/>
                  </a:lnTo>
                  <a:lnTo>
                    <a:pt x="148922" y="2739128"/>
                  </a:lnTo>
                  <a:lnTo>
                    <a:pt x="148874" y="2733537"/>
                  </a:lnTo>
                  <a:lnTo>
                    <a:pt x="148817" y="2727947"/>
                  </a:lnTo>
                  <a:lnTo>
                    <a:pt x="148751" y="2722357"/>
                  </a:lnTo>
                  <a:lnTo>
                    <a:pt x="148678" y="2716767"/>
                  </a:lnTo>
                  <a:lnTo>
                    <a:pt x="148597" y="2711177"/>
                  </a:lnTo>
                  <a:lnTo>
                    <a:pt x="148508" y="2705587"/>
                  </a:lnTo>
                  <a:lnTo>
                    <a:pt x="148410" y="2699997"/>
                  </a:lnTo>
                  <a:lnTo>
                    <a:pt x="148303" y="2694407"/>
                  </a:lnTo>
                  <a:lnTo>
                    <a:pt x="148186" y="2688817"/>
                  </a:lnTo>
                  <a:lnTo>
                    <a:pt x="148061" y="2683227"/>
                  </a:lnTo>
                  <a:lnTo>
                    <a:pt x="147927" y="2677637"/>
                  </a:lnTo>
                  <a:lnTo>
                    <a:pt x="147785" y="2672047"/>
                  </a:lnTo>
                  <a:lnTo>
                    <a:pt x="147635" y="2666457"/>
                  </a:lnTo>
                  <a:lnTo>
                    <a:pt x="147478" y="2660867"/>
                  </a:lnTo>
                  <a:lnTo>
                    <a:pt x="147312" y="2655277"/>
                  </a:lnTo>
                  <a:lnTo>
                    <a:pt x="147139" y="2649687"/>
                  </a:lnTo>
                  <a:lnTo>
                    <a:pt x="146959" y="2644097"/>
                  </a:lnTo>
                  <a:lnTo>
                    <a:pt x="146774" y="2638507"/>
                  </a:lnTo>
                  <a:lnTo>
                    <a:pt x="146583" y="2632916"/>
                  </a:lnTo>
                  <a:lnTo>
                    <a:pt x="146387" y="2627326"/>
                  </a:lnTo>
                  <a:lnTo>
                    <a:pt x="146186" y="2621736"/>
                  </a:lnTo>
                  <a:lnTo>
                    <a:pt x="145980" y="2616146"/>
                  </a:lnTo>
                  <a:lnTo>
                    <a:pt x="145770" y="2610556"/>
                  </a:lnTo>
                  <a:lnTo>
                    <a:pt x="145557" y="2604966"/>
                  </a:lnTo>
                  <a:lnTo>
                    <a:pt x="145341" y="2599376"/>
                  </a:lnTo>
                  <a:lnTo>
                    <a:pt x="145121" y="2593786"/>
                  </a:lnTo>
                  <a:lnTo>
                    <a:pt x="144899" y="2588196"/>
                  </a:lnTo>
                  <a:lnTo>
                    <a:pt x="144674" y="2582606"/>
                  </a:lnTo>
                  <a:lnTo>
                    <a:pt x="144445" y="2577016"/>
                  </a:lnTo>
                  <a:lnTo>
                    <a:pt x="144215" y="2571426"/>
                  </a:lnTo>
                  <a:lnTo>
                    <a:pt x="143981" y="2565836"/>
                  </a:lnTo>
                  <a:lnTo>
                    <a:pt x="143744" y="2560246"/>
                  </a:lnTo>
                  <a:lnTo>
                    <a:pt x="143505" y="2554656"/>
                  </a:lnTo>
                  <a:lnTo>
                    <a:pt x="143261" y="2549066"/>
                  </a:lnTo>
                  <a:lnTo>
                    <a:pt x="143012" y="2543476"/>
                  </a:lnTo>
                  <a:lnTo>
                    <a:pt x="142759" y="2537885"/>
                  </a:lnTo>
                  <a:lnTo>
                    <a:pt x="142501" y="2532295"/>
                  </a:lnTo>
                  <a:lnTo>
                    <a:pt x="142236" y="2526705"/>
                  </a:lnTo>
                  <a:lnTo>
                    <a:pt x="141966" y="2521115"/>
                  </a:lnTo>
                  <a:lnTo>
                    <a:pt x="141688" y="2515525"/>
                  </a:lnTo>
                  <a:lnTo>
                    <a:pt x="141401" y="2509935"/>
                  </a:lnTo>
                  <a:lnTo>
                    <a:pt x="141105" y="2504345"/>
                  </a:lnTo>
                  <a:lnTo>
                    <a:pt x="140800" y="2498755"/>
                  </a:lnTo>
                  <a:lnTo>
                    <a:pt x="140486" y="2493165"/>
                  </a:lnTo>
                  <a:lnTo>
                    <a:pt x="140162" y="2487575"/>
                  </a:lnTo>
                  <a:lnTo>
                    <a:pt x="139828" y="2481985"/>
                  </a:lnTo>
                  <a:lnTo>
                    <a:pt x="139483" y="2476395"/>
                  </a:lnTo>
                  <a:lnTo>
                    <a:pt x="139126" y="2470805"/>
                  </a:lnTo>
                  <a:lnTo>
                    <a:pt x="138758" y="2465215"/>
                  </a:lnTo>
                  <a:lnTo>
                    <a:pt x="138380" y="2459625"/>
                  </a:lnTo>
                  <a:lnTo>
                    <a:pt x="137992" y="2454035"/>
                  </a:lnTo>
                  <a:lnTo>
                    <a:pt x="137593" y="2448445"/>
                  </a:lnTo>
                  <a:lnTo>
                    <a:pt x="137185" y="2442855"/>
                  </a:lnTo>
                  <a:lnTo>
                    <a:pt x="136765" y="2437264"/>
                  </a:lnTo>
                  <a:lnTo>
                    <a:pt x="136335" y="2431674"/>
                  </a:lnTo>
                  <a:lnTo>
                    <a:pt x="135897" y="2426084"/>
                  </a:lnTo>
                  <a:lnTo>
                    <a:pt x="135449" y="2420494"/>
                  </a:lnTo>
                  <a:lnTo>
                    <a:pt x="134993" y="2414904"/>
                  </a:lnTo>
                  <a:lnTo>
                    <a:pt x="134528" y="2409314"/>
                  </a:lnTo>
                  <a:lnTo>
                    <a:pt x="134054" y="2403724"/>
                  </a:lnTo>
                  <a:lnTo>
                    <a:pt x="133571" y="2398134"/>
                  </a:lnTo>
                  <a:lnTo>
                    <a:pt x="133080" y="2392544"/>
                  </a:lnTo>
                  <a:lnTo>
                    <a:pt x="132580" y="2386954"/>
                  </a:lnTo>
                  <a:lnTo>
                    <a:pt x="132073" y="2381364"/>
                  </a:lnTo>
                  <a:lnTo>
                    <a:pt x="131559" y="2375774"/>
                  </a:lnTo>
                  <a:lnTo>
                    <a:pt x="131037" y="2370184"/>
                  </a:lnTo>
                  <a:lnTo>
                    <a:pt x="130507" y="2364594"/>
                  </a:lnTo>
                  <a:lnTo>
                    <a:pt x="129970" y="2359004"/>
                  </a:lnTo>
                  <a:lnTo>
                    <a:pt x="129426" y="2353414"/>
                  </a:lnTo>
                  <a:lnTo>
                    <a:pt x="128877" y="2347824"/>
                  </a:lnTo>
                  <a:lnTo>
                    <a:pt x="128323" y="2342233"/>
                  </a:lnTo>
                  <a:lnTo>
                    <a:pt x="127763" y="2336643"/>
                  </a:lnTo>
                  <a:lnTo>
                    <a:pt x="127198" y="2331053"/>
                  </a:lnTo>
                  <a:lnTo>
                    <a:pt x="126628" y="2325463"/>
                  </a:lnTo>
                  <a:lnTo>
                    <a:pt x="126053" y="2319873"/>
                  </a:lnTo>
                  <a:lnTo>
                    <a:pt x="125474" y="2314283"/>
                  </a:lnTo>
                  <a:lnTo>
                    <a:pt x="124888" y="2308693"/>
                  </a:lnTo>
                  <a:lnTo>
                    <a:pt x="124297" y="2303103"/>
                  </a:lnTo>
                  <a:lnTo>
                    <a:pt x="123699" y="2297513"/>
                  </a:lnTo>
                  <a:lnTo>
                    <a:pt x="123091" y="2291923"/>
                  </a:lnTo>
                  <a:lnTo>
                    <a:pt x="122473" y="2286333"/>
                  </a:lnTo>
                  <a:lnTo>
                    <a:pt x="121844" y="2280743"/>
                  </a:lnTo>
                  <a:lnTo>
                    <a:pt x="121201" y="2275153"/>
                  </a:lnTo>
                  <a:lnTo>
                    <a:pt x="120543" y="2269563"/>
                  </a:lnTo>
                  <a:lnTo>
                    <a:pt x="119867" y="2263973"/>
                  </a:lnTo>
                  <a:lnTo>
                    <a:pt x="119171" y="2258383"/>
                  </a:lnTo>
                  <a:lnTo>
                    <a:pt x="118450" y="2252793"/>
                  </a:lnTo>
                  <a:lnTo>
                    <a:pt x="117705" y="2247203"/>
                  </a:lnTo>
                  <a:lnTo>
                    <a:pt x="116936" y="2241612"/>
                  </a:lnTo>
                  <a:lnTo>
                    <a:pt x="116140" y="2236022"/>
                  </a:lnTo>
                  <a:lnTo>
                    <a:pt x="115317" y="2230432"/>
                  </a:lnTo>
                  <a:lnTo>
                    <a:pt x="114466" y="2224842"/>
                  </a:lnTo>
                  <a:lnTo>
                    <a:pt x="113582" y="2219252"/>
                  </a:lnTo>
                  <a:lnTo>
                    <a:pt x="112670" y="2213662"/>
                  </a:lnTo>
                  <a:lnTo>
                    <a:pt x="111732" y="2208072"/>
                  </a:lnTo>
                  <a:lnTo>
                    <a:pt x="110771" y="2202482"/>
                  </a:lnTo>
                  <a:lnTo>
                    <a:pt x="109786" y="2196892"/>
                  </a:lnTo>
                  <a:lnTo>
                    <a:pt x="108782" y="2191302"/>
                  </a:lnTo>
                  <a:lnTo>
                    <a:pt x="107760" y="2185712"/>
                  </a:lnTo>
                  <a:lnTo>
                    <a:pt x="106724" y="2180122"/>
                  </a:lnTo>
                  <a:lnTo>
                    <a:pt x="105680" y="2174532"/>
                  </a:lnTo>
                  <a:lnTo>
                    <a:pt x="104634" y="2168942"/>
                  </a:lnTo>
                  <a:lnTo>
                    <a:pt x="103587" y="2163352"/>
                  </a:lnTo>
                  <a:lnTo>
                    <a:pt x="102546" y="2157762"/>
                  </a:lnTo>
                  <a:lnTo>
                    <a:pt x="101514" y="2152172"/>
                  </a:lnTo>
                  <a:lnTo>
                    <a:pt x="100500" y="2146581"/>
                  </a:lnTo>
                  <a:lnTo>
                    <a:pt x="99504" y="2140991"/>
                  </a:lnTo>
                  <a:lnTo>
                    <a:pt x="98531" y="2135401"/>
                  </a:lnTo>
                  <a:lnTo>
                    <a:pt x="97583" y="2129811"/>
                  </a:lnTo>
                  <a:lnTo>
                    <a:pt x="96662" y="2124221"/>
                  </a:lnTo>
                  <a:lnTo>
                    <a:pt x="95769" y="2118631"/>
                  </a:lnTo>
                  <a:lnTo>
                    <a:pt x="94909" y="2113041"/>
                  </a:lnTo>
                  <a:lnTo>
                    <a:pt x="94081" y="2107451"/>
                  </a:lnTo>
                  <a:lnTo>
                    <a:pt x="93281" y="2101861"/>
                  </a:lnTo>
                  <a:lnTo>
                    <a:pt x="92506" y="2096271"/>
                  </a:lnTo>
                  <a:lnTo>
                    <a:pt x="91753" y="2090681"/>
                  </a:lnTo>
                  <a:lnTo>
                    <a:pt x="91020" y="2085091"/>
                  </a:lnTo>
                  <a:lnTo>
                    <a:pt x="90302" y="2079501"/>
                  </a:lnTo>
                  <a:lnTo>
                    <a:pt x="89596" y="2073911"/>
                  </a:lnTo>
                  <a:lnTo>
                    <a:pt x="88892" y="2068321"/>
                  </a:lnTo>
                  <a:lnTo>
                    <a:pt x="88187" y="2062731"/>
                  </a:lnTo>
                  <a:lnTo>
                    <a:pt x="87474" y="2057141"/>
                  </a:lnTo>
                  <a:lnTo>
                    <a:pt x="86748" y="2051551"/>
                  </a:lnTo>
                  <a:lnTo>
                    <a:pt x="86005" y="2045960"/>
                  </a:lnTo>
                  <a:lnTo>
                    <a:pt x="85236" y="2040370"/>
                  </a:lnTo>
                  <a:lnTo>
                    <a:pt x="84435" y="2034780"/>
                  </a:lnTo>
                  <a:lnTo>
                    <a:pt x="83602" y="2029190"/>
                  </a:lnTo>
                  <a:lnTo>
                    <a:pt x="82733" y="2023600"/>
                  </a:lnTo>
                  <a:lnTo>
                    <a:pt x="81827" y="2018010"/>
                  </a:lnTo>
                  <a:lnTo>
                    <a:pt x="80880" y="2012420"/>
                  </a:lnTo>
                  <a:lnTo>
                    <a:pt x="79891" y="2006830"/>
                  </a:lnTo>
                  <a:lnTo>
                    <a:pt x="78852" y="2001240"/>
                  </a:lnTo>
                  <a:lnTo>
                    <a:pt x="77772" y="1995650"/>
                  </a:lnTo>
                  <a:lnTo>
                    <a:pt x="76652" y="1990060"/>
                  </a:lnTo>
                  <a:lnTo>
                    <a:pt x="75494" y="1984470"/>
                  </a:lnTo>
                  <a:lnTo>
                    <a:pt x="74299" y="1978880"/>
                  </a:lnTo>
                  <a:lnTo>
                    <a:pt x="73069" y="1973290"/>
                  </a:lnTo>
                  <a:lnTo>
                    <a:pt x="71804" y="1967700"/>
                  </a:lnTo>
                  <a:lnTo>
                    <a:pt x="70509" y="1962110"/>
                  </a:lnTo>
                  <a:lnTo>
                    <a:pt x="69191" y="1956520"/>
                  </a:lnTo>
                  <a:lnTo>
                    <a:pt x="67854" y="1950929"/>
                  </a:lnTo>
                  <a:lnTo>
                    <a:pt x="66499" y="1945339"/>
                  </a:lnTo>
                  <a:lnTo>
                    <a:pt x="65133" y="1939749"/>
                  </a:lnTo>
                  <a:lnTo>
                    <a:pt x="63757" y="1934159"/>
                  </a:lnTo>
                  <a:lnTo>
                    <a:pt x="62376" y="1928569"/>
                  </a:lnTo>
                  <a:lnTo>
                    <a:pt x="60995" y="1922979"/>
                  </a:lnTo>
                  <a:lnTo>
                    <a:pt x="59618" y="1917389"/>
                  </a:lnTo>
                  <a:lnTo>
                    <a:pt x="58248" y="1911799"/>
                  </a:lnTo>
                  <a:lnTo>
                    <a:pt x="56888" y="1906209"/>
                  </a:lnTo>
                  <a:lnTo>
                    <a:pt x="55541" y="1900619"/>
                  </a:lnTo>
                  <a:lnTo>
                    <a:pt x="54212" y="1895029"/>
                  </a:lnTo>
                  <a:lnTo>
                    <a:pt x="52903" y="1889439"/>
                  </a:lnTo>
                  <a:lnTo>
                    <a:pt x="51615" y="1883849"/>
                  </a:lnTo>
                  <a:lnTo>
                    <a:pt x="50349" y="1878259"/>
                  </a:lnTo>
                  <a:lnTo>
                    <a:pt x="49107" y="1872669"/>
                  </a:lnTo>
                  <a:lnTo>
                    <a:pt x="47889" y="1867079"/>
                  </a:lnTo>
                  <a:lnTo>
                    <a:pt x="46697" y="1861489"/>
                  </a:lnTo>
                  <a:lnTo>
                    <a:pt x="45535" y="1855899"/>
                  </a:lnTo>
                  <a:lnTo>
                    <a:pt x="44399" y="1850308"/>
                  </a:lnTo>
                  <a:lnTo>
                    <a:pt x="43287" y="1844718"/>
                  </a:lnTo>
                  <a:lnTo>
                    <a:pt x="42200" y="1839128"/>
                  </a:lnTo>
                  <a:lnTo>
                    <a:pt x="41136" y="1833538"/>
                  </a:lnTo>
                  <a:lnTo>
                    <a:pt x="40096" y="1827948"/>
                  </a:lnTo>
                  <a:lnTo>
                    <a:pt x="39082" y="1822358"/>
                  </a:lnTo>
                  <a:lnTo>
                    <a:pt x="38090" y="1816768"/>
                  </a:lnTo>
                  <a:lnTo>
                    <a:pt x="37119" y="1811178"/>
                  </a:lnTo>
                  <a:lnTo>
                    <a:pt x="36167" y="1805588"/>
                  </a:lnTo>
                  <a:lnTo>
                    <a:pt x="35235" y="1799998"/>
                  </a:lnTo>
                  <a:lnTo>
                    <a:pt x="34321" y="1794408"/>
                  </a:lnTo>
                  <a:lnTo>
                    <a:pt x="33428" y="1788818"/>
                  </a:lnTo>
                  <a:lnTo>
                    <a:pt x="32556" y="1783228"/>
                  </a:lnTo>
                  <a:lnTo>
                    <a:pt x="31702" y="1777638"/>
                  </a:lnTo>
                  <a:lnTo>
                    <a:pt x="30868" y="1772048"/>
                  </a:lnTo>
                  <a:lnTo>
                    <a:pt x="30054" y="1766458"/>
                  </a:lnTo>
                  <a:lnTo>
                    <a:pt x="29259" y="1760868"/>
                  </a:lnTo>
                  <a:lnTo>
                    <a:pt x="28485" y="1755277"/>
                  </a:lnTo>
                  <a:lnTo>
                    <a:pt x="27737" y="1749687"/>
                  </a:lnTo>
                  <a:lnTo>
                    <a:pt x="27011" y="1744097"/>
                  </a:lnTo>
                  <a:lnTo>
                    <a:pt x="26307" y="1738507"/>
                  </a:lnTo>
                  <a:lnTo>
                    <a:pt x="25627" y="1732917"/>
                  </a:lnTo>
                  <a:lnTo>
                    <a:pt x="24969" y="1727327"/>
                  </a:lnTo>
                  <a:lnTo>
                    <a:pt x="24333" y="1721737"/>
                  </a:lnTo>
                  <a:lnTo>
                    <a:pt x="23723" y="1716147"/>
                  </a:lnTo>
                  <a:lnTo>
                    <a:pt x="23138" y="1710557"/>
                  </a:lnTo>
                  <a:lnTo>
                    <a:pt x="22574" y="1704967"/>
                  </a:lnTo>
                  <a:lnTo>
                    <a:pt x="22031" y="1699377"/>
                  </a:lnTo>
                  <a:lnTo>
                    <a:pt x="21508" y="1693787"/>
                  </a:lnTo>
                  <a:lnTo>
                    <a:pt x="21004" y="1688197"/>
                  </a:lnTo>
                  <a:lnTo>
                    <a:pt x="20518" y="1682607"/>
                  </a:lnTo>
                  <a:lnTo>
                    <a:pt x="20051" y="1677017"/>
                  </a:lnTo>
                  <a:lnTo>
                    <a:pt x="19600" y="1671427"/>
                  </a:lnTo>
                  <a:lnTo>
                    <a:pt x="19162" y="1665837"/>
                  </a:lnTo>
                  <a:lnTo>
                    <a:pt x="18737" y="1660247"/>
                  </a:lnTo>
                  <a:lnTo>
                    <a:pt x="18322" y="1654656"/>
                  </a:lnTo>
                  <a:lnTo>
                    <a:pt x="17918" y="1649066"/>
                  </a:lnTo>
                  <a:lnTo>
                    <a:pt x="17521" y="1643476"/>
                  </a:lnTo>
                  <a:lnTo>
                    <a:pt x="17133" y="1637886"/>
                  </a:lnTo>
                  <a:lnTo>
                    <a:pt x="16748" y="1632296"/>
                  </a:lnTo>
                  <a:lnTo>
                    <a:pt x="16367" y="1626706"/>
                  </a:lnTo>
                  <a:lnTo>
                    <a:pt x="15986" y="1621116"/>
                  </a:lnTo>
                  <a:lnTo>
                    <a:pt x="15605" y="1615526"/>
                  </a:lnTo>
                  <a:lnTo>
                    <a:pt x="15221" y="1609936"/>
                  </a:lnTo>
                  <a:lnTo>
                    <a:pt x="14831" y="1604346"/>
                  </a:lnTo>
                  <a:lnTo>
                    <a:pt x="14433" y="1598756"/>
                  </a:lnTo>
                  <a:lnTo>
                    <a:pt x="14024" y="1593166"/>
                  </a:lnTo>
                  <a:lnTo>
                    <a:pt x="13602" y="1587576"/>
                  </a:lnTo>
                  <a:lnTo>
                    <a:pt x="13165" y="1581986"/>
                  </a:lnTo>
                  <a:lnTo>
                    <a:pt x="12711" y="1576396"/>
                  </a:lnTo>
                  <a:lnTo>
                    <a:pt x="12236" y="1570806"/>
                  </a:lnTo>
                  <a:lnTo>
                    <a:pt x="11737" y="1565216"/>
                  </a:lnTo>
                  <a:lnTo>
                    <a:pt x="11216" y="1559625"/>
                  </a:lnTo>
                  <a:lnTo>
                    <a:pt x="10673" y="1554035"/>
                  </a:lnTo>
                  <a:lnTo>
                    <a:pt x="10107" y="1548445"/>
                  </a:lnTo>
                  <a:lnTo>
                    <a:pt x="9520" y="1542855"/>
                  </a:lnTo>
                  <a:lnTo>
                    <a:pt x="8913" y="1537265"/>
                  </a:lnTo>
                  <a:lnTo>
                    <a:pt x="8286" y="1531675"/>
                  </a:lnTo>
                  <a:lnTo>
                    <a:pt x="7646" y="1526085"/>
                  </a:lnTo>
                  <a:lnTo>
                    <a:pt x="6998" y="1520495"/>
                  </a:lnTo>
                  <a:lnTo>
                    <a:pt x="6346" y="1514905"/>
                  </a:lnTo>
                  <a:lnTo>
                    <a:pt x="5696" y="1509315"/>
                  </a:lnTo>
                  <a:lnTo>
                    <a:pt x="5053" y="1503725"/>
                  </a:lnTo>
                  <a:lnTo>
                    <a:pt x="4425" y="1498135"/>
                  </a:lnTo>
                  <a:lnTo>
                    <a:pt x="3822" y="1492545"/>
                  </a:lnTo>
                  <a:lnTo>
                    <a:pt x="3247" y="1486955"/>
                  </a:lnTo>
                  <a:lnTo>
                    <a:pt x="2706" y="1481365"/>
                  </a:lnTo>
                  <a:lnTo>
                    <a:pt x="2205" y="1475775"/>
                  </a:lnTo>
                  <a:lnTo>
                    <a:pt x="1746" y="1470185"/>
                  </a:lnTo>
                  <a:lnTo>
                    <a:pt x="1336" y="1464595"/>
                  </a:lnTo>
                  <a:lnTo>
                    <a:pt x="987" y="1459004"/>
                  </a:lnTo>
                  <a:lnTo>
                    <a:pt x="692" y="1453414"/>
                  </a:lnTo>
                  <a:lnTo>
                    <a:pt x="450" y="1447824"/>
                  </a:lnTo>
                  <a:lnTo>
                    <a:pt x="261" y="1442234"/>
                  </a:lnTo>
                  <a:lnTo>
                    <a:pt x="124" y="1436644"/>
                  </a:lnTo>
                  <a:lnTo>
                    <a:pt x="36" y="1431054"/>
                  </a:lnTo>
                  <a:lnTo>
                    <a:pt x="0" y="1425464"/>
                  </a:lnTo>
                  <a:lnTo>
                    <a:pt x="9" y="1419874"/>
                  </a:lnTo>
                  <a:lnTo>
                    <a:pt x="55" y="1414284"/>
                  </a:lnTo>
                  <a:lnTo>
                    <a:pt x="133" y="1408694"/>
                  </a:lnTo>
                  <a:lnTo>
                    <a:pt x="239" y="1403104"/>
                  </a:lnTo>
                  <a:lnTo>
                    <a:pt x="368" y="1397514"/>
                  </a:lnTo>
                  <a:lnTo>
                    <a:pt x="517" y="1391924"/>
                  </a:lnTo>
                  <a:lnTo>
                    <a:pt x="684" y="1386334"/>
                  </a:lnTo>
                  <a:lnTo>
                    <a:pt x="861" y="1380744"/>
                  </a:lnTo>
                  <a:lnTo>
                    <a:pt x="1049" y="1375154"/>
                  </a:lnTo>
                  <a:lnTo>
                    <a:pt x="1244" y="1369564"/>
                  </a:lnTo>
                  <a:lnTo>
                    <a:pt x="1445" y="1363973"/>
                  </a:lnTo>
                  <a:lnTo>
                    <a:pt x="1654" y="1358383"/>
                  </a:lnTo>
                  <a:lnTo>
                    <a:pt x="1871" y="1352793"/>
                  </a:lnTo>
                  <a:lnTo>
                    <a:pt x="2098" y="1347203"/>
                  </a:lnTo>
                  <a:lnTo>
                    <a:pt x="2335" y="1341613"/>
                  </a:lnTo>
                  <a:lnTo>
                    <a:pt x="2584" y="1336023"/>
                  </a:lnTo>
                  <a:lnTo>
                    <a:pt x="2849" y="1330433"/>
                  </a:lnTo>
                  <a:lnTo>
                    <a:pt x="3129" y="1324843"/>
                  </a:lnTo>
                  <a:lnTo>
                    <a:pt x="3429" y="1319253"/>
                  </a:lnTo>
                  <a:lnTo>
                    <a:pt x="3754" y="1313663"/>
                  </a:lnTo>
                  <a:lnTo>
                    <a:pt x="4101" y="1308073"/>
                  </a:lnTo>
                  <a:lnTo>
                    <a:pt x="4473" y="1302483"/>
                  </a:lnTo>
                  <a:lnTo>
                    <a:pt x="4870" y="1296893"/>
                  </a:lnTo>
                  <a:lnTo>
                    <a:pt x="5293" y="1291303"/>
                  </a:lnTo>
                  <a:lnTo>
                    <a:pt x="5743" y="1285713"/>
                  </a:lnTo>
                  <a:lnTo>
                    <a:pt x="6223" y="1280123"/>
                  </a:lnTo>
                  <a:lnTo>
                    <a:pt x="6733" y="1274533"/>
                  </a:lnTo>
                  <a:lnTo>
                    <a:pt x="7270" y="1268942"/>
                  </a:lnTo>
                  <a:lnTo>
                    <a:pt x="7837" y="1263352"/>
                  </a:lnTo>
                  <a:lnTo>
                    <a:pt x="8432" y="1257762"/>
                  </a:lnTo>
                  <a:lnTo>
                    <a:pt x="9056" y="1252172"/>
                  </a:lnTo>
                  <a:lnTo>
                    <a:pt x="9713" y="1246582"/>
                  </a:lnTo>
                  <a:lnTo>
                    <a:pt x="10409" y="1240992"/>
                  </a:lnTo>
                  <a:lnTo>
                    <a:pt x="11140" y="1235402"/>
                  </a:lnTo>
                  <a:lnTo>
                    <a:pt x="11909" y="1229812"/>
                  </a:lnTo>
                  <a:lnTo>
                    <a:pt x="12718" y="1224222"/>
                  </a:lnTo>
                  <a:lnTo>
                    <a:pt x="13569" y="1218632"/>
                  </a:lnTo>
                  <a:lnTo>
                    <a:pt x="14464" y="1213042"/>
                  </a:lnTo>
                  <a:lnTo>
                    <a:pt x="15413" y="1207452"/>
                  </a:lnTo>
                  <a:lnTo>
                    <a:pt x="16417" y="1201862"/>
                  </a:lnTo>
                  <a:lnTo>
                    <a:pt x="17472" y="1196272"/>
                  </a:lnTo>
                  <a:lnTo>
                    <a:pt x="18580" y="1190682"/>
                  </a:lnTo>
                  <a:lnTo>
                    <a:pt x="19740" y="1185092"/>
                  </a:lnTo>
                  <a:lnTo>
                    <a:pt x="20955" y="1179502"/>
                  </a:lnTo>
                  <a:lnTo>
                    <a:pt x="22223" y="1173912"/>
                  </a:lnTo>
                  <a:lnTo>
                    <a:pt x="23551" y="1168321"/>
                  </a:lnTo>
                  <a:lnTo>
                    <a:pt x="24927" y="1162731"/>
                  </a:lnTo>
                  <a:lnTo>
                    <a:pt x="26347" y="1157141"/>
                  </a:lnTo>
                  <a:lnTo>
                    <a:pt x="27808" y="1151551"/>
                  </a:lnTo>
                  <a:lnTo>
                    <a:pt x="29306" y="1145961"/>
                  </a:lnTo>
                  <a:lnTo>
                    <a:pt x="30836" y="1140371"/>
                  </a:lnTo>
                  <a:lnTo>
                    <a:pt x="32397" y="1134781"/>
                  </a:lnTo>
                  <a:lnTo>
                    <a:pt x="33981" y="1129191"/>
                  </a:lnTo>
                  <a:lnTo>
                    <a:pt x="35581" y="1123601"/>
                  </a:lnTo>
                  <a:lnTo>
                    <a:pt x="37192" y="1118011"/>
                  </a:lnTo>
                  <a:lnTo>
                    <a:pt x="38810" y="1112421"/>
                  </a:lnTo>
                  <a:lnTo>
                    <a:pt x="40432" y="1106831"/>
                  </a:lnTo>
                  <a:lnTo>
                    <a:pt x="42054" y="1101241"/>
                  </a:lnTo>
                  <a:lnTo>
                    <a:pt x="43671" y="1095651"/>
                  </a:lnTo>
                  <a:lnTo>
                    <a:pt x="45283" y="1090061"/>
                  </a:lnTo>
                  <a:lnTo>
                    <a:pt x="46886" y="1084471"/>
                  </a:lnTo>
                  <a:lnTo>
                    <a:pt x="48480" y="1078881"/>
                  </a:lnTo>
                  <a:lnTo>
                    <a:pt x="50065" y="1073290"/>
                  </a:lnTo>
                  <a:lnTo>
                    <a:pt x="51639" y="1067700"/>
                  </a:lnTo>
                  <a:lnTo>
                    <a:pt x="53203" y="1062110"/>
                  </a:lnTo>
                  <a:lnTo>
                    <a:pt x="54758" y="1056520"/>
                  </a:lnTo>
                  <a:lnTo>
                    <a:pt x="56305" y="1050930"/>
                  </a:lnTo>
                  <a:lnTo>
                    <a:pt x="57844" y="1045340"/>
                  </a:lnTo>
                  <a:lnTo>
                    <a:pt x="59378" y="1039750"/>
                  </a:lnTo>
                  <a:lnTo>
                    <a:pt x="60907" y="1034160"/>
                  </a:lnTo>
                  <a:lnTo>
                    <a:pt x="62432" y="1028570"/>
                  </a:lnTo>
                  <a:lnTo>
                    <a:pt x="63952" y="1022980"/>
                  </a:lnTo>
                  <a:lnTo>
                    <a:pt x="65470" y="1017390"/>
                  </a:lnTo>
                  <a:lnTo>
                    <a:pt x="66985" y="1011800"/>
                  </a:lnTo>
                  <a:lnTo>
                    <a:pt x="68497" y="1006210"/>
                  </a:lnTo>
                  <a:lnTo>
                    <a:pt x="70005" y="1000620"/>
                  </a:lnTo>
                  <a:lnTo>
                    <a:pt x="71509" y="995030"/>
                  </a:lnTo>
                  <a:lnTo>
                    <a:pt x="73005" y="989440"/>
                  </a:lnTo>
                  <a:lnTo>
                    <a:pt x="74493" y="983850"/>
                  </a:lnTo>
                  <a:lnTo>
                    <a:pt x="75970" y="978260"/>
                  </a:lnTo>
                  <a:lnTo>
                    <a:pt x="77434" y="972669"/>
                  </a:lnTo>
                  <a:lnTo>
                    <a:pt x="78884" y="967079"/>
                  </a:lnTo>
                  <a:lnTo>
                    <a:pt x="80316" y="961489"/>
                  </a:lnTo>
                  <a:lnTo>
                    <a:pt x="81727" y="955899"/>
                  </a:lnTo>
                  <a:lnTo>
                    <a:pt x="83112" y="950309"/>
                  </a:lnTo>
                  <a:lnTo>
                    <a:pt x="84470" y="944719"/>
                  </a:lnTo>
                  <a:lnTo>
                    <a:pt x="85801" y="939129"/>
                  </a:lnTo>
                  <a:lnTo>
                    <a:pt x="87102" y="933539"/>
                  </a:lnTo>
                  <a:lnTo>
                    <a:pt x="88372" y="927949"/>
                  </a:lnTo>
                  <a:lnTo>
                    <a:pt x="89610" y="922359"/>
                  </a:lnTo>
                  <a:lnTo>
                    <a:pt x="90808" y="916769"/>
                  </a:lnTo>
                  <a:lnTo>
                    <a:pt x="91971" y="911179"/>
                  </a:lnTo>
                  <a:lnTo>
                    <a:pt x="93101" y="905589"/>
                  </a:lnTo>
                  <a:lnTo>
                    <a:pt x="94197" y="899999"/>
                  </a:lnTo>
                  <a:lnTo>
                    <a:pt x="95261" y="894409"/>
                  </a:lnTo>
                  <a:lnTo>
                    <a:pt x="96295" y="888819"/>
                  </a:lnTo>
                  <a:lnTo>
                    <a:pt x="97297" y="883229"/>
                  </a:lnTo>
                  <a:lnTo>
                    <a:pt x="98269" y="877638"/>
                  </a:lnTo>
                  <a:lnTo>
                    <a:pt x="99217" y="872048"/>
                  </a:lnTo>
                  <a:lnTo>
                    <a:pt x="100144" y="866458"/>
                  </a:lnTo>
                  <a:lnTo>
                    <a:pt x="101053" y="860868"/>
                  </a:lnTo>
                  <a:lnTo>
                    <a:pt x="101947" y="855278"/>
                  </a:lnTo>
                  <a:lnTo>
                    <a:pt x="102829" y="849688"/>
                  </a:lnTo>
                  <a:lnTo>
                    <a:pt x="103700" y="844098"/>
                  </a:lnTo>
                  <a:lnTo>
                    <a:pt x="104568" y="838508"/>
                  </a:lnTo>
                  <a:lnTo>
                    <a:pt x="105433" y="832918"/>
                  </a:lnTo>
                  <a:lnTo>
                    <a:pt x="106300" y="827328"/>
                  </a:lnTo>
                  <a:lnTo>
                    <a:pt x="107171" y="821738"/>
                  </a:lnTo>
                  <a:lnTo>
                    <a:pt x="108048" y="816148"/>
                  </a:lnTo>
                  <a:lnTo>
                    <a:pt x="108934" y="810558"/>
                  </a:lnTo>
                  <a:lnTo>
                    <a:pt x="109832" y="804968"/>
                  </a:lnTo>
                  <a:lnTo>
                    <a:pt x="110741" y="799378"/>
                  </a:lnTo>
                  <a:lnTo>
                    <a:pt x="111662" y="793788"/>
                  </a:lnTo>
                  <a:lnTo>
                    <a:pt x="112596" y="788198"/>
                  </a:lnTo>
                  <a:lnTo>
                    <a:pt x="113543" y="782608"/>
                  </a:lnTo>
                  <a:lnTo>
                    <a:pt x="114502" y="777017"/>
                  </a:lnTo>
                  <a:lnTo>
                    <a:pt x="115474" y="771427"/>
                  </a:lnTo>
                  <a:lnTo>
                    <a:pt x="116455" y="765837"/>
                  </a:lnTo>
                  <a:lnTo>
                    <a:pt x="117444" y="760247"/>
                  </a:lnTo>
                  <a:lnTo>
                    <a:pt x="118439" y="754657"/>
                  </a:lnTo>
                  <a:lnTo>
                    <a:pt x="119437" y="749067"/>
                  </a:lnTo>
                  <a:lnTo>
                    <a:pt x="120436" y="743477"/>
                  </a:lnTo>
                  <a:lnTo>
                    <a:pt x="121435" y="737887"/>
                  </a:lnTo>
                  <a:lnTo>
                    <a:pt x="122428" y="732297"/>
                  </a:lnTo>
                  <a:lnTo>
                    <a:pt x="123414" y="726707"/>
                  </a:lnTo>
                  <a:lnTo>
                    <a:pt x="124390" y="721117"/>
                  </a:lnTo>
                  <a:lnTo>
                    <a:pt x="125354" y="715527"/>
                  </a:lnTo>
                  <a:lnTo>
                    <a:pt x="126303" y="709937"/>
                  </a:lnTo>
                  <a:lnTo>
                    <a:pt x="127236" y="704347"/>
                  </a:lnTo>
                  <a:lnTo>
                    <a:pt x="128146" y="698757"/>
                  </a:lnTo>
                  <a:lnTo>
                    <a:pt x="129033" y="693167"/>
                  </a:lnTo>
                  <a:lnTo>
                    <a:pt x="129897" y="687577"/>
                  </a:lnTo>
                  <a:lnTo>
                    <a:pt x="130735" y="681986"/>
                  </a:lnTo>
                  <a:lnTo>
                    <a:pt x="131547" y="676396"/>
                  </a:lnTo>
                  <a:lnTo>
                    <a:pt x="132331" y="670806"/>
                  </a:lnTo>
                  <a:lnTo>
                    <a:pt x="133082" y="665216"/>
                  </a:lnTo>
                  <a:lnTo>
                    <a:pt x="133799" y="659626"/>
                  </a:lnTo>
                  <a:lnTo>
                    <a:pt x="134484" y="654036"/>
                  </a:lnTo>
                  <a:lnTo>
                    <a:pt x="135137" y="648446"/>
                  </a:lnTo>
                  <a:lnTo>
                    <a:pt x="135757" y="642856"/>
                  </a:lnTo>
                  <a:lnTo>
                    <a:pt x="136344" y="637266"/>
                  </a:lnTo>
                  <a:lnTo>
                    <a:pt x="136898" y="631676"/>
                  </a:lnTo>
                  <a:lnTo>
                    <a:pt x="137411" y="626086"/>
                  </a:lnTo>
                  <a:lnTo>
                    <a:pt x="137891" y="620496"/>
                  </a:lnTo>
                  <a:lnTo>
                    <a:pt x="138339" y="614906"/>
                  </a:lnTo>
                  <a:lnTo>
                    <a:pt x="138755" y="609316"/>
                  </a:lnTo>
                  <a:lnTo>
                    <a:pt x="139141" y="603726"/>
                  </a:lnTo>
                  <a:lnTo>
                    <a:pt x="139498" y="598136"/>
                  </a:lnTo>
                  <a:lnTo>
                    <a:pt x="139824" y="592546"/>
                  </a:lnTo>
                  <a:lnTo>
                    <a:pt x="140122" y="586956"/>
                  </a:lnTo>
                  <a:lnTo>
                    <a:pt x="140396" y="581365"/>
                  </a:lnTo>
                  <a:lnTo>
                    <a:pt x="140649" y="575775"/>
                  </a:lnTo>
                  <a:lnTo>
                    <a:pt x="140882" y="570185"/>
                  </a:lnTo>
                  <a:lnTo>
                    <a:pt x="141098" y="564595"/>
                  </a:lnTo>
                  <a:lnTo>
                    <a:pt x="141299" y="559005"/>
                  </a:lnTo>
                  <a:lnTo>
                    <a:pt x="141484" y="553415"/>
                  </a:lnTo>
                  <a:lnTo>
                    <a:pt x="141661" y="547825"/>
                  </a:lnTo>
                  <a:lnTo>
                    <a:pt x="141830" y="542235"/>
                  </a:lnTo>
                  <a:lnTo>
                    <a:pt x="141993" y="536645"/>
                  </a:lnTo>
                  <a:lnTo>
                    <a:pt x="142152" y="531055"/>
                  </a:lnTo>
                  <a:lnTo>
                    <a:pt x="142310" y="525465"/>
                  </a:lnTo>
                  <a:lnTo>
                    <a:pt x="142467" y="519875"/>
                  </a:lnTo>
                  <a:lnTo>
                    <a:pt x="142625" y="514285"/>
                  </a:lnTo>
                  <a:lnTo>
                    <a:pt x="142785" y="508695"/>
                  </a:lnTo>
                  <a:lnTo>
                    <a:pt x="142948" y="503105"/>
                  </a:lnTo>
                  <a:lnTo>
                    <a:pt x="143114" y="497515"/>
                  </a:lnTo>
                  <a:lnTo>
                    <a:pt x="143283" y="491925"/>
                  </a:lnTo>
                  <a:lnTo>
                    <a:pt x="143457" y="486334"/>
                  </a:lnTo>
                  <a:lnTo>
                    <a:pt x="143635" y="480744"/>
                  </a:lnTo>
                  <a:lnTo>
                    <a:pt x="143816" y="475154"/>
                  </a:lnTo>
                  <a:lnTo>
                    <a:pt x="144000" y="469564"/>
                  </a:lnTo>
                  <a:lnTo>
                    <a:pt x="144187" y="463974"/>
                  </a:lnTo>
                  <a:lnTo>
                    <a:pt x="144376" y="458384"/>
                  </a:lnTo>
                  <a:lnTo>
                    <a:pt x="144566" y="452794"/>
                  </a:lnTo>
                  <a:lnTo>
                    <a:pt x="144757" y="447204"/>
                  </a:lnTo>
                  <a:lnTo>
                    <a:pt x="144949" y="441614"/>
                  </a:lnTo>
                  <a:lnTo>
                    <a:pt x="145140" y="436024"/>
                  </a:lnTo>
                  <a:lnTo>
                    <a:pt x="145330" y="430434"/>
                  </a:lnTo>
                  <a:lnTo>
                    <a:pt x="145518" y="424844"/>
                  </a:lnTo>
                  <a:lnTo>
                    <a:pt x="145704" y="419254"/>
                  </a:lnTo>
                  <a:lnTo>
                    <a:pt x="145887" y="413664"/>
                  </a:lnTo>
                  <a:lnTo>
                    <a:pt x="146067" y="408074"/>
                  </a:lnTo>
                  <a:lnTo>
                    <a:pt x="146243" y="402484"/>
                  </a:lnTo>
                  <a:lnTo>
                    <a:pt x="146416" y="396894"/>
                  </a:lnTo>
                  <a:lnTo>
                    <a:pt x="146584" y="391304"/>
                  </a:lnTo>
                  <a:lnTo>
                    <a:pt x="146748" y="385713"/>
                  </a:lnTo>
                  <a:lnTo>
                    <a:pt x="146908" y="380123"/>
                  </a:lnTo>
                  <a:lnTo>
                    <a:pt x="147061" y="374533"/>
                  </a:lnTo>
                  <a:lnTo>
                    <a:pt x="147210" y="368943"/>
                  </a:lnTo>
                  <a:lnTo>
                    <a:pt x="147352" y="363353"/>
                  </a:lnTo>
                  <a:lnTo>
                    <a:pt x="147489" y="357763"/>
                  </a:lnTo>
                  <a:lnTo>
                    <a:pt x="147620" y="352173"/>
                  </a:lnTo>
                  <a:lnTo>
                    <a:pt x="147745" y="346583"/>
                  </a:lnTo>
                  <a:lnTo>
                    <a:pt x="147864" y="340993"/>
                  </a:lnTo>
                  <a:lnTo>
                    <a:pt x="147975" y="335403"/>
                  </a:lnTo>
                  <a:lnTo>
                    <a:pt x="148078" y="329813"/>
                  </a:lnTo>
                  <a:lnTo>
                    <a:pt x="148175" y="324223"/>
                  </a:lnTo>
                  <a:lnTo>
                    <a:pt x="148265" y="318633"/>
                  </a:lnTo>
                  <a:lnTo>
                    <a:pt x="148348" y="313043"/>
                  </a:lnTo>
                  <a:lnTo>
                    <a:pt x="148424" y="307453"/>
                  </a:lnTo>
                  <a:lnTo>
                    <a:pt x="148491" y="301863"/>
                  </a:lnTo>
                  <a:lnTo>
                    <a:pt x="148551" y="296273"/>
                  </a:lnTo>
                  <a:lnTo>
                    <a:pt x="148603" y="290682"/>
                  </a:lnTo>
                  <a:lnTo>
                    <a:pt x="148649" y="285092"/>
                  </a:lnTo>
                  <a:lnTo>
                    <a:pt x="148689" y="279502"/>
                  </a:lnTo>
                  <a:lnTo>
                    <a:pt x="148722" y="273912"/>
                  </a:lnTo>
                  <a:lnTo>
                    <a:pt x="148749" y="268322"/>
                  </a:lnTo>
                  <a:lnTo>
                    <a:pt x="148770" y="262732"/>
                  </a:lnTo>
                  <a:lnTo>
                    <a:pt x="148786" y="257142"/>
                  </a:lnTo>
                  <a:lnTo>
                    <a:pt x="148798" y="251552"/>
                  </a:lnTo>
                  <a:lnTo>
                    <a:pt x="148806" y="245962"/>
                  </a:lnTo>
                  <a:lnTo>
                    <a:pt x="148811" y="240372"/>
                  </a:lnTo>
                  <a:lnTo>
                    <a:pt x="148814" y="234782"/>
                  </a:lnTo>
                  <a:lnTo>
                    <a:pt x="148814" y="229192"/>
                  </a:lnTo>
                  <a:lnTo>
                    <a:pt x="148814" y="223602"/>
                  </a:lnTo>
                  <a:lnTo>
                    <a:pt x="148813" y="218012"/>
                  </a:lnTo>
                  <a:lnTo>
                    <a:pt x="148812" y="212422"/>
                  </a:lnTo>
                  <a:lnTo>
                    <a:pt x="148812" y="206832"/>
                  </a:lnTo>
                  <a:lnTo>
                    <a:pt x="148813" y="201242"/>
                  </a:lnTo>
                  <a:lnTo>
                    <a:pt x="148815" y="195652"/>
                  </a:lnTo>
                  <a:lnTo>
                    <a:pt x="148819" y="190061"/>
                  </a:lnTo>
                  <a:lnTo>
                    <a:pt x="148826" y="184471"/>
                  </a:lnTo>
                  <a:lnTo>
                    <a:pt x="148835" y="178881"/>
                  </a:lnTo>
                  <a:lnTo>
                    <a:pt x="148846" y="173291"/>
                  </a:lnTo>
                  <a:lnTo>
                    <a:pt x="148860" y="167701"/>
                  </a:lnTo>
                  <a:lnTo>
                    <a:pt x="148876" y="162111"/>
                  </a:lnTo>
                  <a:lnTo>
                    <a:pt x="148894" y="156521"/>
                  </a:lnTo>
                  <a:lnTo>
                    <a:pt x="148915" y="150931"/>
                  </a:lnTo>
                  <a:lnTo>
                    <a:pt x="148937" y="145341"/>
                  </a:lnTo>
                  <a:lnTo>
                    <a:pt x="148960" y="139751"/>
                  </a:lnTo>
                  <a:lnTo>
                    <a:pt x="148985" y="134161"/>
                  </a:lnTo>
                  <a:lnTo>
                    <a:pt x="149010" y="128571"/>
                  </a:lnTo>
                  <a:lnTo>
                    <a:pt x="149036" y="122981"/>
                  </a:lnTo>
                  <a:lnTo>
                    <a:pt x="149062" y="117391"/>
                  </a:lnTo>
                  <a:lnTo>
                    <a:pt x="149087" y="111801"/>
                  </a:lnTo>
                  <a:lnTo>
                    <a:pt x="149111" y="106211"/>
                  </a:lnTo>
                  <a:lnTo>
                    <a:pt x="149134" y="100621"/>
                  </a:lnTo>
                  <a:lnTo>
                    <a:pt x="149156" y="95030"/>
                  </a:lnTo>
                  <a:lnTo>
                    <a:pt x="149176" y="89440"/>
                  </a:lnTo>
                  <a:lnTo>
                    <a:pt x="149195" y="83850"/>
                  </a:lnTo>
                  <a:lnTo>
                    <a:pt x="149211" y="78260"/>
                  </a:lnTo>
                  <a:lnTo>
                    <a:pt x="149226" y="72670"/>
                  </a:lnTo>
                  <a:lnTo>
                    <a:pt x="149238" y="67080"/>
                  </a:lnTo>
                  <a:lnTo>
                    <a:pt x="149250" y="61490"/>
                  </a:lnTo>
                  <a:lnTo>
                    <a:pt x="149259" y="55900"/>
                  </a:lnTo>
                  <a:lnTo>
                    <a:pt x="149267" y="50310"/>
                  </a:lnTo>
                  <a:lnTo>
                    <a:pt x="149273" y="44720"/>
                  </a:lnTo>
                  <a:lnTo>
                    <a:pt x="149278" y="39130"/>
                  </a:lnTo>
                  <a:lnTo>
                    <a:pt x="149283" y="33540"/>
                  </a:lnTo>
                  <a:lnTo>
                    <a:pt x="149287" y="27950"/>
                  </a:lnTo>
                  <a:lnTo>
                    <a:pt x="149290" y="22360"/>
                  </a:lnTo>
                  <a:lnTo>
                    <a:pt x="149294" y="16770"/>
                  </a:lnTo>
                  <a:lnTo>
                    <a:pt x="149297" y="11180"/>
                  </a:lnTo>
                  <a:lnTo>
                    <a:pt x="149301" y="5590"/>
                  </a:lnTo>
                  <a:lnTo>
                    <a:pt x="149305" y="0"/>
                  </a:lnTo>
                  <a:lnTo>
                    <a:pt x="149704" y="0"/>
                  </a:lnTo>
                  <a:lnTo>
                    <a:pt x="149708" y="5590"/>
                  </a:lnTo>
                  <a:lnTo>
                    <a:pt x="149712" y="11180"/>
                  </a:lnTo>
                  <a:lnTo>
                    <a:pt x="149715" y="16770"/>
                  </a:lnTo>
                  <a:lnTo>
                    <a:pt x="149719" y="22360"/>
                  </a:lnTo>
                  <a:lnTo>
                    <a:pt x="149722" y="27950"/>
                  </a:lnTo>
                  <a:lnTo>
                    <a:pt x="149726" y="33540"/>
                  </a:lnTo>
                  <a:lnTo>
                    <a:pt x="149730" y="39130"/>
                  </a:lnTo>
                  <a:lnTo>
                    <a:pt x="149736" y="44720"/>
                  </a:lnTo>
                  <a:lnTo>
                    <a:pt x="149742" y="50310"/>
                  </a:lnTo>
                  <a:lnTo>
                    <a:pt x="149750" y="55900"/>
                  </a:lnTo>
                  <a:lnTo>
                    <a:pt x="149759" y="61490"/>
                  </a:lnTo>
                  <a:lnTo>
                    <a:pt x="149770" y="67080"/>
                  </a:lnTo>
                  <a:lnTo>
                    <a:pt x="149783" y="72670"/>
                  </a:lnTo>
                  <a:lnTo>
                    <a:pt x="149798" y="78260"/>
                  </a:lnTo>
                  <a:lnTo>
                    <a:pt x="149814" y="83850"/>
                  </a:lnTo>
                  <a:lnTo>
                    <a:pt x="149833" y="89440"/>
                  </a:lnTo>
                  <a:lnTo>
                    <a:pt x="149853" y="95030"/>
                  </a:lnTo>
                  <a:lnTo>
                    <a:pt x="149875" y="100621"/>
                  </a:lnTo>
                  <a:lnTo>
                    <a:pt x="149898" y="106211"/>
                  </a:lnTo>
                  <a:lnTo>
                    <a:pt x="149922" y="111801"/>
                  </a:lnTo>
                  <a:lnTo>
                    <a:pt x="149947" y="117391"/>
                  </a:lnTo>
                  <a:lnTo>
                    <a:pt x="149973" y="122981"/>
                  </a:lnTo>
                  <a:lnTo>
                    <a:pt x="149999" y="128571"/>
                  </a:lnTo>
                  <a:lnTo>
                    <a:pt x="150024" y="134161"/>
                  </a:lnTo>
                  <a:lnTo>
                    <a:pt x="150048" y="139751"/>
                  </a:lnTo>
                  <a:lnTo>
                    <a:pt x="150072" y="145341"/>
                  </a:lnTo>
                  <a:lnTo>
                    <a:pt x="150094" y="150931"/>
                  </a:lnTo>
                  <a:lnTo>
                    <a:pt x="150115" y="156521"/>
                  </a:lnTo>
                  <a:lnTo>
                    <a:pt x="150133" y="162111"/>
                  </a:lnTo>
                  <a:lnTo>
                    <a:pt x="150149" y="167701"/>
                  </a:lnTo>
                  <a:lnTo>
                    <a:pt x="150163" y="173291"/>
                  </a:lnTo>
                  <a:lnTo>
                    <a:pt x="150174" y="178881"/>
                  </a:lnTo>
                  <a:lnTo>
                    <a:pt x="150183" y="184471"/>
                  </a:lnTo>
                  <a:lnTo>
                    <a:pt x="150189" y="190061"/>
                  </a:lnTo>
                  <a:lnTo>
                    <a:pt x="150194" y="195652"/>
                  </a:lnTo>
                  <a:lnTo>
                    <a:pt x="150196" y="201242"/>
                  </a:lnTo>
                  <a:lnTo>
                    <a:pt x="150197" y="206832"/>
                  </a:lnTo>
                  <a:lnTo>
                    <a:pt x="150197" y="212422"/>
                  </a:lnTo>
                  <a:lnTo>
                    <a:pt x="150196" y="218012"/>
                  </a:lnTo>
                  <a:lnTo>
                    <a:pt x="150195" y="223602"/>
                  </a:lnTo>
                  <a:lnTo>
                    <a:pt x="150195" y="229192"/>
                  </a:lnTo>
                  <a:lnTo>
                    <a:pt x="150195" y="234782"/>
                  </a:lnTo>
                  <a:lnTo>
                    <a:pt x="150198" y="240372"/>
                  </a:lnTo>
                  <a:lnTo>
                    <a:pt x="150203" y="245962"/>
                  </a:lnTo>
                  <a:lnTo>
                    <a:pt x="150211" y="251552"/>
                  </a:lnTo>
                  <a:lnTo>
                    <a:pt x="150223" y="257142"/>
                  </a:lnTo>
                  <a:lnTo>
                    <a:pt x="150239" y="262732"/>
                  </a:lnTo>
                  <a:lnTo>
                    <a:pt x="150260" y="268322"/>
                  </a:lnTo>
                  <a:lnTo>
                    <a:pt x="150287" y="273912"/>
                  </a:lnTo>
                  <a:lnTo>
                    <a:pt x="150320" y="279502"/>
                  </a:lnTo>
                  <a:lnTo>
                    <a:pt x="150359" y="285092"/>
                  </a:lnTo>
                  <a:lnTo>
                    <a:pt x="150405" y="290682"/>
                  </a:lnTo>
                  <a:lnTo>
                    <a:pt x="150458" y="296273"/>
                  </a:lnTo>
                  <a:lnTo>
                    <a:pt x="150518" y="301863"/>
                  </a:lnTo>
                  <a:lnTo>
                    <a:pt x="150585" y="307453"/>
                  </a:lnTo>
                  <a:lnTo>
                    <a:pt x="150661" y="313043"/>
                  </a:lnTo>
                  <a:lnTo>
                    <a:pt x="150744" y="318633"/>
                  </a:lnTo>
                  <a:lnTo>
                    <a:pt x="150833" y="324223"/>
                  </a:lnTo>
                  <a:lnTo>
                    <a:pt x="150930" y="329813"/>
                  </a:lnTo>
                  <a:lnTo>
                    <a:pt x="151034" y="335403"/>
                  </a:lnTo>
                  <a:lnTo>
                    <a:pt x="151145" y="340993"/>
                  </a:lnTo>
                  <a:lnTo>
                    <a:pt x="151264" y="346583"/>
                  </a:lnTo>
                  <a:lnTo>
                    <a:pt x="151389" y="352173"/>
                  </a:lnTo>
                  <a:lnTo>
                    <a:pt x="151520" y="357763"/>
                  </a:lnTo>
                  <a:lnTo>
                    <a:pt x="151657" y="363353"/>
                  </a:lnTo>
                  <a:lnTo>
                    <a:pt x="151799" y="368943"/>
                  </a:lnTo>
                  <a:lnTo>
                    <a:pt x="151947" y="374533"/>
                  </a:lnTo>
                  <a:lnTo>
                    <a:pt x="152101" y="380123"/>
                  </a:lnTo>
                  <a:lnTo>
                    <a:pt x="152261" y="385713"/>
                  </a:lnTo>
                  <a:lnTo>
                    <a:pt x="152425" y="391304"/>
                  </a:lnTo>
                  <a:lnTo>
                    <a:pt x="152593" y="396894"/>
                  </a:lnTo>
                  <a:lnTo>
                    <a:pt x="152765" y="402484"/>
                  </a:lnTo>
                  <a:lnTo>
                    <a:pt x="152942" y="408074"/>
                  </a:lnTo>
                  <a:lnTo>
                    <a:pt x="153122" y="413664"/>
                  </a:lnTo>
                  <a:lnTo>
                    <a:pt x="153305" y="419254"/>
                  </a:lnTo>
                  <a:lnTo>
                    <a:pt x="153491" y="424844"/>
                  </a:lnTo>
                  <a:lnTo>
                    <a:pt x="153679" y="430434"/>
                  </a:lnTo>
                  <a:lnTo>
                    <a:pt x="153869" y="436024"/>
                  </a:lnTo>
                  <a:lnTo>
                    <a:pt x="154060" y="441614"/>
                  </a:lnTo>
                  <a:lnTo>
                    <a:pt x="154251" y="447204"/>
                  </a:lnTo>
                  <a:lnTo>
                    <a:pt x="154443" y="452794"/>
                  </a:lnTo>
                  <a:lnTo>
                    <a:pt x="154633" y="458384"/>
                  </a:lnTo>
                  <a:lnTo>
                    <a:pt x="154822" y="463974"/>
                  </a:lnTo>
                  <a:lnTo>
                    <a:pt x="155009" y="469564"/>
                  </a:lnTo>
                  <a:lnTo>
                    <a:pt x="155193" y="475154"/>
                  </a:lnTo>
                  <a:lnTo>
                    <a:pt x="155374" y="480744"/>
                  </a:lnTo>
                  <a:lnTo>
                    <a:pt x="155552" y="486334"/>
                  </a:lnTo>
                  <a:lnTo>
                    <a:pt x="155725" y="491925"/>
                  </a:lnTo>
                  <a:lnTo>
                    <a:pt x="155895" y="497515"/>
                  </a:lnTo>
                  <a:lnTo>
                    <a:pt x="156061" y="503105"/>
                  </a:lnTo>
                  <a:lnTo>
                    <a:pt x="156224" y="508695"/>
                  </a:lnTo>
                  <a:lnTo>
                    <a:pt x="156384" y="514285"/>
                  </a:lnTo>
                  <a:lnTo>
                    <a:pt x="156542" y="519875"/>
                  </a:lnTo>
                  <a:lnTo>
                    <a:pt x="156699" y="525465"/>
                  </a:lnTo>
                  <a:lnTo>
                    <a:pt x="156856" y="531055"/>
                  </a:lnTo>
                  <a:lnTo>
                    <a:pt x="157016" y="536645"/>
                  </a:lnTo>
                  <a:lnTo>
                    <a:pt x="157179" y="542235"/>
                  </a:lnTo>
                  <a:lnTo>
                    <a:pt x="157348" y="547825"/>
                  </a:lnTo>
                  <a:lnTo>
                    <a:pt x="157524" y="553415"/>
                  </a:lnTo>
                  <a:lnTo>
                    <a:pt x="157710" y="559005"/>
                  </a:lnTo>
                  <a:lnTo>
                    <a:pt x="157911" y="564595"/>
                  </a:lnTo>
                  <a:lnTo>
                    <a:pt x="158127" y="570185"/>
                  </a:lnTo>
                  <a:lnTo>
                    <a:pt x="158360" y="575775"/>
                  </a:lnTo>
                  <a:lnTo>
                    <a:pt x="158613" y="581365"/>
                  </a:lnTo>
                  <a:lnTo>
                    <a:pt x="158887" y="586956"/>
                  </a:lnTo>
                  <a:lnTo>
                    <a:pt x="159184" y="592546"/>
                  </a:lnTo>
                  <a:lnTo>
                    <a:pt x="159511" y="598136"/>
                  </a:lnTo>
                  <a:lnTo>
                    <a:pt x="159867" y="603726"/>
                  </a:lnTo>
                  <a:lnTo>
                    <a:pt x="160253" y="609316"/>
                  </a:lnTo>
                  <a:lnTo>
                    <a:pt x="160670" y="614906"/>
                  </a:lnTo>
                  <a:lnTo>
                    <a:pt x="161118" y="620496"/>
                  </a:lnTo>
                  <a:lnTo>
                    <a:pt x="161598" y="626086"/>
                  </a:lnTo>
                  <a:lnTo>
                    <a:pt x="162111" y="631676"/>
                  </a:lnTo>
                  <a:lnTo>
                    <a:pt x="162665" y="637266"/>
                  </a:lnTo>
                  <a:lnTo>
                    <a:pt x="163252" y="642856"/>
                  </a:lnTo>
                  <a:lnTo>
                    <a:pt x="163872" y="648446"/>
                  </a:lnTo>
                  <a:lnTo>
                    <a:pt x="164524" y="654036"/>
                  </a:lnTo>
                  <a:lnTo>
                    <a:pt x="165210" y="659626"/>
                  </a:lnTo>
                  <a:lnTo>
                    <a:pt x="165926" y="665216"/>
                  </a:lnTo>
                  <a:lnTo>
                    <a:pt x="166678" y="670806"/>
                  </a:lnTo>
                  <a:lnTo>
                    <a:pt x="167462" y="676396"/>
                  </a:lnTo>
                  <a:lnTo>
                    <a:pt x="168273" y="681986"/>
                  </a:lnTo>
                  <a:lnTo>
                    <a:pt x="169112" y="687577"/>
                  </a:lnTo>
                  <a:lnTo>
                    <a:pt x="169976" y="693167"/>
                  </a:lnTo>
                  <a:lnTo>
                    <a:pt x="170863" y="698757"/>
                  </a:lnTo>
                  <a:lnTo>
                    <a:pt x="171773" y="704347"/>
                  </a:lnTo>
                  <a:lnTo>
                    <a:pt x="172705" y="709937"/>
                  </a:lnTo>
                  <a:lnTo>
                    <a:pt x="173655" y="715527"/>
                  </a:lnTo>
                  <a:lnTo>
                    <a:pt x="174619" y="721117"/>
                  </a:lnTo>
                  <a:lnTo>
                    <a:pt x="175595" y="726707"/>
                  </a:lnTo>
                  <a:lnTo>
                    <a:pt x="176581" y="732297"/>
                  </a:lnTo>
                  <a:lnTo>
                    <a:pt x="177574" y="737887"/>
                  </a:lnTo>
                  <a:lnTo>
                    <a:pt x="178572" y="743477"/>
                  </a:lnTo>
                  <a:lnTo>
                    <a:pt x="179572" y="749067"/>
                  </a:lnTo>
                  <a:lnTo>
                    <a:pt x="180570" y="754657"/>
                  </a:lnTo>
                  <a:lnTo>
                    <a:pt x="181565" y="760247"/>
                  </a:lnTo>
                  <a:lnTo>
                    <a:pt x="182554" y="765837"/>
                  </a:lnTo>
                  <a:lnTo>
                    <a:pt x="183535" y="771427"/>
                  </a:lnTo>
                  <a:lnTo>
                    <a:pt x="184507" y="777017"/>
                  </a:lnTo>
                  <a:lnTo>
                    <a:pt x="185466" y="782608"/>
                  </a:lnTo>
                  <a:lnTo>
                    <a:pt x="186412" y="788198"/>
                  </a:lnTo>
                  <a:lnTo>
                    <a:pt x="187346" y="793788"/>
                  </a:lnTo>
                  <a:lnTo>
                    <a:pt x="188268" y="799378"/>
                  </a:lnTo>
                  <a:lnTo>
                    <a:pt x="189177" y="804968"/>
                  </a:lnTo>
                  <a:lnTo>
                    <a:pt x="190075" y="810558"/>
                  </a:lnTo>
                  <a:lnTo>
                    <a:pt x="190961" y="816148"/>
                  </a:lnTo>
                  <a:lnTo>
                    <a:pt x="191838" y="821738"/>
                  </a:lnTo>
                  <a:lnTo>
                    <a:pt x="192709" y="827328"/>
                  </a:lnTo>
                  <a:lnTo>
                    <a:pt x="193576" y="832918"/>
                  </a:lnTo>
                  <a:lnTo>
                    <a:pt x="194441" y="838508"/>
                  </a:lnTo>
                  <a:lnTo>
                    <a:pt x="195308" y="844098"/>
                  </a:lnTo>
                  <a:lnTo>
                    <a:pt x="196180" y="849688"/>
                  </a:lnTo>
                  <a:lnTo>
                    <a:pt x="197062" y="855278"/>
                  </a:lnTo>
                  <a:lnTo>
                    <a:pt x="197956" y="860868"/>
                  </a:lnTo>
                  <a:lnTo>
                    <a:pt x="198865" y="866458"/>
                  </a:lnTo>
                  <a:lnTo>
                    <a:pt x="199792" y="872048"/>
                  </a:lnTo>
                  <a:lnTo>
                    <a:pt x="200740" y="877638"/>
                  </a:lnTo>
                  <a:lnTo>
                    <a:pt x="201712" y="883229"/>
                  </a:lnTo>
                  <a:lnTo>
                    <a:pt x="202714" y="888819"/>
                  </a:lnTo>
                  <a:lnTo>
                    <a:pt x="203747" y="894409"/>
                  </a:lnTo>
                  <a:lnTo>
                    <a:pt x="204812" y="899999"/>
                  </a:lnTo>
                  <a:lnTo>
                    <a:pt x="205908" y="905589"/>
                  </a:lnTo>
                  <a:lnTo>
                    <a:pt x="207037" y="911179"/>
                  </a:lnTo>
                  <a:lnTo>
                    <a:pt x="208200" y="916769"/>
                  </a:lnTo>
                  <a:lnTo>
                    <a:pt x="209399" y="922359"/>
                  </a:lnTo>
                  <a:lnTo>
                    <a:pt x="210637" y="927949"/>
                  </a:lnTo>
                  <a:lnTo>
                    <a:pt x="211907" y="933539"/>
                  </a:lnTo>
                  <a:lnTo>
                    <a:pt x="213208" y="939129"/>
                  </a:lnTo>
                  <a:lnTo>
                    <a:pt x="214539" y="944719"/>
                  </a:lnTo>
                  <a:lnTo>
                    <a:pt x="215897" y="950309"/>
                  </a:lnTo>
                  <a:lnTo>
                    <a:pt x="217282" y="955899"/>
                  </a:lnTo>
                  <a:lnTo>
                    <a:pt x="218693" y="961489"/>
                  </a:lnTo>
                  <a:lnTo>
                    <a:pt x="220125" y="967079"/>
                  </a:lnTo>
                  <a:lnTo>
                    <a:pt x="221575" y="972669"/>
                  </a:lnTo>
                  <a:lnTo>
                    <a:pt x="223039" y="978260"/>
                  </a:lnTo>
                  <a:lnTo>
                    <a:pt x="224516" y="983850"/>
                  </a:lnTo>
                  <a:lnTo>
                    <a:pt x="226004" y="989440"/>
                  </a:lnTo>
                  <a:lnTo>
                    <a:pt x="227500" y="995030"/>
                  </a:lnTo>
                  <a:lnTo>
                    <a:pt x="229003" y="1000620"/>
                  </a:lnTo>
                  <a:lnTo>
                    <a:pt x="230512" y="1006210"/>
                  </a:lnTo>
                  <a:lnTo>
                    <a:pt x="232023" y="1011800"/>
                  </a:lnTo>
                  <a:lnTo>
                    <a:pt x="233538" y="1017390"/>
                  </a:lnTo>
                  <a:lnTo>
                    <a:pt x="235056" y="1022980"/>
                  </a:lnTo>
                  <a:lnTo>
                    <a:pt x="236577" y="1028570"/>
                  </a:lnTo>
                  <a:lnTo>
                    <a:pt x="238102" y="1034160"/>
                  </a:lnTo>
                  <a:lnTo>
                    <a:pt x="239631" y="1039750"/>
                  </a:lnTo>
                  <a:lnTo>
                    <a:pt x="241164" y="1045340"/>
                  </a:lnTo>
                  <a:lnTo>
                    <a:pt x="242704" y="1050930"/>
                  </a:lnTo>
                  <a:lnTo>
                    <a:pt x="244251" y="1056520"/>
                  </a:lnTo>
                  <a:lnTo>
                    <a:pt x="245805" y="1062110"/>
                  </a:lnTo>
                  <a:lnTo>
                    <a:pt x="247369" y="1067700"/>
                  </a:lnTo>
                  <a:lnTo>
                    <a:pt x="248944" y="1073290"/>
                  </a:lnTo>
                  <a:lnTo>
                    <a:pt x="250529" y="1078881"/>
                  </a:lnTo>
                  <a:lnTo>
                    <a:pt x="252123" y="1084471"/>
                  </a:lnTo>
                  <a:lnTo>
                    <a:pt x="253726" y="1090061"/>
                  </a:lnTo>
                  <a:lnTo>
                    <a:pt x="255337" y="1095651"/>
                  </a:lnTo>
                  <a:lnTo>
                    <a:pt x="256955" y="1101241"/>
                  </a:lnTo>
                  <a:lnTo>
                    <a:pt x="258577" y="1106831"/>
                  </a:lnTo>
                  <a:lnTo>
                    <a:pt x="260199" y="1112421"/>
                  </a:lnTo>
                  <a:lnTo>
                    <a:pt x="261817" y="1118011"/>
                  </a:lnTo>
                  <a:lnTo>
                    <a:pt x="263428" y="1123601"/>
                  </a:lnTo>
                  <a:lnTo>
                    <a:pt x="265028" y="1129191"/>
                  </a:lnTo>
                  <a:lnTo>
                    <a:pt x="266612" y="1134781"/>
                  </a:lnTo>
                  <a:lnTo>
                    <a:pt x="268173" y="1140371"/>
                  </a:lnTo>
                  <a:lnTo>
                    <a:pt x="269703" y="1145961"/>
                  </a:lnTo>
                  <a:lnTo>
                    <a:pt x="271201" y="1151551"/>
                  </a:lnTo>
                  <a:lnTo>
                    <a:pt x="272662" y="1157141"/>
                  </a:lnTo>
                  <a:lnTo>
                    <a:pt x="274082" y="1162731"/>
                  </a:lnTo>
                  <a:lnTo>
                    <a:pt x="275458" y="1168321"/>
                  </a:lnTo>
                  <a:lnTo>
                    <a:pt x="276786" y="1173912"/>
                  </a:lnTo>
                  <a:lnTo>
                    <a:pt x="278054" y="1179502"/>
                  </a:lnTo>
                  <a:lnTo>
                    <a:pt x="279268" y="1185092"/>
                  </a:lnTo>
                  <a:lnTo>
                    <a:pt x="280429" y="1190682"/>
                  </a:lnTo>
                  <a:lnTo>
                    <a:pt x="281537" y="1196272"/>
                  </a:lnTo>
                  <a:lnTo>
                    <a:pt x="282592" y="1201862"/>
                  </a:lnTo>
                  <a:lnTo>
                    <a:pt x="283596" y="1207452"/>
                  </a:lnTo>
                  <a:lnTo>
                    <a:pt x="284545" y="1213042"/>
                  </a:lnTo>
                  <a:lnTo>
                    <a:pt x="285440" y="1218632"/>
                  </a:lnTo>
                  <a:lnTo>
                    <a:pt x="286291" y="1224222"/>
                  </a:lnTo>
                  <a:lnTo>
                    <a:pt x="287100" y="1229812"/>
                  </a:lnTo>
                  <a:lnTo>
                    <a:pt x="287868" y="1235402"/>
                  </a:lnTo>
                  <a:lnTo>
                    <a:pt x="288600" y="1240992"/>
                  </a:lnTo>
                  <a:lnTo>
                    <a:pt x="289296" y="1246582"/>
                  </a:lnTo>
                  <a:lnTo>
                    <a:pt x="289952" y="1252172"/>
                  </a:lnTo>
                  <a:lnTo>
                    <a:pt x="290577" y="1257762"/>
                  </a:lnTo>
                  <a:lnTo>
                    <a:pt x="291172" y="1263352"/>
                  </a:lnTo>
                  <a:lnTo>
                    <a:pt x="291738" y="1268942"/>
                  </a:lnTo>
                  <a:lnTo>
                    <a:pt x="292276" y="1274533"/>
                  </a:lnTo>
                  <a:lnTo>
                    <a:pt x="292786" y="1280123"/>
                  </a:lnTo>
                  <a:lnTo>
                    <a:pt x="293266" y="1285713"/>
                  </a:lnTo>
                  <a:lnTo>
                    <a:pt x="293716" y="1291303"/>
                  </a:lnTo>
                  <a:lnTo>
                    <a:pt x="294139" y="1296893"/>
                  </a:lnTo>
                  <a:lnTo>
                    <a:pt x="294536" y="1302483"/>
                  </a:lnTo>
                  <a:lnTo>
                    <a:pt x="294907" y="1308073"/>
                  </a:lnTo>
                  <a:lnTo>
                    <a:pt x="295255" y="1313663"/>
                  </a:lnTo>
                  <a:lnTo>
                    <a:pt x="295580" y="1319253"/>
                  </a:lnTo>
                  <a:lnTo>
                    <a:pt x="295880" y="1324843"/>
                  </a:lnTo>
                  <a:lnTo>
                    <a:pt x="296160" y="1330433"/>
                  </a:lnTo>
                  <a:lnTo>
                    <a:pt x="296424" y="1336023"/>
                  </a:lnTo>
                  <a:lnTo>
                    <a:pt x="296674" y="1341613"/>
                  </a:lnTo>
                  <a:lnTo>
                    <a:pt x="296911" y="1347203"/>
                  </a:lnTo>
                  <a:lnTo>
                    <a:pt x="297138" y="1352793"/>
                  </a:lnTo>
                  <a:lnTo>
                    <a:pt x="297355" y="1358383"/>
                  </a:lnTo>
                  <a:lnTo>
                    <a:pt x="297563" y="1363973"/>
                  </a:lnTo>
                  <a:lnTo>
                    <a:pt x="297765" y="1369564"/>
                  </a:lnTo>
                  <a:lnTo>
                    <a:pt x="297960" y="1375154"/>
                  </a:lnTo>
                  <a:lnTo>
                    <a:pt x="298147" y="1380744"/>
                  </a:lnTo>
                  <a:lnTo>
                    <a:pt x="298325" y="1386334"/>
                  </a:lnTo>
                  <a:lnTo>
                    <a:pt x="298492" y="1391924"/>
                  </a:lnTo>
                  <a:lnTo>
                    <a:pt x="298641" y="1397514"/>
                  </a:lnTo>
                  <a:lnTo>
                    <a:pt x="298770" y="1403104"/>
                  </a:lnTo>
                  <a:lnTo>
                    <a:pt x="298876" y="1408694"/>
                  </a:lnTo>
                  <a:lnTo>
                    <a:pt x="298954" y="1414284"/>
                  </a:lnTo>
                  <a:lnTo>
                    <a:pt x="299000" y="1419874"/>
                  </a:lnTo>
                  <a:lnTo>
                    <a:pt x="299009" y="1425464"/>
                  </a:lnTo>
                  <a:lnTo>
                    <a:pt x="298973" y="1431054"/>
                  </a:lnTo>
                  <a:lnTo>
                    <a:pt x="298885" y="1436644"/>
                  </a:lnTo>
                  <a:lnTo>
                    <a:pt x="298748" y="1442234"/>
                  </a:lnTo>
                  <a:lnTo>
                    <a:pt x="298559" y="1447824"/>
                  </a:lnTo>
                  <a:lnTo>
                    <a:pt x="298317" y="1453414"/>
                  </a:lnTo>
                  <a:lnTo>
                    <a:pt x="298022" y="1459004"/>
                  </a:lnTo>
                  <a:lnTo>
                    <a:pt x="297673" y="1464595"/>
                  </a:lnTo>
                  <a:lnTo>
                    <a:pt x="297262" y="1470185"/>
                  </a:lnTo>
                  <a:lnTo>
                    <a:pt x="296804" y="1475775"/>
                  </a:lnTo>
                  <a:lnTo>
                    <a:pt x="296303" y="1481365"/>
                  </a:lnTo>
                  <a:lnTo>
                    <a:pt x="295762" y="1486955"/>
                  </a:lnTo>
                  <a:lnTo>
                    <a:pt x="295187" y="1492545"/>
                  </a:lnTo>
                  <a:lnTo>
                    <a:pt x="294584" y="1498135"/>
                  </a:lnTo>
                  <a:lnTo>
                    <a:pt x="293956" y="1503725"/>
                  </a:lnTo>
                  <a:lnTo>
                    <a:pt x="293313" y="1509315"/>
                  </a:lnTo>
                  <a:lnTo>
                    <a:pt x="292663" y="1514905"/>
                  </a:lnTo>
                  <a:lnTo>
                    <a:pt x="292011" y="1520495"/>
                  </a:lnTo>
                  <a:lnTo>
                    <a:pt x="291363" y="1526085"/>
                  </a:lnTo>
                  <a:lnTo>
                    <a:pt x="290723" y="1531675"/>
                  </a:lnTo>
                  <a:lnTo>
                    <a:pt x="290096" y="1537265"/>
                  </a:lnTo>
                  <a:lnTo>
                    <a:pt x="289489" y="1542855"/>
                  </a:lnTo>
                  <a:lnTo>
                    <a:pt x="288902" y="1548445"/>
                  </a:lnTo>
                  <a:lnTo>
                    <a:pt x="288336" y="1554035"/>
                  </a:lnTo>
                  <a:lnTo>
                    <a:pt x="287792" y="1559625"/>
                  </a:lnTo>
                  <a:lnTo>
                    <a:pt x="287271" y="1565216"/>
                  </a:lnTo>
                  <a:lnTo>
                    <a:pt x="286773" y="1570806"/>
                  </a:lnTo>
                  <a:lnTo>
                    <a:pt x="286298" y="1576396"/>
                  </a:lnTo>
                  <a:lnTo>
                    <a:pt x="285844" y="1581986"/>
                  </a:lnTo>
                  <a:lnTo>
                    <a:pt x="285407" y="1587576"/>
                  </a:lnTo>
                  <a:lnTo>
                    <a:pt x="284985" y="1593166"/>
                  </a:lnTo>
                  <a:lnTo>
                    <a:pt x="284576" y="1598756"/>
                  </a:lnTo>
                  <a:lnTo>
                    <a:pt x="284178" y="1604346"/>
                  </a:lnTo>
                  <a:lnTo>
                    <a:pt x="283787" y="1609936"/>
                  </a:lnTo>
                  <a:lnTo>
                    <a:pt x="283404" y="1615526"/>
                  </a:lnTo>
                  <a:lnTo>
                    <a:pt x="283023" y="1621116"/>
                  </a:lnTo>
                  <a:lnTo>
                    <a:pt x="282642" y="1626706"/>
                  </a:lnTo>
                  <a:lnTo>
                    <a:pt x="282261" y="1632296"/>
                  </a:lnTo>
                  <a:lnTo>
                    <a:pt x="281876" y="1637886"/>
                  </a:lnTo>
                  <a:lnTo>
                    <a:pt x="281487" y="1643476"/>
                  </a:lnTo>
                  <a:lnTo>
                    <a:pt x="281091" y="1649066"/>
                  </a:lnTo>
                  <a:lnTo>
                    <a:pt x="280686" y="1654656"/>
                  </a:lnTo>
                  <a:lnTo>
                    <a:pt x="280272" y="1660247"/>
                  </a:lnTo>
                  <a:lnTo>
                    <a:pt x="279846" y="1665837"/>
                  </a:lnTo>
                  <a:lnTo>
                    <a:pt x="279409" y="1671427"/>
                  </a:lnTo>
                  <a:lnTo>
                    <a:pt x="278957" y="1677017"/>
                  </a:lnTo>
                  <a:lnTo>
                    <a:pt x="278491" y="1682607"/>
                  </a:lnTo>
                  <a:lnTo>
                    <a:pt x="278005" y="1688197"/>
                  </a:lnTo>
                  <a:lnTo>
                    <a:pt x="277501" y="1693787"/>
                  </a:lnTo>
                  <a:lnTo>
                    <a:pt x="276978" y="1699377"/>
                  </a:lnTo>
                  <a:lnTo>
                    <a:pt x="276435" y="1704967"/>
                  </a:lnTo>
                  <a:lnTo>
                    <a:pt x="275871" y="1710557"/>
                  </a:lnTo>
                  <a:lnTo>
                    <a:pt x="275286" y="1716147"/>
                  </a:lnTo>
                  <a:lnTo>
                    <a:pt x="274675" y="1721737"/>
                  </a:lnTo>
                  <a:lnTo>
                    <a:pt x="274040" y="1727327"/>
                  </a:lnTo>
                  <a:lnTo>
                    <a:pt x="273382" y="1732917"/>
                  </a:lnTo>
                  <a:lnTo>
                    <a:pt x="272701" y="1738507"/>
                  </a:lnTo>
                  <a:lnTo>
                    <a:pt x="271998" y="1744097"/>
                  </a:lnTo>
                  <a:lnTo>
                    <a:pt x="271272" y="1749687"/>
                  </a:lnTo>
                  <a:lnTo>
                    <a:pt x="270523" y="1755277"/>
                  </a:lnTo>
                  <a:lnTo>
                    <a:pt x="269750" y="1760868"/>
                  </a:lnTo>
                  <a:lnTo>
                    <a:pt x="268955" y="1766458"/>
                  </a:lnTo>
                  <a:lnTo>
                    <a:pt x="268141" y="1772048"/>
                  </a:lnTo>
                  <a:lnTo>
                    <a:pt x="267306" y="1777638"/>
                  </a:lnTo>
                  <a:lnTo>
                    <a:pt x="266453" y="1783228"/>
                  </a:lnTo>
                  <a:lnTo>
                    <a:pt x="265581" y="1788818"/>
                  </a:lnTo>
                  <a:lnTo>
                    <a:pt x="264687" y="1794408"/>
                  </a:lnTo>
                  <a:lnTo>
                    <a:pt x="263774" y="1799998"/>
                  </a:lnTo>
                  <a:lnTo>
                    <a:pt x="262842" y="1805588"/>
                  </a:lnTo>
                  <a:lnTo>
                    <a:pt x="261890" y="1811178"/>
                  </a:lnTo>
                  <a:lnTo>
                    <a:pt x="260919" y="1816768"/>
                  </a:lnTo>
                  <a:lnTo>
                    <a:pt x="259927" y="1822358"/>
                  </a:lnTo>
                  <a:lnTo>
                    <a:pt x="258913" y="1827948"/>
                  </a:lnTo>
                  <a:lnTo>
                    <a:pt x="257872" y="1833538"/>
                  </a:lnTo>
                  <a:lnTo>
                    <a:pt x="256809" y="1839128"/>
                  </a:lnTo>
                  <a:lnTo>
                    <a:pt x="255722" y="1844718"/>
                  </a:lnTo>
                  <a:lnTo>
                    <a:pt x="254610" y="1850308"/>
                  </a:lnTo>
                  <a:lnTo>
                    <a:pt x="253474" y="1855899"/>
                  </a:lnTo>
                  <a:lnTo>
                    <a:pt x="252312" y="1861489"/>
                  </a:lnTo>
                  <a:lnTo>
                    <a:pt x="251120" y="1867079"/>
                  </a:lnTo>
                  <a:lnTo>
                    <a:pt x="249902" y="1872669"/>
                  </a:lnTo>
                  <a:lnTo>
                    <a:pt x="248660" y="1878259"/>
                  </a:lnTo>
                  <a:lnTo>
                    <a:pt x="247394" y="1883849"/>
                  </a:lnTo>
                  <a:lnTo>
                    <a:pt x="246105" y="1889439"/>
                  </a:lnTo>
                  <a:lnTo>
                    <a:pt x="244797" y="1895029"/>
                  </a:lnTo>
                  <a:lnTo>
                    <a:pt x="243468" y="1900619"/>
                  </a:lnTo>
                  <a:lnTo>
                    <a:pt x="242121" y="1906209"/>
                  </a:lnTo>
                  <a:lnTo>
                    <a:pt x="240760" y="1911799"/>
                  </a:lnTo>
                  <a:lnTo>
                    <a:pt x="239391" y="1917389"/>
                  </a:lnTo>
                  <a:lnTo>
                    <a:pt x="238014" y="1922979"/>
                  </a:lnTo>
                  <a:lnTo>
                    <a:pt x="236633" y="1928569"/>
                  </a:lnTo>
                  <a:lnTo>
                    <a:pt x="235252" y="1934159"/>
                  </a:lnTo>
                  <a:lnTo>
                    <a:pt x="233876" y="1939749"/>
                  </a:lnTo>
                  <a:lnTo>
                    <a:pt x="232509" y="1945339"/>
                  </a:lnTo>
                  <a:lnTo>
                    <a:pt x="231155" y="1950929"/>
                  </a:lnTo>
                  <a:lnTo>
                    <a:pt x="229818" y="1956520"/>
                  </a:lnTo>
                  <a:lnTo>
                    <a:pt x="228500" y="1962110"/>
                  </a:lnTo>
                  <a:lnTo>
                    <a:pt x="227205" y="1967700"/>
                  </a:lnTo>
                  <a:lnTo>
                    <a:pt x="225940" y="1973290"/>
                  </a:lnTo>
                  <a:lnTo>
                    <a:pt x="224710" y="1978880"/>
                  </a:lnTo>
                  <a:lnTo>
                    <a:pt x="223515" y="1984470"/>
                  </a:lnTo>
                  <a:lnTo>
                    <a:pt x="222356" y="1990060"/>
                  </a:lnTo>
                  <a:lnTo>
                    <a:pt x="221237" y="1995650"/>
                  </a:lnTo>
                  <a:lnTo>
                    <a:pt x="220157" y="2001240"/>
                  </a:lnTo>
                  <a:lnTo>
                    <a:pt x="219118" y="2006830"/>
                  </a:lnTo>
                  <a:lnTo>
                    <a:pt x="218129" y="2012420"/>
                  </a:lnTo>
                  <a:lnTo>
                    <a:pt x="217182" y="2018010"/>
                  </a:lnTo>
                  <a:lnTo>
                    <a:pt x="216276" y="2023600"/>
                  </a:lnTo>
                  <a:lnTo>
                    <a:pt x="215407" y="2029190"/>
                  </a:lnTo>
                  <a:lnTo>
                    <a:pt x="214574" y="2034780"/>
                  </a:lnTo>
                  <a:lnTo>
                    <a:pt x="213773" y="2040370"/>
                  </a:lnTo>
                  <a:lnTo>
                    <a:pt x="213003" y="2045960"/>
                  </a:lnTo>
                  <a:lnTo>
                    <a:pt x="212260" y="2051551"/>
                  </a:lnTo>
                  <a:lnTo>
                    <a:pt x="211535" y="2057141"/>
                  </a:lnTo>
                  <a:lnTo>
                    <a:pt x="210822" y="2062731"/>
                  </a:lnTo>
                  <a:lnTo>
                    <a:pt x="210117" y="2068321"/>
                  </a:lnTo>
                  <a:lnTo>
                    <a:pt x="209413" y="2073911"/>
                  </a:lnTo>
                  <a:lnTo>
                    <a:pt x="208707" y="2079501"/>
                  </a:lnTo>
                  <a:lnTo>
                    <a:pt x="207989" y="2085091"/>
                  </a:lnTo>
                  <a:lnTo>
                    <a:pt x="207256" y="2090681"/>
                  </a:lnTo>
                  <a:lnTo>
                    <a:pt x="206503" y="2096271"/>
                  </a:lnTo>
                  <a:lnTo>
                    <a:pt x="205728" y="2101861"/>
                  </a:lnTo>
                  <a:lnTo>
                    <a:pt x="204927" y="2107451"/>
                  </a:lnTo>
                  <a:lnTo>
                    <a:pt x="204099" y="2113041"/>
                  </a:lnTo>
                  <a:lnTo>
                    <a:pt x="203240" y="2118631"/>
                  </a:lnTo>
                  <a:lnTo>
                    <a:pt x="202347" y="2124221"/>
                  </a:lnTo>
                  <a:lnTo>
                    <a:pt x="201426" y="2129811"/>
                  </a:lnTo>
                  <a:lnTo>
                    <a:pt x="200478" y="2135401"/>
                  </a:lnTo>
                  <a:lnTo>
                    <a:pt x="199505" y="2140991"/>
                  </a:lnTo>
                  <a:lnTo>
                    <a:pt x="198509" y="2146581"/>
                  </a:lnTo>
                  <a:lnTo>
                    <a:pt x="197495" y="2152172"/>
                  </a:lnTo>
                  <a:lnTo>
                    <a:pt x="196463" y="2157762"/>
                  </a:lnTo>
                  <a:lnTo>
                    <a:pt x="195421" y="2163352"/>
                  </a:lnTo>
                  <a:lnTo>
                    <a:pt x="194375" y="2168942"/>
                  </a:lnTo>
                  <a:lnTo>
                    <a:pt x="193328" y="2174532"/>
                  </a:lnTo>
                  <a:lnTo>
                    <a:pt x="192285" y="2180122"/>
                  </a:lnTo>
                  <a:lnTo>
                    <a:pt x="191249" y="2185712"/>
                  </a:lnTo>
                  <a:lnTo>
                    <a:pt x="190227" y="2191302"/>
                  </a:lnTo>
                  <a:lnTo>
                    <a:pt x="189223" y="2196892"/>
                  </a:lnTo>
                  <a:lnTo>
                    <a:pt x="188238" y="2202482"/>
                  </a:lnTo>
                  <a:lnTo>
                    <a:pt x="187276" y="2208072"/>
                  </a:lnTo>
                  <a:lnTo>
                    <a:pt x="186339" y="2213662"/>
                  </a:lnTo>
                  <a:lnTo>
                    <a:pt x="185427" y="2219252"/>
                  </a:lnTo>
                  <a:lnTo>
                    <a:pt x="184543" y="2224842"/>
                  </a:lnTo>
                  <a:lnTo>
                    <a:pt x="183692" y="2230432"/>
                  </a:lnTo>
                  <a:lnTo>
                    <a:pt x="182869" y="2236022"/>
                  </a:lnTo>
                  <a:lnTo>
                    <a:pt x="182073" y="2241612"/>
                  </a:lnTo>
                  <a:lnTo>
                    <a:pt x="181304" y="2247203"/>
                  </a:lnTo>
                  <a:lnTo>
                    <a:pt x="180559" y="2252793"/>
                  </a:lnTo>
                  <a:lnTo>
                    <a:pt x="179838" y="2258383"/>
                  </a:lnTo>
                  <a:lnTo>
                    <a:pt x="179141" y="2263973"/>
                  </a:lnTo>
                  <a:lnTo>
                    <a:pt x="178466" y="2269563"/>
                  </a:lnTo>
                  <a:lnTo>
                    <a:pt x="177808" y="2275153"/>
                  </a:lnTo>
                  <a:lnTo>
                    <a:pt x="177165" y="2280743"/>
                  </a:lnTo>
                  <a:lnTo>
                    <a:pt x="176536" y="2286333"/>
                  </a:lnTo>
                  <a:lnTo>
                    <a:pt x="175918" y="2291923"/>
                  </a:lnTo>
                  <a:lnTo>
                    <a:pt x="175310" y="2297513"/>
                  </a:lnTo>
                  <a:lnTo>
                    <a:pt x="174712" y="2303103"/>
                  </a:lnTo>
                  <a:lnTo>
                    <a:pt x="174120" y="2308693"/>
                  </a:lnTo>
                  <a:lnTo>
                    <a:pt x="173535" y="2314283"/>
                  </a:lnTo>
                  <a:lnTo>
                    <a:pt x="172956" y="2319873"/>
                  </a:lnTo>
                  <a:lnTo>
                    <a:pt x="172381" y="2325463"/>
                  </a:lnTo>
                  <a:lnTo>
                    <a:pt x="171810" y="2331053"/>
                  </a:lnTo>
                  <a:lnTo>
                    <a:pt x="171246" y="2336643"/>
                  </a:lnTo>
                  <a:lnTo>
                    <a:pt x="170686" y="2342233"/>
                  </a:lnTo>
                  <a:lnTo>
                    <a:pt x="170131" y="2347824"/>
                  </a:lnTo>
                  <a:lnTo>
                    <a:pt x="169582" y="2353414"/>
                  </a:lnTo>
                  <a:lnTo>
                    <a:pt x="169039" y="2359004"/>
                  </a:lnTo>
                  <a:lnTo>
                    <a:pt x="168502" y="2364594"/>
                  </a:lnTo>
                  <a:lnTo>
                    <a:pt x="167972" y="2370184"/>
                  </a:lnTo>
                  <a:lnTo>
                    <a:pt x="167450" y="2375774"/>
                  </a:lnTo>
                  <a:lnTo>
                    <a:pt x="166935" y="2381364"/>
                  </a:lnTo>
                  <a:lnTo>
                    <a:pt x="166429" y="2386954"/>
                  </a:lnTo>
                  <a:lnTo>
                    <a:pt x="165929" y="2392544"/>
                  </a:lnTo>
                  <a:lnTo>
                    <a:pt x="165438" y="2398134"/>
                  </a:lnTo>
                  <a:lnTo>
                    <a:pt x="164955" y="2403724"/>
                  </a:lnTo>
                  <a:lnTo>
                    <a:pt x="164481" y="2409314"/>
                  </a:lnTo>
                  <a:lnTo>
                    <a:pt x="164016" y="2414904"/>
                  </a:lnTo>
                  <a:lnTo>
                    <a:pt x="163560" y="2420494"/>
                  </a:lnTo>
                  <a:lnTo>
                    <a:pt x="163112" y="2426084"/>
                  </a:lnTo>
                  <a:lnTo>
                    <a:pt x="162674" y="2431674"/>
                  </a:lnTo>
                  <a:lnTo>
                    <a:pt x="162244" y="2437264"/>
                  </a:lnTo>
                  <a:lnTo>
                    <a:pt x="161824" y="2442855"/>
                  </a:lnTo>
                  <a:lnTo>
                    <a:pt x="161416" y="2448445"/>
                  </a:lnTo>
                  <a:lnTo>
                    <a:pt x="161017" y="2454035"/>
                  </a:lnTo>
                  <a:lnTo>
                    <a:pt x="160629" y="2459625"/>
                  </a:lnTo>
                  <a:lnTo>
                    <a:pt x="160251" y="2465215"/>
                  </a:lnTo>
                  <a:lnTo>
                    <a:pt x="159883" y="2470805"/>
                  </a:lnTo>
                  <a:lnTo>
                    <a:pt x="159526" y="2476395"/>
                  </a:lnTo>
                  <a:lnTo>
                    <a:pt x="159180" y="2481985"/>
                  </a:lnTo>
                  <a:lnTo>
                    <a:pt x="158846" y="2487575"/>
                  </a:lnTo>
                  <a:lnTo>
                    <a:pt x="158523" y="2493165"/>
                  </a:lnTo>
                  <a:lnTo>
                    <a:pt x="158208" y="2498755"/>
                  </a:lnTo>
                  <a:lnTo>
                    <a:pt x="157904" y="2504345"/>
                  </a:lnTo>
                  <a:lnTo>
                    <a:pt x="157608" y="2509935"/>
                  </a:lnTo>
                  <a:lnTo>
                    <a:pt x="157321" y="2515525"/>
                  </a:lnTo>
                  <a:lnTo>
                    <a:pt x="157043" y="2521115"/>
                  </a:lnTo>
                  <a:lnTo>
                    <a:pt x="156773" y="2526705"/>
                  </a:lnTo>
                  <a:lnTo>
                    <a:pt x="156508" y="2532295"/>
                  </a:lnTo>
                  <a:lnTo>
                    <a:pt x="156250" y="2537885"/>
                  </a:lnTo>
                  <a:lnTo>
                    <a:pt x="155997" y="2543476"/>
                  </a:lnTo>
                  <a:lnTo>
                    <a:pt x="155748" y="2549066"/>
                  </a:lnTo>
                  <a:lnTo>
                    <a:pt x="155504" y="2554656"/>
                  </a:lnTo>
                  <a:lnTo>
                    <a:pt x="155264" y="2560246"/>
                  </a:lnTo>
                  <a:lnTo>
                    <a:pt x="155028" y="2565836"/>
                  </a:lnTo>
                  <a:lnTo>
                    <a:pt x="154794" y="2571426"/>
                  </a:lnTo>
                  <a:lnTo>
                    <a:pt x="154563" y="2577016"/>
                  </a:lnTo>
                  <a:lnTo>
                    <a:pt x="154335" y="2582606"/>
                  </a:lnTo>
                  <a:lnTo>
                    <a:pt x="154110" y="2588196"/>
                  </a:lnTo>
                  <a:lnTo>
                    <a:pt x="153888" y="2593786"/>
                  </a:lnTo>
                  <a:lnTo>
                    <a:pt x="153668" y="2599376"/>
                  </a:lnTo>
                  <a:lnTo>
                    <a:pt x="153452" y="2604966"/>
                  </a:lnTo>
                  <a:lnTo>
                    <a:pt x="153239" y="2610556"/>
                  </a:lnTo>
                  <a:lnTo>
                    <a:pt x="153029" y="2616146"/>
                  </a:lnTo>
                  <a:lnTo>
                    <a:pt x="152823" y="2621736"/>
                  </a:lnTo>
                  <a:lnTo>
                    <a:pt x="152622" y="2627326"/>
                  </a:lnTo>
                  <a:lnTo>
                    <a:pt x="152426" y="2632916"/>
                  </a:lnTo>
                  <a:lnTo>
                    <a:pt x="152235" y="2638507"/>
                  </a:lnTo>
                  <a:lnTo>
                    <a:pt x="152049" y="2644097"/>
                  </a:lnTo>
                  <a:lnTo>
                    <a:pt x="151870" y="2649687"/>
                  </a:lnTo>
                  <a:lnTo>
                    <a:pt x="151697" y="2655277"/>
                  </a:lnTo>
                  <a:lnTo>
                    <a:pt x="151531" y="2660867"/>
                  </a:lnTo>
                  <a:lnTo>
                    <a:pt x="151374" y="2666457"/>
                  </a:lnTo>
                  <a:lnTo>
                    <a:pt x="151224" y="2672047"/>
                  </a:lnTo>
                  <a:lnTo>
                    <a:pt x="151082" y="2677637"/>
                  </a:lnTo>
                  <a:lnTo>
                    <a:pt x="150948" y="2683227"/>
                  </a:lnTo>
                  <a:lnTo>
                    <a:pt x="150823" y="2688817"/>
                  </a:lnTo>
                  <a:lnTo>
                    <a:pt x="150706" y="2694407"/>
                  </a:lnTo>
                  <a:lnTo>
                    <a:pt x="150599" y="2699997"/>
                  </a:lnTo>
                  <a:lnTo>
                    <a:pt x="150501" y="2705587"/>
                  </a:lnTo>
                  <a:lnTo>
                    <a:pt x="150412" y="2711177"/>
                  </a:lnTo>
                  <a:lnTo>
                    <a:pt x="150330" y="2716767"/>
                  </a:lnTo>
                  <a:lnTo>
                    <a:pt x="150257" y="2722357"/>
                  </a:lnTo>
                  <a:lnTo>
                    <a:pt x="150192" y="2727947"/>
                  </a:lnTo>
                  <a:lnTo>
                    <a:pt x="150135" y="2733537"/>
                  </a:lnTo>
                  <a:lnTo>
                    <a:pt x="150086" y="2739128"/>
                  </a:lnTo>
                  <a:lnTo>
                    <a:pt x="150044" y="2744718"/>
                  </a:lnTo>
                  <a:lnTo>
                    <a:pt x="150009" y="2750308"/>
                  </a:lnTo>
                  <a:lnTo>
                    <a:pt x="149979" y="2755898"/>
                  </a:lnTo>
                  <a:lnTo>
                    <a:pt x="149954" y="2761488"/>
                  </a:lnTo>
                  <a:lnTo>
                    <a:pt x="149935" y="2767078"/>
                  </a:lnTo>
                  <a:lnTo>
                    <a:pt x="149920" y="2772668"/>
                  </a:lnTo>
                  <a:lnTo>
                    <a:pt x="149909" y="2778258"/>
                  </a:lnTo>
                  <a:lnTo>
                    <a:pt x="149901" y="2783848"/>
                  </a:lnTo>
                  <a:lnTo>
                    <a:pt x="149895" y="2789438"/>
                  </a:lnTo>
                  <a:lnTo>
                    <a:pt x="149892" y="2795028"/>
                  </a:lnTo>
                  <a:lnTo>
                    <a:pt x="149889" y="2800618"/>
                  </a:lnTo>
                  <a:lnTo>
                    <a:pt x="149888" y="2806208"/>
                  </a:lnTo>
                  <a:lnTo>
                    <a:pt x="149887" y="2811798"/>
                  </a:lnTo>
                  <a:lnTo>
                    <a:pt x="149887" y="2817388"/>
                  </a:lnTo>
                  <a:lnTo>
                    <a:pt x="149885" y="2822978"/>
                  </a:lnTo>
                  <a:lnTo>
                    <a:pt x="149883" y="2828568"/>
                  </a:lnTo>
                  <a:lnTo>
                    <a:pt x="149880" y="2834159"/>
                  </a:lnTo>
                  <a:lnTo>
                    <a:pt x="149876" y="2839749"/>
                  </a:lnTo>
                  <a:lnTo>
                    <a:pt x="149870" y="2845339"/>
                  </a:lnTo>
                  <a:lnTo>
                    <a:pt x="149862" y="2850929"/>
                  </a:lnTo>
                  <a:lnTo>
                    <a:pt x="149853" y="2856519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5" name="pg37">
              <a:extLst>
                <a:ext uri="{FF2B5EF4-FFF2-40B4-BE49-F238E27FC236}">
                  <a16:creationId xmlns:a16="http://schemas.microsoft.com/office/drawing/2014/main" id="{09474D5B-266C-5BC5-BC24-D877B93F3980}"/>
                </a:ext>
              </a:extLst>
            </p:cNvPr>
            <p:cNvSpPr/>
            <p:nvPr/>
          </p:nvSpPr>
          <p:spPr>
            <a:xfrm>
              <a:off x="7411576" y="4058124"/>
              <a:ext cx="303511" cy="2754070"/>
            </a:xfrm>
            <a:custGeom>
              <a:avLst/>
              <a:gdLst/>
              <a:ahLst/>
              <a:cxnLst/>
              <a:rect l="0" t="0" r="0" b="0"/>
              <a:pathLst>
                <a:path w="303511" h="2754070">
                  <a:moveTo>
                    <a:pt x="151059" y="2754070"/>
                  </a:moveTo>
                  <a:lnTo>
                    <a:pt x="151021" y="2748680"/>
                  </a:lnTo>
                  <a:lnTo>
                    <a:pt x="150983" y="2743290"/>
                  </a:lnTo>
                  <a:lnTo>
                    <a:pt x="150943" y="2737901"/>
                  </a:lnTo>
                  <a:lnTo>
                    <a:pt x="150902" y="2732511"/>
                  </a:lnTo>
                  <a:lnTo>
                    <a:pt x="150859" y="2727122"/>
                  </a:lnTo>
                  <a:lnTo>
                    <a:pt x="150813" y="2721732"/>
                  </a:lnTo>
                  <a:lnTo>
                    <a:pt x="150764" y="2716343"/>
                  </a:lnTo>
                  <a:lnTo>
                    <a:pt x="150711" y="2710953"/>
                  </a:lnTo>
                  <a:lnTo>
                    <a:pt x="150654" y="2705563"/>
                  </a:lnTo>
                  <a:lnTo>
                    <a:pt x="150589" y="2700174"/>
                  </a:lnTo>
                  <a:lnTo>
                    <a:pt x="150519" y="2694784"/>
                  </a:lnTo>
                  <a:lnTo>
                    <a:pt x="150442" y="2689395"/>
                  </a:lnTo>
                  <a:lnTo>
                    <a:pt x="150358" y="2684005"/>
                  </a:lnTo>
                  <a:lnTo>
                    <a:pt x="150267" y="2678616"/>
                  </a:lnTo>
                  <a:lnTo>
                    <a:pt x="150167" y="2673226"/>
                  </a:lnTo>
                  <a:lnTo>
                    <a:pt x="150059" y="2667836"/>
                  </a:lnTo>
                  <a:lnTo>
                    <a:pt x="149942" y="2662447"/>
                  </a:lnTo>
                  <a:lnTo>
                    <a:pt x="149818" y="2657057"/>
                  </a:lnTo>
                  <a:lnTo>
                    <a:pt x="149686" y="2651668"/>
                  </a:lnTo>
                  <a:lnTo>
                    <a:pt x="149546" y="2646278"/>
                  </a:lnTo>
                  <a:lnTo>
                    <a:pt x="149400" y="2640889"/>
                  </a:lnTo>
                  <a:lnTo>
                    <a:pt x="149247" y="2635499"/>
                  </a:lnTo>
                  <a:lnTo>
                    <a:pt x="149087" y="2630109"/>
                  </a:lnTo>
                  <a:lnTo>
                    <a:pt x="148923" y="2624720"/>
                  </a:lnTo>
                  <a:lnTo>
                    <a:pt x="148754" y="2619330"/>
                  </a:lnTo>
                  <a:lnTo>
                    <a:pt x="148581" y="2613941"/>
                  </a:lnTo>
                  <a:lnTo>
                    <a:pt x="148404" y="2608551"/>
                  </a:lnTo>
                  <a:lnTo>
                    <a:pt x="148225" y="2603162"/>
                  </a:lnTo>
                  <a:lnTo>
                    <a:pt x="148043" y="2597772"/>
                  </a:lnTo>
                  <a:lnTo>
                    <a:pt x="147858" y="2592382"/>
                  </a:lnTo>
                  <a:lnTo>
                    <a:pt x="147672" y="2586993"/>
                  </a:lnTo>
                  <a:lnTo>
                    <a:pt x="147482" y="2581603"/>
                  </a:lnTo>
                  <a:lnTo>
                    <a:pt x="147290" y="2576214"/>
                  </a:lnTo>
                  <a:lnTo>
                    <a:pt x="147096" y="2570824"/>
                  </a:lnTo>
                  <a:lnTo>
                    <a:pt x="146897" y="2565435"/>
                  </a:lnTo>
                  <a:lnTo>
                    <a:pt x="146694" y="2560045"/>
                  </a:lnTo>
                  <a:lnTo>
                    <a:pt x="146486" y="2554655"/>
                  </a:lnTo>
                  <a:lnTo>
                    <a:pt x="146271" y="2549266"/>
                  </a:lnTo>
                  <a:lnTo>
                    <a:pt x="146049" y="2543876"/>
                  </a:lnTo>
                  <a:lnTo>
                    <a:pt x="145818" y="2538487"/>
                  </a:lnTo>
                  <a:lnTo>
                    <a:pt x="145579" y="2533097"/>
                  </a:lnTo>
                  <a:lnTo>
                    <a:pt x="145329" y="2527708"/>
                  </a:lnTo>
                  <a:lnTo>
                    <a:pt x="145067" y="2522318"/>
                  </a:lnTo>
                  <a:lnTo>
                    <a:pt x="144792" y="2516928"/>
                  </a:lnTo>
                  <a:lnTo>
                    <a:pt x="144505" y="2511539"/>
                  </a:lnTo>
                  <a:lnTo>
                    <a:pt x="144205" y="2506149"/>
                  </a:lnTo>
                  <a:lnTo>
                    <a:pt x="143893" y="2500760"/>
                  </a:lnTo>
                  <a:lnTo>
                    <a:pt x="143568" y="2495370"/>
                  </a:lnTo>
                  <a:lnTo>
                    <a:pt x="143230" y="2489981"/>
                  </a:lnTo>
                  <a:lnTo>
                    <a:pt x="142878" y="2484591"/>
                  </a:lnTo>
                  <a:lnTo>
                    <a:pt x="142515" y="2479201"/>
                  </a:lnTo>
                  <a:lnTo>
                    <a:pt x="142142" y="2473812"/>
                  </a:lnTo>
                  <a:lnTo>
                    <a:pt x="141760" y="2468422"/>
                  </a:lnTo>
                  <a:lnTo>
                    <a:pt x="141370" y="2463033"/>
                  </a:lnTo>
                  <a:lnTo>
                    <a:pt x="140972" y="2457643"/>
                  </a:lnTo>
                  <a:lnTo>
                    <a:pt x="140568" y="2452254"/>
                  </a:lnTo>
                  <a:lnTo>
                    <a:pt x="140158" y="2446864"/>
                  </a:lnTo>
                  <a:lnTo>
                    <a:pt x="139745" y="2441475"/>
                  </a:lnTo>
                  <a:lnTo>
                    <a:pt x="139327" y="2436085"/>
                  </a:lnTo>
                  <a:lnTo>
                    <a:pt x="138907" y="2430695"/>
                  </a:lnTo>
                  <a:lnTo>
                    <a:pt x="138485" y="2425306"/>
                  </a:lnTo>
                  <a:lnTo>
                    <a:pt x="138059" y="2419916"/>
                  </a:lnTo>
                  <a:lnTo>
                    <a:pt x="137631" y="2414527"/>
                  </a:lnTo>
                  <a:lnTo>
                    <a:pt x="137200" y="2409137"/>
                  </a:lnTo>
                  <a:lnTo>
                    <a:pt x="136765" y="2403748"/>
                  </a:lnTo>
                  <a:lnTo>
                    <a:pt x="136327" y="2398358"/>
                  </a:lnTo>
                  <a:lnTo>
                    <a:pt x="135884" y="2392968"/>
                  </a:lnTo>
                  <a:lnTo>
                    <a:pt x="135436" y="2387579"/>
                  </a:lnTo>
                  <a:lnTo>
                    <a:pt x="134983" y="2382189"/>
                  </a:lnTo>
                  <a:lnTo>
                    <a:pt x="134522" y="2376800"/>
                  </a:lnTo>
                  <a:lnTo>
                    <a:pt x="134054" y="2371410"/>
                  </a:lnTo>
                  <a:lnTo>
                    <a:pt x="133578" y="2366021"/>
                  </a:lnTo>
                  <a:lnTo>
                    <a:pt x="133094" y="2360631"/>
                  </a:lnTo>
                  <a:lnTo>
                    <a:pt x="132601" y="2355241"/>
                  </a:lnTo>
                  <a:lnTo>
                    <a:pt x="132099" y="2349852"/>
                  </a:lnTo>
                  <a:lnTo>
                    <a:pt x="131586" y="2344462"/>
                  </a:lnTo>
                  <a:lnTo>
                    <a:pt x="131060" y="2339073"/>
                  </a:lnTo>
                  <a:lnTo>
                    <a:pt x="130522" y="2333683"/>
                  </a:lnTo>
                  <a:lnTo>
                    <a:pt x="129971" y="2328294"/>
                  </a:lnTo>
                  <a:lnTo>
                    <a:pt x="129405" y="2322904"/>
                  </a:lnTo>
                  <a:lnTo>
                    <a:pt x="128824" y="2317514"/>
                  </a:lnTo>
                  <a:lnTo>
                    <a:pt x="128226" y="2312125"/>
                  </a:lnTo>
                  <a:lnTo>
                    <a:pt x="127606" y="2306735"/>
                  </a:lnTo>
                  <a:lnTo>
                    <a:pt x="126965" y="2301346"/>
                  </a:lnTo>
                  <a:lnTo>
                    <a:pt x="126301" y="2295956"/>
                  </a:lnTo>
                  <a:lnTo>
                    <a:pt x="125613" y="2290567"/>
                  </a:lnTo>
                  <a:lnTo>
                    <a:pt x="124899" y="2285177"/>
                  </a:lnTo>
                  <a:lnTo>
                    <a:pt x="124158" y="2279787"/>
                  </a:lnTo>
                  <a:lnTo>
                    <a:pt x="123387" y="2274398"/>
                  </a:lnTo>
                  <a:lnTo>
                    <a:pt x="122582" y="2269008"/>
                  </a:lnTo>
                  <a:lnTo>
                    <a:pt x="121747" y="2263619"/>
                  </a:lnTo>
                  <a:lnTo>
                    <a:pt x="120881" y="2258229"/>
                  </a:lnTo>
                  <a:lnTo>
                    <a:pt x="119985" y="2252840"/>
                  </a:lnTo>
                  <a:lnTo>
                    <a:pt x="119059" y="2247450"/>
                  </a:lnTo>
                  <a:lnTo>
                    <a:pt x="118103" y="2242060"/>
                  </a:lnTo>
                  <a:lnTo>
                    <a:pt x="117115" y="2236671"/>
                  </a:lnTo>
                  <a:lnTo>
                    <a:pt x="116098" y="2231281"/>
                  </a:lnTo>
                  <a:lnTo>
                    <a:pt x="115056" y="2225892"/>
                  </a:lnTo>
                  <a:lnTo>
                    <a:pt x="113990" y="2220502"/>
                  </a:lnTo>
                  <a:lnTo>
                    <a:pt x="112903" y="2215113"/>
                  </a:lnTo>
                  <a:lnTo>
                    <a:pt x="111794" y="2209723"/>
                  </a:lnTo>
                  <a:lnTo>
                    <a:pt x="110667" y="2204333"/>
                  </a:lnTo>
                  <a:lnTo>
                    <a:pt x="109520" y="2198944"/>
                  </a:lnTo>
                  <a:lnTo>
                    <a:pt x="108356" y="2193554"/>
                  </a:lnTo>
                  <a:lnTo>
                    <a:pt x="107179" y="2188165"/>
                  </a:lnTo>
                  <a:lnTo>
                    <a:pt x="105987" y="2182775"/>
                  </a:lnTo>
                  <a:lnTo>
                    <a:pt x="104783" y="2177386"/>
                  </a:lnTo>
                  <a:lnTo>
                    <a:pt x="103566" y="2171996"/>
                  </a:lnTo>
                  <a:lnTo>
                    <a:pt x="102336" y="2166606"/>
                  </a:lnTo>
                  <a:lnTo>
                    <a:pt x="101093" y="2161217"/>
                  </a:lnTo>
                  <a:lnTo>
                    <a:pt x="99837" y="2155827"/>
                  </a:lnTo>
                  <a:lnTo>
                    <a:pt x="98569" y="2150438"/>
                  </a:lnTo>
                  <a:lnTo>
                    <a:pt x="97289" y="2145048"/>
                  </a:lnTo>
                  <a:lnTo>
                    <a:pt x="95997" y="2139659"/>
                  </a:lnTo>
                  <a:lnTo>
                    <a:pt x="94692" y="2134269"/>
                  </a:lnTo>
                  <a:lnTo>
                    <a:pt x="93375" y="2128879"/>
                  </a:lnTo>
                  <a:lnTo>
                    <a:pt x="92045" y="2123490"/>
                  </a:lnTo>
                  <a:lnTo>
                    <a:pt x="90705" y="2118100"/>
                  </a:lnTo>
                  <a:lnTo>
                    <a:pt x="89355" y="2112711"/>
                  </a:lnTo>
                  <a:lnTo>
                    <a:pt x="87997" y="2107321"/>
                  </a:lnTo>
                  <a:lnTo>
                    <a:pt x="86632" y="2101932"/>
                  </a:lnTo>
                  <a:lnTo>
                    <a:pt x="85261" y="2096542"/>
                  </a:lnTo>
                  <a:lnTo>
                    <a:pt x="83887" y="2091152"/>
                  </a:lnTo>
                  <a:lnTo>
                    <a:pt x="82512" y="2085763"/>
                  </a:lnTo>
                  <a:lnTo>
                    <a:pt x="81139" y="2080373"/>
                  </a:lnTo>
                  <a:lnTo>
                    <a:pt x="79769" y="2074984"/>
                  </a:lnTo>
                  <a:lnTo>
                    <a:pt x="78405" y="2069594"/>
                  </a:lnTo>
                  <a:lnTo>
                    <a:pt x="77050" y="2064205"/>
                  </a:lnTo>
                  <a:lnTo>
                    <a:pt x="75704" y="2058815"/>
                  </a:lnTo>
                  <a:lnTo>
                    <a:pt x="74372" y="2053425"/>
                  </a:lnTo>
                  <a:lnTo>
                    <a:pt x="73054" y="2048036"/>
                  </a:lnTo>
                  <a:lnTo>
                    <a:pt x="71750" y="2042646"/>
                  </a:lnTo>
                  <a:lnTo>
                    <a:pt x="70461" y="2037257"/>
                  </a:lnTo>
                  <a:lnTo>
                    <a:pt x="69186" y="2031867"/>
                  </a:lnTo>
                  <a:lnTo>
                    <a:pt x="67926" y="2026478"/>
                  </a:lnTo>
                  <a:lnTo>
                    <a:pt x="66680" y="2021088"/>
                  </a:lnTo>
                  <a:lnTo>
                    <a:pt x="65447" y="2015699"/>
                  </a:lnTo>
                  <a:lnTo>
                    <a:pt x="64222" y="2010309"/>
                  </a:lnTo>
                  <a:lnTo>
                    <a:pt x="63004" y="2004919"/>
                  </a:lnTo>
                  <a:lnTo>
                    <a:pt x="61789" y="1999530"/>
                  </a:lnTo>
                  <a:lnTo>
                    <a:pt x="60574" y="1994140"/>
                  </a:lnTo>
                  <a:lnTo>
                    <a:pt x="59357" y="1988751"/>
                  </a:lnTo>
                  <a:lnTo>
                    <a:pt x="58132" y="1983361"/>
                  </a:lnTo>
                  <a:lnTo>
                    <a:pt x="56896" y="1977972"/>
                  </a:lnTo>
                  <a:lnTo>
                    <a:pt x="55648" y="1972582"/>
                  </a:lnTo>
                  <a:lnTo>
                    <a:pt x="54384" y="1967192"/>
                  </a:lnTo>
                  <a:lnTo>
                    <a:pt x="53104" y="1961803"/>
                  </a:lnTo>
                  <a:lnTo>
                    <a:pt x="51806" y="1956413"/>
                  </a:lnTo>
                  <a:lnTo>
                    <a:pt x="50489" y="1951024"/>
                  </a:lnTo>
                  <a:lnTo>
                    <a:pt x="49152" y="1945634"/>
                  </a:lnTo>
                  <a:lnTo>
                    <a:pt x="47801" y="1940245"/>
                  </a:lnTo>
                  <a:lnTo>
                    <a:pt x="46437" y="1934855"/>
                  </a:lnTo>
                  <a:lnTo>
                    <a:pt x="45063" y="1929465"/>
                  </a:lnTo>
                  <a:lnTo>
                    <a:pt x="43685" y="1924076"/>
                  </a:lnTo>
                  <a:lnTo>
                    <a:pt x="42307" y="1918686"/>
                  </a:lnTo>
                  <a:lnTo>
                    <a:pt x="40934" y="1913297"/>
                  </a:lnTo>
                  <a:lnTo>
                    <a:pt x="39575" y="1907907"/>
                  </a:lnTo>
                  <a:lnTo>
                    <a:pt x="38235" y="1902518"/>
                  </a:lnTo>
                  <a:lnTo>
                    <a:pt x="36920" y="1897128"/>
                  </a:lnTo>
                  <a:lnTo>
                    <a:pt x="35635" y="1891738"/>
                  </a:lnTo>
                  <a:lnTo>
                    <a:pt x="34385" y="1886349"/>
                  </a:lnTo>
                  <a:lnTo>
                    <a:pt x="33175" y="1880959"/>
                  </a:lnTo>
                  <a:lnTo>
                    <a:pt x="32018" y="1875570"/>
                  </a:lnTo>
                  <a:lnTo>
                    <a:pt x="30910" y="1870180"/>
                  </a:lnTo>
                  <a:lnTo>
                    <a:pt x="29854" y="1864791"/>
                  </a:lnTo>
                  <a:lnTo>
                    <a:pt x="28848" y="1859401"/>
                  </a:lnTo>
                  <a:lnTo>
                    <a:pt x="27895" y="1854011"/>
                  </a:lnTo>
                  <a:lnTo>
                    <a:pt x="26992" y="1848622"/>
                  </a:lnTo>
                  <a:lnTo>
                    <a:pt x="26140" y="1843232"/>
                  </a:lnTo>
                  <a:lnTo>
                    <a:pt x="25343" y="1837843"/>
                  </a:lnTo>
                  <a:lnTo>
                    <a:pt x="24587" y="1832453"/>
                  </a:lnTo>
                  <a:lnTo>
                    <a:pt x="23868" y="1827064"/>
                  </a:lnTo>
                  <a:lnTo>
                    <a:pt x="23181" y="1821674"/>
                  </a:lnTo>
                  <a:lnTo>
                    <a:pt x="22522" y="1816284"/>
                  </a:lnTo>
                  <a:lnTo>
                    <a:pt x="21885" y="1810895"/>
                  </a:lnTo>
                  <a:lnTo>
                    <a:pt x="21266" y="1805505"/>
                  </a:lnTo>
                  <a:lnTo>
                    <a:pt x="20657" y="1800116"/>
                  </a:lnTo>
                  <a:lnTo>
                    <a:pt x="20052" y="1794726"/>
                  </a:lnTo>
                  <a:lnTo>
                    <a:pt x="19446" y="1789337"/>
                  </a:lnTo>
                  <a:lnTo>
                    <a:pt x="18837" y="1783947"/>
                  </a:lnTo>
                  <a:lnTo>
                    <a:pt x="18221" y="1778557"/>
                  </a:lnTo>
                  <a:lnTo>
                    <a:pt x="17596" y="1773168"/>
                  </a:lnTo>
                  <a:lnTo>
                    <a:pt x="16957" y="1767778"/>
                  </a:lnTo>
                  <a:lnTo>
                    <a:pt x="16308" y="1762389"/>
                  </a:lnTo>
                  <a:lnTo>
                    <a:pt x="15650" y="1756999"/>
                  </a:lnTo>
                  <a:lnTo>
                    <a:pt x="14984" y="1751610"/>
                  </a:lnTo>
                  <a:lnTo>
                    <a:pt x="14312" y="1746220"/>
                  </a:lnTo>
                  <a:lnTo>
                    <a:pt x="13640" y="1740830"/>
                  </a:lnTo>
                  <a:lnTo>
                    <a:pt x="12969" y="1735441"/>
                  </a:lnTo>
                  <a:lnTo>
                    <a:pt x="12308" y="1730051"/>
                  </a:lnTo>
                  <a:lnTo>
                    <a:pt x="11661" y="1724662"/>
                  </a:lnTo>
                  <a:lnTo>
                    <a:pt x="11031" y="1719272"/>
                  </a:lnTo>
                  <a:lnTo>
                    <a:pt x="10424" y="1713883"/>
                  </a:lnTo>
                  <a:lnTo>
                    <a:pt x="9844" y="1708493"/>
                  </a:lnTo>
                  <a:lnTo>
                    <a:pt x="9294" y="1703103"/>
                  </a:lnTo>
                  <a:lnTo>
                    <a:pt x="8782" y="1697714"/>
                  </a:lnTo>
                  <a:lnTo>
                    <a:pt x="8310" y="1692324"/>
                  </a:lnTo>
                  <a:lnTo>
                    <a:pt x="7876" y="1686935"/>
                  </a:lnTo>
                  <a:lnTo>
                    <a:pt x="7480" y="1681545"/>
                  </a:lnTo>
                  <a:lnTo>
                    <a:pt x="7121" y="1676156"/>
                  </a:lnTo>
                  <a:lnTo>
                    <a:pt x="6799" y="1670766"/>
                  </a:lnTo>
                  <a:lnTo>
                    <a:pt x="6511" y="1665376"/>
                  </a:lnTo>
                  <a:lnTo>
                    <a:pt x="6260" y="1659987"/>
                  </a:lnTo>
                  <a:lnTo>
                    <a:pt x="6036" y="1654597"/>
                  </a:lnTo>
                  <a:lnTo>
                    <a:pt x="5835" y="1649208"/>
                  </a:lnTo>
                  <a:lnTo>
                    <a:pt x="5652" y="1643818"/>
                  </a:lnTo>
                  <a:lnTo>
                    <a:pt x="5483" y="1638429"/>
                  </a:lnTo>
                  <a:lnTo>
                    <a:pt x="5323" y="1633039"/>
                  </a:lnTo>
                  <a:lnTo>
                    <a:pt x="5169" y="1627650"/>
                  </a:lnTo>
                  <a:lnTo>
                    <a:pt x="5015" y="1622260"/>
                  </a:lnTo>
                  <a:lnTo>
                    <a:pt x="4855" y="1616870"/>
                  </a:lnTo>
                  <a:lnTo>
                    <a:pt x="4688" y="1611481"/>
                  </a:lnTo>
                  <a:lnTo>
                    <a:pt x="4509" y="1606091"/>
                  </a:lnTo>
                  <a:lnTo>
                    <a:pt x="4317" y="1600702"/>
                  </a:lnTo>
                  <a:lnTo>
                    <a:pt x="4111" y="1595312"/>
                  </a:lnTo>
                  <a:lnTo>
                    <a:pt x="3886" y="1589923"/>
                  </a:lnTo>
                  <a:lnTo>
                    <a:pt x="3643" y="1584533"/>
                  </a:lnTo>
                  <a:lnTo>
                    <a:pt x="3385" y="1579143"/>
                  </a:lnTo>
                  <a:lnTo>
                    <a:pt x="3112" y="1573754"/>
                  </a:lnTo>
                  <a:lnTo>
                    <a:pt x="2826" y="1568364"/>
                  </a:lnTo>
                  <a:lnTo>
                    <a:pt x="2530" y="1562975"/>
                  </a:lnTo>
                  <a:lnTo>
                    <a:pt x="2227" y="1557585"/>
                  </a:lnTo>
                  <a:lnTo>
                    <a:pt x="1922" y="1552196"/>
                  </a:lnTo>
                  <a:lnTo>
                    <a:pt x="1620" y="1546806"/>
                  </a:lnTo>
                  <a:lnTo>
                    <a:pt x="1326" y="1541416"/>
                  </a:lnTo>
                  <a:lnTo>
                    <a:pt x="1046" y="1536027"/>
                  </a:lnTo>
                  <a:lnTo>
                    <a:pt x="785" y="1530637"/>
                  </a:lnTo>
                  <a:lnTo>
                    <a:pt x="550" y="1525248"/>
                  </a:lnTo>
                  <a:lnTo>
                    <a:pt x="346" y="1519858"/>
                  </a:lnTo>
                  <a:lnTo>
                    <a:pt x="187" y="1514469"/>
                  </a:lnTo>
                  <a:lnTo>
                    <a:pt x="73" y="1509079"/>
                  </a:lnTo>
                  <a:lnTo>
                    <a:pt x="9" y="1503689"/>
                  </a:lnTo>
                  <a:lnTo>
                    <a:pt x="0" y="1498300"/>
                  </a:lnTo>
                  <a:lnTo>
                    <a:pt x="48" y="1492910"/>
                  </a:lnTo>
                  <a:lnTo>
                    <a:pt x="160" y="1487521"/>
                  </a:lnTo>
                  <a:lnTo>
                    <a:pt x="344" y="1482131"/>
                  </a:lnTo>
                  <a:lnTo>
                    <a:pt x="603" y="1476742"/>
                  </a:lnTo>
                  <a:lnTo>
                    <a:pt x="931" y="1471352"/>
                  </a:lnTo>
                  <a:lnTo>
                    <a:pt x="1328" y="1465962"/>
                  </a:lnTo>
                  <a:lnTo>
                    <a:pt x="1792" y="1460573"/>
                  </a:lnTo>
                  <a:lnTo>
                    <a:pt x="2324" y="1455183"/>
                  </a:lnTo>
                  <a:lnTo>
                    <a:pt x="2919" y="1449794"/>
                  </a:lnTo>
                  <a:lnTo>
                    <a:pt x="3584" y="1444404"/>
                  </a:lnTo>
                  <a:lnTo>
                    <a:pt x="4304" y="1439015"/>
                  </a:lnTo>
                  <a:lnTo>
                    <a:pt x="5073" y="1433625"/>
                  </a:lnTo>
                  <a:lnTo>
                    <a:pt x="5885" y="1428235"/>
                  </a:lnTo>
                  <a:lnTo>
                    <a:pt x="6732" y="1422846"/>
                  </a:lnTo>
                  <a:lnTo>
                    <a:pt x="7610" y="1417456"/>
                  </a:lnTo>
                  <a:lnTo>
                    <a:pt x="8510" y="1412067"/>
                  </a:lnTo>
                  <a:lnTo>
                    <a:pt x="9427" y="1406677"/>
                  </a:lnTo>
                  <a:lnTo>
                    <a:pt x="10350" y="1401288"/>
                  </a:lnTo>
                  <a:lnTo>
                    <a:pt x="11272" y="1395898"/>
                  </a:lnTo>
                  <a:lnTo>
                    <a:pt x="12187" y="1390508"/>
                  </a:lnTo>
                  <a:lnTo>
                    <a:pt x="13089" y="1385119"/>
                  </a:lnTo>
                  <a:lnTo>
                    <a:pt x="13974" y="1379729"/>
                  </a:lnTo>
                  <a:lnTo>
                    <a:pt x="14834" y="1374340"/>
                  </a:lnTo>
                  <a:lnTo>
                    <a:pt x="15665" y="1368950"/>
                  </a:lnTo>
                  <a:lnTo>
                    <a:pt x="16468" y="1363561"/>
                  </a:lnTo>
                  <a:lnTo>
                    <a:pt x="17241" y="1358171"/>
                  </a:lnTo>
                  <a:lnTo>
                    <a:pt x="17983" y="1352781"/>
                  </a:lnTo>
                  <a:lnTo>
                    <a:pt x="18696" y="1347392"/>
                  </a:lnTo>
                  <a:lnTo>
                    <a:pt x="19380" y="1342002"/>
                  </a:lnTo>
                  <a:lnTo>
                    <a:pt x="20033" y="1336613"/>
                  </a:lnTo>
                  <a:lnTo>
                    <a:pt x="20664" y="1331223"/>
                  </a:lnTo>
                  <a:lnTo>
                    <a:pt x="21276" y="1325834"/>
                  </a:lnTo>
                  <a:lnTo>
                    <a:pt x="21874" y="1320444"/>
                  </a:lnTo>
                  <a:lnTo>
                    <a:pt x="22462" y="1315054"/>
                  </a:lnTo>
                  <a:lnTo>
                    <a:pt x="23045" y="1309665"/>
                  </a:lnTo>
                  <a:lnTo>
                    <a:pt x="23626" y="1304275"/>
                  </a:lnTo>
                  <a:lnTo>
                    <a:pt x="24214" y="1298886"/>
                  </a:lnTo>
                  <a:lnTo>
                    <a:pt x="24812" y="1293496"/>
                  </a:lnTo>
                  <a:lnTo>
                    <a:pt x="25425" y="1288107"/>
                  </a:lnTo>
                  <a:lnTo>
                    <a:pt x="26057" y="1282717"/>
                  </a:lnTo>
                  <a:lnTo>
                    <a:pt x="26712" y="1277327"/>
                  </a:lnTo>
                  <a:lnTo>
                    <a:pt x="27392" y="1271938"/>
                  </a:lnTo>
                  <a:lnTo>
                    <a:pt x="28106" y="1266548"/>
                  </a:lnTo>
                  <a:lnTo>
                    <a:pt x="28855" y="1261159"/>
                  </a:lnTo>
                  <a:lnTo>
                    <a:pt x="29640" y="1255769"/>
                  </a:lnTo>
                  <a:lnTo>
                    <a:pt x="30462" y="1250380"/>
                  </a:lnTo>
                  <a:lnTo>
                    <a:pt x="31322" y="1244990"/>
                  </a:lnTo>
                  <a:lnTo>
                    <a:pt x="32221" y="1239600"/>
                  </a:lnTo>
                  <a:lnTo>
                    <a:pt x="33160" y="1234211"/>
                  </a:lnTo>
                  <a:lnTo>
                    <a:pt x="34144" y="1228821"/>
                  </a:lnTo>
                  <a:lnTo>
                    <a:pt x="35169" y="1223432"/>
                  </a:lnTo>
                  <a:lnTo>
                    <a:pt x="36232" y="1218042"/>
                  </a:lnTo>
                  <a:lnTo>
                    <a:pt x="37330" y="1212653"/>
                  </a:lnTo>
                  <a:lnTo>
                    <a:pt x="38463" y="1207263"/>
                  </a:lnTo>
                  <a:lnTo>
                    <a:pt x="39628" y="1201874"/>
                  </a:lnTo>
                  <a:lnTo>
                    <a:pt x="40824" y="1196484"/>
                  </a:lnTo>
                  <a:lnTo>
                    <a:pt x="42051" y="1191094"/>
                  </a:lnTo>
                  <a:lnTo>
                    <a:pt x="43301" y="1185705"/>
                  </a:lnTo>
                  <a:lnTo>
                    <a:pt x="44570" y="1180315"/>
                  </a:lnTo>
                  <a:lnTo>
                    <a:pt x="45857" y="1174926"/>
                  </a:lnTo>
                  <a:lnTo>
                    <a:pt x="47158" y="1169536"/>
                  </a:lnTo>
                  <a:lnTo>
                    <a:pt x="48470" y="1164147"/>
                  </a:lnTo>
                  <a:lnTo>
                    <a:pt x="49791" y="1158757"/>
                  </a:lnTo>
                  <a:lnTo>
                    <a:pt x="51117" y="1153367"/>
                  </a:lnTo>
                  <a:lnTo>
                    <a:pt x="52446" y="1147978"/>
                  </a:lnTo>
                  <a:lnTo>
                    <a:pt x="53776" y="1142588"/>
                  </a:lnTo>
                  <a:lnTo>
                    <a:pt x="55105" y="1137199"/>
                  </a:lnTo>
                  <a:lnTo>
                    <a:pt x="56431" y="1131809"/>
                  </a:lnTo>
                  <a:lnTo>
                    <a:pt x="57754" y="1126420"/>
                  </a:lnTo>
                  <a:lnTo>
                    <a:pt x="59072" y="1121030"/>
                  </a:lnTo>
                  <a:lnTo>
                    <a:pt x="60383" y="1115640"/>
                  </a:lnTo>
                  <a:lnTo>
                    <a:pt x="61689" y="1110251"/>
                  </a:lnTo>
                  <a:lnTo>
                    <a:pt x="62989" y="1104861"/>
                  </a:lnTo>
                  <a:lnTo>
                    <a:pt x="64283" y="1099472"/>
                  </a:lnTo>
                  <a:lnTo>
                    <a:pt x="65571" y="1094082"/>
                  </a:lnTo>
                  <a:lnTo>
                    <a:pt x="66854" y="1088693"/>
                  </a:lnTo>
                  <a:lnTo>
                    <a:pt x="68130" y="1083303"/>
                  </a:lnTo>
                  <a:lnTo>
                    <a:pt x="69401" y="1077913"/>
                  </a:lnTo>
                  <a:lnTo>
                    <a:pt x="70668" y="1072524"/>
                  </a:lnTo>
                  <a:lnTo>
                    <a:pt x="71931" y="1067134"/>
                  </a:lnTo>
                  <a:lnTo>
                    <a:pt x="73190" y="1061745"/>
                  </a:lnTo>
                  <a:lnTo>
                    <a:pt x="74447" y="1056355"/>
                  </a:lnTo>
                  <a:lnTo>
                    <a:pt x="75699" y="1050966"/>
                  </a:lnTo>
                  <a:lnTo>
                    <a:pt x="76949" y="1045576"/>
                  </a:lnTo>
                  <a:lnTo>
                    <a:pt x="78196" y="1040186"/>
                  </a:lnTo>
                  <a:lnTo>
                    <a:pt x="79441" y="1034797"/>
                  </a:lnTo>
                  <a:lnTo>
                    <a:pt x="80682" y="1029407"/>
                  </a:lnTo>
                  <a:lnTo>
                    <a:pt x="81919" y="1024018"/>
                  </a:lnTo>
                  <a:lnTo>
                    <a:pt x="83153" y="1018628"/>
                  </a:lnTo>
                  <a:lnTo>
                    <a:pt x="84380" y="1013239"/>
                  </a:lnTo>
                  <a:lnTo>
                    <a:pt x="85601" y="1007849"/>
                  </a:lnTo>
                  <a:lnTo>
                    <a:pt x="86815" y="1002459"/>
                  </a:lnTo>
                  <a:lnTo>
                    <a:pt x="88019" y="997070"/>
                  </a:lnTo>
                  <a:lnTo>
                    <a:pt x="89214" y="991680"/>
                  </a:lnTo>
                  <a:lnTo>
                    <a:pt x="90396" y="986291"/>
                  </a:lnTo>
                  <a:lnTo>
                    <a:pt x="91564" y="980901"/>
                  </a:lnTo>
                  <a:lnTo>
                    <a:pt x="92714" y="975512"/>
                  </a:lnTo>
                  <a:lnTo>
                    <a:pt x="93847" y="970122"/>
                  </a:lnTo>
                  <a:lnTo>
                    <a:pt x="94960" y="964732"/>
                  </a:lnTo>
                  <a:lnTo>
                    <a:pt x="96052" y="959343"/>
                  </a:lnTo>
                  <a:lnTo>
                    <a:pt x="97123" y="953953"/>
                  </a:lnTo>
                  <a:lnTo>
                    <a:pt x="98171" y="948564"/>
                  </a:lnTo>
                  <a:lnTo>
                    <a:pt x="99192" y="943174"/>
                  </a:lnTo>
                  <a:lnTo>
                    <a:pt x="100186" y="937785"/>
                  </a:lnTo>
                  <a:lnTo>
                    <a:pt x="101156" y="932395"/>
                  </a:lnTo>
                  <a:lnTo>
                    <a:pt x="102100" y="927005"/>
                  </a:lnTo>
                  <a:lnTo>
                    <a:pt x="103020" y="921616"/>
                  </a:lnTo>
                  <a:lnTo>
                    <a:pt x="103916" y="916226"/>
                  </a:lnTo>
                  <a:lnTo>
                    <a:pt x="104790" y="910837"/>
                  </a:lnTo>
                  <a:lnTo>
                    <a:pt x="105639" y="905447"/>
                  </a:lnTo>
                  <a:lnTo>
                    <a:pt x="106468" y="900058"/>
                  </a:lnTo>
                  <a:lnTo>
                    <a:pt x="107280" y="894668"/>
                  </a:lnTo>
                  <a:lnTo>
                    <a:pt x="108077" y="889278"/>
                  </a:lnTo>
                  <a:lnTo>
                    <a:pt x="108861" y="883889"/>
                  </a:lnTo>
                  <a:lnTo>
                    <a:pt x="109634" y="878499"/>
                  </a:lnTo>
                  <a:lnTo>
                    <a:pt x="110397" y="873110"/>
                  </a:lnTo>
                  <a:lnTo>
                    <a:pt x="111154" y="867720"/>
                  </a:lnTo>
                  <a:lnTo>
                    <a:pt x="111906" y="862331"/>
                  </a:lnTo>
                  <a:lnTo>
                    <a:pt x="112656" y="856941"/>
                  </a:lnTo>
                  <a:lnTo>
                    <a:pt x="113406" y="851551"/>
                  </a:lnTo>
                  <a:lnTo>
                    <a:pt x="114157" y="846162"/>
                  </a:lnTo>
                  <a:lnTo>
                    <a:pt x="114910" y="840772"/>
                  </a:lnTo>
                  <a:lnTo>
                    <a:pt x="115666" y="835383"/>
                  </a:lnTo>
                  <a:lnTo>
                    <a:pt x="116427" y="829993"/>
                  </a:lnTo>
                  <a:lnTo>
                    <a:pt x="117191" y="824604"/>
                  </a:lnTo>
                  <a:lnTo>
                    <a:pt x="117959" y="819214"/>
                  </a:lnTo>
                  <a:lnTo>
                    <a:pt x="118730" y="813825"/>
                  </a:lnTo>
                  <a:lnTo>
                    <a:pt x="119504" y="808435"/>
                  </a:lnTo>
                  <a:lnTo>
                    <a:pt x="120281" y="803045"/>
                  </a:lnTo>
                  <a:lnTo>
                    <a:pt x="121057" y="797656"/>
                  </a:lnTo>
                  <a:lnTo>
                    <a:pt x="121833" y="792266"/>
                  </a:lnTo>
                  <a:lnTo>
                    <a:pt x="122607" y="786877"/>
                  </a:lnTo>
                  <a:lnTo>
                    <a:pt x="123377" y="781487"/>
                  </a:lnTo>
                  <a:lnTo>
                    <a:pt x="124142" y="776098"/>
                  </a:lnTo>
                  <a:lnTo>
                    <a:pt x="124900" y="770708"/>
                  </a:lnTo>
                  <a:lnTo>
                    <a:pt x="125649" y="765318"/>
                  </a:lnTo>
                  <a:lnTo>
                    <a:pt x="126386" y="759929"/>
                  </a:lnTo>
                  <a:lnTo>
                    <a:pt x="127111" y="754539"/>
                  </a:lnTo>
                  <a:lnTo>
                    <a:pt x="127824" y="749150"/>
                  </a:lnTo>
                  <a:lnTo>
                    <a:pt x="128522" y="743760"/>
                  </a:lnTo>
                  <a:lnTo>
                    <a:pt x="129205" y="738371"/>
                  </a:lnTo>
                  <a:lnTo>
                    <a:pt x="129872" y="732981"/>
                  </a:lnTo>
                  <a:lnTo>
                    <a:pt x="130521" y="727591"/>
                  </a:lnTo>
                  <a:lnTo>
                    <a:pt x="131152" y="722202"/>
                  </a:lnTo>
                  <a:lnTo>
                    <a:pt x="131765" y="716812"/>
                  </a:lnTo>
                  <a:lnTo>
                    <a:pt x="132362" y="711423"/>
                  </a:lnTo>
                  <a:lnTo>
                    <a:pt x="132943" y="706033"/>
                  </a:lnTo>
                  <a:lnTo>
                    <a:pt x="133507" y="700644"/>
                  </a:lnTo>
                  <a:lnTo>
                    <a:pt x="134057" y="695254"/>
                  </a:lnTo>
                  <a:lnTo>
                    <a:pt x="134589" y="689864"/>
                  </a:lnTo>
                  <a:lnTo>
                    <a:pt x="135108" y="684475"/>
                  </a:lnTo>
                  <a:lnTo>
                    <a:pt x="135613" y="679085"/>
                  </a:lnTo>
                  <a:lnTo>
                    <a:pt x="136107" y="673696"/>
                  </a:lnTo>
                  <a:lnTo>
                    <a:pt x="136590" y="668306"/>
                  </a:lnTo>
                  <a:lnTo>
                    <a:pt x="137063" y="662917"/>
                  </a:lnTo>
                  <a:lnTo>
                    <a:pt x="137525" y="657527"/>
                  </a:lnTo>
                  <a:lnTo>
                    <a:pt x="137977" y="652137"/>
                  </a:lnTo>
                  <a:lnTo>
                    <a:pt x="138420" y="646748"/>
                  </a:lnTo>
                  <a:lnTo>
                    <a:pt x="138854" y="641358"/>
                  </a:lnTo>
                  <a:lnTo>
                    <a:pt x="139279" y="635969"/>
                  </a:lnTo>
                  <a:lnTo>
                    <a:pt x="139696" y="630579"/>
                  </a:lnTo>
                  <a:lnTo>
                    <a:pt x="140102" y="625190"/>
                  </a:lnTo>
                  <a:lnTo>
                    <a:pt x="140498" y="619800"/>
                  </a:lnTo>
                  <a:lnTo>
                    <a:pt x="140882" y="614410"/>
                  </a:lnTo>
                  <a:lnTo>
                    <a:pt x="141254" y="609021"/>
                  </a:lnTo>
                  <a:lnTo>
                    <a:pt x="141615" y="603631"/>
                  </a:lnTo>
                  <a:lnTo>
                    <a:pt x="141962" y="598242"/>
                  </a:lnTo>
                  <a:lnTo>
                    <a:pt x="142296" y="592852"/>
                  </a:lnTo>
                  <a:lnTo>
                    <a:pt x="142617" y="587463"/>
                  </a:lnTo>
                  <a:lnTo>
                    <a:pt x="142920" y="582073"/>
                  </a:lnTo>
                  <a:lnTo>
                    <a:pt x="143209" y="576683"/>
                  </a:lnTo>
                  <a:lnTo>
                    <a:pt x="143484" y="571294"/>
                  </a:lnTo>
                  <a:lnTo>
                    <a:pt x="143744" y="565904"/>
                  </a:lnTo>
                  <a:lnTo>
                    <a:pt x="143991" y="560515"/>
                  </a:lnTo>
                  <a:lnTo>
                    <a:pt x="144226" y="555125"/>
                  </a:lnTo>
                  <a:lnTo>
                    <a:pt x="144447" y="549736"/>
                  </a:lnTo>
                  <a:lnTo>
                    <a:pt x="144655" y="544346"/>
                  </a:lnTo>
                  <a:lnTo>
                    <a:pt x="144854" y="538956"/>
                  </a:lnTo>
                  <a:lnTo>
                    <a:pt x="145044" y="533567"/>
                  </a:lnTo>
                  <a:lnTo>
                    <a:pt x="145226" y="528177"/>
                  </a:lnTo>
                  <a:lnTo>
                    <a:pt x="145402" y="522788"/>
                  </a:lnTo>
                  <a:lnTo>
                    <a:pt x="145573" y="517398"/>
                  </a:lnTo>
                  <a:lnTo>
                    <a:pt x="145739" y="512009"/>
                  </a:lnTo>
                  <a:lnTo>
                    <a:pt x="145902" y="506619"/>
                  </a:lnTo>
                  <a:lnTo>
                    <a:pt x="146062" y="501229"/>
                  </a:lnTo>
                  <a:lnTo>
                    <a:pt x="146222" y="495840"/>
                  </a:lnTo>
                  <a:lnTo>
                    <a:pt x="146380" y="490450"/>
                  </a:lnTo>
                  <a:lnTo>
                    <a:pt x="146537" y="485061"/>
                  </a:lnTo>
                  <a:lnTo>
                    <a:pt x="146694" y="479671"/>
                  </a:lnTo>
                  <a:lnTo>
                    <a:pt x="146850" y="474282"/>
                  </a:lnTo>
                  <a:lnTo>
                    <a:pt x="147005" y="468892"/>
                  </a:lnTo>
                  <a:lnTo>
                    <a:pt x="147160" y="463502"/>
                  </a:lnTo>
                  <a:lnTo>
                    <a:pt x="147313" y="458113"/>
                  </a:lnTo>
                  <a:lnTo>
                    <a:pt x="147464" y="452723"/>
                  </a:lnTo>
                  <a:lnTo>
                    <a:pt x="147612" y="447334"/>
                  </a:lnTo>
                  <a:lnTo>
                    <a:pt x="147757" y="441944"/>
                  </a:lnTo>
                  <a:lnTo>
                    <a:pt x="147898" y="436555"/>
                  </a:lnTo>
                  <a:lnTo>
                    <a:pt x="148035" y="431165"/>
                  </a:lnTo>
                  <a:lnTo>
                    <a:pt x="148166" y="425775"/>
                  </a:lnTo>
                  <a:lnTo>
                    <a:pt x="148292" y="420386"/>
                  </a:lnTo>
                  <a:lnTo>
                    <a:pt x="148412" y="414996"/>
                  </a:lnTo>
                  <a:lnTo>
                    <a:pt x="148526" y="409607"/>
                  </a:lnTo>
                  <a:lnTo>
                    <a:pt x="148632" y="404217"/>
                  </a:lnTo>
                  <a:lnTo>
                    <a:pt x="148731" y="398828"/>
                  </a:lnTo>
                  <a:lnTo>
                    <a:pt x="148823" y="393438"/>
                  </a:lnTo>
                  <a:lnTo>
                    <a:pt x="148907" y="388049"/>
                  </a:lnTo>
                  <a:lnTo>
                    <a:pt x="148985" y="382659"/>
                  </a:lnTo>
                  <a:lnTo>
                    <a:pt x="149056" y="377269"/>
                  </a:lnTo>
                  <a:lnTo>
                    <a:pt x="149120" y="371880"/>
                  </a:lnTo>
                  <a:lnTo>
                    <a:pt x="149176" y="366490"/>
                  </a:lnTo>
                  <a:lnTo>
                    <a:pt x="149226" y="361101"/>
                  </a:lnTo>
                  <a:lnTo>
                    <a:pt x="149270" y="355711"/>
                  </a:lnTo>
                  <a:lnTo>
                    <a:pt x="149309" y="350322"/>
                  </a:lnTo>
                  <a:lnTo>
                    <a:pt x="149342" y="344932"/>
                  </a:lnTo>
                  <a:lnTo>
                    <a:pt x="149371" y="339542"/>
                  </a:lnTo>
                  <a:lnTo>
                    <a:pt x="149395" y="334153"/>
                  </a:lnTo>
                  <a:lnTo>
                    <a:pt x="149415" y="328763"/>
                  </a:lnTo>
                  <a:lnTo>
                    <a:pt x="149432" y="323374"/>
                  </a:lnTo>
                  <a:lnTo>
                    <a:pt x="149447" y="317984"/>
                  </a:lnTo>
                  <a:lnTo>
                    <a:pt x="149461" y="312595"/>
                  </a:lnTo>
                  <a:lnTo>
                    <a:pt x="149472" y="307205"/>
                  </a:lnTo>
                  <a:lnTo>
                    <a:pt x="149484" y="301815"/>
                  </a:lnTo>
                  <a:lnTo>
                    <a:pt x="149495" y="296426"/>
                  </a:lnTo>
                  <a:lnTo>
                    <a:pt x="149507" y="291036"/>
                  </a:lnTo>
                  <a:lnTo>
                    <a:pt x="149520" y="285647"/>
                  </a:lnTo>
                  <a:lnTo>
                    <a:pt x="149535" y="280257"/>
                  </a:lnTo>
                  <a:lnTo>
                    <a:pt x="149552" y="274868"/>
                  </a:lnTo>
                  <a:lnTo>
                    <a:pt x="149571" y="269478"/>
                  </a:lnTo>
                  <a:lnTo>
                    <a:pt x="149593" y="264088"/>
                  </a:lnTo>
                  <a:lnTo>
                    <a:pt x="149619" y="258699"/>
                  </a:lnTo>
                  <a:lnTo>
                    <a:pt x="149649" y="253309"/>
                  </a:lnTo>
                  <a:lnTo>
                    <a:pt x="149682" y="247920"/>
                  </a:lnTo>
                  <a:lnTo>
                    <a:pt x="149718" y="242530"/>
                  </a:lnTo>
                  <a:lnTo>
                    <a:pt x="149758" y="237141"/>
                  </a:lnTo>
                  <a:lnTo>
                    <a:pt x="149802" y="231751"/>
                  </a:lnTo>
                  <a:lnTo>
                    <a:pt x="149849" y="226361"/>
                  </a:lnTo>
                  <a:lnTo>
                    <a:pt x="149900" y="220972"/>
                  </a:lnTo>
                  <a:lnTo>
                    <a:pt x="149953" y="215582"/>
                  </a:lnTo>
                  <a:lnTo>
                    <a:pt x="150010" y="210193"/>
                  </a:lnTo>
                  <a:lnTo>
                    <a:pt x="150069" y="204803"/>
                  </a:lnTo>
                  <a:lnTo>
                    <a:pt x="150130" y="199414"/>
                  </a:lnTo>
                  <a:lnTo>
                    <a:pt x="150193" y="194024"/>
                  </a:lnTo>
                  <a:lnTo>
                    <a:pt x="150257" y="188634"/>
                  </a:lnTo>
                  <a:lnTo>
                    <a:pt x="150322" y="183245"/>
                  </a:lnTo>
                  <a:lnTo>
                    <a:pt x="150388" y="177855"/>
                  </a:lnTo>
                  <a:lnTo>
                    <a:pt x="150452" y="172466"/>
                  </a:lnTo>
                  <a:lnTo>
                    <a:pt x="150516" y="167076"/>
                  </a:lnTo>
                  <a:lnTo>
                    <a:pt x="150579" y="161687"/>
                  </a:lnTo>
                  <a:lnTo>
                    <a:pt x="150640" y="156297"/>
                  </a:lnTo>
                  <a:lnTo>
                    <a:pt x="150698" y="150907"/>
                  </a:lnTo>
                  <a:lnTo>
                    <a:pt x="150753" y="145518"/>
                  </a:lnTo>
                  <a:lnTo>
                    <a:pt x="150805" y="140128"/>
                  </a:lnTo>
                  <a:lnTo>
                    <a:pt x="150853" y="134739"/>
                  </a:lnTo>
                  <a:lnTo>
                    <a:pt x="150896" y="129349"/>
                  </a:lnTo>
                  <a:lnTo>
                    <a:pt x="150935" y="123960"/>
                  </a:lnTo>
                  <a:lnTo>
                    <a:pt x="150970" y="118570"/>
                  </a:lnTo>
                  <a:lnTo>
                    <a:pt x="150998" y="113180"/>
                  </a:lnTo>
                  <a:lnTo>
                    <a:pt x="151022" y="107791"/>
                  </a:lnTo>
                  <a:lnTo>
                    <a:pt x="151042" y="102401"/>
                  </a:lnTo>
                  <a:lnTo>
                    <a:pt x="151056" y="97012"/>
                  </a:lnTo>
                  <a:lnTo>
                    <a:pt x="151067" y="91622"/>
                  </a:lnTo>
                  <a:lnTo>
                    <a:pt x="151074" y="86233"/>
                  </a:lnTo>
                  <a:lnTo>
                    <a:pt x="151077" y="80843"/>
                  </a:lnTo>
                  <a:lnTo>
                    <a:pt x="151076" y="75453"/>
                  </a:lnTo>
                  <a:lnTo>
                    <a:pt x="151074" y="70064"/>
                  </a:lnTo>
                  <a:lnTo>
                    <a:pt x="151070" y="64674"/>
                  </a:lnTo>
                  <a:lnTo>
                    <a:pt x="151066" y="59285"/>
                  </a:lnTo>
                  <a:lnTo>
                    <a:pt x="151061" y="53895"/>
                  </a:lnTo>
                  <a:lnTo>
                    <a:pt x="151057" y="48506"/>
                  </a:lnTo>
                  <a:lnTo>
                    <a:pt x="151054" y="43116"/>
                  </a:lnTo>
                  <a:lnTo>
                    <a:pt x="151052" y="37726"/>
                  </a:lnTo>
                  <a:lnTo>
                    <a:pt x="151053" y="32337"/>
                  </a:lnTo>
                  <a:lnTo>
                    <a:pt x="151057" y="26947"/>
                  </a:lnTo>
                  <a:lnTo>
                    <a:pt x="151064" y="21558"/>
                  </a:lnTo>
                  <a:lnTo>
                    <a:pt x="151074" y="16168"/>
                  </a:lnTo>
                  <a:lnTo>
                    <a:pt x="151087" y="10779"/>
                  </a:lnTo>
                  <a:lnTo>
                    <a:pt x="151104" y="5389"/>
                  </a:lnTo>
                  <a:lnTo>
                    <a:pt x="151124" y="0"/>
                  </a:lnTo>
                  <a:lnTo>
                    <a:pt x="152386" y="0"/>
                  </a:lnTo>
                  <a:lnTo>
                    <a:pt x="152406" y="5389"/>
                  </a:lnTo>
                  <a:lnTo>
                    <a:pt x="152424" y="10779"/>
                  </a:lnTo>
                  <a:lnTo>
                    <a:pt x="152437" y="16168"/>
                  </a:lnTo>
                  <a:lnTo>
                    <a:pt x="152446" y="21558"/>
                  </a:lnTo>
                  <a:lnTo>
                    <a:pt x="152453" y="26947"/>
                  </a:lnTo>
                  <a:lnTo>
                    <a:pt x="152457" y="32337"/>
                  </a:lnTo>
                  <a:lnTo>
                    <a:pt x="152458" y="37726"/>
                  </a:lnTo>
                  <a:lnTo>
                    <a:pt x="152456" y="43116"/>
                  </a:lnTo>
                  <a:lnTo>
                    <a:pt x="152453" y="48506"/>
                  </a:lnTo>
                  <a:lnTo>
                    <a:pt x="152449" y="53895"/>
                  </a:lnTo>
                  <a:lnTo>
                    <a:pt x="152444" y="59285"/>
                  </a:lnTo>
                  <a:lnTo>
                    <a:pt x="152440" y="64674"/>
                  </a:lnTo>
                  <a:lnTo>
                    <a:pt x="152436" y="70064"/>
                  </a:lnTo>
                  <a:lnTo>
                    <a:pt x="152434" y="75453"/>
                  </a:lnTo>
                  <a:lnTo>
                    <a:pt x="152434" y="80843"/>
                  </a:lnTo>
                  <a:lnTo>
                    <a:pt x="152437" y="86233"/>
                  </a:lnTo>
                  <a:lnTo>
                    <a:pt x="152443" y="91622"/>
                  </a:lnTo>
                  <a:lnTo>
                    <a:pt x="152454" y="97012"/>
                  </a:lnTo>
                  <a:lnTo>
                    <a:pt x="152469" y="102401"/>
                  </a:lnTo>
                  <a:lnTo>
                    <a:pt x="152488" y="107791"/>
                  </a:lnTo>
                  <a:lnTo>
                    <a:pt x="152512" y="113180"/>
                  </a:lnTo>
                  <a:lnTo>
                    <a:pt x="152540" y="118570"/>
                  </a:lnTo>
                  <a:lnTo>
                    <a:pt x="152575" y="123960"/>
                  </a:lnTo>
                  <a:lnTo>
                    <a:pt x="152614" y="129349"/>
                  </a:lnTo>
                  <a:lnTo>
                    <a:pt x="152658" y="134739"/>
                  </a:lnTo>
                  <a:lnTo>
                    <a:pt x="152705" y="140128"/>
                  </a:lnTo>
                  <a:lnTo>
                    <a:pt x="152757" y="145518"/>
                  </a:lnTo>
                  <a:lnTo>
                    <a:pt x="152812" y="150907"/>
                  </a:lnTo>
                  <a:lnTo>
                    <a:pt x="152870" y="156297"/>
                  </a:lnTo>
                  <a:lnTo>
                    <a:pt x="152931" y="161687"/>
                  </a:lnTo>
                  <a:lnTo>
                    <a:pt x="152994" y="167076"/>
                  </a:lnTo>
                  <a:lnTo>
                    <a:pt x="153058" y="172466"/>
                  </a:lnTo>
                  <a:lnTo>
                    <a:pt x="153123" y="177855"/>
                  </a:lnTo>
                  <a:lnTo>
                    <a:pt x="153188" y="183245"/>
                  </a:lnTo>
                  <a:lnTo>
                    <a:pt x="153253" y="188634"/>
                  </a:lnTo>
                  <a:lnTo>
                    <a:pt x="153317" y="194024"/>
                  </a:lnTo>
                  <a:lnTo>
                    <a:pt x="153380" y="199414"/>
                  </a:lnTo>
                  <a:lnTo>
                    <a:pt x="153441" y="204803"/>
                  </a:lnTo>
                  <a:lnTo>
                    <a:pt x="153500" y="210193"/>
                  </a:lnTo>
                  <a:lnTo>
                    <a:pt x="153557" y="215582"/>
                  </a:lnTo>
                  <a:lnTo>
                    <a:pt x="153611" y="220972"/>
                  </a:lnTo>
                  <a:lnTo>
                    <a:pt x="153662" y="226361"/>
                  </a:lnTo>
                  <a:lnTo>
                    <a:pt x="153709" y="231751"/>
                  </a:lnTo>
                  <a:lnTo>
                    <a:pt x="153752" y="237141"/>
                  </a:lnTo>
                  <a:lnTo>
                    <a:pt x="153792" y="242530"/>
                  </a:lnTo>
                  <a:lnTo>
                    <a:pt x="153829" y="247920"/>
                  </a:lnTo>
                  <a:lnTo>
                    <a:pt x="153861" y="253309"/>
                  </a:lnTo>
                  <a:lnTo>
                    <a:pt x="153891" y="258699"/>
                  </a:lnTo>
                  <a:lnTo>
                    <a:pt x="153917" y="264088"/>
                  </a:lnTo>
                  <a:lnTo>
                    <a:pt x="153939" y="269478"/>
                  </a:lnTo>
                  <a:lnTo>
                    <a:pt x="153958" y="274868"/>
                  </a:lnTo>
                  <a:lnTo>
                    <a:pt x="153975" y="280257"/>
                  </a:lnTo>
                  <a:lnTo>
                    <a:pt x="153990" y="285647"/>
                  </a:lnTo>
                  <a:lnTo>
                    <a:pt x="154003" y="291036"/>
                  </a:lnTo>
                  <a:lnTo>
                    <a:pt x="154015" y="296426"/>
                  </a:lnTo>
                  <a:lnTo>
                    <a:pt x="154026" y="301815"/>
                  </a:lnTo>
                  <a:lnTo>
                    <a:pt x="154038" y="307205"/>
                  </a:lnTo>
                  <a:lnTo>
                    <a:pt x="154050" y="312595"/>
                  </a:lnTo>
                  <a:lnTo>
                    <a:pt x="154063" y="317984"/>
                  </a:lnTo>
                  <a:lnTo>
                    <a:pt x="154078" y="323374"/>
                  </a:lnTo>
                  <a:lnTo>
                    <a:pt x="154095" y="328763"/>
                  </a:lnTo>
                  <a:lnTo>
                    <a:pt x="154115" y="334153"/>
                  </a:lnTo>
                  <a:lnTo>
                    <a:pt x="154140" y="339542"/>
                  </a:lnTo>
                  <a:lnTo>
                    <a:pt x="154168" y="344932"/>
                  </a:lnTo>
                  <a:lnTo>
                    <a:pt x="154202" y="350322"/>
                  </a:lnTo>
                  <a:lnTo>
                    <a:pt x="154240" y="355711"/>
                  </a:lnTo>
                  <a:lnTo>
                    <a:pt x="154284" y="361101"/>
                  </a:lnTo>
                  <a:lnTo>
                    <a:pt x="154334" y="366490"/>
                  </a:lnTo>
                  <a:lnTo>
                    <a:pt x="154390" y="371880"/>
                  </a:lnTo>
                  <a:lnTo>
                    <a:pt x="154454" y="377269"/>
                  </a:lnTo>
                  <a:lnTo>
                    <a:pt x="154525" y="382659"/>
                  </a:lnTo>
                  <a:lnTo>
                    <a:pt x="154603" y="388049"/>
                  </a:lnTo>
                  <a:lnTo>
                    <a:pt x="154687" y="393438"/>
                  </a:lnTo>
                  <a:lnTo>
                    <a:pt x="154779" y="398828"/>
                  </a:lnTo>
                  <a:lnTo>
                    <a:pt x="154878" y="404217"/>
                  </a:lnTo>
                  <a:lnTo>
                    <a:pt x="154984" y="409607"/>
                  </a:lnTo>
                  <a:lnTo>
                    <a:pt x="155098" y="414996"/>
                  </a:lnTo>
                  <a:lnTo>
                    <a:pt x="155218" y="420386"/>
                  </a:lnTo>
                  <a:lnTo>
                    <a:pt x="155344" y="425775"/>
                  </a:lnTo>
                  <a:lnTo>
                    <a:pt x="155475" y="431165"/>
                  </a:lnTo>
                  <a:lnTo>
                    <a:pt x="155612" y="436555"/>
                  </a:lnTo>
                  <a:lnTo>
                    <a:pt x="155753" y="441944"/>
                  </a:lnTo>
                  <a:lnTo>
                    <a:pt x="155898" y="447334"/>
                  </a:lnTo>
                  <a:lnTo>
                    <a:pt x="156046" y="452723"/>
                  </a:lnTo>
                  <a:lnTo>
                    <a:pt x="156197" y="458113"/>
                  </a:lnTo>
                  <a:lnTo>
                    <a:pt x="156350" y="463502"/>
                  </a:lnTo>
                  <a:lnTo>
                    <a:pt x="156505" y="468892"/>
                  </a:lnTo>
                  <a:lnTo>
                    <a:pt x="156660" y="474282"/>
                  </a:lnTo>
                  <a:lnTo>
                    <a:pt x="156816" y="479671"/>
                  </a:lnTo>
                  <a:lnTo>
                    <a:pt x="156973" y="485061"/>
                  </a:lnTo>
                  <a:lnTo>
                    <a:pt x="157131" y="490450"/>
                  </a:lnTo>
                  <a:lnTo>
                    <a:pt x="157289" y="495840"/>
                  </a:lnTo>
                  <a:lnTo>
                    <a:pt x="157448" y="501229"/>
                  </a:lnTo>
                  <a:lnTo>
                    <a:pt x="157608" y="506619"/>
                  </a:lnTo>
                  <a:lnTo>
                    <a:pt x="157771" y="512009"/>
                  </a:lnTo>
                  <a:lnTo>
                    <a:pt x="157937" y="517398"/>
                  </a:lnTo>
                  <a:lnTo>
                    <a:pt x="158108" y="522788"/>
                  </a:lnTo>
                  <a:lnTo>
                    <a:pt x="158284" y="528177"/>
                  </a:lnTo>
                  <a:lnTo>
                    <a:pt x="158466" y="533567"/>
                  </a:lnTo>
                  <a:lnTo>
                    <a:pt x="158656" y="538956"/>
                  </a:lnTo>
                  <a:lnTo>
                    <a:pt x="158855" y="544346"/>
                  </a:lnTo>
                  <a:lnTo>
                    <a:pt x="159063" y="549736"/>
                  </a:lnTo>
                  <a:lnTo>
                    <a:pt x="159285" y="555125"/>
                  </a:lnTo>
                  <a:lnTo>
                    <a:pt x="159519" y="560515"/>
                  </a:lnTo>
                  <a:lnTo>
                    <a:pt x="159766" y="565904"/>
                  </a:lnTo>
                  <a:lnTo>
                    <a:pt x="160026" y="571294"/>
                  </a:lnTo>
                  <a:lnTo>
                    <a:pt x="160301" y="576683"/>
                  </a:lnTo>
                  <a:lnTo>
                    <a:pt x="160590" y="582073"/>
                  </a:lnTo>
                  <a:lnTo>
                    <a:pt x="160894" y="587463"/>
                  </a:lnTo>
                  <a:lnTo>
                    <a:pt x="161214" y="592852"/>
                  </a:lnTo>
                  <a:lnTo>
                    <a:pt x="161548" y="598242"/>
                  </a:lnTo>
                  <a:lnTo>
                    <a:pt x="161895" y="603631"/>
                  </a:lnTo>
                  <a:lnTo>
                    <a:pt x="162256" y="609021"/>
                  </a:lnTo>
                  <a:lnTo>
                    <a:pt x="162628" y="614410"/>
                  </a:lnTo>
                  <a:lnTo>
                    <a:pt x="163012" y="619800"/>
                  </a:lnTo>
                  <a:lnTo>
                    <a:pt x="163408" y="625190"/>
                  </a:lnTo>
                  <a:lnTo>
                    <a:pt x="163814" y="630579"/>
                  </a:lnTo>
                  <a:lnTo>
                    <a:pt x="164231" y="635969"/>
                  </a:lnTo>
                  <a:lnTo>
                    <a:pt x="164656" y="641358"/>
                  </a:lnTo>
                  <a:lnTo>
                    <a:pt x="165090" y="646748"/>
                  </a:lnTo>
                  <a:lnTo>
                    <a:pt x="165533" y="652137"/>
                  </a:lnTo>
                  <a:lnTo>
                    <a:pt x="165985" y="657527"/>
                  </a:lnTo>
                  <a:lnTo>
                    <a:pt x="166447" y="662917"/>
                  </a:lnTo>
                  <a:lnTo>
                    <a:pt x="166920" y="668306"/>
                  </a:lnTo>
                  <a:lnTo>
                    <a:pt x="167403" y="673696"/>
                  </a:lnTo>
                  <a:lnTo>
                    <a:pt x="167897" y="679085"/>
                  </a:lnTo>
                  <a:lnTo>
                    <a:pt x="168403" y="684475"/>
                  </a:lnTo>
                  <a:lnTo>
                    <a:pt x="168921" y="689864"/>
                  </a:lnTo>
                  <a:lnTo>
                    <a:pt x="169453" y="695254"/>
                  </a:lnTo>
                  <a:lnTo>
                    <a:pt x="170003" y="700644"/>
                  </a:lnTo>
                  <a:lnTo>
                    <a:pt x="170567" y="706033"/>
                  </a:lnTo>
                  <a:lnTo>
                    <a:pt x="171148" y="711423"/>
                  </a:lnTo>
                  <a:lnTo>
                    <a:pt x="171745" y="716812"/>
                  </a:lnTo>
                  <a:lnTo>
                    <a:pt x="172359" y="722202"/>
                  </a:lnTo>
                  <a:lnTo>
                    <a:pt x="172989" y="727591"/>
                  </a:lnTo>
                  <a:lnTo>
                    <a:pt x="173638" y="732981"/>
                  </a:lnTo>
                  <a:lnTo>
                    <a:pt x="174306" y="738371"/>
                  </a:lnTo>
                  <a:lnTo>
                    <a:pt x="174989" y="743760"/>
                  </a:lnTo>
                  <a:lnTo>
                    <a:pt x="175687" y="749150"/>
                  </a:lnTo>
                  <a:lnTo>
                    <a:pt x="176399" y="754539"/>
                  </a:lnTo>
                  <a:lnTo>
                    <a:pt x="177124" y="759929"/>
                  </a:lnTo>
                  <a:lnTo>
                    <a:pt x="177861" y="765318"/>
                  </a:lnTo>
                  <a:lnTo>
                    <a:pt x="178610" y="770708"/>
                  </a:lnTo>
                  <a:lnTo>
                    <a:pt x="179368" y="776098"/>
                  </a:lnTo>
                  <a:lnTo>
                    <a:pt x="180133" y="781487"/>
                  </a:lnTo>
                  <a:lnTo>
                    <a:pt x="180903" y="786877"/>
                  </a:lnTo>
                  <a:lnTo>
                    <a:pt x="181677" y="792266"/>
                  </a:lnTo>
                  <a:lnTo>
                    <a:pt x="182453" y="797656"/>
                  </a:lnTo>
                  <a:lnTo>
                    <a:pt x="183230" y="803045"/>
                  </a:lnTo>
                  <a:lnTo>
                    <a:pt x="184006" y="808435"/>
                  </a:lnTo>
                  <a:lnTo>
                    <a:pt x="184780" y="813825"/>
                  </a:lnTo>
                  <a:lnTo>
                    <a:pt x="185551" y="819214"/>
                  </a:lnTo>
                  <a:lnTo>
                    <a:pt x="186319" y="824604"/>
                  </a:lnTo>
                  <a:lnTo>
                    <a:pt x="187083" y="829993"/>
                  </a:lnTo>
                  <a:lnTo>
                    <a:pt x="187844" y="835383"/>
                  </a:lnTo>
                  <a:lnTo>
                    <a:pt x="188600" y="840772"/>
                  </a:lnTo>
                  <a:lnTo>
                    <a:pt x="189353" y="846162"/>
                  </a:lnTo>
                  <a:lnTo>
                    <a:pt x="190104" y="851551"/>
                  </a:lnTo>
                  <a:lnTo>
                    <a:pt x="190854" y="856941"/>
                  </a:lnTo>
                  <a:lnTo>
                    <a:pt x="191604" y="862331"/>
                  </a:lnTo>
                  <a:lnTo>
                    <a:pt x="192357" y="867720"/>
                  </a:lnTo>
                  <a:lnTo>
                    <a:pt x="193113" y="873110"/>
                  </a:lnTo>
                  <a:lnTo>
                    <a:pt x="193876" y="878499"/>
                  </a:lnTo>
                  <a:lnTo>
                    <a:pt x="194649" y="883889"/>
                  </a:lnTo>
                  <a:lnTo>
                    <a:pt x="195433" y="889278"/>
                  </a:lnTo>
                  <a:lnTo>
                    <a:pt x="196230" y="894668"/>
                  </a:lnTo>
                  <a:lnTo>
                    <a:pt x="197042" y="900058"/>
                  </a:lnTo>
                  <a:lnTo>
                    <a:pt x="197871" y="905447"/>
                  </a:lnTo>
                  <a:lnTo>
                    <a:pt x="198720" y="910837"/>
                  </a:lnTo>
                  <a:lnTo>
                    <a:pt x="199594" y="916226"/>
                  </a:lnTo>
                  <a:lnTo>
                    <a:pt x="200490" y="921616"/>
                  </a:lnTo>
                  <a:lnTo>
                    <a:pt x="201410" y="927005"/>
                  </a:lnTo>
                  <a:lnTo>
                    <a:pt x="202355" y="932395"/>
                  </a:lnTo>
                  <a:lnTo>
                    <a:pt x="203324" y="937785"/>
                  </a:lnTo>
                  <a:lnTo>
                    <a:pt x="204318" y="943174"/>
                  </a:lnTo>
                  <a:lnTo>
                    <a:pt x="205339" y="948564"/>
                  </a:lnTo>
                  <a:lnTo>
                    <a:pt x="206387" y="953953"/>
                  </a:lnTo>
                  <a:lnTo>
                    <a:pt x="207458" y="959343"/>
                  </a:lnTo>
                  <a:lnTo>
                    <a:pt x="208550" y="964732"/>
                  </a:lnTo>
                  <a:lnTo>
                    <a:pt x="209663" y="970122"/>
                  </a:lnTo>
                  <a:lnTo>
                    <a:pt x="210796" y="975512"/>
                  </a:lnTo>
                  <a:lnTo>
                    <a:pt x="211946" y="980901"/>
                  </a:lnTo>
                  <a:lnTo>
                    <a:pt x="213114" y="986291"/>
                  </a:lnTo>
                  <a:lnTo>
                    <a:pt x="214296" y="991680"/>
                  </a:lnTo>
                  <a:lnTo>
                    <a:pt x="215491" y="997070"/>
                  </a:lnTo>
                  <a:lnTo>
                    <a:pt x="216695" y="1002459"/>
                  </a:lnTo>
                  <a:lnTo>
                    <a:pt x="217909" y="1007849"/>
                  </a:lnTo>
                  <a:lnTo>
                    <a:pt x="219130" y="1013239"/>
                  </a:lnTo>
                  <a:lnTo>
                    <a:pt x="220357" y="1018628"/>
                  </a:lnTo>
                  <a:lnTo>
                    <a:pt x="221591" y="1024018"/>
                  </a:lnTo>
                  <a:lnTo>
                    <a:pt x="222828" y="1029407"/>
                  </a:lnTo>
                  <a:lnTo>
                    <a:pt x="224069" y="1034797"/>
                  </a:lnTo>
                  <a:lnTo>
                    <a:pt x="225314" y="1040186"/>
                  </a:lnTo>
                  <a:lnTo>
                    <a:pt x="226561" y="1045576"/>
                  </a:lnTo>
                  <a:lnTo>
                    <a:pt x="227811" y="1050966"/>
                  </a:lnTo>
                  <a:lnTo>
                    <a:pt x="229064" y="1056355"/>
                  </a:lnTo>
                  <a:lnTo>
                    <a:pt x="230320" y="1061745"/>
                  </a:lnTo>
                  <a:lnTo>
                    <a:pt x="231579" y="1067134"/>
                  </a:lnTo>
                  <a:lnTo>
                    <a:pt x="232842" y="1072524"/>
                  </a:lnTo>
                  <a:lnTo>
                    <a:pt x="234109" y="1077913"/>
                  </a:lnTo>
                  <a:lnTo>
                    <a:pt x="235380" y="1083303"/>
                  </a:lnTo>
                  <a:lnTo>
                    <a:pt x="236657" y="1088693"/>
                  </a:lnTo>
                  <a:lnTo>
                    <a:pt x="237939" y="1094082"/>
                  </a:lnTo>
                  <a:lnTo>
                    <a:pt x="239227" y="1099472"/>
                  </a:lnTo>
                  <a:lnTo>
                    <a:pt x="240521" y="1104861"/>
                  </a:lnTo>
                  <a:lnTo>
                    <a:pt x="241821" y="1110251"/>
                  </a:lnTo>
                  <a:lnTo>
                    <a:pt x="243127" y="1115640"/>
                  </a:lnTo>
                  <a:lnTo>
                    <a:pt x="244439" y="1121030"/>
                  </a:lnTo>
                  <a:lnTo>
                    <a:pt x="245756" y="1126420"/>
                  </a:lnTo>
                  <a:lnTo>
                    <a:pt x="247079" y="1131809"/>
                  </a:lnTo>
                  <a:lnTo>
                    <a:pt x="248405" y="1137199"/>
                  </a:lnTo>
                  <a:lnTo>
                    <a:pt x="249734" y="1142588"/>
                  </a:lnTo>
                  <a:lnTo>
                    <a:pt x="251064" y="1147978"/>
                  </a:lnTo>
                  <a:lnTo>
                    <a:pt x="252393" y="1153367"/>
                  </a:lnTo>
                  <a:lnTo>
                    <a:pt x="253719" y="1158757"/>
                  </a:lnTo>
                  <a:lnTo>
                    <a:pt x="255040" y="1164147"/>
                  </a:lnTo>
                  <a:lnTo>
                    <a:pt x="256352" y="1169536"/>
                  </a:lnTo>
                  <a:lnTo>
                    <a:pt x="257653" y="1174926"/>
                  </a:lnTo>
                  <a:lnTo>
                    <a:pt x="258940" y="1180315"/>
                  </a:lnTo>
                  <a:lnTo>
                    <a:pt x="260209" y="1185705"/>
                  </a:lnTo>
                  <a:lnTo>
                    <a:pt x="261459" y="1191094"/>
                  </a:lnTo>
                  <a:lnTo>
                    <a:pt x="262686" y="1196484"/>
                  </a:lnTo>
                  <a:lnTo>
                    <a:pt x="263882" y="1201874"/>
                  </a:lnTo>
                  <a:lnTo>
                    <a:pt x="265047" y="1207263"/>
                  </a:lnTo>
                  <a:lnTo>
                    <a:pt x="266180" y="1212653"/>
                  </a:lnTo>
                  <a:lnTo>
                    <a:pt x="267278" y="1218042"/>
                  </a:lnTo>
                  <a:lnTo>
                    <a:pt x="268341" y="1223432"/>
                  </a:lnTo>
                  <a:lnTo>
                    <a:pt x="269366" y="1228821"/>
                  </a:lnTo>
                  <a:lnTo>
                    <a:pt x="270351" y="1234211"/>
                  </a:lnTo>
                  <a:lnTo>
                    <a:pt x="271289" y="1239600"/>
                  </a:lnTo>
                  <a:lnTo>
                    <a:pt x="272188" y="1244990"/>
                  </a:lnTo>
                  <a:lnTo>
                    <a:pt x="273048" y="1250380"/>
                  </a:lnTo>
                  <a:lnTo>
                    <a:pt x="273870" y="1255769"/>
                  </a:lnTo>
                  <a:lnTo>
                    <a:pt x="274655" y="1261159"/>
                  </a:lnTo>
                  <a:lnTo>
                    <a:pt x="275405" y="1266548"/>
                  </a:lnTo>
                  <a:lnTo>
                    <a:pt x="276118" y="1271938"/>
                  </a:lnTo>
                  <a:lnTo>
                    <a:pt x="276798" y="1277327"/>
                  </a:lnTo>
                  <a:lnTo>
                    <a:pt x="277453" y="1282717"/>
                  </a:lnTo>
                  <a:lnTo>
                    <a:pt x="278085" y="1288107"/>
                  </a:lnTo>
                  <a:lnTo>
                    <a:pt x="278698" y="1293496"/>
                  </a:lnTo>
                  <a:lnTo>
                    <a:pt x="279296" y="1298886"/>
                  </a:lnTo>
                  <a:lnTo>
                    <a:pt x="279884" y="1304275"/>
                  </a:lnTo>
                  <a:lnTo>
                    <a:pt x="280465" y="1309665"/>
                  </a:lnTo>
                  <a:lnTo>
                    <a:pt x="281048" y="1315054"/>
                  </a:lnTo>
                  <a:lnTo>
                    <a:pt x="281636" y="1320444"/>
                  </a:lnTo>
                  <a:lnTo>
                    <a:pt x="282234" y="1325834"/>
                  </a:lnTo>
                  <a:lnTo>
                    <a:pt x="282846" y="1331223"/>
                  </a:lnTo>
                  <a:lnTo>
                    <a:pt x="283477" y="1336613"/>
                  </a:lnTo>
                  <a:lnTo>
                    <a:pt x="284130" y="1342002"/>
                  </a:lnTo>
                  <a:lnTo>
                    <a:pt x="284814" y="1347392"/>
                  </a:lnTo>
                  <a:lnTo>
                    <a:pt x="285527" y="1352781"/>
                  </a:lnTo>
                  <a:lnTo>
                    <a:pt x="286270" y="1358171"/>
                  </a:lnTo>
                  <a:lnTo>
                    <a:pt x="287042" y="1363561"/>
                  </a:lnTo>
                  <a:lnTo>
                    <a:pt x="287845" y="1368950"/>
                  </a:lnTo>
                  <a:lnTo>
                    <a:pt x="288676" y="1374340"/>
                  </a:lnTo>
                  <a:lnTo>
                    <a:pt x="289536" y="1379729"/>
                  </a:lnTo>
                  <a:lnTo>
                    <a:pt x="290421" y="1385119"/>
                  </a:lnTo>
                  <a:lnTo>
                    <a:pt x="291324" y="1390508"/>
                  </a:lnTo>
                  <a:lnTo>
                    <a:pt x="292238" y="1395898"/>
                  </a:lnTo>
                  <a:lnTo>
                    <a:pt x="293160" y="1401288"/>
                  </a:lnTo>
                  <a:lnTo>
                    <a:pt x="294083" y="1406677"/>
                  </a:lnTo>
                  <a:lnTo>
                    <a:pt x="295000" y="1412067"/>
                  </a:lnTo>
                  <a:lnTo>
                    <a:pt x="295901" y="1417456"/>
                  </a:lnTo>
                  <a:lnTo>
                    <a:pt x="296778" y="1422846"/>
                  </a:lnTo>
                  <a:lnTo>
                    <a:pt x="297626" y="1428235"/>
                  </a:lnTo>
                  <a:lnTo>
                    <a:pt x="298437" y="1433625"/>
                  </a:lnTo>
                  <a:lnTo>
                    <a:pt x="299206" y="1439015"/>
                  </a:lnTo>
                  <a:lnTo>
                    <a:pt x="299927" y="1444404"/>
                  </a:lnTo>
                  <a:lnTo>
                    <a:pt x="300592" y="1449794"/>
                  </a:lnTo>
                  <a:lnTo>
                    <a:pt x="301186" y="1455183"/>
                  </a:lnTo>
                  <a:lnTo>
                    <a:pt x="301718" y="1460573"/>
                  </a:lnTo>
                  <a:lnTo>
                    <a:pt x="302183" y="1465962"/>
                  </a:lnTo>
                  <a:lnTo>
                    <a:pt x="302579" y="1471352"/>
                  </a:lnTo>
                  <a:lnTo>
                    <a:pt x="302907" y="1476742"/>
                  </a:lnTo>
                  <a:lnTo>
                    <a:pt x="303166" y="1482131"/>
                  </a:lnTo>
                  <a:lnTo>
                    <a:pt x="303350" y="1487521"/>
                  </a:lnTo>
                  <a:lnTo>
                    <a:pt x="303462" y="1492910"/>
                  </a:lnTo>
                  <a:lnTo>
                    <a:pt x="303511" y="1498300"/>
                  </a:lnTo>
                  <a:lnTo>
                    <a:pt x="303501" y="1503689"/>
                  </a:lnTo>
                  <a:lnTo>
                    <a:pt x="303437" y="1509079"/>
                  </a:lnTo>
                  <a:lnTo>
                    <a:pt x="303323" y="1514469"/>
                  </a:lnTo>
                  <a:lnTo>
                    <a:pt x="303164" y="1519858"/>
                  </a:lnTo>
                  <a:lnTo>
                    <a:pt x="302960" y="1525248"/>
                  </a:lnTo>
                  <a:lnTo>
                    <a:pt x="302725" y="1530637"/>
                  </a:lnTo>
                  <a:lnTo>
                    <a:pt x="302464" y="1536027"/>
                  </a:lnTo>
                  <a:lnTo>
                    <a:pt x="302184" y="1541416"/>
                  </a:lnTo>
                  <a:lnTo>
                    <a:pt x="301891" y="1546806"/>
                  </a:lnTo>
                  <a:lnTo>
                    <a:pt x="301588" y="1552196"/>
                  </a:lnTo>
                  <a:lnTo>
                    <a:pt x="301283" y="1557585"/>
                  </a:lnTo>
                  <a:lnTo>
                    <a:pt x="300980" y="1562975"/>
                  </a:lnTo>
                  <a:lnTo>
                    <a:pt x="300684" y="1568364"/>
                  </a:lnTo>
                  <a:lnTo>
                    <a:pt x="300398" y="1573754"/>
                  </a:lnTo>
                  <a:lnTo>
                    <a:pt x="300125" y="1579143"/>
                  </a:lnTo>
                  <a:lnTo>
                    <a:pt x="299867" y="1584533"/>
                  </a:lnTo>
                  <a:lnTo>
                    <a:pt x="299624" y="1589923"/>
                  </a:lnTo>
                  <a:lnTo>
                    <a:pt x="299399" y="1595312"/>
                  </a:lnTo>
                  <a:lnTo>
                    <a:pt x="299193" y="1600702"/>
                  </a:lnTo>
                  <a:lnTo>
                    <a:pt x="299001" y="1606091"/>
                  </a:lnTo>
                  <a:lnTo>
                    <a:pt x="298823" y="1611481"/>
                  </a:lnTo>
                  <a:lnTo>
                    <a:pt x="298655" y="1616870"/>
                  </a:lnTo>
                  <a:lnTo>
                    <a:pt x="298496" y="1622260"/>
                  </a:lnTo>
                  <a:lnTo>
                    <a:pt x="298341" y="1627650"/>
                  </a:lnTo>
                  <a:lnTo>
                    <a:pt x="298187" y="1633039"/>
                  </a:lnTo>
                  <a:lnTo>
                    <a:pt x="298027" y="1638429"/>
                  </a:lnTo>
                  <a:lnTo>
                    <a:pt x="297858" y="1643818"/>
                  </a:lnTo>
                  <a:lnTo>
                    <a:pt x="297675" y="1649208"/>
                  </a:lnTo>
                  <a:lnTo>
                    <a:pt x="297474" y="1654597"/>
                  </a:lnTo>
                  <a:lnTo>
                    <a:pt x="297250" y="1659987"/>
                  </a:lnTo>
                  <a:lnTo>
                    <a:pt x="296999" y="1665376"/>
                  </a:lnTo>
                  <a:lnTo>
                    <a:pt x="296711" y="1670766"/>
                  </a:lnTo>
                  <a:lnTo>
                    <a:pt x="296389" y="1676156"/>
                  </a:lnTo>
                  <a:lnTo>
                    <a:pt x="296030" y="1681545"/>
                  </a:lnTo>
                  <a:lnTo>
                    <a:pt x="295634" y="1686935"/>
                  </a:lnTo>
                  <a:lnTo>
                    <a:pt x="295200" y="1692324"/>
                  </a:lnTo>
                  <a:lnTo>
                    <a:pt x="294728" y="1697714"/>
                  </a:lnTo>
                  <a:lnTo>
                    <a:pt x="294216" y="1703103"/>
                  </a:lnTo>
                  <a:lnTo>
                    <a:pt x="293666" y="1708493"/>
                  </a:lnTo>
                  <a:lnTo>
                    <a:pt x="293086" y="1713883"/>
                  </a:lnTo>
                  <a:lnTo>
                    <a:pt x="292479" y="1719272"/>
                  </a:lnTo>
                  <a:lnTo>
                    <a:pt x="291850" y="1724662"/>
                  </a:lnTo>
                  <a:lnTo>
                    <a:pt x="291202" y="1730051"/>
                  </a:lnTo>
                  <a:lnTo>
                    <a:pt x="290541" y="1735441"/>
                  </a:lnTo>
                  <a:lnTo>
                    <a:pt x="289871" y="1740830"/>
                  </a:lnTo>
                  <a:lnTo>
                    <a:pt x="289198" y="1746220"/>
                  </a:lnTo>
                  <a:lnTo>
                    <a:pt x="288526" y="1751610"/>
                  </a:lnTo>
                  <a:lnTo>
                    <a:pt x="287860" y="1756999"/>
                  </a:lnTo>
                  <a:lnTo>
                    <a:pt x="287202" y="1762389"/>
                  </a:lnTo>
                  <a:lnTo>
                    <a:pt x="286553" y="1767778"/>
                  </a:lnTo>
                  <a:lnTo>
                    <a:pt x="285915" y="1773168"/>
                  </a:lnTo>
                  <a:lnTo>
                    <a:pt x="285289" y="1778557"/>
                  </a:lnTo>
                  <a:lnTo>
                    <a:pt x="284673" y="1783947"/>
                  </a:lnTo>
                  <a:lnTo>
                    <a:pt x="284064" y="1789337"/>
                  </a:lnTo>
                  <a:lnTo>
                    <a:pt x="283458" y="1794726"/>
                  </a:lnTo>
                  <a:lnTo>
                    <a:pt x="282853" y="1800116"/>
                  </a:lnTo>
                  <a:lnTo>
                    <a:pt x="282244" y="1805505"/>
                  </a:lnTo>
                  <a:lnTo>
                    <a:pt x="281625" y="1810895"/>
                  </a:lnTo>
                  <a:lnTo>
                    <a:pt x="280988" y="1816284"/>
                  </a:lnTo>
                  <a:lnTo>
                    <a:pt x="280329" y="1821674"/>
                  </a:lnTo>
                  <a:lnTo>
                    <a:pt x="279642" y="1827064"/>
                  </a:lnTo>
                  <a:lnTo>
                    <a:pt x="278923" y="1832453"/>
                  </a:lnTo>
                  <a:lnTo>
                    <a:pt x="278167" y="1837843"/>
                  </a:lnTo>
                  <a:lnTo>
                    <a:pt x="277370" y="1843232"/>
                  </a:lnTo>
                  <a:lnTo>
                    <a:pt x="276518" y="1848622"/>
                  </a:lnTo>
                  <a:lnTo>
                    <a:pt x="275616" y="1854011"/>
                  </a:lnTo>
                  <a:lnTo>
                    <a:pt x="274662" y="1859401"/>
                  </a:lnTo>
                  <a:lnTo>
                    <a:pt x="273657" y="1864791"/>
                  </a:lnTo>
                  <a:lnTo>
                    <a:pt x="272600" y="1870180"/>
                  </a:lnTo>
                  <a:lnTo>
                    <a:pt x="271492" y="1875570"/>
                  </a:lnTo>
                  <a:lnTo>
                    <a:pt x="270335" y="1880959"/>
                  </a:lnTo>
                  <a:lnTo>
                    <a:pt x="269125" y="1886349"/>
                  </a:lnTo>
                  <a:lnTo>
                    <a:pt x="267875" y="1891738"/>
                  </a:lnTo>
                  <a:lnTo>
                    <a:pt x="266590" y="1897128"/>
                  </a:lnTo>
                  <a:lnTo>
                    <a:pt x="265275" y="1902518"/>
                  </a:lnTo>
                  <a:lnTo>
                    <a:pt x="263935" y="1907907"/>
                  </a:lnTo>
                  <a:lnTo>
                    <a:pt x="262576" y="1913297"/>
                  </a:lnTo>
                  <a:lnTo>
                    <a:pt x="261204" y="1918686"/>
                  </a:lnTo>
                  <a:lnTo>
                    <a:pt x="259825" y="1924076"/>
                  </a:lnTo>
                  <a:lnTo>
                    <a:pt x="258447" y="1929465"/>
                  </a:lnTo>
                  <a:lnTo>
                    <a:pt x="257074" y="1934855"/>
                  </a:lnTo>
                  <a:lnTo>
                    <a:pt x="255709" y="1940245"/>
                  </a:lnTo>
                  <a:lnTo>
                    <a:pt x="254358" y="1945634"/>
                  </a:lnTo>
                  <a:lnTo>
                    <a:pt x="253021" y="1951024"/>
                  </a:lnTo>
                  <a:lnTo>
                    <a:pt x="251704" y="1956413"/>
                  </a:lnTo>
                  <a:lnTo>
                    <a:pt x="250406" y="1961803"/>
                  </a:lnTo>
                  <a:lnTo>
                    <a:pt x="249126" y="1967192"/>
                  </a:lnTo>
                  <a:lnTo>
                    <a:pt x="247862" y="1972582"/>
                  </a:lnTo>
                  <a:lnTo>
                    <a:pt x="246614" y="1977972"/>
                  </a:lnTo>
                  <a:lnTo>
                    <a:pt x="245378" y="1983361"/>
                  </a:lnTo>
                  <a:lnTo>
                    <a:pt x="244153" y="1988751"/>
                  </a:lnTo>
                  <a:lnTo>
                    <a:pt x="242936" y="1994140"/>
                  </a:lnTo>
                  <a:lnTo>
                    <a:pt x="241722" y="1999530"/>
                  </a:lnTo>
                  <a:lnTo>
                    <a:pt x="240507" y="2004919"/>
                  </a:lnTo>
                  <a:lnTo>
                    <a:pt x="239288" y="2010309"/>
                  </a:lnTo>
                  <a:lnTo>
                    <a:pt x="238063" y="2015699"/>
                  </a:lnTo>
                  <a:lnTo>
                    <a:pt x="236830" y="2021088"/>
                  </a:lnTo>
                  <a:lnTo>
                    <a:pt x="235584" y="2026478"/>
                  </a:lnTo>
                  <a:lnTo>
                    <a:pt x="234324" y="2031867"/>
                  </a:lnTo>
                  <a:lnTo>
                    <a:pt x="233049" y="2037257"/>
                  </a:lnTo>
                  <a:lnTo>
                    <a:pt x="231760" y="2042646"/>
                  </a:lnTo>
                  <a:lnTo>
                    <a:pt x="230456" y="2048036"/>
                  </a:lnTo>
                  <a:lnTo>
                    <a:pt x="229138" y="2053425"/>
                  </a:lnTo>
                  <a:lnTo>
                    <a:pt x="227806" y="2058815"/>
                  </a:lnTo>
                  <a:lnTo>
                    <a:pt x="226461" y="2064205"/>
                  </a:lnTo>
                  <a:lnTo>
                    <a:pt x="225105" y="2069594"/>
                  </a:lnTo>
                  <a:lnTo>
                    <a:pt x="223741" y="2074984"/>
                  </a:lnTo>
                  <a:lnTo>
                    <a:pt x="222371" y="2080373"/>
                  </a:lnTo>
                  <a:lnTo>
                    <a:pt x="220998" y="2085763"/>
                  </a:lnTo>
                  <a:lnTo>
                    <a:pt x="219623" y="2091152"/>
                  </a:lnTo>
                  <a:lnTo>
                    <a:pt x="218249" y="2096542"/>
                  </a:lnTo>
                  <a:lnTo>
                    <a:pt x="216879" y="2101932"/>
                  </a:lnTo>
                  <a:lnTo>
                    <a:pt x="215513" y="2107321"/>
                  </a:lnTo>
                  <a:lnTo>
                    <a:pt x="214155" y="2112711"/>
                  </a:lnTo>
                  <a:lnTo>
                    <a:pt x="212805" y="2118100"/>
                  </a:lnTo>
                  <a:lnTo>
                    <a:pt x="211465" y="2123490"/>
                  </a:lnTo>
                  <a:lnTo>
                    <a:pt x="210135" y="2128879"/>
                  </a:lnTo>
                  <a:lnTo>
                    <a:pt x="208818" y="2134269"/>
                  </a:lnTo>
                  <a:lnTo>
                    <a:pt x="207513" y="2139659"/>
                  </a:lnTo>
                  <a:lnTo>
                    <a:pt x="206221" y="2145048"/>
                  </a:lnTo>
                  <a:lnTo>
                    <a:pt x="204941" y="2150438"/>
                  </a:lnTo>
                  <a:lnTo>
                    <a:pt x="203673" y="2155827"/>
                  </a:lnTo>
                  <a:lnTo>
                    <a:pt x="202417" y="2161217"/>
                  </a:lnTo>
                  <a:lnTo>
                    <a:pt x="201174" y="2166606"/>
                  </a:lnTo>
                  <a:lnTo>
                    <a:pt x="199944" y="2171996"/>
                  </a:lnTo>
                  <a:lnTo>
                    <a:pt x="198727" y="2177386"/>
                  </a:lnTo>
                  <a:lnTo>
                    <a:pt x="197523" y="2182775"/>
                  </a:lnTo>
                  <a:lnTo>
                    <a:pt x="196331" y="2188165"/>
                  </a:lnTo>
                  <a:lnTo>
                    <a:pt x="195154" y="2193554"/>
                  </a:lnTo>
                  <a:lnTo>
                    <a:pt x="193990" y="2198944"/>
                  </a:lnTo>
                  <a:lnTo>
                    <a:pt x="192843" y="2204333"/>
                  </a:lnTo>
                  <a:lnTo>
                    <a:pt x="191716" y="2209723"/>
                  </a:lnTo>
                  <a:lnTo>
                    <a:pt x="190608" y="2215113"/>
                  </a:lnTo>
                  <a:lnTo>
                    <a:pt x="189520" y="2220502"/>
                  </a:lnTo>
                  <a:lnTo>
                    <a:pt x="188454" y="2225892"/>
                  </a:lnTo>
                  <a:lnTo>
                    <a:pt x="187412" y="2231281"/>
                  </a:lnTo>
                  <a:lnTo>
                    <a:pt x="186395" y="2236671"/>
                  </a:lnTo>
                  <a:lnTo>
                    <a:pt x="185407" y="2242060"/>
                  </a:lnTo>
                  <a:lnTo>
                    <a:pt x="184451" y="2247450"/>
                  </a:lnTo>
                  <a:lnTo>
                    <a:pt x="183525" y="2252840"/>
                  </a:lnTo>
                  <a:lnTo>
                    <a:pt x="182629" y="2258229"/>
                  </a:lnTo>
                  <a:lnTo>
                    <a:pt x="181763" y="2263619"/>
                  </a:lnTo>
                  <a:lnTo>
                    <a:pt x="180928" y="2269008"/>
                  </a:lnTo>
                  <a:lnTo>
                    <a:pt x="180123" y="2274398"/>
                  </a:lnTo>
                  <a:lnTo>
                    <a:pt x="179352" y="2279787"/>
                  </a:lnTo>
                  <a:lnTo>
                    <a:pt x="178611" y="2285177"/>
                  </a:lnTo>
                  <a:lnTo>
                    <a:pt x="177898" y="2290567"/>
                  </a:lnTo>
                  <a:lnTo>
                    <a:pt x="177210" y="2295956"/>
                  </a:lnTo>
                  <a:lnTo>
                    <a:pt x="176546" y="2301346"/>
                  </a:lnTo>
                  <a:lnTo>
                    <a:pt x="175904" y="2306735"/>
                  </a:lnTo>
                  <a:lnTo>
                    <a:pt x="175284" y="2312125"/>
                  </a:lnTo>
                  <a:lnTo>
                    <a:pt x="174686" y="2317514"/>
                  </a:lnTo>
                  <a:lnTo>
                    <a:pt x="174105" y="2322904"/>
                  </a:lnTo>
                  <a:lnTo>
                    <a:pt x="173540" y="2328294"/>
                  </a:lnTo>
                  <a:lnTo>
                    <a:pt x="172988" y="2333683"/>
                  </a:lnTo>
                  <a:lnTo>
                    <a:pt x="172450" y="2339073"/>
                  </a:lnTo>
                  <a:lnTo>
                    <a:pt x="171925" y="2344462"/>
                  </a:lnTo>
                  <a:lnTo>
                    <a:pt x="171411" y="2349852"/>
                  </a:lnTo>
                  <a:lnTo>
                    <a:pt x="170909" y="2355241"/>
                  </a:lnTo>
                  <a:lnTo>
                    <a:pt x="170416" y="2360631"/>
                  </a:lnTo>
                  <a:lnTo>
                    <a:pt x="169932" y="2366021"/>
                  </a:lnTo>
                  <a:lnTo>
                    <a:pt x="169456" y="2371410"/>
                  </a:lnTo>
                  <a:lnTo>
                    <a:pt x="168988" y="2376800"/>
                  </a:lnTo>
                  <a:lnTo>
                    <a:pt x="168527" y="2382189"/>
                  </a:lnTo>
                  <a:lnTo>
                    <a:pt x="168074" y="2387579"/>
                  </a:lnTo>
                  <a:lnTo>
                    <a:pt x="167626" y="2392968"/>
                  </a:lnTo>
                  <a:lnTo>
                    <a:pt x="167183" y="2398358"/>
                  </a:lnTo>
                  <a:lnTo>
                    <a:pt x="166745" y="2403748"/>
                  </a:lnTo>
                  <a:lnTo>
                    <a:pt x="166310" y="2409137"/>
                  </a:lnTo>
                  <a:lnTo>
                    <a:pt x="165879" y="2414527"/>
                  </a:lnTo>
                  <a:lnTo>
                    <a:pt x="165451" y="2419916"/>
                  </a:lnTo>
                  <a:lnTo>
                    <a:pt x="165026" y="2425306"/>
                  </a:lnTo>
                  <a:lnTo>
                    <a:pt x="164603" y="2430695"/>
                  </a:lnTo>
                  <a:lnTo>
                    <a:pt x="164183" y="2436085"/>
                  </a:lnTo>
                  <a:lnTo>
                    <a:pt x="163766" y="2441475"/>
                  </a:lnTo>
                  <a:lnTo>
                    <a:pt x="163352" y="2446864"/>
                  </a:lnTo>
                  <a:lnTo>
                    <a:pt x="162942" y="2452254"/>
                  </a:lnTo>
                  <a:lnTo>
                    <a:pt x="162538" y="2457643"/>
                  </a:lnTo>
                  <a:lnTo>
                    <a:pt x="162141" y="2463033"/>
                  </a:lnTo>
                  <a:lnTo>
                    <a:pt x="161750" y="2468422"/>
                  </a:lnTo>
                  <a:lnTo>
                    <a:pt x="161368" y="2473812"/>
                  </a:lnTo>
                  <a:lnTo>
                    <a:pt x="160995" y="2479201"/>
                  </a:lnTo>
                  <a:lnTo>
                    <a:pt x="160632" y="2484591"/>
                  </a:lnTo>
                  <a:lnTo>
                    <a:pt x="160280" y="2489981"/>
                  </a:lnTo>
                  <a:lnTo>
                    <a:pt x="159942" y="2495370"/>
                  </a:lnTo>
                  <a:lnTo>
                    <a:pt x="159617" y="2500760"/>
                  </a:lnTo>
                  <a:lnTo>
                    <a:pt x="159305" y="2506149"/>
                  </a:lnTo>
                  <a:lnTo>
                    <a:pt x="159005" y="2511539"/>
                  </a:lnTo>
                  <a:lnTo>
                    <a:pt x="158718" y="2516928"/>
                  </a:lnTo>
                  <a:lnTo>
                    <a:pt x="158443" y="2522318"/>
                  </a:lnTo>
                  <a:lnTo>
                    <a:pt x="158181" y="2527708"/>
                  </a:lnTo>
                  <a:lnTo>
                    <a:pt x="157931" y="2533097"/>
                  </a:lnTo>
                  <a:lnTo>
                    <a:pt x="157692" y="2538487"/>
                  </a:lnTo>
                  <a:lnTo>
                    <a:pt x="157462" y="2543876"/>
                  </a:lnTo>
                  <a:lnTo>
                    <a:pt x="157239" y="2549266"/>
                  </a:lnTo>
                  <a:lnTo>
                    <a:pt x="157024" y="2554655"/>
                  </a:lnTo>
                  <a:lnTo>
                    <a:pt x="156816" y="2560045"/>
                  </a:lnTo>
                  <a:lnTo>
                    <a:pt x="156613" y="2565435"/>
                  </a:lnTo>
                  <a:lnTo>
                    <a:pt x="156414" y="2570824"/>
                  </a:lnTo>
                  <a:lnTo>
                    <a:pt x="156220" y="2576214"/>
                  </a:lnTo>
                  <a:lnTo>
                    <a:pt x="156028" y="2581603"/>
                  </a:lnTo>
                  <a:lnTo>
                    <a:pt x="155839" y="2586993"/>
                  </a:lnTo>
                  <a:lnTo>
                    <a:pt x="155652" y="2592382"/>
                  </a:lnTo>
                  <a:lnTo>
                    <a:pt x="155467" y="2597772"/>
                  </a:lnTo>
                  <a:lnTo>
                    <a:pt x="155285" y="2603162"/>
                  </a:lnTo>
                  <a:lnTo>
                    <a:pt x="155106" y="2608551"/>
                  </a:lnTo>
                  <a:lnTo>
                    <a:pt x="154929" y="2613941"/>
                  </a:lnTo>
                  <a:lnTo>
                    <a:pt x="154756" y="2619330"/>
                  </a:lnTo>
                  <a:lnTo>
                    <a:pt x="154587" y="2624720"/>
                  </a:lnTo>
                  <a:lnTo>
                    <a:pt x="154423" y="2630109"/>
                  </a:lnTo>
                  <a:lnTo>
                    <a:pt x="154263" y="2635499"/>
                  </a:lnTo>
                  <a:lnTo>
                    <a:pt x="154110" y="2640889"/>
                  </a:lnTo>
                  <a:lnTo>
                    <a:pt x="153964" y="2646278"/>
                  </a:lnTo>
                  <a:lnTo>
                    <a:pt x="153825" y="2651668"/>
                  </a:lnTo>
                  <a:lnTo>
                    <a:pt x="153692" y="2657057"/>
                  </a:lnTo>
                  <a:lnTo>
                    <a:pt x="153568" y="2662447"/>
                  </a:lnTo>
                  <a:lnTo>
                    <a:pt x="153451" y="2667836"/>
                  </a:lnTo>
                  <a:lnTo>
                    <a:pt x="153343" y="2673226"/>
                  </a:lnTo>
                  <a:lnTo>
                    <a:pt x="153243" y="2678616"/>
                  </a:lnTo>
                  <a:lnTo>
                    <a:pt x="153152" y="2684005"/>
                  </a:lnTo>
                  <a:lnTo>
                    <a:pt x="153068" y="2689395"/>
                  </a:lnTo>
                  <a:lnTo>
                    <a:pt x="152991" y="2694784"/>
                  </a:lnTo>
                  <a:lnTo>
                    <a:pt x="152921" y="2700174"/>
                  </a:lnTo>
                  <a:lnTo>
                    <a:pt x="152857" y="2705563"/>
                  </a:lnTo>
                  <a:lnTo>
                    <a:pt x="152799" y="2710953"/>
                  </a:lnTo>
                  <a:lnTo>
                    <a:pt x="152746" y="2716343"/>
                  </a:lnTo>
                  <a:lnTo>
                    <a:pt x="152697" y="2721732"/>
                  </a:lnTo>
                  <a:lnTo>
                    <a:pt x="152651" y="2727122"/>
                  </a:lnTo>
                  <a:lnTo>
                    <a:pt x="152608" y="2732511"/>
                  </a:lnTo>
                  <a:lnTo>
                    <a:pt x="152567" y="2737901"/>
                  </a:lnTo>
                  <a:lnTo>
                    <a:pt x="152527" y="2743290"/>
                  </a:lnTo>
                  <a:lnTo>
                    <a:pt x="152489" y="2748680"/>
                  </a:lnTo>
                  <a:lnTo>
                    <a:pt x="152451" y="2754070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6" name="pg38">
              <a:extLst>
                <a:ext uri="{FF2B5EF4-FFF2-40B4-BE49-F238E27FC236}">
                  <a16:creationId xmlns:a16="http://schemas.microsoft.com/office/drawing/2014/main" id="{1ADC27BB-A4DC-6620-1D66-848AC19C0E78}"/>
                </a:ext>
              </a:extLst>
            </p:cNvPr>
            <p:cNvSpPr/>
            <p:nvPr/>
          </p:nvSpPr>
          <p:spPr>
            <a:xfrm>
              <a:off x="7923064" y="4241860"/>
              <a:ext cx="326760" cy="2588205"/>
            </a:xfrm>
            <a:custGeom>
              <a:avLst/>
              <a:gdLst/>
              <a:ahLst/>
              <a:cxnLst/>
              <a:rect l="0" t="0" r="0" b="0"/>
              <a:pathLst>
                <a:path w="326760" h="2588205">
                  <a:moveTo>
                    <a:pt x="163069" y="2588205"/>
                  </a:moveTo>
                  <a:lnTo>
                    <a:pt x="163060" y="2583140"/>
                  </a:lnTo>
                  <a:lnTo>
                    <a:pt x="163052" y="2578075"/>
                  </a:lnTo>
                  <a:lnTo>
                    <a:pt x="163044" y="2573010"/>
                  </a:lnTo>
                  <a:lnTo>
                    <a:pt x="163035" y="2567945"/>
                  </a:lnTo>
                  <a:lnTo>
                    <a:pt x="163025" y="2562880"/>
                  </a:lnTo>
                  <a:lnTo>
                    <a:pt x="163013" y="2557815"/>
                  </a:lnTo>
                  <a:lnTo>
                    <a:pt x="163000" y="2552750"/>
                  </a:lnTo>
                  <a:lnTo>
                    <a:pt x="162984" y="2547685"/>
                  </a:lnTo>
                  <a:lnTo>
                    <a:pt x="162965" y="2542620"/>
                  </a:lnTo>
                  <a:lnTo>
                    <a:pt x="162943" y="2537555"/>
                  </a:lnTo>
                  <a:lnTo>
                    <a:pt x="162918" y="2532490"/>
                  </a:lnTo>
                  <a:lnTo>
                    <a:pt x="162888" y="2527425"/>
                  </a:lnTo>
                  <a:lnTo>
                    <a:pt x="162853" y="2522360"/>
                  </a:lnTo>
                  <a:lnTo>
                    <a:pt x="162814" y="2517295"/>
                  </a:lnTo>
                  <a:lnTo>
                    <a:pt x="162770" y="2512230"/>
                  </a:lnTo>
                  <a:lnTo>
                    <a:pt x="162721" y="2507165"/>
                  </a:lnTo>
                  <a:lnTo>
                    <a:pt x="162667" y="2502100"/>
                  </a:lnTo>
                  <a:lnTo>
                    <a:pt x="162606" y="2497035"/>
                  </a:lnTo>
                  <a:lnTo>
                    <a:pt x="162541" y="2491970"/>
                  </a:lnTo>
                  <a:lnTo>
                    <a:pt x="162470" y="2486905"/>
                  </a:lnTo>
                  <a:lnTo>
                    <a:pt x="162396" y="2481840"/>
                  </a:lnTo>
                  <a:lnTo>
                    <a:pt x="162316" y="2476775"/>
                  </a:lnTo>
                  <a:lnTo>
                    <a:pt x="162233" y="2471710"/>
                  </a:lnTo>
                  <a:lnTo>
                    <a:pt x="162146" y="2466645"/>
                  </a:lnTo>
                  <a:lnTo>
                    <a:pt x="162056" y="2461580"/>
                  </a:lnTo>
                  <a:lnTo>
                    <a:pt x="161964" y="2456515"/>
                  </a:lnTo>
                  <a:lnTo>
                    <a:pt x="161870" y="2451450"/>
                  </a:lnTo>
                  <a:lnTo>
                    <a:pt x="161775" y="2446385"/>
                  </a:lnTo>
                  <a:lnTo>
                    <a:pt x="161679" y="2441320"/>
                  </a:lnTo>
                  <a:lnTo>
                    <a:pt x="161583" y="2436255"/>
                  </a:lnTo>
                  <a:lnTo>
                    <a:pt x="161488" y="2431190"/>
                  </a:lnTo>
                  <a:lnTo>
                    <a:pt x="161394" y="2426125"/>
                  </a:lnTo>
                  <a:lnTo>
                    <a:pt x="161301" y="2421060"/>
                  </a:lnTo>
                  <a:lnTo>
                    <a:pt x="161210" y="2415995"/>
                  </a:lnTo>
                  <a:lnTo>
                    <a:pt x="161121" y="2410930"/>
                  </a:lnTo>
                  <a:lnTo>
                    <a:pt x="161035" y="2405865"/>
                  </a:lnTo>
                  <a:lnTo>
                    <a:pt x="160951" y="2400800"/>
                  </a:lnTo>
                  <a:lnTo>
                    <a:pt x="160871" y="2395735"/>
                  </a:lnTo>
                  <a:lnTo>
                    <a:pt x="160793" y="2390670"/>
                  </a:lnTo>
                  <a:lnTo>
                    <a:pt x="160719" y="2385605"/>
                  </a:lnTo>
                  <a:lnTo>
                    <a:pt x="160647" y="2380540"/>
                  </a:lnTo>
                  <a:lnTo>
                    <a:pt x="160579" y="2375475"/>
                  </a:lnTo>
                  <a:lnTo>
                    <a:pt x="160516" y="2370410"/>
                  </a:lnTo>
                  <a:lnTo>
                    <a:pt x="160455" y="2365345"/>
                  </a:lnTo>
                  <a:lnTo>
                    <a:pt x="160398" y="2360280"/>
                  </a:lnTo>
                  <a:lnTo>
                    <a:pt x="160344" y="2355215"/>
                  </a:lnTo>
                  <a:lnTo>
                    <a:pt x="160294" y="2350150"/>
                  </a:lnTo>
                  <a:lnTo>
                    <a:pt x="160248" y="2345085"/>
                  </a:lnTo>
                  <a:lnTo>
                    <a:pt x="160205" y="2340020"/>
                  </a:lnTo>
                  <a:lnTo>
                    <a:pt x="160166" y="2334956"/>
                  </a:lnTo>
                  <a:lnTo>
                    <a:pt x="160131" y="2329891"/>
                  </a:lnTo>
                  <a:lnTo>
                    <a:pt x="160098" y="2324826"/>
                  </a:lnTo>
                  <a:lnTo>
                    <a:pt x="160069" y="2319761"/>
                  </a:lnTo>
                  <a:lnTo>
                    <a:pt x="160042" y="2314696"/>
                  </a:lnTo>
                  <a:lnTo>
                    <a:pt x="160017" y="2309631"/>
                  </a:lnTo>
                  <a:lnTo>
                    <a:pt x="159994" y="2304566"/>
                  </a:lnTo>
                  <a:lnTo>
                    <a:pt x="159971" y="2299501"/>
                  </a:lnTo>
                  <a:lnTo>
                    <a:pt x="159948" y="2294436"/>
                  </a:lnTo>
                  <a:lnTo>
                    <a:pt x="159924" y="2289371"/>
                  </a:lnTo>
                  <a:lnTo>
                    <a:pt x="159897" y="2284306"/>
                  </a:lnTo>
                  <a:lnTo>
                    <a:pt x="159866" y="2279241"/>
                  </a:lnTo>
                  <a:lnTo>
                    <a:pt x="159829" y="2274176"/>
                  </a:lnTo>
                  <a:lnTo>
                    <a:pt x="159785" y="2269111"/>
                  </a:lnTo>
                  <a:lnTo>
                    <a:pt x="159733" y="2264046"/>
                  </a:lnTo>
                  <a:lnTo>
                    <a:pt x="159670" y="2258981"/>
                  </a:lnTo>
                  <a:lnTo>
                    <a:pt x="159596" y="2253916"/>
                  </a:lnTo>
                  <a:lnTo>
                    <a:pt x="159506" y="2248851"/>
                  </a:lnTo>
                  <a:lnTo>
                    <a:pt x="159398" y="2243786"/>
                  </a:lnTo>
                  <a:lnTo>
                    <a:pt x="159274" y="2238721"/>
                  </a:lnTo>
                  <a:lnTo>
                    <a:pt x="159130" y="2233656"/>
                  </a:lnTo>
                  <a:lnTo>
                    <a:pt x="158966" y="2228591"/>
                  </a:lnTo>
                  <a:lnTo>
                    <a:pt x="158780" y="2223526"/>
                  </a:lnTo>
                  <a:lnTo>
                    <a:pt x="158567" y="2218461"/>
                  </a:lnTo>
                  <a:lnTo>
                    <a:pt x="158328" y="2213396"/>
                  </a:lnTo>
                  <a:lnTo>
                    <a:pt x="158063" y="2208331"/>
                  </a:lnTo>
                  <a:lnTo>
                    <a:pt x="157773" y="2203266"/>
                  </a:lnTo>
                  <a:lnTo>
                    <a:pt x="157455" y="2198201"/>
                  </a:lnTo>
                  <a:lnTo>
                    <a:pt x="157111" y="2193136"/>
                  </a:lnTo>
                  <a:lnTo>
                    <a:pt x="156736" y="2188071"/>
                  </a:lnTo>
                  <a:lnTo>
                    <a:pt x="156332" y="2183006"/>
                  </a:lnTo>
                  <a:lnTo>
                    <a:pt x="155902" y="2177941"/>
                  </a:lnTo>
                  <a:lnTo>
                    <a:pt x="155445" y="2172876"/>
                  </a:lnTo>
                  <a:lnTo>
                    <a:pt x="154964" y="2167811"/>
                  </a:lnTo>
                  <a:lnTo>
                    <a:pt x="154458" y="2162746"/>
                  </a:lnTo>
                  <a:lnTo>
                    <a:pt x="153925" y="2157681"/>
                  </a:lnTo>
                  <a:lnTo>
                    <a:pt x="153368" y="2152616"/>
                  </a:lnTo>
                  <a:lnTo>
                    <a:pt x="152790" y="2147551"/>
                  </a:lnTo>
                  <a:lnTo>
                    <a:pt x="152192" y="2142486"/>
                  </a:lnTo>
                  <a:lnTo>
                    <a:pt x="151575" y="2137421"/>
                  </a:lnTo>
                  <a:lnTo>
                    <a:pt x="150939" y="2132356"/>
                  </a:lnTo>
                  <a:lnTo>
                    <a:pt x="150285" y="2127291"/>
                  </a:lnTo>
                  <a:lnTo>
                    <a:pt x="149613" y="2122226"/>
                  </a:lnTo>
                  <a:lnTo>
                    <a:pt x="148925" y="2117161"/>
                  </a:lnTo>
                  <a:lnTo>
                    <a:pt x="148223" y="2112096"/>
                  </a:lnTo>
                  <a:lnTo>
                    <a:pt x="147506" y="2107031"/>
                  </a:lnTo>
                  <a:lnTo>
                    <a:pt x="146774" y="2101966"/>
                  </a:lnTo>
                  <a:lnTo>
                    <a:pt x="146027" y="2096901"/>
                  </a:lnTo>
                  <a:lnTo>
                    <a:pt x="145262" y="2091836"/>
                  </a:lnTo>
                  <a:lnTo>
                    <a:pt x="144482" y="2086771"/>
                  </a:lnTo>
                  <a:lnTo>
                    <a:pt x="143686" y="2081706"/>
                  </a:lnTo>
                  <a:lnTo>
                    <a:pt x="142872" y="2076641"/>
                  </a:lnTo>
                  <a:lnTo>
                    <a:pt x="142041" y="2071577"/>
                  </a:lnTo>
                  <a:lnTo>
                    <a:pt x="141189" y="2066512"/>
                  </a:lnTo>
                  <a:lnTo>
                    <a:pt x="140313" y="2061447"/>
                  </a:lnTo>
                  <a:lnTo>
                    <a:pt x="139416" y="2056382"/>
                  </a:lnTo>
                  <a:lnTo>
                    <a:pt x="138495" y="2051317"/>
                  </a:lnTo>
                  <a:lnTo>
                    <a:pt x="137550" y="2046252"/>
                  </a:lnTo>
                  <a:lnTo>
                    <a:pt x="136581" y="2041187"/>
                  </a:lnTo>
                  <a:lnTo>
                    <a:pt x="135586" y="2036122"/>
                  </a:lnTo>
                  <a:lnTo>
                    <a:pt x="134559" y="2031057"/>
                  </a:lnTo>
                  <a:lnTo>
                    <a:pt x="133506" y="2025992"/>
                  </a:lnTo>
                  <a:lnTo>
                    <a:pt x="132426" y="2020927"/>
                  </a:lnTo>
                  <a:lnTo>
                    <a:pt x="131320" y="2015862"/>
                  </a:lnTo>
                  <a:lnTo>
                    <a:pt x="130188" y="2010797"/>
                  </a:lnTo>
                  <a:lnTo>
                    <a:pt x="129031" y="2005732"/>
                  </a:lnTo>
                  <a:lnTo>
                    <a:pt x="127844" y="2000667"/>
                  </a:lnTo>
                  <a:lnTo>
                    <a:pt x="126634" y="1995602"/>
                  </a:lnTo>
                  <a:lnTo>
                    <a:pt x="125401" y="1990537"/>
                  </a:lnTo>
                  <a:lnTo>
                    <a:pt x="124147" y="1985472"/>
                  </a:lnTo>
                  <a:lnTo>
                    <a:pt x="122873" y="1980407"/>
                  </a:lnTo>
                  <a:lnTo>
                    <a:pt x="121579" y="1975342"/>
                  </a:lnTo>
                  <a:lnTo>
                    <a:pt x="120262" y="1970277"/>
                  </a:lnTo>
                  <a:lnTo>
                    <a:pt x="118927" y="1965212"/>
                  </a:lnTo>
                  <a:lnTo>
                    <a:pt x="117573" y="1960147"/>
                  </a:lnTo>
                  <a:lnTo>
                    <a:pt x="116201" y="1955082"/>
                  </a:lnTo>
                  <a:lnTo>
                    <a:pt x="114810" y="1950017"/>
                  </a:lnTo>
                  <a:lnTo>
                    <a:pt x="113400" y="1944952"/>
                  </a:lnTo>
                  <a:lnTo>
                    <a:pt x="111965" y="1939887"/>
                  </a:lnTo>
                  <a:lnTo>
                    <a:pt x="110506" y="1934822"/>
                  </a:lnTo>
                  <a:lnTo>
                    <a:pt x="109024" y="1929757"/>
                  </a:lnTo>
                  <a:lnTo>
                    <a:pt x="107515" y="1924692"/>
                  </a:lnTo>
                  <a:lnTo>
                    <a:pt x="105979" y="1919627"/>
                  </a:lnTo>
                  <a:lnTo>
                    <a:pt x="104413" y="1914562"/>
                  </a:lnTo>
                  <a:lnTo>
                    <a:pt x="102811" y="1909497"/>
                  </a:lnTo>
                  <a:lnTo>
                    <a:pt x="101173" y="1904432"/>
                  </a:lnTo>
                  <a:lnTo>
                    <a:pt x="99501" y="1899367"/>
                  </a:lnTo>
                  <a:lnTo>
                    <a:pt x="97792" y="1894302"/>
                  </a:lnTo>
                  <a:lnTo>
                    <a:pt x="96046" y="1889237"/>
                  </a:lnTo>
                  <a:lnTo>
                    <a:pt x="94264" y="1884172"/>
                  </a:lnTo>
                  <a:lnTo>
                    <a:pt x="92438" y="1879107"/>
                  </a:lnTo>
                  <a:lnTo>
                    <a:pt x="90572" y="1874042"/>
                  </a:lnTo>
                  <a:lnTo>
                    <a:pt x="88670" y="1868977"/>
                  </a:lnTo>
                  <a:lnTo>
                    <a:pt x="86732" y="1863912"/>
                  </a:lnTo>
                  <a:lnTo>
                    <a:pt x="84761" y="1858847"/>
                  </a:lnTo>
                  <a:lnTo>
                    <a:pt x="82758" y="1853782"/>
                  </a:lnTo>
                  <a:lnTo>
                    <a:pt x="80723" y="1848717"/>
                  </a:lnTo>
                  <a:lnTo>
                    <a:pt x="78656" y="1843652"/>
                  </a:lnTo>
                  <a:lnTo>
                    <a:pt x="76566" y="1838587"/>
                  </a:lnTo>
                  <a:lnTo>
                    <a:pt x="74455" y="1833522"/>
                  </a:lnTo>
                  <a:lnTo>
                    <a:pt x="72325" y="1828457"/>
                  </a:lnTo>
                  <a:lnTo>
                    <a:pt x="70179" y="1823392"/>
                  </a:lnTo>
                  <a:lnTo>
                    <a:pt x="68018" y="1818327"/>
                  </a:lnTo>
                  <a:lnTo>
                    <a:pt x="65845" y="1813263"/>
                  </a:lnTo>
                  <a:lnTo>
                    <a:pt x="63665" y="1808198"/>
                  </a:lnTo>
                  <a:lnTo>
                    <a:pt x="61480" y="1803133"/>
                  </a:lnTo>
                  <a:lnTo>
                    <a:pt x="59292" y="1798068"/>
                  </a:lnTo>
                  <a:lnTo>
                    <a:pt x="57101" y="1793003"/>
                  </a:lnTo>
                  <a:lnTo>
                    <a:pt x="54911" y="1787938"/>
                  </a:lnTo>
                  <a:lnTo>
                    <a:pt x="52722" y="1782873"/>
                  </a:lnTo>
                  <a:lnTo>
                    <a:pt x="50536" y="1777808"/>
                  </a:lnTo>
                  <a:lnTo>
                    <a:pt x="48353" y="1772743"/>
                  </a:lnTo>
                  <a:lnTo>
                    <a:pt x="46174" y="1767678"/>
                  </a:lnTo>
                  <a:lnTo>
                    <a:pt x="44000" y="1762613"/>
                  </a:lnTo>
                  <a:lnTo>
                    <a:pt x="41831" y="1757548"/>
                  </a:lnTo>
                  <a:lnTo>
                    <a:pt x="39669" y="1752483"/>
                  </a:lnTo>
                  <a:lnTo>
                    <a:pt x="37513" y="1747418"/>
                  </a:lnTo>
                  <a:lnTo>
                    <a:pt x="35366" y="1742353"/>
                  </a:lnTo>
                  <a:lnTo>
                    <a:pt x="33228" y="1737288"/>
                  </a:lnTo>
                  <a:lnTo>
                    <a:pt x="31102" y="1732223"/>
                  </a:lnTo>
                  <a:lnTo>
                    <a:pt x="28989" y="1727158"/>
                  </a:lnTo>
                  <a:lnTo>
                    <a:pt x="26898" y="1722093"/>
                  </a:lnTo>
                  <a:lnTo>
                    <a:pt x="24830" y="1717028"/>
                  </a:lnTo>
                  <a:lnTo>
                    <a:pt x="22790" y="1711963"/>
                  </a:lnTo>
                  <a:lnTo>
                    <a:pt x="20783" y="1706898"/>
                  </a:lnTo>
                  <a:lnTo>
                    <a:pt x="18815" y="1701833"/>
                  </a:lnTo>
                  <a:lnTo>
                    <a:pt x="16893" y="1696768"/>
                  </a:lnTo>
                  <a:lnTo>
                    <a:pt x="15039" y="1691703"/>
                  </a:lnTo>
                  <a:lnTo>
                    <a:pt x="13253" y="1686638"/>
                  </a:lnTo>
                  <a:lnTo>
                    <a:pt x="11542" y="1681573"/>
                  </a:lnTo>
                  <a:lnTo>
                    <a:pt x="9915" y="1676508"/>
                  </a:lnTo>
                  <a:lnTo>
                    <a:pt x="8380" y="1671443"/>
                  </a:lnTo>
                  <a:lnTo>
                    <a:pt x="6946" y="1666378"/>
                  </a:lnTo>
                  <a:lnTo>
                    <a:pt x="5645" y="1661313"/>
                  </a:lnTo>
                  <a:lnTo>
                    <a:pt x="4470" y="1656248"/>
                  </a:lnTo>
                  <a:lnTo>
                    <a:pt x="3421" y="1651183"/>
                  </a:lnTo>
                  <a:lnTo>
                    <a:pt x="2505" y="1646118"/>
                  </a:lnTo>
                  <a:lnTo>
                    <a:pt x="1723" y="1641053"/>
                  </a:lnTo>
                  <a:lnTo>
                    <a:pt x="1080" y="1635988"/>
                  </a:lnTo>
                  <a:lnTo>
                    <a:pt x="599" y="1630923"/>
                  </a:lnTo>
                  <a:lnTo>
                    <a:pt x="267" y="1625858"/>
                  </a:lnTo>
                  <a:lnTo>
                    <a:pt x="68" y="1620793"/>
                  </a:lnTo>
                  <a:lnTo>
                    <a:pt x="0" y="1615728"/>
                  </a:lnTo>
                  <a:lnTo>
                    <a:pt x="54" y="1610663"/>
                  </a:lnTo>
                  <a:lnTo>
                    <a:pt x="225" y="1605598"/>
                  </a:lnTo>
                  <a:lnTo>
                    <a:pt x="517" y="1600533"/>
                  </a:lnTo>
                  <a:lnTo>
                    <a:pt x="911" y="1595468"/>
                  </a:lnTo>
                  <a:lnTo>
                    <a:pt x="1385" y="1590403"/>
                  </a:lnTo>
                  <a:lnTo>
                    <a:pt x="1928" y="1585338"/>
                  </a:lnTo>
                  <a:lnTo>
                    <a:pt x="2527" y="1580273"/>
                  </a:lnTo>
                  <a:lnTo>
                    <a:pt x="3171" y="1575208"/>
                  </a:lnTo>
                  <a:lnTo>
                    <a:pt x="3848" y="1570143"/>
                  </a:lnTo>
                  <a:lnTo>
                    <a:pt x="4542" y="1565078"/>
                  </a:lnTo>
                  <a:lnTo>
                    <a:pt x="5238" y="1560013"/>
                  </a:lnTo>
                  <a:lnTo>
                    <a:pt x="5924" y="1554949"/>
                  </a:lnTo>
                  <a:lnTo>
                    <a:pt x="6593" y="1549884"/>
                  </a:lnTo>
                  <a:lnTo>
                    <a:pt x="7233" y="1544819"/>
                  </a:lnTo>
                  <a:lnTo>
                    <a:pt x="7835" y="1539754"/>
                  </a:lnTo>
                  <a:lnTo>
                    <a:pt x="8385" y="1534689"/>
                  </a:lnTo>
                  <a:lnTo>
                    <a:pt x="8884" y="1529624"/>
                  </a:lnTo>
                  <a:lnTo>
                    <a:pt x="9329" y="1524559"/>
                  </a:lnTo>
                  <a:lnTo>
                    <a:pt x="9717" y="1519494"/>
                  </a:lnTo>
                  <a:lnTo>
                    <a:pt x="10045" y="1514429"/>
                  </a:lnTo>
                  <a:lnTo>
                    <a:pt x="10310" y="1509364"/>
                  </a:lnTo>
                  <a:lnTo>
                    <a:pt x="10504" y="1504299"/>
                  </a:lnTo>
                  <a:lnTo>
                    <a:pt x="10641" y="1499234"/>
                  </a:lnTo>
                  <a:lnTo>
                    <a:pt x="10723" y="1494169"/>
                  </a:lnTo>
                  <a:lnTo>
                    <a:pt x="10753" y="1489104"/>
                  </a:lnTo>
                  <a:lnTo>
                    <a:pt x="10734" y="1484039"/>
                  </a:lnTo>
                  <a:lnTo>
                    <a:pt x="10668" y="1478974"/>
                  </a:lnTo>
                  <a:lnTo>
                    <a:pt x="10556" y="1473909"/>
                  </a:lnTo>
                  <a:lnTo>
                    <a:pt x="10411" y="1468844"/>
                  </a:lnTo>
                  <a:lnTo>
                    <a:pt x="10238" y="1463779"/>
                  </a:lnTo>
                  <a:lnTo>
                    <a:pt x="10043" y="1458714"/>
                  </a:lnTo>
                  <a:lnTo>
                    <a:pt x="9830" y="1453649"/>
                  </a:lnTo>
                  <a:lnTo>
                    <a:pt x="9604" y="1448584"/>
                  </a:lnTo>
                  <a:lnTo>
                    <a:pt x="9369" y="1443519"/>
                  </a:lnTo>
                  <a:lnTo>
                    <a:pt x="9133" y="1438454"/>
                  </a:lnTo>
                  <a:lnTo>
                    <a:pt x="8900" y="1433389"/>
                  </a:lnTo>
                  <a:lnTo>
                    <a:pt x="8674" y="1428324"/>
                  </a:lnTo>
                  <a:lnTo>
                    <a:pt x="8456" y="1423259"/>
                  </a:lnTo>
                  <a:lnTo>
                    <a:pt x="8251" y="1418194"/>
                  </a:lnTo>
                  <a:lnTo>
                    <a:pt x="8064" y="1413129"/>
                  </a:lnTo>
                  <a:lnTo>
                    <a:pt x="7895" y="1408064"/>
                  </a:lnTo>
                  <a:lnTo>
                    <a:pt x="7744" y="1402999"/>
                  </a:lnTo>
                  <a:lnTo>
                    <a:pt x="7613" y="1397934"/>
                  </a:lnTo>
                  <a:lnTo>
                    <a:pt x="7501" y="1392869"/>
                  </a:lnTo>
                  <a:lnTo>
                    <a:pt x="7411" y="1387804"/>
                  </a:lnTo>
                  <a:lnTo>
                    <a:pt x="7344" y="1382739"/>
                  </a:lnTo>
                  <a:lnTo>
                    <a:pt x="7299" y="1377674"/>
                  </a:lnTo>
                  <a:lnTo>
                    <a:pt x="7275" y="1372609"/>
                  </a:lnTo>
                  <a:lnTo>
                    <a:pt x="7270" y="1367544"/>
                  </a:lnTo>
                  <a:lnTo>
                    <a:pt x="7285" y="1362479"/>
                  </a:lnTo>
                  <a:lnTo>
                    <a:pt x="7321" y="1357414"/>
                  </a:lnTo>
                  <a:lnTo>
                    <a:pt x="7380" y="1352349"/>
                  </a:lnTo>
                  <a:lnTo>
                    <a:pt x="7460" y="1347284"/>
                  </a:lnTo>
                  <a:lnTo>
                    <a:pt x="7562" y="1342219"/>
                  </a:lnTo>
                  <a:lnTo>
                    <a:pt x="7685" y="1337154"/>
                  </a:lnTo>
                  <a:lnTo>
                    <a:pt x="7829" y="1332089"/>
                  </a:lnTo>
                  <a:lnTo>
                    <a:pt x="7997" y="1327024"/>
                  </a:lnTo>
                  <a:lnTo>
                    <a:pt x="8192" y="1321959"/>
                  </a:lnTo>
                  <a:lnTo>
                    <a:pt x="8413" y="1316894"/>
                  </a:lnTo>
                  <a:lnTo>
                    <a:pt x="8660" y="1311829"/>
                  </a:lnTo>
                  <a:lnTo>
                    <a:pt x="8932" y="1306764"/>
                  </a:lnTo>
                  <a:lnTo>
                    <a:pt x="9229" y="1301699"/>
                  </a:lnTo>
                  <a:lnTo>
                    <a:pt x="9552" y="1296635"/>
                  </a:lnTo>
                  <a:lnTo>
                    <a:pt x="9902" y="1291570"/>
                  </a:lnTo>
                  <a:lnTo>
                    <a:pt x="10279" y="1286505"/>
                  </a:lnTo>
                  <a:lnTo>
                    <a:pt x="10677" y="1281440"/>
                  </a:lnTo>
                  <a:lnTo>
                    <a:pt x="11095" y="1276375"/>
                  </a:lnTo>
                  <a:lnTo>
                    <a:pt x="11529" y="1271310"/>
                  </a:lnTo>
                  <a:lnTo>
                    <a:pt x="11979" y="1266245"/>
                  </a:lnTo>
                  <a:lnTo>
                    <a:pt x="12440" y="1261180"/>
                  </a:lnTo>
                  <a:lnTo>
                    <a:pt x="12909" y="1256115"/>
                  </a:lnTo>
                  <a:lnTo>
                    <a:pt x="13382" y="1251050"/>
                  </a:lnTo>
                  <a:lnTo>
                    <a:pt x="13854" y="1245985"/>
                  </a:lnTo>
                  <a:lnTo>
                    <a:pt x="14322" y="1240920"/>
                  </a:lnTo>
                  <a:lnTo>
                    <a:pt x="14784" y="1235855"/>
                  </a:lnTo>
                  <a:lnTo>
                    <a:pt x="15237" y="1230790"/>
                  </a:lnTo>
                  <a:lnTo>
                    <a:pt x="15675" y="1225725"/>
                  </a:lnTo>
                  <a:lnTo>
                    <a:pt x="16101" y="1220660"/>
                  </a:lnTo>
                  <a:lnTo>
                    <a:pt x="16514" y="1215595"/>
                  </a:lnTo>
                  <a:lnTo>
                    <a:pt x="16915" y="1210530"/>
                  </a:lnTo>
                  <a:lnTo>
                    <a:pt x="17305" y="1205465"/>
                  </a:lnTo>
                  <a:lnTo>
                    <a:pt x="17685" y="1200400"/>
                  </a:lnTo>
                  <a:lnTo>
                    <a:pt x="18060" y="1195335"/>
                  </a:lnTo>
                  <a:lnTo>
                    <a:pt x="18435" y="1190270"/>
                  </a:lnTo>
                  <a:lnTo>
                    <a:pt x="18816" y="1185205"/>
                  </a:lnTo>
                  <a:lnTo>
                    <a:pt x="19207" y="1180140"/>
                  </a:lnTo>
                  <a:lnTo>
                    <a:pt x="19615" y="1175075"/>
                  </a:lnTo>
                  <a:lnTo>
                    <a:pt x="20046" y="1170010"/>
                  </a:lnTo>
                  <a:lnTo>
                    <a:pt x="20515" y="1164945"/>
                  </a:lnTo>
                  <a:lnTo>
                    <a:pt x="21022" y="1159880"/>
                  </a:lnTo>
                  <a:lnTo>
                    <a:pt x="21572" y="1154815"/>
                  </a:lnTo>
                  <a:lnTo>
                    <a:pt x="22172" y="1149750"/>
                  </a:lnTo>
                  <a:lnTo>
                    <a:pt x="22825" y="1144685"/>
                  </a:lnTo>
                  <a:lnTo>
                    <a:pt x="23535" y="1139620"/>
                  </a:lnTo>
                  <a:lnTo>
                    <a:pt x="24321" y="1134555"/>
                  </a:lnTo>
                  <a:lnTo>
                    <a:pt x="25170" y="1129490"/>
                  </a:lnTo>
                  <a:lnTo>
                    <a:pt x="26083" y="1124425"/>
                  </a:lnTo>
                  <a:lnTo>
                    <a:pt x="27058" y="1119360"/>
                  </a:lnTo>
                  <a:lnTo>
                    <a:pt x="28095" y="1114295"/>
                  </a:lnTo>
                  <a:lnTo>
                    <a:pt x="29191" y="1109230"/>
                  </a:lnTo>
                  <a:lnTo>
                    <a:pt x="30353" y="1104165"/>
                  </a:lnTo>
                  <a:lnTo>
                    <a:pt x="31566" y="1099100"/>
                  </a:lnTo>
                  <a:lnTo>
                    <a:pt x="32823" y="1094035"/>
                  </a:lnTo>
                  <a:lnTo>
                    <a:pt x="34119" y="1088970"/>
                  </a:lnTo>
                  <a:lnTo>
                    <a:pt x="35448" y="1083905"/>
                  </a:lnTo>
                  <a:lnTo>
                    <a:pt x="36803" y="1078840"/>
                  </a:lnTo>
                  <a:lnTo>
                    <a:pt x="38182" y="1073775"/>
                  </a:lnTo>
                  <a:lnTo>
                    <a:pt x="39574" y="1068710"/>
                  </a:lnTo>
                  <a:lnTo>
                    <a:pt x="40971" y="1063645"/>
                  </a:lnTo>
                  <a:lnTo>
                    <a:pt x="42370" y="1058580"/>
                  </a:lnTo>
                  <a:lnTo>
                    <a:pt x="43765" y="1053515"/>
                  </a:lnTo>
                  <a:lnTo>
                    <a:pt x="45152" y="1048450"/>
                  </a:lnTo>
                  <a:lnTo>
                    <a:pt x="46526" y="1043385"/>
                  </a:lnTo>
                  <a:lnTo>
                    <a:pt x="47883" y="1038320"/>
                  </a:lnTo>
                  <a:lnTo>
                    <a:pt x="49224" y="1033256"/>
                  </a:lnTo>
                  <a:lnTo>
                    <a:pt x="50548" y="1028191"/>
                  </a:lnTo>
                  <a:lnTo>
                    <a:pt x="51854" y="1023126"/>
                  </a:lnTo>
                  <a:lnTo>
                    <a:pt x="53143" y="1018061"/>
                  </a:lnTo>
                  <a:lnTo>
                    <a:pt x="54414" y="1012996"/>
                  </a:lnTo>
                  <a:lnTo>
                    <a:pt x="55670" y="1007931"/>
                  </a:lnTo>
                  <a:lnTo>
                    <a:pt x="56916" y="1002866"/>
                  </a:lnTo>
                  <a:lnTo>
                    <a:pt x="58154" y="997801"/>
                  </a:lnTo>
                  <a:lnTo>
                    <a:pt x="59387" y="992736"/>
                  </a:lnTo>
                  <a:lnTo>
                    <a:pt x="60619" y="987671"/>
                  </a:lnTo>
                  <a:lnTo>
                    <a:pt x="61853" y="982606"/>
                  </a:lnTo>
                  <a:lnTo>
                    <a:pt x="63095" y="977541"/>
                  </a:lnTo>
                  <a:lnTo>
                    <a:pt x="64347" y="972476"/>
                  </a:lnTo>
                  <a:lnTo>
                    <a:pt x="65612" y="967411"/>
                  </a:lnTo>
                  <a:lnTo>
                    <a:pt x="66892" y="962346"/>
                  </a:lnTo>
                  <a:lnTo>
                    <a:pt x="68191" y="957281"/>
                  </a:lnTo>
                  <a:lnTo>
                    <a:pt x="69511" y="952216"/>
                  </a:lnTo>
                  <a:lnTo>
                    <a:pt x="70856" y="947151"/>
                  </a:lnTo>
                  <a:lnTo>
                    <a:pt x="72225" y="942086"/>
                  </a:lnTo>
                  <a:lnTo>
                    <a:pt x="73617" y="937021"/>
                  </a:lnTo>
                  <a:lnTo>
                    <a:pt x="75033" y="931956"/>
                  </a:lnTo>
                  <a:lnTo>
                    <a:pt x="76472" y="926891"/>
                  </a:lnTo>
                  <a:lnTo>
                    <a:pt x="77936" y="921826"/>
                  </a:lnTo>
                  <a:lnTo>
                    <a:pt x="79426" y="916761"/>
                  </a:lnTo>
                  <a:lnTo>
                    <a:pt x="80937" y="911696"/>
                  </a:lnTo>
                  <a:lnTo>
                    <a:pt x="82467" y="906631"/>
                  </a:lnTo>
                  <a:lnTo>
                    <a:pt x="84016" y="901566"/>
                  </a:lnTo>
                  <a:lnTo>
                    <a:pt x="85582" y="896501"/>
                  </a:lnTo>
                  <a:lnTo>
                    <a:pt x="87164" y="891436"/>
                  </a:lnTo>
                  <a:lnTo>
                    <a:pt x="88762" y="886371"/>
                  </a:lnTo>
                  <a:lnTo>
                    <a:pt x="90372" y="881306"/>
                  </a:lnTo>
                  <a:lnTo>
                    <a:pt x="91993" y="876241"/>
                  </a:lnTo>
                  <a:lnTo>
                    <a:pt x="93622" y="871176"/>
                  </a:lnTo>
                  <a:lnTo>
                    <a:pt x="95258" y="866111"/>
                  </a:lnTo>
                  <a:lnTo>
                    <a:pt x="96899" y="861046"/>
                  </a:lnTo>
                  <a:lnTo>
                    <a:pt x="98545" y="855981"/>
                  </a:lnTo>
                  <a:lnTo>
                    <a:pt x="100191" y="850916"/>
                  </a:lnTo>
                  <a:lnTo>
                    <a:pt x="101836" y="845851"/>
                  </a:lnTo>
                  <a:lnTo>
                    <a:pt x="103476" y="840786"/>
                  </a:lnTo>
                  <a:lnTo>
                    <a:pt x="105111" y="835721"/>
                  </a:lnTo>
                  <a:lnTo>
                    <a:pt x="106736" y="830656"/>
                  </a:lnTo>
                  <a:lnTo>
                    <a:pt x="108345" y="825591"/>
                  </a:lnTo>
                  <a:lnTo>
                    <a:pt x="109938" y="820526"/>
                  </a:lnTo>
                  <a:lnTo>
                    <a:pt x="111510" y="815461"/>
                  </a:lnTo>
                  <a:lnTo>
                    <a:pt x="113059" y="810396"/>
                  </a:lnTo>
                  <a:lnTo>
                    <a:pt x="114582" y="805331"/>
                  </a:lnTo>
                  <a:lnTo>
                    <a:pt x="116075" y="800266"/>
                  </a:lnTo>
                  <a:lnTo>
                    <a:pt x="117527" y="795201"/>
                  </a:lnTo>
                  <a:lnTo>
                    <a:pt x="118940" y="790136"/>
                  </a:lnTo>
                  <a:lnTo>
                    <a:pt x="120313" y="785071"/>
                  </a:lnTo>
                  <a:lnTo>
                    <a:pt x="121643" y="780006"/>
                  </a:lnTo>
                  <a:lnTo>
                    <a:pt x="122929" y="774942"/>
                  </a:lnTo>
                  <a:lnTo>
                    <a:pt x="124167" y="769877"/>
                  </a:lnTo>
                  <a:lnTo>
                    <a:pt x="125351" y="764812"/>
                  </a:lnTo>
                  <a:lnTo>
                    <a:pt x="126481" y="759747"/>
                  </a:lnTo>
                  <a:lnTo>
                    <a:pt x="127561" y="754682"/>
                  </a:lnTo>
                  <a:lnTo>
                    <a:pt x="128593" y="749617"/>
                  </a:lnTo>
                  <a:lnTo>
                    <a:pt x="129576" y="744552"/>
                  </a:lnTo>
                  <a:lnTo>
                    <a:pt x="130510" y="739487"/>
                  </a:lnTo>
                  <a:lnTo>
                    <a:pt x="131392" y="734422"/>
                  </a:lnTo>
                  <a:lnTo>
                    <a:pt x="132223" y="729357"/>
                  </a:lnTo>
                  <a:lnTo>
                    <a:pt x="133012" y="724292"/>
                  </a:lnTo>
                  <a:lnTo>
                    <a:pt x="133759" y="719227"/>
                  </a:lnTo>
                  <a:lnTo>
                    <a:pt x="134467" y="714162"/>
                  </a:lnTo>
                  <a:lnTo>
                    <a:pt x="135137" y="709097"/>
                  </a:lnTo>
                  <a:lnTo>
                    <a:pt x="135769" y="704032"/>
                  </a:lnTo>
                  <a:lnTo>
                    <a:pt x="136364" y="698967"/>
                  </a:lnTo>
                  <a:lnTo>
                    <a:pt x="136930" y="693902"/>
                  </a:lnTo>
                  <a:lnTo>
                    <a:pt x="137467" y="688837"/>
                  </a:lnTo>
                  <a:lnTo>
                    <a:pt x="137979" y="683772"/>
                  </a:lnTo>
                  <a:lnTo>
                    <a:pt x="138467" y="678707"/>
                  </a:lnTo>
                  <a:lnTo>
                    <a:pt x="138932" y="673642"/>
                  </a:lnTo>
                  <a:lnTo>
                    <a:pt x="139376" y="668577"/>
                  </a:lnTo>
                  <a:lnTo>
                    <a:pt x="139802" y="663512"/>
                  </a:lnTo>
                  <a:lnTo>
                    <a:pt x="140213" y="658447"/>
                  </a:lnTo>
                  <a:lnTo>
                    <a:pt x="140611" y="653382"/>
                  </a:lnTo>
                  <a:lnTo>
                    <a:pt x="140998" y="648317"/>
                  </a:lnTo>
                  <a:lnTo>
                    <a:pt x="141374" y="643252"/>
                  </a:lnTo>
                  <a:lnTo>
                    <a:pt x="141741" y="638187"/>
                  </a:lnTo>
                  <a:lnTo>
                    <a:pt x="142102" y="633122"/>
                  </a:lnTo>
                  <a:lnTo>
                    <a:pt x="142458" y="628057"/>
                  </a:lnTo>
                  <a:lnTo>
                    <a:pt x="142810" y="622992"/>
                  </a:lnTo>
                  <a:lnTo>
                    <a:pt x="143160" y="617927"/>
                  </a:lnTo>
                  <a:lnTo>
                    <a:pt x="143508" y="612862"/>
                  </a:lnTo>
                  <a:lnTo>
                    <a:pt x="143855" y="607797"/>
                  </a:lnTo>
                  <a:lnTo>
                    <a:pt x="144202" y="602732"/>
                  </a:lnTo>
                  <a:lnTo>
                    <a:pt x="144550" y="597667"/>
                  </a:lnTo>
                  <a:lnTo>
                    <a:pt x="144899" y="592602"/>
                  </a:lnTo>
                  <a:lnTo>
                    <a:pt x="145248" y="587537"/>
                  </a:lnTo>
                  <a:lnTo>
                    <a:pt x="145599" y="582472"/>
                  </a:lnTo>
                  <a:lnTo>
                    <a:pt x="145951" y="577407"/>
                  </a:lnTo>
                  <a:lnTo>
                    <a:pt x="146303" y="572342"/>
                  </a:lnTo>
                  <a:lnTo>
                    <a:pt x="146656" y="567277"/>
                  </a:lnTo>
                  <a:lnTo>
                    <a:pt x="147009" y="562212"/>
                  </a:lnTo>
                  <a:lnTo>
                    <a:pt x="147362" y="557147"/>
                  </a:lnTo>
                  <a:lnTo>
                    <a:pt x="147714" y="552082"/>
                  </a:lnTo>
                  <a:lnTo>
                    <a:pt x="148064" y="547017"/>
                  </a:lnTo>
                  <a:lnTo>
                    <a:pt x="148414" y="541952"/>
                  </a:lnTo>
                  <a:lnTo>
                    <a:pt x="148761" y="536887"/>
                  </a:lnTo>
                  <a:lnTo>
                    <a:pt x="149107" y="531822"/>
                  </a:lnTo>
                  <a:lnTo>
                    <a:pt x="149451" y="526757"/>
                  </a:lnTo>
                  <a:lnTo>
                    <a:pt x="149793" y="521692"/>
                  </a:lnTo>
                  <a:lnTo>
                    <a:pt x="150133" y="516628"/>
                  </a:lnTo>
                  <a:lnTo>
                    <a:pt x="150470" y="511563"/>
                  </a:lnTo>
                  <a:lnTo>
                    <a:pt x="150806" y="506498"/>
                  </a:lnTo>
                  <a:lnTo>
                    <a:pt x="151140" y="501433"/>
                  </a:lnTo>
                  <a:lnTo>
                    <a:pt x="151473" y="496368"/>
                  </a:lnTo>
                  <a:lnTo>
                    <a:pt x="151805" y="491303"/>
                  </a:lnTo>
                  <a:lnTo>
                    <a:pt x="152135" y="486238"/>
                  </a:lnTo>
                  <a:lnTo>
                    <a:pt x="152465" y="481173"/>
                  </a:lnTo>
                  <a:lnTo>
                    <a:pt x="152795" y="476108"/>
                  </a:lnTo>
                  <a:lnTo>
                    <a:pt x="153124" y="471043"/>
                  </a:lnTo>
                  <a:lnTo>
                    <a:pt x="153453" y="465978"/>
                  </a:lnTo>
                  <a:lnTo>
                    <a:pt x="153781" y="460913"/>
                  </a:lnTo>
                  <a:lnTo>
                    <a:pt x="154107" y="455848"/>
                  </a:lnTo>
                  <a:lnTo>
                    <a:pt x="154433" y="450783"/>
                  </a:lnTo>
                  <a:lnTo>
                    <a:pt x="154756" y="445718"/>
                  </a:lnTo>
                  <a:lnTo>
                    <a:pt x="155077" y="440653"/>
                  </a:lnTo>
                  <a:lnTo>
                    <a:pt x="155394" y="435588"/>
                  </a:lnTo>
                  <a:lnTo>
                    <a:pt x="155707" y="430523"/>
                  </a:lnTo>
                  <a:lnTo>
                    <a:pt x="156014" y="425458"/>
                  </a:lnTo>
                  <a:lnTo>
                    <a:pt x="156314" y="420393"/>
                  </a:lnTo>
                  <a:lnTo>
                    <a:pt x="156605" y="415328"/>
                  </a:lnTo>
                  <a:lnTo>
                    <a:pt x="156888" y="410263"/>
                  </a:lnTo>
                  <a:lnTo>
                    <a:pt x="157160" y="405198"/>
                  </a:lnTo>
                  <a:lnTo>
                    <a:pt x="157421" y="400133"/>
                  </a:lnTo>
                  <a:lnTo>
                    <a:pt x="157669" y="395068"/>
                  </a:lnTo>
                  <a:lnTo>
                    <a:pt x="157901" y="390003"/>
                  </a:lnTo>
                  <a:lnTo>
                    <a:pt x="158118" y="384938"/>
                  </a:lnTo>
                  <a:lnTo>
                    <a:pt x="158320" y="379873"/>
                  </a:lnTo>
                  <a:lnTo>
                    <a:pt x="158507" y="374808"/>
                  </a:lnTo>
                  <a:lnTo>
                    <a:pt x="158677" y="369743"/>
                  </a:lnTo>
                  <a:lnTo>
                    <a:pt x="158831" y="364678"/>
                  </a:lnTo>
                  <a:lnTo>
                    <a:pt x="158965" y="359613"/>
                  </a:lnTo>
                  <a:lnTo>
                    <a:pt x="159083" y="354548"/>
                  </a:lnTo>
                  <a:lnTo>
                    <a:pt x="159186" y="349483"/>
                  </a:lnTo>
                  <a:lnTo>
                    <a:pt x="159274" y="344418"/>
                  </a:lnTo>
                  <a:lnTo>
                    <a:pt x="159348" y="339353"/>
                  </a:lnTo>
                  <a:lnTo>
                    <a:pt x="159409" y="334288"/>
                  </a:lnTo>
                  <a:lnTo>
                    <a:pt x="159454" y="329223"/>
                  </a:lnTo>
                  <a:lnTo>
                    <a:pt x="159488" y="324158"/>
                  </a:lnTo>
                  <a:lnTo>
                    <a:pt x="159513" y="319093"/>
                  </a:lnTo>
                  <a:lnTo>
                    <a:pt x="159529" y="314028"/>
                  </a:lnTo>
                  <a:lnTo>
                    <a:pt x="159537" y="308963"/>
                  </a:lnTo>
                  <a:lnTo>
                    <a:pt x="159538" y="303898"/>
                  </a:lnTo>
                  <a:lnTo>
                    <a:pt x="159533" y="298833"/>
                  </a:lnTo>
                  <a:lnTo>
                    <a:pt x="159524" y="293768"/>
                  </a:lnTo>
                  <a:lnTo>
                    <a:pt x="159512" y="288703"/>
                  </a:lnTo>
                  <a:lnTo>
                    <a:pt x="159497" y="283638"/>
                  </a:lnTo>
                  <a:lnTo>
                    <a:pt x="159482" y="278573"/>
                  </a:lnTo>
                  <a:lnTo>
                    <a:pt x="159466" y="273508"/>
                  </a:lnTo>
                  <a:lnTo>
                    <a:pt x="159450" y="268443"/>
                  </a:lnTo>
                  <a:lnTo>
                    <a:pt x="159436" y="263378"/>
                  </a:lnTo>
                  <a:lnTo>
                    <a:pt x="159424" y="258314"/>
                  </a:lnTo>
                  <a:lnTo>
                    <a:pt x="159413" y="253249"/>
                  </a:lnTo>
                  <a:lnTo>
                    <a:pt x="159406" y="248184"/>
                  </a:lnTo>
                  <a:lnTo>
                    <a:pt x="159402" y="243119"/>
                  </a:lnTo>
                  <a:lnTo>
                    <a:pt x="159402" y="238054"/>
                  </a:lnTo>
                  <a:lnTo>
                    <a:pt x="159406" y="232989"/>
                  </a:lnTo>
                  <a:lnTo>
                    <a:pt x="159415" y="227924"/>
                  </a:lnTo>
                  <a:lnTo>
                    <a:pt x="159428" y="222859"/>
                  </a:lnTo>
                  <a:lnTo>
                    <a:pt x="159446" y="217794"/>
                  </a:lnTo>
                  <a:lnTo>
                    <a:pt x="159468" y="212729"/>
                  </a:lnTo>
                  <a:lnTo>
                    <a:pt x="159496" y="207664"/>
                  </a:lnTo>
                  <a:lnTo>
                    <a:pt x="159528" y="202599"/>
                  </a:lnTo>
                  <a:lnTo>
                    <a:pt x="159565" y="197534"/>
                  </a:lnTo>
                  <a:lnTo>
                    <a:pt x="159606" y="192469"/>
                  </a:lnTo>
                  <a:lnTo>
                    <a:pt x="159651" y="187404"/>
                  </a:lnTo>
                  <a:lnTo>
                    <a:pt x="159699" y="182339"/>
                  </a:lnTo>
                  <a:lnTo>
                    <a:pt x="159751" y="177274"/>
                  </a:lnTo>
                  <a:lnTo>
                    <a:pt x="159806" y="172209"/>
                  </a:lnTo>
                  <a:lnTo>
                    <a:pt x="159862" y="167144"/>
                  </a:lnTo>
                  <a:lnTo>
                    <a:pt x="159920" y="162079"/>
                  </a:lnTo>
                  <a:lnTo>
                    <a:pt x="159979" y="157014"/>
                  </a:lnTo>
                  <a:lnTo>
                    <a:pt x="160039" y="151949"/>
                  </a:lnTo>
                  <a:lnTo>
                    <a:pt x="160098" y="146884"/>
                  </a:lnTo>
                  <a:lnTo>
                    <a:pt x="160156" y="141819"/>
                  </a:lnTo>
                  <a:lnTo>
                    <a:pt x="160213" y="136754"/>
                  </a:lnTo>
                  <a:lnTo>
                    <a:pt x="160269" y="131689"/>
                  </a:lnTo>
                  <a:lnTo>
                    <a:pt x="160323" y="126624"/>
                  </a:lnTo>
                  <a:lnTo>
                    <a:pt x="160375" y="121559"/>
                  </a:lnTo>
                  <a:lnTo>
                    <a:pt x="160425" y="116494"/>
                  </a:lnTo>
                  <a:lnTo>
                    <a:pt x="160472" y="111429"/>
                  </a:lnTo>
                  <a:lnTo>
                    <a:pt x="160518" y="106364"/>
                  </a:lnTo>
                  <a:lnTo>
                    <a:pt x="160561" y="101299"/>
                  </a:lnTo>
                  <a:lnTo>
                    <a:pt x="160604" y="96234"/>
                  </a:lnTo>
                  <a:lnTo>
                    <a:pt x="160645" y="91169"/>
                  </a:lnTo>
                  <a:lnTo>
                    <a:pt x="160686" y="86104"/>
                  </a:lnTo>
                  <a:lnTo>
                    <a:pt x="160727" y="81039"/>
                  </a:lnTo>
                  <a:lnTo>
                    <a:pt x="160768" y="75974"/>
                  </a:lnTo>
                  <a:lnTo>
                    <a:pt x="160810" y="70909"/>
                  </a:lnTo>
                  <a:lnTo>
                    <a:pt x="160855" y="65844"/>
                  </a:lnTo>
                  <a:lnTo>
                    <a:pt x="160901" y="60779"/>
                  </a:lnTo>
                  <a:lnTo>
                    <a:pt x="160950" y="55714"/>
                  </a:lnTo>
                  <a:lnTo>
                    <a:pt x="161003" y="50649"/>
                  </a:lnTo>
                  <a:lnTo>
                    <a:pt x="161059" y="45584"/>
                  </a:lnTo>
                  <a:lnTo>
                    <a:pt x="161119" y="40519"/>
                  </a:lnTo>
                  <a:lnTo>
                    <a:pt x="161183" y="35454"/>
                  </a:lnTo>
                  <a:lnTo>
                    <a:pt x="161251" y="30389"/>
                  </a:lnTo>
                  <a:lnTo>
                    <a:pt x="161323" y="25324"/>
                  </a:lnTo>
                  <a:lnTo>
                    <a:pt x="161400" y="20259"/>
                  </a:lnTo>
                  <a:lnTo>
                    <a:pt x="161480" y="15194"/>
                  </a:lnTo>
                  <a:lnTo>
                    <a:pt x="161563" y="10129"/>
                  </a:lnTo>
                  <a:lnTo>
                    <a:pt x="161649" y="5064"/>
                  </a:lnTo>
                  <a:lnTo>
                    <a:pt x="161737" y="0"/>
                  </a:lnTo>
                  <a:lnTo>
                    <a:pt x="165022" y="0"/>
                  </a:lnTo>
                  <a:lnTo>
                    <a:pt x="165110" y="5064"/>
                  </a:lnTo>
                  <a:lnTo>
                    <a:pt x="165196" y="10129"/>
                  </a:lnTo>
                  <a:lnTo>
                    <a:pt x="165279" y="15194"/>
                  </a:lnTo>
                  <a:lnTo>
                    <a:pt x="165359" y="20259"/>
                  </a:lnTo>
                  <a:lnTo>
                    <a:pt x="165436" y="25324"/>
                  </a:lnTo>
                  <a:lnTo>
                    <a:pt x="165508" y="30389"/>
                  </a:lnTo>
                  <a:lnTo>
                    <a:pt x="165576" y="35454"/>
                  </a:lnTo>
                  <a:lnTo>
                    <a:pt x="165640" y="40519"/>
                  </a:lnTo>
                  <a:lnTo>
                    <a:pt x="165700" y="45584"/>
                  </a:lnTo>
                  <a:lnTo>
                    <a:pt x="165756" y="50649"/>
                  </a:lnTo>
                  <a:lnTo>
                    <a:pt x="165809" y="55714"/>
                  </a:lnTo>
                  <a:lnTo>
                    <a:pt x="165858" y="60779"/>
                  </a:lnTo>
                  <a:lnTo>
                    <a:pt x="165905" y="65844"/>
                  </a:lnTo>
                  <a:lnTo>
                    <a:pt x="165949" y="70909"/>
                  </a:lnTo>
                  <a:lnTo>
                    <a:pt x="165991" y="75974"/>
                  </a:lnTo>
                  <a:lnTo>
                    <a:pt x="166033" y="81039"/>
                  </a:lnTo>
                  <a:lnTo>
                    <a:pt x="166073" y="86104"/>
                  </a:lnTo>
                  <a:lnTo>
                    <a:pt x="166114" y="91169"/>
                  </a:lnTo>
                  <a:lnTo>
                    <a:pt x="166156" y="96234"/>
                  </a:lnTo>
                  <a:lnTo>
                    <a:pt x="166198" y="101299"/>
                  </a:lnTo>
                  <a:lnTo>
                    <a:pt x="166242" y="106364"/>
                  </a:lnTo>
                  <a:lnTo>
                    <a:pt x="166287" y="111429"/>
                  </a:lnTo>
                  <a:lnTo>
                    <a:pt x="166334" y="116494"/>
                  </a:lnTo>
                  <a:lnTo>
                    <a:pt x="166384" y="121559"/>
                  </a:lnTo>
                  <a:lnTo>
                    <a:pt x="166436" y="126624"/>
                  </a:lnTo>
                  <a:lnTo>
                    <a:pt x="166490" y="131689"/>
                  </a:lnTo>
                  <a:lnTo>
                    <a:pt x="166546" y="136754"/>
                  </a:lnTo>
                  <a:lnTo>
                    <a:pt x="166603" y="141819"/>
                  </a:lnTo>
                  <a:lnTo>
                    <a:pt x="166661" y="146884"/>
                  </a:lnTo>
                  <a:lnTo>
                    <a:pt x="166721" y="151949"/>
                  </a:lnTo>
                  <a:lnTo>
                    <a:pt x="166780" y="157014"/>
                  </a:lnTo>
                  <a:lnTo>
                    <a:pt x="166839" y="162079"/>
                  </a:lnTo>
                  <a:lnTo>
                    <a:pt x="166897" y="167144"/>
                  </a:lnTo>
                  <a:lnTo>
                    <a:pt x="166954" y="172209"/>
                  </a:lnTo>
                  <a:lnTo>
                    <a:pt x="167008" y="177274"/>
                  </a:lnTo>
                  <a:lnTo>
                    <a:pt x="167060" y="182339"/>
                  </a:lnTo>
                  <a:lnTo>
                    <a:pt x="167108" y="187404"/>
                  </a:lnTo>
                  <a:lnTo>
                    <a:pt x="167153" y="192469"/>
                  </a:lnTo>
                  <a:lnTo>
                    <a:pt x="167194" y="197534"/>
                  </a:lnTo>
                  <a:lnTo>
                    <a:pt x="167231" y="202599"/>
                  </a:lnTo>
                  <a:lnTo>
                    <a:pt x="167263" y="207664"/>
                  </a:lnTo>
                  <a:lnTo>
                    <a:pt x="167291" y="212729"/>
                  </a:lnTo>
                  <a:lnTo>
                    <a:pt x="167313" y="217794"/>
                  </a:lnTo>
                  <a:lnTo>
                    <a:pt x="167331" y="222859"/>
                  </a:lnTo>
                  <a:lnTo>
                    <a:pt x="167344" y="227924"/>
                  </a:lnTo>
                  <a:lnTo>
                    <a:pt x="167353" y="232989"/>
                  </a:lnTo>
                  <a:lnTo>
                    <a:pt x="167357" y="238054"/>
                  </a:lnTo>
                  <a:lnTo>
                    <a:pt x="167357" y="243119"/>
                  </a:lnTo>
                  <a:lnTo>
                    <a:pt x="167353" y="248184"/>
                  </a:lnTo>
                  <a:lnTo>
                    <a:pt x="167346" y="253249"/>
                  </a:lnTo>
                  <a:lnTo>
                    <a:pt x="167336" y="258314"/>
                  </a:lnTo>
                  <a:lnTo>
                    <a:pt x="167323" y="263378"/>
                  </a:lnTo>
                  <a:lnTo>
                    <a:pt x="167309" y="268443"/>
                  </a:lnTo>
                  <a:lnTo>
                    <a:pt x="167293" y="273508"/>
                  </a:lnTo>
                  <a:lnTo>
                    <a:pt x="167277" y="278573"/>
                  </a:lnTo>
                  <a:lnTo>
                    <a:pt x="167262" y="283638"/>
                  </a:lnTo>
                  <a:lnTo>
                    <a:pt x="167248" y="288703"/>
                  </a:lnTo>
                  <a:lnTo>
                    <a:pt x="167235" y="293768"/>
                  </a:lnTo>
                  <a:lnTo>
                    <a:pt x="167226" y="298833"/>
                  </a:lnTo>
                  <a:lnTo>
                    <a:pt x="167221" y="303898"/>
                  </a:lnTo>
                  <a:lnTo>
                    <a:pt x="167223" y="308963"/>
                  </a:lnTo>
                  <a:lnTo>
                    <a:pt x="167231" y="314028"/>
                  </a:lnTo>
                  <a:lnTo>
                    <a:pt x="167246" y="319093"/>
                  </a:lnTo>
                  <a:lnTo>
                    <a:pt x="167271" y="324158"/>
                  </a:lnTo>
                  <a:lnTo>
                    <a:pt x="167305" y="329223"/>
                  </a:lnTo>
                  <a:lnTo>
                    <a:pt x="167351" y="334288"/>
                  </a:lnTo>
                  <a:lnTo>
                    <a:pt x="167411" y="339353"/>
                  </a:lnTo>
                  <a:lnTo>
                    <a:pt x="167485" y="344418"/>
                  </a:lnTo>
                  <a:lnTo>
                    <a:pt x="167573" y="349483"/>
                  </a:lnTo>
                  <a:lnTo>
                    <a:pt x="167676" y="354548"/>
                  </a:lnTo>
                  <a:lnTo>
                    <a:pt x="167794" y="359613"/>
                  </a:lnTo>
                  <a:lnTo>
                    <a:pt x="167929" y="364678"/>
                  </a:lnTo>
                  <a:lnTo>
                    <a:pt x="168082" y="369743"/>
                  </a:lnTo>
                  <a:lnTo>
                    <a:pt x="168253" y="374808"/>
                  </a:lnTo>
                  <a:lnTo>
                    <a:pt x="168439" y="379873"/>
                  </a:lnTo>
                  <a:lnTo>
                    <a:pt x="168641" y="384938"/>
                  </a:lnTo>
                  <a:lnTo>
                    <a:pt x="168859" y="390003"/>
                  </a:lnTo>
                  <a:lnTo>
                    <a:pt x="169091" y="395068"/>
                  </a:lnTo>
                  <a:lnTo>
                    <a:pt x="169338" y="400133"/>
                  </a:lnTo>
                  <a:lnTo>
                    <a:pt x="169599" y="405198"/>
                  </a:lnTo>
                  <a:lnTo>
                    <a:pt x="169871" y="410263"/>
                  </a:lnTo>
                  <a:lnTo>
                    <a:pt x="170154" y="415328"/>
                  </a:lnTo>
                  <a:lnTo>
                    <a:pt x="170445" y="420393"/>
                  </a:lnTo>
                  <a:lnTo>
                    <a:pt x="170745" y="425458"/>
                  </a:lnTo>
                  <a:lnTo>
                    <a:pt x="171052" y="430523"/>
                  </a:lnTo>
                  <a:lnTo>
                    <a:pt x="171365" y="435588"/>
                  </a:lnTo>
                  <a:lnTo>
                    <a:pt x="171682" y="440653"/>
                  </a:lnTo>
                  <a:lnTo>
                    <a:pt x="172003" y="445718"/>
                  </a:lnTo>
                  <a:lnTo>
                    <a:pt x="172326" y="450783"/>
                  </a:lnTo>
                  <a:lnTo>
                    <a:pt x="172652" y="455848"/>
                  </a:lnTo>
                  <a:lnTo>
                    <a:pt x="172979" y="460913"/>
                  </a:lnTo>
                  <a:lnTo>
                    <a:pt x="173307" y="465978"/>
                  </a:lnTo>
                  <a:lnTo>
                    <a:pt x="173635" y="471043"/>
                  </a:lnTo>
                  <a:lnTo>
                    <a:pt x="173964" y="476108"/>
                  </a:lnTo>
                  <a:lnTo>
                    <a:pt x="174294" y="481173"/>
                  </a:lnTo>
                  <a:lnTo>
                    <a:pt x="174624" y="486238"/>
                  </a:lnTo>
                  <a:lnTo>
                    <a:pt x="174955" y="491303"/>
                  </a:lnTo>
                  <a:lnTo>
                    <a:pt x="175286" y="496368"/>
                  </a:lnTo>
                  <a:lnTo>
                    <a:pt x="175619" y="501433"/>
                  </a:lnTo>
                  <a:lnTo>
                    <a:pt x="175953" y="506498"/>
                  </a:lnTo>
                  <a:lnTo>
                    <a:pt x="176289" y="511563"/>
                  </a:lnTo>
                  <a:lnTo>
                    <a:pt x="176627" y="516628"/>
                  </a:lnTo>
                  <a:lnTo>
                    <a:pt x="176966" y="521692"/>
                  </a:lnTo>
                  <a:lnTo>
                    <a:pt x="177308" y="526757"/>
                  </a:lnTo>
                  <a:lnTo>
                    <a:pt x="177652" y="531822"/>
                  </a:lnTo>
                  <a:lnTo>
                    <a:pt x="177998" y="536887"/>
                  </a:lnTo>
                  <a:lnTo>
                    <a:pt x="178346" y="541952"/>
                  </a:lnTo>
                  <a:lnTo>
                    <a:pt x="178695" y="547017"/>
                  </a:lnTo>
                  <a:lnTo>
                    <a:pt x="179046" y="552082"/>
                  </a:lnTo>
                  <a:lnTo>
                    <a:pt x="179398" y="557147"/>
                  </a:lnTo>
                  <a:lnTo>
                    <a:pt x="179750" y="562212"/>
                  </a:lnTo>
                  <a:lnTo>
                    <a:pt x="180103" y="567277"/>
                  </a:lnTo>
                  <a:lnTo>
                    <a:pt x="180456" y="572342"/>
                  </a:lnTo>
                  <a:lnTo>
                    <a:pt x="180809" y="577407"/>
                  </a:lnTo>
                  <a:lnTo>
                    <a:pt x="181160" y="582472"/>
                  </a:lnTo>
                  <a:lnTo>
                    <a:pt x="181511" y="587537"/>
                  </a:lnTo>
                  <a:lnTo>
                    <a:pt x="181861" y="592602"/>
                  </a:lnTo>
                  <a:lnTo>
                    <a:pt x="182209" y="597667"/>
                  </a:lnTo>
                  <a:lnTo>
                    <a:pt x="182557" y="602732"/>
                  </a:lnTo>
                  <a:lnTo>
                    <a:pt x="182904" y="607797"/>
                  </a:lnTo>
                  <a:lnTo>
                    <a:pt x="183252" y="612862"/>
                  </a:lnTo>
                  <a:lnTo>
                    <a:pt x="183600" y="617927"/>
                  </a:lnTo>
                  <a:lnTo>
                    <a:pt x="183949" y="622992"/>
                  </a:lnTo>
                  <a:lnTo>
                    <a:pt x="184302" y="628057"/>
                  </a:lnTo>
                  <a:lnTo>
                    <a:pt x="184658" y="633122"/>
                  </a:lnTo>
                  <a:lnTo>
                    <a:pt x="185018" y="638187"/>
                  </a:lnTo>
                  <a:lnTo>
                    <a:pt x="185385" y="643252"/>
                  </a:lnTo>
                  <a:lnTo>
                    <a:pt x="185761" y="648317"/>
                  </a:lnTo>
                  <a:lnTo>
                    <a:pt x="186148" y="653382"/>
                  </a:lnTo>
                  <a:lnTo>
                    <a:pt x="186546" y="658447"/>
                  </a:lnTo>
                  <a:lnTo>
                    <a:pt x="186957" y="663512"/>
                  </a:lnTo>
                  <a:lnTo>
                    <a:pt x="187384" y="668577"/>
                  </a:lnTo>
                  <a:lnTo>
                    <a:pt x="187827" y="673642"/>
                  </a:lnTo>
                  <a:lnTo>
                    <a:pt x="188292" y="678707"/>
                  </a:lnTo>
                  <a:lnTo>
                    <a:pt x="188780" y="683772"/>
                  </a:lnTo>
                  <a:lnTo>
                    <a:pt x="189292" y="688837"/>
                  </a:lnTo>
                  <a:lnTo>
                    <a:pt x="189830" y="693902"/>
                  </a:lnTo>
                  <a:lnTo>
                    <a:pt x="190395" y="698967"/>
                  </a:lnTo>
                  <a:lnTo>
                    <a:pt x="190990" y="704032"/>
                  </a:lnTo>
                  <a:lnTo>
                    <a:pt x="191622" y="709097"/>
                  </a:lnTo>
                  <a:lnTo>
                    <a:pt x="192292" y="714162"/>
                  </a:lnTo>
                  <a:lnTo>
                    <a:pt x="193000" y="719227"/>
                  </a:lnTo>
                  <a:lnTo>
                    <a:pt x="193747" y="724292"/>
                  </a:lnTo>
                  <a:lnTo>
                    <a:pt x="194536" y="729357"/>
                  </a:lnTo>
                  <a:lnTo>
                    <a:pt x="195368" y="734422"/>
                  </a:lnTo>
                  <a:lnTo>
                    <a:pt x="196249" y="739487"/>
                  </a:lnTo>
                  <a:lnTo>
                    <a:pt x="197184" y="744552"/>
                  </a:lnTo>
                  <a:lnTo>
                    <a:pt x="198166" y="749617"/>
                  </a:lnTo>
                  <a:lnTo>
                    <a:pt x="199198" y="754682"/>
                  </a:lnTo>
                  <a:lnTo>
                    <a:pt x="200279" y="759747"/>
                  </a:lnTo>
                  <a:lnTo>
                    <a:pt x="201409" y="764812"/>
                  </a:lnTo>
                  <a:lnTo>
                    <a:pt x="202592" y="769877"/>
                  </a:lnTo>
                  <a:lnTo>
                    <a:pt x="203831" y="774942"/>
                  </a:lnTo>
                  <a:lnTo>
                    <a:pt x="205116" y="780006"/>
                  </a:lnTo>
                  <a:lnTo>
                    <a:pt x="206446" y="785071"/>
                  </a:lnTo>
                  <a:lnTo>
                    <a:pt x="207819" y="790136"/>
                  </a:lnTo>
                  <a:lnTo>
                    <a:pt x="209232" y="795201"/>
                  </a:lnTo>
                  <a:lnTo>
                    <a:pt x="210685" y="800266"/>
                  </a:lnTo>
                  <a:lnTo>
                    <a:pt x="212178" y="805331"/>
                  </a:lnTo>
                  <a:lnTo>
                    <a:pt x="213700" y="810396"/>
                  </a:lnTo>
                  <a:lnTo>
                    <a:pt x="215249" y="815461"/>
                  </a:lnTo>
                  <a:lnTo>
                    <a:pt x="216821" y="820526"/>
                  </a:lnTo>
                  <a:lnTo>
                    <a:pt x="218414" y="825591"/>
                  </a:lnTo>
                  <a:lnTo>
                    <a:pt x="220024" y="830656"/>
                  </a:lnTo>
                  <a:lnTo>
                    <a:pt x="221649" y="835721"/>
                  </a:lnTo>
                  <a:lnTo>
                    <a:pt x="223283" y="840786"/>
                  </a:lnTo>
                  <a:lnTo>
                    <a:pt x="224924" y="845851"/>
                  </a:lnTo>
                  <a:lnTo>
                    <a:pt x="226568" y="850916"/>
                  </a:lnTo>
                  <a:lnTo>
                    <a:pt x="228214" y="855981"/>
                  </a:lnTo>
                  <a:lnTo>
                    <a:pt x="229860" y="861046"/>
                  </a:lnTo>
                  <a:lnTo>
                    <a:pt x="231502" y="866111"/>
                  </a:lnTo>
                  <a:lnTo>
                    <a:pt x="233138" y="871176"/>
                  </a:lnTo>
                  <a:lnTo>
                    <a:pt x="234767" y="876241"/>
                  </a:lnTo>
                  <a:lnTo>
                    <a:pt x="236387" y="881306"/>
                  </a:lnTo>
                  <a:lnTo>
                    <a:pt x="237997" y="886371"/>
                  </a:lnTo>
                  <a:lnTo>
                    <a:pt x="239596" y="891436"/>
                  </a:lnTo>
                  <a:lnTo>
                    <a:pt x="241177" y="896501"/>
                  </a:lnTo>
                  <a:lnTo>
                    <a:pt x="242743" y="901566"/>
                  </a:lnTo>
                  <a:lnTo>
                    <a:pt x="244292" y="906631"/>
                  </a:lnTo>
                  <a:lnTo>
                    <a:pt x="245822" y="911696"/>
                  </a:lnTo>
                  <a:lnTo>
                    <a:pt x="247333" y="916761"/>
                  </a:lnTo>
                  <a:lnTo>
                    <a:pt x="248823" y="921826"/>
                  </a:lnTo>
                  <a:lnTo>
                    <a:pt x="250287" y="926891"/>
                  </a:lnTo>
                  <a:lnTo>
                    <a:pt x="251726" y="931956"/>
                  </a:lnTo>
                  <a:lnTo>
                    <a:pt x="253142" y="937021"/>
                  </a:lnTo>
                  <a:lnTo>
                    <a:pt x="254534" y="942086"/>
                  </a:lnTo>
                  <a:lnTo>
                    <a:pt x="255903" y="947151"/>
                  </a:lnTo>
                  <a:lnTo>
                    <a:pt x="257248" y="952216"/>
                  </a:lnTo>
                  <a:lnTo>
                    <a:pt x="258568" y="957281"/>
                  </a:lnTo>
                  <a:lnTo>
                    <a:pt x="259867" y="962346"/>
                  </a:lnTo>
                  <a:lnTo>
                    <a:pt x="261147" y="967411"/>
                  </a:lnTo>
                  <a:lnTo>
                    <a:pt x="262412" y="972476"/>
                  </a:lnTo>
                  <a:lnTo>
                    <a:pt x="263664" y="977541"/>
                  </a:lnTo>
                  <a:lnTo>
                    <a:pt x="264906" y="982606"/>
                  </a:lnTo>
                  <a:lnTo>
                    <a:pt x="266140" y="987671"/>
                  </a:lnTo>
                  <a:lnTo>
                    <a:pt x="267372" y="992736"/>
                  </a:lnTo>
                  <a:lnTo>
                    <a:pt x="268605" y="997801"/>
                  </a:lnTo>
                  <a:lnTo>
                    <a:pt x="269843" y="1002866"/>
                  </a:lnTo>
                  <a:lnTo>
                    <a:pt x="271089" y="1007931"/>
                  </a:lnTo>
                  <a:lnTo>
                    <a:pt x="272345" y="1012996"/>
                  </a:lnTo>
                  <a:lnTo>
                    <a:pt x="273617" y="1018061"/>
                  </a:lnTo>
                  <a:lnTo>
                    <a:pt x="274905" y="1023126"/>
                  </a:lnTo>
                  <a:lnTo>
                    <a:pt x="276212" y="1028191"/>
                  </a:lnTo>
                  <a:lnTo>
                    <a:pt x="277535" y="1033256"/>
                  </a:lnTo>
                  <a:lnTo>
                    <a:pt x="278876" y="1038320"/>
                  </a:lnTo>
                  <a:lnTo>
                    <a:pt x="280234" y="1043385"/>
                  </a:lnTo>
                  <a:lnTo>
                    <a:pt x="281607" y="1048450"/>
                  </a:lnTo>
                  <a:lnTo>
                    <a:pt x="282995" y="1053515"/>
                  </a:lnTo>
                  <a:lnTo>
                    <a:pt x="284390" y="1058580"/>
                  </a:lnTo>
                  <a:lnTo>
                    <a:pt x="285788" y="1063645"/>
                  </a:lnTo>
                  <a:lnTo>
                    <a:pt x="287186" y="1068710"/>
                  </a:lnTo>
                  <a:lnTo>
                    <a:pt x="288577" y="1073775"/>
                  </a:lnTo>
                  <a:lnTo>
                    <a:pt x="289956" y="1078840"/>
                  </a:lnTo>
                  <a:lnTo>
                    <a:pt x="291311" y="1083905"/>
                  </a:lnTo>
                  <a:lnTo>
                    <a:pt x="292640" y="1088970"/>
                  </a:lnTo>
                  <a:lnTo>
                    <a:pt x="293936" y="1094035"/>
                  </a:lnTo>
                  <a:lnTo>
                    <a:pt x="295193" y="1099100"/>
                  </a:lnTo>
                  <a:lnTo>
                    <a:pt x="296406" y="1104165"/>
                  </a:lnTo>
                  <a:lnTo>
                    <a:pt x="297569" y="1109230"/>
                  </a:lnTo>
                  <a:lnTo>
                    <a:pt x="298664" y="1114295"/>
                  </a:lnTo>
                  <a:lnTo>
                    <a:pt x="299701" y="1119360"/>
                  </a:lnTo>
                  <a:lnTo>
                    <a:pt x="300677" y="1124425"/>
                  </a:lnTo>
                  <a:lnTo>
                    <a:pt x="301589" y="1129490"/>
                  </a:lnTo>
                  <a:lnTo>
                    <a:pt x="302438" y="1134555"/>
                  </a:lnTo>
                  <a:lnTo>
                    <a:pt x="303224" y="1139620"/>
                  </a:lnTo>
                  <a:lnTo>
                    <a:pt x="303934" y="1144685"/>
                  </a:lnTo>
                  <a:lnTo>
                    <a:pt x="304587" y="1149750"/>
                  </a:lnTo>
                  <a:lnTo>
                    <a:pt x="305187" y="1154815"/>
                  </a:lnTo>
                  <a:lnTo>
                    <a:pt x="305738" y="1159880"/>
                  </a:lnTo>
                  <a:lnTo>
                    <a:pt x="306245" y="1164945"/>
                  </a:lnTo>
                  <a:lnTo>
                    <a:pt x="306713" y="1170010"/>
                  </a:lnTo>
                  <a:lnTo>
                    <a:pt x="307144" y="1175075"/>
                  </a:lnTo>
                  <a:lnTo>
                    <a:pt x="307552" y="1180140"/>
                  </a:lnTo>
                  <a:lnTo>
                    <a:pt x="307944" y="1185205"/>
                  </a:lnTo>
                  <a:lnTo>
                    <a:pt x="308324" y="1190270"/>
                  </a:lnTo>
                  <a:lnTo>
                    <a:pt x="308700" y="1195335"/>
                  </a:lnTo>
                  <a:lnTo>
                    <a:pt x="309074" y="1200400"/>
                  </a:lnTo>
                  <a:lnTo>
                    <a:pt x="309455" y="1205465"/>
                  </a:lnTo>
                  <a:lnTo>
                    <a:pt x="309844" y="1210530"/>
                  </a:lnTo>
                  <a:lnTo>
                    <a:pt x="310245" y="1215595"/>
                  </a:lnTo>
                  <a:lnTo>
                    <a:pt x="310658" y="1220660"/>
                  </a:lnTo>
                  <a:lnTo>
                    <a:pt x="311084" y="1225725"/>
                  </a:lnTo>
                  <a:lnTo>
                    <a:pt x="311523" y="1230790"/>
                  </a:lnTo>
                  <a:lnTo>
                    <a:pt x="311975" y="1235855"/>
                  </a:lnTo>
                  <a:lnTo>
                    <a:pt x="312437" y="1240920"/>
                  </a:lnTo>
                  <a:lnTo>
                    <a:pt x="312906" y="1245985"/>
                  </a:lnTo>
                  <a:lnTo>
                    <a:pt x="313378" y="1251050"/>
                  </a:lnTo>
                  <a:lnTo>
                    <a:pt x="313850" y="1256115"/>
                  </a:lnTo>
                  <a:lnTo>
                    <a:pt x="314319" y="1261180"/>
                  </a:lnTo>
                  <a:lnTo>
                    <a:pt x="314781" y="1266245"/>
                  </a:lnTo>
                  <a:lnTo>
                    <a:pt x="315230" y="1271310"/>
                  </a:lnTo>
                  <a:lnTo>
                    <a:pt x="315665" y="1276375"/>
                  </a:lnTo>
                  <a:lnTo>
                    <a:pt x="316082" y="1281440"/>
                  </a:lnTo>
                  <a:lnTo>
                    <a:pt x="316480" y="1286505"/>
                  </a:lnTo>
                  <a:lnTo>
                    <a:pt x="316857" y="1291570"/>
                  </a:lnTo>
                  <a:lnTo>
                    <a:pt x="317207" y="1296635"/>
                  </a:lnTo>
                  <a:lnTo>
                    <a:pt x="317530" y="1301699"/>
                  </a:lnTo>
                  <a:lnTo>
                    <a:pt x="317828" y="1306764"/>
                  </a:lnTo>
                  <a:lnTo>
                    <a:pt x="318100" y="1311829"/>
                  </a:lnTo>
                  <a:lnTo>
                    <a:pt x="318346" y="1316894"/>
                  </a:lnTo>
                  <a:lnTo>
                    <a:pt x="318568" y="1321959"/>
                  </a:lnTo>
                  <a:lnTo>
                    <a:pt x="318762" y="1327024"/>
                  </a:lnTo>
                  <a:lnTo>
                    <a:pt x="318930" y="1332089"/>
                  </a:lnTo>
                  <a:lnTo>
                    <a:pt x="319075" y="1337154"/>
                  </a:lnTo>
                  <a:lnTo>
                    <a:pt x="319198" y="1342219"/>
                  </a:lnTo>
                  <a:lnTo>
                    <a:pt x="319299" y="1347284"/>
                  </a:lnTo>
                  <a:lnTo>
                    <a:pt x="319380" y="1352349"/>
                  </a:lnTo>
                  <a:lnTo>
                    <a:pt x="319438" y="1357414"/>
                  </a:lnTo>
                  <a:lnTo>
                    <a:pt x="319474" y="1362479"/>
                  </a:lnTo>
                  <a:lnTo>
                    <a:pt x="319489" y="1367544"/>
                  </a:lnTo>
                  <a:lnTo>
                    <a:pt x="319485" y="1372609"/>
                  </a:lnTo>
                  <a:lnTo>
                    <a:pt x="319460" y="1377674"/>
                  </a:lnTo>
                  <a:lnTo>
                    <a:pt x="319415" y="1382739"/>
                  </a:lnTo>
                  <a:lnTo>
                    <a:pt x="319349" y="1387804"/>
                  </a:lnTo>
                  <a:lnTo>
                    <a:pt x="319258" y="1392869"/>
                  </a:lnTo>
                  <a:lnTo>
                    <a:pt x="319147" y="1397934"/>
                  </a:lnTo>
                  <a:lnTo>
                    <a:pt x="319015" y="1402999"/>
                  </a:lnTo>
                  <a:lnTo>
                    <a:pt x="318865" y="1408064"/>
                  </a:lnTo>
                  <a:lnTo>
                    <a:pt x="318695" y="1413129"/>
                  </a:lnTo>
                  <a:lnTo>
                    <a:pt x="318508" y="1418194"/>
                  </a:lnTo>
                  <a:lnTo>
                    <a:pt x="318303" y="1423259"/>
                  </a:lnTo>
                  <a:lnTo>
                    <a:pt x="318086" y="1428324"/>
                  </a:lnTo>
                  <a:lnTo>
                    <a:pt x="317859" y="1433389"/>
                  </a:lnTo>
                  <a:lnTo>
                    <a:pt x="317626" y="1438454"/>
                  </a:lnTo>
                  <a:lnTo>
                    <a:pt x="317390" y="1443519"/>
                  </a:lnTo>
                  <a:lnTo>
                    <a:pt x="317156" y="1448584"/>
                  </a:lnTo>
                  <a:lnTo>
                    <a:pt x="316929" y="1453649"/>
                  </a:lnTo>
                  <a:lnTo>
                    <a:pt x="316716" y="1458714"/>
                  </a:lnTo>
                  <a:lnTo>
                    <a:pt x="316521" y="1463779"/>
                  </a:lnTo>
                  <a:lnTo>
                    <a:pt x="316348" y="1468844"/>
                  </a:lnTo>
                  <a:lnTo>
                    <a:pt x="316203" y="1473909"/>
                  </a:lnTo>
                  <a:lnTo>
                    <a:pt x="316091" y="1478974"/>
                  </a:lnTo>
                  <a:lnTo>
                    <a:pt x="316026" y="1484039"/>
                  </a:lnTo>
                  <a:lnTo>
                    <a:pt x="316007" y="1489104"/>
                  </a:lnTo>
                  <a:lnTo>
                    <a:pt x="316036" y="1494169"/>
                  </a:lnTo>
                  <a:lnTo>
                    <a:pt x="316118" y="1499234"/>
                  </a:lnTo>
                  <a:lnTo>
                    <a:pt x="316255" y="1504299"/>
                  </a:lnTo>
                  <a:lnTo>
                    <a:pt x="316449" y="1509364"/>
                  </a:lnTo>
                  <a:lnTo>
                    <a:pt x="316714" y="1514429"/>
                  </a:lnTo>
                  <a:lnTo>
                    <a:pt x="317043" y="1519494"/>
                  </a:lnTo>
                  <a:lnTo>
                    <a:pt x="317430" y="1524559"/>
                  </a:lnTo>
                  <a:lnTo>
                    <a:pt x="317875" y="1529624"/>
                  </a:lnTo>
                  <a:lnTo>
                    <a:pt x="318374" y="1534689"/>
                  </a:lnTo>
                  <a:lnTo>
                    <a:pt x="318924" y="1539754"/>
                  </a:lnTo>
                  <a:lnTo>
                    <a:pt x="319526" y="1544819"/>
                  </a:lnTo>
                  <a:lnTo>
                    <a:pt x="320167" y="1549884"/>
                  </a:lnTo>
                  <a:lnTo>
                    <a:pt x="320835" y="1554949"/>
                  </a:lnTo>
                  <a:lnTo>
                    <a:pt x="321522" y="1560013"/>
                  </a:lnTo>
                  <a:lnTo>
                    <a:pt x="322217" y="1565078"/>
                  </a:lnTo>
                  <a:lnTo>
                    <a:pt x="322911" y="1570143"/>
                  </a:lnTo>
                  <a:lnTo>
                    <a:pt x="323588" y="1575208"/>
                  </a:lnTo>
                  <a:lnTo>
                    <a:pt x="324232" y="1580273"/>
                  </a:lnTo>
                  <a:lnTo>
                    <a:pt x="324831" y="1585338"/>
                  </a:lnTo>
                  <a:lnTo>
                    <a:pt x="325374" y="1590403"/>
                  </a:lnTo>
                  <a:lnTo>
                    <a:pt x="325848" y="1595468"/>
                  </a:lnTo>
                  <a:lnTo>
                    <a:pt x="326242" y="1600533"/>
                  </a:lnTo>
                  <a:lnTo>
                    <a:pt x="326534" y="1605598"/>
                  </a:lnTo>
                  <a:lnTo>
                    <a:pt x="326705" y="1610663"/>
                  </a:lnTo>
                  <a:lnTo>
                    <a:pt x="326760" y="1615728"/>
                  </a:lnTo>
                  <a:lnTo>
                    <a:pt x="326691" y="1620793"/>
                  </a:lnTo>
                  <a:lnTo>
                    <a:pt x="326493" y="1625858"/>
                  </a:lnTo>
                  <a:lnTo>
                    <a:pt x="326160" y="1630923"/>
                  </a:lnTo>
                  <a:lnTo>
                    <a:pt x="325679" y="1635988"/>
                  </a:lnTo>
                  <a:lnTo>
                    <a:pt x="325036" y="1641053"/>
                  </a:lnTo>
                  <a:lnTo>
                    <a:pt x="324255" y="1646118"/>
                  </a:lnTo>
                  <a:lnTo>
                    <a:pt x="323338" y="1651183"/>
                  </a:lnTo>
                  <a:lnTo>
                    <a:pt x="322290" y="1656248"/>
                  </a:lnTo>
                  <a:lnTo>
                    <a:pt x="321114" y="1661313"/>
                  </a:lnTo>
                  <a:lnTo>
                    <a:pt x="319813" y="1666378"/>
                  </a:lnTo>
                  <a:lnTo>
                    <a:pt x="318379" y="1671443"/>
                  </a:lnTo>
                  <a:lnTo>
                    <a:pt x="316845" y="1676508"/>
                  </a:lnTo>
                  <a:lnTo>
                    <a:pt x="315217" y="1681573"/>
                  </a:lnTo>
                  <a:lnTo>
                    <a:pt x="313507" y="1686638"/>
                  </a:lnTo>
                  <a:lnTo>
                    <a:pt x="311720" y="1691703"/>
                  </a:lnTo>
                  <a:lnTo>
                    <a:pt x="309867" y="1696768"/>
                  </a:lnTo>
                  <a:lnTo>
                    <a:pt x="307945" y="1701833"/>
                  </a:lnTo>
                  <a:lnTo>
                    <a:pt x="305977" y="1706898"/>
                  </a:lnTo>
                  <a:lnTo>
                    <a:pt x="303969" y="1711963"/>
                  </a:lnTo>
                  <a:lnTo>
                    <a:pt x="301929" y="1717028"/>
                  </a:lnTo>
                  <a:lnTo>
                    <a:pt x="299861" y="1722093"/>
                  </a:lnTo>
                  <a:lnTo>
                    <a:pt x="297770" y="1727158"/>
                  </a:lnTo>
                  <a:lnTo>
                    <a:pt x="295657" y="1732223"/>
                  </a:lnTo>
                  <a:lnTo>
                    <a:pt x="293531" y="1737288"/>
                  </a:lnTo>
                  <a:lnTo>
                    <a:pt x="291393" y="1742353"/>
                  </a:lnTo>
                  <a:lnTo>
                    <a:pt x="289246" y="1747418"/>
                  </a:lnTo>
                  <a:lnTo>
                    <a:pt x="287091" y="1752483"/>
                  </a:lnTo>
                  <a:lnTo>
                    <a:pt x="284929" y="1757548"/>
                  </a:lnTo>
                  <a:lnTo>
                    <a:pt x="282760" y="1762613"/>
                  </a:lnTo>
                  <a:lnTo>
                    <a:pt x="280585" y="1767678"/>
                  </a:lnTo>
                  <a:lnTo>
                    <a:pt x="278406" y="1772743"/>
                  </a:lnTo>
                  <a:lnTo>
                    <a:pt x="276223" y="1777808"/>
                  </a:lnTo>
                  <a:lnTo>
                    <a:pt x="274037" y="1782873"/>
                  </a:lnTo>
                  <a:lnTo>
                    <a:pt x="271848" y="1787938"/>
                  </a:lnTo>
                  <a:lnTo>
                    <a:pt x="269658" y="1793003"/>
                  </a:lnTo>
                  <a:lnTo>
                    <a:pt x="267468" y="1798068"/>
                  </a:lnTo>
                  <a:lnTo>
                    <a:pt x="265279" y="1803133"/>
                  </a:lnTo>
                  <a:lnTo>
                    <a:pt x="263094" y="1808198"/>
                  </a:lnTo>
                  <a:lnTo>
                    <a:pt x="260914" y="1813263"/>
                  </a:lnTo>
                  <a:lnTo>
                    <a:pt x="258742" y="1818327"/>
                  </a:lnTo>
                  <a:lnTo>
                    <a:pt x="256581" y="1823392"/>
                  </a:lnTo>
                  <a:lnTo>
                    <a:pt x="254434" y="1828457"/>
                  </a:lnTo>
                  <a:lnTo>
                    <a:pt x="252304" y="1833522"/>
                  </a:lnTo>
                  <a:lnTo>
                    <a:pt x="250193" y="1838587"/>
                  </a:lnTo>
                  <a:lnTo>
                    <a:pt x="248103" y="1843652"/>
                  </a:lnTo>
                  <a:lnTo>
                    <a:pt x="246037" y="1848717"/>
                  </a:lnTo>
                  <a:lnTo>
                    <a:pt x="244001" y="1853782"/>
                  </a:lnTo>
                  <a:lnTo>
                    <a:pt x="241998" y="1858847"/>
                  </a:lnTo>
                  <a:lnTo>
                    <a:pt x="240027" y="1863912"/>
                  </a:lnTo>
                  <a:lnTo>
                    <a:pt x="238090" y="1868977"/>
                  </a:lnTo>
                  <a:lnTo>
                    <a:pt x="236187" y="1874042"/>
                  </a:lnTo>
                  <a:lnTo>
                    <a:pt x="234321" y="1879107"/>
                  </a:lnTo>
                  <a:lnTo>
                    <a:pt x="232496" y="1884172"/>
                  </a:lnTo>
                  <a:lnTo>
                    <a:pt x="230713" y="1889237"/>
                  </a:lnTo>
                  <a:lnTo>
                    <a:pt x="228968" y="1894302"/>
                  </a:lnTo>
                  <a:lnTo>
                    <a:pt x="227259" y="1899367"/>
                  </a:lnTo>
                  <a:lnTo>
                    <a:pt x="225586" y="1904432"/>
                  </a:lnTo>
                  <a:lnTo>
                    <a:pt x="223948" y="1909497"/>
                  </a:lnTo>
                  <a:lnTo>
                    <a:pt x="222346" y="1914562"/>
                  </a:lnTo>
                  <a:lnTo>
                    <a:pt x="220781" y="1919627"/>
                  </a:lnTo>
                  <a:lnTo>
                    <a:pt x="219244" y="1924692"/>
                  </a:lnTo>
                  <a:lnTo>
                    <a:pt x="217736" y="1929757"/>
                  </a:lnTo>
                  <a:lnTo>
                    <a:pt x="216253" y="1934822"/>
                  </a:lnTo>
                  <a:lnTo>
                    <a:pt x="214794" y="1939887"/>
                  </a:lnTo>
                  <a:lnTo>
                    <a:pt x="213359" y="1944952"/>
                  </a:lnTo>
                  <a:lnTo>
                    <a:pt x="211949" y="1950017"/>
                  </a:lnTo>
                  <a:lnTo>
                    <a:pt x="210558" y="1955082"/>
                  </a:lnTo>
                  <a:lnTo>
                    <a:pt x="209186" y="1960147"/>
                  </a:lnTo>
                  <a:lnTo>
                    <a:pt x="207833" y="1965212"/>
                  </a:lnTo>
                  <a:lnTo>
                    <a:pt x="206497" y="1970277"/>
                  </a:lnTo>
                  <a:lnTo>
                    <a:pt x="205180" y="1975342"/>
                  </a:lnTo>
                  <a:lnTo>
                    <a:pt x="203887" y="1980407"/>
                  </a:lnTo>
                  <a:lnTo>
                    <a:pt x="202612" y="1985472"/>
                  </a:lnTo>
                  <a:lnTo>
                    <a:pt x="201358" y="1990537"/>
                  </a:lnTo>
                  <a:lnTo>
                    <a:pt x="200126" y="1995602"/>
                  </a:lnTo>
                  <a:lnTo>
                    <a:pt x="198915" y="2000667"/>
                  </a:lnTo>
                  <a:lnTo>
                    <a:pt x="197728" y="2005732"/>
                  </a:lnTo>
                  <a:lnTo>
                    <a:pt x="196571" y="2010797"/>
                  </a:lnTo>
                  <a:lnTo>
                    <a:pt x="195439" y="2015862"/>
                  </a:lnTo>
                  <a:lnTo>
                    <a:pt x="194333" y="2020927"/>
                  </a:lnTo>
                  <a:lnTo>
                    <a:pt x="193253" y="2025992"/>
                  </a:lnTo>
                  <a:lnTo>
                    <a:pt x="192200" y="2031057"/>
                  </a:lnTo>
                  <a:lnTo>
                    <a:pt x="191173" y="2036122"/>
                  </a:lnTo>
                  <a:lnTo>
                    <a:pt x="190178" y="2041187"/>
                  </a:lnTo>
                  <a:lnTo>
                    <a:pt x="189209" y="2046252"/>
                  </a:lnTo>
                  <a:lnTo>
                    <a:pt x="188264" y="2051317"/>
                  </a:lnTo>
                  <a:lnTo>
                    <a:pt x="187344" y="2056382"/>
                  </a:lnTo>
                  <a:lnTo>
                    <a:pt x="186446" y="2061447"/>
                  </a:lnTo>
                  <a:lnTo>
                    <a:pt x="185570" y="2066512"/>
                  </a:lnTo>
                  <a:lnTo>
                    <a:pt x="184719" y="2071577"/>
                  </a:lnTo>
                  <a:lnTo>
                    <a:pt x="183887" y="2076641"/>
                  </a:lnTo>
                  <a:lnTo>
                    <a:pt x="183074" y="2081706"/>
                  </a:lnTo>
                  <a:lnTo>
                    <a:pt x="182277" y="2086771"/>
                  </a:lnTo>
                  <a:lnTo>
                    <a:pt x="181497" y="2091836"/>
                  </a:lnTo>
                  <a:lnTo>
                    <a:pt x="180732" y="2096901"/>
                  </a:lnTo>
                  <a:lnTo>
                    <a:pt x="179985" y="2101966"/>
                  </a:lnTo>
                  <a:lnTo>
                    <a:pt x="179253" y="2107031"/>
                  </a:lnTo>
                  <a:lnTo>
                    <a:pt x="178536" y="2112096"/>
                  </a:lnTo>
                  <a:lnTo>
                    <a:pt x="177834" y="2117161"/>
                  </a:lnTo>
                  <a:lnTo>
                    <a:pt x="177146" y="2122226"/>
                  </a:lnTo>
                  <a:lnTo>
                    <a:pt x="176474" y="2127291"/>
                  </a:lnTo>
                  <a:lnTo>
                    <a:pt x="175820" y="2132356"/>
                  </a:lnTo>
                  <a:lnTo>
                    <a:pt x="175185" y="2137421"/>
                  </a:lnTo>
                  <a:lnTo>
                    <a:pt x="174568" y="2142486"/>
                  </a:lnTo>
                  <a:lnTo>
                    <a:pt x="173969" y="2147551"/>
                  </a:lnTo>
                  <a:lnTo>
                    <a:pt x="173391" y="2152616"/>
                  </a:lnTo>
                  <a:lnTo>
                    <a:pt x="172834" y="2157681"/>
                  </a:lnTo>
                  <a:lnTo>
                    <a:pt x="172302" y="2162746"/>
                  </a:lnTo>
                  <a:lnTo>
                    <a:pt x="171796" y="2167811"/>
                  </a:lnTo>
                  <a:lnTo>
                    <a:pt x="171314" y="2172876"/>
                  </a:lnTo>
                  <a:lnTo>
                    <a:pt x="170858" y="2177941"/>
                  </a:lnTo>
                  <a:lnTo>
                    <a:pt x="170427" y="2183006"/>
                  </a:lnTo>
                  <a:lnTo>
                    <a:pt x="170023" y="2188071"/>
                  </a:lnTo>
                  <a:lnTo>
                    <a:pt x="169648" y="2193136"/>
                  </a:lnTo>
                  <a:lnTo>
                    <a:pt x="169304" y="2198201"/>
                  </a:lnTo>
                  <a:lnTo>
                    <a:pt x="168987" y="2203266"/>
                  </a:lnTo>
                  <a:lnTo>
                    <a:pt x="168696" y="2208331"/>
                  </a:lnTo>
                  <a:lnTo>
                    <a:pt x="168431" y="2213396"/>
                  </a:lnTo>
                  <a:lnTo>
                    <a:pt x="168192" y="2218461"/>
                  </a:lnTo>
                  <a:lnTo>
                    <a:pt x="167979" y="2223526"/>
                  </a:lnTo>
                  <a:lnTo>
                    <a:pt x="167793" y="2228591"/>
                  </a:lnTo>
                  <a:lnTo>
                    <a:pt x="167629" y="2233656"/>
                  </a:lnTo>
                  <a:lnTo>
                    <a:pt x="167486" y="2238721"/>
                  </a:lnTo>
                  <a:lnTo>
                    <a:pt x="167361" y="2243786"/>
                  </a:lnTo>
                  <a:lnTo>
                    <a:pt x="167254" y="2248851"/>
                  </a:lnTo>
                  <a:lnTo>
                    <a:pt x="167163" y="2253916"/>
                  </a:lnTo>
                  <a:lnTo>
                    <a:pt x="167089" y="2258981"/>
                  </a:lnTo>
                  <a:lnTo>
                    <a:pt x="167026" y="2264046"/>
                  </a:lnTo>
                  <a:lnTo>
                    <a:pt x="166974" y="2269111"/>
                  </a:lnTo>
                  <a:lnTo>
                    <a:pt x="166930" y="2274176"/>
                  </a:lnTo>
                  <a:lnTo>
                    <a:pt x="166893" y="2279241"/>
                  </a:lnTo>
                  <a:lnTo>
                    <a:pt x="166862" y="2284306"/>
                  </a:lnTo>
                  <a:lnTo>
                    <a:pt x="166835" y="2289371"/>
                  </a:lnTo>
                  <a:lnTo>
                    <a:pt x="166811" y="2294436"/>
                  </a:lnTo>
                  <a:lnTo>
                    <a:pt x="166788" y="2299501"/>
                  </a:lnTo>
                  <a:lnTo>
                    <a:pt x="166765" y="2304566"/>
                  </a:lnTo>
                  <a:lnTo>
                    <a:pt x="166742" y="2309631"/>
                  </a:lnTo>
                  <a:lnTo>
                    <a:pt x="166717" y="2314696"/>
                  </a:lnTo>
                  <a:lnTo>
                    <a:pt x="166691" y="2319761"/>
                  </a:lnTo>
                  <a:lnTo>
                    <a:pt x="166661" y="2324826"/>
                  </a:lnTo>
                  <a:lnTo>
                    <a:pt x="166628" y="2329891"/>
                  </a:lnTo>
                  <a:lnTo>
                    <a:pt x="166593" y="2334956"/>
                  </a:lnTo>
                  <a:lnTo>
                    <a:pt x="166554" y="2340020"/>
                  </a:lnTo>
                  <a:lnTo>
                    <a:pt x="166512" y="2345085"/>
                  </a:lnTo>
                  <a:lnTo>
                    <a:pt x="166465" y="2350150"/>
                  </a:lnTo>
                  <a:lnTo>
                    <a:pt x="166415" y="2355215"/>
                  </a:lnTo>
                  <a:lnTo>
                    <a:pt x="166361" y="2360280"/>
                  </a:lnTo>
                  <a:lnTo>
                    <a:pt x="166304" y="2365345"/>
                  </a:lnTo>
                  <a:lnTo>
                    <a:pt x="166244" y="2370410"/>
                  </a:lnTo>
                  <a:lnTo>
                    <a:pt x="166180" y="2375475"/>
                  </a:lnTo>
                  <a:lnTo>
                    <a:pt x="166112" y="2380540"/>
                  </a:lnTo>
                  <a:lnTo>
                    <a:pt x="166041" y="2385605"/>
                  </a:lnTo>
                  <a:lnTo>
                    <a:pt x="165966" y="2390670"/>
                  </a:lnTo>
                  <a:lnTo>
                    <a:pt x="165889" y="2395735"/>
                  </a:lnTo>
                  <a:lnTo>
                    <a:pt x="165808" y="2400800"/>
                  </a:lnTo>
                  <a:lnTo>
                    <a:pt x="165725" y="2405865"/>
                  </a:lnTo>
                  <a:lnTo>
                    <a:pt x="165638" y="2410930"/>
                  </a:lnTo>
                  <a:lnTo>
                    <a:pt x="165549" y="2415995"/>
                  </a:lnTo>
                  <a:lnTo>
                    <a:pt x="165458" y="2421060"/>
                  </a:lnTo>
                  <a:lnTo>
                    <a:pt x="165366" y="2426125"/>
                  </a:lnTo>
                  <a:lnTo>
                    <a:pt x="165271" y="2431190"/>
                  </a:lnTo>
                  <a:lnTo>
                    <a:pt x="165176" y="2436255"/>
                  </a:lnTo>
                  <a:lnTo>
                    <a:pt x="165080" y="2441320"/>
                  </a:lnTo>
                  <a:lnTo>
                    <a:pt x="164984" y="2446385"/>
                  </a:lnTo>
                  <a:lnTo>
                    <a:pt x="164889" y="2451450"/>
                  </a:lnTo>
                  <a:lnTo>
                    <a:pt x="164795" y="2456515"/>
                  </a:lnTo>
                  <a:lnTo>
                    <a:pt x="164703" y="2461580"/>
                  </a:lnTo>
                  <a:lnTo>
                    <a:pt x="164613" y="2466645"/>
                  </a:lnTo>
                  <a:lnTo>
                    <a:pt x="164526" y="2471710"/>
                  </a:lnTo>
                  <a:lnTo>
                    <a:pt x="164443" y="2476775"/>
                  </a:lnTo>
                  <a:lnTo>
                    <a:pt x="164364" y="2481840"/>
                  </a:lnTo>
                  <a:lnTo>
                    <a:pt x="164289" y="2486905"/>
                  </a:lnTo>
                  <a:lnTo>
                    <a:pt x="164219" y="2491970"/>
                  </a:lnTo>
                  <a:lnTo>
                    <a:pt x="164153" y="2497035"/>
                  </a:lnTo>
                  <a:lnTo>
                    <a:pt x="164093" y="2502100"/>
                  </a:lnTo>
                  <a:lnTo>
                    <a:pt x="164039" y="2507165"/>
                  </a:lnTo>
                  <a:lnTo>
                    <a:pt x="163989" y="2512230"/>
                  </a:lnTo>
                  <a:lnTo>
                    <a:pt x="163945" y="2517295"/>
                  </a:lnTo>
                  <a:lnTo>
                    <a:pt x="163906" y="2522360"/>
                  </a:lnTo>
                  <a:lnTo>
                    <a:pt x="163871" y="2527425"/>
                  </a:lnTo>
                  <a:lnTo>
                    <a:pt x="163841" y="2532490"/>
                  </a:lnTo>
                  <a:lnTo>
                    <a:pt x="163816" y="2537555"/>
                  </a:lnTo>
                  <a:lnTo>
                    <a:pt x="163794" y="2542620"/>
                  </a:lnTo>
                  <a:lnTo>
                    <a:pt x="163776" y="2547685"/>
                  </a:lnTo>
                  <a:lnTo>
                    <a:pt x="163760" y="2552750"/>
                  </a:lnTo>
                  <a:lnTo>
                    <a:pt x="163746" y="2557815"/>
                  </a:lnTo>
                  <a:lnTo>
                    <a:pt x="163734" y="2562880"/>
                  </a:lnTo>
                  <a:lnTo>
                    <a:pt x="163724" y="2567945"/>
                  </a:lnTo>
                  <a:lnTo>
                    <a:pt x="163715" y="2573010"/>
                  </a:lnTo>
                  <a:lnTo>
                    <a:pt x="163707" y="2578075"/>
                  </a:lnTo>
                  <a:lnTo>
                    <a:pt x="163699" y="2583140"/>
                  </a:lnTo>
                  <a:lnTo>
                    <a:pt x="163691" y="2588205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7" name="pg39">
              <a:extLst>
                <a:ext uri="{FF2B5EF4-FFF2-40B4-BE49-F238E27FC236}">
                  <a16:creationId xmlns:a16="http://schemas.microsoft.com/office/drawing/2014/main" id="{53129228-8439-577C-2EE6-C82F3FFA83C6}"/>
                </a:ext>
              </a:extLst>
            </p:cNvPr>
            <p:cNvSpPr/>
            <p:nvPr/>
          </p:nvSpPr>
          <p:spPr>
            <a:xfrm>
              <a:off x="8445554" y="4092657"/>
              <a:ext cx="328005" cy="2624413"/>
            </a:xfrm>
            <a:custGeom>
              <a:avLst/>
              <a:gdLst/>
              <a:ahLst/>
              <a:cxnLst/>
              <a:rect l="0" t="0" r="0" b="0"/>
              <a:pathLst>
                <a:path w="328005" h="2624413">
                  <a:moveTo>
                    <a:pt x="163000" y="2624413"/>
                  </a:moveTo>
                  <a:lnTo>
                    <a:pt x="162927" y="2619277"/>
                  </a:lnTo>
                  <a:lnTo>
                    <a:pt x="162851" y="2614141"/>
                  </a:lnTo>
                  <a:lnTo>
                    <a:pt x="162773" y="2609005"/>
                  </a:lnTo>
                  <a:lnTo>
                    <a:pt x="162694" y="2603870"/>
                  </a:lnTo>
                  <a:lnTo>
                    <a:pt x="162612" y="2598734"/>
                  </a:lnTo>
                  <a:lnTo>
                    <a:pt x="162529" y="2593598"/>
                  </a:lnTo>
                  <a:lnTo>
                    <a:pt x="162446" y="2588462"/>
                  </a:lnTo>
                  <a:lnTo>
                    <a:pt x="162362" y="2583326"/>
                  </a:lnTo>
                  <a:lnTo>
                    <a:pt x="162278" y="2578190"/>
                  </a:lnTo>
                  <a:lnTo>
                    <a:pt x="162194" y="2573054"/>
                  </a:lnTo>
                  <a:lnTo>
                    <a:pt x="162111" y="2567919"/>
                  </a:lnTo>
                  <a:lnTo>
                    <a:pt x="162029" y="2562783"/>
                  </a:lnTo>
                  <a:lnTo>
                    <a:pt x="161948" y="2557647"/>
                  </a:lnTo>
                  <a:lnTo>
                    <a:pt x="161869" y="2552511"/>
                  </a:lnTo>
                  <a:lnTo>
                    <a:pt x="161793" y="2547375"/>
                  </a:lnTo>
                  <a:lnTo>
                    <a:pt x="161718" y="2542239"/>
                  </a:lnTo>
                  <a:lnTo>
                    <a:pt x="161647" y="2537104"/>
                  </a:lnTo>
                  <a:lnTo>
                    <a:pt x="161577" y="2531968"/>
                  </a:lnTo>
                  <a:lnTo>
                    <a:pt x="161511" y="2526832"/>
                  </a:lnTo>
                  <a:lnTo>
                    <a:pt x="161446" y="2521696"/>
                  </a:lnTo>
                  <a:lnTo>
                    <a:pt x="161384" y="2516560"/>
                  </a:lnTo>
                  <a:lnTo>
                    <a:pt x="161323" y="2511424"/>
                  </a:lnTo>
                  <a:lnTo>
                    <a:pt x="161264" y="2506289"/>
                  </a:lnTo>
                  <a:lnTo>
                    <a:pt x="161206" y="2501153"/>
                  </a:lnTo>
                  <a:lnTo>
                    <a:pt x="161148" y="2496017"/>
                  </a:lnTo>
                  <a:lnTo>
                    <a:pt x="161090" y="2490881"/>
                  </a:lnTo>
                  <a:lnTo>
                    <a:pt x="161031" y="2485745"/>
                  </a:lnTo>
                  <a:lnTo>
                    <a:pt x="160970" y="2480609"/>
                  </a:lnTo>
                  <a:lnTo>
                    <a:pt x="160905" y="2475474"/>
                  </a:lnTo>
                  <a:lnTo>
                    <a:pt x="160837" y="2470338"/>
                  </a:lnTo>
                  <a:lnTo>
                    <a:pt x="160764" y="2465202"/>
                  </a:lnTo>
                  <a:lnTo>
                    <a:pt x="160686" y="2460066"/>
                  </a:lnTo>
                  <a:lnTo>
                    <a:pt x="160601" y="2454930"/>
                  </a:lnTo>
                  <a:lnTo>
                    <a:pt x="160509" y="2449794"/>
                  </a:lnTo>
                  <a:lnTo>
                    <a:pt x="160407" y="2444659"/>
                  </a:lnTo>
                  <a:lnTo>
                    <a:pt x="160296" y="2439523"/>
                  </a:lnTo>
                  <a:lnTo>
                    <a:pt x="160175" y="2434387"/>
                  </a:lnTo>
                  <a:lnTo>
                    <a:pt x="160042" y="2429251"/>
                  </a:lnTo>
                  <a:lnTo>
                    <a:pt x="159898" y="2424115"/>
                  </a:lnTo>
                  <a:lnTo>
                    <a:pt x="159742" y="2418979"/>
                  </a:lnTo>
                  <a:lnTo>
                    <a:pt x="159569" y="2413843"/>
                  </a:lnTo>
                  <a:lnTo>
                    <a:pt x="159383" y="2408708"/>
                  </a:lnTo>
                  <a:lnTo>
                    <a:pt x="159181" y="2403572"/>
                  </a:lnTo>
                  <a:lnTo>
                    <a:pt x="158964" y="2398436"/>
                  </a:lnTo>
                  <a:lnTo>
                    <a:pt x="158732" y="2393300"/>
                  </a:lnTo>
                  <a:lnTo>
                    <a:pt x="158482" y="2388164"/>
                  </a:lnTo>
                  <a:lnTo>
                    <a:pt x="158212" y="2383028"/>
                  </a:lnTo>
                  <a:lnTo>
                    <a:pt x="157924" y="2377893"/>
                  </a:lnTo>
                  <a:lnTo>
                    <a:pt x="157619" y="2372757"/>
                  </a:lnTo>
                  <a:lnTo>
                    <a:pt x="157295" y="2367621"/>
                  </a:lnTo>
                  <a:lnTo>
                    <a:pt x="156954" y="2362485"/>
                  </a:lnTo>
                  <a:lnTo>
                    <a:pt x="156594" y="2357349"/>
                  </a:lnTo>
                  <a:lnTo>
                    <a:pt x="156211" y="2352213"/>
                  </a:lnTo>
                  <a:lnTo>
                    <a:pt x="155810" y="2347078"/>
                  </a:lnTo>
                  <a:lnTo>
                    <a:pt x="155391" y="2341942"/>
                  </a:lnTo>
                  <a:lnTo>
                    <a:pt x="154955" y="2336806"/>
                  </a:lnTo>
                  <a:lnTo>
                    <a:pt x="154502" y="2331670"/>
                  </a:lnTo>
                  <a:lnTo>
                    <a:pt x="154032" y="2326534"/>
                  </a:lnTo>
                  <a:lnTo>
                    <a:pt x="153543" y="2321398"/>
                  </a:lnTo>
                  <a:lnTo>
                    <a:pt x="153039" y="2316263"/>
                  </a:lnTo>
                  <a:lnTo>
                    <a:pt x="152522" y="2311127"/>
                  </a:lnTo>
                  <a:lnTo>
                    <a:pt x="151991" y="2305991"/>
                  </a:lnTo>
                  <a:lnTo>
                    <a:pt x="151448" y="2300855"/>
                  </a:lnTo>
                  <a:lnTo>
                    <a:pt x="150893" y="2295719"/>
                  </a:lnTo>
                  <a:lnTo>
                    <a:pt x="150325" y="2290583"/>
                  </a:lnTo>
                  <a:lnTo>
                    <a:pt x="149748" y="2285448"/>
                  </a:lnTo>
                  <a:lnTo>
                    <a:pt x="149162" y="2280312"/>
                  </a:lnTo>
                  <a:lnTo>
                    <a:pt x="148566" y="2275176"/>
                  </a:lnTo>
                  <a:lnTo>
                    <a:pt x="147962" y="2270040"/>
                  </a:lnTo>
                  <a:lnTo>
                    <a:pt x="147349" y="2264904"/>
                  </a:lnTo>
                  <a:lnTo>
                    <a:pt x="146724" y="2259768"/>
                  </a:lnTo>
                  <a:lnTo>
                    <a:pt x="146090" y="2254632"/>
                  </a:lnTo>
                  <a:lnTo>
                    <a:pt x="145444" y="2249497"/>
                  </a:lnTo>
                  <a:lnTo>
                    <a:pt x="144786" y="2244361"/>
                  </a:lnTo>
                  <a:lnTo>
                    <a:pt x="144114" y="2239225"/>
                  </a:lnTo>
                  <a:lnTo>
                    <a:pt x="143427" y="2234089"/>
                  </a:lnTo>
                  <a:lnTo>
                    <a:pt x="142719" y="2228953"/>
                  </a:lnTo>
                  <a:lnTo>
                    <a:pt x="141991" y="2223817"/>
                  </a:lnTo>
                  <a:lnTo>
                    <a:pt x="141240" y="2218682"/>
                  </a:lnTo>
                  <a:lnTo>
                    <a:pt x="140466" y="2213546"/>
                  </a:lnTo>
                  <a:lnTo>
                    <a:pt x="139666" y="2208410"/>
                  </a:lnTo>
                  <a:lnTo>
                    <a:pt x="138837" y="2203274"/>
                  </a:lnTo>
                  <a:lnTo>
                    <a:pt x="137971" y="2198138"/>
                  </a:lnTo>
                  <a:lnTo>
                    <a:pt x="137072" y="2193002"/>
                  </a:lnTo>
                  <a:lnTo>
                    <a:pt x="136140" y="2187867"/>
                  </a:lnTo>
                  <a:lnTo>
                    <a:pt x="135173" y="2182731"/>
                  </a:lnTo>
                  <a:lnTo>
                    <a:pt x="134170" y="2177595"/>
                  </a:lnTo>
                  <a:lnTo>
                    <a:pt x="133131" y="2172459"/>
                  </a:lnTo>
                  <a:lnTo>
                    <a:pt x="132047" y="2167323"/>
                  </a:lnTo>
                  <a:lnTo>
                    <a:pt x="130928" y="2162187"/>
                  </a:lnTo>
                  <a:lnTo>
                    <a:pt x="129775" y="2157052"/>
                  </a:lnTo>
                  <a:lnTo>
                    <a:pt x="128588" y="2151916"/>
                  </a:lnTo>
                  <a:lnTo>
                    <a:pt x="127368" y="2146780"/>
                  </a:lnTo>
                  <a:lnTo>
                    <a:pt x="126117" y="2141644"/>
                  </a:lnTo>
                  <a:lnTo>
                    <a:pt x="124831" y="2136508"/>
                  </a:lnTo>
                  <a:lnTo>
                    <a:pt x="123520" y="2131372"/>
                  </a:lnTo>
                  <a:lnTo>
                    <a:pt x="122185" y="2126237"/>
                  </a:lnTo>
                  <a:lnTo>
                    <a:pt x="120829" y="2121101"/>
                  </a:lnTo>
                  <a:lnTo>
                    <a:pt x="119452" y="2115965"/>
                  </a:lnTo>
                  <a:lnTo>
                    <a:pt x="118058" y="2110829"/>
                  </a:lnTo>
                  <a:lnTo>
                    <a:pt x="116645" y="2105693"/>
                  </a:lnTo>
                  <a:lnTo>
                    <a:pt x="115219" y="2100557"/>
                  </a:lnTo>
                  <a:lnTo>
                    <a:pt x="113781" y="2095422"/>
                  </a:lnTo>
                  <a:lnTo>
                    <a:pt x="112332" y="2090286"/>
                  </a:lnTo>
                  <a:lnTo>
                    <a:pt x="110874" y="2085150"/>
                  </a:lnTo>
                  <a:lnTo>
                    <a:pt x="109406" y="2080014"/>
                  </a:lnTo>
                  <a:lnTo>
                    <a:pt x="107927" y="2074878"/>
                  </a:lnTo>
                  <a:lnTo>
                    <a:pt x="106440" y="2069742"/>
                  </a:lnTo>
                  <a:lnTo>
                    <a:pt x="104945" y="2064606"/>
                  </a:lnTo>
                  <a:lnTo>
                    <a:pt x="103440" y="2059471"/>
                  </a:lnTo>
                  <a:lnTo>
                    <a:pt x="101926" y="2054335"/>
                  </a:lnTo>
                  <a:lnTo>
                    <a:pt x="100401" y="2049199"/>
                  </a:lnTo>
                  <a:lnTo>
                    <a:pt x="98864" y="2044063"/>
                  </a:lnTo>
                  <a:lnTo>
                    <a:pt x="97315" y="2038927"/>
                  </a:lnTo>
                  <a:lnTo>
                    <a:pt x="95755" y="2033791"/>
                  </a:lnTo>
                  <a:lnTo>
                    <a:pt x="94184" y="2028656"/>
                  </a:lnTo>
                  <a:lnTo>
                    <a:pt x="92600" y="2023520"/>
                  </a:lnTo>
                  <a:lnTo>
                    <a:pt x="91004" y="2018384"/>
                  </a:lnTo>
                  <a:lnTo>
                    <a:pt x="89395" y="2013248"/>
                  </a:lnTo>
                  <a:lnTo>
                    <a:pt x="87775" y="2008112"/>
                  </a:lnTo>
                  <a:lnTo>
                    <a:pt x="86145" y="2002976"/>
                  </a:lnTo>
                  <a:lnTo>
                    <a:pt x="84507" y="1997841"/>
                  </a:lnTo>
                  <a:lnTo>
                    <a:pt x="82862" y="1992705"/>
                  </a:lnTo>
                  <a:lnTo>
                    <a:pt x="81211" y="1987569"/>
                  </a:lnTo>
                  <a:lnTo>
                    <a:pt x="79556" y="1982433"/>
                  </a:lnTo>
                  <a:lnTo>
                    <a:pt x="77899" y="1977297"/>
                  </a:lnTo>
                  <a:lnTo>
                    <a:pt x="76244" y="1972161"/>
                  </a:lnTo>
                  <a:lnTo>
                    <a:pt x="74591" y="1967026"/>
                  </a:lnTo>
                  <a:lnTo>
                    <a:pt x="72942" y="1961890"/>
                  </a:lnTo>
                  <a:lnTo>
                    <a:pt x="71301" y="1956754"/>
                  </a:lnTo>
                  <a:lnTo>
                    <a:pt x="69670" y="1951618"/>
                  </a:lnTo>
                  <a:lnTo>
                    <a:pt x="68049" y="1946482"/>
                  </a:lnTo>
                  <a:lnTo>
                    <a:pt x="66440" y="1941346"/>
                  </a:lnTo>
                  <a:lnTo>
                    <a:pt x="64844" y="1936211"/>
                  </a:lnTo>
                  <a:lnTo>
                    <a:pt x="63261" y="1931075"/>
                  </a:lnTo>
                  <a:lnTo>
                    <a:pt x="61694" y="1925939"/>
                  </a:lnTo>
                  <a:lnTo>
                    <a:pt x="60143" y="1920803"/>
                  </a:lnTo>
                  <a:lnTo>
                    <a:pt x="58605" y="1915667"/>
                  </a:lnTo>
                  <a:lnTo>
                    <a:pt x="57082" y="1910531"/>
                  </a:lnTo>
                  <a:lnTo>
                    <a:pt x="55570" y="1905395"/>
                  </a:lnTo>
                  <a:lnTo>
                    <a:pt x="54071" y="1900260"/>
                  </a:lnTo>
                  <a:lnTo>
                    <a:pt x="52583" y="1895124"/>
                  </a:lnTo>
                  <a:lnTo>
                    <a:pt x="51105" y="1889988"/>
                  </a:lnTo>
                  <a:lnTo>
                    <a:pt x="49634" y="1884852"/>
                  </a:lnTo>
                  <a:lnTo>
                    <a:pt x="48170" y="1879716"/>
                  </a:lnTo>
                  <a:lnTo>
                    <a:pt x="46710" y="1874580"/>
                  </a:lnTo>
                  <a:lnTo>
                    <a:pt x="45255" y="1869445"/>
                  </a:lnTo>
                  <a:lnTo>
                    <a:pt x="43803" y="1864309"/>
                  </a:lnTo>
                  <a:lnTo>
                    <a:pt x="42355" y="1859173"/>
                  </a:lnTo>
                  <a:lnTo>
                    <a:pt x="40911" y="1854037"/>
                  </a:lnTo>
                  <a:lnTo>
                    <a:pt x="39471" y="1848901"/>
                  </a:lnTo>
                  <a:lnTo>
                    <a:pt x="38037" y="1843765"/>
                  </a:lnTo>
                  <a:lnTo>
                    <a:pt x="36610" y="1838630"/>
                  </a:lnTo>
                  <a:lnTo>
                    <a:pt x="35194" y="1833494"/>
                  </a:lnTo>
                  <a:lnTo>
                    <a:pt x="33794" y="1828358"/>
                  </a:lnTo>
                  <a:lnTo>
                    <a:pt x="32413" y="1823222"/>
                  </a:lnTo>
                  <a:lnTo>
                    <a:pt x="31053" y="1818086"/>
                  </a:lnTo>
                  <a:lnTo>
                    <a:pt x="29720" y="1812950"/>
                  </a:lnTo>
                  <a:lnTo>
                    <a:pt x="28418" y="1807815"/>
                  </a:lnTo>
                  <a:lnTo>
                    <a:pt x="27154" y="1802679"/>
                  </a:lnTo>
                  <a:lnTo>
                    <a:pt x="25938" y="1797543"/>
                  </a:lnTo>
                  <a:lnTo>
                    <a:pt x="24770" y="1792407"/>
                  </a:lnTo>
                  <a:lnTo>
                    <a:pt x="23653" y="1787271"/>
                  </a:lnTo>
                  <a:lnTo>
                    <a:pt x="22590" y="1782135"/>
                  </a:lnTo>
                  <a:lnTo>
                    <a:pt x="21585" y="1777000"/>
                  </a:lnTo>
                  <a:lnTo>
                    <a:pt x="20645" y="1771864"/>
                  </a:lnTo>
                  <a:lnTo>
                    <a:pt x="19777" y="1766728"/>
                  </a:lnTo>
                  <a:lnTo>
                    <a:pt x="18973" y="1761592"/>
                  </a:lnTo>
                  <a:lnTo>
                    <a:pt x="18231" y="1756456"/>
                  </a:lnTo>
                  <a:lnTo>
                    <a:pt x="17551" y="1751320"/>
                  </a:lnTo>
                  <a:lnTo>
                    <a:pt x="16930" y="1746185"/>
                  </a:lnTo>
                  <a:lnTo>
                    <a:pt x="16370" y="1741049"/>
                  </a:lnTo>
                  <a:lnTo>
                    <a:pt x="15872" y="1735913"/>
                  </a:lnTo>
                  <a:lnTo>
                    <a:pt x="15421" y="1730777"/>
                  </a:lnTo>
                  <a:lnTo>
                    <a:pt x="15012" y="1725641"/>
                  </a:lnTo>
                  <a:lnTo>
                    <a:pt x="14641" y="1720505"/>
                  </a:lnTo>
                  <a:lnTo>
                    <a:pt x="14303" y="1715369"/>
                  </a:lnTo>
                  <a:lnTo>
                    <a:pt x="13995" y="1710234"/>
                  </a:lnTo>
                  <a:lnTo>
                    <a:pt x="13712" y="1705098"/>
                  </a:lnTo>
                  <a:lnTo>
                    <a:pt x="13444" y="1699962"/>
                  </a:lnTo>
                  <a:lnTo>
                    <a:pt x="13187" y="1694826"/>
                  </a:lnTo>
                  <a:lnTo>
                    <a:pt x="12939" y="1689690"/>
                  </a:lnTo>
                  <a:lnTo>
                    <a:pt x="12697" y="1684554"/>
                  </a:lnTo>
                  <a:lnTo>
                    <a:pt x="12458" y="1679419"/>
                  </a:lnTo>
                  <a:lnTo>
                    <a:pt x="12220" y="1674283"/>
                  </a:lnTo>
                  <a:lnTo>
                    <a:pt x="11983" y="1669147"/>
                  </a:lnTo>
                  <a:lnTo>
                    <a:pt x="11747" y="1664011"/>
                  </a:lnTo>
                  <a:lnTo>
                    <a:pt x="11514" y="1658875"/>
                  </a:lnTo>
                  <a:lnTo>
                    <a:pt x="11284" y="1653739"/>
                  </a:lnTo>
                  <a:lnTo>
                    <a:pt x="11061" y="1648604"/>
                  </a:lnTo>
                  <a:lnTo>
                    <a:pt x="10848" y="1643468"/>
                  </a:lnTo>
                  <a:lnTo>
                    <a:pt x="10648" y="1638332"/>
                  </a:lnTo>
                  <a:lnTo>
                    <a:pt x="10464" y="1633196"/>
                  </a:lnTo>
                  <a:lnTo>
                    <a:pt x="10298" y="1628060"/>
                  </a:lnTo>
                  <a:lnTo>
                    <a:pt x="10152" y="1622924"/>
                  </a:lnTo>
                  <a:lnTo>
                    <a:pt x="10033" y="1617789"/>
                  </a:lnTo>
                  <a:lnTo>
                    <a:pt x="9945" y="1612653"/>
                  </a:lnTo>
                  <a:lnTo>
                    <a:pt x="9884" y="1607517"/>
                  </a:lnTo>
                  <a:lnTo>
                    <a:pt x="9852" y="1602381"/>
                  </a:lnTo>
                  <a:lnTo>
                    <a:pt x="9848" y="1597245"/>
                  </a:lnTo>
                  <a:lnTo>
                    <a:pt x="9871" y="1592109"/>
                  </a:lnTo>
                  <a:lnTo>
                    <a:pt x="9923" y="1586974"/>
                  </a:lnTo>
                  <a:lnTo>
                    <a:pt x="10001" y="1581838"/>
                  </a:lnTo>
                  <a:lnTo>
                    <a:pt x="10098" y="1576702"/>
                  </a:lnTo>
                  <a:lnTo>
                    <a:pt x="10210" y="1571566"/>
                  </a:lnTo>
                  <a:lnTo>
                    <a:pt x="10332" y="1566430"/>
                  </a:lnTo>
                  <a:lnTo>
                    <a:pt x="10459" y="1561294"/>
                  </a:lnTo>
                  <a:lnTo>
                    <a:pt x="10585" y="1556158"/>
                  </a:lnTo>
                  <a:lnTo>
                    <a:pt x="10702" y="1551023"/>
                  </a:lnTo>
                  <a:lnTo>
                    <a:pt x="10803" y="1545887"/>
                  </a:lnTo>
                  <a:lnTo>
                    <a:pt x="10883" y="1540751"/>
                  </a:lnTo>
                  <a:lnTo>
                    <a:pt x="10936" y="1535615"/>
                  </a:lnTo>
                  <a:lnTo>
                    <a:pt x="10958" y="1530479"/>
                  </a:lnTo>
                  <a:lnTo>
                    <a:pt x="10939" y="1525343"/>
                  </a:lnTo>
                  <a:lnTo>
                    <a:pt x="10870" y="1520208"/>
                  </a:lnTo>
                  <a:lnTo>
                    <a:pt x="10756" y="1515072"/>
                  </a:lnTo>
                  <a:lnTo>
                    <a:pt x="10593" y="1509936"/>
                  </a:lnTo>
                  <a:lnTo>
                    <a:pt x="10380" y="1504800"/>
                  </a:lnTo>
                  <a:lnTo>
                    <a:pt x="10116" y="1499664"/>
                  </a:lnTo>
                  <a:lnTo>
                    <a:pt x="9796" y="1494528"/>
                  </a:lnTo>
                  <a:lnTo>
                    <a:pt x="9421" y="1489393"/>
                  </a:lnTo>
                  <a:lnTo>
                    <a:pt x="9000" y="1484257"/>
                  </a:lnTo>
                  <a:lnTo>
                    <a:pt x="8538" y="1479121"/>
                  </a:lnTo>
                  <a:lnTo>
                    <a:pt x="8038" y="1473985"/>
                  </a:lnTo>
                  <a:lnTo>
                    <a:pt x="7504" y="1468849"/>
                  </a:lnTo>
                  <a:lnTo>
                    <a:pt x="6940" y="1463713"/>
                  </a:lnTo>
                  <a:lnTo>
                    <a:pt x="6355" y="1458578"/>
                  </a:lnTo>
                  <a:lnTo>
                    <a:pt x="5758" y="1453442"/>
                  </a:lnTo>
                  <a:lnTo>
                    <a:pt x="5156" y="1448306"/>
                  </a:lnTo>
                  <a:lnTo>
                    <a:pt x="4555" y="1443170"/>
                  </a:lnTo>
                  <a:lnTo>
                    <a:pt x="3963" y="1438034"/>
                  </a:lnTo>
                  <a:lnTo>
                    <a:pt x="3389" y="1432898"/>
                  </a:lnTo>
                  <a:lnTo>
                    <a:pt x="2843" y="1427763"/>
                  </a:lnTo>
                  <a:lnTo>
                    <a:pt x="2329" y="1422627"/>
                  </a:lnTo>
                  <a:lnTo>
                    <a:pt x="1851" y="1417491"/>
                  </a:lnTo>
                  <a:lnTo>
                    <a:pt x="1416" y="1412355"/>
                  </a:lnTo>
                  <a:lnTo>
                    <a:pt x="1027" y="1407219"/>
                  </a:lnTo>
                  <a:lnTo>
                    <a:pt x="697" y="1402083"/>
                  </a:lnTo>
                  <a:lnTo>
                    <a:pt x="432" y="1396948"/>
                  </a:lnTo>
                  <a:lnTo>
                    <a:pt x="226" y="1391812"/>
                  </a:lnTo>
                  <a:lnTo>
                    <a:pt x="85" y="1386676"/>
                  </a:lnTo>
                  <a:lnTo>
                    <a:pt x="8" y="1381540"/>
                  </a:lnTo>
                  <a:lnTo>
                    <a:pt x="0" y="1376404"/>
                  </a:lnTo>
                  <a:lnTo>
                    <a:pt x="68" y="1371268"/>
                  </a:lnTo>
                  <a:lnTo>
                    <a:pt x="217" y="1366132"/>
                  </a:lnTo>
                  <a:lnTo>
                    <a:pt x="439" y="1360997"/>
                  </a:lnTo>
                  <a:lnTo>
                    <a:pt x="733" y="1355861"/>
                  </a:lnTo>
                  <a:lnTo>
                    <a:pt x="1100" y="1350725"/>
                  </a:lnTo>
                  <a:lnTo>
                    <a:pt x="1541" y="1345589"/>
                  </a:lnTo>
                  <a:lnTo>
                    <a:pt x="2066" y="1340453"/>
                  </a:lnTo>
                  <a:lnTo>
                    <a:pt x="2675" y="1335317"/>
                  </a:lnTo>
                  <a:lnTo>
                    <a:pt x="3358" y="1330182"/>
                  </a:lnTo>
                  <a:lnTo>
                    <a:pt x="4116" y="1325046"/>
                  </a:lnTo>
                  <a:lnTo>
                    <a:pt x="4948" y="1319910"/>
                  </a:lnTo>
                  <a:lnTo>
                    <a:pt x="5854" y="1314774"/>
                  </a:lnTo>
                  <a:lnTo>
                    <a:pt x="6843" y="1309638"/>
                  </a:lnTo>
                  <a:lnTo>
                    <a:pt x="7913" y="1304502"/>
                  </a:lnTo>
                  <a:lnTo>
                    <a:pt x="9055" y="1299367"/>
                  </a:lnTo>
                  <a:lnTo>
                    <a:pt x="10267" y="1294231"/>
                  </a:lnTo>
                  <a:lnTo>
                    <a:pt x="11547" y="1289095"/>
                  </a:lnTo>
                  <a:lnTo>
                    <a:pt x="12894" y="1283959"/>
                  </a:lnTo>
                  <a:lnTo>
                    <a:pt x="14314" y="1278823"/>
                  </a:lnTo>
                  <a:lnTo>
                    <a:pt x="15802" y="1273687"/>
                  </a:lnTo>
                  <a:lnTo>
                    <a:pt x="17348" y="1268552"/>
                  </a:lnTo>
                  <a:lnTo>
                    <a:pt x="18947" y="1263416"/>
                  </a:lnTo>
                  <a:lnTo>
                    <a:pt x="20596" y="1258280"/>
                  </a:lnTo>
                  <a:lnTo>
                    <a:pt x="22291" y="1253144"/>
                  </a:lnTo>
                  <a:lnTo>
                    <a:pt x="24031" y="1248008"/>
                  </a:lnTo>
                  <a:lnTo>
                    <a:pt x="25810" y="1242872"/>
                  </a:lnTo>
                  <a:lnTo>
                    <a:pt x="27616" y="1237737"/>
                  </a:lnTo>
                  <a:lnTo>
                    <a:pt x="29444" y="1232601"/>
                  </a:lnTo>
                  <a:lnTo>
                    <a:pt x="31288" y="1227465"/>
                  </a:lnTo>
                  <a:lnTo>
                    <a:pt x="33143" y="1222329"/>
                  </a:lnTo>
                  <a:lnTo>
                    <a:pt x="35002" y="1217193"/>
                  </a:lnTo>
                  <a:lnTo>
                    <a:pt x="36855" y="1212057"/>
                  </a:lnTo>
                  <a:lnTo>
                    <a:pt x="38697" y="1206921"/>
                  </a:lnTo>
                  <a:lnTo>
                    <a:pt x="40522" y="1201786"/>
                  </a:lnTo>
                  <a:lnTo>
                    <a:pt x="42323" y="1196650"/>
                  </a:lnTo>
                  <a:lnTo>
                    <a:pt x="44097" y="1191514"/>
                  </a:lnTo>
                  <a:lnTo>
                    <a:pt x="45832" y="1186378"/>
                  </a:lnTo>
                  <a:lnTo>
                    <a:pt x="47523" y="1181242"/>
                  </a:lnTo>
                  <a:lnTo>
                    <a:pt x="49171" y="1176106"/>
                  </a:lnTo>
                  <a:lnTo>
                    <a:pt x="50772" y="1170971"/>
                  </a:lnTo>
                  <a:lnTo>
                    <a:pt x="52325" y="1165835"/>
                  </a:lnTo>
                  <a:lnTo>
                    <a:pt x="53827" y="1160699"/>
                  </a:lnTo>
                  <a:lnTo>
                    <a:pt x="55272" y="1155563"/>
                  </a:lnTo>
                  <a:lnTo>
                    <a:pt x="56660" y="1150427"/>
                  </a:lnTo>
                  <a:lnTo>
                    <a:pt x="57999" y="1145291"/>
                  </a:lnTo>
                  <a:lnTo>
                    <a:pt x="59292" y="1140156"/>
                  </a:lnTo>
                  <a:lnTo>
                    <a:pt x="60541" y="1135020"/>
                  </a:lnTo>
                  <a:lnTo>
                    <a:pt x="61749" y="1129884"/>
                  </a:lnTo>
                  <a:lnTo>
                    <a:pt x="62917" y="1124748"/>
                  </a:lnTo>
                  <a:lnTo>
                    <a:pt x="64054" y="1119612"/>
                  </a:lnTo>
                  <a:lnTo>
                    <a:pt x="65167" y="1114476"/>
                  </a:lnTo>
                  <a:lnTo>
                    <a:pt x="66265" y="1109341"/>
                  </a:lnTo>
                  <a:lnTo>
                    <a:pt x="67352" y="1104205"/>
                  </a:lnTo>
                  <a:lnTo>
                    <a:pt x="68435" y="1099069"/>
                  </a:lnTo>
                  <a:lnTo>
                    <a:pt x="69522" y="1093933"/>
                  </a:lnTo>
                  <a:lnTo>
                    <a:pt x="70621" y="1088797"/>
                  </a:lnTo>
                  <a:lnTo>
                    <a:pt x="71738" y="1083661"/>
                  </a:lnTo>
                  <a:lnTo>
                    <a:pt x="72878" y="1078526"/>
                  </a:lnTo>
                  <a:lnTo>
                    <a:pt x="74045" y="1073390"/>
                  </a:lnTo>
                  <a:lnTo>
                    <a:pt x="75244" y="1068254"/>
                  </a:lnTo>
                  <a:lnTo>
                    <a:pt x="76484" y="1063118"/>
                  </a:lnTo>
                  <a:lnTo>
                    <a:pt x="77766" y="1057982"/>
                  </a:lnTo>
                  <a:lnTo>
                    <a:pt x="79089" y="1052846"/>
                  </a:lnTo>
                  <a:lnTo>
                    <a:pt x="80452" y="1047711"/>
                  </a:lnTo>
                  <a:lnTo>
                    <a:pt x="81856" y="1042575"/>
                  </a:lnTo>
                  <a:lnTo>
                    <a:pt x="83299" y="1037439"/>
                  </a:lnTo>
                  <a:lnTo>
                    <a:pt x="84784" y="1032303"/>
                  </a:lnTo>
                  <a:lnTo>
                    <a:pt x="86305" y="1027167"/>
                  </a:lnTo>
                  <a:lnTo>
                    <a:pt x="87855" y="1022031"/>
                  </a:lnTo>
                  <a:lnTo>
                    <a:pt x="89429" y="1016895"/>
                  </a:lnTo>
                  <a:lnTo>
                    <a:pt x="91024" y="1011760"/>
                  </a:lnTo>
                  <a:lnTo>
                    <a:pt x="92633" y="1006624"/>
                  </a:lnTo>
                  <a:lnTo>
                    <a:pt x="94252" y="1001488"/>
                  </a:lnTo>
                  <a:lnTo>
                    <a:pt x="95873" y="996352"/>
                  </a:lnTo>
                  <a:lnTo>
                    <a:pt x="97490" y="991216"/>
                  </a:lnTo>
                  <a:lnTo>
                    <a:pt x="99098" y="986080"/>
                  </a:lnTo>
                  <a:lnTo>
                    <a:pt x="100692" y="980945"/>
                  </a:lnTo>
                  <a:lnTo>
                    <a:pt x="102268" y="975809"/>
                  </a:lnTo>
                  <a:lnTo>
                    <a:pt x="103818" y="970673"/>
                  </a:lnTo>
                  <a:lnTo>
                    <a:pt x="105337" y="965537"/>
                  </a:lnTo>
                  <a:lnTo>
                    <a:pt x="106827" y="960401"/>
                  </a:lnTo>
                  <a:lnTo>
                    <a:pt x="108284" y="955265"/>
                  </a:lnTo>
                  <a:lnTo>
                    <a:pt x="109708" y="950130"/>
                  </a:lnTo>
                  <a:lnTo>
                    <a:pt x="111096" y="944994"/>
                  </a:lnTo>
                  <a:lnTo>
                    <a:pt x="112443" y="939858"/>
                  </a:lnTo>
                  <a:lnTo>
                    <a:pt x="113751" y="934722"/>
                  </a:lnTo>
                  <a:lnTo>
                    <a:pt x="115024" y="929586"/>
                  </a:lnTo>
                  <a:lnTo>
                    <a:pt x="116262" y="924450"/>
                  </a:lnTo>
                  <a:lnTo>
                    <a:pt x="117468" y="919315"/>
                  </a:lnTo>
                  <a:lnTo>
                    <a:pt x="118640" y="914179"/>
                  </a:lnTo>
                  <a:lnTo>
                    <a:pt x="119778" y="909043"/>
                  </a:lnTo>
                  <a:lnTo>
                    <a:pt x="120884" y="903907"/>
                  </a:lnTo>
                  <a:lnTo>
                    <a:pt x="121962" y="898771"/>
                  </a:lnTo>
                  <a:lnTo>
                    <a:pt x="123014" y="893635"/>
                  </a:lnTo>
                  <a:lnTo>
                    <a:pt x="124041" y="888500"/>
                  </a:lnTo>
                  <a:lnTo>
                    <a:pt x="125044" y="883364"/>
                  </a:lnTo>
                  <a:lnTo>
                    <a:pt x="126020" y="878228"/>
                  </a:lnTo>
                  <a:lnTo>
                    <a:pt x="126970" y="873092"/>
                  </a:lnTo>
                  <a:lnTo>
                    <a:pt x="127899" y="867956"/>
                  </a:lnTo>
                  <a:lnTo>
                    <a:pt x="128805" y="862820"/>
                  </a:lnTo>
                  <a:lnTo>
                    <a:pt x="129689" y="857684"/>
                  </a:lnTo>
                  <a:lnTo>
                    <a:pt x="130550" y="852549"/>
                  </a:lnTo>
                  <a:lnTo>
                    <a:pt x="131384" y="847413"/>
                  </a:lnTo>
                  <a:lnTo>
                    <a:pt x="132193" y="842277"/>
                  </a:lnTo>
                  <a:lnTo>
                    <a:pt x="132979" y="837141"/>
                  </a:lnTo>
                  <a:lnTo>
                    <a:pt x="133741" y="832005"/>
                  </a:lnTo>
                  <a:lnTo>
                    <a:pt x="134478" y="826869"/>
                  </a:lnTo>
                  <a:lnTo>
                    <a:pt x="135192" y="821734"/>
                  </a:lnTo>
                  <a:lnTo>
                    <a:pt x="135878" y="816598"/>
                  </a:lnTo>
                  <a:lnTo>
                    <a:pt x="136538" y="811462"/>
                  </a:lnTo>
                  <a:lnTo>
                    <a:pt x="137176" y="806326"/>
                  </a:lnTo>
                  <a:lnTo>
                    <a:pt x="137791" y="801190"/>
                  </a:lnTo>
                  <a:lnTo>
                    <a:pt x="138386" y="796054"/>
                  </a:lnTo>
                  <a:lnTo>
                    <a:pt x="138961" y="790919"/>
                  </a:lnTo>
                  <a:lnTo>
                    <a:pt x="139515" y="785783"/>
                  </a:lnTo>
                  <a:lnTo>
                    <a:pt x="140052" y="780647"/>
                  </a:lnTo>
                  <a:lnTo>
                    <a:pt x="140575" y="775511"/>
                  </a:lnTo>
                  <a:lnTo>
                    <a:pt x="141087" y="770375"/>
                  </a:lnTo>
                  <a:lnTo>
                    <a:pt x="141588" y="765239"/>
                  </a:lnTo>
                  <a:lnTo>
                    <a:pt x="142082" y="760104"/>
                  </a:lnTo>
                  <a:lnTo>
                    <a:pt x="142568" y="754968"/>
                  </a:lnTo>
                  <a:lnTo>
                    <a:pt x="143051" y="749832"/>
                  </a:lnTo>
                  <a:lnTo>
                    <a:pt x="143532" y="744696"/>
                  </a:lnTo>
                  <a:lnTo>
                    <a:pt x="144013" y="739560"/>
                  </a:lnTo>
                  <a:lnTo>
                    <a:pt x="144495" y="734424"/>
                  </a:lnTo>
                  <a:lnTo>
                    <a:pt x="144979" y="729289"/>
                  </a:lnTo>
                  <a:lnTo>
                    <a:pt x="145467" y="724153"/>
                  </a:lnTo>
                  <a:lnTo>
                    <a:pt x="145958" y="719017"/>
                  </a:lnTo>
                  <a:lnTo>
                    <a:pt x="146452" y="713881"/>
                  </a:lnTo>
                  <a:lnTo>
                    <a:pt x="146950" y="708745"/>
                  </a:lnTo>
                  <a:lnTo>
                    <a:pt x="147451" y="703609"/>
                  </a:lnTo>
                  <a:lnTo>
                    <a:pt x="147954" y="698474"/>
                  </a:lnTo>
                  <a:lnTo>
                    <a:pt x="148458" y="693338"/>
                  </a:lnTo>
                  <a:lnTo>
                    <a:pt x="148961" y="688202"/>
                  </a:lnTo>
                  <a:lnTo>
                    <a:pt x="149463" y="683066"/>
                  </a:lnTo>
                  <a:lnTo>
                    <a:pt x="149962" y="677930"/>
                  </a:lnTo>
                  <a:lnTo>
                    <a:pt x="150456" y="672794"/>
                  </a:lnTo>
                  <a:lnTo>
                    <a:pt x="150944" y="667658"/>
                  </a:lnTo>
                  <a:lnTo>
                    <a:pt x="151422" y="662523"/>
                  </a:lnTo>
                  <a:lnTo>
                    <a:pt x="151890" y="657387"/>
                  </a:lnTo>
                  <a:lnTo>
                    <a:pt x="152348" y="652251"/>
                  </a:lnTo>
                  <a:lnTo>
                    <a:pt x="152792" y="647115"/>
                  </a:lnTo>
                  <a:lnTo>
                    <a:pt x="153224" y="641979"/>
                  </a:lnTo>
                  <a:lnTo>
                    <a:pt x="153642" y="636843"/>
                  </a:lnTo>
                  <a:lnTo>
                    <a:pt x="154041" y="631708"/>
                  </a:lnTo>
                  <a:lnTo>
                    <a:pt x="154424" y="626572"/>
                  </a:lnTo>
                  <a:lnTo>
                    <a:pt x="154792" y="621436"/>
                  </a:lnTo>
                  <a:lnTo>
                    <a:pt x="155143" y="616300"/>
                  </a:lnTo>
                  <a:lnTo>
                    <a:pt x="155478" y="611164"/>
                  </a:lnTo>
                  <a:lnTo>
                    <a:pt x="155797" y="606028"/>
                  </a:lnTo>
                  <a:lnTo>
                    <a:pt x="156098" y="600893"/>
                  </a:lnTo>
                  <a:lnTo>
                    <a:pt x="156382" y="595757"/>
                  </a:lnTo>
                  <a:lnTo>
                    <a:pt x="156652" y="590621"/>
                  </a:lnTo>
                  <a:lnTo>
                    <a:pt x="156908" y="585485"/>
                  </a:lnTo>
                  <a:lnTo>
                    <a:pt x="157150" y="580349"/>
                  </a:lnTo>
                  <a:lnTo>
                    <a:pt x="157379" y="575213"/>
                  </a:lnTo>
                  <a:lnTo>
                    <a:pt x="157594" y="570078"/>
                  </a:lnTo>
                  <a:lnTo>
                    <a:pt x="157796" y="564942"/>
                  </a:lnTo>
                  <a:lnTo>
                    <a:pt x="157987" y="559806"/>
                  </a:lnTo>
                  <a:lnTo>
                    <a:pt x="158168" y="554670"/>
                  </a:lnTo>
                  <a:lnTo>
                    <a:pt x="158339" y="549534"/>
                  </a:lnTo>
                  <a:lnTo>
                    <a:pt x="158501" y="544398"/>
                  </a:lnTo>
                  <a:lnTo>
                    <a:pt x="158652" y="539263"/>
                  </a:lnTo>
                  <a:lnTo>
                    <a:pt x="158794" y="534127"/>
                  </a:lnTo>
                  <a:lnTo>
                    <a:pt x="158928" y="528991"/>
                  </a:lnTo>
                  <a:lnTo>
                    <a:pt x="159056" y="523855"/>
                  </a:lnTo>
                  <a:lnTo>
                    <a:pt x="159177" y="518719"/>
                  </a:lnTo>
                  <a:lnTo>
                    <a:pt x="159291" y="513583"/>
                  </a:lnTo>
                  <a:lnTo>
                    <a:pt x="159399" y="508447"/>
                  </a:lnTo>
                  <a:lnTo>
                    <a:pt x="159502" y="503312"/>
                  </a:lnTo>
                  <a:lnTo>
                    <a:pt x="159601" y="498176"/>
                  </a:lnTo>
                  <a:lnTo>
                    <a:pt x="159696" y="493040"/>
                  </a:lnTo>
                  <a:lnTo>
                    <a:pt x="159788" y="487904"/>
                  </a:lnTo>
                  <a:lnTo>
                    <a:pt x="159878" y="482768"/>
                  </a:lnTo>
                  <a:lnTo>
                    <a:pt x="159966" y="477632"/>
                  </a:lnTo>
                  <a:lnTo>
                    <a:pt x="160054" y="472497"/>
                  </a:lnTo>
                  <a:lnTo>
                    <a:pt x="160141" y="467361"/>
                  </a:lnTo>
                  <a:lnTo>
                    <a:pt x="160228" y="462225"/>
                  </a:lnTo>
                  <a:lnTo>
                    <a:pt x="160317" y="457089"/>
                  </a:lnTo>
                  <a:lnTo>
                    <a:pt x="160407" y="451953"/>
                  </a:lnTo>
                  <a:lnTo>
                    <a:pt x="160499" y="446817"/>
                  </a:lnTo>
                  <a:lnTo>
                    <a:pt x="160593" y="441682"/>
                  </a:lnTo>
                  <a:lnTo>
                    <a:pt x="160691" y="436546"/>
                  </a:lnTo>
                  <a:lnTo>
                    <a:pt x="160791" y="431410"/>
                  </a:lnTo>
                  <a:lnTo>
                    <a:pt x="160894" y="426274"/>
                  </a:lnTo>
                  <a:lnTo>
                    <a:pt x="161000" y="421138"/>
                  </a:lnTo>
                  <a:lnTo>
                    <a:pt x="161109" y="416002"/>
                  </a:lnTo>
                  <a:lnTo>
                    <a:pt x="161222" y="410867"/>
                  </a:lnTo>
                  <a:lnTo>
                    <a:pt x="161337" y="405731"/>
                  </a:lnTo>
                  <a:lnTo>
                    <a:pt x="161454" y="400595"/>
                  </a:lnTo>
                  <a:lnTo>
                    <a:pt x="161573" y="395459"/>
                  </a:lnTo>
                  <a:lnTo>
                    <a:pt x="161693" y="390323"/>
                  </a:lnTo>
                  <a:lnTo>
                    <a:pt x="161815" y="385187"/>
                  </a:lnTo>
                  <a:lnTo>
                    <a:pt x="161937" y="380052"/>
                  </a:lnTo>
                  <a:lnTo>
                    <a:pt x="162059" y="374916"/>
                  </a:lnTo>
                  <a:lnTo>
                    <a:pt x="162180" y="369780"/>
                  </a:lnTo>
                  <a:lnTo>
                    <a:pt x="162300" y="364644"/>
                  </a:lnTo>
                  <a:lnTo>
                    <a:pt x="162418" y="359508"/>
                  </a:lnTo>
                  <a:lnTo>
                    <a:pt x="162533" y="354372"/>
                  </a:lnTo>
                  <a:lnTo>
                    <a:pt x="162645" y="349237"/>
                  </a:lnTo>
                  <a:lnTo>
                    <a:pt x="162754" y="344101"/>
                  </a:lnTo>
                  <a:lnTo>
                    <a:pt x="162858" y="338965"/>
                  </a:lnTo>
                  <a:lnTo>
                    <a:pt x="162959" y="333829"/>
                  </a:lnTo>
                  <a:lnTo>
                    <a:pt x="163055" y="328693"/>
                  </a:lnTo>
                  <a:lnTo>
                    <a:pt x="163145" y="323557"/>
                  </a:lnTo>
                  <a:lnTo>
                    <a:pt x="163229" y="318421"/>
                  </a:lnTo>
                  <a:lnTo>
                    <a:pt x="163308" y="313286"/>
                  </a:lnTo>
                  <a:lnTo>
                    <a:pt x="163381" y="308150"/>
                  </a:lnTo>
                  <a:lnTo>
                    <a:pt x="163449" y="303014"/>
                  </a:lnTo>
                  <a:lnTo>
                    <a:pt x="163512" y="297878"/>
                  </a:lnTo>
                  <a:lnTo>
                    <a:pt x="163567" y="292742"/>
                  </a:lnTo>
                  <a:lnTo>
                    <a:pt x="163617" y="287606"/>
                  </a:lnTo>
                  <a:lnTo>
                    <a:pt x="163661" y="282471"/>
                  </a:lnTo>
                  <a:lnTo>
                    <a:pt x="163701" y="277335"/>
                  </a:lnTo>
                  <a:lnTo>
                    <a:pt x="163735" y="272199"/>
                  </a:lnTo>
                  <a:lnTo>
                    <a:pt x="163765" y="267063"/>
                  </a:lnTo>
                  <a:lnTo>
                    <a:pt x="163789" y="261927"/>
                  </a:lnTo>
                  <a:lnTo>
                    <a:pt x="163808" y="256791"/>
                  </a:lnTo>
                  <a:lnTo>
                    <a:pt x="163823" y="251656"/>
                  </a:lnTo>
                  <a:lnTo>
                    <a:pt x="163835" y="246520"/>
                  </a:lnTo>
                  <a:lnTo>
                    <a:pt x="163843" y="241384"/>
                  </a:lnTo>
                  <a:lnTo>
                    <a:pt x="163848" y="236248"/>
                  </a:lnTo>
                  <a:lnTo>
                    <a:pt x="163849" y="231112"/>
                  </a:lnTo>
                  <a:lnTo>
                    <a:pt x="163847" y="225976"/>
                  </a:lnTo>
                  <a:lnTo>
                    <a:pt x="163842" y="220841"/>
                  </a:lnTo>
                  <a:lnTo>
                    <a:pt x="163836" y="215705"/>
                  </a:lnTo>
                  <a:lnTo>
                    <a:pt x="163827" y="210569"/>
                  </a:lnTo>
                  <a:lnTo>
                    <a:pt x="163817" y="205433"/>
                  </a:lnTo>
                  <a:lnTo>
                    <a:pt x="163805" y="200297"/>
                  </a:lnTo>
                  <a:lnTo>
                    <a:pt x="163792" y="195161"/>
                  </a:lnTo>
                  <a:lnTo>
                    <a:pt x="163777" y="190026"/>
                  </a:lnTo>
                  <a:lnTo>
                    <a:pt x="163762" y="184890"/>
                  </a:lnTo>
                  <a:lnTo>
                    <a:pt x="163747" y="179754"/>
                  </a:lnTo>
                  <a:lnTo>
                    <a:pt x="163731" y="174618"/>
                  </a:lnTo>
                  <a:lnTo>
                    <a:pt x="163716" y="169482"/>
                  </a:lnTo>
                  <a:lnTo>
                    <a:pt x="163700" y="164346"/>
                  </a:lnTo>
                  <a:lnTo>
                    <a:pt x="163685" y="159210"/>
                  </a:lnTo>
                  <a:lnTo>
                    <a:pt x="163671" y="154075"/>
                  </a:lnTo>
                  <a:lnTo>
                    <a:pt x="163658" y="148939"/>
                  </a:lnTo>
                  <a:lnTo>
                    <a:pt x="163645" y="143803"/>
                  </a:lnTo>
                  <a:lnTo>
                    <a:pt x="163633" y="138667"/>
                  </a:lnTo>
                  <a:lnTo>
                    <a:pt x="163623" y="133531"/>
                  </a:lnTo>
                  <a:lnTo>
                    <a:pt x="163614" y="128395"/>
                  </a:lnTo>
                  <a:lnTo>
                    <a:pt x="163606" y="123260"/>
                  </a:lnTo>
                  <a:lnTo>
                    <a:pt x="163599" y="118124"/>
                  </a:lnTo>
                  <a:lnTo>
                    <a:pt x="163593" y="112988"/>
                  </a:lnTo>
                  <a:lnTo>
                    <a:pt x="163588" y="107852"/>
                  </a:lnTo>
                  <a:lnTo>
                    <a:pt x="163584" y="102716"/>
                  </a:lnTo>
                  <a:lnTo>
                    <a:pt x="163581" y="97580"/>
                  </a:lnTo>
                  <a:lnTo>
                    <a:pt x="163578" y="92445"/>
                  </a:lnTo>
                  <a:lnTo>
                    <a:pt x="163577" y="87309"/>
                  </a:lnTo>
                  <a:lnTo>
                    <a:pt x="163575" y="82173"/>
                  </a:lnTo>
                  <a:lnTo>
                    <a:pt x="163574" y="77037"/>
                  </a:lnTo>
                  <a:lnTo>
                    <a:pt x="163574" y="71901"/>
                  </a:lnTo>
                  <a:lnTo>
                    <a:pt x="163574" y="66765"/>
                  </a:lnTo>
                  <a:lnTo>
                    <a:pt x="163573" y="61630"/>
                  </a:lnTo>
                  <a:lnTo>
                    <a:pt x="163574" y="56494"/>
                  </a:lnTo>
                  <a:lnTo>
                    <a:pt x="163574" y="51358"/>
                  </a:lnTo>
                  <a:lnTo>
                    <a:pt x="163575" y="46222"/>
                  </a:lnTo>
                  <a:lnTo>
                    <a:pt x="163576" y="41086"/>
                  </a:lnTo>
                  <a:lnTo>
                    <a:pt x="163578" y="35950"/>
                  </a:lnTo>
                  <a:lnTo>
                    <a:pt x="163580" y="30815"/>
                  </a:lnTo>
                  <a:lnTo>
                    <a:pt x="163583" y="25679"/>
                  </a:lnTo>
                  <a:lnTo>
                    <a:pt x="163586" y="20543"/>
                  </a:lnTo>
                  <a:lnTo>
                    <a:pt x="163591" y="15407"/>
                  </a:lnTo>
                  <a:lnTo>
                    <a:pt x="163596" y="10271"/>
                  </a:lnTo>
                  <a:lnTo>
                    <a:pt x="163602" y="5135"/>
                  </a:lnTo>
                  <a:lnTo>
                    <a:pt x="163610" y="0"/>
                  </a:lnTo>
                  <a:lnTo>
                    <a:pt x="164395" y="0"/>
                  </a:lnTo>
                  <a:lnTo>
                    <a:pt x="164402" y="5135"/>
                  </a:lnTo>
                  <a:lnTo>
                    <a:pt x="164409" y="10271"/>
                  </a:lnTo>
                  <a:lnTo>
                    <a:pt x="164414" y="15407"/>
                  </a:lnTo>
                  <a:lnTo>
                    <a:pt x="164419" y="20543"/>
                  </a:lnTo>
                  <a:lnTo>
                    <a:pt x="164422" y="25679"/>
                  </a:lnTo>
                  <a:lnTo>
                    <a:pt x="164425" y="30815"/>
                  </a:lnTo>
                  <a:lnTo>
                    <a:pt x="164427" y="35950"/>
                  </a:lnTo>
                  <a:lnTo>
                    <a:pt x="164429" y="41086"/>
                  </a:lnTo>
                  <a:lnTo>
                    <a:pt x="164430" y="46222"/>
                  </a:lnTo>
                  <a:lnTo>
                    <a:pt x="164431" y="51358"/>
                  </a:lnTo>
                  <a:lnTo>
                    <a:pt x="164431" y="56494"/>
                  </a:lnTo>
                  <a:lnTo>
                    <a:pt x="164431" y="61630"/>
                  </a:lnTo>
                  <a:lnTo>
                    <a:pt x="164431" y="66765"/>
                  </a:lnTo>
                  <a:lnTo>
                    <a:pt x="164431" y="71901"/>
                  </a:lnTo>
                  <a:lnTo>
                    <a:pt x="164430" y="77037"/>
                  </a:lnTo>
                  <a:lnTo>
                    <a:pt x="164429" y="82173"/>
                  </a:lnTo>
                  <a:lnTo>
                    <a:pt x="164428" y="87309"/>
                  </a:lnTo>
                  <a:lnTo>
                    <a:pt x="164426" y="92445"/>
                  </a:lnTo>
                  <a:lnTo>
                    <a:pt x="164424" y="97580"/>
                  </a:lnTo>
                  <a:lnTo>
                    <a:pt x="164421" y="102716"/>
                  </a:lnTo>
                  <a:lnTo>
                    <a:pt x="164417" y="107852"/>
                  </a:lnTo>
                  <a:lnTo>
                    <a:pt x="164412" y="112988"/>
                  </a:lnTo>
                  <a:lnTo>
                    <a:pt x="164406" y="118124"/>
                  </a:lnTo>
                  <a:lnTo>
                    <a:pt x="164399" y="123260"/>
                  </a:lnTo>
                  <a:lnTo>
                    <a:pt x="164391" y="128395"/>
                  </a:lnTo>
                  <a:lnTo>
                    <a:pt x="164381" y="133531"/>
                  </a:lnTo>
                  <a:lnTo>
                    <a:pt x="164371" y="138667"/>
                  </a:lnTo>
                  <a:lnTo>
                    <a:pt x="164360" y="143803"/>
                  </a:lnTo>
                  <a:lnTo>
                    <a:pt x="164347" y="148939"/>
                  </a:lnTo>
                  <a:lnTo>
                    <a:pt x="164334" y="154075"/>
                  </a:lnTo>
                  <a:lnTo>
                    <a:pt x="164319" y="159210"/>
                  </a:lnTo>
                  <a:lnTo>
                    <a:pt x="164304" y="164346"/>
                  </a:lnTo>
                  <a:lnTo>
                    <a:pt x="164289" y="169482"/>
                  </a:lnTo>
                  <a:lnTo>
                    <a:pt x="164273" y="174618"/>
                  </a:lnTo>
                  <a:lnTo>
                    <a:pt x="164258" y="179754"/>
                  </a:lnTo>
                  <a:lnTo>
                    <a:pt x="164242" y="184890"/>
                  </a:lnTo>
                  <a:lnTo>
                    <a:pt x="164227" y="190026"/>
                  </a:lnTo>
                  <a:lnTo>
                    <a:pt x="164213" y="195161"/>
                  </a:lnTo>
                  <a:lnTo>
                    <a:pt x="164200" y="200297"/>
                  </a:lnTo>
                  <a:lnTo>
                    <a:pt x="164188" y="205433"/>
                  </a:lnTo>
                  <a:lnTo>
                    <a:pt x="164177" y="210569"/>
                  </a:lnTo>
                  <a:lnTo>
                    <a:pt x="164169" y="215705"/>
                  </a:lnTo>
                  <a:lnTo>
                    <a:pt x="164162" y="220841"/>
                  </a:lnTo>
                  <a:lnTo>
                    <a:pt x="164158" y="225976"/>
                  </a:lnTo>
                  <a:lnTo>
                    <a:pt x="164156" y="231112"/>
                  </a:lnTo>
                  <a:lnTo>
                    <a:pt x="164157" y="236248"/>
                  </a:lnTo>
                  <a:lnTo>
                    <a:pt x="164162" y="241384"/>
                  </a:lnTo>
                  <a:lnTo>
                    <a:pt x="164170" y="246520"/>
                  </a:lnTo>
                  <a:lnTo>
                    <a:pt x="164181" y="251656"/>
                  </a:lnTo>
                  <a:lnTo>
                    <a:pt x="164197" y="256791"/>
                  </a:lnTo>
                  <a:lnTo>
                    <a:pt x="164216" y="261927"/>
                  </a:lnTo>
                  <a:lnTo>
                    <a:pt x="164240" y="267063"/>
                  </a:lnTo>
                  <a:lnTo>
                    <a:pt x="164269" y="272199"/>
                  </a:lnTo>
                  <a:lnTo>
                    <a:pt x="164304" y="277335"/>
                  </a:lnTo>
                  <a:lnTo>
                    <a:pt x="164343" y="282471"/>
                  </a:lnTo>
                  <a:lnTo>
                    <a:pt x="164388" y="287606"/>
                  </a:lnTo>
                  <a:lnTo>
                    <a:pt x="164438" y="292742"/>
                  </a:lnTo>
                  <a:lnTo>
                    <a:pt x="164493" y="297878"/>
                  </a:lnTo>
                  <a:lnTo>
                    <a:pt x="164555" y="303014"/>
                  </a:lnTo>
                  <a:lnTo>
                    <a:pt x="164623" y="308150"/>
                  </a:lnTo>
                  <a:lnTo>
                    <a:pt x="164697" y="313286"/>
                  </a:lnTo>
                  <a:lnTo>
                    <a:pt x="164776" y="318421"/>
                  </a:lnTo>
                  <a:lnTo>
                    <a:pt x="164860" y="323557"/>
                  </a:lnTo>
                  <a:lnTo>
                    <a:pt x="164950" y="328693"/>
                  </a:lnTo>
                  <a:lnTo>
                    <a:pt x="165046" y="333829"/>
                  </a:lnTo>
                  <a:lnTo>
                    <a:pt x="165146" y="338965"/>
                  </a:lnTo>
                  <a:lnTo>
                    <a:pt x="165251" y="344101"/>
                  </a:lnTo>
                  <a:lnTo>
                    <a:pt x="165360" y="349237"/>
                  </a:lnTo>
                  <a:lnTo>
                    <a:pt x="165472" y="354372"/>
                  </a:lnTo>
                  <a:lnTo>
                    <a:pt x="165587" y="359508"/>
                  </a:lnTo>
                  <a:lnTo>
                    <a:pt x="165705" y="364644"/>
                  </a:lnTo>
                  <a:lnTo>
                    <a:pt x="165825" y="369780"/>
                  </a:lnTo>
                  <a:lnTo>
                    <a:pt x="165946" y="374916"/>
                  </a:lnTo>
                  <a:lnTo>
                    <a:pt x="166068" y="380052"/>
                  </a:lnTo>
                  <a:lnTo>
                    <a:pt x="166190" y="385187"/>
                  </a:lnTo>
                  <a:lnTo>
                    <a:pt x="166312" y="390323"/>
                  </a:lnTo>
                  <a:lnTo>
                    <a:pt x="166432" y="395459"/>
                  </a:lnTo>
                  <a:lnTo>
                    <a:pt x="166551" y="400595"/>
                  </a:lnTo>
                  <a:lnTo>
                    <a:pt x="166668" y="405731"/>
                  </a:lnTo>
                  <a:lnTo>
                    <a:pt x="166783" y="410867"/>
                  </a:lnTo>
                  <a:lnTo>
                    <a:pt x="166895" y="416002"/>
                  </a:lnTo>
                  <a:lnTo>
                    <a:pt x="167005" y="421138"/>
                  </a:lnTo>
                  <a:lnTo>
                    <a:pt x="167111" y="426274"/>
                  </a:lnTo>
                  <a:lnTo>
                    <a:pt x="167214" y="431410"/>
                  </a:lnTo>
                  <a:lnTo>
                    <a:pt x="167314" y="436546"/>
                  </a:lnTo>
                  <a:lnTo>
                    <a:pt x="167411" y="441682"/>
                  </a:lnTo>
                  <a:lnTo>
                    <a:pt x="167506" y="446817"/>
                  </a:lnTo>
                  <a:lnTo>
                    <a:pt x="167598" y="451953"/>
                  </a:lnTo>
                  <a:lnTo>
                    <a:pt x="167688" y="457089"/>
                  </a:lnTo>
                  <a:lnTo>
                    <a:pt x="167776" y="462225"/>
                  </a:lnTo>
                  <a:lnTo>
                    <a:pt x="167864" y="467361"/>
                  </a:lnTo>
                  <a:lnTo>
                    <a:pt x="167951" y="472497"/>
                  </a:lnTo>
                  <a:lnTo>
                    <a:pt x="168038" y="477632"/>
                  </a:lnTo>
                  <a:lnTo>
                    <a:pt x="168126" y="482768"/>
                  </a:lnTo>
                  <a:lnTo>
                    <a:pt x="168216" y="487904"/>
                  </a:lnTo>
                  <a:lnTo>
                    <a:pt x="168309" y="493040"/>
                  </a:lnTo>
                  <a:lnTo>
                    <a:pt x="168404" y="498176"/>
                  </a:lnTo>
                  <a:lnTo>
                    <a:pt x="168503" y="503312"/>
                  </a:lnTo>
                  <a:lnTo>
                    <a:pt x="168605" y="508447"/>
                  </a:lnTo>
                  <a:lnTo>
                    <a:pt x="168713" y="513583"/>
                  </a:lnTo>
                  <a:lnTo>
                    <a:pt x="168828" y="518719"/>
                  </a:lnTo>
                  <a:lnTo>
                    <a:pt x="168949" y="523855"/>
                  </a:lnTo>
                  <a:lnTo>
                    <a:pt x="169076" y="528991"/>
                  </a:lnTo>
                  <a:lnTo>
                    <a:pt x="169211" y="534127"/>
                  </a:lnTo>
                  <a:lnTo>
                    <a:pt x="169353" y="539263"/>
                  </a:lnTo>
                  <a:lnTo>
                    <a:pt x="169504" y="544398"/>
                  </a:lnTo>
                  <a:lnTo>
                    <a:pt x="169665" y="549534"/>
                  </a:lnTo>
                  <a:lnTo>
                    <a:pt x="169836" y="554670"/>
                  </a:lnTo>
                  <a:lnTo>
                    <a:pt x="170017" y="559806"/>
                  </a:lnTo>
                  <a:lnTo>
                    <a:pt x="170209" y="564942"/>
                  </a:lnTo>
                  <a:lnTo>
                    <a:pt x="170411" y="570078"/>
                  </a:lnTo>
                  <a:lnTo>
                    <a:pt x="170625" y="575213"/>
                  </a:lnTo>
                  <a:lnTo>
                    <a:pt x="170854" y="580349"/>
                  </a:lnTo>
                  <a:lnTo>
                    <a:pt x="171097" y="585485"/>
                  </a:lnTo>
                  <a:lnTo>
                    <a:pt x="171353" y="590621"/>
                  </a:lnTo>
                  <a:lnTo>
                    <a:pt x="171622" y="595757"/>
                  </a:lnTo>
                  <a:lnTo>
                    <a:pt x="171907" y="600893"/>
                  </a:lnTo>
                  <a:lnTo>
                    <a:pt x="172208" y="606028"/>
                  </a:lnTo>
                  <a:lnTo>
                    <a:pt x="172527" y="611164"/>
                  </a:lnTo>
                  <a:lnTo>
                    <a:pt x="172862" y="616300"/>
                  </a:lnTo>
                  <a:lnTo>
                    <a:pt x="173213" y="621436"/>
                  </a:lnTo>
                  <a:lnTo>
                    <a:pt x="173580" y="626572"/>
                  </a:lnTo>
                  <a:lnTo>
                    <a:pt x="173963" y="631708"/>
                  </a:lnTo>
                  <a:lnTo>
                    <a:pt x="174363" y="636843"/>
                  </a:lnTo>
                  <a:lnTo>
                    <a:pt x="174781" y="641979"/>
                  </a:lnTo>
                  <a:lnTo>
                    <a:pt x="175212" y="647115"/>
                  </a:lnTo>
                  <a:lnTo>
                    <a:pt x="175657" y="652251"/>
                  </a:lnTo>
                  <a:lnTo>
                    <a:pt x="176114" y="657387"/>
                  </a:lnTo>
                  <a:lnTo>
                    <a:pt x="176582" y="662523"/>
                  </a:lnTo>
                  <a:lnTo>
                    <a:pt x="177061" y="667658"/>
                  </a:lnTo>
                  <a:lnTo>
                    <a:pt x="177549" y="672794"/>
                  </a:lnTo>
                  <a:lnTo>
                    <a:pt x="178043" y="677930"/>
                  </a:lnTo>
                  <a:lnTo>
                    <a:pt x="178541" y="683066"/>
                  </a:lnTo>
                  <a:lnTo>
                    <a:pt x="179043" y="688202"/>
                  </a:lnTo>
                  <a:lnTo>
                    <a:pt x="179547" y="693338"/>
                  </a:lnTo>
                  <a:lnTo>
                    <a:pt x="180051" y="698474"/>
                  </a:lnTo>
                  <a:lnTo>
                    <a:pt x="180554" y="703609"/>
                  </a:lnTo>
                  <a:lnTo>
                    <a:pt x="181055" y="708745"/>
                  </a:lnTo>
                  <a:lnTo>
                    <a:pt x="181552" y="713881"/>
                  </a:lnTo>
                  <a:lnTo>
                    <a:pt x="182047" y="719017"/>
                  </a:lnTo>
                  <a:lnTo>
                    <a:pt x="182538" y="724153"/>
                  </a:lnTo>
                  <a:lnTo>
                    <a:pt x="183025" y="729289"/>
                  </a:lnTo>
                  <a:lnTo>
                    <a:pt x="183509" y="734424"/>
                  </a:lnTo>
                  <a:lnTo>
                    <a:pt x="183991" y="739560"/>
                  </a:lnTo>
                  <a:lnTo>
                    <a:pt x="184472" y="744696"/>
                  </a:lnTo>
                  <a:lnTo>
                    <a:pt x="184954" y="749832"/>
                  </a:lnTo>
                  <a:lnTo>
                    <a:pt x="185437" y="754968"/>
                  </a:lnTo>
                  <a:lnTo>
                    <a:pt x="185923" y="760104"/>
                  </a:lnTo>
                  <a:lnTo>
                    <a:pt x="186416" y="765239"/>
                  </a:lnTo>
                  <a:lnTo>
                    <a:pt x="186918" y="770375"/>
                  </a:lnTo>
                  <a:lnTo>
                    <a:pt x="187429" y="775511"/>
                  </a:lnTo>
                  <a:lnTo>
                    <a:pt x="187952" y="780647"/>
                  </a:lnTo>
                  <a:lnTo>
                    <a:pt x="188490" y="785783"/>
                  </a:lnTo>
                  <a:lnTo>
                    <a:pt x="189044" y="790919"/>
                  </a:lnTo>
                  <a:lnTo>
                    <a:pt x="189619" y="796054"/>
                  </a:lnTo>
                  <a:lnTo>
                    <a:pt x="190213" y="801190"/>
                  </a:lnTo>
                  <a:lnTo>
                    <a:pt x="190829" y="806326"/>
                  </a:lnTo>
                  <a:lnTo>
                    <a:pt x="191467" y="811462"/>
                  </a:lnTo>
                  <a:lnTo>
                    <a:pt x="192127" y="816598"/>
                  </a:lnTo>
                  <a:lnTo>
                    <a:pt x="192813" y="821734"/>
                  </a:lnTo>
                  <a:lnTo>
                    <a:pt x="193526" y="826869"/>
                  </a:lnTo>
                  <a:lnTo>
                    <a:pt x="194264" y="832005"/>
                  </a:lnTo>
                  <a:lnTo>
                    <a:pt x="195026" y="837141"/>
                  </a:lnTo>
                  <a:lnTo>
                    <a:pt x="195811" y="842277"/>
                  </a:lnTo>
                  <a:lnTo>
                    <a:pt x="196621" y="847413"/>
                  </a:lnTo>
                  <a:lnTo>
                    <a:pt x="197455" y="852549"/>
                  </a:lnTo>
                  <a:lnTo>
                    <a:pt x="198316" y="857684"/>
                  </a:lnTo>
                  <a:lnTo>
                    <a:pt x="199200" y="862820"/>
                  </a:lnTo>
                  <a:lnTo>
                    <a:pt x="200106" y="867956"/>
                  </a:lnTo>
                  <a:lnTo>
                    <a:pt x="201034" y="873092"/>
                  </a:lnTo>
                  <a:lnTo>
                    <a:pt x="201985" y="878228"/>
                  </a:lnTo>
                  <a:lnTo>
                    <a:pt x="202961" y="883364"/>
                  </a:lnTo>
                  <a:lnTo>
                    <a:pt x="203963" y="888500"/>
                  </a:lnTo>
                  <a:lnTo>
                    <a:pt x="204990" y="893635"/>
                  </a:lnTo>
                  <a:lnTo>
                    <a:pt x="206043" y="898771"/>
                  </a:lnTo>
                  <a:lnTo>
                    <a:pt x="207121" y="903907"/>
                  </a:lnTo>
                  <a:lnTo>
                    <a:pt x="208227" y="909043"/>
                  </a:lnTo>
                  <a:lnTo>
                    <a:pt x="209364" y="914179"/>
                  </a:lnTo>
                  <a:lnTo>
                    <a:pt x="210537" y="919315"/>
                  </a:lnTo>
                  <a:lnTo>
                    <a:pt x="211742" y="924450"/>
                  </a:lnTo>
                  <a:lnTo>
                    <a:pt x="212981" y="929586"/>
                  </a:lnTo>
                  <a:lnTo>
                    <a:pt x="214254" y="934722"/>
                  </a:lnTo>
                  <a:lnTo>
                    <a:pt x="215562" y="939858"/>
                  </a:lnTo>
                  <a:lnTo>
                    <a:pt x="216909" y="944994"/>
                  </a:lnTo>
                  <a:lnTo>
                    <a:pt x="218297" y="950130"/>
                  </a:lnTo>
                  <a:lnTo>
                    <a:pt x="219720" y="955265"/>
                  </a:lnTo>
                  <a:lnTo>
                    <a:pt x="221178" y="960401"/>
                  </a:lnTo>
                  <a:lnTo>
                    <a:pt x="222667" y="965537"/>
                  </a:lnTo>
                  <a:lnTo>
                    <a:pt x="224187" y="970673"/>
                  </a:lnTo>
                  <a:lnTo>
                    <a:pt x="225737" y="975809"/>
                  </a:lnTo>
                  <a:lnTo>
                    <a:pt x="227313" y="980945"/>
                  </a:lnTo>
                  <a:lnTo>
                    <a:pt x="228907" y="986080"/>
                  </a:lnTo>
                  <a:lnTo>
                    <a:pt x="230515" y="991216"/>
                  </a:lnTo>
                  <a:lnTo>
                    <a:pt x="232132" y="996352"/>
                  </a:lnTo>
                  <a:lnTo>
                    <a:pt x="233753" y="1001488"/>
                  </a:lnTo>
                  <a:lnTo>
                    <a:pt x="235372" y="1006624"/>
                  </a:lnTo>
                  <a:lnTo>
                    <a:pt x="236981" y="1011760"/>
                  </a:lnTo>
                  <a:lnTo>
                    <a:pt x="238575" y="1016895"/>
                  </a:lnTo>
                  <a:lnTo>
                    <a:pt x="240150" y="1022031"/>
                  </a:lnTo>
                  <a:lnTo>
                    <a:pt x="241700" y="1027167"/>
                  </a:lnTo>
                  <a:lnTo>
                    <a:pt x="243221" y="1032303"/>
                  </a:lnTo>
                  <a:lnTo>
                    <a:pt x="244706" y="1037439"/>
                  </a:lnTo>
                  <a:lnTo>
                    <a:pt x="246149" y="1042575"/>
                  </a:lnTo>
                  <a:lnTo>
                    <a:pt x="247552" y="1047711"/>
                  </a:lnTo>
                  <a:lnTo>
                    <a:pt x="248916" y="1052846"/>
                  </a:lnTo>
                  <a:lnTo>
                    <a:pt x="250239" y="1057982"/>
                  </a:lnTo>
                  <a:lnTo>
                    <a:pt x="251521" y="1063118"/>
                  </a:lnTo>
                  <a:lnTo>
                    <a:pt x="252761" y="1068254"/>
                  </a:lnTo>
                  <a:lnTo>
                    <a:pt x="253960" y="1073390"/>
                  </a:lnTo>
                  <a:lnTo>
                    <a:pt x="255127" y="1078526"/>
                  </a:lnTo>
                  <a:lnTo>
                    <a:pt x="256267" y="1083661"/>
                  </a:lnTo>
                  <a:lnTo>
                    <a:pt x="257384" y="1088797"/>
                  </a:lnTo>
                  <a:lnTo>
                    <a:pt x="258483" y="1093933"/>
                  </a:lnTo>
                  <a:lnTo>
                    <a:pt x="259570" y="1099069"/>
                  </a:lnTo>
                  <a:lnTo>
                    <a:pt x="260653" y="1104205"/>
                  </a:lnTo>
                  <a:lnTo>
                    <a:pt x="261740" y="1109341"/>
                  </a:lnTo>
                  <a:lnTo>
                    <a:pt x="262837" y="1114476"/>
                  </a:lnTo>
                  <a:lnTo>
                    <a:pt x="263951" y="1119612"/>
                  </a:lnTo>
                  <a:lnTo>
                    <a:pt x="265087" y="1124748"/>
                  </a:lnTo>
                  <a:lnTo>
                    <a:pt x="266255" y="1129884"/>
                  </a:lnTo>
                  <a:lnTo>
                    <a:pt x="267464" y="1135020"/>
                  </a:lnTo>
                  <a:lnTo>
                    <a:pt x="268713" y="1140156"/>
                  </a:lnTo>
                  <a:lnTo>
                    <a:pt x="270005" y="1145291"/>
                  </a:lnTo>
                  <a:lnTo>
                    <a:pt x="271345" y="1150427"/>
                  </a:lnTo>
                  <a:lnTo>
                    <a:pt x="272733" y="1155563"/>
                  </a:lnTo>
                  <a:lnTo>
                    <a:pt x="274178" y="1160699"/>
                  </a:lnTo>
                  <a:lnTo>
                    <a:pt x="275680" y="1165835"/>
                  </a:lnTo>
                  <a:lnTo>
                    <a:pt x="277233" y="1170971"/>
                  </a:lnTo>
                  <a:lnTo>
                    <a:pt x="278834" y="1176106"/>
                  </a:lnTo>
                  <a:lnTo>
                    <a:pt x="280481" y="1181242"/>
                  </a:lnTo>
                  <a:lnTo>
                    <a:pt x="282173" y="1186378"/>
                  </a:lnTo>
                  <a:lnTo>
                    <a:pt x="283908" y="1191514"/>
                  </a:lnTo>
                  <a:lnTo>
                    <a:pt x="285681" y="1196650"/>
                  </a:lnTo>
                  <a:lnTo>
                    <a:pt x="287483" y="1201786"/>
                  </a:lnTo>
                  <a:lnTo>
                    <a:pt x="289307" y="1206921"/>
                  </a:lnTo>
                  <a:lnTo>
                    <a:pt x="291149" y="1212057"/>
                  </a:lnTo>
                  <a:lnTo>
                    <a:pt x="293003" y="1217193"/>
                  </a:lnTo>
                  <a:lnTo>
                    <a:pt x="294861" y="1222329"/>
                  </a:lnTo>
                  <a:lnTo>
                    <a:pt x="296716" y="1227465"/>
                  </a:lnTo>
                  <a:lnTo>
                    <a:pt x="298561" y="1232601"/>
                  </a:lnTo>
                  <a:lnTo>
                    <a:pt x="300389" y="1237737"/>
                  </a:lnTo>
                  <a:lnTo>
                    <a:pt x="302195" y="1242872"/>
                  </a:lnTo>
                  <a:lnTo>
                    <a:pt x="303974" y="1248008"/>
                  </a:lnTo>
                  <a:lnTo>
                    <a:pt x="305714" y="1253144"/>
                  </a:lnTo>
                  <a:lnTo>
                    <a:pt x="307409" y="1258280"/>
                  </a:lnTo>
                  <a:lnTo>
                    <a:pt x="309058" y="1263416"/>
                  </a:lnTo>
                  <a:lnTo>
                    <a:pt x="310657" y="1268552"/>
                  </a:lnTo>
                  <a:lnTo>
                    <a:pt x="312202" y="1273687"/>
                  </a:lnTo>
                  <a:lnTo>
                    <a:pt x="313690" y="1278823"/>
                  </a:lnTo>
                  <a:lnTo>
                    <a:pt x="315110" y="1283959"/>
                  </a:lnTo>
                  <a:lnTo>
                    <a:pt x="316457" y="1289095"/>
                  </a:lnTo>
                  <a:lnTo>
                    <a:pt x="317738" y="1294231"/>
                  </a:lnTo>
                  <a:lnTo>
                    <a:pt x="318950" y="1299367"/>
                  </a:lnTo>
                  <a:lnTo>
                    <a:pt x="320092" y="1304502"/>
                  </a:lnTo>
                  <a:lnTo>
                    <a:pt x="321162" y="1309638"/>
                  </a:lnTo>
                  <a:lnTo>
                    <a:pt x="322151" y="1314774"/>
                  </a:lnTo>
                  <a:lnTo>
                    <a:pt x="323057" y="1319910"/>
                  </a:lnTo>
                  <a:lnTo>
                    <a:pt x="323889" y="1325046"/>
                  </a:lnTo>
                  <a:lnTo>
                    <a:pt x="324647" y="1330182"/>
                  </a:lnTo>
                  <a:lnTo>
                    <a:pt x="325330" y="1335317"/>
                  </a:lnTo>
                  <a:lnTo>
                    <a:pt x="325939" y="1340453"/>
                  </a:lnTo>
                  <a:lnTo>
                    <a:pt x="326463" y="1345589"/>
                  </a:lnTo>
                  <a:lnTo>
                    <a:pt x="326904" y="1350725"/>
                  </a:lnTo>
                  <a:lnTo>
                    <a:pt x="327272" y="1355861"/>
                  </a:lnTo>
                  <a:lnTo>
                    <a:pt x="327566" y="1360997"/>
                  </a:lnTo>
                  <a:lnTo>
                    <a:pt x="327787" y="1366132"/>
                  </a:lnTo>
                  <a:lnTo>
                    <a:pt x="327936" y="1371268"/>
                  </a:lnTo>
                  <a:lnTo>
                    <a:pt x="328005" y="1376404"/>
                  </a:lnTo>
                  <a:lnTo>
                    <a:pt x="327996" y="1381540"/>
                  </a:lnTo>
                  <a:lnTo>
                    <a:pt x="327920" y="1386676"/>
                  </a:lnTo>
                  <a:lnTo>
                    <a:pt x="327778" y="1391812"/>
                  </a:lnTo>
                  <a:lnTo>
                    <a:pt x="327573" y="1396948"/>
                  </a:lnTo>
                  <a:lnTo>
                    <a:pt x="327307" y="1402083"/>
                  </a:lnTo>
                  <a:lnTo>
                    <a:pt x="326977" y="1407219"/>
                  </a:lnTo>
                  <a:lnTo>
                    <a:pt x="326589" y="1412355"/>
                  </a:lnTo>
                  <a:lnTo>
                    <a:pt x="326153" y="1417491"/>
                  </a:lnTo>
                  <a:lnTo>
                    <a:pt x="325676" y="1422627"/>
                  </a:lnTo>
                  <a:lnTo>
                    <a:pt x="325161" y="1427763"/>
                  </a:lnTo>
                  <a:lnTo>
                    <a:pt x="324615" y="1432898"/>
                  </a:lnTo>
                  <a:lnTo>
                    <a:pt x="324041" y="1438034"/>
                  </a:lnTo>
                  <a:lnTo>
                    <a:pt x="323449" y="1443170"/>
                  </a:lnTo>
                  <a:lnTo>
                    <a:pt x="322849" y="1448306"/>
                  </a:lnTo>
                  <a:lnTo>
                    <a:pt x="322247" y="1453442"/>
                  </a:lnTo>
                  <a:lnTo>
                    <a:pt x="321650" y="1458578"/>
                  </a:lnTo>
                  <a:lnTo>
                    <a:pt x="321064" y="1463713"/>
                  </a:lnTo>
                  <a:lnTo>
                    <a:pt x="320501" y="1468849"/>
                  </a:lnTo>
                  <a:lnTo>
                    <a:pt x="319967" y="1473985"/>
                  </a:lnTo>
                  <a:lnTo>
                    <a:pt x="319467" y="1479121"/>
                  </a:lnTo>
                  <a:lnTo>
                    <a:pt x="319004" y="1484257"/>
                  </a:lnTo>
                  <a:lnTo>
                    <a:pt x="318584" y="1489393"/>
                  </a:lnTo>
                  <a:lnTo>
                    <a:pt x="318209" y="1494528"/>
                  </a:lnTo>
                  <a:lnTo>
                    <a:pt x="317889" y="1499664"/>
                  </a:lnTo>
                  <a:lnTo>
                    <a:pt x="317625" y="1504800"/>
                  </a:lnTo>
                  <a:lnTo>
                    <a:pt x="317412" y="1509936"/>
                  </a:lnTo>
                  <a:lnTo>
                    <a:pt x="317249" y="1515072"/>
                  </a:lnTo>
                  <a:lnTo>
                    <a:pt x="317134" y="1520208"/>
                  </a:lnTo>
                  <a:lnTo>
                    <a:pt x="317066" y="1525343"/>
                  </a:lnTo>
                  <a:lnTo>
                    <a:pt x="317047" y="1530479"/>
                  </a:lnTo>
                  <a:lnTo>
                    <a:pt x="317068" y="1535615"/>
                  </a:lnTo>
                  <a:lnTo>
                    <a:pt x="317122" y="1540751"/>
                  </a:lnTo>
                  <a:lnTo>
                    <a:pt x="317202" y="1545887"/>
                  </a:lnTo>
                  <a:lnTo>
                    <a:pt x="317303" y="1551023"/>
                  </a:lnTo>
                  <a:lnTo>
                    <a:pt x="317419" y="1556158"/>
                  </a:lnTo>
                  <a:lnTo>
                    <a:pt x="317545" y="1561294"/>
                  </a:lnTo>
                  <a:lnTo>
                    <a:pt x="317673" y="1566430"/>
                  </a:lnTo>
                  <a:lnTo>
                    <a:pt x="317794" y="1571566"/>
                  </a:lnTo>
                  <a:lnTo>
                    <a:pt x="317906" y="1576702"/>
                  </a:lnTo>
                  <a:lnTo>
                    <a:pt x="318003" y="1581838"/>
                  </a:lnTo>
                  <a:lnTo>
                    <a:pt x="318081" y="1586974"/>
                  </a:lnTo>
                  <a:lnTo>
                    <a:pt x="318134" y="1592109"/>
                  </a:lnTo>
                  <a:lnTo>
                    <a:pt x="318157" y="1597245"/>
                  </a:lnTo>
                  <a:lnTo>
                    <a:pt x="318153" y="1602381"/>
                  </a:lnTo>
                  <a:lnTo>
                    <a:pt x="318121" y="1607517"/>
                  </a:lnTo>
                  <a:lnTo>
                    <a:pt x="318060" y="1612653"/>
                  </a:lnTo>
                  <a:lnTo>
                    <a:pt x="317971" y="1617789"/>
                  </a:lnTo>
                  <a:lnTo>
                    <a:pt x="317852" y="1622924"/>
                  </a:lnTo>
                  <a:lnTo>
                    <a:pt x="317707" y="1628060"/>
                  </a:lnTo>
                  <a:lnTo>
                    <a:pt x="317541" y="1633196"/>
                  </a:lnTo>
                  <a:lnTo>
                    <a:pt x="317356" y="1638332"/>
                  </a:lnTo>
                  <a:lnTo>
                    <a:pt x="317156" y="1643468"/>
                  </a:lnTo>
                  <a:lnTo>
                    <a:pt x="316944" y="1648604"/>
                  </a:lnTo>
                  <a:lnTo>
                    <a:pt x="316720" y="1653739"/>
                  </a:lnTo>
                  <a:lnTo>
                    <a:pt x="316491" y="1658875"/>
                  </a:lnTo>
                  <a:lnTo>
                    <a:pt x="316257" y="1664011"/>
                  </a:lnTo>
                  <a:lnTo>
                    <a:pt x="316022" y="1669147"/>
                  </a:lnTo>
                  <a:lnTo>
                    <a:pt x="315785" y="1674283"/>
                  </a:lnTo>
                  <a:lnTo>
                    <a:pt x="315547" y="1679419"/>
                  </a:lnTo>
                  <a:lnTo>
                    <a:pt x="315308" y="1684554"/>
                  </a:lnTo>
                  <a:lnTo>
                    <a:pt x="315065" y="1689690"/>
                  </a:lnTo>
                  <a:lnTo>
                    <a:pt x="314817" y="1694826"/>
                  </a:lnTo>
                  <a:lnTo>
                    <a:pt x="314561" y="1699962"/>
                  </a:lnTo>
                  <a:lnTo>
                    <a:pt x="314293" y="1705098"/>
                  </a:lnTo>
                  <a:lnTo>
                    <a:pt x="314009" y="1710234"/>
                  </a:lnTo>
                  <a:lnTo>
                    <a:pt x="313701" y="1715369"/>
                  </a:lnTo>
                  <a:lnTo>
                    <a:pt x="313363" y="1720505"/>
                  </a:lnTo>
                  <a:lnTo>
                    <a:pt x="312992" y="1725641"/>
                  </a:lnTo>
                  <a:lnTo>
                    <a:pt x="312584" y="1730777"/>
                  </a:lnTo>
                  <a:lnTo>
                    <a:pt x="312133" y="1735913"/>
                  </a:lnTo>
                  <a:lnTo>
                    <a:pt x="311634" y="1741049"/>
                  </a:lnTo>
                  <a:lnTo>
                    <a:pt x="311075" y="1746185"/>
                  </a:lnTo>
                  <a:lnTo>
                    <a:pt x="310454" y="1751320"/>
                  </a:lnTo>
                  <a:lnTo>
                    <a:pt x="309774" y="1756456"/>
                  </a:lnTo>
                  <a:lnTo>
                    <a:pt x="309032" y="1761592"/>
                  </a:lnTo>
                  <a:lnTo>
                    <a:pt x="308227" y="1766728"/>
                  </a:lnTo>
                  <a:lnTo>
                    <a:pt x="307360" y="1771864"/>
                  </a:lnTo>
                  <a:lnTo>
                    <a:pt x="306420" y="1777000"/>
                  </a:lnTo>
                  <a:lnTo>
                    <a:pt x="305414" y="1782135"/>
                  </a:lnTo>
                  <a:lnTo>
                    <a:pt x="304352" y="1787271"/>
                  </a:lnTo>
                  <a:lnTo>
                    <a:pt x="303234" y="1792407"/>
                  </a:lnTo>
                  <a:lnTo>
                    <a:pt x="302066" y="1797543"/>
                  </a:lnTo>
                  <a:lnTo>
                    <a:pt x="300851" y="1802679"/>
                  </a:lnTo>
                  <a:lnTo>
                    <a:pt x="299587" y="1807815"/>
                  </a:lnTo>
                  <a:lnTo>
                    <a:pt x="298285" y="1812950"/>
                  </a:lnTo>
                  <a:lnTo>
                    <a:pt x="296951" y="1818086"/>
                  </a:lnTo>
                  <a:lnTo>
                    <a:pt x="295592" y="1823222"/>
                  </a:lnTo>
                  <a:lnTo>
                    <a:pt x="294210" y="1828358"/>
                  </a:lnTo>
                  <a:lnTo>
                    <a:pt x="292810" y="1833494"/>
                  </a:lnTo>
                  <a:lnTo>
                    <a:pt x="291394" y="1838630"/>
                  </a:lnTo>
                  <a:lnTo>
                    <a:pt x="289968" y="1843765"/>
                  </a:lnTo>
                  <a:lnTo>
                    <a:pt x="288533" y="1848901"/>
                  </a:lnTo>
                  <a:lnTo>
                    <a:pt x="287094" y="1854037"/>
                  </a:lnTo>
                  <a:lnTo>
                    <a:pt x="285649" y="1859173"/>
                  </a:lnTo>
                  <a:lnTo>
                    <a:pt x="284201" y="1864309"/>
                  </a:lnTo>
                  <a:lnTo>
                    <a:pt x="282750" y="1869445"/>
                  </a:lnTo>
                  <a:lnTo>
                    <a:pt x="281295" y="1874580"/>
                  </a:lnTo>
                  <a:lnTo>
                    <a:pt x="279835" y="1879716"/>
                  </a:lnTo>
                  <a:lnTo>
                    <a:pt x="278371" y="1884852"/>
                  </a:lnTo>
                  <a:lnTo>
                    <a:pt x="276900" y="1889988"/>
                  </a:lnTo>
                  <a:lnTo>
                    <a:pt x="275422" y="1895124"/>
                  </a:lnTo>
                  <a:lnTo>
                    <a:pt x="273934" y="1900260"/>
                  </a:lnTo>
                  <a:lnTo>
                    <a:pt x="272434" y="1905395"/>
                  </a:lnTo>
                  <a:lnTo>
                    <a:pt x="270923" y="1910531"/>
                  </a:lnTo>
                  <a:lnTo>
                    <a:pt x="269399" y="1915667"/>
                  </a:lnTo>
                  <a:lnTo>
                    <a:pt x="267862" y="1920803"/>
                  </a:lnTo>
                  <a:lnTo>
                    <a:pt x="266311" y="1925939"/>
                  </a:lnTo>
                  <a:lnTo>
                    <a:pt x="264743" y="1931075"/>
                  </a:lnTo>
                  <a:lnTo>
                    <a:pt x="263161" y="1936211"/>
                  </a:lnTo>
                  <a:lnTo>
                    <a:pt x="261564" y="1941346"/>
                  </a:lnTo>
                  <a:lnTo>
                    <a:pt x="259956" y="1946482"/>
                  </a:lnTo>
                  <a:lnTo>
                    <a:pt x="258335" y="1951618"/>
                  </a:lnTo>
                  <a:lnTo>
                    <a:pt x="256704" y="1956754"/>
                  </a:lnTo>
                  <a:lnTo>
                    <a:pt x="255062" y="1961890"/>
                  </a:lnTo>
                  <a:lnTo>
                    <a:pt x="253414" y="1967026"/>
                  </a:lnTo>
                  <a:lnTo>
                    <a:pt x="251761" y="1972161"/>
                  </a:lnTo>
                  <a:lnTo>
                    <a:pt x="250105" y="1977297"/>
                  </a:lnTo>
                  <a:lnTo>
                    <a:pt x="248449" y="1982433"/>
                  </a:lnTo>
                  <a:lnTo>
                    <a:pt x="246794" y="1987569"/>
                  </a:lnTo>
                  <a:lnTo>
                    <a:pt x="245143" y="1992705"/>
                  </a:lnTo>
                  <a:lnTo>
                    <a:pt x="243497" y="1997841"/>
                  </a:lnTo>
                  <a:lnTo>
                    <a:pt x="241859" y="2002976"/>
                  </a:lnTo>
                  <a:lnTo>
                    <a:pt x="240230" y="2008112"/>
                  </a:lnTo>
                  <a:lnTo>
                    <a:pt x="238610" y="2013248"/>
                  </a:lnTo>
                  <a:lnTo>
                    <a:pt x="237000" y="2018384"/>
                  </a:lnTo>
                  <a:lnTo>
                    <a:pt x="235404" y="2023520"/>
                  </a:lnTo>
                  <a:lnTo>
                    <a:pt x="233821" y="2028656"/>
                  </a:lnTo>
                  <a:lnTo>
                    <a:pt x="232249" y="2033791"/>
                  </a:lnTo>
                  <a:lnTo>
                    <a:pt x="230689" y="2038927"/>
                  </a:lnTo>
                  <a:lnTo>
                    <a:pt x="229141" y="2044063"/>
                  </a:lnTo>
                  <a:lnTo>
                    <a:pt x="227603" y="2049199"/>
                  </a:lnTo>
                  <a:lnTo>
                    <a:pt x="226079" y="2054335"/>
                  </a:lnTo>
                  <a:lnTo>
                    <a:pt x="224565" y="2059471"/>
                  </a:lnTo>
                  <a:lnTo>
                    <a:pt x="223060" y="2064606"/>
                  </a:lnTo>
                  <a:lnTo>
                    <a:pt x="221564" y="2069742"/>
                  </a:lnTo>
                  <a:lnTo>
                    <a:pt x="220077" y="2074878"/>
                  </a:lnTo>
                  <a:lnTo>
                    <a:pt x="218599" y="2080014"/>
                  </a:lnTo>
                  <a:lnTo>
                    <a:pt x="217131" y="2085150"/>
                  </a:lnTo>
                  <a:lnTo>
                    <a:pt x="215672" y="2090286"/>
                  </a:lnTo>
                  <a:lnTo>
                    <a:pt x="214224" y="2095422"/>
                  </a:lnTo>
                  <a:lnTo>
                    <a:pt x="212786" y="2100557"/>
                  </a:lnTo>
                  <a:lnTo>
                    <a:pt x="211360" y="2105693"/>
                  </a:lnTo>
                  <a:lnTo>
                    <a:pt x="209947" y="2110829"/>
                  </a:lnTo>
                  <a:lnTo>
                    <a:pt x="208552" y="2115965"/>
                  </a:lnTo>
                  <a:lnTo>
                    <a:pt x="207176" y="2121101"/>
                  </a:lnTo>
                  <a:lnTo>
                    <a:pt x="205819" y="2126237"/>
                  </a:lnTo>
                  <a:lnTo>
                    <a:pt x="204484" y="2131372"/>
                  </a:lnTo>
                  <a:lnTo>
                    <a:pt x="203173" y="2136508"/>
                  </a:lnTo>
                  <a:lnTo>
                    <a:pt x="201888" y="2141644"/>
                  </a:lnTo>
                  <a:lnTo>
                    <a:pt x="200636" y="2146780"/>
                  </a:lnTo>
                  <a:lnTo>
                    <a:pt x="199417" y="2151916"/>
                  </a:lnTo>
                  <a:lnTo>
                    <a:pt x="198230" y="2157052"/>
                  </a:lnTo>
                  <a:lnTo>
                    <a:pt x="197076" y="2162187"/>
                  </a:lnTo>
                  <a:lnTo>
                    <a:pt x="195957" y="2167323"/>
                  </a:lnTo>
                  <a:lnTo>
                    <a:pt x="194874" y="2172459"/>
                  </a:lnTo>
                  <a:lnTo>
                    <a:pt x="193834" y="2177595"/>
                  </a:lnTo>
                  <a:lnTo>
                    <a:pt x="192832" y="2182731"/>
                  </a:lnTo>
                  <a:lnTo>
                    <a:pt x="191865" y="2187867"/>
                  </a:lnTo>
                  <a:lnTo>
                    <a:pt x="190933" y="2193002"/>
                  </a:lnTo>
                  <a:lnTo>
                    <a:pt x="190034" y="2198138"/>
                  </a:lnTo>
                  <a:lnTo>
                    <a:pt x="189168" y="2203274"/>
                  </a:lnTo>
                  <a:lnTo>
                    <a:pt x="188339" y="2208410"/>
                  </a:lnTo>
                  <a:lnTo>
                    <a:pt x="187538" y="2213546"/>
                  </a:lnTo>
                  <a:lnTo>
                    <a:pt x="186764" y="2218682"/>
                  </a:lnTo>
                  <a:lnTo>
                    <a:pt x="186014" y="2223817"/>
                  </a:lnTo>
                  <a:lnTo>
                    <a:pt x="185286" y="2228953"/>
                  </a:lnTo>
                  <a:lnTo>
                    <a:pt x="184577" y="2234089"/>
                  </a:lnTo>
                  <a:lnTo>
                    <a:pt x="183890" y="2239225"/>
                  </a:lnTo>
                  <a:lnTo>
                    <a:pt x="183219" y="2244361"/>
                  </a:lnTo>
                  <a:lnTo>
                    <a:pt x="182561" y="2249497"/>
                  </a:lnTo>
                  <a:lnTo>
                    <a:pt x="181915" y="2254632"/>
                  </a:lnTo>
                  <a:lnTo>
                    <a:pt x="181280" y="2259768"/>
                  </a:lnTo>
                  <a:lnTo>
                    <a:pt x="180656" y="2264904"/>
                  </a:lnTo>
                  <a:lnTo>
                    <a:pt x="180042" y="2270040"/>
                  </a:lnTo>
                  <a:lnTo>
                    <a:pt x="179438" y="2275176"/>
                  </a:lnTo>
                  <a:lnTo>
                    <a:pt x="178843" y="2280312"/>
                  </a:lnTo>
                  <a:lnTo>
                    <a:pt x="178256" y="2285448"/>
                  </a:lnTo>
                  <a:lnTo>
                    <a:pt x="177679" y="2290583"/>
                  </a:lnTo>
                  <a:lnTo>
                    <a:pt x="177112" y="2295719"/>
                  </a:lnTo>
                  <a:lnTo>
                    <a:pt x="176557" y="2300855"/>
                  </a:lnTo>
                  <a:lnTo>
                    <a:pt x="176014" y="2305991"/>
                  </a:lnTo>
                  <a:lnTo>
                    <a:pt x="175483" y="2311127"/>
                  </a:lnTo>
                  <a:lnTo>
                    <a:pt x="174965" y="2316263"/>
                  </a:lnTo>
                  <a:lnTo>
                    <a:pt x="174462" y="2321398"/>
                  </a:lnTo>
                  <a:lnTo>
                    <a:pt x="173972" y="2326534"/>
                  </a:lnTo>
                  <a:lnTo>
                    <a:pt x="173502" y="2331670"/>
                  </a:lnTo>
                  <a:lnTo>
                    <a:pt x="173049" y="2336806"/>
                  </a:lnTo>
                  <a:lnTo>
                    <a:pt x="172613" y="2341942"/>
                  </a:lnTo>
                  <a:lnTo>
                    <a:pt x="172195" y="2347078"/>
                  </a:lnTo>
                  <a:lnTo>
                    <a:pt x="171794" y="2352213"/>
                  </a:lnTo>
                  <a:lnTo>
                    <a:pt x="171411" y="2357349"/>
                  </a:lnTo>
                  <a:lnTo>
                    <a:pt x="171051" y="2362485"/>
                  </a:lnTo>
                  <a:lnTo>
                    <a:pt x="170709" y="2367621"/>
                  </a:lnTo>
                  <a:lnTo>
                    <a:pt x="170386" y="2372757"/>
                  </a:lnTo>
                  <a:lnTo>
                    <a:pt x="170080" y="2377893"/>
                  </a:lnTo>
                  <a:lnTo>
                    <a:pt x="169793" y="2383028"/>
                  </a:lnTo>
                  <a:lnTo>
                    <a:pt x="169522" y="2388164"/>
                  </a:lnTo>
                  <a:lnTo>
                    <a:pt x="169273" y="2393300"/>
                  </a:lnTo>
                  <a:lnTo>
                    <a:pt x="169040" y="2398436"/>
                  </a:lnTo>
                  <a:lnTo>
                    <a:pt x="168824" y="2403572"/>
                  </a:lnTo>
                  <a:lnTo>
                    <a:pt x="168622" y="2408708"/>
                  </a:lnTo>
                  <a:lnTo>
                    <a:pt x="168435" y="2413843"/>
                  </a:lnTo>
                  <a:lnTo>
                    <a:pt x="168263" y="2418979"/>
                  </a:lnTo>
                  <a:lnTo>
                    <a:pt x="168106" y="2424115"/>
                  </a:lnTo>
                  <a:lnTo>
                    <a:pt x="167962" y="2429251"/>
                  </a:lnTo>
                  <a:lnTo>
                    <a:pt x="167830" y="2434387"/>
                  </a:lnTo>
                  <a:lnTo>
                    <a:pt x="167709" y="2439523"/>
                  </a:lnTo>
                  <a:lnTo>
                    <a:pt x="167597" y="2444659"/>
                  </a:lnTo>
                  <a:lnTo>
                    <a:pt x="167495" y="2449794"/>
                  </a:lnTo>
                  <a:lnTo>
                    <a:pt x="167404" y="2454930"/>
                  </a:lnTo>
                  <a:lnTo>
                    <a:pt x="167319" y="2460066"/>
                  </a:lnTo>
                  <a:lnTo>
                    <a:pt x="167241" y="2465202"/>
                  </a:lnTo>
                  <a:lnTo>
                    <a:pt x="167168" y="2470338"/>
                  </a:lnTo>
                  <a:lnTo>
                    <a:pt x="167100" y="2475474"/>
                  </a:lnTo>
                  <a:lnTo>
                    <a:pt x="167035" y="2480609"/>
                  </a:lnTo>
                  <a:lnTo>
                    <a:pt x="166974" y="2485745"/>
                  </a:lnTo>
                  <a:lnTo>
                    <a:pt x="166915" y="2490881"/>
                  </a:lnTo>
                  <a:lnTo>
                    <a:pt x="166856" y="2496017"/>
                  </a:lnTo>
                  <a:lnTo>
                    <a:pt x="166799" y="2501153"/>
                  </a:lnTo>
                  <a:lnTo>
                    <a:pt x="166740" y="2506289"/>
                  </a:lnTo>
                  <a:lnTo>
                    <a:pt x="166682" y="2511424"/>
                  </a:lnTo>
                  <a:lnTo>
                    <a:pt x="166621" y="2516560"/>
                  </a:lnTo>
                  <a:lnTo>
                    <a:pt x="166559" y="2521696"/>
                  </a:lnTo>
                  <a:lnTo>
                    <a:pt x="166494" y="2526832"/>
                  </a:lnTo>
                  <a:lnTo>
                    <a:pt x="166427" y="2531968"/>
                  </a:lnTo>
                  <a:lnTo>
                    <a:pt x="166358" y="2537104"/>
                  </a:lnTo>
                  <a:lnTo>
                    <a:pt x="166287" y="2542239"/>
                  </a:lnTo>
                  <a:lnTo>
                    <a:pt x="166212" y="2547375"/>
                  </a:lnTo>
                  <a:lnTo>
                    <a:pt x="166135" y="2552511"/>
                  </a:lnTo>
                  <a:lnTo>
                    <a:pt x="166056" y="2557647"/>
                  </a:lnTo>
                  <a:lnTo>
                    <a:pt x="165976" y="2562783"/>
                  </a:lnTo>
                  <a:lnTo>
                    <a:pt x="165894" y="2567919"/>
                  </a:lnTo>
                  <a:lnTo>
                    <a:pt x="165811" y="2573054"/>
                  </a:lnTo>
                  <a:lnTo>
                    <a:pt x="165727" y="2578190"/>
                  </a:lnTo>
                  <a:lnTo>
                    <a:pt x="165643" y="2583326"/>
                  </a:lnTo>
                  <a:lnTo>
                    <a:pt x="165559" y="2588462"/>
                  </a:lnTo>
                  <a:lnTo>
                    <a:pt x="165475" y="2593598"/>
                  </a:lnTo>
                  <a:lnTo>
                    <a:pt x="165393" y="2598734"/>
                  </a:lnTo>
                  <a:lnTo>
                    <a:pt x="165311" y="2603870"/>
                  </a:lnTo>
                  <a:lnTo>
                    <a:pt x="165231" y="2609005"/>
                  </a:lnTo>
                  <a:lnTo>
                    <a:pt x="165153" y="2614141"/>
                  </a:lnTo>
                  <a:lnTo>
                    <a:pt x="165078" y="2619277"/>
                  </a:lnTo>
                  <a:lnTo>
                    <a:pt x="165004" y="2624413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8" name="pg40">
              <a:extLst>
                <a:ext uri="{FF2B5EF4-FFF2-40B4-BE49-F238E27FC236}">
                  <a16:creationId xmlns:a16="http://schemas.microsoft.com/office/drawing/2014/main" id="{F8B50A8E-9383-5C64-ADD4-679CB8ECD5F2}"/>
                </a:ext>
              </a:extLst>
            </p:cNvPr>
            <p:cNvSpPr/>
            <p:nvPr/>
          </p:nvSpPr>
          <p:spPr>
            <a:xfrm>
              <a:off x="8990771" y="3918977"/>
              <a:ext cx="283796" cy="2632951"/>
            </a:xfrm>
            <a:custGeom>
              <a:avLst/>
              <a:gdLst/>
              <a:ahLst/>
              <a:cxnLst/>
              <a:rect l="0" t="0" r="0" b="0"/>
              <a:pathLst>
                <a:path w="283796" h="2632951">
                  <a:moveTo>
                    <a:pt x="140999" y="2632951"/>
                  </a:moveTo>
                  <a:lnTo>
                    <a:pt x="140946" y="2627798"/>
                  </a:lnTo>
                  <a:lnTo>
                    <a:pt x="140891" y="2622645"/>
                  </a:lnTo>
                  <a:lnTo>
                    <a:pt x="140834" y="2617493"/>
                  </a:lnTo>
                  <a:lnTo>
                    <a:pt x="140773" y="2612340"/>
                  </a:lnTo>
                  <a:lnTo>
                    <a:pt x="140708" y="2607188"/>
                  </a:lnTo>
                  <a:lnTo>
                    <a:pt x="140639" y="2602035"/>
                  </a:lnTo>
                  <a:lnTo>
                    <a:pt x="140566" y="2596883"/>
                  </a:lnTo>
                  <a:lnTo>
                    <a:pt x="140489" y="2591730"/>
                  </a:lnTo>
                  <a:lnTo>
                    <a:pt x="140406" y="2586578"/>
                  </a:lnTo>
                  <a:lnTo>
                    <a:pt x="140316" y="2581425"/>
                  </a:lnTo>
                  <a:lnTo>
                    <a:pt x="140221" y="2576273"/>
                  </a:lnTo>
                  <a:lnTo>
                    <a:pt x="140119" y="2571120"/>
                  </a:lnTo>
                  <a:lnTo>
                    <a:pt x="140009" y="2565967"/>
                  </a:lnTo>
                  <a:lnTo>
                    <a:pt x="139892" y="2560815"/>
                  </a:lnTo>
                  <a:lnTo>
                    <a:pt x="139764" y="2555662"/>
                  </a:lnTo>
                  <a:lnTo>
                    <a:pt x="139627" y="2550510"/>
                  </a:lnTo>
                  <a:lnTo>
                    <a:pt x="139481" y="2545357"/>
                  </a:lnTo>
                  <a:lnTo>
                    <a:pt x="139324" y="2540205"/>
                  </a:lnTo>
                  <a:lnTo>
                    <a:pt x="139157" y="2535052"/>
                  </a:lnTo>
                  <a:lnTo>
                    <a:pt x="138975" y="2529900"/>
                  </a:lnTo>
                  <a:lnTo>
                    <a:pt x="138781" y="2524747"/>
                  </a:lnTo>
                  <a:lnTo>
                    <a:pt x="138575" y="2519595"/>
                  </a:lnTo>
                  <a:lnTo>
                    <a:pt x="138357" y="2514442"/>
                  </a:lnTo>
                  <a:lnTo>
                    <a:pt x="138125" y="2509289"/>
                  </a:lnTo>
                  <a:lnTo>
                    <a:pt x="137876" y="2504137"/>
                  </a:lnTo>
                  <a:lnTo>
                    <a:pt x="137613" y="2498984"/>
                  </a:lnTo>
                  <a:lnTo>
                    <a:pt x="137337" y="2493832"/>
                  </a:lnTo>
                  <a:lnTo>
                    <a:pt x="137046" y="2488679"/>
                  </a:lnTo>
                  <a:lnTo>
                    <a:pt x="136742" y="2483527"/>
                  </a:lnTo>
                  <a:lnTo>
                    <a:pt x="136420" y="2478374"/>
                  </a:lnTo>
                  <a:lnTo>
                    <a:pt x="136084" y="2473222"/>
                  </a:lnTo>
                  <a:lnTo>
                    <a:pt x="135734" y="2468069"/>
                  </a:lnTo>
                  <a:lnTo>
                    <a:pt x="135371" y="2462917"/>
                  </a:lnTo>
                  <a:lnTo>
                    <a:pt x="134995" y="2457764"/>
                  </a:lnTo>
                  <a:lnTo>
                    <a:pt x="134604" y="2452611"/>
                  </a:lnTo>
                  <a:lnTo>
                    <a:pt x="134200" y="2447459"/>
                  </a:lnTo>
                  <a:lnTo>
                    <a:pt x="133784" y="2442306"/>
                  </a:lnTo>
                  <a:lnTo>
                    <a:pt x="133357" y="2437154"/>
                  </a:lnTo>
                  <a:lnTo>
                    <a:pt x="132919" y="2432001"/>
                  </a:lnTo>
                  <a:lnTo>
                    <a:pt x="132470" y="2426849"/>
                  </a:lnTo>
                  <a:lnTo>
                    <a:pt x="132011" y="2421696"/>
                  </a:lnTo>
                  <a:lnTo>
                    <a:pt x="131542" y="2416544"/>
                  </a:lnTo>
                  <a:lnTo>
                    <a:pt x="131065" y="2411391"/>
                  </a:lnTo>
                  <a:lnTo>
                    <a:pt x="130580" y="2406239"/>
                  </a:lnTo>
                  <a:lnTo>
                    <a:pt x="130085" y="2401086"/>
                  </a:lnTo>
                  <a:lnTo>
                    <a:pt x="129582" y="2395933"/>
                  </a:lnTo>
                  <a:lnTo>
                    <a:pt x="129070" y="2390781"/>
                  </a:lnTo>
                  <a:lnTo>
                    <a:pt x="128551" y="2385628"/>
                  </a:lnTo>
                  <a:lnTo>
                    <a:pt x="128024" y="2380476"/>
                  </a:lnTo>
                  <a:lnTo>
                    <a:pt x="127487" y="2375323"/>
                  </a:lnTo>
                  <a:lnTo>
                    <a:pt x="126939" y="2370171"/>
                  </a:lnTo>
                  <a:lnTo>
                    <a:pt x="126381" y="2365018"/>
                  </a:lnTo>
                  <a:lnTo>
                    <a:pt x="125812" y="2359866"/>
                  </a:lnTo>
                  <a:lnTo>
                    <a:pt x="125231" y="2354713"/>
                  </a:lnTo>
                  <a:lnTo>
                    <a:pt x="124637" y="2349561"/>
                  </a:lnTo>
                  <a:lnTo>
                    <a:pt x="124023" y="2344408"/>
                  </a:lnTo>
                  <a:lnTo>
                    <a:pt x="123393" y="2339255"/>
                  </a:lnTo>
                  <a:lnTo>
                    <a:pt x="122745" y="2334103"/>
                  </a:lnTo>
                  <a:lnTo>
                    <a:pt x="122077" y="2328950"/>
                  </a:lnTo>
                  <a:lnTo>
                    <a:pt x="121388" y="2323798"/>
                  </a:lnTo>
                  <a:lnTo>
                    <a:pt x="120669" y="2318645"/>
                  </a:lnTo>
                  <a:lnTo>
                    <a:pt x="119922" y="2313493"/>
                  </a:lnTo>
                  <a:lnTo>
                    <a:pt x="119148" y="2308340"/>
                  </a:lnTo>
                  <a:lnTo>
                    <a:pt x="118344" y="2303188"/>
                  </a:lnTo>
                  <a:lnTo>
                    <a:pt x="117509" y="2298035"/>
                  </a:lnTo>
                  <a:lnTo>
                    <a:pt x="116632" y="2292883"/>
                  </a:lnTo>
                  <a:lnTo>
                    <a:pt x="115716" y="2287730"/>
                  </a:lnTo>
                  <a:lnTo>
                    <a:pt x="114763" y="2282577"/>
                  </a:lnTo>
                  <a:lnTo>
                    <a:pt x="113771" y="2277425"/>
                  </a:lnTo>
                  <a:lnTo>
                    <a:pt x="112738" y="2272272"/>
                  </a:lnTo>
                  <a:lnTo>
                    <a:pt x="111655" y="2267120"/>
                  </a:lnTo>
                  <a:lnTo>
                    <a:pt x="110524" y="2261967"/>
                  </a:lnTo>
                  <a:lnTo>
                    <a:pt x="109349" y="2256815"/>
                  </a:lnTo>
                  <a:lnTo>
                    <a:pt x="108129" y="2251662"/>
                  </a:lnTo>
                  <a:lnTo>
                    <a:pt x="106865" y="2246510"/>
                  </a:lnTo>
                  <a:lnTo>
                    <a:pt x="105547" y="2241357"/>
                  </a:lnTo>
                  <a:lnTo>
                    <a:pt x="104176" y="2236205"/>
                  </a:lnTo>
                  <a:lnTo>
                    <a:pt x="102760" y="2231052"/>
                  </a:lnTo>
                  <a:lnTo>
                    <a:pt x="101299" y="2225899"/>
                  </a:lnTo>
                  <a:lnTo>
                    <a:pt x="99793" y="2220747"/>
                  </a:lnTo>
                  <a:lnTo>
                    <a:pt x="98238" y="2215594"/>
                  </a:lnTo>
                  <a:lnTo>
                    <a:pt x="96632" y="2210442"/>
                  </a:lnTo>
                  <a:lnTo>
                    <a:pt x="94985" y="2205289"/>
                  </a:lnTo>
                  <a:lnTo>
                    <a:pt x="93298" y="2200137"/>
                  </a:lnTo>
                  <a:lnTo>
                    <a:pt x="91572" y="2194984"/>
                  </a:lnTo>
                  <a:lnTo>
                    <a:pt x="89806" y="2189832"/>
                  </a:lnTo>
                  <a:lnTo>
                    <a:pt x="87995" y="2184679"/>
                  </a:lnTo>
                  <a:lnTo>
                    <a:pt x="86151" y="2179527"/>
                  </a:lnTo>
                  <a:lnTo>
                    <a:pt x="84275" y="2174374"/>
                  </a:lnTo>
                  <a:lnTo>
                    <a:pt x="82369" y="2169221"/>
                  </a:lnTo>
                  <a:lnTo>
                    <a:pt x="80433" y="2164069"/>
                  </a:lnTo>
                  <a:lnTo>
                    <a:pt x="78463" y="2158916"/>
                  </a:lnTo>
                  <a:lnTo>
                    <a:pt x="76468" y="2153764"/>
                  </a:lnTo>
                  <a:lnTo>
                    <a:pt x="74449" y="2148611"/>
                  </a:lnTo>
                  <a:lnTo>
                    <a:pt x="72407" y="2143459"/>
                  </a:lnTo>
                  <a:lnTo>
                    <a:pt x="70345" y="2138306"/>
                  </a:lnTo>
                  <a:lnTo>
                    <a:pt x="68258" y="2133154"/>
                  </a:lnTo>
                  <a:lnTo>
                    <a:pt x="66152" y="2128001"/>
                  </a:lnTo>
                  <a:lnTo>
                    <a:pt x="64029" y="2122849"/>
                  </a:lnTo>
                  <a:lnTo>
                    <a:pt x="61890" y="2117696"/>
                  </a:lnTo>
                  <a:lnTo>
                    <a:pt x="59736" y="2112543"/>
                  </a:lnTo>
                  <a:lnTo>
                    <a:pt x="57564" y="2107391"/>
                  </a:lnTo>
                  <a:lnTo>
                    <a:pt x="55379" y="2102238"/>
                  </a:lnTo>
                  <a:lnTo>
                    <a:pt x="53183" y="2097086"/>
                  </a:lnTo>
                  <a:lnTo>
                    <a:pt x="50976" y="2091933"/>
                  </a:lnTo>
                  <a:lnTo>
                    <a:pt x="48761" y="2086781"/>
                  </a:lnTo>
                  <a:lnTo>
                    <a:pt x="46538" y="2081628"/>
                  </a:lnTo>
                  <a:lnTo>
                    <a:pt x="44310" y="2076476"/>
                  </a:lnTo>
                  <a:lnTo>
                    <a:pt x="42080" y="2071323"/>
                  </a:lnTo>
                  <a:lnTo>
                    <a:pt x="39850" y="2066171"/>
                  </a:lnTo>
                  <a:lnTo>
                    <a:pt x="37624" y="2061018"/>
                  </a:lnTo>
                  <a:lnTo>
                    <a:pt x="35407" y="2055865"/>
                  </a:lnTo>
                  <a:lnTo>
                    <a:pt x="33203" y="2050713"/>
                  </a:lnTo>
                  <a:lnTo>
                    <a:pt x="31017" y="2045560"/>
                  </a:lnTo>
                  <a:lnTo>
                    <a:pt x="28852" y="2040408"/>
                  </a:lnTo>
                  <a:lnTo>
                    <a:pt x="26714" y="2035255"/>
                  </a:lnTo>
                  <a:lnTo>
                    <a:pt x="24611" y="2030103"/>
                  </a:lnTo>
                  <a:lnTo>
                    <a:pt x="22557" y="2024950"/>
                  </a:lnTo>
                  <a:lnTo>
                    <a:pt x="20550" y="2019798"/>
                  </a:lnTo>
                  <a:lnTo>
                    <a:pt x="18597" y="2014645"/>
                  </a:lnTo>
                  <a:lnTo>
                    <a:pt x="16703" y="2009492"/>
                  </a:lnTo>
                  <a:lnTo>
                    <a:pt x="14881" y="2004340"/>
                  </a:lnTo>
                  <a:lnTo>
                    <a:pt x="13151" y="1999187"/>
                  </a:lnTo>
                  <a:lnTo>
                    <a:pt x="11504" y="1994035"/>
                  </a:lnTo>
                  <a:lnTo>
                    <a:pt x="9946" y="1988882"/>
                  </a:lnTo>
                  <a:lnTo>
                    <a:pt x="8481" y="1983730"/>
                  </a:lnTo>
                  <a:lnTo>
                    <a:pt x="7117" y="1978577"/>
                  </a:lnTo>
                  <a:lnTo>
                    <a:pt x="5889" y="1973425"/>
                  </a:lnTo>
                  <a:lnTo>
                    <a:pt x="4770" y="1968272"/>
                  </a:lnTo>
                  <a:lnTo>
                    <a:pt x="3762" y="1963120"/>
                  </a:lnTo>
                  <a:lnTo>
                    <a:pt x="2869" y="1957967"/>
                  </a:lnTo>
                  <a:lnTo>
                    <a:pt x="2090" y="1952814"/>
                  </a:lnTo>
                  <a:lnTo>
                    <a:pt x="1461" y="1947662"/>
                  </a:lnTo>
                  <a:lnTo>
                    <a:pt x="948" y="1942509"/>
                  </a:lnTo>
                  <a:lnTo>
                    <a:pt x="546" y="1937357"/>
                  </a:lnTo>
                  <a:lnTo>
                    <a:pt x="253" y="1932204"/>
                  </a:lnTo>
                  <a:lnTo>
                    <a:pt x="64" y="1927052"/>
                  </a:lnTo>
                  <a:lnTo>
                    <a:pt x="0" y="1921899"/>
                  </a:lnTo>
                  <a:lnTo>
                    <a:pt x="31" y="1916747"/>
                  </a:lnTo>
                  <a:lnTo>
                    <a:pt x="147" y="1911594"/>
                  </a:lnTo>
                  <a:lnTo>
                    <a:pt x="340" y="1906442"/>
                  </a:lnTo>
                  <a:lnTo>
                    <a:pt x="604" y="1901289"/>
                  </a:lnTo>
                  <a:lnTo>
                    <a:pt x="940" y="1896136"/>
                  </a:lnTo>
                  <a:lnTo>
                    <a:pt x="1331" y="1890984"/>
                  </a:lnTo>
                  <a:lnTo>
                    <a:pt x="1762" y="1885831"/>
                  </a:lnTo>
                  <a:lnTo>
                    <a:pt x="2226" y="1880679"/>
                  </a:lnTo>
                  <a:lnTo>
                    <a:pt x="2715" y="1875526"/>
                  </a:lnTo>
                  <a:lnTo>
                    <a:pt x="3221" y="1870374"/>
                  </a:lnTo>
                  <a:lnTo>
                    <a:pt x="3734" y="1865221"/>
                  </a:lnTo>
                  <a:lnTo>
                    <a:pt x="4245" y="1860069"/>
                  </a:lnTo>
                  <a:lnTo>
                    <a:pt x="4747" y="1854916"/>
                  </a:lnTo>
                  <a:lnTo>
                    <a:pt x="5235" y="1849764"/>
                  </a:lnTo>
                  <a:lnTo>
                    <a:pt x="5702" y="1844611"/>
                  </a:lnTo>
                  <a:lnTo>
                    <a:pt x="6138" y="1839458"/>
                  </a:lnTo>
                  <a:lnTo>
                    <a:pt x="6545" y="1834306"/>
                  </a:lnTo>
                  <a:lnTo>
                    <a:pt x="6920" y="1829153"/>
                  </a:lnTo>
                  <a:lnTo>
                    <a:pt x="7261" y="1824001"/>
                  </a:lnTo>
                  <a:lnTo>
                    <a:pt x="7564" y="1818848"/>
                  </a:lnTo>
                  <a:lnTo>
                    <a:pt x="7821" y="1813696"/>
                  </a:lnTo>
                  <a:lnTo>
                    <a:pt x="8042" y="1808543"/>
                  </a:lnTo>
                  <a:lnTo>
                    <a:pt x="8228" y="1803391"/>
                  </a:lnTo>
                  <a:lnTo>
                    <a:pt x="8378" y="1798238"/>
                  </a:lnTo>
                  <a:lnTo>
                    <a:pt x="8494" y="1793086"/>
                  </a:lnTo>
                  <a:lnTo>
                    <a:pt x="8570" y="1787933"/>
                  </a:lnTo>
                  <a:lnTo>
                    <a:pt x="8617" y="1782780"/>
                  </a:lnTo>
                  <a:lnTo>
                    <a:pt x="8638" y="1777628"/>
                  </a:lnTo>
                  <a:lnTo>
                    <a:pt x="8636" y="1772475"/>
                  </a:lnTo>
                  <a:lnTo>
                    <a:pt x="8612" y="1767323"/>
                  </a:lnTo>
                  <a:lnTo>
                    <a:pt x="8564" y="1762170"/>
                  </a:lnTo>
                  <a:lnTo>
                    <a:pt x="8503" y="1757018"/>
                  </a:lnTo>
                  <a:lnTo>
                    <a:pt x="8429" y="1751865"/>
                  </a:lnTo>
                  <a:lnTo>
                    <a:pt x="8345" y="1746713"/>
                  </a:lnTo>
                  <a:lnTo>
                    <a:pt x="8254" y="1741560"/>
                  </a:lnTo>
                  <a:lnTo>
                    <a:pt x="8157" y="1736408"/>
                  </a:lnTo>
                  <a:lnTo>
                    <a:pt x="8058" y="1731255"/>
                  </a:lnTo>
                  <a:lnTo>
                    <a:pt x="7958" y="1726102"/>
                  </a:lnTo>
                  <a:lnTo>
                    <a:pt x="7860" y="1720950"/>
                  </a:lnTo>
                  <a:lnTo>
                    <a:pt x="7763" y="1715797"/>
                  </a:lnTo>
                  <a:lnTo>
                    <a:pt x="7672" y="1710645"/>
                  </a:lnTo>
                  <a:lnTo>
                    <a:pt x="7585" y="1705492"/>
                  </a:lnTo>
                  <a:lnTo>
                    <a:pt x="7504" y="1700340"/>
                  </a:lnTo>
                  <a:lnTo>
                    <a:pt x="7429" y="1695187"/>
                  </a:lnTo>
                  <a:lnTo>
                    <a:pt x="7360" y="1690035"/>
                  </a:lnTo>
                  <a:lnTo>
                    <a:pt x="7299" y="1684882"/>
                  </a:lnTo>
                  <a:lnTo>
                    <a:pt x="7244" y="1679730"/>
                  </a:lnTo>
                  <a:lnTo>
                    <a:pt x="7196" y="1674577"/>
                  </a:lnTo>
                  <a:lnTo>
                    <a:pt x="7154" y="1669424"/>
                  </a:lnTo>
                  <a:lnTo>
                    <a:pt x="7118" y="1664272"/>
                  </a:lnTo>
                  <a:lnTo>
                    <a:pt x="7087" y="1659119"/>
                  </a:lnTo>
                  <a:lnTo>
                    <a:pt x="7062" y="1653967"/>
                  </a:lnTo>
                  <a:lnTo>
                    <a:pt x="7042" y="1648814"/>
                  </a:lnTo>
                  <a:lnTo>
                    <a:pt x="7026" y="1643662"/>
                  </a:lnTo>
                  <a:lnTo>
                    <a:pt x="7014" y="1638509"/>
                  </a:lnTo>
                  <a:lnTo>
                    <a:pt x="7006" y="1633357"/>
                  </a:lnTo>
                  <a:lnTo>
                    <a:pt x="7004" y="1628204"/>
                  </a:lnTo>
                  <a:lnTo>
                    <a:pt x="7005" y="1623052"/>
                  </a:lnTo>
                  <a:lnTo>
                    <a:pt x="7011" y="1617899"/>
                  </a:lnTo>
                  <a:lnTo>
                    <a:pt x="7021" y="1612746"/>
                  </a:lnTo>
                  <a:lnTo>
                    <a:pt x="7037" y="1607594"/>
                  </a:lnTo>
                  <a:lnTo>
                    <a:pt x="7061" y="1602441"/>
                  </a:lnTo>
                  <a:lnTo>
                    <a:pt x="7092" y="1597289"/>
                  </a:lnTo>
                  <a:lnTo>
                    <a:pt x="7131" y="1592136"/>
                  </a:lnTo>
                  <a:lnTo>
                    <a:pt x="7178" y="1586984"/>
                  </a:lnTo>
                  <a:lnTo>
                    <a:pt x="7236" y="1581831"/>
                  </a:lnTo>
                  <a:lnTo>
                    <a:pt x="7308" y="1576679"/>
                  </a:lnTo>
                  <a:lnTo>
                    <a:pt x="7393" y="1571526"/>
                  </a:lnTo>
                  <a:lnTo>
                    <a:pt x="7492" y="1566374"/>
                  </a:lnTo>
                  <a:lnTo>
                    <a:pt x="7605" y="1561221"/>
                  </a:lnTo>
                  <a:lnTo>
                    <a:pt x="7734" y="1556068"/>
                  </a:lnTo>
                  <a:lnTo>
                    <a:pt x="7883" y="1550916"/>
                  </a:lnTo>
                  <a:lnTo>
                    <a:pt x="8051" y="1545763"/>
                  </a:lnTo>
                  <a:lnTo>
                    <a:pt x="8236" y="1540611"/>
                  </a:lnTo>
                  <a:lnTo>
                    <a:pt x="8439" y="1535458"/>
                  </a:lnTo>
                  <a:lnTo>
                    <a:pt x="8660" y="1530306"/>
                  </a:lnTo>
                  <a:lnTo>
                    <a:pt x="8902" y="1525153"/>
                  </a:lnTo>
                  <a:lnTo>
                    <a:pt x="9163" y="1520001"/>
                  </a:lnTo>
                  <a:lnTo>
                    <a:pt x="9440" y="1514848"/>
                  </a:lnTo>
                  <a:lnTo>
                    <a:pt x="9733" y="1509696"/>
                  </a:lnTo>
                  <a:lnTo>
                    <a:pt x="10040" y="1504543"/>
                  </a:lnTo>
                  <a:lnTo>
                    <a:pt x="10362" y="1499390"/>
                  </a:lnTo>
                  <a:lnTo>
                    <a:pt x="10696" y="1494238"/>
                  </a:lnTo>
                  <a:lnTo>
                    <a:pt x="11039" y="1489085"/>
                  </a:lnTo>
                  <a:lnTo>
                    <a:pt x="11390" y="1483933"/>
                  </a:lnTo>
                  <a:lnTo>
                    <a:pt x="11746" y="1478780"/>
                  </a:lnTo>
                  <a:lnTo>
                    <a:pt x="12107" y="1473628"/>
                  </a:lnTo>
                  <a:lnTo>
                    <a:pt x="12469" y="1468475"/>
                  </a:lnTo>
                  <a:lnTo>
                    <a:pt x="12830" y="1463323"/>
                  </a:lnTo>
                  <a:lnTo>
                    <a:pt x="13190" y="1458170"/>
                  </a:lnTo>
                  <a:lnTo>
                    <a:pt x="13546" y="1453018"/>
                  </a:lnTo>
                  <a:lnTo>
                    <a:pt x="13898" y="1447865"/>
                  </a:lnTo>
                  <a:lnTo>
                    <a:pt x="14242" y="1442712"/>
                  </a:lnTo>
                  <a:lnTo>
                    <a:pt x="14580" y="1437560"/>
                  </a:lnTo>
                  <a:lnTo>
                    <a:pt x="14911" y="1432407"/>
                  </a:lnTo>
                  <a:lnTo>
                    <a:pt x="15236" y="1427255"/>
                  </a:lnTo>
                  <a:lnTo>
                    <a:pt x="15555" y="1422102"/>
                  </a:lnTo>
                  <a:lnTo>
                    <a:pt x="15866" y="1416950"/>
                  </a:lnTo>
                  <a:lnTo>
                    <a:pt x="16175" y="1411797"/>
                  </a:lnTo>
                  <a:lnTo>
                    <a:pt x="16481" y="1406645"/>
                  </a:lnTo>
                  <a:lnTo>
                    <a:pt x="16788" y="1401492"/>
                  </a:lnTo>
                  <a:lnTo>
                    <a:pt x="17096" y="1396340"/>
                  </a:lnTo>
                  <a:lnTo>
                    <a:pt x="17411" y="1391187"/>
                  </a:lnTo>
                  <a:lnTo>
                    <a:pt x="17736" y="1386034"/>
                  </a:lnTo>
                  <a:lnTo>
                    <a:pt x="18073" y="1380882"/>
                  </a:lnTo>
                  <a:lnTo>
                    <a:pt x="18426" y="1375729"/>
                  </a:lnTo>
                  <a:lnTo>
                    <a:pt x="18797" y="1370577"/>
                  </a:lnTo>
                  <a:lnTo>
                    <a:pt x="19196" y="1365424"/>
                  </a:lnTo>
                  <a:lnTo>
                    <a:pt x="19625" y="1360272"/>
                  </a:lnTo>
                  <a:lnTo>
                    <a:pt x="20085" y="1355119"/>
                  </a:lnTo>
                  <a:lnTo>
                    <a:pt x="20579" y="1349967"/>
                  </a:lnTo>
                  <a:lnTo>
                    <a:pt x="21109" y="1344814"/>
                  </a:lnTo>
                  <a:lnTo>
                    <a:pt x="21688" y="1339661"/>
                  </a:lnTo>
                  <a:lnTo>
                    <a:pt x="22315" y="1334509"/>
                  </a:lnTo>
                  <a:lnTo>
                    <a:pt x="22987" y="1329356"/>
                  </a:lnTo>
                  <a:lnTo>
                    <a:pt x="23707" y="1324204"/>
                  </a:lnTo>
                  <a:lnTo>
                    <a:pt x="24474" y="1319051"/>
                  </a:lnTo>
                  <a:lnTo>
                    <a:pt x="25298" y="1313899"/>
                  </a:lnTo>
                  <a:lnTo>
                    <a:pt x="26178" y="1308746"/>
                  </a:lnTo>
                  <a:lnTo>
                    <a:pt x="27107" y="1303594"/>
                  </a:lnTo>
                  <a:lnTo>
                    <a:pt x="28082" y="1298441"/>
                  </a:lnTo>
                  <a:lnTo>
                    <a:pt x="29104" y="1293289"/>
                  </a:lnTo>
                  <a:lnTo>
                    <a:pt x="30174" y="1288136"/>
                  </a:lnTo>
                  <a:lnTo>
                    <a:pt x="31291" y="1282983"/>
                  </a:lnTo>
                  <a:lnTo>
                    <a:pt x="32445" y="1277831"/>
                  </a:lnTo>
                  <a:lnTo>
                    <a:pt x="33632" y="1272678"/>
                  </a:lnTo>
                  <a:lnTo>
                    <a:pt x="34847" y="1267526"/>
                  </a:lnTo>
                  <a:lnTo>
                    <a:pt x="36089" y="1262373"/>
                  </a:lnTo>
                  <a:lnTo>
                    <a:pt x="37355" y="1257221"/>
                  </a:lnTo>
                  <a:lnTo>
                    <a:pt x="38632" y="1252068"/>
                  </a:lnTo>
                  <a:lnTo>
                    <a:pt x="39918" y="1246916"/>
                  </a:lnTo>
                  <a:lnTo>
                    <a:pt x="41208" y="1241763"/>
                  </a:lnTo>
                  <a:lnTo>
                    <a:pt x="42496" y="1236611"/>
                  </a:lnTo>
                  <a:lnTo>
                    <a:pt x="43775" y="1231458"/>
                  </a:lnTo>
                  <a:lnTo>
                    <a:pt x="45041" y="1226305"/>
                  </a:lnTo>
                  <a:lnTo>
                    <a:pt x="46289" y="1221153"/>
                  </a:lnTo>
                  <a:lnTo>
                    <a:pt x="47516" y="1216000"/>
                  </a:lnTo>
                  <a:lnTo>
                    <a:pt x="48719" y="1210848"/>
                  </a:lnTo>
                  <a:lnTo>
                    <a:pt x="49885" y="1205695"/>
                  </a:lnTo>
                  <a:lnTo>
                    <a:pt x="51017" y="1200543"/>
                  </a:lnTo>
                  <a:lnTo>
                    <a:pt x="52116" y="1195390"/>
                  </a:lnTo>
                  <a:lnTo>
                    <a:pt x="53178" y="1190238"/>
                  </a:lnTo>
                  <a:lnTo>
                    <a:pt x="54204" y="1185085"/>
                  </a:lnTo>
                  <a:lnTo>
                    <a:pt x="55181" y="1179933"/>
                  </a:lnTo>
                  <a:lnTo>
                    <a:pt x="56118" y="1174780"/>
                  </a:lnTo>
                  <a:lnTo>
                    <a:pt x="57017" y="1169627"/>
                  </a:lnTo>
                  <a:lnTo>
                    <a:pt x="57879" y="1164475"/>
                  </a:lnTo>
                  <a:lnTo>
                    <a:pt x="58704" y="1159322"/>
                  </a:lnTo>
                  <a:lnTo>
                    <a:pt x="59489" y="1154170"/>
                  </a:lnTo>
                  <a:lnTo>
                    <a:pt x="60238" y="1149017"/>
                  </a:lnTo>
                  <a:lnTo>
                    <a:pt x="60958" y="1143865"/>
                  </a:lnTo>
                  <a:lnTo>
                    <a:pt x="61651" y="1138712"/>
                  </a:lnTo>
                  <a:lnTo>
                    <a:pt x="62321" y="1133560"/>
                  </a:lnTo>
                  <a:lnTo>
                    <a:pt x="62966" y="1128407"/>
                  </a:lnTo>
                  <a:lnTo>
                    <a:pt x="63592" y="1123255"/>
                  </a:lnTo>
                  <a:lnTo>
                    <a:pt x="64205" y="1118102"/>
                  </a:lnTo>
                  <a:lnTo>
                    <a:pt x="64807" y="1112949"/>
                  </a:lnTo>
                  <a:lnTo>
                    <a:pt x="65403" y="1107797"/>
                  </a:lnTo>
                  <a:lnTo>
                    <a:pt x="65994" y="1102644"/>
                  </a:lnTo>
                  <a:lnTo>
                    <a:pt x="66586" y="1097492"/>
                  </a:lnTo>
                  <a:lnTo>
                    <a:pt x="67181" y="1092339"/>
                  </a:lnTo>
                  <a:lnTo>
                    <a:pt x="67783" y="1087187"/>
                  </a:lnTo>
                  <a:lnTo>
                    <a:pt x="68393" y="1082034"/>
                  </a:lnTo>
                  <a:lnTo>
                    <a:pt x="69016" y="1076882"/>
                  </a:lnTo>
                  <a:lnTo>
                    <a:pt x="69657" y="1071729"/>
                  </a:lnTo>
                  <a:lnTo>
                    <a:pt x="70315" y="1066577"/>
                  </a:lnTo>
                  <a:lnTo>
                    <a:pt x="70992" y="1061424"/>
                  </a:lnTo>
                  <a:lnTo>
                    <a:pt x="71690" y="1056271"/>
                  </a:lnTo>
                  <a:lnTo>
                    <a:pt x="72410" y="1051119"/>
                  </a:lnTo>
                  <a:lnTo>
                    <a:pt x="73160" y="1045966"/>
                  </a:lnTo>
                  <a:lnTo>
                    <a:pt x="73936" y="1040814"/>
                  </a:lnTo>
                  <a:lnTo>
                    <a:pt x="74737" y="1035661"/>
                  </a:lnTo>
                  <a:lnTo>
                    <a:pt x="75565" y="1030509"/>
                  </a:lnTo>
                  <a:lnTo>
                    <a:pt x="76419" y="1025356"/>
                  </a:lnTo>
                  <a:lnTo>
                    <a:pt x="77308" y="1020204"/>
                  </a:lnTo>
                  <a:lnTo>
                    <a:pt x="78224" y="1015051"/>
                  </a:lnTo>
                  <a:lnTo>
                    <a:pt x="79166" y="1009899"/>
                  </a:lnTo>
                  <a:lnTo>
                    <a:pt x="80134" y="1004746"/>
                  </a:lnTo>
                  <a:lnTo>
                    <a:pt x="81126" y="999593"/>
                  </a:lnTo>
                  <a:lnTo>
                    <a:pt x="82148" y="994441"/>
                  </a:lnTo>
                  <a:lnTo>
                    <a:pt x="83193" y="989288"/>
                  </a:lnTo>
                  <a:lnTo>
                    <a:pt x="84257" y="984136"/>
                  </a:lnTo>
                  <a:lnTo>
                    <a:pt x="85339" y="978983"/>
                  </a:lnTo>
                  <a:lnTo>
                    <a:pt x="86438" y="973831"/>
                  </a:lnTo>
                  <a:lnTo>
                    <a:pt x="87553" y="968678"/>
                  </a:lnTo>
                  <a:lnTo>
                    <a:pt x="88679" y="963526"/>
                  </a:lnTo>
                  <a:lnTo>
                    <a:pt x="89813" y="958373"/>
                  </a:lnTo>
                  <a:lnTo>
                    <a:pt x="90951" y="953221"/>
                  </a:lnTo>
                  <a:lnTo>
                    <a:pt x="92092" y="948068"/>
                  </a:lnTo>
                  <a:lnTo>
                    <a:pt x="93231" y="942915"/>
                  </a:lnTo>
                  <a:lnTo>
                    <a:pt x="94364" y="937763"/>
                  </a:lnTo>
                  <a:lnTo>
                    <a:pt x="95487" y="932610"/>
                  </a:lnTo>
                  <a:lnTo>
                    <a:pt x="96600" y="927458"/>
                  </a:lnTo>
                  <a:lnTo>
                    <a:pt x="97697" y="922305"/>
                  </a:lnTo>
                  <a:lnTo>
                    <a:pt x="98775" y="917153"/>
                  </a:lnTo>
                  <a:lnTo>
                    <a:pt x="99828" y="912000"/>
                  </a:lnTo>
                  <a:lnTo>
                    <a:pt x="100855" y="906848"/>
                  </a:lnTo>
                  <a:lnTo>
                    <a:pt x="101856" y="901695"/>
                  </a:lnTo>
                  <a:lnTo>
                    <a:pt x="102828" y="896543"/>
                  </a:lnTo>
                  <a:lnTo>
                    <a:pt x="103767" y="891390"/>
                  </a:lnTo>
                  <a:lnTo>
                    <a:pt x="104664" y="886237"/>
                  </a:lnTo>
                  <a:lnTo>
                    <a:pt x="105526" y="881085"/>
                  </a:lnTo>
                  <a:lnTo>
                    <a:pt x="106352" y="875932"/>
                  </a:lnTo>
                  <a:lnTo>
                    <a:pt x="107141" y="870780"/>
                  </a:lnTo>
                  <a:lnTo>
                    <a:pt x="107891" y="865627"/>
                  </a:lnTo>
                  <a:lnTo>
                    <a:pt x="108592" y="860475"/>
                  </a:lnTo>
                  <a:lnTo>
                    <a:pt x="109255" y="855322"/>
                  </a:lnTo>
                  <a:lnTo>
                    <a:pt x="109881" y="850170"/>
                  </a:lnTo>
                  <a:lnTo>
                    <a:pt x="110470" y="845017"/>
                  </a:lnTo>
                  <a:lnTo>
                    <a:pt x="111023" y="839865"/>
                  </a:lnTo>
                  <a:lnTo>
                    <a:pt x="111531" y="834712"/>
                  </a:lnTo>
                  <a:lnTo>
                    <a:pt x="112006" y="829559"/>
                  </a:lnTo>
                  <a:lnTo>
                    <a:pt x="112449" y="824407"/>
                  </a:lnTo>
                  <a:lnTo>
                    <a:pt x="112864" y="819254"/>
                  </a:lnTo>
                  <a:lnTo>
                    <a:pt x="113250" y="814102"/>
                  </a:lnTo>
                  <a:lnTo>
                    <a:pt x="113606" y="808949"/>
                  </a:lnTo>
                  <a:lnTo>
                    <a:pt x="113937" y="803797"/>
                  </a:lnTo>
                  <a:lnTo>
                    <a:pt x="114248" y="798644"/>
                  </a:lnTo>
                  <a:lnTo>
                    <a:pt x="114541" y="793492"/>
                  </a:lnTo>
                  <a:lnTo>
                    <a:pt x="114817" y="788339"/>
                  </a:lnTo>
                  <a:lnTo>
                    <a:pt x="115077" y="783187"/>
                  </a:lnTo>
                  <a:lnTo>
                    <a:pt x="115325" y="778034"/>
                  </a:lnTo>
                  <a:lnTo>
                    <a:pt x="115563" y="772881"/>
                  </a:lnTo>
                  <a:lnTo>
                    <a:pt x="115793" y="767729"/>
                  </a:lnTo>
                  <a:lnTo>
                    <a:pt x="116018" y="762576"/>
                  </a:lnTo>
                  <a:lnTo>
                    <a:pt x="116237" y="757424"/>
                  </a:lnTo>
                  <a:lnTo>
                    <a:pt x="116453" y="752271"/>
                  </a:lnTo>
                  <a:lnTo>
                    <a:pt x="116667" y="747119"/>
                  </a:lnTo>
                  <a:lnTo>
                    <a:pt x="116880" y="741966"/>
                  </a:lnTo>
                  <a:lnTo>
                    <a:pt x="117094" y="736814"/>
                  </a:lnTo>
                  <a:lnTo>
                    <a:pt x="117308" y="731661"/>
                  </a:lnTo>
                  <a:lnTo>
                    <a:pt x="117524" y="726509"/>
                  </a:lnTo>
                  <a:lnTo>
                    <a:pt x="117741" y="721356"/>
                  </a:lnTo>
                  <a:lnTo>
                    <a:pt x="117960" y="716203"/>
                  </a:lnTo>
                  <a:lnTo>
                    <a:pt x="118182" y="711051"/>
                  </a:lnTo>
                  <a:lnTo>
                    <a:pt x="118405" y="705898"/>
                  </a:lnTo>
                  <a:lnTo>
                    <a:pt x="118631" y="700746"/>
                  </a:lnTo>
                  <a:lnTo>
                    <a:pt x="118858" y="695593"/>
                  </a:lnTo>
                  <a:lnTo>
                    <a:pt x="119087" y="690441"/>
                  </a:lnTo>
                  <a:lnTo>
                    <a:pt x="119318" y="685288"/>
                  </a:lnTo>
                  <a:lnTo>
                    <a:pt x="119550" y="680136"/>
                  </a:lnTo>
                  <a:lnTo>
                    <a:pt x="119783" y="674983"/>
                  </a:lnTo>
                  <a:lnTo>
                    <a:pt x="120017" y="669830"/>
                  </a:lnTo>
                  <a:lnTo>
                    <a:pt x="120252" y="664678"/>
                  </a:lnTo>
                  <a:lnTo>
                    <a:pt x="120488" y="659525"/>
                  </a:lnTo>
                  <a:lnTo>
                    <a:pt x="120725" y="654373"/>
                  </a:lnTo>
                  <a:lnTo>
                    <a:pt x="120962" y="649220"/>
                  </a:lnTo>
                  <a:lnTo>
                    <a:pt x="121201" y="644068"/>
                  </a:lnTo>
                  <a:lnTo>
                    <a:pt x="121440" y="638915"/>
                  </a:lnTo>
                  <a:lnTo>
                    <a:pt x="121680" y="633763"/>
                  </a:lnTo>
                  <a:lnTo>
                    <a:pt x="121921" y="628610"/>
                  </a:lnTo>
                  <a:lnTo>
                    <a:pt x="122164" y="623458"/>
                  </a:lnTo>
                  <a:lnTo>
                    <a:pt x="122408" y="618305"/>
                  </a:lnTo>
                  <a:lnTo>
                    <a:pt x="122654" y="613152"/>
                  </a:lnTo>
                  <a:lnTo>
                    <a:pt x="122901" y="608000"/>
                  </a:lnTo>
                  <a:lnTo>
                    <a:pt x="123150" y="602847"/>
                  </a:lnTo>
                  <a:lnTo>
                    <a:pt x="123402" y="597695"/>
                  </a:lnTo>
                  <a:lnTo>
                    <a:pt x="123655" y="592542"/>
                  </a:lnTo>
                  <a:lnTo>
                    <a:pt x="123911" y="587390"/>
                  </a:lnTo>
                  <a:lnTo>
                    <a:pt x="124169" y="582237"/>
                  </a:lnTo>
                  <a:lnTo>
                    <a:pt x="124429" y="577085"/>
                  </a:lnTo>
                  <a:lnTo>
                    <a:pt x="124692" y="571932"/>
                  </a:lnTo>
                  <a:lnTo>
                    <a:pt x="124956" y="566780"/>
                  </a:lnTo>
                  <a:lnTo>
                    <a:pt x="125223" y="561627"/>
                  </a:lnTo>
                  <a:lnTo>
                    <a:pt x="125492" y="556474"/>
                  </a:lnTo>
                  <a:lnTo>
                    <a:pt x="125762" y="551322"/>
                  </a:lnTo>
                  <a:lnTo>
                    <a:pt x="126034" y="546169"/>
                  </a:lnTo>
                  <a:lnTo>
                    <a:pt x="126308" y="541017"/>
                  </a:lnTo>
                  <a:lnTo>
                    <a:pt x="126583" y="535864"/>
                  </a:lnTo>
                  <a:lnTo>
                    <a:pt x="126859" y="530712"/>
                  </a:lnTo>
                  <a:lnTo>
                    <a:pt x="127135" y="525559"/>
                  </a:lnTo>
                  <a:lnTo>
                    <a:pt x="127413" y="520407"/>
                  </a:lnTo>
                  <a:lnTo>
                    <a:pt x="127691" y="515254"/>
                  </a:lnTo>
                  <a:lnTo>
                    <a:pt x="127970" y="510102"/>
                  </a:lnTo>
                  <a:lnTo>
                    <a:pt x="128248" y="504949"/>
                  </a:lnTo>
                  <a:lnTo>
                    <a:pt x="128527" y="499796"/>
                  </a:lnTo>
                  <a:lnTo>
                    <a:pt x="128805" y="494644"/>
                  </a:lnTo>
                  <a:lnTo>
                    <a:pt x="129082" y="489491"/>
                  </a:lnTo>
                  <a:lnTo>
                    <a:pt x="129359" y="484339"/>
                  </a:lnTo>
                  <a:lnTo>
                    <a:pt x="129635" y="479186"/>
                  </a:lnTo>
                  <a:lnTo>
                    <a:pt x="129910" y="474034"/>
                  </a:lnTo>
                  <a:lnTo>
                    <a:pt x="130184" y="468881"/>
                  </a:lnTo>
                  <a:lnTo>
                    <a:pt x="130456" y="463729"/>
                  </a:lnTo>
                  <a:lnTo>
                    <a:pt x="130726" y="458576"/>
                  </a:lnTo>
                  <a:lnTo>
                    <a:pt x="130995" y="453424"/>
                  </a:lnTo>
                  <a:lnTo>
                    <a:pt x="131261" y="448271"/>
                  </a:lnTo>
                  <a:lnTo>
                    <a:pt x="131524" y="443118"/>
                  </a:lnTo>
                  <a:lnTo>
                    <a:pt x="131785" y="437966"/>
                  </a:lnTo>
                  <a:lnTo>
                    <a:pt x="132043" y="432813"/>
                  </a:lnTo>
                  <a:lnTo>
                    <a:pt x="132297" y="427661"/>
                  </a:lnTo>
                  <a:lnTo>
                    <a:pt x="132548" y="422508"/>
                  </a:lnTo>
                  <a:lnTo>
                    <a:pt x="132796" y="417356"/>
                  </a:lnTo>
                  <a:lnTo>
                    <a:pt x="133039" y="412203"/>
                  </a:lnTo>
                  <a:lnTo>
                    <a:pt x="133278" y="407051"/>
                  </a:lnTo>
                  <a:lnTo>
                    <a:pt x="133513" y="401898"/>
                  </a:lnTo>
                  <a:lnTo>
                    <a:pt x="133743" y="396746"/>
                  </a:lnTo>
                  <a:lnTo>
                    <a:pt x="133969" y="391593"/>
                  </a:lnTo>
                  <a:lnTo>
                    <a:pt x="134191" y="386440"/>
                  </a:lnTo>
                  <a:lnTo>
                    <a:pt x="134406" y="381288"/>
                  </a:lnTo>
                  <a:lnTo>
                    <a:pt x="134618" y="376135"/>
                  </a:lnTo>
                  <a:lnTo>
                    <a:pt x="134824" y="370983"/>
                  </a:lnTo>
                  <a:lnTo>
                    <a:pt x="135026" y="365830"/>
                  </a:lnTo>
                  <a:lnTo>
                    <a:pt x="135223" y="360678"/>
                  </a:lnTo>
                  <a:lnTo>
                    <a:pt x="135415" y="355525"/>
                  </a:lnTo>
                  <a:lnTo>
                    <a:pt x="135602" y="350373"/>
                  </a:lnTo>
                  <a:lnTo>
                    <a:pt x="135785" y="345220"/>
                  </a:lnTo>
                  <a:lnTo>
                    <a:pt x="135964" y="340068"/>
                  </a:lnTo>
                  <a:lnTo>
                    <a:pt x="136138" y="334915"/>
                  </a:lnTo>
                  <a:lnTo>
                    <a:pt x="136307" y="329762"/>
                  </a:lnTo>
                  <a:lnTo>
                    <a:pt x="136473" y="324610"/>
                  </a:lnTo>
                  <a:lnTo>
                    <a:pt x="136635" y="319457"/>
                  </a:lnTo>
                  <a:lnTo>
                    <a:pt x="136794" y="314305"/>
                  </a:lnTo>
                  <a:lnTo>
                    <a:pt x="136950" y="309152"/>
                  </a:lnTo>
                  <a:lnTo>
                    <a:pt x="137101" y="304000"/>
                  </a:lnTo>
                  <a:lnTo>
                    <a:pt x="137250" y="298847"/>
                  </a:lnTo>
                  <a:lnTo>
                    <a:pt x="137395" y="293695"/>
                  </a:lnTo>
                  <a:lnTo>
                    <a:pt x="137539" y="288542"/>
                  </a:lnTo>
                  <a:lnTo>
                    <a:pt x="137679" y="283390"/>
                  </a:lnTo>
                  <a:lnTo>
                    <a:pt x="137816" y="278237"/>
                  </a:lnTo>
                  <a:lnTo>
                    <a:pt x="137951" y="273084"/>
                  </a:lnTo>
                  <a:lnTo>
                    <a:pt x="138083" y="267932"/>
                  </a:lnTo>
                  <a:lnTo>
                    <a:pt x="138213" y="262779"/>
                  </a:lnTo>
                  <a:lnTo>
                    <a:pt x="138340" y="257627"/>
                  </a:lnTo>
                  <a:lnTo>
                    <a:pt x="138464" y="252474"/>
                  </a:lnTo>
                  <a:lnTo>
                    <a:pt x="138585" y="247322"/>
                  </a:lnTo>
                  <a:lnTo>
                    <a:pt x="138704" y="242169"/>
                  </a:lnTo>
                  <a:lnTo>
                    <a:pt x="138819" y="237017"/>
                  </a:lnTo>
                  <a:lnTo>
                    <a:pt x="138931" y="231864"/>
                  </a:lnTo>
                  <a:lnTo>
                    <a:pt x="139039" y="226712"/>
                  </a:lnTo>
                  <a:lnTo>
                    <a:pt x="139144" y="221559"/>
                  </a:lnTo>
                  <a:lnTo>
                    <a:pt x="139244" y="216406"/>
                  </a:lnTo>
                  <a:lnTo>
                    <a:pt x="139341" y="211254"/>
                  </a:lnTo>
                  <a:lnTo>
                    <a:pt x="139434" y="206101"/>
                  </a:lnTo>
                  <a:lnTo>
                    <a:pt x="139523" y="200949"/>
                  </a:lnTo>
                  <a:lnTo>
                    <a:pt x="139606" y="195796"/>
                  </a:lnTo>
                  <a:lnTo>
                    <a:pt x="139686" y="190644"/>
                  </a:lnTo>
                  <a:lnTo>
                    <a:pt x="139761" y="185491"/>
                  </a:lnTo>
                  <a:lnTo>
                    <a:pt x="139831" y="180339"/>
                  </a:lnTo>
                  <a:lnTo>
                    <a:pt x="139897" y="175186"/>
                  </a:lnTo>
                  <a:lnTo>
                    <a:pt x="139958" y="170034"/>
                  </a:lnTo>
                  <a:lnTo>
                    <a:pt x="140014" y="164881"/>
                  </a:lnTo>
                  <a:lnTo>
                    <a:pt x="140067" y="159728"/>
                  </a:lnTo>
                  <a:lnTo>
                    <a:pt x="140115" y="154576"/>
                  </a:lnTo>
                  <a:lnTo>
                    <a:pt x="140160" y="149423"/>
                  </a:lnTo>
                  <a:lnTo>
                    <a:pt x="140200" y="144271"/>
                  </a:lnTo>
                  <a:lnTo>
                    <a:pt x="140237" y="139118"/>
                  </a:lnTo>
                  <a:lnTo>
                    <a:pt x="140271" y="133966"/>
                  </a:lnTo>
                  <a:lnTo>
                    <a:pt x="140302" y="128813"/>
                  </a:lnTo>
                  <a:lnTo>
                    <a:pt x="140331" y="123661"/>
                  </a:lnTo>
                  <a:lnTo>
                    <a:pt x="140357" y="118508"/>
                  </a:lnTo>
                  <a:lnTo>
                    <a:pt x="140382" y="113356"/>
                  </a:lnTo>
                  <a:lnTo>
                    <a:pt x="140406" y="108203"/>
                  </a:lnTo>
                  <a:lnTo>
                    <a:pt x="140428" y="103050"/>
                  </a:lnTo>
                  <a:lnTo>
                    <a:pt x="140450" y="97898"/>
                  </a:lnTo>
                  <a:lnTo>
                    <a:pt x="140472" y="92745"/>
                  </a:lnTo>
                  <a:lnTo>
                    <a:pt x="140493" y="87593"/>
                  </a:lnTo>
                  <a:lnTo>
                    <a:pt x="140515" y="82440"/>
                  </a:lnTo>
                  <a:lnTo>
                    <a:pt x="140537" y="77288"/>
                  </a:lnTo>
                  <a:lnTo>
                    <a:pt x="140560" y="72135"/>
                  </a:lnTo>
                  <a:lnTo>
                    <a:pt x="140584" y="66983"/>
                  </a:lnTo>
                  <a:lnTo>
                    <a:pt x="140609" y="61830"/>
                  </a:lnTo>
                  <a:lnTo>
                    <a:pt x="140636" y="56678"/>
                  </a:lnTo>
                  <a:lnTo>
                    <a:pt x="140664" y="51525"/>
                  </a:lnTo>
                  <a:lnTo>
                    <a:pt x="140693" y="46372"/>
                  </a:lnTo>
                  <a:lnTo>
                    <a:pt x="140724" y="41220"/>
                  </a:lnTo>
                  <a:lnTo>
                    <a:pt x="140756" y="36067"/>
                  </a:lnTo>
                  <a:lnTo>
                    <a:pt x="140789" y="30915"/>
                  </a:lnTo>
                  <a:lnTo>
                    <a:pt x="140824" y="25762"/>
                  </a:lnTo>
                  <a:lnTo>
                    <a:pt x="140860" y="20610"/>
                  </a:lnTo>
                  <a:lnTo>
                    <a:pt x="140897" y="15457"/>
                  </a:lnTo>
                  <a:lnTo>
                    <a:pt x="140935" y="10305"/>
                  </a:lnTo>
                  <a:lnTo>
                    <a:pt x="140974" y="5152"/>
                  </a:lnTo>
                  <a:lnTo>
                    <a:pt x="141013" y="0"/>
                  </a:lnTo>
                  <a:lnTo>
                    <a:pt x="142782" y="0"/>
                  </a:lnTo>
                  <a:lnTo>
                    <a:pt x="142822" y="5152"/>
                  </a:lnTo>
                  <a:lnTo>
                    <a:pt x="142861" y="10305"/>
                  </a:lnTo>
                  <a:lnTo>
                    <a:pt x="142899" y="15457"/>
                  </a:lnTo>
                  <a:lnTo>
                    <a:pt x="142936" y="20610"/>
                  </a:lnTo>
                  <a:lnTo>
                    <a:pt x="142972" y="25762"/>
                  </a:lnTo>
                  <a:lnTo>
                    <a:pt x="143007" y="30915"/>
                  </a:lnTo>
                  <a:lnTo>
                    <a:pt x="143040" y="36067"/>
                  </a:lnTo>
                  <a:lnTo>
                    <a:pt x="143072" y="41220"/>
                  </a:lnTo>
                  <a:lnTo>
                    <a:pt x="143103" y="46372"/>
                  </a:lnTo>
                  <a:lnTo>
                    <a:pt x="143132" y="51525"/>
                  </a:lnTo>
                  <a:lnTo>
                    <a:pt x="143160" y="56678"/>
                  </a:lnTo>
                  <a:lnTo>
                    <a:pt x="143186" y="61830"/>
                  </a:lnTo>
                  <a:lnTo>
                    <a:pt x="143212" y="66983"/>
                  </a:lnTo>
                  <a:lnTo>
                    <a:pt x="143236" y="72135"/>
                  </a:lnTo>
                  <a:lnTo>
                    <a:pt x="143259" y="77288"/>
                  </a:lnTo>
                  <a:lnTo>
                    <a:pt x="143281" y="82440"/>
                  </a:lnTo>
                  <a:lnTo>
                    <a:pt x="143303" y="87593"/>
                  </a:lnTo>
                  <a:lnTo>
                    <a:pt x="143324" y="92745"/>
                  </a:lnTo>
                  <a:lnTo>
                    <a:pt x="143346" y="97898"/>
                  </a:lnTo>
                  <a:lnTo>
                    <a:pt x="143367" y="103050"/>
                  </a:lnTo>
                  <a:lnTo>
                    <a:pt x="143390" y="108203"/>
                  </a:lnTo>
                  <a:lnTo>
                    <a:pt x="143414" y="113356"/>
                  </a:lnTo>
                  <a:lnTo>
                    <a:pt x="143438" y="118508"/>
                  </a:lnTo>
                  <a:lnTo>
                    <a:pt x="143465" y="123661"/>
                  </a:lnTo>
                  <a:lnTo>
                    <a:pt x="143494" y="128813"/>
                  </a:lnTo>
                  <a:lnTo>
                    <a:pt x="143525" y="133966"/>
                  </a:lnTo>
                  <a:lnTo>
                    <a:pt x="143559" y="139118"/>
                  </a:lnTo>
                  <a:lnTo>
                    <a:pt x="143596" y="144271"/>
                  </a:lnTo>
                  <a:lnTo>
                    <a:pt x="143636" y="149423"/>
                  </a:lnTo>
                  <a:lnTo>
                    <a:pt x="143680" y="154576"/>
                  </a:lnTo>
                  <a:lnTo>
                    <a:pt x="143729" y="159728"/>
                  </a:lnTo>
                  <a:lnTo>
                    <a:pt x="143781" y="164881"/>
                  </a:lnTo>
                  <a:lnTo>
                    <a:pt x="143838" y="170034"/>
                  </a:lnTo>
                  <a:lnTo>
                    <a:pt x="143899" y="175186"/>
                  </a:lnTo>
                  <a:lnTo>
                    <a:pt x="143964" y="180339"/>
                  </a:lnTo>
                  <a:lnTo>
                    <a:pt x="144035" y="185491"/>
                  </a:lnTo>
                  <a:lnTo>
                    <a:pt x="144110" y="190644"/>
                  </a:lnTo>
                  <a:lnTo>
                    <a:pt x="144189" y="195796"/>
                  </a:lnTo>
                  <a:lnTo>
                    <a:pt x="144273" y="200949"/>
                  </a:lnTo>
                  <a:lnTo>
                    <a:pt x="144361" y="206101"/>
                  </a:lnTo>
                  <a:lnTo>
                    <a:pt x="144454" y="211254"/>
                  </a:lnTo>
                  <a:lnTo>
                    <a:pt x="144551" y="216406"/>
                  </a:lnTo>
                  <a:lnTo>
                    <a:pt x="144652" y="221559"/>
                  </a:lnTo>
                  <a:lnTo>
                    <a:pt x="144757" y="226712"/>
                  </a:lnTo>
                  <a:lnTo>
                    <a:pt x="144865" y="231864"/>
                  </a:lnTo>
                  <a:lnTo>
                    <a:pt x="144977" y="237017"/>
                  </a:lnTo>
                  <a:lnTo>
                    <a:pt x="145092" y="242169"/>
                  </a:lnTo>
                  <a:lnTo>
                    <a:pt x="145210" y="247322"/>
                  </a:lnTo>
                  <a:lnTo>
                    <a:pt x="145332" y="252474"/>
                  </a:lnTo>
                  <a:lnTo>
                    <a:pt x="145455" y="257627"/>
                  </a:lnTo>
                  <a:lnTo>
                    <a:pt x="145583" y="262779"/>
                  </a:lnTo>
                  <a:lnTo>
                    <a:pt x="145712" y="267932"/>
                  </a:lnTo>
                  <a:lnTo>
                    <a:pt x="145845" y="273084"/>
                  </a:lnTo>
                  <a:lnTo>
                    <a:pt x="145979" y="278237"/>
                  </a:lnTo>
                  <a:lnTo>
                    <a:pt x="146117" y="283390"/>
                  </a:lnTo>
                  <a:lnTo>
                    <a:pt x="146257" y="288542"/>
                  </a:lnTo>
                  <a:lnTo>
                    <a:pt x="146400" y="293695"/>
                  </a:lnTo>
                  <a:lnTo>
                    <a:pt x="146546" y="298847"/>
                  </a:lnTo>
                  <a:lnTo>
                    <a:pt x="146695" y="304000"/>
                  </a:lnTo>
                  <a:lnTo>
                    <a:pt x="146846" y="309152"/>
                  </a:lnTo>
                  <a:lnTo>
                    <a:pt x="147002" y="314305"/>
                  </a:lnTo>
                  <a:lnTo>
                    <a:pt x="147161" y="319457"/>
                  </a:lnTo>
                  <a:lnTo>
                    <a:pt x="147323" y="324610"/>
                  </a:lnTo>
                  <a:lnTo>
                    <a:pt x="147488" y="329762"/>
                  </a:lnTo>
                  <a:lnTo>
                    <a:pt x="147658" y="334915"/>
                  </a:lnTo>
                  <a:lnTo>
                    <a:pt x="147832" y="340068"/>
                  </a:lnTo>
                  <a:lnTo>
                    <a:pt x="148011" y="345220"/>
                  </a:lnTo>
                  <a:lnTo>
                    <a:pt x="148194" y="350373"/>
                  </a:lnTo>
                  <a:lnTo>
                    <a:pt x="148381" y="355525"/>
                  </a:lnTo>
                  <a:lnTo>
                    <a:pt x="148572" y="360678"/>
                  </a:lnTo>
                  <a:lnTo>
                    <a:pt x="148769" y="365830"/>
                  </a:lnTo>
                  <a:lnTo>
                    <a:pt x="148971" y="370983"/>
                  </a:lnTo>
                  <a:lnTo>
                    <a:pt x="149178" y="376135"/>
                  </a:lnTo>
                  <a:lnTo>
                    <a:pt x="149389" y="381288"/>
                  </a:lnTo>
                  <a:lnTo>
                    <a:pt x="149605" y="386440"/>
                  </a:lnTo>
                  <a:lnTo>
                    <a:pt x="149826" y="391593"/>
                  </a:lnTo>
                  <a:lnTo>
                    <a:pt x="150053" y="396746"/>
                  </a:lnTo>
                  <a:lnTo>
                    <a:pt x="150283" y="401898"/>
                  </a:lnTo>
                  <a:lnTo>
                    <a:pt x="150518" y="407051"/>
                  </a:lnTo>
                  <a:lnTo>
                    <a:pt x="150757" y="412203"/>
                  </a:lnTo>
                  <a:lnTo>
                    <a:pt x="151000" y="417356"/>
                  </a:lnTo>
                  <a:lnTo>
                    <a:pt x="151248" y="422508"/>
                  </a:lnTo>
                  <a:lnTo>
                    <a:pt x="151499" y="427661"/>
                  </a:lnTo>
                  <a:lnTo>
                    <a:pt x="151753" y="432813"/>
                  </a:lnTo>
                  <a:lnTo>
                    <a:pt x="152011" y="437966"/>
                  </a:lnTo>
                  <a:lnTo>
                    <a:pt x="152271" y="443118"/>
                  </a:lnTo>
                  <a:lnTo>
                    <a:pt x="152535" y="448271"/>
                  </a:lnTo>
                  <a:lnTo>
                    <a:pt x="152801" y="453424"/>
                  </a:lnTo>
                  <a:lnTo>
                    <a:pt x="153069" y="458576"/>
                  </a:lnTo>
                  <a:lnTo>
                    <a:pt x="153340" y="463729"/>
                  </a:lnTo>
                  <a:lnTo>
                    <a:pt x="153611" y="468881"/>
                  </a:lnTo>
                  <a:lnTo>
                    <a:pt x="153885" y="474034"/>
                  </a:lnTo>
                  <a:lnTo>
                    <a:pt x="154160" y="479186"/>
                  </a:lnTo>
                  <a:lnTo>
                    <a:pt x="154436" y="484339"/>
                  </a:lnTo>
                  <a:lnTo>
                    <a:pt x="154713" y="489491"/>
                  </a:lnTo>
                  <a:lnTo>
                    <a:pt x="154991" y="494644"/>
                  </a:lnTo>
                  <a:lnTo>
                    <a:pt x="155269" y="499796"/>
                  </a:lnTo>
                  <a:lnTo>
                    <a:pt x="155548" y="504949"/>
                  </a:lnTo>
                  <a:lnTo>
                    <a:pt x="155826" y="510102"/>
                  </a:lnTo>
                  <a:lnTo>
                    <a:pt x="156105" y="515254"/>
                  </a:lnTo>
                  <a:lnTo>
                    <a:pt x="156383" y="520407"/>
                  </a:lnTo>
                  <a:lnTo>
                    <a:pt x="156660" y="525559"/>
                  </a:lnTo>
                  <a:lnTo>
                    <a:pt x="156937" y="530712"/>
                  </a:lnTo>
                  <a:lnTo>
                    <a:pt x="157213" y="535864"/>
                  </a:lnTo>
                  <a:lnTo>
                    <a:pt x="157488" y="541017"/>
                  </a:lnTo>
                  <a:lnTo>
                    <a:pt x="157762" y="546169"/>
                  </a:lnTo>
                  <a:lnTo>
                    <a:pt x="158034" y="551322"/>
                  </a:lnTo>
                  <a:lnTo>
                    <a:pt x="158304" y="556474"/>
                  </a:lnTo>
                  <a:lnTo>
                    <a:pt x="158573" y="561627"/>
                  </a:lnTo>
                  <a:lnTo>
                    <a:pt x="158839" y="566780"/>
                  </a:lnTo>
                  <a:lnTo>
                    <a:pt x="159104" y="571932"/>
                  </a:lnTo>
                  <a:lnTo>
                    <a:pt x="159367" y="577085"/>
                  </a:lnTo>
                  <a:lnTo>
                    <a:pt x="159627" y="582237"/>
                  </a:lnTo>
                  <a:lnTo>
                    <a:pt x="159884" y="587390"/>
                  </a:lnTo>
                  <a:lnTo>
                    <a:pt x="160140" y="592542"/>
                  </a:lnTo>
                  <a:lnTo>
                    <a:pt x="160394" y="597695"/>
                  </a:lnTo>
                  <a:lnTo>
                    <a:pt x="160645" y="602847"/>
                  </a:lnTo>
                  <a:lnTo>
                    <a:pt x="160895" y="608000"/>
                  </a:lnTo>
                  <a:lnTo>
                    <a:pt x="161142" y="613152"/>
                  </a:lnTo>
                  <a:lnTo>
                    <a:pt x="161388" y="618305"/>
                  </a:lnTo>
                  <a:lnTo>
                    <a:pt x="161632" y="623458"/>
                  </a:lnTo>
                  <a:lnTo>
                    <a:pt x="161874" y="628610"/>
                  </a:lnTo>
                  <a:lnTo>
                    <a:pt x="162116" y="633763"/>
                  </a:lnTo>
                  <a:lnTo>
                    <a:pt x="162356" y="638915"/>
                  </a:lnTo>
                  <a:lnTo>
                    <a:pt x="162595" y="644068"/>
                  </a:lnTo>
                  <a:lnTo>
                    <a:pt x="162833" y="649220"/>
                  </a:lnTo>
                  <a:lnTo>
                    <a:pt x="163071" y="654373"/>
                  </a:lnTo>
                  <a:lnTo>
                    <a:pt x="163308" y="659525"/>
                  </a:lnTo>
                  <a:lnTo>
                    <a:pt x="163543" y="664678"/>
                  </a:lnTo>
                  <a:lnTo>
                    <a:pt x="163779" y="669830"/>
                  </a:lnTo>
                  <a:lnTo>
                    <a:pt x="164013" y="674983"/>
                  </a:lnTo>
                  <a:lnTo>
                    <a:pt x="164246" y="680136"/>
                  </a:lnTo>
                  <a:lnTo>
                    <a:pt x="164478" y="685288"/>
                  </a:lnTo>
                  <a:lnTo>
                    <a:pt x="164709" y="690441"/>
                  </a:lnTo>
                  <a:lnTo>
                    <a:pt x="164938" y="695593"/>
                  </a:lnTo>
                  <a:lnTo>
                    <a:pt x="165165" y="700746"/>
                  </a:lnTo>
                  <a:lnTo>
                    <a:pt x="165391" y="705898"/>
                  </a:lnTo>
                  <a:lnTo>
                    <a:pt x="165614" y="711051"/>
                  </a:lnTo>
                  <a:lnTo>
                    <a:pt x="165835" y="716203"/>
                  </a:lnTo>
                  <a:lnTo>
                    <a:pt x="166055" y="721356"/>
                  </a:lnTo>
                  <a:lnTo>
                    <a:pt x="166272" y="726509"/>
                  </a:lnTo>
                  <a:lnTo>
                    <a:pt x="166488" y="731661"/>
                  </a:lnTo>
                  <a:lnTo>
                    <a:pt x="166702" y="736814"/>
                  </a:lnTo>
                  <a:lnTo>
                    <a:pt x="166915" y="741966"/>
                  </a:lnTo>
                  <a:lnTo>
                    <a:pt x="167129" y="747119"/>
                  </a:lnTo>
                  <a:lnTo>
                    <a:pt x="167343" y="752271"/>
                  </a:lnTo>
                  <a:lnTo>
                    <a:pt x="167559" y="757424"/>
                  </a:lnTo>
                  <a:lnTo>
                    <a:pt x="167778" y="762576"/>
                  </a:lnTo>
                  <a:lnTo>
                    <a:pt x="168002" y="767729"/>
                  </a:lnTo>
                  <a:lnTo>
                    <a:pt x="168233" y="772881"/>
                  </a:lnTo>
                  <a:lnTo>
                    <a:pt x="168471" y="778034"/>
                  </a:lnTo>
                  <a:lnTo>
                    <a:pt x="168718" y="783187"/>
                  </a:lnTo>
                  <a:lnTo>
                    <a:pt x="168978" y="788339"/>
                  </a:lnTo>
                  <a:lnTo>
                    <a:pt x="169255" y="793492"/>
                  </a:lnTo>
                  <a:lnTo>
                    <a:pt x="169548" y="798644"/>
                  </a:lnTo>
                  <a:lnTo>
                    <a:pt x="169859" y="803797"/>
                  </a:lnTo>
                  <a:lnTo>
                    <a:pt x="170190" y="808949"/>
                  </a:lnTo>
                  <a:lnTo>
                    <a:pt x="170546" y="814102"/>
                  </a:lnTo>
                  <a:lnTo>
                    <a:pt x="170932" y="819254"/>
                  </a:lnTo>
                  <a:lnTo>
                    <a:pt x="171346" y="824407"/>
                  </a:lnTo>
                  <a:lnTo>
                    <a:pt x="171790" y="829559"/>
                  </a:lnTo>
                  <a:lnTo>
                    <a:pt x="172265" y="834712"/>
                  </a:lnTo>
                  <a:lnTo>
                    <a:pt x="172773" y="839865"/>
                  </a:lnTo>
                  <a:lnTo>
                    <a:pt x="173326" y="845017"/>
                  </a:lnTo>
                  <a:lnTo>
                    <a:pt x="173915" y="850170"/>
                  </a:lnTo>
                  <a:lnTo>
                    <a:pt x="174540" y="855322"/>
                  </a:lnTo>
                  <a:lnTo>
                    <a:pt x="175204" y="860475"/>
                  </a:lnTo>
                  <a:lnTo>
                    <a:pt x="175905" y="865627"/>
                  </a:lnTo>
                  <a:lnTo>
                    <a:pt x="176655" y="870780"/>
                  </a:lnTo>
                  <a:lnTo>
                    <a:pt x="177444" y="875932"/>
                  </a:lnTo>
                  <a:lnTo>
                    <a:pt x="178269" y="881085"/>
                  </a:lnTo>
                  <a:lnTo>
                    <a:pt x="179131" y="886237"/>
                  </a:lnTo>
                  <a:lnTo>
                    <a:pt x="180028" y="891390"/>
                  </a:lnTo>
                  <a:lnTo>
                    <a:pt x="180967" y="896543"/>
                  </a:lnTo>
                  <a:lnTo>
                    <a:pt x="181939" y="901695"/>
                  </a:lnTo>
                  <a:lnTo>
                    <a:pt x="182940" y="906848"/>
                  </a:lnTo>
                  <a:lnTo>
                    <a:pt x="183968" y="912000"/>
                  </a:lnTo>
                  <a:lnTo>
                    <a:pt x="185020" y="917153"/>
                  </a:lnTo>
                  <a:lnTo>
                    <a:pt x="186098" y="922305"/>
                  </a:lnTo>
                  <a:lnTo>
                    <a:pt x="187196" y="927458"/>
                  </a:lnTo>
                  <a:lnTo>
                    <a:pt x="188308" y="932610"/>
                  </a:lnTo>
                  <a:lnTo>
                    <a:pt x="189432" y="937763"/>
                  </a:lnTo>
                  <a:lnTo>
                    <a:pt x="190565" y="942915"/>
                  </a:lnTo>
                  <a:lnTo>
                    <a:pt x="191704" y="948068"/>
                  </a:lnTo>
                  <a:lnTo>
                    <a:pt x="192844" y="953221"/>
                  </a:lnTo>
                  <a:lnTo>
                    <a:pt x="193983" y="958373"/>
                  </a:lnTo>
                  <a:lnTo>
                    <a:pt x="195116" y="963526"/>
                  </a:lnTo>
                  <a:lnTo>
                    <a:pt x="196243" y="968678"/>
                  </a:lnTo>
                  <a:lnTo>
                    <a:pt x="197358" y="973831"/>
                  </a:lnTo>
                  <a:lnTo>
                    <a:pt x="198456" y="978983"/>
                  </a:lnTo>
                  <a:lnTo>
                    <a:pt x="199539" y="984136"/>
                  </a:lnTo>
                  <a:lnTo>
                    <a:pt x="200603" y="989288"/>
                  </a:lnTo>
                  <a:lnTo>
                    <a:pt x="201648" y="994441"/>
                  </a:lnTo>
                  <a:lnTo>
                    <a:pt x="202669" y="999593"/>
                  </a:lnTo>
                  <a:lnTo>
                    <a:pt x="203662" y="1004746"/>
                  </a:lnTo>
                  <a:lnTo>
                    <a:pt x="204630" y="1009899"/>
                  </a:lnTo>
                  <a:lnTo>
                    <a:pt x="205572" y="1015051"/>
                  </a:lnTo>
                  <a:lnTo>
                    <a:pt x="206488" y="1020204"/>
                  </a:lnTo>
                  <a:lnTo>
                    <a:pt x="207377" y="1025356"/>
                  </a:lnTo>
                  <a:lnTo>
                    <a:pt x="208231" y="1030509"/>
                  </a:lnTo>
                  <a:lnTo>
                    <a:pt x="209058" y="1035661"/>
                  </a:lnTo>
                  <a:lnTo>
                    <a:pt x="209860" y="1040814"/>
                  </a:lnTo>
                  <a:lnTo>
                    <a:pt x="210635" y="1045966"/>
                  </a:lnTo>
                  <a:lnTo>
                    <a:pt x="211386" y="1051119"/>
                  </a:lnTo>
                  <a:lnTo>
                    <a:pt x="212106" y="1056271"/>
                  </a:lnTo>
                  <a:lnTo>
                    <a:pt x="212803" y="1061424"/>
                  </a:lnTo>
                  <a:lnTo>
                    <a:pt x="213480" y="1066577"/>
                  </a:lnTo>
                  <a:lnTo>
                    <a:pt x="214139" y="1071729"/>
                  </a:lnTo>
                  <a:lnTo>
                    <a:pt x="214780" y="1076882"/>
                  </a:lnTo>
                  <a:lnTo>
                    <a:pt x="215402" y="1082034"/>
                  </a:lnTo>
                  <a:lnTo>
                    <a:pt x="216013" y="1087187"/>
                  </a:lnTo>
                  <a:lnTo>
                    <a:pt x="216615" y="1092339"/>
                  </a:lnTo>
                  <a:lnTo>
                    <a:pt x="217210" y="1097492"/>
                  </a:lnTo>
                  <a:lnTo>
                    <a:pt x="217802" y="1102644"/>
                  </a:lnTo>
                  <a:lnTo>
                    <a:pt x="218393" y="1107797"/>
                  </a:lnTo>
                  <a:lnTo>
                    <a:pt x="218988" y="1112949"/>
                  </a:lnTo>
                  <a:lnTo>
                    <a:pt x="219591" y="1118102"/>
                  </a:lnTo>
                  <a:lnTo>
                    <a:pt x="220204" y="1123255"/>
                  </a:lnTo>
                  <a:lnTo>
                    <a:pt x="220830" y="1128407"/>
                  </a:lnTo>
                  <a:lnTo>
                    <a:pt x="221475" y="1133560"/>
                  </a:lnTo>
                  <a:lnTo>
                    <a:pt x="222144" y="1138712"/>
                  </a:lnTo>
                  <a:lnTo>
                    <a:pt x="222838" y="1143865"/>
                  </a:lnTo>
                  <a:lnTo>
                    <a:pt x="223558" y="1149017"/>
                  </a:lnTo>
                  <a:lnTo>
                    <a:pt x="224307" y="1154170"/>
                  </a:lnTo>
                  <a:lnTo>
                    <a:pt x="225091" y="1159322"/>
                  </a:lnTo>
                  <a:lnTo>
                    <a:pt x="225917" y="1164475"/>
                  </a:lnTo>
                  <a:lnTo>
                    <a:pt x="226779" y="1169627"/>
                  </a:lnTo>
                  <a:lnTo>
                    <a:pt x="227678" y="1174780"/>
                  </a:lnTo>
                  <a:lnTo>
                    <a:pt x="228614" y="1179933"/>
                  </a:lnTo>
                  <a:lnTo>
                    <a:pt x="229592" y="1185085"/>
                  </a:lnTo>
                  <a:lnTo>
                    <a:pt x="230617" y="1190238"/>
                  </a:lnTo>
                  <a:lnTo>
                    <a:pt x="231680" y="1195390"/>
                  </a:lnTo>
                  <a:lnTo>
                    <a:pt x="232778" y="1200543"/>
                  </a:lnTo>
                  <a:lnTo>
                    <a:pt x="233911" y="1205695"/>
                  </a:lnTo>
                  <a:lnTo>
                    <a:pt x="235077" y="1210848"/>
                  </a:lnTo>
                  <a:lnTo>
                    <a:pt x="236280" y="1216000"/>
                  </a:lnTo>
                  <a:lnTo>
                    <a:pt x="237507" y="1221153"/>
                  </a:lnTo>
                  <a:lnTo>
                    <a:pt x="238755" y="1226305"/>
                  </a:lnTo>
                  <a:lnTo>
                    <a:pt x="240020" y="1231458"/>
                  </a:lnTo>
                  <a:lnTo>
                    <a:pt x="241299" y="1236611"/>
                  </a:lnTo>
                  <a:lnTo>
                    <a:pt x="242588" y="1241763"/>
                  </a:lnTo>
                  <a:lnTo>
                    <a:pt x="243877" y="1246916"/>
                  </a:lnTo>
                  <a:lnTo>
                    <a:pt x="245163" y="1252068"/>
                  </a:lnTo>
                  <a:lnTo>
                    <a:pt x="246441" y="1257221"/>
                  </a:lnTo>
                  <a:lnTo>
                    <a:pt x="247706" y="1262373"/>
                  </a:lnTo>
                  <a:lnTo>
                    <a:pt x="248948" y="1267526"/>
                  </a:lnTo>
                  <a:lnTo>
                    <a:pt x="250164" y="1272678"/>
                  </a:lnTo>
                  <a:lnTo>
                    <a:pt x="251350" y="1277831"/>
                  </a:lnTo>
                  <a:lnTo>
                    <a:pt x="252504" y="1282983"/>
                  </a:lnTo>
                  <a:lnTo>
                    <a:pt x="253622" y="1288136"/>
                  </a:lnTo>
                  <a:lnTo>
                    <a:pt x="254692" y="1293289"/>
                  </a:lnTo>
                  <a:lnTo>
                    <a:pt x="255713" y="1298441"/>
                  </a:lnTo>
                  <a:lnTo>
                    <a:pt x="256689" y="1303594"/>
                  </a:lnTo>
                  <a:lnTo>
                    <a:pt x="257618" y="1308746"/>
                  </a:lnTo>
                  <a:lnTo>
                    <a:pt x="258498" y="1313899"/>
                  </a:lnTo>
                  <a:lnTo>
                    <a:pt x="259322" y="1319051"/>
                  </a:lnTo>
                  <a:lnTo>
                    <a:pt x="260089" y="1324204"/>
                  </a:lnTo>
                  <a:lnTo>
                    <a:pt x="260808" y="1329356"/>
                  </a:lnTo>
                  <a:lnTo>
                    <a:pt x="261481" y="1334509"/>
                  </a:lnTo>
                  <a:lnTo>
                    <a:pt x="262108" y="1339661"/>
                  </a:lnTo>
                  <a:lnTo>
                    <a:pt x="262687" y="1344814"/>
                  </a:lnTo>
                  <a:lnTo>
                    <a:pt x="263217" y="1349967"/>
                  </a:lnTo>
                  <a:lnTo>
                    <a:pt x="263711" y="1355119"/>
                  </a:lnTo>
                  <a:lnTo>
                    <a:pt x="264171" y="1360272"/>
                  </a:lnTo>
                  <a:lnTo>
                    <a:pt x="264600" y="1365424"/>
                  </a:lnTo>
                  <a:lnTo>
                    <a:pt x="264999" y="1370577"/>
                  </a:lnTo>
                  <a:lnTo>
                    <a:pt x="265370" y="1375729"/>
                  </a:lnTo>
                  <a:lnTo>
                    <a:pt x="265723" y="1380882"/>
                  </a:lnTo>
                  <a:lnTo>
                    <a:pt x="266060" y="1386034"/>
                  </a:lnTo>
                  <a:lnTo>
                    <a:pt x="266385" y="1391187"/>
                  </a:lnTo>
                  <a:lnTo>
                    <a:pt x="266700" y="1396340"/>
                  </a:lnTo>
                  <a:lnTo>
                    <a:pt x="267008" y="1401492"/>
                  </a:lnTo>
                  <a:lnTo>
                    <a:pt x="267315" y="1406645"/>
                  </a:lnTo>
                  <a:lnTo>
                    <a:pt x="267621" y="1411797"/>
                  </a:lnTo>
                  <a:lnTo>
                    <a:pt x="267929" y="1416950"/>
                  </a:lnTo>
                  <a:lnTo>
                    <a:pt x="268241" y="1422102"/>
                  </a:lnTo>
                  <a:lnTo>
                    <a:pt x="268560" y="1427255"/>
                  </a:lnTo>
                  <a:lnTo>
                    <a:pt x="268884" y="1432407"/>
                  </a:lnTo>
                  <a:lnTo>
                    <a:pt x="269216" y="1437560"/>
                  </a:lnTo>
                  <a:lnTo>
                    <a:pt x="269553" y="1442712"/>
                  </a:lnTo>
                  <a:lnTo>
                    <a:pt x="269898" y="1447865"/>
                  </a:lnTo>
                  <a:lnTo>
                    <a:pt x="270249" y="1453018"/>
                  </a:lnTo>
                  <a:lnTo>
                    <a:pt x="270606" y="1458170"/>
                  </a:lnTo>
                  <a:lnTo>
                    <a:pt x="270965" y="1463323"/>
                  </a:lnTo>
                  <a:lnTo>
                    <a:pt x="271327" y="1468475"/>
                  </a:lnTo>
                  <a:lnTo>
                    <a:pt x="271689" y="1473628"/>
                  </a:lnTo>
                  <a:lnTo>
                    <a:pt x="272050" y="1478780"/>
                  </a:lnTo>
                  <a:lnTo>
                    <a:pt x="272406" y="1483933"/>
                  </a:lnTo>
                  <a:lnTo>
                    <a:pt x="272757" y="1489085"/>
                  </a:lnTo>
                  <a:lnTo>
                    <a:pt x="273100" y="1494238"/>
                  </a:lnTo>
                  <a:lnTo>
                    <a:pt x="273434" y="1499390"/>
                  </a:lnTo>
                  <a:lnTo>
                    <a:pt x="273756" y="1504543"/>
                  </a:lnTo>
                  <a:lnTo>
                    <a:pt x="274063" y="1509696"/>
                  </a:lnTo>
                  <a:lnTo>
                    <a:pt x="274355" y="1514848"/>
                  </a:lnTo>
                  <a:lnTo>
                    <a:pt x="274632" y="1520001"/>
                  </a:lnTo>
                  <a:lnTo>
                    <a:pt x="274893" y="1525153"/>
                  </a:lnTo>
                  <a:lnTo>
                    <a:pt x="275136" y="1530306"/>
                  </a:lnTo>
                  <a:lnTo>
                    <a:pt x="275356" y="1535458"/>
                  </a:lnTo>
                  <a:lnTo>
                    <a:pt x="275559" y="1540611"/>
                  </a:lnTo>
                  <a:lnTo>
                    <a:pt x="275745" y="1545763"/>
                  </a:lnTo>
                  <a:lnTo>
                    <a:pt x="275912" y="1550916"/>
                  </a:lnTo>
                  <a:lnTo>
                    <a:pt x="276062" y="1556068"/>
                  </a:lnTo>
                  <a:lnTo>
                    <a:pt x="276190" y="1561221"/>
                  </a:lnTo>
                  <a:lnTo>
                    <a:pt x="276304" y="1566374"/>
                  </a:lnTo>
                  <a:lnTo>
                    <a:pt x="276403" y="1571526"/>
                  </a:lnTo>
                  <a:lnTo>
                    <a:pt x="276488" y="1576679"/>
                  </a:lnTo>
                  <a:lnTo>
                    <a:pt x="276560" y="1581831"/>
                  </a:lnTo>
                  <a:lnTo>
                    <a:pt x="276617" y="1586984"/>
                  </a:lnTo>
                  <a:lnTo>
                    <a:pt x="276665" y="1592136"/>
                  </a:lnTo>
                  <a:lnTo>
                    <a:pt x="276704" y="1597289"/>
                  </a:lnTo>
                  <a:lnTo>
                    <a:pt x="276735" y="1602441"/>
                  </a:lnTo>
                  <a:lnTo>
                    <a:pt x="276759" y="1607594"/>
                  </a:lnTo>
                  <a:lnTo>
                    <a:pt x="276774" y="1612746"/>
                  </a:lnTo>
                  <a:lnTo>
                    <a:pt x="276785" y="1617899"/>
                  </a:lnTo>
                  <a:lnTo>
                    <a:pt x="276791" y="1623052"/>
                  </a:lnTo>
                  <a:lnTo>
                    <a:pt x="276792" y="1628204"/>
                  </a:lnTo>
                  <a:lnTo>
                    <a:pt x="276789" y="1633357"/>
                  </a:lnTo>
                  <a:lnTo>
                    <a:pt x="276782" y="1638509"/>
                  </a:lnTo>
                  <a:lnTo>
                    <a:pt x="276770" y="1643662"/>
                  </a:lnTo>
                  <a:lnTo>
                    <a:pt x="276754" y="1648814"/>
                  </a:lnTo>
                  <a:lnTo>
                    <a:pt x="276734" y="1653967"/>
                  </a:lnTo>
                  <a:lnTo>
                    <a:pt x="276709" y="1659119"/>
                  </a:lnTo>
                  <a:lnTo>
                    <a:pt x="276678" y="1664272"/>
                  </a:lnTo>
                  <a:lnTo>
                    <a:pt x="276642" y="1669424"/>
                  </a:lnTo>
                  <a:lnTo>
                    <a:pt x="276600" y="1674577"/>
                  </a:lnTo>
                  <a:lnTo>
                    <a:pt x="276551" y="1679730"/>
                  </a:lnTo>
                  <a:lnTo>
                    <a:pt x="276497" y="1684882"/>
                  </a:lnTo>
                  <a:lnTo>
                    <a:pt x="276436" y="1690035"/>
                  </a:lnTo>
                  <a:lnTo>
                    <a:pt x="276367" y="1695187"/>
                  </a:lnTo>
                  <a:lnTo>
                    <a:pt x="276292" y="1700340"/>
                  </a:lnTo>
                  <a:lnTo>
                    <a:pt x="276211" y="1705492"/>
                  </a:lnTo>
                  <a:lnTo>
                    <a:pt x="276124" y="1710645"/>
                  </a:lnTo>
                  <a:lnTo>
                    <a:pt x="276032" y="1715797"/>
                  </a:lnTo>
                  <a:lnTo>
                    <a:pt x="275936" y="1720950"/>
                  </a:lnTo>
                  <a:lnTo>
                    <a:pt x="275837" y="1726102"/>
                  </a:lnTo>
                  <a:lnTo>
                    <a:pt x="275738" y="1731255"/>
                  </a:lnTo>
                  <a:lnTo>
                    <a:pt x="275639" y="1736408"/>
                  </a:lnTo>
                  <a:lnTo>
                    <a:pt x="275542" y="1741560"/>
                  </a:lnTo>
                  <a:lnTo>
                    <a:pt x="275451" y="1746713"/>
                  </a:lnTo>
                  <a:lnTo>
                    <a:pt x="275367" y="1751865"/>
                  </a:lnTo>
                  <a:lnTo>
                    <a:pt x="275293" y="1757018"/>
                  </a:lnTo>
                  <a:lnTo>
                    <a:pt x="275231" y="1762170"/>
                  </a:lnTo>
                  <a:lnTo>
                    <a:pt x="275184" y="1767323"/>
                  </a:lnTo>
                  <a:lnTo>
                    <a:pt x="275160" y="1772475"/>
                  </a:lnTo>
                  <a:lnTo>
                    <a:pt x="275158" y="1777628"/>
                  </a:lnTo>
                  <a:lnTo>
                    <a:pt x="275179" y="1782780"/>
                  </a:lnTo>
                  <a:lnTo>
                    <a:pt x="275226" y="1787933"/>
                  </a:lnTo>
                  <a:lnTo>
                    <a:pt x="275302" y="1793086"/>
                  </a:lnTo>
                  <a:lnTo>
                    <a:pt x="275418" y="1798238"/>
                  </a:lnTo>
                  <a:lnTo>
                    <a:pt x="275568" y="1803391"/>
                  </a:lnTo>
                  <a:lnTo>
                    <a:pt x="275754" y="1808543"/>
                  </a:lnTo>
                  <a:lnTo>
                    <a:pt x="275975" y="1813696"/>
                  </a:lnTo>
                  <a:lnTo>
                    <a:pt x="276232" y="1818848"/>
                  </a:lnTo>
                  <a:lnTo>
                    <a:pt x="276535" y="1824001"/>
                  </a:lnTo>
                  <a:lnTo>
                    <a:pt x="276876" y="1829153"/>
                  </a:lnTo>
                  <a:lnTo>
                    <a:pt x="277251" y="1834306"/>
                  </a:lnTo>
                  <a:lnTo>
                    <a:pt x="277658" y="1839458"/>
                  </a:lnTo>
                  <a:lnTo>
                    <a:pt x="278094" y="1844611"/>
                  </a:lnTo>
                  <a:lnTo>
                    <a:pt x="278561" y="1849764"/>
                  </a:lnTo>
                  <a:lnTo>
                    <a:pt x="279049" y="1854916"/>
                  </a:lnTo>
                  <a:lnTo>
                    <a:pt x="279551" y="1860069"/>
                  </a:lnTo>
                  <a:lnTo>
                    <a:pt x="280062" y="1865221"/>
                  </a:lnTo>
                  <a:lnTo>
                    <a:pt x="280574" y="1870374"/>
                  </a:lnTo>
                  <a:lnTo>
                    <a:pt x="281081" y="1875526"/>
                  </a:lnTo>
                  <a:lnTo>
                    <a:pt x="281570" y="1880679"/>
                  </a:lnTo>
                  <a:lnTo>
                    <a:pt x="282033" y="1885831"/>
                  </a:lnTo>
                  <a:lnTo>
                    <a:pt x="282465" y="1890984"/>
                  </a:lnTo>
                  <a:lnTo>
                    <a:pt x="282856" y="1896136"/>
                  </a:lnTo>
                  <a:lnTo>
                    <a:pt x="283192" y="1901289"/>
                  </a:lnTo>
                  <a:lnTo>
                    <a:pt x="283455" y="1906442"/>
                  </a:lnTo>
                  <a:lnTo>
                    <a:pt x="283648" y="1911594"/>
                  </a:lnTo>
                  <a:lnTo>
                    <a:pt x="283764" y="1916747"/>
                  </a:lnTo>
                  <a:lnTo>
                    <a:pt x="283796" y="1921899"/>
                  </a:lnTo>
                  <a:lnTo>
                    <a:pt x="283732" y="1927052"/>
                  </a:lnTo>
                  <a:lnTo>
                    <a:pt x="283543" y="1932204"/>
                  </a:lnTo>
                  <a:lnTo>
                    <a:pt x="283249" y="1937357"/>
                  </a:lnTo>
                  <a:lnTo>
                    <a:pt x="282848" y="1942509"/>
                  </a:lnTo>
                  <a:lnTo>
                    <a:pt x="282334" y="1947662"/>
                  </a:lnTo>
                  <a:lnTo>
                    <a:pt x="281705" y="1952814"/>
                  </a:lnTo>
                  <a:lnTo>
                    <a:pt x="280927" y="1957967"/>
                  </a:lnTo>
                  <a:lnTo>
                    <a:pt x="280033" y="1963120"/>
                  </a:lnTo>
                  <a:lnTo>
                    <a:pt x="279026" y="1968272"/>
                  </a:lnTo>
                  <a:lnTo>
                    <a:pt x="277907" y="1973425"/>
                  </a:lnTo>
                  <a:lnTo>
                    <a:pt x="276678" y="1978577"/>
                  </a:lnTo>
                  <a:lnTo>
                    <a:pt x="275315" y="1983730"/>
                  </a:lnTo>
                  <a:lnTo>
                    <a:pt x="273850" y="1988882"/>
                  </a:lnTo>
                  <a:lnTo>
                    <a:pt x="272291" y="1994035"/>
                  </a:lnTo>
                  <a:lnTo>
                    <a:pt x="270645" y="1999187"/>
                  </a:lnTo>
                  <a:lnTo>
                    <a:pt x="268915" y="2004340"/>
                  </a:lnTo>
                  <a:lnTo>
                    <a:pt x="267092" y="2009492"/>
                  </a:lnTo>
                  <a:lnTo>
                    <a:pt x="265199" y="2014645"/>
                  </a:lnTo>
                  <a:lnTo>
                    <a:pt x="263245" y="2019798"/>
                  </a:lnTo>
                  <a:lnTo>
                    <a:pt x="261239" y="2024950"/>
                  </a:lnTo>
                  <a:lnTo>
                    <a:pt x="259184" y="2030103"/>
                  </a:lnTo>
                  <a:lnTo>
                    <a:pt x="257082" y="2035255"/>
                  </a:lnTo>
                  <a:lnTo>
                    <a:pt x="254944" y="2040408"/>
                  </a:lnTo>
                  <a:lnTo>
                    <a:pt x="252779" y="2045560"/>
                  </a:lnTo>
                  <a:lnTo>
                    <a:pt x="250593" y="2050713"/>
                  </a:lnTo>
                  <a:lnTo>
                    <a:pt x="248389" y="2055865"/>
                  </a:lnTo>
                  <a:lnTo>
                    <a:pt x="246171" y="2061018"/>
                  </a:lnTo>
                  <a:lnTo>
                    <a:pt x="243945" y="2066171"/>
                  </a:lnTo>
                  <a:lnTo>
                    <a:pt x="241716" y="2071323"/>
                  </a:lnTo>
                  <a:lnTo>
                    <a:pt x="239486" y="2076476"/>
                  </a:lnTo>
                  <a:lnTo>
                    <a:pt x="237258" y="2081628"/>
                  </a:lnTo>
                  <a:lnTo>
                    <a:pt x="235034" y="2086781"/>
                  </a:lnTo>
                  <a:lnTo>
                    <a:pt x="232819" y="2091933"/>
                  </a:lnTo>
                  <a:lnTo>
                    <a:pt x="230613" y="2097086"/>
                  </a:lnTo>
                  <a:lnTo>
                    <a:pt x="228417" y="2102238"/>
                  </a:lnTo>
                  <a:lnTo>
                    <a:pt x="226232" y="2107391"/>
                  </a:lnTo>
                  <a:lnTo>
                    <a:pt x="224060" y="2112543"/>
                  </a:lnTo>
                  <a:lnTo>
                    <a:pt x="221906" y="2117696"/>
                  </a:lnTo>
                  <a:lnTo>
                    <a:pt x="219767" y="2122849"/>
                  </a:lnTo>
                  <a:lnTo>
                    <a:pt x="217644" y="2128001"/>
                  </a:lnTo>
                  <a:lnTo>
                    <a:pt x="215538" y="2133154"/>
                  </a:lnTo>
                  <a:lnTo>
                    <a:pt x="213451" y="2138306"/>
                  </a:lnTo>
                  <a:lnTo>
                    <a:pt x="211388" y="2143459"/>
                  </a:lnTo>
                  <a:lnTo>
                    <a:pt x="209347" y="2148611"/>
                  </a:lnTo>
                  <a:lnTo>
                    <a:pt x="207328" y="2153764"/>
                  </a:lnTo>
                  <a:lnTo>
                    <a:pt x="205333" y="2158916"/>
                  </a:lnTo>
                  <a:lnTo>
                    <a:pt x="203362" y="2164069"/>
                  </a:lnTo>
                  <a:lnTo>
                    <a:pt x="201426" y="2169221"/>
                  </a:lnTo>
                  <a:lnTo>
                    <a:pt x="199520" y="2174374"/>
                  </a:lnTo>
                  <a:lnTo>
                    <a:pt x="197644" y="2179527"/>
                  </a:lnTo>
                  <a:lnTo>
                    <a:pt x="195801" y="2184679"/>
                  </a:lnTo>
                  <a:lnTo>
                    <a:pt x="193990" y="2189832"/>
                  </a:lnTo>
                  <a:lnTo>
                    <a:pt x="192224" y="2194984"/>
                  </a:lnTo>
                  <a:lnTo>
                    <a:pt x="190498" y="2200137"/>
                  </a:lnTo>
                  <a:lnTo>
                    <a:pt x="188810" y="2205289"/>
                  </a:lnTo>
                  <a:lnTo>
                    <a:pt x="187163" y="2210442"/>
                  </a:lnTo>
                  <a:lnTo>
                    <a:pt x="185557" y="2215594"/>
                  </a:lnTo>
                  <a:lnTo>
                    <a:pt x="184003" y="2220747"/>
                  </a:lnTo>
                  <a:lnTo>
                    <a:pt x="182497" y="2225899"/>
                  </a:lnTo>
                  <a:lnTo>
                    <a:pt x="181036" y="2231052"/>
                  </a:lnTo>
                  <a:lnTo>
                    <a:pt x="179620" y="2236205"/>
                  </a:lnTo>
                  <a:lnTo>
                    <a:pt x="178249" y="2241357"/>
                  </a:lnTo>
                  <a:lnTo>
                    <a:pt x="176931" y="2246510"/>
                  </a:lnTo>
                  <a:lnTo>
                    <a:pt x="175666" y="2251662"/>
                  </a:lnTo>
                  <a:lnTo>
                    <a:pt x="174447" y="2256815"/>
                  </a:lnTo>
                  <a:lnTo>
                    <a:pt x="173272" y="2261967"/>
                  </a:lnTo>
                  <a:lnTo>
                    <a:pt x="172141" y="2267120"/>
                  </a:lnTo>
                  <a:lnTo>
                    <a:pt x="171058" y="2272272"/>
                  </a:lnTo>
                  <a:lnTo>
                    <a:pt x="170025" y="2277425"/>
                  </a:lnTo>
                  <a:lnTo>
                    <a:pt x="169033" y="2282577"/>
                  </a:lnTo>
                  <a:lnTo>
                    <a:pt x="168080" y="2287730"/>
                  </a:lnTo>
                  <a:lnTo>
                    <a:pt x="167164" y="2292883"/>
                  </a:lnTo>
                  <a:lnTo>
                    <a:pt x="166287" y="2298035"/>
                  </a:lnTo>
                  <a:lnTo>
                    <a:pt x="165452" y="2303188"/>
                  </a:lnTo>
                  <a:lnTo>
                    <a:pt x="164648" y="2308340"/>
                  </a:lnTo>
                  <a:lnTo>
                    <a:pt x="163873" y="2313493"/>
                  </a:lnTo>
                  <a:lnTo>
                    <a:pt x="163127" y="2318645"/>
                  </a:lnTo>
                  <a:lnTo>
                    <a:pt x="162407" y="2323798"/>
                  </a:lnTo>
                  <a:lnTo>
                    <a:pt x="161718" y="2328950"/>
                  </a:lnTo>
                  <a:lnTo>
                    <a:pt x="161051" y="2334103"/>
                  </a:lnTo>
                  <a:lnTo>
                    <a:pt x="160402" y="2339255"/>
                  </a:lnTo>
                  <a:lnTo>
                    <a:pt x="159772" y="2344408"/>
                  </a:lnTo>
                  <a:lnTo>
                    <a:pt x="159159" y="2349561"/>
                  </a:lnTo>
                  <a:lnTo>
                    <a:pt x="158565" y="2354713"/>
                  </a:lnTo>
                  <a:lnTo>
                    <a:pt x="157984" y="2359866"/>
                  </a:lnTo>
                  <a:lnTo>
                    <a:pt x="157415" y="2365018"/>
                  </a:lnTo>
                  <a:lnTo>
                    <a:pt x="156857" y="2370171"/>
                  </a:lnTo>
                  <a:lnTo>
                    <a:pt x="156309" y="2375323"/>
                  </a:lnTo>
                  <a:lnTo>
                    <a:pt x="155772" y="2380476"/>
                  </a:lnTo>
                  <a:lnTo>
                    <a:pt x="155245" y="2385628"/>
                  </a:lnTo>
                  <a:lnTo>
                    <a:pt x="154725" y="2390781"/>
                  </a:lnTo>
                  <a:lnTo>
                    <a:pt x="154214" y="2395933"/>
                  </a:lnTo>
                  <a:lnTo>
                    <a:pt x="153711" y="2401086"/>
                  </a:lnTo>
                  <a:lnTo>
                    <a:pt x="153216" y="2406239"/>
                  </a:lnTo>
                  <a:lnTo>
                    <a:pt x="152731" y="2411391"/>
                  </a:lnTo>
                  <a:lnTo>
                    <a:pt x="152254" y="2416544"/>
                  </a:lnTo>
                  <a:lnTo>
                    <a:pt x="151785" y="2421696"/>
                  </a:lnTo>
                  <a:lnTo>
                    <a:pt x="151325" y="2426849"/>
                  </a:lnTo>
                  <a:lnTo>
                    <a:pt x="150876" y="2432001"/>
                  </a:lnTo>
                  <a:lnTo>
                    <a:pt x="150439" y="2437154"/>
                  </a:lnTo>
                  <a:lnTo>
                    <a:pt x="150012" y="2442306"/>
                  </a:lnTo>
                  <a:lnTo>
                    <a:pt x="149596" y="2447459"/>
                  </a:lnTo>
                  <a:lnTo>
                    <a:pt x="149192" y="2452611"/>
                  </a:lnTo>
                  <a:lnTo>
                    <a:pt x="148801" y="2457764"/>
                  </a:lnTo>
                  <a:lnTo>
                    <a:pt x="148425" y="2462917"/>
                  </a:lnTo>
                  <a:lnTo>
                    <a:pt x="148062" y="2468069"/>
                  </a:lnTo>
                  <a:lnTo>
                    <a:pt x="147712" y="2473222"/>
                  </a:lnTo>
                  <a:lnTo>
                    <a:pt x="147376" y="2478374"/>
                  </a:lnTo>
                  <a:lnTo>
                    <a:pt x="147054" y="2483527"/>
                  </a:lnTo>
                  <a:lnTo>
                    <a:pt x="146749" y="2488679"/>
                  </a:lnTo>
                  <a:lnTo>
                    <a:pt x="146459" y="2493832"/>
                  </a:lnTo>
                  <a:lnTo>
                    <a:pt x="146182" y="2498984"/>
                  </a:lnTo>
                  <a:lnTo>
                    <a:pt x="145920" y="2504137"/>
                  </a:lnTo>
                  <a:lnTo>
                    <a:pt x="145671" y="2509289"/>
                  </a:lnTo>
                  <a:lnTo>
                    <a:pt x="145439" y="2514442"/>
                  </a:lnTo>
                  <a:lnTo>
                    <a:pt x="145221" y="2519595"/>
                  </a:lnTo>
                  <a:lnTo>
                    <a:pt x="145015" y="2524747"/>
                  </a:lnTo>
                  <a:lnTo>
                    <a:pt x="144821" y="2529900"/>
                  </a:lnTo>
                  <a:lnTo>
                    <a:pt x="144639" y="2535052"/>
                  </a:lnTo>
                  <a:lnTo>
                    <a:pt x="144472" y="2540205"/>
                  </a:lnTo>
                  <a:lnTo>
                    <a:pt x="144315" y="2545357"/>
                  </a:lnTo>
                  <a:lnTo>
                    <a:pt x="144169" y="2550510"/>
                  </a:lnTo>
                  <a:lnTo>
                    <a:pt x="144032" y="2555662"/>
                  </a:lnTo>
                  <a:lnTo>
                    <a:pt x="143904" y="2560815"/>
                  </a:lnTo>
                  <a:lnTo>
                    <a:pt x="143786" y="2565967"/>
                  </a:lnTo>
                  <a:lnTo>
                    <a:pt x="143677" y="2571120"/>
                  </a:lnTo>
                  <a:lnTo>
                    <a:pt x="143575" y="2576273"/>
                  </a:lnTo>
                  <a:lnTo>
                    <a:pt x="143479" y="2581425"/>
                  </a:lnTo>
                  <a:lnTo>
                    <a:pt x="143390" y="2586578"/>
                  </a:lnTo>
                  <a:lnTo>
                    <a:pt x="143307" y="2591730"/>
                  </a:lnTo>
                  <a:lnTo>
                    <a:pt x="143230" y="2596883"/>
                  </a:lnTo>
                  <a:lnTo>
                    <a:pt x="143157" y="2602035"/>
                  </a:lnTo>
                  <a:lnTo>
                    <a:pt x="143088" y="2607188"/>
                  </a:lnTo>
                  <a:lnTo>
                    <a:pt x="143023" y="2612340"/>
                  </a:lnTo>
                  <a:lnTo>
                    <a:pt x="142962" y="2617493"/>
                  </a:lnTo>
                  <a:lnTo>
                    <a:pt x="142904" y="2622645"/>
                  </a:lnTo>
                  <a:lnTo>
                    <a:pt x="142849" y="2627798"/>
                  </a:lnTo>
                  <a:lnTo>
                    <a:pt x="142797" y="2632951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9" name="pg41">
              <a:extLst>
                <a:ext uri="{FF2B5EF4-FFF2-40B4-BE49-F238E27FC236}">
                  <a16:creationId xmlns:a16="http://schemas.microsoft.com/office/drawing/2014/main" id="{29414F58-D2B4-3562-434D-BDB11E2ACBB9}"/>
                </a:ext>
              </a:extLst>
            </p:cNvPr>
            <p:cNvSpPr/>
            <p:nvPr/>
          </p:nvSpPr>
          <p:spPr>
            <a:xfrm>
              <a:off x="9470985" y="4088189"/>
              <a:ext cx="369595" cy="2599236"/>
            </a:xfrm>
            <a:custGeom>
              <a:avLst/>
              <a:gdLst/>
              <a:ahLst/>
              <a:cxnLst/>
              <a:rect l="0" t="0" r="0" b="0"/>
              <a:pathLst>
                <a:path w="369595" h="2599236">
                  <a:moveTo>
                    <a:pt x="184185" y="2599236"/>
                  </a:moveTo>
                  <a:lnTo>
                    <a:pt x="184180" y="2594149"/>
                  </a:lnTo>
                  <a:lnTo>
                    <a:pt x="184177" y="2589063"/>
                  </a:lnTo>
                  <a:lnTo>
                    <a:pt x="184175" y="2583976"/>
                  </a:lnTo>
                  <a:lnTo>
                    <a:pt x="184174" y="2578890"/>
                  </a:lnTo>
                  <a:lnTo>
                    <a:pt x="184175" y="2573803"/>
                  </a:lnTo>
                  <a:lnTo>
                    <a:pt x="184175" y="2568716"/>
                  </a:lnTo>
                  <a:lnTo>
                    <a:pt x="184175" y="2563630"/>
                  </a:lnTo>
                  <a:lnTo>
                    <a:pt x="184175" y="2558543"/>
                  </a:lnTo>
                  <a:lnTo>
                    <a:pt x="184174" y="2553457"/>
                  </a:lnTo>
                  <a:lnTo>
                    <a:pt x="184171" y="2548370"/>
                  </a:lnTo>
                  <a:lnTo>
                    <a:pt x="184166" y="2543284"/>
                  </a:lnTo>
                  <a:lnTo>
                    <a:pt x="184157" y="2538197"/>
                  </a:lnTo>
                  <a:lnTo>
                    <a:pt x="184146" y="2533110"/>
                  </a:lnTo>
                  <a:lnTo>
                    <a:pt x="184131" y="2528024"/>
                  </a:lnTo>
                  <a:lnTo>
                    <a:pt x="184112" y="2522937"/>
                  </a:lnTo>
                  <a:lnTo>
                    <a:pt x="184088" y="2517851"/>
                  </a:lnTo>
                  <a:lnTo>
                    <a:pt x="184058" y="2512764"/>
                  </a:lnTo>
                  <a:lnTo>
                    <a:pt x="184023" y="2507678"/>
                  </a:lnTo>
                  <a:lnTo>
                    <a:pt x="183983" y="2502591"/>
                  </a:lnTo>
                  <a:lnTo>
                    <a:pt x="183938" y="2497504"/>
                  </a:lnTo>
                  <a:lnTo>
                    <a:pt x="183887" y="2492418"/>
                  </a:lnTo>
                  <a:lnTo>
                    <a:pt x="183829" y="2487331"/>
                  </a:lnTo>
                  <a:lnTo>
                    <a:pt x="183766" y="2482245"/>
                  </a:lnTo>
                  <a:lnTo>
                    <a:pt x="183698" y="2477158"/>
                  </a:lnTo>
                  <a:lnTo>
                    <a:pt x="183626" y="2472072"/>
                  </a:lnTo>
                  <a:lnTo>
                    <a:pt x="183549" y="2466985"/>
                  </a:lnTo>
                  <a:lnTo>
                    <a:pt x="183467" y="2461898"/>
                  </a:lnTo>
                  <a:lnTo>
                    <a:pt x="183381" y="2456812"/>
                  </a:lnTo>
                  <a:lnTo>
                    <a:pt x="183293" y="2451725"/>
                  </a:lnTo>
                  <a:lnTo>
                    <a:pt x="183202" y="2446639"/>
                  </a:lnTo>
                  <a:lnTo>
                    <a:pt x="183109" y="2441552"/>
                  </a:lnTo>
                  <a:lnTo>
                    <a:pt x="183015" y="2436466"/>
                  </a:lnTo>
                  <a:lnTo>
                    <a:pt x="182919" y="2431379"/>
                  </a:lnTo>
                  <a:lnTo>
                    <a:pt x="182824" y="2426293"/>
                  </a:lnTo>
                  <a:lnTo>
                    <a:pt x="182728" y="2421206"/>
                  </a:lnTo>
                  <a:lnTo>
                    <a:pt x="182634" y="2416119"/>
                  </a:lnTo>
                  <a:lnTo>
                    <a:pt x="182540" y="2411033"/>
                  </a:lnTo>
                  <a:lnTo>
                    <a:pt x="182447" y="2405946"/>
                  </a:lnTo>
                  <a:lnTo>
                    <a:pt x="182355" y="2400860"/>
                  </a:lnTo>
                  <a:lnTo>
                    <a:pt x="182265" y="2395773"/>
                  </a:lnTo>
                  <a:lnTo>
                    <a:pt x="182176" y="2390687"/>
                  </a:lnTo>
                  <a:lnTo>
                    <a:pt x="182089" y="2385600"/>
                  </a:lnTo>
                  <a:lnTo>
                    <a:pt x="182002" y="2380513"/>
                  </a:lnTo>
                  <a:lnTo>
                    <a:pt x="181917" y="2375427"/>
                  </a:lnTo>
                  <a:lnTo>
                    <a:pt x="181831" y="2370340"/>
                  </a:lnTo>
                  <a:lnTo>
                    <a:pt x="181746" y="2365254"/>
                  </a:lnTo>
                  <a:lnTo>
                    <a:pt x="181660" y="2360167"/>
                  </a:lnTo>
                  <a:lnTo>
                    <a:pt x="181572" y="2355081"/>
                  </a:lnTo>
                  <a:lnTo>
                    <a:pt x="181484" y="2349994"/>
                  </a:lnTo>
                  <a:lnTo>
                    <a:pt x="181392" y="2344907"/>
                  </a:lnTo>
                  <a:lnTo>
                    <a:pt x="181298" y="2339821"/>
                  </a:lnTo>
                  <a:lnTo>
                    <a:pt x="181200" y="2334734"/>
                  </a:lnTo>
                  <a:lnTo>
                    <a:pt x="181097" y="2329648"/>
                  </a:lnTo>
                  <a:lnTo>
                    <a:pt x="180990" y="2324561"/>
                  </a:lnTo>
                  <a:lnTo>
                    <a:pt x="180878" y="2319475"/>
                  </a:lnTo>
                  <a:lnTo>
                    <a:pt x="180757" y="2314388"/>
                  </a:lnTo>
                  <a:lnTo>
                    <a:pt x="180631" y="2309301"/>
                  </a:lnTo>
                  <a:lnTo>
                    <a:pt x="180496" y="2304215"/>
                  </a:lnTo>
                  <a:lnTo>
                    <a:pt x="180354" y="2299128"/>
                  </a:lnTo>
                  <a:lnTo>
                    <a:pt x="180203" y="2294042"/>
                  </a:lnTo>
                  <a:lnTo>
                    <a:pt x="180040" y="2288955"/>
                  </a:lnTo>
                  <a:lnTo>
                    <a:pt x="179867" y="2283869"/>
                  </a:lnTo>
                  <a:lnTo>
                    <a:pt x="179682" y="2278782"/>
                  </a:lnTo>
                  <a:lnTo>
                    <a:pt x="179486" y="2273695"/>
                  </a:lnTo>
                  <a:lnTo>
                    <a:pt x="179277" y="2268609"/>
                  </a:lnTo>
                  <a:lnTo>
                    <a:pt x="179053" y="2263522"/>
                  </a:lnTo>
                  <a:lnTo>
                    <a:pt x="178812" y="2258436"/>
                  </a:lnTo>
                  <a:lnTo>
                    <a:pt x="178554" y="2253349"/>
                  </a:lnTo>
                  <a:lnTo>
                    <a:pt x="178279" y="2248263"/>
                  </a:lnTo>
                  <a:lnTo>
                    <a:pt x="177986" y="2243176"/>
                  </a:lnTo>
                  <a:lnTo>
                    <a:pt x="177674" y="2238089"/>
                  </a:lnTo>
                  <a:lnTo>
                    <a:pt x="177337" y="2233003"/>
                  </a:lnTo>
                  <a:lnTo>
                    <a:pt x="176975" y="2227916"/>
                  </a:lnTo>
                  <a:lnTo>
                    <a:pt x="176589" y="2222830"/>
                  </a:lnTo>
                  <a:lnTo>
                    <a:pt x="176178" y="2217743"/>
                  </a:lnTo>
                  <a:lnTo>
                    <a:pt x="175740" y="2212657"/>
                  </a:lnTo>
                  <a:lnTo>
                    <a:pt x="175274" y="2207570"/>
                  </a:lnTo>
                  <a:lnTo>
                    <a:pt x="174771" y="2202484"/>
                  </a:lnTo>
                  <a:lnTo>
                    <a:pt x="174236" y="2197397"/>
                  </a:lnTo>
                  <a:lnTo>
                    <a:pt x="173670" y="2192310"/>
                  </a:lnTo>
                  <a:lnTo>
                    <a:pt x="173070" y="2187224"/>
                  </a:lnTo>
                  <a:lnTo>
                    <a:pt x="172436" y="2182137"/>
                  </a:lnTo>
                  <a:lnTo>
                    <a:pt x="171761" y="2177051"/>
                  </a:lnTo>
                  <a:lnTo>
                    <a:pt x="171046" y="2171964"/>
                  </a:lnTo>
                  <a:lnTo>
                    <a:pt x="170293" y="2166878"/>
                  </a:lnTo>
                  <a:lnTo>
                    <a:pt x="169502" y="2161791"/>
                  </a:lnTo>
                  <a:lnTo>
                    <a:pt x="168674" y="2156704"/>
                  </a:lnTo>
                  <a:lnTo>
                    <a:pt x="167807" y="2151618"/>
                  </a:lnTo>
                  <a:lnTo>
                    <a:pt x="166892" y="2146531"/>
                  </a:lnTo>
                  <a:lnTo>
                    <a:pt x="165937" y="2141445"/>
                  </a:lnTo>
                  <a:lnTo>
                    <a:pt x="164943" y="2136358"/>
                  </a:lnTo>
                  <a:lnTo>
                    <a:pt x="163911" y="2131272"/>
                  </a:lnTo>
                  <a:lnTo>
                    <a:pt x="162840" y="2126185"/>
                  </a:lnTo>
                  <a:lnTo>
                    <a:pt x="161727" y="2121098"/>
                  </a:lnTo>
                  <a:lnTo>
                    <a:pt x="160568" y="2116012"/>
                  </a:lnTo>
                  <a:lnTo>
                    <a:pt x="159372" y="2110925"/>
                  </a:lnTo>
                  <a:lnTo>
                    <a:pt x="158138" y="2105839"/>
                  </a:lnTo>
                  <a:lnTo>
                    <a:pt x="156865" y="2100752"/>
                  </a:lnTo>
                  <a:lnTo>
                    <a:pt x="155556" y="2095666"/>
                  </a:lnTo>
                  <a:lnTo>
                    <a:pt x="154200" y="2090579"/>
                  </a:lnTo>
                  <a:lnTo>
                    <a:pt x="152804" y="2085492"/>
                  </a:lnTo>
                  <a:lnTo>
                    <a:pt x="151370" y="2080406"/>
                  </a:lnTo>
                  <a:lnTo>
                    <a:pt x="149897" y="2075319"/>
                  </a:lnTo>
                  <a:lnTo>
                    <a:pt x="148386" y="2070233"/>
                  </a:lnTo>
                  <a:lnTo>
                    <a:pt x="146833" y="2065146"/>
                  </a:lnTo>
                  <a:lnTo>
                    <a:pt x="145231" y="2060060"/>
                  </a:lnTo>
                  <a:lnTo>
                    <a:pt x="143587" y="2054973"/>
                  </a:lnTo>
                  <a:lnTo>
                    <a:pt x="141901" y="2049886"/>
                  </a:lnTo>
                  <a:lnTo>
                    <a:pt x="140172" y="2044800"/>
                  </a:lnTo>
                  <a:lnTo>
                    <a:pt x="138398" y="2039713"/>
                  </a:lnTo>
                  <a:lnTo>
                    <a:pt x="136571" y="2034627"/>
                  </a:lnTo>
                  <a:lnTo>
                    <a:pt x="134691" y="2029540"/>
                  </a:lnTo>
                  <a:lnTo>
                    <a:pt x="132761" y="2024454"/>
                  </a:lnTo>
                  <a:lnTo>
                    <a:pt x="130781" y="2019367"/>
                  </a:lnTo>
                  <a:lnTo>
                    <a:pt x="128749" y="2014280"/>
                  </a:lnTo>
                  <a:lnTo>
                    <a:pt x="126663" y="2009194"/>
                  </a:lnTo>
                  <a:lnTo>
                    <a:pt x="124506" y="2004107"/>
                  </a:lnTo>
                  <a:lnTo>
                    <a:pt x="122291" y="1999021"/>
                  </a:lnTo>
                  <a:lnTo>
                    <a:pt x="120017" y="1993934"/>
                  </a:lnTo>
                  <a:lnTo>
                    <a:pt x="117684" y="1988848"/>
                  </a:lnTo>
                  <a:lnTo>
                    <a:pt x="115288" y="1983761"/>
                  </a:lnTo>
                  <a:lnTo>
                    <a:pt x="112823" y="1978675"/>
                  </a:lnTo>
                  <a:lnTo>
                    <a:pt x="110283" y="1973588"/>
                  </a:lnTo>
                  <a:lnTo>
                    <a:pt x="107679" y="1968501"/>
                  </a:lnTo>
                  <a:lnTo>
                    <a:pt x="105009" y="1963415"/>
                  </a:lnTo>
                  <a:lnTo>
                    <a:pt x="102273" y="1958328"/>
                  </a:lnTo>
                  <a:lnTo>
                    <a:pt x="99473" y="1953242"/>
                  </a:lnTo>
                  <a:lnTo>
                    <a:pt x="96591" y="1948155"/>
                  </a:lnTo>
                  <a:lnTo>
                    <a:pt x="93643" y="1943069"/>
                  </a:lnTo>
                  <a:lnTo>
                    <a:pt x="90631" y="1937982"/>
                  </a:lnTo>
                  <a:lnTo>
                    <a:pt x="87557" y="1932895"/>
                  </a:lnTo>
                  <a:lnTo>
                    <a:pt x="84424" y="1927809"/>
                  </a:lnTo>
                  <a:lnTo>
                    <a:pt x="81229" y="1922722"/>
                  </a:lnTo>
                  <a:lnTo>
                    <a:pt x="77968" y="1917636"/>
                  </a:lnTo>
                  <a:lnTo>
                    <a:pt x="74659" y="1912549"/>
                  </a:lnTo>
                  <a:lnTo>
                    <a:pt x="71303" y="1907463"/>
                  </a:lnTo>
                  <a:lnTo>
                    <a:pt x="67906" y="1902376"/>
                  </a:lnTo>
                  <a:lnTo>
                    <a:pt x="64473" y="1897289"/>
                  </a:lnTo>
                  <a:lnTo>
                    <a:pt x="61006" y="1892203"/>
                  </a:lnTo>
                  <a:lnTo>
                    <a:pt x="57517" y="1887116"/>
                  </a:lnTo>
                  <a:lnTo>
                    <a:pt x="54016" y="1882030"/>
                  </a:lnTo>
                  <a:lnTo>
                    <a:pt x="50512" y="1876943"/>
                  </a:lnTo>
                  <a:lnTo>
                    <a:pt x="47014" y="1871857"/>
                  </a:lnTo>
                  <a:lnTo>
                    <a:pt x="43532" y="1866770"/>
                  </a:lnTo>
                  <a:lnTo>
                    <a:pt x="40088" y="1861683"/>
                  </a:lnTo>
                  <a:lnTo>
                    <a:pt x="36690" y="1856597"/>
                  </a:lnTo>
                  <a:lnTo>
                    <a:pt x="33349" y="1851510"/>
                  </a:lnTo>
                  <a:lnTo>
                    <a:pt x="30080" y="1846424"/>
                  </a:lnTo>
                  <a:lnTo>
                    <a:pt x="26895" y="1841337"/>
                  </a:lnTo>
                  <a:lnTo>
                    <a:pt x="23824" y="1836251"/>
                  </a:lnTo>
                  <a:lnTo>
                    <a:pt x="20889" y="1831164"/>
                  </a:lnTo>
                  <a:lnTo>
                    <a:pt x="18090" y="1826077"/>
                  </a:lnTo>
                  <a:lnTo>
                    <a:pt x="15440" y="1820991"/>
                  </a:lnTo>
                  <a:lnTo>
                    <a:pt x="12953" y="1815904"/>
                  </a:lnTo>
                  <a:lnTo>
                    <a:pt x="10640" y="1810818"/>
                  </a:lnTo>
                  <a:lnTo>
                    <a:pt x="8568" y="1805731"/>
                  </a:lnTo>
                  <a:lnTo>
                    <a:pt x="6703" y="1800645"/>
                  </a:lnTo>
                  <a:lnTo>
                    <a:pt x="5051" y="1795558"/>
                  </a:lnTo>
                  <a:lnTo>
                    <a:pt x="3617" y="1790471"/>
                  </a:lnTo>
                  <a:lnTo>
                    <a:pt x="2406" y="1785385"/>
                  </a:lnTo>
                  <a:lnTo>
                    <a:pt x="1446" y="1780298"/>
                  </a:lnTo>
                  <a:lnTo>
                    <a:pt x="753" y="1775212"/>
                  </a:lnTo>
                  <a:lnTo>
                    <a:pt x="285" y="1770125"/>
                  </a:lnTo>
                  <a:lnTo>
                    <a:pt x="36" y="1765039"/>
                  </a:lnTo>
                  <a:lnTo>
                    <a:pt x="0" y="1759952"/>
                  </a:lnTo>
                  <a:lnTo>
                    <a:pt x="167" y="1754866"/>
                  </a:lnTo>
                  <a:lnTo>
                    <a:pt x="566" y="1749779"/>
                  </a:lnTo>
                  <a:lnTo>
                    <a:pt x="1148" y="1744692"/>
                  </a:lnTo>
                  <a:lnTo>
                    <a:pt x="1887" y="1739606"/>
                  </a:lnTo>
                  <a:lnTo>
                    <a:pt x="2766" y="1734519"/>
                  </a:lnTo>
                  <a:lnTo>
                    <a:pt x="3769" y="1729433"/>
                  </a:lnTo>
                  <a:lnTo>
                    <a:pt x="4883" y="1724346"/>
                  </a:lnTo>
                  <a:lnTo>
                    <a:pt x="6098" y="1719260"/>
                  </a:lnTo>
                  <a:lnTo>
                    <a:pt x="7373" y="1714173"/>
                  </a:lnTo>
                  <a:lnTo>
                    <a:pt x="8690" y="1709086"/>
                  </a:lnTo>
                  <a:lnTo>
                    <a:pt x="10035" y="1704000"/>
                  </a:lnTo>
                  <a:lnTo>
                    <a:pt x="11393" y="1698913"/>
                  </a:lnTo>
                  <a:lnTo>
                    <a:pt x="12746" y="1693827"/>
                  </a:lnTo>
                  <a:lnTo>
                    <a:pt x="14076" y="1688740"/>
                  </a:lnTo>
                  <a:lnTo>
                    <a:pt x="15374" y="1683654"/>
                  </a:lnTo>
                  <a:lnTo>
                    <a:pt x="16633" y="1678567"/>
                  </a:lnTo>
                  <a:lnTo>
                    <a:pt x="17845" y="1673480"/>
                  </a:lnTo>
                  <a:lnTo>
                    <a:pt x="19005" y="1668394"/>
                  </a:lnTo>
                  <a:lnTo>
                    <a:pt x="20094" y="1663307"/>
                  </a:lnTo>
                  <a:lnTo>
                    <a:pt x="21125" y="1658221"/>
                  </a:lnTo>
                  <a:lnTo>
                    <a:pt x="22097" y="1653134"/>
                  </a:lnTo>
                  <a:lnTo>
                    <a:pt x="23012" y="1648048"/>
                  </a:lnTo>
                  <a:lnTo>
                    <a:pt x="23872" y="1642961"/>
                  </a:lnTo>
                  <a:lnTo>
                    <a:pt x="24674" y="1637874"/>
                  </a:lnTo>
                  <a:lnTo>
                    <a:pt x="25420" y="1632788"/>
                  </a:lnTo>
                  <a:lnTo>
                    <a:pt x="26124" y="1627701"/>
                  </a:lnTo>
                  <a:lnTo>
                    <a:pt x="26788" y="1622615"/>
                  </a:lnTo>
                  <a:lnTo>
                    <a:pt x="27416" y="1617528"/>
                  </a:lnTo>
                  <a:lnTo>
                    <a:pt x="28012" y="1612442"/>
                  </a:lnTo>
                  <a:lnTo>
                    <a:pt x="28575" y="1607355"/>
                  </a:lnTo>
                  <a:lnTo>
                    <a:pt x="29112" y="1602268"/>
                  </a:lnTo>
                  <a:lnTo>
                    <a:pt x="29628" y="1597182"/>
                  </a:lnTo>
                  <a:lnTo>
                    <a:pt x="30124" y="1592095"/>
                  </a:lnTo>
                  <a:lnTo>
                    <a:pt x="30602" y="1587009"/>
                  </a:lnTo>
                  <a:lnTo>
                    <a:pt x="31060" y="1581922"/>
                  </a:lnTo>
                  <a:lnTo>
                    <a:pt x="31498" y="1576836"/>
                  </a:lnTo>
                  <a:lnTo>
                    <a:pt x="31918" y="1571749"/>
                  </a:lnTo>
                  <a:lnTo>
                    <a:pt x="32320" y="1566662"/>
                  </a:lnTo>
                  <a:lnTo>
                    <a:pt x="32704" y="1561576"/>
                  </a:lnTo>
                  <a:lnTo>
                    <a:pt x="33067" y="1556489"/>
                  </a:lnTo>
                  <a:lnTo>
                    <a:pt x="33406" y="1551403"/>
                  </a:lnTo>
                  <a:lnTo>
                    <a:pt x="33720" y="1546316"/>
                  </a:lnTo>
                  <a:lnTo>
                    <a:pt x="34011" y="1541230"/>
                  </a:lnTo>
                  <a:lnTo>
                    <a:pt x="34278" y="1536143"/>
                  </a:lnTo>
                  <a:lnTo>
                    <a:pt x="34521" y="1531057"/>
                  </a:lnTo>
                  <a:lnTo>
                    <a:pt x="34738" y="1525970"/>
                  </a:lnTo>
                  <a:lnTo>
                    <a:pt x="34925" y="1520883"/>
                  </a:lnTo>
                  <a:lnTo>
                    <a:pt x="35089" y="1515797"/>
                  </a:lnTo>
                  <a:lnTo>
                    <a:pt x="35229" y="1510710"/>
                  </a:lnTo>
                  <a:lnTo>
                    <a:pt x="35348" y="1505624"/>
                  </a:lnTo>
                  <a:lnTo>
                    <a:pt x="35447" y="1500537"/>
                  </a:lnTo>
                  <a:lnTo>
                    <a:pt x="35524" y="1495451"/>
                  </a:lnTo>
                  <a:lnTo>
                    <a:pt x="35584" y="1490364"/>
                  </a:lnTo>
                  <a:lnTo>
                    <a:pt x="35629" y="1485277"/>
                  </a:lnTo>
                  <a:lnTo>
                    <a:pt x="35663" y="1480191"/>
                  </a:lnTo>
                  <a:lnTo>
                    <a:pt x="35688" y="1475104"/>
                  </a:lnTo>
                  <a:lnTo>
                    <a:pt x="35705" y="1470018"/>
                  </a:lnTo>
                  <a:lnTo>
                    <a:pt x="35715" y="1464931"/>
                  </a:lnTo>
                  <a:lnTo>
                    <a:pt x="35723" y="1459845"/>
                  </a:lnTo>
                  <a:lnTo>
                    <a:pt x="35729" y="1454758"/>
                  </a:lnTo>
                  <a:lnTo>
                    <a:pt x="35736" y="1449671"/>
                  </a:lnTo>
                  <a:lnTo>
                    <a:pt x="35744" y="1444585"/>
                  </a:lnTo>
                  <a:lnTo>
                    <a:pt x="35754" y="1439498"/>
                  </a:lnTo>
                  <a:lnTo>
                    <a:pt x="35768" y="1434412"/>
                  </a:lnTo>
                  <a:lnTo>
                    <a:pt x="35785" y="1429325"/>
                  </a:lnTo>
                  <a:lnTo>
                    <a:pt x="35805" y="1424239"/>
                  </a:lnTo>
                  <a:lnTo>
                    <a:pt x="35829" y="1419152"/>
                  </a:lnTo>
                  <a:lnTo>
                    <a:pt x="35855" y="1414065"/>
                  </a:lnTo>
                  <a:lnTo>
                    <a:pt x="35884" y="1408979"/>
                  </a:lnTo>
                  <a:lnTo>
                    <a:pt x="35915" y="1403892"/>
                  </a:lnTo>
                  <a:lnTo>
                    <a:pt x="35946" y="1398806"/>
                  </a:lnTo>
                  <a:lnTo>
                    <a:pt x="35977" y="1393719"/>
                  </a:lnTo>
                  <a:lnTo>
                    <a:pt x="36008" y="1388633"/>
                  </a:lnTo>
                  <a:lnTo>
                    <a:pt x="36038" y="1383546"/>
                  </a:lnTo>
                  <a:lnTo>
                    <a:pt x="36065" y="1378459"/>
                  </a:lnTo>
                  <a:lnTo>
                    <a:pt x="36091" y="1373373"/>
                  </a:lnTo>
                  <a:lnTo>
                    <a:pt x="36115" y="1368286"/>
                  </a:lnTo>
                  <a:lnTo>
                    <a:pt x="36138" y="1363200"/>
                  </a:lnTo>
                  <a:lnTo>
                    <a:pt x="36160" y="1358113"/>
                  </a:lnTo>
                  <a:lnTo>
                    <a:pt x="36182" y="1353027"/>
                  </a:lnTo>
                  <a:lnTo>
                    <a:pt x="36206" y="1347940"/>
                  </a:lnTo>
                  <a:lnTo>
                    <a:pt x="36233" y="1342853"/>
                  </a:lnTo>
                  <a:lnTo>
                    <a:pt x="36265" y="1337767"/>
                  </a:lnTo>
                  <a:lnTo>
                    <a:pt x="36304" y="1332680"/>
                  </a:lnTo>
                  <a:lnTo>
                    <a:pt x="36352" y="1327594"/>
                  </a:lnTo>
                  <a:lnTo>
                    <a:pt x="36415" y="1322507"/>
                  </a:lnTo>
                  <a:lnTo>
                    <a:pt x="36494" y="1317421"/>
                  </a:lnTo>
                  <a:lnTo>
                    <a:pt x="36592" y="1312334"/>
                  </a:lnTo>
                  <a:lnTo>
                    <a:pt x="36710" y="1307248"/>
                  </a:lnTo>
                  <a:lnTo>
                    <a:pt x="36852" y="1302161"/>
                  </a:lnTo>
                  <a:lnTo>
                    <a:pt x="37025" y="1297074"/>
                  </a:lnTo>
                  <a:lnTo>
                    <a:pt x="37233" y="1291988"/>
                  </a:lnTo>
                  <a:lnTo>
                    <a:pt x="37475" y="1286901"/>
                  </a:lnTo>
                  <a:lnTo>
                    <a:pt x="37754" y="1281815"/>
                  </a:lnTo>
                  <a:lnTo>
                    <a:pt x="38071" y="1276728"/>
                  </a:lnTo>
                  <a:lnTo>
                    <a:pt x="38430" y="1271642"/>
                  </a:lnTo>
                  <a:lnTo>
                    <a:pt x="38844" y="1266555"/>
                  </a:lnTo>
                  <a:lnTo>
                    <a:pt x="39305" y="1261468"/>
                  </a:lnTo>
                  <a:lnTo>
                    <a:pt x="39815" y="1256382"/>
                  </a:lnTo>
                  <a:lnTo>
                    <a:pt x="40374" y="1251295"/>
                  </a:lnTo>
                  <a:lnTo>
                    <a:pt x="40984" y="1246209"/>
                  </a:lnTo>
                  <a:lnTo>
                    <a:pt x="41651" y="1241122"/>
                  </a:lnTo>
                  <a:lnTo>
                    <a:pt x="42381" y="1236036"/>
                  </a:lnTo>
                  <a:lnTo>
                    <a:pt x="43165" y="1230949"/>
                  </a:lnTo>
                  <a:lnTo>
                    <a:pt x="44004" y="1225862"/>
                  </a:lnTo>
                  <a:lnTo>
                    <a:pt x="44897" y="1220776"/>
                  </a:lnTo>
                  <a:lnTo>
                    <a:pt x="45845" y="1215689"/>
                  </a:lnTo>
                  <a:lnTo>
                    <a:pt x="46860" y="1210603"/>
                  </a:lnTo>
                  <a:lnTo>
                    <a:pt x="47933" y="1205516"/>
                  </a:lnTo>
                  <a:lnTo>
                    <a:pt x="49062" y="1200430"/>
                  </a:lnTo>
                  <a:lnTo>
                    <a:pt x="50244" y="1195343"/>
                  </a:lnTo>
                  <a:lnTo>
                    <a:pt x="51481" y="1190256"/>
                  </a:lnTo>
                  <a:lnTo>
                    <a:pt x="52775" y="1185170"/>
                  </a:lnTo>
                  <a:lnTo>
                    <a:pt x="54134" y="1180083"/>
                  </a:lnTo>
                  <a:lnTo>
                    <a:pt x="55545" y="1174997"/>
                  </a:lnTo>
                  <a:lnTo>
                    <a:pt x="57009" y="1169910"/>
                  </a:lnTo>
                  <a:lnTo>
                    <a:pt x="58523" y="1164824"/>
                  </a:lnTo>
                  <a:lnTo>
                    <a:pt x="60088" y="1159737"/>
                  </a:lnTo>
                  <a:lnTo>
                    <a:pt x="61710" y="1154650"/>
                  </a:lnTo>
                  <a:lnTo>
                    <a:pt x="63384" y="1149564"/>
                  </a:lnTo>
                  <a:lnTo>
                    <a:pt x="65105" y="1144477"/>
                  </a:lnTo>
                  <a:lnTo>
                    <a:pt x="66870" y="1139391"/>
                  </a:lnTo>
                  <a:lnTo>
                    <a:pt x="68678" y="1134304"/>
                  </a:lnTo>
                  <a:lnTo>
                    <a:pt x="70527" y="1129218"/>
                  </a:lnTo>
                  <a:lnTo>
                    <a:pt x="72424" y="1124131"/>
                  </a:lnTo>
                  <a:lnTo>
                    <a:pt x="74355" y="1119044"/>
                  </a:lnTo>
                  <a:lnTo>
                    <a:pt x="76319" y="1113958"/>
                  </a:lnTo>
                  <a:lnTo>
                    <a:pt x="78311" y="1108871"/>
                  </a:lnTo>
                  <a:lnTo>
                    <a:pt x="80329" y="1103785"/>
                  </a:lnTo>
                  <a:lnTo>
                    <a:pt x="82371" y="1098698"/>
                  </a:lnTo>
                  <a:lnTo>
                    <a:pt x="84433" y="1093612"/>
                  </a:lnTo>
                  <a:lnTo>
                    <a:pt x="86508" y="1088525"/>
                  </a:lnTo>
                  <a:lnTo>
                    <a:pt x="88590" y="1083439"/>
                  </a:lnTo>
                  <a:lnTo>
                    <a:pt x="90677" y="1078352"/>
                  </a:lnTo>
                  <a:lnTo>
                    <a:pt x="92763" y="1073265"/>
                  </a:lnTo>
                  <a:lnTo>
                    <a:pt x="94843" y="1068179"/>
                  </a:lnTo>
                  <a:lnTo>
                    <a:pt x="96911" y="1063092"/>
                  </a:lnTo>
                  <a:lnTo>
                    <a:pt x="98963" y="1058006"/>
                  </a:lnTo>
                  <a:lnTo>
                    <a:pt x="100996" y="1052919"/>
                  </a:lnTo>
                  <a:lnTo>
                    <a:pt x="103005" y="1047833"/>
                  </a:lnTo>
                  <a:lnTo>
                    <a:pt x="104984" y="1042746"/>
                  </a:lnTo>
                  <a:lnTo>
                    <a:pt x="106924" y="1037659"/>
                  </a:lnTo>
                  <a:lnTo>
                    <a:pt x="108828" y="1032573"/>
                  </a:lnTo>
                  <a:lnTo>
                    <a:pt x="110692" y="1027486"/>
                  </a:lnTo>
                  <a:lnTo>
                    <a:pt x="112515" y="1022400"/>
                  </a:lnTo>
                  <a:lnTo>
                    <a:pt x="114294" y="1017313"/>
                  </a:lnTo>
                  <a:lnTo>
                    <a:pt x="116019" y="1012227"/>
                  </a:lnTo>
                  <a:lnTo>
                    <a:pt x="117692" y="1007140"/>
                  </a:lnTo>
                  <a:lnTo>
                    <a:pt x="119317" y="1002053"/>
                  </a:lnTo>
                  <a:lnTo>
                    <a:pt x="120893" y="996967"/>
                  </a:lnTo>
                  <a:lnTo>
                    <a:pt x="122420" y="991880"/>
                  </a:lnTo>
                  <a:lnTo>
                    <a:pt x="123898" y="986794"/>
                  </a:lnTo>
                  <a:lnTo>
                    <a:pt x="125316" y="981707"/>
                  </a:lnTo>
                  <a:lnTo>
                    <a:pt x="126689" y="976621"/>
                  </a:lnTo>
                  <a:lnTo>
                    <a:pt x="128017" y="971534"/>
                  </a:lnTo>
                  <a:lnTo>
                    <a:pt x="129302" y="966447"/>
                  </a:lnTo>
                  <a:lnTo>
                    <a:pt x="130545" y="961361"/>
                  </a:lnTo>
                  <a:lnTo>
                    <a:pt x="131744" y="956274"/>
                  </a:lnTo>
                  <a:lnTo>
                    <a:pt x="132901" y="951188"/>
                  </a:lnTo>
                  <a:lnTo>
                    <a:pt x="134024" y="946101"/>
                  </a:lnTo>
                  <a:lnTo>
                    <a:pt x="135115" y="941015"/>
                  </a:lnTo>
                  <a:lnTo>
                    <a:pt x="136175" y="935928"/>
                  </a:lnTo>
                  <a:lnTo>
                    <a:pt x="137208" y="930841"/>
                  </a:lnTo>
                  <a:lnTo>
                    <a:pt x="138208" y="925755"/>
                  </a:lnTo>
                  <a:lnTo>
                    <a:pt x="139184" y="920668"/>
                  </a:lnTo>
                  <a:lnTo>
                    <a:pt x="140139" y="915582"/>
                  </a:lnTo>
                  <a:lnTo>
                    <a:pt x="141075" y="910495"/>
                  </a:lnTo>
                  <a:lnTo>
                    <a:pt x="141991" y="905409"/>
                  </a:lnTo>
                  <a:lnTo>
                    <a:pt x="142889" y="900322"/>
                  </a:lnTo>
                  <a:lnTo>
                    <a:pt x="143770" y="895235"/>
                  </a:lnTo>
                  <a:lnTo>
                    <a:pt x="144636" y="890149"/>
                  </a:lnTo>
                  <a:lnTo>
                    <a:pt x="145489" y="885062"/>
                  </a:lnTo>
                  <a:lnTo>
                    <a:pt x="146330" y="879976"/>
                  </a:lnTo>
                  <a:lnTo>
                    <a:pt x="147159" y="874889"/>
                  </a:lnTo>
                  <a:lnTo>
                    <a:pt x="147975" y="869803"/>
                  </a:lnTo>
                  <a:lnTo>
                    <a:pt x="148780" y="864716"/>
                  </a:lnTo>
                  <a:lnTo>
                    <a:pt x="149575" y="859630"/>
                  </a:lnTo>
                  <a:lnTo>
                    <a:pt x="150361" y="854543"/>
                  </a:lnTo>
                  <a:lnTo>
                    <a:pt x="151136" y="849456"/>
                  </a:lnTo>
                  <a:lnTo>
                    <a:pt x="151902" y="844370"/>
                  </a:lnTo>
                  <a:lnTo>
                    <a:pt x="152655" y="839283"/>
                  </a:lnTo>
                  <a:lnTo>
                    <a:pt x="153398" y="834197"/>
                  </a:lnTo>
                  <a:lnTo>
                    <a:pt x="154131" y="829110"/>
                  </a:lnTo>
                  <a:lnTo>
                    <a:pt x="154852" y="824024"/>
                  </a:lnTo>
                  <a:lnTo>
                    <a:pt x="155562" y="818937"/>
                  </a:lnTo>
                  <a:lnTo>
                    <a:pt x="156258" y="813850"/>
                  </a:lnTo>
                  <a:lnTo>
                    <a:pt x="156940" y="808764"/>
                  </a:lnTo>
                  <a:lnTo>
                    <a:pt x="157609" y="803677"/>
                  </a:lnTo>
                  <a:lnTo>
                    <a:pt x="158263" y="798591"/>
                  </a:lnTo>
                  <a:lnTo>
                    <a:pt x="158904" y="793504"/>
                  </a:lnTo>
                  <a:lnTo>
                    <a:pt x="159530" y="788418"/>
                  </a:lnTo>
                  <a:lnTo>
                    <a:pt x="160137" y="783331"/>
                  </a:lnTo>
                  <a:lnTo>
                    <a:pt x="160730" y="778244"/>
                  </a:lnTo>
                  <a:lnTo>
                    <a:pt x="161307" y="773158"/>
                  </a:lnTo>
                  <a:lnTo>
                    <a:pt x="161870" y="768071"/>
                  </a:lnTo>
                  <a:lnTo>
                    <a:pt x="162418" y="762985"/>
                  </a:lnTo>
                  <a:lnTo>
                    <a:pt x="162951" y="757898"/>
                  </a:lnTo>
                  <a:lnTo>
                    <a:pt x="163468" y="752812"/>
                  </a:lnTo>
                  <a:lnTo>
                    <a:pt x="163974" y="747725"/>
                  </a:lnTo>
                  <a:lnTo>
                    <a:pt x="164469" y="742638"/>
                  </a:lnTo>
                  <a:lnTo>
                    <a:pt x="164954" y="737552"/>
                  </a:lnTo>
                  <a:lnTo>
                    <a:pt x="165430" y="732465"/>
                  </a:lnTo>
                  <a:lnTo>
                    <a:pt x="165897" y="727379"/>
                  </a:lnTo>
                  <a:lnTo>
                    <a:pt x="166358" y="722292"/>
                  </a:lnTo>
                  <a:lnTo>
                    <a:pt x="166814" y="717206"/>
                  </a:lnTo>
                  <a:lnTo>
                    <a:pt x="167266" y="712119"/>
                  </a:lnTo>
                  <a:lnTo>
                    <a:pt x="167716" y="707032"/>
                  </a:lnTo>
                  <a:lnTo>
                    <a:pt x="168164" y="701946"/>
                  </a:lnTo>
                  <a:lnTo>
                    <a:pt x="168611" y="696859"/>
                  </a:lnTo>
                  <a:lnTo>
                    <a:pt x="169058" y="691773"/>
                  </a:lnTo>
                  <a:lnTo>
                    <a:pt x="169505" y="686686"/>
                  </a:lnTo>
                  <a:lnTo>
                    <a:pt x="169953" y="681600"/>
                  </a:lnTo>
                  <a:lnTo>
                    <a:pt x="170402" y="676513"/>
                  </a:lnTo>
                  <a:lnTo>
                    <a:pt x="170851" y="671426"/>
                  </a:lnTo>
                  <a:lnTo>
                    <a:pt x="171300" y="666340"/>
                  </a:lnTo>
                  <a:lnTo>
                    <a:pt x="171748" y="661253"/>
                  </a:lnTo>
                  <a:lnTo>
                    <a:pt x="172195" y="656167"/>
                  </a:lnTo>
                  <a:lnTo>
                    <a:pt x="172639" y="651080"/>
                  </a:lnTo>
                  <a:lnTo>
                    <a:pt x="173081" y="645994"/>
                  </a:lnTo>
                  <a:lnTo>
                    <a:pt x="173517" y="640907"/>
                  </a:lnTo>
                  <a:lnTo>
                    <a:pt x="173947" y="635821"/>
                  </a:lnTo>
                  <a:lnTo>
                    <a:pt x="174371" y="630734"/>
                  </a:lnTo>
                  <a:lnTo>
                    <a:pt x="174787" y="625647"/>
                  </a:lnTo>
                  <a:lnTo>
                    <a:pt x="175194" y="620561"/>
                  </a:lnTo>
                  <a:lnTo>
                    <a:pt x="175590" y="615474"/>
                  </a:lnTo>
                  <a:lnTo>
                    <a:pt x="175974" y="610388"/>
                  </a:lnTo>
                  <a:lnTo>
                    <a:pt x="176346" y="605301"/>
                  </a:lnTo>
                  <a:lnTo>
                    <a:pt x="176706" y="600215"/>
                  </a:lnTo>
                  <a:lnTo>
                    <a:pt x="177052" y="595128"/>
                  </a:lnTo>
                  <a:lnTo>
                    <a:pt x="177386" y="590041"/>
                  </a:lnTo>
                  <a:lnTo>
                    <a:pt x="177701" y="584955"/>
                  </a:lnTo>
                  <a:lnTo>
                    <a:pt x="178003" y="579868"/>
                  </a:lnTo>
                  <a:lnTo>
                    <a:pt x="178290" y="574782"/>
                  </a:lnTo>
                  <a:lnTo>
                    <a:pt x="178564" y="569695"/>
                  </a:lnTo>
                  <a:lnTo>
                    <a:pt x="178823" y="564609"/>
                  </a:lnTo>
                  <a:lnTo>
                    <a:pt x="179067" y="559522"/>
                  </a:lnTo>
                  <a:lnTo>
                    <a:pt x="179295" y="554435"/>
                  </a:lnTo>
                  <a:lnTo>
                    <a:pt x="179510" y="549349"/>
                  </a:lnTo>
                  <a:lnTo>
                    <a:pt x="179713" y="544262"/>
                  </a:lnTo>
                  <a:lnTo>
                    <a:pt x="179903" y="539176"/>
                  </a:lnTo>
                  <a:lnTo>
                    <a:pt x="180082" y="534089"/>
                  </a:lnTo>
                  <a:lnTo>
                    <a:pt x="180247" y="529003"/>
                  </a:lnTo>
                  <a:lnTo>
                    <a:pt x="180401" y="523916"/>
                  </a:lnTo>
                  <a:lnTo>
                    <a:pt x="180545" y="518829"/>
                  </a:lnTo>
                  <a:lnTo>
                    <a:pt x="180679" y="513743"/>
                  </a:lnTo>
                  <a:lnTo>
                    <a:pt x="180805" y="508656"/>
                  </a:lnTo>
                  <a:lnTo>
                    <a:pt x="180921" y="503570"/>
                  </a:lnTo>
                  <a:lnTo>
                    <a:pt x="181028" y="498483"/>
                  </a:lnTo>
                  <a:lnTo>
                    <a:pt x="181127" y="493397"/>
                  </a:lnTo>
                  <a:lnTo>
                    <a:pt x="181219" y="488310"/>
                  </a:lnTo>
                  <a:lnTo>
                    <a:pt x="181303" y="483223"/>
                  </a:lnTo>
                  <a:lnTo>
                    <a:pt x="181382" y="478137"/>
                  </a:lnTo>
                  <a:lnTo>
                    <a:pt x="181452" y="473050"/>
                  </a:lnTo>
                  <a:lnTo>
                    <a:pt x="181516" y="467964"/>
                  </a:lnTo>
                  <a:lnTo>
                    <a:pt x="181574" y="462877"/>
                  </a:lnTo>
                  <a:lnTo>
                    <a:pt x="181627" y="457791"/>
                  </a:lnTo>
                  <a:lnTo>
                    <a:pt x="181674" y="452704"/>
                  </a:lnTo>
                  <a:lnTo>
                    <a:pt x="181715" y="447617"/>
                  </a:lnTo>
                  <a:lnTo>
                    <a:pt x="181750" y="442531"/>
                  </a:lnTo>
                  <a:lnTo>
                    <a:pt x="181780" y="437444"/>
                  </a:lnTo>
                  <a:lnTo>
                    <a:pt x="181806" y="432358"/>
                  </a:lnTo>
                  <a:lnTo>
                    <a:pt x="181827" y="427271"/>
                  </a:lnTo>
                  <a:lnTo>
                    <a:pt x="181844" y="422185"/>
                  </a:lnTo>
                  <a:lnTo>
                    <a:pt x="181857" y="417098"/>
                  </a:lnTo>
                  <a:lnTo>
                    <a:pt x="181867" y="412012"/>
                  </a:lnTo>
                  <a:lnTo>
                    <a:pt x="181873" y="406925"/>
                  </a:lnTo>
                  <a:lnTo>
                    <a:pt x="181877" y="401838"/>
                  </a:lnTo>
                  <a:lnTo>
                    <a:pt x="181878" y="396752"/>
                  </a:lnTo>
                  <a:lnTo>
                    <a:pt x="181879" y="391665"/>
                  </a:lnTo>
                  <a:lnTo>
                    <a:pt x="181878" y="386579"/>
                  </a:lnTo>
                  <a:lnTo>
                    <a:pt x="181876" y="381492"/>
                  </a:lnTo>
                  <a:lnTo>
                    <a:pt x="181875" y="376406"/>
                  </a:lnTo>
                  <a:lnTo>
                    <a:pt x="181874" y="371319"/>
                  </a:lnTo>
                  <a:lnTo>
                    <a:pt x="181875" y="366232"/>
                  </a:lnTo>
                  <a:lnTo>
                    <a:pt x="181877" y="361146"/>
                  </a:lnTo>
                  <a:lnTo>
                    <a:pt x="181883" y="356059"/>
                  </a:lnTo>
                  <a:lnTo>
                    <a:pt x="181890" y="350973"/>
                  </a:lnTo>
                  <a:lnTo>
                    <a:pt x="181901" y="345886"/>
                  </a:lnTo>
                  <a:lnTo>
                    <a:pt x="181916" y="340800"/>
                  </a:lnTo>
                  <a:lnTo>
                    <a:pt x="181934" y="335713"/>
                  </a:lnTo>
                  <a:lnTo>
                    <a:pt x="181958" y="330626"/>
                  </a:lnTo>
                  <a:lnTo>
                    <a:pt x="181986" y="325540"/>
                  </a:lnTo>
                  <a:lnTo>
                    <a:pt x="182019" y="320453"/>
                  </a:lnTo>
                  <a:lnTo>
                    <a:pt x="182056" y="315367"/>
                  </a:lnTo>
                  <a:lnTo>
                    <a:pt x="182098" y="310280"/>
                  </a:lnTo>
                  <a:lnTo>
                    <a:pt x="182146" y="305194"/>
                  </a:lnTo>
                  <a:lnTo>
                    <a:pt x="182199" y="300107"/>
                  </a:lnTo>
                  <a:lnTo>
                    <a:pt x="182257" y="295020"/>
                  </a:lnTo>
                  <a:lnTo>
                    <a:pt x="182319" y="289934"/>
                  </a:lnTo>
                  <a:lnTo>
                    <a:pt x="182386" y="284847"/>
                  </a:lnTo>
                  <a:lnTo>
                    <a:pt x="182456" y="279761"/>
                  </a:lnTo>
                  <a:lnTo>
                    <a:pt x="182531" y="274674"/>
                  </a:lnTo>
                  <a:lnTo>
                    <a:pt x="182610" y="269588"/>
                  </a:lnTo>
                  <a:lnTo>
                    <a:pt x="182692" y="264501"/>
                  </a:lnTo>
                  <a:lnTo>
                    <a:pt x="182776" y="259414"/>
                  </a:lnTo>
                  <a:lnTo>
                    <a:pt x="182863" y="254328"/>
                  </a:lnTo>
                  <a:lnTo>
                    <a:pt x="182951" y="249241"/>
                  </a:lnTo>
                  <a:lnTo>
                    <a:pt x="183041" y="244155"/>
                  </a:lnTo>
                  <a:lnTo>
                    <a:pt x="183131" y="239068"/>
                  </a:lnTo>
                  <a:lnTo>
                    <a:pt x="183222" y="233982"/>
                  </a:lnTo>
                  <a:lnTo>
                    <a:pt x="183312" y="228895"/>
                  </a:lnTo>
                  <a:lnTo>
                    <a:pt x="183401" y="223808"/>
                  </a:lnTo>
                  <a:lnTo>
                    <a:pt x="183490" y="218722"/>
                  </a:lnTo>
                  <a:lnTo>
                    <a:pt x="183576" y="213635"/>
                  </a:lnTo>
                  <a:lnTo>
                    <a:pt x="183660" y="208549"/>
                  </a:lnTo>
                  <a:lnTo>
                    <a:pt x="183742" y="203462"/>
                  </a:lnTo>
                  <a:lnTo>
                    <a:pt x="183821" y="198376"/>
                  </a:lnTo>
                  <a:lnTo>
                    <a:pt x="183896" y="193289"/>
                  </a:lnTo>
                  <a:lnTo>
                    <a:pt x="183967" y="188203"/>
                  </a:lnTo>
                  <a:lnTo>
                    <a:pt x="184035" y="183116"/>
                  </a:lnTo>
                  <a:lnTo>
                    <a:pt x="184098" y="178029"/>
                  </a:lnTo>
                  <a:lnTo>
                    <a:pt x="184157" y="172943"/>
                  </a:lnTo>
                  <a:lnTo>
                    <a:pt x="184211" y="167856"/>
                  </a:lnTo>
                  <a:lnTo>
                    <a:pt x="184261" y="162770"/>
                  </a:lnTo>
                  <a:lnTo>
                    <a:pt x="184305" y="157683"/>
                  </a:lnTo>
                  <a:lnTo>
                    <a:pt x="184344" y="152597"/>
                  </a:lnTo>
                  <a:lnTo>
                    <a:pt x="184379" y="147510"/>
                  </a:lnTo>
                  <a:lnTo>
                    <a:pt x="184410" y="142423"/>
                  </a:lnTo>
                  <a:lnTo>
                    <a:pt x="184435" y="137337"/>
                  </a:lnTo>
                  <a:lnTo>
                    <a:pt x="184456" y="132250"/>
                  </a:lnTo>
                  <a:lnTo>
                    <a:pt x="184471" y="127164"/>
                  </a:lnTo>
                  <a:lnTo>
                    <a:pt x="184483" y="122077"/>
                  </a:lnTo>
                  <a:lnTo>
                    <a:pt x="184490" y="116991"/>
                  </a:lnTo>
                  <a:lnTo>
                    <a:pt x="184494" y="111904"/>
                  </a:lnTo>
                  <a:lnTo>
                    <a:pt x="184493" y="106817"/>
                  </a:lnTo>
                  <a:lnTo>
                    <a:pt x="184489" y="101731"/>
                  </a:lnTo>
                  <a:lnTo>
                    <a:pt x="184482" y="96644"/>
                  </a:lnTo>
                  <a:lnTo>
                    <a:pt x="184472" y="91558"/>
                  </a:lnTo>
                  <a:lnTo>
                    <a:pt x="184459" y="86471"/>
                  </a:lnTo>
                  <a:lnTo>
                    <a:pt x="184444" y="81385"/>
                  </a:lnTo>
                  <a:lnTo>
                    <a:pt x="184428" y="76298"/>
                  </a:lnTo>
                  <a:lnTo>
                    <a:pt x="184409" y="71211"/>
                  </a:lnTo>
                  <a:lnTo>
                    <a:pt x="184390" y="66125"/>
                  </a:lnTo>
                  <a:lnTo>
                    <a:pt x="184370" y="61038"/>
                  </a:lnTo>
                  <a:lnTo>
                    <a:pt x="184350" y="55952"/>
                  </a:lnTo>
                  <a:lnTo>
                    <a:pt x="184330" y="50865"/>
                  </a:lnTo>
                  <a:lnTo>
                    <a:pt x="184311" y="45779"/>
                  </a:lnTo>
                  <a:lnTo>
                    <a:pt x="184292" y="40692"/>
                  </a:lnTo>
                  <a:lnTo>
                    <a:pt x="184275" y="35605"/>
                  </a:lnTo>
                  <a:lnTo>
                    <a:pt x="184259" y="30519"/>
                  </a:lnTo>
                  <a:lnTo>
                    <a:pt x="184245" y="25432"/>
                  </a:lnTo>
                  <a:lnTo>
                    <a:pt x="184233" y="20346"/>
                  </a:lnTo>
                  <a:lnTo>
                    <a:pt x="184224" y="15259"/>
                  </a:lnTo>
                  <a:lnTo>
                    <a:pt x="184218" y="10173"/>
                  </a:lnTo>
                  <a:lnTo>
                    <a:pt x="184214" y="5086"/>
                  </a:lnTo>
                  <a:lnTo>
                    <a:pt x="184213" y="0"/>
                  </a:lnTo>
                  <a:lnTo>
                    <a:pt x="185381" y="0"/>
                  </a:lnTo>
                  <a:lnTo>
                    <a:pt x="185380" y="5086"/>
                  </a:lnTo>
                  <a:lnTo>
                    <a:pt x="185376" y="10173"/>
                  </a:lnTo>
                  <a:lnTo>
                    <a:pt x="185370" y="15259"/>
                  </a:lnTo>
                  <a:lnTo>
                    <a:pt x="185361" y="20346"/>
                  </a:lnTo>
                  <a:lnTo>
                    <a:pt x="185349" y="25432"/>
                  </a:lnTo>
                  <a:lnTo>
                    <a:pt x="185335" y="30519"/>
                  </a:lnTo>
                  <a:lnTo>
                    <a:pt x="185319" y="35605"/>
                  </a:lnTo>
                  <a:lnTo>
                    <a:pt x="185302" y="40692"/>
                  </a:lnTo>
                  <a:lnTo>
                    <a:pt x="185284" y="45779"/>
                  </a:lnTo>
                  <a:lnTo>
                    <a:pt x="185264" y="50865"/>
                  </a:lnTo>
                  <a:lnTo>
                    <a:pt x="185244" y="55952"/>
                  </a:lnTo>
                  <a:lnTo>
                    <a:pt x="185224" y="61038"/>
                  </a:lnTo>
                  <a:lnTo>
                    <a:pt x="185204" y="66125"/>
                  </a:lnTo>
                  <a:lnTo>
                    <a:pt x="185185" y="71211"/>
                  </a:lnTo>
                  <a:lnTo>
                    <a:pt x="185166" y="76298"/>
                  </a:lnTo>
                  <a:lnTo>
                    <a:pt x="185150" y="81385"/>
                  </a:lnTo>
                  <a:lnTo>
                    <a:pt x="185135" y="86471"/>
                  </a:lnTo>
                  <a:lnTo>
                    <a:pt x="185122" y="91558"/>
                  </a:lnTo>
                  <a:lnTo>
                    <a:pt x="185112" y="96644"/>
                  </a:lnTo>
                  <a:lnTo>
                    <a:pt x="185105" y="101731"/>
                  </a:lnTo>
                  <a:lnTo>
                    <a:pt x="185101" y="106817"/>
                  </a:lnTo>
                  <a:lnTo>
                    <a:pt x="185100" y="111904"/>
                  </a:lnTo>
                  <a:lnTo>
                    <a:pt x="185104" y="116991"/>
                  </a:lnTo>
                  <a:lnTo>
                    <a:pt x="185111" y="122077"/>
                  </a:lnTo>
                  <a:lnTo>
                    <a:pt x="185123" y="127164"/>
                  </a:lnTo>
                  <a:lnTo>
                    <a:pt x="185138" y="132250"/>
                  </a:lnTo>
                  <a:lnTo>
                    <a:pt x="185159" y="137337"/>
                  </a:lnTo>
                  <a:lnTo>
                    <a:pt x="185184" y="142423"/>
                  </a:lnTo>
                  <a:lnTo>
                    <a:pt x="185215" y="147510"/>
                  </a:lnTo>
                  <a:lnTo>
                    <a:pt x="185250" y="152597"/>
                  </a:lnTo>
                  <a:lnTo>
                    <a:pt x="185289" y="157683"/>
                  </a:lnTo>
                  <a:lnTo>
                    <a:pt x="185333" y="162770"/>
                  </a:lnTo>
                  <a:lnTo>
                    <a:pt x="185383" y="167856"/>
                  </a:lnTo>
                  <a:lnTo>
                    <a:pt x="185437" y="172943"/>
                  </a:lnTo>
                  <a:lnTo>
                    <a:pt x="185496" y="178029"/>
                  </a:lnTo>
                  <a:lnTo>
                    <a:pt x="185560" y="183116"/>
                  </a:lnTo>
                  <a:lnTo>
                    <a:pt x="185627" y="188203"/>
                  </a:lnTo>
                  <a:lnTo>
                    <a:pt x="185698" y="193289"/>
                  </a:lnTo>
                  <a:lnTo>
                    <a:pt x="185774" y="198376"/>
                  </a:lnTo>
                  <a:lnTo>
                    <a:pt x="185852" y="203462"/>
                  </a:lnTo>
                  <a:lnTo>
                    <a:pt x="185934" y="208549"/>
                  </a:lnTo>
                  <a:lnTo>
                    <a:pt x="186018" y="213635"/>
                  </a:lnTo>
                  <a:lnTo>
                    <a:pt x="186104" y="218722"/>
                  </a:lnTo>
                  <a:lnTo>
                    <a:pt x="186193" y="223808"/>
                  </a:lnTo>
                  <a:lnTo>
                    <a:pt x="186282" y="228895"/>
                  </a:lnTo>
                  <a:lnTo>
                    <a:pt x="186373" y="233982"/>
                  </a:lnTo>
                  <a:lnTo>
                    <a:pt x="186463" y="239068"/>
                  </a:lnTo>
                  <a:lnTo>
                    <a:pt x="186553" y="244155"/>
                  </a:lnTo>
                  <a:lnTo>
                    <a:pt x="186643" y="249241"/>
                  </a:lnTo>
                  <a:lnTo>
                    <a:pt x="186731" y="254328"/>
                  </a:lnTo>
                  <a:lnTo>
                    <a:pt x="186818" y="259414"/>
                  </a:lnTo>
                  <a:lnTo>
                    <a:pt x="186902" y="264501"/>
                  </a:lnTo>
                  <a:lnTo>
                    <a:pt x="186984" y="269588"/>
                  </a:lnTo>
                  <a:lnTo>
                    <a:pt x="187063" y="274674"/>
                  </a:lnTo>
                  <a:lnTo>
                    <a:pt x="187138" y="279761"/>
                  </a:lnTo>
                  <a:lnTo>
                    <a:pt x="187208" y="284847"/>
                  </a:lnTo>
                  <a:lnTo>
                    <a:pt x="187275" y="289934"/>
                  </a:lnTo>
                  <a:lnTo>
                    <a:pt x="187337" y="295020"/>
                  </a:lnTo>
                  <a:lnTo>
                    <a:pt x="187395" y="300107"/>
                  </a:lnTo>
                  <a:lnTo>
                    <a:pt x="187448" y="305194"/>
                  </a:lnTo>
                  <a:lnTo>
                    <a:pt x="187496" y="310280"/>
                  </a:lnTo>
                  <a:lnTo>
                    <a:pt x="187538" y="315367"/>
                  </a:lnTo>
                  <a:lnTo>
                    <a:pt x="187576" y="320453"/>
                  </a:lnTo>
                  <a:lnTo>
                    <a:pt x="187608" y="325540"/>
                  </a:lnTo>
                  <a:lnTo>
                    <a:pt x="187636" y="330626"/>
                  </a:lnTo>
                  <a:lnTo>
                    <a:pt x="187660" y="335713"/>
                  </a:lnTo>
                  <a:lnTo>
                    <a:pt x="187678" y="340800"/>
                  </a:lnTo>
                  <a:lnTo>
                    <a:pt x="187693" y="345886"/>
                  </a:lnTo>
                  <a:lnTo>
                    <a:pt x="187704" y="350973"/>
                  </a:lnTo>
                  <a:lnTo>
                    <a:pt x="187712" y="356059"/>
                  </a:lnTo>
                  <a:lnTo>
                    <a:pt x="187717" y="361146"/>
                  </a:lnTo>
                  <a:lnTo>
                    <a:pt x="187719" y="366232"/>
                  </a:lnTo>
                  <a:lnTo>
                    <a:pt x="187720" y="371319"/>
                  </a:lnTo>
                  <a:lnTo>
                    <a:pt x="187719" y="376406"/>
                  </a:lnTo>
                  <a:lnTo>
                    <a:pt x="187718" y="381492"/>
                  </a:lnTo>
                  <a:lnTo>
                    <a:pt x="187716" y="386579"/>
                  </a:lnTo>
                  <a:lnTo>
                    <a:pt x="187715" y="391665"/>
                  </a:lnTo>
                  <a:lnTo>
                    <a:pt x="187716" y="396752"/>
                  </a:lnTo>
                  <a:lnTo>
                    <a:pt x="187717" y="401838"/>
                  </a:lnTo>
                  <a:lnTo>
                    <a:pt x="187721" y="406925"/>
                  </a:lnTo>
                  <a:lnTo>
                    <a:pt x="187728" y="412012"/>
                  </a:lnTo>
                  <a:lnTo>
                    <a:pt x="187737" y="417098"/>
                  </a:lnTo>
                  <a:lnTo>
                    <a:pt x="187750" y="422185"/>
                  </a:lnTo>
                  <a:lnTo>
                    <a:pt x="187767" y="427271"/>
                  </a:lnTo>
                  <a:lnTo>
                    <a:pt x="187788" y="432358"/>
                  </a:lnTo>
                  <a:lnTo>
                    <a:pt x="187814" y="437444"/>
                  </a:lnTo>
                  <a:lnTo>
                    <a:pt x="187844" y="442531"/>
                  </a:lnTo>
                  <a:lnTo>
                    <a:pt x="187879" y="447617"/>
                  </a:lnTo>
                  <a:lnTo>
                    <a:pt x="187920" y="452704"/>
                  </a:lnTo>
                  <a:lnTo>
                    <a:pt x="187967" y="457791"/>
                  </a:lnTo>
                  <a:lnTo>
                    <a:pt x="188020" y="462877"/>
                  </a:lnTo>
                  <a:lnTo>
                    <a:pt x="188078" y="467964"/>
                  </a:lnTo>
                  <a:lnTo>
                    <a:pt x="188142" y="473050"/>
                  </a:lnTo>
                  <a:lnTo>
                    <a:pt x="188212" y="478137"/>
                  </a:lnTo>
                  <a:lnTo>
                    <a:pt x="188291" y="483223"/>
                  </a:lnTo>
                  <a:lnTo>
                    <a:pt x="188375" y="488310"/>
                  </a:lnTo>
                  <a:lnTo>
                    <a:pt x="188467" y="493397"/>
                  </a:lnTo>
                  <a:lnTo>
                    <a:pt x="188566" y="498483"/>
                  </a:lnTo>
                  <a:lnTo>
                    <a:pt x="188673" y="503570"/>
                  </a:lnTo>
                  <a:lnTo>
                    <a:pt x="188789" y="508656"/>
                  </a:lnTo>
                  <a:lnTo>
                    <a:pt x="188915" y="513743"/>
                  </a:lnTo>
                  <a:lnTo>
                    <a:pt x="189049" y="518829"/>
                  </a:lnTo>
                  <a:lnTo>
                    <a:pt x="189193" y="523916"/>
                  </a:lnTo>
                  <a:lnTo>
                    <a:pt x="189347" y="529003"/>
                  </a:lnTo>
                  <a:lnTo>
                    <a:pt x="189512" y="534089"/>
                  </a:lnTo>
                  <a:lnTo>
                    <a:pt x="189691" y="539176"/>
                  </a:lnTo>
                  <a:lnTo>
                    <a:pt x="189881" y="544262"/>
                  </a:lnTo>
                  <a:lnTo>
                    <a:pt x="190084" y="549349"/>
                  </a:lnTo>
                  <a:lnTo>
                    <a:pt x="190299" y="554435"/>
                  </a:lnTo>
                  <a:lnTo>
                    <a:pt x="190527" y="559522"/>
                  </a:lnTo>
                  <a:lnTo>
                    <a:pt x="190771" y="564609"/>
                  </a:lnTo>
                  <a:lnTo>
                    <a:pt x="191030" y="569695"/>
                  </a:lnTo>
                  <a:lnTo>
                    <a:pt x="191304" y="574782"/>
                  </a:lnTo>
                  <a:lnTo>
                    <a:pt x="191591" y="579868"/>
                  </a:lnTo>
                  <a:lnTo>
                    <a:pt x="191893" y="584955"/>
                  </a:lnTo>
                  <a:lnTo>
                    <a:pt x="192208" y="590041"/>
                  </a:lnTo>
                  <a:lnTo>
                    <a:pt x="192542" y="595128"/>
                  </a:lnTo>
                  <a:lnTo>
                    <a:pt x="192888" y="600215"/>
                  </a:lnTo>
                  <a:lnTo>
                    <a:pt x="193248" y="605301"/>
                  </a:lnTo>
                  <a:lnTo>
                    <a:pt x="193620" y="610388"/>
                  </a:lnTo>
                  <a:lnTo>
                    <a:pt x="194004" y="615474"/>
                  </a:lnTo>
                  <a:lnTo>
                    <a:pt x="194400" y="620561"/>
                  </a:lnTo>
                  <a:lnTo>
                    <a:pt x="194807" y="625647"/>
                  </a:lnTo>
                  <a:lnTo>
                    <a:pt x="195223" y="630734"/>
                  </a:lnTo>
                  <a:lnTo>
                    <a:pt x="195647" y="635821"/>
                  </a:lnTo>
                  <a:lnTo>
                    <a:pt x="196077" y="640907"/>
                  </a:lnTo>
                  <a:lnTo>
                    <a:pt x="196513" y="645994"/>
                  </a:lnTo>
                  <a:lnTo>
                    <a:pt x="196955" y="651080"/>
                  </a:lnTo>
                  <a:lnTo>
                    <a:pt x="197399" y="656167"/>
                  </a:lnTo>
                  <a:lnTo>
                    <a:pt x="197846" y="661253"/>
                  </a:lnTo>
                  <a:lnTo>
                    <a:pt x="198294" y="666340"/>
                  </a:lnTo>
                  <a:lnTo>
                    <a:pt x="198743" y="671426"/>
                  </a:lnTo>
                  <a:lnTo>
                    <a:pt x="199192" y="676513"/>
                  </a:lnTo>
                  <a:lnTo>
                    <a:pt x="199641" y="681600"/>
                  </a:lnTo>
                  <a:lnTo>
                    <a:pt x="200089" y="686686"/>
                  </a:lnTo>
                  <a:lnTo>
                    <a:pt x="200536" y="691773"/>
                  </a:lnTo>
                  <a:lnTo>
                    <a:pt x="200983" y="696859"/>
                  </a:lnTo>
                  <a:lnTo>
                    <a:pt x="201430" y="701946"/>
                  </a:lnTo>
                  <a:lnTo>
                    <a:pt x="201878" y="707032"/>
                  </a:lnTo>
                  <a:lnTo>
                    <a:pt x="202328" y="712119"/>
                  </a:lnTo>
                  <a:lnTo>
                    <a:pt x="202780" y="717206"/>
                  </a:lnTo>
                  <a:lnTo>
                    <a:pt x="203236" y="722292"/>
                  </a:lnTo>
                  <a:lnTo>
                    <a:pt x="203697" y="727379"/>
                  </a:lnTo>
                  <a:lnTo>
                    <a:pt x="204164" y="732465"/>
                  </a:lnTo>
                  <a:lnTo>
                    <a:pt x="204640" y="737552"/>
                  </a:lnTo>
                  <a:lnTo>
                    <a:pt x="205125" y="742638"/>
                  </a:lnTo>
                  <a:lnTo>
                    <a:pt x="205620" y="747725"/>
                  </a:lnTo>
                  <a:lnTo>
                    <a:pt x="206126" y="752812"/>
                  </a:lnTo>
                  <a:lnTo>
                    <a:pt x="206643" y="757898"/>
                  </a:lnTo>
                  <a:lnTo>
                    <a:pt x="207176" y="762985"/>
                  </a:lnTo>
                  <a:lnTo>
                    <a:pt x="207724" y="768071"/>
                  </a:lnTo>
                  <a:lnTo>
                    <a:pt x="208287" y="773158"/>
                  </a:lnTo>
                  <a:lnTo>
                    <a:pt x="208865" y="778244"/>
                  </a:lnTo>
                  <a:lnTo>
                    <a:pt x="209457" y="783331"/>
                  </a:lnTo>
                  <a:lnTo>
                    <a:pt x="210064" y="788418"/>
                  </a:lnTo>
                  <a:lnTo>
                    <a:pt x="210690" y="793504"/>
                  </a:lnTo>
                  <a:lnTo>
                    <a:pt x="211331" y="798591"/>
                  </a:lnTo>
                  <a:lnTo>
                    <a:pt x="211986" y="803677"/>
                  </a:lnTo>
                  <a:lnTo>
                    <a:pt x="212654" y="808764"/>
                  </a:lnTo>
                  <a:lnTo>
                    <a:pt x="213336" y="813850"/>
                  </a:lnTo>
                  <a:lnTo>
                    <a:pt x="214032" y="818937"/>
                  </a:lnTo>
                  <a:lnTo>
                    <a:pt x="214742" y="824024"/>
                  </a:lnTo>
                  <a:lnTo>
                    <a:pt x="215463" y="829110"/>
                  </a:lnTo>
                  <a:lnTo>
                    <a:pt x="216196" y="834197"/>
                  </a:lnTo>
                  <a:lnTo>
                    <a:pt x="216939" y="839283"/>
                  </a:lnTo>
                  <a:lnTo>
                    <a:pt x="217692" y="844370"/>
                  </a:lnTo>
                  <a:lnTo>
                    <a:pt x="218458" y="849456"/>
                  </a:lnTo>
                  <a:lnTo>
                    <a:pt x="219233" y="854543"/>
                  </a:lnTo>
                  <a:lnTo>
                    <a:pt x="220019" y="859630"/>
                  </a:lnTo>
                  <a:lnTo>
                    <a:pt x="220814" y="864716"/>
                  </a:lnTo>
                  <a:lnTo>
                    <a:pt x="221619" y="869803"/>
                  </a:lnTo>
                  <a:lnTo>
                    <a:pt x="222435" y="874889"/>
                  </a:lnTo>
                  <a:lnTo>
                    <a:pt x="223264" y="879976"/>
                  </a:lnTo>
                  <a:lnTo>
                    <a:pt x="224105" y="885062"/>
                  </a:lnTo>
                  <a:lnTo>
                    <a:pt x="224958" y="890149"/>
                  </a:lnTo>
                  <a:lnTo>
                    <a:pt x="225824" y="895235"/>
                  </a:lnTo>
                  <a:lnTo>
                    <a:pt x="226705" y="900322"/>
                  </a:lnTo>
                  <a:lnTo>
                    <a:pt x="227603" y="905409"/>
                  </a:lnTo>
                  <a:lnTo>
                    <a:pt x="228519" y="910495"/>
                  </a:lnTo>
                  <a:lnTo>
                    <a:pt x="229455" y="915582"/>
                  </a:lnTo>
                  <a:lnTo>
                    <a:pt x="230410" y="920668"/>
                  </a:lnTo>
                  <a:lnTo>
                    <a:pt x="231386" y="925755"/>
                  </a:lnTo>
                  <a:lnTo>
                    <a:pt x="232386" y="930841"/>
                  </a:lnTo>
                  <a:lnTo>
                    <a:pt x="233419" y="935928"/>
                  </a:lnTo>
                  <a:lnTo>
                    <a:pt x="234479" y="941015"/>
                  </a:lnTo>
                  <a:lnTo>
                    <a:pt x="235570" y="946101"/>
                  </a:lnTo>
                  <a:lnTo>
                    <a:pt x="236693" y="951188"/>
                  </a:lnTo>
                  <a:lnTo>
                    <a:pt x="237850" y="956274"/>
                  </a:lnTo>
                  <a:lnTo>
                    <a:pt x="239049" y="961361"/>
                  </a:lnTo>
                  <a:lnTo>
                    <a:pt x="240292" y="966447"/>
                  </a:lnTo>
                  <a:lnTo>
                    <a:pt x="241577" y="971534"/>
                  </a:lnTo>
                  <a:lnTo>
                    <a:pt x="242905" y="976621"/>
                  </a:lnTo>
                  <a:lnTo>
                    <a:pt x="244278" y="981707"/>
                  </a:lnTo>
                  <a:lnTo>
                    <a:pt x="245696" y="986794"/>
                  </a:lnTo>
                  <a:lnTo>
                    <a:pt x="247174" y="991880"/>
                  </a:lnTo>
                  <a:lnTo>
                    <a:pt x="248701" y="996967"/>
                  </a:lnTo>
                  <a:lnTo>
                    <a:pt x="250277" y="1002053"/>
                  </a:lnTo>
                  <a:lnTo>
                    <a:pt x="251902" y="1007140"/>
                  </a:lnTo>
                  <a:lnTo>
                    <a:pt x="253575" y="1012227"/>
                  </a:lnTo>
                  <a:lnTo>
                    <a:pt x="255300" y="1017313"/>
                  </a:lnTo>
                  <a:lnTo>
                    <a:pt x="257079" y="1022400"/>
                  </a:lnTo>
                  <a:lnTo>
                    <a:pt x="258902" y="1027486"/>
                  </a:lnTo>
                  <a:lnTo>
                    <a:pt x="260766" y="1032573"/>
                  </a:lnTo>
                  <a:lnTo>
                    <a:pt x="262670" y="1037659"/>
                  </a:lnTo>
                  <a:lnTo>
                    <a:pt x="264610" y="1042746"/>
                  </a:lnTo>
                  <a:lnTo>
                    <a:pt x="266589" y="1047833"/>
                  </a:lnTo>
                  <a:lnTo>
                    <a:pt x="268598" y="1052919"/>
                  </a:lnTo>
                  <a:lnTo>
                    <a:pt x="270631" y="1058006"/>
                  </a:lnTo>
                  <a:lnTo>
                    <a:pt x="272683" y="1063092"/>
                  </a:lnTo>
                  <a:lnTo>
                    <a:pt x="274751" y="1068179"/>
                  </a:lnTo>
                  <a:lnTo>
                    <a:pt x="276831" y="1073265"/>
                  </a:lnTo>
                  <a:lnTo>
                    <a:pt x="278917" y="1078352"/>
                  </a:lnTo>
                  <a:lnTo>
                    <a:pt x="281004" y="1083439"/>
                  </a:lnTo>
                  <a:lnTo>
                    <a:pt x="283086" y="1088525"/>
                  </a:lnTo>
                  <a:lnTo>
                    <a:pt x="285161" y="1093612"/>
                  </a:lnTo>
                  <a:lnTo>
                    <a:pt x="287223" y="1098698"/>
                  </a:lnTo>
                  <a:lnTo>
                    <a:pt x="289265" y="1103785"/>
                  </a:lnTo>
                  <a:lnTo>
                    <a:pt x="291283" y="1108871"/>
                  </a:lnTo>
                  <a:lnTo>
                    <a:pt x="293275" y="1113958"/>
                  </a:lnTo>
                  <a:lnTo>
                    <a:pt x="295239" y="1119044"/>
                  </a:lnTo>
                  <a:lnTo>
                    <a:pt x="297170" y="1124131"/>
                  </a:lnTo>
                  <a:lnTo>
                    <a:pt x="299067" y="1129218"/>
                  </a:lnTo>
                  <a:lnTo>
                    <a:pt x="300916" y="1134304"/>
                  </a:lnTo>
                  <a:lnTo>
                    <a:pt x="302724" y="1139391"/>
                  </a:lnTo>
                  <a:lnTo>
                    <a:pt x="304489" y="1144477"/>
                  </a:lnTo>
                  <a:lnTo>
                    <a:pt x="306210" y="1149564"/>
                  </a:lnTo>
                  <a:lnTo>
                    <a:pt x="307884" y="1154650"/>
                  </a:lnTo>
                  <a:lnTo>
                    <a:pt x="309506" y="1159737"/>
                  </a:lnTo>
                  <a:lnTo>
                    <a:pt x="311071" y="1164824"/>
                  </a:lnTo>
                  <a:lnTo>
                    <a:pt x="312585" y="1169910"/>
                  </a:lnTo>
                  <a:lnTo>
                    <a:pt x="314049" y="1174997"/>
                  </a:lnTo>
                  <a:lnTo>
                    <a:pt x="315460" y="1180083"/>
                  </a:lnTo>
                  <a:lnTo>
                    <a:pt x="316819" y="1185170"/>
                  </a:lnTo>
                  <a:lnTo>
                    <a:pt x="318113" y="1190256"/>
                  </a:lnTo>
                  <a:lnTo>
                    <a:pt x="319350" y="1195343"/>
                  </a:lnTo>
                  <a:lnTo>
                    <a:pt x="320532" y="1200430"/>
                  </a:lnTo>
                  <a:lnTo>
                    <a:pt x="321661" y="1205516"/>
                  </a:lnTo>
                  <a:lnTo>
                    <a:pt x="322734" y="1210603"/>
                  </a:lnTo>
                  <a:lnTo>
                    <a:pt x="323749" y="1215689"/>
                  </a:lnTo>
                  <a:lnTo>
                    <a:pt x="324697" y="1220776"/>
                  </a:lnTo>
                  <a:lnTo>
                    <a:pt x="325590" y="1225862"/>
                  </a:lnTo>
                  <a:lnTo>
                    <a:pt x="326429" y="1230949"/>
                  </a:lnTo>
                  <a:lnTo>
                    <a:pt x="327213" y="1236036"/>
                  </a:lnTo>
                  <a:lnTo>
                    <a:pt x="327943" y="1241122"/>
                  </a:lnTo>
                  <a:lnTo>
                    <a:pt x="328610" y="1246209"/>
                  </a:lnTo>
                  <a:lnTo>
                    <a:pt x="329220" y="1251295"/>
                  </a:lnTo>
                  <a:lnTo>
                    <a:pt x="329779" y="1256382"/>
                  </a:lnTo>
                  <a:lnTo>
                    <a:pt x="330289" y="1261468"/>
                  </a:lnTo>
                  <a:lnTo>
                    <a:pt x="330750" y="1266555"/>
                  </a:lnTo>
                  <a:lnTo>
                    <a:pt x="331164" y="1271642"/>
                  </a:lnTo>
                  <a:lnTo>
                    <a:pt x="331523" y="1276728"/>
                  </a:lnTo>
                  <a:lnTo>
                    <a:pt x="331840" y="1281815"/>
                  </a:lnTo>
                  <a:lnTo>
                    <a:pt x="332119" y="1286901"/>
                  </a:lnTo>
                  <a:lnTo>
                    <a:pt x="332361" y="1291988"/>
                  </a:lnTo>
                  <a:lnTo>
                    <a:pt x="332569" y="1297074"/>
                  </a:lnTo>
                  <a:lnTo>
                    <a:pt x="332742" y="1302161"/>
                  </a:lnTo>
                  <a:lnTo>
                    <a:pt x="332884" y="1307248"/>
                  </a:lnTo>
                  <a:lnTo>
                    <a:pt x="333002" y="1312334"/>
                  </a:lnTo>
                  <a:lnTo>
                    <a:pt x="333100" y="1317421"/>
                  </a:lnTo>
                  <a:lnTo>
                    <a:pt x="333179" y="1322507"/>
                  </a:lnTo>
                  <a:lnTo>
                    <a:pt x="333242" y="1327594"/>
                  </a:lnTo>
                  <a:lnTo>
                    <a:pt x="333290" y="1332680"/>
                  </a:lnTo>
                  <a:lnTo>
                    <a:pt x="333329" y="1337767"/>
                  </a:lnTo>
                  <a:lnTo>
                    <a:pt x="333361" y="1342853"/>
                  </a:lnTo>
                  <a:lnTo>
                    <a:pt x="333388" y="1347940"/>
                  </a:lnTo>
                  <a:lnTo>
                    <a:pt x="333412" y="1353027"/>
                  </a:lnTo>
                  <a:lnTo>
                    <a:pt x="333434" y="1358113"/>
                  </a:lnTo>
                  <a:lnTo>
                    <a:pt x="333456" y="1363200"/>
                  </a:lnTo>
                  <a:lnTo>
                    <a:pt x="333479" y="1368286"/>
                  </a:lnTo>
                  <a:lnTo>
                    <a:pt x="333503" y="1373373"/>
                  </a:lnTo>
                  <a:lnTo>
                    <a:pt x="333529" y="1378459"/>
                  </a:lnTo>
                  <a:lnTo>
                    <a:pt x="333556" y="1383546"/>
                  </a:lnTo>
                  <a:lnTo>
                    <a:pt x="333586" y="1388633"/>
                  </a:lnTo>
                  <a:lnTo>
                    <a:pt x="333617" y="1393719"/>
                  </a:lnTo>
                  <a:lnTo>
                    <a:pt x="333648" y="1398806"/>
                  </a:lnTo>
                  <a:lnTo>
                    <a:pt x="333679" y="1403892"/>
                  </a:lnTo>
                  <a:lnTo>
                    <a:pt x="333710" y="1408979"/>
                  </a:lnTo>
                  <a:lnTo>
                    <a:pt x="333739" y="1414065"/>
                  </a:lnTo>
                  <a:lnTo>
                    <a:pt x="333765" y="1419152"/>
                  </a:lnTo>
                  <a:lnTo>
                    <a:pt x="333789" y="1424239"/>
                  </a:lnTo>
                  <a:lnTo>
                    <a:pt x="333809" y="1429325"/>
                  </a:lnTo>
                  <a:lnTo>
                    <a:pt x="333826" y="1434412"/>
                  </a:lnTo>
                  <a:lnTo>
                    <a:pt x="333840" y="1439498"/>
                  </a:lnTo>
                  <a:lnTo>
                    <a:pt x="333850" y="1444585"/>
                  </a:lnTo>
                  <a:lnTo>
                    <a:pt x="333858" y="1449671"/>
                  </a:lnTo>
                  <a:lnTo>
                    <a:pt x="333865" y="1454758"/>
                  </a:lnTo>
                  <a:lnTo>
                    <a:pt x="333871" y="1459845"/>
                  </a:lnTo>
                  <a:lnTo>
                    <a:pt x="333879" y="1464931"/>
                  </a:lnTo>
                  <a:lnTo>
                    <a:pt x="333889" y="1470018"/>
                  </a:lnTo>
                  <a:lnTo>
                    <a:pt x="333906" y="1475104"/>
                  </a:lnTo>
                  <a:lnTo>
                    <a:pt x="333931" y="1480191"/>
                  </a:lnTo>
                  <a:lnTo>
                    <a:pt x="333965" y="1485277"/>
                  </a:lnTo>
                  <a:lnTo>
                    <a:pt x="334011" y="1490364"/>
                  </a:lnTo>
                  <a:lnTo>
                    <a:pt x="334070" y="1495451"/>
                  </a:lnTo>
                  <a:lnTo>
                    <a:pt x="334147" y="1500537"/>
                  </a:lnTo>
                  <a:lnTo>
                    <a:pt x="334246" y="1505624"/>
                  </a:lnTo>
                  <a:lnTo>
                    <a:pt x="334365" y="1510710"/>
                  </a:lnTo>
                  <a:lnTo>
                    <a:pt x="334506" y="1515797"/>
                  </a:lnTo>
                  <a:lnTo>
                    <a:pt x="334669" y="1520883"/>
                  </a:lnTo>
                  <a:lnTo>
                    <a:pt x="334856" y="1525970"/>
                  </a:lnTo>
                  <a:lnTo>
                    <a:pt x="335073" y="1531057"/>
                  </a:lnTo>
                  <a:lnTo>
                    <a:pt x="335316" y="1536143"/>
                  </a:lnTo>
                  <a:lnTo>
                    <a:pt x="335583" y="1541230"/>
                  </a:lnTo>
                  <a:lnTo>
                    <a:pt x="335874" y="1546316"/>
                  </a:lnTo>
                  <a:lnTo>
                    <a:pt x="336189" y="1551403"/>
                  </a:lnTo>
                  <a:lnTo>
                    <a:pt x="336527" y="1556489"/>
                  </a:lnTo>
                  <a:lnTo>
                    <a:pt x="336890" y="1561576"/>
                  </a:lnTo>
                  <a:lnTo>
                    <a:pt x="337274" y="1566662"/>
                  </a:lnTo>
                  <a:lnTo>
                    <a:pt x="337676" y="1571749"/>
                  </a:lnTo>
                  <a:lnTo>
                    <a:pt x="338096" y="1576836"/>
                  </a:lnTo>
                  <a:lnTo>
                    <a:pt x="338534" y="1581922"/>
                  </a:lnTo>
                  <a:lnTo>
                    <a:pt x="338992" y="1587009"/>
                  </a:lnTo>
                  <a:lnTo>
                    <a:pt x="339470" y="1592095"/>
                  </a:lnTo>
                  <a:lnTo>
                    <a:pt x="339966" y="1597182"/>
                  </a:lnTo>
                  <a:lnTo>
                    <a:pt x="340482" y="1602268"/>
                  </a:lnTo>
                  <a:lnTo>
                    <a:pt x="341020" y="1607355"/>
                  </a:lnTo>
                  <a:lnTo>
                    <a:pt x="341582" y="1612442"/>
                  </a:lnTo>
                  <a:lnTo>
                    <a:pt x="342178" y="1617528"/>
                  </a:lnTo>
                  <a:lnTo>
                    <a:pt x="342807" y="1622615"/>
                  </a:lnTo>
                  <a:lnTo>
                    <a:pt x="343471" y="1627701"/>
                  </a:lnTo>
                  <a:lnTo>
                    <a:pt x="344174" y="1632788"/>
                  </a:lnTo>
                  <a:lnTo>
                    <a:pt x="344920" y="1637874"/>
                  </a:lnTo>
                  <a:lnTo>
                    <a:pt x="345722" y="1642961"/>
                  </a:lnTo>
                  <a:lnTo>
                    <a:pt x="346582" y="1648048"/>
                  </a:lnTo>
                  <a:lnTo>
                    <a:pt x="347497" y="1653134"/>
                  </a:lnTo>
                  <a:lnTo>
                    <a:pt x="348469" y="1658221"/>
                  </a:lnTo>
                  <a:lnTo>
                    <a:pt x="349500" y="1663307"/>
                  </a:lnTo>
                  <a:lnTo>
                    <a:pt x="350589" y="1668394"/>
                  </a:lnTo>
                  <a:lnTo>
                    <a:pt x="351749" y="1673480"/>
                  </a:lnTo>
                  <a:lnTo>
                    <a:pt x="352961" y="1678567"/>
                  </a:lnTo>
                  <a:lnTo>
                    <a:pt x="354220" y="1683654"/>
                  </a:lnTo>
                  <a:lnTo>
                    <a:pt x="355518" y="1688740"/>
                  </a:lnTo>
                  <a:lnTo>
                    <a:pt x="356848" y="1693827"/>
                  </a:lnTo>
                  <a:lnTo>
                    <a:pt x="358201" y="1698913"/>
                  </a:lnTo>
                  <a:lnTo>
                    <a:pt x="359559" y="1704000"/>
                  </a:lnTo>
                  <a:lnTo>
                    <a:pt x="360904" y="1709086"/>
                  </a:lnTo>
                  <a:lnTo>
                    <a:pt x="362221" y="1714173"/>
                  </a:lnTo>
                  <a:lnTo>
                    <a:pt x="363496" y="1719260"/>
                  </a:lnTo>
                  <a:lnTo>
                    <a:pt x="364711" y="1724346"/>
                  </a:lnTo>
                  <a:lnTo>
                    <a:pt x="365826" y="1729433"/>
                  </a:lnTo>
                  <a:lnTo>
                    <a:pt x="366829" y="1734519"/>
                  </a:lnTo>
                  <a:lnTo>
                    <a:pt x="367707" y="1739606"/>
                  </a:lnTo>
                  <a:lnTo>
                    <a:pt x="368446" y="1744692"/>
                  </a:lnTo>
                  <a:lnTo>
                    <a:pt x="369028" y="1749779"/>
                  </a:lnTo>
                  <a:lnTo>
                    <a:pt x="369427" y="1754866"/>
                  </a:lnTo>
                  <a:lnTo>
                    <a:pt x="369595" y="1759952"/>
                  </a:lnTo>
                  <a:lnTo>
                    <a:pt x="369558" y="1765039"/>
                  </a:lnTo>
                  <a:lnTo>
                    <a:pt x="369309" y="1770125"/>
                  </a:lnTo>
                  <a:lnTo>
                    <a:pt x="368841" y="1775212"/>
                  </a:lnTo>
                  <a:lnTo>
                    <a:pt x="368148" y="1780298"/>
                  </a:lnTo>
                  <a:lnTo>
                    <a:pt x="367188" y="1785385"/>
                  </a:lnTo>
                  <a:lnTo>
                    <a:pt x="365977" y="1790471"/>
                  </a:lnTo>
                  <a:lnTo>
                    <a:pt x="364543" y="1795558"/>
                  </a:lnTo>
                  <a:lnTo>
                    <a:pt x="362891" y="1800645"/>
                  </a:lnTo>
                  <a:lnTo>
                    <a:pt x="361026" y="1805731"/>
                  </a:lnTo>
                  <a:lnTo>
                    <a:pt x="358954" y="1810818"/>
                  </a:lnTo>
                  <a:lnTo>
                    <a:pt x="356641" y="1815904"/>
                  </a:lnTo>
                  <a:lnTo>
                    <a:pt x="354154" y="1820991"/>
                  </a:lnTo>
                  <a:lnTo>
                    <a:pt x="351504" y="1826077"/>
                  </a:lnTo>
                  <a:lnTo>
                    <a:pt x="348705" y="1831164"/>
                  </a:lnTo>
                  <a:lnTo>
                    <a:pt x="345770" y="1836251"/>
                  </a:lnTo>
                  <a:lnTo>
                    <a:pt x="342700" y="1841337"/>
                  </a:lnTo>
                  <a:lnTo>
                    <a:pt x="339514" y="1846424"/>
                  </a:lnTo>
                  <a:lnTo>
                    <a:pt x="336245" y="1851510"/>
                  </a:lnTo>
                  <a:lnTo>
                    <a:pt x="332905" y="1856597"/>
                  </a:lnTo>
                  <a:lnTo>
                    <a:pt x="329506" y="1861683"/>
                  </a:lnTo>
                  <a:lnTo>
                    <a:pt x="326062" y="1866770"/>
                  </a:lnTo>
                  <a:lnTo>
                    <a:pt x="322580" y="1871857"/>
                  </a:lnTo>
                  <a:lnTo>
                    <a:pt x="319082" y="1876943"/>
                  </a:lnTo>
                  <a:lnTo>
                    <a:pt x="315578" y="1882030"/>
                  </a:lnTo>
                  <a:lnTo>
                    <a:pt x="312077" y="1887116"/>
                  </a:lnTo>
                  <a:lnTo>
                    <a:pt x="308588" y="1892203"/>
                  </a:lnTo>
                  <a:lnTo>
                    <a:pt x="305121" y="1897289"/>
                  </a:lnTo>
                  <a:lnTo>
                    <a:pt x="301688" y="1902376"/>
                  </a:lnTo>
                  <a:lnTo>
                    <a:pt x="298291" y="1907463"/>
                  </a:lnTo>
                  <a:lnTo>
                    <a:pt x="294936" y="1912549"/>
                  </a:lnTo>
                  <a:lnTo>
                    <a:pt x="291626" y="1917636"/>
                  </a:lnTo>
                  <a:lnTo>
                    <a:pt x="288365" y="1922722"/>
                  </a:lnTo>
                  <a:lnTo>
                    <a:pt x="285170" y="1927809"/>
                  </a:lnTo>
                  <a:lnTo>
                    <a:pt x="282037" y="1932895"/>
                  </a:lnTo>
                  <a:lnTo>
                    <a:pt x="278963" y="1937982"/>
                  </a:lnTo>
                  <a:lnTo>
                    <a:pt x="275951" y="1943069"/>
                  </a:lnTo>
                  <a:lnTo>
                    <a:pt x="273003" y="1948155"/>
                  </a:lnTo>
                  <a:lnTo>
                    <a:pt x="270122" y="1953242"/>
                  </a:lnTo>
                  <a:lnTo>
                    <a:pt x="267321" y="1958328"/>
                  </a:lnTo>
                  <a:lnTo>
                    <a:pt x="264585" y="1963415"/>
                  </a:lnTo>
                  <a:lnTo>
                    <a:pt x="261916" y="1968501"/>
                  </a:lnTo>
                  <a:lnTo>
                    <a:pt x="259311" y="1973588"/>
                  </a:lnTo>
                  <a:lnTo>
                    <a:pt x="256771" y="1978675"/>
                  </a:lnTo>
                  <a:lnTo>
                    <a:pt x="254306" y="1983761"/>
                  </a:lnTo>
                  <a:lnTo>
                    <a:pt x="251911" y="1988848"/>
                  </a:lnTo>
                  <a:lnTo>
                    <a:pt x="249577" y="1993934"/>
                  </a:lnTo>
                  <a:lnTo>
                    <a:pt x="247303" y="1999021"/>
                  </a:lnTo>
                  <a:lnTo>
                    <a:pt x="245088" y="2004107"/>
                  </a:lnTo>
                  <a:lnTo>
                    <a:pt x="242931" y="2009194"/>
                  </a:lnTo>
                  <a:lnTo>
                    <a:pt x="240845" y="2014280"/>
                  </a:lnTo>
                  <a:lnTo>
                    <a:pt x="238813" y="2019367"/>
                  </a:lnTo>
                  <a:lnTo>
                    <a:pt x="236833" y="2024454"/>
                  </a:lnTo>
                  <a:lnTo>
                    <a:pt x="234903" y="2029540"/>
                  </a:lnTo>
                  <a:lnTo>
                    <a:pt x="233023" y="2034627"/>
                  </a:lnTo>
                  <a:lnTo>
                    <a:pt x="231196" y="2039713"/>
                  </a:lnTo>
                  <a:lnTo>
                    <a:pt x="229422" y="2044800"/>
                  </a:lnTo>
                  <a:lnTo>
                    <a:pt x="227693" y="2049886"/>
                  </a:lnTo>
                  <a:lnTo>
                    <a:pt x="226007" y="2054973"/>
                  </a:lnTo>
                  <a:lnTo>
                    <a:pt x="224363" y="2060060"/>
                  </a:lnTo>
                  <a:lnTo>
                    <a:pt x="222761" y="2065146"/>
                  </a:lnTo>
                  <a:lnTo>
                    <a:pt x="221208" y="2070233"/>
                  </a:lnTo>
                  <a:lnTo>
                    <a:pt x="219697" y="2075319"/>
                  </a:lnTo>
                  <a:lnTo>
                    <a:pt x="218224" y="2080406"/>
                  </a:lnTo>
                  <a:lnTo>
                    <a:pt x="216790" y="2085492"/>
                  </a:lnTo>
                  <a:lnTo>
                    <a:pt x="215394" y="2090579"/>
                  </a:lnTo>
                  <a:lnTo>
                    <a:pt x="214038" y="2095666"/>
                  </a:lnTo>
                  <a:lnTo>
                    <a:pt x="212729" y="2100752"/>
                  </a:lnTo>
                  <a:lnTo>
                    <a:pt x="211457" y="2105839"/>
                  </a:lnTo>
                  <a:lnTo>
                    <a:pt x="210222" y="2110925"/>
                  </a:lnTo>
                  <a:lnTo>
                    <a:pt x="209026" y="2116012"/>
                  </a:lnTo>
                  <a:lnTo>
                    <a:pt x="207867" y="2121098"/>
                  </a:lnTo>
                  <a:lnTo>
                    <a:pt x="206754" y="2126185"/>
                  </a:lnTo>
                  <a:lnTo>
                    <a:pt x="205683" y="2131272"/>
                  </a:lnTo>
                  <a:lnTo>
                    <a:pt x="204651" y="2136358"/>
                  </a:lnTo>
                  <a:lnTo>
                    <a:pt x="203657" y="2141445"/>
                  </a:lnTo>
                  <a:lnTo>
                    <a:pt x="202702" y="2146531"/>
                  </a:lnTo>
                  <a:lnTo>
                    <a:pt x="201787" y="2151618"/>
                  </a:lnTo>
                  <a:lnTo>
                    <a:pt x="200920" y="2156704"/>
                  </a:lnTo>
                  <a:lnTo>
                    <a:pt x="200092" y="2161791"/>
                  </a:lnTo>
                  <a:lnTo>
                    <a:pt x="199301" y="2166878"/>
                  </a:lnTo>
                  <a:lnTo>
                    <a:pt x="198548" y="2171964"/>
                  </a:lnTo>
                  <a:lnTo>
                    <a:pt x="197833" y="2177051"/>
                  </a:lnTo>
                  <a:lnTo>
                    <a:pt x="197158" y="2182137"/>
                  </a:lnTo>
                  <a:lnTo>
                    <a:pt x="196524" y="2187224"/>
                  </a:lnTo>
                  <a:lnTo>
                    <a:pt x="195924" y="2192310"/>
                  </a:lnTo>
                  <a:lnTo>
                    <a:pt x="195358" y="2197397"/>
                  </a:lnTo>
                  <a:lnTo>
                    <a:pt x="194823" y="2202484"/>
                  </a:lnTo>
                  <a:lnTo>
                    <a:pt x="194320" y="2207570"/>
                  </a:lnTo>
                  <a:lnTo>
                    <a:pt x="193854" y="2212657"/>
                  </a:lnTo>
                  <a:lnTo>
                    <a:pt x="193416" y="2217743"/>
                  </a:lnTo>
                  <a:lnTo>
                    <a:pt x="193005" y="2222830"/>
                  </a:lnTo>
                  <a:lnTo>
                    <a:pt x="192619" y="2227916"/>
                  </a:lnTo>
                  <a:lnTo>
                    <a:pt x="192257" y="2233003"/>
                  </a:lnTo>
                  <a:lnTo>
                    <a:pt x="191920" y="2238089"/>
                  </a:lnTo>
                  <a:lnTo>
                    <a:pt x="191608" y="2243176"/>
                  </a:lnTo>
                  <a:lnTo>
                    <a:pt x="191315" y="2248263"/>
                  </a:lnTo>
                  <a:lnTo>
                    <a:pt x="191040" y="2253349"/>
                  </a:lnTo>
                  <a:lnTo>
                    <a:pt x="190782" y="2258436"/>
                  </a:lnTo>
                  <a:lnTo>
                    <a:pt x="190541" y="2263522"/>
                  </a:lnTo>
                  <a:lnTo>
                    <a:pt x="190317" y="2268609"/>
                  </a:lnTo>
                  <a:lnTo>
                    <a:pt x="190108" y="2273695"/>
                  </a:lnTo>
                  <a:lnTo>
                    <a:pt x="189912" y="2278782"/>
                  </a:lnTo>
                  <a:lnTo>
                    <a:pt x="189727" y="2283869"/>
                  </a:lnTo>
                  <a:lnTo>
                    <a:pt x="189554" y="2288955"/>
                  </a:lnTo>
                  <a:lnTo>
                    <a:pt x="189391" y="2294042"/>
                  </a:lnTo>
                  <a:lnTo>
                    <a:pt x="189240" y="2299128"/>
                  </a:lnTo>
                  <a:lnTo>
                    <a:pt x="189098" y="2304215"/>
                  </a:lnTo>
                  <a:lnTo>
                    <a:pt x="188964" y="2309301"/>
                  </a:lnTo>
                  <a:lnTo>
                    <a:pt x="188837" y="2314388"/>
                  </a:lnTo>
                  <a:lnTo>
                    <a:pt x="188717" y="2319475"/>
                  </a:lnTo>
                  <a:lnTo>
                    <a:pt x="188604" y="2324561"/>
                  </a:lnTo>
                  <a:lnTo>
                    <a:pt x="188497" y="2329648"/>
                  </a:lnTo>
                  <a:lnTo>
                    <a:pt x="188395" y="2334734"/>
                  </a:lnTo>
                  <a:lnTo>
                    <a:pt x="188296" y="2339821"/>
                  </a:lnTo>
                  <a:lnTo>
                    <a:pt x="188202" y="2344907"/>
                  </a:lnTo>
                  <a:lnTo>
                    <a:pt x="188110" y="2349994"/>
                  </a:lnTo>
                  <a:lnTo>
                    <a:pt x="188022" y="2355081"/>
                  </a:lnTo>
                  <a:lnTo>
                    <a:pt x="187935" y="2360167"/>
                  </a:lnTo>
                  <a:lnTo>
                    <a:pt x="187848" y="2365254"/>
                  </a:lnTo>
                  <a:lnTo>
                    <a:pt x="187763" y="2370340"/>
                  </a:lnTo>
                  <a:lnTo>
                    <a:pt x="187678" y="2375427"/>
                  </a:lnTo>
                  <a:lnTo>
                    <a:pt x="187592" y="2380513"/>
                  </a:lnTo>
                  <a:lnTo>
                    <a:pt x="187505" y="2385600"/>
                  </a:lnTo>
                  <a:lnTo>
                    <a:pt x="187418" y="2390687"/>
                  </a:lnTo>
                  <a:lnTo>
                    <a:pt x="187329" y="2395773"/>
                  </a:lnTo>
                  <a:lnTo>
                    <a:pt x="187239" y="2400860"/>
                  </a:lnTo>
                  <a:lnTo>
                    <a:pt x="187147" y="2405946"/>
                  </a:lnTo>
                  <a:lnTo>
                    <a:pt x="187054" y="2411033"/>
                  </a:lnTo>
                  <a:lnTo>
                    <a:pt x="186960" y="2416119"/>
                  </a:lnTo>
                  <a:lnTo>
                    <a:pt x="186866" y="2421206"/>
                  </a:lnTo>
                  <a:lnTo>
                    <a:pt x="186770" y="2426293"/>
                  </a:lnTo>
                  <a:lnTo>
                    <a:pt x="186675" y="2431379"/>
                  </a:lnTo>
                  <a:lnTo>
                    <a:pt x="186579" y="2436466"/>
                  </a:lnTo>
                  <a:lnTo>
                    <a:pt x="186485" y="2441552"/>
                  </a:lnTo>
                  <a:lnTo>
                    <a:pt x="186392" y="2446639"/>
                  </a:lnTo>
                  <a:lnTo>
                    <a:pt x="186301" y="2451725"/>
                  </a:lnTo>
                  <a:lnTo>
                    <a:pt x="186213" y="2456812"/>
                  </a:lnTo>
                  <a:lnTo>
                    <a:pt x="186127" y="2461898"/>
                  </a:lnTo>
                  <a:lnTo>
                    <a:pt x="186046" y="2466985"/>
                  </a:lnTo>
                  <a:lnTo>
                    <a:pt x="185968" y="2472072"/>
                  </a:lnTo>
                  <a:lnTo>
                    <a:pt x="185896" y="2477158"/>
                  </a:lnTo>
                  <a:lnTo>
                    <a:pt x="185828" y="2482245"/>
                  </a:lnTo>
                  <a:lnTo>
                    <a:pt x="185765" y="2487331"/>
                  </a:lnTo>
                  <a:lnTo>
                    <a:pt x="185707" y="2492418"/>
                  </a:lnTo>
                  <a:lnTo>
                    <a:pt x="185656" y="2497504"/>
                  </a:lnTo>
                  <a:lnTo>
                    <a:pt x="185611" y="2502591"/>
                  </a:lnTo>
                  <a:lnTo>
                    <a:pt x="185571" y="2507678"/>
                  </a:lnTo>
                  <a:lnTo>
                    <a:pt x="185536" y="2512764"/>
                  </a:lnTo>
                  <a:lnTo>
                    <a:pt x="185506" y="2517851"/>
                  </a:lnTo>
                  <a:lnTo>
                    <a:pt x="185482" y="2522937"/>
                  </a:lnTo>
                  <a:lnTo>
                    <a:pt x="185463" y="2528024"/>
                  </a:lnTo>
                  <a:lnTo>
                    <a:pt x="185448" y="2533110"/>
                  </a:lnTo>
                  <a:lnTo>
                    <a:pt x="185437" y="2538197"/>
                  </a:lnTo>
                  <a:lnTo>
                    <a:pt x="185428" y="2543284"/>
                  </a:lnTo>
                  <a:lnTo>
                    <a:pt x="185423" y="2548370"/>
                  </a:lnTo>
                  <a:lnTo>
                    <a:pt x="185420" y="2553457"/>
                  </a:lnTo>
                  <a:lnTo>
                    <a:pt x="185419" y="2558543"/>
                  </a:lnTo>
                  <a:lnTo>
                    <a:pt x="185419" y="2563630"/>
                  </a:lnTo>
                  <a:lnTo>
                    <a:pt x="185419" y="2568716"/>
                  </a:lnTo>
                  <a:lnTo>
                    <a:pt x="185419" y="2573803"/>
                  </a:lnTo>
                  <a:lnTo>
                    <a:pt x="185420" y="2578890"/>
                  </a:lnTo>
                  <a:lnTo>
                    <a:pt x="185419" y="2583976"/>
                  </a:lnTo>
                  <a:lnTo>
                    <a:pt x="185417" y="2589063"/>
                  </a:lnTo>
                  <a:lnTo>
                    <a:pt x="185414" y="2594149"/>
                  </a:lnTo>
                  <a:lnTo>
                    <a:pt x="185409" y="2599236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0" name="pg42">
              <a:extLst>
                <a:ext uri="{FF2B5EF4-FFF2-40B4-BE49-F238E27FC236}">
                  <a16:creationId xmlns:a16="http://schemas.microsoft.com/office/drawing/2014/main" id="{7EABF3B4-8789-E2AE-732B-7591B540E0F3}"/>
                </a:ext>
              </a:extLst>
            </p:cNvPr>
            <p:cNvSpPr/>
            <p:nvPr/>
          </p:nvSpPr>
          <p:spPr>
            <a:xfrm>
              <a:off x="10011920" y="3496590"/>
              <a:ext cx="333950" cy="3538115"/>
            </a:xfrm>
            <a:custGeom>
              <a:avLst/>
              <a:gdLst/>
              <a:ahLst/>
              <a:cxnLst/>
              <a:rect l="0" t="0" r="0" b="0"/>
              <a:pathLst>
                <a:path w="333950" h="3538115">
                  <a:moveTo>
                    <a:pt x="166908" y="3538115"/>
                  </a:moveTo>
                  <a:lnTo>
                    <a:pt x="166907" y="3531191"/>
                  </a:lnTo>
                  <a:lnTo>
                    <a:pt x="166906" y="3524267"/>
                  </a:lnTo>
                  <a:lnTo>
                    <a:pt x="166906" y="3517343"/>
                  </a:lnTo>
                  <a:lnTo>
                    <a:pt x="166907" y="3510419"/>
                  </a:lnTo>
                  <a:lnTo>
                    <a:pt x="166907" y="3503496"/>
                  </a:lnTo>
                  <a:lnTo>
                    <a:pt x="166908" y="3496572"/>
                  </a:lnTo>
                  <a:lnTo>
                    <a:pt x="166908" y="3489648"/>
                  </a:lnTo>
                  <a:lnTo>
                    <a:pt x="166908" y="3482724"/>
                  </a:lnTo>
                  <a:lnTo>
                    <a:pt x="166908" y="3475800"/>
                  </a:lnTo>
                  <a:lnTo>
                    <a:pt x="166907" y="3468876"/>
                  </a:lnTo>
                  <a:lnTo>
                    <a:pt x="166907" y="3461952"/>
                  </a:lnTo>
                  <a:lnTo>
                    <a:pt x="166906" y="3455028"/>
                  </a:lnTo>
                  <a:lnTo>
                    <a:pt x="166905" y="3448104"/>
                  </a:lnTo>
                  <a:lnTo>
                    <a:pt x="166905" y="3441180"/>
                  </a:lnTo>
                  <a:lnTo>
                    <a:pt x="166905" y="3434257"/>
                  </a:lnTo>
                  <a:lnTo>
                    <a:pt x="166906" y="3427333"/>
                  </a:lnTo>
                  <a:lnTo>
                    <a:pt x="166907" y="3420409"/>
                  </a:lnTo>
                  <a:lnTo>
                    <a:pt x="166909" y="3413485"/>
                  </a:lnTo>
                  <a:lnTo>
                    <a:pt x="166910" y="3406561"/>
                  </a:lnTo>
                  <a:lnTo>
                    <a:pt x="166912" y="3399637"/>
                  </a:lnTo>
                  <a:lnTo>
                    <a:pt x="166913" y="3392713"/>
                  </a:lnTo>
                  <a:lnTo>
                    <a:pt x="166913" y="3385789"/>
                  </a:lnTo>
                  <a:lnTo>
                    <a:pt x="166913" y="3378865"/>
                  </a:lnTo>
                  <a:lnTo>
                    <a:pt x="166910" y="3371941"/>
                  </a:lnTo>
                  <a:lnTo>
                    <a:pt x="166906" y="3365017"/>
                  </a:lnTo>
                  <a:lnTo>
                    <a:pt x="166899" y="3358094"/>
                  </a:lnTo>
                  <a:lnTo>
                    <a:pt x="166890" y="3351170"/>
                  </a:lnTo>
                  <a:lnTo>
                    <a:pt x="166879" y="3344246"/>
                  </a:lnTo>
                  <a:lnTo>
                    <a:pt x="166865" y="3337322"/>
                  </a:lnTo>
                  <a:lnTo>
                    <a:pt x="166849" y="3330398"/>
                  </a:lnTo>
                  <a:lnTo>
                    <a:pt x="166831" y="3323474"/>
                  </a:lnTo>
                  <a:lnTo>
                    <a:pt x="166811" y="3316550"/>
                  </a:lnTo>
                  <a:lnTo>
                    <a:pt x="166789" y="3309626"/>
                  </a:lnTo>
                  <a:lnTo>
                    <a:pt x="166766" y="3302702"/>
                  </a:lnTo>
                  <a:lnTo>
                    <a:pt x="166742" y="3295778"/>
                  </a:lnTo>
                  <a:lnTo>
                    <a:pt x="166717" y="3288855"/>
                  </a:lnTo>
                  <a:lnTo>
                    <a:pt x="166692" y="3281931"/>
                  </a:lnTo>
                  <a:lnTo>
                    <a:pt x="166666" y="3275007"/>
                  </a:lnTo>
                  <a:lnTo>
                    <a:pt x="166639" y="3268083"/>
                  </a:lnTo>
                  <a:lnTo>
                    <a:pt x="166613" y="3261159"/>
                  </a:lnTo>
                  <a:lnTo>
                    <a:pt x="166587" y="3254235"/>
                  </a:lnTo>
                  <a:lnTo>
                    <a:pt x="166560" y="3247311"/>
                  </a:lnTo>
                  <a:lnTo>
                    <a:pt x="166534" y="3240387"/>
                  </a:lnTo>
                  <a:lnTo>
                    <a:pt x="166509" y="3233463"/>
                  </a:lnTo>
                  <a:lnTo>
                    <a:pt x="166484" y="3226539"/>
                  </a:lnTo>
                  <a:lnTo>
                    <a:pt x="166459" y="3219615"/>
                  </a:lnTo>
                  <a:lnTo>
                    <a:pt x="166435" y="3212692"/>
                  </a:lnTo>
                  <a:lnTo>
                    <a:pt x="166412" y="3205768"/>
                  </a:lnTo>
                  <a:lnTo>
                    <a:pt x="166389" y="3198844"/>
                  </a:lnTo>
                  <a:lnTo>
                    <a:pt x="166367" y="3191920"/>
                  </a:lnTo>
                  <a:lnTo>
                    <a:pt x="166344" y="3184996"/>
                  </a:lnTo>
                  <a:lnTo>
                    <a:pt x="166321" y="3178072"/>
                  </a:lnTo>
                  <a:lnTo>
                    <a:pt x="166298" y="3171148"/>
                  </a:lnTo>
                  <a:lnTo>
                    <a:pt x="166273" y="3164224"/>
                  </a:lnTo>
                  <a:lnTo>
                    <a:pt x="166248" y="3157300"/>
                  </a:lnTo>
                  <a:lnTo>
                    <a:pt x="166222" y="3150376"/>
                  </a:lnTo>
                  <a:lnTo>
                    <a:pt x="166195" y="3143453"/>
                  </a:lnTo>
                  <a:lnTo>
                    <a:pt x="166167" y="3136529"/>
                  </a:lnTo>
                  <a:lnTo>
                    <a:pt x="166139" y="3129605"/>
                  </a:lnTo>
                  <a:lnTo>
                    <a:pt x="166112" y="3122681"/>
                  </a:lnTo>
                  <a:lnTo>
                    <a:pt x="166085" y="3115757"/>
                  </a:lnTo>
                  <a:lnTo>
                    <a:pt x="166059" y="3108833"/>
                  </a:lnTo>
                  <a:lnTo>
                    <a:pt x="166033" y="3101909"/>
                  </a:lnTo>
                  <a:lnTo>
                    <a:pt x="166009" y="3094985"/>
                  </a:lnTo>
                  <a:lnTo>
                    <a:pt x="165984" y="3088061"/>
                  </a:lnTo>
                  <a:lnTo>
                    <a:pt x="165958" y="3081137"/>
                  </a:lnTo>
                  <a:lnTo>
                    <a:pt x="165931" y="3074213"/>
                  </a:lnTo>
                  <a:lnTo>
                    <a:pt x="165900" y="3067290"/>
                  </a:lnTo>
                  <a:lnTo>
                    <a:pt x="165865" y="3060366"/>
                  </a:lnTo>
                  <a:lnTo>
                    <a:pt x="165824" y="3053442"/>
                  </a:lnTo>
                  <a:lnTo>
                    <a:pt x="165774" y="3046518"/>
                  </a:lnTo>
                  <a:lnTo>
                    <a:pt x="165716" y="3039594"/>
                  </a:lnTo>
                  <a:lnTo>
                    <a:pt x="165646" y="3032670"/>
                  </a:lnTo>
                  <a:lnTo>
                    <a:pt x="165565" y="3025746"/>
                  </a:lnTo>
                  <a:lnTo>
                    <a:pt x="165469" y="3018822"/>
                  </a:lnTo>
                  <a:lnTo>
                    <a:pt x="165359" y="3011898"/>
                  </a:lnTo>
                  <a:lnTo>
                    <a:pt x="165235" y="3004974"/>
                  </a:lnTo>
                  <a:lnTo>
                    <a:pt x="165098" y="2998050"/>
                  </a:lnTo>
                  <a:lnTo>
                    <a:pt x="164947" y="2991127"/>
                  </a:lnTo>
                  <a:lnTo>
                    <a:pt x="164785" y="2984203"/>
                  </a:lnTo>
                  <a:lnTo>
                    <a:pt x="164612" y="2977279"/>
                  </a:lnTo>
                  <a:lnTo>
                    <a:pt x="164430" y="2970355"/>
                  </a:lnTo>
                  <a:lnTo>
                    <a:pt x="164242" y="2963431"/>
                  </a:lnTo>
                  <a:lnTo>
                    <a:pt x="164048" y="2956507"/>
                  </a:lnTo>
                  <a:lnTo>
                    <a:pt x="163851" y="2949583"/>
                  </a:lnTo>
                  <a:lnTo>
                    <a:pt x="163653" y="2942659"/>
                  </a:lnTo>
                  <a:lnTo>
                    <a:pt x="163457" y="2935735"/>
                  </a:lnTo>
                  <a:lnTo>
                    <a:pt x="163265" y="2928811"/>
                  </a:lnTo>
                  <a:lnTo>
                    <a:pt x="163077" y="2921888"/>
                  </a:lnTo>
                  <a:lnTo>
                    <a:pt x="162896" y="2914964"/>
                  </a:lnTo>
                  <a:lnTo>
                    <a:pt x="162722" y="2908040"/>
                  </a:lnTo>
                  <a:lnTo>
                    <a:pt x="162556" y="2901116"/>
                  </a:lnTo>
                  <a:lnTo>
                    <a:pt x="162399" y="2894192"/>
                  </a:lnTo>
                  <a:lnTo>
                    <a:pt x="162250" y="2887268"/>
                  </a:lnTo>
                  <a:lnTo>
                    <a:pt x="162109" y="2880344"/>
                  </a:lnTo>
                  <a:lnTo>
                    <a:pt x="161977" y="2873420"/>
                  </a:lnTo>
                  <a:lnTo>
                    <a:pt x="161851" y="2866496"/>
                  </a:lnTo>
                  <a:lnTo>
                    <a:pt x="161730" y="2859572"/>
                  </a:lnTo>
                  <a:lnTo>
                    <a:pt x="161613" y="2852648"/>
                  </a:lnTo>
                  <a:lnTo>
                    <a:pt x="161497" y="2845725"/>
                  </a:lnTo>
                  <a:lnTo>
                    <a:pt x="161381" y="2838801"/>
                  </a:lnTo>
                  <a:lnTo>
                    <a:pt x="161262" y="2831877"/>
                  </a:lnTo>
                  <a:lnTo>
                    <a:pt x="161137" y="2824953"/>
                  </a:lnTo>
                  <a:lnTo>
                    <a:pt x="161004" y="2818029"/>
                  </a:lnTo>
                  <a:lnTo>
                    <a:pt x="160858" y="2811105"/>
                  </a:lnTo>
                  <a:lnTo>
                    <a:pt x="160698" y="2804181"/>
                  </a:lnTo>
                  <a:lnTo>
                    <a:pt x="160521" y="2797257"/>
                  </a:lnTo>
                  <a:lnTo>
                    <a:pt x="160325" y="2790333"/>
                  </a:lnTo>
                  <a:lnTo>
                    <a:pt x="160112" y="2783409"/>
                  </a:lnTo>
                  <a:lnTo>
                    <a:pt x="159879" y="2776486"/>
                  </a:lnTo>
                  <a:lnTo>
                    <a:pt x="159628" y="2769562"/>
                  </a:lnTo>
                  <a:lnTo>
                    <a:pt x="159362" y="2762638"/>
                  </a:lnTo>
                  <a:lnTo>
                    <a:pt x="159081" y="2755714"/>
                  </a:lnTo>
                  <a:lnTo>
                    <a:pt x="158790" y="2748790"/>
                  </a:lnTo>
                  <a:lnTo>
                    <a:pt x="158490" y="2741866"/>
                  </a:lnTo>
                  <a:lnTo>
                    <a:pt x="158187" y="2734942"/>
                  </a:lnTo>
                  <a:lnTo>
                    <a:pt x="157882" y="2728018"/>
                  </a:lnTo>
                  <a:lnTo>
                    <a:pt x="157577" y="2721094"/>
                  </a:lnTo>
                  <a:lnTo>
                    <a:pt x="157274" y="2714170"/>
                  </a:lnTo>
                  <a:lnTo>
                    <a:pt x="156971" y="2707246"/>
                  </a:lnTo>
                  <a:lnTo>
                    <a:pt x="156668" y="2700323"/>
                  </a:lnTo>
                  <a:lnTo>
                    <a:pt x="156363" y="2693399"/>
                  </a:lnTo>
                  <a:lnTo>
                    <a:pt x="156052" y="2686475"/>
                  </a:lnTo>
                  <a:lnTo>
                    <a:pt x="155733" y="2679551"/>
                  </a:lnTo>
                  <a:lnTo>
                    <a:pt x="155401" y="2672627"/>
                  </a:lnTo>
                  <a:lnTo>
                    <a:pt x="155053" y="2665703"/>
                  </a:lnTo>
                  <a:lnTo>
                    <a:pt x="154688" y="2658779"/>
                  </a:lnTo>
                  <a:lnTo>
                    <a:pt x="154306" y="2651855"/>
                  </a:lnTo>
                  <a:lnTo>
                    <a:pt x="153907" y="2644931"/>
                  </a:lnTo>
                  <a:lnTo>
                    <a:pt x="153492" y="2638007"/>
                  </a:lnTo>
                  <a:lnTo>
                    <a:pt x="153065" y="2631084"/>
                  </a:lnTo>
                  <a:lnTo>
                    <a:pt x="152630" y="2624160"/>
                  </a:lnTo>
                  <a:lnTo>
                    <a:pt x="152190" y="2617236"/>
                  </a:lnTo>
                  <a:lnTo>
                    <a:pt x="151750" y="2610312"/>
                  </a:lnTo>
                  <a:lnTo>
                    <a:pt x="151314" y="2603388"/>
                  </a:lnTo>
                  <a:lnTo>
                    <a:pt x="150888" y="2596464"/>
                  </a:lnTo>
                  <a:lnTo>
                    <a:pt x="150473" y="2589540"/>
                  </a:lnTo>
                  <a:lnTo>
                    <a:pt x="150071" y="2582616"/>
                  </a:lnTo>
                  <a:lnTo>
                    <a:pt x="149682" y="2575692"/>
                  </a:lnTo>
                  <a:lnTo>
                    <a:pt x="149307" y="2568768"/>
                  </a:lnTo>
                  <a:lnTo>
                    <a:pt x="148943" y="2561844"/>
                  </a:lnTo>
                  <a:lnTo>
                    <a:pt x="148588" y="2554921"/>
                  </a:lnTo>
                  <a:lnTo>
                    <a:pt x="148240" y="2547997"/>
                  </a:lnTo>
                  <a:lnTo>
                    <a:pt x="147894" y="2541073"/>
                  </a:lnTo>
                  <a:lnTo>
                    <a:pt x="147547" y="2534149"/>
                  </a:lnTo>
                  <a:lnTo>
                    <a:pt x="147194" y="2527225"/>
                  </a:lnTo>
                  <a:lnTo>
                    <a:pt x="146831" y="2520301"/>
                  </a:lnTo>
                  <a:lnTo>
                    <a:pt x="146454" y="2513377"/>
                  </a:lnTo>
                  <a:lnTo>
                    <a:pt x="146061" y="2506453"/>
                  </a:lnTo>
                  <a:lnTo>
                    <a:pt x="145649" y="2499529"/>
                  </a:lnTo>
                  <a:lnTo>
                    <a:pt x="145213" y="2492605"/>
                  </a:lnTo>
                  <a:lnTo>
                    <a:pt x="144753" y="2485682"/>
                  </a:lnTo>
                  <a:lnTo>
                    <a:pt x="144264" y="2478758"/>
                  </a:lnTo>
                  <a:lnTo>
                    <a:pt x="143745" y="2471834"/>
                  </a:lnTo>
                  <a:lnTo>
                    <a:pt x="143190" y="2464910"/>
                  </a:lnTo>
                  <a:lnTo>
                    <a:pt x="142593" y="2457986"/>
                  </a:lnTo>
                  <a:lnTo>
                    <a:pt x="141956" y="2451062"/>
                  </a:lnTo>
                  <a:lnTo>
                    <a:pt x="141277" y="2444138"/>
                  </a:lnTo>
                  <a:lnTo>
                    <a:pt x="140556" y="2437214"/>
                  </a:lnTo>
                  <a:lnTo>
                    <a:pt x="139796" y="2430290"/>
                  </a:lnTo>
                  <a:lnTo>
                    <a:pt x="139003" y="2423366"/>
                  </a:lnTo>
                  <a:lnTo>
                    <a:pt x="138187" y="2416442"/>
                  </a:lnTo>
                  <a:lnTo>
                    <a:pt x="137362" y="2409519"/>
                  </a:lnTo>
                  <a:lnTo>
                    <a:pt x="136544" y="2402595"/>
                  </a:lnTo>
                  <a:lnTo>
                    <a:pt x="135755" y="2395671"/>
                  </a:lnTo>
                  <a:lnTo>
                    <a:pt x="135026" y="2388747"/>
                  </a:lnTo>
                  <a:lnTo>
                    <a:pt x="134377" y="2381823"/>
                  </a:lnTo>
                  <a:lnTo>
                    <a:pt x="133826" y="2374899"/>
                  </a:lnTo>
                  <a:lnTo>
                    <a:pt x="133390" y="2367975"/>
                  </a:lnTo>
                  <a:lnTo>
                    <a:pt x="133078" y="2361051"/>
                  </a:lnTo>
                  <a:lnTo>
                    <a:pt x="132892" y="2354127"/>
                  </a:lnTo>
                  <a:lnTo>
                    <a:pt x="132829" y="2347203"/>
                  </a:lnTo>
                  <a:lnTo>
                    <a:pt x="132878" y="2340279"/>
                  </a:lnTo>
                  <a:lnTo>
                    <a:pt x="133022" y="2333356"/>
                  </a:lnTo>
                  <a:lnTo>
                    <a:pt x="133239" y="2326432"/>
                  </a:lnTo>
                  <a:lnTo>
                    <a:pt x="133506" y="2319508"/>
                  </a:lnTo>
                  <a:lnTo>
                    <a:pt x="133790" y="2312584"/>
                  </a:lnTo>
                  <a:lnTo>
                    <a:pt x="134067" y="2305660"/>
                  </a:lnTo>
                  <a:lnTo>
                    <a:pt x="134316" y="2298736"/>
                  </a:lnTo>
                  <a:lnTo>
                    <a:pt x="134522" y="2291812"/>
                  </a:lnTo>
                  <a:lnTo>
                    <a:pt x="134674" y="2284888"/>
                  </a:lnTo>
                  <a:lnTo>
                    <a:pt x="134766" y="2277964"/>
                  </a:lnTo>
                  <a:lnTo>
                    <a:pt x="134795" y="2271040"/>
                  </a:lnTo>
                  <a:lnTo>
                    <a:pt x="134764" y="2264117"/>
                  </a:lnTo>
                  <a:lnTo>
                    <a:pt x="134679" y="2257193"/>
                  </a:lnTo>
                  <a:lnTo>
                    <a:pt x="134542" y="2250269"/>
                  </a:lnTo>
                  <a:lnTo>
                    <a:pt x="134371" y="2243345"/>
                  </a:lnTo>
                  <a:lnTo>
                    <a:pt x="134174" y="2236421"/>
                  </a:lnTo>
                  <a:lnTo>
                    <a:pt x="133959" y="2229497"/>
                  </a:lnTo>
                  <a:lnTo>
                    <a:pt x="133732" y="2222573"/>
                  </a:lnTo>
                  <a:lnTo>
                    <a:pt x="133497" y="2215649"/>
                  </a:lnTo>
                  <a:lnTo>
                    <a:pt x="133256" y="2208725"/>
                  </a:lnTo>
                  <a:lnTo>
                    <a:pt x="133007" y="2201801"/>
                  </a:lnTo>
                  <a:lnTo>
                    <a:pt x="132749" y="2194877"/>
                  </a:lnTo>
                  <a:lnTo>
                    <a:pt x="132475" y="2187954"/>
                  </a:lnTo>
                  <a:lnTo>
                    <a:pt x="132176" y="2181030"/>
                  </a:lnTo>
                  <a:lnTo>
                    <a:pt x="131848" y="2174106"/>
                  </a:lnTo>
                  <a:lnTo>
                    <a:pt x="131485" y="2167182"/>
                  </a:lnTo>
                  <a:lnTo>
                    <a:pt x="131082" y="2160258"/>
                  </a:lnTo>
                  <a:lnTo>
                    <a:pt x="130637" y="2153334"/>
                  </a:lnTo>
                  <a:lnTo>
                    <a:pt x="130148" y="2146410"/>
                  </a:lnTo>
                  <a:lnTo>
                    <a:pt x="129616" y="2139486"/>
                  </a:lnTo>
                  <a:lnTo>
                    <a:pt x="129042" y="2132562"/>
                  </a:lnTo>
                  <a:lnTo>
                    <a:pt x="128429" y="2125638"/>
                  </a:lnTo>
                  <a:lnTo>
                    <a:pt x="127781" y="2118715"/>
                  </a:lnTo>
                  <a:lnTo>
                    <a:pt x="127099" y="2111791"/>
                  </a:lnTo>
                  <a:lnTo>
                    <a:pt x="126388" y="2104867"/>
                  </a:lnTo>
                  <a:lnTo>
                    <a:pt x="125650" y="2097943"/>
                  </a:lnTo>
                  <a:lnTo>
                    <a:pt x="124885" y="2091019"/>
                  </a:lnTo>
                  <a:lnTo>
                    <a:pt x="124092" y="2084095"/>
                  </a:lnTo>
                  <a:lnTo>
                    <a:pt x="123267" y="2077171"/>
                  </a:lnTo>
                  <a:lnTo>
                    <a:pt x="122409" y="2070247"/>
                  </a:lnTo>
                  <a:lnTo>
                    <a:pt x="121513" y="2063323"/>
                  </a:lnTo>
                  <a:lnTo>
                    <a:pt x="120578" y="2056399"/>
                  </a:lnTo>
                  <a:lnTo>
                    <a:pt x="119600" y="2049475"/>
                  </a:lnTo>
                  <a:lnTo>
                    <a:pt x="118575" y="2042552"/>
                  </a:lnTo>
                  <a:lnTo>
                    <a:pt x="117506" y="2035628"/>
                  </a:lnTo>
                  <a:lnTo>
                    <a:pt x="116399" y="2028704"/>
                  </a:lnTo>
                  <a:lnTo>
                    <a:pt x="115257" y="2021780"/>
                  </a:lnTo>
                  <a:lnTo>
                    <a:pt x="114085" y="2014856"/>
                  </a:lnTo>
                  <a:lnTo>
                    <a:pt x="112887" y="2007932"/>
                  </a:lnTo>
                  <a:lnTo>
                    <a:pt x="111668" y="2001008"/>
                  </a:lnTo>
                  <a:lnTo>
                    <a:pt x="110433" y="1994084"/>
                  </a:lnTo>
                  <a:lnTo>
                    <a:pt x="109184" y="1987160"/>
                  </a:lnTo>
                  <a:lnTo>
                    <a:pt x="107921" y="1980236"/>
                  </a:lnTo>
                  <a:lnTo>
                    <a:pt x="106644" y="1973313"/>
                  </a:lnTo>
                  <a:lnTo>
                    <a:pt x="105350" y="1966389"/>
                  </a:lnTo>
                  <a:lnTo>
                    <a:pt x="104037" y="1959465"/>
                  </a:lnTo>
                  <a:lnTo>
                    <a:pt x="102699" y="1952541"/>
                  </a:lnTo>
                  <a:lnTo>
                    <a:pt x="101335" y="1945617"/>
                  </a:lnTo>
                  <a:lnTo>
                    <a:pt x="99941" y="1938693"/>
                  </a:lnTo>
                  <a:lnTo>
                    <a:pt x="98515" y="1931769"/>
                  </a:lnTo>
                  <a:lnTo>
                    <a:pt x="97056" y="1924845"/>
                  </a:lnTo>
                  <a:lnTo>
                    <a:pt x="95565" y="1917921"/>
                  </a:lnTo>
                  <a:lnTo>
                    <a:pt x="94045" y="1910997"/>
                  </a:lnTo>
                  <a:lnTo>
                    <a:pt x="92498" y="1904073"/>
                  </a:lnTo>
                  <a:lnTo>
                    <a:pt x="90929" y="1897150"/>
                  </a:lnTo>
                  <a:lnTo>
                    <a:pt x="89344" y="1890226"/>
                  </a:lnTo>
                  <a:lnTo>
                    <a:pt x="87746" y="1883302"/>
                  </a:lnTo>
                  <a:lnTo>
                    <a:pt x="86139" y="1876378"/>
                  </a:lnTo>
                  <a:lnTo>
                    <a:pt x="84524" y="1869454"/>
                  </a:lnTo>
                  <a:lnTo>
                    <a:pt x="82899" y="1862530"/>
                  </a:lnTo>
                  <a:lnTo>
                    <a:pt x="81265" y="1855606"/>
                  </a:lnTo>
                  <a:lnTo>
                    <a:pt x="79617" y="1848682"/>
                  </a:lnTo>
                  <a:lnTo>
                    <a:pt x="77952" y="1841758"/>
                  </a:lnTo>
                  <a:lnTo>
                    <a:pt x="76265" y="1834834"/>
                  </a:lnTo>
                  <a:lnTo>
                    <a:pt x="74551" y="1827910"/>
                  </a:lnTo>
                  <a:lnTo>
                    <a:pt x="72809" y="1820987"/>
                  </a:lnTo>
                  <a:lnTo>
                    <a:pt x="71037" y="1814063"/>
                  </a:lnTo>
                  <a:lnTo>
                    <a:pt x="69235" y="1807139"/>
                  </a:lnTo>
                  <a:lnTo>
                    <a:pt x="67405" y="1800215"/>
                  </a:lnTo>
                  <a:lnTo>
                    <a:pt x="65546" y="1793291"/>
                  </a:lnTo>
                  <a:lnTo>
                    <a:pt x="63662" y="1786367"/>
                  </a:lnTo>
                  <a:lnTo>
                    <a:pt x="61752" y="1779443"/>
                  </a:lnTo>
                  <a:lnTo>
                    <a:pt x="59817" y="1772519"/>
                  </a:lnTo>
                  <a:lnTo>
                    <a:pt x="57858" y="1765595"/>
                  </a:lnTo>
                  <a:lnTo>
                    <a:pt x="55873" y="1758671"/>
                  </a:lnTo>
                  <a:lnTo>
                    <a:pt x="53864" y="1751748"/>
                  </a:lnTo>
                  <a:lnTo>
                    <a:pt x="51832" y="1744824"/>
                  </a:lnTo>
                  <a:lnTo>
                    <a:pt x="49779" y="1737900"/>
                  </a:lnTo>
                  <a:lnTo>
                    <a:pt x="47710" y="1730976"/>
                  </a:lnTo>
                  <a:lnTo>
                    <a:pt x="45632" y="1724052"/>
                  </a:lnTo>
                  <a:lnTo>
                    <a:pt x="43554" y="1717128"/>
                  </a:lnTo>
                  <a:lnTo>
                    <a:pt x="41488" y="1710204"/>
                  </a:lnTo>
                  <a:lnTo>
                    <a:pt x="39447" y="1703280"/>
                  </a:lnTo>
                  <a:lnTo>
                    <a:pt x="37447" y="1696356"/>
                  </a:lnTo>
                  <a:lnTo>
                    <a:pt x="35509" y="1689432"/>
                  </a:lnTo>
                  <a:lnTo>
                    <a:pt x="33643" y="1682508"/>
                  </a:lnTo>
                  <a:lnTo>
                    <a:pt x="31858" y="1675585"/>
                  </a:lnTo>
                  <a:lnTo>
                    <a:pt x="30165" y="1668661"/>
                  </a:lnTo>
                  <a:lnTo>
                    <a:pt x="28568" y="1661737"/>
                  </a:lnTo>
                  <a:lnTo>
                    <a:pt x="27069" y="1654813"/>
                  </a:lnTo>
                  <a:lnTo>
                    <a:pt x="25669" y="1647889"/>
                  </a:lnTo>
                  <a:lnTo>
                    <a:pt x="24364" y="1640965"/>
                  </a:lnTo>
                  <a:lnTo>
                    <a:pt x="23147" y="1634041"/>
                  </a:lnTo>
                  <a:lnTo>
                    <a:pt x="22014" y="1627117"/>
                  </a:lnTo>
                  <a:lnTo>
                    <a:pt x="20957" y="1620193"/>
                  </a:lnTo>
                  <a:lnTo>
                    <a:pt x="19958" y="1613269"/>
                  </a:lnTo>
                  <a:lnTo>
                    <a:pt x="19005" y="1606346"/>
                  </a:lnTo>
                  <a:lnTo>
                    <a:pt x="18086" y="1599422"/>
                  </a:lnTo>
                  <a:lnTo>
                    <a:pt x="17191" y="1592498"/>
                  </a:lnTo>
                  <a:lnTo>
                    <a:pt x="16306" y="1585574"/>
                  </a:lnTo>
                  <a:lnTo>
                    <a:pt x="15422" y="1578650"/>
                  </a:lnTo>
                  <a:lnTo>
                    <a:pt x="14527" y="1571726"/>
                  </a:lnTo>
                  <a:lnTo>
                    <a:pt x="13613" y="1564802"/>
                  </a:lnTo>
                  <a:lnTo>
                    <a:pt x="12672" y="1557878"/>
                  </a:lnTo>
                  <a:lnTo>
                    <a:pt x="11698" y="1550954"/>
                  </a:lnTo>
                  <a:lnTo>
                    <a:pt x="10692" y="1544030"/>
                  </a:lnTo>
                  <a:lnTo>
                    <a:pt x="9658" y="1537106"/>
                  </a:lnTo>
                  <a:lnTo>
                    <a:pt x="8603" y="1530183"/>
                  </a:lnTo>
                  <a:lnTo>
                    <a:pt x="7537" y="1523259"/>
                  </a:lnTo>
                  <a:lnTo>
                    <a:pt x="6473" y="1516335"/>
                  </a:lnTo>
                  <a:lnTo>
                    <a:pt x="5430" y="1509411"/>
                  </a:lnTo>
                  <a:lnTo>
                    <a:pt x="4425" y="1502487"/>
                  </a:lnTo>
                  <a:lnTo>
                    <a:pt x="3478" y="1495563"/>
                  </a:lnTo>
                  <a:lnTo>
                    <a:pt x="2612" y="1488639"/>
                  </a:lnTo>
                  <a:lnTo>
                    <a:pt x="1856" y="1481715"/>
                  </a:lnTo>
                  <a:lnTo>
                    <a:pt x="1218" y="1474791"/>
                  </a:lnTo>
                  <a:lnTo>
                    <a:pt x="710" y="1467867"/>
                  </a:lnTo>
                  <a:lnTo>
                    <a:pt x="337" y="1460944"/>
                  </a:lnTo>
                  <a:lnTo>
                    <a:pt x="101" y="1454020"/>
                  </a:lnTo>
                  <a:lnTo>
                    <a:pt x="0" y="1447096"/>
                  </a:lnTo>
                  <a:lnTo>
                    <a:pt x="23" y="1440172"/>
                  </a:lnTo>
                  <a:lnTo>
                    <a:pt x="161" y="1433248"/>
                  </a:lnTo>
                  <a:lnTo>
                    <a:pt x="399" y="1426324"/>
                  </a:lnTo>
                  <a:lnTo>
                    <a:pt x="722" y="1419400"/>
                  </a:lnTo>
                  <a:lnTo>
                    <a:pt x="1118" y="1412476"/>
                  </a:lnTo>
                  <a:lnTo>
                    <a:pt x="1569" y="1405552"/>
                  </a:lnTo>
                  <a:lnTo>
                    <a:pt x="2065" y="1398628"/>
                  </a:lnTo>
                  <a:lnTo>
                    <a:pt x="2604" y="1391704"/>
                  </a:lnTo>
                  <a:lnTo>
                    <a:pt x="3187" y="1384781"/>
                  </a:lnTo>
                  <a:lnTo>
                    <a:pt x="3819" y="1377857"/>
                  </a:lnTo>
                  <a:lnTo>
                    <a:pt x="4511" y="1370933"/>
                  </a:lnTo>
                  <a:lnTo>
                    <a:pt x="5274" y="1364009"/>
                  </a:lnTo>
                  <a:lnTo>
                    <a:pt x="6123" y="1357085"/>
                  </a:lnTo>
                  <a:lnTo>
                    <a:pt x="7073" y="1350161"/>
                  </a:lnTo>
                  <a:lnTo>
                    <a:pt x="8153" y="1343237"/>
                  </a:lnTo>
                  <a:lnTo>
                    <a:pt x="9362" y="1336313"/>
                  </a:lnTo>
                  <a:lnTo>
                    <a:pt x="10707" y="1329389"/>
                  </a:lnTo>
                  <a:lnTo>
                    <a:pt x="12192" y="1322465"/>
                  </a:lnTo>
                  <a:lnTo>
                    <a:pt x="13817" y="1315542"/>
                  </a:lnTo>
                  <a:lnTo>
                    <a:pt x="15575" y="1308618"/>
                  </a:lnTo>
                  <a:lnTo>
                    <a:pt x="17456" y="1301694"/>
                  </a:lnTo>
                  <a:lnTo>
                    <a:pt x="19444" y="1294770"/>
                  </a:lnTo>
                  <a:lnTo>
                    <a:pt x="21520" y="1287846"/>
                  </a:lnTo>
                  <a:lnTo>
                    <a:pt x="23662" y="1280922"/>
                  </a:lnTo>
                  <a:lnTo>
                    <a:pt x="25843" y="1273998"/>
                  </a:lnTo>
                  <a:lnTo>
                    <a:pt x="28030" y="1267074"/>
                  </a:lnTo>
                  <a:lnTo>
                    <a:pt x="30196" y="1260150"/>
                  </a:lnTo>
                  <a:lnTo>
                    <a:pt x="32319" y="1253226"/>
                  </a:lnTo>
                  <a:lnTo>
                    <a:pt x="34379" y="1246302"/>
                  </a:lnTo>
                  <a:lnTo>
                    <a:pt x="36364" y="1239379"/>
                  </a:lnTo>
                  <a:lnTo>
                    <a:pt x="38264" y="1232455"/>
                  </a:lnTo>
                  <a:lnTo>
                    <a:pt x="40077" y="1225531"/>
                  </a:lnTo>
                  <a:lnTo>
                    <a:pt x="41805" y="1218607"/>
                  </a:lnTo>
                  <a:lnTo>
                    <a:pt x="43457" y="1211683"/>
                  </a:lnTo>
                  <a:lnTo>
                    <a:pt x="45039" y="1204759"/>
                  </a:lnTo>
                  <a:lnTo>
                    <a:pt x="46574" y="1197835"/>
                  </a:lnTo>
                  <a:lnTo>
                    <a:pt x="48081" y="1190911"/>
                  </a:lnTo>
                  <a:lnTo>
                    <a:pt x="49573" y="1183987"/>
                  </a:lnTo>
                  <a:lnTo>
                    <a:pt x="51067" y="1177063"/>
                  </a:lnTo>
                  <a:lnTo>
                    <a:pt x="52574" y="1170139"/>
                  </a:lnTo>
                  <a:lnTo>
                    <a:pt x="54105" y="1163216"/>
                  </a:lnTo>
                  <a:lnTo>
                    <a:pt x="55668" y="1156292"/>
                  </a:lnTo>
                  <a:lnTo>
                    <a:pt x="57268" y="1149368"/>
                  </a:lnTo>
                  <a:lnTo>
                    <a:pt x="58911" y="1142444"/>
                  </a:lnTo>
                  <a:lnTo>
                    <a:pt x="60603" y="1135520"/>
                  </a:lnTo>
                  <a:lnTo>
                    <a:pt x="62339" y="1128596"/>
                  </a:lnTo>
                  <a:lnTo>
                    <a:pt x="64120" y="1121672"/>
                  </a:lnTo>
                  <a:lnTo>
                    <a:pt x="65944" y="1114748"/>
                  </a:lnTo>
                  <a:lnTo>
                    <a:pt x="67809" y="1107824"/>
                  </a:lnTo>
                  <a:lnTo>
                    <a:pt x="69711" y="1100900"/>
                  </a:lnTo>
                  <a:lnTo>
                    <a:pt x="71649" y="1093977"/>
                  </a:lnTo>
                  <a:lnTo>
                    <a:pt x="73618" y="1087053"/>
                  </a:lnTo>
                  <a:lnTo>
                    <a:pt x="75613" y="1080129"/>
                  </a:lnTo>
                  <a:lnTo>
                    <a:pt x="77631" y="1073205"/>
                  </a:lnTo>
                  <a:lnTo>
                    <a:pt x="79667" y="1066281"/>
                  </a:lnTo>
                  <a:lnTo>
                    <a:pt x="81713" y="1059357"/>
                  </a:lnTo>
                  <a:lnTo>
                    <a:pt x="83763" y="1052433"/>
                  </a:lnTo>
                  <a:lnTo>
                    <a:pt x="85809" y="1045509"/>
                  </a:lnTo>
                  <a:lnTo>
                    <a:pt x="87845" y="1038585"/>
                  </a:lnTo>
                  <a:lnTo>
                    <a:pt x="89865" y="1031661"/>
                  </a:lnTo>
                  <a:lnTo>
                    <a:pt x="91863" y="1024737"/>
                  </a:lnTo>
                  <a:lnTo>
                    <a:pt x="93830" y="1017814"/>
                  </a:lnTo>
                  <a:lnTo>
                    <a:pt x="95763" y="1010890"/>
                  </a:lnTo>
                  <a:lnTo>
                    <a:pt x="97654" y="1003966"/>
                  </a:lnTo>
                  <a:lnTo>
                    <a:pt x="99495" y="997042"/>
                  </a:lnTo>
                  <a:lnTo>
                    <a:pt x="101283" y="990118"/>
                  </a:lnTo>
                  <a:lnTo>
                    <a:pt x="103016" y="983194"/>
                  </a:lnTo>
                  <a:lnTo>
                    <a:pt x="104693" y="976270"/>
                  </a:lnTo>
                  <a:lnTo>
                    <a:pt x="106314" y="969346"/>
                  </a:lnTo>
                  <a:lnTo>
                    <a:pt x="107880" y="962422"/>
                  </a:lnTo>
                  <a:lnTo>
                    <a:pt x="109392" y="955498"/>
                  </a:lnTo>
                  <a:lnTo>
                    <a:pt x="110856" y="948575"/>
                  </a:lnTo>
                  <a:lnTo>
                    <a:pt x="112276" y="941651"/>
                  </a:lnTo>
                  <a:lnTo>
                    <a:pt x="113658" y="934727"/>
                  </a:lnTo>
                  <a:lnTo>
                    <a:pt x="115009" y="927803"/>
                  </a:lnTo>
                  <a:lnTo>
                    <a:pt x="116337" y="920879"/>
                  </a:lnTo>
                  <a:lnTo>
                    <a:pt x="117653" y="913955"/>
                  </a:lnTo>
                  <a:lnTo>
                    <a:pt x="118962" y="907031"/>
                  </a:lnTo>
                  <a:lnTo>
                    <a:pt x="120270" y="900107"/>
                  </a:lnTo>
                  <a:lnTo>
                    <a:pt x="121581" y="893183"/>
                  </a:lnTo>
                  <a:lnTo>
                    <a:pt x="122898" y="886259"/>
                  </a:lnTo>
                  <a:lnTo>
                    <a:pt x="124222" y="879335"/>
                  </a:lnTo>
                  <a:lnTo>
                    <a:pt x="125551" y="872412"/>
                  </a:lnTo>
                  <a:lnTo>
                    <a:pt x="126884" y="865488"/>
                  </a:lnTo>
                  <a:lnTo>
                    <a:pt x="128214" y="858564"/>
                  </a:lnTo>
                  <a:lnTo>
                    <a:pt x="129535" y="851640"/>
                  </a:lnTo>
                  <a:lnTo>
                    <a:pt x="130840" y="844716"/>
                  </a:lnTo>
                  <a:lnTo>
                    <a:pt x="132122" y="837792"/>
                  </a:lnTo>
                  <a:lnTo>
                    <a:pt x="133373" y="830868"/>
                  </a:lnTo>
                  <a:lnTo>
                    <a:pt x="134587" y="823944"/>
                  </a:lnTo>
                  <a:lnTo>
                    <a:pt x="135758" y="817020"/>
                  </a:lnTo>
                  <a:lnTo>
                    <a:pt x="136880" y="810096"/>
                  </a:lnTo>
                  <a:lnTo>
                    <a:pt x="137952" y="803173"/>
                  </a:lnTo>
                  <a:lnTo>
                    <a:pt x="138970" y="796249"/>
                  </a:lnTo>
                  <a:lnTo>
                    <a:pt x="139931" y="789325"/>
                  </a:lnTo>
                  <a:lnTo>
                    <a:pt x="140838" y="782401"/>
                  </a:lnTo>
                  <a:lnTo>
                    <a:pt x="141697" y="775477"/>
                  </a:lnTo>
                  <a:lnTo>
                    <a:pt x="142513" y="768553"/>
                  </a:lnTo>
                  <a:lnTo>
                    <a:pt x="143292" y="761629"/>
                  </a:lnTo>
                  <a:lnTo>
                    <a:pt x="144038" y="754705"/>
                  </a:lnTo>
                  <a:lnTo>
                    <a:pt x="144759" y="747781"/>
                  </a:lnTo>
                  <a:lnTo>
                    <a:pt x="145458" y="740857"/>
                  </a:lnTo>
                  <a:lnTo>
                    <a:pt x="146142" y="733933"/>
                  </a:lnTo>
                  <a:lnTo>
                    <a:pt x="146814" y="727010"/>
                  </a:lnTo>
                  <a:lnTo>
                    <a:pt x="147477" y="720086"/>
                  </a:lnTo>
                  <a:lnTo>
                    <a:pt x="148130" y="713162"/>
                  </a:lnTo>
                  <a:lnTo>
                    <a:pt x="148774" y="706238"/>
                  </a:lnTo>
                  <a:lnTo>
                    <a:pt x="149407" y="699314"/>
                  </a:lnTo>
                  <a:lnTo>
                    <a:pt x="150025" y="692390"/>
                  </a:lnTo>
                  <a:lnTo>
                    <a:pt x="150624" y="685466"/>
                  </a:lnTo>
                  <a:lnTo>
                    <a:pt x="151201" y="678542"/>
                  </a:lnTo>
                  <a:lnTo>
                    <a:pt x="151750" y="671618"/>
                  </a:lnTo>
                  <a:lnTo>
                    <a:pt x="152269" y="664694"/>
                  </a:lnTo>
                  <a:lnTo>
                    <a:pt x="152756" y="657771"/>
                  </a:lnTo>
                  <a:lnTo>
                    <a:pt x="153207" y="650847"/>
                  </a:lnTo>
                  <a:lnTo>
                    <a:pt x="153621" y="643923"/>
                  </a:lnTo>
                  <a:lnTo>
                    <a:pt x="154003" y="636999"/>
                  </a:lnTo>
                  <a:lnTo>
                    <a:pt x="154358" y="630075"/>
                  </a:lnTo>
                  <a:lnTo>
                    <a:pt x="154688" y="623151"/>
                  </a:lnTo>
                  <a:lnTo>
                    <a:pt x="154999" y="616227"/>
                  </a:lnTo>
                  <a:lnTo>
                    <a:pt x="155297" y="609303"/>
                  </a:lnTo>
                  <a:lnTo>
                    <a:pt x="155586" y="602379"/>
                  </a:lnTo>
                  <a:lnTo>
                    <a:pt x="155872" y="595455"/>
                  </a:lnTo>
                  <a:lnTo>
                    <a:pt x="156160" y="588531"/>
                  </a:lnTo>
                  <a:lnTo>
                    <a:pt x="156453" y="581608"/>
                  </a:lnTo>
                  <a:lnTo>
                    <a:pt x="156754" y="574684"/>
                  </a:lnTo>
                  <a:lnTo>
                    <a:pt x="157065" y="567760"/>
                  </a:lnTo>
                  <a:lnTo>
                    <a:pt x="157384" y="560836"/>
                  </a:lnTo>
                  <a:lnTo>
                    <a:pt x="157712" y="553912"/>
                  </a:lnTo>
                  <a:lnTo>
                    <a:pt x="158045" y="546988"/>
                  </a:lnTo>
                  <a:lnTo>
                    <a:pt x="158382" y="540064"/>
                  </a:lnTo>
                  <a:lnTo>
                    <a:pt x="158719" y="533140"/>
                  </a:lnTo>
                  <a:lnTo>
                    <a:pt x="159052" y="526216"/>
                  </a:lnTo>
                  <a:lnTo>
                    <a:pt x="159379" y="519292"/>
                  </a:lnTo>
                  <a:lnTo>
                    <a:pt x="159696" y="512368"/>
                  </a:lnTo>
                  <a:lnTo>
                    <a:pt x="159998" y="505445"/>
                  </a:lnTo>
                  <a:lnTo>
                    <a:pt x="160287" y="498521"/>
                  </a:lnTo>
                  <a:lnTo>
                    <a:pt x="160559" y="491597"/>
                  </a:lnTo>
                  <a:lnTo>
                    <a:pt x="160815" y="484673"/>
                  </a:lnTo>
                  <a:lnTo>
                    <a:pt x="161056" y="477749"/>
                  </a:lnTo>
                  <a:lnTo>
                    <a:pt x="161281" y="470825"/>
                  </a:lnTo>
                  <a:lnTo>
                    <a:pt x="161493" y="463901"/>
                  </a:lnTo>
                  <a:lnTo>
                    <a:pt x="161694" y="456977"/>
                  </a:lnTo>
                  <a:lnTo>
                    <a:pt x="161884" y="450053"/>
                  </a:lnTo>
                  <a:lnTo>
                    <a:pt x="162067" y="443129"/>
                  </a:lnTo>
                  <a:lnTo>
                    <a:pt x="162243" y="436206"/>
                  </a:lnTo>
                  <a:lnTo>
                    <a:pt x="162416" y="429282"/>
                  </a:lnTo>
                  <a:lnTo>
                    <a:pt x="162586" y="422358"/>
                  </a:lnTo>
                  <a:lnTo>
                    <a:pt x="162755" y="415434"/>
                  </a:lnTo>
                  <a:lnTo>
                    <a:pt x="162924" y="408510"/>
                  </a:lnTo>
                  <a:lnTo>
                    <a:pt x="163093" y="401586"/>
                  </a:lnTo>
                  <a:lnTo>
                    <a:pt x="163263" y="394662"/>
                  </a:lnTo>
                  <a:lnTo>
                    <a:pt x="163433" y="387738"/>
                  </a:lnTo>
                  <a:lnTo>
                    <a:pt x="163605" y="380814"/>
                  </a:lnTo>
                  <a:lnTo>
                    <a:pt x="163778" y="373890"/>
                  </a:lnTo>
                  <a:lnTo>
                    <a:pt x="163952" y="366966"/>
                  </a:lnTo>
                  <a:lnTo>
                    <a:pt x="164127" y="360043"/>
                  </a:lnTo>
                  <a:lnTo>
                    <a:pt x="164301" y="353119"/>
                  </a:lnTo>
                  <a:lnTo>
                    <a:pt x="164474" y="346195"/>
                  </a:lnTo>
                  <a:lnTo>
                    <a:pt x="164645" y="339271"/>
                  </a:lnTo>
                  <a:lnTo>
                    <a:pt x="164813" y="332347"/>
                  </a:lnTo>
                  <a:lnTo>
                    <a:pt x="164976" y="325423"/>
                  </a:lnTo>
                  <a:lnTo>
                    <a:pt x="165132" y="318499"/>
                  </a:lnTo>
                  <a:lnTo>
                    <a:pt x="165281" y="311575"/>
                  </a:lnTo>
                  <a:lnTo>
                    <a:pt x="165421" y="304651"/>
                  </a:lnTo>
                  <a:lnTo>
                    <a:pt x="165549" y="297727"/>
                  </a:lnTo>
                  <a:lnTo>
                    <a:pt x="165665" y="290804"/>
                  </a:lnTo>
                  <a:lnTo>
                    <a:pt x="165769" y="283880"/>
                  </a:lnTo>
                  <a:lnTo>
                    <a:pt x="165861" y="276956"/>
                  </a:lnTo>
                  <a:lnTo>
                    <a:pt x="165941" y="270032"/>
                  </a:lnTo>
                  <a:lnTo>
                    <a:pt x="166009" y="263108"/>
                  </a:lnTo>
                  <a:lnTo>
                    <a:pt x="166067" y="256184"/>
                  </a:lnTo>
                  <a:lnTo>
                    <a:pt x="166115" y="249260"/>
                  </a:lnTo>
                  <a:lnTo>
                    <a:pt x="166156" y="242336"/>
                  </a:lnTo>
                  <a:lnTo>
                    <a:pt x="166190" y="235412"/>
                  </a:lnTo>
                  <a:lnTo>
                    <a:pt x="166220" y="228488"/>
                  </a:lnTo>
                  <a:lnTo>
                    <a:pt x="166246" y="221564"/>
                  </a:lnTo>
                  <a:lnTo>
                    <a:pt x="166270" y="214641"/>
                  </a:lnTo>
                  <a:lnTo>
                    <a:pt x="166294" y="207717"/>
                  </a:lnTo>
                  <a:lnTo>
                    <a:pt x="166318" y="200793"/>
                  </a:lnTo>
                  <a:lnTo>
                    <a:pt x="166342" y="193869"/>
                  </a:lnTo>
                  <a:lnTo>
                    <a:pt x="166366" y="186945"/>
                  </a:lnTo>
                  <a:lnTo>
                    <a:pt x="166390" y="180021"/>
                  </a:lnTo>
                  <a:lnTo>
                    <a:pt x="166414" y="173097"/>
                  </a:lnTo>
                  <a:lnTo>
                    <a:pt x="166437" y="166173"/>
                  </a:lnTo>
                  <a:lnTo>
                    <a:pt x="166458" y="159249"/>
                  </a:lnTo>
                  <a:lnTo>
                    <a:pt x="166476" y="152325"/>
                  </a:lnTo>
                  <a:lnTo>
                    <a:pt x="166491" y="145402"/>
                  </a:lnTo>
                  <a:lnTo>
                    <a:pt x="166503" y="138478"/>
                  </a:lnTo>
                  <a:lnTo>
                    <a:pt x="166512" y="131554"/>
                  </a:lnTo>
                  <a:lnTo>
                    <a:pt x="166518" y="124630"/>
                  </a:lnTo>
                  <a:lnTo>
                    <a:pt x="166522" y="117706"/>
                  </a:lnTo>
                  <a:lnTo>
                    <a:pt x="166524" y="110782"/>
                  </a:lnTo>
                  <a:lnTo>
                    <a:pt x="166525" y="103858"/>
                  </a:lnTo>
                  <a:lnTo>
                    <a:pt x="166527" y="96934"/>
                  </a:lnTo>
                  <a:lnTo>
                    <a:pt x="166529" y="90010"/>
                  </a:lnTo>
                  <a:lnTo>
                    <a:pt x="166534" y="83086"/>
                  </a:lnTo>
                  <a:lnTo>
                    <a:pt x="166541" y="76162"/>
                  </a:lnTo>
                  <a:lnTo>
                    <a:pt x="166552" y="69239"/>
                  </a:lnTo>
                  <a:lnTo>
                    <a:pt x="166565" y="62315"/>
                  </a:lnTo>
                  <a:lnTo>
                    <a:pt x="166582" y="55391"/>
                  </a:lnTo>
                  <a:lnTo>
                    <a:pt x="166603" y="48467"/>
                  </a:lnTo>
                  <a:lnTo>
                    <a:pt x="166625" y="41543"/>
                  </a:lnTo>
                  <a:lnTo>
                    <a:pt x="166651" y="34619"/>
                  </a:lnTo>
                  <a:lnTo>
                    <a:pt x="166677" y="27695"/>
                  </a:lnTo>
                  <a:lnTo>
                    <a:pt x="166705" y="20771"/>
                  </a:lnTo>
                  <a:lnTo>
                    <a:pt x="166732" y="13847"/>
                  </a:lnTo>
                  <a:lnTo>
                    <a:pt x="166759" y="6923"/>
                  </a:lnTo>
                  <a:lnTo>
                    <a:pt x="166785" y="0"/>
                  </a:lnTo>
                  <a:lnTo>
                    <a:pt x="167165" y="0"/>
                  </a:lnTo>
                  <a:lnTo>
                    <a:pt x="167190" y="6923"/>
                  </a:lnTo>
                  <a:lnTo>
                    <a:pt x="167217" y="13847"/>
                  </a:lnTo>
                  <a:lnTo>
                    <a:pt x="167245" y="20771"/>
                  </a:lnTo>
                  <a:lnTo>
                    <a:pt x="167272" y="27695"/>
                  </a:lnTo>
                  <a:lnTo>
                    <a:pt x="167299" y="34619"/>
                  </a:lnTo>
                  <a:lnTo>
                    <a:pt x="167324" y="41543"/>
                  </a:lnTo>
                  <a:lnTo>
                    <a:pt x="167347" y="48467"/>
                  </a:lnTo>
                  <a:lnTo>
                    <a:pt x="167367" y="55391"/>
                  </a:lnTo>
                  <a:lnTo>
                    <a:pt x="167384" y="62315"/>
                  </a:lnTo>
                  <a:lnTo>
                    <a:pt x="167398" y="69239"/>
                  </a:lnTo>
                  <a:lnTo>
                    <a:pt x="167408" y="76162"/>
                  </a:lnTo>
                  <a:lnTo>
                    <a:pt x="167415" y="83086"/>
                  </a:lnTo>
                  <a:lnTo>
                    <a:pt x="167420" y="90010"/>
                  </a:lnTo>
                  <a:lnTo>
                    <a:pt x="167422" y="96934"/>
                  </a:lnTo>
                  <a:lnTo>
                    <a:pt x="167424" y="103858"/>
                  </a:lnTo>
                  <a:lnTo>
                    <a:pt x="167425" y="110782"/>
                  </a:lnTo>
                  <a:lnTo>
                    <a:pt x="167427" y="117706"/>
                  </a:lnTo>
                  <a:lnTo>
                    <a:pt x="167431" y="124630"/>
                  </a:lnTo>
                  <a:lnTo>
                    <a:pt x="167437" y="131554"/>
                  </a:lnTo>
                  <a:lnTo>
                    <a:pt x="167446" y="138478"/>
                  </a:lnTo>
                  <a:lnTo>
                    <a:pt x="167458" y="145402"/>
                  </a:lnTo>
                  <a:lnTo>
                    <a:pt x="167473" y="152325"/>
                  </a:lnTo>
                  <a:lnTo>
                    <a:pt x="167492" y="159249"/>
                  </a:lnTo>
                  <a:lnTo>
                    <a:pt x="167512" y="166173"/>
                  </a:lnTo>
                  <a:lnTo>
                    <a:pt x="167535" y="173097"/>
                  </a:lnTo>
                  <a:lnTo>
                    <a:pt x="167559" y="180021"/>
                  </a:lnTo>
                  <a:lnTo>
                    <a:pt x="167583" y="186945"/>
                  </a:lnTo>
                  <a:lnTo>
                    <a:pt x="167607" y="193869"/>
                  </a:lnTo>
                  <a:lnTo>
                    <a:pt x="167631" y="200793"/>
                  </a:lnTo>
                  <a:lnTo>
                    <a:pt x="167655" y="207717"/>
                  </a:lnTo>
                  <a:lnTo>
                    <a:pt x="167679" y="214641"/>
                  </a:lnTo>
                  <a:lnTo>
                    <a:pt x="167703" y="221564"/>
                  </a:lnTo>
                  <a:lnTo>
                    <a:pt x="167730" y="228488"/>
                  </a:lnTo>
                  <a:lnTo>
                    <a:pt x="167759" y="235412"/>
                  </a:lnTo>
                  <a:lnTo>
                    <a:pt x="167793" y="242336"/>
                  </a:lnTo>
                  <a:lnTo>
                    <a:pt x="167834" y="249260"/>
                  </a:lnTo>
                  <a:lnTo>
                    <a:pt x="167882" y="256184"/>
                  </a:lnTo>
                  <a:lnTo>
                    <a:pt x="167940" y="263108"/>
                  </a:lnTo>
                  <a:lnTo>
                    <a:pt x="168008" y="270032"/>
                  </a:lnTo>
                  <a:lnTo>
                    <a:pt x="168088" y="276956"/>
                  </a:lnTo>
                  <a:lnTo>
                    <a:pt x="168180" y="283880"/>
                  </a:lnTo>
                  <a:lnTo>
                    <a:pt x="168284" y="290804"/>
                  </a:lnTo>
                  <a:lnTo>
                    <a:pt x="168400" y="297727"/>
                  </a:lnTo>
                  <a:lnTo>
                    <a:pt x="168528" y="304651"/>
                  </a:lnTo>
                  <a:lnTo>
                    <a:pt x="168668" y="311575"/>
                  </a:lnTo>
                  <a:lnTo>
                    <a:pt x="168817" y="318499"/>
                  </a:lnTo>
                  <a:lnTo>
                    <a:pt x="168973" y="325423"/>
                  </a:lnTo>
                  <a:lnTo>
                    <a:pt x="169136" y="332347"/>
                  </a:lnTo>
                  <a:lnTo>
                    <a:pt x="169304" y="339271"/>
                  </a:lnTo>
                  <a:lnTo>
                    <a:pt x="169475" y="346195"/>
                  </a:lnTo>
                  <a:lnTo>
                    <a:pt x="169648" y="353119"/>
                  </a:lnTo>
                  <a:lnTo>
                    <a:pt x="169822" y="360043"/>
                  </a:lnTo>
                  <a:lnTo>
                    <a:pt x="169997" y="366966"/>
                  </a:lnTo>
                  <a:lnTo>
                    <a:pt x="170171" y="373890"/>
                  </a:lnTo>
                  <a:lnTo>
                    <a:pt x="170344" y="380814"/>
                  </a:lnTo>
                  <a:lnTo>
                    <a:pt x="170516" y="387738"/>
                  </a:lnTo>
                  <a:lnTo>
                    <a:pt x="170687" y="394662"/>
                  </a:lnTo>
                  <a:lnTo>
                    <a:pt x="170856" y="401586"/>
                  </a:lnTo>
                  <a:lnTo>
                    <a:pt x="171025" y="408510"/>
                  </a:lnTo>
                  <a:lnTo>
                    <a:pt x="171194" y="415434"/>
                  </a:lnTo>
                  <a:lnTo>
                    <a:pt x="171363" y="422358"/>
                  </a:lnTo>
                  <a:lnTo>
                    <a:pt x="171533" y="429282"/>
                  </a:lnTo>
                  <a:lnTo>
                    <a:pt x="171706" y="436206"/>
                  </a:lnTo>
                  <a:lnTo>
                    <a:pt x="171882" y="443129"/>
                  </a:lnTo>
                  <a:lnTo>
                    <a:pt x="172065" y="450053"/>
                  </a:lnTo>
                  <a:lnTo>
                    <a:pt x="172255" y="456977"/>
                  </a:lnTo>
                  <a:lnTo>
                    <a:pt x="172456" y="463901"/>
                  </a:lnTo>
                  <a:lnTo>
                    <a:pt x="172668" y="470825"/>
                  </a:lnTo>
                  <a:lnTo>
                    <a:pt x="172894" y="477749"/>
                  </a:lnTo>
                  <a:lnTo>
                    <a:pt x="173134" y="484673"/>
                  </a:lnTo>
                  <a:lnTo>
                    <a:pt x="173390" y="491597"/>
                  </a:lnTo>
                  <a:lnTo>
                    <a:pt x="173663" y="498521"/>
                  </a:lnTo>
                  <a:lnTo>
                    <a:pt x="173951" y="505445"/>
                  </a:lnTo>
                  <a:lnTo>
                    <a:pt x="174254" y="512368"/>
                  </a:lnTo>
                  <a:lnTo>
                    <a:pt x="174570" y="519292"/>
                  </a:lnTo>
                  <a:lnTo>
                    <a:pt x="174897" y="526216"/>
                  </a:lnTo>
                  <a:lnTo>
                    <a:pt x="175231" y="533140"/>
                  </a:lnTo>
                  <a:lnTo>
                    <a:pt x="175567" y="540064"/>
                  </a:lnTo>
                  <a:lnTo>
                    <a:pt x="175904" y="546988"/>
                  </a:lnTo>
                  <a:lnTo>
                    <a:pt x="176237" y="553912"/>
                  </a:lnTo>
                  <a:lnTo>
                    <a:pt x="176565" y="560836"/>
                  </a:lnTo>
                  <a:lnTo>
                    <a:pt x="176884" y="567760"/>
                  </a:lnTo>
                  <a:lnTo>
                    <a:pt x="177195" y="574684"/>
                  </a:lnTo>
                  <a:lnTo>
                    <a:pt x="177497" y="581608"/>
                  </a:lnTo>
                  <a:lnTo>
                    <a:pt x="177789" y="588531"/>
                  </a:lnTo>
                  <a:lnTo>
                    <a:pt x="178077" y="595455"/>
                  </a:lnTo>
                  <a:lnTo>
                    <a:pt x="178363" y="602379"/>
                  </a:lnTo>
                  <a:lnTo>
                    <a:pt x="178652" y="609303"/>
                  </a:lnTo>
                  <a:lnTo>
                    <a:pt x="178950" y="616227"/>
                  </a:lnTo>
                  <a:lnTo>
                    <a:pt x="179261" y="623151"/>
                  </a:lnTo>
                  <a:lnTo>
                    <a:pt x="179591" y="630075"/>
                  </a:lnTo>
                  <a:lnTo>
                    <a:pt x="179946" y="636999"/>
                  </a:lnTo>
                  <a:lnTo>
                    <a:pt x="180328" y="643923"/>
                  </a:lnTo>
                  <a:lnTo>
                    <a:pt x="180743" y="650847"/>
                  </a:lnTo>
                  <a:lnTo>
                    <a:pt x="181193" y="657771"/>
                  </a:lnTo>
                  <a:lnTo>
                    <a:pt x="181680" y="664694"/>
                  </a:lnTo>
                  <a:lnTo>
                    <a:pt x="182199" y="671618"/>
                  </a:lnTo>
                  <a:lnTo>
                    <a:pt x="182748" y="678542"/>
                  </a:lnTo>
                  <a:lnTo>
                    <a:pt x="183325" y="685466"/>
                  </a:lnTo>
                  <a:lnTo>
                    <a:pt x="183924" y="692390"/>
                  </a:lnTo>
                  <a:lnTo>
                    <a:pt x="184542" y="699314"/>
                  </a:lnTo>
                  <a:lnTo>
                    <a:pt x="185175" y="706238"/>
                  </a:lnTo>
                  <a:lnTo>
                    <a:pt x="185819" y="713162"/>
                  </a:lnTo>
                  <a:lnTo>
                    <a:pt x="186472" y="720086"/>
                  </a:lnTo>
                  <a:lnTo>
                    <a:pt x="187135" y="727010"/>
                  </a:lnTo>
                  <a:lnTo>
                    <a:pt x="187807" y="733933"/>
                  </a:lnTo>
                  <a:lnTo>
                    <a:pt x="188491" y="740857"/>
                  </a:lnTo>
                  <a:lnTo>
                    <a:pt x="189191" y="747781"/>
                  </a:lnTo>
                  <a:lnTo>
                    <a:pt x="189911" y="754705"/>
                  </a:lnTo>
                  <a:lnTo>
                    <a:pt x="190657" y="761629"/>
                  </a:lnTo>
                  <a:lnTo>
                    <a:pt x="191436" y="768553"/>
                  </a:lnTo>
                  <a:lnTo>
                    <a:pt x="192252" y="775477"/>
                  </a:lnTo>
                  <a:lnTo>
                    <a:pt x="193111" y="782401"/>
                  </a:lnTo>
                  <a:lnTo>
                    <a:pt x="194018" y="789325"/>
                  </a:lnTo>
                  <a:lnTo>
                    <a:pt x="194979" y="796249"/>
                  </a:lnTo>
                  <a:lnTo>
                    <a:pt x="195997" y="803173"/>
                  </a:lnTo>
                  <a:lnTo>
                    <a:pt x="197069" y="810096"/>
                  </a:lnTo>
                  <a:lnTo>
                    <a:pt x="198191" y="817020"/>
                  </a:lnTo>
                  <a:lnTo>
                    <a:pt x="199362" y="823944"/>
                  </a:lnTo>
                  <a:lnTo>
                    <a:pt x="200576" y="830868"/>
                  </a:lnTo>
                  <a:lnTo>
                    <a:pt x="201827" y="837792"/>
                  </a:lnTo>
                  <a:lnTo>
                    <a:pt x="203109" y="844716"/>
                  </a:lnTo>
                  <a:lnTo>
                    <a:pt x="204414" y="851640"/>
                  </a:lnTo>
                  <a:lnTo>
                    <a:pt x="205735" y="858564"/>
                  </a:lnTo>
                  <a:lnTo>
                    <a:pt x="207065" y="865488"/>
                  </a:lnTo>
                  <a:lnTo>
                    <a:pt x="208398" y="872412"/>
                  </a:lnTo>
                  <a:lnTo>
                    <a:pt x="209727" y="879335"/>
                  </a:lnTo>
                  <a:lnTo>
                    <a:pt x="211051" y="886259"/>
                  </a:lnTo>
                  <a:lnTo>
                    <a:pt x="212368" y="893183"/>
                  </a:lnTo>
                  <a:lnTo>
                    <a:pt x="213679" y="900107"/>
                  </a:lnTo>
                  <a:lnTo>
                    <a:pt x="214987" y="907031"/>
                  </a:lnTo>
                  <a:lnTo>
                    <a:pt x="216296" y="913955"/>
                  </a:lnTo>
                  <a:lnTo>
                    <a:pt x="217612" y="920879"/>
                  </a:lnTo>
                  <a:lnTo>
                    <a:pt x="218940" y="927803"/>
                  </a:lnTo>
                  <a:lnTo>
                    <a:pt x="220291" y="934727"/>
                  </a:lnTo>
                  <a:lnTo>
                    <a:pt x="221673" y="941651"/>
                  </a:lnTo>
                  <a:lnTo>
                    <a:pt x="223093" y="948575"/>
                  </a:lnTo>
                  <a:lnTo>
                    <a:pt x="224557" y="955498"/>
                  </a:lnTo>
                  <a:lnTo>
                    <a:pt x="226069" y="962422"/>
                  </a:lnTo>
                  <a:lnTo>
                    <a:pt x="227635" y="969346"/>
                  </a:lnTo>
                  <a:lnTo>
                    <a:pt x="229256" y="976270"/>
                  </a:lnTo>
                  <a:lnTo>
                    <a:pt x="230933" y="983194"/>
                  </a:lnTo>
                  <a:lnTo>
                    <a:pt x="232666" y="990118"/>
                  </a:lnTo>
                  <a:lnTo>
                    <a:pt x="234454" y="997042"/>
                  </a:lnTo>
                  <a:lnTo>
                    <a:pt x="236295" y="1003966"/>
                  </a:lnTo>
                  <a:lnTo>
                    <a:pt x="238186" y="1010890"/>
                  </a:lnTo>
                  <a:lnTo>
                    <a:pt x="240119" y="1017814"/>
                  </a:lnTo>
                  <a:lnTo>
                    <a:pt x="242087" y="1024737"/>
                  </a:lnTo>
                  <a:lnTo>
                    <a:pt x="244084" y="1031661"/>
                  </a:lnTo>
                  <a:lnTo>
                    <a:pt x="246104" y="1038585"/>
                  </a:lnTo>
                  <a:lnTo>
                    <a:pt x="248140" y="1045509"/>
                  </a:lnTo>
                  <a:lnTo>
                    <a:pt x="250187" y="1052433"/>
                  </a:lnTo>
                  <a:lnTo>
                    <a:pt x="252236" y="1059357"/>
                  </a:lnTo>
                  <a:lnTo>
                    <a:pt x="254282" y="1066281"/>
                  </a:lnTo>
                  <a:lnTo>
                    <a:pt x="256318" y="1073205"/>
                  </a:lnTo>
                  <a:lnTo>
                    <a:pt x="258336" y="1080129"/>
                  </a:lnTo>
                  <a:lnTo>
                    <a:pt x="260332" y="1087053"/>
                  </a:lnTo>
                  <a:lnTo>
                    <a:pt x="262300" y="1093977"/>
                  </a:lnTo>
                  <a:lnTo>
                    <a:pt x="264238" y="1100900"/>
                  </a:lnTo>
                  <a:lnTo>
                    <a:pt x="266140" y="1107824"/>
                  </a:lnTo>
                  <a:lnTo>
                    <a:pt x="268005" y="1114748"/>
                  </a:lnTo>
                  <a:lnTo>
                    <a:pt x="269829" y="1121672"/>
                  </a:lnTo>
                  <a:lnTo>
                    <a:pt x="271610" y="1128596"/>
                  </a:lnTo>
                  <a:lnTo>
                    <a:pt x="273347" y="1135520"/>
                  </a:lnTo>
                  <a:lnTo>
                    <a:pt x="275038" y="1142444"/>
                  </a:lnTo>
                  <a:lnTo>
                    <a:pt x="276681" y="1149368"/>
                  </a:lnTo>
                  <a:lnTo>
                    <a:pt x="278281" y="1156292"/>
                  </a:lnTo>
                  <a:lnTo>
                    <a:pt x="279844" y="1163216"/>
                  </a:lnTo>
                  <a:lnTo>
                    <a:pt x="281375" y="1170139"/>
                  </a:lnTo>
                  <a:lnTo>
                    <a:pt x="282882" y="1177063"/>
                  </a:lnTo>
                  <a:lnTo>
                    <a:pt x="284376" y="1183987"/>
                  </a:lnTo>
                  <a:lnTo>
                    <a:pt x="285869" y="1190911"/>
                  </a:lnTo>
                  <a:lnTo>
                    <a:pt x="287375" y="1197835"/>
                  </a:lnTo>
                  <a:lnTo>
                    <a:pt x="288911" y="1204759"/>
                  </a:lnTo>
                  <a:lnTo>
                    <a:pt x="290492" y="1211683"/>
                  </a:lnTo>
                  <a:lnTo>
                    <a:pt x="292144" y="1218607"/>
                  </a:lnTo>
                  <a:lnTo>
                    <a:pt x="293872" y="1225531"/>
                  </a:lnTo>
                  <a:lnTo>
                    <a:pt x="295685" y="1232455"/>
                  </a:lnTo>
                  <a:lnTo>
                    <a:pt x="297585" y="1239379"/>
                  </a:lnTo>
                  <a:lnTo>
                    <a:pt x="299570" y="1246302"/>
                  </a:lnTo>
                  <a:lnTo>
                    <a:pt x="301631" y="1253226"/>
                  </a:lnTo>
                  <a:lnTo>
                    <a:pt x="303753" y="1260150"/>
                  </a:lnTo>
                  <a:lnTo>
                    <a:pt x="305920" y="1267074"/>
                  </a:lnTo>
                  <a:lnTo>
                    <a:pt x="308106" y="1273998"/>
                  </a:lnTo>
                  <a:lnTo>
                    <a:pt x="310287" y="1280922"/>
                  </a:lnTo>
                  <a:lnTo>
                    <a:pt x="312429" y="1287846"/>
                  </a:lnTo>
                  <a:lnTo>
                    <a:pt x="314505" y="1294770"/>
                  </a:lnTo>
                  <a:lnTo>
                    <a:pt x="316493" y="1301694"/>
                  </a:lnTo>
                  <a:lnTo>
                    <a:pt x="318374" y="1308618"/>
                  </a:lnTo>
                  <a:lnTo>
                    <a:pt x="320132" y="1315542"/>
                  </a:lnTo>
                  <a:lnTo>
                    <a:pt x="321757" y="1322465"/>
                  </a:lnTo>
                  <a:lnTo>
                    <a:pt x="323242" y="1329389"/>
                  </a:lnTo>
                  <a:lnTo>
                    <a:pt x="324588" y="1336313"/>
                  </a:lnTo>
                  <a:lnTo>
                    <a:pt x="325796" y="1343237"/>
                  </a:lnTo>
                  <a:lnTo>
                    <a:pt x="326876" y="1350161"/>
                  </a:lnTo>
                  <a:lnTo>
                    <a:pt x="327826" y="1357085"/>
                  </a:lnTo>
                  <a:lnTo>
                    <a:pt x="328675" y="1364009"/>
                  </a:lnTo>
                  <a:lnTo>
                    <a:pt x="329438" y="1370933"/>
                  </a:lnTo>
                  <a:lnTo>
                    <a:pt x="330130" y="1377857"/>
                  </a:lnTo>
                  <a:lnTo>
                    <a:pt x="330762" y="1384781"/>
                  </a:lnTo>
                  <a:lnTo>
                    <a:pt x="331345" y="1391704"/>
                  </a:lnTo>
                  <a:lnTo>
                    <a:pt x="331884" y="1398628"/>
                  </a:lnTo>
                  <a:lnTo>
                    <a:pt x="332380" y="1405552"/>
                  </a:lnTo>
                  <a:lnTo>
                    <a:pt x="332831" y="1412476"/>
                  </a:lnTo>
                  <a:lnTo>
                    <a:pt x="333227" y="1419400"/>
                  </a:lnTo>
                  <a:lnTo>
                    <a:pt x="333550" y="1426324"/>
                  </a:lnTo>
                  <a:lnTo>
                    <a:pt x="333788" y="1433248"/>
                  </a:lnTo>
                  <a:lnTo>
                    <a:pt x="333926" y="1440172"/>
                  </a:lnTo>
                  <a:lnTo>
                    <a:pt x="333950" y="1447096"/>
                  </a:lnTo>
                  <a:lnTo>
                    <a:pt x="333848" y="1454020"/>
                  </a:lnTo>
                  <a:lnTo>
                    <a:pt x="333612" y="1460944"/>
                  </a:lnTo>
                  <a:lnTo>
                    <a:pt x="333239" y="1467867"/>
                  </a:lnTo>
                  <a:lnTo>
                    <a:pt x="332731" y="1474791"/>
                  </a:lnTo>
                  <a:lnTo>
                    <a:pt x="332093" y="1481715"/>
                  </a:lnTo>
                  <a:lnTo>
                    <a:pt x="331337" y="1488639"/>
                  </a:lnTo>
                  <a:lnTo>
                    <a:pt x="330472" y="1495563"/>
                  </a:lnTo>
                  <a:lnTo>
                    <a:pt x="329524" y="1502487"/>
                  </a:lnTo>
                  <a:lnTo>
                    <a:pt x="328519" y="1509411"/>
                  </a:lnTo>
                  <a:lnTo>
                    <a:pt x="327476" y="1516335"/>
                  </a:lnTo>
                  <a:lnTo>
                    <a:pt x="326413" y="1523259"/>
                  </a:lnTo>
                  <a:lnTo>
                    <a:pt x="325346" y="1530183"/>
                  </a:lnTo>
                  <a:lnTo>
                    <a:pt x="324291" y="1537106"/>
                  </a:lnTo>
                  <a:lnTo>
                    <a:pt x="323257" y="1544030"/>
                  </a:lnTo>
                  <a:lnTo>
                    <a:pt x="322251" y="1550954"/>
                  </a:lnTo>
                  <a:lnTo>
                    <a:pt x="321277" y="1557878"/>
                  </a:lnTo>
                  <a:lnTo>
                    <a:pt x="320336" y="1564802"/>
                  </a:lnTo>
                  <a:lnTo>
                    <a:pt x="319422" y="1571726"/>
                  </a:lnTo>
                  <a:lnTo>
                    <a:pt x="318527" y="1578650"/>
                  </a:lnTo>
                  <a:lnTo>
                    <a:pt x="317643" y="1585574"/>
                  </a:lnTo>
                  <a:lnTo>
                    <a:pt x="316758" y="1592498"/>
                  </a:lnTo>
                  <a:lnTo>
                    <a:pt x="315863" y="1599422"/>
                  </a:lnTo>
                  <a:lnTo>
                    <a:pt x="314944" y="1606346"/>
                  </a:lnTo>
                  <a:lnTo>
                    <a:pt x="313991" y="1613269"/>
                  </a:lnTo>
                  <a:lnTo>
                    <a:pt x="312992" y="1620193"/>
                  </a:lnTo>
                  <a:lnTo>
                    <a:pt x="311935" y="1627117"/>
                  </a:lnTo>
                  <a:lnTo>
                    <a:pt x="310802" y="1634041"/>
                  </a:lnTo>
                  <a:lnTo>
                    <a:pt x="309585" y="1640965"/>
                  </a:lnTo>
                  <a:lnTo>
                    <a:pt x="308280" y="1647889"/>
                  </a:lnTo>
                  <a:lnTo>
                    <a:pt x="306880" y="1654813"/>
                  </a:lnTo>
                  <a:lnTo>
                    <a:pt x="305381" y="1661737"/>
                  </a:lnTo>
                  <a:lnTo>
                    <a:pt x="303784" y="1668661"/>
                  </a:lnTo>
                  <a:lnTo>
                    <a:pt x="302091" y="1675585"/>
                  </a:lnTo>
                  <a:lnTo>
                    <a:pt x="300306" y="1682508"/>
                  </a:lnTo>
                  <a:lnTo>
                    <a:pt x="298440" y="1689432"/>
                  </a:lnTo>
                  <a:lnTo>
                    <a:pt x="296502" y="1696356"/>
                  </a:lnTo>
                  <a:lnTo>
                    <a:pt x="294503" y="1703280"/>
                  </a:lnTo>
                  <a:lnTo>
                    <a:pt x="292461" y="1710204"/>
                  </a:lnTo>
                  <a:lnTo>
                    <a:pt x="290395" y="1717128"/>
                  </a:lnTo>
                  <a:lnTo>
                    <a:pt x="288317" y="1724052"/>
                  </a:lnTo>
                  <a:lnTo>
                    <a:pt x="286239" y="1730976"/>
                  </a:lnTo>
                  <a:lnTo>
                    <a:pt x="284170" y="1737900"/>
                  </a:lnTo>
                  <a:lnTo>
                    <a:pt x="282118" y="1744824"/>
                  </a:lnTo>
                  <a:lnTo>
                    <a:pt x="280085" y="1751748"/>
                  </a:lnTo>
                  <a:lnTo>
                    <a:pt x="278076" y="1758671"/>
                  </a:lnTo>
                  <a:lnTo>
                    <a:pt x="276091" y="1765595"/>
                  </a:lnTo>
                  <a:lnTo>
                    <a:pt x="274132" y="1772519"/>
                  </a:lnTo>
                  <a:lnTo>
                    <a:pt x="272198" y="1779443"/>
                  </a:lnTo>
                  <a:lnTo>
                    <a:pt x="270288" y="1786367"/>
                  </a:lnTo>
                  <a:lnTo>
                    <a:pt x="268403" y="1793291"/>
                  </a:lnTo>
                  <a:lnTo>
                    <a:pt x="266544" y="1800215"/>
                  </a:lnTo>
                  <a:lnTo>
                    <a:pt x="264714" y="1807139"/>
                  </a:lnTo>
                  <a:lnTo>
                    <a:pt x="262912" y="1814063"/>
                  </a:lnTo>
                  <a:lnTo>
                    <a:pt x="261141" y="1820987"/>
                  </a:lnTo>
                  <a:lnTo>
                    <a:pt x="259398" y="1827910"/>
                  </a:lnTo>
                  <a:lnTo>
                    <a:pt x="257684" y="1834834"/>
                  </a:lnTo>
                  <a:lnTo>
                    <a:pt x="255997" y="1841758"/>
                  </a:lnTo>
                  <a:lnTo>
                    <a:pt x="254332" y="1848682"/>
                  </a:lnTo>
                  <a:lnTo>
                    <a:pt x="252684" y="1855606"/>
                  </a:lnTo>
                  <a:lnTo>
                    <a:pt x="251050" y="1862530"/>
                  </a:lnTo>
                  <a:lnTo>
                    <a:pt x="249425" y="1869454"/>
                  </a:lnTo>
                  <a:lnTo>
                    <a:pt x="247810" y="1876378"/>
                  </a:lnTo>
                  <a:lnTo>
                    <a:pt x="246203" y="1883302"/>
                  </a:lnTo>
                  <a:lnTo>
                    <a:pt x="244605" y="1890226"/>
                  </a:lnTo>
                  <a:lnTo>
                    <a:pt x="243020" y="1897150"/>
                  </a:lnTo>
                  <a:lnTo>
                    <a:pt x="241451" y="1904073"/>
                  </a:lnTo>
                  <a:lnTo>
                    <a:pt x="239904" y="1910997"/>
                  </a:lnTo>
                  <a:lnTo>
                    <a:pt x="238384" y="1917921"/>
                  </a:lnTo>
                  <a:lnTo>
                    <a:pt x="236893" y="1924845"/>
                  </a:lnTo>
                  <a:lnTo>
                    <a:pt x="235434" y="1931769"/>
                  </a:lnTo>
                  <a:lnTo>
                    <a:pt x="234008" y="1938693"/>
                  </a:lnTo>
                  <a:lnTo>
                    <a:pt x="232614" y="1945617"/>
                  </a:lnTo>
                  <a:lnTo>
                    <a:pt x="231250" y="1952541"/>
                  </a:lnTo>
                  <a:lnTo>
                    <a:pt x="229913" y="1959465"/>
                  </a:lnTo>
                  <a:lnTo>
                    <a:pt x="228599" y="1966389"/>
                  </a:lnTo>
                  <a:lnTo>
                    <a:pt x="227305" y="1973313"/>
                  </a:lnTo>
                  <a:lnTo>
                    <a:pt x="226028" y="1980236"/>
                  </a:lnTo>
                  <a:lnTo>
                    <a:pt x="224766" y="1987160"/>
                  </a:lnTo>
                  <a:lnTo>
                    <a:pt x="223516" y="1994084"/>
                  </a:lnTo>
                  <a:lnTo>
                    <a:pt x="222281" y="2001008"/>
                  </a:lnTo>
                  <a:lnTo>
                    <a:pt x="221062" y="2007932"/>
                  </a:lnTo>
                  <a:lnTo>
                    <a:pt x="219865" y="2014856"/>
                  </a:lnTo>
                  <a:lnTo>
                    <a:pt x="218692" y="2021780"/>
                  </a:lnTo>
                  <a:lnTo>
                    <a:pt x="217550" y="2028704"/>
                  </a:lnTo>
                  <a:lnTo>
                    <a:pt x="216443" y="2035628"/>
                  </a:lnTo>
                  <a:lnTo>
                    <a:pt x="215375" y="2042552"/>
                  </a:lnTo>
                  <a:lnTo>
                    <a:pt x="214349" y="2049475"/>
                  </a:lnTo>
                  <a:lnTo>
                    <a:pt x="213371" y="2056399"/>
                  </a:lnTo>
                  <a:lnTo>
                    <a:pt x="212436" y="2063323"/>
                  </a:lnTo>
                  <a:lnTo>
                    <a:pt x="211540" y="2070247"/>
                  </a:lnTo>
                  <a:lnTo>
                    <a:pt x="210682" y="2077171"/>
                  </a:lnTo>
                  <a:lnTo>
                    <a:pt x="209857" y="2084095"/>
                  </a:lnTo>
                  <a:lnTo>
                    <a:pt x="209064" y="2091019"/>
                  </a:lnTo>
                  <a:lnTo>
                    <a:pt x="208299" y="2097943"/>
                  </a:lnTo>
                  <a:lnTo>
                    <a:pt x="207561" y="2104867"/>
                  </a:lnTo>
                  <a:lnTo>
                    <a:pt x="206850" y="2111791"/>
                  </a:lnTo>
                  <a:lnTo>
                    <a:pt x="206168" y="2118715"/>
                  </a:lnTo>
                  <a:lnTo>
                    <a:pt x="205520" y="2125638"/>
                  </a:lnTo>
                  <a:lnTo>
                    <a:pt x="204907" y="2132562"/>
                  </a:lnTo>
                  <a:lnTo>
                    <a:pt x="204333" y="2139486"/>
                  </a:lnTo>
                  <a:lnTo>
                    <a:pt x="203801" y="2146410"/>
                  </a:lnTo>
                  <a:lnTo>
                    <a:pt x="203312" y="2153334"/>
                  </a:lnTo>
                  <a:lnTo>
                    <a:pt x="202867" y="2160258"/>
                  </a:lnTo>
                  <a:lnTo>
                    <a:pt x="202464" y="2167182"/>
                  </a:lnTo>
                  <a:lnTo>
                    <a:pt x="202101" y="2174106"/>
                  </a:lnTo>
                  <a:lnTo>
                    <a:pt x="201773" y="2181030"/>
                  </a:lnTo>
                  <a:lnTo>
                    <a:pt x="201474" y="2187954"/>
                  </a:lnTo>
                  <a:lnTo>
                    <a:pt x="201200" y="2194877"/>
                  </a:lnTo>
                  <a:lnTo>
                    <a:pt x="200942" y="2201801"/>
                  </a:lnTo>
                  <a:lnTo>
                    <a:pt x="200693" y="2208725"/>
                  </a:lnTo>
                  <a:lnTo>
                    <a:pt x="200452" y="2215649"/>
                  </a:lnTo>
                  <a:lnTo>
                    <a:pt x="200217" y="2222573"/>
                  </a:lnTo>
                  <a:lnTo>
                    <a:pt x="199990" y="2229497"/>
                  </a:lnTo>
                  <a:lnTo>
                    <a:pt x="199775" y="2236421"/>
                  </a:lnTo>
                  <a:lnTo>
                    <a:pt x="199578" y="2243345"/>
                  </a:lnTo>
                  <a:lnTo>
                    <a:pt x="199407" y="2250269"/>
                  </a:lnTo>
                  <a:lnTo>
                    <a:pt x="199270" y="2257193"/>
                  </a:lnTo>
                  <a:lnTo>
                    <a:pt x="199185" y="2264117"/>
                  </a:lnTo>
                  <a:lnTo>
                    <a:pt x="199154" y="2271040"/>
                  </a:lnTo>
                  <a:lnTo>
                    <a:pt x="199183" y="2277964"/>
                  </a:lnTo>
                  <a:lnTo>
                    <a:pt x="199275" y="2284888"/>
                  </a:lnTo>
                  <a:lnTo>
                    <a:pt x="199427" y="2291812"/>
                  </a:lnTo>
                  <a:lnTo>
                    <a:pt x="199633" y="2298736"/>
                  </a:lnTo>
                  <a:lnTo>
                    <a:pt x="199883" y="2305660"/>
                  </a:lnTo>
                  <a:lnTo>
                    <a:pt x="200159" y="2312584"/>
                  </a:lnTo>
                  <a:lnTo>
                    <a:pt x="200443" y="2319508"/>
                  </a:lnTo>
                  <a:lnTo>
                    <a:pt x="200710" y="2326432"/>
                  </a:lnTo>
                  <a:lnTo>
                    <a:pt x="200927" y="2333356"/>
                  </a:lnTo>
                  <a:lnTo>
                    <a:pt x="201071" y="2340279"/>
                  </a:lnTo>
                  <a:lnTo>
                    <a:pt x="201120" y="2347203"/>
                  </a:lnTo>
                  <a:lnTo>
                    <a:pt x="201057" y="2354127"/>
                  </a:lnTo>
                  <a:lnTo>
                    <a:pt x="200871" y="2361051"/>
                  </a:lnTo>
                  <a:lnTo>
                    <a:pt x="200559" y="2367975"/>
                  </a:lnTo>
                  <a:lnTo>
                    <a:pt x="200123" y="2374899"/>
                  </a:lnTo>
                  <a:lnTo>
                    <a:pt x="199573" y="2381823"/>
                  </a:lnTo>
                  <a:lnTo>
                    <a:pt x="198923" y="2388747"/>
                  </a:lnTo>
                  <a:lnTo>
                    <a:pt x="198194" y="2395671"/>
                  </a:lnTo>
                  <a:lnTo>
                    <a:pt x="197405" y="2402595"/>
                  </a:lnTo>
                  <a:lnTo>
                    <a:pt x="196587" y="2409519"/>
                  </a:lnTo>
                  <a:lnTo>
                    <a:pt x="195762" y="2416442"/>
                  </a:lnTo>
                  <a:lnTo>
                    <a:pt x="194946" y="2423366"/>
                  </a:lnTo>
                  <a:lnTo>
                    <a:pt x="194153" y="2430290"/>
                  </a:lnTo>
                  <a:lnTo>
                    <a:pt x="193393" y="2437214"/>
                  </a:lnTo>
                  <a:lnTo>
                    <a:pt x="192672" y="2444138"/>
                  </a:lnTo>
                  <a:lnTo>
                    <a:pt x="191993" y="2451062"/>
                  </a:lnTo>
                  <a:lnTo>
                    <a:pt x="191356" y="2457986"/>
                  </a:lnTo>
                  <a:lnTo>
                    <a:pt x="190759" y="2464910"/>
                  </a:lnTo>
                  <a:lnTo>
                    <a:pt x="190205" y="2471834"/>
                  </a:lnTo>
                  <a:lnTo>
                    <a:pt x="189685" y="2478758"/>
                  </a:lnTo>
                  <a:lnTo>
                    <a:pt x="189196" y="2485682"/>
                  </a:lnTo>
                  <a:lnTo>
                    <a:pt x="188736" y="2492605"/>
                  </a:lnTo>
                  <a:lnTo>
                    <a:pt x="188300" y="2499529"/>
                  </a:lnTo>
                  <a:lnTo>
                    <a:pt x="187888" y="2506453"/>
                  </a:lnTo>
                  <a:lnTo>
                    <a:pt x="187495" y="2513377"/>
                  </a:lnTo>
                  <a:lnTo>
                    <a:pt x="187118" y="2520301"/>
                  </a:lnTo>
                  <a:lnTo>
                    <a:pt x="186755" y="2527225"/>
                  </a:lnTo>
                  <a:lnTo>
                    <a:pt x="186402" y="2534149"/>
                  </a:lnTo>
                  <a:lnTo>
                    <a:pt x="186055" y="2541073"/>
                  </a:lnTo>
                  <a:lnTo>
                    <a:pt x="185709" y="2547997"/>
                  </a:lnTo>
                  <a:lnTo>
                    <a:pt x="185361" y="2554921"/>
                  </a:lnTo>
                  <a:lnTo>
                    <a:pt x="185006" y="2561844"/>
                  </a:lnTo>
                  <a:lnTo>
                    <a:pt x="184642" y="2568768"/>
                  </a:lnTo>
                  <a:lnTo>
                    <a:pt x="184267" y="2575692"/>
                  </a:lnTo>
                  <a:lnTo>
                    <a:pt x="183878" y="2582616"/>
                  </a:lnTo>
                  <a:lnTo>
                    <a:pt x="183476" y="2589540"/>
                  </a:lnTo>
                  <a:lnTo>
                    <a:pt x="183061" y="2596464"/>
                  </a:lnTo>
                  <a:lnTo>
                    <a:pt x="182635" y="2603388"/>
                  </a:lnTo>
                  <a:lnTo>
                    <a:pt x="182199" y="2610312"/>
                  </a:lnTo>
                  <a:lnTo>
                    <a:pt x="181759" y="2617236"/>
                  </a:lnTo>
                  <a:lnTo>
                    <a:pt x="181319" y="2624160"/>
                  </a:lnTo>
                  <a:lnTo>
                    <a:pt x="180884" y="2631084"/>
                  </a:lnTo>
                  <a:lnTo>
                    <a:pt x="180457" y="2638007"/>
                  </a:lnTo>
                  <a:lnTo>
                    <a:pt x="180042" y="2644931"/>
                  </a:lnTo>
                  <a:lnTo>
                    <a:pt x="179643" y="2651855"/>
                  </a:lnTo>
                  <a:lnTo>
                    <a:pt x="179261" y="2658779"/>
                  </a:lnTo>
                  <a:lnTo>
                    <a:pt x="178896" y="2665703"/>
                  </a:lnTo>
                  <a:lnTo>
                    <a:pt x="178548" y="2672627"/>
                  </a:lnTo>
                  <a:lnTo>
                    <a:pt x="178216" y="2679551"/>
                  </a:lnTo>
                  <a:lnTo>
                    <a:pt x="177897" y="2686475"/>
                  </a:lnTo>
                  <a:lnTo>
                    <a:pt x="177586" y="2693399"/>
                  </a:lnTo>
                  <a:lnTo>
                    <a:pt x="177281" y="2700323"/>
                  </a:lnTo>
                  <a:lnTo>
                    <a:pt x="176978" y="2707246"/>
                  </a:lnTo>
                  <a:lnTo>
                    <a:pt x="176675" y="2714170"/>
                  </a:lnTo>
                  <a:lnTo>
                    <a:pt x="176372" y="2721094"/>
                  </a:lnTo>
                  <a:lnTo>
                    <a:pt x="176067" y="2728018"/>
                  </a:lnTo>
                  <a:lnTo>
                    <a:pt x="175762" y="2734942"/>
                  </a:lnTo>
                  <a:lnTo>
                    <a:pt x="175459" y="2741866"/>
                  </a:lnTo>
                  <a:lnTo>
                    <a:pt x="175159" y="2748790"/>
                  </a:lnTo>
                  <a:lnTo>
                    <a:pt x="174868" y="2755714"/>
                  </a:lnTo>
                  <a:lnTo>
                    <a:pt x="174587" y="2762638"/>
                  </a:lnTo>
                  <a:lnTo>
                    <a:pt x="174321" y="2769562"/>
                  </a:lnTo>
                  <a:lnTo>
                    <a:pt x="174070" y="2776486"/>
                  </a:lnTo>
                  <a:lnTo>
                    <a:pt x="173838" y="2783409"/>
                  </a:lnTo>
                  <a:lnTo>
                    <a:pt x="173624" y="2790333"/>
                  </a:lnTo>
                  <a:lnTo>
                    <a:pt x="173429" y="2797257"/>
                  </a:lnTo>
                  <a:lnTo>
                    <a:pt x="173252" y="2804181"/>
                  </a:lnTo>
                  <a:lnTo>
                    <a:pt x="173091" y="2811105"/>
                  </a:lnTo>
                  <a:lnTo>
                    <a:pt x="172945" y="2818029"/>
                  </a:lnTo>
                  <a:lnTo>
                    <a:pt x="172812" y="2824953"/>
                  </a:lnTo>
                  <a:lnTo>
                    <a:pt x="172687" y="2831877"/>
                  </a:lnTo>
                  <a:lnTo>
                    <a:pt x="172568" y="2838801"/>
                  </a:lnTo>
                  <a:lnTo>
                    <a:pt x="172452" y="2845725"/>
                  </a:lnTo>
                  <a:lnTo>
                    <a:pt x="172336" y="2852648"/>
                  </a:lnTo>
                  <a:lnTo>
                    <a:pt x="172219" y="2859572"/>
                  </a:lnTo>
                  <a:lnTo>
                    <a:pt x="172098" y="2866496"/>
                  </a:lnTo>
                  <a:lnTo>
                    <a:pt x="171972" y="2873420"/>
                  </a:lnTo>
                  <a:lnTo>
                    <a:pt x="171840" y="2880344"/>
                  </a:lnTo>
                  <a:lnTo>
                    <a:pt x="171700" y="2887268"/>
                  </a:lnTo>
                  <a:lnTo>
                    <a:pt x="171550" y="2894192"/>
                  </a:lnTo>
                  <a:lnTo>
                    <a:pt x="171393" y="2901116"/>
                  </a:lnTo>
                  <a:lnTo>
                    <a:pt x="171227" y="2908040"/>
                  </a:lnTo>
                  <a:lnTo>
                    <a:pt x="171053" y="2914964"/>
                  </a:lnTo>
                  <a:lnTo>
                    <a:pt x="170872" y="2921888"/>
                  </a:lnTo>
                  <a:lnTo>
                    <a:pt x="170684" y="2928811"/>
                  </a:lnTo>
                  <a:lnTo>
                    <a:pt x="170492" y="2935735"/>
                  </a:lnTo>
                  <a:lnTo>
                    <a:pt x="170296" y="2942659"/>
                  </a:lnTo>
                  <a:lnTo>
                    <a:pt x="170099" y="2949583"/>
                  </a:lnTo>
                  <a:lnTo>
                    <a:pt x="169902" y="2956507"/>
                  </a:lnTo>
                  <a:lnTo>
                    <a:pt x="169708" y="2963431"/>
                  </a:lnTo>
                  <a:lnTo>
                    <a:pt x="169519" y="2970355"/>
                  </a:lnTo>
                  <a:lnTo>
                    <a:pt x="169337" y="2977279"/>
                  </a:lnTo>
                  <a:lnTo>
                    <a:pt x="169164" y="2984203"/>
                  </a:lnTo>
                  <a:lnTo>
                    <a:pt x="169002" y="2991127"/>
                  </a:lnTo>
                  <a:lnTo>
                    <a:pt x="168851" y="2998050"/>
                  </a:lnTo>
                  <a:lnTo>
                    <a:pt x="168714" y="3004974"/>
                  </a:lnTo>
                  <a:lnTo>
                    <a:pt x="168590" y="3011898"/>
                  </a:lnTo>
                  <a:lnTo>
                    <a:pt x="168480" y="3018822"/>
                  </a:lnTo>
                  <a:lnTo>
                    <a:pt x="168384" y="3025746"/>
                  </a:lnTo>
                  <a:lnTo>
                    <a:pt x="168303" y="3032670"/>
                  </a:lnTo>
                  <a:lnTo>
                    <a:pt x="168234" y="3039594"/>
                  </a:lnTo>
                  <a:lnTo>
                    <a:pt x="168175" y="3046518"/>
                  </a:lnTo>
                  <a:lnTo>
                    <a:pt x="168126" y="3053442"/>
                  </a:lnTo>
                  <a:lnTo>
                    <a:pt x="168084" y="3060366"/>
                  </a:lnTo>
                  <a:lnTo>
                    <a:pt x="168049" y="3067290"/>
                  </a:lnTo>
                  <a:lnTo>
                    <a:pt x="168018" y="3074213"/>
                  </a:lnTo>
                  <a:lnTo>
                    <a:pt x="167991" y="3081137"/>
                  </a:lnTo>
                  <a:lnTo>
                    <a:pt x="167965" y="3088061"/>
                  </a:lnTo>
                  <a:lnTo>
                    <a:pt x="167941" y="3094985"/>
                  </a:lnTo>
                  <a:lnTo>
                    <a:pt x="167916" y="3101909"/>
                  </a:lnTo>
                  <a:lnTo>
                    <a:pt x="167890" y="3108833"/>
                  </a:lnTo>
                  <a:lnTo>
                    <a:pt x="167864" y="3115757"/>
                  </a:lnTo>
                  <a:lnTo>
                    <a:pt x="167837" y="3122681"/>
                  </a:lnTo>
                  <a:lnTo>
                    <a:pt x="167810" y="3129605"/>
                  </a:lnTo>
                  <a:lnTo>
                    <a:pt x="167782" y="3136529"/>
                  </a:lnTo>
                  <a:lnTo>
                    <a:pt x="167754" y="3143453"/>
                  </a:lnTo>
                  <a:lnTo>
                    <a:pt x="167727" y="3150376"/>
                  </a:lnTo>
                  <a:lnTo>
                    <a:pt x="167701" y="3157300"/>
                  </a:lnTo>
                  <a:lnTo>
                    <a:pt x="167676" y="3164224"/>
                  </a:lnTo>
                  <a:lnTo>
                    <a:pt x="167651" y="3171148"/>
                  </a:lnTo>
                  <a:lnTo>
                    <a:pt x="167628" y="3178072"/>
                  </a:lnTo>
                  <a:lnTo>
                    <a:pt x="167605" y="3184996"/>
                  </a:lnTo>
                  <a:lnTo>
                    <a:pt x="167582" y="3191920"/>
                  </a:lnTo>
                  <a:lnTo>
                    <a:pt x="167560" y="3198844"/>
                  </a:lnTo>
                  <a:lnTo>
                    <a:pt x="167537" y="3205768"/>
                  </a:lnTo>
                  <a:lnTo>
                    <a:pt x="167514" y="3212692"/>
                  </a:lnTo>
                  <a:lnTo>
                    <a:pt x="167490" y="3219615"/>
                  </a:lnTo>
                  <a:lnTo>
                    <a:pt x="167465" y="3226539"/>
                  </a:lnTo>
                  <a:lnTo>
                    <a:pt x="167440" y="3233463"/>
                  </a:lnTo>
                  <a:lnTo>
                    <a:pt x="167415" y="3240387"/>
                  </a:lnTo>
                  <a:lnTo>
                    <a:pt x="167389" y="3247311"/>
                  </a:lnTo>
                  <a:lnTo>
                    <a:pt x="167362" y="3254235"/>
                  </a:lnTo>
                  <a:lnTo>
                    <a:pt x="167336" y="3261159"/>
                  </a:lnTo>
                  <a:lnTo>
                    <a:pt x="167310" y="3268083"/>
                  </a:lnTo>
                  <a:lnTo>
                    <a:pt x="167283" y="3275007"/>
                  </a:lnTo>
                  <a:lnTo>
                    <a:pt x="167258" y="3281931"/>
                  </a:lnTo>
                  <a:lnTo>
                    <a:pt x="167232" y="3288855"/>
                  </a:lnTo>
                  <a:lnTo>
                    <a:pt x="167207" y="3295778"/>
                  </a:lnTo>
                  <a:lnTo>
                    <a:pt x="167183" y="3302702"/>
                  </a:lnTo>
                  <a:lnTo>
                    <a:pt x="167160" y="3309626"/>
                  </a:lnTo>
                  <a:lnTo>
                    <a:pt x="167138" y="3316550"/>
                  </a:lnTo>
                  <a:lnTo>
                    <a:pt x="167118" y="3323474"/>
                  </a:lnTo>
                  <a:lnTo>
                    <a:pt x="167100" y="3330398"/>
                  </a:lnTo>
                  <a:lnTo>
                    <a:pt x="167084" y="3337322"/>
                  </a:lnTo>
                  <a:lnTo>
                    <a:pt x="167070" y="3344246"/>
                  </a:lnTo>
                  <a:lnTo>
                    <a:pt x="167059" y="3351170"/>
                  </a:lnTo>
                  <a:lnTo>
                    <a:pt x="167050" y="3358094"/>
                  </a:lnTo>
                  <a:lnTo>
                    <a:pt x="167043" y="3365017"/>
                  </a:lnTo>
                  <a:lnTo>
                    <a:pt x="167039" y="3371941"/>
                  </a:lnTo>
                  <a:lnTo>
                    <a:pt x="167037" y="3378865"/>
                  </a:lnTo>
                  <a:lnTo>
                    <a:pt x="167036" y="3385789"/>
                  </a:lnTo>
                  <a:lnTo>
                    <a:pt x="167036" y="3392713"/>
                  </a:lnTo>
                  <a:lnTo>
                    <a:pt x="167037" y="3399637"/>
                  </a:lnTo>
                  <a:lnTo>
                    <a:pt x="167039" y="3406561"/>
                  </a:lnTo>
                  <a:lnTo>
                    <a:pt x="167041" y="3413485"/>
                  </a:lnTo>
                  <a:lnTo>
                    <a:pt x="167042" y="3420409"/>
                  </a:lnTo>
                  <a:lnTo>
                    <a:pt x="167043" y="3427333"/>
                  </a:lnTo>
                  <a:lnTo>
                    <a:pt x="167044" y="3434257"/>
                  </a:lnTo>
                  <a:lnTo>
                    <a:pt x="167044" y="3441180"/>
                  </a:lnTo>
                  <a:lnTo>
                    <a:pt x="167044" y="3448104"/>
                  </a:lnTo>
                  <a:lnTo>
                    <a:pt x="167043" y="3455028"/>
                  </a:lnTo>
                  <a:lnTo>
                    <a:pt x="167042" y="3461952"/>
                  </a:lnTo>
                  <a:lnTo>
                    <a:pt x="167042" y="3468876"/>
                  </a:lnTo>
                  <a:lnTo>
                    <a:pt x="167041" y="3475800"/>
                  </a:lnTo>
                  <a:lnTo>
                    <a:pt x="167041" y="3482724"/>
                  </a:lnTo>
                  <a:lnTo>
                    <a:pt x="167041" y="3489648"/>
                  </a:lnTo>
                  <a:lnTo>
                    <a:pt x="167041" y="3496572"/>
                  </a:lnTo>
                  <a:lnTo>
                    <a:pt x="167042" y="3503496"/>
                  </a:lnTo>
                  <a:lnTo>
                    <a:pt x="167043" y="3510419"/>
                  </a:lnTo>
                  <a:lnTo>
                    <a:pt x="167043" y="3517343"/>
                  </a:lnTo>
                  <a:lnTo>
                    <a:pt x="167043" y="3524267"/>
                  </a:lnTo>
                  <a:lnTo>
                    <a:pt x="167043" y="3531191"/>
                  </a:lnTo>
                  <a:lnTo>
                    <a:pt x="167041" y="3538115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1" name="tx43">
              <a:extLst>
                <a:ext uri="{FF2B5EF4-FFF2-40B4-BE49-F238E27FC236}">
                  <a16:creationId xmlns:a16="http://schemas.microsoft.com/office/drawing/2014/main" id="{043E1CA5-D0B8-E907-F7CE-02CAD66C1B07}"/>
                </a:ext>
              </a:extLst>
            </p:cNvPr>
            <p:cNvSpPr/>
            <p:nvPr/>
          </p:nvSpPr>
          <p:spPr>
            <a:xfrm>
              <a:off x="2843838" y="6887922"/>
              <a:ext cx="158092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-4</a:t>
              </a:r>
            </a:p>
          </p:txBody>
        </p:sp>
        <p:sp>
          <p:nvSpPr>
            <p:cNvPr id="412" name="tx44">
              <a:extLst>
                <a:ext uri="{FF2B5EF4-FFF2-40B4-BE49-F238E27FC236}">
                  <a16:creationId xmlns:a16="http://schemas.microsoft.com/office/drawing/2014/main" id="{EB390678-41A8-E0FA-BA6F-8A995813F27A}"/>
                </a:ext>
              </a:extLst>
            </p:cNvPr>
            <p:cNvSpPr/>
            <p:nvPr/>
          </p:nvSpPr>
          <p:spPr>
            <a:xfrm>
              <a:off x="2843838" y="5989289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413" name="tx45">
              <a:extLst>
                <a:ext uri="{FF2B5EF4-FFF2-40B4-BE49-F238E27FC236}">
                  <a16:creationId xmlns:a16="http://schemas.microsoft.com/office/drawing/2014/main" id="{23576BB7-761F-0333-5098-E6B3DBD156CC}"/>
                </a:ext>
              </a:extLst>
            </p:cNvPr>
            <p:cNvSpPr/>
            <p:nvPr/>
          </p:nvSpPr>
          <p:spPr>
            <a:xfrm>
              <a:off x="2903046" y="5087792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414" name="tx46">
              <a:extLst>
                <a:ext uri="{FF2B5EF4-FFF2-40B4-BE49-F238E27FC236}">
                  <a16:creationId xmlns:a16="http://schemas.microsoft.com/office/drawing/2014/main" id="{4F1DE1C9-C062-2972-C809-EF78046F503D}"/>
                </a:ext>
              </a:extLst>
            </p:cNvPr>
            <p:cNvSpPr/>
            <p:nvPr/>
          </p:nvSpPr>
          <p:spPr>
            <a:xfrm>
              <a:off x="2903046" y="4192198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415" name="tx47">
              <a:extLst>
                <a:ext uri="{FF2B5EF4-FFF2-40B4-BE49-F238E27FC236}">
                  <a16:creationId xmlns:a16="http://schemas.microsoft.com/office/drawing/2014/main" id="{8C735890-C980-4025-7917-6C22FA302863}"/>
                </a:ext>
              </a:extLst>
            </p:cNvPr>
            <p:cNvSpPr/>
            <p:nvPr/>
          </p:nvSpPr>
          <p:spPr>
            <a:xfrm>
              <a:off x="2903046" y="3293739"/>
              <a:ext cx="98883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4</a:t>
              </a:r>
            </a:p>
          </p:txBody>
        </p:sp>
        <p:sp>
          <p:nvSpPr>
            <p:cNvPr id="416" name="pl48">
              <a:extLst>
                <a:ext uri="{FF2B5EF4-FFF2-40B4-BE49-F238E27FC236}">
                  <a16:creationId xmlns:a16="http://schemas.microsoft.com/office/drawing/2014/main" id="{1A4674CE-1911-D87D-829F-590A774C8650}"/>
                </a:ext>
              </a:extLst>
            </p:cNvPr>
            <p:cNvSpPr/>
            <p:nvPr/>
          </p:nvSpPr>
          <p:spPr>
            <a:xfrm>
              <a:off x="3029766" y="6948824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7" name="pl49">
              <a:extLst>
                <a:ext uri="{FF2B5EF4-FFF2-40B4-BE49-F238E27FC236}">
                  <a16:creationId xmlns:a16="http://schemas.microsoft.com/office/drawing/2014/main" id="{7791EAAC-2634-0B7A-CEEC-5A7080A45691}"/>
                </a:ext>
              </a:extLst>
            </p:cNvPr>
            <p:cNvSpPr/>
            <p:nvPr/>
          </p:nvSpPr>
          <p:spPr>
            <a:xfrm>
              <a:off x="3029766" y="6050278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8" name="pl50">
              <a:extLst>
                <a:ext uri="{FF2B5EF4-FFF2-40B4-BE49-F238E27FC236}">
                  <a16:creationId xmlns:a16="http://schemas.microsoft.com/office/drawing/2014/main" id="{71DF7A90-E682-2ECE-4DE7-F0F444A40A1B}"/>
                </a:ext>
              </a:extLst>
            </p:cNvPr>
            <p:cNvSpPr/>
            <p:nvPr/>
          </p:nvSpPr>
          <p:spPr>
            <a:xfrm>
              <a:off x="3029766" y="5151732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9" name="pl51">
              <a:extLst>
                <a:ext uri="{FF2B5EF4-FFF2-40B4-BE49-F238E27FC236}">
                  <a16:creationId xmlns:a16="http://schemas.microsoft.com/office/drawing/2014/main" id="{EEAC8E64-6818-43D6-95D5-09564D4FBDE1}"/>
                </a:ext>
              </a:extLst>
            </p:cNvPr>
            <p:cNvSpPr/>
            <p:nvPr/>
          </p:nvSpPr>
          <p:spPr>
            <a:xfrm>
              <a:off x="3029766" y="4253186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0" name="pl52">
              <a:extLst>
                <a:ext uri="{FF2B5EF4-FFF2-40B4-BE49-F238E27FC236}">
                  <a16:creationId xmlns:a16="http://schemas.microsoft.com/office/drawing/2014/main" id="{5ECA4822-213F-C086-302F-FEAC0763EE9D}"/>
                </a:ext>
              </a:extLst>
            </p:cNvPr>
            <p:cNvSpPr/>
            <p:nvPr/>
          </p:nvSpPr>
          <p:spPr>
            <a:xfrm>
              <a:off x="3029766" y="3354640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1" name="pl53">
              <a:extLst>
                <a:ext uri="{FF2B5EF4-FFF2-40B4-BE49-F238E27FC236}">
                  <a16:creationId xmlns:a16="http://schemas.microsoft.com/office/drawing/2014/main" id="{202058CC-69A8-D8B5-D144-411D83225186}"/>
                </a:ext>
              </a:extLst>
            </p:cNvPr>
            <p:cNvSpPr/>
            <p:nvPr/>
          </p:nvSpPr>
          <p:spPr>
            <a:xfrm>
              <a:off x="337842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2" name="pl54">
              <a:extLst>
                <a:ext uri="{FF2B5EF4-FFF2-40B4-BE49-F238E27FC236}">
                  <a16:creationId xmlns:a16="http://schemas.microsoft.com/office/drawing/2014/main" id="{7654B868-5F9E-F80B-567E-25317B18B1C6}"/>
                </a:ext>
              </a:extLst>
            </p:cNvPr>
            <p:cNvSpPr/>
            <p:nvPr/>
          </p:nvSpPr>
          <p:spPr>
            <a:xfrm>
              <a:off x="390154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3" name="pl55">
              <a:extLst>
                <a:ext uri="{FF2B5EF4-FFF2-40B4-BE49-F238E27FC236}">
                  <a16:creationId xmlns:a16="http://schemas.microsoft.com/office/drawing/2014/main" id="{60E2637A-8CB9-236E-274A-D65E2A40E917}"/>
                </a:ext>
              </a:extLst>
            </p:cNvPr>
            <p:cNvSpPr/>
            <p:nvPr/>
          </p:nvSpPr>
          <p:spPr>
            <a:xfrm>
              <a:off x="442465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4" name="pl56">
              <a:extLst>
                <a:ext uri="{FF2B5EF4-FFF2-40B4-BE49-F238E27FC236}">
                  <a16:creationId xmlns:a16="http://schemas.microsoft.com/office/drawing/2014/main" id="{6F3ACAC5-1791-F5F6-B9FA-764C5676A8E7}"/>
                </a:ext>
              </a:extLst>
            </p:cNvPr>
            <p:cNvSpPr/>
            <p:nvPr/>
          </p:nvSpPr>
          <p:spPr>
            <a:xfrm>
              <a:off x="494776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5" name="pl57">
              <a:extLst>
                <a:ext uri="{FF2B5EF4-FFF2-40B4-BE49-F238E27FC236}">
                  <a16:creationId xmlns:a16="http://schemas.microsoft.com/office/drawing/2014/main" id="{877C5C8A-9C3F-8C41-FDE6-98889E585119}"/>
                </a:ext>
              </a:extLst>
            </p:cNvPr>
            <p:cNvSpPr/>
            <p:nvPr/>
          </p:nvSpPr>
          <p:spPr>
            <a:xfrm>
              <a:off x="547088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6" name="pl58">
              <a:extLst>
                <a:ext uri="{FF2B5EF4-FFF2-40B4-BE49-F238E27FC236}">
                  <a16:creationId xmlns:a16="http://schemas.microsoft.com/office/drawing/2014/main" id="{1ABD227E-6AA4-1821-2B10-58D825490B3D}"/>
                </a:ext>
              </a:extLst>
            </p:cNvPr>
            <p:cNvSpPr/>
            <p:nvPr/>
          </p:nvSpPr>
          <p:spPr>
            <a:xfrm>
              <a:off x="599399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7" name="pl59">
              <a:extLst>
                <a:ext uri="{FF2B5EF4-FFF2-40B4-BE49-F238E27FC236}">
                  <a16:creationId xmlns:a16="http://schemas.microsoft.com/office/drawing/2014/main" id="{62729A64-0C76-6138-A1A1-DA92AF4EE7C1}"/>
                </a:ext>
              </a:extLst>
            </p:cNvPr>
            <p:cNvSpPr/>
            <p:nvPr/>
          </p:nvSpPr>
          <p:spPr>
            <a:xfrm>
              <a:off x="651710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8" name="pl60">
              <a:extLst>
                <a:ext uri="{FF2B5EF4-FFF2-40B4-BE49-F238E27FC236}">
                  <a16:creationId xmlns:a16="http://schemas.microsoft.com/office/drawing/2014/main" id="{36CAA5EC-35E9-FD0A-CF5F-ED641A45D8EF}"/>
                </a:ext>
              </a:extLst>
            </p:cNvPr>
            <p:cNvSpPr/>
            <p:nvPr/>
          </p:nvSpPr>
          <p:spPr>
            <a:xfrm>
              <a:off x="704021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9" name="pl61">
              <a:extLst>
                <a:ext uri="{FF2B5EF4-FFF2-40B4-BE49-F238E27FC236}">
                  <a16:creationId xmlns:a16="http://schemas.microsoft.com/office/drawing/2014/main" id="{8EAFB151-9C94-C45E-E437-02DDF2C269CA}"/>
                </a:ext>
              </a:extLst>
            </p:cNvPr>
            <p:cNvSpPr/>
            <p:nvPr/>
          </p:nvSpPr>
          <p:spPr>
            <a:xfrm>
              <a:off x="756333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0" name="pl62">
              <a:extLst>
                <a:ext uri="{FF2B5EF4-FFF2-40B4-BE49-F238E27FC236}">
                  <a16:creationId xmlns:a16="http://schemas.microsoft.com/office/drawing/2014/main" id="{1D17823C-0F10-0402-47F7-65902FDF8A7C}"/>
                </a:ext>
              </a:extLst>
            </p:cNvPr>
            <p:cNvSpPr/>
            <p:nvPr/>
          </p:nvSpPr>
          <p:spPr>
            <a:xfrm>
              <a:off x="808644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1" name="pl63">
              <a:extLst>
                <a:ext uri="{FF2B5EF4-FFF2-40B4-BE49-F238E27FC236}">
                  <a16:creationId xmlns:a16="http://schemas.microsoft.com/office/drawing/2014/main" id="{4C716664-C3D8-1C4F-7459-0E76C78258B4}"/>
                </a:ext>
              </a:extLst>
            </p:cNvPr>
            <p:cNvSpPr/>
            <p:nvPr/>
          </p:nvSpPr>
          <p:spPr>
            <a:xfrm>
              <a:off x="860955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2" name="pl64">
              <a:extLst>
                <a:ext uri="{FF2B5EF4-FFF2-40B4-BE49-F238E27FC236}">
                  <a16:creationId xmlns:a16="http://schemas.microsoft.com/office/drawing/2014/main" id="{67E5AE3B-39CA-6E46-9279-64FE0D232E54}"/>
                </a:ext>
              </a:extLst>
            </p:cNvPr>
            <p:cNvSpPr/>
            <p:nvPr/>
          </p:nvSpPr>
          <p:spPr>
            <a:xfrm>
              <a:off x="913267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3" name="pl65">
              <a:extLst>
                <a:ext uri="{FF2B5EF4-FFF2-40B4-BE49-F238E27FC236}">
                  <a16:creationId xmlns:a16="http://schemas.microsoft.com/office/drawing/2014/main" id="{BF8B9548-A40F-BFFA-BBD6-E8CFE9D9E16C}"/>
                </a:ext>
              </a:extLst>
            </p:cNvPr>
            <p:cNvSpPr/>
            <p:nvPr/>
          </p:nvSpPr>
          <p:spPr>
            <a:xfrm>
              <a:off x="965578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4" name="pl66">
              <a:extLst>
                <a:ext uri="{FF2B5EF4-FFF2-40B4-BE49-F238E27FC236}">
                  <a16:creationId xmlns:a16="http://schemas.microsoft.com/office/drawing/2014/main" id="{D81391DC-3D74-7138-7E36-0483EBA8A93A}"/>
                </a:ext>
              </a:extLst>
            </p:cNvPr>
            <p:cNvSpPr/>
            <p:nvPr/>
          </p:nvSpPr>
          <p:spPr>
            <a:xfrm>
              <a:off x="1017889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5" name="tx67">
              <a:extLst>
                <a:ext uri="{FF2B5EF4-FFF2-40B4-BE49-F238E27FC236}">
                  <a16:creationId xmlns:a16="http://schemas.microsoft.com/office/drawing/2014/main" id="{4E2070FE-623F-B6DA-085B-4D63C2C90256}"/>
                </a:ext>
              </a:extLst>
            </p:cNvPr>
            <p:cNvSpPr/>
            <p:nvPr/>
          </p:nvSpPr>
          <p:spPr>
            <a:xfrm>
              <a:off x="2355601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H3K36me3.regress.H4.c1</a:t>
              </a:r>
            </a:p>
          </p:txBody>
        </p:sp>
        <p:sp>
          <p:nvSpPr>
            <p:cNvPr id="436" name="tx68">
              <a:extLst>
                <a:ext uri="{FF2B5EF4-FFF2-40B4-BE49-F238E27FC236}">
                  <a16:creationId xmlns:a16="http://schemas.microsoft.com/office/drawing/2014/main" id="{29EEF1A0-F7A7-0A91-9834-CF949DD1B9BC}"/>
                </a:ext>
              </a:extLst>
            </p:cNvPr>
            <p:cNvSpPr/>
            <p:nvPr/>
          </p:nvSpPr>
          <p:spPr>
            <a:xfrm>
              <a:off x="2878713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H3K36me3.regress.H4.c7</a:t>
              </a:r>
            </a:p>
          </p:txBody>
        </p:sp>
        <p:sp>
          <p:nvSpPr>
            <p:cNvPr id="437" name="tx69">
              <a:extLst>
                <a:ext uri="{FF2B5EF4-FFF2-40B4-BE49-F238E27FC236}">
                  <a16:creationId xmlns:a16="http://schemas.microsoft.com/office/drawing/2014/main" id="{DE0E3DF0-C376-178B-C8DB-27943A183F4D}"/>
                </a:ext>
              </a:extLst>
            </p:cNvPr>
            <p:cNvSpPr/>
            <p:nvPr/>
          </p:nvSpPr>
          <p:spPr>
            <a:xfrm>
              <a:off x="3401826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H3K36me3.regress.H4.c3</a:t>
              </a:r>
            </a:p>
          </p:txBody>
        </p:sp>
        <p:sp>
          <p:nvSpPr>
            <p:cNvPr id="438" name="tx70">
              <a:extLst>
                <a:ext uri="{FF2B5EF4-FFF2-40B4-BE49-F238E27FC236}">
                  <a16:creationId xmlns:a16="http://schemas.microsoft.com/office/drawing/2014/main" id="{C443B438-EBF1-A1FB-4B0B-6355ECAF1510}"/>
                </a:ext>
              </a:extLst>
            </p:cNvPr>
            <p:cNvSpPr/>
            <p:nvPr/>
          </p:nvSpPr>
          <p:spPr>
            <a:xfrm>
              <a:off x="3924939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H3K36me3.regress.H4.c8</a:t>
              </a:r>
            </a:p>
          </p:txBody>
        </p:sp>
        <p:sp>
          <p:nvSpPr>
            <p:cNvPr id="439" name="tx71">
              <a:extLst>
                <a:ext uri="{FF2B5EF4-FFF2-40B4-BE49-F238E27FC236}">
                  <a16:creationId xmlns:a16="http://schemas.microsoft.com/office/drawing/2014/main" id="{70E954FA-4367-3E0B-994A-FC14FDCD2FC5}"/>
                </a:ext>
              </a:extLst>
            </p:cNvPr>
            <p:cNvSpPr/>
            <p:nvPr/>
          </p:nvSpPr>
          <p:spPr>
            <a:xfrm>
              <a:off x="4448052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H3K36me3.regress.H4.c5</a:t>
              </a:r>
            </a:p>
          </p:txBody>
        </p:sp>
        <p:sp>
          <p:nvSpPr>
            <p:cNvPr id="440" name="tx72">
              <a:extLst>
                <a:ext uri="{FF2B5EF4-FFF2-40B4-BE49-F238E27FC236}">
                  <a16:creationId xmlns:a16="http://schemas.microsoft.com/office/drawing/2014/main" id="{2D77890E-8736-8AD4-4AF8-ACD303CEEFDE}"/>
                </a:ext>
              </a:extLst>
            </p:cNvPr>
            <p:cNvSpPr/>
            <p:nvPr/>
          </p:nvSpPr>
          <p:spPr>
            <a:xfrm>
              <a:off x="4971165" y="7234914"/>
              <a:ext cx="204565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H3K36me3.regress.H4.c6</a:t>
              </a:r>
            </a:p>
          </p:txBody>
        </p:sp>
        <p:sp>
          <p:nvSpPr>
            <p:cNvPr id="441" name="tx73">
              <a:extLst>
                <a:ext uri="{FF2B5EF4-FFF2-40B4-BE49-F238E27FC236}">
                  <a16:creationId xmlns:a16="http://schemas.microsoft.com/office/drawing/2014/main" id="{708339BD-C0C4-3F0D-656B-D52AB8793A0D}"/>
                </a:ext>
              </a:extLst>
            </p:cNvPr>
            <p:cNvSpPr/>
            <p:nvPr/>
          </p:nvSpPr>
          <p:spPr>
            <a:xfrm>
              <a:off x="5444836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H3K36me3.regress.H4.c12</a:t>
              </a:r>
            </a:p>
          </p:txBody>
        </p:sp>
        <p:sp>
          <p:nvSpPr>
            <p:cNvPr id="442" name="tx74">
              <a:extLst>
                <a:ext uri="{FF2B5EF4-FFF2-40B4-BE49-F238E27FC236}">
                  <a16:creationId xmlns:a16="http://schemas.microsoft.com/office/drawing/2014/main" id="{042666A5-2BDC-5046-A979-1C7BA608D559}"/>
                </a:ext>
              </a:extLst>
            </p:cNvPr>
            <p:cNvSpPr/>
            <p:nvPr/>
          </p:nvSpPr>
          <p:spPr>
            <a:xfrm>
              <a:off x="5967949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H3K36me3.regress.H4.c15</a:t>
              </a:r>
            </a:p>
          </p:txBody>
        </p:sp>
        <p:sp>
          <p:nvSpPr>
            <p:cNvPr id="443" name="tx75">
              <a:extLst>
                <a:ext uri="{FF2B5EF4-FFF2-40B4-BE49-F238E27FC236}">
                  <a16:creationId xmlns:a16="http://schemas.microsoft.com/office/drawing/2014/main" id="{40173610-218A-9046-878C-AF50685038F1}"/>
                </a:ext>
              </a:extLst>
            </p:cNvPr>
            <p:cNvSpPr/>
            <p:nvPr/>
          </p:nvSpPr>
          <p:spPr>
            <a:xfrm>
              <a:off x="6491062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H3K36me3.regress.H4.c14</a:t>
              </a:r>
            </a:p>
          </p:txBody>
        </p:sp>
        <p:sp>
          <p:nvSpPr>
            <p:cNvPr id="444" name="tx76">
              <a:extLst>
                <a:ext uri="{FF2B5EF4-FFF2-40B4-BE49-F238E27FC236}">
                  <a16:creationId xmlns:a16="http://schemas.microsoft.com/office/drawing/2014/main" id="{7F1D4B57-93DE-5F69-2FB2-3E7260B968C7}"/>
                </a:ext>
              </a:extLst>
            </p:cNvPr>
            <p:cNvSpPr/>
            <p:nvPr/>
          </p:nvSpPr>
          <p:spPr>
            <a:xfrm>
              <a:off x="7014174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H3K36me3.regress.H4.c16</a:t>
              </a:r>
            </a:p>
          </p:txBody>
        </p:sp>
        <p:sp>
          <p:nvSpPr>
            <p:cNvPr id="445" name="tx77">
              <a:extLst>
                <a:ext uri="{FF2B5EF4-FFF2-40B4-BE49-F238E27FC236}">
                  <a16:creationId xmlns:a16="http://schemas.microsoft.com/office/drawing/2014/main" id="{C8F81BA6-1161-80E8-45CE-B4364D25C242}"/>
                </a:ext>
              </a:extLst>
            </p:cNvPr>
            <p:cNvSpPr/>
            <p:nvPr/>
          </p:nvSpPr>
          <p:spPr>
            <a:xfrm>
              <a:off x="7537287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H3K36me3.regress.H4.c13</a:t>
              </a:r>
            </a:p>
          </p:txBody>
        </p:sp>
        <p:sp>
          <p:nvSpPr>
            <p:cNvPr id="446" name="tx78">
              <a:extLst>
                <a:ext uri="{FF2B5EF4-FFF2-40B4-BE49-F238E27FC236}">
                  <a16:creationId xmlns:a16="http://schemas.microsoft.com/office/drawing/2014/main" id="{86B60D3C-98A4-5A66-2ACF-CD55A415E04A}"/>
                </a:ext>
              </a:extLst>
            </p:cNvPr>
            <p:cNvSpPr/>
            <p:nvPr/>
          </p:nvSpPr>
          <p:spPr>
            <a:xfrm>
              <a:off x="8060400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H3K36me3.regress.H4.c17</a:t>
              </a:r>
            </a:p>
          </p:txBody>
        </p:sp>
        <p:sp>
          <p:nvSpPr>
            <p:cNvPr id="447" name="tx79">
              <a:extLst>
                <a:ext uri="{FF2B5EF4-FFF2-40B4-BE49-F238E27FC236}">
                  <a16:creationId xmlns:a16="http://schemas.microsoft.com/office/drawing/2014/main" id="{E549BC29-CA15-35E2-0AF8-8761640990BC}"/>
                </a:ext>
              </a:extLst>
            </p:cNvPr>
            <p:cNvSpPr/>
            <p:nvPr/>
          </p:nvSpPr>
          <p:spPr>
            <a:xfrm>
              <a:off x="8583513" y="7234914"/>
              <a:ext cx="214453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H3K36me3.regress.H4.c18</a:t>
              </a:r>
            </a:p>
          </p:txBody>
        </p:sp>
        <p:sp>
          <p:nvSpPr>
            <p:cNvPr id="448" name="tx80">
              <a:extLst>
                <a:ext uri="{FF2B5EF4-FFF2-40B4-BE49-F238E27FC236}">
                  <a16:creationId xmlns:a16="http://schemas.microsoft.com/office/drawing/2014/main" id="{B07140DF-593A-13A9-B3BF-5736DECABA65}"/>
                </a:ext>
              </a:extLst>
            </p:cNvPr>
            <p:cNvSpPr/>
            <p:nvPr/>
          </p:nvSpPr>
          <p:spPr>
            <a:xfrm>
              <a:off x="10055399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449" name="tx81">
              <a:extLst>
                <a:ext uri="{FF2B5EF4-FFF2-40B4-BE49-F238E27FC236}">
                  <a16:creationId xmlns:a16="http://schemas.microsoft.com/office/drawing/2014/main" id="{C3C4CF8B-4E96-8612-B2FF-341775912135}"/>
                </a:ext>
              </a:extLst>
            </p:cNvPr>
            <p:cNvSpPr/>
            <p:nvPr/>
          </p:nvSpPr>
          <p:spPr>
            <a:xfrm>
              <a:off x="6603934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450" name="tx82">
              <a:extLst>
                <a:ext uri="{FF2B5EF4-FFF2-40B4-BE49-F238E27FC236}">
                  <a16:creationId xmlns:a16="http://schemas.microsoft.com/office/drawing/2014/main" id="{C965048C-DC49-8C91-2B3C-C7DF05CA6707}"/>
                </a:ext>
              </a:extLst>
            </p:cNvPr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451" name="rc83">
              <a:extLst>
                <a:ext uri="{FF2B5EF4-FFF2-40B4-BE49-F238E27FC236}">
                  <a16:creationId xmlns:a16="http://schemas.microsoft.com/office/drawing/2014/main" id="{36BD16D2-F2C6-3896-04E3-E6645F6C60E4}"/>
                </a:ext>
              </a:extLst>
            </p:cNvPr>
            <p:cNvSpPr/>
            <p:nvPr/>
          </p:nvSpPr>
          <p:spPr>
            <a:xfrm>
              <a:off x="10631941" y="3560373"/>
              <a:ext cx="1776219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2" name="tx84">
              <a:extLst>
                <a:ext uri="{FF2B5EF4-FFF2-40B4-BE49-F238E27FC236}">
                  <a16:creationId xmlns:a16="http://schemas.microsoft.com/office/drawing/2014/main" id="{2672D92C-A286-4383-FDD8-E849A89E0CC8}"/>
                </a:ext>
              </a:extLst>
            </p:cNvPr>
            <p:cNvSpPr/>
            <p:nvPr/>
          </p:nvSpPr>
          <p:spPr>
            <a:xfrm>
              <a:off x="10701530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453" name="rc85">
              <a:extLst>
                <a:ext uri="{FF2B5EF4-FFF2-40B4-BE49-F238E27FC236}">
                  <a16:creationId xmlns:a16="http://schemas.microsoft.com/office/drawing/2014/main" id="{423F47B3-52C1-3707-1FDA-5A49FB608C8D}"/>
                </a:ext>
              </a:extLst>
            </p:cNvPr>
            <p:cNvSpPr/>
            <p:nvPr/>
          </p:nvSpPr>
          <p:spPr>
            <a:xfrm>
              <a:off x="10701530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4" name="rc86">
              <a:extLst>
                <a:ext uri="{FF2B5EF4-FFF2-40B4-BE49-F238E27FC236}">
                  <a16:creationId xmlns:a16="http://schemas.microsoft.com/office/drawing/2014/main" id="{E2B6D416-CA7F-9C4D-CD1E-E77CFBD76C77}"/>
                </a:ext>
              </a:extLst>
            </p:cNvPr>
            <p:cNvSpPr/>
            <p:nvPr/>
          </p:nvSpPr>
          <p:spPr>
            <a:xfrm>
              <a:off x="10710530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5" name="rc87">
              <a:extLst>
                <a:ext uri="{FF2B5EF4-FFF2-40B4-BE49-F238E27FC236}">
                  <a16:creationId xmlns:a16="http://schemas.microsoft.com/office/drawing/2014/main" id="{D9EA5A5A-437E-3518-1BB1-42A11833FCFB}"/>
                </a:ext>
              </a:extLst>
            </p:cNvPr>
            <p:cNvSpPr/>
            <p:nvPr/>
          </p:nvSpPr>
          <p:spPr>
            <a:xfrm>
              <a:off x="10701530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6" name="rc88">
              <a:extLst>
                <a:ext uri="{FF2B5EF4-FFF2-40B4-BE49-F238E27FC236}">
                  <a16:creationId xmlns:a16="http://schemas.microsoft.com/office/drawing/2014/main" id="{EFC05286-1D81-6E67-A381-AC37656D1D00}"/>
                </a:ext>
              </a:extLst>
            </p:cNvPr>
            <p:cNvSpPr/>
            <p:nvPr/>
          </p:nvSpPr>
          <p:spPr>
            <a:xfrm>
              <a:off x="10710530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7" name="rc89">
              <a:extLst>
                <a:ext uri="{FF2B5EF4-FFF2-40B4-BE49-F238E27FC236}">
                  <a16:creationId xmlns:a16="http://schemas.microsoft.com/office/drawing/2014/main" id="{D36CBD78-6255-462C-AAC1-4C1746ED439D}"/>
                </a:ext>
              </a:extLst>
            </p:cNvPr>
            <p:cNvSpPr/>
            <p:nvPr/>
          </p:nvSpPr>
          <p:spPr>
            <a:xfrm>
              <a:off x="10701530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8" name="rc90">
              <a:extLst>
                <a:ext uri="{FF2B5EF4-FFF2-40B4-BE49-F238E27FC236}">
                  <a16:creationId xmlns:a16="http://schemas.microsoft.com/office/drawing/2014/main" id="{E827BE0E-A321-E20C-5445-61044CEDCC97}"/>
                </a:ext>
              </a:extLst>
            </p:cNvPr>
            <p:cNvSpPr/>
            <p:nvPr/>
          </p:nvSpPr>
          <p:spPr>
            <a:xfrm>
              <a:off x="10710530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9" name="rc91">
              <a:extLst>
                <a:ext uri="{FF2B5EF4-FFF2-40B4-BE49-F238E27FC236}">
                  <a16:creationId xmlns:a16="http://schemas.microsoft.com/office/drawing/2014/main" id="{D8CC3423-2029-EF27-37F9-4152D876D6D9}"/>
                </a:ext>
              </a:extLst>
            </p:cNvPr>
            <p:cNvSpPr/>
            <p:nvPr/>
          </p:nvSpPr>
          <p:spPr>
            <a:xfrm>
              <a:off x="10701530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0" name="rc92">
              <a:extLst>
                <a:ext uri="{FF2B5EF4-FFF2-40B4-BE49-F238E27FC236}">
                  <a16:creationId xmlns:a16="http://schemas.microsoft.com/office/drawing/2014/main" id="{69568ECB-F9DE-7FB3-52B2-6D2B0DE84B58}"/>
                </a:ext>
              </a:extLst>
            </p:cNvPr>
            <p:cNvSpPr/>
            <p:nvPr/>
          </p:nvSpPr>
          <p:spPr>
            <a:xfrm>
              <a:off x="10710530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1" name="rc93">
              <a:extLst>
                <a:ext uri="{FF2B5EF4-FFF2-40B4-BE49-F238E27FC236}">
                  <a16:creationId xmlns:a16="http://schemas.microsoft.com/office/drawing/2014/main" id="{74CA57FA-7FBF-56CF-563C-EDAFC1A99BB8}"/>
                </a:ext>
              </a:extLst>
            </p:cNvPr>
            <p:cNvSpPr/>
            <p:nvPr/>
          </p:nvSpPr>
          <p:spPr>
            <a:xfrm>
              <a:off x="10701530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2" name="rc94">
              <a:extLst>
                <a:ext uri="{FF2B5EF4-FFF2-40B4-BE49-F238E27FC236}">
                  <a16:creationId xmlns:a16="http://schemas.microsoft.com/office/drawing/2014/main" id="{30413B42-BAA5-1544-C053-F7CFC99053BE}"/>
                </a:ext>
              </a:extLst>
            </p:cNvPr>
            <p:cNvSpPr/>
            <p:nvPr/>
          </p:nvSpPr>
          <p:spPr>
            <a:xfrm>
              <a:off x="10710530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3" name="rc95">
              <a:extLst>
                <a:ext uri="{FF2B5EF4-FFF2-40B4-BE49-F238E27FC236}">
                  <a16:creationId xmlns:a16="http://schemas.microsoft.com/office/drawing/2014/main" id="{BBE0D9A1-D8D8-83E3-66F3-40D84E121136}"/>
                </a:ext>
              </a:extLst>
            </p:cNvPr>
            <p:cNvSpPr/>
            <p:nvPr/>
          </p:nvSpPr>
          <p:spPr>
            <a:xfrm>
              <a:off x="10701530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4" name="rc96">
              <a:extLst>
                <a:ext uri="{FF2B5EF4-FFF2-40B4-BE49-F238E27FC236}">
                  <a16:creationId xmlns:a16="http://schemas.microsoft.com/office/drawing/2014/main" id="{D51AD709-0DE1-E7BA-A696-A7AAF4CD5D8E}"/>
                </a:ext>
              </a:extLst>
            </p:cNvPr>
            <p:cNvSpPr/>
            <p:nvPr/>
          </p:nvSpPr>
          <p:spPr>
            <a:xfrm>
              <a:off x="10710530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5" name="rc97">
              <a:extLst>
                <a:ext uri="{FF2B5EF4-FFF2-40B4-BE49-F238E27FC236}">
                  <a16:creationId xmlns:a16="http://schemas.microsoft.com/office/drawing/2014/main" id="{7A214B4B-B652-DBE4-6A8E-E241AFF97E09}"/>
                </a:ext>
              </a:extLst>
            </p:cNvPr>
            <p:cNvSpPr/>
            <p:nvPr/>
          </p:nvSpPr>
          <p:spPr>
            <a:xfrm>
              <a:off x="10701530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6" name="rc98">
              <a:extLst>
                <a:ext uri="{FF2B5EF4-FFF2-40B4-BE49-F238E27FC236}">
                  <a16:creationId xmlns:a16="http://schemas.microsoft.com/office/drawing/2014/main" id="{B0D1A6CB-7DD3-195D-971C-60B290886F68}"/>
                </a:ext>
              </a:extLst>
            </p:cNvPr>
            <p:cNvSpPr/>
            <p:nvPr/>
          </p:nvSpPr>
          <p:spPr>
            <a:xfrm>
              <a:off x="10710530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7" name="rc99">
              <a:extLst>
                <a:ext uri="{FF2B5EF4-FFF2-40B4-BE49-F238E27FC236}">
                  <a16:creationId xmlns:a16="http://schemas.microsoft.com/office/drawing/2014/main" id="{5AEDB2D2-5DCE-6921-F640-F3A2A5318894}"/>
                </a:ext>
              </a:extLst>
            </p:cNvPr>
            <p:cNvSpPr/>
            <p:nvPr/>
          </p:nvSpPr>
          <p:spPr>
            <a:xfrm>
              <a:off x="10701530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8" name="rc100">
              <a:extLst>
                <a:ext uri="{FF2B5EF4-FFF2-40B4-BE49-F238E27FC236}">
                  <a16:creationId xmlns:a16="http://schemas.microsoft.com/office/drawing/2014/main" id="{6B8C66DF-DAD8-F6AE-7674-91839F0D84FE}"/>
                </a:ext>
              </a:extLst>
            </p:cNvPr>
            <p:cNvSpPr/>
            <p:nvPr/>
          </p:nvSpPr>
          <p:spPr>
            <a:xfrm>
              <a:off x="10710530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9" name="rc101">
              <a:extLst>
                <a:ext uri="{FF2B5EF4-FFF2-40B4-BE49-F238E27FC236}">
                  <a16:creationId xmlns:a16="http://schemas.microsoft.com/office/drawing/2014/main" id="{E0855BB8-2D7D-C853-97C6-51EF79967150}"/>
                </a:ext>
              </a:extLst>
            </p:cNvPr>
            <p:cNvSpPr/>
            <p:nvPr/>
          </p:nvSpPr>
          <p:spPr>
            <a:xfrm>
              <a:off x="10701530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0" name="rc102">
              <a:extLst>
                <a:ext uri="{FF2B5EF4-FFF2-40B4-BE49-F238E27FC236}">
                  <a16:creationId xmlns:a16="http://schemas.microsoft.com/office/drawing/2014/main" id="{8D800A9F-814E-4955-0AFB-E690F09BCBBA}"/>
                </a:ext>
              </a:extLst>
            </p:cNvPr>
            <p:cNvSpPr/>
            <p:nvPr/>
          </p:nvSpPr>
          <p:spPr>
            <a:xfrm>
              <a:off x="10710530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1" name="rc103">
              <a:extLst>
                <a:ext uri="{FF2B5EF4-FFF2-40B4-BE49-F238E27FC236}">
                  <a16:creationId xmlns:a16="http://schemas.microsoft.com/office/drawing/2014/main" id="{BBF3476A-172E-5689-6211-5A17273F9295}"/>
                </a:ext>
              </a:extLst>
            </p:cNvPr>
            <p:cNvSpPr/>
            <p:nvPr/>
          </p:nvSpPr>
          <p:spPr>
            <a:xfrm>
              <a:off x="10701530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2" name="rc104">
              <a:extLst>
                <a:ext uri="{FF2B5EF4-FFF2-40B4-BE49-F238E27FC236}">
                  <a16:creationId xmlns:a16="http://schemas.microsoft.com/office/drawing/2014/main" id="{D47697C7-2DCA-ABB8-E6F6-8A0F2CE9EE3E}"/>
                </a:ext>
              </a:extLst>
            </p:cNvPr>
            <p:cNvSpPr/>
            <p:nvPr/>
          </p:nvSpPr>
          <p:spPr>
            <a:xfrm>
              <a:off x="10710530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3" name="rc105">
              <a:extLst>
                <a:ext uri="{FF2B5EF4-FFF2-40B4-BE49-F238E27FC236}">
                  <a16:creationId xmlns:a16="http://schemas.microsoft.com/office/drawing/2014/main" id="{06DB70BA-1471-7126-8ECB-768603CD7EC3}"/>
                </a:ext>
              </a:extLst>
            </p:cNvPr>
            <p:cNvSpPr/>
            <p:nvPr/>
          </p:nvSpPr>
          <p:spPr>
            <a:xfrm>
              <a:off x="10701530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4" name="rc106">
              <a:extLst>
                <a:ext uri="{FF2B5EF4-FFF2-40B4-BE49-F238E27FC236}">
                  <a16:creationId xmlns:a16="http://schemas.microsoft.com/office/drawing/2014/main" id="{AC3729F6-DA0D-2E47-B618-9459B244DF30}"/>
                </a:ext>
              </a:extLst>
            </p:cNvPr>
            <p:cNvSpPr/>
            <p:nvPr/>
          </p:nvSpPr>
          <p:spPr>
            <a:xfrm>
              <a:off x="10710530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5" name="rc107">
              <a:extLst>
                <a:ext uri="{FF2B5EF4-FFF2-40B4-BE49-F238E27FC236}">
                  <a16:creationId xmlns:a16="http://schemas.microsoft.com/office/drawing/2014/main" id="{33232CF6-B2C0-86E7-3C1F-65603272714C}"/>
                </a:ext>
              </a:extLst>
            </p:cNvPr>
            <p:cNvSpPr/>
            <p:nvPr/>
          </p:nvSpPr>
          <p:spPr>
            <a:xfrm>
              <a:off x="10701530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6" name="rc108">
              <a:extLst>
                <a:ext uri="{FF2B5EF4-FFF2-40B4-BE49-F238E27FC236}">
                  <a16:creationId xmlns:a16="http://schemas.microsoft.com/office/drawing/2014/main" id="{BDE1C68C-C735-BC8E-8EE6-45049C1B0E2E}"/>
                </a:ext>
              </a:extLst>
            </p:cNvPr>
            <p:cNvSpPr/>
            <p:nvPr/>
          </p:nvSpPr>
          <p:spPr>
            <a:xfrm>
              <a:off x="10710530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7" name="rc109">
              <a:extLst>
                <a:ext uri="{FF2B5EF4-FFF2-40B4-BE49-F238E27FC236}">
                  <a16:creationId xmlns:a16="http://schemas.microsoft.com/office/drawing/2014/main" id="{DC74C1D1-1CE5-7423-DF89-E50424FE002E}"/>
                </a:ext>
              </a:extLst>
            </p:cNvPr>
            <p:cNvSpPr/>
            <p:nvPr/>
          </p:nvSpPr>
          <p:spPr>
            <a:xfrm>
              <a:off x="10701530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8" name="rc110">
              <a:extLst>
                <a:ext uri="{FF2B5EF4-FFF2-40B4-BE49-F238E27FC236}">
                  <a16:creationId xmlns:a16="http://schemas.microsoft.com/office/drawing/2014/main" id="{9EDDECB7-A9FE-64B7-4518-A3AC72E47BB4}"/>
                </a:ext>
              </a:extLst>
            </p:cNvPr>
            <p:cNvSpPr/>
            <p:nvPr/>
          </p:nvSpPr>
          <p:spPr>
            <a:xfrm>
              <a:off x="10710530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9" name="rc111">
              <a:extLst>
                <a:ext uri="{FF2B5EF4-FFF2-40B4-BE49-F238E27FC236}">
                  <a16:creationId xmlns:a16="http://schemas.microsoft.com/office/drawing/2014/main" id="{A6EF066C-12C2-F165-1FCA-7DAC00CB37F4}"/>
                </a:ext>
              </a:extLst>
            </p:cNvPr>
            <p:cNvSpPr/>
            <p:nvPr/>
          </p:nvSpPr>
          <p:spPr>
            <a:xfrm>
              <a:off x="10701530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80" name="rc112">
              <a:extLst>
                <a:ext uri="{FF2B5EF4-FFF2-40B4-BE49-F238E27FC236}">
                  <a16:creationId xmlns:a16="http://schemas.microsoft.com/office/drawing/2014/main" id="{0B83144D-CB64-E69C-0B3D-411BABB59791}"/>
                </a:ext>
              </a:extLst>
            </p:cNvPr>
            <p:cNvSpPr/>
            <p:nvPr/>
          </p:nvSpPr>
          <p:spPr>
            <a:xfrm>
              <a:off x="10710530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1" name="tx113">
              <a:extLst>
                <a:ext uri="{FF2B5EF4-FFF2-40B4-BE49-F238E27FC236}">
                  <a16:creationId xmlns:a16="http://schemas.microsoft.com/office/drawing/2014/main" id="{5CBA93FB-6A53-FF41-2448-1138D9FC0A8B}"/>
                </a:ext>
              </a:extLst>
            </p:cNvPr>
            <p:cNvSpPr/>
            <p:nvPr/>
          </p:nvSpPr>
          <p:spPr>
            <a:xfrm>
              <a:off x="10990575" y="3873876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H3K36me3.regress.H4.c1</a:t>
              </a:r>
            </a:p>
          </p:txBody>
        </p:sp>
        <p:sp>
          <p:nvSpPr>
            <p:cNvPr id="482" name="tx114">
              <a:extLst>
                <a:ext uri="{FF2B5EF4-FFF2-40B4-BE49-F238E27FC236}">
                  <a16:creationId xmlns:a16="http://schemas.microsoft.com/office/drawing/2014/main" id="{FF8DC0CB-9C7C-9EC6-489E-6E07C67C7146}"/>
                </a:ext>
              </a:extLst>
            </p:cNvPr>
            <p:cNvSpPr/>
            <p:nvPr/>
          </p:nvSpPr>
          <p:spPr>
            <a:xfrm>
              <a:off x="10990575" y="4093332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H3K36me3.regress.H4.c7</a:t>
              </a:r>
            </a:p>
          </p:txBody>
        </p:sp>
        <p:sp>
          <p:nvSpPr>
            <p:cNvPr id="483" name="tx115">
              <a:extLst>
                <a:ext uri="{FF2B5EF4-FFF2-40B4-BE49-F238E27FC236}">
                  <a16:creationId xmlns:a16="http://schemas.microsoft.com/office/drawing/2014/main" id="{C7A28D6E-CA34-47AD-8C02-71CA4EE8CCF5}"/>
                </a:ext>
              </a:extLst>
            </p:cNvPr>
            <p:cNvSpPr/>
            <p:nvPr/>
          </p:nvSpPr>
          <p:spPr>
            <a:xfrm>
              <a:off x="10990575" y="4312788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H3K36me3.regress.H4.c3</a:t>
              </a:r>
            </a:p>
          </p:txBody>
        </p:sp>
        <p:sp>
          <p:nvSpPr>
            <p:cNvPr id="484" name="tx116">
              <a:extLst>
                <a:ext uri="{FF2B5EF4-FFF2-40B4-BE49-F238E27FC236}">
                  <a16:creationId xmlns:a16="http://schemas.microsoft.com/office/drawing/2014/main" id="{0535DE9D-1EB6-0637-5810-505A55237519}"/>
                </a:ext>
              </a:extLst>
            </p:cNvPr>
            <p:cNvSpPr/>
            <p:nvPr/>
          </p:nvSpPr>
          <p:spPr>
            <a:xfrm>
              <a:off x="10990575" y="4532244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H3K36me3.regress.H4.c8</a:t>
              </a:r>
            </a:p>
          </p:txBody>
        </p:sp>
        <p:sp>
          <p:nvSpPr>
            <p:cNvPr id="485" name="tx117">
              <a:extLst>
                <a:ext uri="{FF2B5EF4-FFF2-40B4-BE49-F238E27FC236}">
                  <a16:creationId xmlns:a16="http://schemas.microsoft.com/office/drawing/2014/main" id="{31306E86-A18D-C7C3-BF0F-FF96CEC4163C}"/>
                </a:ext>
              </a:extLst>
            </p:cNvPr>
            <p:cNvSpPr/>
            <p:nvPr/>
          </p:nvSpPr>
          <p:spPr>
            <a:xfrm>
              <a:off x="10990575" y="4751700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H3K36me3.regress.H4.c5</a:t>
              </a:r>
            </a:p>
          </p:txBody>
        </p:sp>
        <p:sp>
          <p:nvSpPr>
            <p:cNvPr id="486" name="tx118">
              <a:extLst>
                <a:ext uri="{FF2B5EF4-FFF2-40B4-BE49-F238E27FC236}">
                  <a16:creationId xmlns:a16="http://schemas.microsoft.com/office/drawing/2014/main" id="{66368457-8BF8-B86A-1EFF-B2BFF6997DD8}"/>
                </a:ext>
              </a:extLst>
            </p:cNvPr>
            <p:cNvSpPr/>
            <p:nvPr/>
          </p:nvSpPr>
          <p:spPr>
            <a:xfrm>
              <a:off x="10990575" y="4971156"/>
              <a:ext cx="128584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H3K36me3.regress.H4.c6</a:t>
              </a:r>
            </a:p>
          </p:txBody>
        </p:sp>
        <p:sp>
          <p:nvSpPr>
            <p:cNvPr id="487" name="tx119">
              <a:extLst>
                <a:ext uri="{FF2B5EF4-FFF2-40B4-BE49-F238E27FC236}">
                  <a16:creationId xmlns:a16="http://schemas.microsoft.com/office/drawing/2014/main" id="{32A513A2-5F22-0F8A-EA88-644868B43774}"/>
                </a:ext>
              </a:extLst>
            </p:cNvPr>
            <p:cNvSpPr/>
            <p:nvPr/>
          </p:nvSpPr>
          <p:spPr>
            <a:xfrm>
              <a:off x="10990575" y="5190612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H3K36me3.regress.H4.c12</a:t>
              </a:r>
            </a:p>
          </p:txBody>
        </p:sp>
        <p:sp>
          <p:nvSpPr>
            <p:cNvPr id="488" name="tx120">
              <a:extLst>
                <a:ext uri="{FF2B5EF4-FFF2-40B4-BE49-F238E27FC236}">
                  <a16:creationId xmlns:a16="http://schemas.microsoft.com/office/drawing/2014/main" id="{EB62D944-64D3-2759-34F9-C53AA77FF776}"/>
                </a:ext>
              </a:extLst>
            </p:cNvPr>
            <p:cNvSpPr/>
            <p:nvPr/>
          </p:nvSpPr>
          <p:spPr>
            <a:xfrm>
              <a:off x="10990575" y="5410068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H3K36me3.regress.H4.c15</a:t>
              </a:r>
            </a:p>
          </p:txBody>
        </p:sp>
        <p:sp>
          <p:nvSpPr>
            <p:cNvPr id="489" name="tx121">
              <a:extLst>
                <a:ext uri="{FF2B5EF4-FFF2-40B4-BE49-F238E27FC236}">
                  <a16:creationId xmlns:a16="http://schemas.microsoft.com/office/drawing/2014/main" id="{3599399C-68EA-049F-0D74-B9ED2FA9E394}"/>
                </a:ext>
              </a:extLst>
            </p:cNvPr>
            <p:cNvSpPr/>
            <p:nvPr/>
          </p:nvSpPr>
          <p:spPr>
            <a:xfrm>
              <a:off x="10990575" y="5629524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H3K36me3.regress.H4.c14</a:t>
              </a:r>
            </a:p>
          </p:txBody>
        </p:sp>
        <p:sp>
          <p:nvSpPr>
            <p:cNvPr id="490" name="tx122">
              <a:extLst>
                <a:ext uri="{FF2B5EF4-FFF2-40B4-BE49-F238E27FC236}">
                  <a16:creationId xmlns:a16="http://schemas.microsoft.com/office/drawing/2014/main" id="{AC689335-A7C3-41A6-F433-069780A2DB7D}"/>
                </a:ext>
              </a:extLst>
            </p:cNvPr>
            <p:cNvSpPr/>
            <p:nvPr/>
          </p:nvSpPr>
          <p:spPr>
            <a:xfrm>
              <a:off x="10990575" y="5848980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H3K36me3.regress.H4.c16</a:t>
              </a:r>
            </a:p>
          </p:txBody>
        </p:sp>
        <p:sp>
          <p:nvSpPr>
            <p:cNvPr id="491" name="tx123">
              <a:extLst>
                <a:ext uri="{FF2B5EF4-FFF2-40B4-BE49-F238E27FC236}">
                  <a16:creationId xmlns:a16="http://schemas.microsoft.com/office/drawing/2014/main" id="{2AA2ADCB-ADD4-4EBD-28B9-8966B0AE9646}"/>
                </a:ext>
              </a:extLst>
            </p:cNvPr>
            <p:cNvSpPr/>
            <p:nvPr/>
          </p:nvSpPr>
          <p:spPr>
            <a:xfrm>
              <a:off x="10990575" y="6068436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H3K36me3.regress.H4.c13</a:t>
              </a:r>
            </a:p>
          </p:txBody>
        </p:sp>
        <p:sp>
          <p:nvSpPr>
            <p:cNvPr id="492" name="tx124">
              <a:extLst>
                <a:ext uri="{FF2B5EF4-FFF2-40B4-BE49-F238E27FC236}">
                  <a16:creationId xmlns:a16="http://schemas.microsoft.com/office/drawing/2014/main" id="{59187A3E-C3D5-E045-F235-AAD3DFA17056}"/>
                </a:ext>
              </a:extLst>
            </p:cNvPr>
            <p:cNvSpPr/>
            <p:nvPr/>
          </p:nvSpPr>
          <p:spPr>
            <a:xfrm>
              <a:off x="10990575" y="6287892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H3K36me3.regress.H4.c17</a:t>
              </a:r>
            </a:p>
          </p:txBody>
        </p:sp>
        <p:sp>
          <p:nvSpPr>
            <p:cNvPr id="493" name="tx125">
              <a:extLst>
                <a:ext uri="{FF2B5EF4-FFF2-40B4-BE49-F238E27FC236}">
                  <a16:creationId xmlns:a16="http://schemas.microsoft.com/office/drawing/2014/main" id="{16DEDCF7-2EAE-1DE9-2858-36E55E6C0D49}"/>
                </a:ext>
              </a:extLst>
            </p:cNvPr>
            <p:cNvSpPr/>
            <p:nvPr/>
          </p:nvSpPr>
          <p:spPr>
            <a:xfrm>
              <a:off x="10990575" y="6507348"/>
              <a:ext cx="134799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H3K36me3.regress.H4.c18</a:t>
              </a:r>
            </a:p>
          </p:txBody>
        </p:sp>
        <p:sp>
          <p:nvSpPr>
            <p:cNvPr id="494" name="tx126">
              <a:extLst>
                <a:ext uri="{FF2B5EF4-FFF2-40B4-BE49-F238E27FC236}">
                  <a16:creationId xmlns:a16="http://schemas.microsoft.com/office/drawing/2014/main" id="{69CCBA20-5572-B2C7-3F9E-68B3E8992981}"/>
                </a:ext>
              </a:extLst>
            </p:cNvPr>
            <p:cNvSpPr/>
            <p:nvPr/>
          </p:nvSpPr>
          <p:spPr>
            <a:xfrm>
              <a:off x="10990575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495" name="tx127">
              <a:extLst>
                <a:ext uri="{FF2B5EF4-FFF2-40B4-BE49-F238E27FC236}">
                  <a16:creationId xmlns:a16="http://schemas.microsoft.com/office/drawing/2014/main" id="{A8A6B2D9-E63B-3C74-5CAE-20912CA671E6}"/>
                </a:ext>
              </a:extLst>
            </p:cNvPr>
            <p:cNvSpPr/>
            <p:nvPr/>
          </p:nvSpPr>
          <p:spPr>
            <a:xfrm>
              <a:off x="3064560" y="3057080"/>
              <a:ext cx="3242295" cy="15773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H3K36me3.regress.H4 - erythroid trajectory</a:t>
              </a:r>
            </a:p>
          </p:txBody>
        </p:sp>
      </p:grpSp>
      <p:cxnSp>
        <p:nvCxnSpPr>
          <p:cNvPr id="496" name="Straight Connector 495">
            <a:extLst>
              <a:ext uri="{FF2B5EF4-FFF2-40B4-BE49-F238E27FC236}">
                <a16:creationId xmlns:a16="http://schemas.microsoft.com/office/drawing/2014/main" id="{3D9E0BE9-EE6D-818D-FBD1-4CED0B44EE0E}"/>
              </a:ext>
            </a:extLst>
          </p:cNvPr>
          <p:cNvCxnSpPr>
            <a:cxnSpLocks/>
          </p:cNvCxnSpPr>
          <p:nvPr/>
        </p:nvCxnSpPr>
        <p:spPr>
          <a:xfrm flipV="1">
            <a:off x="6521737" y="5337099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BFE7696-1265-90D9-72BF-0914F53C4C6E}"/>
              </a:ext>
            </a:extLst>
          </p:cNvPr>
          <p:cNvCxnSpPr>
            <a:cxnSpLocks/>
          </p:cNvCxnSpPr>
          <p:nvPr/>
        </p:nvCxnSpPr>
        <p:spPr>
          <a:xfrm flipV="1">
            <a:off x="425056" y="5253812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8" name="Straight Connector 497">
            <a:extLst>
              <a:ext uri="{FF2B5EF4-FFF2-40B4-BE49-F238E27FC236}">
                <a16:creationId xmlns:a16="http://schemas.microsoft.com/office/drawing/2014/main" id="{0DDEA771-E436-CA12-903F-C6CC78CA7F81}"/>
              </a:ext>
            </a:extLst>
          </p:cNvPr>
          <p:cNvCxnSpPr>
            <a:cxnSpLocks/>
          </p:cNvCxnSpPr>
          <p:nvPr/>
        </p:nvCxnSpPr>
        <p:spPr>
          <a:xfrm flipV="1">
            <a:off x="620463" y="1879476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9" name="Straight Connector 498">
            <a:extLst>
              <a:ext uri="{FF2B5EF4-FFF2-40B4-BE49-F238E27FC236}">
                <a16:creationId xmlns:a16="http://schemas.microsoft.com/office/drawing/2014/main" id="{8CB8E76B-CCBC-283F-2E37-131EFEC12773}"/>
              </a:ext>
            </a:extLst>
          </p:cNvPr>
          <p:cNvCxnSpPr>
            <a:cxnSpLocks/>
          </p:cNvCxnSpPr>
          <p:nvPr/>
        </p:nvCxnSpPr>
        <p:spPr>
          <a:xfrm flipV="1">
            <a:off x="6573591" y="1881273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0" name="TextBox 499">
            <a:extLst>
              <a:ext uri="{FF2B5EF4-FFF2-40B4-BE49-F238E27FC236}">
                <a16:creationId xmlns:a16="http://schemas.microsoft.com/office/drawing/2014/main" id="{741FC068-429F-6AF3-B43B-3DDFA938AF97}"/>
              </a:ext>
            </a:extLst>
          </p:cNvPr>
          <p:cNvSpPr txBox="1"/>
          <p:nvPr/>
        </p:nvSpPr>
        <p:spPr>
          <a:xfrm>
            <a:off x="60771" y="-14590"/>
            <a:ext cx="1217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H3K36me3</a:t>
            </a:r>
          </a:p>
        </p:txBody>
      </p:sp>
      <p:sp>
        <p:nvSpPr>
          <p:cNvPr id="501" name="TextBox 500">
            <a:extLst>
              <a:ext uri="{FF2B5EF4-FFF2-40B4-BE49-F238E27FC236}">
                <a16:creationId xmlns:a16="http://schemas.microsoft.com/office/drawing/2014/main" id="{42DC3C3A-BDF3-4699-22B6-548AD8BAEEE7}"/>
              </a:ext>
            </a:extLst>
          </p:cNvPr>
          <p:cNvSpPr txBox="1"/>
          <p:nvPr/>
        </p:nvSpPr>
        <p:spPr>
          <a:xfrm>
            <a:off x="1410001" y="267056"/>
            <a:ext cx="1792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no-normalization</a:t>
            </a:r>
          </a:p>
        </p:txBody>
      </p:sp>
      <p:sp>
        <p:nvSpPr>
          <p:cNvPr id="502" name="TextBox 501">
            <a:extLst>
              <a:ext uri="{FF2B5EF4-FFF2-40B4-BE49-F238E27FC236}">
                <a16:creationId xmlns:a16="http://schemas.microsoft.com/office/drawing/2014/main" id="{77B5B4EF-E17F-D57E-7155-361E0CE1C281}"/>
              </a:ext>
            </a:extLst>
          </p:cNvPr>
          <p:cNvSpPr txBox="1"/>
          <p:nvPr/>
        </p:nvSpPr>
        <p:spPr>
          <a:xfrm>
            <a:off x="8271855" y="302981"/>
            <a:ext cx="2187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H3+H4-normalization</a:t>
            </a:r>
          </a:p>
        </p:txBody>
      </p:sp>
      <p:sp>
        <p:nvSpPr>
          <p:cNvPr id="503" name="TextBox 502">
            <a:extLst>
              <a:ext uri="{FF2B5EF4-FFF2-40B4-BE49-F238E27FC236}">
                <a16:creationId xmlns:a16="http://schemas.microsoft.com/office/drawing/2014/main" id="{41CA3622-00EF-49FE-5C82-FDF0612B3297}"/>
              </a:ext>
            </a:extLst>
          </p:cNvPr>
          <p:cNvSpPr txBox="1"/>
          <p:nvPr/>
        </p:nvSpPr>
        <p:spPr>
          <a:xfrm>
            <a:off x="2187976" y="3757901"/>
            <a:ext cx="1810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H3-normalization</a:t>
            </a:r>
          </a:p>
        </p:txBody>
      </p:sp>
      <p:sp>
        <p:nvSpPr>
          <p:cNvPr id="504" name="TextBox 503">
            <a:extLst>
              <a:ext uri="{FF2B5EF4-FFF2-40B4-BE49-F238E27FC236}">
                <a16:creationId xmlns:a16="http://schemas.microsoft.com/office/drawing/2014/main" id="{4C1F2214-CBEA-061F-3F93-E0A4EEE515F4}"/>
              </a:ext>
            </a:extLst>
          </p:cNvPr>
          <p:cNvSpPr txBox="1"/>
          <p:nvPr/>
        </p:nvSpPr>
        <p:spPr>
          <a:xfrm>
            <a:off x="8082881" y="3757901"/>
            <a:ext cx="1810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H4-normalization</a:t>
            </a:r>
          </a:p>
        </p:txBody>
      </p:sp>
      <p:sp>
        <p:nvSpPr>
          <p:cNvPr id="505" name="TextBox 504">
            <a:extLst>
              <a:ext uri="{FF2B5EF4-FFF2-40B4-BE49-F238E27FC236}">
                <a16:creationId xmlns:a16="http://schemas.microsoft.com/office/drawing/2014/main" id="{0BFB3F88-0762-D0B6-B0DE-063DFB375B17}"/>
              </a:ext>
            </a:extLst>
          </p:cNvPr>
          <p:cNvSpPr txBox="1"/>
          <p:nvPr/>
        </p:nvSpPr>
        <p:spPr>
          <a:xfrm>
            <a:off x="4044257" y="3605222"/>
            <a:ext cx="3720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A large decrease from Pro- to </a:t>
            </a:r>
            <a:r>
              <a:rPr lang="en-US" dirty="0" err="1">
                <a:solidFill>
                  <a:srgbClr val="C00000"/>
                </a:solidFill>
              </a:rPr>
              <a:t>BasoEB</a:t>
            </a:r>
            <a:r>
              <a:rPr lang="en-US" dirty="0">
                <a:solidFill>
                  <a:srgbClr val="C00000"/>
                </a:solidFill>
              </a:rPr>
              <a:t>.</a:t>
            </a:r>
          </a:p>
        </p:txBody>
      </p:sp>
      <p:sp>
        <p:nvSpPr>
          <p:cNvPr id="506" name="TextBox 505">
            <a:extLst>
              <a:ext uri="{FF2B5EF4-FFF2-40B4-BE49-F238E27FC236}">
                <a16:creationId xmlns:a16="http://schemas.microsoft.com/office/drawing/2014/main" id="{8CD18EE1-304A-BC08-A5CD-C1BDD7A58694}"/>
              </a:ext>
            </a:extLst>
          </p:cNvPr>
          <p:cNvSpPr txBox="1"/>
          <p:nvPr/>
        </p:nvSpPr>
        <p:spPr>
          <a:xfrm>
            <a:off x="2569407" y="738461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07" name="TextBox 506">
            <a:extLst>
              <a:ext uri="{FF2B5EF4-FFF2-40B4-BE49-F238E27FC236}">
                <a16:creationId xmlns:a16="http://schemas.microsoft.com/office/drawing/2014/main" id="{4A4EC293-4E4B-6A5C-CAE1-3F88DE93C86B}"/>
              </a:ext>
            </a:extLst>
          </p:cNvPr>
          <p:cNvSpPr txBox="1"/>
          <p:nvPr/>
        </p:nvSpPr>
        <p:spPr>
          <a:xfrm>
            <a:off x="2851438" y="724337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08" name="TextBox 507">
            <a:extLst>
              <a:ext uri="{FF2B5EF4-FFF2-40B4-BE49-F238E27FC236}">
                <a16:creationId xmlns:a16="http://schemas.microsoft.com/office/drawing/2014/main" id="{10E51B6F-1255-95E5-4B75-63D54CCA87E2}"/>
              </a:ext>
            </a:extLst>
          </p:cNvPr>
          <p:cNvSpPr txBox="1"/>
          <p:nvPr/>
        </p:nvSpPr>
        <p:spPr>
          <a:xfrm>
            <a:off x="4434652" y="814429"/>
            <a:ext cx="49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Ortho</a:t>
            </a:r>
          </a:p>
          <a:p>
            <a:r>
              <a:rPr lang="en-US" sz="1000" dirty="0"/>
              <a:t>EB2</a:t>
            </a:r>
          </a:p>
        </p:txBody>
      </p:sp>
      <p:sp>
        <p:nvSpPr>
          <p:cNvPr id="509" name="TextBox 508">
            <a:extLst>
              <a:ext uri="{FF2B5EF4-FFF2-40B4-BE49-F238E27FC236}">
                <a16:creationId xmlns:a16="http://schemas.microsoft.com/office/drawing/2014/main" id="{9F7B68BA-2B83-454F-EA21-073B463CE0E3}"/>
              </a:ext>
            </a:extLst>
          </p:cNvPr>
          <p:cNvSpPr txBox="1"/>
          <p:nvPr/>
        </p:nvSpPr>
        <p:spPr>
          <a:xfrm>
            <a:off x="3177640" y="712169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10" name="TextBox 509">
            <a:extLst>
              <a:ext uri="{FF2B5EF4-FFF2-40B4-BE49-F238E27FC236}">
                <a16:creationId xmlns:a16="http://schemas.microsoft.com/office/drawing/2014/main" id="{66C6F4AD-A29C-6116-75BC-B98D957C99A9}"/>
              </a:ext>
            </a:extLst>
          </p:cNvPr>
          <p:cNvSpPr txBox="1"/>
          <p:nvPr/>
        </p:nvSpPr>
        <p:spPr>
          <a:xfrm>
            <a:off x="3493514" y="751895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cxnSp>
        <p:nvCxnSpPr>
          <p:cNvPr id="511" name="Straight Arrow Connector 510">
            <a:extLst>
              <a:ext uri="{FF2B5EF4-FFF2-40B4-BE49-F238E27FC236}">
                <a16:creationId xmlns:a16="http://schemas.microsoft.com/office/drawing/2014/main" id="{94756158-8B6D-20CA-5D63-778CD7E13664}"/>
              </a:ext>
            </a:extLst>
          </p:cNvPr>
          <p:cNvCxnSpPr>
            <a:cxnSpLocks/>
          </p:cNvCxnSpPr>
          <p:nvPr/>
        </p:nvCxnSpPr>
        <p:spPr>
          <a:xfrm>
            <a:off x="2796430" y="1166496"/>
            <a:ext cx="202139" cy="1597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2" name="TextBox 511">
            <a:extLst>
              <a:ext uri="{FF2B5EF4-FFF2-40B4-BE49-F238E27FC236}">
                <a16:creationId xmlns:a16="http://schemas.microsoft.com/office/drawing/2014/main" id="{AC0C7AEF-0155-A71F-5917-89D48BE59CB7}"/>
              </a:ext>
            </a:extLst>
          </p:cNvPr>
          <p:cNvSpPr txBox="1"/>
          <p:nvPr/>
        </p:nvSpPr>
        <p:spPr>
          <a:xfrm>
            <a:off x="8600018" y="808076"/>
            <a:ext cx="36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13" name="TextBox 512">
            <a:extLst>
              <a:ext uri="{FF2B5EF4-FFF2-40B4-BE49-F238E27FC236}">
                <a16:creationId xmlns:a16="http://schemas.microsoft.com/office/drawing/2014/main" id="{65EB7D8B-66E6-3E75-5D0F-E2B623B4E009}"/>
              </a:ext>
            </a:extLst>
          </p:cNvPr>
          <p:cNvSpPr txBox="1"/>
          <p:nvPr/>
        </p:nvSpPr>
        <p:spPr>
          <a:xfrm>
            <a:off x="8907495" y="808719"/>
            <a:ext cx="4331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14" name="TextBox 513">
            <a:extLst>
              <a:ext uri="{FF2B5EF4-FFF2-40B4-BE49-F238E27FC236}">
                <a16:creationId xmlns:a16="http://schemas.microsoft.com/office/drawing/2014/main" id="{A84E55F8-C904-BA17-137C-06CC3AF0B52C}"/>
              </a:ext>
            </a:extLst>
          </p:cNvPr>
          <p:cNvSpPr txBox="1"/>
          <p:nvPr/>
        </p:nvSpPr>
        <p:spPr>
          <a:xfrm>
            <a:off x="9233703" y="808015"/>
            <a:ext cx="4331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15" name="TextBox 514">
            <a:extLst>
              <a:ext uri="{FF2B5EF4-FFF2-40B4-BE49-F238E27FC236}">
                <a16:creationId xmlns:a16="http://schemas.microsoft.com/office/drawing/2014/main" id="{52894AF8-D021-1EF0-979F-64A3FE831093}"/>
              </a:ext>
            </a:extLst>
          </p:cNvPr>
          <p:cNvSpPr txBox="1"/>
          <p:nvPr/>
        </p:nvSpPr>
        <p:spPr>
          <a:xfrm>
            <a:off x="9562135" y="761978"/>
            <a:ext cx="4042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cxnSp>
        <p:nvCxnSpPr>
          <p:cNvPr id="516" name="Straight Arrow Connector 515">
            <a:extLst>
              <a:ext uri="{FF2B5EF4-FFF2-40B4-BE49-F238E27FC236}">
                <a16:creationId xmlns:a16="http://schemas.microsoft.com/office/drawing/2014/main" id="{83A11354-BF74-EE1E-A8F7-706AF4B74DA2}"/>
              </a:ext>
            </a:extLst>
          </p:cNvPr>
          <p:cNvCxnSpPr>
            <a:cxnSpLocks/>
          </p:cNvCxnSpPr>
          <p:nvPr/>
        </p:nvCxnSpPr>
        <p:spPr>
          <a:xfrm>
            <a:off x="8814291" y="1240948"/>
            <a:ext cx="202139" cy="1597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7" name="TextBox 516">
            <a:extLst>
              <a:ext uri="{FF2B5EF4-FFF2-40B4-BE49-F238E27FC236}">
                <a16:creationId xmlns:a16="http://schemas.microsoft.com/office/drawing/2014/main" id="{7A2DA41E-6E19-EEE4-9DE3-BD278B0D4E40}"/>
              </a:ext>
            </a:extLst>
          </p:cNvPr>
          <p:cNvSpPr txBox="1"/>
          <p:nvPr/>
        </p:nvSpPr>
        <p:spPr>
          <a:xfrm>
            <a:off x="2403609" y="4357698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18" name="TextBox 517">
            <a:extLst>
              <a:ext uri="{FF2B5EF4-FFF2-40B4-BE49-F238E27FC236}">
                <a16:creationId xmlns:a16="http://schemas.microsoft.com/office/drawing/2014/main" id="{142D499B-3A99-CBA8-7AC9-0FDB0265AF74}"/>
              </a:ext>
            </a:extLst>
          </p:cNvPr>
          <p:cNvSpPr txBox="1"/>
          <p:nvPr/>
        </p:nvSpPr>
        <p:spPr>
          <a:xfrm>
            <a:off x="2685640" y="4343574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19" name="TextBox 518">
            <a:extLst>
              <a:ext uri="{FF2B5EF4-FFF2-40B4-BE49-F238E27FC236}">
                <a16:creationId xmlns:a16="http://schemas.microsoft.com/office/drawing/2014/main" id="{9E605D29-D512-8A6F-C4FF-5007AD57383C}"/>
              </a:ext>
            </a:extLst>
          </p:cNvPr>
          <p:cNvSpPr txBox="1"/>
          <p:nvPr/>
        </p:nvSpPr>
        <p:spPr>
          <a:xfrm>
            <a:off x="3011842" y="4331406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20" name="TextBox 519">
            <a:extLst>
              <a:ext uri="{FF2B5EF4-FFF2-40B4-BE49-F238E27FC236}">
                <a16:creationId xmlns:a16="http://schemas.microsoft.com/office/drawing/2014/main" id="{AFA128E7-DF26-7B26-8D2F-3BAED40161CA}"/>
              </a:ext>
            </a:extLst>
          </p:cNvPr>
          <p:cNvSpPr txBox="1"/>
          <p:nvPr/>
        </p:nvSpPr>
        <p:spPr>
          <a:xfrm>
            <a:off x="3327716" y="4371132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cxnSp>
        <p:nvCxnSpPr>
          <p:cNvPr id="521" name="Straight Arrow Connector 520">
            <a:extLst>
              <a:ext uri="{FF2B5EF4-FFF2-40B4-BE49-F238E27FC236}">
                <a16:creationId xmlns:a16="http://schemas.microsoft.com/office/drawing/2014/main" id="{5A4EB9A6-5FC5-4961-6207-A630A204E128}"/>
              </a:ext>
            </a:extLst>
          </p:cNvPr>
          <p:cNvCxnSpPr>
            <a:cxnSpLocks/>
          </p:cNvCxnSpPr>
          <p:nvPr/>
        </p:nvCxnSpPr>
        <p:spPr>
          <a:xfrm>
            <a:off x="2630632" y="4785733"/>
            <a:ext cx="202139" cy="1597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3" name="TextBox 652">
            <a:extLst>
              <a:ext uri="{FF2B5EF4-FFF2-40B4-BE49-F238E27FC236}">
                <a16:creationId xmlns:a16="http://schemas.microsoft.com/office/drawing/2014/main" id="{C6321B76-0BCF-4AA1-CBD6-94E9D626CBE1}"/>
              </a:ext>
            </a:extLst>
          </p:cNvPr>
          <p:cNvSpPr txBox="1"/>
          <p:nvPr/>
        </p:nvSpPr>
        <p:spPr>
          <a:xfrm>
            <a:off x="8484149" y="4364175"/>
            <a:ext cx="36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654" name="TextBox 653">
            <a:extLst>
              <a:ext uri="{FF2B5EF4-FFF2-40B4-BE49-F238E27FC236}">
                <a16:creationId xmlns:a16="http://schemas.microsoft.com/office/drawing/2014/main" id="{AB9F522A-DE04-AB98-FBF2-BD8CF6E55B87}"/>
              </a:ext>
            </a:extLst>
          </p:cNvPr>
          <p:cNvSpPr txBox="1"/>
          <p:nvPr/>
        </p:nvSpPr>
        <p:spPr>
          <a:xfrm>
            <a:off x="8791626" y="4364818"/>
            <a:ext cx="4331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655" name="TextBox 654">
            <a:extLst>
              <a:ext uri="{FF2B5EF4-FFF2-40B4-BE49-F238E27FC236}">
                <a16:creationId xmlns:a16="http://schemas.microsoft.com/office/drawing/2014/main" id="{2E130943-B9CB-E4C4-0A2A-18FE269CEA91}"/>
              </a:ext>
            </a:extLst>
          </p:cNvPr>
          <p:cNvSpPr txBox="1"/>
          <p:nvPr/>
        </p:nvSpPr>
        <p:spPr>
          <a:xfrm>
            <a:off x="9117834" y="4364114"/>
            <a:ext cx="4331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656" name="TextBox 655">
            <a:extLst>
              <a:ext uri="{FF2B5EF4-FFF2-40B4-BE49-F238E27FC236}">
                <a16:creationId xmlns:a16="http://schemas.microsoft.com/office/drawing/2014/main" id="{775D61FD-A816-72F5-428D-E19260777D21}"/>
              </a:ext>
            </a:extLst>
          </p:cNvPr>
          <p:cNvSpPr txBox="1"/>
          <p:nvPr/>
        </p:nvSpPr>
        <p:spPr>
          <a:xfrm>
            <a:off x="9446266" y="4318077"/>
            <a:ext cx="4042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cxnSp>
        <p:nvCxnSpPr>
          <p:cNvPr id="657" name="Straight Arrow Connector 656">
            <a:extLst>
              <a:ext uri="{FF2B5EF4-FFF2-40B4-BE49-F238E27FC236}">
                <a16:creationId xmlns:a16="http://schemas.microsoft.com/office/drawing/2014/main" id="{66EC8BCA-1997-802C-48E7-64D22DE78701}"/>
              </a:ext>
            </a:extLst>
          </p:cNvPr>
          <p:cNvCxnSpPr>
            <a:cxnSpLocks/>
          </p:cNvCxnSpPr>
          <p:nvPr/>
        </p:nvCxnSpPr>
        <p:spPr>
          <a:xfrm>
            <a:off x="8698422" y="4797047"/>
            <a:ext cx="202139" cy="1597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15175" y="562765"/>
            <a:ext cx="5699706" cy="2884900"/>
            <a:chOff x="2609850" y="3024982"/>
            <a:chExt cx="9867900" cy="4648200"/>
          </a:xfrm>
        </p:grpSpPr>
        <p:sp>
          <p:nvSpPr>
            <p:cNvPr id="3" name="rc3"/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" name="rc4"/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" name="rc5"/>
            <p:cNvSpPr/>
            <p:nvPr/>
          </p:nvSpPr>
          <p:spPr>
            <a:xfrm>
              <a:off x="3005352" y="3319684"/>
              <a:ext cx="8189349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6" name="pl6"/>
            <p:cNvSpPr/>
            <p:nvPr/>
          </p:nvSpPr>
          <p:spPr>
            <a:xfrm>
              <a:off x="3005352" y="6467293"/>
              <a:ext cx="8189349" cy="0"/>
            </a:xfrm>
            <a:custGeom>
              <a:avLst/>
              <a:gdLst/>
              <a:ahLst/>
              <a:cxnLst/>
              <a:rect l="0" t="0" r="0" b="0"/>
              <a:pathLst>
                <a:path w="8189349">
                  <a:moveTo>
                    <a:pt x="0" y="0"/>
                  </a:moveTo>
                  <a:lnTo>
                    <a:pt x="8189349" y="0"/>
                  </a:lnTo>
                  <a:lnTo>
                    <a:pt x="8189349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7" name="pl7"/>
            <p:cNvSpPr/>
            <p:nvPr/>
          </p:nvSpPr>
          <p:spPr>
            <a:xfrm>
              <a:off x="3005352" y="5339263"/>
              <a:ext cx="8189349" cy="0"/>
            </a:xfrm>
            <a:custGeom>
              <a:avLst/>
              <a:gdLst/>
              <a:ahLst/>
              <a:cxnLst/>
              <a:rect l="0" t="0" r="0" b="0"/>
              <a:pathLst>
                <a:path w="8189349">
                  <a:moveTo>
                    <a:pt x="0" y="0"/>
                  </a:moveTo>
                  <a:lnTo>
                    <a:pt x="8189349" y="0"/>
                  </a:lnTo>
                  <a:lnTo>
                    <a:pt x="8189349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" name="pl8"/>
            <p:cNvSpPr/>
            <p:nvPr/>
          </p:nvSpPr>
          <p:spPr>
            <a:xfrm>
              <a:off x="3005352" y="4211233"/>
              <a:ext cx="8189349" cy="0"/>
            </a:xfrm>
            <a:custGeom>
              <a:avLst/>
              <a:gdLst/>
              <a:ahLst/>
              <a:cxnLst/>
              <a:rect l="0" t="0" r="0" b="0"/>
              <a:pathLst>
                <a:path w="8189349">
                  <a:moveTo>
                    <a:pt x="0" y="0"/>
                  </a:moveTo>
                  <a:lnTo>
                    <a:pt x="8189349" y="0"/>
                  </a:lnTo>
                  <a:lnTo>
                    <a:pt x="8189349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" name="pl9"/>
            <p:cNvSpPr/>
            <p:nvPr/>
          </p:nvSpPr>
          <p:spPr>
            <a:xfrm>
              <a:off x="3005352" y="7031308"/>
              <a:ext cx="8189349" cy="0"/>
            </a:xfrm>
            <a:custGeom>
              <a:avLst/>
              <a:gdLst/>
              <a:ahLst/>
              <a:cxnLst/>
              <a:rect l="0" t="0" r="0" b="0"/>
              <a:pathLst>
                <a:path w="8189349">
                  <a:moveTo>
                    <a:pt x="0" y="0"/>
                  </a:moveTo>
                  <a:lnTo>
                    <a:pt x="8189349" y="0"/>
                  </a:lnTo>
                  <a:lnTo>
                    <a:pt x="8189349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" name="pl10"/>
            <p:cNvSpPr/>
            <p:nvPr/>
          </p:nvSpPr>
          <p:spPr>
            <a:xfrm>
              <a:off x="3005352" y="5903278"/>
              <a:ext cx="8189349" cy="0"/>
            </a:xfrm>
            <a:custGeom>
              <a:avLst/>
              <a:gdLst/>
              <a:ahLst/>
              <a:cxnLst/>
              <a:rect l="0" t="0" r="0" b="0"/>
              <a:pathLst>
                <a:path w="8189349">
                  <a:moveTo>
                    <a:pt x="0" y="0"/>
                  </a:moveTo>
                  <a:lnTo>
                    <a:pt x="8189349" y="0"/>
                  </a:lnTo>
                  <a:lnTo>
                    <a:pt x="8189349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1" name="pl11"/>
            <p:cNvSpPr/>
            <p:nvPr/>
          </p:nvSpPr>
          <p:spPr>
            <a:xfrm>
              <a:off x="3005352" y="4775248"/>
              <a:ext cx="8189349" cy="0"/>
            </a:xfrm>
            <a:custGeom>
              <a:avLst/>
              <a:gdLst/>
              <a:ahLst/>
              <a:cxnLst/>
              <a:rect l="0" t="0" r="0" b="0"/>
              <a:pathLst>
                <a:path w="8189349">
                  <a:moveTo>
                    <a:pt x="0" y="0"/>
                  </a:moveTo>
                  <a:lnTo>
                    <a:pt x="8189349" y="0"/>
                  </a:lnTo>
                  <a:lnTo>
                    <a:pt x="8189349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" name="pl12"/>
            <p:cNvSpPr/>
            <p:nvPr/>
          </p:nvSpPr>
          <p:spPr>
            <a:xfrm>
              <a:off x="3005352" y="3647217"/>
              <a:ext cx="8189349" cy="0"/>
            </a:xfrm>
            <a:custGeom>
              <a:avLst/>
              <a:gdLst/>
              <a:ahLst/>
              <a:cxnLst/>
              <a:rect l="0" t="0" r="0" b="0"/>
              <a:pathLst>
                <a:path w="8189349">
                  <a:moveTo>
                    <a:pt x="0" y="0"/>
                  </a:moveTo>
                  <a:lnTo>
                    <a:pt x="8189349" y="0"/>
                  </a:lnTo>
                  <a:lnTo>
                    <a:pt x="8189349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" name="pl13"/>
            <p:cNvSpPr/>
            <p:nvPr/>
          </p:nvSpPr>
          <p:spPr>
            <a:xfrm>
              <a:off x="335138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" name="pl14"/>
            <p:cNvSpPr/>
            <p:nvPr/>
          </p:nvSpPr>
          <p:spPr>
            <a:xfrm>
              <a:off x="392809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" name="pl15"/>
            <p:cNvSpPr/>
            <p:nvPr/>
          </p:nvSpPr>
          <p:spPr>
            <a:xfrm>
              <a:off x="450481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" name="pl16"/>
            <p:cNvSpPr/>
            <p:nvPr/>
          </p:nvSpPr>
          <p:spPr>
            <a:xfrm>
              <a:off x="508152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" name="pl17"/>
            <p:cNvSpPr/>
            <p:nvPr/>
          </p:nvSpPr>
          <p:spPr>
            <a:xfrm>
              <a:off x="565824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" name="pl18"/>
            <p:cNvSpPr/>
            <p:nvPr/>
          </p:nvSpPr>
          <p:spPr>
            <a:xfrm>
              <a:off x="623495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" name="pl19"/>
            <p:cNvSpPr/>
            <p:nvPr/>
          </p:nvSpPr>
          <p:spPr>
            <a:xfrm>
              <a:off x="681166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0" name="pl20"/>
            <p:cNvSpPr/>
            <p:nvPr/>
          </p:nvSpPr>
          <p:spPr>
            <a:xfrm>
              <a:off x="738838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" name="pl21"/>
            <p:cNvSpPr/>
            <p:nvPr/>
          </p:nvSpPr>
          <p:spPr>
            <a:xfrm>
              <a:off x="796509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" name="pl22"/>
            <p:cNvSpPr/>
            <p:nvPr/>
          </p:nvSpPr>
          <p:spPr>
            <a:xfrm>
              <a:off x="854181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" name="pl23"/>
            <p:cNvSpPr/>
            <p:nvPr/>
          </p:nvSpPr>
          <p:spPr>
            <a:xfrm>
              <a:off x="911852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4" name="pl24"/>
            <p:cNvSpPr/>
            <p:nvPr/>
          </p:nvSpPr>
          <p:spPr>
            <a:xfrm>
              <a:off x="969524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" name="pl25"/>
            <p:cNvSpPr/>
            <p:nvPr/>
          </p:nvSpPr>
          <p:spPr>
            <a:xfrm>
              <a:off x="1027195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" name="pl26"/>
            <p:cNvSpPr/>
            <p:nvPr/>
          </p:nvSpPr>
          <p:spPr>
            <a:xfrm>
              <a:off x="1084867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" name="pg27"/>
            <p:cNvSpPr/>
            <p:nvPr/>
          </p:nvSpPr>
          <p:spPr>
            <a:xfrm>
              <a:off x="3118065" y="4477943"/>
              <a:ext cx="466631" cy="2332710"/>
            </a:xfrm>
            <a:custGeom>
              <a:avLst/>
              <a:gdLst/>
              <a:ahLst/>
              <a:cxnLst/>
              <a:rect l="0" t="0" r="0" b="0"/>
              <a:pathLst>
                <a:path w="466631" h="2332710">
                  <a:moveTo>
                    <a:pt x="232632" y="2332710"/>
                  </a:moveTo>
                  <a:lnTo>
                    <a:pt x="232590" y="2328145"/>
                  </a:lnTo>
                  <a:lnTo>
                    <a:pt x="232549" y="2323580"/>
                  </a:lnTo>
                  <a:lnTo>
                    <a:pt x="232512" y="2319015"/>
                  </a:lnTo>
                  <a:lnTo>
                    <a:pt x="232477" y="2314450"/>
                  </a:lnTo>
                  <a:lnTo>
                    <a:pt x="232445" y="2309885"/>
                  </a:lnTo>
                  <a:lnTo>
                    <a:pt x="232416" y="2305320"/>
                  </a:lnTo>
                  <a:lnTo>
                    <a:pt x="232391" y="2300755"/>
                  </a:lnTo>
                  <a:lnTo>
                    <a:pt x="232370" y="2296190"/>
                  </a:lnTo>
                  <a:lnTo>
                    <a:pt x="232353" y="2291625"/>
                  </a:lnTo>
                  <a:lnTo>
                    <a:pt x="232340" y="2287060"/>
                  </a:lnTo>
                  <a:lnTo>
                    <a:pt x="232330" y="2282495"/>
                  </a:lnTo>
                  <a:lnTo>
                    <a:pt x="232323" y="2277930"/>
                  </a:lnTo>
                  <a:lnTo>
                    <a:pt x="232320" y="2273365"/>
                  </a:lnTo>
                  <a:lnTo>
                    <a:pt x="232318" y="2268800"/>
                  </a:lnTo>
                  <a:lnTo>
                    <a:pt x="232319" y="2264235"/>
                  </a:lnTo>
                  <a:lnTo>
                    <a:pt x="232321" y="2259670"/>
                  </a:lnTo>
                  <a:lnTo>
                    <a:pt x="232323" y="2255105"/>
                  </a:lnTo>
                  <a:lnTo>
                    <a:pt x="232324" y="2250540"/>
                  </a:lnTo>
                  <a:lnTo>
                    <a:pt x="232324" y="2245975"/>
                  </a:lnTo>
                  <a:lnTo>
                    <a:pt x="232322" y="2241410"/>
                  </a:lnTo>
                  <a:lnTo>
                    <a:pt x="232317" y="2236845"/>
                  </a:lnTo>
                  <a:lnTo>
                    <a:pt x="232308" y="2232280"/>
                  </a:lnTo>
                  <a:lnTo>
                    <a:pt x="232293" y="2227715"/>
                  </a:lnTo>
                  <a:lnTo>
                    <a:pt x="232273" y="2223150"/>
                  </a:lnTo>
                  <a:lnTo>
                    <a:pt x="232246" y="2218585"/>
                  </a:lnTo>
                  <a:lnTo>
                    <a:pt x="232213" y="2214020"/>
                  </a:lnTo>
                  <a:lnTo>
                    <a:pt x="232173" y="2209455"/>
                  </a:lnTo>
                  <a:lnTo>
                    <a:pt x="232126" y="2204890"/>
                  </a:lnTo>
                  <a:lnTo>
                    <a:pt x="232073" y="2200325"/>
                  </a:lnTo>
                  <a:lnTo>
                    <a:pt x="232013" y="2195760"/>
                  </a:lnTo>
                  <a:lnTo>
                    <a:pt x="231946" y="2191195"/>
                  </a:lnTo>
                  <a:lnTo>
                    <a:pt x="231874" y="2186630"/>
                  </a:lnTo>
                  <a:lnTo>
                    <a:pt x="231798" y="2182065"/>
                  </a:lnTo>
                  <a:lnTo>
                    <a:pt x="231718" y="2177500"/>
                  </a:lnTo>
                  <a:lnTo>
                    <a:pt x="231635" y="2172935"/>
                  </a:lnTo>
                  <a:lnTo>
                    <a:pt x="231550" y="2168370"/>
                  </a:lnTo>
                  <a:lnTo>
                    <a:pt x="231465" y="2163805"/>
                  </a:lnTo>
                  <a:lnTo>
                    <a:pt x="231379" y="2159240"/>
                  </a:lnTo>
                  <a:lnTo>
                    <a:pt x="231295" y="2154675"/>
                  </a:lnTo>
                  <a:lnTo>
                    <a:pt x="231213" y="2150110"/>
                  </a:lnTo>
                  <a:lnTo>
                    <a:pt x="231134" y="2145545"/>
                  </a:lnTo>
                  <a:lnTo>
                    <a:pt x="231058" y="2140980"/>
                  </a:lnTo>
                  <a:lnTo>
                    <a:pt x="230985" y="2136415"/>
                  </a:lnTo>
                  <a:lnTo>
                    <a:pt x="230917" y="2131850"/>
                  </a:lnTo>
                  <a:lnTo>
                    <a:pt x="230853" y="2127285"/>
                  </a:lnTo>
                  <a:lnTo>
                    <a:pt x="230793" y="2122720"/>
                  </a:lnTo>
                  <a:lnTo>
                    <a:pt x="230738" y="2118155"/>
                  </a:lnTo>
                  <a:lnTo>
                    <a:pt x="230688" y="2113590"/>
                  </a:lnTo>
                  <a:lnTo>
                    <a:pt x="230641" y="2109025"/>
                  </a:lnTo>
                  <a:lnTo>
                    <a:pt x="230599" y="2104460"/>
                  </a:lnTo>
                  <a:lnTo>
                    <a:pt x="230561" y="2099895"/>
                  </a:lnTo>
                  <a:lnTo>
                    <a:pt x="230526" y="2095330"/>
                  </a:lnTo>
                  <a:lnTo>
                    <a:pt x="230495" y="2090765"/>
                  </a:lnTo>
                  <a:lnTo>
                    <a:pt x="230468" y="2086200"/>
                  </a:lnTo>
                  <a:lnTo>
                    <a:pt x="230444" y="2081635"/>
                  </a:lnTo>
                  <a:lnTo>
                    <a:pt x="230422" y="2077070"/>
                  </a:lnTo>
                  <a:lnTo>
                    <a:pt x="230404" y="2072505"/>
                  </a:lnTo>
                  <a:lnTo>
                    <a:pt x="230388" y="2067940"/>
                  </a:lnTo>
                  <a:lnTo>
                    <a:pt x="230375" y="2063375"/>
                  </a:lnTo>
                  <a:lnTo>
                    <a:pt x="230364" y="2058810"/>
                  </a:lnTo>
                  <a:lnTo>
                    <a:pt x="230355" y="2054245"/>
                  </a:lnTo>
                  <a:lnTo>
                    <a:pt x="230348" y="2049680"/>
                  </a:lnTo>
                  <a:lnTo>
                    <a:pt x="230343" y="2045115"/>
                  </a:lnTo>
                  <a:lnTo>
                    <a:pt x="230340" y="2040550"/>
                  </a:lnTo>
                  <a:lnTo>
                    <a:pt x="230338" y="2035985"/>
                  </a:lnTo>
                  <a:lnTo>
                    <a:pt x="230338" y="2031420"/>
                  </a:lnTo>
                  <a:lnTo>
                    <a:pt x="230338" y="2026855"/>
                  </a:lnTo>
                  <a:lnTo>
                    <a:pt x="230340" y="2022290"/>
                  </a:lnTo>
                  <a:lnTo>
                    <a:pt x="230342" y="2017725"/>
                  </a:lnTo>
                  <a:lnTo>
                    <a:pt x="230345" y="2013160"/>
                  </a:lnTo>
                  <a:lnTo>
                    <a:pt x="230347" y="2008595"/>
                  </a:lnTo>
                  <a:lnTo>
                    <a:pt x="230350" y="2004030"/>
                  </a:lnTo>
                  <a:lnTo>
                    <a:pt x="230353" y="1999465"/>
                  </a:lnTo>
                  <a:lnTo>
                    <a:pt x="230354" y="1994900"/>
                  </a:lnTo>
                  <a:lnTo>
                    <a:pt x="230355" y="1990335"/>
                  </a:lnTo>
                  <a:lnTo>
                    <a:pt x="230353" y="1985770"/>
                  </a:lnTo>
                  <a:lnTo>
                    <a:pt x="230349" y="1981205"/>
                  </a:lnTo>
                  <a:lnTo>
                    <a:pt x="230342" y="1976640"/>
                  </a:lnTo>
                  <a:lnTo>
                    <a:pt x="230331" y="1972075"/>
                  </a:lnTo>
                  <a:lnTo>
                    <a:pt x="230315" y="1967510"/>
                  </a:lnTo>
                  <a:lnTo>
                    <a:pt x="230294" y="1962945"/>
                  </a:lnTo>
                  <a:lnTo>
                    <a:pt x="230265" y="1958380"/>
                  </a:lnTo>
                  <a:lnTo>
                    <a:pt x="230229" y="1953815"/>
                  </a:lnTo>
                  <a:lnTo>
                    <a:pt x="230182" y="1949250"/>
                  </a:lnTo>
                  <a:lnTo>
                    <a:pt x="230126" y="1944685"/>
                  </a:lnTo>
                  <a:lnTo>
                    <a:pt x="230059" y="1940120"/>
                  </a:lnTo>
                  <a:lnTo>
                    <a:pt x="229982" y="1935555"/>
                  </a:lnTo>
                  <a:lnTo>
                    <a:pt x="229894" y="1930991"/>
                  </a:lnTo>
                  <a:lnTo>
                    <a:pt x="229796" y="1926426"/>
                  </a:lnTo>
                  <a:lnTo>
                    <a:pt x="229687" y="1921861"/>
                  </a:lnTo>
                  <a:lnTo>
                    <a:pt x="229569" y="1917296"/>
                  </a:lnTo>
                  <a:lnTo>
                    <a:pt x="229442" y="1912731"/>
                  </a:lnTo>
                  <a:lnTo>
                    <a:pt x="229309" y="1908166"/>
                  </a:lnTo>
                  <a:lnTo>
                    <a:pt x="229172" y="1903601"/>
                  </a:lnTo>
                  <a:lnTo>
                    <a:pt x="229032" y="1899036"/>
                  </a:lnTo>
                  <a:lnTo>
                    <a:pt x="228891" y="1894471"/>
                  </a:lnTo>
                  <a:lnTo>
                    <a:pt x="228751" y="1889906"/>
                  </a:lnTo>
                  <a:lnTo>
                    <a:pt x="228615" y="1885341"/>
                  </a:lnTo>
                  <a:lnTo>
                    <a:pt x="228483" y="1880776"/>
                  </a:lnTo>
                  <a:lnTo>
                    <a:pt x="228358" y="1876211"/>
                  </a:lnTo>
                  <a:lnTo>
                    <a:pt x="228239" y="1871646"/>
                  </a:lnTo>
                  <a:lnTo>
                    <a:pt x="228127" y="1867081"/>
                  </a:lnTo>
                  <a:lnTo>
                    <a:pt x="228021" y="1862516"/>
                  </a:lnTo>
                  <a:lnTo>
                    <a:pt x="227922" y="1857951"/>
                  </a:lnTo>
                  <a:lnTo>
                    <a:pt x="227827" y="1853386"/>
                  </a:lnTo>
                  <a:lnTo>
                    <a:pt x="227735" y="1848821"/>
                  </a:lnTo>
                  <a:lnTo>
                    <a:pt x="227644" y="1844256"/>
                  </a:lnTo>
                  <a:lnTo>
                    <a:pt x="227550" y="1839691"/>
                  </a:lnTo>
                  <a:lnTo>
                    <a:pt x="227451" y="1835126"/>
                  </a:lnTo>
                  <a:lnTo>
                    <a:pt x="227345" y="1830561"/>
                  </a:lnTo>
                  <a:lnTo>
                    <a:pt x="227228" y="1825996"/>
                  </a:lnTo>
                  <a:lnTo>
                    <a:pt x="227098" y="1821431"/>
                  </a:lnTo>
                  <a:lnTo>
                    <a:pt x="226951" y="1816866"/>
                  </a:lnTo>
                  <a:lnTo>
                    <a:pt x="226783" y="1812301"/>
                  </a:lnTo>
                  <a:lnTo>
                    <a:pt x="226593" y="1807736"/>
                  </a:lnTo>
                  <a:lnTo>
                    <a:pt x="226381" y="1803171"/>
                  </a:lnTo>
                  <a:lnTo>
                    <a:pt x="226145" y="1798606"/>
                  </a:lnTo>
                  <a:lnTo>
                    <a:pt x="225885" y="1794041"/>
                  </a:lnTo>
                  <a:lnTo>
                    <a:pt x="225600" y="1789476"/>
                  </a:lnTo>
                  <a:lnTo>
                    <a:pt x="225291" y="1784911"/>
                  </a:lnTo>
                  <a:lnTo>
                    <a:pt x="224956" y="1780346"/>
                  </a:lnTo>
                  <a:lnTo>
                    <a:pt x="224599" y="1775781"/>
                  </a:lnTo>
                  <a:lnTo>
                    <a:pt x="224222" y="1771216"/>
                  </a:lnTo>
                  <a:lnTo>
                    <a:pt x="223829" y="1766651"/>
                  </a:lnTo>
                  <a:lnTo>
                    <a:pt x="223423" y="1762086"/>
                  </a:lnTo>
                  <a:lnTo>
                    <a:pt x="223005" y="1757521"/>
                  </a:lnTo>
                  <a:lnTo>
                    <a:pt x="222580" y="1752956"/>
                  </a:lnTo>
                  <a:lnTo>
                    <a:pt x="222150" y="1748391"/>
                  </a:lnTo>
                  <a:lnTo>
                    <a:pt x="221719" y="1743826"/>
                  </a:lnTo>
                  <a:lnTo>
                    <a:pt x="221290" y="1739261"/>
                  </a:lnTo>
                  <a:lnTo>
                    <a:pt x="220867" y="1734696"/>
                  </a:lnTo>
                  <a:lnTo>
                    <a:pt x="220450" y="1730131"/>
                  </a:lnTo>
                  <a:lnTo>
                    <a:pt x="220041" y="1725566"/>
                  </a:lnTo>
                  <a:lnTo>
                    <a:pt x="219642" y="1721001"/>
                  </a:lnTo>
                  <a:lnTo>
                    <a:pt x="219253" y="1716436"/>
                  </a:lnTo>
                  <a:lnTo>
                    <a:pt x="218875" y="1711871"/>
                  </a:lnTo>
                  <a:lnTo>
                    <a:pt x="218507" y="1707306"/>
                  </a:lnTo>
                  <a:lnTo>
                    <a:pt x="218146" y="1702741"/>
                  </a:lnTo>
                  <a:lnTo>
                    <a:pt x="217790" y="1698176"/>
                  </a:lnTo>
                  <a:lnTo>
                    <a:pt x="217439" y="1693611"/>
                  </a:lnTo>
                  <a:lnTo>
                    <a:pt x="217089" y="1689046"/>
                  </a:lnTo>
                  <a:lnTo>
                    <a:pt x="216739" y="1684481"/>
                  </a:lnTo>
                  <a:lnTo>
                    <a:pt x="216386" y="1679916"/>
                  </a:lnTo>
                  <a:lnTo>
                    <a:pt x="216027" y="1675351"/>
                  </a:lnTo>
                  <a:lnTo>
                    <a:pt x="215661" y="1670786"/>
                  </a:lnTo>
                  <a:lnTo>
                    <a:pt x="215285" y="1666221"/>
                  </a:lnTo>
                  <a:lnTo>
                    <a:pt x="214898" y="1661656"/>
                  </a:lnTo>
                  <a:lnTo>
                    <a:pt x="214499" y="1657091"/>
                  </a:lnTo>
                  <a:lnTo>
                    <a:pt x="214086" y="1652526"/>
                  </a:lnTo>
                  <a:lnTo>
                    <a:pt x="213659" y="1647961"/>
                  </a:lnTo>
                  <a:lnTo>
                    <a:pt x="213214" y="1643396"/>
                  </a:lnTo>
                  <a:lnTo>
                    <a:pt x="212751" y="1638831"/>
                  </a:lnTo>
                  <a:lnTo>
                    <a:pt x="212270" y="1634266"/>
                  </a:lnTo>
                  <a:lnTo>
                    <a:pt x="211770" y="1629701"/>
                  </a:lnTo>
                  <a:lnTo>
                    <a:pt x="211248" y="1625136"/>
                  </a:lnTo>
                  <a:lnTo>
                    <a:pt x="210704" y="1620571"/>
                  </a:lnTo>
                  <a:lnTo>
                    <a:pt x="210135" y="1616006"/>
                  </a:lnTo>
                  <a:lnTo>
                    <a:pt x="209538" y="1611441"/>
                  </a:lnTo>
                  <a:lnTo>
                    <a:pt x="208909" y="1606876"/>
                  </a:lnTo>
                  <a:lnTo>
                    <a:pt x="208249" y="1602311"/>
                  </a:lnTo>
                  <a:lnTo>
                    <a:pt x="207556" y="1597746"/>
                  </a:lnTo>
                  <a:lnTo>
                    <a:pt x="206829" y="1593181"/>
                  </a:lnTo>
                  <a:lnTo>
                    <a:pt x="206069" y="1588616"/>
                  </a:lnTo>
                  <a:lnTo>
                    <a:pt x="205275" y="1584051"/>
                  </a:lnTo>
                  <a:lnTo>
                    <a:pt x="204448" y="1579486"/>
                  </a:lnTo>
                  <a:lnTo>
                    <a:pt x="203586" y="1574921"/>
                  </a:lnTo>
                  <a:lnTo>
                    <a:pt x="202694" y="1570356"/>
                  </a:lnTo>
                  <a:lnTo>
                    <a:pt x="201778" y="1565791"/>
                  </a:lnTo>
                  <a:lnTo>
                    <a:pt x="200841" y="1561226"/>
                  </a:lnTo>
                  <a:lnTo>
                    <a:pt x="199888" y="1556661"/>
                  </a:lnTo>
                  <a:lnTo>
                    <a:pt x="198924" y="1552096"/>
                  </a:lnTo>
                  <a:lnTo>
                    <a:pt x="197954" y="1547531"/>
                  </a:lnTo>
                  <a:lnTo>
                    <a:pt x="196983" y="1542966"/>
                  </a:lnTo>
                  <a:lnTo>
                    <a:pt x="196016" y="1538401"/>
                  </a:lnTo>
                  <a:lnTo>
                    <a:pt x="195058" y="1533836"/>
                  </a:lnTo>
                  <a:lnTo>
                    <a:pt x="194112" y="1529271"/>
                  </a:lnTo>
                  <a:lnTo>
                    <a:pt x="193179" y="1524706"/>
                  </a:lnTo>
                  <a:lnTo>
                    <a:pt x="192261" y="1520141"/>
                  </a:lnTo>
                  <a:lnTo>
                    <a:pt x="191356" y="1515576"/>
                  </a:lnTo>
                  <a:lnTo>
                    <a:pt x="190465" y="1511011"/>
                  </a:lnTo>
                  <a:lnTo>
                    <a:pt x="189585" y="1506446"/>
                  </a:lnTo>
                  <a:lnTo>
                    <a:pt x="188712" y="1501881"/>
                  </a:lnTo>
                  <a:lnTo>
                    <a:pt x="187840" y="1497316"/>
                  </a:lnTo>
                  <a:lnTo>
                    <a:pt x="186964" y="1492751"/>
                  </a:lnTo>
                  <a:lnTo>
                    <a:pt x="186079" y="1488186"/>
                  </a:lnTo>
                  <a:lnTo>
                    <a:pt x="185179" y="1483621"/>
                  </a:lnTo>
                  <a:lnTo>
                    <a:pt x="184257" y="1479056"/>
                  </a:lnTo>
                  <a:lnTo>
                    <a:pt x="183309" y="1474491"/>
                  </a:lnTo>
                  <a:lnTo>
                    <a:pt x="182322" y="1469926"/>
                  </a:lnTo>
                  <a:lnTo>
                    <a:pt x="181297" y="1465361"/>
                  </a:lnTo>
                  <a:lnTo>
                    <a:pt x="180229" y="1460796"/>
                  </a:lnTo>
                  <a:lnTo>
                    <a:pt x="179116" y="1456231"/>
                  </a:lnTo>
                  <a:lnTo>
                    <a:pt x="177955" y="1451666"/>
                  </a:lnTo>
                  <a:lnTo>
                    <a:pt x="176743" y="1447102"/>
                  </a:lnTo>
                  <a:lnTo>
                    <a:pt x="175480" y="1442537"/>
                  </a:lnTo>
                  <a:lnTo>
                    <a:pt x="174159" y="1437972"/>
                  </a:lnTo>
                  <a:lnTo>
                    <a:pt x="172781" y="1433407"/>
                  </a:lnTo>
                  <a:lnTo>
                    <a:pt x="171351" y="1428842"/>
                  </a:lnTo>
                  <a:lnTo>
                    <a:pt x="169868" y="1424277"/>
                  </a:lnTo>
                  <a:lnTo>
                    <a:pt x="168332" y="1419712"/>
                  </a:lnTo>
                  <a:lnTo>
                    <a:pt x="166745" y="1415147"/>
                  </a:lnTo>
                  <a:lnTo>
                    <a:pt x="165107" y="1410582"/>
                  </a:lnTo>
                  <a:lnTo>
                    <a:pt x="163416" y="1406017"/>
                  </a:lnTo>
                  <a:lnTo>
                    <a:pt x="161667" y="1401452"/>
                  </a:lnTo>
                  <a:lnTo>
                    <a:pt x="159867" y="1396887"/>
                  </a:lnTo>
                  <a:lnTo>
                    <a:pt x="158018" y="1392322"/>
                  </a:lnTo>
                  <a:lnTo>
                    <a:pt x="156120" y="1387757"/>
                  </a:lnTo>
                  <a:lnTo>
                    <a:pt x="154174" y="1383192"/>
                  </a:lnTo>
                  <a:lnTo>
                    <a:pt x="152182" y="1378627"/>
                  </a:lnTo>
                  <a:lnTo>
                    <a:pt x="150146" y="1374062"/>
                  </a:lnTo>
                  <a:lnTo>
                    <a:pt x="148065" y="1369497"/>
                  </a:lnTo>
                  <a:lnTo>
                    <a:pt x="145943" y="1364932"/>
                  </a:lnTo>
                  <a:lnTo>
                    <a:pt x="143788" y="1360367"/>
                  </a:lnTo>
                  <a:lnTo>
                    <a:pt x="141604" y="1355802"/>
                  </a:lnTo>
                  <a:lnTo>
                    <a:pt x="139398" y="1351237"/>
                  </a:lnTo>
                  <a:lnTo>
                    <a:pt x="137174" y="1346672"/>
                  </a:lnTo>
                  <a:lnTo>
                    <a:pt x="134937" y="1342107"/>
                  </a:lnTo>
                  <a:lnTo>
                    <a:pt x="132695" y="1337542"/>
                  </a:lnTo>
                  <a:lnTo>
                    <a:pt x="130454" y="1332977"/>
                  </a:lnTo>
                  <a:lnTo>
                    <a:pt x="128222" y="1328412"/>
                  </a:lnTo>
                  <a:lnTo>
                    <a:pt x="126004" y="1323847"/>
                  </a:lnTo>
                  <a:lnTo>
                    <a:pt x="123804" y="1319282"/>
                  </a:lnTo>
                  <a:lnTo>
                    <a:pt x="121628" y="1314717"/>
                  </a:lnTo>
                  <a:lnTo>
                    <a:pt x="119478" y="1310152"/>
                  </a:lnTo>
                  <a:lnTo>
                    <a:pt x="117359" y="1305587"/>
                  </a:lnTo>
                  <a:lnTo>
                    <a:pt x="115273" y="1301022"/>
                  </a:lnTo>
                  <a:lnTo>
                    <a:pt x="113224" y="1296457"/>
                  </a:lnTo>
                  <a:lnTo>
                    <a:pt x="111206" y="1291892"/>
                  </a:lnTo>
                  <a:lnTo>
                    <a:pt x="109219" y="1287327"/>
                  </a:lnTo>
                  <a:lnTo>
                    <a:pt x="107260" y="1282762"/>
                  </a:lnTo>
                  <a:lnTo>
                    <a:pt x="105327" y="1278197"/>
                  </a:lnTo>
                  <a:lnTo>
                    <a:pt x="103415" y="1273632"/>
                  </a:lnTo>
                  <a:lnTo>
                    <a:pt x="101521" y="1269067"/>
                  </a:lnTo>
                  <a:lnTo>
                    <a:pt x="99642" y="1264502"/>
                  </a:lnTo>
                  <a:lnTo>
                    <a:pt x="97768" y="1259937"/>
                  </a:lnTo>
                  <a:lnTo>
                    <a:pt x="95896" y="1255372"/>
                  </a:lnTo>
                  <a:lnTo>
                    <a:pt x="94020" y="1250807"/>
                  </a:lnTo>
                  <a:lnTo>
                    <a:pt x="92135" y="1246242"/>
                  </a:lnTo>
                  <a:lnTo>
                    <a:pt x="90239" y="1241677"/>
                  </a:lnTo>
                  <a:lnTo>
                    <a:pt x="88326" y="1237112"/>
                  </a:lnTo>
                  <a:lnTo>
                    <a:pt x="86391" y="1232547"/>
                  </a:lnTo>
                  <a:lnTo>
                    <a:pt x="84431" y="1227982"/>
                  </a:lnTo>
                  <a:lnTo>
                    <a:pt x="82445" y="1223417"/>
                  </a:lnTo>
                  <a:lnTo>
                    <a:pt x="80431" y="1218852"/>
                  </a:lnTo>
                  <a:lnTo>
                    <a:pt x="78388" y="1214287"/>
                  </a:lnTo>
                  <a:lnTo>
                    <a:pt x="76313" y="1209722"/>
                  </a:lnTo>
                  <a:lnTo>
                    <a:pt x="74206" y="1205157"/>
                  </a:lnTo>
                  <a:lnTo>
                    <a:pt x="72065" y="1200592"/>
                  </a:lnTo>
                  <a:lnTo>
                    <a:pt x="69881" y="1196027"/>
                  </a:lnTo>
                  <a:lnTo>
                    <a:pt x="67658" y="1191462"/>
                  </a:lnTo>
                  <a:lnTo>
                    <a:pt x="65395" y="1186897"/>
                  </a:lnTo>
                  <a:lnTo>
                    <a:pt x="63089" y="1182332"/>
                  </a:lnTo>
                  <a:lnTo>
                    <a:pt x="60739" y="1177767"/>
                  </a:lnTo>
                  <a:lnTo>
                    <a:pt x="58343" y="1173202"/>
                  </a:lnTo>
                  <a:lnTo>
                    <a:pt x="55900" y="1168637"/>
                  </a:lnTo>
                  <a:lnTo>
                    <a:pt x="53408" y="1164072"/>
                  </a:lnTo>
                  <a:lnTo>
                    <a:pt x="50868" y="1159507"/>
                  </a:lnTo>
                  <a:lnTo>
                    <a:pt x="48289" y="1154942"/>
                  </a:lnTo>
                  <a:lnTo>
                    <a:pt x="45676" y="1150377"/>
                  </a:lnTo>
                  <a:lnTo>
                    <a:pt x="43037" y="1145812"/>
                  </a:lnTo>
                  <a:lnTo>
                    <a:pt x="40382" y="1141247"/>
                  </a:lnTo>
                  <a:lnTo>
                    <a:pt x="37721" y="1136682"/>
                  </a:lnTo>
                  <a:lnTo>
                    <a:pt x="35067" y="1132117"/>
                  </a:lnTo>
                  <a:lnTo>
                    <a:pt x="32443" y="1127552"/>
                  </a:lnTo>
                  <a:lnTo>
                    <a:pt x="29862" y="1122987"/>
                  </a:lnTo>
                  <a:lnTo>
                    <a:pt x="27341" y="1118422"/>
                  </a:lnTo>
                  <a:lnTo>
                    <a:pt x="24895" y="1113857"/>
                  </a:lnTo>
                  <a:lnTo>
                    <a:pt x="22538" y="1109292"/>
                  </a:lnTo>
                  <a:lnTo>
                    <a:pt x="20285" y="1104727"/>
                  </a:lnTo>
                  <a:lnTo>
                    <a:pt x="18148" y="1100162"/>
                  </a:lnTo>
                  <a:lnTo>
                    <a:pt x="16149" y="1095597"/>
                  </a:lnTo>
                  <a:lnTo>
                    <a:pt x="14298" y="1091032"/>
                  </a:lnTo>
                  <a:lnTo>
                    <a:pt x="12588" y="1086467"/>
                  </a:lnTo>
                  <a:lnTo>
                    <a:pt x="11019" y="1081902"/>
                  </a:lnTo>
                  <a:lnTo>
                    <a:pt x="9591" y="1077337"/>
                  </a:lnTo>
                  <a:lnTo>
                    <a:pt x="8301" y="1072772"/>
                  </a:lnTo>
                  <a:lnTo>
                    <a:pt x="7143" y="1068207"/>
                  </a:lnTo>
                  <a:lnTo>
                    <a:pt x="6110" y="1063642"/>
                  </a:lnTo>
                  <a:lnTo>
                    <a:pt x="5214" y="1059077"/>
                  </a:lnTo>
                  <a:lnTo>
                    <a:pt x="4422" y="1054512"/>
                  </a:lnTo>
                  <a:lnTo>
                    <a:pt x="3725" y="1049947"/>
                  </a:lnTo>
                  <a:lnTo>
                    <a:pt x="3112" y="1045382"/>
                  </a:lnTo>
                  <a:lnTo>
                    <a:pt x="2574" y="1040817"/>
                  </a:lnTo>
                  <a:lnTo>
                    <a:pt x="2102" y="1036252"/>
                  </a:lnTo>
                  <a:lnTo>
                    <a:pt x="1690" y="1031687"/>
                  </a:lnTo>
                  <a:lnTo>
                    <a:pt x="1334" y="1027122"/>
                  </a:lnTo>
                  <a:lnTo>
                    <a:pt x="1027" y="1022557"/>
                  </a:lnTo>
                  <a:lnTo>
                    <a:pt x="763" y="1017992"/>
                  </a:lnTo>
                  <a:lnTo>
                    <a:pt x="538" y="1013427"/>
                  </a:lnTo>
                  <a:lnTo>
                    <a:pt x="351" y="1008862"/>
                  </a:lnTo>
                  <a:lnTo>
                    <a:pt x="203" y="1004297"/>
                  </a:lnTo>
                  <a:lnTo>
                    <a:pt x="93" y="999732"/>
                  </a:lnTo>
                  <a:lnTo>
                    <a:pt x="22" y="995167"/>
                  </a:lnTo>
                  <a:lnTo>
                    <a:pt x="0" y="990602"/>
                  </a:lnTo>
                  <a:lnTo>
                    <a:pt x="19" y="986037"/>
                  </a:lnTo>
                  <a:lnTo>
                    <a:pt x="82" y="981472"/>
                  </a:lnTo>
                  <a:lnTo>
                    <a:pt x="188" y="976907"/>
                  </a:lnTo>
                  <a:lnTo>
                    <a:pt x="336" y="972342"/>
                  </a:lnTo>
                  <a:lnTo>
                    <a:pt x="525" y="967777"/>
                  </a:lnTo>
                  <a:lnTo>
                    <a:pt x="752" y="963213"/>
                  </a:lnTo>
                  <a:lnTo>
                    <a:pt x="1016" y="958648"/>
                  </a:lnTo>
                  <a:lnTo>
                    <a:pt x="1313" y="954083"/>
                  </a:lnTo>
                  <a:lnTo>
                    <a:pt x="1634" y="949518"/>
                  </a:lnTo>
                  <a:lnTo>
                    <a:pt x="1974" y="944953"/>
                  </a:lnTo>
                  <a:lnTo>
                    <a:pt x="2328" y="940388"/>
                  </a:lnTo>
                  <a:lnTo>
                    <a:pt x="2691" y="935823"/>
                  </a:lnTo>
                  <a:lnTo>
                    <a:pt x="3059" y="931258"/>
                  </a:lnTo>
                  <a:lnTo>
                    <a:pt x="3430" y="926693"/>
                  </a:lnTo>
                  <a:lnTo>
                    <a:pt x="3802" y="922128"/>
                  </a:lnTo>
                  <a:lnTo>
                    <a:pt x="4176" y="917563"/>
                  </a:lnTo>
                  <a:lnTo>
                    <a:pt x="4557" y="912998"/>
                  </a:lnTo>
                  <a:lnTo>
                    <a:pt x="4949" y="908433"/>
                  </a:lnTo>
                  <a:lnTo>
                    <a:pt x="5360" y="903868"/>
                  </a:lnTo>
                  <a:lnTo>
                    <a:pt x="5798" y="899303"/>
                  </a:lnTo>
                  <a:lnTo>
                    <a:pt x="6275" y="894738"/>
                  </a:lnTo>
                  <a:lnTo>
                    <a:pt x="6807" y="890173"/>
                  </a:lnTo>
                  <a:lnTo>
                    <a:pt x="7412" y="885608"/>
                  </a:lnTo>
                  <a:lnTo>
                    <a:pt x="8098" y="881043"/>
                  </a:lnTo>
                  <a:lnTo>
                    <a:pt x="8877" y="876478"/>
                  </a:lnTo>
                  <a:lnTo>
                    <a:pt x="9760" y="871913"/>
                  </a:lnTo>
                  <a:lnTo>
                    <a:pt x="10758" y="867348"/>
                  </a:lnTo>
                  <a:lnTo>
                    <a:pt x="11877" y="862783"/>
                  </a:lnTo>
                  <a:lnTo>
                    <a:pt x="13126" y="858218"/>
                  </a:lnTo>
                  <a:lnTo>
                    <a:pt x="14530" y="853653"/>
                  </a:lnTo>
                  <a:lnTo>
                    <a:pt x="16073" y="849088"/>
                  </a:lnTo>
                  <a:lnTo>
                    <a:pt x="17749" y="844523"/>
                  </a:lnTo>
                  <a:lnTo>
                    <a:pt x="19557" y="839958"/>
                  </a:lnTo>
                  <a:lnTo>
                    <a:pt x="21492" y="835393"/>
                  </a:lnTo>
                  <a:lnTo>
                    <a:pt x="23547" y="830828"/>
                  </a:lnTo>
                  <a:lnTo>
                    <a:pt x="25715" y="826263"/>
                  </a:lnTo>
                  <a:lnTo>
                    <a:pt x="27994" y="821698"/>
                  </a:lnTo>
                  <a:lnTo>
                    <a:pt x="30376" y="817133"/>
                  </a:lnTo>
                  <a:lnTo>
                    <a:pt x="32840" y="812568"/>
                  </a:lnTo>
                  <a:lnTo>
                    <a:pt x="35376" y="808003"/>
                  </a:lnTo>
                  <a:lnTo>
                    <a:pt x="37974" y="803438"/>
                  </a:lnTo>
                  <a:lnTo>
                    <a:pt x="40624" y="798873"/>
                  </a:lnTo>
                  <a:lnTo>
                    <a:pt x="43317" y="794308"/>
                  </a:lnTo>
                  <a:lnTo>
                    <a:pt x="46045" y="789743"/>
                  </a:lnTo>
                  <a:lnTo>
                    <a:pt x="48800" y="785178"/>
                  </a:lnTo>
                  <a:lnTo>
                    <a:pt x="51570" y="780613"/>
                  </a:lnTo>
                  <a:lnTo>
                    <a:pt x="54346" y="776048"/>
                  </a:lnTo>
                  <a:lnTo>
                    <a:pt x="57120" y="771483"/>
                  </a:lnTo>
                  <a:lnTo>
                    <a:pt x="59888" y="766918"/>
                  </a:lnTo>
                  <a:lnTo>
                    <a:pt x="62641" y="762353"/>
                  </a:lnTo>
                  <a:lnTo>
                    <a:pt x="65376" y="757788"/>
                  </a:lnTo>
                  <a:lnTo>
                    <a:pt x="68084" y="753223"/>
                  </a:lnTo>
                  <a:lnTo>
                    <a:pt x="70759" y="748658"/>
                  </a:lnTo>
                  <a:lnTo>
                    <a:pt x="73399" y="744093"/>
                  </a:lnTo>
                  <a:lnTo>
                    <a:pt x="76003" y="739528"/>
                  </a:lnTo>
                  <a:lnTo>
                    <a:pt x="78567" y="734963"/>
                  </a:lnTo>
                  <a:lnTo>
                    <a:pt x="81090" y="730398"/>
                  </a:lnTo>
                  <a:lnTo>
                    <a:pt x="83570" y="725833"/>
                  </a:lnTo>
                  <a:lnTo>
                    <a:pt x="86007" y="721268"/>
                  </a:lnTo>
                  <a:lnTo>
                    <a:pt x="88393" y="716703"/>
                  </a:lnTo>
                  <a:lnTo>
                    <a:pt x="90734" y="712138"/>
                  </a:lnTo>
                  <a:lnTo>
                    <a:pt x="93032" y="707573"/>
                  </a:lnTo>
                  <a:lnTo>
                    <a:pt x="95287" y="703008"/>
                  </a:lnTo>
                  <a:lnTo>
                    <a:pt x="97501" y="698443"/>
                  </a:lnTo>
                  <a:lnTo>
                    <a:pt x="99674" y="693878"/>
                  </a:lnTo>
                  <a:lnTo>
                    <a:pt x="101807" y="689313"/>
                  </a:lnTo>
                  <a:lnTo>
                    <a:pt x="103900" y="684748"/>
                  </a:lnTo>
                  <a:lnTo>
                    <a:pt x="105953" y="680183"/>
                  </a:lnTo>
                  <a:lnTo>
                    <a:pt x="107971" y="675618"/>
                  </a:lnTo>
                  <a:lnTo>
                    <a:pt x="109957" y="671053"/>
                  </a:lnTo>
                  <a:lnTo>
                    <a:pt x="111913" y="666488"/>
                  </a:lnTo>
                  <a:lnTo>
                    <a:pt x="113841" y="661923"/>
                  </a:lnTo>
                  <a:lnTo>
                    <a:pt x="115743" y="657358"/>
                  </a:lnTo>
                  <a:lnTo>
                    <a:pt x="117622" y="652793"/>
                  </a:lnTo>
                  <a:lnTo>
                    <a:pt x="119478" y="648228"/>
                  </a:lnTo>
                  <a:lnTo>
                    <a:pt x="121315" y="643663"/>
                  </a:lnTo>
                  <a:lnTo>
                    <a:pt x="123139" y="639098"/>
                  </a:lnTo>
                  <a:lnTo>
                    <a:pt x="124950" y="634533"/>
                  </a:lnTo>
                  <a:lnTo>
                    <a:pt x="126752" y="629968"/>
                  </a:lnTo>
                  <a:lnTo>
                    <a:pt x="128546" y="625403"/>
                  </a:lnTo>
                  <a:lnTo>
                    <a:pt x="130334" y="620838"/>
                  </a:lnTo>
                  <a:lnTo>
                    <a:pt x="132118" y="616273"/>
                  </a:lnTo>
                  <a:lnTo>
                    <a:pt x="133898" y="611708"/>
                  </a:lnTo>
                  <a:lnTo>
                    <a:pt x="135676" y="607143"/>
                  </a:lnTo>
                  <a:lnTo>
                    <a:pt x="137451" y="602578"/>
                  </a:lnTo>
                  <a:lnTo>
                    <a:pt x="139224" y="598013"/>
                  </a:lnTo>
                  <a:lnTo>
                    <a:pt x="140992" y="593448"/>
                  </a:lnTo>
                  <a:lnTo>
                    <a:pt x="142756" y="588883"/>
                  </a:lnTo>
                  <a:lnTo>
                    <a:pt x="144515" y="584318"/>
                  </a:lnTo>
                  <a:lnTo>
                    <a:pt x="146263" y="579753"/>
                  </a:lnTo>
                  <a:lnTo>
                    <a:pt x="148002" y="575188"/>
                  </a:lnTo>
                  <a:lnTo>
                    <a:pt x="149728" y="570623"/>
                  </a:lnTo>
                  <a:lnTo>
                    <a:pt x="151441" y="566058"/>
                  </a:lnTo>
                  <a:lnTo>
                    <a:pt x="153138" y="561493"/>
                  </a:lnTo>
                  <a:lnTo>
                    <a:pt x="154817" y="556928"/>
                  </a:lnTo>
                  <a:lnTo>
                    <a:pt x="156478" y="552363"/>
                  </a:lnTo>
                  <a:lnTo>
                    <a:pt x="158119" y="547798"/>
                  </a:lnTo>
                  <a:lnTo>
                    <a:pt x="159735" y="543233"/>
                  </a:lnTo>
                  <a:lnTo>
                    <a:pt x="161330" y="538668"/>
                  </a:lnTo>
                  <a:lnTo>
                    <a:pt x="162902" y="534103"/>
                  </a:lnTo>
                  <a:lnTo>
                    <a:pt x="164452" y="529538"/>
                  </a:lnTo>
                  <a:lnTo>
                    <a:pt x="165979" y="524973"/>
                  </a:lnTo>
                  <a:lnTo>
                    <a:pt x="167484" y="520408"/>
                  </a:lnTo>
                  <a:lnTo>
                    <a:pt x="168966" y="515843"/>
                  </a:lnTo>
                  <a:lnTo>
                    <a:pt x="170423" y="511278"/>
                  </a:lnTo>
                  <a:lnTo>
                    <a:pt x="171858" y="506713"/>
                  </a:lnTo>
                  <a:lnTo>
                    <a:pt x="173271" y="502148"/>
                  </a:lnTo>
                  <a:lnTo>
                    <a:pt x="174663" y="497583"/>
                  </a:lnTo>
                  <a:lnTo>
                    <a:pt x="176033" y="493018"/>
                  </a:lnTo>
                  <a:lnTo>
                    <a:pt x="177383" y="488453"/>
                  </a:lnTo>
                  <a:lnTo>
                    <a:pt x="178711" y="483888"/>
                  </a:lnTo>
                  <a:lnTo>
                    <a:pt x="180016" y="479324"/>
                  </a:lnTo>
                  <a:lnTo>
                    <a:pt x="181295" y="474759"/>
                  </a:lnTo>
                  <a:lnTo>
                    <a:pt x="182552" y="470194"/>
                  </a:lnTo>
                  <a:lnTo>
                    <a:pt x="183783" y="465629"/>
                  </a:lnTo>
                  <a:lnTo>
                    <a:pt x="184990" y="461064"/>
                  </a:lnTo>
                  <a:lnTo>
                    <a:pt x="186169" y="456499"/>
                  </a:lnTo>
                  <a:lnTo>
                    <a:pt x="187320" y="451934"/>
                  </a:lnTo>
                  <a:lnTo>
                    <a:pt x="188441" y="447369"/>
                  </a:lnTo>
                  <a:lnTo>
                    <a:pt x="189526" y="442804"/>
                  </a:lnTo>
                  <a:lnTo>
                    <a:pt x="190576" y="438239"/>
                  </a:lnTo>
                  <a:lnTo>
                    <a:pt x="191593" y="433674"/>
                  </a:lnTo>
                  <a:lnTo>
                    <a:pt x="192574" y="429109"/>
                  </a:lnTo>
                  <a:lnTo>
                    <a:pt x="193520" y="424544"/>
                  </a:lnTo>
                  <a:lnTo>
                    <a:pt x="194431" y="419979"/>
                  </a:lnTo>
                  <a:lnTo>
                    <a:pt x="195309" y="415414"/>
                  </a:lnTo>
                  <a:lnTo>
                    <a:pt x="196152" y="410849"/>
                  </a:lnTo>
                  <a:lnTo>
                    <a:pt x="196961" y="406284"/>
                  </a:lnTo>
                  <a:lnTo>
                    <a:pt x="197743" y="401719"/>
                  </a:lnTo>
                  <a:lnTo>
                    <a:pt x="198503" y="397154"/>
                  </a:lnTo>
                  <a:lnTo>
                    <a:pt x="199245" y="392589"/>
                  </a:lnTo>
                  <a:lnTo>
                    <a:pt x="199971" y="388024"/>
                  </a:lnTo>
                  <a:lnTo>
                    <a:pt x="200688" y="383459"/>
                  </a:lnTo>
                  <a:lnTo>
                    <a:pt x="201399" y="378894"/>
                  </a:lnTo>
                  <a:lnTo>
                    <a:pt x="202110" y="374329"/>
                  </a:lnTo>
                  <a:lnTo>
                    <a:pt x="202824" y="369764"/>
                  </a:lnTo>
                  <a:lnTo>
                    <a:pt x="203545" y="365199"/>
                  </a:lnTo>
                  <a:lnTo>
                    <a:pt x="204275" y="360634"/>
                  </a:lnTo>
                  <a:lnTo>
                    <a:pt x="205015" y="356069"/>
                  </a:lnTo>
                  <a:lnTo>
                    <a:pt x="205765" y="351504"/>
                  </a:lnTo>
                  <a:lnTo>
                    <a:pt x="206526" y="346939"/>
                  </a:lnTo>
                  <a:lnTo>
                    <a:pt x="207295" y="342374"/>
                  </a:lnTo>
                  <a:lnTo>
                    <a:pt x="208071" y="337809"/>
                  </a:lnTo>
                  <a:lnTo>
                    <a:pt x="208849" y="333244"/>
                  </a:lnTo>
                  <a:lnTo>
                    <a:pt x="209625" y="328679"/>
                  </a:lnTo>
                  <a:lnTo>
                    <a:pt x="210395" y="324114"/>
                  </a:lnTo>
                  <a:lnTo>
                    <a:pt x="211156" y="319549"/>
                  </a:lnTo>
                  <a:lnTo>
                    <a:pt x="211904" y="314984"/>
                  </a:lnTo>
                  <a:lnTo>
                    <a:pt x="212636" y="310419"/>
                  </a:lnTo>
                  <a:lnTo>
                    <a:pt x="213345" y="305854"/>
                  </a:lnTo>
                  <a:lnTo>
                    <a:pt x="214032" y="301289"/>
                  </a:lnTo>
                  <a:lnTo>
                    <a:pt x="214695" y="296724"/>
                  </a:lnTo>
                  <a:lnTo>
                    <a:pt x="215335" y="292159"/>
                  </a:lnTo>
                  <a:lnTo>
                    <a:pt x="215953" y="287594"/>
                  </a:lnTo>
                  <a:lnTo>
                    <a:pt x="216549" y="283029"/>
                  </a:lnTo>
                  <a:lnTo>
                    <a:pt x="217127" y="278464"/>
                  </a:lnTo>
                  <a:lnTo>
                    <a:pt x="217686" y="273899"/>
                  </a:lnTo>
                  <a:lnTo>
                    <a:pt x="218231" y="269334"/>
                  </a:lnTo>
                  <a:lnTo>
                    <a:pt x="218766" y="264769"/>
                  </a:lnTo>
                  <a:lnTo>
                    <a:pt x="219293" y="260204"/>
                  </a:lnTo>
                  <a:lnTo>
                    <a:pt x="219817" y="255639"/>
                  </a:lnTo>
                  <a:lnTo>
                    <a:pt x="220338" y="251074"/>
                  </a:lnTo>
                  <a:lnTo>
                    <a:pt x="220860" y="246509"/>
                  </a:lnTo>
                  <a:lnTo>
                    <a:pt x="221382" y="241944"/>
                  </a:lnTo>
                  <a:lnTo>
                    <a:pt x="221906" y="237379"/>
                  </a:lnTo>
                  <a:lnTo>
                    <a:pt x="222431" y="232814"/>
                  </a:lnTo>
                  <a:lnTo>
                    <a:pt x="222957" y="228249"/>
                  </a:lnTo>
                  <a:lnTo>
                    <a:pt x="223480" y="223684"/>
                  </a:lnTo>
                  <a:lnTo>
                    <a:pt x="224000" y="219119"/>
                  </a:lnTo>
                  <a:lnTo>
                    <a:pt x="224514" y="214554"/>
                  </a:lnTo>
                  <a:lnTo>
                    <a:pt x="225019" y="209989"/>
                  </a:lnTo>
                  <a:lnTo>
                    <a:pt x="225513" y="205424"/>
                  </a:lnTo>
                  <a:lnTo>
                    <a:pt x="225988" y="200859"/>
                  </a:lnTo>
                  <a:lnTo>
                    <a:pt x="226446" y="196294"/>
                  </a:lnTo>
                  <a:lnTo>
                    <a:pt x="226884" y="191729"/>
                  </a:lnTo>
                  <a:lnTo>
                    <a:pt x="227299" y="187164"/>
                  </a:lnTo>
                  <a:lnTo>
                    <a:pt x="227690" y="182599"/>
                  </a:lnTo>
                  <a:lnTo>
                    <a:pt x="228056" y="178034"/>
                  </a:lnTo>
                  <a:lnTo>
                    <a:pt x="228396" y="173469"/>
                  </a:lnTo>
                  <a:lnTo>
                    <a:pt x="228706" y="168904"/>
                  </a:lnTo>
                  <a:lnTo>
                    <a:pt x="228989" y="164339"/>
                  </a:lnTo>
                  <a:lnTo>
                    <a:pt x="229245" y="159774"/>
                  </a:lnTo>
                  <a:lnTo>
                    <a:pt x="229477" y="155209"/>
                  </a:lnTo>
                  <a:lnTo>
                    <a:pt x="229685" y="150644"/>
                  </a:lnTo>
                  <a:lnTo>
                    <a:pt x="229870" y="146079"/>
                  </a:lnTo>
                  <a:lnTo>
                    <a:pt x="230035" y="141514"/>
                  </a:lnTo>
                  <a:lnTo>
                    <a:pt x="230180" y="136949"/>
                  </a:lnTo>
                  <a:lnTo>
                    <a:pt x="230304" y="132384"/>
                  </a:lnTo>
                  <a:lnTo>
                    <a:pt x="230413" y="127819"/>
                  </a:lnTo>
                  <a:lnTo>
                    <a:pt x="230509" y="123254"/>
                  </a:lnTo>
                  <a:lnTo>
                    <a:pt x="230592" y="118689"/>
                  </a:lnTo>
                  <a:lnTo>
                    <a:pt x="230665" y="114124"/>
                  </a:lnTo>
                  <a:lnTo>
                    <a:pt x="230729" y="109559"/>
                  </a:lnTo>
                  <a:lnTo>
                    <a:pt x="230785" y="104994"/>
                  </a:lnTo>
                  <a:lnTo>
                    <a:pt x="230834" y="100429"/>
                  </a:lnTo>
                  <a:lnTo>
                    <a:pt x="230879" y="95864"/>
                  </a:lnTo>
                  <a:lnTo>
                    <a:pt x="230920" y="91299"/>
                  </a:lnTo>
                  <a:lnTo>
                    <a:pt x="230958" y="86734"/>
                  </a:lnTo>
                  <a:lnTo>
                    <a:pt x="230994" y="82169"/>
                  </a:lnTo>
                  <a:lnTo>
                    <a:pt x="231030" y="77604"/>
                  </a:lnTo>
                  <a:lnTo>
                    <a:pt x="231065" y="73039"/>
                  </a:lnTo>
                  <a:lnTo>
                    <a:pt x="231101" y="68474"/>
                  </a:lnTo>
                  <a:lnTo>
                    <a:pt x="231137" y="63909"/>
                  </a:lnTo>
                  <a:lnTo>
                    <a:pt x="231176" y="59344"/>
                  </a:lnTo>
                  <a:lnTo>
                    <a:pt x="231217" y="54779"/>
                  </a:lnTo>
                  <a:lnTo>
                    <a:pt x="231260" y="50214"/>
                  </a:lnTo>
                  <a:lnTo>
                    <a:pt x="231307" y="45649"/>
                  </a:lnTo>
                  <a:lnTo>
                    <a:pt x="231357" y="41084"/>
                  </a:lnTo>
                  <a:lnTo>
                    <a:pt x="231410" y="36519"/>
                  </a:lnTo>
                  <a:lnTo>
                    <a:pt x="231468" y="31954"/>
                  </a:lnTo>
                  <a:lnTo>
                    <a:pt x="231531" y="27389"/>
                  </a:lnTo>
                  <a:lnTo>
                    <a:pt x="231597" y="22824"/>
                  </a:lnTo>
                  <a:lnTo>
                    <a:pt x="231668" y="18259"/>
                  </a:lnTo>
                  <a:lnTo>
                    <a:pt x="231743" y="13694"/>
                  </a:lnTo>
                  <a:lnTo>
                    <a:pt x="231822" y="9129"/>
                  </a:lnTo>
                  <a:lnTo>
                    <a:pt x="231904" y="4564"/>
                  </a:lnTo>
                  <a:lnTo>
                    <a:pt x="231990" y="0"/>
                  </a:lnTo>
                  <a:lnTo>
                    <a:pt x="234641" y="0"/>
                  </a:lnTo>
                  <a:lnTo>
                    <a:pt x="234726" y="4564"/>
                  </a:lnTo>
                  <a:lnTo>
                    <a:pt x="234808" y="9129"/>
                  </a:lnTo>
                  <a:lnTo>
                    <a:pt x="234887" y="13694"/>
                  </a:lnTo>
                  <a:lnTo>
                    <a:pt x="234962" y="18259"/>
                  </a:lnTo>
                  <a:lnTo>
                    <a:pt x="235033" y="22824"/>
                  </a:lnTo>
                  <a:lnTo>
                    <a:pt x="235100" y="27389"/>
                  </a:lnTo>
                  <a:lnTo>
                    <a:pt x="235162" y="31954"/>
                  </a:lnTo>
                  <a:lnTo>
                    <a:pt x="235220" y="36519"/>
                  </a:lnTo>
                  <a:lnTo>
                    <a:pt x="235274" y="41084"/>
                  </a:lnTo>
                  <a:lnTo>
                    <a:pt x="235324" y="45649"/>
                  </a:lnTo>
                  <a:lnTo>
                    <a:pt x="235370" y="50214"/>
                  </a:lnTo>
                  <a:lnTo>
                    <a:pt x="235414" y="54779"/>
                  </a:lnTo>
                  <a:lnTo>
                    <a:pt x="235454" y="59344"/>
                  </a:lnTo>
                  <a:lnTo>
                    <a:pt x="235493" y="63909"/>
                  </a:lnTo>
                  <a:lnTo>
                    <a:pt x="235530" y="68474"/>
                  </a:lnTo>
                  <a:lnTo>
                    <a:pt x="235566" y="73039"/>
                  </a:lnTo>
                  <a:lnTo>
                    <a:pt x="235601" y="77604"/>
                  </a:lnTo>
                  <a:lnTo>
                    <a:pt x="235636" y="82169"/>
                  </a:lnTo>
                  <a:lnTo>
                    <a:pt x="235673" y="86734"/>
                  </a:lnTo>
                  <a:lnTo>
                    <a:pt x="235711" y="91299"/>
                  </a:lnTo>
                  <a:lnTo>
                    <a:pt x="235752" y="95864"/>
                  </a:lnTo>
                  <a:lnTo>
                    <a:pt x="235796" y="100429"/>
                  </a:lnTo>
                  <a:lnTo>
                    <a:pt x="235846" y="104994"/>
                  </a:lnTo>
                  <a:lnTo>
                    <a:pt x="235902" y="109559"/>
                  </a:lnTo>
                  <a:lnTo>
                    <a:pt x="235966" y="114124"/>
                  </a:lnTo>
                  <a:lnTo>
                    <a:pt x="236038" y="118689"/>
                  </a:lnTo>
                  <a:lnTo>
                    <a:pt x="236122" y="123254"/>
                  </a:lnTo>
                  <a:lnTo>
                    <a:pt x="236217" y="127819"/>
                  </a:lnTo>
                  <a:lnTo>
                    <a:pt x="236326" y="132384"/>
                  </a:lnTo>
                  <a:lnTo>
                    <a:pt x="236451" y="136949"/>
                  </a:lnTo>
                  <a:lnTo>
                    <a:pt x="236596" y="141514"/>
                  </a:lnTo>
                  <a:lnTo>
                    <a:pt x="236760" y="146079"/>
                  </a:lnTo>
                  <a:lnTo>
                    <a:pt x="236946" y="150644"/>
                  </a:lnTo>
                  <a:lnTo>
                    <a:pt x="237154" y="155209"/>
                  </a:lnTo>
                  <a:lnTo>
                    <a:pt x="237385" y="159774"/>
                  </a:lnTo>
                  <a:lnTo>
                    <a:pt x="237642" y="164339"/>
                  </a:lnTo>
                  <a:lnTo>
                    <a:pt x="237924" y="168904"/>
                  </a:lnTo>
                  <a:lnTo>
                    <a:pt x="238235" y="173469"/>
                  </a:lnTo>
                  <a:lnTo>
                    <a:pt x="238574" y="178034"/>
                  </a:lnTo>
                  <a:lnTo>
                    <a:pt x="238940" y="182599"/>
                  </a:lnTo>
                  <a:lnTo>
                    <a:pt x="239332" y="187164"/>
                  </a:lnTo>
                  <a:lnTo>
                    <a:pt x="239747" y="191729"/>
                  </a:lnTo>
                  <a:lnTo>
                    <a:pt x="240184" y="196294"/>
                  </a:lnTo>
                  <a:lnTo>
                    <a:pt x="240642" y="200859"/>
                  </a:lnTo>
                  <a:lnTo>
                    <a:pt x="241118" y="205424"/>
                  </a:lnTo>
                  <a:lnTo>
                    <a:pt x="241611" y="209989"/>
                  </a:lnTo>
                  <a:lnTo>
                    <a:pt x="242116" y="214554"/>
                  </a:lnTo>
                  <a:lnTo>
                    <a:pt x="242630" y="219119"/>
                  </a:lnTo>
                  <a:lnTo>
                    <a:pt x="243150" y="223684"/>
                  </a:lnTo>
                  <a:lnTo>
                    <a:pt x="243674" y="228249"/>
                  </a:lnTo>
                  <a:lnTo>
                    <a:pt x="244199" y="232814"/>
                  </a:lnTo>
                  <a:lnTo>
                    <a:pt x="244724" y="237379"/>
                  </a:lnTo>
                  <a:lnTo>
                    <a:pt x="245248" y="241944"/>
                  </a:lnTo>
                  <a:lnTo>
                    <a:pt x="245771" y="246509"/>
                  </a:lnTo>
                  <a:lnTo>
                    <a:pt x="246292" y="251074"/>
                  </a:lnTo>
                  <a:lnTo>
                    <a:pt x="246814" y="255639"/>
                  </a:lnTo>
                  <a:lnTo>
                    <a:pt x="247337" y="260204"/>
                  </a:lnTo>
                  <a:lnTo>
                    <a:pt x="247865" y="264769"/>
                  </a:lnTo>
                  <a:lnTo>
                    <a:pt x="248400" y="269334"/>
                  </a:lnTo>
                  <a:lnTo>
                    <a:pt x="248944" y="273899"/>
                  </a:lnTo>
                  <a:lnTo>
                    <a:pt x="249504" y="278464"/>
                  </a:lnTo>
                  <a:lnTo>
                    <a:pt x="250081" y="283029"/>
                  </a:lnTo>
                  <a:lnTo>
                    <a:pt x="250677" y="287594"/>
                  </a:lnTo>
                  <a:lnTo>
                    <a:pt x="251295" y="292159"/>
                  </a:lnTo>
                  <a:lnTo>
                    <a:pt x="251935" y="296724"/>
                  </a:lnTo>
                  <a:lnTo>
                    <a:pt x="252599" y="301289"/>
                  </a:lnTo>
                  <a:lnTo>
                    <a:pt x="253285" y="305854"/>
                  </a:lnTo>
                  <a:lnTo>
                    <a:pt x="253995" y="310419"/>
                  </a:lnTo>
                  <a:lnTo>
                    <a:pt x="254726" y="314984"/>
                  </a:lnTo>
                  <a:lnTo>
                    <a:pt x="255474" y="319549"/>
                  </a:lnTo>
                  <a:lnTo>
                    <a:pt x="256235" y="324114"/>
                  </a:lnTo>
                  <a:lnTo>
                    <a:pt x="257006" y="328679"/>
                  </a:lnTo>
                  <a:lnTo>
                    <a:pt x="257782" y="333244"/>
                  </a:lnTo>
                  <a:lnTo>
                    <a:pt x="258560" y="337809"/>
                  </a:lnTo>
                  <a:lnTo>
                    <a:pt x="259335" y="342374"/>
                  </a:lnTo>
                  <a:lnTo>
                    <a:pt x="260105" y="346939"/>
                  </a:lnTo>
                  <a:lnTo>
                    <a:pt x="260865" y="351504"/>
                  </a:lnTo>
                  <a:lnTo>
                    <a:pt x="261616" y="356069"/>
                  </a:lnTo>
                  <a:lnTo>
                    <a:pt x="262356" y="360634"/>
                  </a:lnTo>
                  <a:lnTo>
                    <a:pt x="263086" y="365199"/>
                  </a:lnTo>
                  <a:lnTo>
                    <a:pt x="263807" y="369764"/>
                  </a:lnTo>
                  <a:lnTo>
                    <a:pt x="264521" y="374329"/>
                  </a:lnTo>
                  <a:lnTo>
                    <a:pt x="265231" y="378894"/>
                  </a:lnTo>
                  <a:lnTo>
                    <a:pt x="265942" y="383459"/>
                  </a:lnTo>
                  <a:lnTo>
                    <a:pt x="266659" y="388024"/>
                  </a:lnTo>
                  <a:lnTo>
                    <a:pt x="267386" y="392589"/>
                  </a:lnTo>
                  <a:lnTo>
                    <a:pt x="268127" y="397154"/>
                  </a:lnTo>
                  <a:lnTo>
                    <a:pt x="268887" y="401719"/>
                  </a:lnTo>
                  <a:lnTo>
                    <a:pt x="269670" y="406284"/>
                  </a:lnTo>
                  <a:lnTo>
                    <a:pt x="270479" y="410849"/>
                  </a:lnTo>
                  <a:lnTo>
                    <a:pt x="271322" y="415414"/>
                  </a:lnTo>
                  <a:lnTo>
                    <a:pt x="272199" y="419979"/>
                  </a:lnTo>
                  <a:lnTo>
                    <a:pt x="273110" y="424544"/>
                  </a:lnTo>
                  <a:lnTo>
                    <a:pt x="274057" y="429109"/>
                  </a:lnTo>
                  <a:lnTo>
                    <a:pt x="275038" y="433674"/>
                  </a:lnTo>
                  <a:lnTo>
                    <a:pt x="276054" y="438239"/>
                  </a:lnTo>
                  <a:lnTo>
                    <a:pt x="277105" y="442804"/>
                  </a:lnTo>
                  <a:lnTo>
                    <a:pt x="278190" y="447369"/>
                  </a:lnTo>
                  <a:lnTo>
                    <a:pt x="279311" y="451934"/>
                  </a:lnTo>
                  <a:lnTo>
                    <a:pt x="280462" y="456499"/>
                  </a:lnTo>
                  <a:lnTo>
                    <a:pt x="281641" y="461064"/>
                  </a:lnTo>
                  <a:lnTo>
                    <a:pt x="282847" y="465629"/>
                  </a:lnTo>
                  <a:lnTo>
                    <a:pt x="284079" y="470194"/>
                  </a:lnTo>
                  <a:lnTo>
                    <a:pt x="285335" y="474759"/>
                  </a:lnTo>
                  <a:lnTo>
                    <a:pt x="286615" y="479324"/>
                  </a:lnTo>
                  <a:lnTo>
                    <a:pt x="287920" y="483888"/>
                  </a:lnTo>
                  <a:lnTo>
                    <a:pt x="289248" y="488453"/>
                  </a:lnTo>
                  <a:lnTo>
                    <a:pt x="290597" y="493018"/>
                  </a:lnTo>
                  <a:lnTo>
                    <a:pt x="291968" y="497583"/>
                  </a:lnTo>
                  <a:lnTo>
                    <a:pt x="293360" y="502148"/>
                  </a:lnTo>
                  <a:lnTo>
                    <a:pt x="294773" y="506713"/>
                  </a:lnTo>
                  <a:lnTo>
                    <a:pt x="296207" y="511278"/>
                  </a:lnTo>
                  <a:lnTo>
                    <a:pt x="297665" y="515843"/>
                  </a:lnTo>
                  <a:lnTo>
                    <a:pt x="299147" y="520408"/>
                  </a:lnTo>
                  <a:lnTo>
                    <a:pt x="300652" y="524973"/>
                  </a:lnTo>
                  <a:lnTo>
                    <a:pt x="302179" y="529538"/>
                  </a:lnTo>
                  <a:lnTo>
                    <a:pt x="303729" y="534103"/>
                  </a:lnTo>
                  <a:lnTo>
                    <a:pt x="305301" y="538668"/>
                  </a:lnTo>
                  <a:lnTo>
                    <a:pt x="306896" y="543233"/>
                  </a:lnTo>
                  <a:lnTo>
                    <a:pt x="308512" y="547798"/>
                  </a:lnTo>
                  <a:lnTo>
                    <a:pt x="310152" y="552363"/>
                  </a:lnTo>
                  <a:lnTo>
                    <a:pt x="311813" y="556928"/>
                  </a:lnTo>
                  <a:lnTo>
                    <a:pt x="313493" y="561493"/>
                  </a:lnTo>
                  <a:lnTo>
                    <a:pt x="315190" y="566058"/>
                  </a:lnTo>
                  <a:lnTo>
                    <a:pt x="316902" y="570623"/>
                  </a:lnTo>
                  <a:lnTo>
                    <a:pt x="318629" y="575188"/>
                  </a:lnTo>
                  <a:lnTo>
                    <a:pt x="320367" y="579753"/>
                  </a:lnTo>
                  <a:lnTo>
                    <a:pt x="322116" y="584318"/>
                  </a:lnTo>
                  <a:lnTo>
                    <a:pt x="323874" y="588883"/>
                  </a:lnTo>
                  <a:lnTo>
                    <a:pt x="325638" y="593448"/>
                  </a:lnTo>
                  <a:lnTo>
                    <a:pt x="327407" y="598013"/>
                  </a:lnTo>
                  <a:lnTo>
                    <a:pt x="329179" y="602578"/>
                  </a:lnTo>
                  <a:lnTo>
                    <a:pt x="330955" y="607143"/>
                  </a:lnTo>
                  <a:lnTo>
                    <a:pt x="332733" y="611708"/>
                  </a:lnTo>
                  <a:lnTo>
                    <a:pt x="334513" y="616273"/>
                  </a:lnTo>
                  <a:lnTo>
                    <a:pt x="336297" y="620838"/>
                  </a:lnTo>
                  <a:lnTo>
                    <a:pt x="338085" y="625403"/>
                  </a:lnTo>
                  <a:lnTo>
                    <a:pt x="339879" y="629968"/>
                  </a:lnTo>
                  <a:lnTo>
                    <a:pt x="341680" y="634533"/>
                  </a:lnTo>
                  <a:lnTo>
                    <a:pt x="343492" y="639098"/>
                  </a:lnTo>
                  <a:lnTo>
                    <a:pt x="345315" y="643663"/>
                  </a:lnTo>
                  <a:lnTo>
                    <a:pt x="347153" y="648228"/>
                  </a:lnTo>
                  <a:lnTo>
                    <a:pt x="349008" y="652793"/>
                  </a:lnTo>
                  <a:lnTo>
                    <a:pt x="350887" y="657358"/>
                  </a:lnTo>
                  <a:lnTo>
                    <a:pt x="352789" y="661923"/>
                  </a:lnTo>
                  <a:lnTo>
                    <a:pt x="354717" y="666488"/>
                  </a:lnTo>
                  <a:lnTo>
                    <a:pt x="356673" y="671053"/>
                  </a:lnTo>
                  <a:lnTo>
                    <a:pt x="358659" y="675618"/>
                  </a:lnTo>
                  <a:lnTo>
                    <a:pt x="360678" y="680183"/>
                  </a:lnTo>
                  <a:lnTo>
                    <a:pt x="362731" y="684748"/>
                  </a:lnTo>
                  <a:lnTo>
                    <a:pt x="364824" y="689313"/>
                  </a:lnTo>
                  <a:lnTo>
                    <a:pt x="366957" y="693878"/>
                  </a:lnTo>
                  <a:lnTo>
                    <a:pt x="369130" y="698443"/>
                  </a:lnTo>
                  <a:lnTo>
                    <a:pt x="371343" y="703008"/>
                  </a:lnTo>
                  <a:lnTo>
                    <a:pt x="373598" y="707573"/>
                  </a:lnTo>
                  <a:lnTo>
                    <a:pt x="375896" y="712138"/>
                  </a:lnTo>
                  <a:lnTo>
                    <a:pt x="378237" y="716703"/>
                  </a:lnTo>
                  <a:lnTo>
                    <a:pt x="380623" y="721268"/>
                  </a:lnTo>
                  <a:lnTo>
                    <a:pt x="383060" y="725833"/>
                  </a:lnTo>
                  <a:lnTo>
                    <a:pt x="385540" y="730398"/>
                  </a:lnTo>
                  <a:lnTo>
                    <a:pt x="388063" y="734963"/>
                  </a:lnTo>
                  <a:lnTo>
                    <a:pt x="390627" y="739528"/>
                  </a:lnTo>
                  <a:lnTo>
                    <a:pt x="393231" y="744093"/>
                  </a:lnTo>
                  <a:lnTo>
                    <a:pt x="395872" y="748658"/>
                  </a:lnTo>
                  <a:lnTo>
                    <a:pt x="398546" y="753223"/>
                  </a:lnTo>
                  <a:lnTo>
                    <a:pt x="401255" y="757788"/>
                  </a:lnTo>
                  <a:lnTo>
                    <a:pt x="403989" y="762353"/>
                  </a:lnTo>
                  <a:lnTo>
                    <a:pt x="406743" y="766918"/>
                  </a:lnTo>
                  <a:lnTo>
                    <a:pt x="409510" y="771483"/>
                  </a:lnTo>
                  <a:lnTo>
                    <a:pt x="412285" y="776048"/>
                  </a:lnTo>
                  <a:lnTo>
                    <a:pt x="415061" y="780613"/>
                  </a:lnTo>
                  <a:lnTo>
                    <a:pt x="417830" y="785178"/>
                  </a:lnTo>
                  <a:lnTo>
                    <a:pt x="420586" y="789743"/>
                  </a:lnTo>
                  <a:lnTo>
                    <a:pt x="423313" y="794308"/>
                  </a:lnTo>
                  <a:lnTo>
                    <a:pt x="426007" y="798873"/>
                  </a:lnTo>
                  <a:lnTo>
                    <a:pt x="428657" y="803438"/>
                  </a:lnTo>
                  <a:lnTo>
                    <a:pt x="431255" y="808003"/>
                  </a:lnTo>
                  <a:lnTo>
                    <a:pt x="433790" y="812568"/>
                  </a:lnTo>
                  <a:lnTo>
                    <a:pt x="436254" y="817133"/>
                  </a:lnTo>
                  <a:lnTo>
                    <a:pt x="438636" y="821698"/>
                  </a:lnTo>
                  <a:lnTo>
                    <a:pt x="440915" y="826263"/>
                  </a:lnTo>
                  <a:lnTo>
                    <a:pt x="443083" y="830828"/>
                  </a:lnTo>
                  <a:lnTo>
                    <a:pt x="445138" y="835393"/>
                  </a:lnTo>
                  <a:lnTo>
                    <a:pt x="447073" y="839958"/>
                  </a:lnTo>
                  <a:lnTo>
                    <a:pt x="448881" y="844523"/>
                  </a:lnTo>
                  <a:lnTo>
                    <a:pt x="450558" y="849088"/>
                  </a:lnTo>
                  <a:lnTo>
                    <a:pt x="452100" y="853653"/>
                  </a:lnTo>
                  <a:lnTo>
                    <a:pt x="453505" y="858218"/>
                  </a:lnTo>
                  <a:lnTo>
                    <a:pt x="454753" y="862783"/>
                  </a:lnTo>
                  <a:lnTo>
                    <a:pt x="455873" y="867348"/>
                  </a:lnTo>
                  <a:lnTo>
                    <a:pt x="456870" y="871913"/>
                  </a:lnTo>
                  <a:lnTo>
                    <a:pt x="457753" y="876478"/>
                  </a:lnTo>
                  <a:lnTo>
                    <a:pt x="458532" y="881043"/>
                  </a:lnTo>
                  <a:lnTo>
                    <a:pt x="459218" y="885608"/>
                  </a:lnTo>
                  <a:lnTo>
                    <a:pt x="459823" y="890173"/>
                  </a:lnTo>
                  <a:lnTo>
                    <a:pt x="460355" y="894738"/>
                  </a:lnTo>
                  <a:lnTo>
                    <a:pt x="460832" y="899303"/>
                  </a:lnTo>
                  <a:lnTo>
                    <a:pt x="461271" y="903868"/>
                  </a:lnTo>
                  <a:lnTo>
                    <a:pt x="461682" y="908433"/>
                  </a:lnTo>
                  <a:lnTo>
                    <a:pt x="462074" y="912998"/>
                  </a:lnTo>
                  <a:lnTo>
                    <a:pt x="462454" y="917563"/>
                  </a:lnTo>
                  <a:lnTo>
                    <a:pt x="462829" y="922128"/>
                  </a:lnTo>
                  <a:lnTo>
                    <a:pt x="463201" y="926693"/>
                  </a:lnTo>
                  <a:lnTo>
                    <a:pt x="463572" y="931258"/>
                  </a:lnTo>
                  <a:lnTo>
                    <a:pt x="463940" y="935823"/>
                  </a:lnTo>
                  <a:lnTo>
                    <a:pt x="464303" y="940388"/>
                  </a:lnTo>
                  <a:lnTo>
                    <a:pt x="464656" y="944953"/>
                  </a:lnTo>
                  <a:lnTo>
                    <a:pt x="464996" y="949518"/>
                  </a:lnTo>
                  <a:lnTo>
                    <a:pt x="465317" y="954083"/>
                  </a:lnTo>
                  <a:lnTo>
                    <a:pt x="465614" y="958648"/>
                  </a:lnTo>
                  <a:lnTo>
                    <a:pt x="465879" y="963213"/>
                  </a:lnTo>
                  <a:lnTo>
                    <a:pt x="466106" y="967777"/>
                  </a:lnTo>
                  <a:lnTo>
                    <a:pt x="466294" y="972342"/>
                  </a:lnTo>
                  <a:lnTo>
                    <a:pt x="466442" y="976907"/>
                  </a:lnTo>
                  <a:lnTo>
                    <a:pt x="466548" y="981472"/>
                  </a:lnTo>
                  <a:lnTo>
                    <a:pt x="466611" y="986037"/>
                  </a:lnTo>
                  <a:lnTo>
                    <a:pt x="466631" y="990602"/>
                  </a:lnTo>
                  <a:lnTo>
                    <a:pt x="466608" y="995167"/>
                  </a:lnTo>
                  <a:lnTo>
                    <a:pt x="466538" y="999732"/>
                  </a:lnTo>
                  <a:lnTo>
                    <a:pt x="466428" y="1004297"/>
                  </a:lnTo>
                  <a:lnTo>
                    <a:pt x="466279" y="1008862"/>
                  </a:lnTo>
                  <a:lnTo>
                    <a:pt x="466093" y="1013427"/>
                  </a:lnTo>
                  <a:lnTo>
                    <a:pt x="465868" y="1017992"/>
                  </a:lnTo>
                  <a:lnTo>
                    <a:pt x="465603" y="1022557"/>
                  </a:lnTo>
                  <a:lnTo>
                    <a:pt x="465297" y="1027122"/>
                  </a:lnTo>
                  <a:lnTo>
                    <a:pt x="464941" y="1031687"/>
                  </a:lnTo>
                  <a:lnTo>
                    <a:pt x="464528" y="1036252"/>
                  </a:lnTo>
                  <a:lnTo>
                    <a:pt x="464057" y="1040817"/>
                  </a:lnTo>
                  <a:lnTo>
                    <a:pt x="463519" y="1045382"/>
                  </a:lnTo>
                  <a:lnTo>
                    <a:pt x="462906" y="1049947"/>
                  </a:lnTo>
                  <a:lnTo>
                    <a:pt x="462208" y="1054512"/>
                  </a:lnTo>
                  <a:lnTo>
                    <a:pt x="461417" y="1059077"/>
                  </a:lnTo>
                  <a:lnTo>
                    <a:pt x="460520" y="1063642"/>
                  </a:lnTo>
                  <a:lnTo>
                    <a:pt x="459488" y="1068207"/>
                  </a:lnTo>
                  <a:lnTo>
                    <a:pt x="458330" y="1072772"/>
                  </a:lnTo>
                  <a:lnTo>
                    <a:pt x="457040" y="1077337"/>
                  </a:lnTo>
                  <a:lnTo>
                    <a:pt x="455612" y="1081902"/>
                  </a:lnTo>
                  <a:lnTo>
                    <a:pt x="454043" y="1086467"/>
                  </a:lnTo>
                  <a:lnTo>
                    <a:pt x="452332" y="1091032"/>
                  </a:lnTo>
                  <a:lnTo>
                    <a:pt x="450482" y="1095597"/>
                  </a:lnTo>
                  <a:lnTo>
                    <a:pt x="448482" y="1100162"/>
                  </a:lnTo>
                  <a:lnTo>
                    <a:pt x="446345" y="1104727"/>
                  </a:lnTo>
                  <a:lnTo>
                    <a:pt x="444092" y="1109292"/>
                  </a:lnTo>
                  <a:lnTo>
                    <a:pt x="441736" y="1113857"/>
                  </a:lnTo>
                  <a:lnTo>
                    <a:pt x="439290" y="1118422"/>
                  </a:lnTo>
                  <a:lnTo>
                    <a:pt x="436768" y="1122987"/>
                  </a:lnTo>
                  <a:lnTo>
                    <a:pt x="434188" y="1127552"/>
                  </a:lnTo>
                  <a:lnTo>
                    <a:pt x="431563" y="1132117"/>
                  </a:lnTo>
                  <a:lnTo>
                    <a:pt x="428910" y="1136682"/>
                  </a:lnTo>
                  <a:lnTo>
                    <a:pt x="426249" y="1141247"/>
                  </a:lnTo>
                  <a:lnTo>
                    <a:pt x="423593" y="1145812"/>
                  </a:lnTo>
                  <a:lnTo>
                    <a:pt x="420955" y="1150377"/>
                  </a:lnTo>
                  <a:lnTo>
                    <a:pt x="418342" y="1154942"/>
                  </a:lnTo>
                  <a:lnTo>
                    <a:pt x="415762" y="1159507"/>
                  </a:lnTo>
                  <a:lnTo>
                    <a:pt x="413223" y="1164072"/>
                  </a:lnTo>
                  <a:lnTo>
                    <a:pt x="410730" y="1168637"/>
                  </a:lnTo>
                  <a:lnTo>
                    <a:pt x="408288" y="1173202"/>
                  </a:lnTo>
                  <a:lnTo>
                    <a:pt x="405892" y="1177767"/>
                  </a:lnTo>
                  <a:lnTo>
                    <a:pt x="403542" y="1182332"/>
                  </a:lnTo>
                  <a:lnTo>
                    <a:pt x="401236" y="1186897"/>
                  </a:lnTo>
                  <a:lnTo>
                    <a:pt x="398972" y="1191462"/>
                  </a:lnTo>
                  <a:lnTo>
                    <a:pt x="396749" y="1196027"/>
                  </a:lnTo>
                  <a:lnTo>
                    <a:pt x="394565" y="1200592"/>
                  </a:lnTo>
                  <a:lnTo>
                    <a:pt x="392424" y="1205157"/>
                  </a:lnTo>
                  <a:lnTo>
                    <a:pt x="390317" y="1209722"/>
                  </a:lnTo>
                  <a:lnTo>
                    <a:pt x="388243" y="1214287"/>
                  </a:lnTo>
                  <a:lnTo>
                    <a:pt x="386199" y="1218852"/>
                  </a:lnTo>
                  <a:lnTo>
                    <a:pt x="384186" y="1223417"/>
                  </a:lnTo>
                  <a:lnTo>
                    <a:pt x="382200" y="1227982"/>
                  </a:lnTo>
                  <a:lnTo>
                    <a:pt x="380239" y="1232547"/>
                  </a:lnTo>
                  <a:lnTo>
                    <a:pt x="378305" y="1237112"/>
                  </a:lnTo>
                  <a:lnTo>
                    <a:pt x="376392" y="1241677"/>
                  </a:lnTo>
                  <a:lnTo>
                    <a:pt x="374495" y="1246242"/>
                  </a:lnTo>
                  <a:lnTo>
                    <a:pt x="372611" y="1250807"/>
                  </a:lnTo>
                  <a:lnTo>
                    <a:pt x="370735" y="1255372"/>
                  </a:lnTo>
                  <a:lnTo>
                    <a:pt x="368862" y="1259937"/>
                  </a:lnTo>
                  <a:lnTo>
                    <a:pt x="366989" y="1264502"/>
                  </a:lnTo>
                  <a:lnTo>
                    <a:pt x="365109" y="1269067"/>
                  </a:lnTo>
                  <a:lnTo>
                    <a:pt x="363216" y="1273632"/>
                  </a:lnTo>
                  <a:lnTo>
                    <a:pt x="361304" y="1278197"/>
                  </a:lnTo>
                  <a:lnTo>
                    <a:pt x="359371" y="1282762"/>
                  </a:lnTo>
                  <a:lnTo>
                    <a:pt x="357412" y="1287327"/>
                  </a:lnTo>
                  <a:lnTo>
                    <a:pt x="355425" y="1291892"/>
                  </a:lnTo>
                  <a:lnTo>
                    <a:pt x="353407" y="1296457"/>
                  </a:lnTo>
                  <a:lnTo>
                    <a:pt x="351357" y="1301022"/>
                  </a:lnTo>
                  <a:lnTo>
                    <a:pt x="349272" y="1305587"/>
                  </a:lnTo>
                  <a:lnTo>
                    <a:pt x="347152" y="1310152"/>
                  </a:lnTo>
                  <a:lnTo>
                    <a:pt x="345003" y="1314717"/>
                  </a:lnTo>
                  <a:lnTo>
                    <a:pt x="342826" y="1319282"/>
                  </a:lnTo>
                  <a:lnTo>
                    <a:pt x="340627" y="1323847"/>
                  </a:lnTo>
                  <a:lnTo>
                    <a:pt x="338408" y="1328412"/>
                  </a:lnTo>
                  <a:lnTo>
                    <a:pt x="336176" y="1332977"/>
                  </a:lnTo>
                  <a:lnTo>
                    <a:pt x="333936" y="1337542"/>
                  </a:lnTo>
                  <a:lnTo>
                    <a:pt x="331693" y="1342107"/>
                  </a:lnTo>
                  <a:lnTo>
                    <a:pt x="329457" y="1346672"/>
                  </a:lnTo>
                  <a:lnTo>
                    <a:pt x="327233" y="1351237"/>
                  </a:lnTo>
                  <a:lnTo>
                    <a:pt x="325026" y="1355802"/>
                  </a:lnTo>
                  <a:lnTo>
                    <a:pt x="322843" y="1360367"/>
                  </a:lnTo>
                  <a:lnTo>
                    <a:pt x="320688" y="1364932"/>
                  </a:lnTo>
                  <a:lnTo>
                    <a:pt x="318566" y="1369497"/>
                  </a:lnTo>
                  <a:lnTo>
                    <a:pt x="316484" y="1374062"/>
                  </a:lnTo>
                  <a:lnTo>
                    <a:pt x="314448" y="1378627"/>
                  </a:lnTo>
                  <a:lnTo>
                    <a:pt x="312456" y="1383192"/>
                  </a:lnTo>
                  <a:lnTo>
                    <a:pt x="310511" y="1387757"/>
                  </a:lnTo>
                  <a:lnTo>
                    <a:pt x="308613" y="1392322"/>
                  </a:lnTo>
                  <a:lnTo>
                    <a:pt x="306763" y="1396887"/>
                  </a:lnTo>
                  <a:lnTo>
                    <a:pt x="304964" y="1401452"/>
                  </a:lnTo>
                  <a:lnTo>
                    <a:pt x="303214" y="1406017"/>
                  </a:lnTo>
                  <a:lnTo>
                    <a:pt x="301524" y="1410582"/>
                  </a:lnTo>
                  <a:lnTo>
                    <a:pt x="299885" y="1415147"/>
                  </a:lnTo>
                  <a:lnTo>
                    <a:pt x="298298" y="1419712"/>
                  </a:lnTo>
                  <a:lnTo>
                    <a:pt x="296763" y="1424277"/>
                  </a:lnTo>
                  <a:lnTo>
                    <a:pt x="295280" y="1428842"/>
                  </a:lnTo>
                  <a:lnTo>
                    <a:pt x="293849" y="1433407"/>
                  </a:lnTo>
                  <a:lnTo>
                    <a:pt x="292472" y="1437972"/>
                  </a:lnTo>
                  <a:lnTo>
                    <a:pt x="291150" y="1442537"/>
                  </a:lnTo>
                  <a:lnTo>
                    <a:pt x="289887" y="1447102"/>
                  </a:lnTo>
                  <a:lnTo>
                    <a:pt x="288676" y="1451666"/>
                  </a:lnTo>
                  <a:lnTo>
                    <a:pt x="287515" y="1456231"/>
                  </a:lnTo>
                  <a:lnTo>
                    <a:pt x="286401" y="1460796"/>
                  </a:lnTo>
                  <a:lnTo>
                    <a:pt x="285334" y="1465361"/>
                  </a:lnTo>
                  <a:lnTo>
                    <a:pt x="284308" y="1469926"/>
                  </a:lnTo>
                  <a:lnTo>
                    <a:pt x="283322" y="1474491"/>
                  </a:lnTo>
                  <a:lnTo>
                    <a:pt x="282373" y="1479056"/>
                  </a:lnTo>
                  <a:lnTo>
                    <a:pt x="281452" y="1483621"/>
                  </a:lnTo>
                  <a:lnTo>
                    <a:pt x="280552" y="1488186"/>
                  </a:lnTo>
                  <a:lnTo>
                    <a:pt x="279666" y="1492751"/>
                  </a:lnTo>
                  <a:lnTo>
                    <a:pt x="278790" y="1497316"/>
                  </a:lnTo>
                  <a:lnTo>
                    <a:pt x="277918" y="1501881"/>
                  </a:lnTo>
                  <a:lnTo>
                    <a:pt x="277045" y="1506446"/>
                  </a:lnTo>
                  <a:lnTo>
                    <a:pt x="276165" y="1511011"/>
                  </a:lnTo>
                  <a:lnTo>
                    <a:pt x="275274" y="1515576"/>
                  </a:lnTo>
                  <a:lnTo>
                    <a:pt x="274370" y="1520141"/>
                  </a:lnTo>
                  <a:lnTo>
                    <a:pt x="273451" y="1524706"/>
                  </a:lnTo>
                  <a:lnTo>
                    <a:pt x="272518" y="1529271"/>
                  </a:lnTo>
                  <a:lnTo>
                    <a:pt x="271572" y="1533836"/>
                  </a:lnTo>
                  <a:lnTo>
                    <a:pt x="270614" y="1538401"/>
                  </a:lnTo>
                  <a:lnTo>
                    <a:pt x="269648" y="1542966"/>
                  </a:lnTo>
                  <a:lnTo>
                    <a:pt x="268676" y="1547531"/>
                  </a:lnTo>
                  <a:lnTo>
                    <a:pt x="267706" y="1552096"/>
                  </a:lnTo>
                  <a:lnTo>
                    <a:pt x="266742" y="1556661"/>
                  </a:lnTo>
                  <a:lnTo>
                    <a:pt x="265790" y="1561226"/>
                  </a:lnTo>
                  <a:lnTo>
                    <a:pt x="264853" y="1565791"/>
                  </a:lnTo>
                  <a:lnTo>
                    <a:pt x="263936" y="1570356"/>
                  </a:lnTo>
                  <a:lnTo>
                    <a:pt x="263044" y="1574921"/>
                  </a:lnTo>
                  <a:lnTo>
                    <a:pt x="262182" y="1579486"/>
                  </a:lnTo>
                  <a:lnTo>
                    <a:pt x="261355" y="1584051"/>
                  </a:lnTo>
                  <a:lnTo>
                    <a:pt x="260561" y="1588616"/>
                  </a:lnTo>
                  <a:lnTo>
                    <a:pt x="259801" y="1593181"/>
                  </a:lnTo>
                  <a:lnTo>
                    <a:pt x="259075" y="1597746"/>
                  </a:lnTo>
                  <a:lnTo>
                    <a:pt x="258382" y="1602311"/>
                  </a:lnTo>
                  <a:lnTo>
                    <a:pt x="257722" y="1606876"/>
                  </a:lnTo>
                  <a:lnTo>
                    <a:pt x="257092" y="1611441"/>
                  </a:lnTo>
                  <a:lnTo>
                    <a:pt x="256496" y="1616006"/>
                  </a:lnTo>
                  <a:lnTo>
                    <a:pt x="255927" y="1620571"/>
                  </a:lnTo>
                  <a:lnTo>
                    <a:pt x="255382" y="1625136"/>
                  </a:lnTo>
                  <a:lnTo>
                    <a:pt x="254861" y="1629701"/>
                  </a:lnTo>
                  <a:lnTo>
                    <a:pt x="254360" y="1634266"/>
                  </a:lnTo>
                  <a:lnTo>
                    <a:pt x="253879" y="1638831"/>
                  </a:lnTo>
                  <a:lnTo>
                    <a:pt x="253416" y="1643396"/>
                  </a:lnTo>
                  <a:lnTo>
                    <a:pt x="252972" y="1647961"/>
                  </a:lnTo>
                  <a:lnTo>
                    <a:pt x="252544" y="1652526"/>
                  </a:lnTo>
                  <a:lnTo>
                    <a:pt x="252132" y="1657091"/>
                  </a:lnTo>
                  <a:lnTo>
                    <a:pt x="251733" y="1661656"/>
                  </a:lnTo>
                  <a:lnTo>
                    <a:pt x="251346" y="1666221"/>
                  </a:lnTo>
                  <a:lnTo>
                    <a:pt x="250970" y="1670786"/>
                  </a:lnTo>
                  <a:lnTo>
                    <a:pt x="250603" y="1675351"/>
                  </a:lnTo>
                  <a:lnTo>
                    <a:pt x="250244" y="1679916"/>
                  </a:lnTo>
                  <a:lnTo>
                    <a:pt x="249891" y="1684481"/>
                  </a:lnTo>
                  <a:lnTo>
                    <a:pt x="249541" y="1689046"/>
                  </a:lnTo>
                  <a:lnTo>
                    <a:pt x="249192" y="1693611"/>
                  </a:lnTo>
                  <a:lnTo>
                    <a:pt x="248840" y="1698176"/>
                  </a:lnTo>
                  <a:lnTo>
                    <a:pt x="248485" y="1702741"/>
                  </a:lnTo>
                  <a:lnTo>
                    <a:pt x="248124" y="1707306"/>
                  </a:lnTo>
                  <a:lnTo>
                    <a:pt x="247755" y="1711871"/>
                  </a:lnTo>
                  <a:lnTo>
                    <a:pt x="247377" y="1716436"/>
                  </a:lnTo>
                  <a:lnTo>
                    <a:pt x="246988" y="1721001"/>
                  </a:lnTo>
                  <a:lnTo>
                    <a:pt x="246589" y="1725566"/>
                  </a:lnTo>
                  <a:lnTo>
                    <a:pt x="246181" y="1730131"/>
                  </a:lnTo>
                  <a:lnTo>
                    <a:pt x="245764" y="1734696"/>
                  </a:lnTo>
                  <a:lnTo>
                    <a:pt x="245340" y="1739261"/>
                  </a:lnTo>
                  <a:lnTo>
                    <a:pt x="244912" y="1743826"/>
                  </a:lnTo>
                  <a:lnTo>
                    <a:pt x="244481" y="1748391"/>
                  </a:lnTo>
                  <a:lnTo>
                    <a:pt x="244051" y="1752956"/>
                  </a:lnTo>
                  <a:lnTo>
                    <a:pt x="243625" y="1757521"/>
                  </a:lnTo>
                  <a:lnTo>
                    <a:pt x="243208" y="1762086"/>
                  </a:lnTo>
                  <a:lnTo>
                    <a:pt x="242801" y="1766651"/>
                  </a:lnTo>
                  <a:lnTo>
                    <a:pt x="242408" y="1771216"/>
                  </a:lnTo>
                  <a:lnTo>
                    <a:pt x="242032" y="1775781"/>
                  </a:lnTo>
                  <a:lnTo>
                    <a:pt x="241674" y="1780346"/>
                  </a:lnTo>
                  <a:lnTo>
                    <a:pt x="241339" y="1784911"/>
                  </a:lnTo>
                  <a:lnTo>
                    <a:pt x="241030" y="1789476"/>
                  </a:lnTo>
                  <a:lnTo>
                    <a:pt x="240746" y="1794041"/>
                  </a:lnTo>
                  <a:lnTo>
                    <a:pt x="240485" y="1798606"/>
                  </a:lnTo>
                  <a:lnTo>
                    <a:pt x="240249" y="1803171"/>
                  </a:lnTo>
                  <a:lnTo>
                    <a:pt x="240037" y="1807736"/>
                  </a:lnTo>
                  <a:lnTo>
                    <a:pt x="239848" y="1812301"/>
                  </a:lnTo>
                  <a:lnTo>
                    <a:pt x="239679" y="1816866"/>
                  </a:lnTo>
                  <a:lnTo>
                    <a:pt x="239532" y="1821431"/>
                  </a:lnTo>
                  <a:lnTo>
                    <a:pt x="239402" y="1825996"/>
                  </a:lnTo>
                  <a:lnTo>
                    <a:pt x="239285" y="1830561"/>
                  </a:lnTo>
                  <a:lnTo>
                    <a:pt x="239179" y="1835126"/>
                  </a:lnTo>
                  <a:lnTo>
                    <a:pt x="239080" y="1839691"/>
                  </a:lnTo>
                  <a:lnTo>
                    <a:pt x="238987" y="1844256"/>
                  </a:lnTo>
                  <a:lnTo>
                    <a:pt x="238895" y="1848821"/>
                  </a:lnTo>
                  <a:lnTo>
                    <a:pt x="238804" y="1853386"/>
                  </a:lnTo>
                  <a:lnTo>
                    <a:pt x="238709" y="1857951"/>
                  </a:lnTo>
                  <a:lnTo>
                    <a:pt x="238609" y="1862516"/>
                  </a:lnTo>
                  <a:lnTo>
                    <a:pt x="238504" y="1867081"/>
                  </a:lnTo>
                  <a:lnTo>
                    <a:pt x="238392" y="1871646"/>
                  </a:lnTo>
                  <a:lnTo>
                    <a:pt x="238273" y="1876211"/>
                  </a:lnTo>
                  <a:lnTo>
                    <a:pt x="238147" y="1880776"/>
                  </a:lnTo>
                  <a:lnTo>
                    <a:pt x="238016" y="1885341"/>
                  </a:lnTo>
                  <a:lnTo>
                    <a:pt x="237879" y="1889906"/>
                  </a:lnTo>
                  <a:lnTo>
                    <a:pt x="237740" y="1894471"/>
                  </a:lnTo>
                  <a:lnTo>
                    <a:pt x="237599" y="1899036"/>
                  </a:lnTo>
                  <a:lnTo>
                    <a:pt x="237459" y="1903601"/>
                  </a:lnTo>
                  <a:lnTo>
                    <a:pt x="237322" y="1908166"/>
                  </a:lnTo>
                  <a:lnTo>
                    <a:pt x="237189" y="1912731"/>
                  </a:lnTo>
                  <a:lnTo>
                    <a:pt x="237062" y="1917296"/>
                  </a:lnTo>
                  <a:lnTo>
                    <a:pt x="236943" y="1921861"/>
                  </a:lnTo>
                  <a:lnTo>
                    <a:pt x="236835" y="1926426"/>
                  </a:lnTo>
                  <a:lnTo>
                    <a:pt x="236736" y="1930991"/>
                  </a:lnTo>
                  <a:lnTo>
                    <a:pt x="236648" y="1935555"/>
                  </a:lnTo>
                  <a:lnTo>
                    <a:pt x="236571" y="1940120"/>
                  </a:lnTo>
                  <a:lnTo>
                    <a:pt x="236505" y="1944685"/>
                  </a:lnTo>
                  <a:lnTo>
                    <a:pt x="236449" y="1949250"/>
                  </a:lnTo>
                  <a:lnTo>
                    <a:pt x="236402" y="1953815"/>
                  </a:lnTo>
                  <a:lnTo>
                    <a:pt x="236365" y="1958380"/>
                  </a:lnTo>
                  <a:lnTo>
                    <a:pt x="236337" y="1962945"/>
                  </a:lnTo>
                  <a:lnTo>
                    <a:pt x="236315" y="1967510"/>
                  </a:lnTo>
                  <a:lnTo>
                    <a:pt x="236299" y="1972075"/>
                  </a:lnTo>
                  <a:lnTo>
                    <a:pt x="236288" y="1976640"/>
                  </a:lnTo>
                  <a:lnTo>
                    <a:pt x="236281" y="1981205"/>
                  </a:lnTo>
                  <a:lnTo>
                    <a:pt x="236277" y="1985770"/>
                  </a:lnTo>
                  <a:lnTo>
                    <a:pt x="236276" y="1990335"/>
                  </a:lnTo>
                  <a:lnTo>
                    <a:pt x="236276" y="1994900"/>
                  </a:lnTo>
                  <a:lnTo>
                    <a:pt x="236278" y="1999465"/>
                  </a:lnTo>
                  <a:lnTo>
                    <a:pt x="236280" y="2004030"/>
                  </a:lnTo>
                  <a:lnTo>
                    <a:pt x="236283" y="2008595"/>
                  </a:lnTo>
                  <a:lnTo>
                    <a:pt x="236286" y="2013160"/>
                  </a:lnTo>
                  <a:lnTo>
                    <a:pt x="236288" y="2017725"/>
                  </a:lnTo>
                  <a:lnTo>
                    <a:pt x="236291" y="2022290"/>
                  </a:lnTo>
                  <a:lnTo>
                    <a:pt x="236292" y="2026855"/>
                  </a:lnTo>
                  <a:lnTo>
                    <a:pt x="236293" y="2031420"/>
                  </a:lnTo>
                  <a:lnTo>
                    <a:pt x="236292" y="2035985"/>
                  </a:lnTo>
                  <a:lnTo>
                    <a:pt x="236290" y="2040550"/>
                  </a:lnTo>
                  <a:lnTo>
                    <a:pt x="236287" y="2045115"/>
                  </a:lnTo>
                  <a:lnTo>
                    <a:pt x="236282" y="2049680"/>
                  </a:lnTo>
                  <a:lnTo>
                    <a:pt x="236276" y="2054245"/>
                  </a:lnTo>
                  <a:lnTo>
                    <a:pt x="236267" y="2058810"/>
                  </a:lnTo>
                  <a:lnTo>
                    <a:pt x="236256" y="2063375"/>
                  </a:lnTo>
                  <a:lnTo>
                    <a:pt x="236243" y="2067940"/>
                  </a:lnTo>
                  <a:lnTo>
                    <a:pt x="236227" y="2072505"/>
                  </a:lnTo>
                  <a:lnTo>
                    <a:pt x="236208" y="2077070"/>
                  </a:lnTo>
                  <a:lnTo>
                    <a:pt x="236187" y="2081635"/>
                  </a:lnTo>
                  <a:lnTo>
                    <a:pt x="236163" y="2086200"/>
                  </a:lnTo>
                  <a:lnTo>
                    <a:pt x="236135" y="2090765"/>
                  </a:lnTo>
                  <a:lnTo>
                    <a:pt x="236104" y="2095330"/>
                  </a:lnTo>
                  <a:lnTo>
                    <a:pt x="236070" y="2099895"/>
                  </a:lnTo>
                  <a:lnTo>
                    <a:pt x="236031" y="2104460"/>
                  </a:lnTo>
                  <a:lnTo>
                    <a:pt x="235989" y="2109025"/>
                  </a:lnTo>
                  <a:lnTo>
                    <a:pt x="235943" y="2113590"/>
                  </a:lnTo>
                  <a:lnTo>
                    <a:pt x="235892" y="2118155"/>
                  </a:lnTo>
                  <a:lnTo>
                    <a:pt x="235837" y="2122720"/>
                  </a:lnTo>
                  <a:lnTo>
                    <a:pt x="235778" y="2127285"/>
                  </a:lnTo>
                  <a:lnTo>
                    <a:pt x="235714" y="2131850"/>
                  </a:lnTo>
                  <a:lnTo>
                    <a:pt x="235645" y="2136415"/>
                  </a:lnTo>
                  <a:lnTo>
                    <a:pt x="235573" y="2140980"/>
                  </a:lnTo>
                  <a:lnTo>
                    <a:pt x="235497" y="2145545"/>
                  </a:lnTo>
                  <a:lnTo>
                    <a:pt x="235417" y="2150110"/>
                  </a:lnTo>
                  <a:lnTo>
                    <a:pt x="235335" y="2154675"/>
                  </a:lnTo>
                  <a:lnTo>
                    <a:pt x="235251" y="2159240"/>
                  </a:lnTo>
                  <a:lnTo>
                    <a:pt x="235166" y="2163805"/>
                  </a:lnTo>
                  <a:lnTo>
                    <a:pt x="235080" y="2168370"/>
                  </a:lnTo>
                  <a:lnTo>
                    <a:pt x="234996" y="2172935"/>
                  </a:lnTo>
                  <a:lnTo>
                    <a:pt x="234913" y="2177500"/>
                  </a:lnTo>
                  <a:lnTo>
                    <a:pt x="234833" y="2182065"/>
                  </a:lnTo>
                  <a:lnTo>
                    <a:pt x="234756" y="2186630"/>
                  </a:lnTo>
                  <a:lnTo>
                    <a:pt x="234684" y="2191195"/>
                  </a:lnTo>
                  <a:lnTo>
                    <a:pt x="234617" y="2195760"/>
                  </a:lnTo>
                  <a:lnTo>
                    <a:pt x="234558" y="2200325"/>
                  </a:lnTo>
                  <a:lnTo>
                    <a:pt x="234504" y="2204890"/>
                  </a:lnTo>
                  <a:lnTo>
                    <a:pt x="234457" y="2209455"/>
                  </a:lnTo>
                  <a:lnTo>
                    <a:pt x="234417" y="2214020"/>
                  </a:lnTo>
                  <a:lnTo>
                    <a:pt x="234384" y="2218585"/>
                  </a:lnTo>
                  <a:lnTo>
                    <a:pt x="234358" y="2223150"/>
                  </a:lnTo>
                  <a:lnTo>
                    <a:pt x="234337" y="2227715"/>
                  </a:lnTo>
                  <a:lnTo>
                    <a:pt x="234323" y="2232280"/>
                  </a:lnTo>
                  <a:lnTo>
                    <a:pt x="234314" y="2236845"/>
                  </a:lnTo>
                  <a:lnTo>
                    <a:pt x="234308" y="2241410"/>
                  </a:lnTo>
                  <a:lnTo>
                    <a:pt x="234306" y="2245975"/>
                  </a:lnTo>
                  <a:lnTo>
                    <a:pt x="234306" y="2250540"/>
                  </a:lnTo>
                  <a:lnTo>
                    <a:pt x="234308" y="2255105"/>
                  </a:lnTo>
                  <a:lnTo>
                    <a:pt x="234310" y="2259670"/>
                  </a:lnTo>
                  <a:lnTo>
                    <a:pt x="234312" y="2264235"/>
                  </a:lnTo>
                  <a:lnTo>
                    <a:pt x="234312" y="2268800"/>
                  </a:lnTo>
                  <a:lnTo>
                    <a:pt x="234311" y="2273365"/>
                  </a:lnTo>
                  <a:lnTo>
                    <a:pt x="234307" y="2277930"/>
                  </a:lnTo>
                  <a:lnTo>
                    <a:pt x="234301" y="2282495"/>
                  </a:lnTo>
                  <a:lnTo>
                    <a:pt x="234291" y="2287060"/>
                  </a:lnTo>
                  <a:lnTo>
                    <a:pt x="234277" y="2291625"/>
                  </a:lnTo>
                  <a:lnTo>
                    <a:pt x="234260" y="2296190"/>
                  </a:lnTo>
                  <a:lnTo>
                    <a:pt x="234239" y="2300755"/>
                  </a:lnTo>
                  <a:lnTo>
                    <a:pt x="234214" y="2305320"/>
                  </a:lnTo>
                  <a:lnTo>
                    <a:pt x="234186" y="2309885"/>
                  </a:lnTo>
                  <a:lnTo>
                    <a:pt x="234154" y="2314450"/>
                  </a:lnTo>
                  <a:lnTo>
                    <a:pt x="234119" y="2319015"/>
                  </a:lnTo>
                  <a:lnTo>
                    <a:pt x="234081" y="2323580"/>
                  </a:lnTo>
                  <a:lnTo>
                    <a:pt x="234041" y="2328145"/>
                  </a:lnTo>
                  <a:lnTo>
                    <a:pt x="233999" y="2332710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" name="pg28"/>
            <p:cNvSpPr/>
            <p:nvPr/>
          </p:nvSpPr>
          <p:spPr>
            <a:xfrm>
              <a:off x="3668693" y="4372530"/>
              <a:ext cx="518804" cy="2661496"/>
            </a:xfrm>
            <a:custGeom>
              <a:avLst/>
              <a:gdLst/>
              <a:ahLst/>
              <a:cxnLst/>
              <a:rect l="0" t="0" r="0" b="0"/>
              <a:pathLst>
                <a:path w="518804" h="2661496">
                  <a:moveTo>
                    <a:pt x="259112" y="2661496"/>
                  </a:moveTo>
                  <a:lnTo>
                    <a:pt x="259113" y="2656288"/>
                  </a:lnTo>
                  <a:lnTo>
                    <a:pt x="259120" y="2651079"/>
                  </a:lnTo>
                  <a:lnTo>
                    <a:pt x="259133" y="2645871"/>
                  </a:lnTo>
                  <a:lnTo>
                    <a:pt x="259150" y="2640663"/>
                  </a:lnTo>
                  <a:lnTo>
                    <a:pt x="259170" y="2635454"/>
                  </a:lnTo>
                  <a:lnTo>
                    <a:pt x="259193" y="2630246"/>
                  </a:lnTo>
                  <a:lnTo>
                    <a:pt x="259217" y="2625037"/>
                  </a:lnTo>
                  <a:lnTo>
                    <a:pt x="259240" y="2619829"/>
                  </a:lnTo>
                  <a:lnTo>
                    <a:pt x="259263" y="2614621"/>
                  </a:lnTo>
                  <a:lnTo>
                    <a:pt x="259284" y="2609412"/>
                  </a:lnTo>
                  <a:lnTo>
                    <a:pt x="259302" y="2604204"/>
                  </a:lnTo>
                  <a:lnTo>
                    <a:pt x="259317" y="2598995"/>
                  </a:lnTo>
                  <a:lnTo>
                    <a:pt x="259328" y="2593787"/>
                  </a:lnTo>
                  <a:lnTo>
                    <a:pt x="259334" y="2588578"/>
                  </a:lnTo>
                  <a:lnTo>
                    <a:pt x="259336" y="2583370"/>
                  </a:lnTo>
                  <a:lnTo>
                    <a:pt x="259335" y="2578162"/>
                  </a:lnTo>
                  <a:lnTo>
                    <a:pt x="259328" y="2572953"/>
                  </a:lnTo>
                  <a:lnTo>
                    <a:pt x="259318" y="2567745"/>
                  </a:lnTo>
                  <a:lnTo>
                    <a:pt x="259305" y="2562536"/>
                  </a:lnTo>
                  <a:lnTo>
                    <a:pt x="259287" y="2557328"/>
                  </a:lnTo>
                  <a:lnTo>
                    <a:pt x="259267" y="2552120"/>
                  </a:lnTo>
                  <a:lnTo>
                    <a:pt x="259244" y="2546911"/>
                  </a:lnTo>
                  <a:lnTo>
                    <a:pt x="259218" y="2541703"/>
                  </a:lnTo>
                  <a:lnTo>
                    <a:pt x="259191" y="2536494"/>
                  </a:lnTo>
                  <a:lnTo>
                    <a:pt x="259163" y="2531286"/>
                  </a:lnTo>
                  <a:lnTo>
                    <a:pt x="259134" y="2526078"/>
                  </a:lnTo>
                  <a:lnTo>
                    <a:pt x="259106" y="2520869"/>
                  </a:lnTo>
                  <a:lnTo>
                    <a:pt x="259078" y="2515661"/>
                  </a:lnTo>
                  <a:lnTo>
                    <a:pt x="259051" y="2510452"/>
                  </a:lnTo>
                  <a:lnTo>
                    <a:pt x="259025" y="2505244"/>
                  </a:lnTo>
                  <a:lnTo>
                    <a:pt x="258999" y="2500036"/>
                  </a:lnTo>
                  <a:lnTo>
                    <a:pt x="258975" y="2494827"/>
                  </a:lnTo>
                  <a:lnTo>
                    <a:pt x="258950" y="2489619"/>
                  </a:lnTo>
                  <a:lnTo>
                    <a:pt x="258926" y="2484410"/>
                  </a:lnTo>
                  <a:lnTo>
                    <a:pt x="258901" y="2479202"/>
                  </a:lnTo>
                  <a:lnTo>
                    <a:pt x="258876" y="2473993"/>
                  </a:lnTo>
                  <a:lnTo>
                    <a:pt x="258850" y="2468785"/>
                  </a:lnTo>
                  <a:lnTo>
                    <a:pt x="258824" y="2463577"/>
                  </a:lnTo>
                  <a:lnTo>
                    <a:pt x="258798" y="2458368"/>
                  </a:lnTo>
                  <a:lnTo>
                    <a:pt x="258772" y="2453160"/>
                  </a:lnTo>
                  <a:lnTo>
                    <a:pt x="258748" y="2447951"/>
                  </a:lnTo>
                  <a:lnTo>
                    <a:pt x="258727" y="2442743"/>
                  </a:lnTo>
                  <a:lnTo>
                    <a:pt x="258709" y="2437535"/>
                  </a:lnTo>
                  <a:lnTo>
                    <a:pt x="258697" y="2432326"/>
                  </a:lnTo>
                  <a:lnTo>
                    <a:pt x="258690" y="2427118"/>
                  </a:lnTo>
                  <a:lnTo>
                    <a:pt x="258689" y="2421909"/>
                  </a:lnTo>
                  <a:lnTo>
                    <a:pt x="258695" y="2416701"/>
                  </a:lnTo>
                  <a:lnTo>
                    <a:pt x="258706" y="2411493"/>
                  </a:lnTo>
                  <a:lnTo>
                    <a:pt x="258722" y="2406284"/>
                  </a:lnTo>
                  <a:lnTo>
                    <a:pt x="258741" y="2401076"/>
                  </a:lnTo>
                  <a:lnTo>
                    <a:pt x="258763" y="2395867"/>
                  </a:lnTo>
                  <a:lnTo>
                    <a:pt x="258784" y="2390659"/>
                  </a:lnTo>
                  <a:lnTo>
                    <a:pt x="258804" y="2385451"/>
                  </a:lnTo>
                  <a:lnTo>
                    <a:pt x="258819" y="2380242"/>
                  </a:lnTo>
                  <a:lnTo>
                    <a:pt x="258830" y="2375034"/>
                  </a:lnTo>
                  <a:lnTo>
                    <a:pt x="258833" y="2369825"/>
                  </a:lnTo>
                  <a:lnTo>
                    <a:pt x="258828" y="2364617"/>
                  </a:lnTo>
                  <a:lnTo>
                    <a:pt x="258816" y="2359409"/>
                  </a:lnTo>
                  <a:lnTo>
                    <a:pt x="258795" y="2354200"/>
                  </a:lnTo>
                  <a:lnTo>
                    <a:pt x="258765" y="2348992"/>
                  </a:lnTo>
                  <a:lnTo>
                    <a:pt x="258728" y="2343783"/>
                  </a:lnTo>
                  <a:lnTo>
                    <a:pt x="258683" y="2338575"/>
                  </a:lnTo>
                  <a:lnTo>
                    <a:pt x="258632" y="2333366"/>
                  </a:lnTo>
                  <a:lnTo>
                    <a:pt x="258575" y="2328158"/>
                  </a:lnTo>
                  <a:lnTo>
                    <a:pt x="258515" y="2322950"/>
                  </a:lnTo>
                  <a:lnTo>
                    <a:pt x="258452" y="2317741"/>
                  </a:lnTo>
                  <a:lnTo>
                    <a:pt x="258389" y="2312533"/>
                  </a:lnTo>
                  <a:lnTo>
                    <a:pt x="258327" y="2307324"/>
                  </a:lnTo>
                  <a:lnTo>
                    <a:pt x="258268" y="2302116"/>
                  </a:lnTo>
                  <a:lnTo>
                    <a:pt x="258214" y="2296908"/>
                  </a:lnTo>
                  <a:lnTo>
                    <a:pt x="258165" y="2291699"/>
                  </a:lnTo>
                  <a:lnTo>
                    <a:pt x="258123" y="2286491"/>
                  </a:lnTo>
                  <a:lnTo>
                    <a:pt x="258089" y="2281282"/>
                  </a:lnTo>
                  <a:lnTo>
                    <a:pt x="258063" y="2276074"/>
                  </a:lnTo>
                  <a:lnTo>
                    <a:pt x="258044" y="2270866"/>
                  </a:lnTo>
                  <a:lnTo>
                    <a:pt x="258031" y="2265657"/>
                  </a:lnTo>
                  <a:lnTo>
                    <a:pt x="258021" y="2260449"/>
                  </a:lnTo>
                  <a:lnTo>
                    <a:pt x="258013" y="2255240"/>
                  </a:lnTo>
                  <a:lnTo>
                    <a:pt x="258002" y="2250032"/>
                  </a:lnTo>
                  <a:lnTo>
                    <a:pt x="257988" y="2244824"/>
                  </a:lnTo>
                  <a:lnTo>
                    <a:pt x="257967" y="2239615"/>
                  </a:lnTo>
                  <a:lnTo>
                    <a:pt x="257936" y="2234407"/>
                  </a:lnTo>
                  <a:lnTo>
                    <a:pt x="257894" y="2229198"/>
                  </a:lnTo>
                  <a:lnTo>
                    <a:pt x="257839" y="2223990"/>
                  </a:lnTo>
                  <a:lnTo>
                    <a:pt x="257771" y="2218781"/>
                  </a:lnTo>
                  <a:lnTo>
                    <a:pt x="257693" y="2213573"/>
                  </a:lnTo>
                  <a:lnTo>
                    <a:pt x="257606" y="2208365"/>
                  </a:lnTo>
                  <a:lnTo>
                    <a:pt x="257514" y="2203156"/>
                  </a:lnTo>
                  <a:lnTo>
                    <a:pt x="257420" y="2197948"/>
                  </a:lnTo>
                  <a:lnTo>
                    <a:pt x="257328" y="2192739"/>
                  </a:lnTo>
                  <a:lnTo>
                    <a:pt x="257242" y="2187531"/>
                  </a:lnTo>
                  <a:lnTo>
                    <a:pt x="257164" y="2182323"/>
                  </a:lnTo>
                  <a:lnTo>
                    <a:pt x="257099" y="2177114"/>
                  </a:lnTo>
                  <a:lnTo>
                    <a:pt x="257049" y="2171906"/>
                  </a:lnTo>
                  <a:lnTo>
                    <a:pt x="257015" y="2166697"/>
                  </a:lnTo>
                  <a:lnTo>
                    <a:pt x="256996" y="2161489"/>
                  </a:lnTo>
                  <a:lnTo>
                    <a:pt x="256991" y="2156281"/>
                  </a:lnTo>
                  <a:lnTo>
                    <a:pt x="256999" y="2151072"/>
                  </a:lnTo>
                  <a:lnTo>
                    <a:pt x="257016" y="2145864"/>
                  </a:lnTo>
                  <a:lnTo>
                    <a:pt x="257039" y="2140655"/>
                  </a:lnTo>
                  <a:lnTo>
                    <a:pt x="257067" y="2135447"/>
                  </a:lnTo>
                  <a:lnTo>
                    <a:pt x="257095" y="2130239"/>
                  </a:lnTo>
                  <a:lnTo>
                    <a:pt x="257121" y="2125030"/>
                  </a:lnTo>
                  <a:lnTo>
                    <a:pt x="257143" y="2119822"/>
                  </a:lnTo>
                  <a:lnTo>
                    <a:pt x="257158" y="2114613"/>
                  </a:lnTo>
                  <a:lnTo>
                    <a:pt x="257166" y="2109405"/>
                  </a:lnTo>
                  <a:lnTo>
                    <a:pt x="257166" y="2104196"/>
                  </a:lnTo>
                  <a:lnTo>
                    <a:pt x="257158" y="2098988"/>
                  </a:lnTo>
                  <a:lnTo>
                    <a:pt x="257142" y="2093780"/>
                  </a:lnTo>
                  <a:lnTo>
                    <a:pt x="257117" y="2088571"/>
                  </a:lnTo>
                  <a:lnTo>
                    <a:pt x="257084" y="2083363"/>
                  </a:lnTo>
                  <a:lnTo>
                    <a:pt x="257043" y="2078154"/>
                  </a:lnTo>
                  <a:lnTo>
                    <a:pt x="256993" y="2072946"/>
                  </a:lnTo>
                  <a:lnTo>
                    <a:pt x="256936" y="2067738"/>
                  </a:lnTo>
                  <a:lnTo>
                    <a:pt x="256871" y="2062529"/>
                  </a:lnTo>
                  <a:lnTo>
                    <a:pt x="256798" y="2057321"/>
                  </a:lnTo>
                  <a:lnTo>
                    <a:pt x="256719" y="2052112"/>
                  </a:lnTo>
                  <a:lnTo>
                    <a:pt x="256632" y="2046904"/>
                  </a:lnTo>
                  <a:lnTo>
                    <a:pt x="256539" y="2041696"/>
                  </a:lnTo>
                  <a:lnTo>
                    <a:pt x="256438" y="2036487"/>
                  </a:lnTo>
                  <a:lnTo>
                    <a:pt x="256329" y="2031279"/>
                  </a:lnTo>
                  <a:lnTo>
                    <a:pt x="256210" y="2026070"/>
                  </a:lnTo>
                  <a:lnTo>
                    <a:pt x="256081" y="2020862"/>
                  </a:lnTo>
                  <a:lnTo>
                    <a:pt x="255938" y="2015654"/>
                  </a:lnTo>
                  <a:lnTo>
                    <a:pt x="255781" y="2010445"/>
                  </a:lnTo>
                  <a:lnTo>
                    <a:pt x="255608" y="2005237"/>
                  </a:lnTo>
                  <a:lnTo>
                    <a:pt x="255420" y="2000028"/>
                  </a:lnTo>
                  <a:lnTo>
                    <a:pt x="255217" y="1994820"/>
                  </a:lnTo>
                  <a:lnTo>
                    <a:pt x="254999" y="1989612"/>
                  </a:lnTo>
                  <a:lnTo>
                    <a:pt x="254770" y="1984403"/>
                  </a:lnTo>
                  <a:lnTo>
                    <a:pt x="254530" y="1979195"/>
                  </a:lnTo>
                  <a:lnTo>
                    <a:pt x="254284" y="1973986"/>
                  </a:lnTo>
                  <a:lnTo>
                    <a:pt x="254036" y="1968778"/>
                  </a:lnTo>
                  <a:lnTo>
                    <a:pt x="253789" y="1963569"/>
                  </a:lnTo>
                  <a:lnTo>
                    <a:pt x="253548" y="1958361"/>
                  </a:lnTo>
                  <a:lnTo>
                    <a:pt x="253318" y="1953153"/>
                  </a:lnTo>
                  <a:lnTo>
                    <a:pt x="253101" y="1947944"/>
                  </a:lnTo>
                  <a:lnTo>
                    <a:pt x="252898" y="1942736"/>
                  </a:lnTo>
                  <a:lnTo>
                    <a:pt x="252713" y="1937527"/>
                  </a:lnTo>
                  <a:lnTo>
                    <a:pt x="252545" y="1932319"/>
                  </a:lnTo>
                  <a:lnTo>
                    <a:pt x="252394" y="1927111"/>
                  </a:lnTo>
                  <a:lnTo>
                    <a:pt x="252260" y="1921902"/>
                  </a:lnTo>
                  <a:lnTo>
                    <a:pt x="252139" y="1916694"/>
                  </a:lnTo>
                  <a:lnTo>
                    <a:pt x="252031" y="1911485"/>
                  </a:lnTo>
                  <a:lnTo>
                    <a:pt x="251933" y="1906277"/>
                  </a:lnTo>
                  <a:lnTo>
                    <a:pt x="251840" y="1901069"/>
                  </a:lnTo>
                  <a:lnTo>
                    <a:pt x="251749" y="1895860"/>
                  </a:lnTo>
                  <a:lnTo>
                    <a:pt x="251657" y="1890652"/>
                  </a:lnTo>
                  <a:lnTo>
                    <a:pt x="251561" y="1885443"/>
                  </a:lnTo>
                  <a:lnTo>
                    <a:pt x="251458" y="1880235"/>
                  </a:lnTo>
                  <a:lnTo>
                    <a:pt x="251345" y="1875027"/>
                  </a:lnTo>
                  <a:lnTo>
                    <a:pt x="251219" y="1869818"/>
                  </a:lnTo>
                  <a:lnTo>
                    <a:pt x="251080" y="1864610"/>
                  </a:lnTo>
                  <a:lnTo>
                    <a:pt x="250923" y="1859401"/>
                  </a:lnTo>
                  <a:lnTo>
                    <a:pt x="250747" y="1854193"/>
                  </a:lnTo>
                  <a:lnTo>
                    <a:pt x="250549" y="1848984"/>
                  </a:lnTo>
                  <a:lnTo>
                    <a:pt x="250328" y="1843776"/>
                  </a:lnTo>
                  <a:lnTo>
                    <a:pt x="250084" y="1838568"/>
                  </a:lnTo>
                  <a:lnTo>
                    <a:pt x="249816" y="1833359"/>
                  </a:lnTo>
                  <a:lnTo>
                    <a:pt x="249522" y="1828151"/>
                  </a:lnTo>
                  <a:lnTo>
                    <a:pt x="249202" y="1822942"/>
                  </a:lnTo>
                  <a:lnTo>
                    <a:pt x="248857" y="1817734"/>
                  </a:lnTo>
                  <a:lnTo>
                    <a:pt x="248487" y="1812526"/>
                  </a:lnTo>
                  <a:lnTo>
                    <a:pt x="248095" y="1807317"/>
                  </a:lnTo>
                  <a:lnTo>
                    <a:pt x="247681" y="1802109"/>
                  </a:lnTo>
                  <a:lnTo>
                    <a:pt x="247249" y="1796900"/>
                  </a:lnTo>
                  <a:lnTo>
                    <a:pt x="246802" y="1791692"/>
                  </a:lnTo>
                  <a:lnTo>
                    <a:pt x="246343" y="1786484"/>
                  </a:lnTo>
                  <a:lnTo>
                    <a:pt x="245874" y="1781275"/>
                  </a:lnTo>
                  <a:lnTo>
                    <a:pt x="245396" y="1776067"/>
                  </a:lnTo>
                  <a:lnTo>
                    <a:pt x="244911" y="1770858"/>
                  </a:lnTo>
                  <a:lnTo>
                    <a:pt x="244418" y="1765650"/>
                  </a:lnTo>
                  <a:lnTo>
                    <a:pt x="243917" y="1760442"/>
                  </a:lnTo>
                  <a:lnTo>
                    <a:pt x="243408" y="1755233"/>
                  </a:lnTo>
                  <a:lnTo>
                    <a:pt x="242888" y="1750025"/>
                  </a:lnTo>
                  <a:lnTo>
                    <a:pt x="242359" y="1744816"/>
                  </a:lnTo>
                  <a:lnTo>
                    <a:pt x="241820" y="1739608"/>
                  </a:lnTo>
                  <a:lnTo>
                    <a:pt x="241273" y="1734400"/>
                  </a:lnTo>
                  <a:lnTo>
                    <a:pt x="240720" y="1729191"/>
                  </a:lnTo>
                  <a:lnTo>
                    <a:pt x="240163" y="1723983"/>
                  </a:lnTo>
                  <a:lnTo>
                    <a:pt x="239605" y="1718774"/>
                  </a:lnTo>
                  <a:lnTo>
                    <a:pt x="239046" y="1713566"/>
                  </a:lnTo>
                  <a:lnTo>
                    <a:pt x="238488" y="1708357"/>
                  </a:lnTo>
                  <a:lnTo>
                    <a:pt x="237929" y="1703149"/>
                  </a:lnTo>
                  <a:lnTo>
                    <a:pt x="237366" y="1697941"/>
                  </a:lnTo>
                  <a:lnTo>
                    <a:pt x="236791" y="1692732"/>
                  </a:lnTo>
                  <a:lnTo>
                    <a:pt x="236197" y="1687524"/>
                  </a:lnTo>
                  <a:lnTo>
                    <a:pt x="235574" y="1682315"/>
                  </a:lnTo>
                  <a:lnTo>
                    <a:pt x="234913" y="1677107"/>
                  </a:lnTo>
                  <a:lnTo>
                    <a:pt x="234205" y="1671899"/>
                  </a:lnTo>
                  <a:lnTo>
                    <a:pt x="233445" y="1666690"/>
                  </a:lnTo>
                  <a:lnTo>
                    <a:pt x="232628" y="1661482"/>
                  </a:lnTo>
                  <a:lnTo>
                    <a:pt x="231753" y="1656273"/>
                  </a:lnTo>
                  <a:lnTo>
                    <a:pt x="230825" y="1651065"/>
                  </a:lnTo>
                  <a:lnTo>
                    <a:pt x="229848" y="1645857"/>
                  </a:lnTo>
                  <a:lnTo>
                    <a:pt x="228835" y="1640648"/>
                  </a:lnTo>
                  <a:lnTo>
                    <a:pt x="227802" y="1635440"/>
                  </a:lnTo>
                  <a:lnTo>
                    <a:pt x="226763" y="1630231"/>
                  </a:lnTo>
                  <a:lnTo>
                    <a:pt x="225730" y="1625023"/>
                  </a:lnTo>
                  <a:lnTo>
                    <a:pt x="224715" y="1619815"/>
                  </a:lnTo>
                  <a:lnTo>
                    <a:pt x="223724" y="1614606"/>
                  </a:lnTo>
                  <a:lnTo>
                    <a:pt x="222762" y="1609398"/>
                  </a:lnTo>
                  <a:lnTo>
                    <a:pt x="221828" y="1604189"/>
                  </a:lnTo>
                  <a:lnTo>
                    <a:pt x="220917" y="1598981"/>
                  </a:lnTo>
                  <a:lnTo>
                    <a:pt x="220022" y="1593772"/>
                  </a:lnTo>
                  <a:lnTo>
                    <a:pt x="219128" y="1588564"/>
                  </a:lnTo>
                  <a:lnTo>
                    <a:pt x="218220" y="1583356"/>
                  </a:lnTo>
                  <a:lnTo>
                    <a:pt x="217283" y="1578147"/>
                  </a:lnTo>
                  <a:lnTo>
                    <a:pt x="216303" y="1572939"/>
                  </a:lnTo>
                  <a:lnTo>
                    <a:pt x="215267" y="1567730"/>
                  </a:lnTo>
                  <a:lnTo>
                    <a:pt x="214163" y="1562522"/>
                  </a:lnTo>
                  <a:lnTo>
                    <a:pt x="212984" y="1557314"/>
                  </a:lnTo>
                  <a:lnTo>
                    <a:pt x="211724" y="1552105"/>
                  </a:lnTo>
                  <a:lnTo>
                    <a:pt x="210380" y="1546897"/>
                  </a:lnTo>
                  <a:lnTo>
                    <a:pt x="208953" y="1541688"/>
                  </a:lnTo>
                  <a:lnTo>
                    <a:pt x="207438" y="1536480"/>
                  </a:lnTo>
                  <a:lnTo>
                    <a:pt x="205851" y="1531272"/>
                  </a:lnTo>
                  <a:lnTo>
                    <a:pt x="204202" y="1526063"/>
                  </a:lnTo>
                  <a:lnTo>
                    <a:pt x="202498" y="1520855"/>
                  </a:lnTo>
                  <a:lnTo>
                    <a:pt x="200750" y="1515646"/>
                  </a:lnTo>
                  <a:lnTo>
                    <a:pt x="198966" y="1510438"/>
                  </a:lnTo>
                  <a:lnTo>
                    <a:pt x="197154" y="1505230"/>
                  </a:lnTo>
                  <a:lnTo>
                    <a:pt x="195321" y="1500021"/>
                  </a:lnTo>
                  <a:lnTo>
                    <a:pt x="193474" y="1494813"/>
                  </a:lnTo>
                  <a:lnTo>
                    <a:pt x="191616" y="1489604"/>
                  </a:lnTo>
                  <a:lnTo>
                    <a:pt x="189752" y="1484396"/>
                  </a:lnTo>
                  <a:lnTo>
                    <a:pt x="187883" y="1479187"/>
                  </a:lnTo>
                  <a:lnTo>
                    <a:pt x="186011" y="1473979"/>
                  </a:lnTo>
                  <a:lnTo>
                    <a:pt x="184138" y="1468771"/>
                  </a:lnTo>
                  <a:lnTo>
                    <a:pt x="182264" y="1463562"/>
                  </a:lnTo>
                  <a:lnTo>
                    <a:pt x="180390" y="1458354"/>
                  </a:lnTo>
                  <a:lnTo>
                    <a:pt x="178516" y="1453145"/>
                  </a:lnTo>
                  <a:lnTo>
                    <a:pt x="176640" y="1447937"/>
                  </a:lnTo>
                  <a:lnTo>
                    <a:pt x="174763" y="1442729"/>
                  </a:lnTo>
                  <a:lnTo>
                    <a:pt x="172880" y="1437520"/>
                  </a:lnTo>
                  <a:lnTo>
                    <a:pt x="170985" y="1432312"/>
                  </a:lnTo>
                  <a:lnTo>
                    <a:pt x="169073" y="1427103"/>
                  </a:lnTo>
                  <a:lnTo>
                    <a:pt x="167135" y="1421895"/>
                  </a:lnTo>
                  <a:lnTo>
                    <a:pt x="165164" y="1416687"/>
                  </a:lnTo>
                  <a:lnTo>
                    <a:pt x="163150" y="1411478"/>
                  </a:lnTo>
                  <a:lnTo>
                    <a:pt x="161087" y="1406270"/>
                  </a:lnTo>
                  <a:lnTo>
                    <a:pt x="158968" y="1401061"/>
                  </a:lnTo>
                  <a:lnTo>
                    <a:pt x="156792" y="1395853"/>
                  </a:lnTo>
                  <a:lnTo>
                    <a:pt x="154558" y="1390645"/>
                  </a:lnTo>
                  <a:lnTo>
                    <a:pt x="152270" y="1385436"/>
                  </a:lnTo>
                  <a:lnTo>
                    <a:pt x="149936" y="1380228"/>
                  </a:lnTo>
                  <a:lnTo>
                    <a:pt x="147572" y="1375019"/>
                  </a:lnTo>
                  <a:lnTo>
                    <a:pt x="145198" y="1369811"/>
                  </a:lnTo>
                  <a:lnTo>
                    <a:pt x="142831" y="1364603"/>
                  </a:lnTo>
                  <a:lnTo>
                    <a:pt x="140489" y="1359394"/>
                  </a:lnTo>
                  <a:lnTo>
                    <a:pt x="138189" y="1354186"/>
                  </a:lnTo>
                  <a:lnTo>
                    <a:pt x="135941" y="1348977"/>
                  </a:lnTo>
                  <a:lnTo>
                    <a:pt x="133753" y="1343769"/>
                  </a:lnTo>
                  <a:lnTo>
                    <a:pt x="131627" y="1338560"/>
                  </a:lnTo>
                  <a:lnTo>
                    <a:pt x="129557" y="1333352"/>
                  </a:lnTo>
                  <a:lnTo>
                    <a:pt x="127533" y="1328144"/>
                  </a:lnTo>
                  <a:lnTo>
                    <a:pt x="125532" y="1322935"/>
                  </a:lnTo>
                  <a:lnTo>
                    <a:pt x="123530" y="1317727"/>
                  </a:lnTo>
                  <a:lnTo>
                    <a:pt x="121501" y="1312518"/>
                  </a:lnTo>
                  <a:lnTo>
                    <a:pt x="119419" y="1307310"/>
                  </a:lnTo>
                  <a:lnTo>
                    <a:pt x="117262" y="1302102"/>
                  </a:lnTo>
                  <a:lnTo>
                    <a:pt x="115010" y="1296893"/>
                  </a:lnTo>
                  <a:lnTo>
                    <a:pt x="112646" y="1291685"/>
                  </a:lnTo>
                  <a:lnTo>
                    <a:pt x="110158" y="1286476"/>
                  </a:lnTo>
                  <a:lnTo>
                    <a:pt x="107537" y="1281268"/>
                  </a:lnTo>
                  <a:lnTo>
                    <a:pt x="104772" y="1276060"/>
                  </a:lnTo>
                  <a:lnTo>
                    <a:pt x="101859" y="1270851"/>
                  </a:lnTo>
                  <a:lnTo>
                    <a:pt x="98809" y="1265643"/>
                  </a:lnTo>
                  <a:lnTo>
                    <a:pt x="95627" y="1260434"/>
                  </a:lnTo>
                  <a:lnTo>
                    <a:pt x="92320" y="1255226"/>
                  </a:lnTo>
                  <a:lnTo>
                    <a:pt x="88898" y="1250018"/>
                  </a:lnTo>
                  <a:lnTo>
                    <a:pt x="85374" y="1244809"/>
                  </a:lnTo>
                  <a:lnTo>
                    <a:pt x="81768" y="1239601"/>
                  </a:lnTo>
                  <a:lnTo>
                    <a:pt x="78103" y="1234392"/>
                  </a:lnTo>
                  <a:lnTo>
                    <a:pt x="74409" y="1229184"/>
                  </a:lnTo>
                  <a:lnTo>
                    <a:pt x="70726" y="1223975"/>
                  </a:lnTo>
                  <a:lnTo>
                    <a:pt x="67104" y="1218767"/>
                  </a:lnTo>
                  <a:lnTo>
                    <a:pt x="63588" y="1213559"/>
                  </a:lnTo>
                  <a:lnTo>
                    <a:pt x="60219" y="1208350"/>
                  </a:lnTo>
                  <a:lnTo>
                    <a:pt x="57034" y="1203142"/>
                  </a:lnTo>
                  <a:lnTo>
                    <a:pt x="54064" y="1197933"/>
                  </a:lnTo>
                  <a:lnTo>
                    <a:pt x="51328" y="1192725"/>
                  </a:lnTo>
                  <a:lnTo>
                    <a:pt x="48833" y="1187517"/>
                  </a:lnTo>
                  <a:lnTo>
                    <a:pt x="46571" y="1182308"/>
                  </a:lnTo>
                  <a:lnTo>
                    <a:pt x="44524" y="1177100"/>
                  </a:lnTo>
                  <a:lnTo>
                    <a:pt x="42662" y="1171891"/>
                  </a:lnTo>
                  <a:lnTo>
                    <a:pt x="40948" y="1166683"/>
                  </a:lnTo>
                  <a:lnTo>
                    <a:pt x="39313" y="1161475"/>
                  </a:lnTo>
                  <a:lnTo>
                    <a:pt x="37706" y="1156266"/>
                  </a:lnTo>
                  <a:lnTo>
                    <a:pt x="36079" y="1151058"/>
                  </a:lnTo>
                  <a:lnTo>
                    <a:pt x="34392" y="1145849"/>
                  </a:lnTo>
                  <a:lnTo>
                    <a:pt x="32613" y="1140641"/>
                  </a:lnTo>
                  <a:lnTo>
                    <a:pt x="30719" y="1135433"/>
                  </a:lnTo>
                  <a:lnTo>
                    <a:pt x="28702" y="1130224"/>
                  </a:lnTo>
                  <a:lnTo>
                    <a:pt x="26562" y="1125016"/>
                  </a:lnTo>
                  <a:lnTo>
                    <a:pt x="24311" y="1119807"/>
                  </a:lnTo>
                  <a:lnTo>
                    <a:pt x="21965" y="1114599"/>
                  </a:lnTo>
                  <a:lnTo>
                    <a:pt x="19567" y="1109390"/>
                  </a:lnTo>
                  <a:lnTo>
                    <a:pt x="17155" y="1104182"/>
                  </a:lnTo>
                  <a:lnTo>
                    <a:pt x="14764" y="1098974"/>
                  </a:lnTo>
                  <a:lnTo>
                    <a:pt x="12435" y="1093765"/>
                  </a:lnTo>
                  <a:lnTo>
                    <a:pt x="10204" y="1088557"/>
                  </a:lnTo>
                  <a:lnTo>
                    <a:pt x="8108" y="1083348"/>
                  </a:lnTo>
                  <a:lnTo>
                    <a:pt x="6183" y="1078140"/>
                  </a:lnTo>
                  <a:lnTo>
                    <a:pt x="4462" y="1072932"/>
                  </a:lnTo>
                  <a:lnTo>
                    <a:pt x="2975" y="1067723"/>
                  </a:lnTo>
                  <a:lnTo>
                    <a:pt x="1777" y="1062515"/>
                  </a:lnTo>
                  <a:lnTo>
                    <a:pt x="876" y="1057306"/>
                  </a:lnTo>
                  <a:lnTo>
                    <a:pt x="280" y="1052098"/>
                  </a:lnTo>
                  <a:lnTo>
                    <a:pt x="0" y="1046890"/>
                  </a:lnTo>
                  <a:lnTo>
                    <a:pt x="35" y="1041681"/>
                  </a:lnTo>
                  <a:lnTo>
                    <a:pt x="380" y="1036473"/>
                  </a:lnTo>
                  <a:lnTo>
                    <a:pt x="1020" y="1031264"/>
                  </a:lnTo>
                  <a:lnTo>
                    <a:pt x="1930" y="1026056"/>
                  </a:lnTo>
                  <a:lnTo>
                    <a:pt x="3081" y="1020848"/>
                  </a:lnTo>
                  <a:lnTo>
                    <a:pt x="4434" y="1015639"/>
                  </a:lnTo>
                  <a:lnTo>
                    <a:pt x="5958" y="1010431"/>
                  </a:lnTo>
                  <a:lnTo>
                    <a:pt x="7593" y="1005222"/>
                  </a:lnTo>
                  <a:lnTo>
                    <a:pt x="9292" y="1000014"/>
                  </a:lnTo>
                  <a:lnTo>
                    <a:pt x="11017" y="994806"/>
                  </a:lnTo>
                  <a:lnTo>
                    <a:pt x="12735" y="989597"/>
                  </a:lnTo>
                  <a:lnTo>
                    <a:pt x="14421" y="984389"/>
                  </a:lnTo>
                  <a:lnTo>
                    <a:pt x="16059" y="979180"/>
                  </a:lnTo>
                  <a:lnTo>
                    <a:pt x="17637" y="973972"/>
                  </a:lnTo>
                  <a:lnTo>
                    <a:pt x="19156" y="968763"/>
                  </a:lnTo>
                  <a:lnTo>
                    <a:pt x="20622" y="963555"/>
                  </a:lnTo>
                  <a:lnTo>
                    <a:pt x="22047" y="958347"/>
                  </a:lnTo>
                  <a:lnTo>
                    <a:pt x="23457" y="953138"/>
                  </a:lnTo>
                  <a:lnTo>
                    <a:pt x="24880" y="947930"/>
                  </a:lnTo>
                  <a:lnTo>
                    <a:pt x="26346" y="942721"/>
                  </a:lnTo>
                  <a:lnTo>
                    <a:pt x="27886" y="937513"/>
                  </a:lnTo>
                  <a:lnTo>
                    <a:pt x="29530" y="932305"/>
                  </a:lnTo>
                  <a:lnTo>
                    <a:pt x="31306" y="927096"/>
                  </a:lnTo>
                  <a:lnTo>
                    <a:pt x="33240" y="921888"/>
                  </a:lnTo>
                  <a:lnTo>
                    <a:pt x="35352" y="916679"/>
                  </a:lnTo>
                  <a:lnTo>
                    <a:pt x="37655" y="911471"/>
                  </a:lnTo>
                  <a:lnTo>
                    <a:pt x="40164" y="906263"/>
                  </a:lnTo>
                  <a:lnTo>
                    <a:pt x="42880" y="901054"/>
                  </a:lnTo>
                  <a:lnTo>
                    <a:pt x="45774" y="895846"/>
                  </a:lnTo>
                  <a:lnTo>
                    <a:pt x="48826" y="890637"/>
                  </a:lnTo>
                  <a:lnTo>
                    <a:pt x="52013" y="885429"/>
                  </a:lnTo>
                  <a:lnTo>
                    <a:pt x="55306" y="880221"/>
                  </a:lnTo>
                  <a:lnTo>
                    <a:pt x="58679" y="875012"/>
                  </a:lnTo>
                  <a:lnTo>
                    <a:pt x="62102" y="869804"/>
                  </a:lnTo>
                  <a:lnTo>
                    <a:pt x="65553" y="864595"/>
                  </a:lnTo>
                  <a:lnTo>
                    <a:pt x="69010" y="859387"/>
                  </a:lnTo>
                  <a:lnTo>
                    <a:pt x="72458" y="854178"/>
                  </a:lnTo>
                  <a:lnTo>
                    <a:pt x="75884" y="848970"/>
                  </a:lnTo>
                  <a:lnTo>
                    <a:pt x="79287" y="843762"/>
                  </a:lnTo>
                  <a:lnTo>
                    <a:pt x="82668" y="838553"/>
                  </a:lnTo>
                  <a:lnTo>
                    <a:pt x="86032" y="833345"/>
                  </a:lnTo>
                  <a:lnTo>
                    <a:pt x="89385" y="828136"/>
                  </a:lnTo>
                  <a:lnTo>
                    <a:pt x="92732" y="822928"/>
                  </a:lnTo>
                  <a:lnTo>
                    <a:pt x="96080" y="817720"/>
                  </a:lnTo>
                  <a:lnTo>
                    <a:pt x="99432" y="812511"/>
                  </a:lnTo>
                  <a:lnTo>
                    <a:pt x="102789" y="807303"/>
                  </a:lnTo>
                  <a:lnTo>
                    <a:pt x="106148" y="802094"/>
                  </a:lnTo>
                  <a:lnTo>
                    <a:pt x="109502" y="796886"/>
                  </a:lnTo>
                  <a:lnTo>
                    <a:pt x="112841" y="791678"/>
                  </a:lnTo>
                  <a:lnTo>
                    <a:pt x="116154" y="786469"/>
                  </a:lnTo>
                  <a:lnTo>
                    <a:pt x="119427" y="781261"/>
                  </a:lnTo>
                  <a:lnTo>
                    <a:pt x="122650" y="776052"/>
                  </a:lnTo>
                  <a:lnTo>
                    <a:pt x="125809" y="770844"/>
                  </a:lnTo>
                  <a:lnTo>
                    <a:pt x="128897" y="765636"/>
                  </a:lnTo>
                  <a:lnTo>
                    <a:pt x="131907" y="760427"/>
                  </a:lnTo>
                  <a:lnTo>
                    <a:pt x="134837" y="755219"/>
                  </a:lnTo>
                  <a:lnTo>
                    <a:pt x="137687" y="750010"/>
                  </a:lnTo>
                  <a:lnTo>
                    <a:pt x="140454" y="744802"/>
                  </a:lnTo>
                  <a:lnTo>
                    <a:pt x="143156" y="739593"/>
                  </a:lnTo>
                  <a:lnTo>
                    <a:pt x="145803" y="734385"/>
                  </a:lnTo>
                  <a:lnTo>
                    <a:pt x="148405" y="729177"/>
                  </a:lnTo>
                  <a:lnTo>
                    <a:pt x="150971" y="723968"/>
                  </a:lnTo>
                  <a:lnTo>
                    <a:pt x="153509" y="718760"/>
                  </a:lnTo>
                  <a:lnTo>
                    <a:pt x="156023" y="713551"/>
                  </a:lnTo>
                  <a:lnTo>
                    <a:pt x="158512" y="708343"/>
                  </a:lnTo>
                  <a:lnTo>
                    <a:pt x="160975" y="703135"/>
                  </a:lnTo>
                  <a:lnTo>
                    <a:pt x="163405" y="697926"/>
                  </a:lnTo>
                  <a:lnTo>
                    <a:pt x="165788" y="692718"/>
                  </a:lnTo>
                  <a:lnTo>
                    <a:pt x="168118" y="687509"/>
                  </a:lnTo>
                  <a:lnTo>
                    <a:pt x="170386" y="682301"/>
                  </a:lnTo>
                  <a:lnTo>
                    <a:pt x="172586" y="677093"/>
                  </a:lnTo>
                  <a:lnTo>
                    <a:pt x="174716" y="671884"/>
                  </a:lnTo>
                  <a:lnTo>
                    <a:pt x="176777" y="666676"/>
                  </a:lnTo>
                  <a:lnTo>
                    <a:pt x="178772" y="661467"/>
                  </a:lnTo>
                  <a:lnTo>
                    <a:pt x="180709" y="656259"/>
                  </a:lnTo>
                  <a:lnTo>
                    <a:pt x="182598" y="651051"/>
                  </a:lnTo>
                  <a:lnTo>
                    <a:pt x="184450" y="645842"/>
                  </a:lnTo>
                  <a:lnTo>
                    <a:pt x="186277" y="640634"/>
                  </a:lnTo>
                  <a:lnTo>
                    <a:pt x="188090" y="635425"/>
                  </a:lnTo>
                  <a:lnTo>
                    <a:pt x="189899" y="630217"/>
                  </a:lnTo>
                  <a:lnTo>
                    <a:pt x="191705" y="625009"/>
                  </a:lnTo>
                  <a:lnTo>
                    <a:pt x="193510" y="619800"/>
                  </a:lnTo>
                  <a:lnTo>
                    <a:pt x="195311" y="614592"/>
                  </a:lnTo>
                  <a:lnTo>
                    <a:pt x="197100" y="609383"/>
                  </a:lnTo>
                  <a:lnTo>
                    <a:pt x="198871" y="604175"/>
                  </a:lnTo>
                  <a:lnTo>
                    <a:pt x="200613" y="598966"/>
                  </a:lnTo>
                  <a:lnTo>
                    <a:pt x="202316" y="593758"/>
                  </a:lnTo>
                  <a:lnTo>
                    <a:pt x="203967" y="588550"/>
                  </a:lnTo>
                  <a:lnTo>
                    <a:pt x="205558" y="583341"/>
                  </a:lnTo>
                  <a:lnTo>
                    <a:pt x="207086" y="578133"/>
                  </a:lnTo>
                  <a:lnTo>
                    <a:pt x="208552" y="572924"/>
                  </a:lnTo>
                  <a:lnTo>
                    <a:pt x="209956" y="567716"/>
                  </a:lnTo>
                  <a:lnTo>
                    <a:pt x="211302" y="562508"/>
                  </a:lnTo>
                  <a:lnTo>
                    <a:pt x="212597" y="557299"/>
                  </a:lnTo>
                  <a:lnTo>
                    <a:pt x="213848" y="552091"/>
                  </a:lnTo>
                  <a:lnTo>
                    <a:pt x="215064" y="546882"/>
                  </a:lnTo>
                  <a:lnTo>
                    <a:pt x="216253" y="541674"/>
                  </a:lnTo>
                  <a:lnTo>
                    <a:pt x="217424" y="536466"/>
                  </a:lnTo>
                  <a:lnTo>
                    <a:pt x="218584" y="531257"/>
                  </a:lnTo>
                  <a:lnTo>
                    <a:pt x="219738" y="526049"/>
                  </a:lnTo>
                  <a:lnTo>
                    <a:pt x="220889" y="520840"/>
                  </a:lnTo>
                  <a:lnTo>
                    <a:pt x="222037" y="515632"/>
                  </a:lnTo>
                  <a:lnTo>
                    <a:pt x="223181" y="510424"/>
                  </a:lnTo>
                  <a:lnTo>
                    <a:pt x="224318" y="505215"/>
                  </a:lnTo>
                  <a:lnTo>
                    <a:pt x="225445" y="500007"/>
                  </a:lnTo>
                  <a:lnTo>
                    <a:pt x="226555" y="494798"/>
                  </a:lnTo>
                  <a:lnTo>
                    <a:pt x="227643" y="489590"/>
                  </a:lnTo>
                  <a:lnTo>
                    <a:pt x="228703" y="484381"/>
                  </a:lnTo>
                  <a:lnTo>
                    <a:pt x="229727" y="479173"/>
                  </a:lnTo>
                  <a:lnTo>
                    <a:pt x="230712" y="473965"/>
                  </a:lnTo>
                  <a:lnTo>
                    <a:pt x="231657" y="468756"/>
                  </a:lnTo>
                  <a:lnTo>
                    <a:pt x="232559" y="463548"/>
                  </a:lnTo>
                  <a:lnTo>
                    <a:pt x="233420" y="458339"/>
                  </a:lnTo>
                  <a:lnTo>
                    <a:pt x="234242" y="453131"/>
                  </a:lnTo>
                  <a:lnTo>
                    <a:pt x="235028" y="447923"/>
                  </a:lnTo>
                  <a:lnTo>
                    <a:pt x="235786" y="442714"/>
                  </a:lnTo>
                  <a:lnTo>
                    <a:pt x="236520" y="437506"/>
                  </a:lnTo>
                  <a:lnTo>
                    <a:pt x="237240" y="432297"/>
                  </a:lnTo>
                  <a:lnTo>
                    <a:pt x="237953" y="427089"/>
                  </a:lnTo>
                  <a:lnTo>
                    <a:pt x="238667" y="421881"/>
                  </a:lnTo>
                  <a:lnTo>
                    <a:pt x="239386" y="416672"/>
                  </a:lnTo>
                  <a:lnTo>
                    <a:pt x="240115" y="411464"/>
                  </a:lnTo>
                  <a:lnTo>
                    <a:pt x="240853" y="406255"/>
                  </a:lnTo>
                  <a:lnTo>
                    <a:pt x="241598" y="401047"/>
                  </a:lnTo>
                  <a:lnTo>
                    <a:pt x="242346" y="395839"/>
                  </a:lnTo>
                  <a:lnTo>
                    <a:pt x="243092" y="390630"/>
                  </a:lnTo>
                  <a:lnTo>
                    <a:pt x="243828" y="385422"/>
                  </a:lnTo>
                  <a:lnTo>
                    <a:pt x="244548" y="380213"/>
                  </a:lnTo>
                  <a:lnTo>
                    <a:pt x="245239" y="375005"/>
                  </a:lnTo>
                  <a:lnTo>
                    <a:pt x="245899" y="369796"/>
                  </a:lnTo>
                  <a:lnTo>
                    <a:pt x="246522" y="364588"/>
                  </a:lnTo>
                  <a:lnTo>
                    <a:pt x="247108" y="359380"/>
                  </a:lnTo>
                  <a:lnTo>
                    <a:pt x="247657" y="354171"/>
                  </a:lnTo>
                  <a:lnTo>
                    <a:pt x="248168" y="348963"/>
                  </a:lnTo>
                  <a:lnTo>
                    <a:pt x="248646" y="343754"/>
                  </a:lnTo>
                  <a:lnTo>
                    <a:pt x="249094" y="338546"/>
                  </a:lnTo>
                  <a:lnTo>
                    <a:pt x="249516" y="333338"/>
                  </a:lnTo>
                  <a:lnTo>
                    <a:pt x="249915" y="328129"/>
                  </a:lnTo>
                  <a:lnTo>
                    <a:pt x="250294" y="322921"/>
                  </a:lnTo>
                  <a:lnTo>
                    <a:pt x="250658" y="317712"/>
                  </a:lnTo>
                  <a:lnTo>
                    <a:pt x="251007" y="312504"/>
                  </a:lnTo>
                  <a:lnTo>
                    <a:pt x="251344" y="307296"/>
                  </a:lnTo>
                  <a:lnTo>
                    <a:pt x="251668" y="302087"/>
                  </a:lnTo>
                  <a:lnTo>
                    <a:pt x="251980" y="296879"/>
                  </a:lnTo>
                  <a:lnTo>
                    <a:pt x="252280" y="291670"/>
                  </a:lnTo>
                  <a:lnTo>
                    <a:pt x="252568" y="286462"/>
                  </a:lnTo>
                  <a:lnTo>
                    <a:pt x="252845" y="281254"/>
                  </a:lnTo>
                  <a:lnTo>
                    <a:pt x="253111" y="276045"/>
                  </a:lnTo>
                  <a:lnTo>
                    <a:pt x="253367" y="270837"/>
                  </a:lnTo>
                  <a:lnTo>
                    <a:pt x="253614" y="265628"/>
                  </a:lnTo>
                  <a:lnTo>
                    <a:pt x="253854" y="260420"/>
                  </a:lnTo>
                  <a:lnTo>
                    <a:pt x="254086" y="255212"/>
                  </a:lnTo>
                  <a:lnTo>
                    <a:pt x="254313" y="250003"/>
                  </a:lnTo>
                  <a:lnTo>
                    <a:pt x="254535" y="244795"/>
                  </a:lnTo>
                  <a:lnTo>
                    <a:pt x="254751" y="239586"/>
                  </a:lnTo>
                  <a:lnTo>
                    <a:pt x="254963" y="234378"/>
                  </a:lnTo>
                  <a:lnTo>
                    <a:pt x="255170" y="229169"/>
                  </a:lnTo>
                  <a:lnTo>
                    <a:pt x="255371" y="223961"/>
                  </a:lnTo>
                  <a:lnTo>
                    <a:pt x="255568" y="218753"/>
                  </a:lnTo>
                  <a:lnTo>
                    <a:pt x="255760" y="213544"/>
                  </a:lnTo>
                  <a:lnTo>
                    <a:pt x="255946" y="208336"/>
                  </a:lnTo>
                  <a:lnTo>
                    <a:pt x="256128" y="203127"/>
                  </a:lnTo>
                  <a:lnTo>
                    <a:pt x="256305" y="197919"/>
                  </a:lnTo>
                  <a:lnTo>
                    <a:pt x="256476" y="192711"/>
                  </a:lnTo>
                  <a:lnTo>
                    <a:pt x="256642" y="187502"/>
                  </a:lnTo>
                  <a:lnTo>
                    <a:pt x="256800" y="182294"/>
                  </a:lnTo>
                  <a:lnTo>
                    <a:pt x="256952" y="177085"/>
                  </a:lnTo>
                  <a:lnTo>
                    <a:pt x="257095" y="171877"/>
                  </a:lnTo>
                  <a:lnTo>
                    <a:pt x="257229" y="166669"/>
                  </a:lnTo>
                  <a:lnTo>
                    <a:pt x="257352" y="161460"/>
                  </a:lnTo>
                  <a:lnTo>
                    <a:pt x="257465" y="156252"/>
                  </a:lnTo>
                  <a:lnTo>
                    <a:pt x="257568" y="151043"/>
                  </a:lnTo>
                  <a:lnTo>
                    <a:pt x="257660" y="145835"/>
                  </a:lnTo>
                  <a:lnTo>
                    <a:pt x="257742" y="140627"/>
                  </a:lnTo>
                  <a:lnTo>
                    <a:pt x="257816" y="135418"/>
                  </a:lnTo>
                  <a:lnTo>
                    <a:pt x="257882" y="130210"/>
                  </a:lnTo>
                  <a:lnTo>
                    <a:pt x="257941" y="125001"/>
                  </a:lnTo>
                  <a:lnTo>
                    <a:pt x="257995" y="119793"/>
                  </a:lnTo>
                  <a:lnTo>
                    <a:pt x="258047" y="114584"/>
                  </a:lnTo>
                  <a:lnTo>
                    <a:pt x="258096" y="109376"/>
                  </a:lnTo>
                  <a:lnTo>
                    <a:pt x="258145" y="104168"/>
                  </a:lnTo>
                  <a:lnTo>
                    <a:pt x="258195" y="98959"/>
                  </a:lnTo>
                  <a:lnTo>
                    <a:pt x="258247" y="93751"/>
                  </a:lnTo>
                  <a:lnTo>
                    <a:pt x="258300" y="88542"/>
                  </a:lnTo>
                  <a:lnTo>
                    <a:pt x="258355" y="83334"/>
                  </a:lnTo>
                  <a:lnTo>
                    <a:pt x="258412" y="78126"/>
                  </a:lnTo>
                  <a:lnTo>
                    <a:pt x="258471" y="72917"/>
                  </a:lnTo>
                  <a:lnTo>
                    <a:pt x="258530" y="67709"/>
                  </a:lnTo>
                  <a:lnTo>
                    <a:pt x="258589" y="62500"/>
                  </a:lnTo>
                  <a:lnTo>
                    <a:pt x="258647" y="57292"/>
                  </a:lnTo>
                  <a:lnTo>
                    <a:pt x="258704" y="52084"/>
                  </a:lnTo>
                  <a:lnTo>
                    <a:pt x="258758" y="46875"/>
                  </a:lnTo>
                  <a:lnTo>
                    <a:pt x="258810" y="41667"/>
                  </a:lnTo>
                  <a:lnTo>
                    <a:pt x="258859" y="36458"/>
                  </a:lnTo>
                  <a:lnTo>
                    <a:pt x="258905" y="31250"/>
                  </a:lnTo>
                  <a:lnTo>
                    <a:pt x="258948" y="26042"/>
                  </a:lnTo>
                  <a:lnTo>
                    <a:pt x="258988" y="20833"/>
                  </a:lnTo>
                  <a:lnTo>
                    <a:pt x="259025" y="15625"/>
                  </a:lnTo>
                  <a:lnTo>
                    <a:pt x="259060" y="10416"/>
                  </a:lnTo>
                  <a:lnTo>
                    <a:pt x="259092" y="5208"/>
                  </a:lnTo>
                  <a:lnTo>
                    <a:pt x="259122" y="0"/>
                  </a:lnTo>
                  <a:lnTo>
                    <a:pt x="259681" y="0"/>
                  </a:lnTo>
                  <a:lnTo>
                    <a:pt x="259712" y="5208"/>
                  </a:lnTo>
                  <a:lnTo>
                    <a:pt x="259744" y="10416"/>
                  </a:lnTo>
                  <a:lnTo>
                    <a:pt x="259778" y="15625"/>
                  </a:lnTo>
                  <a:lnTo>
                    <a:pt x="259815" y="20833"/>
                  </a:lnTo>
                  <a:lnTo>
                    <a:pt x="259855" y="26042"/>
                  </a:lnTo>
                  <a:lnTo>
                    <a:pt x="259898" y="31250"/>
                  </a:lnTo>
                  <a:lnTo>
                    <a:pt x="259944" y="36458"/>
                  </a:lnTo>
                  <a:lnTo>
                    <a:pt x="259993" y="41667"/>
                  </a:lnTo>
                  <a:lnTo>
                    <a:pt x="260045" y="46875"/>
                  </a:lnTo>
                  <a:lnTo>
                    <a:pt x="260100" y="52084"/>
                  </a:lnTo>
                  <a:lnTo>
                    <a:pt x="260156" y="57292"/>
                  </a:lnTo>
                  <a:lnTo>
                    <a:pt x="260215" y="62500"/>
                  </a:lnTo>
                  <a:lnTo>
                    <a:pt x="260274" y="67709"/>
                  </a:lnTo>
                  <a:lnTo>
                    <a:pt x="260333" y="72917"/>
                  </a:lnTo>
                  <a:lnTo>
                    <a:pt x="260391" y="78126"/>
                  </a:lnTo>
                  <a:lnTo>
                    <a:pt x="260448" y="83334"/>
                  </a:lnTo>
                  <a:lnTo>
                    <a:pt x="260504" y="88542"/>
                  </a:lnTo>
                  <a:lnTo>
                    <a:pt x="260557" y="93751"/>
                  </a:lnTo>
                  <a:lnTo>
                    <a:pt x="260608" y="98959"/>
                  </a:lnTo>
                  <a:lnTo>
                    <a:pt x="260658" y="104168"/>
                  </a:lnTo>
                  <a:lnTo>
                    <a:pt x="260708" y="109376"/>
                  </a:lnTo>
                  <a:lnTo>
                    <a:pt x="260757" y="114584"/>
                  </a:lnTo>
                  <a:lnTo>
                    <a:pt x="260808" y="119793"/>
                  </a:lnTo>
                  <a:lnTo>
                    <a:pt x="260862" y="125001"/>
                  </a:lnTo>
                  <a:lnTo>
                    <a:pt x="260922" y="130210"/>
                  </a:lnTo>
                  <a:lnTo>
                    <a:pt x="260987" y="135418"/>
                  </a:lnTo>
                  <a:lnTo>
                    <a:pt x="261061" y="140627"/>
                  </a:lnTo>
                  <a:lnTo>
                    <a:pt x="261143" y="145835"/>
                  </a:lnTo>
                  <a:lnTo>
                    <a:pt x="261236" y="151043"/>
                  </a:lnTo>
                  <a:lnTo>
                    <a:pt x="261338" y="156252"/>
                  </a:lnTo>
                  <a:lnTo>
                    <a:pt x="261451" y="161460"/>
                  </a:lnTo>
                  <a:lnTo>
                    <a:pt x="261574" y="166669"/>
                  </a:lnTo>
                  <a:lnTo>
                    <a:pt x="261708" y="171877"/>
                  </a:lnTo>
                  <a:lnTo>
                    <a:pt x="261852" y="177085"/>
                  </a:lnTo>
                  <a:lnTo>
                    <a:pt x="262003" y="182294"/>
                  </a:lnTo>
                  <a:lnTo>
                    <a:pt x="262162" y="187502"/>
                  </a:lnTo>
                  <a:lnTo>
                    <a:pt x="262327" y="192711"/>
                  </a:lnTo>
                  <a:lnTo>
                    <a:pt x="262498" y="197919"/>
                  </a:lnTo>
                  <a:lnTo>
                    <a:pt x="262675" y="203127"/>
                  </a:lnTo>
                  <a:lnTo>
                    <a:pt x="262857" y="208336"/>
                  </a:lnTo>
                  <a:lnTo>
                    <a:pt x="263044" y="213544"/>
                  </a:lnTo>
                  <a:lnTo>
                    <a:pt x="263235" y="218753"/>
                  </a:lnTo>
                  <a:lnTo>
                    <a:pt x="263432" y="223961"/>
                  </a:lnTo>
                  <a:lnTo>
                    <a:pt x="263634" y="229169"/>
                  </a:lnTo>
                  <a:lnTo>
                    <a:pt x="263841" y="234378"/>
                  </a:lnTo>
                  <a:lnTo>
                    <a:pt x="264052" y="239586"/>
                  </a:lnTo>
                  <a:lnTo>
                    <a:pt x="264269" y="244795"/>
                  </a:lnTo>
                  <a:lnTo>
                    <a:pt x="264490" y="250003"/>
                  </a:lnTo>
                  <a:lnTo>
                    <a:pt x="264717" y="255212"/>
                  </a:lnTo>
                  <a:lnTo>
                    <a:pt x="264950" y="260420"/>
                  </a:lnTo>
                  <a:lnTo>
                    <a:pt x="265189" y="265628"/>
                  </a:lnTo>
                  <a:lnTo>
                    <a:pt x="265436" y="270837"/>
                  </a:lnTo>
                  <a:lnTo>
                    <a:pt x="265692" y="276045"/>
                  </a:lnTo>
                  <a:lnTo>
                    <a:pt x="265958" y="281254"/>
                  </a:lnTo>
                  <a:lnTo>
                    <a:pt x="266235" y="286462"/>
                  </a:lnTo>
                  <a:lnTo>
                    <a:pt x="266524" y="291670"/>
                  </a:lnTo>
                  <a:lnTo>
                    <a:pt x="266823" y="296879"/>
                  </a:lnTo>
                  <a:lnTo>
                    <a:pt x="267135" y="302087"/>
                  </a:lnTo>
                  <a:lnTo>
                    <a:pt x="267460" y="307296"/>
                  </a:lnTo>
                  <a:lnTo>
                    <a:pt x="267796" y="312504"/>
                  </a:lnTo>
                  <a:lnTo>
                    <a:pt x="268146" y="317712"/>
                  </a:lnTo>
                  <a:lnTo>
                    <a:pt x="268509" y="322921"/>
                  </a:lnTo>
                  <a:lnTo>
                    <a:pt x="268888" y="328129"/>
                  </a:lnTo>
                  <a:lnTo>
                    <a:pt x="269288" y="333338"/>
                  </a:lnTo>
                  <a:lnTo>
                    <a:pt x="269710" y="338546"/>
                  </a:lnTo>
                  <a:lnTo>
                    <a:pt x="270157" y="343754"/>
                  </a:lnTo>
                  <a:lnTo>
                    <a:pt x="270635" y="348963"/>
                  </a:lnTo>
                  <a:lnTo>
                    <a:pt x="271147" y="354171"/>
                  </a:lnTo>
                  <a:lnTo>
                    <a:pt x="271695" y="359380"/>
                  </a:lnTo>
                  <a:lnTo>
                    <a:pt x="272281" y="364588"/>
                  </a:lnTo>
                  <a:lnTo>
                    <a:pt x="272905" y="369796"/>
                  </a:lnTo>
                  <a:lnTo>
                    <a:pt x="273565" y="375005"/>
                  </a:lnTo>
                  <a:lnTo>
                    <a:pt x="274256" y="380213"/>
                  </a:lnTo>
                  <a:lnTo>
                    <a:pt x="274975" y="385422"/>
                  </a:lnTo>
                  <a:lnTo>
                    <a:pt x="275712" y="390630"/>
                  </a:lnTo>
                  <a:lnTo>
                    <a:pt x="276457" y="395839"/>
                  </a:lnTo>
                  <a:lnTo>
                    <a:pt x="277206" y="401047"/>
                  </a:lnTo>
                  <a:lnTo>
                    <a:pt x="277951" y="406255"/>
                  </a:lnTo>
                  <a:lnTo>
                    <a:pt x="278689" y="411464"/>
                  </a:lnTo>
                  <a:lnTo>
                    <a:pt x="279417" y="416672"/>
                  </a:lnTo>
                  <a:lnTo>
                    <a:pt x="280137" y="421881"/>
                  </a:lnTo>
                  <a:lnTo>
                    <a:pt x="280851" y="427089"/>
                  </a:lnTo>
                  <a:lnTo>
                    <a:pt x="281563" y="432297"/>
                  </a:lnTo>
                  <a:lnTo>
                    <a:pt x="282283" y="437506"/>
                  </a:lnTo>
                  <a:lnTo>
                    <a:pt x="283018" y="442714"/>
                  </a:lnTo>
                  <a:lnTo>
                    <a:pt x="283775" y="447923"/>
                  </a:lnTo>
                  <a:lnTo>
                    <a:pt x="284562" y="453131"/>
                  </a:lnTo>
                  <a:lnTo>
                    <a:pt x="285383" y="458339"/>
                  </a:lnTo>
                  <a:lnTo>
                    <a:pt x="286244" y="463548"/>
                  </a:lnTo>
                  <a:lnTo>
                    <a:pt x="287147" y="468756"/>
                  </a:lnTo>
                  <a:lnTo>
                    <a:pt x="288091" y="473965"/>
                  </a:lnTo>
                  <a:lnTo>
                    <a:pt x="289077" y="479173"/>
                  </a:lnTo>
                  <a:lnTo>
                    <a:pt x="290100" y="484381"/>
                  </a:lnTo>
                  <a:lnTo>
                    <a:pt x="291160" y="489590"/>
                  </a:lnTo>
                  <a:lnTo>
                    <a:pt x="292249" y="494798"/>
                  </a:lnTo>
                  <a:lnTo>
                    <a:pt x="293359" y="500007"/>
                  </a:lnTo>
                  <a:lnTo>
                    <a:pt x="294485" y="505215"/>
                  </a:lnTo>
                  <a:lnTo>
                    <a:pt x="295622" y="510424"/>
                  </a:lnTo>
                  <a:lnTo>
                    <a:pt x="296767" y="515632"/>
                  </a:lnTo>
                  <a:lnTo>
                    <a:pt x="297915" y="520840"/>
                  </a:lnTo>
                  <a:lnTo>
                    <a:pt x="299066" y="526049"/>
                  </a:lnTo>
                  <a:lnTo>
                    <a:pt x="300220" y="531257"/>
                  </a:lnTo>
                  <a:lnTo>
                    <a:pt x="301379" y="536466"/>
                  </a:lnTo>
                  <a:lnTo>
                    <a:pt x="302550" y="541674"/>
                  </a:lnTo>
                  <a:lnTo>
                    <a:pt x="303740" y="546882"/>
                  </a:lnTo>
                  <a:lnTo>
                    <a:pt x="304956" y="552091"/>
                  </a:lnTo>
                  <a:lnTo>
                    <a:pt x="306207" y="557299"/>
                  </a:lnTo>
                  <a:lnTo>
                    <a:pt x="307501" y="562508"/>
                  </a:lnTo>
                  <a:lnTo>
                    <a:pt x="308847" y="567716"/>
                  </a:lnTo>
                  <a:lnTo>
                    <a:pt x="310251" y="572924"/>
                  </a:lnTo>
                  <a:lnTo>
                    <a:pt x="311717" y="578133"/>
                  </a:lnTo>
                  <a:lnTo>
                    <a:pt x="313246" y="583341"/>
                  </a:lnTo>
                  <a:lnTo>
                    <a:pt x="314837" y="588550"/>
                  </a:lnTo>
                  <a:lnTo>
                    <a:pt x="316488" y="593758"/>
                  </a:lnTo>
                  <a:lnTo>
                    <a:pt x="318191" y="598966"/>
                  </a:lnTo>
                  <a:lnTo>
                    <a:pt x="319933" y="604175"/>
                  </a:lnTo>
                  <a:lnTo>
                    <a:pt x="321703" y="609383"/>
                  </a:lnTo>
                  <a:lnTo>
                    <a:pt x="323493" y="614592"/>
                  </a:lnTo>
                  <a:lnTo>
                    <a:pt x="325293" y="619800"/>
                  </a:lnTo>
                  <a:lnTo>
                    <a:pt x="327098" y="625009"/>
                  </a:lnTo>
                  <a:lnTo>
                    <a:pt x="328905" y="630217"/>
                  </a:lnTo>
                  <a:lnTo>
                    <a:pt x="330713" y="635425"/>
                  </a:lnTo>
                  <a:lnTo>
                    <a:pt x="332527" y="640634"/>
                  </a:lnTo>
                  <a:lnTo>
                    <a:pt x="334353" y="645842"/>
                  </a:lnTo>
                  <a:lnTo>
                    <a:pt x="336206" y="651051"/>
                  </a:lnTo>
                  <a:lnTo>
                    <a:pt x="338095" y="656259"/>
                  </a:lnTo>
                  <a:lnTo>
                    <a:pt x="340032" y="661467"/>
                  </a:lnTo>
                  <a:lnTo>
                    <a:pt x="342027" y="666676"/>
                  </a:lnTo>
                  <a:lnTo>
                    <a:pt x="344087" y="671884"/>
                  </a:lnTo>
                  <a:lnTo>
                    <a:pt x="346217" y="677093"/>
                  </a:lnTo>
                  <a:lnTo>
                    <a:pt x="348418" y="682301"/>
                  </a:lnTo>
                  <a:lnTo>
                    <a:pt x="350686" y="687509"/>
                  </a:lnTo>
                  <a:lnTo>
                    <a:pt x="353015" y="692718"/>
                  </a:lnTo>
                  <a:lnTo>
                    <a:pt x="355398" y="697926"/>
                  </a:lnTo>
                  <a:lnTo>
                    <a:pt x="357828" y="703135"/>
                  </a:lnTo>
                  <a:lnTo>
                    <a:pt x="360291" y="708343"/>
                  </a:lnTo>
                  <a:lnTo>
                    <a:pt x="362781" y="713551"/>
                  </a:lnTo>
                  <a:lnTo>
                    <a:pt x="365294" y="718760"/>
                  </a:lnTo>
                  <a:lnTo>
                    <a:pt x="367832" y="723968"/>
                  </a:lnTo>
                  <a:lnTo>
                    <a:pt x="370399" y="729177"/>
                  </a:lnTo>
                  <a:lnTo>
                    <a:pt x="373001" y="734385"/>
                  </a:lnTo>
                  <a:lnTo>
                    <a:pt x="375648" y="739593"/>
                  </a:lnTo>
                  <a:lnTo>
                    <a:pt x="378350" y="744802"/>
                  </a:lnTo>
                  <a:lnTo>
                    <a:pt x="381117" y="750010"/>
                  </a:lnTo>
                  <a:lnTo>
                    <a:pt x="383967" y="755219"/>
                  </a:lnTo>
                  <a:lnTo>
                    <a:pt x="386896" y="760427"/>
                  </a:lnTo>
                  <a:lnTo>
                    <a:pt x="389906" y="765636"/>
                  </a:lnTo>
                  <a:lnTo>
                    <a:pt x="392994" y="770844"/>
                  </a:lnTo>
                  <a:lnTo>
                    <a:pt x="396154" y="776052"/>
                  </a:lnTo>
                  <a:lnTo>
                    <a:pt x="399376" y="781261"/>
                  </a:lnTo>
                  <a:lnTo>
                    <a:pt x="402650" y="786469"/>
                  </a:lnTo>
                  <a:lnTo>
                    <a:pt x="405962" y="791678"/>
                  </a:lnTo>
                  <a:lnTo>
                    <a:pt x="409302" y="796886"/>
                  </a:lnTo>
                  <a:lnTo>
                    <a:pt x="412656" y="802094"/>
                  </a:lnTo>
                  <a:lnTo>
                    <a:pt x="416015" y="807303"/>
                  </a:lnTo>
                  <a:lnTo>
                    <a:pt x="419371" y="812511"/>
                  </a:lnTo>
                  <a:lnTo>
                    <a:pt x="422723" y="817720"/>
                  </a:lnTo>
                  <a:lnTo>
                    <a:pt x="426071" y="822928"/>
                  </a:lnTo>
                  <a:lnTo>
                    <a:pt x="429418" y="828136"/>
                  </a:lnTo>
                  <a:lnTo>
                    <a:pt x="432771" y="833345"/>
                  </a:lnTo>
                  <a:lnTo>
                    <a:pt x="436135" y="838553"/>
                  </a:lnTo>
                  <a:lnTo>
                    <a:pt x="439517" y="843762"/>
                  </a:lnTo>
                  <a:lnTo>
                    <a:pt x="442920" y="848970"/>
                  </a:lnTo>
                  <a:lnTo>
                    <a:pt x="446346" y="854178"/>
                  </a:lnTo>
                  <a:lnTo>
                    <a:pt x="449793" y="859387"/>
                  </a:lnTo>
                  <a:lnTo>
                    <a:pt x="453251" y="864595"/>
                  </a:lnTo>
                  <a:lnTo>
                    <a:pt x="456701" y="869804"/>
                  </a:lnTo>
                  <a:lnTo>
                    <a:pt x="460125" y="875012"/>
                  </a:lnTo>
                  <a:lnTo>
                    <a:pt x="463497" y="880221"/>
                  </a:lnTo>
                  <a:lnTo>
                    <a:pt x="466790" y="885429"/>
                  </a:lnTo>
                  <a:lnTo>
                    <a:pt x="469977" y="890637"/>
                  </a:lnTo>
                  <a:lnTo>
                    <a:pt x="473030" y="895846"/>
                  </a:lnTo>
                  <a:lnTo>
                    <a:pt x="475924" y="901054"/>
                  </a:lnTo>
                  <a:lnTo>
                    <a:pt x="478639" y="906263"/>
                  </a:lnTo>
                  <a:lnTo>
                    <a:pt x="481148" y="911471"/>
                  </a:lnTo>
                  <a:lnTo>
                    <a:pt x="483451" y="916679"/>
                  </a:lnTo>
                  <a:lnTo>
                    <a:pt x="485563" y="921888"/>
                  </a:lnTo>
                  <a:lnTo>
                    <a:pt x="487497" y="927096"/>
                  </a:lnTo>
                  <a:lnTo>
                    <a:pt x="489274" y="932305"/>
                  </a:lnTo>
                  <a:lnTo>
                    <a:pt x="490917" y="937513"/>
                  </a:lnTo>
                  <a:lnTo>
                    <a:pt x="492457" y="942721"/>
                  </a:lnTo>
                  <a:lnTo>
                    <a:pt x="493923" y="947930"/>
                  </a:lnTo>
                  <a:lnTo>
                    <a:pt x="495346" y="953138"/>
                  </a:lnTo>
                  <a:lnTo>
                    <a:pt x="496756" y="958347"/>
                  </a:lnTo>
                  <a:lnTo>
                    <a:pt x="498181" y="963555"/>
                  </a:lnTo>
                  <a:lnTo>
                    <a:pt x="499647" y="968763"/>
                  </a:lnTo>
                  <a:lnTo>
                    <a:pt x="501166" y="973972"/>
                  </a:lnTo>
                  <a:lnTo>
                    <a:pt x="502745" y="979180"/>
                  </a:lnTo>
                  <a:lnTo>
                    <a:pt x="504382" y="984389"/>
                  </a:lnTo>
                  <a:lnTo>
                    <a:pt x="506069" y="989597"/>
                  </a:lnTo>
                  <a:lnTo>
                    <a:pt x="507787" y="994806"/>
                  </a:lnTo>
                  <a:lnTo>
                    <a:pt x="509511" y="1000014"/>
                  </a:lnTo>
                  <a:lnTo>
                    <a:pt x="511210" y="1005222"/>
                  </a:lnTo>
                  <a:lnTo>
                    <a:pt x="512846" y="1010431"/>
                  </a:lnTo>
                  <a:lnTo>
                    <a:pt x="514369" y="1015639"/>
                  </a:lnTo>
                  <a:lnTo>
                    <a:pt x="515723" y="1020848"/>
                  </a:lnTo>
                  <a:lnTo>
                    <a:pt x="516873" y="1026056"/>
                  </a:lnTo>
                  <a:lnTo>
                    <a:pt x="517784" y="1031264"/>
                  </a:lnTo>
                  <a:lnTo>
                    <a:pt x="518424" y="1036473"/>
                  </a:lnTo>
                  <a:lnTo>
                    <a:pt x="518769" y="1041681"/>
                  </a:lnTo>
                  <a:lnTo>
                    <a:pt x="518804" y="1046890"/>
                  </a:lnTo>
                  <a:lnTo>
                    <a:pt x="518523" y="1052098"/>
                  </a:lnTo>
                  <a:lnTo>
                    <a:pt x="517927" y="1057306"/>
                  </a:lnTo>
                  <a:lnTo>
                    <a:pt x="517026" y="1062515"/>
                  </a:lnTo>
                  <a:lnTo>
                    <a:pt x="515829" y="1067723"/>
                  </a:lnTo>
                  <a:lnTo>
                    <a:pt x="514342" y="1072932"/>
                  </a:lnTo>
                  <a:lnTo>
                    <a:pt x="512620" y="1078140"/>
                  </a:lnTo>
                  <a:lnTo>
                    <a:pt x="510695" y="1083348"/>
                  </a:lnTo>
                  <a:lnTo>
                    <a:pt x="508600" y="1088557"/>
                  </a:lnTo>
                  <a:lnTo>
                    <a:pt x="506369" y="1093765"/>
                  </a:lnTo>
                  <a:lnTo>
                    <a:pt x="504039" y="1098974"/>
                  </a:lnTo>
                  <a:lnTo>
                    <a:pt x="501649" y="1104182"/>
                  </a:lnTo>
                  <a:lnTo>
                    <a:pt x="499236" y="1109390"/>
                  </a:lnTo>
                  <a:lnTo>
                    <a:pt x="496839" y="1114599"/>
                  </a:lnTo>
                  <a:lnTo>
                    <a:pt x="494493" y="1119807"/>
                  </a:lnTo>
                  <a:lnTo>
                    <a:pt x="492242" y="1125016"/>
                  </a:lnTo>
                  <a:lnTo>
                    <a:pt x="490102" y="1130224"/>
                  </a:lnTo>
                  <a:lnTo>
                    <a:pt x="488084" y="1135433"/>
                  </a:lnTo>
                  <a:lnTo>
                    <a:pt x="486191" y="1140641"/>
                  </a:lnTo>
                  <a:lnTo>
                    <a:pt x="484412" y="1145849"/>
                  </a:lnTo>
                  <a:lnTo>
                    <a:pt x="482725" y="1151058"/>
                  </a:lnTo>
                  <a:lnTo>
                    <a:pt x="481098" y="1156266"/>
                  </a:lnTo>
                  <a:lnTo>
                    <a:pt x="479490" y="1161475"/>
                  </a:lnTo>
                  <a:lnTo>
                    <a:pt x="477855" y="1166683"/>
                  </a:lnTo>
                  <a:lnTo>
                    <a:pt x="476142" y="1171891"/>
                  </a:lnTo>
                  <a:lnTo>
                    <a:pt x="474279" y="1177100"/>
                  </a:lnTo>
                  <a:lnTo>
                    <a:pt x="472232" y="1182308"/>
                  </a:lnTo>
                  <a:lnTo>
                    <a:pt x="469971" y="1187517"/>
                  </a:lnTo>
                  <a:lnTo>
                    <a:pt x="467475" y="1192725"/>
                  </a:lnTo>
                  <a:lnTo>
                    <a:pt x="464739" y="1197933"/>
                  </a:lnTo>
                  <a:lnTo>
                    <a:pt x="461769" y="1203142"/>
                  </a:lnTo>
                  <a:lnTo>
                    <a:pt x="458585" y="1208350"/>
                  </a:lnTo>
                  <a:lnTo>
                    <a:pt x="455216" y="1213559"/>
                  </a:lnTo>
                  <a:lnTo>
                    <a:pt x="451699" y="1218767"/>
                  </a:lnTo>
                  <a:lnTo>
                    <a:pt x="448078" y="1223975"/>
                  </a:lnTo>
                  <a:lnTo>
                    <a:pt x="444394" y="1229184"/>
                  </a:lnTo>
                  <a:lnTo>
                    <a:pt x="440701" y="1234392"/>
                  </a:lnTo>
                  <a:lnTo>
                    <a:pt x="437036" y="1239601"/>
                  </a:lnTo>
                  <a:lnTo>
                    <a:pt x="433429" y="1244809"/>
                  </a:lnTo>
                  <a:lnTo>
                    <a:pt x="429905" y="1250018"/>
                  </a:lnTo>
                  <a:lnTo>
                    <a:pt x="426483" y="1255226"/>
                  </a:lnTo>
                  <a:lnTo>
                    <a:pt x="423176" y="1260434"/>
                  </a:lnTo>
                  <a:lnTo>
                    <a:pt x="419994" y="1265643"/>
                  </a:lnTo>
                  <a:lnTo>
                    <a:pt x="416945" y="1270851"/>
                  </a:lnTo>
                  <a:lnTo>
                    <a:pt x="414031" y="1276060"/>
                  </a:lnTo>
                  <a:lnTo>
                    <a:pt x="411267" y="1281268"/>
                  </a:lnTo>
                  <a:lnTo>
                    <a:pt x="408646" y="1286476"/>
                  </a:lnTo>
                  <a:lnTo>
                    <a:pt x="406157" y="1291685"/>
                  </a:lnTo>
                  <a:lnTo>
                    <a:pt x="403793" y="1296893"/>
                  </a:lnTo>
                  <a:lnTo>
                    <a:pt x="401541" y="1302102"/>
                  </a:lnTo>
                  <a:lnTo>
                    <a:pt x="399384" y="1307310"/>
                  </a:lnTo>
                  <a:lnTo>
                    <a:pt x="397303" y="1312518"/>
                  </a:lnTo>
                  <a:lnTo>
                    <a:pt x="395273" y="1317727"/>
                  </a:lnTo>
                  <a:lnTo>
                    <a:pt x="393271" y="1322935"/>
                  </a:lnTo>
                  <a:lnTo>
                    <a:pt x="391271" y="1328144"/>
                  </a:lnTo>
                  <a:lnTo>
                    <a:pt x="389247" y="1333352"/>
                  </a:lnTo>
                  <a:lnTo>
                    <a:pt x="387177" y="1338560"/>
                  </a:lnTo>
                  <a:lnTo>
                    <a:pt x="385051" y="1343769"/>
                  </a:lnTo>
                  <a:lnTo>
                    <a:pt x="382863" y="1348977"/>
                  </a:lnTo>
                  <a:lnTo>
                    <a:pt x="380615" y="1354186"/>
                  </a:lnTo>
                  <a:lnTo>
                    <a:pt x="378314" y="1359394"/>
                  </a:lnTo>
                  <a:lnTo>
                    <a:pt x="375972" y="1364603"/>
                  </a:lnTo>
                  <a:lnTo>
                    <a:pt x="373606" y="1369811"/>
                  </a:lnTo>
                  <a:lnTo>
                    <a:pt x="371231" y="1375019"/>
                  </a:lnTo>
                  <a:lnTo>
                    <a:pt x="368868" y="1380228"/>
                  </a:lnTo>
                  <a:lnTo>
                    <a:pt x="366533" y="1385436"/>
                  </a:lnTo>
                  <a:lnTo>
                    <a:pt x="364246" y="1390645"/>
                  </a:lnTo>
                  <a:lnTo>
                    <a:pt x="362012" y="1395853"/>
                  </a:lnTo>
                  <a:lnTo>
                    <a:pt x="359835" y="1401061"/>
                  </a:lnTo>
                  <a:lnTo>
                    <a:pt x="357717" y="1406270"/>
                  </a:lnTo>
                  <a:lnTo>
                    <a:pt x="355653" y="1411478"/>
                  </a:lnTo>
                  <a:lnTo>
                    <a:pt x="353640" y="1416687"/>
                  </a:lnTo>
                  <a:lnTo>
                    <a:pt x="351668" y="1421895"/>
                  </a:lnTo>
                  <a:lnTo>
                    <a:pt x="349730" y="1427103"/>
                  </a:lnTo>
                  <a:lnTo>
                    <a:pt x="347818" y="1432312"/>
                  </a:lnTo>
                  <a:lnTo>
                    <a:pt x="345924" y="1437520"/>
                  </a:lnTo>
                  <a:lnTo>
                    <a:pt x="344041" y="1442729"/>
                  </a:lnTo>
                  <a:lnTo>
                    <a:pt x="342163" y="1447937"/>
                  </a:lnTo>
                  <a:lnTo>
                    <a:pt x="340288" y="1453145"/>
                  </a:lnTo>
                  <a:lnTo>
                    <a:pt x="338414" y="1458354"/>
                  </a:lnTo>
                  <a:lnTo>
                    <a:pt x="336540" y="1463562"/>
                  </a:lnTo>
                  <a:lnTo>
                    <a:pt x="334666" y="1468771"/>
                  </a:lnTo>
                  <a:lnTo>
                    <a:pt x="332793" y="1473979"/>
                  </a:lnTo>
                  <a:lnTo>
                    <a:pt x="330921" y="1479187"/>
                  </a:lnTo>
                  <a:lnTo>
                    <a:pt x="329052" y="1484396"/>
                  </a:lnTo>
                  <a:lnTo>
                    <a:pt x="327187" y="1489604"/>
                  </a:lnTo>
                  <a:lnTo>
                    <a:pt x="325329" y="1494813"/>
                  </a:lnTo>
                  <a:lnTo>
                    <a:pt x="323482" y="1500021"/>
                  </a:lnTo>
                  <a:lnTo>
                    <a:pt x="321650" y="1505230"/>
                  </a:lnTo>
                  <a:lnTo>
                    <a:pt x="319838" y="1510438"/>
                  </a:lnTo>
                  <a:lnTo>
                    <a:pt x="318054" y="1515646"/>
                  </a:lnTo>
                  <a:lnTo>
                    <a:pt x="316305" y="1520855"/>
                  </a:lnTo>
                  <a:lnTo>
                    <a:pt x="314602" y="1526063"/>
                  </a:lnTo>
                  <a:lnTo>
                    <a:pt x="312952" y="1531272"/>
                  </a:lnTo>
                  <a:lnTo>
                    <a:pt x="311366" y="1536480"/>
                  </a:lnTo>
                  <a:lnTo>
                    <a:pt x="309851" y="1541688"/>
                  </a:lnTo>
                  <a:lnTo>
                    <a:pt x="308423" y="1546897"/>
                  </a:lnTo>
                  <a:lnTo>
                    <a:pt x="307079" y="1552105"/>
                  </a:lnTo>
                  <a:lnTo>
                    <a:pt x="305819" y="1557314"/>
                  </a:lnTo>
                  <a:lnTo>
                    <a:pt x="304640" y="1562522"/>
                  </a:lnTo>
                  <a:lnTo>
                    <a:pt x="303537" y="1567730"/>
                  </a:lnTo>
                  <a:lnTo>
                    <a:pt x="302500" y="1572939"/>
                  </a:lnTo>
                  <a:lnTo>
                    <a:pt x="301520" y="1578147"/>
                  </a:lnTo>
                  <a:lnTo>
                    <a:pt x="300583" y="1583356"/>
                  </a:lnTo>
                  <a:lnTo>
                    <a:pt x="299675" y="1588564"/>
                  </a:lnTo>
                  <a:lnTo>
                    <a:pt x="298782" y="1593772"/>
                  </a:lnTo>
                  <a:lnTo>
                    <a:pt x="297886" y="1598981"/>
                  </a:lnTo>
                  <a:lnTo>
                    <a:pt x="296975" y="1604189"/>
                  </a:lnTo>
                  <a:lnTo>
                    <a:pt x="296041" y="1609398"/>
                  </a:lnTo>
                  <a:lnTo>
                    <a:pt x="295079" y="1614606"/>
                  </a:lnTo>
                  <a:lnTo>
                    <a:pt x="294088" y="1619815"/>
                  </a:lnTo>
                  <a:lnTo>
                    <a:pt x="293073" y="1625023"/>
                  </a:lnTo>
                  <a:lnTo>
                    <a:pt x="292041" y="1630231"/>
                  </a:lnTo>
                  <a:lnTo>
                    <a:pt x="291002" y="1635440"/>
                  </a:lnTo>
                  <a:lnTo>
                    <a:pt x="289969" y="1640648"/>
                  </a:lnTo>
                  <a:lnTo>
                    <a:pt x="288955" y="1645857"/>
                  </a:lnTo>
                  <a:lnTo>
                    <a:pt x="287979" y="1651065"/>
                  </a:lnTo>
                  <a:lnTo>
                    <a:pt x="287050" y="1656273"/>
                  </a:lnTo>
                  <a:lnTo>
                    <a:pt x="286176" y="1661482"/>
                  </a:lnTo>
                  <a:lnTo>
                    <a:pt x="285359" y="1666690"/>
                  </a:lnTo>
                  <a:lnTo>
                    <a:pt x="284598" y="1671899"/>
                  </a:lnTo>
                  <a:lnTo>
                    <a:pt x="283891" y="1677107"/>
                  </a:lnTo>
                  <a:lnTo>
                    <a:pt x="283230" y="1682315"/>
                  </a:lnTo>
                  <a:lnTo>
                    <a:pt x="282607" y="1687524"/>
                  </a:lnTo>
                  <a:lnTo>
                    <a:pt x="282012" y="1692732"/>
                  </a:lnTo>
                  <a:lnTo>
                    <a:pt x="281438" y="1697941"/>
                  </a:lnTo>
                  <a:lnTo>
                    <a:pt x="280874" y="1703149"/>
                  </a:lnTo>
                  <a:lnTo>
                    <a:pt x="280315" y="1708357"/>
                  </a:lnTo>
                  <a:lnTo>
                    <a:pt x="279757" y="1713566"/>
                  </a:lnTo>
                  <a:lnTo>
                    <a:pt x="279199" y="1718774"/>
                  </a:lnTo>
                  <a:lnTo>
                    <a:pt x="278640" y="1723983"/>
                  </a:lnTo>
                  <a:lnTo>
                    <a:pt x="278083" y="1729191"/>
                  </a:lnTo>
                  <a:lnTo>
                    <a:pt x="277530" y="1734400"/>
                  </a:lnTo>
                  <a:lnTo>
                    <a:pt x="276984" y="1739608"/>
                  </a:lnTo>
                  <a:lnTo>
                    <a:pt x="276445" y="1744816"/>
                  </a:lnTo>
                  <a:lnTo>
                    <a:pt x="275915" y="1750025"/>
                  </a:lnTo>
                  <a:lnTo>
                    <a:pt x="275396" y="1755233"/>
                  </a:lnTo>
                  <a:lnTo>
                    <a:pt x="274886" y="1760442"/>
                  </a:lnTo>
                  <a:lnTo>
                    <a:pt x="274386" y="1765650"/>
                  </a:lnTo>
                  <a:lnTo>
                    <a:pt x="273893" y="1770858"/>
                  </a:lnTo>
                  <a:lnTo>
                    <a:pt x="273407" y="1776067"/>
                  </a:lnTo>
                  <a:lnTo>
                    <a:pt x="272930" y="1781275"/>
                  </a:lnTo>
                  <a:lnTo>
                    <a:pt x="272461" y="1786484"/>
                  </a:lnTo>
                  <a:lnTo>
                    <a:pt x="272002" y="1791692"/>
                  </a:lnTo>
                  <a:lnTo>
                    <a:pt x="271555" y="1796900"/>
                  </a:lnTo>
                  <a:lnTo>
                    <a:pt x="271123" y="1802109"/>
                  </a:lnTo>
                  <a:lnTo>
                    <a:pt x="270708" y="1807317"/>
                  </a:lnTo>
                  <a:lnTo>
                    <a:pt x="270316" y="1812526"/>
                  </a:lnTo>
                  <a:lnTo>
                    <a:pt x="269947" y="1817734"/>
                  </a:lnTo>
                  <a:lnTo>
                    <a:pt x="269602" y="1822942"/>
                  </a:lnTo>
                  <a:lnTo>
                    <a:pt x="269282" y="1828151"/>
                  </a:lnTo>
                  <a:lnTo>
                    <a:pt x="268988" y="1833359"/>
                  </a:lnTo>
                  <a:lnTo>
                    <a:pt x="268719" y="1838568"/>
                  </a:lnTo>
                  <a:lnTo>
                    <a:pt x="268475" y="1843776"/>
                  </a:lnTo>
                  <a:lnTo>
                    <a:pt x="268255" y="1848984"/>
                  </a:lnTo>
                  <a:lnTo>
                    <a:pt x="268057" y="1854193"/>
                  </a:lnTo>
                  <a:lnTo>
                    <a:pt x="267880" y="1859401"/>
                  </a:lnTo>
                  <a:lnTo>
                    <a:pt x="267724" y="1864610"/>
                  </a:lnTo>
                  <a:lnTo>
                    <a:pt x="267584" y="1869818"/>
                  </a:lnTo>
                  <a:lnTo>
                    <a:pt x="267459" y="1875027"/>
                  </a:lnTo>
                  <a:lnTo>
                    <a:pt x="267346" y="1880235"/>
                  </a:lnTo>
                  <a:lnTo>
                    <a:pt x="267243" y="1885443"/>
                  </a:lnTo>
                  <a:lnTo>
                    <a:pt x="267146" y="1890652"/>
                  </a:lnTo>
                  <a:lnTo>
                    <a:pt x="267054" y="1895860"/>
                  </a:lnTo>
                  <a:lnTo>
                    <a:pt x="266963" y="1901069"/>
                  </a:lnTo>
                  <a:lnTo>
                    <a:pt x="266870" y="1906277"/>
                  </a:lnTo>
                  <a:lnTo>
                    <a:pt x="266772" y="1911485"/>
                  </a:lnTo>
                  <a:lnTo>
                    <a:pt x="266664" y="1916694"/>
                  </a:lnTo>
                  <a:lnTo>
                    <a:pt x="266544" y="1921902"/>
                  </a:lnTo>
                  <a:lnTo>
                    <a:pt x="266409" y="1927111"/>
                  </a:lnTo>
                  <a:lnTo>
                    <a:pt x="266258" y="1932319"/>
                  </a:lnTo>
                  <a:lnTo>
                    <a:pt x="266090" y="1937527"/>
                  </a:lnTo>
                  <a:lnTo>
                    <a:pt x="265905" y="1942736"/>
                  </a:lnTo>
                  <a:lnTo>
                    <a:pt x="265703" y="1947944"/>
                  </a:lnTo>
                  <a:lnTo>
                    <a:pt x="265486" y="1953153"/>
                  </a:lnTo>
                  <a:lnTo>
                    <a:pt x="265255" y="1958361"/>
                  </a:lnTo>
                  <a:lnTo>
                    <a:pt x="265015" y="1963569"/>
                  </a:lnTo>
                  <a:lnTo>
                    <a:pt x="264768" y="1968778"/>
                  </a:lnTo>
                  <a:lnTo>
                    <a:pt x="264519" y="1973986"/>
                  </a:lnTo>
                  <a:lnTo>
                    <a:pt x="264273" y="1979195"/>
                  </a:lnTo>
                  <a:lnTo>
                    <a:pt x="264034" y="1984403"/>
                  </a:lnTo>
                  <a:lnTo>
                    <a:pt x="263804" y="1989612"/>
                  </a:lnTo>
                  <a:lnTo>
                    <a:pt x="263587" y="1994820"/>
                  </a:lnTo>
                  <a:lnTo>
                    <a:pt x="263383" y="2000028"/>
                  </a:lnTo>
                  <a:lnTo>
                    <a:pt x="263195" y="2005237"/>
                  </a:lnTo>
                  <a:lnTo>
                    <a:pt x="263023" y="2010445"/>
                  </a:lnTo>
                  <a:lnTo>
                    <a:pt x="262865" y="2015654"/>
                  </a:lnTo>
                  <a:lnTo>
                    <a:pt x="262723" y="2020862"/>
                  </a:lnTo>
                  <a:lnTo>
                    <a:pt x="262593" y="2026070"/>
                  </a:lnTo>
                  <a:lnTo>
                    <a:pt x="262475" y="2031279"/>
                  </a:lnTo>
                  <a:lnTo>
                    <a:pt x="262365" y="2036487"/>
                  </a:lnTo>
                  <a:lnTo>
                    <a:pt x="262264" y="2041696"/>
                  </a:lnTo>
                  <a:lnTo>
                    <a:pt x="262171" y="2046904"/>
                  </a:lnTo>
                  <a:lnTo>
                    <a:pt x="262085" y="2052112"/>
                  </a:lnTo>
                  <a:lnTo>
                    <a:pt x="262005" y="2057321"/>
                  </a:lnTo>
                  <a:lnTo>
                    <a:pt x="261933" y="2062529"/>
                  </a:lnTo>
                  <a:lnTo>
                    <a:pt x="261867" y="2067738"/>
                  </a:lnTo>
                  <a:lnTo>
                    <a:pt x="261810" y="2072946"/>
                  </a:lnTo>
                  <a:lnTo>
                    <a:pt x="261761" y="2078154"/>
                  </a:lnTo>
                  <a:lnTo>
                    <a:pt x="261720" y="2083363"/>
                  </a:lnTo>
                  <a:lnTo>
                    <a:pt x="261686" y="2088571"/>
                  </a:lnTo>
                  <a:lnTo>
                    <a:pt x="261662" y="2093780"/>
                  </a:lnTo>
                  <a:lnTo>
                    <a:pt x="261645" y="2098988"/>
                  </a:lnTo>
                  <a:lnTo>
                    <a:pt x="261637" y="2104196"/>
                  </a:lnTo>
                  <a:lnTo>
                    <a:pt x="261637" y="2109405"/>
                  </a:lnTo>
                  <a:lnTo>
                    <a:pt x="261645" y="2114613"/>
                  </a:lnTo>
                  <a:lnTo>
                    <a:pt x="261661" y="2119822"/>
                  </a:lnTo>
                  <a:lnTo>
                    <a:pt x="261682" y="2125030"/>
                  </a:lnTo>
                  <a:lnTo>
                    <a:pt x="261709" y="2130239"/>
                  </a:lnTo>
                  <a:lnTo>
                    <a:pt x="261737" y="2135447"/>
                  </a:lnTo>
                  <a:lnTo>
                    <a:pt x="261764" y="2140655"/>
                  </a:lnTo>
                  <a:lnTo>
                    <a:pt x="261788" y="2145864"/>
                  </a:lnTo>
                  <a:lnTo>
                    <a:pt x="261805" y="2151072"/>
                  </a:lnTo>
                  <a:lnTo>
                    <a:pt x="261812" y="2156281"/>
                  </a:lnTo>
                  <a:lnTo>
                    <a:pt x="261808" y="2161489"/>
                  </a:lnTo>
                  <a:lnTo>
                    <a:pt x="261789" y="2166697"/>
                  </a:lnTo>
                  <a:lnTo>
                    <a:pt x="261755" y="2171906"/>
                  </a:lnTo>
                  <a:lnTo>
                    <a:pt x="261705" y="2177114"/>
                  </a:lnTo>
                  <a:lnTo>
                    <a:pt x="261639" y="2182323"/>
                  </a:lnTo>
                  <a:lnTo>
                    <a:pt x="261562" y="2187531"/>
                  </a:lnTo>
                  <a:lnTo>
                    <a:pt x="261475" y="2192739"/>
                  </a:lnTo>
                  <a:lnTo>
                    <a:pt x="261383" y="2197948"/>
                  </a:lnTo>
                  <a:lnTo>
                    <a:pt x="261289" y="2203156"/>
                  </a:lnTo>
                  <a:lnTo>
                    <a:pt x="261197" y="2208365"/>
                  </a:lnTo>
                  <a:lnTo>
                    <a:pt x="261111" y="2213573"/>
                  </a:lnTo>
                  <a:lnTo>
                    <a:pt x="261032" y="2218781"/>
                  </a:lnTo>
                  <a:lnTo>
                    <a:pt x="260965" y="2223990"/>
                  </a:lnTo>
                  <a:lnTo>
                    <a:pt x="260909" y="2229198"/>
                  </a:lnTo>
                  <a:lnTo>
                    <a:pt x="260868" y="2234407"/>
                  </a:lnTo>
                  <a:lnTo>
                    <a:pt x="260837" y="2239615"/>
                  </a:lnTo>
                  <a:lnTo>
                    <a:pt x="260815" y="2244824"/>
                  </a:lnTo>
                  <a:lnTo>
                    <a:pt x="260801" y="2250032"/>
                  </a:lnTo>
                  <a:lnTo>
                    <a:pt x="260791" y="2255240"/>
                  </a:lnTo>
                  <a:lnTo>
                    <a:pt x="260782" y="2260449"/>
                  </a:lnTo>
                  <a:lnTo>
                    <a:pt x="260773" y="2265657"/>
                  </a:lnTo>
                  <a:lnTo>
                    <a:pt x="260759" y="2270866"/>
                  </a:lnTo>
                  <a:lnTo>
                    <a:pt x="260741" y="2276074"/>
                  </a:lnTo>
                  <a:lnTo>
                    <a:pt x="260715" y="2281282"/>
                  </a:lnTo>
                  <a:lnTo>
                    <a:pt x="260680" y="2286491"/>
                  </a:lnTo>
                  <a:lnTo>
                    <a:pt x="260638" y="2291699"/>
                  </a:lnTo>
                  <a:lnTo>
                    <a:pt x="260590" y="2296908"/>
                  </a:lnTo>
                  <a:lnTo>
                    <a:pt x="260535" y="2302116"/>
                  </a:lnTo>
                  <a:lnTo>
                    <a:pt x="260476" y="2307324"/>
                  </a:lnTo>
                  <a:lnTo>
                    <a:pt x="260414" y="2312533"/>
                  </a:lnTo>
                  <a:lnTo>
                    <a:pt x="260351" y="2317741"/>
                  </a:lnTo>
                  <a:lnTo>
                    <a:pt x="260289" y="2322950"/>
                  </a:lnTo>
                  <a:lnTo>
                    <a:pt x="260228" y="2328158"/>
                  </a:lnTo>
                  <a:lnTo>
                    <a:pt x="260172" y="2333366"/>
                  </a:lnTo>
                  <a:lnTo>
                    <a:pt x="260120" y="2338575"/>
                  </a:lnTo>
                  <a:lnTo>
                    <a:pt x="260076" y="2343783"/>
                  </a:lnTo>
                  <a:lnTo>
                    <a:pt x="260038" y="2348992"/>
                  </a:lnTo>
                  <a:lnTo>
                    <a:pt x="260009" y="2354200"/>
                  </a:lnTo>
                  <a:lnTo>
                    <a:pt x="259988" y="2359409"/>
                  </a:lnTo>
                  <a:lnTo>
                    <a:pt x="259975" y="2364617"/>
                  </a:lnTo>
                  <a:lnTo>
                    <a:pt x="259971" y="2369825"/>
                  </a:lnTo>
                  <a:lnTo>
                    <a:pt x="259974" y="2375034"/>
                  </a:lnTo>
                  <a:lnTo>
                    <a:pt x="259984" y="2380242"/>
                  </a:lnTo>
                  <a:lnTo>
                    <a:pt x="260000" y="2385451"/>
                  </a:lnTo>
                  <a:lnTo>
                    <a:pt x="260019" y="2390659"/>
                  </a:lnTo>
                  <a:lnTo>
                    <a:pt x="260041" y="2395867"/>
                  </a:lnTo>
                  <a:lnTo>
                    <a:pt x="260062" y="2401076"/>
                  </a:lnTo>
                  <a:lnTo>
                    <a:pt x="260082" y="2406284"/>
                  </a:lnTo>
                  <a:lnTo>
                    <a:pt x="260098" y="2411493"/>
                  </a:lnTo>
                  <a:lnTo>
                    <a:pt x="260109" y="2416701"/>
                  </a:lnTo>
                  <a:lnTo>
                    <a:pt x="260114" y="2421909"/>
                  </a:lnTo>
                  <a:lnTo>
                    <a:pt x="260114" y="2427118"/>
                  </a:lnTo>
                  <a:lnTo>
                    <a:pt x="260107" y="2432326"/>
                  </a:lnTo>
                  <a:lnTo>
                    <a:pt x="260094" y="2437535"/>
                  </a:lnTo>
                  <a:lnTo>
                    <a:pt x="260077" y="2442743"/>
                  </a:lnTo>
                  <a:lnTo>
                    <a:pt x="260055" y="2447951"/>
                  </a:lnTo>
                  <a:lnTo>
                    <a:pt x="260031" y="2453160"/>
                  </a:lnTo>
                  <a:lnTo>
                    <a:pt x="260006" y="2458368"/>
                  </a:lnTo>
                  <a:lnTo>
                    <a:pt x="259979" y="2463577"/>
                  </a:lnTo>
                  <a:lnTo>
                    <a:pt x="259953" y="2468785"/>
                  </a:lnTo>
                  <a:lnTo>
                    <a:pt x="259927" y="2473993"/>
                  </a:lnTo>
                  <a:lnTo>
                    <a:pt x="259902" y="2479202"/>
                  </a:lnTo>
                  <a:lnTo>
                    <a:pt x="259877" y="2484410"/>
                  </a:lnTo>
                  <a:lnTo>
                    <a:pt x="259853" y="2489619"/>
                  </a:lnTo>
                  <a:lnTo>
                    <a:pt x="259829" y="2494827"/>
                  </a:lnTo>
                  <a:lnTo>
                    <a:pt x="259804" y="2500036"/>
                  </a:lnTo>
                  <a:lnTo>
                    <a:pt x="259779" y="2505244"/>
                  </a:lnTo>
                  <a:lnTo>
                    <a:pt x="259753" y="2510452"/>
                  </a:lnTo>
                  <a:lnTo>
                    <a:pt x="259726" y="2515661"/>
                  </a:lnTo>
                  <a:lnTo>
                    <a:pt x="259698" y="2520869"/>
                  </a:lnTo>
                  <a:lnTo>
                    <a:pt x="259669" y="2526078"/>
                  </a:lnTo>
                  <a:lnTo>
                    <a:pt x="259641" y="2531286"/>
                  </a:lnTo>
                  <a:lnTo>
                    <a:pt x="259613" y="2536494"/>
                  </a:lnTo>
                  <a:lnTo>
                    <a:pt x="259585" y="2541703"/>
                  </a:lnTo>
                  <a:lnTo>
                    <a:pt x="259560" y="2546911"/>
                  </a:lnTo>
                  <a:lnTo>
                    <a:pt x="259537" y="2552120"/>
                  </a:lnTo>
                  <a:lnTo>
                    <a:pt x="259516" y="2557328"/>
                  </a:lnTo>
                  <a:lnTo>
                    <a:pt x="259499" y="2562536"/>
                  </a:lnTo>
                  <a:lnTo>
                    <a:pt x="259485" y="2567745"/>
                  </a:lnTo>
                  <a:lnTo>
                    <a:pt x="259475" y="2572953"/>
                  </a:lnTo>
                  <a:lnTo>
                    <a:pt x="259469" y="2578162"/>
                  </a:lnTo>
                  <a:lnTo>
                    <a:pt x="259467" y="2583370"/>
                  </a:lnTo>
                  <a:lnTo>
                    <a:pt x="259469" y="2588578"/>
                  </a:lnTo>
                  <a:lnTo>
                    <a:pt x="259476" y="2593787"/>
                  </a:lnTo>
                  <a:lnTo>
                    <a:pt x="259486" y="2598995"/>
                  </a:lnTo>
                  <a:lnTo>
                    <a:pt x="259501" y="2604204"/>
                  </a:lnTo>
                  <a:lnTo>
                    <a:pt x="259519" y="2609412"/>
                  </a:lnTo>
                  <a:lnTo>
                    <a:pt x="259540" y="2614621"/>
                  </a:lnTo>
                  <a:lnTo>
                    <a:pt x="259563" y="2619829"/>
                  </a:lnTo>
                  <a:lnTo>
                    <a:pt x="259587" y="2625037"/>
                  </a:lnTo>
                  <a:lnTo>
                    <a:pt x="259611" y="2630246"/>
                  </a:lnTo>
                  <a:lnTo>
                    <a:pt x="259633" y="2635454"/>
                  </a:lnTo>
                  <a:lnTo>
                    <a:pt x="259654" y="2640663"/>
                  </a:lnTo>
                  <a:lnTo>
                    <a:pt x="259671" y="2645871"/>
                  </a:lnTo>
                  <a:lnTo>
                    <a:pt x="259683" y="2651079"/>
                  </a:lnTo>
                  <a:lnTo>
                    <a:pt x="259690" y="2656288"/>
                  </a:lnTo>
                  <a:lnTo>
                    <a:pt x="259691" y="2661496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" name="pg29"/>
            <p:cNvSpPr/>
            <p:nvPr/>
          </p:nvSpPr>
          <p:spPr>
            <a:xfrm>
              <a:off x="4245288" y="4390970"/>
              <a:ext cx="519043" cy="2641266"/>
            </a:xfrm>
            <a:custGeom>
              <a:avLst/>
              <a:gdLst/>
              <a:ahLst/>
              <a:cxnLst/>
              <a:rect l="0" t="0" r="0" b="0"/>
              <a:pathLst>
                <a:path w="519043" h="2641266">
                  <a:moveTo>
                    <a:pt x="259314" y="2641266"/>
                  </a:moveTo>
                  <a:lnTo>
                    <a:pt x="259307" y="2636097"/>
                  </a:lnTo>
                  <a:lnTo>
                    <a:pt x="259302" y="2630928"/>
                  </a:lnTo>
                  <a:lnTo>
                    <a:pt x="259299" y="2625759"/>
                  </a:lnTo>
                  <a:lnTo>
                    <a:pt x="259296" y="2620591"/>
                  </a:lnTo>
                  <a:lnTo>
                    <a:pt x="259295" y="2615422"/>
                  </a:lnTo>
                  <a:lnTo>
                    <a:pt x="259294" y="2610253"/>
                  </a:lnTo>
                  <a:lnTo>
                    <a:pt x="259294" y="2605084"/>
                  </a:lnTo>
                  <a:lnTo>
                    <a:pt x="259294" y="2599915"/>
                  </a:lnTo>
                  <a:lnTo>
                    <a:pt x="259295" y="2594746"/>
                  </a:lnTo>
                  <a:lnTo>
                    <a:pt x="259297" y="2589578"/>
                  </a:lnTo>
                  <a:lnTo>
                    <a:pt x="259300" y="2584409"/>
                  </a:lnTo>
                  <a:lnTo>
                    <a:pt x="259304" y="2579240"/>
                  </a:lnTo>
                  <a:lnTo>
                    <a:pt x="259310" y="2574071"/>
                  </a:lnTo>
                  <a:lnTo>
                    <a:pt x="259318" y="2568902"/>
                  </a:lnTo>
                  <a:lnTo>
                    <a:pt x="259328" y="2563734"/>
                  </a:lnTo>
                  <a:lnTo>
                    <a:pt x="259339" y="2558565"/>
                  </a:lnTo>
                  <a:lnTo>
                    <a:pt x="259352" y="2553396"/>
                  </a:lnTo>
                  <a:lnTo>
                    <a:pt x="259366" y="2548227"/>
                  </a:lnTo>
                  <a:lnTo>
                    <a:pt x="259382" y="2543058"/>
                  </a:lnTo>
                  <a:lnTo>
                    <a:pt x="259397" y="2537889"/>
                  </a:lnTo>
                  <a:lnTo>
                    <a:pt x="259413" y="2532721"/>
                  </a:lnTo>
                  <a:lnTo>
                    <a:pt x="259429" y="2527552"/>
                  </a:lnTo>
                  <a:lnTo>
                    <a:pt x="259443" y="2522383"/>
                  </a:lnTo>
                  <a:lnTo>
                    <a:pt x="259457" y="2517214"/>
                  </a:lnTo>
                  <a:lnTo>
                    <a:pt x="259469" y="2512045"/>
                  </a:lnTo>
                  <a:lnTo>
                    <a:pt x="259479" y="2506877"/>
                  </a:lnTo>
                  <a:lnTo>
                    <a:pt x="259488" y="2501708"/>
                  </a:lnTo>
                  <a:lnTo>
                    <a:pt x="259496" y="2496539"/>
                  </a:lnTo>
                  <a:lnTo>
                    <a:pt x="259502" y="2491370"/>
                  </a:lnTo>
                  <a:lnTo>
                    <a:pt x="259507" y="2486201"/>
                  </a:lnTo>
                  <a:lnTo>
                    <a:pt x="259511" y="2481032"/>
                  </a:lnTo>
                  <a:lnTo>
                    <a:pt x="259514" y="2475864"/>
                  </a:lnTo>
                  <a:lnTo>
                    <a:pt x="259516" y="2470695"/>
                  </a:lnTo>
                  <a:lnTo>
                    <a:pt x="259517" y="2465526"/>
                  </a:lnTo>
                  <a:lnTo>
                    <a:pt x="259518" y="2460357"/>
                  </a:lnTo>
                  <a:lnTo>
                    <a:pt x="259519" y="2455188"/>
                  </a:lnTo>
                  <a:lnTo>
                    <a:pt x="259519" y="2450019"/>
                  </a:lnTo>
                  <a:lnTo>
                    <a:pt x="259518" y="2444851"/>
                  </a:lnTo>
                  <a:lnTo>
                    <a:pt x="259517" y="2439682"/>
                  </a:lnTo>
                  <a:lnTo>
                    <a:pt x="259516" y="2434513"/>
                  </a:lnTo>
                  <a:lnTo>
                    <a:pt x="259514" y="2429344"/>
                  </a:lnTo>
                  <a:lnTo>
                    <a:pt x="259511" y="2424175"/>
                  </a:lnTo>
                  <a:lnTo>
                    <a:pt x="259508" y="2419007"/>
                  </a:lnTo>
                  <a:lnTo>
                    <a:pt x="259503" y="2413838"/>
                  </a:lnTo>
                  <a:lnTo>
                    <a:pt x="259497" y="2408669"/>
                  </a:lnTo>
                  <a:lnTo>
                    <a:pt x="259490" y="2403500"/>
                  </a:lnTo>
                  <a:lnTo>
                    <a:pt x="259481" y="2398331"/>
                  </a:lnTo>
                  <a:lnTo>
                    <a:pt x="259471" y="2393162"/>
                  </a:lnTo>
                  <a:lnTo>
                    <a:pt x="259459" y="2387994"/>
                  </a:lnTo>
                  <a:lnTo>
                    <a:pt x="259446" y="2382825"/>
                  </a:lnTo>
                  <a:lnTo>
                    <a:pt x="259432" y="2377656"/>
                  </a:lnTo>
                  <a:lnTo>
                    <a:pt x="259417" y="2372487"/>
                  </a:lnTo>
                  <a:lnTo>
                    <a:pt x="259402" y="2367318"/>
                  </a:lnTo>
                  <a:lnTo>
                    <a:pt x="259386" y="2362150"/>
                  </a:lnTo>
                  <a:lnTo>
                    <a:pt x="259372" y="2356981"/>
                  </a:lnTo>
                  <a:lnTo>
                    <a:pt x="259358" y="2351812"/>
                  </a:lnTo>
                  <a:lnTo>
                    <a:pt x="259345" y="2346643"/>
                  </a:lnTo>
                  <a:lnTo>
                    <a:pt x="259334" y="2341474"/>
                  </a:lnTo>
                  <a:lnTo>
                    <a:pt x="259325" y="2336305"/>
                  </a:lnTo>
                  <a:lnTo>
                    <a:pt x="259317" y="2331137"/>
                  </a:lnTo>
                  <a:lnTo>
                    <a:pt x="259309" y="2325968"/>
                  </a:lnTo>
                  <a:lnTo>
                    <a:pt x="259303" y="2320799"/>
                  </a:lnTo>
                  <a:lnTo>
                    <a:pt x="259296" y="2315630"/>
                  </a:lnTo>
                  <a:lnTo>
                    <a:pt x="259287" y="2310461"/>
                  </a:lnTo>
                  <a:lnTo>
                    <a:pt x="259277" y="2305293"/>
                  </a:lnTo>
                  <a:lnTo>
                    <a:pt x="259263" y="2300124"/>
                  </a:lnTo>
                  <a:lnTo>
                    <a:pt x="259246" y="2294955"/>
                  </a:lnTo>
                  <a:lnTo>
                    <a:pt x="259224" y="2289786"/>
                  </a:lnTo>
                  <a:lnTo>
                    <a:pt x="259197" y="2284617"/>
                  </a:lnTo>
                  <a:lnTo>
                    <a:pt x="259164" y="2279448"/>
                  </a:lnTo>
                  <a:lnTo>
                    <a:pt x="259127" y="2274280"/>
                  </a:lnTo>
                  <a:lnTo>
                    <a:pt x="259085" y="2269111"/>
                  </a:lnTo>
                  <a:lnTo>
                    <a:pt x="259038" y="2263942"/>
                  </a:lnTo>
                  <a:lnTo>
                    <a:pt x="258989" y="2258773"/>
                  </a:lnTo>
                  <a:lnTo>
                    <a:pt x="258937" y="2253604"/>
                  </a:lnTo>
                  <a:lnTo>
                    <a:pt x="258884" y="2248436"/>
                  </a:lnTo>
                  <a:lnTo>
                    <a:pt x="258831" y="2243267"/>
                  </a:lnTo>
                  <a:lnTo>
                    <a:pt x="258777" y="2238098"/>
                  </a:lnTo>
                  <a:lnTo>
                    <a:pt x="258723" y="2232929"/>
                  </a:lnTo>
                  <a:lnTo>
                    <a:pt x="258670" y="2227760"/>
                  </a:lnTo>
                  <a:lnTo>
                    <a:pt x="258617" y="2222591"/>
                  </a:lnTo>
                  <a:lnTo>
                    <a:pt x="258564" y="2217423"/>
                  </a:lnTo>
                  <a:lnTo>
                    <a:pt x="258509" y="2212254"/>
                  </a:lnTo>
                  <a:lnTo>
                    <a:pt x="258451" y="2207085"/>
                  </a:lnTo>
                  <a:lnTo>
                    <a:pt x="258390" y="2201916"/>
                  </a:lnTo>
                  <a:lnTo>
                    <a:pt x="258324" y="2196747"/>
                  </a:lnTo>
                  <a:lnTo>
                    <a:pt x="258253" y="2191579"/>
                  </a:lnTo>
                  <a:lnTo>
                    <a:pt x="258174" y="2186410"/>
                  </a:lnTo>
                  <a:lnTo>
                    <a:pt x="258090" y="2181241"/>
                  </a:lnTo>
                  <a:lnTo>
                    <a:pt x="257998" y="2176072"/>
                  </a:lnTo>
                  <a:lnTo>
                    <a:pt x="257902" y="2170903"/>
                  </a:lnTo>
                  <a:lnTo>
                    <a:pt x="257802" y="2165734"/>
                  </a:lnTo>
                  <a:lnTo>
                    <a:pt x="257700" y="2160566"/>
                  </a:lnTo>
                  <a:lnTo>
                    <a:pt x="257600" y="2155397"/>
                  </a:lnTo>
                  <a:lnTo>
                    <a:pt x="257503" y="2150228"/>
                  </a:lnTo>
                  <a:lnTo>
                    <a:pt x="257413" y="2145059"/>
                  </a:lnTo>
                  <a:lnTo>
                    <a:pt x="257332" y="2139890"/>
                  </a:lnTo>
                  <a:lnTo>
                    <a:pt x="257262" y="2134722"/>
                  </a:lnTo>
                  <a:lnTo>
                    <a:pt x="257204" y="2129553"/>
                  </a:lnTo>
                  <a:lnTo>
                    <a:pt x="257160" y="2124384"/>
                  </a:lnTo>
                  <a:lnTo>
                    <a:pt x="257128" y="2119215"/>
                  </a:lnTo>
                  <a:lnTo>
                    <a:pt x="257107" y="2114046"/>
                  </a:lnTo>
                  <a:lnTo>
                    <a:pt x="257094" y="2108877"/>
                  </a:lnTo>
                  <a:lnTo>
                    <a:pt x="257087" y="2103709"/>
                  </a:lnTo>
                  <a:lnTo>
                    <a:pt x="257081" y="2098540"/>
                  </a:lnTo>
                  <a:lnTo>
                    <a:pt x="257073" y="2093371"/>
                  </a:lnTo>
                  <a:lnTo>
                    <a:pt x="257060" y="2088202"/>
                  </a:lnTo>
                  <a:lnTo>
                    <a:pt x="257038" y="2083033"/>
                  </a:lnTo>
                  <a:lnTo>
                    <a:pt x="257006" y="2077865"/>
                  </a:lnTo>
                  <a:lnTo>
                    <a:pt x="256961" y="2072696"/>
                  </a:lnTo>
                  <a:lnTo>
                    <a:pt x="256904" y="2067527"/>
                  </a:lnTo>
                  <a:lnTo>
                    <a:pt x="256835" y="2062358"/>
                  </a:lnTo>
                  <a:lnTo>
                    <a:pt x="256757" y="2057189"/>
                  </a:lnTo>
                  <a:lnTo>
                    <a:pt x="256672" y="2052020"/>
                  </a:lnTo>
                  <a:lnTo>
                    <a:pt x="256582" y="2046852"/>
                  </a:lnTo>
                  <a:lnTo>
                    <a:pt x="256491" y="2041683"/>
                  </a:lnTo>
                  <a:lnTo>
                    <a:pt x="256401" y="2036514"/>
                  </a:lnTo>
                  <a:lnTo>
                    <a:pt x="256314" y="2031345"/>
                  </a:lnTo>
                  <a:lnTo>
                    <a:pt x="256234" y="2026176"/>
                  </a:lnTo>
                  <a:lnTo>
                    <a:pt x="256162" y="2021008"/>
                  </a:lnTo>
                  <a:lnTo>
                    <a:pt x="256098" y="2015839"/>
                  </a:lnTo>
                  <a:lnTo>
                    <a:pt x="256041" y="2010670"/>
                  </a:lnTo>
                  <a:lnTo>
                    <a:pt x="255991" y="2005501"/>
                  </a:lnTo>
                  <a:lnTo>
                    <a:pt x="255946" y="2000332"/>
                  </a:lnTo>
                  <a:lnTo>
                    <a:pt x="255905" y="1995163"/>
                  </a:lnTo>
                  <a:lnTo>
                    <a:pt x="255865" y="1989995"/>
                  </a:lnTo>
                  <a:lnTo>
                    <a:pt x="255825" y="1984826"/>
                  </a:lnTo>
                  <a:lnTo>
                    <a:pt x="255783" y="1979657"/>
                  </a:lnTo>
                  <a:lnTo>
                    <a:pt x="255737" y="1974488"/>
                  </a:lnTo>
                  <a:lnTo>
                    <a:pt x="255687" y="1969319"/>
                  </a:lnTo>
                  <a:lnTo>
                    <a:pt x="255633" y="1964151"/>
                  </a:lnTo>
                  <a:lnTo>
                    <a:pt x="255576" y="1958982"/>
                  </a:lnTo>
                  <a:lnTo>
                    <a:pt x="255517" y="1953813"/>
                  </a:lnTo>
                  <a:lnTo>
                    <a:pt x="255459" y="1948644"/>
                  </a:lnTo>
                  <a:lnTo>
                    <a:pt x="255403" y="1943475"/>
                  </a:lnTo>
                  <a:lnTo>
                    <a:pt x="255351" y="1938306"/>
                  </a:lnTo>
                  <a:lnTo>
                    <a:pt x="255304" y="1933138"/>
                  </a:lnTo>
                  <a:lnTo>
                    <a:pt x="255263" y="1927969"/>
                  </a:lnTo>
                  <a:lnTo>
                    <a:pt x="255229" y="1922800"/>
                  </a:lnTo>
                  <a:lnTo>
                    <a:pt x="255197" y="1917631"/>
                  </a:lnTo>
                  <a:lnTo>
                    <a:pt x="255166" y="1912462"/>
                  </a:lnTo>
                  <a:lnTo>
                    <a:pt x="255132" y="1907294"/>
                  </a:lnTo>
                  <a:lnTo>
                    <a:pt x="255090" y="1902125"/>
                  </a:lnTo>
                  <a:lnTo>
                    <a:pt x="255035" y="1896956"/>
                  </a:lnTo>
                  <a:lnTo>
                    <a:pt x="254960" y="1891787"/>
                  </a:lnTo>
                  <a:lnTo>
                    <a:pt x="254862" y="1886618"/>
                  </a:lnTo>
                  <a:lnTo>
                    <a:pt x="254735" y="1881449"/>
                  </a:lnTo>
                  <a:lnTo>
                    <a:pt x="254573" y="1876281"/>
                  </a:lnTo>
                  <a:lnTo>
                    <a:pt x="254371" y="1871112"/>
                  </a:lnTo>
                  <a:lnTo>
                    <a:pt x="254131" y="1865943"/>
                  </a:lnTo>
                  <a:lnTo>
                    <a:pt x="253854" y="1860774"/>
                  </a:lnTo>
                  <a:lnTo>
                    <a:pt x="253541" y="1855605"/>
                  </a:lnTo>
                  <a:lnTo>
                    <a:pt x="253197" y="1850437"/>
                  </a:lnTo>
                  <a:lnTo>
                    <a:pt x="252827" y="1845268"/>
                  </a:lnTo>
                  <a:lnTo>
                    <a:pt x="252437" y="1840099"/>
                  </a:lnTo>
                  <a:lnTo>
                    <a:pt x="252033" y="1834930"/>
                  </a:lnTo>
                  <a:lnTo>
                    <a:pt x="251624" y="1829761"/>
                  </a:lnTo>
                  <a:lnTo>
                    <a:pt x="251219" y="1824592"/>
                  </a:lnTo>
                  <a:lnTo>
                    <a:pt x="250825" y="1819424"/>
                  </a:lnTo>
                  <a:lnTo>
                    <a:pt x="250451" y="1814255"/>
                  </a:lnTo>
                  <a:lnTo>
                    <a:pt x="250100" y="1809086"/>
                  </a:lnTo>
                  <a:lnTo>
                    <a:pt x="249778" y="1803917"/>
                  </a:lnTo>
                  <a:lnTo>
                    <a:pt x="249484" y="1798748"/>
                  </a:lnTo>
                  <a:lnTo>
                    <a:pt x="249220" y="1793580"/>
                  </a:lnTo>
                  <a:lnTo>
                    <a:pt x="248983" y="1788411"/>
                  </a:lnTo>
                  <a:lnTo>
                    <a:pt x="248770" y="1783242"/>
                  </a:lnTo>
                  <a:lnTo>
                    <a:pt x="248574" y="1778073"/>
                  </a:lnTo>
                  <a:lnTo>
                    <a:pt x="248388" y="1772904"/>
                  </a:lnTo>
                  <a:lnTo>
                    <a:pt x="248202" y="1767735"/>
                  </a:lnTo>
                  <a:lnTo>
                    <a:pt x="248009" y="1762567"/>
                  </a:lnTo>
                  <a:lnTo>
                    <a:pt x="247800" y="1757398"/>
                  </a:lnTo>
                  <a:lnTo>
                    <a:pt x="247570" y="1752229"/>
                  </a:lnTo>
                  <a:lnTo>
                    <a:pt x="247314" y="1747060"/>
                  </a:lnTo>
                  <a:lnTo>
                    <a:pt x="247030" y="1741891"/>
                  </a:lnTo>
                  <a:lnTo>
                    <a:pt x="246716" y="1736723"/>
                  </a:lnTo>
                  <a:lnTo>
                    <a:pt x="246376" y="1731554"/>
                  </a:lnTo>
                  <a:lnTo>
                    <a:pt x="246011" y="1726385"/>
                  </a:lnTo>
                  <a:lnTo>
                    <a:pt x="245626" y="1721216"/>
                  </a:lnTo>
                  <a:lnTo>
                    <a:pt x="245229" y="1716047"/>
                  </a:lnTo>
                  <a:lnTo>
                    <a:pt x="244826" y="1710878"/>
                  </a:lnTo>
                  <a:lnTo>
                    <a:pt x="244422" y="1705710"/>
                  </a:lnTo>
                  <a:lnTo>
                    <a:pt x="244022" y="1700541"/>
                  </a:lnTo>
                  <a:lnTo>
                    <a:pt x="243628" y="1695372"/>
                  </a:lnTo>
                  <a:lnTo>
                    <a:pt x="243242" y="1690203"/>
                  </a:lnTo>
                  <a:lnTo>
                    <a:pt x="242862" y="1685034"/>
                  </a:lnTo>
                  <a:lnTo>
                    <a:pt x="242487" y="1679866"/>
                  </a:lnTo>
                  <a:lnTo>
                    <a:pt x="242112" y="1674697"/>
                  </a:lnTo>
                  <a:lnTo>
                    <a:pt x="241733" y="1669528"/>
                  </a:lnTo>
                  <a:lnTo>
                    <a:pt x="241342" y="1664359"/>
                  </a:lnTo>
                  <a:lnTo>
                    <a:pt x="240936" y="1659190"/>
                  </a:lnTo>
                  <a:lnTo>
                    <a:pt x="240510" y="1654021"/>
                  </a:lnTo>
                  <a:lnTo>
                    <a:pt x="240060" y="1648853"/>
                  </a:lnTo>
                  <a:lnTo>
                    <a:pt x="239584" y="1643684"/>
                  </a:lnTo>
                  <a:lnTo>
                    <a:pt x="239081" y="1638515"/>
                  </a:lnTo>
                  <a:lnTo>
                    <a:pt x="238551" y="1633346"/>
                  </a:lnTo>
                  <a:lnTo>
                    <a:pt x="237994" y="1628177"/>
                  </a:lnTo>
                  <a:lnTo>
                    <a:pt x="237412" y="1623009"/>
                  </a:lnTo>
                  <a:lnTo>
                    <a:pt x="236805" y="1617840"/>
                  </a:lnTo>
                  <a:lnTo>
                    <a:pt x="236178" y="1612671"/>
                  </a:lnTo>
                  <a:lnTo>
                    <a:pt x="235529" y="1607502"/>
                  </a:lnTo>
                  <a:lnTo>
                    <a:pt x="234859" y="1602333"/>
                  </a:lnTo>
                  <a:lnTo>
                    <a:pt x="234166" y="1597164"/>
                  </a:lnTo>
                  <a:lnTo>
                    <a:pt x="233447" y="1591996"/>
                  </a:lnTo>
                  <a:lnTo>
                    <a:pt x="232697" y="1586827"/>
                  </a:lnTo>
                  <a:lnTo>
                    <a:pt x="231912" y="1581658"/>
                  </a:lnTo>
                  <a:lnTo>
                    <a:pt x="231086" y="1576489"/>
                  </a:lnTo>
                  <a:lnTo>
                    <a:pt x="230213" y="1571320"/>
                  </a:lnTo>
                  <a:lnTo>
                    <a:pt x="229288" y="1566152"/>
                  </a:lnTo>
                  <a:lnTo>
                    <a:pt x="228312" y="1560983"/>
                  </a:lnTo>
                  <a:lnTo>
                    <a:pt x="227287" y="1555814"/>
                  </a:lnTo>
                  <a:lnTo>
                    <a:pt x="226216" y="1550645"/>
                  </a:lnTo>
                  <a:lnTo>
                    <a:pt x="225104" y="1545476"/>
                  </a:lnTo>
                  <a:lnTo>
                    <a:pt x="223959" y="1540307"/>
                  </a:lnTo>
                  <a:lnTo>
                    <a:pt x="222789" y="1535139"/>
                  </a:lnTo>
                  <a:lnTo>
                    <a:pt x="221602" y="1529970"/>
                  </a:lnTo>
                  <a:lnTo>
                    <a:pt x="220408" y="1524801"/>
                  </a:lnTo>
                  <a:lnTo>
                    <a:pt x="219215" y="1519632"/>
                  </a:lnTo>
                  <a:lnTo>
                    <a:pt x="218029" y="1514463"/>
                  </a:lnTo>
                  <a:lnTo>
                    <a:pt x="216853" y="1509295"/>
                  </a:lnTo>
                  <a:lnTo>
                    <a:pt x="215688" y="1504126"/>
                  </a:lnTo>
                  <a:lnTo>
                    <a:pt x="214530" y="1498957"/>
                  </a:lnTo>
                  <a:lnTo>
                    <a:pt x="213376" y="1493788"/>
                  </a:lnTo>
                  <a:lnTo>
                    <a:pt x="212217" y="1488619"/>
                  </a:lnTo>
                  <a:lnTo>
                    <a:pt x="211045" y="1483450"/>
                  </a:lnTo>
                  <a:lnTo>
                    <a:pt x="209850" y="1478282"/>
                  </a:lnTo>
                  <a:lnTo>
                    <a:pt x="208620" y="1473113"/>
                  </a:lnTo>
                  <a:lnTo>
                    <a:pt x="207339" y="1467944"/>
                  </a:lnTo>
                  <a:lnTo>
                    <a:pt x="205999" y="1462775"/>
                  </a:lnTo>
                  <a:lnTo>
                    <a:pt x="204592" y="1457606"/>
                  </a:lnTo>
                  <a:lnTo>
                    <a:pt x="203112" y="1452438"/>
                  </a:lnTo>
                  <a:lnTo>
                    <a:pt x="201555" y="1447269"/>
                  </a:lnTo>
                  <a:lnTo>
                    <a:pt x="199921" y="1442100"/>
                  </a:lnTo>
                  <a:lnTo>
                    <a:pt x="198212" y="1436931"/>
                  </a:lnTo>
                  <a:lnTo>
                    <a:pt x="196433" y="1431762"/>
                  </a:lnTo>
                  <a:lnTo>
                    <a:pt x="194592" y="1426593"/>
                  </a:lnTo>
                  <a:lnTo>
                    <a:pt x="192700" y="1421425"/>
                  </a:lnTo>
                  <a:lnTo>
                    <a:pt x="190766" y="1416256"/>
                  </a:lnTo>
                  <a:lnTo>
                    <a:pt x="188810" y="1411087"/>
                  </a:lnTo>
                  <a:lnTo>
                    <a:pt x="186843" y="1405918"/>
                  </a:lnTo>
                  <a:lnTo>
                    <a:pt x="184877" y="1400749"/>
                  </a:lnTo>
                  <a:lnTo>
                    <a:pt x="182920" y="1395581"/>
                  </a:lnTo>
                  <a:lnTo>
                    <a:pt x="180978" y="1390412"/>
                  </a:lnTo>
                  <a:lnTo>
                    <a:pt x="179051" y="1385243"/>
                  </a:lnTo>
                  <a:lnTo>
                    <a:pt x="177138" y="1380074"/>
                  </a:lnTo>
                  <a:lnTo>
                    <a:pt x="175232" y="1374905"/>
                  </a:lnTo>
                  <a:lnTo>
                    <a:pt x="173324" y="1369736"/>
                  </a:lnTo>
                  <a:lnTo>
                    <a:pt x="171393" y="1364568"/>
                  </a:lnTo>
                  <a:lnTo>
                    <a:pt x="169424" y="1359399"/>
                  </a:lnTo>
                  <a:lnTo>
                    <a:pt x="167395" y="1354230"/>
                  </a:lnTo>
                  <a:lnTo>
                    <a:pt x="165286" y="1349061"/>
                  </a:lnTo>
                  <a:lnTo>
                    <a:pt x="163076" y="1343892"/>
                  </a:lnTo>
                  <a:lnTo>
                    <a:pt x="160747" y="1338724"/>
                  </a:lnTo>
                  <a:lnTo>
                    <a:pt x="158283" y="1333555"/>
                  </a:lnTo>
                  <a:lnTo>
                    <a:pt x="155671" y="1328386"/>
                  </a:lnTo>
                  <a:lnTo>
                    <a:pt x="152906" y="1323217"/>
                  </a:lnTo>
                  <a:lnTo>
                    <a:pt x="149978" y="1318048"/>
                  </a:lnTo>
                  <a:lnTo>
                    <a:pt x="146895" y="1312879"/>
                  </a:lnTo>
                  <a:lnTo>
                    <a:pt x="143684" y="1307711"/>
                  </a:lnTo>
                  <a:lnTo>
                    <a:pt x="140366" y="1302542"/>
                  </a:lnTo>
                  <a:lnTo>
                    <a:pt x="136966" y="1297373"/>
                  </a:lnTo>
                  <a:lnTo>
                    <a:pt x="133514" y="1292204"/>
                  </a:lnTo>
                  <a:lnTo>
                    <a:pt x="130038" y="1287035"/>
                  </a:lnTo>
                  <a:lnTo>
                    <a:pt x="126569" y="1281867"/>
                  </a:lnTo>
                  <a:lnTo>
                    <a:pt x="123132" y="1276698"/>
                  </a:lnTo>
                  <a:lnTo>
                    <a:pt x="119751" y="1271529"/>
                  </a:lnTo>
                  <a:lnTo>
                    <a:pt x="116452" y="1266360"/>
                  </a:lnTo>
                  <a:lnTo>
                    <a:pt x="113241" y="1261191"/>
                  </a:lnTo>
                  <a:lnTo>
                    <a:pt x="110117" y="1256022"/>
                  </a:lnTo>
                  <a:lnTo>
                    <a:pt x="107075" y="1250854"/>
                  </a:lnTo>
                  <a:lnTo>
                    <a:pt x="104107" y="1245685"/>
                  </a:lnTo>
                  <a:lnTo>
                    <a:pt x="101199" y="1240516"/>
                  </a:lnTo>
                  <a:lnTo>
                    <a:pt x="98336" y="1235347"/>
                  </a:lnTo>
                  <a:lnTo>
                    <a:pt x="95504" y="1230178"/>
                  </a:lnTo>
                  <a:lnTo>
                    <a:pt x="92689" y="1225009"/>
                  </a:lnTo>
                  <a:lnTo>
                    <a:pt x="89879" y="1219841"/>
                  </a:lnTo>
                  <a:lnTo>
                    <a:pt x="87067" y="1214672"/>
                  </a:lnTo>
                  <a:lnTo>
                    <a:pt x="84255" y="1209503"/>
                  </a:lnTo>
                  <a:lnTo>
                    <a:pt x="81447" y="1204334"/>
                  </a:lnTo>
                  <a:lnTo>
                    <a:pt x="78656" y="1199165"/>
                  </a:lnTo>
                  <a:lnTo>
                    <a:pt x="75896" y="1193997"/>
                  </a:lnTo>
                  <a:lnTo>
                    <a:pt x="73184" y="1188828"/>
                  </a:lnTo>
                  <a:lnTo>
                    <a:pt x="70537" y="1183659"/>
                  </a:lnTo>
                  <a:lnTo>
                    <a:pt x="67974" y="1178490"/>
                  </a:lnTo>
                  <a:lnTo>
                    <a:pt x="65508" y="1173321"/>
                  </a:lnTo>
                  <a:lnTo>
                    <a:pt x="63151" y="1168152"/>
                  </a:lnTo>
                  <a:lnTo>
                    <a:pt x="60920" y="1162984"/>
                  </a:lnTo>
                  <a:lnTo>
                    <a:pt x="58796" y="1157815"/>
                  </a:lnTo>
                  <a:lnTo>
                    <a:pt x="56767" y="1152646"/>
                  </a:lnTo>
                  <a:lnTo>
                    <a:pt x="54814" y="1147477"/>
                  </a:lnTo>
                  <a:lnTo>
                    <a:pt x="52914" y="1142308"/>
                  </a:lnTo>
                  <a:lnTo>
                    <a:pt x="51036" y="1137140"/>
                  </a:lnTo>
                  <a:lnTo>
                    <a:pt x="49150" y="1131971"/>
                  </a:lnTo>
                  <a:lnTo>
                    <a:pt x="47225" y="1126802"/>
                  </a:lnTo>
                  <a:lnTo>
                    <a:pt x="45232" y="1121633"/>
                  </a:lnTo>
                  <a:lnTo>
                    <a:pt x="43139" y="1116464"/>
                  </a:lnTo>
                  <a:lnTo>
                    <a:pt x="40923" y="1111295"/>
                  </a:lnTo>
                  <a:lnTo>
                    <a:pt x="38584" y="1106127"/>
                  </a:lnTo>
                  <a:lnTo>
                    <a:pt x="36125" y="1100958"/>
                  </a:lnTo>
                  <a:lnTo>
                    <a:pt x="33558" y="1095789"/>
                  </a:lnTo>
                  <a:lnTo>
                    <a:pt x="30902" y="1090620"/>
                  </a:lnTo>
                  <a:lnTo>
                    <a:pt x="28185" y="1085451"/>
                  </a:lnTo>
                  <a:lnTo>
                    <a:pt x="25438" y="1080283"/>
                  </a:lnTo>
                  <a:lnTo>
                    <a:pt x="22696" y="1075114"/>
                  </a:lnTo>
                  <a:lnTo>
                    <a:pt x="19995" y="1069945"/>
                  </a:lnTo>
                  <a:lnTo>
                    <a:pt x="17380" y="1064776"/>
                  </a:lnTo>
                  <a:lnTo>
                    <a:pt x="14889" y="1059607"/>
                  </a:lnTo>
                  <a:lnTo>
                    <a:pt x="12543" y="1054438"/>
                  </a:lnTo>
                  <a:lnTo>
                    <a:pt x="10368" y="1049270"/>
                  </a:lnTo>
                  <a:lnTo>
                    <a:pt x="8379" y="1044101"/>
                  </a:lnTo>
                  <a:lnTo>
                    <a:pt x="6591" y="1038932"/>
                  </a:lnTo>
                  <a:lnTo>
                    <a:pt x="5013" y="1033763"/>
                  </a:lnTo>
                  <a:lnTo>
                    <a:pt x="3651" y="1028594"/>
                  </a:lnTo>
                  <a:lnTo>
                    <a:pt x="2506" y="1023426"/>
                  </a:lnTo>
                  <a:lnTo>
                    <a:pt x="1578" y="1018257"/>
                  </a:lnTo>
                  <a:lnTo>
                    <a:pt x="882" y="1013088"/>
                  </a:lnTo>
                  <a:lnTo>
                    <a:pt x="397" y="1007919"/>
                  </a:lnTo>
                  <a:lnTo>
                    <a:pt x="106" y="1002750"/>
                  </a:lnTo>
                  <a:lnTo>
                    <a:pt x="0" y="997581"/>
                  </a:lnTo>
                  <a:lnTo>
                    <a:pt x="64" y="992413"/>
                  </a:lnTo>
                  <a:lnTo>
                    <a:pt x="288" y="987244"/>
                  </a:lnTo>
                  <a:lnTo>
                    <a:pt x="658" y="982075"/>
                  </a:lnTo>
                  <a:lnTo>
                    <a:pt x="1161" y="976906"/>
                  </a:lnTo>
                  <a:lnTo>
                    <a:pt x="1786" y="971737"/>
                  </a:lnTo>
                  <a:lnTo>
                    <a:pt x="2522" y="966569"/>
                  </a:lnTo>
                  <a:lnTo>
                    <a:pt x="3373" y="961400"/>
                  </a:lnTo>
                  <a:lnTo>
                    <a:pt x="4317" y="956231"/>
                  </a:lnTo>
                  <a:lnTo>
                    <a:pt x="5349" y="951062"/>
                  </a:lnTo>
                  <a:lnTo>
                    <a:pt x="6462" y="945893"/>
                  </a:lnTo>
                  <a:lnTo>
                    <a:pt x="7650" y="940724"/>
                  </a:lnTo>
                  <a:lnTo>
                    <a:pt x="8904" y="935556"/>
                  </a:lnTo>
                  <a:lnTo>
                    <a:pt x="10216" y="930387"/>
                  </a:lnTo>
                  <a:lnTo>
                    <a:pt x="11576" y="925218"/>
                  </a:lnTo>
                  <a:lnTo>
                    <a:pt x="12973" y="920049"/>
                  </a:lnTo>
                  <a:lnTo>
                    <a:pt x="14397" y="914880"/>
                  </a:lnTo>
                  <a:lnTo>
                    <a:pt x="15838" y="909712"/>
                  </a:lnTo>
                  <a:lnTo>
                    <a:pt x="17286" y="904543"/>
                  </a:lnTo>
                  <a:lnTo>
                    <a:pt x="18739" y="899374"/>
                  </a:lnTo>
                  <a:lnTo>
                    <a:pt x="20197" y="894205"/>
                  </a:lnTo>
                  <a:lnTo>
                    <a:pt x="21667" y="889036"/>
                  </a:lnTo>
                  <a:lnTo>
                    <a:pt x="23161" y="883867"/>
                  </a:lnTo>
                  <a:lnTo>
                    <a:pt x="24694" y="878699"/>
                  </a:lnTo>
                  <a:lnTo>
                    <a:pt x="26285" y="873530"/>
                  </a:lnTo>
                  <a:lnTo>
                    <a:pt x="27958" y="868361"/>
                  </a:lnTo>
                  <a:lnTo>
                    <a:pt x="29743" y="863192"/>
                  </a:lnTo>
                  <a:lnTo>
                    <a:pt x="31675" y="858023"/>
                  </a:lnTo>
                  <a:lnTo>
                    <a:pt x="33766" y="852855"/>
                  </a:lnTo>
                  <a:lnTo>
                    <a:pt x="36036" y="847686"/>
                  </a:lnTo>
                  <a:lnTo>
                    <a:pt x="38500" y="842517"/>
                  </a:lnTo>
                  <a:lnTo>
                    <a:pt x="41168" y="837348"/>
                  </a:lnTo>
                  <a:lnTo>
                    <a:pt x="44046" y="832179"/>
                  </a:lnTo>
                  <a:lnTo>
                    <a:pt x="47133" y="827010"/>
                  </a:lnTo>
                  <a:lnTo>
                    <a:pt x="50421" y="821842"/>
                  </a:lnTo>
                  <a:lnTo>
                    <a:pt x="53901" y="816673"/>
                  </a:lnTo>
                  <a:lnTo>
                    <a:pt x="57567" y="811504"/>
                  </a:lnTo>
                  <a:lnTo>
                    <a:pt x="61387" y="806335"/>
                  </a:lnTo>
                  <a:lnTo>
                    <a:pt x="65327" y="801166"/>
                  </a:lnTo>
                  <a:lnTo>
                    <a:pt x="69356" y="795998"/>
                  </a:lnTo>
                  <a:lnTo>
                    <a:pt x="73446" y="790829"/>
                  </a:lnTo>
                  <a:lnTo>
                    <a:pt x="77564" y="785660"/>
                  </a:lnTo>
                  <a:lnTo>
                    <a:pt x="81681" y="780491"/>
                  </a:lnTo>
                  <a:lnTo>
                    <a:pt x="85769" y="775322"/>
                  </a:lnTo>
                  <a:lnTo>
                    <a:pt x="89803" y="770153"/>
                  </a:lnTo>
                  <a:lnTo>
                    <a:pt x="93762" y="764985"/>
                  </a:lnTo>
                  <a:lnTo>
                    <a:pt x="97619" y="759816"/>
                  </a:lnTo>
                  <a:lnTo>
                    <a:pt x="101370" y="754647"/>
                  </a:lnTo>
                  <a:lnTo>
                    <a:pt x="105016" y="749478"/>
                  </a:lnTo>
                  <a:lnTo>
                    <a:pt x="108558" y="744309"/>
                  </a:lnTo>
                  <a:lnTo>
                    <a:pt x="112002" y="739141"/>
                  </a:lnTo>
                  <a:lnTo>
                    <a:pt x="115358" y="733972"/>
                  </a:lnTo>
                  <a:lnTo>
                    <a:pt x="118636" y="728803"/>
                  </a:lnTo>
                  <a:lnTo>
                    <a:pt x="121846" y="723634"/>
                  </a:lnTo>
                  <a:lnTo>
                    <a:pt x="124999" y="718465"/>
                  </a:lnTo>
                  <a:lnTo>
                    <a:pt x="128104" y="713296"/>
                  </a:lnTo>
                  <a:lnTo>
                    <a:pt x="131162" y="708128"/>
                  </a:lnTo>
                  <a:lnTo>
                    <a:pt x="134181" y="702959"/>
                  </a:lnTo>
                  <a:lnTo>
                    <a:pt x="137161" y="697790"/>
                  </a:lnTo>
                  <a:lnTo>
                    <a:pt x="140099" y="692621"/>
                  </a:lnTo>
                  <a:lnTo>
                    <a:pt x="142991" y="687452"/>
                  </a:lnTo>
                  <a:lnTo>
                    <a:pt x="145830" y="682284"/>
                  </a:lnTo>
                  <a:lnTo>
                    <a:pt x="148613" y="677115"/>
                  </a:lnTo>
                  <a:lnTo>
                    <a:pt x="151333" y="671946"/>
                  </a:lnTo>
                  <a:lnTo>
                    <a:pt x="153989" y="666777"/>
                  </a:lnTo>
                  <a:lnTo>
                    <a:pt x="156576" y="661608"/>
                  </a:lnTo>
                  <a:lnTo>
                    <a:pt x="159093" y="656439"/>
                  </a:lnTo>
                  <a:lnTo>
                    <a:pt x="161552" y="651271"/>
                  </a:lnTo>
                  <a:lnTo>
                    <a:pt x="163961" y="646102"/>
                  </a:lnTo>
                  <a:lnTo>
                    <a:pt x="166328" y="640933"/>
                  </a:lnTo>
                  <a:lnTo>
                    <a:pt x="168666" y="635764"/>
                  </a:lnTo>
                  <a:lnTo>
                    <a:pt x="170983" y="630595"/>
                  </a:lnTo>
                  <a:lnTo>
                    <a:pt x="173290" y="625427"/>
                  </a:lnTo>
                  <a:lnTo>
                    <a:pt x="175596" y="620258"/>
                  </a:lnTo>
                  <a:lnTo>
                    <a:pt x="177906" y="615089"/>
                  </a:lnTo>
                  <a:lnTo>
                    <a:pt x="180223" y="609920"/>
                  </a:lnTo>
                  <a:lnTo>
                    <a:pt x="182548" y="604751"/>
                  </a:lnTo>
                  <a:lnTo>
                    <a:pt x="184873" y="599582"/>
                  </a:lnTo>
                  <a:lnTo>
                    <a:pt x="187190" y="594414"/>
                  </a:lnTo>
                  <a:lnTo>
                    <a:pt x="189492" y="589245"/>
                  </a:lnTo>
                  <a:lnTo>
                    <a:pt x="191766" y="584076"/>
                  </a:lnTo>
                  <a:lnTo>
                    <a:pt x="194004" y="578907"/>
                  </a:lnTo>
                  <a:lnTo>
                    <a:pt x="196194" y="573738"/>
                  </a:lnTo>
                  <a:lnTo>
                    <a:pt x="198330" y="568570"/>
                  </a:lnTo>
                  <a:lnTo>
                    <a:pt x="200406" y="563401"/>
                  </a:lnTo>
                  <a:lnTo>
                    <a:pt x="202414" y="558232"/>
                  </a:lnTo>
                  <a:lnTo>
                    <a:pt x="204355" y="553063"/>
                  </a:lnTo>
                  <a:lnTo>
                    <a:pt x="206236" y="547894"/>
                  </a:lnTo>
                  <a:lnTo>
                    <a:pt x="208059" y="542725"/>
                  </a:lnTo>
                  <a:lnTo>
                    <a:pt x="209826" y="537557"/>
                  </a:lnTo>
                  <a:lnTo>
                    <a:pt x="211539" y="532388"/>
                  </a:lnTo>
                  <a:lnTo>
                    <a:pt x="213199" y="527219"/>
                  </a:lnTo>
                  <a:lnTo>
                    <a:pt x="214803" y="522050"/>
                  </a:lnTo>
                  <a:lnTo>
                    <a:pt x="216347" y="516881"/>
                  </a:lnTo>
                  <a:lnTo>
                    <a:pt x="217825" y="511713"/>
                  </a:lnTo>
                  <a:lnTo>
                    <a:pt x="219221" y="506544"/>
                  </a:lnTo>
                  <a:lnTo>
                    <a:pt x="220533" y="501375"/>
                  </a:lnTo>
                  <a:lnTo>
                    <a:pt x="221755" y="496206"/>
                  </a:lnTo>
                  <a:lnTo>
                    <a:pt x="222885" y="491037"/>
                  </a:lnTo>
                  <a:lnTo>
                    <a:pt x="223921" y="485868"/>
                  </a:lnTo>
                  <a:lnTo>
                    <a:pt x="224867" y="480700"/>
                  </a:lnTo>
                  <a:lnTo>
                    <a:pt x="225728" y="475531"/>
                  </a:lnTo>
                  <a:lnTo>
                    <a:pt x="226515" y="470362"/>
                  </a:lnTo>
                  <a:lnTo>
                    <a:pt x="227241" y="465193"/>
                  </a:lnTo>
                  <a:lnTo>
                    <a:pt x="227921" y="460024"/>
                  </a:lnTo>
                  <a:lnTo>
                    <a:pt x="228570" y="454856"/>
                  </a:lnTo>
                  <a:lnTo>
                    <a:pt x="229209" y="449687"/>
                  </a:lnTo>
                  <a:lnTo>
                    <a:pt x="229853" y="444518"/>
                  </a:lnTo>
                  <a:lnTo>
                    <a:pt x="230511" y="439349"/>
                  </a:lnTo>
                  <a:lnTo>
                    <a:pt x="231193" y="434180"/>
                  </a:lnTo>
                  <a:lnTo>
                    <a:pt x="231903" y="429011"/>
                  </a:lnTo>
                  <a:lnTo>
                    <a:pt x="232645" y="423843"/>
                  </a:lnTo>
                  <a:lnTo>
                    <a:pt x="233417" y="418674"/>
                  </a:lnTo>
                  <a:lnTo>
                    <a:pt x="234215" y="413505"/>
                  </a:lnTo>
                  <a:lnTo>
                    <a:pt x="235036" y="408336"/>
                  </a:lnTo>
                  <a:lnTo>
                    <a:pt x="235870" y="403167"/>
                  </a:lnTo>
                  <a:lnTo>
                    <a:pt x="236707" y="397999"/>
                  </a:lnTo>
                  <a:lnTo>
                    <a:pt x="237538" y="392830"/>
                  </a:lnTo>
                  <a:lnTo>
                    <a:pt x="238355" y="387661"/>
                  </a:lnTo>
                  <a:lnTo>
                    <a:pt x="239150" y="382492"/>
                  </a:lnTo>
                  <a:lnTo>
                    <a:pt x="239915" y="377323"/>
                  </a:lnTo>
                  <a:lnTo>
                    <a:pt x="240644" y="372154"/>
                  </a:lnTo>
                  <a:lnTo>
                    <a:pt x="241334" y="366986"/>
                  </a:lnTo>
                  <a:lnTo>
                    <a:pt x="241982" y="361817"/>
                  </a:lnTo>
                  <a:lnTo>
                    <a:pt x="242584" y="356648"/>
                  </a:lnTo>
                  <a:lnTo>
                    <a:pt x="243140" y="351479"/>
                  </a:lnTo>
                  <a:lnTo>
                    <a:pt x="243657" y="346310"/>
                  </a:lnTo>
                  <a:lnTo>
                    <a:pt x="244138" y="341142"/>
                  </a:lnTo>
                  <a:lnTo>
                    <a:pt x="244587" y="335973"/>
                  </a:lnTo>
                  <a:lnTo>
                    <a:pt x="245008" y="330804"/>
                  </a:lnTo>
                  <a:lnTo>
                    <a:pt x="245407" y="325635"/>
                  </a:lnTo>
                  <a:lnTo>
                    <a:pt x="245788" y="320466"/>
                  </a:lnTo>
                  <a:lnTo>
                    <a:pt x="246155" y="315297"/>
                  </a:lnTo>
                  <a:lnTo>
                    <a:pt x="246512" y="310129"/>
                  </a:lnTo>
                  <a:lnTo>
                    <a:pt x="246861" y="304960"/>
                  </a:lnTo>
                  <a:lnTo>
                    <a:pt x="247207" y="299791"/>
                  </a:lnTo>
                  <a:lnTo>
                    <a:pt x="247551" y="294622"/>
                  </a:lnTo>
                  <a:lnTo>
                    <a:pt x="247896" y="289453"/>
                  </a:lnTo>
                  <a:lnTo>
                    <a:pt x="248242" y="284285"/>
                  </a:lnTo>
                  <a:lnTo>
                    <a:pt x="248590" y="279116"/>
                  </a:lnTo>
                  <a:lnTo>
                    <a:pt x="248942" y="273947"/>
                  </a:lnTo>
                  <a:lnTo>
                    <a:pt x="249297" y="268778"/>
                  </a:lnTo>
                  <a:lnTo>
                    <a:pt x="249656" y="263609"/>
                  </a:lnTo>
                  <a:lnTo>
                    <a:pt x="250018" y="258440"/>
                  </a:lnTo>
                  <a:lnTo>
                    <a:pt x="250382" y="253272"/>
                  </a:lnTo>
                  <a:lnTo>
                    <a:pt x="250746" y="248103"/>
                  </a:lnTo>
                  <a:lnTo>
                    <a:pt x="251107" y="242934"/>
                  </a:lnTo>
                  <a:lnTo>
                    <a:pt x="251462" y="237765"/>
                  </a:lnTo>
                  <a:lnTo>
                    <a:pt x="251808" y="232596"/>
                  </a:lnTo>
                  <a:lnTo>
                    <a:pt x="252142" y="227428"/>
                  </a:lnTo>
                  <a:lnTo>
                    <a:pt x="252462" y="222259"/>
                  </a:lnTo>
                  <a:lnTo>
                    <a:pt x="252765" y="217090"/>
                  </a:lnTo>
                  <a:lnTo>
                    <a:pt x="253049" y="211921"/>
                  </a:lnTo>
                  <a:lnTo>
                    <a:pt x="253313" y="206752"/>
                  </a:lnTo>
                  <a:lnTo>
                    <a:pt x="253556" y="201583"/>
                  </a:lnTo>
                  <a:lnTo>
                    <a:pt x="253782" y="196415"/>
                  </a:lnTo>
                  <a:lnTo>
                    <a:pt x="253994" y="191246"/>
                  </a:lnTo>
                  <a:lnTo>
                    <a:pt x="254196" y="186077"/>
                  </a:lnTo>
                  <a:lnTo>
                    <a:pt x="254391" y="180908"/>
                  </a:lnTo>
                  <a:lnTo>
                    <a:pt x="254582" y="175739"/>
                  </a:lnTo>
                  <a:lnTo>
                    <a:pt x="254772" y="170571"/>
                  </a:lnTo>
                  <a:lnTo>
                    <a:pt x="254965" y="165402"/>
                  </a:lnTo>
                  <a:lnTo>
                    <a:pt x="255162" y="160233"/>
                  </a:lnTo>
                  <a:lnTo>
                    <a:pt x="255363" y="155064"/>
                  </a:lnTo>
                  <a:lnTo>
                    <a:pt x="255567" y="149895"/>
                  </a:lnTo>
                  <a:lnTo>
                    <a:pt x="255771" y="144726"/>
                  </a:lnTo>
                  <a:lnTo>
                    <a:pt x="255974" y="139558"/>
                  </a:lnTo>
                  <a:lnTo>
                    <a:pt x="256171" y="134389"/>
                  </a:lnTo>
                  <a:lnTo>
                    <a:pt x="256361" y="129220"/>
                  </a:lnTo>
                  <a:lnTo>
                    <a:pt x="256541" y="124051"/>
                  </a:lnTo>
                  <a:lnTo>
                    <a:pt x="256709" y="118882"/>
                  </a:lnTo>
                  <a:lnTo>
                    <a:pt x="256864" y="113714"/>
                  </a:lnTo>
                  <a:lnTo>
                    <a:pt x="257007" y="108545"/>
                  </a:lnTo>
                  <a:lnTo>
                    <a:pt x="257137" y="103376"/>
                  </a:lnTo>
                  <a:lnTo>
                    <a:pt x="257257" y="98207"/>
                  </a:lnTo>
                  <a:lnTo>
                    <a:pt x="257370" y="93038"/>
                  </a:lnTo>
                  <a:lnTo>
                    <a:pt x="257478" y="87869"/>
                  </a:lnTo>
                  <a:lnTo>
                    <a:pt x="257583" y="82701"/>
                  </a:lnTo>
                  <a:lnTo>
                    <a:pt x="257687" y="77532"/>
                  </a:lnTo>
                  <a:lnTo>
                    <a:pt x="257791" y="72363"/>
                  </a:lnTo>
                  <a:lnTo>
                    <a:pt x="257896" y="67194"/>
                  </a:lnTo>
                  <a:lnTo>
                    <a:pt x="258002" y="62025"/>
                  </a:lnTo>
                  <a:lnTo>
                    <a:pt x="258109" y="56857"/>
                  </a:lnTo>
                  <a:lnTo>
                    <a:pt x="258216" y="51688"/>
                  </a:lnTo>
                  <a:lnTo>
                    <a:pt x="258321" y="46519"/>
                  </a:lnTo>
                  <a:lnTo>
                    <a:pt x="258423" y="41350"/>
                  </a:lnTo>
                  <a:lnTo>
                    <a:pt x="258521" y="36181"/>
                  </a:lnTo>
                  <a:lnTo>
                    <a:pt x="258614" y="31012"/>
                  </a:lnTo>
                  <a:lnTo>
                    <a:pt x="258702" y="25844"/>
                  </a:lnTo>
                  <a:lnTo>
                    <a:pt x="258784" y="20675"/>
                  </a:lnTo>
                  <a:lnTo>
                    <a:pt x="258861" y="15506"/>
                  </a:lnTo>
                  <a:lnTo>
                    <a:pt x="258931" y="10337"/>
                  </a:lnTo>
                  <a:lnTo>
                    <a:pt x="258996" y="5168"/>
                  </a:lnTo>
                  <a:lnTo>
                    <a:pt x="259055" y="0"/>
                  </a:lnTo>
                  <a:lnTo>
                    <a:pt x="259987" y="0"/>
                  </a:lnTo>
                  <a:lnTo>
                    <a:pt x="260046" y="5168"/>
                  </a:lnTo>
                  <a:lnTo>
                    <a:pt x="260111" y="10337"/>
                  </a:lnTo>
                  <a:lnTo>
                    <a:pt x="260182" y="15506"/>
                  </a:lnTo>
                  <a:lnTo>
                    <a:pt x="260258" y="20675"/>
                  </a:lnTo>
                  <a:lnTo>
                    <a:pt x="260340" y="25844"/>
                  </a:lnTo>
                  <a:lnTo>
                    <a:pt x="260428" y="31012"/>
                  </a:lnTo>
                  <a:lnTo>
                    <a:pt x="260521" y="36181"/>
                  </a:lnTo>
                  <a:lnTo>
                    <a:pt x="260620" y="41350"/>
                  </a:lnTo>
                  <a:lnTo>
                    <a:pt x="260722" y="46519"/>
                  </a:lnTo>
                  <a:lnTo>
                    <a:pt x="260827" y="51688"/>
                  </a:lnTo>
                  <a:lnTo>
                    <a:pt x="260933" y="56857"/>
                  </a:lnTo>
                  <a:lnTo>
                    <a:pt x="261040" y="62025"/>
                  </a:lnTo>
                  <a:lnTo>
                    <a:pt x="261146" y="67194"/>
                  </a:lnTo>
                  <a:lnTo>
                    <a:pt x="261252" y="72363"/>
                  </a:lnTo>
                  <a:lnTo>
                    <a:pt x="261356" y="77532"/>
                  </a:lnTo>
                  <a:lnTo>
                    <a:pt x="261460" y="82701"/>
                  </a:lnTo>
                  <a:lnTo>
                    <a:pt x="261565" y="87869"/>
                  </a:lnTo>
                  <a:lnTo>
                    <a:pt x="261672" y="93038"/>
                  </a:lnTo>
                  <a:lnTo>
                    <a:pt x="261785" y="98207"/>
                  </a:lnTo>
                  <a:lnTo>
                    <a:pt x="261905" y="103376"/>
                  </a:lnTo>
                  <a:lnTo>
                    <a:pt x="262035" y="108545"/>
                  </a:lnTo>
                  <a:lnTo>
                    <a:pt x="262178" y="113714"/>
                  </a:lnTo>
                  <a:lnTo>
                    <a:pt x="262333" y="118882"/>
                  </a:lnTo>
                  <a:lnTo>
                    <a:pt x="262501" y="124051"/>
                  </a:lnTo>
                  <a:lnTo>
                    <a:pt x="262681" y="129220"/>
                  </a:lnTo>
                  <a:lnTo>
                    <a:pt x="262871" y="134389"/>
                  </a:lnTo>
                  <a:lnTo>
                    <a:pt x="263069" y="139558"/>
                  </a:lnTo>
                  <a:lnTo>
                    <a:pt x="263271" y="144726"/>
                  </a:lnTo>
                  <a:lnTo>
                    <a:pt x="263476" y="149895"/>
                  </a:lnTo>
                  <a:lnTo>
                    <a:pt x="263680" y="155064"/>
                  </a:lnTo>
                  <a:lnTo>
                    <a:pt x="263880" y="160233"/>
                  </a:lnTo>
                  <a:lnTo>
                    <a:pt x="264077" y="165402"/>
                  </a:lnTo>
                  <a:lnTo>
                    <a:pt x="264270" y="170571"/>
                  </a:lnTo>
                  <a:lnTo>
                    <a:pt x="264461" y="175739"/>
                  </a:lnTo>
                  <a:lnTo>
                    <a:pt x="264652" y="180908"/>
                  </a:lnTo>
                  <a:lnTo>
                    <a:pt x="264846" y="186077"/>
                  </a:lnTo>
                  <a:lnTo>
                    <a:pt x="265048" y="191246"/>
                  </a:lnTo>
                  <a:lnTo>
                    <a:pt x="265260" y="196415"/>
                  </a:lnTo>
                  <a:lnTo>
                    <a:pt x="265486" y="201583"/>
                  </a:lnTo>
                  <a:lnTo>
                    <a:pt x="265729" y="206752"/>
                  </a:lnTo>
                  <a:lnTo>
                    <a:pt x="265994" y="211921"/>
                  </a:lnTo>
                  <a:lnTo>
                    <a:pt x="266278" y="217090"/>
                  </a:lnTo>
                  <a:lnTo>
                    <a:pt x="266580" y="222259"/>
                  </a:lnTo>
                  <a:lnTo>
                    <a:pt x="266900" y="227428"/>
                  </a:lnTo>
                  <a:lnTo>
                    <a:pt x="267234" y="232596"/>
                  </a:lnTo>
                  <a:lnTo>
                    <a:pt x="267581" y="237765"/>
                  </a:lnTo>
                  <a:lnTo>
                    <a:pt x="267936" y="242934"/>
                  </a:lnTo>
                  <a:lnTo>
                    <a:pt x="268296" y="248103"/>
                  </a:lnTo>
                  <a:lnTo>
                    <a:pt x="268660" y="253272"/>
                  </a:lnTo>
                  <a:lnTo>
                    <a:pt x="269024" y="258440"/>
                  </a:lnTo>
                  <a:lnTo>
                    <a:pt x="269386" y="263609"/>
                  </a:lnTo>
                  <a:lnTo>
                    <a:pt x="269745" y="268778"/>
                  </a:lnTo>
                  <a:lnTo>
                    <a:pt x="270100" y="273947"/>
                  </a:lnTo>
                  <a:lnTo>
                    <a:pt x="270452" y="279116"/>
                  </a:lnTo>
                  <a:lnTo>
                    <a:pt x="270801" y="284285"/>
                  </a:lnTo>
                  <a:lnTo>
                    <a:pt x="271147" y="289453"/>
                  </a:lnTo>
                  <a:lnTo>
                    <a:pt x="271491" y="294622"/>
                  </a:lnTo>
                  <a:lnTo>
                    <a:pt x="271835" y="299791"/>
                  </a:lnTo>
                  <a:lnTo>
                    <a:pt x="272181" y="304960"/>
                  </a:lnTo>
                  <a:lnTo>
                    <a:pt x="272531" y="310129"/>
                  </a:lnTo>
                  <a:lnTo>
                    <a:pt x="272887" y="315297"/>
                  </a:lnTo>
                  <a:lnTo>
                    <a:pt x="273254" y="320466"/>
                  </a:lnTo>
                  <a:lnTo>
                    <a:pt x="273635" y="325635"/>
                  </a:lnTo>
                  <a:lnTo>
                    <a:pt x="274034" y="330804"/>
                  </a:lnTo>
                  <a:lnTo>
                    <a:pt x="274456" y="335973"/>
                  </a:lnTo>
                  <a:lnTo>
                    <a:pt x="274905" y="341142"/>
                  </a:lnTo>
                  <a:lnTo>
                    <a:pt x="275385" y="346310"/>
                  </a:lnTo>
                  <a:lnTo>
                    <a:pt x="275902" y="351479"/>
                  </a:lnTo>
                  <a:lnTo>
                    <a:pt x="276459" y="356648"/>
                  </a:lnTo>
                  <a:lnTo>
                    <a:pt x="277060" y="361817"/>
                  </a:lnTo>
                  <a:lnTo>
                    <a:pt x="277708" y="366986"/>
                  </a:lnTo>
                  <a:lnTo>
                    <a:pt x="278398" y="372154"/>
                  </a:lnTo>
                  <a:lnTo>
                    <a:pt x="279128" y="377323"/>
                  </a:lnTo>
                  <a:lnTo>
                    <a:pt x="279892" y="382492"/>
                  </a:lnTo>
                  <a:lnTo>
                    <a:pt x="280687" y="387661"/>
                  </a:lnTo>
                  <a:lnTo>
                    <a:pt x="281504" y="392830"/>
                  </a:lnTo>
                  <a:lnTo>
                    <a:pt x="282335" y="397999"/>
                  </a:lnTo>
                  <a:lnTo>
                    <a:pt x="283172" y="403167"/>
                  </a:lnTo>
                  <a:lnTo>
                    <a:pt x="284007" y="408336"/>
                  </a:lnTo>
                  <a:lnTo>
                    <a:pt x="284827" y="413505"/>
                  </a:lnTo>
                  <a:lnTo>
                    <a:pt x="285626" y="418674"/>
                  </a:lnTo>
                  <a:lnTo>
                    <a:pt x="286397" y="423843"/>
                  </a:lnTo>
                  <a:lnTo>
                    <a:pt x="287139" y="429011"/>
                  </a:lnTo>
                  <a:lnTo>
                    <a:pt x="287850" y="434180"/>
                  </a:lnTo>
                  <a:lnTo>
                    <a:pt x="288531" y="439349"/>
                  </a:lnTo>
                  <a:lnTo>
                    <a:pt x="289190" y="444518"/>
                  </a:lnTo>
                  <a:lnTo>
                    <a:pt x="289833" y="449687"/>
                  </a:lnTo>
                  <a:lnTo>
                    <a:pt x="290472" y="454856"/>
                  </a:lnTo>
                  <a:lnTo>
                    <a:pt x="291121" y="460024"/>
                  </a:lnTo>
                  <a:lnTo>
                    <a:pt x="291801" y="465193"/>
                  </a:lnTo>
                  <a:lnTo>
                    <a:pt x="292527" y="470362"/>
                  </a:lnTo>
                  <a:lnTo>
                    <a:pt x="293314" y="475531"/>
                  </a:lnTo>
                  <a:lnTo>
                    <a:pt x="294176" y="480700"/>
                  </a:lnTo>
                  <a:lnTo>
                    <a:pt x="295121" y="485868"/>
                  </a:lnTo>
                  <a:lnTo>
                    <a:pt x="296157" y="491037"/>
                  </a:lnTo>
                  <a:lnTo>
                    <a:pt x="297287" y="496206"/>
                  </a:lnTo>
                  <a:lnTo>
                    <a:pt x="298509" y="501375"/>
                  </a:lnTo>
                  <a:lnTo>
                    <a:pt x="299821" y="506544"/>
                  </a:lnTo>
                  <a:lnTo>
                    <a:pt x="301217" y="511713"/>
                  </a:lnTo>
                  <a:lnTo>
                    <a:pt x="302695" y="516881"/>
                  </a:lnTo>
                  <a:lnTo>
                    <a:pt x="304239" y="522050"/>
                  </a:lnTo>
                  <a:lnTo>
                    <a:pt x="305843" y="527219"/>
                  </a:lnTo>
                  <a:lnTo>
                    <a:pt x="307503" y="532388"/>
                  </a:lnTo>
                  <a:lnTo>
                    <a:pt x="309216" y="537557"/>
                  </a:lnTo>
                  <a:lnTo>
                    <a:pt x="310983" y="542725"/>
                  </a:lnTo>
                  <a:lnTo>
                    <a:pt x="312806" y="547894"/>
                  </a:lnTo>
                  <a:lnTo>
                    <a:pt x="314687" y="553063"/>
                  </a:lnTo>
                  <a:lnTo>
                    <a:pt x="316629" y="558232"/>
                  </a:lnTo>
                  <a:lnTo>
                    <a:pt x="318636" y="563401"/>
                  </a:lnTo>
                  <a:lnTo>
                    <a:pt x="320712" y="568570"/>
                  </a:lnTo>
                  <a:lnTo>
                    <a:pt x="322848" y="573738"/>
                  </a:lnTo>
                  <a:lnTo>
                    <a:pt x="325039" y="578907"/>
                  </a:lnTo>
                  <a:lnTo>
                    <a:pt x="327276" y="584076"/>
                  </a:lnTo>
                  <a:lnTo>
                    <a:pt x="329550" y="589245"/>
                  </a:lnTo>
                  <a:lnTo>
                    <a:pt x="331852" y="594414"/>
                  </a:lnTo>
                  <a:lnTo>
                    <a:pt x="334170" y="599582"/>
                  </a:lnTo>
                  <a:lnTo>
                    <a:pt x="336495" y="604751"/>
                  </a:lnTo>
                  <a:lnTo>
                    <a:pt x="338819" y="609920"/>
                  </a:lnTo>
                  <a:lnTo>
                    <a:pt x="341137" y="615089"/>
                  </a:lnTo>
                  <a:lnTo>
                    <a:pt x="343447" y="620258"/>
                  </a:lnTo>
                  <a:lnTo>
                    <a:pt x="345752" y="625427"/>
                  </a:lnTo>
                  <a:lnTo>
                    <a:pt x="348060" y="630595"/>
                  </a:lnTo>
                  <a:lnTo>
                    <a:pt x="350377" y="635764"/>
                  </a:lnTo>
                  <a:lnTo>
                    <a:pt x="352714" y="640933"/>
                  </a:lnTo>
                  <a:lnTo>
                    <a:pt x="355081" y="646102"/>
                  </a:lnTo>
                  <a:lnTo>
                    <a:pt x="357490" y="651271"/>
                  </a:lnTo>
                  <a:lnTo>
                    <a:pt x="359949" y="656439"/>
                  </a:lnTo>
                  <a:lnTo>
                    <a:pt x="362466" y="661608"/>
                  </a:lnTo>
                  <a:lnTo>
                    <a:pt x="365054" y="666777"/>
                  </a:lnTo>
                  <a:lnTo>
                    <a:pt x="367709" y="671946"/>
                  </a:lnTo>
                  <a:lnTo>
                    <a:pt x="370430" y="677115"/>
                  </a:lnTo>
                  <a:lnTo>
                    <a:pt x="373212" y="682284"/>
                  </a:lnTo>
                  <a:lnTo>
                    <a:pt x="376052" y="687452"/>
                  </a:lnTo>
                  <a:lnTo>
                    <a:pt x="378943" y="692621"/>
                  </a:lnTo>
                  <a:lnTo>
                    <a:pt x="381881" y="697790"/>
                  </a:lnTo>
                  <a:lnTo>
                    <a:pt x="384861" y="702959"/>
                  </a:lnTo>
                  <a:lnTo>
                    <a:pt x="387880" y="708128"/>
                  </a:lnTo>
                  <a:lnTo>
                    <a:pt x="390938" y="713296"/>
                  </a:lnTo>
                  <a:lnTo>
                    <a:pt x="394043" y="718465"/>
                  </a:lnTo>
                  <a:lnTo>
                    <a:pt x="397196" y="723634"/>
                  </a:lnTo>
                  <a:lnTo>
                    <a:pt x="400406" y="728803"/>
                  </a:lnTo>
                  <a:lnTo>
                    <a:pt x="403684" y="733972"/>
                  </a:lnTo>
                  <a:lnTo>
                    <a:pt x="407040" y="739141"/>
                  </a:lnTo>
                  <a:lnTo>
                    <a:pt x="410485" y="744309"/>
                  </a:lnTo>
                  <a:lnTo>
                    <a:pt x="414027" y="749478"/>
                  </a:lnTo>
                  <a:lnTo>
                    <a:pt x="417672" y="754647"/>
                  </a:lnTo>
                  <a:lnTo>
                    <a:pt x="421424" y="759816"/>
                  </a:lnTo>
                  <a:lnTo>
                    <a:pt x="425281" y="764985"/>
                  </a:lnTo>
                  <a:lnTo>
                    <a:pt x="429239" y="770153"/>
                  </a:lnTo>
                  <a:lnTo>
                    <a:pt x="433273" y="775322"/>
                  </a:lnTo>
                  <a:lnTo>
                    <a:pt x="437361" y="780491"/>
                  </a:lnTo>
                  <a:lnTo>
                    <a:pt x="441478" y="785660"/>
                  </a:lnTo>
                  <a:lnTo>
                    <a:pt x="445597" y="790829"/>
                  </a:lnTo>
                  <a:lnTo>
                    <a:pt x="449686" y="795998"/>
                  </a:lnTo>
                  <a:lnTo>
                    <a:pt x="453716" y="801166"/>
                  </a:lnTo>
                  <a:lnTo>
                    <a:pt x="457655" y="806335"/>
                  </a:lnTo>
                  <a:lnTo>
                    <a:pt x="461476" y="811504"/>
                  </a:lnTo>
                  <a:lnTo>
                    <a:pt x="465141" y="816673"/>
                  </a:lnTo>
                  <a:lnTo>
                    <a:pt x="468621" y="821842"/>
                  </a:lnTo>
                  <a:lnTo>
                    <a:pt x="471910" y="827010"/>
                  </a:lnTo>
                  <a:lnTo>
                    <a:pt x="474996" y="832179"/>
                  </a:lnTo>
                  <a:lnTo>
                    <a:pt x="477874" y="837348"/>
                  </a:lnTo>
                  <a:lnTo>
                    <a:pt x="480542" y="842517"/>
                  </a:lnTo>
                  <a:lnTo>
                    <a:pt x="483007" y="847686"/>
                  </a:lnTo>
                  <a:lnTo>
                    <a:pt x="485277" y="852855"/>
                  </a:lnTo>
                  <a:lnTo>
                    <a:pt x="487368" y="858023"/>
                  </a:lnTo>
                  <a:lnTo>
                    <a:pt x="489299" y="863192"/>
                  </a:lnTo>
                  <a:lnTo>
                    <a:pt x="491084" y="868361"/>
                  </a:lnTo>
                  <a:lnTo>
                    <a:pt x="492757" y="873530"/>
                  </a:lnTo>
                  <a:lnTo>
                    <a:pt x="494349" y="878699"/>
                  </a:lnTo>
                  <a:lnTo>
                    <a:pt x="495881" y="883867"/>
                  </a:lnTo>
                  <a:lnTo>
                    <a:pt x="497375" y="889036"/>
                  </a:lnTo>
                  <a:lnTo>
                    <a:pt x="498845" y="894205"/>
                  </a:lnTo>
                  <a:lnTo>
                    <a:pt x="500304" y="899374"/>
                  </a:lnTo>
                  <a:lnTo>
                    <a:pt x="501756" y="904543"/>
                  </a:lnTo>
                  <a:lnTo>
                    <a:pt x="503204" y="909712"/>
                  </a:lnTo>
                  <a:lnTo>
                    <a:pt x="504645" y="914880"/>
                  </a:lnTo>
                  <a:lnTo>
                    <a:pt x="506069" y="920049"/>
                  </a:lnTo>
                  <a:lnTo>
                    <a:pt x="507467" y="925218"/>
                  </a:lnTo>
                  <a:lnTo>
                    <a:pt x="508827" y="930387"/>
                  </a:lnTo>
                  <a:lnTo>
                    <a:pt x="510139" y="935556"/>
                  </a:lnTo>
                  <a:lnTo>
                    <a:pt x="511393" y="940724"/>
                  </a:lnTo>
                  <a:lnTo>
                    <a:pt x="512580" y="945893"/>
                  </a:lnTo>
                  <a:lnTo>
                    <a:pt x="513693" y="951062"/>
                  </a:lnTo>
                  <a:lnTo>
                    <a:pt x="514725" y="956231"/>
                  </a:lnTo>
                  <a:lnTo>
                    <a:pt x="515670" y="961400"/>
                  </a:lnTo>
                  <a:lnTo>
                    <a:pt x="516520" y="966569"/>
                  </a:lnTo>
                  <a:lnTo>
                    <a:pt x="517257" y="971737"/>
                  </a:lnTo>
                  <a:lnTo>
                    <a:pt x="517881" y="976906"/>
                  </a:lnTo>
                  <a:lnTo>
                    <a:pt x="518384" y="982075"/>
                  </a:lnTo>
                  <a:lnTo>
                    <a:pt x="518754" y="987244"/>
                  </a:lnTo>
                  <a:lnTo>
                    <a:pt x="518978" y="992413"/>
                  </a:lnTo>
                  <a:lnTo>
                    <a:pt x="519043" y="997581"/>
                  </a:lnTo>
                  <a:lnTo>
                    <a:pt x="518936" y="1002750"/>
                  </a:lnTo>
                  <a:lnTo>
                    <a:pt x="518646" y="1007919"/>
                  </a:lnTo>
                  <a:lnTo>
                    <a:pt x="518161" y="1013088"/>
                  </a:lnTo>
                  <a:lnTo>
                    <a:pt x="517465" y="1018257"/>
                  </a:lnTo>
                  <a:lnTo>
                    <a:pt x="516536" y="1023426"/>
                  </a:lnTo>
                  <a:lnTo>
                    <a:pt x="515391" y="1028594"/>
                  </a:lnTo>
                  <a:lnTo>
                    <a:pt x="514029" y="1033763"/>
                  </a:lnTo>
                  <a:lnTo>
                    <a:pt x="512451" y="1038932"/>
                  </a:lnTo>
                  <a:lnTo>
                    <a:pt x="510663" y="1044101"/>
                  </a:lnTo>
                  <a:lnTo>
                    <a:pt x="508675" y="1049270"/>
                  </a:lnTo>
                  <a:lnTo>
                    <a:pt x="506499" y="1054438"/>
                  </a:lnTo>
                  <a:lnTo>
                    <a:pt x="504154" y="1059607"/>
                  </a:lnTo>
                  <a:lnTo>
                    <a:pt x="501662" y="1064776"/>
                  </a:lnTo>
                  <a:lnTo>
                    <a:pt x="499047" y="1069945"/>
                  </a:lnTo>
                  <a:lnTo>
                    <a:pt x="496346" y="1075114"/>
                  </a:lnTo>
                  <a:lnTo>
                    <a:pt x="493604" y="1080283"/>
                  </a:lnTo>
                  <a:lnTo>
                    <a:pt x="490857" y="1085451"/>
                  </a:lnTo>
                  <a:lnTo>
                    <a:pt x="488140" y="1090620"/>
                  </a:lnTo>
                  <a:lnTo>
                    <a:pt x="485484" y="1095789"/>
                  </a:lnTo>
                  <a:lnTo>
                    <a:pt x="482917" y="1100958"/>
                  </a:lnTo>
                  <a:lnTo>
                    <a:pt x="480458" y="1106127"/>
                  </a:lnTo>
                  <a:lnTo>
                    <a:pt x="478119" y="1111295"/>
                  </a:lnTo>
                  <a:lnTo>
                    <a:pt x="475903" y="1116464"/>
                  </a:lnTo>
                  <a:lnTo>
                    <a:pt x="473811" y="1121633"/>
                  </a:lnTo>
                  <a:lnTo>
                    <a:pt x="471817" y="1126802"/>
                  </a:lnTo>
                  <a:lnTo>
                    <a:pt x="469892" y="1131971"/>
                  </a:lnTo>
                  <a:lnTo>
                    <a:pt x="468006" y="1137140"/>
                  </a:lnTo>
                  <a:lnTo>
                    <a:pt x="466129" y="1142308"/>
                  </a:lnTo>
                  <a:lnTo>
                    <a:pt x="464228" y="1147477"/>
                  </a:lnTo>
                  <a:lnTo>
                    <a:pt x="462275" y="1152646"/>
                  </a:lnTo>
                  <a:lnTo>
                    <a:pt x="460246" y="1157815"/>
                  </a:lnTo>
                  <a:lnTo>
                    <a:pt x="458122" y="1162984"/>
                  </a:lnTo>
                  <a:lnTo>
                    <a:pt x="455891" y="1168152"/>
                  </a:lnTo>
                  <a:lnTo>
                    <a:pt x="453535" y="1173321"/>
                  </a:lnTo>
                  <a:lnTo>
                    <a:pt x="451069" y="1178490"/>
                  </a:lnTo>
                  <a:lnTo>
                    <a:pt x="448505" y="1183659"/>
                  </a:lnTo>
                  <a:lnTo>
                    <a:pt x="445859" y="1188828"/>
                  </a:lnTo>
                  <a:lnTo>
                    <a:pt x="443146" y="1193997"/>
                  </a:lnTo>
                  <a:lnTo>
                    <a:pt x="440386" y="1199165"/>
                  </a:lnTo>
                  <a:lnTo>
                    <a:pt x="437595" y="1204334"/>
                  </a:lnTo>
                  <a:lnTo>
                    <a:pt x="434788" y="1209503"/>
                  </a:lnTo>
                  <a:lnTo>
                    <a:pt x="431975" y="1214672"/>
                  </a:lnTo>
                  <a:lnTo>
                    <a:pt x="429164" y="1219841"/>
                  </a:lnTo>
                  <a:lnTo>
                    <a:pt x="426354" y="1225009"/>
                  </a:lnTo>
                  <a:lnTo>
                    <a:pt x="423538" y="1230178"/>
                  </a:lnTo>
                  <a:lnTo>
                    <a:pt x="420706" y="1235347"/>
                  </a:lnTo>
                  <a:lnTo>
                    <a:pt x="417843" y="1240516"/>
                  </a:lnTo>
                  <a:lnTo>
                    <a:pt x="414936" y="1245685"/>
                  </a:lnTo>
                  <a:lnTo>
                    <a:pt x="411967" y="1250854"/>
                  </a:lnTo>
                  <a:lnTo>
                    <a:pt x="408926" y="1256022"/>
                  </a:lnTo>
                  <a:lnTo>
                    <a:pt x="405802" y="1261191"/>
                  </a:lnTo>
                  <a:lnTo>
                    <a:pt x="402590" y="1266360"/>
                  </a:lnTo>
                  <a:lnTo>
                    <a:pt x="399291" y="1271529"/>
                  </a:lnTo>
                  <a:lnTo>
                    <a:pt x="395910" y="1276698"/>
                  </a:lnTo>
                  <a:lnTo>
                    <a:pt x="392474" y="1281867"/>
                  </a:lnTo>
                  <a:lnTo>
                    <a:pt x="389004" y="1287035"/>
                  </a:lnTo>
                  <a:lnTo>
                    <a:pt x="385529" y="1292204"/>
                  </a:lnTo>
                  <a:lnTo>
                    <a:pt x="382076" y="1297373"/>
                  </a:lnTo>
                  <a:lnTo>
                    <a:pt x="378676" y="1302542"/>
                  </a:lnTo>
                  <a:lnTo>
                    <a:pt x="375358" y="1307711"/>
                  </a:lnTo>
                  <a:lnTo>
                    <a:pt x="372147" y="1312879"/>
                  </a:lnTo>
                  <a:lnTo>
                    <a:pt x="369064" y="1318048"/>
                  </a:lnTo>
                  <a:lnTo>
                    <a:pt x="366136" y="1323217"/>
                  </a:lnTo>
                  <a:lnTo>
                    <a:pt x="363371" y="1328386"/>
                  </a:lnTo>
                  <a:lnTo>
                    <a:pt x="360760" y="1333555"/>
                  </a:lnTo>
                  <a:lnTo>
                    <a:pt x="358295" y="1338724"/>
                  </a:lnTo>
                  <a:lnTo>
                    <a:pt x="355966" y="1343892"/>
                  </a:lnTo>
                  <a:lnTo>
                    <a:pt x="353757" y="1349061"/>
                  </a:lnTo>
                  <a:lnTo>
                    <a:pt x="351647" y="1354230"/>
                  </a:lnTo>
                  <a:lnTo>
                    <a:pt x="349618" y="1359399"/>
                  </a:lnTo>
                  <a:lnTo>
                    <a:pt x="347649" y="1364568"/>
                  </a:lnTo>
                  <a:lnTo>
                    <a:pt x="345719" y="1369736"/>
                  </a:lnTo>
                  <a:lnTo>
                    <a:pt x="343810" y="1374905"/>
                  </a:lnTo>
                  <a:lnTo>
                    <a:pt x="341905" y="1380074"/>
                  </a:lnTo>
                  <a:lnTo>
                    <a:pt x="339992" y="1385243"/>
                  </a:lnTo>
                  <a:lnTo>
                    <a:pt x="338065" y="1390412"/>
                  </a:lnTo>
                  <a:lnTo>
                    <a:pt x="336122" y="1395581"/>
                  </a:lnTo>
                  <a:lnTo>
                    <a:pt x="334165" y="1400749"/>
                  </a:lnTo>
                  <a:lnTo>
                    <a:pt x="332199" y="1405918"/>
                  </a:lnTo>
                  <a:lnTo>
                    <a:pt x="330233" y="1411087"/>
                  </a:lnTo>
                  <a:lnTo>
                    <a:pt x="328276" y="1416256"/>
                  </a:lnTo>
                  <a:lnTo>
                    <a:pt x="326342" y="1421425"/>
                  </a:lnTo>
                  <a:lnTo>
                    <a:pt x="324450" y="1426593"/>
                  </a:lnTo>
                  <a:lnTo>
                    <a:pt x="322609" y="1431762"/>
                  </a:lnTo>
                  <a:lnTo>
                    <a:pt x="320830" y="1436931"/>
                  </a:lnTo>
                  <a:lnTo>
                    <a:pt x="319121" y="1442100"/>
                  </a:lnTo>
                  <a:lnTo>
                    <a:pt x="317487" y="1447269"/>
                  </a:lnTo>
                  <a:lnTo>
                    <a:pt x="315930" y="1452438"/>
                  </a:lnTo>
                  <a:lnTo>
                    <a:pt x="314450" y="1457606"/>
                  </a:lnTo>
                  <a:lnTo>
                    <a:pt x="313043" y="1462775"/>
                  </a:lnTo>
                  <a:lnTo>
                    <a:pt x="311703" y="1467944"/>
                  </a:lnTo>
                  <a:lnTo>
                    <a:pt x="310422" y="1473113"/>
                  </a:lnTo>
                  <a:lnTo>
                    <a:pt x="309193" y="1478282"/>
                  </a:lnTo>
                  <a:lnTo>
                    <a:pt x="307997" y="1483450"/>
                  </a:lnTo>
                  <a:lnTo>
                    <a:pt x="306825" y="1488619"/>
                  </a:lnTo>
                  <a:lnTo>
                    <a:pt x="305667" y="1493788"/>
                  </a:lnTo>
                  <a:lnTo>
                    <a:pt x="304512" y="1498957"/>
                  </a:lnTo>
                  <a:lnTo>
                    <a:pt x="303354" y="1504126"/>
                  </a:lnTo>
                  <a:lnTo>
                    <a:pt x="302189" y="1509295"/>
                  </a:lnTo>
                  <a:lnTo>
                    <a:pt x="301013" y="1514463"/>
                  </a:lnTo>
                  <a:lnTo>
                    <a:pt x="299828" y="1519632"/>
                  </a:lnTo>
                  <a:lnTo>
                    <a:pt x="298634" y="1524801"/>
                  </a:lnTo>
                  <a:lnTo>
                    <a:pt x="297440" y="1529970"/>
                  </a:lnTo>
                  <a:lnTo>
                    <a:pt x="296254" y="1535139"/>
                  </a:lnTo>
                  <a:lnTo>
                    <a:pt x="295083" y="1540307"/>
                  </a:lnTo>
                  <a:lnTo>
                    <a:pt x="293938" y="1545476"/>
                  </a:lnTo>
                  <a:lnTo>
                    <a:pt x="292827" y="1550645"/>
                  </a:lnTo>
                  <a:lnTo>
                    <a:pt x="291756" y="1555814"/>
                  </a:lnTo>
                  <a:lnTo>
                    <a:pt x="290731" y="1560983"/>
                  </a:lnTo>
                  <a:lnTo>
                    <a:pt x="289755" y="1566152"/>
                  </a:lnTo>
                  <a:lnTo>
                    <a:pt x="288829" y="1571320"/>
                  </a:lnTo>
                  <a:lnTo>
                    <a:pt x="287956" y="1576489"/>
                  </a:lnTo>
                  <a:lnTo>
                    <a:pt x="287130" y="1581658"/>
                  </a:lnTo>
                  <a:lnTo>
                    <a:pt x="286345" y="1586827"/>
                  </a:lnTo>
                  <a:lnTo>
                    <a:pt x="285595" y="1591996"/>
                  </a:lnTo>
                  <a:lnTo>
                    <a:pt x="284876" y="1597164"/>
                  </a:lnTo>
                  <a:lnTo>
                    <a:pt x="284183" y="1602333"/>
                  </a:lnTo>
                  <a:lnTo>
                    <a:pt x="283513" y="1607502"/>
                  </a:lnTo>
                  <a:lnTo>
                    <a:pt x="282865" y="1612671"/>
                  </a:lnTo>
                  <a:lnTo>
                    <a:pt x="282237" y="1617840"/>
                  </a:lnTo>
                  <a:lnTo>
                    <a:pt x="281630" y="1623009"/>
                  </a:lnTo>
                  <a:lnTo>
                    <a:pt x="281048" y="1628177"/>
                  </a:lnTo>
                  <a:lnTo>
                    <a:pt x="280492" y="1633346"/>
                  </a:lnTo>
                  <a:lnTo>
                    <a:pt x="279961" y="1638515"/>
                  </a:lnTo>
                  <a:lnTo>
                    <a:pt x="279458" y="1643684"/>
                  </a:lnTo>
                  <a:lnTo>
                    <a:pt x="278982" y="1648853"/>
                  </a:lnTo>
                  <a:lnTo>
                    <a:pt x="278533" y="1654021"/>
                  </a:lnTo>
                  <a:lnTo>
                    <a:pt x="278106" y="1659190"/>
                  </a:lnTo>
                  <a:lnTo>
                    <a:pt x="277700" y="1664359"/>
                  </a:lnTo>
                  <a:lnTo>
                    <a:pt x="277310" y="1669528"/>
                  </a:lnTo>
                  <a:lnTo>
                    <a:pt x="276930" y="1674697"/>
                  </a:lnTo>
                  <a:lnTo>
                    <a:pt x="276555" y="1679866"/>
                  </a:lnTo>
                  <a:lnTo>
                    <a:pt x="276180" y="1685034"/>
                  </a:lnTo>
                  <a:lnTo>
                    <a:pt x="275800" y="1690203"/>
                  </a:lnTo>
                  <a:lnTo>
                    <a:pt x="275414" y="1695372"/>
                  </a:lnTo>
                  <a:lnTo>
                    <a:pt x="275020" y="1700541"/>
                  </a:lnTo>
                  <a:lnTo>
                    <a:pt x="274620" y="1705710"/>
                  </a:lnTo>
                  <a:lnTo>
                    <a:pt x="274216" y="1710878"/>
                  </a:lnTo>
                  <a:lnTo>
                    <a:pt x="273813" y="1716047"/>
                  </a:lnTo>
                  <a:lnTo>
                    <a:pt x="273416" y="1721216"/>
                  </a:lnTo>
                  <a:lnTo>
                    <a:pt x="273031" y="1726385"/>
                  </a:lnTo>
                  <a:lnTo>
                    <a:pt x="272666" y="1731554"/>
                  </a:lnTo>
                  <a:lnTo>
                    <a:pt x="272326" y="1736723"/>
                  </a:lnTo>
                  <a:lnTo>
                    <a:pt x="272012" y="1741891"/>
                  </a:lnTo>
                  <a:lnTo>
                    <a:pt x="271728" y="1747060"/>
                  </a:lnTo>
                  <a:lnTo>
                    <a:pt x="271472" y="1752229"/>
                  </a:lnTo>
                  <a:lnTo>
                    <a:pt x="271242" y="1757398"/>
                  </a:lnTo>
                  <a:lnTo>
                    <a:pt x="271033" y="1762567"/>
                  </a:lnTo>
                  <a:lnTo>
                    <a:pt x="270840" y="1767735"/>
                  </a:lnTo>
                  <a:lnTo>
                    <a:pt x="270654" y="1772904"/>
                  </a:lnTo>
                  <a:lnTo>
                    <a:pt x="270469" y="1778073"/>
                  </a:lnTo>
                  <a:lnTo>
                    <a:pt x="270272" y="1783242"/>
                  </a:lnTo>
                  <a:lnTo>
                    <a:pt x="270059" y="1788411"/>
                  </a:lnTo>
                  <a:lnTo>
                    <a:pt x="269822" y="1793580"/>
                  </a:lnTo>
                  <a:lnTo>
                    <a:pt x="269558" y="1798748"/>
                  </a:lnTo>
                  <a:lnTo>
                    <a:pt x="269265" y="1803917"/>
                  </a:lnTo>
                  <a:lnTo>
                    <a:pt x="268942" y="1809086"/>
                  </a:lnTo>
                  <a:lnTo>
                    <a:pt x="268591" y="1814255"/>
                  </a:lnTo>
                  <a:lnTo>
                    <a:pt x="268217" y="1819424"/>
                  </a:lnTo>
                  <a:lnTo>
                    <a:pt x="267824" y="1824592"/>
                  </a:lnTo>
                  <a:lnTo>
                    <a:pt x="267418" y="1829761"/>
                  </a:lnTo>
                  <a:lnTo>
                    <a:pt x="267009" y="1834930"/>
                  </a:lnTo>
                  <a:lnTo>
                    <a:pt x="266606" y="1840099"/>
                  </a:lnTo>
                  <a:lnTo>
                    <a:pt x="266215" y="1845268"/>
                  </a:lnTo>
                  <a:lnTo>
                    <a:pt x="265845" y="1850437"/>
                  </a:lnTo>
                  <a:lnTo>
                    <a:pt x="265501" y="1855605"/>
                  </a:lnTo>
                  <a:lnTo>
                    <a:pt x="265189" y="1860774"/>
                  </a:lnTo>
                  <a:lnTo>
                    <a:pt x="264911" y="1865943"/>
                  </a:lnTo>
                  <a:lnTo>
                    <a:pt x="264671" y="1871112"/>
                  </a:lnTo>
                  <a:lnTo>
                    <a:pt x="264469" y="1876281"/>
                  </a:lnTo>
                  <a:lnTo>
                    <a:pt x="264308" y="1881449"/>
                  </a:lnTo>
                  <a:lnTo>
                    <a:pt x="264180" y="1886618"/>
                  </a:lnTo>
                  <a:lnTo>
                    <a:pt x="264082" y="1891787"/>
                  </a:lnTo>
                  <a:lnTo>
                    <a:pt x="264008" y="1896956"/>
                  </a:lnTo>
                  <a:lnTo>
                    <a:pt x="263952" y="1902125"/>
                  </a:lnTo>
                  <a:lnTo>
                    <a:pt x="263910" y="1907294"/>
                  </a:lnTo>
                  <a:lnTo>
                    <a:pt x="263876" y="1912462"/>
                  </a:lnTo>
                  <a:lnTo>
                    <a:pt x="263845" y="1917631"/>
                  </a:lnTo>
                  <a:lnTo>
                    <a:pt x="263814" y="1922800"/>
                  </a:lnTo>
                  <a:lnTo>
                    <a:pt x="263779" y="1927969"/>
                  </a:lnTo>
                  <a:lnTo>
                    <a:pt x="263738" y="1933138"/>
                  </a:lnTo>
                  <a:lnTo>
                    <a:pt x="263691" y="1938306"/>
                  </a:lnTo>
                  <a:lnTo>
                    <a:pt x="263639" y="1943475"/>
                  </a:lnTo>
                  <a:lnTo>
                    <a:pt x="263583" y="1948644"/>
                  </a:lnTo>
                  <a:lnTo>
                    <a:pt x="263525" y="1953813"/>
                  </a:lnTo>
                  <a:lnTo>
                    <a:pt x="263467" y="1958982"/>
                  </a:lnTo>
                  <a:lnTo>
                    <a:pt x="263410" y="1964151"/>
                  </a:lnTo>
                  <a:lnTo>
                    <a:pt x="263356" y="1969319"/>
                  </a:lnTo>
                  <a:lnTo>
                    <a:pt x="263305" y="1974488"/>
                  </a:lnTo>
                  <a:lnTo>
                    <a:pt x="263259" y="1979657"/>
                  </a:lnTo>
                  <a:lnTo>
                    <a:pt x="263217" y="1984826"/>
                  </a:lnTo>
                  <a:lnTo>
                    <a:pt x="263177" y="1989995"/>
                  </a:lnTo>
                  <a:lnTo>
                    <a:pt x="263137" y="1995163"/>
                  </a:lnTo>
                  <a:lnTo>
                    <a:pt x="263096" y="2000332"/>
                  </a:lnTo>
                  <a:lnTo>
                    <a:pt x="263051" y="2005501"/>
                  </a:lnTo>
                  <a:lnTo>
                    <a:pt x="263001" y="2010670"/>
                  </a:lnTo>
                  <a:lnTo>
                    <a:pt x="262945" y="2015839"/>
                  </a:lnTo>
                  <a:lnTo>
                    <a:pt x="262880" y="2021008"/>
                  </a:lnTo>
                  <a:lnTo>
                    <a:pt x="262808" y="2026176"/>
                  </a:lnTo>
                  <a:lnTo>
                    <a:pt x="262728" y="2031345"/>
                  </a:lnTo>
                  <a:lnTo>
                    <a:pt x="262642" y="2036514"/>
                  </a:lnTo>
                  <a:lnTo>
                    <a:pt x="262552" y="2041683"/>
                  </a:lnTo>
                  <a:lnTo>
                    <a:pt x="262460" y="2046852"/>
                  </a:lnTo>
                  <a:lnTo>
                    <a:pt x="262370" y="2052020"/>
                  </a:lnTo>
                  <a:lnTo>
                    <a:pt x="262285" y="2057189"/>
                  </a:lnTo>
                  <a:lnTo>
                    <a:pt x="262207" y="2062358"/>
                  </a:lnTo>
                  <a:lnTo>
                    <a:pt x="262139" y="2067527"/>
                  </a:lnTo>
                  <a:lnTo>
                    <a:pt x="262081" y="2072696"/>
                  </a:lnTo>
                  <a:lnTo>
                    <a:pt x="262036" y="2077865"/>
                  </a:lnTo>
                  <a:lnTo>
                    <a:pt x="262004" y="2083033"/>
                  </a:lnTo>
                  <a:lnTo>
                    <a:pt x="261983" y="2088202"/>
                  </a:lnTo>
                  <a:lnTo>
                    <a:pt x="261970" y="2093371"/>
                  </a:lnTo>
                  <a:lnTo>
                    <a:pt x="261962" y="2098540"/>
                  </a:lnTo>
                  <a:lnTo>
                    <a:pt x="261956" y="2103709"/>
                  </a:lnTo>
                  <a:lnTo>
                    <a:pt x="261948" y="2108877"/>
                  </a:lnTo>
                  <a:lnTo>
                    <a:pt x="261935" y="2114046"/>
                  </a:lnTo>
                  <a:lnTo>
                    <a:pt x="261914" y="2119215"/>
                  </a:lnTo>
                  <a:lnTo>
                    <a:pt x="261882" y="2124384"/>
                  </a:lnTo>
                  <a:lnTo>
                    <a:pt x="261839" y="2129553"/>
                  </a:lnTo>
                  <a:lnTo>
                    <a:pt x="261781" y="2134722"/>
                  </a:lnTo>
                  <a:lnTo>
                    <a:pt x="261710" y="2139890"/>
                  </a:lnTo>
                  <a:lnTo>
                    <a:pt x="261629" y="2145059"/>
                  </a:lnTo>
                  <a:lnTo>
                    <a:pt x="261539" y="2150228"/>
                  </a:lnTo>
                  <a:lnTo>
                    <a:pt x="261442" y="2155397"/>
                  </a:lnTo>
                  <a:lnTo>
                    <a:pt x="261342" y="2160566"/>
                  </a:lnTo>
                  <a:lnTo>
                    <a:pt x="261241" y="2165734"/>
                  </a:lnTo>
                  <a:lnTo>
                    <a:pt x="261141" y="2170903"/>
                  </a:lnTo>
                  <a:lnTo>
                    <a:pt x="261044" y="2176072"/>
                  </a:lnTo>
                  <a:lnTo>
                    <a:pt x="260952" y="2181241"/>
                  </a:lnTo>
                  <a:lnTo>
                    <a:pt x="260868" y="2186410"/>
                  </a:lnTo>
                  <a:lnTo>
                    <a:pt x="260790" y="2191579"/>
                  </a:lnTo>
                  <a:lnTo>
                    <a:pt x="260718" y="2196747"/>
                  </a:lnTo>
                  <a:lnTo>
                    <a:pt x="260652" y="2201916"/>
                  </a:lnTo>
                  <a:lnTo>
                    <a:pt x="260591" y="2207085"/>
                  </a:lnTo>
                  <a:lnTo>
                    <a:pt x="260533" y="2212254"/>
                  </a:lnTo>
                  <a:lnTo>
                    <a:pt x="260478" y="2217423"/>
                  </a:lnTo>
                  <a:lnTo>
                    <a:pt x="260425" y="2222591"/>
                  </a:lnTo>
                  <a:lnTo>
                    <a:pt x="260372" y="2227760"/>
                  </a:lnTo>
                  <a:lnTo>
                    <a:pt x="260319" y="2232929"/>
                  </a:lnTo>
                  <a:lnTo>
                    <a:pt x="260266" y="2238098"/>
                  </a:lnTo>
                  <a:lnTo>
                    <a:pt x="260212" y="2243267"/>
                  </a:lnTo>
                  <a:lnTo>
                    <a:pt x="260158" y="2248436"/>
                  </a:lnTo>
                  <a:lnTo>
                    <a:pt x="260105" y="2253604"/>
                  </a:lnTo>
                  <a:lnTo>
                    <a:pt x="260053" y="2258773"/>
                  </a:lnTo>
                  <a:lnTo>
                    <a:pt x="260004" y="2263942"/>
                  </a:lnTo>
                  <a:lnTo>
                    <a:pt x="259958" y="2269111"/>
                  </a:lnTo>
                  <a:lnTo>
                    <a:pt x="259916" y="2274280"/>
                  </a:lnTo>
                  <a:lnTo>
                    <a:pt x="259878" y="2279448"/>
                  </a:lnTo>
                  <a:lnTo>
                    <a:pt x="259846" y="2284617"/>
                  </a:lnTo>
                  <a:lnTo>
                    <a:pt x="259819" y="2289786"/>
                  </a:lnTo>
                  <a:lnTo>
                    <a:pt x="259797" y="2294955"/>
                  </a:lnTo>
                  <a:lnTo>
                    <a:pt x="259779" y="2300124"/>
                  </a:lnTo>
                  <a:lnTo>
                    <a:pt x="259766" y="2305293"/>
                  </a:lnTo>
                  <a:lnTo>
                    <a:pt x="259755" y="2310461"/>
                  </a:lnTo>
                  <a:lnTo>
                    <a:pt x="259747" y="2315630"/>
                  </a:lnTo>
                  <a:lnTo>
                    <a:pt x="259740" y="2320799"/>
                  </a:lnTo>
                  <a:lnTo>
                    <a:pt x="259733" y="2325968"/>
                  </a:lnTo>
                  <a:lnTo>
                    <a:pt x="259726" y="2331137"/>
                  </a:lnTo>
                  <a:lnTo>
                    <a:pt x="259718" y="2336305"/>
                  </a:lnTo>
                  <a:lnTo>
                    <a:pt x="259708" y="2341474"/>
                  </a:lnTo>
                  <a:lnTo>
                    <a:pt x="259697" y="2346643"/>
                  </a:lnTo>
                  <a:lnTo>
                    <a:pt x="259684" y="2351812"/>
                  </a:lnTo>
                  <a:lnTo>
                    <a:pt x="259671" y="2356981"/>
                  </a:lnTo>
                  <a:lnTo>
                    <a:pt x="259656" y="2362150"/>
                  </a:lnTo>
                  <a:lnTo>
                    <a:pt x="259641" y="2367318"/>
                  </a:lnTo>
                  <a:lnTo>
                    <a:pt x="259625" y="2372487"/>
                  </a:lnTo>
                  <a:lnTo>
                    <a:pt x="259610" y="2377656"/>
                  </a:lnTo>
                  <a:lnTo>
                    <a:pt x="259596" y="2382825"/>
                  </a:lnTo>
                  <a:lnTo>
                    <a:pt x="259583" y="2387994"/>
                  </a:lnTo>
                  <a:lnTo>
                    <a:pt x="259572" y="2393162"/>
                  </a:lnTo>
                  <a:lnTo>
                    <a:pt x="259561" y="2398331"/>
                  </a:lnTo>
                  <a:lnTo>
                    <a:pt x="259553" y="2403500"/>
                  </a:lnTo>
                  <a:lnTo>
                    <a:pt x="259545" y="2408669"/>
                  </a:lnTo>
                  <a:lnTo>
                    <a:pt x="259539" y="2413838"/>
                  </a:lnTo>
                  <a:lnTo>
                    <a:pt x="259535" y="2419007"/>
                  </a:lnTo>
                  <a:lnTo>
                    <a:pt x="259531" y="2424175"/>
                  </a:lnTo>
                  <a:lnTo>
                    <a:pt x="259528" y="2429344"/>
                  </a:lnTo>
                  <a:lnTo>
                    <a:pt x="259526" y="2434513"/>
                  </a:lnTo>
                  <a:lnTo>
                    <a:pt x="259525" y="2439682"/>
                  </a:lnTo>
                  <a:lnTo>
                    <a:pt x="259524" y="2444851"/>
                  </a:lnTo>
                  <a:lnTo>
                    <a:pt x="259524" y="2450019"/>
                  </a:lnTo>
                  <a:lnTo>
                    <a:pt x="259524" y="2455188"/>
                  </a:lnTo>
                  <a:lnTo>
                    <a:pt x="259524" y="2460357"/>
                  </a:lnTo>
                  <a:lnTo>
                    <a:pt x="259525" y="2465526"/>
                  </a:lnTo>
                  <a:lnTo>
                    <a:pt x="259527" y="2470695"/>
                  </a:lnTo>
                  <a:lnTo>
                    <a:pt x="259529" y="2475864"/>
                  </a:lnTo>
                  <a:lnTo>
                    <a:pt x="259532" y="2481032"/>
                  </a:lnTo>
                  <a:lnTo>
                    <a:pt x="259535" y="2486201"/>
                  </a:lnTo>
                  <a:lnTo>
                    <a:pt x="259540" y="2491370"/>
                  </a:lnTo>
                  <a:lnTo>
                    <a:pt x="259546" y="2496539"/>
                  </a:lnTo>
                  <a:lnTo>
                    <a:pt x="259554" y="2501708"/>
                  </a:lnTo>
                  <a:lnTo>
                    <a:pt x="259563" y="2506877"/>
                  </a:lnTo>
                  <a:lnTo>
                    <a:pt x="259574" y="2512045"/>
                  </a:lnTo>
                  <a:lnTo>
                    <a:pt x="259586" y="2517214"/>
                  </a:lnTo>
                  <a:lnTo>
                    <a:pt x="259599" y="2522383"/>
                  </a:lnTo>
                  <a:lnTo>
                    <a:pt x="259614" y="2527552"/>
                  </a:lnTo>
                  <a:lnTo>
                    <a:pt x="259629" y="2532721"/>
                  </a:lnTo>
                  <a:lnTo>
                    <a:pt x="259645" y="2537889"/>
                  </a:lnTo>
                  <a:lnTo>
                    <a:pt x="259661" y="2543058"/>
                  </a:lnTo>
                  <a:lnTo>
                    <a:pt x="259676" y="2548227"/>
                  </a:lnTo>
                  <a:lnTo>
                    <a:pt x="259690" y="2553396"/>
                  </a:lnTo>
                  <a:lnTo>
                    <a:pt x="259703" y="2558565"/>
                  </a:lnTo>
                  <a:lnTo>
                    <a:pt x="259715" y="2563734"/>
                  </a:lnTo>
                  <a:lnTo>
                    <a:pt x="259724" y="2568902"/>
                  </a:lnTo>
                  <a:lnTo>
                    <a:pt x="259732" y="2574071"/>
                  </a:lnTo>
                  <a:lnTo>
                    <a:pt x="259738" y="2579240"/>
                  </a:lnTo>
                  <a:lnTo>
                    <a:pt x="259742" y="2584409"/>
                  </a:lnTo>
                  <a:lnTo>
                    <a:pt x="259745" y="2589578"/>
                  </a:lnTo>
                  <a:lnTo>
                    <a:pt x="259747" y="2594746"/>
                  </a:lnTo>
                  <a:lnTo>
                    <a:pt x="259748" y="2599915"/>
                  </a:lnTo>
                  <a:lnTo>
                    <a:pt x="259749" y="2605084"/>
                  </a:lnTo>
                  <a:lnTo>
                    <a:pt x="259748" y="2610253"/>
                  </a:lnTo>
                  <a:lnTo>
                    <a:pt x="259748" y="2615422"/>
                  </a:lnTo>
                  <a:lnTo>
                    <a:pt x="259746" y="2620591"/>
                  </a:lnTo>
                  <a:lnTo>
                    <a:pt x="259744" y="2625759"/>
                  </a:lnTo>
                  <a:lnTo>
                    <a:pt x="259740" y="2630928"/>
                  </a:lnTo>
                  <a:lnTo>
                    <a:pt x="259735" y="2636097"/>
                  </a:lnTo>
                  <a:lnTo>
                    <a:pt x="259728" y="2641266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" name="pg30"/>
            <p:cNvSpPr/>
            <p:nvPr/>
          </p:nvSpPr>
          <p:spPr>
            <a:xfrm>
              <a:off x="4842558" y="4400795"/>
              <a:ext cx="477934" cy="2631020"/>
            </a:xfrm>
            <a:custGeom>
              <a:avLst/>
              <a:gdLst/>
              <a:ahLst/>
              <a:cxnLst/>
              <a:rect l="0" t="0" r="0" b="0"/>
              <a:pathLst>
                <a:path w="477934" h="2631020">
                  <a:moveTo>
                    <a:pt x="237947" y="2631020"/>
                  </a:moveTo>
                  <a:lnTo>
                    <a:pt x="237918" y="2625871"/>
                  </a:lnTo>
                  <a:lnTo>
                    <a:pt x="237898" y="2620722"/>
                  </a:lnTo>
                  <a:lnTo>
                    <a:pt x="237887" y="2615574"/>
                  </a:lnTo>
                  <a:lnTo>
                    <a:pt x="237886" y="2610425"/>
                  </a:lnTo>
                  <a:lnTo>
                    <a:pt x="237894" y="2605276"/>
                  </a:lnTo>
                  <a:lnTo>
                    <a:pt x="237911" y="2600127"/>
                  </a:lnTo>
                  <a:lnTo>
                    <a:pt x="237937" y="2594979"/>
                  </a:lnTo>
                  <a:lnTo>
                    <a:pt x="237972" y="2589830"/>
                  </a:lnTo>
                  <a:lnTo>
                    <a:pt x="238014" y="2584681"/>
                  </a:lnTo>
                  <a:lnTo>
                    <a:pt x="238061" y="2579532"/>
                  </a:lnTo>
                  <a:lnTo>
                    <a:pt x="238113" y="2574383"/>
                  </a:lnTo>
                  <a:lnTo>
                    <a:pt x="238168" y="2569235"/>
                  </a:lnTo>
                  <a:lnTo>
                    <a:pt x="238225" y="2564086"/>
                  </a:lnTo>
                  <a:lnTo>
                    <a:pt x="238284" y="2558937"/>
                  </a:lnTo>
                  <a:lnTo>
                    <a:pt x="238342" y="2553788"/>
                  </a:lnTo>
                  <a:lnTo>
                    <a:pt x="238399" y="2548640"/>
                  </a:lnTo>
                  <a:lnTo>
                    <a:pt x="238454" y="2543491"/>
                  </a:lnTo>
                  <a:lnTo>
                    <a:pt x="238505" y="2538342"/>
                  </a:lnTo>
                  <a:lnTo>
                    <a:pt x="238553" y="2533193"/>
                  </a:lnTo>
                  <a:lnTo>
                    <a:pt x="238596" y="2528045"/>
                  </a:lnTo>
                  <a:lnTo>
                    <a:pt x="238634" y="2522896"/>
                  </a:lnTo>
                  <a:lnTo>
                    <a:pt x="238667" y="2517747"/>
                  </a:lnTo>
                  <a:lnTo>
                    <a:pt x="238693" y="2512598"/>
                  </a:lnTo>
                  <a:lnTo>
                    <a:pt x="238715" y="2507450"/>
                  </a:lnTo>
                  <a:lnTo>
                    <a:pt x="238730" y="2502301"/>
                  </a:lnTo>
                  <a:lnTo>
                    <a:pt x="238741" y="2497152"/>
                  </a:lnTo>
                  <a:lnTo>
                    <a:pt x="238747" y="2492003"/>
                  </a:lnTo>
                  <a:lnTo>
                    <a:pt x="238748" y="2486854"/>
                  </a:lnTo>
                  <a:lnTo>
                    <a:pt x="238746" y="2481706"/>
                  </a:lnTo>
                  <a:lnTo>
                    <a:pt x="238740" y="2476557"/>
                  </a:lnTo>
                  <a:lnTo>
                    <a:pt x="238732" y="2471408"/>
                  </a:lnTo>
                  <a:lnTo>
                    <a:pt x="238722" y="2466259"/>
                  </a:lnTo>
                  <a:lnTo>
                    <a:pt x="238711" y="2461111"/>
                  </a:lnTo>
                  <a:lnTo>
                    <a:pt x="238699" y="2455962"/>
                  </a:lnTo>
                  <a:lnTo>
                    <a:pt x="238688" y="2450813"/>
                  </a:lnTo>
                  <a:lnTo>
                    <a:pt x="238678" y="2445664"/>
                  </a:lnTo>
                  <a:lnTo>
                    <a:pt x="238670" y="2440516"/>
                  </a:lnTo>
                  <a:lnTo>
                    <a:pt x="238664" y="2435367"/>
                  </a:lnTo>
                  <a:lnTo>
                    <a:pt x="238660" y="2430218"/>
                  </a:lnTo>
                  <a:lnTo>
                    <a:pt x="238659" y="2425069"/>
                  </a:lnTo>
                  <a:lnTo>
                    <a:pt x="238660" y="2419920"/>
                  </a:lnTo>
                  <a:lnTo>
                    <a:pt x="238663" y="2414772"/>
                  </a:lnTo>
                  <a:lnTo>
                    <a:pt x="238669" y="2409623"/>
                  </a:lnTo>
                  <a:lnTo>
                    <a:pt x="238676" y="2404474"/>
                  </a:lnTo>
                  <a:lnTo>
                    <a:pt x="238685" y="2399325"/>
                  </a:lnTo>
                  <a:lnTo>
                    <a:pt x="238694" y="2394177"/>
                  </a:lnTo>
                  <a:lnTo>
                    <a:pt x="238702" y="2389028"/>
                  </a:lnTo>
                  <a:lnTo>
                    <a:pt x="238709" y="2383879"/>
                  </a:lnTo>
                  <a:lnTo>
                    <a:pt x="238714" y="2378730"/>
                  </a:lnTo>
                  <a:lnTo>
                    <a:pt x="238716" y="2373582"/>
                  </a:lnTo>
                  <a:lnTo>
                    <a:pt x="238714" y="2368433"/>
                  </a:lnTo>
                  <a:lnTo>
                    <a:pt x="238707" y="2363284"/>
                  </a:lnTo>
                  <a:lnTo>
                    <a:pt x="238696" y="2358135"/>
                  </a:lnTo>
                  <a:lnTo>
                    <a:pt x="238678" y="2352986"/>
                  </a:lnTo>
                  <a:lnTo>
                    <a:pt x="238654" y="2347838"/>
                  </a:lnTo>
                  <a:lnTo>
                    <a:pt x="238624" y="2342689"/>
                  </a:lnTo>
                  <a:lnTo>
                    <a:pt x="238587" y="2337540"/>
                  </a:lnTo>
                  <a:lnTo>
                    <a:pt x="238544" y="2332391"/>
                  </a:lnTo>
                  <a:lnTo>
                    <a:pt x="238495" y="2327243"/>
                  </a:lnTo>
                  <a:lnTo>
                    <a:pt x="238441" y="2322094"/>
                  </a:lnTo>
                  <a:lnTo>
                    <a:pt x="238383" y="2316945"/>
                  </a:lnTo>
                  <a:lnTo>
                    <a:pt x="238320" y="2311796"/>
                  </a:lnTo>
                  <a:lnTo>
                    <a:pt x="238254" y="2306648"/>
                  </a:lnTo>
                  <a:lnTo>
                    <a:pt x="238187" y="2301499"/>
                  </a:lnTo>
                  <a:lnTo>
                    <a:pt x="238119" y="2296350"/>
                  </a:lnTo>
                  <a:lnTo>
                    <a:pt x="238052" y="2291201"/>
                  </a:lnTo>
                  <a:lnTo>
                    <a:pt x="237985" y="2286052"/>
                  </a:lnTo>
                  <a:lnTo>
                    <a:pt x="237920" y="2280904"/>
                  </a:lnTo>
                  <a:lnTo>
                    <a:pt x="237858" y="2275755"/>
                  </a:lnTo>
                  <a:lnTo>
                    <a:pt x="237798" y="2270606"/>
                  </a:lnTo>
                  <a:lnTo>
                    <a:pt x="237741" y="2265457"/>
                  </a:lnTo>
                  <a:lnTo>
                    <a:pt x="237686" y="2260309"/>
                  </a:lnTo>
                  <a:lnTo>
                    <a:pt x="237633" y="2255160"/>
                  </a:lnTo>
                  <a:lnTo>
                    <a:pt x="237583" y="2250011"/>
                  </a:lnTo>
                  <a:lnTo>
                    <a:pt x="237533" y="2244862"/>
                  </a:lnTo>
                  <a:lnTo>
                    <a:pt x="237485" y="2239714"/>
                  </a:lnTo>
                  <a:lnTo>
                    <a:pt x="237437" y="2234565"/>
                  </a:lnTo>
                  <a:lnTo>
                    <a:pt x="237390" y="2229416"/>
                  </a:lnTo>
                  <a:lnTo>
                    <a:pt x="237342" y="2224267"/>
                  </a:lnTo>
                  <a:lnTo>
                    <a:pt x="237294" y="2219119"/>
                  </a:lnTo>
                  <a:lnTo>
                    <a:pt x="237247" y="2213970"/>
                  </a:lnTo>
                  <a:lnTo>
                    <a:pt x="237201" y="2208821"/>
                  </a:lnTo>
                  <a:lnTo>
                    <a:pt x="237157" y="2203672"/>
                  </a:lnTo>
                  <a:lnTo>
                    <a:pt x="237114" y="2198523"/>
                  </a:lnTo>
                  <a:lnTo>
                    <a:pt x="237075" y="2193375"/>
                  </a:lnTo>
                  <a:lnTo>
                    <a:pt x="237041" y="2188226"/>
                  </a:lnTo>
                  <a:lnTo>
                    <a:pt x="237012" y="2183077"/>
                  </a:lnTo>
                  <a:lnTo>
                    <a:pt x="236988" y="2177928"/>
                  </a:lnTo>
                  <a:lnTo>
                    <a:pt x="236971" y="2172780"/>
                  </a:lnTo>
                  <a:lnTo>
                    <a:pt x="236960" y="2167631"/>
                  </a:lnTo>
                  <a:lnTo>
                    <a:pt x="236956" y="2162482"/>
                  </a:lnTo>
                  <a:lnTo>
                    <a:pt x="236957" y="2157333"/>
                  </a:lnTo>
                  <a:lnTo>
                    <a:pt x="236965" y="2152185"/>
                  </a:lnTo>
                  <a:lnTo>
                    <a:pt x="236975" y="2147036"/>
                  </a:lnTo>
                  <a:lnTo>
                    <a:pt x="236986" y="2141887"/>
                  </a:lnTo>
                  <a:lnTo>
                    <a:pt x="236997" y="2136738"/>
                  </a:lnTo>
                  <a:lnTo>
                    <a:pt x="237005" y="2131589"/>
                  </a:lnTo>
                  <a:lnTo>
                    <a:pt x="237008" y="2126441"/>
                  </a:lnTo>
                  <a:lnTo>
                    <a:pt x="237002" y="2121292"/>
                  </a:lnTo>
                  <a:lnTo>
                    <a:pt x="236984" y="2116143"/>
                  </a:lnTo>
                  <a:lnTo>
                    <a:pt x="236951" y="2110994"/>
                  </a:lnTo>
                  <a:lnTo>
                    <a:pt x="236901" y="2105846"/>
                  </a:lnTo>
                  <a:lnTo>
                    <a:pt x="236833" y="2100697"/>
                  </a:lnTo>
                  <a:lnTo>
                    <a:pt x="236745" y="2095548"/>
                  </a:lnTo>
                  <a:lnTo>
                    <a:pt x="236637" y="2090399"/>
                  </a:lnTo>
                  <a:lnTo>
                    <a:pt x="236508" y="2085251"/>
                  </a:lnTo>
                  <a:lnTo>
                    <a:pt x="236360" y="2080102"/>
                  </a:lnTo>
                  <a:lnTo>
                    <a:pt x="236191" y="2074953"/>
                  </a:lnTo>
                  <a:lnTo>
                    <a:pt x="236005" y="2069804"/>
                  </a:lnTo>
                  <a:lnTo>
                    <a:pt x="235806" y="2064655"/>
                  </a:lnTo>
                  <a:lnTo>
                    <a:pt x="235597" y="2059507"/>
                  </a:lnTo>
                  <a:lnTo>
                    <a:pt x="235383" y="2054358"/>
                  </a:lnTo>
                  <a:lnTo>
                    <a:pt x="235168" y="2049209"/>
                  </a:lnTo>
                  <a:lnTo>
                    <a:pt x="234955" y="2044060"/>
                  </a:lnTo>
                  <a:lnTo>
                    <a:pt x="234749" y="2038912"/>
                  </a:lnTo>
                  <a:lnTo>
                    <a:pt x="234555" y="2033763"/>
                  </a:lnTo>
                  <a:lnTo>
                    <a:pt x="234376" y="2028614"/>
                  </a:lnTo>
                  <a:lnTo>
                    <a:pt x="234215" y="2023465"/>
                  </a:lnTo>
                  <a:lnTo>
                    <a:pt x="234073" y="2018317"/>
                  </a:lnTo>
                  <a:lnTo>
                    <a:pt x="233950" y="2013168"/>
                  </a:lnTo>
                  <a:lnTo>
                    <a:pt x="233848" y="2008019"/>
                  </a:lnTo>
                  <a:lnTo>
                    <a:pt x="233764" y="2002870"/>
                  </a:lnTo>
                  <a:lnTo>
                    <a:pt x="233697" y="1997721"/>
                  </a:lnTo>
                  <a:lnTo>
                    <a:pt x="233646" y="1992573"/>
                  </a:lnTo>
                  <a:lnTo>
                    <a:pt x="233606" y="1987424"/>
                  </a:lnTo>
                  <a:lnTo>
                    <a:pt x="233572" y="1982275"/>
                  </a:lnTo>
                  <a:lnTo>
                    <a:pt x="233540" y="1977126"/>
                  </a:lnTo>
                  <a:lnTo>
                    <a:pt x="233506" y="1971978"/>
                  </a:lnTo>
                  <a:lnTo>
                    <a:pt x="233467" y="1966829"/>
                  </a:lnTo>
                  <a:lnTo>
                    <a:pt x="233419" y="1961680"/>
                  </a:lnTo>
                  <a:lnTo>
                    <a:pt x="233359" y="1956531"/>
                  </a:lnTo>
                  <a:lnTo>
                    <a:pt x="233281" y="1951383"/>
                  </a:lnTo>
                  <a:lnTo>
                    <a:pt x="233188" y="1946234"/>
                  </a:lnTo>
                  <a:lnTo>
                    <a:pt x="233078" y="1941085"/>
                  </a:lnTo>
                  <a:lnTo>
                    <a:pt x="232952" y="1935936"/>
                  </a:lnTo>
                  <a:lnTo>
                    <a:pt x="232811" y="1930787"/>
                  </a:lnTo>
                  <a:lnTo>
                    <a:pt x="232656" y="1925639"/>
                  </a:lnTo>
                  <a:lnTo>
                    <a:pt x="232490" y="1920490"/>
                  </a:lnTo>
                  <a:lnTo>
                    <a:pt x="232315" y="1915341"/>
                  </a:lnTo>
                  <a:lnTo>
                    <a:pt x="232132" y="1910192"/>
                  </a:lnTo>
                  <a:lnTo>
                    <a:pt x="231946" y="1905044"/>
                  </a:lnTo>
                  <a:lnTo>
                    <a:pt x="231760" y="1899895"/>
                  </a:lnTo>
                  <a:lnTo>
                    <a:pt x="231574" y="1894746"/>
                  </a:lnTo>
                  <a:lnTo>
                    <a:pt x="231391" y="1889597"/>
                  </a:lnTo>
                  <a:lnTo>
                    <a:pt x="231211" y="1884449"/>
                  </a:lnTo>
                  <a:lnTo>
                    <a:pt x="231035" y="1879300"/>
                  </a:lnTo>
                  <a:lnTo>
                    <a:pt x="230863" y="1874151"/>
                  </a:lnTo>
                  <a:lnTo>
                    <a:pt x="230695" y="1869002"/>
                  </a:lnTo>
                  <a:lnTo>
                    <a:pt x="230529" y="1863854"/>
                  </a:lnTo>
                  <a:lnTo>
                    <a:pt x="230364" y="1858705"/>
                  </a:lnTo>
                  <a:lnTo>
                    <a:pt x="230198" y="1853556"/>
                  </a:lnTo>
                  <a:lnTo>
                    <a:pt x="230031" y="1848407"/>
                  </a:lnTo>
                  <a:lnTo>
                    <a:pt x="229860" y="1843258"/>
                  </a:lnTo>
                  <a:lnTo>
                    <a:pt x="229684" y="1838110"/>
                  </a:lnTo>
                  <a:lnTo>
                    <a:pt x="229500" y="1832961"/>
                  </a:lnTo>
                  <a:lnTo>
                    <a:pt x="229308" y="1827812"/>
                  </a:lnTo>
                  <a:lnTo>
                    <a:pt x="229106" y="1822663"/>
                  </a:lnTo>
                  <a:lnTo>
                    <a:pt x="228893" y="1817515"/>
                  </a:lnTo>
                  <a:lnTo>
                    <a:pt x="228668" y="1812366"/>
                  </a:lnTo>
                  <a:lnTo>
                    <a:pt x="228430" y="1807217"/>
                  </a:lnTo>
                  <a:lnTo>
                    <a:pt x="228177" y="1802068"/>
                  </a:lnTo>
                  <a:lnTo>
                    <a:pt x="227909" y="1796920"/>
                  </a:lnTo>
                  <a:lnTo>
                    <a:pt x="227621" y="1791771"/>
                  </a:lnTo>
                  <a:lnTo>
                    <a:pt x="227314" y="1786622"/>
                  </a:lnTo>
                  <a:lnTo>
                    <a:pt x="226987" y="1781473"/>
                  </a:lnTo>
                  <a:lnTo>
                    <a:pt x="226640" y="1776324"/>
                  </a:lnTo>
                  <a:lnTo>
                    <a:pt x="226271" y="1771176"/>
                  </a:lnTo>
                  <a:lnTo>
                    <a:pt x="225881" y="1766027"/>
                  </a:lnTo>
                  <a:lnTo>
                    <a:pt x="225470" y="1760878"/>
                  </a:lnTo>
                  <a:lnTo>
                    <a:pt x="225038" y="1755729"/>
                  </a:lnTo>
                  <a:lnTo>
                    <a:pt x="224584" y="1750581"/>
                  </a:lnTo>
                  <a:lnTo>
                    <a:pt x="224112" y="1745432"/>
                  </a:lnTo>
                  <a:lnTo>
                    <a:pt x="223625" y="1740283"/>
                  </a:lnTo>
                  <a:lnTo>
                    <a:pt x="223126" y="1735134"/>
                  </a:lnTo>
                  <a:lnTo>
                    <a:pt x="222616" y="1729986"/>
                  </a:lnTo>
                  <a:lnTo>
                    <a:pt x="222098" y="1724837"/>
                  </a:lnTo>
                  <a:lnTo>
                    <a:pt x="221573" y="1719688"/>
                  </a:lnTo>
                  <a:lnTo>
                    <a:pt x="221044" y="1714539"/>
                  </a:lnTo>
                  <a:lnTo>
                    <a:pt x="220511" y="1709390"/>
                  </a:lnTo>
                  <a:lnTo>
                    <a:pt x="219974" y="1704242"/>
                  </a:lnTo>
                  <a:lnTo>
                    <a:pt x="219432" y="1699093"/>
                  </a:lnTo>
                  <a:lnTo>
                    <a:pt x="218882" y="1693944"/>
                  </a:lnTo>
                  <a:lnTo>
                    <a:pt x="218320" y="1688795"/>
                  </a:lnTo>
                  <a:lnTo>
                    <a:pt x="217743" y="1683647"/>
                  </a:lnTo>
                  <a:lnTo>
                    <a:pt x="217145" y="1678498"/>
                  </a:lnTo>
                  <a:lnTo>
                    <a:pt x="216517" y="1673349"/>
                  </a:lnTo>
                  <a:lnTo>
                    <a:pt x="215850" y="1668200"/>
                  </a:lnTo>
                  <a:lnTo>
                    <a:pt x="215140" y="1663052"/>
                  </a:lnTo>
                  <a:lnTo>
                    <a:pt x="214380" y="1657903"/>
                  </a:lnTo>
                  <a:lnTo>
                    <a:pt x="213563" y="1652754"/>
                  </a:lnTo>
                  <a:lnTo>
                    <a:pt x="212686" y="1647605"/>
                  </a:lnTo>
                  <a:lnTo>
                    <a:pt x="211742" y="1642456"/>
                  </a:lnTo>
                  <a:lnTo>
                    <a:pt x="210730" y="1637308"/>
                  </a:lnTo>
                  <a:lnTo>
                    <a:pt x="209639" y="1632159"/>
                  </a:lnTo>
                  <a:lnTo>
                    <a:pt x="208476" y="1627010"/>
                  </a:lnTo>
                  <a:lnTo>
                    <a:pt x="207247" y="1621861"/>
                  </a:lnTo>
                  <a:lnTo>
                    <a:pt x="205958" y="1616713"/>
                  </a:lnTo>
                  <a:lnTo>
                    <a:pt x="204614" y="1611564"/>
                  </a:lnTo>
                  <a:lnTo>
                    <a:pt x="203225" y="1606415"/>
                  </a:lnTo>
                  <a:lnTo>
                    <a:pt x="201800" y="1601266"/>
                  </a:lnTo>
                  <a:lnTo>
                    <a:pt x="200349" y="1596118"/>
                  </a:lnTo>
                  <a:lnTo>
                    <a:pt x="198885" y="1590969"/>
                  </a:lnTo>
                  <a:lnTo>
                    <a:pt x="197422" y="1585820"/>
                  </a:lnTo>
                  <a:lnTo>
                    <a:pt x="195973" y="1580671"/>
                  </a:lnTo>
                  <a:lnTo>
                    <a:pt x="194547" y="1575523"/>
                  </a:lnTo>
                  <a:lnTo>
                    <a:pt x="193155" y="1570374"/>
                  </a:lnTo>
                  <a:lnTo>
                    <a:pt x="191803" y="1565225"/>
                  </a:lnTo>
                  <a:lnTo>
                    <a:pt x="190498" y="1560076"/>
                  </a:lnTo>
                  <a:lnTo>
                    <a:pt x="189247" y="1554927"/>
                  </a:lnTo>
                  <a:lnTo>
                    <a:pt x="188057" y="1549779"/>
                  </a:lnTo>
                  <a:lnTo>
                    <a:pt x="186920" y="1544630"/>
                  </a:lnTo>
                  <a:lnTo>
                    <a:pt x="185833" y="1539481"/>
                  </a:lnTo>
                  <a:lnTo>
                    <a:pt x="184792" y="1534332"/>
                  </a:lnTo>
                  <a:lnTo>
                    <a:pt x="183791" y="1529184"/>
                  </a:lnTo>
                  <a:lnTo>
                    <a:pt x="182824" y="1524035"/>
                  </a:lnTo>
                  <a:lnTo>
                    <a:pt x="181884" y="1518886"/>
                  </a:lnTo>
                  <a:lnTo>
                    <a:pt x="180964" y="1513737"/>
                  </a:lnTo>
                  <a:lnTo>
                    <a:pt x="180055" y="1508589"/>
                  </a:lnTo>
                  <a:lnTo>
                    <a:pt x="179150" y="1503440"/>
                  </a:lnTo>
                  <a:lnTo>
                    <a:pt x="178242" y="1498291"/>
                  </a:lnTo>
                  <a:lnTo>
                    <a:pt x="177327" y="1493142"/>
                  </a:lnTo>
                  <a:lnTo>
                    <a:pt x="176402" y="1487993"/>
                  </a:lnTo>
                  <a:lnTo>
                    <a:pt x="175463" y="1482845"/>
                  </a:lnTo>
                  <a:lnTo>
                    <a:pt x="174508" y="1477696"/>
                  </a:lnTo>
                  <a:lnTo>
                    <a:pt x="173533" y="1472547"/>
                  </a:lnTo>
                  <a:lnTo>
                    <a:pt x="172536" y="1467398"/>
                  </a:lnTo>
                  <a:lnTo>
                    <a:pt x="171516" y="1462250"/>
                  </a:lnTo>
                  <a:lnTo>
                    <a:pt x="170471" y="1457101"/>
                  </a:lnTo>
                  <a:lnTo>
                    <a:pt x="169396" y="1451952"/>
                  </a:lnTo>
                  <a:lnTo>
                    <a:pt x="168289" y="1446803"/>
                  </a:lnTo>
                  <a:lnTo>
                    <a:pt x="167144" y="1441655"/>
                  </a:lnTo>
                  <a:lnTo>
                    <a:pt x="165957" y="1436506"/>
                  </a:lnTo>
                  <a:lnTo>
                    <a:pt x="164714" y="1431357"/>
                  </a:lnTo>
                  <a:lnTo>
                    <a:pt x="163415" y="1426208"/>
                  </a:lnTo>
                  <a:lnTo>
                    <a:pt x="162058" y="1421059"/>
                  </a:lnTo>
                  <a:lnTo>
                    <a:pt x="160640" y="1415911"/>
                  </a:lnTo>
                  <a:lnTo>
                    <a:pt x="159159" y="1410762"/>
                  </a:lnTo>
                  <a:lnTo>
                    <a:pt x="157617" y="1405613"/>
                  </a:lnTo>
                  <a:lnTo>
                    <a:pt x="156014" y="1400464"/>
                  </a:lnTo>
                  <a:lnTo>
                    <a:pt x="154355" y="1395316"/>
                  </a:lnTo>
                  <a:lnTo>
                    <a:pt x="152640" y="1390167"/>
                  </a:lnTo>
                  <a:lnTo>
                    <a:pt x="150887" y="1385018"/>
                  </a:lnTo>
                  <a:lnTo>
                    <a:pt x="149105" y="1379869"/>
                  </a:lnTo>
                  <a:lnTo>
                    <a:pt x="147304" y="1374721"/>
                  </a:lnTo>
                  <a:lnTo>
                    <a:pt x="145492" y="1369572"/>
                  </a:lnTo>
                  <a:lnTo>
                    <a:pt x="143677" y="1364423"/>
                  </a:lnTo>
                  <a:lnTo>
                    <a:pt x="141868" y="1359274"/>
                  </a:lnTo>
                  <a:lnTo>
                    <a:pt x="140068" y="1354125"/>
                  </a:lnTo>
                  <a:lnTo>
                    <a:pt x="138281" y="1348977"/>
                  </a:lnTo>
                  <a:lnTo>
                    <a:pt x="136502" y="1343828"/>
                  </a:lnTo>
                  <a:lnTo>
                    <a:pt x="134726" y="1338679"/>
                  </a:lnTo>
                  <a:lnTo>
                    <a:pt x="132942" y="1333530"/>
                  </a:lnTo>
                  <a:lnTo>
                    <a:pt x="131141" y="1328382"/>
                  </a:lnTo>
                  <a:lnTo>
                    <a:pt x="129308" y="1323233"/>
                  </a:lnTo>
                  <a:lnTo>
                    <a:pt x="127428" y="1318084"/>
                  </a:lnTo>
                  <a:lnTo>
                    <a:pt x="125478" y="1312935"/>
                  </a:lnTo>
                  <a:lnTo>
                    <a:pt x="123437" y="1307787"/>
                  </a:lnTo>
                  <a:lnTo>
                    <a:pt x="121296" y="1302638"/>
                  </a:lnTo>
                  <a:lnTo>
                    <a:pt x="119043" y="1297489"/>
                  </a:lnTo>
                  <a:lnTo>
                    <a:pt x="116670" y="1292340"/>
                  </a:lnTo>
                  <a:lnTo>
                    <a:pt x="114171" y="1287191"/>
                  </a:lnTo>
                  <a:lnTo>
                    <a:pt x="111544" y="1282043"/>
                  </a:lnTo>
                  <a:lnTo>
                    <a:pt x="108793" y="1276894"/>
                  </a:lnTo>
                  <a:lnTo>
                    <a:pt x="105913" y="1271745"/>
                  </a:lnTo>
                  <a:lnTo>
                    <a:pt x="102929" y="1266596"/>
                  </a:lnTo>
                  <a:lnTo>
                    <a:pt x="99865" y="1261448"/>
                  </a:lnTo>
                  <a:lnTo>
                    <a:pt x="96744" y="1256299"/>
                  </a:lnTo>
                  <a:lnTo>
                    <a:pt x="93589" y="1251150"/>
                  </a:lnTo>
                  <a:lnTo>
                    <a:pt x="90426" y="1246001"/>
                  </a:lnTo>
                  <a:lnTo>
                    <a:pt x="87282" y="1240853"/>
                  </a:lnTo>
                  <a:lnTo>
                    <a:pt x="84183" y="1235704"/>
                  </a:lnTo>
                  <a:lnTo>
                    <a:pt x="81173" y="1230555"/>
                  </a:lnTo>
                  <a:lnTo>
                    <a:pt x="78269" y="1225406"/>
                  </a:lnTo>
                  <a:lnTo>
                    <a:pt x="75488" y="1220258"/>
                  </a:lnTo>
                  <a:lnTo>
                    <a:pt x="72846" y="1215109"/>
                  </a:lnTo>
                  <a:lnTo>
                    <a:pt x="70356" y="1209960"/>
                  </a:lnTo>
                  <a:lnTo>
                    <a:pt x="68024" y="1204811"/>
                  </a:lnTo>
                  <a:lnTo>
                    <a:pt x="65854" y="1199662"/>
                  </a:lnTo>
                  <a:lnTo>
                    <a:pt x="63848" y="1194514"/>
                  </a:lnTo>
                  <a:lnTo>
                    <a:pt x="62016" y="1189365"/>
                  </a:lnTo>
                  <a:lnTo>
                    <a:pt x="60321" y="1184216"/>
                  </a:lnTo>
                  <a:lnTo>
                    <a:pt x="58747" y="1179067"/>
                  </a:lnTo>
                  <a:lnTo>
                    <a:pt x="57276" y="1173919"/>
                  </a:lnTo>
                  <a:lnTo>
                    <a:pt x="55886" y="1168770"/>
                  </a:lnTo>
                  <a:lnTo>
                    <a:pt x="54553" y="1163621"/>
                  </a:lnTo>
                  <a:lnTo>
                    <a:pt x="53255" y="1158472"/>
                  </a:lnTo>
                  <a:lnTo>
                    <a:pt x="51965" y="1153324"/>
                  </a:lnTo>
                  <a:lnTo>
                    <a:pt x="50651" y="1148175"/>
                  </a:lnTo>
                  <a:lnTo>
                    <a:pt x="49292" y="1143026"/>
                  </a:lnTo>
                  <a:lnTo>
                    <a:pt x="47867" y="1137877"/>
                  </a:lnTo>
                  <a:lnTo>
                    <a:pt x="46358" y="1132728"/>
                  </a:lnTo>
                  <a:lnTo>
                    <a:pt x="44752" y="1127580"/>
                  </a:lnTo>
                  <a:lnTo>
                    <a:pt x="43038" y="1122431"/>
                  </a:lnTo>
                  <a:lnTo>
                    <a:pt x="41207" y="1117282"/>
                  </a:lnTo>
                  <a:lnTo>
                    <a:pt x="39244" y="1112133"/>
                  </a:lnTo>
                  <a:lnTo>
                    <a:pt x="37156" y="1106985"/>
                  </a:lnTo>
                  <a:lnTo>
                    <a:pt x="34958" y="1101836"/>
                  </a:lnTo>
                  <a:lnTo>
                    <a:pt x="32662" y="1096687"/>
                  </a:lnTo>
                  <a:lnTo>
                    <a:pt x="30283" y="1091538"/>
                  </a:lnTo>
                  <a:lnTo>
                    <a:pt x="27838" y="1086390"/>
                  </a:lnTo>
                  <a:lnTo>
                    <a:pt x="25348" y="1081241"/>
                  </a:lnTo>
                  <a:lnTo>
                    <a:pt x="22837" y="1076092"/>
                  </a:lnTo>
                  <a:lnTo>
                    <a:pt x="20337" y="1070943"/>
                  </a:lnTo>
                  <a:lnTo>
                    <a:pt x="17880" y="1065794"/>
                  </a:lnTo>
                  <a:lnTo>
                    <a:pt x="15495" y="1060646"/>
                  </a:lnTo>
                  <a:lnTo>
                    <a:pt x="13206" y="1055497"/>
                  </a:lnTo>
                  <a:lnTo>
                    <a:pt x="11042" y="1050348"/>
                  </a:lnTo>
                  <a:lnTo>
                    <a:pt x="9024" y="1045199"/>
                  </a:lnTo>
                  <a:lnTo>
                    <a:pt x="7175" y="1040051"/>
                  </a:lnTo>
                  <a:lnTo>
                    <a:pt x="5513" y="1034902"/>
                  </a:lnTo>
                  <a:lnTo>
                    <a:pt x="4088" y="1029753"/>
                  </a:lnTo>
                  <a:lnTo>
                    <a:pt x="2876" y="1024604"/>
                  </a:lnTo>
                  <a:lnTo>
                    <a:pt x="1882" y="1019456"/>
                  </a:lnTo>
                  <a:lnTo>
                    <a:pt x="1103" y="1014307"/>
                  </a:lnTo>
                  <a:lnTo>
                    <a:pt x="536" y="1009158"/>
                  </a:lnTo>
                  <a:lnTo>
                    <a:pt x="171" y="1004009"/>
                  </a:lnTo>
                  <a:lnTo>
                    <a:pt x="0" y="998860"/>
                  </a:lnTo>
                  <a:lnTo>
                    <a:pt x="12" y="993712"/>
                  </a:lnTo>
                  <a:lnTo>
                    <a:pt x="204" y="988563"/>
                  </a:lnTo>
                  <a:lnTo>
                    <a:pt x="533" y="983414"/>
                  </a:lnTo>
                  <a:lnTo>
                    <a:pt x="984" y="978265"/>
                  </a:lnTo>
                  <a:lnTo>
                    <a:pt x="1538" y="973117"/>
                  </a:lnTo>
                  <a:lnTo>
                    <a:pt x="2182" y="967968"/>
                  </a:lnTo>
                  <a:lnTo>
                    <a:pt x="2902" y="962819"/>
                  </a:lnTo>
                  <a:lnTo>
                    <a:pt x="3687" y="957670"/>
                  </a:lnTo>
                  <a:lnTo>
                    <a:pt x="4530" y="952522"/>
                  </a:lnTo>
                  <a:lnTo>
                    <a:pt x="5427" y="947373"/>
                  </a:lnTo>
                  <a:lnTo>
                    <a:pt x="6368" y="942224"/>
                  </a:lnTo>
                  <a:lnTo>
                    <a:pt x="7355" y="937075"/>
                  </a:lnTo>
                  <a:lnTo>
                    <a:pt x="8389" y="931927"/>
                  </a:lnTo>
                  <a:lnTo>
                    <a:pt x="9474" y="926778"/>
                  </a:lnTo>
                  <a:lnTo>
                    <a:pt x="10616" y="921629"/>
                  </a:lnTo>
                  <a:lnTo>
                    <a:pt x="11820" y="916480"/>
                  </a:lnTo>
                  <a:lnTo>
                    <a:pt x="13103" y="911331"/>
                  </a:lnTo>
                  <a:lnTo>
                    <a:pt x="14471" y="906183"/>
                  </a:lnTo>
                  <a:lnTo>
                    <a:pt x="15927" y="901034"/>
                  </a:lnTo>
                  <a:lnTo>
                    <a:pt x="17479" y="895885"/>
                  </a:lnTo>
                  <a:lnTo>
                    <a:pt x="19133" y="890736"/>
                  </a:lnTo>
                  <a:lnTo>
                    <a:pt x="20896" y="885588"/>
                  </a:lnTo>
                  <a:lnTo>
                    <a:pt x="22774" y="880439"/>
                  </a:lnTo>
                  <a:lnTo>
                    <a:pt x="24769" y="875290"/>
                  </a:lnTo>
                  <a:lnTo>
                    <a:pt x="26903" y="870141"/>
                  </a:lnTo>
                  <a:lnTo>
                    <a:pt x="29161" y="864993"/>
                  </a:lnTo>
                  <a:lnTo>
                    <a:pt x="31536" y="859844"/>
                  </a:lnTo>
                  <a:lnTo>
                    <a:pt x="34026" y="854695"/>
                  </a:lnTo>
                  <a:lnTo>
                    <a:pt x="36623" y="849546"/>
                  </a:lnTo>
                  <a:lnTo>
                    <a:pt x="39318" y="844397"/>
                  </a:lnTo>
                  <a:lnTo>
                    <a:pt x="42102" y="839249"/>
                  </a:lnTo>
                  <a:lnTo>
                    <a:pt x="44962" y="834100"/>
                  </a:lnTo>
                  <a:lnTo>
                    <a:pt x="47888" y="828951"/>
                  </a:lnTo>
                  <a:lnTo>
                    <a:pt x="50851" y="823802"/>
                  </a:lnTo>
                  <a:lnTo>
                    <a:pt x="53835" y="818654"/>
                  </a:lnTo>
                  <a:lnTo>
                    <a:pt x="56823" y="813505"/>
                  </a:lnTo>
                  <a:lnTo>
                    <a:pt x="59797" y="808356"/>
                  </a:lnTo>
                  <a:lnTo>
                    <a:pt x="62743" y="803207"/>
                  </a:lnTo>
                  <a:lnTo>
                    <a:pt x="65646" y="798059"/>
                  </a:lnTo>
                  <a:lnTo>
                    <a:pt x="68489" y="792910"/>
                  </a:lnTo>
                  <a:lnTo>
                    <a:pt x="71259" y="787761"/>
                  </a:lnTo>
                  <a:lnTo>
                    <a:pt x="73957" y="782612"/>
                  </a:lnTo>
                  <a:lnTo>
                    <a:pt x="76582" y="777463"/>
                  </a:lnTo>
                  <a:lnTo>
                    <a:pt x="79134" y="772315"/>
                  </a:lnTo>
                  <a:lnTo>
                    <a:pt x="81617" y="767166"/>
                  </a:lnTo>
                  <a:lnTo>
                    <a:pt x="84039" y="762017"/>
                  </a:lnTo>
                  <a:lnTo>
                    <a:pt x="86408" y="756868"/>
                  </a:lnTo>
                  <a:lnTo>
                    <a:pt x="88732" y="751720"/>
                  </a:lnTo>
                  <a:lnTo>
                    <a:pt x="91027" y="746571"/>
                  </a:lnTo>
                  <a:lnTo>
                    <a:pt x="93308" y="741422"/>
                  </a:lnTo>
                  <a:lnTo>
                    <a:pt x="95587" y="736273"/>
                  </a:lnTo>
                  <a:lnTo>
                    <a:pt x="97875" y="731125"/>
                  </a:lnTo>
                  <a:lnTo>
                    <a:pt x="100181" y="725976"/>
                  </a:lnTo>
                  <a:lnTo>
                    <a:pt x="102513" y="720827"/>
                  </a:lnTo>
                  <a:lnTo>
                    <a:pt x="104878" y="715678"/>
                  </a:lnTo>
                  <a:lnTo>
                    <a:pt x="107285" y="710529"/>
                  </a:lnTo>
                  <a:lnTo>
                    <a:pt x="109732" y="705381"/>
                  </a:lnTo>
                  <a:lnTo>
                    <a:pt x="112216" y="700232"/>
                  </a:lnTo>
                  <a:lnTo>
                    <a:pt x="114736" y="695083"/>
                  </a:lnTo>
                  <a:lnTo>
                    <a:pt x="117285" y="689934"/>
                  </a:lnTo>
                  <a:lnTo>
                    <a:pt x="119860" y="684786"/>
                  </a:lnTo>
                  <a:lnTo>
                    <a:pt x="122454" y="679637"/>
                  </a:lnTo>
                  <a:lnTo>
                    <a:pt x="125058" y="674488"/>
                  </a:lnTo>
                  <a:lnTo>
                    <a:pt x="127665" y="669339"/>
                  </a:lnTo>
                  <a:lnTo>
                    <a:pt x="130263" y="664191"/>
                  </a:lnTo>
                  <a:lnTo>
                    <a:pt x="132846" y="659042"/>
                  </a:lnTo>
                  <a:lnTo>
                    <a:pt x="135404" y="653893"/>
                  </a:lnTo>
                  <a:lnTo>
                    <a:pt x="137930" y="648744"/>
                  </a:lnTo>
                  <a:lnTo>
                    <a:pt x="140418" y="643595"/>
                  </a:lnTo>
                  <a:lnTo>
                    <a:pt x="142860" y="638447"/>
                  </a:lnTo>
                  <a:lnTo>
                    <a:pt x="145249" y="633298"/>
                  </a:lnTo>
                  <a:lnTo>
                    <a:pt x="147571" y="628149"/>
                  </a:lnTo>
                  <a:lnTo>
                    <a:pt x="149831" y="623000"/>
                  </a:lnTo>
                  <a:lnTo>
                    <a:pt x="152024" y="617852"/>
                  </a:lnTo>
                  <a:lnTo>
                    <a:pt x="154148" y="612703"/>
                  </a:lnTo>
                  <a:lnTo>
                    <a:pt x="156200" y="607554"/>
                  </a:lnTo>
                  <a:lnTo>
                    <a:pt x="158180" y="602405"/>
                  </a:lnTo>
                  <a:lnTo>
                    <a:pt x="160086" y="597257"/>
                  </a:lnTo>
                  <a:lnTo>
                    <a:pt x="161913" y="592108"/>
                  </a:lnTo>
                  <a:lnTo>
                    <a:pt x="163661" y="586959"/>
                  </a:lnTo>
                  <a:lnTo>
                    <a:pt x="165337" y="581810"/>
                  </a:lnTo>
                  <a:lnTo>
                    <a:pt x="166945" y="576662"/>
                  </a:lnTo>
                  <a:lnTo>
                    <a:pt x="168485" y="571513"/>
                  </a:lnTo>
                  <a:lnTo>
                    <a:pt x="169963" y="566364"/>
                  </a:lnTo>
                  <a:lnTo>
                    <a:pt x="171380" y="561215"/>
                  </a:lnTo>
                  <a:lnTo>
                    <a:pt x="172742" y="556066"/>
                  </a:lnTo>
                  <a:lnTo>
                    <a:pt x="174047" y="550918"/>
                  </a:lnTo>
                  <a:lnTo>
                    <a:pt x="175306" y="545769"/>
                  </a:lnTo>
                  <a:lnTo>
                    <a:pt x="176528" y="540620"/>
                  </a:lnTo>
                  <a:lnTo>
                    <a:pt x="177721" y="535471"/>
                  </a:lnTo>
                  <a:lnTo>
                    <a:pt x="178890" y="530323"/>
                  </a:lnTo>
                  <a:lnTo>
                    <a:pt x="180043" y="525174"/>
                  </a:lnTo>
                  <a:lnTo>
                    <a:pt x="181190" y="520025"/>
                  </a:lnTo>
                  <a:lnTo>
                    <a:pt x="182336" y="514876"/>
                  </a:lnTo>
                  <a:lnTo>
                    <a:pt x="183492" y="509728"/>
                  </a:lnTo>
                  <a:lnTo>
                    <a:pt x="184666" y="504579"/>
                  </a:lnTo>
                  <a:lnTo>
                    <a:pt x="185862" y="499430"/>
                  </a:lnTo>
                  <a:lnTo>
                    <a:pt x="187085" y="494281"/>
                  </a:lnTo>
                  <a:lnTo>
                    <a:pt x="188338" y="489132"/>
                  </a:lnTo>
                  <a:lnTo>
                    <a:pt x="189623" y="483984"/>
                  </a:lnTo>
                  <a:lnTo>
                    <a:pt x="190941" y="478835"/>
                  </a:lnTo>
                  <a:lnTo>
                    <a:pt x="192289" y="473686"/>
                  </a:lnTo>
                  <a:lnTo>
                    <a:pt x="193668" y="468537"/>
                  </a:lnTo>
                  <a:lnTo>
                    <a:pt x="195068" y="463389"/>
                  </a:lnTo>
                  <a:lnTo>
                    <a:pt x="196482" y="458240"/>
                  </a:lnTo>
                  <a:lnTo>
                    <a:pt x="197903" y="453091"/>
                  </a:lnTo>
                  <a:lnTo>
                    <a:pt x="199323" y="447942"/>
                  </a:lnTo>
                  <a:lnTo>
                    <a:pt x="200734" y="442794"/>
                  </a:lnTo>
                  <a:lnTo>
                    <a:pt x="202128" y="437645"/>
                  </a:lnTo>
                  <a:lnTo>
                    <a:pt x="203494" y="432496"/>
                  </a:lnTo>
                  <a:lnTo>
                    <a:pt x="204821" y="427347"/>
                  </a:lnTo>
                  <a:lnTo>
                    <a:pt x="206105" y="422198"/>
                  </a:lnTo>
                  <a:lnTo>
                    <a:pt x="207341" y="417050"/>
                  </a:lnTo>
                  <a:lnTo>
                    <a:pt x="208525" y="411901"/>
                  </a:lnTo>
                  <a:lnTo>
                    <a:pt x="209653" y="406752"/>
                  </a:lnTo>
                  <a:lnTo>
                    <a:pt x="210724" y="401603"/>
                  </a:lnTo>
                  <a:lnTo>
                    <a:pt x="211736" y="396455"/>
                  </a:lnTo>
                  <a:lnTo>
                    <a:pt x="212686" y="391306"/>
                  </a:lnTo>
                  <a:lnTo>
                    <a:pt x="213574" y="386157"/>
                  </a:lnTo>
                  <a:lnTo>
                    <a:pt x="214409" y="381008"/>
                  </a:lnTo>
                  <a:lnTo>
                    <a:pt x="215194" y="375860"/>
                  </a:lnTo>
                  <a:lnTo>
                    <a:pt x="215932" y="370711"/>
                  </a:lnTo>
                  <a:lnTo>
                    <a:pt x="216628" y="365562"/>
                  </a:lnTo>
                  <a:lnTo>
                    <a:pt x="217285" y="360413"/>
                  </a:lnTo>
                  <a:lnTo>
                    <a:pt x="217907" y="355264"/>
                  </a:lnTo>
                  <a:lnTo>
                    <a:pt x="218494" y="350116"/>
                  </a:lnTo>
                  <a:lnTo>
                    <a:pt x="219053" y="344967"/>
                  </a:lnTo>
                  <a:lnTo>
                    <a:pt x="219589" y="339818"/>
                  </a:lnTo>
                  <a:lnTo>
                    <a:pt x="220102" y="334669"/>
                  </a:lnTo>
                  <a:lnTo>
                    <a:pt x="220594" y="329521"/>
                  </a:lnTo>
                  <a:lnTo>
                    <a:pt x="221066" y="324372"/>
                  </a:lnTo>
                  <a:lnTo>
                    <a:pt x="221518" y="319223"/>
                  </a:lnTo>
                  <a:lnTo>
                    <a:pt x="221951" y="314074"/>
                  </a:lnTo>
                  <a:lnTo>
                    <a:pt x="222359" y="308926"/>
                  </a:lnTo>
                  <a:lnTo>
                    <a:pt x="222745" y="303777"/>
                  </a:lnTo>
                  <a:lnTo>
                    <a:pt x="223109" y="298628"/>
                  </a:lnTo>
                  <a:lnTo>
                    <a:pt x="223449" y="293479"/>
                  </a:lnTo>
                  <a:lnTo>
                    <a:pt x="223765" y="288331"/>
                  </a:lnTo>
                  <a:lnTo>
                    <a:pt x="224057" y="283182"/>
                  </a:lnTo>
                  <a:lnTo>
                    <a:pt x="224325" y="278033"/>
                  </a:lnTo>
                  <a:lnTo>
                    <a:pt x="224570" y="272884"/>
                  </a:lnTo>
                  <a:lnTo>
                    <a:pt x="224790" y="267735"/>
                  </a:lnTo>
                  <a:lnTo>
                    <a:pt x="224993" y="262587"/>
                  </a:lnTo>
                  <a:lnTo>
                    <a:pt x="225180" y="257438"/>
                  </a:lnTo>
                  <a:lnTo>
                    <a:pt x="225356" y="252289"/>
                  </a:lnTo>
                  <a:lnTo>
                    <a:pt x="225524" y="247140"/>
                  </a:lnTo>
                  <a:lnTo>
                    <a:pt x="225688" y="241992"/>
                  </a:lnTo>
                  <a:lnTo>
                    <a:pt x="225853" y="236843"/>
                  </a:lnTo>
                  <a:lnTo>
                    <a:pt x="226024" y="231694"/>
                  </a:lnTo>
                  <a:lnTo>
                    <a:pt x="226206" y="226545"/>
                  </a:lnTo>
                  <a:lnTo>
                    <a:pt x="226403" y="221397"/>
                  </a:lnTo>
                  <a:lnTo>
                    <a:pt x="226617" y="216248"/>
                  </a:lnTo>
                  <a:lnTo>
                    <a:pt x="226853" y="211099"/>
                  </a:lnTo>
                  <a:lnTo>
                    <a:pt x="227111" y="205950"/>
                  </a:lnTo>
                  <a:lnTo>
                    <a:pt x="227394" y="200801"/>
                  </a:lnTo>
                  <a:lnTo>
                    <a:pt x="227702" y="195653"/>
                  </a:lnTo>
                  <a:lnTo>
                    <a:pt x="228038" y="190504"/>
                  </a:lnTo>
                  <a:lnTo>
                    <a:pt x="228401" y="185355"/>
                  </a:lnTo>
                  <a:lnTo>
                    <a:pt x="228786" y="180206"/>
                  </a:lnTo>
                  <a:lnTo>
                    <a:pt x="229193" y="175058"/>
                  </a:lnTo>
                  <a:lnTo>
                    <a:pt x="229617" y="169909"/>
                  </a:lnTo>
                  <a:lnTo>
                    <a:pt x="230056" y="164760"/>
                  </a:lnTo>
                  <a:lnTo>
                    <a:pt x="230507" y="159611"/>
                  </a:lnTo>
                  <a:lnTo>
                    <a:pt x="230966" y="154463"/>
                  </a:lnTo>
                  <a:lnTo>
                    <a:pt x="231428" y="149314"/>
                  </a:lnTo>
                  <a:lnTo>
                    <a:pt x="231889" y="144165"/>
                  </a:lnTo>
                  <a:lnTo>
                    <a:pt x="232345" y="139016"/>
                  </a:lnTo>
                  <a:lnTo>
                    <a:pt x="232793" y="133867"/>
                  </a:lnTo>
                  <a:lnTo>
                    <a:pt x="233228" y="128719"/>
                  </a:lnTo>
                  <a:lnTo>
                    <a:pt x="233649" y="123570"/>
                  </a:lnTo>
                  <a:lnTo>
                    <a:pt x="234053" y="118421"/>
                  </a:lnTo>
                  <a:lnTo>
                    <a:pt x="234438" y="113272"/>
                  </a:lnTo>
                  <a:lnTo>
                    <a:pt x="234798" y="108124"/>
                  </a:lnTo>
                  <a:lnTo>
                    <a:pt x="235137" y="102975"/>
                  </a:lnTo>
                  <a:lnTo>
                    <a:pt x="235454" y="97826"/>
                  </a:lnTo>
                  <a:lnTo>
                    <a:pt x="235748" y="92677"/>
                  </a:lnTo>
                  <a:lnTo>
                    <a:pt x="236021" y="87529"/>
                  </a:lnTo>
                  <a:lnTo>
                    <a:pt x="236272" y="82380"/>
                  </a:lnTo>
                  <a:lnTo>
                    <a:pt x="236502" y="77231"/>
                  </a:lnTo>
                  <a:lnTo>
                    <a:pt x="236712" y="72082"/>
                  </a:lnTo>
                  <a:lnTo>
                    <a:pt x="236901" y="66933"/>
                  </a:lnTo>
                  <a:lnTo>
                    <a:pt x="237073" y="61785"/>
                  </a:lnTo>
                  <a:lnTo>
                    <a:pt x="237230" y="56636"/>
                  </a:lnTo>
                  <a:lnTo>
                    <a:pt x="237372" y="51487"/>
                  </a:lnTo>
                  <a:lnTo>
                    <a:pt x="237502" y="46338"/>
                  </a:lnTo>
                  <a:lnTo>
                    <a:pt x="237620" y="41190"/>
                  </a:lnTo>
                  <a:lnTo>
                    <a:pt x="237728" y="36041"/>
                  </a:lnTo>
                  <a:lnTo>
                    <a:pt x="237826" y="30892"/>
                  </a:lnTo>
                  <a:lnTo>
                    <a:pt x="237915" y="25743"/>
                  </a:lnTo>
                  <a:lnTo>
                    <a:pt x="237998" y="20595"/>
                  </a:lnTo>
                  <a:lnTo>
                    <a:pt x="238075" y="15446"/>
                  </a:lnTo>
                  <a:lnTo>
                    <a:pt x="238146" y="10297"/>
                  </a:lnTo>
                  <a:lnTo>
                    <a:pt x="238214" y="5148"/>
                  </a:lnTo>
                  <a:lnTo>
                    <a:pt x="238277" y="0"/>
                  </a:lnTo>
                  <a:lnTo>
                    <a:pt x="239657" y="0"/>
                  </a:lnTo>
                  <a:lnTo>
                    <a:pt x="239720" y="5148"/>
                  </a:lnTo>
                  <a:lnTo>
                    <a:pt x="239787" y="10297"/>
                  </a:lnTo>
                  <a:lnTo>
                    <a:pt x="239859" y="15446"/>
                  </a:lnTo>
                  <a:lnTo>
                    <a:pt x="239935" y="20595"/>
                  </a:lnTo>
                  <a:lnTo>
                    <a:pt x="240018" y="25743"/>
                  </a:lnTo>
                  <a:lnTo>
                    <a:pt x="240108" y="30892"/>
                  </a:lnTo>
                  <a:lnTo>
                    <a:pt x="240206" y="36041"/>
                  </a:lnTo>
                  <a:lnTo>
                    <a:pt x="240313" y="41190"/>
                  </a:lnTo>
                  <a:lnTo>
                    <a:pt x="240432" y="46338"/>
                  </a:lnTo>
                  <a:lnTo>
                    <a:pt x="240561" y="51487"/>
                  </a:lnTo>
                  <a:lnTo>
                    <a:pt x="240704" y="56636"/>
                  </a:lnTo>
                  <a:lnTo>
                    <a:pt x="240860" y="61785"/>
                  </a:lnTo>
                  <a:lnTo>
                    <a:pt x="241033" y="66933"/>
                  </a:lnTo>
                  <a:lnTo>
                    <a:pt x="241222" y="72082"/>
                  </a:lnTo>
                  <a:lnTo>
                    <a:pt x="241431" y="77231"/>
                  </a:lnTo>
                  <a:lnTo>
                    <a:pt x="241662" y="82380"/>
                  </a:lnTo>
                  <a:lnTo>
                    <a:pt x="241913" y="87529"/>
                  </a:lnTo>
                  <a:lnTo>
                    <a:pt x="242185" y="92677"/>
                  </a:lnTo>
                  <a:lnTo>
                    <a:pt x="242479" y="97826"/>
                  </a:lnTo>
                  <a:lnTo>
                    <a:pt x="242796" y="102975"/>
                  </a:lnTo>
                  <a:lnTo>
                    <a:pt x="243135" y="108124"/>
                  </a:lnTo>
                  <a:lnTo>
                    <a:pt x="243496" y="113272"/>
                  </a:lnTo>
                  <a:lnTo>
                    <a:pt x="243880" y="118421"/>
                  </a:lnTo>
                  <a:lnTo>
                    <a:pt x="244284" y="123570"/>
                  </a:lnTo>
                  <a:lnTo>
                    <a:pt x="244705" y="128719"/>
                  </a:lnTo>
                  <a:lnTo>
                    <a:pt x="245141" y="133867"/>
                  </a:lnTo>
                  <a:lnTo>
                    <a:pt x="245588" y="139016"/>
                  </a:lnTo>
                  <a:lnTo>
                    <a:pt x="246044" y="144165"/>
                  </a:lnTo>
                  <a:lnTo>
                    <a:pt x="246505" y="149314"/>
                  </a:lnTo>
                  <a:lnTo>
                    <a:pt x="246967" y="154463"/>
                  </a:lnTo>
                  <a:lnTo>
                    <a:pt x="247426" y="159611"/>
                  </a:lnTo>
                  <a:lnTo>
                    <a:pt x="247877" y="164760"/>
                  </a:lnTo>
                  <a:lnTo>
                    <a:pt x="248316" y="169909"/>
                  </a:lnTo>
                  <a:lnTo>
                    <a:pt x="248741" y="175058"/>
                  </a:lnTo>
                  <a:lnTo>
                    <a:pt x="249147" y="180206"/>
                  </a:lnTo>
                  <a:lnTo>
                    <a:pt x="249533" y="185355"/>
                  </a:lnTo>
                  <a:lnTo>
                    <a:pt x="249895" y="190504"/>
                  </a:lnTo>
                  <a:lnTo>
                    <a:pt x="250232" y="195653"/>
                  </a:lnTo>
                  <a:lnTo>
                    <a:pt x="250540" y="200801"/>
                  </a:lnTo>
                  <a:lnTo>
                    <a:pt x="250823" y="205950"/>
                  </a:lnTo>
                  <a:lnTo>
                    <a:pt x="251081" y="211099"/>
                  </a:lnTo>
                  <a:lnTo>
                    <a:pt x="251316" y="216248"/>
                  </a:lnTo>
                  <a:lnTo>
                    <a:pt x="251531" y="221397"/>
                  </a:lnTo>
                  <a:lnTo>
                    <a:pt x="251728" y="226545"/>
                  </a:lnTo>
                  <a:lnTo>
                    <a:pt x="251910" y="231694"/>
                  </a:lnTo>
                  <a:lnTo>
                    <a:pt x="252080" y="236843"/>
                  </a:lnTo>
                  <a:lnTo>
                    <a:pt x="252245" y="241992"/>
                  </a:lnTo>
                  <a:lnTo>
                    <a:pt x="252410" y="247140"/>
                  </a:lnTo>
                  <a:lnTo>
                    <a:pt x="252578" y="252289"/>
                  </a:lnTo>
                  <a:lnTo>
                    <a:pt x="252753" y="257438"/>
                  </a:lnTo>
                  <a:lnTo>
                    <a:pt x="252941" y="262587"/>
                  </a:lnTo>
                  <a:lnTo>
                    <a:pt x="253143" y="267735"/>
                  </a:lnTo>
                  <a:lnTo>
                    <a:pt x="253364" y="272884"/>
                  </a:lnTo>
                  <a:lnTo>
                    <a:pt x="253608" y="278033"/>
                  </a:lnTo>
                  <a:lnTo>
                    <a:pt x="253876" y="283182"/>
                  </a:lnTo>
                  <a:lnTo>
                    <a:pt x="254168" y="288331"/>
                  </a:lnTo>
                  <a:lnTo>
                    <a:pt x="254484" y="293479"/>
                  </a:lnTo>
                  <a:lnTo>
                    <a:pt x="254825" y="298628"/>
                  </a:lnTo>
                  <a:lnTo>
                    <a:pt x="255188" y="303777"/>
                  </a:lnTo>
                  <a:lnTo>
                    <a:pt x="255574" y="308926"/>
                  </a:lnTo>
                  <a:lnTo>
                    <a:pt x="255983" y="314074"/>
                  </a:lnTo>
                  <a:lnTo>
                    <a:pt x="256415" y="319223"/>
                  </a:lnTo>
                  <a:lnTo>
                    <a:pt x="256868" y="324372"/>
                  </a:lnTo>
                  <a:lnTo>
                    <a:pt x="257340" y="329521"/>
                  </a:lnTo>
                  <a:lnTo>
                    <a:pt x="257832" y="334669"/>
                  </a:lnTo>
                  <a:lnTo>
                    <a:pt x="258345" y="339818"/>
                  </a:lnTo>
                  <a:lnTo>
                    <a:pt x="258880" y="344967"/>
                  </a:lnTo>
                  <a:lnTo>
                    <a:pt x="259439" y="350116"/>
                  </a:lnTo>
                  <a:lnTo>
                    <a:pt x="260027" y="355264"/>
                  </a:lnTo>
                  <a:lnTo>
                    <a:pt x="260648" y="360413"/>
                  </a:lnTo>
                  <a:lnTo>
                    <a:pt x="261305" y="365562"/>
                  </a:lnTo>
                  <a:lnTo>
                    <a:pt x="262001" y="370711"/>
                  </a:lnTo>
                  <a:lnTo>
                    <a:pt x="262739" y="375860"/>
                  </a:lnTo>
                  <a:lnTo>
                    <a:pt x="263524" y="381008"/>
                  </a:lnTo>
                  <a:lnTo>
                    <a:pt x="264359" y="386157"/>
                  </a:lnTo>
                  <a:lnTo>
                    <a:pt x="265248" y="391306"/>
                  </a:lnTo>
                  <a:lnTo>
                    <a:pt x="266197" y="396455"/>
                  </a:lnTo>
                  <a:lnTo>
                    <a:pt x="267209" y="401603"/>
                  </a:lnTo>
                  <a:lnTo>
                    <a:pt x="268280" y="406752"/>
                  </a:lnTo>
                  <a:lnTo>
                    <a:pt x="269409" y="411901"/>
                  </a:lnTo>
                  <a:lnTo>
                    <a:pt x="270592" y="417050"/>
                  </a:lnTo>
                  <a:lnTo>
                    <a:pt x="271828" y="422198"/>
                  </a:lnTo>
                  <a:lnTo>
                    <a:pt x="273113" y="427347"/>
                  </a:lnTo>
                  <a:lnTo>
                    <a:pt x="274439" y="432496"/>
                  </a:lnTo>
                  <a:lnTo>
                    <a:pt x="275806" y="437645"/>
                  </a:lnTo>
                  <a:lnTo>
                    <a:pt x="277199" y="442794"/>
                  </a:lnTo>
                  <a:lnTo>
                    <a:pt x="278610" y="447942"/>
                  </a:lnTo>
                  <a:lnTo>
                    <a:pt x="280030" y="453091"/>
                  </a:lnTo>
                  <a:lnTo>
                    <a:pt x="281451" y="458240"/>
                  </a:lnTo>
                  <a:lnTo>
                    <a:pt x="282866" y="463389"/>
                  </a:lnTo>
                  <a:lnTo>
                    <a:pt x="284265" y="468537"/>
                  </a:lnTo>
                  <a:lnTo>
                    <a:pt x="285645" y="473686"/>
                  </a:lnTo>
                  <a:lnTo>
                    <a:pt x="286993" y="478835"/>
                  </a:lnTo>
                  <a:lnTo>
                    <a:pt x="288310" y="483984"/>
                  </a:lnTo>
                  <a:lnTo>
                    <a:pt x="289595" y="489132"/>
                  </a:lnTo>
                  <a:lnTo>
                    <a:pt x="290848" y="494281"/>
                  </a:lnTo>
                  <a:lnTo>
                    <a:pt x="292071" y="499430"/>
                  </a:lnTo>
                  <a:lnTo>
                    <a:pt x="293268" y="504579"/>
                  </a:lnTo>
                  <a:lnTo>
                    <a:pt x="294441" y="509728"/>
                  </a:lnTo>
                  <a:lnTo>
                    <a:pt x="295597" y="514876"/>
                  </a:lnTo>
                  <a:lnTo>
                    <a:pt x="296744" y="520025"/>
                  </a:lnTo>
                  <a:lnTo>
                    <a:pt x="297890" y="525174"/>
                  </a:lnTo>
                  <a:lnTo>
                    <a:pt x="299044" y="530323"/>
                  </a:lnTo>
                  <a:lnTo>
                    <a:pt x="300213" y="535471"/>
                  </a:lnTo>
                  <a:lnTo>
                    <a:pt x="301405" y="540620"/>
                  </a:lnTo>
                  <a:lnTo>
                    <a:pt x="302627" y="545769"/>
                  </a:lnTo>
                  <a:lnTo>
                    <a:pt x="303886" y="550918"/>
                  </a:lnTo>
                  <a:lnTo>
                    <a:pt x="305192" y="556066"/>
                  </a:lnTo>
                  <a:lnTo>
                    <a:pt x="306553" y="561215"/>
                  </a:lnTo>
                  <a:lnTo>
                    <a:pt x="307971" y="566364"/>
                  </a:lnTo>
                  <a:lnTo>
                    <a:pt x="309448" y="571513"/>
                  </a:lnTo>
                  <a:lnTo>
                    <a:pt x="310989" y="576662"/>
                  </a:lnTo>
                  <a:lnTo>
                    <a:pt x="312596" y="581810"/>
                  </a:lnTo>
                  <a:lnTo>
                    <a:pt x="314273" y="586959"/>
                  </a:lnTo>
                  <a:lnTo>
                    <a:pt x="316020" y="592108"/>
                  </a:lnTo>
                  <a:lnTo>
                    <a:pt x="317848" y="597257"/>
                  </a:lnTo>
                  <a:lnTo>
                    <a:pt x="319754" y="602405"/>
                  </a:lnTo>
                  <a:lnTo>
                    <a:pt x="321733" y="607554"/>
                  </a:lnTo>
                  <a:lnTo>
                    <a:pt x="323786" y="612703"/>
                  </a:lnTo>
                  <a:lnTo>
                    <a:pt x="325910" y="617852"/>
                  </a:lnTo>
                  <a:lnTo>
                    <a:pt x="328103" y="623000"/>
                  </a:lnTo>
                  <a:lnTo>
                    <a:pt x="330362" y="628149"/>
                  </a:lnTo>
                  <a:lnTo>
                    <a:pt x="332685" y="633298"/>
                  </a:lnTo>
                  <a:lnTo>
                    <a:pt x="335073" y="638447"/>
                  </a:lnTo>
                  <a:lnTo>
                    <a:pt x="337515" y="643595"/>
                  </a:lnTo>
                  <a:lnTo>
                    <a:pt x="340003" y="648744"/>
                  </a:lnTo>
                  <a:lnTo>
                    <a:pt x="342530" y="653893"/>
                  </a:lnTo>
                  <a:lnTo>
                    <a:pt x="345088" y="659042"/>
                  </a:lnTo>
                  <a:lnTo>
                    <a:pt x="347670" y="664191"/>
                  </a:lnTo>
                  <a:lnTo>
                    <a:pt x="350269" y="669339"/>
                  </a:lnTo>
                  <a:lnTo>
                    <a:pt x="352875" y="674488"/>
                  </a:lnTo>
                  <a:lnTo>
                    <a:pt x="355480" y="679637"/>
                  </a:lnTo>
                  <a:lnTo>
                    <a:pt x="358073" y="684786"/>
                  </a:lnTo>
                  <a:lnTo>
                    <a:pt x="360648" y="689934"/>
                  </a:lnTo>
                  <a:lnTo>
                    <a:pt x="363198" y="695083"/>
                  </a:lnTo>
                  <a:lnTo>
                    <a:pt x="365717" y="700232"/>
                  </a:lnTo>
                  <a:lnTo>
                    <a:pt x="368201" y="705381"/>
                  </a:lnTo>
                  <a:lnTo>
                    <a:pt x="370648" y="710529"/>
                  </a:lnTo>
                  <a:lnTo>
                    <a:pt x="373055" y="715678"/>
                  </a:lnTo>
                  <a:lnTo>
                    <a:pt x="375420" y="720827"/>
                  </a:lnTo>
                  <a:lnTo>
                    <a:pt x="377753" y="725976"/>
                  </a:lnTo>
                  <a:lnTo>
                    <a:pt x="380059" y="731125"/>
                  </a:lnTo>
                  <a:lnTo>
                    <a:pt x="382347" y="736273"/>
                  </a:lnTo>
                  <a:lnTo>
                    <a:pt x="384626" y="741422"/>
                  </a:lnTo>
                  <a:lnTo>
                    <a:pt x="386907" y="746571"/>
                  </a:lnTo>
                  <a:lnTo>
                    <a:pt x="389201" y="751720"/>
                  </a:lnTo>
                  <a:lnTo>
                    <a:pt x="391525" y="756868"/>
                  </a:lnTo>
                  <a:lnTo>
                    <a:pt x="393894" y="762017"/>
                  </a:lnTo>
                  <a:lnTo>
                    <a:pt x="396316" y="767166"/>
                  </a:lnTo>
                  <a:lnTo>
                    <a:pt x="398800" y="772315"/>
                  </a:lnTo>
                  <a:lnTo>
                    <a:pt x="401352" y="777463"/>
                  </a:lnTo>
                  <a:lnTo>
                    <a:pt x="403976" y="782612"/>
                  </a:lnTo>
                  <a:lnTo>
                    <a:pt x="406674" y="787761"/>
                  </a:lnTo>
                  <a:lnTo>
                    <a:pt x="409444" y="792910"/>
                  </a:lnTo>
                  <a:lnTo>
                    <a:pt x="412288" y="798059"/>
                  </a:lnTo>
                  <a:lnTo>
                    <a:pt x="415190" y="803207"/>
                  </a:lnTo>
                  <a:lnTo>
                    <a:pt x="418136" y="808356"/>
                  </a:lnTo>
                  <a:lnTo>
                    <a:pt x="421110" y="813505"/>
                  </a:lnTo>
                  <a:lnTo>
                    <a:pt x="424098" y="818654"/>
                  </a:lnTo>
                  <a:lnTo>
                    <a:pt x="427082" y="823802"/>
                  </a:lnTo>
                  <a:lnTo>
                    <a:pt x="430045" y="828951"/>
                  </a:lnTo>
                  <a:lnTo>
                    <a:pt x="432971" y="834100"/>
                  </a:lnTo>
                  <a:lnTo>
                    <a:pt x="435831" y="839249"/>
                  </a:lnTo>
                  <a:lnTo>
                    <a:pt x="438615" y="844397"/>
                  </a:lnTo>
                  <a:lnTo>
                    <a:pt x="441311" y="849546"/>
                  </a:lnTo>
                  <a:lnTo>
                    <a:pt x="443908" y="854695"/>
                  </a:lnTo>
                  <a:lnTo>
                    <a:pt x="446397" y="859844"/>
                  </a:lnTo>
                  <a:lnTo>
                    <a:pt x="448773" y="864993"/>
                  </a:lnTo>
                  <a:lnTo>
                    <a:pt x="451030" y="870141"/>
                  </a:lnTo>
                  <a:lnTo>
                    <a:pt x="453165" y="875290"/>
                  </a:lnTo>
                  <a:lnTo>
                    <a:pt x="455160" y="880439"/>
                  </a:lnTo>
                  <a:lnTo>
                    <a:pt x="457037" y="885588"/>
                  </a:lnTo>
                  <a:lnTo>
                    <a:pt x="458800" y="890736"/>
                  </a:lnTo>
                  <a:lnTo>
                    <a:pt x="460455" y="895885"/>
                  </a:lnTo>
                  <a:lnTo>
                    <a:pt x="462007" y="901034"/>
                  </a:lnTo>
                  <a:lnTo>
                    <a:pt x="463463" y="906183"/>
                  </a:lnTo>
                  <a:lnTo>
                    <a:pt x="464830" y="911331"/>
                  </a:lnTo>
                  <a:lnTo>
                    <a:pt x="466113" y="916480"/>
                  </a:lnTo>
                  <a:lnTo>
                    <a:pt x="467317" y="921629"/>
                  </a:lnTo>
                  <a:lnTo>
                    <a:pt x="468459" y="926778"/>
                  </a:lnTo>
                  <a:lnTo>
                    <a:pt x="469544" y="931927"/>
                  </a:lnTo>
                  <a:lnTo>
                    <a:pt x="470578" y="937075"/>
                  </a:lnTo>
                  <a:lnTo>
                    <a:pt x="471565" y="942224"/>
                  </a:lnTo>
                  <a:lnTo>
                    <a:pt x="472507" y="947373"/>
                  </a:lnTo>
                  <a:lnTo>
                    <a:pt x="473403" y="952522"/>
                  </a:lnTo>
                  <a:lnTo>
                    <a:pt x="474247" y="957670"/>
                  </a:lnTo>
                  <a:lnTo>
                    <a:pt x="475031" y="962819"/>
                  </a:lnTo>
                  <a:lnTo>
                    <a:pt x="475751" y="967968"/>
                  </a:lnTo>
                  <a:lnTo>
                    <a:pt x="476395" y="973117"/>
                  </a:lnTo>
                  <a:lnTo>
                    <a:pt x="476950" y="978265"/>
                  </a:lnTo>
                  <a:lnTo>
                    <a:pt x="477400" y="983414"/>
                  </a:lnTo>
                  <a:lnTo>
                    <a:pt x="477729" y="988563"/>
                  </a:lnTo>
                  <a:lnTo>
                    <a:pt x="477921" y="993712"/>
                  </a:lnTo>
                  <a:lnTo>
                    <a:pt x="477934" y="998860"/>
                  </a:lnTo>
                  <a:lnTo>
                    <a:pt x="477762" y="1004009"/>
                  </a:lnTo>
                  <a:lnTo>
                    <a:pt x="477398" y="1009158"/>
                  </a:lnTo>
                  <a:lnTo>
                    <a:pt x="476830" y="1014307"/>
                  </a:lnTo>
                  <a:lnTo>
                    <a:pt x="476052" y="1019456"/>
                  </a:lnTo>
                  <a:lnTo>
                    <a:pt x="475057" y="1024604"/>
                  </a:lnTo>
                  <a:lnTo>
                    <a:pt x="473846" y="1029753"/>
                  </a:lnTo>
                  <a:lnTo>
                    <a:pt x="472421" y="1034902"/>
                  </a:lnTo>
                  <a:lnTo>
                    <a:pt x="470759" y="1040051"/>
                  </a:lnTo>
                  <a:lnTo>
                    <a:pt x="468909" y="1045199"/>
                  </a:lnTo>
                  <a:lnTo>
                    <a:pt x="466892" y="1050348"/>
                  </a:lnTo>
                  <a:lnTo>
                    <a:pt x="464727" y="1055497"/>
                  </a:lnTo>
                  <a:lnTo>
                    <a:pt x="462439" y="1060646"/>
                  </a:lnTo>
                  <a:lnTo>
                    <a:pt x="460053" y="1065794"/>
                  </a:lnTo>
                  <a:lnTo>
                    <a:pt x="457596" y="1070943"/>
                  </a:lnTo>
                  <a:lnTo>
                    <a:pt x="455096" y="1076092"/>
                  </a:lnTo>
                  <a:lnTo>
                    <a:pt x="452586" y="1081241"/>
                  </a:lnTo>
                  <a:lnTo>
                    <a:pt x="450096" y="1086390"/>
                  </a:lnTo>
                  <a:lnTo>
                    <a:pt x="447651" y="1091538"/>
                  </a:lnTo>
                  <a:lnTo>
                    <a:pt x="445271" y="1096687"/>
                  </a:lnTo>
                  <a:lnTo>
                    <a:pt x="442975" y="1101836"/>
                  </a:lnTo>
                  <a:lnTo>
                    <a:pt x="440777" y="1106985"/>
                  </a:lnTo>
                  <a:lnTo>
                    <a:pt x="438689" y="1112133"/>
                  </a:lnTo>
                  <a:lnTo>
                    <a:pt x="436726" y="1117282"/>
                  </a:lnTo>
                  <a:lnTo>
                    <a:pt x="434896" y="1122431"/>
                  </a:lnTo>
                  <a:lnTo>
                    <a:pt x="433181" y="1127580"/>
                  </a:lnTo>
                  <a:lnTo>
                    <a:pt x="431575" y="1132728"/>
                  </a:lnTo>
                  <a:lnTo>
                    <a:pt x="430066" y="1137877"/>
                  </a:lnTo>
                  <a:lnTo>
                    <a:pt x="428641" y="1143026"/>
                  </a:lnTo>
                  <a:lnTo>
                    <a:pt x="427282" y="1148175"/>
                  </a:lnTo>
                  <a:lnTo>
                    <a:pt x="425969" y="1153324"/>
                  </a:lnTo>
                  <a:lnTo>
                    <a:pt x="424679" y="1158472"/>
                  </a:lnTo>
                  <a:lnTo>
                    <a:pt x="423380" y="1163621"/>
                  </a:lnTo>
                  <a:lnTo>
                    <a:pt x="422048" y="1168770"/>
                  </a:lnTo>
                  <a:lnTo>
                    <a:pt x="420657" y="1173919"/>
                  </a:lnTo>
                  <a:lnTo>
                    <a:pt x="419186" y="1179067"/>
                  </a:lnTo>
                  <a:lnTo>
                    <a:pt x="417612" y="1184216"/>
                  </a:lnTo>
                  <a:lnTo>
                    <a:pt x="415917" y="1189365"/>
                  </a:lnTo>
                  <a:lnTo>
                    <a:pt x="414085" y="1194514"/>
                  </a:lnTo>
                  <a:lnTo>
                    <a:pt x="412079" y="1199662"/>
                  </a:lnTo>
                  <a:lnTo>
                    <a:pt x="409909" y="1204811"/>
                  </a:lnTo>
                  <a:lnTo>
                    <a:pt x="407577" y="1209960"/>
                  </a:lnTo>
                  <a:lnTo>
                    <a:pt x="405087" y="1215109"/>
                  </a:lnTo>
                  <a:lnTo>
                    <a:pt x="402446" y="1220258"/>
                  </a:lnTo>
                  <a:lnTo>
                    <a:pt x="399665" y="1225406"/>
                  </a:lnTo>
                  <a:lnTo>
                    <a:pt x="396760" y="1230555"/>
                  </a:lnTo>
                  <a:lnTo>
                    <a:pt x="393750" y="1235704"/>
                  </a:lnTo>
                  <a:lnTo>
                    <a:pt x="390652" y="1240853"/>
                  </a:lnTo>
                  <a:lnTo>
                    <a:pt x="387508" y="1246001"/>
                  </a:lnTo>
                  <a:lnTo>
                    <a:pt x="384345" y="1251150"/>
                  </a:lnTo>
                  <a:lnTo>
                    <a:pt x="381190" y="1256299"/>
                  </a:lnTo>
                  <a:lnTo>
                    <a:pt x="378068" y="1261448"/>
                  </a:lnTo>
                  <a:lnTo>
                    <a:pt x="375005" y="1266596"/>
                  </a:lnTo>
                  <a:lnTo>
                    <a:pt x="372020" y="1271745"/>
                  </a:lnTo>
                  <a:lnTo>
                    <a:pt x="369140" y="1276894"/>
                  </a:lnTo>
                  <a:lnTo>
                    <a:pt x="366389" y="1282043"/>
                  </a:lnTo>
                  <a:lnTo>
                    <a:pt x="363762" y="1287191"/>
                  </a:lnTo>
                  <a:lnTo>
                    <a:pt x="361263" y="1292340"/>
                  </a:lnTo>
                  <a:lnTo>
                    <a:pt x="358890" y="1297489"/>
                  </a:lnTo>
                  <a:lnTo>
                    <a:pt x="356637" y="1302638"/>
                  </a:lnTo>
                  <a:lnTo>
                    <a:pt x="354496" y="1307787"/>
                  </a:lnTo>
                  <a:lnTo>
                    <a:pt x="352455" y="1312935"/>
                  </a:lnTo>
                  <a:lnTo>
                    <a:pt x="350505" y="1318084"/>
                  </a:lnTo>
                  <a:lnTo>
                    <a:pt x="348625" y="1323233"/>
                  </a:lnTo>
                  <a:lnTo>
                    <a:pt x="346792" y="1328382"/>
                  </a:lnTo>
                  <a:lnTo>
                    <a:pt x="344991" y="1333530"/>
                  </a:lnTo>
                  <a:lnTo>
                    <a:pt x="343208" y="1338679"/>
                  </a:lnTo>
                  <a:lnTo>
                    <a:pt x="341431" y="1343828"/>
                  </a:lnTo>
                  <a:lnTo>
                    <a:pt x="339652" y="1348977"/>
                  </a:lnTo>
                  <a:lnTo>
                    <a:pt x="337865" y="1354125"/>
                  </a:lnTo>
                  <a:lnTo>
                    <a:pt x="336065" y="1359274"/>
                  </a:lnTo>
                  <a:lnTo>
                    <a:pt x="334256" y="1364423"/>
                  </a:lnTo>
                  <a:lnTo>
                    <a:pt x="332442" y="1369572"/>
                  </a:lnTo>
                  <a:lnTo>
                    <a:pt x="330630" y="1374721"/>
                  </a:lnTo>
                  <a:lnTo>
                    <a:pt x="328828" y="1379869"/>
                  </a:lnTo>
                  <a:lnTo>
                    <a:pt x="327046" y="1385018"/>
                  </a:lnTo>
                  <a:lnTo>
                    <a:pt x="325293" y="1390167"/>
                  </a:lnTo>
                  <a:lnTo>
                    <a:pt x="323578" y="1395316"/>
                  </a:lnTo>
                  <a:lnTo>
                    <a:pt x="321919" y="1400464"/>
                  </a:lnTo>
                  <a:lnTo>
                    <a:pt x="320317" y="1405613"/>
                  </a:lnTo>
                  <a:lnTo>
                    <a:pt x="318774" y="1410762"/>
                  </a:lnTo>
                  <a:lnTo>
                    <a:pt x="317293" y="1415911"/>
                  </a:lnTo>
                  <a:lnTo>
                    <a:pt x="315875" y="1421059"/>
                  </a:lnTo>
                  <a:lnTo>
                    <a:pt x="314518" y="1426208"/>
                  </a:lnTo>
                  <a:lnTo>
                    <a:pt x="313219" y="1431357"/>
                  </a:lnTo>
                  <a:lnTo>
                    <a:pt x="311977" y="1436506"/>
                  </a:lnTo>
                  <a:lnTo>
                    <a:pt x="310789" y="1441655"/>
                  </a:lnTo>
                  <a:lnTo>
                    <a:pt x="309644" y="1446803"/>
                  </a:lnTo>
                  <a:lnTo>
                    <a:pt x="308537" y="1451952"/>
                  </a:lnTo>
                  <a:lnTo>
                    <a:pt x="307463" y="1457101"/>
                  </a:lnTo>
                  <a:lnTo>
                    <a:pt x="306417" y="1462250"/>
                  </a:lnTo>
                  <a:lnTo>
                    <a:pt x="305397" y="1467398"/>
                  </a:lnTo>
                  <a:lnTo>
                    <a:pt x="304400" y="1472547"/>
                  </a:lnTo>
                  <a:lnTo>
                    <a:pt x="303425" y="1477696"/>
                  </a:lnTo>
                  <a:lnTo>
                    <a:pt x="302470" y="1482845"/>
                  </a:lnTo>
                  <a:lnTo>
                    <a:pt x="301531" y="1487993"/>
                  </a:lnTo>
                  <a:lnTo>
                    <a:pt x="300606" y="1493142"/>
                  </a:lnTo>
                  <a:lnTo>
                    <a:pt x="299691" y="1498291"/>
                  </a:lnTo>
                  <a:lnTo>
                    <a:pt x="298783" y="1503440"/>
                  </a:lnTo>
                  <a:lnTo>
                    <a:pt x="297878" y="1508589"/>
                  </a:lnTo>
                  <a:lnTo>
                    <a:pt x="296969" y="1513737"/>
                  </a:lnTo>
                  <a:lnTo>
                    <a:pt x="296049" y="1518886"/>
                  </a:lnTo>
                  <a:lnTo>
                    <a:pt x="295109" y="1524035"/>
                  </a:lnTo>
                  <a:lnTo>
                    <a:pt x="294142" y="1529184"/>
                  </a:lnTo>
                  <a:lnTo>
                    <a:pt x="293141" y="1534332"/>
                  </a:lnTo>
                  <a:lnTo>
                    <a:pt x="292100" y="1539481"/>
                  </a:lnTo>
                  <a:lnTo>
                    <a:pt x="291013" y="1544630"/>
                  </a:lnTo>
                  <a:lnTo>
                    <a:pt x="289876" y="1549779"/>
                  </a:lnTo>
                  <a:lnTo>
                    <a:pt x="288686" y="1554927"/>
                  </a:lnTo>
                  <a:lnTo>
                    <a:pt x="287435" y="1560076"/>
                  </a:lnTo>
                  <a:lnTo>
                    <a:pt x="286130" y="1565225"/>
                  </a:lnTo>
                  <a:lnTo>
                    <a:pt x="284779" y="1570374"/>
                  </a:lnTo>
                  <a:lnTo>
                    <a:pt x="283386" y="1575523"/>
                  </a:lnTo>
                  <a:lnTo>
                    <a:pt x="281961" y="1580671"/>
                  </a:lnTo>
                  <a:lnTo>
                    <a:pt x="280511" y="1585820"/>
                  </a:lnTo>
                  <a:lnTo>
                    <a:pt x="279049" y="1590969"/>
                  </a:lnTo>
                  <a:lnTo>
                    <a:pt x="277584" y="1596118"/>
                  </a:lnTo>
                  <a:lnTo>
                    <a:pt x="276133" y="1601266"/>
                  </a:lnTo>
                  <a:lnTo>
                    <a:pt x="274708" y="1606415"/>
                  </a:lnTo>
                  <a:lnTo>
                    <a:pt x="273319" y="1611564"/>
                  </a:lnTo>
                  <a:lnTo>
                    <a:pt x="271976" y="1616713"/>
                  </a:lnTo>
                  <a:lnTo>
                    <a:pt x="270686" y="1621861"/>
                  </a:lnTo>
                  <a:lnTo>
                    <a:pt x="269458" y="1627010"/>
                  </a:lnTo>
                  <a:lnTo>
                    <a:pt x="268294" y="1632159"/>
                  </a:lnTo>
                  <a:lnTo>
                    <a:pt x="267203" y="1637308"/>
                  </a:lnTo>
                  <a:lnTo>
                    <a:pt x="266191" y="1642456"/>
                  </a:lnTo>
                  <a:lnTo>
                    <a:pt x="265248" y="1647605"/>
                  </a:lnTo>
                  <a:lnTo>
                    <a:pt x="264370" y="1652754"/>
                  </a:lnTo>
                  <a:lnTo>
                    <a:pt x="263554" y="1657903"/>
                  </a:lnTo>
                  <a:lnTo>
                    <a:pt x="262794" y="1663052"/>
                  </a:lnTo>
                  <a:lnTo>
                    <a:pt x="262083" y="1668200"/>
                  </a:lnTo>
                  <a:lnTo>
                    <a:pt x="261416" y="1673349"/>
                  </a:lnTo>
                  <a:lnTo>
                    <a:pt x="260788" y="1678498"/>
                  </a:lnTo>
                  <a:lnTo>
                    <a:pt x="260190" y="1683647"/>
                  </a:lnTo>
                  <a:lnTo>
                    <a:pt x="259613" y="1688795"/>
                  </a:lnTo>
                  <a:lnTo>
                    <a:pt x="259052" y="1693944"/>
                  </a:lnTo>
                  <a:lnTo>
                    <a:pt x="258501" y="1699093"/>
                  </a:lnTo>
                  <a:lnTo>
                    <a:pt x="257959" y="1704242"/>
                  </a:lnTo>
                  <a:lnTo>
                    <a:pt x="257422" y="1709390"/>
                  </a:lnTo>
                  <a:lnTo>
                    <a:pt x="256889" y="1714539"/>
                  </a:lnTo>
                  <a:lnTo>
                    <a:pt x="256360" y="1719688"/>
                  </a:lnTo>
                  <a:lnTo>
                    <a:pt x="255836" y="1724837"/>
                  </a:lnTo>
                  <a:lnTo>
                    <a:pt x="255317" y="1729986"/>
                  </a:lnTo>
                  <a:lnTo>
                    <a:pt x="254807" y="1735134"/>
                  </a:lnTo>
                  <a:lnTo>
                    <a:pt x="254308" y="1740283"/>
                  </a:lnTo>
                  <a:lnTo>
                    <a:pt x="253821" y="1745432"/>
                  </a:lnTo>
                  <a:lnTo>
                    <a:pt x="253350" y="1750581"/>
                  </a:lnTo>
                  <a:lnTo>
                    <a:pt x="252895" y="1755729"/>
                  </a:lnTo>
                  <a:lnTo>
                    <a:pt x="252463" y="1760878"/>
                  </a:lnTo>
                  <a:lnTo>
                    <a:pt x="252052" y="1766027"/>
                  </a:lnTo>
                  <a:lnTo>
                    <a:pt x="251662" y="1771176"/>
                  </a:lnTo>
                  <a:lnTo>
                    <a:pt x="251294" y="1776324"/>
                  </a:lnTo>
                  <a:lnTo>
                    <a:pt x="250946" y="1781473"/>
                  </a:lnTo>
                  <a:lnTo>
                    <a:pt x="250620" y="1786622"/>
                  </a:lnTo>
                  <a:lnTo>
                    <a:pt x="250313" y="1791771"/>
                  </a:lnTo>
                  <a:lnTo>
                    <a:pt x="250024" y="1796920"/>
                  </a:lnTo>
                  <a:lnTo>
                    <a:pt x="249756" y="1802068"/>
                  </a:lnTo>
                  <a:lnTo>
                    <a:pt x="249504" y="1807217"/>
                  </a:lnTo>
                  <a:lnTo>
                    <a:pt x="249266" y="1812366"/>
                  </a:lnTo>
                  <a:lnTo>
                    <a:pt x="249041" y="1817515"/>
                  </a:lnTo>
                  <a:lnTo>
                    <a:pt x="248828" y="1822663"/>
                  </a:lnTo>
                  <a:lnTo>
                    <a:pt x="248626" y="1827812"/>
                  </a:lnTo>
                  <a:lnTo>
                    <a:pt x="248433" y="1832961"/>
                  </a:lnTo>
                  <a:lnTo>
                    <a:pt x="248250" y="1838110"/>
                  </a:lnTo>
                  <a:lnTo>
                    <a:pt x="248074" y="1843258"/>
                  </a:lnTo>
                  <a:lnTo>
                    <a:pt x="247903" y="1848407"/>
                  </a:lnTo>
                  <a:lnTo>
                    <a:pt x="247735" y="1853556"/>
                  </a:lnTo>
                  <a:lnTo>
                    <a:pt x="247569" y="1858705"/>
                  </a:lnTo>
                  <a:lnTo>
                    <a:pt x="247404" y="1863854"/>
                  </a:lnTo>
                  <a:lnTo>
                    <a:pt x="247238" y="1869002"/>
                  </a:lnTo>
                  <a:lnTo>
                    <a:pt x="247070" y="1874151"/>
                  </a:lnTo>
                  <a:lnTo>
                    <a:pt x="246898" y="1879300"/>
                  </a:lnTo>
                  <a:lnTo>
                    <a:pt x="246722" y="1884449"/>
                  </a:lnTo>
                  <a:lnTo>
                    <a:pt x="246543" y="1889597"/>
                  </a:lnTo>
                  <a:lnTo>
                    <a:pt x="246359" y="1894746"/>
                  </a:lnTo>
                  <a:lnTo>
                    <a:pt x="246174" y="1899895"/>
                  </a:lnTo>
                  <a:lnTo>
                    <a:pt x="245987" y="1905044"/>
                  </a:lnTo>
                  <a:lnTo>
                    <a:pt x="245801" y="1910192"/>
                  </a:lnTo>
                  <a:lnTo>
                    <a:pt x="245619" y="1915341"/>
                  </a:lnTo>
                  <a:lnTo>
                    <a:pt x="245443" y="1920490"/>
                  </a:lnTo>
                  <a:lnTo>
                    <a:pt x="245277" y="1925639"/>
                  </a:lnTo>
                  <a:lnTo>
                    <a:pt x="245122" y="1930787"/>
                  </a:lnTo>
                  <a:lnTo>
                    <a:pt x="244981" y="1935936"/>
                  </a:lnTo>
                  <a:lnTo>
                    <a:pt x="244855" y="1941085"/>
                  </a:lnTo>
                  <a:lnTo>
                    <a:pt x="244745" y="1946234"/>
                  </a:lnTo>
                  <a:lnTo>
                    <a:pt x="244652" y="1951383"/>
                  </a:lnTo>
                  <a:lnTo>
                    <a:pt x="244575" y="1956531"/>
                  </a:lnTo>
                  <a:lnTo>
                    <a:pt x="244515" y="1961680"/>
                  </a:lnTo>
                  <a:lnTo>
                    <a:pt x="244466" y="1966829"/>
                  </a:lnTo>
                  <a:lnTo>
                    <a:pt x="244427" y="1971978"/>
                  </a:lnTo>
                  <a:lnTo>
                    <a:pt x="244393" y="1977126"/>
                  </a:lnTo>
                  <a:lnTo>
                    <a:pt x="244361" y="1982275"/>
                  </a:lnTo>
                  <a:lnTo>
                    <a:pt x="244327" y="1987424"/>
                  </a:lnTo>
                  <a:lnTo>
                    <a:pt x="244287" y="1992573"/>
                  </a:lnTo>
                  <a:lnTo>
                    <a:pt x="244236" y="1997721"/>
                  </a:lnTo>
                  <a:lnTo>
                    <a:pt x="244169" y="2002870"/>
                  </a:lnTo>
                  <a:lnTo>
                    <a:pt x="244085" y="2008019"/>
                  </a:lnTo>
                  <a:lnTo>
                    <a:pt x="243983" y="2013168"/>
                  </a:lnTo>
                  <a:lnTo>
                    <a:pt x="243860" y="2018317"/>
                  </a:lnTo>
                  <a:lnTo>
                    <a:pt x="243718" y="2023465"/>
                  </a:lnTo>
                  <a:lnTo>
                    <a:pt x="243557" y="2028614"/>
                  </a:lnTo>
                  <a:lnTo>
                    <a:pt x="243379" y="2033763"/>
                  </a:lnTo>
                  <a:lnTo>
                    <a:pt x="243185" y="2038912"/>
                  </a:lnTo>
                  <a:lnTo>
                    <a:pt x="242978" y="2044060"/>
                  </a:lnTo>
                  <a:lnTo>
                    <a:pt x="242765" y="2049209"/>
                  </a:lnTo>
                  <a:lnTo>
                    <a:pt x="242550" y="2054358"/>
                  </a:lnTo>
                  <a:lnTo>
                    <a:pt x="242336" y="2059507"/>
                  </a:lnTo>
                  <a:lnTo>
                    <a:pt x="242128" y="2064655"/>
                  </a:lnTo>
                  <a:lnTo>
                    <a:pt x="241929" y="2069804"/>
                  </a:lnTo>
                  <a:lnTo>
                    <a:pt x="241742" y="2074953"/>
                  </a:lnTo>
                  <a:lnTo>
                    <a:pt x="241574" y="2080102"/>
                  </a:lnTo>
                  <a:lnTo>
                    <a:pt x="241425" y="2085251"/>
                  </a:lnTo>
                  <a:lnTo>
                    <a:pt x="241296" y="2090399"/>
                  </a:lnTo>
                  <a:lnTo>
                    <a:pt x="241188" y="2095548"/>
                  </a:lnTo>
                  <a:lnTo>
                    <a:pt x="241100" y="2100697"/>
                  </a:lnTo>
                  <a:lnTo>
                    <a:pt x="241032" y="2105846"/>
                  </a:lnTo>
                  <a:lnTo>
                    <a:pt x="240982" y="2110994"/>
                  </a:lnTo>
                  <a:lnTo>
                    <a:pt x="240949" y="2116143"/>
                  </a:lnTo>
                  <a:lnTo>
                    <a:pt x="240932" y="2121292"/>
                  </a:lnTo>
                  <a:lnTo>
                    <a:pt x="240926" y="2126441"/>
                  </a:lnTo>
                  <a:lnTo>
                    <a:pt x="240928" y="2131589"/>
                  </a:lnTo>
                  <a:lnTo>
                    <a:pt x="240936" y="2136738"/>
                  </a:lnTo>
                  <a:lnTo>
                    <a:pt x="240947" y="2141887"/>
                  </a:lnTo>
                  <a:lnTo>
                    <a:pt x="240959" y="2147036"/>
                  </a:lnTo>
                  <a:lnTo>
                    <a:pt x="240969" y="2152185"/>
                  </a:lnTo>
                  <a:lnTo>
                    <a:pt x="240976" y="2157333"/>
                  </a:lnTo>
                  <a:lnTo>
                    <a:pt x="240977" y="2162482"/>
                  </a:lnTo>
                  <a:lnTo>
                    <a:pt x="240973" y="2167631"/>
                  </a:lnTo>
                  <a:lnTo>
                    <a:pt x="240962" y="2172780"/>
                  </a:lnTo>
                  <a:lnTo>
                    <a:pt x="240945" y="2177928"/>
                  </a:lnTo>
                  <a:lnTo>
                    <a:pt x="240922" y="2183077"/>
                  </a:lnTo>
                  <a:lnTo>
                    <a:pt x="240892" y="2188226"/>
                  </a:lnTo>
                  <a:lnTo>
                    <a:pt x="240858" y="2193375"/>
                  </a:lnTo>
                  <a:lnTo>
                    <a:pt x="240819" y="2198523"/>
                  </a:lnTo>
                  <a:lnTo>
                    <a:pt x="240777" y="2203672"/>
                  </a:lnTo>
                  <a:lnTo>
                    <a:pt x="240732" y="2208821"/>
                  </a:lnTo>
                  <a:lnTo>
                    <a:pt x="240686" y="2213970"/>
                  </a:lnTo>
                  <a:lnTo>
                    <a:pt x="240639" y="2219119"/>
                  </a:lnTo>
                  <a:lnTo>
                    <a:pt x="240591" y="2224267"/>
                  </a:lnTo>
                  <a:lnTo>
                    <a:pt x="240544" y="2229416"/>
                  </a:lnTo>
                  <a:lnTo>
                    <a:pt x="240496" y="2234565"/>
                  </a:lnTo>
                  <a:lnTo>
                    <a:pt x="240448" y="2239714"/>
                  </a:lnTo>
                  <a:lnTo>
                    <a:pt x="240400" y="2244862"/>
                  </a:lnTo>
                  <a:lnTo>
                    <a:pt x="240351" y="2250011"/>
                  </a:lnTo>
                  <a:lnTo>
                    <a:pt x="240300" y="2255160"/>
                  </a:lnTo>
                  <a:lnTo>
                    <a:pt x="240248" y="2260309"/>
                  </a:lnTo>
                  <a:lnTo>
                    <a:pt x="240193" y="2265457"/>
                  </a:lnTo>
                  <a:lnTo>
                    <a:pt x="240136" y="2270606"/>
                  </a:lnTo>
                  <a:lnTo>
                    <a:pt x="240076" y="2275755"/>
                  </a:lnTo>
                  <a:lnTo>
                    <a:pt x="240013" y="2280904"/>
                  </a:lnTo>
                  <a:lnTo>
                    <a:pt x="239948" y="2286052"/>
                  </a:lnTo>
                  <a:lnTo>
                    <a:pt x="239882" y="2291201"/>
                  </a:lnTo>
                  <a:lnTo>
                    <a:pt x="239814" y="2296350"/>
                  </a:lnTo>
                  <a:lnTo>
                    <a:pt x="239746" y="2301499"/>
                  </a:lnTo>
                  <a:lnTo>
                    <a:pt x="239679" y="2306648"/>
                  </a:lnTo>
                  <a:lnTo>
                    <a:pt x="239614" y="2311796"/>
                  </a:lnTo>
                  <a:lnTo>
                    <a:pt x="239551" y="2316945"/>
                  </a:lnTo>
                  <a:lnTo>
                    <a:pt x="239492" y="2322094"/>
                  </a:lnTo>
                  <a:lnTo>
                    <a:pt x="239438" y="2327243"/>
                  </a:lnTo>
                  <a:lnTo>
                    <a:pt x="239389" y="2332391"/>
                  </a:lnTo>
                  <a:lnTo>
                    <a:pt x="239347" y="2337540"/>
                  </a:lnTo>
                  <a:lnTo>
                    <a:pt x="239310" y="2342689"/>
                  </a:lnTo>
                  <a:lnTo>
                    <a:pt x="239279" y="2347838"/>
                  </a:lnTo>
                  <a:lnTo>
                    <a:pt x="239255" y="2352986"/>
                  </a:lnTo>
                  <a:lnTo>
                    <a:pt x="239237" y="2358135"/>
                  </a:lnTo>
                  <a:lnTo>
                    <a:pt x="239226" y="2363284"/>
                  </a:lnTo>
                  <a:lnTo>
                    <a:pt x="239220" y="2368433"/>
                  </a:lnTo>
                  <a:lnTo>
                    <a:pt x="239218" y="2373582"/>
                  </a:lnTo>
                  <a:lnTo>
                    <a:pt x="239220" y="2378730"/>
                  </a:lnTo>
                  <a:lnTo>
                    <a:pt x="239224" y="2383879"/>
                  </a:lnTo>
                  <a:lnTo>
                    <a:pt x="239231" y="2389028"/>
                  </a:lnTo>
                  <a:lnTo>
                    <a:pt x="239240" y="2394177"/>
                  </a:lnTo>
                  <a:lnTo>
                    <a:pt x="239249" y="2399325"/>
                  </a:lnTo>
                  <a:lnTo>
                    <a:pt x="239257" y="2404474"/>
                  </a:lnTo>
                  <a:lnTo>
                    <a:pt x="239264" y="2409623"/>
                  </a:lnTo>
                  <a:lnTo>
                    <a:pt x="239270" y="2414772"/>
                  </a:lnTo>
                  <a:lnTo>
                    <a:pt x="239273" y="2419920"/>
                  </a:lnTo>
                  <a:lnTo>
                    <a:pt x="239275" y="2425069"/>
                  </a:lnTo>
                  <a:lnTo>
                    <a:pt x="239273" y="2430218"/>
                  </a:lnTo>
                  <a:lnTo>
                    <a:pt x="239270" y="2435367"/>
                  </a:lnTo>
                  <a:lnTo>
                    <a:pt x="239263" y="2440516"/>
                  </a:lnTo>
                  <a:lnTo>
                    <a:pt x="239255" y="2445664"/>
                  </a:lnTo>
                  <a:lnTo>
                    <a:pt x="239245" y="2450813"/>
                  </a:lnTo>
                  <a:lnTo>
                    <a:pt x="239234" y="2455962"/>
                  </a:lnTo>
                  <a:lnTo>
                    <a:pt x="239223" y="2461111"/>
                  </a:lnTo>
                  <a:lnTo>
                    <a:pt x="239212" y="2466259"/>
                  </a:lnTo>
                  <a:lnTo>
                    <a:pt x="239201" y="2471408"/>
                  </a:lnTo>
                  <a:lnTo>
                    <a:pt x="239193" y="2476557"/>
                  </a:lnTo>
                  <a:lnTo>
                    <a:pt x="239187" y="2481706"/>
                  </a:lnTo>
                  <a:lnTo>
                    <a:pt x="239185" y="2486854"/>
                  </a:lnTo>
                  <a:lnTo>
                    <a:pt x="239187" y="2492003"/>
                  </a:lnTo>
                  <a:lnTo>
                    <a:pt x="239192" y="2497152"/>
                  </a:lnTo>
                  <a:lnTo>
                    <a:pt x="239203" y="2502301"/>
                  </a:lnTo>
                  <a:lnTo>
                    <a:pt x="239219" y="2507450"/>
                  </a:lnTo>
                  <a:lnTo>
                    <a:pt x="239240" y="2512598"/>
                  </a:lnTo>
                  <a:lnTo>
                    <a:pt x="239266" y="2517747"/>
                  </a:lnTo>
                  <a:lnTo>
                    <a:pt x="239299" y="2522896"/>
                  </a:lnTo>
                  <a:lnTo>
                    <a:pt x="239337" y="2528045"/>
                  </a:lnTo>
                  <a:lnTo>
                    <a:pt x="239380" y="2533193"/>
                  </a:lnTo>
                  <a:lnTo>
                    <a:pt x="239428" y="2538342"/>
                  </a:lnTo>
                  <a:lnTo>
                    <a:pt x="239479" y="2543491"/>
                  </a:lnTo>
                  <a:lnTo>
                    <a:pt x="239534" y="2548640"/>
                  </a:lnTo>
                  <a:lnTo>
                    <a:pt x="239591" y="2553788"/>
                  </a:lnTo>
                  <a:lnTo>
                    <a:pt x="239649" y="2558937"/>
                  </a:lnTo>
                  <a:lnTo>
                    <a:pt x="239708" y="2564086"/>
                  </a:lnTo>
                  <a:lnTo>
                    <a:pt x="239765" y="2569235"/>
                  </a:lnTo>
                  <a:lnTo>
                    <a:pt x="239821" y="2574383"/>
                  </a:lnTo>
                  <a:lnTo>
                    <a:pt x="239873" y="2579532"/>
                  </a:lnTo>
                  <a:lnTo>
                    <a:pt x="239920" y="2584681"/>
                  </a:lnTo>
                  <a:lnTo>
                    <a:pt x="239961" y="2589830"/>
                  </a:lnTo>
                  <a:lnTo>
                    <a:pt x="239996" y="2594979"/>
                  </a:lnTo>
                  <a:lnTo>
                    <a:pt x="240023" y="2600127"/>
                  </a:lnTo>
                  <a:lnTo>
                    <a:pt x="240040" y="2605276"/>
                  </a:lnTo>
                  <a:lnTo>
                    <a:pt x="240048" y="2610425"/>
                  </a:lnTo>
                  <a:lnTo>
                    <a:pt x="240046" y="2615574"/>
                  </a:lnTo>
                  <a:lnTo>
                    <a:pt x="240035" y="2620722"/>
                  </a:lnTo>
                  <a:lnTo>
                    <a:pt x="240015" y="2625871"/>
                  </a:lnTo>
                  <a:lnTo>
                    <a:pt x="239986" y="2631020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" name="pg31"/>
            <p:cNvSpPr/>
            <p:nvPr/>
          </p:nvSpPr>
          <p:spPr>
            <a:xfrm>
              <a:off x="5421667" y="4235656"/>
              <a:ext cx="473144" cy="2781113"/>
            </a:xfrm>
            <a:custGeom>
              <a:avLst/>
              <a:gdLst/>
              <a:ahLst/>
              <a:cxnLst/>
              <a:rect l="0" t="0" r="0" b="0"/>
              <a:pathLst>
                <a:path w="473144" h="2781113">
                  <a:moveTo>
                    <a:pt x="236353" y="2781113"/>
                  </a:moveTo>
                  <a:lnTo>
                    <a:pt x="236347" y="2775670"/>
                  </a:lnTo>
                  <a:lnTo>
                    <a:pt x="236343" y="2770228"/>
                  </a:lnTo>
                  <a:lnTo>
                    <a:pt x="236339" y="2764785"/>
                  </a:lnTo>
                  <a:lnTo>
                    <a:pt x="236337" y="2759343"/>
                  </a:lnTo>
                  <a:lnTo>
                    <a:pt x="236336" y="2753900"/>
                  </a:lnTo>
                  <a:lnTo>
                    <a:pt x="236336" y="2748458"/>
                  </a:lnTo>
                  <a:lnTo>
                    <a:pt x="236336" y="2743015"/>
                  </a:lnTo>
                  <a:lnTo>
                    <a:pt x="236335" y="2737573"/>
                  </a:lnTo>
                  <a:lnTo>
                    <a:pt x="236336" y="2732130"/>
                  </a:lnTo>
                  <a:lnTo>
                    <a:pt x="236336" y="2726688"/>
                  </a:lnTo>
                  <a:lnTo>
                    <a:pt x="236337" y="2721245"/>
                  </a:lnTo>
                  <a:lnTo>
                    <a:pt x="236338" y="2715803"/>
                  </a:lnTo>
                  <a:lnTo>
                    <a:pt x="236341" y="2710360"/>
                  </a:lnTo>
                  <a:lnTo>
                    <a:pt x="236344" y="2704918"/>
                  </a:lnTo>
                  <a:lnTo>
                    <a:pt x="236349" y="2699475"/>
                  </a:lnTo>
                  <a:lnTo>
                    <a:pt x="236356" y="2694033"/>
                  </a:lnTo>
                  <a:lnTo>
                    <a:pt x="236364" y="2688590"/>
                  </a:lnTo>
                  <a:lnTo>
                    <a:pt x="236374" y="2683148"/>
                  </a:lnTo>
                  <a:lnTo>
                    <a:pt x="236384" y="2677706"/>
                  </a:lnTo>
                  <a:lnTo>
                    <a:pt x="236395" y="2672263"/>
                  </a:lnTo>
                  <a:lnTo>
                    <a:pt x="236406" y="2666821"/>
                  </a:lnTo>
                  <a:lnTo>
                    <a:pt x="236416" y="2661378"/>
                  </a:lnTo>
                  <a:lnTo>
                    <a:pt x="236426" y="2655936"/>
                  </a:lnTo>
                  <a:lnTo>
                    <a:pt x="236433" y="2650493"/>
                  </a:lnTo>
                  <a:lnTo>
                    <a:pt x="236439" y="2645051"/>
                  </a:lnTo>
                  <a:lnTo>
                    <a:pt x="236441" y="2639608"/>
                  </a:lnTo>
                  <a:lnTo>
                    <a:pt x="236440" y="2634166"/>
                  </a:lnTo>
                  <a:lnTo>
                    <a:pt x="236436" y="2628723"/>
                  </a:lnTo>
                  <a:lnTo>
                    <a:pt x="236428" y="2623281"/>
                  </a:lnTo>
                  <a:lnTo>
                    <a:pt x="236417" y="2617838"/>
                  </a:lnTo>
                  <a:lnTo>
                    <a:pt x="236404" y="2612396"/>
                  </a:lnTo>
                  <a:lnTo>
                    <a:pt x="236387" y="2606953"/>
                  </a:lnTo>
                  <a:lnTo>
                    <a:pt x="236367" y="2601511"/>
                  </a:lnTo>
                  <a:lnTo>
                    <a:pt x="236346" y="2596068"/>
                  </a:lnTo>
                  <a:lnTo>
                    <a:pt x="236322" y="2590626"/>
                  </a:lnTo>
                  <a:lnTo>
                    <a:pt x="236298" y="2585183"/>
                  </a:lnTo>
                  <a:lnTo>
                    <a:pt x="236272" y="2579741"/>
                  </a:lnTo>
                  <a:lnTo>
                    <a:pt x="236246" y="2574298"/>
                  </a:lnTo>
                  <a:lnTo>
                    <a:pt x="236219" y="2568856"/>
                  </a:lnTo>
                  <a:lnTo>
                    <a:pt x="236193" y="2563413"/>
                  </a:lnTo>
                  <a:lnTo>
                    <a:pt x="236167" y="2557971"/>
                  </a:lnTo>
                  <a:lnTo>
                    <a:pt x="236142" y="2552528"/>
                  </a:lnTo>
                  <a:lnTo>
                    <a:pt x="236118" y="2547086"/>
                  </a:lnTo>
                  <a:lnTo>
                    <a:pt x="236096" y="2541643"/>
                  </a:lnTo>
                  <a:lnTo>
                    <a:pt x="236076" y="2536201"/>
                  </a:lnTo>
                  <a:lnTo>
                    <a:pt x="236057" y="2530758"/>
                  </a:lnTo>
                  <a:lnTo>
                    <a:pt x="236042" y="2525316"/>
                  </a:lnTo>
                  <a:lnTo>
                    <a:pt x="236029" y="2519873"/>
                  </a:lnTo>
                  <a:lnTo>
                    <a:pt x="236018" y="2514431"/>
                  </a:lnTo>
                  <a:lnTo>
                    <a:pt x="236011" y="2508988"/>
                  </a:lnTo>
                  <a:lnTo>
                    <a:pt x="236006" y="2503546"/>
                  </a:lnTo>
                  <a:lnTo>
                    <a:pt x="236004" y="2498103"/>
                  </a:lnTo>
                  <a:lnTo>
                    <a:pt x="236005" y="2492661"/>
                  </a:lnTo>
                  <a:lnTo>
                    <a:pt x="236008" y="2487218"/>
                  </a:lnTo>
                  <a:lnTo>
                    <a:pt x="236014" y="2481776"/>
                  </a:lnTo>
                  <a:lnTo>
                    <a:pt x="236021" y="2476333"/>
                  </a:lnTo>
                  <a:lnTo>
                    <a:pt x="236030" y="2470891"/>
                  </a:lnTo>
                  <a:lnTo>
                    <a:pt x="236041" y="2465448"/>
                  </a:lnTo>
                  <a:lnTo>
                    <a:pt x="236054" y="2460006"/>
                  </a:lnTo>
                  <a:lnTo>
                    <a:pt x="236069" y="2454563"/>
                  </a:lnTo>
                  <a:lnTo>
                    <a:pt x="236085" y="2449121"/>
                  </a:lnTo>
                  <a:lnTo>
                    <a:pt x="236103" y="2443678"/>
                  </a:lnTo>
                  <a:lnTo>
                    <a:pt x="236123" y="2438236"/>
                  </a:lnTo>
                  <a:lnTo>
                    <a:pt x="236145" y="2432793"/>
                  </a:lnTo>
                  <a:lnTo>
                    <a:pt x="236167" y="2427351"/>
                  </a:lnTo>
                  <a:lnTo>
                    <a:pt x="236190" y="2421908"/>
                  </a:lnTo>
                  <a:lnTo>
                    <a:pt x="236212" y="2416466"/>
                  </a:lnTo>
                  <a:lnTo>
                    <a:pt x="236233" y="2411023"/>
                  </a:lnTo>
                  <a:lnTo>
                    <a:pt x="236251" y="2405581"/>
                  </a:lnTo>
                  <a:lnTo>
                    <a:pt x="236266" y="2400138"/>
                  </a:lnTo>
                  <a:lnTo>
                    <a:pt x="236277" y="2394696"/>
                  </a:lnTo>
                  <a:lnTo>
                    <a:pt x="236280" y="2389253"/>
                  </a:lnTo>
                  <a:lnTo>
                    <a:pt x="236276" y="2383811"/>
                  </a:lnTo>
                  <a:lnTo>
                    <a:pt x="236263" y="2378368"/>
                  </a:lnTo>
                  <a:lnTo>
                    <a:pt x="236241" y="2372926"/>
                  </a:lnTo>
                  <a:lnTo>
                    <a:pt x="236209" y="2367483"/>
                  </a:lnTo>
                  <a:lnTo>
                    <a:pt x="236167" y="2362041"/>
                  </a:lnTo>
                  <a:lnTo>
                    <a:pt x="236115" y="2356598"/>
                  </a:lnTo>
                  <a:lnTo>
                    <a:pt x="236054" y="2351156"/>
                  </a:lnTo>
                  <a:lnTo>
                    <a:pt x="235986" y="2345714"/>
                  </a:lnTo>
                  <a:lnTo>
                    <a:pt x="235909" y="2340271"/>
                  </a:lnTo>
                  <a:lnTo>
                    <a:pt x="235829" y="2334829"/>
                  </a:lnTo>
                  <a:lnTo>
                    <a:pt x="235747" y="2329386"/>
                  </a:lnTo>
                  <a:lnTo>
                    <a:pt x="235664" y="2323944"/>
                  </a:lnTo>
                  <a:lnTo>
                    <a:pt x="235584" y="2318501"/>
                  </a:lnTo>
                  <a:lnTo>
                    <a:pt x="235508" y="2313059"/>
                  </a:lnTo>
                  <a:lnTo>
                    <a:pt x="235437" y="2307616"/>
                  </a:lnTo>
                  <a:lnTo>
                    <a:pt x="235373" y="2302174"/>
                  </a:lnTo>
                  <a:lnTo>
                    <a:pt x="235317" y="2296731"/>
                  </a:lnTo>
                  <a:lnTo>
                    <a:pt x="235268" y="2291289"/>
                  </a:lnTo>
                  <a:lnTo>
                    <a:pt x="235226" y="2285846"/>
                  </a:lnTo>
                  <a:lnTo>
                    <a:pt x="235189" y="2280404"/>
                  </a:lnTo>
                  <a:lnTo>
                    <a:pt x="235154" y="2274961"/>
                  </a:lnTo>
                  <a:lnTo>
                    <a:pt x="235121" y="2269519"/>
                  </a:lnTo>
                  <a:lnTo>
                    <a:pt x="235085" y="2264076"/>
                  </a:lnTo>
                  <a:lnTo>
                    <a:pt x="235045" y="2258634"/>
                  </a:lnTo>
                  <a:lnTo>
                    <a:pt x="234999" y="2253191"/>
                  </a:lnTo>
                  <a:lnTo>
                    <a:pt x="234944" y="2247749"/>
                  </a:lnTo>
                  <a:lnTo>
                    <a:pt x="234878" y="2242306"/>
                  </a:lnTo>
                  <a:lnTo>
                    <a:pt x="234800" y="2236864"/>
                  </a:lnTo>
                  <a:lnTo>
                    <a:pt x="234709" y="2231421"/>
                  </a:lnTo>
                  <a:lnTo>
                    <a:pt x="234608" y="2225979"/>
                  </a:lnTo>
                  <a:lnTo>
                    <a:pt x="234497" y="2220536"/>
                  </a:lnTo>
                  <a:lnTo>
                    <a:pt x="234378" y="2215094"/>
                  </a:lnTo>
                  <a:lnTo>
                    <a:pt x="234253" y="2209651"/>
                  </a:lnTo>
                  <a:lnTo>
                    <a:pt x="234124" y="2204209"/>
                  </a:lnTo>
                  <a:lnTo>
                    <a:pt x="233994" y="2198766"/>
                  </a:lnTo>
                  <a:lnTo>
                    <a:pt x="233867" y="2193324"/>
                  </a:lnTo>
                  <a:lnTo>
                    <a:pt x="233744" y="2187881"/>
                  </a:lnTo>
                  <a:lnTo>
                    <a:pt x="233629" y="2182439"/>
                  </a:lnTo>
                  <a:lnTo>
                    <a:pt x="233521" y="2176996"/>
                  </a:lnTo>
                  <a:lnTo>
                    <a:pt x="233422" y="2171554"/>
                  </a:lnTo>
                  <a:lnTo>
                    <a:pt x="233331" y="2166111"/>
                  </a:lnTo>
                  <a:lnTo>
                    <a:pt x="233248" y="2160669"/>
                  </a:lnTo>
                  <a:lnTo>
                    <a:pt x="233170" y="2155226"/>
                  </a:lnTo>
                  <a:lnTo>
                    <a:pt x="233097" y="2149784"/>
                  </a:lnTo>
                  <a:lnTo>
                    <a:pt x="233025" y="2144341"/>
                  </a:lnTo>
                  <a:lnTo>
                    <a:pt x="232951" y="2138899"/>
                  </a:lnTo>
                  <a:lnTo>
                    <a:pt x="232873" y="2133456"/>
                  </a:lnTo>
                  <a:lnTo>
                    <a:pt x="232788" y="2128014"/>
                  </a:lnTo>
                  <a:lnTo>
                    <a:pt x="232694" y="2122571"/>
                  </a:lnTo>
                  <a:lnTo>
                    <a:pt x="232591" y="2117129"/>
                  </a:lnTo>
                  <a:lnTo>
                    <a:pt x="232476" y="2111686"/>
                  </a:lnTo>
                  <a:lnTo>
                    <a:pt x="232351" y="2106244"/>
                  </a:lnTo>
                  <a:lnTo>
                    <a:pt x="232215" y="2100801"/>
                  </a:lnTo>
                  <a:lnTo>
                    <a:pt x="232068" y="2095359"/>
                  </a:lnTo>
                  <a:lnTo>
                    <a:pt x="231913" y="2089916"/>
                  </a:lnTo>
                  <a:lnTo>
                    <a:pt x="231750" y="2084474"/>
                  </a:lnTo>
                  <a:lnTo>
                    <a:pt x="231583" y="2079031"/>
                  </a:lnTo>
                  <a:lnTo>
                    <a:pt x="231413" y="2073589"/>
                  </a:lnTo>
                  <a:lnTo>
                    <a:pt x="231242" y="2068146"/>
                  </a:lnTo>
                  <a:lnTo>
                    <a:pt x="231071" y="2062704"/>
                  </a:lnTo>
                  <a:lnTo>
                    <a:pt x="230902" y="2057261"/>
                  </a:lnTo>
                  <a:lnTo>
                    <a:pt x="230734" y="2051819"/>
                  </a:lnTo>
                  <a:lnTo>
                    <a:pt x="230569" y="2046376"/>
                  </a:lnTo>
                  <a:lnTo>
                    <a:pt x="230407" y="2040934"/>
                  </a:lnTo>
                  <a:lnTo>
                    <a:pt x="230246" y="2035491"/>
                  </a:lnTo>
                  <a:lnTo>
                    <a:pt x="230085" y="2030049"/>
                  </a:lnTo>
                  <a:lnTo>
                    <a:pt x="229923" y="2024606"/>
                  </a:lnTo>
                  <a:lnTo>
                    <a:pt x="229757" y="2019164"/>
                  </a:lnTo>
                  <a:lnTo>
                    <a:pt x="229585" y="2013721"/>
                  </a:lnTo>
                  <a:lnTo>
                    <a:pt x="229405" y="2008279"/>
                  </a:lnTo>
                  <a:lnTo>
                    <a:pt x="229213" y="2002837"/>
                  </a:lnTo>
                  <a:lnTo>
                    <a:pt x="229008" y="1997394"/>
                  </a:lnTo>
                  <a:lnTo>
                    <a:pt x="228785" y="1991952"/>
                  </a:lnTo>
                  <a:lnTo>
                    <a:pt x="228539" y="1986509"/>
                  </a:lnTo>
                  <a:lnTo>
                    <a:pt x="228271" y="1981067"/>
                  </a:lnTo>
                  <a:lnTo>
                    <a:pt x="227978" y="1975624"/>
                  </a:lnTo>
                  <a:lnTo>
                    <a:pt x="227659" y="1970182"/>
                  </a:lnTo>
                  <a:lnTo>
                    <a:pt x="227313" y="1964739"/>
                  </a:lnTo>
                  <a:lnTo>
                    <a:pt x="226940" y="1959297"/>
                  </a:lnTo>
                  <a:lnTo>
                    <a:pt x="226540" y="1953854"/>
                  </a:lnTo>
                  <a:lnTo>
                    <a:pt x="226114" y="1948412"/>
                  </a:lnTo>
                  <a:lnTo>
                    <a:pt x="225664" y="1942969"/>
                  </a:lnTo>
                  <a:lnTo>
                    <a:pt x="225190" y="1937527"/>
                  </a:lnTo>
                  <a:lnTo>
                    <a:pt x="224698" y="1932084"/>
                  </a:lnTo>
                  <a:lnTo>
                    <a:pt x="224192" y="1926642"/>
                  </a:lnTo>
                  <a:lnTo>
                    <a:pt x="223673" y="1921199"/>
                  </a:lnTo>
                  <a:lnTo>
                    <a:pt x="223146" y="1915757"/>
                  </a:lnTo>
                  <a:lnTo>
                    <a:pt x="222612" y="1910314"/>
                  </a:lnTo>
                  <a:lnTo>
                    <a:pt x="222073" y="1904872"/>
                  </a:lnTo>
                  <a:lnTo>
                    <a:pt x="221530" y="1899429"/>
                  </a:lnTo>
                  <a:lnTo>
                    <a:pt x="220983" y="1893987"/>
                  </a:lnTo>
                  <a:lnTo>
                    <a:pt x="220431" y="1888544"/>
                  </a:lnTo>
                  <a:lnTo>
                    <a:pt x="219874" y="1883102"/>
                  </a:lnTo>
                  <a:lnTo>
                    <a:pt x="219308" y="1877659"/>
                  </a:lnTo>
                  <a:lnTo>
                    <a:pt x="218734" y="1872217"/>
                  </a:lnTo>
                  <a:lnTo>
                    <a:pt x="218149" y="1866774"/>
                  </a:lnTo>
                  <a:lnTo>
                    <a:pt x="217551" y="1861332"/>
                  </a:lnTo>
                  <a:lnTo>
                    <a:pt x="216940" y="1855889"/>
                  </a:lnTo>
                  <a:lnTo>
                    <a:pt x="216315" y="1850447"/>
                  </a:lnTo>
                  <a:lnTo>
                    <a:pt x="215676" y="1845004"/>
                  </a:lnTo>
                  <a:lnTo>
                    <a:pt x="215023" y="1839562"/>
                  </a:lnTo>
                  <a:lnTo>
                    <a:pt x="214357" y="1834119"/>
                  </a:lnTo>
                  <a:lnTo>
                    <a:pt x="213679" y="1828677"/>
                  </a:lnTo>
                  <a:lnTo>
                    <a:pt x="212993" y="1823234"/>
                  </a:lnTo>
                  <a:lnTo>
                    <a:pt x="212298" y="1817792"/>
                  </a:lnTo>
                  <a:lnTo>
                    <a:pt x="211596" y="1812349"/>
                  </a:lnTo>
                  <a:lnTo>
                    <a:pt x="210888" y="1806907"/>
                  </a:lnTo>
                  <a:lnTo>
                    <a:pt x="210175" y="1801464"/>
                  </a:lnTo>
                  <a:lnTo>
                    <a:pt x="209455" y="1796022"/>
                  </a:lnTo>
                  <a:lnTo>
                    <a:pt x="208729" y="1790579"/>
                  </a:lnTo>
                  <a:lnTo>
                    <a:pt x="207996" y="1785137"/>
                  </a:lnTo>
                  <a:lnTo>
                    <a:pt x="207254" y="1779694"/>
                  </a:lnTo>
                  <a:lnTo>
                    <a:pt x="206503" y="1774252"/>
                  </a:lnTo>
                  <a:lnTo>
                    <a:pt x="205740" y="1768809"/>
                  </a:lnTo>
                  <a:lnTo>
                    <a:pt x="204964" y="1763367"/>
                  </a:lnTo>
                  <a:lnTo>
                    <a:pt x="204172" y="1757924"/>
                  </a:lnTo>
                  <a:lnTo>
                    <a:pt x="203361" y="1752482"/>
                  </a:lnTo>
                  <a:lnTo>
                    <a:pt x="202529" y="1747039"/>
                  </a:lnTo>
                  <a:lnTo>
                    <a:pt x="201671" y="1741597"/>
                  </a:lnTo>
                  <a:lnTo>
                    <a:pt x="200779" y="1736154"/>
                  </a:lnTo>
                  <a:lnTo>
                    <a:pt x="199850" y="1730712"/>
                  </a:lnTo>
                  <a:lnTo>
                    <a:pt x="198879" y="1725269"/>
                  </a:lnTo>
                  <a:lnTo>
                    <a:pt x="197859" y="1719827"/>
                  </a:lnTo>
                  <a:lnTo>
                    <a:pt x="196782" y="1714384"/>
                  </a:lnTo>
                  <a:lnTo>
                    <a:pt x="195641" y="1708942"/>
                  </a:lnTo>
                  <a:lnTo>
                    <a:pt x="194427" y="1703499"/>
                  </a:lnTo>
                  <a:lnTo>
                    <a:pt x="193133" y="1698057"/>
                  </a:lnTo>
                  <a:lnTo>
                    <a:pt x="191753" y="1692614"/>
                  </a:lnTo>
                  <a:lnTo>
                    <a:pt x="190269" y="1687172"/>
                  </a:lnTo>
                  <a:lnTo>
                    <a:pt x="188691" y="1681729"/>
                  </a:lnTo>
                  <a:lnTo>
                    <a:pt x="187020" y="1676287"/>
                  </a:lnTo>
                  <a:lnTo>
                    <a:pt x="185262" y="1670845"/>
                  </a:lnTo>
                  <a:lnTo>
                    <a:pt x="183426" y="1665402"/>
                  </a:lnTo>
                  <a:lnTo>
                    <a:pt x="181523" y="1659960"/>
                  </a:lnTo>
                  <a:lnTo>
                    <a:pt x="179570" y="1654517"/>
                  </a:lnTo>
                  <a:lnTo>
                    <a:pt x="177583" y="1649075"/>
                  </a:lnTo>
                  <a:lnTo>
                    <a:pt x="175582" y="1643632"/>
                  </a:lnTo>
                  <a:lnTo>
                    <a:pt x="173592" y="1638190"/>
                  </a:lnTo>
                  <a:lnTo>
                    <a:pt x="171638" y="1632747"/>
                  </a:lnTo>
                  <a:lnTo>
                    <a:pt x="169737" y="1627305"/>
                  </a:lnTo>
                  <a:lnTo>
                    <a:pt x="167907" y="1621862"/>
                  </a:lnTo>
                  <a:lnTo>
                    <a:pt x="166159" y="1616420"/>
                  </a:lnTo>
                  <a:lnTo>
                    <a:pt x="164502" y="1610977"/>
                  </a:lnTo>
                  <a:lnTo>
                    <a:pt x="162940" y="1605535"/>
                  </a:lnTo>
                  <a:lnTo>
                    <a:pt x="161472" y="1600092"/>
                  </a:lnTo>
                  <a:lnTo>
                    <a:pt x="160091" y="1594650"/>
                  </a:lnTo>
                  <a:lnTo>
                    <a:pt x="158791" y="1589207"/>
                  </a:lnTo>
                  <a:lnTo>
                    <a:pt x="157552" y="1583765"/>
                  </a:lnTo>
                  <a:lnTo>
                    <a:pt x="156347" y="1578322"/>
                  </a:lnTo>
                  <a:lnTo>
                    <a:pt x="155155" y="1572880"/>
                  </a:lnTo>
                  <a:lnTo>
                    <a:pt x="153950" y="1567437"/>
                  </a:lnTo>
                  <a:lnTo>
                    <a:pt x="152709" y="1561995"/>
                  </a:lnTo>
                  <a:lnTo>
                    <a:pt x="151409" y="1556552"/>
                  </a:lnTo>
                  <a:lnTo>
                    <a:pt x="150029" y="1551110"/>
                  </a:lnTo>
                  <a:lnTo>
                    <a:pt x="148552" y="1545667"/>
                  </a:lnTo>
                  <a:lnTo>
                    <a:pt x="146959" y="1540225"/>
                  </a:lnTo>
                  <a:lnTo>
                    <a:pt x="145230" y="1534782"/>
                  </a:lnTo>
                  <a:lnTo>
                    <a:pt x="143373" y="1529340"/>
                  </a:lnTo>
                  <a:lnTo>
                    <a:pt x="141391" y="1523897"/>
                  </a:lnTo>
                  <a:lnTo>
                    <a:pt x="139288" y="1518455"/>
                  </a:lnTo>
                  <a:lnTo>
                    <a:pt x="137073" y="1513012"/>
                  </a:lnTo>
                  <a:lnTo>
                    <a:pt x="134758" y="1507570"/>
                  </a:lnTo>
                  <a:lnTo>
                    <a:pt x="132357" y="1502127"/>
                  </a:lnTo>
                  <a:lnTo>
                    <a:pt x="129884" y="1496685"/>
                  </a:lnTo>
                  <a:lnTo>
                    <a:pt x="127354" y="1491242"/>
                  </a:lnTo>
                  <a:lnTo>
                    <a:pt x="124781" y="1485800"/>
                  </a:lnTo>
                  <a:lnTo>
                    <a:pt x="122184" y="1480357"/>
                  </a:lnTo>
                  <a:lnTo>
                    <a:pt x="119577" y="1474915"/>
                  </a:lnTo>
                  <a:lnTo>
                    <a:pt x="116970" y="1469472"/>
                  </a:lnTo>
                  <a:lnTo>
                    <a:pt x="114372" y="1464030"/>
                  </a:lnTo>
                  <a:lnTo>
                    <a:pt x="111790" y="1458587"/>
                  </a:lnTo>
                  <a:lnTo>
                    <a:pt x="109230" y="1453145"/>
                  </a:lnTo>
                  <a:lnTo>
                    <a:pt x="106695" y="1447702"/>
                  </a:lnTo>
                  <a:lnTo>
                    <a:pt x="104187" y="1442260"/>
                  </a:lnTo>
                  <a:lnTo>
                    <a:pt x="101710" y="1436817"/>
                  </a:lnTo>
                  <a:lnTo>
                    <a:pt x="99262" y="1431375"/>
                  </a:lnTo>
                  <a:lnTo>
                    <a:pt x="96838" y="1425932"/>
                  </a:lnTo>
                  <a:lnTo>
                    <a:pt x="94434" y="1420490"/>
                  </a:lnTo>
                  <a:lnTo>
                    <a:pt x="92047" y="1415047"/>
                  </a:lnTo>
                  <a:lnTo>
                    <a:pt x="89668" y="1409605"/>
                  </a:lnTo>
                  <a:lnTo>
                    <a:pt x="87292" y="1404162"/>
                  </a:lnTo>
                  <a:lnTo>
                    <a:pt x="84911" y="1398720"/>
                  </a:lnTo>
                  <a:lnTo>
                    <a:pt x="82516" y="1393277"/>
                  </a:lnTo>
                  <a:lnTo>
                    <a:pt x="80097" y="1387835"/>
                  </a:lnTo>
                  <a:lnTo>
                    <a:pt x="77644" y="1382392"/>
                  </a:lnTo>
                  <a:lnTo>
                    <a:pt x="75153" y="1376950"/>
                  </a:lnTo>
                  <a:lnTo>
                    <a:pt x="72619" y="1371507"/>
                  </a:lnTo>
                  <a:lnTo>
                    <a:pt x="70038" y="1366065"/>
                  </a:lnTo>
                  <a:lnTo>
                    <a:pt x="67408" y="1360622"/>
                  </a:lnTo>
                  <a:lnTo>
                    <a:pt x="64731" y="1355180"/>
                  </a:lnTo>
                  <a:lnTo>
                    <a:pt x="62010" y="1349737"/>
                  </a:lnTo>
                  <a:lnTo>
                    <a:pt x="59248" y="1344295"/>
                  </a:lnTo>
                  <a:lnTo>
                    <a:pt x="56451" y="1338853"/>
                  </a:lnTo>
                  <a:lnTo>
                    <a:pt x="53627" y="1333410"/>
                  </a:lnTo>
                  <a:lnTo>
                    <a:pt x="50790" y="1327968"/>
                  </a:lnTo>
                  <a:lnTo>
                    <a:pt x="47948" y="1322525"/>
                  </a:lnTo>
                  <a:lnTo>
                    <a:pt x="45112" y="1317083"/>
                  </a:lnTo>
                  <a:lnTo>
                    <a:pt x="42292" y="1311640"/>
                  </a:lnTo>
                  <a:lnTo>
                    <a:pt x="39497" y="1306198"/>
                  </a:lnTo>
                  <a:lnTo>
                    <a:pt x="36737" y="1300755"/>
                  </a:lnTo>
                  <a:lnTo>
                    <a:pt x="34020" y="1295313"/>
                  </a:lnTo>
                  <a:lnTo>
                    <a:pt x="31355" y="1289870"/>
                  </a:lnTo>
                  <a:lnTo>
                    <a:pt x="28760" y="1284428"/>
                  </a:lnTo>
                  <a:lnTo>
                    <a:pt x="26235" y="1278985"/>
                  </a:lnTo>
                  <a:lnTo>
                    <a:pt x="23786" y="1273543"/>
                  </a:lnTo>
                  <a:lnTo>
                    <a:pt x="21422" y="1268100"/>
                  </a:lnTo>
                  <a:lnTo>
                    <a:pt x="19149" y="1262658"/>
                  </a:lnTo>
                  <a:lnTo>
                    <a:pt x="16974" y="1257215"/>
                  </a:lnTo>
                  <a:lnTo>
                    <a:pt x="14902" y="1251773"/>
                  </a:lnTo>
                  <a:lnTo>
                    <a:pt x="12941" y="1246330"/>
                  </a:lnTo>
                  <a:lnTo>
                    <a:pt x="11094" y="1240888"/>
                  </a:lnTo>
                  <a:lnTo>
                    <a:pt x="9384" y="1235445"/>
                  </a:lnTo>
                  <a:lnTo>
                    <a:pt x="7804" y="1230003"/>
                  </a:lnTo>
                  <a:lnTo>
                    <a:pt x="6358" y="1224560"/>
                  </a:lnTo>
                  <a:lnTo>
                    <a:pt x="5049" y="1219118"/>
                  </a:lnTo>
                  <a:lnTo>
                    <a:pt x="3883" y="1213675"/>
                  </a:lnTo>
                  <a:lnTo>
                    <a:pt x="2863" y="1208233"/>
                  </a:lnTo>
                  <a:lnTo>
                    <a:pt x="1994" y="1202790"/>
                  </a:lnTo>
                  <a:lnTo>
                    <a:pt x="1277" y="1197348"/>
                  </a:lnTo>
                  <a:lnTo>
                    <a:pt x="714" y="1191905"/>
                  </a:lnTo>
                  <a:lnTo>
                    <a:pt x="319" y="1186463"/>
                  </a:lnTo>
                  <a:lnTo>
                    <a:pt x="85" y="1181020"/>
                  </a:lnTo>
                  <a:lnTo>
                    <a:pt x="0" y="1175578"/>
                  </a:lnTo>
                  <a:lnTo>
                    <a:pt x="55" y="1170135"/>
                  </a:lnTo>
                  <a:lnTo>
                    <a:pt x="241" y="1164693"/>
                  </a:lnTo>
                  <a:lnTo>
                    <a:pt x="548" y="1159250"/>
                  </a:lnTo>
                  <a:lnTo>
                    <a:pt x="962" y="1153808"/>
                  </a:lnTo>
                  <a:lnTo>
                    <a:pt x="1468" y="1148365"/>
                  </a:lnTo>
                  <a:lnTo>
                    <a:pt x="2050" y="1142923"/>
                  </a:lnTo>
                  <a:lnTo>
                    <a:pt x="2696" y="1137480"/>
                  </a:lnTo>
                  <a:lnTo>
                    <a:pt x="3388" y="1132038"/>
                  </a:lnTo>
                  <a:lnTo>
                    <a:pt x="4110" y="1126595"/>
                  </a:lnTo>
                  <a:lnTo>
                    <a:pt x="4850" y="1121153"/>
                  </a:lnTo>
                  <a:lnTo>
                    <a:pt x="5602" y="1115710"/>
                  </a:lnTo>
                  <a:lnTo>
                    <a:pt x="6363" y="1110268"/>
                  </a:lnTo>
                  <a:lnTo>
                    <a:pt x="7129" y="1104825"/>
                  </a:lnTo>
                  <a:lnTo>
                    <a:pt x="7905" y="1099383"/>
                  </a:lnTo>
                  <a:lnTo>
                    <a:pt x="8694" y="1093940"/>
                  </a:lnTo>
                  <a:lnTo>
                    <a:pt x="9504" y="1088498"/>
                  </a:lnTo>
                  <a:lnTo>
                    <a:pt x="10349" y="1083055"/>
                  </a:lnTo>
                  <a:lnTo>
                    <a:pt x="11236" y="1077613"/>
                  </a:lnTo>
                  <a:lnTo>
                    <a:pt x="12178" y="1072170"/>
                  </a:lnTo>
                  <a:lnTo>
                    <a:pt x="13185" y="1066728"/>
                  </a:lnTo>
                  <a:lnTo>
                    <a:pt x="14271" y="1061285"/>
                  </a:lnTo>
                  <a:lnTo>
                    <a:pt x="15448" y="1055843"/>
                  </a:lnTo>
                  <a:lnTo>
                    <a:pt x="16729" y="1050400"/>
                  </a:lnTo>
                  <a:lnTo>
                    <a:pt x="18129" y="1044958"/>
                  </a:lnTo>
                  <a:lnTo>
                    <a:pt x="19661" y="1039515"/>
                  </a:lnTo>
                  <a:lnTo>
                    <a:pt x="21360" y="1034073"/>
                  </a:lnTo>
                  <a:lnTo>
                    <a:pt x="23227" y="1028630"/>
                  </a:lnTo>
                  <a:lnTo>
                    <a:pt x="25272" y="1023188"/>
                  </a:lnTo>
                  <a:lnTo>
                    <a:pt x="27505" y="1017745"/>
                  </a:lnTo>
                  <a:lnTo>
                    <a:pt x="29935" y="1012303"/>
                  </a:lnTo>
                  <a:lnTo>
                    <a:pt x="32563" y="1006860"/>
                  </a:lnTo>
                  <a:lnTo>
                    <a:pt x="35389" y="1001418"/>
                  </a:lnTo>
                  <a:lnTo>
                    <a:pt x="38407" y="995976"/>
                  </a:lnTo>
                  <a:lnTo>
                    <a:pt x="41606" y="990533"/>
                  </a:lnTo>
                  <a:lnTo>
                    <a:pt x="44980" y="985091"/>
                  </a:lnTo>
                  <a:lnTo>
                    <a:pt x="48496" y="979648"/>
                  </a:lnTo>
                  <a:lnTo>
                    <a:pt x="52119" y="974206"/>
                  </a:lnTo>
                  <a:lnTo>
                    <a:pt x="55821" y="968763"/>
                  </a:lnTo>
                  <a:lnTo>
                    <a:pt x="59572" y="963321"/>
                  </a:lnTo>
                  <a:lnTo>
                    <a:pt x="63344" y="957878"/>
                  </a:lnTo>
                  <a:lnTo>
                    <a:pt x="67108" y="952436"/>
                  </a:lnTo>
                  <a:lnTo>
                    <a:pt x="70841" y="946993"/>
                  </a:lnTo>
                  <a:lnTo>
                    <a:pt x="74521" y="941551"/>
                  </a:lnTo>
                  <a:lnTo>
                    <a:pt x="78125" y="936108"/>
                  </a:lnTo>
                  <a:lnTo>
                    <a:pt x="81634" y="930666"/>
                  </a:lnTo>
                  <a:lnTo>
                    <a:pt x="85044" y="925223"/>
                  </a:lnTo>
                  <a:lnTo>
                    <a:pt x="88350" y="919781"/>
                  </a:lnTo>
                  <a:lnTo>
                    <a:pt x="91548" y="914338"/>
                  </a:lnTo>
                  <a:lnTo>
                    <a:pt x="94636" y="908896"/>
                  </a:lnTo>
                  <a:lnTo>
                    <a:pt x="97614" y="903453"/>
                  </a:lnTo>
                  <a:lnTo>
                    <a:pt x="100482" y="898011"/>
                  </a:lnTo>
                  <a:lnTo>
                    <a:pt x="103244" y="892568"/>
                  </a:lnTo>
                  <a:lnTo>
                    <a:pt x="105900" y="887126"/>
                  </a:lnTo>
                  <a:lnTo>
                    <a:pt x="108446" y="881683"/>
                  </a:lnTo>
                  <a:lnTo>
                    <a:pt x="110901" y="876241"/>
                  </a:lnTo>
                  <a:lnTo>
                    <a:pt x="113269" y="870798"/>
                  </a:lnTo>
                  <a:lnTo>
                    <a:pt x="115560" y="865356"/>
                  </a:lnTo>
                  <a:lnTo>
                    <a:pt x="117780" y="859913"/>
                  </a:lnTo>
                  <a:lnTo>
                    <a:pt x="119939" y="854471"/>
                  </a:lnTo>
                  <a:lnTo>
                    <a:pt x="122047" y="849028"/>
                  </a:lnTo>
                  <a:lnTo>
                    <a:pt x="124114" y="843586"/>
                  </a:lnTo>
                  <a:lnTo>
                    <a:pt x="126149" y="838143"/>
                  </a:lnTo>
                  <a:lnTo>
                    <a:pt x="128162" y="832701"/>
                  </a:lnTo>
                  <a:lnTo>
                    <a:pt x="130165" y="827258"/>
                  </a:lnTo>
                  <a:lnTo>
                    <a:pt x="132166" y="821816"/>
                  </a:lnTo>
                  <a:lnTo>
                    <a:pt x="134172" y="816373"/>
                  </a:lnTo>
                  <a:lnTo>
                    <a:pt x="136187" y="810931"/>
                  </a:lnTo>
                  <a:lnTo>
                    <a:pt x="138215" y="805488"/>
                  </a:lnTo>
                  <a:lnTo>
                    <a:pt x="140258" y="800046"/>
                  </a:lnTo>
                  <a:lnTo>
                    <a:pt x="142316" y="794603"/>
                  </a:lnTo>
                  <a:lnTo>
                    <a:pt x="144386" y="789161"/>
                  </a:lnTo>
                  <a:lnTo>
                    <a:pt x="146468" y="783718"/>
                  </a:lnTo>
                  <a:lnTo>
                    <a:pt x="148554" y="778276"/>
                  </a:lnTo>
                  <a:lnTo>
                    <a:pt x="150640" y="772833"/>
                  </a:lnTo>
                  <a:lnTo>
                    <a:pt x="152719" y="767391"/>
                  </a:lnTo>
                  <a:lnTo>
                    <a:pt x="154787" y="761948"/>
                  </a:lnTo>
                  <a:lnTo>
                    <a:pt x="156838" y="756506"/>
                  </a:lnTo>
                  <a:lnTo>
                    <a:pt x="158867" y="751063"/>
                  </a:lnTo>
                  <a:lnTo>
                    <a:pt x="160868" y="745621"/>
                  </a:lnTo>
                  <a:lnTo>
                    <a:pt x="162838" y="740178"/>
                  </a:lnTo>
                  <a:lnTo>
                    <a:pt x="164770" y="734736"/>
                  </a:lnTo>
                  <a:lnTo>
                    <a:pt x="166660" y="729293"/>
                  </a:lnTo>
                  <a:lnTo>
                    <a:pt x="168510" y="723851"/>
                  </a:lnTo>
                  <a:lnTo>
                    <a:pt x="170317" y="718408"/>
                  </a:lnTo>
                  <a:lnTo>
                    <a:pt x="172080" y="712966"/>
                  </a:lnTo>
                  <a:lnTo>
                    <a:pt x="173798" y="707523"/>
                  </a:lnTo>
                  <a:lnTo>
                    <a:pt x="175471" y="702081"/>
                  </a:lnTo>
                  <a:lnTo>
                    <a:pt x="177095" y="696638"/>
                  </a:lnTo>
                  <a:lnTo>
                    <a:pt x="178670" y="691196"/>
                  </a:lnTo>
                  <a:lnTo>
                    <a:pt x="180190" y="685753"/>
                  </a:lnTo>
                  <a:lnTo>
                    <a:pt x="181648" y="680311"/>
                  </a:lnTo>
                  <a:lnTo>
                    <a:pt x="183044" y="674868"/>
                  </a:lnTo>
                  <a:lnTo>
                    <a:pt x="184374" y="669426"/>
                  </a:lnTo>
                  <a:lnTo>
                    <a:pt x="185634" y="663984"/>
                  </a:lnTo>
                  <a:lnTo>
                    <a:pt x="186819" y="658541"/>
                  </a:lnTo>
                  <a:lnTo>
                    <a:pt x="187928" y="653099"/>
                  </a:lnTo>
                  <a:lnTo>
                    <a:pt x="188958" y="647656"/>
                  </a:lnTo>
                  <a:lnTo>
                    <a:pt x="189910" y="642214"/>
                  </a:lnTo>
                  <a:lnTo>
                    <a:pt x="190786" y="636771"/>
                  </a:lnTo>
                  <a:lnTo>
                    <a:pt x="191581" y="631329"/>
                  </a:lnTo>
                  <a:lnTo>
                    <a:pt x="192316" y="625886"/>
                  </a:lnTo>
                  <a:lnTo>
                    <a:pt x="192998" y="620444"/>
                  </a:lnTo>
                  <a:lnTo>
                    <a:pt x="193640" y="615001"/>
                  </a:lnTo>
                  <a:lnTo>
                    <a:pt x="194255" y="609559"/>
                  </a:lnTo>
                  <a:lnTo>
                    <a:pt x="194855" y="604116"/>
                  </a:lnTo>
                  <a:lnTo>
                    <a:pt x="195454" y="598674"/>
                  </a:lnTo>
                  <a:lnTo>
                    <a:pt x="196063" y="593231"/>
                  </a:lnTo>
                  <a:lnTo>
                    <a:pt x="196695" y="587789"/>
                  </a:lnTo>
                  <a:lnTo>
                    <a:pt x="197363" y="582346"/>
                  </a:lnTo>
                  <a:lnTo>
                    <a:pt x="198072" y="576904"/>
                  </a:lnTo>
                  <a:lnTo>
                    <a:pt x="198825" y="571461"/>
                  </a:lnTo>
                  <a:lnTo>
                    <a:pt x="199623" y="566019"/>
                  </a:lnTo>
                  <a:lnTo>
                    <a:pt x="200465" y="560576"/>
                  </a:lnTo>
                  <a:lnTo>
                    <a:pt x="201347" y="555134"/>
                  </a:lnTo>
                  <a:lnTo>
                    <a:pt x="202263" y="549691"/>
                  </a:lnTo>
                  <a:lnTo>
                    <a:pt x="203205" y="544249"/>
                  </a:lnTo>
                  <a:lnTo>
                    <a:pt x="204166" y="538806"/>
                  </a:lnTo>
                  <a:lnTo>
                    <a:pt x="205137" y="533364"/>
                  </a:lnTo>
                  <a:lnTo>
                    <a:pt x="206106" y="527921"/>
                  </a:lnTo>
                  <a:lnTo>
                    <a:pt x="207063" y="522479"/>
                  </a:lnTo>
                  <a:lnTo>
                    <a:pt x="208003" y="517036"/>
                  </a:lnTo>
                  <a:lnTo>
                    <a:pt x="208919" y="511594"/>
                  </a:lnTo>
                  <a:lnTo>
                    <a:pt x="209806" y="506151"/>
                  </a:lnTo>
                  <a:lnTo>
                    <a:pt x="210661" y="500709"/>
                  </a:lnTo>
                  <a:lnTo>
                    <a:pt x="211482" y="495266"/>
                  </a:lnTo>
                  <a:lnTo>
                    <a:pt x="212270" y="489824"/>
                  </a:lnTo>
                  <a:lnTo>
                    <a:pt x="213023" y="484381"/>
                  </a:lnTo>
                  <a:lnTo>
                    <a:pt x="213743" y="478939"/>
                  </a:lnTo>
                  <a:lnTo>
                    <a:pt x="214436" y="473496"/>
                  </a:lnTo>
                  <a:lnTo>
                    <a:pt x="215104" y="468054"/>
                  </a:lnTo>
                  <a:lnTo>
                    <a:pt x="215750" y="462611"/>
                  </a:lnTo>
                  <a:lnTo>
                    <a:pt x="216377" y="457169"/>
                  </a:lnTo>
                  <a:lnTo>
                    <a:pt x="216986" y="451726"/>
                  </a:lnTo>
                  <a:lnTo>
                    <a:pt x="217579" y="446284"/>
                  </a:lnTo>
                  <a:lnTo>
                    <a:pt x="218155" y="440841"/>
                  </a:lnTo>
                  <a:lnTo>
                    <a:pt x="218715" y="435399"/>
                  </a:lnTo>
                  <a:lnTo>
                    <a:pt x="219256" y="429956"/>
                  </a:lnTo>
                  <a:lnTo>
                    <a:pt x="219780" y="424514"/>
                  </a:lnTo>
                  <a:lnTo>
                    <a:pt x="220286" y="419071"/>
                  </a:lnTo>
                  <a:lnTo>
                    <a:pt x="220775" y="413629"/>
                  </a:lnTo>
                  <a:lnTo>
                    <a:pt x="221246" y="408186"/>
                  </a:lnTo>
                  <a:lnTo>
                    <a:pt x="221702" y="402744"/>
                  </a:lnTo>
                  <a:lnTo>
                    <a:pt x="222145" y="397301"/>
                  </a:lnTo>
                  <a:lnTo>
                    <a:pt x="222576" y="391859"/>
                  </a:lnTo>
                  <a:lnTo>
                    <a:pt x="223001" y="386416"/>
                  </a:lnTo>
                  <a:lnTo>
                    <a:pt x="223423" y="380974"/>
                  </a:lnTo>
                  <a:lnTo>
                    <a:pt x="223846" y="375531"/>
                  </a:lnTo>
                  <a:lnTo>
                    <a:pt x="224275" y="370089"/>
                  </a:lnTo>
                  <a:lnTo>
                    <a:pt x="224713" y="364646"/>
                  </a:lnTo>
                  <a:lnTo>
                    <a:pt x="225161" y="359204"/>
                  </a:lnTo>
                  <a:lnTo>
                    <a:pt x="225621" y="353761"/>
                  </a:lnTo>
                  <a:lnTo>
                    <a:pt x="226093" y="348319"/>
                  </a:lnTo>
                  <a:lnTo>
                    <a:pt x="226575" y="342876"/>
                  </a:lnTo>
                  <a:lnTo>
                    <a:pt x="227064" y="337434"/>
                  </a:lnTo>
                  <a:lnTo>
                    <a:pt x="227556" y="331992"/>
                  </a:lnTo>
                  <a:lnTo>
                    <a:pt x="228047" y="326549"/>
                  </a:lnTo>
                  <a:lnTo>
                    <a:pt x="228530" y="321107"/>
                  </a:lnTo>
                  <a:lnTo>
                    <a:pt x="229000" y="315664"/>
                  </a:lnTo>
                  <a:lnTo>
                    <a:pt x="229453" y="310222"/>
                  </a:lnTo>
                  <a:lnTo>
                    <a:pt x="229885" y="304779"/>
                  </a:lnTo>
                  <a:lnTo>
                    <a:pt x="230292" y="299337"/>
                  </a:lnTo>
                  <a:lnTo>
                    <a:pt x="230671" y="293894"/>
                  </a:lnTo>
                  <a:lnTo>
                    <a:pt x="231022" y="288452"/>
                  </a:lnTo>
                  <a:lnTo>
                    <a:pt x="231342" y="283009"/>
                  </a:lnTo>
                  <a:lnTo>
                    <a:pt x="231631" y="277567"/>
                  </a:lnTo>
                  <a:lnTo>
                    <a:pt x="231893" y="272124"/>
                  </a:lnTo>
                  <a:lnTo>
                    <a:pt x="232131" y="266682"/>
                  </a:lnTo>
                  <a:lnTo>
                    <a:pt x="232347" y="261239"/>
                  </a:lnTo>
                  <a:lnTo>
                    <a:pt x="232542" y="255797"/>
                  </a:lnTo>
                  <a:lnTo>
                    <a:pt x="232720" y="250354"/>
                  </a:lnTo>
                  <a:lnTo>
                    <a:pt x="232881" y="244912"/>
                  </a:lnTo>
                  <a:lnTo>
                    <a:pt x="233028" y="239469"/>
                  </a:lnTo>
                  <a:lnTo>
                    <a:pt x="233161" y="234027"/>
                  </a:lnTo>
                  <a:lnTo>
                    <a:pt x="233281" y="228584"/>
                  </a:lnTo>
                  <a:lnTo>
                    <a:pt x="233390" y="223142"/>
                  </a:lnTo>
                  <a:lnTo>
                    <a:pt x="233489" y="217699"/>
                  </a:lnTo>
                  <a:lnTo>
                    <a:pt x="233578" y="212257"/>
                  </a:lnTo>
                  <a:lnTo>
                    <a:pt x="233660" y="206814"/>
                  </a:lnTo>
                  <a:lnTo>
                    <a:pt x="233734" y="201372"/>
                  </a:lnTo>
                  <a:lnTo>
                    <a:pt x="233803" y="195929"/>
                  </a:lnTo>
                  <a:lnTo>
                    <a:pt x="233868" y="190487"/>
                  </a:lnTo>
                  <a:lnTo>
                    <a:pt x="233930" y="185044"/>
                  </a:lnTo>
                  <a:lnTo>
                    <a:pt x="233992" y="179602"/>
                  </a:lnTo>
                  <a:lnTo>
                    <a:pt x="234055" y="174159"/>
                  </a:lnTo>
                  <a:lnTo>
                    <a:pt x="234122" y="168717"/>
                  </a:lnTo>
                  <a:lnTo>
                    <a:pt x="234193" y="163274"/>
                  </a:lnTo>
                  <a:lnTo>
                    <a:pt x="234269" y="157832"/>
                  </a:lnTo>
                  <a:lnTo>
                    <a:pt x="234351" y="152389"/>
                  </a:lnTo>
                  <a:lnTo>
                    <a:pt x="234439" y="146947"/>
                  </a:lnTo>
                  <a:lnTo>
                    <a:pt x="234535" y="141504"/>
                  </a:lnTo>
                  <a:lnTo>
                    <a:pt x="234637" y="136062"/>
                  </a:lnTo>
                  <a:lnTo>
                    <a:pt x="234745" y="130619"/>
                  </a:lnTo>
                  <a:lnTo>
                    <a:pt x="234858" y="125177"/>
                  </a:lnTo>
                  <a:lnTo>
                    <a:pt x="234975" y="119734"/>
                  </a:lnTo>
                  <a:lnTo>
                    <a:pt x="235095" y="114292"/>
                  </a:lnTo>
                  <a:lnTo>
                    <a:pt x="235214" y="108849"/>
                  </a:lnTo>
                  <a:lnTo>
                    <a:pt x="235332" y="103407"/>
                  </a:lnTo>
                  <a:lnTo>
                    <a:pt x="235447" y="97964"/>
                  </a:lnTo>
                  <a:lnTo>
                    <a:pt x="235557" y="92522"/>
                  </a:lnTo>
                  <a:lnTo>
                    <a:pt x="235660" y="87079"/>
                  </a:lnTo>
                  <a:lnTo>
                    <a:pt x="235754" y="81637"/>
                  </a:lnTo>
                  <a:lnTo>
                    <a:pt x="235837" y="76194"/>
                  </a:lnTo>
                  <a:lnTo>
                    <a:pt x="235909" y="70752"/>
                  </a:lnTo>
                  <a:lnTo>
                    <a:pt x="235970" y="65309"/>
                  </a:lnTo>
                  <a:lnTo>
                    <a:pt x="236020" y="59867"/>
                  </a:lnTo>
                  <a:lnTo>
                    <a:pt x="236060" y="54424"/>
                  </a:lnTo>
                  <a:lnTo>
                    <a:pt x="236090" y="48982"/>
                  </a:lnTo>
                  <a:lnTo>
                    <a:pt x="236113" y="43539"/>
                  </a:lnTo>
                  <a:lnTo>
                    <a:pt x="236129" y="38097"/>
                  </a:lnTo>
                  <a:lnTo>
                    <a:pt x="236139" y="32654"/>
                  </a:lnTo>
                  <a:lnTo>
                    <a:pt x="236147" y="27212"/>
                  </a:lnTo>
                  <a:lnTo>
                    <a:pt x="236155" y="21769"/>
                  </a:lnTo>
                  <a:lnTo>
                    <a:pt x="236162" y="16327"/>
                  </a:lnTo>
                  <a:lnTo>
                    <a:pt x="236172" y="10884"/>
                  </a:lnTo>
                  <a:lnTo>
                    <a:pt x="236184" y="5442"/>
                  </a:lnTo>
                  <a:lnTo>
                    <a:pt x="236198" y="0"/>
                  </a:lnTo>
                  <a:lnTo>
                    <a:pt x="236945" y="0"/>
                  </a:lnTo>
                  <a:lnTo>
                    <a:pt x="236960" y="5442"/>
                  </a:lnTo>
                  <a:lnTo>
                    <a:pt x="236972" y="10884"/>
                  </a:lnTo>
                  <a:lnTo>
                    <a:pt x="236981" y="16327"/>
                  </a:lnTo>
                  <a:lnTo>
                    <a:pt x="236989" y="21769"/>
                  </a:lnTo>
                  <a:lnTo>
                    <a:pt x="236996" y="27212"/>
                  </a:lnTo>
                  <a:lnTo>
                    <a:pt x="237004" y="32654"/>
                  </a:lnTo>
                  <a:lnTo>
                    <a:pt x="237015" y="38097"/>
                  </a:lnTo>
                  <a:lnTo>
                    <a:pt x="237031" y="43539"/>
                  </a:lnTo>
                  <a:lnTo>
                    <a:pt x="237053" y="48982"/>
                  </a:lnTo>
                  <a:lnTo>
                    <a:pt x="237084" y="54424"/>
                  </a:lnTo>
                  <a:lnTo>
                    <a:pt x="237123" y="59867"/>
                  </a:lnTo>
                  <a:lnTo>
                    <a:pt x="237173" y="65309"/>
                  </a:lnTo>
                  <a:lnTo>
                    <a:pt x="237234" y="70752"/>
                  </a:lnTo>
                  <a:lnTo>
                    <a:pt x="237307" y="76194"/>
                  </a:lnTo>
                  <a:lnTo>
                    <a:pt x="237390" y="81637"/>
                  </a:lnTo>
                  <a:lnTo>
                    <a:pt x="237483" y="87079"/>
                  </a:lnTo>
                  <a:lnTo>
                    <a:pt x="237586" y="92522"/>
                  </a:lnTo>
                  <a:lnTo>
                    <a:pt x="237696" y="97964"/>
                  </a:lnTo>
                  <a:lnTo>
                    <a:pt x="237811" y="103407"/>
                  </a:lnTo>
                  <a:lnTo>
                    <a:pt x="237929" y="108849"/>
                  </a:lnTo>
                  <a:lnTo>
                    <a:pt x="238049" y="114292"/>
                  </a:lnTo>
                  <a:lnTo>
                    <a:pt x="238168" y="119734"/>
                  </a:lnTo>
                  <a:lnTo>
                    <a:pt x="238285" y="125177"/>
                  </a:lnTo>
                  <a:lnTo>
                    <a:pt x="238399" y="130619"/>
                  </a:lnTo>
                  <a:lnTo>
                    <a:pt x="238507" y="136062"/>
                  </a:lnTo>
                  <a:lnTo>
                    <a:pt x="238609" y="141504"/>
                  </a:lnTo>
                  <a:lnTo>
                    <a:pt x="238704" y="146947"/>
                  </a:lnTo>
                  <a:lnTo>
                    <a:pt x="238793" y="152389"/>
                  </a:lnTo>
                  <a:lnTo>
                    <a:pt x="238875" y="157832"/>
                  </a:lnTo>
                  <a:lnTo>
                    <a:pt x="238951" y="163274"/>
                  </a:lnTo>
                  <a:lnTo>
                    <a:pt x="239022" y="168717"/>
                  </a:lnTo>
                  <a:lnTo>
                    <a:pt x="239088" y="174159"/>
                  </a:lnTo>
                  <a:lnTo>
                    <a:pt x="239152" y="179602"/>
                  </a:lnTo>
                  <a:lnTo>
                    <a:pt x="239214" y="185044"/>
                  </a:lnTo>
                  <a:lnTo>
                    <a:pt x="239276" y="190487"/>
                  </a:lnTo>
                  <a:lnTo>
                    <a:pt x="239341" y="195929"/>
                  </a:lnTo>
                  <a:lnTo>
                    <a:pt x="239410" y="201372"/>
                  </a:lnTo>
                  <a:lnTo>
                    <a:pt x="239484" y="206814"/>
                  </a:lnTo>
                  <a:lnTo>
                    <a:pt x="239565" y="212257"/>
                  </a:lnTo>
                  <a:lnTo>
                    <a:pt x="239655" y="217699"/>
                  </a:lnTo>
                  <a:lnTo>
                    <a:pt x="239754" y="223142"/>
                  </a:lnTo>
                  <a:lnTo>
                    <a:pt x="239863" y="228584"/>
                  </a:lnTo>
                  <a:lnTo>
                    <a:pt x="239982" y="234027"/>
                  </a:lnTo>
                  <a:lnTo>
                    <a:pt x="240116" y="239469"/>
                  </a:lnTo>
                  <a:lnTo>
                    <a:pt x="240262" y="244912"/>
                  </a:lnTo>
                  <a:lnTo>
                    <a:pt x="240424" y="250354"/>
                  </a:lnTo>
                  <a:lnTo>
                    <a:pt x="240601" y="255797"/>
                  </a:lnTo>
                  <a:lnTo>
                    <a:pt x="240797" y="261239"/>
                  </a:lnTo>
                  <a:lnTo>
                    <a:pt x="241012" y="266682"/>
                  </a:lnTo>
                  <a:lnTo>
                    <a:pt x="241250" y="272124"/>
                  </a:lnTo>
                  <a:lnTo>
                    <a:pt x="241513" y="277567"/>
                  </a:lnTo>
                  <a:lnTo>
                    <a:pt x="241802" y="283009"/>
                  </a:lnTo>
                  <a:lnTo>
                    <a:pt x="242122" y="288452"/>
                  </a:lnTo>
                  <a:lnTo>
                    <a:pt x="242473" y="293894"/>
                  </a:lnTo>
                  <a:lnTo>
                    <a:pt x="242852" y="299337"/>
                  </a:lnTo>
                  <a:lnTo>
                    <a:pt x="243259" y="304779"/>
                  </a:lnTo>
                  <a:lnTo>
                    <a:pt x="243690" y="310222"/>
                  </a:lnTo>
                  <a:lnTo>
                    <a:pt x="244143" y="315664"/>
                  </a:lnTo>
                  <a:lnTo>
                    <a:pt x="244614" y="321107"/>
                  </a:lnTo>
                  <a:lnTo>
                    <a:pt x="245097" y="326549"/>
                  </a:lnTo>
                  <a:lnTo>
                    <a:pt x="245587" y="331992"/>
                  </a:lnTo>
                  <a:lnTo>
                    <a:pt x="246080" y="337434"/>
                  </a:lnTo>
                  <a:lnTo>
                    <a:pt x="246569" y="342876"/>
                  </a:lnTo>
                  <a:lnTo>
                    <a:pt x="247051" y="348319"/>
                  </a:lnTo>
                  <a:lnTo>
                    <a:pt x="247522" y="353761"/>
                  </a:lnTo>
                  <a:lnTo>
                    <a:pt x="247982" y="359204"/>
                  </a:lnTo>
                  <a:lnTo>
                    <a:pt x="248431" y="364646"/>
                  </a:lnTo>
                  <a:lnTo>
                    <a:pt x="248868" y="370089"/>
                  </a:lnTo>
                  <a:lnTo>
                    <a:pt x="249298" y="375531"/>
                  </a:lnTo>
                  <a:lnTo>
                    <a:pt x="249721" y="380974"/>
                  </a:lnTo>
                  <a:lnTo>
                    <a:pt x="250143" y="386416"/>
                  </a:lnTo>
                  <a:lnTo>
                    <a:pt x="250567" y="391859"/>
                  </a:lnTo>
                  <a:lnTo>
                    <a:pt x="250999" y="397301"/>
                  </a:lnTo>
                  <a:lnTo>
                    <a:pt x="251441" y="402744"/>
                  </a:lnTo>
                  <a:lnTo>
                    <a:pt x="251897" y="408186"/>
                  </a:lnTo>
                  <a:lnTo>
                    <a:pt x="252369" y="413629"/>
                  </a:lnTo>
                  <a:lnTo>
                    <a:pt x="252857" y="419071"/>
                  </a:lnTo>
                  <a:lnTo>
                    <a:pt x="253364" y="424514"/>
                  </a:lnTo>
                  <a:lnTo>
                    <a:pt x="253887" y="429956"/>
                  </a:lnTo>
                  <a:lnTo>
                    <a:pt x="254429" y="435399"/>
                  </a:lnTo>
                  <a:lnTo>
                    <a:pt x="254989" y="440841"/>
                  </a:lnTo>
                  <a:lnTo>
                    <a:pt x="255565" y="446284"/>
                  </a:lnTo>
                  <a:lnTo>
                    <a:pt x="256157" y="451726"/>
                  </a:lnTo>
                  <a:lnTo>
                    <a:pt x="256766" y="457169"/>
                  </a:lnTo>
                  <a:lnTo>
                    <a:pt x="257393" y="462611"/>
                  </a:lnTo>
                  <a:lnTo>
                    <a:pt x="258040" y="468054"/>
                  </a:lnTo>
                  <a:lnTo>
                    <a:pt x="258708" y="473496"/>
                  </a:lnTo>
                  <a:lnTo>
                    <a:pt x="259400" y="478939"/>
                  </a:lnTo>
                  <a:lnTo>
                    <a:pt x="260121" y="484381"/>
                  </a:lnTo>
                  <a:lnTo>
                    <a:pt x="260874" y="489824"/>
                  </a:lnTo>
                  <a:lnTo>
                    <a:pt x="261661" y="495266"/>
                  </a:lnTo>
                  <a:lnTo>
                    <a:pt x="262483" y="500709"/>
                  </a:lnTo>
                  <a:lnTo>
                    <a:pt x="263338" y="506151"/>
                  </a:lnTo>
                  <a:lnTo>
                    <a:pt x="264225" y="511594"/>
                  </a:lnTo>
                  <a:lnTo>
                    <a:pt x="265140" y="517036"/>
                  </a:lnTo>
                  <a:lnTo>
                    <a:pt x="266080" y="522479"/>
                  </a:lnTo>
                  <a:lnTo>
                    <a:pt x="267038" y="527921"/>
                  </a:lnTo>
                  <a:lnTo>
                    <a:pt x="268007" y="533364"/>
                  </a:lnTo>
                  <a:lnTo>
                    <a:pt x="268977" y="538806"/>
                  </a:lnTo>
                  <a:lnTo>
                    <a:pt x="269938" y="544249"/>
                  </a:lnTo>
                  <a:lnTo>
                    <a:pt x="270881" y="549691"/>
                  </a:lnTo>
                  <a:lnTo>
                    <a:pt x="271797" y="555134"/>
                  </a:lnTo>
                  <a:lnTo>
                    <a:pt x="272678" y="560576"/>
                  </a:lnTo>
                  <a:lnTo>
                    <a:pt x="273520" y="566019"/>
                  </a:lnTo>
                  <a:lnTo>
                    <a:pt x="274318" y="571461"/>
                  </a:lnTo>
                  <a:lnTo>
                    <a:pt x="275072" y="576904"/>
                  </a:lnTo>
                  <a:lnTo>
                    <a:pt x="275781" y="582346"/>
                  </a:lnTo>
                  <a:lnTo>
                    <a:pt x="276449" y="587789"/>
                  </a:lnTo>
                  <a:lnTo>
                    <a:pt x="277080" y="593231"/>
                  </a:lnTo>
                  <a:lnTo>
                    <a:pt x="277690" y="598674"/>
                  </a:lnTo>
                  <a:lnTo>
                    <a:pt x="278288" y="604116"/>
                  </a:lnTo>
                  <a:lnTo>
                    <a:pt x="278888" y="609559"/>
                  </a:lnTo>
                  <a:lnTo>
                    <a:pt x="279503" y="615001"/>
                  </a:lnTo>
                  <a:lnTo>
                    <a:pt x="280145" y="620444"/>
                  </a:lnTo>
                  <a:lnTo>
                    <a:pt x="280828" y="625886"/>
                  </a:lnTo>
                  <a:lnTo>
                    <a:pt x="281562" y="631329"/>
                  </a:lnTo>
                  <a:lnTo>
                    <a:pt x="282358" y="636771"/>
                  </a:lnTo>
                  <a:lnTo>
                    <a:pt x="283234" y="642214"/>
                  </a:lnTo>
                  <a:lnTo>
                    <a:pt x="284185" y="647656"/>
                  </a:lnTo>
                  <a:lnTo>
                    <a:pt x="285216" y="653099"/>
                  </a:lnTo>
                  <a:lnTo>
                    <a:pt x="286324" y="658541"/>
                  </a:lnTo>
                  <a:lnTo>
                    <a:pt x="287510" y="663984"/>
                  </a:lnTo>
                  <a:lnTo>
                    <a:pt x="288770" y="669426"/>
                  </a:lnTo>
                  <a:lnTo>
                    <a:pt x="290100" y="674868"/>
                  </a:lnTo>
                  <a:lnTo>
                    <a:pt x="291496" y="680311"/>
                  </a:lnTo>
                  <a:lnTo>
                    <a:pt x="292954" y="685753"/>
                  </a:lnTo>
                  <a:lnTo>
                    <a:pt x="294474" y="691196"/>
                  </a:lnTo>
                  <a:lnTo>
                    <a:pt x="296048" y="696638"/>
                  </a:lnTo>
                  <a:lnTo>
                    <a:pt x="297673" y="702081"/>
                  </a:lnTo>
                  <a:lnTo>
                    <a:pt x="299345" y="707523"/>
                  </a:lnTo>
                  <a:lnTo>
                    <a:pt x="301064" y="712966"/>
                  </a:lnTo>
                  <a:lnTo>
                    <a:pt x="302827" y="718408"/>
                  </a:lnTo>
                  <a:lnTo>
                    <a:pt x="304634" y="723851"/>
                  </a:lnTo>
                  <a:lnTo>
                    <a:pt x="306484" y="729293"/>
                  </a:lnTo>
                  <a:lnTo>
                    <a:pt x="308374" y="734736"/>
                  </a:lnTo>
                  <a:lnTo>
                    <a:pt x="310306" y="740178"/>
                  </a:lnTo>
                  <a:lnTo>
                    <a:pt x="312276" y="745621"/>
                  </a:lnTo>
                  <a:lnTo>
                    <a:pt x="314277" y="751063"/>
                  </a:lnTo>
                  <a:lnTo>
                    <a:pt x="316305" y="756506"/>
                  </a:lnTo>
                  <a:lnTo>
                    <a:pt x="318356" y="761948"/>
                  </a:lnTo>
                  <a:lnTo>
                    <a:pt x="320424" y="767391"/>
                  </a:lnTo>
                  <a:lnTo>
                    <a:pt x="322504" y="772833"/>
                  </a:lnTo>
                  <a:lnTo>
                    <a:pt x="324590" y="778276"/>
                  </a:lnTo>
                  <a:lnTo>
                    <a:pt x="326676" y="783718"/>
                  </a:lnTo>
                  <a:lnTo>
                    <a:pt x="328757" y="789161"/>
                  </a:lnTo>
                  <a:lnTo>
                    <a:pt x="330828" y="794603"/>
                  </a:lnTo>
                  <a:lnTo>
                    <a:pt x="332885" y="800046"/>
                  </a:lnTo>
                  <a:lnTo>
                    <a:pt x="334928" y="805488"/>
                  </a:lnTo>
                  <a:lnTo>
                    <a:pt x="336956" y="810931"/>
                  </a:lnTo>
                  <a:lnTo>
                    <a:pt x="338972" y="816373"/>
                  </a:lnTo>
                  <a:lnTo>
                    <a:pt x="340978" y="821816"/>
                  </a:lnTo>
                  <a:lnTo>
                    <a:pt x="342979" y="827258"/>
                  </a:lnTo>
                  <a:lnTo>
                    <a:pt x="344982" y="832701"/>
                  </a:lnTo>
                  <a:lnTo>
                    <a:pt x="346994" y="838143"/>
                  </a:lnTo>
                  <a:lnTo>
                    <a:pt x="349030" y="843586"/>
                  </a:lnTo>
                  <a:lnTo>
                    <a:pt x="351096" y="849028"/>
                  </a:lnTo>
                  <a:lnTo>
                    <a:pt x="353204" y="854471"/>
                  </a:lnTo>
                  <a:lnTo>
                    <a:pt x="355364" y="859913"/>
                  </a:lnTo>
                  <a:lnTo>
                    <a:pt x="357584" y="865356"/>
                  </a:lnTo>
                  <a:lnTo>
                    <a:pt x="359874" y="870798"/>
                  </a:lnTo>
                  <a:lnTo>
                    <a:pt x="362243" y="876241"/>
                  </a:lnTo>
                  <a:lnTo>
                    <a:pt x="364697" y="881683"/>
                  </a:lnTo>
                  <a:lnTo>
                    <a:pt x="367244" y="887126"/>
                  </a:lnTo>
                  <a:lnTo>
                    <a:pt x="369899" y="892568"/>
                  </a:lnTo>
                  <a:lnTo>
                    <a:pt x="372661" y="898011"/>
                  </a:lnTo>
                  <a:lnTo>
                    <a:pt x="375530" y="903453"/>
                  </a:lnTo>
                  <a:lnTo>
                    <a:pt x="378507" y="908896"/>
                  </a:lnTo>
                  <a:lnTo>
                    <a:pt x="381595" y="914338"/>
                  </a:lnTo>
                  <a:lnTo>
                    <a:pt x="384793" y="919781"/>
                  </a:lnTo>
                  <a:lnTo>
                    <a:pt x="388099" y="925223"/>
                  </a:lnTo>
                  <a:lnTo>
                    <a:pt x="391510" y="930666"/>
                  </a:lnTo>
                  <a:lnTo>
                    <a:pt x="395019" y="936108"/>
                  </a:lnTo>
                  <a:lnTo>
                    <a:pt x="398622" y="941551"/>
                  </a:lnTo>
                  <a:lnTo>
                    <a:pt x="402302" y="946993"/>
                  </a:lnTo>
                  <a:lnTo>
                    <a:pt x="406035" y="952436"/>
                  </a:lnTo>
                  <a:lnTo>
                    <a:pt x="409800" y="957878"/>
                  </a:lnTo>
                  <a:lnTo>
                    <a:pt x="413571" y="963321"/>
                  </a:lnTo>
                  <a:lnTo>
                    <a:pt x="417322" y="968763"/>
                  </a:lnTo>
                  <a:lnTo>
                    <a:pt x="421024" y="974206"/>
                  </a:lnTo>
                  <a:lnTo>
                    <a:pt x="424648" y="979648"/>
                  </a:lnTo>
                  <a:lnTo>
                    <a:pt x="428164" y="985091"/>
                  </a:lnTo>
                  <a:lnTo>
                    <a:pt x="431538" y="990533"/>
                  </a:lnTo>
                  <a:lnTo>
                    <a:pt x="434736" y="995976"/>
                  </a:lnTo>
                  <a:lnTo>
                    <a:pt x="437755" y="1001418"/>
                  </a:lnTo>
                  <a:lnTo>
                    <a:pt x="440581" y="1006860"/>
                  </a:lnTo>
                  <a:lnTo>
                    <a:pt x="443209" y="1012303"/>
                  </a:lnTo>
                  <a:lnTo>
                    <a:pt x="445638" y="1017745"/>
                  </a:lnTo>
                  <a:lnTo>
                    <a:pt x="447872" y="1023188"/>
                  </a:lnTo>
                  <a:lnTo>
                    <a:pt x="449917" y="1028630"/>
                  </a:lnTo>
                  <a:lnTo>
                    <a:pt x="451784" y="1034073"/>
                  </a:lnTo>
                  <a:lnTo>
                    <a:pt x="453483" y="1039515"/>
                  </a:lnTo>
                  <a:lnTo>
                    <a:pt x="455015" y="1044958"/>
                  </a:lnTo>
                  <a:lnTo>
                    <a:pt x="456414" y="1050400"/>
                  </a:lnTo>
                  <a:lnTo>
                    <a:pt x="457696" y="1055843"/>
                  </a:lnTo>
                  <a:lnTo>
                    <a:pt x="458873" y="1061285"/>
                  </a:lnTo>
                  <a:lnTo>
                    <a:pt x="459958" y="1066728"/>
                  </a:lnTo>
                  <a:lnTo>
                    <a:pt x="460966" y="1072170"/>
                  </a:lnTo>
                  <a:lnTo>
                    <a:pt x="461907" y="1077613"/>
                  </a:lnTo>
                  <a:lnTo>
                    <a:pt x="462795" y="1083055"/>
                  </a:lnTo>
                  <a:lnTo>
                    <a:pt x="463639" y="1088498"/>
                  </a:lnTo>
                  <a:lnTo>
                    <a:pt x="464449" y="1093940"/>
                  </a:lnTo>
                  <a:lnTo>
                    <a:pt x="465238" y="1099383"/>
                  </a:lnTo>
                  <a:lnTo>
                    <a:pt x="466014" y="1104825"/>
                  </a:lnTo>
                  <a:lnTo>
                    <a:pt x="466781" y="1110268"/>
                  </a:lnTo>
                  <a:lnTo>
                    <a:pt x="467541" y="1115710"/>
                  </a:lnTo>
                  <a:lnTo>
                    <a:pt x="468293" y="1121153"/>
                  </a:lnTo>
                  <a:lnTo>
                    <a:pt x="469034" y="1126595"/>
                  </a:lnTo>
                  <a:lnTo>
                    <a:pt x="469756" y="1132038"/>
                  </a:lnTo>
                  <a:lnTo>
                    <a:pt x="470448" y="1137480"/>
                  </a:lnTo>
                  <a:lnTo>
                    <a:pt x="471094" y="1142923"/>
                  </a:lnTo>
                  <a:lnTo>
                    <a:pt x="471676" y="1148365"/>
                  </a:lnTo>
                  <a:lnTo>
                    <a:pt x="472182" y="1153808"/>
                  </a:lnTo>
                  <a:lnTo>
                    <a:pt x="472596" y="1159250"/>
                  </a:lnTo>
                  <a:lnTo>
                    <a:pt x="472902" y="1164693"/>
                  </a:lnTo>
                  <a:lnTo>
                    <a:pt x="473089" y="1170135"/>
                  </a:lnTo>
                  <a:lnTo>
                    <a:pt x="473144" y="1175578"/>
                  </a:lnTo>
                  <a:lnTo>
                    <a:pt x="473058" y="1181020"/>
                  </a:lnTo>
                  <a:lnTo>
                    <a:pt x="472825" y="1186463"/>
                  </a:lnTo>
                  <a:lnTo>
                    <a:pt x="472429" y="1191905"/>
                  </a:lnTo>
                  <a:lnTo>
                    <a:pt x="471867" y="1197348"/>
                  </a:lnTo>
                  <a:lnTo>
                    <a:pt x="471150" y="1202790"/>
                  </a:lnTo>
                  <a:lnTo>
                    <a:pt x="470280" y="1208233"/>
                  </a:lnTo>
                  <a:lnTo>
                    <a:pt x="469261" y="1213675"/>
                  </a:lnTo>
                  <a:lnTo>
                    <a:pt x="468094" y="1219118"/>
                  </a:lnTo>
                  <a:lnTo>
                    <a:pt x="466786" y="1224560"/>
                  </a:lnTo>
                  <a:lnTo>
                    <a:pt x="465339" y="1230003"/>
                  </a:lnTo>
                  <a:lnTo>
                    <a:pt x="463760" y="1235445"/>
                  </a:lnTo>
                  <a:lnTo>
                    <a:pt x="462049" y="1240888"/>
                  </a:lnTo>
                  <a:lnTo>
                    <a:pt x="460203" y="1246330"/>
                  </a:lnTo>
                  <a:lnTo>
                    <a:pt x="458241" y="1251773"/>
                  </a:lnTo>
                  <a:lnTo>
                    <a:pt x="456170" y="1257215"/>
                  </a:lnTo>
                  <a:lnTo>
                    <a:pt x="453994" y="1262658"/>
                  </a:lnTo>
                  <a:lnTo>
                    <a:pt x="451721" y="1268100"/>
                  </a:lnTo>
                  <a:lnTo>
                    <a:pt x="449357" y="1273543"/>
                  </a:lnTo>
                  <a:lnTo>
                    <a:pt x="446909" y="1278985"/>
                  </a:lnTo>
                  <a:lnTo>
                    <a:pt x="444384" y="1284428"/>
                  </a:lnTo>
                  <a:lnTo>
                    <a:pt x="441788" y="1289870"/>
                  </a:lnTo>
                  <a:lnTo>
                    <a:pt x="439124" y="1295313"/>
                  </a:lnTo>
                  <a:lnTo>
                    <a:pt x="436407" y="1300755"/>
                  </a:lnTo>
                  <a:lnTo>
                    <a:pt x="433647" y="1306198"/>
                  </a:lnTo>
                  <a:lnTo>
                    <a:pt x="430852" y="1311640"/>
                  </a:lnTo>
                  <a:lnTo>
                    <a:pt x="428032" y="1317083"/>
                  </a:lnTo>
                  <a:lnTo>
                    <a:pt x="425196" y="1322525"/>
                  </a:lnTo>
                  <a:lnTo>
                    <a:pt x="422354" y="1327968"/>
                  </a:lnTo>
                  <a:lnTo>
                    <a:pt x="419517" y="1333410"/>
                  </a:lnTo>
                  <a:lnTo>
                    <a:pt x="416693" y="1338853"/>
                  </a:lnTo>
                  <a:lnTo>
                    <a:pt x="413896" y="1344295"/>
                  </a:lnTo>
                  <a:lnTo>
                    <a:pt x="411134" y="1349737"/>
                  </a:lnTo>
                  <a:lnTo>
                    <a:pt x="408412" y="1355180"/>
                  </a:lnTo>
                  <a:lnTo>
                    <a:pt x="405735" y="1360622"/>
                  </a:lnTo>
                  <a:lnTo>
                    <a:pt x="403106" y="1366065"/>
                  </a:lnTo>
                  <a:lnTo>
                    <a:pt x="400525" y="1371507"/>
                  </a:lnTo>
                  <a:lnTo>
                    <a:pt x="397990" y="1376950"/>
                  </a:lnTo>
                  <a:lnTo>
                    <a:pt x="395499" y="1382392"/>
                  </a:lnTo>
                  <a:lnTo>
                    <a:pt x="393047" y="1387835"/>
                  </a:lnTo>
                  <a:lnTo>
                    <a:pt x="390628" y="1393277"/>
                  </a:lnTo>
                  <a:lnTo>
                    <a:pt x="388233" y="1398720"/>
                  </a:lnTo>
                  <a:lnTo>
                    <a:pt x="385852" y="1404162"/>
                  </a:lnTo>
                  <a:lnTo>
                    <a:pt x="383475" y="1409605"/>
                  </a:lnTo>
                  <a:lnTo>
                    <a:pt x="381097" y="1415047"/>
                  </a:lnTo>
                  <a:lnTo>
                    <a:pt x="378709" y="1420490"/>
                  </a:lnTo>
                  <a:lnTo>
                    <a:pt x="376306" y="1425932"/>
                  </a:lnTo>
                  <a:lnTo>
                    <a:pt x="373882" y="1431375"/>
                  </a:lnTo>
                  <a:lnTo>
                    <a:pt x="371433" y="1436817"/>
                  </a:lnTo>
                  <a:lnTo>
                    <a:pt x="368957" y="1442260"/>
                  </a:lnTo>
                  <a:lnTo>
                    <a:pt x="366449" y="1447702"/>
                  </a:lnTo>
                  <a:lnTo>
                    <a:pt x="363914" y="1453145"/>
                  </a:lnTo>
                  <a:lnTo>
                    <a:pt x="361353" y="1458587"/>
                  </a:lnTo>
                  <a:lnTo>
                    <a:pt x="358771" y="1464030"/>
                  </a:lnTo>
                  <a:lnTo>
                    <a:pt x="356173" y="1469472"/>
                  </a:lnTo>
                  <a:lnTo>
                    <a:pt x="353566" y="1474915"/>
                  </a:lnTo>
                  <a:lnTo>
                    <a:pt x="350959" y="1480357"/>
                  </a:lnTo>
                  <a:lnTo>
                    <a:pt x="348363" y="1485800"/>
                  </a:lnTo>
                  <a:lnTo>
                    <a:pt x="345789" y="1491242"/>
                  </a:lnTo>
                  <a:lnTo>
                    <a:pt x="343260" y="1496685"/>
                  </a:lnTo>
                  <a:lnTo>
                    <a:pt x="340787" y="1502127"/>
                  </a:lnTo>
                  <a:lnTo>
                    <a:pt x="338385" y="1507570"/>
                  </a:lnTo>
                  <a:lnTo>
                    <a:pt x="336070" y="1513012"/>
                  </a:lnTo>
                  <a:lnTo>
                    <a:pt x="333856" y="1518455"/>
                  </a:lnTo>
                  <a:lnTo>
                    <a:pt x="331753" y="1523897"/>
                  </a:lnTo>
                  <a:lnTo>
                    <a:pt x="329770" y="1529340"/>
                  </a:lnTo>
                  <a:lnTo>
                    <a:pt x="327914" y="1534782"/>
                  </a:lnTo>
                  <a:lnTo>
                    <a:pt x="326184" y="1540225"/>
                  </a:lnTo>
                  <a:lnTo>
                    <a:pt x="324592" y="1545667"/>
                  </a:lnTo>
                  <a:lnTo>
                    <a:pt x="323114" y="1551110"/>
                  </a:lnTo>
                  <a:lnTo>
                    <a:pt x="321735" y="1556552"/>
                  </a:lnTo>
                  <a:lnTo>
                    <a:pt x="320435" y="1561995"/>
                  </a:lnTo>
                  <a:lnTo>
                    <a:pt x="319194" y="1567437"/>
                  </a:lnTo>
                  <a:lnTo>
                    <a:pt x="317989" y="1572880"/>
                  </a:lnTo>
                  <a:lnTo>
                    <a:pt x="316796" y="1578322"/>
                  </a:lnTo>
                  <a:lnTo>
                    <a:pt x="315592" y="1583765"/>
                  </a:lnTo>
                  <a:lnTo>
                    <a:pt x="314353" y="1589207"/>
                  </a:lnTo>
                  <a:lnTo>
                    <a:pt x="313052" y="1594650"/>
                  </a:lnTo>
                  <a:lnTo>
                    <a:pt x="311672" y="1600092"/>
                  </a:lnTo>
                  <a:lnTo>
                    <a:pt x="310204" y="1605535"/>
                  </a:lnTo>
                  <a:lnTo>
                    <a:pt x="308642" y="1610977"/>
                  </a:lnTo>
                  <a:lnTo>
                    <a:pt x="306985" y="1616420"/>
                  </a:lnTo>
                  <a:lnTo>
                    <a:pt x="305237" y="1621862"/>
                  </a:lnTo>
                  <a:lnTo>
                    <a:pt x="303406" y="1627305"/>
                  </a:lnTo>
                  <a:lnTo>
                    <a:pt x="301506" y="1632747"/>
                  </a:lnTo>
                  <a:lnTo>
                    <a:pt x="299551" y="1638190"/>
                  </a:lnTo>
                  <a:lnTo>
                    <a:pt x="297561" y="1643632"/>
                  </a:lnTo>
                  <a:lnTo>
                    <a:pt x="295561" y="1649075"/>
                  </a:lnTo>
                  <a:lnTo>
                    <a:pt x="293574" y="1654517"/>
                  </a:lnTo>
                  <a:lnTo>
                    <a:pt x="291620" y="1659960"/>
                  </a:lnTo>
                  <a:lnTo>
                    <a:pt x="289718" y="1665402"/>
                  </a:lnTo>
                  <a:lnTo>
                    <a:pt x="287882" y="1670845"/>
                  </a:lnTo>
                  <a:lnTo>
                    <a:pt x="286124" y="1676287"/>
                  </a:lnTo>
                  <a:lnTo>
                    <a:pt x="284453" y="1681729"/>
                  </a:lnTo>
                  <a:lnTo>
                    <a:pt x="282874" y="1687172"/>
                  </a:lnTo>
                  <a:lnTo>
                    <a:pt x="281391" y="1692614"/>
                  </a:lnTo>
                  <a:lnTo>
                    <a:pt x="280011" y="1698057"/>
                  </a:lnTo>
                  <a:lnTo>
                    <a:pt x="278717" y="1703499"/>
                  </a:lnTo>
                  <a:lnTo>
                    <a:pt x="277503" y="1708942"/>
                  </a:lnTo>
                  <a:lnTo>
                    <a:pt x="276361" y="1714384"/>
                  </a:lnTo>
                  <a:lnTo>
                    <a:pt x="275284" y="1719827"/>
                  </a:lnTo>
                  <a:lnTo>
                    <a:pt x="274264" y="1725269"/>
                  </a:lnTo>
                  <a:lnTo>
                    <a:pt x="273293" y="1730712"/>
                  </a:lnTo>
                  <a:lnTo>
                    <a:pt x="272365" y="1736154"/>
                  </a:lnTo>
                  <a:lnTo>
                    <a:pt x="271473" y="1741597"/>
                  </a:lnTo>
                  <a:lnTo>
                    <a:pt x="270615" y="1747039"/>
                  </a:lnTo>
                  <a:lnTo>
                    <a:pt x="269782" y="1752482"/>
                  </a:lnTo>
                  <a:lnTo>
                    <a:pt x="268972" y="1757924"/>
                  </a:lnTo>
                  <a:lnTo>
                    <a:pt x="268179" y="1763367"/>
                  </a:lnTo>
                  <a:lnTo>
                    <a:pt x="267403" y="1768809"/>
                  </a:lnTo>
                  <a:lnTo>
                    <a:pt x="266640" y="1774252"/>
                  </a:lnTo>
                  <a:lnTo>
                    <a:pt x="265889" y="1779694"/>
                  </a:lnTo>
                  <a:lnTo>
                    <a:pt x="265148" y="1785137"/>
                  </a:lnTo>
                  <a:lnTo>
                    <a:pt x="264414" y="1790579"/>
                  </a:lnTo>
                  <a:lnTo>
                    <a:pt x="263689" y="1796022"/>
                  </a:lnTo>
                  <a:lnTo>
                    <a:pt x="262969" y="1801464"/>
                  </a:lnTo>
                  <a:lnTo>
                    <a:pt x="262255" y="1806907"/>
                  </a:lnTo>
                  <a:lnTo>
                    <a:pt x="261547" y="1812349"/>
                  </a:lnTo>
                  <a:lnTo>
                    <a:pt x="260846" y="1817792"/>
                  </a:lnTo>
                  <a:lnTo>
                    <a:pt x="260151" y="1823234"/>
                  </a:lnTo>
                  <a:lnTo>
                    <a:pt x="259464" y="1828677"/>
                  </a:lnTo>
                  <a:lnTo>
                    <a:pt x="258787" y="1834119"/>
                  </a:lnTo>
                  <a:lnTo>
                    <a:pt x="258121" y="1839562"/>
                  </a:lnTo>
                  <a:lnTo>
                    <a:pt x="257467" y="1845004"/>
                  </a:lnTo>
                  <a:lnTo>
                    <a:pt x="256828" y="1850447"/>
                  </a:lnTo>
                  <a:lnTo>
                    <a:pt x="256203" y="1855889"/>
                  </a:lnTo>
                  <a:lnTo>
                    <a:pt x="255592" y="1861332"/>
                  </a:lnTo>
                  <a:lnTo>
                    <a:pt x="254995" y="1866774"/>
                  </a:lnTo>
                  <a:lnTo>
                    <a:pt x="254409" y="1872217"/>
                  </a:lnTo>
                  <a:lnTo>
                    <a:pt x="253835" y="1877659"/>
                  </a:lnTo>
                  <a:lnTo>
                    <a:pt x="253270" y="1883102"/>
                  </a:lnTo>
                  <a:lnTo>
                    <a:pt x="252712" y="1888544"/>
                  </a:lnTo>
                  <a:lnTo>
                    <a:pt x="252161" y="1893987"/>
                  </a:lnTo>
                  <a:lnTo>
                    <a:pt x="251614" y="1899429"/>
                  </a:lnTo>
                  <a:lnTo>
                    <a:pt x="251071" y="1904872"/>
                  </a:lnTo>
                  <a:lnTo>
                    <a:pt x="250532" y="1910314"/>
                  </a:lnTo>
                  <a:lnTo>
                    <a:pt x="249998" y="1915757"/>
                  </a:lnTo>
                  <a:lnTo>
                    <a:pt x="249470" y="1921199"/>
                  </a:lnTo>
                  <a:lnTo>
                    <a:pt x="248952" y="1926642"/>
                  </a:lnTo>
                  <a:lnTo>
                    <a:pt x="248445" y="1932084"/>
                  </a:lnTo>
                  <a:lnTo>
                    <a:pt x="247954" y="1937527"/>
                  </a:lnTo>
                  <a:lnTo>
                    <a:pt x="247480" y="1942969"/>
                  </a:lnTo>
                  <a:lnTo>
                    <a:pt x="247030" y="1948412"/>
                  </a:lnTo>
                  <a:lnTo>
                    <a:pt x="246604" y="1953854"/>
                  </a:lnTo>
                  <a:lnTo>
                    <a:pt x="246204" y="1959297"/>
                  </a:lnTo>
                  <a:lnTo>
                    <a:pt x="245830" y="1964739"/>
                  </a:lnTo>
                  <a:lnTo>
                    <a:pt x="245484" y="1970182"/>
                  </a:lnTo>
                  <a:lnTo>
                    <a:pt x="245165" y="1975624"/>
                  </a:lnTo>
                  <a:lnTo>
                    <a:pt x="244872" y="1981067"/>
                  </a:lnTo>
                  <a:lnTo>
                    <a:pt x="244604" y="1986509"/>
                  </a:lnTo>
                  <a:lnTo>
                    <a:pt x="244359" y="1991952"/>
                  </a:lnTo>
                  <a:lnTo>
                    <a:pt x="244136" y="1997394"/>
                  </a:lnTo>
                  <a:lnTo>
                    <a:pt x="243930" y="2002837"/>
                  </a:lnTo>
                  <a:lnTo>
                    <a:pt x="243739" y="2008279"/>
                  </a:lnTo>
                  <a:lnTo>
                    <a:pt x="243558" y="2013721"/>
                  </a:lnTo>
                  <a:lnTo>
                    <a:pt x="243387" y="2019164"/>
                  </a:lnTo>
                  <a:lnTo>
                    <a:pt x="243221" y="2024606"/>
                  </a:lnTo>
                  <a:lnTo>
                    <a:pt x="243059" y="2030049"/>
                  </a:lnTo>
                  <a:lnTo>
                    <a:pt x="242898" y="2035491"/>
                  </a:lnTo>
                  <a:lnTo>
                    <a:pt x="242737" y="2040934"/>
                  </a:lnTo>
                  <a:lnTo>
                    <a:pt x="242574" y="2046376"/>
                  </a:lnTo>
                  <a:lnTo>
                    <a:pt x="242409" y="2051819"/>
                  </a:lnTo>
                  <a:lnTo>
                    <a:pt x="242242" y="2057261"/>
                  </a:lnTo>
                  <a:lnTo>
                    <a:pt x="242072" y="2062704"/>
                  </a:lnTo>
                  <a:lnTo>
                    <a:pt x="241901" y="2068146"/>
                  </a:lnTo>
                  <a:lnTo>
                    <a:pt x="241730" y="2073589"/>
                  </a:lnTo>
                  <a:lnTo>
                    <a:pt x="241560" y="2079031"/>
                  </a:lnTo>
                  <a:lnTo>
                    <a:pt x="241393" y="2084474"/>
                  </a:lnTo>
                  <a:lnTo>
                    <a:pt x="241231" y="2089916"/>
                  </a:lnTo>
                  <a:lnTo>
                    <a:pt x="241075" y="2095359"/>
                  </a:lnTo>
                  <a:lnTo>
                    <a:pt x="240929" y="2100801"/>
                  </a:lnTo>
                  <a:lnTo>
                    <a:pt x="240793" y="2106244"/>
                  </a:lnTo>
                  <a:lnTo>
                    <a:pt x="240667" y="2111686"/>
                  </a:lnTo>
                  <a:lnTo>
                    <a:pt x="240553" y="2117129"/>
                  </a:lnTo>
                  <a:lnTo>
                    <a:pt x="240450" y="2122571"/>
                  </a:lnTo>
                  <a:lnTo>
                    <a:pt x="240356" y="2128014"/>
                  </a:lnTo>
                  <a:lnTo>
                    <a:pt x="240271" y="2133456"/>
                  </a:lnTo>
                  <a:lnTo>
                    <a:pt x="240193" y="2138899"/>
                  </a:lnTo>
                  <a:lnTo>
                    <a:pt x="240119" y="2144341"/>
                  </a:lnTo>
                  <a:lnTo>
                    <a:pt x="240047" y="2149784"/>
                  </a:lnTo>
                  <a:lnTo>
                    <a:pt x="239973" y="2155226"/>
                  </a:lnTo>
                  <a:lnTo>
                    <a:pt x="239896" y="2160669"/>
                  </a:lnTo>
                  <a:lnTo>
                    <a:pt x="239812" y="2166111"/>
                  </a:lnTo>
                  <a:lnTo>
                    <a:pt x="239721" y="2171554"/>
                  </a:lnTo>
                  <a:lnTo>
                    <a:pt x="239622" y="2176996"/>
                  </a:lnTo>
                  <a:lnTo>
                    <a:pt x="239515" y="2182439"/>
                  </a:lnTo>
                  <a:lnTo>
                    <a:pt x="239399" y="2187881"/>
                  </a:lnTo>
                  <a:lnTo>
                    <a:pt x="239277" y="2193324"/>
                  </a:lnTo>
                  <a:lnTo>
                    <a:pt x="239149" y="2198766"/>
                  </a:lnTo>
                  <a:lnTo>
                    <a:pt x="239020" y="2204209"/>
                  </a:lnTo>
                  <a:lnTo>
                    <a:pt x="238891" y="2209651"/>
                  </a:lnTo>
                  <a:lnTo>
                    <a:pt x="238766" y="2215094"/>
                  </a:lnTo>
                  <a:lnTo>
                    <a:pt x="238646" y="2220536"/>
                  </a:lnTo>
                  <a:lnTo>
                    <a:pt x="238535" y="2225979"/>
                  </a:lnTo>
                  <a:lnTo>
                    <a:pt x="238434" y="2231421"/>
                  </a:lnTo>
                  <a:lnTo>
                    <a:pt x="238344" y="2236864"/>
                  </a:lnTo>
                  <a:lnTo>
                    <a:pt x="238266" y="2242306"/>
                  </a:lnTo>
                  <a:lnTo>
                    <a:pt x="238200" y="2247749"/>
                  </a:lnTo>
                  <a:lnTo>
                    <a:pt x="238145" y="2253191"/>
                  </a:lnTo>
                  <a:lnTo>
                    <a:pt x="238098" y="2258634"/>
                  </a:lnTo>
                  <a:lnTo>
                    <a:pt x="238059" y="2264076"/>
                  </a:lnTo>
                  <a:lnTo>
                    <a:pt x="238023" y="2269519"/>
                  </a:lnTo>
                  <a:lnTo>
                    <a:pt x="237989" y="2274961"/>
                  </a:lnTo>
                  <a:lnTo>
                    <a:pt x="237955" y="2280404"/>
                  </a:lnTo>
                  <a:lnTo>
                    <a:pt x="237918" y="2285846"/>
                  </a:lnTo>
                  <a:lnTo>
                    <a:pt x="237876" y="2291289"/>
                  </a:lnTo>
                  <a:lnTo>
                    <a:pt x="237827" y="2296731"/>
                  </a:lnTo>
                  <a:lnTo>
                    <a:pt x="237770" y="2302174"/>
                  </a:lnTo>
                  <a:lnTo>
                    <a:pt x="237707" y="2307616"/>
                  </a:lnTo>
                  <a:lnTo>
                    <a:pt x="237636" y="2313059"/>
                  </a:lnTo>
                  <a:lnTo>
                    <a:pt x="237560" y="2318501"/>
                  </a:lnTo>
                  <a:lnTo>
                    <a:pt x="237479" y="2323944"/>
                  </a:lnTo>
                  <a:lnTo>
                    <a:pt x="237397" y="2329386"/>
                  </a:lnTo>
                  <a:lnTo>
                    <a:pt x="237314" y="2334829"/>
                  </a:lnTo>
                  <a:lnTo>
                    <a:pt x="237234" y="2340271"/>
                  </a:lnTo>
                  <a:lnTo>
                    <a:pt x="237158" y="2345714"/>
                  </a:lnTo>
                  <a:lnTo>
                    <a:pt x="237089" y="2351156"/>
                  </a:lnTo>
                  <a:lnTo>
                    <a:pt x="237028" y="2356598"/>
                  </a:lnTo>
                  <a:lnTo>
                    <a:pt x="236977" y="2362041"/>
                  </a:lnTo>
                  <a:lnTo>
                    <a:pt x="236935" y="2367483"/>
                  </a:lnTo>
                  <a:lnTo>
                    <a:pt x="236903" y="2372926"/>
                  </a:lnTo>
                  <a:lnTo>
                    <a:pt x="236881" y="2378368"/>
                  </a:lnTo>
                  <a:lnTo>
                    <a:pt x="236868" y="2383811"/>
                  </a:lnTo>
                  <a:lnTo>
                    <a:pt x="236864" y="2389253"/>
                  </a:lnTo>
                  <a:lnTo>
                    <a:pt x="236867" y="2394696"/>
                  </a:lnTo>
                  <a:lnTo>
                    <a:pt x="236877" y="2400138"/>
                  </a:lnTo>
                  <a:lnTo>
                    <a:pt x="236892" y="2405581"/>
                  </a:lnTo>
                  <a:lnTo>
                    <a:pt x="236911" y="2411023"/>
                  </a:lnTo>
                  <a:lnTo>
                    <a:pt x="236932" y="2416466"/>
                  </a:lnTo>
                  <a:lnTo>
                    <a:pt x="236954" y="2421908"/>
                  </a:lnTo>
                  <a:lnTo>
                    <a:pt x="236977" y="2427351"/>
                  </a:lnTo>
                  <a:lnTo>
                    <a:pt x="236999" y="2432793"/>
                  </a:lnTo>
                  <a:lnTo>
                    <a:pt x="237020" y="2438236"/>
                  </a:lnTo>
                  <a:lnTo>
                    <a:pt x="237040" y="2443678"/>
                  </a:lnTo>
                  <a:lnTo>
                    <a:pt x="237058" y="2449121"/>
                  </a:lnTo>
                  <a:lnTo>
                    <a:pt x="237075" y="2454563"/>
                  </a:lnTo>
                  <a:lnTo>
                    <a:pt x="237089" y="2460006"/>
                  </a:lnTo>
                  <a:lnTo>
                    <a:pt x="237102" y="2465448"/>
                  </a:lnTo>
                  <a:lnTo>
                    <a:pt x="237113" y="2470891"/>
                  </a:lnTo>
                  <a:lnTo>
                    <a:pt x="237123" y="2476333"/>
                  </a:lnTo>
                  <a:lnTo>
                    <a:pt x="237130" y="2481776"/>
                  </a:lnTo>
                  <a:lnTo>
                    <a:pt x="237136" y="2487218"/>
                  </a:lnTo>
                  <a:lnTo>
                    <a:pt x="237139" y="2492661"/>
                  </a:lnTo>
                  <a:lnTo>
                    <a:pt x="237140" y="2498103"/>
                  </a:lnTo>
                  <a:lnTo>
                    <a:pt x="237138" y="2503546"/>
                  </a:lnTo>
                  <a:lnTo>
                    <a:pt x="237133" y="2508988"/>
                  </a:lnTo>
                  <a:lnTo>
                    <a:pt x="237125" y="2514431"/>
                  </a:lnTo>
                  <a:lnTo>
                    <a:pt x="237115" y="2519873"/>
                  </a:lnTo>
                  <a:lnTo>
                    <a:pt x="237102" y="2525316"/>
                  </a:lnTo>
                  <a:lnTo>
                    <a:pt x="237086" y="2530758"/>
                  </a:lnTo>
                  <a:lnTo>
                    <a:pt x="237068" y="2536201"/>
                  </a:lnTo>
                  <a:lnTo>
                    <a:pt x="237048" y="2541643"/>
                  </a:lnTo>
                  <a:lnTo>
                    <a:pt x="237025" y="2547086"/>
                  </a:lnTo>
                  <a:lnTo>
                    <a:pt x="237001" y="2552528"/>
                  </a:lnTo>
                  <a:lnTo>
                    <a:pt x="236976" y="2557971"/>
                  </a:lnTo>
                  <a:lnTo>
                    <a:pt x="236951" y="2563413"/>
                  </a:lnTo>
                  <a:lnTo>
                    <a:pt x="236924" y="2568856"/>
                  </a:lnTo>
                  <a:lnTo>
                    <a:pt x="236898" y="2574298"/>
                  </a:lnTo>
                  <a:lnTo>
                    <a:pt x="236872" y="2579741"/>
                  </a:lnTo>
                  <a:lnTo>
                    <a:pt x="236846" y="2585183"/>
                  </a:lnTo>
                  <a:lnTo>
                    <a:pt x="236821" y="2590626"/>
                  </a:lnTo>
                  <a:lnTo>
                    <a:pt x="236798" y="2596068"/>
                  </a:lnTo>
                  <a:lnTo>
                    <a:pt x="236776" y="2601511"/>
                  </a:lnTo>
                  <a:lnTo>
                    <a:pt x="236757" y="2606953"/>
                  </a:lnTo>
                  <a:lnTo>
                    <a:pt x="236740" y="2612396"/>
                  </a:lnTo>
                  <a:lnTo>
                    <a:pt x="236726" y="2617838"/>
                  </a:lnTo>
                  <a:lnTo>
                    <a:pt x="236715" y="2623281"/>
                  </a:lnTo>
                  <a:lnTo>
                    <a:pt x="236708" y="2628723"/>
                  </a:lnTo>
                  <a:lnTo>
                    <a:pt x="236704" y="2634166"/>
                  </a:lnTo>
                  <a:lnTo>
                    <a:pt x="236703" y="2639608"/>
                  </a:lnTo>
                  <a:lnTo>
                    <a:pt x="236705" y="2645051"/>
                  </a:lnTo>
                  <a:lnTo>
                    <a:pt x="236710" y="2650493"/>
                  </a:lnTo>
                  <a:lnTo>
                    <a:pt x="236718" y="2655936"/>
                  </a:lnTo>
                  <a:lnTo>
                    <a:pt x="236727" y="2661378"/>
                  </a:lnTo>
                  <a:lnTo>
                    <a:pt x="236738" y="2666821"/>
                  </a:lnTo>
                  <a:lnTo>
                    <a:pt x="236749" y="2672263"/>
                  </a:lnTo>
                  <a:lnTo>
                    <a:pt x="236760" y="2677706"/>
                  </a:lnTo>
                  <a:lnTo>
                    <a:pt x="236770" y="2683148"/>
                  </a:lnTo>
                  <a:lnTo>
                    <a:pt x="236780" y="2688590"/>
                  </a:lnTo>
                  <a:lnTo>
                    <a:pt x="236788" y="2694033"/>
                  </a:lnTo>
                  <a:lnTo>
                    <a:pt x="236794" y="2699475"/>
                  </a:lnTo>
                  <a:lnTo>
                    <a:pt x="236799" y="2704918"/>
                  </a:lnTo>
                  <a:lnTo>
                    <a:pt x="236803" y="2710360"/>
                  </a:lnTo>
                  <a:lnTo>
                    <a:pt x="236805" y="2715803"/>
                  </a:lnTo>
                  <a:lnTo>
                    <a:pt x="236807" y="2721245"/>
                  </a:lnTo>
                  <a:lnTo>
                    <a:pt x="236808" y="2726688"/>
                  </a:lnTo>
                  <a:lnTo>
                    <a:pt x="236808" y="2732130"/>
                  </a:lnTo>
                  <a:lnTo>
                    <a:pt x="236808" y="2737573"/>
                  </a:lnTo>
                  <a:lnTo>
                    <a:pt x="236808" y="2743015"/>
                  </a:lnTo>
                  <a:lnTo>
                    <a:pt x="236808" y="2748458"/>
                  </a:lnTo>
                  <a:lnTo>
                    <a:pt x="236807" y="2753900"/>
                  </a:lnTo>
                  <a:lnTo>
                    <a:pt x="236806" y="2759343"/>
                  </a:lnTo>
                  <a:lnTo>
                    <a:pt x="236804" y="2764785"/>
                  </a:lnTo>
                  <a:lnTo>
                    <a:pt x="236801" y="2770228"/>
                  </a:lnTo>
                  <a:lnTo>
                    <a:pt x="236797" y="2775670"/>
                  </a:lnTo>
                  <a:lnTo>
                    <a:pt x="236790" y="2781113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" name="pg32"/>
            <p:cNvSpPr/>
            <p:nvPr/>
          </p:nvSpPr>
          <p:spPr>
            <a:xfrm>
              <a:off x="6010733" y="4151339"/>
              <a:ext cx="448443" cy="2880064"/>
            </a:xfrm>
            <a:custGeom>
              <a:avLst/>
              <a:gdLst/>
              <a:ahLst/>
              <a:cxnLst/>
              <a:rect l="0" t="0" r="0" b="0"/>
              <a:pathLst>
                <a:path w="448443" h="2880064">
                  <a:moveTo>
                    <a:pt x="223773" y="2880064"/>
                  </a:moveTo>
                  <a:lnTo>
                    <a:pt x="223763" y="2874428"/>
                  </a:lnTo>
                  <a:lnTo>
                    <a:pt x="223756" y="2868792"/>
                  </a:lnTo>
                  <a:lnTo>
                    <a:pt x="223752" y="2863156"/>
                  </a:lnTo>
                  <a:lnTo>
                    <a:pt x="223751" y="2857519"/>
                  </a:lnTo>
                  <a:lnTo>
                    <a:pt x="223751" y="2851883"/>
                  </a:lnTo>
                  <a:lnTo>
                    <a:pt x="223752" y="2846247"/>
                  </a:lnTo>
                  <a:lnTo>
                    <a:pt x="223752" y="2840611"/>
                  </a:lnTo>
                  <a:lnTo>
                    <a:pt x="223752" y="2834975"/>
                  </a:lnTo>
                  <a:lnTo>
                    <a:pt x="223750" y="2829339"/>
                  </a:lnTo>
                  <a:lnTo>
                    <a:pt x="223746" y="2823703"/>
                  </a:lnTo>
                  <a:lnTo>
                    <a:pt x="223740" y="2818067"/>
                  </a:lnTo>
                  <a:lnTo>
                    <a:pt x="223733" y="2812430"/>
                  </a:lnTo>
                  <a:lnTo>
                    <a:pt x="223724" y="2806794"/>
                  </a:lnTo>
                  <a:lnTo>
                    <a:pt x="223714" y="2801158"/>
                  </a:lnTo>
                  <a:lnTo>
                    <a:pt x="223704" y="2795522"/>
                  </a:lnTo>
                  <a:lnTo>
                    <a:pt x="223693" y="2789886"/>
                  </a:lnTo>
                  <a:lnTo>
                    <a:pt x="223682" y="2784250"/>
                  </a:lnTo>
                  <a:lnTo>
                    <a:pt x="223672" y="2778614"/>
                  </a:lnTo>
                  <a:lnTo>
                    <a:pt x="223662" y="2772977"/>
                  </a:lnTo>
                  <a:lnTo>
                    <a:pt x="223654" y="2767341"/>
                  </a:lnTo>
                  <a:lnTo>
                    <a:pt x="223646" y="2761705"/>
                  </a:lnTo>
                  <a:lnTo>
                    <a:pt x="223640" y="2756069"/>
                  </a:lnTo>
                  <a:lnTo>
                    <a:pt x="223634" y="2750433"/>
                  </a:lnTo>
                  <a:lnTo>
                    <a:pt x="223629" y="2744797"/>
                  </a:lnTo>
                  <a:lnTo>
                    <a:pt x="223623" y="2739161"/>
                  </a:lnTo>
                  <a:lnTo>
                    <a:pt x="223618" y="2733524"/>
                  </a:lnTo>
                  <a:lnTo>
                    <a:pt x="223612" y="2727888"/>
                  </a:lnTo>
                  <a:lnTo>
                    <a:pt x="223605" y="2722252"/>
                  </a:lnTo>
                  <a:lnTo>
                    <a:pt x="223598" y="2716616"/>
                  </a:lnTo>
                  <a:lnTo>
                    <a:pt x="223589" y="2710980"/>
                  </a:lnTo>
                  <a:lnTo>
                    <a:pt x="223579" y="2705344"/>
                  </a:lnTo>
                  <a:lnTo>
                    <a:pt x="223568" y="2699708"/>
                  </a:lnTo>
                  <a:lnTo>
                    <a:pt x="223555" y="2694072"/>
                  </a:lnTo>
                  <a:lnTo>
                    <a:pt x="223540" y="2688435"/>
                  </a:lnTo>
                  <a:lnTo>
                    <a:pt x="223525" y="2682799"/>
                  </a:lnTo>
                  <a:lnTo>
                    <a:pt x="223507" y="2677163"/>
                  </a:lnTo>
                  <a:lnTo>
                    <a:pt x="223489" y="2671527"/>
                  </a:lnTo>
                  <a:lnTo>
                    <a:pt x="223468" y="2665891"/>
                  </a:lnTo>
                  <a:lnTo>
                    <a:pt x="223446" y="2660255"/>
                  </a:lnTo>
                  <a:lnTo>
                    <a:pt x="223423" y="2654619"/>
                  </a:lnTo>
                  <a:lnTo>
                    <a:pt x="223399" y="2648982"/>
                  </a:lnTo>
                  <a:lnTo>
                    <a:pt x="223373" y="2643346"/>
                  </a:lnTo>
                  <a:lnTo>
                    <a:pt x="223346" y="2637710"/>
                  </a:lnTo>
                  <a:lnTo>
                    <a:pt x="223317" y="2632074"/>
                  </a:lnTo>
                  <a:lnTo>
                    <a:pt x="223288" y="2626438"/>
                  </a:lnTo>
                  <a:lnTo>
                    <a:pt x="223257" y="2620802"/>
                  </a:lnTo>
                  <a:lnTo>
                    <a:pt x="223225" y="2615166"/>
                  </a:lnTo>
                  <a:lnTo>
                    <a:pt x="223192" y="2609530"/>
                  </a:lnTo>
                  <a:lnTo>
                    <a:pt x="223157" y="2603893"/>
                  </a:lnTo>
                  <a:lnTo>
                    <a:pt x="223121" y="2598257"/>
                  </a:lnTo>
                  <a:lnTo>
                    <a:pt x="223082" y="2592621"/>
                  </a:lnTo>
                  <a:lnTo>
                    <a:pt x="223041" y="2586985"/>
                  </a:lnTo>
                  <a:lnTo>
                    <a:pt x="222998" y="2581349"/>
                  </a:lnTo>
                  <a:lnTo>
                    <a:pt x="222953" y="2575713"/>
                  </a:lnTo>
                  <a:lnTo>
                    <a:pt x="222905" y="2570077"/>
                  </a:lnTo>
                  <a:lnTo>
                    <a:pt x="222855" y="2564440"/>
                  </a:lnTo>
                  <a:lnTo>
                    <a:pt x="222804" y="2558804"/>
                  </a:lnTo>
                  <a:lnTo>
                    <a:pt x="222751" y="2553168"/>
                  </a:lnTo>
                  <a:lnTo>
                    <a:pt x="222697" y="2547532"/>
                  </a:lnTo>
                  <a:lnTo>
                    <a:pt x="222643" y="2541896"/>
                  </a:lnTo>
                  <a:lnTo>
                    <a:pt x="222590" y="2536260"/>
                  </a:lnTo>
                  <a:lnTo>
                    <a:pt x="222539" y="2530624"/>
                  </a:lnTo>
                  <a:lnTo>
                    <a:pt x="222490" y="2524988"/>
                  </a:lnTo>
                  <a:lnTo>
                    <a:pt x="222444" y="2519351"/>
                  </a:lnTo>
                  <a:lnTo>
                    <a:pt x="222403" y="2513715"/>
                  </a:lnTo>
                  <a:lnTo>
                    <a:pt x="222366" y="2508079"/>
                  </a:lnTo>
                  <a:lnTo>
                    <a:pt x="222334" y="2502443"/>
                  </a:lnTo>
                  <a:lnTo>
                    <a:pt x="222307" y="2496807"/>
                  </a:lnTo>
                  <a:lnTo>
                    <a:pt x="222287" y="2491171"/>
                  </a:lnTo>
                  <a:lnTo>
                    <a:pt x="222272" y="2485535"/>
                  </a:lnTo>
                  <a:lnTo>
                    <a:pt x="222262" y="2479898"/>
                  </a:lnTo>
                  <a:lnTo>
                    <a:pt x="222256" y="2474262"/>
                  </a:lnTo>
                  <a:lnTo>
                    <a:pt x="222255" y="2468626"/>
                  </a:lnTo>
                  <a:lnTo>
                    <a:pt x="222257" y="2462990"/>
                  </a:lnTo>
                  <a:lnTo>
                    <a:pt x="222262" y="2457354"/>
                  </a:lnTo>
                  <a:lnTo>
                    <a:pt x="222268" y="2451718"/>
                  </a:lnTo>
                  <a:lnTo>
                    <a:pt x="222275" y="2446082"/>
                  </a:lnTo>
                  <a:lnTo>
                    <a:pt x="222281" y="2440446"/>
                  </a:lnTo>
                  <a:lnTo>
                    <a:pt x="222287" y="2434809"/>
                  </a:lnTo>
                  <a:lnTo>
                    <a:pt x="222292" y="2429173"/>
                  </a:lnTo>
                  <a:lnTo>
                    <a:pt x="222295" y="2423537"/>
                  </a:lnTo>
                  <a:lnTo>
                    <a:pt x="222297" y="2417901"/>
                  </a:lnTo>
                  <a:lnTo>
                    <a:pt x="222296" y="2412265"/>
                  </a:lnTo>
                  <a:lnTo>
                    <a:pt x="222293" y="2406629"/>
                  </a:lnTo>
                  <a:lnTo>
                    <a:pt x="222288" y="2400993"/>
                  </a:lnTo>
                  <a:lnTo>
                    <a:pt x="222281" y="2395356"/>
                  </a:lnTo>
                  <a:lnTo>
                    <a:pt x="222271" y="2389720"/>
                  </a:lnTo>
                  <a:lnTo>
                    <a:pt x="222257" y="2384084"/>
                  </a:lnTo>
                  <a:lnTo>
                    <a:pt x="222240" y="2378448"/>
                  </a:lnTo>
                  <a:lnTo>
                    <a:pt x="222219" y="2372812"/>
                  </a:lnTo>
                  <a:lnTo>
                    <a:pt x="222191" y="2367176"/>
                  </a:lnTo>
                  <a:lnTo>
                    <a:pt x="222157" y="2361540"/>
                  </a:lnTo>
                  <a:lnTo>
                    <a:pt x="222114" y="2355904"/>
                  </a:lnTo>
                  <a:lnTo>
                    <a:pt x="222060" y="2350267"/>
                  </a:lnTo>
                  <a:lnTo>
                    <a:pt x="221994" y="2344631"/>
                  </a:lnTo>
                  <a:lnTo>
                    <a:pt x="221913" y="2338995"/>
                  </a:lnTo>
                  <a:lnTo>
                    <a:pt x="221816" y="2333359"/>
                  </a:lnTo>
                  <a:lnTo>
                    <a:pt x="221702" y="2327723"/>
                  </a:lnTo>
                  <a:lnTo>
                    <a:pt x="221570" y="2322087"/>
                  </a:lnTo>
                  <a:lnTo>
                    <a:pt x="221420" y="2316451"/>
                  </a:lnTo>
                  <a:lnTo>
                    <a:pt x="221252" y="2310814"/>
                  </a:lnTo>
                  <a:lnTo>
                    <a:pt x="221066" y="2305178"/>
                  </a:lnTo>
                  <a:lnTo>
                    <a:pt x="220862" y="2299542"/>
                  </a:lnTo>
                  <a:lnTo>
                    <a:pt x="220642" y="2293906"/>
                  </a:lnTo>
                  <a:lnTo>
                    <a:pt x="220407" y="2288270"/>
                  </a:lnTo>
                  <a:lnTo>
                    <a:pt x="220161" y="2282634"/>
                  </a:lnTo>
                  <a:lnTo>
                    <a:pt x="219907" y="2276998"/>
                  </a:lnTo>
                  <a:lnTo>
                    <a:pt x="219648" y="2271362"/>
                  </a:lnTo>
                  <a:lnTo>
                    <a:pt x="219387" y="2265725"/>
                  </a:lnTo>
                  <a:lnTo>
                    <a:pt x="219126" y="2260089"/>
                  </a:lnTo>
                  <a:lnTo>
                    <a:pt x="218869" y="2254453"/>
                  </a:lnTo>
                  <a:lnTo>
                    <a:pt x="218618" y="2248817"/>
                  </a:lnTo>
                  <a:lnTo>
                    <a:pt x="218376" y="2243181"/>
                  </a:lnTo>
                  <a:lnTo>
                    <a:pt x="218145" y="2237545"/>
                  </a:lnTo>
                  <a:lnTo>
                    <a:pt x="217927" y="2231909"/>
                  </a:lnTo>
                  <a:lnTo>
                    <a:pt x="217722" y="2226272"/>
                  </a:lnTo>
                  <a:lnTo>
                    <a:pt x="217530" y="2220636"/>
                  </a:lnTo>
                  <a:lnTo>
                    <a:pt x="217352" y="2215000"/>
                  </a:lnTo>
                  <a:lnTo>
                    <a:pt x="217187" y="2209364"/>
                  </a:lnTo>
                  <a:lnTo>
                    <a:pt x="217034" y="2203728"/>
                  </a:lnTo>
                  <a:lnTo>
                    <a:pt x="216894" y="2198092"/>
                  </a:lnTo>
                  <a:lnTo>
                    <a:pt x="216766" y="2192456"/>
                  </a:lnTo>
                  <a:lnTo>
                    <a:pt x="216648" y="2186819"/>
                  </a:lnTo>
                  <a:lnTo>
                    <a:pt x="216540" y="2181183"/>
                  </a:lnTo>
                  <a:lnTo>
                    <a:pt x="216439" y="2175547"/>
                  </a:lnTo>
                  <a:lnTo>
                    <a:pt x="216345" y="2169911"/>
                  </a:lnTo>
                  <a:lnTo>
                    <a:pt x="216258" y="2164275"/>
                  </a:lnTo>
                  <a:lnTo>
                    <a:pt x="216176" y="2158639"/>
                  </a:lnTo>
                  <a:lnTo>
                    <a:pt x="216099" y="2153003"/>
                  </a:lnTo>
                  <a:lnTo>
                    <a:pt x="216026" y="2147367"/>
                  </a:lnTo>
                  <a:lnTo>
                    <a:pt x="215955" y="2141730"/>
                  </a:lnTo>
                  <a:lnTo>
                    <a:pt x="215885" y="2136094"/>
                  </a:lnTo>
                  <a:lnTo>
                    <a:pt x="215811" y="2130458"/>
                  </a:lnTo>
                  <a:lnTo>
                    <a:pt x="215733" y="2124822"/>
                  </a:lnTo>
                  <a:lnTo>
                    <a:pt x="215645" y="2119186"/>
                  </a:lnTo>
                  <a:lnTo>
                    <a:pt x="215544" y="2113550"/>
                  </a:lnTo>
                  <a:lnTo>
                    <a:pt x="215425" y="2107914"/>
                  </a:lnTo>
                  <a:lnTo>
                    <a:pt x="215282" y="2102277"/>
                  </a:lnTo>
                  <a:lnTo>
                    <a:pt x="215109" y="2096641"/>
                  </a:lnTo>
                  <a:lnTo>
                    <a:pt x="214897" y="2091005"/>
                  </a:lnTo>
                  <a:lnTo>
                    <a:pt x="214641" y="2085369"/>
                  </a:lnTo>
                  <a:lnTo>
                    <a:pt x="214338" y="2079733"/>
                  </a:lnTo>
                  <a:lnTo>
                    <a:pt x="213985" y="2074097"/>
                  </a:lnTo>
                  <a:lnTo>
                    <a:pt x="213579" y="2068461"/>
                  </a:lnTo>
                  <a:lnTo>
                    <a:pt x="213118" y="2062825"/>
                  </a:lnTo>
                  <a:lnTo>
                    <a:pt x="212603" y="2057188"/>
                  </a:lnTo>
                  <a:lnTo>
                    <a:pt x="212034" y="2051552"/>
                  </a:lnTo>
                  <a:lnTo>
                    <a:pt x="211415" y="2045916"/>
                  </a:lnTo>
                  <a:lnTo>
                    <a:pt x="210744" y="2040280"/>
                  </a:lnTo>
                  <a:lnTo>
                    <a:pt x="210031" y="2034644"/>
                  </a:lnTo>
                  <a:lnTo>
                    <a:pt x="209282" y="2029008"/>
                  </a:lnTo>
                  <a:lnTo>
                    <a:pt x="208504" y="2023372"/>
                  </a:lnTo>
                  <a:lnTo>
                    <a:pt x="207701" y="2017735"/>
                  </a:lnTo>
                  <a:lnTo>
                    <a:pt x="206879" y="2012099"/>
                  </a:lnTo>
                  <a:lnTo>
                    <a:pt x="206042" y="2006463"/>
                  </a:lnTo>
                  <a:lnTo>
                    <a:pt x="205194" y="2000827"/>
                  </a:lnTo>
                  <a:lnTo>
                    <a:pt x="204338" y="1995191"/>
                  </a:lnTo>
                  <a:lnTo>
                    <a:pt x="203476" y="1989555"/>
                  </a:lnTo>
                  <a:lnTo>
                    <a:pt x="202610" y="1983919"/>
                  </a:lnTo>
                  <a:lnTo>
                    <a:pt x="201740" y="1978283"/>
                  </a:lnTo>
                  <a:lnTo>
                    <a:pt x="200866" y="1972646"/>
                  </a:lnTo>
                  <a:lnTo>
                    <a:pt x="199987" y="1967010"/>
                  </a:lnTo>
                  <a:lnTo>
                    <a:pt x="199103" y="1961374"/>
                  </a:lnTo>
                  <a:lnTo>
                    <a:pt x="198211" y="1955738"/>
                  </a:lnTo>
                  <a:lnTo>
                    <a:pt x="197310" y="1950102"/>
                  </a:lnTo>
                  <a:lnTo>
                    <a:pt x="196399" y="1944466"/>
                  </a:lnTo>
                  <a:lnTo>
                    <a:pt x="195473" y="1938830"/>
                  </a:lnTo>
                  <a:lnTo>
                    <a:pt x="194532" y="1933193"/>
                  </a:lnTo>
                  <a:lnTo>
                    <a:pt x="193574" y="1927557"/>
                  </a:lnTo>
                  <a:lnTo>
                    <a:pt x="192600" y="1921921"/>
                  </a:lnTo>
                  <a:lnTo>
                    <a:pt x="191607" y="1916285"/>
                  </a:lnTo>
                  <a:lnTo>
                    <a:pt x="190595" y="1910649"/>
                  </a:lnTo>
                  <a:lnTo>
                    <a:pt x="189562" y="1905013"/>
                  </a:lnTo>
                  <a:lnTo>
                    <a:pt x="188509" y="1899377"/>
                  </a:lnTo>
                  <a:lnTo>
                    <a:pt x="187435" y="1893741"/>
                  </a:lnTo>
                  <a:lnTo>
                    <a:pt x="186336" y="1888104"/>
                  </a:lnTo>
                  <a:lnTo>
                    <a:pt x="185216" y="1882468"/>
                  </a:lnTo>
                  <a:lnTo>
                    <a:pt x="184075" y="1876832"/>
                  </a:lnTo>
                  <a:lnTo>
                    <a:pt x="182914" y="1871196"/>
                  </a:lnTo>
                  <a:lnTo>
                    <a:pt x="181734" y="1865560"/>
                  </a:lnTo>
                  <a:lnTo>
                    <a:pt x="180536" y="1859924"/>
                  </a:lnTo>
                  <a:lnTo>
                    <a:pt x="179323" y="1854288"/>
                  </a:lnTo>
                  <a:lnTo>
                    <a:pt x="178098" y="1848651"/>
                  </a:lnTo>
                  <a:lnTo>
                    <a:pt x="176863" y="1843015"/>
                  </a:lnTo>
                  <a:lnTo>
                    <a:pt x="175621" y="1837379"/>
                  </a:lnTo>
                  <a:lnTo>
                    <a:pt x="174376" y="1831743"/>
                  </a:lnTo>
                  <a:lnTo>
                    <a:pt x="173131" y="1826107"/>
                  </a:lnTo>
                  <a:lnTo>
                    <a:pt x="171888" y="1820471"/>
                  </a:lnTo>
                  <a:lnTo>
                    <a:pt x="170648" y="1814835"/>
                  </a:lnTo>
                  <a:lnTo>
                    <a:pt x="169412" y="1809199"/>
                  </a:lnTo>
                  <a:lnTo>
                    <a:pt x="168180" y="1803562"/>
                  </a:lnTo>
                  <a:lnTo>
                    <a:pt x="166948" y="1797926"/>
                  </a:lnTo>
                  <a:lnTo>
                    <a:pt x="165715" y="1792290"/>
                  </a:lnTo>
                  <a:lnTo>
                    <a:pt x="164474" y="1786654"/>
                  </a:lnTo>
                  <a:lnTo>
                    <a:pt x="163223" y="1781018"/>
                  </a:lnTo>
                  <a:lnTo>
                    <a:pt x="161956" y="1775382"/>
                  </a:lnTo>
                  <a:lnTo>
                    <a:pt x="160669" y="1769746"/>
                  </a:lnTo>
                  <a:lnTo>
                    <a:pt x="159359" y="1764109"/>
                  </a:lnTo>
                  <a:lnTo>
                    <a:pt x="158023" y="1758473"/>
                  </a:lnTo>
                  <a:lnTo>
                    <a:pt x="156660" y="1752837"/>
                  </a:lnTo>
                  <a:lnTo>
                    <a:pt x="155270" y="1747201"/>
                  </a:lnTo>
                  <a:lnTo>
                    <a:pt x="153854" y="1741565"/>
                  </a:lnTo>
                  <a:lnTo>
                    <a:pt x="152415" y="1735929"/>
                  </a:lnTo>
                  <a:lnTo>
                    <a:pt x="150959" y="1730293"/>
                  </a:lnTo>
                  <a:lnTo>
                    <a:pt x="149490" y="1724657"/>
                  </a:lnTo>
                  <a:lnTo>
                    <a:pt x="148014" y="1719020"/>
                  </a:lnTo>
                  <a:lnTo>
                    <a:pt x="146533" y="1713384"/>
                  </a:lnTo>
                  <a:lnTo>
                    <a:pt x="145049" y="1707748"/>
                  </a:lnTo>
                  <a:lnTo>
                    <a:pt x="143563" y="1702112"/>
                  </a:lnTo>
                  <a:lnTo>
                    <a:pt x="142073" y="1696476"/>
                  </a:lnTo>
                  <a:lnTo>
                    <a:pt x="140574" y="1690840"/>
                  </a:lnTo>
                  <a:lnTo>
                    <a:pt x="139057" y="1685204"/>
                  </a:lnTo>
                  <a:lnTo>
                    <a:pt x="137514" y="1679567"/>
                  </a:lnTo>
                  <a:lnTo>
                    <a:pt x="135933" y="1673931"/>
                  </a:lnTo>
                  <a:lnTo>
                    <a:pt x="134302" y="1668295"/>
                  </a:lnTo>
                  <a:lnTo>
                    <a:pt x="132609" y="1662659"/>
                  </a:lnTo>
                  <a:lnTo>
                    <a:pt x="130842" y="1657023"/>
                  </a:lnTo>
                  <a:lnTo>
                    <a:pt x="128989" y="1651387"/>
                  </a:lnTo>
                  <a:lnTo>
                    <a:pt x="127040" y="1645751"/>
                  </a:lnTo>
                  <a:lnTo>
                    <a:pt x="124979" y="1640114"/>
                  </a:lnTo>
                  <a:lnTo>
                    <a:pt x="122792" y="1634478"/>
                  </a:lnTo>
                  <a:lnTo>
                    <a:pt x="120485" y="1628842"/>
                  </a:lnTo>
                  <a:lnTo>
                    <a:pt x="118057" y="1623206"/>
                  </a:lnTo>
                  <a:lnTo>
                    <a:pt x="115510" y="1617570"/>
                  </a:lnTo>
                  <a:lnTo>
                    <a:pt x="112846" y="1611934"/>
                  </a:lnTo>
                  <a:lnTo>
                    <a:pt x="110074" y="1606298"/>
                  </a:lnTo>
                  <a:lnTo>
                    <a:pt x="107202" y="1600662"/>
                  </a:lnTo>
                  <a:lnTo>
                    <a:pt x="104244" y="1595025"/>
                  </a:lnTo>
                  <a:lnTo>
                    <a:pt x="101211" y="1589389"/>
                  </a:lnTo>
                  <a:lnTo>
                    <a:pt x="98125" y="1583753"/>
                  </a:lnTo>
                  <a:lnTo>
                    <a:pt x="95012" y="1578117"/>
                  </a:lnTo>
                  <a:lnTo>
                    <a:pt x="91892" y="1572481"/>
                  </a:lnTo>
                  <a:lnTo>
                    <a:pt x="88787" y="1566845"/>
                  </a:lnTo>
                  <a:lnTo>
                    <a:pt x="85716" y="1561209"/>
                  </a:lnTo>
                  <a:lnTo>
                    <a:pt x="82697" y="1555572"/>
                  </a:lnTo>
                  <a:lnTo>
                    <a:pt x="79745" y="1549936"/>
                  </a:lnTo>
                  <a:lnTo>
                    <a:pt x="76873" y="1544300"/>
                  </a:lnTo>
                  <a:lnTo>
                    <a:pt x="74093" y="1538664"/>
                  </a:lnTo>
                  <a:lnTo>
                    <a:pt x="71413" y="1533028"/>
                  </a:lnTo>
                  <a:lnTo>
                    <a:pt x="68822" y="1527392"/>
                  </a:lnTo>
                  <a:lnTo>
                    <a:pt x="66315" y="1521756"/>
                  </a:lnTo>
                  <a:lnTo>
                    <a:pt x="63885" y="1516120"/>
                  </a:lnTo>
                  <a:lnTo>
                    <a:pt x="61522" y="1510483"/>
                  </a:lnTo>
                  <a:lnTo>
                    <a:pt x="59216" y="1504847"/>
                  </a:lnTo>
                  <a:lnTo>
                    <a:pt x="56957" y="1499211"/>
                  </a:lnTo>
                  <a:lnTo>
                    <a:pt x="54735" y="1493575"/>
                  </a:lnTo>
                  <a:lnTo>
                    <a:pt x="52546" y="1487939"/>
                  </a:lnTo>
                  <a:lnTo>
                    <a:pt x="50384" y="1482303"/>
                  </a:lnTo>
                  <a:lnTo>
                    <a:pt x="48244" y="1476667"/>
                  </a:lnTo>
                  <a:lnTo>
                    <a:pt x="46129" y="1471030"/>
                  </a:lnTo>
                  <a:lnTo>
                    <a:pt x="44041" y="1465394"/>
                  </a:lnTo>
                  <a:lnTo>
                    <a:pt x="41982" y="1459758"/>
                  </a:lnTo>
                  <a:lnTo>
                    <a:pt x="39959" y="1454122"/>
                  </a:lnTo>
                  <a:lnTo>
                    <a:pt x="37976" y="1448486"/>
                  </a:lnTo>
                  <a:lnTo>
                    <a:pt x="36036" y="1442850"/>
                  </a:lnTo>
                  <a:lnTo>
                    <a:pt x="34146" y="1437214"/>
                  </a:lnTo>
                  <a:lnTo>
                    <a:pt x="32308" y="1431578"/>
                  </a:lnTo>
                  <a:lnTo>
                    <a:pt x="30518" y="1425941"/>
                  </a:lnTo>
                  <a:lnTo>
                    <a:pt x="28775" y="1420305"/>
                  </a:lnTo>
                  <a:lnTo>
                    <a:pt x="27076" y="1414669"/>
                  </a:lnTo>
                  <a:lnTo>
                    <a:pt x="25419" y="1409033"/>
                  </a:lnTo>
                  <a:lnTo>
                    <a:pt x="23800" y="1403397"/>
                  </a:lnTo>
                  <a:lnTo>
                    <a:pt x="22217" y="1397761"/>
                  </a:lnTo>
                  <a:lnTo>
                    <a:pt x="20667" y="1392125"/>
                  </a:lnTo>
                  <a:lnTo>
                    <a:pt x="19151" y="1386488"/>
                  </a:lnTo>
                  <a:lnTo>
                    <a:pt x="17669" y="1380852"/>
                  </a:lnTo>
                  <a:lnTo>
                    <a:pt x="16221" y="1375216"/>
                  </a:lnTo>
                  <a:lnTo>
                    <a:pt x="14809" y="1369580"/>
                  </a:lnTo>
                  <a:lnTo>
                    <a:pt x="13437" y="1363944"/>
                  </a:lnTo>
                  <a:lnTo>
                    <a:pt x="12111" y="1358308"/>
                  </a:lnTo>
                  <a:lnTo>
                    <a:pt x="10835" y="1352672"/>
                  </a:lnTo>
                  <a:lnTo>
                    <a:pt x="9614" y="1347036"/>
                  </a:lnTo>
                  <a:lnTo>
                    <a:pt x="8456" y="1341399"/>
                  </a:lnTo>
                  <a:lnTo>
                    <a:pt x="7370" y="1335763"/>
                  </a:lnTo>
                  <a:lnTo>
                    <a:pt x="6360" y="1330127"/>
                  </a:lnTo>
                  <a:lnTo>
                    <a:pt x="5424" y="1324491"/>
                  </a:lnTo>
                  <a:lnTo>
                    <a:pt x="4564" y="1318855"/>
                  </a:lnTo>
                  <a:lnTo>
                    <a:pt x="3780" y="1313219"/>
                  </a:lnTo>
                  <a:lnTo>
                    <a:pt x="3072" y="1307583"/>
                  </a:lnTo>
                  <a:lnTo>
                    <a:pt x="2438" y="1301946"/>
                  </a:lnTo>
                  <a:lnTo>
                    <a:pt x="1877" y="1296310"/>
                  </a:lnTo>
                  <a:lnTo>
                    <a:pt x="1386" y="1290674"/>
                  </a:lnTo>
                  <a:lnTo>
                    <a:pt x="972" y="1285038"/>
                  </a:lnTo>
                  <a:lnTo>
                    <a:pt x="630" y="1279402"/>
                  </a:lnTo>
                  <a:lnTo>
                    <a:pt x="359" y="1273766"/>
                  </a:lnTo>
                  <a:lnTo>
                    <a:pt x="162" y="1268130"/>
                  </a:lnTo>
                  <a:lnTo>
                    <a:pt x="40" y="1262494"/>
                  </a:lnTo>
                  <a:lnTo>
                    <a:pt x="0" y="1256857"/>
                  </a:lnTo>
                  <a:lnTo>
                    <a:pt x="44" y="1251221"/>
                  </a:lnTo>
                  <a:lnTo>
                    <a:pt x="177" y="1245585"/>
                  </a:lnTo>
                  <a:lnTo>
                    <a:pt x="403" y="1239949"/>
                  </a:lnTo>
                  <a:lnTo>
                    <a:pt x="734" y="1234313"/>
                  </a:lnTo>
                  <a:lnTo>
                    <a:pt x="1167" y="1228677"/>
                  </a:lnTo>
                  <a:lnTo>
                    <a:pt x="1695" y="1223041"/>
                  </a:lnTo>
                  <a:lnTo>
                    <a:pt x="2315" y="1217404"/>
                  </a:lnTo>
                  <a:lnTo>
                    <a:pt x="3023" y="1211768"/>
                  </a:lnTo>
                  <a:lnTo>
                    <a:pt x="3813" y="1206132"/>
                  </a:lnTo>
                  <a:lnTo>
                    <a:pt x="4676" y="1200496"/>
                  </a:lnTo>
                  <a:lnTo>
                    <a:pt x="5605" y="1194860"/>
                  </a:lnTo>
                  <a:lnTo>
                    <a:pt x="6590" y="1189224"/>
                  </a:lnTo>
                  <a:lnTo>
                    <a:pt x="7626" y="1183588"/>
                  </a:lnTo>
                  <a:lnTo>
                    <a:pt x="8701" y="1177952"/>
                  </a:lnTo>
                  <a:lnTo>
                    <a:pt x="9808" y="1172315"/>
                  </a:lnTo>
                  <a:lnTo>
                    <a:pt x="10942" y="1166679"/>
                  </a:lnTo>
                  <a:lnTo>
                    <a:pt x="12103" y="1161043"/>
                  </a:lnTo>
                  <a:lnTo>
                    <a:pt x="13295" y="1155407"/>
                  </a:lnTo>
                  <a:lnTo>
                    <a:pt x="14522" y="1149771"/>
                  </a:lnTo>
                  <a:lnTo>
                    <a:pt x="15793" y="1144135"/>
                  </a:lnTo>
                  <a:lnTo>
                    <a:pt x="17122" y="1138499"/>
                  </a:lnTo>
                  <a:lnTo>
                    <a:pt x="18534" y="1132862"/>
                  </a:lnTo>
                  <a:lnTo>
                    <a:pt x="20042" y="1127226"/>
                  </a:lnTo>
                  <a:lnTo>
                    <a:pt x="21663" y="1121590"/>
                  </a:lnTo>
                  <a:lnTo>
                    <a:pt x="23412" y="1115954"/>
                  </a:lnTo>
                  <a:lnTo>
                    <a:pt x="25305" y="1110318"/>
                  </a:lnTo>
                  <a:lnTo>
                    <a:pt x="27353" y="1104682"/>
                  </a:lnTo>
                  <a:lnTo>
                    <a:pt x="29564" y="1099046"/>
                  </a:lnTo>
                  <a:lnTo>
                    <a:pt x="31942" y="1093409"/>
                  </a:lnTo>
                  <a:lnTo>
                    <a:pt x="34486" y="1087773"/>
                  </a:lnTo>
                  <a:lnTo>
                    <a:pt x="37208" y="1082137"/>
                  </a:lnTo>
                  <a:lnTo>
                    <a:pt x="40076" y="1076501"/>
                  </a:lnTo>
                  <a:lnTo>
                    <a:pt x="43074" y="1070865"/>
                  </a:lnTo>
                  <a:lnTo>
                    <a:pt x="46183" y="1065229"/>
                  </a:lnTo>
                  <a:lnTo>
                    <a:pt x="49385" y="1059593"/>
                  </a:lnTo>
                  <a:lnTo>
                    <a:pt x="52660" y="1053957"/>
                  </a:lnTo>
                  <a:lnTo>
                    <a:pt x="55991" y="1048320"/>
                  </a:lnTo>
                  <a:lnTo>
                    <a:pt x="59360" y="1042684"/>
                  </a:lnTo>
                  <a:lnTo>
                    <a:pt x="62754" y="1037048"/>
                  </a:lnTo>
                  <a:lnTo>
                    <a:pt x="66159" y="1031412"/>
                  </a:lnTo>
                  <a:lnTo>
                    <a:pt x="69564" y="1025776"/>
                  </a:lnTo>
                  <a:lnTo>
                    <a:pt x="72961" y="1020140"/>
                  </a:lnTo>
                  <a:lnTo>
                    <a:pt x="76346" y="1014504"/>
                  </a:lnTo>
                  <a:lnTo>
                    <a:pt x="79714" y="1008867"/>
                  </a:lnTo>
                  <a:lnTo>
                    <a:pt x="83063" y="1003231"/>
                  </a:lnTo>
                  <a:lnTo>
                    <a:pt x="86387" y="997595"/>
                  </a:lnTo>
                  <a:lnTo>
                    <a:pt x="89684" y="991959"/>
                  </a:lnTo>
                  <a:lnTo>
                    <a:pt x="92949" y="986323"/>
                  </a:lnTo>
                  <a:lnTo>
                    <a:pt x="96167" y="980687"/>
                  </a:lnTo>
                  <a:lnTo>
                    <a:pt x="99338" y="975051"/>
                  </a:lnTo>
                  <a:lnTo>
                    <a:pt x="102451" y="969415"/>
                  </a:lnTo>
                  <a:lnTo>
                    <a:pt x="105500" y="963778"/>
                  </a:lnTo>
                  <a:lnTo>
                    <a:pt x="108474" y="958142"/>
                  </a:lnTo>
                  <a:lnTo>
                    <a:pt x="111368" y="952506"/>
                  </a:lnTo>
                  <a:lnTo>
                    <a:pt x="114172" y="946870"/>
                  </a:lnTo>
                  <a:lnTo>
                    <a:pt x="116883" y="941234"/>
                  </a:lnTo>
                  <a:lnTo>
                    <a:pt x="119495" y="935598"/>
                  </a:lnTo>
                  <a:lnTo>
                    <a:pt x="121996" y="929962"/>
                  </a:lnTo>
                  <a:lnTo>
                    <a:pt x="124402" y="924325"/>
                  </a:lnTo>
                  <a:lnTo>
                    <a:pt x="126717" y="918689"/>
                  </a:lnTo>
                  <a:lnTo>
                    <a:pt x="128951" y="913053"/>
                  </a:lnTo>
                  <a:lnTo>
                    <a:pt x="131112" y="907417"/>
                  </a:lnTo>
                  <a:lnTo>
                    <a:pt x="133213" y="901781"/>
                  </a:lnTo>
                  <a:lnTo>
                    <a:pt x="135268" y="896145"/>
                  </a:lnTo>
                  <a:lnTo>
                    <a:pt x="137290" y="890509"/>
                  </a:lnTo>
                  <a:lnTo>
                    <a:pt x="139295" y="884873"/>
                  </a:lnTo>
                  <a:lnTo>
                    <a:pt x="141301" y="879236"/>
                  </a:lnTo>
                  <a:lnTo>
                    <a:pt x="143323" y="873600"/>
                  </a:lnTo>
                  <a:lnTo>
                    <a:pt x="145372" y="867964"/>
                  </a:lnTo>
                  <a:lnTo>
                    <a:pt x="147459" y="862328"/>
                  </a:lnTo>
                  <a:lnTo>
                    <a:pt x="149589" y="856692"/>
                  </a:lnTo>
                  <a:lnTo>
                    <a:pt x="151768" y="851056"/>
                  </a:lnTo>
                  <a:lnTo>
                    <a:pt x="153995" y="845420"/>
                  </a:lnTo>
                  <a:lnTo>
                    <a:pt x="156268" y="839783"/>
                  </a:lnTo>
                  <a:lnTo>
                    <a:pt x="158581" y="834147"/>
                  </a:lnTo>
                  <a:lnTo>
                    <a:pt x="160927" y="828511"/>
                  </a:lnTo>
                  <a:lnTo>
                    <a:pt x="163286" y="822875"/>
                  </a:lnTo>
                  <a:lnTo>
                    <a:pt x="165644" y="817239"/>
                  </a:lnTo>
                  <a:lnTo>
                    <a:pt x="167985" y="811603"/>
                  </a:lnTo>
                  <a:lnTo>
                    <a:pt x="170291" y="805967"/>
                  </a:lnTo>
                  <a:lnTo>
                    <a:pt x="172545" y="800331"/>
                  </a:lnTo>
                  <a:lnTo>
                    <a:pt x="174731" y="794694"/>
                  </a:lnTo>
                  <a:lnTo>
                    <a:pt x="176833" y="789058"/>
                  </a:lnTo>
                  <a:lnTo>
                    <a:pt x="178834" y="783422"/>
                  </a:lnTo>
                  <a:lnTo>
                    <a:pt x="180714" y="777786"/>
                  </a:lnTo>
                  <a:lnTo>
                    <a:pt x="182477" y="772150"/>
                  </a:lnTo>
                  <a:lnTo>
                    <a:pt x="184120" y="766514"/>
                  </a:lnTo>
                  <a:lnTo>
                    <a:pt x="185643" y="760878"/>
                  </a:lnTo>
                  <a:lnTo>
                    <a:pt x="187049" y="755241"/>
                  </a:lnTo>
                  <a:lnTo>
                    <a:pt x="188344" y="749605"/>
                  </a:lnTo>
                  <a:lnTo>
                    <a:pt x="189534" y="743969"/>
                  </a:lnTo>
                  <a:lnTo>
                    <a:pt x="190631" y="738333"/>
                  </a:lnTo>
                  <a:lnTo>
                    <a:pt x="191641" y="732697"/>
                  </a:lnTo>
                  <a:lnTo>
                    <a:pt x="192574" y="727061"/>
                  </a:lnTo>
                  <a:lnTo>
                    <a:pt x="193450" y="721425"/>
                  </a:lnTo>
                  <a:lnTo>
                    <a:pt x="194279" y="715789"/>
                  </a:lnTo>
                  <a:lnTo>
                    <a:pt x="195070" y="710152"/>
                  </a:lnTo>
                  <a:lnTo>
                    <a:pt x="195829" y="704516"/>
                  </a:lnTo>
                  <a:lnTo>
                    <a:pt x="196563" y="698880"/>
                  </a:lnTo>
                  <a:lnTo>
                    <a:pt x="197275" y="693244"/>
                  </a:lnTo>
                  <a:lnTo>
                    <a:pt x="197968" y="687608"/>
                  </a:lnTo>
                  <a:lnTo>
                    <a:pt x="198640" y="681972"/>
                  </a:lnTo>
                  <a:lnTo>
                    <a:pt x="199291" y="676336"/>
                  </a:lnTo>
                  <a:lnTo>
                    <a:pt x="199919" y="670699"/>
                  </a:lnTo>
                  <a:lnTo>
                    <a:pt x="200523" y="665063"/>
                  </a:lnTo>
                  <a:lnTo>
                    <a:pt x="201100" y="659427"/>
                  </a:lnTo>
                  <a:lnTo>
                    <a:pt x="201650" y="653791"/>
                  </a:lnTo>
                  <a:lnTo>
                    <a:pt x="202172" y="648155"/>
                  </a:lnTo>
                  <a:lnTo>
                    <a:pt x="202666" y="642519"/>
                  </a:lnTo>
                  <a:lnTo>
                    <a:pt x="203133" y="636883"/>
                  </a:lnTo>
                  <a:lnTo>
                    <a:pt x="203576" y="631247"/>
                  </a:lnTo>
                  <a:lnTo>
                    <a:pt x="203999" y="625610"/>
                  </a:lnTo>
                  <a:lnTo>
                    <a:pt x="204407" y="619974"/>
                  </a:lnTo>
                  <a:lnTo>
                    <a:pt x="204807" y="614338"/>
                  </a:lnTo>
                  <a:lnTo>
                    <a:pt x="205203" y="608702"/>
                  </a:lnTo>
                  <a:lnTo>
                    <a:pt x="205601" y="603066"/>
                  </a:lnTo>
                  <a:lnTo>
                    <a:pt x="206004" y="597430"/>
                  </a:lnTo>
                  <a:lnTo>
                    <a:pt x="206416" y="591794"/>
                  </a:lnTo>
                  <a:lnTo>
                    <a:pt x="206841" y="586157"/>
                  </a:lnTo>
                  <a:lnTo>
                    <a:pt x="207280" y="580521"/>
                  </a:lnTo>
                  <a:lnTo>
                    <a:pt x="207734" y="574885"/>
                  </a:lnTo>
                  <a:lnTo>
                    <a:pt x="208203" y="569249"/>
                  </a:lnTo>
                  <a:lnTo>
                    <a:pt x="208685" y="563613"/>
                  </a:lnTo>
                  <a:lnTo>
                    <a:pt x="209178" y="557977"/>
                  </a:lnTo>
                  <a:lnTo>
                    <a:pt x="209680" y="552341"/>
                  </a:lnTo>
                  <a:lnTo>
                    <a:pt x="210189" y="546704"/>
                  </a:lnTo>
                  <a:lnTo>
                    <a:pt x="210703" y="541068"/>
                  </a:lnTo>
                  <a:lnTo>
                    <a:pt x="211219" y="535432"/>
                  </a:lnTo>
                  <a:lnTo>
                    <a:pt x="211736" y="529796"/>
                  </a:lnTo>
                  <a:lnTo>
                    <a:pt x="212251" y="524160"/>
                  </a:lnTo>
                  <a:lnTo>
                    <a:pt x="212763" y="518524"/>
                  </a:lnTo>
                  <a:lnTo>
                    <a:pt x="213269" y="512888"/>
                  </a:lnTo>
                  <a:lnTo>
                    <a:pt x="213770" y="507252"/>
                  </a:lnTo>
                  <a:lnTo>
                    <a:pt x="214262" y="501615"/>
                  </a:lnTo>
                  <a:lnTo>
                    <a:pt x="214746" y="495979"/>
                  </a:lnTo>
                  <a:lnTo>
                    <a:pt x="215219" y="490343"/>
                  </a:lnTo>
                  <a:lnTo>
                    <a:pt x="215680" y="484707"/>
                  </a:lnTo>
                  <a:lnTo>
                    <a:pt x="216127" y="479071"/>
                  </a:lnTo>
                  <a:lnTo>
                    <a:pt x="216558" y="473435"/>
                  </a:lnTo>
                  <a:lnTo>
                    <a:pt x="216972" y="467799"/>
                  </a:lnTo>
                  <a:lnTo>
                    <a:pt x="217369" y="462162"/>
                  </a:lnTo>
                  <a:lnTo>
                    <a:pt x="217747" y="456526"/>
                  </a:lnTo>
                  <a:lnTo>
                    <a:pt x="218107" y="450890"/>
                  </a:lnTo>
                  <a:lnTo>
                    <a:pt x="218448" y="445254"/>
                  </a:lnTo>
                  <a:lnTo>
                    <a:pt x="218770" y="439618"/>
                  </a:lnTo>
                  <a:lnTo>
                    <a:pt x="219073" y="433982"/>
                  </a:lnTo>
                  <a:lnTo>
                    <a:pt x="219358" y="428346"/>
                  </a:lnTo>
                  <a:lnTo>
                    <a:pt x="219627" y="422710"/>
                  </a:lnTo>
                  <a:lnTo>
                    <a:pt x="219881" y="417073"/>
                  </a:lnTo>
                  <a:lnTo>
                    <a:pt x="220124" y="411437"/>
                  </a:lnTo>
                  <a:lnTo>
                    <a:pt x="220356" y="405801"/>
                  </a:lnTo>
                  <a:lnTo>
                    <a:pt x="220581" y="400165"/>
                  </a:lnTo>
                  <a:lnTo>
                    <a:pt x="220798" y="394529"/>
                  </a:lnTo>
                  <a:lnTo>
                    <a:pt x="221011" y="388893"/>
                  </a:lnTo>
                  <a:lnTo>
                    <a:pt x="221221" y="383257"/>
                  </a:lnTo>
                  <a:lnTo>
                    <a:pt x="221427" y="377620"/>
                  </a:lnTo>
                  <a:lnTo>
                    <a:pt x="221631" y="371984"/>
                  </a:lnTo>
                  <a:lnTo>
                    <a:pt x="221832" y="366348"/>
                  </a:lnTo>
                  <a:lnTo>
                    <a:pt x="222029" y="360712"/>
                  </a:lnTo>
                  <a:lnTo>
                    <a:pt x="222222" y="355076"/>
                  </a:lnTo>
                  <a:lnTo>
                    <a:pt x="222409" y="349440"/>
                  </a:lnTo>
                  <a:lnTo>
                    <a:pt x="222589" y="343804"/>
                  </a:lnTo>
                  <a:lnTo>
                    <a:pt x="222760" y="338168"/>
                  </a:lnTo>
                  <a:lnTo>
                    <a:pt x="222919" y="332531"/>
                  </a:lnTo>
                  <a:lnTo>
                    <a:pt x="223065" y="326895"/>
                  </a:lnTo>
                  <a:lnTo>
                    <a:pt x="223196" y="321259"/>
                  </a:lnTo>
                  <a:lnTo>
                    <a:pt x="223311" y="315623"/>
                  </a:lnTo>
                  <a:lnTo>
                    <a:pt x="223411" y="309987"/>
                  </a:lnTo>
                  <a:lnTo>
                    <a:pt x="223494" y="304351"/>
                  </a:lnTo>
                  <a:lnTo>
                    <a:pt x="223561" y="298715"/>
                  </a:lnTo>
                  <a:lnTo>
                    <a:pt x="223614" y="293078"/>
                  </a:lnTo>
                  <a:lnTo>
                    <a:pt x="223652" y="287442"/>
                  </a:lnTo>
                  <a:lnTo>
                    <a:pt x="223677" y="281806"/>
                  </a:lnTo>
                  <a:lnTo>
                    <a:pt x="223689" y="276170"/>
                  </a:lnTo>
                  <a:lnTo>
                    <a:pt x="223693" y="270534"/>
                  </a:lnTo>
                  <a:lnTo>
                    <a:pt x="223690" y="264898"/>
                  </a:lnTo>
                  <a:lnTo>
                    <a:pt x="223683" y="259262"/>
                  </a:lnTo>
                  <a:lnTo>
                    <a:pt x="223674" y="253626"/>
                  </a:lnTo>
                  <a:lnTo>
                    <a:pt x="223664" y="247989"/>
                  </a:lnTo>
                  <a:lnTo>
                    <a:pt x="223655" y="242353"/>
                  </a:lnTo>
                  <a:lnTo>
                    <a:pt x="223649" y="236717"/>
                  </a:lnTo>
                  <a:lnTo>
                    <a:pt x="223648" y="231081"/>
                  </a:lnTo>
                  <a:lnTo>
                    <a:pt x="223652" y="225445"/>
                  </a:lnTo>
                  <a:lnTo>
                    <a:pt x="223662" y="219809"/>
                  </a:lnTo>
                  <a:lnTo>
                    <a:pt x="223678" y="214173"/>
                  </a:lnTo>
                  <a:lnTo>
                    <a:pt x="223700" y="208536"/>
                  </a:lnTo>
                  <a:lnTo>
                    <a:pt x="223727" y="202900"/>
                  </a:lnTo>
                  <a:lnTo>
                    <a:pt x="223758" y="197264"/>
                  </a:lnTo>
                  <a:lnTo>
                    <a:pt x="223792" y="191628"/>
                  </a:lnTo>
                  <a:lnTo>
                    <a:pt x="223830" y="185992"/>
                  </a:lnTo>
                  <a:lnTo>
                    <a:pt x="223869" y="180356"/>
                  </a:lnTo>
                  <a:lnTo>
                    <a:pt x="223908" y="174720"/>
                  </a:lnTo>
                  <a:lnTo>
                    <a:pt x="223946" y="169084"/>
                  </a:lnTo>
                  <a:lnTo>
                    <a:pt x="223983" y="163447"/>
                  </a:lnTo>
                  <a:lnTo>
                    <a:pt x="224018" y="157811"/>
                  </a:lnTo>
                  <a:lnTo>
                    <a:pt x="224050" y="152175"/>
                  </a:lnTo>
                  <a:lnTo>
                    <a:pt x="224078" y="146539"/>
                  </a:lnTo>
                  <a:lnTo>
                    <a:pt x="224104" y="140903"/>
                  </a:lnTo>
                  <a:lnTo>
                    <a:pt x="224125" y="135267"/>
                  </a:lnTo>
                  <a:lnTo>
                    <a:pt x="224144" y="129631"/>
                  </a:lnTo>
                  <a:lnTo>
                    <a:pt x="224158" y="123994"/>
                  </a:lnTo>
                  <a:lnTo>
                    <a:pt x="224169" y="118358"/>
                  </a:lnTo>
                  <a:lnTo>
                    <a:pt x="224177" y="112722"/>
                  </a:lnTo>
                  <a:lnTo>
                    <a:pt x="224183" y="107086"/>
                  </a:lnTo>
                  <a:lnTo>
                    <a:pt x="224185" y="101450"/>
                  </a:lnTo>
                  <a:lnTo>
                    <a:pt x="224185" y="95814"/>
                  </a:lnTo>
                  <a:lnTo>
                    <a:pt x="224183" y="90178"/>
                  </a:lnTo>
                  <a:lnTo>
                    <a:pt x="224178" y="84542"/>
                  </a:lnTo>
                  <a:lnTo>
                    <a:pt x="224172" y="78905"/>
                  </a:lnTo>
                  <a:lnTo>
                    <a:pt x="224163" y="73269"/>
                  </a:lnTo>
                  <a:lnTo>
                    <a:pt x="224152" y="67633"/>
                  </a:lnTo>
                  <a:lnTo>
                    <a:pt x="224140" y="61997"/>
                  </a:lnTo>
                  <a:lnTo>
                    <a:pt x="224127" y="56361"/>
                  </a:lnTo>
                  <a:lnTo>
                    <a:pt x="224113" y="50725"/>
                  </a:lnTo>
                  <a:lnTo>
                    <a:pt x="224098" y="45089"/>
                  </a:lnTo>
                  <a:lnTo>
                    <a:pt x="224083" y="39452"/>
                  </a:lnTo>
                  <a:lnTo>
                    <a:pt x="224069" y="33816"/>
                  </a:lnTo>
                  <a:lnTo>
                    <a:pt x="224056" y="28180"/>
                  </a:lnTo>
                  <a:lnTo>
                    <a:pt x="224044" y="22544"/>
                  </a:lnTo>
                  <a:lnTo>
                    <a:pt x="224034" y="16908"/>
                  </a:lnTo>
                  <a:lnTo>
                    <a:pt x="224027" y="11272"/>
                  </a:lnTo>
                  <a:lnTo>
                    <a:pt x="224023" y="5636"/>
                  </a:lnTo>
                  <a:lnTo>
                    <a:pt x="224021" y="0"/>
                  </a:lnTo>
                  <a:lnTo>
                    <a:pt x="224421" y="0"/>
                  </a:lnTo>
                  <a:lnTo>
                    <a:pt x="224419" y="5636"/>
                  </a:lnTo>
                  <a:lnTo>
                    <a:pt x="224415" y="11272"/>
                  </a:lnTo>
                  <a:lnTo>
                    <a:pt x="224408" y="16908"/>
                  </a:lnTo>
                  <a:lnTo>
                    <a:pt x="224398" y="22544"/>
                  </a:lnTo>
                  <a:lnTo>
                    <a:pt x="224387" y="28180"/>
                  </a:lnTo>
                  <a:lnTo>
                    <a:pt x="224373" y="33816"/>
                  </a:lnTo>
                  <a:lnTo>
                    <a:pt x="224359" y="39452"/>
                  </a:lnTo>
                  <a:lnTo>
                    <a:pt x="224344" y="45089"/>
                  </a:lnTo>
                  <a:lnTo>
                    <a:pt x="224329" y="50725"/>
                  </a:lnTo>
                  <a:lnTo>
                    <a:pt x="224315" y="56361"/>
                  </a:lnTo>
                  <a:lnTo>
                    <a:pt x="224302" y="61997"/>
                  </a:lnTo>
                  <a:lnTo>
                    <a:pt x="224290" y="67633"/>
                  </a:lnTo>
                  <a:lnTo>
                    <a:pt x="224279" y="73269"/>
                  </a:lnTo>
                  <a:lnTo>
                    <a:pt x="224270" y="78905"/>
                  </a:lnTo>
                  <a:lnTo>
                    <a:pt x="224264" y="84542"/>
                  </a:lnTo>
                  <a:lnTo>
                    <a:pt x="224259" y="90178"/>
                  </a:lnTo>
                  <a:lnTo>
                    <a:pt x="224257" y="95814"/>
                  </a:lnTo>
                  <a:lnTo>
                    <a:pt x="224257" y="101450"/>
                  </a:lnTo>
                  <a:lnTo>
                    <a:pt x="224260" y="107086"/>
                  </a:lnTo>
                  <a:lnTo>
                    <a:pt x="224265" y="112722"/>
                  </a:lnTo>
                  <a:lnTo>
                    <a:pt x="224273" y="118358"/>
                  </a:lnTo>
                  <a:lnTo>
                    <a:pt x="224284" y="123994"/>
                  </a:lnTo>
                  <a:lnTo>
                    <a:pt x="224299" y="129631"/>
                  </a:lnTo>
                  <a:lnTo>
                    <a:pt x="224317" y="135267"/>
                  </a:lnTo>
                  <a:lnTo>
                    <a:pt x="224339" y="140903"/>
                  </a:lnTo>
                  <a:lnTo>
                    <a:pt x="224364" y="146539"/>
                  </a:lnTo>
                  <a:lnTo>
                    <a:pt x="224393" y="152175"/>
                  </a:lnTo>
                  <a:lnTo>
                    <a:pt x="224424" y="157811"/>
                  </a:lnTo>
                  <a:lnTo>
                    <a:pt x="224459" y="163447"/>
                  </a:lnTo>
                  <a:lnTo>
                    <a:pt x="224496" y="169084"/>
                  </a:lnTo>
                  <a:lnTo>
                    <a:pt x="224534" y="174720"/>
                  </a:lnTo>
                  <a:lnTo>
                    <a:pt x="224574" y="180356"/>
                  </a:lnTo>
                  <a:lnTo>
                    <a:pt x="224613" y="185992"/>
                  </a:lnTo>
                  <a:lnTo>
                    <a:pt x="224650" y="191628"/>
                  </a:lnTo>
                  <a:lnTo>
                    <a:pt x="224685" y="197264"/>
                  </a:lnTo>
                  <a:lnTo>
                    <a:pt x="224716" y="202900"/>
                  </a:lnTo>
                  <a:lnTo>
                    <a:pt x="224742" y="208536"/>
                  </a:lnTo>
                  <a:lnTo>
                    <a:pt x="224764" y="214173"/>
                  </a:lnTo>
                  <a:lnTo>
                    <a:pt x="224780" y="219809"/>
                  </a:lnTo>
                  <a:lnTo>
                    <a:pt x="224790" y="225445"/>
                  </a:lnTo>
                  <a:lnTo>
                    <a:pt x="224794" y="231081"/>
                  </a:lnTo>
                  <a:lnTo>
                    <a:pt x="224793" y="236717"/>
                  </a:lnTo>
                  <a:lnTo>
                    <a:pt x="224787" y="242353"/>
                  </a:lnTo>
                  <a:lnTo>
                    <a:pt x="224779" y="247989"/>
                  </a:lnTo>
                  <a:lnTo>
                    <a:pt x="224769" y="253626"/>
                  </a:lnTo>
                  <a:lnTo>
                    <a:pt x="224759" y="259262"/>
                  </a:lnTo>
                  <a:lnTo>
                    <a:pt x="224752" y="264898"/>
                  </a:lnTo>
                  <a:lnTo>
                    <a:pt x="224749" y="270534"/>
                  </a:lnTo>
                  <a:lnTo>
                    <a:pt x="224753" y="276170"/>
                  </a:lnTo>
                  <a:lnTo>
                    <a:pt x="224766" y="281806"/>
                  </a:lnTo>
                  <a:lnTo>
                    <a:pt x="224791" y="287442"/>
                  </a:lnTo>
                  <a:lnTo>
                    <a:pt x="224829" y="293078"/>
                  </a:lnTo>
                  <a:lnTo>
                    <a:pt x="224881" y="298715"/>
                  </a:lnTo>
                  <a:lnTo>
                    <a:pt x="224948" y="304351"/>
                  </a:lnTo>
                  <a:lnTo>
                    <a:pt x="225032" y="309987"/>
                  </a:lnTo>
                  <a:lnTo>
                    <a:pt x="225131" y="315623"/>
                  </a:lnTo>
                  <a:lnTo>
                    <a:pt x="225247" y="321259"/>
                  </a:lnTo>
                  <a:lnTo>
                    <a:pt x="225377" y="326895"/>
                  </a:lnTo>
                  <a:lnTo>
                    <a:pt x="225523" y="332531"/>
                  </a:lnTo>
                  <a:lnTo>
                    <a:pt x="225683" y="338168"/>
                  </a:lnTo>
                  <a:lnTo>
                    <a:pt x="225853" y="343804"/>
                  </a:lnTo>
                  <a:lnTo>
                    <a:pt x="226033" y="349440"/>
                  </a:lnTo>
                  <a:lnTo>
                    <a:pt x="226220" y="355076"/>
                  </a:lnTo>
                  <a:lnTo>
                    <a:pt x="226413" y="360712"/>
                  </a:lnTo>
                  <a:lnTo>
                    <a:pt x="226611" y="366348"/>
                  </a:lnTo>
                  <a:lnTo>
                    <a:pt x="226812" y="371984"/>
                  </a:lnTo>
                  <a:lnTo>
                    <a:pt x="227015" y="377620"/>
                  </a:lnTo>
                  <a:lnTo>
                    <a:pt x="227221" y="383257"/>
                  </a:lnTo>
                  <a:lnTo>
                    <a:pt x="227431" y="388893"/>
                  </a:lnTo>
                  <a:lnTo>
                    <a:pt x="227644" y="394529"/>
                  </a:lnTo>
                  <a:lnTo>
                    <a:pt x="227862" y="400165"/>
                  </a:lnTo>
                  <a:lnTo>
                    <a:pt x="228086" y="405801"/>
                  </a:lnTo>
                  <a:lnTo>
                    <a:pt x="228319" y="411437"/>
                  </a:lnTo>
                  <a:lnTo>
                    <a:pt x="228561" y="417073"/>
                  </a:lnTo>
                  <a:lnTo>
                    <a:pt x="228816" y="422710"/>
                  </a:lnTo>
                  <a:lnTo>
                    <a:pt x="229084" y="428346"/>
                  </a:lnTo>
                  <a:lnTo>
                    <a:pt x="229369" y="433982"/>
                  </a:lnTo>
                  <a:lnTo>
                    <a:pt x="229672" y="439618"/>
                  </a:lnTo>
                  <a:lnTo>
                    <a:pt x="229994" y="445254"/>
                  </a:lnTo>
                  <a:lnTo>
                    <a:pt x="230335" y="450890"/>
                  </a:lnTo>
                  <a:lnTo>
                    <a:pt x="230695" y="456526"/>
                  </a:lnTo>
                  <a:lnTo>
                    <a:pt x="231073" y="462162"/>
                  </a:lnTo>
                  <a:lnTo>
                    <a:pt x="231470" y="467799"/>
                  </a:lnTo>
                  <a:lnTo>
                    <a:pt x="231885" y="473435"/>
                  </a:lnTo>
                  <a:lnTo>
                    <a:pt x="232315" y="479071"/>
                  </a:lnTo>
                  <a:lnTo>
                    <a:pt x="232762" y="484707"/>
                  </a:lnTo>
                  <a:lnTo>
                    <a:pt x="233223" y="490343"/>
                  </a:lnTo>
                  <a:lnTo>
                    <a:pt x="233696" y="495979"/>
                  </a:lnTo>
                  <a:lnTo>
                    <a:pt x="234180" y="501615"/>
                  </a:lnTo>
                  <a:lnTo>
                    <a:pt x="234673" y="507252"/>
                  </a:lnTo>
                  <a:lnTo>
                    <a:pt x="235173" y="512888"/>
                  </a:lnTo>
                  <a:lnTo>
                    <a:pt x="235680" y="518524"/>
                  </a:lnTo>
                  <a:lnTo>
                    <a:pt x="236191" y="524160"/>
                  </a:lnTo>
                  <a:lnTo>
                    <a:pt x="236706" y="529796"/>
                  </a:lnTo>
                  <a:lnTo>
                    <a:pt x="237223" y="535432"/>
                  </a:lnTo>
                  <a:lnTo>
                    <a:pt x="237740" y="541068"/>
                  </a:lnTo>
                  <a:lnTo>
                    <a:pt x="238253" y="546704"/>
                  </a:lnTo>
                  <a:lnTo>
                    <a:pt x="238763" y="552341"/>
                  </a:lnTo>
                  <a:lnTo>
                    <a:pt x="239265" y="557977"/>
                  </a:lnTo>
                  <a:lnTo>
                    <a:pt x="239757" y="563613"/>
                  </a:lnTo>
                  <a:lnTo>
                    <a:pt x="240239" y="569249"/>
                  </a:lnTo>
                  <a:lnTo>
                    <a:pt x="240708" y="574885"/>
                  </a:lnTo>
                  <a:lnTo>
                    <a:pt x="241162" y="580521"/>
                  </a:lnTo>
                  <a:lnTo>
                    <a:pt x="241601" y="586157"/>
                  </a:lnTo>
                  <a:lnTo>
                    <a:pt x="242026" y="591794"/>
                  </a:lnTo>
                  <a:lnTo>
                    <a:pt x="242438" y="597430"/>
                  </a:lnTo>
                  <a:lnTo>
                    <a:pt x="242841" y="603066"/>
                  </a:lnTo>
                  <a:lnTo>
                    <a:pt x="243239" y="608702"/>
                  </a:lnTo>
                  <a:lnTo>
                    <a:pt x="243635" y="614338"/>
                  </a:lnTo>
                  <a:lnTo>
                    <a:pt x="244035" y="619974"/>
                  </a:lnTo>
                  <a:lnTo>
                    <a:pt x="244444" y="625610"/>
                  </a:lnTo>
                  <a:lnTo>
                    <a:pt x="244866" y="631247"/>
                  </a:lnTo>
                  <a:lnTo>
                    <a:pt x="245309" y="636883"/>
                  </a:lnTo>
                  <a:lnTo>
                    <a:pt x="245777" y="642519"/>
                  </a:lnTo>
                  <a:lnTo>
                    <a:pt x="246271" y="648155"/>
                  </a:lnTo>
                  <a:lnTo>
                    <a:pt x="246792" y="653791"/>
                  </a:lnTo>
                  <a:lnTo>
                    <a:pt x="247342" y="659427"/>
                  </a:lnTo>
                  <a:lnTo>
                    <a:pt x="247920" y="665063"/>
                  </a:lnTo>
                  <a:lnTo>
                    <a:pt x="248523" y="670699"/>
                  </a:lnTo>
                  <a:lnTo>
                    <a:pt x="249152" y="676336"/>
                  </a:lnTo>
                  <a:lnTo>
                    <a:pt x="249802" y="681972"/>
                  </a:lnTo>
                  <a:lnTo>
                    <a:pt x="250474" y="687608"/>
                  </a:lnTo>
                  <a:lnTo>
                    <a:pt x="251167" y="693244"/>
                  </a:lnTo>
                  <a:lnTo>
                    <a:pt x="251879" y="698880"/>
                  </a:lnTo>
                  <a:lnTo>
                    <a:pt x="252613" y="704516"/>
                  </a:lnTo>
                  <a:lnTo>
                    <a:pt x="253373" y="710152"/>
                  </a:lnTo>
                  <a:lnTo>
                    <a:pt x="254163" y="715789"/>
                  </a:lnTo>
                  <a:lnTo>
                    <a:pt x="254992" y="721425"/>
                  </a:lnTo>
                  <a:lnTo>
                    <a:pt x="255868" y="727061"/>
                  </a:lnTo>
                  <a:lnTo>
                    <a:pt x="256801" y="732697"/>
                  </a:lnTo>
                  <a:lnTo>
                    <a:pt x="257811" y="738333"/>
                  </a:lnTo>
                  <a:lnTo>
                    <a:pt x="258908" y="743969"/>
                  </a:lnTo>
                  <a:lnTo>
                    <a:pt x="260099" y="749605"/>
                  </a:lnTo>
                  <a:lnTo>
                    <a:pt x="261393" y="755241"/>
                  </a:lnTo>
                  <a:lnTo>
                    <a:pt x="262799" y="760878"/>
                  </a:lnTo>
                  <a:lnTo>
                    <a:pt x="264322" y="766514"/>
                  </a:lnTo>
                  <a:lnTo>
                    <a:pt x="265965" y="772150"/>
                  </a:lnTo>
                  <a:lnTo>
                    <a:pt x="267728" y="777786"/>
                  </a:lnTo>
                  <a:lnTo>
                    <a:pt x="269608" y="783422"/>
                  </a:lnTo>
                  <a:lnTo>
                    <a:pt x="271610" y="789058"/>
                  </a:lnTo>
                  <a:lnTo>
                    <a:pt x="273712" y="794694"/>
                  </a:lnTo>
                  <a:lnTo>
                    <a:pt x="275897" y="800331"/>
                  </a:lnTo>
                  <a:lnTo>
                    <a:pt x="278151" y="805967"/>
                  </a:lnTo>
                  <a:lnTo>
                    <a:pt x="280457" y="811603"/>
                  </a:lnTo>
                  <a:lnTo>
                    <a:pt x="282798" y="817239"/>
                  </a:lnTo>
                  <a:lnTo>
                    <a:pt x="285156" y="822875"/>
                  </a:lnTo>
                  <a:lnTo>
                    <a:pt x="287516" y="828511"/>
                  </a:lnTo>
                  <a:lnTo>
                    <a:pt x="289861" y="834147"/>
                  </a:lnTo>
                  <a:lnTo>
                    <a:pt x="292175" y="839783"/>
                  </a:lnTo>
                  <a:lnTo>
                    <a:pt x="294448" y="845420"/>
                  </a:lnTo>
                  <a:lnTo>
                    <a:pt x="296674" y="851056"/>
                  </a:lnTo>
                  <a:lnTo>
                    <a:pt x="298853" y="856692"/>
                  </a:lnTo>
                  <a:lnTo>
                    <a:pt x="300983" y="862328"/>
                  </a:lnTo>
                  <a:lnTo>
                    <a:pt x="303070" y="867964"/>
                  </a:lnTo>
                  <a:lnTo>
                    <a:pt x="305119" y="873600"/>
                  </a:lnTo>
                  <a:lnTo>
                    <a:pt x="307141" y="879236"/>
                  </a:lnTo>
                  <a:lnTo>
                    <a:pt x="309147" y="884873"/>
                  </a:lnTo>
                  <a:lnTo>
                    <a:pt x="311152" y="890509"/>
                  </a:lnTo>
                  <a:lnTo>
                    <a:pt x="313174" y="896145"/>
                  </a:lnTo>
                  <a:lnTo>
                    <a:pt x="315229" y="901781"/>
                  </a:lnTo>
                  <a:lnTo>
                    <a:pt x="317330" y="907417"/>
                  </a:lnTo>
                  <a:lnTo>
                    <a:pt x="319491" y="913053"/>
                  </a:lnTo>
                  <a:lnTo>
                    <a:pt x="321725" y="918689"/>
                  </a:lnTo>
                  <a:lnTo>
                    <a:pt x="324040" y="924325"/>
                  </a:lnTo>
                  <a:lnTo>
                    <a:pt x="326446" y="929962"/>
                  </a:lnTo>
                  <a:lnTo>
                    <a:pt x="328947" y="935598"/>
                  </a:lnTo>
                  <a:lnTo>
                    <a:pt x="331559" y="941234"/>
                  </a:lnTo>
                  <a:lnTo>
                    <a:pt x="334270" y="946870"/>
                  </a:lnTo>
                  <a:lnTo>
                    <a:pt x="337075" y="952506"/>
                  </a:lnTo>
                  <a:lnTo>
                    <a:pt x="339968" y="958142"/>
                  </a:lnTo>
                  <a:lnTo>
                    <a:pt x="342943" y="963778"/>
                  </a:lnTo>
                  <a:lnTo>
                    <a:pt x="345991" y="969415"/>
                  </a:lnTo>
                  <a:lnTo>
                    <a:pt x="349105" y="975051"/>
                  </a:lnTo>
                  <a:lnTo>
                    <a:pt x="352275" y="980687"/>
                  </a:lnTo>
                  <a:lnTo>
                    <a:pt x="355494" y="986323"/>
                  </a:lnTo>
                  <a:lnTo>
                    <a:pt x="358758" y="991959"/>
                  </a:lnTo>
                  <a:lnTo>
                    <a:pt x="362055" y="997595"/>
                  </a:lnTo>
                  <a:lnTo>
                    <a:pt x="365380" y="1003231"/>
                  </a:lnTo>
                  <a:lnTo>
                    <a:pt x="368728" y="1008867"/>
                  </a:lnTo>
                  <a:lnTo>
                    <a:pt x="372097" y="1014504"/>
                  </a:lnTo>
                  <a:lnTo>
                    <a:pt x="375481" y="1020140"/>
                  </a:lnTo>
                  <a:lnTo>
                    <a:pt x="378879" y="1025776"/>
                  </a:lnTo>
                  <a:lnTo>
                    <a:pt x="382283" y="1031412"/>
                  </a:lnTo>
                  <a:lnTo>
                    <a:pt x="385688" y="1037048"/>
                  </a:lnTo>
                  <a:lnTo>
                    <a:pt x="389082" y="1042684"/>
                  </a:lnTo>
                  <a:lnTo>
                    <a:pt x="392452" y="1048320"/>
                  </a:lnTo>
                  <a:lnTo>
                    <a:pt x="395782" y="1053957"/>
                  </a:lnTo>
                  <a:lnTo>
                    <a:pt x="399058" y="1059593"/>
                  </a:lnTo>
                  <a:lnTo>
                    <a:pt x="402259" y="1065229"/>
                  </a:lnTo>
                  <a:lnTo>
                    <a:pt x="405368" y="1070865"/>
                  </a:lnTo>
                  <a:lnTo>
                    <a:pt x="408366" y="1076501"/>
                  </a:lnTo>
                  <a:lnTo>
                    <a:pt x="411235" y="1082137"/>
                  </a:lnTo>
                  <a:lnTo>
                    <a:pt x="413956" y="1087773"/>
                  </a:lnTo>
                  <a:lnTo>
                    <a:pt x="416500" y="1093409"/>
                  </a:lnTo>
                  <a:lnTo>
                    <a:pt x="418878" y="1099046"/>
                  </a:lnTo>
                  <a:lnTo>
                    <a:pt x="421089" y="1104682"/>
                  </a:lnTo>
                  <a:lnTo>
                    <a:pt x="423137" y="1110318"/>
                  </a:lnTo>
                  <a:lnTo>
                    <a:pt x="425030" y="1115954"/>
                  </a:lnTo>
                  <a:lnTo>
                    <a:pt x="426780" y="1121590"/>
                  </a:lnTo>
                  <a:lnTo>
                    <a:pt x="428400" y="1127226"/>
                  </a:lnTo>
                  <a:lnTo>
                    <a:pt x="429908" y="1132862"/>
                  </a:lnTo>
                  <a:lnTo>
                    <a:pt x="431320" y="1138499"/>
                  </a:lnTo>
                  <a:lnTo>
                    <a:pt x="432649" y="1144135"/>
                  </a:lnTo>
                  <a:lnTo>
                    <a:pt x="433921" y="1149771"/>
                  </a:lnTo>
                  <a:lnTo>
                    <a:pt x="435148" y="1155407"/>
                  </a:lnTo>
                  <a:lnTo>
                    <a:pt x="436339" y="1161043"/>
                  </a:lnTo>
                  <a:lnTo>
                    <a:pt x="437501" y="1166679"/>
                  </a:lnTo>
                  <a:lnTo>
                    <a:pt x="438635" y="1172315"/>
                  </a:lnTo>
                  <a:lnTo>
                    <a:pt x="439741" y="1177952"/>
                  </a:lnTo>
                  <a:lnTo>
                    <a:pt x="440816" y="1183588"/>
                  </a:lnTo>
                  <a:lnTo>
                    <a:pt x="441853" y="1189224"/>
                  </a:lnTo>
                  <a:lnTo>
                    <a:pt x="442838" y="1194860"/>
                  </a:lnTo>
                  <a:lnTo>
                    <a:pt x="443766" y="1200496"/>
                  </a:lnTo>
                  <a:lnTo>
                    <a:pt x="444630" y="1206132"/>
                  </a:lnTo>
                  <a:lnTo>
                    <a:pt x="445419" y="1211768"/>
                  </a:lnTo>
                  <a:lnTo>
                    <a:pt x="446127" y="1217404"/>
                  </a:lnTo>
                  <a:lnTo>
                    <a:pt x="446748" y="1223041"/>
                  </a:lnTo>
                  <a:lnTo>
                    <a:pt x="447276" y="1228677"/>
                  </a:lnTo>
                  <a:lnTo>
                    <a:pt x="447708" y="1234313"/>
                  </a:lnTo>
                  <a:lnTo>
                    <a:pt x="448040" y="1239949"/>
                  </a:lnTo>
                  <a:lnTo>
                    <a:pt x="448266" y="1245585"/>
                  </a:lnTo>
                  <a:lnTo>
                    <a:pt x="448399" y="1251221"/>
                  </a:lnTo>
                  <a:lnTo>
                    <a:pt x="448443" y="1256857"/>
                  </a:lnTo>
                  <a:lnTo>
                    <a:pt x="448402" y="1262494"/>
                  </a:lnTo>
                  <a:lnTo>
                    <a:pt x="448281" y="1268130"/>
                  </a:lnTo>
                  <a:lnTo>
                    <a:pt x="448083" y="1273766"/>
                  </a:lnTo>
                  <a:lnTo>
                    <a:pt x="447812" y="1279402"/>
                  </a:lnTo>
                  <a:lnTo>
                    <a:pt x="447470" y="1285038"/>
                  </a:lnTo>
                  <a:lnTo>
                    <a:pt x="447056" y="1290674"/>
                  </a:lnTo>
                  <a:lnTo>
                    <a:pt x="446565" y="1296310"/>
                  </a:lnTo>
                  <a:lnTo>
                    <a:pt x="446004" y="1301946"/>
                  </a:lnTo>
                  <a:lnTo>
                    <a:pt x="445370" y="1307583"/>
                  </a:lnTo>
                  <a:lnTo>
                    <a:pt x="444662" y="1313219"/>
                  </a:lnTo>
                  <a:lnTo>
                    <a:pt x="443878" y="1318855"/>
                  </a:lnTo>
                  <a:lnTo>
                    <a:pt x="443018" y="1324491"/>
                  </a:lnTo>
                  <a:lnTo>
                    <a:pt x="442083" y="1330127"/>
                  </a:lnTo>
                  <a:lnTo>
                    <a:pt x="441072" y="1335763"/>
                  </a:lnTo>
                  <a:lnTo>
                    <a:pt x="439987" y="1341399"/>
                  </a:lnTo>
                  <a:lnTo>
                    <a:pt x="438828" y="1347036"/>
                  </a:lnTo>
                  <a:lnTo>
                    <a:pt x="437608" y="1352672"/>
                  </a:lnTo>
                  <a:lnTo>
                    <a:pt x="436331" y="1358308"/>
                  </a:lnTo>
                  <a:lnTo>
                    <a:pt x="435005" y="1363944"/>
                  </a:lnTo>
                  <a:lnTo>
                    <a:pt x="433633" y="1369580"/>
                  </a:lnTo>
                  <a:lnTo>
                    <a:pt x="432221" y="1375216"/>
                  </a:lnTo>
                  <a:lnTo>
                    <a:pt x="430773" y="1380852"/>
                  </a:lnTo>
                  <a:lnTo>
                    <a:pt x="429291" y="1386488"/>
                  </a:lnTo>
                  <a:lnTo>
                    <a:pt x="427775" y="1392125"/>
                  </a:lnTo>
                  <a:lnTo>
                    <a:pt x="426225" y="1397761"/>
                  </a:lnTo>
                  <a:lnTo>
                    <a:pt x="424642" y="1403397"/>
                  </a:lnTo>
                  <a:lnTo>
                    <a:pt x="423023" y="1409033"/>
                  </a:lnTo>
                  <a:lnTo>
                    <a:pt x="421366" y="1414669"/>
                  </a:lnTo>
                  <a:lnTo>
                    <a:pt x="419667" y="1420305"/>
                  </a:lnTo>
                  <a:lnTo>
                    <a:pt x="417924" y="1425941"/>
                  </a:lnTo>
                  <a:lnTo>
                    <a:pt x="416134" y="1431578"/>
                  </a:lnTo>
                  <a:lnTo>
                    <a:pt x="414296" y="1437214"/>
                  </a:lnTo>
                  <a:lnTo>
                    <a:pt x="412407" y="1442850"/>
                  </a:lnTo>
                  <a:lnTo>
                    <a:pt x="410466" y="1448486"/>
                  </a:lnTo>
                  <a:lnTo>
                    <a:pt x="408483" y="1454122"/>
                  </a:lnTo>
                  <a:lnTo>
                    <a:pt x="406460" y="1459758"/>
                  </a:lnTo>
                  <a:lnTo>
                    <a:pt x="404402" y="1465394"/>
                  </a:lnTo>
                  <a:lnTo>
                    <a:pt x="402313" y="1471030"/>
                  </a:lnTo>
                  <a:lnTo>
                    <a:pt x="400198" y="1476667"/>
                  </a:lnTo>
                  <a:lnTo>
                    <a:pt x="398059" y="1482303"/>
                  </a:lnTo>
                  <a:lnTo>
                    <a:pt x="395896" y="1487939"/>
                  </a:lnTo>
                  <a:lnTo>
                    <a:pt x="393707" y="1493575"/>
                  </a:lnTo>
                  <a:lnTo>
                    <a:pt x="391485" y="1499211"/>
                  </a:lnTo>
                  <a:lnTo>
                    <a:pt x="389226" y="1504847"/>
                  </a:lnTo>
                  <a:lnTo>
                    <a:pt x="386920" y="1510483"/>
                  </a:lnTo>
                  <a:lnTo>
                    <a:pt x="384557" y="1516120"/>
                  </a:lnTo>
                  <a:lnTo>
                    <a:pt x="382127" y="1521756"/>
                  </a:lnTo>
                  <a:lnTo>
                    <a:pt x="379620" y="1527392"/>
                  </a:lnTo>
                  <a:lnTo>
                    <a:pt x="377029" y="1533028"/>
                  </a:lnTo>
                  <a:lnTo>
                    <a:pt x="374349" y="1538664"/>
                  </a:lnTo>
                  <a:lnTo>
                    <a:pt x="371569" y="1544300"/>
                  </a:lnTo>
                  <a:lnTo>
                    <a:pt x="368697" y="1549936"/>
                  </a:lnTo>
                  <a:lnTo>
                    <a:pt x="365745" y="1555572"/>
                  </a:lnTo>
                  <a:lnTo>
                    <a:pt x="362726" y="1561209"/>
                  </a:lnTo>
                  <a:lnTo>
                    <a:pt x="359655" y="1566845"/>
                  </a:lnTo>
                  <a:lnTo>
                    <a:pt x="356550" y="1572481"/>
                  </a:lnTo>
                  <a:lnTo>
                    <a:pt x="353431" y="1578117"/>
                  </a:lnTo>
                  <a:lnTo>
                    <a:pt x="350317" y="1583753"/>
                  </a:lnTo>
                  <a:lnTo>
                    <a:pt x="347231" y="1589389"/>
                  </a:lnTo>
                  <a:lnTo>
                    <a:pt x="344199" y="1595025"/>
                  </a:lnTo>
                  <a:lnTo>
                    <a:pt x="341240" y="1600662"/>
                  </a:lnTo>
                  <a:lnTo>
                    <a:pt x="338369" y="1606298"/>
                  </a:lnTo>
                  <a:lnTo>
                    <a:pt x="335596" y="1611934"/>
                  </a:lnTo>
                  <a:lnTo>
                    <a:pt x="332933" y="1617570"/>
                  </a:lnTo>
                  <a:lnTo>
                    <a:pt x="330385" y="1623206"/>
                  </a:lnTo>
                  <a:lnTo>
                    <a:pt x="327957" y="1628842"/>
                  </a:lnTo>
                  <a:lnTo>
                    <a:pt x="325651" y="1634478"/>
                  </a:lnTo>
                  <a:lnTo>
                    <a:pt x="323463" y="1640114"/>
                  </a:lnTo>
                  <a:lnTo>
                    <a:pt x="321403" y="1645751"/>
                  </a:lnTo>
                  <a:lnTo>
                    <a:pt x="319453" y="1651387"/>
                  </a:lnTo>
                  <a:lnTo>
                    <a:pt x="317600" y="1657023"/>
                  </a:lnTo>
                  <a:lnTo>
                    <a:pt x="315833" y="1662659"/>
                  </a:lnTo>
                  <a:lnTo>
                    <a:pt x="314140" y="1668295"/>
                  </a:lnTo>
                  <a:lnTo>
                    <a:pt x="312510" y="1673931"/>
                  </a:lnTo>
                  <a:lnTo>
                    <a:pt x="310929" y="1679567"/>
                  </a:lnTo>
                  <a:lnTo>
                    <a:pt x="309385" y="1685204"/>
                  </a:lnTo>
                  <a:lnTo>
                    <a:pt x="307868" y="1690840"/>
                  </a:lnTo>
                  <a:lnTo>
                    <a:pt x="306369" y="1696476"/>
                  </a:lnTo>
                  <a:lnTo>
                    <a:pt x="304879" y="1702112"/>
                  </a:lnTo>
                  <a:lnTo>
                    <a:pt x="303393" y="1707748"/>
                  </a:lnTo>
                  <a:lnTo>
                    <a:pt x="301909" y="1713384"/>
                  </a:lnTo>
                  <a:lnTo>
                    <a:pt x="300428" y="1719020"/>
                  </a:lnTo>
                  <a:lnTo>
                    <a:pt x="298952" y="1724657"/>
                  </a:lnTo>
                  <a:lnTo>
                    <a:pt x="297484" y="1730293"/>
                  </a:lnTo>
                  <a:lnTo>
                    <a:pt x="296027" y="1735929"/>
                  </a:lnTo>
                  <a:lnTo>
                    <a:pt x="294588" y="1741565"/>
                  </a:lnTo>
                  <a:lnTo>
                    <a:pt x="293172" y="1747201"/>
                  </a:lnTo>
                  <a:lnTo>
                    <a:pt x="291783" y="1752837"/>
                  </a:lnTo>
                  <a:lnTo>
                    <a:pt x="290420" y="1758473"/>
                  </a:lnTo>
                  <a:lnTo>
                    <a:pt x="289084" y="1764109"/>
                  </a:lnTo>
                  <a:lnTo>
                    <a:pt x="287773" y="1769746"/>
                  </a:lnTo>
                  <a:lnTo>
                    <a:pt x="286486" y="1775382"/>
                  </a:lnTo>
                  <a:lnTo>
                    <a:pt x="285219" y="1781018"/>
                  </a:lnTo>
                  <a:lnTo>
                    <a:pt x="283968" y="1786654"/>
                  </a:lnTo>
                  <a:lnTo>
                    <a:pt x="282728" y="1792290"/>
                  </a:lnTo>
                  <a:lnTo>
                    <a:pt x="281494" y="1797926"/>
                  </a:lnTo>
                  <a:lnTo>
                    <a:pt x="280263" y="1803562"/>
                  </a:lnTo>
                  <a:lnTo>
                    <a:pt x="279030" y="1809199"/>
                  </a:lnTo>
                  <a:lnTo>
                    <a:pt x="277794" y="1814835"/>
                  </a:lnTo>
                  <a:lnTo>
                    <a:pt x="276554" y="1820471"/>
                  </a:lnTo>
                  <a:lnTo>
                    <a:pt x="275312" y="1826107"/>
                  </a:lnTo>
                  <a:lnTo>
                    <a:pt x="274067" y="1831743"/>
                  </a:lnTo>
                  <a:lnTo>
                    <a:pt x="272822" y="1837379"/>
                  </a:lnTo>
                  <a:lnTo>
                    <a:pt x="271579" y="1843015"/>
                  </a:lnTo>
                  <a:lnTo>
                    <a:pt x="270344" y="1848651"/>
                  </a:lnTo>
                  <a:lnTo>
                    <a:pt x="269119" y="1854288"/>
                  </a:lnTo>
                  <a:lnTo>
                    <a:pt x="267906" y="1859924"/>
                  </a:lnTo>
                  <a:lnTo>
                    <a:pt x="266709" y="1865560"/>
                  </a:lnTo>
                  <a:lnTo>
                    <a:pt x="265529" y="1871196"/>
                  </a:lnTo>
                  <a:lnTo>
                    <a:pt x="264368" y="1876832"/>
                  </a:lnTo>
                  <a:lnTo>
                    <a:pt x="263227" y="1882468"/>
                  </a:lnTo>
                  <a:lnTo>
                    <a:pt x="262106" y="1888104"/>
                  </a:lnTo>
                  <a:lnTo>
                    <a:pt x="261008" y="1893741"/>
                  </a:lnTo>
                  <a:lnTo>
                    <a:pt x="259933" y="1899377"/>
                  </a:lnTo>
                  <a:lnTo>
                    <a:pt x="258880" y="1905013"/>
                  </a:lnTo>
                  <a:lnTo>
                    <a:pt x="257848" y="1910649"/>
                  </a:lnTo>
                  <a:lnTo>
                    <a:pt x="256835" y="1916285"/>
                  </a:lnTo>
                  <a:lnTo>
                    <a:pt x="255842" y="1921921"/>
                  </a:lnTo>
                  <a:lnTo>
                    <a:pt x="254868" y="1927557"/>
                  </a:lnTo>
                  <a:lnTo>
                    <a:pt x="253911" y="1933193"/>
                  </a:lnTo>
                  <a:lnTo>
                    <a:pt x="252970" y="1938830"/>
                  </a:lnTo>
                  <a:lnTo>
                    <a:pt x="252044" y="1944466"/>
                  </a:lnTo>
                  <a:lnTo>
                    <a:pt x="251132" y="1950102"/>
                  </a:lnTo>
                  <a:lnTo>
                    <a:pt x="250231" y="1955738"/>
                  </a:lnTo>
                  <a:lnTo>
                    <a:pt x="249339" y="1961374"/>
                  </a:lnTo>
                  <a:lnTo>
                    <a:pt x="248455" y="1967010"/>
                  </a:lnTo>
                  <a:lnTo>
                    <a:pt x="247576" y="1972646"/>
                  </a:lnTo>
                  <a:lnTo>
                    <a:pt x="246703" y="1978283"/>
                  </a:lnTo>
                  <a:lnTo>
                    <a:pt x="245833" y="1983919"/>
                  </a:lnTo>
                  <a:lnTo>
                    <a:pt x="244966" y="1989555"/>
                  </a:lnTo>
                  <a:lnTo>
                    <a:pt x="244104" y="1995191"/>
                  </a:lnTo>
                  <a:lnTo>
                    <a:pt x="243248" y="2000827"/>
                  </a:lnTo>
                  <a:lnTo>
                    <a:pt x="242400" y="2006463"/>
                  </a:lnTo>
                  <a:lnTo>
                    <a:pt x="241563" y="2012099"/>
                  </a:lnTo>
                  <a:lnTo>
                    <a:pt x="240741" y="2017735"/>
                  </a:lnTo>
                  <a:lnTo>
                    <a:pt x="239938" y="2023372"/>
                  </a:lnTo>
                  <a:lnTo>
                    <a:pt x="239160" y="2029008"/>
                  </a:lnTo>
                  <a:lnTo>
                    <a:pt x="238412" y="2034644"/>
                  </a:lnTo>
                  <a:lnTo>
                    <a:pt x="237699" y="2040280"/>
                  </a:lnTo>
                  <a:lnTo>
                    <a:pt x="237028" y="2045916"/>
                  </a:lnTo>
                  <a:lnTo>
                    <a:pt x="236408" y="2051552"/>
                  </a:lnTo>
                  <a:lnTo>
                    <a:pt x="235840" y="2057188"/>
                  </a:lnTo>
                  <a:lnTo>
                    <a:pt x="235324" y="2062825"/>
                  </a:lnTo>
                  <a:lnTo>
                    <a:pt x="234863" y="2068461"/>
                  </a:lnTo>
                  <a:lnTo>
                    <a:pt x="234457" y="2074097"/>
                  </a:lnTo>
                  <a:lnTo>
                    <a:pt x="234104" y="2079733"/>
                  </a:lnTo>
                  <a:lnTo>
                    <a:pt x="233801" y="2085369"/>
                  </a:lnTo>
                  <a:lnTo>
                    <a:pt x="233546" y="2091005"/>
                  </a:lnTo>
                  <a:lnTo>
                    <a:pt x="233333" y="2096641"/>
                  </a:lnTo>
                  <a:lnTo>
                    <a:pt x="233161" y="2102277"/>
                  </a:lnTo>
                  <a:lnTo>
                    <a:pt x="233018" y="2107914"/>
                  </a:lnTo>
                  <a:lnTo>
                    <a:pt x="232898" y="2113550"/>
                  </a:lnTo>
                  <a:lnTo>
                    <a:pt x="232797" y="2119186"/>
                  </a:lnTo>
                  <a:lnTo>
                    <a:pt x="232709" y="2124822"/>
                  </a:lnTo>
                  <a:lnTo>
                    <a:pt x="232631" y="2130458"/>
                  </a:lnTo>
                  <a:lnTo>
                    <a:pt x="232558" y="2136094"/>
                  </a:lnTo>
                  <a:lnTo>
                    <a:pt x="232487" y="2141730"/>
                  </a:lnTo>
                  <a:lnTo>
                    <a:pt x="232416" y="2147367"/>
                  </a:lnTo>
                  <a:lnTo>
                    <a:pt x="232343" y="2153003"/>
                  </a:lnTo>
                  <a:lnTo>
                    <a:pt x="232266" y="2158639"/>
                  </a:lnTo>
                  <a:lnTo>
                    <a:pt x="232184" y="2164275"/>
                  </a:lnTo>
                  <a:lnTo>
                    <a:pt x="232097" y="2169911"/>
                  </a:lnTo>
                  <a:lnTo>
                    <a:pt x="232003" y="2175547"/>
                  </a:lnTo>
                  <a:lnTo>
                    <a:pt x="231903" y="2181183"/>
                  </a:lnTo>
                  <a:lnTo>
                    <a:pt x="231794" y="2186819"/>
                  </a:lnTo>
                  <a:lnTo>
                    <a:pt x="231676" y="2192456"/>
                  </a:lnTo>
                  <a:lnTo>
                    <a:pt x="231548" y="2198092"/>
                  </a:lnTo>
                  <a:lnTo>
                    <a:pt x="231408" y="2203728"/>
                  </a:lnTo>
                  <a:lnTo>
                    <a:pt x="231256" y="2209364"/>
                  </a:lnTo>
                  <a:lnTo>
                    <a:pt x="231091" y="2215000"/>
                  </a:lnTo>
                  <a:lnTo>
                    <a:pt x="230912" y="2220636"/>
                  </a:lnTo>
                  <a:lnTo>
                    <a:pt x="230720" y="2226272"/>
                  </a:lnTo>
                  <a:lnTo>
                    <a:pt x="230515" y="2231909"/>
                  </a:lnTo>
                  <a:lnTo>
                    <a:pt x="230297" y="2237545"/>
                  </a:lnTo>
                  <a:lnTo>
                    <a:pt x="230066" y="2243181"/>
                  </a:lnTo>
                  <a:lnTo>
                    <a:pt x="229825" y="2248817"/>
                  </a:lnTo>
                  <a:lnTo>
                    <a:pt x="229573" y="2254453"/>
                  </a:lnTo>
                  <a:lnTo>
                    <a:pt x="229316" y="2260089"/>
                  </a:lnTo>
                  <a:lnTo>
                    <a:pt x="229056" y="2265725"/>
                  </a:lnTo>
                  <a:lnTo>
                    <a:pt x="228794" y="2271362"/>
                  </a:lnTo>
                  <a:lnTo>
                    <a:pt x="228535" y="2276998"/>
                  </a:lnTo>
                  <a:lnTo>
                    <a:pt x="228281" y="2282634"/>
                  </a:lnTo>
                  <a:lnTo>
                    <a:pt x="228036" y="2288270"/>
                  </a:lnTo>
                  <a:lnTo>
                    <a:pt x="227801" y="2293906"/>
                  </a:lnTo>
                  <a:lnTo>
                    <a:pt x="227580" y="2299542"/>
                  </a:lnTo>
                  <a:lnTo>
                    <a:pt x="227377" y="2305178"/>
                  </a:lnTo>
                  <a:lnTo>
                    <a:pt x="227190" y="2310814"/>
                  </a:lnTo>
                  <a:lnTo>
                    <a:pt x="227022" y="2316451"/>
                  </a:lnTo>
                  <a:lnTo>
                    <a:pt x="226872" y="2322087"/>
                  </a:lnTo>
                  <a:lnTo>
                    <a:pt x="226740" y="2327723"/>
                  </a:lnTo>
                  <a:lnTo>
                    <a:pt x="226626" y="2333359"/>
                  </a:lnTo>
                  <a:lnTo>
                    <a:pt x="226530" y="2338995"/>
                  </a:lnTo>
                  <a:lnTo>
                    <a:pt x="226448" y="2344631"/>
                  </a:lnTo>
                  <a:lnTo>
                    <a:pt x="226382" y="2350267"/>
                  </a:lnTo>
                  <a:lnTo>
                    <a:pt x="226329" y="2355904"/>
                  </a:lnTo>
                  <a:lnTo>
                    <a:pt x="226285" y="2361540"/>
                  </a:lnTo>
                  <a:lnTo>
                    <a:pt x="226251" y="2367176"/>
                  </a:lnTo>
                  <a:lnTo>
                    <a:pt x="226223" y="2372812"/>
                  </a:lnTo>
                  <a:lnTo>
                    <a:pt x="226202" y="2378448"/>
                  </a:lnTo>
                  <a:lnTo>
                    <a:pt x="226185" y="2384084"/>
                  </a:lnTo>
                  <a:lnTo>
                    <a:pt x="226172" y="2389720"/>
                  </a:lnTo>
                  <a:lnTo>
                    <a:pt x="226162" y="2395356"/>
                  </a:lnTo>
                  <a:lnTo>
                    <a:pt x="226154" y="2400993"/>
                  </a:lnTo>
                  <a:lnTo>
                    <a:pt x="226149" y="2406629"/>
                  </a:lnTo>
                  <a:lnTo>
                    <a:pt x="226146" y="2412265"/>
                  </a:lnTo>
                  <a:lnTo>
                    <a:pt x="226146" y="2417901"/>
                  </a:lnTo>
                  <a:lnTo>
                    <a:pt x="226147" y="2423537"/>
                  </a:lnTo>
                  <a:lnTo>
                    <a:pt x="226150" y="2429173"/>
                  </a:lnTo>
                  <a:lnTo>
                    <a:pt x="226155" y="2434809"/>
                  </a:lnTo>
                  <a:lnTo>
                    <a:pt x="226161" y="2440446"/>
                  </a:lnTo>
                  <a:lnTo>
                    <a:pt x="226168" y="2446082"/>
                  </a:lnTo>
                  <a:lnTo>
                    <a:pt x="226175" y="2451718"/>
                  </a:lnTo>
                  <a:lnTo>
                    <a:pt x="226181" y="2457354"/>
                  </a:lnTo>
                  <a:lnTo>
                    <a:pt x="226185" y="2462990"/>
                  </a:lnTo>
                  <a:lnTo>
                    <a:pt x="226187" y="2468626"/>
                  </a:lnTo>
                  <a:lnTo>
                    <a:pt x="226186" y="2474262"/>
                  </a:lnTo>
                  <a:lnTo>
                    <a:pt x="226180" y="2479898"/>
                  </a:lnTo>
                  <a:lnTo>
                    <a:pt x="226170" y="2485535"/>
                  </a:lnTo>
                  <a:lnTo>
                    <a:pt x="226155" y="2491171"/>
                  </a:lnTo>
                  <a:lnTo>
                    <a:pt x="226135" y="2496807"/>
                  </a:lnTo>
                  <a:lnTo>
                    <a:pt x="226109" y="2502443"/>
                  </a:lnTo>
                  <a:lnTo>
                    <a:pt x="226077" y="2508079"/>
                  </a:lnTo>
                  <a:lnTo>
                    <a:pt x="226040" y="2513715"/>
                  </a:lnTo>
                  <a:lnTo>
                    <a:pt x="225998" y="2519351"/>
                  </a:lnTo>
                  <a:lnTo>
                    <a:pt x="225952" y="2524988"/>
                  </a:lnTo>
                  <a:lnTo>
                    <a:pt x="225904" y="2530624"/>
                  </a:lnTo>
                  <a:lnTo>
                    <a:pt x="225852" y="2536260"/>
                  </a:lnTo>
                  <a:lnTo>
                    <a:pt x="225799" y="2541896"/>
                  </a:lnTo>
                  <a:lnTo>
                    <a:pt x="225746" y="2547532"/>
                  </a:lnTo>
                  <a:lnTo>
                    <a:pt x="225692" y="2553168"/>
                  </a:lnTo>
                  <a:lnTo>
                    <a:pt x="225639" y="2558804"/>
                  </a:lnTo>
                  <a:lnTo>
                    <a:pt x="225587" y="2564440"/>
                  </a:lnTo>
                  <a:lnTo>
                    <a:pt x="225537" y="2570077"/>
                  </a:lnTo>
                  <a:lnTo>
                    <a:pt x="225490" y="2575713"/>
                  </a:lnTo>
                  <a:lnTo>
                    <a:pt x="225444" y="2581349"/>
                  </a:lnTo>
                  <a:lnTo>
                    <a:pt x="225401" y="2586985"/>
                  </a:lnTo>
                  <a:lnTo>
                    <a:pt x="225360" y="2592621"/>
                  </a:lnTo>
                  <a:lnTo>
                    <a:pt x="225322" y="2598257"/>
                  </a:lnTo>
                  <a:lnTo>
                    <a:pt x="225285" y="2603893"/>
                  </a:lnTo>
                  <a:lnTo>
                    <a:pt x="225250" y="2609530"/>
                  </a:lnTo>
                  <a:lnTo>
                    <a:pt x="225217" y="2615166"/>
                  </a:lnTo>
                  <a:lnTo>
                    <a:pt x="225185" y="2620802"/>
                  </a:lnTo>
                  <a:lnTo>
                    <a:pt x="225155" y="2626438"/>
                  </a:lnTo>
                  <a:lnTo>
                    <a:pt x="225125" y="2632074"/>
                  </a:lnTo>
                  <a:lnTo>
                    <a:pt x="225097" y="2637710"/>
                  </a:lnTo>
                  <a:lnTo>
                    <a:pt x="225069" y="2643346"/>
                  </a:lnTo>
                  <a:lnTo>
                    <a:pt x="225043" y="2648982"/>
                  </a:lnTo>
                  <a:lnTo>
                    <a:pt x="225019" y="2654619"/>
                  </a:lnTo>
                  <a:lnTo>
                    <a:pt x="224996" y="2660255"/>
                  </a:lnTo>
                  <a:lnTo>
                    <a:pt x="224974" y="2665891"/>
                  </a:lnTo>
                  <a:lnTo>
                    <a:pt x="224954" y="2671527"/>
                  </a:lnTo>
                  <a:lnTo>
                    <a:pt x="224935" y="2677163"/>
                  </a:lnTo>
                  <a:lnTo>
                    <a:pt x="224918" y="2682799"/>
                  </a:lnTo>
                  <a:lnTo>
                    <a:pt x="224902" y="2688435"/>
                  </a:lnTo>
                  <a:lnTo>
                    <a:pt x="224887" y="2694072"/>
                  </a:lnTo>
                  <a:lnTo>
                    <a:pt x="224875" y="2699708"/>
                  </a:lnTo>
                  <a:lnTo>
                    <a:pt x="224863" y="2705344"/>
                  </a:lnTo>
                  <a:lnTo>
                    <a:pt x="224853" y="2710980"/>
                  </a:lnTo>
                  <a:lnTo>
                    <a:pt x="224845" y="2716616"/>
                  </a:lnTo>
                  <a:lnTo>
                    <a:pt x="224837" y="2722252"/>
                  </a:lnTo>
                  <a:lnTo>
                    <a:pt x="224830" y="2727888"/>
                  </a:lnTo>
                  <a:lnTo>
                    <a:pt x="224824" y="2733524"/>
                  </a:lnTo>
                  <a:lnTo>
                    <a:pt x="224819" y="2739161"/>
                  </a:lnTo>
                  <a:lnTo>
                    <a:pt x="224814" y="2744797"/>
                  </a:lnTo>
                  <a:lnTo>
                    <a:pt x="224808" y="2750433"/>
                  </a:lnTo>
                  <a:lnTo>
                    <a:pt x="224802" y="2756069"/>
                  </a:lnTo>
                  <a:lnTo>
                    <a:pt x="224796" y="2761705"/>
                  </a:lnTo>
                  <a:lnTo>
                    <a:pt x="224788" y="2767341"/>
                  </a:lnTo>
                  <a:lnTo>
                    <a:pt x="224780" y="2772977"/>
                  </a:lnTo>
                  <a:lnTo>
                    <a:pt x="224771" y="2778614"/>
                  </a:lnTo>
                  <a:lnTo>
                    <a:pt x="224760" y="2784250"/>
                  </a:lnTo>
                  <a:lnTo>
                    <a:pt x="224750" y="2789886"/>
                  </a:lnTo>
                  <a:lnTo>
                    <a:pt x="224739" y="2795522"/>
                  </a:lnTo>
                  <a:lnTo>
                    <a:pt x="224728" y="2801158"/>
                  </a:lnTo>
                  <a:lnTo>
                    <a:pt x="224718" y="2806794"/>
                  </a:lnTo>
                  <a:lnTo>
                    <a:pt x="224709" y="2812430"/>
                  </a:lnTo>
                  <a:lnTo>
                    <a:pt x="224702" y="2818067"/>
                  </a:lnTo>
                  <a:lnTo>
                    <a:pt x="224696" y="2823703"/>
                  </a:lnTo>
                  <a:lnTo>
                    <a:pt x="224693" y="2829339"/>
                  </a:lnTo>
                  <a:lnTo>
                    <a:pt x="224691" y="2834975"/>
                  </a:lnTo>
                  <a:lnTo>
                    <a:pt x="224690" y="2840611"/>
                  </a:lnTo>
                  <a:lnTo>
                    <a:pt x="224690" y="2846247"/>
                  </a:lnTo>
                  <a:lnTo>
                    <a:pt x="224691" y="2851883"/>
                  </a:lnTo>
                  <a:lnTo>
                    <a:pt x="224691" y="2857519"/>
                  </a:lnTo>
                  <a:lnTo>
                    <a:pt x="224690" y="2863156"/>
                  </a:lnTo>
                  <a:lnTo>
                    <a:pt x="224686" y="2868792"/>
                  </a:lnTo>
                  <a:lnTo>
                    <a:pt x="224680" y="2874428"/>
                  </a:lnTo>
                  <a:lnTo>
                    <a:pt x="224669" y="2880064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" name="pg33"/>
            <p:cNvSpPr/>
            <p:nvPr/>
          </p:nvSpPr>
          <p:spPr>
            <a:xfrm>
              <a:off x="6623364" y="4162679"/>
              <a:ext cx="376609" cy="2854482"/>
            </a:xfrm>
            <a:custGeom>
              <a:avLst/>
              <a:gdLst/>
              <a:ahLst/>
              <a:cxnLst/>
              <a:rect l="0" t="0" r="0" b="0"/>
              <a:pathLst>
                <a:path w="376609" h="2854482">
                  <a:moveTo>
                    <a:pt x="188066" y="2854482"/>
                  </a:moveTo>
                  <a:lnTo>
                    <a:pt x="188067" y="2848896"/>
                  </a:lnTo>
                  <a:lnTo>
                    <a:pt x="188070" y="2843310"/>
                  </a:lnTo>
                  <a:lnTo>
                    <a:pt x="188074" y="2837724"/>
                  </a:lnTo>
                  <a:lnTo>
                    <a:pt x="188080" y="2832138"/>
                  </a:lnTo>
                  <a:lnTo>
                    <a:pt x="188088" y="2826552"/>
                  </a:lnTo>
                  <a:lnTo>
                    <a:pt x="188096" y="2820966"/>
                  </a:lnTo>
                  <a:lnTo>
                    <a:pt x="188106" y="2815380"/>
                  </a:lnTo>
                  <a:lnTo>
                    <a:pt x="188116" y="2809794"/>
                  </a:lnTo>
                  <a:lnTo>
                    <a:pt x="188126" y="2804208"/>
                  </a:lnTo>
                  <a:lnTo>
                    <a:pt x="188137" y="2798622"/>
                  </a:lnTo>
                  <a:lnTo>
                    <a:pt x="188147" y="2793036"/>
                  </a:lnTo>
                  <a:lnTo>
                    <a:pt x="188156" y="2787450"/>
                  </a:lnTo>
                  <a:lnTo>
                    <a:pt x="188164" y="2781863"/>
                  </a:lnTo>
                  <a:lnTo>
                    <a:pt x="188172" y="2776277"/>
                  </a:lnTo>
                  <a:lnTo>
                    <a:pt x="188177" y="2770691"/>
                  </a:lnTo>
                  <a:lnTo>
                    <a:pt x="188181" y="2765105"/>
                  </a:lnTo>
                  <a:lnTo>
                    <a:pt x="188184" y="2759519"/>
                  </a:lnTo>
                  <a:lnTo>
                    <a:pt x="188184" y="2753933"/>
                  </a:lnTo>
                  <a:lnTo>
                    <a:pt x="188183" y="2748347"/>
                  </a:lnTo>
                  <a:lnTo>
                    <a:pt x="188180" y="2742761"/>
                  </a:lnTo>
                  <a:lnTo>
                    <a:pt x="188174" y="2737175"/>
                  </a:lnTo>
                  <a:lnTo>
                    <a:pt x="188167" y="2731589"/>
                  </a:lnTo>
                  <a:lnTo>
                    <a:pt x="188158" y="2726003"/>
                  </a:lnTo>
                  <a:lnTo>
                    <a:pt x="188148" y="2720417"/>
                  </a:lnTo>
                  <a:lnTo>
                    <a:pt x="188136" y="2714831"/>
                  </a:lnTo>
                  <a:lnTo>
                    <a:pt x="188123" y="2709245"/>
                  </a:lnTo>
                  <a:lnTo>
                    <a:pt x="188109" y="2703658"/>
                  </a:lnTo>
                  <a:lnTo>
                    <a:pt x="188094" y="2698072"/>
                  </a:lnTo>
                  <a:lnTo>
                    <a:pt x="188079" y="2692486"/>
                  </a:lnTo>
                  <a:lnTo>
                    <a:pt x="188063" y="2686900"/>
                  </a:lnTo>
                  <a:lnTo>
                    <a:pt x="188047" y="2681314"/>
                  </a:lnTo>
                  <a:lnTo>
                    <a:pt x="188031" y="2675728"/>
                  </a:lnTo>
                  <a:lnTo>
                    <a:pt x="188015" y="2670142"/>
                  </a:lnTo>
                  <a:lnTo>
                    <a:pt x="188000" y="2664556"/>
                  </a:lnTo>
                  <a:lnTo>
                    <a:pt x="187985" y="2658970"/>
                  </a:lnTo>
                  <a:lnTo>
                    <a:pt x="187970" y="2653384"/>
                  </a:lnTo>
                  <a:lnTo>
                    <a:pt x="187955" y="2647798"/>
                  </a:lnTo>
                  <a:lnTo>
                    <a:pt x="187941" y="2642212"/>
                  </a:lnTo>
                  <a:lnTo>
                    <a:pt x="187927" y="2636626"/>
                  </a:lnTo>
                  <a:lnTo>
                    <a:pt x="187914" y="2631039"/>
                  </a:lnTo>
                  <a:lnTo>
                    <a:pt x="187900" y="2625453"/>
                  </a:lnTo>
                  <a:lnTo>
                    <a:pt x="187887" y="2619867"/>
                  </a:lnTo>
                  <a:lnTo>
                    <a:pt x="187873" y="2614281"/>
                  </a:lnTo>
                  <a:lnTo>
                    <a:pt x="187859" y="2608695"/>
                  </a:lnTo>
                  <a:lnTo>
                    <a:pt x="187845" y="2603109"/>
                  </a:lnTo>
                  <a:lnTo>
                    <a:pt x="187831" y="2597523"/>
                  </a:lnTo>
                  <a:lnTo>
                    <a:pt x="187817" y="2591937"/>
                  </a:lnTo>
                  <a:lnTo>
                    <a:pt x="187802" y="2586351"/>
                  </a:lnTo>
                  <a:lnTo>
                    <a:pt x="187787" y="2580765"/>
                  </a:lnTo>
                  <a:lnTo>
                    <a:pt x="187772" y="2575179"/>
                  </a:lnTo>
                  <a:lnTo>
                    <a:pt x="187758" y="2569593"/>
                  </a:lnTo>
                  <a:lnTo>
                    <a:pt x="187744" y="2564007"/>
                  </a:lnTo>
                  <a:lnTo>
                    <a:pt x="187730" y="2558421"/>
                  </a:lnTo>
                  <a:lnTo>
                    <a:pt x="187717" y="2552834"/>
                  </a:lnTo>
                  <a:lnTo>
                    <a:pt x="187704" y="2547248"/>
                  </a:lnTo>
                  <a:lnTo>
                    <a:pt x="187693" y="2541662"/>
                  </a:lnTo>
                  <a:lnTo>
                    <a:pt x="187683" y="2536076"/>
                  </a:lnTo>
                  <a:lnTo>
                    <a:pt x="187674" y="2530490"/>
                  </a:lnTo>
                  <a:lnTo>
                    <a:pt x="187666" y="2524904"/>
                  </a:lnTo>
                  <a:lnTo>
                    <a:pt x="187659" y="2519318"/>
                  </a:lnTo>
                  <a:lnTo>
                    <a:pt x="187654" y="2513732"/>
                  </a:lnTo>
                  <a:lnTo>
                    <a:pt x="187650" y="2508146"/>
                  </a:lnTo>
                  <a:lnTo>
                    <a:pt x="187646" y="2502560"/>
                  </a:lnTo>
                  <a:lnTo>
                    <a:pt x="187643" y="2496974"/>
                  </a:lnTo>
                  <a:lnTo>
                    <a:pt x="187639" y="2491388"/>
                  </a:lnTo>
                  <a:lnTo>
                    <a:pt x="187635" y="2485802"/>
                  </a:lnTo>
                  <a:lnTo>
                    <a:pt x="187630" y="2480216"/>
                  </a:lnTo>
                  <a:lnTo>
                    <a:pt x="187623" y="2474629"/>
                  </a:lnTo>
                  <a:lnTo>
                    <a:pt x="187614" y="2469043"/>
                  </a:lnTo>
                  <a:lnTo>
                    <a:pt x="187601" y="2463457"/>
                  </a:lnTo>
                  <a:lnTo>
                    <a:pt x="187584" y="2457871"/>
                  </a:lnTo>
                  <a:lnTo>
                    <a:pt x="187562" y="2452285"/>
                  </a:lnTo>
                  <a:lnTo>
                    <a:pt x="187535" y="2446699"/>
                  </a:lnTo>
                  <a:lnTo>
                    <a:pt x="187502" y="2441113"/>
                  </a:lnTo>
                  <a:lnTo>
                    <a:pt x="187463" y="2435527"/>
                  </a:lnTo>
                  <a:lnTo>
                    <a:pt x="187416" y="2429941"/>
                  </a:lnTo>
                  <a:lnTo>
                    <a:pt x="187362" y="2424355"/>
                  </a:lnTo>
                  <a:lnTo>
                    <a:pt x="187299" y="2418769"/>
                  </a:lnTo>
                  <a:lnTo>
                    <a:pt x="187230" y="2413183"/>
                  </a:lnTo>
                  <a:lnTo>
                    <a:pt x="187153" y="2407597"/>
                  </a:lnTo>
                  <a:lnTo>
                    <a:pt x="187069" y="2402011"/>
                  </a:lnTo>
                  <a:lnTo>
                    <a:pt x="186978" y="2396424"/>
                  </a:lnTo>
                  <a:lnTo>
                    <a:pt x="186880" y="2390838"/>
                  </a:lnTo>
                  <a:lnTo>
                    <a:pt x="186777" y="2385252"/>
                  </a:lnTo>
                  <a:lnTo>
                    <a:pt x="186669" y="2379666"/>
                  </a:lnTo>
                  <a:lnTo>
                    <a:pt x="186557" y="2374080"/>
                  </a:lnTo>
                  <a:lnTo>
                    <a:pt x="186443" y="2368494"/>
                  </a:lnTo>
                  <a:lnTo>
                    <a:pt x="186327" y="2362908"/>
                  </a:lnTo>
                  <a:lnTo>
                    <a:pt x="186210" y="2357322"/>
                  </a:lnTo>
                  <a:lnTo>
                    <a:pt x="186093" y="2351736"/>
                  </a:lnTo>
                  <a:lnTo>
                    <a:pt x="185978" y="2346150"/>
                  </a:lnTo>
                  <a:lnTo>
                    <a:pt x="185864" y="2340564"/>
                  </a:lnTo>
                  <a:lnTo>
                    <a:pt x="185754" y="2334978"/>
                  </a:lnTo>
                  <a:lnTo>
                    <a:pt x="185647" y="2329392"/>
                  </a:lnTo>
                  <a:lnTo>
                    <a:pt x="185543" y="2323806"/>
                  </a:lnTo>
                  <a:lnTo>
                    <a:pt x="185443" y="2318219"/>
                  </a:lnTo>
                  <a:lnTo>
                    <a:pt x="185348" y="2312633"/>
                  </a:lnTo>
                  <a:lnTo>
                    <a:pt x="185256" y="2307047"/>
                  </a:lnTo>
                  <a:lnTo>
                    <a:pt x="185166" y="2301461"/>
                  </a:lnTo>
                  <a:lnTo>
                    <a:pt x="185078" y="2295875"/>
                  </a:lnTo>
                  <a:lnTo>
                    <a:pt x="184992" y="2290289"/>
                  </a:lnTo>
                  <a:lnTo>
                    <a:pt x="184905" y="2284703"/>
                  </a:lnTo>
                  <a:lnTo>
                    <a:pt x="184817" y="2279117"/>
                  </a:lnTo>
                  <a:lnTo>
                    <a:pt x="184726" y="2273531"/>
                  </a:lnTo>
                  <a:lnTo>
                    <a:pt x="184631" y="2267945"/>
                  </a:lnTo>
                  <a:lnTo>
                    <a:pt x="184530" y="2262359"/>
                  </a:lnTo>
                  <a:lnTo>
                    <a:pt x="184423" y="2256773"/>
                  </a:lnTo>
                  <a:lnTo>
                    <a:pt x="184308" y="2251187"/>
                  </a:lnTo>
                  <a:lnTo>
                    <a:pt x="184185" y="2245601"/>
                  </a:lnTo>
                  <a:lnTo>
                    <a:pt x="184053" y="2240014"/>
                  </a:lnTo>
                  <a:lnTo>
                    <a:pt x="183911" y="2234428"/>
                  </a:lnTo>
                  <a:lnTo>
                    <a:pt x="183760" y="2228842"/>
                  </a:lnTo>
                  <a:lnTo>
                    <a:pt x="183600" y="2223256"/>
                  </a:lnTo>
                  <a:lnTo>
                    <a:pt x="183433" y="2217670"/>
                  </a:lnTo>
                  <a:lnTo>
                    <a:pt x="183258" y="2212084"/>
                  </a:lnTo>
                  <a:lnTo>
                    <a:pt x="183078" y="2206498"/>
                  </a:lnTo>
                  <a:lnTo>
                    <a:pt x="182892" y="2200912"/>
                  </a:lnTo>
                  <a:lnTo>
                    <a:pt x="182702" y="2195326"/>
                  </a:lnTo>
                  <a:lnTo>
                    <a:pt x="182510" y="2189740"/>
                  </a:lnTo>
                  <a:lnTo>
                    <a:pt x="182317" y="2184154"/>
                  </a:lnTo>
                  <a:lnTo>
                    <a:pt x="182124" y="2178568"/>
                  </a:lnTo>
                  <a:lnTo>
                    <a:pt x="181932" y="2172982"/>
                  </a:lnTo>
                  <a:lnTo>
                    <a:pt x="181741" y="2167396"/>
                  </a:lnTo>
                  <a:lnTo>
                    <a:pt x="181551" y="2161809"/>
                  </a:lnTo>
                  <a:lnTo>
                    <a:pt x="181365" y="2156223"/>
                  </a:lnTo>
                  <a:lnTo>
                    <a:pt x="181181" y="2150637"/>
                  </a:lnTo>
                  <a:lnTo>
                    <a:pt x="180999" y="2145051"/>
                  </a:lnTo>
                  <a:lnTo>
                    <a:pt x="180818" y="2139465"/>
                  </a:lnTo>
                  <a:lnTo>
                    <a:pt x="180639" y="2133879"/>
                  </a:lnTo>
                  <a:lnTo>
                    <a:pt x="180461" y="2128293"/>
                  </a:lnTo>
                  <a:lnTo>
                    <a:pt x="180284" y="2122707"/>
                  </a:lnTo>
                  <a:lnTo>
                    <a:pt x="180106" y="2117121"/>
                  </a:lnTo>
                  <a:lnTo>
                    <a:pt x="179928" y="2111535"/>
                  </a:lnTo>
                  <a:lnTo>
                    <a:pt x="179749" y="2105949"/>
                  </a:lnTo>
                  <a:lnTo>
                    <a:pt x="179568" y="2100363"/>
                  </a:lnTo>
                  <a:lnTo>
                    <a:pt x="179386" y="2094777"/>
                  </a:lnTo>
                  <a:lnTo>
                    <a:pt x="179202" y="2089190"/>
                  </a:lnTo>
                  <a:lnTo>
                    <a:pt x="179016" y="2083604"/>
                  </a:lnTo>
                  <a:lnTo>
                    <a:pt x="178827" y="2078018"/>
                  </a:lnTo>
                  <a:lnTo>
                    <a:pt x="178636" y="2072432"/>
                  </a:lnTo>
                  <a:lnTo>
                    <a:pt x="178442" y="2066846"/>
                  </a:lnTo>
                  <a:lnTo>
                    <a:pt x="178246" y="2061260"/>
                  </a:lnTo>
                  <a:lnTo>
                    <a:pt x="178046" y="2055674"/>
                  </a:lnTo>
                  <a:lnTo>
                    <a:pt x="177842" y="2050088"/>
                  </a:lnTo>
                  <a:lnTo>
                    <a:pt x="177633" y="2044502"/>
                  </a:lnTo>
                  <a:lnTo>
                    <a:pt x="177418" y="2038916"/>
                  </a:lnTo>
                  <a:lnTo>
                    <a:pt x="177196" y="2033330"/>
                  </a:lnTo>
                  <a:lnTo>
                    <a:pt x="176966" y="2027744"/>
                  </a:lnTo>
                  <a:lnTo>
                    <a:pt x="176727" y="2022158"/>
                  </a:lnTo>
                  <a:lnTo>
                    <a:pt x="176478" y="2016572"/>
                  </a:lnTo>
                  <a:lnTo>
                    <a:pt x="176218" y="2010985"/>
                  </a:lnTo>
                  <a:lnTo>
                    <a:pt x="175944" y="2005399"/>
                  </a:lnTo>
                  <a:lnTo>
                    <a:pt x="175654" y="1999813"/>
                  </a:lnTo>
                  <a:lnTo>
                    <a:pt x="175350" y="1994227"/>
                  </a:lnTo>
                  <a:lnTo>
                    <a:pt x="175030" y="1988641"/>
                  </a:lnTo>
                  <a:lnTo>
                    <a:pt x="174695" y="1983055"/>
                  </a:lnTo>
                  <a:lnTo>
                    <a:pt x="174344" y="1977469"/>
                  </a:lnTo>
                  <a:lnTo>
                    <a:pt x="173979" y="1971883"/>
                  </a:lnTo>
                  <a:lnTo>
                    <a:pt x="173598" y="1966297"/>
                  </a:lnTo>
                  <a:lnTo>
                    <a:pt x="173202" y="1960711"/>
                  </a:lnTo>
                  <a:lnTo>
                    <a:pt x="172796" y="1955125"/>
                  </a:lnTo>
                  <a:lnTo>
                    <a:pt x="172379" y="1949539"/>
                  </a:lnTo>
                  <a:lnTo>
                    <a:pt x="171955" y="1943953"/>
                  </a:lnTo>
                  <a:lnTo>
                    <a:pt x="171524" y="1938367"/>
                  </a:lnTo>
                  <a:lnTo>
                    <a:pt x="171089" y="1932780"/>
                  </a:lnTo>
                  <a:lnTo>
                    <a:pt x="170650" y="1927194"/>
                  </a:lnTo>
                  <a:lnTo>
                    <a:pt x="170210" y="1921608"/>
                  </a:lnTo>
                  <a:lnTo>
                    <a:pt x="169770" y="1916022"/>
                  </a:lnTo>
                  <a:lnTo>
                    <a:pt x="169329" y="1910436"/>
                  </a:lnTo>
                  <a:lnTo>
                    <a:pt x="168889" y="1904850"/>
                  </a:lnTo>
                  <a:lnTo>
                    <a:pt x="168449" y="1899264"/>
                  </a:lnTo>
                  <a:lnTo>
                    <a:pt x="168007" y="1893678"/>
                  </a:lnTo>
                  <a:lnTo>
                    <a:pt x="167563" y="1888092"/>
                  </a:lnTo>
                  <a:lnTo>
                    <a:pt x="167112" y="1882506"/>
                  </a:lnTo>
                  <a:lnTo>
                    <a:pt x="166654" y="1876920"/>
                  </a:lnTo>
                  <a:lnTo>
                    <a:pt x="166186" y="1871334"/>
                  </a:lnTo>
                  <a:lnTo>
                    <a:pt x="165704" y="1865748"/>
                  </a:lnTo>
                  <a:lnTo>
                    <a:pt x="165207" y="1860162"/>
                  </a:lnTo>
                  <a:lnTo>
                    <a:pt x="164691" y="1854575"/>
                  </a:lnTo>
                  <a:lnTo>
                    <a:pt x="164152" y="1848989"/>
                  </a:lnTo>
                  <a:lnTo>
                    <a:pt x="163587" y="1843403"/>
                  </a:lnTo>
                  <a:lnTo>
                    <a:pt x="162996" y="1837817"/>
                  </a:lnTo>
                  <a:lnTo>
                    <a:pt x="162380" y="1832231"/>
                  </a:lnTo>
                  <a:lnTo>
                    <a:pt x="161737" y="1826645"/>
                  </a:lnTo>
                  <a:lnTo>
                    <a:pt x="161067" y="1821059"/>
                  </a:lnTo>
                  <a:lnTo>
                    <a:pt x="160372" y="1815473"/>
                  </a:lnTo>
                  <a:lnTo>
                    <a:pt x="159649" y="1809887"/>
                  </a:lnTo>
                  <a:lnTo>
                    <a:pt x="158903" y="1804301"/>
                  </a:lnTo>
                  <a:lnTo>
                    <a:pt x="158139" y="1798715"/>
                  </a:lnTo>
                  <a:lnTo>
                    <a:pt x="157358" y="1793129"/>
                  </a:lnTo>
                  <a:lnTo>
                    <a:pt x="156563" y="1787543"/>
                  </a:lnTo>
                  <a:lnTo>
                    <a:pt x="155758" y="1781957"/>
                  </a:lnTo>
                  <a:lnTo>
                    <a:pt x="154945" y="1776370"/>
                  </a:lnTo>
                  <a:lnTo>
                    <a:pt x="154125" y="1770784"/>
                  </a:lnTo>
                  <a:lnTo>
                    <a:pt x="153303" y="1765198"/>
                  </a:lnTo>
                  <a:lnTo>
                    <a:pt x="152478" y="1759612"/>
                  </a:lnTo>
                  <a:lnTo>
                    <a:pt x="151651" y="1754026"/>
                  </a:lnTo>
                  <a:lnTo>
                    <a:pt x="150821" y="1748440"/>
                  </a:lnTo>
                  <a:lnTo>
                    <a:pt x="149988" y="1742854"/>
                  </a:lnTo>
                  <a:lnTo>
                    <a:pt x="149150" y="1737268"/>
                  </a:lnTo>
                  <a:lnTo>
                    <a:pt x="148301" y="1731682"/>
                  </a:lnTo>
                  <a:lnTo>
                    <a:pt x="147437" y="1726096"/>
                  </a:lnTo>
                  <a:lnTo>
                    <a:pt x="146555" y="1720510"/>
                  </a:lnTo>
                  <a:lnTo>
                    <a:pt x="145648" y="1714924"/>
                  </a:lnTo>
                  <a:lnTo>
                    <a:pt x="144713" y="1709338"/>
                  </a:lnTo>
                  <a:lnTo>
                    <a:pt x="143742" y="1703752"/>
                  </a:lnTo>
                  <a:lnTo>
                    <a:pt x="142731" y="1698165"/>
                  </a:lnTo>
                  <a:lnTo>
                    <a:pt x="141662" y="1692579"/>
                  </a:lnTo>
                  <a:lnTo>
                    <a:pt x="140539" y="1686993"/>
                  </a:lnTo>
                  <a:lnTo>
                    <a:pt x="139356" y="1681407"/>
                  </a:lnTo>
                  <a:lnTo>
                    <a:pt x="138109" y="1675821"/>
                  </a:lnTo>
                  <a:lnTo>
                    <a:pt x="136796" y="1670235"/>
                  </a:lnTo>
                  <a:lnTo>
                    <a:pt x="135413" y="1664649"/>
                  </a:lnTo>
                  <a:lnTo>
                    <a:pt x="133957" y="1659063"/>
                  </a:lnTo>
                  <a:lnTo>
                    <a:pt x="132414" y="1653477"/>
                  </a:lnTo>
                  <a:lnTo>
                    <a:pt x="130799" y="1647891"/>
                  </a:lnTo>
                  <a:lnTo>
                    <a:pt x="129112" y="1642305"/>
                  </a:lnTo>
                  <a:lnTo>
                    <a:pt x="127356" y="1636719"/>
                  </a:lnTo>
                  <a:lnTo>
                    <a:pt x="125534" y="1631133"/>
                  </a:lnTo>
                  <a:lnTo>
                    <a:pt x="123650" y="1625547"/>
                  </a:lnTo>
                  <a:lnTo>
                    <a:pt x="121705" y="1619960"/>
                  </a:lnTo>
                  <a:lnTo>
                    <a:pt x="119698" y="1614374"/>
                  </a:lnTo>
                  <a:lnTo>
                    <a:pt x="117645" y="1608788"/>
                  </a:lnTo>
                  <a:lnTo>
                    <a:pt x="115550" y="1603202"/>
                  </a:lnTo>
                  <a:lnTo>
                    <a:pt x="113420" y="1597616"/>
                  </a:lnTo>
                  <a:lnTo>
                    <a:pt x="111259" y="1592030"/>
                  </a:lnTo>
                  <a:lnTo>
                    <a:pt x="109073" y="1586444"/>
                  </a:lnTo>
                  <a:lnTo>
                    <a:pt x="106866" y="1580858"/>
                  </a:lnTo>
                  <a:lnTo>
                    <a:pt x="104644" y="1575272"/>
                  </a:lnTo>
                  <a:lnTo>
                    <a:pt x="102414" y="1569686"/>
                  </a:lnTo>
                  <a:lnTo>
                    <a:pt x="100180" y="1564100"/>
                  </a:lnTo>
                  <a:lnTo>
                    <a:pt x="97948" y="1558514"/>
                  </a:lnTo>
                  <a:lnTo>
                    <a:pt x="95722" y="1552928"/>
                  </a:lnTo>
                  <a:lnTo>
                    <a:pt x="93506" y="1547341"/>
                  </a:lnTo>
                  <a:lnTo>
                    <a:pt x="91305" y="1541755"/>
                  </a:lnTo>
                  <a:lnTo>
                    <a:pt x="89127" y="1536169"/>
                  </a:lnTo>
                  <a:lnTo>
                    <a:pt x="86973" y="1530583"/>
                  </a:lnTo>
                  <a:lnTo>
                    <a:pt x="84848" y="1524997"/>
                  </a:lnTo>
                  <a:lnTo>
                    <a:pt x="82757" y="1519411"/>
                  </a:lnTo>
                  <a:lnTo>
                    <a:pt x="80702" y="1513825"/>
                  </a:lnTo>
                  <a:lnTo>
                    <a:pt x="78688" y="1508239"/>
                  </a:lnTo>
                  <a:lnTo>
                    <a:pt x="76723" y="1502653"/>
                  </a:lnTo>
                  <a:lnTo>
                    <a:pt x="74814" y="1497067"/>
                  </a:lnTo>
                  <a:lnTo>
                    <a:pt x="72958" y="1491481"/>
                  </a:lnTo>
                  <a:lnTo>
                    <a:pt x="71156" y="1485895"/>
                  </a:lnTo>
                  <a:lnTo>
                    <a:pt x="69411" y="1480309"/>
                  </a:lnTo>
                  <a:lnTo>
                    <a:pt x="67722" y="1474723"/>
                  </a:lnTo>
                  <a:lnTo>
                    <a:pt x="66088" y="1469136"/>
                  </a:lnTo>
                  <a:lnTo>
                    <a:pt x="64514" y="1463550"/>
                  </a:lnTo>
                  <a:lnTo>
                    <a:pt x="62996" y="1457964"/>
                  </a:lnTo>
                  <a:lnTo>
                    <a:pt x="61523" y="1452378"/>
                  </a:lnTo>
                  <a:lnTo>
                    <a:pt x="60090" y="1446792"/>
                  </a:lnTo>
                  <a:lnTo>
                    <a:pt x="58691" y="1441206"/>
                  </a:lnTo>
                  <a:lnTo>
                    <a:pt x="57317" y="1435620"/>
                  </a:lnTo>
                  <a:lnTo>
                    <a:pt x="55963" y="1430034"/>
                  </a:lnTo>
                  <a:lnTo>
                    <a:pt x="54619" y="1424448"/>
                  </a:lnTo>
                  <a:lnTo>
                    <a:pt x="53275" y="1418862"/>
                  </a:lnTo>
                  <a:lnTo>
                    <a:pt x="51923" y="1413276"/>
                  </a:lnTo>
                  <a:lnTo>
                    <a:pt x="50556" y="1407690"/>
                  </a:lnTo>
                  <a:lnTo>
                    <a:pt x="49168" y="1402104"/>
                  </a:lnTo>
                  <a:lnTo>
                    <a:pt x="47755" y="1396518"/>
                  </a:lnTo>
                  <a:lnTo>
                    <a:pt x="46314" y="1390931"/>
                  </a:lnTo>
                  <a:lnTo>
                    <a:pt x="44839" y="1385345"/>
                  </a:lnTo>
                  <a:lnTo>
                    <a:pt x="43332" y="1379759"/>
                  </a:lnTo>
                  <a:lnTo>
                    <a:pt x="41798" y="1374173"/>
                  </a:lnTo>
                  <a:lnTo>
                    <a:pt x="40240" y="1368587"/>
                  </a:lnTo>
                  <a:lnTo>
                    <a:pt x="38664" y="1363001"/>
                  </a:lnTo>
                  <a:lnTo>
                    <a:pt x="37075" y="1357415"/>
                  </a:lnTo>
                  <a:lnTo>
                    <a:pt x="35480" y="1351829"/>
                  </a:lnTo>
                  <a:lnTo>
                    <a:pt x="33888" y="1346243"/>
                  </a:lnTo>
                  <a:lnTo>
                    <a:pt x="32309" y="1340657"/>
                  </a:lnTo>
                  <a:lnTo>
                    <a:pt x="30751" y="1335071"/>
                  </a:lnTo>
                  <a:lnTo>
                    <a:pt x="29219" y="1329485"/>
                  </a:lnTo>
                  <a:lnTo>
                    <a:pt x="27720" y="1323899"/>
                  </a:lnTo>
                  <a:lnTo>
                    <a:pt x="26259" y="1318313"/>
                  </a:lnTo>
                  <a:lnTo>
                    <a:pt x="24841" y="1312726"/>
                  </a:lnTo>
                  <a:lnTo>
                    <a:pt x="23475" y="1307140"/>
                  </a:lnTo>
                  <a:lnTo>
                    <a:pt x="22161" y="1301554"/>
                  </a:lnTo>
                  <a:lnTo>
                    <a:pt x="20895" y="1295968"/>
                  </a:lnTo>
                  <a:lnTo>
                    <a:pt x="19676" y="1290382"/>
                  </a:lnTo>
                  <a:lnTo>
                    <a:pt x="18504" y="1284796"/>
                  </a:lnTo>
                  <a:lnTo>
                    <a:pt x="17376" y="1279210"/>
                  </a:lnTo>
                  <a:lnTo>
                    <a:pt x="16290" y="1273624"/>
                  </a:lnTo>
                  <a:lnTo>
                    <a:pt x="15247" y="1268038"/>
                  </a:lnTo>
                  <a:lnTo>
                    <a:pt x="14240" y="1262452"/>
                  </a:lnTo>
                  <a:lnTo>
                    <a:pt x="13264" y="1256866"/>
                  </a:lnTo>
                  <a:lnTo>
                    <a:pt x="12315" y="1251280"/>
                  </a:lnTo>
                  <a:lnTo>
                    <a:pt x="11392" y="1245694"/>
                  </a:lnTo>
                  <a:lnTo>
                    <a:pt x="10493" y="1240108"/>
                  </a:lnTo>
                  <a:lnTo>
                    <a:pt x="9615" y="1234521"/>
                  </a:lnTo>
                  <a:lnTo>
                    <a:pt x="8762" y="1228935"/>
                  </a:lnTo>
                  <a:lnTo>
                    <a:pt x="7930" y="1223349"/>
                  </a:lnTo>
                  <a:lnTo>
                    <a:pt x="7121" y="1217763"/>
                  </a:lnTo>
                  <a:lnTo>
                    <a:pt x="6335" y="1212177"/>
                  </a:lnTo>
                  <a:lnTo>
                    <a:pt x="5574" y="1206591"/>
                  </a:lnTo>
                  <a:lnTo>
                    <a:pt x="4841" y="1201005"/>
                  </a:lnTo>
                  <a:lnTo>
                    <a:pt x="4139" y="1195419"/>
                  </a:lnTo>
                  <a:lnTo>
                    <a:pt x="3481" y="1189833"/>
                  </a:lnTo>
                  <a:lnTo>
                    <a:pt x="2863" y="1184247"/>
                  </a:lnTo>
                  <a:lnTo>
                    <a:pt x="2292" y="1178661"/>
                  </a:lnTo>
                  <a:lnTo>
                    <a:pt x="1771" y="1173075"/>
                  </a:lnTo>
                  <a:lnTo>
                    <a:pt x="1306" y="1167489"/>
                  </a:lnTo>
                  <a:lnTo>
                    <a:pt x="901" y="1161903"/>
                  </a:lnTo>
                  <a:lnTo>
                    <a:pt x="561" y="1156316"/>
                  </a:lnTo>
                  <a:lnTo>
                    <a:pt x="305" y="1150730"/>
                  </a:lnTo>
                  <a:lnTo>
                    <a:pt x="125" y="1145144"/>
                  </a:lnTo>
                  <a:lnTo>
                    <a:pt x="22" y="1139558"/>
                  </a:lnTo>
                  <a:lnTo>
                    <a:pt x="0" y="1133972"/>
                  </a:lnTo>
                  <a:lnTo>
                    <a:pt x="59" y="1128386"/>
                  </a:lnTo>
                  <a:lnTo>
                    <a:pt x="202" y="1122800"/>
                  </a:lnTo>
                  <a:lnTo>
                    <a:pt x="430" y="1117214"/>
                  </a:lnTo>
                  <a:lnTo>
                    <a:pt x="755" y="1111628"/>
                  </a:lnTo>
                  <a:lnTo>
                    <a:pt x="1161" y="1106042"/>
                  </a:lnTo>
                  <a:lnTo>
                    <a:pt x="1645" y="1100456"/>
                  </a:lnTo>
                  <a:lnTo>
                    <a:pt x="2204" y="1094870"/>
                  </a:lnTo>
                  <a:lnTo>
                    <a:pt x="2835" y="1089284"/>
                  </a:lnTo>
                  <a:lnTo>
                    <a:pt x="3535" y="1083698"/>
                  </a:lnTo>
                  <a:lnTo>
                    <a:pt x="4302" y="1078111"/>
                  </a:lnTo>
                  <a:lnTo>
                    <a:pt x="5140" y="1072525"/>
                  </a:lnTo>
                  <a:lnTo>
                    <a:pt x="6034" y="1066939"/>
                  </a:lnTo>
                  <a:lnTo>
                    <a:pt x="6980" y="1061353"/>
                  </a:lnTo>
                  <a:lnTo>
                    <a:pt x="7976" y="1055767"/>
                  </a:lnTo>
                  <a:lnTo>
                    <a:pt x="9019" y="1050181"/>
                  </a:lnTo>
                  <a:lnTo>
                    <a:pt x="10106" y="1044595"/>
                  </a:lnTo>
                  <a:lnTo>
                    <a:pt x="11236" y="1039009"/>
                  </a:lnTo>
                  <a:lnTo>
                    <a:pt x="12411" y="1033423"/>
                  </a:lnTo>
                  <a:lnTo>
                    <a:pt x="13622" y="1027837"/>
                  </a:lnTo>
                  <a:lnTo>
                    <a:pt x="14868" y="1022251"/>
                  </a:lnTo>
                  <a:lnTo>
                    <a:pt x="16144" y="1016665"/>
                  </a:lnTo>
                  <a:lnTo>
                    <a:pt x="17451" y="1011079"/>
                  </a:lnTo>
                  <a:lnTo>
                    <a:pt x="18784" y="1005492"/>
                  </a:lnTo>
                  <a:lnTo>
                    <a:pt x="20144" y="999906"/>
                  </a:lnTo>
                  <a:lnTo>
                    <a:pt x="21526" y="994320"/>
                  </a:lnTo>
                  <a:lnTo>
                    <a:pt x="22925" y="988734"/>
                  </a:lnTo>
                  <a:lnTo>
                    <a:pt x="24338" y="983148"/>
                  </a:lnTo>
                  <a:lnTo>
                    <a:pt x="25761" y="977562"/>
                  </a:lnTo>
                  <a:lnTo>
                    <a:pt x="27191" y="971976"/>
                  </a:lnTo>
                  <a:lnTo>
                    <a:pt x="28625" y="966390"/>
                  </a:lnTo>
                  <a:lnTo>
                    <a:pt x="30060" y="960804"/>
                  </a:lnTo>
                  <a:lnTo>
                    <a:pt x="31492" y="955218"/>
                  </a:lnTo>
                  <a:lnTo>
                    <a:pt x="32921" y="949632"/>
                  </a:lnTo>
                  <a:lnTo>
                    <a:pt x="34346" y="944046"/>
                  </a:lnTo>
                  <a:lnTo>
                    <a:pt x="35765" y="938460"/>
                  </a:lnTo>
                  <a:lnTo>
                    <a:pt x="37180" y="932874"/>
                  </a:lnTo>
                  <a:lnTo>
                    <a:pt x="38592" y="927287"/>
                  </a:lnTo>
                  <a:lnTo>
                    <a:pt x="40001" y="921701"/>
                  </a:lnTo>
                  <a:lnTo>
                    <a:pt x="41411" y="916115"/>
                  </a:lnTo>
                  <a:lnTo>
                    <a:pt x="42825" y="910529"/>
                  </a:lnTo>
                  <a:lnTo>
                    <a:pt x="44245" y="904943"/>
                  </a:lnTo>
                  <a:lnTo>
                    <a:pt x="45674" y="899357"/>
                  </a:lnTo>
                  <a:lnTo>
                    <a:pt x="47115" y="893771"/>
                  </a:lnTo>
                  <a:lnTo>
                    <a:pt x="48569" y="888185"/>
                  </a:lnTo>
                  <a:lnTo>
                    <a:pt x="50041" y="882599"/>
                  </a:lnTo>
                  <a:lnTo>
                    <a:pt x="51532" y="877013"/>
                  </a:lnTo>
                  <a:lnTo>
                    <a:pt x="53041" y="871427"/>
                  </a:lnTo>
                  <a:lnTo>
                    <a:pt x="54566" y="865841"/>
                  </a:lnTo>
                  <a:lnTo>
                    <a:pt x="56106" y="860255"/>
                  </a:lnTo>
                  <a:lnTo>
                    <a:pt x="57660" y="854669"/>
                  </a:lnTo>
                  <a:lnTo>
                    <a:pt x="59225" y="849082"/>
                  </a:lnTo>
                  <a:lnTo>
                    <a:pt x="60798" y="843496"/>
                  </a:lnTo>
                  <a:lnTo>
                    <a:pt x="62372" y="837910"/>
                  </a:lnTo>
                  <a:lnTo>
                    <a:pt x="63943" y="832324"/>
                  </a:lnTo>
                  <a:lnTo>
                    <a:pt x="65506" y="826738"/>
                  </a:lnTo>
                  <a:lnTo>
                    <a:pt x="67057" y="821152"/>
                  </a:lnTo>
                  <a:lnTo>
                    <a:pt x="68590" y="815566"/>
                  </a:lnTo>
                  <a:lnTo>
                    <a:pt x="70102" y="809980"/>
                  </a:lnTo>
                  <a:lnTo>
                    <a:pt x="71584" y="804394"/>
                  </a:lnTo>
                  <a:lnTo>
                    <a:pt x="73032" y="798808"/>
                  </a:lnTo>
                  <a:lnTo>
                    <a:pt x="74447" y="793222"/>
                  </a:lnTo>
                  <a:lnTo>
                    <a:pt x="75826" y="787636"/>
                  </a:lnTo>
                  <a:lnTo>
                    <a:pt x="77167" y="782050"/>
                  </a:lnTo>
                  <a:lnTo>
                    <a:pt x="78469" y="776464"/>
                  </a:lnTo>
                  <a:lnTo>
                    <a:pt x="79732" y="770877"/>
                  </a:lnTo>
                  <a:lnTo>
                    <a:pt x="80950" y="765291"/>
                  </a:lnTo>
                  <a:lnTo>
                    <a:pt x="82129" y="759705"/>
                  </a:lnTo>
                  <a:lnTo>
                    <a:pt x="83272" y="754119"/>
                  </a:lnTo>
                  <a:lnTo>
                    <a:pt x="84381" y="748533"/>
                  </a:lnTo>
                  <a:lnTo>
                    <a:pt x="85459" y="742947"/>
                  </a:lnTo>
                  <a:lnTo>
                    <a:pt x="86509" y="737361"/>
                  </a:lnTo>
                  <a:lnTo>
                    <a:pt x="87534" y="731775"/>
                  </a:lnTo>
                  <a:lnTo>
                    <a:pt x="88534" y="726189"/>
                  </a:lnTo>
                  <a:lnTo>
                    <a:pt x="89517" y="720603"/>
                  </a:lnTo>
                  <a:lnTo>
                    <a:pt x="90487" y="715017"/>
                  </a:lnTo>
                  <a:lnTo>
                    <a:pt x="91447" y="709431"/>
                  </a:lnTo>
                  <a:lnTo>
                    <a:pt x="92402" y="703845"/>
                  </a:lnTo>
                  <a:lnTo>
                    <a:pt x="93355" y="698259"/>
                  </a:lnTo>
                  <a:lnTo>
                    <a:pt x="94309" y="692672"/>
                  </a:lnTo>
                  <a:lnTo>
                    <a:pt x="95270" y="687086"/>
                  </a:lnTo>
                  <a:lnTo>
                    <a:pt x="96240" y="681500"/>
                  </a:lnTo>
                  <a:lnTo>
                    <a:pt x="97222" y="675914"/>
                  </a:lnTo>
                  <a:lnTo>
                    <a:pt x="98218" y="670328"/>
                  </a:lnTo>
                  <a:lnTo>
                    <a:pt x="99231" y="664742"/>
                  </a:lnTo>
                  <a:lnTo>
                    <a:pt x="100263" y="659156"/>
                  </a:lnTo>
                  <a:lnTo>
                    <a:pt x="101316" y="653570"/>
                  </a:lnTo>
                  <a:lnTo>
                    <a:pt x="102397" y="647984"/>
                  </a:lnTo>
                  <a:lnTo>
                    <a:pt x="103501" y="642398"/>
                  </a:lnTo>
                  <a:lnTo>
                    <a:pt x="104631" y="636812"/>
                  </a:lnTo>
                  <a:lnTo>
                    <a:pt x="105786" y="631226"/>
                  </a:lnTo>
                  <a:lnTo>
                    <a:pt x="106967" y="625640"/>
                  </a:lnTo>
                  <a:lnTo>
                    <a:pt x="108175" y="620054"/>
                  </a:lnTo>
                  <a:lnTo>
                    <a:pt x="109409" y="614467"/>
                  </a:lnTo>
                  <a:lnTo>
                    <a:pt x="110674" y="608881"/>
                  </a:lnTo>
                  <a:lnTo>
                    <a:pt x="111964" y="603295"/>
                  </a:lnTo>
                  <a:lnTo>
                    <a:pt x="113279" y="597709"/>
                  </a:lnTo>
                  <a:lnTo>
                    <a:pt x="114617" y="592123"/>
                  </a:lnTo>
                  <a:lnTo>
                    <a:pt x="115978" y="586537"/>
                  </a:lnTo>
                  <a:lnTo>
                    <a:pt x="117361" y="580951"/>
                  </a:lnTo>
                  <a:lnTo>
                    <a:pt x="118764" y="575365"/>
                  </a:lnTo>
                  <a:lnTo>
                    <a:pt x="120190" y="569779"/>
                  </a:lnTo>
                  <a:lnTo>
                    <a:pt x="121631" y="564193"/>
                  </a:lnTo>
                  <a:lnTo>
                    <a:pt x="123088" y="558607"/>
                  </a:lnTo>
                  <a:lnTo>
                    <a:pt x="124558" y="553021"/>
                  </a:lnTo>
                  <a:lnTo>
                    <a:pt x="126039" y="547435"/>
                  </a:lnTo>
                  <a:lnTo>
                    <a:pt x="127529" y="541849"/>
                  </a:lnTo>
                  <a:lnTo>
                    <a:pt x="129027" y="536262"/>
                  </a:lnTo>
                  <a:lnTo>
                    <a:pt x="130530" y="530676"/>
                  </a:lnTo>
                  <a:lnTo>
                    <a:pt x="132035" y="525090"/>
                  </a:lnTo>
                  <a:lnTo>
                    <a:pt x="133540" y="519504"/>
                  </a:lnTo>
                  <a:lnTo>
                    <a:pt x="135041" y="513918"/>
                  </a:lnTo>
                  <a:lnTo>
                    <a:pt x="136538" y="508332"/>
                  </a:lnTo>
                  <a:lnTo>
                    <a:pt x="138028" y="502746"/>
                  </a:lnTo>
                  <a:lnTo>
                    <a:pt x="139507" y="497160"/>
                  </a:lnTo>
                  <a:lnTo>
                    <a:pt x="140974" y="491574"/>
                  </a:lnTo>
                  <a:lnTo>
                    <a:pt x="142426" y="485988"/>
                  </a:lnTo>
                  <a:lnTo>
                    <a:pt x="143863" y="480402"/>
                  </a:lnTo>
                  <a:lnTo>
                    <a:pt x="145283" y="474816"/>
                  </a:lnTo>
                  <a:lnTo>
                    <a:pt x="146684" y="469230"/>
                  </a:lnTo>
                  <a:lnTo>
                    <a:pt x="148065" y="463643"/>
                  </a:lnTo>
                  <a:lnTo>
                    <a:pt x="149424" y="458057"/>
                  </a:lnTo>
                  <a:lnTo>
                    <a:pt x="150758" y="452471"/>
                  </a:lnTo>
                  <a:lnTo>
                    <a:pt x="152069" y="446885"/>
                  </a:lnTo>
                  <a:lnTo>
                    <a:pt x="153356" y="441299"/>
                  </a:lnTo>
                  <a:lnTo>
                    <a:pt x="154619" y="435713"/>
                  </a:lnTo>
                  <a:lnTo>
                    <a:pt x="155857" y="430127"/>
                  </a:lnTo>
                  <a:lnTo>
                    <a:pt x="157068" y="424541"/>
                  </a:lnTo>
                  <a:lnTo>
                    <a:pt x="158250" y="418955"/>
                  </a:lnTo>
                  <a:lnTo>
                    <a:pt x="159401" y="413369"/>
                  </a:lnTo>
                  <a:lnTo>
                    <a:pt x="160523" y="407783"/>
                  </a:lnTo>
                  <a:lnTo>
                    <a:pt x="161616" y="402197"/>
                  </a:lnTo>
                  <a:lnTo>
                    <a:pt x="162679" y="396611"/>
                  </a:lnTo>
                  <a:lnTo>
                    <a:pt x="163710" y="391025"/>
                  </a:lnTo>
                  <a:lnTo>
                    <a:pt x="164710" y="385438"/>
                  </a:lnTo>
                  <a:lnTo>
                    <a:pt x="165673" y="379852"/>
                  </a:lnTo>
                  <a:lnTo>
                    <a:pt x="166601" y="374266"/>
                  </a:lnTo>
                  <a:lnTo>
                    <a:pt x="167496" y="368680"/>
                  </a:lnTo>
                  <a:lnTo>
                    <a:pt x="168357" y="363094"/>
                  </a:lnTo>
                  <a:lnTo>
                    <a:pt x="169185" y="357508"/>
                  </a:lnTo>
                  <a:lnTo>
                    <a:pt x="169981" y="351922"/>
                  </a:lnTo>
                  <a:lnTo>
                    <a:pt x="170744" y="346336"/>
                  </a:lnTo>
                  <a:lnTo>
                    <a:pt x="171472" y="340750"/>
                  </a:lnTo>
                  <a:lnTo>
                    <a:pt x="172168" y="335164"/>
                  </a:lnTo>
                  <a:lnTo>
                    <a:pt x="172835" y="329578"/>
                  </a:lnTo>
                  <a:lnTo>
                    <a:pt x="173476" y="323992"/>
                  </a:lnTo>
                  <a:lnTo>
                    <a:pt x="174091" y="318406"/>
                  </a:lnTo>
                  <a:lnTo>
                    <a:pt x="174682" y="312820"/>
                  </a:lnTo>
                  <a:lnTo>
                    <a:pt x="175251" y="307233"/>
                  </a:lnTo>
                  <a:lnTo>
                    <a:pt x="175796" y="301647"/>
                  </a:lnTo>
                  <a:lnTo>
                    <a:pt x="176321" y="296061"/>
                  </a:lnTo>
                  <a:lnTo>
                    <a:pt x="176829" y="290475"/>
                  </a:lnTo>
                  <a:lnTo>
                    <a:pt x="177321" y="284889"/>
                  </a:lnTo>
                  <a:lnTo>
                    <a:pt x="177797" y="279303"/>
                  </a:lnTo>
                  <a:lnTo>
                    <a:pt x="178260" y="273717"/>
                  </a:lnTo>
                  <a:lnTo>
                    <a:pt x="178709" y="268131"/>
                  </a:lnTo>
                  <a:lnTo>
                    <a:pt x="179144" y="262545"/>
                  </a:lnTo>
                  <a:lnTo>
                    <a:pt x="179566" y="256959"/>
                  </a:lnTo>
                  <a:lnTo>
                    <a:pt x="179978" y="251373"/>
                  </a:lnTo>
                  <a:lnTo>
                    <a:pt x="180378" y="245787"/>
                  </a:lnTo>
                  <a:lnTo>
                    <a:pt x="180767" y="240201"/>
                  </a:lnTo>
                  <a:lnTo>
                    <a:pt x="181146" y="234615"/>
                  </a:lnTo>
                  <a:lnTo>
                    <a:pt x="181514" y="229028"/>
                  </a:lnTo>
                  <a:lnTo>
                    <a:pt x="181871" y="223442"/>
                  </a:lnTo>
                  <a:lnTo>
                    <a:pt x="182217" y="217856"/>
                  </a:lnTo>
                  <a:lnTo>
                    <a:pt x="182554" y="212270"/>
                  </a:lnTo>
                  <a:lnTo>
                    <a:pt x="182881" y="206684"/>
                  </a:lnTo>
                  <a:lnTo>
                    <a:pt x="183199" y="201098"/>
                  </a:lnTo>
                  <a:lnTo>
                    <a:pt x="183506" y="195512"/>
                  </a:lnTo>
                  <a:lnTo>
                    <a:pt x="183805" y="189926"/>
                  </a:lnTo>
                  <a:lnTo>
                    <a:pt x="184092" y="184340"/>
                  </a:lnTo>
                  <a:lnTo>
                    <a:pt x="184369" y="178754"/>
                  </a:lnTo>
                  <a:lnTo>
                    <a:pt x="184637" y="173168"/>
                  </a:lnTo>
                  <a:lnTo>
                    <a:pt x="184894" y="167582"/>
                  </a:lnTo>
                  <a:lnTo>
                    <a:pt x="185142" y="161996"/>
                  </a:lnTo>
                  <a:lnTo>
                    <a:pt x="185379" y="156410"/>
                  </a:lnTo>
                  <a:lnTo>
                    <a:pt x="185605" y="150823"/>
                  </a:lnTo>
                  <a:lnTo>
                    <a:pt x="185818" y="145237"/>
                  </a:lnTo>
                  <a:lnTo>
                    <a:pt x="186021" y="139651"/>
                  </a:lnTo>
                  <a:lnTo>
                    <a:pt x="186211" y="134065"/>
                  </a:lnTo>
                  <a:lnTo>
                    <a:pt x="186391" y="128479"/>
                  </a:lnTo>
                  <a:lnTo>
                    <a:pt x="186559" y="122893"/>
                  </a:lnTo>
                  <a:lnTo>
                    <a:pt x="186715" y="117307"/>
                  </a:lnTo>
                  <a:lnTo>
                    <a:pt x="186859" y="111721"/>
                  </a:lnTo>
                  <a:lnTo>
                    <a:pt x="186991" y="106135"/>
                  </a:lnTo>
                  <a:lnTo>
                    <a:pt x="187111" y="100549"/>
                  </a:lnTo>
                  <a:lnTo>
                    <a:pt x="187220" y="94963"/>
                  </a:lnTo>
                  <a:lnTo>
                    <a:pt x="187319" y="89377"/>
                  </a:lnTo>
                  <a:lnTo>
                    <a:pt x="187409" y="83791"/>
                  </a:lnTo>
                  <a:lnTo>
                    <a:pt x="187489" y="78205"/>
                  </a:lnTo>
                  <a:lnTo>
                    <a:pt x="187559" y="72618"/>
                  </a:lnTo>
                  <a:lnTo>
                    <a:pt x="187621" y="67032"/>
                  </a:lnTo>
                  <a:lnTo>
                    <a:pt x="187675" y="61446"/>
                  </a:lnTo>
                  <a:lnTo>
                    <a:pt x="187723" y="55860"/>
                  </a:lnTo>
                  <a:lnTo>
                    <a:pt x="187764" y="50274"/>
                  </a:lnTo>
                  <a:lnTo>
                    <a:pt x="187801" y="44688"/>
                  </a:lnTo>
                  <a:lnTo>
                    <a:pt x="187833" y="39102"/>
                  </a:lnTo>
                  <a:lnTo>
                    <a:pt x="187860" y="33516"/>
                  </a:lnTo>
                  <a:lnTo>
                    <a:pt x="187885" y="27930"/>
                  </a:lnTo>
                  <a:lnTo>
                    <a:pt x="187906" y="22344"/>
                  </a:lnTo>
                  <a:lnTo>
                    <a:pt x="187926" y="16758"/>
                  </a:lnTo>
                  <a:lnTo>
                    <a:pt x="187944" y="11172"/>
                  </a:lnTo>
                  <a:lnTo>
                    <a:pt x="187962" y="5586"/>
                  </a:lnTo>
                  <a:lnTo>
                    <a:pt x="187978" y="0"/>
                  </a:lnTo>
                  <a:lnTo>
                    <a:pt x="188630" y="0"/>
                  </a:lnTo>
                  <a:lnTo>
                    <a:pt x="188647" y="5586"/>
                  </a:lnTo>
                  <a:lnTo>
                    <a:pt x="188664" y="11172"/>
                  </a:lnTo>
                  <a:lnTo>
                    <a:pt x="188682" y="16758"/>
                  </a:lnTo>
                  <a:lnTo>
                    <a:pt x="188702" y="22344"/>
                  </a:lnTo>
                  <a:lnTo>
                    <a:pt x="188724" y="27930"/>
                  </a:lnTo>
                  <a:lnTo>
                    <a:pt x="188748" y="33516"/>
                  </a:lnTo>
                  <a:lnTo>
                    <a:pt x="188776" y="39102"/>
                  </a:lnTo>
                  <a:lnTo>
                    <a:pt x="188807" y="44688"/>
                  </a:lnTo>
                  <a:lnTo>
                    <a:pt x="188844" y="50274"/>
                  </a:lnTo>
                  <a:lnTo>
                    <a:pt x="188886" y="55860"/>
                  </a:lnTo>
                  <a:lnTo>
                    <a:pt x="188933" y="61446"/>
                  </a:lnTo>
                  <a:lnTo>
                    <a:pt x="188988" y="67032"/>
                  </a:lnTo>
                  <a:lnTo>
                    <a:pt x="189049" y="72618"/>
                  </a:lnTo>
                  <a:lnTo>
                    <a:pt x="189120" y="78205"/>
                  </a:lnTo>
                  <a:lnTo>
                    <a:pt x="189200" y="83791"/>
                  </a:lnTo>
                  <a:lnTo>
                    <a:pt x="189289" y="89377"/>
                  </a:lnTo>
                  <a:lnTo>
                    <a:pt x="189388" y="94963"/>
                  </a:lnTo>
                  <a:lnTo>
                    <a:pt x="189498" y="100549"/>
                  </a:lnTo>
                  <a:lnTo>
                    <a:pt x="189618" y="106135"/>
                  </a:lnTo>
                  <a:lnTo>
                    <a:pt x="189749" y="111721"/>
                  </a:lnTo>
                  <a:lnTo>
                    <a:pt x="189893" y="117307"/>
                  </a:lnTo>
                  <a:lnTo>
                    <a:pt x="190050" y="122893"/>
                  </a:lnTo>
                  <a:lnTo>
                    <a:pt x="190217" y="128479"/>
                  </a:lnTo>
                  <a:lnTo>
                    <a:pt x="190397" y="134065"/>
                  </a:lnTo>
                  <a:lnTo>
                    <a:pt x="190588" y="139651"/>
                  </a:lnTo>
                  <a:lnTo>
                    <a:pt x="190790" y="145237"/>
                  </a:lnTo>
                  <a:lnTo>
                    <a:pt x="191003" y="150823"/>
                  </a:lnTo>
                  <a:lnTo>
                    <a:pt x="191230" y="156410"/>
                  </a:lnTo>
                  <a:lnTo>
                    <a:pt x="191467" y="161996"/>
                  </a:lnTo>
                  <a:lnTo>
                    <a:pt x="191714" y="167582"/>
                  </a:lnTo>
                  <a:lnTo>
                    <a:pt x="191972" y="173168"/>
                  </a:lnTo>
                  <a:lnTo>
                    <a:pt x="192239" y="178754"/>
                  </a:lnTo>
                  <a:lnTo>
                    <a:pt x="192516" y="184340"/>
                  </a:lnTo>
                  <a:lnTo>
                    <a:pt x="192803" y="189926"/>
                  </a:lnTo>
                  <a:lnTo>
                    <a:pt x="193102" y="195512"/>
                  </a:lnTo>
                  <a:lnTo>
                    <a:pt x="193410" y="201098"/>
                  </a:lnTo>
                  <a:lnTo>
                    <a:pt x="193727" y="206684"/>
                  </a:lnTo>
                  <a:lnTo>
                    <a:pt x="194054" y="212270"/>
                  </a:lnTo>
                  <a:lnTo>
                    <a:pt x="194391" y="217856"/>
                  </a:lnTo>
                  <a:lnTo>
                    <a:pt x="194738" y="223442"/>
                  </a:lnTo>
                  <a:lnTo>
                    <a:pt x="195094" y="229028"/>
                  </a:lnTo>
                  <a:lnTo>
                    <a:pt x="195463" y="234615"/>
                  </a:lnTo>
                  <a:lnTo>
                    <a:pt x="195841" y="240201"/>
                  </a:lnTo>
                  <a:lnTo>
                    <a:pt x="196231" y="245787"/>
                  </a:lnTo>
                  <a:lnTo>
                    <a:pt x="196631" y="251373"/>
                  </a:lnTo>
                  <a:lnTo>
                    <a:pt x="197042" y="256959"/>
                  </a:lnTo>
                  <a:lnTo>
                    <a:pt x="197464" y="262545"/>
                  </a:lnTo>
                  <a:lnTo>
                    <a:pt x="197899" y="268131"/>
                  </a:lnTo>
                  <a:lnTo>
                    <a:pt x="198348" y="273717"/>
                  </a:lnTo>
                  <a:lnTo>
                    <a:pt x="198811" y="279303"/>
                  </a:lnTo>
                  <a:lnTo>
                    <a:pt x="199288" y="284889"/>
                  </a:lnTo>
                  <a:lnTo>
                    <a:pt x="199779" y="290475"/>
                  </a:lnTo>
                  <a:lnTo>
                    <a:pt x="200287" y="296061"/>
                  </a:lnTo>
                  <a:lnTo>
                    <a:pt x="200812" y="301647"/>
                  </a:lnTo>
                  <a:lnTo>
                    <a:pt x="201357" y="307233"/>
                  </a:lnTo>
                  <a:lnTo>
                    <a:pt x="201926" y="312820"/>
                  </a:lnTo>
                  <a:lnTo>
                    <a:pt x="202517" y="318406"/>
                  </a:lnTo>
                  <a:lnTo>
                    <a:pt x="203132" y="323992"/>
                  </a:lnTo>
                  <a:lnTo>
                    <a:pt x="203773" y="329578"/>
                  </a:lnTo>
                  <a:lnTo>
                    <a:pt x="204441" y="335164"/>
                  </a:lnTo>
                  <a:lnTo>
                    <a:pt x="205137" y="340750"/>
                  </a:lnTo>
                  <a:lnTo>
                    <a:pt x="205864" y="346336"/>
                  </a:lnTo>
                  <a:lnTo>
                    <a:pt x="206628" y="351922"/>
                  </a:lnTo>
                  <a:lnTo>
                    <a:pt x="207423" y="357508"/>
                  </a:lnTo>
                  <a:lnTo>
                    <a:pt x="208251" y="363094"/>
                  </a:lnTo>
                  <a:lnTo>
                    <a:pt x="209113" y="368680"/>
                  </a:lnTo>
                  <a:lnTo>
                    <a:pt x="210007" y="374266"/>
                  </a:lnTo>
                  <a:lnTo>
                    <a:pt x="210935" y="379852"/>
                  </a:lnTo>
                  <a:lnTo>
                    <a:pt x="211898" y="385438"/>
                  </a:lnTo>
                  <a:lnTo>
                    <a:pt x="212898" y="391025"/>
                  </a:lnTo>
                  <a:lnTo>
                    <a:pt x="213930" y="396611"/>
                  </a:lnTo>
                  <a:lnTo>
                    <a:pt x="214992" y="402197"/>
                  </a:lnTo>
                  <a:lnTo>
                    <a:pt x="216085" y="407783"/>
                  </a:lnTo>
                  <a:lnTo>
                    <a:pt x="217208" y="413369"/>
                  </a:lnTo>
                  <a:lnTo>
                    <a:pt x="218359" y="418955"/>
                  </a:lnTo>
                  <a:lnTo>
                    <a:pt x="219540" y="424541"/>
                  </a:lnTo>
                  <a:lnTo>
                    <a:pt x="220752" y="430127"/>
                  </a:lnTo>
                  <a:lnTo>
                    <a:pt x="221989" y="435713"/>
                  </a:lnTo>
                  <a:lnTo>
                    <a:pt x="223252" y="441299"/>
                  </a:lnTo>
                  <a:lnTo>
                    <a:pt x="224539" y="446885"/>
                  </a:lnTo>
                  <a:lnTo>
                    <a:pt x="225850" y="452471"/>
                  </a:lnTo>
                  <a:lnTo>
                    <a:pt x="227184" y="458057"/>
                  </a:lnTo>
                  <a:lnTo>
                    <a:pt x="228543" y="463643"/>
                  </a:lnTo>
                  <a:lnTo>
                    <a:pt x="229925" y="469230"/>
                  </a:lnTo>
                  <a:lnTo>
                    <a:pt x="231326" y="474816"/>
                  </a:lnTo>
                  <a:lnTo>
                    <a:pt x="232745" y="480402"/>
                  </a:lnTo>
                  <a:lnTo>
                    <a:pt x="234182" y="485988"/>
                  </a:lnTo>
                  <a:lnTo>
                    <a:pt x="235635" y="491574"/>
                  </a:lnTo>
                  <a:lnTo>
                    <a:pt x="237101" y="497160"/>
                  </a:lnTo>
                  <a:lnTo>
                    <a:pt x="238580" y="502746"/>
                  </a:lnTo>
                  <a:lnTo>
                    <a:pt x="240070" y="508332"/>
                  </a:lnTo>
                  <a:lnTo>
                    <a:pt x="241567" y="513918"/>
                  </a:lnTo>
                  <a:lnTo>
                    <a:pt x="243069" y="519504"/>
                  </a:lnTo>
                  <a:lnTo>
                    <a:pt x="244573" y="525090"/>
                  </a:lnTo>
                  <a:lnTo>
                    <a:pt x="246078" y="530676"/>
                  </a:lnTo>
                  <a:lnTo>
                    <a:pt x="247581" y="536262"/>
                  </a:lnTo>
                  <a:lnTo>
                    <a:pt x="249079" y="541849"/>
                  </a:lnTo>
                  <a:lnTo>
                    <a:pt x="250569" y="547435"/>
                  </a:lnTo>
                  <a:lnTo>
                    <a:pt x="252051" y="553021"/>
                  </a:lnTo>
                  <a:lnTo>
                    <a:pt x="253520" y="558607"/>
                  </a:lnTo>
                  <a:lnTo>
                    <a:pt x="254977" y="564193"/>
                  </a:lnTo>
                  <a:lnTo>
                    <a:pt x="256419" y="569779"/>
                  </a:lnTo>
                  <a:lnTo>
                    <a:pt x="257844" y="575365"/>
                  </a:lnTo>
                  <a:lnTo>
                    <a:pt x="259248" y="580951"/>
                  </a:lnTo>
                  <a:lnTo>
                    <a:pt x="260630" y="586537"/>
                  </a:lnTo>
                  <a:lnTo>
                    <a:pt x="261991" y="592123"/>
                  </a:lnTo>
                  <a:lnTo>
                    <a:pt x="263329" y="597709"/>
                  </a:lnTo>
                  <a:lnTo>
                    <a:pt x="264644" y="603295"/>
                  </a:lnTo>
                  <a:lnTo>
                    <a:pt x="265934" y="608881"/>
                  </a:lnTo>
                  <a:lnTo>
                    <a:pt x="267199" y="614467"/>
                  </a:lnTo>
                  <a:lnTo>
                    <a:pt x="268434" y="620054"/>
                  </a:lnTo>
                  <a:lnTo>
                    <a:pt x="269641" y="625640"/>
                  </a:lnTo>
                  <a:lnTo>
                    <a:pt x="270822" y="631226"/>
                  </a:lnTo>
                  <a:lnTo>
                    <a:pt x="271978" y="636812"/>
                  </a:lnTo>
                  <a:lnTo>
                    <a:pt x="273107" y="642398"/>
                  </a:lnTo>
                  <a:lnTo>
                    <a:pt x="274212" y="647984"/>
                  </a:lnTo>
                  <a:lnTo>
                    <a:pt x="275292" y="653570"/>
                  </a:lnTo>
                  <a:lnTo>
                    <a:pt x="276345" y="659156"/>
                  </a:lnTo>
                  <a:lnTo>
                    <a:pt x="277377" y="664742"/>
                  </a:lnTo>
                  <a:lnTo>
                    <a:pt x="278390" y="670328"/>
                  </a:lnTo>
                  <a:lnTo>
                    <a:pt x="279387" y="675914"/>
                  </a:lnTo>
                  <a:lnTo>
                    <a:pt x="280369" y="681500"/>
                  </a:lnTo>
                  <a:lnTo>
                    <a:pt x="281338" y="687086"/>
                  </a:lnTo>
                  <a:lnTo>
                    <a:pt x="282299" y="692672"/>
                  </a:lnTo>
                  <a:lnTo>
                    <a:pt x="283253" y="698259"/>
                  </a:lnTo>
                  <a:lnTo>
                    <a:pt x="284206" y="703845"/>
                  </a:lnTo>
                  <a:lnTo>
                    <a:pt x="285161" y="709431"/>
                  </a:lnTo>
                  <a:lnTo>
                    <a:pt x="286122" y="715017"/>
                  </a:lnTo>
                  <a:lnTo>
                    <a:pt x="287092" y="720603"/>
                  </a:lnTo>
                  <a:lnTo>
                    <a:pt x="288075" y="726189"/>
                  </a:lnTo>
                  <a:lnTo>
                    <a:pt x="289074" y="731775"/>
                  </a:lnTo>
                  <a:lnTo>
                    <a:pt x="290099" y="737361"/>
                  </a:lnTo>
                  <a:lnTo>
                    <a:pt x="291149" y="742947"/>
                  </a:lnTo>
                  <a:lnTo>
                    <a:pt x="292227" y="748533"/>
                  </a:lnTo>
                  <a:lnTo>
                    <a:pt x="293337" y="754119"/>
                  </a:lnTo>
                  <a:lnTo>
                    <a:pt x="294480" y="759705"/>
                  </a:lnTo>
                  <a:lnTo>
                    <a:pt x="295658" y="765291"/>
                  </a:lnTo>
                  <a:lnTo>
                    <a:pt x="296876" y="770877"/>
                  </a:lnTo>
                  <a:lnTo>
                    <a:pt x="298139" y="776464"/>
                  </a:lnTo>
                  <a:lnTo>
                    <a:pt x="299441" y="782050"/>
                  </a:lnTo>
                  <a:lnTo>
                    <a:pt x="300782" y="787636"/>
                  </a:lnTo>
                  <a:lnTo>
                    <a:pt x="302161" y="793222"/>
                  </a:lnTo>
                  <a:lnTo>
                    <a:pt x="303576" y="798808"/>
                  </a:lnTo>
                  <a:lnTo>
                    <a:pt x="305025" y="804394"/>
                  </a:lnTo>
                  <a:lnTo>
                    <a:pt x="306506" y="809980"/>
                  </a:lnTo>
                  <a:lnTo>
                    <a:pt x="308018" y="815566"/>
                  </a:lnTo>
                  <a:lnTo>
                    <a:pt x="309552" y="821152"/>
                  </a:lnTo>
                  <a:lnTo>
                    <a:pt x="311102" y="826738"/>
                  </a:lnTo>
                  <a:lnTo>
                    <a:pt x="312665" y="832324"/>
                  </a:lnTo>
                  <a:lnTo>
                    <a:pt x="314236" y="837910"/>
                  </a:lnTo>
                  <a:lnTo>
                    <a:pt x="315811" y="843496"/>
                  </a:lnTo>
                  <a:lnTo>
                    <a:pt x="317383" y="849082"/>
                  </a:lnTo>
                  <a:lnTo>
                    <a:pt x="318948" y="854669"/>
                  </a:lnTo>
                  <a:lnTo>
                    <a:pt x="320502" y="860255"/>
                  </a:lnTo>
                  <a:lnTo>
                    <a:pt x="322042" y="865841"/>
                  </a:lnTo>
                  <a:lnTo>
                    <a:pt x="323568" y="871427"/>
                  </a:lnTo>
                  <a:lnTo>
                    <a:pt x="325076" y="877013"/>
                  </a:lnTo>
                  <a:lnTo>
                    <a:pt x="326567" y="882599"/>
                  </a:lnTo>
                  <a:lnTo>
                    <a:pt x="328039" y="888185"/>
                  </a:lnTo>
                  <a:lnTo>
                    <a:pt x="329494" y="893771"/>
                  </a:lnTo>
                  <a:lnTo>
                    <a:pt x="330934" y="899357"/>
                  </a:lnTo>
                  <a:lnTo>
                    <a:pt x="332363" y="904943"/>
                  </a:lnTo>
                  <a:lnTo>
                    <a:pt x="333784" y="910529"/>
                  </a:lnTo>
                  <a:lnTo>
                    <a:pt x="335197" y="916115"/>
                  </a:lnTo>
                  <a:lnTo>
                    <a:pt x="336607" y="921701"/>
                  </a:lnTo>
                  <a:lnTo>
                    <a:pt x="338017" y="927287"/>
                  </a:lnTo>
                  <a:lnTo>
                    <a:pt x="339428" y="932874"/>
                  </a:lnTo>
                  <a:lnTo>
                    <a:pt x="340843" y="938460"/>
                  </a:lnTo>
                  <a:lnTo>
                    <a:pt x="342263" y="944046"/>
                  </a:lnTo>
                  <a:lnTo>
                    <a:pt x="343687" y="949632"/>
                  </a:lnTo>
                  <a:lnTo>
                    <a:pt x="345116" y="955218"/>
                  </a:lnTo>
                  <a:lnTo>
                    <a:pt x="346549" y="960804"/>
                  </a:lnTo>
                  <a:lnTo>
                    <a:pt x="347984" y="966390"/>
                  </a:lnTo>
                  <a:lnTo>
                    <a:pt x="349418" y="971976"/>
                  </a:lnTo>
                  <a:lnTo>
                    <a:pt x="350847" y="977562"/>
                  </a:lnTo>
                  <a:lnTo>
                    <a:pt x="352270" y="983148"/>
                  </a:lnTo>
                  <a:lnTo>
                    <a:pt x="353683" y="988734"/>
                  </a:lnTo>
                  <a:lnTo>
                    <a:pt x="355082" y="994320"/>
                  </a:lnTo>
                  <a:lnTo>
                    <a:pt x="356465" y="999906"/>
                  </a:lnTo>
                  <a:lnTo>
                    <a:pt x="357824" y="1005492"/>
                  </a:lnTo>
                  <a:lnTo>
                    <a:pt x="359157" y="1011079"/>
                  </a:lnTo>
                  <a:lnTo>
                    <a:pt x="360464" y="1016665"/>
                  </a:lnTo>
                  <a:lnTo>
                    <a:pt x="361741" y="1022251"/>
                  </a:lnTo>
                  <a:lnTo>
                    <a:pt x="362986" y="1027837"/>
                  </a:lnTo>
                  <a:lnTo>
                    <a:pt x="364197" y="1033423"/>
                  </a:lnTo>
                  <a:lnTo>
                    <a:pt x="365372" y="1039009"/>
                  </a:lnTo>
                  <a:lnTo>
                    <a:pt x="366503" y="1044595"/>
                  </a:lnTo>
                  <a:lnTo>
                    <a:pt x="367589" y="1050181"/>
                  </a:lnTo>
                  <a:lnTo>
                    <a:pt x="368632" y="1055767"/>
                  </a:lnTo>
                  <a:lnTo>
                    <a:pt x="369628" y="1061353"/>
                  </a:lnTo>
                  <a:lnTo>
                    <a:pt x="370575" y="1066939"/>
                  </a:lnTo>
                  <a:lnTo>
                    <a:pt x="371468" y="1072525"/>
                  </a:lnTo>
                  <a:lnTo>
                    <a:pt x="372306" y="1078111"/>
                  </a:lnTo>
                  <a:lnTo>
                    <a:pt x="373074" y="1083698"/>
                  </a:lnTo>
                  <a:lnTo>
                    <a:pt x="373773" y="1089284"/>
                  </a:lnTo>
                  <a:lnTo>
                    <a:pt x="374405" y="1094870"/>
                  </a:lnTo>
                  <a:lnTo>
                    <a:pt x="374964" y="1100456"/>
                  </a:lnTo>
                  <a:lnTo>
                    <a:pt x="375448" y="1106042"/>
                  </a:lnTo>
                  <a:lnTo>
                    <a:pt x="375853" y="1111628"/>
                  </a:lnTo>
                  <a:lnTo>
                    <a:pt x="376178" y="1117214"/>
                  </a:lnTo>
                  <a:lnTo>
                    <a:pt x="376407" y="1122800"/>
                  </a:lnTo>
                  <a:lnTo>
                    <a:pt x="376549" y="1128386"/>
                  </a:lnTo>
                  <a:lnTo>
                    <a:pt x="376609" y="1133972"/>
                  </a:lnTo>
                  <a:lnTo>
                    <a:pt x="376586" y="1139558"/>
                  </a:lnTo>
                  <a:lnTo>
                    <a:pt x="376484" y="1145144"/>
                  </a:lnTo>
                  <a:lnTo>
                    <a:pt x="376303" y="1150730"/>
                  </a:lnTo>
                  <a:lnTo>
                    <a:pt x="376047" y="1156316"/>
                  </a:lnTo>
                  <a:lnTo>
                    <a:pt x="375708" y="1161903"/>
                  </a:lnTo>
                  <a:lnTo>
                    <a:pt x="375302" y="1167489"/>
                  </a:lnTo>
                  <a:lnTo>
                    <a:pt x="374837" y="1173075"/>
                  </a:lnTo>
                  <a:lnTo>
                    <a:pt x="374316" y="1178661"/>
                  </a:lnTo>
                  <a:lnTo>
                    <a:pt x="373745" y="1184247"/>
                  </a:lnTo>
                  <a:lnTo>
                    <a:pt x="373128" y="1189833"/>
                  </a:lnTo>
                  <a:lnTo>
                    <a:pt x="372469" y="1195419"/>
                  </a:lnTo>
                  <a:lnTo>
                    <a:pt x="371767" y="1201005"/>
                  </a:lnTo>
                  <a:lnTo>
                    <a:pt x="371035" y="1206591"/>
                  </a:lnTo>
                  <a:lnTo>
                    <a:pt x="370274" y="1212177"/>
                  </a:lnTo>
                  <a:lnTo>
                    <a:pt x="369487" y="1217763"/>
                  </a:lnTo>
                  <a:lnTo>
                    <a:pt x="368678" y="1223349"/>
                  </a:lnTo>
                  <a:lnTo>
                    <a:pt x="367846" y="1228935"/>
                  </a:lnTo>
                  <a:lnTo>
                    <a:pt x="366993" y="1234521"/>
                  </a:lnTo>
                  <a:lnTo>
                    <a:pt x="366116" y="1240108"/>
                  </a:lnTo>
                  <a:lnTo>
                    <a:pt x="365216" y="1245694"/>
                  </a:lnTo>
                  <a:lnTo>
                    <a:pt x="364293" y="1251280"/>
                  </a:lnTo>
                  <a:lnTo>
                    <a:pt x="363345" y="1256866"/>
                  </a:lnTo>
                  <a:lnTo>
                    <a:pt x="362368" y="1262452"/>
                  </a:lnTo>
                  <a:lnTo>
                    <a:pt x="361361" y="1268038"/>
                  </a:lnTo>
                  <a:lnTo>
                    <a:pt x="360319" y="1273624"/>
                  </a:lnTo>
                  <a:lnTo>
                    <a:pt x="359232" y="1279210"/>
                  </a:lnTo>
                  <a:lnTo>
                    <a:pt x="358104" y="1284796"/>
                  </a:lnTo>
                  <a:lnTo>
                    <a:pt x="356932" y="1290382"/>
                  </a:lnTo>
                  <a:lnTo>
                    <a:pt x="355714" y="1295968"/>
                  </a:lnTo>
                  <a:lnTo>
                    <a:pt x="354447" y="1301554"/>
                  </a:lnTo>
                  <a:lnTo>
                    <a:pt x="353133" y="1307140"/>
                  </a:lnTo>
                  <a:lnTo>
                    <a:pt x="351768" y="1312726"/>
                  </a:lnTo>
                  <a:lnTo>
                    <a:pt x="350349" y="1318313"/>
                  </a:lnTo>
                  <a:lnTo>
                    <a:pt x="348888" y="1323899"/>
                  </a:lnTo>
                  <a:lnTo>
                    <a:pt x="347390" y="1329485"/>
                  </a:lnTo>
                  <a:lnTo>
                    <a:pt x="345858" y="1335071"/>
                  </a:lnTo>
                  <a:lnTo>
                    <a:pt x="344299" y="1340657"/>
                  </a:lnTo>
                  <a:lnTo>
                    <a:pt x="342720" y="1346243"/>
                  </a:lnTo>
                  <a:lnTo>
                    <a:pt x="341128" y="1351829"/>
                  </a:lnTo>
                  <a:lnTo>
                    <a:pt x="339534" y="1357415"/>
                  </a:lnTo>
                  <a:lnTo>
                    <a:pt x="337945" y="1363001"/>
                  </a:lnTo>
                  <a:lnTo>
                    <a:pt x="336368" y="1368587"/>
                  </a:lnTo>
                  <a:lnTo>
                    <a:pt x="334811" y="1374173"/>
                  </a:lnTo>
                  <a:lnTo>
                    <a:pt x="333276" y="1379759"/>
                  </a:lnTo>
                  <a:lnTo>
                    <a:pt x="331769" y="1385345"/>
                  </a:lnTo>
                  <a:lnTo>
                    <a:pt x="330294" y="1390931"/>
                  </a:lnTo>
                  <a:lnTo>
                    <a:pt x="328853" y="1396518"/>
                  </a:lnTo>
                  <a:lnTo>
                    <a:pt x="327440" y="1402104"/>
                  </a:lnTo>
                  <a:lnTo>
                    <a:pt x="326052" y="1407690"/>
                  </a:lnTo>
                  <a:lnTo>
                    <a:pt x="324685" y="1413276"/>
                  </a:lnTo>
                  <a:lnTo>
                    <a:pt x="323333" y="1418862"/>
                  </a:lnTo>
                  <a:lnTo>
                    <a:pt x="321989" y="1424448"/>
                  </a:lnTo>
                  <a:lnTo>
                    <a:pt x="320646" y="1430034"/>
                  </a:lnTo>
                  <a:lnTo>
                    <a:pt x="319291" y="1435620"/>
                  </a:lnTo>
                  <a:lnTo>
                    <a:pt x="317918" y="1441206"/>
                  </a:lnTo>
                  <a:lnTo>
                    <a:pt x="316518" y="1446792"/>
                  </a:lnTo>
                  <a:lnTo>
                    <a:pt x="315085" y="1452378"/>
                  </a:lnTo>
                  <a:lnTo>
                    <a:pt x="313612" y="1457964"/>
                  </a:lnTo>
                  <a:lnTo>
                    <a:pt x="312094" y="1463550"/>
                  </a:lnTo>
                  <a:lnTo>
                    <a:pt x="310520" y="1469136"/>
                  </a:lnTo>
                  <a:lnTo>
                    <a:pt x="308887" y="1474723"/>
                  </a:lnTo>
                  <a:lnTo>
                    <a:pt x="307198" y="1480309"/>
                  </a:lnTo>
                  <a:lnTo>
                    <a:pt x="305452" y="1485895"/>
                  </a:lnTo>
                  <a:lnTo>
                    <a:pt x="303651" y="1491481"/>
                  </a:lnTo>
                  <a:lnTo>
                    <a:pt x="301794" y="1497067"/>
                  </a:lnTo>
                  <a:lnTo>
                    <a:pt x="299885" y="1502653"/>
                  </a:lnTo>
                  <a:lnTo>
                    <a:pt x="297920" y="1508239"/>
                  </a:lnTo>
                  <a:lnTo>
                    <a:pt x="295906" y="1513825"/>
                  </a:lnTo>
                  <a:lnTo>
                    <a:pt x="293852" y="1519411"/>
                  </a:lnTo>
                  <a:lnTo>
                    <a:pt x="291760" y="1524997"/>
                  </a:lnTo>
                  <a:lnTo>
                    <a:pt x="289635" y="1530583"/>
                  </a:lnTo>
                  <a:lnTo>
                    <a:pt x="287481" y="1536169"/>
                  </a:lnTo>
                  <a:lnTo>
                    <a:pt x="285303" y="1541755"/>
                  </a:lnTo>
                  <a:lnTo>
                    <a:pt x="283102" y="1547341"/>
                  </a:lnTo>
                  <a:lnTo>
                    <a:pt x="280886" y="1552928"/>
                  </a:lnTo>
                  <a:lnTo>
                    <a:pt x="278660" y="1558514"/>
                  </a:lnTo>
                  <a:lnTo>
                    <a:pt x="276428" y="1564100"/>
                  </a:lnTo>
                  <a:lnTo>
                    <a:pt x="274195" y="1569686"/>
                  </a:lnTo>
                  <a:lnTo>
                    <a:pt x="271965" y="1575272"/>
                  </a:lnTo>
                  <a:lnTo>
                    <a:pt x="269742" y="1580858"/>
                  </a:lnTo>
                  <a:lnTo>
                    <a:pt x="267536" y="1586444"/>
                  </a:lnTo>
                  <a:lnTo>
                    <a:pt x="265349" y="1592030"/>
                  </a:lnTo>
                  <a:lnTo>
                    <a:pt x="263188" y="1597616"/>
                  </a:lnTo>
                  <a:lnTo>
                    <a:pt x="261058" y="1603202"/>
                  </a:lnTo>
                  <a:lnTo>
                    <a:pt x="258963" y="1608788"/>
                  </a:lnTo>
                  <a:lnTo>
                    <a:pt x="256910" y="1614374"/>
                  </a:lnTo>
                  <a:lnTo>
                    <a:pt x="254903" y="1619960"/>
                  </a:lnTo>
                  <a:lnTo>
                    <a:pt x="252959" y="1625547"/>
                  </a:lnTo>
                  <a:lnTo>
                    <a:pt x="251074" y="1631133"/>
                  </a:lnTo>
                  <a:lnTo>
                    <a:pt x="249252" y="1636719"/>
                  </a:lnTo>
                  <a:lnTo>
                    <a:pt x="247496" y="1642305"/>
                  </a:lnTo>
                  <a:lnTo>
                    <a:pt x="245810" y="1647891"/>
                  </a:lnTo>
                  <a:lnTo>
                    <a:pt x="244194" y="1653477"/>
                  </a:lnTo>
                  <a:lnTo>
                    <a:pt x="242651" y="1659063"/>
                  </a:lnTo>
                  <a:lnTo>
                    <a:pt x="241196" y="1664649"/>
                  </a:lnTo>
                  <a:lnTo>
                    <a:pt x="239812" y="1670235"/>
                  </a:lnTo>
                  <a:lnTo>
                    <a:pt x="238499" y="1675821"/>
                  </a:lnTo>
                  <a:lnTo>
                    <a:pt x="237252" y="1681407"/>
                  </a:lnTo>
                  <a:lnTo>
                    <a:pt x="236070" y="1686993"/>
                  </a:lnTo>
                  <a:lnTo>
                    <a:pt x="234946" y="1692579"/>
                  </a:lnTo>
                  <a:lnTo>
                    <a:pt x="233878" y="1698165"/>
                  </a:lnTo>
                  <a:lnTo>
                    <a:pt x="232866" y="1703752"/>
                  </a:lnTo>
                  <a:lnTo>
                    <a:pt x="231896" y="1709338"/>
                  </a:lnTo>
                  <a:lnTo>
                    <a:pt x="230960" y="1714924"/>
                  </a:lnTo>
                  <a:lnTo>
                    <a:pt x="230054" y="1720510"/>
                  </a:lnTo>
                  <a:lnTo>
                    <a:pt x="229171" y="1726096"/>
                  </a:lnTo>
                  <a:lnTo>
                    <a:pt x="228308" y="1731682"/>
                  </a:lnTo>
                  <a:lnTo>
                    <a:pt x="227458" y="1737268"/>
                  </a:lnTo>
                  <a:lnTo>
                    <a:pt x="226620" y="1742854"/>
                  </a:lnTo>
                  <a:lnTo>
                    <a:pt x="225787" y="1748440"/>
                  </a:lnTo>
                  <a:lnTo>
                    <a:pt x="224958" y="1754026"/>
                  </a:lnTo>
                  <a:lnTo>
                    <a:pt x="224131" y="1759612"/>
                  </a:lnTo>
                  <a:lnTo>
                    <a:pt x="223306" y="1765198"/>
                  </a:lnTo>
                  <a:lnTo>
                    <a:pt x="222483" y="1770784"/>
                  </a:lnTo>
                  <a:lnTo>
                    <a:pt x="221663" y="1776370"/>
                  </a:lnTo>
                  <a:lnTo>
                    <a:pt x="220850" y="1781957"/>
                  </a:lnTo>
                  <a:lnTo>
                    <a:pt x="220045" y="1787543"/>
                  </a:lnTo>
                  <a:lnTo>
                    <a:pt x="219251" y="1793129"/>
                  </a:lnTo>
                  <a:lnTo>
                    <a:pt x="218470" y="1798715"/>
                  </a:lnTo>
                  <a:lnTo>
                    <a:pt x="217705" y="1804301"/>
                  </a:lnTo>
                  <a:lnTo>
                    <a:pt x="216959" y="1809887"/>
                  </a:lnTo>
                  <a:lnTo>
                    <a:pt x="216237" y="1815473"/>
                  </a:lnTo>
                  <a:lnTo>
                    <a:pt x="215541" y="1821059"/>
                  </a:lnTo>
                  <a:lnTo>
                    <a:pt x="214872" y="1826645"/>
                  </a:lnTo>
                  <a:lnTo>
                    <a:pt x="214229" y="1832231"/>
                  </a:lnTo>
                  <a:lnTo>
                    <a:pt x="213612" y="1837817"/>
                  </a:lnTo>
                  <a:lnTo>
                    <a:pt x="213022" y="1843403"/>
                  </a:lnTo>
                  <a:lnTo>
                    <a:pt x="212457" y="1848989"/>
                  </a:lnTo>
                  <a:lnTo>
                    <a:pt x="211917" y="1854575"/>
                  </a:lnTo>
                  <a:lnTo>
                    <a:pt x="211401" y="1860162"/>
                  </a:lnTo>
                  <a:lnTo>
                    <a:pt x="210904" y="1865748"/>
                  </a:lnTo>
                  <a:lnTo>
                    <a:pt x="210423" y="1871334"/>
                  </a:lnTo>
                  <a:lnTo>
                    <a:pt x="209954" y="1876920"/>
                  </a:lnTo>
                  <a:lnTo>
                    <a:pt x="209496" y="1882506"/>
                  </a:lnTo>
                  <a:lnTo>
                    <a:pt x="209046" y="1888092"/>
                  </a:lnTo>
                  <a:lnTo>
                    <a:pt x="208601" y="1893678"/>
                  </a:lnTo>
                  <a:lnTo>
                    <a:pt x="208159" y="1899264"/>
                  </a:lnTo>
                  <a:lnTo>
                    <a:pt x="207719" y="1904850"/>
                  </a:lnTo>
                  <a:lnTo>
                    <a:pt x="207279" y="1910436"/>
                  </a:lnTo>
                  <a:lnTo>
                    <a:pt x="206839" y="1916022"/>
                  </a:lnTo>
                  <a:lnTo>
                    <a:pt x="206398" y="1921608"/>
                  </a:lnTo>
                  <a:lnTo>
                    <a:pt x="205958" y="1927194"/>
                  </a:lnTo>
                  <a:lnTo>
                    <a:pt x="205520" y="1932780"/>
                  </a:lnTo>
                  <a:lnTo>
                    <a:pt x="205084" y="1938367"/>
                  </a:lnTo>
                  <a:lnTo>
                    <a:pt x="204653" y="1943953"/>
                  </a:lnTo>
                  <a:lnTo>
                    <a:pt x="204229" y="1949539"/>
                  </a:lnTo>
                  <a:lnTo>
                    <a:pt x="203813" y="1955125"/>
                  </a:lnTo>
                  <a:lnTo>
                    <a:pt x="203406" y="1960711"/>
                  </a:lnTo>
                  <a:lnTo>
                    <a:pt x="203011" y="1966297"/>
                  </a:lnTo>
                  <a:lnTo>
                    <a:pt x="202630" y="1971883"/>
                  </a:lnTo>
                  <a:lnTo>
                    <a:pt x="202264" y="1977469"/>
                  </a:lnTo>
                  <a:lnTo>
                    <a:pt x="201914" y="1983055"/>
                  </a:lnTo>
                  <a:lnTo>
                    <a:pt x="201578" y="1988641"/>
                  </a:lnTo>
                  <a:lnTo>
                    <a:pt x="201259" y="1994227"/>
                  </a:lnTo>
                  <a:lnTo>
                    <a:pt x="200954" y="1999813"/>
                  </a:lnTo>
                  <a:lnTo>
                    <a:pt x="200665" y="2005399"/>
                  </a:lnTo>
                  <a:lnTo>
                    <a:pt x="200391" y="2010985"/>
                  </a:lnTo>
                  <a:lnTo>
                    <a:pt x="200130" y="2016572"/>
                  </a:lnTo>
                  <a:lnTo>
                    <a:pt x="199881" y="2022158"/>
                  </a:lnTo>
                  <a:lnTo>
                    <a:pt x="199642" y="2027744"/>
                  </a:lnTo>
                  <a:lnTo>
                    <a:pt x="199412" y="2033330"/>
                  </a:lnTo>
                  <a:lnTo>
                    <a:pt x="199190" y="2038916"/>
                  </a:lnTo>
                  <a:lnTo>
                    <a:pt x="198975" y="2044502"/>
                  </a:lnTo>
                  <a:lnTo>
                    <a:pt x="198766" y="2050088"/>
                  </a:lnTo>
                  <a:lnTo>
                    <a:pt x="198563" y="2055674"/>
                  </a:lnTo>
                  <a:lnTo>
                    <a:pt x="198363" y="2061260"/>
                  </a:lnTo>
                  <a:lnTo>
                    <a:pt x="198166" y="2066846"/>
                  </a:lnTo>
                  <a:lnTo>
                    <a:pt x="197972" y="2072432"/>
                  </a:lnTo>
                  <a:lnTo>
                    <a:pt x="197781" y="2078018"/>
                  </a:lnTo>
                  <a:lnTo>
                    <a:pt x="197593" y="2083604"/>
                  </a:lnTo>
                  <a:lnTo>
                    <a:pt x="197407" y="2089190"/>
                  </a:lnTo>
                  <a:lnTo>
                    <a:pt x="197223" y="2094777"/>
                  </a:lnTo>
                  <a:lnTo>
                    <a:pt x="197040" y="2100363"/>
                  </a:lnTo>
                  <a:lnTo>
                    <a:pt x="196860" y="2105949"/>
                  </a:lnTo>
                  <a:lnTo>
                    <a:pt x="196680" y="2111535"/>
                  </a:lnTo>
                  <a:lnTo>
                    <a:pt x="196502" y="2117121"/>
                  </a:lnTo>
                  <a:lnTo>
                    <a:pt x="196325" y="2122707"/>
                  </a:lnTo>
                  <a:lnTo>
                    <a:pt x="196147" y="2128293"/>
                  </a:lnTo>
                  <a:lnTo>
                    <a:pt x="195969" y="2133879"/>
                  </a:lnTo>
                  <a:lnTo>
                    <a:pt x="195790" y="2139465"/>
                  </a:lnTo>
                  <a:lnTo>
                    <a:pt x="195610" y="2145051"/>
                  </a:lnTo>
                  <a:lnTo>
                    <a:pt x="195428" y="2150637"/>
                  </a:lnTo>
                  <a:lnTo>
                    <a:pt x="195243" y="2156223"/>
                  </a:lnTo>
                  <a:lnTo>
                    <a:pt x="195057" y="2161809"/>
                  </a:lnTo>
                  <a:lnTo>
                    <a:pt x="194868" y="2167396"/>
                  </a:lnTo>
                  <a:lnTo>
                    <a:pt x="194677" y="2172982"/>
                  </a:lnTo>
                  <a:lnTo>
                    <a:pt x="194484" y="2178568"/>
                  </a:lnTo>
                  <a:lnTo>
                    <a:pt x="194291" y="2184154"/>
                  </a:lnTo>
                  <a:lnTo>
                    <a:pt x="194098" y="2189740"/>
                  </a:lnTo>
                  <a:lnTo>
                    <a:pt x="193906" y="2195326"/>
                  </a:lnTo>
                  <a:lnTo>
                    <a:pt x="193716" y="2200912"/>
                  </a:lnTo>
                  <a:lnTo>
                    <a:pt x="193531" y="2206498"/>
                  </a:lnTo>
                  <a:lnTo>
                    <a:pt x="193350" y="2212084"/>
                  </a:lnTo>
                  <a:lnTo>
                    <a:pt x="193175" y="2217670"/>
                  </a:lnTo>
                  <a:lnTo>
                    <a:pt x="193008" y="2223256"/>
                  </a:lnTo>
                  <a:lnTo>
                    <a:pt x="192848" y="2228842"/>
                  </a:lnTo>
                  <a:lnTo>
                    <a:pt x="192697" y="2234428"/>
                  </a:lnTo>
                  <a:lnTo>
                    <a:pt x="192555" y="2240014"/>
                  </a:lnTo>
                  <a:lnTo>
                    <a:pt x="192423" y="2245601"/>
                  </a:lnTo>
                  <a:lnTo>
                    <a:pt x="192301" y="2251187"/>
                  </a:lnTo>
                  <a:lnTo>
                    <a:pt x="192186" y="2256773"/>
                  </a:lnTo>
                  <a:lnTo>
                    <a:pt x="192078" y="2262359"/>
                  </a:lnTo>
                  <a:lnTo>
                    <a:pt x="191978" y="2267945"/>
                  </a:lnTo>
                  <a:lnTo>
                    <a:pt x="191882" y="2273531"/>
                  </a:lnTo>
                  <a:lnTo>
                    <a:pt x="191791" y="2279117"/>
                  </a:lnTo>
                  <a:lnTo>
                    <a:pt x="191703" y="2284703"/>
                  </a:lnTo>
                  <a:lnTo>
                    <a:pt x="191617" y="2290289"/>
                  </a:lnTo>
                  <a:lnTo>
                    <a:pt x="191530" y="2295875"/>
                  </a:lnTo>
                  <a:lnTo>
                    <a:pt x="191442" y="2301461"/>
                  </a:lnTo>
                  <a:lnTo>
                    <a:pt x="191353" y="2307047"/>
                  </a:lnTo>
                  <a:lnTo>
                    <a:pt x="191261" y="2312633"/>
                  </a:lnTo>
                  <a:lnTo>
                    <a:pt x="191165" y="2318219"/>
                  </a:lnTo>
                  <a:lnTo>
                    <a:pt x="191065" y="2323806"/>
                  </a:lnTo>
                  <a:lnTo>
                    <a:pt x="190962" y="2329392"/>
                  </a:lnTo>
                  <a:lnTo>
                    <a:pt x="190854" y="2334978"/>
                  </a:lnTo>
                  <a:lnTo>
                    <a:pt x="190744" y="2340564"/>
                  </a:lnTo>
                  <a:lnTo>
                    <a:pt x="190631" y="2346150"/>
                  </a:lnTo>
                  <a:lnTo>
                    <a:pt x="190515" y="2351736"/>
                  </a:lnTo>
                  <a:lnTo>
                    <a:pt x="190399" y="2357322"/>
                  </a:lnTo>
                  <a:lnTo>
                    <a:pt x="190282" y="2362908"/>
                  </a:lnTo>
                  <a:lnTo>
                    <a:pt x="190166" y="2368494"/>
                  </a:lnTo>
                  <a:lnTo>
                    <a:pt x="190051" y="2374080"/>
                  </a:lnTo>
                  <a:lnTo>
                    <a:pt x="189940" y="2379666"/>
                  </a:lnTo>
                  <a:lnTo>
                    <a:pt x="189832" y="2385252"/>
                  </a:lnTo>
                  <a:lnTo>
                    <a:pt x="189728" y="2390838"/>
                  </a:lnTo>
                  <a:lnTo>
                    <a:pt x="189630" y="2396424"/>
                  </a:lnTo>
                  <a:lnTo>
                    <a:pt x="189540" y="2402011"/>
                  </a:lnTo>
                  <a:lnTo>
                    <a:pt x="189455" y="2407597"/>
                  </a:lnTo>
                  <a:lnTo>
                    <a:pt x="189378" y="2413183"/>
                  </a:lnTo>
                  <a:lnTo>
                    <a:pt x="189309" y="2418769"/>
                  </a:lnTo>
                  <a:lnTo>
                    <a:pt x="189247" y="2424355"/>
                  </a:lnTo>
                  <a:lnTo>
                    <a:pt x="189192" y="2429941"/>
                  </a:lnTo>
                  <a:lnTo>
                    <a:pt x="189145" y="2435527"/>
                  </a:lnTo>
                  <a:lnTo>
                    <a:pt x="189106" y="2441113"/>
                  </a:lnTo>
                  <a:lnTo>
                    <a:pt x="189073" y="2446699"/>
                  </a:lnTo>
                  <a:lnTo>
                    <a:pt x="189046" y="2452285"/>
                  </a:lnTo>
                  <a:lnTo>
                    <a:pt x="189024" y="2457871"/>
                  </a:lnTo>
                  <a:lnTo>
                    <a:pt x="189007" y="2463457"/>
                  </a:lnTo>
                  <a:lnTo>
                    <a:pt x="188994" y="2469043"/>
                  </a:lnTo>
                  <a:lnTo>
                    <a:pt x="188985" y="2474629"/>
                  </a:lnTo>
                  <a:lnTo>
                    <a:pt x="188978" y="2480216"/>
                  </a:lnTo>
                  <a:lnTo>
                    <a:pt x="188973" y="2485802"/>
                  </a:lnTo>
                  <a:lnTo>
                    <a:pt x="188969" y="2491388"/>
                  </a:lnTo>
                  <a:lnTo>
                    <a:pt x="188966" y="2496974"/>
                  </a:lnTo>
                  <a:lnTo>
                    <a:pt x="188962" y="2502560"/>
                  </a:lnTo>
                  <a:lnTo>
                    <a:pt x="188959" y="2508146"/>
                  </a:lnTo>
                  <a:lnTo>
                    <a:pt x="188954" y="2513732"/>
                  </a:lnTo>
                  <a:lnTo>
                    <a:pt x="188949" y="2519318"/>
                  </a:lnTo>
                  <a:lnTo>
                    <a:pt x="188942" y="2524904"/>
                  </a:lnTo>
                  <a:lnTo>
                    <a:pt x="188935" y="2530490"/>
                  </a:lnTo>
                  <a:lnTo>
                    <a:pt x="188926" y="2536076"/>
                  </a:lnTo>
                  <a:lnTo>
                    <a:pt x="188915" y="2541662"/>
                  </a:lnTo>
                  <a:lnTo>
                    <a:pt x="188904" y="2547248"/>
                  </a:lnTo>
                  <a:lnTo>
                    <a:pt x="188892" y="2552834"/>
                  </a:lnTo>
                  <a:lnTo>
                    <a:pt x="188879" y="2558421"/>
                  </a:lnTo>
                  <a:lnTo>
                    <a:pt x="188865" y="2564007"/>
                  </a:lnTo>
                  <a:lnTo>
                    <a:pt x="188850" y="2569593"/>
                  </a:lnTo>
                  <a:lnTo>
                    <a:pt x="188836" y="2575179"/>
                  </a:lnTo>
                  <a:lnTo>
                    <a:pt x="188821" y="2580765"/>
                  </a:lnTo>
                  <a:lnTo>
                    <a:pt x="188806" y="2586351"/>
                  </a:lnTo>
                  <a:lnTo>
                    <a:pt x="188792" y="2591937"/>
                  </a:lnTo>
                  <a:lnTo>
                    <a:pt x="188777" y="2597523"/>
                  </a:lnTo>
                  <a:lnTo>
                    <a:pt x="188763" y="2603109"/>
                  </a:lnTo>
                  <a:lnTo>
                    <a:pt x="188749" y="2608695"/>
                  </a:lnTo>
                  <a:lnTo>
                    <a:pt x="188735" y="2614281"/>
                  </a:lnTo>
                  <a:lnTo>
                    <a:pt x="188722" y="2619867"/>
                  </a:lnTo>
                  <a:lnTo>
                    <a:pt x="188708" y="2625453"/>
                  </a:lnTo>
                  <a:lnTo>
                    <a:pt x="188695" y="2631039"/>
                  </a:lnTo>
                  <a:lnTo>
                    <a:pt x="188681" y="2636626"/>
                  </a:lnTo>
                  <a:lnTo>
                    <a:pt x="188667" y="2642212"/>
                  </a:lnTo>
                  <a:lnTo>
                    <a:pt x="188653" y="2647798"/>
                  </a:lnTo>
                  <a:lnTo>
                    <a:pt x="188638" y="2653384"/>
                  </a:lnTo>
                  <a:lnTo>
                    <a:pt x="188624" y="2658970"/>
                  </a:lnTo>
                  <a:lnTo>
                    <a:pt x="188608" y="2664556"/>
                  </a:lnTo>
                  <a:lnTo>
                    <a:pt x="188593" y="2670142"/>
                  </a:lnTo>
                  <a:lnTo>
                    <a:pt x="188577" y="2675728"/>
                  </a:lnTo>
                  <a:lnTo>
                    <a:pt x="188561" y="2681314"/>
                  </a:lnTo>
                  <a:lnTo>
                    <a:pt x="188545" y="2686900"/>
                  </a:lnTo>
                  <a:lnTo>
                    <a:pt x="188530" y="2692486"/>
                  </a:lnTo>
                  <a:lnTo>
                    <a:pt x="188514" y="2698072"/>
                  </a:lnTo>
                  <a:lnTo>
                    <a:pt x="188499" y="2703658"/>
                  </a:lnTo>
                  <a:lnTo>
                    <a:pt x="188485" y="2709245"/>
                  </a:lnTo>
                  <a:lnTo>
                    <a:pt x="188473" y="2714831"/>
                  </a:lnTo>
                  <a:lnTo>
                    <a:pt x="188461" y="2720417"/>
                  </a:lnTo>
                  <a:lnTo>
                    <a:pt x="188450" y="2726003"/>
                  </a:lnTo>
                  <a:lnTo>
                    <a:pt x="188441" y="2731589"/>
                  </a:lnTo>
                  <a:lnTo>
                    <a:pt x="188434" y="2737175"/>
                  </a:lnTo>
                  <a:lnTo>
                    <a:pt x="188429" y="2742761"/>
                  </a:lnTo>
                  <a:lnTo>
                    <a:pt x="188426" y="2748347"/>
                  </a:lnTo>
                  <a:lnTo>
                    <a:pt x="188424" y="2753933"/>
                  </a:lnTo>
                  <a:lnTo>
                    <a:pt x="188425" y="2759519"/>
                  </a:lnTo>
                  <a:lnTo>
                    <a:pt x="188427" y="2765105"/>
                  </a:lnTo>
                  <a:lnTo>
                    <a:pt x="188431" y="2770691"/>
                  </a:lnTo>
                  <a:lnTo>
                    <a:pt x="188437" y="2776277"/>
                  </a:lnTo>
                  <a:lnTo>
                    <a:pt x="188444" y="2781863"/>
                  </a:lnTo>
                  <a:lnTo>
                    <a:pt x="188452" y="2787450"/>
                  </a:lnTo>
                  <a:lnTo>
                    <a:pt x="188462" y="2793036"/>
                  </a:lnTo>
                  <a:lnTo>
                    <a:pt x="188472" y="2798622"/>
                  </a:lnTo>
                  <a:lnTo>
                    <a:pt x="188482" y="2804208"/>
                  </a:lnTo>
                  <a:lnTo>
                    <a:pt x="188492" y="2809794"/>
                  </a:lnTo>
                  <a:lnTo>
                    <a:pt x="188503" y="2815380"/>
                  </a:lnTo>
                  <a:lnTo>
                    <a:pt x="188512" y="2820966"/>
                  </a:lnTo>
                  <a:lnTo>
                    <a:pt x="188521" y="2826552"/>
                  </a:lnTo>
                  <a:lnTo>
                    <a:pt x="188528" y="2832138"/>
                  </a:lnTo>
                  <a:lnTo>
                    <a:pt x="188534" y="2837724"/>
                  </a:lnTo>
                  <a:lnTo>
                    <a:pt x="188538" y="2843310"/>
                  </a:lnTo>
                  <a:lnTo>
                    <a:pt x="188541" y="2848896"/>
                  </a:lnTo>
                  <a:lnTo>
                    <a:pt x="188542" y="2854482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" name="pg34"/>
            <p:cNvSpPr/>
            <p:nvPr/>
          </p:nvSpPr>
          <p:spPr>
            <a:xfrm>
              <a:off x="7220948" y="3673778"/>
              <a:ext cx="334870" cy="3141601"/>
            </a:xfrm>
            <a:custGeom>
              <a:avLst/>
              <a:gdLst/>
              <a:ahLst/>
              <a:cxnLst/>
              <a:rect l="0" t="0" r="0" b="0"/>
              <a:pathLst>
                <a:path w="334870" h="3141601">
                  <a:moveTo>
                    <a:pt x="167237" y="3141601"/>
                  </a:moveTo>
                  <a:lnTo>
                    <a:pt x="167235" y="3135453"/>
                  </a:lnTo>
                  <a:lnTo>
                    <a:pt x="167234" y="3129305"/>
                  </a:lnTo>
                  <a:lnTo>
                    <a:pt x="167233" y="3123157"/>
                  </a:lnTo>
                  <a:lnTo>
                    <a:pt x="167234" y="3117009"/>
                  </a:lnTo>
                  <a:lnTo>
                    <a:pt x="167235" y="3110861"/>
                  </a:lnTo>
                  <a:lnTo>
                    <a:pt x="167236" y="3104713"/>
                  </a:lnTo>
                  <a:lnTo>
                    <a:pt x="167237" y="3098565"/>
                  </a:lnTo>
                  <a:lnTo>
                    <a:pt x="167237" y="3092417"/>
                  </a:lnTo>
                  <a:lnTo>
                    <a:pt x="167237" y="3086269"/>
                  </a:lnTo>
                  <a:lnTo>
                    <a:pt x="167236" y="3080121"/>
                  </a:lnTo>
                  <a:lnTo>
                    <a:pt x="167234" y="3073973"/>
                  </a:lnTo>
                  <a:lnTo>
                    <a:pt x="167231" y="3067826"/>
                  </a:lnTo>
                  <a:lnTo>
                    <a:pt x="167226" y="3061678"/>
                  </a:lnTo>
                  <a:lnTo>
                    <a:pt x="167219" y="3055530"/>
                  </a:lnTo>
                  <a:lnTo>
                    <a:pt x="167211" y="3049382"/>
                  </a:lnTo>
                  <a:lnTo>
                    <a:pt x="167202" y="3043234"/>
                  </a:lnTo>
                  <a:lnTo>
                    <a:pt x="167190" y="3037086"/>
                  </a:lnTo>
                  <a:lnTo>
                    <a:pt x="167178" y="3030938"/>
                  </a:lnTo>
                  <a:lnTo>
                    <a:pt x="167164" y="3024790"/>
                  </a:lnTo>
                  <a:lnTo>
                    <a:pt x="167149" y="3018642"/>
                  </a:lnTo>
                  <a:lnTo>
                    <a:pt x="167133" y="3012494"/>
                  </a:lnTo>
                  <a:lnTo>
                    <a:pt x="167116" y="3006346"/>
                  </a:lnTo>
                  <a:lnTo>
                    <a:pt x="167099" y="3000198"/>
                  </a:lnTo>
                  <a:lnTo>
                    <a:pt x="167082" y="2994050"/>
                  </a:lnTo>
                  <a:lnTo>
                    <a:pt x="167064" y="2987902"/>
                  </a:lnTo>
                  <a:lnTo>
                    <a:pt x="167047" y="2981754"/>
                  </a:lnTo>
                  <a:lnTo>
                    <a:pt x="167030" y="2975606"/>
                  </a:lnTo>
                  <a:lnTo>
                    <a:pt x="167013" y="2969458"/>
                  </a:lnTo>
                  <a:lnTo>
                    <a:pt x="166996" y="2963310"/>
                  </a:lnTo>
                  <a:lnTo>
                    <a:pt x="166980" y="2957162"/>
                  </a:lnTo>
                  <a:lnTo>
                    <a:pt x="166964" y="2951015"/>
                  </a:lnTo>
                  <a:lnTo>
                    <a:pt x="166948" y="2944867"/>
                  </a:lnTo>
                  <a:lnTo>
                    <a:pt x="166932" y="2938719"/>
                  </a:lnTo>
                  <a:lnTo>
                    <a:pt x="166916" y="2932571"/>
                  </a:lnTo>
                  <a:lnTo>
                    <a:pt x="166900" y="2926423"/>
                  </a:lnTo>
                  <a:lnTo>
                    <a:pt x="166883" y="2920275"/>
                  </a:lnTo>
                  <a:lnTo>
                    <a:pt x="166866" y="2914127"/>
                  </a:lnTo>
                  <a:lnTo>
                    <a:pt x="166848" y="2907979"/>
                  </a:lnTo>
                  <a:lnTo>
                    <a:pt x="166830" y="2901831"/>
                  </a:lnTo>
                  <a:lnTo>
                    <a:pt x="166811" y="2895683"/>
                  </a:lnTo>
                  <a:lnTo>
                    <a:pt x="166791" y="2889535"/>
                  </a:lnTo>
                  <a:lnTo>
                    <a:pt x="166772" y="2883387"/>
                  </a:lnTo>
                  <a:lnTo>
                    <a:pt x="166752" y="2877239"/>
                  </a:lnTo>
                  <a:lnTo>
                    <a:pt x="166732" y="2871091"/>
                  </a:lnTo>
                  <a:lnTo>
                    <a:pt x="166712" y="2864943"/>
                  </a:lnTo>
                  <a:lnTo>
                    <a:pt x="166693" y="2858795"/>
                  </a:lnTo>
                  <a:lnTo>
                    <a:pt x="166675" y="2852647"/>
                  </a:lnTo>
                  <a:lnTo>
                    <a:pt x="166657" y="2846499"/>
                  </a:lnTo>
                  <a:lnTo>
                    <a:pt x="166641" y="2840351"/>
                  </a:lnTo>
                  <a:lnTo>
                    <a:pt x="166626" y="2834204"/>
                  </a:lnTo>
                  <a:lnTo>
                    <a:pt x="166612" y="2828056"/>
                  </a:lnTo>
                  <a:lnTo>
                    <a:pt x="166599" y="2821908"/>
                  </a:lnTo>
                  <a:lnTo>
                    <a:pt x="166587" y="2815760"/>
                  </a:lnTo>
                  <a:lnTo>
                    <a:pt x="166576" y="2809612"/>
                  </a:lnTo>
                  <a:lnTo>
                    <a:pt x="166566" y="2803464"/>
                  </a:lnTo>
                  <a:lnTo>
                    <a:pt x="166555" y="2797316"/>
                  </a:lnTo>
                  <a:lnTo>
                    <a:pt x="166543" y="2791168"/>
                  </a:lnTo>
                  <a:lnTo>
                    <a:pt x="166529" y="2785020"/>
                  </a:lnTo>
                  <a:lnTo>
                    <a:pt x="166514" y="2778872"/>
                  </a:lnTo>
                  <a:lnTo>
                    <a:pt x="166496" y="2772724"/>
                  </a:lnTo>
                  <a:lnTo>
                    <a:pt x="166475" y="2766576"/>
                  </a:lnTo>
                  <a:lnTo>
                    <a:pt x="166450" y="2760428"/>
                  </a:lnTo>
                  <a:lnTo>
                    <a:pt x="166420" y="2754280"/>
                  </a:lnTo>
                  <a:lnTo>
                    <a:pt x="166385" y="2748132"/>
                  </a:lnTo>
                  <a:lnTo>
                    <a:pt x="166345" y="2741984"/>
                  </a:lnTo>
                  <a:lnTo>
                    <a:pt x="166299" y="2735836"/>
                  </a:lnTo>
                  <a:lnTo>
                    <a:pt x="166249" y="2729688"/>
                  </a:lnTo>
                  <a:lnTo>
                    <a:pt x="166193" y="2723540"/>
                  </a:lnTo>
                  <a:lnTo>
                    <a:pt x="166132" y="2717393"/>
                  </a:lnTo>
                  <a:lnTo>
                    <a:pt x="166066" y="2711245"/>
                  </a:lnTo>
                  <a:lnTo>
                    <a:pt x="165996" y="2705097"/>
                  </a:lnTo>
                  <a:lnTo>
                    <a:pt x="165924" y="2698949"/>
                  </a:lnTo>
                  <a:lnTo>
                    <a:pt x="165849" y="2692801"/>
                  </a:lnTo>
                  <a:lnTo>
                    <a:pt x="165773" y="2686653"/>
                  </a:lnTo>
                  <a:lnTo>
                    <a:pt x="165697" y="2680505"/>
                  </a:lnTo>
                  <a:lnTo>
                    <a:pt x="165622" y="2674357"/>
                  </a:lnTo>
                  <a:lnTo>
                    <a:pt x="165549" y="2668209"/>
                  </a:lnTo>
                  <a:lnTo>
                    <a:pt x="165478" y="2662061"/>
                  </a:lnTo>
                  <a:lnTo>
                    <a:pt x="165412" y="2655913"/>
                  </a:lnTo>
                  <a:lnTo>
                    <a:pt x="165350" y="2649765"/>
                  </a:lnTo>
                  <a:lnTo>
                    <a:pt x="165293" y="2643617"/>
                  </a:lnTo>
                  <a:lnTo>
                    <a:pt x="165241" y="2637469"/>
                  </a:lnTo>
                  <a:lnTo>
                    <a:pt x="165197" y="2631321"/>
                  </a:lnTo>
                  <a:lnTo>
                    <a:pt x="165159" y="2625173"/>
                  </a:lnTo>
                  <a:lnTo>
                    <a:pt x="165128" y="2619025"/>
                  </a:lnTo>
                  <a:lnTo>
                    <a:pt x="165102" y="2612877"/>
                  </a:lnTo>
                  <a:lnTo>
                    <a:pt x="165082" y="2606729"/>
                  </a:lnTo>
                  <a:lnTo>
                    <a:pt x="165068" y="2600581"/>
                  </a:lnTo>
                  <a:lnTo>
                    <a:pt x="165059" y="2594434"/>
                  </a:lnTo>
                  <a:lnTo>
                    <a:pt x="165054" y="2588286"/>
                  </a:lnTo>
                  <a:lnTo>
                    <a:pt x="165053" y="2582138"/>
                  </a:lnTo>
                  <a:lnTo>
                    <a:pt x="165055" y="2575990"/>
                  </a:lnTo>
                  <a:lnTo>
                    <a:pt x="165058" y="2569842"/>
                  </a:lnTo>
                  <a:lnTo>
                    <a:pt x="165062" y="2563694"/>
                  </a:lnTo>
                  <a:lnTo>
                    <a:pt x="165066" y="2557546"/>
                  </a:lnTo>
                  <a:lnTo>
                    <a:pt x="165069" y="2551398"/>
                  </a:lnTo>
                  <a:lnTo>
                    <a:pt x="165070" y="2545250"/>
                  </a:lnTo>
                  <a:lnTo>
                    <a:pt x="165069" y="2539102"/>
                  </a:lnTo>
                  <a:lnTo>
                    <a:pt x="165064" y="2532954"/>
                  </a:lnTo>
                  <a:lnTo>
                    <a:pt x="165055" y="2526806"/>
                  </a:lnTo>
                  <a:lnTo>
                    <a:pt x="165041" y="2520658"/>
                  </a:lnTo>
                  <a:lnTo>
                    <a:pt x="165022" y="2514510"/>
                  </a:lnTo>
                  <a:lnTo>
                    <a:pt x="164997" y="2508362"/>
                  </a:lnTo>
                  <a:lnTo>
                    <a:pt x="164964" y="2502214"/>
                  </a:lnTo>
                  <a:lnTo>
                    <a:pt x="164925" y="2496066"/>
                  </a:lnTo>
                  <a:lnTo>
                    <a:pt x="164878" y="2489918"/>
                  </a:lnTo>
                  <a:lnTo>
                    <a:pt x="164824" y="2483770"/>
                  </a:lnTo>
                  <a:lnTo>
                    <a:pt x="164762" y="2477623"/>
                  </a:lnTo>
                  <a:lnTo>
                    <a:pt x="164693" y="2471475"/>
                  </a:lnTo>
                  <a:lnTo>
                    <a:pt x="164617" y="2465327"/>
                  </a:lnTo>
                  <a:lnTo>
                    <a:pt x="164532" y="2459179"/>
                  </a:lnTo>
                  <a:lnTo>
                    <a:pt x="164440" y="2453031"/>
                  </a:lnTo>
                  <a:lnTo>
                    <a:pt x="164341" y="2446883"/>
                  </a:lnTo>
                  <a:lnTo>
                    <a:pt x="164237" y="2440735"/>
                  </a:lnTo>
                  <a:lnTo>
                    <a:pt x="164128" y="2434587"/>
                  </a:lnTo>
                  <a:lnTo>
                    <a:pt x="164014" y="2428439"/>
                  </a:lnTo>
                  <a:lnTo>
                    <a:pt x="163897" y="2422291"/>
                  </a:lnTo>
                  <a:lnTo>
                    <a:pt x="163776" y="2416143"/>
                  </a:lnTo>
                  <a:lnTo>
                    <a:pt x="163654" y="2409995"/>
                  </a:lnTo>
                  <a:lnTo>
                    <a:pt x="163532" y="2403847"/>
                  </a:lnTo>
                  <a:lnTo>
                    <a:pt x="163410" y="2397699"/>
                  </a:lnTo>
                  <a:lnTo>
                    <a:pt x="163289" y="2391551"/>
                  </a:lnTo>
                  <a:lnTo>
                    <a:pt x="163170" y="2385403"/>
                  </a:lnTo>
                  <a:lnTo>
                    <a:pt x="163054" y="2379255"/>
                  </a:lnTo>
                  <a:lnTo>
                    <a:pt x="162941" y="2373107"/>
                  </a:lnTo>
                  <a:lnTo>
                    <a:pt x="162831" y="2366959"/>
                  </a:lnTo>
                  <a:lnTo>
                    <a:pt x="162724" y="2360812"/>
                  </a:lnTo>
                  <a:lnTo>
                    <a:pt x="162620" y="2354664"/>
                  </a:lnTo>
                  <a:lnTo>
                    <a:pt x="162517" y="2348516"/>
                  </a:lnTo>
                  <a:lnTo>
                    <a:pt x="162416" y="2342368"/>
                  </a:lnTo>
                  <a:lnTo>
                    <a:pt x="162316" y="2336220"/>
                  </a:lnTo>
                  <a:lnTo>
                    <a:pt x="162213" y="2330072"/>
                  </a:lnTo>
                  <a:lnTo>
                    <a:pt x="162108" y="2323924"/>
                  </a:lnTo>
                  <a:lnTo>
                    <a:pt x="161998" y="2317776"/>
                  </a:lnTo>
                  <a:lnTo>
                    <a:pt x="161883" y="2311628"/>
                  </a:lnTo>
                  <a:lnTo>
                    <a:pt x="161759" y="2305480"/>
                  </a:lnTo>
                  <a:lnTo>
                    <a:pt x="161626" y="2299332"/>
                  </a:lnTo>
                  <a:lnTo>
                    <a:pt x="161482" y="2293184"/>
                  </a:lnTo>
                  <a:lnTo>
                    <a:pt x="161322" y="2287036"/>
                  </a:lnTo>
                  <a:lnTo>
                    <a:pt x="161149" y="2280888"/>
                  </a:lnTo>
                  <a:lnTo>
                    <a:pt x="160961" y="2274740"/>
                  </a:lnTo>
                  <a:lnTo>
                    <a:pt x="160756" y="2268592"/>
                  </a:lnTo>
                  <a:lnTo>
                    <a:pt x="160535" y="2262444"/>
                  </a:lnTo>
                  <a:lnTo>
                    <a:pt x="160297" y="2256296"/>
                  </a:lnTo>
                  <a:lnTo>
                    <a:pt x="160040" y="2250148"/>
                  </a:lnTo>
                  <a:lnTo>
                    <a:pt x="159765" y="2244001"/>
                  </a:lnTo>
                  <a:lnTo>
                    <a:pt x="159472" y="2237853"/>
                  </a:lnTo>
                  <a:lnTo>
                    <a:pt x="159163" y="2231705"/>
                  </a:lnTo>
                  <a:lnTo>
                    <a:pt x="158838" y="2225557"/>
                  </a:lnTo>
                  <a:lnTo>
                    <a:pt x="158498" y="2219409"/>
                  </a:lnTo>
                  <a:lnTo>
                    <a:pt x="158142" y="2213261"/>
                  </a:lnTo>
                  <a:lnTo>
                    <a:pt x="157772" y="2207113"/>
                  </a:lnTo>
                  <a:lnTo>
                    <a:pt x="157387" y="2200965"/>
                  </a:lnTo>
                  <a:lnTo>
                    <a:pt x="156990" y="2194817"/>
                  </a:lnTo>
                  <a:lnTo>
                    <a:pt x="156581" y="2188669"/>
                  </a:lnTo>
                  <a:lnTo>
                    <a:pt x="156161" y="2182521"/>
                  </a:lnTo>
                  <a:lnTo>
                    <a:pt x="155732" y="2176373"/>
                  </a:lnTo>
                  <a:lnTo>
                    <a:pt x="155293" y="2170225"/>
                  </a:lnTo>
                  <a:lnTo>
                    <a:pt x="154845" y="2164077"/>
                  </a:lnTo>
                  <a:lnTo>
                    <a:pt x="154389" y="2157929"/>
                  </a:lnTo>
                  <a:lnTo>
                    <a:pt x="153928" y="2151781"/>
                  </a:lnTo>
                  <a:lnTo>
                    <a:pt x="153460" y="2145633"/>
                  </a:lnTo>
                  <a:lnTo>
                    <a:pt x="152988" y="2139485"/>
                  </a:lnTo>
                  <a:lnTo>
                    <a:pt x="152512" y="2133337"/>
                  </a:lnTo>
                  <a:lnTo>
                    <a:pt x="152032" y="2127190"/>
                  </a:lnTo>
                  <a:lnTo>
                    <a:pt x="151549" y="2121042"/>
                  </a:lnTo>
                  <a:lnTo>
                    <a:pt x="151063" y="2114894"/>
                  </a:lnTo>
                  <a:lnTo>
                    <a:pt x="150574" y="2108746"/>
                  </a:lnTo>
                  <a:lnTo>
                    <a:pt x="150082" y="2102598"/>
                  </a:lnTo>
                  <a:lnTo>
                    <a:pt x="149586" y="2096450"/>
                  </a:lnTo>
                  <a:lnTo>
                    <a:pt x="149086" y="2090302"/>
                  </a:lnTo>
                  <a:lnTo>
                    <a:pt x="148580" y="2084154"/>
                  </a:lnTo>
                  <a:lnTo>
                    <a:pt x="148066" y="2078006"/>
                  </a:lnTo>
                  <a:lnTo>
                    <a:pt x="147543" y="2071858"/>
                  </a:lnTo>
                  <a:lnTo>
                    <a:pt x="147010" y="2065710"/>
                  </a:lnTo>
                  <a:lnTo>
                    <a:pt x="146465" y="2059562"/>
                  </a:lnTo>
                  <a:lnTo>
                    <a:pt x="145907" y="2053414"/>
                  </a:lnTo>
                  <a:lnTo>
                    <a:pt x="145336" y="2047266"/>
                  </a:lnTo>
                  <a:lnTo>
                    <a:pt x="144750" y="2041118"/>
                  </a:lnTo>
                  <a:lnTo>
                    <a:pt x="144147" y="2034970"/>
                  </a:lnTo>
                  <a:lnTo>
                    <a:pt x="143528" y="2028822"/>
                  </a:lnTo>
                  <a:lnTo>
                    <a:pt x="142894" y="2022674"/>
                  </a:lnTo>
                  <a:lnTo>
                    <a:pt x="142247" y="2016526"/>
                  </a:lnTo>
                  <a:lnTo>
                    <a:pt x="141588" y="2010378"/>
                  </a:lnTo>
                  <a:lnTo>
                    <a:pt x="140920" y="2004231"/>
                  </a:lnTo>
                  <a:lnTo>
                    <a:pt x="140243" y="1998083"/>
                  </a:lnTo>
                  <a:lnTo>
                    <a:pt x="139562" y="1991935"/>
                  </a:lnTo>
                  <a:lnTo>
                    <a:pt x="138879" y="1985787"/>
                  </a:lnTo>
                  <a:lnTo>
                    <a:pt x="138199" y="1979639"/>
                  </a:lnTo>
                  <a:lnTo>
                    <a:pt x="137524" y="1973491"/>
                  </a:lnTo>
                  <a:lnTo>
                    <a:pt x="136857" y="1967343"/>
                  </a:lnTo>
                  <a:lnTo>
                    <a:pt x="136200" y="1961195"/>
                  </a:lnTo>
                  <a:lnTo>
                    <a:pt x="135556" y="1955047"/>
                  </a:lnTo>
                  <a:lnTo>
                    <a:pt x="134930" y="1948899"/>
                  </a:lnTo>
                  <a:lnTo>
                    <a:pt x="134320" y="1942751"/>
                  </a:lnTo>
                  <a:lnTo>
                    <a:pt x="133727" y="1936603"/>
                  </a:lnTo>
                  <a:lnTo>
                    <a:pt x="133151" y="1930455"/>
                  </a:lnTo>
                  <a:lnTo>
                    <a:pt x="132592" y="1924307"/>
                  </a:lnTo>
                  <a:lnTo>
                    <a:pt x="132048" y="1918159"/>
                  </a:lnTo>
                  <a:lnTo>
                    <a:pt x="131517" y="1912011"/>
                  </a:lnTo>
                  <a:lnTo>
                    <a:pt x="131000" y="1905863"/>
                  </a:lnTo>
                  <a:lnTo>
                    <a:pt x="130491" y="1899715"/>
                  </a:lnTo>
                  <a:lnTo>
                    <a:pt x="129988" y="1893567"/>
                  </a:lnTo>
                  <a:lnTo>
                    <a:pt x="129487" y="1887420"/>
                  </a:lnTo>
                  <a:lnTo>
                    <a:pt x="128984" y="1881272"/>
                  </a:lnTo>
                  <a:lnTo>
                    <a:pt x="128478" y="1875124"/>
                  </a:lnTo>
                  <a:lnTo>
                    <a:pt x="127964" y="1868976"/>
                  </a:lnTo>
                  <a:lnTo>
                    <a:pt x="127436" y="1862828"/>
                  </a:lnTo>
                  <a:lnTo>
                    <a:pt x="126892" y="1856680"/>
                  </a:lnTo>
                  <a:lnTo>
                    <a:pt x="126329" y="1850532"/>
                  </a:lnTo>
                  <a:lnTo>
                    <a:pt x="125745" y="1844384"/>
                  </a:lnTo>
                  <a:lnTo>
                    <a:pt x="125136" y="1838236"/>
                  </a:lnTo>
                  <a:lnTo>
                    <a:pt x="124500" y="1832088"/>
                  </a:lnTo>
                  <a:lnTo>
                    <a:pt x="123835" y="1825940"/>
                  </a:lnTo>
                  <a:lnTo>
                    <a:pt x="123132" y="1819792"/>
                  </a:lnTo>
                  <a:lnTo>
                    <a:pt x="122395" y="1813644"/>
                  </a:lnTo>
                  <a:lnTo>
                    <a:pt x="121623" y="1807496"/>
                  </a:lnTo>
                  <a:lnTo>
                    <a:pt x="120814" y="1801348"/>
                  </a:lnTo>
                  <a:lnTo>
                    <a:pt x="119967" y="1795200"/>
                  </a:lnTo>
                  <a:lnTo>
                    <a:pt x="119082" y="1789052"/>
                  </a:lnTo>
                  <a:lnTo>
                    <a:pt x="118157" y="1782904"/>
                  </a:lnTo>
                  <a:lnTo>
                    <a:pt x="117184" y="1776756"/>
                  </a:lnTo>
                  <a:lnTo>
                    <a:pt x="116171" y="1770609"/>
                  </a:lnTo>
                  <a:lnTo>
                    <a:pt x="115118" y="1764461"/>
                  </a:lnTo>
                  <a:lnTo>
                    <a:pt x="114022" y="1758313"/>
                  </a:lnTo>
                  <a:lnTo>
                    <a:pt x="112885" y="1752165"/>
                  </a:lnTo>
                  <a:lnTo>
                    <a:pt x="111706" y="1746017"/>
                  </a:lnTo>
                  <a:lnTo>
                    <a:pt x="110481" y="1739869"/>
                  </a:lnTo>
                  <a:lnTo>
                    <a:pt x="109205" y="1733721"/>
                  </a:lnTo>
                  <a:lnTo>
                    <a:pt x="107883" y="1727573"/>
                  </a:lnTo>
                  <a:lnTo>
                    <a:pt x="106515" y="1721425"/>
                  </a:lnTo>
                  <a:lnTo>
                    <a:pt x="105099" y="1715277"/>
                  </a:lnTo>
                  <a:lnTo>
                    <a:pt x="103635" y="1709129"/>
                  </a:lnTo>
                  <a:lnTo>
                    <a:pt x="102120" y="1702981"/>
                  </a:lnTo>
                  <a:lnTo>
                    <a:pt x="100553" y="1696833"/>
                  </a:lnTo>
                  <a:lnTo>
                    <a:pt x="98926" y="1690685"/>
                  </a:lnTo>
                  <a:lnTo>
                    <a:pt x="97250" y="1684537"/>
                  </a:lnTo>
                  <a:lnTo>
                    <a:pt x="95523" y="1678389"/>
                  </a:lnTo>
                  <a:lnTo>
                    <a:pt x="93748" y="1672241"/>
                  </a:lnTo>
                  <a:lnTo>
                    <a:pt x="91927" y="1666093"/>
                  </a:lnTo>
                  <a:lnTo>
                    <a:pt x="90064" y="1659945"/>
                  </a:lnTo>
                  <a:lnTo>
                    <a:pt x="88158" y="1653798"/>
                  </a:lnTo>
                  <a:lnTo>
                    <a:pt x="86216" y="1647650"/>
                  </a:lnTo>
                  <a:lnTo>
                    <a:pt x="84248" y="1641502"/>
                  </a:lnTo>
                  <a:lnTo>
                    <a:pt x="82262" y="1635354"/>
                  </a:lnTo>
                  <a:lnTo>
                    <a:pt x="80264" y="1629206"/>
                  </a:lnTo>
                  <a:lnTo>
                    <a:pt x="78262" y="1623058"/>
                  </a:lnTo>
                  <a:lnTo>
                    <a:pt x="76264" y="1616910"/>
                  </a:lnTo>
                  <a:lnTo>
                    <a:pt x="74281" y="1610762"/>
                  </a:lnTo>
                  <a:lnTo>
                    <a:pt x="72325" y="1604614"/>
                  </a:lnTo>
                  <a:lnTo>
                    <a:pt x="70400" y="1598466"/>
                  </a:lnTo>
                  <a:lnTo>
                    <a:pt x="68515" y="1592318"/>
                  </a:lnTo>
                  <a:lnTo>
                    <a:pt x="66674" y="1586170"/>
                  </a:lnTo>
                  <a:lnTo>
                    <a:pt x="64884" y="1580022"/>
                  </a:lnTo>
                  <a:lnTo>
                    <a:pt x="63149" y="1573874"/>
                  </a:lnTo>
                  <a:lnTo>
                    <a:pt x="61478" y="1567726"/>
                  </a:lnTo>
                  <a:lnTo>
                    <a:pt x="59874" y="1561578"/>
                  </a:lnTo>
                  <a:lnTo>
                    <a:pt x="58329" y="1555430"/>
                  </a:lnTo>
                  <a:lnTo>
                    <a:pt x="56844" y="1549282"/>
                  </a:lnTo>
                  <a:lnTo>
                    <a:pt x="55415" y="1543134"/>
                  </a:lnTo>
                  <a:lnTo>
                    <a:pt x="54040" y="1536986"/>
                  </a:lnTo>
                  <a:lnTo>
                    <a:pt x="52716" y="1530839"/>
                  </a:lnTo>
                  <a:lnTo>
                    <a:pt x="51442" y="1524691"/>
                  </a:lnTo>
                  <a:lnTo>
                    <a:pt x="50211" y="1518543"/>
                  </a:lnTo>
                  <a:lnTo>
                    <a:pt x="49013" y="1512395"/>
                  </a:lnTo>
                  <a:lnTo>
                    <a:pt x="47845" y="1506247"/>
                  </a:lnTo>
                  <a:lnTo>
                    <a:pt x="46702" y="1500099"/>
                  </a:lnTo>
                  <a:lnTo>
                    <a:pt x="45579" y="1493951"/>
                  </a:lnTo>
                  <a:lnTo>
                    <a:pt x="44474" y="1487803"/>
                  </a:lnTo>
                  <a:lnTo>
                    <a:pt x="43385" y="1481655"/>
                  </a:lnTo>
                  <a:lnTo>
                    <a:pt x="42307" y="1475507"/>
                  </a:lnTo>
                  <a:lnTo>
                    <a:pt x="41240" y="1469359"/>
                  </a:lnTo>
                  <a:lnTo>
                    <a:pt x="40182" y="1463211"/>
                  </a:lnTo>
                  <a:lnTo>
                    <a:pt x="39133" y="1457063"/>
                  </a:lnTo>
                  <a:lnTo>
                    <a:pt x="38093" y="1450915"/>
                  </a:lnTo>
                  <a:lnTo>
                    <a:pt x="37063" y="1444767"/>
                  </a:lnTo>
                  <a:lnTo>
                    <a:pt x="36044" y="1438619"/>
                  </a:lnTo>
                  <a:lnTo>
                    <a:pt x="35035" y="1432471"/>
                  </a:lnTo>
                  <a:lnTo>
                    <a:pt x="34038" y="1426323"/>
                  </a:lnTo>
                  <a:lnTo>
                    <a:pt x="33050" y="1420175"/>
                  </a:lnTo>
                  <a:lnTo>
                    <a:pt x="32072" y="1414028"/>
                  </a:lnTo>
                  <a:lnTo>
                    <a:pt x="31102" y="1407880"/>
                  </a:lnTo>
                  <a:lnTo>
                    <a:pt x="30139" y="1401732"/>
                  </a:lnTo>
                  <a:lnTo>
                    <a:pt x="29181" y="1395584"/>
                  </a:lnTo>
                  <a:lnTo>
                    <a:pt x="28224" y="1389436"/>
                  </a:lnTo>
                  <a:lnTo>
                    <a:pt x="27266" y="1383288"/>
                  </a:lnTo>
                  <a:lnTo>
                    <a:pt x="26305" y="1377140"/>
                  </a:lnTo>
                  <a:lnTo>
                    <a:pt x="25336" y="1370992"/>
                  </a:lnTo>
                  <a:lnTo>
                    <a:pt x="24358" y="1364844"/>
                  </a:lnTo>
                  <a:lnTo>
                    <a:pt x="23370" y="1358696"/>
                  </a:lnTo>
                  <a:lnTo>
                    <a:pt x="22365" y="1352548"/>
                  </a:lnTo>
                  <a:lnTo>
                    <a:pt x="21346" y="1346400"/>
                  </a:lnTo>
                  <a:lnTo>
                    <a:pt x="20313" y="1340252"/>
                  </a:lnTo>
                  <a:lnTo>
                    <a:pt x="19265" y="1334104"/>
                  </a:lnTo>
                  <a:lnTo>
                    <a:pt x="18205" y="1327956"/>
                  </a:lnTo>
                  <a:lnTo>
                    <a:pt x="17135" y="1321808"/>
                  </a:lnTo>
                  <a:lnTo>
                    <a:pt x="16057" y="1315660"/>
                  </a:lnTo>
                  <a:lnTo>
                    <a:pt x="14975" y="1309512"/>
                  </a:lnTo>
                  <a:lnTo>
                    <a:pt x="13894" y="1303364"/>
                  </a:lnTo>
                  <a:lnTo>
                    <a:pt x="12819" y="1297217"/>
                  </a:lnTo>
                  <a:lnTo>
                    <a:pt x="11755" y="1291069"/>
                  </a:lnTo>
                  <a:lnTo>
                    <a:pt x="10706" y="1284921"/>
                  </a:lnTo>
                  <a:lnTo>
                    <a:pt x="9677" y="1278773"/>
                  </a:lnTo>
                  <a:lnTo>
                    <a:pt x="8673" y="1272625"/>
                  </a:lnTo>
                  <a:lnTo>
                    <a:pt x="7706" y="1266477"/>
                  </a:lnTo>
                  <a:lnTo>
                    <a:pt x="6776" y="1260329"/>
                  </a:lnTo>
                  <a:lnTo>
                    <a:pt x="5887" y="1254181"/>
                  </a:lnTo>
                  <a:lnTo>
                    <a:pt x="5044" y="1248033"/>
                  </a:lnTo>
                  <a:lnTo>
                    <a:pt x="4249" y="1241885"/>
                  </a:lnTo>
                  <a:lnTo>
                    <a:pt x="3508" y="1235737"/>
                  </a:lnTo>
                  <a:lnTo>
                    <a:pt x="2825" y="1229589"/>
                  </a:lnTo>
                  <a:lnTo>
                    <a:pt x="2215" y="1223441"/>
                  </a:lnTo>
                  <a:lnTo>
                    <a:pt x="1671" y="1217293"/>
                  </a:lnTo>
                  <a:lnTo>
                    <a:pt x="1197" y="1211145"/>
                  </a:lnTo>
                  <a:lnTo>
                    <a:pt x="796" y="1204997"/>
                  </a:lnTo>
                  <a:lnTo>
                    <a:pt x="471" y="1198849"/>
                  </a:lnTo>
                  <a:lnTo>
                    <a:pt x="225" y="1192701"/>
                  </a:lnTo>
                  <a:lnTo>
                    <a:pt x="63" y="1186553"/>
                  </a:lnTo>
                  <a:lnTo>
                    <a:pt x="0" y="1180406"/>
                  </a:lnTo>
                  <a:lnTo>
                    <a:pt x="22" y="1174258"/>
                  </a:lnTo>
                  <a:lnTo>
                    <a:pt x="131" y="1168110"/>
                  </a:lnTo>
                  <a:lnTo>
                    <a:pt x="326" y="1161962"/>
                  </a:lnTo>
                  <a:lnTo>
                    <a:pt x="606" y="1155814"/>
                  </a:lnTo>
                  <a:lnTo>
                    <a:pt x="969" y="1149666"/>
                  </a:lnTo>
                  <a:lnTo>
                    <a:pt x="1415" y="1143518"/>
                  </a:lnTo>
                  <a:lnTo>
                    <a:pt x="1948" y="1137370"/>
                  </a:lnTo>
                  <a:lnTo>
                    <a:pt x="2550" y="1131222"/>
                  </a:lnTo>
                  <a:lnTo>
                    <a:pt x="3214" y="1125074"/>
                  </a:lnTo>
                  <a:lnTo>
                    <a:pt x="3935" y="1118926"/>
                  </a:lnTo>
                  <a:lnTo>
                    <a:pt x="4706" y="1112778"/>
                  </a:lnTo>
                  <a:lnTo>
                    <a:pt x="5519" y="1106630"/>
                  </a:lnTo>
                  <a:lnTo>
                    <a:pt x="6371" y="1100482"/>
                  </a:lnTo>
                  <a:lnTo>
                    <a:pt x="7254" y="1094334"/>
                  </a:lnTo>
                  <a:lnTo>
                    <a:pt x="8158" y="1088186"/>
                  </a:lnTo>
                  <a:lnTo>
                    <a:pt x="9079" y="1082038"/>
                  </a:lnTo>
                  <a:lnTo>
                    <a:pt x="10013" y="1075890"/>
                  </a:lnTo>
                  <a:lnTo>
                    <a:pt x="10957" y="1069742"/>
                  </a:lnTo>
                  <a:lnTo>
                    <a:pt x="11910" y="1063595"/>
                  </a:lnTo>
                  <a:lnTo>
                    <a:pt x="12871" y="1057447"/>
                  </a:lnTo>
                  <a:lnTo>
                    <a:pt x="13843" y="1051299"/>
                  </a:lnTo>
                  <a:lnTo>
                    <a:pt x="14826" y="1045151"/>
                  </a:lnTo>
                  <a:lnTo>
                    <a:pt x="15822" y="1039003"/>
                  </a:lnTo>
                  <a:lnTo>
                    <a:pt x="16834" y="1032855"/>
                  </a:lnTo>
                  <a:lnTo>
                    <a:pt x="17865" y="1026707"/>
                  </a:lnTo>
                  <a:lnTo>
                    <a:pt x="18918" y="1020559"/>
                  </a:lnTo>
                  <a:lnTo>
                    <a:pt x="19996" y="1014411"/>
                  </a:lnTo>
                  <a:lnTo>
                    <a:pt x="21103" y="1008263"/>
                  </a:lnTo>
                  <a:lnTo>
                    <a:pt x="22236" y="1002115"/>
                  </a:lnTo>
                  <a:lnTo>
                    <a:pt x="23394" y="995967"/>
                  </a:lnTo>
                  <a:lnTo>
                    <a:pt x="24577" y="989819"/>
                  </a:lnTo>
                  <a:lnTo>
                    <a:pt x="25780" y="983671"/>
                  </a:lnTo>
                  <a:lnTo>
                    <a:pt x="27002" y="977523"/>
                  </a:lnTo>
                  <a:lnTo>
                    <a:pt x="28237" y="971375"/>
                  </a:lnTo>
                  <a:lnTo>
                    <a:pt x="29480" y="965227"/>
                  </a:lnTo>
                  <a:lnTo>
                    <a:pt x="30724" y="959079"/>
                  </a:lnTo>
                  <a:lnTo>
                    <a:pt x="31961" y="952931"/>
                  </a:lnTo>
                  <a:lnTo>
                    <a:pt x="33188" y="946783"/>
                  </a:lnTo>
                  <a:lnTo>
                    <a:pt x="34397" y="940636"/>
                  </a:lnTo>
                  <a:lnTo>
                    <a:pt x="35586" y="934488"/>
                  </a:lnTo>
                  <a:lnTo>
                    <a:pt x="36745" y="928340"/>
                  </a:lnTo>
                  <a:lnTo>
                    <a:pt x="37871" y="922192"/>
                  </a:lnTo>
                  <a:lnTo>
                    <a:pt x="38964" y="916044"/>
                  </a:lnTo>
                  <a:lnTo>
                    <a:pt x="40023" y="909896"/>
                  </a:lnTo>
                  <a:lnTo>
                    <a:pt x="41049" y="903748"/>
                  </a:lnTo>
                  <a:lnTo>
                    <a:pt x="42041" y="897600"/>
                  </a:lnTo>
                  <a:lnTo>
                    <a:pt x="43001" y="891452"/>
                  </a:lnTo>
                  <a:lnTo>
                    <a:pt x="43929" y="885304"/>
                  </a:lnTo>
                  <a:lnTo>
                    <a:pt x="44830" y="879156"/>
                  </a:lnTo>
                  <a:lnTo>
                    <a:pt x="45711" y="873008"/>
                  </a:lnTo>
                  <a:lnTo>
                    <a:pt x="46575" y="866860"/>
                  </a:lnTo>
                  <a:lnTo>
                    <a:pt x="47427" y="860712"/>
                  </a:lnTo>
                  <a:lnTo>
                    <a:pt x="48272" y="854564"/>
                  </a:lnTo>
                  <a:lnTo>
                    <a:pt x="49114" y="848416"/>
                  </a:lnTo>
                  <a:lnTo>
                    <a:pt x="49959" y="842268"/>
                  </a:lnTo>
                  <a:lnTo>
                    <a:pt x="50813" y="836120"/>
                  </a:lnTo>
                  <a:lnTo>
                    <a:pt x="51681" y="829972"/>
                  </a:lnTo>
                  <a:lnTo>
                    <a:pt x="52565" y="823825"/>
                  </a:lnTo>
                  <a:lnTo>
                    <a:pt x="53471" y="817677"/>
                  </a:lnTo>
                  <a:lnTo>
                    <a:pt x="54402" y="811529"/>
                  </a:lnTo>
                  <a:lnTo>
                    <a:pt x="55362" y="805381"/>
                  </a:lnTo>
                  <a:lnTo>
                    <a:pt x="56358" y="799233"/>
                  </a:lnTo>
                  <a:lnTo>
                    <a:pt x="57392" y="793085"/>
                  </a:lnTo>
                  <a:lnTo>
                    <a:pt x="58464" y="786937"/>
                  </a:lnTo>
                  <a:lnTo>
                    <a:pt x="59576" y="780789"/>
                  </a:lnTo>
                  <a:lnTo>
                    <a:pt x="60728" y="774641"/>
                  </a:lnTo>
                  <a:lnTo>
                    <a:pt x="61922" y="768493"/>
                  </a:lnTo>
                  <a:lnTo>
                    <a:pt x="63158" y="762345"/>
                  </a:lnTo>
                  <a:lnTo>
                    <a:pt x="64441" y="756197"/>
                  </a:lnTo>
                  <a:lnTo>
                    <a:pt x="65765" y="750049"/>
                  </a:lnTo>
                  <a:lnTo>
                    <a:pt x="67126" y="743901"/>
                  </a:lnTo>
                  <a:lnTo>
                    <a:pt x="68520" y="737753"/>
                  </a:lnTo>
                  <a:lnTo>
                    <a:pt x="69944" y="731605"/>
                  </a:lnTo>
                  <a:lnTo>
                    <a:pt x="71393" y="725457"/>
                  </a:lnTo>
                  <a:lnTo>
                    <a:pt x="72863" y="719309"/>
                  </a:lnTo>
                  <a:lnTo>
                    <a:pt x="74350" y="713161"/>
                  </a:lnTo>
                  <a:lnTo>
                    <a:pt x="75844" y="707014"/>
                  </a:lnTo>
                  <a:lnTo>
                    <a:pt x="77339" y="700866"/>
                  </a:lnTo>
                  <a:lnTo>
                    <a:pt x="78830" y="694718"/>
                  </a:lnTo>
                  <a:lnTo>
                    <a:pt x="80310" y="688570"/>
                  </a:lnTo>
                  <a:lnTo>
                    <a:pt x="81775" y="682422"/>
                  </a:lnTo>
                  <a:lnTo>
                    <a:pt x="83221" y="676274"/>
                  </a:lnTo>
                  <a:lnTo>
                    <a:pt x="84639" y="670126"/>
                  </a:lnTo>
                  <a:lnTo>
                    <a:pt x="86029" y="663978"/>
                  </a:lnTo>
                  <a:lnTo>
                    <a:pt x="87390" y="657830"/>
                  </a:lnTo>
                  <a:lnTo>
                    <a:pt x="88722" y="651682"/>
                  </a:lnTo>
                  <a:lnTo>
                    <a:pt x="90025" y="645534"/>
                  </a:lnTo>
                  <a:lnTo>
                    <a:pt x="91301" y="639386"/>
                  </a:lnTo>
                  <a:lnTo>
                    <a:pt x="92552" y="633238"/>
                  </a:lnTo>
                  <a:lnTo>
                    <a:pt x="93776" y="627090"/>
                  </a:lnTo>
                  <a:lnTo>
                    <a:pt x="94983" y="620942"/>
                  </a:lnTo>
                  <a:lnTo>
                    <a:pt x="96176" y="614794"/>
                  </a:lnTo>
                  <a:lnTo>
                    <a:pt x="97361" y="608646"/>
                  </a:lnTo>
                  <a:lnTo>
                    <a:pt x="98541" y="602498"/>
                  </a:lnTo>
                  <a:lnTo>
                    <a:pt x="99721" y="596350"/>
                  </a:lnTo>
                  <a:lnTo>
                    <a:pt x="100905" y="590203"/>
                  </a:lnTo>
                  <a:lnTo>
                    <a:pt x="102098" y="584055"/>
                  </a:lnTo>
                  <a:lnTo>
                    <a:pt x="103303" y="577907"/>
                  </a:lnTo>
                  <a:lnTo>
                    <a:pt x="104523" y="571759"/>
                  </a:lnTo>
                  <a:lnTo>
                    <a:pt x="105760" y="565611"/>
                  </a:lnTo>
                  <a:lnTo>
                    <a:pt x="107015" y="559463"/>
                  </a:lnTo>
                  <a:lnTo>
                    <a:pt x="108289" y="553315"/>
                  </a:lnTo>
                  <a:lnTo>
                    <a:pt x="109585" y="547167"/>
                  </a:lnTo>
                  <a:lnTo>
                    <a:pt x="110904" y="541019"/>
                  </a:lnTo>
                  <a:lnTo>
                    <a:pt x="112245" y="534871"/>
                  </a:lnTo>
                  <a:lnTo>
                    <a:pt x="113605" y="528723"/>
                  </a:lnTo>
                  <a:lnTo>
                    <a:pt x="114985" y="522575"/>
                  </a:lnTo>
                  <a:lnTo>
                    <a:pt x="116383" y="516427"/>
                  </a:lnTo>
                  <a:lnTo>
                    <a:pt x="117800" y="510279"/>
                  </a:lnTo>
                  <a:lnTo>
                    <a:pt x="119233" y="504131"/>
                  </a:lnTo>
                  <a:lnTo>
                    <a:pt x="120683" y="497983"/>
                  </a:lnTo>
                  <a:lnTo>
                    <a:pt x="122146" y="491835"/>
                  </a:lnTo>
                  <a:lnTo>
                    <a:pt x="123620" y="485687"/>
                  </a:lnTo>
                  <a:lnTo>
                    <a:pt x="125104" y="479539"/>
                  </a:lnTo>
                  <a:lnTo>
                    <a:pt x="126593" y="473391"/>
                  </a:lnTo>
                  <a:lnTo>
                    <a:pt x="128087" y="467244"/>
                  </a:lnTo>
                  <a:lnTo>
                    <a:pt x="129583" y="461096"/>
                  </a:lnTo>
                  <a:lnTo>
                    <a:pt x="131076" y="454948"/>
                  </a:lnTo>
                  <a:lnTo>
                    <a:pt x="132563" y="448800"/>
                  </a:lnTo>
                  <a:lnTo>
                    <a:pt x="134041" y="442652"/>
                  </a:lnTo>
                  <a:lnTo>
                    <a:pt x="135506" y="436504"/>
                  </a:lnTo>
                  <a:lnTo>
                    <a:pt x="136955" y="430356"/>
                  </a:lnTo>
                  <a:lnTo>
                    <a:pt x="138385" y="424208"/>
                  </a:lnTo>
                  <a:lnTo>
                    <a:pt x="139789" y="418060"/>
                  </a:lnTo>
                  <a:lnTo>
                    <a:pt x="141163" y="411912"/>
                  </a:lnTo>
                  <a:lnTo>
                    <a:pt x="142505" y="405764"/>
                  </a:lnTo>
                  <a:lnTo>
                    <a:pt x="143814" y="399616"/>
                  </a:lnTo>
                  <a:lnTo>
                    <a:pt x="145087" y="393468"/>
                  </a:lnTo>
                  <a:lnTo>
                    <a:pt x="146320" y="387320"/>
                  </a:lnTo>
                  <a:lnTo>
                    <a:pt x="147513" y="381172"/>
                  </a:lnTo>
                  <a:lnTo>
                    <a:pt x="148660" y="375024"/>
                  </a:lnTo>
                  <a:lnTo>
                    <a:pt x="149758" y="368876"/>
                  </a:lnTo>
                  <a:lnTo>
                    <a:pt x="150811" y="362728"/>
                  </a:lnTo>
                  <a:lnTo>
                    <a:pt x="151817" y="356580"/>
                  </a:lnTo>
                  <a:lnTo>
                    <a:pt x="152778" y="350433"/>
                  </a:lnTo>
                  <a:lnTo>
                    <a:pt x="153694" y="344285"/>
                  </a:lnTo>
                  <a:lnTo>
                    <a:pt x="154563" y="338137"/>
                  </a:lnTo>
                  <a:lnTo>
                    <a:pt x="155384" y="331989"/>
                  </a:lnTo>
                  <a:lnTo>
                    <a:pt x="156155" y="325841"/>
                  </a:lnTo>
                  <a:lnTo>
                    <a:pt x="156884" y="319693"/>
                  </a:lnTo>
                  <a:lnTo>
                    <a:pt x="157570" y="313545"/>
                  </a:lnTo>
                  <a:lnTo>
                    <a:pt x="158217" y="307397"/>
                  </a:lnTo>
                  <a:lnTo>
                    <a:pt x="158824" y="301249"/>
                  </a:lnTo>
                  <a:lnTo>
                    <a:pt x="159393" y="295101"/>
                  </a:lnTo>
                  <a:lnTo>
                    <a:pt x="159922" y="288953"/>
                  </a:lnTo>
                  <a:lnTo>
                    <a:pt x="160414" y="282805"/>
                  </a:lnTo>
                  <a:lnTo>
                    <a:pt x="160874" y="276657"/>
                  </a:lnTo>
                  <a:lnTo>
                    <a:pt x="161304" y="270509"/>
                  </a:lnTo>
                  <a:lnTo>
                    <a:pt x="161706" y="264361"/>
                  </a:lnTo>
                  <a:lnTo>
                    <a:pt x="162080" y="258213"/>
                  </a:lnTo>
                  <a:lnTo>
                    <a:pt x="162430" y="252065"/>
                  </a:lnTo>
                  <a:lnTo>
                    <a:pt x="162755" y="245917"/>
                  </a:lnTo>
                  <a:lnTo>
                    <a:pt x="163057" y="239769"/>
                  </a:lnTo>
                  <a:lnTo>
                    <a:pt x="163340" y="233622"/>
                  </a:lnTo>
                  <a:lnTo>
                    <a:pt x="163606" y="227474"/>
                  </a:lnTo>
                  <a:lnTo>
                    <a:pt x="163856" y="221326"/>
                  </a:lnTo>
                  <a:lnTo>
                    <a:pt x="164091" y="215178"/>
                  </a:lnTo>
                  <a:lnTo>
                    <a:pt x="164314" y="209030"/>
                  </a:lnTo>
                  <a:lnTo>
                    <a:pt x="164523" y="202882"/>
                  </a:lnTo>
                  <a:lnTo>
                    <a:pt x="164720" y="196734"/>
                  </a:lnTo>
                  <a:lnTo>
                    <a:pt x="164908" y="190586"/>
                  </a:lnTo>
                  <a:lnTo>
                    <a:pt x="165086" y="184438"/>
                  </a:lnTo>
                  <a:lnTo>
                    <a:pt x="165256" y="178290"/>
                  </a:lnTo>
                  <a:lnTo>
                    <a:pt x="165417" y="172142"/>
                  </a:lnTo>
                  <a:lnTo>
                    <a:pt x="165571" y="165994"/>
                  </a:lnTo>
                  <a:lnTo>
                    <a:pt x="165715" y="159846"/>
                  </a:lnTo>
                  <a:lnTo>
                    <a:pt x="165852" y="153698"/>
                  </a:lnTo>
                  <a:lnTo>
                    <a:pt x="165981" y="147550"/>
                  </a:lnTo>
                  <a:lnTo>
                    <a:pt x="166103" y="141402"/>
                  </a:lnTo>
                  <a:lnTo>
                    <a:pt x="166218" y="135254"/>
                  </a:lnTo>
                  <a:lnTo>
                    <a:pt x="166325" y="129106"/>
                  </a:lnTo>
                  <a:lnTo>
                    <a:pt x="166425" y="122958"/>
                  </a:lnTo>
                  <a:lnTo>
                    <a:pt x="166516" y="116811"/>
                  </a:lnTo>
                  <a:lnTo>
                    <a:pt x="166600" y="110663"/>
                  </a:lnTo>
                  <a:lnTo>
                    <a:pt x="166677" y="104515"/>
                  </a:lnTo>
                  <a:lnTo>
                    <a:pt x="166747" y="98367"/>
                  </a:lnTo>
                  <a:lnTo>
                    <a:pt x="166810" y="92219"/>
                  </a:lnTo>
                  <a:lnTo>
                    <a:pt x="166867" y="86071"/>
                  </a:lnTo>
                  <a:lnTo>
                    <a:pt x="166917" y="79923"/>
                  </a:lnTo>
                  <a:lnTo>
                    <a:pt x="166961" y="73775"/>
                  </a:lnTo>
                  <a:lnTo>
                    <a:pt x="166999" y="67627"/>
                  </a:lnTo>
                  <a:lnTo>
                    <a:pt x="167033" y="61479"/>
                  </a:lnTo>
                  <a:lnTo>
                    <a:pt x="167062" y="55331"/>
                  </a:lnTo>
                  <a:lnTo>
                    <a:pt x="167087" y="49183"/>
                  </a:lnTo>
                  <a:lnTo>
                    <a:pt x="167108" y="43035"/>
                  </a:lnTo>
                  <a:lnTo>
                    <a:pt x="167127" y="36887"/>
                  </a:lnTo>
                  <a:lnTo>
                    <a:pt x="167142" y="30739"/>
                  </a:lnTo>
                  <a:lnTo>
                    <a:pt x="167156" y="24591"/>
                  </a:lnTo>
                  <a:lnTo>
                    <a:pt x="167168" y="18443"/>
                  </a:lnTo>
                  <a:lnTo>
                    <a:pt x="167179" y="12295"/>
                  </a:lnTo>
                  <a:lnTo>
                    <a:pt x="167190" y="6147"/>
                  </a:lnTo>
                  <a:lnTo>
                    <a:pt x="167200" y="0"/>
                  </a:lnTo>
                  <a:lnTo>
                    <a:pt x="167670" y="0"/>
                  </a:lnTo>
                  <a:lnTo>
                    <a:pt x="167680" y="6147"/>
                  </a:lnTo>
                  <a:lnTo>
                    <a:pt x="167690" y="12295"/>
                  </a:lnTo>
                  <a:lnTo>
                    <a:pt x="167702" y="18443"/>
                  </a:lnTo>
                  <a:lnTo>
                    <a:pt x="167714" y="24591"/>
                  </a:lnTo>
                  <a:lnTo>
                    <a:pt x="167727" y="30739"/>
                  </a:lnTo>
                  <a:lnTo>
                    <a:pt x="167743" y="36887"/>
                  </a:lnTo>
                  <a:lnTo>
                    <a:pt x="167762" y="43035"/>
                  </a:lnTo>
                  <a:lnTo>
                    <a:pt x="167783" y="49183"/>
                  </a:lnTo>
                  <a:lnTo>
                    <a:pt x="167808" y="55331"/>
                  </a:lnTo>
                  <a:lnTo>
                    <a:pt x="167837" y="61479"/>
                  </a:lnTo>
                  <a:lnTo>
                    <a:pt x="167871" y="67627"/>
                  </a:lnTo>
                  <a:lnTo>
                    <a:pt x="167909" y="73775"/>
                  </a:lnTo>
                  <a:lnTo>
                    <a:pt x="167953" y="79923"/>
                  </a:lnTo>
                  <a:lnTo>
                    <a:pt x="168003" y="86071"/>
                  </a:lnTo>
                  <a:lnTo>
                    <a:pt x="168060" y="92219"/>
                  </a:lnTo>
                  <a:lnTo>
                    <a:pt x="168123" y="98367"/>
                  </a:lnTo>
                  <a:lnTo>
                    <a:pt x="168193" y="104515"/>
                  </a:lnTo>
                  <a:lnTo>
                    <a:pt x="168270" y="110663"/>
                  </a:lnTo>
                  <a:lnTo>
                    <a:pt x="168354" y="116811"/>
                  </a:lnTo>
                  <a:lnTo>
                    <a:pt x="168445" y="122958"/>
                  </a:lnTo>
                  <a:lnTo>
                    <a:pt x="168545" y="129106"/>
                  </a:lnTo>
                  <a:lnTo>
                    <a:pt x="168652" y="135254"/>
                  </a:lnTo>
                  <a:lnTo>
                    <a:pt x="168766" y="141402"/>
                  </a:lnTo>
                  <a:lnTo>
                    <a:pt x="168888" y="147550"/>
                  </a:lnTo>
                  <a:lnTo>
                    <a:pt x="169018" y="153698"/>
                  </a:lnTo>
                  <a:lnTo>
                    <a:pt x="169154" y="159846"/>
                  </a:lnTo>
                  <a:lnTo>
                    <a:pt x="169299" y="165994"/>
                  </a:lnTo>
                  <a:lnTo>
                    <a:pt x="169453" y="172142"/>
                  </a:lnTo>
                  <a:lnTo>
                    <a:pt x="169614" y="178290"/>
                  </a:lnTo>
                  <a:lnTo>
                    <a:pt x="169784" y="184438"/>
                  </a:lnTo>
                  <a:lnTo>
                    <a:pt x="169962" y="190586"/>
                  </a:lnTo>
                  <a:lnTo>
                    <a:pt x="170150" y="196734"/>
                  </a:lnTo>
                  <a:lnTo>
                    <a:pt x="170347" y="202882"/>
                  </a:lnTo>
                  <a:lnTo>
                    <a:pt x="170556" y="209030"/>
                  </a:lnTo>
                  <a:lnTo>
                    <a:pt x="170779" y="215178"/>
                  </a:lnTo>
                  <a:lnTo>
                    <a:pt x="171014" y="221326"/>
                  </a:lnTo>
                  <a:lnTo>
                    <a:pt x="171264" y="227474"/>
                  </a:lnTo>
                  <a:lnTo>
                    <a:pt x="171530" y="233622"/>
                  </a:lnTo>
                  <a:lnTo>
                    <a:pt x="171813" y="239769"/>
                  </a:lnTo>
                  <a:lnTo>
                    <a:pt x="172115" y="245917"/>
                  </a:lnTo>
                  <a:lnTo>
                    <a:pt x="172439" y="252065"/>
                  </a:lnTo>
                  <a:lnTo>
                    <a:pt x="172789" y="258213"/>
                  </a:lnTo>
                  <a:lnTo>
                    <a:pt x="173164" y="264361"/>
                  </a:lnTo>
                  <a:lnTo>
                    <a:pt x="173566" y="270509"/>
                  </a:lnTo>
                  <a:lnTo>
                    <a:pt x="173996" y="276657"/>
                  </a:lnTo>
                  <a:lnTo>
                    <a:pt x="174456" y="282805"/>
                  </a:lnTo>
                  <a:lnTo>
                    <a:pt x="174948" y="288953"/>
                  </a:lnTo>
                  <a:lnTo>
                    <a:pt x="175477" y="295101"/>
                  </a:lnTo>
                  <a:lnTo>
                    <a:pt x="176046" y="301249"/>
                  </a:lnTo>
                  <a:lnTo>
                    <a:pt x="176653" y="307397"/>
                  </a:lnTo>
                  <a:lnTo>
                    <a:pt x="177299" y="313545"/>
                  </a:lnTo>
                  <a:lnTo>
                    <a:pt x="177986" y="319693"/>
                  </a:lnTo>
                  <a:lnTo>
                    <a:pt x="178715" y="325841"/>
                  </a:lnTo>
                  <a:lnTo>
                    <a:pt x="179486" y="331989"/>
                  </a:lnTo>
                  <a:lnTo>
                    <a:pt x="180306" y="338137"/>
                  </a:lnTo>
                  <a:lnTo>
                    <a:pt x="181176" y="344285"/>
                  </a:lnTo>
                  <a:lnTo>
                    <a:pt x="182091" y="350433"/>
                  </a:lnTo>
                  <a:lnTo>
                    <a:pt x="183052" y="356580"/>
                  </a:lnTo>
                  <a:lnTo>
                    <a:pt x="184059" y="362728"/>
                  </a:lnTo>
                  <a:lnTo>
                    <a:pt x="185112" y="368876"/>
                  </a:lnTo>
                  <a:lnTo>
                    <a:pt x="186209" y="375024"/>
                  </a:lnTo>
                  <a:lnTo>
                    <a:pt x="187356" y="381172"/>
                  </a:lnTo>
                  <a:lnTo>
                    <a:pt x="188549" y="387320"/>
                  </a:lnTo>
                  <a:lnTo>
                    <a:pt x="189783" y="393468"/>
                  </a:lnTo>
                  <a:lnTo>
                    <a:pt x="191056" y="399616"/>
                  </a:lnTo>
                  <a:lnTo>
                    <a:pt x="192364" y="405764"/>
                  </a:lnTo>
                  <a:lnTo>
                    <a:pt x="193707" y="411912"/>
                  </a:lnTo>
                  <a:lnTo>
                    <a:pt x="195081" y="418060"/>
                  </a:lnTo>
                  <a:lnTo>
                    <a:pt x="196485" y="424208"/>
                  </a:lnTo>
                  <a:lnTo>
                    <a:pt x="197915" y="430356"/>
                  </a:lnTo>
                  <a:lnTo>
                    <a:pt x="199364" y="436504"/>
                  </a:lnTo>
                  <a:lnTo>
                    <a:pt x="200829" y="442652"/>
                  </a:lnTo>
                  <a:lnTo>
                    <a:pt x="202307" y="448800"/>
                  </a:lnTo>
                  <a:lnTo>
                    <a:pt x="203794" y="454948"/>
                  </a:lnTo>
                  <a:lnTo>
                    <a:pt x="205287" y="461096"/>
                  </a:lnTo>
                  <a:lnTo>
                    <a:pt x="206782" y="467244"/>
                  </a:lnTo>
                  <a:lnTo>
                    <a:pt x="208277" y="473391"/>
                  </a:lnTo>
                  <a:lnTo>
                    <a:pt x="209766" y="479539"/>
                  </a:lnTo>
                  <a:lnTo>
                    <a:pt x="211249" y="485687"/>
                  </a:lnTo>
                  <a:lnTo>
                    <a:pt x="212723" y="491835"/>
                  </a:lnTo>
                  <a:lnTo>
                    <a:pt x="214187" y="497983"/>
                  </a:lnTo>
                  <a:lnTo>
                    <a:pt x="215637" y="504131"/>
                  </a:lnTo>
                  <a:lnTo>
                    <a:pt x="217070" y="510279"/>
                  </a:lnTo>
                  <a:lnTo>
                    <a:pt x="218486" y="516427"/>
                  </a:lnTo>
                  <a:lnTo>
                    <a:pt x="219885" y="522575"/>
                  </a:lnTo>
                  <a:lnTo>
                    <a:pt x="221265" y="528723"/>
                  </a:lnTo>
                  <a:lnTo>
                    <a:pt x="222625" y="534871"/>
                  </a:lnTo>
                  <a:lnTo>
                    <a:pt x="223965" y="541019"/>
                  </a:lnTo>
                  <a:lnTo>
                    <a:pt x="225285" y="547167"/>
                  </a:lnTo>
                  <a:lnTo>
                    <a:pt x="226581" y="553315"/>
                  </a:lnTo>
                  <a:lnTo>
                    <a:pt x="227855" y="559463"/>
                  </a:lnTo>
                  <a:lnTo>
                    <a:pt x="229110" y="565611"/>
                  </a:lnTo>
                  <a:lnTo>
                    <a:pt x="230347" y="571759"/>
                  </a:lnTo>
                  <a:lnTo>
                    <a:pt x="231567" y="577907"/>
                  </a:lnTo>
                  <a:lnTo>
                    <a:pt x="232772" y="584055"/>
                  </a:lnTo>
                  <a:lnTo>
                    <a:pt x="233965" y="590203"/>
                  </a:lnTo>
                  <a:lnTo>
                    <a:pt x="235149" y="596350"/>
                  </a:lnTo>
                  <a:lnTo>
                    <a:pt x="236328" y="602498"/>
                  </a:lnTo>
                  <a:lnTo>
                    <a:pt x="237509" y="608646"/>
                  </a:lnTo>
                  <a:lnTo>
                    <a:pt x="238693" y="614794"/>
                  </a:lnTo>
                  <a:lnTo>
                    <a:pt x="239887" y="620942"/>
                  </a:lnTo>
                  <a:lnTo>
                    <a:pt x="241094" y="627090"/>
                  </a:lnTo>
                  <a:lnTo>
                    <a:pt x="242318" y="633238"/>
                  </a:lnTo>
                  <a:lnTo>
                    <a:pt x="243569" y="639386"/>
                  </a:lnTo>
                  <a:lnTo>
                    <a:pt x="244844" y="645534"/>
                  </a:lnTo>
                  <a:lnTo>
                    <a:pt x="246148" y="651682"/>
                  </a:lnTo>
                  <a:lnTo>
                    <a:pt x="247480" y="657830"/>
                  </a:lnTo>
                  <a:lnTo>
                    <a:pt x="248841" y="663978"/>
                  </a:lnTo>
                  <a:lnTo>
                    <a:pt x="250231" y="670126"/>
                  </a:lnTo>
                  <a:lnTo>
                    <a:pt x="251648" y="676274"/>
                  </a:lnTo>
                  <a:lnTo>
                    <a:pt x="253094" y="682422"/>
                  </a:lnTo>
                  <a:lnTo>
                    <a:pt x="254560" y="688570"/>
                  </a:lnTo>
                  <a:lnTo>
                    <a:pt x="256040" y="694718"/>
                  </a:lnTo>
                  <a:lnTo>
                    <a:pt x="257531" y="700866"/>
                  </a:lnTo>
                  <a:lnTo>
                    <a:pt x="259026" y="707014"/>
                  </a:lnTo>
                  <a:lnTo>
                    <a:pt x="260520" y="713161"/>
                  </a:lnTo>
                  <a:lnTo>
                    <a:pt x="262007" y="719309"/>
                  </a:lnTo>
                  <a:lnTo>
                    <a:pt x="263477" y="725457"/>
                  </a:lnTo>
                  <a:lnTo>
                    <a:pt x="264926" y="731605"/>
                  </a:lnTo>
                  <a:lnTo>
                    <a:pt x="266350" y="737753"/>
                  </a:lnTo>
                  <a:lnTo>
                    <a:pt x="267744" y="743901"/>
                  </a:lnTo>
                  <a:lnTo>
                    <a:pt x="269105" y="750049"/>
                  </a:lnTo>
                  <a:lnTo>
                    <a:pt x="270429" y="756197"/>
                  </a:lnTo>
                  <a:lnTo>
                    <a:pt x="271712" y="762345"/>
                  </a:lnTo>
                  <a:lnTo>
                    <a:pt x="272948" y="768493"/>
                  </a:lnTo>
                  <a:lnTo>
                    <a:pt x="274142" y="774641"/>
                  </a:lnTo>
                  <a:lnTo>
                    <a:pt x="275294" y="780789"/>
                  </a:lnTo>
                  <a:lnTo>
                    <a:pt x="276406" y="786937"/>
                  </a:lnTo>
                  <a:lnTo>
                    <a:pt x="277478" y="793085"/>
                  </a:lnTo>
                  <a:lnTo>
                    <a:pt x="278512" y="799233"/>
                  </a:lnTo>
                  <a:lnTo>
                    <a:pt x="279508" y="805381"/>
                  </a:lnTo>
                  <a:lnTo>
                    <a:pt x="280468" y="811529"/>
                  </a:lnTo>
                  <a:lnTo>
                    <a:pt x="281399" y="817677"/>
                  </a:lnTo>
                  <a:lnTo>
                    <a:pt x="282305" y="823825"/>
                  </a:lnTo>
                  <a:lnTo>
                    <a:pt x="283189" y="829972"/>
                  </a:lnTo>
                  <a:lnTo>
                    <a:pt x="284057" y="836120"/>
                  </a:lnTo>
                  <a:lnTo>
                    <a:pt x="284911" y="842268"/>
                  </a:lnTo>
                  <a:lnTo>
                    <a:pt x="285756" y="848416"/>
                  </a:lnTo>
                  <a:lnTo>
                    <a:pt x="286598" y="854564"/>
                  </a:lnTo>
                  <a:lnTo>
                    <a:pt x="287443" y="860712"/>
                  </a:lnTo>
                  <a:lnTo>
                    <a:pt x="288295" y="866860"/>
                  </a:lnTo>
                  <a:lnTo>
                    <a:pt x="289159" y="873008"/>
                  </a:lnTo>
                  <a:lnTo>
                    <a:pt x="290039" y="879156"/>
                  </a:lnTo>
                  <a:lnTo>
                    <a:pt x="290940" y="885304"/>
                  </a:lnTo>
                  <a:lnTo>
                    <a:pt x="291869" y="891452"/>
                  </a:lnTo>
                  <a:lnTo>
                    <a:pt x="292829" y="897600"/>
                  </a:lnTo>
                  <a:lnTo>
                    <a:pt x="293821" y="903748"/>
                  </a:lnTo>
                  <a:lnTo>
                    <a:pt x="294847" y="909896"/>
                  </a:lnTo>
                  <a:lnTo>
                    <a:pt x="295906" y="916044"/>
                  </a:lnTo>
                  <a:lnTo>
                    <a:pt x="296999" y="922192"/>
                  </a:lnTo>
                  <a:lnTo>
                    <a:pt x="298125" y="928340"/>
                  </a:lnTo>
                  <a:lnTo>
                    <a:pt x="299284" y="934488"/>
                  </a:lnTo>
                  <a:lnTo>
                    <a:pt x="300472" y="940636"/>
                  </a:lnTo>
                  <a:lnTo>
                    <a:pt x="301682" y="946783"/>
                  </a:lnTo>
                  <a:lnTo>
                    <a:pt x="302909" y="952931"/>
                  </a:lnTo>
                  <a:lnTo>
                    <a:pt x="304146" y="959079"/>
                  </a:lnTo>
                  <a:lnTo>
                    <a:pt x="305389" y="965227"/>
                  </a:lnTo>
                  <a:lnTo>
                    <a:pt x="306632" y="971375"/>
                  </a:lnTo>
                  <a:lnTo>
                    <a:pt x="307868" y="977523"/>
                  </a:lnTo>
                  <a:lnTo>
                    <a:pt x="309089" y="983671"/>
                  </a:lnTo>
                  <a:lnTo>
                    <a:pt x="310293" y="989819"/>
                  </a:lnTo>
                  <a:lnTo>
                    <a:pt x="311475" y="995967"/>
                  </a:lnTo>
                  <a:lnTo>
                    <a:pt x="312634" y="1002115"/>
                  </a:lnTo>
                  <a:lnTo>
                    <a:pt x="313767" y="1008263"/>
                  </a:lnTo>
                  <a:lnTo>
                    <a:pt x="314874" y="1014411"/>
                  </a:lnTo>
                  <a:lnTo>
                    <a:pt x="315952" y="1020559"/>
                  </a:lnTo>
                  <a:lnTo>
                    <a:pt x="317005" y="1026707"/>
                  </a:lnTo>
                  <a:lnTo>
                    <a:pt x="318036" y="1032855"/>
                  </a:lnTo>
                  <a:lnTo>
                    <a:pt x="319048" y="1039003"/>
                  </a:lnTo>
                  <a:lnTo>
                    <a:pt x="320044" y="1045151"/>
                  </a:lnTo>
                  <a:lnTo>
                    <a:pt x="321027" y="1051299"/>
                  </a:lnTo>
                  <a:lnTo>
                    <a:pt x="321999" y="1057447"/>
                  </a:lnTo>
                  <a:lnTo>
                    <a:pt x="322960" y="1063595"/>
                  </a:lnTo>
                  <a:lnTo>
                    <a:pt x="323913" y="1069742"/>
                  </a:lnTo>
                  <a:lnTo>
                    <a:pt x="324857" y="1075890"/>
                  </a:lnTo>
                  <a:lnTo>
                    <a:pt x="325791" y="1082038"/>
                  </a:lnTo>
                  <a:lnTo>
                    <a:pt x="326712" y="1088186"/>
                  </a:lnTo>
                  <a:lnTo>
                    <a:pt x="327616" y="1094334"/>
                  </a:lnTo>
                  <a:lnTo>
                    <a:pt x="328499" y="1100482"/>
                  </a:lnTo>
                  <a:lnTo>
                    <a:pt x="329350" y="1106630"/>
                  </a:lnTo>
                  <a:lnTo>
                    <a:pt x="330164" y="1112778"/>
                  </a:lnTo>
                  <a:lnTo>
                    <a:pt x="330935" y="1118926"/>
                  </a:lnTo>
                  <a:lnTo>
                    <a:pt x="331655" y="1125074"/>
                  </a:lnTo>
                  <a:lnTo>
                    <a:pt x="332320" y="1131222"/>
                  </a:lnTo>
                  <a:lnTo>
                    <a:pt x="332922" y="1137370"/>
                  </a:lnTo>
                  <a:lnTo>
                    <a:pt x="333455" y="1143518"/>
                  </a:lnTo>
                  <a:lnTo>
                    <a:pt x="333901" y="1149666"/>
                  </a:lnTo>
                  <a:lnTo>
                    <a:pt x="334264" y="1155814"/>
                  </a:lnTo>
                  <a:lnTo>
                    <a:pt x="334543" y="1161962"/>
                  </a:lnTo>
                  <a:lnTo>
                    <a:pt x="334739" y="1168110"/>
                  </a:lnTo>
                  <a:lnTo>
                    <a:pt x="334848" y="1174258"/>
                  </a:lnTo>
                  <a:lnTo>
                    <a:pt x="334870" y="1180406"/>
                  </a:lnTo>
                  <a:lnTo>
                    <a:pt x="334807" y="1186553"/>
                  </a:lnTo>
                  <a:lnTo>
                    <a:pt x="334645" y="1192701"/>
                  </a:lnTo>
                  <a:lnTo>
                    <a:pt x="334399" y="1198849"/>
                  </a:lnTo>
                  <a:lnTo>
                    <a:pt x="334074" y="1204997"/>
                  </a:lnTo>
                  <a:lnTo>
                    <a:pt x="333673" y="1211145"/>
                  </a:lnTo>
                  <a:lnTo>
                    <a:pt x="333199" y="1217293"/>
                  </a:lnTo>
                  <a:lnTo>
                    <a:pt x="332655" y="1223441"/>
                  </a:lnTo>
                  <a:lnTo>
                    <a:pt x="332045" y="1229589"/>
                  </a:lnTo>
                  <a:lnTo>
                    <a:pt x="331362" y="1235737"/>
                  </a:lnTo>
                  <a:lnTo>
                    <a:pt x="330621" y="1241885"/>
                  </a:lnTo>
                  <a:lnTo>
                    <a:pt x="329826" y="1248033"/>
                  </a:lnTo>
                  <a:lnTo>
                    <a:pt x="328982" y="1254181"/>
                  </a:lnTo>
                  <a:lnTo>
                    <a:pt x="328094" y="1260329"/>
                  </a:lnTo>
                  <a:lnTo>
                    <a:pt x="327163" y="1266477"/>
                  </a:lnTo>
                  <a:lnTo>
                    <a:pt x="326197" y="1272625"/>
                  </a:lnTo>
                  <a:lnTo>
                    <a:pt x="325193" y="1278773"/>
                  </a:lnTo>
                  <a:lnTo>
                    <a:pt x="324164" y="1284921"/>
                  </a:lnTo>
                  <a:lnTo>
                    <a:pt x="323115" y="1291069"/>
                  </a:lnTo>
                  <a:lnTo>
                    <a:pt x="322050" y="1297217"/>
                  </a:lnTo>
                  <a:lnTo>
                    <a:pt x="320975" y="1303364"/>
                  </a:lnTo>
                  <a:lnTo>
                    <a:pt x="319895" y="1309512"/>
                  </a:lnTo>
                  <a:lnTo>
                    <a:pt x="318812" y="1315660"/>
                  </a:lnTo>
                  <a:lnTo>
                    <a:pt x="317735" y="1321808"/>
                  </a:lnTo>
                  <a:lnTo>
                    <a:pt x="316664" y="1327956"/>
                  </a:lnTo>
                  <a:lnTo>
                    <a:pt x="315605" y="1334104"/>
                  </a:lnTo>
                  <a:lnTo>
                    <a:pt x="314557" y="1340252"/>
                  </a:lnTo>
                  <a:lnTo>
                    <a:pt x="313524" y="1346400"/>
                  </a:lnTo>
                  <a:lnTo>
                    <a:pt x="312505" y="1352548"/>
                  </a:lnTo>
                  <a:lnTo>
                    <a:pt x="311500" y="1358696"/>
                  </a:lnTo>
                  <a:lnTo>
                    <a:pt x="310511" y="1364844"/>
                  </a:lnTo>
                  <a:lnTo>
                    <a:pt x="309534" y="1370992"/>
                  </a:lnTo>
                  <a:lnTo>
                    <a:pt x="308565" y="1377140"/>
                  </a:lnTo>
                  <a:lnTo>
                    <a:pt x="307603" y="1383288"/>
                  </a:lnTo>
                  <a:lnTo>
                    <a:pt x="306646" y="1389436"/>
                  </a:lnTo>
                  <a:lnTo>
                    <a:pt x="305689" y="1395584"/>
                  </a:lnTo>
                  <a:lnTo>
                    <a:pt x="304731" y="1401732"/>
                  </a:lnTo>
                  <a:lnTo>
                    <a:pt x="303768" y="1407880"/>
                  </a:lnTo>
                  <a:lnTo>
                    <a:pt x="302798" y="1414028"/>
                  </a:lnTo>
                  <a:lnTo>
                    <a:pt x="301820" y="1420175"/>
                  </a:lnTo>
                  <a:lnTo>
                    <a:pt x="300832" y="1426323"/>
                  </a:lnTo>
                  <a:lnTo>
                    <a:pt x="299834" y="1432471"/>
                  </a:lnTo>
                  <a:lnTo>
                    <a:pt x="298826" y="1438619"/>
                  </a:lnTo>
                  <a:lnTo>
                    <a:pt x="297807" y="1444767"/>
                  </a:lnTo>
                  <a:lnTo>
                    <a:pt x="296777" y="1450915"/>
                  </a:lnTo>
                  <a:lnTo>
                    <a:pt x="295737" y="1457063"/>
                  </a:lnTo>
                  <a:lnTo>
                    <a:pt x="294688" y="1463211"/>
                  </a:lnTo>
                  <a:lnTo>
                    <a:pt x="293630" y="1469359"/>
                  </a:lnTo>
                  <a:lnTo>
                    <a:pt x="292563" y="1475507"/>
                  </a:lnTo>
                  <a:lnTo>
                    <a:pt x="291485" y="1481655"/>
                  </a:lnTo>
                  <a:lnTo>
                    <a:pt x="290396" y="1487803"/>
                  </a:lnTo>
                  <a:lnTo>
                    <a:pt x="289290" y="1493951"/>
                  </a:lnTo>
                  <a:lnTo>
                    <a:pt x="288168" y="1500099"/>
                  </a:lnTo>
                  <a:lnTo>
                    <a:pt x="287024" y="1506247"/>
                  </a:lnTo>
                  <a:lnTo>
                    <a:pt x="285856" y="1512395"/>
                  </a:lnTo>
                  <a:lnTo>
                    <a:pt x="284659" y="1518543"/>
                  </a:lnTo>
                  <a:lnTo>
                    <a:pt x="283428" y="1524691"/>
                  </a:lnTo>
                  <a:lnTo>
                    <a:pt x="282154" y="1530839"/>
                  </a:lnTo>
                  <a:lnTo>
                    <a:pt x="280829" y="1536986"/>
                  </a:lnTo>
                  <a:lnTo>
                    <a:pt x="279455" y="1543134"/>
                  </a:lnTo>
                  <a:lnTo>
                    <a:pt x="278026" y="1549282"/>
                  </a:lnTo>
                  <a:lnTo>
                    <a:pt x="276541" y="1555430"/>
                  </a:lnTo>
                  <a:lnTo>
                    <a:pt x="274996" y="1561578"/>
                  </a:lnTo>
                  <a:lnTo>
                    <a:pt x="273391" y="1567726"/>
                  </a:lnTo>
                  <a:lnTo>
                    <a:pt x="271721" y="1573874"/>
                  </a:lnTo>
                  <a:lnTo>
                    <a:pt x="269985" y="1580022"/>
                  </a:lnTo>
                  <a:lnTo>
                    <a:pt x="268196" y="1586170"/>
                  </a:lnTo>
                  <a:lnTo>
                    <a:pt x="266355" y="1592318"/>
                  </a:lnTo>
                  <a:lnTo>
                    <a:pt x="264470" y="1598466"/>
                  </a:lnTo>
                  <a:lnTo>
                    <a:pt x="262545" y="1604614"/>
                  </a:lnTo>
                  <a:lnTo>
                    <a:pt x="260588" y="1610762"/>
                  </a:lnTo>
                  <a:lnTo>
                    <a:pt x="258605" y="1616910"/>
                  </a:lnTo>
                  <a:lnTo>
                    <a:pt x="256608" y="1623058"/>
                  </a:lnTo>
                  <a:lnTo>
                    <a:pt x="254606" y="1629206"/>
                  </a:lnTo>
                  <a:lnTo>
                    <a:pt x="252608" y="1635354"/>
                  </a:lnTo>
                  <a:lnTo>
                    <a:pt x="250622" y="1641502"/>
                  </a:lnTo>
                  <a:lnTo>
                    <a:pt x="248654" y="1647650"/>
                  </a:lnTo>
                  <a:lnTo>
                    <a:pt x="246712" y="1653798"/>
                  </a:lnTo>
                  <a:lnTo>
                    <a:pt x="244806" y="1659945"/>
                  </a:lnTo>
                  <a:lnTo>
                    <a:pt x="242942" y="1666093"/>
                  </a:lnTo>
                  <a:lnTo>
                    <a:pt x="241122" y="1672241"/>
                  </a:lnTo>
                  <a:lnTo>
                    <a:pt x="239347" y="1678389"/>
                  </a:lnTo>
                  <a:lnTo>
                    <a:pt x="237620" y="1684537"/>
                  </a:lnTo>
                  <a:lnTo>
                    <a:pt x="235943" y="1690685"/>
                  </a:lnTo>
                  <a:lnTo>
                    <a:pt x="234317" y="1696833"/>
                  </a:lnTo>
                  <a:lnTo>
                    <a:pt x="232749" y="1702981"/>
                  </a:lnTo>
                  <a:lnTo>
                    <a:pt x="231235" y="1709129"/>
                  </a:lnTo>
                  <a:lnTo>
                    <a:pt x="229771" y="1715277"/>
                  </a:lnTo>
                  <a:lnTo>
                    <a:pt x="228355" y="1721425"/>
                  </a:lnTo>
                  <a:lnTo>
                    <a:pt x="226987" y="1727573"/>
                  </a:lnTo>
                  <a:lnTo>
                    <a:pt x="225665" y="1733721"/>
                  </a:lnTo>
                  <a:lnTo>
                    <a:pt x="224389" y="1739869"/>
                  </a:lnTo>
                  <a:lnTo>
                    <a:pt x="223164" y="1746017"/>
                  </a:lnTo>
                  <a:lnTo>
                    <a:pt x="221984" y="1752165"/>
                  </a:lnTo>
                  <a:lnTo>
                    <a:pt x="220847" y="1758313"/>
                  </a:lnTo>
                  <a:lnTo>
                    <a:pt x="219752" y="1764461"/>
                  </a:lnTo>
                  <a:lnTo>
                    <a:pt x="218698" y="1770609"/>
                  </a:lnTo>
                  <a:lnTo>
                    <a:pt x="217685" y="1776756"/>
                  </a:lnTo>
                  <a:lnTo>
                    <a:pt x="216713" y="1782904"/>
                  </a:lnTo>
                  <a:lnTo>
                    <a:pt x="215787" y="1789052"/>
                  </a:lnTo>
                  <a:lnTo>
                    <a:pt x="214902" y="1795200"/>
                  </a:lnTo>
                  <a:lnTo>
                    <a:pt x="214056" y="1801348"/>
                  </a:lnTo>
                  <a:lnTo>
                    <a:pt x="213247" y="1807496"/>
                  </a:lnTo>
                  <a:lnTo>
                    <a:pt x="212475" y="1813644"/>
                  </a:lnTo>
                  <a:lnTo>
                    <a:pt x="211738" y="1819792"/>
                  </a:lnTo>
                  <a:lnTo>
                    <a:pt x="211035" y="1825940"/>
                  </a:lnTo>
                  <a:lnTo>
                    <a:pt x="210369" y="1832088"/>
                  </a:lnTo>
                  <a:lnTo>
                    <a:pt x="209734" y="1838236"/>
                  </a:lnTo>
                  <a:lnTo>
                    <a:pt x="209125" y="1844384"/>
                  </a:lnTo>
                  <a:lnTo>
                    <a:pt x="208541" y="1850532"/>
                  </a:lnTo>
                  <a:lnTo>
                    <a:pt x="207978" y="1856680"/>
                  </a:lnTo>
                  <a:lnTo>
                    <a:pt x="207434" y="1862828"/>
                  </a:lnTo>
                  <a:lnTo>
                    <a:pt x="206906" y="1868976"/>
                  </a:lnTo>
                  <a:lnTo>
                    <a:pt x="206392" y="1875124"/>
                  </a:lnTo>
                  <a:lnTo>
                    <a:pt x="205885" y="1881272"/>
                  </a:lnTo>
                  <a:lnTo>
                    <a:pt x="205383" y="1887420"/>
                  </a:lnTo>
                  <a:lnTo>
                    <a:pt x="204882" y="1893567"/>
                  </a:lnTo>
                  <a:lnTo>
                    <a:pt x="204378" y="1899715"/>
                  </a:lnTo>
                  <a:lnTo>
                    <a:pt x="203870" y="1905863"/>
                  </a:lnTo>
                  <a:lnTo>
                    <a:pt x="203353" y="1912011"/>
                  </a:lnTo>
                  <a:lnTo>
                    <a:pt x="202822" y="1918159"/>
                  </a:lnTo>
                  <a:lnTo>
                    <a:pt x="202278" y="1924307"/>
                  </a:lnTo>
                  <a:lnTo>
                    <a:pt x="201718" y="1930455"/>
                  </a:lnTo>
                  <a:lnTo>
                    <a:pt x="201142" y="1936603"/>
                  </a:lnTo>
                  <a:lnTo>
                    <a:pt x="200550" y="1942751"/>
                  </a:lnTo>
                  <a:lnTo>
                    <a:pt x="199940" y="1948899"/>
                  </a:lnTo>
                  <a:lnTo>
                    <a:pt x="199314" y="1955047"/>
                  </a:lnTo>
                  <a:lnTo>
                    <a:pt x="198670" y="1961195"/>
                  </a:lnTo>
                  <a:lnTo>
                    <a:pt x="198013" y="1967343"/>
                  </a:lnTo>
                  <a:lnTo>
                    <a:pt x="197346" y="1973491"/>
                  </a:lnTo>
                  <a:lnTo>
                    <a:pt x="196671" y="1979639"/>
                  </a:lnTo>
                  <a:lnTo>
                    <a:pt x="195990" y="1985787"/>
                  </a:lnTo>
                  <a:lnTo>
                    <a:pt x="195308" y="1991935"/>
                  </a:lnTo>
                  <a:lnTo>
                    <a:pt x="194626" y="1998083"/>
                  </a:lnTo>
                  <a:lnTo>
                    <a:pt x="193950" y="2004231"/>
                  </a:lnTo>
                  <a:lnTo>
                    <a:pt x="193282" y="2010378"/>
                  </a:lnTo>
                  <a:lnTo>
                    <a:pt x="192623" y="2016526"/>
                  </a:lnTo>
                  <a:lnTo>
                    <a:pt x="191976" y="2022674"/>
                  </a:lnTo>
                  <a:lnTo>
                    <a:pt x="191342" y="2028822"/>
                  </a:lnTo>
                  <a:lnTo>
                    <a:pt x="190723" y="2034970"/>
                  </a:lnTo>
                  <a:lnTo>
                    <a:pt x="190120" y="2041118"/>
                  </a:lnTo>
                  <a:lnTo>
                    <a:pt x="189534" y="2047266"/>
                  </a:lnTo>
                  <a:lnTo>
                    <a:pt x="188962" y="2053414"/>
                  </a:lnTo>
                  <a:lnTo>
                    <a:pt x="188405" y="2059562"/>
                  </a:lnTo>
                  <a:lnTo>
                    <a:pt x="187860" y="2065710"/>
                  </a:lnTo>
                  <a:lnTo>
                    <a:pt x="187327" y="2071858"/>
                  </a:lnTo>
                  <a:lnTo>
                    <a:pt x="186804" y="2078006"/>
                  </a:lnTo>
                  <a:lnTo>
                    <a:pt x="186290" y="2084154"/>
                  </a:lnTo>
                  <a:lnTo>
                    <a:pt x="185784" y="2090302"/>
                  </a:lnTo>
                  <a:lnTo>
                    <a:pt x="185283" y="2096450"/>
                  </a:lnTo>
                  <a:lnTo>
                    <a:pt x="184788" y="2102598"/>
                  </a:lnTo>
                  <a:lnTo>
                    <a:pt x="184295" y="2108746"/>
                  </a:lnTo>
                  <a:lnTo>
                    <a:pt x="183807" y="2114894"/>
                  </a:lnTo>
                  <a:lnTo>
                    <a:pt x="183321" y="2121042"/>
                  </a:lnTo>
                  <a:lnTo>
                    <a:pt x="182838" y="2127190"/>
                  </a:lnTo>
                  <a:lnTo>
                    <a:pt x="182358" y="2133337"/>
                  </a:lnTo>
                  <a:lnTo>
                    <a:pt x="181882" y="2139485"/>
                  </a:lnTo>
                  <a:lnTo>
                    <a:pt x="181410" y="2145633"/>
                  </a:lnTo>
                  <a:lnTo>
                    <a:pt x="180942" y="2151781"/>
                  </a:lnTo>
                  <a:lnTo>
                    <a:pt x="180480" y="2157929"/>
                  </a:lnTo>
                  <a:lnTo>
                    <a:pt x="180025" y="2164077"/>
                  </a:lnTo>
                  <a:lnTo>
                    <a:pt x="179577" y="2170225"/>
                  </a:lnTo>
                  <a:lnTo>
                    <a:pt x="179138" y="2176373"/>
                  </a:lnTo>
                  <a:lnTo>
                    <a:pt x="178709" y="2182521"/>
                  </a:lnTo>
                  <a:lnTo>
                    <a:pt x="178289" y="2188669"/>
                  </a:lnTo>
                  <a:lnTo>
                    <a:pt x="177880" y="2194817"/>
                  </a:lnTo>
                  <a:lnTo>
                    <a:pt x="177483" y="2200965"/>
                  </a:lnTo>
                  <a:lnTo>
                    <a:pt x="177098" y="2207113"/>
                  </a:lnTo>
                  <a:lnTo>
                    <a:pt x="176727" y="2213261"/>
                  </a:lnTo>
                  <a:lnTo>
                    <a:pt x="176372" y="2219409"/>
                  </a:lnTo>
                  <a:lnTo>
                    <a:pt x="176032" y="2225557"/>
                  </a:lnTo>
                  <a:lnTo>
                    <a:pt x="175707" y="2231705"/>
                  </a:lnTo>
                  <a:lnTo>
                    <a:pt x="175398" y="2237853"/>
                  </a:lnTo>
                  <a:lnTo>
                    <a:pt x="175105" y="2244001"/>
                  </a:lnTo>
                  <a:lnTo>
                    <a:pt x="174829" y="2250148"/>
                  </a:lnTo>
                  <a:lnTo>
                    <a:pt x="174573" y="2256296"/>
                  </a:lnTo>
                  <a:lnTo>
                    <a:pt x="174335" y="2262444"/>
                  </a:lnTo>
                  <a:lnTo>
                    <a:pt x="174114" y="2268592"/>
                  </a:lnTo>
                  <a:lnTo>
                    <a:pt x="173909" y="2274740"/>
                  </a:lnTo>
                  <a:lnTo>
                    <a:pt x="173721" y="2280888"/>
                  </a:lnTo>
                  <a:lnTo>
                    <a:pt x="173547" y="2287036"/>
                  </a:lnTo>
                  <a:lnTo>
                    <a:pt x="173388" y="2293184"/>
                  </a:lnTo>
                  <a:lnTo>
                    <a:pt x="173244" y="2299332"/>
                  </a:lnTo>
                  <a:lnTo>
                    <a:pt x="173111" y="2305480"/>
                  </a:lnTo>
                  <a:lnTo>
                    <a:pt x="172987" y="2311628"/>
                  </a:lnTo>
                  <a:lnTo>
                    <a:pt x="172871" y="2317776"/>
                  </a:lnTo>
                  <a:lnTo>
                    <a:pt x="172762" y="2323924"/>
                  </a:lnTo>
                  <a:lnTo>
                    <a:pt x="172656" y="2330072"/>
                  </a:lnTo>
                  <a:lnTo>
                    <a:pt x="172554" y="2336220"/>
                  </a:lnTo>
                  <a:lnTo>
                    <a:pt x="172454" y="2342368"/>
                  </a:lnTo>
                  <a:lnTo>
                    <a:pt x="172353" y="2348516"/>
                  </a:lnTo>
                  <a:lnTo>
                    <a:pt x="172250" y="2354664"/>
                  </a:lnTo>
                  <a:lnTo>
                    <a:pt x="172146" y="2360812"/>
                  </a:lnTo>
                  <a:lnTo>
                    <a:pt x="172039" y="2366959"/>
                  </a:lnTo>
                  <a:lnTo>
                    <a:pt x="171929" y="2373107"/>
                  </a:lnTo>
                  <a:lnTo>
                    <a:pt x="171816" y="2379255"/>
                  </a:lnTo>
                  <a:lnTo>
                    <a:pt x="171700" y="2385403"/>
                  </a:lnTo>
                  <a:lnTo>
                    <a:pt x="171581" y="2391551"/>
                  </a:lnTo>
                  <a:lnTo>
                    <a:pt x="171460" y="2397699"/>
                  </a:lnTo>
                  <a:lnTo>
                    <a:pt x="171338" y="2403847"/>
                  </a:lnTo>
                  <a:lnTo>
                    <a:pt x="171215" y="2409995"/>
                  </a:lnTo>
                  <a:lnTo>
                    <a:pt x="171094" y="2416143"/>
                  </a:lnTo>
                  <a:lnTo>
                    <a:pt x="170973" y="2422291"/>
                  </a:lnTo>
                  <a:lnTo>
                    <a:pt x="170856" y="2428439"/>
                  </a:lnTo>
                  <a:lnTo>
                    <a:pt x="170742" y="2434587"/>
                  </a:lnTo>
                  <a:lnTo>
                    <a:pt x="170633" y="2440735"/>
                  </a:lnTo>
                  <a:lnTo>
                    <a:pt x="170529" y="2446883"/>
                  </a:lnTo>
                  <a:lnTo>
                    <a:pt x="170430" y="2453031"/>
                  </a:lnTo>
                  <a:lnTo>
                    <a:pt x="170338" y="2459179"/>
                  </a:lnTo>
                  <a:lnTo>
                    <a:pt x="170253" y="2465327"/>
                  </a:lnTo>
                  <a:lnTo>
                    <a:pt x="170177" y="2471475"/>
                  </a:lnTo>
                  <a:lnTo>
                    <a:pt x="170108" y="2477623"/>
                  </a:lnTo>
                  <a:lnTo>
                    <a:pt x="170046" y="2483770"/>
                  </a:lnTo>
                  <a:lnTo>
                    <a:pt x="169992" y="2489918"/>
                  </a:lnTo>
                  <a:lnTo>
                    <a:pt x="169945" y="2496066"/>
                  </a:lnTo>
                  <a:lnTo>
                    <a:pt x="169906" y="2502214"/>
                  </a:lnTo>
                  <a:lnTo>
                    <a:pt x="169873" y="2508362"/>
                  </a:lnTo>
                  <a:lnTo>
                    <a:pt x="169848" y="2514510"/>
                  </a:lnTo>
                  <a:lnTo>
                    <a:pt x="169829" y="2520658"/>
                  </a:lnTo>
                  <a:lnTo>
                    <a:pt x="169815" y="2526806"/>
                  </a:lnTo>
                  <a:lnTo>
                    <a:pt x="169806" y="2532954"/>
                  </a:lnTo>
                  <a:lnTo>
                    <a:pt x="169801" y="2539102"/>
                  </a:lnTo>
                  <a:lnTo>
                    <a:pt x="169800" y="2545250"/>
                  </a:lnTo>
                  <a:lnTo>
                    <a:pt x="169801" y="2551398"/>
                  </a:lnTo>
                  <a:lnTo>
                    <a:pt x="169804" y="2557546"/>
                  </a:lnTo>
                  <a:lnTo>
                    <a:pt x="169808" y="2563694"/>
                  </a:lnTo>
                  <a:lnTo>
                    <a:pt x="169812" y="2569842"/>
                  </a:lnTo>
                  <a:lnTo>
                    <a:pt x="169815" y="2575990"/>
                  </a:lnTo>
                  <a:lnTo>
                    <a:pt x="169817" y="2582138"/>
                  </a:lnTo>
                  <a:lnTo>
                    <a:pt x="169816" y="2588286"/>
                  </a:lnTo>
                  <a:lnTo>
                    <a:pt x="169811" y="2594434"/>
                  </a:lnTo>
                  <a:lnTo>
                    <a:pt x="169802" y="2600581"/>
                  </a:lnTo>
                  <a:lnTo>
                    <a:pt x="169787" y="2606729"/>
                  </a:lnTo>
                  <a:lnTo>
                    <a:pt x="169768" y="2612877"/>
                  </a:lnTo>
                  <a:lnTo>
                    <a:pt x="169742" y="2619025"/>
                  </a:lnTo>
                  <a:lnTo>
                    <a:pt x="169711" y="2625173"/>
                  </a:lnTo>
                  <a:lnTo>
                    <a:pt x="169673" y="2631321"/>
                  </a:lnTo>
                  <a:lnTo>
                    <a:pt x="169628" y="2637469"/>
                  </a:lnTo>
                  <a:lnTo>
                    <a:pt x="169577" y="2643617"/>
                  </a:lnTo>
                  <a:lnTo>
                    <a:pt x="169520" y="2649765"/>
                  </a:lnTo>
                  <a:lnTo>
                    <a:pt x="169458" y="2655913"/>
                  </a:lnTo>
                  <a:lnTo>
                    <a:pt x="169391" y="2662061"/>
                  </a:lnTo>
                  <a:lnTo>
                    <a:pt x="169321" y="2668209"/>
                  </a:lnTo>
                  <a:lnTo>
                    <a:pt x="169248" y="2674357"/>
                  </a:lnTo>
                  <a:lnTo>
                    <a:pt x="169173" y="2680505"/>
                  </a:lnTo>
                  <a:lnTo>
                    <a:pt x="169097" y="2686653"/>
                  </a:lnTo>
                  <a:lnTo>
                    <a:pt x="169021" y="2692801"/>
                  </a:lnTo>
                  <a:lnTo>
                    <a:pt x="168946" y="2698949"/>
                  </a:lnTo>
                  <a:lnTo>
                    <a:pt x="168874" y="2705097"/>
                  </a:lnTo>
                  <a:lnTo>
                    <a:pt x="168804" y="2711245"/>
                  </a:lnTo>
                  <a:lnTo>
                    <a:pt x="168738" y="2717393"/>
                  </a:lnTo>
                  <a:lnTo>
                    <a:pt x="168677" y="2723540"/>
                  </a:lnTo>
                  <a:lnTo>
                    <a:pt x="168621" y="2729688"/>
                  </a:lnTo>
                  <a:lnTo>
                    <a:pt x="168570" y="2735836"/>
                  </a:lnTo>
                  <a:lnTo>
                    <a:pt x="168525" y="2741984"/>
                  </a:lnTo>
                  <a:lnTo>
                    <a:pt x="168485" y="2748132"/>
                  </a:lnTo>
                  <a:lnTo>
                    <a:pt x="168450" y="2754280"/>
                  </a:lnTo>
                  <a:lnTo>
                    <a:pt x="168420" y="2760428"/>
                  </a:lnTo>
                  <a:lnTo>
                    <a:pt x="168394" y="2766576"/>
                  </a:lnTo>
                  <a:lnTo>
                    <a:pt x="168373" y="2772724"/>
                  </a:lnTo>
                  <a:lnTo>
                    <a:pt x="168356" y="2778872"/>
                  </a:lnTo>
                  <a:lnTo>
                    <a:pt x="168340" y="2785020"/>
                  </a:lnTo>
                  <a:lnTo>
                    <a:pt x="168327" y="2791168"/>
                  </a:lnTo>
                  <a:lnTo>
                    <a:pt x="168315" y="2797316"/>
                  </a:lnTo>
                  <a:lnTo>
                    <a:pt x="168304" y="2803464"/>
                  </a:lnTo>
                  <a:lnTo>
                    <a:pt x="168294" y="2809612"/>
                  </a:lnTo>
                  <a:lnTo>
                    <a:pt x="168282" y="2815760"/>
                  </a:lnTo>
                  <a:lnTo>
                    <a:pt x="168271" y="2821908"/>
                  </a:lnTo>
                  <a:lnTo>
                    <a:pt x="168258" y="2828056"/>
                  </a:lnTo>
                  <a:lnTo>
                    <a:pt x="168244" y="2834204"/>
                  </a:lnTo>
                  <a:lnTo>
                    <a:pt x="168229" y="2840351"/>
                  </a:lnTo>
                  <a:lnTo>
                    <a:pt x="168213" y="2846499"/>
                  </a:lnTo>
                  <a:lnTo>
                    <a:pt x="168195" y="2852647"/>
                  </a:lnTo>
                  <a:lnTo>
                    <a:pt x="168177" y="2858795"/>
                  </a:lnTo>
                  <a:lnTo>
                    <a:pt x="168158" y="2864943"/>
                  </a:lnTo>
                  <a:lnTo>
                    <a:pt x="168138" y="2871091"/>
                  </a:lnTo>
                  <a:lnTo>
                    <a:pt x="168118" y="2877239"/>
                  </a:lnTo>
                  <a:lnTo>
                    <a:pt x="168098" y="2883387"/>
                  </a:lnTo>
                  <a:lnTo>
                    <a:pt x="168079" y="2889535"/>
                  </a:lnTo>
                  <a:lnTo>
                    <a:pt x="168059" y="2895683"/>
                  </a:lnTo>
                  <a:lnTo>
                    <a:pt x="168040" y="2901831"/>
                  </a:lnTo>
                  <a:lnTo>
                    <a:pt x="168022" y="2907979"/>
                  </a:lnTo>
                  <a:lnTo>
                    <a:pt x="168004" y="2914127"/>
                  </a:lnTo>
                  <a:lnTo>
                    <a:pt x="167987" y="2920275"/>
                  </a:lnTo>
                  <a:lnTo>
                    <a:pt x="167970" y="2926423"/>
                  </a:lnTo>
                  <a:lnTo>
                    <a:pt x="167954" y="2932571"/>
                  </a:lnTo>
                  <a:lnTo>
                    <a:pt x="167938" y="2938719"/>
                  </a:lnTo>
                  <a:lnTo>
                    <a:pt x="167922" y="2944867"/>
                  </a:lnTo>
                  <a:lnTo>
                    <a:pt x="167906" y="2951015"/>
                  </a:lnTo>
                  <a:lnTo>
                    <a:pt x="167890" y="2957162"/>
                  </a:lnTo>
                  <a:lnTo>
                    <a:pt x="167874" y="2963310"/>
                  </a:lnTo>
                  <a:lnTo>
                    <a:pt x="167857" y="2969458"/>
                  </a:lnTo>
                  <a:lnTo>
                    <a:pt x="167840" y="2975606"/>
                  </a:lnTo>
                  <a:lnTo>
                    <a:pt x="167823" y="2981754"/>
                  </a:lnTo>
                  <a:lnTo>
                    <a:pt x="167806" y="2987902"/>
                  </a:lnTo>
                  <a:lnTo>
                    <a:pt x="167788" y="2994050"/>
                  </a:lnTo>
                  <a:lnTo>
                    <a:pt x="167771" y="3000198"/>
                  </a:lnTo>
                  <a:lnTo>
                    <a:pt x="167754" y="3006346"/>
                  </a:lnTo>
                  <a:lnTo>
                    <a:pt x="167737" y="3012494"/>
                  </a:lnTo>
                  <a:lnTo>
                    <a:pt x="167721" y="3018642"/>
                  </a:lnTo>
                  <a:lnTo>
                    <a:pt x="167706" y="3024790"/>
                  </a:lnTo>
                  <a:lnTo>
                    <a:pt x="167692" y="3030938"/>
                  </a:lnTo>
                  <a:lnTo>
                    <a:pt x="167679" y="3037086"/>
                  </a:lnTo>
                  <a:lnTo>
                    <a:pt x="167668" y="3043234"/>
                  </a:lnTo>
                  <a:lnTo>
                    <a:pt x="167659" y="3049382"/>
                  </a:lnTo>
                  <a:lnTo>
                    <a:pt x="167650" y="3055530"/>
                  </a:lnTo>
                  <a:lnTo>
                    <a:pt x="167644" y="3061678"/>
                  </a:lnTo>
                  <a:lnTo>
                    <a:pt x="167639" y="3067826"/>
                  </a:lnTo>
                  <a:lnTo>
                    <a:pt x="167636" y="3073973"/>
                  </a:lnTo>
                  <a:lnTo>
                    <a:pt x="167634" y="3080121"/>
                  </a:lnTo>
                  <a:lnTo>
                    <a:pt x="167633" y="3086269"/>
                  </a:lnTo>
                  <a:lnTo>
                    <a:pt x="167633" y="3092417"/>
                  </a:lnTo>
                  <a:lnTo>
                    <a:pt x="167633" y="3098565"/>
                  </a:lnTo>
                  <a:lnTo>
                    <a:pt x="167634" y="3104713"/>
                  </a:lnTo>
                  <a:lnTo>
                    <a:pt x="167635" y="3110861"/>
                  </a:lnTo>
                  <a:lnTo>
                    <a:pt x="167636" y="3117009"/>
                  </a:lnTo>
                  <a:lnTo>
                    <a:pt x="167637" y="3123157"/>
                  </a:lnTo>
                  <a:lnTo>
                    <a:pt x="167636" y="3129305"/>
                  </a:lnTo>
                  <a:lnTo>
                    <a:pt x="167635" y="3135453"/>
                  </a:lnTo>
                  <a:lnTo>
                    <a:pt x="167633" y="3141601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" name="pg35"/>
            <p:cNvSpPr/>
            <p:nvPr/>
          </p:nvSpPr>
          <p:spPr>
            <a:xfrm>
              <a:off x="7799531" y="3782499"/>
              <a:ext cx="331135" cy="3252206"/>
            </a:xfrm>
            <a:custGeom>
              <a:avLst/>
              <a:gdLst/>
              <a:ahLst/>
              <a:cxnLst/>
              <a:rect l="0" t="0" r="0" b="0"/>
              <a:pathLst>
                <a:path w="331135" h="3252206">
                  <a:moveTo>
                    <a:pt x="162015" y="3252206"/>
                  </a:moveTo>
                  <a:lnTo>
                    <a:pt x="161927" y="3245842"/>
                  </a:lnTo>
                  <a:lnTo>
                    <a:pt x="161863" y="3239477"/>
                  </a:lnTo>
                  <a:lnTo>
                    <a:pt x="161822" y="3233113"/>
                  </a:lnTo>
                  <a:lnTo>
                    <a:pt x="161803" y="3226749"/>
                  </a:lnTo>
                  <a:lnTo>
                    <a:pt x="161806" y="3220384"/>
                  </a:lnTo>
                  <a:lnTo>
                    <a:pt x="161827" y="3214020"/>
                  </a:lnTo>
                  <a:lnTo>
                    <a:pt x="161868" y="3207655"/>
                  </a:lnTo>
                  <a:lnTo>
                    <a:pt x="161922" y="3201291"/>
                  </a:lnTo>
                  <a:lnTo>
                    <a:pt x="161986" y="3194927"/>
                  </a:lnTo>
                  <a:lnTo>
                    <a:pt x="162058" y="3188562"/>
                  </a:lnTo>
                  <a:lnTo>
                    <a:pt x="162135" y="3182198"/>
                  </a:lnTo>
                  <a:lnTo>
                    <a:pt x="162215" y="3175834"/>
                  </a:lnTo>
                  <a:lnTo>
                    <a:pt x="162295" y="3169469"/>
                  </a:lnTo>
                  <a:lnTo>
                    <a:pt x="162374" y="3163105"/>
                  </a:lnTo>
                  <a:lnTo>
                    <a:pt x="162449" y="3156740"/>
                  </a:lnTo>
                  <a:lnTo>
                    <a:pt x="162519" y="3150376"/>
                  </a:lnTo>
                  <a:lnTo>
                    <a:pt x="162584" y="3144012"/>
                  </a:lnTo>
                  <a:lnTo>
                    <a:pt x="162642" y="3137647"/>
                  </a:lnTo>
                  <a:lnTo>
                    <a:pt x="162694" y="3131283"/>
                  </a:lnTo>
                  <a:lnTo>
                    <a:pt x="162740" y="3124918"/>
                  </a:lnTo>
                  <a:lnTo>
                    <a:pt x="162778" y="3118554"/>
                  </a:lnTo>
                  <a:lnTo>
                    <a:pt x="162810" y="3112190"/>
                  </a:lnTo>
                  <a:lnTo>
                    <a:pt x="162834" y="3105825"/>
                  </a:lnTo>
                  <a:lnTo>
                    <a:pt x="162853" y="3099461"/>
                  </a:lnTo>
                  <a:lnTo>
                    <a:pt x="162867" y="3093096"/>
                  </a:lnTo>
                  <a:lnTo>
                    <a:pt x="162876" y="3086732"/>
                  </a:lnTo>
                  <a:lnTo>
                    <a:pt x="162880" y="3080368"/>
                  </a:lnTo>
                  <a:lnTo>
                    <a:pt x="162880" y="3074003"/>
                  </a:lnTo>
                  <a:lnTo>
                    <a:pt x="162877" y="3067639"/>
                  </a:lnTo>
                  <a:lnTo>
                    <a:pt x="162870" y="3061274"/>
                  </a:lnTo>
                  <a:lnTo>
                    <a:pt x="162861" y="3054910"/>
                  </a:lnTo>
                  <a:lnTo>
                    <a:pt x="162850" y="3048546"/>
                  </a:lnTo>
                  <a:lnTo>
                    <a:pt x="162839" y="3042181"/>
                  </a:lnTo>
                  <a:lnTo>
                    <a:pt x="162826" y="3035817"/>
                  </a:lnTo>
                  <a:lnTo>
                    <a:pt x="162814" y="3029452"/>
                  </a:lnTo>
                  <a:lnTo>
                    <a:pt x="162803" y="3023088"/>
                  </a:lnTo>
                  <a:lnTo>
                    <a:pt x="162794" y="3016724"/>
                  </a:lnTo>
                  <a:lnTo>
                    <a:pt x="162788" y="3010359"/>
                  </a:lnTo>
                  <a:lnTo>
                    <a:pt x="162786" y="3003995"/>
                  </a:lnTo>
                  <a:lnTo>
                    <a:pt x="162788" y="2997630"/>
                  </a:lnTo>
                  <a:lnTo>
                    <a:pt x="162795" y="2991266"/>
                  </a:lnTo>
                  <a:lnTo>
                    <a:pt x="162807" y="2984902"/>
                  </a:lnTo>
                  <a:lnTo>
                    <a:pt x="162826" y="2978537"/>
                  </a:lnTo>
                  <a:lnTo>
                    <a:pt x="162851" y="2972173"/>
                  </a:lnTo>
                  <a:lnTo>
                    <a:pt x="162883" y="2965808"/>
                  </a:lnTo>
                  <a:lnTo>
                    <a:pt x="162922" y="2959444"/>
                  </a:lnTo>
                  <a:lnTo>
                    <a:pt x="162966" y="2953080"/>
                  </a:lnTo>
                  <a:lnTo>
                    <a:pt x="163014" y="2946715"/>
                  </a:lnTo>
                  <a:lnTo>
                    <a:pt x="163067" y="2940351"/>
                  </a:lnTo>
                  <a:lnTo>
                    <a:pt x="163122" y="2933986"/>
                  </a:lnTo>
                  <a:lnTo>
                    <a:pt x="163178" y="2927622"/>
                  </a:lnTo>
                  <a:lnTo>
                    <a:pt x="163233" y="2921258"/>
                  </a:lnTo>
                  <a:lnTo>
                    <a:pt x="163286" y="2914893"/>
                  </a:lnTo>
                  <a:lnTo>
                    <a:pt x="163334" y="2908529"/>
                  </a:lnTo>
                  <a:lnTo>
                    <a:pt x="163377" y="2902164"/>
                  </a:lnTo>
                  <a:lnTo>
                    <a:pt x="163412" y="2895800"/>
                  </a:lnTo>
                  <a:lnTo>
                    <a:pt x="163438" y="2889436"/>
                  </a:lnTo>
                  <a:lnTo>
                    <a:pt x="163455" y="2883071"/>
                  </a:lnTo>
                  <a:lnTo>
                    <a:pt x="163461" y="2876707"/>
                  </a:lnTo>
                  <a:lnTo>
                    <a:pt x="163455" y="2870342"/>
                  </a:lnTo>
                  <a:lnTo>
                    <a:pt x="163437" y="2863978"/>
                  </a:lnTo>
                  <a:lnTo>
                    <a:pt x="163409" y="2857614"/>
                  </a:lnTo>
                  <a:lnTo>
                    <a:pt x="163371" y="2851249"/>
                  </a:lnTo>
                  <a:lnTo>
                    <a:pt x="163323" y="2844885"/>
                  </a:lnTo>
                  <a:lnTo>
                    <a:pt x="163268" y="2838520"/>
                  </a:lnTo>
                  <a:lnTo>
                    <a:pt x="163206" y="2832156"/>
                  </a:lnTo>
                  <a:lnTo>
                    <a:pt x="163138" y="2825792"/>
                  </a:lnTo>
                  <a:lnTo>
                    <a:pt x="163068" y="2819427"/>
                  </a:lnTo>
                  <a:lnTo>
                    <a:pt x="162997" y="2813063"/>
                  </a:lnTo>
                  <a:lnTo>
                    <a:pt x="162927" y="2806698"/>
                  </a:lnTo>
                  <a:lnTo>
                    <a:pt x="162859" y="2800334"/>
                  </a:lnTo>
                  <a:lnTo>
                    <a:pt x="162796" y="2793970"/>
                  </a:lnTo>
                  <a:lnTo>
                    <a:pt x="162739" y="2787605"/>
                  </a:lnTo>
                  <a:lnTo>
                    <a:pt x="162690" y="2781241"/>
                  </a:lnTo>
                  <a:lnTo>
                    <a:pt x="162650" y="2774877"/>
                  </a:lnTo>
                  <a:lnTo>
                    <a:pt x="162619" y="2768512"/>
                  </a:lnTo>
                  <a:lnTo>
                    <a:pt x="162599" y="2762148"/>
                  </a:lnTo>
                  <a:lnTo>
                    <a:pt x="162589" y="2755783"/>
                  </a:lnTo>
                  <a:lnTo>
                    <a:pt x="162589" y="2749419"/>
                  </a:lnTo>
                  <a:lnTo>
                    <a:pt x="162600" y="2743055"/>
                  </a:lnTo>
                  <a:lnTo>
                    <a:pt x="162620" y="2736690"/>
                  </a:lnTo>
                  <a:lnTo>
                    <a:pt x="162650" y="2730326"/>
                  </a:lnTo>
                  <a:lnTo>
                    <a:pt x="162689" y="2723961"/>
                  </a:lnTo>
                  <a:lnTo>
                    <a:pt x="162735" y="2717597"/>
                  </a:lnTo>
                  <a:lnTo>
                    <a:pt x="162788" y="2711233"/>
                  </a:lnTo>
                  <a:lnTo>
                    <a:pt x="162845" y="2704868"/>
                  </a:lnTo>
                  <a:lnTo>
                    <a:pt x="162907" y="2698504"/>
                  </a:lnTo>
                  <a:lnTo>
                    <a:pt x="162972" y="2692139"/>
                  </a:lnTo>
                  <a:lnTo>
                    <a:pt x="163039" y="2685775"/>
                  </a:lnTo>
                  <a:lnTo>
                    <a:pt x="163107" y="2679411"/>
                  </a:lnTo>
                  <a:lnTo>
                    <a:pt x="163175" y="2673046"/>
                  </a:lnTo>
                  <a:lnTo>
                    <a:pt x="163241" y="2666682"/>
                  </a:lnTo>
                  <a:lnTo>
                    <a:pt x="163305" y="2660317"/>
                  </a:lnTo>
                  <a:lnTo>
                    <a:pt x="163367" y="2653953"/>
                  </a:lnTo>
                  <a:lnTo>
                    <a:pt x="163425" y="2647589"/>
                  </a:lnTo>
                  <a:lnTo>
                    <a:pt x="163479" y="2641224"/>
                  </a:lnTo>
                  <a:lnTo>
                    <a:pt x="163528" y="2634860"/>
                  </a:lnTo>
                  <a:lnTo>
                    <a:pt x="163572" y="2628495"/>
                  </a:lnTo>
                  <a:lnTo>
                    <a:pt x="163610" y="2622131"/>
                  </a:lnTo>
                  <a:lnTo>
                    <a:pt x="163642" y="2615767"/>
                  </a:lnTo>
                  <a:lnTo>
                    <a:pt x="163668" y="2609402"/>
                  </a:lnTo>
                  <a:lnTo>
                    <a:pt x="163687" y="2603038"/>
                  </a:lnTo>
                  <a:lnTo>
                    <a:pt x="163701" y="2596673"/>
                  </a:lnTo>
                  <a:lnTo>
                    <a:pt x="163707" y="2590309"/>
                  </a:lnTo>
                  <a:lnTo>
                    <a:pt x="163706" y="2583945"/>
                  </a:lnTo>
                  <a:lnTo>
                    <a:pt x="163699" y="2577580"/>
                  </a:lnTo>
                  <a:lnTo>
                    <a:pt x="163685" y="2571216"/>
                  </a:lnTo>
                  <a:lnTo>
                    <a:pt x="163665" y="2564851"/>
                  </a:lnTo>
                  <a:lnTo>
                    <a:pt x="163640" y="2558487"/>
                  </a:lnTo>
                  <a:lnTo>
                    <a:pt x="163610" y="2552123"/>
                  </a:lnTo>
                  <a:lnTo>
                    <a:pt x="163575" y="2545758"/>
                  </a:lnTo>
                  <a:lnTo>
                    <a:pt x="163536" y="2539394"/>
                  </a:lnTo>
                  <a:lnTo>
                    <a:pt x="163494" y="2533029"/>
                  </a:lnTo>
                  <a:lnTo>
                    <a:pt x="163450" y="2526665"/>
                  </a:lnTo>
                  <a:lnTo>
                    <a:pt x="163404" y="2520301"/>
                  </a:lnTo>
                  <a:lnTo>
                    <a:pt x="163357" y="2513936"/>
                  </a:lnTo>
                  <a:lnTo>
                    <a:pt x="163310" y="2507572"/>
                  </a:lnTo>
                  <a:lnTo>
                    <a:pt x="163263" y="2501207"/>
                  </a:lnTo>
                  <a:lnTo>
                    <a:pt x="163217" y="2494843"/>
                  </a:lnTo>
                  <a:lnTo>
                    <a:pt x="163171" y="2488479"/>
                  </a:lnTo>
                  <a:lnTo>
                    <a:pt x="163127" y="2482114"/>
                  </a:lnTo>
                  <a:lnTo>
                    <a:pt x="163084" y="2475750"/>
                  </a:lnTo>
                  <a:lnTo>
                    <a:pt x="163042" y="2469385"/>
                  </a:lnTo>
                  <a:lnTo>
                    <a:pt x="163000" y="2463021"/>
                  </a:lnTo>
                  <a:lnTo>
                    <a:pt x="162958" y="2456657"/>
                  </a:lnTo>
                  <a:lnTo>
                    <a:pt x="162915" y="2450292"/>
                  </a:lnTo>
                  <a:lnTo>
                    <a:pt x="162871" y="2443928"/>
                  </a:lnTo>
                  <a:lnTo>
                    <a:pt x="162825" y="2437563"/>
                  </a:lnTo>
                  <a:lnTo>
                    <a:pt x="162776" y="2431199"/>
                  </a:lnTo>
                  <a:lnTo>
                    <a:pt x="162722" y="2424835"/>
                  </a:lnTo>
                  <a:lnTo>
                    <a:pt x="162665" y="2418470"/>
                  </a:lnTo>
                  <a:lnTo>
                    <a:pt x="162602" y="2412106"/>
                  </a:lnTo>
                  <a:lnTo>
                    <a:pt x="162534" y="2405741"/>
                  </a:lnTo>
                  <a:lnTo>
                    <a:pt x="162460" y="2399377"/>
                  </a:lnTo>
                  <a:lnTo>
                    <a:pt x="162380" y="2393013"/>
                  </a:lnTo>
                  <a:lnTo>
                    <a:pt x="162292" y="2386648"/>
                  </a:lnTo>
                  <a:lnTo>
                    <a:pt x="162199" y="2380284"/>
                  </a:lnTo>
                  <a:lnTo>
                    <a:pt x="162101" y="2373920"/>
                  </a:lnTo>
                  <a:lnTo>
                    <a:pt x="161997" y="2367555"/>
                  </a:lnTo>
                  <a:lnTo>
                    <a:pt x="161890" y="2361191"/>
                  </a:lnTo>
                  <a:lnTo>
                    <a:pt x="161778" y="2354826"/>
                  </a:lnTo>
                  <a:lnTo>
                    <a:pt x="161665" y="2348462"/>
                  </a:lnTo>
                  <a:lnTo>
                    <a:pt x="161549" y="2342098"/>
                  </a:lnTo>
                  <a:lnTo>
                    <a:pt x="161433" y="2335733"/>
                  </a:lnTo>
                  <a:lnTo>
                    <a:pt x="161319" y="2329369"/>
                  </a:lnTo>
                  <a:lnTo>
                    <a:pt x="161205" y="2323004"/>
                  </a:lnTo>
                  <a:lnTo>
                    <a:pt x="161095" y="2316640"/>
                  </a:lnTo>
                  <a:lnTo>
                    <a:pt x="160987" y="2310276"/>
                  </a:lnTo>
                  <a:lnTo>
                    <a:pt x="160883" y="2303911"/>
                  </a:lnTo>
                  <a:lnTo>
                    <a:pt x="160782" y="2297547"/>
                  </a:lnTo>
                  <a:lnTo>
                    <a:pt x="160686" y="2291182"/>
                  </a:lnTo>
                  <a:lnTo>
                    <a:pt x="160591" y="2284818"/>
                  </a:lnTo>
                  <a:lnTo>
                    <a:pt x="160499" y="2278454"/>
                  </a:lnTo>
                  <a:lnTo>
                    <a:pt x="160407" y="2272089"/>
                  </a:lnTo>
                  <a:lnTo>
                    <a:pt x="160313" y="2265725"/>
                  </a:lnTo>
                  <a:lnTo>
                    <a:pt x="160217" y="2259360"/>
                  </a:lnTo>
                  <a:lnTo>
                    <a:pt x="160117" y="2252996"/>
                  </a:lnTo>
                  <a:lnTo>
                    <a:pt x="160010" y="2246632"/>
                  </a:lnTo>
                  <a:lnTo>
                    <a:pt x="159894" y="2240267"/>
                  </a:lnTo>
                  <a:lnTo>
                    <a:pt x="159767" y="2233903"/>
                  </a:lnTo>
                  <a:lnTo>
                    <a:pt x="159630" y="2227538"/>
                  </a:lnTo>
                  <a:lnTo>
                    <a:pt x="159481" y="2221174"/>
                  </a:lnTo>
                  <a:lnTo>
                    <a:pt x="159318" y="2214810"/>
                  </a:lnTo>
                  <a:lnTo>
                    <a:pt x="159143" y="2208445"/>
                  </a:lnTo>
                  <a:lnTo>
                    <a:pt x="158953" y="2202081"/>
                  </a:lnTo>
                  <a:lnTo>
                    <a:pt x="158749" y="2195716"/>
                  </a:lnTo>
                  <a:lnTo>
                    <a:pt x="158533" y="2189352"/>
                  </a:lnTo>
                  <a:lnTo>
                    <a:pt x="158305" y="2182988"/>
                  </a:lnTo>
                  <a:lnTo>
                    <a:pt x="158068" y="2176623"/>
                  </a:lnTo>
                  <a:lnTo>
                    <a:pt x="157822" y="2170259"/>
                  </a:lnTo>
                  <a:lnTo>
                    <a:pt x="157567" y="2163894"/>
                  </a:lnTo>
                  <a:lnTo>
                    <a:pt x="157306" y="2157530"/>
                  </a:lnTo>
                  <a:lnTo>
                    <a:pt x="157039" y="2151166"/>
                  </a:lnTo>
                  <a:lnTo>
                    <a:pt x="156767" y="2144801"/>
                  </a:lnTo>
                  <a:lnTo>
                    <a:pt x="156490" y="2138437"/>
                  </a:lnTo>
                  <a:lnTo>
                    <a:pt x="156209" y="2132072"/>
                  </a:lnTo>
                  <a:lnTo>
                    <a:pt x="155925" y="2125708"/>
                  </a:lnTo>
                  <a:lnTo>
                    <a:pt x="155636" y="2119344"/>
                  </a:lnTo>
                  <a:lnTo>
                    <a:pt x="155343" y="2112979"/>
                  </a:lnTo>
                  <a:lnTo>
                    <a:pt x="155045" y="2106615"/>
                  </a:lnTo>
                  <a:lnTo>
                    <a:pt x="154741" y="2100250"/>
                  </a:lnTo>
                  <a:lnTo>
                    <a:pt x="154431" y="2093886"/>
                  </a:lnTo>
                  <a:lnTo>
                    <a:pt x="154115" y="2087522"/>
                  </a:lnTo>
                  <a:lnTo>
                    <a:pt x="153792" y="2081157"/>
                  </a:lnTo>
                  <a:lnTo>
                    <a:pt x="153463" y="2074793"/>
                  </a:lnTo>
                  <a:lnTo>
                    <a:pt x="153127" y="2068428"/>
                  </a:lnTo>
                  <a:lnTo>
                    <a:pt x="152784" y="2062064"/>
                  </a:lnTo>
                  <a:lnTo>
                    <a:pt x="152435" y="2055700"/>
                  </a:lnTo>
                  <a:lnTo>
                    <a:pt x="152080" y="2049335"/>
                  </a:lnTo>
                  <a:lnTo>
                    <a:pt x="151719" y="2042971"/>
                  </a:lnTo>
                  <a:lnTo>
                    <a:pt x="151355" y="2036606"/>
                  </a:lnTo>
                  <a:lnTo>
                    <a:pt x="150986" y="2030242"/>
                  </a:lnTo>
                  <a:lnTo>
                    <a:pt x="150614" y="2023878"/>
                  </a:lnTo>
                  <a:lnTo>
                    <a:pt x="150239" y="2017513"/>
                  </a:lnTo>
                  <a:lnTo>
                    <a:pt x="149861" y="2011149"/>
                  </a:lnTo>
                  <a:lnTo>
                    <a:pt x="149479" y="2004784"/>
                  </a:lnTo>
                  <a:lnTo>
                    <a:pt x="149093" y="1998420"/>
                  </a:lnTo>
                  <a:lnTo>
                    <a:pt x="148703" y="1992056"/>
                  </a:lnTo>
                  <a:lnTo>
                    <a:pt x="148308" y="1985691"/>
                  </a:lnTo>
                  <a:lnTo>
                    <a:pt x="147906" y="1979327"/>
                  </a:lnTo>
                  <a:lnTo>
                    <a:pt x="147495" y="1972963"/>
                  </a:lnTo>
                  <a:lnTo>
                    <a:pt x="147074" y="1966598"/>
                  </a:lnTo>
                  <a:lnTo>
                    <a:pt x="146640" y="1960234"/>
                  </a:lnTo>
                  <a:lnTo>
                    <a:pt x="146189" y="1953869"/>
                  </a:lnTo>
                  <a:lnTo>
                    <a:pt x="145722" y="1947505"/>
                  </a:lnTo>
                  <a:lnTo>
                    <a:pt x="145235" y="1941141"/>
                  </a:lnTo>
                  <a:lnTo>
                    <a:pt x="144726" y="1934776"/>
                  </a:lnTo>
                  <a:lnTo>
                    <a:pt x="144196" y="1928412"/>
                  </a:lnTo>
                  <a:lnTo>
                    <a:pt x="143640" y="1922047"/>
                  </a:lnTo>
                  <a:lnTo>
                    <a:pt x="143060" y="1915683"/>
                  </a:lnTo>
                  <a:lnTo>
                    <a:pt x="142449" y="1909319"/>
                  </a:lnTo>
                  <a:lnTo>
                    <a:pt x="141810" y="1902954"/>
                  </a:lnTo>
                  <a:lnTo>
                    <a:pt x="141146" y="1896590"/>
                  </a:lnTo>
                  <a:lnTo>
                    <a:pt x="140455" y="1890225"/>
                  </a:lnTo>
                  <a:lnTo>
                    <a:pt x="139740" y="1883861"/>
                  </a:lnTo>
                  <a:lnTo>
                    <a:pt x="139002" y="1877497"/>
                  </a:lnTo>
                  <a:lnTo>
                    <a:pt x="138243" y="1871132"/>
                  </a:lnTo>
                  <a:lnTo>
                    <a:pt x="137464" y="1864768"/>
                  </a:lnTo>
                  <a:lnTo>
                    <a:pt x="136667" y="1858403"/>
                  </a:lnTo>
                  <a:lnTo>
                    <a:pt x="135858" y="1852039"/>
                  </a:lnTo>
                  <a:lnTo>
                    <a:pt x="135038" y="1845675"/>
                  </a:lnTo>
                  <a:lnTo>
                    <a:pt x="134211" y="1839310"/>
                  </a:lnTo>
                  <a:lnTo>
                    <a:pt x="133380" y="1832946"/>
                  </a:lnTo>
                  <a:lnTo>
                    <a:pt x="132546" y="1826581"/>
                  </a:lnTo>
                  <a:lnTo>
                    <a:pt x="131711" y="1820217"/>
                  </a:lnTo>
                  <a:lnTo>
                    <a:pt x="130877" y="1813853"/>
                  </a:lnTo>
                  <a:lnTo>
                    <a:pt x="130046" y="1807488"/>
                  </a:lnTo>
                  <a:lnTo>
                    <a:pt x="129217" y="1801124"/>
                  </a:lnTo>
                  <a:lnTo>
                    <a:pt x="128390" y="1794759"/>
                  </a:lnTo>
                  <a:lnTo>
                    <a:pt x="127565" y="1788395"/>
                  </a:lnTo>
                  <a:lnTo>
                    <a:pt x="126740" y="1782031"/>
                  </a:lnTo>
                  <a:lnTo>
                    <a:pt x="125914" y="1775666"/>
                  </a:lnTo>
                  <a:lnTo>
                    <a:pt x="125085" y="1769302"/>
                  </a:lnTo>
                  <a:lnTo>
                    <a:pt x="124249" y="1762937"/>
                  </a:lnTo>
                  <a:lnTo>
                    <a:pt x="123405" y="1756573"/>
                  </a:lnTo>
                  <a:lnTo>
                    <a:pt x="122551" y="1750209"/>
                  </a:lnTo>
                  <a:lnTo>
                    <a:pt x="121683" y="1743844"/>
                  </a:lnTo>
                  <a:lnTo>
                    <a:pt x="120799" y="1737480"/>
                  </a:lnTo>
                  <a:lnTo>
                    <a:pt x="119896" y="1731115"/>
                  </a:lnTo>
                  <a:lnTo>
                    <a:pt x="118974" y="1724751"/>
                  </a:lnTo>
                  <a:lnTo>
                    <a:pt x="118025" y="1718387"/>
                  </a:lnTo>
                  <a:lnTo>
                    <a:pt x="117049" y="1712022"/>
                  </a:lnTo>
                  <a:lnTo>
                    <a:pt x="116045" y="1705658"/>
                  </a:lnTo>
                  <a:lnTo>
                    <a:pt x="115010" y="1699293"/>
                  </a:lnTo>
                  <a:lnTo>
                    <a:pt x="113944" y="1692929"/>
                  </a:lnTo>
                  <a:lnTo>
                    <a:pt x="112844" y="1686565"/>
                  </a:lnTo>
                  <a:lnTo>
                    <a:pt x="111708" y="1680200"/>
                  </a:lnTo>
                  <a:lnTo>
                    <a:pt x="110533" y="1673836"/>
                  </a:lnTo>
                  <a:lnTo>
                    <a:pt x="109312" y="1667471"/>
                  </a:lnTo>
                  <a:lnTo>
                    <a:pt x="108050" y="1661107"/>
                  </a:lnTo>
                  <a:lnTo>
                    <a:pt x="106745" y="1654743"/>
                  </a:lnTo>
                  <a:lnTo>
                    <a:pt x="105396" y="1648378"/>
                  </a:lnTo>
                  <a:lnTo>
                    <a:pt x="104004" y="1642014"/>
                  </a:lnTo>
                  <a:lnTo>
                    <a:pt x="102568" y="1635649"/>
                  </a:lnTo>
                  <a:lnTo>
                    <a:pt x="101089" y="1629285"/>
                  </a:lnTo>
                  <a:lnTo>
                    <a:pt x="99564" y="1622921"/>
                  </a:lnTo>
                  <a:lnTo>
                    <a:pt x="97996" y="1616556"/>
                  </a:lnTo>
                  <a:lnTo>
                    <a:pt x="96392" y="1610192"/>
                  </a:lnTo>
                  <a:lnTo>
                    <a:pt x="94752" y="1603827"/>
                  </a:lnTo>
                  <a:lnTo>
                    <a:pt x="93082" y="1597463"/>
                  </a:lnTo>
                  <a:lnTo>
                    <a:pt x="91383" y="1591099"/>
                  </a:lnTo>
                  <a:lnTo>
                    <a:pt x="89661" y="1584734"/>
                  </a:lnTo>
                  <a:lnTo>
                    <a:pt x="87917" y="1578370"/>
                  </a:lnTo>
                  <a:lnTo>
                    <a:pt x="86153" y="1572006"/>
                  </a:lnTo>
                  <a:lnTo>
                    <a:pt x="84375" y="1565641"/>
                  </a:lnTo>
                  <a:lnTo>
                    <a:pt x="82588" y="1559277"/>
                  </a:lnTo>
                  <a:lnTo>
                    <a:pt x="80792" y="1552912"/>
                  </a:lnTo>
                  <a:lnTo>
                    <a:pt x="78991" y="1546548"/>
                  </a:lnTo>
                  <a:lnTo>
                    <a:pt x="77187" y="1540184"/>
                  </a:lnTo>
                  <a:lnTo>
                    <a:pt x="75381" y="1533819"/>
                  </a:lnTo>
                  <a:lnTo>
                    <a:pt x="73576" y="1527455"/>
                  </a:lnTo>
                  <a:lnTo>
                    <a:pt x="71773" y="1521090"/>
                  </a:lnTo>
                  <a:lnTo>
                    <a:pt x="69975" y="1514726"/>
                  </a:lnTo>
                  <a:lnTo>
                    <a:pt x="68185" y="1508362"/>
                  </a:lnTo>
                  <a:lnTo>
                    <a:pt x="66403" y="1501997"/>
                  </a:lnTo>
                  <a:lnTo>
                    <a:pt x="64633" y="1495633"/>
                  </a:lnTo>
                  <a:lnTo>
                    <a:pt x="62878" y="1489268"/>
                  </a:lnTo>
                  <a:lnTo>
                    <a:pt x="61140" y="1482904"/>
                  </a:lnTo>
                  <a:lnTo>
                    <a:pt x="59426" y="1476540"/>
                  </a:lnTo>
                  <a:lnTo>
                    <a:pt x="57737" y="1470175"/>
                  </a:lnTo>
                  <a:lnTo>
                    <a:pt x="56077" y="1463811"/>
                  </a:lnTo>
                  <a:lnTo>
                    <a:pt x="54446" y="1457446"/>
                  </a:lnTo>
                  <a:lnTo>
                    <a:pt x="52847" y="1451082"/>
                  </a:lnTo>
                  <a:lnTo>
                    <a:pt x="51281" y="1444718"/>
                  </a:lnTo>
                  <a:lnTo>
                    <a:pt x="49749" y="1438353"/>
                  </a:lnTo>
                  <a:lnTo>
                    <a:pt x="48252" y="1431989"/>
                  </a:lnTo>
                  <a:lnTo>
                    <a:pt x="46791" y="1425624"/>
                  </a:lnTo>
                  <a:lnTo>
                    <a:pt x="45357" y="1419260"/>
                  </a:lnTo>
                  <a:lnTo>
                    <a:pt x="43949" y="1412896"/>
                  </a:lnTo>
                  <a:lnTo>
                    <a:pt x="42560" y="1406531"/>
                  </a:lnTo>
                  <a:lnTo>
                    <a:pt x="41186" y="1400167"/>
                  </a:lnTo>
                  <a:lnTo>
                    <a:pt x="39823" y="1393802"/>
                  </a:lnTo>
                  <a:lnTo>
                    <a:pt x="38464" y="1387438"/>
                  </a:lnTo>
                  <a:lnTo>
                    <a:pt x="37104" y="1381074"/>
                  </a:lnTo>
                  <a:lnTo>
                    <a:pt x="35737" y="1374709"/>
                  </a:lnTo>
                  <a:lnTo>
                    <a:pt x="34360" y="1368345"/>
                  </a:lnTo>
                  <a:lnTo>
                    <a:pt x="32970" y="1361980"/>
                  </a:lnTo>
                  <a:lnTo>
                    <a:pt x="31566" y="1355616"/>
                  </a:lnTo>
                  <a:lnTo>
                    <a:pt x="30148" y="1349252"/>
                  </a:lnTo>
                  <a:lnTo>
                    <a:pt x="28718" y="1342887"/>
                  </a:lnTo>
                  <a:lnTo>
                    <a:pt x="27278" y="1336523"/>
                  </a:lnTo>
                  <a:lnTo>
                    <a:pt x="25832" y="1330158"/>
                  </a:lnTo>
                  <a:lnTo>
                    <a:pt x="24388" y="1323794"/>
                  </a:lnTo>
                  <a:lnTo>
                    <a:pt x="22953" y="1317430"/>
                  </a:lnTo>
                  <a:lnTo>
                    <a:pt x="21531" y="1311065"/>
                  </a:lnTo>
                  <a:lnTo>
                    <a:pt x="20132" y="1304701"/>
                  </a:lnTo>
                  <a:lnTo>
                    <a:pt x="18760" y="1298336"/>
                  </a:lnTo>
                  <a:lnTo>
                    <a:pt x="17423" y="1291972"/>
                  </a:lnTo>
                  <a:lnTo>
                    <a:pt x="16132" y="1285608"/>
                  </a:lnTo>
                  <a:lnTo>
                    <a:pt x="14892" y="1279243"/>
                  </a:lnTo>
                  <a:lnTo>
                    <a:pt x="13702" y="1272879"/>
                  </a:lnTo>
                  <a:lnTo>
                    <a:pt x="12567" y="1266514"/>
                  </a:lnTo>
                  <a:lnTo>
                    <a:pt x="11487" y="1260150"/>
                  </a:lnTo>
                  <a:lnTo>
                    <a:pt x="10463" y="1253786"/>
                  </a:lnTo>
                  <a:lnTo>
                    <a:pt x="9495" y="1247421"/>
                  </a:lnTo>
                  <a:lnTo>
                    <a:pt x="8582" y="1241057"/>
                  </a:lnTo>
                  <a:lnTo>
                    <a:pt x="7729" y="1234692"/>
                  </a:lnTo>
                  <a:lnTo>
                    <a:pt x="6926" y="1228328"/>
                  </a:lnTo>
                  <a:lnTo>
                    <a:pt x="6169" y="1221964"/>
                  </a:lnTo>
                  <a:lnTo>
                    <a:pt x="5456" y="1215599"/>
                  </a:lnTo>
                  <a:lnTo>
                    <a:pt x="4784" y="1209235"/>
                  </a:lnTo>
                  <a:lnTo>
                    <a:pt x="4152" y="1202870"/>
                  </a:lnTo>
                  <a:lnTo>
                    <a:pt x="3558" y="1196506"/>
                  </a:lnTo>
                  <a:lnTo>
                    <a:pt x="3004" y="1190142"/>
                  </a:lnTo>
                  <a:lnTo>
                    <a:pt x="2491" y="1183777"/>
                  </a:lnTo>
                  <a:lnTo>
                    <a:pt x="2017" y="1177413"/>
                  </a:lnTo>
                  <a:lnTo>
                    <a:pt x="1583" y="1171049"/>
                  </a:lnTo>
                  <a:lnTo>
                    <a:pt x="1193" y="1164684"/>
                  </a:lnTo>
                  <a:lnTo>
                    <a:pt x="850" y="1158320"/>
                  </a:lnTo>
                  <a:lnTo>
                    <a:pt x="557" y="1151955"/>
                  </a:lnTo>
                  <a:lnTo>
                    <a:pt x="318" y="1145591"/>
                  </a:lnTo>
                  <a:lnTo>
                    <a:pt x="147" y="1139227"/>
                  </a:lnTo>
                  <a:lnTo>
                    <a:pt x="41" y="1132862"/>
                  </a:lnTo>
                  <a:lnTo>
                    <a:pt x="0" y="1126498"/>
                  </a:lnTo>
                  <a:lnTo>
                    <a:pt x="26" y="1120133"/>
                  </a:lnTo>
                  <a:lnTo>
                    <a:pt x="121" y="1113769"/>
                  </a:lnTo>
                  <a:lnTo>
                    <a:pt x="285" y="1107405"/>
                  </a:lnTo>
                  <a:lnTo>
                    <a:pt x="517" y="1101040"/>
                  </a:lnTo>
                  <a:lnTo>
                    <a:pt x="819" y="1094676"/>
                  </a:lnTo>
                  <a:lnTo>
                    <a:pt x="1188" y="1088311"/>
                  </a:lnTo>
                  <a:lnTo>
                    <a:pt x="1611" y="1081947"/>
                  </a:lnTo>
                  <a:lnTo>
                    <a:pt x="2084" y="1075583"/>
                  </a:lnTo>
                  <a:lnTo>
                    <a:pt x="2598" y="1069218"/>
                  </a:lnTo>
                  <a:lnTo>
                    <a:pt x="3147" y="1062854"/>
                  </a:lnTo>
                  <a:lnTo>
                    <a:pt x="3724" y="1056489"/>
                  </a:lnTo>
                  <a:lnTo>
                    <a:pt x="4321" y="1050125"/>
                  </a:lnTo>
                  <a:lnTo>
                    <a:pt x="4932" y="1043761"/>
                  </a:lnTo>
                  <a:lnTo>
                    <a:pt x="5547" y="1037396"/>
                  </a:lnTo>
                  <a:lnTo>
                    <a:pt x="6161" y="1031032"/>
                  </a:lnTo>
                  <a:lnTo>
                    <a:pt x="6770" y="1024667"/>
                  </a:lnTo>
                  <a:lnTo>
                    <a:pt x="7370" y="1018303"/>
                  </a:lnTo>
                  <a:lnTo>
                    <a:pt x="7960" y="1011939"/>
                  </a:lnTo>
                  <a:lnTo>
                    <a:pt x="8539" y="1005574"/>
                  </a:lnTo>
                  <a:lnTo>
                    <a:pt x="9107" y="999210"/>
                  </a:lnTo>
                  <a:lnTo>
                    <a:pt x="9666" y="992845"/>
                  </a:lnTo>
                  <a:lnTo>
                    <a:pt x="10221" y="986481"/>
                  </a:lnTo>
                  <a:lnTo>
                    <a:pt x="10775" y="980117"/>
                  </a:lnTo>
                  <a:lnTo>
                    <a:pt x="11333" y="973752"/>
                  </a:lnTo>
                  <a:lnTo>
                    <a:pt x="11899" y="967388"/>
                  </a:lnTo>
                  <a:lnTo>
                    <a:pt x="12478" y="961023"/>
                  </a:lnTo>
                  <a:lnTo>
                    <a:pt x="13075" y="954659"/>
                  </a:lnTo>
                  <a:lnTo>
                    <a:pt x="13697" y="948295"/>
                  </a:lnTo>
                  <a:lnTo>
                    <a:pt x="14346" y="941930"/>
                  </a:lnTo>
                  <a:lnTo>
                    <a:pt x="15023" y="935566"/>
                  </a:lnTo>
                  <a:lnTo>
                    <a:pt x="15730" y="929201"/>
                  </a:lnTo>
                  <a:lnTo>
                    <a:pt x="16466" y="922837"/>
                  </a:lnTo>
                  <a:lnTo>
                    <a:pt x="17232" y="916473"/>
                  </a:lnTo>
                  <a:lnTo>
                    <a:pt x="18027" y="910108"/>
                  </a:lnTo>
                  <a:lnTo>
                    <a:pt x="18850" y="903744"/>
                  </a:lnTo>
                  <a:lnTo>
                    <a:pt x="19700" y="897379"/>
                  </a:lnTo>
                  <a:lnTo>
                    <a:pt x="20574" y="891015"/>
                  </a:lnTo>
                  <a:lnTo>
                    <a:pt x="21469" y="884651"/>
                  </a:lnTo>
                  <a:lnTo>
                    <a:pt x="22384" y="878286"/>
                  </a:lnTo>
                  <a:lnTo>
                    <a:pt x="23319" y="871922"/>
                  </a:lnTo>
                  <a:lnTo>
                    <a:pt x="24274" y="865557"/>
                  </a:lnTo>
                  <a:lnTo>
                    <a:pt x="25251" y="859193"/>
                  </a:lnTo>
                  <a:lnTo>
                    <a:pt x="26255" y="852829"/>
                  </a:lnTo>
                  <a:lnTo>
                    <a:pt x="27288" y="846464"/>
                  </a:lnTo>
                  <a:lnTo>
                    <a:pt x="28352" y="840100"/>
                  </a:lnTo>
                  <a:lnTo>
                    <a:pt x="29450" y="833735"/>
                  </a:lnTo>
                  <a:lnTo>
                    <a:pt x="30585" y="827371"/>
                  </a:lnTo>
                  <a:lnTo>
                    <a:pt x="31759" y="821007"/>
                  </a:lnTo>
                  <a:lnTo>
                    <a:pt x="32976" y="814642"/>
                  </a:lnTo>
                  <a:lnTo>
                    <a:pt x="34234" y="808278"/>
                  </a:lnTo>
                  <a:lnTo>
                    <a:pt x="35542" y="801913"/>
                  </a:lnTo>
                  <a:lnTo>
                    <a:pt x="36889" y="795549"/>
                  </a:lnTo>
                  <a:lnTo>
                    <a:pt x="38271" y="789185"/>
                  </a:lnTo>
                  <a:lnTo>
                    <a:pt x="39684" y="782820"/>
                  </a:lnTo>
                  <a:lnTo>
                    <a:pt x="41124" y="776456"/>
                  </a:lnTo>
                  <a:lnTo>
                    <a:pt x="42583" y="770092"/>
                  </a:lnTo>
                  <a:lnTo>
                    <a:pt x="44057" y="763727"/>
                  </a:lnTo>
                  <a:lnTo>
                    <a:pt x="45538" y="757363"/>
                  </a:lnTo>
                  <a:lnTo>
                    <a:pt x="47018" y="750998"/>
                  </a:lnTo>
                  <a:lnTo>
                    <a:pt x="48493" y="744634"/>
                  </a:lnTo>
                  <a:lnTo>
                    <a:pt x="49958" y="738270"/>
                  </a:lnTo>
                  <a:lnTo>
                    <a:pt x="51409" y="731905"/>
                  </a:lnTo>
                  <a:lnTo>
                    <a:pt x="52846" y="725541"/>
                  </a:lnTo>
                  <a:lnTo>
                    <a:pt x="54265" y="719176"/>
                  </a:lnTo>
                  <a:lnTo>
                    <a:pt x="55668" y="712812"/>
                  </a:lnTo>
                  <a:lnTo>
                    <a:pt x="57052" y="706448"/>
                  </a:lnTo>
                  <a:lnTo>
                    <a:pt x="58421" y="700083"/>
                  </a:lnTo>
                  <a:lnTo>
                    <a:pt x="59779" y="693719"/>
                  </a:lnTo>
                  <a:lnTo>
                    <a:pt x="61129" y="687354"/>
                  </a:lnTo>
                  <a:lnTo>
                    <a:pt x="62473" y="680990"/>
                  </a:lnTo>
                  <a:lnTo>
                    <a:pt x="63814" y="674626"/>
                  </a:lnTo>
                  <a:lnTo>
                    <a:pt x="65157" y="668261"/>
                  </a:lnTo>
                  <a:lnTo>
                    <a:pt x="66505" y="661897"/>
                  </a:lnTo>
                  <a:lnTo>
                    <a:pt x="67863" y="655532"/>
                  </a:lnTo>
                  <a:lnTo>
                    <a:pt x="69236" y="649168"/>
                  </a:lnTo>
                  <a:lnTo>
                    <a:pt x="70625" y="642804"/>
                  </a:lnTo>
                  <a:lnTo>
                    <a:pt x="72036" y="636439"/>
                  </a:lnTo>
                  <a:lnTo>
                    <a:pt x="73471" y="630075"/>
                  </a:lnTo>
                  <a:lnTo>
                    <a:pt x="74934" y="623710"/>
                  </a:lnTo>
                  <a:lnTo>
                    <a:pt x="76428" y="617346"/>
                  </a:lnTo>
                  <a:lnTo>
                    <a:pt x="77962" y="610982"/>
                  </a:lnTo>
                  <a:lnTo>
                    <a:pt x="79533" y="604617"/>
                  </a:lnTo>
                  <a:lnTo>
                    <a:pt x="81143" y="598253"/>
                  </a:lnTo>
                  <a:lnTo>
                    <a:pt x="82791" y="591888"/>
                  </a:lnTo>
                  <a:lnTo>
                    <a:pt x="84477" y="585524"/>
                  </a:lnTo>
                  <a:lnTo>
                    <a:pt x="86199" y="579160"/>
                  </a:lnTo>
                  <a:lnTo>
                    <a:pt x="87956" y="572795"/>
                  </a:lnTo>
                  <a:lnTo>
                    <a:pt x="89745" y="566431"/>
                  </a:lnTo>
                  <a:lnTo>
                    <a:pt x="91562" y="560066"/>
                  </a:lnTo>
                  <a:lnTo>
                    <a:pt x="93397" y="553702"/>
                  </a:lnTo>
                  <a:lnTo>
                    <a:pt x="95244" y="547338"/>
                  </a:lnTo>
                  <a:lnTo>
                    <a:pt x="97095" y="540973"/>
                  </a:lnTo>
                  <a:lnTo>
                    <a:pt x="98943" y="534609"/>
                  </a:lnTo>
                  <a:lnTo>
                    <a:pt x="100782" y="528244"/>
                  </a:lnTo>
                  <a:lnTo>
                    <a:pt x="102603" y="521880"/>
                  </a:lnTo>
                  <a:lnTo>
                    <a:pt x="104397" y="515516"/>
                  </a:lnTo>
                  <a:lnTo>
                    <a:pt x="106157" y="509151"/>
                  </a:lnTo>
                  <a:lnTo>
                    <a:pt x="107880" y="502787"/>
                  </a:lnTo>
                  <a:lnTo>
                    <a:pt x="109564" y="496422"/>
                  </a:lnTo>
                  <a:lnTo>
                    <a:pt x="111205" y="490058"/>
                  </a:lnTo>
                  <a:lnTo>
                    <a:pt x="112802" y="483694"/>
                  </a:lnTo>
                  <a:lnTo>
                    <a:pt x="114356" y="477329"/>
                  </a:lnTo>
                  <a:lnTo>
                    <a:pt x="115865" y="470965"/>
                  </a:lnTo>
                  <a:lnTo>
                    <a:pt x="117329" y="464600"/>
                  </a:lnTo>
                  <a:lnTo>
                    <a:pt x="118757" y="458236"/>
                  </a:lnTo>
                  <a:lnTo>
                    <a:pt x="120154" y="451872"/>
                  </a:lnTo>
                  <a:lnTo>
                    <a:pt x="121524" y="445507"/>
                  </a:lnTo>
                  <a:lnTo>
                    <a:pt x="122872" y="439143"/>
                  </a:lnTo>
                  <a:lnTo>
                    <a:pt x="124203" y="432778"/>
                  </a:lnTo>
                  <a:lnTo>
                    <a:pt x="125521" y="426414"/>
                  </a:lnTo>
                  <a:lnTo>
                    <a:pt x="126831" y="420050"/>
                  </a:lnTo>
                  <a:lnTo>
                    <a:pt x="128138" y="413685"/>
                  </a:lnTo>
                  <a:lnTo>
                    <a:pt x="129445" y="407321"/>
                  </a:lnTo>
                  <a:lnTo>
                    <a:pt x="130753" y="400956"/>
                  </a:lnTo>
                  <a:lnTo>
                    <a:pt x="132064" y="394592"/>
                  </a:lnTo>
                  <a:lnTo>
                    <a:pt x="133377" y="388228"/>
                  </a:lnTo>
                  <a:lnTo>
                    <a:pt x="134692" y="381863"/>
                  </a:lnTo>
                  <a:lnTo>
                    <a:pt x="136006" y="375499"/>
                  </a:lnTo>
                  <a:lnTo>
                    <a:pt x="137317" y="369135"/>
                  </a:lnTo>
                  <a:lnTo>
                    <a:pt x="138620" y="362770"/>
                  </a:lnTo>
                  <a:lnTo>
                    <a:pt x="139912" y="356406"/>
                  </a:lnTo>
                  <a:lnTo>
                    <a:pt x="141188" y="350041"/>
                  </a:lnTo>
                  <a:lnTo>
                    <a:pt x="142444" y="343677"/>
                  </a:lnTo>
                  <a:lnTo>
                    <a:pt x="143677" y="337313"/>
                  </a:lnTo>
                  <a:lnTo>
                    <a:pt x="144881" y="330948"/>
                  </a:lnTo>
                  <a:lnTo>
                    <a:pt x="146050" y="324584"/>
                  </a:lnTo>
                  <a:lnTo>
                    <a:pt x="147179" y="318219"/>
                  </a:lnTo>
                  <a:lnTo>
                    <a:pt x="148268" y="311855"/>
                  </a:lnTo>
                  <a:lnTo>
                    <a:pt x="149316" y="305491"/>
                  </a:lnTo>
                  <a:lnTo>
                    <a:pt x="150321" y="299126"/>
                  </a:lnTo>
                  <a:lnTo>
                    <a:pt x="151280" y="292762"/>
                  </a:lnTo>
                  <a:lnTo>
                    <a:pt x="152195" y="286397"/>
                  </a:lnTo>
                  <a:lnTo>
                    <a:pt x="153064" y="280033"/>
                  </a:lnTo>
                  <a:lnTo>
                    <a:pt x="153880" y="273669"/>
                  </a:lnTo>
                  <a:lnTo>
                    <a:pt x="154652" y="267304"/>
                  </a:lnTo>
                  <a:lnTo>
                    <a:pt x="155382" y="260940"/>
                  </a:lnTo>
                  <a:lnTo>
                    <a:pt x="156070" y="254575"/>
                  </a:lnTo>
                  <a:lnTo>
                    <a:pt x="156718" y="248211"/>
                  </a:lnTo>
                  <a:lnTo>
                    <a:pt x="157329" y="241847"/>
                  </a:lnTo>
                  <a:lnTo>
                    <a:pt x="157903" y="235482"/>
                  </a:lnTo>
                  <a:lnTo>
                    <a:pt x="158441" y="229118"/>
                  </a:lnTo>
                  <a:lnTo>
                    <a:pt x="158944" y="222753"/>
                  </a:lnTo>
                  <a:lnTo>
                    <a:pt x="159418" y="216389"/>
                  </a:lnTo>
                  <a:lnTo>
                    <a:pt x="159864" y="210025"/>
                  </a:lnTo>
                  <a:lnTo>
                    <a:pt x="160284" y="203660"/>
                  </a:lnTo>
                  <a:lnTo>
                    <a:pt x="160680" y="197296"/>
                  </a:lnTo>
                  <a:lnTo>
                    <a:pt x="161053" y="190931"/>
                  </a:lnTo>
                  <a:lnTo>
                    <a:pt x="161404" y="184567"/>
                  </a:lnTo>
                  <a:lnTo>
                    <a:pt x="161731" y="178203"/>
                  </a:lnTo>
                  <a:lnTo>
                    <a:pt x="162040" y="171838"/>
                  </a:lnTo>
                  <a:lnTo>
                    <a:pt x="162330" y="165474"/>
                  </a:lnTo>
                  <a:lnTo>
                    <a:pt x="162603" y="159109"/>
                  </a:lnTo>
                  <a:lnTo>
                    <a:pt x="162859" y="152745"/>
                  </a:lnTo>
                  <a:lnTo>
                    <a:pt x="163099" y="146381"/>
                  </a:lnTo>
                  <a:lnTo>
                    <a:pt x="163324" y="140016"/>
                  </a:lnTo>
                  <a:lnTo>
                    <a:pt x="163532" y="133652"/>
                  </a:lnTo>
                  <a:lnTo>
                    <a:pt x="163725" y="127287"/>
                  </a:lnTo>
                  <a:lnTo>
                    <a:pt x="163903" y="120923"/>
                  </a:lnTo>
                  <a:lnTo>
                    <a:pt x="164067" y="114559"/>
                  </a:lnTo>
                  <a:lnTo>
                    <a:pt x="164217" y="108194"/>
                  </a:lnTo>
                  <a:lnTo>
                    <a:pt x="164355" y="101830"/>
                  </a:lnTo>
                  <a:lnTo>
                    <a:pt x="164480" y="95465"/>
                  </a:lnTo>
                  <a:lnTo>
                    <a:pt x="164593" y="89101"/>
                  </a:lnTo>
                  <a:lnTo>
                    <a:pt x="164694" y="82737"/>
                  </a:lnTo>
                  <a:lnTo>
                    <a:pt x="164783" y="76372"/>
                  </a:lnTo>
                  <a:lnTo>
                    <a:pt x="164863" y="70008"/>
                  </a:lnTo>
                  <a:lnTo>
                    <a:pt x="164933" y="63643"/>
                  </a:lnTo>
                  <a:lnTo>
                    <a:pt x="164995" y="57279"/>
                  </a:lnTo>
                  <a:lnTo>
                    <a:pt x="165050" y="50915"/>
                  </a:lnTo>
                  <a:lnTo>
                    <a:pt x="165098" y="44550"/>
                  </a:lnTo>
                  <a:lnTo>
                    <a:pt x="165140" y="38186"/>
                  </a:lnTo>
                  <a:lnTo>
                    <a:pt x="165176" y="31821"/>
                  </a:lnTo>
                  <a:lnTo>
                    <a:pt x="165208" y="25457"/>
                  </a:lnTo>
                  <a:lnTo>
                    <a:pt x="165236" y="19093"/>
                  </a:lnTo>
                  <a:lnTo>
                    <a:pt x="165262" y="12728"/>
                  </a:lnTo>
                  <a:lnTo>
                    <a:pt x="165285" y="6364"/>
                  </a:lnTo>
                  <a:lnTo>
                    <a:pt x="165307" y="0"/>
                  </a:lnTo>
                  <a:lnTo>
                    <a:pt x="165828" y="0"/>
                  </a:lnTo>
                  <a:lnTo>
                    <a:pt x="165849" y="6364"/>
                  </a:lnTo>
                  <a:lnTo>
                    <a:pt x="165873" y="12728"/>
                  </a:lnTo>
                  <a:lnTo>
                    <a:pt x="165898" y="19093"/>
                  </a:lnTo>
                  <a:lnTo>
                    <a:pt x="165927" y="25457"/>
                  </a:lnTo>
                  <a:lnTo>
                    <a:pt x="165959" y="31821"/>
                  </a:lnTo>
                  <a:lnTo>
                    <a:pt x="165995" y="38186"/>
                  </a:lnTo>
                  <a:lnTo>
                    <a:pt x="166037" y="44550"/>
                  </a:lnTo>
                  <a:lnTo>
                    <a:pt x="166085" y="50915"/>
                  </a:lnTo>
                  <a:lnTo>
                    <a:pt x="166139" y="57279"/>
                  </a:lnTo>
                  <a:lnTo>
                    <a:pt x="166202" y="63643"/>
                  </a:lnTo>
                  <a:lnTo>
                    <a:pt x="166272" y="70008"/>
                  </a:lnTo>
                  <a:lnTo>
                    <a:pt x="166352" y="76372"/>
                  </a:lnTo>
                  <a:lnTo>
                    <a:pt x="166441" y="82737"/>
                  </a:lnTo>
                  <a:lnTo>
                    <a:pt x="166541" y="89101"/>
                  </a:lnTo>
                  <a:lnTo>
                    <a:pt x="166654" y="95465"/>
                  </a:lnTo>
                  <a:lnTo>
                    <a:pt x="166779" y="101830"/>
                  </a:lnTo>
                  <a:lnTo>
                    <a:pt x="166917" y="108194"/>
                  </a:lnTo>
                  <a:lnTo>
                    <a:pt x="167068" y="114559"/>
                  </a:lnTo>
                  <a:lnTo>
                    <a:pt x="167232" y="120923"/>
                  </a:lnTo>
                  <a:lnTo>
                    <a:pt x="167410" y="127287"/>
                  </a:lnTo>
                  <a:lnTo>
                    <a:pt x="167602" y="133652"/>
                  </a:lnTo>
                  <a:lnTo>
                    <a:pt x="167811" y="140016"/>
                  </a:lnTo>
                  <a:lnTo>
                    <a:pt x="168035" y="146381"/>
                  </a:lnTo>
                  <a:lnTo>
                    <a:pt x="168276" y="152745"/>
                  </a:lnTo>
                  <a:lnTo>
                    <a:pt x="168532" y="159109"/>
                  </a:lnTo>
                  <a:lnTo>
                    <a:pt x="168805" y="165474"/>
                  </a:lnTo>
                  <a:lnTo>
                    <a:pt x="169095" y="171838"/>
                  </a:lnTo>
                  <a:lnTo>
                    <a:pt x="169403" y="178203"/>
                  </a:lnTo>
                  <a:lnTo>
                    <a:pt x="169731" y="184567"/>
                  </a:lnTo>
                  <a:lnTo>
                    <a:pt x="170082" y="190931"/>
                  </a:lnTo>
                  <a:lnTo>
                    <a:pt x="170455" y="197296"/>
                  </a:lnTo>
                  <a:lnTo>
                    <a:pt x="170850" y="203660"/>
                  </a:lnTo>
                  <a:lnTo>
                    <a:pt x="171270" y="210025"/>
                  </a:lnTo>
                  <a:lnTo>
                    <a:pt x="171716" y="216389"/>
                  </a:lnTo>
                  <a:lnTo>
                    <a:pt x="172190" y="222753"/>
                  </a:lnTo>
                  <a:lnTo>
                    <a:pt x="172693" y="229118"/>
                  </a:lnTo>
                  <a:lnTo>
                    <a:pt x="173232" y="235482"/>
                  </a:lnTo>
                  <a:lnTo>
                    <a:pt x="173806" y="241847"/>
                  </a:lnTo>
                  <a:lnTo>
                    <a:pt x="174417" y="248211"/>
                  </a:lnTo>
                  <a:lnTo>
                    <a:pt x="175065" y="254575"/>
                  </a:lnTo>
                  <a:lnTo>
                    <a:pt x="175753" y="260940"/>
                  </a:lnTo>
                  <a:lnTo>
                    <a:pt x="176482" y="267304"/>
                  </a:lnTo>
                  <a:lnTo>
                    <a:pt x="177254" y="273669"/>
                  </a:lnTo>
                  <a:lnTo>
                    <a:pt x="178071" y="280033"/>
                  </a:lnTo>
                  <a:lnTo>
                    <a:pt x="178940" y="286397"/>
                  </a:lnTo>
                  <a:lnTo>
                    <a:pt x="179854" y="292762"/>
                  </a:lnTo>
                  <a:lnTo>
                    <a:pt x="180814" y="299126"/>
                  </a:lnTo>
                  <a:lnTo>
                    <a:pt x="181818" y="305491"/>
                  </a:lnTo>
                  <a:lnTo>
                    <a:pt x="182866" y="311855"/>
                  </a:lnTo>
                  <a:lnTo>
                    <a:pt x="183956" y="318219"/>
                  </a:lnTo>
                  <a:lnTo>
                    <a:pt x="185085" y="324584"/>
                  </a:lnTo>
                  <a:lnTo>
                    <a:pt x="186254" y="330948"/>
                  </a:lnTo>
                  <a:lnTo>
                    <a:pt x="187458" y="337313"/>
                  </a:lnTo>
                  <a:lnTo>
                    <a:pt x="188690" y="343677"/>
                  </a:lnTo>
                  <a:lnTo>
                    <a:pt x="189947" y="350041"/>
                  </a:lnTo>
                  <a:lnTo>
                    <a:pt x="191223" y="356406"/>
                  </a:lnTo>
                  <a:lnTo>
                    <a:pt x="192514" y="362770"/>
                  </a:lnTo>
                  <a:lnTo>
                    <a:pt x="193818" y="369135"/>
                  </a:lnTo>
                  <a:lnTo>
                    <a:pt x="195128" y="375499"/>
                  </a:lnTo>
                  <a:lnTo>
                    <a:pt x="196443" y="381863"/>
                  </a:lnTo>
                  <a:lnTo>
                    <a:pt x="197757" y="388228"/>
                  </a:lnTo>
                  <a:lnTo>
                    <a:pt x="199071" y="394592"/>
                  </a:lnTo>
                  <a:lnTo>
                    <a:pt x="200381" y="400956"/>
                  </a:lnTo>
                  <a:lnTo>
                    <a:pt x="201690" y="407321"/>
                  </a:lnTo>
                  <a:lnTo>
                    <a:pt x="202996" y="413685"/>
                  </a:lnTo>
                  <a:lnTo>
                    <a:pt x="204303" y="420050"/>
                  </a:lnTo>
                  <a:lnTo>
                    <a:pt x="205613" y="426414"/>
                  </a:lnTo>
                  <a:lnTo>
                    <a:pt x="206932" y="432778"/>
                  </a:lnTo>
                  <a:lnTo>
                    <a:pt x="208263" y="439143"/>
                  </a:lnTo>
                  <a:lnTo>
                    <a:pt x="209611" y="445507"/>
                  </a:lnTo>
                  <a:lnTo>
                    <a:pt x="210980" y="451872"/>
                  </a:lnTo>
                  <a:lnTo>
                    <a:pt x="212377" y="458236"/>
                  </a:lnTo>
                  <a:lnTo>
                    <a:pt x="213805" y="464600"/>
                  </a:lnTo>
                  <a:lnTo>
                    <a:pt x="215269" y="470965"/>
                  </a:lnTo>
                  <a:lnTo>
                    <a:pt x="216779" y="477329"/>
                  </a:lnTo>
                  <a:lnTo>
                    <a:pt x="218332" y="483694"/>
                  </a:lnTo>
                  <a:lnTo>
                    <a:pt x="219929" y="490058"/>
                  </a:lnTo>
                  <a:lnTo>
                    <a:pt x="221571" y="496422"/>
                  </a:lnTo>
                  <a:lnTo>
                    <a:pt x="223254" y="502787"/>
                  </a:lnTo>
                  <a:lnTo>
                    <a:pt x="224978" y="509151"/>
                  </a:lnTo>
                  <a:lnTo>
                    <a:pt x="226738" y="515516"/>
                  </a:lnTo>
                  <a:lnTo>
                    <a:pt x="228532" y="521880"/>
                  </a:lnTo>
                  <a:lnTo>
                    <a:pt x="230353" y="528244"/>
                  </a:lnTo>
                  <a:lnTo>
                    <a:pt x="232192" y="534609"/>
                  </a:lnTo>
                  <a:lnTo>
                    <a:pt x="234040" y="540973"/>
                  </a:lnTo>
                  <a:lnTo>
                    <a:pt x="235891" y="547338"/>
                  </a:lnTo>
                  <a:lnTo>
                    <a:pt x="237737" y="553702"/>
                  </a:lnTo>
                  <a:lnTo>
                    <a:pt x="239572" y="560066"/>
                  </a:lnTo>
                  <a:lnTo>
                    <a:pt x="241389" y="566431"/>
                  </a:lnTo>
                  <a:lnTo>
                    <a:pt x="243178" y="572795"/>
                  </a:lnTo>
                  <a:lnTo>
                    <a:pt x="244935" y="579160"/>
                  </a:lnTo>
                  <a:lnTo>
                    <a:pt x="246658" y="585524"/>
                  </a:lnTo>
                  <a:lnTo>
                    <a:pt x="248344" y="591888"/>
                  </a:lnTo>
                  <a:lnTo>
                    <a:pt x="249992" y="598253"/>
                  </a:lnTo>
                  <a:lnTo>
                    <a:pt x="251602" y="604617"/>
                  </a:lnTo>
                  <a:lnTo>
                    <a:pt x="253173" y="610982"/>
                  </a:lnTo>
                  <a:lnTo>
                    <a:pt x="254707" y="617346"/>
                  </a:lnTo>
                  <a:lnTo>
                    <a:pt x="256201" y="623710"/>
                  </a:lnTo>
                  <a:lnTo>
                    <a:pt x="257664" y="630075"/>
                  </a:lnTo>
                  <a:lnTo>
                    <a:pt x="259099" y="636439"/>
                  </a:lnTo>
                  <a:lnTo>
                    <a:pt x="260509" y="642804"/>
                  </a:lnTo>
                  <a:lnTo>
                    <a:pt x="261899" y="649168"/>
                  </a:lnTo>
                  <a:lnTo>
                    <a:pt x="263271" y="655532"/>
                  </a:lnTo>
                  <a:lnTo>
                    <a:pt x="264630" y="661897"/>
                  </a:lnTo>
                  <a:lnTo>
                    <a:pt x="265978" y="668261"/>
                  </a:lnTo>
                  <a:lnTo>
                    <a:pt x="267320" y="674626"/>
                  </a:lnTo>
                  <a:lnTo>
                    <a:pt x="268662" y="680990"/>
                  </a:lnTo>
                  <a:lnTo>
                    <a:pt x="270006" y="687354"/>
                  </a:lnTo>
                  <a:lnTo>
                    <a:pt x="271355" y="693719"/>
                  </a:lnTo>
                  <a:lnTo>
                    <a:pt x="272713" y="700083"/>
                  </a:lnTo>
                  <a:lnTo>
                    <a:pt x="274083" y="706448"/>
                  </a:lnTo>
                  <a:lnTo>
                    <a:pt x="275467" y="712812"/>
                  </a:lnTo>
                  <a:lnTo>
                    <a:pt x="276869" y="719176"/>
                  </a:lnTo>
                  <a:lnTo>
                    <a:pt x="278289" y="725541"/>
                  </a:lnTo>
                  <a:lnTo>
                    <a:pt x="279725" y="731905"/>
                  </a:lnTo>
                  <a:lnTo>
                    <a:pt x="281177" y="738270"/>
                  </a:lnTo>
                  <a:lnTo>
                    <a:pt x="282642" y="744634"/>
                  </a:lnTo>
                  <a:lnTo>
                    <a:pt x="284116" y="750998"/>
                  </a:lnTo>
                  <a:lnTo>
                    <a:pt x="285597" y="757363"/>
                  </a:lnTo>
                  <a:lnTo>
                    <a:pt x="287078" y="763727"/>
                  </a:lnTo>
                  <a:lnTo>
                    <a:pt x="288551" y="770092"/>
                  </a:lnTo>
                  <a:lnTo>
                    <a:pt x="290011" y="776456"/>
                  </a:lnTo>
                  <a:lnTo>
                    <a:pt x="291450" y="782820"/>
                  </a:lnTo>
                  <a:lnTo>
                    <a:pt x="292864" y="789185"/>
                  </a:lnTo>
                  <a:lnTo>
                    <a:pt x="294246" y="795549"/>
                  </a:lnTo>
                  <a:lnTo>
                    <a:pt x="295593" y="801913"/>
                  </a:lnTo>
                  <a:lnTo>
                    <a:pt x="296900" y="808278"/>
                  </a:lnTo>
                  <a:lnTo>
                    <a:pt x="298159" y="814642"/>
                  </a:lnTo>
                  <a:lnTo>
                    <a:pt x="299375" y="821007"/>
                  </a:lnTo>
                  <a:lnTo>
                    <a:pt x="300550" y="827371"/>
                  </a:lnTo>
                  <a:lnTo>
                    <a:pt x="301685" y="833735"/>
                  </a:lnTo>
                  <a:lnTo>
                    <a:pt x="302783" y="840100"/>
                  </a:lnTo>
                  <a:lnTo>
                    <a:pt x="303847" y="846464"/>
                  </a:lnTo>
                  <a:lnTo>
                    <a:pt x="304879" y="852829"/>
                  </a:lnTo>
                  <a:lnTo>
                    <a:pt x="305883" y="859193"/>
                  </a:lnTo>
                  <a:lnTo>
                    <a:pt x="306860" y="865557"/>
                  </a:lnTo>
                  <a:lnTo>
                    <a:pt x="307816" y="871922"/>
                  </a:lnTo>
                  <a:lnTo>
                    <a:pt x="308751" y="878286"/>
                  </a:lnTo>
                  <a:lnTo>
                    <a:pt x="309666" y="884651"/>
                  </a:lnTo>
                  <a:lnTo>
                    <a:pt x="310561" y="891015"/>
                  </a:lnTo>
                  <a:lnTo>
                    <a:pt x="311434" y="897379"/>
                  </a:lnTo>
                  <a:lnTo>
                    <a:pt x="312285" y="903744"/>
                  </a:lnTo>
                  <a:lnTo>
                    <a:pt x="313108" y="910108"/>
                  </a:lnTo>
                  <a:lnTo>
                    <a:pt x="313902" y="916473"/>
                  </a:lnTo>
                  <a:lnTo>
                    <a:pt x="314668" y="922837"/>
                  </a:lnTo>
                  <a:lnTo>
                    <a:pt x="315405" y="929201"/>
                  </a:lnTo>
                  <a:lnTo>
                    <a:pt x="316111" y="935566"/>
                  </a:lnTo>
                  <a:lnTo>
                    <a:pt x="316789" y="941930"/>
                  </a:lnTo>
                  <a:lnTo>
                    <a:pt x="317438" y="948295"/>
                  </a:lnTo>
                  <a:lnTo>
                    <a:pt x="318059" y="954659"/>
                  </a:lnTo>
                  <a:lnTo>
                    <a:pt x="318656" y="961023"/>
                  </a:lnTo>
                  <a:lnTo>
                    <a:pt x="319236" y="967388"/>
                  </a:lnTo>
                  <a:lnTo>
                    <a:pt x="319802" y="973752"/>
                  </a:lnTo>
                  <a:lnTo>
                    <a:pt x="320360" y="980117"/>
                  </a:lnTo>
                  <a:lnTo>
                    <a:pt x="320914" y="986481"/>
                  </a:lnTo>
                  <a:lnTo>
                    <a:pt x="321469" y="992845"/>
                  </a:lnTo>
                  <a:lnTo>
                    <a:pt x="322028" y="999210"/>
                  </a:lnTo>
                  <a:lnTo>
                    <a:pt x="322596" y="1005574"/>
                  </a:lnTo>
                  <a:lnTo>
                    <a:pt x="323175" y="1011939"/>
                  </a:lnTo>
                  <a:lnTo>
                    <a:pt x="323765" y="1018303"/>
                  </a:lnTo>
                  <a:lnTo>
                    <a:pt x="324365" y="1024667"/>
                  </a:lnTo>
                  <a:lnTo>
                    <a:pt x="324973" y="1031032"/>
                  </a:lnTo>
                  <a:lnTo>
                    <a:pt x="325587" y="1037396"/>
                  </a:lnTo>
                  <a:lnTo>
                    <a:pt x="326202" y="1043761"/>
                  </a:lnTo>
                  <a:lnTo>
                    <a:pt x="326813" y="1050125"/>
                  </a:lnTo>
                  <a:lnTo>
                    <a:pt x="327410" y="1056489"/>
                  </a:lnTo>
                  <a:lnTo>
                    <a:pt x="327987" y="1062854"/>
                  </a:lnTo>
                  <a:lnTo>
                    <a:pt x="328537" y="1069218"/>
                  </a:lnTo>
                  <a:lnTo>
                    <a:pt x="329051" y="1075583"/>
                  </a:lnTo>
                  <a:lnTo>
                    <a:pt x="329523" y="1081947"/>
                  </a:lnTo>
                  <a:lnTo>
                    <a:pt x="329947" y="1088311"/>
                  </a:lnTo>
                  <a:lnTo>
                    <a:pt x="330316" y="1094676"/>
                  </a:lnTo>
                  <a:lnTo>
                    <a:pt x="330617" y="1101040"/>
                  </a:lnTo>
                  <a:lnTo>
                    <a:pt x="330849" y="1107405"/>
                  </a:lnTo>
                  <a:lnTo>
                    <a:pt x="331013" y="1113769"/>
                  </a:lnTo>
                  <a:lnTo>
                    <a:pt x="331109" y="1120133"/>
                  </a:lnTo>
                  <a:lnTo>
                    <a:pt x="331135" y="1126498"/>
                  </a:lnTo>
                  <a:lnTo>
                    <a:pt x="331094" y="1132862"/>
                  </a:lnTo>
                  <a:lnTo>
                    <a:pt x="330987" y="1139227"/>
                  </a:lnTo>
                  <a:lnTo>
                    <a:pt x="330817" y="1145591"/>
                  </a:lnTo>
                  <a:lnTo>
                    <a:pt x="330578" y="1151955"/>
                  </a:lnTo>
                  <a:lnTo>
                    <a:pt x="330285" y="1158320"/>
                  </a:lnTo>
                  <a:lnTo>
                    <a:pt x="329941" y="1164684"/>
                  </a:lnTo>
                  <a:lnTo>
                    <a:pt x="329551" y="1171049"/>
                  </a:lnTo>
                  <a:lnTo>
                    <a:pt x="329118" y="1177413"/>
                  </a:lnTo>
                  <a:lnTo>
                    <a:pt x="328644" y="1183777"/>
                  </a:lnTo>
                  <a:lnTo>
                    <a:pt x="328131" y="1190142"/>
                  </a:lnTo>
                  <a:lnTo>
                    <a:pt x="327577" y="1196506"/>
                  </a:lnTo>
                  <a:lnTo>
                    <a:pt x="326983" y="1202870"/>
                  </a:lnTo>
                  <a:lnTo>
                    <a:pt x="326350" y="1209235"/>
                  </a:lnTo>
                  <a:lnTo>
                    <a:pt x="325679" y="1215599"/>
                  </a:lnTo>
                  <a:lnTo>
                    <a:pt x="324965" y="1221964"/>
                  </a:lnTo>
                  <a:lnTo>
                    <a:pt x="324209" y="1228328"/>
                  </a:lnTo>
                  <a:lnTo>
                    <a:pt x="323405" y="1234692"/>
                  </a:lnTo>
                  <a:lnTo>
                    <a:pt x="322553" y="1241057"/>
                  </a:lnTo>
                  <a:lnTo>
                    <a:pt x="321640" y="1247421"/>
                  </a:lnTo>
                  <a:lnTo>
                    <a:pt x="320671" y="1253786"/>
                  </a:lnTo>
                  <a:lnTo>
                    <a:pt x="319647" y="1260150"/>
                  </a:lnTo>
                  <a:lnTo>
                    <a:pt x="318568" y="1266514"/>
                  </a:lnTo>
                  <a:lnTo>
                    <a:pt x="317432" y="1272879"/>
                  </a:lnTo>
                  <a:lnTo>
                    <a:pt x="316243" y="1279243"/>
                  </a:lnTo>
                  <a:lnTo>
                    <a:pt x="315003" y="1285608"/>
                  </a:lnTo>
                  <a:lnTo>
                    <a:pt x="313712" y="1291972"/>
                  </a:lnTo>
                  <a:lnTo>
                    <a:pt x="312375" y="1298336"/>
                  </a:lnTo>
                  <a:lnTo>
                    <a:pt x="311003" y="1304701"/>
                  </a:lnTo>
                  <a:lnTo>
                    <a:pt x="309603" y="1311065"/>
                  </a:lnTo>
                  <a:lnTo>
                    <a:pt x="308182" y="1317430"/>
                  </a:lnTo>
                  <a:lnTo>
                    <a:pt x="306746" y="1323794"/>
                  </a:lnTo>
                  <a:lnTo>
                    <a:pt x="305302" y="1330158"/>
                  </a:lnTo>
                  <a:lnTo>
                    <a:pt x="303857" y="1336523"/>
                  </a:lnTo>
                  <a:lnTo>
                    <a:pt x="302417" y="1342887"/>
                  </a:lnTo>
                  <a:lnTo>
                    <a:pt x="300987" y="1349252"/>
                  </a:lnTo>
                  <a:lnTo>
                    <a:pt x="299569" y="1355616"/>
                  </a:lnTo>
                  <a:lnTo>
                    <a:pt x="298165" y="1361980"/>
                  </a:lnTo>
                  <a:lnTo>
                    <a:pt x="296775" y="1368345"/>
                  </a:lnTo>
                  <a:lnTo>
                    <a:pt x="295397" y="1374709"/>
                  </a:lnTo>
                  <a:lnTo>
                    <a:pt x="294030" y="1381074"/>
                  </a:lnTo>
                  <a:lnTo>
                    <a:pt x="292670" y="1387438"/>
                  </a:lnTo>
                  <a:lnTo>
                    <a:pt x="291311" y="1393802"/>
                  </a:lnTo>
                  <a:lnTo>
                    <a:pt x="289948" y="1400167"/>
                  </a:lnTo>
                  <a:lnTo>
                    <a:pt x="288575" y="1406531"/>
                  </a:lnTo>
                  <a:lnTo>
                    <a:pt x="287186" y="1412896"/>
                  </a:lnTo>
                  <a:lnTo>
                    <a:pt x="285777" y="1419260"/>
                  </a:lnTo>
                  <a:lnTo>
                    <a:pt x="284344" y="1425624"/>
                  </a:lnTo>
                  <a:lnTo>
                    <a:pt x="282882" y="1431989"/>
                  </a:lnTo>
                  <a:lnTo>
                    <a:pt x="281385" y="1438353"/>
                  </a:lnTo>
                  <a:lnTo>
                    <a:pt x="279853" y="1444718"/>
                  </a:lnTo>
                  <a:lnTo>
                    <a:pt x="278288" y="1451082"/>
                  </a:lnTo>
                  <a:lnTo>
                    <a:pt x="276689" y="1457446"/>
                  </a:lnTo>
                  <a:lnTo>
                    <a:pt x="275058" y="1463811"/>
                  </a:lnTo>
                  <a:lnTo>
                    <a:pt x="273397" y="1470175"/>
                  </a:lnTo>
                  <a:lnTo>
                    <a:pt x="271709" y="1476540"/>
                  </a:lnTo>
                  <a:lnTo>
                    <a:pt x="269995" y="1482904"/>
                  </a:lnTo>
                  <a:lnTo>
                    <a:pt x="268257" y="1489268"/>
                  </a:lnTo>
                  <a:lnTo>
                    <a:pt x="266501" y="1495633"/>
                  </a:lnTo>
                  <a:lnTo>
                    <a:pt x="264732" y="1501997"/>
                  </a:lnTo>
                  <a:lnTo>
                    <a:pt x="262950" y="1508362"/>
                  </a:lnTo>
                  <a:lnTo>
                    <a:pt x="261159" y="1514726"/>
                  </a:lnTo>
                  <a:lnTo>
                    <a:pt x="259362" y="1521090"/>
                  </a:lnTo>
                  <a:lnTo>
                    <a:pt x="257559" y="1527455"/>
                  </a:lnTo>
                  <a:lnTo>
                    <a:pt x="255754" y="1533819"/>
                  </a:lnTo>
                  <a:lnTo>
                    <a:pt x="253948" y="1540184"/>
                  </a:lnTo>
                  <a:lnTo>
                    <a:pt x="252143" y="1546548"/>
                  </a:lnTo>
                  <a:lnTo>
                    <a:pt x="250342" y="1552912"/>
                  </a:lnTo>
                  <a:lnTo>
                    <a:pt x="248547" y="1559277"/>
                  </a:lnTo>
                  <a:lnTo>
                    <a:pt x="246759" y="1565641"/>
                  </a:lnTo>
                  <a:lnTo>
                    <a:pt x="244982" y="1572006"/>
                  </a:lnTo>
                  <a:lnTo>
                    <a:pt x="243218" y="1578370"/>
                  </a:lnTo>
                  <a:lnTo>
                    <a:pt x="241474" y="1584734"/>
                  </a:lnTo>
                  <a:lnTo>
                    <a:pt x="239751" y="1591099"/>
                  </a:lnTo>
                  <a:lnTo>
                    <a:pt x="238053" y="1597463"/>
                  </a:lnTo>
                  <a:lnTo>
                    <a:pt x="236382" y="1603827"/>
                  </a:lnTo>
                  <a:lnTo>
                    <a:pt x="234743" y="1610192"/>
                  </a:lnTo>
                  <a:lnTo>
                    <a:pt x="233138" y="1616556"/>
                  </a:lnTo>
                  <a:lnTo>
                    <a:pt x="231570" y="1622921"/>
                  </a:lnTo>
                  <a:lnTo>
                    <a:pt x="230046" y="1629285"/>
                  </a:lnTo>
                  <a:lnTo>
                    <a:pt x="228567" y="1635649"/>
                  </a:lnTo>
                  <a:lnTo>
                    <a:pt x="227131" y="1642014"/>
                  </a:lnTo>
                  <a:lnTo>
                    <a:pt x="225738" y="1648378"/>
                  </a:lnTo>
                  <a:lnTo>
                    <a:pt x="224390" y="1654743"/>
                  </a:lnTo>
                  <a:lnTo>
                    <a:pt x="223085" y="1661107"/>
                  </a:lnTo>
                  <a:lnTo>
                    <a:pt x="221822" y="1667471"/>
                  </a:lnTo>
                  <a:lnTo>
                    <a:pt x="220601" y="1673836"/>
                  </a:lnTo>
                  <a:lnTo>
                    <a:pt x="219427" y="1680200"/>
                  </a:lnTo>
                  <a:lnTo>
                    <a:pt x="218291" y="1686565"/>
                  </a:lnTo>
                  <a:lnTo>
                    <a:pt x="217190" y="1692929"/>
                  </a:lnTo>
                  <a:lnTo>
                    <a:pt x="216124" y="1699293"/>
                  </a:lnTo>
                  <a:lnTo>
                    <a:pt x="215090" y="1705658"/>
                  </a:lnTo>
                  <a:lnTo>
                    <a:pt x="214086" y="1712022"/>
                  </a:lnTo>
                  <a:lnTo>
                    <a:pt x="213110" y="1718387"/>
                  </a:lnTo>
                  <a:lnTo>
                    <a:pt x="212161" y="1724751"/>
                  </a:lnTo>
                  <a:lnTo>
                    <a:pt x="211238" y="1731115"/>
                  </a:lnTo>
                  <a:lnTo>
                    <a:pt x="210336" y="1737480"/>
                  </a:lnTo>
                  <a:lnTo>
                    <a:pt x="209452" y="1743844"/>
                  </a:lnTo>
                  <a:lnTo>
                    <a:pt x="208584" y="1750209"/>
                  </a:lnTo>
                  <a:lnTo>
                    <a:pt x="207729" y="1756573"/>
                  </a:lnTo>
                  <a:lnTo>
                    <a:pt x="206885" y="1762937"/>
                  </a:lnTo>
                  <a:lnTo>
                    <a:pt x="206050" y="1769302"/>
                  </a:lnTo>
                  <a:lnTo>
                    <a:pt x="205221" y="1775666"/>
                  </a:lnTo>
                  <a:lnTo>
                    <a:pt x="204395" y="1782031"/>
                  </a:lnTo>
                  <a:lnTo>
                    <a:pt x="203570" y="1788395"/>
                  </a:lnTo>
                  <a:lnTo>
                    <a:pt x="202745" y="1794759"/>
                  </a:lnTo>
                  <a:lnTo>
                    <a:pt x="201918" y="1801124"/>
                  </a:lnTo>
                  <a:lnTo>
                    <a:pt x="201089" y="1807488"/>
                  </a:lnTo>
                  <a:lnTo>
                    <a:pt x="200258" y="1813853"/>
                  </a:lnTo>
                  <a:lnTo>
                    <a:pt x="199424" y="1820217"/>
                  </a:lnTo>
                  <a:lnTo>
                    <a:pt x="198589" y="1826581"/>
                  </a:lnTo>
                  <a:lnTo>
                    <a:pt x="197755" y="1832946"/>
                  </a:lnTo>
                  <a:lnTo>
                    <a:pt x="196923" y="1839310"/>
                  </a:lnTo>
                  <a:lnTo>
                    <a:pt x="196096" y="1845675"/>
                  </a:lnTo>
                  <a:lnTo>
                    <a:pt x="195277" y="1852039"/>
                  </a:lnTo>
                  <a:lnTo>
                    <a:pt x="194468" y="1858403"/>
                  </a:lnTo>
                  <a:lnTo>
                    <a:pt x="193671" y="1864768"/>
                  </a:lnTo>
                  <a:lnTo>
                    <a:pt x="192892" y="1871132"/>
                  </a:lnTo>
                  <a:lnTo>
                    <a:pt x="192132" y="1877497"/>
                  </a:lnTo>
                  <a:lnTo>
                    <a:pt x="191394" y="1883861"/>
                  </a:lnTo>
                  <a:lnTo>
                    <a:pt x="190679" y="1890225"/>
                  </a:lnTo>
                  <a:lnTo>
                    <a:pt x="189989" y="1896590"/>
                  </a:lnTo>
                  <a:lnTo>
                    <a:pt x="189324" y="1902954"/>
                  </a:lnTo>
                  <a:lnTo>
                    <a:pt x="188686" y="1909319"/>
                  </a:lnTo>
                  <a:lnTo>
                    <a:pt x="188075" y="1915683"/>
                  </a:lnTo>
                  <a:lnTo>
                    <a:pt x="187494" y="1922047"/>
                  </a:lnTo>
                  <a:lnTo>
                    <a:pt x="186939" y="1928412"/>
                  </a:lnTo>
                  <a:lnTo>
                    <a:pt x="186408" y="1934776"/>
                  </a:lnTo>
                  <a:lnTo>
                    <a:pt x="185900" y="1941141"/>
                  </a:lnTo>
                  <a:lnTo>
                    <a:pt x="185413" y="1947505"/>
                  </a:lnTo>
                  <a:lnTo>
                    <a:pt x="184945" y="1953869"/>
                  </a:lnTo>
                  <a:lnTo>
                    <a:pt x="184495" y="1960234"/>
                  </a:lnTo>
                  <a:lnTo>
                    <a:pt x="184061" y="1966598"/>
                  </a:lnTo>
                  <a:lnTo>
                    <a:pt x="183640" y="1972963"/>
                  </a:lnTo>
                  <a:lnTo>
                    <a:pt x="183229" y="1979327"/>
                  </a:lnTo>
                  <a:lnTo>
                    <a:pt x="182827" y="1985691"/>
                  </a:lnTo>
                  <a:lnTo>
                    <a:pt x="182431" y="1992056"/>
                  </a:lnTo>
                  <a:lnTo>
                    <a:pt x="182041" y="1998420"/>
                  </a:lnTo>
                  <a:lnTo>
                    <a:pt x="181656" y="2004784"/>
                  </a:lnTo>
                  <a:lnTo>
                    <a:pt x="181274" y="2011149"/>
                  </a:lnTo>
                  <a:lnTo>
                    <a:pt x="180896" y="2017513"/>
                  </a:lnTo>
                  <a:lnTo>
                    <a:pt x="180521" y="2023878"/>
                  </a:lnTo>
                  <a:lnTo>
                    <a:pt x="180148" y="2030242"/>
                  </a:lnTo>
                  <a:lnTo>
                    <a:pt x="179780" y="2036606"/>
                  </a:lnTo>
                  <a:lnTo>
                    <a:pt x="179415" y="2042971"/>
                  </a:lnTo>
                  <a:lnTo>
                    <a:pt x="179055" y="2049335"/>
                  </a:lnTo>
                  <a:lnTo>
                    <a:pt x="178700" y="2055700"/>
                  </a:lnTo>
                  <a:lnTo>
                    <a:pt x="178350" y="2062064"/>
                  </a:lnTo>
                  <a:lnTo>
                    <a:pt x="178008" y="2068428"/>
                  </a:lnTo>
                  <a:lnTo>
                    <a:pt x="177672" y="2074793"/>
                  </a:lnTo>
                  <a:lnTo>
                    <a:pt x="177343" y="2081157"/>
                  </a:lnTo>
                  <a:lnTo>
                    <a:pt x="177020" y="2087522"/>
                  </a:lnTo>
                  <a:lnTo>
                    <a:pt x="176704" y="2093886"/>
                  </a:lnTo>
                  <a:lnTo>
                    <a:pt x="176394" y="2100250"/>
                  </a:lnTo>
                  <a:lnTo>
                    <a:pt x="176090" y="2106615"/>
                  </a:lnTo>
                  <a:lnTo>
                    <a:pt x="175792" y="2112979"/>
                  </a:lnTo>
                  <a:lnTo>
                    <a:pt x="175499" y="2119344"/>
                  </a:lnTo>
                  <a:lnTo>
                    <a:pt x="175210" y="2125708"/>
                  </a:lnTo>
                  <a:lnTo>
                    <a:pt x="174925" y="2132072"/>
                  </a:lnTo>
                  <a:lnTo>
                    <a:pt x="174645" y="2138437"/>
                  </a:lnTo>
                  <a:lnTo>
                    <a:pt x="174368" y="2144801"/>
                  </a:lnTo>
                  <a:lnTo>
                    <a:pt x="174095" y="2151166"/>
                  </a:lnTo>
                  <a:lnTo>
                    <a:pt x="173828" y="2157530"/>
                  </a:lnTo>
                  <a:lnTo>
                    <a:pt x="173567" y="2163894"/>
                  </a:lnTo>
                  <a:lnTo>
                    <a:pt x="173313" y="2170259"/>
                  </a:lnTo>
                  <a:lnTo>
                    <a:pt x="173067" y="2176623"/>
                  </a:lnTo>
                  <a:lnTo>
                    <a:pt x="172829" y="2182988"/>
                  </a:lnTo>
                  <a:lnTo>
                    <a:pt x="172602" y="2189352"/>
                  </a:lnTo>
                  <a:lnTo>
                    <a:pt x="172386" y="2195716"/>
                  </a:lnTo>
                  <a:lnTo>
                    <a:pt x="172181" y="2202081"/>
                  </a:lnTo>
                  <a:lnTo>
                    <a:pt x="171992" y="2208445"/>
                  </a:lnTo>
                  <a:lnTo>
                    <a:pt x="171816" y="2214810"/>
                  </a:lnTo>
                  <a:lnTo>
                    <a:pt x="171654" y="2221174"/>
                  </a:lnTo>
                  <a:lnTo>
                    <a:pt x="171504" y="2227538"/>
                  </a:lnTo>
                  <a:lnTo>
                    <a:pt x="171367" y="2233903"/>
                  </a:lnTo>
                  <a:lnTo>
                    <a:pt x="171241" y="2240267"/>
                  </a:lnTo>
                  <a:lnTo>
                    <a:pt x="171125" y="2246632"/>
                  </a:lnTo>
                  <a:lnTo>
                    <a:pt x="171018" y="2252996"/>
                  </a:lnTo>
                  <a:lnTo>
                    <a:pt x="170917" y="2259360"/>
                  </a:lnTo>
                  <a:lnTo>
                    <a:pt x="170821" y="2265725"/>
                  </a:lnTo>
                  <a:lnTo>
                    <a:pt x="170728" y="2272089"/>
                  </a:lnTo>
                  <a:lnTo>
                    <a:pt x="170636" y="2278454"/>
                  </a:lnTo>
                  <a:lnTo>
                    <a:pt x="170543" y="2284818"/>
                  </a:lnTo>
                  <a:lnTo>
                    <a:pt x="170449" y="2291182"/>
                  </a:lnTo>
                  <a:lnTo>
                    <a:pt x="170352" y="2297547"/>
                  </a:lnTo>
                  <a:lnTo>
                    <a:pt x="170252" y="2303911"/>
                  </a:lnTo>
                  <a:lnTo>
                    <a:pt x="170147" y="2310276"/>
                  </a:lnTo>
                  <a:lnTo>
                    <a:pt x="170040" y="2316640"/>
                  </a:lnTo>
                  <a:lnTo>
                    <a:pt x="169929" y="2323004"/>
                  </a:lnTo>
                  <a:lnTo>
                    <a:pt x="169816" y="2329369"/>
                  </a:lnTo>
                  <a:lnTo>
                    <a:pt x="169701" y="2335733"/>
                  </a:lnTo>
                  <a:lnTo>
                    <a:pt x="169586" y="2342098"/>
                  </a:lnTo>
                  <a:lnTo>
                    <a:pt x="169470" y="2348462"/>
                  </a:lnTo>
                  <a:lnTo>
                    <a:pt x="169356" y="2354826"/>
                  </a:lnTo>
                  <a:lnTo>
                    <a:pt x="169245" y="2361191"/>
                  </a:lnTo>
                  <a:lnTo>
                    <a:pt x="169137" y="2367555"/>
                  </a:lnTo>
                  <a:lnTo>
                    <a:pt x="169034" y="2373920"/>
                  </a:lnTo>
                  <a:lnTo>
                    <a:pt x="168935" y="2380284"/>
                  </a:lnTo>
                  <a:lnTo>
                    <a:pt x="168842" y="2386648"/>
                  </a:lnTo>
                  <a:lnTo>
                    <a:pt x="168755" y="2393013"/>
                  </a:lnTo>
                  <a:lnTo>
                    <a:pt x="168675" y="2399377"/>
                  </a:lnTo>
                  <a:lnTo>
                    <a:pt x="168601" y="2405741"/>
                  </a:lnTo>
                  <a:lnTo>
                    <a:pt x="168533" y="2412106"/>
                  </a:lnTo>
                  <a:lnTo>
                    <a:pt x="168470" y="2418470"/>
                  </a:lnTo>
                  <a:lnTo>
                    <a:pt x="168412" y="2424835"/>
                  </a:lnTo>
                  <a:lnTo>
                    <a:pt x="168359" y="2431199"/>
                  </a:lnTo>
                  <a:lnTo>
                    <a:pt x="168310" y="2437563"/>
                  </a:lnTo>
                  <a:lnTo>
                    <a:pt x="168263" y="2443928"/>
                  </a:lnTo>
                  <a:lnTo>
                    <a:pt x="168219" y="2450292"/>
                  </a:lnTo>
                  <a:lnTo>
                    <a:pt x="168177" y="2456657"/>
                  </a:lnTo>
                  <a:lnTo>
                    <a:pt x="168135" y="2463021"/>
                  </a:lnTo>
                  <a:lnTo>
                    <a:pt x="168093" y="2469385"/>
                  </a:lnTo>
                  <a:lnTo>
                    <a:pt x="168050" y="2475750"/>
                  </a:lnTo>
                  <a:lnTo>
                    <a:pt x="168007" y="2482114"/>
                  </a:lnTo>
                  <a:lnTo>
                    <a:pt x="167963" y="2488479"/>
                  </a:lnTo>
                  <a:lnTo>
                    <a:pt x="167918" y="2494843"/>
                  </a:lnTo>
                  <a:lnTo>
                    <a:pt x="167872" y="2501207"/>
                  </a:lnTo>
                  <a:lnTo>
                    <a:pt x="167825" y="2507572"/>
                  </a:lnTo>
                  <a:lnTo>
                    <a:pt x="167778" y="2513936"/>
                  </a:lnTo>
                  <a:lnTo>
                    <a:pt x="167731" y="2520301"/>
                  </a:lnTo>
                  <a:lnTo>
                    <a:pt x="167685" y="2526665"/>
                  </a:lnTo>
                  <a:lnTo>
                    <a:pt x="167641" y="2533029"/>
                  </a:lnTo>
                  <a:lnTo>
                    <a:pt x="167598" y="2539394"/>
                  </a:lnTo>
                  <a:lnTo>
                    <a:pt x="167560" y="2545758"/>
                  </a:lnTo>
                  <a:lnTo>
                    <a:pt x="167525" y="2552123"/>
                  </a:lnTo>
                  <a:lnTo>
                    <a:pt x="167495" y="2558487"/>
                  </a:lnTo>
                  <a:lnTo>
                    <a:pt x="167469" y="2564851"/>
                  </a:lnTo>
                  <a:lnTo>
                    <a:pt x="167450" y="2571216"/>
                  </a:lnTo>
                  <a:lnTo>
                    <a:pt x="167436" y="2577580"/>
                  </a:lnTo>
                  <a:lnTo>
                    <a:pt x="167428" y="2583945"/>
                  </a:lnTo>
                  <a:lnTo>
                    <a:pt x="167428" y="2590309"/>
                  </a:lnTo>
                  <a:lnTo>
                    <a:pt x="167434" y="2596673"/>
                  </a:lnTo>
                  <a:lnTo>
                    <a:pt x="167447" y="2603038"/>
                  </a:lnTo>
                  <a:lnTo>
                    <a:pt x="167467" y="2609402"/>
                  </a:lnTo>
                  <a:lnTo>
                    <a:pt x="167493" y="2615767"/>
                  </a:lnTo>
                  <a:lnTo>
                    <a:pt x="167525" y="2622131"/>
                  </a:lnTo>
                  <a:lnTo>
                    <a:pt x="167563" y="2628495"/>
                  </a:lnTo>
                  <a:lnTo>
                    <a:pt x="167606" y="2634860"/>
                  </a:lnTo>
                  <a:lnTo>
                    <a:pt x="167656" y="2641224"/>
                  </a:lnTo>
                  <a:lnTo>
                    <a:pt x="167710" y="2647589"/>
                  </a:lnTo>
                  <a:lnTo>
                    <a:pt x="167768" y="2653953"/>
                  </a:lnTo>
                  <a:lnTo>
                    <a:pt x="167829" y="2660317"/>
                  </a:lnTo>
                  <a:lnTo>
                    <a:pt x="167894" y="2666682"/>
                  </a:lnTo>
                  <a:lnTo>
                    <a:pt x="167960" y="2673046"/>
                  </a:lnTo>
                  <a:lnTo>
                    <a:pt x="168028" y="2679411"/>
                  </a:lnTo>
                  <a:lnTo>
                    <a:pt x="168095" y="2685775"/>
                  </a:lnTo>
                  <a:lnTo>
                    <a:pt x="168162" y="2692139"/>
                  </a:lnTo>
                  <a:lnTo>
                    <a:pt x="168227" y="2698504"/>
                  </a:lnTo>
                  <a:lnTo>
                    <a:pt x="168289" y="2704868"/>
                  </a:lnTo>
                  <a:lnTo>
                    <a:pt x="168347" y="2711233"/>
                  </a:lnTo>
                  <a:lnTo>
                    <a:pt x="168399" y="2717597"/>
                  </a:lnTo>
                  <a:lnTo>
                    <a:pt x="168446" y="2723961"/>
                  </a:lnTo>
                  <a:lnTo>
                    <a:pt x="168485" y="2730326"/>
                  </a:lnTo>
                  <a:lnTo>
                    <a:pt x="168515" y="2736690"/>
                  </a:lnTo>
                  <a:lnTo>
                    <a:pt x="168535" y="2743055"/>
                  </a:lnTo>
                  <a:lnTo>
                    <a:pt x="168545" y="2749419"/>
                  </a:lnTo>
                  <a:lnTo>
                    <a:pt x="168546" y="2755783"/>
                  </a:lnTo>
                  <a:lnTo>
                    <a:pt x="168536" y="2762148"/>
                  </a:lnTo>
                  <a:lnTo>
                    <a:pt x="168515" y="2768512"/>
                  </a:lnTo>
                  <a:lnTo>
                    <a:pt x="168485" y="2774877"/>
                  </a:lnTo>
                  <a:lnTo>
                    <a:pt x="168445" y="2781241"/>
                  </a:lnTo>
                  <a:lnTo>
                    <a:pt x="168395" y="2787605"/>
                  </a:lnTo>
                  <a:lnTo>
                    <a:pt x="168338" y="2793970"/>
                  </a:lnTo>
                  <a:lnTo>
                    <a:pt x="168275" y="2800334"/>
                  </a:lnTo>
                  <a:lnTo>
                    <a:pt x="168208" y="2806698"/>
                  </a:lnTo>
                  <a:lnTo>
                    <a:pt x="168138" y="2813063"/>
                  </a:lnTo>
                  <a:lnTo>
                    <a:pt x="168067" y="2819427"/>
                  </a:lnTo>
                  <a:lnTo>
                    <a:pt x="167996" y="2825792"/>
                  </a:lnTo>
                  <a:lnTo>
                    <a:pt x="167929" y="2832156"/>
                  </a:lnTo>
                  <a:lnTo>
                    <a:pt x="167867" y="2838520"/>
                  </a:lnTo>
                  <a:lnTo>
                    <a:pt x="167811" y="2844885"/>
                  </a:lnTo>
                  <a:lnTo>
                    <a:pt x="167764" y="2851249"/>
                  </a:lnTo>
                  <a:lnTo>
                    <a:pt x="167725" y="2857614"/>
                  </a:lnTo>
                  <a:lnTo>
                    <a:pt x="167697" y="2863978"/>
                  </a:lnTo>
                  <a:lnTo>
                    <a:pt x="167680" y="2870342"/>
                  </a:lnTo>
                  <a:lnTo>
                    <a:pt x="167673" y="2876707"/>
                  </a:lnTo>
                  <a:lnTo>
                    <a:pt x="167680" y="2883071"/>
                  </a:lnTo>
                  <a:lnTo>
                    <a:pt x="167696" y="2889436"/>
                  </a:lnTo>
                  <a:lnTo>
                    <a:pt x="167723" y="2895800"/>
                  </a:lnTo>
                  <a:lnTo>
                    <a:pt x="167758" y="2902164"/>
                  </a:lnTo>
                  <a:lnTo>
                    <a:pt x="167800" y="2908529"/>
                  </a:lnTo>
                  <a:lnTo>
                    <a:pt x="167849" y="2914893"/>
                  </a:lnTo>
                  <a:lnTo>
                    <a:pt x="167901" y="2921258"/>
                  </a:lnTo>
                  <a:lnTo>
                    <a:pt x="167957" y="2927622"/>
                  </a:lnTo>
                  <a:lnTo>
                    <a:pt x="168013" y="2933986"/>
                  </a:lnTo>
                  <a:lnTo>
                    <a:pt x="168068" y="2940351"/>
                  </a:lnTo>
                  <a:lnTo>
                    <a:pt x="168120" y="2946715"/>
                  </a:lnTo>
                  <a:lnTo>
                    <a:pt x="168169" y="2953080"/>
                  </a:lnTo>
                  <a:lnTo>
                    <a:pt x="168213" y="2959444"/>
                  </a:lnTo>
                  <a:lnTo>
                    <a:pt x="168251" y="2965808"/>
                  </a:lnTo>
                  <a:lnTo>
                    <a:pt x="168284" y="2972173"/>
                  </a:lnTo>
                  <a:lnTo>
                    <a:pt x="168309" y="2978537"/>
                  </a:lnTo>
                  <a:lnTo>
                    <a:pt x="168327" y="2984902"/>
                  </a:lnTo>
                  <a:lnTo>
                    <a:pt x="168340" y="2991266"/>
                  </a:lnTo>
                  <a:lnTo>
                    <a:pt x="168347" y="2997630"/>
                  </a:lnTo>
                  <a:lnTo>
                    <a:pt x="168349" y="3003995"/>
                  </a:lnTo>
                  <a:lnTo>
                    <a:pt x="168346" y="3010359"/>
                  </a:lnTo>
                  <a:lnTo>
                    <a:pt x="168340" y="3016724"/>
                  </a:lnTo>
                  <a:lnTo>
                    <a:pt x="168331" y="3023088"/>
                  </a:lnTo>
                  <a:lnTo>
                    <a:pt x="168320" y="3029452"/>
                  </a:lnTo>
                  <a:lnTo>
                    <a:pt x="168308" y="3035817"/>
                  </a:lnTo>
                  <a:lnTo>
                    <a:pt x="168296" y="3042181"/>
                  </a:lnTo>
                  <a:lnTo>
                    <a:pt x="168284" y="3048546"/>
                  </a:lnTo>
                  <a:lnTo>
                    <a:pt x="168274" y="3054910"/>
                  </a:lnTo>
                  <a:lnTo>
                    <a:pt x="168264" y="3061274"/>
                  </a:lnTo>
                  <a:lnTo>
                    <a:pt x="168258" y="3067639"/>
                  </a:lnTo>
                  <a:lnTo>
                    <a:pt x="168254" y="3074003"/>
                  </a:lnTo>
                  <a:lnTo>
                    <a:pt x="168254" y="3080368"/>
                  </a:lnTo>
                  <a:lnTo>
                    <a:pt x="168259" y="3086732"/>
                  </a:lnTo>
                  <a:lnTo>
                    <a:pt x="168267" y="3093096"/>
                  </a:lnTo>
                  <a:lnTo>
                    <a:pt x="168281" y="3099461"/>
                  </a:lnTo>
                  <a:lnTo>
                    <a:pt x="168300" y="3105825"/>
                  </a:lnTo>
                  <a:lnTo>
                    <a:pt x="168325" y="3112190"/>
                  </a:lnTo>
                  <a:lnTo>
                    <a:pt x="168356" y="3118554"/>
                  </a:lnTo>
                  <a:lnTo>
                    <a:pt x="168395" y="3124918"/>
                  </a:lnTo>
                  <a:lnTo>
                    <a:pt x="168440" y="3131283"/>
                  </a:lnTo>
                  <a:lnTo>
                    <a:pt x="168492" y="3137647"/>
                  </a:lnTo>
                  <a:lnTo>
                    <a:pt x="168551" y="3144012"/>
                  </a:lnTo>
                  <a:lnTo>
                    <a:pt x="168615" y="3150376"/>
                  </a:lnTo>
                  <a:lnTo>
                    <a:pt x="168686" y="3156740"/>
                  </a:lnTo>
                  <a:lnTo>
                    <a:pt x="168760" y="3163105"/>
                  </a:lnTo>
                  <a:lnTo>
                    <a:pt x="168839" y="3169469"/>
                  </a:lnTo>
                  <a:lnTo>
                    <a:pt x="168920" y="3175834"/>
                  </a:lnTo>
                  <a:lnTo>
                    <a:pt x="168999" y="3182198"/>
                  </a:lnTo>
                  <a:lnTo>
                    <a:pt x="169077" y="3188562"/>
                  </a:lnTo>
                  <a:lnTo>
                    <a:pt x="169149" y="3194927"/>
                  </a:lnTo>
                  <a:lnTo>
                    <a:pt x="169213" y="3201291"/>
                  </a:lnTo>
                  <a:lnTo>
                    <a:pt x="169267" y="3207655"/>
                  </a:lnTo>
                  <a:lnTo>
                    <a:pt x="169307" y="3214020"/>
                  </a:lnTo>
                  <a:lnTo>
                    <a:pt x="169329" y="3220384"/>
                  </a:lnTo>
                  <a:lnTo>
                    <a:pt x="169331" y="3226749"/>
                  </a:lnTo>
                  <a:lnTo>
                    <a:pt x="169313" y="3233113"/>
                  </a:lnTo>
                  <a:lnTo>
                    <a:pt x="169272" y="3239477"/>
                  </a:lnTo>
                  <a:lnTo>
                    <a:pt x="169207" y="3245842"/>
                  </a:lnTo>
                  <a:lnTo>
                    <a:pt x="169119" y="3252206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6" name="pg36"/>
            <p:cNvSpPr/>
            <p:nvPr/>
          </p:nvSpPr>
          <p:spPr>
            <a:xfrm>
              <a:off x="8321602" y="3984541"/>
              <a:ext cx="440422" cy="3048069"/>
            </a:xfrm>
            <a:custGeom>
              <a:avLst/>
              <a:gdLst/>
              <a:ahLst/>
              <a:cxnLst/>
              <a:rect l="0" t="0" r="0" b="0"/>
              <a:pathLst>
                <a:path w="440422" h="3048069">
                  <a:moveTo>
                    <a:pt x="217066" y="3048069"/>
                  </a:moveTo>
                  <a:lnTo>
                    <a:pt x="217011" y="3042104"/>
                  </a:lnTo>
                  <a:lnTo>
                    <a:pt x="216984" y="3036140"/>
                  </a:lnTo>
                  <a:lnTo>
                    <a:pt x="216983" y="3030175"/>
                  </a:lnTo>
                  <a:lnTo>
                    <a:pt x="217009" y="3024210"/>
                  </a:lnTo>
                  <a:lnTo>
                    <a:pt x="217058" y="3018245"/>
                  </a:lnTo>
                  <a:lnTo>
                    <a:pt x="217128" y="3012280"/>
                  </a:lnTo>
                  <a:lnTo>
                    <a:pt x="217217" y="3006315"/>
                  </a:lnTo>
                  <a:lnTo>
                    <a:pt x="217318" y="3000350"/>
                  </a:lnTo>
                  <a:lnTo>
                    <a:pt x="217428" y="2994385"/>
                  </a:lnTo>
                  <a:lnTo>
                    <a:pt x="217542" y="2988420"/>
                  </a:lnTo>
                  <a:lnTo>
                    <a:pt x="217658" y="2982455"/>
                  </a:lnTo>
                  <a:lnTo>
                    <a:pt x="217772" y="2976490"/>
                  </a:lnTo>
                  <a:lnTo>
                    <a:pt x="217883" y="2970526"/>
                  </a:lnTo>
                  <a:lnTo>
                    <a:pt x="217987" y="2964561"/>
                  </a:lnTo>
                  <a:lnTo>
                    <a:pt x="218081" y="2958596"/>
                  </a:lnTo>
                  <a:lnTo>
                    <a:pt x="218167" y="2952631"/>
                  </a:lnTo>
                  <a:lnTo>
                    <a:pt x="218242" y="2946666"/>
                  </a:lnTo>
                  <a:lnTo>
                    <a:pt x="218309" y="2940701"/>
                  </a:lnTo>
                  <a:lnTo>
                    <a:pt x="218365" y="2934736"/>
                  </a:lnTo>
                  <a:lnTo>
                    <a:pt x="218414" y="2928771"/>
                  </a:lnTo>
                  <a:lnTo>
                    <a:pt x="218454" y="2922806"/>
                  </a:lnTo>
                  <a:lnTo>
                    <a:pt x="218487" y="2916841"/>
                  </a:lnTo>
                  <a:lnTo>
                    <a:pt x="218513" y="2910876"/>
                  </a:lnTo>
                  <a:lnTo>
                    <a:pt x="218535" y="2904911"/>
                  </a:lnTo>
                  <a:lnTo>
                    <a:pt x="218553" y="2898947"/>
                  </a:lnTo>
                  <a:lnTo>
                    <a:pt x="218568" y="2892982"/>
                  </a:lnTo>
                  <a:lnTo>
                    <a:pt x="218581" y="2887017"/>
                  </a:lnTo>
                  <a:lnTo>
                    <a:pt x="218592" y="2881052"/>
                  </a:lnTo>
                  <a:lnTo>
                    <a:pt x="218603" y="2875087"/>
                  </a:lnTo>
                  <a:lnTo>
                    <a:pt x="218612" y="2869122"/>
                  </a:lnTo>
                  <a:lnTo>
                    <a:pt x="218621" y="2863157"/>
                  </a:lnTo>
                  <a:lnTo>
                    <a:pt x="218630" y="2857192"/>
                  </a:lnTo>
                  <a:lnTo>
                    <a:pt x="218639" y="2851227"/>
                  </a:lnTo>
                  <a:lnTo>
                    <a:pt x="218647" y="2845262"/>
                  </a:lnTo>
                  <a:lnTo>
                    <a:pt x="218655" y="2839297"/>
                  </a:lnTo>
                  <a:lnTo>
                    <a:pt x="218661" y="2833333"/>
                  </a:lnTo>
                  <a:lnTo>
                    <a:pt x="218667" y="2827368"/>
                  </a:lnTo>
                  <a:lnTo>
                    <a:pt x="218672" y="2821403"/>
                  </a:lnTo>
                  <a:lnTo>
                    <a:pt x="218676" y="2815438"/>
                  </a:lnTo>
                  <a:lnTo>
                    <a:pt x="218678" y="2809473"/>
                  </a:lnTo>
                  <a:lnTo>
                    <a:pt x="218680" y="2803508"/>
                  </a:lnTo>
                  <a:lnTo>
                    <a:pt x="218680" y="2797543"/>
                  </a:lnTo>
                  <a:lnTo>
                    <a:pt x="218680" y="2791578"/>
                  </a:lnTo>
                  <a:lnTo>
                    <a:pt x="218680" y="2785613"/>
                  </a:lnTo>
                  <a:lnTo>
                    <a:pt x="218680" y="2779648"/>
                  </a:lnTo>
                  <a:lnTo>
                    <a:pt x="218680" y="2773683"/>
                  </a:lnTo>
                  <a:lnTo>
                    <a:pt x="218681" y="2767719"/>
                  </a:lnTo>
                  <a:lnTo>
                    <a:pt x="218683" y="2761754"/>
                  </a:lnTo>
                  <a:lnTo>
                    <a:pt x="218686" y="2755789"/>
                  </a:lnTo>
                  <a:lnTo>
                    <a:pt x="218689" y="2749824"/>
                  </a:lnTo>
                  <a:lnTo>
                    <a:pt x="218693" y="2743859"/>
                  </a:lnTo>
                  <a:lnTo>
                    <a:pt x="218697" y="2737894"/>
                  </a:lnTo>
                  <a:lnTo>
                    <a:pt x="218700" y="2731929"/>
                  </a:lnTo>
                  <a:lnTo>
                    <a:pt x="218701" y="2725964"/>
                  </a:lnTo>
                  <a:lnTo>
                    <a:pt x="218698" y="2719999"/>
                  </a:lnTo>
                  <a:lnTo>
                    <a:pt x="218691" y="2714034"/>
                  </a:lnTo>
                  <a:lnTo>
                    <a:pt x="218679" y="2708069"/>
                  </a:lnTo>
                  <a:lnTo>
                    <a:pt x="218659" y="2702104"/>
                  </a:lnTo>
                  <a:lnTo>
                    <a:pt x="218633" y="2696140"/>
                  </a:lnTo>
                  <a:lnTo>
                    <a:pt x="218597" y="2690175"/>
                  </a:lnTo>
                  <a:lnTo>
                    <a:pt x="218553" y="2684210"/>
                  </a:lnTo>
                  <a:lnTo>
                    <a:pt x="218499" y="2678245"/>
                  </a:lnTo>
                  <a:lnTo>
                    <a:pt x="218435" y="2672280"/>
                  </a:lnTo>
                  <a:lnTo>
                    <a:pt x="218361" y="2666315"/>
                  </a:lnTo>
                  <a:lnTo>
                    <a:pt x="218280" y="2660350"/>
                  </a:lnTo>
                  <a:lnTo>
                    <a:pt x="218191" y="2654385"/>
                  </a:lnTo>
                  <a:lnTo>
                    <a:pt x="218096" y="2648420"/>
                  </a:lnTo>
                  <a:lnTo>
                    <a:pt x="217997" y="2642455"/>
                  </a:lnTo>
                  <a:lnTo>
                    <a:pt x="217895" y="2636490"/>
                  </a:lnTo>
                  <a:lnTo>
                    <a:pt x="217792" y="2630526"/>
                  </a:lnTo>
                  <a:lnTo>
                    <a:pt x="217690" y="2624561"/>
                  </a:lnTo>
                  <a:lnTo>
                    <a:pt x="217591" y="2618596"/>
                  </a:lnTo>
                  <a:lnTo>
                    <a:pt x="217496" y="2612631"/>
                  </a:lnTo>
                  <a:lnTo>
                    <a:pt x="217406" y="2606666"/>
                  </a:lnTo>
                  <a:lnTo>
                    <a:pt x="217323" y="2600701"/>
                  </a:lnTo>
                  <a:lnTo>
                    <a:pt x="217246" y="2594736"/>
                  </a:lnTo>
                  <a:lnTo>
                    <a:pt x="217177" y="2588771"/>
                  </a:lnTo>
                  <a:lnTo>
                    <a:pt x="217115" y="2582806"/>
                  </a:lnTo>
                  <a:lnTo>
                    <a:pt x="217061" y="2576841"/>
                  </a:lnTo>
                  <a:lnTo>
                    <a:pt x="217014" y="2570876"/>
                  </a:lnTo>
                  <a:lnTo>
                    <a:pt x="216971" y="2564912"/>
                  </a:lnTo>
                  <a:lnTo>
                    <a:pt x="216933" y="2558947"/>
                  </a:lnTo>
                  <a:lnTo>
                    <a:pt x="216896" y="2552982"/>
                  </a:lnTo>
                  <a:lnTo>
                    <a:pt x="216860" y="2547017"/>
                  </a:lnTo>
                  <a:lnTo>
                    <a:pt x="216823" y="2541052"/>
                  </a:lnTo>
                  <a:lnTo>
                    <a:pt x="216784" y="2535087"/>
                  </a:lnTo>
                  <a:lnTo>
                    <a:pt x="216739" y="2529122"/>
                  </a:lnTo>
                  <a:lnTo>
                    <a:pt x="216689" y="2523157"/>
                  </a:lnTo>
                  <a:lnTo>
                    <a:pt x="216631" y="2517192"/>
                  </a:lnTo>
                  <a:lnTo>
                    <a:pt x="216565" y="2511227"/>
                  </a:lnTo>
                  <a:lnTo>
                    <a:pt x="216490" y="2505262"/>
                  </a:lnTo>
                  <a:lnTo>
                    <a:pt x="216405" y="2499297"/>
                  </a:lnTo>
                  <a:lnTo>
                    <a:pt x="216310" y="2493333"/>
                  </a:lnTo>
                  <a:lnTo>
                    <a:pt x="216205" y="2487368"/>
                  </a:lnTo>
                  <a:lnTo>
                    <a:pt x="216090" y="2481403"/>
                  </a:lnTo>
                  <a:lnTo>
                    <a:pt x="215964" y="2475438"/>
                  </a:lnTo>
                  <a:lnTo>
                    <a:pt x="215829" y="2469473"/>
                  </a:lnTo>
                  <a:lnTo>
                    <a:pt x="215686" y="2463508"/>
                  </a:lnTo>
                  <a:lnTo>
                    <a:pt x="215536" y="2457543"/>
                  </a:lnTo>
                  <a:lnTo>
                    <a:pt x="215380" y="2451578"/>
                  </a:lnTo>
                  <a:lnTo>
                    <a:pt x="215219" y="2445613"/>
                  </a:lnTo>
                  <a:lnTo>
                    <a:pt x="215055" y="2439648"/>
                  </a:lnTo>
                  <a:lnTo>
                    <a:pt x="214888" y="2433683"/>
                  </a:lnTo>
                  <a:lnTo>
                    <a:pt x="214720" y="2427719"/>
                  </a:lnTo>
                  <a:lnTo>
                    <a:pt x="214554" y="2421754"/>
                  </a:lnTo>
                  <a:lnTo>
                    <a:pt x="214391" y="2415789"/>
                  </a:lnTo>
                  <a:lnTo>
                    <a:pt x="214231" y="2409824"/>
                  </a:lnTo>
                  <a:lnTo>
                    <a:pt x="214077" y="2403859"/>
                  </a:lnTo>
                  <a:lnTo>
                    <a:pt x="213930" y="2397894"/>
                  </a:lnTo>
                  <a:lnTo>
                    <a:pt x="213791" y="2391929"/>
                  </a:lnTo>
                  <a:lnTo>
                    <a:pt x="213662" y="2385964"/>
                  </a:lnTo>
                  <a:lnTo>
                    <a:pt x="213545" y="2379999"/>
                  </a:lnTo>
                  <a:lnTo>
                    <a:pt x="213439" y="2374034"/>
                  </a:lnTo>
                  <a:lnTo>
                    <a:pt x="213346" y="2368069"/>
                  </a:lnTo>
                  <a:lnTo>
                    <a:pt x="213264" y="2362105"/>
                  </a:lnTo>
                  <a:lnTo>
                    <a:pt x="213195" y="2356140"/>
                  </a:lnTo>
                  <a:lnTo>
                    <a:pt x="213138" y="2350175"/>
                  </a:lnTo>
                  <a:lnTo>
                    <a:pt x="213092" y="2344210"/>
                  </a:lnTo>
                  <a:lnTo>
                    <a:pt x="213057" y="2338245"/>
                  </a:lnTo>
                  <a:lnTo>
                    <a:pt x="213032" y="2332280"/>
                  </a:lnTo>
                  <a:lnTo>
                    <a:pt x="213014" y="2326315"/>
                  </a:lnTo>
                  <a:lnTo>
                    <a:pt x="213002" y="2320350"/>
                  </a:lnTo>
                  <a:lnTo>
                    <a:pt x="212993" y="2314385"/>
                  </a:lnTo>
                  <a:lnTo>
                    <a:pt x="212986" y="2308420"/>
                  </a:lnTo>
                  <a:lnTo>
                    <a:pt x="212981" y="2302455"/>
                  </a:lnTo>
                  <a:lnTo>
                    <a:pt x="212974" y="2296490"/>
                  </a:lnTo>
                  <a:lnTo>
                    <a:pt x="212966" y="2290526"/>
                  </a:lnTo>
                  <a:lnTo>
                    <a:pt x="212956" y="2284561"/>
                  </a:lnTo>
                  <a:lnTo>
                    <a:pt x="212943" y="2278596"/>
                  </a:lnTo>
                  <a:lnTo>
                    <a:pt x="212927" y="2272631"/>
                  </a:lnTo>
                  <a:lnTo>
                    <a:pt x="212910" y="2266666"/>
                  </a:lnTo>
                  <a:lnTo>
                    <a:pt x="212891" y="2260701"/>
                  </a:lnTo>
                  <a:lnTo>
                    <a:pt x="212871" y="2254736"/>
                  </a:lnTo>
                  <a:lnTo>
                    <a:pt x="212851" y="2248771"/>
                  </a:lnTo>
                  <a:lnTo>
                    <a:pt x="212832" y="2242806"/>
                  </a:lnTo>
                  <a:lnTo>
                    <a:pt x="212815" y="2236841"/>
                  </a:lnTo>
                  <a:lnTo>
                    <a:pt x="212800" y="2230876"/>
                  </a:lnTo>
                  <a:lnTo>
                    <a:pt x="212786" y="2224912"/>
                  </a:lnTo>
                  <a:lnTo>
                    <a:pt x="212774" y="2218947"/>
                  </a:lnTo>
                  <a:lnTo>
                    <a:pt x="212763" y="2212982"/>
                  </a:lnTo>
                  <a:lnTo>
                    <a:pt x="212752" y="2207017"/>
                  </a:lnTo>
                  <a:lnTo>
                    <a:pt x="212739" y="2201052"/>
                  </a:lnTo>
                  <a:lnTo>
                    <a:pt x="212724" y="2195087"/>
                  </a:lnTo>
                  <a:lnTo>
                    <a:pt x="212703" y="2189122"/>
                  </a:lnTo>
                  <a:lnTo>
                    <a:pt x="212675" y="2183157"/>
                  </a:lnTo>
                  <a:lnTo>
                    <a:pt x="212640" y="2177192"/>
                  </a:lnTo>
                  <a:lnTo>
                    <a:pt x="212596" y="2171227"/>
                  </a:lnTo>
                  <a:lnTo>
                    <a:pt x="212542" y="2165262"/>
                  </a:lnTo>
                  <a:lnTo>
                    <a:pt x="212478" y="2159298"/>
                  </a:lnTo>
                  <a:lnTo>
                    <a:pt x="212404" y="2153333"/>
                  </a:lnTo>
                  <a:lnTo>
                    <a:pt x="212320" y="2147368"/>
                  </a:lnTo>
                  <a:lnTo>
                    <a:pt x="212226" y="2141403"/>
                  </a:lnTo>
                  <a:lnTo>
                    <a:pt x="212125" y="2135438"/>
                  </a:lnTo>
                  <a:lnTo>
                    <a:pt x="212018" y="2129473"/>
                  </a:lnTo>
                  <a:lnTo>
                    <a:pt x="211906" y="2123508"/>
                  </a:lnTo>
                  <a:lnTo>
                    <a:pt x="211792" y="2117543"/>
                  </a:lnTo>
                  <a:lnTo>
                    <a:pt x="211676" y="2111578"/>
                  </a:lnTo>
                  <a:lnTo>
                    <a:pt x="211561" y="2105613"/>
                  </a:lnTo>
                  <a:lnTo>
                    <a:pt x="211447" y="2099648"/>
                  </a:lnTo>
                  <a:lnTo>
                    <a:pt x="211335" y="2093684"/>
                  </a:lnTo>
                  <a:lnTo>
                    <a:pt x="211225" y="2087719"/>
                  </a:lnTo>
                  <a:lnTo>
                    <a:pt x="211117" y="2081754"/>
                  </a:lnTo>
                  <a:lnTo>
                    <a:pt x="211011" y="2075789"/>
                  </a:lnTo>
                  <a:lnTo>
                    <a:pt x="210904" y="2069824"/>
                  </a:lnTo>
                  <a:lnTo>
                    <a:pt x="210797" y="2063859"/>
                  </a:lnTo>
                  <a:lnTo>
                    <a:pt x="210687" y="2057894"/>
                  </a:lnTo>
                  <a:lnTo>
                    <a:pt x="210573" y="2051929"/>
                  </a:lnTo>
                  <a:lnTo>
                    <a:pt x="210452" y="2045964"/>
                  </a:lnTo>
                  <a:lnTo>
                    <a:pt x="210323" y="2039999"/>
                  </a:lnTo>
                  <a:lnTo>
                    <a:pt x="210186" y="2034034"/>
                  </a:lnTo>
                  <a:lnTo>
                    <a:pt x="210037" y="2028069"/>
                  </a:lnTo>
                  <a:lnTo>
                    <a:pt x="209879" y="2022105"/>
                  </a:lnTo>
                  <a:lnTo>
                    <a:pt x="209709" y="2016140"/>
                  </a:lnTo>
                  <a:lnTo>
                    <a:pt x="209529" y="2010175"/>
                  </a:lnTo>
                  <a:lnTo>
                    <a:pt x="209338" y="2004210"/>
                  </a:lnTo>
                  <a:lnTo>
                    <a:pt x="209136" y="1998245"/>
                  </a:lnTo>
                  <a:lnTo>
                    <a:pt x="208927" y="1992280"/>
                  </a:lnTo>
                  <a:lnTo>
                    <a:pt x="208711" y="1986315"/>
                  </a:lnTo>
                  <a:lnTo>
                    <a:pt x="208490" y="1980350"/>
                  </a:lnTo>
                  <a:lnTo>
                    <a:pt x="208265" y="1974385"/>
                  </a:lnTo>
                  <a:lnTo>
                    <a:pt x="208039" y="1968420"/>
                  </a:lnTo>
                  <a:lnTo>
                    <a:pt x="207812" y="1962455"/>
                  </a:lnTo>
                  <a:lnTo>
                    <a:pt x="207586" y="1956491"/>
                  </a:lnTo>
                  <a:lnTo>
                    <a:pt x="207364" y="1950526"/>
                  </a:lnTo>
                  <a:lnTo>
                    <a:pt x="207146" y="1944561"/>
                  </a:lnTo>
                  <a:lnTo>
                    <a:pt x="206933" y="1938596"/>
                  </a:lnTo>
                  <a:lnTo>
                    <a:pt x="206728" y="1932631"/>
                  </a:lnTo>
                  <a:lnTo>
                    <a:pt x="206530" y="1926666"/>
                  </a:lnTo>
                  <a:lnTo>
                    <a:pt x="206341" y="1920701"/>
                  </a:lnTo>
                  <a:lnTo>
                    <a:pt x="206161" y="1914736"/>
                  </a:lnTo>
                  <a:lnTo>
                    <a:pt x="205989" y="1908771"/>
                  </a:lnTo>
                  <a:lnTo>
                    <a:pt x="205828" y="1902806"/>
                  </a:lnTo>
                  <a:lnTo>
                    <a:pt x="205675" y="1896841"/>
                  </a:lnTo>
                  <a:lnTo>
                    <a:pt x="205528" y="1890877"/>
                  </a:lnTo>
                  <a:lnTo>
                    <a:pt x="205386" y="1884912"/>
                  </a:lnTo>
                  <a:lnTo>
                    <a:pt x="205246" y="1878947"/>
                  </a:lnTo>
                  <a:lnTo>
                    <a:pt x="205104" y="1872982"/>
                  </a:lnTo>
                  <a:lnTo>
                    <a:pt x="204957" y="1867017"/>
                  </a:lnTo>
                  <a:lnTo>
                    <a:pt x="204802" y="1861052"/>
                  </a:lnTo>
                  <a:lnTo>
                    <a:pt x="204630" y="1855087"/>
                  </a:lnTo>
                  <a:lnTo>
                    <a:pt x="204438" y="1849122"/>
                  </a:lnTo>
                  <a:lnTo>
                    <a:pt x="204222" y="1843157"/>
                  </a:lnTo>
                  <a:lnTo>
                    <a:pt x="203976" y="1837192"/>
                  </a:lnTo>
                  <a:lnTo>
                    <a:pt x="203697" y="1831227"/>
                  </a:lnTo>
                  <a:lnTo>
                    <a:pt x="203381" y="1825262"/>
                  </a:lnTo>
                  <a:lnTo>
                    <a:pt x="203025" y="1819298"/>
                  </a:lnTo>
                  <a:lnTo>
                    <a:pt x="202625" y="1813333"/>
                  </a:lnTo>
                  <a:lnTo>
                    <a:pt x="202175" y="1807368"/>
                  </a:lnTo>
                  <a:lnTo>
                    <a:pt x="201677" y="1801403"/>
                  </a:lnTo>
                  <a:lnTo>
                    <a:pt x="201134" y="1795438"/>
                  </a:lnTo>
                  <a:lnTo>
                    <a:pt x="200547" y="1789473"/>
                  </a:lnTo>
                  <a:lnTo>
                    <a:pt x="199918" y="1783508"/>
                  </a:lnTo>
                  <a:lnTo>
                    <a:pt x="199250" y="1777543"/>
                  </a:lnTo>
                  <a:lnTo>
                    <a:pt x="198546" y="1771578"/>
                  </a:lnTo>
                  <a:lnTo>
                    <a:pt x="197809" y="1765613"/>
                  </a:lnTo>
                  <a:lnTo>
                    <a:pt x="197041" y="1759648"/>
                  </a:lnTo>
                  <a:lnTo>
                    <a:pt x="196247" y="1753684"/>
                  </a:lnTo>
                  <a:lnTo>
                    <a:pt x="195433" y="1747719"/>
                  </a:lnTo>
                  <a:lnTo>
                    <a:pt x="194600" y="1741754"/>
                  </a:lnTo>
                  <a:lnTo>
                    <a:pt x="193749" y="1735789"/>
                  </a:lnTo>
                  <a:lnTo>
                    <a:pt x="192882" y="1729824"/>
                  </a:lnTo>
                  <a:lnTo>
                    <a:pt x="191997" y="1723859"/>
                  </a:lnTo>
                  <a:lnTo>
                    <a:pt x="191095" y="1717894"/>
                  </a:lnTo>
                  <a:lnTo>
                    <a:pt x="190169" y="1711929"/>
                  </a:lnTo>
                  <a:lnTo>
                    <a:pt x="189218" y="1705964"/>
                  </a:lnTo>
                  <a:lnTo>
                    <a:pt x="188241" y="1699999"/>
                  </a:lnTo>
                  <a:lnTo>
                    <a:pt x="187234" y="1694034"/>
                  </a:lnTo>
                  <a:lnTo>
                    <a:pt x="186197" y="1688070"/>
                  </a:lnTo>
                  <a:lnTo>
                    <a:pt x="185126" y="1682105"/>
                  </a:lnTo>
                  <a:lnTo>
                    <a:pt x="184024" y="1676140"/>
                  </a:lnTo>
                  <a:lnTo>
                    <a:pt x="182890" y="1670175"/>
                  </a:lnTo>
                  <a:lnTo>
                    <a:pt x="181726" y="1664210"/>
                  </a:lnTo>
                  <a:lnTo>
                    <a:pt x="180537" y="1658245"/>
                  </a:lnTo>
                  <a:lnTo>
                    <a:pt x="179331" y="1652280"/>
                  </a:lnTo>
                  <a:lnTo>
                    <a:pt x="178115" y="1646315"/>
                  </a:lnTo>
                  <a:lnTo>
                    <a:pt x="176894" y="1640350"/>
                  </a:lnTo>
                  <a:lnTo>
                    <a:pt x="175675" y="1634385"/>
                  </a:lnTo>
                  <a:lnTo>
                    <a:pt x="174464" y="1628420"/>
                  </a:lnTo>
                  <a:lnTo>
                    <a:pt x="173264" y="1622455"/>
                  </a:lnTo>
                  <a:lnTo>
                    <a:pt x="172081" y="1616491"/>
                  </a:lnTo>
                  <a:lnTo>
                    <a:pt x="170914" y="1610526"/>
                  </a:lnTo>
                  <a:lnTo>
                    <a:pt x="169760" y="1604561"/>
                  </a:lnTo>
                  <a:lnTo>
                    <a:pt x="168613" y="1598596"/>
                  </a:lnTo>
                  <a:lnTo>
                    <a:pt x="167467" y="1592631"/>
                  </a:lnTo>
                  <a:lnTo>
                    <a:pt x="166312" y="1586666"/>
                  </a:lnTo>
                  <a:lnTo>
                    <a:pt x="165138" y="1580701"/>
                  </a:lnTo>
                  <a:lnTo>
                    <a:pt x="163933" y="1574736"/>
                  </a:lnTo>
                  <a:lnTo>
                    <a:pt x="162681" y="1568771"/>
                  </a:lnTo>
                  <a:lnTo>
                    <a:pt x="161367" y="1562806"/>
                  </a:lnTo>
                  <a:lnTo>
                    <a:pt x="159982" y="1556841"/>
                  </a:lnTo>
                  <a:lnTo>
                    <a:pt x="158518" y="1550877"/>
                  </a:lnTo>
                  <a:lnTo>
                    <a:pt x="156965" y="1544912"/>
                  </a:lnTo>
                  <a:lnTo>
                    <a:pt x="155319" y="1538947"/>
                  </a:lnTo>
                  <a:lnTo>
                    <a:pt x="153576" y="1532982"/>
                  </a:lnTo>
                  <a:lnTo>
                    <a:pt x="151733" y="1527017"/>
                  </a:lnTo>
                  <a:lnTo>
                    <a:pt x="149784" y="1521052"/>
                  </a:lnTo>
                  <a:lnTo>
                    <a:pt x="147734" y="1515087"/>
                  </a:lnTo>
                  <a:lnTo>
                    <a:pt x="145597" y="1509122"/>
                  </a:lnTo>
                  <a:lnTo>
                    <a:pt x="143382" y="1503157"/>
                  </a:lnTo>
                  <a:lnTo>
                    <a:pt x="141097" y="1497192"/>
                  </a:lnTo>
                  <a:lnTo>
                    <a:pt x="138753" y="1491227"/>
                  </a:lnTo>
                  <a:lnTo>
                    <a:pt x="136362" y="1485263"/>
                  </a:lnTo>
                  <a:lnTo>
                    <a:pt x="133936" y="1479298"/>
                  </a:lnTo>
                  <a:lnTo>
                    <a:pt x="131486" y="1473333"/>
                  </a:lnTo>
                  <a:lnTo>
                    <a:pt x="129027" y="1467368"/>
                  </a:lnTo>
                  <a:lnTo>
                    <a:pt x="126573" y="1461403"/>
                  </a:lnTo>
                  <a:lnTo>
                    <a:pt x="124135" y="1455438"/>
                  </a:lnTo>
                  <a:lnTo>
                    <a:pt x="121723" y="1449473"/>
                  </a:lnTo>
                  <a:lnTo>
                    <a:pt x="119345" y="1443508"/>
                  </a:lnTo>
                  <a:lnTo>
                    <a:pt x="117009" y="1437543"/>
                  </a:lnTo>
                  <a:lnTo>
                    <a:pt x="114722" y="1431578"/>
                  </a:lnTo>
                  <a:lnTo>
                    <a:pt x="112492" y="1425613"/>
                  </a:lnTo>
                  <a:lnTo>
                    <a:pt x="110325" y="1419648"/>
                  </a:lnTo>
                  <a:lnTo>
                    <a:pt x="108218" y="1413684"/>
                  </a:lnTo>
                  <a:lnTo>
                    <a:pt x="106167" y="1407719"/>
                  </a:lnTo>
                  <a:lnTo>
                    <a:pt x="104173" y="1401754"/>
                  </a:lnTo>
                  <a:lnTo>
                    <a:pt x="102229" y="1395789"/>
                  </a:lnTo>
                  <a:lnTo>
                    <a:pt x="100331" y="1389824"/>
                  </a:lnTo>
                  <a:lnTo>
                    <a:pt x="98471" y="1383859"/>
                  </a:lnTo>
                  <a:lnTo>
                    <a:pt x="96640" y="1377894"/>
                  </a:lnTo>
                  <a:lnTo>
                    <a:pt x="94828" y="1371929"/>
                  </a:lnTo>
                  <a:lnTo>
                    <a:pt x="93018" y="1365964"/>
                  </a:lnTo>
                  <a:lnTo>
                    <a:pt x="91200" y="1359999"/>
                  </a:lnTo>
                  <a:lnTo>
                    <a:pt x="89361" y="1354034"/>
                  </a:lnTo>
                  <a:lnTo>
                    <a:pt x="87490" y="1348070"/>
                  </a:lnTo>
                  <a:lnTo>
                    <a:pt x="85575" y="1342105"/>
                  </a:lnTo>
                  <a:lnTo>
                    <a:pt x="83607" y="1336140"/>
                  </a:lnTo>
                  <a:lnTo>
                    <a:pt x="81572" y="1330175"/>
                  </a:lnTo>
                  <a:lnTo>
                    <a:pt x="79459" y="1324210"/>
                  </a:lnTo>
                  <a:lnTo>
                    <a:pt x="77271" y="1318245"/>
                  </a:lnTo>
                  <a:lnTo>
                    <a:pt x="75005" y="1312280"/>
                  </a:lnTo>
                  <a:lnTo>
                    <a:pt x="72662" y="1306315"/>
                  </a:lnTo>
                  <a:lnTo>
                    <a:pt x="70243" y="1300350"/>
                  </a:lnTo>
                  <a:lnTo>
                    <a:pt x="67751" y="1294385"/>
                  </a:lnTo>
                  <a:lnTo>
                    <a:pt x="65191" y="1288420"/>
                  </a:lnTo>
                  <a:lnTo>
                    <a:pt x="62568" y="1282456"/>
                  </a:lnTo>
                  <a:lnTo>
                    <a:pt x="59887" y="1276491"/>
                  </a:lnTo>
                  <a:lnTo>
                    <a:pt x="57164" y="1270526"/>
                  </a:lnTo>
                  <a:lnTo>
                    <a:pt x="54409" y="1264561"/>
                  </a:lnTo>
                  <a:lnTo>
                    <a:pt x="51633" y="1258596"/>
                  </a:lnTo>
                  <a:lnTo>
                    <a:pt x="48846" y="1252631"/>
                  </a:lnTo>
                  <a:lnTo>
                    <a:pt x="46059" y="1246666"/>
                  </a:lnTo>
                  <a:lnTo>
                    <a:pt x="43285" y="1240701"/>
                  </a:lnTo>
                  <a:lnTo>
                    <a:pt x="40537" y="1234736"/>
                  </a:lnTo>
                  <a:lnTo>
                    <a:pt x="37834" y="1228771"/>
                  </a:lnTo>
                  <a:lnTo>
                    <a:pt x="35185" y="1222806"/>
                  </a:lnTo>
                  <a:lnTo>
                    <a:pt x="32604" y="1216841"/>
                  </a:lnTo>
                  <a:lnTo>
                    <a:pt x="30100" y="1210877"/>
                  </a:lnTo>
                  <a:lnTo>
                    <a:pt x="27686" y="1204912"/>
                  </a:lnTo>
                  <a:lnTo>
                    <a:pt x="25369" y="1198947"/>
                  </a:lnTo>
                  <a:lnTo>
                    <a:pt x="23159" y="1192982"/>
                  </a:lnTo>
                  <a:lnTo>
                    <a:pt x="21063" y="1187017"/>
                  </a:lnTo>
                  <a:lnTo>
                    <a:pt x="19099" y="1181052"/>
                  </a:lnTo>
                  <a:lnTo>
                    <a:pt x="17252" y="1175087"/>
                  </a:lnTo>
                  <a:lnTo>
                    <a:pt x="15518" y="1169122"/>
                  </a:lnTo>
                  <a:lnTo>
                    <a:pt x="13895" y="1163157"/>
                  </a:lnTo>
                  <a:lnTo>
                    <a:pt x="12376" y="1157192"/>
                  </a:lnTo>
                  <a:lnTo>
                    <a:pt x="10956" y="1151227"/>
                  </a:lnTo>
                  <a:lnTo>
                    <a:pt x="9627" y="1145263"/>
                  </a:lnTo>
                  <a:lnTo>
                    <a:pt x="8384" y="1139298"/>
                  </a:lnTo>
                  <a:lnTo>
                    <a:pt x="7229" y="1133333"/>
                  </a:lnTo>
                  <a:lnTo>
                    <a:pt x="6147" y="1127368"/>
                  </a:lnTo>
                  <a:lnTo>
                    <a:pt x="5134" y="1121403"/>
                  </a:lnTo>
                  <a:lnTo>
                    <a:pt x="4193" y="1115438"/>
                  </a:lnTo>
                  <a:lnTo>
                    <a:pt x="3325" y="1109473"/>
                  </a:lnTo>
                  <a:lnTo>
                    <a:pt x="2535" y="1103508"/>
                  </a:lnTo>
                  <a:lnTo>
                    <a:pt x="1831" y="1097543"/>
                  </a:lnTo>
                  <a:lnTo>
                    <a:pt x="1221" y="1091578"/>
                  </a:lnTo>
                  <a:lnTo>
                    <a:pt x="733" y="1085613"/>
                  </a:lnTo>
                  <a:lnTo>
                    <a:pt x="361" y="1079649"/>
                  </a:lnTo>
                  <a:lnTo>
                    <a:pt x="114" y="1073684"/>
                  </a:lnTo>
                  <a:lnTo>
                    <a:pt x="0" y="1067719"/>
                  </a:lnTo>
                  <a:lnTo>
                    <a:pt x="22" y="1061754"/>
                  </a:lnTo>
                  <a:lnTo>
                    <a:pt x="182" y="1055789"/>
                  </a:lnTo>
                  <a:lnTo>
                    <a:pt x="479" y="1049824"/>
                  </a:lnTo>
                  <a:lnTo>
                    <a:pt x="910" y="1043859"/>
                  </a:lnTo>
                  <a:lnTo>
                    <a:pt x="1482" y="1037894"/>
                  </a:lnTo>
                  <a:lnTo>
                    <a:pt x="2160" y="1031929"/>
                  </a:lnTo>
                  <a:lnTo>
                    <a:pt x="2929" y="1025964"/>
                  </a:lnTo>
                  <a:lnTo>
                    <a:pt x="3773" y="1019999"/>
                  </a:lnTo>
                  <a:lnTo>
                    <a:pt x="4674" y="1014034"/>
                  </a:lnTo>
                  <a:lnTo>
                    <a:pt x="5614" y="1008070"/>
                  </a:lnTo>
                  <a:lnTo>
                    <a:pt x="6577" y="1002105"/>
                  </a:lnTo>
                  <a:lnTo>
                    <a:pt x="7549" y="996140"/>
                  </a:lnTo>
                  <a:lnTo>
                    <a:pt x="8515" y="990175"/>
                  </a:lnTo>
                  <a:lnTo>
                    <a:pt x="9469" y="984210"/>
                  </a:lnTo>
                  <a:lnTo>
                    <a:pt x="10409" y="978245"/>
                  </a:lnTo>
                  <a:lnTo>
                    <a:pt x="11337" y="972280"/>
                  </a:lnTo>
                  <a:lnTo>
                    <a:pt x="12260" y="966315"/>
                  </a:lnTo>
                  <a:lnTo>
                    <a:pt x="13191" y="960350"/>
                  </a:lnTo>
                  <a:lnTo>
                    <a:pt x="14142" y="954385"/>
                  </a:lnTo>
                  <a:lnTo>
                    <a:pt x="15132" y="948420"/>
                  </a:lnTo>
                  <a:lnTo>
                    <a:pt x="16196" y="942456"/>
                  </a:lnTo>
                  <a:lnTo>
                    <a:pt x="17351" y="936491"/>
                  </a:lnTo>
                  <a:lnTo>
                    <a:pt x="18620" y="930526"/>
                  </a:lnTo>
                  <a:lnTo>
                    <a:pt x="20026" y="924561"/>
                  </a:lnTo>
                  <a:lnTo>
                    <a:pt x="21589" y="918596"/>
                  </a:lnTo>
                  <a:lnTo>
                    <a:pt x="23328" y="912631"/>
                  </a:lnTo>
                  <a:lnTo>
                    <a:pt x="25260" y="906666"/>
                  </a:lnTo>
                  <a:lnTo>
                    <a:pt x="27398" y="900701"/>
                  </a:lnTo>
                  <a:lnTo>
                    <a:pt x="29781" y="894736"/>
                  </a:lnTo>
                  <a:lnTo>
                    <a:pt x="32386" y="888771"/>
                  </a:lnTo>
                  <a:lnTo>
                    <a:pt x="35204" y="882806"/>
                  </a:lnTo>
                  <a:lnTo>
                    <a:pt x="38228" y="876842"/>
                  </a:lnTo>
                  <a:lnTo>
                    <a:pt x="41444" y="870877"/>
                  </a:lnTo>
                  <a:lnTo>
                    <a:pt x="44835" y="864912"/>
                  </a:lnTo>
                  <a:lnTo>
                    <a:pt x="48383" y="858947"/>
                  </a:lnTo>
                  <a:lnTo>
                    <a:pt x="52062" y="852982"/>
                  </a:lnTo>
                  <a:lnTo>
                    <a:pt x="55857" y="847017"/>
                  </a:lnTo>
                  <a:lnTo>
                    <a:pt x="59723" y="841052"/>
                  </a:lnTo>
                  <a:lnTo>
                    <a:pt x="63627" y="835087"/>
                  </a:lnTo>
                  <a:lnTo>
                    <a:pt x="67544" y="829122"/>
                  </a:lnTo>
                  <a:lnTo>
                    <a:pt x="71447" y="823157"/>
                  </a:lnTo>
                  <a:lnTo>
                    <a:pt x="75311" y="817192"/>
                  </a:lnTo>
                  <a:lnTo>
                    <a:pt x="79115" y="811227"/>
                  </a:lnTo>
                  <a:lnTo>
                    <a:pt x="82839" y="805263"/>
                  </a:lnTo>
                  <a:lnTo>
                    <a:pt x="86452" y="799298"/>
                  </a:lnTo>
                  <a:lnTo>
                    <a:pt x="89950" y="793333"/>
                  </a:lnTo>
                  <a:lnTo>
                    <a:pt x="93328" y="787368"/>
                  </a:lnTo>
                  <a:lnTo>
                    <a:pt x="96582" y="781403"/>
                  </a:lnTo>
                  <a:lnTo>
                    <a:pt x="99709" y="775438"/>
                  </a:lnTo>
                  <a:lnTo>
                    <a:pt x="102709" y="769473"/>
                  </a:lnTo>
                  <a:lnTo>
                    <a:pt x="105586" y="763508"/>
                  </a:lnTo>
                  <a:lnTo>
                    <a:pt x="108344" y="757543"/>
                  </a:lnTo>
                  <a:lnTo>
                    <a:pt x="110974" y="751578"/>
                  </a:lnTo>
                  <a:lnTo>
                    <a:pt x="113496" y="745613"/>
                  </a:lnTo>
                  <a:lnTo>
                    <a:pt x="115921" y="739649"/>
                  </a:lnTo>
                  <a:lnTo>
                    <a:pt x="118257" y="733684"/>
                  </a:lnTo>
                  <a:lnTo>
                    <a:pt x="120513" y="727719"/>
                  </a:lnTo>
                  <a:lnTo>
                    <a:pt x="122696" y="721754"/>
                  </a:lnTo>
                  <a:lnTo>
                    <a:pt x="124815" y="715789"/>
                  </a:lnTo>
                  <a:lnTo>
                    <a:pt x="126878" y="709824"/>
                  </a:lnTo>
                  <a:lnTo>
                    <a:pt x="128887" y="703859"/>
                  </a:lnTo>
                  <a:lnTo>
                    <a:pt x="130857" y="697894"/>
                  </a:lnTo>
                  <a:lnTo>
                    <a:pt x="132799" y="691929"/>
                  </a:lnTo>
                  <a:lnTo>
                    <a:pt x="134720" y="685964"/>
                  </a:lnTo>
                  <a:lnTo>
                    <a:pt x="136629" y="679999"/>
                  </a:lnTo>
                  <a:lnTo>
                    <a:pt x="138534" y="674035"/>
                  </a:lnTo>
                  <a:lnTo>
                    <a:pt x="140444" y="668070"/>
                  </a:lnTo>
                  <a:lnTo>
                    <a:pt x="142366" y="662105"/>
                  </a:lnTo>
                  <a:lnTo>
                    <a:pt x="144310" y="656140"/>
                  </a:lnTo>
                  <a:lnTo>
                    <a:pt x="146282" y="650175"/>
                  </a:lnTo>
                  <a:lnTo>
                    <a:pt x="148285" y="644210"/>
                  </a:lnTo>
                  <a:lnTo>
                    <a:pt x="150320" y="638245"/>
                  </a:lnTo>
                  <a:lnTo>
                    <a:pt x="152389" y="632280"/>
                  </a:lnTo>
                  <a:lnTo>
                    <a:pt x="154490" y="626315"/>
                  </a:lnTo>
                  <a:lnTo>
                    <a:pt x="156617" y="620350"/>
                  </a:lnTo>
                  <a:lnTo>
                    <a:pt x="158766" y="614385"/>
                  </a:lnTo>
                  <a:lnTo>
                    <a:pt x="160928" y="608420"/>
                  </a:lnTo>
                  <a:lnTo>
                    <a:pt x="163090" y="602456"/>
                  </a:lnTo>
                  <a:lnTo>
                    <a:pt x="165240" y="596491"/>
                  </a:lnTo>
                  <a:lnTo>
                    <a:pt x="167364" y="590526"/>
                  </a:lnTo>
                  <a:lnTo>
                    <a:pt x="169451" y="584561"/>
                  </a:lnTo>
                  <a:lnTo>
                    <a:pt x="171486" y="578596"/>
                  </a:lnTo>
                  <a:lnTo>
                    <a:pt x="173460" y="572631"/>
                  </a:lnTo>
                  <a:lnTo>
                    <a:pt x="175360" y="566666"/>
                  </a:lnTo>
                  <a:lnTo>
                    <a:pt x="177169" y="560701"/>
                  </a:lnTo>
                  <a:lnTo>
                    <a:pt x="178879" y="554736"/>
                  </a:lnTo>
                  <a:lnTo>
                    <a:pt x="180491" y="548771"/>
                  </a:lnTo>
                  <a:lnTo>
                    <a:pt x="182005" y="542806"/>
                  </a:lnTo>
                  <a:lnTo>
                    <a:pt x="183419" y="536842"/>
                  </a:lnTo>
                  <a:lnTo>
                    <a:pt x="184736" y="530877"/>
                  </a:lnTo>
                  <a:lnTo>
                    <a:pt x="185960" y="524912"/>
                  </a:lnTo>
                  <a:lnTo>
                    <a:pt x="187097" y="518947"/>
                  </a:lnTo>
                  <a:lnTo>
                    <a:pt x="188147" y="512982"/>
                  </a:lnTo>
                  <a:lnTo>
                    <a:pt x="189124" y="507017"/>
                  </a:lnTo>
                  <a:lnTo>
                    <a:pt x="190042" y="501052"/>
                  </a:lnTo>
                  <a:lnTo>
                    <a:pt x="190911" y="495087"/>
                  </a:lnTo>
                  <a:lnTo>
                    <a:pt x="191742" y="489122"/>
                  </a:lnTo>
                  <a:lnTo>
                    <a:pt x="192543" y="483157"/>
                  </a:lnTo>
                  <a:lnTo>
                    <a:pt x="193324" y="477192"/>
                  </a:lnTo>
                  <a:lnTo>
                    <a:pt x="194093" y="471228"/>
                  </a:lnTo>
                  <a:lnTo>
                    <a:pt x="194856" y="465263"/>
                  </a:lnTo>
                  <a:lnTo>
                    <a:pt x="195621" y="459298"/>
                  </a:lnTo>
                  <a:lnTo>
                    <a:pt x="196392" y="453333"/>
                  </a:lnTo>
                  <a:lnTo>
                    <a:pt x="197172" y="447368"/>
                  </a:lnTo>
                  <a:lnTo>
                    <a:pt x="197963" y="441403"/>
                  </a:lnTo>
                  <a:lnTo>
                    <a:pt x="198764" y="435438"/>
                  </a:lnTo>
                  <a:lnTo>
                    <a:pt x="199576" y="429473"/>
                  </a:lnTo>
                  <a:lnTo>
                    <a:pt x="200395" y="423508"/>
                  </a:lnTo>
                  <a:lnTo>
                    <a:pt x="201219" y="417543"/>
                  </a:lnTo>
                  <a:lnTo>
                    <a:pt x="202043" y="411578"/>
                  </a:lnTo>
                  <a:lnTo>
                    <a:pt x="202861" y="405613"/>
                  </a:lnTo>
                  <a:lnTo>
                    <a:pt x="203669" y="399649"/>
                  </a:lnTo>
                  <a:lnTo>
                    <a:pt x="204462" y="393684"/>
                  </a:lnTo>
                  <a:lnTo>
                    <a:pt x="205232" y="387719"/>
                  </a:lnTo>
                  <a:lnTo>
                    <a:pt x="205976" y="381754"/>
                  </a:lnTo>
                  <a:lnTo>
                    <a:pt x="206688" y="375789"/>
                  </a:lnTo>
                  <a:lnTo>
                    <a:pt x="207359" y="369824"/>
                  </a:lnTo>
                  <a:lnTo>
                    <a:pt x="207982" y="363859"/>
                  </a:lnTo>
                  <a:lnTo>
                    <a:pt x="208558" y="357894"/>
                  </a:lnTo>
                  <a:lnTo>
                    <a:pt x="209083" y="351929"/>
                  </a:lnTo>
                  <a:lnTo>
                    <a:pt x="209555" y="345964"/>
                  </a:lnTo>
                  <a:lnTo>
                    <a:pt x="209972" y="339999"/>
                  </a:lnTo>
                  <a:lnTo>
                    <a:pt x="210334" y="334035"/>
                  </a:lnTo>
                  <a:lnTo>
                    <a:pt x="210641" y="328070"/>
                  </a:lnTo>
                  <a:lnTo>
                    <a:pt x="210892" y="322105"/>
                  </a:lnTo>
                  <a:lnTo>
                    <a:pt x="211087" y="316140"/>
                  </a:lnTo>
                  <a:lnTo>
                    <a:pt x="211236" y="310175"/>
                  </a:lnTo>
                  <a:lnTo>
                    <a:pt x="211343" y="304210"/>
                  </a:lnTo>
                  <a:lnTo>
                    <a:pt x="211415" y="298245"/>
                  </a:lnTo>
                  <a:lnTo>
                    <a:pt x="211459" y="292280"/>
                  </a:lnTo>
                  <a:lnTo>
                    <a:pt x="211480" y="286315"/>
                  </a:lnTo>
                  <a:lnTo>
                    <a:pt x="211486" y="280350"/>
                  </a:lnTo>
                  <a:lnTo>
                    <a:pt x="211486" y="274385"/>
                  </a:lnTo>
                  <a:lnTo>
                    <a:pt x="211488" y="268421"/>
                  </a:lnTo>
                  <a:lnTo>
                    <a:pt x="211502" y="262456"/>
                  </a:lnTo>
                  <a:lnTo>
                    <a:pt x="211532" y="256491"/>
                  </a:lnTo>
                  <a:lnTo>
                    <a:pt x="211586" y="250526"/>
                  </a:lnTo>
                  <a:lnTo>
                    <a:pt x="211668" y="244561"/>
                  </a:lnTo>
                  <a:lnTo>
                    <a:pt x="211780" y="238596"/>
                  </a:lnTo>
                  <a:lnTo>
                    <a:pt x="211926" y="232631"/>
                  </a:lnTo>
                  <a:lnTo>
                    <a:pt x="212108" y="226666"/>
                  </a:lnTo>
                  <a:lnTo>
                    <a:pt x="212327" y="220701"/>
                  </a:lnTo>
                  <a:lnTo>
                    <a:pt x="212577" y="214736"/>
                  </a:lnTo>
                  <a:lnTo>
                    <a:pt x="212856" y="208771"/>
                  </a:lnTo>
                  <a:lnTo>
                    <a:pt x="213157" y="202806"/>
                  </a:lnTo>
                  <a:lnTo>
                    <a:pt x="213478" y="196842"/>
                  </a:lnTo>
                  <a:lnTo>
                    <a:pt x="213813" y="190877"/>
                  </a:lnTo>
                  <a:lnTo>
                    <a:pt x="214157" y="184912"/>
                  </a:lnTo>
                  <a:lnTo>
                    <a:pt x="214505" y="178947"/>
                  </a:lnTo>
                  <a:lnTo>
                    <a:pt x="214850" y="172982"/>
                  </a:lnTo>
                  <a:lnTo>
                    <a:pt x="215188" y="167017"/>
                  </a:lnTo>
                  <a:lnTo>
                    <a:pt x="215516" y="161052"/>
                  </a:lnTo>
                  <a:lnTo>
                    <a:pt x="215830" y="155087"/>
                  </a:lnTo>
                  <a:lnTo>
                    <a:pt x="216128" y="149122"/>
                  </a:lnTo>
                  <a:lnTo>
                    <a:pt x="216409" y="143157"/>
                  </a:lnTo>
                  <a:lnTo>
                    <a:pt x="216670" y="137192"/>
                  </a:lnTo>
                  <a:lnTo>
                    <a:pt x="216912" y="131228"/>
                  </a:lnTo>
                  <a:lnTo>
                    <a:pt x="217130" y="125263"/>
                  </a:lnTo>
                  <a:lnTo>
                    <a:pt x="217329" y="119298"/>
                  </a:lnTo>
                  <a:lnTo>
                    <a:pt x="217509" y="113333"/>
                  </a:lnTo>
                  <a:lnTo>
                    <a:pt x="217670" y="107368"/>
                  </a:lnTo>
                  <a:lnTo>
                    <a:pt x="217814" y="101403"/>
                  </a:lnTo>
                  <a:lnTo>
                    <a:pt x="217941" y="95438"/>
                  </a:lnTo>
                  <a:lnTo>
                    <a:pt x="218053" y="89473"/>
                  </a:lnTo>
                  <a:lnTo>
                    <a:pt x="218150" y="83508"/>
                  </a:lnTo>
                  <a:lnTo>
                    <a:pt x="218234" y="77543"/>
                  </a:lnTo>
                  <a:lnTo>
                    <a:pt x="218306" y="71578"/>
                  </a:lnTo>
                  <a:lnTo>
                    <a:pt x="218369" y="65614"/>
                  </a:lnTo>
                  <a:lnTo>
                    <a:pt x="218425" y="59649"/>
                  </a:lnTo>
                  <a:lnTo>
                    <a:pt x="218475" y="53684"/>
                  </a:lnTo>
                  <a:lnTo>
                    <a:pt x="218522" y="47719"/>
                  </a:lnTo>
                  <a:lnTo>
                    <a:pt x="218566" y="41754"/>
                  </a:lnTo>
                  <a:lnTo>
                    <a:pt x="218610" y="35789"/>
                  </a:lnTo>
                  <a:lnTo>
                    <a:pt x="218655" y="29824"/>
                  </a:lnTo>
                  <a:lnTo>
                    <a:pt x="218703" y="23859"/>
                  </a:lnTo>
                  <a:lnTo>
                    <a:pt x="218755" y="17894"/>
                  </a:lnTo>
                  <a:lnTo>
                    <a:pt x="218811" y="11929"/>
                  </a:lnTo>
                  <a:lnTo>
                    <a:pt x="218873" y="5964"/>
                  </a:lnTo>
                  <a:lnTo>
                    <a:pt x="218939" y="0"/>
                  </a:lnTo>
                  <a:lnTo>
                    <a:pt x="221483" y="0"/>
                  </a:lnTo>
                  <a:lnTo>
                    <a:pt x="221549" y="5964"/>
                  </a:lnTo>
                  <a:lnTo>
                    <a:pt x="221611" y="11929"/>
                  </a:lnTo>
                  <a:lnTo>
                    <a:pt x="221667" y="17894"/>
                  </a:lnTo>
                  <a:lnTo>
                    <a:pt x="221719" y="23859"/>
                  </a:lnTo>
                  <a:lnTo>
                    <a:pt x="221767" y="29824"/>
                  </a:lnTo>
                  <a:lnTo>
                    <a:pt x="221812" y="35789"/>
                  </a:lnTo>
                  <a:lnTo>
                    <a:pt x="221856" y="41754"/>
                  </a:lnTo>
                  <a:lnTo>
                    <a:pt x="221900" y="47719"/>
                  </a:lnTo>
                  <a:lnTo>
                    <a:pt x="221946" y="53684"/>
                  </a:lnTo>
                  <a:lnTo>
                    <a:pt x="221997" y="59649"/>
                  </a:lnTo>
                  <a:lnTo>
                    <a:pt x="222053" y="65614"/>
                  </a:lnTo>
                  <a:lnTo>
                    <a:pt x="222116" y="71578"/>
                  </a:lnTo>
                  <a:lnTo>
                    <a:pt x="222188" y="77543"/>
                  </a:lnTo>
                  <a:lnTo>
                    <a:pt x="222271" y="83508"/>
                  </a:lnTo>
                  <a:lnTo>
                    <a:pt x="222369" y="89473"/>
                  </a:lnTo>
                  <a:lnTo>
                    <a:pt x="222481" y="95438"/>
                  </a:lnTo>
                  <a:lnTo>
                    <a:pt x="222608" y="101403"/>
                  </a:lnTo>
                  <a:lnTo>
                    <a:pt x="222752" y="107368"/>
                  </a:lnTo>
                  <a:lnTo>
                    <a:pt x="222913" y="113333"/>
                  </a:lnTo>
                  <a:lnTo>
                    <a:pt x="223093" y="119298"/>
                  </a:lnTo>
                  <a:lnTo>
                    <a:pt x="223292" y="125263"/>
                  </a:lnTo>
                  <a:lnTo>
                    <a:pt x="223510" y="131228"/>
                  </a:lnTo>
                  <a:lnTo>
                    <a:pt x="223752" y="137192"/>
                  </a:lnTo>
                  <a:lnTo>
                    <a:pt x="224013" y="143157"/>
                  </a:lnTo>
                  <a:lnTo>
                    <a:pt x="224293" y="149122"/>
                  </a:lnTo>
                  <a:lnTo>
                    <a:pt x="224592" y="155087"/>
                  </a:lnTo>
                  <a:lnTo>
                    <a:pt x="224906" y="161052"/>
                  </a:lnTo>
                  <a:lnTo>
                    <a:pt x="225233" y="167017"/>
                  </a:lnTo>
                  <a:lnTo>
                    <a:pt x="225572" y="172982"/>
                  </a:lnTo>
                  <a:lnTo>
                    <a:pt x="225917" y="178947"/>
                  </a:lnTo>
                  <a:lnTo>
                    <a:pt x="226265" y="184912"/>
                  </a:lnTo>
                  <a:lnTo>
                    <a:pt x="226609" y="190877"/>
                  </a:lnTo>
                  <a:lnTo>
                    <a:pt x="226944" y="196842"/>
                  </a:lnTo>
                  <a:lnTo>
                    <a:pt x="227264" y="202806"/>
                  </a:lnTo>
                  <a:lnTo>
                    <a:pt x="227566" y="208771"/>
                  </a:lnTo>
                  <a:lnTo>
                    <a:pt x="227844" y="214736"/>
                  </a:lnTo>
                  <a:lnTo>
                    <a:pt x="228095" y="220701"/>
                  </a:lnTo>
                  <a:lnTo>
                    <a:pt x="228314" y="226666"/>
                  </a:lnTo>
                  <a:lnTo>
                    <a:pt x="228496" y="232631"/>
                  </a:lnTo>
                  <a:lnTo>
                    <a:pt x="228642" y="238596"/>
                  </a:lnTo>
                  <a:lnTo>
                    <a:pt x="228754" y="244561"/>
                  </a:lnTo>
                  <a:lnTo>
                    <a:pt x="228836" y="250526"/>
                  </a:lnTo>
                  <a:lnTo>
                    <a:pt x="228889" y="256491"/>
                  </a:lnTo>
                  <a:lnTo>
                    <a:pt x="228920" y="262456"/>
                  </a:lnTo>
                  <a:lnTo>
                    <a:pt x="228934" y="268421"/>
                  </a:lnTo>
                  <a:lnTo>
                    <a:pt x="228936" y="274385"/>
                  </a:lnTo>
                  <a:lnTo>
                    <a:pt x="228936" y="280350"/>
                  </a:lnTo>
                  <a:lnTo>
                    <a:pt x="228942" y="286315"/>
                  </a:lnTo>
                  <a:lnTo>
                    <a:pt x="228963" y="292280"/>
                  </a:lnTo>
                  <a:lnTo>
                    <a:pt x="229006" y="298245"/>
                  </a:lnTo>
                  <a:lnTo>
                    <a:pt x="229079" y="304210"/>
                  </a:lnTo>
                  <a:lnTo>
                    <a:pt x="229186" y="310175"/>
                  </a:lnTo>
                  <a:lnTo>
                    <a:pt x="229335" y="316140"/>
                  </a:lnTo>
                  <a:lnTo>
                    <a:pt x="229530" y="322105"/>
                  </a:lnTo>
                  <a:lnTo>
                    <a:pt x="229780" y="328070"/>
                  </a:lnTo>
                  <a:lnTo>
                    <a:pt x="230088" y="334035"/>
                  </a:lnTo>
                  <a:lnTo>
                    <a:pt x="230450" y="339999"/>
                  </a:lnTo>
                  <a:lnTo>
                    <a:pt x="230867" y="345964"/>
                  </a:lnTo>
                  <a:lnTo>
                    <a:pt x="231339" y="351929"/>
                  </a:lnTo>
                  <a:lnTo>
                    <a:pt x="231864" y="357894"/>
                  </a:lnTo>
                  <a:lnTo>
                    <a:pt x="232440" y="363859"/>
                  </a:lnTo>
                  <a:lnTo>
                    <a:pt x="233063" y="369824"/>
                  </a:lnTo>
                  <a:lnTo>
                    <a:pt x="233734" y="375789"/>
                  </a:lnTo>
                  <a:lnTo>
                    <a:pt x="234446" y="381754"/>
                  </a:lnTo>
                  <a:lnTo>
                    <a:pt x="235189" y="387719"/>
                  </a:lnTo>
                  <a:lnTo>
                    <a:pt x="235960" y="393684"/>
                  </a:lnTo>
                  <a:lnTo>
                    <a:pt x="236752" y="399649"/>
                  </a:lnTo>
                  <a:lnTo>
                    <a:pt x="237561" y="405613"/>
                  </a:lnTo>
                  <a:lnTo>
                    <a:pt x="238379" y="411578"/>
                  </a:lnTo>
                  <a:lnTo>
                    <a:pt x="239203" y="417543"/>
                  </a:lnTo>
                  <a:lnTo>
                    <a:pt x="240027" y="423508"/>
                  </a:lnTo>
                  <a:lnTo>
                    <a:pt x="240846" y="429473"/>
                  </a:lnTo>
                  <a:lnTo>
                    <a:pt x="241657" y="435438"/>
                  </a:lnTo>
                  <a:lnTo>
                    <a:pt x="242459" y="441403"/>
                  </a:lnTo>
                  <a:lnTo>
                    <a:pt x="243250" y="447368"/>
                  </a:lnTo>
                  <a:lnTo>
                    <a:pt x="244030" y="453333"/>
                  </a:lnTo>
                  <a:lnTo>
                    <a:pt x="244801" y="459298"/>
                  </a:lnTo>
                  <a:lnTo>
                    <a:pt x="245566" y="465263"/>
                  </a:lnTo>
                  <a:lnTo>
                    <a:pt x="246329" y="471228"/>
                  </a:lnTo>
                  <a:lnTo>
                    <a:pt x="247098" y="477192"/>
                  </a:lnTo>
                  <a:lnTo>
                    <a:pt x="247878" y="483157"/>
                  </a:lnTo>
                  <a:lnTo>
                    <a:pt x="248680" y="489122"/>
                  </a:lnTo>
                  <a:lnTo>
                    <a:pt x="249510" y="495087"/>
                  </a:lnTo>
                  <a:lnTo>
                    <a:pt x="250380" y="501052"/>
                  </a:lnTo>
                  <a:lnTo>
                    <a:pt x="251298" y="507017"/>
                  </a:lnTo>
                  <a:lnTo>
                    <a:pt x="252274" y="512982"/>
                  </a:lnTo>
                  <a:lnTo>
                    <a:pt x="253325" y="518947"/>
                  </a:lnTo>
                  <a:lnTo>
                    <a:pt x="254462" y="524912"/>
                  </a:lnTo>
                  <a:lnTo>
                    <a:pt x="255686" y="530877"/>
                  </a:lnTo>
                  <a:lnTo>
                    <a:pt x="257003" y="536842"/>
                  </a:lnTo>
                  <a:lnTo>
                    <a:pt x="258417" y="542806"/>
                  </a:lnTo>
                  <a:lnTo>
                    <a:pt x="259931" y="548771"/>
                  </a:lnTo>
                  <a:lnTo>
                    <a:pt x="261543" y="554736"/>
                  </a:lnTo>
                  <a:lnTo>
                    <a:pt x="263253" y="560701"/>
                  </a:lnTo>
                  <a:lnTo>
                    <a:pt x="265062" y="566666"/>
                  </a:lnTo>
                  <a:lnTo>
                    <a:pt x="266962" y="572631"/>
                  </a:lnTo>
                  <a:lnTo>
                    <a:pt x="268935" y="578596"/>
                  </a:lnTo>
                  <a:lnTo>
                    <a:pt x="270971" y="584561"/>
                  </a:lnTo>
                  <a:lnTo>
                    <a:pt x="273058" y="590526"/>
                  </a:lnTo>
                  <a:lnTo>
                    <a:pt x="275182" y="596491"/>
                  </a:lnTo>
                  <a:lnTo>
                    <a:pt x="277332" y="602456"/>
                  </a:lnTo>
                  <a:lnTo>
                    <a:pt x="279494" y="608420"/>
                  </a:lnTo>
                  <a:lnTo>
                    <a:pt x="281656" y="614385"/>
                  </a:lnTo>
                  <a:lnTo>
                    <a:pt x="283805" y="620350"/>
                  </a:lnTo>
                  <a:lnTo>
                    <a:pt x="285932" y="626315"/>
                  </a:lnTo>
                  <a:lnTo>
                    <a:pt x="288032" y="632280"/>
                  </a:lnTo>
                  <a:lnTo>
                    <a:pt x="290101" y="638245"/>
                  </a:lnTo>
                  <a:lnTo>
                    <a:pt x="292137" y="644210"/>
                  </a:lnTo>
                  <a:lnTo>
                    <a:pt x="294140" y="650175"/>
                  </a:lnTo>
                  <a:lnTo>
                    <a:pt x="296112" y="656140"/>
                  </a:lnTo>
                  <a:lnTo>
                    <a:pt x="298056" y="662105"/>
                  </a:lnTo>
                  <a:lnTo>
                    <a:pt x="299978" y="668070"/>
                  </a:lnTo>
                  <a:lnTo>
                    <a:pt x="301888" y="674035"/>
                  </a:lnTo>
                  <a:lnTo>
                    <a:pt x="303793" y="679999"/>
                  </a:lnTo>
                  <a:lnTo>
                    <a:pt x="305702" y="685964"/>
                  </a:lnTo>
                  <a:lnTo>
                    <a:pt x="307623" y="691929"/>
                  </a:lnTo>
                  <a:lnTo>
                    <a:pt x="309564" y="697894"/>
                  </a:lnTo>
                  <a:lnTo>
                    <a:pt x="311535" y="703859"/>
                  </a:lnTo>
                  <a:lnTo>
                    <a:pt x="313544" y="709824"/>
                  </a:lnTo>
                  <a:lnTo>
                    <a:pt x="315607" y="715789"/>
                  </a:lnTo>
                  <a:lnTo>
                    <a:pt x="317725" y="721754"/>
                  </a:lnTo>
                  <a:lnTo>
                    <a:pt x="319909" y="727719"/>
                  </a:lnTo>
                  <a:lnTo>
                    <a:pt x="322165" y="733684"/>
                  </a:lnTo>
                  <a:lnTo>
                    <a:pt x="324501" y="739649"/>
                  </a:lnTo>
                  <a:lnTo>
                    <a:pt x="326926" y="745613"/>
                  </a:lnTo>
                  <a:lnTo>
                    <a:pt x="329448" y="751578"/>
                  </a:lnTo>
                  <a:lnTo>
                    <a:pt x="332078" y="757543"/>
                  </a:lnTo>
                  <a:lnTo>
                    <a:pt x="334836" y="763508"/>
                  </a:lnTo>
                  <a:lnTo>
                    <a:pt x="337713" y="769473"/>
                  </a:lnTo>
                  <a:lnTo>
                    <a:pt x="340713" y="775438"/>
                  </a:lnTo>
                  <a:lnTo>
                    <a:pt x="343840" y="781403"/>
                  </a:lnTo>
                  <a:lnTo>
                    <a:pt x="347093" y="787368"/>
                  </a:lnTo>
                  <a:lnTo>
                    <a:pt x="350471" y="793333"/>
                  </a:lnTo>
                  <a:lnTo>
                    <a:pt x="353969" y="799298"/>
                  </a:lnTo>
                  <a:lnTo>
                    <a:pt x="357583" y="805263"/>
                  </a:lnTo>
                  <a:lnTo>
                    <a:pt x="361307" y="811227"/>
                  </a:lnTo>
                  <a:lnTo>
                    <a:pt x="365111" y="817192"/>
                  </a:lnTo>
                  <a:lnTo>
                    <a:pt x="368975" y="823157"/>
                  </a:lnTo>
                  <a:lnTo>
                    <a:pt x="372878" y="829122"/>
                  </a:lnTo>
                  <a:lnTo>
                    <a:pt x="376795" y="835087"/>
                  </a:lnTo>
                  <a:lnTo>
                    <a:pt x="380699" y="841052"/>
                  </a:lnTo>
                  <a:lnTo>
                    <a:pt x="384565" y="847017"/>
                  </a:lnTo>
                  <a:lnTo>
                    <a:pt x="388360" y="852982"/>
                  </a:lnTo>
                  <a:lnTo>
                    <a:pt x="392039" y="858947"/>
                  </a:lnTo>
                  <a:lnTo>
                    <a:pt x="395586" y="864912"/>
                  </a:lnTo>
                  <a:lnTo>
                    <a:pt x="398978" y="870877"/>
                  </a:lnTo>
                  <a:lnTo>
                    <a:pt x="402194" y="876842"/>
                  </a:lnTo>
                  <a:lnTo>
                    <a:pt x="405218" y="882806"/>
                  </a:lnTo>
                  <a:lnTo>
                    <a:pt x="408036" y="888771"/>
                  </a:lnTo>
                  <a:lnTo>
                    <a:pt x="410641" y="894736"/>
                  </a:lnTo>
                  <a:lnTo>
                    <a:pt x="413024" y="900701"/>
                  </a:lnTo>
                  <a:lnTo>
                    <a:pt x="415162" y="906666"/>
                  </a:lnTo>
                  <a:lnTo>
                    <a:pt x="417094" y="912631"/>
                  </a:lnTo>
                  <a:lnTo>
                    <a:pt x="418833" y="918596"/>
                  </a:lnTo>
                  <a:lnTo>
                    <a:pt x="420396" y="924561"/>
                  </a:lnTo>
                  <a:lnTo>
                    <a:pt x="421802" y="930526"/>
                  </a:lnTo>
                  <a:lnTo>
                    <a:pt x="423071" y="936491"/>
                  </a:lnTo>
                  <a:lnTo>
                    <a:pt x="424226" y="942456"/>
                  </a:lnTo>
                  <a:lnTo>
                    <a:pt x="425290" y="948420"/>
                  </a:lnTo>
                  <a:lnTo>
                    <a:pt x="426280" y="954385"/>
                  </a:lnTo>
                  <a:lnTo>
                    <a:pt x="427231" y="960350"/>
                  </a:lnTo>
                  <a:lnTo>
                    <a:pt x="428161" y="966315"/>
                  </a:lnTo>
                  <a:lnTo>
                    <a:pt x="429085" y="972280"/>
                  </a:lnTo>
                  <a:lnTo>
                    <a:pt x="430013" y="978245"/>
                  </a:lnTo>
                  <a:lnTo>
                    <a:pt x="430953" y="984210"/>
                  </a:lnTo>
                  <a:lnTo>
                    <a:pt x="431907" y="990175"/>
                  </a:lnTo>
                  <a:lnTo>
                    <a:pt x="432873" y="996140"/>
                  </a:lnTo>
                  <a:lnTo>
                    <a:pt x="433845" y="1002105"/>
                  </a:lnTo>
                  <a:lnTo>
                    <a:pt x="434808" y="1008070"/>
                  </a:lnTo>
                  <a:lnTo>
                    <a:pt x="435748" y="1014034"/>
                  </a:lnTo>
                  <a:lnTo>
                    <a:pt x="436649" y="1019999"/>
                  </a:lnTo>
                  <a:lnTo>
                    <a:pt x="437492" y="1025964"/>
                  </a:lnTo>
                  <a:lnTo>
                    <a:pt x="438262" y="1031929"/>
                  </a:lnTo>
                  <a:lnTo>
                    <a:pt x="438940" y="1037894"/>
                  </a:lnTo>
                  <a:lnTo>
                    <a:pt x="439512" y="1043859"/>
                  </a:lnTo>
                  <a:lnTo>
                    <a:pt x="439942" y="1049824"/>
                  </a:lnTo>
                  <a:lnTo>
                    <a:pt x="440240" y="1055789"/>
                  </a:lnTo>
                  <a:lnTo>
                    <a:pt x="440400" y="1061754"/>
                  </a:lnTo>
                  <a:lnTo>
                    <a:pt x="440422" y="1067719"/>
                  </a:lnTo>
                  <a:lnTo>
                    <a:pt x="440308" y="1073684"/>
                  </a:lnTo>
                  <a:lnTo>
                    <a:pt x="440061" y="1079649"/>
                  </a:lnTo>
                  <a:lnTo>
                    <a:pt x="439689" y="1085613"/>
                  </a:lnTo>
                  <a:lnTo>
                    <a:pt x="439201" y="1091578"/>
                  </a:lnTo>
                  <a:lnTo>
                    <a:pt x="438591" y="1097543"/>
                  </a:lnTo>
                  <a:lnTo>
                    <a:pt x="437886" y="1103508"/>
                  </a:lnTo>
                  <a:lnTo>
                    <a:pt x="437097" y="1109473"/>
                  </a:lnTo>
                  <a:lnTo>
                    <a:pt x="436229" y="1115438"/>
                  </a:lnTo>
                  <a:lnTo>
                    <a:pt x="435287" y="1121403"/>
                  </a:lnTo>
                  <a:lnTo>
                    <a:pt x="434275" y="1127368"/>
                  </a:lnTo>
                  <a:lnTo>
                    <a:pt x="433193" y="1133333"/>
                  </a:lnTo>
                  <a:lnTo>
                    <a:pt x="432038" y="1139298"/>
                  </a:lnTo>
                  <a:lnTo>
                    <a:pt x="430795" y="1145263"/>
                  </a:lnTo>
                  <a:lnTo>
                    <a:pt x="429466" y="1151227"/>
                  </a:lnTo>
                  <a:lnTo>
                    <a:pt x="428046" y="1157192"/>
                  </a:lnTo>
                  <a:lnTo>
                    <a:pt x="426527" y="1163157"/>
                  </a:lnTo>
                  <a:lnTo>
                    <a:pt x="424904" y="1169122"/>
                  </a:lnTo>
                  <a:lnTo>
                    <a:pt x="423170" y="1175087"/>
                  </a:lnTo>
                  <a:lnTo>
                    <a:pt x="421322" y="1181052"/>
                  </a:lnTo>
                  <a:lnTo>
                    <a:pt x="419359" y="1187017"/>
                  </a:lnTo>
                  <a:lnTo>
                    <a:pt x="417263" y="1192982"/>
                  </a:lnTo>
                  <a:lnTo>
                    <a:pt x="415053" y="1198947"/>
                  </a:lnTo>
                  <a:lnTo>
                    <a:pt x="412736" y="1204912"/>
                  </a:lnTo>
                  <a:lnTo>
                    <a:pt x="410322" y="1210877"/>
                  </a:lnTo>
                  <a:lnTo>
                    <a:pt x="407818" y="1216841"/>
                  </a:lnTo>
                  <a:lnTo>
                    <a:pt x="405237" y="1222806"/>
                  </a:lnTo>
                  <a:lnTo>
                    <a:pt x="402588" y="1228771"/>
                  </a:lnTo>
                  <a:lnTo>
                    <a:pt x="399885" y="1234736"/>
                  </a:lnTo>
                  <a:lnTo>
                    <a:pt x="397137" y="1240701"/>
                  </a:lnTo>
                  <a:lnTo>
                    <a:pt x="394363" y="1246666"/>
                  </a:lnTo>
                  <a:lnTo>
                    <a:pt x="391576" y="1252631"/>
                  </a:lnTo>
                  <a:lnTo>
                    <a:pt x="388789" y="1258596"/>
                  </a:lnTo>
                  <a:lnTo>
                    <a:pt x="386012" y="1264561"/>
                  </a:lnTo>
                  <a:lnTo>
                    <a:pt x="383258" y="1270526"/>
                  </a:lnTo>
                  <a:lnTo>
                    <a:pt x="380535" y="1276491"/>
                  </a:lnTo>
                  <a:lnTo>
                    <a:pt x="377854" y="1282456"/>
                  </a:lnTo>
                  <a:lnTo>
                    <a:pt x="375231" y="1288420"/>
                  </a:lnTo>
                  <a:lnTo>
                    <a:pt x="372671" y="1294385"/>
                  </a:lnTo>
                  <a:lnTo>
                    <a:pt x="370179" y="1300350"/>
                  </a:lnTo>
                  <a:lnTo>
                    <a:pt x="367760" y="1306315"/>
                  </a:lnTo>
                  <a:lnTo>
                    <a:pt x="365417" y="1312280"/>
                  </a:lnTo>
                  <a:lnTo>
                    <a:pt x="363151" y="1318245"/>
                  </a:lnTo>
                  <a:lnTo>
                    <a:pt x="360963" y="1324210"/>
                  </a:lnTo>
                  <a:lnTo>
                    <a:pt x="358850" y="1330175"/>
                  </a:lnTo>
                  <a:lnTo>
                    <a:pt x="356815" y="1336140"/>
                  </a:lnTo>
                  <a:lnTo>
                    <a:pt x="354847" y="1342105"/>
                  </a:lnTo>
                  <a:lnTo>
                    <a:pt x="352932" y="1348070"/>
                  </a:lnTo>
                  <a:lnTo>
                    <a:pt x="351061" y="1354034"/>
                  </a:lnTo>
                  <a:lnTo>
                    <a:pt x="349222" y="1359999"/>
                  </a:lnTo>
                  <a:lnTo>
                    <a:pt x="347403" y="1365964"/>
                  </a:lnTo>
                  <a:lnTo>
                    <a:pt x="345594" y="1371929"/>
                  </a:lnTo>
                  <a:lnTo>
                    <a:pt x="343781" y="1377894"/>
                  </a:lnTo>
                  <a:lnTo>
                    <a:pt x="341951" y="1383859"/>
                  </a:lnTo>
                  <a:lnTo>
                    <a:pt x="340091" y="1389824"/>
                  </a:lnTo>
                  <a:lnTo>
                    <a:pt x="338193" y="1395789"/>
                  </a:lnTo>
                  <a:lnTo>
                    <a:pt x="336249" y="1401754"/>
                  </a:lnTo>
                  <a:lnTo>
                    <a:pt x="334254" y="1407719"/>
                  </a:lnTo>
                  <a:lnTo>
                    <a:pt x="332204" y="1413684"/>
                  </a:lnTo>
                  <a:lnTo>
                    <a:pt x="330096" y="1419648"/>
                  </a:lnTo>
                  <a:lnTo>
                    <a:pt x="327930" y="1425613"/>
                  </a:lnTo>
                  <a:lnTo>
                    <a:pt x="325700" y="1431578"/>
                  </a:lnTo>
                  <a:lnTo>
                    <a:pt x="323413" y="1437543"/>
                  </a:lnTo>
                  <a:lnTo>
                    <a:pt x="321077" y="1443508"/>
                  </a:lnTo>
                  <a:lnTo>
                    <a:pt x="318699" y="1449473"/>
                  </a:lnTo>
                  <a:lnTo>
                    <a:pt x="316287" y="1455438"/>
                  </a:lnTo>
                  <a:lnTo>
                    <a:pt x="313849" y="1461403"/>
                  </a:lnTo>
                  <a:lnTo>
                    <a:pt x="311395" y="1467368"/>
                  </a:lnTo>
                  <a:lnTo>
                    <a:pt x="308936" y="1473333"/>
                  </a:lnTo>
                  <a:lnTo>
                    <a:pt x="306486" y="1479298"/>
                  </a:lnTo>
                  <a:lnTo>
                    <a:pt x="304059" y="1485263"/>
                  </a:lnTo>
                  <a:lnTo>
                    <a:pt x="301668" y="1491227"/>
                  </a:lnTo>
                  <a:lnTo>
                    <a:pt x="299325" y="1497192"/>
                  </a:lnTo>
                  <a:lnTo>
                    <a:pt x="297040" y="1503157"/>
                  </a:lnTo>
                  <a:lnTo>
                    <a:pt x="294824" y="1509122"/>
                  </a:lnTo>
                  <a:lnTo>
                    <a:pt x="292688" y="1515087"/>
                  </a:lnTo>
                  <a:lnTo>
                    <a:pt x="290637" y="1521052"/>
                  </a:lnTo>
                  <a:lnTo>
                    <a:pt x="288689" y="1527017"/>
                  </a:lnTo>
                  <a:lnTo>
                    <a:pt x="286846" y="1532982"/>
                  </a:lnTo>
                  <a:lnTo>
                    <a:pt x="285102" y="1538947"/>
                  </a:lnTo>
                  <a:lnTo>
                    <a:pt x="283456" y="1544912"/>
                  </a:lnTo>
                  <a:lnTo>
                    <a:pt x="281904" y="1550877"/>
                  </a:lnTo>
                  <a:lnTo>
                    <a:pt x="280440" y="1556841"/>
                  </a:lnTo>
                  <a:lnTo>
                    <a:pt x="279055" y="1562806"/>
                  </a:lnTo>
                  <a:lnTo>
                    <a:pt x="277740" y="1568771"/>
                  </a:lnTo>
                  <a:lnTo>
                    <a:pt x="276488" y="1574736"/>
                  </a:lnTo>
                  <a:lnTo>
                    <a:pt x="275284" y="1580701"/>
                  </a:lnTo>
                  <a:lnTo>
                    <a:pt x="274110" y="1586666"/>
                  </a:lnTo>
                  <a:lnTo>
                    <a:pt x="272955" y="1592631"/>
                  </a:lnTo>
                  <a:lnTo>
                    <a:pt x="271809" y="1598596"/>
                  </a:lnTo>
                  <a:lnTo>
                    <a:pt x="270662" y="1604561"/>
                  </a:lnTo>
                  <a:lnTo>
                    <a:pt x="269507" y="1610526"/>
                  </a:lnTo>
                  <a:lnTo>
                    <a:pt x="268341" y="1616491"/>
                  </a:lnTo>
                  <a:lnTo>
                    <a:pt x="267157" y="1622455"/>
                  </a:lnTo>
                  <a:lnTo>
                    <a:pt x="265958" y="1628420"/>
                  </a:lnTo>
                  <a:lnTo>
                    <a:pt x="264747" y="1634385"/>
                  </a:lnTo>
                  <a:lnTo>
                    <a:pt x="263528" y="1640350"/>
                  </a:lnTo>
                  <a:lnTo>
                    <a:pt x="262307" y="1646315"/>
                  </a:lnTo>
                  <a:lnTo>
                    <a:pt x="261091" y="1652280"/>
                  </a:lnTo>
                  <a:lnTo>
                    <a:pt x="259885" y="1658245"/>
                  </a:lnTo>
                  <a:lnTo>
                    <a:pt x="258696" y="1664210"/>
                  </a:lnTo>
                  <a:lnTo>
                    <a:pt x="257531" y="1670175"/>
                  </a:lnTo>
                  <a:lnTo>
                    <a:pt x="256398" y="1676140"/>
                  </a:lnTo>
                  <a:lnTo>
                    <a:pt x="255295" y="1682105"/>
                  </a:lnTo>
                  <a:lnTo>
                    <a:pt x="254225" y="1688070"/>
                  </a:lnTo>
                  <a:lnTo>
                    <a:pt x="253187" y="1694034"/>
                  </a:lnTo>
                  <a:lnTo>
                    <a:pt x="252181" y="1699999"/>
                  </a:lnTo>
                  <a:lnTo>
                    <a:pt x="251203" y="1705964"/>
                  </a:lnTo>
                  <a:lnTo>
                    <a:pt x="250253" y="1711929"/>
                  </a:lnTo>
                  <a:lnTo>
                    <a:pt x="249327" y="1717894"/>
                  </a:lnTo>
                  <a:lnTo>
                    <a:pt x="248424" y="1723859"/>
                  </a:lnTo>
                  <a:lnTo>
                    <a:pt x="247540" y="1729824"/>
                  </a:lnTo>
                  <a:lnTo>
                    <a:pt x="246673" y="1735789"/>
                  </a:lnTo>
                  <a:lnTo>
                    <a:pt x="245822" y="1741754"/>
                  </a:lnTo>
                  <a:lnTo>
                    <a:pt x="244989" y="1747719"/>
                  </a:lnTo>
                  <a:lnTo>
                    <a:pt x="244175" y="1753684"/>
                  </a:lnTo>
                  <a:lnTo>
                    <a:pt x="243381" y="1759648"/>
                  </a:lnTo>
                  <a:lnTo>
                    <a:pt x="242613" y="1765613"/>
                  </a:lnTo>
                  <a:lnTo>
                    <a:pt x="241876" y="1771578"/>
                  </a:lnTo>
                  <a:lnTo>
                    <a:pt x="241172" y="1777543"/>
                  </a:lnTo>
                  <a:lnTo>
                    <a:pt x="240504" y="1783508"/>
                  </a:lnTo>
                  <a:lnTo>
                    <a:pt x="239875" y="1789473"/>
                  </a:lnTo>
                  <a:lnTo>
                    <a:pt x="239288" y="1795438"/>
                  </a:lnTo>
                  <a:lnTo>
                    <a:pt x="238745" y="1801403"/>
                  </a:lnTo>
                  <a:lnTo>
                    <a:pt x="238247" y="1807368"/>
                  </a:lnTo>
                  <a:lnTo>
                    <a:pt x="237797" y="1813333"/>
                  </a:lnTo>
                  <a:lnTo>
                    <a:pt x="237397" y="1819298"/>
                  </a:lnTo>
                  <a:lnTo>
                    <a:pt x="237041" y="1825262"/>
                  </a:lnTo>
                  <a:lnTo>
                    <a:pt x="236724" y="1831227"/>
                  </a:lnTo>
                  <a:lnTo>
                    <a:pt x="236446" y="1837192"/>
                  </a:lnTo>
                  <a:lnTo>
                    <a:pt x="236200" y="1843157"/>
                  </a:lnTo>
                  <a:lnTo>
                    <a:pt x="235984" y="1849122"/>
                  </a:lnTo>
                  <a:lnTo>
                    <a:pt x="235792" y="1855087"/>
                  </a:lnTo>
                  <a:lnTo>
                    <a:pt x="235620" y="1861052"/>
                  </a:lnTo>
                  <a:lnTo>
                    <a:pt x="235465" y="1867017"/>
                  </a:lnTo>
                  <a:lnTo>
                    <a:pt x="235318" y="1872982"/>
                  </a:lnTo>
                  <a:lnTo>
                    <a:pt x="235176" y="1878947"/>
                  </a:lnTo>
                  <a:lnTo>
                    <a:pt x="235036" y="1884912"/>
                  </a:lnTo>
                  <a:lnTo>
                    <a:pt x="234893" y="1890877"/>
                  </a:lnTo>
                  <a:lnTo>
                    <a:pt x="234747" y="1896841"/>
                  </a:lnTo>
                  <a:lnTo>
                    <a:pt x="234594" y="1902806"/>
                  </a:lnTo>
                  <a:lnTo>
                    <a:pt x="234433" y="1908771"/>
                  </a:lnTo>
                  <a:lnTo>
                    <a:pt x="234261" y="1914736"/>
                  </a:lnTo>
                  <a:lnTo>
                    <a:pt x="234081" y="1920701"/>
                  </a:lnTo>
                  <a:lnTo>
                    <a:pt x="233892" y="1926666"/>
                  </a:lnTo>
                  <a:lnTo>
                    <a:pt x="233694" y="1932631"/>
                  </a:lnTo>
                  <a:lnTo>
                    <a:pt x="233488" y="1938596"/>
                  </a:lnTo>
                  <a:lnTo>
                    <a:pt x="233276" y="1944561"/>
                  </a:lnTo>
                  <a:lnTo>
                    <a:pt x="233058" y="1950526"/>
                  </a:lnTo>
                  <a:lnTo>
                    <a:pt x="232836" y="1956491"/>
                  </a:lnTo>
                  <a:lnTo>
                    <a:pt x="232610" y="1962455"/>
                  </a:lnTo>
                  <a:lnTo>
                    <a:pt x="232383" y="1968420"/>
                  </a:lnTo>
                  <a:lnTo>
                    <a:pt x="232157" y="1974385"/>
                  </a:lnTo>
                  <a:lnTo>
                    <a:pt x="231932" y="1980350"/>
                  </a:lnTo>
                  <a:lnTo>
                    <a:pt x="231711" y="1986315"/>
                  </a:lnTo>
                  <a:lnTo>
                    <a:pt x="231495" y="1992280"/>
                  </a:lnTo>
                  <a:lnTo>
                    <a:pt x="231286" y="1998245"/>
                  </a:lnTo>
                  <a:lnTo>
                    <a:pt x="231084" y="2004210"/>
                  </a:lnTo>
                  <a:lnTo>
                    <a:pt x="230893" y="2010175"/>
                  </a:lnTo>
                  <a:lnTo>
                    <a:pt x="230713" y="2016140"/>
                  </a:lnTo>
                  <a:lnTo>
                    <a:pt x="230543" y="2022105"/>
                  </a:lnTo>
                  <a:lnTo>
                    <a:pt x="230384" y="2028069"/>
                  </a:lnTo>
                  <a:lnTo>
                    <a:pt x="230236" y="2034034"/>
                  </a:lnTo>
                  <a:lnTo>
                    <a:pt x="230098" y="2039999"/>
                  </a:lnTo>
                  <a:lnTo>
                    <a:pt x="229969" y="2045964"/>
                  </a:lnTo>
                  <a:lnTo>
                    <a:pt x="229848" y="2051929"/>
                  </a:lnTo>
                  <a:lnTo>
                    <a:pt x="229735" y="2057894"/>
                  </a:lnTo>
                  <a:lnTo>
                    <a:pt x="229625" y="2063859"/>
                  </a:lnTo>
                  <a:lnTo>
                    <a:pt x="229518" y="2069824"/>
                  </a:lnTo>
                  <a:lnTo>
                    <a:pt x="229411" y="2075789"/>
                  </a:lnTo>
                  <a:lnTo>
                    <a:pt x="229305" y="2081754"/>
                  </a:lnTo>
                  <a:lnTo>
                    <a:pt x="229197" y="2087719"/>
                  </a:lnTo>
                  <a:lnTo>
                    <a:pt x="229087" y="2093684"/>
                  </a:lnTo>
                  <a:lnTo>
                    <a:pt x="228975" y="2099648"/>
                  </a:lnTo>
                  <a:lnTo>
                    <a:pt x="228861" y="2105613"/>
                  </a:lnTo>
                  <a:lnTo>
                    <a:pt x="228745" y="2111578"/>
                  </a:lnTo>
                  <a:lnTo>
                    <a:pt x="228630" y="2117543"/>
                  </a:lnTo>
                  <a:lnTo>
                    <a:pt x="228516" y="2123508"/>
                  </a:lnTo>
                  <a:lnTo>
                    <a:pt x="228404" y="2129473"/>
                  </a:lnTo>
                  <a:lnTo>
                    <a:pt x="228297" y="2135438"/>
                  </a:lnTo>
                  <a:lnTo>
                    <a:pt x="228195" y="2141403"/>
                  </a:lnTo>
                  <a:lnTo>
                    <a:pt x="228101" y="2147368"/>
                  </a:lnTo>
                  <a:lnTo>
                    <a:pt x="228018" y="2153333"/>
                  </a:lnTo>
                  <a:lnTo>
                    <a:pt x="227944" y="2159298"/>
                  </a:lnTo>
                  <a:lnTo>
                    <a:pt x="227880" y="2165262"/>
                  </a:lnTo>
                  <a:lnTo>
                    <a:pt x="227826" y="2171227"/>
                  </a:lnTo>
                  <a:lnTo>
                    <a:pt x="227782" y="2177192"/>
                  </a:lnTo>
                  <a:lnTo>
                    <a:pt x="227747" y="2183157"/>
                  </a:lnTo>
                  <a:lnTo>
                    <a:pt x="227719" y="2189122"/>
                  </a:lnTo>
                  <a:lnTo>
                    <a:pt x="227698" y="2195087"/>
                  </a:lnTo>
                  <a:lnTo>
                    <a:pt x="227683" y="2201052"/>
                  </a:lnTo>
                  <a:lnTo>
                    <a:pt x="227670" y="2207017"/>
                  </a:lnTo>
                  <a:lnTo>
                    <a:pt x="227659" y="2212982"/>
                  </a:lnTo>
                  <a:lnTo>
                    <a:pt x="227648" y="2218947"/>
                  </a:lnTo>
                  <a:lnTo>
                    <a:pt x="227636" y="2224912"/>
                  </a:lnTo>
                  <a:lnTo>
                    <a:pt x="227622" y="2230876"/>
                  </a:lnTo>
                  <a:lnTo>
                    <a:pt x="227607" y="2236841"/>
                  </a:lnTo>
                  <a:lnTo>
                    <a:pt x="227590" y="2242806"/>
                  </a:lnTo>
                  <a:lnTo>
                    <a:pt x="227571" y="2248771"/>
                  </a:lnTo>
                  <a:lnTo>
                    <a:pt x="227551" y="2254736"/>
                  </a:lnTo>
                  <a:lnTo>
                    <a:pt x="227531" y="2260701"/>
                  </a:lnTo>
                  <a:lnTo>
                    <a:pt x="227512" y="2266666"/>
                  </a:lnTo>
                  <a:lnTo>
                    <a:pt x="227494" y="2272631"/>
                  </a:lnTo>
                  <a:lnTo>
                    <a:pt x="227479" y="2278596"/>
                  </a:lnTo>
                  <a:lnTo>
                    <a:pt x="227466" y="2284561"/>
                  </a:lnTo>
                  <a:lnTo>
                    <a:pt x="227455" y="2290526"/>
                  </a:lnTo>
                  <a:lnTo>
                    <a:pt x="227448" y="2296490"/>
                  </a:lnTo>
                  <a:lnTo>
                    <a:pt x="227441" y="2302455"/>
                  </a:lnTo>
                  <a:lnTo>
                    <a:pt x="227436" y="2308420"/>
                  </a:lnTo>
                  <a:lnTo>
                    <a:pt x="227429" y="2314385"/>
                  </a:lnTo>
                  <a:lnTo>
                    <a:pt x="227420" y="2320350"/>
                  </a:lnTo>
                  <a:lnTo>
                    <a:pt x="227408" y="2326315"/>
                  </a:lnTo>
                  <a:lnTo>
                    <a:pt x="227390" y="2332280"/>
                  </a:lnTo>
                  <a:lnTo>
                    <a:pt x="227364" y="2338245"/>
                  </a:lnTo>
                  <a:lnTo>
                    <a:pt x="227329" y="2344210"/>
                  </a:lnTo>
                  <a:lnTo>
                    <a:pt x="227284" y="2350175"/>
                  </a:lnTo>
                  <a:lnTo>
                    <a:pt x="227227" y="2356140"/>
                  </a:lnTo>
                  <a:lnTo>
                    <a:pt x="227158" y="2362105"/>
                  </a:lnTo>
                  <a:lnTo>
                    <a:pt x="227076" y="2368069"/>
                  </a:lnTo>
                  <a:lnTo>
                    <a:pt x="226983" y="2374034"/>
                  </a:lnTo>
                  <a:lnTo>
                    <a:pt x="226877" y="2379999"/>
                  </a:lnTo>
                  <a:lnTo>
                    <a:pt x="226760" y="2385964"/>
                  </a:lnTo>
                  <a:lnTo>
                    <a:pt x="226631" y="2391929"/>
                  </a:lnTo>
                  <a:lnTo>
                    <a:pt x="226492" y="2397894"/>
                  </a:lnTo>
                  <a:lnTo>
                    <a:pt x="226345" y="2403859"/>
                  </a:lnTo>
                  <a:lnTo>
                    <a:pt x="226191" y="2409824"/>
                  </a:lnTo>
                  <a:lnTo>
                    <a:pt x="226031" y="2415789"/>
                  </a:lnTo>
                  <a:lnTo>
                    <a:pt x="225868" y="2421754"/>
                  </a:lnTo>
                  <a:lnTo>
                    <a:pt x="225701" y="2427719"/>
                  </a:lnTo>
                  <a:lnTo>
                    <a:pt x="225534" y="2433683"/>
                  </a:lnTo>
                  <a:lnTo>
                    <a:pt x="225367" y="2439648"/>
                  </a:lnTo>
                  <a:lnTo>
                    <a:pt x="225203" y="2445613"/>
                  </a:lnTo>
                  <a:lnTo>
                    <a:pt x="225042" y="2451578"/>
                  </a:lnTo>
                  <a:lnTo>
                    <a:pt x="224886" y="2457543"/>
                  </a:lnTo>
                  <a:lnTo>
                    <a:pt x="224736" y="2463508"/>
                  </a:lnTo>
                  <a:lnTo>
                    <a:pt x="224593" y="2469473"/>
                  </a:lnTo>
                  <a:lnTo>
                    <a:pt x="224458" y="2475438"/>
                  </a:lnTo>
                  <a:lnTo>
                    <a:pt x="224332" y="2481403"/>
                  </a:lnTo>
                  <a:lnTo>
                    <a:pt x="224217" y="2487368"/>
                  </a:lnTo>
                  <a:lnTo>
                    <a:pt x="224112" y="2493333"/>
                  </a:lnTo>
                  <a:lnTo>
                    <a:pt x="224017" y="2499297"/>
                  </a:lnTo>
                  <a:lnTo>
                    <a:pt x="223932" y="2505262"/>
                  </a:lnTo>
                  <a:lnTo>
                    <a:pt x="223857" y="2511227"/>
                  </a:lnTo>
                  <a:lnTo>
                    <a:pt x="223791" y="2517192"/>
                  </a:lnTo>
                  <a:lnTo>
                    <a:pt x="223733" y="2523157"/>
                  </a:lnTo>
                  <a:lnTo>
                    <a:pt x="223682" y="2529122"/>
                  </a:lnTo>
                  <a:lnTo>
                    <a:pt x="223638" y="2535087"/>
                  </a:lnTo>
                  <a:lnTo>
                    <a:pt x="223599" y="2541052"/>
                  </a:lnTo>
                  <a:lnTo>
                    <a:pt x="223562" y="2547017"/>
                  </a:lnTo>
                  <a:lnTo>
                    <a:pt x="223526" y="2552982"/>
                  </a:lnTo>
                  <a:lnTo>
                    <a:pt x="223489" y="2558947"/>
                  </a:lnTo>
                  <a:lnTo>
                    <a:pt x="223450" y="2564912"/>
                  </a:lnTo>
                  <a:lnTo>
                    <a:pt x="223408" y="2570876"/>
                  </a:lnTo>
                  <a:lnTo>
                    <a:pt x="223360" y="2576841"/>
                  </a:lnTo>
                  <a:lnTo>
                    <a:pt x="223306" y="2582806"/>
                  </a:lnTo>
                  <a:lnTo>
                    <a:pt x="223245" y="2588771"/>
                  </a:lnTo>
                  <a:lnTo>
                    <a:pt x="223176" y="2594736"/>
                  </a:lnTo>
                  <a:lnTo>
                    <a:pt x="223099" y="2600701"/>
                  </a:lnTo>
                  <a:lnTo>
                    <a:pt x="223016" y="2606666"/>
                  </a:lnTo>
                  <a:lnTo>
                    <a:pt x="222926" y="2612631"/>
                  </a:lnTo>
                  <a:lnTo>
                    <a:pt x="222831" y="2618596"/>
                  </a:lnTo>
                  <a:lnTo>
                    <a:pt x="222732" y="2624561"/>
                  </a:lnTo>
                  <a:lnTo>
                    <a:pt x="222629" y="2630526"/>
                  </a:lnTo>
                  <a:lnTo>
                    <a:pt x="222526" y="2636490"/>
                  </a:lnTo>
                  <a:lnTo>
                    <a:pt x="222425" y="2642455"/>
                  </a:lnTo>
                  <a:lnTo>
                    <a:pt x="222326" y="2648420"/>
                  </a:lnTo>
                  <a:lnTo>
                    <a:pt x="222231" y="2654385"/>
                  </a:lnTo>
                  <a:lnTo>
                    <a:pt x="222142" y="2660350"/>
                  </a:lnTo>
                  <a:lnTo>
                    <a:pt x="222060" y="2666315"/>
                  </a:lnTo>
                  <a:lnTo>
                    <a:pt x="221987" y="2672280"/>
                  </a:lnTo>
                  <a:lnTo>
                    <a:pt x="221923" y="2678245"/>
                  </a:lnTo>
                  <a:lnTo>
                    <a:pt x="221869" y="2684210"/>
                  </a:lnTo>
                  <a:lnTo>
                    <a:pt x="221825" y="2690175"/>
                  </a:lnTo>
                  <a:lnTo>
                    <a:pt x="221789" y="2696140"/>
                  </a:lnTo>
                  <a:lnTo>
                    <a:pt x="221762" y="2702104"/>
                  </a:lnTo>
                  <a:lnTo>
                    <a:pt x="221743" y="2708069"/>
                  </a:lnTo>
                  <a:lnTo>
                    <a:pt x="221731" y="2714034"/>
                  </a:lnTo>
                  <a:lnTo>
                    <a:pt x="221724" y="2719999"/>
                  </a:lnTo>
                  <a:lnTo>
                    <a:pt x="221721" y="2725964"/>
                  </a:lnTo>
                  <a:lnTo>
                    <a:pt x="221722" y="2731929"/>
                  </a:lnTo>
                  <a:lnTo>
                    <a:pt x="221725" y="2737894"/>
                  </a:lnTo>
                  <a:lnTo>
                    <a:pt x="221729" y="2743859"/>
                  </a:lnTo>
                  <a:lnTo>
                    <a:pt x="221732" y="2749824"/>
                  </a:lnTo>
                  <a:lnTo>
                    <a:pt x="221736" y="2755789"/>
                  </a:lnTo>
                  <a:lnTo>
                    <a:pt x="221739" y="2761754"/>
                  </a:lnTo>
                  <a:lnTo>
                    <a:pt x="221741" y="2767719"/>
                  </a:lnTo>
                  <a:lnTo>
                    <a:pt x="221742" y="2773683"/>
                  </a:lnTo>
                  <a:lnTo>
                    <a:pt x="221742" y="2779648"/>
                  </a:lnTo>
                  <a:lnTo>
                    <a:pt x="221742" y="2785613"/>
                  </a:lnTo>
                  <a:lnTo>
                    <a:pt x="221742" y="2791578"/>
                  </a:lnTo>
                  <a:lnTo>
                    <a:pt x="221742" y="2797543"/>
                  </a:lnTo>
                  <a:lnTo>
                    <a:pt x="221742" y="2803508"/>
                  </a:lnTo>
                  <a:lnTo>
                    <a:pt x="221744" y="2809473"/>
                  </a:lnTo>
                  <a:lnTo>
                    <a:pt x="221746" y="2815438"/>
                  </a:lnTo>
                  <a:lnTo>
                    <a:pt x="221750" y="2821403"/>
                  </a:lnTo>
                  <a:lnTo>
                    <a:pt x="221754" y="2827368"/>
                  </a:lnTo>
                  <a:lnTo>
                    <a:pt x="221760" y="2833333"/>
                  </a:lnTo>
                  <a:lnTo>
                    <a:pt x="221767" y="2839297"/>
                  </a:lnTo>
                  <a:lnTo>
                    <a:pt x="221775" y="2845262"/>
                  </a:lnTo>
                  <a:lnTo>
                    <a:pt x="221783" y="2851227"/>
                  </a:lnTo>
                  <a:lnTo>
                    <a:pt x="221791" y="2857192"/>
                  </a:lnTo>
                  <a:lnTo>
                    <a:pt x="221800" y="2863157"/>
                  </a:lnTo>
                  <a:lnTo>
                    <a:pt x="221810" y="2869122"/>
                  </a:lnTo>
                  <a:lnTo>
                    <a:pt x="221819" y="2875087"/>
                  </a:lnTo>
                  <a:lnTo>
                    <a:pt x="221830" y="2881052"/>
                  </a:lnTo>
                  <a:lnTo>
                    <a:pt x="221841" y="2887017"/>
                  </a:lnTo>
                  <a:lnTo>
                    <a:pt x="221854" y="2892982"/>
                  </a:lnTo>
                  <a:lnTo>
                    <a:pt x="221869" y="2898947"/>
                  </a:lnTo>
                  <a:lnTo>
                    <a:pt x="221887" y="2904911"/>
                  </a:lnTo>
                  <a:lnTo>
                    <a:pt x="221908" y="2910876"/>
                  </a:lnTo>
                  <a:lnTo>
                    <a:pt x="221935" y="2916841"/>
                  </a:lnTo>
                  <a:lnTo>
                    <a:pt x="221968" y="2922806"/>
                  </a:lnTo>
                  <a:lnTo>
                    <a:pt x="222008" y="2928771"/>
                  </a:lnTo>
                  <a:lnTo>
                    <a:pt x="222056" y="2934736"/>
                  </a:lnTo>
                  <a:lnTo>
                    <a:pt x="222113" y="2940701"/>
                  </a:lnTo>
                  <a:lnTo>
                    <a:pt x="222179" y="2946666"/>
                  </a:lnTo>
                  <a:lnTo>
                    <a:pt x="222255" y="2952631"/>
                  </a:lnTo>
                  <a:lnTo>
                    <a:pt x="222341" y="2958596"/>
                  </a:lnTo>
                  <a:lnTo>
                    <a:pt x="222435" y="2964561"/>
                  </a:lnTo>
                  <a:lnTo>
                    <a:pt x="222539" y="2970526"/>
                  </a:lnTo>
                  <a:lnTo>
                    <a:pt x="222650" y="2976490"/>
                  </a:lnTo>
                  <a:lnTo>
                    <a:pt x="222764" y="2982455"/>
                  </a:lnTo>
                  <a:lnTo>
                    <a:pt x="222880" y="2988420"/>
                  </a:lnTo>
                  <a:lnTo>
                    <a:pt x="222994" y="2994385"/>
                  </a:lnTo>
                  <a:lnTo>
                    <a:pt x="223104" y="3000350"/>
                  </a:lnTo>
                  <a:lnTo>
                    <a:pt x="223205" y="3006315"/>
                  </a:lnTo>
                  <a:lnTo>
                    <a:pt x="223294" y="3012280"/>
                  </a:lnTo>
                  <a:lnTo>
                    <a:pt x="223364" y="3018245"/>
                  </a:lnTo>
                  <a:lnTo>
                    <a:pt x="223413" y="3024210"/>
                  </a:lnTo>
                  <a:lnTo>
                    <a:pt x="223438" y="3030175"/>
                  </a:lnTo>
                  <a:lnTo>
                    <a:pt x="223438" y="3036140"/>
                  </a:lnTo>
                  <a:lnTo>
                    <a:pt x="223411" y="3042104"/>
                  </a:lnTo>
                  <a:lnTo>
                    <a:pt x="223356" y="3048069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" name="pg37"/>
            <p:cNvSpPr/>
            <p:nvPr/>
          </p:nvSpPr>
          <p:spPr>
            <a:xfrm>
              <a:off x="8900350" y="3976969"/>
              <a:ext cx="436355" cy="3055764"/>
            </a:xfrm>
            <a:custGeom>
              <a:avLst/>
              <a:gdLst/>
              <a:ahLst/>
              <a:cxnLst/>
              <a:rect l="0" t="0" r="0" b="0"/>
              <a:pathLst>
                <a:path w="436355" h="3055764">
                  <a:moveTo>
                    <a:pt x="213055" y="3055764"/>
                  </a:moveTo>
                  <a:lnTo>
                    <a:pt x="213004" y="3049784"/>
                  </a:lnTo>
                  <a:lnTo>
                    <a:pt x="212998" y="3043804"/>
                  </a:lnTo>
                  <a:lnTo>
                    <a:pt x="213037" y="3037824"/>
                  </a:lnTo>
                  <a:lnTo>
                    <a:pt x="213117" y="3031844"/>
                  </a:lnTo>
                  <a:lnTo>
                    <a:pt x="213235" y="3025864"/>
                  </a:lnTo>
                  <a:lnTo>
                    <a:pt x="213387" y="3019884"/>
                  </a:lnTo>
                  <a:lnTo>
                    <a:pt x="213567" y="3013904"/>
                  </a:lnTo>
                  <a:lnTo>
                    <a:pt x="213772" y="3007924"/>
                  </a:lnTo>
                  <a:lnTo>
                    <a:pt x="213992" y="3001944"/>
                  </a:lnTo>
                  <a:lnTo>
                    <a:pt x="214221" y="2995964"/>
                  </a:lnTo>
                  <a:lnTo>
                    <a:pt x="214455" y="2989984"/>
                  </a:lnTo>
                  <a:lnTo>
                    <a:pt x="214688" y="2984004"/>
                  </a:lnTo>
                  <a:lnTo>
                    <a:pt x="214919" y="2978024"/>
                  </a:lnTo>
                  <a:lnTo>
                    <a:pt x="215143" y="2972044"/>
                  </a:lnTo>
                  <a:lnTo>
                    <a:pt x="215358" y="2966064"/>
                  </a:lnTo>
                  <a:lnTo>
                    <a:pt x="215562" y="2960084"/>
                  </a:lnTo>
                  <a:lnTo>
                    <a:pt x="215754" y="2954104"/>
                  </a:lnTo>
                  <a:lnTo>
                    <a:pt x="215934" y="2948124"/>
                  </a:lnTo>
                  <a:lnTo>
                    <a:pt x="216103" y="2942144"/>
                  </a:lnTo>
                  <a:lnTo>
                    <a:pt x="216259" y="2936164"/>
                  </a:lnTo>
                  <a:lnTo>
                    <a:pt x="216405" y="2930184"/>
                  </a:lnTo>
                  <a:lnTo>
                    <a:pt x="216538" y="2924205"/>
                  </a:lnTo>
                  <a:lnTo>
                    <a:pt x="216659" y="2918225"/>
                  </a:lnTo>
                  <a:lnTo>
                    <a:pt x="216766" y="2912245"/>
                  </a:lnTo>
                  <a:lnTo>
                    <a:pt x="216860" y="2906265"/>
                  </a:lnTo>
                  <a:lnTo>
                    <a:pt x="216940" y="2900285"/>
                  </a:lnTo>
                  <a:lnTo>
                    <a:pt x="217006" y="2894305"/>
                  </a:lnTo>
                  <a:lnTo>
                    <a:pt x="217056" y="2888325"/>
                  </a:lnTo>
                  <a:lnTo>
                    <a:pt x="217089" y="2882345"/>
                  </a:lnTo>
                  <a:lnTo>
                    <a:pt x="217105" y="2876365"/>
                  </a:lnTo>
                  <a:lnTo>
                    <a:pt x="217102" y="2870385"/>
                  </a:lnTo>
                  <a:lnTo>
                    <a:pt x="217078" y="2864405"/>
                  </a:lnTo>
                  <a:lnTo>
                    <a:pt x="217036" y="2858425"/>
                  </a:lnTo>
                  <a:lnTo>
                    <a:pt x="216976" y="2852445"/>
                  </a:lnTo>
                  <a:lnTo>
                    <a:pt x="216899" y="2846465"/>
                  </a:lnTo>
                  <a:lnTo>
                    <a:pt x="216805" y="2840485"/>
                  </a:lnTo>
                  <a:lnTo>
                    <a:pt x="216696" y="2834505"/>
                  </a:lnTo>
                  <a:lnTo>
                    <a:pt x="216574" y="2828525"/>
                  </a:lnTo>
                  <a:lnTo>
                    <a:pt x="216439" y="2822545"/>
                  </a:lnTo>
                  <a:lnTo>
                    <a:pt x="216295" y="2816565"/>
                  </a:lnTo>
                  <a:lnTo>
                    <a:pt x="216146" y="2810585"/>
                  </a:lnTo>
                  <a:lnTo>
                    <a:pt x="215993" y="2804605"/>
                  </a:lnTo>
                  <a:lnTo>
                    <a:pt x="215838" y="2798625"/>
                  </a:lnTo>
                  <a:lnTo>
                    <a:pt x="215685" y="2792645"/>
                  </a:lnTo>
                  <a:lnTo>
                    <a:pt x="215536" y="2786665"/>
                  </a:lnTo>
                  <a:lnTo>
                    <a:pt x="215393" y="2780685"/>
                  </a:lnTo>
                  <a:lnTo>
                    <a:pt x="215259" y="2774705"/>
                  </a:lnTo>
                  <a:lnTo>
                    <a:pt x="215135" y="2768725"/>
                  </a:lnTo>
                  <a:lnTo>
                    <a:pt x="215023" y="2762745"/>
                  </a:lnTo>
                  <a:lnTo>
                    <a:pt x="214925" y="2756765"/>
                  </a:lnTo>
                  <a:lnTo>
                    <a:pt x="214840" y="2750785"/>
                  </a:lnTo>
                  <a:lnTo>
                    <a:pt x="214771" y="2744805"/>
                  </a:lnTo>
                  <a:lnTo>
                    <a:pt x="214717" y="2738825"/>
                  </a:lnTo>
                  <a:lnTo>
                    <a:pt x="214681" y="2732845"/>
                  </a:lnTo>
                  <a:lnTo>
                    <a:pt x="214663" y="2726866"/>
                  </a:lnTo>
                  <a:lnTo>
                    <a:pt x="214661" y="2720886"/>
                  </a:lnTo>
                  <a:lnTo>
                    <a:pt x="214675" y="2714906"/>
                  </a:lnTo>
                  <a:lnTo>
                    <a:pt x="214705" y="2708926"/>
                  </a:lnTo>
                  <a:lnTo>
                    <a:pt x="214749" y="2702946"/>
                  </a:lnTo>
                  <a:lnTo>
                    <a:pt x="214806" y="2696966"/>
                  </a:lnTo>
                  <a:lnTo>
                    <a:pt x="214874" y="2690986"/>
                  </a:lnTo>
                  <a:lnTo>
                    <a:pt x="214954" y="2685006"/>
                  </a:lnTo>
                  <a:lnTo>
                    <a:pt x="215041" y="2679026"/>
                  </a:lnTo>
                  <a:lnTo>
                    <a:pt x="215133" y="2673046"/>
                  </a:lnTo>
                  <a:lnTo>
                    <a:pt x="215228" y="2667066"/>
                  </a:lnTo>
                  <a:lnTo>
                    <a:pt x="215321" y="2661086"/>
                  </a:lnTo>
                  <a:lnTo>
                    <a:pt x="215411" y="2655106"/>
                  </a:lnTo>
                  <a:lnTo>
                    <a:pt x="215496" y="2649126"/>
                  </a:lnTo>
                  <a:lnTo>
                    <a:pt x="215571" y="2643146"/>
                  </a:lnTo>
                  <a:lnTo>
                    <a:pt x="215634" y="2637166"/>
                  </a:lnTo>
                  <a:lnTo>
                    <a:pt x="215682" y="2631186"/>
                  </a:lnTo>
                  <a:lnTo>
                    <a:pt x="215714" y="2625206"/>
                  </a:lnTo>
                  <a:lnTo>
                    <a:pt x="215729" y="2619226"/>
                  </a:lnTo>
                  <a:lnTo>
                    <a:pt x="215726" y="2613246"/>
                  </a:lnTo>
                  <a:lnTo>
                    <a:pt x="215705" y="2607266"/>
                  </a:lnTo>
                  <a:lnTo>
                    <a:pt x="215667" y="2601286"/>
                  </a:lnTo>
                  <a:lnTo>
                    <a:pt x="215612" y="2595306"/>
                  </a:lnTo>
                  <a:lnTo>
                    <a:pt x="215539" y="2589326"/>
                  </a:lnTo>
                  <a:lnTo>
                    <a:pt x="215453" y="2583346"/>
                  </a:lnTo>
                  <a:lnTo>
                    <a:pt x="215358" y="2577366"/>
                  </a:lnTo>
                  <a:lnTo>
                    <a:pt x="215254" y="2571386"/>
                  </a:lnTo>
                  <a:lnTo>
                    <a:pt x="215147" y="2565406"/>
                  </a:lnTo>
                  <a:lnTo>
                    <a:pt x="215038" y="2559426"/>
                  </a:lnTo>
                  <a:lnTo>
                    <a:pt x="214930" y="2553446"/>
                  </a:lnTo>
                  <a:lnTo>
                    <a:pt x="214829" y="2547466"/>
                  </a:lnTo>
                  <a:lnTo>
                    <a:pt x="214737" y="2541486"/>
                  </a:lnTo>
                  <a:lnTo>
                    <a:pt x="214657" y="2535507"/>
                  </a:lnTo>
                  <a:lnTo>
                    <a:pt x="214591" y="2529527"/>
                  </a:lnTo>
                  <a:lnTo>
                    <a:pt x="214542" y="2523547"/>
                  </a:lnTo>
                  <a:lnTo>
                    <a:pt x="214510" y="2517567"/>
                  </a:lnTo>
                  <a:lnTo>
                    <a:pt x="214498" y="2511587"/>
                  </a:lnTo>
                  <a:lnTo>
                    <a:pt x="214505" y="2505607"/>
                  </a:lnTo>
                  <a:lnTo>
                    <a:pt x="214534" y="2499627"/>
                  </a:lnTo>
                  <a:lnTo>
                    <a:pt x="214584" y="2493647"/>
                  </a:lnTo>
                  <a:lnTo>
                    <a:pt x="214651" y="2487667"/>
                  </a:lnTo>
                  <a:lnTo>
                    <a:pt x="214736" y="2481687"/>
                  </a:lnTo>
                  <a:lnTo>
                    <a:pt x="214835" y="2475707"/>
                  </a:lnTo>
                  <a:lnTo>
                    <a:pt x="214946" y="2469727"/>
                  </a:lnTo>
                  <a:lnTo>
                    <a:pt x="215067" y="2463747"/>
                  </a:lnTo>
                  <a:lnTo>
                    <a:pt x="215195" y="2457767"/>
                  </a:lnTo>
                  <a:lnTo>
                    <a:pt x="215327" y="2451787"/>
                  </a:lnTo>
                  <a:lnTo>
                    <a:pt x="215459" y="2445807"/>
                  </a:lnTo>
                  <a:lnTo>
                    <a:pt x="215589" y="2439827"/>
                  </a:lnTo>
                  <a:lnTo>
                    <a:pt x="215712" y="2433847"/>
                  </a:lnTo>
                  <a:lnTo>
                    <a:pt x="215827" y="2427867"/>
                  </a:lnTo>
                  <a:lnTo>
                    <a:pt x="215931" y="2421887"/>
                  </a:lnTo>
                  <a:lnTo>
                    <a:pt x="216023" y="2415907"/>
                  </a:lnTo>
                  <a:lnTo>
                    <a:pt x="216100" y="2409927"/>
                  </a:lnTo>
                  <a:lnTo>
                    <a:pt x="216159" y="2403947"/>
                  </a:lnTo>
                  <a:lnTo>
                    <a:pt x="216201" y="2397967"/>
                  </a:lnTo>
                  <a:lnTo>
                    <a:pt x="216226" y="2391987"/>
                  </a:lnTo>
                  <a:lnTo>
                    <a:pt x="216233" y="2386007"/>
                  </a:lnTo>
                  <a:lnTo>
                    <a:pt x="216223" y="2380027"/>
                  </a:lnTo>
                  <a:lnTo>
                    <a:pt x="216196" y="2374047"/>
                  </a:lnTo>
                  <a:lnTo>
                    <a:pt x="216152" y="2368067"/>
                  </a:lnTo>
                  <a:lnTo>
                    <a:pt x="216091" y="2362087"/>
                  </a:lnTo>
                  <a:lnTo>
                    <a:pt x="216013" y="2356107"/>
                  </a:lnTo>
                  <a:lnTo>
                    <a:pt x="215921" y="2350127"/>
                  </a:lnTo>
                  <a:lnTo>
                    <a:pt x="215814" y="2344147"/>
                  </a:lnTo>
                  <a:lnTo>
                    <a:pt x="215694" y="2338168"/>
                  </a:lnTo>
                  <a:lnTo>
                    <a:pt x="215562" y="2332188"/>
                  </a:lnTo>
                  <a:lnTo>
                    <a:pt x="215418" y="2326208"/>
                  </a:lnTo>
                  <a:lnTo>
                    <a:pt x="215264" y="2320228"/>
                  </a:lnTo>
                  <a:lnTo>
                    <a:pt x="215100" y="2314248"/>
                  </a:lnTo>
                  <a:lnTo>
                    <a:pt x="214927" y="2308268"/>
                  </a:lnTo>
                  <a:lnTo>
                    <a:pt x="214748" y="2302288"/>
                  </a:lnTo>
                  <a:lnTo>
                    <a:pt x="214564" y="2296308"/>
                  </a:lnTo>
                  <a:lnTo>
                    <a:pt x="214377" y="2290328"/>
                  </a:lnTo>
                  <a:lnTo>
                    <a:pt x="214188" y="2284348"/>
                  </a:lnTo>
                  <a:lnTo>
                    <a:pt x="214000" y="2278368"/>
                  </a:lnTo>
                  <a:lnTo>
                    <a:pt x="213815" y="2272388"/>
                  </a:lnTo>
                  <a:lnTo>
                    <a:pt x="213635" y="2266408"/>
                  </a:lnTo>
                  <a:lnTo>
                    <a:pt x="213463" y="2260428"/>
                  </a:lnTo>
                  <a:lnTo>
                    <a:pt x="213300" y="2254448"/>
                  </a:lnTo>
                  <a:lnTo>
                    <a:pt x="213149" y="2248468"/>
                  </a:lnTo>
                  <a:lnTo>
                    <a:pt x="213010" y="2242488"/>
                  </a:lnTo>
                  <a:lnTo>
                    <a:pt x="212886" y="2236508"/>
                  </a:lnTo>
                  <a:lnTo>
                    <a:pt x="212777" y="2230528"/>
                  </a:lnTo>
                  <a:lnTo>
                    <a:pt x="212684" y="2224548"/>
                  </a:lnTo>
                  <a:lnTo>
                    <a:pt x="212610" y="2218568"/>
                  </a:lnTo>
                  <a:lnTo>
                    <a:pt x="212553" y="2212588"/>
                  </a:lnTo>
                  <a:lnTo>
                    <a:pt x="212512" y="2206608"/>
                  </a:lnTo>
                  <a:lnTo>
                    <a:pt x="212487" y="2200628"/>
                  </a:lnTo>
                  <a:lnTo>
                    <a:pt x="212475" y="2194648"/>
                  </a:lnTo>
                  <a:lnTo>
                    <a:pt x="212476" y="2188668"/>
                  </a:lnTo>
                  <a:lnTo>
                    <a:pt x="212487" y="2182688"/>
                  </a:lnTo>
                  <a:lnTo>
                    <a:pt x="212508" y="2176708"/>
                  </a:lnTo>
                  <a:lnTo>
                    <a:pt x="212536" y="2170728"/>
                  </a:lnTo>
                  <a:lnTo>
                    <a:pt x="212567" y="2164748"/>
                  </a:lnTo>
                  <a:lnTo>
                    <a:pt x="212598" y="2158768"/>
                  </a:lnTo>
                  <a:lnTo>
                    <a:pt x="212627" y="2152788"/>
                  </a:lnTo>
                  <a:lnTo>
                    <a:pt x="212651" y="2146808"/>
                  </a:lnTo>
                  <a:lnTo>
                    <a:pt x="212665" y="2140829"/>
                  </a:lnTo>
                  <a:lnTo>
                    <a:pt x="212668" y="2134849"/>
                  </a:lnTo>
                  <a:lnTo>
                    <a:pt x="212655" y="2128869"/>
                  </a:lnTo>
                  <a:lnTo>
                    <a:pt x="212621" y="2122889"/>
                  </a:lnTo>
                  <a:lnTo>
                    <a:pt x="212564" y="2116909"/>
                  </a:lnTo>
                  <a:lnTo>
                    <a:pt x="212483" y="2110929"/>
                  </a:lnTo>
                  <a:lnTo>
                    <a:pt x="212376" y="2104949"/>
                  </a:lnTo>
                  <a:lnTo>
                    <a:pt x="212240" y="2098969"/>
                  </a:lnTo>
                  <a:lnTo>
                    <a:pt x="212075" y="2092989"/>
                  </a:lnTo>
                  <a:lnTo>
                    <a:pt x="211881" y="2087009"/>
                  </a:lnTo>
                  <a:lnTo>
                    <a:pt x="211655" y="2081029"/>
                  </a:lnTo>
                  <a:lnTo>
                    <a:pt x="211401" y="2075049"/>
                  </a:lnTo>
                  <a:lnTo>
                    <a:pt x="211124" y="2069069"/>
                  </a:lnTo>
                  <a:lnTo>
                    <a:pt x="210828" y="2063089"/>
                  </a:lnTo>
                  <a:lnTo>
                    <a:pt x="210518" y="2057109"/>
                  </a:lnTo>
                  <a:lnTo>
                    <a:pt x="210198" y="2051129"/>
                  </a:lnTo>
                  <a:lnTo>
                    <a:pt x="209875" y="2045149"/>
                  </a:lnTo>
                  <a:lnTo>
                    <a:pt x="209555" y="2039169"/>
                  </a:lnTo>
                  <a:lnTo>
                    <a:pt x="209248" y="2033189"/>
                  </a:lnTo>
                  <a:lnTo>
                    <a:pt x="208959" y="2027209"/>
                  </a:lnTo>
                  <a:lnTo>
                    <a:pt x="208693" y="2021229"/>
                  </a:lnTo>
                  <a:lnTo>
                    <a:pt x="208456" y="2015249"/>
                  </a:lnTo>
                  <a:lnTo>
                    <a:pt x="208250" y="2009269"/>
                  </a:lnTo>
                  <a:lnTo>
                    <a:pt x="208079" y="2003289"/>
                  </a:lnTo>
                  <a:lnTo>
                    <a:pt x="207942" y="1997309"/>
                  </a:lnTo>
                  <a:lnTo>
                    <a:pt x="207841" y="1991329"/>
                  </a:lnTo>
                  <a:lnTo>
                    <a:pt x="207778" y="1985349"/>
                  </a:lnTo>
                  <a:lnTo>
                    <a:pt x="207743" y="1979369"/>
                  </a:lnTo>
                  <a:lnTo>
                    <a:pt x="207731" y="1973389"/>
                  </a:lnTo>
                  <a:lnTo>
                    <a:pt x="207737" y="1967409"/>
                  </a:lnTo>
                  <a:lnTo>
                    <a:pt x="207755" y="1961429"/>
                  </a:lnTo>
                  <a:lnTo>
                    <a:pt x="207777" y="1955449"/>
                  </a:lnTo>
                  <a:lnTo>
                    <a:pt x="207797" y="1949470"/>
                  </a:lnTo>
                  <a:lnTo>
                    <a:pt x="207806" y="1943490"/>
                  </a:lnTo>
                  <a:lnTo>
                    <a:pt x="207797" y="1937510"/>
                  </a:lnTo>
                  <a:lnTo>
                    <a:pt x="207763" y="1931530"/>
                  </a:lnTo>
                  <a:lnTo>
                    <a:pt x="207701" y="1925550"/>
                  </a:lnTo>
                  <a:lnTo>
                    <a:pt x="207607" y="1919570"/>
                  </a:lnTo>
                  <a:lnTo>
                    <a:pt x="207477" y="1913590"/>
                  </a:lnTo>
                  <a:lnTo>
                    <a:pt x="207310" y="1907610"/>
                  </a:lnTo>
                  <a:lnTo>
                    <a:pt x="207104" y="1901630"/>
                  </a:lnTo>
                  <a:lnTo>
                    <a:pt x="206855" y="1895650"/>
                  </a:lnTo>
                  <a:lnTo>
                    <a:pt x="206565" y="1889670"/>
                  </a:lnTo>
                  <a:lnTo>
                    <a:pt x="206239" y="1883690"/>
                  </a:lnTo>
                  <a:lnTo>
                    <a:pt x="205878" y="1877710"/>
                  </a:lnTo>
                  <a:lnTo>
                    <a:pt x="205486" y="1871730"/>
                  </a:lnTo>
                  <a:lnTo>
                    <a:pt x="205066" y="1865750"/>
                  </a:lnTo>
                  <a:lnTo>
                    <a:pt x="204622" y="1859770"/>
                  </a:lnTo>
                  <a:lnTo>
                    <a:pt x="204157" y="1853790"/>
                  </a:lnTo>
                  <a:lnTo>
                    <a:pt x="203674" y="1847810"/>
                  </a:lnTo>
                  <a:lnTo>
                    <a:pt x="203181" y="1841830"/>
                  </a:lnTo>
                  <a:lnTo>
                    <a:pt x="202682" y="1835850"/>
                  </a:lnTo>
                  <a:lnTo>
                    <a:pt x="202183" y="1829870"/>
                  </a:lnTo>
                  <a:lnTo>
                    <a:pt x="201687" y="1823890"/>
                  </a:lnTo>
                  <a:lnTo>
                    <a:pt x="201199" y="1817910"/>
                  </a:lnTo>
                  <a:lnTo>
                    <a:pt x="200722" y="1811930"/>
                  </a:lnTo>
                  <a:lnTo>
                    <a:pt x="200260" y="1805950"/>
                  </a:lnTo>
                  <a:lnTo>
                    <a:pt x="199819" y="1799970"/>
                  </a:lnTo>
                  <a:lnTo>
                    <a:pt x="199397" y="1793990"/>
                  </a:lnTo>
                  <a:lnTo>
                    <a:pt x="198997" y="1788010"/>
                  </a:lnTo>
                  <a:lnTo>
                    <a:pt x="198618" y="1782030"/>
                  </a:lnTo>
                  <a:lnTo>
                    <a:pt x="198260" y="1776050"/>
                  </a:lnTo>
                  <a:lnTo>
                    <a:pt x="197922" y="1770070"/>
                  </a:lnTo>
                  <a:lnTo>
                    <a:pt x="197601" y="1764090"/>
                  </a:lnTo>
                  <a:lnTo>
                    <a:pt x="197295" y="1758110"/>
                  </a:lnTo>
                  <a:lnTo>
                    <a:pt x="197001" y="1752131"/>
                  </a:lnTo>
                  <a:lnTo>
                    <a:pt x="196713" y="1746151"/>
                  </a:lnTo>
                  <a:lnTo>
                    <a:pt x="196424" y="1740171"/>
                  </a:lnTo>
                  <a:lnTo>
                    <a:pt x="196129" y="1734191"/>
                  </a:lnTo>
                  <a:lnTo>
                    <a:pt x="195821" y="1728211"/>
                  </a:lnTo>
                  <a:lnTo>
                    <a:pt x="195495" y="1722231"/>
                  </a:lnTo>
                  <a:lnTo>
                    <a:pt x="195141" y="1716251"/>
                  </a:lnTo>
                  <a:lnTo>
                    <a:pt x="194750" y="1710271"/>
                  </a:lnTo>
                  <a:lnTo>
                    <a:pt x="194309" y="1704291"/>
                  </a:lnTo>
                  <a:lnTo>
                    <a:pt x="193815" y="1698311"/>
                  </a:lnTo>
                  <a:lnTo>
                    <a:pt x="193260" y="1692331"/>
                  </a:lnTo>
                  <a:lnTo>
                    <a:pt x="192636" y="1686351"/>
                  </a:lnTo>
                  <a:lnTo>
                    <a:pt x="191936" y="1680371"/>
                  </a:lnTo>
                  <a:lnTo>
                    <a:pt x="191156" y="1674391"/>
                  </a:lnTo>
                  <a:lnTo>
                    <a:pt x="190290" y="1668411"/>
                  </a:lnTo>
                  <a:lnTo>
                    <a:pt x="189323" y="1662431"/>
                  </a:lnTo>
                  <a:lnTo>
                    <a:pt x="188261" y="1656451"/>
                  </a:lnTo>
                  <a:lnTo>
                    <a:pt x="187108" y="1650471"/>
                  </a:lnTo>
                  <a:lnTo>
                    <a:pt x="185865" y="1644491"/>
                  </a:lnTo>
                  <a:lnTo>
                    <a:pt x="184535" y="1638511"/>
                  </a:lnTo>
                  <a:lnTo>
                    <a:pt x="183123" y="1632531"/>
                  </a:lnTo>
                  <a:lnTo>
                    <a:pt x="181633" y="1626551"/>
                  </a:lnTo>
                  <a:lnTo>
                    <a:pt x="180069" y="1620571"/>
                  </a:lnTo>
                  <a:lnTo>
                    <a:pt x="178428" y="1614591"/>
                  </a:lnTo>
                  <a:lnTo>
                    <a:pt x="176726" y="1608611"/>
                  </a:lnTo>
                  <a:lnTo>
                    <a:pt x="174969" y="1602631"/>
                  </a:lnTo>
                  <a:lnTo>
                    <a:pt x="173161" y="1596651"/>
                  </a:lnTo>
                  <a:lnTo>
                    <a:pt x="171305" y="1590671"/>
                  </a:lnTo>
                  <a:lnTo>
                    <a:pt x="169402" y="1584691"/>
                  </a:lnTo>
                  <a:lnTo>
                    <a:pt x="167455" y="1578711"/>
                  </a:lnTo>
                  <a:lnTo>
                    <a:pt x="165463" y="1572731"/>
                  </a:lnTo>
                  <a:lnTo>
                    <a:pt x="163421" y="1566751"/>
                  </a:lnTo>
                  <a:lnTo>
                    <a:pt x="161336" y="1560771"/>
                  </a:lnTo>
                  <a:lnTo>
                    <a:pt x="159208" y="1554792"/>
                  </a:lnTo>
                  <a:lnTo>
                    <a:pt x="157037" y="1548812"/>
                  </a:lnTo>
                  <a:lnTo>
                    <a:pt x="154825" y="1542832"/>
                  </a:lnTo>
                  <a:lnTo>
                    <a:pt x="152574" y="1536852"/>
                  </a:lnTo>
                  <a:lnTo>
                    <a:pt x="150289" y="1530872"/>
                  </a:lnTo>
                  <a:lnTo>
                    <a:pt x="147973" y="1524892"/>
                  </a:lnTo>
                  <a:lnTo>
                    <a:pt x="145636" y="1518912"/>
                  </a:lnTo>
                  <a:lnTo>
                    <a:pt x="143288" y="1512932"/>
                  </a:lnTo>
                  <a:lnTo>
                    <a:pt x="140941" y="1506952"/>
                  </a:lnTo>
                  <a:lnTo>
                    <a:pt x="138605" y="1500972"/>
                  </a:lnTo>
                  <a:lnTo>
                    <a:pt x="136291" y="1494992"/>
                  </a:lnTo>
                  <a:lnTo>
                    <a:pt x="134012" y="1489012"/>
                  </a:lnTo>
                  <a:lnTo>
                    <a:pt x="131777" y="1483032"/>
                  </a:lnTo>
                  <a:lnTo>
                    <a:pt x="129606" y="1477052"/>
                  </a:lnTo>
                  <a:lnTo>
                    <a:pt x="127505" y="1471072"/>
                  </a:lnTo>
                  <a:lnTo>
                    <a:pt x="125478" y="1465092"/>
                  </a:lnTo>
                  <a:lnTo>
                    <a:pt x="123528" y="1459112"/>
                  </a:lnTo>
                  <a:lnTo>
                    <a:pt x="121660" y="1453132"/>
                  </a:lnTo>
                  <a:lnTo>
                    <a:pt x="119870" y="1447152"/>
                  </a:lnTo>
                  <a:lnTo>
                    <a:pt x="118158" y="1441172"/>
                  </a:lnTo>
                  <a:lnTo>
                    <a:pt x="116518" y="1435192"/>
                  </a:lnTo>
                  <a:lnTo>
                    <a:pt x="114950" y="1429212"/>
                  </a:lnTo>
                  <a:lnTo>
                    <a:pt x="113432" y="1423232"/>
                  </a:lnTo>
                  <a:lnTo>
                    <a:pt x="111948" y="1417252"/>
                  </a:lnTo>
                  <a:lnTo>
                    <a:pt x="110485" y="1411272"/>
                  </a:lnTo>
                  <a:lnTo>
                    <a:pt x="109026" y="1405292"/>
                  </a:lnTo>
                  <a:lnTo>
                    <a:pt x="107554" y="1399312"/>
                  </a:lnTo>
                  <a:lnTo>
                    <a:pt x="106052" y="1393332"/>
                  </a:lnTo>
                  <a:lnTo>
                    <a:pt x="104499" y="1387352"/>
                  </a:lnTo>
                  <a:lnTo>
                    <a:pt x="102868" y="1381372"/>
                  </a:lnTo>
                  <a:lnTo>
                    <a:pt x="101150" y="1375392"/>
                  </a:lnTo>
                  <a:lnTo>
                    <a:pt x="99331" y="1369412"/>
                  </a:lnTo>
                  <a:lnTo>
                    <a:pt x="97402" y="1363433"/>
                  </a:lnTo>
                  <a:lnTo>
                    <a:pt x="95351" y="1357453"/>
                  </a:lnTo>
                  <a:lnTo>
                    <a:pt x="93173" y="1351473"/>
                  </a:lnTo>
                  <a:lnTo>
                    <a:pt x="90865" y="1345493"/>
                  </a:lnTo>
                  <a:lnTo>
                    <a:pt x="88415" y="1339513"/>
                  </a:lnTo>
                  <a:lnTo>
                    <a:pt x="85826" y="1333533"/>
                  </a:lnTo>
                  <a:lnTo>
                    <a:pt x="83117" y="1327553"/>
                  </a:lnTo>
                  <a:lnTo>
                    <a:pt x="80296" y="1321573"/>
                  </a:lnTo>
                  <a:lnTo>
                    <a:pt x="77377" y="1315593"/>
                  </a:lnTo>
                  <a:lnTo>
                    <a:pt x="74372" y="1309613"/>
                  </a:lnTo>
                  <a:lnTo>
                    <a:pt x="71297" y="1303633"/>
                  </a:lnTo>
                  <a:lnTo>
                    <a:pt x="68168" y="1297653"/>
                  </a:lnTo>
                  <a:lnTo>
                    <a:pt x="65003" y="1291673"/>
                  </a:lnTo>
                  <a:lnTo>
                    <a:pt x="61826" y="1285693"/>
                  </a:lnTo>
                  <a:lnTo>
                    <a:pt x="58661" y="1279713"/>
                  </a:lnTo>
                  <a:lnTo>
                    <a:pt x="55526" y="1273733"/>
                  </a:lnTo>
                  <a:lnTo>
                    <a:pt x="52441" y="1267753"/>
                  </a:lnTo>
                  <a:lnTo>
                    <a:pt x="49426" y="1261773"/>
                  </a:lnTo>
                  <a:lnTo>
                    <a:pt x="46498" y="1255793"/>
                  </a:lnTo>
                  <a:lnTo>
                    <a:pt x="43676" y="1249813"/>
                  </a:lnTo>
                  <a:lnTo>
                    <a:pt x="40999" y="1243833"/>
                  </a:lnTo>
                  <a:lnTo>
                    <a:pt x="38464" y="1237853"/>
                  </a:lnTo>
                  <a:lnTo>
                    <a:pt x="36081" y="1231873"/>
                  </a:lnTo>
                  <a:lnTo>
                    <a:pt x="33858" y="1225893"/>
                  </a:lnTo>
                  <a:lnTo>
                    <a:pt x="31800" y="1219913"/>
                  </a:lnTo>
                  <a:lnTo>
                    <a:pt x="29909" y="1213933"/>
                  </a:lnTo>
                  <a:lnTo>
                    <a:pt x="28183" y="1207953"/>
                  </a:lnTo>
                  <a:lnTo>
                    <a:pt x="26620" y="1201973"/>
                  </a:lnTo>
                  <a:lnTo>
                    <a:pt x="25224" y="1195993"/>
                  </a:lnTo>
                  <a:lnTo>
                    <a:pt x="23957" y="1190013"/>
                  </a:lnTo>
                  <a:lnTo>
                    <a:pt x="22800" y="1184033"/>
                  </a:lnTo>
                  <a:lnTo>
                    <a:pt x="21734" y="1178053"/>
                  </a:lnTo>
                  <a:lnTo>
                    <a:pt x="20736" y="1172073"/>
                  </a:lnTo>
                  <a:lnTo>
                    <a:pt x="19784" y="1166094"/>
                  </a:lnTo>
                  <a:lnTo>
                    <a:pt x="18854" y="1160114"/>
                  </a:lnTo>
                  <a:lnTo>
                    <a:pt x="17923" y="1154134"/>
                  </a:lnTo>
                  <a:lnTo>
                    <a:pt x="16967" y="1148154"/>
                  </a:lnTo>
                  <a:lnTo>
                    <a:pt x="15970" y="1142174"/>
                  </a:lnTo>
                  <a:lnTo>
                    <a:pt x="14924" y="1136194"/>
                  </a:lnTo>
                  <a:lnTo>
                    <a:pt x="13824" y="1130214"/>
                  </a:lnTo>
                  <a:lnTo>
                    <a:pt x="12668" y="1124234"/>
                  </a:lnTo>
                  <a:lnTo>
                    <a:pt x="11461" y="1118254"/>
                  </a:lnTo>
                  <a:lnTo>
                    <a:pt x="10213" y="1112274"/>
                  </a:lnTo>
                  <a:lnTo>
                    <a:pt x="8938" y="1106294"/>
                  </a:lnTo>
                  <a:lnTo>
                    <a:pt x="7662" y="1100314"/>
                  </a:lnTo>
                  <a:lnTo>
                    <a:pt x="6410" y="1094334"/>
                  </a:lnTo>
                  <a:lnTo>
                    <a:pt x="5205" y="1088354"/>
                  </a:lnTo>
                  <a:lnTo>
                    <a:pt x="4072" y="1082374"/>
                  </a:lnTo>
                  <a:lnTo>
                    <a:pt x="3036" y="1076394"/>
                  </a:lnTo>
                  <a:lnTo>
                    <a:pt x="2118" y="1070414"/>
                  </a:lnTo>
                  <a:lnTo>
                    <a:pt x="1339" y="1064434"/>
                  </a:lnTo>
                  <a:lnTo>
                    <a:pt x="743" y="1058454"/>
                  </a:lnTo>
                  <a:lnTo>
                    <a:pt x="320" y="1052474"/>
                  </a:lnTo>
                  <a:lnTo>
                    <a:pt x="72" y="1046494"/>
                  </a:lnTo>
                  <a:lnTo>
                    <a:pt x="0" y="1040514"/>
                  </a:lnTo>
                  <a:lnTo>
                    <a:pt x="97" y="1034534"/>
                  </a:lnTo>
                  <a:lnTo>
                    <a:pt x="356" y="1028554"/>
                  </a:lnTo>
                  <a:lnTo>
                    <a:pt x="763" y="1022574"/>
                  </a:lnTo>
                  <a:lnTo>
                    <a:pt x="1306" y="1016594"/>
                  </a:lnTo>
                  <a:lnTo>
                    <a:pt x="1975" y="1010614"/>
                  </a:lnTo>
                  <a:lnTo>
                    <a:pt x="2730" y="1004634"/>
                  </a:lnTo>
                  <a:lnTo>
                    <a:pt x="3553" y="998654"/>
                  </a:lnTo>
                  <a:lnTo>
                    <a:pt x="4425" y="992674"/>
                  </a:lnTo>
                  <a:lnTo>
                    <a:pt x="5332" y="986694"/>
                  </a:lnTo>
                  <a:lnTo>
                    <a:pt x="6259" y="980714"/>
                  </a:lnTo>
                  <a:lnTo>
                    <a:pt x="7198" y="974735"/>
                  </a:lnTo>
                  <a:lnTo>
                    <a:pt x="8144" y="968755"/>
                  </a:lnTo>
                  <a:lnTo>
                    <a:pt x="9095" y="962775"/>
                  </a:lnTo>
                  <a:lnTo>
                    <a:pt x="10056" y="956795"/>
                  </a:lnTo>
                  <a:lnTo>
                    <a:pt x="11035" y="950815"/>
                  </a:lnTo>
                  <a:lnTo>
                    <a:pt x="12044" y="944835"/>
                  </a:lnTo>
                  <a:lnTo>
                    <a:pt x="13096" y="938855"/>
                  </a:lnTo>
                  <a:lnTo>
                    <a:pt x="14205" y="932875"/>
                  </a:lnTo>
                  <a:lnTo>
                    <a:pt x="15389" y="926895"/>
                  </a:lnTo>
                  <a:lnTo>
                    <a:pt x="16676" y="920915"/>
                  </a:lnTo>
                  <a:lnTo>
                    <a:pt x="18082" y="914935"/>
                  </a:lnTo>
                  <a:lnTo>
                    <a:pt x="19613" y="908955"/>
                  </a:lnTo>
                  <a:lnTo>
                    <a:pt x="21281" y="902975"/>
                  </a:lnTo>
                  <a:lnTo>
                    <a:pt x="23096" y="896995"/>
                  </a:lnTo>
                  <a:lnTo>
                    <a:pt x="25061" y="891015"/>
                  </a:lnTo>
                  <a:lnTo>
                    <a:pt x="27180" y="885035"/>
                  </a:lnTo>
                  <a:lnTo>
                    <a:pt x="29452" y="879055"/>
                  </a:lnTo>
                  <a:lnTo>
                    <a:pt x="31895" y="873075"/>
                  </a:lnTo>
                  <a:lnTo>
                    <a:pt x="34480" y="867095"/>
                  </a:lnTo>
                  <a:lnTo>
                    <a:pt x="37193" y="861115"/>
                  </a:lnTo>
                  <a:lnTo>
                    <a:pt x="40022" y="855135"/>
                  </a:lnTo>
                  <a:lnTo>
                    <a:pt x="42955" y="849155"/>
                  </a:lnTo>
                  <a:lnTo>
                    <a:pt x="45977" y="843175"/>
                  </a:lnTo>
                  <a:lnTo>
                    <a:pt x="49076" y="837195"/>
                  </a:lnTo>
                  <a:lnTo>
                    <a:pt x="52240" y="831215"/>
                  </a:lnTo>
                  <a:lnTo>
                    <a:pt x="55461" y="825235"/>
                  </a:lnTo>
                  <a:lnTo>
                    <a:pt x="58722" y="819255"/>
                  </a:lnTo>
                  <a:lnTo>
                    <a:pt x="62016" y="813275"/>
                  </a:lnTo>
                  <a:lnTo>
                    <a:pt x="65338" y="807295"/>
                  </a:lnTo>
                  <a:lnTo>
                    <a:pt x="68686" y="801315"/>
                  </a:lnTo>
                  <a:lnTo>
                    <a:pt x="72057" y="795335"/>
                  </a:lnTo>
                  <a:lnTo>
                    <a:pt x="75451" y="789355"/>
                  </a:lnTo>
                  <a:lnTo>
                    <a:pt x="78869" y="783375"/>
                  </a:lnTo>
                  <a:lnTo>
                    <a:pt x="82313" y="777396"/>
                  </a:lnTo>
                  <a:lnTo>
                    <a:pt x="85779" y="771416"/>
                  </a:lnTo>
                  <a:lnTo>
                    <a:pt x="89263" y="765436"/>
                  </a:lnTo>
                  <a:lnTo>
                    <a:pt x="92761" y="759456"/>
                  </a:lnTo>
                  <a:lnTo>
                    <a:pt x="96267" y="753476"/>
                  </a:lnTo>
                  <a:lnTo>
                    <a:pt x="99772" y="747496"/>
                  </a:lnTo>
                  <a:lnTo>
                    <a:pt x="103266" y="741516"/>
                  </a:lnTo>
                  <a:lnTo>
                    <a:pt x="106732" y="735536"/>
                  </a:lnTo>
                  <a:lnTo>
                    <a:pt x="110154" y="729556"/>
                  </a:lnTo>
                  <a:lnTo>
                    <a:pt x="113518" y="723576"/>
                  </a:lnTo>
                  <a:lnTo>
                    <a:pt x="116813" y="717596"/>
                  </a:lnTo>
                  <a:lnTo>
                    <a:pt x="120024" y="711616"/>
                  </a:lnTo>
                  <a:lnTo>
                    <a:pt x="123141" y="705636"/>
                  </a:lnTo>
                  <a:lnTo>
                    <a:pt x="126155" y="699656"/>
                  </a:lnTo>
                  <a:lnTo>
                    <a:pt x="129059" y="693676"/>
                  </a:lnTo>
                  <a:lnTo>
                    <a:pt x="131833" y="687696"/>
                  </a:lnTo>
                  <a:lnTo>
                    <a:pt x="134489" y="681716"/>
                  </a:lnTo>
                  <a:lnTo>
                    <a:pt x="137034" y="675736"/>
                  </a:lnTo>
                  <a:lnTo>
                    <a:pt x="139473" y="669756"/>
                  </a:lnTo>
                  <a:lnTo>
                    <a:pt x="141813" y="663776"/>
                  </a:lnTo>
                  <a:lnTo>
                    <a:pt x="144061" y="657796"/>
                  </a:lnTo>
                  <a:lnTo>
                    <a:pt x="146225" y="651816"/>
                  </a:lnTo>
                  <a:lnTo>
                    <a:pt x="148314" y="645836"/>
                  </a:lnTo>
                  <a:lnTo>
                    <a:pt x="150328" y="639856"/>
                  </a:lnTo>
                  <a:lnTo>
                    <a:pt x="152284" y="633876"/>
                  </a:lnTo>
                  <a:lnTo>
                    <a:pt x="154187" y="627896"/>
                  </a:lnTo>
                  <a:lnTo>
                    <a:pt x="156042" y="621916"/>
                  </a:lnTo>
                  <a:lnTo>
                    <a:pt x="157849" y="615936"/>
                  </a:lnTo>
                  <a:lnTo>
                    <a:pt x="159608" y="609956"/>
                  </a:lnTo>
                  <a:lnTo>
                    <a:pt x="161320" y="603976"/>
                  </a:lnTo>
                  <a:lnTo>
                    <a:pt x="162979" y="597996"/>
                  </a:lnTo>
                  <a:lnTo>
                    <a:pt x="164577" y="592016"/>
                  </a:lnTo>
                  <a:lnTo>
                    <a:pt x="166116" y="586036"/>
                  </a:lnTo>
                  <a:lnTo>
                    <a:pt x="167592" y="580057"/>
                  </a:lnTo>
                  <a:lnTo>
                    <a:pt x="169003" y="574077"/>
                  </a:lnTo>
                  <a:lnTo>
                    <a:pt x="170344" y="568097"/>
                  </a:lnTo>
                  <a:lnTo>
                    <a:pt x="171612" y="562117"/>
                  </a:lnTo>
                  <a:lnTo>
                    <a:pt x="172806" y="556137"/>
                  </a:lnTo>
                  <a:lnTo>
                    <a:pt x="173917" y="550157"/>
                  </a:lnTo>
                  <a:lnTo>
                    <a:pt x="174946" y="544177"/>
                  </a:lnTo>
                  <a:lnTo>
                    <a:pt x="175901" y="538197"/>
                  </a:lnTo>
                  <a:lnTo>
                    <a:pt x="176784" y="532217"/>
                  </a:lnTo>
                  <a:lnTo>
                    <a:pt x="177599" y="526237"/>
                  </a:lnTo>
                  <a:lnTo>
                    <a:pt x="178350" y="520257"/>
                  </a:lnTo>
                  <a:lnTo>
                    <a:pt x="179045" y="514277"/>
                  </a:lnTo>
                  <a:lnTo>
                    <a:pt x="179688" y="508297"/>
                  </a:lnTo>
                  <a:lnTo>
                    <a:pt x="180285" y="502317"/>
                  </a:lnTo>
                  <a:lnTo>
                    <a:pt x="180851" y="496337"/>
                  </a:lnTo>
                  <a:lnTo>
                    <a:pt x="181396" y="490357"/>
                  </a:lnTo>
                  <a:lnTo>
                    <a:pt x="181931" y="484377"/>
                  </a:lnTo>
                  <a:lnTo>
                    <a:pt x="182465" y="478397"/>
                  </a:lnTo>
                  <a:lnTo>
                    <a:pt x="183006" y="472417"/>
                  </a:lnTo>
                  <a:lnTo>
                    <a:pt x="183565" y="466437"/>
                  </a:lnTo>
                  <a:lnTo>
                    <a:pt x="184147" y="460457"/>
                  </a:lnTo>
                  <a:lnTo>
                    <a:pt x="184765" y="454477"/>
                  </a:lnTo>
                  <a:lnTo>
                    <a:pt x="185417" y="448497"/>
                  </a:lnTo>
                  <a:lnTo>
                    <a:pt x="186106" y="442517"/>
                  </a:lnTo>
                  <a:lnTo>
                    <a:pt x="186832" y="436537"/>
                  </a:lnTo>
                  <a:lnTo>
                    <a:pt x="187592" y="430557"/>
                  </a:lnTo>
                  <a:lnTo>
                    <a:pt x="188384" y="424577"/>
                  </a:lnTo>
                  <a:lnTo>
                    <a:pt x="189204" y="418597"/>
                  </a:lnTo>
                  <a:lnTo>
                    <a:pt x="190047" y="412617"/>
                  </a:lnTo>
                  <a:lnTo>
                    <a:pt x="190909" y="406637"/>
                  </a:lnTo>
                  <a:lnTo>
                    <a:pt x="191781" y="400657"/>
                  </a:lnTo>
                  <a:lnTo>
                    <a:pt x="192658" y="394677"/>
                  </a:lnTo>
                  <a:lnTo>
                    <a:pt x="193535" y="388698"/>
                  </a:lnTo>
                  <a:lnTo>
                    <a:pt x="194409" y="382718"/>
                  </a:lnTo>
                  <a:lnTo>
                    <a:pt x="195276" y="376738"/>
                  </a:lnTo>
                  <a:lnTo>
                    <a:pt x="196134" y="370758"/>
                  </a:lnTo>
                  <a:lnTo>
                    <a:pt x="196982" y="364778"/>
                  </a:lnTo>
                  <a:lnTo>
                    <a:pt x="197817" y="358798"/>
                  </a:lnTo>
                  <a:lnTo>
                    <a:pt x="198641" y="352818"/>
                  </a:lnTo>
                  <a:lnTo>
                    <a:pt x="199454" y="346838"/>
                  </a:lnTo>
                  <a:lnTo>
                    <a:pt x="200255" y="340858"/>
                  </a:lnTo>
                  <a:lnTo>
                    <a:pt x="201046" y="334878"/>
                  </a:lnTo>
                  <a:lnTo>
                    <a:pt x="201824" y="328898"/>
                  </a:lnTo>
                  <a:lnTo>
                    <a:pt x="202589" y="322918"/>
                  </a:lnTo>
                  <a:lnTo>
                    <a:pt x="203339" y="316938"/>
                  </a:lnTo>
                  <a:lnTo>
                    <a:pt x="204071" y="310958"/>
                  </a:lnTo>
                  <a:lnTo>
                    <a:pt x="204785" y="304978"/>
                  </a:lnTo>
                  <a:lnTo>
                    <a:pt x="205478" y="298998"/>
                  </a:lnTo>
                  <a:lnTo>
                    <a:pt x="206147" y="293018"/>
                  </a:lnTo>
                  <a:lnTo>
                    <a:pt x="206790" y="287038"/>
                  </a:lnTo>
                  <a:lnTo>
                    <a:pt x="207405" y="281058"/>
                  </a:lnTo>
                  <a:lnTo>
                    <a:pt x="207988" y="275078"/>
                  </a:lnTo>
                  <a:lnTo>
                    <a:pt x="208533" y="269098"/>
                  </a:lnTo>
                  <a:lnTo>
                    <a:pt x="209042" y="263118"/>
                  </a:lnTo>
                  <a:lnTo>
                    <a:pt x="209515" y="257138"/>
                  </a:lnTo>
                  <a:lnTo>
                    <a:pt x="209952" y="251158"/>
                  </a:lnTo>
                  <a:lnTo>
                    <a:pt x="210353" y="245178"/>
                  </a:lnTo>
                  <a:lnTo>
                    <a:pt x="210718" y="239198"/>
                  </a:lnTo>
                  <a:lnTo>
                    <a:pt x="211048" y="233218"/>
                  </a:lnTo>
                  <a:lnTo>
                    <a:pt x="211344" y="227238"/>
                  </a:lnTo>
                  <a:lnTo>
                    <a:pt x="211605" y="221258"/>
                  </a:lnTo>
                  <a:lnTo>
                    <a:pt x="211839" y="215278"/>
                  </a:lnTo>
                  <a:lnTo>
                    <a:pt x="212048" y="209298"/>
                  </a:lnTo>
                  <a:lnTo>
                    <a:pt x="212235" y="203318"/>
                  </a:lnTo>
                  <a:lnTo>
                    <a:pt x="212404" y="197338"/>
                  </a:lnTo>
                  <a:lnTo>
                    <a:pt x="212557" y="191359"/>
                  </a:lnTo>
                  <a:lnTo>
                    <a:pt x="212699" y="185379"/>
                  </a:lnTo>
                  <a:lnTo>
                    <a:pt x="212831" y="179399"/>
                  </a:lnTo>
                  <a:lnTo>
                    <a:pt x="212958" y="173419"/>
                  </a:lnTo>
                  <a:lnTo>
                    <a:pt x="213083" y="167439"/>
                  </a:lnTo>
                  <a:lnTo>
                    <a:pt x="213208" y="161459"/>
                  </a:lnTo>
                  <a:lnTo>
                    <a:pt x="213336" y="155479"/>
                  </a:lnTo>
                  <a:lnTo>
                    <a:pt x="213467" y="149499"/>
                  </a:lnTo>
                  <a:lnTo>
                    <a:pt x="213603" y="143519"/>
                  </a:lnTo>
                  <a:lnTo>
                    <a:pt x="213745" y="137539"/>
                  </a:lnTo>
                  <a:lnTo>
                    <a:pt x="213892" y="131559"/>
                  </a:lnTo>
                  <a:lnTo>
                    <a:pt x="214045" y="125579"/>
                  </a:lnTo>
                  <a:lnTo>
                    <a:pt x="214201" y="119599"/>
                  </a:lnTo>
                  <a:lnTo>
                    <a:pt x="214359" y="113619"/>
                  </a:lnTo>
                  <a:lnTo>
                    <a:pt x="214519" y="107639"/>
                  </a:lnTo>
                  <a:lnTo>
                    <a:pt x="214678" y="101659"/>
                  </a:lnTo>
                  <a:lnTo>
                    <a:pt x="214835" y="95679"/>
                  </a:lnTo>
                  <a:lnTo>
                    <a:pt x="214990" y="89699"/>
                  </a:lnTo>
                  <a:lnTo>
                    <a:pt x="215139" y="83719"/>
                  </a:lnTo>
                  <a:lnTo>
                    <a:pt x="215282" y="77739"/>
                  </a:lnTo>
                  <a:lnTo>
                    <a:pt x="215419" y="71759"/>
                  </a:lnTo>
                  <a:lnTo>
                    <a:pt x="215549" y="65779"/>
                  </a:lnTo>
                  <a:lnTo>
                    <a:pt x="215673" y="59799"/>
                  </a:lnTo>
                  <a:lnTo>
                    <a:pt x="215791" y="53819"/>
                  </a:lnTo>
                  <a:lnTo>
                    <a:pt x="215903" y="47839"/>
                  </a:lnTo>
                  <a:lnTo>
                    <a:pt x="216010" y="41859"/>
                  </a:lnTo>
                  <a:lnTo>
                    <a:pt x="216113" y="35879"/>
                  </a:lnTo>
                  <a:lnTo>
                    <a:pt x="216213" y="29899"/>
                  </a:lnTo>
                  <a:lnTo>
                    <a:pt x="216312" y="23919"/>
                  </a:lnTo>
                  <a:lnTo>
                    <a:pt x="216410" y="17939"/>
                  </a:lnTo>
                  <a:lnTo>
                    <a:pt x="216508" y="11959"/>
                  </a:lnTo>
                  <a:lnTo>
                    <a:pt x="216606" y="5979"/>
                  </a:lnTo>
                  <a:lnTo>
                    <a:pt x="216705" y="0"/>
                  </a:lnTo>
                  <a:lnTo>
                    <a:pt x="219649" y="0"/>
                  </a:lnTo>
                  <a:lnTo>
                    <a:pt x="219749" y="5979"/>
                  </a:lnTo>
                  <a:lnTo>
                    <a:pt x="219847" y="11959"/>
                  </a:lnTo>
                  <a:lnTo>
                    <a:pt x="219945" y="17939"/>
                  </a:lnTo>
                  <a:lnTo>
                    <a:pt x="220043" y="23919"/>
                  </a:lnTo>
                  <a:lnTo>
                    <a:pt x="220142" y="29899"/>
                  </a:lnTo>
                  <a:lnTo>
                    <a:pt x="220242" y="35879"/>
                  </a:lnTo>
                  <a:lnTo>
                    <a:pt x="220345" y="41859"/>
                  </a:lnTo>
                  <a:lnTo>
                    <a:pt x="220452" y="47839"/>
                  </a:lnTo>
                  <a:lnTo>
                    <a:pt x="220564" y="53819"/>
                  </a:lnTo>
                  <a:lnTo>
                    <a:pt x="220682" y="59799"/>
                  </a:lnTo>
                  <a:lnTo>
                    <a:pt x="220806" y="65779"/>
                  </a:lnTo>
                  <a:lnTo>
                    <a:pt x="220936" y="71759"/>
                  </a:lnTo>
                  <a:lnTo>
                    <a:pt x="221073" y="77739"/>
                  </a:lnTo>
                  <a:lnTo>
                    <a:pt x="221216" y="83719"/>
                  </a:lnTo>
                  <a:lnTo>
                    <a:pt x="221365" y="89699"/>
                  </a:lnTo>
                  <a:lnTo>
                    <a:pt x="221520" y="95679"/>
                  </a:lnTo>
                  <a:lnTo>
                    <a:pt x="221677" y="101659"/>
                  </a:lnTo>
                  <a:lnTo>
                    <a:pt x="221836" y="107639"/>
                  </a:lnTo>
                  <a:lnTo>
                    <a:pt x="221996" y="113619"/>
                  </a:lnTo>
                  <a:lnTo>
                    <a:pt x="222154" y="119599"/>
                  </a:lnTo>
                  <a:lnTo>
                    <a:pt x="222310" y="125579"/>
                  </a:lnTo>
                  <a:lnTo>
                    <a:pt x="222463" y="131559"/>
                  </a:lnTo>
                  <a:lnTo>
                    <a:pt x="222610" y="137539"/>
                  </a:lnTo>
                  <a:lnTo>
                    <a:pt x="222751" y="143519"/>
                  </a:lnTo>
                  <a:lnTo>
                    <a:pt x="222888" y="149499"/>
                  </a:lnTo>
                  <a:lnTo>
                    <a:pt x="223019" y="155479"/>
                  </a:lnTo>
                  <a:lnTo>
                    <a:pt x="223147" y="161459"/>
                  </a:lnTo>
                  <a:lnTo>
                    <a:pt x="223272" y="167439"/>
                  </a:lnTo>
                  <a:lnTo>
                    <a:pt x="223397" y="173419"/>
                  </a:lnTo>
                  <a:lnTo>
                    <a:pt x="223524" y="179399"/>
                  </a:lnTo>
                  <a:lnTo>
                    <a:pt x="223656" y="185379"/>
                  </a:lnTo>
                  <a:lnTo>
                    <a:pt x="223798" y="191359"/>
                  </a:lnTo>
                  <a:lnTo>
                    <a:pt x="223951" y="197338"/>
                  </a:lnTo>
                  <a:lnTo>
                    <a:pt x="224120" y="203318"/>
                  </a:lnTo>
                  <a:lnTo>
                    <a:pt x="224307" y="209298"/>
                  </a:lnTo>
                  <a:lnTo>
                    <a:pt x="224516" y="215278"/>
                  </a:lnTo>
                  <a:lnTo>
                    <a:pt x="224749" y="221258"/>
                  </a:lnTo>
                  <a:lnTo>
                    <a:pt x="225011" y="227238"/>
                  </a:lnTo>
                  <a:lnTo>
                    <a:pt x="225307" y="233218"/>
                  </a:lnTo>
                  <a:lnTo>
                    <a:pt x="225637" y="239198"/>
                  </a:lnTo>
                  <a:lnTo>
                    <a:pt x="226002" y="245178"/>
                  </a:lnTo>
                  <a:lnTo>
                    <a:pt x="226403" y="251158"/>
                  </a:lnTo>
                  <a:lnTo>
                    <a:pt x="226840" y="257138"/>
                  </a:lnTo>
                  <a:lnTo>
                    <a:pt x="227313" y="263118"/>
                  </a:lnTo>
                  <a:lnTo>
                    <a:pt x="227822" y="269098"/>
                  </a:lnTo>
                  <a:lnTo>
                    <a:pt x="228367" y="275078"/>
                  </a:lnTo>
                  <a:lnTo>
                    <a:pt x="228950" y="281058"/>
                  </a:lnTo>
                  <a:lnTo>
                    <a:pt x="229564" y="287038"/>
                  </a:lnTo>
                  <a:lnTo>
                    <a:pt x="230208" y="293018"/>
                  </a:lnTo>
                  <a:lnTo>
                    <a:pt x="230877" y="298998"/>
                  </a:lnTo>
                  <a:lnTo>
                    <a:pt x="231570" y="304978"/>
                  </a:lnTo>
                  <a:lnTo>
                    <a:pt x="232284" y="310958"/>
                  </a:lnTo>
                  <a:lnTo>
                    <a:pt x="233016" y="316938"/>
                  </a:lnTo>
                  <a:lnTo>
                    <a:pt x="233766" y="322918"/>
                  </a:lnTo>
                  <a:lnTo>
                    <a:pt x="234531" y="328898"/>
                  </a:lnTo>
                  <a:lnTo>
                    <a:pt x="235309" y="334878"/>
                  </a:lnTo>
                  <a:lnTo>
                    <a:pt x="236099" y="340858"/>
                  </a:lnTo>
                  <a:lnTo>
                    <a:pt x="236901" y="346838"/>
                  </a:lnTo>
                  <a:lnTo>
                    <a:pt x="237714" y="352818"/>
                  </a:lnTo>
                  <a:lnTo>
                    <a:pt x="238538" y="358798"/>
                  </a:lnTo>
                  <a:lnTo>
                    <a:pt x="239373" y="364778"/>
                  </a:lnTo>
                  <a:lnTo>
                    <a:pt x="240220" y="370758"/>
                  </a:lnTo>
                  <a:lnTo>
                    <a:pt x="241079" y="376738"/>
                  </a:lnTo>
                  <a:lnTo>
                    <a:pt x="241946" y="382718"/>
                  </a:lnTo>
                  <a:lnTo>
                    <a:pt x="242820" y="388698"/>
                  </a:lnTo>
                  <a:lnTo>
                    <a:pt x="243697" y="394677"/>
                  </a:lnTo>
                  <a:lnTo>
                    <a:pt x="244574" y="400657"/>
                  </a:lnTo>
                  <a:lnTo>
                    <a:pt x="245446" y="406637"/>
                  </a:lnTo>
                  <a:lnTo>
                    <a:pt x="246307" y="412617"/>
                  </a:lnTo>
                  <a:lnTo>
                    <a:pt x="247151" y="418597"/>
                  </a:lnTo>
                  <a:lnTo>
                    <a:pt x="247971" y="424577"/>
                  </a:lnTo>
                  <a:lnTo>
                    <a:pt x="248763" y="430557"/>
                  </a:lnTo>
                  <a:lnTo>
                    <a:pt x="249523" y="436537"/>
                  </a:lnTo>
                  <a:lnTo>
                    <a:pt x="250249" y="442517"/>
                  </a:lnTo>
                  <a:lnTo>
                    <a:pt x="250938" y="448497"/>
                  </a:lnTo>
                  <a:lnTo>
                    <a:pt x="251590" y="454477"/>
                  </a:lnTo>
                  <a:lnTo>
                    <a:pt x="252208" y="460457"/>
                  </a:lnTo>
                  <a:lnTo>
                    <a:pt x="252790" y="466437"/>
                  </a:lnTo>
                  <a:lnTo>
                    <a:pt x="253348" y="472417"/>
                  </a:lnTo>
                  <a:lnTo>
                    <a:pt x="253890" y="478397"/>
                  </a:lnTo>
                  <a:lnTo>
                    <a:pt x="254424" y="484377"/>
                  </a:lnTo>
                  <a:lnTo>
                    <a:pt x="254959" y="490357"/>
                  </a:lnTo>
                  <a:lnTo>
                    <a:pt x="255504" y="496337"/>
                  </a:lnTo>
                  <a:lnTo>
                    <a:pt x="256070" y="502317"/>
                  </a:lnTo>
                  <a:lnTo>
                    <a:pt x="256667" y="508297"/>
                  </a:lnTo>
                  <a:lnTo>
                    <a:pt x="257310" y="514277"/>
                  </a:lnTo>
                  <a:lnTo>
                    <a:pt x="258004" y="520257"/>
                  </a:lnTo>
                  <a:lnTo>
                    <a:pt x="258756" y="526237"/>
                  </a:lnTo>
                  <a:lnTo>
                    <a:pt x="259571" y="532217"/>
                  </a:lnTo>
                  <a:lnTo>
                    <a:pt x="260454" y="538197"/>
                  </a:lnTo>
                  <a:lnTo>
                    <a:pt x="261409" y="544177"/>
                  </a:lnTo>
                  <a:lnTo>
                    <a:pt x="262438" y="550157"/>
                  </a:lnTo>
                  <a:lnTo>
                    <a:pt x="263549" y="556137"/>
                  </a:lnTo>
                  <a:lnTo>
                    <a:pt x="264743" y="562117"/>
                  </a:lnTo>
                  <a:lnTo>
                    <a:pt x="266011" y="568097"/>
                  </a:lnTo>
                  <a:lnTo>
                    <a:pt x="267352" y="574077"/>
                  </a:lnTo>
                  <a:lnTo>
                    <a:pt x="268762" y="580057"/>
                  </a:lnTo>
                  <a:lnTo>
                    <a:pt x="270239" y="586036"/>
                  </a:lnTo>
                  <a:lnTo>
                    <a:pt x="271778" y="592016"/>
                  </a:lnTo>
                  <a:lnTo>
                    <a:pt x="273376" y="597996"/>
                  </a:lnTo>
                  <a:lnTo>
                    <a:pt x="275035" y="603976"/>
                  </a:lnTo>
                  <a:lnTo>
                    <a:pt x="276746" y="609956"/>
                  </a:lnTo>
                  <a:lnTo>
                    <a:pt x="278506" y="615936"/>
                  </a:lnTo>
                  <a:lnTo>
                    <a:pt x="280313" y="621916"/>
                  </a:lnTo>
                  <a:lnTo>
                    <a:pt x="282167" y="627896"/>
                  </a:lnTo>
                  <a:lnTo>
                    <a:pt x="284071" y="633876"/>
                  </a:lnTo>
                  <a:lnTo>
                    <a:pt x="286027" y="639856"/>
                  </a:lnTo>
                  <a:lnTo>
                    <a:pt x="288040" y="645836"/>
                  </a:lnTo>
                  <a:lnTo>
                    <a:pt x="290129" y="651816"/>
                  </a:lnTo>
                  <a:lnTo>
                    <a:pt x="292294" y="657796"/>
                  </a:lnTo>
                  <a:lnTo>
                    <a:pt x="294542" y="663776"/>
                  </a:lnTo>
                  <a:lnTo>
                    <a:pt x="296882" y="669756"/>
                  </a:lnTo>
                  <a:lnTo>
                    <a:pt x="299321" y="675736"/>
                  </a:lnTo>
                  <a:lnTo>
                    <a:pt x="301866" y="681716"/>
                  </a:lnTo>
                  <a:lnTo>
                    <a:pt x="304522" y="687696"/>
                  </a:lnTo>
                  <a:lnTo>
                    <a:pt x="307295" y="693676"/>
                  </a:lnTo>
                  <a:lnTo>
                    <a:pt x="310200" y="699656"/>
                  </a:lnTo>
                  <a:lnTo>
                    <a:pt x="313214" y="705636"/>
                  </a:lnTo>
                  <a:lnTo>
                    <a:pt x="316331" y="711616"/>
                  </a:lnTo>
                  <a:lnTo>
                    <a:pt x="319542" y="717596"/>
                  </a:lnTo>
                  <a:lnTo>
                    <a:pt x="322836" y="723576"/>
                  </a:lnTo>
                  <a:lnTo>
                    <a:pt x="326201" y="729556"/>
                  </a:lnTo>
                  <a:lnTo>
                    <a:pt x="329623" y="735536"/>
                  </a:lnTo>
                  <a:lnTo>
                    <a:pt x="333089" y="741516"/>
                  </a:lnTo>
                  <a:lnTo>
                    <a:pt x="336583" y="747496"/>
                  </a:lnTo>
                  <a:lnTo>
                    <a:pt x="340088" y="753476"/>
                  </a:lnTo>
                  <a:lnTo>
                    <a:pt x="343594" y="759456"/>
                  </a:lnTo>
                  <a:lnTo>
                    <a:pt x="347092" y="765436"/>
                  </a:lnTo>
                  <a:lnTo>
                    <a:pt x="350576" y="771416"/>
                  </a:lnTo>
                  <a:lnTo>
                    <a:pt x="354042" y="777396"/>
                  </a:lnTo>
                  <a:lnTo>
                    <a:pt x="357486" y="783375"/>
                  </a:lnTo>
                  <a:lnTo>
                    <a:pt x="360904" y="789355"/>
                  </a:lnTo>
                  <a:lnTo>
                    <a:pt x="364298" y="795335"/>
                  </a:lnTo>
                  <a:lnTo>
                    <a:pt x="367669" y="801315"/>
                  </a:lnTo>
                  <a:lnTo>
                    <a:pt x="371017" y="807295"/>
                  </a:lnTo>
                  <a:lnTo>
                    <a:pt x="374339" y="813275"/>
                  </a:lnTo>
                  <a:lnTo>
                    <a:pt x="377633" y="819255"/>
                  </a:lnTo>
                  <a:lnTo>
                    <a:pt x="380894" y="825235"/>
                  </a:lnTo>
                  <a:lnTo>
                    <a:pt x="384115" y="831215"/>
                  </a:lnTo>
                  <a:lnTo>
                    <a:pt x="387279" y="837195"/>
                  </a:lnTo>
                  <a:lnTo>
                    <a:pt x="390378" y="843175"/>
                  </a:lnTo>
                  <a:lnTo>
                    <a:pt x="393400" y="849155"/>
                  </a:lnTo>
                  <a:lnTo>
                    <a:pt x="396333" y="855135"/>
                  </a:lnTo>
                  <a:lnTo>
                    <a:pt x="399162" y="861115"/>
                  </a:lnTo>
                  <a:lnTo>
                    <a:pt x="401875" y="867095"/>
                  </a:lnTo>
                  <a:lnTo>
                    <a:pt x="404460" y="873075"/>
                  </a:lnTo>
                  <a:lnTo>
                    <a:pt x="406903" y="879055"/>
                  </a:lnTo>
                  <a:lnTo>
                    <a:pt x="409175" y="885035"/>
                  </a:lnTo>
                  <a:lnTo>
                    <a:pt x="411294" y="891015"/>
                  </a:lnTo>
                  <a:lnTo>
                    <a:pt x="413259" y="896995"/>
                  </a:lnTo>
                  <a:lnTo>
                    <a:pt x="415073" y="902975"/>
                  </a:lnTo>
                  <a:lnTo>
                    <a:pt x="416742" y="908955"/>
                  </a:lnTo>
                  <a:lnTo>
                    <a:pt x="418273" y="914935"/>
                  </a:lnTo>
                  <a:lnTo>
                    <a:pt x="419679" y="920915"/>
                  </a:lnTo>
                  <a:lnTo>
                    <a:pt x="420966" y="926895"/>
                  </a:lnTo>
                  <a:lnTo>
                    <a:pt x="422149" y="932875"/>
                  </a:lnTo>
                  <a:lnTo>
                    <a:pt x="423259" y="938855"/>
                  </a:lnTo>
                  <a:lnTo>
                    <a:pt x="424311" y="944835"/>
                  </a:lnTo>
                  <a:lnTo>
                    <a:pt x="425320" y="950815"/>
                  </a:lnTo>
                  <a:lnTo>
                    <a:pt x="426299" y="956795"/>
                  </a:lnTo>
                  <a:lnTo>
                    <a:pt x="427260" y="962775"/>
                  </a:lnTo>
                  <a:lnTo>
                    <a:pt x="428211" y="968755"/>
                  </a:lnTo>
                  <a:lnTo>
                    <a:pt x="429156" y="974735"/>
                  </a:lnTo>
                  <a:lnTo>
                    <a:pt x="430096" y="980714"/>
                  </a:lnTo>
                  <a:lnTo>
                    <a:pt x="431023" y="986694"/>
                  </a:lnTo>
                  <a:lnTo>
                    <a:pt x="431930" y="992674"/>
                  </a:lnTo>
                  <a:lnTo>
                    <a:pt x="432802" y="998654"/>
                  </a:lnTo>
                  <a:lnTo>
                    <a:pt x="433625" y="1004634"/>
                  </a:lnTo>
                  <a:lnTo>
                    <a:pt x="434380" y="1010614"/>
                  </a:lnTo>
                  <a:lnTo>
                    <a:pt x="435049" y="1016594"/>
                  </a:lnTo>
                  <a:lnTo>
                    <a:pt x="435592" y="1022574"/>
                  </a:lnTo>
                  <a:lnTo>
                    <a:pt x="435999" y="1028554"/>
                  </a:lnTo>
                  <a:lnTo>
                    <a:pt x="436258" y="1034534"/>
                  </a:lnTo>
                  <a:lnTo>
                    <a:pt x="436355" y="1040514"/>
                  </a:lnTo>
                  <a:lnTo>
                    <a:pt x="436283" y="1046494"/>
                  </a:lnTo>
                  <a:lnTo>
                    <a:pt x="436035" y="1052474"/>
                  </a:lnTo>
                  <a:lnTo>
                    <a:pt x="435612" y="1058454"/>
                  </a:lnTo>
                  <a:lnTo>
                    <a:pt x="435016" y="1064434"/>
                  </a:lnTo>
                  <a:lnTo>
                    <a:pt x="434237" y="1070414"/>
                  </a:lnTo>
                  <a:lnTo>
                    <a:pt x="433319" y="1076394"/>
                  </a:lnTo>
                  <a:lnTo>
                    <a:pt x="432283" y="1082374"/>
                  </a:lnTo>
                  <a:lnTo>
                    <a:pt x="431150" y="1088354"/>
                  </a:lnTo>
                  <a:lnTo>
                    <a:pt x="429945" y="1094334"/>
                  </a:lnTo>
                  <a:lnTo>
                    <a:pt x="428693" y="1100314"/>
                  </a:lnTo>
                  <a:lnTo>
                    <a:pt x="427417" y="1106294"/>
                  </a:lnTo>
                  <a:lnTo>
                    <a:pt x="426142" y="1112274"/>
                  </a:lnTo>
                  <a:lnTo>
                    <a:pt x="424894" y="1118254"/>
                  </a:lnTo>
                  <a:lnTo>
                    <a:pt x="423687" y="1124234"/>
                  </a:lnTo>
                  <a:lnTo>
                    <a:pt x="422531" y="1130214"/>
                  </a:lnTo>
                  <a:lnTo>
                    <a:pt x="421430" y="1136194"/>
                  </a:lnTo>
                  <a:lnTo>
                    <a:pt x="420384" y="1142174"/>
                  </a:lnTo>
                  <a:lnTo>
                    <a:pt x="419388" y="1148154"/>
                  </a:lnTo>
                  <a:lnTo>
                    <a:pt x="418432" y="1154134"/>
                  </a:lnTo>
                  <a:lnTo>
                    <a:pt x="417501" y="1160114"/>
                  </a:lnTo>
                  <a:lnTo>
                    <a:pt x="416571" y="1166094"/>
                  </a:lnTo>
                  <a:lnTo>
                    <a:pt x="415619" y="1172073"/>
                  </a:lnTo>
                  <a:lnTo>
                    <a:pt x="414621" y="1178053"/>
                  </a:lnTo>
                  <a:lnTo>
                    <a:pt x="413554" y="1184033"/>
                  </a:lnTo>
                  <a:lnTo>
                    <a:pt x="412398" y="1190013"/>
                  </a:lnTo>
                  <a:lnTo>
                    <a:pt x="411131" y="1195993"/>
                  </a:lnTo>
                  <a:lnTo>
                    <a:pt x="409735" y="1201973"/>
                  </a:lnTo>
                  <a:lnTo>
                    <a:pt x="408172" y="1207953"/>
                  </a:lnTo>
                  <a:lnTo>
                    <a:pt x="406446" y="1213933"/>
                  </a:lnTo>
                  <a:lnTo>
                    <a:pt x="404554" y="1219913"/>
                  </a:lnTo>
                  <a:lnTo>
                    <a:pt x="402497" y="1225893"/>
                  </a:lnTo>
                  <a:lnTo>
                    <a:pt x="400274" y="1231873"/>
                  </a:lnTo>
                  <a:lnTo>
                    <a:pt x="397891" y="1237853"/>
                  </a:lnTo>
                  <a:lnTo>
                    <a:pt x="395356" y="1243833"/>
                  </a:lnTo>
                  <a:lnTo>
                    <a:pt x="392679" y="1249813"/>
                  </a:lnTo>
                  <a:lnTo>
                    <a:pt x="389857" y="1255793"/>
                  </a:lnTo>
                  <a:lnTo>
                    <a:pt x="386929" y="1261773"/>
                  </a:lnTo>
                  <a:lnTo>
                    <a:pt x="383913" y="1267753"/>
                  </a:lnTo>
                  <a:lnTo>
                    <a:pt x="380829" y="1273733"/>
                  </a:lnTo>
                  <a:lnTo>
                    <a:pt x="377694" y="1279713"/>
                  </a:lnTo>
                  <a:lnTo>
                    <a:pt x="374528" y="1285693"/>
                  </a:lnTo>
                  <a:lnTo>
                    <a:pt x="371352" y="1291673"/>
                  </a:lnTo>
                  <a:lnTo>
                    <a:pt x="368186" y="1297653"/>
                  </a:lnTo>
                  <a:lnTo>
                    <a:pt x="365058" y="1303633"/>
                  </a:lnTo>
                  <a:lnTo>
                    <a:pt x="361982" y="1309613"/>
                  </a:lnTo>
                  <a:lnTo>
                    <a:pt x="358978" y="1315593"/>
                  </a:lnTo>
                  <a:lnTo>
                    <a:pt x="356058" y="1321573"/>
                  </a:lnTo>
                  <a:lnTo>
                    <a:pt x="353238" y="1327553"/>
                  </a:lnTo>
                  <a:lnTo>
                    <a:pt x="350529" y="1333533"/>
                  </a:lnTo>
                  <a:lnTo>
                    <a:pt x="347940" y="1339513"/>
                  </a:lnTo>
                  <a:lnTo>
                    <a:pt x="345490" y="1345493"/>
                  </a:lnTo>
                  <a:lnTo>
                    <a:pt x="343181" y="1351473"/>
                  </a:lnTo>
                  <a:lnTo>
                    <a:pt x="341004" y="1357453"/>
                  </a:lnTo>
                  <a:lnTo>
                    <a:pt x="338953" y="1363433"/>
                  </a:lnTo>
                  <a:lnTo>
                    <a:pt x="337023" y="1369412"/>
                  </a:lnTo>
                  <a:lnTo>
                    <a:pt x="335205" y="1375392"/>
                  </a:lnTo>
                  <a:lnTo>
                    <a:pt x="333487" y="1381372"/>
                  </a:lnTo>
                  <a:lnTo>
                    <a:pt x="331856" y="1387352"/>
                  </a:lnTo>
                  <a:lnTo>
                    <a:pt x="330303" y="1393332"/>
                  </a:lnTo>
                  <a:lnTo>
                    <a:pt x="328801" y="1399312"/>
                  </a:lnTo>
                  <a:lnTo>
                    <a:pt x="327329" y="1405292"/>
                  </a:lnTo>
                  <a:lnTo>
                    <a:pt x="325870" y="1411272"/>
                  </a:lnTo>
                  <a:lnTo>
                    <a:pt x="324407" y="1417252"/>
                  </a:lnTo>
                  <a:lnTo>
                    <a:pt x="322923" y="1423232"/>
                  </a:lnTo>
                  <a:lnTo>
                    <a:pt x="321404" y="1429212"/>
                  </a:lnTo>
                  <a:lnTo>
                    <a:pt x="319837" y="1435192"/>
                  </a:lnTo>
                  <a:lnTo>
                    <a:pt x="318197" y="1441172"/>
                  </a:lnTo>
                  <a:lnTo>
                    <a:pt x="316484" y="1447152"/>
                  </a:lnTo>
                  <a:lnTo>
                    <a:pt x="314695" y="1453132"/>
                  </a:lnTo>
                  <a:lnTo>
                    <a:pt x="312826" y="1459112"/>
                  </a:lnTo>
                  <a:lnTo>
                    <a:pt x="310877" y="1465092"/>
                  </a:lnTo>
                  <a:lnTo>
                    <a:pt x="308850" y="1471072"/>
                  </a:lnTo>
                  <a:lnTo>
                    <a:pt x="306749" y="1477052"/>
                  </a:lnTo>
                  <a:lnTo>
                    <a:pt x="304578" y="1483032"/>
                  </a:lnTo>
                  <a:lnTo>
                    <a:pt x="302343" y="1489012"/>
                  </a:lnTo>
                  <a:lnTo>
                    <a:pt x="300063" y="1494992"/>
                  </a:lnTo>
                  <a:lnTo>
                    <a:pt x="297750" y="1500972"/>
                  </a:lnTo>
                  <a:lnTo>
                    <a:pt x="295414" y="1506952"/>
                  </a:lnTo>
                  <a:lnTo>
                    <a:pt x="293067" y="1512932"/>
                  </a:lnTo>
                  <a:lnTo>
                    <a:pt x="290719" y="1518912"/>
                  </a:lnTo>
                  <a:lnTo>
                    <a:pt x="288382" y="1524892"/>
                  </a:lnTo>
                  <a:lnTo>
                    <a:pt x="286066" y="1530872"/>
                  </a:lnTo>
                  <a:lnTo>
                    <a:pt x="283781" y="1536852"/>
                  </a:lnTo>
                  <a:lnTo>
                    <a:pt x="281530" y="1542832"/>
                  </a:lnTo>
                  <a:lnTo>
                    <a:pt x="279318" y="1548812"/>
                  </a:lnTo>
                  <a:lnTo>
                    <a:pt x="277147" y="1554792"/>
                  </a:lnTo>
                  <a:lnTo>
                    <a:pt x="275018" y="1560771"/>
                  </a:lnTo>
                  <a:lnTo>
                    <a:pt x="272933" y="1566751"/>
                  </a:lnTo>
                  <a:lnTo>
                    <a:pt x="270892" y="1572731"/>
                  </a:lnTo>
                  <a:lnTo>
                    <a:pt x="268900" y="1578711"/>
                  </a:lnTo>
                  <a:lnTo>
                    <a:pt x="266953" y="1584691"/>
                  </a:lnTo>
                  <a:lnTo>
                    <a:pt x="265050" y="1590671"/>
                  </a:lnTo>
                  <a:lnTo>
                    <a:pt x="263194" y="1596651"/>
                  </a:lnTo>
                  <a:lnTo>
                    <a:pt x="261385" y="1602631"/>
                  </a:lnTo>
                  <a:lnTo>
                    <a:pt x="259629" y="1608611"/>
                  </a:lnTo>
                  <a:lnTo>
                    <a:pt x="257927" y="1614591"/>
                  </a:lnTo>
                  <a:lnTo>
                    <a:pt x="256286" y="1620571"/>
                  </a:lnTo>
                  <a:lnTo>
                    <a:pt x="254722" y="1626551"/>
                  </a:lnTo>
                  <a:lnTo>
                    <a:pt x="253232" y="1632531"/>
                  </a:lnTo>
                  <a:lnTo>
                    <a:pt x="251819" y="1638511"/>
                  </a:lnTo>
                  <a:lnTo>
                    <a:pt x="250490" y="1644491"/>
                  </a:lnTo>
                  <a:lnTo>
                    <a:pt x="249247" y="1650471"/>
                  </a:lnTo>
                  <a:lnTo>
                    <a:pt x="248094" y="1656451"/>
                  </a:lnTo>
                  <a:lnTo>
                    <a:pt x="247032" y="1662431"/>
                  </a:lnTo>
                  <a:lnTo>
                    <a:pt x="246065" y="1668411"/>
                  </a:lnTo>
                  <a:lnTo>
                    <a:pt x="245199" y="1674391"/>
                  </a:lnTo>
                  <a:lnTo>
                    <a:pt x="244418" y="1680371"/>
                  </a:lnTo>
                  <a:lnTo>
                    <a:pt x="243719" y="1686351"/>
                  </a:lnTo>
                  <a:lnTo>
                    <a:pt x="243095" y="1692331"/>
                  </a:lnTo>
                  <a:lnTo>
                    <a:pt x="242540" y="1698311"/>
                  </a:lnTo>
                  <a:lnTo>
                    <a:pt x="242046" y="1704291"/>
                  </a:lnTo>
                  <a:lnTo>
                    <a:pt x="241605" y="1710271"/>
                  </a:lnTo>
                  <a:lnTo>
                    <a:pt x="241213" y="1716251"/>
                  </a:lnTo>
                  <a:lnTo>
                    <a:pt x="240860" y="1722231"/>
                  </a:lnTo>
                  <a:lnTo>
                    <a:pt x="240534" y="1728211"/>
                  </a:lnTo>
                  <a:lnTo>
                    <a:pt x="240226" y="1734191"/>
                  </a:lnTo>
                  <a:lnTo>
                    <a:pt x="239931" y="1740171"/>
                  </a:lnTo>
                  <a:lnTo>
                    <a:pt x="239642" y="1746151"/>
                  </a:lnTo>
                  <a:lnTo>
                    <a:pt x="239353" y="1752131"/>
                  </a:lnTo>
                  <a:lnTo>
                    <a:pt x="239060" y="1758110"/>
                  </a:lnTo>
                  <a:lnTo>
                    <a:pt x="238754" y="1764090"/>
                  </a:lnTo>
                  <a:lnTo>
                    <a:pt x="238433" y="1770070"/>
                  </a:lnTo>
                  <a:lnTo>
                    <a:pt x="238095" y="1776050"/>
                  </a:lnTo>
                  <a:lnTo>
                    <a:pt x="237737" y="1782030"/>
                  </a:lnTo>
                  <a:lnTo>
                    <a:pt x="237358" y="1788010"/>
                  </a:lnTo>
                  <a:lnTo>
                    <a:pt x="236958" y="1793990"/>
                  </a:lnTo>
                  <a:lnTo>
                    <a:pt x="236536" y="1799970"/>
                  </a:lnTo>
                  <a:lnTo>
                    <a:pt x="236095" y="1805950"/>
                  </a:lnTo>
                  <a:lnTo>
                    <a:pt x="235633" y="1811930"/>
                  </a:lnTo>
                  <a:lnTo>
                    <a:pt x="235156" y="1817910"/>
                  </a:lnTo>
                  <a:lnTo>
                    <a:pt x="234668" y="1823890"/>
                  </a:lnTo>
                  <a:lnTo>
                    <a:pt x="234172" y="1829870"/>
                  </a:lnTo>
                  <a:lnTo>
                    <a:pt x="233673" y="1835850"/>
                  </a:lnTo>
                  <a:lnTo>
                    <a:pt x="233174" y="1841830"/>
                  </a:lnTo>
                  <a:lnTo>
                    <a:pt x="232681" y="1847810"/>
                  </a:lnTo>
                  <a:lnTo>
                    <a:pt x="232198" y="1853790"/>
                  </a:lnTo>
                  <a:lnTo>
                    <a:pt x="231733" y="1859770"/>
                  </a:lnTo>
                  <a:lnTo>
                    <a:pt x="231289" y="1865750"/>
                  </a:lnTo>
                  <a:lnTo>
                    <a:pt x="230869" y="1871730"/>
                  </a:lnTo>
                  <a:lnTo>
                    <a:pt x="230477" y="1877710"/>
                  </a:lnTo>
                  <a:lnTo>
                    <a:pt x="230116" y="1883690"/>
                  </a:lnTo>
                  <a:lnTo>
                    <a:pt x="229790" y="1889670"/>
                  </a:lnTo>
                  <a:lnTo>
                    <a:pt x="229500" y="1895650"/>
                  </a:lnTo>
                  <a:lnTo>
                    <a:pt x="229251" y="1901630"/>
                  </a:lnTo>
                  <a:lnTo>
                    <a:pt x="229045" y="1907610"/>
                  </a:lnTo>
                  <a:lnTo>
                    <a:pt x="228878" y="1913590"/>
                  </a:lnTo>
                  <a:lnTo>
                    <a:pt x="228748" y="1919570"/>
                  </a:lnTo>
                  <a:lnTo>
                    <a:pt x="228654" y="1925550"/>
                  </a:lnTo>
                  <a:lnTo>
                    <a:pt x="228592" y="1931530"/>
                  </a:lnTo>
                  <a:lnTo>
                    <a:pt x="228558" y="1937510"/>
                  </a:lnTo>
                  <a:lnTo>
                    <a:pt x="228549" y="1943490"/>
                  </a:lnTo>
                  <a:lnTo>
                    <a:pt x="228558" y="1949470"/>
                  </a:lnTo>
                  <a:lnTo>
                    <a:pt x="228578" y="1955449"/>
                  </a:lnTo>
                  <a:lnTo>
                    <a:pt x="228600" y="1961429"/>
                  </a:lnTo>
                  <a:lnTo>
                    <a:pt x="228617" y="1967409"/>
                  </a:lnTo>
                  <a:lnTo>
                    <a:pt x="228624" y="1973389"/>
                  </a:lnTo>
                  <a:lnTo>
                    <a:pt x="228612" y="1979369"/>
                  </a:lnTo>
                  <a:lnTo>
                    <a:pt x="228577" y="1985349"/>
                  </a:lnTo>
                  <a:lnTo>
                    <a:pt x="228514" y="1991329"/>
                  </a:lnTo>
                  <a:lnTo>
                    <a:pt x="228413" y="1997309"/>
                  </a:lnTo>
                  <a:lnTo>
                    <a:pt x="228276" y="2003289"/>
                  </a:lnTo>
                  <a:lnTo>
                    <a:pt x="228104" y="2009269"/>
                  </a:lnTo>
                  <a:lnTo>
                    <a:pt x="227899" y="2015249"/>
                  </a:lnTo>
                  <a:lnTo>
                    <a:pt x="227661" y="2021229"/>
                  </a:lnTo>
                  <a:lnTo>
                    <a:pt x="227396" y="2027209"/>
                  </a:lnTo>
                  <a:lnTo>
                    <a:pt x="227107" y="2033189"/>
                  </a:lnTo>
                  <a:lnTo>
                    <a:pt x="226799" y="2039169"/>
                  </a:lnTo>
                  <a:lnTo>
                    <a:pt x="226480" y="2045149"/>
                  </a:lnTo>
                  <a:lnTo>
                    <a:pt x="226157" y="2051129"/>
                  </a:lnTo>
                  <a:lnTo>
                    <a:pt x="225837" y="2057109"/>
                  </a:lnTo>
                  <a:lnTo>
                    <a:pt x="225527" y="2063089"/>
                  </a:lnTo>
                  <a:lnTo>
                    <a:pt x="225231" y="2069069"/>
                  </a:lnTo>
                  <a:lnTo>
                    <a:pt x="224954" y="2075049"/>
                  </a:lnTo>
                  <a:lnTo>
                    <a:pt x="224700" y="2081029"/>
                  </a:lnTo>
                  <a:lnTo>
                    <a:pt x="224474" y="2087009"/>
                  </a:lnTo>
                  <a:lnTo>
                    <a:pt x="224280" y="2092989"/>
                  </a:lnTo>
                  <a:lnTo>
                    <a:pt x="224115" y="2098969"/>
                  </a:lnTo>
                  <a:lnTo>
                    <a:pt x="223979" y="2104949"/>
                  </a:lnTo>
                  <a:lnTo>
                    <a:pt x="223872" y="2110929"/>
                  </a:lnTo>
                  <a:lnTo>
                    <a:pt x="223791" y="2116909"/>
                  </a:lnTo>
                  <a:lnTo>
                    <a:pt x="223734" y="2122889"/>
                  </a:lnTo>
                  <a:lnTo>
                    <a:pt x="223700" y="2128869"/>
                  </a:lnTo>
                  <a:lnTo>
                    <a:pt x="223687" y="2134849"/>
                  </a:lnTo>
                  <a:lnTo>
                    <a:pt x="223690" y="2140829"/>
                  </a:lnTo>
                  <a:lnTo>
                    <a:pt x="223704" y="2146808"/>
                  </a:lnTo>
                  <a:lnTo>
                    <a:pt x="223728" y="2152788"/>
                  </a:lnTo>
                  <a:lnTo>
                    <a:pt x="223756" y="2158768"/>
                  </a:lnTo>
                  <a:lnTo>
                    <a:pt x="223788" y="2164748"/>
                  </a:lnTo>
                  <a:lnTo>
                    <a:pt x="223819" y="2170728"/>
                  </a:lnTo>
                  <a:lnTo>
                    <a:pt x="223847" y="2176708"/>
                  </a:lnTo>
                  <a:lnTo>
                    <a:pt x="223867" y="2182688"/>
                  </a:lnTo>
                  <a:lnTo>
                    <a:pt x="223879" y="2188668"/>
                  </a:lnTo>
                  <a:lnTo>
                    <a:pt x="223880" y="2194648"/>
                  </a:lnTo>
                  <a:lnTo>
                    <a:pt x="223868" y="2200628"/>
                  </a:lnTo>
                  <a:lnTo>
                    <a:pt x="223842" y="2206608"/>
                  </a:lnTo>
                  <a:lnTo>
                    <a:pt x="223801" y="2212588"/>
                  </a:lnTo>
                  <a:lnTo>
                    <a:pt x="223744" y="2218568"/>
                  </a:lnTo>
                  <a:lnTo>
                    <a:pt x="223671" y="2224548"/>
                  </a:lnTo>
                  <a:lnTo>
                    <a:pt x="223578" y="2230528"/>
                  </a:lnTo>
                  <a:lnTo>
                    <a:pt x="223469" y="2236508"/>
                  </a:lnTo>
                  <a:lnTo>
                    <a:pt x="223345" y="2242488"/>
                  </a:lnTo>
                  <a:lnTo>
                    <a:pt x="223206" y="2248468"/>
                  </a:lnTo>
                  <a:lnTo>
                    <a:pt x="223055" y="2254448"/>
                  </a:lnTo>
                  <a:lnTo>
                    <a:pt x="222892" y="2260428"/>
                  </a:lnTo>
                  <a:lnTo>
                    <a:pt x="222720" y="2266408"/>
                  </a:lnTo>
                  <a:lnTo>
                    <a:pt x="222540" y="2272388"/>
                  </a:lnTo>
                  <a:lnTo>
                    <a:pt x="222355" y="2278368"/>
                  </a:lnTo>
                  <a:lnTo>
                    <a:pt x="222167" y="2284348"/>
                  </a:lnTo>
                  <a:lnTo>
                    <a:pt x="221978" y="2290328"/>
                  </a:lnTo>
                  <a:lnTo>
                    <a:pt x="221791" y="2296308"/>
                  </a:lnTo>
                  <a:lnTo>
                    <a:pt x="221607" y="2302288"/>
                  </a:lnTo>
                  <a:lnTo>
                    <a:pt x="221428" y="2308268"/>
                  </a:lnTo>
                  <a:lnTo>
                    <a:pt x="221255" y="2314248"/>
                  </a:lnTo>
                  <a:lnTo>
                    <a:pt x="221090" y="2320228"/>
                  </a:lnTo>
                  <a:lnTo>
                    <a:pt x="220936" y="2326208"/>
                  </a:lnTo>
                  <a:lnTo>
                    <a:pt x="220793" y="2332188"/>
                  </a:lnTo>
                  <a:lnTo>
                    <a:pt x="220661" y="2338168"/>
                  </a:lnTo>
                  <a:lnTo>
                    <a:pt x="220541" y="2344147"/>
                  </a:lnTo>
                  <a:lnTo>
                    <a:pt x="220434" y="2350127"/>
                  </a:lnTo>
                  <a:lnTo>
                    <a:pt x="220342" y="2356107"/>
                  </a:lnTo>
                  <a:lnTo>
                    <a:pt x="220263" y="2362087"/>
                  </a:lnTo>
                  <a:lnTo>
                    <a:pt x="220203" y="2368067"/>
                  </a:lnTo>
                  <a:lnTo>
                    <a:pt x="220159" y="2374047"/>
                  </a:lnTo>
                  <a:lnTo>
                    <a:pt x="220132" y="2380027"/>
                  </a:lnTo>
                  <a:lnTo>
                    <a:pt x="220122" y="2386007"/>
                  </a:lnTo>
                  <a:lnTo>
                    <a:pt x="220129" y="2391987"/>
                  </a:lnTo>
                  <a:lnTo>
                    <a:pt x="220154" y="2397967"/>
                  </a:lnTo>
                  <a:lnTo>
                    <a:pt x="220196" y="2403947"/>
                  </a:lnTo>
                  <a:lnTo>
                    <a:pt x="220255" y="2409927"/>
                  </a:lnTo>
                  <a:lnTo>
                    <a:pt x="220332" y="2415907"/>
                  </a:lnTo>
                  <a:lnTo>
                    <a:pt x="220424" y="2421887"/>
                  </a:lnTo>
                  <a:lnTo>
                    <a:pt x="220528" y="2427867"/>
                  </a:lnTo>
                  <a:lnTo>
                    <a:pt x="220643" y="2433847"/>
                  </a:lnTo>
                  <a:lnTo>
                    <a:pt x="220766" y="2439827"/>
                  </a:lnTo>
                  <a:lnTo>
                    <a:pt x="220895" y="2445807"/>
                  </a:lnTo>
                  <a:lnTo>
                    <a:pt x="221028" y="2451787"/>
                  </a:lnTo>
                  <a:lnTo>
                    <a:pt x="221160" y="2457767"/>
                  </a:lnTo>
                  <a:lnTo>
                    <a:pt x="221288" y="2463747"/>
                  </a:lnTo>
                  <a:lnTo>
                    <a:pt x="221409" y="2469727"/>
                  </a:lnTo>
                  <a:lnTo>
                    <a:pt x="221520" y="2475707"/>
                  </a:lnTo>
                  <a:lnTo>
                    <a:pt x="221619" y="2481687"/>
                  </a:lnTo>
                  <a:lnTo>
                    <a:pt x="221703" y="2487667"/>
                  </a:lnTo>
                  <a:lnTo>
                    <a:pt x="221771" y="2493647"/>
                  </a:lnTo>
                  <a:lnTo>
                    <a:pt x="221821" y="2499627"/>
                  </a:lnTo>
                  <a:lnTo>
                    <a:pt x="221850" y="2505607"/>
                  </a:lnTo>
                  <a:lnTo>
                    <a:pt x="221857" y="2511587"/>
                  </a:lnTo>
                  <a:lnTo>
                    <a:pt x="221844" y="2517567"/>
                  </a:lnTo>
                  <a:lnTo>
                    <a:pt x="221813" y="2523547"/>
                  </a:lnTo>
                  <a:lnTo>
                    <a:pt x="221764" y="2529527"/>
                  </a:lnTo>
                  <a:lnTo>
                    <a:pt x="221698" y="2535507"/>
                  </a:lnTo>
                  <a:lnTo>
                    <a:pt x="221618" y="2541486"/>
                  </a:lnTo>
                  <a:lnTo>
                    <a:pt x="221526" y="2547466"/>
                  </a:lnTo>
                  <a:lnTo>
                    <a:pt x="221424" y="2553446"/>
                  </a:lnTo>
                  <a:lnTo>
                    <a:pt x="221317" y="2559426"/>
                  </a:lnTo>
                  <a:lnTo>
                    <a:pt x="221208" y="2565406"/>
                  </a:lnTo>
                  <a:lnTo>
                    <a:pt x="221101" y="2571386"/>
                  </a:lnTo>
                  <a:lnTo>
                    <a:pt x="220997" y="2577366"/>
                  </a:lnTo>
                  <a:lnTo>
                    <a:pt x="220902" y="2583346"/>
                  </a:lnTo>
                  <a:lnTo>
                    <a:pt x="220816" y="2589326"/>
                  </a:lnTo>
                  <a:lnTo>
                    <a:pt x="220743" y="2595306"/>
                  </a:lnTo>
                  <a:lnTo>
                    <a:pt x="220688" y="2601286"/>
                  </a:lnTo>
                  <a:lnTo>
                    <a:pt x="220650" y="2607266"/>
                  </a:lnTo>
                  <a:lnTo>
                    <a:pt x="220629" y="2613246"/>
                  </a:lnTo>
                  <a:lnTo>
                    <a:pt x="220626" y="2619226"/>
                  </a:lnTo>
                  <a:lnTo>
                    <a:pt x="220641" y="2625206"/>
                  </a:lnTo>
                  <a:lnTo>
                    <a:pt x="220673" y="2631186"/>
                  </a:lnTo>
                  <a:lnTo>
                    <a:pt x="220721" y="2637166"/>
                  </a:lnTo>
                  <a:lnTo>
                    <a:pt x="220784" y="2643146"/>
                  </a:lnTo>
                  <a:lnTo>
                    <a:pt x="220859" y="2649126"/>
                  </a:lnTo>
                  <a:lnTo>
                    <a:pt x="220943" y="2655106"/>
                  </a:lnTo>
                  <a:lnTo>
                    <a:pt x="221034" y="2661086"/>
                  </a:lnTo>
                  <a:lnTo>
                    <a:pt x="221127" y="2667066"/>
                  </a:lnTo>
                  <a:lnTo>
                    <a:pt x="221221" y="2673046"/>
                  </a:lnTo>
                  <a:lnTo>
                    <a:pt x="221314" y="2679026"/>
                  </a:lnTo>
                  <a:lnTo>
                    <a:pt x="221401" y="2685006"/>
                  </a:lnTo>
                  <a:lnTo>
                    <a:pt x="221480" y="2690986"/>
                  </a:lnTo>
                  <a:lnTo>
                    <a:pt x="221549" y="2696966"/>
                  </a:lnTo>
                  <a:lnTo>
                    <a:pt x="221606" y="2702946"/>
                  </a:lnTo>
                  <a:lnTo>
                    <a:pt x="221650" y="2708926"/>
                  </a:lnTo>
                  <a:lnTo>
                    <a:pt x="221680" y="2714906"/>
                  </a:lnTo>
                  <a:lnTo>
                    <a:pt x="221694" y="2720886"/>
                  </a:lnTo>
                  <a:lnTo>
                    <a:pt x="221692" y="2726866"/>
                  </a:lnTo>
                  <a:lnTo>
                    <a:pt x="221674" y="2732845"/>
                  </a:lnTo>
                  <a:lnTo>
                    <a:pt x="221637" y="2738825"/>
                  </a:lnTo>
                  <a:lnTo>
                    <a:pt x="221584" y="2744805"/>
                  </a:lnTo>
                  <a:lnTo>
                    <a:pt x="221515" y="2750785"/>
                  </a:lnTo>
                  <a:lnTo>
                    <a:pt x="221430" y="2756765"/>
                  </a:lnTo>
                  <a:lnTo>
                    <a:pt x="221332" y="2762745"/>
                  </a:lnTo>
                  <a:lnTo>
                    <a:pt x="221220" y="2768725"/>
                  </a:lnTo>
                  <a:lnTo>
                    <a:pt x="221096" y="2774705"/>
                  </a:lnTo>
                  <a:lnTo>
                    <a:pt x="220962" y="2780685"/>
                  </a:lnTo>
                  <a:lnTo>
                    <a:pt x="220819" y="2786665"/>
                  </a:lnTo>
                  <a:lnTo>
                    <a:pt x="220669" y="2792645"/>
                  </a:lnTo>
                  <a:lnTo>
                    <a:pt x="220516" y="2798625"/>
                  </a:lnTo>
                  <a:lnTo>
                    <a:pt x="220362" y="2804605"/>
                  </a:lnTo>
                  <a:lnTo>
                    <a:pt x="220209" y="2810585"/>
                  </a:lnTo>
                  <a:lnTo>
                    <a:pt x="220059" y="2816565"/>
                  </a:lnTo>
                  <a:lnTo>
                    <a:pt x="219916" y="2822545"/>
                  </a:lnTo>
                  <a:lnTo>
                    <a:pt x="219781" y="2828525"/>
                  </a:lnTo>
                  <a:lnTo>
                    <a:pt x="219659" y="2834505"/>
                  </a:lnTo>
                  <a:lnTo>
                    <a:pt x="219550" y="2840485"/>
                  </a:lnTo>
                  <a:lnTo>
                    <a:pt x="219456" y="2846465"/>
                  </a:lnTo>
                  <a:lnTo>
                    <a:pt x="219379" y="2852445"/>
                  </a:lnTo>
                  <a:lnTo>
                    <a:pt x="219319" y="2858425"/>
                  </a:lnTo>
                  <a:lnTo>
                    <a:pt x="219277" y="2864405"/>
                  </a:lnTo>
                  <a:lnTo>
                    <a:pt x="219253" y="2870385"/>
                  </a:lnTo>
                  <a:lnTo>
                    <a:pt x="219250" y="2876365"/>
                  </a:lnTo>
                  <a:lnTo>
                    <a:pt x="219266" y="2882345"/>
                  </a:lnTo>
                  <a:lnTo>
                    <a:pt x="219299" y="2888325"/>
                  </a:lnTo>
                  <a:lnTo>
                    <a:pt x="219349" y="2894305"/>
                  </a:lnTo>
                  <a:lnTo>
                    <a:pt x="219415" y="2900285"/>
                  </a:lnTo>
                  <a:lnTo>
                    <a:pt x="219495" y="2906265"/>
                  </a:lnTo>
                  <a:lnTo>
                    <a:pt x="219589" y="2912245"/>
                  </a:lnTo>
                  <a:lnTo>
                    <a:pt x="219696" y="2918225"/>
                  </a:lnTo>
                  <a:lnTo>
                    <a:pt x="219817" y="2924205"/>
                  </a:lnTo>
                  <a:lnTo>
                    <a:pt x="219950" y="2930184"/>
                  </a:lnTo>
                  <a:lnTo>
                    <a:pt x="220095" y="2936164"/>
                  </a:lnTo>
                  <a:lnTo>
                    <a:pt x="220252" y="2942144"/>
                  </a:lnTo>
                  <a:lnTo>
                    <a:pt x="220421" y="2948124"/>
                  </a:lnTo>
                  <a:lnTo>
                    <a:pt x="220601" y="2954104"/>
                  </a:lnTo>
                  <a:lnTo>
                    <a:pt x="220793" y="2960084"/>
                  </a:lnTo>
                  <a:lnTo>
                    <a:pt x="220997" y="2966064"/>
                  </a:lnTo>
                  <a:lnTo>
                    <a:pt x="221212" y="2972044"/>
                  </a:lnTo>
                  <a:lnTo>
                    <a:pt x="221436" y="2978024"/>
                  </a:lnTo>
                  <a:lnTo>
                    <a:pt x="221666" y="2984004"/>
                  </a:lnTo>
                  <a:lnTo>
                    <a:pt x="221900" y="2989984"/>
                  </a:lnTo>
                  <a:lnTo>
                    <a:pt x="222134" y="2995964"/>
                  </a:lnTo>
                  <a:lnTo>
                    <a:pt x="222363" y="3001944"/>
                  </a:lnTo>
                  <a:lnTo>
                    <a:pt x="222583" y="3007924"/>
                  </a:lnTo>
                  <a:lnTo>
                    <a:pt x="222788" y="3013904"/>
                  </a:lnTo>
                  <a:lnTo>
                    <a:pt x="222968" y="3019884"/>
                  </a:lnTo>
                  <a:lnTo>
                    <a:pt x="223120" y="3025864"/>
                  </a:lnTo>
                  <a:lnTo>
                    <a:pt x="223238" y="3031844"/>
                  </a:lnTo>
                  <a:lnTo>
                    <a:pt x="223318" y="3037824"/>
                  </a:lnTo>
                  <a:lnTo>
                    <a:pt x="223357" y="3043804"/>
                  </a:lnTo>
                  <a:lnTo>
                    <a:pt x="223351" y="3049784"/>
                  </a:lnTo>
                  <a:lnTo>
                    <a:pt x="223300" y="3055764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" name="pg38"/>
            <p:cNvSpPr/>
            <p:nvPr/>
          </p:nvSpPr>
          <p:spPr>
            <a:xfrm>
              <a:off x="9581882" y="4120708"/>
              <a:ext cx="226721" cy="2913602"/>
            </a:xfrm>
            <a:custGeom>
              <a:avLst/>
              <a:gdLst/>
              <a:ahLst/>
              <a:cxnLst/>
              <a:rect l="0" t="0" r="0" b="0"/>
              <a:pathLst>
                <a:path w="226721" h="2913602">
                  <a:moveTo>
                    <a:pt x="18450" y="2913602"/>
                  </a:moveTo>
                  <a:lnTo>
                    <a:pt x="17755" y="2907900"/>
                  </a:lnTo>
                  <a:lnTo>
                    <a:pt x="17192" y="2902198"/>
                  </a:lnTo>
                  <a:lnTo>
                    <a:pt x="16734" y="2896496"/>
                  </a:lnTo>
                  <a:lnTo>
                    <a:pt x="16365" y="2890795"/>
                  </a:lnTo>
                  <a:lnTo>
                    <a:pt x="16103" y="2885093"/>
                  </a:lnTo>
                  <a:lnTo>
                    <a:pt x="15971" y="2879391"/>
                  </a:lnTo>
                  <a:lnTo>
                    <a:pt x="15926" y="2873689"/>
                  </a:lnTo>
                  <a:lnTo>
                    <a:pt x="15967" y="2867988"/>
                  </a:lnTo>
                  <a:lnTo>
                    <a:pt x="16149" y="2862286"/>
                  </a:lnTo>
                  <a:lnTo>
                    <a:pt x="16416" y="2856584"/>
                  </a:lnTo>
                  <a:lnTo>
                    <a:pt x="16764" y="2850882"/>
                  </a:lnTo>
                  <a:lnTo>
                    <a:pt x="17220" y="2845181"/>
                  </a:lnTo>
                  <a:lnTo>
                    <a:pt x="17777" y="2839479"/>
                  </a:lnTo>
                  <a:lnTo>
                    <a:pt x="18405" y="2833777"/>
                  </a:lnTo>
                  <a:lnTo>
                    <a:pt x="19112" y="2828075"/>
                  </a:lnTo>
                  <a:lnTo>
                    <a:pt x="19925" y="2822373"/>
                  </a:lnTo>
                  <a:lnTo>
                    <a:pt x="20799" y="2816672"/>
                  </a:lnTo>
                  <a:lnTo>
                    <a:pt x="21733" y="2810970"/>
                  </a:lnTo>
                  <a:lnTo>
                    <a:pt x="22753" y="2805268"/>
                  </a:lnTo>
                  <a:lnTo>
                    <a:pt x="23831" y="2799566"/>
                  </a:lnTo>
                  <a:lnTo>
                    <a:pt x="24957" y="2793865"/>
                  </a:lnTo>
                  <a:lnTo>
                    <a:pt x="26137" y="2788163"/>
                  </a:lnTo>
                  <a:lnTo>
                    <a:pt x="27374" y="2782461"/>
                  </a:lnTo>
                  <a:lnTo>
                    <a:pt x="28643" y="2776759"/>
                  </a:lnTo>
                  <a:lnTo>
                    <a:pt x="29945" y="2771058"/>
                  </a:lnTo>
                  <a:lnTo>
                    <a:pt x="31291" y="2765356"/>
                  </a:lnTo>
                  <a:lnTo>
                    <a:pt x="32658" y="2759654"/>
                  </a:lnTo>
                  <a:lnTo>
                    <a:pt x="34043" y="2753952"/>
                  </a:lnTo>
                  <a:lnTo>
                    <a:pt x="35450" y="2748251"/>
                  </a:lnTo>
                  <a:lnTo>
                    <a:pt x="36867" y="2742549"/>
                  </a:lnTo>
                  <a:lnTo>
                    <a:pt x="38291" y="2736847"/>
                  </a:lnTo>
                  <a:lnTo>
                    <a:pt x="39720" y="2731145"/>
                  </a:lnTo>
                  <a:lnTo>
                    <a:pt x="41146" y="2725443"/>
                  </a:lnTo>
                  <a:lnTo>
                    <a:pt x="42568" y="2719742"/>
                  </a:lnTo>
                  <a:lnTo>
                    <a:pt x="43983" y="2714040"/>
                  </a:lnTo>
                  <a:lnTo>
                    <a:pt x="45383" y="2708338"/>
                  </a:lnTo>
                  <a:lnTo>
                    <a:pt x="46767" y="2702636"/>
                  </a:lnTo>
                  <a:lnTo>
                    <a:pt x="48136" y="2696935"/>
                  </a:lnTo>
                  <a:lnTo>
                    <a:pt x="49482" y="2691233"/>
                  </a:lnTo>
                  <a:lnTo>
                    <a:pt x="50799" y="2685531"/>
                  </a:lnTo>
                  <a:lnTo>
                    <a:pt x="52095" y="2679829"/>
                  </a:lnTo>
                  <a:lnTo>
                    <a:pt x="53367" y="2674128"/>
                  </a:lnTo>
                  <a:lnTo>
                    <a:pt x="54597" y="2668426"/>
                  </a:lnTo>
                  <a:lnTo>
                    <a:pt x="55800" y="2662724"/>
                  </a:lnTo>
                  <a:lnTo>
                    <a:pt x="56976" y="2657022"/>
                  </a:lnTo>
                  <a:lnTo>
                    <a:pt x="58110" y="2651320"/>
                  </a:lnTo>
                  <a:lnTo>
                    <a:pt x="59208" y="2645619"/>
                  </a:lnTo>
                  <a:lnTo>
                    <a:pt x="60277" y="2639917"/>
                  </a:lnTo>
                  <a:lnTo>
                    <a:pt x="61310" y="2634215"/>
                  </a:lnTo>
                  <a:lnTo>
                    <a:pt x="62297" y="2628513"/>
                  </a:lnTo>
                  <a:lnTo>
                    <a:pt x="63254" y="2622812"/>
                  </a:lnTo>
                  <a:lnTo>
                    <a:pt x="64180" y="2617110"/>
                  </a:lnTo>
                  <a:lnTo>
                    <a:pt x="65059" y="2611408"/>
                  </a:lnTo>
                  <a:lnTo>
                    <a:pt x="65906" y="2605706"/>
                  </a:lnTo>
                  <a:lnTo>
                    <a:pt x="66723" y="2600005"/>
                  </a:lnTo>
                  <a:lnTo>
                    <a:pt x="67503" y="2594303"/>
                  </a:lnTo>
                  <a:lnTo>
                    <a:pt x="68245" y="2588601"/>
                  </a:lnTo>
                  <a:lnTo>
                    <a:pt x="68960" y="2582899"/>
                  </a:lnTo>
                  <a:lnTo>
                    <a:pt x="69647" y="2577198"/>
                  </a:lnTo>
                  <a:lnTo>
                    <a:pt x="70293" y="2571496"/>
                  </a:lnTo>
                  <a:lnTo>
                    <a:pt x="70915" y="2565794"/>
                  </a:lnTo>
                  <a:lnTo>
                    <a:pt x="71514" y="2560092"/>
                  </a:lnTo>
                  <a:lnTo>
                    <a:pt x="72080" y="2554390"/>
                  </a:lnTo>
                  <a:lnTo>
                    <a:pt x="72621" y="2548689"/>
                  </a:lnTo>
                  <a:lnTo>
                    <a:pt x="73142" y="2542987"/>
                  </a:lnTo>
                  <a:lnTo>
                    <a:pt x="73639" y="2537285"/>
                  </a:lnTo>
                  <a:lnTo>
                    <a:pt x="74111" y="2531583"/>
                  </a:lnTo>
                  <a:lnTo>
                    <a:pt x="74565" y="2525882"/>
                  </a:lnTo>
                  <a:lnTo>
                    <a:pt x="75004" y="2520180"/>
                  </a:lnTo>
                  <a:lnTo>
                    <a:pt x="75419" y="2514478"/>
                  </a:lnTo>
                  <a:lnTo>
                    <a:pt x="75820" y="2508776"/>
                  </a:lnTo>
                  <a:lnTo>
                    <a:pt x="76208" y="2503075"/>
                  </a:lnTo>
                  <a:lnTo>
                    <a:pt x="76580" y="2497373"/>
                  </a:lnTo>
                  <a:lnTo>
                    <a:pt x="76937" y="2491671"/>
                  </a:lnTo>
                  <a:lnTo>
                    <a:pt x="77285" y="2485969"/>
                  </a:lnTo>
                  <a:lnTo>
                    <a:pt x="77623" y="2480268"/>
                  </a:lnTo>
                  <a:lnTo>
                    <a:pt x="77947" y="2474566"/>
                  </a:lnTo>
                  <a:lnTo>
                    <a:pt x="78263" y="2468864"/>
                  </a:lnTo>
                  <a:lnTo>
                    <a:pt x="78573" y="2463162"/>
                  </a:lnTo>
                  <a:lnTo>
                    <a:pt x="78873" y="2457460"/>
                  </a:lnTo>
                  <a:lnTo>
                    <a:pt x="79166" y="2451759"/>
                  </a:lnTo>
                  <a:lnTo>
                    <a:pt x="79453" y="2446057"/>
                  </a:lnTo>
                  <a:lnTo>
                    <a:pt x="79735" y="2440355"/>
                  </a:lnTo>
                  <a:lnTo>
                    <a:pt x="80009" y="2434653"/>
                  </a:lnTo>
                  <a:lnTo>
                    <a:pt x="80280" y="2428952"/>
                  </a:lnTo>
                  <a:lnTo>
                    <a:pt x="80547" y="2423250"/>
                  </a:lnTo>
                  <a:lnTo>
                    <a:pt x="80807" y="2417548"/>
                  </a:lnTo>
                  <a:lnTo>
                    <a:pt x="81065" y="2411846"/>
                  </a:lnTo>
                  <a:lnTo>
                    <a:pt x="81319" y="2406145"/>
                  </a:lnTo>
                  <a:lnTo>
                    <a:pt x="81568" y="2400443"/>
                  </a:lnTo>
                  <a:lnTo>
                    <a:pt x="81814" y="2394741"/>
                  </a:lnTo>
                  <a:lnTo>
                    <a:pt x="82056" y="2389039"/>
                  </a:lnTo>
                  <a:lnTo>
                    <a:pt x="82295" y="2383338"/>
                  </a:lnTo>
                  <a:lnTo>
                    <a:pt x="82530" y="2377636"/>
                  </a:lnTo>
                  <a:lnTo>
                    <a:pt x="82761" y="2371934"/>
                  </a:lnTo>
                  <a:lnTo>
                    <a:pt x="82989" y="2366232"/>
                  </a:lnTo>
                  <a:lnTo>
                    <a:pt x="83213" y="2360530"/>
                  </a:lnTo>
                  <a:lnTo>
                    <a:pt x="83432" y="2354829"/>
                  </a:lnTo>
                  <a:lnTo>
                    <a:pt x="83648" y="2349127"/>
                  </a:lnTo>
                  <a:lnTo>
                    <a:pt x="83860" y="2343425"/>
                  </a:lnTo>
                  <a:lnTo>
                    <a:pt x="84067" y="2337723"/>
                  </a:lnTo>
                  <a:lnTo>
                    <a:pt x="84270" y="2332022"/>
                  </a:lnTo>
                  <a:lnTo>
                    <a:pt x="84468" y="2326320"/>
                  </a:lnTo>
                  <a:lnTo>
                    <a:pt x="84661" y="2320618"/>
                  </a:lnTo>
                  <a:lnTo>
                    <a:pt x="84848" y="2314916"/>
                  </a:lnTo>
                  <a:lnTo>
                    <a:pt x="85032" y="2309215"/>
                  </a:lnTo>
                  <a:lnTo>
                    <a:pt x="85209" y="2303513"/>
                  </a:lnTo>
                  <a:lnTo>
                    <a:pt x="85380" y="2297811"/>
                  </a:lnTo>
                  <a:lnTo>
                    <a:pt x="85547" y="2292109"/>
                  </a:lnTo>
                  <a:lnTo>
                    <a:pt x="85708" y="2286407"/>
                  </a:lnTo>
                  <a:lnTo>
                    <a:pt x="85862" y="2280706"/>
                  </a:lnTo>
                  <a:lnTo>
                    <a:pt x="86010" y="2275004"/>
                  </a:lnTo>
                  <a:lnTo>
                    <a:pt x="86154" y="2269302"/>
                  </a:lnTo>
                  <a:lnTo>
                    <a:pt x="86289" y="2263600"/>
                  </a:lnTo>
                  <a:lnTo>
                    <a:pt x="86418" y="2257899"/>
                  </a:lnTo>
                  <a:lnTo>
                    <a:pt x="86542" y="2252197"/>
                  </a:lnTo>
                  <a:lnTo>
                    <a:pt x="86659" y="2246495"/>
                  </a:lnTo>
                  <a:lnTo>
                    <a:pt x="86769" y="2240793"/>
                  </a:lnTo>
                  <a:lnTo>
                    <a:pt x="86874" y="2235092"/>
                  </a:lnTo>
                  <a:lnTo>
                    <a:pt x="86972" y="2229390"/>
                  </a:lnTo>
                  <a:lnTo>
                    <a:pt x="87062" y="2223688"/>
                  </a:lnTo>
                  <a:lnTo>
                    <a:pt x="87147" y="2217986"/>
                  </a:lnTo>
                  <a:lnTo>
                    <a:pt x="87226" y="2212285"/>
                  </a:lnTo>
                  <a:lnTo>
                    <a:pt x="87298" y="2206583"/>
                  </a:lnTo>
                  <a:lnTo>
                    <a:pt x="87363" y="2200881"/>
                  </a:lnTo>
                  <a:lnTo>
                    <a:pt x="87423" y="2195179"/>
                  </a:lnTo>
                  <a:lnTo>
                    <a:pt x="87477" y="2189477"/>
                  </a:lnTo>
                  <a:lnTo>
                    <a:pt x="87524" y="2183776"/>
                  </a:lnTo>
                  <a:lnTo>
                    <a:pt x="87565" y="2178074"/>
                  </a:lnTo>
                  <a:lnTo>
                    <a:pt x="87602" y="2172372"/>
                  </a:lnTo>
                  <a:lnTo>
                    <a:pt x="87631" y="2166670"/>
                  </a:lnTo>
                  <a:lnTo>
                    <a:pt x="87655" y="2160969"/>
                  </a:lnTo>
                  <a:lnTo>
                    <a:pt x="87674" y="2155267"/>
                  </a:lnTo>
                  <a:lnTo>
                    <a:pt x="87687" y="2149565"/>
                  </a:lnTo>
                  <a:lnTo>
                    <a:pt x="87694" y="2143863"/>
                  </a:lnTo>
                  <a:lnTo>
                    <a:pt x="87697" y="2138162"/>
                  </a:lnTo>
                  <a:lnTo>
                    <a:pt x="87695" y="2132460"/>
                  </a:lnTo>
                  <a:lnTo>
                    <a:pt x="87686" y="2126758"/>
                  </a:lnTo>
                  <a:lnTo>
                    <a:pt x="87673" y="2121056"/>
                  </a:lnTo>
                  <a:lnTo>
                    <a:pt x="87656" y="2115355"/>
                  </a:lnTo>
                  <a:lnTo>
                    <a:pt x="87633" y="2109653"/>
                  </a:lnTo>
                  <a:lnTo>
                    <a:pt x="87605" y="2103951"/>
                  </a:lnTo>
                  <a:lnTo>
                    <a:pt x="87574" y="2098249"/>
                  </a:lnTo>
                  <a:lnTo>
                    <a:pt x="87537" y="2092547"/>
                  </a:lnTo>
                  <a:lnTo>
                    <a:pt x="87495" y="2086846"/>
                  </a:lnTo>
                  <a:lnTo>
                    <a:pt x="87449" y="2081144"/>
                  </a:lnTo>
                  <a:lnTo>
                    <a:pt x="87400" y="2075442"/>
                  </a:lnTo>
                  <a:lnTo>
                    <a:pt x="87344" y="2069740"/>
                  </a:lnTo>
                  <a:lnTo>
                    <a:pt x="87285" y="2064039"/>
                  </a:lnTo>
                  <a:lnTo>
                    <a:pt x="87221" y="2058337"/>
                  </a:lnTo>
                  <a:lnTo>
                    <a:pt x="87153" y="2052635"/>
                  </a:lnTo>
                  <a:lnTo>
                    <a:pt x="87080" y="2046933"/>
                  </a:lnTo>
                  <a:lnTo>
                    <a:pt x="87003" y="2041232"/>
                  </a:lnTo>
                  <a:lnTo>
                    <a:pt x="86922" y="2035530"/>
                  </a:lnTo>
                  <a:lnTo>
                    <a:pt x="86835" y="2029828"/>
                  </a:lnTo>
                  <a:lnTo>
                    <a:pt x="86745" y="2024126"/>
                  </a:lnTo>
                  <a:lnTo>
                    <a:pt x="86650" y="2018425"/>
                  </a:lnTo>
                  <a:lnTo>
                    <a:pt x="86550" y="2012723"/>
                  </a:lnTo>
                  <a:lnTo>
                    <a:pt x="86445" y="2007021"/>
                  </a:lnTo>
                  <a:lnTo>
                    <a:pt x="86337" y="2001319"/>
                  </a:lnTo>
                  <a:lnTo>
                    <a:pt x="86223" y="1995617"/>
                  </a:lnTo>
                  <a:lnTo>
                    <a:pt x="86103" y="1989916"/>
                  </a:lnTo>
                  <a:lnTo>
                    <a:pt x="85980" y="1984214"/>
                  </a:lnTo>
                  <a:lnTo>
                    <a:pt x="85852" y="1978512"/>
                  </a:lnTo>
                  <a:lnTo>
                    <a:pt x="85717" y="1972810"/>
                  </a:lnTo>
                  <a:lnTo>
                    <a:pt x="85577" y="1967109"/>
                  </a:lnTo>
                  <a:lnTo>
                    <a:pt x="85434" y="1961407"/>
                  </a:lnTo>
                  <a:lnTo>
                    <a:pt x="85284" y="1955705"/>
                  </a:lnTo>
                  <a:lnTo>
                    <a:pt x="85128" y="1950003"/>
                  </a:lnTo>
                  <a:lnTo>
                    <a:pt x="84967" y="1944302"/>
                  </a:lnTo>
                  <a:lnTo>
                    <a:pt x="84802" y="1938600"/>
                  </a:lnTo>
                  <a:lnTo>
                    <a:pt x="84628" y="1932898"/>
                  </a:lnTo>
                  <a:lnTo>
                    <a:pt x="84450" y="1927196"/>
                  </a:lnTo>
                  <a:lnTo>
                    <a:pt x="84267" y="1921495"/>
                  </a:lnTo>
                  <a:lnTo>
                    <a:pt x="84076" y="1915793"/>
                  </a:lnTo>
                  <a:lnTo>
                    <a:pt x="83880" y="1910091"/>
                  </a:lnTo>
                  <a:lnTo>
                    <a:pt x="83678" y="1904389"/>
                  </a:lnTo>
                  <a:lnTo>
                    <a:pt x="83470" y="1898687"/>
                  </a:lnTo>
                  <a:lnTo>
                    <a:pt x="83254" y="1892986"/>
                  </a:lnTo>
                  <a:lnTo>
                    <a:pt x="83032" y="1887284"/>
                  </a:lnTo>
                  <a:lnTo>
                    <a:pt x="82805" y="1881582"/>
                  </a:lnTo>
                  <a:lnTo>
                    <a:pt x="82569" y="1875880"/>
                  </a:lnTo>
                  <a:lnTo>
                    <a:pt x="82328" y="1870179"/>
                  </a:lnTo>
                  <a:lnTo>
                    <a:pt x="82080" y="1864477"/>
                  </a:lnTo>
                  <a:lnTo>
                    <a:pt x="81825" y="1858775"/>
                  </a:lnTo>
                  <a:lnTo>
                    <a:pt x="81562" y="1853073"/>
                  </a:lnTo>
                  <a:lnTo>
                    <a:pt x="81293" y="1847372"/>
                  </a:lnTo>
                  <a:lnTo>
                    <a:pt x="81018" y="1841670"/>
                  </a:lnTo>
                  <a:lnTo>
                    <a:pt x="80733" y="1835968"/>
                  </a:lnTo>
                  <a:lnTo>
                    <a:pt x="80443" y="1830266"/>
                  </a:lnTo>
                  <a:lnTo>
                    <a:pt x="80146" y="1824564"/>
                  </a:lnTo>
                  <a:lnTo>
                    <a:pt x="79840" y="1818863"/>
                  </a:lnTo>
                  <a:lnTo>
                    <a:pt x="79527" y="1813161"/>
                  </a:lnTo>
                  <a:lnTo>
                    <a:pt x="79208" y="1807459"/>
                  </a:lnTo>
                  <a:lnTo>
                    <a:pt x="78881" y="1801757"/>
                  </a:lnTo>
                  <a:lnTo>
                    <a:pt x="78545" y="1796056"/>
                  </a:lnTo>
                  <a:lnTo>
                    <a:pt x="78203" y="1790354"/>
                  </a:lnTo>
                  <a:lnTo>
                    <a:pt x="77854" y="1784652"/>
                  </a:lnTo>
                  <a:lnTo>
                    <a:pt x="77494" y="1778950"/>
                  </a:lnTo>
                  <a:lnTo>
                    <a:pt x="77128" y="1773249"/>
                  </a:lnTo>
                  <a:lnTo>
                    <a:pt x="76756" y="1767547"/>
                  </a:lnTo>
                  <a:lnTo>
                    <a:pt x="76374" y="1761845"/>
                  </a:lnTo>
                  <a:lnTo>
                    <a:pt x="75983" y="1756143"/>
                  </a:lnTo>
                  <a:lnTo>
                    <a:pt x="75586" y="1750442"/>
                  </a:lnTo>
                  <a:lnTo>
                    <a:pt x="75181" y="1744740"/>
                  </a:lnTo>
                  <a:lnTo>
                    <a:pt x="74766" y="1739038"/>
                  </a:lnTo>
                  <a:lnTo>
                    <a:pt x="74343" y="1733336"/>
                  </a:lnTo>
                  <a:lnTo>
                    <a:pt x="73914" y="1727634"/>
                  </a:lnTo>
                  <a:lnTo>
                    <a:pt x="73473" y="1721933"/>
                  </a:lnTo>
                  <a:lnTo>
                    <a:pt x="73024" y="1716231"/>
                  </a:lnTo>
                  <a:lnTo>
                    <a:pt x="72568" y="1710529"/>
                  </a:lnTo>
                  <a:lnTo>
                    <a:pt x="72102" y="1704827"/>
                  </a:lnTo>
                  <a:lnTo>
                    <a:pt x="71626" y="1699126"/>
                  </a:lnTo>
                  <a:lnTo>
                    <a:pt x="71142" y="1693424"/>
                  </a:lnTo>
                  <a:lnTo>
                    <a:pt x="70650" y="1687722"/>
                  </a:lnTo>
                  <a:lnTo>
                    <a:pt x="70145" y="1682020"/>
                  </a:lnTo>
                  <a:lnTo>
                    <a:pt x="69633" y="1676319"/>
                  </a:lnTo>
                  <a:lnTo>
                    <a:pt x="69112" y="1670617"/>
                  </a:lnTo>
                  <a:lnTo>
                    <a:pt x="68579" y="1664915"/>
                  </a:lnTo>
                  <a:lnTo>
                    <a:pt x="68036" y="1659213"/>
                  </a:lnTo>
                  <a:lnTo>
                    <a:pt x="67484" y="1653512"/>
                  </a:lnTo>
                  <a:lnTo>
                    <a:pt x="66922" y="1647810"/>
                  </a:lnTo>
                  <a:lnTo>
                    <a:pt x="66347" y="1642108"/>
                  </a:lnTo>
                  <a:lnTo>
                    <a:pt x="65764" y="1636406"/>
                  </a:lnTo>
                  <a:lnTo>
                    <a:pt x="65171" y="1630704"/>
                  </a:lnTo>
                  <a:lnTo>
                    <a:pt x="64563" y="1625003"/>
                  </a:lnTo>
                  <a:lnTo>
                    <a:pt x="63946" y="1619301"/>
                  </a:lnTo>
                  <a:lnTo>
                    <a:pt x="63320" y="1613599"/>
                  </a:lnTo>
                  <a:lnTo>
                    <a:pt x="62680" y="1607897"/>
                  </a:lnTo>
                  <a:lnTo>
                    <a:pt x="62028" y="1602196"/>
                  </a:lnTo>
                  <a:lnTo>
                    <a:pt x="61367" y="1596494"/>
                  </a:lnTo>
                  <a:lnTo>
                    <a:pt x="60694" y="1590792"/>
                  </a:lnTo>
                  <a:lnTo>
                    <a:pt x="60006" y="1585090"/>
                  </a:lnTo>
                  <a:lnTo>
                    <a:pt x="59309" y="1579389"/>
                  </a:lnTo>
                  <a:lnTo>
                    <a:pt x="58602" y="1573687"/>
                  </a:lnTo>
                  <a:lnTo>
                    <a:pt x="57879" y="1567985"/>
                  </a:lnTo>
                  <a:lnTo>
                    <a:pt x="57145" y="1562283"/>
                  </a:lnTo>
                  <a:lnTo>
                    <a:pt x="56401" y="1556582"/>
                  </a:lnTo>
                  <a:lnTo>
                    <a:pt x="55645" y="1550880"/>
                  </a:lnTo>
                  <a:lnTo>
                    <a:pt x="54875" y="1545178"/>
                  </a:lnTo>
                  <a:lnTo>
                    <a:pt x="54095" y="1539476"/>
                  </a:lnTo>
                  <a:lnTo>
                    <a:pt x="53305" y="1533774"/>
                  </a:lnTo>
                  <a:lnTo>
                    <a:pt x="52499" y="1528073"/>
                  </a:lnTo>
                  <a:lnTo>
                    <a:pt x="51684" y="1522371"/>
                  </a:lnTo>
                  <a:lnTo>
                    <a:pt x="50860" y="1516669"/>
                  </a:lnTo>
                  <a:lnTo>
                    <a:pt x="50022" y="1510967"/>
                  </a:lnTo>
                  <a:lnTo>
                    <a:pt x="49174" y="1505266"/>
                  </a:lnTo>
                  <a:lnTo>
                    <a:pt x="48316" y="1499564"/>
                  </a:lnTo>
                  <a:lnTo>
                    <a:pt x="47449" y="1493862"/>
                  </a:lnTo>
                  <a:lnTo>
                    <a:pt x="46569" y="1488160"/>
                  </a:lnTo>
                  <a:lnTo>
                    <a:pt x="45682" y="1482459"/>
                  </a:lnTo>
                  <a:lnTo>
                    <a:pt x="44787" y="1476757"/>
                  </a:lnTo>
                  <a:lnTo>
                    <a:pt x="43881" y="1471055"/>
                  </a:lnTo>
                  <a:lnTo>
                    <a:pt x="42967" y="1465353"/>
                  </a:lnTo>
                  <a:lnTo>
                    <a:pt x="42047" y="1459651"/>
                  </a:lnTo>
                  <a:lnTo>
                    <a:pt x="41119" y="1453950"/>
                  </a:lnTo>
                  <a:lnTo>
                    <a:pt x="40183" y="1448248"/>
                  </a:lnTo>
                  <a:lnTo>
                    <a:pt x="39243" y="1442546"/>
                  </a:lnTo>
                  <a:lnTo>
                    <a:pt x="38297" y="1436844"/>
                  </a:lnTo>
                  <a:lnTo>
                    <a:pt x="37345" y="1431143"/>
                  </a:lnTo>
                  <a:lnTo>
                    <a:pt x="36390" y="1425441"/>
                  </a:lnTo>
                  <a:lnTo>
                    <a:pt x="35432" y="1419739"/>
                  </a:lnTo>
                  <a:lnTo>
                    <a:pt x="34470" y="1414037"/>
                  </a:lnTo>
                  <a:lnTo>
                    <a:pt x="33507" y="1408336"/>
                  </a:lnTo>
                  <a:lnTo>
                    <a:pt x="32542" y="1402634"/>
                  </a:lnTo>
                  <a:lnTo>
                    <a:pt x="31577" y="1396932"/>
                  </a:lnTo>
                  <a:lnTo>
                    <a:pt x="30612" y="1391230"/>
                  </a:lnTo>
                  <a:lnTo>
                    <a:pt x="29649" y="1385529"/>
                  </a:lnTo>
                  <a:lnTo>
                    <a:pt x="28687" y="1379827"/>
                  </a:lnTo>
                  <a:lnTo>
                    <a:pt x="27729" y="1374125"/>
                  </a:lnTo>
                  <a:lnTo>
                    <a:pt x="26774" y="1368423"/>
                  </a:lnTo>
                  <a:lnTo>
                    <a:pt x="25823" y="1362721"/>
                  </a:lnTo>
                  <a:lnTo>
                    <a:pt x="24878" y="1357020"/>
                  </a:lnTo>
                  <a:lnTo>
                    <a:pt x="23940" y="1351318"/>
                  </a:lnTo>
                  <a:lnTo>
                    <a:pt x="23008" y="1345616"/>
                  </a:lnTo>
                  <a:lnTo>
                    <a:pt x="22084" y="1339914"/>
                  </a:lnTo>
                  <a:lnTo>
                    <a:pt x="21171" y="1334213"/>
                  </a:lnTo>
                  <a:lnTo>
                    <a:pt x="20267" y="1328511"/>
                  </a:lnTo>
                  <a:lnTo>
                    <a:pt x="19372" y="1322809"/>
                  </a:lnTo>
                  <a:lnTo>
                    <a:pt x="18491" y="1317107"/>
                  </a:lnTo>
                  <a:lnTo>
                    <a:pt x="17623" y="1311406"/>
                  </a:lnTo>
                  <a:lnTo>
                    <a:pt x="16765" y="1305704"/>
                  </a:lnTo>
                  <a:lnTo>
                    <a:pt x="15923" y="1300002"/>
                  </a:lnTo>
                  <a:lnTo>
                    <a:pt x="15098" y="1294300"/>
                  </a:lnTo>
                  <a:lnTo>
                    <a:pt x="14286" y="1288599"/>
                  </a:lnTo>
                  <a:lnTo>
                    <a:pt x="13488" y="1282897"/>
                  </a:lnTo>
                  <a:lnTo>
                    <a:pt x="12715" y="1277195"/>
                  </a:lnTo>
                  <a:lnTo>
                    <a:pt x="11957" y="1271493"/>
                  </a:lnTo>
                  <a:lnTo>
                    <a:pt x="11214" y="1265791"/>
                  </a:lnTo>
                  <a:lnTo>
                    <a:pt x="10494" y="1260090"/>
                  </a:lnTo>
                  <a:lnTo>
                    <a:pt x="9795" y="1254388"/>
                  </a:lnTo>
                  <a:lnTo>
                    <a:pt x="9114" y="1248686"/>
                  </a:lnTo>
                  <a:lnTo>
                    <a:pt x="8453" y="1242984"/>
                  </a:lnTo>
                  <a:lnTo>
                    <a:pt x="7820" y="1237283"/>
                  </a:lnTo>
                  <a:lnTo>
                    <a:pt x="7206" y="1231581"/>
                  </a:lnTo>
                  <a:lnTo>
                    <a:pt x="6611" y="1225879"/>
                  </a:lnTo>
                  <a:lnTo>
                    <a:pt x="6046" y="1220177"/>
                  </a:lnTo>
                  <a:lnTo>
                    <a:pt x="5504" y="1214476"/>
                  </a:lnTo>
                  <a:lnTo>
                    <a:pt x="4981" y="1208774"/>
                  </a:lnTo>
                  <a:lnTo>
                    <a:pt x="4485" y="1203072"/>
                  </a:lnTo>
                  <a:lnTo>
                    <a:pt x="4018" y="1197370"/>
                  </a:lnTo>
                  <a:lnTo>
                    <a:pt x="3572" y="1191669"/>
                  </a:lnTo>
                  <a:lnTo>
                    <a:pt x="3148" y="1185967"/>
                  </a:lnTo>
                  <a:lnTo>
                    <a:pt x="2759" y="1180265"/>
                  </a:lnTo>
                  <a:lnTo>
                    <a:pt x="2392" y="1174563"/>
                  </a:lnTo>
                  <a:lnTo>
                    <a:pt x="2046" y="1168861"/>
                  </a:lnTo>
                  <a:lnTo>
                    <a:pt x="1732" y="1163160"/>
                  </a:lnTo>
                  <a:lnTo>
                    <a:pt x="1445" y="1157458"/>
                  </a:lnTo>
                  <a:lnTo>
                    <a:pt x="1179" y="1151756"/>
                  </a:lnTo>
                  <a:lnTo>
                    <a:pt x="940" y="1146054"/>
                  </a:lnTo>
                  <a:lnTo>
                    <a:pt x="734" y="1140353"/>
                  </a:lnTo>
                  <a:lnTo>
                    <a:pt x="550" y="1134651"/>
                  </a:lnTo>
                  <a:lnTo>
                    <a:pt x="387" y="1128949"/>
                  </a:lnTo>
                  <a:lnTo>
                    <a:pt x="261" y="1123247"/>
                  </a:lnTo>
                  <a:lnTo>
                    <a:pt x="157" y="1117546"/>
                  </a:lnTo>
                  <a:lnTo>
                    <a:pt x="76" y="1111844"/>
                  </a:lnTo>
                  <a:lnTo>
                    <a:pt x="24" y="1106142"/>
                  </a:lnTo>
                  <a:lnTo>
                    <a:pt x="1" y="1100440"/>
                  </a:lnTo>
                  <a:lnTo>
                    <a:pt x="0" y="1094738"/>
                  </a:lnTo>
                  <a:lnTo>
                    <a:pt x="21" y="1089037"/>
                  </a:lnTo>
                  <a:lnTo>
                    <a:pt x="77" y="1083335"/>
                  </a:lnTo>
                  <a:lnTo>
                    <a:pt x="155" y="1077633"/>
                  </a:lnTo>
                  <a:lnTo>
                    <a:pt x="254" y="1071931"/>
                  </a:lnTo>
                  <a:lnTo>
                    <a:pt x="384" y="1066230"/>
                  </a:lnTo>
                  <a:lnTo>
                    <a:pt x="539" y="1060528"/>
                  </a:lnTo>
                  <a:lnTo>
                    <a:pt x="715" y="1054826"/>
                  </a:lnTo>
                  <a:lnTo>
                    <a:pt x="916" y="1049124"/>
                  </a:lnTo>
                  <a:lnTo>
                    <a:pt x="1147" y="1043423"/>
                  </a:lnTo>
                  <a:lnTo>
                    <a:pt x="1399" y="1037721"/>
                  </a:lnTo>
                  <a:lnTo>
                    <a:pt x="1671" y="1032019"/>
                  </a:lnTo>
                  <a:lnTo>
                    <a:pt x="1976" y="1026317"/>
                  </a:lnTo>
                  <a:lnTo>
                    <a:pt x="2302" y="1020616"/>
                  </a:lnTo>
                  <a:lnTo>
                    <a:pt x="2648" y="1014914"/>
                  </a:lnTo>
                  <a:lnTo>
                    <a:pt x="3021" y="1009212"/>
                  </a:lnTo>
                  <a:lnTo>
                    <a:pt x="3419" y="1003510"/>
                  </a:lnTo>
                  <a:lnTo>
                    <a:pt x="3838" y="997808"/>
                  </a:lnTo>
                  <a:lnTo>
                    <a:pt x="4277" y="992107"/>
                  </a:lnTo>
                  <a:lnTo>
                    <a:pt x="4748" y="986405"/>
                  </a:lnTo>
                  <a:lnTo>
                    <a:pt x="5237" y="980703"/>
                  </a:lnTo>
                  <a:lnTo>
                    <a:pt x="5745" y="975001"/>
                  </a:lnTo>
                  <a:lnTo>
                    <a:pt x="6282" y="969300"/>
                  </a:lnTo>
                  <a:lnTo>
                    <a:pt x="6841" y="963598"/>
                  </a:lnTo>
                  <a:lnTo>
                    <a:pt x="7418" y="957896"/>
                  </a:lnTo>
                  <a:lnTo>
                    <a:pt x="8018" y="952194"/>
                  </a:lnTo>
                  <a:lnTo>
                    <a:pt x="8645" y="946493"/>
                  </a:lnTo>
                  <a:lnTo>
                    <a:pt x="9290" y="940791"/>
                  </a:lnTo>
                  <a:lnTo>
                    <a:pt x="9952" y="935089"/>
                  </a:lnTo>
                  <a:lnTo>
                    <a:pt x="10644" y="929387"/>
                  </a:lnTo>
                  <a:lnTo>
                    <a:pt x="11354" y="923686"/>
                  </a:lnTo>
                  <a:lnTo>
                    <a:pt x="12082" y="917984"/>
                  </a:lnTo>
                  <a:lnTo>
                    <a:pt x="12833" y="912282"/>
                  </a:lnTo>
                  <a:lnTo>
                    <a:pt x="13606" y="906580"/>
                  </a:lnTo>
                  <a:lnTo>
                    <a:pt x="14395" y="900878"/>
                  </a:lnTo>
                  <a:lnTo>
                    <a:pt x="15203" y="895177"/>
                  </a:lnTo>
                  <a:lnTo>
                    <a:pt x="16036" y="889475"/>
                  </a:lnTo>
                  <a:lnTo>
                    <a:pt x="16885" y="883773"/>
                  </a:lnTo>
                  <a:lnTo>
                    <a:pt x="17748" y="878071"/>
                  </a:lnTo>
                  <a:lnTo>
                    <a:pt x="18636" y="872370"/>
                  </a:lnTo>
                  <a:lnTo>
                    <a:pt x="19540" y="866668"/>
                  </a:lnTo>
                  <a:lnTo>
                    <a:pt x="20458" y="860966"/>
                  </a:lnTo>
                  <a:lnTo>
                    <a:pt x="21394" y="855264"/>
                  </a:lnTo>
                  <a:lnTo>
                    <a:pt x="22349" y="849563"/>
                  </a:lnTo>
                  <a:lnTo>
                    <a:pt x="23317" y="843861"/>
                  </a:lnTo>
                  <a:lnTo>
                    <a:pt x="24297" y="838159"/>
                  </a:lnTo>
                  <a:lnTo>
                    <a:pt x="25298" y="832457"/>
                  </a:lnTo>
                  <a:lnTo>
                    <a:pt x="26310" y="826756"/>
                  </a:lnTo>
                  <a:lnTo>
                    <a:pt x="27333" y="821054"/>
                  </a:lnTo>
                  <a:lnTo>
                    <a:pt x="28372" y="815352"/>
                  </a:lnTo>
                  <a:lnTo>
                    <a:pt x="29422" y="809650"/>
                  </a:lnTo>
                  <a:lnTo>
                    <a:pt x="30482" y="803948"/>
                  </a:lnTo>
                  <a:lnTo>
                    <a:pt x="31552" y="798247"/>
                  </a:lnTo>
                  <a:lnTo>
                    <a:pt x="32635" y="792545"/>
                  </a:lnTo>
                  <a:lnTo>
                    <a:pt x="33725" y="786843"/>
                  </a:lnTo>
                  <a:lnTo>
                    <a:pt x="34822" y="781141"/>
                  </a:lnTo>
                  <a:lnTo>
                    <a:pt x="35929" y="775440"/>
                  </a:lnTo>
                  <a:lnTo>
                    <a:pt x="37042" y="769738"/>
                  </a:lnTo>
                  <a:lnTo>
                    <a:pt x="38160" y="764036"/>
                  </a:lnTo>
                  <a:lnTo>
                    <a:pt x="39284" y="758334"/>
                  </a:lnTo>
                  <a:lnTo>
                    <a:pt x="40413" y="752633"/>
                  </a:lnTo>
                  <a:lnTo>
                    <a:pt x="41544" y="746931"/>
                  </a:lnTo>
                  <a:lnTo>
                    <a:pt x="42679" y="741229"/>
                  </a:lnTo>
                  <a:lnTo>
                    <a:pt x="43816" y="735527"/>
                  </a:lnTo>
                  <a:lnTo>
                    <a:pt x="44955" y="729825"/>
                  </a:lnTo>
                  <a:lnTo>
                    <a:pt x="46094" y="724124"/>
                  </a:lnTo>
                  <a:lnTo>
                    <a:pt x="47233" y="718422"/>
                  </a:lnTo>
                  <a:lnTo>
                    <a:pt x="48371" y="712720"/>
                  </a:lnTo>
                  <a:lnTo>
                    <a:pt x="49507" y="707018"/>
                  </a:lnTo>
                  <a:lnTo>
                    <a:pt x="50641" y="701317"/>
                  </a:lnTo>
                  <a:lnTo>
                    <a:pt x="51772" y="695615"/>
                  </a:lnTo>
                  <a:lnTo>
                    <a:pt x="52900" y="689913"/>
                  </a:lnTo>
                  <a:lnTo>
                    <a:pt x="54024" y="684211"/>
                  </a:lnTo>
                  <a:lnTo>
                    <a:pt x="55141" y="678510"/>
                  </a:lnTo>
                  <a:lnTo>
                    <a:pt x="56254" y="672808"/>
                  </a:lnTo>
                  <a:lnTo>
                    <a:pt x="57361" y="667106"/>
                  </a:lnTo>
                  <a:lnTo>
                    <a:pt x="58461" y="661404"/>
                  </a:lnTo>
                  <a:lnTo>
                    <a:pt x="59553" y="655703"/>
                  </a:lnTo>
                  <a:lnTo>
                    <a:pt x="60639" y="650001"/>
                  </a:lnTo>
                  <a:lnTo>
                    <a:pt x="61717" y="644299"/>
                  </a:lnTo>
                  <a:lnTo>
                    <a:pt x="62784" y="638597"/>
                  </a:lnTo>
                  <a:lnTo>
                    <a:pt x="63844" y="632895"/>
                  </a:lnTo>
                  <a:lnTo>
                    <a:pt x="64895" y="627194"/>
                  </a:lnTo>
                  <a:lnTo>
                    <a:pt x="65935" y="621492"/>
                  </a:lnTo>
                  <a:lnTo>
                    <a:pt x="66964" y="615790"/>
                  </a:lnTo>
                  <a:lnTo>
                    <a:pt x="67985" y="610088"/>
                  </a:lnTo>
                  <a:lnTo>
                    <a:pt x="68995" y="604387"/>
                  </a:lnTo>
                  <a:lnTo>
                    <a:pt x="69991" y="598685"/>
                  </a:lnTo>
                  <a:lnTo>
                    <a:pt x="70979" y="592983"/>
                  </a:lnTo>
                  <a:lnTo>
                    <a:pt x="71956" y="587281"/>
                  </a:lnTo>
                  <a:lnTo>
                    <a:pt x="72918" y="581580"/>
                  </a:lnTo>
                  <a:lnTo>
                    <a:pt x="73869" y="575878"/>
                  </a:lnTo>
                  <a:lnTo>
                    <a:pt x="74811" y="570176"/>
                  </a:lnTo>
                  <a:lnTo>
                    <a:pt x="75738" y="564474"/>
                  </a:lnTo>
                  <a:lnTo>
                    <a:pt x="76652" y="558773"/>
                  </a:lnTo>
                  <a:lnTo>
                    <a:pt x="77556" y="553071"/>
                  </a:lnTo>
                  <a:lnTo>
                    <a:pt x="78448" y="547369"/>
                  </a:lnTo>
                  <a:lnTo>
                    <a:pt x="79324" y="541667"/>
                  </a:lnTo>
                  <a:lnTo>
                    <a:pt x="80189" y="535965"/>
                  </a:lnTo>
                  <a:lnTo>
                    <a:pt x="81043" y="530264"/>
                  </a:lnTo>
                  <a:lnTo>
                    <a:pt x="81881" y="524562"/>
                  </a:lnTo>
                  <a:lnTo>
                    <a:pt x="82707" y="518860"/>
                  </a:lnTo>
                  <a:lnTo>
                    <a:pt x="83522" y="513158"/>
                  </a:lnTo>
                  <a:lnTo>
                    <a:pt x="84323" y="507457"/>
                  </a:lnTo>
                  <a:lnTo>
                    <a:pt x="85110" y="501755"/>
                  </a:lnTo>
                  <a:lnTo>
                    <a:pt x="85885" y="496053"/>
                  </a:lnTo>
                  <a:lnTo>
                    <a:pt x="86649" y="490351"/>
                  </a:lnTo>
                  <a:lnTo>
                    <a:pt x="87396" y="484650"/>
                  </a:lnTo>
                  <a:lnTo>
                    <a:pt x="88131" y="478948"/>
                  </a:lnTo>
                  <a:lnTo>
                    <a:pt x="88856" y="473246"/>
                  </a:lnTo>
                  <a:lnTo>
                    <a:pt x="89565" y="467544"/>
                  </a:lnTo>
                  <a:lnTo>
                    <a:pt x="90261" y="461843"/>
                  </a:lnTo>
                  <a:lnTo>
                    <a:pt x="90946" y="456141"/>
                  </a:lnTo>
                  <a:lnTo>
                    <a:pt x="91618" y="450439"/>
                  </a:lnTo>
                  <a:lnTo>
                    <a:pt x="92274" y="444737"/>
                  </a:lnTo>
                  <a:lnTo>
                    <a:pt x="92919" y="439035"/>
                  </a:lnTo>
                  <a:lnTo>
                    <a:pt x="93554" y="433334"/>
                  </a:lnTo>
                  <a:lnTo>
                    <a:pt x="94171" y="427632"/>
                  </a:lnTo>
                  <a:lnTo>
                    <a:pt x="94777" y="421930"/>
                  </a:lnTo>
                  <a:lnTo>
                    <a:pt x="95372" y="416228"/>
                  </a:lnTo>
                  <a:lnTo>
                    <a:pt x="95953" y="410527"/>
                  </a:lnTo>
                  <a:lnTo>
                    <a:pt x="96520" y="404825"/>
                  </a:lnTo>
                  <a:lnTo>
                    <a:pt x="97076" y="399123"/>
                  </a:lnTo>
                  <a:lnTo>
                    <a:pt x="97621" y="393421"/>
                  </a:lnTo>
                  <a:lnTo>
                    <a:pt x="98149" y="387720"/>
                  </a:lnTo>
                  <a:lnTo>
                    <a:pt x="98666" y="382018"/>
                  </a:lnTo>
                  <a:lnTo>
                    <a:pt x="99174" y="376316"/>
                  </a:lnTo>
                  <a:lnTo>
                    <a:pt x="99666" y="370614"/>
                  </a:lnTo>
                  <a:lnTo>
                    <a:pt x="100145" y="364912"/>
                  </a:lnTo>
                  <a:lnTo>
                    <a:pt x="100615" y="359211"/>
                  </a:lnTo>
                  <a:lnTo>
                    <a:pt x="101072" y="353509"/>
                  </a:lnTo>
                  <a:lnTo>
                    <a:pt x="101515" y="347807"/>
                  </a:lnTo>
                  <a:lnTo>
                    <a:pt x="101947" y="342105"/>
                  </a:lnTo>
                  <a:lnTo>
                    <a:pt x="102370" y="336404"/>
                  </a:lnTo>
                  <a:lnTo>
                    <a:pt x="102777" y="330702"/>
                  </a:lnTo>
                  <a:lnTo>
                    <a:pt x="103174" y="325000"/>
                  </a:lnTo>
                  <a:lnTo>
                    <a:pt x="103562" y="319298"/>
                  </a:lnTo>
                  <a:lnTo>
                    <a:pt x="103936" y="313597"/>
                  </a:lnTo>
                  <a:lnTo>
                    <a:pt x="104299" y="307895"/>
                  </a:lnTo>
                  <a:lnTo>
                    <a:pt x="104652" y="302193"/>
                  </a:lnTo>
                  <a:lnTo>
                    <a:pt x="104995" y="296491"/>
                  </a:lnTo>
                  <a:lnTo>
                    <a:pt x="105324" y="290790"/>
                  </a:lnTo>
                  <a:lnTo>
                    <a:pt x="105645" y="285088"/>
                  </a:lnTo>
                  <a:lnTo>
                    <a:pt x="105957" y="279386"/>
                  </a:lnTo>
                  <a:lnTo>
                    <a:pt x="106256" y="273684"/>
                  </a:lnTo>
                  <a:lnTo>
                    <a:pt x="106546" y="267982"/>
                  </a:lnTo>
                  <a:lnTo>
                    <a:pt x="106827" y="262281"/>
                  </a:lnTo>
                  <a:lnTo>
                    <a:pt x="107099" y="256579"/>
                  </a:lnTo>
                  <a:lnTo>
                    <a:pt x="107359" y="250877"/>
                  </a:lnTo>
                  <a:lnTo>
                    <a:pt x="107612" y="245175"/>
                  </a:lnTo>
                  <a:lnTo>
                    <a:pt x="107857" y="239474"/>
                  </a:lnTo>
                  <a:lnTo>
                    <a:pt x="108090" y="233772"/>
                  </a:lnTo>
                  <a:lnTo>
                    <a:pt x="108316" y="228070"/>
                  </a:lnTo>
                  <a:lnTo>
                    <a:pt x="108536" y="222368"/>
                  </a:lnTo>
                  <a:lnTo>
                    <a:pt x="108745" y="216667"/>
                  </a:lnTo>
                  <a:lnTo>
                    <a:pt x="108946" y="210965"/>
                  </a:lnTo>
                  <a:lnTo>
                    <a:pt x="109141" y="205263"/>
                  </a:lnTo>
                  <a:lnTo>
                    <a:pt x="109329" y="199561"/>
                  </a:lnTo>
                  <a:lnTo>
                    <a:pt x="109507" y="193860"/>
                  </a:lnTo>
                  <a:lnTo>
                    <a:pt x="109680" y="188158"/>
                  </a:lnTo>
                  <a:lnTo>
                    <a:pt x="109847" y="182456"/>
                  </a:lnTo>
                  <a:lnTo>
                    <a:pt x="110005" y="176754"/>
                  </a:lnTo>
                  <a:lnTo>
                    <a:pt x="110157" y="171052"/>
                  </a:lnTo>
                  <a:lnTo>
                    <a:pt x="110304" y="165351"/>
                  </a:lnTo>
                  <a:lnTo>
                    <a:pt x="110445" y="159649"/>
                  </a:lnTo>
                  <a:lnTo>
                    <a:pt x="110579" y="153947"/>
                  </a:lnTo>
                  <a:lnTo>
                    <a:pt x="110708" y="148245"/>
                  </a:lnTo>
                  <a:lnTo>
                    <a:pt x="110833" y="142544"/>
                  </a:lnTo>
                  <a:lnTo>
                    <a:pt x="110950" y="136842"/>
                  </a:lnTo>
                  <a:lnTo>
                    <a:pt x="111063" y="131140"/>
                  </a:lnTo>
                  <a:lnTo>
                    <a:pt x="111172" y="125438"/>
                  </a:lnTo>
                  <a:lnTo>
                    <a:pt x="111276" y="119737"/>
                  </a:lnTo>
                  <a:lnTo>
                    <a:pt x="111374" y="114035"/>
                  </a:lnTo>
                  <a:lnTo>
                    <a:pt x="111470" y="108333"/>
                  </a:lnTo>
                  <a:lnTo>
                    <a:pt x="111561" y="102631"/>
                  </a:lnTo>
                  <a:lnTo>
                    <a:pt x="111646" y="96930"/>
                  </a:lnTo>
                  <a:lnTo>
                    <a:pt x="111729" y="91228"/>
                  </a:lnTo>
                  <a:lnTo>
                    <a:pt x="111809" y="85526"/>
                  </a:lnTo>
                  <a:lnTo>
                    <a:pt x="111884" y="79824"/>
                  </a:lnTo>
                  <a:lnTo>
                    <a:pt x="111955" y="74122"/>
                  </a:lnTo>
                  <a:lnTo>
                    <a:pt x="112024" y="68421"/>
                  </a:lnTo>
                  <a:lnTo>
                    <a:pt x="112090" y="62719"/>
                  </a:lnTo>
                  <a:lnTo>
                    <a:pt x="112152" y="57017"/>
                  </a:lnTo>
                  <a:lnTo>
                    <a:pt x="112211" y="51315"/>
                  </a:lnTo>
                  <a:lnTo>
                    <a:pt x="112269" y="45614"/>
                  </a:lnTo>
                  <a:lnTo>
                    <a:pt x="112322" y="39912"/>
                  </a:lnTo>
                  <a:lnTo>
                    <a:pt x="112374" y="34210"/>
                  </a:lnTo>
                  <a:lnTo>
                    <a:pt x="112423" y="28508"/>
                  </a:lnTo>
                  <a:lnTo>
                    <a:pt x="112470" y="22807"/>
                  </a:lnTo>
                  <a:lnTo>
                    <a:pt x="112514" y="17105"/>
                  </a:lnTo>
                  <a:lnTo>
                    <a:pt x="112556" y="11403"/>
                  </a:lnTo>
                  <a:lnTo>
                    <a:pt x="112597" y="5701"/>
                  </a:lnTo>
                  <a:lnTo>
                    <a:pt x="112635" y="0"/>
                  </a:lnTo>
                  <a:lnTo>
                    <a:pt x="114086" y="0"/>
                  </a:lnTo>
                  <a:lnTo>
                    <a:pt x="114124" y="5701"/>
                  </a:lnTo>
                  <a:lnTo>
                    <a:pt x="114164" y="11403"/>
                  </a:lnTo>
                  <a:lnTo>
                    <a:pt x="114207" y="17105"/>
                  </a:lnTo>
                  <a:lnTo>
                    <a:pt x="114251" y="22807"/>
                  </a:lnTo>
                  <a:lnTo>
                    <a:pt x="114298" y="28508"/>
                  </a:lnTo>
                  <a:lnTo>
                    <a:pt x="114347" y="34210"/>
                  </a:lnTo>
                  <a:lnTo>
                    <a:pt x="114399" y="39912"/>
                  </a:lnTo>
                  <a:lnTo>
                    <a:pt x="114452" y="45614"/>
                  </a:lnTo>
                  <a:lnTo>
                    <a:pt x="114509" y="51315"/>
                  </a:lnTo>
                  <a:lnTo>
                    <a:pt x="114569" y="57017"/>
                  </a:lnTo>
                  <a:lnTo>
                    <a:pt x="114631" y="62719"/>
                  </a:lnTo>
                  <a:lnTo>
                    <a:pt x="114696" y="68421"/>
                  </a:lnTo>
                  <a:lnTo>
                    <a:pt x="114765" y="74122"/>
                  </a:lnTo>
                  <a:lnTo>
                    <a:pt x="114837" y="79824"/>
                  </a:lnTo>
                  <a:lnTo>
                    <a:pt x="114912" y="85526"/>
                  </a:lnTo>
                  <a:lnTo>
                    <a:pt x="114992" y="91228"/>
                  </a:lnTo>
                  <a:lnTo>
                    <a:pt x="115074" y="96930"/>
                  </a:lnTo>
                  <a:lnTo>
                    <a:pt x="115160" y="102631"/>
                  </a:lnTo>
                  <a:lnTo>
                    <a:pt x="115251" y="108333"/>
                  </a:lnTo>
                  <a:lnTo>
                    <a:pt x="115346" y="114035"/>
                  </a:lnTo>
                  <a:lnTo>
                    <a:pt x="115445" y="119737"/>
                  </a:lnTo>
                  <a:lnTo>
                    <a:pt x="115548" y="125438"/>
                  </a:lnTo>
                  <a:lnTo>
                    <a:pt x="115658" y="131140"/>
                  </a:lnTo>
                  <a:lnTo>
                    <a:pt x="115771" y="136842"/>
                  </a:lnTo>
                  <a:lnTo>
                    <a:pt x="115888" y="142544"/>
                  </a:lnTo>
                  <a:lnTo>
                    <a:pt x="116013" y="148245"/>
                  </a:lnTo>
                  <a:lnTo>
                    <a:pt x="116142" y="153947"/>
                  </a:lnTo>
                  <a:lnTo>
                    <a:pt x="116276" y="159649"/>
                  </a:lnTo>
                  <a:lnTo>
                    <a:pt x="116416" y="165351"/>
                  </a:lnTo>
                  <a:lnTo>
                    <a:pt x="116563" y="171052"/>
                  </a:lnTo>
                  <a:lnTo>
                    <a:pt x="116716" y="176754"/>
                  </a:lnTo>
                  <a:lnTo>
                    <a:pt x="116874" y="182456"/>
                  </a:lnTo>
                  <a:lnTo>
                    <a:pt x="117041" y="188158"/>
                  </a:lnTo>
                  <a:lnTo>
                    <a:pt x="117213" y="193860"/>
                  </a:lnTo>
                  <a:lnTo>
                    <a:pt x="117392" y="199561"/>
                  </a:lnTo>
                  <a:lnTo>
                    <a:pt x="117580" y="205263"/>
                  </a:lnTo>
                  <a:lnTo>
                    <a:pt x="117774" y="210965"/>
                  </a:lnTo>
                  <a:lnTo>
                    <a:pt x="117976" y="216667"/>
                  </a:lnTo>
                  <a:lnTo>
                    <a:pt x="118185" y="222368"/>
                  </a:lnTo>
                  <a:lnTo>
                    <a:pt x="118404" y="228070"/>
                  </a:lnTo>
                  <a:lnTo>
                    <a:pt x="118630" y="233772"/>
                  </a:lnTo>
                  <a:lnTo>
                    <a:pt x="118863" y="239474"/>
                  </a:lnTo>
                  <a:lnTo>
                    <a:pt x="119109" y="245175"/>
                  </a:lnTo>
                  <a:lnTo>
                    <a:pt x="119362" y="250877"/>
                  </a:lnTo>
                  <a:lnTo>
                    <a:pt x="119622" y="256579"/>
                  </a:lnTo>
                  <a:lnTo>
                    <a:pt x="119893" y="262281"/>
                  </a:lnTo>
                  <a:lnTo>
                    <a:pt x="120175" y="267982"/>
                  </a:lnTo>
                  <a:lnTo>
                    <a:pt x="120464" y="273684"/>
                  </a:lnTo>
                  <a:lnTo>
                    <a:pt x="120764" y="279386"/>
                  </a:lnTo>
                  <a:lnTo>
                    <a:pt x="121076" y="285088"/>
                  </a:lnTo>
                  <a:lnTo>
                    <a:pt x="121396" y="290790"/>
                  </a:lnTo>
                  <a:lnTo>
                    <a:pt x="121725" y="296491"/>
                  </a:lnTo>
                  <a:lnTo>
                    <a:pt x="122069" y="302193"/>
                  </a:lnTo>
                  <a:lnTo>
                    <a:pt x="122422" y="307895"/>
                  </a:lnTo>
                  <a:lnTo>
                    <a:pt x="122784" y="313597"/>
                  </a:lnTo>
                  <a:lnTo>
                    <a:pt x="123159" y="319298"/>
                  </a:lnTo>
                  <a:lnTo>
                    <a:pt x="123547" y="325000"/>
                  </a:lnTo>
                  <a:lnTo>
                    <a:pt x="123943" y="330702"/>
                  </a:lnTo>
                  <a:lnTo>
                    <a:pt x="124350" y="336404"/>
                  </a:lnTo>
                  <a:lnTo>
                    <a:pt x="124773" y="342105"/>
                  </a:lnTo>
                  <a:lnTo>
                    <a:pt x="125206" y="347807"/>
                  </a:lnTo>
                  <a:lnTo>
                    <a:pt x="125648" y="353509"/>
                  </a:lnTo>
                  <a:lnTo>
                    <a:pt x="126106" y="359211"/>
                  </a:lnTo>
                  <a:lnTo>
                    <a:pt x="126575" y="364912"/>
                  </a:lnTo>
                  <a:lnTo>
                    <a:pt x="127055" y="370614"/>
                  </a:lnTo>
                  <a:lnTo>
                    <a:pt x="127547" y="376316"/>
                  </a:lnTo>
                  <a:lnTo>
                    <a:pt x="128054" y="382018"/>
                  </a:lnTo>
                  <a:lnTo>
                    <a:pt x="128572" y="387720"/>
                  </a:lnTo>
                  <a:lnTo>
                    <a:pt x="129100" y="393421"/>
                  </a:lnTo>
                  <a:lnTo>
                    <a:pt x="129645" y="399123"/>
                  </a:lnTo>
                  <a:lnTo>
                    <a:pt x="130201" y="404825"/>
                  </a:lnTo>
                  <a:lnTo>
                    <a:pt x="130768" y="410527"/>
                  </a:lnTo>
                  <a:lnTo>
                    <a:pt x="131349" y="416228"/>
                  </a:lnTo>
                  <a:lnTo>
                    <a:pt x="131944" y="421930"/>
                  </a:lnTo>
                  <a:lnTo>
                    <a:pt x="132550" y="427632"/>
                  </a:lnTo>
                  <a:lnTo>
                    <a:pt x="133167" y="433334"/>
                  </a:lnTo>
                  <a:lnTo>
                    <a:pt x="133802" y="439035"/>
                  </a:lnTo>
                  <a:lnTo>
                    <a:pt x="134447" y="444737"/>
                  </a:lnTo>
                  <a:lnTo>
                    <a:pt x="135103" y="450439"/>
                  </a:lnTo>
                  <a:lnTo>
                    <a:pt x="135775" y="456141"/>
                  </a:lnTo>
                  <a:lnTo>
                    <a:pt x="136460" y="461843"/>
                  </a:lnTo>
                  <a:lnTo>
                    <a:pt x="137156" y="467544"/>
                  </a:lnTo>
                  <a:lnTo>
                    <a:pt x="137865" y="473246"/>
                  </a:lnTo>
                  <a:lnTo>
                    <a:pt x="138590" y="478948"/>
                  </a:lnTo>
                  <a:lnTo>
                    <a:pt x="139325" y="484650"/>
                  </a:lnTo>
                  <a:lnTo>
                    <a:pt x="140071" y="490351"/>
                  </a:lnTo>
                  <a:lnTo>
                    <a:pt x="140836" y="496053"/>
                  </a:lnTo>
                  <a:lnTo>
                    <a:pt x="141611" y="501755"/>
                  </a:lnTo>
                  <a:lnTo>
                    <a:pt x="142397" y="507457"/>
                  </a:lnTo>
                  <a:lnTo>
                    <a:pt x="143199" y="513158"/>
                  </a:lnTo>
                  <a:lnTo>
                    <a:pt x="144014" y="518860"/>
                  </a:lnTo>
                  <a:lnTo>
                    <a:pt x="144840" y="524562"/>
                  </a:lnTo>
                  <a:lnTo>
                    <a:pt x="145677" y="530264"/>
                  </a:lnTo>
                  <a:lnTo>
                    <a:pt x="146532" y="535965"/>
                  </a:lnTo>
                  <a:lnTo>
                    <a:pt x="147397" y="541667"/>
                  </a:lnTo>
                  <a:lnTo>
                    <a:pt x="148273" y="547369"/>
                  </a:lnTo>
                  <a:lnTo>
                    <a:pt x="149165" y="553071"/>
                  </a:lnTo>
                  <a:lnTo>
                    <a:pt x="150069" y="558773"/>
                  </a:lnTo>
                  <a:lnTo>
                    <a:pt x="150983" y="564474"/>
                  </a:lnTo>
                  <a:lnTo>
                    <a:pt x="151910" y="570176"/>
                  </a:lnTo>
                  <a:lnTo>
                    <a:pt x="152852" y="575878"/>
                  </a:lnTo>
                  <a:lnTo>
                    <a:pt x="153803" y="581580"/>
                  </a:lnTo>
                  <a:lnTo>
                    <a:pt x="154764" y="587281"/>
                  </a:lnTo>
                  <a:lnTo>
                    <a:pt x="155742" y="592983"/>
                  </a:lnTo>
                  <a:lnTo>
                    <a:pt x="156729" y="598685"/>
                  </a:lnTo>
                  <a:lnTo>
                    <a:pt x="157726" y="604387"/>
                  </a:lnTo>
                  <a:lnTo>
                    <a:pt x="158736" y="610088"/>
                  </a:lnTo>
                  <a:lnTo>
                    <a:pt x="159757" y="615790"/>
                  </a:lnTo>
                  <a:lnTo>
                    <a:pt x="160786" y="621492"/>
                  </a:lnTo>
                  <a:lnTo>
                    <a:pt x="161825" y="627194"/>
                  </a:lnTo>
                  <a:lnTo>
                    <a:pt x="162877" y="632895"/>
                  </a:lnTo>
                  <a:lnTo>
                    <a:pt x="163937" y="638597"/>
                  </a:lnTo>
                  <a:lnTo>
                    <a:pt x="165004" y="644299"/>
                  </a:lnTo>
                  <a:lnTo>
                    <a:pt x="166082" y="650001"/>
                  </a:lnTo>
                  <a:lnTo>
                    <a:pt x="167168" y="655703"/>
                  </a:lnTo>
                  <a:lnTo>
                    <a:pt x="168260" y="661404"/>
                  </a:lnTo>
                  <a:lnTo>
                    <a:pt x="169360" y="667106"/>
                  </a:lnTo>
                  <a:lnTo>
                    <a:pt x="170467" y="672808"/>
                  </a:lnTo>
                  <a:lnTo>
                    <a:pt x="171580" y="678510"/>
                  </a:lnTo>
                  <a:lnTo>
                    <a:pt x="172697" y="684211"/>
                  </a:lnTo>
                  <a:lnTo>
                    <a:pt x="173821" y="689913"/>
                  </a:lnTo>
                  <a:lnTo>
                    <a:pt x="174949" y="695615"/>
                  </a:lnTo>
                  <a:lnTo>
                    <a:pt x="176079" y="701317"/>
                  </a:lnTo>
                  <a:lnTo>
                    <a:pt x="177214" y="707018"/>
                  </a:lnTo>
                  <a:lnTo>
                    <a:pt x="178350" y="712720"/>
                  </a:lnTo>
                  <a:lnTo>
                    <a:pt x="179488" y="718422"/>
                  </a:lnTo>
                  <a:lnTo>
                    <a:pt x="180627" y="724124"/>
                  </a:lnTo>
                  <a:lnTo>
                    <a:pt x="181766" y="729825"/>
                  </a:lnTo>
                  <a:lnTo>
                    <a:pt x="182904" y="735527"/>
                  </a:lnTo>
                  <a:lnTo>
                    <a:pt x="184042" y="741229"/>
                  </a:lnTo>
                  <a:lnTo>
                    <a:pt x="185176" y="746931"/>
                  </a:lnTo>
                  <a:lnTo>
                    <a:pt x="186308" y="752633"/>
                  </a:lnTo>
                  <a:lnTo>
                    <a:pt x="187437" y="758334"/>
                  </a:lnTo>
                  <a:lnTo>
                    <a:pt x="188561" y="764036"/>
                  </a:lnTo>
                  <a:lnTo>
                    <a:pt x="189679" y="769738"/>
                  </a:lnTo>
                  <a:lnTo>
                    <a:pt x="190792" y="775440"/>
                  </a:lnTo>
                  <a:lnTo>
                    <a:pt x="191899" y="781141"/>
                  </a:lnTo>
                  <a:lnTo>
                    <a:pt x="192996" y="786843"/>
                  </a:lnTo>
                  <a:lnTo>
                    <a:pt x="194086" y="792545"/>
                  </a:lnTo>
                  <a:lnTo>
                    <a:pt x="195168" y="798247"/>
                  </a:lnTo>
                  <a:lnTo>
                    <a:pt x="196239" y="803948"/>
                  </a:lnTo>
                  <a:lnTo>
                    <a:pt x="197299" y="809650"/>
                  </a:lnTo>
                  <a:lnTo>
                    <a:pt x="198349" y="815352"/>
                  </a:lnTo>
                  <a:lnTo>
                    <a:pt x="199388" y="821054"/>
                  </a:lnTo>
                  <a:lnTo>
                    <a:pt x="200411" y="826756"/>
                  </a:lnTo>
                  <a:lnTo>
                    <a:pt x="201423" y="832457"/>
                  </a:lnTo>
                  <a:lnTo>
                    <a:pt x="202424" y="838159"/>
                  </a:lnTo>
                  <a:lnTo>
                    <a:pt x="203404" y="843861"/>
                  </a:lnTo>
                  <a:lnTo>
                    <a:pt x="204372" y="849563"/>
                  </a:lnTo>
                  <a:lnTo>
                    <a:pt x="205327" y="855264"/>
                  </a:lnTo>
                  <a:lnTo>
                    <a:pt x="206263" y="860966"/>
                  </a:lnTo>
                  <a:lnTo>
                    <a:pt x="207181" y="866668"/>
                  </a:lnTo>
                  <a:lnTo>
                    <a:pt x="208085" y="872370"/>
                  </a:lnTo>
                  <a:lnTo>
                    <a:pt x="208972" y="878071"/>
                  </a:lnTo>
                  <a:lnTo>
                    <a:pt x="209836" y="883773"/>
                  </a:lnTo>
                  <a:lnTo>
                    <a:pt x="210685" y="889475"/>
                  </a:lnTo>
                  <a:lnTo>
                    <a:pt x="211518" y="895177"/>
                  </a:lnTo>
                  <a:lnTo>
                    <a:pt x="212326" y="900878"/>
                  </a:lnTo>
                  <a:lnTo>
                    <a:pt x="213115" y="906580"/>
                  </a:lnTo>
                  <a:lnTo>
                    <a:pt x="213888" y="912282"/>
                  </a:lnTo>
                  <a:lnTo>
                    <a:pt x="214639" y="917984"/>
                  </a:lnTo>
                  <a:lnTo>
                    <a:pt x="215366" y="923686"/>
                  </a:lnTo>
                  <a:lnTo>
                    <a:pt x="216076" y="929387"/>
                  </a:lnTo>
                  <a:lnTo>
                    <a:pt x="216769" y="935089"/>
                  </a:lnTo>
                  <a:lnTo>
                    <a:pt x="217431" y="940791"/>
                  </a:lnTo>
                  <a:lnTo>
                    <a:pt x="218076" y="946493"/>
                  </a:lnTo>
                  <a:lnTo>
                    <a:pt x="218702" y="952194"/>
                  </a:lnTo>
                  <a:lnTo>
                    <a:pt x="219303" y="957896"/>
                  </a:lnTo>
                  <a:lnTo>
                    <a:pt x="219880" y="963598"/>
                  </a:lnTo>
                  <a:lnTo>
                    <a:pt x="220439" y="969300"/>
                  </a:lnTo>
                  <a:lnTo>
                    <a:pt x="220976" y="975001"/>
                  </a:lnTo>
                  <a:lnTo>
                    <a:pt x="221484" y="980703"/>
                  </a:lnTo>
                  <a:lnTo>
                    <a:pt x="221973" y="986405"/>
                  </a:lnTo>
                  <a:lnTo>
                    <a:pt x="222444" y="992107"/>
                  </a:lnTo>
                  <a:lnTo>
                    <a:pt x="222883" y="997808"/>
                  </a:lnTo>
                  <a:lnTo>
                    <a:pt x="223301" y="1003510"/>
                  </a:lnTo>
                  <a:lnTo>
                    <a:pt x="223700" y="1009212"/>
                  </a:lnTo>
                  <a:lnTo>
                    <a:pt x="224073" y="1014914"/>
                  </a:lnTo>
                  <a:lnTo>
                    <a:pt x="224419" y="1020616"/>
                  </a:lnTo>
                  <a:lnTo>
                    <a:pt x="224745" y="1026317"/>
                  </a:lnTo>
                  <a:lnTo>
                    <a:pt x="225050" y="1032019"/>
                  </a:lnTo>
                  <a:lnTo>
                    <a:pt x="225322" y="1037721"/>
                  </a:lnTo>
                  <a:lnTo>
                    <a:pt x="225573" y="1043423"/>
                  </a:lnTo>
                  <a:lnTo>
                    <a:pt x="225805" y="1049124"/>
                  </a:lnTo>
                  <a:lnTo>
                    <a:pt x="226006" y="1054826"/>
                  </a:lnTo>
                  <a:lnTo>
                    <a:pt x="226182" y="1060528"/>
                  </a:lnTo>
                  <a:lnTo>
                    <a:pt x="226337" y="1066230"/>
                  </a:lnTo>
                  <a:lnTo>
                    <a:pt x="226467" y="1071931"/>
                  </a:lnTo>
                  <a:lnTo>
                    <a:pt x="226566" y="1077633"/>
                  </a:lnTo>
                  <a:lnTo>
                    <a:pt x="226643" y="1083335"/>
                  </a:lnTo>
                  <a:lnTo>
                    <a:pt x="226700" y="1089037"/>
                  </a:lnTo>
                  <a:lnTo>
                    <a:pt x="226721" y="1094738"/>
                  </a:lnTo>
                  <a:lnTo>
                    <a:pt x="226720" y="1100440"/>
                  </a:lnTo>
                  <a:lnTo>
                    <a:pt x="226697" y="1106142"/>
                  </a:lnTo>
                  <a:lnTo>
                    <a:pt x="226645" y="1111844"/>
                  </a:lnTo>
                  <a:lnTo>
                    <a:pt x="226563" y="1117546"/>
                  </a:lnTo>
                  <a:lnTo>
                    <a:pt x="226460" y="1123247"/>
                  </a:lnTo>
                  <a:lnTo>
                    <a:pt x="226333" y="1128949"/>
                  </a:lnTo>
                  <a:lnTo>
                    <a:pt x="226171" y="1134651"/>
                  </a:lnTo>
                  <a:lnTo>
                    <a:pt x="225987" y="1140353"/>
                  </a:lnTo>
                  <a:lnTo>
                    <a:pt x="225781" y="1146054"/>
                  </a:lnTo>
                  <a:lnTo>
                    <a:pt x="225542" y="1151756"/>
                  </a:lnTo>
                  <a:lnTo>
                    <a:pt x="225276" y="1157458"/>
                  </a:lnTo>
                  <a:lnTo>
                    <a:pt x="224989" y="1163160"/>
                  </a:lnTo>
                  <a:lnTo>
                    <a:pt x="224675" y="1168861"/>
                  </a:lnTo>
                  <a:lnTo>
                    <a:pt x="224329" y="1174563"/>
                  </a:lnTo>
                  <a:lnTo>
                    <a:pt x="223962" y="1180265"/>
                  </a:lnTo>
                  <a:lnTo>
                    <a:pt x="223573" y="1185967"/>
                  </a:lnTo>
                  <a:lnTo>
                    <a:pt x="223149" y="1191669"/>
                  </a:lnTo>
                  <a:lnTo>
                    <a:pt x="222702" y="1197370"/>
                  </a:lnTo>
                  <a:lnTo>
                    <a:pt x="222236" y="1203072"/>
                  </a:lnTo>
                  <a:lnTo>
                    <a:pt x="221740" y="1208774"/>
                  </a:lnTo>
                  <a:lnTo>
                    <a:pt x="221217" y="1214476"/>
                  </a:lnTo>
                  <a:lnTo>
                    <a:pt x="220675" y="1220177"/>
                  </a:lnTo>
                  <a:lnTo>
                    <a:pt x="220110" y="1225879"/>
                  </a:lnTo>
                  <a:lnTo>
                    <a:pt x="219515" y="1231581"/>
                  </a:lnTo>
                  <a:lnTo>
                    <a:pt x="218901" y="1237283"/>
                  </a:lnTo>
                  <a:lnTo>
                    <a:pt x="218268" y="1242984"/>
                  </a:lnTo>
                  <a:lnTo>
                    <a:pt x="217607" y="1248686"/>
                  </a:lnTo>
                  <a:lnTo>
                    <a:pt x="216925" y="1254388"/>
                  </a:lnTo>
                  <a:lnTo>
                    <a:pt x="216227" y="1260090"/>
                  </a:lnTo>
                  <a:lnTo>
                    <a:pt x="215507" y="1265791"/>
                  </a:lnTo>
                  <a:lnTo>
                    <a:pt x="214764" y="1271493"/>
                  </a:lnTo>
                  <a:lnTo>
                    <a:pt x="214006" y="1277195"/>
                  </a:lnTo>
                  <a:lnTo>
                    <a:pt x="213232" y="1282897"/>
                  </a:lnTo>
                  <a:lnTo>
                    <a:pt x="212434" y="1288599"/>
                  </a:lnTo>
                  <a:lnTo>
                    <a:pt x="211623" y="1294300"/>
                  </a:lnTo>
                  <a:lnTo>
                    <a:pt x="210798" y="1300002"/>
                  </a:lnTo>
                  <a:lnTo>
                    <a:pt x="209956" y="1305704"/>
                  </a:lnTo>
                  <a:lnTo>
                    <a:pt x="209098" y="1311406"/>
                  </a:lnTo>
                  <a:lnTo>
                    <a:pt x="208230" y="1317107"/>
                  </a:lnTo>
                  <a:lnTo>
                    <a:pt x="207349" y="1322809"/>
                  </a:lnTo>
                  <a:lnTo>
                    <a:pt x="206454" y="1328511"/>
                  </a:lnTo>
                  <a:lnTo>
                    <a:pt x="205550" y="1334213"/>
                  </a:lnTo>
                  <a:lnTo>
                    <a:pt x="204637" y="1339914"/>
                  </a:lnTo>
                  <a:lnTo>
                    <a:pt x="203712" y="1345616"/>
                  </a:lnTo>
                  <a:lnTo>
                    <a:pt x="202781" y="1351318"/>
                  </a:lnTo>
                  <a:lnTo>
                    <a:pt x="201843" y="1357020"/>
                  </a:lnTo>
                  <a:lnTo>
                    <a:pt x="200898" y="1362721"/>
                  </a:lnTo>
                  <a:lnTo>
                    <a:pt x="199947" y="1368423"/>
                  </a:lnTo>
                  <a:lnTo>
                    <a:pt x="198992" y="1374125"/>
                  </a:lnTo>
                  <a:lnTo>
                    <a:pt x="198034" y="1379827"/>
                  </a:lnTo>
                  <a:lnTo>
                    <a:pt x="197072" y="1385529"/>
                  </a:lnTo>
                  <a:lnTo>
                    <a:pt x="196108" y="1391230"/>
                  </a:lnTo>
                  <a:lnTo>
                    <a:pt x="195144" y="1396932"/>
                  </a:lnTo>
                  <a:lnTo>
                    <a:pt x="194179" y="1402634"/>
                  </a:lnTo>
                  <a:lnTo>
                    <a:pt x="193214" y="1408336"/>
                  </a:lnTo>
                  <a:lnTo>
                    <a:pt x="192251" y="1414037"/>
                  </a:lnTo>
                  <a:lnTo>
                    <a:pt x="191289" y="1419739"/>
                  </a:lnTo>
                  <a:lnTo>
                    <a:pt x="190331" y="1425441"/>
                  </a:lnTo>
                  <a:lnTo>
                    <a:pt x="189376" y="1431143"/>
                  </a:lnTo>
                  <a:lnTo>
                    <a:pt x="188424" y="1436844"/>
                  </a:lnTo>
                  <a:lnTo>
                    <a:pt x="187478" y="1442546"/>
                  </a:lnTo>
                  <a:lnTo>
                    <a:pt x="186538" y="1448248"/>
                  </a:lnTo>
                  <a:lnTo>
                    <a:pt x="185602" y="1453950"/>
                  </a:lnTo>
                  <a:lnTo>
                    <a:pt x="184674" y="1459651"/>
                  </a:lnTo>
                  <a:lnTo>
                    <a:pt x="183754" y="1465353"/>
                  </a:lnTo>
                  <a:lnTo>
                    <a:pt x="182840" y="1471055"/>
                  </a:lnTo>
                  <a:lnTo>
                    <a:pt x="181933" y="1476757"/>
                  </a:lnTo>
                  <a:lnTo>
                    <a:pt x="181039" y="1482459"/>
                  </a:lnTo>
                  <a:lnTo>
                    <a:pt x="180151" y="1488160"/>
                  </a:lnTo>
                  <a:lnTo>
                    <a:pt x="179272" y="1493862"/>
                  </a:lnTo>
                  <a:lnTo>
                    <a:pt x="178404" y="1499564"/>
                  </a:lnTo>
                  <a:lnTo>
                    <a:pt x="177547" y="1505266"/>
                  </a:lnTo>
                  <a:lnTo>
                    <a:pt x="176699" y="1510967"/>
                  </a:lnTo>
                  <a:lnTo>
                    <a:pt x="175861" y="1516669"/>
                  </a:lnTo>
                  <a:lnTo>
                    <a:pt x="175037" y="1522371"/>
                  </a:lnTo>
                  <a:lnTo>
                    <a:pt x="174222" y="1528073"/>
                  </a:lnTo>
                  <a:lnTo>
                    <a:pt x="173416" y="1533774"/>
                  </a:lnTo>
                  <a:lnTo>
                    <a:pt x="172626" y="1539476"/>
                  </a:lnTo>
                  <a:lnTo>
                    <a:pt x="171846" y="1545178"/>
                  </a:lnTo>
                  <a:lnTo>
                    <a:pt x="171076" y="1550880"/>
                  </a:lnTo>
                  <a:lnTo>
                    <a:pt x="170319" y="1556582"/>
                  </a:lnTo>
                  <a:lnTo>
                    <a:pt x="169576" y="1562283"/>
                  </a:lnTo>
                  <a:lnTo>
                    <a:pt x="168842" y="1567985"/>
                  </a:lnTo>
                  <a:lnTo>
                    <a:pt x="168119" y="1573687"/>
                  </a:lnTo>
                  <a:lnTo>
                    <a:pt x="167412" y="1579389"/>
                  </a:lnTo>
                  <a:lnTo>
                    <a:pt x="166715" y="1585090"/>
                  </a:lnTo>
                  <a:lnTo>
                    <a:pt x="166027" y="1590792"/>
                  </a:lnTo>
                  <a:lnTo>
                    <a:pt x="165354" y="1596494"/>
                  </a:lnTo>
                  <a:lnTo>
                    <a:pt x="164693" y="1602196"/>
                  </a:lnTo>
                  <a:lnTo>
                    <a:pt x="164041" y="1607897"/>
                  </a:lnTo>
                  <a:lnTo>
                    <a:pt x="163401" y="1613599"/>
                  </a:lnTo>
                  <a:lnTo>
                    <a:pt x="162775" y="1619301"/>
                  </a:lnTo>
                  <a:lnTo>
                    <a:pt x="162157" y="1625003"/>
                  </a:lnTo>
                  <a:lnTo>
                    <a:pt x="161550" y="1630704"/>
                  </a:lnTo>
                  <a:lnTo>
                    <a:pt x="160957" y="1636406"/>
                  </a:lnTo>
                  <a:lnTo>
                    <a:pt x="160373" y="1642108"/>
                  </a:lnTo>
                  <a:lnTo>
                    <a:pt x="159799" y="1647810"/>
                  </a:lnTo>
                  <a:lnTo>
                    <a:pt x="159236" y="1653512"/>
                  </a:lnTo>
                  <a:lnTo>
                    <a:pt x="158685" y="1659213"/>
                  </a:lnTo>
                  <a:lnTo>
                    <a:pt x="158142" y="1664915"/>
                  </a:lnTo>
                  <a:lnTo>
                    <a:pt x="157609" y="1670617"/>
                  </a:lnTo>
                  <a:lnTo>
                    <a:pt x="157088" y="1676319"/>
                  </a:lnTo>
                  <a:lnTo>
                    <a:pt x="156575" y="1682020"/>
                  </a:lnTo>
                  <a:lnTo>
                    <a:pt x="156071" y="1687722"/>
                  </a:lnTo>
                  <a:lnTo>
                    <a:pt x="155578" y="1693424"/>
                  </a:lnTo>
                  <a:lnTo>
                    <a:pt x="155095" y="1699126"/>
                  </a:lnTo>
                  <a:lnTo>
                    <a:pt x="154619" y="1704827"/>
                  </a:lnTo>
                  <a:lnTo>
                    <a:pt x="154153" y="1710529"/>
                  </a:lnTo>
                  <a:lnTo>
                    <a:pt x="153697" y="1716231"/>
                  </a:lnTo>
                  <a:lnTo>
                    <a:pt x="153248" y="1721933"/>
                  </a:lnTo>
                  <a:lnTo>
                    <a:pt x="152807" y="1727634"/>
                  </a:lnTo>
                  <a:lnTo>
                    <a:pt x="152377" y="1733336"/>
                  </a:lnTo>
                  <a:lnTo>
                    <a:pt x="151955" y="1739038"/>
                  </a:lnTo>
                  <a:lnTo>
                    <a:pt x="151540" y="1744740"/>
                  </a:lnTo>
                  <a:lnTo>
                    <a:pt x="151134" y="1750442"/>
                  </a:lnTo>
                  <a:lnTo>
                    <a:pt x="150737" y="1756143"/>
                  </a:lnTo>
                  <a:lnTo>
                    <a:pt x="150347" y="1761845"/>
                  </a:lnTo>
                  <a:lnTo>
                    <a:pt x="149965" y="1767547"/>
                  </a:lnTo>
                  <a:lnTo>
                    <a:pt x="149592" y="1773249"/>
                  </a:lnTo>
                  <a:lnTo>
                    <a:pt x="149226" y="1778950"/>
                  </a:lnTo>
                  <a:lnTo>
                    <a:pt x="148867" y="1784652"/>
                  </a:lnTo>
                  <a:lnTo>
                    <a:pt x="148518" y="1790354"/>
                  </a:lnTo>
                  <a:lnTo>
                    <a:pt x="148176" y="1796056"/>
                  </a:lnTo>
                  <a:lnTo>
                    <a:pt x="147840" y="1801757"/>
                  </a:lnTo>
                  <a:lnTo>
                    <a:pt x="147513" y="1807459"/>
                  </a:lnTo>
                  <a:lnTo>
                    <a:pt x="147194" y="1813161"/>
                  </a:lnTo>
                  <a:lnTo>
                    <a:pt x="146881" y="1818863"/>
                  </a:lnTo>
                  <a:lnTo>
                    <a:pt x="146574" y="1824564"/>
                  </a:lnTo>
                  <a:lnTo>
                    <a:pt x="146278" y="1830266"/>
                  </a:lnTo>
                  <a:lnTo>
                    <a:pt x="145988" y="1835968"/>
                  </a:lnTo>
                  <a:lnTo>
                    <a:pt x="145703" y="1841670"/>
                  </a:lnTo>
                  <a:lnTo>
                    <a:pt x="145428" y="1847372"/>
                  </a:lnTo>
                  <a:lnTo>
                    <a:pt x="145159" y="1853073"/>
                  </a:lnTo>
                  <a:lnTo>
                    <a:pt x="144896" y="1858775"/>
                  </a:lnTo>
                  <a:lnTo>
                    <a:pt x="144641" y="1864477"/>
                  </a:lnTo>
                  <a:lnTo>
                    <a:pt x="144393" y="1870179"/>
                  </a:lnTo>
                  <a:lnTo>
                    <a:pt x="144152" y="1875880"/>
                  </a:lnTo>
                  <a:lnTo>
                    <a:pt x="143915" y="1881582"/>
                  </a:lnTo>
                  <a:lnTo>
                    <a:pt x="143688" y="1887284"/>
                  </a:lnTo>
                  <a:lnTo>
                    <a:pt x="143467" y="1892986"/>
                  </a:lnTo>
                  <a:lnTo>
                    <a:pt x="143251" y="1898687"/>
                  </a:lnTo>
                  <a:lnTo>
                    <a:pt x="143043" y="1904389"/>
                  </a:lnTo>
                  <a:lnTo>
                    <a:pt x="142841" y="1910091"/>
                  </a:lnTo>
                  <a:lnTo>
                    <a:pt x="142644" y="1915793"/>
                  </a:lnTo>
                  <a:lnTo>
                    <a:pt x="142453" y="1921495"/>
                  </a:lnTo>
                  <a:lnTo>
                    <a:pt x="142270" y="1927196"/>
                  </a:lnTo>
                  <a:lnTo>
                    <a:pt x="142092" y="1932898"/>
                  </a:lnTo>
                  <a:lnTo>
                    <a:pt x="141919" y="1938600"/>
                  </a:lnTo>
                  <a:lnTo>
                    <a:pt x="141753" y="1944302"/>
                  </a:lnTo>
                  <a:lnTo>
                    <a:pt x="141593" y="1950003"/>
                  </a:lnTo>
                  <a:lnTo>
                    <a:pt x="141437" y="1955705"/>
                  </a:lnTo>
                  <a:lnTo>
                    <a:pt x="141287" y="1961407"/>
                  </a:lnTo>
                  <a:lnTo>
                    <a:pt x="141143" y="1967109"/>
                  </a:lnTo>
                  <a:lnTo>
                    <a:pt x="141004" y="1972810"/>
                  </a:lnTo>
                  <a:lnTo>
                    <a:pt x="140869" y="1978512"/>
                  </a:lnTo>
                  <a:lnTo>
                    <a:pt x="140741" y="1984214"/>
                  </a:lnTo>
                  <a:lnTo>
                    <a:pt x="140618" y="1989916"/>
                  </a:lnTo>
                  <a:lnTo>
                    <a:pt x="140498" y="1995617"/>
                  </a:lnTo>
                  <a:lnTo>
                    <a:pt x="140384" y="2001319"/>
                  </a:lnTo>
                  <a:lnTo>
                    <a:pt x="140276" y="2007021"/>
                  </a:lnTo>
                  <a:lnTo>
                    <a:pt x="140171" y="2012723"/>
                  </a:lnTo>
                  <a:lnTo>
                    <a:pt x="140070" y="2018425"/>
                  </a:lnTo>
                  <a:lnTo>
                    <a:pt x="139976" y="2024126"/>
                  </a:lnTo>
                  <a:lnTo>
                    <a:pt x="139885" y="2029828"/>
                  </a:lnTo>
                  <a:lnTo>
                    <a:pt x="139799" y="2035530"/>
                  </a:lnTo>
                  <a:lnTo>
                    <a:pt x="139718" y="2041232"/>
                  </a:lnTo>
                  <a:lnTo>
                    <a:pt x="139641" y="2046933"/>
                  </a:lnTo>
                  <a:lnTo>
                    <a:pt x="139568" y="2052635"/>
                  </a:lnTo>
                  <a:lnTo>
                    <a:pt x="139499" y="2058337"/>
                  </a:lnTo>
                  <a:lnTo>
                    <a:pt x="139436" y="2064039"/>
                  </a:lnTo>
                  <a:lnTo>
                    <a:pt x="139377" y="2069740"/>
                  </a:lnTo>
                  <a:lnTo>
                    <a:pt x="139321" y="2075442"/>
                  </a:lnTo>
                  <a:lnTo>
                    <a:pt x="139271" y="2081144"/>
                  </a:lnTo>
                  <a:lnTo>
                    <a:pt x="139226" y="2086846"/>
                  </a:lnTo>
                  <a:lnTo>
                    <a:pt x="139184" y="2092547"/>
                  </a:lnTo>
                  <a:lnTo>
                    <a:pt x="139147" y="2098249"/>
                  </a:lnTo>
                  <a:lnTo>
                    <a:pt x="139116" y="2103951"/>
                  </a:lnTo>
                  <a:lnTo>
                    <a:pt x="139088" y="2109653"/>
                  </a:lnTo>
                  <a:lnTo>
                    <a:pt x="139065" y="2115355"/>
                  </a:lnTo>
                  <a:lnTo>
                    <a:pt x="139048" y="2121056"/>
                  </a:lnTo>
                  <a:lnTo>
                    <a:pt x="139035" y="2126758"/>
                  </a:lnTo>
                  <a:lnTo>
                    <a:pt x="139026" y="2132460"/>
                  </a:lnTo>
                  <a:lnTo>
                    <a:pt x="139024" y="2138162"/>
                  </a:lnTo>
                  <a:lnTo>
                    <a:pt x="139027" y="2143863"/>
                  </a:lnTo>
                  <a:lnTo>
                    <a:pt x="139034" y="2149565"/>
                  </a:lnTo>
                  <a:lnTo>
                    <a:pt x="139047" y="2155267"/>
                  </a:lnTo>
                  <a:lnTo>
                    <a:pt x="139066" y="2160969"/>
                  </a:lnTo>
                  <a:lnTo>
                    <a:pt x="139090" y="2166670"/>
                  </a:lnTo>
                  <a:lnTo>
                    <a:pt x="139119" y="2172372"/>
                  </a:lnTo>
                  <a:lnTo>
                    <a:pt x="139155" y="2178074"/>
                  </a:lnTo>
                  <a:lnTo>
                    <a:pt x="139197" y="2183776"/>
                  </a:lnTo>
                  <a:lnTo>
                    <a:pt x="139243" y="2189477"/>
                  </a:lnTo>
                  <a:lnTo>
                    <a:pt x="139297" y="2195179"/>
                  </a:lnTo>
                  <a:lnTo>
                    <a:pt x="139358" y="2200881"/>
                  </a:lnTo>
                  <a:lnTo>
                    <a:pt x="139423" y="2206583"/>
                  </a:lnTo>
                  <a:lnTo>
                    <a:pt x="139494" y="2212285"/>
                  </a:lnTo>
                  <a:lnTo>
                    <a:pt x="139574" y="2217986"/>
                  </a:lnTo>
                  <a:lnTo>
                    <a:pt x="139659" y="2223688"/>
                  </a:lnTo>
                  <a:lnTo>
                    <a:pt x="139748" y="2229390"/>
                  </a:lnTo>
                  <a:lnTo>
                    <a:pt x="139847" y="2235092"/>
                  </a:lnTo>
                  <a:lnTo>
                    <a:pt x="139952" y="2240793"/>
                  </a:lnTo>
                  <a:lnTo>
                    <a:pt x="140061" y="2246495"/>
                  </a:lnTo>
                  <a:lnTo>
                    <a:pt x="140178" y="2252197"/>
                  </a:lnTo>
                  <a:lnTo>
                    <a:pt x="140303" y="2257899"/>
                  </a:lnTo>
                  <a:lnTo>
                    <a:pt x="140432" y="2263600"/>
                  </a:lnTo>
                  <a:lnTo>
                    <a:pt x="140567" y="2269302"/>
                  </a:lnTo>
                  <a:lnTo>
                    <a:pt x="140711" y="2275004"/>
                  </a:lnTo>
                  <a:lnTo>
                    <a:pt x="140859" y="2280706"/>
                  </a:lnTo>
                  <a:lnTo>
                    <a:pt x="141013" y="2286407"/>
                  </a:lnTo>
                  <a:lnTo>
                    <a:pt x="141174" y="2292109"/>
                  </a:lnTo>
                  <a:lnTo>
                    <a:pt x="141340" y="2297811"/>
                  </a:lnTo>
                  <a:lnTo>
                    <a:pt x="141512" y="2303513"/>
                  </a:lnTo>
                  <a:lnTo>
                    <a:pt x="141689" y="2309215"/>
                  </a:lnTo>
                  <a:lnTo>
                    <a:pt x="141872" y="2314916"/>
                  </a:lnTo>
                  <a:lnTo>
                    <a:pt x="142060" y="2320618"/>
                  </a:lnTo>
                  <a:lnTo>
                    <a:pt x="142252" y="2326320"/>
                  </a:lnTo>
                  <a:lnTo>
                    <a:pt x="142451" y="2332022"/>
                  </a:lnTo>
                  <a:lnTo>
                    <a:pt x="142654" y="2337723"/>
                  </a:lnTo>
                  <a:lnTo>
                    <a:pt x="142861" y="2343425"/>
                  </a:lnTo>
                  <a:lnTo>
                    <a:pt x="143072" y="2349127"/>
                  </a:lnTo>
                  <a:lnTo>
                    <a:pt x="143289" y="2354829"/>
                  </a:lnTo>
                  <a:lnTo>
                    <a:pt x="143508" y="2360530"/>
                  </a:lnTo>
                  <a:lnTo>
                    <a:pt x="143731" y="2366232"/>
                  </a:lnTo>
                  <a:lnTo>
                    <a:pt x="143960" y="2371934"/>
                  </a:lnTo>
                  <a:lnTo>
                    <a:pt x="144191" y="2377636"/>
                  </a:lnTo>
                  <a:lnTo>
                    <a:pt x="144426" y="2383338"/>
                  </a:lnTo>
                  <a:lnTo>
                    <a:pt x="144665" y="2389039"/>
                  </a:lnTo>
                  <a:lnTo>
                    <a:pt x="144907" y="2394741"/>
                  </a:lnTo>
                  <a:lnTo>
                    <a:pt x="145153" y="2400443"/>
                  </a:lnTo>
                  <a:lnTo>
                    <a:pt x="145402" y="2406145"/>
                  </a:lnTo>
                  <a:lnTo>
                    <a:pt x="145656" y="2411846"/>
                  </a:lnTo>
                  <a:lnTo>
                    <a:pt x="145913" y="2417548"/>
                  </a:lnTo>
                  <a:lnTo>
                    <a:pt x="146174" y="2423250"/>
                  </a:lnTo>
                  <a:lnTo>
                    <a:pt x="146441" y="2428952"/>
                  </a:lnTo>
                  <a:lnTo>
                    <a:pt x="146711" y="2434653"/>
                  </a:lnTo>
                  <a:lnTo>
                    <a:pt x="146986" y="2440355"/>
                  </a:lnTo>
                  <a:lnTo>
                    <a:pt x="147268" y="2446057"/>
                  </a:lnTo>
                  <a:lnTo>
                    <a:pt x="147555" y="2451759"/>
                  </a:lnTo>
                  <a:lnTo>
                    <a:pt x="147848" y="2457460"/>
                  </a:lnTo>
                  <a:lnTo>
                    <a:pt x="148148" y="2463162"/>
                  </a:lnTo>
                  <a:lnTo>
                    <a:pt x="148457" y="2468864"/>
                  </a:lnTo>
                  <a:lnTo>
                    <a:pt x="148774" y="2474566"/>
                  </a:lnTo>
                  <a:lnTo>
                    <a:pt x="149098" y="2480268"/>
                  </a:lnTo>
                  <a:lnTo>
                    <a:pt x="149436" y="2485969"/>
                  </a:lnTo>
                  <a:lnTo>
                    <a:pt x="149784" y="2491671"/>
                  </a:lnTo>
                  <a:lnTo>
                    <a:pt x="150141" y="2497373"/>
                  </a:lnTo>
                  <a:lnTo>
                    <a:pt x="150513" y="2503075"/>
                  </a:lnTo>
                  <a:lnTo>
                    <a:pt x="150901" y="2508776"/>
                  </a:lnTo>
                  <a:lnTo>
                    <a:pt x="151302" y="2514478"/>
                  </a:lnTo>
                  <a:lnTo>
                    <a:pt x="151717" y="2520180"/>
                  </a:lnTo>
                  <a:lnTo>
                    <a:pt x="152155" y="2525882"/>
                  </a:lnTo>
                  <a:lnTo>
                    <a:pt x="152610" y="2531583"/>
                  </a:lnTo>
                  <a:lnTo>
                    <a:pt x="153081" y="2537285"/>
                  </a:lnTo>
                  <a:lnTo>
                    <a:pt x="153579" y="2542987"/>
                  </a:lnTo>
                  <a:lnTo>
                    <a:pt x="154100" y="2548689"/>
                  </a:lnTo>
                  <a:lnTo>
                    <a:pt x="154641" y="2554390"/>
                  </a:lnTo>
                  <a:lnTo>
                    <a:pt x="155206" y="2560092"/>
                  </a:lnTo>
                  <a:lnTo>
                    <a:pt x="155805" y="2565794"/>
                  </a:lnTo>
                  <a:lnTo>
                    <a:pt x="156428" y="2571496"/>
                  </a:lnTo>
                  <a:lnTo>
                    <a:pt x="157074" y="2577198"/>
                  </a:lnTo>
                  <a:lnTo>
                    <a:pt x="157761" y="2582899"/>
                  </a:lnTo>
                  <a:lnTo>
                    <a:pt x="158476" y="2588601"/>
                  </a:lnTo>
                  <a:lnTo>
                    <a:pt x="159218" y="2594303"/>
                  </a:lnTo>
                  <a:lnTo>
                    <a:pt x="159998" y="2600005"/>
                  </a:lnTo>
                  <a:lnTo>
                    <a:pt x="160815" y="2605706"/>
                  </a:lnTo>
                  <a:lnTo>
                    <a:pt x="161662" y="2611408"/>
                  </a:lnTo>
                  <a:lnTo>
                    <a:pt x="162540" y="2617110"/>
                  </a:lnTo>
                  <a:lnTo>
                    <a:pt x="163467" y="2622812"/>
                  </a:lnTo>
                  <a:lnTo>
                    <a:pt x="164424" y="2628513"/>
                  </a:lnTo>
                  <a:lnTo>
                    <a:pt x="165411" y="2634215"/>
                  </a:lnTo>
                  <a:lnTo>
                    <a:pt x="166444" y="2639917"/>
                  </a:lnTo>
                  <a:lnTo>
                    <a:pt x="167513" y="2645619"/>
                  </a:lnTo>
                  <a:lnTo>
                    <a:pt x="168611" y="2651320"/>
                  </a:lnTo>
                  <a:lnTo>
                    <a:pt x="169745" y="2657022"/>
                  </a:lnTo>
                  <a:lnTo>
                    <a:pt x="170921" y="2662724"/>
                  </a:lnTo>
                  <a:lnTo>
                    <a:pt x="172124" y="2668426"/>
                  </a:lnTo>
                  <a:lnTo>
                    <a:pt x="173354" y="2674128"/>
                  </a:lnTo>
                  <a:lnTo>
                    <a:pt x="174626" y="2679829"/>
                  </a:lnTo>
                  <a:lnTo>
                    <a:pt x="175921" y="2685531"/>
                  </a:lnTo>
                  <a:lnTo>
                    <a:pt x="177239" y="2691233"/>
                  </a:lnTo>
                  <a:lnTo>
                    <a:pt x="178585" y="2696935"/>
                  </a:lnTo>
                  <a:lnTo>
                    <a:pt x="179954" y="2702636"/>
                  </a:lnTo>
                  <a:lnTo>
                    <a:pt x="181338" y="2708338"/>
                  </a:lnTo>
                  <a:lnTo>
                    <a:pt x="182737" y="2714040"/>
                  </a:lnTo>
                  <a:lnTo>
                    <a:pt x="184153" y="2719742"/>
                  </a:lnTo>
                  <a:lnTo>
                    <a:pt x="185574" y="2725443"/>
                  </a:lnTo>
                  <a:lnTo>
                    <a:pt x="187001" y="2731145"/>
                  </a:lnTo>
                  <a:lnTo>
                    <a:pt x="188429" y="2736847"/>
                  </a:lnTo>
                  <a:lnTo>
                    <a:pt x="189853" y="2742549"/>
                  </a:lnTo>
                  <a:lnTo>
                    <a:pt x="191271" y="2748251"/>
                  </a:lnTo>
                  <a:lnTo>
                    <a:pt x="192677" y="2753952"/>
                  </a:lnTo>
                  <a:lnTo>
                    <a:pt x="194063" y="2759654"/>
                  </a:lnTo>
                  <a:lnTo>
                    <a:pt x="195429" y="2765356"/>
                  </a:lnTo>
                  <a:lnTo>
                    <a:pt x="196776" y="2771058"/>
                  </a:lnTo>
                  <a:lnTo>
                    <a:pt x="198077" y="2776759"/>
                  </a:lnTo>
                  <a:lnTo>
                    <a:pt x="199347" y="2782461"/>
                  </a:lnTo>
                  <a:lnTo>
                    <a:pt x="200583" y="2788163"/>
                  </a:lnTo>
                  <a:lnTo>
                    <a:pt x="201764" y="2793865"/>
                  </a:lnTo>
                  <a:lnTo>
                    <a:pt x="202889" y="2799566"/>
                  </a:lnTo>
                  <a:lnTo>
                    <a:pt x="203968" y="2805268"/>
                  </a:lnTo>
                  <a:lnTo>
                    <a:pt x="204987" y="2810970"/>
                  </a:lnTo>
                  <a:lnTo>
                    <a:pt x="205922" y="2816672"/>
                  </a:lnTo>
                  <a:lnTo>
                    <a:pt x="206796" y="2822373"/>
                  </a:lnTo>
                  <a:lnTo>
                    <a:pt x="207609" y="2828075"/>
                  </a:lnTo>
                  <a:lnTo>
                    <a:pt x="208315" y="2833777"/>
                  </a:lnTo>
                  <a:lnTo>
                    <a:pt x="208944" y="2839479"/>
                  </a:lnTo>
                  <a:lnTo>
                    <a:pt x="209500" y="2845181"/>
                  </a:lnTo>
                  <a:lnTo>
                    <a:pt x="209957" y="2850882"/>
                  </a:lnTo>
                  <a:lnTo>
                    <a:pt x="210305" y="2856584"/>
                  </a:lnTo>
                  <a:lnTo>
                    <a:pt x="210572" y="2862286"/>
                  </a:lnTo>
                  <a:lnTo>
                    <a:pt x="210754" y="2867988"/>
                  </a:lnTo>
                  <a:lnTo>
                    <a:pt x="210794" y="2873689"/>
                  </a:lnTo>
                  <a:lnTo>
                    <a:pt x="210749" y="2879391"/>
                  </a:lnTo>
                  <a:lnTo>
                    <a:pt x="210618" y="2885093"/>
                  </a:lnTo>
                  <a:lnTo>
                    <a:pt x="210356" y="2890795"/>
                  </a:lnTo>
                  <a:lnTo>
                    <a:pt x="209986" y="2896496"/>
                  </a:lnTo>
                  <a:lnTo>
                    <a:pt x="209529" y="2902198"/>
                  </a:lnTo>
                  <a:lnTo>
                    <a:pt x="208965" y="2907900"/>
                  </a:lnTo>
                  <a:lnTo>
                    <a:pt x="208271" y="2913602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" name="pg39"/>
            <p:cNvSpPr/>
            <p:nvPr/>
          </p:nvSpPr>
          <p:spPr>
            <a:xfrm>
              <a:off x="10092984" y="4227398"/>
              <a:ext cx="357946" cy="2807224"/>
            </a:xfrm>
            <a:custGeom>
              <a:avLst/>
              <a:gdLst/>
              <a:ahLst/>
              <a:cxnLst/>
              <a:rect l="0" t="0" r="0" b="0"/>
              <a:pathLst>
                <a:path w="357946" h="2807224">
                  <a:moveTo>
                    <a:pt x="125349" y="2807224"/>
                  </a:moveTo>
                  <a:lnTo>
                    <a:pt x="124853" y="2801730"/>
                  </a:lnTo>
                  <a:lnTo>
                    <a:pt x="124537" y="2796237"/>
                  </a:lnTo>
                  <a:lnTo>
                    <a:pt x="124411" y="2790743"/>
                  </a:lnTo>
                  <a:lnTo>
                    <a:pt x="124513" y="2785249"/>
                  </a:lnTo>
                  <a:lnTo>
                    <a:pt x="124789" y="2779756"/>
                  </a:lnTo>
                  <a:lnTo>
                    <a:pt x="125233" y="2774262"/>
                  </a:lnTo>
                  <a:lnTo>
                    <a:pt x="125837" y="2768769"/>
                  </a:lnTo>
                  <a:lnTo>
                    <a:pt x="126595" y="2763275"/>
                  </a:lnTo>
                  <a:lnTo>
                    <a:pt x="127536" y="2757781"/>
                  </a:lnTo>
                  <a:lnTo>
                    <a:pt x="128600" y="2752288"/>
                  </a:lnTo>
                  <a:lnTo>
                    <a:pt x="129775" y="2746794"/>
                  </a:lnTo>
                  <a:lnTo>
                    <a:pt x="131049" y="2741301"/>
                  </a:lnTo>
                  <a:lnTo>
                    <a:pt x="132407" y="2735807"/>
                  </a:lnTo>
                  <a:lnTo>
                    <a:pt x="133851" y="2730314"/>
                  </a:lnTo>
                  <a:lnTo>
                    <a:pt x="135344" y="2724820"/>
                  </a:lnTo>
                  <a:lnTo>
                    <a:pt x="136872" y="2719326"/>
                  </a:lnTo>
                  <a:lnTo>
                    <a:pt x="138421" y="2713833"/>
                  </a:lnTo>
                  <a:lnTo>
                    <a:pt x="139979" y="2708339"/>
                  </a:lnTo>
                  <a:lnTo>
                    <a:pt x="141529" y="2702846"/>
                  </a:lnTo>
                  <a:lnTo>
                    <a:pt x="143056" y="2697352"/>
                  </a:lnTo>
                  <a:lnTo>
                    <a:pt x="144551" y="2691858"/>
                  </a:lnTo>
                  <a:lnTo>
                    <a:pt x="146005" y="2686365"/>
                  </a:lnTo>
                  <a:lnTo>
                    <a:pt x="147412" y="2680871"/>
                  </a:lnTo>
                  <a:lnTo>
                    <a:pt x="148754" y="2675378"/>
                  </a:lnTo>
                  <a:lnTo>
                    <a:pt x="150023" y="2669884"/>
                  </a:lnTo>
                  <a:lnTo>
                    <a:pt x="151225" y="2664390"/>
                  </a:lnTo>
                  <a:lnTo>
                    <a:pt x="152356" y="2658897"/>
                  </a:lnTo>
                  <a:lnTo>
                    <a:pt x="153415" y="2653403"/>
                  </a:lnTo>
                  <a:lnTo>
                    <a:pt x="154391" y="2647910"/>
                  </a:lnTo>
                  <a:lnTo>
                    <a:pt x="155280" y="2642416"/>
                  </a:lnTo>
                  <a:lnTo>
                    <a:pt x="156097" y="2636923"/>
                  </a:lnTo>
                  <a:lnTo>
                    <a:pt x="156843" y="2631429"/>
                  </a:lnTo>
                  <a:lnTo>
                    <a:pt x="157521" y="2625935"/>
                  </a:lnTo>
                  <a:lnTo>
                    <a:pt x="158130" y="2620442"/>
                  </a:lnTo>
                  <a:lnTo>
                    <a:pt x="158664" y="2614948"/>
                  </a:lnTo>
                  <a:lnTo>
                    <a:pt x="159141" y="2609455"/>
                  </a:lnTo>
                  <a:lnTo>
                    <a:pt x="159568" y="2603961"/>
                  </a:lnTo>
                  <a:lnTo>
                    <a:pt x="159947" y="2598467"/>
                  </a:lnTo>
                  <a:lnTo>
                    <a:pt x="160281" y="2592974"/>
                  </a:lnTo>
                  <a:lnTo>
                    <a:pt x="160568" y="2587480"/>
                  </a:lnTo>
                  <a:lnTo>
                    <a:pt x="160823" y="2581987"/>
                  </a:lnTo>
                  <a:lnTo>
                    <a:pt x="161051" y="2576493"/>
                  </a:lnTo>
                  <a:lnTo>
                    <a:pt x="161255" y="2570999"/>
                  </a:lnTo>
                  <a:lnTo>
                    <a:pt x="161439" y="2565506"/>
                  </a:lnTo>
                  <a:lnTo>
                    <a:pt x="161605" y="2560012"/>
                  </a:lnTo>
                  <a:lnTo>
                    <a:pt x="161760" y="2554519"/>
                  </a:lnTo>
                  <a:lnTo>
                    <a:pt x="161907" y="2549025"/>
                  </a:lnTo>
                  <a:lnTo>
                    <a:pt x="162050" y="2543531"/>
                  </a:lnTo>
                  <a:lnTo>
                    <a:pt x="162190" y="2538038"/>
                  </a:lnTo>
                  <a:lnTo>
                    <a:pt x="162331" y="2532544"/>
                  </a:lnTo>
                  <a:lnTo>
                    <a:pt x="162474" y="2527051"/>
                  </a:lnTo>
                  <a:lnTo>
                    <a:pt x="162621" y="2521557"/>
                  </a:lnTo>
                  <a:lnTo>
                    <a:pt x="162773" y="2516064"/>
                  </a:lnTo>
                  <a:lnTo>
                    <a:pt x="162930" y="2510570"/>
                  </a:lnTo>
                  <a:lnTo>
                    <a:pt x="163094" y="2505076"/>
                  </a:lnTo>
                  <a:lnTo>
                    <a:pt x="163264" y="2499583"/>
                  </a:lnTo>
                  <a:lnTo>
                    <a:pt x="163441" y="2494089"/>
                  </a:lnTo>
                  <a:lnTo>
                    <a:pt x="163622" y="2488596"/>
                  </a:lnTo>
                  <a:lnTo>
                    <a:pt x="163807" y="2483102"/>
                  </a:lnTo>
                  <a:lnTo>
                    <a:pt x="163996" y="2477608"/>
                  </a:lnTo>
                  <a:lnTo>
                    <a:pt x="164187" y="2472115"/>
                  </a:lnTo>
                  <a:lnTo>
                    <a:pt x="164379" y="2466621"/>
                  </a:lnTo>
                  <a:lnTo>
                    <a:pt x="164569" y="2461128"/>
                  </a:lnTo>
                  <a:lnTo>
                    <a:pt x="164758" y="2455634"/>
                  </a:lnTo>
                  <a:lnTo>
                    <a:pt x="164942" y="2450140"/>
                  </a:lnTo>
                  <a:lnTo>
                    <a:pt x="165119" y="2444647"/>
                  </a:lnTo>
                  <a:lnTo>
                    <a:pt x="165288" y="2439153"/>
                  </a:lnTo>
                  <a:lnTo>
                    <a:pt x="165449" y="2433660"/>
                  </a:lnTo>
                  <a:lnTo>
                    <a:pt x="165600" y="2428166"/>
                  </a:lnTo>
                  <a:lnTo>
                    <a:pt x="165740" y="2422673"/>
                  </a:lnTo>
                  <a:lnTo>
                    <a:pt x="165865" y="2417179"/>
                  </a:lnTo>
                  <a:lnTo>
                    <a:pt x="165976" y="2411685"/>
                  </a:lnTo>
                  <a:lnTo>
                    <a:pt x="166075" y="2406192"/>
                  </a:lnTo>
                  <a:lnTo>
                    <a:pt x="166160" y="2400698"/>
                  </a:lnTo>
                  <a:lnTo>
                    <a:pt x="166231" y="2395205"/>
                  </a:lnTo>
                  <a:lnTo>
                    <a:pt x="166285" y="2389711"/>
                  </a:lnTo>
                  <a:lnTo>
                    <a:pt x="166326" y="2384217"/>
                  </a:lnTo>
                  <a:lnTo>
                    <a:pt x="166355" y="2378724"/>
                  </a:lnTo>
                  <a:lnTo>
                    <a:pt x="166373" y="2373230"/>
                  </a:lnTo>
                  <a:lnTo>
                    <a:pt x="166380" y="2367737"/>
                  </a:lnTo>
                  <a:lnTo>
                    <a:pt x="166376" y="2362243"/>
                  </a:lnTo>
                  <a:lnTo>
                    <a:pt x="166365" y="2356749"/>
                  </a:lnTo>
                  <a:lnTo>
                    <a:pt x="166348" y="2351256"/>
                  </a:lnTo>
                  <a:lnTo>
                    <a:pt x="166327" y="2345762"/>
                  </a:lnTo>
                  <a:lnTo>
                    <a:pt x="166303" y="2340269"/>
                  </a:lnTo>
                  <a:lnTo>
                    <a:pt x="166278" y="2334775"/>
                  </a:lnTo>
                  <a:lnTo>
                    <a:pt x="166254" y="2329281"/>
                  </a:lnTo>
                  <a:lnTo>
                    <a:pt x="166234" y="2323788"/>
                  </a:lnTo>
                  <a:lnTo>
                    <a:pt x="166218" y="2318294"/>
                  </a:lnTo>
                  <a:lnTo>
                    <a:pt x="166207" y="2312801"/>
                  </a:lnTo>
                  <a:lnTo>
                    <a:pt x="166205" y="2307307"/>
                  </a:lnTo>
                  <a:lnTo>
                    <a:pt x="166212" y="2301814"/>
                  </a:lnTo>
                  <a:lnTo>
                    <a:pt x="166229" y="2296320"/>
                  </a:lnTo>
                  <a:lnTo>
                    <a:pt x="166255" y="2290826"/>
                  </a:lnTo>
                  <a:lnTo>
                    <a:pt x="166292" y="2285333"/>
                  </a:lnTo>
                  <a:lnTo>
                    <a:pt x="166342" y="2279839"/>
                  </a:lnTo>
                  <a:lnTo>
                    <a:pt x="166404" y="2274346"/>
                  </a:lnTo>
                  <a:lnTo>
                    <a:pt x="166478" y="2268852"/>
                  </a:lnTo>
                  <a:lnTo>
                    <a:pt x="166563" y="2263358"/>
                  </a:lnTo>
                  <a:lnTo>
                    <a:pt x="166659" y="2257865"/>
                  </a:lnTo>
                  <a:lnTo>
                    <a:pt x="166765" y="2252371"/>
                  </a:lnTo>
                  <a:lnTo>
                    <a:pt x="166884" y="2246878"/>
                  </a:lnTo>
                  <a:lnTo>
                    <a:pt x="167010" y="2241384"/>
                  </a:lnTo>
                  <a:lnTo>
                    <a:pt x="167145" y="2235890"/>
                  </a:lnTo>
                  <a:lnTo>
                    <a:pt x="167286" y="2230397"/>
                  </a:lnTo>
                  <a:lnTo>
                    <a:pt x="167433" y="2224903"/>
                  </a:lnTo>
                  <a:lnTo>
                    <a:pt x="167587" y="2219410"/>
                  </a:lnTo>
                  <a:lnTo>
                    <a:pt x="167744" y="2213916"/>
                  </a:lnTo>
                  <a:lnTo>
                    <a:pt x="167903" y="2208423"/>
                  </a:lnTo>
                  <a:lnTo>
                    <a:pt x="168064" y="2202929"/>
                  </a:lnTo>
                  <a:lnTo>
                    <a:pt x="168226" y="2197435"/>
                  </a:lnTo>
                  <a:lnTo>
                    <a:pt x="168387" y="2191942"/>
                  </a:lnTo>
                  <a:lnTo>
                    <a:pt x="168547" y="2186448"/>
                  </a:lnTo>
                  <a:lnTo>
                    <a:pt x="168704" y="2180955"/>
                  </a:lnTo>
                  <a:lnTo>
                    <a:pt x="168858" y="2175461"/>
                  </a:lnTo>
                  <a:lnTo>
                    <a:pt x="169008" y="2169967"/>
                  </a:lnTo>
                  <a:lnTo>
                    <a:pt x="169153" y="2164474"/>
                  </a:lnTo>
                  <a:lnTo>
                    <a:pt x="169291" y="2158980"/>
                  </a:lnTo>
                  <a:lnTo>
                    <a:pt x="169423" y="2153487"/>
                  </a:lnTo>
                  <a:lnTo>
                    <a:pt x="169548" y="2147993"/>
                  </a:lnTo>
                  <a:lnTo>
                    <a:pt x="169666" y="2142499"/>
                  </a:lnTo>
                  <a:lnTo>
                    <a:pt x="169775" y="2137006"/>
                  </a:lnTo>
                  <a:lnTo>
                    <a:pt x="169873" y="2131512"/>
                  </a:lnTo>
                  <a:lnTo>
                    <a:pt x="169963" y="2126019"/>
                  </a:lnTo>
                  <a:lnTo>
                    <a:pt x="170043" y="2120525"/>
                  </a:lnTo>
                  <a:lnTo>
                    <a:pt x="170112" y="2115031"/>
                  </a:lnTo>
                  <a:lnTo>
                    <a:pt x="170170" y="2109538"/>
                  </a:lnTo>
                  <a:lnTo>
                    <a:pt x="170215" y="2104044"/>
                  </a:lnTo>
                  <a:lnTo>
                    <a:pt x="170248" y="2098551"/>
                  </a:lnTo>
                  <a:lnTo>
                    <a:pt x="170270" y="2093057"/>
                  </a:lnTo>
                  <a:lnTo>
                    <a:pt x="170279" y="2087564"/>
                  </a:lnTo>
                  <a:lnTo>
                    <a:pt x="170274" y="2082070"/>
                  </a:lnTo>
                  <a:lnTo>
                    <a:pt x="170253" y="2076576"/>
                  </a:lnTo>
                  <a:lnTo>
                    <a:pt x="170219" y="2071083"/>
                  </a:lnTo>
                  <a:lnTo>
                    <a:pt x="170172" y="2065589"/>
                  </a:lnTo>
                  <a:lnTo>
                    <a:pt x="170110" y="2060096"/>
                  </a:lnTo>
                  <a:lnTo>
                    <a:pt x="170035" y="2054602"/>
                  </a:lnTo>
                  <a:lnTo>
                    <a:pt x="169942" y="2049108"/>
                  </a:lnTo>
                  <a:lnTo>
                    <a:pt x="169836" y="2043615"/>
                  </a:lnTo>
                  <a:lnTo>
                    <a:pt x="169716" y="2038121"/>
                  </a:lnTo>
                  <a:lnTo>
                    <a:pt x="169582" y="2032628"/>
                  </a:lnTo>
                  <a:lnTo>
                    <a:pt x="169436" y="2027134"/>
                  </a:lnTo>
                  <a:lnTo>
                    <a:pt x="169274" y="2021640"/>
                  </a:lnTo>
                  <a:lnTo>
                    <a:pt x="169100" y="2016147"/>
                  </a:lnTo>
                  <a:lnTo>
                    <a:pt x="168915" y="2010653"/>
                  </a:lnTo>
                  <a:lnTo>
                    <a:pt x="168720" y="2005160"/>
                  </a:lnTo>
                  <a:lnTo>
                    <a:pt x="168515" y="1999666"/>
                  </a:lnTo>
                  <a:lnTo>
                    <a:pt x="168300" y="1994173"/>
                  </a:lnTo>
                  <a:lnTo>
                    <a:pt x="168076" y="1988679"/>
                  </a:lnTo>
                  <a:lnTo>
                    <a:pt x="167846" y="1983185"/>
                  </a:lnTo>
                  <a:lnTo>
                    <a:pt x="167611" y="1977692"/>
                  </a:lnTo>
                  <a:lnTo>
                    <a:pt x="167371" y="1972198"/>
                  </a:lnTo>
                  <a:lnTo>
                    <a:pt x="167126" y="1966705"/>
                  </a:lnTo>
                  <a:lnTo>
                    <a:pt x="166879" y="1961211"/>
                  </a:lnTo>
                  <a:lnTo>
                    <a:pt x="166631" y="1955717"/>
                  </a:lnTo>
                  <a:lnTo>
                    <a:pt x="166382" y="1950224"/>
                  </a:lnTo>
                  <a:lnTo>
                    <a:pt x="166133" y="1944730"/>
                  </a:lnTo>
                  <a:lnTo>
                    <a:pt x="165886" y="1939237"/>
                  </a:lnTo>
                  <a:lnTo>
                    <a:pt x="165640" y="1933743"/>
                  </a:lnTo>
                  <a:lnTo>
                    <a:pt x="165396" y="1928249"/>
                  </a:lnTo>
                  <a:lnTo>
                    <a:pt x="165156" y="1922756"/>
                  </a:lnTo>
                  <a:lnTo>
                    <a:pt x="164918" y="1917262"/>
                  </a:lnTo>
                  <a:lnTo>
                    <a:pt x="164683" y="1911769"/>
                  </a:lnTo>
                  <a:lnTo>
                    <a:pt x="164453" y="1906275"/>
                  </a:lnTo>
                  <a:lnTo>
                    <a:pt x="164225" y="1900781"/>
                  </a:lnTo>
                  <a:lnTo>
                    <a:pt x="164001" y="1895288"/>
                  </a:lnTo>
                  <a:lnTo>
                    <a:pt x="163780" y="1889794"/>
                  </a:lnTo>
                  <a:lnTo>
                    <a:pt x="163561" y="1884301"/>
                  </a:lnTo>
                  <a:lnTo>
                    <a:pt x="163345" y="1878807"/>
                  </a:lnTo>
                  <a:lnTo>
                    <a:pt x="163131" y="1873314"/>
                  </a:lnTo>
                  <a:lnTo>
                    <a:pt x="162918" y="1867820"/>
                  </a:lnTo>
                  <a:lnTo>
                    <a:pt x="162706" y="1862326"/>
                  </a:lnTo>
                  <a:lnTo>
                    <a:pt x="162494" y="1856833"/>
                  </a:lnTo>
                  <a:lnTo>
                    <a:pt x="162283" y="1851339"/>
                  </a:lnTo>
                  <a:lnTo>
                    <a:pt x="162070" y="1845846"/>
                  </a:lnTo>
                  <a:lnTo>
                    <a:pt x="161856" y="1840352"/>
                  </a:lnTo>
                  <a:lnTo>
                    <a:pt x="161640" y="1834858"/>
                  </a:lnTo>
                  <a:lnTo>
                    <a:pt x="161423" y="1829365"/>
                  </a:lnTo>
                  <a:lnTo>
                    <a:pt x="161202" y="1823871"/>
                  </a:lnTo>
                  <a:lnTo>
                    <a:pt x="160978" y="1818378"/>
                  </a:lnTo>
                  <a:lnTo>
                    <a:pt x="160750" y="1812884"/>
                  </a:lnTo>
                  <a:lnTo>
                    <a:pt x="160518" y="1807390"/>
                  </a:lnTo>
                  <a:lnTo>
                    <a:pt x="160282" y="1801897"/>
                  </a:lnTo>
                  <a:lnTo>
                    <a:pt x="160041" y="1796403"/>
                  </a:lnTo>
                  <a:lnTo>
                    <a:pt x="159793" y="1790910"/>
                  </a:lnTo>
                  <a:lnTo>
                    <a:pt x="159540" y="1785416"/>
                  </a:lnTo>
                  <a:lnTo>
                    <a:pt x="159281" y="1779923"/>
                  </a:lnTo>
                  <a:lnTo>
                    <a:pt x="159016" y="1774429"/>
                  </a:lnTo>
                  <a:lnTo>
                    <a:pt x="158742" y="1768935"/>
                  </a:lnTo>
                  <a:lnTo>
                    <a:pt x="158459" y="1763442"/>
                  </a:lnTo>
                  <a:lnTo>
                    <a:pt x="158167" y="1757948"/>
                  </a:lnTo>
                  <a:lnTo>
                    <a:pt x="157866" y="1752455"/>
                  </a:lnTo>
                  <a:lnTo>
                    <a:pt x="157556" y="1746961"/>
                  </a:lnTo>
                  <a:lnTo>
                    <a:pt x="157233" y="1741467"/>
                  </a:lnTo>
                  <a:lnTo>
                    <a:pt x="156897" y="1735974"/>
                  </a:lnTo>
                  <a:lnTo>
                    <a:pt x="156548" y="1730480"/>
                  </a:lnTo>
                  <a:lnTo>
                    <a:pt x="156186" y="1724987"/>
                  </a:lnTo>
                  <a:lnTo>
                    <a:pt x="155810" y="1719493"/>
                  </a:lnTo>
                  <a:lnTo>
                    <a:pt x="155418" y="1713999"/>
                  </a:lnTo>
                  <a:lnTo>
                    <a:pt x="155006" y="1708506"/>
                  </a:lnTo>
                  <a:lnTo>
                    <a:pt x="154579" y="1703012"/>
                  </a:lnTo>
                  <a:lnTo>
                    <a:pt x="154134" y="1697519"/>
                  </a:lnTo>
                  <a:lnTo>
                    <a:pt x="153672" y="1692025"/>
                  </a:lnTo>
                  <a:lnTo>
                    <a:pt x="153193" y="1686532"/>
                  </a:lnTo>
                  <a:lnTo>
                    <a:pt x="152689" y="1681038"/>
                  </a:lnTo>
                  <a:lnTo>
                    <a:pt x="152168" y="1675544"/>
                  </a:lnTo>
                  <a:lnTo>
                    <a:pt x="151628" y="1670051"/>
                  </a:lnTo>
                  <a:lnTo>
                    <a:pt x="151070" y="1664557"/>
                  </a:lnTo>
                  <a:lnTo>
                    <a:pt x="150495" y="1659064"/>
                  </a:lnTo>
                  <a:lnTo>
                    <a:pt x="149897" y="1653570"/>
                  </a:lnTo>
                  <a:lnTo>
                    <a:pt x="149282" y="1648076"/>
                  </a:lnTo>
                  <a:lnTo>
                    <a:pt x="148651" y="1642583"/>
                  </a:lnTo>
                  <a:lnTo>
                    <a:pt x="148005" y="1637089"/>
                  </a:lnTo>
                  <a:lnTo>
                    <a:pt x="147345" y="1631596"/>
                  </a:lnTo>
                  <a:lnTo>
                    <a:pt x="146668" y="1626102"/>
                  </a:lnTo>
                  <a:lnTo>
                    <a:pt x="145978" y="1620608"/>
                  </a:lnTo>
                  <a:lnTo>
                    <a:pt x="145277" y="1615115"/>
                  </a:lnTo>
                  <a:lnTo>
                    <a:pt x="144567" y="1609621"/>
                  </a:lnTo>
                  <a:lnTo>
                    <a:pt x="143848" y="1604128"/>
                  </a:lnTo>
                  <a:lnTo>
                    <a:pt x="143120" y="1598634"/>
                  </a:lnTo>
                  <a:lnTo>
                    <a:pt x="142385" y="1593140"/>
                  </a:lnTo>
                  <a:lnTo>
                    <a:pt x="141645" y="1587647"/>
                  </a:lnTo>
                  <a:lnTo>
                    <a:pt x="140901" y="1582153"/>
                  </a:lnTo>
                  <a:lnTo>
                    <a:pt x="140154" y="1576660"/>
                  </a:lnTo>
                  <a:lnTo>
                    <a:pt x="139403" y="1571166"/>
                  </a:lnTo>
                  <a:lnTo>
                    <a:pt x="138651" y="1565673"/>
                  </a:lnTo>
                  <a:lnTo>
                    <a:pt x="137897" y="1560179"/>
                  </a:lnTo>
                  <a:lnTo>
                    <a:pt x="137141" y="1554685"/>
                  </a:lnTo>
                  <a:lnTo>
                    <a:pt x="136385" y="1549192"/>
                  </a:lnTo>
                  <a:lnTo>
                    <a:pt x="135628" y="1543698"/>
                  </a:lnTo>
                  <a:lnTo>
                    <a:pt x="134868" y="1538205"/>
                  </a:lnTo>
                  <a:lnTo>
                    <a:pt x="134107" y="1532711"/>
                  </a:lnTo>
                  <a:lnTo>
                    <a:pt x="133343" y="1527217"/>
                  </a:lnTo>
                  <a:lnTo>
                    <a:pt x="132576" y="1521724"/>
                  </a:lnTo>
                  <a:lnTo>
                    <a:pt x="131804" y="1516230"/>
                  </a:lnTo>
                  <a:lnTo>
                    <a:pt x="131025" y="1510737"/>
                  </a:lnTo>
                  <a:lnTo>
                    <a:pt x="130238" y="1505243"/>
                  </a:lnTo>
                  <a:lnTo>
                    <a:pt x="129442" y="1499749"/>
                  </a:lnTo>
                  <a:lnTo>
                    <a:pt x="128636" y="1494256"/>
                  </a:lnTo>
                  <a:lnTo>
                    <a:pt x="127818" y="1488762"/>
                  </a:lnTo>
                  <a:lnTo>
                    <a:pt x="126981" y="1483269"/>
                  </a:lnTo>
                  <a:lnTo>
                    <a:pt x="126128" y="1477775"/>
                  </a:lnTo>
                  <a:lnTo>
                    <a:pt x="125257" y="1472282"/>
                  </a:lnTo>
                  <a:lnTo>
                    <a:pt x="124366" y="1466788"/>
                  </a:lnTo>
                  <a:lnTo>
                    <a:pt x="123453" y="1461294"/>
                  </a:lnTo>
                  <a:lnTo>
                    <a:pt x="122511" y="1455801"/>
                  </a:lnTo>
                  <a:lnTo>
                    <a:pt x="121542" y="1450307"/>
                  </a:lnTo>
                  <a:lnTo>
                    <a:pt x="120546" y="1444814"/>
                  </a:lnTo>
                  <a:lnTo>
                    <a:pt x="119521" y="1439320"/>
                  </a:lnTo>
                  <a:lnTo>
                    <a:pt x="118467" y="1433826"/>
                  </a:lnTo>
                  <a:lnTo>
                    <a:pt x="117376" y="1428333"/>
                  </a:lnTo>
                  <a:lnTo>
                    <a:pt x="116249" y="1422839"/>
                  </a:lnTo>
                  <a:lnTo>
                    <a:pt x="115090" y="1417346"/>
                  </a:lnTo>
                  <a:lnTo>
                    <a:pt x="113898" y="1411852"/>
                  </a:lnTo>
                  <a:lnTo>
                    <a:pt x="112672" y="1406358"/>
                  </a:lnTo>
                  <a:lnTo>
                    <a:pt x="111408" y="1400865"/>
                  </a:lnTo>
                  <a:lnTo>
                    <a:pt x="110104" y="1395371"/>
                  </a:lnTo>
                  <a:lnTo>
                    <a:pt x="108768" y="1389878"/>
                  </a:lnTo>
                  <a:lnTo>
                    <a:pt x="107398" y="1384384"/>
                  </a:lnTo>
                  <a:lnTo>
                    <a:pt x="105995" y="1378890"/>
                  </a:lnTo>
                  <a:lnTo>
                    <a:pt x="104557" y="1373397"/>
                  </a:lnTo>
                  <a:lnTo>
                    <a:pt x="103080" y="1367903"/>
                  </a:lnTo>
                  <a:lnTo>
                    <a:pt x="101573" y="1362410"/>
                  </a:lnTo>
                  <a:lnTo>
                    <a:pt x="100035" y="1356916"/>
                  </a:lnTo>
                  <a:lnTo>
                    <a:pt x="98468" y="1351423"/>
                  </a:lnTo>
                  <a:lnTo>
                    <a:pt x="96870" y="1345929"/>
                  </a:lnTo>
                  <a:lnTo>
                    <a:pt x="95237" y="1340435"/>
                  </a:lnTo>
                  <a:lnTo>
                    <a:pt x="93577" y="1334942"/>
                  </a:lnTo>
                  <a:lnTo>
                    <a:pt x="91891" y="1329448"/>
                  </a:lnTo>
                  <a:lnTo>
                    <a:pt x="90179" y="1323955"/>
                  </a:lnTo>
                  <a:lnTo>
                    <a:pt x="88441" y="1318461"/>
                  </a:lnTo>
                  <a:lnTo>
                    <a:pt x="86672" y="1312967"/>
                  </a:lnTo>
                  <a:lnTo>
                    <a:pt x="84879" y="1307474"/>
                  </a:lnTo>
                  <a:lnTo>
                    <a:pt x="83065" y="1301980"/>
                  </a:lnTo>
                  <a:lnTo>
                    <a:pt x="81229" y="1296487"/>
                  </a:lnTo>
                  <a:lnTo>
                    <a:pt x="79372" y="1290993"/>
                  </a:lnTo>
                  <a:lnTo>
                    <a:pt x="77492" y="1285499"/>
                  </a:lnTo>
                  <a:lnTo>
                    <a:pt x="75593" y="1280006"/>
                  </a:lnTo>
                  <a:lnTo>
                    <a:pt x="73679" y="1274512"/>
                  </a:lnTo>
                  <a:lnTo>
                    <a:pt x="71751" y="1269019"/>
                  </a:lnTo>
                  <a:lnTo>
                    <a:pt x="69810" y="1263525"/>
                  </a:lnTo>
                  <a:lnTo>
                    <a:pt x="67856" y="1258032"/>
                  </a:lnTo>
                  <a:lnTo>
                    <a:pt x="65895" y="1252538"/>
                  </a:lnTo>
                  <a:lnTo>
                    <a:pt x="63929" y="1247044"/>
                  </a:lnTo>
                  <a:lnTo>
                    <a:pt x="61961" y="1241551"/>
                  </a:lnTo>
                  <a:lnTo>
                    <a:pt x="59993" y="1236057"/>
                  </a:lnTo>
                  <a:lnTo>
                    <a:pt x="58029" y="1230564"/>
                  </a:lnTo>
                  <a:lnTo>
                    <a:pt x="56072" y="1225070"/>
                  </a:lnTo>
                  <a:lnTo>
                    <a:pt x="54126" y="1219576"/>
                  </a:lnTo>
                  <a:lnTo>
                    <a:pt x="52193" y="1214083"/>
                  </a:lnTo>
                  <a:lnTo>
                    <a:pt x="50276" y="1208589"/>
                  </a:lnTo>
                  <a:lnTo>
                    <a:pt x="48380" y="1203096"/>
                  </a:lnTo>
                  <a:lnTo>
                    <a:pt x="46511" y="1197602"/>
                  </a:lnTo>
                  <a:lnTo>
                    <a:pt x="44667" y="1192108"/>
                  </a:lnTo>
                  <a:lnTo>
                    <a:pt x="42851" y="1186615"/>
                  </a:lnTo>
                  <a:lnTo>
                    <a:pt x="41064" y="1181121"/>
                  </a:lnTo>
                  <a:lnTo>
                    <a:pt x="39311" y="1175628"/>
                  </a:lnTo>
                  <a:lnTo>
                    <a:pt x="37601" y="1170134"/>
                  </a:lnTo>
                  <a:lnTo>
                    <a:pt x="35926" y="1164640"/>
                  </a:lnTo>
                  <a:lnTo>
                    <a:pt x="34287" y="1159147"/>
                  </a:lnTo>
                  <a:lnTo>
                    <a:pt x="32686" y="1153653"/>
                  </a:lnTo>
                  <a:lnTo>
                    <a:pt x="31124" y="1148160"/>
                  </a:lnTo>
                  <a:lnTo>
                    <a:pt x="29610" y="1142666"/>
                  </a:lnTo>
                  <a:lnTo>
                    <a:pt x="28135" y="1137173"/>
                  </a:lnTo>
                  <a:lnTo>
                    <a:pt x="26697" y="1131679"/>
                  </a:lnTo>
                  <a:lnTo>
                    <a:pt x="25297" y="1126185"/>
                  </a:lnTo>
                  <a:lnTo>
                    <a:pt x="23933" y="1120692"/>
                  </a:lnTo>
                  <a:lnTo>
                    <a:pt x="22615" y="1115198"/>
                  </a:lnTo>
                  <a:lnTo>
                    <a:pt x="21332" y="1109705"/>
                  </a:lnTo>
                  <a:lnTo>
                    <a:pt x="20082" y="1104211"/>
                  </a:lnTo>
                  <a:lnTo>
                    <a:pt x="18865" y="1098717"/>
                  </a:lnTo>
                  <a:lnTo>
                    <a:pt x="17680" y="1093224"/>
                  </a:lnTo>
                  <a:lnTo>
                    <a:pt x="16533" y="1087730"/>
                  </a:lnTo>
                  <a:lnTo>
                    <a:pt x="15418" y="1082237"/>
                  </a:lnTo>
                  <a:lnTo>
                    <a:pt x="14332" y="1076743"/>
                  </a:lnTo>
                  <a:lnTo>
                    <a:pt x="13275" y="1071249"/>
                  </a:lnTo>
                  <a:lnTo>
                    <a:pt x="12247" y="1065756"/>
                  </a:lnTo>
                  <a:lnTo>
                    <a:pt x="11255" y="1060262"/>
                  </a:lnTo>
                  <a:lnTo>
                    <a:pt x="10295" y="1054769"/>
                  </a:lnTo>
                  <a:lnTo>
                    <a:pt x="9365" y="1049275"/>
                  </a:lnTo>
                  <a:lnTo>
                    <a:pt x="8467" y="1043782"/>
                  </a:lnTo>
                  <a:lnTo>
                    <a:pt x="7600" y="1038288"/>
                  </a:lnTo>
                  <a:lnTo>
                    <a:pt x="6773" y="1032794"/>
                  </a:lnTo>
                  <a:lnTo>
                    <a:pt x="5987" y="1027301"/>
                  </a:lnTo>
                  <a:lnTo>
                    <a:pt x="5238" y="1021807"/>
                  </a:lnTo>
                  <a:lnTo>
                    <a:pt x="4529" y="1016314"/>
                  </a:lnTo>
                  <a:lnTo>
                    <a:pt x="3861" y="1010820"/>
                  </a:lnTo>
                  <a:lnTo>
                    <a:pt x="3240" y="1005326"/>
                  </a:lnTo>
                  <a:lnTo>
                    <a:pt x="2674" y="999833"/>
                  </a:lnTo>
                  <a:lnTo>
                    <a:pt x="2156" y="994339"/>
                  </a:lnTo>
                  <a:lnTo>
                    <a:pt x="1688" y="988846"/>
                  </a:lnTo>
                  <a:lnTo>
                    <a:pt x="1270" y="983352"/>
                  </a:lnTo>
                  <a:lnTo>
                    <a:pt x="908" y="977858"/>
                  </a:lnTo>
                  <a:lnTo>
                    <a:pt x="614" y="972365"/>
                  </a:lnTo>
                  <a:lnTo>
                    <a:pt x="376" y="966871"/>
                  </a:lnTo>
                  <a:lnTo>
                    <a:pt x="194" y="961378"/>
                  </a:lnTo>
                  <a:lnTo>
                    <a:pt x="68" y="955884"/>
                  </a:lnTo>
                  <a:lnTo>
                    <a:pt x="0" y="950390"/>
                  </a:lnTo>
                  <a:lnTo>
                    <a:pt x="6" y="944897"/>
                  </a:lnTo>
                  <a:lnTo>
                    <a:pt x="68" y="939403"/>
                  </a:lnTo>
                  <a:lnTo>
                    <a:pt x="186" y="933910"/>
                  </a:lnTo>
                  <a:lnTo>
                    <a:pt x="359" y="928416"/>
                  </a:lnTo>
                  <a:lnTo>
                    <a:pt x="586" y="922923"/>
                  </a:lnTo>
                  <a:lnTo>
                    <a:pt x="879" y="917429"/>
                  </a:lnTo>
                  <a:lnTo>
                    <a:pt x="1224" y="911935"/>
                  </a:lnTo>
                  <a:lnTo>
                    <a:pt x="1617" y="906442"/>
                  </a:lnTo>
                  <a:lnTo>
                    <a:pt x="2057" y="900948"/>
                  </a:lnTo>
                  <a:lnTo>
                    <a:pt x="2541" y="895455"/>
                  </a:lnTo>
                  <a:lnTo>
                    <a:pt x="3076" y="889961"/>
                  </a:lnTo>
                  <a:lnTo>
                    <a:pt x="3654" y="884467"/>
                  </a:lnTo>
                  <a:lnTo>
                    <a:pt x="4269" y="878974"/>
                  </a:lnTo>
                  <a:lnTo>
                    <a:pt x="4919" y="873480"/>
                  </a:lnTo>
                  <a:lnTo>
                    <a:pt x="5603" y="867987"/>
                  </a:lnTo>
                  <a:lnTo>
                    <a:pt x="6323" y="862493"/>
                  </a:lnTo>
                  <a:lnTo>
                    <a:pt x="7076" y="856999"/>
                  </a:lnTo>
                  <a:lnTo>
                    <a:pt x="7857" y="851506"/>
                  </a:lnTo>
                  <a:lnTo>
                    <a:pt x="8664" y="846012"/>
                  </a:lnTo>
                  <a:lnTo>
                    <a:pt x="9496" y="840519"/>
                  </a:lnTo>
                  <a:lnTo>
                    <a:pt x="10355" y="835025"/>
                  </a:lnTo>
                  <a:lnTo>
                    <a:pt x="11242" y="829532"/>
                  </a:lnTo>
                  <a:lnTo>
                    <a:pt x="12152" y="824038"/>
                  </a:lnTo>
                  <a:lnTo>
                    <a:pt x="13084" y="818544"/>
                  </a:lnTo>
                  <a:lnTo>
                    <a:pt x="14039" y="813051"/>
                  </a:lnTo>
                  <a:lnTo>
                    <a:pt x="15018" y="807557"/>
                  </a:lnTo>
                  <a:lnTo>
                    <a:pt x="16025" y="802064"/>
                  </a:lnTo>
                  <a:lnTo>
                    <a:pt x="17057" y="796570"/>
                  </a:lnTo>
                  <a:lnTo>
                    <a:pt x="18112" y="791076"/>
                  </a:lnTo>
                  <a:lnTo>
                    <a:pt x="19193" y="785583"/>
                  </a:lnTo>
                  <a:lnTo>
                    <a:pt x="20299" y="780089"/>
                  </a:lnTo>
                  <a:lnTo>
                    <a:pt x="21440" y="774596"/>
                  </a:lnTo>
                  <a:lnTo>
                    <a:pt x="22608" y="769102"/>
                  </a:lnTo>
                  <a:lnTo>
                    <a:pt x="23804" y="763608"/>
                  </a:lnTo>
                  <a:lnTo>
                    <a:pt x="25029" y="758115"/>
                  </a:lnTo>
                  <a:lnTo>
                    <a:pt x="26284" y="752621"/>
                  </a:lnTo>
                  <a:lnTo>
                    <a:pt x="27576" y="747128"/>
                  </a:lnTo>
                  <a:lnTo>
                    <a:pt x="28901" y="741634"/>
                  </a:lnTo>
                  <a:lnTo>
                    <a:pt x="30255" y="736141"/>
                  </a:lnTo>
                  <a:lnTo>
                    <a:pt x="31641" y="730647"/>
                  </a:lnTo>
                  <a:lnTo>
                    <a:pt x="33058" y="725153"/>
                  </a:lnTo>
                  <a:lnTo>
                    <a:pt x="34513" y="719660"/>
                  </a:lnTo>
                  <a:lnTo>
                    <a:pt x="36001" y="714166"/>
                  </a:lnTo>
                  <a:lnTo>
                    <a:pt x="37519" y="708673"/>
                  </a:lnTo>
                  <a:lnTo>
                    <a:pt x="39068" y="703179"/>
                  </a:lnTo>
                  <a:lnTo>
                    <a:pt x="40647" y="697685"/>
                  </a:lnTo>
                  <a:lnTo>
                    <a:pt x="42261" y="692192"/>
                  </a:lnTo>
                  <a:lnTo>
                    <a:pt x="43909" y="686698"/>
                  </a:lnTo>
                  <a:lnTo>
                    <a:pt x="45586" y="681205"/>
                  </a:lnTo>
                  <a:lnTo>
                    <a:pt x="47292" y="675711"/>
                  </a:lnTo>
                  <a:lnTo>
                    <a:pt x="49027" y="670217"/>
                  </a:lnTo>
                  <a:lnTo>
                    <a:pt x="50795" y="664724"/>
                  </a:lnTo>
                  <a:lnTo>
                    <a:pt x="52598" y="659230"/>
                  </a:lnTo>
                  <a:lnTo>
                    <a:pt x="54430" y="653737"/>
                  </a:lnTo>
                  <a:lnTo>
                    <a:pt x="56293" y="648243"/>
                  </a:lnTo>
                  <a:lnTo>
                    <a:pt x="58185" y="642749"/>
                  </a:lnTo>
                  <a:lnTo>
                    <a:pt x="60111" y="637256"/>
                  </a:lnTo>
                  <a:lnTo>
                    <a:pt x="62076" y="631762"/>
                  </a:lnTo>
                  <a:lnTo>
                    <a:pt x="64072" y="626269"/>
                  </a:lnTo>
                  <a:lnTo>
                    <a:pt x="66101" y="620775"/>
                  </a:lnTo>
                  <a:lnTo>
                    <a:pt x="68163" y="615282"/>
                  </a:lnTo>
                  <a:lnTo>
                    <a:pt x="70259" y="609788"/>
                  </a:lnTo>
                  <a:lnTo>
                    <a:pt x="72398" y="604294"/>
                  </a:lnTo>
                  <a:lnTo>
                    <a:pt x="74569" y="598801"/>
                  </a:lnTo>
                  <a:lnTo>
                    <a:pt x="76774" y="593307"/>
                  </a:lnTo>
                  <a:lnTo>
                    <a:pt x="79010" y="587814"/>
                  </a:lnTo>
                  <a:lnTo>
                    <a:pt x="81278" y="582320"/>
                  </a:lnTo>
                  <a:lnTo>
                    <a:pt x="83585" y="576826"/>
                  </a:lnTo>
                  <a:lnTo>
                    <a:pt x="85920" y="571333"/>
                  </a:lnTo>
                  <a:lnTo>
                    <a:pt x="88281" y="565839"/>
                  </a:lnTo>
                  <a:lnTo>
                    <a:pt x="90665" y="560346"/>
                  </a:lnTo>
                  <a:lnTo>
                    <a:pt x="93071" y="554852"/>
                  </a:lnTo>
                  <a:lnTo>
                    <a:pt x="95499" y="549358"/>
                  </a:lnTo>
                  <a:lnTo>
                    <a:pt x="97940" y="543865"/>
                  </a:lnTo>
                  <a:lnTo>
                    <a:pt x="100391" y="538371"/>
                  </a:lnTo>
                  <a:lnTo>
                    <a:pt x="102848" y="532878"/>
                  </a:lnTo>
                  <a:lnTo>
                    <a:pt x="105306" y="527384"/>
                  </a:lnTo>
                  <a:lnTo>
                    <a:pt x="107761" y="521891"/>
                  </a:lnTo>
                  <a:lnTo>
                    <a:pt x="110206" y="516397"/>
                  </a:lnTo>
                  <a:lnTo>
                    <a:pt x="112636" y="510903"/>
                  </a:lnTo>
                  <a:lnTo>
                    <a:pt x="115048" y="505410"/>
                  </a:lnTo>
                  <a:lnTo>
                    <a:pt x="117438" y="499916"/>
                  </a:lnTo>
                  <a:lnTo>
                    <a:pt x="119796" y="494423"/>
                  </a:lnTo>
                  <a:lnTo>
                    <a:pt x="122115" y="488929"/>
                  </a:lnTo>
                  <a:lnTo>
                    <a:pt x="124396" y="483435"/>
                  </a:lnTo>
                  <a:lnTo>
                    <a:pt x="126635" y="477942"/>
                  </a:lnTo>
                  <a:lnTo>
                    <a:pt x="128828" y="472448"/>
                  </a:lnTo>
                  <a:lnTo>
                    <a:pt x="130967" y="466955"/>
                  </a:lnTo>
                  <a:lnTo>
                    <a:pt x="133040" y="461461"/>
                  </a:lnTo>
                  <a:lnTo>
                    <a:pt x="135057" y="455967"/>
                  </a:lnTo>
                  <a:lnTo>
                    <a:pt x="137015" y="450474"/>
                  </a:lnTo>
                  <a:lnTo>
                    <a:pt x="138911" y="444980"/>
                  </a:lnTo>
                  <a:lnTo>
                    <a:pt x="140739" y="439487"/>
                  </a:lnTo>
                  <a:lnTo>
                    <a:pt x="142486" y="433993"/>
                  </a:lnTo>
                  <a:lnTo>
                    <a:pt x="144166" y="428499"/>
                  </a:lnTo>
                  <a:lnTo>
                    <a:pt x="145780" y="423006"/>
                  </a:lnTo>
                  <a:lnTo>
                    <a:pt x="147326" y="417512"/>
                  </a:lnTo>
                  <a:lnTo>
                    <a:pt x="148805" y="412019"/>
                  </a:lnTo>
                  <a:lnTo>
                    <a:pt x="150196" y="406525"/>
                  </a:lnTo>
                  <a:lnTo>
                    <a:pt x="151523" y="401032"/>
                  </a:lnTo>
                  <a:lnTo>
                    <a:pt x="152785" y="395538"/>
                  </a:lnTo>
                  <a:lnTo>
                    <a:pt x="153985" y="390044"/>
                  </a:lnTo>
                  <a:lnTo>
                    <a:pt x="155124" y="384551"/>
                  </a:lnTo>
                  <a:lnTo>
                    <a:pt x="156188" y="379057"/>
                  </a:lnTo>
                  <a:lnTo>
                    <a:pt x="157195" y="373564"/>
                  </a:lnTo>
                  <a:lnTo>
                    <a:pt x="158148" y="368070"/>
                  </a:lnTo>
                  <a:lnTo>
                    <a:pt x="159051" y="362576"/>
                  </a:lnTo>
                  <a:lnTo>
                    <a:pt x="159906" y="357083"/>
                  </a:lnTo>
                  <a:lnTo>
                    <a:pt x="160706" y="351589"/>
                  </a:lnTo>
                  <a:lnTo>
                    <a:pt x="161461" y="346096"/>
                  </a:lnTo>
                  <a:lnTo>
                    <a:pt x="162178" y="340602"/>
                  </a:lnTo>
                  <a:lnTo>
                    <a:pt x="162860" y="335108"/>
                  </a:lnTo>
                  <a:lnTo>
                    <a:pt x="163508" y="329615"/>
                  </a:lnTo>
                  <a:lnTo>
                    <a:pt x="164121" y="324121"/>
                  </a:lnTo>
                  <a:lnTo>
                    <a:pt x="164703" y="318628"/>
                  </a:lnTo>
                  <a:lnTo>
                    <a:pt x="165261" y="313134"/>
                  </a:lnTo>
                  <a:lnTo>
                    <a:pt x="165796" y="307641"/>
                  </a:lnTo>
                  <a:lnTo>
                    <a:pt x="166311" y="302147"/>
                  </a:lnTo>
                  <a:lnTo>
                    <a:pt x="166804" y="296653"/>
                  </a:lnTo>
                  <a:lnTo>
                    <a:pt x="167277" y="291160"/>
                  </a:lnTo>
                  <a:lnTo>
                    <a:pt x="167735" y="285666"/>
                  </a:lnTo>
                  <a:lnTo>
                    <a:pt x="168177" y="280173"/>
                  </a:lnTo>
                  <a:lnTo>
                    <a:pt x="168606" y="274679"/>
                  </a:lnTo>
                  <a:lnTo>
                    <a:pt x="169021" y="269185"/>
                  </a:lnTo>
                  <a:lnTo>
                    <a:pt x="169419" y="263692"/>
                  </a:lnTo>
                  <a:lnTo>
                    <a:pt x="169806" y="258198"/>
                  </a:lnTo>
                  <a:lnTo>
                    <a:pt x="170180" y="252705"/>
                  </a:lnTo>
                  <a:lnTo>
                    <a:pt x="170541" y="247211"/>
                  </a:lnTo>
                  <a:lnTo>
                    <a:pt x="170890" y="241717"/>
                  </a:lnTo>
                  <a:lnTo>
                    <a:pt x="171222" y="236224"/>
                  </a:lnTo>
                  <a:lnTo>
                    <a:pt x="171541" y="230730"/>
                  </a:lnTo>
                  <a:lnTo>
                    <a:pt x="171848" y="225237"/>
                  </a:lnTo>
                  <a:lnTo>
                    <a:pt x="172140" y="219743"/>
                  </a:lnTo>
                  <a:lnTo>
                    <a:pt x="172419" y="214249"/>
                  </a:lnTo>
                  <a:lnTo>
                    <a:pt x="172680" y="208756"/>
                  </a:lnTo>
                  <a:lnTo>
                    <a:pt x="172926" y="203262"/>
                  </a:lnTo>
                  <a:lnTo>
                    <a:pt x="173158" y="197769"/>
                  </a:lnTo>
                  <a:lnTo>
                    <a:pt x="173376" y="192275"/>
                  </a:lnTo>
                  <a:lnTo>
                    <a:pt x="173580" y="186782"/>
                  </a:lnTo>
                  <a:lnTo>
                    <a:pt x="173767" y="181288"/>
                  </a:lnTo>
                  <a:lnTo>
                    <a:pt x="173939" y="175794"/>
                  </a:lnTo>
                  <a:lnTo>
                    <a:pt x="174098" y="170301"/>
                  </a:lnTo>
                  <a:lnTo>
                    <a:pt x="174245" y="164807"/>
                  </a:lnTo>
                  <a:lnTo>
                    <a:pt x="174380" y="159314"/>
                  </a:lnTo>
                  <a:lnTo>
                    <a:pt x="174501" y="153820"/>
                  </a:lnTo>
                  <a:lnTo>
                    <a:pt x="174610" y="148326"/>
                  </a:lnTo>
                  <a:lnTo>
                    <a:pt x="174710" y="142833"/>
                  </a:lnTo>
                  <a:lnTo>
                    <a:pt x="174802" y="137339"/>
                  </a:lnTo>
                  <a:lnTo>
                    <a:pt x="174886" y="131846"/>
                  </a:lnTo>
                  <a:lnTo>
                    <a:pt x="174962" y="126352"/>
                  </a:lnTo>
                  <a:lnTo>
                    <a:pt x="175032" y="120858"/>
                  </a:lnTo>
                  <a:lnTo>
                    <a:pt x="175097" y="115365"/>
                  </a:lnTo>
                  <a:lnTo>
                    <a:pt x="175158" y="109871"/>
                  </a:lnTo>
                  <a:lnTo>
                    <a:pt x="175217" y="104378"/>
                  </a:lnTo>
                  <a:lnTo>
                    <a:pt x="175274" y="98884"/>
                  </a:lnTo>
                  <a:lnTo>
                    <a:pt x="175330" y="93391"/>
                  </a:lnTo>
                  <a:lnTo>
                    <a:pt x="175387" y="87897"/>
                  </a:lnTo>
                  <a:lnTo>
                    <a:pt x="175444" y="82403"/>
                  </a:lnTo>
                  <a:lnTo>
                    <a:pt x="175502" y="76910"/>
                  </a:lnTo>
                  <a:lnTo>
                    <a:pt x="175563" y="71416"/>
                  </a:lnTo>
                  <a:lnTo>
                    <a:pt x="175627" y="65923"/>
                  </a:lnTo>
                  <a:lnTo>
                    <a:pt x="175694" y="60429"/>
                  </a:lnTo>
                  <a:lnTo>
                    <a:pt x="175764" y="54935"/>
                  </a:lnTo>
                  <a:lnTo>
                    <a:pt x="175838" y="49442"/>
                  </a:lnTo>
                  <a:lnTo>
                    <a:pt x="175915" y="43948"/>
                  </a:lnTo>
                  <a:lnTo>
                    <a:pt x="175997" y="38455"/>
                  </a:lnTo>
                  <a:lnTo>
                    <a:pt x="176083" y="32961"/>
                  </a:lnTo>
                  <a:lnTo>
                    <a:pt x="176173" y="27467"/>
                  </a:lnTo>
                  <a:lnTo>
                    <a:pt x="176265" y="21974"/>
                  </a:lnTo>
                  <a:lnTo>
                    <a:pt x="176361" y="16480"/>
                  </a:lnTo>
                  <a:lnTo>
                    <a:pt x="176461" y="10987"/>
                  </a:lnTo>
                  <a:lnTo>
                    <a:pt x="176562" y="5493"/>
                  </a:lnTo>
                  <a:lnTo>
                    <a:pt x="176666" y="0"/>
                  </a:lnTo>
                  <a:lnTo>
                    <a:pt x="181280" y="0"/>
                  </a:lnTo>
                  <a:lnTo>
                    <a:pt x="181383" y="5493"/>
                  </a:lnTo>
                  <a:lnTo>
                    <a:pt x="181485" y="10987"/>
                  </a:lnTo>
                  <a:lnTo>
                    <a:pt x="181584" y="16480"/>
                  </a:lnTo>
                  <a:lnTo>
                    <a:pt x="181680" y="21974"/>
                  </a:lnTo>
                  <a:lnTo>
                    <a:pt x="181773" y="27467"/>
                  </a:lnTo>
                  <a:lnTo>
                    <a:pt x="181863" y="32961"/>
                  </a:lnTo>
                  <a:lnTo>
                    <a:pt x="181948" y="38455"/>
                  </a:lnTo>
                  <a:lnTo>
                    <a:pt x="182031" y="43948"/>
                  </a:lnTo>
                  <a:lnTo>
                    <a:pt x="182108" y="49442"/>
                  </a:lnTo>
                  <a:lnTo>
                    <a:pt x="182182" y="54935"/>
                  </a:lnTo>
                  <a:lnTo>
                    <a:pt x="182252" y="60429"/>
                  </a:lnTo>
                  <a:lnTo>
                    <a:pt x="182319" y="65923"/>
                  </a:lnTo>
                  <a:lnTo>
                    <a:pt x="182383" y="71416"/>
                  </a:lnTo>
                  <a:lnTo>
                    <a:pt x="182443" y="76910"/>
                  </a:lnTo>
                  <a:lnTo>
                    <a:pt x="182502" y="82403"/>
                  </a:lnTo>
                  <a:lnTo>
                    <a:pt x="182559" y="87897"/>
                  </a:lnTo>
                  <a:lnTo>
                    <a:pt x="182615" y="93391"/>
                  </a:lnTo>
                  <a:lnTo>
                    <a:pt x="182671" y="98884"/>
                  </a:lnTo>
                  <a:lnTo>
                    <a:pt x="182728" y="104378"/>
                  </a:lnTo>
                  <a:lnTo>
                    <a:pt x="182787" y="109871"/>
                  </a:lnTo>
                  <a:lnTo>
                    <a:pt x="182849" y="115365"/>
                  </a:lnTo>
                  <a:lnTo>
                    <a:pt x="182914" y="120858"/>
                  </a:lnTo>
                  <a:lnTo>
                    <a:pt x="182984" y="126352"/>
                  </a:lnTo>
                  <a:lnTo>
                    <a:pt x="183060" y="131846"/>
                  </a:lnTo>
                  <a:lnTo>
                    <a:pt x="183144" y="137339"/>
                  </a:lnTo>
                  <a:lnTo>
                    <a:pt x="183235" y="142833"/>
                  </a:lnTo>
                  <a:lnTo>
                    <a:pt x="183335" y="148326"/>
                  </a:lnTo>
                  <a:lnTo>
                    <a:pt x="183445" y="153820"/>
                  </a:lnTo>
                  <a:lnTo>
                    <a:pt x="183566" y="159314"/>
                  </a:lnTo>
                  <a:lnTo>
                    <a:pt x="183701" y="164807"/>
                  </a:lnTo>
                  <a:lnTo>
                    <a:pt x="183847" y="170301"/>
                  </a:lnTo>
                  <a:lnTo>
                    <a:pt x="184006" y="175794"/>
                  </a:lnTo>
                  <a:lnTo>
                    <a:pt x="184179" y="181288"/>
                  </a:lnTo>
                  <a:lnTo>
                    <a:pt x="184365" y="186782"/>
                  </a:lnTo>
                  <a:lnTo>
                    <a:pt x="184569" y="192275"/>
                  </a:lnTo>
                  <a:lnTo>
                    <a:pt x="184787" y="197769"/>
                  </a:lnTo>
                  <a:lnTo>
                    <a:pt x="185019" y="203262"/>
                  </a:lnTo>
                  <a:lnTo>
                    <a:pt x="185266" y="208756"/>
                  </a:lnTo>
                  <a:lnTo>
                    <a:pt x="185527" y="214249"/>
                  </a:lnTo>
                  <a:lnTo>
                    <a:pt x="185805" y="219743"/>
                  </a:lnTo>
                  <a:lnTo>
                    <a:pt x="186098" y="225237"/>
                  </a:lnTo>
                  <a:lnTo>
                    <a:pt x="186404" y="230730"/>
                  </a:lnTo>
                  <a:lnTo>
                    <a:pt x="186724" y="236224"/>
                  </a:lnTo>
                  <a:lnTo>
                    <a:pt x="187056" y="241717"/>
                  </a:lnTo>
                  <a:lnTo>
                    <a:pt x="187405" y="247211"/>
                  </a:lnTo>
                  <a:lnTo>
                    <a:pt x="187766" y="252705"/>
                  </a:lnTo>
                  <a:lnTo>
                    <a:pt x="188140" y="258198"/>
                  </a:lnTo>
                  <a:lnTo>
                    <a:pt x="188526" y="263692"/>
                  </a:lnTo>
                  <a:lnTo>
                    <a:pt x="188925" y="269185"/>
                  </a:lnTo>
                  <a:lnTo>
                    <a:pt x="189339" y="274679"/>
                  </a:lnTo>
                  <a:lnTo>
                    <a:pt x="189768" y="280173"/>
                  </a:lnTo>
                  <a:lnTo>
                    <a:pt x="190211" y="285666"/>
                  </a:lnTo>
                  <a:lnTo>
                    <a:pt x="190668" y="291160"/>
                  </a:lnTo>
                  <a:lnTo>
                    <a:pt x="191141" y="296653"/>
                  </a:lnTo>
                  <a:lnTo>
                    <a:pt x="191635" y="302147"/>
                  </a:lnTo>
                  <a:lnTo>
                    <a:pt x="192149" y="307641"/>
                  </a:lnTo>
                  <a:lnTo>
                    <a:pt x="192685" y="313134"/>
                  </a:lnTo>
                  <a:lnTo>
                    <a:pt x="193242" y="318628"/>
                  </a:lnTo>
                  <a:lnTo>
                    <a:pt x="193825" y="324121"/>
                  </a:lnTo>
                  <a:lnTo>
                    <a:pt x="194438" y="329615"/>
                  </a:lnTo>
                  <a:lnTo>
                    <a:pt x="195086" y="335108"/>
                  </a:lnTo>
                  <a:lnTo>
                    <a:pt x="195768" y="340602"/>
                  </a:lnTo>
                  <a:lnTo>
                    <a:pt x="196485" y="346096"/>
                  </a:lnTo>
                  <a:lnTo>
                    <a:pt x="197240" y="351589"/>
                  </a:lnTo>
                  <a:lnTo>
                    <a:pt x="198040" y="357083"/>
                  </a:lnTo>
                  <a:lnTo>
                    <a:pt x="198895" y="362576"/>
                  </a:lnTo>
                  <a:lnTo>
                    <a:pt x="199798" y="368070"/>
                  </a:lnTo>
                  <a:lnTo>
                    <a:pt x="200751" y="373564"/>
                  </a:lnTo>
                  <a:lnTo>
                    <a:pt x="201758" y="379057"/>
                  </a:lnTo>
                  <a:lnTo>
                    <a:pt x="202822" y="384551"/>
                  </a:lnTo>
                  <a:lnTo>
                    <a:pt x="203960" y="390044"/>
                  </a:lnTo>
                  <a:lnTo>
                    <a:pt x="205160" y="395538"/>
                  </a:lnTo>
                  <a:lnTo>
                    <a:pt x="206423" y="401032"/>
                  </a:lnTo>
                  <a:lnTo>
                    <a:pt x="207749" y="406525"/>
                  </a:lnTo>
                  <a:lnTo>
                    <a:pt x="209141" y="412019"/>
                  </a:lnTo>
                  <a:lnTo>
                    <a:pt x="210619" y="417512"/>
                  </a:lnTo>
                  <a:lnTo>
                    <a:pt x="212166" y="423006"/>
                  </a:lnTo>
                  <a:lnTo>
                    <a:pt x="213779" y="428499"/>
                  </a:lnTo>
                  <a:lnTo>
                    <a:pt x="215460" y="433993"/>
                  </a:lnTo>
                  <a:lnTo>
                    <a:pt x="217206" y="439487"/>
                  </a:lnTo>
                  <a:lnTo>
                    <a:pt x="219035" y="444980"/>
                  </a:lnTo>
                  <a:lnTo>
                    <a:pt x="220931" y="450474"/>
                  </a:lnTo>
                  <a:lnTo>
                    <a:pt x="222888" y="455967"/>
                  </a:lnTo>
                  <a:lnTo>
                    <a:pt x="224905" y="461461"/>
                  </a:lnTo>
                  <a:lnTo>
                    <a:pt x="226979" y="466955"/>
                  </a:lnTo>
                  <a:lnTo>
                    <a:pt x="229118" y="472448"/>
                  </a:lnTo>
                  <a:lnTo>
                    <a:pt x="231311" y="477942"/>
                  </a:lnTo>
                  <a:lnTo>
                    <a:pt x="233550" y="483435"/>
                  </a:lnTo>
                  <a:lnTo>
                    <a:pt x="235831" y="488929"/>
                  </a:lnTo>
                  <a:lnTo>
                    <a:pt x="238150" y="494423"/>
                  </a:lnTo>
                  <a:lnTo>
                    <a:pt x="240507" y="499916"/>
                  </a:lnTo>
                  <a:lnTo>
                    <a:pt x="242897" y="505410"/>
                  </a:lnTo>
                  <a:lnTo>
                    <a:pt x="245310" y="510903"/>
                  </a:lnTo>
                  <a:lnTo>
                    <a:pt x="247740" y="516397"/>
                  </a:lnTo>
                  <a:lnTo>
                    <a:pt x="250185" y="521891"/>
                  </a:lnTo>
                  <a:lnTo>
                    <a:pt x="252639" y="527384"/>
                  </a:lnTo>
                  <a:lnTo>
                    <a:pt x="255098" y="532878"/>
                  </a:lnTo>
                  <a:lnTo>
                    <a:pt x="257554" y="538371"/>
                  </a:lnTo>
                  <a:lnTo>
                    <a:pt x="260005" y="543865"/>
                  </a:lnTo>
                  <a:lnTo>
                    <a:pt x="262447" y="549358"/>
                  </a:lnTo>
                  <a:lnTo>
                    <a:pt x="264875" y="554852"/>
                  </a:lnTo>
                  <a:lnTo>
                    <a:pt x="267280" y="560346"/>
                  </a:lnTo>
                  <a:lnTo>
                    <a:pt x="269665" y="565839"/>
                  </a:lnTo>
                  <a:lnTo>
                    <a:pt x="272025" y="571333"/>
                  </a:lnTo>
                  <a:lnTo>
                    <a:pt x="274360" y="576826"/>
                  </a:lnTo>
                  <a:lnTo>
                    <a:pt x="276667" y="582320"/>
                  </a:lnTo>
                  <a:lnTo>
                    <a:pt x="278935" y="587814"/>
                  </a:lnTo>
                  <a:lnTo>
                    <a:pt x="281172" y="593307"/>
                  </a:lnTo>
                  <a:lnTo>
                    <a:pt x="283376" y="598801"/>
                  </a:lnTo>
                  <a:lnTo>
                    <a:pt x="285548" y="604294"/>
                  </a:lnTo>
                  <a:lnTo>
                    <a:pt x="287687" y="609788"/>
                  </a:lnTo>
                  <a:lnTo>
                    <a:pt x="289783" y="615282"/>
                  </a:lnTo>
                  <a:lnTo>
                    <a:pt x="291844" y="620775"/>
                  </a:lnTo>
                  <a:lnTo>
                    <a:pt x="293873" y="626269"/>
                  </a:lnTo>
                  <a:lnTo>
                    <a:pt x="295870" y="631762"/>
                  </a:lnTo>
                  <a:lnTo>
                    <a:pt x="297834" y="637256"/>
                  </a:lnTo>
                  <a:lnTo>
                    <a:pt x="299761" y="642749"/>
                  </a:lnTo>
                  <a:lnTo>
                    <a:pt x="301653" y="648243"/>
                  </a:lnTo>
                  <a:lnTo>
                    <a:pt x="303515" y="653737"/>
                  </a:lnTo>
                  <a:lnTo>
                    <a:pt x="305348" y="659230"/>
                  </a:lnTo>
                  <a:lnTo>
                    <a:pt x="307150" y="664724"/>
                  </a:lnTo>
                  <a:lnTo>
                    <a:pt x="308919" y="670217"/>
                  </a:lnTo>
                  <a:lnTo>
                    <a:pt x="310654" y="675711"/>
                  </a:lnTo>
                  <a:lnTo>
                    <a:pt x="312360" y="681205"/>
                  </a:lnTo>
                  <a:lnTo>
                    <a:pt x="314037" y="686698"/>
                  </a:lnTo>
                  <a:lnTo>
                    <a:pt x="315684" y="692192"/>
                  </a:lnTo>
                  <a:lnTo>
                    <a:pt x="317299" y="697685"/>
                  </a:lnTo>
                  <a:lnTo>
                    <a:pt x="318878" y="703179"/>
                  </a:lnTo>
                  <a:lnTo>
                    <a:pt x="320426" y="708673"/>
                  </a:lnTo>
                  <a:lnTo>
                    <a:pt x="321945" y="714166"/>
                  </a:lnTo>
                  <a:lnTo>
                    <a:pt x="323433" y="719660"/>
                  </a:lnTo>
                  <a:lnTo>
                    <a:pt x="324888" y="725153"/>
                  </a:lnTo>
                  <a:lnTo>
                    <a:pt x="326305" y="730647"/>
                  </a:lnTo>
                  <a:lnTo>
                    <a:pt x="327690" y="736141"/>
                  </a:lnTo>
                  <a:lnTo>
                    <a:pt x="329045" y="741634"/>
                  </a:lnTo>
                  <a:lnTo>
                    <a:pt x="330369" y="747128"/>
                  </a:lnTo>
                  <a:lnTo>
                    <a:pt x="331662" y="752621"/>
                  </a:lnTo>
                  <a:lnTo>
                    <a:pt x="332916" y="758115"/>
                  </a:lnTo>
                  <a:lnTo>
                    <a:pt x="334141" y="763608"/>
                  </a:lnTo>
                  <a:lnTo>
                    <a:pt x="335338" y="769102"/>
                  </a:lnTo>
                  <a:lnTo>
                    <a:pt x="336506" y="774596"/>
                  </a:lnTo>
                  <a:lnTo>
                    <a:pt x="337647" y="780089"/>
                  </a:lnTo>
                  <a:lnTo>
                    <a:pt x="338753" y="785583"/>
                  </a:lnTo>
                  <a:lnTo>
                    <a:pt x="339833" y="791076"/>
                  </a:lnTo>
                  <a:lnTo>
                    <a:pt x="340889" y="796570"/>
                  </a:lnTo>
                  <a:lnTo>
                    <a:pt x="341920" y="802064"/>
                  </a:lnTo>
                  <a:lnTo>
                    <a:pt x="342928" y="807557"/>
                  </a:lnTo>
                  <a:lnTo>
                    <a:pt x="343907" y="813051"/>
                  </a:lnTo>
                  <a:lnTo>
                    <a:pt x="344862" y="818544"/>
                  </a:lnTo>
                  <a:lnTo>
                    <a:pt x="345794" y="824038"/>
                  </a:lnTo>
                  <a:lnTo>
                    <a:pt x="346704" y="829532"/>
                  </a:lnTo>
                  <a:lnTo>
                    <a:pt x="347591" y="835025"/>
                  </a:lnTo>
                  <a:lnTo>
                    <a:pt x="348450" y="840519"/>
                  </a:lnTo>
                  <a:lnTo>
                    <a:pt x="349282" y="846012"/>
                  </a:lnTo>
                  <a:lnTo>
                    <a:pt x="350089" y="851506"/>
                  </a:lnTo>
                  <a:lnTo>
                    <a:pt x="350870" y="856999"/>
                  </a:lnTo>
                  <a:lnTo>
                    <a:pt x="351623" y="862493"/>
                  </a:lnTo>
                  <a:lnTo>
                    <a:pt x="352343" y="867987"/>
                  </a:lnTo>
                  <a:lnTo>
                    <a:pt x="353027" y="873480"/>
                  </a:lnTo>
                  <a:lnTo>
                    <a:pt x="353677" y="878974"/>
                  </a:lnTo>
                  <a:lnTo>
                    <a:pt x="354292" y="884467"/>
                  </a:lnTo>
                  <a:lnTo>
                    <a:pt x="354870" y="889961"/>
                  </a:lnTo>
                  <a:lnTo>
                    <a:pt x="355405" y="895455"/>
                  </a:lnTo>
                  <a:lnTo>
                    <a:pt x="355889" y="900948"/>
                  </a:lnTo>
                  <a:lnTo>
                    <a:pt x="356329" y="906442"/>
                  </a:lnTo>
                  <a:lnTo>
                    <a:pt x="356722" y="911935"/>
                  </a:lnTo>
                  <a:lnTo>
                    <a:pt x="357067" y="917429"/>
                  </a:lnTo>
                  <a:lnTo>
                    <a:pt x="357359" y="922923"/>
                  </a:lnTo>
                  <a:lnTo>
                    <a:pt x="357586" y="928416"/>
                  </a:lnTo>
                  <a:lnTo>
                    <a:pt x="357759" y="933910"/>
                  </a:lnTo>
                  <a:lnTo>
                    <a:pt x="357877" y="939403"/>
                  </a:lnTo>
                  <a:lnTo>
                    <a:pt x="357940" y="944897"/>
                  </a:lnTo>
                  <a:lnTo>
                    <a:pt x="357946" y="950390"/>
                  </a:lnTo>
                  <a:lnTo>
                    <a:pt x="357878" y="955884"/>
                  </a:lnTo>
                  <a:lnTo>
                    <a:pt x="357752" y="961378"/>
                  </a:lnTo>
                  <a:lnTo>
                    <a:pt x="357570" y="966871"/>
                  </a:lnTo>
                  <a:lnTo>
                    <a:pt x="357331" y="972365"/>
                  </a:lnTo>
                  <a:lnTo>
                    <a:pt x="357038" y="977858"/>
                  </a:lnTo>
                  <a:lnTo>
                    <a:pt x="356675" y="983352"/>
                  </a:lnTo>
                  <a:lnTo>
                    <a:pt x="356258" y="988846"/>
                  </a:lnTo>
                  <a:lnTo>
                    <a:pt x="355789" y="994339"/>
                  </a:lnTo>
                  <a:lnTo>
                    <a:pt x="355272" y="999833"/>
                  </a:lnTo>
                  <a:lnTo>
                    <a:pt x="354706" y="1005326"/>
                  </a:lnTo>
                  <a:lnTo>
                    <a:pt x="354085" y="1010820"/>
                  </a:lnTo>
                  <a:lnTo>
                    <a:pt x="353417" y="1016314"/>
                  </a:lnTo>
                  <a:lnTo>
                    <a:pt x="352707" y="1021807"/>
                  </a:lnTo>
                  <a:lnTo>
                    <a:pt x="351959" y="1027301"/>
                  </a:lnTo>
                  <a:lnTo>
                    <a:pt x="351173" y="1032794"/>
                  </a:lnTo>
                  <a:lnTo>
                    <a:pt x="350345" y="1038288"/>
                  </a:lnTo>
                  <a:lnTo>
                    <a:pt x="349479" y="1043782"/>
                  </a:lnTo>
                  <a:lnTo>
                    <a:pt x="348581" y="1049275"/>
                  </a:lnTo>
                  <a:lnTo>
                    <a:pt x="347651" y="1054769"/>
                  </a:lnTo>
                  <a:lnTo>
                    <a:pt x="346691" y="1060262"/>
                  </a:lnTo>
                  <a:lnTo>
                    <a:pt x="345698" y="1065756"/>
                  </a:lnTo>
                  <a:lnTo>
                    <a:pt x="344670" y="1071249"/>
                  </a:lnTo>
                  <a:lnTo>
                    <a:pt x="343614" y="1076743"/>
                  </a:lnTo>
                  <a:lnTo>
                    <a:pt x="342528" y="1082237"/>
                  </a:lnTo>
                  <a:lnTo>
                    <a:pt x="341413" y="1087730"/>
                  </a:lnTo>
                  <a:lnTo>
                    <a:pt x="340266" y="1093224"/>
                  </a:lnTo>
                  <a:lnTo>
                    <a:pt x="339081" y="1098717"/>
                  </a:lnTo>
                  <a:lnTo>
                    <a:pt x="337864" y="1104211"/>
                  </a:lnTo>
                  <a:lnTo>
                    <a:pt x="336614" y="1109705"/>
                  </a:lnTo>
                  <a:lnTo>
                    <a:pt x="335331" y="1115198"/>
                  </a:lnTo>
                  <a:lnTo>
                    <a:pt x="334013" y="1120692"/>
                  </a:lnTo>
                  <a:lnTo>
                    <a:pt x="332649" y="1126185"/>
                  </a:lnTo>
                  <a:lnTo>
                    <a:pt x="331248" y="1131679"/>
                  </a:lnTo>
                  <a:lnTo>
                    <a:pt x="329811" y="1137173"/>
                  </a:lnTo>
                  <a:lnTo>
                    <a:pt x="328335" y="1142666"/>
                  </a:lnTo>
                  <a:lnTo>
                    <a:pt x="326822" y="1148160"/>
                  </a:lnTo>
                  <a:lnTo>
                    <a:pt x="325260" y="1153653"/>
                  </a:lnTo>
                  <a:lnTo>
                    <a:pt x="323658" y="1159147"/>
                  </a:lnTo>
                  <a:lnTo>
                    <a:pt x="322020" y="1164640"/>
                  </a:lnTo>
                  <a:lnTo>
                    <a:pt x="320345" y="1170134"/>
                  </a:lnTo>
                  <a:lnTo>
                    <a:pt x="318634" y="1175628"/>
                  </a:lnTo>
                  <a:lnTo>
                    <a:pt x="316882" y="1181121"/>
                  </a:lnTo>
                  <a:lnTo>
                    <a:pt x="315095" y="1186615"/>
                  </a:lnTo>
                  <a:lnTo>
                    <a:pt x="313279" y="1192108"/>
                  </a:lnTo>
                  <a:lnTo>
                    <a:pt x="311435" y="1197602"/>
                  </a:lnTo>
                  <a:lnTo>
                    <a:pt x="309566" y="1203096"/>
                  </a:lnTo>
                  <a:lnTo>
                    <a:pt x="307669" y="1208589"/>
                  </a:lnTo>
                  <a:lnTo>
                    <a:pt x="305752" y="1214083"/>
                  </a:lnTo>
                  <a:lnTo>
                    <a:pt x="303819" y="1219576"/>
                  </a:lnTo>
                  <a:lnTo>
                    <a:pt x="301873" y="1225070"/>
                  </a:lnTo>
                  <a:lnTo>
                    <a:pt x="299917" y="1230564"/>
                  </a:lnTo>
                  <a:lnTo>
                    <a:pt x="297953" y="1236057"/>
                  </a:lnTo>
                  <a:lnTo>
                    <a:pt x="295985" y="1241551"/>
                  </a:lnTo>
                  <a:lnTo>
                    <a:pt x="294016" y="1247044"/>
                  </a:lnTo>
                  <a:lnTo>
                    <a:pt x="292050" y="1252538"/>
                  </a:lnTo>
                  <a:lnTo>
                    <a:pt x="290089" y="1258032"/>
                  </a:lnTo>
                  <a:lnTo>
                    <a:pt x="288136" y="1263525"/>
                  </a:lnTo>
                  <a:lnTo>
                    <a:pt x="286195" y="1269019"/>
                  </a:lnTo>
                  <a:lnTo>
                    <a:pt x="284267" y="1274512"/>
                  </a:lnTo>
                  <a:lnTo>
                    <a:pt x="282352" y="1280006"/>
                  </a:lnTo>
                  <a:lnTo>
                    <a:pt x="280454" y="1285499"/>
                  </a:lnTo>
                  <a:lnTo>
                    <a:pt x="278573" y="1290993"/>
                  </a:lnTo>
                  <a:lnTo>
                    <a:pt x="276717" y="1296487"/>
                  </a:lnTo>
                  <a:lnTo>
                    <a:pt x="274881" y="1301980"/>
                  </a:lnTo>
                  <a:lnTo>
                    <a:pt x="273066" y="1307474"/>
                  </a:lnTo>
                  <a:lnTo>
                    <a:pt x="271274" y="1312967"/>
                  </a:lnTo>
                  <a:lnTo>
                    <a:pt x="269505" y="1318461"/>
                  </a:lnTo>
                  <a:lnTo>
                    <a:pt x="267767" y="1323955"/>
                  </a:lnTo>
                  <a:lnTo>
                    <a:pt x="266055" y="1329448"/>
                  </a:lnTo>
                  <a:lnTo>
                    <a:pt x="264368" y="1334942"/>
                  </a:lnTo>
                  <a:lnTo>
                    <a:pt x="262708" y="1340435"/>
                  </a:lnTo>
                  <a:lnTo>
                    <a:pt x="261075" y="1345929"/>
                  </a:lnTo>
                  <a:lnTo>
                    <a:pt x="259478" y="1351423"/>
                  </a:lnTo>
                  <a:lnTo>
                    <a:pt x="257911" y="1356916"/>
                  </a:lnTo>
                  <a:lnTo>
                    <a:pt x="256373" y="1362410"/>
                  </a:lnTo>
                  <a:lnTo>
                    <a:pt x="254866" y="1367903"/>
                  </a:lnTo>
                  <a:lnTo>
                    <a:pt x="253389" y="1373397"/>
                  </a:lnTo>
                  <a:lnTo>
                    <a:pt x="251951" y="1378890"/>
                  </a:lnTo>
                  <a:lnTo>
                    <a:pt x="250548" y="1384384"/>
                  </a:lnTo>
                  <a:lnTo>
                    <a:pt x="249178" y="1389878"/>
                  </a:lnTo>
                  <a:lnTo>
                    <a:pt x="247841" y="1395371"/>
                  </a:lnTo>
                  <a:lnTo>
                    <a:pt x="246538" y="1400865"/>
                  </a:lnTo>
                  <a:lnTo>
                    <a:pt x="245274" y="1406358"/>
                  </a:lnTo>
                  <a:lnTo>
                    <a:pt x="244048" y="1411852"/>
                  </a:lnTo>
                  <a:lnTo>
                    <a:pt x="242856" y="1417346"/>
                  </a:lnTo>
                  <a:lnTo>
                    <a:pt x="241697" y="1422839"/>
                  </a:lnTo>
                  <a:lnTo>
                    <a:pt x="240570" y="1428333"/>
                  </a:lnTo>
                  <a:lnTo>
                    <a:pt x="239479" y="1433826"/>
                  </a:lnTo>
                  <a:lnTo>
                    <a:pt x="238425" y="1439320"/>
                  </a:lnTo>
                  <a:lnTo>
                    <a:pt x="237400" y="1444814"/>
                  </a:lnTo>
                  <a:lnTo>
                    <a:pt x="236404" y="1450307"/>
                  </a:lnTo>
                  <a:lnTo>
                    <a:pt x="235434" y="1455801"/>
                  </a:lnTo>
                  <a:lnTo>
                    <a:pt x="234492" y="1461294"/>
                  </a:lnTo>
                  <a:lnTo>
                    <a:pt x="233580" y="1466788"/>
                  </a:lnTo>
                  <a:lnTo>
                    <a:pt x="232689" y="1472282"/>
                  </a:lnTo>
                  <a:lnTo>
                    <a:pt x="231818" y="1477775"/>
                  </a:lnTo>
                  <a:lnTo>
                    <a:pt x="230964" y="1483269"/>
                  </a:lnTo>
                  <a:lnTo>
                    <a:pt x="230128" y="1488762"/>
                  </a:lnTo>
                  <a:lnTo>
                    <a:pt x="229310" y="1494256"/>
                  </a:lnTo>
                  <a:lnTo>
                    <a:pt x="228504" y="1499749"/>
                  </a:lnTo>
                  <a:lnTo>
                    <a:pt x="227708" y="1505243"/>
                  </a:lnTo>
                  <a:lnTo>
                    <a:pt x="226921" y="1510737"/>
                  </a:lnTo>
                  <a:lnTo>
                    <a:pt x="226142" y="1516230"/>
                  </a:lnTo>
                  <a:lnTo>
                    <a:pt x="225370" y="1521724"/>
                  </a:lnTo>
                  <a:lnTo>
                    <a:pt x="224603" y="1527217"/>
                  </a:lnTo>
                  <a:lnTo>
                    <a:pt x="223839" y="1532711"/>
                  </a:lnTo>
                  <a:lnTo>
                    <a:pt x="223077" y="1538205"/>
                  </a:lnTo>
                  <a:lnTo>
                    <a:pt x="222318" y="1543698"/>
                  </a:lnTo>
                  <a:lnTo>
                    <a:pt x="221561" y="1549192"/>
                  </a:lnTo>
                  <a:lnTo>
                    <a:pt x="220804" y="1554685"/>
                  </a:lnTo>
                  <a:lnTo>
                    <a:pt x="220049" y="1560179"/>
                  </a:lnTo>
                  <a:lnTo>
                    <a:pt x="219295" y="1565673"/>
                  </a:lnTo>
                  <a:lnTo>
                    <a:pt x="218543" y="1571166"/>
                  </a:lnTo>
                  <a:lnTo>
                    <a:pt x="217792" y="1576660"/>
                  </a:lnTo>
                  <a:lnTo>
                    <a:pt x="217045" y="1582153"/>
                  </a:lnTo>
                  <a:lnTo>
                    <a:pt x="216300" y="1587647"/>
                  </a:lnTo>
                  <a:lnTo>
                    <a:pt x="215561" y="1593140"/>
                  </a:lnTo>
                  <a:lnTo>
                    <a:pt x="214826" y="1598634"/>
                  </a:lnTo>
                  <a:lnTo>
                    <a:pt x="214098" y="1604128"/>
                  </a:lnTo>
                  <a:lnTo>
                    <a:pt x="213379" y="1609621"/>
                  </a:lnTo>
                  <a:lnTo>
                    <a:pt x="212668" y="1615115"/>
                  </a:lnTo>
                  <a:lnTo>
                    <a:pt x="211968" y="1620608"/>
                  </a:lnTo>
                  <a:lnTo>
                    <a:pt x="211278" y="1626102"/>
                  </a:lnTo>
                  <a:lnTo>
                    <a:pt x="210601" y="1631596"/>
                  </a:lnTo>
                  <a:lnTo>
                    <a:pt x="209941" y="1637089"/>
                  </a:lnTo>
                  <a:lnTo>
                    <a:pt x="209295" y="1642583"/>
                  </a:lnTo>
                  <a:lnTo>
                    <a:pt x="208664" y="1648076"/>
                  </a:lnTo>
                  <a:lnTo>
                    <a:pt x="208049" y="1653570"/>
                  </a:lnTo>
                  <a:lnTo>
                    <a:pt x="207451" y="1659064"/>
                  </a:lnTo>
                  <a:lnTo>
                    <a:pt x="206875" y="1664557"/>
                  </a:lnTo>
                  <a:lnTo>
                    <a:pt x="206318" y="1670051"/>
                  </a:lnTo>
                  <a:lnTo>
                    <a:pt x="205778" y="1675544"/>
                  </a:lnTo>
                  <a:lnTo>
                    <a:pt x="205256" y="1681038"/>
                  </a:lnTo>
                  <a:lnTo>
                    <a:pt x="204753" y="1686532"/>
                  </a:lnTo>
                  <a:lnTo>
                    <a:pt x="204273" y="1692025"/>
                  </a:lnTo>
                  <a:lnTo>
                    <a:pt x="203811" y="1697519"/>
                  </a:lnTo>
                  <a:lnTo>
                    <a:pt x="203367" y="1703012"/>
                  </a:lnTo>
                  <a:lnTo>
                    <a:pt x="202939" y="1708506"/>
                  </a:lnTo>
                  <a:lnTo>
                    <a:pt x="202528" y="1713999"/>
                  </a:lnTo>
                  <a:lnTo>
                    <a:pt x="202136" y="1719493"/>
                  </a:lnTo>
                  <a:lnTo>
                    <a:pt x="201760" y="1724987"/>
                  </a:lnTo>
                  <a:lnTo>
                    <a:pt x="201398" y="1730480"/>
                  </a:lnTo>
                  <a:lnTo>
                    <a:pt x="201049" y="1735974"/>
                  </a:lnTo>
                  <a:lnTo>
                    <a:pt x="200713" y="1741467"/>
                  </a:lnTo>
                  <a:lnTo>
                    <a:pt x="200390" y="1746961"/>
                  </a:lnTo>
                  <a:lnTo>
                    <a:pt x="200079" y="1752455"/>
                  </a:lnTo>
                  <a:lnTo>
                    <a:pt x="199779" y="1757948"/>
                  </a:lnTo>
                  <a:lnTo>
                    <a:pt x="199487" y="1763442"/>
                  </a:lnTo>
                  <a:lnTo>
                    <a:pt x="199204" y="1768935"/>
                  </a:lnTo>
                  <a:lnTo>
                    <a:pt x="198930" y="1774429"/>
                  </a:lnTo>
                  <a:lnTo>
                    <a:pt x="198664" y="1779923"/>
                  </a:lnTo>
                  <a:lnTo>
                    <a:pt x="198405" y="1785416"/>
                  </a:lnTo>
                  <a:lnTo>
                    <a:pt x="198152" y="1790910"/>
                  </a:lnTo>
                  <a:lnTo>
                    <a:pt x="197905" y="1796403"/>
                  </a:lnTo>
                  <a:lnTo>
                    <a:pt x="197663" y="1801897"/>
                  </a:lnTo>
                  <a:lnTo>
                    <a:pt x="197428" y="1807390"/>
                  </a:lnTo>
                  <a:lnTo>
                    <a:pt x="197196" y="1812884"/>
                  </a:lnTo>
                  <a:lnTo>
                    <a:pt x="196968" y="1818378"/>
                  </a:lnTo>
                  <a:lnTo>
                    <a:pt x="196744" y="1823871"/>
                  </a:lnTo>
                  <a:lnTo>
                    <a:pt x="196523" y="1829365"/>
                  </a:lnTo>
                  <a:lnTo>
                    <a:pt x="196305" y="1834858"/>
                  </a:lnTo>
                  <a:lnTo>
                    <a:pt x="196090" y="1840352"/>
                  </a:lnTo>
                  <a:lnTo>
                    <a:pt x="195876" y="1845846"/>
                  </a:lnTo>
                  <a:lnTo>
                    <a:pt x="195663" y="1851339"/>
                  </a:lnTo>
                  <a:lnTo>
                    <a:pt x="195451" y="1856833"/>
                  </a:lnTo>
                  <a:lnTo>
                    <a:pt x="195240" y="1862326"/>
                  </a:lnTo>
                  <a:lnTo>
                    <a:pt x="195028" y="1867820"/>
                  </a:lnTo>
                  <a:lnTo>
                    <a:pt x="194815" y="1873314"/>
                  </a:lnTo>
                  <a:lnTo>
                    <a:pt x="194600" y="1878807"/>
                  </a:lnTo>
                  <a:lnTo>
                    <a:pt x="194385" y="1884301"/>
                  </a:lnTo>
                  <a:lnTo>
                    <a:pt x="194166" y="1889794"/>
                  </a:lnTo>
                  <a:lnTo>
                    <a:pt x="193945" y="1895288"/>
                  </a:lnTo>
                  <a:lnTo>
                    <a:pt x="193720" y="1900781"/>
                  </a:lnTo>
                  <a:lnTo>
                    <a:pt x="193493" y="1906275"/>
                  </a:lnTo>
                  <a:lnTo>
                    <a:pt x="193262" y="1911769"/>
                  </a:lnTo>
                  <a:lnTo>
                    <a:pt x="193028" y="1917262"/>
                  </a:lnTo>
                  <a:lnTo>
                    <a:pt x="192790" y="1922756"/>
                  </a:lnTo>
                  <a:lnTo>
                    <a:pt x="192549" y="1928249"/>
                  </a:lnTo>
                  <a:lnTo>
                    <a:pt x="192306" y="1933743"/>
                  </a:lnTo>
                  <a:lnTo>
                    <a:pt x="192060" y="1939237"/>
                  </a:lnTo>
                  <a:lnTo>
                    <a:pt x="191812" y="1944730"/>
                  </a:lnTo>
                  <a:lnTo>
                    <a:pt x="191564" y="1950224"/>
                  </a:lnTo>
                  <a:lnTo>
                    <a:pt x="191315" y="1955717"/>
                  </a:lnTo>
                  <a:lnTo>
                    <a:pt x="191067" y="1961211"/>
                  </a:lnTo>
                  <a:lnTo>
                    <a:pt x="190820" y="1966705"/>
                  </a:lnTo>
                  <a:lnTo>
                    <a:pt x="190575" y="1972198"/>
                  </a:lnTo>
                  <a:lnTo>
                    <a:pt x="190335" y="1977692"/>
                  </a:lnTo>
                  <a:lnTo>
                    <a:pt x="190100" y="1983185"/>
                  </a:lnTo>
                  <a:lnTo>
                    <a:pt x="189870" y="1988679"/>
                  </a:lnTo>
                  <a:lnTo>
                    <a:pt x="189646" y="1994173"/>
                  </a:lnTo>
                  <a:lnTo>
                    <a:pt x="189431" y="1999666"/>
                  </a:lnTo>
                  <a:lnTo>
                    <a:pt x="189226" y="2005160"/>
                  </a:lnTo>
                  <a:lnTo>
                    <a:pt x="189030" y="2010653"/>
                  </a:lnTo>
                  <a:lnTo>
                    <a:pt x="188845" y="2016147"/>
                  </a:lnTo>
                  <a:lnTo>
                    <a:pt x="188672" y="2021640"/>
                  </a:lnTo>
                  <a:lnTo>
                    <a:pt x="188509" y="2027134"/>
                  </a:lnTo>
                  <a:lnTo>
                    <a:pt x="188363" y="2032628"/>
                  </a:lnTo>
                  <a:lnTo>
                    <a:pt x="188230" y="2038121"/>
                  </a:lnTo>
                  <a:lnTo>
                    <a:pt x="188110" y="2043615"/>
                  </a:lnTo>
                  <a:lnTo>
                    <a:pt x="188003" y="2049108"/>
                  </a:lnTo>
                  <a:lnTo>
                    <a:pt x="187910" y="2054602"/>
                  </a:lnTo>
                  <a:lnTo>
                    <a:pt x="187835" y="2060096"/>
                  </a:lnTo>
                  <a:lnTo>
                    <a:pt x="187774" y="2065589"/>
                  </a:lnTo>
                  <a:lnTo>
                    <a:pt x="187726" y="2071083"/>
                  </a:lnTo>
                  <a:lnTo>
                    <a:pt x="187692" y="2076576"/>
                  </a:lnTo>
                  <a:lnTo>
                    <a:pt x="187672" y="2082070"/>
                  </a:lnTo>
                  <a:lnTo>
                    <a:pt x="187667" y="2087564"/>
                  </a:lnTo>
                  <a:lnTo>
                    <a:pt x="187676" y="2093057"/>
                  </a:lnTo>
                  <a:lnTo>
                    <a:pt x="187697" y="2098551"/>
                  </a:lnTo>
                  <a:lnTo>
                    <a:pt x="187731" y="2104044"/>
                  </a:lnTo>
                  <a:lnTo>
                    <a:pt x="187775" y="2109538"/>
                  </a:lnTo>
                  <a:lnTo>
                    <a:pt x="187833" y="2115031"/>
                  </a:lnTo>
                  <a:lnTo>
                    <a:pt x="187903" y="2120525"/>
                  </a:lnTo>
                  <a:lnTo>
                    <a:pt x="187983" y="2126019"/>
                  </a:lnTo>
                  <a:lnTo>
                    <a:pt x="188073" y="2131512"/>
                  </a:lnTo>
                  <a:lnTo>
                    <a:pt x="188171" y="2137006"/>
                  </a:lnTo>
                  <a:lnTo>
                    <a:pt x="188280" y="2142499"/>
                  </a:lnTo>
                  <a:lnTo>
                    <a:pt x="188398" y="2147993"/>
                  </a:lnTo>
                  <a:lnTo>
                    <a:pt x="188523" y="2153487"/>
                  </a:lnTo>
                  <a:lnTo>
                    <a:pt x="188655" y="2158980"/>
                  </a:lnTo>
                  <a:lnTo>
                    <a:pt x="188793" y="2164474"/>
                  </a:lnTo>
                  <a:lnTo>
                    <a:pt x="188937" y="2169967"/>
                  </a:lnTo>
                  <a:lnTo>
                    <a:pt x="189087" y="2175461"/>
                  </a:lnTo>
                  <a:lnTo>
                    <a:pt x="189241" y="2180955"/>
                  </a:lnTo>
                  <a:lnTo>
                    <a:pt x="189399" y="2186448"/>
                  </a:lnTo>
                  <a:lnTo>
                    <a:pt x="189558" y="2191942"/>
                  </a:lnTo>
                  <a:lnTo>
                    <a:pt x="189720" y="2197435"/>
                  </a:lnTo>
                  <a:lnTo>
                    <a:pt x="189881" y="2202929"/>
                  </a:lnTo>
                  <a:lnTo>
                    <a:pt x="190043" y="2208423"/>
                  </a:lnTo>
                  <a:lnTo>
                    <a:pt x="190202" y="2213916"/>
                  </a:lnTo>
                  <a:lnTo>
                    <a:pt x="190359" y="2219410"/>
                  </a:lnTo>
                  <a:lnTo>
                    <a:pt x="190513" y="2224903"/>
                  </a:lnTo>
                  <a:lnTo>
                    <a:pt x="190660" y="2230397"/>
                  </a:lnTo>
                  <a:lnTo>
                    <a:pt x="190801" y="2235890"/>
                  </a:lnTo>
                  <a:lnTo>
                    <a:pt x="190935" y="2241384"/>
                  </a:lnTo>
                  <a:lnTo>
                    <a:pt x="191062" y="2246878"/>
                  </a:lnTo>
                  <a:lnTo>
                    <a:pt x="191180" y="2252371"/>
                  </a:lnTo>
                  <a:lnTo>
                    <a:pt x="191287" y="2257865"/>
                  </a:lnTo>
                  <a:lnTo>
                    <a:pt x="191382" y="2263358"/>
                  </a:lnTo>
                  <a:lnTo>
                    <a:pt x="191467" y="2268852"/>
                  </a:lnTo>
                  <a:lnTo>
                    <a:pt x="191541" y="2274346"/>
                  </a:lnTo>
                  <a:lnTo>
                    <a:pt x="191604" y="2279839"/>
                  </a:lnTo>
                  <a:lnTo>
                    <a:pt x="191653" y="2285333"/>
                  </a:lnTo>
                  <a:lnTo>
                    <a:pt x="191691" y="2290826"/>
                  </a:lnTo>
                  <a:lnTo>
                    <a:pt x="191717" y="2296320"/>
                  </a:lnTo>
                  <a:lnTo>
                    <a:pt x="191734" y="2301814"/>
                  </a:lnTo>
                  <a:lnTo>
                    <a:pt x="191741" y="2307307"/>
                  </a:lnTo>
                  <a:lnTo>
                    <a:pt x="191738" y="2312801"/>
                  </a:lnTo>
                  <a:lnTo>
                    <a:pt x="191728" y="2318294"/>
                  </a:lnTo>
                  <a:lnTo>
                    <a:pt x="191712" y="2323788"/>
                  </a:lnTo>
                  <a:lnTo>
                    <a:pt x="191691" y="2329281"/>
                  </a:lnTo>
                  <a:lnTo>
                    <a:pt x="191668" y="2334775"/>
                  </a:lnTo>
                  <a:lnTo>
                    <a:pt x="191643" y="2340269"/>
                  </a:lnTo>
                  <a:lnTo>
                    <a:pt x="191619" y="2345762"/>
                  </a:lnTo>
                  <a:lnTo>
                    <a:pt x="191598" y="2351256"/>
                  </a:lnTo>
                  <a:lnTo>
                    <a:pt x="191581" y="2356749"/>
                  </a:lnTo>
                  <a:lnTo>
                    <a:pt x="191570" y="2362243"/>
                  </a:lnTo>
                  <a:lnTo>
                    <a:pt x="191566" y="2367737"/>
                  </a:lnTo>
                  <a:lnTo>
                    <a:pt x="191573" y="2373230"/>
                  </a:lnTo>
                  <a:lnTo>
                    <a:pt x="191591" y="2378724"/>
                  </a:lnTo>
                  <a:lnTo>
                    <a:pt x="191620" y="2384217"/>
                  </a:lnTo>
                  <a:lnTo>
                    <a:pt x="191661" y="2389711"/>
                  </a:lnTo>
                  <a:lnTo>
                    <a:pt x="191715" y="2395205"/>
                  </a:lnTo>
                  <a:lnTo>
                    <a:pt x="191786" y="2400698"/>
                  </a:lnTo>
                  <a:lnTo>
                    <a:pt x="191871" y="2406192"/>
                  </a:lnTo>
                  <a:lnTo>
                    <a:pt x="191969" y="2411685"/>
                  </a:lnTo>
                  <a:lnTo>
                    <a:pt x="192081" y="2417179"/>
                  </a:lnTo>
                  <a:lnTo>
                    <a:pt x="192206" y="2422673"/>
                  </a:lnTo>
                  <a:lnTo>
                    <a:pt x="192346" y="2428166"/>
                  </a:lnTo>
                  <a:lnTo>
                    <a:pt x="192497" y="2433660"/>
                  </a:lnTo>
                  <a:lnTo>
                    <a:pt x="192658" y="2439153"/>
                  </a:lnTo>
                  <a:lnTo>
                    <a:pt x="192827" y="2444647"/>
                  </a:lnTo>
                  <a:lnTo>
                    <a:pt x="193004" y="2450140"/>
                  </a:lnTo>
                  <a:lnTo>
                    <a:pt x="193188" y="2455634"/>
                  </a:lnTo>
                  <a:lnTo>
                    <a:pt x="193376" y="2461128"/>
                  </a:lnTo>
                  <a:lnTo>
                    <a:pt x="193567" y="2466621"/>
                  </a:lnTo>
                  <a:lnTo>
                    <a:pt x="193758" y="2472115"/>
                  </a:lnTo>
                  <a:lnTo>
                    <a:pt x="193949" y="2477608"/>
                  </a:lnTo>
                  <a:lnTo>
                    <a:pt x="194139" y="2483102"/>
                  </a:lnTo>
                  <a:lnTo>
                    <a:pt x="194324" y="2488596"/>
                  </a:lnTo>
                  <a:lnTo>
                    <a:pt x="194505" y="2494089"/>
                  </a:lnTo>
                  <a:lnTo>
                    <a:pt x="194681" y="2499583"/>
                  </a:lnTo>
                  <a:lnTo>
                    <a:pt x="194852" y="2505076"/>
                  </a:lnTo>
                  <a:lnTo>
                    <a:pt x="195016" y="2510570"/>
                  </a:lnTo>
                  <a:lnTo>
                    <a:pt x="195173" y="2516064"/>
                  </a:lnTo>
                  <a:lnTo>
                    <a:pt x="195325" y="2521557"/>
                  </a:lnTo>
                  <a:lnTo>
                    <a:pt x="195472" y="2527051"/>
                  </a:lnTo>
                  <a:lnTo>
                    <a:pt x="195615" y="2532544"/>
                  </a:lnTo>
                  <a:lnTo>
                    <a:pt x="195756" y="2538038"/>
                  </a:lnTo>
                  <a:lnTo>
                    <a:pt x="195896" y="2543531"/>
                  </a:lnTo>
                  <a:lnTo>
                    <a:pt x="196039" y="2549025"/>
                  </a:lnTo>
                  <a:lnTo>
                    <a:pt x="196186" y="2554519"/>
                  </a:lnTo>
                  <a:lnTo>
                    <a:pt x="196341" y="2560012"/>
                  </a:lnTo>
                  <a:lnTo>
                    <a:pt x="196506" y="2565506"/>
                  </a:lnTo>
                  <a:lnTo>
                    <a:pt x="196691" y="2570999"/>
                  </a:lnTo>
                  <a:lnTo>
                    <a:pt x="196895" y="2576493"/>
                  </a:lnTo>
                  <a:lnTo>
                    <a:pt x="197123" y="2581987"/>
                  </a:lnTo>
                  <a:lnTo>
                    <a:pt x="197378" y="2587480"/>
                  </a:lnTo>
                  <a:lnTo>
                    <a:pt x="197664" y="2592974"/>
                  </a:lnTo>
                  <a:lnTo>
                    <a:pt x="197999" y="2598467"/>
                  </a:lnTo>
                  <a:lnTo>
                    <a:pt x="198378" y="2603961"/>
                  </a:lnTo>
                  <a:lnTo>
                    <a:pt x="198804" y="2609455"/>
                  </a:lnTo>
                  <a:lnTo>
                    <a:pt x="199282" y="2614948"/>
                  </a:lnTo>
                  <a:lnTo>
                    <a:pt x="199815" y="2620442"/>
                  </a:lnTo>
                  <a:lnTo>
                    <a:pt x="200424" y="2625935"/>
                  </a:lnTo>
                  <a:lnTo>
                    <a:pt x="201103" y="2631429"/>
                  </a:lnTo>
                  <a:lnTo>
                    <a:pt x="201849" y="2636923"/>
                  </a:lnTo>
                  <a:lnTo>
                    <a:pt x="202666" y="2642416"/>
                  </a:lnTo>
                  <a:lnTo>
                    <a:pt x="203554" y="2647910"/>
                  </a:lnTo>
                  <a:lnTo>
                    <a:pt x="204531" y="2653403"/>
                  </a:lnTo>
                  <a:lnTo>
                    <a:pt x="205590" y="2658897"/>
                  </a:lnTo>
                  <a:lnTo>
                    <a:pt x="206721" y="2664390"/>
                  </a:lnTo>
                  <a:lnTo>
                    <a:pt x="207922" y="2669884"/>
                  </a:lnTo>
                  <a:lnTo>
                    <a:pt x="209191" y="2675378"/>
                  </a:lnTo>
                  <a:lnTo>
                    <a:pt x="210533" y="2680871"/>
                  </a:lnTo>
                  <a:lnTo>
                    <a:pt x="211940" y="2686365"/>
                  </a:lnTo>
                  <a:lnTo>
                    <a:pt x="213395" y="2691858"/>
                  </a:lnTo>
                  <a:lnTo>
                    <a:pt x="214890" y="2697352"/>
                  </a:lnTo>
                  <a:lnTo>
                    <a:pt x="216417" y="2702846"/>
                  </a:lnTo>
                  <a:lnTo>
                    <a:pt x="217967" y="2708339"/>
                  </a:lnTo>
                  <a:lnTo>
                    <a:pt x="219525" y="2713833"/>
                  </a:lnTo>
                  <a:lnTo>
                    <a:pt x="221074" y="2719326"/>
                  </a:lnTo>
                  <a:lnTo>
                    <a:pt x="222601" y="2724820"/>
                  </a:lnTo>
                  <a:lnTo>
                    <a:pt x="224095" y="2730314"/>
                  </a:lnTo>
                  <a:lnTo>
                    <a:pt x="225538" y="2735807"/>
                  </a:lnTo>
                  <a:lnTo>
                    <a:pt x="226897" y="2741301"/>
                  </a:lnTo>
                  <a:lnTo>
                    <a:pt x="228170" y="2746794"/>
                  </a:lnTo>
                  <a:lnTo>
                    <a:pt x="229345" y="2752288"/>
                  </a:lnTo>
                  <a:lnTo>
                    <a:pt x="230410" y="2757781"/>
                  </a:lnTo>
                  <a:lnTo>
                    <a:pt x="231350" y="2763275"/>
                  </a:lnTo>
                  <a:lnTo>
                    <a:pt x="232108" y="2768769"/>
                  </a:lnTo>
                  <a:lnTo>
                    <a:pt x="232713" y="2774262"/>
                  </a:lnTo>
                  <a:lnTo>
                    <a:pt x="233157" y="2779756"/>
                  </a:lnTo>
                  <a:lnTo>
                    <a:pt x="233433" y="2785249"/>
                  </a:lnTo>
                  <a:lnTo>
                    <a:pt x="233534" y="2790743"/>
                  </a:lnTo>
                  <a:lnTo>
                    <a:pt x="233408" y="2796237"/>
                  </a:lnTo>
                  <a:lnTo>
                    <a:pt x="233093" y="2801730"/>
                  </a:lnTo>
                  <a:lnTo>
                    <a:pt x="232597" y="2807224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" name="pg40"/>
            <p:cNvSpPr/>
            <p:nvPr/>
          </p:nvSpPr>
          <p:spPr>
            <a:xfrm>
              <a:off x="10650046" y="3496590"/>
              <a:ext cx="397252" cy="3537625"/>
            </a:xfrm>
            <a:custGeom>
              <a:avLst/>
              <a:gdLst/>
              <a:ahLst/>
              <a:cxnLst/>
              <a:rect l="0" t="0" r="0" b="0"/>
              <a:pathLst>
                <a:path w="397252" h="3537625">
                  <a:moveTo>
                    <a:pt x="167332" y="3537625"/>
                  </a:moveTo>
                  <a:lnTo>
                    <a:pt x="166723" y="3530702"/>
                  </a:lnTo>
                  <a:lnTo>
                    <a:pt x="166713" y="3523779"/>
                  </a:lnTo>
                  <a:lnTo>
                    <a:pt x="167273" y="3516856"/>
                  </a:lnTo>
                  <a:lnTo>
                    <a:pt x="168338" y="3509933"/>
                  </a:lnTo>
                  <a:lnTo>
                    <a:pt x="169815" y="3503010"/>
                  </a:lnTo>
                  <a:lnTo>
                    <a:pt x="171590" y="3496087"/>
                  </a:lnTo>
                  <a:lnTo>
                    <a:pt x="173545" y="3489164"/>
                  </a:lnTo>
                  <a:lnTo>
                    <a:pt x="175534" y="3482241"/>
                  </a:lnTo>
                  <a:lnTo>
                    <a:pt x="177461" y="3475318"/>
                  </a:lnTo>
                  <a:lnTo>
                    <a:pt x="179251" y="3468395"/>
                  </a:lnTo>
                  <a:lnTo>
                    <a:pt x="180851" y="3461472"/>
                  </a:lnTo>
                  <a:lnTo>
                    <a:pt x="182234" y="3454549"/>
                  </a:lnTo>
                  <a:lnTo>
                    <a:pt x="183391" y="3447626"/>
                  </a:lnTo>
                  <a:lnTo>
                    <a:pt x="184330" y="3440704"/>
                  </a:lnTo>
                  <a:lnTo>
                    <a:pt x="185073" y="3433781"/>
                  </a:lnTo>
                  <a:lnTo>
                    <a:pt x="185647" y="3426858"/>
                  </a:lnTo>
                  <a:lnTo>
                    <a:pt x="186081" y="3419935"/>
                  </a:lnTo>
                  <a:lnTo>
                    <a:pt x="186404" y="3413012"/>
                  </a:lnTo>
                  <a:lnTo>
                    <a:pt x="186655" y="3406089"/>
                  </a:lnTo>
                  <a:lnTo>
                    <a:pt x="186855" y="3399166"/>
                  </a:lnTo>
                  <a:lnTo>
                    <a:pt x="187022" y="3392243"/>
                  </a:lnTo>
                  <a:lnTo>
                    <a:pt x="187167" y="3385320"/>
                  </a:lnTo>
                  <a:lnTo>
                    <a:pt x="187299" y="3378397"/>
                  </a:lnTo>
                  <a:lnTo>
                    <a:pt x="187422" y="3371474"/>
                  </a:lnTo>
                  <a:lnTo>
                    <a:pt x="187537" y="3364551"/>
                  </a:lnTo>
                  <a:lnTo>
                    <a:pt x="187643" y="3357628"/>
                  </a:lnTo>
                  <a:lnTo>
                    <a:pt x="187740" y="3350705"/>
                  </a:lnTo>
                  <a:lnTo>
                    <a:pt x="187823" y="3343782"/>
                  </a:lnTo>
                  <a:lnTo>
                    <a:pt x="187888" y="3336859"/>
                  </a:lnTo>
                  <a:lnTo>
                    <a:pt x="187933" y="3329936"/>
                  </a:lnTo>
                  <a:lnTo>
                    <a:pt x="187958" y="3323013"/>
                  </a:lnTo>
                  <a:lnTo>
                    <a:pt x="187963" y="3316091"/>
                  </a:lnTo>
                  <a:lnTo>
                    <a:pt x="187948" y="3309168"/>
                  </a:lnTo>
                  <a:lnTo>
                    <a:pt x="187917" y="3302245"/>
                  </a:lnTo>
                  <a:lnTo>
                    <a:pt x="187873" y="3295322"/>
                  </a:lnTo>
                  <a:lnTo>
                    <a:pt x="187822" y="3288399"/>
                  </a:lnTo>
                  <a:lnTo>
                    <a:pt x="187768" y="3281476"/>
                  </a:lnTo>
                  <a:lnTo>
                    <a:pt x="187716" y="3274553"/>
                  </a:lnTo>
                  <a:lnTo>
                    <a:pt x="187672" y="3267630"/>
                  </a:lnTo>
                  <a:lnTo>
                    <a:pt x="187639" y="3260707"/>
                  </a:lnTo>
                  <a:lnTo>
                    <a:pt x="187617" y="3253784"/>
                  </a:lnTo>
                  <a:lnTo>
                    <a:pt x="187607" y="3246861"/>
                  </a:lnTo>
                  <a:lnTo>
                    <a:pt x="187607" y="3239938"/>
                  </a:lnTo>
                  <a:lnTo>
                    <a:pt x="187612" y="3233015"/>
                  </a:lnTo>
                  <a:lnTo>
                    <a:pt x="187620" y="3226092"/>
                  </a:lnTo>
                  <a:lnTo>
                    <a:pt x="187626" y="3219169"/>
                  </a:lnTo>
                  <a:lnTo>
                    <a:pt x="187626" y="3212246"/>
                  </a:lnTo>
                  <a:lnTo>
                    <a:pt x="187616" y="3205323"/>
                  </a:lnTo>
                  <a:lnTo>
                    <a:pt x="187595" y="3198400"/>
                  </a:lnTo>
                  <a:lnTo>
                    <a:pt x="187561" y="3191477"/>
                  </a:lnTo>
                  <a:lnTo>
                    <a:pt x="187515" y="3184555"/>
                  </a:lnTo>
                  <a:lnTo>
                    <a:pt x="187458" y="3177632"/>
                  </a:lnTo>
                  <a:lnTo>
                    <a:pt x="187395" y="3170709"/>
                  </a:lnTo>
                  <a:lnTo>
                    <a:pt x="187326" y="3163786"/>
                  </a:lnTo>
                  <a:lnTo>
                    <a:pt x="187255" y="3156863"/>
                  </a:lnTo>
                  <a:lnTo>
                    <a:pt x="187182" y="3149940"/>
                  </a:lnTo>
                  <a:lnTo>
                    <a:pt x="187107" y="3143017"/>
                  </a:lnTo>
                  <a:lnTo>
                    <a:pt x="187029" y="3136094"/>
                  </a:lnTo>
                  <a:lnTo>
                    <a:pt x="186946" y="3129171"/>
                  </a:lnTo>
                  <a:lnTo>
                    <a:pt x="186854" y="3122248"/>
                  </a:lnTo>
                  <a:lnTo>
                    <a:pt x="186748" y="3115325"/>
                  </a:lnTo>
                  <a:lnTo>
                    <a:pt x="186624" y="3108402"/>
                  </a:lnTo>
                  <a:lnTo>
                    <a:pt x="186477" y="3101479"/>
                  </a:lnTo>
                  <a:lnTo>
                    <a:pt x="186307" y="3094556"/>
                  </a:lnTo>
                  <a:lnTo>
                    <a:pt x="186111" y="3087633"/>
                  </a:lnTo>
                  <a:lnTo>
                    <a:pt x="185891" y="3080710"/>
                  </a:lnTo>
                  <a:lnTo>
                    <a:pt x="185647" y="3073787"/>
                  </a:lnTo>
                  <a:lnTo>
                    <a:pt x="185384" y="3066864"/>
                  </a:lnTo>
                  <a:lnTo>
                    <a:pt x="185107" y="3059942"/>
                  </a:lnTo>
                  <a:lnTo>
                    <a:pt x="184821" y="3053019"/>
                  </a:lnTo>
                  <a:lnTo>
                    <a:pt x="184534" y="3046096"/>
                  </a:lnTo>
                  <a:lnTo>
                    <a:pt x="184252" y="3039173"/>
                  </a:lnTo>
                  <a:lnTo>
                    <a:pt x="183982" y="3032250"/>
                  </a:lnTo>
                  <a:lnTo>
                    <a:pt x="183729" y="3025327"/>
                  </a:lnTo>
                  <a:lnTo>
                    <a:pt x="183497" y="3018404"/>
                  </a:lnTo>
                  <a:lnTo>
                    <a:pt x="183288" y="3011481"/>
                  </a:lnTo>
                  <a:lnTo>
                    <a:pt x="183102" y="3004558"/>
                  </a:lnTo>
                  <a:lnTo>
                    <a:pt x="182938" y="2997635"/>
                  </a:lnTo>
                  <a:lnTo>
                    <a:pt x="182791" y="2990712"/>
                  </a:lnTo>
                  <a:lnTo>
                    <a:pt x="182657" y="2983789"/>
                  </a:lnTo>
                  <a:lnTo>
                    <a:pt x="182530" y="2976866"/>
                  </a:lnTo>
                  <a:lnTo>
                    <a:pt x="182403" y="2969943"/>
                  </a:lnTo>
                  <a:lnTo>
                    <a:pt x="182267" y="2963020"/>
                  </a:lnTo>
                  <a:lnTo>
                    <a:pt x="182115" y="2956097"/>
                  </a:lnTo>
                  <a:lnTo>
                    <a:pt x="181941" y="2949174"/>
                  </a:lnTo>
                  <a:lnTo>
                    <a:pt x="181742" y="2942251"/>
                  </a:lnTo>
                  <a:lnTo>
                    <a:pt x="181514" y="2935328"/>
                  </a:lnTo>
                  <a:lnTo>
                    <a:pt x="181259" y="2928406"/>
                  </a:lnTo>
                  <a:lnTo>
                    <a:pt x="180977" y="2921483"/>
                  </a:lnTo>
                  <a:lnTo>
                    <a:pt x="180673" y="2914560"/>
                  </a:lnTo>
                  <a:lnTo>
                    <a:pt x="180350" y="2907637"/>
                  </a:lnTo>
                  <a:lnTo>
                    <a:pt x="180013" y="2900714"/>
                  </a:lnTo>
                  <a:lnTo>
                    <a:pt x="179669" y="2893791"/>
                  </a:lnTo>
                  <a:lnTo>
                    <a:pt x="179320" y="2886868"/>
                  </a:lnTo>
                  <a:lnTo>
                    <a:pt x="178970" y="2879945"/>
                  </a:lnTo>
                  <a:lnTo>
                    <a:pt x="178617" y="2873022"/>
                  </a:lnTo>
                  <a:lnTo>
                    <a:pt x="178261" y="2866099"/>
                  </a:lnTo>
                  <a:lnTo>
                    <a:pt x="177897" y="2859176"/>
                  </a:lnTo>
                  <a:lnTo>
                    <a:pt x="177522" y="2852253"/>
                  </a:lnTo>
                  <a:lnTo>
                    <a:pt x="177130" y="2845330"/>
                  </a:lnTo>
                  <a:lnTo>
                    <a:pt x="176716" y="2838407"/>
                  </a:lnTo>
                  <a:lnTo>
                    <a:pt x="176278" y="2831484"/>
                  </a:lnTo>
                  <a:lnTo>
                    <a:pt x="175813" y="2824561"/>
                  </a:lnTo>
                  <a:lnTo>
                    <a:pt x="175319" y="2817638"/>
                  </a:lnTo>
                  <a:lnTo>
                    <a:pt x="174797" y="2810715"/>
                  </a:lnTo>
                  <a:lnTo>
                    <a:pt x="174251" y="2803793"/>
                  </a:lnTo>
                  <a:lnTo>
                    <a:pt x="173684" y="2796870"/>
                  </a:lnTo>
                  <a:lnTo>
                    <a:pt x="173102" y="2789947"/>
                  </a:lnTo>
                  <a:lnTo>
                    <a:pt x="172506" y="2783024"/>
                  </a:lnTo>
                  <a:lnTo>
                    <a:pt x="171901" y="2776101"/>
                  </a:lnTo>
                  <a:lnTo>
                    <a:pt x="171289" y="2769178"/>
                  </a:lnTo>
                  <a:lnTo>
                    <a:pt x="170672" y="2762255"/>
                  </a:lnTo>
                  <a:lnTo>
                    <a:pt x="170053" y="2755332"/>
                  </a:lnTo>
                  <a:lnTo>
                    <a:pt x="169433" y="2748409"/>
                  </a:lnTo>
                  <a:lnTo>
                    <a:pt x="168815" y="2741486"/>
                  </a:lnTo>
                  <a:lnTo>
                    <a:pt x="168203" y="2734563"/>
                  </a:lnTo>
                  <a:lnTo>
                    <a:pt x="167601" y="2727640"/>
                  </a:lnTo>
                  <a:lnTo>
                    <a:pt x="167013" y="2720717"/>
                  </a:lnTo>
                  <a:lnTo>
                    <a:pt x="166446" y="2713794"/>
                  </a:lnTo>
                  <a:lnTo>
                    <a:pt x="165906" y="2706871"/>
                  </a:lnTo>
                  <a:lnTo>
                    <a:pt x="165399" y="2699948"/>
                  </a:lnTo>
                  <a:lnTo>
                    <a:pt x="164931" y="2693025"/>
                  </a:lnTo>
                  <a:lnTo>
                    <a:pt x="164504" y="2686102"/>
                  </a:lnTo>
                  <a:lnTo>
                    <a:pt x="164122" y="2679180"/>
                  </a:lnTo>
                  <a:lnTo>
                    <a:pt x="163782" y="2672257"/>
                  </a:lnTo>
                  <a:lnTo>
                    <a:pt x="163484" y="2665334"/>
                  </a:lnTo>
                  <a:lnTo>
                    <a:pt x="163216" y="2658411"/>
                  </a:lnTo>
                  <a:lnTo>
                    <a:pt x="162964" y="2651488"/>
                  </a:lnTo>
                  <a:lnTo>
                    <a:pt x="162715" y="2644565"/>
                  </a:lnTo>
                  <a:lnTo>
                    <a:pt x="162451" y="2637642"/>
                  </a:lnTo>
                  <a:lnTo>
                    <a:pt x="162158" y="2630719"/>
                  </a:lnTo>
                  <a:lnTo>
                    <a:pt x="161818" y="2623796"/>
                  </a:lnTo>
                  <a:lnTo>
                    <a:pt x="161418" y="2616873"/>
                  </a:lnTo>
                  <a:lnTo>
                    <a:pt x="160945" y="2609950"/>
                  </a:lnTo>
                  <a:lnTo>
                    <a:pt x="160391" y="2603027"/>
                  </a:lnTo>
                  <a:lnTo>
                    <a:pt x="159751" y="2596104"/>
                  </a:lnTo>
                  <a:lnTo>
                    <a:pt x="159015" y="2589181"/>
                  </a:lnTo>
                  <a:lnTo>
                    <a:pt x="158194" y="2582258"/>
                  </a:lnTo>
                  <a:lnTo>
                    <a:pt x="157294" y="2575335"/>
                  </a:lnTo>
                  <a:lnTo>
                    <a:pt x="156323" y="2568412"/>
                  </a:lnTo>
                  <a:lnTo>
                    <a:pt x="155290" y="2561489"/>
                  </a:lnTo>
                  <a:lnTo>
                    <a:pt x="154202" y="2554566"/>
                  </a:lnTo>
                  <a:lnTo>
                    <a:pt x="153066" y="2547644"/>
                  </a:lnTo>
                  <a:lnTo>
                    <a:pt x="151889" y="2540721"/>
                  </a:lnTo>
                  <a:lnTo>
                    <a:pt x="150672" y="2533798"/>
                  </a:lnTo>
                  <a:lnTo>
                    <a:pt x="149419" y="2526875"/>
                  </a:lnTo>
                  <a:lnTo>
                    <a:pt x="148129" y="2519952"/>
                  </a:lnTo>
                  <a:lnTo>
                    <a:pt x="146795" y="2513029"/>
                  </a:lnTo>
                  <a:lnTo>
                    <a:pt x="145420" y="2506106"/>
                  </a:lnTo>
                  <a:lnTo>
                    <a:pt x="144002" y="2499183"/>
                  </a:lnTo>
                  <a:lnTo>
                    <a:pt x="142540" y="2492260"/>
                  </a:lnTo>
                  <a:lnTo>
                    <a:pt x="141034" y="2485337"/>
                  </a:lnTo>
                  <a:lnTo>
                    <a:pt x="139485" y="2478414"/>
                  </a:lnTo>
                  <a:lnTo>
                    <a:pt x="137898" y="2471491"/>
                  </a:lnTo>
                  <a:lnTo>
                    <a:pt x="136275" y="2464568"/>
                  </a:lnTo>
                  <a:lnTo>
                    <a:pt x="134622" y="2457645"/>
                  </a:lnTo>
                  <a:lnTo>
                    <a:pt x="132944" y="2450722"/>
                  </a:lnTo>
                  <a:lnTo>
                    <a:pt x="131246" y="2443799"/>
                  </a:lnTo>
                  <a:lnTo>
                    <a:pt x="129531" y="2436876"/>
                  </a:lnTo>
                  <a:lnTo>
                    <a:pt x="127806" y="2429953"/>
                  </a:lnTo>
                  <a:lnTo>
                    <a:pt x="126075" y="2423031"/>
                  </a:lnTo>
                  <a:lnTo>
                    <a:pt x="124340" y="2416108"/>
                  </a:lnTo>
                  <a:lnTo>
                    <a:pt x="122606" y="2409185"/>
                  </a:lnTo>
                  <a:lnTo>
                    <a:pt x="120876" y="2402262"/>
                  </a:lnTo>
                  <a:lnTo>
                    <a:pt x="119156" y="2395339"/>
                  </a:lnTo>
                  <a:lnTo>
                    <a:pt x="117450" y="2388416"/>
                  </a:lnTo>
                  <a:lnTo>
                    <a:pt x="115761" y="2381493"/>
                  </a:lnTo>
                  <a:lnTo>
                    <a:pt x="114094" y="2374570"/>
                  </a:lnTo>
                  <a:lnTo>
                    <a:pt x="112452" y="2367647"/>
                  </a:lnTo>
                  <a:lnTo>
                    <a:pt x="110833" y="2360724"/>
                  </a:lnTo>
                  <a:lnTo>
                    <a:pt x="109232" y="2353801"/>
                  </a:lnTo>
                  <a:lnTo>
                    <a:pt x="107640" y="2346878"/>
                  </a:lnTo>
                  <a:lnTo>
                    <a:pt x="106045" y="2339955"/>
                  </a:lnTo>
                  <a:lnTo>
                    <a:pt x="104435" y="2333032"/>
                  </a:lnTo>
                  <a:lnTo>
                    <a:pt x="102793" y="2326109"/>
                  </a:lnTo>
                  <a:lnTo>
                    <a:pt x="101103" y="2319186"/>
                  </a:lnTo>
                  <a:lnTo>
                    <a:pt x="99352" y="2312263"/>
                  </a:lnTo>
                  <a:lnTo>
                    <a:pt x="97524" y="2305340"/>
                  </a:lnTo>
                  <a:lnTo>
                    <a:pt x="95609" y="2298417"/>
                  </a:lnTo>
                  <a:lnTo>
                    <a:pt x="93595" y="2291495"/>
                  </a:lnTo>
                  <a:lnTo>
                    <a:pt x="91476" y="2284572"/>
                  </a:lnTo>
                  <a:lnTo>
                    <a:pt x="89259" y="2277649"/>
                  </a:lnTo>
                  <a:lnTo>
                    <a:pt x="86947" y="2270726"/>
                  </a:lnTo>
                  <a:lnTo>
                    <a:pt x="84547" y="2263803"/>
                  </a:lnTo>
                  <a:lnTo>
                    <a:pt x="82066" y="2256880"/>
                  </a:lnTo>
                  <a:lnTo>
                    <a:pt x="79514" y="2249957"/>
                  </a:lnTo>
                  <a:lnTo>
                    <a:pt x="76901" y="2243034"/>
                  </a:lnTo>
                  <a:lnTo>
                    <a:pt x="74240" y="2236111"/>
                  </a:lnTo>
                  <a:lnTo>
                    <a:pt x="71545" y="2229188"/>
                  </a:lnTo>
                  <a:lnTo>
                    <a:pt x="68830" y="2222265"/>
                  </a:lnTo>
                  <a:lnTo>
                    <a:pt x="66112" y="2215342"/>
                  </a:lnTo>
                  <a:lnTo>
                    <a:pt x="63410" y="2208419"/>
                  </a:lnTo>
                  <a:lnTo>
                    <a:pt x="60742" y="2201496"/>
                  </a:lnTo>
                  <a:lnTo>
                    <a:pt x="58121" y="2194573"/>
                  </a:lnTo>
                  <a:lnTo>
                    <a:pt x="55559" y="2187650"/>
                  </a:lnTo>
                  <a:lnTo>
                    <a:pt x="53064" y="2180727"/>
                  </a:lnTo>
                  <a:lnTo>
                    <a:pt x="50643" y="2173804"/>
                  </a:lnTo>
                  <a:lnTo>
                    <a:pt x="48295" y="2166882"/>
                  </a:lnTo>
                  <a:lnTo>
                    <a:pt x="46017" y="2159959"/>
                  </a:lnTo>
                  <a:lnTo>
                    <a:pt x="43802" y="2153036"/>
                  </a:lnTo>
                  <a:lnTo>
                    <a:pt x="41641" y="2146113"/>
                  </a:lnTo>
                  <a:lnTo>
                    <a:pt x="39526" y="2139190"/>
                  </a:lnTo>
                  <a:lnTo>
                    <a:pt x="37441" y="2132267"/>
                  </a:lnTo>
                  <a:lnTo>
                    <a:pt x="35372" y="2125344"/>
                  </a:lnTo>
                  <a:lnTo>
                    <a:pt x="33312" y="2118421"/>
                  </a:lnTo>
                  <a:lnTo>
                    <a:pt x="31254" y="2111498"/>
                  </a:lnTo>
                  <a:lnTo>
                    <a:pt x="29194" y="2104575"/>
                  </a:lnTo>
                  <a:lnTo>
                    <a:pt x="27131" y="2097652"/>
                  </a:lnTo>
                  <a:lnTo>
                    <a:pt x="25069" y="2090729"/>
                  </a:lnTo>
                  <a:lnTo>
                    <a:pt x="23015" y="2083806"/>
                  </a:lnTo>
                  <a:lnTo>
                    <a:pt x="20976" y="2076883"/>
                  </a:lnTo>
                  <a:lnTo>
                    <a:pt x="18966" y="2069960"/>
                  </a:lnTo>
                  <a:lnTo>
                    <a:pt x="17004" y="2063037"/>
                  </a:lnTo>
                  <a:lnTo>
                    <a:pt x="15103" y="2056114"/>
                  </a:lnTo>
                  <a:lnTo>
                    <a:pt x="13277" y="2049191"/>
                  </a:lnTo>
                  <a:lnTo>
                    <a:pt x="11538" y="2042268"/>
                  </a:lnTo>
                  <a:lnTo>
                    <a:pt x="9899" y="2035346"/>
                  </a:lnTo>
                  <a:lnTo>
                    <a:pt x="8370" y="2028423"/>
                  </a:lnTo>
                  <a:lnTo>
                    <a:pt x="6958" y="2021500"/>
                  </a:lnTo>
                  <a:lnTo>
                    <a:pt x="5670" y="2014577"/>
                  </a:lnTo>
                  <a:lnTo>
                    <a:pt x="4509" y="2007654"/>
                  </a:lnTo>
                  <a:lnTo>
                    <a:pt x="3478" y="2000731"/>
                  </a:lnTo>
                  <a:lnTo>
                    <a:pt x="2579" y="1993808"/>
                  </a:lnTo>
                  <a:lnTo>
                    <a:pt x="1825" y="1986885"/>
                  </a:lnTo>
                  <a:lnTo>
                    <a:pt x="1202" y="1979962"/>
                  </a:lnTo>
                  <a:lnTo>
                    <a:pt x="708" y="1973039"/>
                  </a:lnTo>
                  <a:lnTo>
                    <a:pt x="343" y="1966116"/>
                  </a:lnTo>
                  <a:lnTo>
                    <a:pt x="106" y="1959193"/>
                  </a:lnTo>
                  <a:lnTo>
                    <a:pt x="0" y="1952270"/>
                  </a:lnTo>
                  <a:lnTo>
                    <a:pt x="27" y="1945347"/>
                  </a:lnTo>
                  <a:lnTo>
                    <a:pt x="193" y="1938424"/>
                  </a:lnTo>
                  <a:lnTo>
                    <a:pt x="505" y="1931501"/>
                  </a:lnTo>
                  <a:lnTo>
                    <a:pt x="974" y="1924578"/>
                  </a:lnTo>
                  <a:lnTo>
                    <a:pt x="1614" y="1917655"/>
                  </a:lnTo>
                  <a:lnTo>
                    <a:pt x="2450" y="1910733"/>
                  </a:lnTo>
                  <a:lnTo>
                    <a:pt x="3473" y="1903810"/>
                  </a:lnTo>
                  <a:lnTo>
                    <a:pt x="4688" y="1896887"/>
                  </a:lnTo>
                  <a:lnTo>
                    <a:pt x="6093" y="1889964"/>
                  </a:lnTo>
                  <a:lnTo>
                    <a:pt x="7681" y="1883041"/>
                  </a:lnTo>
                  <a:lnTo>
                    <a:pt x="9437" y="1876118"/>
                  </a:lnTo>
                  <a:lnTo>
                    <a:pt x="11342" y="1869195"/>
                  </a:lnTo>
                  <a:lnTo>
                    <a:pt x="13370" y="1862272"/>
                  </a:lnTo>
                  <a:lnTo>
                    <a:pt x="15492" y="1855349"/>
                  </a:lnTo>
                  <a:lnTo>
                    <a:pt x="17676" y="1848426"/>
                  </a:lnTo>
                  <a:lnTo>
                    <a:pt x="19894" y="1841503"/>
                  </a:lnTo>
                  <a:lnTo>
                    <a:pt x="22112" y="1834580"/>
                  </a:lnTo>
                  <a:lnTo>
                    <a:pt x="24307" y="1827657"/>
                  </a:lnTo>
                  <a:lnTo>
                    <a:pt x="26465" y="1820734"/>
                  </a:lnTo>
                  <a:lnTo>
                    <a:pt x="28575" y="1813811"/>
                  </a:lnTo>
                  <a:lnTo>
                    <a:pt x="30638" y="1806888"/>
                  </a:lnTo>
                  <a:lnTo>
                    <a:pt x="32656" y="1799965"/>
                  </a:lnTo>
                  <a:lnTo>
                    <a:pt x="34640" y="1793042"/>
                  </a:lnTo>
                  <a:lnTo>
                    <a:pt x="36604" y="1786120"/>
                  </a:lnTo>
                  <a:lnTo>
                    <a:pt x="38563" y="1779197"/>
                  </a:lnTo>
                  <a:lnTo>
                    <a:pt x="40534" y="1772274"/>
                  </a:lnTo>
                  <a:lnTo>
                    <a:pt x="42537" y="1765351"/>
                  </a:lnTo>
                  <a:lnTo>
                    <a:pt x="44589" y="1758428"/>
                  </a:lnTo>
                  <a:lnTo>
                    <a:pt x="46700" y="1751505"/>
                  </a:lnTo>
                  <a:lnTo>
                    <a:pt x="48875" y="1744582"/>
                  </a:lnTo>
                  <a:lnTo>
                    <a:pt x="51118" y="1737659"/>
                  </a:lnTo>
                  <a:lnTo>
                    <a:pt x="53429" y="1730736"/>
                  </a:lnTo>
                  <a:lnTo>
                    <a:pt x="55806" y="1723813"/>
                  </a:lnTo>
                  <a:lnTo>
                    <a:pt x="58244" y="1716890"/>
                  </a:lnTo>
                  <a:lnTo>
                    <a:pt x="60739" y="1709967"/>
                  </a:lnTo>
                  <a:lnTo>
                    <a:pt x="63287" y="1703044"/>
                  </a:lnTo>
                  <a:lnTo>
                    <a:pt x="65883" y="1696121"/>
                  </a:lnTo>
                  <a:lnTo>
                    <a:pt x="68531" y="1689198"/>
                  </a:lnTo>
                  <a:lnTo>
                    <a:pt x="71229" y="1682275"/>
                  </a:lnTo>
                  <a:lnTo>
                    <a:pt x="73977" y="1675352"/>
                  </a:lnTo>
                  <a:lnTo>
                    <a:pt x="76779" y="1668429"/>
                  </a:lnTo>
                  <a:lnTo>
                    <a:pt x="79637" y="1661506"/>
                  </a:lnTo>
                  <a:lnTo>
                    <a:pt x="82552" y="1654584"/>
                  </a:lnTo>
                  <a:lnTo>
                    <a:pt x="85525" y="1647661"/>
                  </a:lnTo>
                  <a:lnTo>
                    <a:pt x="88554" y="1640738"/>
                  </a:lnTo>
                  <a:lnTo>
                    <a:pt x="91634" y="1633815"/>
                  </a:lnTo>
                  <a:lnTo>
                    <a:pt x="94758" y="1626892"/>
                  </a:lnTo>
                  <a:lnTo>
                    <a:pt x="97919" y="1619969"/>
                  </a:lnTo>
                  <a:lnTo>
                    <a:pt x="101103" y="1613046"/>
                  </a:lnTo>
                  <a:lnTo>
                    <a:pt x="104293" y="1606123"/>
                  </a:lnTo>
                  <a:lnTo>
                    <a:pt x="107470" y="1599200"/>
                  </a:lnTo>
                  <a:lnTo>
                    <a:pt x="110615" y="1592277"/>
                  </a:lnTo>
                  <a:lnTo>
                    <a:pt x="113709" y="1585354"/>
                  </a:lnTo>
                  <a:lnTo>
                    <a:pt x="116730" y="1578431"/>
                  </a:lnTo>
                  <a:lnTo>
                    <a:pt x="119658" y="1571508"/>
                  </a:lnTo>
                  <a:lnTo>
                    <a:pt x="122474" y="1564585"/>
                  </a:lnTo>
                  <a:lnTo>
                    <a:pt x="125163" y="1557662"/>
                  </a:lnTo>
                  <a:lnTo>
                    <a:pt x="127712" y="1550739"/>
                  </a:lnTo>
                  <a:lnTo>
                    <a:pt x="130111" y="1543816"/>
                  </a:lnTo>
                  <a:lnTo>
                    <a:pt x="132341" y="1536893"/>
                  </a:lnTo>
                  <a:lnTo>
                    <a:pt x="134419" y="1529971"/>
                  </a:lnTo>
                  <a:lnTo>
                    <a:pt x="136353" y="1523048"/>
                  </a:lnTo>
                  <a:lnTo>
                    <a:pt x="138154" y="1516125"/>
                  </a:lnTo>
                  <a:lnTo>
                    <a:pt x="139837" y="1509202"/>
                  </a:lnTo>
                  <a:lnTo>
                    <a:pt x="141417" y="1502279"/>
                  </a:lnTo>
                  <a:lnTo>
                    <a:pt x="142913" y="1495356"/>
                  </a:lnTo>
                  <a:lnTo>
                    <a:pt x="144341" y="1488433"/>
                  </a:lnTo>
                  <a:lnTo>
                    <a:pt x="145719" y="1481510"/>
                  </a:lnTo>
                  <a:lnTo>
                    <a:pt x="147063" y="1474587"/>
                  </a:lnTo>
                  <a:lnTo>
                    <a:pt x="148387" y="1467664"/>
                  </a:lnTo>
                  <a:lnTo>
                    <a:pt x="149702" y="1460741"/>
                  </a:lnTo>
                  <a:lnTo>
                    <a:pt x="151016" y="1453818"/>
                  </a:lnTo>
                  <a:lnTo>
                    <a:pt x="152332" y="1446895"/>
                  </a:lnTo>
                  <a:lnTo>
                    <a:pt x="153650" y="1439972"/>
                  </a:lnTo>
                  <a:lnTo>
                    <a:pt x="154967" y="1433049"/>
                  </a:lnTo>
                  <a:lnTo>
                    <a:pt x="156277" y="1426126"/>
                  </a:lnTo>
                  <a:lnTo>
                    <a:pt x="157573" y="1419203"/>
                  </a:lnTo>
                  <a:lnTo>
                    <a:pt x="158849" y="1412280"/>
                  </a:lnTo>
                  <a:lnTo>
                    <a:pt x="160097" y="1405357"/>
                  </a:lnTo>
                  <a:lnTo>
                    <a:pt x="161312" y="1398435"/>
                  </a:lnTo>
                  <a:lnTo>
                    <a:pt x="162489" y="1391512"/>
                  </a:lnTo>
                  <a:lnTo>
                    <a:pt x="163624" y="1384589"/>
                  </a:lnTo>
                  <a:lnTo>
                    <a:pt x="164723" y="1377666"/>
                  </a:lnTo>
                  <a:lnTo>
                    <a:pt x="165789" y="1370743"/>
                  </a:lnTo>
                  <a:lnTo>
                    <a:pt x="166830" y="1363820"/>
                  </a:lnTo>
                  <a:lnTo>
                    <a:pt x="167852" y="1356897"/>
                  </a:lnTo>
                  <a:lnTo>
                    <a:pt x="168864" y="1349974"/>
                  </a:lnTo>
                  <a:lnTo>
                    <a:pt x="169872" y="1343051"/>
                  </a:lnTo>
                  <a:lnTo>
                    <a:pt x="170881" y="1336128"/>
                  </a:lnTo>
                  <a:lnTo>
                    <a:pt x="171896" y="1329205"/>
                  </a:lnTo>
                  <a:lnTo>
                    <a:pt x="172916" y="1322282"/>
                  </a:lnTo>
                  <a:lnTo>
                    <a:pt x="173941" y="1315359"/>
                  </a:lnTo>
                  <a:lnTo>
                    <a:pt x="174962" y="1308436"/>
                  </a:lnTo>
                  <a:lnTo>
                    <a:pt x="175974" y="1301513"/>
                  </a:lnTo>
                  <a:lnTo>
                    <a:pt x="176966" y="1294590"/>
                  </a:lnTo>
                  <a:lnTo>
                    <a:pt x="177931" y="1287667"/>
                  </a:lnTo>
                  <a:lnTo>
                    <a:pt x="178859" y="1280744"/>
                  </a:lnTo>
                  <a:lnTo>
                    <a:pt x="179746" y="1273822"/>
                  </a:lnTo>
                  <a:lnTo>
                    <a:pt x="180585" y="1266899"/>
                  </a:lnTo>
                  <a:lnTo>
                    <a:pt x="181375" y="1259976"/>
                  </a:lnTo>
                  <a:lnTo>
                    <a:pt x="182116" y="1253053"/>
                  </a:lnTo>
                  <a:lnTo>
                    <a:pt x="182809" y="1246130"/>
                  </a:lnTo>
                  <a:lnTo>
                    <a:pt x="183457" y="1239207"/>
                  </a:lnTo>
                  <a:lnTo>
                    <a:pt x="184066" y="1232284"/>
                  </a:lnTo>
                  <a:lnTo>
                    <a:pt x="184643" y="1225361"/>
                  </a:lnTo>
                  <a:lnTo>
                    <a:pt x="185192" y="1218438"/>
                  </a:lnTo>
                  <a:lnTo>
                    <a:pt x="185718" y="1211515"/>
                  </a:lnTo>
                  <a:lnTo>
                    <a:pt x="186225" y="1204592"/>
                  </a:lnTo>
                  <a:lnTo>
                    <a:pt x="186715" y="1197669"/>
                  </a:lnTo>
                  <a:lnTo>
                    <a:pt x="187189" y="1190746"/>
                  </a:lnTo>
                  <a:lnTo>
                    <a:pt x="187651" y="1183823"/>
                  </a:lnTo>
                  <a:lnTo>
                    <a:pt x="188100" y="1176900"/>
                  </a:lnTo>
                  <a:lnTo>
                    <a:pt x="188537" y="1169977"/>
                  </a:lnTo>
                  <a:lnTo>
                    <a:pt x="188962" y="1163054"/>
                  </a:lnTo>
                  <a:lnTo>
                    <a:pt x="189374" y="1156131"/>
                  </a:lnTo>
                  <a:lnTo>
                    <a:pt x="189774" y="1149208"/>
                  </a:lnTo>
                  <a:lnTo>
                    <a:pt x="190161" y="1142286"/>
                  </a:lnTo>
                  <a:lnTo>
                    <a:pt x="190534" y="1135363"/>
                  </a:lnTo>
                  <a:lnTo>
                    <a:pt x="190890" y="1128440"/>
                  </a:lnTo>
                  <a:lnTo>
                    <a:pt x="191229" y="1121517"/>
                  </a:lnTo>
                  <a:lnTo>
                    <a:pt x="191549" y="1114594"/>
                  </a:lnTo>
                  <a:lnTo>
                    <a:pt x="191848" y="1107671"/>
                  </a:lnTo>
                  <a:lnTo>
                    <a:pt x="192126" y="1100748"/>
                  </a:lnTo>
                  <a:lnTo>
                    <a:pt x="192382" y="1093825"/>
                  </a:lnTo>
                  <a:lnTo>
                    <a:pt x="192616" y="1086902"/>
                  </a:lnTo>
                  <a:lnTo>
                    <a:pt x="192829" y="1079979"/>
                  </a:lnTo>
                  <a:lnTo>
                    <a:pt x="193027" y="1073056"/>
                  </a:lnTo>
                  <a:lnTo>
                    <a:pt x="193212" y="1066133"/>
                  </a:lnTo>
                  <a:lnTo>
                    <a:pt x="193387" y="1059210"/>
                  </a:lnTo>
                  <a:lnTo>
                    <a:pt x="193558" y="1052287"/>
                  </a:lnTo>
                  <a:lnTo>
                    <a:pt x="193727" y="1045364"/>
                  </a:lnTo>
                  <a:lnTo>
                    <a:pt x="193898" y="1038441"/>
                  </a:lnTo>
                  <a:lnTo>
                    <a:pt x="194073" y="1031518"/>
                  </a:lnTo>
                  <a:lnTo>
                    <a:pt x="194254" y="1024595"/>
                  </a:lnTo>
                  <a:lnTo>
                    <a:pt x="194442" y="1017673"/>
                  </a:lnTo>
                  <a:lnTo>
                    <a:pt x="194635" y="1010750"/>
                  </a:lnTo>
                  <a:lnTo>
                    <a:pt x="194832" y="1003827"/>
                  </a:lnTo>
                  <a:lnTo>
                    <a:pt x="195030" y="996904"/>
                  </a:lnTo>
                  <a:lnTo>
                    <a:pt x="195226" y="989981"/>
                  </a:lnTo>
                  <a:lnTo>
                    <a:pt x="195419" y="983058"/>
                  </a:lnTo>
                  <a:lnTo>
                    <a:pt x="195606" y="976135"/>
                  </a:lnTo>
                  <a:lnTo>
                    <a:pt x="195784" y="969212"/>
                  </a:lnTo>
                  <a:lnTo>
                    <a:pt x="195954" y="962289"/>
                  </a:lnTo>
                  <a:lnTo>
                    <a:pt x="196113" y="955366"/>
                  </a:lnTo>
                  <a:lnTo>
                    <a:pt x="196262" y="948443"/>
                  </a:lnTo>
                  <a:lnTo>
                    <a:pt x="196401" y="941520"/>
                  </a:lnTo>
                  <a:lnTo>
                    <a:pt x="196529" y="934597"/>
                  </a:lnTo>
                  <a:lnTo>
                    <a:pt x="196647" y="927674"/>
                  </a:lnTo>
                  <a:lnTo>
                    <a:pt x="196757" y="920751"/>
                  </a:lnTo>
                  <a:lnTo>
                    <a:pt x="196858" y="913828"/>
                  </a:lnTo>
                  <a:lnTo>
                    <a:pt x="196952" y="906905"/>
                  </a:lnTo>
                  <a:lnTo>
                    <a:pt x="197038" y="899982"/>
                  </a:lnTo>
                  <a:lnTo>
                    <a:pt x="197117" y="893060"/>
                  </a:lnTo>
                  <a:lnTo>
                    <a:pt x="197189" y="886137"/>
                  </a:lnTo>
                  <a:lnTo>
                    <a:pt x="197256" y="879214"/>
                  </a:lnTo>
                  <a:lnTo>
                    <a:pt x="197317" y="872291"/>
                  </a:lnTo>
                  <a:lnTo>
                    <a:pt x="197374" y="865368"/>
                  </a:lnTo>
                  <a:lnTo>
                    <a:pt x="197428" y="858445"/>
                  </a:lnTo>
                  <a:lnTo>
                    <a:pt x="197479" y="851522"/>
                  </a:lnTo>
                  <a:lnTo>
                    <a:pt x="197530" y="844599"/>
                  </a:lnTo>
                  <a:lnTo>
                    <a:pt x="197580" y="837676"/>
                  </a:lnTo>
                  <a:lnTo>
                    <a:pt x="197629" y="830753"/>
                  </a:lnTo>
                  <a:lnTo>
                    <a:pt x="197680" y="823830"/>
                  </a:lnTo>
                  <a:lnTo>
                    <a:pt x="197730" y="816907"/>
                  </a:lnTo>
                  <a:lnTo>
                    <a:pt x="197781" y="809984"/>
                  </a:lnTo>
                  <a:lnTo>
                    <a:pt x="197833" y="803061"/>
                  </a:lnTo>
                  <a:lnTo>
                    <a:pt x="197885" y="796138"/>
                  </a:lnTo>
                  <a:lnTo>
                    <a:pt x="197936" y="789215"/>
                  </a:lnTo>
                  <a:lnTo>
                    <a:pt x="197987" y="782292"/>
                  </a:lnTo>
                  <a:lnTo>
                    <a:pt x="198038" y="775369"/>
                  </a:lnTo>
                  <a:lnTo>
                    <a:pt x="198088" y="768446"/>
                  </a:lnTo>
                  <a:lnTo>
                    <a:pt x="198137" y="761524"/>
                  </a:lnTo>
                  <a:lnTo>
                    <a:pt x="198185" y="754601"/>
                  </a:lnTo>
                  <a:lnTo>
                    <a:pt x="198231" y="747678"/>
                  </a:lnTo>
                  <a:lnTo>
                    <a:pt x="198276" y="740755"/>
                  </a:lnTo>
                  <a:lnTo>
                    <a:pt x="198320" y="733832"/>
                  </a:lnTo>
                  <a:lnTo>
                    <a:pt x="198361" y="726909"/>
                  </a:lnTo>
                  <a:lnTo>
                    <a:pt x="198400" y="719986"/>
                  </a:lnTo>
                  <a:lnTo>
                    <a:pt x="198435" y="713063"/>
                  </a:lnTo>
                  <a:lnTo>
                    <a:pt x="198468" y="706140"/>
                  </a:lnTo>
                  <a:lnTo>
                    <a:pt x="198497" y="699217"/>
                  </a:lnTo>
                  <a:lnTo>
                    <a:pt x="198522" y="692294"/>
                  </a:lnTo>
                  <a:lnTo>
                    <a:pt x="198544" y="685371"/>
                  </a:lnTo>
                  <a:lnTo>
                    <a:pt x="198563" y="678448"/>
                  </a:lnTo>
                  <a:lnTo>
                    <a:pt x="198578" y="671525"/>
                  </a:lnTo>
                  <a:lnTo>
                    <a:pt x="198590" y="664602"/>
                  </a:lnTo>
                  <a:lnTo>
                    <a:pt x="198600" y="657679"/>
                  </a:lnTo>
                  <a:lnTo>
                    <a:pt x="198607" y="650756"/>
                  </a:lnTo>
                  <a:lnTo>
                    <a:pt x="198613" y="643833"/>
                  </a:lnTo>
                  <a:lnTo>
                    <a:pt x="198617" y="636911"/>
                  </a:lnTo>
                  <a:lnTo>
                    <a:pt x="198620" y="629988"/>
                  </a:lnTo>
                  <a:lnTo>
                    <a:pt x="198622" y="623065"/>
                  </a:lnTo>
                  <a:lnTo>
                    <a:pt x="198623" y="616142"/>
                  </a:lnTo>
                  <a:lnTo>
                    <a:pt x="198624" y="609219"/>
                  </a:lnTo>
                  <a:lnTo>
                    <a:pt x="198625" y="602296"/>
                  </a:lnTo>
                  <a:lnTo>
                    <a:pt x="198625" y="595373"/>
                  </a:lnTo>
                  <a:lnTo>
                    <a:pt x="198626" y="588450"/>
                  </a:lnTo>
                  <a:lnTo>
                    <a:pt x="198626" y="581527"/>
                  </a:lnTo>
                  <a:lnTo>
                    <a:pt x="198626" y="574604"/>
                  </a:lnTo>
                  <a:lnTo>
                    <a:pt x="198626" y="567681"/>
                  </a:lnTo>
                  <a:lnTo>
                    <a:pt x="198626" y="560758"/>
                  </a:lnTo>
                  <a:lnTo>
                    <a:pt x="198626" y="553835"/>
                  </a:lnTo>
                  <a:lnTo>
                    <a:pt x="198626" y="546912"/>
                  </a:lnTo>
                  <a:lnTo>
                    <a:pt x="198626" y="539989"/>
                  </a:lnTo>
                  <a:lnTo>
                    <a:pt x="198626" y="533066"/>
                  </a:lnTo>
                  <a:lnTo>
                    <a:pt x="198626" y="526143"/>
                  </a:lnTo>
                  <a:lnTo>
                    <a:pt x="198626" y="519220"/>
                  </a:lnTo>
                  <a:lnTo>
                    <a:pt x="198626" y="512297"/>
                  </a:lnTo>
                  <a:lnTo>
                    <a:pt x="198626" y="505375"/>
                  </a:lnTo>
                  <a:lnTo>
                    <a:pt x="198626" y="498452"/>
                  </a:lnTo>
                  <a:lnTo>
                    <a:pt x="198626" y="491529"/>
                  </a:lnTo>
                  <a:lnTo>
                    <a:pt x="198626" y="484606"/>
                  </a:lnTo>
                  <a:lnTo>
                    <a:pt x="198626" y="477683"/>
                  </a:lnTo>
                  <a:lnTo>
                    <a:pt x="198626" y="470760"/>
                  </a:lnTo>
                  <a:lnTo>
                    <a:pt x="198626" y="463837"/>
                  </a:lnTo>
                  <a:lnTo>
                    <a:pt x="198626" y="456914"/>
                  </a:lnTo>
                  <a:lnTo>
                    <a:pt x="198626" y="449991"/>
                  </a:lnTo>
                  <a:lnTo>
                    <a:pt x="198626" y="443068"/>
                  </a:lnTo>
                  <a:lnTo>
                    <a:pt x="198626" y="436145"/>
                  </a:lnTo>
                  <a:lnTo>
                    <a:pt x="198626" y="429222"/>
                  </a:lnTo>
                  <a:lnTo>
                    <a:pt x="198626" y="422299"/>
                  </a:lnTo>
                  <a:lnTo>
                    <a:pt x="198626" y="415376"/>
                  </a:lnTo>
                  <a:lnTo>
                    <a:pt x="198626" y="408453"/>
                  </a:lnTo>
                  <a:lnTo>
                    <a:pt x="198626" y="401530"/>
                  </a:lnTo>
                  <a:lnTo>
                    <a:pt x="198626" y="394607"/>
                  </a:lnTo>
                  <a:lnTo>
                    <a:pt x="198626" y="387684"/>
                  </a:lnTo>
                  <a:lnTo>
                    <a:pt x="198626" y="380762"/>
                  </a:lnTo>
                  <a:lnTo>
                    <a:pt x="198626" y="373839"/>
                  </a:lnTo>
                  <a:lnTo>
                    <a:pt x="198626" y="366916"/>
                  </a:lnTo>
                  <a:lnTo>
                    <a:pt x="198626" y="359993"/>
                  </a:lnTo>
                  <a:lnTo>
                    <a:pt x="198626" y="353070"/>
                  </a:lnTo>
                  <a:lnTo>
                    <a:pt x="198626" y="346147"/>
                  </a:lnTo>
                  <a:lnTo>
                    <a:pt x="198626" y="339224"/>
                  </a:lnTo>
                  <a:lnTo>
                    <a:pt x="198626" y="332301"/>
                  </a:lnTo>
                  <a:lnTo>
                    <a:pt x="198626" y="325378"/>
                  </a:lnTo>
                  <a:lnTo>
                    <a:pt x="198626" y="318455"/>
                  </a:lnTo>
                  <a:lnTo>
                    <a:pt x="198626" y="311532"/>
                  </a:lnTo>
                  <a:lnTo>
                    <a:pt x="198626" y="304609"/>
                  </a:lnTo>
                  <a:lnTo>
                    <a:pt x="198626" y="297686"/>
                  </a:lnTo>
                  <a:lnTo>
                    <a:pt x="198626" y="290763"/>
                  </a:lnTo>
                  <a:lnTo>
                    <a:pt x="198626" y="283840"/>
                  </a:lnTo>
                  <a:lnTo>
                    <a:pt x="198626" y="276917"/>
                  </a:lnTo>
                  <a:lnTo>
                    <a:pt x="198626" y="269994"/>
                  </a:lnTo>
                  <a:lnTo>
                    <a:pt x="198626" y="263071"/>
                  </a:lnTo>
                  <a:lnTo>
                    <a:pt x="198626" y="256148"/>
                  </a:lnTo>
                  <a:lnTo>
                    <a:pt x="198626" y="249226"/>
                  </a:lnTo>
                  <a:lnTo>
                    <a:pt x="198626" y="242303"/>
                  </a:lnTo>
                  <a:lnTo>
                    <a:pt x="198626" y="235380"/>
                  </a:lnTo>
                  <a:lnTo>
                    <a:pt x="198626" y="228457"/>
                  </a:lnTo>
                  <a:lnTo>
                    <a:pt x="198626" y="221534"/>
                  </a:lnTo>
                  <a:lnTo>
                    <a:pt x="198626" y="214611"/>
                  </a:lnTo>
                  <a:lnTo>
                    <a:pt x="198626" y="207688"/>
                  </a:lnTo>
                  <a:lnTo>
                    <a:pt x="198626" y="200765"/>
                  </a:lnTo>
                  <a:lnTo>
                    <a:pt x="198626" y="193842"/>
                  </a:lnTo>
                  <a:lnTo>
                    <a:pt x="198626" y="186919"/>
                  </a:lnTo>
                  <a:lnTo>
                    <a:pt x="198626" y="179996"/>
                  </a:lnTo>
                  <a:lnTo>
                    <a:pt x="198626" y="173073"/>
                  </a:lnTo>
                  <a:lnTo>
                    <a:pt x="198626" y="166150"/>
                  </a:lnTo>
                  <a:lnTo>
                    <a:pt x="198626" y="159227"/>
                  </a:lnTo>
                  <a:lnTo>
                    <a:pt x="198626" y="152304"/>
                  </a:lnTo>
                  <a:lnTo>
                    <a:pt x="198625" y="145381"/>
                  </a:lnTo>
                  <a:lnTo>
                    <a:pt x="198625" y="138458"/>
                  </a:lnTo>
                  <a:lnTo>
                    <a:pt x="198625" y="131535"/>
                  </a:lnTo>
                  <a:lnTo>
                    <a:pt x="198624" y="124613"/>
                  </a:lnTo>
                  <a:lnTo>
                    <a:pt x="198624" y="117690"/>
                  </a:lnTo>
                  <a:lnTo>
                    <a:pt x="198622" y="110767"/>
                  </a:lnTo>
                  <a:lnTo>
                    <a:pt x="198621" y="103844"/>
                  </a:lnTo>
                  <a:lnTo>
                    <a:pt x="198619" y="96921"/>
                  </a:lnTo>
                  <a:lnTo>
                    <a:pt x="198616" y="89998"/>
                  </a:lnTo>
                  <a:lnTo>
                    <a:pt x="198613" y="83075"/>
                  </a:lnTo>
                  <a:lnTo>
                    <a:pt x="198609" y="76152"/>
                  </a:lnTo>
                  <a:lnTo>
                    <a:pt x="198604" y="69229"/>
                  </a:lnTo>
                  <a:lnTo>
                    <a:pt x="198598" y="62306"/>
                  </a:lnTo>
                  <a:lnTo>
                    <a:pt x="198592" y="55383"/>
                  </a:lnTo>
                  <a:lnTo>
                    <a:pt x="198586" y="48460"/>
                  </a:lnTo>
                  <a:lnTo>
                    <a:pt x="198579" y="41537"/>
                  </a:lnTo>
                  <a:lnTo>
                    <a:pt x="198573" y="34614"/>
                  </a:lnTo>
                  <a:lnTo>
                    <a:pt x="198567" y="27691"/>
                  </a:lnTo>
                  <a:lnTo>
                    <a:pt x="198562" y="20768"/>
                  </a:lnTo>
                  <a:lnTo>
                    <a:pt x="198558" y="13845"/>
                  </a:lnTo>
                  <a:lnTo>
                    <a:pt x="198556" y="6922"/>
                  </a:lnTo>
                  <a:lnTo>
                    <a:pt x="198555" y="0"/>
                  </a:lnTo>
                  <a:lnTo>
                    <a:pt x="198696" y="0"/>
                  </a:lnTo>
                  <a:lnTo>
                    <a:pt x="198696" y="6922"/>
                  </a:lnTo>
                  <a:lnTo>
                    <a:pt x="198693" y="13845"/>
                  </a:lnTo>
                  <a:lnTo>
                    <a:pt x="198689" y="20768"/>
                  </a:lnTo>
                  <a:lnTo>
                    <a:pt x="198685" y="27691"/>
                  </a:lnTo>
                  <a:lnTo>
                    <a:pt x="198679" y="34614"/>
                  </a:lnTo>
                  <a:lnTo>
                    <a:pt x="198672" y="41537"/>
                  </a:lnTo>
                  <a:lnTo>
                    <a:pt x="198666" y="48460"/>
                  </a:lnTo>
                  <a:lnTo>
                    <a:pt x="198659" y="55383"/>
                  </a:lnTo>
                  <a:lnTo>
                    <a:pt x="198653" y="62306"/>
                  </a:lnTo>
                  <a:lnTo>
                    <a:pt x="198648" y="69229"/>
                  </a:lnTo>
                  <a:lnTo>
                    <a:pt x="198643" y="76152"/>
                  </a:lnTo>
                  <a:lnTo>
                    <a:pt x="198639" y="83075"/>
                  </a:lnTo>
                  <a:lnTo>
                    <a:pt x="198636" y="89998"/>
                  </a:lnTo>
                  <a:lnTo>
                    <a:pt x="198633" y="96921"/>
                  </a:lnTo>
                  <a:lnTo>
                    <a:pt x="198631" y="103844"/>
                  </a:lnTo>
                  <a:lnTo>
                    <a:pt x="198629" y="110767"/>
                  </a:lnTo>
                  <a:lnTo>
                    <a:pt x="198628" y="117690"/>
                  </a:lnTo>
                  <a:lnTo>
                    <a:pt x="198627" y="124613"/>
                  </a:lnTo>
                  <a:lnTo>
                    <a:pt x="198627" y="131535"/>
                  </a:lnTo>
                  <a:lnTo>
                    <a:pt x="198627" y="138458"/>
                  </a:lnTo>
                  <a:lnTo>
                    <a:pt x="198626" y="145381"/>
                  </a:lnTo>
                  <a:lnTo>
                    <a:pt x="198626" y="152304"/>
                  </a:lnTo>
                  <a:lnTo>
                    <a:pt x="198626" y="159227"/>
                  </a:lnTo>
                  <a:lnTo>
                    <a:pt x="198626" y="166150"/>
                  </a:lnTo>
                  <a:lnTo>
                    <a:pt x="198626" y="173073"/>
                  </a:lnTo>
                  <a:lnTo>
                    <a:pt x="198626" y="179996"/>
                  </a:lnTo>
                  <a:lnTo>
                    <a:pt x="198626" y="186919"/>
                  </a:lnTo>
                  <a:lnTo>
                    <a:pt x="198626" y="193842"/>
                  </a:lnTo>
                  <a:lnTo>
                    <a:pt x="198626" y="200765"/>
                  </a:lnTo>
                  <a:lnTo>
                    <a:pt x="198626" y="207688"/>
                  </a:lnTo>
                  <a:lnTo>
                    <a:pt x="198626" y="214611"/>
                  </a:lnTo>
                  <a:lnTo>
                    <a:pt x="198626" y="221534"/>
                  </a:lnTo>
                  <a:lnTo>
                    <a:pt x="198626" y="228457"/>
                  </a:lnTo>
                  <a:lnTo>
                    <a:pt x="198626" y="235380"/>
                  </a:lnTo>
                  <a:lnTo>
                    <a:pt x="198626" y="242303"/>
                  </a:lnTo>
                  <a:lnTo>
                    <a:pt x="198626" y="249226"/>
                  </a:lnTo>
                  <a:lnTo>
                    <a:pt x="198626" y="256148"/>
                  </a:lnTo>
                  <a:lnTo>
                    <a:pt x="198626" y="263071"/>
                  </a:lnTo>
                  <a:lnTo>
                    <a:pt x="198626" y="269994"/>
                  </a:lnTo>
                  <a:lnTo>
                    <a:pt x="198626" y="276917"/>
                  </a:lnTo>
                  <a:lnTo>
                    <a:pt x="198626" y="283840"/>
                  </a:lnTo>
                  <a:lnTo>
                    <a:pt x="198626" y="290763"/>
                  </a:lnTo>
                  <a:lnTo>
                    <a:pt x="198626" y="297686"/>
                  </a:lnTo>
                  <a:lnTo>
                    <a:pt x="198626" y="304609"/>
                  </a:lnTo>
                  <a:lnTo>
                    <a:pt x="198626" y="311532"/>
                  </a:lnTo>
                  <a:lnTo>
                    <a:pt x="198626" y="318455"/>
                  </a:lnTo>
                  <a:lnTo>
                    <a:pt x="198626" y="325378"/>
                  </a:lnTo>
                  <a:lnTo>
                    <a:pt x="198626" y="332301"/>
                  </a:lnTo>
                  <a:lnTo>
                    <a:pt x="198626" y="339224"/>
                  </a:lnTo>
                  <a:lnTo>
                    <a:pt x="198626" y="346147"/>
                  </a:lnTo>
                  <a:lnTo>
                    <a:pt x="198626" y="353070"/>
                  </a:lnTo>
                  <a:lnTo>
                    <a:pt x="198626" y="359993"/>
                  </a:lnTo>
                  <a:lnTo>
                    <a:pt x="198626" y="366916"/>
                  </a:lnTo>
                  <a:lnTo>
                    <a:pt x="198626" y="373839"/>
                  </a:lnTo>
                  <a:lnTo>
                    <a:pt x="198626" y="380762"/>
                  </a:lnTo>
                  <a:lnTo>
                    <a:pt x="198626" y="387684"/>
                  </a:lnTo>
                  <a:lnTo>
                    <a:pt x="198626" y="394607"/>
                  </a:lnTo>
                  <a:lnTo>
                    <a:pt x="198626" y="401530"/>
                  </a:lnTo>
                  <a:lnTo>
                    <a:pt x="198626" y="408453"/>
                  </a:lnTo>
                  <a:lnTo>
                    <a:pt x="198626" y="415376"/>
                  </a:lnTo>
                  <a:lnTo>
                    <a:pt x="198626" y="422299"/>
                  </a:lnTo>
                  <a:lnTo>
                    <a:pt x="198626" y="429222"/>
                  </a:lnTo>
                  <a:lnTo>
                    <a:pt x="198626" y="436145"/>
                  </a:lnTo>
                  <a:lnTo>
                    <a:pt x="198626" y="443068"/>
                  </a:lnTo>
                  <a:lnTo>
                    <a:pt x="198626" y="449991"/>
                  </a:lnTo>
                  <a:lnTo>
                    <a:pt x="198626" y="456914"/>
                  </a:lnTo>
                  <a:lnTo>
                    <a:pt x="198626" y="463837"/>
                  </a:lnTo>
                  <a:lnTo>
                    <a:pt x="198626" y="470760"/>
                  </a:lnTo>
                  <a:lnTo>
                    <a:pt x="198626" y="477683"/>
                  </a:lnTo>
                  <a:lnTo>
                    <a:pt x="198626" y="484606"/>
                  </a:lnTo>
                  <a:lnTo>
                    <a:pt x="198626" y="491529"/>
                  </a:lnTo>
                  <a:lnTo>
                    <a:pt x="198626" y="498452"/>
                  </a:lnTo>
                  <a:lnTo>
                    <a:pt x="198626" y="505375"/>
                  </a:lnTo>
                  <a:lnTo>
                    <a:pt x="198626" y="512297"/>
                  </a:lnTo>
                  <a:lnTo>
                    <a:pt x="198626" y="519220"/>
                  </a:lnTo>
                  <a:lnTo>
                    <a:pt x="198626" y="526143"/>
                  </a:lnTo>
                  <a:lnTo>
                    <a:pt x="198626" y="533066"/>
                  </a:lnTo>
                  <a:lnTo>
                    <a:pt x="198626" y="539989"/>
                  </a:lnTo>
                  <a:lnTo>
                    <a:pt x="198626" y="546912"/>
                  </a:lnTo>
                  <a:lnTo>
                    <a:pt x="198626" y="553835"/>
                  </a:lnTo>
                  <a:lnTo>
                    <a:pt x="198626" y="560758"/>
                  </a:lnTo>
                  <a:lnTo>
                    <a:pt x="198626" y="567681"/>
                  </a:lnTo>
                  <a:lnTo>
                    <a:pt x="198626" y="574604"/>
                  </a:lnTo>
                  <a:lnTo>
                    <a:pt x="198626" y="581527"/>
                  </a:lnTo>
                  <a:lnTo>
                    <a:pt x="198626" y="588450"/>
                  </a:lnTo>
                  <a:lnTo>
                    <a:pt x="198626" y="595373"/>
                  </a:lnTo>
                  <a:lnTo>
                    <a:pt x="198627" y="602296"/>
                  </a:lnTo>
                  <a:lnTo>
                    <a:pt x="198627" y="609219"/>
                  </a:lnTo>
                  <a:lnTo>
                    <a:pt x="198628" y="616142"/>
                  </a:lnTo>
                  <a:lnTo>
                    <a:pt x="198630" y="623065"/>
                  </a:lnTo>
                  <a:lnTo>
                    <a:pt x="198632" y="629988"/>
                  </a:lnTo>
                  <a:lnTo>
                    <a:pt x="198635" y="636911"/>
                  </a:lnTo>
                  <a:lnTo>
                    <a:pt x="198639" y="643833"/>
                  </a:lnTo>
                  <a:lnTo>
                    <a:pt x="198644" y="650756"/>
                  </a:lnTo>
                  <a:lnTo>
                    <a:pt x="198652" y="657679"/>
                  </a:lnTo>
                  <a:lnTo>
                    <a:pt x="198662" y="664602"/>
                  </a:lnTo>
                  <a:lnTo>
                    <a:pt x="198674" y="671525"/>
                  </a:lnTo>
                  <a:lnTo>
                    <a:pt x="198689" y="678448"/>
                  </a:lnTo>
                  <a:lnTo>
                    <a:pt x="198708" y="685371"/>
                  </a:lnTo>
                  <a:lnTo>
                    <a:pt x="198730" y="692294"/>
                  </a:lnTo>
                  <a:lnTo>
                    <a:pt x="198755" y="699217"/>
                  </a:lnTo>
                  <a:lnTo>
                    <a:pt x="198784" y="706140"/>
                  </a:lnTo>
                  <a:lnTo>
                    <a:pt x="198816" y="713063"/>
                  </a:lnTo>
                  <a:lnTo>
                    <a:pt x="198852" y="719986"/>
                  </a:lnTo>
                  <a:lnTo>
                    <a:pt x="198891" y="726909"/>
                  </a:lnTo>
                  <a:lnTo>
                    <a:pt x="198932" y="733832"/>
                  </a:lnTo>
                  <a:lnTo>
                    <a:pt x="198976" y="740755"/>
                  </a:lnTo>
                  <a:lnTo>
                    <a:pt x="199021" y="747678"/>
                  </a:lnTo>
                  <a:lnTo>
                    <a:pt x="199067" y="754601"/>
                  </a:lnTo>
                  <a:lnTo>
                    <a:pt x="199115" y="761524"/>
                  </a:lnTo>
                  <a:lnTo>
                    <a:pt x="199164" y="768446"/>
                  </a:lnTo>
                  <a:lnTo>
                    <a:pt x="199214" y="775369"/>
                  </a:lnTo>
                  <a:lnTo>
                    <a:pt x="199264" y="782292"/>
                  </a:lnTo>
                  <a:lnTo>
                    <a:pt x="199316" y="789215"/>
                  </a:lnTo>
                  <a:lnTo>
                    <a:pt x="199367" y="796138"/>
                  </a:lnTo>
                  <a:lnTo>
                    <a:pt x="199419" y="803061"/>
                  </a:lnTo>
                  <a:lnTo>
                    <a:pt x="199470" y="809984"/>
                  </a:lnTo>
                  <a:lnTo>
                    <a:pt x="199522" y="816907"/>
                  </a:lnTo>
                  <a:lnTo>
                    <a:pt x="199572" y="823830"/>
                  </a:lnTo>
                  <a:lnTo>
                    <a:pt x="199622" y="830753"/>
                  </a:lnTo>
                  <a:lnTo>
                    <a:pt x="199672" y="837676"/>
                  </a:lnTo>
                  <a:lnTo>
                    <a:pt x="199722" y="844599"/>
                  </a:lnTo>
                  <a:lnTo>
                    <a:pt x="199772" y="851522"/>
                  </a:lnTo>
                  <a:lnTo>
                    <a:pt x="199824" y="858445"/>
                  </a:lnTo>
                  <a:lnTo>
                    <a:pt x="199878" y="865368"/>
                  </a:lnTo>
                  <a:lnTo>
                    <a:pt x="199935" y="872291"/>
                  </a:lnTo>
                  <a:lnTo>
                    <a:pt x="199996" y="879214"/>
                  </a:lnTo>
                  <a:lnTo>
                    <a:pt x="200063" y="886137"/>
                  </a:lnTo>
                  <a:lnTo>
                    <a:pt x="200135" y="893060"/>
                  </a:lnTo>
                  <a:lnTo>
                    <a:pt x="200214" y="899982"/>
                  </a:lnTo>
                  <a:lnTo>
                    <a:pt x="200300" y="906905"/>
                  </a:lnTo>
                  <a:lnTo>
                    <a:pt x="200393" y="913828"/>
                  </a:lnTo>
                  <a:lnTo>
                    <a:pt x="200495" y="920751"/>
                  </a:lnTo>
                  <a:lnTo>
                    <a:pt x="200604" y="927674"/>
                  </a:lnTo>
                  <a:lnTo>
                    <a:pt x="200723" y="934597"/>
                  </a:lnTo>
                  <a:lnTo>
                    <a:pt x="200851" y="941520"/>
                  </a:lnTo>
                  <a:lnTo>
                    <a:pt x="200990" y="948443"/>
                  </a:lnTo>
                  <a:lnTo>
                    <a:pt x="201139" y="955366"/>
                  </a:lnTo>
                  <a:lnTo>
                    <a:pt x="201298" y="962289"/>
                  </a:lnTo>
                  <a:lnTo>
                    <a:pt x="201467" y="969212"/>
                  </a:lnTo>
                  <a:lnTo>
                    <a:pt x="201646" y="976135"/>
                  </a:lnTo>
                  <a:lnTo>
                    <a:pt x="201833" y="983058"/>
                  </a:lnTo>
                  <a:lnTo>
                    <a:pt x="202025" y="989981"/>
                  </a:lnTo>
                  <a:lnTo>
                    <a:pt x="202222" y="996904"/>
                  </a:lnTo>
                  <a:lnTo>
                    <a:pt x="202420" y="1003827"/>
                  </a:lnTo>
                  <a:lnTo>
                    <a:pt x="202617" y="1010750"/>
                  </a:lnTo>
                  <a:lnTo>
                    <a:pt x="202810" y="1017673"/>
                  </a:lnTo>
                  <a:lnTo>
                    <a:pt x="202997" y="1024595"/>
                  </a:lnTo>
                  <a:lnTo>
                    <a:pt x="203178" y="1031518"/>
                  </a:lnTo>
                  <a:lnTo>
                    <a:pt x="203354" y="1038441"/>
                  </a:lnTo>
                  <a:lnTo>
                    <a:pt x="203525" y="1045364"/>
                  </a:lnTo>
                  <a:lnTo>
                    <a:pt x="203694" y="1052287"/>
                  </a:lnTo>
                  <a:lnTo>
                    <a:pt x="203865" y="1059210"/>
                  </a:lnTo>
                  <a:lnTo>
                    <a:pt x="204040" y="1066133"/>
                  </a:lnTo>
                  <a:lnTo>
                    <a:pt x="204225" y="1073056"/>
                  </a:lnTo>
                  <a:lnTo>
                    <a:pt x="204422" y="1079979"/>
                  </a:lnTo>
                  <a:lnTo>
                    <a:pt x="204636" y="1086902"/>
                  </a:lnTo>
                  <a:lnTo>
                    <a:pt x="204869" y="1093825"/>
                  </a:lnTo>
                  <a:lnTo>
                    <a:pt x="205125" y="1100748"/>
                  </a:lnTo>
                  <a:lnTo>
                    <a:pt x="205403" y="1107671"/>
                  </a:lnTo>
                  <a:lnTo>
                    <a:pt x="205703" y="1114594"/>
                  </a:lnTo>
                  <a:lnTo>
                    <a:pt x="206023" y="1121517"/>
                  </a:lnTo>
                  <a:lnTo>
                    <a:pt x="206362" y="1128440"/>
                  </a:lnTo>
                  <a:lnTo>
                    <a:pt x="206718" y="1135363"/>
                  </a:lnTo>
                  <a:lnTo>
                    <a:pt x="207091" y="1142286"/>
                  </a:lnTo>
                  <a:lnTo>
                    <a:pt x="207478" y="1149208"/>
                  </a:lnTo>
                  <a:lnTo>
                    <a:pt x="207878" y="1156131"/>
                  </a:lnTo>
                  <a:lnTo>
                    <a:pt x="208290" y="1163054"/>
                  </a:lnTo>
                  <a:lnTo>
                    <a:pt x="208715" y="1169977"/>
                  </a:lnTo>
                  <a:lnTo>
                    <a:pt x="209152" y="1176900"/>
                  </a:lnTo>
                  <a:lnTo>
                    <a:pt x="209601" y="1183823"/>
                  </a:lnTo>
                  <a:lnTo>
                    <a:pt x="210062" y="1190746"/>
                  </a:lnTo>
                  <a:lnTo>
                    <a:pt x="210537" y="1197669"/>
                  </a:lnTo>
                  <a:lnTo>
                    <a:pt x="211027" y="1204592"/>
                  </a:lnTo>
                  <a:lnTo>
                    <a:pt x="211534" y="1211515"/>
                  </a:lnTo>
                  <a:lnTo>
                    <a:pt x="212060" y="1218438"/>
                  </a:lnTo>
                  <a:lnTo>
                    <a:pt x="212609" y="1225361"/>
                  </a:lnTo>
                  <a:lnTo>
                    <a:pt x="213186" y="1232284"/>
                  </a:lnTo>
                  <a:lnTo>
                    <a:pt x="213794" y="1239207"/>
                  </a:lnTo>
                  <a:lnTo>
                    <a:pt x="214442" y="1246130"/>
                  </a:lnTo>
                  <a:lnTo>
                    <a:pt x="215136" y="1253053"/>
                  </a:lnTo>
                  <a:lnTo>
                    <a:pt x="215877" y="1259976"/>
                  </a:lnTo>
                  <a:lnTo>
                    <a:pt x="216667" y="1266899"/>
                  </a:lnTo>
                  <a:lnTo>
                    <a:pt x="217506" y="1273822"/>
                  </a:lnTo>
                  <a:lnTo>
                    <a:pt x="218392" y="1280744"/>
                  </a:lnTo>
                  <a:lnTo>
                    <a:pt x="219321" y="1287667"/>
                  </a:lnTo>
                  <a:lnTo>
                    <a:pt x="220285" y="1294590"/>
                  </a:lnTo>
                  <a:lnTo>
                    <a:pt x="221278" y="1301513"/>
                  </a:lnTo>
                  <a:lnTo>
                    <a:pt x="222289" y="1308436"/>
                  </a:lnTo>
                  <a:lnTo>
                    <a:pt x="223311" y="1315359"/>
                  </a:lnTo>
                  <a:lnTo>
                    <a:pt x="224335" y="1322282"/>
                  </a:lnTo>
                  <a:lnTo>
                    <a:pt x="225356" y="1329205"/>
                  </a:lnTo>
                  <a:lnTo>
                    <a:pt x="226370" y="1336128"/>
                  </a:lnTo>
                  <a:lnTo>
                    <a:pt x="227380" y="1343051"/>
                  </a:lnTo>
                  <a:lnTo>
                    <a:pt x="228388" y="1349974"/>
                  </a:lnTo>
                  <a:lnTo>
                    <a:pt x="229399" y="1356897"/>
                  </a:lnTo>
                  <a:lnTo>
                    <a:pt x="230422" y="1363820"/>
                  </a:lnTo>
                  <a:lnTo>
                    <a:pt x="231462" y="1370743"/>
                  </a:lnTo>
                  <a:lnTo>
                    <a:pt x="232529" y="1377666"/>
                  </a:lnTo>
                  <a:lnTo>
                    <a:pt x="233628" y="1384589"/>
                  </a:lnTo>
                  <a:lnTo>
                    <a:pt x="234763" y="1391512"/>
                  </a:lnTo>
                  <a:lnTo>
                    <a:pt x="235939" y="1398435"/>
                  </a:lnTo>
                  <a:lnTo>
                    <a:pt x="237154" y="1405357"/>
                  </a:lnTo>
                  <a:lnTo>
                    <a:pt x="238403" y="1412280"/>
                  </a:lnTo>
                  <a:lnTo>
                    <a:pt x="239679" y="1419203"/>
                  </a:lnTo>
                  <a:lnTo>
                    <a:pt x="240975" y="1426126"/>
                  </a:lnTo>
                  <a:lnTo>
                    <a:pt x="242285" y="1433049"/>
                  </a:lnTo>
                  <a:lnTo>
                    <a:pt x="243602" y="1439972"/>
                  </a:lnTo>
                  <a:lnTo>
                    <a:pt x="244920" y="1446895"/>
                  </a:lnTo>
                  <a:lnTo>
                    <a:pt x="246236" y="1453818"/>
                  </a:lnTo>
                  <a:lnTo>
                    <a:pt x="247550" y="1460741"/>
                  </a:lnTo>
                  <a:lnTo>
                    <a:pt x="248865" y="1467664"/>
                  </a:lnTo>
                  <a:lnTo>
                    <a:pt x="250189" y="1474587"/>
                  </a:lnTo>
                  <a:lnTo>
                    <a:pt x="251533" y="1481510"/>
                  </a:lnTo>
                  <a:lnTo>
                    <a:pt x="252911" y="1488433"/>
                  </a:lnTo>
                  <a:lnTo>
                    <a:pt x="254339" y="1495356"/>
                  </a:lnTo>
                  <a:lnTo>
                    <a:pt x="255834" y="1502279"/>
                  </a:lnTo>
                  <a:lnTo>
                    <a:pt x="257415" y="1509202"/>
                  </a:lnTo>
                  <a:lnTo>
                    <a:pt x="259097" y="1516125"/>
                  </a:lnTo>
                  <a:lnTo>
                    <a:pt x="260899" y="1523048"/>
                  </a:lnTo>
                  <a:lnTo>
                    <a:pt x="262833" y="1529971"/>
                  </a:lnTo>
                  <a:lnTo>
                    <a:pt x="264911" y="1536893"/>
                  </a:lnTo>
                  <a:lnTo>
                    <a:pt x="267141" y="1543816"/>
                  </a:lnTo>
                  <a:lnTo>
                    <a:pt x="269540" y="1550739"/>
                  </a:lnTo>
                  <a:lnTo>
                    <a:pt x="272088" y="1557662"/>
                  </a:lnTo>
                  <a:lnTo>
                    <a:pt x="274777" y="1564585"/>
                  </a:lnTo>
                  <a:lnTo>
                    <a:pt x="277594" y="1571508"/>
                  </a:lnTo>
                  <a:lnTo>
                    <a:pt x="280522" y="1578431"/>
                  </a:lnTo>
                  <a:lnTo>
                    <a:pt x="283543" y="1585354"/>
                  </a:lnTo>
                  <a:lnTo>
                    <a:pt x="286636" y="1592277"/>
                  </a:lnTo>
                  <a:lnTo>
                    <a:pt x="289782" y="1599200"/>
                  </a:lnTo>
                  <a:lnTo>
                    <a:pt x="292959" y="1606123"/>
                  </a:lnTo>
                  <a:lnTo>
                    <a:pt x="296149" y="1613046"/>
                  </a:lnTo>
                  <a:lnTo>
                    <a:pt x="299333" y="1619969"/>
                  </a:lnTo>
                  <a:lnTo>
                    <a:pt x="302493" y="1626892"/>
                  </a:lnTo>
                  <a:lnTo>
                    <a:pt x="305618" y="1633815"/>
                  </a:lnTo>
                  <a:lnTo>
                    <a:pt x="308698" y="1640738"/>
                  </a:lnTo>
                  <a:lnTo>
                    <a:pt x="311727" y="1647661"/>
                  </a:lnTo>
                  <a:lnTo>
                    <a:pt x="314700" y="1654584"/>
                  </a:lnTo>
                  <a:lnTo>
                    <a:pt x="317615" y="1661506"/>
                  </a:lnTo>
                  <a:lnTo>
                    <a:pt x="320473" y="1668429"/>
                  </a:lnTo>
                  <a:lnTo>
                    <a:pt x="323274" y="1675352"/>
                  </a:lnTo>
                  <a:lnTo>
                    <a:pt x="326023" y="1682275"/>
                  </a:lnTo>
                  <a:lnTo>
                    <a:pt x="328721" y="1689198"/>
                  </a:lnTo>
                  <a:lnTo>
                    <a:pt x="331369" y="1696121"/>
                  </a:lnTo>
                  <a:lnTo>
                    <a:pt x="333965" y="1703044"/>
                  </a:lnTo>
                  <a:lnTo>
                    <a:pt x="336512" y="1709967"/>
                  </a:lnTo>
                  <a:lnTo>
                    <a:pt x="339007" y="1716890"/>
                  </a:lnTo>
                  <a:lnTo>
                    <a:pt x="341446" y="1723813"/>
                  </a:lnTo>
                  <a:lnTo>
                    <a:pt x="343823" y="1730736"/>
                  </a:lnTo>
                  <a:lnTo>
                    <a:pt x="346134" y="1737659"/>
                  </a:lnTo>
                  <a:lnTo>
                    <a:pt x="348377" y="1744582"/>
                  </a:lnTo>
                  <a:lnTo>
                    <a:pt x="350552" y="1751505"/>
                  </a:lnTo>
                  <a:lnTo>
                    <a:pt x="352662" y="1758428"/>
                  </a:lnTo>
                  <a:lnTo>
                    <a:pt x="354715" y="1765351"/>
                  </a:lnTo>
                  <a:lnTo>
                    <a:pt x="356718" y="1772274"/>
                  </a:lnTo>
                  <a:lnTo>
                    <a:pt x="358689" y="1779197"/>
                  </a:lnTo>
                  <a:lnTo>
                    <a:pt x="360648" y="1786120"/>
                  </a:lnTo>
                  <a:lnTo>
                    <a:pt x="362611" y="1793042"/>
                  </a:lnTo>
                  <a:lnTo>
                    <a:pt x="364596" y="1799965"/>
                  </a:lnTo>
                  <a:lnTo>
                    <a:pt x="366614" y="1806888"/>
                  </a:lnTo>
                  <a:lnTo>
                    <a:pt x="368677" y="1813811"/>
                  </a:lnTo>
                  <a:lnTo>
                    <a:pt x="370787" y="1820734"/>
                  </a:lnTo>
                  <a:lnTo>
                    <a:pt x="372944" y="1827657"/>
                  </a:lnTo>
                  <a:lnTo>
                    <a:pt x="375140" y="1834580"/>
                  </a:lnTo>
                  <a:lnTo>
                    <a:pt x="377358" y="1841503"/>
                  </a:lnTo>
                  <a:lnTo>
                    <a:pt x="379575" y="1848426"/>
                  </a:lnTo>
                  <a:lnTo>
                    <a:pt x="381760" y="1855349"/>
                  </a:lnTo>
                  <a:lnTo>
                    <a:pt x="383882" y="1862272"/>
                  </a:lnTo>
                  <a:lnTo>
                    <a:pt x="385910" y="1869195"/>
                  </a:lnTo>
                  <a:lnTo>
                    <a:pt x="387815" y="1876118"/>
                  </a:lnTo>
                  <a:lnTo>
                    <a:pt x="389571" y="1883041"/>
                  </a:lnTo>
                  <a:lnTo>
                    <a:pt x="391159" y="1889964"/>
                  </a:lnTo>
                  <a:lnTo>
                    <a:pt x="392564" y="1896887"/>
                  </a:lnTo>
                  <a:lnTo>
                    <a:pt x="393779" y="1903810"/>
                  </a:lnTo>
                  <a:lnTo>
                    <a:pt x="394802" y="1910733"/>
                  </a:lnTo>
                  <a:lnTo>
                    <a:pt x="395637" y="1917655"/>
                  </a:lnTo>
                  <a:lnTo>
                    <a:pt x="396277" y="1924578"/>
                  </a:lnTo>
                  <a:lnTo>
                    <a:pt x="396746" y="1931501"/>
                  </a:lnTo>
                  <a:lnTo>
                    <a:pt x="397059" y="1938424"/>
                  </a:lnTo>
                  <a:lnTo>
                    <a:pt x="397225" y="1945347"/>
                  </a:lnTo>
                  <a:lnTo>
                    <a:pt x="397252" y="1952270"/>
                  </a:lnTo>
                  <a:lnTo>
                    <a:pt x="397146" y="1959193"/>
                  </a:lnTo>
                  <a:lnTo>
                    <a:pt x="396909" y="1966116"/>
                  </a:lnTo>
                  <a:lnTo>
                    <a:pt x="396544" y="1973039"/>
                  </a:lnTo>
                  <a:lnTo>
                    <a:pt x="396050" y="1979962"/>
                  </a:lnTo>
                  <a:lnTo>
                    <a:pt x="395427" y="1986885"/>
                  </a:lnTo>
                  <a:lnTo>
                    <a:pt x="394673" y="1993808"/>
                  </a:lnTo>
                  <a:lnTo>
                    <a:pt x="393774" y="2000731"/>
                  </a:lnTo>
                  <a:lnTo>
                    <a:pt x="392743" y="2007654"/>
                  </a:lnTo>
                  <a:lnTo>
                    <a:pt x="391582" y="2014577"/>
                  </a:lnTo>
                  <a:lnTo>
                    <a:pt x="390293" y="2021500"/>
                  </a:lnTo>
                  <a:lnTo>
                    <a:pt x="388881" y="2028423"/>
                  </a:lnTo>
                  <a:lnTo>
                    <a:pt x="387352" y="2035346"/>
                  </a:lnTo>
                  <a:lnTo>
                    <a:pt x="385714" y="2042268"/>
                  </a:lnTo>
                  <a:lnTo>
                    <a:pt x="383975" y="2049191"/>
                  </a:lnTo>
                  <a:lnTo>
                    <a:pt x="382149" y="2056114"/>
                  </a:lnTo>
                  <a:lnTo>
                    <a:pt x="380247" y="2063037"/>
                  </a:lnTo>
                  <a:lnTo>
                    <a:pt x="378285" y="2069960"/>
                  </a:lnTo>
                  <a:lnTo>
                    <a:pt x="376275" y="2076883"/>
                  </a:lnTo>
                  <a:lnTo>
                    <a:pt x="374237" y="2083806"/>
                  </a:lnTo>
                  <a:lnTo>
                    <a:pt x="372182" y="2090729"/>
                  </a:lnTo>
                  <a:lnTo>
                    <a:pt x="370120" y="2097652"/>
                  </a:lnTo>
                  <a:lnTo>
                    <a:pt x="368058" y="2104575"/>
                  </a:lnTo>
                  <a:lnTo>
                    <a:pt x="365998" y="2111498"/>
                  </a:lnTo>
                  <a:lnTo>
                    <a:pt x="363940" y="2118421"/>
                  </a:lnTo>
                  <a:lnTo>
                    <a:pt x="361880" y="2125344"/>
                  </a:lnTo>
                  <a:lnTo>
                    <a:pt x="359811" y="2132267"/>
                  </a:lnTo>
                  <a:lnTo>
                    <a:pt x="357725" y="2139190"/>
                  </a:lnTo>
                  <a:lnTo>
                    <a:pt x="355610" y="2146113"/>
                  </a:lnTo>
                  <a:lnTo>
                    <a:pt x="353450" y="2153036"/>
                  </a:lnTo>
                  <a:lnTo>
                    <a:pt x="351235" y="2159959"/>
                  </a:lnTo>
                  <a:lnTo>
                    <a:pt x="348957" y="2166882"/>
                  </a:lnTo>
                  <a:lnTo>
                    <a:pt x="346609" y="2173804"/>
                  </a:lnTo>
                  <a:lnTo>
                    <a:pt x="344187" y="2180727"/>
                  </a:lnTo>
                  <a:lnTo>
                    <a:pt x="341693" y="2187650"/>
                  </a:lnTo>
                  <a:lnTo>
                    <a:pt x="339131" y="2194573"/>
                  </a:lnTo>
                  <a:lnTo>
                    <a:pt x="336510" y="2201496"/>
                  </a:lnTo>
                  <a:lnTo>
                    <a:pt x="333841" y="2208419"/>
                  </a:lnTo>
                  <a:lnTo>
                    <a:pt x="331140" y="2215342"/>
                  </a:lnTo>
                  <a:lnTo>
                    <a:pt x="328422" y="2222265"/>
                  </a:lnTo>
                  <a:lnTo>
                    <a:pt x="325707" y="2229188"/>
                  </a:lnTo>
                  <a:lnTo>
                    <a:pt x="323011" y="2236111"/>
                  </a:lnTo>
                  <a:lnTo>
                    <a:pt x="320350" y="2243034"/>
                  </a:lnTo>
                  <a:lnTo>
                    <a:pt x="317738" y="2249957"/>
                  </a:lnTo>
                  <a:lnTo>
                    <a:pt x="315185" y="2256880"/>
                  </a:lnTo>
                  <a:lnTo>
                    <a:pt x="312705" y="2263803"/>
                  </a:lnTo>
                  <a:lnTo>
                    <a:pt x="310304" y="2270726"/>
                  </a:lnTo>
                  <a:lnTo>
                    <a:pt x="307993" y="2277649"/>
                  </a:lnTo>
                  <a:lnTo>
                    <a:pt x="305776" y="2284572"/>
                  </a:lnTo>
                  <a:lnTo>
                    <a:pt x="303657" y="2291495"/>
                  </a:lnTo>
                  <a:lnTo>
                    <a:pt x="301643" y="2298417"/>
                  </a:lnTo>
                  <a:lnTo>
                    <a:pt x="299728" y="2305340"/>
                  </a:lnTo>
                  <a:lnTo>
                    <a:pt x="297900" y="2312263"/>
                  </a:lnTo>
                  <a:lnTo>
                    <a:pt x="296148" y="2319186"/>
                  </a:lnTo>
                  <a:lnTo>
                    <a:pt x="294459" y="2326109"/>
                  </a:lnTo>
                  <a:lnTo>
                    <a:pt x="292817" y="2333032"/>
                  </a:lnTo>
                  <a:lnTo>
                    <a:pt x="291207" y="2339955"/>
                  </a:lnTo>
                  <a:lnTo>
                    <a:pt x="289612" y="2346878"/>
                  </a:lnTo>
                  <a:lnTo>
                    <a:pt x="288020" y="2353801"/>
                  </a:lnTo>
                  <a:lnTo>
                    <a:pt x="286419" y="2360724"/>
                  </a:lnTo>
                  <a:lnTo>
                    <a:pt x="284800" y="2367647"/>
                  </a:lnTo>
                  <a:lnTo>
                    <a:pt x="283157" y="2374570"/>
                  </a:lnTo>
                  <a:lnTo>
                    <a:pt x="281491" y="2381493"/>
                  </a:lnTo>
                  <a:lnTo>
                    <a:pt x="279802" y="2388416"/>
                  </a:lnTo>
                  <a:lnTo>
                    <a:pt x="278096" y="2395339"/>
                  </a:lnTo>
                  <a:lnTo>
                    <a:pt x="276375" y="2402262"/>
                  </a:lnTo>
                  <a:lnTo>
                    <a:pt x="274646" y="2409185"/>
                  </a:lnTo>
                  <a:lnTo>
                    <a:pt x="272912" y="2416108"/>
                  </a:lnTo>
                  <a:lnTo>
                    <a:pt x="271177" y="2423031"/>
                  </a:lnTo>
                  <a:lnTo>
                    <a:pt x="269446" y="2429953"/>
                  </a:lnTo>
                  <a:lnTo>
                    <a:pt x="267721" y="2436876"/>
                  </a:lnTo>
                  <a:lnTo>
                    <a:pt x="266006" y="2443799"/>
                  </a:lnTo>
                  <a:lnTo>
                    <a:pt x="264308" y="2450722"/>
                  </a:lnTo>
                  <a:lnTo>
                    <a:pt x="262630" y="2457645"/>
                  </a:lnTo>
                  <a:lnTo>
                    <a:pt x="260977" y="2464568"/>
                  </a:lnTo>
                  <a:lnTo>
                    <a:pt x="259354" y="2471491"/>
                  </a:lnTo>
                  <a:lnTo>
                    <a:pt x="257767" y="2478414"/>
                  </a:lnTo>
                  <a:lnTo>
                    <a:pt x="256218" y="2485337"/>
                  </a:lnTo>
                  <a:lnTo>
                    <a:pt x="254712" y="2492260"/>
                  </a:lnTo>
                  <a:lnTo>
                    <a:pt x="253250" y="2499183"/>
                  </a:lnTo>
                  <a:lnTo>
                    <a:pt x="251831" y="2506106"/>
                  </a:lnTo>
                  <a:lnTo>
                    <a:pt x="250456" y="2513029"/>
                  </a:lnTo>
                  <a:lnTo>
                    <a:pt x="249123" y="2519952"/>
                  </a:lnTo>
                  <a:lnTo>
                    <a:pt x="247833" y="2526875"/>
                  </a:lnTo>
                  <a:lnTo>
                    <a:pt x="246579" y="2533798"/>
                  </a:lnTo>
                  <a:lnTo>
                    <a:pt x="245363" y="2540721"/>
                  </a:lnTo>
                  <a:lnTo>
                    <a:pt x="244185" y="2547644"/>
                  </a:lnTo>
                  <a:lnTo>
                    <a:pt x="243050" y="2554566"/>
                  </a:lnTo>
                  <a:lnTo>
                    <a:pt x="241962" y="2561489"/>
                  </a:lnTo>
                  <a:lnTo>
                    <a:pt x="240929" y="2568412"/>
                  </a:lnTo>
                  <a:lnTo>
                    <a:pt x="239958" y="2575335"/>
                  </a:lnTo>
                  <a:lnTo>
                    <a:pt x="239058" y="2582258"/>
                  </a:lnTo>
                  <a:lnTo>
                    <a:pt x="238237" y="2589181"/>
                  </a:lnTo>
                  <a:lnTo>
                    <a:pt x="237501" y="2596104"/>
                  </a:lnTo>
                  <a:lnTo>
                    <a:pt x="236861" y="2603027"/>
                  </a:lnTo>
                  <a:lnTo>
                    <a:pt x="236307" y="2609950"/>
                  </a:lnTo>
                  <a:lnTo>
                    <a:pt x="235834" y="2616873"/>
                  </a:lnTo>
                  <a:lnTo>
                    <a:pt x="235434" y="2623796"/>
                  </a:lnTo>
                  <a:lnTo>
                    <a:pt x="235094" y="2630719"/>
                  </a:lnTo>
                  <a:lnTo>
                    <a:pt x="234800" y="2637642"/>
                  </a:lnTo>
                  <a:lnTo>
                    <a:pt x="234537" y="2644565"/>
                  </a:lnTo>
                  <a:lnTo>
                    <a:pt x="234288" y="2651488"/>
                  </a:lnTo>
                  <a:lnTo>
                    <a:pt x="234036" y="2658411"/>
                  </a:lnTo>
                  <a:lnTo>
                    <a:pt x="233768" y="2665334"/>
                  </a:lnTo>
                  <a:lnTo>
                    <a:pt x="233469" y="2672257"/>
                  </a:lnTo>
                  <a:lnTo>
                    <a:pt x="233130" y="2679180"/>
                  </a:lnTo>
                  <a:lnTo>
                    <a:pt x="232747" y="2686102"/>
                  </a:lnTo>
                  <a:lnTo>
                    <a:pt x="232321" y="2693025"/>
                  </a:lnTo>
                  <a:lnTo>
                    <a:pt x="231852" y="2699948"/>
                  </a:lnTo>
                  <a:lnTo>
                    <a:pt x="231345" y="2706871"/>
                  </a:lnTo>
                  <a:lnTo>
                    <a:pt x="230805" y="2713794"/>
                  </a:lnTo>
                  <a:lnTo>
                    <a:pt x="230238" y="2720717"/>
                  </a:lnTo>
                  <a:lnTo>
                    <a:pt x="229651" y="2727640"/>
                  </a:lnTo>
                  <a:lnTo>
                    <a:pt x="229049" y="2734563"/>
                  </a:lnTo>
                  <a:lnTo>
                    <a:pt x="228437" y="2741486"/>
                  </a:lnTo>
                  <a:lnTo>
                    <a:pt x="227819" y="2748409"/>
                  </a:lnTo>
                  <a:lnTo>
                    <a:pt x="227199" y="2755332"/>
                  </a:lnTo>
                  <a:lnTo>
                    <a:pt x="226580" y="2762255"/>
                  </a:lnTo>
                  <a:lnTo>
                    <a:pt x="225963" y="2769178"/>
                  </a:lnTo>
                  <a:lnTo>
                    <a:pt x="225351" y="2776101"/>
                  </a:lnTo>
                  <a:lnTo>
                    <a:pt x="224746" y="2783024"/>
                  </a:lnTo>
                  <a:lnTo>
                    <a:pt x="224150" y="2789947"/>
                  </a:lnTo>
                  <a:lnTo>
                    <a:pt x="223567" y="2796870"/>
                  </a:lnTo>
                  <a:lnTo>
                    <a:pt x="223001" y="2803793"/>
                  </a:lnTo>
                  <a:lnTo>
                    <a:pt x="222455" y="2810715"/>
                  </a:lnTo>
                  <a:lnTo>
                    <a:pt x="221933" y="2817638"/>
                  </a:lnTo>
                  <a:lnTo>
                    <a:pt x="221439" y="2824561"/>
                  </a:lnTo>
                  <a:lnTo>
                    <a:pt x="220974" y="2831484"/>
                  </a:lnTo>
                  <a:lnTo>
                    <a:pt x="220535" y="2838407"/>
                  </a:lnTo>
                  <a:lnTo>
                    <a:pt x="220122" y="2845330"/>
                  </a:lnTo>
                  <a:lnTo>
                    <a:pt x="219730" y="2852253"/>
                  </a:lnTo>
                  <a:lnTo>
                    <a:pt x="219354" y="2859176"/>
                  </a:lnTo>
                  <a:lnTo>
                    <a:pt x="218991" y="2866099"/>
                  </a:lnTo>
                  <a:lnTo>
                    <a:pt x="218634" y="2873022"/>
                  </a:lnTo>
                  <a:lnTo>
                    <a:pt x="218282" y="2879945"/>
                  </a:lnTo>
                  <a:lnTo>
                    <a:pt x="217932" y="2886868"/>
                  </a:lnTo>
                  <a:lnTo>
                    <a:pt x="217583" y="2893791"/>
                  </a:lnTo>
                  <a:lnTo>
                    <a:pt x="217238" y="2900714"/>
                  </a:lnTo>
                  <a:lnTo>
                    <a:pt x="216902" y="2907637"/>
                  </a:lnTo>
                  <a:lnTo>
                    <a:pt x="216579" y="2914560"/>
                  </a:lnTo>
                  <a:lnTo>
                    <a:pt x="216275" y="2921483"/>
                  </a:lnTo>
                  <a:lnTo>
                    <a:pt x="215993" y="2928406"/>
                  </a:lnTo>
                  <a:lnTo>
                    <a:pt x="215737" y="2935328"/>
                  </a:lnTo>
                  <a:lnTo>
                    <a:pt x="215510" y="2942251"/>
                  </a:lnTo>
                  <a:lnTo>
                    <a:pt x="215310" y="2949174"/>
                  </a:lnTo>
                  <a:lnTo>
                    <a:pt x="215137" y="2956097"/>
                  </a:lnTo>
                  <a:lnTo>
                    <a:pt x="214984" y="2963020"/>
                  </a:lnTo>
                  <a:lnTo>
                    <a:pt x="214848" y="2969943"/>
                  </a:lnTo>
                  <a:lnTo>
                    <a:pt x="214721" y="2976866"/>
                  </a:lnTo>
                  <a:lnTo>
                    <a:pt x="214595" y="2983789"/>
                  </a:lnTo>
                  <a:lnTo>
                    <a:pt x="214461" y="2990712"/>
                  </a:lnTo>
                  <a:lnTo>
                    <a:pt x="214314" y="2997635"/>
                  </a:lnTo>
                  <a:lnTo>
                    <a:pt x="214149" y="3004558"/>
                  </a:lnTo>
                  <a:lnTo>
                    <a:pt x="213963" y="3011481"/>
                  </a:lnTo>
                  <a:lnTo>
                    <a:pt x="213754" y="3018404"/>
                  </a:lnTo>
                  <a:lnTo>
                    <a:pt x="213522" y="3025327"/>
                  </a:lnTo>
                  <a:lnTo>
                    <a:pt x="213270" y="3032250"/>
                  </a:lnTo>
                  <a:lnTo>
                    <a:pt x="213000" y="3039173"/>
                  </a:lnTo>
                  <a:lnTo>
                    <a:pt x="212718" y="3046096"/>
                  </a:lnTo>
                  <a:lnTo>
                    <a:pt x="212430" y="3053019"/>
                  </a:lnTo>
                  <a:lnTo>
                    <a:pt x="212145" y="3059942"/>
                  </a:lnTo>
                  <a:lnTo>
                    <a:pt x="211867" y="3066864"/>
                  </a:lnTo>
                  <a:lnTo>
                    <a:pt x="211605" y="3073787"/>
                  </a:lnTo>
                  <a:lnTo>
                    <a:pt x="211361" y="3080710"/>
                  </a:lnTo>
                  <a:lnTo>
                    <a:pt x="211140" y="3087633"/>
                  </a:lnTo>
                  <a:lnTo>
                    <a:pt x="210945" y="3094556"/>
                  </a:lnTo>
                  <a:lnTo>
                    <a:pt x="210774" y="3101479"/>
                  </a:lnTo>
                  <a:lnTo>
                    <a:pt x="210628" y="3108402"/>
                  </a:lnTo>
                  <a:lnTo>
                    <a:pt x="210503" y="3115325"/>
                  </a:lnTo>
                  <a:lnTo>
                    <a:pt x="210397" y="3122248"/>
                  </a:lnTo>
                  <a:lnTo>
                    <a:pt x="210306" y="3129171"/>
                  </a:lnTo>
                  <a:lnTo>
                    <a:pt x="210223" y="3136094"/>
                  </a:lnTo>
                  <a:lnTo>
                    <a:pt x="210145" y="3143017"/>
                  </a:lnTo>
                  <a:lnTo>
                    <a:pt x="210070" y="3149940"/>
                  </a:lnTo>
                  <a:lnTo>
                    <a:pt x="209997" y="3156863"/>
                  </a:lnTo>
                  <a:lnTo>
                    <a:pt x="209925" y="3163786"/>
                  </a:lnTo>
                  <a:lnTo>
                    <a:pt x="209857" y="3170709"/>
                  </a:lnTo>
                  <a:lnTo>
                    <a:pt x="209793" y="3177632"/>
                  </a:lnTo>
                  <a:lnTo>
                    <a:pt x="209737" y="3184555"/>
                  </a:lnTo>
                  <a:lnTo>
                    <a:pt x="209691" y="3191477"/>
                  </a:lnTo>
                  <a:lnTo>
                    <a:pt x="209656" y="3198400"/>
                  </a:lnTo>
                  <a:lnTo>
                    <a:pt x="209635" y="3205323"/>
                  </a:lnTo>
                  <a:lnTo>
                    <a:pt x="209626" y="3212246"/>
                  </a:lnTo>
                  <a:lnTo>
                    <a:pt x="209626" y="3219169"/>
                  </a:lnTo>
                  <a:lnTo>
                    <a:pt x="209632" y="3226092"/>
                  </a:lnTo>
                  <a:lnTo>
                    <a:pt x="209639" y="3233015"/>
                  </a:lnTo>
                  <a:lnTo>
                    <a:pt x="209645" y="3239938"/>
                  </a:lnTo>
                  <a:lnTo>
                    <a:pt x="209644" y="3246861"/>
                  </a:lnTo>
                  <a:lnTo>
                    <a:pt x="209635" y="3253784"/>
                  </a:lnTo>
                  <a:lnTo>
                    <a:pt x="209613" y="3260707"/>
                  </a:lnTo>
                  <a:lnTo>
                    <a:pt x="209580" y="3267630"/>
                  </a:lnTo>
                  <a:lnTo>
                    <a:pt x="209536" y="3274553"/>
                  </a:lnTo>
                  <a:lnTo>
                    <a:pt x="209484" y="3281476"/>
                  </a:lnTo>
                  <a:lnTo>
                    <a:pt x="209430" y="3288399"/>
                  </a:lnTo>
                  <a:lnTo>
                    <a:pt x="209378" y="3295322"/>
                  </a:lnTo>
                  <a:lnTo>
                    <a:pt x="209335" y="3302245"/>
                  </a:lnTo>
                  <a:lnTo>
                    <a:pt x="209303" y="3309168"/>
                  </a:lnTo>
                  <a:lnTo>
                    <a:pt x="209289" y="3316091"/>
                  </a:lnTo>
                  <a:lnTo>
                    <a:pt x="209293" y="3323013"/>
                  </a:lnTo>
                  <a:lnTo>
                    <a:pt x="209318" y="3329936"/>
                  </a:lnTo>
                  <a:lnTo>
                    <a:pt x="209364" y="3336859"/>
                  </a:lnTo>
                  <a:lnTo>
                    <a:pt x="209429" y="3343782"/>
                  </a:lnTo>
                  <a:lnTo>
                    <a:pt x="209512" y="3350705"/>
                  </a:lnTo>
                  <a:lnTo>
                    <a:pt x="209608" y="3357628"/>
                  </a:lnTo>
                  <a:lnTo>
                    <a:pt x="209715" y="3364551"/>
                  </a:lnTo>
                  <a:lnTo>
                    <a:pt x="209830" y="3371474"/>
                  </a:lnTo>
                  <a:lnTo>
                    <a:pt x="209953" y="3378397"/>
                  </a:lnTo>
                  <a:lnTo>
                    <a:pt x="210085" y="3385320"/>
                  </a:lnTo>
                  <a:lnTo>
                    <a:pt x="210230" y="3392243"/>
                  </a:lnTo>
                  <a:lnTo>
                    <a:pt x="210397" y="3399166"/>
                  </a:lnTo>
                  <a:lnTo>
                    <a:pt x="210597" y="3406089"/>
                  </a:lnTo>
                  <a:lnTo>
                    <a:pt x="210847" y="3413012"/>
                  </a:lnTo>
                  <a:lnTo>
                    <a:pt x="211170" y="3419935"/>
                  </a:lnTo>
                  <a:lnTo>
                    <a:pt x="211605" y="3426858"/>
                  </a:lnTo>
                  <a:lnTo>
                    <a:pt x="212179" y="3433781"/>
                  </a:lnTo>
                  <a:lnTo>
                    <a:pt x="212922" y="3440704"/>
                  </a:lnTo>
                  <a:lnTo>
                    <a:pt x="213861" y="3447626"/>
                  </a:lnTo>
                  <a:lnTo>
                    <a:pt x="215018" y="3454549"/>
                  </a:lnTo>
                  <a:lnTo>
                    <a:pt x="216401" y="3461472"/>
                  </a:lnTo>
                  <a:lnTo>
                    <a:pt x="218001" y="3468395"/>
                  </a:lnTo>
                  <a:lnTo>
                    <a:pt x="219790" y="3475318"/>
                  </a:lnTo>
                  <a:lnTo>
                    <a:pt x="221717" y="3482241"/>
                  </a:lnTo>
                  <a:lnTo>
                    <a:pt x="223707" y="3489164"/>
                  </a:lnTo>
                  <a:lnTo>
                    <a:pt x="225662" y="3496087"/>
                  </a:lnTo>
                  <a:lnTo>
                    <a:pt x="227437" y="3503010"/>
                  </a:lnTo>
                  <a:lnTo>
                    <a:pt x="228914" y="3509933"/>
                  </a:lnTo>
                  <a:lnTo>
                    <a:pt x="229979" y="3516856"/>
                  </a:lnTo>
                  <a:lnTo>
                    <a:pt x="230539" y="3523779"/>
                  </a:lnTo>
                  <a:lnTo>
                    <a:pt x="230529" y="3530702"/>
                  </a:lnTo>
                  <a:lnTo>
                    <a:pt x="229919" y="3537625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" name="tx41"/>
            <p:cNvSpPr/>
            <p:nvPr/>
          </p:nvSpPr>
          <p:spPr>
            <a:xfrm>
              <a:off x="2843838" y="6967368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42" name="tx42"/>
            <p:cNvSpPr/>
            <p:nvPr/>
          </p:nvSpPr>
          <p:spPr>
            <a:xfrm>
              <a:off x="2843838" y="5842290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43" name="tx43"/>
            <p:cNvSpPr/>
            <p:nvPr/>
          </p:nvSpPr>
          <p:spPr>
            <a:xfrm>
              <a:off x="2843838" y="4714346"/>
              <a:ext cx="98883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4</a:t>
              </a:r>
            </a:p>
          </p:txBody>
        </p:sp>
        <p:sp>
          <p:nvSpPr>
            <p:cNvPr id="44" name="tx44"/>
            <p:cNvSpPr/>
            <p:nvPr/>
          </p:nvSpPr>
          <p:spPr>
            <a:xfrm>
              <a:off x="2843838" y="3582930"/>
              <a:ext cx="98883" cy="12805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6</a:t>
              </a:r>
            </a:p>
          </p:txBody>
        </p:sp>
        <p:sp>
          <p:nvSpPr>
            <p:cNvPr id="45" name="pl45"/>
            <p:cNvSpPr/>
            <p:nvPr/>
          </p:nvSpPr>
          <p:spPr>
            <a:xfrm>
              <a:off x="2970557" y="7031308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" name="pl46"/>
            <p:cNvSpPr/>
            <p:nvPr/>
          </p:nvSpPr>
          <p:spPr>
            <a:xfrm>
              <a:off x="2970557" y="5903278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" name="pl47"/>
            <p:cNvSpPr/>
            <p:nvPr/>
          </p:nvSpPr>
          <p:spPr>
            <a:xfrm>
              <a:off x="2970557" y="4775248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" name="pl48"/>
            <p:cNvSpPr/>
            <p:nvPr/>
          </p:nvSpPr>
          <p:spPr>
            <a:xfrm>
              <a:off x="2970557" y="3647217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9" name="pl49"/>
            <p:cNvSpPr/>
            <p:nvPr/>
          </p:nvSpPr>
          <p:spPr>
            <a:xfrm>
              <a:off x="335138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0" name="pl50"/>
            <p:cNvSpPr/>
            <p:nvPr/>
          </p:nvSpPr>
          <p:spPr>
            <a:xfrm>
              <a:off x="392809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1" name="pl51"/>
            <p:cNvSpPr/>
            <p:nvPr/>
          </p:nvSpPr>
          <p:spPr>
            <a:xfrm>
              <a:off x="450481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2" name="pl52"/>
            <p:cNvSpPr/>
            <p:nvPr/>
          </p:nvSpPr>
          <p:spPr>
            <a:xfrm>
              <a:off x="508152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3" name="pl53"/>
            <p:cNvSpPr/>
            <p:nvPr/>
          </p:nvSpPr>
          <p:spPr>
            <a:xfrm>
              <a:off x="565824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4" name="pl54"/>
            <p:cNvSpPr/>
            <p:nvPr/>
          </p:nvSpPr>
          <p:spPr>
            <a:xfrm>
              <a:off x="623495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5" name="pl55"/>
            <p:cNvSpPr/>
            <p:nvPr/>
          </p:nvSpPr>
          <p:spPr>
            <a:xfrm>
              <a:off x="681166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6" name="pl56"/>
            <p:cNvSpPr/>
            <p:nvPr/>
          </p:nvSpPr>
          <p:spPr>
            <a:xfrm>
              <a:off x="738838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7" name="pl57"/>
            <p:cNvSpPr/>
            <p:nvPr/>
          </p:nvSpPr>
          <p:spPr>
            <a:xfrm>
              <a:off x="796509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8" name="pl58"/>
            <p:cNvSpPr/>
            <p:nvPr/>
          </p:nvSpPr>
          <p:spPr>
            <a:xfrm>
              <a:off x="854181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9" name="pl59"/>
            <p:cNvSpPr/>
            <p:nvPr/>
          </p:nvSpPr>
          <p:spPr>
            <a:xfrm>
              <a:off x="911852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0" name="pl60"/>
            <p:cNvSpPr/>
            <p:nvPr/>
          </p:nvSpPr>
          <p:spPr>
            <a:xfrm>
              <a:off x="969524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1" name="pl61"/>
            <p:cNvSpPr/>
            <p:nvPr/>
          </p:nvSpPr>
          <p:spPr>
            <a:xfrm>
              <a:off x="1027195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2" name="pl62"/>
            <p:cNvSpPr/>
            <p:nvPr/>
          </p:nvSpPr>
          <p:spPr>
            <a:xfrm>
              <a:off x="1084867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3" name="tx63"/>
            <p:cNvSpPr/>
            <p:nvPr/>
          </p:nvSpPr>
          <p:spPr>
            <a:xfrm>
              <a:off x="2886913" y="7270682"/>
              <a:ext cx="928935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H3K18cr.c1</a:t>
              </a:r>
            </a:p>
          </p:txBody>
        </p:sp>
        <p:sp>
          <p:nvSpPr>
            <p:cNvPr id="64" name="tx64"/>
            <p:cNvSpPr/>
            <p:nvPr/>
          </p:nvSpPr>
          <p:spPr>
            <a:xfrm>
              <a:off x="3463627" y="7270682"/>
              <a:ext cx="928935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H3K18cr.c7</a:t>
              </a:r>
            </a:p>
          </p:txBody>
        </p:sp>
        <p:sp>
          <p:nvSpPr>
            <p:cNvPr id="65" name="tx65"/>
            <p:cNvSpPr/>
            <p:nvPr/>
          </p:nvSpPr>
          <p:spPr>
            <a:xfrm>
              <a:off x="4040342" y="7270682"/>
              <a:ext cx="928935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H3K18cr.c3</a:t>
              </a:r>
            </a:p>
          </p:txBody>
        </p:sp>
        <p:sp>
          <p:nvSpPr>
            <p:cNvPr id="66" name="tx66"/>
            <p:cNvSpPr/>
            <p:nvPr/>
          </p:nvSpPr>
          <p:spPr>
            <a:xfrm>
              <a:off x="4617057" y="7270682"/>
              <a:ext cx="928935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H3K18cr.c8</a:t>
              </a:r>
            </a:p>
          </p:txBody>
        </p:sp>
        <p:sp>
          <p:nvSpPr>
            <p:cNvPr id="67" name="tx67"/>
            <p:cNvSpPr/>
            <p:nvPr/>
          </p:nvSpPr>
          <p:spPr>
            <a:xfrm>
              <a:off x="5193772" y="7270682"/>
              <a:ext cx="928935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H3K18cr.c5</a:t>
              </a:r>
            </a:p>
          </p:txBody>
        </p:sp>
        <p:sp>
          <p:nvSpPr>
            <p:cNvPr id="68" name="tx68"/>
            <p:cNvSpPr/>
            <p:nvPr/>
          </p:nvSpPr>
          <p:spPr>
            <a:xfrm>
              <a:off x="5770486" y="7270682"/>
              <a:ext cx="928935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H3K18cr.c6</a:t>
              </a:r>
            </a:p>
          </p:txBody>
        </p:sp>
        <p:sp>
          <p:nvSpPr>
            <p:cNvPr id="69" name="tx69"/>
            <p:cNvSpPr/>
            <p:nvPr/>
          </p:nvSpPr>
          <p:spPr>
            <a:xfrm>
              <a:off x="6297759" y="7270682"/>
              <a:ext cx="1027819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H3K18cr.c12</a:t>
              </a:r>
            </a:p>
          </p:txBody>
        </p:sp>
        <p:sp>
          <p:nvSpPr>
            <p:cNvPr id="70" name="tx70"/>
            <p:cNvSpPr/>
            <p:nvPr/>
          </p:nvSpPr>
          <p:spPr>
            <a:xfrm>
              <a:off x="6874474" y="7270682"/>
              <a:ext cx="1027819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H3K18cr.c15</a:t>
              </a:r>
            </a:p>
          </p:txBody>
        </p:sp>
        <p:sp>
          <p:nvSpPr>
            <p:cNvPr id="71" name="tx71"/>
            <p:cNvSpPr/>
            <p:nvPr/>
          </p:nvSpPr>
          <p:spPr>
            <a:xfrm>
              <a:off x="7451189" y="7270682"/>
              <a:ext cx="1027819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H3K18cr.c14</a:t>
              </a:r>
            </a:p>
          </p:txBody>
        </p:sp>
        <p:sp>
          <p:nvSpPr>
            <p:cNvPr id="72" name="tx72"/>
            <p:cNvSpPr/>
            <p:nvPr/>
          </p:nvSpPr>
          <p:spPr>
            <a:xfrm>
              <a:off x="8027904" y="7270682"/>
              <a:ext cx="1027819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H3K18cr.c16</a:t>
              </a:r>
            </a:p>
          </p:txBody>
        </p:sp>
        <p:sp>
          <p:nvSpPr>
            <p:cNvPr id="73" name="tx73"/>
            <p:cNvSpPr/>
            <p:nvPr/>
          </p:nvSpPr>
          <p:spPr>
            <a:xfrm>
              <a:off x="8604618" y="7270682"/>
              <a:ext cx="1027819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H3K18cr.c13</a:t>
              </a:r>
            </a:p>
          </p:txBody>
        </p:sp>
        <p:sp>
          <p:nvSpPr>
            <p:cNvPr id="74" name="tx74"/>
            <p:cNvSpPr/>
            <p:nvPr/>
          </p:nvSpPr>
          <p:spPr>
            <a:xfrm>
              <a:off x="9181333" y="7270682"/>
              <a:ext cx="1027819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H3K18cr.c17</a:t>
              </a:r>
            </a:p>
          </p:txBody>
        </p:sp>
        <p:sp>
          <p:nvSpPr>
            <p:cNvPr id="75" name="tx75"/>
            <p:cNvSpPr/>
            <p:nvPr/>
          </p:nvSpPr>
          <p:spPr>
            <a:xfrm>
              <a:off x="9758048" y="7270682"/>
              <a:ext cx="1027819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H3K18cr.c18</a:t>
              </a:r>
            </a:p>
          </p:txBody>
        </p:sp>
        <p:sp>
          <p:nvSpPr>
            <p:cNvPr id="76" name="tx76"/>
            <p:cNvSpPr/>
            <p:nvPr/>
          </p:nvSpPr>
          <p:spPr>
            <a:xfrm>
              <a:off x="10725176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77" name="tx77"/>
            <p:cNvSpPr/>
            <p:nvPr/>
          </p:nvSpPr>
          <p:spPr>
            <a:xfrm>
              <a:off x="6925299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78" name="tx78"/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79" name="rc79"/>
            <p:cNvSpPr/>
            <p:nvPr/>
          </p:nvSpPr>
          <p:spPr>
            <a:xfrm>
              <a:off x="11333879" y="3560373"/>
              <a:ext cx="1074281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0" name="tx80"/>
            <p:cNvSpPr/>
            <p:nvPr/>
          </p:nvSpPr>
          <p:spPr>
            <a:xfrm>
              <a:off x="11403468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81" name="rc81"/>
            <p:cNvSpPr/>
            <p:nvPr/>
          </p:nvSpPr>
          <p:spPr>
            <a:xfrm>
              <a:off x="11403468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2" name="rc82"/>
            <p:cNvSpPr/>
            <p:nvPr/>
          </p:nvSpPr>
          <p:spPr>
            <a:xfrm>
              <a:off x="11412468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3" name="rc83"/>
            <p:cNvSpPr/>
            <p:nvPr/>
          </p:nvSpPr>
          <p:spPr>
            <a:xfrm>
              <a:off x="11403468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4" name="rc84"/>
            <p:cNvSpPr/>
            <p:nvPr/>
          </p:nvSpPr>
          <p:spPr>
            <a:xfrm>
              <a:off x="11412468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5" name="rc85"/>
            <p:cNvSpPr/>
            <p:nvPr/>
          </p:nvSpPr>
          <p:spPr>
            <a:xfrm>
              <a:off x="11403468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6" name="rc86"/>
            <p:cNvSpPr/>
            <p:nvPr/>
          </p:nvSpPr>
          <p:spPr>
            <a:xfrm>
              <a:off x="11412468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7" name="rc87"/>
            <p:cNvSpPr/>
            <p:nvPr/>
          </p:nvSpPr>
          <p:spPr>
            <a:xfrm>
              <a:off x="11403468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8" name="rc88"/>
            <p:cNvSpPr/>
            <p:nvPr/>
          </p:nvSpPr>
          <p:spPr>
            <a:xfrm>
              <a:off x="11412468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9" name="rc89"/>
            <p:cNvSpPr/>
            <p:nvPr/>
          </p:nvSpPr>
          <p:spPr>
            <a:xfrm>
              <a:off x="11403468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0" name="rc90"/>
            <p:cNvSpPr/>
            <p:nvPr/>
          </p:nvSpPr>
          <p:spPr>
            <a:xfrm>
              <a:off x="11412468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1" name="rc91"/>
            <p:cNvSpPr/>
            <p:nvPr/>
          </p:nvSpPr>
          <p:spPr>
            <a:xfrm>
              <a:off x="11403468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2" name="rc92"/>
            <p:cNvSpPr/>
            <p:nvPr/>
          </p:nvSpPr>
          <p:spPr>
            <a:xfrm>
              <a:off x="11412468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3" name="rc93"/>
            <p:cNvSpPr/>
            <p:nvPr/>
          </p:nvSpPr>
          <p:spPr>
            <a:xfrm>
              <a:off x="11403468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4" name="rc94"/>
            <p:cNvSpPr/>
            <p:nvPr/>
          </p:nvSpPr>
          <p:spPr>
            <a:xfrm>
              <a:off x="11412468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5" name="rc95"/>
            <p:cNvSpPr/>
            <p:nvPr/>
          </p:nvSpPr>
          <p:spPr>
            <a:xfrm>
              <a:off x="11403468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6" name="rc96"/>
            <p:cNvSpPr/>
            <p:nvPr/>
          </p:nvSpPr>
          <p:spPr>
            <a:xfrm>
              <a:off x="11412468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7" name="rc97"/>
            <p:cNvSpPr/>
            <p:nvPr/>
          </p:nvSpPr>
          <p:spPr>
            <a:xfrm>
              <a:off x="11403468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8" name="rc98"/>
            <p:cNvSpPr/>
            <p:nvPr/>
          </p:nvSpPr>
          <p:spPr>
            <a:xfrm>
              <a:off x="11412468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9" name="rc99"/>
            <p:cNvSpPr/>
            <p:nvPr/>
          </p:nvSpPr>
          <p:spPr>
            <a:xfrm>
              <a:off x="11403468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0" name="rc100"/>
            <p:cNvSpPr/>
            <p:nvPr/>
          </p:nvSpPr>
          <p:spPr>
            <a:xfrm>
              <a:off x="11412468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1" name="rc101"/>
            <p:cNvSpPr/>
            <p:nvPr/>
          </p:nvSpPr>
          <p:spPr>
            <a:xfrm>
              <a:off x="11403468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2" name="rc102"/>
            <p:cNvSpPr/>
            <p:nvPr/>
          </p:nvSpPr>
          <p:spPr>
            <a:xfrm>
              <a:off x="11412468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3" name="rc103"/>
            <p:cNvSpPr/>
            <p:nvPr/>
          </p:nvSpPr>
          <p:spPr>
            <a:xfrm>
              <a:off x="11403468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4" name="rc104"/>
            <p:cNvSpPr/>
            <p:nvPr/>
          </p:nvSpPr>
          <p:spPr>
            <a:xfrm>
              <a:off x="11412468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5" name="rc105"/>
            <p:cNvSpPr/>
            <p:nvPr/>
          </p:nvSpPr>
          <p:spPr>
            <a:xfrm>
              <a:off x="11403468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6" name="rc106"/>
            <p:cNvSpPr/>
            <p:nvPr/>
          </p:nvSpPr>
          <p:spPr>
            <a:xfrm>
              <a:off x="11412468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7" name="rc107"/>
            <p:cNvSpPr/>
            <p:nvPr/>
          </p:nvSpPr>
          <p:spPr>
            <a:xfrm>
              <a:off x="11403468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8" name="rc108"/>
            <p:cNvSpPr/>
            <p:nvPr/>
          </p:nvSpPr>
          <p:spPr>
            <a:xfrm>
              <a:off x="11412468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9" name="tx109"/>
            <p:cNvSpPr/>
            <p:nvPr/>
          </p:nvSpPr>
          <p:spPr>
            <a:xfrm>
              <a:off x="11692513" y="3896359"/>
              <a:ext cx="583902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H3K18cr.c1</a:t>
              </a:r>
            </a:p>
          </p:txBody>
        </p:sp>
        <p:sp>
          <p:nvSpPr>
            <p:cNvPr id="110" name="tx110"/>
            <p:cNvSpPr/>
            <p:nvPr/>
          </p:nvSpPr>
          <p:spPr>
            <a:xfrm>
              <a:off x="11692513" y="4115815"/>
              <a:ext cx="583902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H3K18cr.c7</a:t>
              </a:r>
            </a:p>
          </p:txBody>
        </p:sp>
        <p:sp>
          <p:nvSpPr>
            <p:cNvPr id="111" name="tx111"/>
            <p:cNvSpPr/>
            <p:nvPr/>
          </p:nvSpPr>
          <p:spPr>
            <a:xfrm>
              <a:off x="11692513" y="4335271"/>
              <a:ext cx="583902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H3K18cr.c3</a:t>
              </a:r>
            </a:p>
          </p:txBody>
        </p:sp>
        <p:sp>
          <p:nvSpPr>
            <p:cNvPr id="112" name="tx112"/>
            <p:cNvSpPr/>
            <p:nvPr/>
          </p:nvSpPr>
          <p:spPr>
            <a:xfrm>
              <a:off x="11692513" y="4554727"/>
              <a:ext cx="583902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H3K18cr.c8</a:t>
              </a:r>
            </a:p>
          </p:txBody>
        </p:sp>
        <p:sp>
          <p:nvSpPr>
            <p:cNvPr id="113" name="tx113"/>
            <p:cNvSpPr/>
            <p:nvPr/>
          </p:nvSpPr>
          <p:spPr>
            <a:xfrm>
              <a:off x="11692513" y="4774183"/>
              <a:ext cx="583902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H3K18cr.c5</a:t>
              </a:r>
            </a:p>
          </p:txBody>
        </p:sp>
        <p:sp>
          <p:nvSpPr>
            <p:cNvPr id="114" name="tx114"/>
            <p:cNvSpPr/>
            <p:nvPr/>
          </p:nvSpPr>
          <p:spPr>
            <a:xfrm>
              <a:off x="11692513" y="4993639"/>
              <a:ext cx="583902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H3K18cr.c6</a:t>
              </a:r>
            </a:p>
          </p:txBody>
        </p:sp>
        <p:sp>
          <p:nvSpPr>
            <p:cNvPr id="115" name="tx115"/>
            <p:cNvSpPr/>
            <p:nvPr/>
          </p:nvSpPr>
          <p:spPr>
            <a:xfrm>
              <a:off x="11692513" y="5213095"/>
              <a:ext cx="646057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H3K18cr.c12</a:t>
              </a:r>
            </a:p>
          </p:txBody>
        </p:sp>
        <p:sp>
          <p:nvSpPr>
            <p:cNvPr id="116" name="tx116"/>
            <p:cNvSpPr/>
            <p:nvPr/>
          </p:nvSpPr>
          <p:spPr>
            <a:xfrm>
              <a:off x="11692513" y="5432551"/>
              <a:ext cx="646057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H3K18cr.c15</a:t>
              </a:r>
            </a:p>
          </p:txBody>
        </p:sp>
        <p:sp>
          <p:nvSpPr>
            <p:cNvPr id="117" name="tx117"/>
            <p:cNvSpPr/>
            <p:nvPr/>
          </p:nvSpPr>
          <p:spPr>
            <a:xfrm>
              <a:off x="11692513" y="5652007"/>
              <a:ext cx="646057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H3K18cr.c14</a:t>
              </a:r>
            </a:p>
          </p:txBody>
        </p:sp>
        <p:sp>
          <p:nvSpPr>
            <p:cNvPr id="118" name="tx118"/>
            <p:cNvSpPr/>
            <p:nvPr/>
          </p:nvSpPr>
          <p:spPr>
            <a:xfrm>
              <a:off x="11692513" y="5871463"/>
              <a:ext cx="646057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H3K18cr.c16</a:t>
              </a:r>
            </a:p>
          </p:txBody>
        </p:sp>
        <p:sp>
          <p:nvSpPr>
            <p:cNvPr id="119" name="tx119"/>
            <p:cNvSpPr/>
            <p:nvPr/>
          </p:nvSpPr>
          <p:spPr>
            <a:xfrm>
              <a:off x="11692513" y="6090919"/>
              <a:ext cx="646057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H3K18cr.c13</a:t>
              </a:r>
            </a:p>
          </p:txBody>
        </p:sp>
        <p:sp>
          <p:nvSpPr>
            <p:cNvPr id="120" name="tx120"/>
            <p:cNvSpPr/>
            <p:nvPr/>
          </p:nvSpPr>
          <p:spPr>
            <a:xfrm>
              <a:off x="11692513" y="6310375"/>
              <a:ext cx="646057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H3K18cr.c17</a:t>
              </a:r>
            </a:p>
          </p:txBody>
        </p:sp>
        <p:sp>
          <p:nvSpPr>
            <p:cNvPr id="121" name="tx121"/>
            <p:cNvSpPr/>
            <p:nvPr/>
          </p:nvSpPr>
          <p:spPr>
            <a:xfrm>
              <a:off x="11692513" y="6529831"/>
              <a:ext cx="646057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H3K18cr.c18</a:t>
              </a:r>
            </a:p>
          </p:txBody>
        </p:sp>
        <p:sp>
          <p:nvSpPr>
            <p:cNvPr id="122" name="tx122"/>
            <p:cNvSpPr/>
            <p:nvPr/>
          </p:nvSpPr>
          <p:spPr>
            <a:xfrm>
              <a:off x="11692513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123" name="tx123"/>
            <p:cNvSpPr/>
            <p:nvPr/>
          </p:nvSpPr>
          <p:spPr>
            <a:xfrm>
              <a:off x="3005352" y="3058226"/>
              <a:ext cx="3596238" cy="15658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 - erythroid trajectory - No normalization</a:t>
              </a:r>
            </a:p>
          </p:txBody>
        </p:sp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2DEA29F5-F586-E2EC-2ABA-948B1687926C}"/>
              </a:ext>
            </a:extLst>
          </p:cNvPr>
          <p:cNvGrpSpPr/>
          <p:nvPr/>
        </p:nvGrpSpPr>
        <p:grpSpPr>
          <a:xfrm>
            <a:off x="299776" y="3947602"/>
            <a:ext cx="6041112" cy="2884900"/>
            <a:chOff x="2609850" y="3024982"/>
            <a:chExt cx="9867900" cy="4648200"/>
          </a:xfrm>
        </p:grpSpPr>
        <p:sp>
          <p:nvSpPr>
            <p:cNvPr id="125" name="rc3">
              <a:extLst>
                <a:ext uri="{FF2B5EF4-FFF2-40B4-BE49-F238E27FC236}">
                  <a16:creationId xmlns:a16="http://schemas.microsoft.com/office/drawing/2014/main" id="{8902EC17-9069-0E37-6319-10AF3E58E737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6" name="rc4">
              <a:extLst>
                <a:ext uri="{FF2B5EF4-FFF2-40B4-BE49-F238E27FC236}">
                  <a16:creationId xmlns:a16="http://schemas.microsoft.com/office/drawing/2014/main" id="{45595892-AB20-D4F3-944B-20DF50F06A32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7" name="rc5">
              <a:extLst>
                <a:ext uri="{FF2B5EF4-FFF2-40B4-BE49-F238E27FC236}">
                  <a16:creationId xmlns:a16="http://schemas.microsoft.com/office/drawing/2014/main" id="{634DCC33-295D-32A8-201E-CA9768BC3C8E}"/>
                </a:ext>
              </a:extLst>
            </p:cNvPr>
            <p:cNvSpPr/>
            <p:nvPr/>
          </p:nvSpPr>
          <p:spPr>
            <a:xfrm>
              <a:off x="3064560" y="3319684"/>
              <a:ext cx="7552513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28" name="pl6">
              <a:extLst>
                <a:ext uri="{FF2B5EF4-FFF2-40B4-BE49-F238E27FC236}">
                  <a16:creationId xmlns:a16="http://schemas.microsoft.com/office/drawing/2014/main" id="{76625CF1-7926-D0CF-08E1-0961184DBDB6}"/>
                </a:ext>
              </a:extLst>
            </p:cNvPr>
            <p:cNvSpPr/>
            <p:nvPr/>
          </p:nvSpPr>
          <p:spPr>
            <a:xfrm>
              <a:off x="3064560" y="6605133"/>
              <a:ext cx="7552513" cy="0"/>
            </a:xfrm>
            <a:custGeom>
              <a:avLst/>
              <a:gdLst/>
              <a:ahLst/>
              <a:cxnLst/>
              <a:rect l="0" t="0" r="0" b="0"/>
              <a:pathLst>
                <a:path w="7552513">
                  <a:moveTo>
                    <a:pt x="0" y="0"/>
                  </a:moveTo>
                  <a:lnTo>
                    <a:pt x="7552513" y="0"/>
                  </a:lnTo>
                  <a:lnTo>
                    <a:pt x="7552513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9" name="pl7">
              <a:extLst>
                <a:ext uri="{FF2B5EF4-FFF2-40B4-BE49-F238E27FC236}">
                  <a16:creationId xmlns:a16="http://schemas.microsoft.com/office/drawing/2014/main" id="{CDB6C0E8-4E2C-9FA0-0B5D-C08CB51689B2}"/>
                </a:ext>
              </a:extLst>
            </p:cNvPr>
            <p:cNvSpPr/>
            <p:nvPr/>
          </p:nvSpPr>
          <p:spPr>
            <a:xfrm>
              <a:off x="3064560" y="5693239"/>
              <a:ext cx="7552513" cy="0"/>
            </a:xfrm>
            <a:custGeom>
              <a:avLst/>
              <a:gdLst/>
              <a:ahLst/>
              <a:cxnLst/>
              <a:rect l="0" t="0" r="0" b="0"/>
              <a:pathLst>
                <a:path w="7552513">
                  <a:moveTo>
                    <a:pt x="0" y="0"/>
                  </a:moveTo>
                  <a:lnTo>
                    <a:pt x="7552513" y="0"/>
                  </a:lnTo>
                  <a:lnTo>
                    <a:pt x="7552513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0" name="pl8">
              <a:extLst>
                <a:ext uri="{FF2B5EF4-FFF2-40B4-BE49-F238E27FC236}">
                  <a16:creationId xmlns:a16="http://schemas.microsoft.com/office/drawing/2014/main" id="{E30CD033-306F-3CCD-91BE-A5A39358424E}"/>
                </a:ext>
              </a:extLst>
            </p:cNvPr>
            <p:cNvSpPr/>
            <p:nvPr/>
          </p:nvSpPr>
          <p:spPr>
            <a:xfrm>
              <a:off x="3064560" y="4781345"/>
              <a:ext cx="7552513" cy="0"/>
            </a:xfrm>
            <a:custGeom>
              <a:avLst/>
              <a:gdLst/>
              <a:ahLst/>
              <a:cxnLst/>
              <a:rect l="0" t="0" r="0" b="0"/>
              <a:pathLst>
                <a:path w="7552513">
                  <a:moveTo>
                    <a:pt x="0" y="0"/>
                  </a:moveTo>
                  <a:lnTo>
                    <a:pt x="7552513" y="0"/>
                  </a:lnTo>
                  <a:lnTo>
                    <a:pt x="7552513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1" name="pl9">
              <a:extLst>
                <a:ext uri="{FF2B5EF4-FFF2-40B4-BE49-F238E27FC236}">
                  <a16:creationId xmlns:a16="http://schemas.microsoft.com/office/drawing/2014/main" id="{1286BBBD-3A61-FD60-BD60-FED32FD7AFC8}"/>
                </a:ext>
              </a:extLst>
            </p:cNvPr>
            <p:cNvSpPr/>
            <p:nvPr/>
          </p:nvSpPr>
          <p:spPr>
            <a:xfrm>
              <a:off x="3064560" y="3869451"/>
              <a:ext cx="7552513" cy="0"/>
            </a:xfrm>
            <a:custGeom>
              <a:avLst/>
              <a:gdLst/>
              <a:ahLst/>
              <a:cxnLst/>
              <a:rect l="0" t="0" r="0" b="0"/>
              <a:pathLst>
                <a:path w="7552513">
                  <a:moveTo>
                    <a:pt x="0" y="0"/>
                  </a:moveTo>
                  <a:lnTo>
                    <a:pt x="7552513" y="0"/>
                  </a:lnTo>
                  <a:lnTo>
                    <a:pt x="7552513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2" name="pl10">
              <a:extLst>
                <a:ext uri="{FF2B5EF4-FFF2-40B4-BE49-F238E27FC236}">
                  <a16:creationId xmlns:a16="http://schemas.microsoft.com/office/drawing/2014/main" id="{F4AD6084-A3B2-6460-9F93-BB3A275A767F}"/>
                </a:ext>
              </a:extLst>
            </p:cNvPr>
            <p:cNvSpPr/>
            <p:nvPr/>
          </p:nvSpPr>
          <p:spPr>
            <a:xfrm>
              <a:off x="3064560" y="7061080"/>
              <a:ext cx="7552513" cy="0"/>
            </a:xfrm>
            <a:custGeom>
              <a:avLst/>
              <a:gdLst/>
              <a:ahLst/>
              <a:cxnLst/>
              <a:rect l="0" t="0" r="0" b="0"/>
              <a:pathLst>
                <a:path w="7552513">
                  <a:moveTo>
                    <a:pt x="0" y="0"/>
                  </a:moveTo>
                  <a:lnTo>
                    <a:pt x="7552513" y="0"/>
                  </a:lnTo>
                  <a:lnTo>
                    <a:pt x="7552513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3" name="pl11">
              <a:extLst>
                <a:ext uri="{FF2B5EF4-FFF2-40B4-BE49-F238E27FC236}">
                  <a16:creationId xmlns:a16="http://schemas.microsoft.com/office/drawing/2014/main" id="{5FA1A143-C0F0-42B6-766A-38A27D899950}"/>
                </a:ext>
              </a:extLst>
            </p:cNvPr>
            <p:cNvSpPr/>
            <p:nvPr/>
          </p:nvSpPr>
          <p:spPr>
            <a:xfrm>
              <a:off x="3064560" y="6149186"/>
              <a:ext cx="7552513" cy="0"/>
            </a:xfrm>
            <a:custGeom>
              <a:avLst/>
              <a:gdLst/>
              <a:ahLst/>
              <a:cxnLst/>
              <a:rect l="0" t="0" r="0" b="0"/>
              <a:pathLst>
                <a:path w="7552513">
                  <a:moveTo>
                    <a:pt x="0" y="0"/>
                  </a:moveTo>
                  <a:lnTo>
                    <a:pt x="7552513" y="0"/>
                  </a:lnTo>
                  <a:lnTo>
                    <a:pt x="7552513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4" name="pl12">
              <a:extLst>
                <a:ext uri="{FF2B5EF4-FFF2-40B4-BE49-F238E27FC236}">
                  <a16:creationId xmlns:a16="http://schemas.microsoft.com/office/drawing/2014/main" id="{28C33E94-FA0C-B10F-06E9-8BE8D9F6976A}"/>
                </a:ext>
              </a:extLst>
            </p:cNvPr>
            <p:cNvSpPr/>
            <p:nvPr/>
          </p:nvSpPr>
          <p:spPr>
            <a:xfrm>
              <a:off x="3064560" y="5237292"/>
              <a:ext cx="7552513" cy="0"/>
            </a:xfrm>
            <a:custGeom>
              <a:avLst/>
              <a:gdLst/>
              <a:ahLst/>
              <a:cxnLst/>
              <a:rect l="0" t="0" r="0" b="0"/>
              <a:pathLst>
                <a:path w="7552513">
                  <a:moveTo>
                    <a:pt x="0" y="0"/>
                  </a:moveTo>
                  <a:lnTo>
                    <a:pt x="7552513" y="0"/>
                  </a:lnTo>
                  <a:lnTo>
                    <a:pt x="7552513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5" name="pl13">
              <a:extLst>
                <a:ext uri="{FF2B5EF4-FFF2-40B4-BE49-F238E27FC236}">
                  <a16:creationId xmlns:a16="http://schemas.microsoft.com/office/drawing/2014/main" id="{BE007655-0173-D13C-2287-CB81DBC35A0E}"/>
                </a:ext>
              </a:extLst>
            </p:cNvPr>
            <p:cNvSpPr/>
            <p:nvPr/>
          </p:nvSpPr>
          <p:spPr>
            <a:xfrm>
              <a:off x="3064560" y="4325398"/>
              <a:ext cx="7552513" cy="0"/>
            </a:xfrm>
            <a:custGeom>
              <a:avLst/>
              <a:gdLst/>
              <a:ahLst/>
              <a:cxnLst/>
              <a:rect l="0" t="0" r="0" b="0"/>
              <a:pathLst>
                <a:path w="7552513">
                  <a:moveTo>
                    <a:pt x="0" y="0"/>
                  </a:moveTo>
                  <a:lnTo>
                    <a:pt x="7552513" y="0"/>
                  </a:lnTo>
                  <a:lnTo>
                    <a:pt x="7552513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6" name="pl14">
              <a:extLst>
                <a:ext uri="{FF2B5EF4-FFF2-40B4-BE49-F238E27FC236}">
                  <a16:creationId xmlns:a16="http://schemas.microsoft.com/office/drawing/2014/main" id="{A6788650-451F-D8EF-E116-3265AA0DA981}"/>
                </a:ext>
              </a:extLst>
            </p:cNvPr>
            <p:cNvSpPr/>
            <p:nvPr/>
          </p:nvSpPr>
          <p:spPr>
            <a:xfrm>
              <a:off x="3064560" y="3413504"/>
              <a:ext cx="7552513" cy="0"/>
            </a:xfrm>
            <a:custGeom>
              <a:avLst/>
              <a:gdLst/>
              <a:ahLst/>
              <a:cxnLst/>
              <a:rect l="0" t="0" r="0" b="0"/>
              <a:pathLst>
                <a:path w="7552513">
                  <a:moveTo>
                    <a:pt x="0" y="0"/>
                  </a:moveTo>
                  <a:lnTo>
                    <a:pt x="7552513" y="0"/>
                  </a:lnTo>
                  <a:lnTo>
                    <a:pt x="7552513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7" name="pl15">
              <a:extLst>
                <a:ext uri="{FF2B5EF4-FFF2-40B4-BE49-F238E27FC236}">
                  <a16:creationId xmlns:a16="http://schemas.microsoft.com/office/drawing/2014/main" id="{FACA9C07-EBBF-CB4A-4B8F-570B8FC902F0}"/>
                </a:ext>
              </a:extLst>
            </p:cNvPr>
            <p:cNvSpPr/>
            <p:nvPr/>
          </p:nvSpPr>
          <p:spPr>
            <a:xfrm>
              <a:off x="338368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8" name="pl16">
              <a:extLst>
                <a:ext uri="{FF2B5EF4-FFF2-40B4-BE49-F238E27FC236}">
                  <a16:creationId xmlns:a16="http://schemas.microsoft.com/office/drawing/2014/main" id="{6AE0C153-CAC5-B9D6-8BBE-DF0AC507D7A0}"/>
                </a:ext>
              </a:extLst>
            </p:cNvPr>
            <p:cNvSpPr/>
            <p:nvPr/>
          </p:nvSpPr>
          <p:spPr>
            <a:xfrm>
              <a:off x="391554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9" name="pl17">
              <a:extLst>
                <a:ext uri="{FF2B5EF4-FFF2-40B4-BE49-F238E27FC236}">
                  <a16:creationId xmlns:a16="http://schemas.microsoft.com/office/drawing/2014/main" id="{7A28A7B4-0448-BC7E-AB72-76EDEC155FF8}"/>
                </a:ext>
              </a:extLst>
            </p:cNvPr>
            <p:cNvSpPr/>
            <p:nvPr/>
          </p:nvSpPr>
          <p:spPr>
            <a:xfrm>
              <a:off x="444741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0" name="pl18">
              <a:extLst>
                <a:ext uri="{FF2B5EF4-FFF2-40B4-BE49-F238E27FC236}">
                  <a16:creationId xmlns:a16="http://schemas.microsoft.com/office/drawing/2014/main" id="{968E012E-CE43-CE41-D2A2-4750AF5E9CFD}"/>
                </a:ext>
              </a:extLst>
            </p:cNvPr>
            <p:cNvSpPr/>
            <p:nvPr/>
          </p:nvSpPr>
          <p:spPr>
            <a:xfrm>
              <a:off x="497928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1" name="pl19">
              <a:extLst>
                <a:ext uri="{FF2B5EF4-FFF2-40B4-BE49-F238E27FC236}">
                  <a16:creationId xmlns:a16="http://schemas.microsoft.com/office/drawing/2014/main" id="{8F336F9B-34C5-2B42-A64C-D4135FE33216}"/>
                </a:ext>
              </a:extLst>
            </p:cNvPr>
            <p:cNvSpPr/>
            <p:nvPr/>
          </p:nvSpPr>
          <p:spPr>
            <a:xfrm>
              <a:off x="551114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2" name="pl20">
              <a:extLst>
                <a:ext uri="{FF2B5EF4-FFF2-40B4-BE49-F238E27FC236}">
                  <a16:creationId xmlns:a16="http://schemas.microsoft.com/office/drawing/2014/main" id="{3802DD2C-370A-7B35-49E1-30740CBCD01E}"/>
                </a:ext>
              </a:extLst>
            </p:cNvPr>
            <p:cNvSpPr/>
            <p:nvPr/>
          </p:nvSpPr>
          <p:spPr>
            <a:xfrm>
              <a:off x="604301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3" name="pl21">
              <a:extLst>
                <a:ext uri="{FF2B5EF4-FFF2-40B4-BE49-F238E27FC236}">
                  <a16:creationId xmlns:a16="http://schemas.microsoft.com/office/drawing/2014/main" id="{432D9CE2-5113-CF68-8382-76E748E54446}"/>
                </a:ext>
              </a:extLst>
            </p:cNvPr>
            <p:cNvSpPr/>
            <p:nvPr/>
          </p:nvSpPr>
          <p:spPr>
            <a:xfrm>
              <a:off x="657488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4" name="pl22">
              <a:extLst>
                <a:ext uri="{FF2B5EF4-FFF2-40B4-BE49-F238E27FC236}">
                  <a16:creationId xmlns:a16="http://schemas.microsoft.com/office/drawing/2014/main" id="{DA66F2CF-0835-9452-2869-6C6CF625AA19}"/>
                </a:ext>
              </a:extLst>
            </p:cNvPr>
            <p:cNvSpPr/>
            <p:nvPr/>
          </p:nvSpPr>
          <p:spPr>
            <a:xfrm>
              <a:off x="710675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5" name="pl23">
              <a:extLst>
                <a:ext uri="{FF2B5EF4-FFF2-40B4-BE49-F238E27FC236}">
                  <a16:creationId xmlns:a16="http://schemas.microsoft.com/office/drawing/2014/main" id="{A9C55EFE-B0FC-F7F6-388F-172FF454EA23}"/>
                </a:ext>
              </a:extLst>
            </p:cNvPr>
            <p:cNvSpPr/>
            <p:nvPr/>
          </p:nvSpPr>
          <p:spPr>
            <a:xfrm>
              <a:off x="763861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6" name="pl24">
              <a:extLst>
                <a:ext uri="{FF2B5EF4-FFF2-40B4-BE49-F238E27FC236}">
                  <a16:creationId xmlns:a16="http://schemas.microsoft.com/office/drawing/2014/main" id="{49AB9D1C-61BB-B9A4-F773-83C28E921F80}"/>
                </a:ext>
              </a:extLst>
            </p:cNvPr>
            <p:cNvSpPr/>
            <p:nvPr/>
          </p:nvSpPr>
          <p:spPr>
            <a:xfrm>
              <a:off x="817048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7" name="pl25">
              <a:extLst>
                <a:ext uri="{FF2B5EF4-FFF2-40B4-BE49-F238E27FC236}">
                  <a16:creationId xmlns:a16="http://schemas.microsoft.com/office/drawing/2014/main" id="{E7E94072-4B85-DA44-8F64-B8CF7202B2B2}"/>
                </a:ext>
              </a:extLst>
            </p:cNvPr>
            <p:cNvSpPr/>
            <p:nvPr/>
          </p:nvSpPr>
          <p:spPr>
            <a:xfrm>
              <a:off x="870235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8" name="pl26">
              <a:extLst>
                <a:ext uri="{FF2B5EF4-FFF2-40B4-BE49-F238E27FC236}">
                  <a16:creationId xmlns:a16="http://schemas.microsoft.com/office/drawing/2014/main" id="{DECCBB54-1A69-5795-D3A3-706CB15AC118}"/>
                </a:ext>
              </a:extLst>
            </p:cNvPr>
            <p:cNvSpPr/>
            <p:nvPr/>
          </p:nvSpPr>
          <p:spPr>
            <a:xfrm>
              <a:off x="923422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9" name="pl27">
              <a:extLst>
                <a:ext uri="{FF2B5EF4-FFF2-40B4-BE49-F238E27FC236}">
                  <a16:creationId xmlns:a16="http://schemas.microsoft.com/office/drawing/2014/main" id="{AECD9435-D62A-DCD4-8AF6-4844798E515F}"/>
                </a:ext>
              </a:extLst>
            </p:cNvPr>
            <p:cNvSpPr/>
            <p:nvPr/>
          </p:nvSpPr>
          <p:spPr>
            <a:xfrm>
              <a:off x="976608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0" name="pl28">
              <a:extLst>
                <a:ext uri="{FF2B5EF4-FFF2-40B4-BE49-F238E27FC236}">
                  <a16:creationId xmlns:a16="http://schemas.microsoft.com/office/drawing/2014/main" id="{6FEEA399-B2E4-2966-DE18-412EA0B3EF6D}"/>
                </a:ext>
              </a:extLst>
            </p:cNvPr>
            <p:cNvSpPr/>
            <p:nvPr/>
          </p:nvSpPr>
          <p:spPr>
            <a:xfrm>
              <a:off x="1029795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1" name="pg29">
              <a:extLst>
                <a:ext uri="{FF2B5EF4-FFF2-40B4-BE49-F238E27FC236}">
                  <a16:creationId xmlns:a16="http://schemas.microsoft.com/office/drawing/2014/main" id="{1D3C5E9C-ED93-3993-5D8C-8E4EB2DBC31E}"/>
                </a:ext>
              </a:extLst>
            </p:cNvPr>
            <p:cNvSpPr/>
            <p:nvPr/>
          </p:nvSpPr>
          <p:spPr>
            <a:xfrm>
              <a:off x="3158825" y="4457413"/>
              <a:ext cx="449711" cy="1932560"/>
            </a:xfrm>
            <a:custGeom>
              <a:avLst/>
              <a:gdLst/>
              <a:ahLst/>
              <a:cxnLst/>
              <a:rect l="0" t="0" r="0" b="0"/>
              <a:pathLst>
                <a:path w="449711" h="1932560">
                  <a:moveTo>
                    <a:pt x="224483" y="1932560"/>
                  </a:moveTo>
                  <a:lnTo>
                    <a:pt x="224460" y="1928778"/>
                  </a:lnTo>
                  <a:lnTo>
                    <a:pt x="224437" y="1924996"/>
                  </a:lnTo>
                  <a:lnTo>
                    <a:pt x="224414" y="1921214"/>
                  </a:lnTo>
                  <a:lnTo>
                    <a:pt x="224392" y="1917432"/>
                  </a:lnTo>
                  <a:lnTo>
                    <a:pt x="224371" y="1913650"/>
                  </a:lnTo>
                  <a:lnTo>
                    <a:pt x="224351" y="1909868"/>
                  </a:lnTo>
                  <a:lnTo>
                    <a:pt x="224331" y="1906086"/>
                  </a:lnTo>
                  <a:lnTo>
                    <a:pt x="224313" y="1902304"/>
                  </a:lnTo>
                  <a:lnTo>
                    <a:pt x="224296" y="1898522"/>
                  </a:lnTo>
                  <a:lnTo>
                    <a:pt x="224280" y="1894740"/>
                  </a:lnTo>
                  <a:lnTo>
                    <a:pt x="224265" y="1890958"/>
                  </a:lnTo>
                  <a:lnTo>
                    <a:pt x="224251" y="1887177"/>
                  </a:lnTo>
                  <a:lnTo>
                    <a:pt x="224238" y="1883395"/>
                  </a:lnTo>
                  <a:lnTo>
                    <a:pt x="224226" y="1879613"/>
                  </a:lnTo>
                  <a:lnTo>
                    <a:pt x="224213" y="1875831"/>
                  </a:lnTo>
                  <a:lnTo>
                    <a:pt x="224200" y="1872049"/>
                  </a:lnTo>
                  <a:lnTo>
                    <a:pt x="224185" y="1868267"/>
                  </a:lnTo>
                  <a:lnTo>
                    <a:pt x="224169" y="1864485"/>
                  </a:lnTo>
                  <a:lnTo>
                    <a:pt x="224149" y="1860703"/>
                  </a:lnTo>
                  <a:lnTo>
                    <a:pt x="224126" y="1856921"/>
                  </a:lnTo>
                  <a:lnTo>
                    <a:pt x="224099" y="1853139"/>
                  </a:lnTo>
                  <a:lnTo>
                    <a:pt x="224067" y="1849357"/>
                  </a:lnTo>
                  <a:lnTo>
                    <a:pt x="224029" y="1845575"/>
                  </a:lnTo>
                  <a:lnTo>
                    <a:pt x="223985" y="1841794"/>
                  </a:lnTo>
                  <a:lnTo>
                    <a:pt x="223933" y="1838012"/>
                  </a:lnTo>
                  <a:lnTo>
                    <a:pt x="223875" y="1834230"/>
                  </a:lnTo>
                  <a:lnTo>
                    <a:pt x="223810" y="1830448"/>
                  </a:lnTo>
                  <a:lnTo>
                    <a:pt x="223738" y="1826666"/>
                  </a:lnTo>
                  <a:lnTo>
                    <a:pt x="223661" y="1822884"/>
                  </a:lnTo>
                  <a:lnTo>
                    <a:pt x="223579" y="1819102"/>
                  </a:lnTo>
                  <a:lnTo>
                    <a:pt x="223493" y="1815320"/>
                  </a:lnTo>
                  <a:lnTo>
                    <a:pt x="223404" y="1811538"/>
                  </a:lnTo>
                  <a:lnTo>
                    <a:pt x="223312" y="1807756"/>
                  </a:lnTo>
                  <a:lnTo>
                    <a:pt x="223221" y="1803974"/>
                  </a:lnTo>
                  <a:lnTo>
                    <a:pt x="223131" y="1800192"/>
                  </a:lnTo>
                  <a:lnTo>
                    <a:pt x="223044" y="1796411"/>
                  </a:lnTo>
                  <a:lnTo>
                    <a:pt x="222960" y="1792629"/>
                  </a:lnTo>
                  <a:lnTo>
                    <a:pt x="222883" y="1788847"/>
                  </a:lnTo>
                  <a:lnTo>
                    <a:pt x="222812" y="1785065"/>
                  </a:lnTo>
                  <a:lnTo>
                    <a:pt x="222749" y="1781283"/>
                  </a:lnTo>
                  <a:lnTo>
                    <a:pt x="222696" y="1777501"/>
                  </a:lnTo>
                  <a:lnTo>
                    <a:pt x="222653" y="1773719"/>
                  </a:lnTo>
                  <a:lnTo>
                    <a:pt x="222620" y="1769937"/>
                  </a:lnTo>
                  <a:lnTo>
                    <a:pt x="222596" y="1766155"/>
                  </a:lnTo>
                  <a:lnTo>
                    <a:pt x="222582" y="1762373"/>
                  </a:lnTo>
                  <a:lnTo>
                    <a:pt x="222577" y="1758591"/>
                  </a:lnTo>
                  <a:lnTo>
                    <a:pt x="222581" y="1754809"/>
                  </a:lnTo>
                  <a:lnTo>
                    <a:pt x="222592" y="1751027"/>
                  </a:lnTo>
                  <a:lnTo>
                    <a:pt x="222609" y="1747246"/>
                  </a:lnTo>
                  <a:lnTo>
                    <a:pt x="222629" y="1743464"/>
                  </a:lnTo>
                  <a:lnTo>
                    <a:pt x="222652" y="1739682"/>
                  </a:lnTo>
                  <a:lnTo>
                    <a:pt x="222676" y="1735900"/>
                  </a:lnTo>
                  <a:lnTo>
                    <a:pt x="222699" y="1732118"/>
                  </a:lnTo>
                  <a:lnTo>
                    <a:pt x="222719" y="1728336"/>
                  </a:lnTo>
                  <a:lnTo>
                    <a:pt x="222736" y="1724554"/>
                  </a:lnTo>
                  <a:lnTo>
                    <a:pt x="222747" y="1720772"/>
                  </a:lnTo>
                  <a:lnTo>
                    <a:pt x="222751" y="1716990"/>
                  </a:lnTo>
                  <a:lnTo>
                    <a:pt x="222749" y="1713208"/>
                  </a:lnTo>
                  <a:lnTo>
                    <a:pt x="222740" y="1709426"/>
                  </a:lnTo>
                  <a:lnTo>
                    <a:pt x="222723" y="1705644"/>
                  </a:lnTo>
                  <a:lnTo>
                    <a:pt x="222699" y="1701863"/>
                  </a:lnTo>
                  <a:lnTo>
                    <a:pt x="222667" y="1698081"/>
                  </a:lnTo>
                  <a:lnTo>
                    <a:pt x="222629" y="1694299"/>
                  </a:lnTo>
                  <a:lnTo>
                    <a:pt x="222584" y="1690517"/>
                  </a:lnTo>
                  <a:lnTo>
                    <a:pt x="222534" y="1686735"/>
                  </a:lnTo>
                  <a:lnTo>
                    <a:pt x="222480" y="1682953"/>
                  </a:lnTo>
                  <a:lnTo>
                    <a:pt x="222422" y="1679171"/>
                  </a:lnTo>
                  <a:lnTo>
                    <a:pt x="222362" y="1675389"/>
                  </a:lnTo>
                  <a:lnTo>
                    <a:pt x="222300" y="1671607"/>
                  </a:lnTo>
                  <a:lnTo>
                    <a:pt x="222237" y="1667825"/>
                  </a:lnTo>
                  <a:lnTo>
                    <a:pt x="222174" y="1664043"/>
                  </a:lnTo>
                  <a:lnTo>
                    <a:pt x="222112" y="1660261"/>
                  </a:lnTo>
                  <a:lnTo>
                    <a:pt x="222050" y="1656480"/>
                  </a:lnTo>
                  <a:lnTo>
                    <a:pt x="221990" y="1652698"/>
                  </a:lnTo>
                  <a:lnTo>
                    <a:pt x="221931" y="1648916"/>
                  </a:lnTo>
                  <a:lnTo>
                    <a:pt x="221874" y="1645134"/>
                  </a:lnTo>
                  <a:lnTo>
                    <a:pt x="221818" y="1641352"/>
                  </a:lnTo>
                  <a:lnTo>
                    <a:pt x="221763" y="1637570"/>
                  </a:lnTo>
                  <a:lnTo>
                    <a:pt x="221710" y="1633788"/>
                  </a:lnTo>
                  <a:lnTo>
                    <a:pt x="221657" y="1630006"/>
                  </a:lnTo>
                  <a:lnTo>
                    <a:pt x="221604" y="1626224"/>
                  </a:lnTo>
                  <a:lnTo>
                    <a:pt x="221550" y="1622442"/>
                  </a:lnTo>
                  <a:lnTo>
                    <a:pt x="221496" y="1618660"/>
                  </a:lnTo>
                  <a:lnTo>
                    <a:pt x="221440" y="1614878"/>
                  </a:lnTo>
                  <a:lnTo>
                    <a:pt x="221382" y="1611097"/>
                  </a:lnTo>
                  <a:lnTo>
                    <a:pt x="221322" y="1607315"/>
                  </a:lnTo>
                  <a:lnTo>
                    <a:pt x="221257" y="1603533"/>
                  </a:lnTo>
                  <a:lnTo>
                    <a:pt x="221189" y="1599751"/>
                  </a:lnTo>
                  <a:lnTo>
                    <a:pt x="221117" y="1595969"/>
                  </a:lnTo>
                  <a:lnTo>
                    <a:pt x="221040" y="1592187"/>
                  </a:lnTo>
                  <a:lnTo>
                    <a:pt x="220958" y="1588405"/>
                  </a:lnTo>
                  <a:lnTo>
                    <a:pt x="220871" y="1584623"/>
                  </a:lnTo>
                  <a:lnTo>
                    <a:pt x="220778" y="1580841"/>
                  </a:lnTo>
                  <a:lnTo>
                    <a:pt x="220678" y="1577059"/>
                  </a:lnTo>
                  <a:lnTo>
                    <a:pt x="220571" y="1573277"/>
                  </a:lnTo>
                  <a:lnTo>
                    <a:pt x="220456" y="1569495"/>
                  </a:lnTo>
                  <a:lnTo>
                    <a:pt x="220334" y="1565714"/>
                  </a:lnTo>
                  <a:lnTo>
                    <a:pt x="220203" y="1561932"/>
                  </a:lnTo>
                  <a:lnTo>
                    <a:pt x="220063" y="1558150"/>
                  </a:lnTo>
                  <a:lnTo>
                    <a:pt x="219914" y="1554368"/>
                  </a:lnTo>
                  <a:lnTo>
                    <a:pt x="219755" y="1550586"/>
                  </a:lnTo>
                  <a:lnTo>
                    <a:pt x="219585" y="1546804"/>
                  </a:lnTo>
                  <a:lnTo>
                    <a:pt x="219404" y="1543022"/>
                  </a:lnTo>
                  <a:lnTo>
                    <a:pt x="219214" y="1539240"/>
                  </a:lnTo>
                  <a:lnTo>
                    <a:pt x="219013" y="1535458"/>
                  </a:lnTo>
                  <a:lnTo>
                    <a:pt x="218803" y="1531676"/>
                  </a:lnTo>
                  <a:lnTo>
                    <a:pt x="218584" y="1527894"/>
                  </a:lnTo>
                  <a:lnTo>
                    <a:pt x="218358" y="1524112"/>
                  </a:lnTo>
                  <a:lnTo>
                    <a:pt x="218124" y="1520331"/>
                  </a:lnTo>
                  <a:lnTo>
                    <a:pt x="217884" y="1516549"/>
                  </a:lnTo>
                  <a:lnTo>
                    <a:pt x="217639" y="1512767"/>
                  </a:lnTo>
                  <a:lnTo>
                    <a:pt x="217392" y="1508985"/>
                  </a:lnTo>
                  <a:lnTo>
                    <a:pt x="217141" y="1505203"/>
                  </a:lnTo>
                  <a:lnTo>
                    <a:pt x="216890" y="1501421"/>
                  </a:lnTo>
                  <a:lnTo>
                    <a:pt x="216637" y="1497639"/>
                  </a:lnTo>
                  <a:lnTo>
                    <a:pt x="216384" y="1493857"/>
                  </a:lnTo>
                  <a:lnTo>
                    <a:pt x="216130" y="1490075"/>
                  </a:lnTo>
                  <a:lnTo>
                    <a:pt x="215874" y="1486293"/>
                  </a:lnTo>
                  <a:lnTo>
                    <a:pt x="215616" y="1482511"/>
                  </a:lnTo>
                  <a:lnTo>
                    <a:pt x="215354" y="1478729"/>
                  </a:lnTo>
                  <a:lnTo>
                    <a:pt x="215087" y="1474947"/>
                  </a:lnTo>
                  <a:lnTo>
                    <a:pt x="214813" y="1471166"/>
                  </a:lnTo>
                  <a:lnTo>
                    <a:pt x="214530" y="1467384"/>
                  </a:lnTo>
                  <a:lnTo>
                    <a:pt x="214235" y="1463602"/>
                  </a:lnTo>
                  <a:lnTo>
                    <a:pt x="213925" y="1459820"/>
                  </a:lnTo>
                  <a:lnTo>
                    <a:pt x="213597" y="1456038"/>
                  </a:lnTo>
                  <a:lnTo>
                    <a:pt x="213251" y="1452256"/>
                  </a:lnTo>
                  <a:lnTo>
                    <a:pt x="212884" y="1448474"/>
                  </a:lnTo>
                  <a:lnTo>
                    <a:pt x="212496" y="1444692"/>
                  </a:lnTo>
                  <a:lnTo>
                    <a:pt x="212085" y="1440910"/>
                  </a:lnTo>
                  <a:lnTo>
                    <a:pt x="211651" y="1437128"/>
                  </a:lnTo>
                  <a:lnTo>
                    <a:pt x="211194" y="1433346"/>
                  </a:lnTo>
                  <a:lnTo>
                    <a:pt x="210710" y="1429564"/>
                  </a:lnTo>
                  <a:lnTo>
                    <a:pt x="210206" y="1425783"/>
                  </a:lnTo>
                  <a:lnTo>
                    <a:pt x="209682" y="1422001"/>
                  </a:lnTo>
                  <a:lnTo>
                    <a:pt x="209141" y="1418219"/>
                  </a:lnTo>
                  <a:lnTo>
                    <a:pt x="208586" y="1414437"/>
                  </a:lnTo>
                  <a:lnTo>
                    <a:pt x="208019" y="1410655"/>
                  </a:lnTo>
                  <a:lnTo>
                    <a:pt x="207444" y="1406873"/>
                  </a:lnTo>
                  <a:lnTo>
                    <a:pt x="206863" y="1403091"/>
                  </a:lnTo>
                  <a:lnTo>
                    <a:pt x="206281" y="1399309"/>
                  </a:lnTo>
                  <a:lnTo>
                    <a:pt x="205699" y="1395527"/>
                  </a:lnTo>
                  <a:lnTo>
                    <a:pt x="205121" y="1391745"/>
                  </a:lnTo>
                  <a:lnTo>
                    <a:pt x="204548" y="1387963"/>
                  </a:lnTo>
                  <a:lnTo>
                    <a:pt x="203980" y="1384181"/>
                  </a:lnTo>
                  <a:lnTo>
                    <a:pt x="203418" y="1380400"/>
                  </a:lnTo>
                  <a:lnTo>
                    <a:pt x="202862" y="1376618"/>
                  </a:lnTo>
                  <a:lnTo>
                    <a:pt x="202310" y="1372836"/>
                  </a:lnTo>
                  <a:lnTo>
                    <a:pt x="201761" y="1369054"/>
                  </a:lnTo>
                  <a:lnTo>
                    <a:pt x="201211" y="1365272"/>
                  </a:lnTo>
                  <a:lnTo>
                    <a:pt x="200658" y="1361490"/>
                  </a:lnTo>
                  <a:lnTo>
                    <a:pt x="200099" y="1357708"/>
                  </a:lnTo>
                  <a:lnTo>
                    <a:pt x="199530" y="1353926"/>
                  </a:lnTo>
                  <a:lnTo>
                    <a:pt x="198950" y="1350144"/>
                  </a:lnTo>
                  <a:lnTo>
                    <a:pt x="198355" y="1346362"/>
                  </a:lnTo>
                  <a:lnTo>
                    <a:pt x="197741" y="1342580"/>
                  </a:lnTo>
                  <a:lnTo>
                    <a:pt x="197108" y="1338798"/>
                  </a:lnTo>
                  <a:lnTo>
                    <a:pt x="196454" y="1335017"/>
                  </a:lnTo>
                  <a:lnTo>
                    <a:pt x="195781" y="1331235"/>
                  </a:lnTo>
                  <a:lnTo>
                    <a:pt x="195088" y="1327453"/>
                  </a:lnTo>
                  <a:lnTo>
                    <a:pt x="194377" y="1323671"/>
                  </a:lnTo>
                  <a:lnTo>
                    <a:pt x="193647" y="1319889"/>
                  </a:lnTo>
                  <a:lnTo>
                    <a:pt x="192901" y="1316107"/>
                  </a:lnTo>
                  <a:lnTo>
                    <a:pt x="192138" y="1312325"/>
                  </a:lnTo>
                  <a:lnTo>
                    <a:pt x="191363" y="1308543"/>
                  </a:lnTo>
                  <a:lnTo>
                    <a:pt x="190577" y="1304761"/>
                  </a:lnTo>
                  <a:lnTo>
                    <a:pt x="189782" y="1300979"/>
                  </a:lnTo>
                  <a:lnTo>
                    <a:pt x="188979" y="1297197"/>
                  </a:lnTo>
                  <a:lnTo>
                    <a:pt x="188169" y="1293415"/>
                  </a:lnTo>
                  <a:lnTo>
                    <a:pt x="187352" y="1289634"/>
                  </a:lnTo>
                  <a:lnTo>
                    <a:pt x="186527" y="1285852"/>
                  </a:lnTo>
                  <a:lnTo>
                    <a:pt x="185695" y="1282070"/>
                  </a:lnTo>
                  <a:lnTo>
                    <a:pt x="184854" y="1278288"/>
                  </a:lnTo>
                  <a:lnTo>
                    <a:pt x="184003" y="1274506"/>
                  </a:lnTo>
                  <a:lnTo>
                    <a:pt x="183140" y="1270724"/>
                  </a:lnTo>
                  <a:lnTo>
                    <a:pt x="182263" y="1266942"/>
                  </a:lnTo>
                  <a:lnTo>
                    <a:pt x="181369" y="1263160"/>
                  </a:lnTo>
                  <a:lnTo>
                    <a:pt x="180455" y="1259378"/>
                  </a:lnTo>
                  <a:lnTo>
                    <a:pt x="179515" y="1255596"/>
                  </a:lnTo>
                  <a:lnTo>
                    <a:pt x="178545" y="1251814"/>
                  </a:lnTo>
                  <a:lnTo>
                    <a:pt x="177544" y="1248032"/>
                  </a:lnTo>
                  <a:lnTo>
                    <a:pt x="176506" y="1244250"/>
                  </a:lnTo>
                  <a:lnTo>
                    <a:pt x="175429" y="1240469"/>
                  </a:lnTo>
                  <a:lnTo>
                    <a:pt x="174309" y="1236687"/>
                  </a:lnTo>
                  <a:lnTo>
                    <a:pt x="173141" y="1232905"/>
                  </a:lnTo>
                  <a:lnTo>
                    <a:pt x="171922" y="1229123"/>
                  </a:lnTo>
                  <a:lnTo>
                    <a:pt x="170638" y="1225341"/>
                  </a:lnTo>
                  <a:lnTo>
                    <a:pt x="169297" y="1221559"/>
                  </a:lnTo>
                  <a:lnTo>
                    <a:pt x="167896" y="1217777"/>
                  </a:lnTo>
                  <a:lnTo>
                    <a:pt x="166433" y="1213995"/>
                  </a:lnTo>
                  <a:lnTo>
                    <a:pt x="164910" y="1210213"/>
                  </a:lnTo>
                  <a:lnTo>
                    <a:pt x="163326" y="1206431"/>
                  </a:lnTo>
                  <a:lnTo>
                    <a:pt x="161682" y="1202649"/>
                  </a:lnTo>
                  <a:lnTo>
                    <a:pt x="159979" y="1198867"/>
                  </a:lnTo>
                  <a:lnTo>
                    <a:pt x="158216" y="1195086"/>
                  </a:lnTo>
                  <a:lnTo>
                    <a:pt x="156405" y="1191304"/>
                  </a:lnTo>
                  <a:lnTo>
                    <a:pt x="154549" y="1187522"/>
                  </a:lnTo>
                  <a:lnTo>
                    <a:pt x="152654" y="1183740"/>
                  </a:lnTo>
                  <a:lnTo>
                    <a:pt x="150725" y="1179958"/>
                  </a:lnTo>
                  <a:lnTo>
                    <a:pt x="148768" y="1176176"/>
                  </a:lnTo>
                  <a:lnTo>
                    <a:pt x="146787" y="1172394"/>
                  </a:lnTo>
                  <a:lnTo>
                    <a:pt x="144786" y="1168612"/>
                  </a:lnTo>
                  <a:lnTo>
                    <a:pt x="142773" y="1164830"/>
                  </a:lnTo>
                  <a:lnTo>
                    <a:pt x="140751" y="1161048"/>
                  </a:lnTo>
                  <a:lnTo>
                    <a:pt x="138725" y="1157266"/>
                  </a:lnTo>
                  <a:lnTo>
                    <a:pt x="136699" y="1153484"/>
                  </a:lnTo>
                  <a:lnTo>
                    <a:pt x="134675" y="1149703"/>
                  </a:lnTo>
                  <a:lnTo>
                    <a:pt x="132656" y="1145921"/>
                  </a:lnTo>
                  <a:lnTo>
                    <a:pt x="130644" y="1142139"/>
                  </a:lnTo>
                  <a:lnTo>
                    <a:pt x="128642" y="1138357"/>
                  </a:lnTo>
                  <a:lnTo>
                    <a:pt x="126650" y="1134575"/>
                  </a:lnTo>
                  <a:lnTo>
                    <a:pt x="124669" y="1130793"/>
                  </a:lnTo>
                  <a:lnTo>
                    <a:pt x="122699" y="1127011"/>
                  </a:lnTo>
                  <a:lnTo>
                    <a:pt x="120740" y="1123229"/>
                  </a:lnTo>
                  <a:lnTo>
                    <a:pt x="118790" y="1119447"/>
                  </a:lnTo>
                  <a:lnTo>
                    <a:pt x="116848" y="1115665"/>
                  </a:lnTo>
                  <a:lnTo>
                    <a:pt x="114913" y="1111883"/>
                  </a:lnTo>
                  <a:lnTo>
                    <a:pt x="112982" y="1108101"/>
                  </a:lnTo>
                  <a:lnTo>
                    <a:pt x="111050" y="1104320"/>
                  </a:lnTo>
                  <a:lnTo>
                    <a:pt x="109113" y="1100538"/>
                  </a:lnTo>
                  <a:lnTo>
                    <a:pt x="107167" y="1096756"/>
                  </a:lnTo>
                  <a:lnTo>
                    <a:pt x="105209" y="1092974"/>
                  </a:lnTo>
                  <a:lnTo>
                    <a:pt x="103234" y="1089192"/>
                  </a:lnTo>
                  <a:lnTo>
                    <a:pt x="101238" y="1085410"/>
                  </a:lnTo>
                  <a:lnTo>
                    <a:pt x="99214" y="1081628"/>
                  </a:lnTo>
                  <a:lnTo>
                    <a:pt x="97159" y="1077846"/>
                  </a:lnTo>
                  <a:lnTo>
                    <a:pt x="95071" y="1074064"/>
                  </a:lnTo>
                  <a:lnTo>
                    <a:pt x="92950" y="1070282"/>
                  </a:lnTo>
                  <a:lnTo>
                    <a:pt x="90796" y="1066500"/>
                  </a:lnTo>
                  <a:lnTo>
                    <a:pt x="88608" y="1062718"/>
                  </a:lnTo>
                  <a:lnTo>
                    <a:pt x="86389" y="1058937"/>
                  </a:lnTo>
                  <a:lnTo>
                    <a:pt x="84139" y="1055155"/>
                  </a:lnTo>
                  <a:lnTo>
                    <a:pt x="81861" y="1051373"/>
                  </a:lnTo>
                  <a:lnTo>
                    <a:pt x="79561" y="1047591"/>
                  </a:lnTo>
                  <a:lnTo>
                    <a:pt x="77246" y="1043809"/>
                  </a:lnTo>
                  <a:lnTo>
                    <a:pt x="74922" y="1040027"/>
                  </a:lnTo>
                  <a:lnTo>
                    <a:pt x="72594" y="1036245"/>
                  </a:lnTo>
                  <a:lnTo>
                    <a:pt x="70268" y="1032463"/>
                  </a:lnTo>
                  <a:lnTo>
                    <a:pt x="67952" y="1028681"/>
                  </a:lnTo>
                  <a:lnTo>
                    <a:pt x="65652" y="1024899"/>
                  </a:lnTo>
                  <a:lnTo>
                    <a:pt x="63380" y="1021117"/>
                  </a:lnTo>
                  <a:lnTo>
                    <a:pt x="61140" y="1017335"/>
                  </a:lnTo>
                  <a:lnTo>
                    <a:pt x="58938" y="1013554"/>
                  </a:lnTo>
                  <a:lnTo>
                    <a:pt x="56780" y="1009772"/>
                  </a:lnTo>
                  <a:lnTo>
                    <a:pt x="54672" y="1005990"/>
                  </a:lnTo>
                  <a:lnTo>
                    <a:pt x="52618" y="1002208"/>
                  </a:lnTo>
                  <a:lnTo>
                    <a:pt x="50623" y="998426"/>
                  </a:lnTo>
                  <a:lnTo>
                    <a:pt x="48694" y="994644"/>
                  </a:lnTo>
                  <a:lnTo>
                    <a:pt x="46840" y="990862"/>
                  </a:lnTo>
                  <a:lnTo>
                    <a:pt x="45055" y="987080"/>
                  </a:lnTo>
                  <a:lnTo>
                    <a:pt x="43340" y="983298"/>
                  </a:lnTo>
                  <a:lnTo>
                    <a:pt x="41696" y="979516"/>
                  </a:lnTo>
                  <a:lnTo>
                    <a:pt x="40121" y="975734"/>
                  </a:lnTo>
                  <a:lnTo>
                    <a:pt x="38614" y="971952"/>
                  </a:lnTo>
                  <a:lnTo>
                    <a:pt x="37174" y="968170"/>
                  </a:lnTo>
                  <a:lnTo>
                    <a:pt x="35803" y="964389"/>
                  </a:lnTo>
                  <a:lnTo>
                    <a:pt x="34497" y="960607"/>
                  </a:lnTo>
                  <a:lnTo>
                    <a:pt x="33245" y="956825"/>
                  </a:lnTo>
                  <a:lnTo>
                    <a:pt x="32043" y="953043"/>
                  </a:lnTo>
                  <a:lnTo>
                    <a:pt x="30887" y="949261"/>
                  </a:lnTo>
                  <a:lnTo>
                    <a:pt x="29770" y="945479"/>
                  </a:lnTo>
                  <a:lnTo>
                    <a:pt x="28688" y="941697"/>
                  </a:lnTo>
                  <a:lnTo>
                    <a:pt x="27633" y="937915"/>
                  </a:lnTo>
                  <a:lnTo>
                    <a:pt x="26601" y="934133"/>
                  </a:lnTo>
                  <a:lnTo>
                    <a:pt x="25583" y="930351"/>
                  </a:lnTo>
                  <a:lnTo>
                    <a:pt x="24569" y="926569"/>
                  </a:lnTo>
                  <a:lnTo>
                    <a:pt x="23553" y="922787"/>
                  </a:lnTo>
                  <a:lnTo>
                    <a:pt x="22529" y="919006"/>
                  </a:lnTo>
                  <a:lnTo>
                    <a:pt x="21489" y="915224"/>
                  </a:lnTo>
                  <a:lnTo>
                    <a:pt x="20428" y="911442"/>
                  </a:lnTo>
                  <a:lnTo>
                    <a:pt x="19339" y="907660"/>
                  </a:lnTo>
                  <a:lnTo>
                    <a:pt x="18213" y="903878"/>
                  </a:lnTo>
                  <a:lnTo>
                    <a:pt x="17052" y="900096"/>
                  </a:lnTo>
                  <a:lnTo>
                    <a:pt x="15855" y="896314"/>
                  </a:lnTo>
                  <a:lnTo>
                    <a:pt x="14622" y="892532"/>
                  </a:lnTo>
                  <a:lnTo>
                    <a:pt x="13359" y="888750"/>
                  </a:lnTo>
                  <a:lnTo>
                    <a:pt x="12070" y="884968"/>
                  </a:lnTo>
                  <a:lnTo>
                    <a:pt x="10764" y="881186"/>
                  </a:lnTo>
                  <a:lnTo>
                    <a:pt x="9451" y="877404"/>
                  </a:lnTo>
                  <a:lnTo>
                    <a:pt x="8150" y="873623"/>
                  </a:lnTo>
                  <a:lnTo>
                    <a:pt x="6878" y="869841"/>
                  </a:lnTo>
                  <a:lnTo>
                    <a:pt x="5653" y="866059"/>
                  </a:lnTo>
                  <a:lnTo>
                    <a:pt x="4494" y="862277"/>
                  </a:lnTo>
                  <a:lnTo>
                    <a:pt x="3421" y="858495"/>
                  </a:lnTo>
                  <a:lnTo>
                    <a:pt x="2455" y="854713"/>
                  </a:lnTo>
                  <a:lnTo>
                    <a:pt x="1615" y="850931"/>
                  </a:lnTo>
                  <a:lnTo>
                    <a:pt x="938" y="847149"/>
                  </a:lnTo>
                  <a:lnTo>
                    <a:pt x="440" y="843367"/>
                  </a:lnTo>
                  <a:lnTo>
                    <a:pt x="123" y="839585"/>
                  </a:lnTo>
                  <a:lnTo>
                    <a:pt x="0" y="835803"/>
                  </a:lnTo>
                  <a:lnTo>
                    <a:pt x="75" y="832021"/>
                  </a:lnTo>
                  <a:lnTo>
                    <a:pt x="355" y="828240"/>
                  </a:lnTo>
                  <a:lnTo>
                    <a:pt x="838" y="824458"/>
                  </a:lnTo>
                  <a:lnTo>
                    <a:pt x="1522" y="820676"/>
                  </a:lnTo>
                  <a:lnTo>
                    <a:pt x="2429" y="816894"/>
                  </a:lnTo>
                  <a:lnTo>
                    <a:pt x="3517" y="813112"/>
                  </a:lnTo>
                  <a:lnTo>
                    <a:pt x="4770" y="809330"/>
                  </a:lnTo>
                  <a:lnTo>
                    <a:pt x="6169" y="805548"/>
                  </a:lnTo>
                  <a:lnTo>
                    <a:pt x="7699" y="801766"/>
                  </a:lnTo>
                  <a:lnTo>
                    <a:pt x="9340" y="797984"/>
                  </a:lnTo>
                  <a:lnTo>
                    <a:pt x="11073" y="794202"/>
                  </a:lnTo>
                  <a:lnTo>
                    <a:pt x="12882" y="790420"/>
                  </a:lnTo>
                  <a:lnTo>
                    <a:pt x="14751" y="786638"/>
                  </a:lnTo>
                  <a:lnTo>
                    <a:pt x="16653" y="782857"/>
                  </a:lnTo>
                  <a:lnTo>
                    <a:pt x="18577" y="779075"/>
                  </a:lnTo>
                  <a:lnTo>
                    <a:pt x="20511" y="775293"/>
                  </a:lnTo>
                  <a:lnTo>
                    <a:pt x="22447" y="771511"/>
                  </a:lnTo>
                  <a:lnTo>
                    <a:pt x="24378" y="767729"/>
                  </a:lnTo>
                  <a:lnTo>
                    <a:pt x="26300" y="763947"/>
                  </a:lnTo>
                  <a:lnTo>
                    <a:pt x="28211" y="760165"/>
                  </a:lnTo>
                  <a:lnTo>
                    <a:pt x="30110" y="756383"/>
                  </a:lnTo>
                  <a:lnTo>
                    <a:pt x="32000" y="752601"/>
                  </a:lnTo>
                  <a:lnTo>
                    <a:pt x="33883" y="748819"/>
                  </a:lnTo>
                  <a:lnTo>
                    <a:pt x="35764" y="745037"/>
                  </a:lnTo>
                  <a:lnTo>
                    <a:pt x="37644" y="741255"/>
                  </a:lnTo>
                  <a:lnTo>
                    <a:pt x="39526" y="737473"/>
                  </a:lnTo>
                  <a:lnTo>
                    <a:pt x="41414" y="733692"/>
                  </a:lnTo>
                  <a:lnTo>
                    <a:pt x="43311" y="729910"/>
                  </a:lnTo>
                  <a:lnTo>
                    <a:pt x="45218" y="726128"/>
                  </a:lnTo>
                  <a:lnTo>
                    <a:pt x="47137" y="722346"/>
                  </a:lnTo>
                  <a:lnTo>
                    <a:pt x="49068" y="718564"/>
                  </a:lnTo>
                  <a:lnTo>
                    <a:pt x="51012" y="714782"/>
                  </a:lnTo>
                  <a:lnTo>
                    <a:pt x="52970" y="711000"/>
                  </a:lnTo>
                  <a:lnTo>
                    <a:pt x="54941" y="707218"/>
                  </a:lnTo>
                  <a:lnTo>
                    <a:pt x="56927" y="703436"/>
                  </a:lnTo>
                  <a:lnTo>
                    <a:pt x="58930" y="699654"/>
                  </a:lnTo>
                  <a:lnTo>
                    <a:pt x="60950" y="695872"/>
                  </a:lnTo>
                  <a:lnTo>
                    <a:pt x="62986" y="692090"/>
                  </a:lnTo>
                  <a:lnTo>
                    <a:pt x="65038" y="688309"/>
                  </a:lnTo>
                  <a:lnTo>
                    <a:pt x="67107" y="684527"/>
                  </a:lnTo>
                  <a:lnTo>
                    <a:pt x="69192" y="680745"/>
                  </a:lnTo>
                  <a:lnTo>
                    <a:pt x="71292" y="676963"/>
                  </a:lnTo>
                  <a:lnTo>
                    <a:pt x="73407" y="673181"/>
                  </a:lnTo>
                  <a:lnTo>
                    <a:pt x="75533" y="669399"/>
                  </a:lnTo>
                  <a:lnTo>
                    <a:pt x="77665" y="665617"/>
                  </a:lnTo>
                  <a:lnTo>
                    <a:pt x="79800" y="661835"/>
                  </a:lnTo>
                  <a:lnTo>
                    <a:pt x="81932" y="658053"/>
                  </a:lnTo>
                  <a:lnTo>
                    <a:pt x="84057" y="654271"/>
                  </a:lnTo>
                  <a:lnTo>
                    <a:pt x="86169" y="650489"/>
                  </a:lnTo>
                  <a:lnTo>
                    <a:pt x="88263" y="646707"/>
                  </a:lnTo>
                  <a:lnTo>
                    <a:pt x="90331" y="642926"/>
                  </a:lnTo>
                  <a:lnTo>
                    <a:pt x="92367" y="639144"/>
                  </a:lnTo>
                  <a:lnTo>
                    <a:pt x="94370" y="635362"/>
                  </a:lnTo>
                  <a:lnTo>
                    <a:pt x="96337" y="631580"/>
                  </a:lnTo>
                  <a:lnTo>
                    <a:pt x="98266" y="627798"/>
                  </a:lnTo>
                  <a:lnTo>
                    <a:pt x="100155" y="624016"/>
                  </a:lnTo>
                  <a:lnTo>
                    <a:pt x="102007" y="620234"/>
                  </a:lnTo>
                  <a:lnTo>
                    <a:pt x="103821" y="616452"/>
                  </a:lnTo>
                  <a:lnTo>
                    <a:pt x="105598" y="612670"/>
                  </a:lnTo>
                  <a:lnTo>
                    <a:pt x="107347" y="608888"/>
                  </a:lnTo>
                  <a:lnTo>
                    <a:pt x="109074" y="605106"/>
                  </a:lnTo>
                  <a:lnTo>
                    <a:pt x="110786" y="601324"/>
                  </a:lnTo>
                  <a:lnTo>
                    <a:pt x="112492" y="597543"/>
                  </a:lnTo>
                  <a:lnTo>
                    <a:pt x="114197" y="593761"/>
                  </a:lnTo>
                  <a:lnTo>
                    <a:pt x="115911" y="589979"/>
                  </a:lnTo>
                  <a:lnTo>
                    <a:pt x="117641" y="586197"/>
                  </a:lnTo>
                  <a:lnTo>
                    <a:pt x="119401" y="582415"/>
                  </a:lnTo>
                  <a:lnTo>
                    <a:pt x="121193" y="578633"/>
                  </a:lnTo>
                  <a:lnTo>
                    <a:pt x="123022" y="574851"/>
                  </a:lnTo>
                  <a:lnTo>
                    <a:pt x="124894" y="571069"/>
                  </a:lnTo>
                  <a:lnTo>
                    <a:pt x="126810" y="567287"/>
                  </a:lnTo>
                  <a:lnTo>
                    <a:pt x="128772" y="563505"/>
                  </a:lnTo>
                  <a:lnTo>
                    <a:pt x="130780" y="559723"/>
                  </a:lnTo>
                  <a:lnTo>
                    <a:pt x="132834" y="555941"/>
                  </a:lnTo>
                  <a:lnTo>
                    <a:pt x="134931" y="552160"/>
                  </a:lnTo>
                  <a:lnTo>
                    <a:pt x="137060" y="548378"/>
                  </a:lnTo>
                  <a:lnTo>
                    <a:pt x="139216" y="544596"/>
                  </a:lnTo>
                  <a:lnTo>
                    <a:pt x="141389" y="540814"/>
                  </a:lnTo>
                  <a:lnTo>
                    <a:pt x="143572" y="537032"/>
                  </a:lnTo>
                  <a:lnTo>
                    <a:pt x="145755" y="533250"/>
                  </a:lnTo>
                  <a:lnTo>
                    <a:pt x="147929" y="529468"/>
                  </a:lnTo>
                  <a:lnTo>
                    <a:pt x="150080" y="525686"/>
                  </a:lnTo>
                  <a:lnTo>
                    <a:pt x="152200" y="521904"/>
                  </a:lnTo>
                  <a:lnTo>
                    <a:pt x="154279" y="518122"/>
                  </a:lnTo>
                  <a:lnTo>
                    <a:pt x="156311" y="514340"/>
                  </a:lnTo>
                  <a:lnTo>
                    <a:pt x="158289" y="510558"/>
                  </a:lnTo>
                  <a:lnTo>
                    <a:pt x="160207" y="506777"/>
                  </a:lnTo>
                  <a:lnTo>
                    <a:pt x="162061" y="502995"/>
                  </a:lnTo>
                  <a:lnTo>
                    <a:pt x="163847" y="499213"/>
                  </a:lnTo>
                  <a:lnTo>
                    <a:pt x="165552" y="495431"/>
                  </a:lnTo>
                  <a:lnTo>
                    <a:pt x="167186" y="491649"/>
                  </a:lnTo>
                  <a:lnTo>
                    <a:pt x="168751" y="487867"/>
                  </a:lnTo>
                  <a:lnTo>
                    <a:pt x="170248" y="484085"/>
                  </a:lnTo>
                  <a:lnTo>
                    <a:pt x="171681" y="480303"/>
                  </a:lnTo>
                  <a:lnTo>
                    <a:pt x="173052" y="476521"/>
                  </a:lnTo>
                  <a:lnTo>
                    <a:pt x="174367" y="472739"/>
                  </a:lnTo>
                  <a:lnTo>
                    <a:pt x="175626" y="468957"/>
                  </a:lnTo>
                  <a:lnTo>
                    <a:pt x="176833" y="465175"/>
                  </a:lnTo>
                  <a:lnTo>
                    <a:pt x="178000" y="461393"/>
                  </a:lnTo>
                  <a:lnTo>
                    <a:pt x="179132" y="457612"/>
                  </a:lnTo>
                  <a:lnTo>
                    <a:pt x="180233" y="453830"/>
                  </a:lnTo>
                  <a:lnTo>
                    <a:pt x="181309" y="450048"/>
                  </a:lnTo>
                  <a:lnTo>
                    <a:pt x="182364" y="446266"/>
                  </a:lnTo>
                  <a:lnTo>
                    <a:pt x="183402" y="442484"/>
                  </a:lnTo>
                  <a:lnTo>
                    <a:pt x="184427" y="438702"/>
                  </a:lnTo>
                  <a:lnTo>
                    <a:pt x="185442" y="434920"/>
                  </a:lnTo>
                  <a:lnTo>
                    <a:pt x="186451" y="431138"/>
                  </a:lnTo>
                  <a:lnTo>
                    <a:pt x="187455" y="427356"/>
                  </a:lnTo>
                  <a:lnTo>
                    <a:pt x="188457" y="423574"/>
                  </a:lnTo>
                  <a:lnTo>
                    <a:pt x="189457" y="419792"/>
                  </a:lnTo>
                  <a:lnTo>
                    <a:pt x="190455" y="416010"/>
                  </a:lnTo>
                  <a:lnTo>
                    <a:pt x="191451" y="412229"/>
                  </a:lnTo>
                  <a:lnTo>
                    <a:pt x="192443" y="408447"/>
                  </a:lnTo>
                  <a:lnTo>
                    <a:pt x="193431" y="404665"/>
                  </a:lnTo>
                  <a:lnTo>
                    <a:pt x="194413" y="400883"/>
                  </a:lnTo>
                  <a:lnTo>
                    <a:pt x="195388" y="397101"/>
                  </a:lnTo>
                  <a:lnTo>
                    <a:pt x="196353" y="393319"/>
                  </a:lnTo>
                  <a:lnTo>
                    <a:pt x="197308" y="389537"/>
                  </a:lnTo>
                  <a:lnTo>
                    <a:pt x="198250" y="385755"/>
                  </a:lnTo>
                  <a:lnTo>
                    <a:pt x="199177" y="381973"/>
                  </a:lnTo>
                  <a:lnTo>
                    <a:pt x="200085" y="378191"/>
                  </a:lnTo>
                  <a:lnTo>
                    <a:pt x="200975" y="374409"/>
                  </a:lnTo>
                  <a:lnTo>
                    <a:pt x="201844" y="370627"/>
                  </a:lnTo>
                  <a:lnTo>
                    <a:pt x="202692" y="366846"/>
                  </a:lnTo>
                  <a:lnTo>
                    <a:pt x="203517" y="363064"/>
                  </a:lnTo>
                  <a:lnTo>
                    <a:pt x="204317" y="359282"/>
                  </a:lnTo>
                  <a:lnTo>
                    <a:pt x="205090" y="355500"/>
                  </a:lnTo>
                  <a:lnTo>
                    <a:pt x="205834" y="351718"/>
                  </a:lnTo>
                  <a:lnTo>
                    <a:pt x="206546" y="347936"/>
                  </a:lnTo>
                  <a:lnTo>
                    <a:pt x="207227" y="344154"/>
                  </a:lnTo>
                  <a:lnTo>
                    <a:pt x="207877" y="340372"/>
                  </a:lnTo>
                  <a:lnTo>
                    <a:pt x="208495" y="336590"/>
                  </a:lnTo>
                  <a:lnTo>
                    <a:pt x="209081" y="332808"/>
                  </a:lnTo>
                  <a:lnTo>
                    <a:pt x="209636" y="329026"/>
                  </a:lnTo>
                  <a:lnTo>
                    <a:pt x="210160" y="325244"/>
                  </a:lnTo>
                  <a:lnTo>
                    <a:pt x="210650" y="321463"/>
                  </a:lnTo>
                  <a:lnTo>
                    <a:pt x="211113" y="317681"/>
                  </a:lnTo>
                  <a:lnTo>
                    <a:pt x="211551" y="313899"/>
                  </a:lnTo>
                  <a:lnTo>
                    <a:pt x="211967" y="310117"/>
                  </a:lnTo>
                  <a:lnTo>
                    <a:pt x="212363" y="306335"/>
                  </a:lnTo>
                  <a:lnTo>
                    <a:pt x="212743" y="302553"/>
                  </a:lnTo>
                  <a:lnTo>
                    <a:pt x="213109" y="298771"/>
                  </a:lnTo>
                  <a:lnTo>
                    <a:pt x="213464" y="294989"/>
                  </a:lnTo>
                  <a:lnTo>
                    <a:pt x="213809" y="291207"/>
                  </a:lnTo>
                  <a:lnTo>
                    <a:pt x="214148" y="287425"/>
                  </a:lnTo>
                  <a:lnTo>
                    <a:pt x="214481" y="283643"/>
                  </a:lnTo>
                  <a:lnTo>
                    <a:pt x="214808" y="279861"/>
                  </a:lnTo>
                  <a:lnTo>
                    <a:pt x="215131" y="276080"/>
                  </a:lnTo>
                  <a:lnTo>
                    <a:pt x="215446" y="272298"/>
                  </a:lnTo>
                  <a:lnTo>
                    <a:pt x="215754" y="268516"/>
                  </a:lnTo>
                  <a:lnTo>
                    <a:pt x="216052" y="264734"/>
                  </a:lnTo>
                  <a:lnTo>
                    <a:pt x="216336" y="260952"/>
                  </a:lnTo>
                  <a:lnTo>
                    <a:pt x="216604" y="257170"/>
                  </a:lnTo>
                  <a:lnTo>
                    <a:pt x="216854" y="253388"/>
                  </a:lnTo>
                  <a:lnTo>
                    <a:pt x="217085" y="249606"/>
                  </a:lnTo>
                  <a:lnTo>
                    <a:pt x="217294" y="245824"/>
                  </a:lnTo>
                  <a:lnTo>
                    <a:pt x="217480" y="242042"/>
                  </a:lnTo>
                  <a:lnTo>
                    <a:pt x="217642" y="238260"/>
                  </a:lnTo>
                  <a:lnTo>
                    <a:pt x="217778" y="234478"/>
                  </a:lnTo>
                  <a:lnTo>
                    <a:pt x="217890" y="230696"/>
                  </a:lnTo>
                  <a:lnTo>
                    <a:pt x="217981" y="226915"/>
                  </a:lnTo>
                  <a:lnTo>
                    <a:pt x="218054" y="223133"/>
                  </a:lnTo>
                  <a:lnTo>
                    <a:pt x="218111" y="219351"/>
                  </a:lnTo>
                  <a:lnTo>
                    <a:pt x="218156" y="215569"/>
                  </a:lnTo>
                  <a:lnTo>
                    <a:pt x="218192" y="211787"/>
                  </a:lnTo>
                  <a:lnTo>
                    <a:pt x="218223" y="208005"/>
                  </a:lnTo>
                  <a:lnTo>
                    <a:pt x="218253" y="204223"/>
                  </a:lnTo>
                  <a:lnTo>
                    <a:pt x="218287" y="200441"/>
                  </a:lnTo>
                  <a:lnTo>
                    <a:pt x="218328" y="196659"/>
                  </a:lnTo>
                  <a:lnTo>
                    <a:pt x="218379" y="192877"/>
                  </a:lnTo>
                  <a:lnTo>
                    <a:pt x="218442" y="189095"/>
                  </a:lnTo>
                  <a:lnTo>
                    <a:pt x="218519" y="185313"/>
                  </a:lnTo>
                  <a:lnTo>
                    <a:pt x="218611" y="181532"/>
                  </a:lnTo>
                  <a:lnTo>
                    <a:pt x="218720" y="177750"/>
                  </a:lnTo>
                  <a:lnTo>
                    <a:pt x="218847" y="173968"/>
                  </a:lnTo>
                  <a:lnTo>
                    <a:pt x="218991" y="170186"/>
                  </a:lnTo>
                  <a:lnTo>
                    <a:pt x="219150" y="166404"/>
                  </a:lnTo>
                  <a:lnTo>
                    <a:pt x="219323" y="162622"/>
                  </a:lnTo>
                  <a:lnTo>
                    <a:pt x="219509" y="158840"/>
                  </a:lnTo>
                  <a:lnTo>
                    <a:pt x="219706" y="155058"/>
                  </a:lnTo>
                  <a:lnTo>
                    <a:pt x="219913" y="151276"/>
                  </a:lnTo>
                  <a:lnTo>
                    <a:pt x="220128" y="147494"/>
                  </a:lnTo>
                  <a:lnTo>
                    <a:pt x="220349" y="143712"/>
                  </a:lnTo>
                  <a:lnTo>
                    <a:pt x="220574" y="139930"/>
                  </a:lnTo>
                  <a:lnTo>
                    <a:pt x="220800" y="136149"/>
                  </a:lnTo>
                  <a:lnTo>
                    <a:pt x="221026" y="132367"/>
                  </a:lnTo>
                  <a:lnTo>
                    <a:pt x="221250" y="128585"/>
                  </a:lnTo>
                  <a:lnTo>
                    <a:pt x="221471" y="124803"/>
                  </a:lnTo>
                  <a:lnTo>
                    <a:pt x="221686" y="121021"/>
                  </a:lnTo>
                  <a:lnTo>
                    <a:pt x="221895" y="117239"/>
                  </a:lnTo>
                  <a:lnTo>
                    <a:pt x="222095" y="113457"/>
                  </a:lnTo>
                  <a:lnTo>
                    <a:pt x="222287" y="109675"/>
                  </a:lnTo>
                  <a:lnTo>
                    <a:pt x="222468" y="105893"/>
                  </a:lnTo>
                  <a:lnTo>
                    <a:pt x="222639" y="102111"/>
                  </a:lnTo>
                  <a:lnTo>
                    <a:pt x="222799" y="98329"/>
                  </a:lnTo>
                  <a:lnTo>
                    <a:pt x="222948" y="94547"/>
                  </a:lnTo>
                  <a:lnTo>
                    <a:pt x="223085" y="90766"/>
                  </a:lnTo>
                  <a:lnTo>
                    <a:pt x="223209" y="86984"/>
                  </a:lnTo>
                  <a:lnTo>
                    <a:pt x="223322" y="83202"/>
                  </a:lnTo>
                  <a:lnTo>
                    <a:pt x="223423" y="79420"/>
                  </a:lnTo>
                  <a:lnTo>
                    <a:pt x="223515" y="75638"/>
                  </a:lnTo>
                  <a:lnTo>
                    <a:pt x="223596" y="71856"/>
                  </a:lnTo>
                  <a:lnTo>
                    <a:pt x="223669" y="68074"/>
                  </a:lnTo>
                  <a:lnTo>
                    <a:pt x="223733" y="64292"/>
                  </a:lnTo>
                  <a:lnTo>
                    <a:pt x="223789" y="60510"/>
                  </a:lnTo>
                  <a:lnTo>
                    <a:pt x="223837" y="56728"/>
                  </a:lnTo>
                  <a:lnTo>
                    <a:pt x="223879" y="52946"/>
                  </a:lnTo>
                  <a:lnTo>
                    <a:pt x="223917" y="49164"/>
                  </a:lnTo>
                  <a:lnTo>
                    <a:pt x="223950" y="45383"/>
                  </a:lnTo>
                  <a:lnTo>
                    <a:pt x="223979" y="41601"/>
                  </a:lnTo>
                  <a:lnTo>
                    <a:pt x="224006" y="37819"/>
                  </a:lnTo>
                  <a:lnTo>
                    <a:pt x="224030" y="34037"/>
                  </a:lnTo>
                  <a:lnTo>
                    <a:pt x="224052" y="30255"/>
                  </a:lnTo>
                  <a:lnTo>
                    <a:pt x="224074" y="26473"/>
                  </a:lnTo>
                  <a:lnTo>
                    <a:pt x="224095" y="22691"/>
                  </a:lnTo>
                  <a:lnTo>
                    <a:pt x="224116" y="18909"/>
                  </a:lnTo>
                  <a:lnTo>
                    <a:pt x="224138" y="15127"/>
                  </a:lnTo>
                  <a:lnTo>
                    <a:pt x="224162" y="11345"/>
                  </a:lnTo>
                  <a:lnTo>
                    <a:pt x="224186" y="7563"/>
                  </a:lnTo>
                  <a:lnTo>
                    <a:pt x="224212" y="3781"/>
                  </a:lnTo>
                  <a:lnTo>
                    <a:pt x="224240" y="0"/>
                  </a:lnTo>
                  <a:lnTo>
                    <a:pt x="225471" y="0"/>
                  </a:lnTo>
                  <a:lnTo>
                    <a:pt x="225499" y="3781"/>
                  </a:lnTo>
                  <a:lnTo>
                    <a:pt x="225525" y="7563"/>
                  </a:lnTo>
                  <a:lnTo>
                    <a:pt x="225549" y="11345"/>
                  </a:lnTo>
                  <a:lnTo>
                    <a:pt x="225572" y="15127"/>
                  </a:lnTo>
                  <a:lnTo>
                    <a:pt x="225594" y="18909"/>
                  </a:lnTo>
                  <a:lnTo>
                    <a:pt x="225616" y="22691"/>
                  </a:lnTo>
                  <a:lnTo>
                    <a:pt x="225637" y="26473"/>
                  </a:lnTo>
                  <a:lnTo>
                    <a:pt x="225658" y="30255"/>
                  </a:lnTo>
                  <a:lnTo>
                    <a:pt x="225681" y="34037"/>
                  </a:lnTo>
                  <a:lnTo>
                    <a:pt x="225705" y="37819"/>
                  </a:lnTo>
                  <a:lnTo>
                    <a:pt x="225732" y="41601"/>
                  </a:lnTo>
                  <a:lnTo>
                    <a:pt x="225761" y="45383"/>
                  </a:lnTo>
                  <a:lnTo>
                    <a:pt x="225794" y="49164"/>
                  </a:lnTo>
                  <a:lnTo>
                    <a:pt x="225831" y="52946"/>
                  </a:lnTo>
                  <a:lnTo>
                    <a:pt x="225874" y="56728"/>
                  </a:lnTo>
                  <a:lnTo>
                    <a:pt x="225922" y="60510"/>
                  </a:lnTo>
                  <a:lnTo>
                    <a:pt x="225978" y="64292"/>
                  </a:lnTo>
                  <a:lnTo>
                    <a:pt x="226042" y="68074"/>
                  </a:lnTo>
                  <a:lnTo>
                    <a:pt x="226114" y="71856"/>
                  </a:lnTo>
                  <a:lnTo>
                    <a:pt x="226196" y="75638"/>
                  </a:lnTo>
                  <a:lnTo>
                    <a:pt x="226287" y="79420"/>
                  </a:lnTo>
                  <a:lnTo>
                    <a:pt x="226389" y="83202"/>
                  </a:lnTo>
                  <a:lnTo>
                    <a:pt x="226502" y="86984"/>
                  </a:lnTo>
                  <a:lnTo>
                    <a:pt x="226625" y="90766"/>
                  </a:lnTo>
                  <a:lnTo>
                    <a:pt x="226763" y="94547"/>
                  </a:lnTo>
                  <a:lnTo>
                    <a:pt x="226911" y="98329"/>
                  </a:lnTo>
                  <a:lnTo>
                    <a:pt x="227072" y="102111"/>
                  </a:lnTo>
                  <a:lnTo>
                    <a:pt x="227243" y="105893"/>
                  </a:lnTo>
                  <a:lnTo>
                    <a:pt x="227424" y="109675"/>
                  </a:lnTo>
                  <a:lnTo>
                    <a:pt x="227615" y="113457"/>
                  </a:lnTo>
                  <a:lnTo>
                    <a:pt x="227816" y="117239"/>
                  </a:lnTo>
                  <a:lnTo>
                    <a:pt x="228024" y="121021"/>
                  </a:lnTo>
                  <a:lnTo>
                    <a:pt x="228240" y="124803"/>
                  </a:lnTo>
                  <a:lnTo>
                    <a:pt x="228461" y="128585"/>
                  </a:lnTo>
                  <a:lnTo>
                    <a:pt x="228685" y="132367"/>
                  </a:lnTo>
                  <a:lnTo>
                    <a:pt x="228911" y="136149"/>
                  </a:lnTo>
                  <a:lnTo>
                    <a:pt x="229137" y="139930"/>
                  </a:lnTo>
                  <a:lnTo>
                    <a:pt x="229362" y="143712"/>
                  </a:lnTo>
                  <a:lnTo>
                    <a:pt x="229583" y="147494"/>
                  </a:lnTo>
                  <a:lnTo>
                    <a:pt x="229798" y="151276"/>
                  </a:lnTo>
                  <a:lnTo>
                    <a:pt x="230005" y="155058"/>
                  </a:lnTo>
                  <a:lnTo>
                    <a:pt x="230202" y="158840"/>
                  </a:lnTo>
                  <a:lnTo>
                    <a:pt x="230388" y="162622"/>
                  </a:lnTo>
                  <a:lnTo>
                    <a:pt x="230561" y="166404"/>
                  </a:lnTo>
                  <a:lnTo>
                    <a:pt x="230720" y="170186"/>
                  </a:lnTo>
                  <a:lnTo>
                    <a:pt x="230863" y="173968"/>
                  </a:lnTo>
                  <a:lnTo>
                    <a:pt x="230991" y="177750"/>
                  </a:lnTo>
                  <a:lnTo>
                    <a:pt x="231100" y="181532"/>
                  </a:lnTo>
                  <a:lnTo>
                    <a:pt x="231192" y="185313"/>
                  </a:lnTo>
                  <a:lnTo>
                    <a:pt x="231269" y="189095"/>
                  </a:lnTo>
                  <a:lnTo>
                    <a:pt x="231332" y="192877"/>
                  </a:lnTo>
                  <a:lnTo>
                    <a:pt x="231382" y="196659"/>
                  </a:lnTo>
                  <a:lnTo>
                    <a:pt x="231423" y="200441"/>
                  </a:lnTo>
                  <a:lnTo>
                    <a:pt x="231458" y="204223"/>
                  </a:lnTo>
                  <a:lnTo>
                    <a:pt x="231488" y="208005"/>
                  </a:lnTo>
                  <a:lnTo>
                    <a:pt x="231519" y="211787"/>
                  </a:lnTo>
                  <a:lnTo>
                    <a:pt x="231555" y="215569"/>
                  </a:lnTo>
                  <a:lnTo>
                    <a:pt x="231600" y="219351"/>
                  </a:lnTo>
                  <a:lnTo>
                    <a:pt x="231657" y="223133"/>
                  </a:lnTo>
                  <a:lnTo>
                    <a:pt x="231730" y="226915"/>
                  </a:lnTo>
                  <a:lnTo>
                    <a:pt x="231821" y="230696"/>
                  </a:lnTo>
                  <a:lnTo>
                    <a:pt x="231933" y="234478"/>
                  </a:lnTo>
                  <a:lnTo>
                    <a:pt x="232069" y="238260"/>
                  </a:lnTo>
                  <a:lnTo>
                    <a:pt x="232231" y="242042"/>
                  </a:lnTo>
                  <a:lnTo>
                    <a:pt x="232417" y="245824"/>
                  </a:lnTo>
                  <a:lnTo>
                    <a:pt x="232626" y="249606"/>
                  </a:lnTo>
                  <a:lnTo>
                    <a:pt x="232857" y="253388"/>
                  </a:lnTo>
                  <a:lnTo>
                    <a:pt x="233107" y="257170"/>
                  </a:lnTo>
                  <a:lnTo>
                    <a:pt x="233375" y="260952"/>
                  </a:lnTo>
                  <a:lnTo>
                    <a:pt x="233659" y="264734"/>
                  </a:lnTo>
                  <a:lnTo>
                    <a:pt x="233956" y="268516"/>
                  </a:lnTo>
                  <a:lnTo>
                    <a:pt x="234264" y="272298"/>
                  </a:lnTo>
                  <a:lnTo>
                    <a:pt x="234580" y="276080"/>
                  </a:lnTo>
                  <a:lnTo>
                    <a:pt x="234902" y="279861"/>
                  </a:lnTo>
                  <a:lnTo>
                    <a:pt x="235230" y="283643"/>
                  </a:lnTo>
                  <a:lnTo>
                    <a:pt x="235563" y="287425"/>
                  </a:lnTo>
                  <a:lnTo>
                    <a:pt x="235902" y="291207"/>
                  </a:lnTo>
                  <a:lnTo>
                    <a:pt x="236247" y="294989"/>
                  </a:lnTo>
                  <a:lnTo>
                    <a:pt x="236602" y="298771"/>
                  </a:lnTo>
                  <a:lnTo>
                    <a:pt x="236968" y="302553"/>
                  </a:lnTo>
                  <a:lnTo>
                    <a:pt x="237348" y="306335"/>
                  </a:lnTo>
                  <a:lnTo>
                    <a:pt x="237744" y="310117"/>
                  </a:lnTo>
                  <a:lnTo>
                    <a:pt x="238160" y="313899"/>
                  </a:lnTo>
                  <a:lnTo>
                    <a:pt x="238598" y="317681"/>
                  </a:lnTo>
                  <a:lnTo>
                    <a:pt x="239060" y="321463"/>
                  </a:lnTo>
                  <a:lnTo>
                    <a:pt x="239551" y="325244"/>
                  </a:lnTo>
                  <a:lnTo>
                    <a:pt x="240075" y="329026"/>
                  </a:lnTo>
                  <a:lnTo>
                    <a:pt x="240630" y="332808"/>
                  </a:lnTo>
                  <a:lnTo>
                    <a:pt x="241216" y="336590"/>
                  </a:lnTo>
                  <a:lnTo>
                    <a:pt x="241834" y="340372"/>
                  </a:lnTo>
                  <a:lnTo>
                    <a:pt x="242484" y="344154"/>
                  </a:lnTo>
                  <a:lnTo>
                    <a:pt x="243165" y="347936"/>
                  </a:lnTo>
                  <a:lnTo>
                    <a:pt x="243877" y="351718"/>
                  </a:lnTo>
                  <a:lnTo>
                    <a:pt x="244620" y="355500"/>
                  </a:lnTo>
                  <a:lnTo>
                    <a:pt x="245394" y="359282"/>
                  </a:lnTo>
                  <a:lnTo>
                    <a:pt x="246194" y="363064"/>
                  </a:lnTo>
                  <a:lnTo>
                    <a:pt x="247019" y="366846"/>
                  </a:lnTo>
                  <a:lnTo>
                    <a:pt x="247866" y="370627"/>
                  </a:lnTo>
                  <a:lnTo>
                    <a:pt x="248736" y="374409"/>
                  </a:lnTo>
                  <a:lnTo>
                    <a:pt x="249626" y="378191"/>
                  </a:lnTo>
                  <a:lnTo>
                    <a:pt x="250534" y="381973"/>
                  </a:lnTo>
                  <a:lnTo>
                    <a:pt x="251461" y="385755"/>
                  </a:lnTo>
                  <a:lnTo>
                    <a:pt x="252403" y="389537"/>
                  </a:lnTo>
                  <a:lnTo>
                    <a:pt x="253357" y="393319"/>
                  </a:lnTo>
                  <a:lnTo>
                    <a:pt x="254323" y="397101"/>
                  </a:lnTo>
                  <a:lnTo>
                    <a:pt x="255298" y="400883"/>
                  </a:lnTo>
                  <a:lnTo>
                    <a:pt x="256280" y="404665"/>
                  </a:lnTo>
                  <a:lnTo>
                    <a:pt x="257268" y="408447"/>
                  </a:lnTo>
                  <a:lnTo>
                    <a:pt x="258260" y="412229"/>
                  </a:lnTo>
                  <a:lnTo>
                    <a:pt x="259256" y="416010"/>
                  </a:lnTo>
                  <a:lnTo>
                    <a:pt x="260254" y="419792"/>
                  </a:lnTo>
                  <a:lnTo>
                    <a:pt x="261253" y="423574"/>
                  </a:lnTo>
                  <a:lnTo>
                    <a:pt x="262255" y="427356"/>
                  </a:lnTo>
                  <a:lnTo>
                    <a:pt x="263260" y="431138"/>
                  </a:lnTo>
                  <a:lnTo>
                    <a:pt x="264269" y="434920"/>
                  </a:lnTo>
                  <a:lnTo>
                    <a:pt x="265284" y="438702"/>
                  </a:lnTo>
                  <a:lnTo>
                    <a:pt x="266309" y="442484"/>
                  </a:lnTo>
                  <a:lnTo>
                    <a:pt x="267347" y="446266"/>
                  </a:lnTo>
                  <a:lnTo>
                    <a:pt x="268402" y="450048"/>
                  </a:lnTo>
                  <a:lnTo>
                    <a:pt x="269478" y="453830"/>
                  </a:lnTo>
                  <a:lnTo>
                    <a:pt x="270579" y="457612"/>
                  </a:lnTo>
                  <a:lnTo>
                    <a:pt x="271711" y="461393"/>
                  </a:lnTo>
                  <a:lnTo>
                    <a:pt x="272877" y="465175"/>
                  </a:lnTo>
                  <a:lnTo>
                    <a:pt x="274085" y="468957"/>
                  </a:lnTo>
                  <a:lnTo>
                    <a:pt x="275344" y="472739"/>
                  </a:lnTo>
                  <a:lnTo>
                    <a:pt x="276658" y="476521"/>
                  </a:lnTo>
                  <a:lnTo>
                    <a:pt x="278030" y="480303"/>
                  </a:lnTo>
                  <a:lnTo>
                    <a:pt x="279463" y="484085"/>
                  </a:lnTo>
                  <a:lnTo>
                    <a:pt x="280960" y="487867"/>
                  </a:lnTo>
                  <a:lnTo>
                    <a:pt x="282525" y="491649"/>
                  </a:lnTo>
                  <a:lnTo>
                    <a:pt x="284159" y="495431"/>
                  </a:lnTo>
                  <a:lnTo>
                    <a:pt x="285863" y="499213"/>
                  </a:lnTo>
                  <a:lnTo>
                    <a:pt x="287649" y="502995"/>
                  </a:lnTo>
                  <a:lnTo>
                    <a:pt x="289503" y="506777"/>
                  </a:lnTo>
                  <a:lnTo>
                    <a:pt x="291422" y="510558"/>
                  </a:lnTo>
                  <a:lnTo>
                    <a:pt x="293400" y="514340"/>
                  </a:lnTo>
                  <a:lnTo>
                    <a:pt x="295432" y="518122"/>
                  </a:lnTo>
                  <a:lnTo>
                    <a:pt x="297511" y="521904"/>
                  </a:lnTo>
                  <a:lnTo>
                    <a:pt x="299630" y="525686"/>
                  </a:lnTo>
                  <a:lnTo>
                    <a:pt x="301782" y="529468"/>
                  </a:lnTo>
                  <a:lnTo>
                    <a:pt x="303956" y="533250"/>
                  </a:lnTo>
                  <a:lnTo>
                    <a:pt x="306139" y="537032"/>
                  </a:lnTo>
                  <a:lnTo>
                    <a:pt x="308322" y="540814"/>
                  </a:lnTo>
                  <a:lnTo>
                    <a:pt x="310495" y="544596"/>
                  </a:lnTo>
                  <a:lnTo>
                    <a:pt x="312650" y="548378"/>
                  </a:lnTo>
                  <a:lnTo>
                    <a:pt x="314780" y="552160"/>
                  </a:lnTo>
                  <a:lnTo>
                    <a:pt x="316877" y="555941"/>
                  </a:lnTo>
                  <a:lnTo>
                    <a:pt x="318931" y="559723"/>
                  </a:lnTo>
                  <a:lnTo>
                    <a:pt x="320939" y="563505"/>
                  </a:lnTo>
                  <a:lnTo>
                    <a:pt x="322901" y="567287"/>
                  </a:lnTo>
                  <a:lnTo>
                    <a:pt x="324817" y="571069"/>
                  </a:lnTo>
                  <a:lnTo>
                    <a:pt x="326688" y="574851"/>
                  </a:lnTo>
                  <a:lnTo>
                    <a:pt x="328518" y="578633"/>
                  </a:lnTo>
                  <a:lnTo>
                    <a:pt x="330310" y="582415"/>
                  </a:lnTo>
                  <a:lnTo>
                    <a:pt x="332069" y="586197"/>
                  </a:lnTo>
                  <a:lnTo>
                    <a:pt x="333800" y="589979"/>
                  </a:lnTo>
                  <a:lnTo>
                    <a:pt x="335514" y="593761"/>
                  </a:lnTo>
                  <a:lnTo>
                    <a:pt x="337219" y="597543"/>
                  </a:lnTo>
                  <a:lnTo>
                    <a:pt x="338924" y="601324"/>
                  </a:lnTo>
                  <a:lnTo>
                    <a:pt x="340637" y="605106"/>
                  </a:lnTo>
                  <a:lnTo>
                    <a:pt x="342364" y="608888"/>
                  </a:lnTo>
                  <a:lnTo>
                    <a:pt x="344113" y="612670"/>
                  </a:lnTo>
                  <a:lnTo>
                    <a:pt x="345889" y="616452"/>
                  </a:lnTo>
                  <a:lnTo>
                    <a:pt x="347704" y="620234"/>
                  </a:lnTo>
                  <a:lnTo>
                    <a:pt x="349555" y="624016"/>
                  </a:lnTo>
                  <a:lnTo>
                    <a:pt x="351445" y="627798"/>
                  </a:lnTo>
                  <a:lnTo>
                    <a:pt x="353374" y="631580"/>
                  </a:lnTo>
                  <a:lnTo>
                    <a:pt x="355340" y="635362"/>
                  </a:lnTo>
                  <a:lnTo>
                    <a:pt x="357343" y="639144"/>
                  </a:lnTo>
                  <a:lnTo>
                    <a:pt x="359380" y="642926"/>
                  </a:lnTo>
                  <a:lnTo>
                    <a:pt x="361448" y="646707"/>
                  </a:lnTo>
                  <a:lnTo>
                    <a:pt x="363542" y="650489"/>
                  </a:lnTo>
                  <a:lnTo>
                    <a:pt x="365654" y="654271"/>
                  </a:lnTo>
                  <a:lnTo>
                    <a:pt x="367779" y="658053"/>
                  </a:lnTo>
                  <a:lnTo>
                    <a:pt x="369911" y="661835"/>
                  </a:lnTo>
                  <a:lnTo>
                    <a:pt x="372046" y="665617"/>
                  </a:lnTo>
                  <a:lnTo>
                    <a:pt x="374178" y="669399"/>
                  </a:lnTo>
                  <a:lnTo>
                    <a:pt x="376304" y="673181"/>
                  </a:lnTo>
                  <a:lnTo>
                    <a:pt x="378419" y="676963"/>
                  </a:lnTo>
                  <a:lnTo>
                    <a:pt x="380519" y="680745"/>
                  </a:lnTo>
                  <a:lnTo>
                    <a:pt x="382604" y="684527"/>
                  </a:lnTo>
                  <a:lnTo>
                    <a:pt x="384673" y="688309"/>
                  </a:lnTo>
                  <a:lnTo>
                    <a:pt x="386725" y="692090"/>
                  </a:lnTo>
                  <a:lnTo>
                    <a:pt x="388761" y="695872"/>
                  </a:lnTo>
                  <a:lnTo>
                    <a:pt x="390780" y="699654"/>
                  </a:lnTo>
                  <a:lnTo>
                    <a:pt x="392784" y="703436"/>
                  </a:lnTo>
                  <a:lnTo>
                    <a:pt x="394770" y="707218"/>
                  </a:lnTo>
                  <a:lnTo>
                    <a:pt x="396741" y="711000"/>
                  </a:lnTo>
                  <a:lnTo>
                    <a:pt x="398698" y="714782"/>
                  </a:lnTo>
                  <a:lnTo>
                    <a:pt x="400642" y="718564"/>
                  </a:lnTo>
                  <a:lnTo>
                    <a:pt x="402573" y="722346"/>
                  </a:lnTo>
                  <a:lnTo>
                    <a:pt x="404492" y="726128"/>
                  </a:lnTo>
                  <a:lnTo>
                    <a:pt x="406400" y="729910"/>
                  </a:lnTo>
                  <a:lnTo>
                    <a:pt x="408297" y="733692"/>
                  </a:lnTo>
                  <a:lnTo>
                    <a:pt x="410185" y="737473"/>
                  </a:lnTo>
                  <a:lnTo>
                    <a:pt x="412067" y="741255"/>
                  </a:lnTo>
                  <a:lnTo>
                    <a:pt x="413947" y="745037"/>
                  </a:lnTo>
                  <a:lnTo>
                    <a:pt x="415827" y="748819"/>
                  </a:lnTo>
                  <a:lnTo>
                    <a:pt x="417711" y="752601"/>
                  </a:lnTo>
                  <a:lnTo>
                    <a:pt x="419601" y="756383"/>
                  </a:lnTo>
                  <a:lnTo>
                    <a:pt x="421500" y="760165"/>
                  </a:lnTo>
                  <a:lnTo>
                    <a:pt x="423411" y="763947"/>
                  </a:lnTo>
                  <a:lnTo>
                    <a:pt x="425333" y="767729"/>
                  </a:lnTo>
                  <a:lnTo>
                    <a:pt x="427264" y="771511"/>
                  </a:lnTo>
                  <a:lnTo>
                    <a:pt x="429200" y="775293"/>
                  </a:lnTo>
                  <a:lnTo>
                    <a:pt x="431134" y="779075"/>
                  </a:lnTo>
                  <a:lnTo>
                    <a:pt x="433057" y="782857"/>
                  </a:lnTo>
                  <a:lnTo>
                    <a:pt x="434960" y="786638"/>
                  </a:lnTo>
                  <a:lnTo>
                    <a:pt x="436829" y="790420"/>
                  </a:lnTo>
                  <a:lnTo>
                    <a:pt x="438638" y="794202"/>
                  </a:lnTo>
                  <a:lnTo>
                    <a:pt x="440371" y="797984"/>
                  </a:lnTo>
                  <a:lnTo>
                    <a:pt x="442012" y="801766"/>
                  </a:lnTo>
                  <a:lnTo>
                    <a:pt x="443541" y="805548"/>
                  </a:lnTo>
                  <a:lnTo>
                    <a:pt x="444941" y="809330"/>
                  </a:lnTo>
                  <a:lnTo>
                    <a:pt x="446193" y="813112"/>
                  </a:lnTo>
                  <a:lnTo>
                    <a:pt x="447281" y="816894"/>
                  </a:lnTo>
                  <a:lnTo>
                    <a:pt x="448189" y="820676"/>
                  </a:lnTo>
                  <a:lnTo>
                    <a:pt x="448873" y="824458"/>
                  </a:lnTo>
                  <a:lnTo>
                    <a:pt x="449356" y="828240"/>
                  </a:lnTo>
                  <a:lnTo>
                    <a:pt x="449635" y="832021"/>
                  </a:lnTo>
                  <a:lnTo>
                    <a:pt x="449711" y="835803"/>
                  </a:lnTo>
                  <a:lnTo>
                    <a:pt x="449587" y="839585"/>
                  </a:lnTo>
                  <a:lnTo>
                    <a:pt x="449271" y="843367"/>
                  </a:lnTo>
                  <a:lnTo>
                    <a:pt x="448772" y="847149"/>
                  </a:lnTo>
                  <a:lnTo>
                    <a:pt x="448096" y="850931"/>
                  </a:lnTo>
                  <a:lnTo>
                    <a:pt x="447256" y="854713"/>
                  </a:lnTo>
                  <a:lnTo>
                    <a:pt x="446289" y="858495"/>
                  </a:lnTo>
                  <a:lnTo>
                    <a:pt x="445217" y="862277"/>
                  </a:lnTo>
                  <a:lnTo>
                    <a:pt x="444058" y="866059"/>
                  </a:lnTo>
                  <a:lnTo>
                    <a:pt x="442833" y="869841"/>
                  </a:lnTo>
                  <a:lnTo>
                    <a:pt x="441561" y="873623"/>
                  </a:lnTo>
                  <a:lnTo>
                    <a:pt x="440260" y="877404"/>
                  </a:lnTo>
                  <a:lnTo>
                    <a:pt x="438947" y="881186"/>
                  </a:lnTo>
                  <a:lnTo>
                    <a:pt x="437641" y="884968"/>
                  </a:lnTo>
                  <a:lnTo>
                    <a:pt x="436352" y="888750"/>
                  </a:lnTo>
                  <a:lnTo>
                    <a:pt x="435088" y="892532"/>
                  </a:lnTo>
                  <a:lnTo>
                    <a:pt x="433856" y="896314"/>
                  </a:lnTo>
                  <a:lnTo>
                    <a:pt x="432659" y="900096"/>
                  </a:lnTo>
                  <a:lnTo>
                    <a:pt x="431497" y="903878"/>
                  </a:lnTo>
                  <a:lnTo>
                    <a:pt x="430371" y="907660"/>
                  </a:lnTo>
                  <a:lnTo>
                    <a:pt x="429283" y="911442"/>
                  </a:lnTo>
                  <a:lnTo>
                    <a:pt x="428222" y="915224"/>
                  </a:lnTo>
                  <a:lnTo>
                    <a:pt x="427182" y="919006"/>
                  </a:lnTo>
                  <a:lnTo>
                    <a:pt x="426158" y="922787"/>
                  </a:lnTo>
                  <a:lnTo>
                    <a:pt x="425142" y="926569"/>
                  </a:lnTo>
                  <a:lnTo>
                    <a:pt x="424128" y="930351"/>
                  </a:lnTo>
                  <a:lnTo>
                    <a:pt x="423109" y="934133"/>
                  </a:lnTo>
                  <a:lnTo>
                    <a:pt x="422078" y="937915"/>
                  </a:lnTo>
                  <a:lnTo>
                    <a:pt x="421023" y="941697"/>
                  </a:lnTo>
                  <a:lnTo>
                    <a:pt x="419940" y="945479"/>
                  </a:lnTo>
                  <a:lnTo>
                    <a:pt x="418824" y="949261"/>
                  </a:lnTo>
                  <a:lnTo>
                    <a:pt x="417667" y="953043"/>
                  </a:lnTo>
                  <a:lnTo>
                    <a:pt x="416466" y="956825"/>
                  </a:lnTo>
                  <a:lnTo>
                    <a:pt x="415214" y="960607"/>
                  </a:lnTo>
                  <a:lnTo>
                    <a:pt x="413908" y="964389"/>
                  </a:lnTo>
                  <a:lnTo>
                    <a:pt x="412537" y="968170"/>
                  </a:lnTo>
                  <a:lnTo>
                    <a:pt x="411097" y="971952"/>
                  </a:lnTo>
                  <a:lnTo>
                    <a:pt x="409590" y="975734"/>
                  </a:lnTo>
                  <a:lnTo>
                    <a:pt x="408015" y="979516"/>
                  </a:lnTo>
                  <a:lnTo>
                    <a:pt x="406370" y="983298"/>
                  </a:lnTo>
                  <a:lnTo>
                    <a:pt x="404656" y="987080"/>
                  </a:lnTo>
                  <a:lnTo>
                    <a:pt x="402871" y="990862"/>
                  </a:lnTo>
                  <a:lnTo>
                    <a:pt x="401017" y="994644"/>
                  </a:lnTo>
                  <a:lnTo>
                    <a:pt x="399087" y="998426"/>
                  </a:lnTo>
                  <a:lnTo>
                    <a:pt x="397093" y="1002208"/>
                  </a:lnTo>
                  <a:lnTo>
                    <a:pt x="395039" y="1005990"/>
                  </a:lnTo>
                  <a:lnTo>
                    <a:pt x="392930" y="1009772"/>
                  </a:lnTo>
                  <a:lnTo>
                    <a:pt x="390773" y="1013554"/>
                  </a:lnTo>
                  <a:lnTo>
                    <a:pt x="388571" y="1017335"/>
                  </a:lnTo>
                  <a:lnTo>
                    <a:pt x="386331" y="1021117"/>
                  </a:lnTo>
                  <a:lnTo>
                    <a:pt x="384059" y="1024899"/>
                  </a:lnTo>
                  <a:lnTo>
                    <a:pt x="381759" y="1028681"/>
                  </a:lnTo>
                  <a:lnTo>
                    <a:pt x="379442" y="1032463"/>
                  </a:lnTo>
                  <a:lnTo>
                    <a:pt x="377117" y="1036245"/>
                  </a:lnTo>
                  <a:lnTo>
                    <a:pt x="374789" y="1040027"/>
                  </a:lnTo>
                  <a:lnTo>
                    <a:pt x="372464" y="1043809"/>
                  </a:lnTo>
                  <a:lnTo>
                    <a:pt x="370149" y="1047591"/>
                  </a:lnTo>
                  <a:lnTo>
                    <a:pt x="367849" y="1051373"/>
                  </a:lnTo>
                  <a:lnTo>
                    <a:pt x="365571" y="1055155"/>
                  </a:lnTo>
                  <a:lnTo>
                    <a:pt x="363322" y="1058937"/>
                  </a:lnTo>
                  <a:lnTo>
                    <a:pt x="361103" y="1062718"/>
                  </a:lnTo>
                  <a:lnTo>
                    <a:pt x="358915" y="1066500"/>
                  </a:lnTo>
                  <a:lnTo>
                    <a:pt x="356760" y="1070282"/>
                  </a:lnTo>
                  <a:lnTo>
                    <a:pt x="354640" y="1074064"/>
                  </a:lnTo>
                  <a:lnTo>
                    <a:pt x="352552" y="1077846"/>
                  </a:lnTo>
                  <a:lnTo>
                    <a:pt x="350496" y="1081628"/>
                  </a:lnTo>
                  <a:lnTo>
                    <a:pt x="348473" y="1085410"/>
                  </a:lnTo>
                  <a:lnTo>
                    <a:pt x="346477" y="1089192"/>
                  </a:lnTo>
                  <a:lnTo>
                    <a:pt x="344501" y="1092974"/>
                  </a:lnTo>
                  <a:lnTo>
                    <a:pt x="342543" y="1096756"/>
                  </a:lnTo>
                  <a:lnTo>
                    <a:pt x="340598" y="1100538"/>
                  </a:lnTo>
                  <a:lnTo>
                    <a:pt x="338661" y="1104320"/>
                  </a:lnTo>
                  <a:lnTo>
                    <a:pt x="336729" y="1108101"/>
                  </a:lnTo>
                  <a:lnTo>
                    <a:pt x="334797" y="1111883"/>
                  </a:lnTo>
                  <a:lnTo>
                    <a:pt x="332862" y="1115665"/>
                  </a:lnTo>
                  <a:lnTo>
                    <a:pt x="330921" y="1119447"/>
                  </a:lnTo>
                  <a:lnTo>
                    <a:pt x="328971" y="1123229"/>
                  </a:lnTo>
                  <a:lnTo>
                    <a:pt x="327011" y="1127011"/>
                  </a:lnTo>
                  <a:lnTo>
                    <a:pt x="325041" y="1130793"/>
                  </a:lnTo>
                  <a:lnTo>
                    <a:pt x="323060" y="1134575"/>
                  </a:lnTo>
                  <a:lnTo>
                    <a:pt x="321069" y="1138357"/>
                  </a:lnTo>
                  <a:lnTo>
                    <a:pt x="319066" y="1142139"/>
                  </a:lnTo>
                  <a:lnTo>
                    <a:pt x="317054" y="1145921"/>
                  </a:lnTo>
                  <a:lnTo>
                    <a:pt x="315035" y="1149703"/>
                  </a:lnTo>
                  <a:lnTo>
                    <a:pt x="313011" y="1153484"/>
                  </a:lnTo>
                  <a:lnTo>
                    <a:pt x="310985" y="1157266"/>
                  </a:lnTo>
                  <a:lnTo>
                    <a:pt x="308960" y="1161048"/>
                  </a:lnTo>
                  <a:lnTo>
                    <a:pt x="306938" y="1164830"/>
                  </a:lnTo>
                  <a:lnTo>
                    <a:pt x="304924" y="1168612"/>
                  </a:lnTo>
                  <a:lnTo>
                    <a:pt x="302924" y="1172394"/>
                  </a:lnTo>
                  <a:lnTo>
                    <a:pt x="300943" y="1176176"/>
                  </a:lnTo>
                  <a:lnTo>
                    <a:pt x="298985" y="1179958"/>
                  </a:lnTo>
                  <a:lnTo>
                    <a:pt x="297057" y="1183740"/>
                  </a:lnTo>
                  <a:lnTo>
                    <a:pt x="295162" y="1187522"/>
                  </a:lnTo>
                  <a:lnTo>
                    <a:pt x="293306" y="1191304"/>
                  </a:lnTo>
                  <a:lnTo>
                    <a:pt x="291494" y="1195086"/>
                  </a:lnTo>
                  <a:lnTo>
                    <a:pt x="289731" y="1198867"/>
                  </a:lnTo>
                  <a:lnTo>
                    <a:pt x="288028" y="1202649"/>
                  </a:lnTo>
                  <a:lnTo>
                    <a:pt x="286385" y="1206431"/>
                  </a:lnTo>
                  <a:lnTo>
                    <a:pt x="284801" y="1210213"/>
                  </a:lnTo>
                  <a:lnTo>
                    <a:pt x="283277" y="1213995"/>
                  </a:lnTo>
                  <a:lnTo>
                    <a:pt x="281815" y="1217777"/>
                  </a:lnTo>
                  <a:lnTo>
                    <a:pt x="280414" y="1221559"/>
                  </a:lnTo>
                  <a:lnTo>
                    <a:pt x="279072" y="1225341"/>
                  </a:lnTo>
                  <a:lnTo>
                    <a:pt x="277789" y="1229123"/>
                  </a:lnTo>
                  <a:lnTo>
                    <a:pt x="276570" y="1232905"/>
                  </a:lnTo>
                  <a:lnTo>
                    <a:pt x="275402" y="1236687"/>
                  </a:lnTo>
                  <a:lnTo>
                    <a:pt x="274281" y="1240469"/>
                  </a:lnTo>
                  <a:lnTo>
                    <a:pt x="273204" y="1244250"/>
                  </a:lnTo>
                  <a:lnTo>
                    <a:pt x="272167" y="1248032"/>
                  </a:lnTo>
                  <a:lnTo>
                    <a:pt x="271166" y="1251814"/>
                  </a:lnTo>
                  <a:lnTo>
                    <a:pt x="270196" y="1255596"/>
                  </a:lnTo>
                  <a:lnTo>
                    <a:pt x="269256" y="1259378"/>
                  </a:lnTo>
                  <a:lnTo>
                    <a:pt x="268342" y="1263160"/>
                  </a:lnTo>
                  <a:lnTo>
                    <a:pt x="267448" y="1266942"/>
                  </a:lnTo>
                  <a:lnTo>
                    <a:pt x="266571" y="1270724"/>
                  </a:lnTo>
                  <a:lnTo>
                    <a:pt x="265708" y="1274506"/>
                  </a:lnTo>
                  <a:lnTo>
                    <a:pt x="264857" y="1278288"/>
                  </a:lnTo>
                  <a:lnTo>
                    <a:pt x="264016" y="1282070"/>
                  </a:lnTo>
                  <a:lnTo>
                    <a:pt x="263183" y="1285852"/>
                  </a:lnTo>
                  <a:lnTo>
                    <a:pt x="262359" y="1289634"/>
                  </a:lnTo>
                  <a:lnTo>
                    <a:pt x="261542" y="1293415"/>
                  </a:lnTo>
                  <a:lnTo>
                    <a:pt x="260732" y="1297197"/>
                  </a:lnTo>
                  <a:lnTo>
                    <a:pt x="259929" y="1300979"/>
                  </a:lnTo>
                  <a:lnTo>
                    <a:pt x="259134" y="1304761"/>
                  </a:lnTo>
                  <a:lnTo>
                    <a:pt x="258348" y="1308543"/>
                  </a:lnTo>
                  <a:lnTo>
                    <a:pt x="257573" y="1312325"/>
                  </a:lnTo>
                  <a:lnTo>
                    <a:pt x="256810" y="1316107"/>
                  </a:lnTo>
                  <a:lnTo>
                    <a:pt x="256064" y="1319889"/>
                  </a:lnTo>
                  <a:lnTo>
                    <a:pt x="255334" y="1323671"/>
                  </a:lnTo>
                  <a:lnTo>
                    <a:pt x="254622" y="1327453"/>
                  </a:lnTo>
                  <a:lnTo>
                    <a:pt x="253930" y="1331235"/>
                  </a:lnTo>
                  <a:lnTo>
                    <a:pt x="253256" y="1335017"/>
                  </a:lnTo>
                  <a:lnTo>
                    <a:pt x="252603" y="1338798"/>
                  </a:lnTo>
                  <a:lnTo>
                    <a:pt x="251969" y="1342580"/>
                  </a:lnTo>
                  <a:lnTo>
                    <a:pt x="251355" y="1346362"/>
                  </a:lnTo>
                  <a:lnTo>
                    <a:pt x="250761" y="1350144"/>
                  </a:lnTo>
                  <a:lnTo>
                    <a:pt x="250180" y="1353926"/>
                  </a:lnTo>
                  <a:lnTo>
                    <a:pt x="249612" y="1357708"/>
                  </a:lnTo>
                  <a:lnTo>
                    <a:pt x="249053" y="1361490"/>
                  </a:lnTo>
                  <a:lnTo>
                    <a:pt x="248500" y="1365272"/>
                  </a:lnTo>
                  <a:lnTo>
                    <a:pt x="247950" y="1369054"/>
                  </a:lnTo>
                  <a:lnTo>
                    <a:pt x="247401" y="1372836"/>
                  </a:lnTo>
                  <a:lnTo>
                    <a:pt x="246849" y="1376618"/>
                  </a:lnTo>
                  <a:lnTo>
                    <a:pt x="246293" y="1380400"/>
                  </a:lnTo>
                  <a:lnTo>
                    <a:pt x="245731" y="1384181"/>
                  </a:lnTo>
                  <a:lnTo>
                    <a:pt x="245163" y="1387963"/>
                  </a:lnTo>
                  <a:lnTo>
                    <a:pt x="244590" y="1391745"/>
                  </a:lnTo>
                  <a:lnTo>
                    <a:pt x="244011" y="1395527"/>
                  </a:lnTo>
                  <a:lnTo>
                    <a:pt x="243430" y="1399309"/>
                  </a:lnTo>
                  <a:lnTo>
                    <a:pt x="242847" y="1403091"/>
                  </a:lnTo>
                  <a:lnTo>
                    <a:pt x="242267" y="1406873"/>
                  </a:lnTo>
                  <a:lnTo>
                    <a:pt x="241691" y="1410655"/>
                  </a:lnTo>
                  <a:lnTo>
                    <a:pt x="241125" y="1414437"/>
                  </a:lnTo>
                  <a:lnTo>
                    <a:pt x="240570" y="1418219"/>
                  </a:lnTo>
                  <a:lnTo>
                    <a:pt x="240029" y="1422001"/>
                  </a:lnTo>
                  <a:lnTo>
                    <a:pt x="239505" y="1425783"/>
                  </a:lnTo>
                  <a:lnTo>
                    <a:pt x="239000" y="1429564"/>
                  </a:lnTo>
                  <a:lnTo>
                    <a:pt x="238517" y="1433346"/>
                  </a:lnTo>
                  <a:lnTo>
                    <a:pt x="238060" y="1437128"/>
                  </a:lnTo>
                  <a:lnTo>
                    <a:pt x="237626" y="1440910"/>
                  </a:lnTo>
                  <a:lnTo>
                    <a:pt x="237215" y="1444692"/>
                  </a:lnTo>
                  <a:lnTo>
                    <a:pt x="236827" y="1448474"/>
                  </a:lnTo>
                  <a:lnTo>
                    <a:pt x="236460" y="1452256"/>
                  </a:lnTo>
                  <a:lnTo>
                    <a:pt x="236114" y="1456038"/>
                  </a:lnTo>
                  <a:lnTo>
                    <a:pt x="235786" y="1459820"/>
                  </a:lnTo>
                  <a:lnTo>
                    <a:pt x="235476" y="1463602"/>
                  </a:lnTo>
                  <a:lnTo>
                    <a:pt x="235181" y="1467384"/>
                  </a:lnTo>
                  <a:lnTo>
                    <a:pt x="234898" y="1471166"/>
                  </a:lnTo>
                  <a:lnTo>
                    <a:pt x="234624" y="1474947"/>
                  </a:lnTo>
                  <a:lnTo>
                    <a:pt x="234357" y="1478729"/>
                  </a:lnTo>
                  <a:lnTo>
                    <a:pt x="234095" y="1482511"/>
                  </a:lnTo>
                  <a:lnTo>
                    <a:pt x="233837" y="1486293"/>
                  </a:lnTo>
                  <a:lnTo>
                    <a:pt x="233581" y="1490075"/>
                  </a:lnTo>
                  <a:lnTo>
                    <a:pt x="233327" y="1493857"/>
                  </a:lnTo>
                  <a:lnTo>
                    <a:pt x="233073" y="1497639"/>
                  </a:lnTo>
                  <a:lnTo>
                    <a:pt x="232821" y="1501421"/>
                  </a:lnTo>
                  <a:lnTo>
                    <a:pt x="232569" y="1505203"/>
                  </a:lnTo>
                  <a:lnTo>
                    <a:pt x="232319" y="1508985"/>
                  </a:lnTo>
                  <a:lnTo>
                    <a:pt x="232071" y="1512767"/>
                  </a:lnTo>
                  <a:lnTo>
                    <a:pt x="231827" y="1516549"/>
                  </a:lnTo>
                  <a:lnTo>
                    <a:pt x="231587" y="1520331"/>
                  </a:lnTo>
                  <a:lnTo>
                    <a:pt x="231353" y="1524112"/>
                  </a:lnTo>
                  <a:lnTo>
                    <a:pt x="231127" y="1527894"/>
                  </a:lnTo>
                  <a:lnTo>
                    <a:pt x="230908" y="1531676"/>
                  </a:lnTo>
                  <a:lnTo>
                    <a:pt x="230698" y="1535458"/>
                  </a:lnTo>
                  <a:lnTo>
                    <a:pt x="230497" y="1539240"/>
                  </a:lnTo>
                  <a:lnTo>
                    <a:pt x="230306" y="1543022"/>
                  </a:lnTo>
                  <a:lnTo>
                    <a:pt x="230126" y="1546804"/>
                  </a:lnTo>
                  <a:lnTo>
                    <a:pt x="229955" y="1550586"/>
                  </a:lnTo>
                  <a:lnTo>
                    <a:pt x="229796" y="1554368"/>
                  </a:lnTo>
                  <a:lnTo>
                    <a:pt x="229647" y="1558150"/>
                  </a:lnTo>
                  <a:lnTo>
                    <a:pt x="229508" y="1561932"/>
                  </a:lnTo>
                  <a:lnTo>
                    <a:pt x="229377" y="1565714"/>
                  </a:lnTo>
                  <a:lnTo>
                    <a:pt x="229254" y="1569495"/>
                  </a:lnTo>
                  <a:lnTo>
                    <a:pt x="229140" y="1573277"/>
                  </a:lnTo>
                  <a:lnTo>
                    <a:pt x="229032" y="1577059"/>
                  </a:lnTo>
                  <a:lnTo>
                    <a:pt x="228933" y="1580841"/>
                  </a:lnTo>
                  <a:lnTo>
                    <a:pt x="228840" y="1584623"/>
                  </a:lnTo>
                  <a:lnTo>
                    <a:pt x="228752" y="1588405"/>
                  </a:lnTo>
                  <a:lnTo>
                    <a:pt x="228671" y="1592187"/>
                  </a:lnTo>
                  <a:lnTo>
                    <a:pt x="228594" y="1595969"/>
                  </a:lnTo>
                  <a:lnTo>
                    <a:pt x="228521" y="1599751"/>
                  </a:lnTo>
                  <a:lnTo>
                    <a:pt x="228453" y="1603533"/>
                  </a:lnTo>
                  <a:lnTo>
                    <a:pt x="228389" y="1607315"/>
                  </a:lnTo>
                  <a:lnTo>
                    <a:pt x="228328" y="1611097"/>
                  </a:lnTo>
                  <a:lnTo>
                    <a:pt x="228270" y="1614878"/>
                  </a:lnTo>
                  <a:lnTo>
                    <a:pt x="228215" y="1618660"/>
                  </a:lnTo>
                  <a:lnTo>
                    <a:pt x="228160" y="1622442"/>
                  </a:lnTo>
                  <a:lnTo>
                    <a:pt x="228107" y="1626224"/>
                  </a:lnTo>
                  <a:lnTo>
                    <a:pt x="228054" y="1630006"/>
                  </a:lnTo>
                  <a:lnTo>
                    <a:pt x="228001" y="1633788"/>
                  </a:lnTo>
                  <a:lnTo>
                    <a:pt x="227948" y="1637570"/>
                  </a:lnTo>
                  <a:lnTo>
                    <a:pt x="227893" y="1641352"/>
                  </a:lnTo>
                  <a:lnTo>
                    <a:pt x="227837" y="1645134"/>
                  </a:lnTo>
                  <a:lnTo>
                    <a:pt x="227780" y="1648916"/>
                  </a:lnTo>
                  <a:lnTo>
                    <a:pt x="227721" y="1652698"/>
                  </a:lnTo>
                  <a:lnTo>
                    <a:pt x="227661" y="1656480"/>
                  </a:lnTo>
                  <a:lnTo>
                    <a:pt x="227599" y="1660261"/>
                  </a:lnTo>
                  <a:lnTo>
                    <a:pt x="227536" y="1664043"/>
                  </a:lnTo>
                  <a:lnTo>
                    <a:pt x="227473" y="1667825"/>
                  </a:lnTo>
                  <a:lnTo>
                    <a:pt x="227410" y="1671607"/>
                  </a:lnTo>
                  <a:lnTo>
                    <a:pt x="227349" y="1675389"/>
                  </a:lnTo>
                  <a:lnTo>
                    <a:pt x="227288" y="1679171"/>
                  </a:lnTo>
                  <a:lnTo>
                    <a:pt x="227231" y="1682953"/>
                  </a:lnTo>
                  <a:lnTo>
                    <a:pt x="227177" y="1686735"/>
                  </a:lnTo>
                  <a:lnTo>
                    <a:pt x="227127" y="1690517"/>
                  </a:lnTo>
                  <a:lnTo>
                    <a:pt x="227082" y="1694299"/>
                  </a:lnTo>
                  <a:lnTo>
                    <a:pt x="227043" y="1698081"/>
                  </a:lnTo>
                  <a:lnTo>
                    <a:pt x="227012" y="1701863"/>
                  </a:lnTo>
                  <a:lnTo>
                    <a:pt x="226988" y="1705644"/>
                  </a:lnTo>
                  <a:lnTo>
                    <a:pt x="226971" y="1709426"/>
                  </a:lnTo>
                  <a:lnTo>
                    <a:pt x="226962" y="1713208"/>
                  </a:lnTo>
                  <a:lnTo>
                    <a:pt x="226959" y="1716990"/>
                  </a:lnTo>
                  <a:lnTo>
                    <a:pt x="226964" y="1720772"/>
                  </a:lnTo>
                  <a:lnTo>
                    <a:pt x="226975" y="1724554"/>
                  </a:lnTo>
                  <a:lnTo>
                    <a:pt x="226991" y="1728336"/>
                  </a:lnTo>
                  <a:lnTo>
                    <a:pt x="227012" y="1732118"/>
                  </a:lnTo>
                  <a:lnTo>
                    <a:pt x="227035" y="1735900"/>
                  </a:lnTo>
                  <a:lnTo>
                    <a:pt x="227058" y="1739682"/>
                  </a:lnTo>
                  <a:lnTo>
                    <a:pt x="227081" y="1743464"/>
                  </a:lnTo>
                  <a:lnTo>
                    <a:pt x="227102" y="1747246"/>
                  </a:lnTo>
                  <a:lnTo>
                    <a:pt x="227119" y="1751027"/>
                  </a:lnTo>
                  <a:lnTo>
                    <a:pt x="227130" y="1754809"/>
                  </a:lnTo>
                  <a:lnTo>
                    <a:pt x="227133" y="1758591"/>
                  </a:lnTo>
                  <a:lnTo>
                    <a:pt x="227128" y="1762373"/>
                  </a:lnTo>
                  <a:lnTo>
                    <a:pt x="227114" y="1766155"/>
                  </a:lnTo>
                  <a:lnTo>
                    <a:pt x="227091" y="1769937"/>
                  </a:lnTo>
                  <a:lnTo>
                    <a:pt x="227057" y="1773719"/>
                  </a:lnTo>
                  <a:lnTo>
                    <a:pt x="227014" y="1777501"/>
                  </a:lnTo>
                  <a:lnTo>
                    <a:pt x="226961" y="1781283"/>
                  </a:lnTo>
                  <a:lnTo>
                    <a:pt x="226899" y="1785065"/>
                  </a:lnTo>
                  <a:lnTo>
                    <a:pt x="226828" y="1788847"/>
                  </a:lnTo>
                  <a:lnTo>
                    <a:pt x="226750" y="1792629"/>
                  </a:lnTo>
                  <a:lnTo>
                    <a:pt x="226667" y="1796411"/>
                  </a:lnTo>
                  <a:lnTo>
                    <a:pt x="226580" y="1800192"/>
                  </a:lnTo>
                  <a:lnTo>
                    <a:pt x="226490" y="1803974"/>
                  </a:lnTo>
                  <a:lnTo>
                    <a:pt x="226398" y="1807756"/>
                  </a:lnTo>
                  <a:lnTo>
                    <a:pt x="226307" y="1811538"/>
                  </a:lnTo>
                  <a:lnTo>
                    <a:pt x="226217" y="1815320"/>
                  </a:lnTo>
                  <a:lnTo>
                    <a:pt x="226131" y="1819102"/>
                  </a:lnTo>
                  <a:lnTo>
                    <a:pt x="226049" y="1822884"/>
                  </a:lnTo>
                  <a:lnTo>
                    <a:pt x="225972" y="1826666"/>
                  </a:lnTo>
                  <a:lnTo>
                    <a:pt x="225901" y="1830448"/>
                  </a:lnTo>
                  <a:lnTo>
                    <a:pt x="225836" y="1834230"/>
                  </a:lnTo>
                  <a:lnTo>
                    <a:pt x="225778" y="1838012"/>
                  </a:lnTo>
                  <a:lnTo>
                    <a:pt x="225726" y="1841794"/>
                  </a:lnTo>
                  <a:lnTo>
                    <a:pt x="225682" y="1845575"/>
                  </a:lnTo>
                  <a:lnTo>
                    <a:pt x="225644" y="1849357"/>
                  </a:lnTo>
                  <a:lnTo>
                    <a:pt x="225612" y="1853139"/>
                  </a:lnTo>
                  <a:lnTo>
                    <a:pt x="225585" y="1856921"/>
                  </a:lnTo>
                  <a:lnTo>
                    <a:pt x="225562" y="1860703"/>
                  </a:lnTo>
                  <a:lnTo>
                    <a:pt x="225542" y="1864485"/>
                  </a:lnTo>
                  <a:lnTo>
                    <a:pt x="225526" y="1868267"/>
                  </a:lnTo>
                  <a:lnTo>
                    <a:pt x="225511" y="1872049"/>
                  </a:lnTo>
                  <a:lnTo>
                    <a:pt x="225498" y="1875831"/>
                  </a:lnTo>
                  <a:lnTo>
                    <a:pt x="225485" y="1879613"/>
                  </a:lnTo>
                  <a:lnTo>
                    <a:pt x="225472" y="1883395"/>
                  </a:lnTo>
                  <a:lnTo>
                    <a:pt x="225459" y="1887177"/>
                  </a:lnTo>
                  <a:lnTo>
                    <a:pt x="225446" y="1890958"/>
                  </a:lnTo>
                  <a:lnTo>
                    <a:pt x="225431" y="1894740"/>
                  </a:lnTo>
                  <a:lnTo>
                    <a:pt x="225415" y="1898522"/>
                  </a:lnTo>
                  <a:lnTo>
                    <a:pt x="225398" y="1902304"/>
                  </a:lnTo>
                  <a:lnTo>
                    <a:pt x="225379" y="1906086"/>
                  </a:lnTo>
                  <a:lnTo>
                    <a:pt x="225360" y="1909868"/>
                  </a:lnTo>
                  <a:lnTo>
                    <a:pt x="225340" y="1913650"/>
                  </a:lnTo>
                  <a:lnTo>
                    <a:pt x="225318" y="1917432"/>
                  </a:lnTo>
                  <a:lnTo>
                    <a:pt x="225297" y="1921214"/>
                  </a:lnTo>
                  <a:lnTo>
                    <a:pt x="225274" y="1924996"/>
                  </a:lnTo>
                  <a:lnTo>
                    <a:pt x="225251" y="1928778"/>
                  </a:lnTo>
                  <a:lnTo>
                    <a:pt x="225228" y="1932560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2" name="pg30">
              <a:extLst>
                <a:ext uri="{FF2B5EF4-FFF2-40B4-BE49-F238E27FC236}">
                  <a16:creationId xmlns:a16="http://schemas.microsoft.com/office/drawing/2014/main" id="{C7FE81C9-69E2-4AFB-44E9-68C07D4E7BAC}"/>
                </a:ext>
              </a:extLst>
            </p:cNvPr>
            <p:cNvSpPr/>
            <p:nvPr/>
          </p:nvSpPr>
          <p:spPr>
            <a:xfrm>
              <a:off x="3679135" y="4510179"/>
              <a:ext cx="472825" cy="2074656"/>
            </a:xfrm>
            <a:custGeom>
              <a:avLst/>
              <a:gdLst/>
              <a:ahLst/>
              <a:cxnLst/>
              <a:rect l="0" t="0" r="0" b="0"/>
              <a:pathLst>
                <a:path w="472825" h="2074656">
                  <a:moveTo>
                    <a:pt x="236205" y="2074656"/>
                  </a:moveTo>
                  <a:lnTo>
                    <a:pt x="236195" y="2070596"/>
                  </a:lnTo>
                  <a:lnTo>
                    <a:pt x="236188" y="2066536"/>
                  </a:lnTo>
                  <a:lnTo>
                    <a:pt x="236184" y="2062476"/>
                  </a:lnTo>
                  <a:lnTo>
                    <a:pt x="236183" y="2058416"/>
                  </a:lnTo>
                  <a:lnTo>
                    <a:pt x="236185" y="2054356"/>
                  </a:lnTo>
                  <a:lnTo>
                    <a:pt x="236190" y="2050296"/>
                  </a:lnTo>
                  <a:lnTo>
                    <a:pt x="236197" y="2046236"/>
                  </a:lnTo>
                  <a:lnTo>
                    <a:pt x="236207" y="2042176"/>
                  </a:lnTo>
                  <a:lnTo>
                    <a:pt x="236220" y="2038116"/>
                  </a:lnTo>
                  <a:lnTo>
                    <a:pt x="236234" y="2034056"/>
                  </a:lnTo>
                  <a:lnTo>
                    <a:pt x="236250" y="2029996"/>
                  </a:lnTo>
                  <a:lnTo>
                    <a:pt x="236266" y="2025936"/>
                  </a:lnTo>
                  <a:lnTo>
                    <a:pt x="236283" y="2021876"/>
                  </a:lnTo>
                  <a:lnTo>
                    <a:pt x="236300" y="2017816"/>
                  </a:lnTo>
                  <a:lnTo>
                    <a:pt x="236316" y="2013756"/>
                  </a:lnTo>
                  <a:lnTo>
                    <a:pt x="236331" y="2009696"/>
                  </a:lnTo>
                  <a:lnTo>
                    <a:pt x="236344" y="2005636"/>
                  </a:lnTo>
                  <a:lnTo>
                    <a:pt x="236357" y="2001576"/>
                  </a:lnTo>
                  <a:lnTo>
                    <a:pt x="236368" y="1997516"/>
                  </a:lnTo>
                  <a:lnTo>
                    <a:pt x="236377" y="1993456"/>
                  </a:lnTo>
                  <a:lnTo>
                    <a:pt x="236384" y="1989396"/>
                  </a:lnTo>
                  <a:lnTo>
                    <a:pt x="236390" y="1985336"/>
                  </a:lnTo>
                  <a:lnTo>
                    <a:pt x="236395" y="1981276"/>
                  </a:lnTo>
                  <a:lnTo>
                    <a:pt x="236398" y="1977216"/>
                  </a:lnTo>
                  <a:lnTo>
                    <a:pt x="236399" y="1973156"/>
                  </a:lnTo>
                  <a:lnTo>
                    <a:pt x="236399" y="1969096"/>
                  </a:lnTo>
                  <a:lnTo>
                    <a:pt x="236398" y="1965036"/>
                  </a:lnTo>
                  <a:lnTo>
                    <a:pt x="236395" y="1960976"/>
                  </a:lnTo>
                  <a:lnTo>
                    <a:pt x="236390" y="1956916"/>
                  </a:lnTo>
                  <a:lnTo>
                    <a:pt x="236384" y="1952856"/>
                  </a:lnTo>
                  <a:lnTo>
                    <a:pt x="236375" y="1948796"/>
                  </a:lnTo>
                  <a:lnTo>
                    <a:pt x="236363" y="1944736"/>
                  </a:lnTo>
                  <a:lnTo>
                    <a:pt x="236349" y="1940676"/>
                  </a:lnTo>
                  <a:lnTo>
                    <a:pt x="236332" y="1936616"/>
                  </a:lnTo>
                  <a:lnTo>
                    <a:pt x="236311" y="1932556"/>
                  </a:lnTo>
                  <a:lnTo>
                    <a:pt x="236287" y="1928496"/>
                  </a:lnTo>
                  <a:lnTo>
                    <a:pt x="236260" y="1924436"/>
                  </a:lnTo>
                  <a:lnTo>
                    <a:pt x="236230" y="1920376"/>
                  </a:lnTo>
                  <a:lnTo>
                    <a:pt x="236196" y="1916316"/>
                  </a:lnTo>
                  <a:lnTo>
                    <a:pt x="236160" y="1912256"/>
                  </a:lnTo>
                  <a:lnTo>
                    <a:pt x="236122" y="1908196"/>
                  </a:lnTo>
                  <a:lnTo>
                    <a:pt x="236082" y="1904136"/>
                  </a:lnTo>
                  <a:lnTo>
                    <a:pt x="236041" y="1900076"/>
                  </a:lnTo>
                  <a:lnTo>
                    <a:pt x="236000" y="1896016"/>
                  </a:lnTo>
                  <a:lnTo>
                    <a:pt x="235959" y="1891956"/>
                  </a:lnTo>
                  <a:lnTo>
                    <a:pt x="235919" y="1887896"/>
                  </a:lnTo>
                  <a:lnTo>
                    <a:pt x="235880" y="1883836"/>
                  </a:lnTo>
                  <a:lnTo>
                    <a:pt x="235842" y="1879776"/>
                  </a:lnTo>
                  <a:lnTo>
                    <a:pt x="235806" y="1875716"/>
                  </a:lnTo>
                  <a:lnTo>
                    <a:pt x="235771" y="1871656"/>
                  </a:lnTo>
                  <a:lnTo>
                    <a:pt x="235737" y="1867596"/>
                  </a:lnTo>
                  <a:lnTo>
                    <a:pt x="235704" y="1863536"/>
                  </a:lnTo>
                  <a:lnTo>
                    <a:pt x="235672" y="1859476"/>
                  </a:lnTo>
                  <a:lnTo>
                    <a:pt x="235640" y="1855416"/>
                  </a:lnTo>
                  <a:lnTo>
                    <a:pt x="235608" y="1851356"/>
                  </a:lnTo>
                  <a:lnTo>
                    <a:pt x="235576" y="1847296"/>
                  </a:lnTo>
                  <a:lnTo>
                    <a:pt x="235544" y="1843236"/>
                  </a:lnTo>
                  <a:lnTo>
                    <a:pt x="235512" y="1839176"/>
                  </a:lnTo>
                  <a:lnTo>
                    <a:pt x="235481" y="1835116"/>
                  </a:lnTo>
                  <a:lnTo>
                    <a:pt x="235451" y="1831056"/>
                  </a:lnTo>
                  <a:lnTo>
                    <a:pt x="235422" y="1826996"/>
                  </a:lnTo>
                  <a:lnTo>
                    <a:pt x="235395" y="1822936"/>
                  </a:lnTo>
                  <a:lnTo>
                    <a:pt x="235371" y="1818876"/>
                  </a:lnTo>
                  <a:lnTo>
                    <a:pt x="235349" y="1814816"/>
                  </a:lnTo>
                  <a:lnTo>
                    <a:pt x="235328" y="1810756"/>
                  </a:lnTo>
                  <a:lnTo>
                    <a:pt x="235310" y="1806696"/>
                  </a:lnTo>
                  <a:lnTo>
                    <a:pt x="235294" y="1802636"/>
                  </a:lnTo>
                  <a:lnTo>
                    <a:pt x="235279" y="1798576"/>
                  </a:lnTo>
                  <a:lnTo>
                    <a:pt x="235265" y="1794516"/>
                  </a:lnTo>
                  <a:lnTo>
                    <a:pt x="235252" y="1790456"/>
                  </a:lnTo>
                  <a:lnTo>
                    <a:pt x="235239" y="1786396"/>
                  </a:lnTo>
                  <a:lnTo>
                    <a:pt x="235228" y="1782336"/>
                  </a:lnTo>
                  <a:lnTo>
                    <a:pt x="235217" y="1778276"/>
                  </a:lnTo>
                  <a:lnTo>
                    <a:pt x="235208" y="1774216"/>
                  </a:lnTo>
                  <a:lnTo>
                    <a:pt x="235201" y="1770156"/>
                  </a:lnTo>
                  <a:lnTo>
                    <a:pt x="235195" y="1766096"/>
                  </a:lnTo>
                  <a:lnTo>
                    <a:pt x="235191" y="1762036"/>
                  </a:lnTo>
                  <a:lnTo>
                    <a:pt x="235189" y="1757976"/>
                  </a:lnTo>
                  <a:lnTo>
                    <a:pt x="235189" y="1753916"/>
                  </a:lnTo>
                  <a:lnTo>
                    <a:pt x="235191" y="1749856"/>
                  </a:lnTo>
                  <a:lnTo>
                    <a:pt x="235193" y="1745796"/>
                  </a:lnTo>
                  <a:lnTo>
                    <a:pt x="235195" y="1741736"/>
                  </a:lnTo>
                  <a:lnTo>
                    <a:pt x="235196" y="1737676"/>
                  </a:lnTo>
                  <a:lnTo>
                    <a:pt x="235195" y="1733616"/>
                  </a:lnTo>
                  <a:lnTo>
                    <a:pt x="235192" y="1729556"/>
                  </a:lnTo>
                  <a:lnTo>
                    <a:pt x="235187" y="1725496"/>
                  </a:lnTo>
                  <a:lnTo>
                    <a:pt x="235178" y="1721436"/>
                  </a:lnTo>
                  <a:lnTo>
                    <a:pt x="235167" y="1717376"/>
                  </a:lnTo>
                  <a:lnTo>
                    <a:pt x="235152" y="1713316"/>
                  </a:lnTo>
                  <a:lnTo>
                    <a:pt x="235134" y="1709256"/>
                  </a:lnTo>
                  <a:lnTo>
                    <a:pt x="235114" y="1705196"/>
                  </a:lnTo>
                  <a:lnTo>
                    <a:pt x="235092" y="1701136"/>
                  </a:lnTo>
                  <a:lnTo>
                    <a:pt x="235068" y="1697076"/>
                  </a:lnTo>
                  <a:lnTo>
                    <a:pt x="235043" y="1693016"/>
                  </a:lnTo>
                  <a:lnTo>
                    <a:pt x="235016" y="1688956"/>
                  </a:lnTo>
                  <a:lnTo>
                    <a:pt x="234988" y="1684896"/>
                  </a:lnTo>
                  <a:lnTo>
                    <a:pt x="234959" y="1680836"/>
                  </a:lnTo>
                  <a:lnTo>
                    <a:pt x="234928" y="1676776"/>
                  </a:lnTo>
                  <a:lnTo>
                    <a:pt x="234895" y="1672716"/>
                  </a:lnTo>
                  <a:lnTo>
                    <a:pt x="234860" y="1668656"/>
                  </a:lnTo>
                  <a:lnTo>
                    <a:pt x="234822" y="1664596"/>
                  </a:lnTo>
                  <a:lnTo>
                    <a:pt x="234782" y="1660536"/>
                  </a:lnTo>
                  <a:lnTo>
                    <a:pt x="234738" y="1656476"/>
                  </a:lnTo>
                  <a:lnTo>
                    <a:pt x="234691" y="1652416"/>
                  </a:lnTo>
                  <a:lnTo>
                    <a:pt x="234641" y="1648356"/>
                  </a:lnTo>
                  <a:lnTo>
                    <a:pt x="234586" y="1644296"/>
                  </a:lnTo>
                  <a:lnTo>
                    <a:pt x="234527" y="1640236"/>
                  </a:lnTo>
                  <a:lnTo>
                    <a:pt x="234464" y="1636176"/>
                  </a:lnTo>
                  <a:lnTo>
                    <a:pt x="234396" y="1632116"/>
                  </a:lnTo>
                  <a:lnTo>
                    <a:pt x="234321" y="1628057"/>
                  </a:lnTo>
                  <a:lnTo>
                    <a:pt x="234241" y="1623997"/>
                  </a:lnTo>
                  <a:lnTo>
                    <a:pt x="234153" y="1619937"/>
                  </a:lnTo>
                  <a:lnTo>
                    <a:pt x="234060" y="1615877"/>
                  </a:lnTo>
                  <a:lnTo>
                    <a:pt x="233959" y="1611817"/>
                  </a:lnTo>
                  <a:lnTo>
                    <a:pt x="233851" y="1607757"/>
                  </a:lnTo>
                  <a:lnTo>
                    <a:pt x="233738" y="1603697"/>
                  </a:lnTo>
                  <a:lnTo>
                    <a:pt x="233619" y="1599637"/>
                  </a:lnTo>
                  <a:lnTo>
                    <a:pt x="233497" y="1595577"/>
                  </a:lnTo>
                  <a:lnTo>
                    <a:pt x="233374" y="1591517"/>
                  </a:lnTo>
                  <a:lnTo>
                    <a:pt x="233251" y="1587457"/>
                  </a:lnTo>
                  <a:lnTo>
                    <a:pt x="233132" y="1583397"/>
                  </a:lnTo>
                  <a:lnTo>
                    <a:pt x="233017" y="1579337"/>
                  </a:lnTo>
                  <a:lnTo>
                    <a:pt x="232910" y="1575277"/>
                  </a:lnTo>
                  <a:lnTo>
                    <a:pt x="232810" y="1571217"/>
                  </a:lnTo>
                  <a:lnTo>
                    <a:pt x="232719" y="1567157"/>
                  </a:lnTo>
                  <a:lnTo>
                    <a:pt x="232638" y="1563097"/>
                  </a:lnTo>
                  <a:lnTo>
                    <a:pt x="232564" y="1559037"/>
                  </a:lnTo>
                  <a:lnTo>
                    <a:pt x="232498" y="1554977"/>
                  </a:lnTo>
                  <a:lnTo>
                    <a:pt x="232438" y="1550917"/>
                  </a:lnTo>
                  <a:lnTo>
                    <a:pt x="232382" y="1546857"/>
                  </a:lnTo>
                  <a:lnTo>
                    <a:pt x="232328" y="1542797"/>
                  </a:lnTo>
                  <a:lnTo>
                    <a:pt x="232273" y="1538737"/>
                  </a:lnTo>
                  <a:lnTo>
                    <a:pt x="232217" y="1534677"/>
                  </a:lnTo>
                  <a:lnTo>
                    <a:pt x="232158" y="1530617"/>
                  </a:lnTo>
                  <a:lnTo>
                    <a:pt x="232095" y="1526557"/>
                  </a:lnTo>
                  <a:lnTo>
                    <a:pt x="232027" y="1522497"/>
                  </a:lnTo>
                  <a:lnTo>
                    <a:pt x="231953" y="1518437"/>
                  </a:lnTo>
                  <a:lnTo>
                    <a:pt x="231874" y="1514377"/>
                  </a:lnTo>
                  <a:lnTo>
                    <a:pt x="231788" y="1510317"/>
                  </a:lnTo>
                  <a:lnTo>
                    <a:pt x="231698" y="1506257"/>
                  </a:lnTo>
                  <a:lnTo>
                    <a:pt x="231601" y="1502197"/>
                  </a:lnTo>
                  <a:lnTo>
                    <a:pt x="231500" y="1498137"/>
                  </a:lnTo>
                  <a:lnTo>
                    <a:pt x="231393" y="1494077"/>
                  </a:lnTo>
                  <a:lnTo>
                    <a:pt x="231280" y="1490017"/>
                  </a:lnTo>
                  <a:lnTo>
                    <a:pt x="231160" y="1485957"/>
                  </a:lnTo>
                  <a:lnTo>
                    <a:pt x="231033" y="1481897"/>
                  </a:lnTo>
                  <a:lnTo>
                    <a:pt x="230897" y="1477837"/>
                  </a:lnTo>
                  <a:lnTo>
                    <a:pt x="230751" y="1473777"/>
                  </a:lnTo>
                  <a:lnTo>
                    <a:pt x="230594" y="1469717"/>
                  </a:lnTo>
                  <a:lnTo>
                    <a:pt x="230425" y="1465657"/>
                  </a:lnTo>
                  <a:lnTo>
                    <a:pt x="230244" y="1461597"/>
                  </a:lnTo>
                  <a:lnTo>
                    <a:pt x="230051" y="1457537"/>
                  </a:lnTo>
                  <a:lnTo>
                    <a:pt x="229847" y="1453477"/>
                  </a:lnTo>
                  <a:lnTo>
                    <a:pt x="229634" y="1449417"/>
                  </a:lnTo>
                  <a:lnTo>
                    <a:pt x="229414" y="1445357"/>
                  </a:lnTo>
                  <a:lnTo>
                    <a:pt x="229189" y="1441297"/>
                  </a:lnTo>
                  <a:lnTo>
                    <a:pt x="228962" y="1437237"/>
                  </a:lnTo>
                  <a:lnTo>
                    <a:pt x="228736" y="1433177"/>
                  </a:lnTo>
                  <a:lnTo>
                    <a:pt x="228514" y="1429117"/>
                  </a:lnTo>
                  <a:lnTo>
                    <a:pt x="228297" y="1425057"/>
                  </a:lnTo>
                  <a:lnTo>
                    <a:pt x="228086" y="1420997"/>
                  </a:lnTo>
                  <a:lnTo>
                    <a:pt x="227881" y="1416937"/>
                  </a:lnTo>
                  <a:lnTo>
                    <a:pt x="227679" y="1412877"/>
                  </a:lnTo>
                  <a:lnTo>
                    <a:pt x="227478" y="1408817"/>
                  </a:lnTo>
                  <a:lnTo>
                    <a:pt x="227273" y="1404757"/>
                  </a:lnTo>
                  <a:lnTo>
                    <a:pt x="227059" y="1400697"/>
                  </a:lnTo>
                  <a:lnTo>
                    <a:pt x="226832" y="1396637"/>
                  </a:lnTo>
                  <a:lnTo>
                    <a:pt x="226582" y="1392577"/>
                  </a:lnTo>
                  <a:lnTo>
                    <a:pt x="226305" y="1388517"/>
                  </a:lnTo>
                  <a:lnTo>
                    <a:pt x="225998" y="1384457"/>
                  </a:lnTo>
                  <a:lnTo>
                    <a:pt x="225659" y="1380397"/>
                  </a:lnTo>
                  <a:lnTo>
                    <a:pt x="225285" y="1376337"/>
                  </a:lnTo>
                  <a:lnTo>
                    <a:pt x="224878" y="1372277"/>
                  </a:lnTo>
                  <a:lnTo>
                    <a:pt x="224439" y="1368217"/>
                  </a:lnTo>
                  <a:lnTo>
                    <a:pt x="223974" y="1364157"/>
                  </a:lnTo>
                  <a:lnTo>
                    <a:pt x="223486" y="1360097"/>
                  </a:lnTo>
                  <a:lnTo>
                    <a:pt x="222981" y="1356037"/>
                  </a:lnTo>
                  <a:lnTo>
                    <a:pt x="222466" y="1351977"/>
                  </a:lnTo>
                  <a:lnTo>
                    <a:pt x="221947" y="1347917"/>
                  </a:lnTo>
                  <a:lnTo>
                    <a:pt x="221428" y="1343857"/>
                  </a:lnTo>
                  <a:lnTo>
                    <a:pt x="220913" y="1339797"/>
                  </a:lnTo>
                  <a:lnTo>
                    <a:pt x="220401" y="1335737"/>
                  </a:lnTo>
                  <a:lnTo>
                    <a:pt x="219892" y="1331677"/>
                  </a:lnTo>
                  <a:lnTo>
                    <a:pt x="219382" y="1327617"/>
                  </a:lnTo>
                  <a:lnTo>
                    <a:pt x="218867" y="1323557"/>
                  </a:lnTo>
                  <a:lnTo>
                    <a:pt x="218341" y="1319497"/>
                  </a:lnTo>
                  <a:lnTo>
                    <a:pt x="217797" y="1315437"/>
                  </a:lnTo>
                  <a:lnTo>
                    <a:pt x="217224" y="1311377"/>
                  </a:lnTo>
                  <a:lnTo>
                    <a:pt x="216619" y="1307317"/>
                  </a:lnTo>
                  <a:lnTo>
                    <a:pt x="215976" y="1303257"/>
                  </a:lnTo>
                  <a:lnTo>
                    <a:pt x="215293" y="1299197"/>
                  </a:lnTo>
                  <a:lnTo>
                    <a:pt x="214567" y="1295137"/>
                  </a:lnTo>
                  <a:lnTo>
                    <a:pt x="213797" y="1291077"/>
                  </a:lnTo>
                  <a:lnTo>
                    <a:pt x="212986" y="1287017"/>
                  </a:lnTo>
                  <a:lnTo>
                    <a:pt x="212136" y="1282957"/>
                  </a:lnTo>
                  <a:lnTo>
                    <a:pt x="211252" y="1278897"/>
                  </a:lnTo>
                  <a:lnTo>
                    <a:pt x="210339" y="1274837"/>
                  </a:lnTo>
                  <a:lnTo>
                    <a:pt x="209406" y="1270777"/>
                  </a:lnTo>
                  <a:lnTo>
                    <a:pt x="208462" y="1266717"/>
                  </a:lnTo>
                  <a:lnTo>
                    <a:pt x="207516" y="1262657"/>
                  </a:lnTo>
                  <a:lnTo>
                    <a:pt x="206576" y="1258597"/>
                  </a:lnTo>
                  <a:lnTo>
                    <a:pt x="205647" y="1254537"/>
                  </a:lnTo>
                  <a:lnTo>
                    <a:pt x="204737" y="1250477"/>
                  </a:lnTo>
                  <a:lnTo>
                    <a:pt x="203850" y="1246417"/>
                  </a:lnTo>
                  <a:lnTo>
                    <a:pt x="202986" y="1242357"/>
                  </a:lnTo>
                  <a:lnTo>
                    <a:pt x="202147" y="1238297"/>
                  </a:lnTo>
                  <a:lnTo>
                    <a:pt x="201330" y="1234237"/>
                  </a:lnTo>
                  <a:lnTo>
                    <a:pt x="200528" y="1230177"/>
                  </a:lnTo>
                  <a:lnTo>
                    <a:pt x="199731" y="1226117"/>
                  </a:lnTo>
                  <a:lnTo>
                    <a:pt x="198930" y="1222057"/>
                  </a:lnTo>
                  <a:lnTo>
                    <a:pt x="198114" y="1217997"/>
                  </a:lnTo>
                  <a:lnTo>
                    <a:pt x="197274" y="1213937"/>
                  </a:lnTo>
                  <a:lnTo>
                    <a:pt x="196400" y="1209877"/>
                  </a:lnTo>
                  <a:lnTo>
                    <a:pt x="195483" y="1205817"/>
                  </a:lnTo>
                  <a:lnTo>
                    <a:pt x="194520" y="1201757"/>
                  </a:lnTo>
                  <a:lnTo>
                    <a:pt x="193505" y="1197697"/>
                  </a:lnTo>
                  <a:lnTo>
                    <a:pt x="192434" y="1193637"/>
                  </a:lnTo>
                  <a:lnTo>
                    <a:pt x="191313" y="1189577"/>
                  </a:lnTo>
                  <a:lnTo>
                    <a:pt x="190149" y="1185517"/>
                  </a:lnTo>
                  <a:lnTo>
                    <a:pt x="188948" y="1181457"/>
                  </a:lnTo>
                  <a:lnTo>
                    <a:pt x="187716" y="1177397"/>
                  </a:lnTo>
                  <a:lnTo>
                    <a:pt x="186459" y="1173337"/>
                  </a:lnTo>
                  <a:lnTo>
                    <a:pt x="185184" y="1169277"/>
                  </a:lnTo>
                  <a:lnTo>
                    <a:pt x="183893" y="1165217"/>
                  </a:lnTo>
                  <a:lnTo>
                    <a:pt x="182591" y="1161157"/>
                  </a:lnTo>
                  <a:lnTo>
                    <a:pt x="181276" y="1157097"/>
                  </a:lnTo>
                  <a:lnTo>
                    <a:pt x="179946" y="1153037"/>
                  </a:lnTo>
                  <a:lnTo>
                    <a:pt x="178596" y="1148977"/>
                  </a:lnTo>
                  <a:lnTo>
                    <a:pt x="177223" y="1144917"/>
                  </a:lnTo>
                  <a:lnTo>
                    <a:pt x="175821" y="1140857"/>
                  </a:lnTo>
                  <a:lnTo>
                    <a:pt x="174385" y="1136797"/>
                  </a:lnTo>
                  <a:lnTo>
                    <a:pt x="172913" y="1132737"/>
                  </a:lnTo>
                  <a:lnTo>
                    <a:pt x="171402" y="1128677"/>
                  </a:lnTo>
                  <a:lnTo>
                    <a:pt x="169853" y="1124617"/>
                  </a:lnTo>
                  <a:lnTo>
                    <a:pt x="168270" y="1120557"/>
                  </a:lnTo>
                  <a:lnTo>
                    <a:pt x="166656" y="1116497"/>
                  </a:lnTo>
                  <a:lnTo>
                    <a:pt x="165018" y="1112437"/>
                  </a:lnTo>
                  <a:lnTo>
                    <a:pt x="163366" y="1108377"/>
                  </a:lnTo>
                  <a:lnTo>
                    <a:pt x="161708" y="1104317"/>
                  </a:lnTo>
                  <a:lnTo>
                    <a:pt x="160050" y="1100257"/>
                  </a:lnTo>
                  <a:lnTo>
                    <a:pt x="158393" y="1096197"/>
                  </a:lnTo>
                  <a:lnTo>
                    <a:pt x="156740" y="1092137"/>
                  </a:lnTo>
                  <a:lnTo>
                    <a:pt x="155087" y="1088077"/>
                  </a:lnTo>
                  <a:lnTo>
                    <a:pt x="153429" y="1084018"/>
                  </a:lnTo>
                  <a:lnTo>
                    <a:pt x="151759" y="1079958"/>
                  </a:lnTo>
                  <a:lnTo>
                    <a:pt x="150064" y="1075898"/>
                  </a:lnTo>
                  <a:lnTo>
                    <a:pt x="148329" y="1071838"/>
                  </a:lnTo>
                  <a:lnTo>
                    <a:pt x="146546" y="1067778"/>
                  </a:lnTo>
                  <a:lnTo>
                    <a:pt x="144705" y="1063718"/>
                  </a:lnTo>
                  <a:lnTo>
                    <a:pt x="142798" y="1059658"/>
                  </a:lnTo>
                  <a:lnTo>
                    <a:pt x="140820" y="1055598"/>
                  </a:lnTo>
                  <a:lnTo>
                    <a:pt x="138771" y="1051538"/>
                  </a:lnTo>
                  <a:lnTo>
                    <a:pt x="136649" y="1047478"/>
                  </a:lnTo>
                  <a:lnTo>
                    <a:pt x="134459" y="1043418"/>
                  </a:lnTo>
                  <a:lnTo>
                    <a:pt x="132206" y="1039358"/>
                  </a:lnTo>
                  <a:lnTo>
                    <a:pt x="129892" y="1035298"/>
                  </a:lnTo>
                  <a:lnTo>
                    <a:pt x="127527" y="1031238"/>
                  </a:lnTo>
                  <a:lnTo>
                    <a:pt x="125120" y="1027178"/>
                  </a:lnTo>
                  <a:lnTo>
                    <a:pt x="122675" y="1023118"/>
                  </a:lnTo>
                  <a:lnTo>
                    <a:pt x="120196" y="1019058"/>
                  </a:lnTo>
                  <a:lnTo>
                    <a:pt x="117684" y="1014998"/>
                  </a:lnTo>
                  <a:lnTo>
                    <a:pt x="115141" y="1010938"/>
                  </a:lnTo>
                  <a:lnTo>
                    <a:pt x="112565" y="1006878"/>
                  </a:lnTo>
                  <a:lnTo>
                    <a:pt x="109957" y="1002818"/>
                  </a:lnTo>
                  <a:lnTo>
                    <a:pt x="107317" y="998758"/>
                  </a:lnTo>
                  <a:lnTo>
                    <a:pt x="104648" y="994698"/>
                  </a:lnTo>
                  <a:lnTo>
                    <a:pt x="101957" y="990638"/>
                  </a:lnTo>
                  <a:lnTo>
                    <a:pt x="99257" y="986578"/>
                  </a:lnTo>
                  <a:lnTo>
                    <a:pt x="96564" y="982518"/>
                  </a:lnTo>
                  <a:lnTo>
                    <a:pt x="93893" y="978458"/>
                  </a:lnTo>
                  <a:lnTo>
                    <a:pt x="91263" y="974398"/>
                  </a:lnTo>
                  <a:lnTo>
                    <a:pt x="88693" y="970338"/>
                  </a:lnTo>
                  <a:lnTo>
                    <a:pt x="86201" y="966278"/>
                  </a:lnTo>
                  <a:lnTo>
                    <a:pt x="83799" y="962218"/>
                  </a:lnTo>
                  <a:lnTo>
                    <a:pt x="81495" y="958158"/>
                  </a:lnTo>
                  <a:lnTo>
                    <a:pt x="79299" y="954098"/>
                  </a:lnTo>
                  <a:lnTo>
                    <a:pt x="77194" y="950038"/>
                  </a:lnTo>
                  <a:lnTo>
                    <a:pt x="75157" y="945978"/>
                  </a:lnTo>
                  <a:lnTo>
                    <a:pt x="73164" y="941918"/>
                  </a:lnTo>
                  <a:lnTo>
                    <a:pt x="71186" y="937858"/>
                  </a:lnTo>
                  <a:lnTo>
                    <a:pt x="69189" y="933798"/>
                  </a:lnTo>
                  <a:lnTo>
                    <a:pt x="67142" y="929738"/>
                  </a:lnTo>
                  <a:lnTo>
                    <a:pt x="65013" y="925678"/>
                  </a:lnTo>
                  <a:lnTo>
                    <a:pt x="62778" y="921618"/>
                  </a:lnTo>
                  <a:lnTo>
                    <a:pt x="60418" y="917558"/>
                  </a:lnTo>
                  <a:lnTo>
                    <a:pt x="57904" y="913498"/>
                  </a:lnTo>
                  <a:lnTo>
                    <a:pt x="55257" y="909438"/>
                  </a:lnTo>
                  <a:lnTo>
                    <a:pt x="52488" y="905378"/>
                  </a:lnTo>
                  <a:lnTo>
                    <a:pt x="49617" y="901318"/>
                  </a:lnTo>
                  <a:lnTo>
                    <a:pt x="46670" y="897258"/>
                  </a:lnTo>
                  <a:lnTo>
                    <a:pt x="43679" y="893198"/>
                  </a:lnTo>
                  <a:lnTo>
                    <a:pt x="40676" y="889138"/>
                  </a:lnTo>
                  <a:lnTo>
                    <a:pt x="37697" y="885078"/>
                  </a:lnTo>
                  <a:lnTo>
                    <a:pt x="34778" y="881018"/>
                  </a:lnTo>
                  <a:lnTo>
                    <a:pt x="31952" y="876958"/>
                  </a:lnTo>
                  <a:lnTo>
                    <a:pt x="29265" y="872898"/>
                  </a:lnTo>
                  <a:lnTo>
                    <a:pt x="26727" y="868838"/>
                  </a:lnTo>
                  <a:lnTo>
                    <a:pt x="24358" y="864778"/>
                  </a:lnTo>
                  <a:lnTo>
                    <a:pt x="22170" y="860718"/>
                  </a:lnTo>
                  <a:lnTo>
                    <a:pt x="20168" y="856658"/>
                  </a:lnTo>
                  <a:lnTo>
                    <a:pt x="18356" y="852598"/>
                  </a:lnTo>
                  <a:lnTo>
                    <a:pt x="16732" y="848538"/>
                  </a:lnTo>
                  <a:lnTo>
                    <a:pt x="15289" y="844478"/>
                  </a:lnTo>
                  <a:lnTo>
                    <a:pt x="14017" y="840418"/>
                  </a:lnTo>
                  <a:lnTo>
                    <a:pt x="12912" y="836358"/>
                  </a:lnTo>
                  <a:lnTo>
                    <a:pt x="11960" y="832298"/>
                  </a:lnTo>
                  <a:lnTo>
                    <a:pt x="11133" y="828238"/>
                  </a:lnTo>
                  <a:lnTo>
                    <a:pt x="10413" y="824178"/>
                  </a:lnTo>
                  <a:lnTo>
                    <a:pt x="9782" y="820118"/>
                  </a:lnTo>
                  <a:lnTo>
                    <a:pt x="9223" y="816058"/>
                  </a:lnTo>
                  <a:lnTo>
                    <a:pt x="8718" y="811998"/>
                  </a:lnTo>
                  <a:lnTo>
                    <a:pt x="8248" y="807938"/>
                  </a:lnTo>
                  <a:lnTo>
                    <a:pt x="7796" y="803878"/>
                  </a:lnTo>
                  <a:lnTo>
                    <a:pt x="7346" y="799818"/>
                  </a:lnTo>
                  <a:lnTo>
                    <a:pt x="6879" y="795758"/>
                  </a:lnTo>
                  <a:lnTo>
                    <a:pt x="6381" y="791698"/>
                  </a:lnTo>
                  <a:lnTo>
                    <a:pt x="5844" y="787638"/>
                  </a:lnTo>
                  <a:lnTo>
                    <a:pt x="5262" y="783578"/>
                  </a:lnTo>
                  <a:lnTo>
                    <a:pt x="4637" y="779518"/>
                  </a:lnTo>
                  <a:lnTo>
                    <a:pt x="3974" y="775458"/>
                  </a:lnTo>
                  <a:lnTo>
                    <a:pt x="3284" y="771398"/>
                  </a:lnTo>
                  <a:lnTo>
                    <a:pt x="2587" y="767338"/>
                  </a:lnTo>
                  <a:lnTo>
                    <a:pt x="1905" y="763278"/>
                  </a:lnTo>
                  <a:lnTo>
                    <a:pt x="1269" y="759218"/>
                  </a:lnTo>
                  <a:lnTo>
                    <a:pt x="723" y="755158"/>
                  </a:lnTo>
                  <a:lnTo>
                    <a:pt x="307" y="751098"/>
                  </a:lnTo>
                  <a:lnTo>
                    <a:pt x="54" y="747038"/>
                  </a:lnTo>
                  <a:lnTo>
                    <a:pt x="0" y="742978"/>
                  </a:lnTo>
                  <a:lnTo>
                    <a:pt x="175" y="738918"/>
                  </a:lnTo>
                  <a:lnTo>
                    <a:pt x="605" y="734858"/>
                  </a:lnTo>
                  <a:lnTo>
                    <a:pt x="1309" y="730798"/>
                  </a:lnTo>
                  <a:lnTo>
                    <a:pt x="2298" y="726738"/>
                  </a:lnTo>
                  <a:lnTo>
                    <a:pt x="3574" y="722678"/>
                  </a:lnTo>
                  <a:lnTo>
                    <a:pt x="5131" y="718618"/>
                  </a:lnTo>
                  <a:lnTo>
                    <a:pt x="6984" y="714558"/>
                  </a:lnTo>
                  <a:lnTo>
                    <a:pt x="9081" y="710498"/>
                  </a:lnTo>
                  <a:lnTo>
                    <a:pt x="11391" y="706438"/>
                  </a:lnTo>
                  <a:lnTo>
                    <a:pt x="13885" y="702378"/>
                  </a:lnTo>
                  <a:lnTo>
                    <a:pt x="16531" y="698318"/>
                  </a:lnTo>
                  <a:lnTo>
                    <a:pt x="19300" y="694258"/>
                  </a:lnTo>
                  <a:lnTo>
                    <a:pt x="22161" y="690198"/>
                  </a:lnTo>
                  <a:lnTo>
                    <a:pt x="25087" y="686138"/>
                  </a:lnTo>
                  <a:lnTo>
                    <a:pt x="28054" y="682078"/>
                  </a:lnTo>
                  <a:lnTo>
                    <a:pt x="31039" y="678018"/>
                  </a:lnTo>
                  <a:lnTo>
                    <a:pt x="34020" y="673958"/>
                  </a:lnTo>
                  <a:lnTo>
                    <a:pt x="36979" y="669898"/>
                  </a:lnTo>
                  <a:lnTo>
                    <a:pt x="39902" y="665838"/>
                  </a:lnTo>
                  <a:lnTo>
                    <a:pt x="42780" y="661778"/>
                  </a:lnTo>
                  <a:lnTo>
                    <a:pt x="45603" y="657718"/>
                  </a:lnTo>
                  <a:lnTo>
                    <a:pt x="48368" y="653658"/>
                  </a:lnTo>
                  <a:lnTo>
                    <a:pt x="51073" y="649598"/>
                  </a:lnTo>
                  <a:lnTo>
                    <a:pt x="53720" y="645538"/>
                  </a:lnTo>
                  <a:lnTo>
                    <a:pt x="56316" y="641478"/>
                  </a:lnTo>
                  <a:lnTo>
                    <a:pt x="58868" y="637418"/>
                  </a:lnTo>
                  <a:lnTo>
                    <a:pt x="61391" y="633358"/>
                  </a:lnTo>
                  <a:lnTo>
                    <a:pt x="63904" y="629298"/>
                  </a:lnTo>
                  <a:lnTo>
                    <a:pt x="66422" y="625238"/>
                  </a:lnTo>
                  <a:lnTo>
                    <a:pt x="68961" y="621178"/>
                  </a:lnTo>
                  <a:lnTo>
                    <a:pt x="71530" y="617118"/>
                  </a:lnTo>
                  <a:lnTo>
                    <a:pt x="74139" y="613058"/>
                  </a:lnTo>
                  <a:lnTo>
                    <a:pt x="76791" y="608998"/>
                  </a:lnTo>
                  <a:lnTo>
                    <a:pt x="79486" y="604938"/>
                  </a:lnTo>
                  <a:lnTo>
                    <a:pt x="82218" y="600878"/>
                  </a:lnTo>
                  <a:lnTo>
                    <a:pt x="84979" y="596818"/>
                  </a:lnTo>
                  <a:lnTo>
                    <a:pt x="87754" y="592758"/>
                  </a:lnTo>
                  <a:lnTo>
                    <a:pt x="90528" y="588698"/>
                  </a:lnTo>
                  <a:lnTo>
                    <a:pt x="93287" y="584638"/>
                  </a:lnTo>
                  <a:lnTo>
                    <a:pt x="96019" y="580578"/>
                  </a:lnTo>
                  <a:lnTo>
                    <a:pt x="98714" y="576518"/>
                  </a:lnTo>
                  <a:lnTo>
                    <a:pt x="101366" y="572458"/>
                  </a:lnTo>
                  <a:lnTo>
                    <a:pt x="103969" y="568398"/>
                  </a:lnTo>
                  <a:lnTo>
                    <a:pt x="106524" y="564338"/>
                  </a:lnTo>
                  <a:lnTo>
                    <a:pt x="109031" y="560278"/>
                  </a:lnTo>
                  <a:lnTo>
                    <a:pt x="111492" y="556218"/>
                  </a:lnTo>
                  <a:lnTo>
                    <a:pt x="113917" y="552158"/>
                  </a:lnTo>
                  <a:lnTo>
                    <a:pt x="116316" y="548098"/>
                  </a:lnTo>
                  <a:lnTo>
                    <a:pt x="118700" y="544038"/>
                  </a:lnTo>
                  <a:lnTo>
                    <a:pt x="121079" y="539979"/>
                  </a:lnTo>
                  <a:lnTo>
                    <a:pt x="123463" y="535919"/>
                  </a:lnTo>
                  <a:lnTo>
                    <a:pt x="125864" y="531859"/>
                  </a:lnTo>
                  <a:lnTo>
                    <a:pt x="128292" y="527799"/>
                  </a:lnTo>
                  <a:lnTo>
                    <a:pt x="130755" y="523739"/>
                  </a:lnTo>
                  <a:lnTo>
                    <a:pt x="133263" y="519679"/>
                  </a:lnTo>
                  <a:lnTo>
                    <a:pt x="135825" y="515619"/>
                  </a:lnTo>
                  <a:lnTo>
                    <a:pt x="138440" y="511559"/>
                  </a:lnTo>
                  <a:lnTo>
                    <a:pt x="141106" y="507499"/>
                  </a:lnTo>
                  <a:lnTo>
                    <a:pt x="143815" y="503439"/>
                  </a:lnTo>
                  <a:lnTo>
                    <a:pt x="146559" y="499379"/>
                  </a:lnTo>
                  <a:lnTo>
                    <a:pt x="149323" y="495319"/>
                  </a:lnTo>
                  <a:lnTo>
                    <a:pt x="152092" y="491259"/>
                  </a:lnTo>
                  <a:lnTo>
                    <a:pt x="154848" y="487199"/>
                  </a:lnTo>
                  <a:lnTo>
                    <a:pt x="157569" y="483139"/>
                  </a:lnTo>
                  <a:lnTo>
                    <a:pt x="160237" y="479079"/>
                  </a:lnTo>
                  <a:lnTo>
                    <a:pt x="162821" y="475019"/>
                  </a:lnTo>
                  <a:lnTo>
                    <a:pt x="165312" y="470959"/>
                  </a:lnTo>
                  <a:lnTo>
                    <a:pt x="167697" y="466899"/>
                  </a:lnTo>
                  <a:lnTo>
                    <a:pt x="169970" y="462839"/>
                  </a:lnTo>
                  <a:lnTo>
                    <a:pt x="172127" y="458779"/>
                  </a:lnTo>
                  <a:lnTo>
                    <a:pt x="174168" y="454719"/>
                  </a:lnTo>
                  <a:lnTo>
                    <a:pt x="176098" y="450659"/>
                  </a:lnTo>
                  <a:lnTo>
                    <a:pt x="177922" y="446599"/>
                  </a:lnTo>
                  <a:lnTo>
                    <a:pt x="179651" y="442539"/>
                  </a:lnTo>
                  <a:lnTo>
                    <a:pt x="181295" y="438479"/>
                  </a:lnTo>
                  <a:lnTo>
                    <a:pt x="182858" y="434419"/>
                  </a:lnTo>
                  <a:lnTo>
                    <a:pt x="184364" y="430359"/>
                  </a:lnTo>
                  <a:lnTo>
                    <a:pt x="185822" y="426299"/>
                  </a:lnTo>
                  <a:lnTo>
                    <a:pt x="187241" y="422239"/>
                  </a:lnTo>
                  <a:lnTo>
                    <a:pt x="188632" y="418179"/>
                  </a:lnTo>
                  <a:lnTo>
                    <a:pt x="190000" y="414119"/>
                  </a:lnTo>
                  <a:lnTo>
                    <a:pt x="191351" y="410059"/>
                  </a:lnTo>
                  <a:lnTo>
                    <a:pt x="192689" y="405999"/>
                  </a:lnTo>
                  <a:lnTo>
                    <a:pt x="194017" y="401939"/>
                  </a:lnTo>
                  <a:lnTo>
                    <a:pt x="195337" y="397879"/>
                  </a:lnTo>
                  <a:lnTo>
                    <a:pt x="196646" y="393819"/>
                  </a:lnTo>
                  <a:lnTo>
                    <a:pt x="197944" y="389759"/>
                  </a:lnTo>
                  <a:lnTo>
                    <a:pt x="199228" y="385699"/>
                  </a:lnTo>
                  <a:lnTo>
                    <a:pt x="200494" y="381639"/>
                  </a:lnTo>
                  <a:lnTo>
                    <a:pt x="201736" y="377579"/>
                  </a:lnTo>
                  <a:lnTo>
                    <a:pt x="202951" y="373519"/>
                  </a:lnTo>
                  <a:lnTo>
                    <a:pt x="204134" y="369459"/>
                  </a:lnTo>
                  <a:lnTo>
                    <a:pt x="205281" y="365399"/>
                  </a:lnTo>
                  <a:lnTo>
                    <a:pt x="206387" y="361339"/>
                  </a:lnTo>
                  <a:lnTo>
                    <a:pt x="207448" y="357279"/>
                  </a:lnTo>
                  <a:lnTo>
                    <a:pt x="208461" y="353219"/>
                  </a:lnTo>
                  <a:lnTo>
                    <a:pt x="209431" y="349159"/>
                  </a:lnTo>
                  <a:lnTo>
                    <a:pt x="210358" y="345099"/>
                  </a:lnTo>
                  <a:lnTo>
                    <a:pt x="211245" y="341039"/>
                  </a:lnTo>
                  <a:lnTo>
                    <a:pt x="212095" y="336979"/>
                  </a:lnTo>
                  <a:lnTo>
                    <a:pt x="212911" y="332919"/>
                  </a:lnTo>
                  <a:lnTo>
                    <a:pt x="213697" y="328859"/>
                  </a:lnTo>
                  <a:lnTo>
                    <a:pt x="214456" y="324799"/>
                  </a:lnTo>
                  <a:lnTo>
                    <a:pt x="215189" y="320739"/>
                  </a:lnTo>
                  <a:lnTo>
                    <a:pt x="215896" y="316679"/>
                  </a:lnTo>
                  <a:lnTo>
                    <a:pt x="216579" y="312619"/>
                  </a:lnTo>
                  <a:lnTo>
                    <a:pt x="217238" y="308559"/>
                  </a:lnTo>
                  <a:lnTo>
                    <a:pt x="217871" y="304499"/>
                  </a:lnTo>
                  <a:lnTo>
                    <a:pt x="218477" y="300439"/>
                  </a:lnTo>
                  <a:lnTo>
                    <a:pt x="219055" y="296379"/>
                  </a:lnTo>
                  <a:lnTo>
                    <a:pt x="219605" y="292319"/>
                  </a:lnTo>
                  <a:lnTo>
                    <a:pt x="220128" y="288259"/>
                  </a:lnTo>
                  <a:lnTo>
                    <a:pt x="220624" y="284199"/>
                  </a:lnTo>
                  <a:lnTo>
                    <a:pt x="221096" y="280139"/>
                  </a:lnTo>
                  <a:lnTo>
                    <a:pt x="221546" y="276079"/>
                  </a:lnTo>
                  <a:lnTo>
                    <a:pt x="221981" y="272019"/>
                  </a:lnTo>
                  <a:lnTo>
                    <a:pt x="222406" y="267959"/>
                  </a:lnTo>
                  <a:lnTo>
                    <a:pt x="222826" y="263899"/>
                  </a:lnTo>
                  <a:lnTo>
                    <a:pt x="223244" y="259839"/>
                  </a:lnTo>
                  <a:lnTo>
                    <a:pt x="223665" y="255779"/>
                  </a:lnTo>
                  <a:lnTo>
                    <a:pt x="224090" y="251719"/>
                  </a:lnTo>
                  <a:lnTo>
                    <a:pt x="224520" y="247659"/>
                  </a:lnTo>
                  <a:lnTo>
                    <a:pt x="224956" y="243599"/>
                  </a:lnTo>
                  <a:lnTo>
                    <a:pt x="225397" y="239539"/>
                  </a:lnTo>
                  <a:lnTo>
                    <a:pt x="225839" y="235479"/>
                  </a:lnTo>
                  <a:lnTo>
                    <a:pt x="226279" y="231419"/>
                  </a:lnTo>
                  <a:lnTo>
                    <a:pt x="226714" y="227359"/>
                  </a:lnTo>
                  <a:lnTo>
                    <a:pt x="227139" y="223299"/>
                  </a:lnTo>
                  <a:lnTo>
                    <a:pt x="227553" y="219239"/>
                  </a:lnTo>
                  <a:lnTo>
                    <a:pt x="227951" y="215179"/>
                  </a:lnTo>
                  <a:lnTo>
                    <a:pt x="228332" y="211119"/>
                  </a:lnTo>
                  <a:lnTo>
                    <a:pt x="228695" y="207059"/>
                  </a:lnTo>
                  <a:lnTo>
                    <a:pt x="229038" y="202999"/>
                  </a:lnTo>
                  <a:lnTo>
                    <a:pt x="229362" y="198939"/>
                  </a:lnTo>
                  <a:lnTo>
                    <a:pt x="229666" y="194879"/>
                  </a:lnTo>
                  <a:lnTo>
                    <a:pt x="229955" y="190819"/>
                  </a:lnTo>
                  <a:lnTo>
                    <a:pt x="230231" y="186759"/>
                  </a:lnTo>
                  <a:lnTo>
                    <a:pt x="230497" y="182699"/>
                  </a:lnTo>
                  <a:lnTo>
                    <a:pt x="230755" y="178639"/>
                  </a:lnTo>
                  <a:lnTo>
                    <a:pt x="231008" y="174579"/>
                  </a:lnTo>
                  <a:lnTo>
                    <a:pt x="231258" y="170519"/>
                  </a:lnTo>
                  <a:lnTo>
                    <a:pt x="231506" y="166459"/>
                  </a:lnTo>
                  <a:lnTo>
                    <a:pt x="231753" y="162399"/>
                  </a:lnTo>
                  <a:lnTo>
                    <a:pt x="231998" y="158339"/>
                  </a:lnTo>
                  <a:lnTo>
                    <a:pt x="232242" y="154279"/>
                  </a:lnTo>
                  <a:lnTo>
                    <a:pt x="232481" y="150219"/>
                  </a:lnTo>
                  <a:lnTo>
                    <a:pt x="232713" y="146159"/>
                  </a:lnTo>
                  <a:lnTo>
                    <a:pt x="232938" y="142099"/>
                  </a:lnTo>
                  <a:lnTo>
                    <a:pt x="233151" y="138039"/>
                  </a:lnTo>
                  <a:lnTo>
                    <a:pt x="233351" y="133979"/>
                  </a:lnTo>
                  <a:lnTo>
                    <a:pt x="233537" y="129919"/>
                  </a:lnTo>
                  <a:lnTo>
                    <a:pt x="233706" y="125859"/>
                  </a:lnTo>
                  <a:lnTo>
                    <a:pt x="233858" y="121799"/>
                  </a:lnTo>
                  <a:lnTo>
                    <a:pt x="233992" y="117739"/>
                  </a:lnTo>
                  <a:lnTo>
                    <a:pt x="234107" y="113679"/>
                  </a:lnTo>
                  <a:lnTo>
                    <a:pt x="234206" y="109619"/>
                  </a:lnTo>
                  <a:lnTo>
                    <a:pt x="234290" y="105559"/>
                  </a:lnTo>
                  <a:lnTo>
                    <a:pt x="234360" y="101499"/>
                  </a:lnTo>
                  <a:lnTo>
                    <a:pt x="234419" y="97439"/>
                  </a:lnTo>
                  <a:lnTo>
                    <a:pt x="234468" y="93379"/>
                  </a:lnTo>
                  <a:lnTo>
                    <a:pt x="234509" y="89319"/>
                  </a:lnTo>
                  <a:lnTo>
                    <a:pt x="234545" y="85259"/>
                  </a:lnTo>
                  <a:lnTo>
                    <a:pt x="234578" y="81199"/>
                  </a:lnTo>
                  <a:lnTo>
                    <a:pt x="234609" y="77139"/>
                  </a:lnTo>
                  <a:lnTo>
                    <a:pt x="234642" y="73079"/>
                  </a:lnTo>
                  <a:lnTo>
                    <a:pt x="234678" y="69019"/>
                  </a:lnTo>
                  <a:lnTo>
                    <a:pt x="234718" y="64959"/>
                  </a:lnTo>
                  <a:lnTo>
                    <a:pt x="234763" y="60899"/>
                  </a:lnTo>
                  <a:lnTo>
                    <a:pt x="234813" y="56839"/>
                  </a:lnTo>
                  <a:lnTo>
                    <a:pt x="234870" y="52779"/>
                  </a:lnTo>
                  <a:lnTo>
                    <a:pt x="234933" y="48719"/>
                  </a:lnTo>
                  <a:lnTo>
                    <a:pt x="235002" y="44659"/>
                  </a:lnTo>
                  <a:lnTo>
                    <a:pt x="235075" y="40599"/>
                  </a:lnTo>
                  <a:lnTo>
                    <a:pt x="235153" y="36539"/>
                  </a:lnTo>
                  <a:lnTo>
                    <a:pt x="235234" y="32479"/>
                  </a:lnTo>
                  <a:lnTo>
                    <a:pt x="235317" y="28419"/>
                  </a:lnTo>
                  <a:lnTo>
                    <a:pt x="235400" y="24359"/>
                  </a:lnTo>
                  <a:lnTo>
                    <a:pt x="235483" y="20299"/>
                  </a:lnTo>
                  <a:lnTo>
                    <a:pt x="235565" y="16239"/>
                  </a:lnTo>
                  <a:lnTo>
                    <a:pt x="235645" y="12179"/>
                  </a:lnTo>
                  <a:lnTo>
                    <a:pt x="235723" y="8119"/>
                  </a:lnTo>
                  <a:lnTo>
                    <a:pt x="235797" y="4059"/>
                  </a:lnTo>
                  <a:lnTo>
                    <a:pt x="235868" y="0"/>
                  </a:lnTo>
                  <a:lnTo>
                    <a:pt x="236956" y="0"/>
                  </a:lnTo>
                  <a:lnTo>
                    <a:pt x="237028" y="4059"/>
                  </a:lnTo>
                  <a:lnTo>
                    <a:pt x="237102" y="8119"/>
                  </a:lnTo>
                  <a:lnTo>
                    <a:pt x="237180" y="12179"/>
                  </a:lnTo>
                  <a:lnTo>
                    <a:pt x="237260" y="16239"/>
                  </a:lnTo>
                  <a:lnTo>
                    <a:pt x="237342" y="20299"/>
                  </a:lnTo>
                  <a:lnTo>
                    <a:pt x="237425" y="24359"/>
                  </a:lnTo>
                  <a:lnTo>
                    <a:pt x="237508" y="28419"/>
                  </a:lnTo>
                  <a:lnTo>
                    <a:pt x="237591" y="32479"/>
                  </a:lnTo>
                  <a:lnTo>
                    <a:pt x="237672" y="36539"/>
                  </a:lnTo>
                  <a:lnTo>
                    <a:pt x="237750" y="40599"/>
                  </a:lnTo>
                  <a:lnTo>
                    <a:pt x="237823" y="44659"/>
                  </a:lnTo>
                  <a:lnTo>
                    <a:pt x="237892" y="48719"/>
                  </a:lnTo>
                  <a:lnTo>
                    <a:pt x="237955" y="52779"/>
                  </a:lnTo>
                  <a:lnTo>
                    <a:pt x="238011" y="56839"/>
                  </a:lnTo>
                  <a:lnTo>
                    <a:pt x="238062" y="60899"/>
                  </a:lnTo>
                  <a:lnTo>
                    <a:pt x="238107" y="64959"/>
                  </a:lnTo>
                  <a:lnTo>
                    <a:pt x="238147" y="69019"/>
                  </a:lnTo>
                  <a:lnTo>
                    <a:pt x="238183" y="73079"/>
                  </a:lnTo>
                  <a:lnTo>
                    <a:pt x="238215" y="77139"/>
                  </a:lnTo>
                  <a:lnTo>
                    <a:pt x="238247" y="81199"/>
                  </a:lnTo>
                  <a:lnTo>
                    <a:pt x="238280" y="85259"/>
                  </a:lnTo>
                  <a:lnTo>
                    <a:pt x="238316" y="89319"/>
                  </a:lnTo>
                  <a:lnTo>
                    <a:pt x="238357" y="93379"/>
                  </a:lnTo>
                  <a:lnTo>
                    <a:pt x="238406" y="97439"/>
                  </a:lnTo>
                  <a:lnTo>
                    <a:pt x="238465" y="101499"/>
                  </a:lnTo>
                  <a:lnTo>
                    <a:pt x="238535" y="105559"/>
                  </a:lnTo>
                  <a:lnTo>
                    <a:pt x="238619" y="109619"/>
                  </a:lnTo>
                  <a:lnTo>
                    <a:pt x="238718" y="113679"/>
                  </a:lnTo>
                  <a:lnTo>
                    <a:pt x="238833" y="117739"/>
                  </a:lnTo>
                  <a:lnTo>
                    <a:pt x="238967" y="121799"/>
                  </a:lnTo>
                  <a:lnTo>
                    <a:pt x="239119" y="125859"/>
                  </a:lnTo>
                  <a:lnTo>
                    <a:pt x="239288" y="129919"/>
                  </a:lnTo>
                  <a:lnTo>
                    <a:pt x="239473" y="133979"/>
                  </a:lnTo>
                  <a:lnTo>
                    <a:pt x="239674" y="138039"/>
                  </a:lnTo>
                  <a:lnTo>
                    <a:pt x="239887" y="142099"/>
                  </a:lnTo>
                  <a:lnTo>
                    <a:pt x="240111" y="146159"/>
                  </a:lnTo>
                  <a:lnTo>
                    <a:pt x="240344" y="150219"/>
                  </a:lnTo>
                  <a:lnTo>
                    <a:pt x="240583" y="154279"/>
                  </a:lnTo>
                  <a:lnTo>
                    <a:pt x="240827" y="158339"/>
                  </a:lnTo>
                  <a:lnTo>
                    <a:pt x="241072" y="162399"/>
                  </a:lnTo>
                  <a:lnTo>
                    <a:pt x="241319" y="166459"/>
                  </a:lnTo>
                  <a:lnTo>
                    <a:pt x="241567" y="170519"/>
                  </a:lnTo>
                  <a:lnTo>
                    <a:pt x="241817" y="174579"/>
                  </a:lnTo>
                  <a:lnTo>
                    <a:pt x="242070" y="178639"/>
                  </a:lnTo>
                  <a:lnTo>
                    <a:pt x="242328" y="182699"/>
                  </a:lnTo>
                  <a:lnTo>
                    <a:pt x="242594" y="186759"/>
                  </a:lnTo>
                  <a:lnTo>
                    <a:pt x="242870" y="190819"/>
                  </a:lnTo>
                  <a:lnTo>
                    <a:pt x="243159" y="194879"/>
                  </a:lnTo>
                  <a:lnTo>
                    <a:pt x="243463" y="198939"/>
                  </a:lnTo>
                  <a:lnTo>
                    <a:pt x="243787" y="202999"/>
                  </a:lnTo>
                  <a:lnTo>
                    <a:pt x="244130" y="207059"/>
                  </a:lnTo>
                  <a:lnTo>
                    <a:pt x="244493" y="211119"/>
                  </a:lnTo>
                  <a:lnTo>
                    <a:pt x="244874" y="215179"/>
                  </a:lnTo>
                  <a:lnTo>
                    <a:pt x="245272" y="219239"/>
                  </a:lnTo>
                  <a:lnTo>
                    <a:pt x="245686" y="223299"/>
                  </a:lnTo>
                  <a:lnTo>
                    <a:pt x="246111" y="227359"/>
                  </a:lnTo>
                  <a:lnTo>
                    <a:pt x="246546" y="231419"/>
                  </a:lnTo>
                  <a:lnTo>
                    <a:pt x="246986" y="235479"/>
                  </a:lnTo>
                  <a:lnTo>
                    <a:pt x="247428" y="239539"/>
                  </a:lnTo>
                  <a:lnTo>
                    <a:pt x="247869" y="243599"/>
                  </a:lnTo>
                  <a:lnTo>
                    <a:pt x="248305" y="247659"/>
                  </a:lnTo>
                  <a:lnTo>
                    <a:pt x="248735" y="251719"/>
                  </a:lnTo>
                  <a:lnTo>
                    <a:pt x="249160" y="255779"/>
                  </a:lnTo>
                  <a:lnTo>
                    <a:pt x="249581" y="259839"/>
                  </a:lnTo>
                  <a:lnTo>
                    <a:pt x="249999" y="263899"/>
                  </a:lnTo>
                  <a:lnTo>
                    <a:pt x="250419" y="267959"/>
                  </a:lnTo>
                  <a:lnTo>
                    <a:pt x="250844" y="272019"/>
                  </a:lnTo>
                  <a:lnTo>
                    <a:pt x="251279" y="276079"/>
                  </a:lnTo>
                  <a:lnTo>
                    <a:pt x="251729" y="280139"/>
                  </a:lnTo>
                  <a:lnTo>
                    <a:pt x="252201" y="284199"/>
                  </a:lnTo>
                  <a:lnTo>
                    <a:pt x="252697" y="288259"/>
                  </a:lnTo>
                  <a:lnTo>
                    <a:pt x="253219" y="292319"/>
                  </a:lnTo>
                  <a:lnTo>
                    <a:pt x="253770" y="296379"/>
                  </a:lnTo>
                  <a:lnTo>
                    <a:pt x="254348" y="300439"/>
                  </a:lnTo>
                  <a:lnTo>
                    <a:pt x="254954" y="304499"/>
                  </a:lnTo>
                  <a:lnTo>
                    <a:pt x="255587" y="308559"/>
                  </a:lnTo>
                  <a:lnTo>
                    <a:pt x="256246" y="312619"/>
                  </a:lnTo>
                  <a:lnTo>
                    <a:pt x="256928" y="316679"/>
                  </a:lnTo>
                  <a:lnTo>
                    <a:pt x="257636" y="320739"/>
                  </a:lnTo>
                  <a:lnTo>
                    <a:pt x="258369" y="324799"/>
                  </a:lnTo>
                  <a:lnTo>
                    <a:pt x="259128" y="328859"/>
                  </a:lnTo>
                  <a:lnTo>
                    <a:pt x="259914" y="332919"/>
                  </a:lnTo>
                  <a:lnTo>
                    <a:pt x="260730" y="336979"/>
                  </a:lnTo>
                  <a:lnTo>
                    <a:pt x="261580" y="341039"/>
                  </a:lnTo>
                  <a:lnTo>
                    <a:pt x="262467" y="345099"/>
                  </a:lnTo>
                  <a:lnTo>
                    <a:pt x="263394" y="349159"/>
                  </a:lnTo>
                  <a:lnTo>
                    <a:pt x="264363" y="353219"/>
                  </a:lnTo>
                  <a:lnTo>
                    <a:pt x="265377" y="357279"/>
                  </a:lnTo>
                  <a:lnTo>
                    <a:pt x="266438" y="361339"/>
                  </a:lnTo>
                  <a:lnTo>
                    <a:pt x="267544" y="365399"/>
                  </a:lnTo>
                  <a:lnTo>
                    <a:pt x="268690" y="369459"/>
                  </a:lnTo>
                  <a:lnTo>
                    <a:pt x="269873" y="373519"/>
                  </a:lnTo>
                  <a:lnTo>
                    <a:pt x="271089" y="377579"/>
                  </a:lnTo>
                  <a:lnTo>
                    <a:pt x="272331" y="381639"/>
                  </a:lnTo>
                  <a:lnTo>
                    <a:pt x="273597" y="385699"/>
                  </a:lnTo>
                  <a:lnTo>
                    <a:pt x="274881" y="389759"/>
                  </a:lnTo>
                  <a:lnTo>
                    <a:pt x="276179" y="393819"/>
                  </a:lnTo>
                  <a:lnTo>
                    <a:pt x="277488" y="397879"/>
                  </a:lnTo>
                  <a:lnTo>
                    <a:pt x="278807" y="401939"/>
                  </a:lnTo>
                  <a:lnTo>
                    <a:pt x="280136" y="405999"/>
                  </a:lnTo>
                  <a:lnTo>
                    <a:pt x="281474" y="410059"/>
                  </a:lnTo>
                  <a:lnTo>
                    <a:pt x="282825" y="414119"/>
                  </a:lnTo>
                  <a:lnTo>
                    <a:pt x="284193" y="418179"/>
                  </a:lnTo>
                  <a:lnTo>
                    <a:pt x="285584" y="422239"/>
                  </a:lnTo>
                  <a:lnTo>
                    <a:pt x="287003" y="426299"/>
                  </a:lnTo>
                  <a:lnTo>
                    <a:pt x="288461" y="430359"/>
                  </a:lnTo>
                  <a:lnTo>
                    <a:pt x="289967" y="434419"/>
                  </a:lnTo>
                  <a:lnTo>
                    <a:pt x="291530" y="438479"/>
                  </a:lnTo>
                  <a:lnTo>
                    <a:pt x="293173" y="442539"/>
                  </a:lnTo>
                  <a:lnTo>
                    <a:pt x="294902" y="446599"/>
                  </a:lnTo>
                  <a:lnTo>
                    <a:pt x="296727" y="450659"/>
                  </a:lnTo>
                  <a:lnTo>
                    <a:pt x="298656" y="454719"/>
                  </a:lnTo>
                  <a:lnTo>
                    <a:pt x="300698" y="458779"/>
                  </a:lnTo>
                  <a:lnTo>
                    <a:pt x="302855" y="462839"/>
                  </a:lnTo>
                  <a:lnTo>
                    <a:pt x="305128" y="466899"/>
                  </a:lnTo>
                  <a:lnTo>
                    <a:pt x="307513" y="470959"/>
                  </a:lnTo>
                  <a:lnTo>
                    <a:pt x="310004" y="475019"/>
                  </a:lnTo>
                  <a:lnTo>
                    <a:pt x="312588" y="479079"/>
                  </a:lnTo>
                  <a:lnTo>
                    <a:pt x="315256" y="483139"/>
                  </a:lnTo>
                  <a:lnTo>
                    <a:pt x="317977" y="487199"/>
                  </a:lnTo>
                  <a:lnTo>
                    <a:pt x="320732" y="491259"/>
                  </a:lnTo>
                  <a:lnTo>
                    <a:pt x="323502" y="495319"/>
                  </a:lnTo>
                  <a:lnTo>
                    <a:pt x="326266" y="499379"/>
                  </a:lnTo>
                  <a:lnTo>
                    <a:pt x="329010" y="503439"/>
                  </a:lnTo>
                  <a:lnTo>
                    <a:pt x="331719" y="507499"/>
                  </a:lnTo>
                  <a:lnTo>
                    <a:pt x="334384" y="511559"/>
                  </a:lnTo>
                  <a:lnTo>
                    <a:pt x="337000" y="515619"/>
                  </a:lnTo>
                  <a:lnTo>
                    <a:pt x="339562" y="519679"/>
                  </a:lnTo>
                  <a:lnTo>
                    <a:pt x="342069" y="523739"/>
                  </a:lnTo>
                  <a:lnTo>
                    <a:pt x="344533" y="527799"/>
                  </a:lnTo>
                  <a:lnTo>
                    <a:pt x="346961" y="531859"/>
                  </a:lnTo>
                  <a:lnTo>
                    <a:pt x="349362" y="535919"/>
                  </a:lnTo>
                  <a:lnTo>
                    <a:pt x="351746" y="539979"/>
                  </a:lnTo>
                  <a:lnTo>
                    <a:pt x="354125" y="544038"/>
                  </a:lnTo>
                  <a:lnTo>
                    <a:pt x="356509" y="548098"/>
                  </a:lnTo>
                  <a:lnTo>
                    <a:pt x="358908" y="552158"/>
                  </a:lnTo>
                  <a:lnTo>
                    <a:pt x="361333" y="556218"/>
                  </a:lnTo>
                  <a:lnTo>
                    <a:pt x="363794" y="560278"/>
                  </a:lnTo>
                  <a:lnTo>
                    <a:pt x="366301" y="564338"/>
                  </a:lnTo>
                  <a:lnTo>
                    <a:pt x="368855" y="568398"/>
                  </a:lnTo>
                  <a:lnTo>
                    <a:pt x="371459" y="572458"/>
                  </a:lnTo>
                  <a:lnTo>
                    <a:pt x="374110" y="576518"/>
                  </a:lnTo>
                  <a:lnTo>
                    <a:pt x="376806" y="580578"/>
                  </a:lnTo>
                  <a:lnTo>
                    <a:pt x="379538" y="584638"/>
                  </a:lnTo>
                  <a:lnTo>
                    <a:pt x="382297" y="588698"/>
                  </a:lnTo>
                  <a:lnTo>
                    <a:pt x="385071" y="592758"/>
                  </a:lnTo>
                  <a:lnTo>
                    <a:pt x="387846" y="596818"/>
                  </a:lnTo>
                  <a:lnTo>
                    <a:pt x="390607" y="600878"/>
                  </a:lnTo>
                  <a:lnTo>
                    <a:pt x="393339" y="604938"/>
                  </a:lnTo>
                  <a:lnTo>
                    <a:pt x="396033" y="608998"/>
                  </a:lnTo>
                  <a:lnTo>
                    <a:pt x="398686" y="613058"/>
                  </a:lnTo>
                  <a:lnTo>
                    <a:pt x="401295" y="617118"/>
                  </a:lnTo>
                  <a:lnTo>
                    <a:pt x="403864" y="621178"/>
                  </a:lnTo>
                  <a:lnTo>
                    <a:pt x="406402" y="625238"/>
                  </a:lnTo>
                  <a:lnTo>
                    <a:pt x="408921" y="629298"/>
                  </a:lnTo>
                  <a:lnTo>
                    <a:pt x="411434" y="633358"/>
                  </a:lnTo>
                  <a:lnTo>
                    <a:pt x="413957" y="637418"/>
                  </a:lnTo>
                  <a:lnTo>
                    <a:pt x="416509" y="641478"/>
                  </a:lnTo>
                  <a:lnTo>
                    <a:pt x="419105" y="645538"/>
                  </a:lnTo>
                  <a:lnTo>
                    <a:pt x="421752" y="649598"/>
                  </a:lnTo>
                  <a:lnTo>
                    <a:pt x="424457" y="653658"/>
                  </a:lnTo>
                  <a:lnTo>
                    <a:pt x="427222" y="657718"/>
                  </a:lnTo>
                  <a:lnTo>
                    <a:pt x="430045" y="661778"/>
                  </a:lnTo>
                  <a:lnTo>
                    <a:pt x="432923" y="665838"/>
                  </a:lnTo>
                  <a:lnTo>
                    <a:pt x="435846" y="669898"/>
                  </a:lnTo>
                  <a:lnTo>
                    <a:pt x="438805" y="673958"/>
                  </a:lnTo>
                  <a:lnTo>
                    <a:pt x="441786" y="678018"/>
                  </a:lnTo>
                  <a:lnTo>
                    <a:pt x="444771" y="682078"/>
                  </a:lnTo>
                  <a:lnTo>
                    <a:pt x="447738" y="686138"/>
                  </a:lnTo>
                  <a:lnTo>
                    <a:pt x="450664" y="690198"/>
                  </a:lnTo>
                  <a:lnTo>
                    <a:pt x="453525" y="694258"/>
                  </a:lnTo>
                  <a:lnTo>
                    <a:pt x="456294" y="698318"/>
                  </a:lnTo>
                  <a:lnTo>
                    <a:pt x="458940" y="702378"/>
                  </a:lnTo>
                  <a:lnTo>
                    <a:pt x="461434" y="706438"/>
                  </a:lnTo>
                  <a:lnTo>
                    <a:pt x="463744" y="710498"/>
                  </a:lnTo>
                  <a:lnTo>
                    <a:pt x="465840" y="714558"/>
                  </a:lnTo>
                  <a:lnTo>
                    <a:pt x="467694" y="718618"/>
                  </a:lnTo>
                  <a:lnTo>
                    <a:pt x="469251" y="722678"/>
                  </a:lnTo>
                  <a:lnTo>
                    <a:pt x="470527" y="726738"/>
                  </a:lnTo>
                  <a:lnTo>
                    <a:pt x="471516" y="730798"/>
                  </a:lnTo>
                  <a:lnTo>
                    <a:pt x="472220" y="734858"/>
                  </a:lnTo>
                  <a:lnTo>
                    <a:pt x="472650" y="738918"/>
                  </a:lnTo>
                  <a:lnTo>
                    <a:pt x="472825" y="742978"/>
                  </a:lnTo>
                  <a:lnTo>
                    <a:pt x="472771" y="747038"/>
                  </a:lnTo>
                  <a:lnTo>
                    <a:pt x="472518" y="751098"/>
                  </a:lnTo>
                  <a:lnTo>
                    <a:pt x="472102" y="755158"/>
                  </a:lnTo>
                  <a:lnTo>
                    <a:pt x="471556" y="759218"/>
                  </a:lnTo>
                  <a:lnTo>
                    <a:pt x="470919" y="763278"/>
                  </a:lnTo>
                  <a:lnTo>
                    <a:pt x="470238" y="767338"/>
                  </a:lnTo>
                  <a:lnTo>
                    <a:pt x="469540" y="771398"/>
                  </a:lnTo>
                  <a:lnTo>
                    <a:pt x="468851" y="775458"/>
                  </a:lnTo>
                  <a:lnTo>
                    <a:pt x="468188" y="779518"/>
                  </a:lnTo>
                  <a:lnTo>
                    <a:pt x="467563" y="783578"/>
                  </a:lnTo>
                  <a:lnTo>
                    <a:pt x="466981" y="787638"/>
                  </a:lnTo>
                  <a:lnTo>
                    <a:pt x="466444" y="791698"/>
                  </a:lnTo>
                  <a:lnTo>
                    <a:pt x="465946" y="795758"/>
                  </a:lnTo>
                  <a:lnTo>
                    <a:pt x="465479" y="799818"/>
                  </a:lnTo>
                  <a:lnTo>
                    <a:pt x="465029" y="803878"/>
                  </a:lnTo>
                  <a:lnTo>
                    <a:pt x="464577" y="807938"/>
                  </a:lnTo>
                  <a:lnTo>
                    <a:pt x="464107" y="811998"/>
                  </a:lnTo>
                  <a:lnTo>
                    <a:pt x="463602" y="816058"/>
                  </a:lnTo>
                  <a:lnTo>
                    <a:pt x="463043" y="820118"/>
                  </a:lnTo>
                  <a:lnTo>
                    <a:pt x="462412" y="824178"/>
                  </a:lnTo>
                  <a:lnTo>
                    <a:pt x="461692" y="828238"/>
                  </a:lnTo>
                  <a:lnTo>
                    <a:pt x="460865" y="832298"/>
                  </a:lnTo>
                  <a:lnTo>
                    <a:pt x="459913" y="836358"/>
                  </a:lnTo>
                  <a:lnTo>
                    <a:pt x="458808" y="840418"/>
                  </a:lnTo>
                  <a:lnTo>
                    <a:pt x="457536" y="844478"/>
                  </a:lnTo>
                  <a:lnTo>
                    <a:pt x="456093" y="848538"/>
                  </a:lnTo>
                  <a:lnTo>
                    <a:pt x="454468" y="852598"/>
                  </a:lnTo>
                  <a:lnTo>
                    <a:pt x="452657" y="856658"/>
                  </a:lnTo>
                  <a:lnTo>
                    <a:pt x="450655" y="860718"/>
                  </a:lnTo>
                  <a:lnTo>
                    <a:pt x="448466" y="864778"/>
                  </a:lnTo>
                  <a:lnTo>
                    <a:pt x="446097" y="868838"/>
                  </a:lnTo>
                  <a:lnTo>
                    <a:pt x="443560" y="872898"/>
                  </a:lnTo>
                  <a:lnTo>
                    <a:pt x="440873" y="876958"/>
                  </a:lnTo>
                  <a:lnTo>
                    <a:pt x="438047" y="881018"/>
                  </a:lnTo>
                  <a:lnTo>
                    <a:pt x="435128" y="885078"/>
                  </a:lnTo>
                  <a:lnTo>
                    <a:pt x="432149" y="889138"/>
                  </a:lnTo>
                  <a:lnTo>
                    <a:pt x="429146" y="893198"/>
                  </a:lnTo>
                  <a:lnTo>
                    <a:pt x="426155" y="897258"/>
                  </a:lnTo>
                  <a:lnTo>
                    <a:pt x="423208" y="901318"/>
                  </a:lnTo>
                  <a:lnTo>
                    <a:pt x="420337" y="905378"/>
                  </a:lnTo>
                  <a:lnTo>
                    <a:pt x="417568" y="909438"/>
                  </a:lnTo>
                  <a:lnTo>
                    <a:pt x="414920" y="913498"/>
                  </a:lnTo>
                  <a:lnTo>
                    <a:pt x="412407" y="917558"/>
                  </a:lnTo>
                  <a:lnTo>
                    <a:pt x="410046" y="921618"/>
                  </a:lnTo>
                  <a:lnTo>
                    <a:pt x="407812" y="925678"/>
                  </a:lnTo>
                  <a:lnTo>
                    <a:pt x="405683" y="929738"/>
                  </a:lnTo>
                  <a:lnTo>
                    <a:pt x="403636" y="933798"/>
                  </a:lnTo>
                  <a:lnTo>
                    <a:pt x="401639" y="937858"/>
                  </a:lnTo>
                  <a:lnTo>
                    <a:pt x="399661" y="941918"/>
                  </a:lnTo>
                  <a:lnTo>
                    <a:pt x="397668" y="945978"/>
                  </a:lnTo>
                  <a:lnTo>
                    <a:pt x="395631" y="950038"/>
                  </a:lnTo>
                  <a:lnTo>
                    <a:pt x="393525" y="954098"/>
                  </a:lnTo>
                  <a:lnTo>
                    <a:pt x="391330" y="958158"/>
                  </a:lnTo>
                  <a:lnTo>
                    <a:pt x="389026" y="962218"/>
                  </a:lnTo>
                  <a:lnTo>
                    <a:pt x="386624" y="966278"/>
                  </a:lnTo>
                  <a:lnTo>
                    <a:pt x="384131" y="970338"/>
                  </a:lnTo>
                  <a:lnTo>
                    <a:pt x="381562" y="974398"/>
                  </a:lnTo>
                  <a:lnTo>
                    <a:pt x="378932" y="978458"/>
                  </a:lnTo>
                  <a:lnTo>
                    <a:pt x="376261" y="982518"/>
                  </a:lnTo>
                  <a:lnTo>
                    <a:pt x="373568" y="986578"/>
                  </a:lnTo>
                  <a:lnTo>
                    <a:pt x="370868" y="990638"/>
                  </a:lnTo>
                  <a:lnTo>
                    <a:pt x="368177" y="994698"/>
                  </a:lnTo>
                  <a:lnTo>
                    <a:pt x="365508" y="998758"/>
                  </a:lnTo>
                  <a:lnTo>
                    <a:pt x="362868" y="1002818"/>
                  </a:lnTo>
                  <a:lnTo>
                    <a:pt x="360260" y="1006878"/>
                  </a:lnTo>
                  <a:lnTo>
                    <a:pt x="357684" y="1010938"/>
                  </a:lnTo>
                  <a:lnTo>
                    <a:pt x="355140" y="1014998"/>
                  </a:lnTo>
                  <a:lnTo>
                    <a:pt x="352629" y="1019058"/>
                  </a:lnTo>
                  <a:lnTo>
                    <a:pt x="350150" y="1023118"/>
                  </a:lnTo>
                  <a:lnTo>
                    <a:pt x="347705" y="1027178"/>
                  </a:lnTo>
                  <a:lnTo>
                    <a:pt x="345298" y="1031238"/>
                  </a:lnTo>
                  <a:lnTo>
                    <a:pt x="342933" y="1035298"/>
                  </a:lnTo>
                  <a:lnTo>
                    <a:pt x="340619" y="1039358"/>
                  </a:lnTo>
                  <a:lnTo>
                    <a:pt x="338366" y="1043418"/>
                  </a:lnTo>
                  <a:lnTo>
                    <a:pt x="336176" y="1047478"/>
                  </a:lnTo>
                  <a:lnTo>
                    <a:pt x="334054" y="1051538"/>
                  </a:lnTo>
                  <a:lnTo>
                    <a:pt x="332005" y="1055598"/>
                  </a:lnTo>
                  <a:lnTo>
                    <a:pt x="330027" y="1059658"/>
                  </a:lnTo>
                  <a:lnTo>
                    <a:pt x="328120" y="1063718"/>
                  </a:lnTo>
                  <a:lnTo>
                    <a:pt x="326279" y="1067778"/>
                  </a:lnTo>
                  <a:lnTo>
                    <a:pt x="324496" y="1071838"/>
                  </a:lnTo>
                  <a:lnTo>
                    <a:pt x="322761" y="1075898"/>
                  </a:lnTo>
                  <a:lnTo>
                    <a:pt x="321066" y="1079958"/>
                  </a:lnTo>
                  <a:lnTo>
                    <a:pt x="319396" y="1084018"/>
                  </a:lnTo>
                  <a:lnTo>
                    <a:pt x="317738" y="1088077"/>
                  </a:lnTo>
                  <a:lnTo>
                    <a:pt x="316085" y="1092137"/>
                  </a:lnTo>
                  <a:lnTo>
                    <a:pt x="314432" y="1096197"/>
                  </a:lnTo>
                  <a:lnTo>
                    <a:pt x="312775" y="1100257"/>
                  </a:lnTo>
                  <a:lnTo>
                    <a:pt x="311116" y="1104317"/>
                  </a:lnTo>
                  <a:lnTo>
                    <a:pt x="309458" y="1108377"/>
                  </a:lnTo>
                  <a:lnTo>
                    <a:pt x="307807" y="1112437"/>
                  </a:lnTo>
                  <a:lnTo>
                    <a:pt x="306169" y="1116497"/>
                  </a:lnTo>
                  <a:lnTo>
                    <a:pt x="304555" y="1120557"/>
                  </a:lnTo>
                  <a:lnTo>
                    <a:pt x="302972" y="1124617"/>
                  </a:lnTo>
                  <a:lnTo>
                    <a:pt x="301423" y="1128677"/>
                  </a:lnTo>
                  <a:lnTo>
                    <a:pt x="299912" y="1132737"/>
                  </a:lnTo>
                  <a:lnTo>
                    <a:pt x="298440" y="1136797"/>
                  </a:lnTo>
                  <a:lnTo>
                    <a:pt x="297004" y="1140857"/>
                  </a:lnTo>
                  <a:lnTo>
                    <a:pt x="295602" y="1144917"/>
                  </a:lnTo>
                  <a:lnTo>
                    <a:pt x="294229" y="1148977"/>
                  </a:lnTo>
                  <a:lnTo>
                    <a:pt x="292879" y="1153037"/>
                  </a:lnTo>
                  <a:lnTo>
                    <a:pt x="291549" y="1157097"/>
                  </a:lnTo>
                  <a:lnTo>
                    <a:pt x="290234" y="1161157"/>
                  </a:lnTo>
                  <a:lnTo>
                    <a:pt x="288931" y="1165217"/>
                  </a:lnTo>
                  <a:lnTo>
                    <a:pt x="287641" y="1169277"/>
                  </a:lnTo>
                  <a:lnTo>
                    <a:pt x="286366" y="1173337"/>
                  </a:lnTo>
                  <a:lnTo>
                    <a:pt x="285109" y="1177397"/>
                  </a:lnTo>
                  <a:lnTo>
                    <a:pt x="283877" y="1181457"/>
                  </a:lnTo>
                  <a:lnTo>
                    <a:pt x="282676" y="1185517"/>
                  </a:lnTo>
                  <a:lnTo>
                    <a:pt x="281512" y="1189577"/>
                  </a:lnTo>
                  <a:lnTo>
                    <a:pt x="280391" y="1193637"/>
                  </a:lnTo>
                  <a:lnTo>
                    <a:pt x="279320" y="1197697"/>
                  </a:lnTo>
                  <a:lnTo>
                    <a:pt x="278305" y="1201757"/>
                  </a:lnTo>
                  <a:lnTo>
                    <a:pt x="277341" y="1205817"/>
                  </a:lnTo>
                  <a:lnTo>
                    <a:pt x="276425" y="1209877"/>
                  </a:lnTo>
                  <a:lnTo>
                    <a:pt x="275551" y="1213937"/>
                  </a:lnTo>
                  <a:lnTo>
                    <a:pt x="274711" y="1217997"/>
                  </a:lnTo>
                  <a:lnTo>
                    <a:pt x="273895" y="1222057"/>
                  </a:lnTo>
                  <a:lnTo>
                    <a:pt x="273094" y="1226117"/>
                  </a:lnTo>
                  <a:lnTo>
                    <a:pt x="272297" y="1230177"/>
                  </a:lnTo>
                  <a:lnTo>
                    <a:pt x="271495" y="1234237"/>
                  </a:lnTo>
                  <a:lnTo>
                    <a:pt x="270678" y="1238297"/>
                  </a:lnTo>
                  <a:lnTo>
                    <a:pt x="269839" y="1242357"/>
                  </a:lnTo>
                  <a:lnTo>
                    <a:pt x="268975" y="1246417"/>
                  </a:lnTo>
                  <a:lnTo>
                    <a:pt x="268087" y="1250477"/>
                  </a:lnTo>
                  <a:lnTo>
                    <a:pt x="267177" y="1254537"/>
                  </a:lnTo>
                  <a:lnTo>
                    <a:pt x="266249" y="1258597"/>
                  </a:lnTo>
                  <a:lnTo>
                    <a:pt x="265309" y="1262657"/>
                  </a:lnTo>
                  <a:lnTo>
                    <a:pt x="264362" y="1266717"/>
                  </a:lnTo>
                  <a:lnTo>
                    <a:pt x="263419" y="1270777"/>
                  </a:lnTo>
                  <a:lnTo>
                    <a:pt x="262486" y="1274837"/>
                  </a:lnTo>
                  <a:lnTo>
                    <a:pt x="261573" y="1278897"/>
                  </a:lnTo>
                  <a:lnTo>
                    <a:pt x="260689" y="1282957"/>
                  </a:lnTo>
                  <a:lnTo>
                    <a:pt x="259839" y="1287017"/>
                  </a:lnTo>
                  <a:lnTo>
                    <a:pt x="259028" y="1291077"/>
                  </a:lnTo>
                  <a:lnTo>
                    <a:pt x="258258" y="1295137"/>
                  </a:lnTo>
                  <a:lnTo>
                    <a:pt x="257532" y="1299197"/>
                  </a:lnTo>
                  <a:lnTo>
                    <a:pt x="256848" y="1303257"/>
                  </a:lnTo>
                  <a:lnTo>
                    <a:pt x="256206" y="1307317"/>
                  </a:lnTo>
                  <a:lnTo>
                    <a:pt x="255601" y="1311377"/>
                  </a:lnTo>
                  <a:lnTo>
                    <a:pt x="255028" y="1315437"/>
                  </a:lnTo>
                  <a:lnTo>
                    <a:pt x="254484" y="1319497"/>
                  </a:lnTo>
                  <a:lnTo>
                    <a:pt x="253958" y="1323557"/>
                  </a:lnTo>
                  <a:lnTo>
                    <a:pt x="253443" y="1327617"/>
                  </a:lnTo>
                  <a:lnTo>
                    <a:pt x="252933" y="1331677"/>
                  </a:lnTo>
                  <a:lnTo>
                    <a:pt x="252423" y="1335737"/>
                  </a:lnTo>
                  <a:lnTo>
                    <a:pt x="251912" y="1339797"/>
                  </a:lnTo>
                  <a:lnTo>
                    <a:pt x="251396" y="1343857"/>
                  </a:lnTo>
                  <a:lnTo>
                    <a:pt x="250878" y="1347917"/>
                  </a:lnTo>
                  <a:lnTo>
                    <a:pt x="250359" y="1351977"/>
                  </a:lnTo>
                  <a:lnTo>
                    <a:pt x="249844" y="1356037"/>
                  </a:lnTo>
                  <a:lnTo>
                    <a:pt x="249339" y="1360097"/>
                  </a:lnTo>
                  <a:lnTo>
                    <a:pt x="248851" y="1364157"/>
                  </a:lnTo>
                  <a:lnTo>
                    <a:pt x="248386" y="1368217"/>
                  </a:lnTo>
                  <a:lnTo>
                    <a:pt x="247947" y="1372277"/>
                  </a:lnTo>
                  <a:lnTo>
                    <a:pt x="247540" y="1376337"/>
                  </a:lnTo>
                  <a:lnTo>
                    <a:pt x="247166" y="1380397"/>
                  </a:lnTo>
                  <a:lnTo>
                    <a:pt x="246827" y="1384457"/>
                  </a:lnTo>
                  <a:lnTo>
                    <a:pt x="246520" y="1388517"/>
                  </a:lnTo>
                  <a:lnTo>
                    <a:pt x="246243" y="1392577"/>
                  </a:lnTo>
                  <a:lnTo>
                    <a:pt x="245993" y="1396637"/>
                  </a:lnTo>
                  <a:lnTo>
                    <a:pt x="245766" y="1400697"/>
                  </a:lnTo>
                  <a:lnTo>
                    <a:pt x="245552" y="1404757"/>
                  </a:lnTo>
                  <a:lnTo>
                    <a:pt x="245347" y="1408817"/>
                  </a:lnTo>
                  <a:lnTo>
                    <a:pt x="245146" y="1412877"/>
                  </a:lnTo>
                  <a:lnTo>
                    <a:pt x="244944" y="1416937"/>
                  </a:lnTo>
                  <a:lnTo>
                    <a:pt x="244739" y="1420997"/>
                  </a:lnTo>
                  <a:lnTo>
                    <a:pt x="244528" y="1425057"/>
                  </a:lnTo>
                  <a:lnTo>
                    <a:pt x="244311" y="1429117"/>
                  </a:lnTo>
                  <a:lnTo>
                    <a:pt x="244089" y="1433177"/>
                  </a:lnTo>
                  <a:lnTo>
                    <a:pt x="243863" y="1437237"/>
                  </a:lnTo>
                  <a:lnTo>
                    <a:pt x="243636" y="1441297"/>
                  </a:lnTo>
                  <a:lnTo>
                    <a:pt x="243411" y="1445357"/>
                  </a:lnTo>
                  <a:lnTo>
                    <a:pt x="243191" y="1449417"/>
                  </a:lnTo>
                  <a:lnTo>
                    <a:pt x="242978" y="1453477"/>
                  </a:lnTo>
                  <a:lnTo>
                    <a:pt x="242774" y="1457537"/>
                  </a:lnTo>
                  <a:lnTo>
                    <a:pt x="242581" y="1461597"/>
                  </a:lnTo>
                  <a:lnTo>
                    <a:pt x="242400" y="1465657"/>
                  </a:lnTo>
                  <a:lnTo>
                    <a:pt x="242231" y="1469717"/>
                  </a:lnTo>
                  <a:lnTo>
                    <a:pt x="242074" y="1473777"/>
                  </a:lnTo>
                  <a:lnTo>
                    <a:pt x="241928" y="1477837"/>
                  </a:lnTo>
                  <a:lnTo>
                    <a:pt x="241792" y="1481897"/>
                  </a:lnTo>
                  <a:lnTo>
                    <a:pt x="241665" y="1485957"/>
                  </a:lnTo>
                  <a:lnTo>
                    <a:pt x="241545" y="1490017"/>
                  </a:lnTo>
                  <a:lnTo>
                    <a:pt x="241432" y="1494077"/>
                  </a:lnTo>
                  <a:lnTo>
                    <a:pt x="241325" y="1498137"/>
                  </a:lnTo>
                  <a:lnTo>
                    <a:pt x="241223" y="1502197"/>
                  </a:lnTo>
                  <a:lnTo>
                    <a:pt x="241127" y="1506257"/>
                  </a:lnTo>
                  <a:lnTo>
                    <a:pt x="241037" y="1510317"/>
                  </a:lnTo>
                  <a:lnTo>
                    <a:pt x="240951" y="1514377"/>
                  </a:lnTo>
                  <a:lnTo>
                    <a:pt x="240872" y="1518437"/>
                  </a:lnTo>
                  <a:lnTo>
                    <a:pt x="240798" y="1522497"/>
                  </a:lnTo>
                  <a:lnTo>
                    <a:pt x="240730" y="1526557"/>
                  </a:lnTo>
                  <a:lnTo>
                    <a:pt x="240667" y="1530617"/>
                  </a:lnTo>
                  <a:lnTo>
                    <a:pt x="240608" y="1534677"/>
                  </a:lnTo>
                  <a:lnTo>
                    <a:pt x="240552" y="1538737"/>
                  </a:lnTo>
                  <a:lnTo>
                    <a:pt x="240497" y="1542797"/>
                  </a:lnTo>
                  <a:lnTo>
                    <a:pt x="240443" y="1546857"/>
                  </a:lnTo>
                  <a:lnTo>
                    <a:pt x="240387" y="1550917"/>
                  </a:lnTo>
                  <a:lnTo>
                    <a:pt x="240327" y="1554977"/>
                  </a:lnTo>
                  <a:lnTo>
                    <a:pt x="240261" y="1559037"/>
                  </a:lnTo>
                  <a:lnTo>
                    <a:pt x="240187" y="1563097"/>
                  </a:lnTo>
                  <a:lnTo>
                    <a:pt x="240105" y="1567157"/>
                  </a:lnTo>
                  <a:lnTo>
                    <a:pt x="240015" y="1571217"/>
                  </a:lnTo>
                  <a:lnTo>
                    <a:pt x="239915" y="1575277"/>
                  </a:lnTo>
                  <a:lnTo>
                    <a:pt x="239808" y="1579337"/>
                  </a:lnTo>
                  <a:lnTo>
                    <a:pt x="239693" y="1583397"/>
                  </a:lnTo>
                  <a:lnTo>
                    <a:pt x="239574" y="1587457"/>
                  </a:lnTo>
                  <a:lnTo>
                    <a:pt x="239451" y="1591517"/>
                  </a:lnTo>
                  <a:lnTo>
                    <a:pt x="239328" y="1595577"/>
                  </a:lnTo>
                  <a:lnTo>
                    <a:pt x="239206" y="1599637"/>
                  </a:lnTo>
                  <a:lnTo>
                    <a:pt x="239087" y="1603697"/>
                  </a:lnTo>
                  <a:lnTo>
                    <a:pt x="238974" y="1607757"/>
                  </a:lnTo>
                  <a:lnTo>
                    <a:pt x="238866" y="1611817"/>
                  </a:lnTo>
                  <a:lnTo>
                    <a:pt x="238765" y="1615877"/>
                  </a:lnTo>
                  <a:lnTo>
                    <a:pt x="238671" y="1619937"/>
                  </a:lnTo>
                  <a:lnTo>
                    <a:pt x="238584" y="1623997"/>
                  </a:lnTo>
                  <a:lnTo>
                    <a:pt x="238504" y="1628057"/>
                  </a:lnTo>
                  <a:lnTo>
                    <a:pt x="238429" y="1632116"/>
                  </a:lnTo>
                  <a:lnTo>
                    <a:pt x="238361" y="1636176"/>
                  </a:lnTo>
                  <a:lnTo>
                    <a:pt x="238297" y="1640236"/>
                  </a:lnTo>
                  <a:lnTo>
                    <a:pt x="238239" y="1644296"/>
                  </a:lnTo>
                  <a:lnTo>
                    <a:pt x="238184" y="1648356"/>
                  </a:lnTo>
                  <a:lnTo>
                    <a:pt x="238134" y="1652416"/>
                  </a:lnTo>
                  <a:lnTo>
                    <a:pt x="238087" y="1656476"/>
                  </a:lnTo>
                  <a:lnTo>
                    <a:pt x="238043" y="1660536"/>
                  </a:lnTo>
                  <a:lnTo>
                    <a:pt x="238003" y="1664596"/>
                  </a:lnTo>
                  <a:lnTo>
                    <a:pt x="237965" y="1668656"/>
                  </a:lnTo>
                  <a:lnTo>
                    <a:pt x="237930" y="1672716"/>
                  </a:lnTo>
                  <a:lnTo>
                    <a:pt x="237897" y="1676776"/>
                  </a:lnTo>
                  <a:lnTo>
                    <a:pt x="237866" y="1680836"/>
                  </a:lnTo>
                  <a:lnTo>
                    <a:pt x="237837" y="1684896"/>
                  </a:lnTo>
                  <a:lnTo>
                    <a:pt x="237809" y="1688956"/>
                  </a:lnTo>
                  <a:lnTo>
                    <a:pt x="237782" y="1693016"/>
                  </a:lnTo>
                  <a:lnTo>
                    <a:pt x="237757" y="1697076"/>
                  </a:lnTo>
                  <a:lnTo>
                    <a:pt x="237733" y="1701136"/>
                  </a:lnTo>
                  <a:lnTo>
                    <a:pt x="237711" y="1705196"/>
                  </a:lnTo>
                  <a:lnTo>
                    <a:pt x="237691" y="1709256"/>
                  </a:lnTo>
                  <a:lnTo>
                    <a:pt x="237673" y="1713316"/>
                  </a:lnTo>
                  <a:lnTo>
                    <a:pt x="237658" y="1717376"/>
                  </a:lnTo>
                  <a:lnTo>
                    <a:pt x="237647" y="1721436"/>
                  </a:lnTo>
                  <a:lnTo>
                    <a:pt x="237638" y="1725496"/>
                  </a:lnTo>
                  <a:lnTo>
                    <a:pt x="237633" y="1729556"/>
                  </a:lnTo>
                  <a:lnTo>
                    <a:pt x="237630" y="1733616"/>
                  </a:lnTo>
                  <a:lnTo>
                    <a:pt x="237629" y="1737676"/>
                  </a:lnTo>
                  <a:lnTo>
                    <a:pt x="237630" y="1741736"/>
                  </a:lnTo>
                  <a:lnTo>
                    <a:pt x="237632" y="1745796"/>
                  </a:lnTo>
                  <a:lnTo>
                    <a:pt x="237634" y="1749856"/>
                  </a:lnTo>
                  <a:lnTo>
                    <a:pt x="237636" y="1753916"/>
                  </a:lnTo>
                  <a:lnTo>
                    <a:pt x="237636" y="1757976"/>
                  </a:lnTo>
                  <a:lnTo>
                    <a:pt x="237634" y="1762036"/>
                  </a:lnTo>
                  <a:lnTo>
                    <a:pt x="237630" y="1766096"/>
                  </a:lnTo>
                  <a:lnTo>
                    <a:pt x="237624" y="1770156"/>
                  </a:lnTo>
                  <a:lnTo>
                    <a:pt x="237617" y="1774216"/>
                  </a:lnTo>
                  <a:lnTo>
                    <a:pt x="237607" y="1778276"/>
                  </a:lnTo>
                  <a:lnTo>
                    <a:pt x="237597" y="1782336"/>
                  </a:lnTo>
                  <a:lnTo>
                    <a:pt x="237585" y="1786396"/>
                  </a:lnTo>
                  <a:lnTo>
                    <a:pt x="237573" y="1790456"/>
                  </a:lnTo>
                  <a:lnTo>
                    <a:pt x="237560" y="1794516"/>
                  </a:lnTo>
                  <a:lnTo>
                    <a:pt x="237546" y="1798576"/>
                  </a:lnTo>
                  <a:lnTo>
                    <a:pt x="237531" y="1802636"/>
                  </a:lnTo>
                  <a:lnTo>
                    <a:pt x="237515" y="1806696"/>
                  </a:lnTo>
                  <a:lnTo>
                    <a:pt x="237497" y="1810756"/>
                  </a:lnTo>
                  <a:lnTo>
                    <a:pt x="237476" y="1814816"/>
                  </a:lnTo>
                  <a:lnTo>
                    <a:pt x="237454" y="1818876"/>
                  </a:lnTo>
                  <a:lnTo>
                    <a:pt x="237429" y="1822936"/>
                  </a:lnTo>
                  <a:lnTo>
                    <a:pt x="237403" y="1826996"/>
                  </a:lnTo>
                  <a:lnTo>
                    <a:pt x="237374" y="1831056"/>
                  </a:lnTo>
                  <a:lnTo>
                    <a:pt x="237344" y="1835116"/>
                  </a:lnTo>
                  <a:lnTo>
                    <a:pt x="237313" y="1839176"/>
                  </a:lnTo>
                  <a:lnTo>
                    <a:pt x="237281" y="1843236"/>
                  </a:lnTo>
                  <a:lnTo>
                    <a:pt x="237249" y="1847296"/>
                  </a:lnTo>
                  <a:lnTo>
                    <a:pt x="237217" y="1851356"/>
                  </a:lnTo>
                  <a:lnTo>
                    <a:pt x="237185" y="1855416"/>
                  </a:lnTo>
                  <a:lnTo>
                    <a:pt x="237153" y="1859476"/>
                  </a:lnTo>
                  <a:lnTo>
                    <a:pt x="237120" y="1863536"/>
                  </a:lnTo>
                  <a:lnTo>
                    <a:pt x="237087" y="1867596"/>
                  </a:lnTo>
                  <a:lnTo>
                    <a:pt x="237054" y="1871656"/>
                  </a:lnTo>
                  <a:lnTo>
                    <a:pt x="237019" y="1875716"/>
                  </a:lnTo>
                  <a:lnTo>
                    <a:pt x="236983" y="1879776"/>
                  </a:lnTo>
                  <a:lnTo>
                    <a:pt x="236945" y="1883836"/>
                  </a:lnTo>
                  <a:lnTo>
                    <a:pt x="236906" y="1887896"/>
                  </a:lnTo>
                  <a:lnTo>
                    <a:pt x="236866" y="1891956"/>
                  </a:lnTo>
                  <a:lnTo>
                    <a:pt x="236825" y="1896016"/>
                  </a:lnTo>
                  <a:lnTo>
                    <a:pt x="236784" y="1900076"/>
                  </a:lnTo>
                  <a:lnTo>
                    <a:pt x="236743" y="1904136"/>
                  </a:lnTo>
                  <a:lnTo>
                    <a:pt x="236703" y="1908196"/>
                  </a:lnTo>
                  <a:lnTo>
                    <a:pt x="236665" y="1912256"/>
                  </a:lnTo>
                  <a:lnTo>
                    <a:pt x="236628" y="1916316"/>
                  </a:lnTo>
                  <a:lnTo>
                    <a:pt x="236595" y="1920376"/>
                  </a:lnTo>
                  <a:lnTo>
                    <a:pt x="236565" y="1924436"/>
                  </a:lnTo>
                  <a:lnTo>
                    <a:pt x="236537" y="1928496"/>
                  </a:lnTo>
                  <a:lnTo>
                    <a:pt x="236514" y="1932556"/>
                  </a:lnTo>
                  <a:lnTo>
                    <a:pt x="236493" y="1936616"/>
                  </a:lnTo>
                  <a:lnTo>
                    <a:pt x="236476" y="1940676"/>
                  </a:lnTo>
                  <a:lnTo>
                    <a:pt x="236462" y="1944736"/>
                  </a:lnTo>
                  <a:lnTo>
                    <a:pt x="236450" y="1948796"/>
                  </a:lnTo>
                  <a:lnTo>
                    <a:pt x="236441" y="1952856"/>
                  </a:lnTo>
                  <a:lnTo>
                    <a:pt x="236434" y="1956916"/>
                  </a:lnTo>
                  <a:lnTo>
                    <a:pt x="236430" y="1960976"/>
                  </a:lnTo>
                  <a:lnTo>
                    <a:pt x="236427" y="1965036"/>
                  </a:lnTo>
                  <a:lnTo>
                    <a:pt x="236426" y="1969096"/>
                  </a:lnTo>
                  <a:lnTo>
                    <a:pt x="236426" y="1973156"/>
                  </a:lnTo>
                  <a:lnTo>
                    <a:pt x="236427" y="1977216"/>
                  </a:lnTo>
                  <a:lnTo>
                    <a:pt x="236430" y="1981276"/>
                  </a:lnTo>
                  <a:lnTo>
                    <a:pt x="236435" y="1985336"/>
                  </a:lnTo>
                  <a:lnTo>
                    <a:pt x="236441" y="1989396"/>
                  </a:lnTo>
                  <a:lnTo>
                    <a:pt x="236448" y="1993456"/>
                  </a:lnTo>
                  <a:lnTo>
                    <a:pt x="236457" y="1997516"/>
                  </a:lnTo>
                  <a:lnTo>
                    <a:pt x="236468" y="2001576"/>
                  </a:lnTo>
                  <a:lnTo>
                    <a:pt x="236480" y="2005636"/>
                  </a:lnTo>
                  <a:lnTo>
                    <a:pt x="236494" y="2009696"/>
                  </a:lnTo>
                  <a:lnTo>
                    <a:pt x="236509" y="2013756"/>
                  </a:lnTo>
                  <a:lnTo>
                    <a:pt x="236525" y="2017816"/>
                  </a:lnTo>
                  <a:lnTo>
                    <a:pt x="236542" y="2021876"/>
                  </a:lnTo>
                  <a:lnTo>
                    <a:pt x="236558" y="2025936"/>
                  </a:lnTo>
                  <a:lnTo>
                    <a:pt x="236575" y="2029996"/>
                  </a:lnTo>
                  <a:lnTo>
                    <a:pt x="236591" y="2034056"/>
                  </a:lnTo>
                  <a:lnTo>
                    <a:pt x="236605" y="2038116"/>
                  </a:lnTo>
                  <a:lnTo>
                    <a:pt x="236617" y="2042176"/>
                  </a:lnTo>
                  <a:lnTo>
                    <a:pt x="236628" y="2046236"/>
                  </a:lnTo>
                  <a:lnTo>
                    <a:pt x="236635" y="2050296"/>
                  </a:lnTo>
                  <a:lnTo>
                    <a:pt x="236640" y="2054356"/>
                  </a:lnTo>
                  <a:lnTo>
                    <a:pt x="236642" y="2058416"/>
                  </a:lnTo>
                  <a:lnTo>
                    <a:pt x="236641" y="2062476"/>
                  </a:lnTo>
                  <a:lnTo>
                    <a:pt x="236637" y="2066536"/>
                  </a:lnTo>
                  <a:lnTo>
                    <a:pt x="236630" y="2070596"/>
                  </a:lnTo>
                  <a:lnTo>
                    <a:pt x="236620" y="2074656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3" name="pg31">
              <a:extLst>
                <a:ext uri="{FF2B5EF4-FFF2-40B4-BE49-F238E27FC236}">
                  <a16:creationId xmlns:a16="http://schemas.microsoft.com/office/drawing/2014/main" id="{7022E5E5-9668-B80C-06C1-63ADBD69A188}"/>
                </a:ext>
              </a:extLst>
            </p:cNvPr>
            <p:cNvSpPr/>
            <p:nvPr/>
          </p:nvSpPr>
          <p:spPr>
            <a:xfrm>
              <a:off x="4208075" y="4506104"/>
              <a:ext cx="478680" cy="2026243"/>
            </a:xfrm>
            <a:custGeom>
              <a:avLst/>
              <a:gdLst/>
              <a:ahLst/>
              <a:cxnLst/>
              <a:rect l="0" t="0" r="0" b="0"/>
              <a:pathLst>
                <a:path w="478680" h="2026243">
                  <a:moveTo>
                    <a:pt x="239175" y="2026243"/>
                  </a:moveTo>
                  <a:lnTo>
                    <a:pt x="239177" y="2022277"/>
                  </a:lnTo>
                  <a:lnTo>
                    <a:pt x="239181" y="2018312"/>
                  </a:lnTo>
                  <a:lnTo>
                    <a:pt x="239187" y="2014347"/>
                  </a:lnTo>
                  <a:lnTo>
                    <a:pt x="239195" y="2010382"/>
                  </a:lnTo>
                  <a:lnTo>
                    <a:pt x="239205" y="2006416"/>
                  </a:lnTo>
                  <a:lnTo>
                    <a:pt x="239215" y="2002451"/>
                  </a:lnTo>
                  <a:lnTo>
                    <a:pt x="239226" y="1998486"/>
                  </a:lnTo>
                  <a:lnTo>
                    <a:pt x="239237" y="1994521"/>
                  </a:lnTo>
                  <a:lnTo>
                    <a:pt x="239246" y="1990555"/>
                  </a:lnTo>
                  <a:lnTo>
                    <a:pt x="239254" y="1986590"/>
                  </a:lnTo>
                  <a:lnTo>
                    <a:pt x="239260" y="1982625"/>
                  </a:lnTo>
                  <a:lnTo>
                    <a:pt x="239264" y="1978660"/>
                  </a:lnTo>
                  <a:lnTo>
                    <a:pt x="239265" y="1974694"/>
                  </a:lnTo>
                  <a:lnTo>
                    <a:pt x="239263" y="1970729"/>
                  </a:lnTo>
                  <a:lnTo>
                    <a:pt x="239259" y="1966764"/>
                  </a:lnTo>
                  <a:lnTo>
                    <a:pt x="239253" y="1962799"/>
                  </a:lnTo>
                  <a:lnTo>
                    <a:pt x="239245" y="1958833"/>
                  </a:lnTo>
                  <a:lnTo>
                    <a:pt x="239235" y="1954868"/>
                  </a:lnTo>
                  <a:lnTo>
                    <a:pt x="239225" y="1950903"/>
                  </a:lnTo>
                  <a:lnTo>
                    <a:pt x="239214" y="1946938"/>
                  </a:lnTo>
                  <a:lnTo>
                    <a:pt x="239203" y="1942972"/>
                  </a:lnTo>
                  <a:lnTo>
                    <a:pt x="239194" y="1939007"/>
                  </a:lnTo>
                  <a:lnTo>
                    <a:pt x="239185" y="1935042"/>
                  </a:lnTo>
                  <a:lnTo>
                    <a:pt x="239180" y="1931077"/>
                  </a:lnTo>
                  <a:lnTo>
                    <a:pt x="239176" y="1927111"/>
                  </a:lnTo>
                  <a:lnTo>
                    <a:pt x="239175" y="1923146"/>
                  </a:lnTo>
                  <a:lnTo>
                    <a:pt x="239177" y="1919181"/>
                  </a:lnTo>
                  <a:lnTo>
                    <a:pt x="239182" y="1915216"/>
                  </a:lnTo>
                  <a:lnTo>
                    <a:pt x="239190" y="1911250"/>
                  </a:lnTo>
                  <a:lnTo>
                    <a:pt x="239199" y="1907285"/>
                  </a:lnTo>
                  <a:lnTo>
                    <a:pt x="239210" y="1903320"/>
                  </a:lnTo>
                  <a:lnTo>
                    <a:pt x="239222" y="1899355"/>
                  </a:lnTo>
                  <a:lnTo>
                    <a:pt x="239235" y="1895389"/>
                  </a:lnTo>
                  <a:lnTo>
                    <a:pt x="239248" y="1891424"/>
                  </a:lnTo>
                  <a:lnTo>
                    <a:pt x="239261" y="1887459"/>
                  </a:lnTo>
                  <a:lnTo>
                    <a:pt x="239273" y="1883494"/>
                  </a:lnTo>
                  <a:lnTo>
                    <a:pt x="239283" y="1879528"/>
                  </a:lnTo>
                  <a:lnTo>
                    <a:pt x="239292" y="1875563"/>
                  </a:lnTo>
                  <a:lnTo>
                    <a:pt x="239299" y="1871598"/>
                  </a:lnTo>
                  <a:lnTo>
                    <a:pt x="239303" y="1867633"/>
                  </a:lnTo>
                  <a:lnTo>
                    <a:pt x="239306" y="1863667"/>
                  </a:lnTo>
                  <a:lnTo>
                    <a:pt x="239306" y="1859702"/>
                  </a:lnTo>
                  <a:lnTo>
                    <a:pt x="239303" y="1855737"/>
                  </a:lnTo>
                  <a:lnTo>
                    <a:pt x="239297" y="1851772"/>
                  </a:lnTo>
                  <a:lnTo>
                    <a:pt x="239288" y="1847806"/>
                  </a:lnTo>
                  <a:lnTo>
                    <a:pt x="239275" y="1843841"/>
                  </a:lnTo>
                  <a:lnTo>
                    <a:pt x="239257" y="1839876"/>
                  </a:lnTo>
                  <a:lnTo>
                    <a:pt x="239236" y="1835911"/>
                  </a:lnTo>
                  <a:lnTo>
                    <a:pt x="239209" y="1831945"/>
                  </a:lnTo>
                  <a:lnTo>
                    <a:pt x="239178" y="1827980"/>
                  </a:lnTo>
                  <a:lnTo>
                    <a:pt x="239142" y="1824015"/>
                  </a:lnTo>
                  <a:lnTo>
                    <a:pt x="239101" y="1820050"/>
                  </a:lnTo>
                  <a:lnTo>
                    <a:pt x="239056" y="1816084"/>
                  </a:lnTo>
                  <a:lnTo>
                    <a:pt x="239008" y="1812119"/>
                  </a:lnTo>
                  <a:lnTo>
                    <a:pt x="238956" y="1808154"/>
                  </a:lnTo>
                  <a:lnTo>
                    <a:pt x="238902" y="1804189"/>
                  </a:lnTo>
                  <a:lnTo>
                    <a:pt x="238847" y="1800223"/>
                  </a:lnTo>
                  <a:lnTo>
                    <a:pt x="238792" y="1796258"/>
                  </a:lnTo>
                  <a:lnTo>
                    <a:pt x="238739" y="1792293"/>
                  </a:lnTo>
                  <a:lnTo>
                    <a:pt x="238686" y="1788328"/>
                  </a:lnTo>
                  <a:lnTo>
                    <a:pt x="238637" y="1784362"/>
                  </a:lnTo>
                  <a:lnTo>
                    <a:pt x="238589" y="1780397"/>
                  </a:lnTo>
                  <a:lnTo>
                    <a:pt x="238545" y="1776432"/>
                  </a:lnTo>
                  <a:lnTo>
                    <a:pt x="238504" y="1772467"/>
                  </a:lnTo>
                  <a:lnTo>
                    <a:pt x="238465" y="1768501"/>
                  </a:lnTo>
                  <a:lnTo>
                    <a:pt x="238427" y="1764536"/>
                  </a:lnTo>
                  <a:lnTo>
                    <a:pt x="238391" y="1760571"/>
                  </a:lnTo>
                  <a:lnTo>
                    <a:pt x="238355" y="1756606"/>
                  </a:lnTo>
                  <a:lnTo>
                    <a:pt x="238319" y="1752640"/>
                  </a:lnTo>
                  <a:lnTo>
                    <a:pt x="238281" y="1748675"/>
                  </a:lnTo>
                  <a:lnTo>
                    <a:pt x="238243" y="1744710"/>
                  </a:lnTo>
                  <a:lnTo>
                    <a:pt x="238203" y="1740745"/>
                  </a:lnTo>
                  <a:lnTo>
                    <a:pt x="238162" y="1736779"/>
                  </a:lnTo>
                  <a:lnTo>
                    <a:pt x="238120" y="1732814"/>
                  </a:lnTo>
                  <a:lnTo>
                    <a:pt x="238078" y="1728849"/>
                  </a:lnTo>
                  <a:lnTo>
                    <a:pt x="238037" y="1724884"/>
                  </a:lnTo>
                  <a:lnTo>
                    <a:pt x="237997" y="1720918"/>
                  </a:lnTo>
                  <a:lnTo>
                    <a:pt x="237960" y="1716953"/>
                  </a:lnTo>
                  <a:lnTo>
                    <a:pt x="237925" y="1712988"/>
                  </a:lnTo>
                  <a:lnTo>
                    <a:pt x="237893" y="1709023"/>
                  </a:lnTo>
                  <a:lnTo>
                    <a:pt x="237864" y="1705057"/>
                  </a:lnTo>
                  <a:lnTo>
                    <a:pt x="237836" y="1701092"/>
                  </a:lnTo>
                  <a:lnTo>
                    <a:pt x="237809" y="1697127"/>
                  </a:lnTo>
                  <a:lnTo>
                    <a:pt x="237781" y="1693162"/>
                  </a:lnTo>
                  <a:lnTo>
                    <a:pt x="237751" y="1689196"/>
                  </a:lnTo>
                  <a:lnTo>
                    <a:pt x="237716" y="1685231"/>
                  </a:lnTo>
                  <a:lnTo>
                    <a:pt x="237675" y="1681266"/>
                  </a:lnTo>
                  <a:lnTo>
                    <a:pt x="237628" y="1677301"/>
                  </a:lnTo>
                  <a:lnTo>
                    <a:pt x="237573" y="1673335"/>
                  </a:lnTo>
                  <a:lnTo>
                    <a:pt x="237509" y="1669370"/>
                  </a:lnTo>
                  <a:lnTo>
                    <a:pt x="237439" y="1665405"/>
                  </a:lnTo>
                  <a:lnTo>
                    <a:pt x="237361" y="1661440"/>
                  </a:lnTo>
                  <a:lnTo>
                    <a:pt x="237279" y="1657474"/>
                  </a:lnTo>
                  <a:lnTo>
                    <a:pt x="237195" y="1653509"/>
                  </a:lnTo>
                  <a:lnTo>
                    <a:pt x="237112" y="1649544"/>
                  </a:lnTo>
                  <a:lnTo>
                    <a:pt x="237033" y="1645579"/>
                  </a:lnTo>
                  <a:lnTo>
                    <a:pt x="236962" y="1641613"/>
                  </a:lnTo>
                  <a:lnTo>
                    <a:pt x="236901" y="1637648"/>
                  </a:lnTo>
                  <a:lnTo>
                    <a:pt x="236853" y="1633683"/>
                  </a:lnTo>
                  <a:lnTo>
                    <a:pt x="236818" y="1629718"/>
                  </a:lnTo>
                  <a:lnTo>
                    <a:pt x="236800" y="1625752"/>
                  </a:lnTo>
                  <a:lnTo>
                    <a:pt x="236796" y="1621787"/>
                  </a:lnTo>
                  <a:lnTo>
                    <a:pt x="236809" y="1617822"/>
                  </a:lnTo>
                  <a:lnTo>
                    <a:pt x="236836" y="1613857"/>
                  </a:lnTo>
                  <a:lnTo>
                    <a:pt x="236876" y="1609891"/>
                  </a:lnTo>
                  <a:lnTo>
                    <a:pt x="236924" y="1605926"/>
                  </a:lnTo>
                  <a:lnTo>
                    <a:pt x="236978" y="1601961"/>
                  </a:lnTo>
                  <a:lnTo>
                    <a:pt x="237035" y="1597996"/>
                  </a:lnTo>
                  <a:lnTo>
                    <a:pt x="237091" y="1594030"/>
                  </a:lnTo>
                  <a:lnTo>
                    <a:pt x="237145" y="1590065"/>
                  </a:lnTo>
                  <a:lnTo>
                    <a:pt x="237192" y="1586100"/>
                  </a:lnTo>
                  <a:lnTo>
                    <a:pt x="237230" y="1582135"/>
                  </a:lnTo>
                  <a:lnTo>
                    <a:pt x="237255" y="1578169"/>
                  </a:lnTo>
                  <a:lnTo>
                    <a:pt x="237266" y="1574204"/>
                  </a:lnTo>
                  <a:lnTo>
                    <a:pt x="237261" y="1570239"/>
                  </a:lnTo>
                  <a:lnTo>
                    <a:pt x="237239" y="1566274"/>
                  </a:lnTo>
                  <a:lnTo>
                    <a:pt x="237198" y="1562308"/>
                  </a:lnTo>
                  <a:lnTo>
                    <a:pt x="237139" y="1558343"/>
                  </a:lnTo>
                  <a:lnTo>
                    <a:pt x="237060" y="1554378"/>
                  </a:lnTo>
                  <a:lnTo>
                    <a:pt x="236962" y="1550413"/>
                  </a:lnTo>
                  <a:lnTo>
                    <a:pt x="236844" y="1546447"/>
                  </a:lnTo>
                  <a:lnTo>
                    <a:pt x="236708" y="1542482"/>
                  </a:lnTo>
                  <a:lnTo>
                    <a:pt x="236552" y="1538517"/>
                  </a:lnTo>
                  <a:lnTo>
                    <a:pt x="236381" y="1534551"/>
                  </a:lnTo>
                  <a:lnTo>
                    <a:pt x="236197" y="1530586"/>
                  </a:lnTo>
                  <a:lnTo>
                    <a:pt x="236002" y="1526621"/>
                  </a:lnTo>
                  <a:lnTo>
                    <a:pt x="235801" y="1522656"/>
                  </a:lnTo>
                  <a:lnTo>
                    <a:pt x="235596" y="1518690"/>
                  </a:lnTo>
                  <a:lnTo>
                    <a:pt x="235391" y="1514725"/>
                  </a:lnTo>
                  <a:lnTo>
                    <a:pt x="235190" y="1510760"/>
                  </a:lnTo>
                  <a:lnTo>
                    <a:pt x="234995" y="1506795"/>
                  </a:lnTo>
                  <a:lnTo>
                    <a:pt x="234812" y="1502829"/>
                  </a:lnTo>
                  <a:lnTo>
                    <a:pt x="234642" y="1498864"/>
                  </a:lnTo>
                  <a:lnTo>
                    <a:pt x="234488" y="1494899"/>
                  </a:lnTo>
                  <a:lnTo>
                    <a:pt x="234349" y="1490934"/>
                  </a:lnTo>
                  <a:lnTo>
                    <a:pt x="234227" y="1486968"/>
                  </a:lnTo>
                  <a:lnTo>
                    <a:pt x="234119" y="1483003"/>
                  </a:lnTo>
                  <a:lnTo>
                    <a:pt x="234026" y="1479038"/>
                  </a:lnTo>
                  <a:lnTo>
                    <a:pt x="233944" y="1475073"/>
                  </a:lnTo>
                  <a:lnTo>
                    <a:pt x="233871" y="1471107"/>
                  </a:lnTo>
                  <a:lnTo>
                    <a:pt x="233804" y="1467142"/>
                  </a:lnTo>
                  <a:lnTo>
                    <a:pt x="233741" y="1463177"/>
                  </a:lnTo>
                  <a:lnTo>
                    <a:pt x="233677" y="1459212"/>
                  </a:lnTo>
                  <a:lnTo>
                    <a:pt x="233609" y="1455246"/>
                  </a:lnTo>
                  <a:lnTo>
                    <a:pt x="233535" y="1451281"/>
                  </a:lnTo>
                  <a:lnTo>
                    <a:pt x="233453" y="1447316"/>
                  </a:lnTo>
                  <a:lnTo>
                    <a:pt x="233361" y="1443351"/>
                  </a:lnTo>
                  <a:lnTo>
                    <a:pt x="233256" y="1439385"/>
                  </a:lnTo>
                  <a:lnTo>
                    <a:pt x="233139" y="1435420"/>
                  </a:lnTo>
                  <a:lnTo>
                    <a:pt x="233007" y="1431455"/>
                  </a:lnTo>
                  <a:lnTo>
                    <a:pt x="232859" y="1427490"/>
                  </a:lnTo>
                  <a:lnTo>
                    <a:pt x="232693" y="1423524"/>
                  </a:lnTo>
                  <a:lnTo>
                    <a:pt x="232508" y="1419559"/>
                  </a:lnTo>
                  <a:lnTo>
                    <a:pt x="232303" y="1415594"/>
                  </a:lnTo>
                  <a:lnTo>
                    <a:pt x="232076" y="1411629"/>
                  </a:lnTo>
                  <a:lnTo>
                    <a:pt x="231827" y="1407663"/>
                  </a:lnTo>
                  <a:lnTo>
                    <a:pt x="231553" y="1403698"/>
                  </a:lnTo>
                  <a:lnTo>
                    <a:pt x="231254" y="1399733"/>
                  </a:lnTo>
                  <a:lnTo>
                    <a:pt x="230929" y="1395768"/>
                  </a:lnTo>
                  <a:lnTo>
                    <a:pt x="230577" y="1391802"/>
                  </a:lnTo>
                  <a:lnTo>
                    <a:pt x="230197" y="1387837"/>
                  </a:lnTo>
                  <a:lnTo>
                    <a:pt x="229793" y="1383872"/>
                  </a:lnTo>
                  <a:lnTo>
                    <a:pt x="229366" y="1379907"/>
                  </a:lnTo>
                  <a:lnTo>
                    <a:pt x="228920" y="1375941"/>
                  </a:lnTo>
                  <a:lnTo>
                    <a:pt x="228458" y="1371976"/>
                  </a:lnTo>
                  <a:lnTo>
                    <a:pt x="227982" y="1368011"/>
                  </a:lnTo>
                  <a:lnTo>
                    <a:pt x="227496" y="1364046"/>
                  </a:lnTo>
                  <a:lnTo>
                    <a:pt x="227004" y="1360080"/>
                  </a:lnTo>
                  <a:lnTo>
                    <a:pt x="226507" y="1356115"/>
                  </a:lnTo>
                  <a:lnTo>
                    <a:pt x="226011" y="1352150"/>
                  </a:lnTo>
                  <a:lnTo>
                    <a:pt x="225517" y="1348185"/>
                  </a:lnTo>
                  <a:lnTo>
                    <a:pt x="225028" y="1344219"/>
                  </a:lnTo>
                  <a:lnTo>
                    <a:pt x="224547" y="1340254"/>
                  </a:lnTo>
                  <a:lnTo>
                    <a:pt x="224074" y="1336289"/>
                  </a:lnTo>
                  <a:lnTo>
                    <a:pt x="223613" y="1332324"/>
                  </a:lnTo>
                  <a:lnTo>
                    <a:pt x="223163" y="1328358"/>
                  </a:lnTo>
                  <a:lnTo>
                    <a:pt x="222727" y="1324393"/>
                  </a:lnTo>
                  <a:lnTo>
                    <a:pt x="222305" y="1320428"/>
                  </a:lnTo>
                  <a:lnTo>
                    <a:pt x="221897" y="1316463"/>
                  </a:lnTo>
                  <a:lnTo>
                    <a:pt x="221503" y="1312497"/>
                  </a:lnTo>
                  <a:lnTo>
                    <a:pt x="221123" y="1308532"/>
                  </a:lnTo>
                  <a:lnTo>
                    <a:pt x="220753" y="1304567"/>
                  </a:lnTo>
                  <a:lnTo>
                    <a:pt x="220390" y="1300602"/>
                  </a:lnTo>
                  <a:lnTo>
                    <a:pt x="220031" y="1296636"/>
                  </a:lnTo>
                  <a:lnTo>
                    <a:pt x="219673" y="1292671"/>
                  </a:lnTo>
                  <a:lnTo>
                    <a:pt x="219312" y="1288706"/>
                  </a:lnTo>
                  <a:lnTo>
                    <a:pt x="218945" y="1284741"/>
                  </a:lnTo>
                  <a:lnTo>
                    <a:pt x="218570" y="1280775"/>
                  </a:lnTo>
                  <a:lnTo>
                    <a:pt x="218185" y="1276810"/>
                  </a:lnTo>
                  <a:lnTo>
                    <a:pt x="217788" y="1272845"/>
                  </a:lnTo>
                  <a:lnTo>
                    <a:pt x="217383" y="1268880"/>
                  </a:lnTo>
                  <a:lnTo>
                    <a:pt x="216971" y="1264914"/>
                  </a:lnTo>
                  <a:lnTo>
                    <a:pt x="216557" y="1260949"/>
                  </a:lnTo>
                  <a:lnTo>
                    <a:pt x="216143" y="1256984"/>
                  </a:lnTo>
                  <a:lnTo>
                    <a:pt x="215732" y="1253019"/>
                  </a:lnTo>
                  <a:lnTo>
                    <a:pt x="215327" y="1249053"/>
                  </a:lnTo>
                  <a:lnTo>
                    <a:pt x="214927" y="1245088"/>
                  </a:lnTo>
                  <a:lnTo>
                    <a:pt x="214534" y="1241123"/>
                  </a:lnTo>
                  <a:lnTo>
                    <a:pt x="214142" y="1237158"/>
                  </a:lnTo>
                  <a:lnTo>
                    <a:pt x="213745" y="1233192"/>
                  </a:lnTo>
                  <a:lnTo>
                    <a:pt x="213335" y="1229227"/>
                  </a:lnTo>
                  <a:lnTo>
                    <a:pt x="212903" y="1225262"/>
                  </a:lnTo>
                  <a:lnTo>
                    <a:pt x="212437" y="1221297"/>
                  </a:lnTo>
                  <a:lnTo>
                    <a:pt x="211927" y="1217331"/>
                  </a:lnTo>
                  <a:lnTo>
                    <a:pt x="211362" y="1213366"/>
                  </a:lnTo>
                  <a:lnTo>
                    <a:pt x="210730" y="1209401"/>
                  </a:lnTo>
                  <a:lnTo>
                    <a:pt x="210024" y="1205436"/>
                  </a:lnTo>
                  <a:lnTo>
                    <a:pt x="209233" y="1201470"/>
                  </a:lnTo>
                  <a:lnTo>
                    <a:pt x="208344" y="1197505"/>
                  </a:lnTo>
                  <a:lnTo>
                    <a:pt x="207364" y="1193540"/>
                  </a:lnTo>
                  <a:lnTo>
                    <a:pt x="206295" y="1189575"/>
                  </a:lnTo>
                  <a:lnTo>
                    <a:pt x="205138" y="1185609"/>
                  </a:lnTo>
                  <a:lnTo>
                    <a:pt x="203900" y="1181644"/>
                  </a:lnTo>
                  <a:lnTo>
                    <a:pt x="202588" y="1177679"/>
                  </a:lnTo>
                  <a:lnTo>
                    <a:pt x="201209" y="1173714"/>
                  </a:lnTo>
                  <a:lnTo>
                    <a:pt x="199775" y="1169748"/>
                  </a:lnTo>
                  <a:lnTo>
                    <a:pt x="198296" y="1165783"/>
                  </a:lnTo>
                  <a:lnTo>
                    <a:pt x="196780" y="1161818"/>
                  </a:lnTo>
                  <a:lnTo>
                    <a:pt x="195240" y="1157853"/>
                  </a:lnTo>
                  <a:lnTo>
                    <a:pt x="193687" y="1153887"/>
                  </a:lnTo>
                  <a:lnTo>
                    <a:pt x="192130" y="1149922"/>
                  </a:lnTo>
                  <a:lnTo>
                    <a:pt x="190576" y="1145957"/>
                  </a:lnTo>
                  <a:lnTo>
                    <a:pt x="189028" y="1141992"/>
                  </a:lnTo>
                  <a:lnTo>
                    <a:pt x="187491" y="1138026"/>
                  </a:lnTo>
                  <a:lnTo>
                    <a:pt x="185968" y="1134061"/>
                  </a:lnTo>
                  <a:lnTo>
                    <a:pt x="184457" y="1130096"/>
                  </a:lnTo>
                  <a:lnTo>
                    <a:pt x="182958" y="1126131"/>
                  </a:lnTo>
                  <a:lnTo>
                    <a:pt x="181468" y="1122165"/>
                  </a:lnTo>
                  <a:lnTo>
                    <a:pt x="179980" y="1118200"/>
                  </a:lnTo>
                  <a:lnTo>
                    <a:pt x="178489" y="1114235"/>
                  </a:lnTo>
                  <a:lnTo>
                    <a:pt x="176988" y="1110270"/>
                  </a:lnTo>
                  <a:lnTo>
                    <a:pt x="175471" y="1106304"/>
                  </a:lnTo>
                  <a:lnTo>
                    <a:pt x="173932" y="1102339"/>
                  </a:lnTo>
                  <a:lnTo>
                    <a:pt x="172367" y="1098374"/>
                  </a:lnTo>
                  <a:lnTo>
                    <a:pt x="170772" y="1094409"/>
                  </a:lnTo>
                  <a:lnTo>
                    <a:pt x="169147" y="1090443"/>
                  </a:lnTo>
                  <a:lnTo>
                    <a:pt x="167489" y="1086478"/>
                  </a:lnTo>
                  <a:lnTo>
                    <a:pt x="165802" y="1082513"/>
                  </a:lnTo>
                  <a:lnTo>
                    <a:pt x="164091" y="1078548"/>
                  </a:lnTo>
                  <a:lnTo>
                    <a:pt x="162361" y="1074582"/>
                  </a:lnTo>
                  <a:lnTo>
                    <a:pt x="160614" y="1070617"/>
                  </a:lnTo>
                  <a:lnTo>
                    <a:pt x="158854" y="1066652"/>
                  </a:lnTo>
                  <a:lnTo>
                    <a:pt x="157081" y="1062687"/>
                  </a:lnTo>
                  <a:lnTo>
                    <a:pt x="155294" y="1058721"/>
                  </a:lnTo>
                  <a:lnTo>
                    <a:pt x="153487" y="1054756"/>
                  </a:lnTo>
                  <a:lnTo>
                    <a:pt x="151652" y="1050791"/>
                  </a:lnTo>
                  <a:lnTo>
                    <a:pt x="149773" y="1046826"/>
                  </a:lnTo>
                  <a:lnTo>
                    <a:pt x="147838" y="1042860"/>
                  </a:lnTo>
                  <a:lnTo>
                    <a:pt x="145830" y="1038895"/>
                  </a:lnTo>
                  <a:lnTo>
                    <a:pt x="143734" y="1034930"/>
                  </a:lnTo>
                  <a:lnTo>
                    <a:pt x="141535" y="1030965"/>
                  </a:lnTo>
                  <a:lnTo>
                    <a:pt x="139218" y="1026999"/>
                  </a:lnTo>
                  <a:lnTo>
                    <a:pt x="136774" y="1023034"/>
                  </a:lnTo>
                  <a:lnTo>
                    <a:pt x="134196" y="1019069"/>
                  </a:lnTo>
                  <a:lnTo>
                    <a:pt x="131484" y="1015104"/>
                  </a:lnTo>
                  <a:lnTo>
                    <a:pt x="128636" y="1011138"/>
                  </a:lnTo>
                  <a:lnTo>
                    <a:pt x="125667" y="1007173"/>
                  </a:lnTo>
                  <a:lnTo>
                    <a:pt x="122607" y="1003208"/>
                  </a:lnTo>
                  <a:lnTo>
                    <a:pt x="119481" y="999243"/>
                  </a:lnTo>
                  <a:lnTo>
                    <a:pt x="116319" y="995277"/>
                  </a:lnTo>
                  <a:lnTo>
                    <a:pt x="113151" y="991312"/>
                  </a:lnTo>
                  <a:lnTo>
                    <a:pt x="110009" y="987347"/>
                  </a:lnTo>
                  <a:lnTo>
                    <a:pt x="106924" y="983382"/>
                  </a:lnTo>
                  <a:lnTo>
                    <a:pt x="103921" y="979416"/>
                  </a:lnTo>
                  <a:lnTo>
                    <a:pt x="101022" y="975451"/>
                  </a:lnTo>
                  <a:lnTo>
                    <a:pt x="98260" y="971486"/>
                  </a:lnTo>
                  <a:lnTo>
                    <a:pt x="95626" y="967521"/>
                  </a:lnTo>
                  <a:lnTo>
                    <a:pt x="93118" y="963555"/>
                  </a:lnTo>
                  <a:lnTo>
                    <a:pt x="90726" y="959590"/>
                  </a:lnTo>
                  <a:lnTo>
                    <a:pt x="88437" y="955625"/>
                  </a:lnTo>
                  <a:lnTo>
                    <a:pt x="86235" y="951660"/>
                  </a:lnTo>
                  <a:lnTo>
                    <a:pt x="84098" y="947694"/>
                  </a:lnTo>
                  <a:lnTo>
                    <a:pt x="82007" y="943729"/>
                  </a:lnTo>
                  <a:lnTo>
                    <a:pt x="79944" y="939764"/>
                  </a:lnTo>
                  <a:lnTo>
                    <a:pt x="77889" y="935799"/>
                  </a:lnTo>
                  <a:lnTo>
                    <a:pt x="75829" y="931833"/>
                  </a:lnTo>
                  <a:lnTo>
                    <a:pt x="73751" y="927868"/>
                  </a:lnTo>
                  <a:lnTo>
                    <a:pt x="71652" y="923903"/>
                  </a:lnTo>
                  <a:lnTo>
                    <a:pt x="69528" y="919938"/>
                  </a:lnTo>
                  <a:lnTo>
                    <a:pt x="67378" y="915972"/>
                  </a:lnTo>
                  <a:lnTo>
                    <a:pt x="65202" y="912007"/>
                  </a:lnTo>
                  <a:lnTo>
                    <a:pt x="63002" y="908042"/>
                  </a:lnTo>
                  <a:lnTo>
                    <a:pt x="60778" y="904077"/>
                  </a:lnTo>
                  <a:lnTo>
                    <a:pt x="58532" y="900111"/>
                  </a:lnTo>
                  <a:lnTo>
                    <a:pt x="56261" y="896146"/>
                  </a:lnTo>
                  <a:lnTo>
                    <a:pt x="53967" y="892181"/>
                  </a:lnTo>
                  <a:lnTo>
                    <a:pt x="51651" y="888216"/>
                  </a:lnTo>
                  <a:lnTo>
                    <a:pt x="49313" y="884250"/>
                  </a:lnTo>
                  <a:lnTo>
                    <a:pt x="46955" y="880285"/>
                  </a:lnTo>
                  <a:lnTo>
                    <a:pt x="44579" y="876320"/>
                  </a:lnTo>
                  <a:lnTo>
                    <a:pt x="42193" y="872355"/>
                  </a:lnTo>
                  <a:lnTo>
                    <a:pt x="39805" y="868389"/>
                  </a:lnTo>
                  <a:lnTo>
                    <a:pt x="37425" y="864424"/>
                  </a:lnTo>
                  <a:lnTo>
                    <a:pt x="35069" y="860459"/>
                  </a:lnTo>
                  <a:lnTo>
                    <a:pt x="32759" y="856494"/>
                  </a:lnTo>
                  <a:lnTo>
                    <a:pt x="30510" y="852528"/>
                  </a:lnTo>
                  <a:lnTo>
                    <a:pt x="28341" y="848563"/>
                  </a:lnTo>
                  <a:lnTo>
                    <a:pt x="26267" y="844598"/>
                  </a:lnTo>
                  <a:lnTo>
                    <a:pt x="24303" y="840633"/>
                  </a:lnTo>
                  <a:lnTo>
                    <a:pt x="22460" y="836667"/>
                  </a:lnTo>
                  <a:lnTo>
                    <a:pt x="20743" y="832702"/>
                  </a:lnTo>
                  <a:lnTo>
                    <a:pt x="19156" y="828737"/>
                  </a:lnTo>
                  <a:lnTo>
                    <a:pt x="17693" y="824772"/>
                  </a:lnTo>
                  <a:lnTo>
                    <a:pt x="16357" y="820806"/>
                  </a:lnTo>
                  <a:lnTo>
                    <a:pt x="15122" y="816841"/>
                  </a:lnTo>
                  <a:lnTo>
                    <a:pt x="13970" y="812876"/>
                  </a:lnTo>
                  <a:lnTo>
                    <a:pt x="12882" y="808911"/>
                  </a:lnTo>
                  <a:lnTo>
                    <a:pt x="11842" y="804945"/>
                  </a:lnTo>
                  <a:lnTo>
                    <a:pt x="10834" y="800980"/>
                  </a:lnTo>
                  <a:lnTo>
                    <a:pt x="9848" y="797015"/>
                  </a:lnTo>
                  <a:lnTo>
                    <a:pt x="8876" y="793050"/>
                  </a:lnTo>
                  <a:lnTo>
                    <a:pt x="7914" y="789084"/>
                  </a:lnTo>
                  <a:lnTo>
                    <a:pt x="6966" y="785119"/>
                  </a:lnTo>
                  <a:lnTo>
                    <a:pt x="6040" y="781154"/>
                  </a:lnTo>
                  <a:lnTo>
                    <a:pt x="5146" y="777189"/>
                  </a:lnTo>
                  <a:lnTo>
                    <a:pt x="4296" y="773223"/>
                  </a:lnTo>
                  <a:lnTo>
                    <a:pt x="3503" y="769258"/>
                  </a:lnTo>
                  <a:lnTo>
                    <a:pt x="2776" y="765293"/>
                  </a:lnTo>
                  <a:lnTo>
                    <a:pt x="2127" y="761328"/>
                  </a:lnTo>
                  <a:lnTo>
                    <a:pt x="1560" y="757362"/>
                  </a:lnTo>
                  <a:lnTo>
                    <a:pt x="1080" y="753397"/>
                  </a:lnTo>
                  <a:lnTo>
                    <a:pt x="689" y="749432"/>
                  </a:lnTo>
                  <a:lnTo>
                    <a:pt x="393" y="745467"/>
                  </a:lnTo>
                  <a:lnTo>
                    <a:pt x="182" y="741501"/>
                  </a:lnTo>
                  <a:lnTo>
                    <a:pt x="52" y="737536"/>
                  </a:lnTo>
                  <a:lnTo>
                    <a:pt x="0" y="733571"/>
                  </a:lnTo>
                  <a:lnTo>
                    <a:pt x="25" y="729606"/>
                  </a:lnTo>
                  <a:lnTo>
                    <a:pt x="132" y="725640"/>
                  </a:lnTo>
                  <a:lnTo>
                    <a:pt x="327" y="721675"/>
                  </a:lnTo>
                  <a:lnTo>
                    <a:pt x="618" y="717710"/>
                  </a:lnTo>
                  <a:lnTo>
                    <a:pt x="1017" y="713745"/>
                  </a:lnTo>
                  <a:lnTo>
                    <a:pt x="1545" y="709779"/>
                  </a:lnTo>
                  <a:lnTo>
                    <a:pt x="2230" y="705814"/>
                  </a:lnTo>
                  <a:lnTo>
                    <a:pt x="3078" y="701849"/>
                  </a:lnTo>
                  <a:lnTo>
                    <a:pt x="4103" y="697884"/>
                  </a:lnTo>
                  <a:lnTo>
                    <a:pt x="5319" y="693918"/>
                  </a:lnTo>
                  <a:lnTo>
                    <a:pt x="6733" y="689953"/>
                  </a:lnTo>
                  <a:lnTo>
                    <a:pt x="8353" y="685988"/>
                  </a:lnTo>
                  <a:lnTo>
                    <a:pt x="10179" y="682023"/>
                  </a:lnTo>
                  <a:lnTo>
                    <a:pt x="12207" y="678057"/>
                  </a:lnTo>
                  <a:lnTo>
                    <a:pt x="14430" y="674092"/>
                  </a:lnTo>
                  <a:lnTo>
                    <a:pt x="16849" y="670127"/>
                  </a:lnTo>
                  <a:lnTo>
                    <a:pt x="19438" y="666162"/>
                  </a:lnTo>
                  <a:lnTo>
                    <a:pt x="22169" y="662196"/>
                  </a:lnTo>
                  <a:lnTo>
                    <a:pt x="25020" y="658231"/>
                  </a:lnTo>
                  <a:lnTo>
                    <a:pt x="27969" y="654266"/>
                  </a:lnTo>
                  <a:lnTo>
                    <a:pt x="30997" y="650301"/>
                  </a:lnTo>
                  <a:lnTo>
                    <a:pt x="34081" y="646335"/>
                  </a:lnTo>
                  <a:lnTo>
                    <a:pt x="37202" y="642370"/>
                  </a:lnTo>
                  <a:lnTo>
                    <a:pt x="40344" y="638405"/>
                  </a:lnTo>
                  <a:lnTo>
                    <a:pt x="43489" y="634440"/>
                  </a:lnTo>
                  <a:lnTo>
                    <a:pt x="46623" y="630474"/>
                  </a:lnTo>
                  <a:lnTo>
                    <a:pt x="49736" y="626509"/>
                  </a:lnTo>
                  <a:lnTo>
                    <a:pt x="52821" y="622544"/>
                  </a:lnTo>
                  <a:lnTo>
                    <a:pt x="55875" y="618579"/>
                  </a:lnTo>
                  <a:lnTo>
                    <a:pt x="58897" y="614613"/>
                  </a:lnTo>
                  <a:lnTo>
                    <a:pt x="61886" y="610648"/>
                  </a:lnTo>
                  <a:lnTo>
                    <a:pt x="64847" y="606683"/>
                  </a:lnTo>
                  <a:lnTo>
                    <a:pt x="67783" y="602718"/>
                  </a:lnTo>
                  <a:lnTo>
                    <a:pt x="70700" y="598752"/>
                  </a:lnTo>
                  <a:lnTo>
                    <a:pt x="73604" y="594787"/>
                  </a:lnTo>
                  <a:lnTo>
                    <a:pt x="76502" y="590822"/>
                  </a:lnTo>
                  <a:lnTo>
                    <a:pt x="79400" y="586857"/>
                  </a:lnTo>
                  <a:lnTo>
                    <a:pt x="82301" y="582891"/>
                  </a:lnTo>
                  <a:lnTo>
                    <a:pt x="85207" y="578926"/>
                  </a:lnTo>
                  <a:lnTo>
                    <a:pt x="88118" y="574961"/>
                  </a:lnTo>
                  <a:lnTo>
                    <a:pt x="91033" y="570996"/>
                  </a:lnTo>
                  <a:lnTo>
                    <a:pt x="93947" y="567030"/>
                  </a:lnTo>
                  <a:lnTo>
                    <a:pt x="96856" y="563065"/>
                  </a:lnTo>
                  <a:lnTo>
                    <a:pt x="99755" y="559100"/>
                  </a:lnTo>
                  <a:lnTo>
                    <a:pt x="102633" y="555135"/>
                  </a:lnTo>
                  <a:lnTo>
                    <a:pt x="105486" y="551169"/>
                  </a:lnTo>
                  <a:lnTo>
                    <a:pt x="108310" y="547204"/>
                  </a:lnTo>
                  <a:lnTo>
                    <a:pt x="111102" y="543239"/>
                  </a:lnTo>
                  <a:lnTo>
                    <a:pt x="113860" y="539274"/>
                  </a:lnTo>
                  <a:lnTo>
                    <a:pt x="116585" y="535308"/>
                  </a:lnTo>
                  <a:lnTo>
                    <a:pt x="119277" y="531343"/>
                  </a:lnTo>
                  <a:lnTo>
                    <a:pt x="121940" y="527378"/>
                  </a:lnTo>
                  <a:lnTo>
                    <a:pt x="124579" y="523413"/>
                  </a:lnTo>
                  <a:lnTo>
                    <a:pt x="127196" y="519447"/>
                  </a:lnTo>
                  <a:lnTo>
                    <a:pt x="129798" y="515482"/>
                  </a:lnTo>
                  <a:lnTo>
                    <a:pt x="132391" y="511517"/>
                  </a:lnTo>
                  <a:lnTo>
                    <a:pt x="134979" y="507552"/>
                  </a:lnTo>
                  <a:lnTo>
                    <a:pt x="137563" y="503586"/>
                  </a:lnTo>
                  <a:lnTo>
                    <a:pt x="140144" y="499621"/>
                  </a:lnTo>
                  <a:lnTo>
                    <a:pt x="142720" y="495656"/>
                  </a:lnTo>
                  <a:lnTo>
                    <a:pt x="145289" y="491691"/>
                  </a:lnTo>
                  <a:lnTo>
                    <a:pt x="147846" y="487725"/>
                  </a:lnTo>
                  <a:lnTo>
                    <a:pt x="150385" y="483760"/>
                  </a:lnTo>
                  <a:lnTo>
                    <a:pt x="152893" y="479795"/>
                  </a:lnTo>
                  <a:lnTo>
                    <a:pt x="155364" y="475830"/>
                  </a:lnTo>
                  <a:lnTo>
                    <a:pt x="157791" y="471864"/>
                  </a:lnTo>
                  <a:lnTo>
                    <a:pt x="160167" y="467899"/>
                  </a:lnTo>
                  <a:lnTo>
                    <a:pt x="162485" y="463934"/>
                  </a:lnTo>
                  <a:lnTo>
                    <a:pt x="164744" y="459969"/>
                  </a:lnTo>
                  <a:lnTo>
                    <a:pt x="166941" y="456003"/>
                  </a:lnTo>
                  <a:lnTo>
                    <a:pt x="169080" y="452038"/>
                  </a:lnTo>
                  <a:lnTo>
                    <a:pt x="171164" y="448073"/>
                  </a:lnTo>
                  <a:lnTo>
                    <a:pt x="173198" y="444108"/>
                  </a:lnTo>
                  <a:lnTo>
                    <a:pt x="175193" y="440142"/>
                  </a:lnTo>
                  <a:lnTo>
                    <a:pt x="177161" y="436177"/>
                  </a:lnTo>
                  <a:lnTo>
                    <a:pt x="179111" y="432212"/>
                  </a:lnTo>
                  <a:lnTo>
                    <a:pt x="181053" y="428247"/>
                  </a:lnTo>
                  <a:lnTo>
                    <a:pt x="182991" y="424281"/>
                  </a:lnTo>
                  <a:lnTo>
                    <a:pt x="184930" y="420316"/>
                  </a:lnTo>
                  <a:lnTo>
                    <a:pt x="186868" y="416351"/>
                  </a:lnTo>
                  <a:lnTo>
                    <a:pt x="188802" y="412386"/>
                  </a:lnTo>
                  <a:lnTo>
                    <a:pt x="190726" y="408420"/>
                  </a:lnTo>
                  <a:lnTo>
                    <a:pt x="192626" y="404455"/>
                  </a:lnTo>
                  <a:lnTo>
                    <a:pt x="194489" y="400490"/>
                  </a:lnTo>
                  <a:lnTo>
                    <a:pt x="196304" y="396525"/>
                  </a:lnTo>
                  <a:lnTo>
                    <a:pt x="198057" y="392559"/>
                  </a:lnTo>
                  <a:lnTo>
                    <a:pt x="199737" y="388594"/>
                  </a:lnTo>
                  <a:lnTo>
                    <a:pt x="201333" y="384629"/>
                  </a:lnTo>
                  <a:lnTo>
                    <a:pt x="202840" y="380664"/>
                  </a:lnTo>
                  <a:lnTo>
                    <a:pt x="204253" y="376698"/>
                  </a:lnTo>
                  <a:lnTo>
                    <a:pt x="205572" y="372733"/>
                  </a:lnTo>
                  <a:lnTo>
                    <a:pt x="206795" y="368768"/>
                  </a:lnTo>
                  <a:lnTo>
                    <a:pt x="207925" y="364803"/>
                  </a:lnTo>
                  <a:lnTo>
                    <a:pt x="208981" y="360837"/>
                  </a:lnTo>
                  <a:lnTo>
                    <a:pt x="209972" y="356872"/>
                  </a:lnTo>
                  <a:lnTo>
                    <a:pt x="210909" y="352907"/>
                  </a:lnTo>
                  <a:lnTo>
                    <a:pt x="211804" y="348942"/>
                  </a:lnTo>
                  <a:lnTo>
                    <a:pt x="212667" y="344976"/>
                  </a:lnTo>
                  <a:lnTo>
                    <a:pt x="213508" y="341011"/>
                  </a:lnTo>
                  <a:lnTo>
                    <a:pt x="214334" y="337046"/>
                  </a:lnTo>
                  <a:lnTo>
                    <a:pt x="215152" y="333081"/>
                  </a:lnTo>
                  <a:lnTo>
                    <a:pt x="215964" y="329115"/>
                  </a:lnTo>
                  <a:lnTo>
                    <a:pt x="216773" y="325150"/>
                  </a:lnTo>
                  <a:lnTo>
                    <a:pt x="217576" y="321185"/>
                  </a:lnTo>
                  <a:lnTo>
                    <a:pt x="218372" y="317220"/>
                  </a:lnTo>
                  <a:lnTo>
                    <a:pt x="219156" y="313254"/>
                  </a:lnTo>
                  <a:lnTo>
                    <a:pt x="219922" y="309289"/>
                  </a:lnTo>
                  <a:lnTo>
                    <a:pt x="220665" y="305324"/>
                  </a:lnTo>
                  <a:lnTo>
                    <a:pt x="221379" y="301359"/>
                  </a:lnTo>
                  <a:lnTo>
                    <a:pt x="222060" y="297393"/>
                  </a:lnTo>
                  <a:lnTo>
                    <a:pt x="222700" y="293428"/>
                  </a:lnTo>
                  <a:lnTo>
                    <a:pt x="223294" y="289463"/>
                  </a:lnTo>
                  <a:lnTo>
                    <a:pt x="223842" y="285498"/>
                  </a:lnTo>
                  <a:lnTo>
                    <a:pt x="224344" y="281532"/>
                  </a:lnTo>
                  <a:lnTo>
                    <a:pt x="224802" y="277567"/>
                  </a:lnTo>
                  <a:lnTo>
                    <a:pt x="225217" y="273602"/>
                  </a:lnTo>
                  <a:lnTo>
                    <a:pt x="225593" y="269637"/>
                  </a:lnTo>
                  <a:lnTo>
                    <a:pt x="225936" y="265671"/>
                  </a:lnTo>
                  <a:lnTo>
                    <a:pt x="226251" y="261706"/>
                  </a:lnTo>
                  <a:lnTo>
                    <a:pt x="226546" y="257741"/>
                  </a:lnTo>
                  <a:lnTo>
                    <a:pt x="226828" y="253776"/>
                  </a:lnTo>
                  <a:lnTo>
                    <a:pt x="227108" y="249810"/>
                  </a:lnTo>
                  <a:lnTo>
                    <a:pt x="227394" y="245845"/>
                  </a:lnTo>
                  <a:lnTo>
                    <a:pt x="227691" y="241880"/>
                  </a:lnTo>
                  <a:lnTo>
                    <a:pt x="228007" y="237915"/>
                  </a:lnTo>
                  <a:lnTo>
                    <a:pt x="228345" y="233949"/>
                  </a:lnTo>
                  <a:lnTo>
                    <a:pt x="228708" y="229984"/>
                  </a:lnTo>
                  <a:lnTo>
                    <a:pt x="229096" y="226019"/>
                  </a:lnTo>
                  <a:lnTo>
                    <a:pt x="229510" y="222054"/>
                  </a:lnTo>
                  <a:lnTo>
                    <a:pt x="229946" y="218088"/>
                  </a:lnTo>
                  <a:lnTo>
                    <a:pt x="230403" y="214123"/>
                  </a:lnTo>
                  <a:lnTo>
                    <a:pt x="230872" y="210158"/>
                  </a:lnTo>
                  <a:lnTo>
                    <a:pt x="231347" y="206193"/>
                  </a:lnTo>
                  <a:lnTo>
                    <a:pt x="231822" y="202227"/>
                  </a:lnTo>
                  <a:lnTo>
                    <a:pt x="232291" y="198262"/>
                  </a:lnTo>
                  <a:lnTo>
                    <a:pt x="232747" y="194297"/>
                  </a:lnTo>
                  <a:lnTo>
                    <a:pt x="233186" y="190332"/>
                  </a:lnTo>
                  <a:lnTo>
                    <a:pt x="233602" y="186366"/>
                  </a:lnTo>
                  <a:lnTo>
                    <a:pt x="233991" y="182401"/>
                  </a:lnTo>
                  <a:lnTo>
                    <a:pt x="234346" y="178436"/>
                  </a:lnTo>
                  <a:lnTo>
                    <a:pt x="234666" y="174471"/>
                  </a:lnTo>
                  <a:lnTo>
                    <a:pt x="234950" y="170505"/>
                  </a:lnTo>
                  <a:lnTo>
                    <a:pt x="235199" y="166540"/>
                  </a:lnTo>
                  <a:lnTo>
                    <a:pt x="235414" y="162575"/>
                  </a:lnTo>
                  <a:lnTo>
                    <a:pt x="235595" y="158610"/>
                  </a:lnTo>
                  <a:lnTo>
                    <a:pt x="235746" y="154644"/>
                  </a:lnTo>
                  <a:lnTo>
                    <a:pt x="235871" y="150679"/>
                  </a:lnTo>
                  <a:lnTo>
                    <a:pt x="235972" y="146714"/>
                  </a:lnTo>
                  <a:lnTo>
                    <a:pt x="236055" y="142749"/>
                  </a:lnTo>
                  <a:lnTo>
                    <a:pt x="236123" y="138783"/>
                  </a:lnTo>
                  <a:lnTo>
                    <a:pt x="236183" y="134818"/>
                  </a:lnTo>
                  <a:lnTo>
                    <a:pt x="236239" y="130853"/>
                  </a:lnTo>
                  <a:lnTo>
                    <a:pt x="236295" y="126888"/>
                  </a:lnTo>
                  <a:lnTo>
                    <a:pt x="236351" y="122922"/>
                  </a:lnTo>
                  <a:lnTo>
                    <a:pt x="236412" y="118957"/>
                  </a:lnTo>
                  <a:lnTo>
                    <a:pt x="236476" y="114992"/>
                  </a:lnTo>
                  <a:lnTo>
                    <a:pt x="236546" y="111027"/>
                  </a:lnTo>
                  <a:lnTo>
                    <a:pt x="236620" y="107061"/>
                  </a:lnTo>
                  <a:lnTo>
                    <a:pt x="236699" y="103096"/>
                  </a:lnTo>
                  <a:lnTo>
                    <a:pt x="236782" y="99131"/>
                  </a:lnTo>
                  <a:lnTo>
                    <a:pt x="236868" y="95166"/>
                  </a:lnTo>
                  <a:lnTo>
                    <a:pt x="236956" y="91200"/>
                  </a:lnTo>
                  <a:lnTo>
                    <a:pt x="237046" y="87235"/>
                  </a:lnTo>
                  <a:lnTo>
                    <a:pt x="237139" y="83270"/>
                  </a:lnTo>
                  <a:lnTo>
                    <a:pt x="237234" y="79305"/>
                  </a:lnTo>
                  <a:lnTo>
                    <a:pt x="237331" y="75339"/>
                  </a:lnTo>
                  <a:lnTo>
                    <a:pt x="237431" y="71374"/>
                  </a:lnTo>
                  <a:lnTo>
                    <a:pt x="237534" y="67409"/>
                  </a:lnTo>
                  <a:lnTo>
                    <a:pt x="237639" y="63444"/>
                  </a:lnTo>
                  <a:lnTo>
                    <a:pt x="237746" y="59478"/>
                  </a:lnTo>
                  <a:lnTo>
                    <a:pt x="237854" y="55513"/>
                  </a:lnTo>
                  <a:lnTo>
                    <a:pt x="237961" y="51548"/>
                  </a:lnTo>
                  <a:lnTo>
                    <a:pt x="238067" y="47583"/>
                  </a:lnTo>
                  <a:lnTo>
                    <a:pt x="238170" y="43617"/>
                  </a:lnTo>
                  <a:lnTo>
                    <a:pt x="238268" y="39652"/>
                  </a:lnTo>
                  <a:lnTo>
                    <a:pt x="238361" y="35687"/>
                  </a:lnTo>
                  <a:lnTo>
                    <a:pt x="238448" y="31722"/>
                  </a:lnTo>
                  <a:lnTo>
                    <a:pt x="238528" y="27756"/>
                  </a:lnTo>
                  <a:lnTo>
                    <a:pt x="238600" y="23791"/>
                  </a:lnTo>
                  <a:lnTo>
                    <a:pt x="238665" y="19826"/>
                  </a:lnTo>
                  <a:lnTo>
                    <a:pt x="238724" y="15861"/>
                  </a:lnTo>
                  <a:lnTo>
                    <a:pt x="238778" y="11895"/>
                  </a:lnTo>
                  <a:lnTo>
                    <a:pt x="238828" y="7930"/>
                  </a:lnTo>
                  <a:lnTo>
                    <a:pt x="238874" y="3965"/>
                  </a:lnTo>
                  <a:lnTo>
                    <a:pt x="238916" y="0"/>
                  </a:lnTo>
                  <a:lnTo>
                    <a:pt x="239763" y="0"/>
                  </a:lnTo>
                  <a:lnTo>
                    <a:pt x="239806" y="3965"/>
                  </a:lnTo>
                  <a:lnTo>
                    <a:pt x="239852" y="7930"/>
                  </a:lnTo>
                  <a:lnTo>
                    <a:pt x="239901" y="11895"/>
                  </a:lnTo>
                  <a:lnTo>
                    <a:pt x="239955" y="15861"/>
                  </a:lnTo>
                  <a:lnTo>
                    <a:pt x="240014" y="19826"/>
                  </a:lnTo>
                  <a:lnTo>
                    <a:pt x="240080" y="23791"/>
                  </a:lnTo>
                  <a:lnTo>
                    <a:pt x="240152" y="27756"/>
                  </a:lnTo>
                  <a:lnTo>
                    <a:pt x="240231" y="31722"/>
                  </a:lnTo>
                  <a:lnTo>
                    <a:pt x="240318" y="35687"/>
                  </a:lnTo>
                  <a:lnTo>
                    <a:pt x="240411" y="39652"/>
                  </a:lnTo>
                  <a:lnTo>
                    <a:pt x="240510" y="43617"/>
                  </a:lnTo>
                  <a:lnTo>
                    <a:pt x="240613" y="47583"/>
                  </a:lnTo>
                  <a:lnTo>
                    <a:pt x="240718" y="51548"/>
                  </a:lnTo>
                  <a:lnTo>
                    <a:pt x="240826" y="55513"/>
                  </a:lnTo>
                  <a:lnTo>
                    <a:pt x="240934" y="59478"/>
                  </a:lnTo>
                  <a:lnTo>
                    <a:pt x="241041" y="63444"/>
                  </a:lnTo>
                  <a:lnTo>
                    <a:pt x="241146" y="67409"/>
                  </a:lnTo>
                  <a:lnTo>
                    <a:pt x="241249" y="71374"/>
                  </a:lnTo>
                  <a:lnTo>
                    <a:pt x="241349" y="75339"/>
                  </a:lnTo>
                  <a:lnTo>
                    <a:pt x="241446" y="79305"/>
                  </a:lnTo>
                  <a:lnTo>
                    <a:pt x="241541" y="83270"/>
                  </a:lnTo>
                  <a:lnTo>
                    <a:pt x="241633" y="87235"/>
                  </a:lnTo>
                  <a:lnTo>
                    <a:pt x="241724" y="91200"/>
                  </a:lnTo>
                  <a:lnTo>
                    <a:pt x="241812" y="95166"/>
                  </a:lnTo>
                  <a:lnTo>
                    <a:pt x="241897" y="99131"/>
                  </a:lnTo>
                  <a:lnTo>
                    <a:pt x="241980" y="103096"/>
                  </a:lnTo>
                  <a:lnTo>
                    <a:pt x="242059" y="107061"/>
                  </a:lnTo>
                  <a:lnTo>
                    <a:pt x="242134" y="111027"/>
                  </a:lnTo>
                  <a:lnTo>
                    <a:pt x="242203" y="114992"/>
                  </a:lnTo>
                  <a:lnTo>
                    <a:pt x="242268" y="118957"/>
                  </a:lnTo>
                  <a:lnTo>
                    <a:pt x="242328" y="122922"/>
                  </a:lnTo>
                  <a:lnTo>
                    <a:pt x="242385" y="126888"/>
                  </a:lnTo>
                  <a:lnTo>
                    <a:pt x="242440" y="130853"/>
                  </a:lnTo>
                  <a:lnTo>
                    <a:pt x="242496" y="134818"/>
                  </a:lnTo>
                  <a:lnTo>
                    <a:pt x="242556" y="138783"/>
                  </a:lnTo>
                  <a:lnTo>
                    <a:pt x="242625" y="142749"/>
                  </a:lnTo>
                  <a:lnTo>
                    <a:pt x="242707" y="146714"/>
                  </a:lnTo>
                  <a:lnTo>
                    <a:pt x="242809" y="150679"/>
                  </a:lnTo>
                  <a:lnTo>
                    <a:pt x="242933" y="154644"/>
                  </a:lnTo>
                  <a:lnTo>
                    <a:pt x="243084" y="158610"/>
                  </a:lnTo>
                  <a:lnTo>
                    <a:pt x="243266" y="162575"/>
                  </a:lnTo>
                  <a:lnTo>
                    <a:pt x="243480" y="166540"/>
                  </a:lnTo>
                  <a:lnTo>
                    <a:pt x="243729" y="170505"/>
                  </a:lnTo>
                  <a:lnTo>
                    <a:pt x="244014" y="174471"/>
                  </a:lnTo>
                  <a:lnTo>
                    <a:pt x="244333" y="178436"/>
                  </a:lnTo>
                  <a:lnTo>
                    <a:pt x="244688" y="182401"/>
                  </a:lnTo>
                  <a:lnTo>
                    <a:pt x="245077" y="186366"/>
                  </a:lnTo>
                  <a:lnTo>
                    <a:pt x="245493" y="190332"/>
                  </a:lnTo>
                  <a:lnTo>
                    <a:pt x="245932" y="194297"/>
                  </a:lnTo>
                  <a:lnTo>
                    <a:pt x="246389" y="198262"/>
                  </a:lnTo>
                  <a:lnTo>
                    <a:pt x="246858" y="202227"/>
                  </a:lnTo>
                  <a:lnTo>
                    <a:pt x="247333" y="206193"/>
                  </a:lnTo>
                  <a:lnTo>
                    <a:pt x="247808" y="210158"/>
                  </a:lnTo>
                  <a:lnTo>
                    <a:pt x="248276" y="214123"/>
                  </a:lnTo>
                  <a:lnTo>
                    <a:pt x="248733" y="218088"/>
                  </a:lnTo>
                  <a:lnTo>
                    <a:pt x="249170" y="222054"/>
                  </a:lnTo>
                  <a:lnTo>
                    <a:pt x="249583" y="226019"/>
                  </a:lnTo>
                  <a:lnTo>
                    <a:pt x="249972" y="229984"/>
                  </a:lnTo>
                  <a:lnTo>
                    <a:pt x="250335" y="233949"/>
                  </a:lnTo>
                  <a:lnTo>
                    <a:pt x="250672" y="237915"/>
                  </a:lnTo>
                  <a:lnTo>
                    <a:pt x="250988" y="241880"/>
                  </a:lnTo>
                  <a:lnTo>
                    <a:pt x="251286" y="245845"/>
                  </a:lnTo>
                  <a:lnTo>
                    <a:pt x="251571" y="249810"/>
                  </a:lnTo>
                  <a:lnTo>
                    <a:pt x="251851" y="253776"/>
                  </a:lnTo>
                  <a:lnTo>
                    <a:pt x="252133" y="257741"/>
                  </a:lnTo>
                  <a:lnTo>
                    <a:pt x="252428" y="261706"/>
                  </a:lnTo>
                  <a:lnTo>
                    <a:pt x="252744" y="265671"/>
                  </a:lnTo>
                  <a:lnTo>
                    <a:pt x="253086" y="269637"/>
                  </a:lnTo>
                  <a:lnTo>
                    <a:pt x="253463" y="273602"/>
                  </a:lnTo>
                  <a:lnTo>
                    <a:pt x="253878" y="277567"/>
                  </a:lnTo>
                  <a:lnTo>
                    <a:pt x="254335" y="281532"/>
                  </a:lnTo>
                  <a:lnTo>
                    <a:pt x="254838" y="285498"/>
                  </a:lnTo>
                  <a:lnTo>
                    <a:pt x="255386" y="289463"/>
                  </a:lnTo>
                  <a:lnTo>
                    <a:pt x="255979" y="293428"/>
                  </a:lnTo>
                  <a:lnTo>
                    <a:pt x="256620" y="297393"/>
                  </a:lnTo>
                  <a:lnTo>
                    <a:pt x="257300" y="301359"/>
                  </a:lnTo>
                  <a:lnTo>
                    <a:pt x="258015" y="305324"/>
                  </a:lnTo>
                  <a:lnTo>
                    <a:pt x="258758" y="309289"/>
                  </a:lnTo>
                  <a:lnTo>
                    <a:pt x="259524" y="313254"/>
                  </a:lnTo>
                  <a:lnTo>
                    <a:pt x="260307" y="317220"/>
                  </a:lnTo>
                  <a:lnTo>
                    <a:pt x="261103" y="321185"/>
                  </a:lnTo>
                  <a:lnTo>
                    <a:pt x="261907" y="325150"/>
                  </a:lnTo>
                  <a:lnTo>
                    <a:pt x="262715" y="329115"/>
                  </a:lnTo>
                  <a:lnTo>
                    <a:pt x="263528" y="333081"/>
                  </a:lnTo>
                  <a:lnTo>
                    <a:pt x="264345" y="337046"/>
                  </a:lnTo>
                  <a:lnTo>
                    <a:pt x="265172" y="341011"/>
                  </a:lnTo>
                  <a:lnTo>
                    <a:pt x="266012" y="344976"/>
                  </a:lnTo>
                  <a:lnTo>
                    <a:pt x="266875" y="348942"/>
                  </a:lnTo>
                  <a:lnTo>
                    <a:pt x="267770" y="352907"/>
                  </a:lnTo>
                  <a:lnTo>
                    <a:pt x="268708" y="356872"/>
                  </a:lnTo>
                  <a:lnTo>
                    <a:pt x="269699" y="360837"/>
                  </a:lnTo>
                  <a:lnTo>
                    <a:pt x="270754" y="364803"/>
                  </a:lnTo>
                  <a:lnTo>
                    <a:pt x="271885" y="368768"/>
                  </a:lnTo>
                  <a:lnTo>
                    <a:pt x="273107" y="372733"/>
                  </a:lnTo>
                  <a:lnTo>
                    <a:pt x="274426" y="376698"/>
                  </a:lnTo>
                  <a:lnTo>
                    <a:pt x="275839" y="380664"/>
                  </a:lnTo>
                  <a:lnTo>
                    <a:pt x="277346" y="384629"/>
                  </a:lnTo>
                  <a:lnTo>
                    <a:pt x="278943" y="388594"/>
                  </a:lnTo>
                  <a:lnTo>
                    <a:pt x="280622" y="392559"/>
                  </a:lnTo>
                  <a:lnTo>
                    <a:pt x="282375" y="396525"/>
                  </a:lnTo>
                  <a:lnTo>
                    <a:pt x="284190" y="400490"/>
                  </a:lnTo>
                  <a:lnTo>
                    <a:pt x="286054" y="404455"/>
                  </a:lnTo>
                  <a:lnTo>
                    <a:pt x="287954" y="408420"/>
                  </a:lnTo>
                  <a:lnTo>
                    <a:pt x="289878" y="412386"/>
                  </a:lnTo>
                  <a:lnTo>
                    <a:pt x="291812" y="416351"/>
                  </a:lnTo>
                  <a:lnTo>
                    <a:pt x="293750" y="420316"/>
                  </a:lnTo>
                  <a:lnTo>
                    <a:pt x="295688" y="424281"/>
                  </a:lnTo>
                  <a:lnTo>
                    <a:pt x="297626" y="428247"/>
                  </a:lnTo>
                  <a:lnTo>
                    <a:pt x="299568" y="432212"/>
                  </a:lnTo>
                  <a:lnTo>
                    <a:pt x="301519" y="436177"/>
                  </a:lnTo>
                  <a:lnTo>
                    <a:pt x="303487" y="440142"/>
                  </a:lnTo>
                  <a:lnTo>
                    <a:pt x="305481" y="444108"/>
                  </a:lnTo>
                  <a:lnTo>
                    <a:pt x="307515" y="448073"/>
                  </a:lnTo>
                  <a:lnTo>
                    <a:pt x="309599" y="452038"/>
                  </a:lnTo>
                  <a:lnTo>
                    <a:pt x="311738" y="456003"/>
                  </a:lnTo>
                  <a:lnTo>
                    <a:pt x="313936" y="459969"/>
                  </a:lnTo>
                  <a:lnTo>
                    <a:pt x="316194" y="463934"/>
                  </a:lnTo>
                  <a:lnTo>
                    <a:pt x="318513" y="467899"/>
                  </a:lnTo>
                  <a:lnTo>
                    <a:pt x="320888" y="471864"/>
                  </a:lnTo>
                  <a:lnTo>
                    <a:pt x="323315" y="475830"/>
                  </a:lnTo>
                  <a:lnTo>
                    <a:pt x="325786" y="479795"/>
                  </a:lnTo>
                  <a:lnTo>
                    <a:pt x="328295" y="483760"/>
                  </a:lnTo>
                  <a:lnTo>
                    <a:pt x="330833" y="487725"/>
                  </a:lnTo>
                  <a:lnTo>
                    <a:pt x="333390" y="491691"/>
                  </a:lnTo>
                  <a:lnTo>
                    <a:pt x="335959" y="495656"/>
                  </a:lnTo>
                  <a:lnTo>
                    <a:pt x="338536" y="499621"/>
                  </a:lnTo>
                  <a:lnTo>
                    <a:pt x="341117" y="503586"/>
                  </a:lnTo>
                  <a:lnTo>
                    <a:pt x="343701" y="507552"/>
                  </a:lnTo>
                  <a:lnTo>
                    <a:pt x="346288" y="511517"/>
                  </a:lnTo>
                  <a:lnTo>
                    <a:pt x="348881" y="515482"/>
                  </a:lnTo>
                  <a:lnTo>
                    <a:pt x="351484" y="519447"/>
                  </a:lnTo>
                  <a:lnTo>
                    <a:pt x="354101" y="523413"/>
                  </a:lnTo>
                  <a:lnTo>
                    <a:pt x="356739" y="527378"/>
                  </a:lnTo>
                  <a:lnTo>
                    <a:pt x="359403" y="531343"/>
                  </a:lnTo>
                  <a:lnTo>
                    <a:pt x="362095" y="535308"/>
                  </a:lnTo>
                  <a:lnTo>
                    <a:pt x="364819" y="539274"/>
                  </a:lnTo>
                  <a:lnTo>
                    <a:pt x="367577" y="543239"/>
                  </a:lnTo>
                  <a:lnTo>
                    <a:pt x="370369" y="547204"/>
                  </a:lnTo>
                  <a:lnTo>
                    <a:pt x="373194" y="551169"/>
                  </a:lnTo>
                  <a:lnTo>
                    <a:pt x="376047" y="555135"/>
                  </a:lnTo>
                  <a:lnTo>
                    <a:pt x="378925" y="559100"/>
                  </a:lnTo>
                  <a:lnTo>
                    <a:pt x="381823" y="563065"/>
                  </a:lnTo>
                  <a:lnTo>
                    <a:pt x="384732" y="567030"/>
                  </a:lnTo>
                  <a:lnTo>
                    <a:pt x="387647" y="570996"/>
                  </a:lnTo>
                  <a:lnTo>
                    <a:pt x="390561" y="574961"/>
                  </a:lnTo>
                  <a:lnTo>
                    <a:pt x="393473" y="578926"/>
                  </a:lnTo>
                  <a:lnTo>
                    <a:pt x="396379" y="582891"/>
                  </a:lnTo>
                  <a:lnTo>
                    <a:pt x="399280" y="586857"/>
                  </a:lnTo>
                  <a:lnTo>
                    <a:pt x="402178" y="590822"/>
                  </a:lnTo>
                  <a:lnTo>
                    <a:pt x="405075" y="594787"/>
                  </a:lnTo>
                  <a:lnTo>
                    <a:pt x="407979" y="598752"/>
                  </a:lnTo>
                  <a:lnTo>
                    <a:pt x="410896" y="602718"/>
                  </a:lnTo>
                  <a:lnTo>
                    <a:pt x="413832" y="606683"/>
                  </a:lnTo>
                  <a:lnTo>
                    <a:pt x="416793" y="610648"/>
                  </a:lnTo>
                  <a:lnTo>
                    <a:pt x="419783" y="614613"/>
                  </a:lnTo>
                  <a:lnTo>
                    <a:pt x="422804" y="618579"/>
                  </a:lnTo>
                  <a:lnTo>
                    <a:pt x="425858" y="622544"/>
                  </a:lnTo>
                  <a:lnTo>
                    <a:pt x="428944" y="626509"/>
                  </a:lnTo>
                  <a:lnTo>
                    <a:pt x="432056" y="630474"/>
                  </a:lnTo>
                  <a:lnTo>
                    <a:pt x="435190" y="634440"/>
                  </a:lnTo>
                  <a:lnTo>
                    <a:pt x="438336" y="638405"/>
                  </a:lnTo>
                  <a:lnTo>
                    <a:pt x="441477" y="642370"/>
                  </a:lnTo>
                  <a:lnTo>
                    <a:pt x="444599" y="646335"/>
                  </a:lnTo>
                  <a:lnTo>
                    <a:pt x="447683" y="650301"/>
                  </a:lnTo>
                  <a:lnTo>
                    <a:pt x="450710" y="654266"/>
                  </a:lnTo>
                  <a:lnTo>
                    <a:pt x="453660" y="658231"/>
                  </a:lnTo>
                  <a:lnTo>
                    <a:pt x="456511" y="662196"/>
                  </a:lnTo>
                  <a:lnTo>
                    <a:pt x="459241" y="666162"/>
                  </a:lnTo>
                  <a:lnTo>
                    <a:pt x="461830" y="670127"/>
                  </a:lnTo>
                  <a:lnTo>
                    <a:pt x="464250" y="674092"/>
                  </a:lnTo>
                  <a:lnTo>
                    <a:pt x="466473" y="678057"/>
                  </a:lnTo>
                  <a:lnTo>
                    <a:pt x="468501" y="682023"/>
                  </a:lnTo>
                  <a:lnTo>
                    <a:pt x="470327" y="685988"/>
                  </a:lnTo>
                  <a:lnTo>
                    <a:pt x="471946" y="689953"/>
                  </a:lnTo>
                  <a:lnTo>
                    <a:pt x="473361" y="693918"/>
                  </a:lnTo>
                  <a:lnTo>
                    <a:pt x="474576" y="697884"/>
                  </a:lnTo>
                  <a:lnTo>
                    <a:pt x="475601" y="701849"/>
                  </a:lnTo>
                  <a:lnTo>
                    <a:pt x="476449" y="705814"/>
                  </a:lnTo>
                  <a:lnTo>
                    <a:pt x="477135" y="709779"/>
                  </a:lnTo>
                  <a:lnTo>
                    <a:pt x="477662" y="713745"/>
                  </a:lnTo>
                  <a:lnTo>
                    <a:pt x="478062" y="717710"/>
                  </a:lnTo>
                  <a:lnTo>
                    <a:pt x="478353" y="721675"/>
                  </a:lnTo>
                  <a:lnTo>
                    <a:pt x="478547" y="725640"/>
                  </a:lnTo>
                  <a:lnTo>
                    <a:pt x="478654" y="729606"/>
                  </a:lnTo>
                  <a:lnTo>
                    <a:pt x="478680" y="733571"/>
                  </a:lnTo>
                  <a:lnTo>
                    <a:pt x="478628" y="737536"/>
                  </a:lnTo>
                  <a:lnTo>
                    <a:pt x="478497" y="741501"/>
                  </a:lnTo>
                  <a:lnTo>
                    <a:pt x="478287" y="745467"/>
                  </a:lnTo>
                  <a:lnTo>
                    <a:pt x="477991" y="749432"/>
                  </a:lnTo>
                  <a:lnTo>
                    <a:pt x="477599" y="753397"/>
                  </a:lnTo>
                  <a:lnTo>
                    <a:pt x="477120" y="757362"/>
                  </a:lnTo>
                  <a:lnTo>
                    <a:pt x="476553" y="761328"/>
                  </a:lnTo>
                  <a:lnTo>
                    <a:pt x="475903" y="765293"/>
                  </a:lnTo>
                  <a:lnTo>
                    <a:pt x="475177" y="769258"/>
                  </a:lnTo>
                  <a:lnTo>
                    <a:pt x="474383" y="773223"/>
                  </a:lnTo>
                  <a:lnTo>
                    <a:pt x="473533" y="777189"/>
                  </a:lnTo>
                  <a:lnTo>
                    <a:pt x="472640" y="781154"/>
                  </a:lnTo>
                  <a:lnTo>
                    <a:pt x="471714" y="785119"/>
                  </a:lnTo>
                  <a:lnTo>
                    <a:pt x="470766" y="789084"/>
                  </a:lnTo>
                  <a:lnTo>
                    <a:pt x="469804" y="793050"/>
                  </a:lnTo>
                  <a:lnTo>
                    <a:pt x="468831" y="797015"/>
                  </a:lnTo>
                  <a:lnTo>
                    <a:pt x="467845" y="800980"/>
                  </a:lnTo>
                  <a:lnTo>
                    <a:pt x="466838" y="804945"/>
                  </a:lnTo>
                  <a:lnTo>
                    <a:pt x="465797" y="808911"/>
                  </a:lnTo>
                  <a:lnTo>
                    <a:pt x="464709" y="812876"/>
                  </a:lnTo>
                  <a:lnTo>
                    <a:pt x="463557" y="816841"/>
                  </a:lnTo>
                  <a:lnTo>
                    <a:pt x="462323" y="820806"/>
                  </a:lnTo>
                  <a:lnTo>
                    <a:pt x="460987" y="824772"/>
                  </a:lnTo>
                  <a:lnTo>
                    <a:pt x="459524" y="828737"/>
                  </a:lnTo>
                  <a:lnTo>
                    <a:pt x="457936" y="832702"/>
                  </a:lnTo>
                  <a:lnTo>
                    <a:pt x="456220" y="836667"/>
                  </a:lnTo>
                  <a:lnTo>
                    <a:pt x="454376" y="840633"/>
                  </a:lnTo>
                  <a:lnTo>
                    <a:pt x="452413" y="844598"/>
                  </a:lnTo>
                  <a:lnTo>
                    <a:pt x="450339" y="848563"/>
                  </a:lnTo>
                  <a:lnTo>
                    <a:pt x="448169" y="852528"/>
                  </a:lnTo>
                  <a:lnTo>
                    <a:pt x="445921" y="856494"/>
                  </a:lnTo>
                  <a:lnTo>
                    <a:pt x="443610" y="860459"/>
                  </a:lnTo>
                  <a:lnTo>
                    <a:pt x="441255" y="864424"/>
                  </a:lnTo>
                  <a:lnTo>
                    <a:pt x="438875" y="868389"/>
                  </a:lnTo>
                  <a:lnTo>
                    <a:pt x="436486" y="872355"/>
                  </a:lnTo>
                  <a:lnTo>
                    <a:pt x="434100" y="876320"/>
                  </a:lnTo>
                  <a:lnTo>
                    <a:pt x="431725" y="880285"/>
                  </a:lnTo>
                  <a:lnTo>
                    <a:pt x="429367" y="884250"/>
                  </a:lnTo>
                  <a:lnTo>
                    <a:pt x="427028" y="888216"/>
                  </a:lnTo>
                  <a:lnTo>
                    <a:pt x="424712" y="892181"/>
                  </a:lnTo>
                  <a:lnTo>
                    <a:pt x="422419" y="896146"/>
                  </a:lnTo>
                  <a:lnTo>
                    <a:pt x="420148" y="900111"/>
                  </a:lnTo>
                  <a:lnTo>
                    <a:pt x="417901" y="904077"/>
                  </a:lnTo>
                  <a:lnTo>
                    <a:pt x="415678" y="908042"/>
                  </a:lnTo>
                  <a:lnTo>
                    <a:pt x="413477" y="912007"/>
                  </a:lnTo>
                  <a:lnTo>
                    <a:pt x="411302" y="915972"/>
                  </a:lnTo>
                  <a:lnTo>
                    <a:pt x="409151" y="919938"/>
                  </a:lnTo>
                  <a:lnTo>
                    <a:pt x="407027" y="923903"/>
                  </a:lnTo>
                  <a:lnTo>
                    <a:pt x="404928" y="927868"/>
                  </a:lnTo>
                  <a:lnTo>
                    <a:pt x="402851" y="931833"/>
                  </a:lnTo>
                  <a:lnTo>
                    <a:pt x="400790" y="935799"/>
                  </a:lnTo>
                  <a:lnTo>
                    <a:pt x="398736" y="939764"/>
                  </a:lnTo>
                  <a:lnTo>
                    <a:pt x="396672" y="943729"/>
                  </a:lnTo>
                  <a:lnTo>
                    <a:pt x="394582" y="947694"/>
                  </a:lnTo>
                  <a:lnTo>
                    <a:pt x="392445" y="951660"/>
                  </a:lnTo>
                  <a:lnTo>
                    <a:pt x="390242" y="955625"/>
                  </a:lnTo>
                  <a:lnTo>
                    <a:pt x="387953" y="959590"/>
                  </a:lnTo>
                  <a:lnTo>
                    <a:pt x="385562" y="963555"/>
                  </a:lnTo>
                  <a:lnTo>
                    <a:pt x="383053" y="967521"/>
                  </a:lnTo>
                  <a:lnTo>
                    <a:pt x="380420" y="971486"/>
                  </a:lnTo>
                  <a:lnTo>
                    <a:pt x="377657" y="975451"/>
                  </a:lnTo>
                  <a:lnTo>
                    <a:pt x="374759" y="979416"/>
                  </a:lnTo>
                  <a:lnTo>
                    <a:pt x="371756" y="983382"/>
                  </a:lnTo>
                  <a:lnTo>
                    <a:pt x="368670" y="987347"/>
                  </a:lnTo>
                  <a:lnTo>
                    <a:pt x="365529" y="991312"/>
                  </a:lnTo>
                  <a:lnTo>
                    <a:pt x="362361" y="995277"/>
                  </a:lnTo>
                  <a:lnTo>
                    <a:pt x="359198" y="999243"/>
                  </a:lnTo>
                  <a:lnTo>
                    <a:pt x="356073" y="1003208"/>
                  </a:lnTo>
                  <a:lnTo>
                    <a:pt x="353013" y="1007173"/>
                  </a:lnTo>
                  <a:lnTo>
                    <a:pt x="350044" y="1011138"/>
                  </a:lnTo>
                  <a:lnTo>
                    <a:pt x="347195" y="1015104"/>
                  </a:lnTo>
                  <a:lnTo>
                    <a:pt x="344484" y="1019069"/>
                  </a:lnTo>
                  <a:lnTo>
                    <a:pt x="341906" y="1023034"/>
                  </a:lnTo>
                  <a:lnTo>
                    <a:pt x="339462" y="1026999"/>
                  </a:lnTo>
                  <a:lnTo>
                    <a:pt x="337145" y="1030965"/>
                  </a:lnTo>
                  <a:lnTo>
                    <a:pt x="334945" y="1034930"/>
                  </a:lnTo>
                  <a:lnTo>
                    <a:pt x="332849" y="1038895"/>
                  </a:lnTo>
                  <a:lnTo>
                    <a:pt x="330842" y="1042860"/>
                  </a:lnTo>
                  <a:lnTo>
                    <a:pt x="328906" y="1046826"/>
                  </a:lnTo>
                  <a:lnTo>
                    <a:pt x="327027" y="1050791"/>
                  </a:lnTo>
                  <a:lnTo>
                    <a:pt x="325193" y="1054756"/>
                  </a:lnTo>
                  <a:lnTo>
                    <a:pt x="323386" y="1058721"/>
                  </a:lnTo>
                  <a:lnTo>
                    <a:pt x="321598" y="1062687"/>
                  </a:lnTo>
                  <a:lnTo>
                    <a:pt x="319825" y="1066652"/>
                  </a:lnTo>
                  <a:lnTo>
                    <a:pt x="318065" y="1070617"/>
                  </a:lnTo>
                  <a:lnTo>
                    <a:pt x="316319" y="1074582"/>
                  </a:lnTo>
                  <a:lnTo>
                    <a:pt x="314588" y="1078548"/>
                  </a:lnTo>
                  <a:lnTo>
                    <a:pt x="312877" y="1082513"/>
                  </a:lnTo>
                  <a:lnTo>
                    <a:pt x="311190" y="1086478"/>
                  </a:lnTo>
                  <a:lnTo>
                    <a:pt x="309532" y="1090443"/>
                  </a:lnTo>
                  <a:lnTo>
                    <a:pt x="307907" y="1094409"/>
                  </a:lnTo>
                  <a:lnTo>
                    <a:pt x="306313" y="1098374"/>
                  </a:lnTo>
                  <a:lnTo>
                    <a:pt x="304748" y="1102339"/>
                  </a:lnTo>
                  <a:lnTo>
                    <a:pt x="303209" y="1106304"/>
                  </a:lnTo>
                  <a:lnTo>
                    <a:pt x="301692" y="1110270"/>
                  </a:lnTo>
                  <a:lnTo>
                    <a:pt x="300190" y="1114235"/>
                  </a:lnTo>
                  <a:lnTo>
                    <a:pt x="298699" y="1118200"/>
                  </a:lnTo>
                  <a:lnTo>
                    <a:pt x="297211" y="1122165"/>
                  </a:lnTo>
                  <a:lnTo>
                    <a:pt x="295721" y="1126131"/>
                  </a:lnTo>
                  <a:lnTo>
                    <a:pt x="294223" y="1130096"/>
                  </a:lnTo>
                  <a:lnTo>
                    <a:pt x="292712" y="1134061"/>
                  </a:lnTo>
                  <a:lnTo>
                    <a:pt x="291188" y="1138026"/>
                  </a:lnTo>
                  <a:lnTo>
                    <a:pt x="289652" y="1141992"/>
                  </a:lnTo>
                  <a:lnTo>
                    <a:pt x="288104" y="1145957"/>
                  </a:lnTo>
                  <a:lnTo>
                    <a:pt x="286549" y="1149922"/>
                  </a:lnTo>
                  <a:lnTo>
                    <a:pt x="284992" y="1153887"/>
                  </a:lnTo>
                  <a:lnTo>
                    <a:pt x="283440" y="1157853"/>
                  </a:lnTo>
                  <a:lnTo>
                    <a:pt x="281900" y="1161818"/>
                  </a:lnTo>
                  <a:lnTo>
                    <a:pt x="280383" y="1165783"/>
                  </a:lnTo>
                  <a:lnTo>
                    <a:pt x="278904" y="1169748"/>
                  </a:lnTo>
                  <a:lnTo>
                    <a:pt x="277470" y="1173714"/>
                  </a:lnTo>
                  <a:lnTo>
                    <a:pt x="276092" y="1177679"/>
                  </a:lnTo>
                  <a:lnTo>
                    <a:pt x="274780" y="1181644"/>
                  </a:lnTo>
                  <a:lnTo>
                    <a:pt x="273541" y="1185609"/>
                  </a:lnTo>
                  <a:lnTo>
                    <a:pt x="272385" y="1189575"/>
                  </a:lnTo>
                  <a:lnTo>
                    <a:pt x="271315" y="1193540"/>
                  </a:lnTo>
                  <a:lnTo>
                    <a:pt x="270335" y="1197505"/>
                  </a:lnTo>
                  <a:lnTo>
                    <a:pt x="269446" y="1201470"/>
                  </a:lnTo>
                  <a:lnTo>
                    <a:pt x="268655" y="1205436"/>
                  </a:lnTo>
                  <a:lnTo>
                    <a:pt x="267949" y="1209401"/>
                  </a:lnTo>
                  <a:lnTo>
                    <a:pt x="267318" y="1213366"/>
                  </a:lnTo>
                  <a:lnTo>
                    <a:pt x="266752" y="1217331"/>
                  </a:lnTo>
                  <a:lnTo>
                    <a:pt x="266243" y="1221297"/>
                  </a:lnTo>
                  <a:lnTo>
                    <a:pt x="265777" y="1225262"/>
                  </a:lnTo>
                  <a:lnTo>
                    <a:pt x="265344" y="1229227"/>
                  </a:lnTo>
                  <a:lnTo>
                    <a:pt x="264935" y="1233192"/>
                  </a:lnTo>
                  <a:lnTo>
                    <a:pt x="264538" y="1237158"/>
                  </a:lnTo>
                  <a:lnTo>
                    <a:pt x="264146" y="1241123"/>
                  </a:lnTo>
                  <a:lnTo>
                    <a:pt x="263752" y="1245088"/>
                  </a:lnTo>
                  <a:lnTo>
                    <a:pt x="263353" y="1249053"/>
                  </a:lnTo>
                  <a:lnTo>
                    <a:pt x="262947" y="1253019"/>
                  </a:lnTo>
                  <a:lnTo>
                    <a:pt x="262537" y="1256984"/>
                  </a:lnTo>
                  <a:lnTo>
                    <a:pt x="262123" y="1260949"/>
                  </a:lnTo>
                  <a:lnTo>
                    <a:pt x="261708" y="1264914"/>
                  </a:lnTo>
                  <a:lnTo>
                    <a:pt x="261297" y="1268880"/>
                  </a:lnTo>
                  <a:lnTo>
                    <a:pt x="260892" y="1272845"/>
                  </a:lnTo>
                  <a:lnTo>
                    <a:pt x="260495" y="1276810"/>
                  </a:lnTo>
                  <a:lnTo>
                    <a:pt x="260109" y="1280775"/>
                  </a:lnTo>
                  <a:lnTo>
                    <a:pt x="259734" y="1284741"/>
                  </a:lnTo>
                  <a:lnTo>
                    <a:pt x="259367" y="1288706"/>
                  </a:lnTo>
                  <a:lnTo>
                    <a:pt x="259006" y="1292671"/>
                  </a:lnTo>
                  <a:lnTo>
                    <a:pt x="258648" y="1296636"/>
                  </a:lnTo>
                  <a:lnTo>
                    <a:pt x="258290" y="1300602"/>
                  </a:lnTo>
                  <a:lnTo>
                    <a:pt x="257927" y="1304567"/>
                  </a:lnTo>
                  <a:lnTo>
                    <a:pt x="257557" y="1308532"/>
                  </a:lnTo>
                  <a:lnTo>
                    <a:pt x="257176" y="1312497"/>
                  </a:lnTo>
                  <a:lnTo>
                    <a:pt x="256783" y="1316463"/>
                  </a:lnTo>
                  <a:lnTo>
                    <a:pt x="256375" y="1320428"/>
                  </a:lnTo>
                  <a:lnTo>
                    <a:pt x="255952" y="1324393"/>
                  </a:lnTo>
                  <a:lnTo>
                    <a:pt x="255516" y="1328358"/>
                  </a:lnTo>
                  <a:lnTo>
                    <a:pt x="255067" y="1332324"/>
                  </a:lnTo>
                  <a:lnTo>
                    <a:pt x="254605" y="1336289"/>
                  </a:lnTo>
                  <a:lnTo>
                    <a:pt x="254133" y="1340254"/>
                  </a:lnTo>
                  <a:lnTo>
                    <a:pt x="253651" y="1344219"/>
                  </a:lnTo>
                  <a:lnTo>
                    <a:pt x="253163" y="1348185"/>
                  </a:lnTo>
                  <a:lnTo>
                    <a:pt x="252669" y="1352150"/>
                  </a:lnTo>
                  <a:lnTo>
                    <a:pt x="252172" y="1356115"/>
                  </a:lnTo>
                  <a:lnTo>
                    <a:pt x="251676" y="1360080"/>
                  </a:lnTo>
                  <a:lnTo>
                    <a:pt x="251183" y="1364046"/>
                  </a:lnTo>
                  <a:lnTo>
                    <a:pt x="250697" y="1368011"/>
                  </a:lnTo>
                  <a:lnTo>
                    <a:pt x="250221" y="1371976"/>
                  </a:lnTo>
                  <a:lnTo>
                    <a:pt x="249759" y="1375941"/>
                  </a:lnTo>
                  <a:lnTo>
                    <a:pt x="249313" y="1379907"/>
                  </a:lnTo>
                  <a:lnTo>
                    <a:pt x="248887" y="1383872"/>
                  </a:lnTo>
                  <a:lnTo>
                    <a:pt x="248482" y="1387837"/>
                  </a:lnTo>
                  <a:lnTo>
                    <a:pt x="248102" y="1391802"/>
                  </a:lnTo>
                  <a:lnTo>
                    <a:pt x="247751" y="1395768"/>
                  </a:lnTo>
                  <a:lnTo>
                    <a:pt x="247426" y="1399733"/>
                  </a:lnTo>
                  <a:lnTo>
                    <a:pt x="247126" y="1403698"/>
                  </a:lnTo>
                  <a:lnTo>
                    <a:pt x="246853" y="1407663"/>
                  </a:lnTo>
                  <a:lnTo>
                    <a:pt x="246603" y="1411629"/>
                  </a:lnTo>
                  <a:lnTo>
                    <a:pt x="246377" y="1415594"/>
                  </a:lnTo>
                  <a:lnTo>
                    <a:pt x="246172" y="1419559"/>
                  </a:lnTo>
                  <a:lnTo>
                    <a:pt x="245987" y="1423524"/>
                  </a:lnTo>
                  <a:lnTo>
                    <a:pt x="245820" y="1427490"/>
                  </a:lnTo>
                  <a:lnTo>
                    <a:pt x="245672" y="1431455"/>
                  </a:lnTo>
                  <a:lnTo>
                    <a:pt x="245540" y="1435420"/>
                  </a:lnTo>
                  <a:lnTo>
                    <a:pt x="245423" y="1439385"/>
                  </a:lnTo>
                  <a:lnTo>
                    <a:pt x="245319" y="1443351"/>
                  </a:lnTo>
                  <a:lnTo>
                    <a:pt x="245226" y="1447316"/>
                  </a:lnTo>
                  <a:lnTo>
                    <a:pt x="245144" y="1451281"/>
                  </a:lnTo>
                  <a:lnTo>
                    <a:pt x="245070" y="1455246"/>
                  </a:lnTo>
                  <a:lnTo>
                    <a:pt x="245003" y="1459212"/>
                  </a:lnTo>
                  <a:lnTo>
                    <a:pt x="244938" y="1463177"/>
                  </a:lnTo>
                  <a:lnTo>
                    <a:pt x="244875" y="1467142"/>
                  </a:lnTo>
                  <a:lnTo>
                    <a:pt x="244809" y="1471107"/>
                  </a:lnTo>
                  <a:lnTo>
                    <a:pt x="244736" y="1475073"/>
                  </a:lnTo>
                  <a:lnTo>
                    <a:pt x="244654" y="1479038"/>
                  </a:lnTo>
                  <a:lnTo>
                    <a:pt x="244560" y="1483003"/>
                  </a:lnTo>
                  <a:lnTo>
                    <a:pt x="244453" y="1486968"/>
                  </a:lnTo>
                  <a:lnTo>
                    <a:pt x="244330" y="1490934"/>
                  </a:lnTo>
                  <a:lnTo>
                    <a:pt x="244192" y="1494899"/>
                  </a:lnTo>
                  <a:lnTo>
                    <a:pt x="244037" y="1498864"/>
                  </a:lnTo>
                  <a:lnTo>
                    <a:pt x="243868" y="1502829"/>
                  </a:lnTo>
                  <a:lnTo>
                    <a:pt x="243684" y="1506795"/>
                  </a:lnTo>
                  <a:lnTo>
                    <a:pt x="243490" y="1510760"/>
                  </a:lnTo>
                  <a:lnTo>
                    <a:pt x="243288" y="1514725"/>
                  </a:lnTo>
                  <a:lnTo>
                    <a:pt x="243083" y="1518690"/>
                  </a:lnTo>
                  <a:lnTo>
                    <a:pt x="242879" y="1522656"/>
                  </a:lnTo>
                  <a:lnTo>
                    <a:pt x="242677" y="1526621"/>
                  </a:lnTo>
                  <a:lnTo>
                    <a:pt x="242483" y="1530586"/>
                  </a:lnTo>
                  <a:lnTo>
                    <a:pt x="242299" y="1534551"/>
                  </a:lnTo>
                  <a:lnTo>
                    <a:pt x="242127" y="1538517"/>
                  </a:lnTo>
                  <a:lnTo>
                    <a:pt x="241972" y="1542482"/>
                  </a:lnTo>
                  <a:lnTo>
                    <a:pt x="241835" y="1546447"/>
                  </a:lnTo>
                  <a:lnTo>
                    <a:pt x="241717" y="1550413"/>
                  </a:lnTo>
                  <a:lnTo>
                    <a:pt x="241619" y="1554378"/>
                  </a:lnTo>
                  <a:lnTo>
                    <a:pt x="241540" y="1558343"/>
                  </a:lnTo>
                  <a:lnTo>
                    <a:pt x="241481" y="1562308"/>
                  </a:lnTo>
                  <a:lnTo>
                    <a:pt x="241441" y="1566274"/>
                  </a:lnTo>
                  <a:lnTo>
                    <a:pt x="241419" y="1570239"/>
                  </a:lnTo>
                  <a:lnTo>
                    <a:pt x="241414" y="1574204"/>
                  </a:lnTo>
                  <a:lnTo>
                    <a:pt x="241424" y="1578169"/>
                  </a:lnTo>
                  <a:lnTo>
                    <a:pt x="241450" y="1582135"/>
                  </a:lnTo>
                  <a:lnTo>
                    <a:pt x="241488" y="1586100"/>
                  </a:lnTo>
                  <a:lnTo>
                    <a:pt x="241535" y="1590065"/>
                  </a:lnTo>
                  <a:lnTo>
                    <a:pt x="241588" y="1594030"/>
                  </a:lnTo>
                  <a:lnTo>
                    <a:pt x="241645" y="1597996"/>
                  </a:lnTo>
                  <a:lnTo>
                    <a:pt x="241702" y="1601961"/>
                  </a:lnTo>
                  <a:lnTo>
                    <a:pt x="241756" y="1605926"/>
                  </a:lnTo>
                  <a:lnTo>
                    <a:pt x="241804" y="1609891"/>
                  </a:lnTo>
                  <a:lnTo>
                    <a:pt x="241843" y="1613857"/>
                  </a:lnTo>
                  <a:lnTo>
                    <a:pt x="241871" y="1617822"/>
                  </a:lnTo>
                  <a:lnTo>
                    <a:pt x="241883" y="1621787"/>
                  </a:lnTo>
                  <a:lnTo>
                    <a:pt x="241880" y="1625752"/>
                  </a:lnTo>
                  <a:lnTo>
                    <a:pt x="241861" y="1629718"/>
                  </a:lnTo>
                  <a:lnTo>
                    <a:pt x="241827" y="1633683"/>
                  </a:lnTo>
                  <a:lnTo>
                    <a:pt x="241778" y="1637648"/>
                  </a:lnTo>
                  <a:lnTo>
                    <a:pt x="241717" y="1641613"/>
                  </a:lnTo>
                  <a:lnTo>
                    <a:pt x="241646" y="1645579"/>
                  </a:lnTo>
                  <a:lnTo>
                    <a:pt x="241567" y="1649544"/>
                  </a:lnTo>
                  <a:lnTo>
                    <a:pt x="241484" y="1653509"/>
                  </a:lnTo>
                  <a:lnTo>
                    <a:pt x="241400" y="1657474"/>
                  </a:lnTo>
                  <a:lnTo>
                    <a:pt x="241318" y="1661440"/>
                  </a:lnTo>
                  <a:lnTo>
                    <a:pt x="241241" y="1665405"/>
                  </a:lnTo>
                  <a:lnTo>
                    <a:pt x="241170" y="1669370"/>
                  </a:lnTo>
                  <a:lnTo>
                    <a:pt x="241107" y="1673335"/>
                  </a:lnTo>
                  <a:lnTo>
                    <a:pt x="241052" y="1677301"/>
                  </a:lnTo>
                  <a:lnTo>
                    <a:pt x="241004" y="1681266"/>
                  </a:lnTo>
                  <a:lnTo>
                    <a:pt x="240963" y="1685231"/>
                  </a:lnTo>
                  <a:lnTo>
                    <a:pt x="240929" y="1689196"/>
                  </a:lnTo>
                  <a:lnTo>
                    <a:pt x="240898" y="1693162"/>
                  </a:lnTo>
                  <a:lnTo>
                    <a:pt x="240871" y="1697127"/>
                  </a:lnTo>
                  <a:lnTo>
                    <a:pt x="240844" y="1701092"/>
                  </a:lnTo>
                  <a:lnTo>
                    <a:pt x="240816" y="1705057"/>
                  </a:lnTo>
                  <a:lnTo>
                    <a:pt x="240786" y="1709023"/>
                  </a:lnTo>
                  <a:lnTo>
                    <a:pt x="240754" y="1712988"/>
                  </a:lnTo>
                  <a:lnTo>
                    <a:pt x="240719" y="1716953"/>
                  </a:lnTo>
                  <a:lnTo>
                    <a:pt x="240682" y="1720918"/>
                  </a:lnTo>
                  <a:lnTo>
                    <a:pt x="240643" y="1724884"/>
                  </a:lnTo>
                  <a:lnTo>
                    <a:pt x="240602" y="1728849"/>
                  </a:lnTo>
                  <a:lnTo>
                    <a:pt x="240560" y="1732814"/>
                  </a:lnTo>
                  <a:lnTo>
                    <a:pt x="240518" y="1736779"/>
                  </a:lnTo>
                  <a:lnTo>
                    <a:pt x="240477" y="1740745"/>
                  </a:lnTo>
                  <a:lnTo>
                    <a:pt x="240437" y="1744710"/>
                  </a:lnTo>
                  <a:lnTo>
                    <a:pt x="240398" y="1748675"/>
                  </a:lnTo>
                  <a:lnTo>
                    <a:pt x="240361" y="1752640"/>
                  </a:lnTo>
                  <a:lnTo>
                    <a:pt x="240324" y="1756606"/>
                  </a:lnTo>
                  <a:lnTo>
                    <a:pt x="240288" y="1760571"/>
                  </a:lnTo>
                  <a:lnTo>
                    <a:pt x="240252" y="1764536"/>
                  </a:lnTo>
                  <a:lnTo>
                    <a:pt x="240215" y="1768501"/>
                  </a:lnTo>
                  <a:lnTo>
                    <a:pt x="240176" y="1772467"/>
                  </a:lnTo>
                  <a:lnTo>
                    <a:pt x="240134" y="1776432"/>
                  </a:lnTo>
                  <a:lnTo>
                    <a:pt x="240090" y="1780397"/>
                  </a:lnTo>
                  <a:lnTo>
                    <a:pt x="240043" y="1784362"/>
                  </a:lnTo>
                  <a:lnTo>
                    <a:pt x="239993" y="1788328"/>
                  </a:lnTo>
                  <a:lnTo>
                    <a:pt x="239941" y="1792293"/>
                  </a:lnTo>
                  <a:lnTo>
                    <a:pt x="239887" y="1796258"/>
                  </a:lnTo>
                  <a:lnTo>
                    <a:pt x="239832" y="1800223"/>
                  </a:lnTo>
                  <a:lnTo>
                    <a:pt x="239777" y="1804189"/>
                  </a:lnTo>
                  <a:lnTo>
                    <a:pt x="239723" y="1808154"/>
                  </a:lnTo>
                  <a:lnTo>
                    <a:pt x="239672" y="1812119"/>
                  </a:lnTo>
                  <a:lnTo>
                    <a:pt x="239623" y="1816084"/>
                  </a:lnTo>
                  <a:lnTo>
                    <a:pt x="239578" y="1820050"/>
                  </a:lnTo>
                  <a:lnTo>
                    <a:pt x="239538" y="1824015"/>
                  </a:lnTo>
                  <a:lnTo>
                    <a:pt x="239502" y="1827980"/>
                  </a:lnTo>
                  <a:lnTo>
                    <a:pt x="239470" y="1831945"/>
                  </a:lnTo>
                  <a:lnTo>
                    <a:pt x="239444" y="1835911"/>
                  </a:lnTo>
                  <a:lnTo>
                    <a:pt x="239422" y="1839876"/>
                  </a:lnTo>
                  <a:lnTo>
                    <a:pt x="239405" y="1843841"/>
                  </a:lnTo>
                  <a:lnTo>
                    <a:pt x="239391" y="1847806"/>
                  </a:lnTo>
                  <a:lnTo>
                    <a:pt x="239382" y="1851772"/>
                  </a:lnTo>
                  <a:lnTo>
                    <a:pt x="239376" y="1855737"/>
                  </a:lnTo>
                  <a:lnTo>
                    <a:pt x="239374" y="1859702"/>
                  </a:lnTo>
                  <a:lnTo>
                    <a:pt x="239374" y="1863667"/>
                  </a:lnTo>
                  <a:lnTo>
                    <a:pt x="239376" y="1867633"/>
                  </a:lnTo>
                  <a:lnTo>
                    <a:pt x="239381" y="1871598"/>
                  </a:lnTo>
                  <a:lnTo>
                    <a:pt x="239388" y="1875563"/>
                  </a:lnTo>
                  <a:lnTo>
                    <a:pt x="239397" y="1879528"/>
                  </a:lnTo>
                  <a:lnTo>
                    <a:pt x="239407" y="1883494"/>
                  </a:lnTo>
                  <a:lnTo>
                    <a:pt x="239419" y="1887459"/>
                  </a:lnTo>
                  <a:lnTo>
                    <a:pt x="239431" y="1891424"/>
                  </a:lnTo>
                  <a:lnTo>
                    <a:pt x="239444" y="1895389"/>
                  </a:lnTo>
                  <a:lnTo>
                    <a:pt x="239457" y="1899355"/>
                  </a:lnTo>
                  <a:lnTo>
                    <a:pt x="239469" y="1903320"/>
                  </a:lnTo>
                  <a:lnTo>
                    <a:pt x="239480" y="1907285"/>
                  </a:lnTo>
                  <a:lnTo>
                    <a:pt x="239490" y="1911250"/>
                  </a:lnTo>
                  <a:lnTo>
                    <a:pt x="239497" y="1915216"/>
                  </a:lnTo>
                  <a:lnTo>
                    <a:pt x="239502" y="1919181"/>
                  </a:lnTo>
                  <a:lnTo>
                    <a:pt x="239504" y="1923146"/>
                  </a:lnTo>
                  <a:lnTo>
                    <a:pt x="239504" y="1927111"/>
                  </a:lnTo>
                  <a:lnTo>
                    <a:pt x="239500" y="1931077"/>
                  </a:lnTo>
                  <a:lnTo>
                    <a:pt x="239494" y="1935042"/>
                  </a:lnTo>
                  <a:lnTo>
                    <a:pt x="239486" y="1939007"/>
                  </a:lnTo>
                  <a:lnTo>
                    <a:pt x="239476" y="1942972"/>
                  </a:lnTo>
                  <a:lnTo>
                    <a:pt x="239466" y="1946938"/>
                  </a:lnTo>
                  <a:lnTo>
                    <a:pt x="239455" y="1950903"/>
                  </a:lnTo>
                  <a:lnTo>
                    <a:pt x="239444" y="1954868"/>
                  </a:lnTo>
                  <a:lnTo>
                    <a:pt x="239434" y="1958833"/>
                  </a:lnTo>
                  <a:lnTo>
                    <a:pt x="239426" y="1962799"/>
                  </a:lnTo>
                  <a:lnTo>
                    <a:pt x="239420" y="1966764"/>
                  </a:lnTo>
                  <a:lnTo>
                    <a:pt x="239416" y="1970729"/>
                  </a:lnTo>
                  <a:lnTo>
                    <a:pt x="239415" y="1974694"/>
                  </a:lnTo>
                  <a:lnTo>
                    <a:pt x="239416" y="1978660"/>
                  </a:lnTo>
                  <a:lnTo>
                    <a:pt x="239419" y="1982625"/>
                  </a:lnTo>
                  <a:lnTo>
                    <a:pt x="239425" y="1986590"/>
                  </a:lnTo>
                  <a:lnTo>
                    <a:pt x="239433" y="1990555"/>
                  </a:lnTo>
                  <a:lnTo>
                    <a:pt x="239442" y="1994521"/>
                  </a:lnTo>
                  <a:lnTo>
                    <a:pt x="239453" y="1998486"/>
                  </a:lnTo>
                  <a:lnTo>
                    <a:pt x="239464" y="2002451"/>
                  </a:lnTo>
                  <a:lnTo>
                    <a:pt x="239475" y="2006416"/>
                  </a:lnTo>
                  <a:lnTo>
                    <a:pt x="239484" y="2010382"/>
                  </a:lnTo>
                  <a:lnTo>
                    <a:pt x="239493" y="2014347"/>
                  </a:lnTo>
                  <a:lnTo>
                    <a:pt x="239499" y="2018312"/>
                  </a:lnTo>
                  <a:lnTo>
                    <a:pt x="239503" y="2022277"/>
                  </a:lnTo>
                  <a:lnTo>
                    <a:pt x="239504" y="2026243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4" name="pg32">
              <a:extLst>
                <a:ext uri="{FF2B5EF4-FFF2-40B4-BE49-F238E27FC236}">
                  <a16:creationId xmlns:a16="http://schemas.microsoft.com/office/drawing/2014/main" id="{27281B0A-A7F8-EAE5-D682-D85704966A05}"/>
                </a:ext>
              </a:extLst>
            </p:cNvPr>
            <p:cNvSpPr/>
            <p:nvPr/>
          </p:nvSpPr>
          <p:spPr>
            <a:xfrm>
              <a:off x="4757800" y="4504090"/>
              <a:ext cx="442964" cy="2064444"/>
            </a:xfrm>
            <a:custGeom>
              <a:avLst/>
              <a:gdLst/>
              <a:ahLst/>
              <a:cxnLst/>
              <a:rect l="0" t="0" r="0" b="0"/>
              <a:pathLst>
                <a:path w="442964" h="2064444">
                  <a:moveTo>
                    <a:pt x="220999" y="2064444"/>
                  </a:moveTo>
                  <a:lnTo>
                    <a:pt x="220977" y="2060404"/>
                  </a:lnTo>
                  <a:lnTo>
                    <a:pt x="220958" y="2056364"/>
                  </a:lnTo>
                  <a:lnTo>
                    <a:pt x="220940" y="2052324"/>
                  </a:lnTo>
                  <a:lnTo>
                    <a:pt x="220925" y="2048284"/>
                  </a:lnTo>
                  <a:lnTo>
                    <a:pt x="220913" y="2044244"/>
                  </a:lnTo>
                  <a:lnTo>
                    <a:pt x="220902" y="2040204"/>
                  </a:lnTo>
                  <a:lnTo>
                    <a:pt x="220894" y="2036164"/>
                  </a:lnTo>
                  <a:lnTo>
                    <a:pt x="220888" y="2032124"/>
                  </a:lnTo>
                  <a:lnTo>
                    <a:pt x="220882" y="2028084"/>
                  </a:lnTo>
                  <a:lnTo>
                    <a:pt x="220879" y="2024044"/>
                  </a:lnTo>
                  <a:lnTo>
                    <a:pt x="220876" y="2020004"/>
                  </a:lnTo>
                  <a:lnTo>
                    <a:pt x="220873" y="2015964"/>
                  </a:lnTo>
                  <a:lnTo>
                    <a:pt x="220871" y="2011924"/>
                  </a:lnTo>
                  <a:lnTo>
                    <a:pt x="220870" y="2007884"/>
                  </a:lnTo>
                  <a:lnTo>
                    <a:pt x="220868" y="2003844"/>
                  </a:lnTo>
                  <a:lnTo>
                    <a:pt x="220867" y="1999804"/>
                  </a:lnTo>
                  <a:lnTo>
                    <a:pt x="220866" y="1995764"/>
                  </a:lnTo>
                  <a:lnTo>
                    <a:pt x="220865" y="1991724"/>
                  </a:lnTo>
                  <a:lnTo>
                    <a:pt x="220865" y="1987684"/>
                  </a:lnTo>
                  <a:lnTo>
                    <a:pt x="220865" y="1983644"/>
                  </a:lnTo>
                  <a:lnTo>
                    <a:pt x="220867" y="1979604"/>
                  </a:lnTo>
                  <a:lnTo>
                    <a:pt x="220871" y="1975564"/>
                  </a:lnTo>
                  <a:lnTo>
                    <a:pt x="220876" y="1971524"/>
                  </a:lnTo>
                  <a:lnTo>
                    <a:pt x="220884" y="1967484"/>
                  </a:lnTo>
                  <a:lnTo>
                    <a:pt x="220893" y="1963444"/>
                  </a:lnTo>
                  <a:lnTo>
                    <a:pt x="220905" y="1959404"/>
                  </a:lnTo>
                  <a:lnTo>
                    <a:pt x="220920" y="1955364"/>
                  </a:lnTo>
                  <a:lnTo>
                    <a:pt x="220938" y="1951324"/>
                  </a:lnTo>
                  <a:lnTo>
                    <a:pt x="220958" y="1947284"/>
                  </a:lnTo>
                  <a:lnTo>
                    <a:pt x="220980" y="1943244"/>
                  </a:lnTo>
                  <a:lnTo>
                    <a:pt x="221005" y="1939204"/>
                  </a:lnTo>
                  <a:lnTo>
                    <a:pt x="221030" y="1935164"/>
                  </a:lnTo>
                  <a:lnTo>
                    <a:pt x="221057" y="1931124"/>
                  </a:lnTo>
                  <a:lnTo>
                    <a:pt x="221084" y="1927084"/>
                  </a:lnTo>
                  <a:lnTo>
                    <a:pt x="221110" y="1923044"/>
                  </a:lnTo>
                  <a:lnTo>
                    <a:pt x="221136" y="1919004"/>
                  </a:lnTo>
                  <a:lnTo>
                    <a:pt x="221161" y="1914964"/>
                  </a:lnTo>
                  <a:lnTo>
                    <a:pt x="221183" y="1910924"/>
                  </a:lnTo>
                  <a:lnTo>
                    <a:pt x="221203" y="1906884"/>
                  </a:lnTo>
                  <a:lnTo>
                    <a:pt x="221219" y="1902844"/>
                  </a:lnTo>
                  <a:lnTo>
                    <a:pt x="221233" y="1898804"/>
                  </a:lnTo>
                  <a:lnTo>
                    <a:pt x="221243" y="1894764"/>
                  </a:lnTo>
                  <a:lnTo>
                    <a:pt x="221248" y="1890724"/>
                  </a:lnTo>
                  <a:lnTo>
                    <a:pt x="221249" y="1886684"/>
                  </a:lnTo>
                  <a:lnTo>
                    <a:pt x="221247" y="1882644"/>
                  </a:lnTo>
                  <a:lnTo>
                    <a:pt x="221240" y="1878604"/>
                  </a:lnTo>
                  <a:lnTo>
                    <a:pt x="221230" y="1874564"/>
                  </a:lnTo>
                  <a:lnTo>
                    <a:pt x="221217" y="1870524"/>
                  </a:lnTo>
                  <a:lnTo>
                    <a:pt x="221201" y="1866484"/>
                  </a:lnTo>
                  <a:lnTo>
                    <a:pt x="221182" y="1862444"/>
                  </a:lnTo>
                  <a:lnTo>
                    <a:pt x="221161" y="1858404"/>
                  </a:lnTo>
                  <a:lnTo>
                    <a:pt x="221139" y="1854364"/>
                  </a:lnTo>
                  <a:lnTo>
                    <a:pt x="221116" y="1850324"/>
                  </a:lnTo>
                  <a:lnTo>
                    <a:pt x="221092" y="1846284"/>
                  </a:lnTo>
                  <a:lnTo>
                    <a:pt x="221069" y="1842244"/>
                  </a:lnTo>
                  <a:lnTo>
                    <a:pt x="221047" y="1838204"/>
                  </a:lnTo>
                  <a:lnTo>
                    <a:pt x="221025" y="1834164"/>
                  </a:lnTo>
                  <a:lnTo>
                    <a:pt x="221005" y="1830124"/>
                  </a:lnTo>
                  <a:lnTo>
                    <a:pt x="220986" y="1826084"/>
                  </a:lnTo>
                  <a:lnTo>
                    <a:pt x="220969" y="1822044"/>
                  </a:lnTo>
                  <a:lnTo>
                    <a:pt x="220954" y="1818004"/>
                  </a:lnTo>
                  <a:lnTo>
                    <a:pt x="220939" y="1813964"/>
                  </a:lnTo>
                  <a:lnTo>
                    <a:pt x="220926" y="1809924"/>
                  </a:lnTo>
                  <a:lnTo>
                    <a:pt x="220913" y="1805884"/>
                  </a:lnTo>
                  <a:lnTo>
                    <a:pt x="220900" y="1801844"/>
                  </a:lnTo>
                  <a:lnTo>
                    <a:pt x="220886" y="1797804"/>
                  </a:lnTo>
                  <a:lnTo>
                    <a:pt x="220870" y="1793764"/>
                  </a:lnTo>
                  <a:lnTo>
                    <a:pt x="220852" y="1789724"/>
                  </a:lnTo>
                  <a:lnTo>
                    <a:pt x="220829" y="1785684"/>
                  </a:lnTo>
                  <a:lnTo>
                    <a:pt x="220803" y="1781644"/>
                  </a:lnTo>
                  <a:lnTo>
                    <a:pt x="220771" y="1777604"/>
                  </a:lnTo>
                  <a:lnTo>
                    <a:pt x="220733" y="1773564"/>
                  </a:lnTo>
                  <a:lnTo>
                    <a:pt x="220688" y="1769524"/>
                  </a:lnTo>
                  <a:lnTo>
                    <a:pt x="220635" y="1765484"/>
                  </a:lnTo>
                  <a:lnTo>
                    <a:pt x="220574" y="1761444"/>
                  </a:lnTo>
                  <a:lnTo>
                    <a:pt x="220504" y="1757404"/>
                  </a:lnTo>
                  <a:lnTo>
                    <a:pt x="220427" y="1753364"/>
                  </a:lnTo>
                  <a:lnTo>
                    <a:pt x="220342" y="1749324"/>
                  </a:lnTo>
                  <a:lnTo>
                    <a:pt x="220249" y="1745284"/>
                  </a:lnTo>
                  <a:lnTo>
                    <a:pt x="220149" y="1741244"/>
                  </a:lnTo>
                  <a:lnTo>
                    <a:pt x="220042" y="1737204"/>
                  </a:lnTo>
                  <a:lnTo>
                    <a:pt x="219930" y="1733164"/>
                  </a:lnTo>
                  <a:lnTo>
                    <a:pt x="219814" y="1729124"/>
                  </a:lnTo>
                  <a:lnTo>
                    <a:pt x="219695" y="1725084"/>
                  </a:lnTo>
                  <a:lnTo>
                    <a:pt x="219575" y="1721044"/>
                  </a:lnTo>
                  <a:lnTo>
                    <a:pt x="219455" y="1717004"/>
                  </a:lnTo>
                  <a:lnTo>
                    <a:pt x="219337" y="1712964"/>
                  </a:lnTo>
                  <a:lnTo>
                    <a:pt x="219222" y="1708924"/>
                  </a:lnTo>
                  <a:lnTo>
                    <a:pt x="219112" y="1704884"/>
                  </a:lnTo>
                  <a:lnTo>
                    <a:pt x="219008" y="1700844"/>
                  </a:lnTo>
                  <a:lnTo>
                    <a:pt x="218911" y="1696804"/>
                  </a:lnTo>
                  <a:lnTo>
                    <a:pt x="218823" y="1692764"/>
                  </a:lnTo>
                  <a:lnTo>
                    <a:pt x="218744" y="1688724"/>
                  </a:lnTo>
                  <a:lnTo>
                    <a:pt x="218675" y="1684684"/>
                  </a:lnTo>
                  <a:lnTo>
                    <a:pt x="218617" y="1680644"/>
                  </a:lnTo>
                  <a:lnTo>
                    <a:pt x="218571" y="1676603"/>
                  </a:lnTo>
                  <a:lnTo>
                    <a:pt x="218536" y="1672563"/>
                  </a:lnTo>
                  <a:lnTo>
                    <a:pt x="218512" y="1668523"/>
                  </a:lnTo>
                  <a:lnTo>
                    <a:pt x="218497" y="1664483"/>
                  </a:lnTo>
                  <a:lnTo>
                    <a:pt x="218491" y="1660443"/>
                  </a:lnTo>
                  <a:lnTo>
                    <a:pt x="218493" y="1656403"/>
                  </a:lnTo>
                  <a:lnTo>
                    <a:pt x="218500" y="1652363"/>
                  </a:lnTo>
                  <a:lnTo>
                    <a:pt x="218513" y="1648323"/>
                  </a:lnTo>
                  <a:lnTo>
                    <a:pt x="218527" y="1644283"/>
                  </a:lnTo>
                  <a:lnTo>
                    <a:pt x="218542" y="1640243"/>
                  </a:lnTo>
                  <a:lnTo>
                    <a:pt x="218555" y="1636203"/>
                  </a:lnTo>
                  <a:lnTo>
                    <a:pt x="218564" y="1632163"/>
                  </a:lnTo>
                  <a:lnTo>
                    <a:pt x="218566" y="1628123"/>
                  </a:lnTo>
                  <a:lnTo>
                    <a:pt x="218561" y="1624083"/>
                  </a:lnTo>
                  <a:lnTo>
                    <a:pt x="218546" y="1620043"/>
                  </a:lnTo>
                  <a:lnTo>
                    <a:pt x="218520" y="1616003"/>
                  </a:lnTo>
                  <a:lnTo>
                    <a:pt x="218480" y="1611963"/>
                  </a:lnTo>
                  <a:lnTo>
                    <a:pt x="218427" y="1607923"/>
                  </a:lnTo>
                  <a:lnTo>
                    <a:pt x="218360" y="1603883"/>
                  </a:lnTo>
                  <a:lnTo>
                    <a:pt x="218280" y="1599843"/>
                  </a:lnTo>
                  <a:lnTo>
                    <a:pt x="218186" y="1595803"/>
                  </a:lnTo>
                  <a:lnTo>
                    <a:pt x="218079" y="1591763"/>
                  </a:lnTo>
                  <a:lnTo>
                    <a:pt x="217959" y="1587723"/>
                  </a:lnTo>
                  <a:lnTo>
                    <a:pt x="217826" y="1583683"/>
                  </a:lnTo>
                  <a:lnTo>
                    <a:pt x="217682" y="1579643"/>
                  </a:lnTo>
                  <a:lnTo>
                    <a:pt x="217529" y="1575603"/>
                  </a:lnTo>
                  <a:lnTo>
                    <a:pt x="217368" y="1571563"/>
                  </a:lnTo>
                  <a:lnTo>
                    <a:pt x="217200" y="1567523"/>
                  </a:lnTo>
                  <a:lnTo>
                    <a:pt x="217027" y="1563483"/>
                  </a:lnTo>
                  <a:lnTo>
                    <a:pt x="216850" y="1559443"/>
                  </a:lnTo>
                  <a:lnTo>
                    <a:pt x="216670" y="1555403"/>
                  </a:lnTo>
                  <a:lnTo>
                    <a:pt x="216487" y="1551363"/>
                  </a:lnTo>
                  <a:lnTo>
                    <a:pt x="216304" y="1547323"/>
                  </a:lnTo>
                  <a:lnTo>
                    <a:pt x="216121" y="1543283"/>
                  </a:lnTo>
                  <a:lnTo>
                    <a:pt x="215938" y="1539243"/>
                  </a:lnTo>
                  <a:lnTo>
                    <a:pt x="215757" y="1535203"/>
                  </a:lnTo>
                  <a:lnTo>
                    <a:pt x="215577" y="1531163"/>
                  </a:lnTo>
                  <a:lnTo>
                    <a:pt x="215399" y="1527123"/>
                  </a:lnTo>
                  <a:lnTo>
                    <a:pt x="215223" y="1523083"/>
                  </a:lnTo>
                  <a:lnTo>
                    <a:pt x="215049" y="1519043"/>
                  </a:lnTo>
                  <a:lnTo>
                    <a:pt x="214878" y="1515003"/>
                  </a:lnTo>
                  <a:lnTo>
                    <a:pt x="214710" y="1510963"/>
                  </a:lnTo>
                  <a:lnTo>
                    <a:pt x="214544" y="1506923"/>
                  </a:lnTo>
                  <a:lnTo>
                    <a:pt x="214381" y="1502883"/>
                  </a:lnTo>
                  <a:lnTo>
                    <a:pt x="214221" y="1498843"/>
                  </a:lnTo>
                  <a:lnTo>
                    <a:pt x="214064" y="1494803"/>
                  </a:lnTo>
                  <a:lnTo>
                    <a:pt x="213911" y="1490763"/>
                  </a:lnTo>
                  <a:lnTo>
                    <a:pt x="213762" y="1486723"/>
                  </a:lnTo>
                  <a:lnTo>
                    <a:pt x="213617" y="1482683"/>
                  </a:lnTo>
                  <a:lnTo>
                    <a:pt x="213476" y="1478643"/>
                  </a:lnTo>
                  <a:lnTo>
                    <a:pt x="213339" y="1474603"/>
                  </a:lnTo>
                  <a:lnTo>
                    <a:pt x="213207" y="1470563"/>
                  </a:lnTo>
                  <a:lnTo>
                    <a:pt x="213080" y="1466523"/>
                  </a:lnTo>
                  <a:lnTo>
                    <a:pt x="212957" y="1462483"/>
                  </a:lnTo>
                  <a:lnTo>
                    <a:pt x="212839" y="1458443"/>
                  </a:lnTo>
                  <a:lnTo>
                    <a:pt x="212723" y="1454403"/>
                  </a:lnTo>
                  <a:lnTo>
                    <a:pt x="212610" y="1450363"/>
                  </a:lnTo>
                  <a:lnTo>
                    <a:pt x="212499" y="1446323"/>
                  </a:lnTo>
                  <a:lnTo>
                    <a:pt x="212387" y="1442283"/>
                  </a:lnTo>
                  <a:lnTo>
                    <a:pt x="212273" y="1438243"/>
                  </a:lnTo>
                  <a:lnTo>
                    <a:pt x="212155" y="1434203"/>
                  </a:lnTo>
                  <a:lnTo>
                    <a:pt x="212031" y="1430163"/>
                  </a:lnTo>
                  <a:lnTo>
                    <a:pt x="211897" y="1426123"/>
                  </a:lnTo>
                  <a:lnTo>
                    <a:pt x="211751" y="1422083"/>
                  </a:lnTo>
                  <a:lnTo>
                    <a:pt x="211592" y="1418043"/>
                  </a:lnTo>
                  <a:lnTo>
                    <a:pt x="211417" y="1414003"/>
                  </a:lnTo>
                  <a:lnTo>
                    <a:pt x="211223" y="1409963"/>
                  </a:lnTo>
                  <a:lnTo>
                    <a:pt x="211008" y="1405923"/>
                  </a:lnTo>
                  <a:lnTo>
                    <a:pt x="210769" y="1401883"/>
                  </a:lnTo>
                  <a:lnTo>
                    <a:pt x="210501" y="1397843"/>
                  </a:lnTo>
                  <a:lnTo>
                    <a:pt x="210204" y="1393803"/>
                  </a:lnTo>
                  <a:lnTo>
                    <a:pt x="209878" y="1389763"/>
                  </a:lnTo>
                  <a:lnTo>
                    <a:pt x="209520" y="1385723"/>
                  </a:lnTo>
                  <a:lnTo>
                    <a:pt x="209130" y="1381683"/>
                  </a:lnTo>
                  <a:lnTo>
                    <a:pt x="208707" y="1377643"/>
                  </a:lnTo>
                  <a:lnTo>
                    <a:pt x="208250" y="1373603"/>
                  </a:lnTo>
                  <a:lnTo>
                    <a:pt x="207756" y="1369563"/>
                  </a:lnTo>
                  <a:lnTo>
                    <a:pt x="207223" y="1365523"/>
                  </a:lnTo>
                  <a:lnTo>
                    <a:pt x="206656" y="1361483"/>
                  </a:lnTo>
                  <a:lnTo>
                    <a:pt x="206056" y="1357443"/>
                  </a:lnTo>
                  <a:lnTo>
                    <a:pt x="205422" y="1353403"/>
                  </a:lnTo>
                  <a:lnTo>
                    <a:pt x="204758" y="1349363"/>
                  </a:lnTo>
                  <a:lnTo>
                    <a:pt x="204063" y="1345323"/>
                  </a:lnTo>
                  <a:lnTo>
                    <a:pt x="203341" y="1341283"/>
                  </a:lnTo>
                  <a:lnTo>
                    <a:pt x="202591" y="1337243"/>
                  </a:lnTo>
                  <a:lnTo>
                    <a:pt x="201818" y="1333203"/>
                  </a:lnTo>
                  <a:lnTo>
                    <a:pt x="201025" y="1329163"/>
                  </a:lnTo>
                  <a:lnTo>
                    <a:pt x="200217" y="1325123"/>
                  </a:lnTo>
                  <a:lnTo>
                    <a:pt x="199396" y="1321083"/>
                  </a:lnTo>
                  <a:lnTo>
                    <a:pt x="198565" y="1317043"/>
                  </a:lnTo>
                  <a:lnTo>
                    <a:pt x="197727" y="1313003"/>
                  </a:lnTo>
                  <a:lnTo>
                    <a:pt x="196884" y="1308963"/>
                  </a:lnTo>
                  <a:lnTo>
                    <a:pt x="196040" y="1304923"/>
                  </a:lnTo>
                  <a:lnTo>
                    <a:pt x="195196" y="1300883"/>
                  </a:lnTo>
                  <a:lnTo>
                    <a:pt x="194354" y="1296843"/>
                  </a:lnTo>
                  <a:lnTo>
                    <a:pt x="193515" y="1292803"/>
                  </a:lnTo>
                  <a:lnTo>
                    <a:pt x="192680" y="1288763"/>
                  </a:lnTo>
                  <a:lnTo>
                    <a:pt x="191850" y="1284723"/>
                  </a:lnTo>
                  <a:lnTo>
                    <a:pt x="191023" y="1280683"/>
                  </a:lnTo>
                  <a:lnTo>
                    <a:pt x="190200" y="1276643"/>
                  </a:lnTo>
                  <a:lnTo>
                    <a:pt x="189379" y="1272603"/>
                  </a:lnTo>
                  <a:lnTo>
                    <a:pt x="188559" y="1268563"/>
                  </a:lnTo>
                  <a:lnTo>
                    <a:pt x="187738" y="1264523"/>
                  </a:lnTo>
                  <a:lnTo>
                    <a:pt x="186916" y="1260483"/>
                  </a:lnTo>
                  <a:lnTo>
                    <a:pt x="186089" y="1256442"/>
                  </a:lnTo>
                  <a:lnTo>
                    <a:pt x="185258" y="1252402"/>
                  </a:lnTo>
                  <a:lnTo>
                    <a:pt x="184421" y="1248362"/>
                  </a:lnTo>
                  <a:lnTo>
                    <a:pt x="183576" y="1244322"/>
                  </a:lnTo>
                  <a:lnTo>
                    <a:pt x="182723" y="1240282"/>
                  </a:lnTo>
                  <a:lnTo>
                    <a:pt x="181861" y="1236242"/>
                  </a:lnTo>
                  <a:lnTo>
                    <a:pt x="180991" y="1232202"/>
                  </a:lnTo>
                  <a:lnTo>
                    <a:pt x="180113" y="1228162"/>
                  </a:lnTo>
                  <a:lnTo>
                    <a:pt x="179227" y="1224122"/>
                  </a:lnTo>
                  <a:lnTo>
                    <a:pt x="178333" y="1220082"/>
                  </a:lnTo>
                  <a:lnTo>
                    <a:pt x="177431" y="1216042"/>
                  </a:lnTo>
                  <a:lnTo>
                    <a:pt x="176520" y="1212002"/>
                  </a:lnTo>
                  <a:lnTo>
                    <a:pt x="175603" y="1207962"/>
                  </a:lnTo>
                  <a:lnTo>
                    <a:pt x="174677" y="1203922"/>
                  </a:lnTo>
                  <a:lnTo>
                    <a:pt x="173742" y="1199882"/>
                  </a:lnTo>
                  <a:lnTo>
                    <a:pt x="172798" y="1195842"/>
                  </a:lnTo>
                  <a:lnTo>
                    <a:pt x="171843" y="1191802"/>
                  </a:lnTo>
                  <a:lnTo>
                    <a:pt x="170876" y="1187762"/>
                  </a:lnTo>
                  <a:lnTo>
                    <a:pt x="169893" y="1183722"/>
                  </a:lnTo>
                  <a:lnTo>
                    <a:pt x="168892" y="1179682"/>
                  </a:lnTo>
                  <a:lnTo>
                    <a:pt x="167873" y="1175642"/>
                  </a:lnTo>
                  <a:lnTo>
                    <a:pt x="166833" y="1171602"/>
                  </a:lnTo>
                  <a:lnTo>
                    <a:pt x="165770" y="1167562"/>
                  </a:lnTo>
                  <a:lnTo>
                    <a:pt x="164680" y="1163522"/>
                  </a:lnTo>
                  <a:lnTo>
                    <a:pt x="163562" y="1159482"/>
                  </a:lnTo>
                  <a:lnTo>
                    <a:pt x="162412" y="1155442"/>
                  </a:lnTo>
                  <a:lnTo>
                    <a:pt x="161220" y="1151402"/>
                  </a:lnTo>
                  <a:lnTo>
                    <a:pt x="159988" y="1147362"/>
                  </a:lnTo>
                  <a:lnTo>
                    <a:pt x="158712" y="1143322"/>
                  </a:lnTo>
                  <a:lnTo>
                    <a:pt x="157387" y="1139282"/>
                  </a:lnTo>
                  <a:lnTo>
                    <a:pt x="156009" y="1135242"/>
                  </a:lnTo>
                  <a:lnTo>
                    <a:pt x="154574" y="1131202"/>
                  </a:lnTo>
                  <a:lnTo>
                    <a:pt x="153076" y="1127162"/>
                  </a:lnTo>
                  <a:lnTo>
                    <a:pt x="151506" y="1123122"/>
                  </a:lnTo>
                  <a:lnTo>
                    <a:pt x="149855" y="1119082"/>
                  </a:lnTo>
                  <a:lnTo>
                    <a:pt x="148128" y="1115042"/>
                  </a:lnTo>
                  <a:lnTo>
                    <a:pt x="146323" y="1111002"/>
                  </a:lnTo>
                  <a:lnTo>
                    <a:pt x="144437" y="1106962"/>
                  </a:lnTo>
                  <a:lnTo>
                    <a:pt x="142471" y="1102922"/>
                  </a:lnTo>
                  <a:lnTo>
                    <a:pt x="140426" y="1098882"/>
                  </a:lnTo>
                  <a:lnTo>
                    <a:pt x="138304" y="1094842"/>
                  </a:lnTo>
                  <a:lnTo>
                    <a:pt x="136101" y="1090802"/>
                  </a:lnTo>
                  <a:lnTo>
                    <a:pt x="133831" y="1086762"/>
                  </a:lnTo>
                  <a:lnTo>
                    <a:pt x="131505" y="1082722"/>
                  </a:lnTo>
                  <a:lnTo>
                    <a:pt x="129132" y="1078682"/>
                  </a:lnTo>
                  <a:lnTo>
                    <a:pt x="126723" y="1074642"/>
                  </a:lnTo>
                  <a:lnTo>
                    <a:pt x="124288" y="1070602"/>
                  </a:lnTo>
                  <a:lnTo>
                    <a:pt x="121839" y="1066562"/>
                  </a:lnTo>
                  <a:lnTo>
                    <a:pt x="119388" y="1062522"/>
                  </a:lnTo>
                  <a:lnTo>
                    <a:pt x="116951" y="1058482"/>
                  </a:lnTo>
                  <a:lnTo>
                    <a:pt x="114539" y="1054442"/>
                  </a:lnTo>
                  <a:lnTo>
                    <a:pt x="112163" y="1050402"/>
                  </a:lnTo>
                  <a:lnTo>
                    <a:pt x="109832" y="1046362"/>
                  </a:lnTo>
                  <a:lnTo>
                    <a:pt x="107554" y="1042322"/>
                  </a:lnTo>
                  <a:lnTo>
                    <a:pt x="105337" y="1038282"/>
                  </a:lnTo>
                  <a:lnTo>
                    <a:pt x="103186" y="1034242"/>
                  </a:lnTo>
                  <a:lnTo>
                    <a:pt x="101112" y="1030202"/>
                  </a:lnTo>
                  <a:lnTo>
                    <a:pt x="99119" y="1026162"/>
                  </a:lnTo>
                  <a:lnTo>
                    <a:pt x="97201" y="1022122"/>
                  </a:lnTo>
                  <a:lnTo>
                    <a:pt x="95358" y="1018082"/>
                  </a:lnTo>
                  <a:lnTo>
                    <a:pt x="93587" y="1014042"/>
                  </a:lnTo>
                  <a:lnTo>
                    <a:pt x="91884" y="1010002"/>
                  </a:lnTo>
                  <a:lnTo>
                    <a:pt x="90246" y="1005962"/>
                  </a:lnTo>
                  <a:lnTo>
                    <a:pt x="88665" y="1001922"/>
                  </a:lnTo>
                  <a:lnTo>
                    <a:pt x="87141" y="997882"/>
                  </a:lnTo>
                  <a:lnTo>
                    <a:pt x="85655" y="993842"/>
                  </a:lnTo>
                  <a:lnTo>
                    <a:pt x="84196" y="989802"/>
                  </a:lnTo>
                  <a:lnTo>
                    <a:pt x="82752" y="985762"/>
                  </a:lnTo>
                  <a:lnTo>
                    <a:pt x="81311" y="981722"/>
                  </a:lnTo>
                  <a:lnTo>
                    <a:pt x="79861" y="977682"/>
                  </a:lnTo>
                  <a:lnTo>
                    <a:pt x="78389" y="973642"/>
                  </a:lnTo>
                  <a:lnTo>
                    <a:pt x="76881" y="969602"/>
                  </a:lnTo>
                  <a:lnTo>
                    <a:pt x="75317" y="965562"/>
                  </a:lnTo>
                  <a:lnTo>
                    <a:pt x="73693" y="961522"/>
                  </a:lnTo>
                  <a:lnTo>
                    <a:pt x="71999" y="957482"/>
                  </a:lnTo>
                  <a:lnTo>
                    <a:pt x="70231" y="953442"/>
                  </a:lnTo>
                  <a:lnTo>
                    <a:pt x="68383" y="949402"/>
                  </a:lnTo>
                  <a:lnTo>
                    <a:pt x="66454" y="945362"/>
                  </a:lnTo>
                  <a:lnTo>
                    <a:pt x="64445" y="941322"/>
                  </a:lnTo>
                  <a:lnTo>
                    <a:pt x="62351" y="937282"/>
                  </a:lnTo>
                  <a:lnTo>
                    <a:pt x="60186" y="933242"/>
                  </a:lnTo>
                  <a:lnTo>
                    <a:pt x="57964" y="929202"/>
                  </a:lnTo>
                  <a:lnTo>
                    <a:pt x="55696" y="925162"/>
                  </a:lnTo>
                  <a:lnTo>
                    <a:pt x="53396" y="921122"/>
                  </a:lnTo>
                  <a:lnTo>
                    <a:pt x="51076" y="917082"/>
                  </a:lnTo>
                  <a:lnTo>
                    <a:pt x="48751" y="913042"/>
                  </a:lnTo>
                  <a:lnTo>
                    <a:pt x="46434" y="909002"/>
                  </a:lnTo>
                  <a:lnTo>
                    <a:pt x="44147" y="904962"/>
                  </a:lnTo>
                  <a:lnTo>
                    <a:pt x="41898" y="900922"/>
                  </a:lnTo>
                  <a:lnTo>
                    <a:pt x="39697" y="896882"/>
                  </a:lnTo>
                  <a:lnTo>
                    <a:pt x="37553" y="892842"/>
                  </a:lnTo>
                  <a:lnTo>
                    <a:pt x="35469" y="888802"/>
                  </a:lnTo>
                  <a:lnTo>
                    <a:pt x="33450" y="884762"/>
                  </a:lnTo>
                  <a:lnTo>
                    <a:pt x="31496" y="880722"/>
                  </a:lnTo>
                  <a:lnTo>
                    <a:pt x="29611" y="876682"/>
                  </a:lnTo>
                  <a:lnTo>
                    <a:pt x="27792" y="872642"/>
                  </a:lnTo>
                  <a:lnTo>
                    <a:pt x="26028" y="868602"/>
                  </a:lnTo>
                  <a:lnTo>
                    <a:pt x="24312" y="864562"/>
                  </a:lnTo>
                  <a:lnTo>
                    <a:pt x="22637" y="860522"/>
                  </a:lnTo>
                  <a:lnTo>
                    <a:pt x="20997" y="856482"/>
                  </a:lnTo>
                  <a:lnTo>
                    <a:pt x="19386" y="852442"/>
                  </a:lnTo>
                  <a:lnTo>
                    <a:pt x="17798" y="848402"/>
                  </a:lnTo>
                  <a:lnTo>
                    <a:pt x="16232" y="844362"/>
                  </a:lnTo>
                  <a:lnTo>
                    <a:pt x="14686" y="840322"/>
                  </a:lnTo>
                  <a:lnTo>
                    <a:pt x="13159" y="836281"/>
                  </a:lnTo>
                  <a:lnTo>
                    <a:pt x="11657" y="832241"/>
                  </a:lnTo>
                  <a:lnTo>
                    <a:pt x="10187" y="828201"/>
                  </a:lnTo>
                  <a:lnTo>
                    <a:pt x="8756" y="824161"/>
                  </a:lnTo>
                  <a:lnTo>
                    <a:pt x="7377" y="820121"/>
                  </a:lnTo>
                  <a:lnTo>
                    <a:pt x="6063" y="816081"/>
                  </a:lnTo>
                  <a:lnTo>
                    <a:pt x="4846" y="812041"/>
                  </a:lnTo>
                  <a:lnTo>
                    <a:pt x="3730" y="808001"/>
                  </a:lnTo>
                  <a:lnTo>
                    <a:pt x="2732" y="803961"/>
                  </a:lnTo>
                  <a:lnTo>
                    <a:pt x="1866" y="799921"/>
                  </a:lnTo>
                  <a:lnTo>
                    <a:pt x="1147" y="795881"/>
                  </a:lnTo>
                  <a:lnTo>
                    <a:pt x="587" y="791841"/>
                  </a:lnTo>
                  <a:lnTo>
                    <a:pt x="197" y="787801"/>
                  </a:lnTo>
                  <a:lnTo>
                    <a:pt x="0" y="783761"/>
                  </a:lnTo>
                  <a:lnTo>
                    <a:pt x="1" y="779721"/>
                  </a:lnTo>
                  <a:lnTo>
                    <a:pt x="186" y="775681"/>
                  </a:lnTo>
                  <a:lnTo>
                    <a:pt x="549" y="771641"/>
                  </a:lnTo>
                  <a:lnTo>
                    <a:pt x="1086" y="767601"/>
                  </a:lnTo>
                  <a:lnTo>
                    <a:pt x="1786" y="763561"/>
                  </a:lnTo>
                  <a:lnTo>
                    <a:pt x="2639" y="759521"/>
                  </a:lnTo>
                  <a:lnTo>
                    <a:pt x="3632" y="755481"/>
                  </a:lnTo>
                  <a:lnTo>
                    <a:pt x="4765" y="751441"/>
                  </a:lnTo>
                  <a:lnTo>
                    <a:pt x="6003" y="747401"/>
                  </a:lnTo>
                  <a:lnTo>
                    <a:pt x="7325" y="743361"/>
                  </a:lnTo>
                  <a:lnTo>
                    <a:pt x="8716" y="739321"/>
                  </a:lnTo>
                  <a:lnTo>
                    <a:pt x="10159" y="735281"/>
                  </a:lnTo>
                  <a:lnTo>
                    <a:pt x="11638" y="731241"/>
                  </a:lnTo>
                  <a:lnTo>
                    <a:pt x="13141" y="727201"/>
                  </a:lnTo>
                  <a:lnTo>
                    <a:pt x="14653" y="723161"/>
                  </a:lnTo>
                  <a:lnTo>
                    <a:pt x="16161" y="719121"/>
                  </a:lnTo>
                  <a:lnTo>
                    <a:pt x="17656" y="715081"/>
                  </a:lnTo>
                  <a:lnTo>
                    <a:pt x="19132" y="711041"/>
                  </a:lnTo>
                  <a:lnTo>
                    <a:pt x="20583" y="707001"/>
                  </a:lnTo>
                  <a:lnTo>
                    <a:pt x="22008" y="702961"/>
                  </a:lnTo>
                  <a:lnTo>
                    <a:pt x="23407" y="698921"/>
                  </a:lnTo>
                  <a:lnTo>
                    <a:pt x="24779" y="694881"/>
                  </a:lnTo>
                  <a:lnTo>
                    <a:pt x="26128" y="690841"/>
                  </a:lnTo>
                  <a:lnTo>
                    <a:pt x="27461" y="686801"/>
                  </a:lnTo>
                  <a:lnTo>
                    <a:pt x="28787" y="682761"/>
                  </a:lnTo>
                  <a:lnTo>
                    <a:pt x="30116" y="678721"/>
                  </a:lnTo>
                  <a:lnTo>
                    <a:pt x="31458" y="674681"/>
                  </a:lnTo>
                  <a:lnTo>
                    <a:pt x="32824" y="670641"/>
                  </a:lnTo>
                  <a:lnTo>
                    <a:pt x="34227" y="666601"/>
                  </a:lnTo>
                  <a:lnTo>
                    <a:pt x="35677" y="662561"/>
                  </a:lnTo>
                  <a:lnTo>
                    <a:pt x="37201" y="658521"/>
                  </a:lnTo>
                  <a:lnTo>
                    <a:pt x="38800" y="654481"/>
                  </a:lnTo>
                  <a:lnTo>
                    <a:pt x="40485" y="650441"/>
                  </a:lnTo>
                  <a:lnTo>
                    <a:pt x="42263" y="646401"/>
                  </a:lnTo>
                  <a:lnTo>
                    <a:pt x="44140" y="642361"/>
                  </a:lnTo>
                  <a:lnTo>
                    <a:pt x="46121" y="638321"/>
                  </a:lnTo>
                  <a:lnTo>
                    <a:pt x="48208" y="634281"/>
                  </a:lnTo>
                  <a:lnTo>
                    <a:pt x="50406" y="630241"/>
                  </a:lnTo>
                  <a:lnTo>
                    <a:pt x="52716" y="626201"/>
                  </a:lnTo>
                  <a:lnTo>
                    <a:pt x="55120" y="622161"/>
                  </a:lnTo>
                  <a:lnTo>
                    <a:pt x="57611" y="618121"/>
                  </a:lnTo>
                  <a:lnTo>
                    <a:pt x="60180" y="614081"/>
                  </a:lnTo>
                  <a:lnTo>
                    <a:pt x="62816" y="610041"/>
                  </a:lnTo>
                  <a:lnTo>
                    <a:pt x="65510" y="606001"/>
                  </a:lnTo>
                  <a:lnTo>
                    <a:pt x="68250" y="601961"/>
                  </a:lnTo>
                  <a:lnTo>
                    <a:pt x="71029" y="597921"/>
                  </a:lnTo>
                  <a:lnTo>
                    <a:pt x="73832" y="593881"/>
                  </a:lnTo>
                  <a:lnTo>
                    <a:pt x="76647" y="589841"/>
                  </a:lnTo>
                  <a:lnTo>
                    <a:pt x="79466" y="585801"/>
                  </a:lnTo>
                  <a:lnTo>
                    <a:pt x="82282" y="581761"/>
                  </a:lnTo>
                  <a:lnTo>
                    <a:pt x="85086" y="577721"/>
                  </a:lnTo>
                  <a:lnTo>
                    <a:pt x="87874" y="573681"/>
                  </a:lnTo>
                  <a:lnTo>
                    <a:pt x="90636" y="569641"/>
                  </a:lnTo>
                  <a:lnTo>
                    <a:pt x="93363" y="565601"/>
                  </a:lnTo>
                  <a:lnTo>
                    <a:pt x="96051" y="561561"/>
                  </a:lnTo>
                  <a:lnTo>
                    <a:pt x="98694" y="557521"/>
                  </a:lnTo>
                  <a:lnTo>
                    <a:pt x="101289" y="553481"/>
                  </a:lnTo>
                  <a:lnTo>
                    <a:pt x="103828" y="549441"/>
                  </a:lnTo>
                  <a:lnTo>
                    <a:pt x="106307" y="545401"/>
                  </a:lnTo>
                  <a:lnTo>
                    <a:pt x="108723" y="541361"/>
                  </a:lnTo>
                  <a:lnTo>
                    <a:pt x="111065" y="537321"/>
                  </a:lnTo>
                  <a:lnTo>
                    <a:pt x="113332" y="533281"/>
                  </a:lnTo>
                  <a:lnTo>
                    <a:pt x="115530" y="529241"/>
                  </a:lnTo>
                  <a:lnTo>
                    <a:pt x="117661" y="525201"/>
                  </a:lnTo>
                  <a:lnTo>
                    <a:pt x="119728" y="521161"/>
                  </a:lnTo>
                  <a:lnTo>
                    <a:pt x="121737" y="517121"/>
                  </a:lnTo>
                  <a:lnTo>
                    <a:pt x="123694" y="513081"/>
                  </a:lnTo>
                  <a:lnTo>
                    <a:pt x="125607" y="509041"/>
                  </a:lnTo>
                  <a:lnTo>
                    <a:pt x="127480" y="505001"/>
                  </a:lnTo>
                  <a:lnTo>
                    <a:pt x="129328" y="500961"/>
                  </a:lnTo>
                  <a:lnTo>
                    <a:pt x="131161" y="496921"/>
                  </a:lnTo>
                  <a:lnTo>
                    <a:pt x="132986" y="492881"/>
                  </a:lnTo>
                  <a:lnTo>
                    <a:pt x="134808" y="488841"/>
                  </a:lnTo>
                  <a:lnTo>
                    <a:pt x="136634" y="484801"/>
                  </a:lnTo>
                  <a:lnTo>
                    <a:pt x="138465" y="480761"/>
                  </a:lnTo>
                  <a:lnTo>
                    <a:pt x="140304" y="476721"/>
                  </a:lnTo>
                  <a:lnTo>
                    <a:pt x="142148" y="472681"/>
                  </a:lnTo>
                  <a:lnTo>
                    <a:pt x="143994" y="468641"/>
                  </a:lnTo>
                  <a:lnTo>
                    <a:pt x="145836" y="464601"/>
                  </a:lnTo>
                  <a:lnTo>
                    <a:pt x="147669" y="460561"/>
                  </a:lnTo>
                  <a:lnTo>
                    <a:pt x="149485" y="456521"/>
                  </a:lnTo>
                  <a:lnTo>
                    <a:pt x="151279" y="452481"/>
                  </a:lnTo>
                  <a:lnTo>
                    <a:pt x="153043" y="448441"/>
                  </a:lnTo>
                  <a:lnTo>
                    <a:pt x="154767" y="444401"/>
                  </a:lnTo>
                  <a:lnTo>
                    <a:pt x="156447" y="440361"/>
                  </a:lnTo>
                  <a:lnTo>
                    <a:pt x="158083" y="436321"/>
                  </a:lnTo>
                  <a:lnTo>
                    <a:pt x="159673" y="432281"/>
                  </a:lnTo>
                  <a:lnTo>
                    <a:pt x="161219" y="428241"/>
                  </a:lnTo>
                  <a:lnTo>
                    <a:pt x="162721" y="424201"/>
                  </a:lnTo>
                  <a:lnTo>
                    <a:pt x="164183" y="420161"/>
                  </a:lnTo>
                  <a:lnTo>
                    <a:pt x="165609" y="416120"/>
                  </a:lnTo>
                  <a:lnTo>
                    <a:pt x="166999" y="412080"/>
                  </a:lnTo>
                  <a:lnTo>
                    <a:pt x="168366" y="408040"/>
                  </a:lnTo>
                  <a:lnTo>
                    <a:pt x="169715" y="404000"/>
                  </a:lnTo>
                  <a:lnTo>
                    <a:pt x="171050" y="399960"/>
                  </a:lnTo>
                  <a:lnTo>
                    <a:pt x="172376" y="395920"/>
                  </a:lnTo>
                  <a:lnTo>
                    <a:pt x="173696" y="391880"/>
                  </a:lnTo>
                  <a:lnTo>
                    <a:pt x="175013" y="387840"/>
                  </a:lnTo>
                  <a:lnTo>
                    <a:pt x="176329" y="383800"/>
                  </a:lnTo>
                  <a:lnTo>
                    <a:pt x="177642" y="379760"/>
                  </a:lnTo>
                  <a:lnTo>
                    <a:pt x="178952" y="375720"/>
                  </a:lnTo>
                  <a:lnTo>
                    <a:pt x="180256" y="371680"/>
                  </a:lnTo>
                  <a:lnTo>
                    <a:pt x="181552" y="367640"/>
                  </a:lnTo>
                  <a:lnTo>
                    <a:pt x="182837" y="363600"/>
                  </a:lnTo>
                  <a:lnTo>
                    <a:pt x="184107" y="359560"/>
                  </a:lnTo>
                  <a:lnTo>
                    <a:pt x="185357" y="355520"/>
                  </a:lnTo>
                  <a:lnTo>
                    <a:pt x="186581" y="351480"/>
                  </a:lnTo>
                  <a:lnTo>
                    <a:pt x="187775" y="347440"/>
                  </a:lnTo>
                  <a:lnTo>
                    <a:pt x="188938" y="343400"/>
                  </a:lnTo>
                  <a:lnTo>
                    <a:pt x="190066" y="339360"/>
                  </a:lnTo>
                  <a:lnTo>
                    <a:pt x="191156" y="335320"/>
                  </a:lnTo>
                  <a:lnTo>
                    <a:pt x="192206" y="331280"/>
                  </a:lnTo>
                  <a:lnTo>
                    <a:pt x="193216" y="327240"/>
                  </a:lnTo>
                  <a:lnTo>
                    <a:pt x="194181" y="323200"/>
                  </a:lnTo>
                  <a:lnTo>
                    <a:pt x="195097" y="319160"/>
                  </a:lnTo>
                  <a:lnTo>
                    <a:pt x="195971" y="315120"/>
                  </a:lnTo>
                  <a:lnTo>
                    <a:pt x="196802" y="311080"/>
                  </a:lnTo>
                  <a:lnTo>
                    <a:pt x="197594" y="307040"/>
                  </a:lnTo>
                  <a:lnTo>
                    <a:pt x="198347" y="303000"/>
                  </a:lnTo>
                  <a:lnTo>
                    <a:pt x="199065" y="298960"/>
                  </a:lnTo>
                  <a:lnTo>
                    <a:pt x="199751" y="294920"/>
                  </a:lnTo>
                  <a:lnTo>
                    <a:pt x="200406" y="290880"/>
                  </a:lnTo>
                  <a:lnTo>
                    <a:pt x="201036" y="286840"/>
                  </a:lnTo>
                  <a:lnTo>
                    <a:pt x="201646" y="282800"/>
                  </a:lnTo>
                  <a:lnTo>
                    <a:pt x="202241" y="278760"/>
                  </a:lnTo>
                  <a:lnTo>
                    <a:pt x="202824" y="274720"/>
                  </a:lnTo>
                  <a:lnTo>
                    <a:pt x="203400" y="270680"/>
                  </a:lnTo>
                  <a:lnTo>
                    <a:pt x="203970" y="266640"/>
                  </a:lnTo>
                  <a:lnTo>
                    <a:pt x="204536" y="262600"/>
                  </a:lnTo>
                  <a:lnTo>
                    <a:pt x="205102" y="258560"/>
                  </a:lnTo>
                  <a:lnTo>
                    <a:pt x="205667" y="254520"/>
                  </a:lnTo>
                  <a:lnTo>
                    <a:pt x="206232" y="250480"/>
                  </a:lnTo>
                  <a:lnTo>
                    <a:pt x="206796" y="246440"/>
                  </a:lnTo>
                  <a:lnTo>
                    <a:pt x="207357" y="242400"/>
                  </a:lnTo>
                  <a:lnTo>
                    <a:pt x="207914" y="238360"/>
                  </a:lnTo>
                  <a:lnTo>
                    <a:pt x="208466" y="234320"/>
                  </a:lnTo>
                  <a:lnTo>
                    <a:pt x="209008" y="230280"/>
                  </a:lnTo>
                  <a:lnTo>
                    <a:pt x="209539" y="226240"/>
                  </a:lnTo>
                  <a:lnTo>
                    <a:pt x="210056" y="222200"/>
                  </a:lnTo>
                  <a:lnTo>
                    <a:pt x="210559" y="218160"/>
                  </a:lnTo>
                  <a:lnTo>
                    <a:pt x="211046" y="214120"/>
                  </a:lnTo>
                  <a:lnTo>
                    <a:pt x="211515" y="210080"/>
                  </a:lnTo>
                  <a:lnTo>
                    <a:pt x="211968" y="206040"/>
                  </a:lnTo>
                  <a:lnTo>
                    <a:pt x="212403" y="202000"/>
                  </a:lnTo>
                  <a:lnTo>
                    <a:pt x="212819" y="197960"/>
                  </a:lnTo>
                  <a:lnTo>
                    <a:pt x="213217" y="193920"/>
                  </a:lnTo>
                  <a:lnTo>
                    <a:pt x="213599" y="189880"/>
                  </a:lnTo>
                  <a:lnTo>
                    <a:pt x="213966" y="185840"/>
                  </a:lnTo>
                  <a:lnTo>
                    <a:pt x="214318" y="181800"/>
                  </a:lnTo>
                  <a:lnTo>
                    <a:pt x="214657" y="177760"/>
                  </a:lnTo>
                  <a:lnTo>
                    <a:pt x="214981" y="173720"/>
                  </a:lnTo>
                  <a:lnTo>
                    <a:pt x="215292" y="169680"/>
                  </a:lnTo>
                  <a:lnTo>
                    <a:pt x="215586" y="165640"/>
                  </a:lnTo>
                  <a:lnTo>
                    <a:pt x="215865" y="161600"/>
                  </a:lnTo>
                  <a:lnTo>
                    <a:pt x="216129" y="157560"/>
                  </a:lnTo>
                  <a:lnTo>
                    <a:pt x="216377" y="153520"/>
                  </a:lnTo>
                  <a:lnTo>
                    <a:pt x="216608" y="149480"/>
                  </a:lnTo>
                  <a:lnTo>
                    <a:pt x="216822" y="145440"/>
                  </a:lnTo>
                  <a:lnTo>
                    <a:pt x="217018" y="141400"/>
                  </a:lnTo>
                  <a:lnTo>
                    <a:pt x="217194" y="137360"/>
                  </a:lnTo>
                  <a:lnTo>
                    <a:pt x="217351" y="133320"/>
                  </a:lnTo>
                  <a:lnTo>
                    <a:pt x="217492" y="129280"/>
                  </a:lnTo>
                  <a:lnTo>
                    <a:pt x="217617" y="125240"/>
                  </a:lnTo>
                  <a:lnTo>
                    <a:pt x="217728" y="121200"/>
                  </a:lnTo>
                  <a:lnTo>
                    <a:pt x="217827" y="117160"/>
                  </a:lnTo>
                  <a:lnTo>
                    <a:pt x="217916" y="113120"/>
                  </a:lnTo>
                  <a:lnTo>
                    <a:pt x="217997" y="109080"/>
                  </a:lnTo>
                  <a:lnTo>
                    <a:pt x="218073" y="105040"/>
                  </a:lnTo>
                  <a:lnTo>
                    <a:pt x="218146" y="101000"/>
                  </a:lnTo>
                  <a:lnTo>
                    <a:pt x="218219" y="96960"/>
                  </a:lnTo>
                  <a:lnTo>
                    <a:pt x="218293" y="92920"/>
                  </a:lnTo>
                  <a:lnTo>
                    <a:pt x="218369" y="88880"/>
                  </a:lnTo>
                  <a:lnTo>
                    <a:pt x="218449" y="84840"/>
                  </a:lnTo>
                  <a:lnTo>
                    <a:pt x="218533" y="80800"/>
                  </a:lnTo>
                  <a:lnTo>
                    <a:pt x="218622" y="76760"/>
                  </a:lnTo>
                  <a:lnTo>
                    <a:pt x="218715" y="72720"/>
                  </a:lnTo>
                  <a:lnTo>
                    <a:pt x="218811" y="68680"/>
                  </a:lnTo>
                  <a:lnTo>
                    <a:pt x="218910" y="64640"/>
                  </a:lnTo>
                  <a:lnTo>
                    <a:pt x="219011" y="60600"/>
                  </a:lnTo>
                  <a:lnTo>
                    <a:pt x="219112" y="56560"/>
                  </a:lnTo>
                  <a:lnTo>
                    <a:pt x="219213" y="52520"/>
                  </a:lnTo>
                  <a:lnTo>
                    <a:pt x="219314" y="48480"/>
                  </a:lnTo>
                  <a:lnTo>
                    <a:pt x="219413" y="44440"/>
                  </a:lnTo>
                  <a:lnTo>
                    <a:pt x="219510" y="40400"/>
                  </a:lnTo>
                  <a:lnTo>
                    <a:pt x="219605" y="36360"/>
                  </a:lnTo>
                  <a:lnTo>
                    <a:pt x="219698" y="32320"/>
                  </a:lnTo>
                  <a:lnTo>
                    <a:pt x="219789" y="28280"/>
                  </a:lnTo>
                  <a:lnTo>
                    <a:pt x="219878" y="24240"/>
                  </a:lnTo>
                  <a:lnTo>
                    <a:pt x="219965" y="20200"/>
                  </a:lnTo>
                  <a:lnTo>
                    <a:pt x="220052" y="16160"/>
                  </a:lnTo>
                  <a:lnTo>
                    <a:pt x="220137" y="12120"/>
                  </a:lnTo>
                  <a:lnTo>
                    <a:pt x="220221" y="8080"/>
                  </a:lnTo>
                  <a:lnTo>
                    <a:pt x="220304" y="4040"/>
                  </a:lnTo>
                  <a:lnTo>
                    <a:pt x="220387" y="0"/>
                  </a:lnTo>
                  <a:lnTo>
                    <a:pt x="222576" y="0"/>
                  </a:lnTo>
                  <a:lnTo>
                    <a:pt x="222659" y="4040"/>
                  </a:lnTo>
                  <a:lnTo>
                    <a:pt x="222742" y="8080"/>
                  </a:lnTo>
                  <a:lnTo>
                    <a:pt x="222826" y="12120"/>
                  </a:lnTo>
                  <a:lnTo>
                    <a:pt x="222911" y="16160"/>
                  </a:lnTo>
                  <a:lnTo>
                    <a:pt x="222998" y="20200"/>
                  </a:lnTo>
                  <a:lnTo>
                    <a:pt x="223085" y="24240"/>
                  </a:lnTo>
                  <a:lnTo>
                    <a:pt x="223174" y="28280"/>
                  </a:lnTo>
                  <a:lnTo>
                    <a:pt x="223265" y="32320"/>
                  </a:lnTo>
                  <a:lnTo>
                    <a:pt x="223358" y="36360"/>
                  </a:lnTo>
                  <a:lnTo>
                    <a:pt x="223453" y="40400"/>
                  </a:lnTo>
                  <a:lnTo>
                    <a:pt x="223550" y="44440"/>
                  </a:lnTo>
                  <a:lnTo>
                    <a:pt x="223649" y="48480"/>
                  </a:lnTo>
                  <a:lnTo>
                    <a:pt x="223750" y="52520"/>
                  </a:lnTo>
                  <a:lnTo>
                    <a:pt x="223851" y="56560"/>
                  </a:lnTo>
                  <a:lnTo>
                    <a:pt x="223953" y="60600"/>
                  </a:lnTo>
                  <a:lnTo>
                    <a:pt x="224053" y="64640"/>
                  </a:lnTo>
                  <a:lnTo>
                    <a:pt x="224152" y="68680"/>
                  </a:lnTo>
                  <a:lnTo>
                    <a:pt x="224248" y="72720"/>
                  </a:lnTo>
                  <a:lnTo>
                    <a:pt x="224341" y="76760"/>
                  </a:lnTo>
                  <a:lnTo>
                    <a:pt x="224430" y="80800"/>
                  </a:lnTo>
                  <a:lnTo>
                    <a:pt x="224514" y="84840"/>
                  </a:lnTo>
                  <a:lnTo>
                    <a:pt x="224594" y="88880"/>
                  </a:lnTo>
                  <a:lnTo>
                    <a:pt x="224670" y="92920"/>
                  </a:lnTo>
                  <a:lnTo>
                    <a:pt x="224744" y="96960"/>
                  </a:lnTo>
                  <a:lnTo>
                    <a:pt x="224817" y="101000"/>
                  </a:lnTo>
                  <a:lnTo>
                    <a:pt x="224890" y="105040"/>
                  </a:lnTo>
                  <a:lnTo>
                    <a:pt x="224966" y="109080"/>
                  </a:lnTo>
                  <a:lnTo>
                    <a:pt x="225047" y="113120"/>
                  </a:lnTo>
                  <a:lnTo>
                    <a:pt x="225136" y="117160"/>
                  </a:lnTo>
                  <a:lnTo>
                    <a:pt x="225235" y="121200"/>
                  </a:lnTo>
                  <a:lnTo>
                    <a:pt x="225346" y="125240"/>
                  </a:lnTo>
                  <a:lnTo>
                    <a:pt x="225471" y="129280"/>
                  </a:lnTo>
                  <a:lnTo>
                    <a:pt x="225612" y="133320"/>
                  </a:lnTo>
                  <a:lnTo>
                    <a:pt x="225769" y="137360"/>
                  </a:lnTo>
                  <a:lnTo>
                    <a:pt x="225946" y="141400"/>
                  </a:lnTo>
                  <a:lnTo>
                    <a:pt x="226141" y="145440"/>
                  </a:lnTo>
                  <a:lnTo>
                    <a:pt x="226355" y="149480"/>
                  </a:lnTo>
                  <a:lnTo>
                    <a:pt x="226586" y="153520"/>
                  </a:lnTo>
                  <a:lnTo>
                    <a:pt x="226834" y="157560"/>
                  </a:lnTo>
                  <a:lnTo>
                    <a:pt x="227098" y="161600"/>
                  </a:lnTo>
                  <a:lnTo>
                    <a:pt x="227377" y="165640"/>
                  </a:lnTo>
                  <a:lnTo>
                    <a:pt x="227671" y="169680"/>
                  </a:lnTo>
                  <a:lnTo>
                    <a:pt x="227982" y="173720"/>
                  </a:lnTo>
                  <a:lnTo>
                    <a:pt x="228307" y="177760"/>
                  </a:lnTo>
                  <a:lnTo>
                    <a:pt x="228645" y="181800"/>
                  </a:lnTo>
                  <a:lnTo>
                    <a:pt x="228997" y="185840"/>
                  </a:lnTo>
                  <a:lnTo>
                    <a:pt x="229364" y="189880"/>
                  </a:lnTo>
                  <a:lnTo>
                    <a:pt x="229746" y="193920"/>
                  </a:lnTo>
                  <a:lnTo>
                    <a:pt x="230144" y="197960"/>
                  </a:lnTo>
                  <a:lnTo>
                    <a:pt x="230560" y="202000"/>
                  </a:lnTo>
                  <a:lnTo>
                    <a:pt x="230995" y="206040"/>
                  </a:lnTo>
                  <a:lnTo>
                    <a:pt x="231448" y="210080"/>
                  </a:lnTo>
                  <a:lnTo>
                    <a:pt x="231918" y="214120"/>
                  </a:lnTo>
                  <a:lnTo>
                    <a:pt x="232404" y="218160"/>
                  </a:lnTo>
                  <a:lnTo>
                    <a:pt x="232907" y="222200"/>
                  </a:lnTo>
                  <a:lnTo>
                    <a:pt x="233424" y="226240"/>
                  </a:lnTo>
                  <a:lnTo>
                    <a:pt x="233955" y="230280"/>
                  </a:lnTo>
                  <a:lnTo>
                    <a:pt x="234497" y="234320"/>
                  </a:lnTo>
                  <a:lnTo>
                    <a:pt x="235049" y="238360"/>
                  </a:lnTo>
                  <a:lnTo>
                    <a:pt x="235606" y="242400"/>
                  </a:lnTo>
                  <a:lnTo>
                    <a:pt x="236167" y="246440"/>
                  </a:lnTo>
                  <a:lnTo>
                    <a:pt x="236731" y="250480"/>
                  </a:lnTo>
                  <a:lnTo>
                    <a:pt x="237296" y="254520"/>
                  </a:lnTo>
                  <a:lnTo>
                    <a:pt x="237861" y="258560"/>
                  </a:lnTo>
                  <a:lnTo>
                    <a:pt x="238427" y="262600"/>
                  </a:lnTo>
                  <a:lnTo>
                    <a:pt x="238994" y="266640"/>
                  </a:lnTo>
                  <a:lnTo>
                    <a:pt x="239563" y="270680"/>
                  </a:lnTo>
                  <a:lnTo>
                    <a:pt x="240139" y="274720"/>
                  </a:lnTo>
                  <a:lnTo>
                    <a:pt x="240722" y="278760"/>
                  </a:lnTo>
                  <a:lnTo>
                    <a:pt x="241317" y="282800"/>
                  </a:lnTo>
                  <a:lnTo>
                    <a:pt x="241927" y="286840"/>
                  </a:lnTo>
                  <a:lnTo>
                    <a:pt x="242557" y="290880"/>
                  </a:lnTo>
                  <a:lnTo>
                    <a:pt x="243212" y="294920"/>
                  </a:lnTo>
                  <a:lnTo>
                    <a:pt x="243898" y="298960"/>
                  </a:lnTo>
                  <a:lnTo>
                    <a:pt x="244616" y="303000"/>
                  </a:lnTo>
                  <a:lnTo>
                    <a:pt x="245369" y="307040"/>
                  </a:lnTo>
                  <a:lnTo>
                    <a:pt x="246161" y="311080"/>
                  </a:lnTo>
                  <a:lnTo>
                    <a:pt x="246992" y="315120"/>
                  </a:lnTo>
                  <a:lnTo>
                    <a:pt x="247866" y="319160"/>
                  </a:lnTo>
                  <a:lnTo>
                    <a:pt x="248782" y="323200"/>
                  </a:lnTo>
                  <a:lnTo>
                    <a:pt x="249747" y="327240"/>
                  </a:lnTo>
                  <a:lnTo>
                    <a:pt x="250757" y="331280"/>
                  </a:lnTo>
                  <a:lnTo>
                    <a:pt x="251807" y="335320"/>
                  </a:lnTo>
                  <a:lnTo>
                    <a:pt x="252898" y="339360"/>
                  </a:lnTo>
                  <a:lnTo>
                    <a:pt x="254025" y="343400"/>
                  </a:lnTo>
                  <a:lnTo>
                    <a:pt x="255188" y="347440"/>
                  </a:lnTo>
                  <a:lnTo>
                    <a:pt x="256382" y="351480"/>
                  </a:lnTo>
                  <a:lnTo>
                    <a:pt x="257606" y="355520"/>
                  </a:lnTo>
                  <a:lnTo>
                    <a:pt x="258856" y="359560"/>
                  </a:lnTo>
                  <a:lnTo>
                    <a:pt x="260126" y="363600"/>
                  </a:lnTo>
                  <a:lnTo>
                    <a:pt x="261411" y="367640"/>
                  </a:lnTo>
                  <a:lnTo>
                    <a:pt x="262707" y="371680"/>
                  </a:lnTo>
                  <a:lnTo>
                    <a:pt x="264012" y="375720"/>
                  </a:lnTo>
                  <a:lnTo>
                    <a:pt x="265321" y="379760"/>
                  </a:lnTo>
                  <a:lnTo>
                    <a:pt x="266634" y="383800"/>
                  </a:lnTo>
                  <a:lnTo>
                    <a:pt x="267950" y="387840"/>
                  </a:lnTo>
                  <a:lnTo>
                    <a:pt x="269267" y="391880"/>
                  </a:lnTo>
                  <a:lnTo>
                    <a:pt x="270587" y="395920"/>
                  </a:lnTo>
                  <a:lnTo>
                    <a:pt x="271913" y="399960"/>
                  </a:lnTo>
                  <a:lnTo>
                    <a:pt x="273248" y="404000"/>
                  </a:lnTo>
                  <a:lnTo>
                    <a:pt x="274597" y="408040"/>
                  </a:lnTo>
                  <a:lnTo>
                    <a:pt x="275964" y="412080"/>
                  </a:lnTo>
                  <a:lnTo>
                    <a:pt x="277354" y="416120"/>
                  </a:lnTo>
                  <a:lnTo>
                    <a:pt x="278780" y="420161"/>
                  </a:lnTo>
                  <a:lnTo>
                    <a:pt x="280242" y="424201"/>
                  </a:lnTo>
                  <a:lnTo>
                    <a:pt x="281744" y="428241"/>
                  </a:lnTo>
                  <a:lnTo>
                    <a:pt x="283290" y="432281"/>
                  </a:lnTo>
                  <a:lnTo>
                    <a:pt x="284880" y="436321"/>
                  </a:lnTo>
                  <a:lnTo>
                    <a:pt x="286516" y="440361"/>
                  </a:lnTo>
                  <a:lnTo>
                    <a:pt x="288196" y="444401"/>
                  </a:lnTo>
                  <a:lnTo>
                    <a:pt x="289920" y="448441"/>
                  </a:lnTo>
                  <a:lnTo>
                    <a:pt x="291685" y="452481"/>
                  </a:lnTo>
                  <a:lnTo>
                    <a:pt x="293478" y="456521"/>
                  </a:lnTo>
                  <a:lnTo>
                    <a:pt x="295294" y="460561"/>
                  </a:lnTo>
                  <a:lnTo>
                    <a:pt x="297127" y="464601"/>
                  </a:lnTo>
                  <a:lnTo>
                    <a:pt x="298969" y="468641"/>
                  </a:lnTo>
                  <a:lnTo>
                    <a:pt x="300815" y="472681"/>
                  </a:lnTo>
                  <a:lnTo>
                    <a:pt x="302659" y="476721"/>
                  </a:lnTo>
                  <a:lnTo>
                    <a:pt x="304498" y="480761"/>
                  </a:lnTo>
                  <a:lnTo>
                    <a:pt x="306329" y="484801"/>
                  </a:lnTo>
                  <a:lnTo>
                    <a:pt x="308155" y="488841"/>
                  </a:lnTo>
                  <a:lnTo>
                    <a:pt x="309977" y="492881"/>
                  </a:lnTo>
                  <a:lnTo>
                    <a:pt x="311802" y="496921"/>
                  </a:lnTo>
                  <a:lnTo>
                    <a:pt x="313635" y="500961"/>
                  </a:lnTo>
                  <a:lnTo>
                    <a:pt x="315483" y="505001"/>
                  </a:lnTo>
                  <a:lnTo>
                    <a:pt x="317356" y="509041"/>
                  </a:lnTo>
                  <a:lnTo>
                    <a:pt x="319269" y="513081"/>
                  </a:lnTo>
                  <a:lnTo>
                    <a:pt x="321226" y="517121"/>
                  </a:lnTo>
                  <a:lnTo>
                    <a:pt x="323235" y="521161"/>
                  </a:lnTo>
                  <a:lnTo>
                    <a:pt x="325302" y="525201"/>
                  </a:lnTo>
                  <a:lnTo>
                    <a:pt x="327433" y="529241"/>
                  </a:lnTo>
                  <a:lnTo>
                    <a:pt x="329631" y="533281"/>
                  </a:lnTo>
                  <a:lnTo>
                    <a:pt x="331898" y="537321"/>
                  </a:lnTo>
                  <a:lnTo>
                    <a:pt x="334240" y="541361"/>
                  </a:lnTo>
                  <a:lnTo>
                    <a:pt x="336656" y="545401"/>
                  </a:lnTo>
                  <a:lnTo>
                    <a:pt x="339135" y="549441"/>
                  </a:lnTo>
                  <a:lnTo>
                    <a:pt x="341675" y="553481"/>
                  </a:lnTo>
                  <a:lnTo>
                    <a:pt x="344269" y="557521"/>
                  </a:lnTo>
                  <a:lnTo>
                    <a:pt x="346913" y="561561"/>
                  </a:lnTo>
                  <a:lnTo>
                    <a:pt x="349600" y="565601"/>
                  </a:lnTo>
                  <a:lnTo>
                    <a:pt x="352327" y="569641"/>
                  </a:lnTo>
                  <a:lnTo>
                    <a:pt x="355089" y="573681"/>
                  </a:lnTo>
                  <a:lnTo>
                    <a:pt x="357877" y="577721"/>
                  </a:lnTo>
                  <a:lnTo>
                    <a:pt x="360681" y="581761"/>
                  </a:lnTo>
                  <a:lnTo>
                    <a:pt x="363497" y="585801"/>
                  </a:lnTo>
                  <a:lnTo>
                    <a:pt x="366316" y="589841"/>
                  </a:lnTo>
                  <a:lnTo>
                    <a:pt x="369131" y="593881"/>
                  </a:lnTo>
                  <a:lnTo>
                    <a:pt x="371934" y="597921"/>
                  </a:lnTo>
                  <a:lnTo>
                    <a:pt x="374713" y="601961"/>
                  </a:lnTo>
                  <a:lnTo>
                    <a:pt x="377453" y="606001"/>
                  </a:lnTo>
                  <a:lnTo>
                    <a:pt x="380147" y="610041"/>
                  </a:lnTo>
                  <a:lnTo>
                    <a:pt x="382783" y="614081"/>
                  </a:lnTo>
                  <a:lnTo>
                    <a:pt x="385352" y="618121"/>
                  </a:lnTo>
                  <a:lnTo>
                    <a:pt x="387843" y="622161"/>
                  </a:lnTo>
                  <a:lnTo>
                    <a:pt x="390247" y="626201"/>
                  </a:lnTo>
                  <a:lnTo>
                    <a:pt x="392557" y="630241"/>
                  </a:lnTo>
                  <a:lnTo>
                    <a:pt x="394755" y="634281"/>
                  </a:lnTo>
                  <a:lnTo>
                    <a:pt x="396842" y="638321"/>
                  </a:lnTo>
                  <a:lnTo>
                    <a:pt x="398823" y="642361"/>
                  </a:lnTo>
                  <a:lnTo>
                    <a:pt x="400700" y="646401"/>
                  </a:lnTo>
                  <a:lnTo>
                    <a:pt x="402478" y="650441"/>
                  </a:lnTo>
                  <a:lnTo>
                    <a:pt x="404163" y="654481"/>
                  </a:lnTo>
                  <a:lnTo>
                    <a:pt x="405763" y="658521"/>
                  </a:lnTo>
                  <a:lnTo>
                    <a:pt x="407286" y="662561"/>
                  </a:lnTo>
                  <a:lnTo>
                    <a:pt x="408736" y="666601"/>
                  </a:lnTo>
                  <a:lnTo>
                    <a:pt x="410139" y="670641"/>
                  </a:lnTo>
                  <a:lnTo>
                    <a:pt x="411505" y="674681"/>
                  </a:lnTo>
                  <a:lnTo>
                    <a:pt x="412847" y="678721"/>
                  </a:lnTo>
                  <a:lnTo>
                    <a:pt x="414176" y="682761"/>
                  </a:lnTo>
                  <a:lnTo>
                    <a:pt x="415503" y="686801"/>
                  </a:lnTo>
                  <a:lnTo>
                    <a:pt x="416835" y="690841"/>
                  </a:lnTo>
                  <a:lnTo>
                    <a:pt x="418184" y="694881"/>
                  </a:lnTo>
                  <a:lnTo>
                    <a:pt x="419557" y="698921"/>
                  </a:lnTo>
                  <a:lnTo>
                    <a:pt x="420955" y="702961"/>
                  </a:lnTo>
                  <a:lnTo>
                    <a:pt x="422380" y="707001"/>
                  </a:lnTo>
                  <a:lnTo>
                    <a:pt x="423831" y="711041"/>
                  </a:lnTo>
                  <a:lnTo>
                    <a:pt x="425307" y="715081"/>
                  </a:lnTo>
                  <a:lnTo>
                    <a:pt x="426802" y="719121"/>
                  </a:lnTo>
                  <a:lnTo>
                    <a:pt x="428310" y="723161"/>
                  </a:lnTo>
                  <a:lnTo>
                    <a:pt x="429822" y="727201"/>
                  </a:lnTo>
                  <a:lnTo>
                    <a:pt x="431325" y="731241"/>
                  </a:lnTo>
                  <a:lnTo>
                    <a:pt x="432805" y="735281"/>
                  </a:lnTo>
                  <a:lnTo>
                    <a:pt x="434247" y="739321"/>
                  </a:lnTo>
                  <a:lnTo>
                    <a:pt x="435638" y="743361"/>
                  </a:lnTo>
                  <a:lnTo>
                    <a:pt x="436960" y="747401"/>
                  </a:lnTo>
                  <a:lnTo>
                    <a:pt x="438198" y="751441"/>
                  </a:lnTo>
                  <a:lnTo>
                    <a:pt x="439331" y="755481"/>
                  </a:lnTo>
                  <a:lnTo>
                    <a:pt x="440324" y="759521"/>
                  </a:lnTo>
                  <a:lnTo>
                    <a:pt x="441177" y="763561"/>
                  </a:lnTo>
                  <a:lnTo>
                    <a:pt x="441877" y="767601"/>
                  </a:lnTo>
                  <a:lnTo>
                    <a:pt x="442414" y="771641"/>
                  </a:lnTo>
                  <a:lnTo>
                    <a:pt x="442777" y="775681"/>
                  </a:lnTo>
                  <a:lnTo>
                    <a:pt x="442962" y="779721"/>
                  </a:lnTo>
                  <a:lnTo>
                    <a:pt x="442964" y="783761"/>
                  </a:lnTo>
                  <a:lnTo>
                    <a:pt x="442767" y="787801"/>
                  </a:lnTo>
                  <a:lnTo>
                    <a:pt x="442376" y="791841"/>
                  </a:lnTo>
                  <a:lnTo>
                    <a:pt x="441816" y="795881"/>
                  </a:lnTo>
                  <a:lnTo>
                    <a:pt x="441097" y="799921"/>
                  </a:lnTo>
                  <a:lnTo>
                    <a:pt x="440231" y="803961"/>
                  </a:lnTo>
                  <a:lnTo>
                    <a:pt x="439233" y="808001"/>
                  </a:lnTo>
                  <a:lnTo>
                    <a:pt x="438117" y="812041"/>
                  </a:lnTo>
                  <a:lnTo>
                    <a:pt x="436900" y="816081"/>
                  </a:lnTo>
                  <a:lnTo>
                    <a:pt x="435586" y="820121"/>
                  </a:lnTo>
                  <a:lnTo>
                    <a:pt x="434207" y="824161"/>
                  </a:lnTo>
                  <a:lnTo>
                    <a:pt x="432777" y="828201"/>
                  </a:lnTo>
                  <a:lnTo>
                    <a:pt x="431306" y="832241"/>
                  </a:lnTo>
                  <a:lnTo>
                    <a:pt x="429804" y="836281"/>
                  </a:lnTo>
                  <a:lnTo>
                    <a:pt x="428277" y="840322"/>
                  </a:lnTo>
                  <a:lnTo>
                    <a:pt x="426731" y="844362"/>
                  </a:lnTo>
                  <a:lnTo>
                    <a:pt x="425165" y="848402"/>
                  </a:lnTo>
                  <a:lnTo>
                    <a:pt x="423577" y="852442"/>
                  </a:lnTo>
                  <a:lnTo>
                    <a:pt x="421966" y="856482"/>
                  </a:lnTo>
                  <a:lnTo>
                    <a:pt x="420326" y="860522"/>
                  </a:lnTo>
                  <a:lnTo>
                    <a:pt x="418651" y="864562"/>
                  </a:lnTo>
                  <a:lnTo>
                    <a:pt x="416935" y="868602"/>
                  </a:lnTo>
                  <a:lnTo>
                    <a:pt x="415171" y="872642"/>
                  </a:lnTo>
                  <a:lnTo>
                    <a:pt x="413352" y="876682"/>
                  </a:lnTo>
                  <a:lnTo>
                    <a:pt x="411467" y="880722"/>
                  </a:lnTo>
                  <a:lnTo>
                    <a:pt x="409513" y="884762"/>
                  </a:lnTo>
                  <a:lnTo>
                    <a:pt x="407494" y="888802"/>
                  </a:lnTo>
                  <a:lnTo>
                    <a:pt x="405411" y="892842"/>
                  </a:lnTo>
                  <a:lnTo>
                    <a:pt x="403266" y="896882"/>
                  </a:lnTo>
                  <a:lnTo>
                    <a:pt x="401065" y="900922"/>
                  </a:lnTo>
                  <a:lnTo>
                    <a:pt x="398816" y="904962"/>
                  </a:lnTo>
                  <a:lnTo>
                    <a:pt x="396529" y="909002"/>
                  </a:lnTo>
                  <a:lnTo>
                    <a:pt x="394212" y="913042"/>
                  </a:lnTo>
                  <a:lnTo>
                    <a:pt x="391887" y="917082"/>
                  </a:lnTo>
                  <a:lnTo>
                    <a:pt x="389567" y="921122"/>
                  </a:lnTo>
                  <a:lnTo>
                    <a:pt x="387267" y="925162"/>
                  </a:lnTo>
                  <a:lnTo>
                    <a:pt x="384999" y="929202"/>
                  </a:lnTo>
                  <a:lnTo>
                    <a:pt x="382777" y="933242"/>
                  </a:lnTo>
                  <a:lnTo>
                    <a:pt x="380612" y="937282"/>
                  </a:lnTo>
                  <a:lnTo>
                    <a:pt x="378519" y="941322"/>
                  </a:lnTo>
                  <a:lnTo>
                    <a:pt x="376510" y="945362"/>
                  </a:lnTo>
                  <a:lnTo>
                    <a:pt x="374581" y="949402"/>
                  </a:lnTo>
                  <a:lnTo>
                    <a:pt x="372733" y="953442"/>
                  </a:lnTo>
                  <a:lnTo>
                    <a:pt x="370964" y="957482"/>
                  </a:lnTo>
                  <a:lnTo>
                    <a:pt x="369270" y="961522"/>
                  </a:lnTo>
                  <a:lnTo>
                    <a:pt x="367646" y="965562"/>
                  </a:lnTo>
                  <a:lnTo>
                    <a:pt x="366082" y="969602"/>
                  </a:lnTo>
                  <a:lnTo>
                    <a:pt x="364574" y="973642"/>
                  </a:lnTo>
                  <a:lnTo>
                    <a:pt x="363102" y="977682"/>
                  </a:lnTo>
                  <a:lnTo>
                    <a:pt x="361652" y="981722"/>
                  </a:lnTo>
                  <a:lnTo>
                    <a:pt x="360211" y="985762"/>
                  </a:lnTo>
                  <a:lnTo>
                    <a:pt x="358767" y="989802"/>
                  </a:lnTo>
                  <a:lnTo>
                    <a:pt x="357308" y="993842"/>
                  </a:lnTo>
                  <a:lnTo>
                    <a:pt x="355822" y="997882"/>
                  </a:lnTo>
                  <a:lnTo>
                    <a:pt x="354298" y="1001922"/>
                  </a:lnTo>
                  <a:lnTo>
                    <a:pt x="352717" y="1005962"/>
                  </a:lnTo>
                  <a:lnTo>
                    <a:pt x="351079" y="1010002"/>
                  </a:lnTo>
                  <a:lnTo>
                    <a:pt x="349376" y="1014042"/>
                  </a:lnTo>
                  <a:lnTo>
                    <a:pt x="347605" y="1018082"/>
                  </a:lnTo>
                  <a:lnTo>
                    <a:pt x="345762" y="1022122"/>
                  </a:lnTo>
                  <a:lnTo>
                    <a:pt x="343844" y="1026162"/>
                  </a:lnTo>
                  <a:lnTo>
                    <a:pt x="341851" y="1030202"/>
                  </a:lnTo>
                  <a:lnTo>
                    <a:pt x="339777" y="1034242"/>
                  </a:lnTo>
                  <a:lnTo>
                    <a:pt x="337626" y="1038282"/>
                  </a:lnTo>
                  <a:lnTo>
                    <a:pt x="335409" y="1042322"/>
                  </a:lnTo>
                  <a:lnTo>
                    <a:pt x="333131" y="1046362"/>
                  </a:lnTo>
                  <a:lnTo>
                    <a:pt x="330800" y="1050402"/>
                  </a:lnTo>
                  <a:lnTo>
                    <a:pt x="328424" y="1054442"/>
                  </a:lnTo>
                  <a:lnTo>
                    <a:pt x="326012" y="1058482"/>
                  </a:lnTo>
                  <a:lnTo>
                    <a:pt x="323575" y="1062522"/>
                  </a:lnTo>
                  <a:lnTo>
                    <a:pt x="321124" y="1066562"/>
                  </a:lnTo>
                  <a:lnTo>
                    <a:pt x="318675" y="1070602"/>
                  </a:lnTo>
                  <a:lnTo>
                    <a:pt x="316240" y="1074642"/>
                  </a:lnTo>
                  <a:lnTo>
                    <a:pt x="313831" y="1078682"/>
                  </a:lnTo>
                  <a:lnTo>
                    <a:pt x="311458" y="1082722"/>
                  </a:lnTo>
                  <a:lnTo>
                    <a:pt x="309132" y="1086762"/>
                  </a:lnTo>
                  <a:lnTo>
                    <a:pt x="306862" y="1090802"/>
                  </a:lnTo>
                  <a:lnTo>
                    <a:pt x="304659" y="1094842"/>
                  </a:lnTo>
                  <a:lnTo>
                    <a:pt x="302537" y="1098882"/>
                  </a:lnTo>
                  <a:lnTo>
                    <a:pt x="300492" y="1102922"/>
                  </a:lnTo>
                  <a:lnTo>
                    <a:pt x="298526" y="1106962"/>
                  </a:lnTo>
                  <a:lnTo>
                    <a:pt x="296640" y="1111002"/>
                  </a:lnTo>
                  <a:lnTo>
                    <a:pt x="294835" y="1115042"/>
                  </a:lnTo>
                  <a:lnTo>
                    <a:pt x="293108" y="1119082"/>
                  </a:lnTo>
                  <a:lnTo>
                    <a:pt x="291458" y="1123122"/>
                  </a:lnTo>
                  <a:lnTo>
                    <a:pt x="289888" y="1127162"/>
                  </a:lnTo>
                  <a:lnTo>
                    <a:pt x="288389" y="1131202"/>
                  </a:lnTo>
                  <a:lnTo>
                    <a:pt x="286954" y="1135242"/>
                  </a:lnTo>
                  <a:lnTo>
                    <a:pt x="285576" y="1139282"/>
                  </a:lnTo>
                  <a:lnTo>
                    <a:pt x="284251" y="1143322"/>
                  </a:lnTo>
                  <a:lnTo>
                    <a:pt x="282975" y="1147362"/>
                  </a:lnTo>
                  <a:lnTo>
                    <a:pt x="281743" y="1151402"/>
                  </a:lnTo>
                  <a:lnTo>
                    <a:pt x="280551" y="1155442"/>
                  </a:lnTo>
                  <a:lnTo>
                    <a:pt x="279401" y="1159482"/>
                  </a:lnTo>
                  <a:lnTo>
                    <a:pt x="278283" y="1163522"/>
                  </a:lnTo>
                  <a:lnTo>
                    <a:pt x="277193" y="1167562"/>
                  </a:lnTo>
                  <a:lnTo>
                    <a:pt x="276130" y="1171602"/>
                  </a:lnTo>
                  <a:lnTo>
                    <a:pt x="275090" y="1175642"/>
                  </a:lnTo>
                  <a:lnTo>
                    <a:pt x="274071" y="1179682"/>
                  </a:lnTo>
                  <a:lnTo>
                    <a:pt x="273070" y="1183722"/>
                  </a:lnTo>
                  <a:lnTo>
                    <a:pt x="272087" y="1187762"/>
                  </a:lnTo>
                  <a:lnTo>
                    <a:pt x="271120" y="1191802"/>
                  </a:lnTo>
                  <a:lnTo>
                    <a:pt x="270165" y="1195842"/>
                  </a:lnTo>
                  <a:lnTo>
                    <a:pt x="269221" y="1199882"/>
                  </a:lnTo>
                  <a:lnTo>
                    <a:pt x="268286" y="1203922"/>
                  </a:lnTo>
                  <a:lnTo>
                    <a:pt x="267361" y="1207962"/>
                  </a:lnTo>
                  <a:lnTo>
                    <a:pt x="266443" y="1212002"/>
                  </a:lnTo>
                  <a:lnTo>
                    <a:pt x="265532" y="1216042"/>
                  </a:lnTo>
                  <a:lnTo>
                    <a:pt x="264630" y="1220082"/>
                  </a:lnTo>
                  <a:lnTo>
                    <a:pt x="263736" y="1224122"/>
                  </a:lnTo>
                  <a:lnTo>
                    <a:pt x="262850" y="1228162"/>
                  </a:lnTo>
                  <a:lnTo>
                    <a:pt x="261972" y="1232202"/>
                  </a:lnTo>
                  <a:lnTo>
                    <a:pt x="261102" y="1236242"/>
                  </a:lnTo>
                  <a:lnTo>
                    <a:pt x="260241" y="1240282"/>
                  </a:lnTo>
                  <a:lnTo>
                    <a:pt x="259387" y="1244322"/>
                  </a:lnTo>
                  <a:lnTo>
                    <a:pt x="258542" y="1248362"/>
                  </a:lnTo>
                  <a:lnTo>
                    <a:pt x="257705" y="1252402"/>
                  </a:lnTo>
                  <a:lnTo>
                    <a:pt x="256874" y="1256442"/>
                  </a:lnTo>
                  <a:lnTo>
                    <a:pt x="256047" y="1260483"/>
                  </a:lnTo>
                  <a:lnTo>
                    <a:pt x="255225" y="1264523"/>
                  </a:lnTo>
                  <a:lnTo>
                    <a:pt x="254404" y="1268563"/>
                  </a:lnTo>
                  <a:lnTo>
                    <a:pt x="253584" y="1272603"/>
                  </a:lnTo>
                  <a:lnTo>
                    <a:pt x="252763" y="1276643"/>
                  </a:lnTo>
                  <a:lnTo>
                    <a:pt x="251940" y="1280683"/>
                  </a:lnTo>
                  <a:lnTo>
                    <a:pt x="251114" y="1284723"/>
                  </a:lnTo>
                  <a:lnTo>
                    <a:pt x="250283" y="1288763"/>
                  </a:lnTo>
                  <a:lnTo>
                    <a:pt x="249448" y="1292803"/>
                  </a:lnTo>
                  <a:lnTo>
                    <a:pt x="248609" y="1296843"/>
                  </a:lnTo>
                  <a:lnTo>
                    <a:pt x="247768" y="1300883"/>
                  </a:lnTo>
                  <a:lnTo>
                    <a:pt x="246923" y="1304923"/>
                  </a:lnTo>
                  <a:lnTo>
                    <a:pt x="246079" y="1308963"/>
                  </a:lnTo>
                  <a:lnTo>
                    <a:pt x="245236" y="1313003"/>
                  </a:lnTo>
                  <a:lnTo>
                    <a:pt x="244398" y="1317043"/>
                  </a:lnTo>
                  <a:lnTo>
                    <a:pt x="243567" y="1321083"/>
                  </a:lnTo>
                  <a:lnTo>
                    <a:pt x="242746" y="1325123"/>
                  </a:lnTo>
                  <a:lnTo>
                    <a:pt x="241938" y="1329163"/>
                  </a:lnTo>
                  <a:lnTo>
                    <a:pt x="241145" y="1333203"/>
                  </a:lnTo>
                  <a:lnTo>
                    <a:pt x="240372" y="1337243"/>
                  </a:lnTo>
                  <a:lnTo>
                    <a:pt x="239622" y="1341283"/>
                  </a:lnTo>
                  <a:lnTo>
                    <a:pt x="238900" y="1345323"/>
                  </a:lnTo>
                  <a:lnTo>
                    <a:pt x="238205" y="1349363"/>
                  </a:lnTo>
                  <a:lnTo>
                    <a:pt x="237541" y="1353403"/>
                  </a:lnTo>
                  <a:lnTo>
                    <a:pt x="236907" y="1357443"/>
                  </a:lnTo>
                  <a:lnTo>
                    <a:pt x="236307" y="1361483"/>
                  </a:lnTo>
                  <a:lnTo>
                    <a:pt x="235740" y="1365523"/>
                  </a:lnTo>
                  <a:lnTo>
                    <a:pt x="235207" y="1369563"/>
                  </a:lnTo>
                  <a:lnTo>
                    <a:pt x="234713" y="1373603"/>
                  </a:lnTo>
                  <a:lnTo>
                    <a:pt x="234256" y="1377643"/>
                  </a:lnTo>
                  <a:lnTo>
                    <a:pt x="233833" y="1381683"/>
                  </a:lnTo>
                  <a:lnTo>
                    <a:pt x="233443" y="1385723"/>
                  </a:lnTo>
                  <a:lnTo>
                    <a:pt x="233086" y="1389763"/>
                  </a:lnTo>
                  <a:lnTo>
                    <a:pt x="232759" y="1393803"/>
                  </a:lnTo>
                  <a:lnTo>
                    <a:pt x="232462" y="1397843"/>
                  </a:lnTo>
                  <a:lnTo>
                    <a:pt x="232194" y="1401883"/>
                  </a:lnTo>
                  <a:lnTo>
                    <a:pt x="231955" y="1405923"/>
                  </a:lnTo>
                  <a:lnTo>
                    <a:pt x="231740" y="1409963"/>
                  </a:lnTo>
                  <a:lnTo>
                    <a:pt x="231546" y="1414003"/>
                  </a:lnTo>
                  <a:lnTo>
                    <a:pt x="231371" y="1418043"/>
                  </a:lnTo>
                  <a:lnTo>
                    <a:pt x="231212" y="1422083"/>
                  </a:lnTo>
                  <a:lnTo>
                    <a:pt x="231066" y="1426123"/>
                  </a:lnTo>
                  <a:lnTo>
                    <a:pt x="230932" y="1430163"/>
                  </a:lnTo>
                  <a:lnTo>
                    <a:pt x="230808" y="1434203"/>
                  </a:lnTo>
                  <a:lnTo>
                    <a:pt x="230690" y="1438243"/>
                  </a:lnTo>
                  <a:lnTo>
                    <a:pt x="230576" y="1442283"/>
                  </a:lnTo>
                  <a:lnTo>
                    <a:pt x="230464" y="1446323"/>
                  </a:lnTo>
                  <a:lnTo>
                    <a:pt x="230353" y="1450363"/>
                  </a:lnTo>
                  <a:lnTo>
                    <a:pt x="230240" y="1454403"/>
                  </a:lnTo>
                  <a:lnTo>
                    <a:pt x="230125" y="1458443"/>
                  </a:lnTo>
                  <a:lnTo>
                    <a:pt x="230006" y="1462483"/>
                  </a:lnTo>
                  <a:lnTo>
                    <a:pt x="229883" y="1466523"/>
                  </a:lnTo>
                  <a:lnTo>
                    <a:pt x="229756" y="1470563"/>
                  </a:lnTo>
                  <a:lnTo>
                    <a:pt x="229624" y="1474603"/>
                  </a:lnTo>
                  <a:lnTo>
                    <a:pt x="229487" y="1478643"/>
                  </a:lnTo>
                  <a:lnTo>
                    <a:pt x="229347" y="1482683"/>
                  </a:lnTo>
                  <a:lnTo>
                    <a:pt x="229201" y="1486723"/>
                  </a:lnTo>
                  <a:lnTo>
                    <a:pt x="229052" y="1490763"/>
                  </a:lnTo>
                  <a:lnTo>
                    <a:pt x="228899" y="1494803"/>
                  </a:lnTo>
                  <a:lnTo>
                    <a:pt x="228742" y="1498843"/>
                  </a:lnTo>
                  <a:lnTo>
                    <a:pt x="228582" y="1502883"/>
                  </a:lnTo>
                  <a:lnTo>
                    <a:pt x="228419" y="1506923"/>
                  </a:lnTo>
                  <a:lnTo>
                    <a:pt x="228253" y="1510963"/>
                  </a:lnTo>
                  <a:lnTo>
                    <a:pt x="228085" y="1515003"/>
                  </a:lnTo>
                  <a:lnTo>
                    <a:pt x="227914" y="1519043"/>
                  </a:lnTo>
                  <a:lnTo>
                    <a:pt x="227740" y="1523083"/>
                  </a:lnTo>
                  <a:lnTo>
                    <a:pt x="227564" y="1527123"/>
                  </a:lnTo>
                  <a:lnTo>
                    <a:pt x="227386" y="1531163"/>
                  </a:lnTo>
                  <a:lnTo>
                    <a:pt x="227206" y="1535203"/>
                  </a:lnTo>
                  <a:lnTo>
                    <a:pt x="227025" y="1539243"/>
                  </a:lnTo>
                  <a:lnTo>
                    <a:pt x="226842" y="1543283"/>
                  </a:lnTo>
                  <a:lnTo>
                    <a:pt x="226659" y="1547323"/>
                  </a:lnTo>
                  <a:lnTo>
                    <a:pt x="226476" y="1551363"/>
                  </a:lnTo>
                  <a:lnTo>
                    <a:pt x="226293" y="1555403"/>
                  </a:lnTo>
                  <a:lnTo>
                    <a:pt x="226113" y="1559443"/>
                  </a:lnTo>
                  <a:lnTo>
                    <a:pt x="225936" y="1563483"/>
                  </a:lnTo>
                  <a:lnTo>
                    <a:pt x="225763" y="1567523"/>
                  </a:lnTo>
                  <a:lnTo>
                    <a:pt x="225595" y="1571563"/>
                  </a:lnTo>
                  <a:lnTo>
                    <a:pt x="225434" y="1575603"/>
                  </a:lnTo>
                  <a:lnTo>
                    <a:pt x="225281" y="1579643"/>
                  </a:lnTo>
                  <a:lnTo>
                    <a:pt x="225137" y="1583683"/>
                  </a:lnTo>
                  <a:lnTo>
                    <a:pt x="225004" y="1587723"/>
                  </a:lnTo>
                  <a:lnTo>
                    <a:pt x="224884" y="1591763"/>
                  </a:lnTo>
                  <a:lnTo>
                    <a:pt x="224777" y="1595803"/>
                  </a:lnTo>
                  <a:lnTo>
                    <a:pt x="224683" y="1599843"/>
                  </a:lnTo>
                  <a:lnTo>
                    <a:pt x="224603" y="1603883"/>
                  </a:lnTo>
                  <a:lnTo>
                    <a:pt x="224536" y="1607923"/>
                  </a:lnTo>
                  <a:lnTo>
                    <a:pt x="224483" y="1611963"/>
                  </a:lnTo>
                  <a:lnTo>
                    <a:pt x="224443" y="1616003"/>
                  </a:lnTo>
                  <a:lnTo>
                    <a:pt x="224417" y="1620043"/>
                  </a:lnTo>
                  <a:lnTo>
                    <a:pt x="224402" y="1624083"/>
                  </a:lnTo>
                  <a:lnTo>
                    <a:pt x="224397" y="1628123"/>
                  </a:lnTo>
                  <a:lnTo>
                    <a:pt x="224400" y="1632163"/>
                  </a:lnTo>
                  <a:lnTo>
                    <a:pt x="224408" y="1636203"/>
                  </a:lnTo>
                  <a:lnTo>
                    <a:pt x="224421" y="1640243"/>
                  </a:lnTo>
                  <a:lnTo>
                    <a:pt x="224436" y="1644283"/>
                  </a:lnTo>
                  <a:lnTo>
                    <a:pt x="224451" y="1648323"/>
                  </a:lnTo>
                  <a:lnTo>
                    <a:pt x="224463" y="1652363"/>
                  </a:lnTo>
                  <a:lnTo>
                    <a:pt x="224470" y="1656403"/>
                  </a:lnTo>
                  <a:lnTo>
                    <a:pt x="224472" y="1660443"/>
                  </a:lnTo>
                  <a:lnTo>
                    <a:pt x="224466" y="1664483"/>
                  </a:lnTo>
                  <a:lnTo>
                    <a:pt x="224451" y="1668523"/>
                  </a:lnTo>
                  <a:lnTo>
                    <a:pt x="224427" y="1672563"/>
                  </a:lnTo>
                  <a:lnTo>
                    <a:pt x="224392" y="1676603"/>
                  </a:lnTo>
                  <a:lnTo>
                    <a:pt x="224346" y="1680644"/>
                  </a:lnTo>
                  <a:lnTo>
                    <a:pt x="224288" y="1684684"/>
                  </a:lnTo>
                  <a:lnTo>
                    <a:pt x="224219" y="1688724"/>
                  </a:lnTo>
                  <a:lnTo>
                    <a:pt x="224140" y="1692764"/>
                  </a:lnTo>
                  <a:lnTo>
                    <a:pt x="224052" y="1696804"/>
                  </a:lnTo>
                  <a:lnTo>
                    <a:pt x="223955" y="1700844"/>
                  </a:lnTo>
                  <a:lnTo>
                    <a:pt x="223851" y="1704884"/>
                  </a:lnTo>
                  <a:lnTo>
                    <a:pt x="223741" y="1708924"/>
                  </a:lnTo>
                  <a:lnTo>
                    <a:pt x="223626" y="1712964"/>
                  </a:lnTo>
                  <a:lnTo>
                    <a:pt x="223508" y="1717004"/>
                  </a:lnTo>
                  <a:lnTo>
                    <a:pt x="223388" y="1721044"/>
                  </a:lnTo>
                  <a:lnTo>
                    <a:pt x="223268" y="1725084"/>
                  </a:lnTo>
                  <a:lnTo>
                    <a:pt x="223149" y="1729124"/>
                  </a:lnTo>
                  <a:lnTo>
                    <a:pt x="223033" y="1733164"/>
                  </a:lnTo>
                  <a:lnTo>
                    <a:pt x="222921" y="1737204"/>
                  </a:lnTo>
                  <a:lnTo>
                    <a:pt x="222814" y="1741244"/>
                  </a:lnTo>
                  <a:lnTo>
                    <a:pt x="222714" y="1745284"/>
                  </a:lnTo>
                  <a:lnTo>
                    <a:pt x="222621" y="1749324"/>
                  </a:lnTo>
                  <a:lnTo>
                    <a:pt x="222536" y="1753364"/>
                  </a:lnTo>
                  <a:lnTo>
                    <a:pt x="222459" y="1757404"/>
                  </a:lnTo>
                  <a:lnTo>
                    <a:pt x="222389" y="1761444"/>
                  </a:lnTo>
                  <a:lnTo>
                    <a:pt x="222328" y="1765484"/>
                  </a:lnTo>
                  <a:lnTo>
                    <a:pt x="222275" y="1769524"/>
                  </a:lnTo>
                  <a:lnTo>
                    <a:pt x="222230" y="1773564"/>
                  </a:lnTo>
                  <a:lnTo>
                    <a:pt x="222192" y="1777604"/>
                  </a:lnTo>
                  <a:lnTo>
                    <a:pt x="222160" y="1781644"/>
                  </a:lnTo>
                  <a:lnTo>
                    <a:pt x="222134" y="1785684"/>
                  </a:lnTo>
                  <a:lnTo>
                    <a:pt x="222112" y="1789724"/>
                  </a:lnTo>
                  <a:lnTo>
                    <a:pt x="222093" y="1793764"/>
                  </a:lnTo>
                  <a:lnTo>
                    <a:pt x="222077" y="1797804"/>
                  </a:lnTo>
                  <a:lnTo>
                    <a:pt x="222063" y="1801844"/>
                  </a:lnTo>
                  <a:lnTo>
                    <a:pt x="222050" y="1805884"/>
                  </a:lnTo>
                  <a:lnTo>
                    <a:pt x="222037" y="1809924"/>
                  </a:lnTo>
                  <a:lnTo>
                    <a:pt x="222024" y="1813964"/>
                  </a:lnTo>
                  <a:lnTo>
                    <a:pt x="222009" y="1818004"/>
                  </a:lnTo>
                  <a:lnTo>
                    <a:pt x="221994" y="1822044"/>
                  </a:lnTo>
                  <a:lnTo>
                    <a:pt x="221977" y="1826084"/>
                  </a:lnTo>
                  <a:lnTo>
                    <a:pt x="221958" y="1830124"/>
                  </a:lnTo>
                  <a:lnTo>
                    <a:pt x="221938" y="1834164"/>
                  </a:lnTo>
                  <a:lnTo>
                    <a:pt x="221916" y="1838204"/>
                  </a:lnTo>
                  <a:lnTo>
                    <a:pt x="221894" y="1842244"/>
                  </a:lnTo>
                  <a:lnTo>
                    <a:pt x="221871" y="1846284"/>
                  </a:lnTo>
                  <a:lnTo>
                    <a:pt x="221847" y="1850324"/>
                  </a:lnTo>
                  <a:lnTo>
                    <a:pt x="221824" y="1854364"/>
                  </a:lnTo>
                  <a:lnTo>
                    <a:pt x="221802" y="1858404"/>
                  </a:lnTo>
                  <a:lnTo>
                    <a:pt x="221781" y="1862444"/>
                  </a:lnTo>
                  <a:lnTo>
                    <a:pt x="221762" y="1866484"/>
                  </a:lnTo>
                  <a:lnTo>
                    <a:pt x="221746" y="1870524"/>
                  </a:lnTo>
                  <a:lnTo>
                    <a:pt x="221733" y="1874564"/>
                  </a:lnTo>
                  <a:lnTo>
                    <a:pt x="221723" y="1878604"/>
                  </a:lnTo>
                  <a:lnTo>
                    <a:pt x="221716" y="1882644"/>
                  </a:lnTo>
                  <a:lnTo>
                    <a:pt x="221714" y="1886684"/>
                  </a:lnTo>
                  <a:lnTo>
                    <a:pt x="221715" y="1890724"/>
                  </a:lnTo>
                  <a:lnTo>
                    <a:pt x="221720" y="1894764"/>
                  </a:lnTo>
                  <a:lnTo>
                    <a:pt x="221730" y="1898804"/>
                  </a:lnTo>
                  <a:lnTo>
                    <a:pt x="221744" y="1902844"/>
                  </a:lnTo>
                  <a:lnTo>
                    <a:pt x="221761" y="1906884"/>
                  </a:lnTo>
                  <a:lnTo>
                    <a:pt x="221780" y="1910924"/>
                  </a:lnTo>
                  <a:lnTo>
                    <a:pt x="221803" y="1914964"/>
                  </a:lnTo>
                  <a:lnTo>
                    <a:pt x="221827" y="1919004"/>
                  </a:lnTo>
                  <a:lnTo>
                    <a:pt x="221853" y="1923044"/>
                  </a:lnTo>
                  <a:lnTo>
                    <a:pt x="221880" y="1927084"/>
                  </a:lnTo>
                  <a:lnTo>
                    <a:pt x="221907" y="1931124"/>
                  </a:lnTo>
                  <a:lnTo>
                    <a:pt x="221933" y="1935164"/>
                  </a:lnTo>
                  <a:lnTo>
                    <a:pt x="221959" y="1939204"/>
                  </a:lnTo>
                  <a:lnTo>
                    <a:pt x="221983" y="1943244"/>
                  </a:lnTo>
                  <a:lnTo>
                    <a:pt x="222005" y="1947284"/>
                  </a:lnTo>
                  <a:lnTo>
                    <a:pt x="222025" y="1951324"/>
                  </a:lnTo>
                  <a:lnTo>
                    <a:pt x="222043" y="1955364"/>
                  </a:lnTo>
                  <a:lnTo>
                    <a:pt x="222058" y="1959404"/>
                  </a:lnTo>
                  <a:lnTo>
                    <a:pt x="222070" y="1963444"/>
                  </a:lnTo>
                  <a:lnTo>
                    <a:pt x="222080" y="1967484"/>
                  </a:lnTo>
                  <a:lnTo>
                    <a:pt x="222087" y="1971524"/>
                  </a:lnTo>
                  <a:lnTo>
                    <a:pt x="222092" y="1975564"/>
                  </a:lnTo>
                  <a:lnTo>
                    <a:pt x="222096" y="1979604"/>
                  </a:lnTo>
                  <a:lnTo>
                    <a:pt x="222098" y="1983644"/>
                  </a:lnTo>
                  <a:lnTo>
                    <a:pt x="222098" y="1987684"/>
                  </a:lnTo>
                  <a:lnTo>
                    <a:pt x="222098" y="1991724"/>
                  </a:lnTo>
                  <a:lnTo>
                    <a:pt x="222097" y="1995764"/>
                  </a:lnTo>
                  <a:lnTo>
                    <a:pt x="222096" y="1999804"/>
                  </a:lnTo>
                  <a:lnTo>
                    <a:pt x="222095" y="2003844"/>
                  </a:lnTo>
                  <a:lnTo>
                    <a:pt x="222093" y="2007884"/>
                  </a:lnTo>
                  <a:lnTo>
                    <a:pt x="222092" y="2011924"/>
                  </a:lnTo>
                  <a:lnTo>
                    <a:pt x="222090" y="2015964"/>
                  </a:lnTo>
                  <a:lnTo>
                    <a:pt x="222087" y="2020004"/>
                  </a:lnTo>
                  <a:lnTo>
                    <a:pt x="222085" y="2024044"/>
                  </a:lnTo>
                  <a:lnTo>
                    <a:pt x="222081" y="2028084"/>
                  </a:lnTo>
                  <a:lnTo>
                    <a:pt x="222076" y="2032124"/>
                  </a:lnTo>
                  <a:lnTo>
                    <a:pt x="222069" y="2036164"/>
                  </a:lnTo>
                  <a:lnTo>
                    <a:pt x="222061" y="2040204"/>
                  </a:lnTo>
                  <a:lnTo>
                    <a:pt x="222050" y="2044244"/>
                  </a:lnTo>
                  <a:lnTo>
                    <a:pt x="222038" y="2048284"/>
                  </a:lnTo>
                  <a:lnTo>
                    <a:pt x="222023" y="2052324"/>
                  </a:lnTo>
                  <a:lnTo>
                    <a:pt x="222006" y="2056364"/>
                  </a:lnTo>
                  <a:lnTo>
                    <a:pt x="221986" y="2060404"/>
                  </a:lnTo>
                  <a:lnTo>
                    <a:pt x="221964" y="2064444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5" name="pg33">
              <a:extLst>
                <a:ext uri="{FF2B5EF4-FFF2-40B4-BE49-F238E27FC236}">
                  <a16:creationId xmlns:a16="http://schemas.microsoft.com/office/drawing/2014/main" id="{29F873CE-1CBD-5955-1CA9-72A15B4E99D7}"/>
                </a:ext>
              </a:extLst>
            </p:cNvPr>
            <p:cNvSpPr/>
            <p:nvPr/>
          </p:nvSpPr>
          <p:spPr>
            <a:xfrm>
              <a:off x="5292410" y="4259109"/>
              <a:ext cx="437477" cy="2347641"/>
            </a:xfrm>
            <a:custGeom>
              <a:avLst/>
              <a:gdLst/>
              <a:ahLst/>
              <a:cxnLst/>
              <a:rect l="0" t="0" r="0" b="0"/>
              <a:pathLst>
                <a:path w="437477" h="2347641">
                  <a:moveTo>
                    <a:pt x="218564" y="2347641"/>
                  </a:moveTo>
                  <a:lnTo>
                    <a:pt x="218565" y="2343047"/>
                  </a:lnTo>
                  <a:lnTo>
                    <a:pt x="218568" y="2338453"/>
                  </a:lnTo>
                  <a:lnTo>
                    <a:pt x="218575" y="2333859"/>
                  </a:lnTo>
                  <a:lnTo>
                    <a:pt x="218583" y="2329264"/>
                  </a:lnTo>
                  <a:lnTo>
                    <a:pt x="218593" y="2324670"/>
                  </a:lnTo>
                  <a:lnTo>
                    <a:pt x="218604" y="2320076"/>
                  </a:lnTo>
                  <a:lnTo>
                    <a:pt x="218614" y="2315482"/>
                  </a:lnTo>
                  <a:lnTo>
                    <a:pt x="218624" y="2310888"/>
                  </a:lnTo>
                  <a:lnTo>
                    <a:pt x="218632" y="2306293"/>
                  </a:lnTo>
                  <a:lnTo>
                    <a:pt x="218638" y="2301699"/>
                  </a:lnTo>
                  <a:lnTo>
                    <a:pt x="218642" y="2297105"/>
                  </a:lnTo>
                  <a:lnTo>
                    <a:pt x="218642" y="2292511"/>
                  </a:lnTo>
                  <a:lnTo>
                    <a:pt x="218640" y="2287917"/>
                  </a:lnTo>
                  <a:lnTo>
                    <a:pt x="218634" y="2283322"/>
                  </a:lnTo>
                  <a:lnTo>
                    <a:pt x="218626" y="2278728"/>
                  </a:lnTo>
                  <a:lnTo>
                    <a:pt x="218614" y="2274134"/>
                  </a:lnTo>
                  <a:lnTo>
                    <a:pt x="218600" y="2269540"/>
                  </a:lnTo>
                  <a:lnTo>
                    <a:pt x="218584" y="2264946"/>
                  </a:lnTo>
                  <a:lnTo>
                    <a:pt x="218567" y="2260351"/>
                  </a:lnTo>
                  <a:lnTo>
                    <a:pt x="218549" y="2255757"/>
                  </a:lnTo>
                  <a:lnTo>
                    <a:pt x="218530" y="2251163"/>
                  </a:lnTo>
                  <a:lnTo>
                    <a:pt x="218513" y="2246569"/>
                  </a:lnTo>
                  <a:lnTo>
                    <a:pt x="218496" y="2241974"/>
                  </a:lnTo>
                  <a:lnTo>
                    <a:pt x="218481" y="2237380"/>
                  </a:lnTo>
                  <a:lnTo>
                    <a:pt x="218469" y="2232786"/>
                  </a:lnTo>
                  <a:lnTo>
                    <a:pt x="218459" y="2228192"/>
                  </a:lnTo>
                  <a:lnTo>
                    <a:pt x="218451" y="2223598"/>
                  </a:lnTo>
                  <a:lnTo>
                    <a:pt x="218447" y="2219003"/>
                  </a:lnTo>
                  <a:lnTo>
                    <a:pt x="218446" y="2214409"/>
                  </a:lnTo>
                  <a:lnTo>
                    <a:pt x="218448" y="2209815"/>
                  </a:lnTo>
                  <a:lnTo>
                    <a:pt x="218452" y="2205221"/>
                  </a:lnTo>
                  <a:lnTo>
                    <a:pt x="218459" y="2200627"/>
                  </a:lnTo>
                  <a:lnTo>
                    <a:pt x="218468" y="2196032"/>
                  </a:lnTo>
                  <a:lnTo>
                    <a:pt x="218479" y="2191438"/>
                  </a:lnTo>
                  <a:lnTo>
                    <a:pt x="218491" y="2186844"/>
                  </a:lnTo>
                  <a:lnTo>
                    <a:pt x="218503" y="2182250"/>
                  </a:lnTo>
                  <a:lnTo>
                    <a:pt x="218515" y="2177656"/>
                  </a:lnTo>
                  <a:lnTo>
                    <a:pt x="218526" y="2173061"/>
                  </a:lnTo>
                  <a:lnTo>
                    <a:pt x="218534" y="2168467"/>
                  </a:lnTo>
                  <a:lnTo>
                    <a:pt x="218540" y="2163873"/>
                  </a:lnTo>
                  <a:lnTo>
                    <a:pt x="218543" y="2159279"/>
                  </a:lnTo>
                  <a:lnTo>
                    <a:pt x="218542" y="2154684"/>
                  </a:lnTo>
                  <a:lnTo>
                    <a:pt x="218536" y="2150090"/>
                  </a:lnTo>
                  <a:lnTo>
                    <a:pt x="218527" y="2145496"/>
                  </a:lnTo>
                  <a:lnTo>
                    <a:pt x="218513" y="2140902"/>
                  </a:lnTo>
                  <a:lnTo>
                    <a:pt x="218495" y="2136308"/>
                  </a:lnTo>
                  <a:lnTo>
                    <a:pt x="218474" y="2131713"/>
                  </a:lnTo>
                  <a:lnTo>
                    <a:pt x="218449" y="2127119"/>
                  </a:lnTo>
                  <a:lnTo>
                    <a:pt x="218422" y="2122525"/>
                  </a:lnTo>
                  <a:lnTo>
                    <a:pt x="218394" y="2117931"/>
                  </a:lnTo>
                  <a:lnTo>
                    <a:pt x="218364" y="2113337"/>
                  </a:lnTo>
                  <a:lnTo>
                    <a:pt x="218335" y="2108742"/>
                  </a:lnTo>
                  <a:lnTo>
                    <a:pt x="218306" y="2104148"/>
                  </a:lnTo>
                  <a:lnTo>
                    <a:pt x="218278" y="2099554"/>
                  </a:lnTo>
                  <a:lnTo>
                    <a:pt x="218253" y="2094960"/>
                  </a:lnTo>
                  <a:lnTo>
                    <a:pt x="218231" y="2090366"/>
                  </a:lnTo>
                  <a:lnTo>
                    <a:pt x="218212" y="2085771"/>
                  </a:lnTo>
                  <a:lnTo>
                    <a:pt x="218197" y="2081177"/>
                  </a:lnTo>
                  <a:lnTo>
                    <a:pt x="218187" y="2076583"/>
                  </a:lnTo>
                  <a:lnTo>
                    <a:pt x="218180" y="2071989"/>
                  </a:lnTo>
                  <a:lnTo>
                    <a:pt x="218176" y="2067394"/>
                  </a:lnTo>
                  <a:lnTo>
                    <a:pt x="218177" y="2062800"/>
                  </a:lnTo>
                  <a:lnTo>
                    <a:pt x="218180" y="2058206"/>
                  </a:lnTo>
                  <a:lnTo>
                    <a:pt x="218185" y="2053612"/>
                  </a:lnTo>
                  <a:lnTo>
                    <a:pt x="218191" y="2049018"/>
                  </a:lnTo>
                  <a:lnTo>
                    <a:pt x="218196" y="2044423"/>
                  </a:lnTo>
                  <a:lnTo>
                    <a:pt x="218201" y="2039829"/>
                  </a:lnTo>
                  <a:lnTo>
                    <a:pt x="218203" y="2035235"/>
                  </a:lnTo>
                  <a:lnTo>
                    <a:pt x="218202" y="2030641"/>
                  </a:lnTo>
                  <a:lnTo>
                    <a:pt x="218197" y="2026047"/>
                  </a:lnTo>
                  <a:lnTo>
                    <a:pt x="218188" y="2021452"/>
                  </a:lnTo>
                  <a:lnTo>
                    <a:pt x="218176" y="2016858"/>
                  </a:lnTo>
                  <a:lnTo>
                    <a:pt x="218159" y="2012264"/>
                  </a:lnTo>
                  <a:lnTo>
                    <a:pt x="218139" y="2007670"/>
                  </a:lnTo>
                  <a:lnTo>
                    <a:pt x="218117" y="2003076"/>
                  </a:lnTo>
                  <a:lnTo>
                    <a:pt x="218094" y="1998481"/>
                  </a:lnTo>
                  <a:lnTo>
                    <a:pt x="218071" y="1993887"/>
                  </a:lnTo>
                  <a:lnTo>
                    <a:pt x="218050" y="1989293"/>
                  </a:lnTo>
                  <a:lnTo>
                    <a:pt x="218031" y="1984699"/>
                  </a:lnTo>
                  <a:lnTo>
                    <a:pt x="218015" y="1980104"/>
                  </a:lnTo>
                  <a:lnTo>
                    <a:pt x="218004" y="1975510"/>
                  </a:lnTo>
                  <a:lnTo>
                    <a:pt x="217998" y="1970916"/>
                  </a:lnTo>
                  <a:lnTo>
                    <a:pt x="217996" y="1966322"/>
                  </a:lnTo>
                  <a:lnTo>
                    <a:pt x="217999" y="1961728"/>
                  </a:lnTo>
                  <a:lnTo>
                    <a:pt x="218006" y="1957133"/>
                  </a:lnTo>
                  <a:lnTo>
                    <a:pt x="218014" y="1952539"/>
                  </a:lnTo>
                  <a:lnTo>
                    <a:pt x="218024" y="1947945"/>
                  </a:lnTo>
                  <a:lnTo>
                    <a:pt x="218034" y="1943351"/>
                  </a:lnTo>
                  <a:lnTo>
                    <a:pt x="218041" y="1938757"/>
                  </a:lnTo>
                  <a:lnTo>
                    <a:pt x="218044" y="1934162"/>
                  </a:lnTo>
                  <a:lnTo>
                    <a:pt x="218043" y="1929568"/>
                  </a:lnTo>
                  <a:lnTo>
                    <a:pt x="218034" y="1924974"/>
                  </a:lnTo>
                  <a:lnTo>
                    <a:pt x="218016" y="1920380"/>
                  </a:lnTo>
                  <a:lnTo>
                    <a:pt x="217989" y="1915785"/>
                  </a:lnTo>
                  <a:lnTo>
                    <a:pt x="217953" y="1911191"/>
                  </a:lnTo>
                  <a:lnTo>
                    <a:pt x="217906" y="1906597"/>
                  </a:lnTo>
                  <a:lnTo>
                    <a:pt x="217851" y="1902003"/>
                  </a:lnTo>
                  <a:lnTo>
                    <a:pt x="217787" y="1897409"/>
                  </a:lnTo>
                  <a:lnTo>
                    <a:pt x="217716" y="1892814"/>
                  </a:lnTo>
                  <a:lnTo>
                    <a:pt x="217639" y="1888220"/>
                  </a:lnTo>
                  <a:lnTo>
                    <a:pt x="217558" y="1883626"/>
                  </a:lnTo>
                  <a:lnTo>
                    <a:pt x="217473" y="1879032"/>
                  </a:lnTo>
                  <a:lnTo>
                    <a:pt x="217387" y="1874438"/>
                  </a:lnTo>
                  <a:lnTo>
                    <a:pt x="217301" y="1869843"/>
                  </a:lnTo>
                  <a:lnTo>
                    <a:pt x="217215" y="1865249"/>
                  </a:lnTo>
                  <a:lnTo>
                    <a:pt x="217130" y="1860655"/>
                  </a:lnTo>
                  <a:lnTo>
                    <a:pt x="217044" y="1856061"/>
                  </a:lnTo>
                  <a:lnTo>
                    <a:pt x="216957" y="1851467"/>
                  </a:lnTo>
                  <a:lnTo>
                    <a:pt x="216868" y="1846872"/>
                  </a:lnTo>
                  <a:lnTo>
                    <a:pt x="216775" y="1842278"/>
                  </a:lnTo>
                  <a:lnTo>
                    <a:pt x="216677" y="1837684"/>
                  </a:lnTo>
                  <a:lnTo>
                    <a:pt x="216571" y="1833090"/>
                  </a:lnTo>
                  <a:lnTo>
                    <a:pt x="216458" y="1828495"/>
                  </a:lnTo>
                  <a:lnTo>
                    <a:pt x="216336" y="1823901"/>
                  </a:lnTo>
                  <a:lnTo>
                    <a:pt x="216206" y="1819307"/>
                  </a:lnTo>
                  <a:lnTo>
                    <a:pt x="216068" y="1814713"/>
                  </a:lnTo>
                  <a:lnTo>
                    <a:pt x="215923" y="1810119"/>
                  </a:lnTo>
                  <a:lnTo>
                    <a:pt x="215774" y="1805524"/>
                  </a:lnTo>
                  <a:lnTo>
                    <a:pt x="215622" y="1800930"/>
                  </a:lnTo>
                  <a:lnTo>
                    <a:pt x="215470" y="1796336"/>
                  </a:lnTo>
                  <a:lnTo>
                    <a:pt x="215320" y="1791742"/>
                  </a:lnTo>
                  <a:lnTo>
                    <a:pt x="215177" y="1787148"/>
                  </a:lnTo>
                  <a:lnTo>
                    <a:pt x="215043" y="1782553"/>
                  </a:lnTo>
                  <a:lnTo>
                    <a:pt x="214918" y="1777959"/>
                  </a:lnTo>
                  <a:lnTo>
                    <a:pt x="214806" y="1773365"/>
                  </a:lnTo>
                  <a:lnTo>
                    <a:pt x="214706" y="1768771"/>
                  </a:lnTo>
                  <a:lnTo>
                    <a:pt x="214617" y="1764177"/>
                  </a:lnTo>
                  <a:lnTo>
                    <a:pt x="214540" y="1759582"/>
                  </a:lnTo>
                  <a:lnTo>
                    <a:pt x="214470" y="1754988"/>
                  </a:lnTo>
                  <a:lnTo>
                    <a:pt x="214406" y="1750394"/>
                  </a:lnTo>
                  <a:lnTo>
                    <a:pt x="214343" y="1745800"/>
                  </a:lnTo>
                  <a:lnTo>
                    <a:pt x="214275" y="1741205"/>
                  </a:lnTo>
                  <a:lnTo>
                    <a:pt x="214196" y="1736611"/>
                  </a:lnTo>
                  <a:lnTo>
                    <a:pt x="214100" y="1732017"/>
                  </a:lnTo>
                  <a:lnTo>
                    <a:pt x="213981" y="1727423"/>
                  </a:lnTo>
                  <a:lnTo>
                    <a:pt x="213834" y="1722829"/>
                  </a:lnTo>
                  <a:lnTo>
                    <a:pt x="213653" y="1718234"/>
                  </a:lnTo>
                  <a:lnTo>
                    <a:pt x="213435" y="1713640"/>
                  </a:lnTo>
                  <a:lnTo>
                    <a:pt x="213176" y="1709046"/>
                  </a:lnTo>
                  <a:lnTo>
                    <a:pt x="212874" y="1704452"/>
                  </a:lnTo>
                  <a:lnTo>
                    <a:pt x="212524" y="1699858"/>
                  </a:lnTo>
                  <a:lnTo>
                    <a:pt x="212132" y="1695263"/>
                  </a:lnTo>
                  <a:lnTo>
                    <a:pt x="211702" y="1690669"/>
                  </a:lnTo>
                  <a:lnTo>
                    <a:pt x="211237" y="1686075"/>
                  </a:lnTo>
                  <a:lnTo>
                    <a:pt x="210744" y="1681481"/>
                  </a:lnTo>
                  <a:lnTo>
                    <a:pt x="210227" y="1676887"/>
                  </a:lnTo>
                  <a:lnTo>
                    <a:pt x="209693" y="1672292"/>
                  </a:lnTo>
                  <a:lnTo>
                    <a:pt x="209148" y="1667698"/>
                  </a:lnTo>
                  <a:lnTo>
                    <a:pt x="208596" y="1663104"/>
                  </a:lnTo>
                  <a:lnTo>
                    <a:pt x="208043" y="1658510"/>
                  </a:lnTo>
                  <a:lnTo>
                    <a:pt x="207492" y="1653915"/>
                  </a:lnTo>
                  <a:lnTo>
                    <a:pt x="206945" y="1649321"/>
                  </a:lnTo>
                  <a:lnTo>
                    <a:pt x="206406" y="1644727"/>
                  </a:lnTo>
                  <a:lnTo>
                    <a:pt x="205873" y="1640133"/>
                  </a:lnTo>
                  <a:lnTo>
                    <a:pt x="205349" y="1635539"/>
                  </a:lnTo>
                  <a:lnTo>
                    <a:pt x="204834" y="1630944"/>
                  </a:lnTo>
                  <a:lnTo>
                    <a:pt x="204330" y="1626350"/>
                  </a:lnTo>
                  <a:lnTo>
                    <a:pt x="203838" y="1621756"/>
                  </a:lnTo>
                  <a:lnTo>
                    <a:pt x="203361" y="1617162"/>
                  </a:lnTo>
                  <a:lnTo>
                    <a:pt x="202905" y="1612568"/>
                  </a:lnTo>
                  <a:lnTo>
                    <a:pt x="202473" y="1607973"/>
                  </a:lnTo>
                  <a:lnTo>
                    <a:pt x="202071" y="1603379"/>
                  </a:lnTo>
                  <a:lnTo>
                    <a:pt x="201701" y="1598785"/>
                  </a:lnTo>
                  <a:lnTo>
                    <a:pt x="201368" y="1594191"/>
                  </a:lnTo>
                  <a:lnTo>
                    <a:pt x="201073" y="1589597"/>
                  </a:lnTo>
                  <a:lnTo>
                    <a:pt x="200817" y="1585002"/>
                  </a:lnTo>
                  <a:lnTo>
                    <a:pt x="200599" y="1580408"/>
                  </a:lnTo>
                  <a:lnTo>
                    <a:pt x="200413" y="1575814"/>
                  </a:lnTo>
                  <a:lnTo>
                    <a:pt x="200254" y="1571220"/>
                  </a:lnTo>
                  <a:lnTo>
                    <a:pt x="200113" y="1566625"/>
                  </a:lnTo>
                  <a:lnTo>
                    <a:pt x="199976" y="1562031"/>
                  </a:lnTo>
                  <a:lnTo>
                    <a:pt x="199830" y="1557437"/>
                  </a:lnTo>
                  <a:lnTo>
                    <a:pt x="199661" y="1552843"/>
                  </a:lnTo>
                  <a:lnTo>
                    <a:pt x="199458" y="1548249"/>
                  </a:lnTo>
                  <a:lnTo>
                    <a:pt x="199206" y="1543654"/>
                  </a:lnTo>
                  <a:lnTo>
                    <a:pt x="198896" y="1539060"/>
                  </a:lnTo>
                  <a:lnTo>
                    <a:pt x="198518" y="1534466"/>
                  </a:lnTo>
                  <a:lnTo>
                    <a:pt x="198064" y="1529872"/>
                  </a:lnTo>
                  <a:lnTo>
                    <a:pt x="197523" y="1525278"/>
                  </a:lnTo>
                  <a:lnTo>
                    <a:pt x="196893" y="1520683"/>
                  </a:lnTo>
                  <a:lnTo>
                    <a:pt x="196180" y="1516089"/>
                  </a:lnTo>
                  <a:lnTo>
                    <a:pt x="195386" y="1511495"/>
                  </a:lnTo>
                  <a:lnTo>
                    <a:pt x="194516" y="1506901"/>
                  </a:lnTo>
                  <a:lnTo>
                    <a:pt x="193574" y="1502307"/>
                  </a:lnTo>
                  <a:lnTo>
                    <a:pt x="192566" y="1497712"/>
                  </a:lnTo>
                  <a:lnTo>
                    <a:pt x="191498" y="1493118"/>
                  </a:lnTo>
                  <a:lnTo>
                    <a:pt x="190376" y="1488524"/>
                  </a:lnTo>
                  <a:lnTo>
                    <a:pt x="189205" y="1483930"/>
                  </a:lnTo>
                  <a:lnTo>
                    <a:pt x="187986" y="1479335"/>
                  </a:lnTo>
                  <a:lnTo>
                    <a:pt x="186727" y="1474741"/>
                  </a:lnTo>
                  <a:lnTo>
                    <a:pt x="185430" y="1470147"/>
                  </a:lnTo>
                  <a:lnTo>
                    <a:pt x="184097" y="1465553"/>
                  </a:lnTo>
                  <a:lnTo>
                    <a:pt x="182729" y="1460959"/>
                  </a:lnTo>
                  <a:lnTo>
                    <a:pt x="181327" y="1456364"/>
                  </a:lnTo>
                  <a:lnTo>
                    <a:pt x="179891" y="1451770"/>
                  </a:lnTo>
                  <a:lnTo>
                    <a:pt x="178422" y="1447176"/>
                  </a:lnTo>
                  <a:lnTo>
                    <a:pt x="176923" y="1442582"/>
                  </a:lnTo>
                  <a:lnTo>
                    <a:pt x="175396" y="1437988"/>
                  </a:lnTo>
                  <a:lnTo>
                    <a:pt x="173843" y="1433393"/>
                  </a:lnTo>
                  <a:lnTo>
                    <a:pt x="172273" y="1428799"/>
                  </a:lnTo>
                  <a:lnTo>
                    <a:pt x="170692" y="1424205"/>
                  </a:lnTo>
                  <a:lnTo>
                    <a:pt x="169104" y="1419611"/>
                  </a:lnTo>
                  <a:lnTo>
                    <a:pt x="167518" y="1415016"/>
                  </a:lnTo>
                  <a:lnTo>
                    <a:pt x="165937" y="1410422"/>
                  </a:lnTo>
                  <a:lnTo>
                    <a:pt x="164367" y="1405828"/>
                  </a:lnTo>
                  <a:lnTo>
                    <a:pt x="162811" y="1401234"/>
                  </a:lnTo>
                  <a:lnTo>
                    <a:pt x="161271" y="1396640"/>
                  </a:lnTo>
                  <a:lnTo>
                    <a:pt x="159750" y="1392045"/>
                  </a:lnTo>
                  <a:lnTo>
                    <a:pt x="158244" y="1387451"/>
                  </a:lnTo>
                  <a:lnTo>
                    <a:pt x="156751" y="1382857"/>
                  </a:lnTo>
                  <a:lnTo>
                    <a:pt x="155264" y="1378263"/>
                  </a:lnTo>
                  <a:lnTo>
                    <a:pt x="153779" y="1373669"/>
                  </a:lnTo>
                  <a:lnTo>
                    <a:pt x="152290" y="1369074"/>
                  </a:lnTo>
                  <a:lnTo>
                    <a:pt x="150791" y="1364480"/>
                  </a:lnTo>
                  <a:lnTo>
                    <a:pt x="149274" y="1359886"/>
                  </a:lnTo>
                  <a:lnTo>
                    <a:pt x="147735" y="1355292"/>
                  </a:lnTo>
                  <a:lnTo>
                    <a:pt x="146166" y="1350698"/>
                  </a:lnTo>
                  <a:lnTo>
                    <a:pt x="144558" y="1346103"/>
                  </a:lnTo>
                  <a:lnTo>
                    <a:pt x="142911" y="1341509"/>
                  </a:lnTo>
                  <a:lnTo>
                    <a:pt x="141221" y="1336915"/>
                  </a:lnTo>
                  <a:lnTo>
                    <a:pt x="139487" y="1332321"/>
                  </a:lnTo>
                  <a:lnTo>
                    <a:pt x="137707" y="1327726"/>
                  </a:lnTo>
                  <a:lnTo>
                    <a:pt x="135880" y="1323132"/>
                  </a:lnTo>
                  <a:lnTo>
                    <a:pt x="134008" y="1318538"/>
                  </a:lnTo>
                  <a:lnTo>
                    <a:pt x="132090" y="1313944"/>
                  </a:lnTo>
                  <a:lnTo>
                    <a:pt x="130128" y="1309350"/>
                  </a:lnTo>
                  <a:lnTo>
                    <a:pt x="128121" y="1304755"/>
                  </a:lnTo>
                  <a:lnTo>
                    <a:pt x="126068" y="1300161"/>
                  </a:lnTo>
                  <a:lnTo>
                    <a:pt x="123974" y="1295567"/>
                  </a:lnTo>
                  <a:lnTo>
                    <a:pt x="121838" y="1290973"/>
                  </a:lnTo>
                  <a:lnTo>
                    <a:pt x="119657" y="1286379"/>
                  </a:lnTo>
                  <a:lnTo>
                    <a:pt x="117431" y="1281784"/>
                  </a:lnTo>
                  <a:lnTo>
                    <a:pt x="115154" y="1277190"/>
                  </a:lnTo>
                  <a:lnTo>
                    <a:pt x="112824" y="1272596"/>
                  </a:lnTo>
                  <a:lnTo>
                    <a:pt x="110435" y="1268002"/>
                  </a:lnTo>
                  <a:lnTo>
                    <a:pt x="107985" y="1263408"/>
                  </a:lnTo>
                  <a:lnTo>
                    <a:pt x="105463" y="1258813"/>
                  </a:lnTo>
                  <a:lnTo>
                    <a:pt x="102871" y="1254219"/>
                  </a:lnTo>
                  <a:lnTo>
                    <a:pt x="100211" y="1249625"/>
                  </a:lnTo>
                  <a:lnTo>
                    <a:pt x="97485" y="1245031"/>
                  </a:lnTo>
                  <a:lnTo>
                    <a:pt x="94699" y="1240436"/>
                  </a:lnTo>
                  <a:lnTo>
                    <a:pt x="91859" y="1235842"/>
                  </a:lnTo>
                  <a:lnTo>
                    <a:pt x="88975" y="1231248"/>
                  </a:lnTo>
                  <a:lnTo>
                    <a:pt x="86059" y="1226654"/>
                  </a:lnTo>
                  <a:lnTo>
                    <a:pt x="83125" y="1222060"/>
                  </a:lnTo>
                  <a:lnTo>
                    <a:pt x="80189" y="1217465"/>
                  </a:lnTo>
                  <a:lnTo>
                    <a:pt x="77274" y="1212871"/>
                  </a:lnTo>
                  <a:lnTo>
                    <a:pt x="74397" y="1208277"/>
                  </a:lnTo>
                  <a:lnTo>
                    <a:pt x="71574" y="1203683"/>
                  </a:lnTo>
                  <a:lnTo>
                    <a:pt x="68824" y="1199089"/>
                  </a:lnTo>
                  <a:lnTo>
                    <a:pt x="66159" y="1194494"/>
                  </a:lnTo>
                  <a:lnTo>
                    <a:pt x="63592" y="1189900"/>
                  </a:lnTo>
                  <a:lnTo>
                    <a:pt x="61132" y="1185306"/>
                  </a:lnTo>
                  <a:lnTo>
                    <a:pt x="58783" y="1180712"/>
                  </a:lnTo>
                  <a:lnTo>
                    <a:pt x="56549" y="1176118"/>
                  </a:lnTo>
                  <a:lnTo>
                    <a:pt x="54431" y="1171523"/>
                  </a:lnTo>
                  <a:lnTo>
                    <a:pt x="52422" y="1166929"/>
                  </a:lnTo>
                  <a:lnTo>
                    <a:pt x="50499" y="1162335"/>
                  </a:lnTo>
                  <a:lnTo>
                    <a:pt x="48648" y="1157741"/>
                  </a:lnTo>
                  <a:lnTo>
                    <a:pt x="46848" y="1153146"/>
                  </a:lnTo>
                  <a:lnTo>
                    <a:pt x="45078" y="1148552"/>
                  </a:lnTo>
                  <a:lnTo>
                    <a:pt x="43317" y="1143958"/>
                  </a:lnTo>
                  <a:lnTo>
                    <a:pt x="41543" y="1139364"/>
                  </a:lnTo>
                  <a:lnTo>
                    <a:pt x="39734" y="1134770"/>
                  </a:lnTo>
                  <a:lnTo>
                    <a:pt x="37872" y="1130175"/>
                  </a:lnTo>
                  <a:lnTo>
                    <a:pt x="35932" y="1125581"/>
                  </a:lnTo>
                  <a:lnTo>
                    <a:pt x="33910" y="1120987"/>
                  </a:lnTo>
                  <a:lnTo>
                    <a:pt x="31805" y="1116393"/>
                  </a:lnTo>
                  <a:lnTo>
                    <a:pt x="29618" y="1111799"/>
                  </a:lnTo>
                  <a:lnTo>
                    <a:pt x="27359" y="1107204"/>
                  </a:lnTo>
                  <a:lnTo>
                    <a:pt x="25041" y="1102610"/>
                  </a:lnTo>
                  <a:lnTo>
                    <a:pt x="22683" y="1098016"/>
                  </a:lnTo>
                  <a:lnTo>
                    <a:pt x="20309" y="1093422"/>
                  </a:lnTo>
                  <a:lnTo>
                    <a:pt x="17947" y="1088828"/>
                  </a:lnTo>
                  <a:lnTo>
                    <a:pt x="15627" y="1084233"/>
                  </a:lnTo>
                  <a:lnTo>
                    <a:pt x="13392" y="1079639"/>
                  </a:lnTo>
                  <a:lnTo>
                    <a:pt x="11268" y="1075045"/>
                  </a:lnTo>
                  <a:lnTo>
                    <a:pt x="9282" y="1070451"/>
                  </a:lnTo>
                  <a:lnTo>
                    <a:pt x="7460" y="1065856"/>
                  </a:lnTo>
                  <a:lnTo>
                    <a:pt x="5821" y="1061262"/>
                  </a:lnTo>
                  <a:lnTo>
                    <a:pt x="4382" y="1056668"/>
                  </a:lnTo>
                  <a:lnTo>
                    <a:pt x="3151" y="1052074"/>
                  </a:lnTo>
                  <a:lnTo>
                    <a:pt x="2133" y="1047480"/>
                  </a:lnTo>
                  <a:lnTo>
                    <a:pt x="1326" y="1042885"/>
                  </a:lnTo>
                  <a:lnTo>
                    <a:pt x="735" y="1038291"/>
                  </a:lnTo>
                  <a:lnTo>
                    <a:pt x="335" y="1033697"/>
                  </a:lnTo>
                  <a:lnTo>
                    <a:pt x="98" y="1029103"/>
                  </a:lnTo>
                  <a:lnTo>
                    <a:pt x="0" y="1024509"/>
                  </a:lnTo>
                  <a:lnTo>
                    <a:pt x="17" y="1019914"/>
                  </a:lnTo>
                  <a:lnTo>
                    <a:pt x="127" y="1015320"/>
                  </a:lnTo>
                  <a:lnTo>
                    <a:pt x="309" y="1010726"/>
                  </a:lnTo>
                  <a:lnTo>
                    <a:pt x="546" y="1006132"/>
                  </a:lnTo>
                  <a:lnTo>
                    <a:pt x="824" y="1001538"/>
                  </a:lnTo>
                  <a:lnTo>
                    <a:pt x="1135" y="996943"/>
                  </a:lnTo>
                  <a:lnTo>
                    <a:pt x="1480" y="992349"/>
                  </a:lnTo>
                  <a:lnTo>
                    <a:pt x="1860" y="987755"/>
                  </a:lnTo>
                  <a:lnTo>
                    <a:pt x="2281" y="983161"/>
                  </a:lnTo>
                  <a:lnTo>
                    <a:pt x="2753" y="978566"/>
                  </a:lnTo>
                  <a:lnTo>
                    <a:pt x="3289" y="973972"/>
                  </a:lnTo>
                  <a:lnTo>
                    <a:pt x="3899" y="969378"/>
                  </a:lnTo>
                  <a:lnTo>
                    <a:pt x="4597" y="964784"/>
                  </a:lnTo>
                  <a:lnTo>
                    <a:pt x="5392" y="960190"/>
                  </a:lnTo>
                  <a:lnTo>
                    <a:pt x="6296" y="955595"/>
                  </a:lnTo>
                  <a:lnTo>
                    <a:pt x="7324" y="951001"/>
                  </a:lnTo>
                  <a:lnTo>
                    <a:pt x="8488" y="946407"/>
                  </a:lnTo>
                  <a:lnTo>
                    <a:pt x="9786" y="941813"/>
                  </a:lnTo>
                  <a:lnTo>
                    <a:pt x="11224" y="937219"/>
                  </a:lnTo>
                  <a:lnTo>
                    <a:pt x="12808" y="932624"/>
                  </a:lnTo>
                  <a:lnTo>
                    <a:pt x="14541" y="928030"/>
                  </a:lnTo>
                  <a:lnTo>
                    <a:pt x="16428" y="923436"/>
                  </a:lnTo>
                  <a:lnTo>
                    <a:pt x="18470" y="918842"/>
                  </a:lnTo>
                  <a:lnTo>
                    <a:pt x="20666" y="914247"/>
                  </a:lnTo>
                  <a:lnTo>
                    <a:pt x="23014" y="909653"/>
                  </a:lnTo>
                  <a:lnTo>
                    <a:pt x="25519" y="905059"/>
                  </a:lnTo>
                  <a:lnTo>
                    <a:pt x="28158" y="900465"/>
                  </a:lnTo>
                  <a:lnTo>
                    <a:pt x="30914" y="895871"/>
                  </a:lnTo>
                  <a:lnTo>
                    <a:pt x="33766" y="891276"/>
                  </a:lnTo>
                  <a:lnTo>
                    <a:pt x="36695" y="886682"/>
                  </a:lnTo>
                  <a:lnTo>
                    <a:pt x="39678" y="882088"/>
                  </a:lnTo>
                  <a:lnTo>
                    <a:pt x="42695" y="877494"/>
                  </a:lnTo>
                  <a:lnTo>
                    <a:pt x="45722" y="872900"/>
                  </a:lnTo>
                  <a:lnTo>
                    <a:pt x="48738" y="868305"/>
                  </a:lnTo>
                  <a:lnTo>
                    <a:pt x="51727" y="863711"/>
                  </a:lnTo>
                  <a:lnTo>
                    <a:pt x="54666" y="859117"/>
                  </a:lnTo>
                  <a:lnTo>
                    <a:pt x="57551" y="854523"/>
                  </a:lnTo>
                  <a:lnTo>
                    <a:pt x="60379" y="849929"/>
                  </a:lnTo>
                  <a:lnTo>
                    <a:pt x="63149" y="845334"/>
                  </a:lnTo>
                  <a:lnTo>
                    <a:pt x="65866" y="840740"/>
                  </a:lnTo>
                  <a:lnTo>
                    <a:pt x="68537" y="836146"/>
                  </a:lnTo>
                  <a:lnTo>
                    <a:pt x="71174" y="831552"/>
                  </a:lnTo>
                  <a:lnTo>
                    <a:pt x="73787" y="826957"/>
                  </a:lnTo>
                  <a:lnTo>
                    <a:pt x="76389" y="822363"/>
                  </a:lnTo>
                  <a:lnTo>
                    <a:pt x="78992" y="817769"/>
                  </a:lnTo>
                  <a:lnTo>
                    <a:pt x="81609" y="813175"/>
                  </a:lnTo>
                  <a:lnTo>
                    <a:pt x="84243" y="808581"/>
                  </a:lnTo>
                  <a:lnTo>
                    <a:pt x="86899" y="803986"/>
                  </a:lnTo>
                  <a:lnTo>
                    <a:pt x="89574" y="799392"/>
                  </a:lnTo>
                  <a:lnTo>
                    <a:pt x="92263" y="794798"/>
                  </a:lnTo>
                  <a:lnTo>
                    <a:pt x="94958" y="790204"/>
                  </a:lnTo>
                  <a:lnTo>
                    <a:pt x="97649" y="785610"/>
                  </a:lnTo>
                  <a:lnTo>
                    <a:pt x="100322" y="781015"/>
                  </a:lnTo>
                  <a:lnTo>
                    <a:pt x="102964" y="776421"/>
                  </a:lnTo>
                  <a:lnTo>
                    <a:pt x="105556" y="771827"/>
                  </a:lnTo>
                  <a:lnTo>
                    <a:pt x="108088" y="767233"/>
                  </a:lnTo>
                  <a:lnTo>
                    <a:pt x="110553" y="762639"/>
                  </a:lnTo>
                  <a:lnTo>
                    <a:pt x="112948" y="758044"/>
                  </a:lnTo>
                  <a:lnTo>
                    <a:pt x="115271" y="753450"/>
                  </a:lnTo>
                  <a:lnTo>
                    <a:pt x="117525" y="748856"/>
                  </a:lnTo>
                  <a:lnTo>
                    <a:pt x="119716" y="744262"/>
                  </a:lnTo>
                  <a:lnTo>
                    <a:pt x="121854" y="739667"/>
                  </a:lnTo>
                  <a:lnTo>
                    <a:pt x="123950" y="735073"/>
                  </a:lnTo>
                  <a:lnTo>
                    <a:pt x="126017" y="730479"/>
                  </a:lnTo>
                  <a:lnTo>
                    <a:pt x="128069" y="725885"/>
                  </a:lnTo>
                  <a:lnTo>
                    <a:pt x="130123" y="721291"/>
                  </a:lnTo>
                  <a:lnTo>
                    <a:pt x="132188" y="716696"/>
                  </a:lnTo>
                  <a:lnTo>
                    <a:pt x="134272" y="712102"/>
                  </a:lnTo>
                  <a:lnTo>
                    <a:pt x="136381" y="707508"/>
                  </a:lnTo>
                  <a:lnTo>
                    <a:pt x="138517" y="702914"/>
                  </a:lnTo>
                  <a:lnTo>
                    <a:pt x="140679" y="698320"/>
                  </a:lnTo>
                  <a:lnTo>
                    <a:pt x="142862" y="693725"/>
                  </a:lnTo>
                  <a:lnTo>
                    <a:pt x="145059" y="689131"/>
                  </a:lnTo>
                  <a:lnTo>
                    <a:pt x="147260" y="684537"/>
                  </a:lnTo>
                  <a:lnTo>
                    <a:pt x="149450" y="679943"/>
                  </a:lnTo>
                  <a:lnTo>
                    <a:pt x="151618" y="675349"/>
                  </a:lnTo>
                  <a:lnTo>
                    <a:pt x="153749" y="670754"/>
                  </a:lnTo>
                  <a:lnTo>
                    <a:pt x="155834" y="666160"/>
                  </a:lnTo>
                  <a:lnTo>
                    <a:pt x="157862" y="661566"/>
                  </a:lnTo>
                  <a:lnTo>
                    <a:pt x="159826" y="656972"/>
                  </a:lnTo>
                  <a:lnTo>
                    <a:pt x="161719" y="652377"/>
                  </a:lnTo>
                  <a:lnTo>
                    <a:pt x="163539" y="647783"/>
                  </a:lnTo>
                  <a:lnTo>
                    <a:pt x="165284" y="643189"/>
                  </a:lnTo>
                  <a:lnTo>
                    <a:pt x="166947" y="638595"/>
                  </a:lnTo>
                  <a:lnTo>
                    <a:pt x="168540" y="634001"/>
                  </a:lnTo>
                  <a:lnTo>
                    <a:pt x="170067" y="629406"/>
                  </a:lnTo>
                  <a:lnTo>
                    <a:pt x="171532" y="624812"/>
                  </a:lnTo>
                  <a:lnTo>
                    <a:pt x="172939" y="620218"/>
                  </a:lnTo>
                  <a:lnTo>
                    <a:pt x="174292" y="615624"/>
                  </a:lnTo>
                  <a:lnTo>
                    <a:pt x="175594" y="611030"/>
                  </a:lnTo>
                  <a:lnTo>
                    <a:pt x="176846" y="606435"/>
                  </a:lnTo>
                  <a:lnTo>
                    <a:pt x="178050" y="601841"/>
                  </a:lnTo>
                  <a:lnTo>
                    <a:pt x="179206" y="597247"/>
                  </a:lnTo>
                  <a:lnTo>
                    <a:pt x="180313" y="592653"/>
                  </a:lnTo>
                  <a:lnTo>
                    <a:pt x="181378" y="588059"/>
                  </a:lnTo>
                  <a:lnTo>
                    <a:pt x="182403" y="583464"/>
                  </a:lnTo>
                  <a:lnTo>
                    <a:pt x="183391" y="578870"/>
                  </a:lnTo>
                  <a:lnTo>
                    <a:pt x="184349" y="574276"/>
                  </a:lnTo>
                  <a:lnTo>
                    <a:pt x="185280" y="569682"/>
                  </a:lnTo>
                  <a:lnTo>
                    <a:pt x="186191" y="565087"/>
                  </a:lnTo>
                  <a:lnTo>
                    <a:pt x="187087" y="560493"/>
                  </a:lnTo>
                  <a:lnTo>
                    <a:pt x="187973" y="555899"/>
                  </a:lnTo>
                  <a:lnTo>
                    <a:pt x="188855" y="551305"/>
                  </a:lnTo>
                  <a:lnTo>
                    <a:pt x="189734" y="546711"/>
                  </a:lnTo>
                  <a:lnTo>
                    <a:pt x="190611" y="542116"/>
                  </a:lnTo>
                  <a:lnTo>
                    <a:pt x="191484" y="537522"/>
                  </a:lnTo>
                  <a:lnTo>
                    <a:pt x="192350" y="532928"/>
                  </a:lnTo>
                  <a:lnTo>
                    <a:pt x="193201" y="528334"/>
                  </a:lnTo>
                  <a:lnTo>
                    <a:pt x="194032" y="523740"/>
                  </a:lnTo>
                  <a:lnTo>
                    <a:pt x="194836" y="519145"/>
                  </a:lnTo>
                  <a:lnTo>
                    <a:pt x="195605" y="514551"/>
                  </a:lnTo>
                  <a:lnTo>
                    <a:pt x="196331" y="509957"/>
                  </a:lnTo>
                  <a:lnTo>
                    <a:pt x="197005" y="505363"/>
                  </a:lnTo>
                  <a:lnTo>
                    <a:pt x="197628" y="500769"/>
                  </a:lnTo>
                  <a:lnTo>
                    <a:pt x="198201" y="496174"/>
                  </a:lnTo>
                  <a:lnTo>
                    <a:pt x="198727" y="491580"/>
                  </a:lnTo>
                  <a:lnTo>
                    <a:pt x="199210" y="486986"/>
                  </a:lnTo>
                  <a:lnTo>
                    <a:pt x="199658" y="482392"/>
                  </a:lnTo>
                  <a:lnTo>
                    <a:pt x="200081" y="477797"/>
                  </a:lnTo>
                  <a:lnTo>
                    <a:pt x="200489" y="473203"/>
                  </a:lnTo>
                  <a:lnTo>
                    <a:pt x="200893" y="468609"/>
                  </a:lnTo>
                  <a:lnTo>
                    <a:pt x="201307" y="464015"/>
                  </a:lnTo>
                  <a:lnTo>
                    <a:pt x="201742" y="459421"/>
                  </a:lnTo>
                  <a:lnTo>
                    <a:pt x="202207" y="454826"/>
                  </a:lnTo>
                  <a:lnTo>
                    <a:pt x="202708" y="450232"/>
                  </a:lnTo>
                  <a:lnTo>
                    <a:pt x="203249" y="445638"/>
                  </a:lnTo>
                  <a:lnTo>
                    <a:pt x="203830" y="441044"/>
                  </a:lnTo>
                  <a:lnTo>
                    <a:pt x="204449" y="436450"/>
                  </a:lnTo>
                  <a:lnTo>
                    <a:pt x="205100" y="431855"/>
                  </a:lnTo>
                  <a:lnTo>
                    <a:pt x="205777" y="427261"/>
                  </a:lnTo>
                  <a:lnTo>
                    <a:pt x="206469" y="422667"/>
                  </a:lnTo>
                  <a:lnTo>
                    <a:pt x="207163" y="418073"/>
                  </a:lnTo>
                  <a:lnTo>
                    <a:pt x="207845" y="413478"/>
                  </a:lnTo>
                  <a:lnTo>
                    <a:pt x="208504" y="408884"/>
                  </a:lnTo>
                  <a:lnTo>
                    <a:pt x="209127" y="404290"/>
                  </a:lnTo>
                  <a:lnTo>
                    <a:pt x="209706" y="399696"/>
                  </a:lnTo>
                  <a:lnTo>
                    <a:pt x="210235" y="395102"/>
                  </a:lnTo>
                  <a:lnTo>
                    <a:pt x="210707" y="390507"/>
                  </a:lnTo>
                  <a:lnTo>
                    <a:pt x="211122" y="385913"/>
                  </a:lnTo>
                  <a:lnTo>
                    <a:pt x="211479" y="381319"/>
                  </a:lnTo>
                  <a:lnTo>
                    <a:pt x="211779" y="376725"/>
                  </a:lnTo>
                  <a:lnTo>
                    <a:pt x="212025" y="372131"/>
                  </a:lnTo>
                  <a:lnTo>
                    <a:pt x="212227" y="367536"/>
                  </a:lnTo>
                  <a:lnTo>
                    <a:pt x="212392" y="362942"/>
                  </a:lnTo>
                  <a:lnTo>
                    <a:pt x="212529" y="358348"/>
                  </a:lnTo>
                  <a:lnTo>
                    <a:pt x="212644" y="353754"/>
                  </a:lnTo>
                  <a:lnTo>
                    <a:pt x="212745" y="349160"/>
                  </a:lnTo>
                  <a:lnTo>
                    <a:pt x="212838" y="344565"/>
                  </a:lnTo>
                  <a:lnTo>
                    <a:pt x="212930" y="339971"/>
                  </a:lnTo>
                  <a:lnTo>
                    <a:pt x="213026" y="335377"/>
                  </a:lnTo>
                  <a:lnTo>
                    <a:pt x="213133" y="330783"/>
                  </a:lnTo>
                  <a:lnTo>
                    <a:pt x="213255" y="326188"/>
                  </a:lnTo>
                  <a:lnTo>
                    <a:pt x="213395" y="321594"/>
                  </a:lnTo>
                  <a:lnTo>
                    <a:pt x="213554" y="317000"/>
                  </a:lnTo>
                  <a:lnTo>
                    <a:pt x="213732" y="312406"/>
                  </a:lnTo>
                  <a:lnTo>
                    <a:pt x="213929" y="307812"/>
                  </a:lnTo>
                  <a:lnTo>
                    <a:pt x="214144" y="303217"/>
                  </a:lnTo>
                  <a:lnTo>
                    <a:pt x="214373" y="298623"/>
                  </a:lnTo>
                  <a:lnTo>
                    <a:pt x="214613" y="294029"/>
                  </a:lnTo>
                  <a:lnTo>
                    <a:pt x="214859" y="289435"/>
                  </a:lnTo>
                  <a:lnTo>
                    <a:pt x="215106" y="284841"/>
                  </a:lnTo>
                  <a:lnTo>
                    <a:pt x="215348" y="280246"/>
                  </a:lnTo>
                  <a:lnTo>
                    <a:pt x="215580" y="275652"/>
                  </a:lnTo>
                  <a:lnTo>
                    <a:pt x="215799" y="271058"/>
                  </a:lnTo>
                  <a:lnTo>
                    <a:pt x="216001" y="266464"/>
                  </a:lnTo>
                  <a:lnTo>
                    <a:pt x="216184" y="261870"/>
                  </a:lnTo>
                  <a:lnTo>
                    <a:pt x="216345" y="257275"/>
                  </a:lnTo>
                  <a:lnTo>
                    <a:pt x="216486" y="252681"/>
                  </a:lnTo>
                  <a:lnTo>
                    <a:pt x="216606" y="248087"/>
                  </a:lnTo>
                  <a:lnTo>
                    <a:pt x="216705" y="243493"/>
                  </a:lnTo>
                  <a:lnTo>
                    <a:pt x="216787" y="238898"/>
                  </a:lnTo>
                  <a:lnTo>
                    <a:pt x="216854" y="234304"/>
                  </a:lnTo>
                  <a:lnTo>
                    <a:pt x="216910" y="229710"/>
                  </a:lnTo>
                  <a:lnTo>
                    <a:pt x="216959" y="225116"/>
                  </a:lnTo>
                  <a:lnTo>
                    <a:pt x="217002" y="220522"/>
                  </a:lnTo>
                  <a:lnTo>
                    <a:pt x="217042" y="215927"/>
                  </a:lnTo>
                  <a:lnTo>
                    <a:pt x="217083" y="211333"/>
                  </a:lnTo>
                  <a:lnTo>
                    <a:pt x="217126" y="206739"/>
                  </a:lnTo>
                  <a:lnTo>
                    <a:pt x="217172" y="202145"/>
                  </a:lnTo>
                  <a:lnTo>
                    <a:pt x="217225" y="197551"/>
                  </a:lnTo>
                  <a:lnTo>
                    <a:pt x="217283" y="192956"/>
                  </a:lnTo>
                  <a:lnTo>
                    <a:pt x="217347" y="188362"/>
                  </a:lnTo>
                  <a:lnTo>
                    <a:pt x="217416" y="183768"/>
                  </a:lnTo>
                  <a:lnTo>
                    <a:pt x="217491" y="179174"/>
                  </a:lnTo>
                  <a:lnTo>
                    <a:pt x="217570" y="174580"/>
                  </a:lnTo>
                  <a:lnTo>
                    <a:pt x="217652" y="169985"/>
                  </a:lnTo>
                  <a:lnTo>
                    <a:pt x="217735" y="165391"/>
                  </a:lnTo>
                  <a:lnTo>
                    <a:pt x="217819" y="160797"/>
                  </a:lnTo>
                  <a:lnTo>
                    <a:pt x="217901" y="156203"/>
                  </a:lnTo>
                  <a:lnTo>
                    <a:pt x="217980" y="151608"/>
                  </a:lnTo>
                  <a:lnTo>
                    <a:pt x="218055" y="147014"/>
                  </a:lnTo>
                  <a:lnTo>
                    <a:pt x="218125" y="142420"/>
                  </a:lnTo>
                  <a:lnTo>
                    <a:pt x="218189" y="137826"/>
                  </a:lnTo>
                  <a:lnTo>
                    <a:pt x="218246" y="133232"/>
                  </a:lnTo>
                  <a:lnTo>
                    <a:pt x="218296" y="128637"/>
                  </a:lnTo>
                  <a:lnTo>
                    <a:pt x="218340" y="124043"/>
                  </a:lnTo>
                  <a:lnTo>
                    <a:pt x="218377" y="119449"/>
                  </a:lnTo>
                  <a:lnTo>
                    <a:pt x="218408" y="114855"/>
                  </a:lnTo>
                  <a:lnTo>
                    <a:pt x="218433" y="110261"/>
                  </a:lnTo>
                  <a:lnTo>
                    <a:pt x="218454" y="105666"/>
                  </a:lnTo>
                  <a:lnTo>
                    <a:pt x="218472" y="101072"/>
                  </a:lnTo>
                  <a:lnTo>
                    <a:pt x="218486" y="96478"/>
                  </a:lnTo>
                  <a:lnTo>
                    <a:pt x="218500" y="91884"/>
                  </a:lnTo>
                  <a:lnTo>
                    <a:pt x="218512" y="87290"/>
                  </a:lnTo>
                  <a:lnTo>
                    <a:pt x="218523" y="82695"/>
                  </a:lnTo>
                  <a:lnTo>
                    <a:pt x="218534" y="78101"/>
                  </a:lnTo>
                  <a:lnTo>
                    <a:pt x="218544" y="73507"/>
                  </a:lnTo>
                  <a:lnTo>
                    <a:pt x="218554" y="68913"/>
                  </a:lnTo>
                  <a:lnTo>
                    <a:pt x="218563" y="64318"/>
                  </a:lnTo>
                  <a:lnTo>
                    <a:pt x="218571" y="59724"/>
                  </a:lnTo>
                  <a:lnTo>
                    <a:pt x="218578" y="55130"/>
                  </a:lnTo>
                  <a:lnTo>
                    <a:pt x="218582" y="50536"/>
                  </a:lnTo>
                  <a:lnTo>
                    <a:pt x="218585" y="45942"/>
                  </a:lnTo>
                  <a:lnTo>
                    <a:pt x="218585" y="41347"/>
                  </a:lnTo>
                  <a:lnTo>
                    <a:pt x="218584" y="36753"/>
                  </a:lnTo>
                  <a:lnTo>
                    <a:pt x="218581" y="32159"/>
                  </a:lnTo>
                  <a:lnTo>
                    <a:pt x="218576" y="27565"/>
                  </a:lnTo>
                  <a:lnTo>
                    <a:pt x="218571" y="22971"/>
                  </a:lnTo>
                  <a:lnTo>
                    <a:pt x="218566" y="18376"/>
                  </a:lnTo>
                  <a:lnTo>
                    <a:pt x="218562" y="13782"/>
                  </a:lnTo>
                  <a:lnTo>
                    <a:pt x="218558" y="9188"/>
                  </a:lnTo>
                  <a:lnTo>
                    <a:pt x="218557" y="4594"/>
                  </a:lnTo>
                  <a:lnTo>
                    <a:pt x="218558" y="0"/>
                  </a:lnTo>
                  <a:lnTo>
                    <a:pt x="218919" y="0"/>
                  </a:lnTo>
                  <a:lnTo>
                    <a:pt x="218920" y="4594"/>
                  </a:lnTo>
                  <a:lnTo>
                    <a:pt x="218918" y="9188"/>
                  </a:lnTo>
                  <a:lnTo>
                    <a:pt x="218915" y="13782"/>
                  </a:lnTo>
                  <a:lnTo>
                    <a:pt x="218911" y="18376"/>
                  </a:lnTo>
                  <a:lnTo>
                    <a:pt x="218906" y="22971"/>
                  </a:lnTo>
                  <a:lnTo>
                    <a:pt x="218901" y="27565"/>
                  </a:lnTo>
                  <a:lnTo>
                    <a:pt x="218896" y="32159"/>
                  </a:lnTo>
                  <a:lnTo>
                    <a:pt x="218893" y="36753"/>
                  </a:lnTo>
                  <a:lnTo>
                    <a:pt x="218892" y="41347"/>
                  </a:lnTo>
                  <a:lnTo>
                    <a:pt x="218892" y="45942"/>
                  </a:lnTo>
                  <a:lnTo>
                    <a:pt x="218895" y="50536"/>
                  </a:lnTo>
                  <a:lnTo>
                    <a:pt x="218899" y="55130"/>
                  </a:lnTo>
                  <a:lnTo>
                    <a:pt x="218906" y="59724"/>
                  </a:lnTo>
                  <a:lnTo>
                    <a:pt x="218914" y="64318"/>
                  </a:lnTo>
                  <a:lnTo>
                    <a:pt x="218923" y="68913"/>
                  </a:lnTo>
                  <a:lnTo>
                    <a:pt x="218933" y="73507"/>
                  </a:lnTo>
                  <a:lnTo>
                    <a:pt x="218943" y="78101"/>
                  </a:lnTo>
                  <a:lnTo>
                    <a:pt x="218954" y="82695"/>
                  </a:lnTo>
                  <a:lnTo>
                    <a:pt x="218965" y="87290"/>
                  </a:lnTo>
                  <a:lnTo>
                    <a:pt x="218977" y="91884"/>
                  </a:lnTo>
                  <a:lnTo>
                    <a:pt x="218990" y="96478"/>
                  </a:lnTo>
                  <a:lnTo>
                    <a:pt x="219005" y="101072"/>
                  </a:lnTo>
                  <a:lnTo>
                    <a:pt x="219023" y="105666"/>
                  </a:lnTo>
                  <a:lnTo>
                    <a:pt x="219044" y="110261"/>
                  </a:lnTo>
                  <a:lnTo>
                    <a:pt x="219069" y="114855"/>
                  </a:lnTo>
                  <a:lnTo>
                    <a:pt x="219100" y="119449"/>
                  </a:lnTo>
                  <a:lnTo>
                    <a:pt x="219137" y="124043"/>
                  </a:lnTo>
                  <a:lnTo>
                    <a:pt x="219181" y="128637"/>
                  </a:lnTo>
                  <a:lnTo>
                    <a:pt x="219231" y="133232"/>
                  </a:lnTo>
                  <a:lnTo>
                    <a:pt x="219288" y="137826"/>
                  </a:lnTo>
                  <a:lnTo>
                    <a:pt x="219352" y="142420"/>
                  </a:lnTo>
                  <a:lnTo>
                    <a:pt x="219422" y="147014"/>
                  </a:lnTo>
                  <a:lnTo>
                    <a:pt x="219497" y="151608"/>
                  </a:lnTo>
                  <a:lnTo>
                    <a:pt x="219576" y="156203"/>
                  </a:lnTo>
                  <a:lnTo>
                    <a:pt x="219658" y="160797"/>
                  </a:lnTo>
                  <a:lnTo>
                    <a:pt x="219742" y="165391"/>
                  </a:lnTo>
                  <a:lnTo>
                    <a:pt x="219825" y="169985"/>
                  </a:lnTo>
                  <a:lnTo>
                    <a:pt x="219907" y="174580"/>
                  </a:lnTo>
                  <a:lnTo>
                    <a:pt x="219986" y="179174"/>
                  </a:lnTo>
                  <a:lnTo>
                    <a:pt x="220061" y="183768"/>
                  </a:lnTo>
                  <a:lnTo>
                    <a:pt x="220130" y="188362"/>
                  </a:lnTo>
                  <a:lnTo>
                    <a:pt x="220194" y="192956"/>
                  </a:lnTo>
                  <a:lnTo>
                    <a:pt x="220252" y="197551"/>
                  </a:lnTo>
                  <a:lnTo>
                    <a:pt x="220305" y="202145"/>
                  </a:lnTo>
                  <a:lnTo>
                    <a:pt x="220351" y="206739"/>
                  </a:lnTo>
                  <a:lnTo>
                    <a:pt x="220394" y="211333"/>
                  </a:lnTo>
                  <a:lnTo>
                    <a:pt x="220435" y="215927"/>
                  </a:lnTo>
                  <a:lnTo>
                    <a:pt x="220475" y="220522"/>
                  </a:lnTo>
                  <a:lnTo>
                    <a:pt x="220518" y="225116"/>
                  </a:lnTo>
                  <a:lnTo>
                    <a:pt x="220567" y="229710"/>
                  </a:lnTo>
                  <a:lnTo>
                    <a:pt x="220623" y="234304"/>
                  </a:lnTo>
                  <a:lnTo>
                    <a:pt x="220690" y="238898"/>
                  </a:lnTo>
                  <a:lnTo>
                    <a:pt x="220772" y="243493"/>
                  </a:lnTo>
                  <a:lnTo>
                    <a:pt x="220871" y="248087"/>
                  </a:lnTo>
                  <a:lnTo>
                    <a:pt x="220991" y="252681"/>
                  </a:lnTo>
                  <a:lnTo>
                    <a:pt x="221132" y="257275"/>
                  </a:lnTo>
                  <a:lnTo>
                    <a:pt x="221293" y="261870"/>
                  </a:lnTo>
                  <a:lnTo>
                    <a:pt x="221476" y="266464"/>
                  </a:lnTo>
                  <a:lnTo>
                    <a:pt x="221678" y="271058"/>
                  </a:lnTo>
                  <a:lnTo>
                    <a:pt x="221897" y="275652"/>
                  </a:lnTo>
                  <a:lnTo>
                    <a:pt x="222129" y="280246"/>
                  </a:lnTo>
                  <a:lnTo>
                    <a:pt x="222371" y="284841"/>
                  </a:lnTo>
                  <a:lnTo>
                    <a:pt x="222618" y="289435"/>
                  </a:lnTo>
                  <a:lnTo>
                    <a:pt x="222864" y="294029"/>
                  </a:lnTo>
                  <a:lnTo>
                    <a:pt x="223104" y="298623"/>
                  </a:lnTo>
                  <a:lnTo>
                    <a:pt x="223333" y="303217"/>
                  </a:lnTo>
                  <a:lnTo>
                    <a:pt x="223548" y="307812"/>
                  </a:lnTo>
                  <a:lnTo>
                    <a:pt x="223745" y="312406"/>
                  </a:lnTo>
                  <a:lnTo>
                    <a:pt x="223923" y="317000"/>
                  </a:lnTo>
                  <a:lnTo>
                    <a:pt x="224082" y="321594"/>
                  </a:lnTo>
                  <a:lnTo>
                    <a:pt x="224222" y="326188"/>
                  </a:lnTo>
                  <a:lnTo>
                    <a:pt x="224344" y="330783"/>
                  </a:lnTo>
                  <a:lnTo>
                    <a:pt x="224451" y="335377"/>
                  </a:lnTo>
                  <a:lnTo>
                    <a:pt x="224547" y="339971"/>
                  </a:lnTo>
                  <a:lnTo>
                    <a:pt x="224639" y="344565"/>
                  </a:lnTo>
                  <a:lnTo>
                    <a:pt x="224732" y="349160"/>
                  </a:lnTo>
                  <a:lnTo>
                    <a:pt x="224833" y="353754"/>
                  </a:lnTo>
                  <a:lnTo>
                    <a:pt x="224948" y="358348"/>
                  </a:lnTo>
                  <a:lnTo>
                    <a:pt x="225085" y="362942"/>
                  </a:lnTo>
                  <a:lnTo>
                    <a:pt x="225250" y="367536"/>
                  </a:lnTo>
                  <a:lnTo>
                    <a:pt x="225452" y="372131"/>
                  </a:lnTo>
                  <a:lnTo>
                    <a:pt x="225698" y="376725"/>
                  </a:lnTo>
                  <a:lnTo>
                    <a:pt x="225998" y="381319"/>
                  </a:lnTo>
                  <a:lnTo>
                    <a:pt x="226355" y="385913"/>
                  </a:lnTo>
                  <a:lnTo>
                    <a:pt x="226770" y="390507"/>
                  </a:lnTo>
                  <a:lnTo>
                    <a:pt x="227242" y="395102"/>
                  </a:lnTo>
                  <a:lnTo>
                    <a:pt x="227771" y="399696"/>
                  </a:lnTo>
                  <a:lnTo>
                    <a:pt x="228350" y="404290"/>
                  </a:lnTo>
                  <a:lnTo>
                    <a:pt x="228973" y="408884"/>
                  </a:lnTo>
                  <a:lnTo>
                    <a:pt x="229632" y="413478"/>
                  </a:lnTo>
                  <a:lnTo>
                    <a:pt x="230314" y="418073"/>
                  </a:lnTo>
                  <a:lnTo>
                    <a:pt x="231008" y="422667"/>
                  </a:lnTo>
                  <a:lnTo>
                    <a:pt x="231700" y="427261"/>
                  </a:lnTo>
                  <a:lnTo>
                    <a:pt x="232377" y="431855"/>
                  </a:lnTo>
                  <a:lnTo>
                    <a:pt x="233028" y="436450"/>
                  </a:lnTo>
                  <a:lnTo>
                    <a:pt x="233647" y="441044"/>
                  </a:lnTo>
                  <a:lnTo>
                    <a:pt x="234228" y="445638"/>
                  </a:lnTo>
                  <a:lnTo>
                    <a:pt x="234769" y="450232"/>
                  </a:lnTo>
                  <a:lnTo>
                    <a:pt x="235270" y="454826"/>
                  </a:lnTo>
                  <a:lnTo>
                    <a:pt x="235735" y="459421"/>
                  </a:lnTo>
                  <a:lnTo>
                    <a:pt x="236170" y="464015"/>
                  </a:lnTo>
                  <a:lnTo>
                    <a:pt x="236584" y="468609"/>
                  </a:lnTo>
                  <a:lnTo>
                    <a:pt x="236988" y="473203"/>
                  </a:lnTo>
                  <a:lnTo>
                    <a:pt x="237396" y="477797"/>
                  </a:lnTo>
                  <a:lnTo>
                    <a:pt x="237819" y="482392"/>
                  </a:lnTo>
                  <a:lnTo>
                    <a:pt x="238267" y="486986"/>
                  </a:lnTo>
                  <a:lnTo>
                    <a:pt x="238750" y="491580"/>
                  </a:lnTo>
                  <a:lnTo>
                    <a:pt x="239276" y="496174"/>
                  </a:lnTo>
                  <a:lnTo>
                    <a:pt x="239849" y="500769"/>
                  </a:lnTo>
                  <a:lnTo>
                    <a:pt x="240472" y="505363"/>
                  </a:lnTo>
                  <a:lnTo>
                    <a:pt x="241146" y="509957"/>
                  </a:lnTo>
                  <a:lnTo>
                    <a:pt x="241872" y="514551"/>
                  </a:lnTo>
                  <a:lnTo>
                    <a:pt x="242641" y="519145"/>
                  </a:lnTo>
                  <a:lnTo>
                    <a:pt x="243445" y="523740"/>
                  </a:lnTo>
                  <a:lnTo>
                    <a:pt x="244276" y="528334"/>
                  </a:lnTo>
                  <a:lnTo>
                    <a:pt x="245127" y="532928"/>
                  </a:lnTo>
                  <a:lnTo>
                    <a:pt x="245993" y="537522"/>
                  </a:lnTo>
                  <a:lnTo>
                    <a:pt x="246866" y="542116"/>
                  </a:lnTo>
                  <a:lnTo>
                    <a:pt x="247743" y="546711"/>
                  </a:lnTo>
                  <a:lnTo>
                    <a:pt x="248622" y="551305"/>
                  </a:lnTo>
                  <a:lnTo>
                    <a:pt x="249504" y="555899"/>
                  </a:lnTo>
                  <a:lnTo>
                    <a:pt x="250390" y="560493"/>
                  </a:lnTo>
                  <a:lnTo>
                    <a:pt x="251286" y="565087"/>
                  </a:lnTo>
                  <a:lnTo>
                    <a:pt x="252197" y="569682"/>
                  </a:lnTo>
                  <a:lnTo>
                    <a:pt x="253128" y="574276"/>
                  </a:lnTo>
                  <a:lnTo>
                    <a:pt x="254086" y="578870"/>
                  </a:lnTo>
                  <a:lnTo>
                    <a:pt x="255074" y="583464"/>
                  </a:lnTo>
                  <a:lnTo>
                    <a:pt x="256099" y="588059"/>
                  </a:lnTo>
                  <a:lnTo>
                    <a:pt x="257164" y="592653"/>
                  </a:lnTo>
                  <a:lnTo>
                    <a:pt x="258271" y="597247"/>
                  </a:lnTo>
                  <a:lnTo>
                    <a:pt x="259427" y="601841"/>
                  </a:lnTo>
                  <a:lnTo>
                    <a:pt x="260631" y="606435"/>
                  </a:lnTo>
                  <a:lnTo>
                    <a:pt x="261883" y="611030"/>
                  </a:lnTo>
                  <a:lnTo>
                    <a:pt x="263185" y="615624"/>
                  </a:lnTo>
                  <a:lnTo>
                    <a:pt x="264538" y="620218"/>
                  </a:lnTo>
                  <a:lnTo>
                    <a:pt x="265945" y="624812"/>
                  </a:lnTo>
                  <a:lnTo>
                    <a:pt x="267410" y="629406"/>
                  </a:lnTo>
                  <a:lnTo>
                    <a:pt x="268937" y="634001"/>
                  </a:lnTo>
                  <a:lnTo>
                    <a:pt x="270530" y="638595"/>
                  </a:lnTo>
                  <a:lnTo>
                    <a:pt x="272193" y="643189"/>
                  </a:lnTo>
                  <a:lnTo>
                    <a:pt x="273938" y="647783"/>
                  </a:lnTo>
                  <a:lnTo>
                    <a:pt x="275758" y="652377"/>
                  </a:lnTo>
                  <a:lnTo>
                    <a:pt x="277651" y="656972"/>
                  </a:lnTo>
                  <a:lnTo>
                    <a:pt x="279615" y="661566"/>
                  </a:lnTo>
                  <a:lnTo>
                    <a:pt x="281643" y="666160"/>
                  </a:lnTo>
                  <a:lnTo>
                    <a:pt x="283728" y="670754"/>
                  </a:lnTo>
                  <a:lnTo>
                    <a:pt x="285859" y="675349"/>
                  </a:lnTo>
                  <a:lnTo>
                    <a:pt x="288026" y="679943"/>
                  </a:lnTo>
                  <a:lnTo>
                    <a:pt x="290217" y="684537"/>
                  </a:lnTo>
                  <a:lnTo>
                    <a:pt x="292418" y="689131"/>
                  </a:lnTo>
                  <a:lnTo>
                    <a:pt x="294615" y="693725"/>
                  </a:lnTo>
                  <a:lnTo>
                    <a:pt x="296798" y="698320"/>
                  </a:lnTo>
                  <a:lnTo>
                    <a:pt x="298960" y="702914"/>
                  </a:lnTo>
                  <a:lnTo>
                    <a:pt x="301096" y="707508"/>
                  </a:lnTo>
                  <a:lnTo>
                    <a:pt x="303205" y="712102"/>
                  </a:lnTo>
                  <a:lnTo>
                    <a:pt x="305289" y="716696"/>
                  </a:lnTo>
                  <a:lnTo>
                    <a:pt x="307354" y="721291"/>
                  </a:lnTo>
                  <a:lnTo>
                    <a:pt x="309407" y="725885"/>
                  </a:lnTo>
                  <a:lnTo>
                    <a:pt x="311460" y="730479"/>
                  </a:lnTo>
                  <a:lnTo>
                    <a:pt x="313527" y="735073"/>
                  </a:lnTo>
                  <a:lnTo>
                    <a:pt x="315623" y="739667"/>
                  </a:lnTo>
                  <a:lnTo>
                    <a:pt x="317761" y="744262"/>
                  </a:lnTo>
                  <a:lnTo>
                    <a:pt x="319952" y="748856"/>
                  </a:lnTo>
                  <a:lnTo>
                    <a:pt x="322206" y="753450"/>
                  </a:lnTo>
                  <a:lnTo>
                    <a:pt x="324529" y="758044"/>
                  </a:lnTo>
                  <a:lnTo>
                    <a:pt x="326924" y="762639"/>
                  </a:lnTo>
                  <a:lnTo>
                    <a:pt x="329389" y="767233"/>
                  </a:lnTo>
                  <a:lnTo>
                    <a:pt x="331921" y="771827"/>
                  </a:lnTo>
                  <a:lnTo>
                    <a:pt x="334513" y="776421"/>
                  </a:lnTo>
                  <a:lnTo>
                    <a:pt x="337155" y="781015"/>
                  </a:lnTo>
                  <a:lnTo>
                    <a:pt x="339828" y="785610"/>
                  </a:lnTo>
                  <a:lnTo>
                    <a:pt x="342519" y="790204"/>
                  </a:lnTo>
                  <a:lnTo>
                    <a:pt x="345214" y="794798"/>
                  </a:lnTo>
                  <a:lnTo>
                    <a:pt x="347903" y="799392"/>
                  </a:lnTo>
                  <a:lnTo>
                    <a:pt x="350578" y="803986"/>
                  </a:lnTo>
                  <a:lnTo>
                    <a:pt x="353234" y="808581"/>
                  </a:lnTo>
                  <a:lnTo>
                    <a:pt x="355868" y="813175"/>
                  </a:lnTo>
                  <a:lnTo>
                    <a:pt x="358485" y="817769"/>
                  </a:lnTo>
                  <a:lnTo>
                    <a:pt x="361088" y="822363"/>
                  </a:lnTo>
                  <a:lnTo>
                    <a:pt x="363690" y="826957"/>
                  </a:lnTo>
                  <a:lnTo>
                    <a:pt x="366303" y="831552"/>
                  </a:lnTo>
                  <a:lnTo>
                    <a:pt x="368939" y="836146"/>
                  </a:lnTo>
                  <a:lnTo>
                    <a:pt x="371611" y="840740"/>
                  </a:lnTo>
                  <a:lnTo>
                    <a:pt x="374328" y="845334"/>
                  </a:lnTo>
                  <a:lnTo>
                    <a:pt x="377098" y="849929"/>
                  </a:lnTo>
                  <a:lnTo>
                    <a:pt x="379925" y="854523"/>
                  </a:lnTo>
                  <a:lnTo>
                    <a:pt x="382811" y="859117"/>
                  </a:lnTo>
                  <a:lnTo>
                    <a:pt x="385750" y="863711"/>
                  </a:lnTo>
                  <a:lnTo>
                    <a:pt x="388738" y="868305"/>
                  </a:lnTo>
                  <a:lnTo>
                    <a:pt x="391755" y="872900"/>
                  </a:lnTo>
                  <a:lnTo>
                    <a:pt x="394782" y="877494"/>
                  </a:lnTo>
                  <a:lnTo>
                    <a:pt x="397798" y="882088"/>
                  </a:lnTo>
                  <a:lnTo>
                    <a:pt x="400782" y="886682"/>
                  </a:lnTo>
                  <a:lnTo>
                    <a:pt x="403711" y="891276"/>
                  </a:lnTo>
                  <a:lnTo>
                    <a:pt x="406563" y="895871"/>
                  </a:lnTo>
                  <a:lnTo>
                    <a:pt x="409319" y="900465"/>
                  </a:lnTo>
                  <a:lnTo>
                    <a:pt x="411958" y="905059"/>
                  </a:lnTo>
                  <a:lnTo>
                    <a:pt x="414463" y="909653"/>
                  </a:lnTo>
                  <a:lnTo>
                    <a:pt x="416811" y="914247"/>
                  </a:lnTo>
                  <a:lnTo>
                    <a:pt x="419007" y="918842"/>
                  </a:lnTo>
                  <a:lnTo>
                    <a:pt x="421049" y="923436"/>
                  </a:lnTo>
                  <a:lnTo>
                    <a:pt x="422936" y="928030"/>
                  </a:lnTo>
                  <a:lnTo>
                    <a:pt x="424669" y="932624"/>
                  </a:lnTo>
                  <a:lnTo>
                    <a:pt x="426253" y="937219"/>
                  </a:lnTo>
                  <a:lnTo>
                    <a:pt x="427691" y="941813"/>
                  </a:lnTo>
                  <a:lnTo>
                    <a:pt x="428989" y="946407"/>
                  </a:lnTo>
                  <a:lnTo>
                    <a:pt x="430153" y="951001"/>
                  </a:lnTo>
                  <a:lnTo>
                    <a:pt x="431181" y="955595"/>
                  </a:lnTo>
                  <a:lnTo>
                    <a:pt x="432085" y="960190"/>
                  </a:lnTo>
                  <a:lnTo>
                    <a:pt x="432880" y="964784"/>
                  </a:lnTo>
                  <a:lnTo>
                    <a:pt x="433578" y="969378"/>
                  </a:lnTo>
                  <a:lnTo>
                    <a:pt x="434188" y="973972"/>
                  </a:lnTo>
                  <a:lnTo>
                    <a:pt x="434724" y="978566"/>
                  </a:lnTo>
                  <a:lnTo>
                    <a:pt x="435196" y="983161"/>
                  </a:lnTo>
                  <a:lnTo>
                    <a:pt x="435617" y="987755"/>
                  </a:lnTo>
                  <a:lnTo>
                    <a:pt x="435997" y="992349"/>
                  </a:lnTo>
                  <a:lnTo>
                    <a:pt x="436342" y="996943"/>
                  </a:lnTo>
                  <a:lnTo>
                    <a:pt x="436653" y="1001538"/>
                  </a:lnTo>
                  <a:lnTo>
                    <a:pt x="436931" y="1006132"/>
                  </a:lnTo>
                  <a:lnTo>
                    <a:pt x="437168" y="1010726"/>
                  </a:lnTo>
                  <a:lnTo>
                    <a:pt x="437350" y="1015320"/>
                  </a:lnTo>
                  <a:lnTo>
                    <a:pt x="437460" y="1019914"/>
                  </a:lnTo>
                  <a:lnTo>
                    <a:pt x="437477" y="1024509"/>
                  </a:lnTo>
                  <a:lnTo>
                    <a:pt x="437379" y="1029103"/>
                  </a:lnTo>
                  <a:lnTo>
                    <a:pt x="437142" y="1033697"/>
                  </a:lnTo>
                  <a:lnTo>
                    <a:pt x="436742" y="1038291"/>
                  </a:lnTo>
                  <a:lnTo>
                    <a:pt x="436151" y="1042885"/>
                  </a:lnTo>
                  <a:lnTo>
                    <a:pt x="435344" y="1047480"/>
                  </a:lnTo>
                  <a:lnTo>
                    <a:pt x="434326" y="1052074"/>
                  </a:lnTo>
                  <a:lnTo>
                    <a:pt x="433095" y="1056668"/>
                  </a:lnTo>
                  <a:lnTo>
                    <a:pt x="431656" y="1061262"/>
                  </a:lnTo>
                  <a:lnTo>
                    <a:pt x="430017" y="1065856"/>
                  </a:lnTo>
                  <a:lnTo>
                    <a:pt x="428195" y="1070451"/>
                  </a:lnTo>
                  <a:lnTo>
                    <a:pt x="426209" y="1075045"/>
                  </a:lnTo>
                  <a:lnTo>
                    <a:pt x="424085" y="1079639"/>
                  </a:lnTo>
                  <a:lnTo>
                    <a:pt x="421850" y="1084233"/>
                  </a:lnTo>
                  <a:lnTo>
                    <a:pt x="419530" y="1088828"/>
                  </a:lnTo>
                  <a:lnTo>
                    <a:pt x="417168" y="1093422"/>
                  </a:lnTo>
                  <a:lnTo>
                    <a:pt x="414794" y="1098016"/>
                  </a:lnTo>
                  <a:lnTo>
                    <a:pt x="412436" y="1102610"/>
                  </a:lnTo>
                  <a:lnTo>
                    <a:pt x="410118" y="1107204"/>
                  </a:lnTo>
                  <a:lnTo>
                    <a:pt x="407859" y="1111799"/>
                  </a:lnTo>
                  <a:lnTo>
                    <a:pt x="405672" y="1116393"/>
                  </a:lnTo>
                  <a:lnTo>
                    <a:pt x="403567" y="1120987"/>
                  </a:lnTo>
                  <a:lnTo>
                    <a:pt x="401545" y="1125581"/>
                  </a:lnTo>
                  <a:lnTo>
                    <a:pt x="399605" y="1130175"/>
                  </a:lnTo>
                  <a:lnTo>
                    <a:pt x="397743" y="1134770"/>
                  </a:lnTo>
                  <a:lnTo>
                    <a:pt x="395934" y="1139364"/>
                  </a:lnTo>
                  <a:lnTo>
                    <a:pt x="394160" y="1143958"/>
                  </a:lnTo>
                  <a:lnTo>
                    <a:pt x="392399" y="1148552"/>
                  </a:lnTo>
                  <a:lnTo>
                    <a:pt x="390629" y="1153146"/>
                  </a:lnTo>
                  <a:lnTo>
                    <a:pt x="388829" y="1157741"/>
                  </a:lnTo>
                  <a:lnTo>
                    <a:pt x="386978" y="1162335"/>
                  </a:lnTo>
                  <a:lnTo>
                    <a:pt x="385055" y="1166929"/>
                  </a:lnTo>
                  <a:lnTo>
                    <a:pt x="383046" y="1171523"/>
                  </a:lnTo>
                  <a:lnTo>
                    <a:pt x="380928" y="1176118"/>
                  </a:lnTo>
                  <a:lnTo>
                    <a:pt x="378694" y="1180712"/>
                  </a:lnTo>
                  <a:lnTo>
                    <a:pt x="376345" y="1185306"/>
                  </a:lnTo>
                  <a:lnTo>
                    <a:pt x="373885" y="1189900"/>
                  </a:lnTo>
                  <a:lnTo>
                    <a:pt x="371318" y="1194494"/>
                  </a:lnTo>
                  <a:lnTo>
                    <a:pt x="368653" y="1199089"/>
                  </a:lnTo>
                  <a:lnTo>
                    <a:pt x="365903" y="1203683"/>
                  </a:lnTo>
                  <a:lnTo>
                    <a:pt x="363080" y="1208277"/>
                  </a:lnTo>
                  <a:lnTo>
                    <a:pt x="360203" y="1212871"/>
                  </a:lnTo>
                  <a:lnTo>
                    <a:pt x="357287" y="1217465"/>
                  </a:lnTo>
                  <a:lnTo>
                    <a:pt x="354352" y="1222060"/>
                  </a:lnTo>
                  <a:lnTo>
                    <a:pt x="351418" y="1226654"/>
                  </a:lnTo>
                  <a:lnTo>
                    <a:pt x="348502" y="1231248"/>
                  </a:lnTo>
                  <a:lnTo>
                    <a:pt x="345618" y="1235842"/>
                  </a:lnTo>
                  <a:lnTo>
                    <a:pt x="342778" y="1240436"/>
                  </a:lnTo>
                  <a:lnTo>
                    <a:pt x="339992" y="1245031"/>
                  </a:lnTo>
                  <a:lnTo>
                    <a:pt x="337266" y="1249625"/>
                  </a:lnTo>
                  <a:lnTo>
                    <a:pt x="334606" y="1254219"/>
                  </a:lnTo>
                  <a:lnTo>
                    <a:pt x="332014" y="1258813"/>
                  </a:lnTo>
                  <a:lnTo>
                    <a:pt x="329492" y="1263408"/>
                  </a:lnTo>
                  <a:lnTo>
                    <a:pt x="327042" y="1268002"/>
                  </a:lnTo>
                  <a:lnTo>
                    <a:pt x="324653" y="1272596"/>
                  </a:lnTo>
                  <a:lnTo>
                    <a:pt x="322323" y="1277190"/>
                  </a:lnTo>
                  <a:lnTo>
                    <a:pt x="320046" y="1281784"/>
                  </a:lnTo>
                  <a:lnTo>
                    <a:pt x="317820" y="1286379"/>
                  </a:lnTo>
                  <a:lnTo>
                    <a:pt x="315639" y="1290973"/>
                  </a:lnTo>
                  <a:lnTo>
                    <a:pt x="313503" y="1295567"/>
                  </a:lnTo>
                  <a:lnTo>
                    <a:pt x="311409" y="1300161"/>
                  </a:lnTo>
                  <a:lnTo>
                    <a:pt x="309356" y="1304755"/>
                  </a:lnTo>
                  <a:lnTo>
                    <a:pt x="307349" y="1309350"/>
                  </a:lnTo>
                  <a:lnTo>
                    <a:pt x="305387" y="1313944"/>
                  </a:lnTo>
                  <a:lnTo>
                    <a:pt x="303469" y="1318538"/>
                  </a:lnTo>
                  <a:lnTo>
                    <a:pt x="301597" y="1323132"/>
                  </a:lnTo>
                  <a:lnTo>
                    <a:pt x="299770" y="1327726"/>
                  </a:lnTo>
                  <a:lnTo>
                    <a:pt x="297990" y="1332321"/>
                  </a:lnTo>
                  <a:lnTo>
                    <a:pt x="296256" y="1336915"/>
                  </a:lnTo>
                  <a:lnTo>
                    <a:pt x="294566" y="1341509"/>
                  </a:lnTo>
                  <a:lnTo>
                    <a:pt x="292919" y="1346103"/>
                  </a:lnTo>
                  <a:lnTo>
                    <a:pt x="291311" y="1350698"/>
                  </a:lnTo>
                  <a:lnTo>
                    <a:pt x="289742" y="1355292"/>
                  </a:lnTo>
                  <a:lnTo>
                    <a:pt x="288203" y="1359886"/>
                  </a:lnTo>
                  <a:lnTo>
                    <a:pt x="286686" y="1364480"/>
                  </a:lnTo>
                  <a:lnTo>
                    <a:pt x="285187" y="1369074"/>
                  </a:lnTo>
                  <a:lnTo>
                    <a:pt x="283698" y="1373669"/>
                  </a:lnTo>
                  <a:lnTo>
                    <a:pt x="282213" y="1378263"/>
                  </a:lnTo>
                  <a:lnTo>
                    <a:pt x="280726" y="1382857"/>
                  </a:lnTo>
                  <a:lnTo>
                    <a:pt x="279232" y="1387451"/>
                  </a:lnTo>
                  <a:lnTo>
                    <a:pt x="277727" y="1392045"/>
                  </a:lnTo>
                  <a:lnTo>
                    <a:pt x="276206" y="1396640"/>
                  </a:lnTo>
                  <a:lnTo>
                    <a:pt x="274666" y="1401234"/>
                  </a:lnTo>
                  <a:lnTo>
                    <a:pt x="273110" y="1405828"/>
                  </a:lnTo>
                  <a:lnTo>
                    <a:pt x="271540" y="1410422"/>
                  </a:lnTo>
                  <a:lnTo>
                    <a:pt x="269959" y="1415016"/>
                  </a:lnTo>
                  <a:lnTo>
                    <a:pt x="268373" y="1419611"/>
                  </a:lnTo>
                  <a:lnTo>
                    <a:pt x="266785" y="1424205"/>
                  </a:lnTo>
                  <a:lnTo>
                    <a:pt x="265204" y="1428799"/>
                  </a:lnTo>
                  <a:lnTo>
                    <a:pt x="263634" y="1433393"/>
                  </a:lnTo>
                  <a:lnTo>
                    <a:pt x="262081" y="1437988"/>
                  </a:lnTo>
                  <a:lnTo>
                    <a:pt x="260553" y="1442582"/>
                  </a:lnTo>
                  <a:lnTo>
                    <a:pt x="259055" y="1447176"/>
                  </a:lnTo>
                  <a:lnTo>
                    <a:pt x="257586" y="1451770"/>
                  </a:lnTo>
                  <a:lnTo>
                    <a:pt x="256150" y="1456364"/>
                  </a:lnTo>
                  <a:lnTo>
                    <a:pt x="254748" y="1460959"/>
                  </a:lnTo>
                  <a:lnTo>
                    <a:pt x="253380" y="1465553"/>
                  </a:lnTo>
                  <a:lnTo>
                    <a:pt x="252047" y="1470147"/>
                  </a:lnTo>
                  <a:lnTo>
                    <a:pt x="250750" y="1474741"/>
                  </a:lnTo>
                  <a:lnTo>
                    <a:pt x="249491" y="1479335"/>
                  </a:lnTo>
                  <a:lnTo>
                    <a:pt x="248272" y="1483930"/>
                  </a:lnTo>
                  <a:lnTo>
                    <a:pt x="247101" y="1488524"/>
                  </a:lnTo>
                  <a:lnTo>
                    <a:pt x="245979" y="1493118"/>
                  </a:lnTo>
                  <a:lnTo>
                    <a:pt x="244911" y="1497712"/>
                  </a:lnTo>
                  <a:lnTo>
                    <a:pt x="243903" y="1502307"/>
                  </a:lnTo>
                  <a:lnTo>
                    <a:pt x="242961" y="1506901"/>
                  </a:lnTo>
                  <a:lnTo>
                    <a:pt x="242090" y="1511495"/>
                  </a:lnTo>
                  <a:lnTo>
                    <a:pt x="241297" y="1516089"/>
                  </a:lnTo>
                  <a:lnTo>
                    <a:pt x="240584" y="1520683"/>
                  </a:lnTo>
                  <a:lnTo>
                    <a:pt x="239954" y="1525278"/>
                  </a:lnTo>
                  <a:lnTo>
                    <a:pt x="239413" y="1529872"/>
                  </a:lnTo>
                  <a:lnTo>
                    <a:pt x="238959" y="1534466"/>
                  </a:lnTo>
                  <a:lnTo>
                    <a:pt x="238581" y="1539060"/>
                  </a:lnTo>
                  <a:lnTo>
                    <a:pt x="238271" y="1543654"/>
                  </a:lnTo>
                  <a:lnTo>
                    <a:pt x="238019" y="1548249"/>
                  </a:lnTo>
                  <a:lnTo>
                    <a:pt x="237816" y="1552843"/>
                  </a:lnTo>
                  <a:lnTo>
                    <a:pt x="237647" y="1557437"/>
                  </a:lnTo>
                  <a:lnTo>
                    <a:pt x="237501" y="1562031"/>
                  </a:lnTo>
                  <a:lnTo>
                    <a:pt x="237364" y="1566625"/>
                  </a:lnTo>
                  <a:lnTo>
                    <a:pt x="237223" y="1571220"/>
                  </a:lnTo>
                  <a:lnTo>
                    <a:pt x="237064" y="1575814"/>
                  </a:lnTo>
                  <a:lnTo>
                    <a:pt x="236878" y="1580408"/>
                  </a:lnTo>
                  <a:lnTo>
                    <a:pt x="236659" y="1585002"/>
                  </a:lnTo>
                  <a:lnTo>
                    <a:pt x="236403" y="1589597"/>
                  </a:lnTo>
                  <a:lnTo>
                    <a:pt x="236109" y="1594191"/>
                  </a:lnTo>
                  <a:lnTo>
                    <a:pt x="235776" y="1598785"/>
                  </a:lnTo>
                  <a:lnTo>
                    <a:pt x="235406" y="1603379"/>
                  </a:lnTo>
                  <a:lnTo>
                    <a:pt x="235004" y="1607973"/>
                  </a:lnTo>
                  <a:lnTo>
                    <a:pt x="234572" y="1612568"/>
                  </a:lnTo>
                  <a:lnTo>
                    <a:pt x="234116" y="1617162"/>
                  </a:lnTo>
                  <a:lnTo>
                    <a:pt x="233639" y="1621756"/>
                  </a:lnTo>
                  <a:lnTo>
                    <a:pt x="233147" y="1626350"/>
                  </a:lnTo>
                  <a:lnTo>
                    <a:pt x="232643" y="1630944"/>
                  </a:lnTo>
                  <a:lnTo>
                    <a:pt x="232128" y="1635539"/>
                  </a:lnTo>
                  <a:lnTo>
                    <a:pt x="231603" y="1640133"/>
                  </a:lnTo>
                  <a:lnTo>
                    <a:pt x="231071" y="1644727"/>
                  </a:lnTo>
                  <a:lnTo>
                    <a:pt x="230531" y="1649321"/>
                  </a:lnTo>
                  <a:lnTo>
                    <a:pt x="229985" y="1653915"/>
                  </a:lnTo>
                  <a:lnTo>
                    <a:pt x="229434" y="1658510"/>
                  </a:lnTo>
                  <a:lnTo>
                    <a:pt x="228881" y="1663104"/>
                  </a:lnTo>
                  <a:lnTo>
                    <a:pt x="228329" y="1667698"/>
                  </a:lnTo>
                  <a:lnTo>
                    <a:pt x="227783" y="1672292"/>
                  </a:lnTo>
                  <a:lnTo>
                    <a:pt x="227250" y="1676887"/>
                  </a:lnTo>
                  <a:lnTo>
                    <a:pt x="226733" y="1681481"/>
                  </a:lnTo>
                  <a:lnTo>
                    <a:pt x="226240" y="1686075"/>
                  </a:lnTo>
                  <a:lnTo>
                    <a:pt x="225775" y="1690669"/>
                  </a:lnTo>
                  <a:lnTo>
                    <a:pt x="225345" y="1695263"/>
                  </a:lnTo>
                  <a:lnTo>
                    <a:pt x="224953" y="1699858"/>
                  </a:lnTo>
                  <a:lnTo>
                    <a:pt x="224602" y="1704452"/>
                  </a:lnTo>
                  <a:lnTo>
                    <a:pt x="224301" y="1709046"/>
                  </a:lnTo>
                  <a:lnTo>
                    <a:pt x="224042" y="1713640"/>
                  </a:lnTo>
                  <a:lnTo>
                    <a:pt x="223824" y="1718234"/>
                  </a:lnTo>
                  <a:lnTo>
                    <a:pt x="223643" y="1722829"/>
                  </a:lnTo>
                  <a:lnTo>
                    <a:pt x="223496" y="1727423"/>
                  </a:lnTo>
                  <a:lnTo>
                    <a:pt x="223377" y="1732017"/>
                  </a:lnTo>
                  <a:lnTo>
                    <a:pt x="223281" y="1736611"/>
                  </a:lnTo>
                  <a:lnTo>
                    <a:pt x="223202" y="1741205"/>
                  </a:lnTo>
                  <a:lnTo>
                    <a:pt x="223134" y="1745800"/>
                  </a:lnTo>
                  <a:lnTo>
                    <a:pt x="223070" y="1750394"/>
                  </a:lnTo>
                  <a:lnTo>
                    <a:pt x="223007" y="1754988"/>
                  </a:lnTo>
                  <a:lnTo>
                    <a:pt x="222937" y="1759582"/>
                  </a:lnTo>
                  <a:lnTo>
                    <a:pt x="222860" y="1764177"/>
                  </a:lnTo>
                  <a:lnTo>
                    <a:pt x="222771" y="1768771"/>
                  </a:lnTo>
                  <a:lnTo>
                    <a:pt x="222671" y="1773365"/>
                  </a:lnTo>
                  <a:lnTo>
                    <a:pt x="222559" y="1777959"/>
                  </a:lnTo>
                  <a:lnTo>
                    <a:pt x="222434" y="1782553"/>
                  </a:lnTo>
                  <a:lnTo>
                    <a:pt x="222300" y="1787148"/>
                  </a:lnTo>
                  <a:lnTo>
                    <a:pt x="222157" y="1791742"/>
                  </a:lnTo>
                  <a:lnTo>
                    <a:pt x="222007" y="1796336"/>
                  </a:lnTo>
                  <a:lnTo>
                    <a:pt x="221855" y="1800930"/>
                  </a:lnTo>
                  <a:lnTo>
                    <a:pt x="221703" y="1805524"/>
                  </a:lnTo>
                  <a:lnTo>
                    <a:pt x="221554" y="1810119"/>
                  </a:lnTo>
                  <a:lnTo>
                    <a:pt x="221409" y="1814713"/>
                  </a:lnTo>
                  <a:lnTo>
                    <a:pt x="221271" y="1819307"/>
                  </a:lnTo>
                  <a:lnTo>
                    <a:pt x="221141" y="1823901"/>
                  </a:lnTo>
                  <a:lnTo>
                    <a:pt x="221019" y="1828495"/>
                  </a:lnTo>
                  <a:lnTo>
                    <a:pt x="220906" y="1833090"/>
                  </a:lnTo>
                  <a:lnTo>
                    <a:pt x="220800" y="1837684"/>
                  </a:lnTo>
                  <a:lnTo>
                    <a:pt x="220702" y="1842278"/>
                  </a:lnTo>
                  <a:lnTo>
                    <a:pt x="220609" y="1846872"/>
                  </a:lnTo>
                  <a:lnTo>
                    <a:pt x="220520" y="1851467"/>
                  </a:lnTo>
                  <a:lnTo>
                    <a:pt x="220433" y="1856061"/>
                  </a:lnTo>
                  <a:lnTo>
                    <a:pt x="220347" y="1860655"/>
                  </a:lnTo>
                  <a:lnTo>
                    <a:pt x="220262" y="1865249"/>
                  </a:lnTo>
                  <a:lnTo>
                    <a:pt x="220176" y="1869843"/>
                  </a:lnTo>
                  <a:lnTo>
                    <a:pt x="220090" y="1874438"/>
                  </a:lnTo>
                  <a:lnTo>
                    <a:pt x="220004" y="1879032"/>
                  </a:lnTo>
                  <a:lnTo>
                    <a:pt x="219919" y="1883626"/>
                  </a:lnTo>
                  <a:lnTo>
                    <a:pt x="219838" y="1888220"/>
                  </a:lnTo>
                  <a:lnTo>
                    <a:pt x="219761" y="1892814"/>
                  </a:lnTo>
                  <a:lnTo>
                    <a:pt x="219690" y="1897409"/>
                  </a:lnTo>
                  <a:lnTo>
                    <a:pt x="219626" y="1902003"/>
                  </a:lnTo>
                  <a:lnTo>
                    <a:pt x="219571" y="1906597"/>
                  </a:lnTo>
                  <a:lnTo>
                    <a:pt x="219524" y="1911191"/>
                  </a:lnTo>
                  <a:lnTo>
                    <a:pt x="219488" y="1915785"/>
                  </a:lnTo>
                  <a:lnTo>
                    <a:pt x="219461" y="1920380"/>
                  </a:lnTo>
                  <a:lnTo>
                    <a:pt x="219443" y="1924974"/>
                  </a:lnTo>
                  <a:lnTo>
                    <a:pt x="219434" y="1929568"/>
                  </a:lnTo>
                  <a:lnTo>
                    <a:pt x="219432" y="1934162"/>
                  </a:lnTo>
                  <a:lnTo>
                    <a:pt x="219436" y="1938757"/>
                  </a:lnTo>
                  <a:lnTo>
                    <a:pt x="219443" y="1943351"/>
                  </a:lnTo>
                  <a:lnTo>
                    <a:pt x="219453" y="1947945"/>
                  </a:lnTo>
                  <a:lnTo>
                    <a:pt x="219462" y="1952539"/>
                  </a:lnTo>
                  <a:lnTo>
                    <a:pt x="219471" y="1957133"/>
                  </a:lnTo>
                  <a:lnTo>
                    <a:pt x="219478" y="1961728"/>
                  </a:lnTo>
                  <a:lnTo>
                    <a:pt x="219481" y="1966322"/>
                  </a:lnTo>
                  <a:lnTo>
                    <a:pt x="219479" y="1970916"/>
                  </a:lnTo>
                  <a:lnTo>
                    <a:pt x="219473" y="1975510"/>
                  </a:lnTo>
                  <a:lnTo>
                    <a:pt x="219462" y="1980104"/>
                  </a:lnTo>
                  <a:lnTo>
                    <a:pt x="219446" y="1984699"/>
                  </a:lnTo>
                  <a:lnTo>
                    <a:pt x="219427" y="1989293"/>
                  </a:lnTo>
                  <a:lnTo>
                    <a:pt x="219406" y="1993887"/>
                  </a:lnTo>
                  <a:lnTo>
                    <a:pt x="219383" y="1998481"/>
                  </a:lnTo>
                  <a:lnTo>
                    <a:pt x="219360" y="2003076"/>
                  </a:lnTo>
                  <a:lnTo>
                    <a:pt x="219338" y="2007670"/>
                  </a:lnTo>
                  <a:lnTo>
                    <a:pt x="219318" y="2012264"/>
                  </a:lnTo>
                  <a:lnTo>
                    <a:pt x="219301" y="2016858"/>
                  </a:lnTo>
                  <a:lnTo>
                    <a:pt x="219289" y="2021452"/>
                  </a:lnTo>
                  <a:lnTo>
                    <a:pt x="219280" y="2026047"/>
                  </a:lnTo>
                  <a:lnTo>
                    <a:pt x="219275" y="2030641"/>
                  </a:lnTo>
                  <a:lnTo>
                    <a:pt x="219274" y="2035235"/>
                  </a:lnTo>
                  <a:lnTo>
                    <a:pt x="219276" y="2039829"/>
                  </a:lnTo>
                  <a:lnTo>
                    <a:pt x="219281" y="2044423"/>
                  </a:lnTo>
                  <a:lnTo>
                    <a:pt x="219286" y="2049018"/>
                  </a:lnTo>
                  <a:lnTo>
                    <a:pt x="219292" y="2053612"/>
                  </a:lnTo>
                  <a:lnTo>
                    <a:pt x="219297" y="2058206"/>
                  </a:lnTo>
                  <a:lnTo>
                    <a:pt x="219300" y="2062800"/>
                  </a:lnTo>
                  <a:lnTo>
                    <a:pt x="219300" y="2067394"/>
                  </a:lnTo>
                  <a:lnTo>
                    <a:pt x="219297" y="2071989"/>
                  </a:lnTo>
                  <a:lnTo>
                    <a:pt x="219290" y="2076583"/>
                  </a:lnTo>
                  <a:lnTo>
                    <a:pt x="219280" y="2081177"/>
                  </a:lnTo>
                  <a:lnTo>
                    <a:pt x="219265" y="2085771"/>
                  </a:lnTo>
                  <a:lnTo>
                    <a:pt x="219246" y="2090366"/>
                  </a:lnTo>
                  <a:lnTo>
                    <a:pt x="219224" y="2094960"/>
                  </a:lnTo>
                  <a:lnTo>
                    <a:pt x="219199" y="2099554"/>
                  </a:lnTo>
                  <a:lnTo>
                    <a:pt x="219171" y="2104148"/>
                  </a:lnTo>
                  <a:lnTo>
                    <a:pt x="219142" y="2108742"/>
                  </a:lnTo>
                  <a:lnTo>
                    <a:pt x="219113" y="2113337"/>
                  </a:lnTo>
                  <a:lnTo>
                    <a:pt x="219083" y="2117931"/>
                  </a:lnTo>
                  <a:lnTo>
                    <a:pt x="219055" y="2122525"/>
                  </a:lnTo>
                  <a:lnTo>
                    <a:pt x="219028" y="2127119"/>
                  </a:lnTo>
                  <a:lnTo>
                    <a:pt x="219003" y="2131713"/>
                  </a:lnTo>
                  <a:lnTo>
                    <a:pt x="218982" y="2136308"/>
                  </a:lnTo>
                  <a:lnTo>
                    <a:pt x="218964" y="2140902"/>
                  </a:lnTo>
                  <a:lnTo>
                    <a:pt x="218950" y="2145496"/>
                  </a:lnTo>
                  <a:lnTo>
                    <a:pt x="218941" y="2150090"/>
                  </a:lnTo>
                  <a:lnTo>
                    <a:pt x="218935" y="2154684"/>
                  </a:lnTo>
                  <a:lnTo>
                    <a:pt x="218934" y="2159279"/>
                  </a:lnTo>
                  <a:lnTo>
                    <a:pt x="218937" y="2163873"/>
                  </a:lnTo>
                  <a:lnTo>
                    <a:pt x="218943" y="2168467"/>
                  </a:lnTo>
                  <a:lnTo>
                    <a:pt x="218951" y="2173061"/>
                  </a:lnTo>
                  <a:lnTo>
                    <a:pt x="218962" y="2177656"/>
                  </a:lnTo>
                  <a:lnTo>
                    <a:pt x="218973" y="2182250"/>
                  </a:lnTo>
                  <a:lnTo>
                    <a:pt x="218986" y="2186844"/>
                  </a:lnTo>
                  <a:lnTo>
                    <a:pt x="218998" y="2191438"/>
                  </a:lnTo>
                  <a:lnTo>
                    <a:pt x="219009" y="2196032"/>
                  </a:lnTo>
                  <a:lnTo>
                    <a:pt x="219018" y="2200627"/>
                  </a:lnTo>
                  <a:lnTo>
                    <a:pt x="219025" y="2205221"/>
                  </a:lnTo>
                  <a:lnTo>
                    <a:pt x="219029" y="2209815"/>
                  </a:lnTo>
                  <a:lnTo>
                    <a:pt x="219031" y="2214409"/>
                  </a:lnTo>
                  <a:lnTo>
                    <a:pt x="219030" y="2219003"/>
                  </a:lnTo>
                  <a:lnTo>
                    <a:pt x="219026" y="2223598"/>
                  </a:lnTo>
                  <a:lnTo>
                    <a:pt x="219018" y="2228192"/>
                  </a:lnTo>
                  <a:lnTo>
                    <a:pt x="219008" y="2232786"/>
                  </a:lnTo>
                  <a:lnTo>
                    <a:pt x="218996" y="2237380"/>
                  </a:lnTo>
                  <a:lnTo>
                    <a:pt x="218981" y="2241974"/>
                  </a:lnTo>
                  <a:lnTo>
                    <a:pt x="218964" y="2246569"/>
                  </a:lnTo>
                  <a:lnTo>
                    <a:pt x="218946" y="2251163"/>
                  </a:lnTo>
                  <a:lnTo>
                    <a:pt x="218928" y="2255757"/>
                  </a:lnTo>
                  <a:lnTo>
                    <a:pt x="218910" y="2260351"/>
                  </a:lnTo>
                  <a:lnTo>
                    <a:pt x="218893" y="2264946"/>
                  </a:lnTo>
                  <a:lnTo>
                    <a:pt x="218877" y="2269540"/>
                  </a:lnTo>
                  <a:lnTo>
                    <a:pt x="218863" y="2274134"/>
                  </a:lnTo>
                  <a:lnTo>
                    <a:pt x="218851" y="2278728"/>
                  </a:lnTo>
                  <a:lnTo>
                    <a:pt x="218843" y="2283322"/>
                  </a:lnTo>
                  <a:lnTo>
                    <a:pt x="218837" y="2287917"/>
                  </a:lnTo>
                  <a:lnTo>
                    <a:pt x="218835" y="2292511"/>
                  </a:lnTo>
                  <a:lnTo>
                    <a:pt x="218835" y="2297105"/>
                  </a:lnTo>
                  <a:lnTo>
                    <a:pt x="218839" y="2301699"/>
                  </a:lnTo>
                  <a:lnTo>
                    <a:pt x="218845" y="2306293"/>
                  </a:lnTo>
                  <a:lnTo>
                    <a:pt x="218853" y="2310888"/>
                  </a:lnTo>
                  <a:lnTo>
                    <a:pt x="218863" y="2315482"/>
                  </a:lnTo>
                  <a:lnTo>
                    <a:pt x="218873" y="2320076"/>
                  </a:lnTo>
                  <a:lnTo>
                    <a:pt x="218884" y="2324670"/>
                  </a:lnTo>
                  <a:lnTo>
                    <a:pt x="218894" y="2329264"/>
                  </a:lnTo>
                  <a:lnTo>
                    <a:pt x="218902" y="2333859"/>
                  </a:lnTo>
                  <a:lnTo>
                    <a:pt x="218908" y="2338453"/>
                  </a:lnTo>
                  <a:lnTo>
                    <a:pt x="218912" y="2343047"/>
                  </a:lnTo>
                  <a:lnTo>
                    <a:pt x="218913" y="2347641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6" name="pg34">
              <a:extLst>
                <a:ext uri="{FF2B5EF4-FFF2-40B4-BE49-F238E27FC236}">
                  <a16:creationId xmlns:a16="http://schemas.microsoft.com/office/drawing/2014/main" id="{7D83B02D-1355-CDE0-9A5E-CC0C74602DE9}"/>
                </a:ext>
              </a:extLst>
            </p:cNvPr>
            <p:cNvSpPr/>
            <p:nvPr/>
          </p:nvSpPr>
          <p:spPr>
            <a:xfrm>
              <a:off x="5829266" y="4439406"/>
              <a:ext cx="427500" cy="2106249"/>
            </a:xfrm>
            <a:custGeom>
              <a:avLst/>
              <a:gdLst/>
              <a:ahLst/>
              <a:cxnLst/>
              <a:rect l="0" t="0" r="0" b="0"/>
              <a:pathLst>
                <a:path w="427500" h="2106249">
                  <a:moveTo>
                    <a:pt x="213504" y="2106249"/>
                  </a:moveTo>
                  <a:lnTo>
                    <a:pt x="213491" y="2102127"/>
                  </a:lnTo>
                  <a:lnTo>
                    <a:pt x="213479" y="2098006"/>
                  </a:lnTo>
                  <a:lnTo>
                    <a:pt x="213466" y="2093884"/>
                  </a:lnTo>
                  <a:lnTo>
                    <a:pt x="213453" y="2089762"/>
                  </a:lnTo>
                  <a:lnTo>
                    <a:pt x="213440" y="2085640"/>
                  </a:lnTo>
                  <a:lnTo>
                    <a:pt x="213426" y="2081518"/>
                  </a:lnTo>
                  <a:lnTo>
                    <a:pt x="213412" y="2077397"/>
                  </a:lnTo>
                  <a:lnTo>
                    <a:pt x="213398" y="2073275"/>
                  </a:lnTo>
                  <a:lnTo>
                    <a:pt x="213383" y="2069153"/>
                  </a:lnTo>
                  <a:lnTo>
                    <a:pt x="213368" y="2065031"/>
                  </a:lnTo>
                  <a:lnTo>
                    <a:pt x="213354" y="2060909"/>
                  </a:lnTo>
                  <a:lnTo>
                    <a:pt x="213340" y="2056787"/>
                  </a:lnTo>
                  <a:lnTo>
                    <a:pt x="213327" y="2052666"/>
                  </a:lnTo>
                  <a:lnTo>
                    <a:pt x="213315" y="2048544"/>
                  </a:lnTo>
                  <a:lnTo>
                    <a:pt x="213305" y="2044422"/>
                  </a:lnTo>
                  <a:lnTo>
                    <a:pt x="213296" y="2040300"/>
                  </a:lnTo>
                  <a:lnTo>
                    <a:pt x="213289" y="2036178"/>
                  </a:lnTo>
                  <a:lnTo>
                    <a:pt x="213282" y="2032056"/>
                  </a:lnTo>
                  <a:lnTo>
                    <a:pt x="213277" y="2027935"/>
                  </a:lnTo>
                  <a:lnTo>
                    <a:pt x="213272" y="2023813"/>
                  </a:lnTo>
                  <a:lnTo>
                    <a:pt x="213266" y="2019691"/>
                  </a:lnTo>
                  <a:lnTo>
                    <a:pt x="213259" y="2015569"/>
                  </a:lnTo>
                  <a:lnTo>
                    <a:pt x="213249" y="2011447"/>
                  </a:lnTo>
                  <a:lnTo>
                    <a:pt x="213237" y="2007326"/>
                  </a:lnTo>
                  <a:lnTo>
                    <a:pt x="213222" y="2003204"/>
                  </a:lnTo>
                  <a:lnTo>
                    <a:pt x="213203" y="1999082"/>
                  </a:lnTo>
                  <a:lnTo>
                    <a:pt x="213179" y="1994960"/>
                  </a:lnTo>
                  <a:lnTo>
                    <a:pt x="213151" y="1990838"/>
                  </a:lnTo>
                  <a:lnTo>
                    <a:pt x="213119" y="1986716"/>
                  </a:lnTo>
                  <a:lnTo>
                    <a:pt x="213082" y="1982595"/>
                  </a:lnTo>
                  <a:lnTo>
                    <a:pt x="213042" y="1978473"/>
                  </a:lnTo>
                  <a:lnTo>
                    <a:pt x="212999" y="1974351"/>
                  </a:lnTo>
                  <a:lnTo>
                    <a:pt x="212954" y="1970229"/>
                  </a:lnTo>
                  <a:lnTo>
                    <a:pt x="212907" y="1966107"/>
                  </a:lnTo>
                  <a:lnTo>
                    <a:pt x="212859" y="1961986"/>
                  </a:lnTo>
                  <a:lnTo>
                    <a:pt x="212812" y="1957864"/>
                  </a:lnTo>
                  <a:lnTo>
                    <a:pt x="212765" y="1953742"/>
                  </a:lnTo>
                  <a:lnTo>
                    <a:pt x="212719" y="1949620"/>
                  </a:lnTo>
                  <a:lnTo>
                    <a:pt x="212676" y="1945498"/>
                  </a:lnTo>
                  <a:lnTo>
                    <a:pt x="212635" y="1941376"/>
                  </a:lnTo>
                  <a:lnTo>
                    <a:pt x="212597" y="1937255"/>
                  </a:lnTo>
                  <a:lnTo>
                    <a:pt x="212563" y="1933133"/>
                  </a:lnTo>
                  <a:lnTo>
                    <a:pt x="212531" y="1929011"/>
                  </a:lnTo>
                  <a:lnTo>
                    <a:pt x="212503" y="1924889"/>
                  </a:lnTo>
                  <a:lnTo>
                    <a:pt x="212479" y="1920767"/>
                  </a:lnTo>
                  <a:lnTo>
                    <a:pt x="212459" y="1916646"/>
                  </a:lnTo>
                  <a:lnTo>
                    <a:pt x="212443" y="1912524"/>
                  </a:lnTo>
                  <a:lnTo>
                    <a:pt x="212431" y="1908402"/>
                  </a:lnTo>
                  <a:lnTo>
                    <a:pt x="212423" y="1904280"/>
                  </a:lnTo>
                  <a:lnTo>
                    <a:pt x="212418" y="1900158"/>
                  </a:lnTo>
                  <a:lnTo>
                    <a:pt x="212417" y="1896036"/>
                  </a:lnTo>
                  <a:lnTo>
                    <a:pt x="212419" y="1891915"/>
                  </a:lnTo>
                  <a:lnTo>
                    <a:pt x="212423" y="1887793"/>
                  </a:lnTo>
                  <a:lnTo>
                    <a:pt x="212431" y="1883671"/>
                  </a:lnTo>
                  <a:lnTo>
                    <a:pt x="212440" y="1879549"/>
                  </a:lnTo>
                  <a:lnTo>
                    <a:pt x="212451" y="1875427"/>
                  </a:lnTo>
                  <a:lnTo>
                    <a:pt x="212462" y="1871306"/>
                  </a:lnTo>
                  <a:lnTo>
                    <a:pt x="212474" y="1867184"/>
                  </a:lnTo>
                  <a:lnTo>
                    <a:pt x="212486" y="1863062"/>
                  </a:lnTo>
                  <a:lnTo>
                    <a:pt x="212496" y="1858940"/>
                  </a:lnTo>
                  <a:lnTo>
                    <a:pt x="212506" y="1854818"/>
                  </a:lnTo>
                  <a:lnTo>
                    <a:pt x="212514" y="1850696"/>
                  </a:lnTo>
                  <a:lnTo>
                    <a:pt x="212520" y="1846575"/>
                  </a:lnTo>
                  <a:lnTo>
                    <a:pt x="212524" y="1842453"/>
                  </a:lnTo>
                  <a:lnTo>
                    <a:pt x="212527" y="1838331"/>
                  </a:lnTo>
                  <a:lnTo>
                    <a:pt x="212527" y="1834209"/>
                  </a:lnTo>
                  <a:lnTo>
                    <a:pt x="212526" y="1830087"/>
                  </a:lnTo>
                  <a:lnTo>
                    <a:pt x="212524" y="1825966"/>
                  </a:lnTo>
                  <a:lnTo>
                    <a:pt x="212520" y="1821844"/>
                  </a:lnTo>
                  <a:lnTo>
                    <a:pt x="212515" y="1817722"/>
                  </a:lnTo>
                  <a:lnTo>
                    <a:pt x="212509" y="1813600"/>
                  </a:lnTo>
                  <a:lnTo>
                    <a:pt x="212502" y="1809478"/>
                  </a:lnTo>
                  <a:lnTo>
                    <a:pt x="212495" y="1805356"/>
                  </a:lnTo>
                  <a:lnTo>
                    <a:pt x="212487" y="1801235"/>
                  </a:lnTo>
                  <a:lnTo>
                    <a:pt x="212478" y="1797113"/>
                  </a:lnTo>
                  <a:lnTo>
                    <a:pt x="212468" y="1792991"/>
                  </a:lnTo>
                  <a:lnTo>
                    <a:pt x="212457" y="1788869"/>
                  </a:lnTo>
                  <a:lnTo>
                    <a:pt x="212444" y="1784747"/>
                  </a:lnTo>
                  <a:lnTo>
                    <a:pt x="212430" y="1780626"/>
                  </a:lnTo>
                  <a:lnTo>
                    <a:pt x="212414" y="1776504"/>
                  </a:lnTo>
                  <a:lnTo>
                    <a:pt x="212394" y="1772382"/>
                  </a:lnTo>
                  <a:lnTo>
                    <a:pt x="212370" y="1768260"/>
                  </a:lnTo>
                  <a:lnTo>
                    <a:pt x="212342" y="1764138"/>
                  </a:lnTo>
                  <a:lnTo>
                    <a:pt x="212309" y="1760016"/>
                  </a:lnTo>
                  <a:lnTo>
                    <a:pt x="212270" y="1755895"/>
                  </a:lnTo>
                  <a:lnTo>
                    <a:pt x="212223" y="1751773"/>
                  </a:lnTo>
                  <a:lnTo>
                    <a:pt x="212168" y="1747651"/>
                  </a:lnTo>
                  <a:lnTo>
                    <a:pt x="212105" y="1743529"/>
                  </a:lnTo>
                  <a:lnTo>
                    <a:pt x="212031" y="1739407"/>
                  </a:lnTo>
                  <a:lnTo>
                    <a:pt x="211947" y="1735285"/>
                  </a:lnTo>
                  <a:lnTo>
                    <a:pt x="211853" y="1731164"/>
                  </a:lnTo>
                  <a:lnTo>
                    <a:pt x="211750" y="1727042"/>
                  </a:lnTo>
                  <a:lnTo>
                    <a:pt x="211637" y="1722920"/>
                  </a:lnTo>
                  <a:lnTo>
                    <a:pt x="211516" y="1718798"/>
                  </a:lnTo>
                  <a:lnTo>
                    <a:pt x="211387" y="1714676"/>
                  </a:lnTo>
                  <a:lnTo>
                    <a:pt x="211251" y="1710555"/>
                  </a:lnTo>
                  <a:lnTo>
                    <a:pt x="211111" y="1706433"/>
                  </a:lnTo>
                  <a:lnTo>
                    <a:pt x="210969" y="1702311"/>
                  </a:lnTo>
                  <a:lnTo>
                    <a:pt x="210827" y="1698189"/>
                  </a:lnTo>
                  <a:lnTo>
                    <a:pt x="210687" y="1694067"/>
                  </a:lnTo>
                  <a:lnTo>
                    <a:pt x="210551" y="1689945"/>
                  </a:lnTo>
                  <a:lnTo>
                    <a:pt x="210422" y="1685824"/>
                  </a:lnTo>
                  <a:lnTo>
                    <a:pt x="210300" y="1681702"/>
                  </a:lnTo>
                  <a:lnTo>
                    <a:pt x="210187" y="1677580"/>
                  </a:lnTo>
                  <a:lnTo>
                    <a:pt x="210084" y="1673458"/>
                  </a:lnTo>
                  <a:lnTo>
                    <a:pt x="209993" y="1669336"/>
                  </a:lnTo>
                  <a:lnTo>
                    <a:pt x="209910" y="1665215"/>
                  </a:lnTo>
                  <a:lnTo>
                    <a:pt x="209836" y="1661093"/>
                  </a:lnTo>
                  <a:lnTo>
                    <a:pt x="209769" y="1656971"/>
                  </a:lnTo>
                  <a:lnTo>
                    <a:pt x="209706" y="1652849"/>
                  </a:lnTo>
                  <a:lnTo>
                    <a:pt x="209645" y="1648727"/>
                  </a:lnTo>
                  <a:lnTo>
                    <a:pt x="209583" y="1644605"/>
                  </a:lnTo>
                  <a:lnTo>
                    <a:pt x="209517" y="1640484"/>
                  </a:lnTo>
                  <a:lnTo>
                    <a:pt x="209442" y="1636362"/>
                  </a:lnTo>
                  <a:lnTo>
                    <a:pt x="209357" y="1632240"/>
                  </a:lnTo>
                  <a:lnTo>
                    <a:pt x="209259" y="1628118"/>
                  </a:lnTo>
                  <a:lnTo>
                    <a:pt x="209147" y="1623996"/>
                  </a:lnTo>
                  <a:lnTo>
                    <a:pt x="209018" y="1619875"/>
                  </a:lnTo>
                  <a:lnTo>
                    <a:pt x="208874" y="1615753"/>
                  </a:lnTo>
                  <a:lnTo>
                    <a:pt x="208713" y="1611631"/>
                  </a:lnTo>
                  <a:lnTo>
                    <a:pt x="208538" y="1607509"/>
                  </a:lnTo>
                  <a:lnTo>
                    <a:pt x="208348" y="1603387"/>
                  </a:lnTo>
                  <a:lnTo>
                    <a:pt x="208147" y="1599265"/>
                  </a:lnTo>
                  <a:lnTo>
                    <a:pt x="207939" y="1595144"/>
                  </a:lnTo>
                  <a:lnTo>
                    <a:pt x="207727" y="1591022"/>
                  </a:lnTo>
                  <a:lnTo>
                    <a:pt x="207513" y="1586900"/>
                  </a:lnTo>
                  <a:lnTo>
                    <a:pt x="207301" y="1582778"/>
                  </a:lnTo>
                  <a:lnTo>
                    <a:pt x="207093" y="1578656"/>
                  </a:lnTo>
                  <a:lnTo>
                    <a:pt x="206892" y="1574535"/>
                  </a:lnTo>
                  <a:lnTo>
                    <a:pt x="206700" y="1570413"/>
                  </a:lnTo>
                  <a:lnTo>
                    <a:pt x="206519" y="1566291"/>
                  </a:lnTo>
                  <a:lnTo>
                    <a:pt x="206349" y="1562169"/>
                  </a:lnTo>
                  <a:lnTo>
                    <a:pt x="206190" y="1558047"/>
                  </a:lnTo>
                  <a:lnTo>
                    <a:pt x="206042" y="1553925"/>
                  </a:lnTo>
                  <a:lnTo>
                    <a:pt x="205904" y="1549804"/>
                  </a:lnTo>
                  <a:lnTo>
                    <a:pt x="205776" y="1545682"/>
                  </a:lnTo>
                  <a:lnTo>
                    <a:pt x="205657" y="1541560"/>
                  </a:lnTo>
                  <a:lnTo>
                    <a:pt x="205544" y="1537438"/>
                  </a:lnTo>
                  <a:lnTo>
                    <a:pt x="205438" y="1533316"/>
                  </a:lnTo>
                  <a:lnTo>
                    <a:pt x="205334" y="1529195"/>
                  </a:lnTo>
                  <a:lnTo>
                    <a:pt x="205232" y="1525073"/>
                  </a:lnTo>
                  <a:lnTo>
                    <a:pt x="205128" y="1520951"/>
                  </a:lnTo>
                  <a:lnTo>
                    <a:pt x="205020" y="1516829"/>
                  </a:lnTo>
                  <a:lnTo>
                    <a:pt x="204904" y="1512707"/>
                  </a:lnTo>
                  <a:lnTo>
                    <a:pt x="204777" y="1508585"/>
                  </a:lnTo>
                  <a:lnTo>
                    <a:pt x="204634" y="1504464"/>
                  </a:lnTo>
                  <a:lnTo>
                    <a:pt x="204467" y="1500342"/>
                  </a:lnTo>
                  <a:lnTo>
                    <a:pt x="204273" y="1496220"/>
                  </a:lnTo>
                  <a:lnTo>
                    <a:pt x="204047" y="1492098"/>
                  </a:lnTo>
                  <a:lnTo>
                    <a:pt x="203784" y="1487976"/>
                  </a:lnTo>
                  <a:lnTo>
                    <a:pt x="203480" y="1483855"/>
                  </a:lnTo>
                  <a:lnTo>
                    <a:pt x="203133" y="1479733"/>
                  </a:lnTo>
                  <a:lnTo>
                    <a:pt x="202739" y="1475611"/>
                  </a:lnTo>
                  <a:lnTo>
                    <a:pt x="202297" y="1471489"/>
                  </a:lnTo>
                  <a:lnTo>
                    <a:pt x="201805" y="1467367"/>
                  </a:lnTo>
                  <a:lnTo>
                    <a:pt x="201259" y="1463245"/>
                  </a:lnTo>
                  <a:lnTo>
                    <a:pt x="200669" y="1459124"/>
                  </a:lnTo>
                  <a:lnTo>
                    <a:pt x="200037" y="1455002"/>
                  </a:lnTo>
                  <a:lnTo>
                    <a:pt x="199369" y="1450880"/>
                  </a:lnTo>
                  <a:lnTo>
                    <a:pt x="198670" y="1446758"/>
                  </a:lnTo>
                  <a:lnTo>
                    <a:pt x="197945" y="1442636"/>
                  </a:lnTo>
                  <a:lnTo>
                    <a:pt x="197200" y="1438514"/>
                  </a:lnTo>
                  <a:lnTo>
                    <a:pt x="196442" y="1434393"/>
                  </a:lnTo>
                  <a:lnTo>
                    <a:pt x="195678" y="1430271"/>
                  </a:lnTo>
                  <a:lnTo>
                    <a:pt x="194914" y="1426149"/>
                  </a:lnTo>
                  <a:lnTo>
                    <a:pt x="194156" y="1422027"/>
                  </a:lnTo>
                  <a:lnTo>
                    <a:pt x="193409" y="1417905"/>
                  </a:lnTo>
                  <a:lnTo>
                    <a:pt x="192675" y="1413784"/>
                  </a:lnTo>
                  <a:lnTo>
                    <a:pt x="191958" y="1409662"/>
                  </a:lnTo>
                  <a:lnTo>
                    <a:pt x="191258" y="1405540"/>
                  </a:lnTo>
                  <a:lnTo>
                    <a:pt x="190577" y="1401418"/>
                  </a:lnTo>
                  <a:lnTo>
                    <a:pt x="189915" y="1397296"/>
                  </a:lnTo>
                  <a:lnTo>
                    <a:pt x="189269" y="1393174"/>
                  </a:lnTo>
                  <a:lnTo>
                    <a:pt x="188637" y="1389053"/>
                  </a:lnTo>
                  <a:lnTo>
                    <a:pt x="188015" y="1384931"/>
                  </a:lnTo>
                  <a:lnTo>
                    <a:pt x="187399" y="1380809"/>
                  </a:lnTo>
                  <a:lnTo>
                    <a:pt x="186786" y="1376687"/>
                  </a:lnTo>
                  <a:lnTo>
                    <a:pt x="186172" y="1372565"/>
                  </a:lnTo>
                  <a:lnTo>
                    <a:pt x="185554" y="1368444"/>
                  </a:lnTo>
                  <a:lnTo>
                    <a:pt x="184929" y="1364322"/>
                  </a:lnTo>
                  <a:lnTo>
                    <a:pt x="184293" y="1360200"/>
                  </a:lnTo>
                  <a:lnTo>
                    <a:pt x="183645" y="1356078"/>
                  </a:lnTo>
                  <a:lnTo>
                    <a:pt x="182986" y="1351956"/>
                  </a:lnTo>
                  <a:lnTo>
                    <a:pt x="182314" y="1347834"/>
                  </a:lnTo>
                  <a:lnTo>
                    <a:pt x="181630" y="1343713"/>
                  </a:lnTo>
                  <a:lnTo>
                    <a:pt x="180933" y="1339591"/>
                  </a:lnTo>
                  <a:lnTo>
                    <a:pt x="180223" y="1335469"/>
                  </a:lnTo>
                  <a:lnTo>
                    <a:pt x="179498" y="1331347"/>
                  </a:lnTo>
                  <a:lnTo>
                    <a:pt x="178756" y="1327225"/>
                  </a:lnTo>
                  <a:lnTo>
                    <a:pt x="177993" y="1323104"/>
                  </a:lnTo>
                  <a:lnTo>
                    <a:pt x="177204" y="1318982"/>
                  </a:lnTo>
                  <a:lnTo>
                    <a:pt x="176386" y="1314860"/>
                  </a:lnTo>
                  <a:lnTo>
                    <a:pt x="175531" y="1310738"/>
                  </a:lnTo>
                  <a:lnTo>
                    <a:pt x="174632" y="1306616"/>
                  </a:lnTo>
                  <a:lnTo>
                    <a:pt x="173681" y="1302494"/>
                  </a:lnTo>
                  <a:lnTo>
                    <a:pt x="172672" y="1298373"/>
                  </a:lnTo>
                  <a:lnTo>
                    <a:pt x="171594" y="1294251"/>
                  </a:lnTo>
                  <a:lnTo>
                    <a:pt x="170436" y="1290129"/>
                  </a:lnTo>
                  <a:lnTo>
                    <a:pt x="169200" y="1286007"/>
                  </a:lnTo>
                  <a:lnTo>
                    <a:pt x="167887" y="1281885"/>
                  </a:lnTo>
                  <a:lnTo>
                    <a:pt x="166496" y="1277764"/>
                  </a:lnTo>
                  <a:lnTo>
                    <a:pt x="165030" y="1273642"/>
                  </a:lnTo>
                  <a:lnTo>
                    <a:pt x="163495" y="1269520"/>
                  </a:lnTo>
                  <a:lnTo>
                    <a:pt x="161897" y="1265398"/>
                  </a:lnTo>
                  <a:lnTo>
                    <a:pt x="160246" y="1261276"/>
                  </a:lnTo>
                  <a:lnTo>
                    <a:pt x="158547" y="1257154"/>
                  </a:lnTo>
                  <a:lnTo>
                    <a:pt x="156819" y="1253033"/>
                  </a:lnTo>
                  <a:lnTo>
                    <a:pt x="155074" y="1248911"/>
                  </a:lnTo>
                  <a:lnTo>
                    <a:pt x="153325" y="1244789"/>
                  </a:lnTo>
                  <a:lnTo>
                    <a:pt x="151582" y="1240667"/>
                  </a:lnTo>
                  <a:lnTo>
                    <a:pt x="149855" y="1236545"/>
                  </a:lnTo>
                  <a:lnTo>
                    <a:pt x="148154" y="1232424"/>
                  </a:lnTo>
                  <a:lnTo>
                    <a:pt x="146486" y="1228302"/>
                  </a:lnTo>
                  <a:lnTo>
                    <a:pt x="144862" y="1224180"/>
                  </a:lnTo>
                  <a:lnTo>
                    <a:pt x="143289" y="1220058"/>
                  </a:lnTo>
                  <a:lnTo>
                    <a:pt x="141768" y="1215936"/>
                  </a:lnTo>
                  <a:lnTo>
                    <a:pt x="140300" y="1211814"/>
                  </a:lnTo>
                  <a:lnTo>
                    <a:pt x="138888" y="1207693"/>
                  </a:lnTo>
                  <a:lnTo>
                    <a:pt x="137532" y="1203571"/>
                  </a:lnTo>
                  <a:lnTo>
                    <a:pt x="136232" y="1199449"/>
                  </a:lnTo>
                  <a:lnTo>
                    <a:pt x="134987" y="1195327"/>
                  </a:lnTo>
                  <a:lnTo>
                    <a:pt x="133795" y="1191205"/>
                  </a:lnTo>
                  <a:lnTo>
                    <a:pt x="132659" y="1187084"/>
                  </a:lnTo>
                  <a:lnTo>
                    <a:pt x="131564" y="1182962"/>
                  </a:lnTo>
                  <a:lnTo>
                    <a:pt x="130506" y="1178840"/>
                  </a:lnTo>
                  <a:lnTo>
                    <a:pt x="129475" y="1174718"/>
                  </a:lnTo>
                  <a:lnTo>
                    <a:pt x="128461" y="1170596"/>
                  </a:lnTo>
                  <a:lnTo>
                    <a:pt x="127455" y="1166474"/>
                  </a:lnTo>
                  <a:lnTo>
                    <a:pt x="126444" y="1162353"/>
                  </a:lnTo>
                  <a:lnTo>
                    <a:pt x="125414" y="1158231"/>
                  </a:lnTo>
                  <a:lnTo>
                    <a:pt x="124345" y="1154109"/>
                  </a:lnTo>
                  <a:lnTo>
                    <a:pt x="123222" y="1149987"/>
                  </a:lnTo>
                  <a:lnTo>
                    <a:pt x="122030" y="1145865"/>
                  </a:lnTo>
                  <a:lnTo>
                    <a:pt x="120757" y="1141743"/>
                  </a:lnTo>
                  <a:lnTo>
                    <a:pt x="119388" y="1137622"/>
                  </a:lnTo>
                  <a:lnTo>
                    <a:pt x="117914" y="1133500"/>
                  </a:lnTo>
                  <a:lnTo>
                    <a:pt x="116325" y="1129378"/>
                  </a:lnTo>
                  <a:lnTo>
                    <a:pt x="114613" y="1125256"/>
                  </a:lnTo>
                  <a:lnTo>
                    <a:pt x="112771" y="1121134"/>
                  </a:lnTo>
                  <a:lnTo>
                    <a:pt x="110788" y="1117013"/>
                  </a:lnTo>
                  <a:lnTo>
                    <a:pt x="108684" y="1112891"/>
                  </a:lnTo>
                  <a:lnTo>
                    <a:pt x="106464" y="1108769"/>
                  </a:lnTo>
                  <a:lnTo>
                    <a:pt x="104140" y="1104647"/>
                  </a:lnTo>
                  <a:lnTo>
                    <a:pt x="101720" y="1100525"/>
                  </a:lnTo>
                  <a:lnTo>
                    <a:pt x="99220" y="1096403"/>
                  </a:lnTo>
                  <a:lnTo>
                    <a:pt x="96654" y="1092282"/>
                  </a:lnTo>
                  <a:lnTo>
                    <a:pt x="94036" y="1088160"/>
                  </a:lnTo>
                  <a:lnTo>
                    <a:pt x="91379" y="1084038"/>
                  </a:lnTo>
                  <a:lnTo>
                    <a:pt x="88707" y="1079916"/>
                  </a:lnTo>
                  <a:lnTo>
                    <a:pt x="86032" y="1075794"/>
                  </a:lnTo>
                  <a:lnTo>
                    <a:pt x="83367" y="1071673"/>
                  </a:lnTo>
                  <a:lnTo>
                    <a:pt x="80722" y="1067551"/>
                  </a:lnTo>
                  <a:lnTo>
                    <a:pt x="78105" y="1063429"/>
                  </a:lnTo>
                  <a:lnTo>
                    <a:pt x="75525" y="1059307"/>
                  </a:lnTo>
                  <a:lnTo>
                    <a:pt x="72985" y="1055185"/>
                  </a:lnTo>
                  <a:lnTo>
                    <a:pt x="70493" y="1051063"/>
                  </a:lnTo>
                  <a:lnTo>
                    <a:pt x="68053" y="1046942"/>
                  </a:lnTo>
                  <a:lnTo>
                    <a:pt x="65661" y="1042820"/>
                  </a:lnTo>
                  <a:lnTo>
                    <a:pt x="63317" y="1038698"/>
                  </a:lnTo>
                  <a:lnTo>
                    <a:pt x="61024" y="1034576"/>
                  </a:lnTo>
                  <a:lnTo>
                    <a:pt x="58780" y="1030454"/>
                  </a:lnTo>
                  <a:lnTo>
                    <a:pt x="56588" y="1026333"/>
                  </a:lnTo>
                  <a:lnTo>
                    <a:pt x="54448" y="1022211"/>
                  </a:lnTo>
                  <a:lnTo>
                    <a:pt x="52366" y="1018089"/>
                  </a:lnTo>
                  <a:lnTo>
                    <a:pt x="50353" y="1013967"/>
                  </a:lnTo>
                  <a:lnTo>
                    <a:pt x="48405" y="1009845"/>
                  </a:lnTo>
                  <a:lnTo>
                    <a:pt x="46527" y="1005723"/>
                  </a:lnTo>
                  <a:lnTo>
                    <a:pt x="44725" y="1001602"/>
                  </a:lnTo>
                  <a:lnTo>
                    <a:pt x="43002" y="997480"/>
                  </a:lnTo>
                  <a:lnTo>
                    <a:pt x="41362" y="993358"/>
                  </a:lnTo>
                  <a:lnTo>
                    <a:pt x="39805" y="989236"/>
                  </a:lnTo>
                  <a:lnTo>
                    <a:pt x="38333" y="985114"/>
                  </a:lnTo>
                  <a:lnTo>
                    <a:pt x="36950" y="980993"/>
                  </a:lnTo>
                  <a:lnTo>
                    <a:pt x="35643" y="976871"/>
                  </a:lnTo>
                  <a:lnTo>
                    <a:pt x="34399" y="972749"/>
                  </a:lnTo>
                  <a:lnTo>
                    <a:pt x="33206" y="968627"/>
                  </a:lnTo>
                  <a:lnTo>
                    <a:pt x="32048" y="964505"/>
                  </a:lnTo>
                  <a:lnTo>
                    <a:pt x="30910" y="960383"/>
                  </a:lnTo>
                  <a:lnTo>
                    <a:pt x="29774" y="956262"/>
                  </a:lnTo>
                  <a:lnTo>
                    <a:pt x="28624" y="952140"/>
                  </a:lnTo>
                  <a:lnTo>
                    <a:pt x="27442" y="948018"/>
                  </a:lnTo>
                  <a:lnTo>
                    <a:pt x="26207" y="943896"/>
                  </a:lnTo>
                  <a:lnTo>
                    <a:pt x="24914" y="939774"/>
                  </a:lnTo>
                  <a:lnTo>
                    <a:pt x="23556" y="935653"/>
                  </a:lnTo>
                  <a:lnTo>
                    <a:pt x="22133" y="931531"/>
                  </a:lnTo>
                  <a:lnTo>
                    <a:pt x="20647" y="927409"/>
                  </a:lnTo>
                  <a:lnTo>
                    <a:pt x="19104" y="923287"/>
                  </a:lnTo>
                  <a:lnTo>
                    <a:pt x="17515" y="919165"/>
                  </a:lnTo>
                  <a:lnTo>
                    <a:pt x="15895" y="915043"/>
                  </a:lnTo>
                  <a:lnTo>
                    <a:pt x="14262" y="910922"/>
                  </a:lnTo>
                  <a:lnTo>
                    <a:pt x="12640" y="906800"/>
                  </a:lnTo>
                  <a:lnTo>
                    <a:pt x="11049" y="902678"/>
                  </a:lnTo>
                  <a:lnTo>
                    <a:pt x="9509" y="898556"/>
                  </a:lnTo>
                  <a:lnTo>
                    <a:pt x="8038" y="894434"/>
                  </a:lnTo>
                  <a:lnTo>
                    <a:pt x="6654" y="890313"/>
                  </a:lnTo>
                  <a:lnTo>
                    <a:pt x="5371" y="886191"/>
                  </a:lnTo>
                  <a:lnTo>
                    <a:pt x="4204" y="882069"/>
                  </a:lnTo>
                  <a:lnTo>
                    <a:pt x="3174" y="877947"/>
                  </a:lnTo>
                  <a:lnTo>
                    <a:pt x="2290" y="873825"/>
                  </a:lnTo>
                  <a:lnTo>
                    <a:pt x="1548" y="869703"/>
                  </a:lnTo>
                  <a:lnTo>
                    <a:pt x="951" y="865582"/>
                  </a:lnTo>
                  <a:lnTo>
                    <a:pt x="500" y="861460"/>
                  </a:lnTo>
                  <a:lnTo>
                    <a:pt x="193" y="857338"/>
                  </a:lnTo>
                  <a:lnTo>
                    <a:pt x="28" y="853216"/>
                  </a:lnTo>
                  <a:lnTo>
                    <a:pt x="0" y="849094"/>
                  </a:lnTo>
                  <a:lnTo>
                    <a:pt x="104" y="844972"/>
                  </a:lnTo>
                  <a:lnTo>
                    <a:pt x="345" y="840851"/>
                  </a:lnTo>
                  <a:lnTo>
                    <a:pt x="694" y="836729"/>
                  </a:lnTo>
                  <a:lnTo>
                    <a:pt x="1140" y="832607"/>
                  </a:lnTo>
                  <a:lnTo>
                    <a:pt x="1670" y="828485"/>
                  </a:lnTo>
                  <a:lnTo>
                    <a:pt x="2272" y="824363"/>
                  </a:lnTo>
                  <a:lnTo>
                    <a:pt x="2932" y="820242"/>
                  </a:lnTo>
                  <a:lnTo>
                    <a:pt x="3640" y="816120"/>
                  </a:lnTo>
                  <a:lnTo>
                    <a:pt x="4383" y="811998"/>
                  </a:lnTo>
                  <a:lnTo>
                    <a:pt x="5155" y="807876"/>
                  </a:lnTo>
                  <a:lnTo>
                    <a:pt x="5945" y="803754"/>
                  </a:lnTo>
                  <a:lnTo>
                    <a:pt x="6751" y="799632"/>
                  </a:lnTo>
                  <a:lnTo>
                    <a:pt x="7572" y="795511"/>
                  </a:lnTo>
                  <a:lnTo>
                    <a:pt x="8412" y="791389"/>
                  </a:lnTo>
                  <a:lnTo>
                    <a:pt x="9277" y="787267"/>
                  </a:lnTo>
                  <a:lnTo>
                    <a:pt x="10176" y="783145"/>
                  </a:lnTo>
                  <a:lnTo>
                    <a:pt x="11121" y="779023"/>
                  </a:lnTo>
                  <a:lnTo>
                    <a:pt x="12130" y="774902"/>
                  </a:lnTo>
                  <a:lnTo>
                    <a:pt x="13226" y="770780"/>
                  </a:lnTo>
                  <a:lnTo>
                    <a:pt x="14417" y="766658"/>
                  </a:lnTo>
                  <a:lnTo>
                    <a:pt x="15719" y="762536"/>
                  </a:lnTo>
                  <a:lnTo>
                    <a:pt x="17144" y="758414"/>
                  </a:lnTo>
                  <a:lnTo>
                    <a:pt x="18703" y="754292"/>
                  </a:lnTo>
                  <a:lnTo>
                    <a:pt x="20403" y="750171"/>
                  </a:lnTo>
                  <a:lnTo>
                    <a:pt x="22248" y="746049"/>
                  </a:lnTo>
                  <a:lnTo>
                    <a:pt x="24237" y="741927"/>
                  </a:lnTo>
                  <a:lnTo>
                    <a:pt x="26384" y="737805"/>
                  </a:lnTo>
                  <a:lnTo>
                    <a:pt x="28656" y="733683"/>
                  </a:lnTo>
                  <a:lnTo>
                    <a:pt x="31036" y="729562"/>
                  </a:lnTo>
                  <a:lnTo>
                    <a:pt x="33504" y="725440"/>
                  </a:lnTo>
                  <a:lnTo>
                    <a:pt x="36037" y="721318"/>
                  </a:lnTo>
                  <a:lnTo>
                    <a:pt x="38609" y="717196"/>
                  </a:lnTo>
                  <a:lnTo>
                    <a:pt x="41195" y="713074"/>
                  </a:lnTo>
                  <a:lnTo>
                    <a:pt x="43769" y="708952"/>
                  </a:lnTo>
                  <a:lnTo>
                    <a:pt x="46298" y="704831"/>
                  </a:lnTo>
                  <a:lnTo>
                    <a:pt x="48757" y="700709"/>
                  </a:lnTo>
                  <a:lnTo>
                    <a:pt x="51130" y="696587"/>
                  </a:lnTo>
                  <a:lnTo>
                    <a:pt x="53405" y="692465"/>
                  </a:lnTo>
                  <a:lnTo>
                    <a:pt x="55575" y="688343"/>
                  </a:lnTo>
                  <a:lnTo>
                    <a:pt x="57639" y="684222"/>
                  </a:lnTo>
                  <a:lnTo>
                    <a:pt x="59600" y="680100"/>
                  </a:lnTo>
                  <a:lnTo>
                    <a:pt x="61468" y="675978"/>
                  </a:lnTo>
                  <a:lnTo>
                    <a:pt x="63256" y="671856"/>
                  </a:lnTo>
                  <a:lnTo>
                    <a:pt x="64983" y="667734"/>
                  </a:lnTo>
                  <a:lnTo>
                    <a:pt x="66681" y="663612"/>
                  </a:lnTo>
                  <a:lnTo>
                    <a:pt x="68375" y="659491"/>
                  </a:lnTo>
                  <a:lnTo>
                    <a:pt x="70091" y="655369"/>
                  </a:lnTo>
                  <a:lnTo>
                    <a:pt x="71852" y="651247"/>
                  </a:lnTo>
                  <a:lnTo>
                    <a:pt x="73680" y="647125"/>
                  </a:lnTo>
                  <a:lnTo>
                    <a:pt x="75594" y="643003"/>
                  </a:lnTo>
                  <a:lnTo>
                    <a:pt x="77609" y="638882"/>
                  </a:lnTo>
                  <a:lnTo>
                    <a:pt x="79750" y="634760"/>
                  </a:lnTo>
                  <a:lnTo>
                    <a:pt x="82013" y="630638"/>
                  </a:lnTo>
                  <a:lnTo>
                    <a:pt x="84393" y="626516"/>
                  </a:lnTo>
                  <a:lnTo>
                    <a:pt x="86883" y="622394"/>
                  </a:lnTo>
                  <a:lnTo>
                    <a:pt x="89476" y="618272"/>
                  </a:lnTo>
                  <a:lnTo>
                    <a:pt x="92158" y="614151"/>
                  </a:lnTo>
                  <a:lnTo>
                    <a:pt x="94916" y="610029"/>
                  </a:lnTo>
                  <a:lnTo>
                    <a:pt x="97733" y="605907"/>
                  </a:lnTo>
                  <a:lnTo>
                    <a:pt x="100593" y="601785"/>
                  </a:lnTo>
                  <a:lnTo>
                    <a:pt x="103477" y="597663"/>
                  </a:lnTo>
                  <a:lnTo>
                    <a:pt x="106362" y="593542"/>
                  </a:lnTo>
                  <a:lnTo>
                    <a:pt x="109236" y="589420"/>
                  </a:lnTo>
                  <a:lnTo>
                    <a:pt x="112083" y="585298"/>
                  </a:lnTo>
                  <a:lnTo>
                    <a:pt x="114893" y="581176"/>
                  </a:lnTo>
                  <a:lnTo>
                    <a:pt x="117655" y="577054"/>
                  </a:lnTo>
                  <a:lnTo>
                    <a:pt x="120361" y="572932"/>
                  </a:lnTo>
                  <a:lnTo>
                    <a:pt x="123005" y="568811"/>
                  </a:lnTo>
                  <a:lnTo>
                    <a:pt x="125571" y="564689"/>
                  </a:lnTo>
                  <a:lnTo>
                    <a:pt x="128066" y="560567"/>
                  </a:lnTo>
                  <a:lnTo>
                    <a:pt x="130488" y="556445"/>
                  </a:lnTo>
                  <a:lnTo>
                    <a:pt x="132838" y="552323"/>
                  </a:lnTo>
                  <a:lnTo>
                    <a:pt x="135116" y="548201"/>
                  </a:lnTo>
                  <a:lnTo>
                    <a:pt x="137323" y="544080"/>
                  </a:lnTo>
                  <a:lnTo>
                    <a:pt x="139460" y="539958"/>
                  </a:lnTo>
                  <a:lnTo>
                    <a:pt x="141528" y="535836"/>
                  </a:lnTo>
                  <a:lnTo>
                    <a:pt x="143523" y="531714"/>
                  </a:lnTo>
                  <a:lnTo>
                    <a:pt x="145446" y="527592"/>
                  </a:lnTo>
                  <a:lnTo>
                    <a:pt x="147304" y="523471"/>
                  </a:lnTo>
                  <a:lnTo>
                    <a:pt x="149094" y="519349"/>
                  </a:lnTo>
                  <a:lnTo>
                    <a:pt x="150819" y="515227"/>
                  </a:lnTo>
                  <a:lnTo>
                    <a:pt x="152476" y="511105"/>
                  </a:lnTo>
                  <a:lnTo>
                    <a:pt x="154066" y="506983"/>
                  </a:lnTo>
                  <a:lnTo>
                    <a:pt x="155589" y="502861"/>
                  </a:lnTo>
                  <a:lnTo>
                    <a:pt x="157044" y="498740"/>
                  </a:lnTo>
                  <a:lnTo>
                    <a:pt x="158426" y="494618"/>
                  </a:lnTo>
                  <a:lnTo>
                    <a:pt x="159746" y="490496"/>
                  </a:lnTo>
                  <a:lnTo>
                    <a:pt x="161010" y="486374"/>
                  </a:lnTo>
                  <a:lnTo>
                    <a:pt x="162221" y="482252"/>
                  </a:lnTo>
                  <a:lnTo>
                    <a:pt x="163386" y="478131"/>
                  </a:lnTo>
                  <a:lnTo>
                    <a:pt x="164511" y="474009"/>
                  </a:lnTo>
                  <a:lnTo>
                    <a:pt x="165604" y="469887"/>
                  </a:lnTo>
                  <a:lnTo>
                    <a:pt x="166672" y="465765"/>
                  </a:lnTo>
                  <a:lnTo>
                    <a:pt x="167720" y="461643"/>
                  </a:lnTo>
                  <a:lnTo>
                    <a:pt x="168760" y="457521"/>
                  </a:lnTo>
                  <a:lnTo>
                    <a:pt x="169795" y="453400"/>
                  </a:lnTo>
                  <a:lnTo>
                    <a:pt x="170833" y="449278"/>
                  </a:lnTo>
                  <a:lnTo>
                    <a:pt x="171875" y="445156"/>
                  </a:lnTo>
                  <a:lnTo>
                    <a:pt x="172923" y="441034"/>
                  </a:lnTo>
                  <a:lnTo>
                    <a:pt x="173980" y="436912"/>
                  </a:lnTo>
                  <a:lnTo>
                    <a:pt x="175044" y="432791"/>
                  </a:lnTo>
                  <a:lnTo>
                    <a:pt x="176115" y="428669"/>
                  </a:lnTo>
                  <a:lnTo>
                    <a:pt x="177190" y="424547"/>
                  </a:lnTo>
                  <a:lnTo>
                    <a:pt x="178264" y="420425"/>
                  </a:lnTo>
                  <a:lnTo>
                    <a:pt x="179335" y="416303"/>
                  </a:lnTo>
                  <a:lnTo>
                    <a:pt x="180398" y="412181"/>
                  </a:lnTo>
                  <a:lnTo>
                    <a:pt x="181451" y="408060"/>
                  </a:lnTo>
                  <a:lnTo>
                    <a:pt x="182489" y="403938"/>
                  </a:lnTo>
                  <a:lnTo>
                    <a:pt x="183511" y="399816"/>
                  </a:lnTo>
                  <a:lnTo>
                    <a:pt x="184513" y="395694"/>
                  </a:lnTo>
                  <a:lnTo>
                    <a:pt x="185490" y="391572"/>
                  </a:lnTo>
                  <a:lnTo>
                    <a:pt x="186446" y="387451"/>
                  </a:lnTo>
                  <a:lnTo>
                    <a:pt x="187378" y="383329"/>
                  </a:lnTo>
                  <a:lnTo>
                    <a:pt x="188288" y="379207"/>
                  </a:lnTo>
                  <a:lnTo>
                    <a:pt x="189177" y="375085"/>
                  </a:lnTo>
                  <a:lnTo>
                    <a:pt x="190043" y="370963"/>
                  </a:lnTo>
                  <a:lnTo>
                    <a:pt x="190888" y="366841"/>
                  </a:lnTo>
                  <a:lnTo>
                    <a:pt x="191712" y="362720"/>
                  </a:lnTo>
                  <a:lnTo>
                    <a:pt x="192512" y="358598"/>
                  </a:lnTo>
                  <a:lnTo>
                    <a:pt x="193289" y="354476"/>
                  </a:lnTo>
                  <a:lnTo>
                    <a:pt x="194042" y="350354"/>
                  </a:lnTo>
                  <a:lnTo>
                    <a:pt x="194771" y="346232"/>
                  </a:lnTo>
                  <a:lnTo>
                    <a:pt x="195473" y="342111"/>
                  </a:lnTo>
                  <a:lnTo>
                    <a:pt x="196148" y="337989"/>
                  </a:lnTo>
                  <a:lnTo>
                    <a:pt x="196792" y="333867"/>
                  </a:lnTo>
                  <a:lnTo>
                    <a:pt x="197406" y="329745"/>
                  </a:lnTo>
                  <a:lnTo>
                    <a:pt x="197987" y="325623"/>
                  </a:lnTo>
                  <a:lnTo>
                    <a:pt x="198532" y="321501"/>
                  </a:lnTo>
                  <a:lnTo>
                    <a:pt x="199045" y="317380"/>
                  </a:lnTo>
                  <a:lnTo>
                    <a:pt x="199529" y="313258"/>
                  </a:lnTo>
                  <a:lnTo>
                    <a:pt x="199986" y="309136"/>
                  </a:lnTo>
                  <a:lnTo>
                    <a:pt x="200419" y="305014"/>
                  </a:lnTo>
                  <a:lnTo>
                    <a:pt x="200831" y="300892"/>
                  </a:lnTo>
                  <a:lnTo>
                    <a:pt x="201226" y="296771"/>
                  </a:lnTo>
                  <a:lnTo>
                    <a:pt x="201608" y="292649"/>
                  </a:lnTo>
                  <a:lnTo>
                    <a:pt x="201981" y="288527"/>
                  </a:lnTo>
                  <a:lnTo>
                    <a:pt x="202351" y="284405"/>
                  </a:lnTo>
                  <a:lnTo>
                    <a:pt x="202721" y="280283"/>
                  </a:lnTo>
                  <a:lnTo>
                    <a:pt x="203094" y="276161"/>
                  </a:lnTo>
                  <a:lnTo>
                    <a:pt x="203471" y="272040"/>
                  </a:lnTo>
                  <a:lnTo>
                    <a:pt x="203855" y="267918"/>
                  </a:lnTo>
                  <a:lnTo>
                    <a:pt x="204246" y="263796"/>
                  </a:lnTo>
                  <a:lnTo>
                    <a:pt x="204644" y="259674"/>
                  </a:lnTo>
                  <a:lnTo>
                    <a:pt x="205047" y="255552"/>
                  </a:lnTo>
                  <a:lnTo>
                    <a:pt x="205455" y="251430"/>
                  </a:lnTo>
                  <a:lnTo>
                    <a:pt x="205863" y="247309"/>
                  </a:lnTo>
                  <a:lnTo>
                    <a:pt x="206270" y="243187"/>
                  </a:lnTo>
                  <a:lnTo>
                    <a:pt x="206672" y="239065"/>
                  </a:lnTo>
                  <a:lnTo>
                    <a:pt x="207066" y="234943"/>
                  </a:lnTo>
                  <a:lnTo>
                    <a:pt x="207450" y="230821"/>
                  </a:lnTo>
                  <a:lnTo>
                    <a:pt x="207821" y="226700"/>
                  </a:lnTo>
                  <a:lnTo>
                    <a:pt x="208175" y="222578"/>
                  </a:lnTo>
                  <a:lnTo>
                    <a:pt x="208509" y="218456"/>
                  </a:lnTo>
                  <a:lnTo>
                    <a:pt x="208822" y="214334"/>
                  </a:lnTo>
                  <a:lnTo>
                    <a:pt x="209115" y="210212"/>
                  </a:lnTo>
                  <a:lnTo>
                    <a:pt x="209386" y="206090"/>
                  </a:lnTo>
                  <a:lnTo>
                    <a:pt x="209636" y="201969"/>
                  </a:lnTo>
                  <a:lnTo>
                    <a:pt x="209865" y="197847"/>
                  </a:lnTo>
                  <a:lnTo>
                    <a:pt x="210073" y="193725"/>
                  </a:lnTo>
                  <a:lnTo>
                    <a:pt x="210261" y="189603"/>
                  </a:lnTo>
                  <a:lnTo>
                    <a:pt x="210429" y="185481"/>
                  </a:lnTo>
                  <a:lnTo>
                    <a:pt x="210578" y="181360"/>
                  </a:lnTo>
                  <a:lnTo>
                    <a:pt x="210711" y="177238"/>
                  </a:lnTo>
                  <a:lnTo>
                    <a:pt x="210830" y="173116"/>
                  </a:lnTo>
                  <a:lnTo>
                    <a:pt x="210934" y="168994"/>
                  </a:lnTo>
                  <a:lnTo>
                    <a:pt x="211026" y="164872"/>
                  </a:lnTo>
                  <a:lnTo>
                    <a:pt x="211106" y="160750"/>
                  </a:lnTo>
                  <a:lnTo>
                    <a:pt x="211177" y="156629"/>
                  </a:lnTo>
                  <a:lnTo>
                    <a:pt x="211238" y="152507"/>
                  </a:lnTo>
                  <a:lnTo>
                    <a:pt x="211291" y="148385"/>
                  </a:lnTo>
                  <a:lnTo>
                    <a:pt x="211338" y="144263"/>
                  </a:lnTo>
                  <a:lnTo>
                    <a:pt x="211380" y="140141"/>
                  </a:lnTo>
                  <a:lnTo>
                    <a:pt x="211418" y="136020"/>
                  </a:lnTo>
                  <a:lnTo>
                    <a:pt x="211454" y="131898"/>
                  </a:lnTo>
                  <a:lnTo>
                    <a:pt x="211488" y="127776"/>
                  </a:lnTo>
                  <a:lnTo>
                    <a:pt x="211522" y="123654"/>
                  </a:lnTo>
                  <a:lnTo>
                    <a:pt x="211557" y="119532"/>
                  </a:lnTo>
                  <a:lnTo>
                    <a:pt x="211593" y="115410"/>
                  </a:lnTo>
                  <a:lnTo>
                    <a:pt x="211631" y="111289"/>
                  </a:lnTo>
                  <a:lnTo>
                    <a:pt x="211672" y="107167"/>
                  </a:lnTo>
                  <a:lnTo>
                    <a:pt x="211715" y="103045"/>
                  </a:lnTo>
                  <a:lnTo>
                    <a:pt x="211762" y="98923"/>
                  </a:lnTo>
                  <a:lnTo>
                    <a:pt x="211811" y="94801"/>
                  </a:lnTo>
                  <a:lnTo>
                    <a:pt x="211862" y="90680"/>
                  </a:lnTo>
                  <a:lnTo>
                    <a:pt x="211917" y="86558"/>
                  </a:lnTo>
                  <a:lnTo>
                    <a:pt x="211973" y="82436"/>
                  </a:lnTo>
                  <a:lnTo>
                    <a:pt x="212030" y="78314"/>
                  </a:lnTo>
                  <a:lnTo>
                    <a:pt x="212088" y="74192"/>
                  </a:lnTo>
                  <a:lnTo>
                    <a:pt x="212146" y="70070"/>
                  </a:lnTo>
                  <a:lnTo>
                    <a:pt x="212204" y="65949"/>
                  </a:lnTo>
                  <a:lnTo>
                    <a:pt x="212261" y="61827"/>
                  </a:lnTo>
                  <a:lnTo>
                    <a:pt x="212318" y="57705"/>
                  </a:lnTo>
                  <a:lnTo>
                    <a:pt x="212373" y="53583"/>
                  </a:lnTo>
                  <a:lnTo>
                    <a:pt x="212427" y="49461"/>
                  </a:lnTo>
                  <a:lnTo>
                    <a:pt x="212480" y="45340"/>
                  </a:lnTo>
                  <a:lnTo>
                    <a:pt x="212531" y="41218"/>
                  </a:lnTo>
                  <a:lnTo>
                    <a:pt x="212583" y="37096"/>
                  </a:lnTo>
                  <a:lnTo>
                    <a:pt x="212633" y="32974"/>
                  </a:lnTo>
                  <a:lnTo>
                    <a:pt x="212684" y="28852"/>
                  </a:lnTo>
                  <a:lnTo>
                    <a:pt x="212735" y="24730"/>
                  </a:lnTo>
                  <a:lnTo>
                    <a:pt x="212786" y="20609"/>
                  </a:lnTo>
                  <a:lnTo>
                    <a:pt x="212838" y="16487"/>
                  </a:lnTo>
                  <a:lnTo>
                    <a:pt x="212890" y="12365"/>
                  </a:lnTo>
                  <a:lnTo>
                    <a:pt x="212944" y="8243"/>
                  </a:lnTo>
                  <a:lnTo>
                    <a:pt x="212998" y="4121"/>
                  </a:lnTo>
                  <a:lnTo>
                    <a:pt x="213053" y="0"/>
                  </a:lnTo>
                  <a:lnTo>
                    <a:pt x="214446" y="0"/>
                  </a:lnTo>
                  <a:lnTo>
                    <a:pt x="214501" y="4121"/>
                  </a:lnTo>
                  <a:lnTo>
                    <a:pt x="214555" y="8243"/>
                  </a:lnTo>
                  <a:lnTo>
                    <a:pt x="214609" y="12365"/>
                  </a:lnTo>
                  <a:lnTo>
                    <a:pt x="214662" y="16487"/>
                  </a:lnTo>
                  <a:lnTo>
                    <a:pt x="214714" y="20609"/>
                  </a:lnTo>
                  <a:lnTo>
                    <a:pt x="214765" y="24730"/>
                  </a:lnTo>
                  <a:lnTo>
                    <a:pt x="214816" y="28852"/>
                  </a:lnTo>
                  <a:lnTo>
                    <a:pt x="214866" y="32974"/>
                  </a:lnTo>
                  <a:lnTo>
                    <a:pt x="214917" y="37096"/>
                  </a:lnTo>
                  <a:lnTo>
                    <a:pt x="214968" y="41218"/>
                  </a:lnTo>
                  <a:lnTo>
                    <a:pt x="215020" y="45340"/>
                  </a:lnTo>
                  <a:lnTo>
                    <a:pt x="215073" y="49461"/>
                  </a:lnTo>
                  <a:lnTo>
                    <a:pt x="215127" y="53583"/>
                  </a:lnTo>
                  <a:lnTo>
                    <a:pt x="215182" y="57705"/>
                  </a:lnTo>
                  <a:lnTo>
                    <a:pt x="215238" y="61827"/>
                  </a:lnTo>
                  <a:lnTo>
                    <a:pt x="215295" y="65949"/>
                  </a:lnTo>
                  <a:lnTo>
                    <a:pt x="215353" y="70070"/>
                  </a:lnTo>
                  <a:lnTo>
                    <a:pt x="215411" y="74192"/>
                  </a:lnTo>
                  <a:lnTo>
                    <a:pt x="215470" y="78314"/>
                  </a:lnTo>
                  <a:lnTo>
                    <a:pt x="215527" y="82436"/>
                  </a:lnTo>
                  <a:lnTo>
                    <a:pt x="215583" y="86558"/>
                  </a:lnTo>
                  <a:lnTo>
                    <a:pt x="215637" y="90680"/>
                  </a:lnTo>
                  <a:lnTo>
                    <a:pt x="215689" y="94801"/>
                  </a:lnTo>
                  <a:lnTo>
                    <a:pt x="215738" y="98923"/>
                  </a:lnTo>
                  <a:lnTo>
                    <a:pt x="215784" y="103045"/>
                  </a:lnTo>
                  <a:lnTo>
                    <a:pt x="215828" y="107167"/>
                  </a:lnTo>
                  <a:lnTo>
                    <a:pt x="215869" y="111289"/>
                  </a:lnTo>
                  <a:lnTo>
                    <a:pt x="215907" y="115410"/>
                  </a:lnTo>
                  <a:lnTo>
                    <a:pt x="215943" y="119532"/>
                  </a:lnTo>
                  <a:lnTo>
                    <a:pt x="215977" y="123654"/>
                  </a:lnTo>
                  <a:lnTo>
                    <a:pt x="216011" y="127776"/>
                  </a:lnTo>
                  <a:lnTo>
                    <a:pt x="216046" y="131898"/>
                  </a:lnTo>
                  <a:lnTo>
                    <a:pt x="216081" y="136020"/>
                  </a:lnTo>
                  <a:lnTo>
                    <a:pt x="216120" y="140141"/>
                  </a:lnTo>
                  <a:lnTo>
                    <a:pt x="216162" y="144263"/>
                  </a:lnTo>
                  <a:lnTo>
                    <a:pt x="216208" y="148385"/>
                  </a:lnTo>
                  <a:lnTo>
                    <a:pt x="216261" y="152507"/>
                  </a:lnTo>
                  <a:lnTo>
                    <a:pt x="216323" y="156629"/>
                  </a:lnTo>
                  <a:lnTo>
                    <a:pt x="216393" y="160750"/>
                  </a:lnTo>
                  <a:lnTo>
                    <a:pt x="216474" y="164872"/>
                  </a:lnTo>
                  <a:lnTo>
                    <a:pt x="216565" y="168994"/>
                  </a:lnTo>
                  <a:lnTo>
                    <a:pt x="216670" y="173116"/>
                  </a:lnTo>
                  <a:lnTo>
                    <a:pt x="216788" y="177238"/>
                  </a:lnTo>
                  <a:lnTo>
                    <a:pt x="216921" y="181360"/>
                  </a:lnTo>
                  <a:lnTo>
                    <a:pt x="217070" y="185481"/>
                  </a:lnTo>
                  <a:lnTo>
                    <a:pt x="217238" y="189603"/>
                  </a:lnTo>
                  <a:lnTo>
                    <a:pt x="217426" y="193725"/>
                  </a:lnTo>
                  <a:lnTo>
                    <a:pt x="217634" y="197847"/>
                  </a:lnTo>
                  <a:lnTo>
                    <a:pt x="217863" y="201969"/>
                  </a:lnTo>
                  <a:lnTo>
                    <a:pt x="218113" y="206090"/>
                  </a:lnTo>
                  <a:lnTo>
                    <a:pt x="218384" y="210212"/>
                  </a:lnTo>
                  <a:lnTo>
                    <a:pt x="218677" y="214334"/>
                  </a:lnTo>
                  <a:lnTo>
                    <a:pt x="218991" y="218456"/>
                  </a:lnTo>
                  <a:lnTo>
                    <a:pt x="219324" y="222578"/>
                  </a:lnTo>
                  <a:lnTo>
                    <a:pt x="219679" y="226700"/>
                  </a:lnTo>
                  <a:lnTo>
                    <a:pt x="220049" y="230821"/>
                  </a:lnTo>
                  <a:lnTo>
                    <a:pt x="220433" y="234943"/>
                  </a:lnTo>
                  <a:lnTo>
                    <a:pt x="220827" y="239065"/>
                  </a:lnTo>
                  <a:lnTo>
                    <a:pt x="221229" y="243187"/>
                  </a:lnTo>
                  <a:lnTo>
                    <a:pt x="221636" y="247309"/>
                  </a:lnTo>
                  <a:lnTo>
                    <a:pt x="222045" y="251430"/>
                  </a:lnTo>
                  <a:lnTo>
                    <a:pt x="222452" y="255552"/>
                  </a:lnTo>
                  <a:lnTo>
                    <a:pt x="222856" y="259674"/>
                  </a:lnTo>
                  <a:lnTo>
                    <a:pt x="223253" y="263796"/>
                  </a:lnTo>
                  <a:lnTo>
                    <a:pt x="223644" y="267918"/>
                  </a:lnTo>
                  <a:lnTo>
                    <a:pt x="224028" y="272040"/>
                  </a:lnTo>
                  <a:lnTo>
                    <a:pt x="224406" y="276161"/>
                  </a:lnTo>
                  <a:lnTo>
                    <a:pt x="224779" y="280283"/>
                  </a:lnTo>
                  <a:lnTo>
                    <a:pt x="225148" y="284405"/>
                  </a:lnTo>
                  <a:lnTo>
                    <a:pt x="225518" y="288527"/>
                  </a:lnTo>
                  <a:lnTo>
                    <a:pt x="225891" y="292649"/>
                  </a:lnTo>
                  <a:lnTo>
                    <a:pt x="226274" y="296771"/>
                  </a:lnTo>
                  <a:lnTo>
                    <a:pt x="226669" y="300892"/>
                  </a:lnTo>
                  <a:lnTo>
                    <a:pt x="227081" y="305014"/>
                  </a:lnTo>
                  <a:lnTo>
                    <a:pt x="227513" y="309136"/>
                  </a:lnTo>
                  <a:lnTo>
                    <a:pt x="227970" y="313258"/>
                  </a:lnTo>
                  <a:lnTo>
                    <a:pt x="228454" y="317380"/>
                  </a:lnTo>
                  <a:lnTo>
                    <a:pt x="228968" y="321501"/>
                  </a:lnTo>
                  <a:lnTo>
                    <a:pt x="229513" y="325623"/>
                  </a:lnTo>
                  <a:lnTo>
                    <a:pt x="230093" y="329745"/>
                  </a:lnTo>
                  <a:lnTo>
                    <a:pt x="230707" y="333867"/>
                  </a:lnTo>
                  <a:lnTo>
                    <a:pt x="231352" y="337989"/>
                  </a:lnTo>
                  <a:lnTo>
                    <a:pt x="232026" y="342111"/>
                  </a:lnTo>
                  <a:lnTo>
                    <a:pt x="232729" y="346232"/>
                  </a:lnTo>
                  <a:lnTo>
                    <a:pt x="233457" y="350354"/>
                  </a:lnTo>
                  <a:lnTo>
                    <a:pt x="234211" y="354476"/>
                  </a:lnTo>
                  <a:lnTo>
                    <a:pt x="234988" y="358598"/>
                  </a:lnTo>
                  <a:lnTo>
                    <a:pt x="235788" y="362720"/>
                  </a:lnTo>
                  <a:lnTo>
                    <a:pt x="236612" y="366841"/>
                  </a:lnTo>
                  <a:lnTo>
                    <a:pt x="237457" y="370963"/>
                  </a:lnTo>
                  <a:lnTo>
                    <a:pt x="238323" y="375085"/>
                  </a:lnTo>
                  <a:lnTo>
                    <a:pt x="239211" y="379207"/>
                  </a:lnTo>
                  <a:lnTo>
                    <a:pt x="240121" y="383329"/>
                  </a:lnTo>
                  <a:lnTo>
                    <a:pt x="241054" y="387451"/>
                  </a:lnTo>
                  <a:lnTo>
                    <a:pt x="242009" y="391572"/>
                  </a:lnTo>
                  <a:lnTo>
                    <a:pt x="242987" y="395694"/>
                  </a:lnTo>
                  <a:lnTo>
                    <a:pt x="243989" y="399816"/>
                  </a:lnTo>
                  <a:lnTo>
                    <a:pt x="245010" y="403938"/>
                  </a:lnTo>
                  <a:lnTo>
                    <a:pt x="246049" y="408060"/>
                  </a:lnTo>
                  <a:lnTo>
                    <a:pt x="247101" y="412181"/>
                  </a:lnTo>
                  <a:lnTo>
                    <a:pt x="248165" y="416303"/>
                  </a:lnTo>
                  <a:lnTo>
                    <a:pt x="249235" y="420425"/>
                  </a:lnTo>
                  <a:lnTo>
                    <a:pt x="250310" y="424547"/>
                  </a:lnTo>
                  <a:lnTo>
                    <a:pt x="251384" y="428669"/>
                  </a:lnTo>
                  <a:lnTo>
                    <a:pt x="252455" y="432791"/>
                  </a:lnTo>
                  <a:lnTo>
                    <a:pt x="253520" y="436912"/>
                  </a:lnTo>
                  <a:lnTo>
                    <a:pt x="254576" y="441034"/>
                  </a:lnTo>
                  <a:lnTo>
                    <a:pt x="255625" y="445156"/>
                  </a:lnTo>
                  <a:lnTo>
                    <a:pt x="256667" y="449278"/>
                  </a:lnTo>
                  <a:lnTo>
                    <a:pt x="257704" y="453400"/>
                  </a:lnTo>
                  <a:lnTo>
                    <a:pt x="258740" y="457521"/>
                  </a:lnTo>
                  <a:lnTo>
                    <a:pt x="259779" y="461643"/>
                  </a:lnTo>
                  <a:lnTo>
                    <a:pt x="260828" y="465765"/>
                  </a:lnTo>
                  <a:lnTo>
                    <a:pt x="261895" y="469887"/>
                  </a:lnTo>
                  <a:lnTo>
                    <a:pt x="262988" y="474009"/>
                  </a:lnTo>
                  <a:lnTo>
                    <a:pt x="264113" y="478131"/>
                  </a:lnTo>
                  <a:lnTo>
                    <a:pt x="265278" y="482252"/>
                  </a:lnTo>
                  <a:lnTo>
                    <a:pt x="266490" y="486374"/>
                  </a:lnTo>
                  <a:lnTo>
                    <a:pt x="267753" y="490496"/>
                  </a:lnTo>
                  <a:lnTo>
                    <a:pt x="269074" y="494618"/>
                  </a:lnTo>
                  <a:lnTo>
                    <a:pt x="270456" y="498740"/>
                  </a:lnTo>
                  <a:lnTo>
                    <a:pt x="271910" y="502861"/>
                  </a:lnTo>
                  <a:lnTo>
                    <a:pt x="273433" y="506983"/>
                  </a:lnTo>
                  <a:lnTo>
                    <a:pt x="275024" y="511105"/>
                  </a:lnTo>
                  <a:lnTo>
                    <a:pt x="276681" y="515227"/>
                  </a:lnTo>
                  <a:lnTo>
                    <a:pt x="278405" y="519349"/>
                  </a:lnTo>
                  <a:lnTo>
                    <a:pt x="280196" y="523471"/>
                  </a:lnTo>
                  <a:lnTo>
                    <a:pt x="282053" y="527592"/>
                  </a:lnTo>
                  <a:lnTo>
                    <a:pt x="283977" y="531714"/>
                  </a:lnTo>
                  <a:lnTo>
                    <a:pt x="285971" y="535836"/>
                  </a:lnTo>
                  <a:lnTo>
                    <a:pt x="288040" y="539958"/>
                  </a:lnTo>
                  <a:lnTo>
                    <a:pt x="290176" y="544080"/>
                  </a:lnTo>
                  <a:lnTo>
                    <a:pt x="292383" y="548201"/>
                  </a:lnTo>
                  <a:lnTo>
                    <a:pt x="294661" y="552323"/>
                  </a:lnTo>
                  <a:lnTo>
                    <a:pt x="297011" y="556445"/>
                  </a:lnTo>
                  <a:lnTo>
                    <a:pt x="299434" y="560567"/>
                  </a:lnTo>
                  <a:lnTo>
                    <a:pt x="301928" y="564689"/>
                  </a:lnTo>
                  <a:lnTo>
                    <a:pt x="304494" y="568811"/>
                  </a:lnTo>
                  <a:lnTo>
                    <a:pt x="307138" y="572932"/>
                  </a:lnTo>
                  <a:lnTo>
                    <a:pt x="309844" y="577054"/>
                  </a:lnTo>
                  <a:lnTo>
                    <a:pt x="312606" y="581176"/>
                  </a:lnTo>
                  <a:lnTo>
                    <a:pt x="315416" y="585298"/>
                  </a:lnTo>
                  <a:lnTo>
                    <a:pt x="318264" y="589420"/>
                  </a:lnTo>
                  <a:lnTo>
                    <a:pt x="321137" y="593542"/>
                  </a:lnTo>
                  <a:lnTo>
                    <a:pt x="324023" y="597663"/>
                  </a:lnTo>
                  <a:lnTo>
                    <a:pt x="326906" y="601785"/>
                  </a:lnTo>
                  <a:lnTo>
                    <a:pt x="329767" y="605907"/>
                  </a:lnTo>
                  <a:lnTo>
                    <a:pt x="332584" y="610029"/>
                  </a:lnTo>
                  <a:lnTo>
                    <a:pt x="335341" y="614151"/>
                  </a:lnTo>
                  <a:lnTo>
                    <a:pt x="338024" y="618272"/>
                  </a:lnTo>
                  <a:lnTo>
                    <a:pt x="340616" y="622394"/>
                  </a:lnTo>
                  <a:lnTo>
                    <a:pt x="343107" y="626516"/>
                  </a:lnTo>
                  <a:lnTo>
                    <a:pt x="345486" y="630638"/>
                  </a:lnTo>
                  <a:lnTo>
                    <a:pt x="347749" y="634760"/>
                  </a:lnTo>
                  <a:lnTo>
                    <a:pt x="349890" y="638882"/>
                  </a:lnTo>
                  <a:lnTo>
                    <a:pt x="351905" y="643003"/>
                  </a:lnTo>
                  <a:lnTo>
                    <a:pt x="353819" y="647125"/>
                  </a:lnTo>
                  <a:lnTo>
                    <a:pt x="355647" y="651247"/>
                  </a:lnTo>
                  <a:lnTo>
                    <a:pt x="357408" y="655369"/>
                  </a:lnTo>
                  <a:lnTo>
                    <a:pt x="359124" y="659491"/>
                  </a:lnTo>
                  <a:lnTo>
                    <a:pt x="360819" y="663612"/>
                  </a:lnTo>
                  <a:lnTo>
                    <a:pt x="362517" y="667734"/>
                  </a:lnTo>
                  <a:lnTo>
                    <a:pt x="364243" y="671856"/>
                  </a:lnTo>
                  <a:lnTo>
                    <a:pt x="366031" y="675978"/>
                  </a:lnTo>
                  <a:lnTo>
                    <a:pt x="367900" y="680100"/>
                  </a:lnTo>
                  <a:lnTo>
                    <a:pt x="369861" y="684222"/>
                  </a:lnTo>
                  <a:lnTo>
                    <a:pt x="371925" y="688343"/>
                  </a:lnTo>
                  <a:lnTo>
                    <a:pt x="374095" y="692465"/>
                  </a:lnTo>
                  <a:lnTo>
                    <a:pt x="376370" y="696587"/>
                  </a:lnTo>
                  <a:lnTo>
                    <a:pt x="378743" y="700709"/>
                  </a:lnTo>
                  <a:lnTo>
                    <a:pt x="381201" y="704831"/>
                  </a:lnTo>
                  <a:lnTo>
                    <a:pt x="383731" y="708952"/>
                  </a:lnTo>
                  <a:lnTo>
                    <a:pt x="386304" y="713074"/>
                  </a:lnTo>
                  <a:lnTo>
                    <a:pt x="388890" y="717196"/>
                  </a:lnTo>
                  <a:lnTo>
                    <a:pt x="391463" y="721318"/>
                  </a:lnTo>
                  <a:lnTo>
                    <a:pt x="393995" y="725440"/>
                  </a:lnTo>
                  <a:lnTo>
                    <a:pt x="396463" y="729562"/>
                  </a:lnTo>
                  <a:lnTo>
                    <a:pt x="398843" y="733683"/>
                  </a:lnTo>
                  <a:lnTo>
                    <a:pt x="401116" y="737805"/>
                  </a:lnTo>
                  <a:lnTo>
                    <a:pt x="403263" y="741927"/>
                  </a:lnTo>
                  <a:lnTo>
                    <a:pt x="405252" y="746049"/>
                  </a:lnTo>
                  <a:lnTo>
                    <a:pt x="407097" y="750171"/>
                  </a:lnTo>
                  <a:lnTo>
                    <a:pt x="408796" y="754292"/>
                  </a:lnTo>
                  <a:lnTo>
                    <a:pt x="410355" y="758414"/>
                  </a:lnTo>
                  <a:lnTo>
                    <a:pt x="411780" y="762536"/>
                  </a:lnTo>
                  <a:lnTo>
                    <a:pt x="413082" y="766658"/>
                  </a:lnTo>
                  <a:lnTo>
                    <a:pt x="414274" y="770780"/>
                  </a:lnTo>
                  <a:lnTo>
                    <a:pt x="415369" y="774902"/>
                  </a:lnTo>
                  <a:lnTo>
                    <a:pt x="416378" y="779023"/>
                  </a:lnTo>
                  <a:lnTo>
                    <a:pt x="417323" y="783145"/>
                  </a:lnTo>
                  <a:lnTo>
                    <a:pt x="418223" y="787267"/>
                  </a:lnTo>
                  <a:lnTo>
                    <a:pt x="419088" y="791389"/>
                  </a:lnTo>
                  <a:lnTo>
                    <a:pt x="419927" y="795511"/>
                  </a:lnTo>
                  <a:lnTo>
                    <a:pt x="420748" y="799632"/>
                  </a:lnTo>
                  <a:lnTo>
                    <a:pt x="421554" y="803754"/>
                  </a:lnTo>
                  <a:lnTo>
                    <a:pt x="422345" y="807876"/>
                  </a:lnTo>
                  <a:lnTo>
                    <a:pt x="423117" y="811998"/>
                  </a:lnTo>
                  <a:lnTo>
                    <a:pt x="423860" y="816120"/>
                  </a:lnTo>
                  <a:lnTo>
                    <a:pt x="424567" y="820242"/>
                  </a:lnTo>
                  <a:lnTo>
                    <a:pt x="425228" y="824363"/>
                  </a:lnTo>
                  <a:lnTo>
                    <a:pt x="425829" y="828485"/>
                  </a:lnTo>
                  <a:lnTo>
                    <a:pt x="426360" y="832607"/>
                  </a:lnTo>
                  <a:lnTo>
                    <a:pt x="426805" y="836729"/>
                  </a:lnTo>
                  <a:lnTo>
                    <a:pt x="427155" y="840851"/>
                  </a:lnTo>
                  <a:lnTo>
                    <a:pt x="427396" y="844972"/>
                  </a:lnTo>
                  <a:lnTo>
                    <a:pt x="427500" y="849094"/>
                  </a:lnTo>
                  <a:lnTo>
                    <a:pt x="427472" y="853216"/>
                  </a:lnTo>
                  <a:lnTo>
                    <a:pt x="427306" y="857338"/>
                  </a:lnTo>
                  <a:lnTo>
                    <a:pt x="427000" y="861460"/>
                  </a:lnTo>
                  <a:lnTo>
                    <a:pt x="426548" y="865582"/>
                  </a:lnTo>
                  <a:lnTo>
                    <a:pt x="425951" y="869703"/>
                  </a:lnTo>
                  <a:lnTo>
                    <a:pt x="425209" y="873825"/>
                  </a:lnTo>
                  <a:lnTo>
                    <a:pt x="424326" y="877947"/>
                  </a:lnTo>
                  <a:lnTo>
                    <a:pt x="423296" y="882069"/>
                  </a:lnTo>
                  <a:lnTo>
                    <a:pt x="422128" y="886191"/>
                  </a:lnTo>
                  <a:lnTo>
                    <a:pt x="420846" y="890313"/>
                  </a:lnTo>
                  <a:lnTo>
                    <a:pt x="419461" y="894434"/>
                  </a:lnTo>
                  <a:lnTo>
                    <a:pt x="417990" y="898556"/>
                  </a:lnTo>
                  <a:lnTo>
                    <a:pt x="416450" y="902678"/>
                  </a:lnTo>
                  <a:lnTo>
                    <a:pt x="414859" y="906800"/>
                  </a:lnTo>
                  <a:lnTo>
                    <a:pt x="413237" y="910922"/>
                  </a:lnTo>
                  <a:lnTo>
                    <a:pt x="411604" y="915043"/>
                  </a:lnTo>
                  <a:lnTo>
                    <a:pt x="409984" y="919165"/>
                  </a:lnTo>
                  <a:lnTo>
                    <a:pt x="408396" y="923287"/>
                  </a:lnTo>
                  <a:lnTo>
                    <a:pt x="406853" y="927409"/>
                  </a:lnTo>
                  <a:lnTo>
                    <a:pt x="405366" y="931531"/>
                  </a:lnTo>
                  <a:lnTo>
                    <a:pt x="403943" y="935653"/>
                  </a:lnTo>
                  <a:lnTo>
                    <a:pt x="402586" y="939774"/>
                  </a:lnTo>
                  <a:lnTo>
                    <a:pt x="401292" y="943896"/>
                  </a:lnTo>
                  <a:lnTo>
                    <a:pt x="400057" y="948018"/>
                  </a:lnTo>
                  <a:lnTo>
                    <a:pt x="398875" y="952140"/>
                  </a:lnTo>
                  <a:lnTo>
                    <a:pt x="397725" y="956262"/>
                  </a:lnTo>
                  <a:lnTo>
                    <a:pt x="396590" y="960383"/>
                  </a:lnTo>
                  <a:lnTo>
                    <a:pt x="395452" y="964505"/>
                  </a:lnTo>
                  <a:lnTo>
                    <a:pt x="394294" y="968627"/>
                  </a:lnTo>
                  <a:lnTo>
                    <a:pt x="393100" y="972749"/>
                  </a:lnTo>
                  <a:lnTo>
                    <a:pt x="391856" y="976871"/>
                  </a:lnTo>
                  <a:lnTo>
                    <a:pt x="390549" y="980993"/>
                  </a:lnTo>
                  <a:lnTo>
                    <a:pt x="389166" y="985114"/>
                  </a:lnTo>
                  <a:lnTo>
                    <a:pt x="387694" y="989236"/>
                  </a:lnTo>
                  <a:lnTo>
                    <a:pt x="386138" y="993358"/>
                  </a:lnTo>
                  <a:lnTo>
                    <a:pt x="384497" y="997480"/>
                  </a:lnTo>
                  <a:lnTo>
                    <a:pt x="382774" y="1001602"/>
                  </a:lnTo>
                  <a:lnTo>
                    <a:pt x="380972" y="1005723"/>
                  </a:lnTo>
                  <a:lnTo>
                    <a:pt x="379095" y="1009845"/>
                  </a:lnTo>
                  <a:lnTo>
                    <a:pt x="377147" y="1013967"/>
                  </a:lnTo>
                  <a:lnTo>
                    <a:pt x="375133" y="1018089"/>
                  </a:lnTo>
                  <a:lnTo>
                    <a:pt x="373051" y="1022211"/>
                  </a:lnTo>
                  <a:lnTo>
                    <a:pt x="370912" y="1026333"/>
                  </a:lnTo>
                  <a:lnTo>
                    <a:pt x="368720" y="1030454"/>
                  </a:lnTo>
                  <a:lnTo>
                    <a:pt x="366476" y="1034576"/>
                  </a:lnTo>
                  <a:lnTo>
                    <a:pt x="364182" y="1038698"/>
                  </a:lnTo>
                  <a:lnTo>
                    <a:pt x="361839" y="1042820"/>
                  </a:lnTo>
                  <a:lnTo>
                    <a:pt x="359447" y="1046942"/>
                  </a:lnTo>
                  <a:lnTo>
                    <a:pt x="357006" y="1051063"/>
                  </a:lnTo>
                  <a:lnTo>
                    <a:pt x="354515" y="1055185"/>
                  </a:lnTo>
                  <a:lnTo>
                    <a:pt x="351975" y="1059307"/>
                  </a:lnTo>
                  <a:lnTo>
                    <a:pt x="349394" y="1063429"/>
                  </a:lnTo>
                  <a:lnTo>
                    <a:pt x="346778" y="1067551"/>
                  </a:lnTo>
                  <a:lnTo>
                    <a:pt x="344133" y="1071673"/>
                  </a:lnTo>
                  <a:lnTo>
                    <a:pt x="341467" y="1075794"/>
                  </a:lnTo>
                  <a:lnTo>
                    <a:pt x="338793" y="1079916"/>
                  </a:lnTo>
                  <a:lnTo>
                    <a:pt x="336120" y="1084038"/>
                  </a:lnTo>
                  <a:lnTo>
                    <a:pt x="333464" y="1088160"/>
                  </a:lnTo>
                  <a:lnTo>
                    <a:pt x="330846" y="1092282"/>
                  </a:lnTo>
                  <a:lnTo>
                    <a:pt x="328279" y="1096403"/>
                  </a:lnTo>
                  <a:lnTo>
                    <a:pt x="325779" y="1100525"/>
                  </a:lnTo>
                  <a:lnTo>
                    <a:pt x="323360" y="1104647"/>
                  </a:lnTo>
                  <a:lnTo>
                    <a:pt x="321035" y="1108769"/>
                  </a:lnTo>
                  <a:lnTo>
                    <a:pt x="318816" y="1112891"/>
                  </a:lnTo>
                  <a:lnTo>
                    <a:pt x="316711" y="1117013"/>
                  </a:lnTo>
                  <a:lnTo>
                    <a:pt x="314729" y="1121134"/>
                  </a:lnTo>
                  <a:lnTo>
                    <a:pt x="312886" y="1125256"/>
                  </a:lnTo>
                  <a:lnTo>
                    <a:pt x="311175" y="1129378"/>
                  </a:lnTo>
                  <a:lnTo>
                    <a:pt x="309585" y="1133500"/>
                  </a:lnTo>
                  <a:lnTo>
                    <a:pt x="308111" y="1137622"/>
                  </a:lnTo>
                  <a:lnTo>
                    <a:pt x="306743" y="1141743"/>
                  </a:lnTo>
                  <a:lnTo>
                    <a:pt x="305469" y="1145865"/>
                  </a:lnTo>
                  <a:lnTo>
                    <a:pt x="304278" y="1149987"/>
                  </a:lnTo>
                  <a:lnTo>
                    <a:pt x="303154" y="1154109"/>
                  </a:lnTo>
                  <a:lnTo>
                    <a:pt x="302086" y="1158231"/>
                  </a:lnTo>
                  <a:lnTo>
                    <a:pt x="301056" y="1162353"/>
                  </a:lnTo>
                  <a:lnTo>
                    <a:pt x="300044" y="1166474"/>
                  </a:lnTo>
                  <a:lnTo>
                    <a:pt x="299038" y="1170596"/>
                  </a:lnTo>
                  <a:lnTo>
                    <a:pt x="298025" y="1174718"/>
                  </a:lnTo>
                  <a:lnTo>
                    <a:pt x="296994" y="1178840"/>
                  </a:lnTo>
                  <a:lnTo>
                    <a:pt x="295935" y="1182962"/>
                  </a:lnTo>
                  <a:lnTo>
                    <a:pt x="294841" y="1187084"/>
                  </a:lnTo>
                  <a:lnTo>
                    <a:pt x="293704" y="1191205"/>
                  </a:lnTo>
                  <a:lnTo>
                    <a:pt x="292512" y="1195327"/>
                  </a:lnTo>
                  <a:lnTo>
                    <a:pt x="291267" y="1199449"/>
                  </a:lnTo>
                  <a:lnTo>
                    <a:pt x="289967" y="1203571"/>
                  </a:lnTo>
                  <a:lnTo>
                    <a:pt x="288612" y="1207693"/>
                  </a:lnTo>
                  <a:lnTo>
                    <a:pt x="287199" y="1211814"/>
                  </a:lnTo>
                  <a:lnTo>
                    <a:pt x="285732" y="1215936"/>
                  </a:lnTo>
                  <a:lnTo>
                    <a:pt x="284210" y="1220058"/>
                  </a:lnTo>
                  <a:lnTo>
                    <a:pt x="282637" y="1224180"/>
                  </a:lnTo>
                  <a:lnTo>
                    <a:pt x="281013" y="1228302"/>
                  </a:lnTo>
                  <a:lnTo>
                    <a:pt x="279346" y="1232424"/>
                  </a:lnTo>
                  <a:lnTo>
                    <a:pt x="277644" y="1236545"/>
                  </a:lnTo>
                  <a:lnTo>
                    <a:pt x="275918" y="1240667"/>
                  </a:lnTo>
                  <a:lnTo>
                    <a:pt x="274174" y="1244789"/>
                  </a:lnTo>
                  <a:lnTo>
                    <a:pt x="272425" y="1248911"/>
                  </a:lnTo>
                  <a:lnTo>
                    <a:pt x="270681" y="1253033"/>
                  </a:lnTo>
                  <a:lnTo>
                    <a:pt x="268953" y="1257154"/>
                  </a:lnTo>
                  <a:lnTo>
                    <a:pt x="267254" y="1261276"/>
                  </a:lnTo>
                  <a:lnTo>
                    <a:pt x="265602" y="1265398"/>
                  </a:lnTo>
                  <a:lnTo>
                    <a:pt x="264005" y="1269520"/>
                  </a:lnTo>
                  <a:lnTo>
                    <a:pt x="262469" y="1273642"/>
                  </a:lnTo>
                  <a:lnTo>
                    <a:pt x="261004" y="1277764"/>
                  </a:lnTo>
                  <a:lnTo>
                    <a:pt x="259613" y="1281885"/>
                  </a:lnTo>
                  <a:lnTo>
                    <a:pt x="258299" y="1286007"/>
                  </a:lnTo>
                  <a:lnTo>
                    <a:pt x="257064" y="1290129"/>
                  </a:lnTo>
                  <a:lnTo>
                    <a:pt x="255905" y="1294251"/>
                  </a:lnTo>
                  <a:lnTo>
                    <a:pt x="254827" y="1298373"/>
                  </a:lnTo>
                  <a:lnTo>
                    <a:pt x="253818" y="1302494"/>
                  </a:lnTo>
                  <a:lnTo>
                    <a:pt x="252868" y="1306616"/>
                  </a:lnTo>
                  <a:lnTo>
                    <a:pt x="251969" y="1310738"/>
                  </a:lnTo>
                  <a:lnTo>
                    <a:pt x="251113" y="1314860"/>
                  </a:lnTo>
                  <a:lnTo>
                    <a:pt x="250295" y="1318982"/>
                  </a:lnTo>
                  <a:lnTo>
                    <a:pt x="249507" y="1323104"/>
                  </a:lnTo>
                  <a:lnTo>
                    <a:pt x="248743" y="1327225"/>
                  </a:lnTo>
                  <a:lnTo>
                    <a:pt x="248001" y="1331347"/>
                  </a:lnTo>
                  <a:lnTo>
                    <a:pt x="247277" y="1335469"/>
                  </a:lnTo>
                  <a:lnTo>
                    <a:pt x="246566" y="1339591"/>
                  </a:lnTo>
                  <a:lnTo>
                    <a:pt x="245869" y="1343713"/>
                  </a:lnTo>
                  <a:lnTo>
                    <a:pt x="245185" y="1347834"/>
                  </a:lnTo>
                  <a:lnTo>
                    <a:pt x="244513" y="1351956"/>
                  </a:lnTo>
                  <a:lnTo>
                    <a:pt x="243854" y="1356078"/>
                  </a:lnTo>
                  <a:lnTo>
                    <a:pt x="243207" y="1360200"/>
                  </a:lnTo>
                  <a:lnTo>
                    <a:pt x="242571" y="1364322"/>
                  </a:lnTo>
                  <a:lnTo>
                    <a:pt x="241946" y="1368444"/>
                  </a:lnTo>
                  <a:lnTo>
                    <a:pt x="241328" y="1372565"/>
                  </a:lnTo>
                  <a:lnTo>
                    <a:pt x="240714" y="1376687"/>
                  </a:lnTo>
                  <a:lnTo>
                    <a:pt x="240100" y="1380809"/>
                  </a:lnTo>
                  <a:lnTo>
                    <a:pt x="239485" y="1384931"/>
                  </a:lnTo>
                  <a:lnTo>
                    <a:pt x="238862" y="1389053"/>
                  </a:lnTo>
                  <a:lnTo>
                    <a:pt x="238230" y="1393174"/>
                  </a:lnTo>
                  <a:lnTo>
                    <a:pt x="237585" y="1397296"/>
                  </a:lnTo>
                  <a:lnTo>
                    <a:pt x="236923" y="1401418"/>
                  </a:lnTo>
                  <a:lnTo>
                    <a:pt x="236241" y="1405540"/>
                  </a:lnTo>
                  <a:lnTo>
                    <a:pt x="235542" y="1409662"/>
                  </a:lnTo>
                  <a:lnTo>
                    <a:pt x="234824" y="1413784"/>
                  </a:lnTo>
                  <a:lnTo>
                    <a:pt x="234091" y="1417905"/>
                  </a:lnTo>
                  <a:lnTo>
                    <a:pt x="233343" y="1422027"/>
                  </a:lnTo>
                  <a:lnTo>
                    <a:pt x="232585" y="1426149"/>
                  </a:lnTo>
                  <a:lnTo>
                    <a:pt x="231822" y="1430271"/>
                  </a:lnTo>
                  <a:lnTo>
                    <a:pt x="231057" y="1434393"/>
                  </a:lnTo>
                  <a:lnTo>
                    <a:pt x="230299" y="1438514"/>
                  </a:lnTo>
                  <a:lnTo>
                    <a:pt x="229555" y="1442636"/>
                  </a:lnTo>
                  <a:lnTo>
                    <a:pt x="228830" y="1446758"/>
                  </a:lnTo>
                  <a:lnTo>
                    <a:pt x="228130" y="1450880"/>
                  </a:lnTo>
                  <a:lnTo>
                    <a:pt x="227462" y="1455002"/>
                  </a:lnTo>
                  <a:lnTo>
                    <a:pt x="226831" y="1459124"/>
                  </a:lnTo>
                  <a:lnTo>
                    <a:pt x="226240" y="1463245"/>
                  </a:lnTo>
                  <a:lnTo>
                    <a:pt x="225695" y="1467367"/>
                  </a:lnTo>
                  <a:lnTo>
                    <a:pt x="225202" y="1471489"/>
                  </a:lnTo>
                  <a:lnTo>
                    <a:pt x="224760" y="1475611"/>
                  </a:lnTo>
                  <a:lnTo>
                    <a:pt x="224366" y="1479733"/>
                  </a:lnTo>
                  <a:lnTo>
                    <a:pt x="224019" y="1483855"/>
                  </a:lnTo>
                  <a:lnTo>
                    <a:pt x="223716" y="1487976"/>
                  </a:lnTo>
                  <a:lnTo>
                    <a:pt x="223453" y="1492098"/>
                  </a:lnTo>
                  <a:lnTo>
                    <a:pt x="223226" y="1496220"/>
                  </a:lnTo>
                  <a:lnTo>
                    <a:pt x="223032" y="1500342"/>
                  </a:lnTo>
                  <a:lnTo>
                    <a:pt x="222866" y="1504464"/>
                  </a:lnTo>
                  <a:lnTo>
                    <a:pt x="222722" y="1508585"/>
                  </a:lnTo>
                  <a:lnTo>
                    <a:pt x="222595" y="1512707"/>
                  </a:lnTo>
                  <a:lnTo>
                    <a:pt x="222479" y="1516829"/>
                  </a:lnTo>
                  <a:lnTo>
                    <a:pt x="222371" y="1520951"/>
                  </a:lnTo>
                  <a:lnTo>
                    <a:pt x="222267" y="1525073"/>
                  </a:lnTo>
                  <a:lnTo>
                    <a:pt x="222165" y="1529195"/>
                  </a:lnTo>
                  <a:lnTo>
                    <a:pt x="222062" y="1533316"/>
                  </a:lnTo>
                  <a:lnTo>
                    <a:pt x="221955" y="1537438"/>
                  </a:lnTo>
                  <a:lnTo>
                    <a:pt x="221843" y="1541560"/>
                  </a:lnTo>
                  <a:lnTo>
                    <a:pt x="221723" y="1545682"/>
                  </a:lnTo>
                  <a:lnTo>
                    <a:pt x="221595" y="1549804"/>
                  </a:lnTo>
                  <a:lnTo>
                    <a:pt x="221457" y="1553925"/>
                  </a:lnTo>
                  <a:lnTo>
                    <a:pt x="221309" y="1558047"/>
                  </a:lnTo>
                  <a:lnTo>
                    <a:pt x="221151" y="1562169"/>
                  </a:lnTo>
                  <a:lnTo>
                    <a:pt x="220981" y="1566291"/>
                  </a:lnTo>
                  <a:lnTo>
                    <a:pt x="220800" y="1570413"/>
                  </a:lnTo>
                  <a:lnTo>
                    <a:pt x="220608" y="1574535"/>
                  </a:lnTo>
                  <a:lnTo>
                    <a:pt x="220407" y="1578656"/>
                  </a:lnTo>
                  <a:lnTo>
                    <a:pt x="220199" y="1582778"/>
                  </a:lnTo>
                  <a:lnTo>
                    <a:pt x="219986" y="1586900"/>
                  </a:lnTo>
                  <a:lnTo>
                    <a:pt x="219773" y="1591022"/>
                  </a:lnTo>
                  <a:lnTo>
                    <a:pt x="219560" y="1595144"/>
                  </a:lnTo>
                  <a:lnTo>
                    <a:pt x="219352" y="1599265"/>
                  </a:lnTo>
                  <a:lnTo>
                    <a:pt x="219152" y="1603387"/>
                  </a:lnTo>
                  <a:lnTo>
                    <a:pt x="218961" y="1607509"/>
                  </a:lnTo>
                  <a:lnTo>
                    <a:pt x="218786" y="1611631"/>
                  </a:lnTo>
                  <a:lnTo>
                    <a:pt x="218626" y="1615753"/>
                  </a:lnTo>
                  <a:lnTo>
                    <a:pt x="218481" y="1619875"/>
                  </a:lnTo>
                  <a:lnTo>
                    <a:pt x="218353" y="1623996"/>
                  </a:lnTo>
                  <a:lnTo>
                    <a:pt x="218240" y="1628118"/>
                  </a:lnTo>
                  <a:lnTo>
                    <a:pt x="218142" y="1632240"/>
                  </a:lnTo>
                  <a:lnTo>
                    <a:pt x="218057" y="1636362"/>
                  </a:lnTo>
                  <a:lnTo>
                    <a:pt x="217983" y="1640484"/>
                  </a:lnTo>
                  <a:lnTo>
                    <a:pt x="217916" y="1644605"/>
                  </a:lnTo>
                  <a:lnTo>
                    <a:pt x="217855" y="1648727"/>
                  </a:lnTo>
                  <a:lnTo>
                    <a:pt x="217793" y="1652849"/>
                  </a:lnTo>
                  <a:lnTo>
                    <a:pt x="217730" y="1656971"/>
                  </a:lnTo>
                  <a:lnTo>
                    <a:pt x="217663" y="1661093"/>
                  </a:lnTo>
                  <a:lnTo>
                    <a:pt x="217589" y="1665215"/>
                  </a:lnTo>
                  <a:lnTo>
                    <a:pt x="217507" y="1669336"/>
                  </a:lnTo>
                  <a:lnTo>
                    <a:pt x="217415" y="1673458"/>
                  </a:lnTo>
                  <a:lnTo>
                    <a:pt x="217313" y="1677580"/>
                  </a:lnTo>
                  <a:lnTo>
                    <a:pt x="217200" y="1681702"/>
                  </a:lnTo>
                  <a:lnTo>
                    <a:pt x="217078" y="1685824"/>
                  </a:lnTo>
                  <a:lnTo>
                    <a:pt x="216948" y="1689945"/>
                  </a:lnTo>
                  <a:lnTo>
                    <a:pt x="216812" y="1694067"/>
                  </a:lnTo>
                  <a:lnTo>
                    <a:pt x="216672" y="1698189"/>
                  </a:lnTo>
                  <a:lnTo>
                    <a:pt x="216530" y="1702311"/>
                  </a:lnTo>
                  <a:lnTo>
                    <a:pt x="216388" y="1706433"/>
                  </a:lnTo>
                  <a:lnTo>
                    <a:pt x="216248" y="1710555"/>
                  </a:lnTo>
                  <a:lnTo>
                    <a:pt x="216113" y="1714676"/>
                  </a:lnTo>
                  <a:lnTo>
                    <a:pt x="215984" y="1718798"/>
                  </a:lnTo>
                  <a:lnTo>
                    <a:pt x="215862" y="1722920"/>
                  </a:lnTo>
                  <a:lnTo>
                    <a:pt x="215749" y="1727042"/>
                  </a:lnTo>
                  <a:lnTo>
                    <a:pt x="215646" y="1731164"/>
                  </a:lnTo>
                  <a:lnTo>
                    <a:pt x="215552" y="1735285"/>
                  </a:lnTo>
                  <a:lnTo>
                    <a:pt x="215469" y="1739407"/>
                  </a:lnTo>
                  <a:lnTo>
                    <a:pt x="215395" y="1743529"/>
                  </a:lnTo>
                  <a:lnTo>
                    <a:pt x="215331" y="1747651"/>
                  </a:lnTo>
                  <a:lnTo>
                    <a:pt x="215277" y="1751773"/>
                  </a:lnTo>
                  <a:lnTo>
                    <a:pt x="215230" y="1755895"/>
                  </a:lnTo>
                  <a:lnTo>
                    <a:pt x="215190" y="1760016"/>
                  </a:lnTo>
                  <a:lnTo>
                    <a:pt x="215157" y="1764138"/>
                  </a:lnTo>
                  <a:lnTo>
                    <a:pt x="215129" y="1768260"/>
                  </a:lnTo>
                  <a:lnTo>
                    <a:pt x="215106" y="1772382"/>
                  </a:lnTo>
                  <a:lnTo>
                    <a:pt x="215086" y="1776504"/>
                  </a:lnTo>
                  <a:lnTo>
                    <a:pt x="215069" y="1780626"/>
                  </a:lnTo>
                  <a:lnTo>
                    <a:pt x="215055" y="1784747"/>
                  </a:lnTo>
                  <a:lnTo>
                    <a:pt x="215043" y="1788869"/>
                  </a:lnTo>
                  <a:lnTo>
                    <a:pt x="215032" y="1792991"/>
                  </a:lnTo>
                  <a:lnTo>
                    <a:pt x="215022" y="1797113"/>
                  </a:lnTo>
                  <a:lnTo>
                    <a:pt x="215013" y="1801235"/>
                  </a:lnTo>
                  <a:lnTo>
                    <a:pt x="215005" y="1805356"/>
                  </a:lnTo>
                  <a:lnTo>
                    <a:pt x="214997" y="1809478"/>
                  </a:lnTo>
                  <a:lnTo>
                    <a:pt x="214990" y="1813600"/>
                  </a:lnTo>
                  <a:lnTo>
                    <a:pt x="214984" y="1817722"/>
                  </a:lnTo>
                  <a:lnTo>
                    <a:pt x="214979" y="1821844"/>
                  </a:lnTo>
                  <a:lnTo>
                    <a:pt x="214976" y="1825966"/>
                  </a:lnTo>
                  <a:lnTo>
                    <a:pt x="214973" y="1830087"/>
                  </a:lnTo>
                  <a:lnTo>
                    <a:pt x="214972" y="1834209"/>
                  </a:lnTo>
                  <a:lnTo>
                    <a:pt x="214973" y="1838331"/>
                  </a:lnTo>
                  <a:lnTo>
                    <a:pt x="214975" y="1842453"/>
                  </a:lnTo>
                  <a:lnTo>
                    <a:pt x="214979" y="1846575"/>
                  </a:lnTo>
                  <a:lnTo>
                    <a:pt x="214986" y="1850696"/>
                  </a:lnTo>
                  <a:lnTo>
                    <a:pt x="214994" y="1854818"/>
                  </a:lnTo>
                  <a:lnTo>
                    <a:pt x="215003" y="1858940"/>
                  </a:lnTo>
                  <a:lnTo>
                    <a:pt x="215014" y="1863062"/>
                  </a:lnTo>
                  <a:lnTo>
                    <a:pt x="215025" y="1867184"/>
                  </a:lnTo>
                  <a:lnTo>
                    <a:pt x="215037" y="1871306"/>
                  </a:lnTo>
                  <a:lnTo>
                    <a:pt x="215049" y="1875427"/>
                  </a:lnTo>
                  <a:lnTo>
                    <a:pt x="215059" y="1879549"/>
                  </a:lnTo>
                  <a:lnTo>
                    <a:pt x="215069" y="1883671"/>
                  </a:lnTo>
                  <a:lnTo>
                    <a:pt x="215076" y="1887793"/>
                  </a:lnTo>
                  <a:lnTo>
                    <a:pt x="215081" y="1891915"/>
                  </a:lnTo>
                  <a:lnTo>
                    <a:pt x="215083" y="1896036"/>
                  </a:lnTo>
                  <a:lnTo>
                    <a:pt x="215081" y="1900158"/>
                  </a:lnTo>
                  <a:lnTo>
                    <a:pt x="215077" y="1904280"/>
                  </a:lnTo>
                  <a:lnTo>
                    <a:pt x="215068" y="1908402"/>
                  </a:lnTo>
                  <a:lnTo>
                    <a:pt x="215056" y="1912524"/>
                  </a:lnTo>
                  <a:lnTo>
                    <a:pt x="215040" y="1916646"/>
                  </a:lnTo>
                  <a:lnTo>
                    <a:pt x="215020" y="1920767"/>
                  </a:lnTo>
                  <a:lnTo>
                    <a:pt x="214996" y="1924889"/>
                  </a:lnTo>
                  <a:lnTo>
                    <a:pt x="214968" y="1929011"/>
                  </a:lnTo>
                  <a:lnTo>
                    <a:pt x="214937" y="1933133"/>
                  </a:lnTo>
                  <a:lnTo>
                    <a:pt x="214902" y="1937255"/>
                  </a:lnTo>
                  <a:lnTo>
                    <a:pt x="214864" y="1941376"/>
                  </a:lnTo>
                  <a:lnTo>
                    <a:pt x="214823" y="1945498"/>
                  </a:lnTo>
                  <a:lnTo>
                    <a:pt x="214780" y="1949620"/>
                  </a:lnTo>
                  <a:lnTo>
                    <a:pt x="214735" y="1953742"/>
                  </a:lnTo>
                  <a:lnTo>
                    <a:pt x="214688" y="1957864"/>
                  </a:lnTo>
                  <a:lnTo>
                    <a:pt x="214640" y="1961986"/>
                  </a:lnTo>
                  <a:lnTo>
                    <a:pt x="214593" y="1966107"/>
                  </a:lnTo>
                  <a:lnTo>
                    <a:pt x="214546" y="1970229"/>
                  </a:lnTo>
                  <a:lnTo>
                    <a:pt x="214500" y="1974351"/>
                  </a:lnTo>
                  <a:lnTo>
                    <a:pt x="214457" y="1978473"/>
                  </a:lnTo>
                  <a:lnTo>
                    <a:pt x="214417" y="1982595"/>
                  </a:lnTo>
                  <a:lnTo>
                    <a:pt x="214380" y="1986716"/>
                  </a:lnTo>
                  <a:lnTo>
                    <a:pt x="214348" y="1990838"/>
                  </a:lnTo>
                  <a:lnTo>
                    <a:pt x="214320" y="1994960"/>
                  </a:lnTo>
                  <a:lnTo>
                    <a:pt x="214297" y="1999082"/>
                  </a:lnTo>
                  <a:lnTo>
                    <a:pt x="214278" y="2003204"/>
                  </a:lnTo>
                  <a:lnTo>
                    <a:pt x="214262" y="2007326"/>
                  </a:lnTo>
                  <a:lnTo>
                    <a:pt x="214250" y="2011447"/>
                  </a:lnTo>
                  <a:lnTo>
                    <a:pt x="214241" y="2015569"/>
                  </a:lnTo>
                  <a:lnTo>
                    <a:pt x="214234" y="2019691"/>
                  </a:lnTo>
                  <a:lnTo>
                    <a:pt x="214228" y="2023813"/>
                  </a:lnTo>
                  <a:lnTo>
                    <a:pt x="214223" y="2027935"/>
                  </a:lnTo>
                  <a:lnTo>
                    <a:pt x="214217" y="2032056"/>
                  </a:lnTo>
                  <a:lnTo>
                    <a:pt x="214211" y="2036178"/>
                  </a:lnTo>
                  <a:lnTo>
                    <a:pt x="214203" y="2040300"/>
                  </a:lnTo>
                  <a:lnTo>
                    <a:pt x="214194" y="2044422"/>
                  </a:lnTo>
                  <a:lnTo>
                    <a:pt x="214184" y="2048544"/>
                  </a:lnTo>
                  <a:lnTo>
                    <a:pt x="214172" y="2052666"/>
                  </a:lnTo>
                  <a:lnTo>
                    <a:pt x="214159" y="2056787"/>
                  </a:lnTo>
                  <a:lnTo>
                    <a:pt x="214146" y="2060909"/>
                  </a:lnTo>
                  <a:lnTo>
                    <a:pt x="214131" y="2065031"/>
                  </a:lnTo>
                  <a:lnTo>
                    <a:pt x="214116" y="2069153"/>
                  </a:lnTo>
                  <a:lnTo>
                    <a:pt x="214102" y="2073275"/>
                  </a:lnTo>
                  <a:lnTo>
                    <a:pt x="214087" y="2077397"/>
                  </a:lnTo>
                  <a:lnTo>
                    <a:pt x="214073" y="2081518"/>
                  </a:lnTo>
                  <a:lnTo>
                    <a:pt x="214059" y="2085640"/>
                  </a:lnTo>
                  <a:lnTo>
                    <a:pt x="214046" y="2089762"/>
                  </a:lnTo>
                  <a:lnTo>
                    <a:pt x="214034" y="2093884"/>
                  </a:lnTo>
                  <a:lnTo>
                    <a:pt x="214021" y="2098006"/>
                  </a:lnTo>
                  <a:lnTo>
                    <a:pt x="214008" y="2102127"/>
                  </a:lnTo>
                  <a:lnTo>
                    <a:pt x="213995" y="2106249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7" name="pg35">
              <a:extLst>
                <a:ext uri="{FF2B5EF4-FFF2-40B4-BE49-F238E27FC236}">
                  <a16:creationId xmlns:a16="http://schemas.microsoft.com/office/drawing/2014/main" id="{3F82616B-B4D0-615F-A24C-22DAFA169F40}"/>
                </a:ext>
              </a:extLst>
            </p:cNvPr>
            <p:cNvSpPr/>
            <p:nvPr/>
          </p:nvSpPr>
          <p:spPr>
            <a:xfrm>
              <a:off x="6395149" y="4120472"/>
              <a:ext cx="359469" cy="2430896"/>
            </a:xfrm>
            <a:custGeom>
              <a:avLst/>
              <a:gdLst/>
              <a:ahLst/>
              <a:cxnLst/>
              <a:rect l="0" t="0" r="0" b="0"/>
              <a:pathLst>
                <a:path w="359469" h="2430896">
                  <a:moveTo>
                    <a:pt x="179510" y="2430896"/>
                  </a:moveTo>
                  <a:lnTo>
                    <a:pt x="179511" y="2426139"/>
                  </a:lnTo>
                  <a:lnTo>
                    <a:pt x="179514" y="2421382"/>
                  </a:lnTo>
                  <a:lnTo>
                    <a:pt x="179519" y="2416625"/>
                  </a:lnTo>
                  <a:lnTo>
                    <a:pt x="179526" y="2411867"/>
                  </a:lnTo>
                  <a:lnTo>
                    <a:pt x="179534" y="2407110"/>
                  </a:lnTo>
                  <a:lnTo>
                    <a:pt x="179543" y="2402353"/>
                  </a:lnTo>
                  <a:lnTo>
                    <a:pt x="179554" y="2397596"/>
                  </a:lnTo>
                  <a:lnTo>
                    <a:pt x="179565" y="2392839"/>
                  </a:lnTo>
                  <a:lnTo>
                    <a:pt x="179576" y="2388082"/>
                  </a:lnTo>
                  <a:lnTo>
                    <a:pt x="179587" y="2383325"/>
                  </a:lnTo>
                  <a:lnTo>
                    <a:pt x="179597" y="2378568"/>
                  </a:lnTo>
                  <a:lnTo>
                    <a:pt x="179606" y="2373810"/>
                  </a:lnTo>
                  <a:lnTo>
                    <a:pt x="179613" y="2369053"/>
                  </a:lnTo>
                  <a:lnTo>
                    <a:pt x="179620" y="2364296"/>
                  </a:lnTo>
                  <a:lnTo>
                    <a:pt x="179624" y="2359539"/>
                  </a:lnTo>
                  <a:lnTo>
                    <a:pt x="179627" y="2354782"/>
                  </a:lnTo>
                  <a:lnTo>
                    <a:pt x="179627" y="2350025"/>
                  </a:lnTo>
                  <a:lnTo>
                    <a:pt x="179625" y="2345268"/>
                  </a:lnTo>
                  <a:lnTo>
                    <a:pt x="179621" y="2340510"/>
                  </a:lnTo>
                  <a:lnTo>
                    <a:pt x="179615" y="2335753"/>
                  </a:lnTo>
                  <a:lnTo>
                    <a:pt x="179607" y="2330996"/>
                  </a:lnTo>
                  <a:lnTo>
                    <a:pt x="179597" y="2326239"/>
                  </a:lnTo>
                  <a:lnTo>
                    <a:pt x="179586" y="2321482"/>
                  </a:lnTo>
                  <a:lnTo>
                    <a:pt x="179573" y="2316725"/>
                  </a:lnTo>
                  <a:lnTo>
                    <a:pt x="179559" y="2311968"/>
                  </a:lnTo>
                  <a:lnTo>
                    <a:pt x="179544" y="2307210"/>
                  </a:lnTo>
                  <a:lnTo>
                    <a:pt x="179528" y="2302453"/>
                  </a:lnTo>
                  <a:lnTo>
                    <a:pt x="179512" y="2297696"/>
                  </a:lnTo>
                  <a:lnTo>
                    <a:pt x="179496" y="2292939"/>
                  </a:lnTo>
                  <a:lnTo>
                    <a:pt x="179480" y="2288182"/>
                  </a:lnTo>
                  <a:lnTo>
                    <a:pt x="179463" y="2283425"/>
                  </a:lnTo>
                  <a:lnTo>
                    <a:pt x="179447" y="2278668"/>
                  </a:lnTo>
                  <a:lnTo>
                    <a:pt x="179431" y="2273911"/>
                  </a:lnTo>
                  <a:lnTo>
                    <a:pt x="179416" y="2269153"/>
                  </a:lnTo>
                  <a:lnTo>
                    <a:pt x="179400" y="2264396"/>
                  </a:lnTo>
                  <a:lnTo>
                    <a:pt x="179385" y="2259639"/>
                  </a:lnTo>
                  <a:lnTo>
                    <a:pt x="179369" y="2254882"/>
                  </a:lnTo>
                  <a:lnTo>
                    <a:pt x="179354" y="2250125"/>
                  </a:lnTo>
                  <a:lnTo>
                    <a:pt x="179338" y="2245368"/>
                  </a:lnTo>
                  <a:lnTo>
                    <a:pt x="179321" y="2240611"/>
                  </a:lnTo>
                  <a:lnTo>
                    <a:pt x="179304" y="2235853"/>
                  </a:lnTo>
                  <a:lnTo>
                    <a:pt x="179287" y="2231096"/>
                  </a:lnTo>
                  <a:lnTo>
                    <a:pt x="179268" y="2226339"/>
                  </a:lnTo>
                  <a:lnTo>
                    <a:pt x="179249" y="2221582"/>
                  </a:lnTo>
                  <a:lnTo>
                    <a:pt x="179230" y="2216825"/>
                  </a:lnTo>
                  <a:lnTo>
                    <a:pt x="179209" y="2212068"/>
                  </a:lnTo>
                  <a:lnTo>
                    <a:pt x="179188" y="2207311"/>
                  </a:lnTo>
                  <a:lnTo>
                    <a:pt x="179165" y="2202553"/>
                  </a:lnTo>
                  <a:lnTo>
                    <a:pt x="179142" y="2197796"/>
                  </a:lnTo>
                  <a:lnTo>
                    <a:pt x="179118" y="2193039"/>
                  </a:lnTo>
                  <a:lnTo>
                    <a:pt x="179092" y="2188282"/>
                  </a:lnTo>
                  <a:lnTo>
                    <a:pt x="179065" y="2183525"/>
                  </a:lnTo>
                  <a:lnTo>
                    <a:pt x="179037" y="2178768"/>
                  </a:lnTo>
                  <a:lnTo>
                    <a:pt x="179006" y="2174011"/>
                  </a:lnTo>
                  <a:lnTo>
                    <a:pt x="178973" y="2169254"/>
                  </a:lnTo>
                  <a:lnTo>
                    <a:pt x="178937" y="2164496"/>
                  </a:lnTo>
                  <a:lnTo>
                    <a:pt x="178898" y="2159739"/>
                  </a:lnTo>
                  <a:lnTo>
                    <a:pt x="178856" y="2154982"/>
                  </a:lnTo>
                  <a:lnTo>
                    <a:pt x="178810" y="2150225"/>
                  </a:lnTo>
                  <a:lnTo>
                    <a:pt x="178762" y="2145468"/>
                  </a:lnTo>
                  <a:lnTo>
                    <a:pt x="178709" y="2140711"/>
                  </a:lnTo>
                  <a:lnTo>
                    <a:pt x="178654" y="2135954"/>
                  </a:lnTo>
                  <a:lnTo>
                    <a:pt x="178594" y="2131196"/>
                  </a:lnTo>
                  <a:lnTo>
                    <a:pt x="178532" y="2126439"/>
                  </a:lnTo>
                  <a:lnTo>
                    <a:pt x="178468" y="2121682"/>
                  </a:lnTo>
                  <a:lnTo>
                    <a:pt x="178403" y="2116925"/>
                  </a:lnTo>
                  <a:lnTo>
                    <a:pt x="178336" y="2112168"/>
                  </a:lnTo>
                  <a:lnTo>
                    <a:pt x="178269" y="2107411"/>
                  </a:lnTo>
                  <a:lnTo>
                    <a:pt x="178202" y="2102654"/>
                  </a:lnTo>
                  <a:lnTo>
                    <a:pt x="178136" y="2097896"/>
                  </a:lnTo>
                  <a:lnTo>
                    <a:pt x="178072" y="2093139"/>
                  </a:lnTo>
                  <a:lnTo>
                    <a:pt x="178011" y="2088382"/>
                  </a:lnTo>
                  <a:lnTo>
                    <a:pt x="177953" y="2083625"/>
                  </a:lnTo>
                  <a:lnTo>
                    <a:pt x="177898" y="2078868"/>
                  </a:lnTo>
                  <a:lnTo>
                    <a:pt x="177847" y="2074111"/>
                  </a:lnTo>
                  <a:lnTo>
                    <a:pt x="177801" y="2069354"/>
                  </a:lnTo>
                  <a:lnTo>
                    <a:pt x="177759" y="2064597"/>
                  </a:lnTo>
                  <a:lnTo>
                    <a:pt x="177723" y="2059839"/>
                  </a:lnTo>
                  <a:lnTo>
                    <a:pt x="177691" y="2055082"/>
                  </a:lnTo>
                  <a:lnTo>
                    <a:pt x="177663" y="2050325"/>
                  </a:lnTo>
                  <a:lnTo>
                    <a:pt x="177639" y="2045568"/>
                  </a:lnTo>
                  <a:lnTo>
                    <a:pt x="177618" y="2040811"/>
                  </a:lnTo>
                  <a:lnTo>
                    <a:pt x="177600" y="2036054"/>
                  </a:lnTo>
                  <a:lnTo>
                    <a:pt x="177584" y="2031297"/>
                  </a:lnTo>
                  <a:lnTo>
                    <a:pt x="177569" y="2026539"/>
                  </a:lnTo>
                  <a:lnTo>
                    <a:pt x="177553" y="2021782"/>
                  </a:lnTo>
                  <a:lnTo>
                    <a:pt x="177536" y="2017025"/>
                  </a:lnTo>
                  <a:lnTo>
                    <a:pt x="177514" y="2012268"/>
                  </a:lnTo>
                  <a:lnTo>
                    <a:pt x="177488" y="2007511"/>
                  </a:lnTo>
                  <a:lnTo>
                    <a:pt x="177456" y="2002754"/>
                  </a:lnTo>
                  <a:lnTo>
                    <a:pt x="177415" y="1997997"/>
                  </a:lnTo>
                  <a:lnTo>
                    <a:pt x="177363" y="1993239"/>
                  </a:lnTo>
                  <a:lnTo>
                    <a:pt x="177299" y="1988482"/>
                  </a:lnTo>
                  <a:lnTo>
                    <a:pt x="177222" y="1983725"/>
                  </a:lnTo>
                  <a:lnTo>
                    <a:pt x="177131" y="1978968"/>
                  </a:lnTo>
                  <a:lnTo>
                    <a:pt x="177025" y="1974211"/>
                  </a:lnTo>
                  <a:lnTo>
                    <a:pt x="176902" y="1969454"/>
                  </a:lnTo>
                  <a:lnTo>
                    <a:pt x="176764" y="1964697"/>
                  </a:lnTo>
                  <a:lnTo>
                    <a:pt x="176608" y="1959940"/>
                  </a:lnTo>
                  <a:lnTo>
                    <a:pt x="176434" y="1955182"/>
                  </a:lnTo>
                  <a:lnTo>
                    <a:pt x="176244" y="1950425"/>
                  </a:lnTo>
                  <a:lnTo>
                    <a:pt x="176038" y="1945668"/>
                  </a:lnTo>
                  <a:lnTo>
                    <a:pt x="175819" y="1940911"/>
                  </a:lnTo>
                  <a:lnTo>
                    <a:pt x="175587" y="1936154"/>
                  </a:lnTo>
                  <a:lnTo>
                    <a:pt x="175343" y="1931397"/>
                  </a:lnTo>
                  <a:lnTo>
                    <a:pt x="175089" y="1926640"/>
                  </a:lnTo>
                  <a:lnTo>
                    <a:pt x="174826" y="1921882"/>
                  </a:lnTo>
                  <a:lnTo>
                    <a:pt x="174555" y="1917125"/>
                  </a:lnTo>
                  <a:lnTo>
                    <a:pt x="174280" y="1912368"/>
                  </a:lnTo>
                  <a:lnTo>
                    <a:pt x="174000" y="1907611"/>
                  </a:lnTo>
                  <a:lnTo>
                    <a:pt x="173717" y="1902854"/>
                  </a:lnTo>
                  <a:lnTo>
                    <a:pt x="173432" y="1898097"/>
                  </a:lnTo>
                  <a:lnTo>
                    <a:pt x="173146" y="1893340"/>
                  </a:lnTo>
                  <a:lnTo>
                    <a:pt x="172859" y="1888583"/>
                  </a:lnTo>
                  <a:lnTo>
                    <a:pt x="172572" y="1883825"/>
                  </a:lnTo>
                  <a:lnTo>
                    <a:pt x="172285" y="1879068"/>
                  </a:lnTo>
                  <a:lnTo>
                    <a:pt x="171997" y="1874311"/>
                  </a:lnTo>
                  <a:lnTo>
                    <a:pt x="171709" y="1869554"/>
                  </a:lnTo>
                  <a:lnTo>
                    <a:pt x="171420" y="1864797"/>
                  </a:lnTo>
                  <a:lnTo>
                    <a:pt x="171130" y="1860040"/>
                  </a:lnTo>
                  <a:lnTo>
                    <a:pt x="170838" y="1855283"/>
                  </a:lnTo>
                  <a:lnTo>
                    <a:pt x="170544" y="1850525"/>
                  </a:lnTo>
                  <a:lnTo>
                    <a:pt x="170249" y="1845768"/>
                  </a:lnTo>
                  <a:lnTo>
                    <a:pt x="169952" y="1841011"/>
                  </a:lnTo>
                  <a:lnTo>
                    <a:pt x="169654" y="1836254"/>
                  </a:lnTo>
                  <a:lnTo>
                    <a:pt x="169356" y="1831497"/>
                  </a:lnTo>
                  <a:lnTo>
                    <a:pt x="169060" y="1826740"/>
                  </a:lnTo>
                  <a:lnTo>
                    <a:pt x="168767" y="1821983"/>
                  </a:lnTo>
                  <a:lnTo>
                    <a:pt x="168479" y="1817225"/>
                  </a:lnTo>
                  <a:lnTo>
                    <a:pt x="168200" y="1812468"/>
                  </a:lnTo>
                  <a:lnTo>
                    <a:pt x="167930" y="1807711"/>
                  </a:lnTo>
                  <a:lnTo>
                    <a:pt x="167673" y="1802954"/>
                  </a:lnTo>
                  <a:lnTo>
                    <a:pt x="167430" y="1798197"/>
                  </a:lnTo>
                  <a:lnTo>
                    <a:pt x="167202" y="1793440"/>
                  </a:lnTo>
                  <a:lnTo>
                    <a:pt x="166991" y="1788683"/>
                  </a:lnTo>
                  <a:lnTo>
                    <a:pt x="166798" y="1783926"/>
                  </a:lnTo>
                  <a:lnTo>
                    <a:pt x="166624" y="1779168"/>
                  </a:lnTo>
                  <a:lnTo>
                    <a:pt x="166466" y="1774411"/>
                  </a:lnTo>
                  <a:lnTo>
                    <a:pt x="166322" y="1769654"/>
                  </a:lnTo>
                  <a:lnTo>
                    <a:pt x="166188" y="1764897"/>
                  </a:lnTo>
                  <a:lnTo>
                    <a:pt x="166061" y="1760140"/>
                  </a:lnTo>
                  <a:lnTo>
                    <a:pt x="165936" y="1755383"/>
                  </a:lnTo>
                  <a:lnTo>
                    <a:pt x="165810" y="1750626"/>
                  </a:lnTo>
                  <a:lnTo>
                    <a:pt x="165675" y="1745868"/>
                  </a:lnTo>
                  <a:lnTo>
                    <a:pt x="165524" y="1741111"/>
                  </a:lnTo>
                  <a:lnTo>
                    <a:pt x="165352" y="1736354"/>
                  </a:lnTo>
                  <a:lnTo>
                    <a:pt x="165156" y="1731597"/>
                  </a:lnTo>
                  <a:lnTo>
                    <a:pt x="164930" y="1726840"/>
                  </a:lnTo>
                  <a:lnTo>
                    <a:pt x="164670" y="1722083"/>
                  </a:lnTo>
                  <a:lnTo>
                    <a:pt x="164374" y="1717326"/>
                  </a:lnTo>
                  <a:lnTo>
                    <a:pt x="164039" y="1712568"/>
                  </a:lnTo>
                  <a:lnTo>
                    <a:pt x="163655" y="1707811"/>
                  </a:lnTo>
                  <a:lnTo>
                    <a:pt x="163230" y="1703054"/>
                  </a:lnTo>
                  <a:lnTo>
                    <a:pt x="162764" y="1698297"/>
                  </a:lnTo>
                  <a:lnTo>
                    <a:pt x="162259" y="1693540"/>
                  </a:lnTo>
                  <a:lnTo>
                    <a:pt x="161717" y="1688783"/>
                  </a:lnTo>
                  <a:lnTo>
                    <a:pt x="161140" y="1684026"/>
                  </a:lnTo>
                  <a:lnTo>
                    <a:pt x="160530" y="1679269"/>
                  </a:lnTo>
                  <a:lnTo>
                    <a:pt x="159890" y="1674511"/>
                  </a:lnTo>
                  <a:lnTo>
                    <a:pt x="159223" y="1669754"/>
                  </a:lnTo>
                  <a:lnTo>
                    <a:pt x="158534" y="1664997"/>
                  </a:lnTo>
                  <a:lnTo>
                    <a:pt x="157827" y="1660240"/>
                  </a:lnTo>
                  <a:lnTo>
                    <a:pt x="157104" y="1655483"/>
                  </a:lnTo>
                  <a:lnTo>
                    <a:pt x="156365" y="1650726"/>
                  </a:lnTo>
                  <a:lnTo>
                    <a:pt x="155614" y="1645969"/>
                  </a:lnTo>
                  <a:lnTo>
                    <a:pt x="154849" y="1641211"/>
                  </a:lnTo>
                  <a:lnTo>
                    <a:pt x="154068" y="1636454"/>
                  </a:lnTo>
                  <a:lnTo>
                    <a:pt x="153272" y="1631697"/>
                  </a:lnTo>
                  <a:lnTo>
                    <a:pt x="152458" y="1626940"/>
                  </a:lnTo>
                  <a:lnTo>
                    <a:pt x="151624" y="1622183"/>
                  </a:lnTo>
                  <a:lnTo>
                    <a:pt x="150767" y="1617426"/>
                  </a:lnTo>
                  <a:lnTo>
                    <a:pt x="149882" y="1612669"/>
                  </a:lnTo>
                  <a:lnTo>
                    <a:pt x="148966" y="1607911"/>
                  </a:lnTo>
                  <a:lnTo>
                    <a:pt x="148009" y="1603154"/>
                  </a:lnTo>
                  <a:lnTo>
                    <a:pt x="147008" y="1598397"/>
                  </a:lnTo>
                  <a:lnTo>
                    <a:pt x="145962" y="1593640"/>
                  </a:lnTo>
                  <a:lnTo>
                    <a:pt x="144867" y="1588883"/>
                  </a:lnTo>
                  <a:lnTo>
                    <a:pt x="143720" y="1584126"/>
                  </a:lnTo>
                  <a:lnTo>
                    <a:pt x="142520" y="1579369"/>
                  </a:lnTo>
                  <a:lnTo>
                    <a:pt x="141264" y="1574612"/>
                  </a:lnTo>
                  <a:lnTo>
                    <a:pt x="139952" y="1569854"/>
                  </a:lnTo>
                  <a:lnTo>
                    <a:pt x="138575" y="1565097"/>
                  </a:lnTo>
                  <a:lnTo>
                    <a:pt x="137145" y="1560340"/>
                  </a:lnTo>
                  <a:lnTo>
                    <a:pt x="135663" y="1555583"/>
                  </a:lnTo>
                  <a:lnTo>
                    <a:pt x="134134" y="1550826"/>
                  </a:lnTo>
                  <a:lnTo>
                    <a:pt x="132560" y="1546069"/>
                  </a:lnTo>
                  <a:lnTo>
                    <a:pt x="130945" y="1541312"/>
                  </a:lnTo>
                  <a:lnTo>
                    <a:pt x="129294" y="1536554"/>
                  </a:lnTo>
                  <a:lnTo>
                    <a:pt x="127607" y="1531797"/>
                  </a:lnTo>
                  <a:lnTo>
                    <a:pt x="125893" y="1527040"/>
                  </a:lnTo>
                  <a:lnTo>
                    <a:pt x="124158" y="1522283"/>
                  </a:lnTo>
                  <a:lnTo>
                    <a:pt x="122407" y="1517526"/>
                  </a:lnTo>
                  <a:lnTo>
                    <a:pt x="120643" y="1512769"/>
                  </a:lnTo>
                  <a:lnTo>
                    <a:pt x="118872" y="1508012"/>
                  </a:lnTo>
                  <a:lnTo>
                    <a:pt x="117095" y="1503254"/>
                  </a:lnTo>
                  <a:lnTo>
                    <a:pt x="115318" y="1498497"/>
                  </a:lnTo>
                  <a:lnTo>
                    <a:pt x="113543" y="1493740"/>
                  </a:lnTo>
                  <a:lnTo>
                    <a:pt x="111775" y="1488983"/>
                  </a:lnTo>
                  <a:lnTo>
                    <a:pt x="110015" y="1484226"/>
                  </a:lnTo>
                  <a:lnTo>
                    <a:pt x="108264" y="1479469"/>
                  </a:lnTo>
                  <a:lnTo>
                    <a:pt x="106526" y="1474712"/>
                  </a:lnTo>
                  <a:lnTo>
                    <a:pt x="104800" y="1469955"/>
                  </a:lnTo>
                  <a:lnTo>
                    <a:pt x="103087" y="1465197"/>
                  </a:lnTo>
                  <a:lnTo>
                    <a:pt x="101391" y="1460440"/>
                  </a:lnTo>
                  <a:lnTo>
                    <a:pt x="99710" y="1455683"/>
                  </a:lnTo>
                  <a:lnTo>
                    <a:pt x="98042" y="1450926"/>
                  </a:lnTo>
                  <a:lnTo>
                    <a:pt x="96388" y="1446169"/>
                  </a:lnTo>
                  <a:lnTo>
                    <a:pt x="94745" y="1441412"/>
                  </a:lnTo>
                  <a:lnTo>
                    <a:pt x="93115" y="1436655"/>
                  </a:lnTo>
                  <a:lnTo>
                    <a:pt x="91494" y="1431897"/>
                  </a:lnTo>
                  <a:lnTo>
                    <a:pt x="89882" y="1427140"/>
                  </a:lnTo>
                  <a:lnTo>
                    <a:pt x="88279" y="1422383"/>
                  </a:lnTo>
                  <a:lnTo>
                    <a:pt x="86682" y="1417626"/>
                  </a:lnTo>
                  <a:lnTo>
                    <a:pt x="85089" y="1412869"/>
                  </a:lnTo>
                  <a:lnTo>
                    <a:pt x="83501" y="1408112"/>
                  </a:lnTo>
                  <a:lnTo>
                    <a:pt x="81915" y="1403355"/>
                  </a:lnTo>
                  <a:lnTo>
                    <a:pt x="80332" y="1398597"/>
                  </a:lnTo>
                  <a:lnTo>
                    <a:pt x="78750" y="1393840"/>
                  </a:lnTo>
                  <a:lnTo>
                    <a:pt x="77170" y="1389083"/>
                  </a:lnTo>
                  <a:lnTo>
                    <a:pt x="75590" y="1384326"/>
                  </a:lnTo>
                  <a:lnTo>
                    <a:pt x="74010" y="1379569"/>
                  </a:lnTo>
                  <a:lnTo>
                    <a:pt x="72429" y="1374812"/>
                  </a:lnTo>
                  <a:lnTo>
                    <a:pt x="70845" y="1370055"/>
                  </a:lnTo>
                  <a:lnTo>
                    <a:pt x="69260" y="1365298"/>
                  </a:lnTo>
                  <a:lnTo>
                    <a:pt x="67671" y="1360540"/>
                  </a:lnTo>
                  <a:lnTo>
                    <a:pt x="66077" y="1355783"/>
                  </a:lnTo>
                  <a:lnTo>
                    <a:pt x="64476" y="1351026"/>
                  </a:lnTo>
                  <a:lnTo>
                    <a:pt x="62868" y="1346269"/>
                  </a:lnTo>
                  <a:lnTo>
                    <a:pt x="61251" y="1341512"/>
                  </a:lnTo>
                  <a:lnTo>
                    <a:pt x="59626" y="1336755"/>
                  </a:lnTo>
                  <a:lnTo>
                    <a:pt x="57990" y="1331998"/>
                  </a:lnTo>
                  <a:lnTo>
                    <a:pt x="56344" y="1327240"/>
                  </a:lnTo>
                  <a:lnTo>
                    <a:pt x="54687" y="1322483"/>
                  </a:lnTo>
                  <a:lnTo>
                    <a:pt x="53017" y="1317726"/>
                  </a:lnTo>
                  <a:lnTo>
                    <a:pt x="51335" y="1312969"/>
                  </a:lnTo>
                  <a:lnTo>
                    <a:pt x="49643" y="1308212"/>
                  </a:lnTo>
                  <a:lnTo>
                    <a:pt x="47942" y="1303455"/>
                  </a:lnTo>
                  <a:lnTo>
                    <a:pt x="46231" y="1298698"/>
                  </a:lnTo>
                  <a:lnTo>
                    <a:pt x="44512" y="1293941"/>
                  </a:lnTo>
                  <a:lnTo>
                    <a:pt x="42785" y="1289183"/>
                  </a:lnTo>
                  <a:lnTo>
                    <a:pt x="41053" y="1284426"/>
                  </a:lnTo>
                  <a:lnTo>
                    <a:pt x="39317" y="1279669"/>
                  </a:lnTo>
                  <a:lnTo>
                    <a:pt x="37579" y="1274912"/>
                  </a:lnTo>
                  <a:lnTo>
                    <a:pt x="35842" y="1270155"/>
                  </a:lnTo>
                  <a:lnTo>
                    <a:pt x="34106" y="1265398"/>
                  </a:lnTo>
                  <a:lnTo>
                    <a:pt x="32376" y="1260641"/>
                  </a:lnTo>
                  <a:lnTo>
                    <a:pt x="30653" y="1255883"/>
                  </a:lnTo>
                  <a:lnTo>
                    <a:pt x="28941" y="1251126"/>
                  </a:lnTo>
                  <a:lnTo>
                    <a:pt x="27246" y="1246369"/>
                  </a:lnTo>
                  <a:lnTo>
                    <a:pt x="25570" y="1241612"/>
                  </a:lnTo>
                  <a:lnTo>
                    <a:pt x="23916" y="1236855"/>
                  </a:lnTo>
                  <a:lnTo>
                    <a:pt x="22290" y="1232098"/>
                  </a:lnTo>
                  <a:lnTo>
                    <a:pt x="20693" y="1227341"/>
                  </a:lnTo>
                  <a:lnTo>
                    <a:pt x="19132" y="1222583"/>
                  </a:lnTo>
                  <a:lnTo>
                    <a:pt x="17609" y="1217826"/>
                  </a:lnTo>
                  <a:lnTo>
                    <a:pt x="16133" y="1213069"/>
                  </a:lnTo>
                  <a:lnTo>
                    <a:pt x="14708" y="1208312"/>
                  </a:lnTo>
                  <a:lnTo>
                    <a:pt x="13333" y="1203555"/>
                  </a:lnTo>
                  <a:lnTo>
                    <a:pt x="12011" y="1198798"/>
                  </a:lnTo>
                  <a:lnTo>
                    <a:pt x="10745" y="1194041"/>
                  </a:lnTo>
                  <a:lnTo>
                    <a:pt x="9537" y="1189284"/>
                  </a:lnTo>
                  <a:lnTo>
                    <a:pt x="8390" y="1184526"/>
                  </a:lnTo>
                  <a:lnTo>
                    <a:pt x="7304" y="1179769"/>
                  </a:lnTo>
                  <a:lnTo>
                    <a:pt x="6295" y="1175012"/>
                  </a:lnTo>
                  <a:lnTo>
                    <a:pt x="5352" y="1170255"/>
                  </a:lnTo>
                  <a:lnTo>
                    <a:pt x="4477" y="1165498"/>
                  </a:lnTo>
                  <a:lnTo>
                    <a:pt x="3672" y="1160741"/>
                  </a:lnTo>
                  <a:lnTo>
                    <a:pt x="2939" y="1155984"/>
                  </a:lnTo>
                  <a:lnTo>
                    <a:pt x="2280" y="1151226"/>
                  </a:lnTo>
                  <a:lnTo>
                    <a:pt x="1697" y="1146469"/>
                  </a:lnTo>
                  <a:lnTo>
                    <a:pt x="1200" y="1141712"/>
                  </a:lnTo>
                  <a:lnTo>
                    <a:pt x="790" y="1136955"/>
                  </a:lnTo>
                  <a:lnTo>
                    <a:pt x="464" y="1132198"/>
                  </a:lnTo>
                  <a:lnTo>
                    <a:pt x="222" y="1127441"/>
                  </a:lnTo>
                  <a:lnTo>
                    <a:pt x="66" y="1122684"/>
                  </a:lnTo>
                  <a:lnTo>
                    <a:pt x="0" y="1117926"/>
                  </a:lnTo>
                  <a:lnTo>
                    <a:pt x="22" y="1113169"/>
                  </a:lnTo>
                  <a:lnTo>
                    <a:pt x="137" y="1108412"/>
                  </a:lnTo>
                  <a:lnTo>
                    <a:pt x="359" y="1103655"/>
                  </a:lnTo>
                  <a:lnTo>
                    <a:pt x="671" y="1098898"/>
                  </a:lnTo>
                  <a:lnTo>
                    <a:pt x="1073" y="1094141"/>
                  </a:lnTo>
                  <a:lnTo>
                    <a:pt x="1564" y="1089384"/>
                  </a:lnTo>
                  <a:lnTo>
                    <a:pt x="2142" y="1084627"/>
                  </a:lnTo>
                  <a:lnTo>
                    <a:pt x="2804" y="1079869"/>
                  </a:lnTo>
                  <a:lnTo>
                    <a:pt x="3546" y="1075112"/>
                  </a:lnTo>
                  <a:lnTo>
                    <a:pt x="4374" y="1070355"/>
                  </a:lnTo>
                  <a:lnTo>
                    <a:pt x="5276" y="1065598"/>
                  </a:lnTo>
                  <a:lnTo>
                    <a:pt x="6244" y="1060841"/>
                  </a:lnTo>
                  <a:lnTo>
                    <a:pt x="7271" y="1056084"/>
                  </a:lnTo>
                  <a:lnTo>
                    <a:pt x="8353" y="1051327"/>
                  </a:lnTo>
                  <a:lnTo>
                    <a:pt x="9484" y="1046569"/>
                  </a:lnTo>
                  <a:lnTo>
                    <a:pt x="10658" y="1041812"/>
                  </a:lnTo>
                  <a:lnTo>
                    <a:pt x="11870" y="1037055"/>
                  </a:lnTo>
                  <a:lnTo>
                    <a:pt x="13118" y="1032298"/>
                  </a:lnTo>
                  <a:lnTo>
                    <a:pt x="14390" y="1027541"/>
                  </a:lnTo>
                  <a:lnTo>
                    <a:pt x="15682" y="1022784"/>
                  </a:lnTo>
                  <a:lnTo>
                    <a:pt x="16988" y="1018027"/>
                  </a:lnTo>
                  <a:lnTo>
                    <a:pt x="18304" y="1013269"/>
                  </a:lnTo>
                  <a:lnTo>
                    <a:pt x="19625" y="1008512"/>
                  </a:lnTo>
                  <a:lnTo>
                    <a:pt x="20947" y="1003755"/>
                  </a:lnTo>
                  <a:lnTo>
                    <a:pt x="22264" y="998998"/>
                  </a:lnTo>
                  <a:lnTo>
                    <a:pt x="23571" y="994241"/>
                  </a:lnTo>
                  <a:lnTo>
                    <a:pt x="24865" y="989484"/>
                  </a:lnTo>
                  <a:lnTo>
                    <a:pt x="26142" y="984727"/>
                  </a:lnTo>
                  <a:lnTo>
                    <a:pt x="27399" y="979970"/>
                  </a:lnTo>
                  <a:lnTo>
                    <a:pt x="28636" y="975212"/>
                  </a:lnTo>
                  <a:lnTo>
                    <a:pt x="29849" y="970455"/>
                  </a:lnTo>
                  <a:lnTo>
                    <a:pt x="31036" y="965698"/>
                  </a:lnTo>
                  <a:lnTo>
                    <a:pt x="32197" y="960941"/>
                  </a:lnTo>
                  <a:lnTo>
                    <a:pt x="33336" y="956184"/>
                  </a:lnTo>
                  <a:lnTo>
                    <a:pt x="34456" y="951427"/>
                  </a:lnTo>
                  <a:lnTo>
                    <a:pt x="35559" y="946670"/>
                  </a:lnTo>
                  <a:lnTo>
                    <a:pt x="36651" y="941912"/>
                  </a:lnTo>
                  <a:lnTo>
                    <a:pt x="37737" y="937155"/>
                  </a:lnTo>
                  <a:lnTo>
                    <a:pt x="38821" y="932398"/>
                  </a:lnTo>
                  <a:lnTo>
                    <a:pt x="39912" y="927641"/>
                  </a:lnTo>
                  <a:lnTo>
                    <a:pt x="41017" y="922884"/>
                  </a:lnTo>
                  <a:lnTo>
                    <a:pt x="42143" y="918127"/>
                  </a:lnTo>
                  <a:lnTo>
                    <a:pt x="43294" y="913370"/>
                  </a:lnTo>
                  <a:lnTo>
                    <a:pt x="44476" y="908612"/>
                  </a:lnTo>
                  <a:lnTo>
                    <a:pt x="45694" y="903855"/>
                  </a:lnTo>
                  <a:lnTo>
                    <a:pt x="46951" y="899098"/>
                  </a:lnTo>
                  <a:lnTo>
                    <a:pt x="48252" y="894341"/>
                  </a:lnTo>
                  <a:lnTo>
                    <a:pt x="49602" y="889584"/>
                  </a:lnTo>
                  <a:lnTo>
                    <a:pt x="50994" y="884827"/>
                  </a:lnTo>
                  <a:lnTo>
                    <a:pt x="52428" y="880070"/>
                  </a:lnTo>
                  <a:lnTo>
                    <a:pt x="53901" y="875313"/>
                  </a:lnTo>
                  <a:lnTo>
                    <a:pt x="55409" y="870555"/>
                  </a:lnTo>
                  <a:lnTo>
                    <a:pt x="56949" y="865798"/>
                  </a:lnTo>
                  <a:lnTo>
                    <a:pt x="58516" y="861041"/>
                  </a:lnTo>
                  <a:lnTo>
                    <a:pt x="60108" y="856284"/>
                  </a:lnTo>
                  <a:lnTo>
                    <a:pt x="61715" y="851527"/>
                  </a:lnTo>
                  <a:lnTo>
                    <a:pt x="63332" y="846770"/>
                  </a:lnTo>
                  <a:lnTo>
                    <a:pt x="64955" y="842013"/>
                  </a:lnTo>
                  <a:lnTo>
                    <a:pt x="66580" y="837255"/>
                  </a:lnTo>
                  <a:lnTo>
                    <a:pt x="68203" y="832498"/>
                  </a:lnTo>
                  <a:lnTo>
                    <a:pt x="69821" y="827741"/>
                  </a:lnTo>
                  <a:lnTo>
                    <a:pt x="71434" y="822984"/>
                  </a:lnTo>
                  <a:lnTo>
                    <a:pt x="73039" y="818227"/>
                  </a:lnTo>
                  <a:lnTo>
                    <a:pt x="74637" y="813470"/>
                  </a:lnTo>
                  <a:lnTo>
                    <a:pt x="76228" y="808713"/>
                  </a:lnTo>
                  <a:lnTo>
                    <a:pt x="77816" y="803955"/>
                  </a:lnTo>
                  <a:lnTo>
                    <a:pt x="79400" y="799198"/>
                  </a:lnTo>
                  <a:lnTo>
                    <a:pt x="80983" y="794441"/>
                  </a:lnTo>
                  <a:lnTo>
                    <a:pt x="82566" y="789684"/>
                  </a:lnTo>
                  <a:lnTo>
                    <a:pt x="84153" y="784927"/>
                  </a:lnTo>
                  <a:lnTo>
                    <a:pt x="85745" y="780170"/>
                  </a:lnTo>
                  <a:lnTo>
                    <a:pt x="87343" y="775413"/>
                  </a:lnTo>
                  <a:lnTo>
                    <a:pt x="88948" y="770656"/>
                  </a:lnTo>
                  <a:lnTo>
                    <a:pt x="90559" y="765898"/>
                  </a:lnTo>
                  <a:lnTo>
                    <a:pt x="92176" y="761141"/>
                  </a:lnTo>
                  <a:lnTo>
                    <a:pt x="93798" y="756384"/>
                  </a:lnTo>
                  <a:lnTo>
                    <a:pt x="95424" y="751627"/>
                  </a:lnTo>
                  <a:lnTo>
                    <a:pt x="97050" y="746870"/>
                  </a:lnTo>
                  <a:lnTo>
                    <a:pt x="98675" y="742113"/>
                  </a:lnTo>
                  <a:lnTo>
                    <a:pt x="100295" y="737356"/>
                  </a:lnTo>
                  <a:lnTo>
                    <a:pt x="101908" y="732598"/>
                  </a:lnTo>
                  <a:lnTo>
                    <a:pt x="103512" y="727841"/>
                  </a:lnTo>
                  <a:lnTo>
                    <a:pt x="105102" y="723084"/>
                  </a:lnTo>
                  <a:lnTo>
                    <a:pt x="106678" y="718327"/>
                  </a:lnTo>
                  <a:lnTo>
                    <a:pt x="108234" y="713570"/>
                  </a:lnTo>
                  <a:lnTo>
                    <a:pt x="109770" y="708813"/>
                  </a:lnTo>
                  <a:lnTo>
                    <a:pt x="111287" y="704056"/>
                  </a:lnTo>
                  <a:lnTo>
                    <a:pt x="112783" y="699298"/>
                  </a:lnTo>
                  <a:lnTo>
                    <a:pt x="114257" y="694541"/>
                  </a:lnTo>
                  <a:lnTo>
                    <a:pt x="115712" y="689784"/>
                  </a:lnTo>
                  <a:lnTo>
                    <a:pt x="117145" y="685027"/>
                  </a:lnTo>
                  <a:lnTo>
                    <a:pt x="118558" y="680270"/>
                  </a:lnTo>
                  <a:lnTo>
                    <a:pt x="119951" y="675513"/>
                  </a:lnTo>
                  <a:lnTo>
                    <a:pt x="121326" y="670756"/>
                  </a:lnTo>
                  <a:lnTo>
                    <a:pt x="122687" y="665999"/>
                  </a:lnTo>
                  <a:lnTo>
                    <a:pt x="124033" y="661241"/>
                  </a:lnTo>
                  <a:lnTo>
                    <a:pt x="125366" y="656484"/>
                  </a:lnTo>
                  <a:lnTo>
                    <a:pt x="126687" y="651727"/>
                  </a:lnTo>
                  <a:lnTo>
                    <a:pt x="127997" y="646970"/>
                  </a:lnTo>
                  <a:lnTo>
                    <a:pt x="129296" y="642213"/>
                  </a:lnTo>
                  <a:lnTo>
                    <a:pt x="130586" y="637456"/>
                  </a:lnTo>
                  <a:lnTo>
                    <a:pt x="131869" y="632699"/>
                  </a:lnTo>
                  <a:lnTo>
                    <a:pt x="133145" y="627941"/>
                  </a:lnTo>
                  <a:lnTo>
                    <a:pt x="134414" y="623184"/>
                  </a:lnTo>
                  <a:lnTo>
                    <a:pt x="135678" y="618427"/>
                  </a:lnTo>
                  <a:lnTo>
                    <a:pt x="136938" y="613670"/>
                  </a:lnTo>
                  <a:lnTo>
                    <a:pt x="138192" y="608913"/>
                  </a:lnTo>
                  <a:lnTo>
                    <a:pt x="139444" y="604156"/>
                  </a:lnTo>
                  <a:lnTo>
                    <a:pt x="140692" y="599399"/>
                  </a:lnTo>
                  <a:lnTo>
                    <a:pt x="141939" y="594642"/>
                  </a:lnTo>
                  <a:lnTo>
                    <a:pt x="143184" y="589884"/>
                  </a:lnTo>
                  <a:lnTo>
                    <a:pt x="144428" y="585127"/>
                  </a:lnTo>
                  <a:lnTo>
                    <a:pt x="145671" y="580370"/>
                  </a:lnTo>
                  <a:lnTo>
                    <a:pt x="146912" y="575613"/>
                  </a:lnTo>
                  <a:lnTo>
                    <a:pt x="148149" y="570856"/>
                  </a:lnTo>
                  <a:lnTo>
                    <a:pt x="149382" y="566099"/>
                  </a:lnTo>
                  <a:lnTo>
                    <a:pt x="150607" y="561342"/>
                  </a:lnTo>
                  <a:lnTo>
                    <a:pt x="151824" y="556584"/>
                  </a:lnTo>
                  <a:lnTo>
                    <a:pt x="153029" y="551827"/>
                  </a:lnTo>
                  <a:lnTo>
                    <a:pt x="154217" y="547070"/>
                  </a:lnTo>
                  <a:lnTo>
                    <a:pt x="155387" y="542313"/>
                  </a:lnTo>
                  <a:lnTo>
                    <a:pt x="156528" y="537556"/>
                  </a:lnTo>
                  <a:lnTo>
                    <a:pt x="157638" y="532799"/>
                  </a:lnTo>
                  <a:lnTo>
                    <a:pt x="158714" y="528042"/>
                  </a:lnTo>
                  <a:lnTo>
                    <a:pt x="159750" y="523284"/>
                  </a:lnTo>
                  <a:lnTo>
                    <a:pt x="160744" y="518527"/>
                  </a:lnTo>
                  <a:lnTo>
                    <a:pt x="161691" y="513770"/>
                  </a:lnTo>
                  <a:lnTo>
                    <a:pt x="162589" y="509013"/>
                  </a:lnTo>
                  <a:lnTo>
                    <a:pt x="163431" y="504256"/>
                  </a:lnTo>
                  <a:lnTo>
                    <a:pt x="164211" y="499499"/>
                  </a:lnTo>
                  <a:lnTo>
                    <a:pt x="164936" y="494742"/>
                  </a:lnTo>
                  <a:lnTo>
                    <a:pt x="165605" y="489985"/>
                  </a:lnTo>
                  <a:lnTo>
                    <a:pt x="166220" y="485227"/>
                  </a:lnTo>
                  <a:lnTo>
                    <a:pt x="166781" y="480470"/>
                  </a:lnTo>
                  <a:lnTo>
                    <a:pt x="167292" y="475713"/>
                  </a:lnTo>
                  <a:lnTo>
                    <a:pt x="167755" y="470956"/>
                  </a:lnTo>
                  <a:lnTo>
                    <a:pt x="168168" y="466199"/>
                  </a:lnTo>
                  <a:lnTo>
                    <a:pt x="168541" y="461442"/>
                  </a:lnTo>
                  <a:lnTo>
                    <a:pt x="168879" y="456685"/>
                  </a:lnTo>
                  <a:lnTo>
                    <a:pt x="169188" y="451927"/>
                  </a:lnTo>
                  <a:lnTo>
                    <a:pt x="169470" y="447170"/>
                  </a:lnTo>
                  <a:lnTo>
                    <a:pt x="169732" y="442413"/>
                  </a:lnTo>
                  <a:lnTo>
                    <a:pt x="169976" y="437656"/>
                  </a:lnTo>
                  <a:lnTo>
                    <a:pt x="170206" y="432899"/>
                  </a:lnTo>
                  <a:lnTo>
                    <a:pt x="170426" y="428142"/>
                  </a:lnTo>
                  <a:lnTo>
                    <a:pt x="170641" y="423385"/>
                  </a:lnTo>
                  <a:lnTo>
                    <a:pt x="170853" y="418627"/>
                  </a:lnTo>
                  <a:lnTo>
                    <a:pt x="171063" y="413870"/>
                  </a:lnTo>
                  <a:lnTo>
                    <a:pt x="171274" y="409113"/>
                  </a:lnTo>
                  <a:lnTo>
                    <a:pt x="171487" y="404356"/>
                  </a:lnTo>
                  <a:lnTo>
                    <a:pt x="171703" y="399599"/>
                  </a:lnTo>
                  <a:lnTo>
                    <a:pt x="171922" y="394842"/>
                  </a:lnTo>
                  <a:lnTo>
                    <a:pt x="172146" y="390085"/>
                  </a:lnTo>
                  <a:lnTo>
                    <a:pt x="172373" y="385328"/>
                  </a:lnTo>
                  <a:lnTo>
                    <a:pt x="172603" y="380570"/>
                  </a:lnTo>
                  <a:lnTo>
                    <a:pt x="172837" y="375813"/>
                  </a:lnTo>
                  <a:lnTo>
                    <a:pt x="173073" y="371056"/>
                  </a:lnTo>
                  <a:lnTo>
                    <a:pt x="173312" y="366299"/>
                  </a:lnTo>
                  <a:lnTo>
                    <a:pt x="173553" y="361542"/>
                  </a:lnTo>
                  <a:lnTo>
                    <a:pt x="173795" y="356785"/>
                  </a:lnTo>
                  <a:lnTo>
                    <a:pt x="174037" y="352028"/>
                  </a:lnTo>
                  <a:lnTo>
                    <a:pt x="174279" y="347270"/>
                  </a:lnTo>
                  <a:lnTo>
                    <a:pt x="174520" y="342513"/>
                  </a:lnTo>
                  <a:lnTo>
                    <a:pt x="174759" y="337756"/>
                  </a:lnTo>
                  <a:lnTo>
                    <a:pt x="174996" y="332999"/>
                  </a:lnTo>
                  <a:lnTo>
                    <a:pt x="175230" y="328242"/>
                  </a:lnTo>
                  <a:lnTo>
                    <a:pt x="175458" y="323485"/>
                  </a:lnTo>
                  <a:lnTo>
                    <a:pt x="175682" y="318728"/>
                  </a:lnTo>
                  <a:lnTo>
                    <a:pt x="175900" y="313970"/>
                  </a:lnTo>
                  <a:lnTo>
                    <a:pt x="176112" y="309213"/>
                  </a:lnTo>
                  <a:lnTo>
                    <a:pt x="176317" y="304456"/>
                  </a:lnTo>
                  <a:lnTo>
                    <a:pt x="176514" y="299699"/>
                  </a:lnTo>
                  <a:lnTo>
                    <a:pt x="176704" y="294942"/>
                  </a:lnTo>
                  <a:lnTo>
                    <a:pt x="176884" y="290185"/>
                  </a:lnTo>
                  <a:lnTo>
                    <a:pt x="177056" y="285428"/>
                  </a:lnTo>
                  <a:lnTo>
                    <a:pt x="177219" y="280671"/>
                  </a:lnTo>
                  <a:lnTo>
                    <a:pt x="177374" y="275913"/>
                  </a:lnTo>
                  <a:lnTo>
                    <a:pt x="177520" y="271156"/>
                  </a:lnTo>
                  <a:lnTo>
                    <a:pt x="177658" y="266399"/>
                  </a:lnTo>
                  <a:lnTo>
                    <a:pt x="177789" y="261642"/>
                  </a:lnTo>
                  <a:lnTo>
                    <a:pt x="177911" y="256885"/>
                  </a:lnTo>
                  <a:lnTo>
                    <a:pt x="178025" y="252128"/>
                  </a:lnTo>
                  <a:lnTo>
                    <a:pt x="178132" y="247371"/>
                  </a:lnTo>
                  <a:lnTo>
                    <a:pt x="178232" y="242613"/>
                  </a:lnTo>
                  <a:lnTo>
                    <a:pt x="178326" y="237856"/>
                  </a:lnTo>
                  <a:lnTo>
                    <a:pt x="178413" y="233099"/>
                  </a:lnTo>
                  <a:lnTo>
                    <a:pt x="178495" y="228342"/>
                  </a:lnTo>
                  <a:lnTo>
                    <a:pt x="178570" y="223585"/>
                  </a:lnTo>
                  <a:lnTo>
                    <a:pt x="178640" y="218828"/>
                  </a:lnTo>
                  <a:lnTo>
                    <a:pt x="178705" y="214071"/>
                  </a:lnTo>
                  <a:lnTo>
                    <a:pt x="178764" y="209313"/>
                  </a:lnTo>
                  <a:lnTo>
                    <a:pt x="178820" y="204556"/>
                  </a:lnTo>
                  <a:lnTo>
                    <a:pt x="178871" y="199799"/>
                  </a:lnTo>
                  <a:lnTo>
                    <a:pt x="178918" y="195042"/>
                  </a:lnTo>
                  <a:lnTo>
                    <a:pt x="178962" y="190285"/>
                  </a:lnTo>
                  <a:lnTo>
                    <a:pt x="179003" y="185528"/>
                  </a:lnTo>
                  <a:lnTo>
                    <a:pt x="179040" y="180771"/>
                  </a:lnTo>
                  <a:lnTo>
                    <a:pt x="179075" y="176014"/>
                  </a:lnTo>
                  <a:lnTo>
                    <a:pt x="179108" y="171256"/>
                  </a:lnTo>
                  <a:lnTo>
                    <a:pt x="179138" y="166499"/>
                  </a:lnTo>
                  <a:lnTo>
                    <a:pt x="179167" y="161742"/>
                  </a:lnTo>
                  <a:lnTo>
                    <a:pt x="179193" y="156985"/>
                  </a:lnTo>
                  <a:lnTo>
                    <a:pt x="179218" y="152228"/>
                  </a:lnTo>
                  <a:lnTo>
                    <a:pt x="179241" y="147471"/>
                  </a:lnTo>
                  <a:lnTo>
                    <a:pt x="179262" y="142714"/>
                  </a:lnTo>
                  <a:lnTo>
                    <a:pt x="179281" y="137956"/>
                  </a:lnTo>
                  <a:lnTo>
                    <a:pt x="179299" y="133199"/>
                  </a:lnTo>
                  <a:lnTo>
                    <a:pt x="179314" y="128442"/>
                  </a:lnTo>
                  <a:lnTo>
                    <a:pt x="179329" y="123685"/>
                  </a:lnTo>
                  <a:lnTo>
                    <a:pt x="179341" y="118928"/>
                  </a:lnTo>
                  <a:lnTo>
                    <a:pt x="179352" y="114171"/>
                  </a:lnTo>
                  <a:lnTo>
                    <a:pt x="179361" y="109414"/>
                  </a:lnTo>
                  <a:lnTo>
                    <a:pt x="179368" y="104656"/>
                  </a:lnTo>
                  <a:lnTo>
                    <a:pt x="179375" y="99899"/>
                  </a:lnTo>
                  <a:lnTo>
                    <a:pt x="179380" y="95142"/>
                  </a:lnTo>
                  <a:lnTo>
                    <a:pt x="179384" y="90385"/>
                  </a:lnTo>
                  <a:lnTo>
                    <a:pt x="179388" y="85628"/>
                  </a:lnTo>
                  <a:lnTo>
                    <a:pt x="179391" y="80871"/>
                  </a:lnTo>
                  <a:lnTo>
                    <a:pt x="179393" y="76114"/>
                  </a:lnTo>
                  <a:lnTo>
                    <a:pt x="179396" y="71357"/>
                  </a:lnTo>
                  <a:lnTo>
                    <a:pt x="179397" y="66599"/>
                  </a:lnTo>
                  <a:lnTo>
                    <a:pt x="179399" y="61842"/>
                  </a:lnTo>
                  <a:lnTo>
                    <a:pt x="179401" y="57085"/>
                  </a:lnTo>
                  <a:lnTo>
                    <a:pt x="179403" y="52328"/>
                  </a:lnTo>
                  <a:lnTo>
                    <a:pt x="179405" y="47571"/>
                  </a:lnTo>
                  <a:lnTo>
                    <a:pt x="179407" y="42814"/>
                  </a:lnTo>
                  <a:lnTo>
                    <a:pt x="179409" y="38057"/>
                  </a:lnTo>
                  <a:lnTo>
                    <a:pt x="179412" y="33299"/>
                  </a:lnTo>
                  <a:lnTo>
                    <a:pt x="179416" y="28542"/>
                  </a:lnTo>
                  <a:lnTo>
                    <a:pt x="179420" y="23785"/>
                  </a:lnTo>
                  <a:lnTo>
                    <a:pt x="179425" y="19028"/>
                  </a:lnTo>
                  <a:lnTo>
                    <a:pt x="179430" y="14271"/>
                  </a:lnTo>
                  <a:lnTo>
                    <a:pt x="179437" y="9514"/>
                  </a:lnTo>
                  <a:lnTo>
                    <a:pt x="179445" y="4757"/>
                  </a:lnTo>
                  <a:lnTo>
                    <a:pt x="179454" y="0"/>
                  </a:lnTo>
                  <a:lnTo>
                    <a:pt x="180014" y="0"/>
                  </a:lnTo>
                  <a:lnTo>
                    <a:pt x="180023" y="4757"/>
                  </a:lnTo>
                  <a:lnTo>
                    <a:pt x="180031" y="9514"/>
                  </a:lnTo>
                  <a:lnTo>
                    <a:pt x="180038" y="14271"/>
                  </a:lnTo>
                  <a:lnTo>
                    <a:pt x="180043" y="19028"/>
                  </a:lnTo>
                  <a:lnTo>
                    <a:pt x="180048" y="23785"/>
                  </a:lnTo>
                  <a:lnTo>
                    <a:pt x="180052" y="28542"/>
                  </a:lnTo>
                  <a:lnTo>
                    <a:pt x="180056" y="33299"/>
                  </a:lnTo>
                  <a:lnTo>
                    <a:pt x="180059" y="38057"/>
                  </a:lnTo>
                  <a:lnTo>
                    <a:pt x="180061" y="42814"/>
                  </a:lnTo>
                  <a:lnTo>
                    <a:pt x="180063" y="47571"/>
                  </a:lnTo>
                  <a:lnTo>
                    <a:pt x="180065" y="52328"/>
                  </a:lnTo>
                  <a:lnTo>
                    <a:pt x="180067" y="57085"/>
                  </a:lnTo>
                  <a:lnTo>
                    <a:pt x="180069" y="61842"/>
                  </a:lnTo>
                  <a:lnTo>
                    <a:pt x="180071" y="66599"/>
                  </a:lnTo>
                  <a:lnTo>
                    <a:pt x="180072" y="71357"/>
                  </a:lnTo>
                  <a:lnTo>
                    <a:pt x="180075" y="76114"/>
                  </a:lnTo>
                  <a:lnTo>
                    <a:pt x="180077" y="80871"/>
                  </a:lnTo>
                  <a:lnTo>
                    <a:pt x="180080" y="85628"/>
                  </a:lnTo>
                  <a:lnTo>
                    <a:pt x="180084" y="90385"/>
                  </a:lnTo>
                  <a:lnTo>
                    <a:pt x="180088" y="95142"/>
                  </a:lnTo>
                  <a:lnTo>
                    <a:pt x="180093" y="99899"/>
                  </a:lnTo>
                  <a:lnTo>
                    <a:pt x="180100" y="104656"/>
                  </a:lnTo>
                  <a:lnTo>
                    <a:pt x="180107" y="109414"/>
                  </a:lnTo>
                  <a:lnTo>
                    <a:pt x="180116" y="114171"/>
                  </a:lnTo>
                  <a:lnTo>
                    <a:pt x="180127" y="118928"/>
                  </a:lnTo>
                  <a:lnTo>
                    <a:pt x="180139" y="123685"/>
                  </a:lnTo>
                  <a:lnTo>
                    <a:pt x="180154" y="128442"/>
                  </a:lnTo>
                  <a:lnTo>
                    <a:pt x="180169" y="133199"/>
                  </a:lnTo>
                  <a:lnTo>
                    <a:pt x="180187" y="137956"/>
                  </a:lnTo>
                  <a:lnTo>
                    <a:pt x="180206" y="142714"/>
                  </a:lnTo>
                  <a:lnTo>
                    <a:pt x="180227" y="147471"/>
                  </a:lnTo>
                  <a:lnTo>
                    <a:pt x="180250" y="152228"/>
                  </a:lnTo>
                  <a:lnTo>
                    <a:pt x="180275" y="156985"/>
                  </a:lnTo>
                  <a:lnTo>
                    <a:pt x="180301" y="161742"/>
                  </a:lnTo>
                  <a:lnTo>
                    <a:pt x="180330" y="166499"/>
                  </a:lnTo>
                  <a:lnTo>
                    <a:pt x="180360" y="171256"/>
                  </a:lnTo>
                  <a:lnTo>
                    <a:pt x="180393" y="176014"/>
                  </a:lnTo>
                  <a:lnTo>
                    <a:pt x="180428" y="180771"/>
                  </a:lnTo>
                  <a:lnTo>
                    <a:pt x="180465" y="185528"/>
                  </a:lnTo>
                  <a:lnTo>
                    <a:pt x="180506" y="190285"/>
                  </a:lnTo>
                  <a:lnTo>
                    <a:pt x="180550" y="195042"/>
                  </a:lnTo>
                  <a:lnTo>
                    <a:pt x="180597" y="199799"/>
                  </a:lnTo>
                  <a:lnTo>
                    <a:pt x="180648" y="204556"/>
                  </a:lnTo>
                  <a:lnTo>
                    <a:pt x="180704" y="209313"/>
                  </a:lnTo>
                  <a:lnTo>
                    <a:pt x="180763" y="214071"/>
                  </a:lnTo>
                  <a:lnTo>
                    <a:pt x="180828" y="218828"/>
                  </a:lnTo>
                  <a:lnTo>
                    <a:pt x="180898" y="223585"/>
                  </a:lnTo>
                  <a:lnTo>
                    <a:pt x="180973" y="228342"/>
                  </a:lnTo>
                  <a:lnTo>
                    <a:pt x="181055" y="233099"/>
                  </a:lnTo>
                  <a:lnTo>
                    <a:pt x="181142" y="237856"/>
                  </a:lnTo>
                  <a:lnTo>
                    <a:pt x="181236" y="242613"/>
                  </a:lnTo>
                  <a:lnTo>
                    <a:pt x="181336" y="247371"/>
                  </a:lnTo>
                  <a:lnTo>
                    <a:pt x="181443" y="252128"/>
                  </a:lnTo>
                  <a:lnTo>
                    <a:pt x="181557" y="256885"/>
                  </a:lnTo>
                  <a:lnTo>
                    <a:pt x="181679" y="261642"/>
                  </a:lnTo>
                  <a:lnTo>
                    <a:pt x="181810" y="266399"/>
                  </a:lnTo>
                  <a:lnTo>
                    <a:pt x="181948" y="271156"/>
                  </a:lnTo>
                  <a:lnTo>
                    <a:pt x="182094" y="275913"/>
                  </a:lnTo>
                  <a:lnTo>
                    <a:pt x="182249" y="280671"/>
                  </a:lnTo>
                  <a:lnTo>
                    <a:pt x="182412" y="285428"/>
                  </a:lnTo>
                  <a:lnTo>
                    <a:pt x="182584" y="290185"/>
                  </a:lnTo>
                  <a:lnTo>
                    <a:pt x="182764" y="294942"/>
                  </a:lnTo>
                  <a:lnTo>
                    <a:pt x="182954" y="299699"/>
                  </a:lnTo>
                  <a:lnTo>
                    <a:pt x="183151" y="304456"/>
                  </a:lnTo>
                  <a:lnTo>
                    <a:pt x="183356" y="309213"/>
                  </a:lnTo>
                  <a:lnTo>
                    <a:pt x="183568" y="313970"/>
                  </a:lnTo>
                  <a:lnTo>
                    <a:pt x="183786" y="318728"/>
                  </a:lnTo>
                  <a:lnTo>
                    <a:pt x="184010" y="323485"/>
                  </a:lnTo>
                  <a:lnTo>
                    <a:pt x="184238" y="328242"/>
                  </a:lnTo>
                  <a:lnTo>
                    <a:pt x="184472" y="332999"/>
                  </a:lnTo>
                  <a:lnTo>
                    <a:pt x="184709" y="337756"/>
                  </a:lnTo>
                  <a:lnTo>
                    <a:pt x="184948" y="342513"/>
                  </a:lnTo>
                  <a:lnTo>
                    <a:pt x="185189" y="347270"/>
                  </a:lnTo>
                  <a:lnTo>
                    <a:pt x="185431" y="352028"/>
                  </a:lnTo>
                  <a:lnTo>
                    <a:pt x="185673" y="356785"/>
                  </a:lnTo>
                  <a:lnTo>
                    <a:pt x="185915" y="361542"/>
                  </a:lnTo>
                  <a:lnTo>
                    <a:pt x="186156" y="366299"/>
                  </a:lnTo>
                  <a:lnTo>
                    <a:pt x="186395" y="371056"/>
                  </a:lnTo>
                  <a:lnTo>
                    <a:pt x="186631" y="375813"/>
                  </a:lnTo>
                  <a:lnTo>
                    <a:pt x="186865" y="380570"/>
                  </a:lnTo>
                  <a:lnTo>
                    <a:pt x="187095" y="385328"/>
                  </a:lnTo>
                  <a:lnTo>
                    <a:pt x="187322" y="390085"/>
                  </a:lnTo>
                  <a:lnTo>
                    <a:pt x="187546" y="394842"/>
                  </a:lnTo>
                  <a:lnTo>
                    <a:pt x="187765" y="399599"/>
                  </a:lnTo>
                  <a:lnTo>
                    <a:pt x="187981" y="404356"/>
                  </a:lnTo>
                  <a:lnTo>
                    <a:pt x="188194" y="409113"/>
                  </a:lnTo>
                  <a:lnTo>
                    <a:pt x="188405" y="413870"/>
                  </a:lnTo>
                  <a:lnTo>
                    <a:pt x="188615" y="418627"/>
                  </a:lnTo>
                  <a:lnTo>
                    <a:pt x="188827" y="423385"/>
                  </a:lnTo>
                  <a:lnTo>
                    <a:pt x="189042" y="428142"/>
                  </a:lnTo>
                  <a:lnTo>
                    <a:pt x="189262" y="432899"/>
                  </a:lnTo>
                  <a:lnTo>
                    <a:pt x="189492" y="437656"/>
                  </a:lnTo>
                  <a:lnTo>
                    <a:pt x="189736" y="442413"/>
                  </a:lnTo>
                  <a:lnTo>
                    <a:pt x="189998" y="447170"/>
                  </a:lnTo>
                  <a:lnTo>
                    <a:pt x="190280" y="451927"/>
                  </a:lnTo>
                  <a:lnTo>
                    <a:pt x="190589" y="456685"/>
                  </a:lnTo>
                  <a:lnTo>
                    <a:pt x="190927" y="461442"/>
                  </a:lnTo>
                  <a:lnTo>
                    <a:pt x="191300" y="466199"/>
                  </a:lnTo>
                  <a:lnTo>
                    <a:pt x="191713" y="470956"/>
                  </a:lnTo>
                  <a:lnTo>
                    <a:pt x="192176" y="475713"/>
                  </a:lnTo>
                  <a:lnTo>
                    <a:pt x="192687" y="480470"/>
                  </a:lnTo>
                  <a:lnTo>
                    <a:pt x="193248" y="485227"/>
                  </a:lnTo>
                  <a:lnTo>
                    <a:pt x="193863" y="489985"/>
                  </a:lnTo>
                  <a:lnTo>
                    <a:pt x="194532" y="494742"/>
                  </a:lnTo>
                  <a:lnTo>
                    <a:pt x="195257" y="499499"/>
                  </a:lnTo>
                  <a:lnTo>
                    <a:pt x="196037" y="504256"/>
                  </a:lnTo>
                  <a:lnTo>
                    <a:pt x="196879" y="509013"/>
                  </a:lnTo>
                  <a:lnTo>
                    <a:pt x="197777" y="513770"/>
                  </a:lnTo>
                  <a:lnTo>
                    <a:pt x="198724" y="518527"/>
                  </a:lnTo>
                  <a:lnTo>
                    <a:pt x="199718" y="523284"/>
                  </a:lnTo>
                  <a:lnTo>
                    <a:pt x="200754" y="528042"/>
                  </a:lnTo>
                  <a:lnTo>
                    <a:pt x="201830" y="532799"/>
                  </a:lnTo>
                  <a:lnTo>
                    <a:pt x="202940" y="537556"/>
                  </a:lnTo>
                  <a:lnTo>
                    <a:pt x="204082" y="542313"/>
                  </a:lnTo>
                  <a:lnTo>
                    <a:pt x="205251" y="547070"/>
                  </a:lnTo>
                  <a:lnTo>
                    <a:pt x="206439" y="551827"/>
                  </a:lnTo>
                  <a:lnTo>
                    <a:pt x="207644" y="556584"/>
                  </a:lnTo>
                  <a:lnTo>
                    <a:pt x="208861" y="561342"/>
                  </a:lnTo>
                  <a:lnTo>
                    <a:pt x="210086" y="566099"/>
                  </a:lnTo>
                  <a:lnTo>
                    <a:pt x="211319" y="570856"/>
                  </a:lnTo>
                  <a:lnTo>
                    <a:pt x="212556" y="575613"/>
                  </a:lnTo>
                  <a:lnTo>
                    <a:pt x="213797" y="580370"/>
                  </a:lnTo>
                  <a:lnTo>
                    <a:pt x="215040" y="585127"/>
                  </a:lnTo>
                  <a:lnTo>
                    <a:pt x="216284" y="589884"/>
                  </a:lnTo>
                  <a:lnTo>
                    <a:pt x="217529" y="594642"/>
                  </a:lnTo>
                  <a:lnTo>
                    <a:pt x="218776" y="599399"/>
                  </a:lnTo>
                  <a:lnTo>
                    <a:pt x="220025" y="604156"/>
                  </a:lnTo>
                  <a:lnTo>
                    <a:pt x="221276" y="608913"/>
                  </a:lnTo>
                  <a:lnTo>
                    <a:pt x="222530" y="613670"/>
                  </a:lnTo>
                  <a:lnTo>
                    <a:pt x="223790" y="618427"/>
                  </a:lnTo>
                  <a:lnTo>
                    <a:pt x="225054" y="623184"/>
                  </a:lnTo>
                  <a:lnTo>
                    <a:pt x="226323" y="627941"/>
                  </a:lnTo>
                  <a:lnTo>
                    <a:pt x="227599" y="632699"/>
                  </a:lnTo>
                  <a:lnTo>
                    <a:pt x="228882" y="637456"/>
                  </a:lnTo>
                  <a:lnTo>
                    <a:pt x="230172" y="642213"/>
                  </a:lnTo>
                  <a:lnTo>
                    <a:pt x="231471" y="646970"/>
                  </a:lnTo>
                  <a:lnTo>
                    <a:pt x="232781" y="651727"/>
                  </a:lnTo>
                  <a:lnTo>
                    <a:pt x="234102" y="656484"/>
                  </a:lnTo>
                  <a:lnTo>
                    <a:pt x="235435" y="661241"/>
                  </a:lnTo>
                  <a:lnTo>
                    <a:pt x="236781" y="665999"/>
                  </a:lnTo>
                  <a:lnTo>
                    <a:pt x="238142" y="670756"/>
                  </a:lnTo>
                  <a:lnTo>
                    <a:pt x="239517" y="675513"/>
                  </a:lnTo>
                  <a:lnTo>
                    <a:pt x="240910" y="680270"/>
                  </a:lnTo>
                  <a:lnTo>
                    <a:pt x="242323" y="685027"/>
                  </a:lnTo>
                  <a:lnTo>
                    <a:pt x="243756" y="689784"/>
                  </a:lnTo>
                  <a:lnTo>
                    <a:pt x="245211" y="694541"/>
                  </a:lnTo>
                  <a:lnTo>
                    <a:pt x="246685" y="699298"/>
                  </a:lnTo>
                  <a:lnTo>
                    <a:pt x="248181" y="704056"/>
                  </a:lnTo>
                  <a:lnTo>
                    <a:pt x="249698" y="708813"/>
                  </a:lnTo>
                  <a:lnTo>
                    <a:pt x="251234" y="713570"/>
                  </a:lnTo>
                  <a:lnTo>
                    <a:pt x="252790" y="718327"/>
                  </a:lnTo>
                  <a:lnTo>
                    <a:pt x="254366" y="723084"/>
                  </a:lnTo>
                  <a:lnTo>
                    <a:pt x="255956" y="727841"/>
                  </a:lnTo>
                  <a:lnTo>
                    <a:pt x="257560" y="732598"/>
                  </a:lnTo>
                  <a:lnTo>
                    <a:pt x="259173" y="737356"/>
                  </a:lnTo>
                  <a:lnTo>
                    <a:pt x="260793" y="742113"/>
                  </a:lnTo>
                  <a:lnTo>
                    <a:pt x="262418" y="746870"/>
                  </a:lnTo>
                  <a:lnTo>
                    <a:pt x="264044" y="751627"/>
                  </a:lnTo>
                  <a:lnTo>
                    <a:pt x="265670" y="756384"/>
                  </a:lnTo>
                  <a:lnTo>
                    <a:pt x="267292" y="761141"/>
                  </a:lnTo>
                  <a:lnTo>
                    <a:pt x="268909" y="765898"/>
                  </a:lnTo>
                  <a:lnTo>
                    <a:pt x="270520" y="770656"/>
                  </a:lnTo>
                  <a:lnTo>
                    <a:pt x="272125" y="775413"/>
                  </a:lnTo>
                  <a:lnTo>
                    <a:pt x="273723" y="780170"/>
                  </a:lnTo>
                  <a:lnTo>
                    <a:pt x="275315" y="784927"/>
                  </a:lnTo>
                  <a:lnTo>
                    <a:pt x="276902" y="789684"/>
                  </a:lnTo>
                  <a:lnTo>
                    <a:pt x="278485" y="794441"/>
                  </a:lnTo>
                  <a:lnTo>
                    <a:pt x="280068" y="799198"/>
                  </a:lnTo>
                  <a:lnTo>
                    <a:pt x="281652" y="803955"/>
                  </a:lnTo>
                  <a:lnTo>
                    <a:pt x="283240" y="808713"/>
                  </a:lnTo>
                  <a:lnTo>
                    <a:pt x="284831" y="813470"/>
                  </a:lnTo>
                  <a:lnTo>
                    <a:pt x="286429" y="818227"/>
                  </a:lnTo>
                  <a:lnTo>
                    <a:pt x="288034" y="822984"/>
                  </a:lnTo>
                  <a:lnTo>
                    <a:pt x="289647" y="827741"/>
                  </a:lnTo>
                  <a:lnTo>
                    <a:pt x="291265" y="832498"/>
                  </a:lnTo>
                  <a:lnTo>
                    <a:pt x="292888" y="837255"/>
                  </a:lnTo>
                  <a:lnTo>
                    <a:pt x="294513" y="842013"/>
                  </a:lnTo>
                  <a:lnTo>
                    <a:pt x="296136" y="846770"/>
                  </a:lnTo>
                  <a:lnTo>
                    <a:pt x="297753" y="851527"/>
                  </a:lnTo>
                  <a:lnTo>
                    <a:pt x="299360" y="856284"/>
                  </a:lnTo>
                  <a:lnTo>
                    <a:pt x="300952" y="861041"/>
                  </a:lnTo>
                  <a:lnTo>
                    <a:pt x="302519" y="865798"/>
                  </a:lnTo>
                  <a:lnTo>
                    <a:pt x="304059" y="870555"/>
                  </a:lnTo>
                  <a:lnTo>
                    <a:pt x="305567" y="875313"/>
                  </a:lnTo>
                  <a:lnTo>
                    <a:pt x="307040" y="880070"/>
                  </a:lnTo>
                  <a:lnTo>
                    <a:pt x="308474" y="884827"/>
                  </a:lnTo>
                  <a:lnTo>
                    <a:pt x="309866" y="889584"/>
                  </a:lnTo>
                  <a:lnTo>
                    <a:pt x="311216" y="894341"/>
                  </a:lnTo>
                  <a:lnTo>
                    <a:pt x="312517" y="899098"/>
                  </a:lnTo>
                  <a:lnTo>
                    <a:pt x="313774" y="903855"/>
                  </a:lnTo>
                  <a:lnTo>
                    <a:pt x="314992" y="908612"/>
                  </a:lnTo>
                  <a:lnTo>
                    <a:pt x="316174" y="913370"/>
                  </a:lnTo>
                  <a:lnTo>
                    <a:pt x="317325" y="918127"/>
                  </a:lnTo>
                  <a:lnTo>
                    <a:pt x="318451" y="922884"/>
                  </a:lnTo>
                  <a:lnTo>
                    <a:pt x="319556" y="927641"/>
                  </a:lnTo>
                  <a:lnTo>
                    <a:pt x="320647" y="932398"/>
                  </a:lnTo>
                  <a:lnTo>
                    <a:pt x="321731" y="937155"/>
                  </a:lnTo>
                  <a:lnTo>
                    <a:pt x="322817" y="941912"/>
                  </a:lnTo>
                  <a:lnTo>
                    <a:pt x="323909" y="946670"/>
                  </a:lnTo>
                  <a:lnTo>
                    <a:pt x="325012" y="951427"/>
                  </a:lnTo>
                  <a:lnTo>
                    <a:pt x="326132" y="956184"/>
                  </a:lnTo>
                  <a:lnTo>
                    <a:pt x="327271" y="960941"/>
                  </a:lnTo>
                  <a:lnTo>
                    <a:pt x="328432" y="965698"/>
                  </a:lnTo>
                  <a:lnTo>
                    <a:pt x="329619" y="970455"/>
                  </a:lnTo>
                  <a:lnTo>
                    <a:pt x="330832" y="975212"/>
                  </a:lnTo>
                  <a:lnTo>
                    <a:pt x="332069" y="979970"/>
                  </a:lnTo>
                  <a:lnTo>
                    <a:pt x="333326" y="984727"/>
                  </a:lnTo>
                  <a:lnTo>
                    <a:pt x="334603" y="989484"/>
                  </a:lnTo>
                  <a:lnTo>
                    <a:pt x="335897" y="994241"/>
                  </a:lnTo>
                  <a:lnTo>
                    <a:pt x="337204" y="998998"/>
                  </a:lnTo>
                  <a:lnTo>
                    <a:pt x="338521" y="1003755"/>
                  </a:lnTo>
                  <a:lnTo>
                    <a:pt x="339843" y="1008512"/>
                  </a:lnTo>
                  <a:lnTo>
                    <a:pt x="341164" y="1013269"/>
                  </a:lnTo>
                  <a:lnTo>
                    <a:pt x="342480" y="1018027"/>
                  </a:lnTo>
                  <a:lnTo>
                    <a:pt x="343786" y="1022784"/>
                  </a:lnTo>
                  <a:lnTo>
                    <a:pt x="345078" y="1027541"/>
                  </a:lnTo>
                  <a:lnTo>
                    <a:pt x="346350" y="1032298"/>
                  </a:lnTo>
                  <a:lnTo>
                    <a:pt x="347598" y="1037055"/>
                  </a:lnTo>
                  <a:lnTo>
                    <a:pt x="348810" y="1041812"/>
                  </a:lnTo>
                  <a:lnTo>
                    <a:pt x="349984" y="1046569"/>
                  </a:lnTo>
                  <a:lnTo>
                    <a:pt x="351115" y="1051327"/>
                  </a:lnTo>
                  <a:lnTo>
                    <a:pt x="352197" y="1056084"/>
                  </a:lnTo>
                  <a:lnTo>
                    <a:pt x="353224" y="1060841"/>
                  </a:lnTo>
                  <a:lnTo>
                    <a:pt x="354192" y="1065598"/>
                  </a:lnTo>
                  <a:lnTo>
                    <a:pt x="355094" y="1070355"/>
                  </a:lnTo>
                  <a:lnTo>
                    <a:pt x="355922" y="1075112"/>
                  </a:lnTo>
                  <a:lnTo>
                    <a:pt x="356664" y="1079869"/>
                  </a:lnTo>
                  <a:lnTo>
                    <a:pt x="357326" y="1084627"/>
                  </a:lnTo>
                  <a:lnTo>
                    <a:pt x="357904" y="1089384"/>
                  </a:lnTo>
                  <a:lnTo>
                    <a:pt x="358395" y="1094141"/>
                  </a:lnTo>
                  <a:lnTo>
                    <a:pt x="358797" y="1098898"/>
                  </a:lnTo>
                  <a:lnTo>
                    <a:pt x="359109" y="1103655"/>
                  </a:lnTo>
                  <a:lnTo>
                    <a:pt x="359331" y="1108412"/>
                  </a:lnTo>
                  <a:lnTo>
                    <a:pt x="359446" y="1113169"/>
                  </a:lnTo>
                  <a:lnTo>
                    <a:pt x="359469" y="1117926"/>
                  </a:lnTo>
                  <a:lnTo>
                    <a:pt x="359402" y="1122684"/>
                  </a:lnTo>
                  <a:lnTo>
                    <a:pt x="359246" y="1127441"/>
                  </a:lnTo>
                  <a:lnTo>
                    <a:pt x="359004" y="1132198"/>
                  </a:lnTo>
                  <a:lnTo>
                    <a:pt x="358678" y="1136955"/>
                  </a:lnTo>
                  <a:lnTo>
                    <a:pt x="358268" y="1141712"/>
                  </a:lnTo>
                  <a:lnTo>
                    <a:pt x="357771" y="1146469"/>
                  </a:lnTo>
                  <a:lnTo>
                    <a:pt x="357188" y="1151226"/>
                  </a:lnTo>
                  <a:lnTo>
                    <a:pt x="356529" y="1155984"/>
                  </a:lnTo>
                  <a:lnTo>
                    <a:pt x="355796" y="1160741"/>
                  </a:lnTo>
                  <a:lnTo>
                    <a:pt x="354991" y="1165498"/>
                  </a:lnTo>
                  <a:lnTo>
                    <a:pt x="354116" y="1170255"/>
                  </a:lnTo>
                  <a:lnTo>
                    <a:pt x="353173" y="1175012"/>
                  </a:lnTo>
                  <a:lnTo>
                    <a:pt x="352164" y="1179769"/>
                  </a:lnTo>
                  <a:lnTo>
                    <a:pt x="351078" y="1184526"/>
                  </a:lnTo>
                  <a:lnTo>
                    <a:pt x="349931" y="1189284"/>
                  </a:lnTo>
                  <a:lnTo>
                    <a:pt x="348723" y="1194041"/>
                  </a:lnTo>
                  <a:lnTo>
                    <a:pt x="347457" y="1198798"/>
                  </a:lnTo>
                  <a:lnTo>
                    <a:pt x="346135" y="1203555"/>
                  </a:lnTo>
                  <a:lnTo>
                    <a:pt x="344760" y="1208312"/>
                  </a:lnTo>
                  <a:lnTo>
                    <a:pt x="343335" y="1213069"/>
                  </a:lnTo>
                  <a:lnTo>
                    <a:pt x="341859" y="1217826"/>
                  </a:lnTo>
                  <a:lnTo>
                    <a:pt x="340336" y="1222583"/>
                  </a:lnTo>
                  <a:lnTo>
                    <a:pt x="338775" y="1227341"/>
                  </a:lnTo>
                  <a:lnTo>
                    <a:pt x="337178" y="1232098"/>
                  </a:lnTo>
                  <a:lnTo>
                    <a:pt x="335552" y="1236855"/>
                  </a:lnTo>
                  <a:lnTo>
                    <a:pt x="333898" y="1241612"/>
                  </a:lnTo>
                  <a:lnTo>
                    <a:pt x="332222" y="1246369"/>
                  </a:lnTo>
                  <a:lnTo>
                    <a:pt x="330527" y="1251126"/>
                  </a:lnTo>
                  <a:lnTo>
                    <a:pt x="328815" y="1255883"/>
                  </a:lnTo>
                  <a:lnTo>
                    <a:pt x="327092" y="1260641"/>
                  </a:lnTo>
                  <a:lnTo>
                    <a:pt x="325362" y="1265398"/>
                  </a:lnTo>
                  <a:lnTo>
                    <a:pt x="323626" y="1270155"/>
                  </a:lnTo>
                  <a:lnTo>
                    <a:pt x="321889" y="1274912"/>
                  </a:lnTo>
                  <a:lnTo>
                    <a:pt x="320151" y="1279669"/>
                  </a:lnTo>
                  <a:lnTo>
                    <a:pt x="318415" y="1284426"/>
                  </a:lnTo>
                  <a:lnTo>
                    <a:pt x="316683" y="1289183"/>
                  </a:lnTo>
                  <a:lnTo>
                    <a:pt x="314956" y="1293941"/>
                  </a:lnTo>
                  <a:lnTo>
                    <a:pt x="313237" y="1298698"/>
                  </a:lnTo>
                  <a:lnTo>
                    <a:pt x="311526" y="1303455"/>
                  </a:lnTo>
                  <a:lnTo>
                    <a:pt x="309825" y="1308212"/>
                  </a:lnTo>
                  <a:lnTo>
                    <a:pt x="308133" y="1312969"/>
                  </a:lnTo>
                  <a:lnTo>
                    <a:pt x="306451" y="1317726"/>
                  </a:lnTo>
                  <a:lnTo>
                    <a:pt x="304781" y="1322483"/>
                  </a:lnTo>
                  <a:lnTo>
                    <a:pt x="303124" y="1327240"/>
                  </a:lnTo>
                  <a:lnTo>
                    <a:pt x="301478" y="1331998"/>
                  </a:lnTo>
                  <a:lnTo>
                    <a:pt x="299842" y="1336755"/>
                  </a:lnTo>
                  <a:lnTo>
                    <a:pt x="298217" y="1341512"/>
                  </a:lnTo>
                  <a:lnTo>
                    <a:pt x="296600" y="1346269"/>
                  </a:lnTo>
                  <a:lnTo>
                    <a:pt x="294992" y="1351026"/>
                  </a:lnTo>
                  <a:lnTo>
                    <a:pt x="293391" y="1355783"/>
                  </a:lnTo>
                  <a:lnTo>
                    <a:pt x="291797" y="1360540"/>
                  </a:lnTo>
                  <a:lnTo>
                    <a:pt x="290208" y="1365298"/>
                  </a:lnTo>
                  <a:lnTo>
                    <a:pt x="288623" y="1370055"/>
                  </a:lnTo>
                  <a:lnTo>
                    <a:pt x="287039" y="1374812"/>
                  </a:lnTo>
                  <a:lnTo>
                    <a:pt x="285458" y="1379569"/>
                  </a:lnTo>
                  <a:lnTo>
                    <a:pt x="283878" y="1384326"/>
                  </a:lnTo>
                  <a:lnTo>
                    <a:pt x="282298" y="1389083"/>
                  </a:lnTo>
                  <a:lnTo>
                    <a:pt x="280718" y="1393840"/>
                  </a:lnTo>
                  <a:lnTo>
                    <a:pt x="279136" y="1398597"/>
                  </a:lnTo>
                  <a:lnTo>
                    <a:pt x="277553" y="1403355"/>
                  </a:lnTo>
                  <a:lnTo>
                    <a:pt x="275967" y="1408112"/>
                  </a:lnTo>
                  <a:lnTo>
                    <a:pt x="274379" y="1412869"/>
                  </a:lnTo>
                  <a:lnTo>
                    <a:pt x="272786" y="1417626"/>
                  </a:lnTo>
                  <a:lnTo>
                    <a:pt x="271189" y="1422383"/>
                  </a:lnTo>
                  <a:lnTo>
                    <a:pt x="269586" y="1427140"/>
                  </a:lnTo>
                  <a:lnTo>
                    <a:pt x="267974" y="1431897"/>
                  </a:lnTo>
                  <a:lnTo>
                    <a:pt x="266353" y="1436655"/>
                  </a:lnTo>
                  <a:lnTo>
                    <a:pt x="264723" y="1441412"/>
                  </a:lnTo>
                  <a:lnTo>
                    <a:pt x="263080" y="1446169"/>
                  </a:lnTo>
                  <a:lnTo>
                    <a:pt x="261426" y="1450926"/>
                  </a:lnTo>
                  <a:lnTo>
                    <a:pt x="259758" y="1455683"/>
                  </a:lnTo>
                  <a:lnTo>
                    <a:pt x="258077" y="1460440"/>
                  </a:lnTo>
                  <a:lnTo>
                    <a:pt x="256381" y="1465197"/>
                  </a:lnTo>
                  <a:lnTo>
                    <a:pt x="254668" y="1469955"/>
                  </a:lnTo>
                  <a:lnTo>
                    <a:pt x="252942" y="1474712"/>
                  </a:lnTo>
                  <a:lnTo>
                    <a:pt x="251204" y="1479469"/>
                  </a:lnTo>
                  <a:lnTo>
                    <a:pt x="249453" y="1484226"/>
                  </a:lnTo>
                  <a:lnTo>
                    <a:pt x="247693" y="1488983"/>
                  </a:lnTo>
                  <a:lnTo>
                    <a:pt x="245925" y="1493740"/>
                  </a:lnTo>
                  <a:lnTo>
                    <a:pt x="244150" y="1498497"/>
                  </a:lnTo>
                  <a:lnTo>
                    <a:pt x="242373" y="1503254"/>
                  </a:lnTo>
                  <a:lnTo>
                    <a:pt x="240596" y="1508012"/>
                  </a:lnTo>
                  <a:lnTo>
                    <a:pt x="238825" y="1512769"/>
                  </a:lnTo>
                  <a:lnTo>
                    <a:pt x="237061" y="1517526"/>
                  </a:lnTo>
                  <a:lnTo>
                    <a:pt x="235310" y="1522283"/>
                  </a:lnTo>
                  <a:lnTo>
                    <a:pt x="233575" y="1527040"/>
                  </a:lnTo>
                  <a:lnTo>
                    <a:pt x="231861" y="1531797"/>
                  </a:lnTo>
                  <a:lnTo>
                    <a:pt x="230174" y="1536554"/>
                  </a:lnTo>
                  <a:lnTo>
                    <a:pt x="228523" y="1541312"/>
                  </a:lnTo>
                  <a:lnTo>
                    <a:pt x="226908" y="1546069"/>
                  </a:lnTo>
                  <a:lnTo>
                    <a:pt x="225334" y="1550826"/>
                  </a:lnTo>
                  <a:lnTo>
                    <a:pt x="223805" y="1555583"/>
                  </a:lnTo>
                  <a:lnTo>
                    <a:pt x="222323" y="1560340"/>
                  </a:lnTo>
                  <a:lnTo>
                    <a:pt x="220893" y="1565097"/>
                  </a:lnTo>
                  <a:lnTo>
                    <a:pt x="219516" y="1569854"/>
                  </a:lnTo>
                  <a:lnTo>
                    <a:pt x="218204" y="1574612"/>
                  </a:lnTo>
                  <a:lnTo>
                    <a:pt x="216948" y="1579369"/>
                  </a:lnTo>
                  <a:lnTo>
                    <a:pt x="215748" y="1584126"/>
                  </a:lnTo>
                  <a:lnTo>
                    <a:pt x="214601" y="1588883"/>
                  </a:lnTo>
                  <a:lnTo>
                    <a:pt x="213506" y="1593640"/>
                  </a:lnTo>
                  <a:lnTo>
                    <a:pt x="212460" y="1598397"/>
                  </a:lnTo>
                  <a:lnTo>
                    <a:pt x="211459" y="1603154"/>
                  </a:lnTo>
                  <a:lnTo>
                    <a:pt x="210502" y="1607911"/>
                  </a:lnTo>
                  <a:lnTo>
                    <a:pt x="209586" y="1612669"/>
                  </a:lnTo>
                  <a:lnTo>
                    <a:pt x="208701" y="1617426"/>
                  </a:lnTo>
                  <a:lnTo>
                    <a:pt x="207844" y="1622183"/>
                  </a:lnTo>
                  <a:lnTo>
                    <a:pt x="207010" y="1626940"/>
                  </a:lnTo>
                  <a:lnTo>
                    <a:pt x="206196" y="1631697"/>
                  </a:lnTo>
                  <a:lnTo>
                    <a:pt x="205400" y="1636454"/>
                  </a:lnTo>
                  <a:lnTo>
                    <a:pt x="204619" y="1641211"/>
                  </a:lnTo>
                  <a:lnTo>
                    <a:pt x="203854" y="1645969"/>
                  </a:lnTo>
                  <a:lnTo>
                    <a:pt x="203103" y="1650726"/>
                  </a:lnTo>
                  <a:lnTo>
                    <a:pt x="202364" y="1655483"/>
                  </a:lnTo>
                  <a:lnTo>
                    <a:pt x="201641" y="1660240"/>
                  </a:lnTo>
                  <a:lnTo>
                    <a:pt x="200934" y="1664997"/>
                  </a:lnTo>
                  <a:lnTo>
                    <a:pt x="200245" y="1669754"/>
                  </a:lnTo>
                  <a:lnTo>
                    <a:pt x="199578" y="1674511"/>
                  </a:lnTo>
                  <a:lnTo>
                    <a:pt x="198938" y="1679269"/>
                  </a:lnTo>
                  <a:lnTo>
                    <a:pt x="198328" y="1684026"/>
                  </a:lnTo>
                  <a:lnTo>
                    <a:pt x="197751" y="1688783"/>
                  </a:lnTo>
                  <a:lnTo>
                    <a:pt x="197209" y="1693540"/>
                  </a:lnTo>
                  <a:lnTo>
                    <a:pt x="196704" y="1698297"/>
                  </a:lnTo>
                  <a:lnTo>
                    <a:pt x="196238" y="1703054"/>
                  </a:lnTo>
                  <a:lnTo>
                    <a:pt x="195813" y="1707811"/>
                  </a:lnTo>
                  <a:lnTo>
                    <a:pt x="195429" y="1712568"/>
                  </a:lnTo>
                  <a:lnTo>
                    <a:pt x="195094" y="1717326"/>
                  </a:lnTo>
                  <a:lnTo>
                    <a:pt x="194798" y="1722083"/>
                  </a:lnTo>
                  <a:lnTo>
                    <a:pt x="194538" y="1726840"/>
                  </a:lnTo>
                  <a:lnTo>
                    <a:pt x="194312" y="1731597"/>
                  </a:lnTo>
                  <a:lnTo>
                    <a:pt x="194116" y="1736354"/>
                  </a:lnTo>
                  <a:lnTo>
                    <a:pt x="193944" y="1741111"/>
                  </a:lnTo>
                  <a:lnTo>
                    <a:pt x="193793" y="1745868"/>
                  </a:lnTo>
                  <a:lnTo>
                    <a:pt x="193658" y="1750626"/>
                  </a:lnTo>
                  <a:lnTo>
                    <a:pt x="193532" y="1755383"/>
                  </a:lnTo>
                  <a:lnTo>
                    <a:pt x="193407" y="1760140"/>
                  </a:lnTo>
                  <a:lnTo>
                    <a:pt x="193280" y="1764897"/>
                  </a:lnTo>
                  <a:lnTo>
                    <a:pt x="193146" y="1769654"/>
                  </a:lnTo>
                  <a:lnTo>
                    <a:pt x="193002" y="1774411"/>
                  </a:lnTo>
                  <a:lnTo>
                    <a:pt x="192844" y="1779168"/>
                  </a:lnTo>
                  <a:lnTo>
                    <a:pt x="192670" y="1783926"/>
                  </a:lnTo>
                  <a:lnTo>
                    <a:pt x="192477" y="1788683"/>
                  </a:lnTo>
                  <a:lnTo>
                    <a:pt x="192266" y="1793440"/>
                  </a:lnTo>
                  <a:lnTo>
                    <a:pt x="192038" y="1798197"/>
                  </a:lnTo>
                  <a:lnTo>
                    <a:pt x="191795" y="1802954"/>
                  </a:lnTo>
                  <a:lnTo>
                    <a:pt x="191538" y="1807711"/>
                  </a:lnTo>
                  <a:lnTo>
                    <a:pt x="191269" y="1812468"/>
                  </a:lnTo>
                  <a:lnTo>
                    <a:pt x="190989" y="1817225"/>
                  </a:lnTo>
                  <a:lnTo>
                    <a:pt x="190701" y="1821983"/>
                  </a:lnTo>
                  <a:lnTo>
                    <a:pt x="190408" y="1826740"/>
                  </a:lnTo>
                  <a:lnTo>
                    <a:pt x="190112" y="1831497"/>
                  </a:lnTo>
                  <a:lnTo>
                    <a:pt x="189814" y="1836254"/>
                  </a:lnTo>
                  <a:lnTo>
                    <a:pt x="189516" y="1841011"/>
                  </a:lnTo>
                  <a:lnTo>
                    <a:pt x="189219" y="1845768"/>
                  </a:lnTo>
                  <a:lnTo>
                    <a:pt x="188924" y="1850525"/>
                  </a:lnTo>
                  <a:lnTo>
                    <a:pt x="188630" y="1855283"/>
                  </a:lnTo>
                  <a:lnTo>
                    <a:pt x="188338" y="1860040"/>
                  </a:lnTo>
                  <a:lnTo>
                    <a:pt x="188048" y="1864797"/>
                  </a:lnTo>
                  <a:lnTo>
                    <a:pt x="187759" y="1869554"/>
                  </a:lnTo>
                  <a:lnTo>
                    <a:pt x="187471" y="1874311"/>
                  </a:lnTo>
                  <a:lnTo>
                    <a:pt x="187183" y="1879068"/>
                  </a:lnTo>
                  <a:lnTo>
                    <a:pt x="186896" y="1883825"/>
                  </a:lnTo>
                  <a:lnTo>
                    <a:pt x="186609" y="1888583"/>
                  </a:lnTo>
                  <a:lnTo>
                    <a:pt x="186322" y="1893340"/>
                  </a:lnTo>
                  <a:lnTo>
                    <a:pt x="186036" y="1898097"/>
                  </a:lnTo>
                  <a:lnTo>
                    <a:pt x="185751" y="1902854"/>
                  </a:lnTo>
                  <a:lnTo>
                    <a:pt x="185468" y="1907611"/>
                  </a:lnTo>
                  <a:lnTo>
                    <a:pt x="185188" y="1912368"/>
                  </a:lnTo>
                  <a:lnTo>
                    <a:pt x="184913" y="1917125"/>
                  </a:lnTo>
                  <a:lnTo>
                    <a:pt x="184642" y="1921882"/>
                  </a:lnTo>
                  <a:lnTo>
                    <a:pt x="184379" y="1926640"/>
                  </a:lnTo>
                  <a:lnTo>
                    <a:pt x="184125" y="1931397"/>
                  </a:lnTo>
                  <a:lnTo>
                    <a:pt x="183881" y="1936154"/>
                  </a:lnTo>
                  <a:lnTo>
                    <a:pt x="183649" y="1940911"/>
                  </a:lnTo>
                  <a:lnTo>
                    <a:pt x="183430" y="1945668"/>
                  </a:lnTo>
                  <a:lnTo>
                    <a:pt x="183224" y="1950425"/>
                  </a:lnTo>
                  <a:lnTo>
                    <a:pt x="183034" y="1955182"/>
                  </a:lnTo>
                  <a:lnTo>
                    <a:pt x="182860" y="1959940"/>
                  </a:lnTo>
                  <a:lnTo>
                    <a:pt x="182704" y="1964697"/>
                  </a:lnTo>
                  <a:lnTo>
                    <a:pt x="182566" y="1969454"/>
                  </a:lnTo>
                  <a:lnTo>
                    <a:pt x="182443" y="1974211"/>
                  </a:lnTo>
                  <a:lnTo>
                    <a:pt x="182337" y="1978968"/>
                  </a:lnTo>
                  <a:lnTo>
                    <a:pt x="182246" y="1983725"/>
                  </a:lnTo>
                  <a:lnTo>
                    <a:pt x="182169" y="1988482"/>
                  </a:lnTo>
                  <a:lnTo>
                    <a:pt x="182105" y="1993239"/>
                  </a:lnTo>
                  <a:lnTo>
                    <a:pt x="182053" y="1997997"/>
                  </a:lnTo>
                  <a:lnTo>
                    <a:pt x="182012" y="2002754"/>
                  </a:lnTo>
                  <a:lnTo>
                    <a:pt x="181980" y="2007511"/>
                  </a:lnTo>
                  <a:lnTo>
                    <a:pt x="181954" y="2012268"/>
                  </a:lnTo>
                  <a:lnTo>
                    <a:pt x="181932" y="2017025"/>
                  </a:lnTo>
                  <a:lnTo>
                    <a:pt x="181915" y="2021782"/>
                  </a:lnTo>
                  <a:lnTo>
                    <a:pt x="181899" y="2026539"/>
                  </a:lnTo>
                  <a:lnTo>
                    <a:pt x="181884" y="2031297"/>
                  </a:lnTo>
                  <a:lnTo>
                    <a:pt x="181868" y="2036054"/>
                  </a:lnTo>
                  <a:lnTo>
                    <a:pt x="181850" y="2040811"/>
                  </a:lnTo>
                  <a:lnTo>
                    <a:pt x="181829" y="2045568"/>
                  </a:lnTo>
                  <a:lnTo>
                    <a:pt x="181805" y="2050325"/>
                  </a:lnTo>
                  <a:lnTo>
                    <a:pt x="181777" y="2055082"/>
                  </a:lnTo>
                  <a:lnTo>
                    <a:pt x="181745" y="2059839"/>
                  </a:lnTo>
                  <a:lnTo>
                    <a:pt x="181709" y="2064597"/>
                  </a:lnTo>
                  <a:lnTo>
                    <a:pt x="181667" y="2069354"/>
                  </a:lnTo>
                  <a:lnTo>
                    <a:pt x="181621" y="2074111"/>
                  </a:lnTo>
                  <a:lnTo>
                    <a:pt x="181570" y="2078868"/>
                  </a:lnTo>
                  <a:lnTo>
                    <a:pt x="181515" y="2083625"/>
                  </a:lnTo>
                  <a:lnTo>
                    <a:pt x="181457" y="2088382"/>
                  </a:lnTo>
                  <a:lnTo>
                    <a:pt x="181396" y="2093139"/>
                  </a:lnTo>
                  <a:lnTo>
                    <a:pt x="181332" y="2097896"/>
                  </a:lnTo>
                  <a:lnTo>
                    <a:pt x="181266" y="2102654"/>
                  </a:lnTo>
                  <a:lnTo>
                    <a:pt x="181199" y="2107411"/>
                  </a:lnTo>
                  <a:lnTo>
                    <a:pt x="181132" y="2112168"/>
                  </a:lnTo>
                  <a:lnTo>
                    <a:pt x="181065" y="2116925"/>
                  </a:lnTo>
                  <a:lnTo>
                    <a:pt x="181000" y="2121682"/>
                  </a:lnTo>
                  <a:lnTo>
                    <a:pt x="180936" y="2126439"/>
                  </a:lnTo>
                  <a:lnTo>
                    <a:pt x="180874" y="2131196"/>
                  </a:lnTo>
                  <a:lnTo>
                    <a:pt x="180814" y="2135954"/>
                  </a:lnTo>
                  <a:lnTo>
                    <a:pt x="180759" y="2140711"/>
                  </a:lnTo>
                  <a:lnTo>
                    <a:pt x="180706" y="2145468"/>
                  </a:lnTo>
                  <a:lnTo>
                    <a:pt x="180658" y="2150225"/>
                  </a:lnTo>
                  <a:lnTo>
                    <a:pt x="180612" y="2154982"/>
                  </a:lnTo>
                  <a:lnTo>
                    <a:pt x="180570" y="2159739"/>
                  </a:lnTo>
                  <a:lnTo>
                    <a:pt x="180531" y="2164496"/>
                  </a:lnTo>
                  <a:lnTo>
                    <a:pt x="180495" y="2169254"/>
                  </a:lnTo>
                  <a:lnTo>
                    <a:pt x="180462" y="2174011"/>
                  </a:lnTo>
                  <a:lnTo>
                    <a:pt x="180431" y="2178768"/>
                  </a:lnTo>
                  <a:lnTo>
                    <a:pt x="180403" y="2183525"/>
                  </a:lnTo>
                  <a:lnTo>
                    <a:pt x="180376" y="2188282"/>
                  </a:lnTo>
                  <a:lnTo>
                    <a:pt x="180350" y="2193039"/>
                  </a:lnTo>
                  <a:lnTo>
                    <a:pt x="180326" y="2197796"/>
                  </a:lnTo>
                  <a:lnTo>
                    <a:pt x="180303" y="2202553"/>
                  </a:lnTo>
                  <a:lnTo>
                    <a:pt x="180280" y="2207311"/>
                  </a:lnTo>
                  <a:lnTo>
                    <a:pt x="180259" y="2212068"/>
                  </a:lnTo>
                  <a:lnTo>
                    <a:pt x="180238" y="2216825"/>
                  </a:lnTo>
                  <a:lnTo>
                    <a:pt x="180219" y="2221582"/>
                  </a:lnTo>
                  <a:lnTo>
                    <a:pt x="180200" y="2226339"/>
                  </a:lnTo>
                  <a:lnTo>
                    <a:pt x="180182" y="2231096"/>
                  </a:lnTo>
                  <a:lnTo>
                    <a:pt x="180164" y="2235853"/>
                  </a:lnTo>
                  <a:lnTo>
                    <a:pt x="180147" y="2240611"/>
                  </a:lnTo>
                  <a:lnTo>
                    <a:pt x="180130" y="2245368"/>
                  </a:lnTo>
                  <a:lnTo>
                    <a:pt x="180114" y="2250125"/>
                  </a:lnTo>
                  <a:lnTo>
                    <a:pt x="180099" y="2254882"/>
                  </a:lnTo>
                  <a:lnTo>
                    <a:pt x="180083" y="2259639"/>
                  </a:lnTo>
                  <a:lnTo>
                    <a:pt x="180068" y="2264396"/>
                  </a:lnTo>
                  <a:lnTo>
                    <a:pt x="180052" y="2269153"/>
                  </a:lnTo>
                  <a:lnTo>
                    <a:pt x="180037" y="2273911"/>
                  </a:lnTo>
                  <a:lnTo>
                    <a:pt x="180021" y="2278668"/>
                  </a:lnTo>
                  <a:lnTo>
                    <a:pt x="180005" y="2283425"/>
                  </a:lnTo>
                  <a:lnTo>
                    <a:pt x="179988" y="2288182"/>
                  </a:lnTo>
                  <a:lnTo>
                    <a:pt x="179972" y="2292939"/>
                  </a:lnTo>
                  <a:lnTo>
                    <a:pt x="179956" y="2297696"/>
                  </a:lnTo>
                  <a:lnTo>
                    <a:pt x="179940" y="2302453"/>
                  </a:lnTo>
                  <a:lnTo>
                    <a:pt x="179924" y="2307210"/>
                  </a:lnTo>
                  <a:lnTo>
                    <a:pt x="179909" y="2311968"/>
                  </a:lnTo>
                  <a:lnTo>
                    <a:pt x="179895" y="2316725"/>
                  </a:lnTo>
                  <a:lnTo>
                    <a:pt x="179882" y="2321482"/>
                  </a:lnTo>
                  <a:lnTo>
                    <a:pt x="179871" y="2326239"/>
                  </a:lnTo>
                  <a:lnTo>
                    <a:pt x="179861" y="2330996"/>
                  </a:lnTo>
                  <a:lnTo>
                    <a:pt x="179853" y="2335753"/>
                  </a:lnTo>
                  <a:lnTo>
                    <a:pt x="179847" y="2340510"/>
                  </a:lnTo>
                  <a:lnTo>
                    <a:pt x="179843" y="2345268"/>
                  </a:lnTo>
                  <a:lnTo>
                    <a:pt x="179841" y="2350025"/>
                  </a:lnTo>
                  <a:lnTo>
                    <a:pt x="179841" y="2354782"/>
                  </a:lnTo>
                  <a:lnTo>
                    <a:pt x="179844" y="2359539"/>
                  </a:lnTo>
                  <a:lnTo>
                    <a:pt x="179848" y="2364296"/>
                  </a:lnTo>
                  <a:lnTo>
                    <a:pt x="179855" y="2369053"/>
                  </a:lnTo>
                  <a:lnTo>
                    <a:pt x="179862" y="2373810"/>
                  </a:lnTo>
                  <a:lnTo>
                    <a:pt x="179871" y="2378568"/>
                  </a:lnTo>
                  <a:lnTo>
                    <a:pt x="179881" y="2383325"/>
                  </a:lnTo>
                  <a:lnTo>
                    <a:pt x="179892" y="2388082"/>
                  </a:lnTo>
                  <a:lnTo>
                    <a:pt x="179903" y="2392839"/>
                  </a:lnTo>
                  <a:lnTo>
                    <a:pt x="179914" y="2397596"/>
                  </a:lnTo>
                  <a:lnTo>
                    <a:pt x="179925" y="2402353"/>
                  </a:lnTo>
                  <a:lnTo>
                    <a:pt x="179934" y="2407110"/>
                  </a:lnTo>
                  <a:lnTo>
                    <a:pt x="179942" y="2411867"/>
                  </a:lnTo>
                  <a:lnTo>
                    <a:pt x="179949" y="2416625"/>
                  </a:lnTo>
                  <a:lnTo>
                    <a:pt x="179954" y="2421382"/>
                  </a:lnTo>
                  <a:lnTo>
                    <a:pt x="179957" y="2426139"/>
                  </a:lnTo>
                  <a:lnTo>
                    <a:pt x="179958" y="2430896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8" name="pg36">
              <a:extLst>
                <a:ext uri="{FF2B5EF4-FFF2-40B4-BE49-F238E27FC236}">
                  <a16:creationId xmlns:a16="http://schemas.microsoft.com/office/drawing/2014/main" id="{8C907DA1-EF1A-C0E5-C5BF-A98C34AD70A7}"/>
                </a:ext>
              </a:extLst>
            </p:cNvPr>
            <p:cNvSpPr/>
            <p:nvPr/>
          </p:nvSpPr>
          <p:spPr>
            <a:xfrm>
              <a:off x="6950576" y="3807755"/>
              <a:ext cx="312349" cy="2506335"/>
            </a:xfrm>
            <a:custGeom>
              <a:avLst/>
              <a:gdLst/>
              <a:ahLst/>
              <a:cxnLst/>
              <a:rect l="0" t="0" r="0" b="0"/>
              <a:pathLst>
                <a:path w="312349" h="2506335">
                  <a:moveTo>
                    <a:pt x="155627" y="2506335"/>
                  </a:moveTo>
                  <a:lnTo>
                    <a:pt x="155594" y="2501430"/>
                  </a:lnTo>
                  <a:lnTo>
                    <a:pt x="155562" y="2496525"/>
                  </a:lnTo>
                  <a:lnTo>
                    <a:pt x="155533" y="2491621"/>
                  </a:lnTo>
                  <a:lnTo>
                    <a:pt x="155506" y="2486716"/>
                  </a:lnTo>
                  <a:lnTo>
                    <a:pt x="155482" y="2481811"/>
                  </a:lnTo>
                  <a:lnTo>
                    <a:pt x="155463" y="2476906"/>
                  </a:lnTo>
                  <a:lnTo>
                    <a:pt x="155447" y="2472002"/>
                  </a:lnTo>
                  <a:lnTo>
                    <a:pt x="155435" y="2467097"/>
                  </a:lnTo>
                  <a:lnTo>
                    <a:pt x="155427" y="2462192"/>
                  </a:lnTo>
                  <a:lnTo>
                    <a:pt x="155424" y="2457287"/>
                  </a:lnTo>
                  <a:lnTo>
                    <a:pt x="155425" y="2452383"/>
                  </a:lnTo>
                  <a:lnTo>
                    <a:pt x="155432" y="2447478"/>
                  </a:lnTo>
                  <a:lnTo>
                    <a:pt x="155443" y="2442573"/>
                  </a:lnTo>
                  <a:lnTo>
                    <a:pt x="155458" y="2437668"/>
                  </a:lnTo>
                  <a:lnTo>
                    <a:pt x="155476" y="2432763"/>
                  </a:lnTo>
                  <a:lnTo>
                    <a:pt x="155499" y="2427859"/>
                  </a:lnTo>
                  <a:lnTo>
                    <a:pt x="155524" y="2422954"/>
                  </a:lnTo>
                  <a:lnTo>
                    <a:pt x="155552" y="2418049"/>
                  </a:lnTo>
                  <a:lnTo>
                    <a:pt x="155582" y="2413144"/>
                  </a:lnTo>
                  <a:lnTo>
                    <a:pt x="155613" y="2408240"/>
                  </a:lnTo>
                  <a:lnTo>
                    <a:pt x="155644" y="2403335"/>
                  </a:lnTo>
                  <a:lnTo>
                    <a:pt x="155676" y="2398430"/>
                  </a:lnTo>
                  <a:lnTo>
                    <a:pt x="155706" y="2393525"/>
                  </a:lnTo>
                  <a:lnTo>
                    <a:pt x="155735" y="2388621"/>
                  </a:lnTo>
                  <a:lnTo>
                    <a:pt x="155762" y="2383716"/>
                  </a:lnTo>
                  <a:lnTo>
                    <a:pt x="155786" y="2378811"/>
                  </a:lnTo>
                  <a:lnTo>
                    <a:pt x="155806" y="2373906"/>
                  </a:lnTo>
                  <a:lnTo>
                    <a:pt x="155822" y="2369001"/>
                  </a:lnTo>
                  <a:lnTo>
                    <a:pt x="155834" y="2364097"/>
                  </a:lnTo>
                  <a:lnTo>
                    <a:pt x="155841" y="2359192"/>
                  </a:lnTo>
                  <a:lnTo>
                    <a:pt x="155844" y="2354287"/>
                  </a:lnTo>
                  <a:lnTo>
                    <a:pt x="155841" y="2349382"/>
                  </a:lnTo>
                  <a:lnTo>
                    <a:pt x="155833" y="2344478"/>
                  </a:lnTo>
                  <a:lnTo>
                    <a:pt x="155819" y="2339573"/>
                  </a:lnTo>
                  <a:lnTo>
                    <a:pt x="155801" y="2334668"/>
                  </a:lnTo>
                  <a:lnTo>
                    <a:pt x="155778" y="2329763"/>
                  </a:lnTo>
                  <a:lnTo>
                    <a:pt x="155751" y="2324859"/>
                  </a:lnTo>
                  <a:lnTo>
                    <a:pt x="155721" y="2319954"/>
                  </a:lnTo>
                  <a:lnTo>
                    <a:pt x="155687" y="2315049"/>
                  </a:lnTo>
                  <a:lnTo>
                    <a:pt x="155651" y="2310144"/>
                  </a:lnTo>
                  <a:lnTo>
                    <a:pt x="155612" y="2305240"/>
                  </a:lnTo>
                  <a:lnTo>
                    <a:pt x="155573" y="2300335"/>
                  </a:lnTo>
                  <a:lnTo>
                    <a:pt x="155534" y="2295430"/>
                  </a:lnTo>
                  <a:lnTo>
                    <a:pt x="155494" y="2290525"/>
                  </a:lnTo>
                  <a:lnTo>
                    <a:pt x="155456" y="2285620"/>
                  </a:lnTo>
                  <a:lnTo>
                    <a:pt x="155419" y="2280716"/>
                  </a:lnTo>
                  <a:lnTo>
                    <a:pt x="155384" y="2275811"/>
                  </a:lnTo>
                  <a:lnTo>
                    <a:pt x="155352" y="2270906"/>
                  </a:lnTo>
                  <a:lnTo>
                    <a:pt x="155322" y="2266001"/>
                  </a:lnTo>
                  <a:lnTo>
                    <a:pt x="155295" y="2261097"/>
                  </a:lnTo>
                  <a:lnTo>
                    <a:pt x="155271" y="2256192"/>
                  </a:lnTo>
                  <a:lnTo>
                    <a:pt x="155249" y="2251287"/>
                  </a:lnTo>
                  <a:lnTo>
                    <a:pt x="155228" y="2246382"/>
                  </a:lnTo>
                  <a:lnTo>
                    <a:pt x="155210" y="2241478"/>
                  </a:lnTo>
                  <a:lnTo>
                    <a:pt x="155193" y="2236573"/>
                  </a:lnTo>
                  <a:lnTo>
                    <a:pt x="155175" y="2231668"/>
                  </a:lnTo>
                  <a:lnTo>
                    <a:pt x="155157" y="2226763"/>
                  </a:lnTo>
                  <a:lnTo>
                    <a:pt x="155138" y="2221859"/>
                  </a:lnTo>
                  <a:lnTo>
                    <a:pt x="155116" y="2216954"/>
                  </a:lnTo>
                  <a:lnTo>
                    <a:pt x="155092" y="2212049"/>
                  </a:lnTo>
                  <a:lnTo>
                    <a:pt x="155063" y="2207144"/>
                  </a:lnTo>
                  <a:lnTo>
                    <a:pt x="155030" y="2202239"/>
                  </a:lnTo>
                  <a:lnTo>
                    <a:pt x="154992" y="2197335"/>
                  </a:lnTo>
                  <a:lnTo>
                    <a:pt x="154949" y="2192430"/>
                  </a:lnTo>
                  <a:lnTo>
                    <a:pt x="154900" y="2187525"/>
                  </a:lnTo>
                  <a:lnTo>
                    <a:pt x="154846" y="2182620"/>
                  </a:lnTo>
                  <a:lnTo>
                    <a:pt x="154785" y="2177716"/>
                  </a:lnTo>
                  <a:lnTo>
                    <a:pt x="154719" y="2172811"/>
                  </a:lnTo>
                  <a:lnTo>
                    <a:pt x="154647" y="2167906"/>
                  </a:lnTo>
                  <a:lnTo>
                    <a:pt x="154569" y="2163001"/>
                  </a:lnTo>
                  <a:lnTo>
                    <a:pt x="154488" y="2158097"/>
                  </a:lnTo>
                  <a:lnTo>
                    <a:pt x="154403" y="2153192"/>
                  </a:lnTo>
                  <a:lnTo>
                    <a:pt x="154314" y="2148287"/>
                  </a:lnTo>
                  <a:lnTo>
                    <a:pt x="154223" y="2143382"/>
                  </a:lnTo>
                  <a:lnTo>
                    <a:pt x="154130" y="2138477"/>
                  </a:lnTo>
                  <a:lnTo>
                    <a:pt x="154036" y="2133573"/>
                  </a:lnTo>
                  <a:lnTo>
                    <a:pt x="153941" y="2128668"/>
                  </a:lnTo>
                  <a:lnTo>
                    <a:pt x="153847" y="2123763"/>
                  </a:lnTo>
                  <a:lnTo>
                    <a:pt x="153755" y="2118858"/>
                  </a:lnTo>
                  <a:lnTo>
                    <a:pt x="153663" y="2113954"/>
                  </a:lnTo>
                  <a:lnTo>
                    <a:pt x="153574" y="2109049"/>
                  </a:lnTo>
                  <a:lnTo>
                    <a:pt x="153488" y="2104144"/>
                  </a:lnTo>
                  <a:lnTo>
                    <a:pt x="153406" y="2099239"/>
                  </a:lnTo>
                  <a:lnTo>
                    <a:pt x="153326" y="2094335"/>
                  </a:lnTo>
                  <a:lnTo>
                    <a:pt x="153251" y="2089430"/>
                  </a:lnTo>
                  <a:lnTo>
                    <a:pt x="153178" y="2084525"/>
                  </a:lnTo>
                  <a:lnTo>
                    <a:pt x="153109" y="2079620"/>
                  </a:lnTo>
                  <a:lnTo>
                    <a:pt x="153043" y="2074716"/>
                  </a:lnTo>
                  <a:lnTo>
                    <a:pt x="152981" y="2069811"/>
                  </a:lnTo>
                  <a:lnTo>
                    <a:pt x="152921" y="2064906"/>
                  </a:lnTo>
                  <a:lnTo>
                    <a:pt x="152862" y="2060001"/>
                  </a:lnTo>
                  <a:lnTo>
                    <a:pt x="152804" y="2055096"/>
                  </a:lnTo>
                  <a:lnTo>
                    <a:pt x="152746" y="2050192"/>
                  </a:lnTo>
                  <a:lnTo>
                    <a:pt x="152686" y="2045287"/>
                  </a:lnTo>
                  <a:lnTo>
                    <a:pt x="152625" y="2040382"/>
                  </a:lnTo>
                  <a:lnTo>
                    <a:pt x="152560" y="2035477"/>
                  </a:lnTo>
                  <a:lnTo>
                    <a:pt x="152489" y="2030573"/>
                  </a:lnTo>
                  <a:lnTo>
                    <a:pt x="152413" y="2025668"/>
                  </a:lnTo>
                  <a:lnTo>
                    <a:pt x="152330" y="2020763"/>
                  </a:lnTo>
                  <a:lnTo>
                    <a:pt x="152238" y="2015858"/>
                  </a:lnTo>
                  <a:lnTo>
                    <a:pt x="152138" y="2010954"/>
                  </a:lnTo>
                  <a:lnTo>
                    <a:pt x="152028" y="2006049"/>
                  </a:lnTo>
                  <a:lnTo>
                    <a:pt x="151906" y="2001144"/>
                  </a:lnTo>
                  <a:lnTo>
                    <a:pt x="151773" y="1996239"/>
                  </a:lnTo>
                  <a:lnTo>
                    <a:pt x="151629" y="1991335"/>
                  </a:lnTo>
                  <a:lnTo>
                    <a:pt x="151473" y="1986430"/>
                  </a:lnTo>
                  <a:lnTo>
                    <a:pt x="151307" y="1981525"/>
                  </a:lnTo>
                  <a:lnTo>
                    <a:pt x="151131" y="1976620"/>
                  </a:lnTo>
                  <a:lnTo>
                    <a:pt x="150944" y="1971715"/>
                  </a:lnTo>
                  <a:lnTo>
                    <a:pt x="150747" y="1966811"/>
                  </a:lnTo>
                  <a:lnTo>
                    <a:pt x="150541" y="1961906"/>
                  </a:lnTo>
                  <a:lnTo>
                    <a:pt x="150328" y="1957001"/>
                  </a:lnTo>
                  <a:lnTo>
                    <a:pt x="150109" y="1952096"/>
                  </a:lnTo>
                  <a:lnTo>
                    <a:pt x="149884" y="1947192"/>
                  </a:lnTo>
                  <a:lnTo>
                    <a:pt x="149655" y="1942287"/>
                  </a:lnTo>
                  <a:lnTo>
                    <a:pt x="149422" y="1937382"/>
                  </a:lnTo>
                  <a:lnTo>
                    <a:pt x="149186" y="1932477"/>
                  </a:lnTo>
                  <a:lnTo>
                    <a:pt x="148948" y="1927573"/>
                  </a:lnTo>
                  <a:lnTo>
                    <a:pt x="148709" y="1922668"/>
                  </a:lnTo>
                  <a:lnTo>
                    <a:pt x="148470" y="1917763"/>
                  </a:lnTo>
                  <a:lnTo>
                    <a:pt x="148231" y="1912858"/>
                  </a:lnTo>
                  <a:lnTo>
                    <a:pt x="147991" y="1907953"/>
                  </a:lnTo>
                  <a:lnTo>
                    <a:pt x="147752" y="1903049"/>
                  </a:lnTo>
                  <a:lnTo>
                    <a:pt x="147514" y="1898144"/>
                  </a:lnTo>
                  <a:lnTo>
                    <a:pt x="147276" y="1893239"/>
                  </a:lnTo>
                  <a:lnTo>
                    <a:pt x="147038" y="1888334"/>
                  </a:lnTo>
                  <a:lnTo>
                    <a:pt x="146800" y="1883430"/>
                  </a:lnTo>
                  <a:lnTo>
                    <a:pt x="146563" y="1878525"/>
                  </a:lnTo>
                  <a:lnTo>
                    <a:pt x="146325" y="1873620"/>
                  </a:lnTo>
                  <a:lnTo>
                    <a:pt x="146087" y="1868715"/>
                  </a:lnTo>
                  <a:lnTo>
                    <a:pt x="145847" y="1863811"/>
                  </a:lnTo>
                  <a:lnTo>
                    <a:pt x="145606" y="1858906"/>
                  </a:lnTo>
                  <a:lnTo>
                    <a:pt x="145364" y="1854001"/>
                  </a:lnTo>
                  <a:lnTo>
                    <a:pt x="145120" y="1849096"/>
                  </a:lnTo>
                  <a:lnTo>
                    <a:pt x="144874" y="1844192"/>
                  </a:lnTo>
                  <a:lnTo>
                    <a:pt x="144626" y="1839287"/>
                  </a:lnTo>
                  <a:lnTo>
                    <a:pt x="144375" y="1834382"/>
                  </a:lnTo>
                  <a:lnTo>
                    <a:pt x="144120" y="1829477"/>
                  </a:lnTo>
                  <a:lnTo>
                    <a:pt x="143861" y="1824572"/>
                  </a:lnTo>
                  <a:lnTo>
                    <a:pt x="143599" y="1819668"/>
                  </a:lnTo>
                  <a:lnTo>
                    <a:pt x="143332" y="1814763"/>
                  </a:lnTo>
                  <a:lnTo>
                    <a:pt x="143059" y="1809858"/>
                  </a:lnTo>
                  <a:lnTo>
                    <a:pt x="142780" y="1804953"/>
                  </a:lnTo>
                  <a:lnTo>
                    <a:pt x="142494" y="1800049"/>
                  </a:lnTo>
                  <a:lnTo>
                    <a:pt x="142198" y="1795144"/>
                  </a:lnTo>
                  <a:lnTo>
                    <a:pt x="141892" y="1790239"/>
                  </a:lnTo>
                  <a:lnTo>
                    <a:pt x="141574" y="1785334"/>
                  </a:lnTo>
                  <a:lnTo>
                    <a:pt x="141243" y="1780430"/>
                  </a:lnTo>
                  <a:lnTo>
                    <a:pt x="140898" y="1775525"/>
                  </a:lnTo>
                  <a:lnTo>
                    <a:pt x="140536" y="1770620"/>
                  </a:lnTo>
                  <a:lnTo>
                    <a:pt x="140156" y="1765715"/>
                  </a:lnTo>
                  <a:lnTo>
                    <a:pt x="139752" y="1760811"/>
                  </a:lnTo>
                  <a:lnTo>
                    <a:pt x="139325" y="1755906"/>
                  </a:lnTo>
                  <a:lnTo>
                    <a:pt x="138876" y="1751001"/>
                  </a:lnTo>
                  <a:lnTo>
                    <a:pt x="138401" y="1746096"/>
                  </a:lnTo>
                  <a:lnTo>
                    <a:pt x="137901" y="1741191"/>
                  </a:lnTo>
                  <a:lnTo>
                    <a:pt x="137374" y="1736287"/>
                  </a:lnTo>
                  <a:lnTo>
                    <a:pt x="136821" y="1731382"/>
                  </a:lnTo>
                  <a:lnTo>
                    <a:pt x="136237" y="1726477"/>
                  </a:lnTo>
                  <a:lnTo>
                    <a:pt x="135628" y="1721572"/>
                  </a:lnTo>
                  <a:lnTo>
                    <a:pt x="134996" y="1716668"/>
                  </a:lnTo>
                  <a:lnTo>
                    <a:pt x="134342" y="1711763"/>
                  </a:lnTo>
                  <a:lnTo>
                    <a:pt x="133670" y="1706858"/>
                  </a:lnTo>
                  <a:lnTo>
                    <a:pt x="132982" y="1701953"/>
                  </a:lnTo>
                  <a:lnTo>
                    <a:pt x="132281" y="1697049"/>
                  </a:lnTo>
                  <a:lnTo>
                    <a:pt x="131570" y="1692144"/>
                  </a:lnTo>
                  <a:lnTo>
                    <a:pt x="130856" y="1687239"/>
                  </a:lnTo>
                  <a:lnTo>
                    <a:pt x="130143" y="1682334"/>
                  </a:lnTo>
                  <a:lnTo>
                    <a:pt x="129435" y="1677429"/>
                  </a:lnTo>
                  <a:lnTo>
                    <a:pt x="128735" y="1672525"/>
                  </a:lnTo>
                  <a:lnTo>
                    <a:pt x="128047" y="1667620"/>
                  </a:lnTo>
                  <a:lnTo>
                    <a:pt x="127374" y="1662715"/>
                  </a:lnTo>
                  <a:lnTo>
                    <a:pt x="126723" y="1657810"/>
                  </a:lnTo>
                  <a:lnTo>
                    <a:pt x="126093" y="1652906"/>
                  </a:lnTo>
                  <a:lnTo>
                    <a:pt x="125484" y="1648001"/>
                  </a:lnTo>
                  <a:lnTo>
                    <a:pt x="124897" y="1643096"/>
                  </a:lnTo>
                  <a:lnTo>
                    <a:pt x="124331" y="1638191"/>
                  </a:lnTo>
                  <a:lnTo>
                    <a:pt x="123786" y="1633287"/>
                  </a:lnTo>
                  <a:lnTo>
                    <a:pt x="123261" y="1628382"/>
                  </a:lnTo>
                  <a:lnTo>
                    <a:pt x="122754" y="1623477"/>
                  </a:lnTo>
                  <a:lnTo>
                    <a:pt x="122260" y="1618572"/>
                  </a:lnTo>
                  <a:lnTo>
                    <a:pt x="121774" y="1613668"/>
                  </a:lnTo>
                  <a:lnTo>
                    <a:pt x="121294" y="1608763"/>
                  </a:lnTo>
                  <a:lnTo>
                    <a:pt x="120815" y="1603858"/>
                  </a:lnTo>
                  <a:lnTo>
                    <a:pt x="120334" y="1598953"/>
                  </a:lnTo>
                  <a:lnTo>
                    <a:pt x="119846" y="1594048"/>
                  </a:lnTo>
                  <a:lnTo>
                    <a:pt x="119344" y="1589144"/>
                  </a:lnTo>
                  <a:lnTo>
                    <a:pt x="118826" y="1584239"/>
                  </a:lnTo>
                  <a:lnTo>
                    <a:pt x="118287" y="1579334"/>
                  </a:lnTo>
                  <a:lnTo>
                    <a:pt x="117726" y="1574429"/>
                  </a:lnTo>
                  <a:lnTo>
                    <a:pt x="117139" y="1569525"/>
                  </a:lnTo>
                  <a:lnTo>
                    <a:pt x="116522" y="1564620"/>
                  </a:lnTo>
                  <a:lnTo>
                    <a:pt x="115873" y="1559715"/>
                  </a:lnTo>
                  <a:lnTo>
                    <a:pt x="115184" y="1554810"/>
                  </a:lnTo>
                  <a:lnTo>
                    <a:pt x="114459" y="1549906"/>
                  </a:lnTo>
                  <a:lnTo>
                    <a:pt x="113697" y="1545001"/>
                  </a:lnTo>
                  <a:lnTo>
                    <a:pt x="112898" y="1540096"/>
                  </a:lnTo>
                  <a:lnTo>
                    <a:pt x="112060" y="1535191"/>
                  </a:lnTo>
                  <a:lnTo>
                    <a:pt x="111183" y="1530287"/>
                  </a:lnTo>
                  <a:lnTo>
                    <a:pt x="110266" y="1525382"/>
                  </a:lnTo>
                  <a:lnTo>
                    <a:pt x="109305" y="1520477"/>
                  </a:lnTo>
                  <a:lnTo>
                    <a:pt x="108306" y="1515572"/>
                  </a:lnTo>
                  <a:lnTo>
                    <a:pt x="107271" y="1510667"/>
                  </a:lnTo>
                  <a:lnTo>
                    <a:pt x="106200" y="1505763"/>
                  </a:lnTo>
                  <a:lnTo>
                    <a:pt x="105095" y="1500858"/>
                  </a:lnTo>
                  <a:lnTo>
                    <a:pt x="103957" y="1495953"/>
                  </a:lnTo>
                  <a:lnTo>
                    <a:pt x="102785" y="1491048"/>
                  </a:lnTo>
                  <a:lnTo>
                    <a:pt x="101578" y="1486144"/>
                  </a:lnTo>
                  <a:lnTo>
                    <a:pt x="100341" y="1481239"/>
                  </a:lnTo>
                  <a:lnTo>
                    <a:pt x="99077" y="1476334"/>
                  </a:lnTo>
                  <a:lnTo>
                    <a:pt x="97786" y="1471429"/>
                  </a:lnTo>
                  <a:lnTo>
                    <a:pt x="96470" y="1466525"/>
                  </a:lnTo>
                  <a:lnTo>
                    <a:pt x="95128" y="1461620"/>
                  </a:lnTo>
                  <a:lnTo>
                    <a:pt x="93761" y="1456715"/>
                  </a:lnTo>
                  <a:lnTo>
                    <a:pt x="92369" y="1451810"/>
                  </a:lnTo>
                  <a:lnTo>
                    <a:pt x="90956" y="1446905"/>
                  </a:lnTo>
                  <a:lnTo>
                    <a:pt x="89524" y="1442001"/>
                  </a:lnTo>
                  <a:lnTo>
                    <a:pt x="88073" y="1437096"/>
                  </a:lnTo>
                  <a:lnTo>
                    <a:pt x="86607" y="1432191"/>
                  </a:lnTo>
                  <a:lnTo>
                    <a:pt x="85125" y="1427286"/>
                  </a:lnTo>
                  <a:lnTo>
                    <a:pt x="83632" y="1422382"/>
                  </a:lnTo>
                  <a:lnTo>
                    <a:pt x="82128" y="1417477"/>
                  </a:lnTo>
                  <a:lnTo>
                    <a:pt x="80620" y="1412572"/>
                  </a:lnTo>
                  <a:lnTo>
                    <a:pt x="79109" y="1407667"/>
                  </a:lnTo>
                  <a:lnTo>
                    <a:pt x="77601" y="1402763"/>
                  </a:lnTo>
                  <a:lnTo>
                    <a:pt x="76098" y="1397858"/>
                  </a:lnTo>
                  <a:lnTo>
                    <a:pt x="74604" y="1392953"/>
                  </a:lnTo>
                  <a:lnTo>
                    <a:pt x="73125" y="1388048"/>
                  </a:lnTo>
                  <a:lnTo>
                    <a:pt x="71667" y="1383144"/>
                  </a:lnTo>
                  <a:lnTo>
                    <a:pt x="70233" y="1378239"/>
                  </a:lnTo>
                  <a:lnTo>
                    <a:pt x="68825" y="1373334"/>
                  </a:lnTo>
                  <a:lnTo>
                    <a:pt x="67448" y="1368429"/>
                  </a:lnTo>
                  <a:lnTo>
                    <a:pt x="66105" y="1363524"/>
                  </a:lnTo>
                  <a:lnTo>
                    <a:pt x="64798" y="1358620"/>
                  </a:lnTo>
                  <a:lnTo>
                    <a:pt x="63533" y="1353715"/>
                  </a:lnTo>
                  <a:lnTo>
                    <a:pt x="62313" y="1348810"/>
                  </a:lnTo>
                  <a:lnTo>
                    <a:pt x="61134" y="1343905"/>
                  </a:lnTo>
                  <a:lnTo>
                    <a:pt x="59997" y="1339001"/>
                  </a:lnTo>
                  <a:lnTo>
                    <a:pt x="58899" y="1334096"/>
                  </a:lnTo>
                  <a:lnTo>
                    <a:pt x="57840" y="1329191"/>
                  </a:lnTo>
                  <a:lnTo>
                    <a:pt x="56817" y="1324286"/>
                  </a:lnTo>
                  <a:lnTo>
                    <a:pt x="55828" y="1319382"/>
                  </a:lnTo>
                  <a:lnTo>
                    <a:pt x="54869" y="1314477"/>
                  </a:lnTo>
                  <a:lnTo>
                    <a:pt x="53932" y="1309572"/>
                  </a:lnTo>
                  <a:lnTo>
                    <a:pt x="53009" y="1304667"/>
                  </a:lnTo>
                  <a:lnTo>
                    <a:pt x="52097" y="1299763"/>
                  </a:lnTo>
                  <a:lnTo>
                    <a:pt x="51188" y="1294858"/>
                  </a:lnTo>
                  <a:lnTo>
                    <a:pt x="50275" y="1289953"/>
                  </a:lnTo>
                  <a:lnTo>
                    <a:pt x="49352" y="1285048"/>
                  </a:lnTo>
                  <a:lnTo>
                    <a:pt x="48409" y="1280143"/>
                  </a:lnTo>
                  <a:lnTo>
                    <a:pt x="47442" y="1275239"/>
                  </a:lnTo>
                  <a:lnTo>
                    <a:pt x="46445" y="1270334"/>
                  </a:lnTo>
                  <a:lnTo>
                    <a:pt x="45415" y="1265429"/>
                  </a:lnTo>
                  <a:lnTo>
                    <a:pt x="44347" y="1260524"/>
                  </a:lnTo>
                  <a:lnTo>
                    <a:pt x="43238" y="1255620"/>
                  </a:lnTo>
                  <a:lnTo>
                    <a:pt x="42082" y="1250715"/>
                  </a:lnTo>
                  <a:lnTo>
                    <a:pt x="40878" y="1245810"/>
                  </a:lnTo>
                  <a:lnTo>
                    <a:pt x="39631" y="1240905"/>
                  </a:lnTo>
                  <a:lnTo>
                    <a:pt x="38341" y="1236001"/>
                  </a:lnTo>
                  <a:lnTo>
                    <a:pt x="37013" y="1231096"/>
                  </a:lnTo>
                  <a:lnTo>
                    <a:pt x="35649" y="1226191"/>
                  </a:lnTo>
                  <a:lnTo>
                    <a:pt x="34253" y="1221286"/>
                  </a:lnTo>
                  <a:lnTo>
                    <a:pt x="32828" y="1216381"/>
                  </a:lnTo>
                  <a:lnTo>
                    <a:pt x="31384" y="1211477"/>
                  </a:lnTo>
                  <a:lnTo>
                    <a:pt x="29927" y="1206572"/>
                  </a:lnTo>
                  <a:lnTo>
                    <a:pt x="28466" y="1201667"/>
                  </a:lnTo>
                  <a:lnTo>
                    <a:pt x="27007" y="1196762"/>
                  </a:lnTo>
                  <a:lnTo>
                    <a:pt x="25556" y="1191858"/>
                  </a:lnTo>
                  <a:lnTo>
                    <a:pt x="24121" y="1186953"/>
                  </a:lnTo>
                  <a:lnTo>
                    <a:pt x="22710" y="1182048"/>
                  </a:lnTo>
                  <a:lnTo>
                    <a:pt x="21331" y="1177143"/>
                  </a:lnTo>
                  <a:lnTo>
                    <a:pt x="19986" y="1172239"/>
                  </a:lnTo>
                  <a:lnTo>
                    <a:pt x="18679" y="1167334"/>
                  </a:lnTo>
                  <a:lnTo>
                    <a:pt x="17413" y="1162429"/>
                  </a:lnTo>
                  <a:lnTo>
                    <a:pt x="16189" y="1157524"/>
                  </a:lnTo>
                  <a:lnTo>
                    <a:pt x="15010" y="1152620"/>
                  </a:lnTo>
                  <a:lnTo>
                    <a:pt x="13881" y="1147715"/>
                  </a:lnTo>
                  <a:lnTo>
                    <a:pt x="12800" y="1142810"/>
                  </a:lnTo>
                  <a:lnTo>
                    <a:pt x="11763" y="1137905"/>
                  </a:lnTo>
                  <a:lnTo>
                    <a:pt x="10767" y="1133000"/>
                  </a:lnTo>
                  <a:lnTo>
                    <a:pt x="9813" y="1128096"/>
                  </a:lnTo>
                  <a:lnTo>
                    <a:pt x="8898" y="1123191"/>
                  </a:lnTo>
                  <a:lnTo>
                    <a:pt x="8021" y="1118286"/>
                  </a:lnTo>
                  <a:lnTo>
                    <a:pt x="7185" y="1113381"/>
                  </a:lnTo>
                  <a:lnTo>
                    <a:pt x="6389" y="1108477"/>
                  </a:lnTo>
                  <a:lnTo>
                    <a:pt x="5630" y="1103572"/>
                  </a:lnTo>
                  <a:lnTo>
                    <a:pt x="4908" y="1098667"/>
                  </a:lnTo>
                  <a:lnTo>
                    <a:pt x="4224" y="1093762"/>
                  </a:lnTo>
                  <a:lnTo>
                    <a:pt x="3580" y="1088858"/>
                  </a:lnTo>
                  <a:lnTo>
                    <a:pt x="2978" y="1083953"/>
                  </a:lnTo>
                  <a:lnTo>
                    <a:pt x="2428" y="1079048"/>
                  </a:lnTo>
                  <a:lnTo>
                    <a:pt x="1928" y="1074143"/>
                  </a:lnTo>
                  <a:lnTo>
                    <a:pt x="1480" y="1069238"/>
                  </a:lnTo>
                  <a:lnTo>
                    <a:pt x="1086" y="1064334"/>
                  </a:lnTo>
                  <a:lnTo>
                    <a:pt x="748" y="1059429"/>
                  </a:lnTo>
                  <a:lnTo>
                    <a:pt x="469" y="1054524"/>
                  </a:lnTo>
                  <a:lnTo>
                    <a:pt x="249" y="1049619"/>
                  </a:lnTo>
                  <a:lnTo>
                    <a:pt x="100" y="1044715"/>
                  </a:lnTo>
                  <a:lnTo>
                    <a:pt x="18" y="1039810"/>
                  </a:lnTo>
                  <a:lnTo>
                    <a:pt x="0" y="1034905"/>
                  </a:lnTo>
                  <a:lnTo>
                    <a:pt x="44" y="1030000"/>
                  </a:lnTo>
                  <a:lnTo>
                    <a:pt x="150" y="1025096"/>
                  </a:lnTo>
                  <a:lnTo>
                    <a:pt x="318" y="1020191"/>
                  </a:lnTo>
                  <a:lnTo>
                    <a:pt x="546" y="1015286"/>
                  </a:lnTo>
                  <a:lnTo>
                    <a:pt x="842" y="1010381"/>
                  </a:lnTo>
                  <a:lnTo>
                    <a:pt x="1197" y="1005477"/>
                  </a:lnTo>
                  <a:lnTo>
                    <a:pt x="1607" y="1000572"/>
                  </a:lnTo>
                  <a:lnTo>
                    <a:pt x="2070" y="995667"/>
                  </a:lnTo>
                  <a:lnTo>
                    <a:pt x="2584" y="990762"/>
                  </a:lnTo>
                  <a:lnTo>
                    <a:pt x="3146" y="985857"/>
                  </a:lnTo>
                  <a:lnTo>
                    <a:pt x="3755" y="980953"/>
                  </a:lnTo>
                  <a:lnTo>
                    <a:pt x="4415" y="976048"/>
                  </a:lnTo>
                  <a:lnTo>
                    <a:pt x="5118" y="971143"/>
                  </a:lnTo>
                  <a:lnTo>
                    <a:pt x="5859" y="966238"/>
                  </a:lnTo>
                  <a:lnTo>
                    <a:pt x="6636" y="961334"/>
                  </a:lnTo>
                  <a:lnTo>
                    <a:pt x="7444" y="956429"/>
                  </a:lnTo>
                  <a:lnTo>
                    <a:pt x="8281" y="951524"/>
                  </a:lnTo>
                  <a:lnTo>
                    <a:pt x="9142" y="946619"/>
                  </a:lnTo>
                  <a:lnTo>
                    <a:pt x="10028" y="941715"/>
                  </a:lnTo>
                  <a:lnTo>
                    <a:pt x="10931" y="936810"/>
                  </a:lnTo>
                  <a:lnTo>
                    <a:pt x="11846" y="931905"/>
                  </a:lnTo>
                  <a:lnTo>
                    <a:pt x="12769" y="927000"/>
                  </a:lnTo>
                  <a:lnTo>
                    <a:pt x="13697" y="922096"/>
                  </a:lnTo>
                  <a:lnTo>
                    <a:pt x="14626" y="917191"/>
                  </a:lnTo>
                  <a:lnTo>
                    <a:pt x="15555" y="912286"/>
                  </a:lnTo>
                  <a:lnTo>
                    <a:pt x="16478" y="907381"/>
                  </a:lnTo>
                  <a:lnTo>
                    <a:pt x="17396" y="902476"/>
                  </a:lnTo>
                  <a:lnTo>
                    <a:pt x="18305" y="897572"/>
                  </a:lnTo>
                  <a:lnTo>
                    <a:pt x="19207" y="892667"/>
                  </a:lnTo>
                  <a:lnTo>
                    <a:pt x="20101" y="887762"/>
                  </a:lnTo>
                  <a:lnTo>
                    <a:pt x="20988" y="882857"/>
                  </a:lnTo>
                  <a:lnTo>
                    <a:pt x="21868" y="877953"/>
                  </a:lnTo>
                  <a:lnTo>
                    <a:pt x="22743" y="873048"/>
                  </a:lnTo>
                  <a:lnTo>
                    <a:pt x="23616" y="868143"/>
                  </a:lnTo>
                  <a:lnTo>
                    <a:pt x="24489" y="863238"/>
                  </a:lnTo>
                  <a:lnTo>
                    <a:pt x="25365" y="858334"/>
                  </a:lnTo>
                  <a:lnTo>
                    <a:pt x="26245" y="853429"/>
                  </a:lnTo>
                  <a:lnTo>
                    <a:pt x="27133" y="848524"/>
                  </a:lnTo>
                  <a:lnTo>
                    <a:pt x="28032" y="843619"/>
                  </a:lnTo>
                  <a:lnTo>
                    <a:pt x="28945" y="838714"/>
                  </a:lnTo>
                  <a:lnTo>
                    <a:pt x="29875" y="833810"/>
                  </a:lnTo>
                  <a:lnTo>
                    <a:pt x="30822" y="828905"/>
                  </a:lnTo>
                  <a:lnTo>
                    <a:pt x="31788" y="824000"/>
                  </a:lnTo>
                  <a:lnTo>
                    <a:pt x="32776" y="819095"/>
                  </a:lnTo>
                  <a:lnTo>
                    <a:pt x="33787" y="814191"/>
                  </a:lnTo>
                  <a:lnTo>
                    <a:pt x="34821" y="809286"/>
                  </a:lnTo>
                  <a:lnTo>
                    <a:pt x="35885" y="804381"/>
                  </a:lnTo>
                  <a:lnTo>
                    <a:pt x="36976" y="799476"/>
                  </a:lnTo>
                  <a:lnTo>
                    <a:pt x="38095" y="794572"/>
                  </a:lnTo>
                  <a:lnTo>
                    <a:pt x="39242" y="789667"/>
                  </a:lnTo>
                  <a:lnTo>
                    <a:pt x="40418" y="784762"/>
                  </a:lnTo>
                  <a:lnTo>
                    <a:pt x="41623" y="779857"/>
                  </a:lnTo>
                  <a:lnTo>
                    <a:pt x="42859" y="774953"/>
                  </a:lnTo>
                  <a:lnTo>
                    <a:pt x="44131" y="770048"/>
                  </a:lnTo>
                  <a:lnTo>
                    <a:pt x="45436" y="765143"/>
                  </a:lnTo>
                  <a:lnTo>
                    <a:pt x="46772" y="760238"/>
                  </a:lnTo>
                  <a:lnTo>
                    <a:pt x="48139" y="755333"/>
                  </a:lnTo>
                  <a:lnTo>
                    <a:pt x="49538" y="750429"/>
                  </a:lnTo>
                  <a:lnTo>
                    <a:pt x="50967" y="745524"/>
                  </a:lnTo>
                  <a:lnTo>
                    <a:pt x="52427" y="740619"/>
                  </a:lnTo>
                  <a:lnTo>
                    <a:pt x="53921" y="735714"/>
                  </a:lnTo>
                  <a:lnTo>
                    <a:pt x="55442" y="730810"/>
                  </a:lnTo>
                  <a:lnTo>
                    <a:pt x="56987" y="725905"/>
                  </a:lnTo>
                  <a:lnTo>
                    <a:pt x="58555" y="721000"/>
                  </a:lnTo>
                  <a:lnTo>
                    <a:pt x="60142" y="716095"/>
                  </a:lnTo>
                  <a:lnTo>
                    <a:pt x="61746" y="711191"/>
                  </a:lnTo>
                  <a:lnTo>
                    <a:pt x="63362" y="706286"/>
                  </a:lnTo>
                  <a:lnTo>
                    <a:pt x="64989" y="701381"/>
                  </a:lnTo>
                  <a:lnTo>
                    <a:pt x="66620" y="696476"/>
                  </a:lnTo>
                  <a:lnTo>
                    <a:pt x="68250" y="691572"/>
                  </a:lnTo>
                  <a:lnTo>
                    <a:pt x="69874" y="686667"/>
                  </a:lnTo>
                  <a:lnTo>
                    <a:pt x="71490" y="681762"/>
                  </a:lnTo>
                  <a:lnTo>
                    <a:pt x="73093" y="676857"/>
                  </a:lnTo>
                  <a:lnTo>
                    <a:pt x="74678" y="671952"/>
                  </a:lnTo>
                  <a:lnTo>
                    <a:pt x="76238" y="667048"/>
                  </a:lnTo>
                  <a:lnTo>
                    <a:pt x="77771" y="662143"/>
                  </a:lnTo>
                  <a:lnTo>
                    <a:pt x="79275" y="657238"/>
                  </a:lnTo>
                  <a:lnTo>
                    <a:pt x="80748" y="652333"/>
                  </a:lnTo>
                  <a:lnTo>
                    <a:pt x="82188" y="647429"/>
                  </a:lnTo>
                  <a:lnTo>
                    <a:pt x="83594" y="642524"/>
                  </a:lnTo>
                  <a:lnTo>
                    <a:pt x="84963" y="637619"/>
                  </a:lnTo>
                  <a:lnTo>
                    <a:pt x="86290" y="632714"/>
                  </a:lnTo>
                  <a:lnTo>
                    <a:pt x="87582" y="627810"/>
                  </a:lnTo>
                  <a:lnTo>
                    <a:pt x="88841" y="622905"/>
                  </a:lnTo>
                  <a:lnTo>
                    <a:pt x="90067" y="618000"/>
                  </a:lnTo>
                  <a:lnTo>
                    <a:pt x="91264" y="613095"/>
                  </a:lnTo>
                  <a:lnTo>
                    <a:pt x="92434" y="608190"/>
                  </a:lnTo>
                  <a:lnTo>
                    <a:pt x="93580" y="603286"/>
                  </a:lnTo>
                  <a:lnTo>
                    <a:pt x="94703" y="598381"/>
                  </a:lnTo>
                  <a:lnTo>
                    <a:pt x="95812" y="593476"/>
                  </a:lnTo>
                  <a:lnTo>
                    <a:pt x="96909" y="588571"/>
                  </a:lnTo>
                  <a:lnTo>
                    <a:pt x="97999" y="583667"/>
                  </a:lnTo>
                  <a:lnTo>
                    <a:pt x="99086" y="578762"/>
                  </a:lnTo>
                  <a:lnTo>
                    <a:pt x="100173" y="573857"/>
                  </a:lnTo>
                  <a:lnTo>
                    <a:pt x="101264" y="568952"/>
                  </a:lnTo>
                  <a:lnTo>
                    <a:pt x="102363" y="564048"/>
                  </a:lnTo>
                  <a:lnTo>
                    <a:pt x="103472" y="559143"/>
                  </a:lnTo>
                  <a:lnTo>
                    <a:pt x="104592" y="554238"/>
                  </a:lnTo>
                  <a:lnTo>
                    <a:pt x="105724" y="549333"/>
                  </a:lnTo>
                  <a:lnTo>
                    <a:pt x="106869" y="544429"/>
                  </a:lnTo>
                  <a:lnTo>
                    <a:pt x="108026" y="539524"/>
                  </a:lnTo>
                  <a:lnTo>
                    <a:pt x="109195" y="534619"/>
                  </a:lnTo>
                  <a:lnTo>
                    <a:pt x="110376" y="529714"/>
                  </a:lnTo>
                  <a:lnTo>
                    <a:pt x="111563" y="524809"/>
                  </a:lnTo>
                  <a:lnTo>
                    <a:pt x="112756" y="519905"/>
                  </a:lnTo>
                  <a:lnTo>
                    <a:pt x="113951" y="515000"/>
                  </a:lnTo>
                  <a:lnTo>
                    <a:pt x="115145" y="510095"/>
                  </a:lnTo>
                  <a:lnTo>
                    <a:pt x="116336" y="505190"/>
                  </a:lnTo>
                  <a:lnTo>
                    <a:pt x="117520" y="500286"/>
                  </a:lnTo>
                  <a:lnTo>
                    <a:pt x="118692" y="495381"/>
                  </a:lnTo>
                  <a:lnTo>
                    <a:pt x="119851" y="490476"/>
                  </a:lnTo>
                  <a:lnTo>
                    <a:pt x="120994" y="485571"/>
                  </a:lnTo>
                  <a:lnTo>
                    <a:pt x="122120" y="480667"/>
                  </a:lnTo>
                  <a:lnTo>
                    <a:pt x="123228" y="475762"/>
                  </a:lnTo>
                  <a:lnTo>
                    <a:pt x="124315" y="470857"/>
                  </a:lnTo>
                  <a:lnTo>
                    <a:pt x="125380" y="465952"/>
                  </a:lnTo>
                  <a:lnTo>
                    <a:pt x="126419" y="461048"/>
                  </a:lnTo>
                  <a:lnTo>
                    <a:pt x="127436" y="456143"/>
                  </a:lnTo>
                  <a:lnTo>
                    <a:pt x="128431" y="451238"/>
                  </a:lnTo>
                  <a:lnTo>
                    <a:pt x="129404" y="446333"/>
                  </a:lnTo>
                  <a:lnTo>
                    <a:pt x="130355" y="441428"/>
                  </a:lnTo>
                  <a:lnTo>
                    <a:pt x="131285" y="436524"/>
                  </a:lnTo>
                  <a:lnTo>
                    <a:pt x="132193" y="431619"/>
                  </a:lnTo>
                  <a:lnTo>
                    <a:pt x="133078" y="426714"/>
                  </a:lnTo>
                  <a:lnTo>
                    <a:pt x="133943" y="421809"/>
                  </a:lnTo>
                  <a:lnTo>
                    <a:pt x="134789" y="416905"/>
                  </a:lnTo>
                  <a:lnTo>
                    <a:pt x="135617" y="412000"/>
                  </a:lnTo>
                  <a:lnTo>
                    <a:pt x="136425" y="407095"/>
                  </a:lnTo>
                  <a:lnTo>
                    <a:pt x="137216" y="402190"/>
                  </a:lnTo>
                  <a:lnTo>
                    <a:pt x="137987" y="397286"/>
                  </a:lnTo>
                  <a:lnTo>
                    <a:pt x="138737" y="392381"/>
                  </a:lnTo>
                  <a:lnTo>
                    <a:pt x="139468" y="387476"/>
                  </a:lnTo>
                  <a:lnTo>
                    <a:pt x="140181" y="382571"/>
                  </a:lnTo>
                  <a:lnTo>
                    <a:pt x="140874" y="377666"/>
                  </a:lnTo>
                  <a:lnTo>
                    <a:pt x="141548" y="372762"/>
                  </a:lnTo>
                  <a:lnTo>
                    <a:pt x="142202" y="367857"/>
                  </a:lnTo>
                  <a:lnTo>
                    <a:pt x="142833" y="362952"/>
                  </a:lnTo>
                  <a:lnTo>
                    <a:pt x="143440" y="358047"/>
                  </a:lnTo>
                  <a:lnTo>
                    <a:pt x="144025" y="353143"/>
                  </a:lnTo>
                  <a:lnTo>
                    <a:pt x="144586" y="348238"/>
                  </a:lnTo>
                  <a:lnTo>
                    <a:pt x="145124" y="343333"/>
                  </a:lnTo>
                  <a:lnTo>
                    <a:pt x="145638" y="338428"/>
                  </a:lnTo>
                  <a:lnTo>
                    <a:pt x="146126" y="333524"/>
                  </a:lnTo>
                  <a:lnTo>
                    <a:pt x="146587" y="328619"/>
                  </a:lnTo>
                  <a:lnTo>
                    <a:pt x="147019" y="323714"/>
                  </a:lnTo>
                  <a:lnTo>
                    <a:pt x="147424" y="318809"/>
                  </a:lnTo>
                  <a:lnTo>
                    <a:pt x="147803" y="313905"/>
                  </a:lnTo>
                  <a:lnTo>
                    <a:pt x="148156" y="309000"/>
                  </a:lnTo>
                  <a:lnTo>
                    <a:pt x="148482" y="304095"/>
                  </a:lnTo>
                  <a:lnTo>
                    <a:pt x="148784" y="299190"/>
                  </a:lnTo>
                  <a:lnTo>
                    <a:pt x="149058" y="294285"/>
                  </a:lnTo>
                  <a:lnTo>
                    <a:pt x="149306" y="289381"/>
                  </a:lnTo>
                  <a:lnTo>
                    <a:pt x="149533" y="284476"/>
                  </a:lnTo>
                  <a:lnTo>
                    <a:pt x="149738" y="279571"/>
                  </a:lnTo>
                  <a:lnTo>
                    <a:pt x="149925" y="274666"/>
                  </a:lnTo>
                  <a:lnTo>
                    <a:pt x="150096" y="269762"/>
                  </a:lnTo>
                  <a:lnTo>
                    <a:pt x="150251" y="264857"/>
                  </a:lnTo>
                  <a:lnTo>
                    <a:pt x="150393" y="259952"/>
                  </a:lnTo>
                  <a:lnTo>
                    <a:pt x="150524" y="255047"/>
                  </a:lnTo>
                  <a:lnTo>
                    <a:pt x="150648" y="250143"/>
                  </a:lnTo>
                  <a:lnTo>
                    <a:pt x="150766" y="245238"/>
                  </a:lnTo>
                  <a:lnTo>
                    <a:pt x="150882" y="240333"/>
                  </a:lnTo>
                  <a:lnTo>
                    <a:pt x="150997" y="235428"/>
                  </a:lnTo>
                  <a:lnTo>
                    <a:pt x="151112" y="230524"/>
                  </a:lnTo>
                  <a:lnTo>
                    <a:pt x="151230" y="225619"/>
                  </a:lnTo>
                  <a:lnTo>
                    <a:pt x="151353" y="220714"/>
                  </a:lnTo>
                  <a:lnTo>
                    <a:pt x="151481" y="215809"/>
                  </a:lnTo>
                  <a:lnTo>
                    <a:pt x="151614" y="210904"/>
                  </a:lnTo>
                  <a:lnTo>
                    <a:pt x="151754" y="206000"/>
                  </a:lnTo>
                  <a:lnTo>
                    <a:pt x="151900" y="201095"/>
                  </a:lnTo>
                  <a:lnTo>
                    <a:pt x="152052" y="196190"/>
                  </a:lnTo>
                  <a:lnTo>
                    <a:pt x="152211" y="191285"/>
                  </a:lnTo>
                  <a:lnTo>
                    <a:pt x="152375" y="186381"/>
                  </a:lnTo>
                  <a:lnTo>
                    <a:pt x="152543" y="181476"/>
                  </a:lnTo>
                  <a:lnTo>
                    <a:pt x="152714" y="176571"/>
                  </a:lnTo>
                  <a:lnTo>
                    <a:pt x="152888" y="171666"/>
                  </a:lnTo>
                  <a:lnTo>
                    <a:pt x="153062" y="166762"/>
                  </a:lnTo>
                  <a:lnTo>
                    <a:pt x="153236" y="161857"/>
                  </a:lnTo>
                  <a:lnTo>
                    <a:pt x="153408" y="156952"/>
                  </a:lnTo>
                  <a:lnTo>
                    <a:pt x="153577" y="152047"/>
                  </a:lnTo>
                  <a:lnTo>
                    <a:pt x="153742" y="147142"/>
                  </a:lnTo>
                  <a:lnTo>
                    <a:pt x="153901" y="142238"/>
                  </a:lnTo>
                  <a:lnTo>
                    <a:pt x="154055" y="137333"/>
                  </a:lnTo>
                  <a:lnTo>
                    <a:pt x="154201" y="132428"/>
                  </a:lnTo>
                  <a:lnTo>
                    <a:pt x="154340" y="127523"/>
                  </a:lnTo>
                  <a:lnTo>
                    <a:pt x="154470" y="122619"/>
                  </a:lnTo>
                  <a:lnTo>
                    <a:pt x="154590" y="117714"/>
                  </a:lnTo>
                  <a:lnTo>
                    <a:pt x="154701" y="112809"/>
                  </a:lnTo>
                  <a:lnTo>
                    <a:pt x="154803" y="107904"/>
                  </a:lnTo>
                  <a:lnTo>
                    <a:pt x="154896" y="103000"/>
                  </a:lnTo>
                  <a:lnTo>
                    <a:pt x="154981" y="98095"/>
                  </a:lnTo>
                  <a:lnTo>
                    <a:pt x="155057" y="93190"/>
                  </a:lnTo>
                  <a:lnTo>
                    <a:pt x="155123" y="88285"/>
                  </a:lnTo>
                  <a:lnTo>
                    <a:pt x="155182" y="83381"/>
                  </a:lnTo>
                  <a:lnTo>
                    <a:pt x="155234" y="78476"/>
                  </a:lnTo>
                  <a:lnTo>
                    <a:pt x="155279" y="73571"/>
                  </a:lnTo>
                  <a:lnTo>
                    <a:pt x="155319" y="68666"/>
                  </a:lnTo>
                  <a:lnTo>
                    <a:pt x="155354" y="63761"/>
                  </a:lnTo>
                  <a:lnTo>
                    <a:pt x="155386" y="58857"/>
                  </a:lnTo>
                  <a:lnTo>
                    <a:pt x="155413" y="53952"/>
                  </a:lnTo>
                  <a:lnTo>
                    <a:pt x="155439" y="49047"/>
                  </a:lnTo>
                  <a:lnTo>
                    <a:pt x="155462" y="44142"/>
                  </a:lnTo>
                  <a:lnTo>
                    <a:pt x="155485" y="39238"/>
                  </a:lnTo>
                  <a:lnTo>
                    <a:pt x="155507" y="34333"/>
                  </a:lnTo>
                  <a:lnTo>
                    <a:pt x="155530" y="29428"/>
                  </a:lnTo>
                  <a:lnTo>
                    <a:pt x="155552" y="24523"/>
                  </a:lnTo>
                  <a:lnTo>
                    <a:pt x="155576" y="19619"/>
                  </a:lnTo>
                  <a:lnTo>
                    <a:pt x="155600" y="14714"/>
                  </a:lnTo>
                  <a:lnTo>
                    <a:pt x="155626" y="9809"/>
                  </a:lnTo>
                  <a:lnTo>
                    <a:pt x="155653" y="4904"/>
                  </a:lnTo>
                  <a:lnTo>
                    <a:pt x="155681" y="0"/>
                  </a:lnTo>
                  <a:lnTo>
                    <a:pt x="156667" y="0"/>
                  </a:lnTo>
                  <a:lnTo>
                    <a:pt x="156695" y="4904"/>
                  </a:lnTo>
                  <a:lnTo>
                    <a:pt x="156722" y="9809"/>
                  </a:lnTo>
                  <a:lnTo>
                    <a:pt x="156748" y="14714"/>
                  </a:lnTo>
                  <a:lnTo>
                    <a:pt x="156772" y="19619"/>
                  </a:lnTo>
                  <a:lnTo>
                    <a:pt x="156796" y="24523"/>
                  </a:lnTo>
                  <a:lnTo>
                    <a:pt x="156818" y="29428"/>
                  </a:lnTo>
                  <a:lnTo>
                    <a:pt x="156841" y="34333"/>
                  </a:lnTo>
                  <a:lnTo>
                    <a:pt x="156863" y="39238"/>
                  </a:lnTo>
                  <a:lnTo>
                    <a:pt x="156886" y="44142"/>
                  </a:lnTo>
                  <a:lnTo>
                    <a:pt x="156909" y="49047"/>
                  </a:lnTo>
                  <a:lnTo>
                    <a:pt x="156935" y="53952"/>
                  </a:lnTo>
                  <a:lnTo>
                    <a:pt x="156962" y="58857"/>
                  </a:lnTo>
                  <a:lnTo>
                    <a:pt x="156994" y="63761"/>
                  </a:lnTo>
                  <a:lnTo>
                    <a:pt x="157029" y="68666"/>
                  </a:lnTo>
                  <a:lnTo>
                    <a:pt x="157069" y="73571"/>
                  </a:lnTo>
                  <a:lnTo>
                    <a:pt x="157114" y="78476"/>
                  </a:lnTo>
                  <a:lnTo>
                    <a:pt x="157166" y="83381"/>
                  </a:lnTo>
                  <a:lnTo>
                    <a:pt x="157225" y="88285"/>
                  </a:lnTo>
                  <a:lnTo>
                    <a:pt x="157292" y="93190"/>
                  </a:lnTo>
                  <a:lnTo>
                    <a:pt x="157367" y="98095"/>
                  </a:lnTo>
                  <a:lnTo>
                    <a:pt x="157452" y="103000"/>
                  </a:lnTo>
                  <a:lnTo>
                    <a:pt x="157545" y="107904"/>
                  </a:lnTo>
                  <a:lnTo>
                    <a:pt x="157647" y="112809"/>
                  </a:lnTo>
                  <a:lnTo>
                    <a:pt x="157758" y="117714"/>
                  </a:lnTo>
                  <a:lnTo>
                    <a:pt x="157879" y="122619"/>
                  </a:lnTo>
                  <a:lnTo>
                    <a:pt x="158008" y="127523"/>
                  </a:lnTo>
                  <a:lnTo>
                    <a:pt x="158147" y="132428"/>
                  </a:lnTo>
                  <a:lnTo>
                    <a:pt x="158293" y="137333"/>
                  </a:lnTo>
                  <a:lnTo>
                    <a:pt x="158447" y="142238"/>
                  </a:lnTo>
                  <a:lnTo>
                    <a:pt x="158606" y="147142"/>
                  </a:lnTo>
                  <a:lnTo>
                    <a:pt x="158771" y="152047"/>
                  </a:lnTo>
                  <a:lnTo>
                    <a:pt x="158940" y="156952"/>
                  </a:lnTo>
                  <a:lnTo>
                    <a:pt x="159112" y="161857"/>
                  </a:lnTo>
                  <a:lnTo>
                    <a:pt x="159286" y="166762"/>
                  </a:lnTo>
                  <a:lnTo>
                    <a:pt x="159460" y="171666"/>
                  </a:lnTo>
                  <a:lnTo>
                    <a:pt x="159634" y="176571"/>
                  </a:lnTo>
                  <a:lnTo>
                    <a:pt x="159805" y="181476"/>
                  </a:lnTo>
                  <a:lnTo>
                    <a:pt x="159973" y="186381"/>
                  </a:lnTo>
                  <a:lnTo>
                    <a:pt x="160137" y="191285"/>
                  </a:lnTo>
                  <a:lnTo>
                    <a:pt x="160296" y="196190"/>
                  </a:lnTo>
                  <a:lnTo>
                    <a:pt x="160448" y="201095"/>
                  </a:lnTo>
                  <a:lnTo>
                    <a:pt x="160594" y="206000"/>
                  </a:lnTo>
                  <a:lnTo>
                    <a:pt x="160734" y="210904"/>
                  </a:lnTo>
                  <a:lnTo>
                    <a:pt x="160868" y="215809"/>
                  </a:lnTo>
                  <a:lnTo>
                    <a:pt x="160995" y="220714"/>
                  </a:lnTo>
                  <a:lnTo>
                    <a:pt x="161118" y="225619"/>
                  </a:lnTo>
                  <a:lnTo>
                    <a:pt x="161236" y="230524"/>
                  </a:lnTo>
                  <a:lnTo>
                    <a:pt x="161351" y="235428"/>
                  </a:lnTo>
                  <a:lnTo>
                    <a:pt x="161466" y="240333"/>
                  </a:lnTo>
                  <a:lnTo>
                    <a:pt x="161582" y="245238"/>
                  </a:lnTo>
                  <a:lnTo>
                    <a:pt x="161701" y="250143"/>
                  </a:lnTo>
                  <a:lnTo>
                    <a:pt x="161824" y="255047"/>
                  </a:lnTo>
                  <a:lnTo>
                    <a:pt x="161955" y="259952"/>
                  </a:lnTo>
                  <a:lnTo>
                    <a:pt x="162097" y="264857"/>
                  </a:lnTo>
                  <a:lnTo>
                    <a:pt x="162252" y="269762"/>
                  </a:lnTo>
                  <a:lnTo>
                    <a:pt x="162423" y="274666"/>
                  </a:lnTo>
                  <a:lnTo>
                    <a:pt x="162610" y="279571"/>
                  </a:lnTo>
                  <a:lnTo>
                    <a:pt x="162815" y="284476"/>
                  </a:lnTo>
                  <a:lnTo>
                    <a:pt x="163042" y="289381"/>
                  </a:lnTo>
                  <a:lnTo>
                    <a:pt x="163290" y="294285"/>
                  </a:lnTo>
                  <a:lnTo>
                    <a:pt x="163564" y="299190"/>
                  </a:lnTo>
                  <a:lnTo>
                    <a:pt x="163866" y="304095"/>
                  </a:lnTo>
                  <a:lnTo>
                    <a:pt x="164192" y="309000"/>
                  </a:lnTo>
                  <a:lnTo>
                    <a:pt x="164545" y="313905"/>
                  </a:lnTo>
                  <a:lnTo>
                    <a:pt x="164924" y="318809"/>
                  </a:lnTo>
                  <a:lnTo>
                    <a:pt x="165329" y="323714"/>
                  </a:lnTo>
                  <a:lnTo>
                    <a:pt x="165761" y="328619"/>
                  </a:lnTo>
                  <a:lnTo>
                    <a:pt x="166222" y="333524"/>
                  </a:lnTo>
                  <a:lnTo>
                    <a:pt x="166711" y="338428"/>
                  </a:lnTo>
                  <a:lnTo>
                    <a:pt x="167224" y="343333"/>
                  </a:lnTo>
                  <a:lnTo>
                    <a:pt x="167762" y="348238"/>
                  </a:lnTo>
                  <a:lnTo>
                    <a:pt x="168323" y="353143"/>
                  </a:lnTo>
                  <a:lnTo>
                    <a:pt x="168908" y="358047"/>
                  </a:lnTo>
                  <a:lnTo>
                    <a:pt x="169515" y="362952"/>
                  </a:lnTo>
                  <a:lnTo>
                    <a:pt x="170146" y="367857"/>
                  </a:lnTo>
                  <a:lnTo>
                    <a:pt x="170800" y="372762"/>
                  </a:lnTo>
                  <a:lnTo>
                    <a:pt x="171474" y="377666"/>
                  </a:lnTo>
                  <a:lnTo>
                    <a:pt x="172167" y="382571"/>
                  </a:lnTo>
                  <a:lnTo>
                    <a:pt x="172880" y="387476"/>
                  </a:lnTo>
                  <a:lnTo>
                    <a:pt x="173611" y="392381"/>
                  </a:lnTo>
                  <a:lnTo>
                    <a:pt x="174361" y="397286"/>
                  </a:lnTo>
                  <a:lnTo>
                    <a:pt x="175132" y="402190"/>
                  </a:lnTo>
                  <a:lnTo>
                    <a:pt x="175923" y="407095"/>
                  </a:lnTo>
                  <a:lnTo>
                    <a:pt x="176732" y="412000"/>
                  </a:lnTo>
                  <a:lnTo>
                    <a:pt x="177559" y="416905"/>
                  </a:lnTo>
                  <a:lnTo>
                    <a:pt x="178405" y="421809"/>
                  </a:lnTo>
                  <a:lnTo>
                    <a:pt x="179270" y="426714"/>
                  </a:lnTo>
                  <a:lnTo>
                    <a:pt x="180155" y="431619"/>
                  </a:lnTo>
                  <a:lnTo>
                    <a:pt x="181063" y="436524"/>
                  </a:lnTo>
                  <a:lnTo>
                    <a:pt x="181993" y="441428"/>
                  </a:lnTo>
                  <a:lnTo>
                    <a:pt x="182944" y="446333"/>
                  </a:lnTo>
                  <a:lnTo>
                    <a:pt x="183917" y="451238"/>
                  </a:lnTo>
                  <a:lnTo>
                    <a:pt x="184912" y="456143"/>
                  </a:lnTo>
                  <a:lnTo>
                    <a:pt x="185929" y="461048"/>
                  </a:lnTo>
                  <a:lnTo>
                    <a:pt x="186968" y="465952"/>
                  </a:lnTo>
                  <a:lnTo>
                    <a:pt x="188033" y="470857"/>
                  </a:lnTo>
                  <a:lnTo>
                    <a:pt x="189120" y="475762"/>
                  </a:lnTo>
                  <a:lnTo>
                    <a:pt x="190228" y="480667"/>
                  </a:lnTo>
                  <a:lnTo>
                    <a:pt x="191354" y="485571"/>
                  </a:lnTo>
                  <a:lnTo>
                    <a:pt x="192497" y="490476"/>
                  </a:lnTo>
                  <a:lnTo>
                    <a:pt x="193656" y="495381"/>
                  </a:lnTo>
                  <a:lnTo>
                    <a:pt x="194828" y="500286"/>
                  </a:lnTo>
                  <a:lnTo>
                    <a:pt x="196012" y="505190"/>
                  </a:lnTo>
                  <a:lnTo>
                    <a:pt x="197203" y="510095"/>
                  </a:lnTo>
                  <a:lnTo>
                    <a:pt x="198397" y="515000"/>
                  </a:lnTo>
                  <a:lnTo>
                    <a:pt x="199592" y="519905"/>
                  </a:lnTo>
                  <a:lnTo>
                    <a:pt x="200785" y="524809"/>
                  </a:lnTo>
                  <a:lnTo>
                    <a:pt x="201972" y="529714"/>
                  </a:lnTo>
                  <a:lnTo>
                    <a:pt x="203153" y="534619"/>
                  </a:lnTo>
                  <a:lnTo>
                    <a:pt x="204322" y="539524"/>
                  </a:lnTo>
                  <a:lnTo>
                    <a:pt x="205479" y="544429"/>
                  </a:lnTo>
                  <a:lnTo>
                    <a:pt x="206624" y="549333"/>
                  </a:lnTo>
                  <a:lnTo>
                    <a:pt x="207756" y="554238"/>
                  </a:lnTo>
                  <a:lnTo>
                    <a:pt x="208876" y="559143"/>
                  </a:lnTo>
                  <a:lnTo>
                    <a:pt x="209985" y="564048"/>
                  </a:lnTo>
                  <a:lnTo>
                    <a:pt x="211084" y="568952"/>
                  </a:lnTo>
                  <a:lnTo>
                    <a:pt x="212175" y="573857"/>
                  </a:lnTo>
                  <a:lnTo>
                    <a:pt x="213262" y="578762"/>
                  </a:lnTo>
                  <a:lnTo>
                    <a:pt x="214349" y="583667"/>
                  </a:lnTo>
                  <a:lnTo>
                    <a:pt x="215439" y="588571"/>
                  </a:lnTo>
                  <a:lnTo>
                    <a:pt x="216536" y="593476"/>
                  </a:lnTo>
                  <a:lnTo>
                    <a:pt x="217645" y="598381"/>
                  </a:lnTo>
                  <a:lnTo>
                    <a:pt x="218768" y="603286"/>
                  </a:lnTo>
                  <a:lnTo>
                    <a:pt x="219914" y="608190"/>
                  </a:lnTo>
                  <a:lnTo>
                    <a:pt x="221084" y="613095"/>
                  </a:lnTo>
                  <a:lnTo>
                    <a:pt x="222281" y="618000"/>
                  </a:lnTo>
                  <a:lnTo>
                    <a:pt x="223507" y="622905"/>
                  </a:lnTo>
                  <a:lnTo>
                    <a:pt x="224766" y="627810"/>
                  </a:lnTo>
                  <a:lnTo>
                    <a:pt x="226058" y="632714"/>
                  </a:lnTo>
                  <a:lnTo>
                    <a:pt x="227385" y="637619"/>
                  </a:lnTo>
                  <a:lnTo>
                    <a:pt x="228755" y="642524"/>
                  </a:lnTo>
                  <a:lnTo>
                    <a:pt x="230160" y="647429"/>
                  </a:lnTo>
                  <a:lnTo>
                    <a:pt x="231600" y="652333"/>
                  </a:lnTo>
                  <a:lnTo>
                    <a:pt x="233073" y="657238"/>
                  </a:lnTo>
                  <a:lnTo>
                    <a:pt x="234577" y="662143"/>
                  </a:lnTo>
                  <a:lnTo>
                    <a:pt x="236110" y="667048"/>
                  </a:lnTo>
                  <a:lnTo>
                    <a:pt x="237670" y="671952"/>
                  </a:lnTo>
                  <a:lnTo>
                    <a:pt x="239255" y="676857"/>
                  </a:lnTo>
                  <a:lnTo>
                    <a:pt x="240858" y="681762"/>
                  </a:lnTo>
                  <a:lnTo>
                    <a:pt x="242474" y="686667"/>
                  </a:lnTo>
                  <a:lnTo>
                    <a:pt x="244099" y="691572"/>
                  </a:lnTo>
                  <a:lnTo>
                    <a:pt x="245728" y="696476"/>
                  </a:lnTo>
                  <a:lnTo>
                    <a:pt x="247359" y="701381"/>
                  </a:lnTo>
                  <a:lnTo>
                    <a:pt x="248986" y="706286"/>
                  </a:lnTo>
                  <a:lnTo>
                    <a:pt x="250602" y="711191"/>
                  </a:lnTo>
                  <a:lnTo>
                    <a:pt x="252206" y="716095"/>
                  </a:lnTo>
                  <a:lnTo>
                    <a:pt x="253793" y="721000"/>
                  </a:lnTo>
                  <a:lnTo>
                    <a:pt x="255361" y="725905"/>
                  </a:lnTo>
                  <a:lnTo>
                    <a:pt x="256907" y="730810"/>
                  </a:lnTo>
                  <a:lnTo>
                    <a:pt x="258427" y="735714"/>
                  </a:lnTo>
                  <a:lnTo>
                    <a:pt x="259921" y="740619"/>
                  </a:lnTo>
                  <a:lnTo>
                    <a:pt x="261381" y="745524"/>
                  </a:lnTo>
                  <a:lnTo>
                    <a:pt x="262810" y="750429"/>
                  </a:lnTo>
                  <a:lnTo>
                    <a:pt x="264209" y="755333"/>
                  </a:lnTo>
                  <a:lnTo>
                    <a:pt x="265576" y="760238"/>
                  </a:lnTo>
                  <a:lnTo>
                    <a:pt x="266912" y="765143"/>
                  </a:lnTo>
                  <a:lnTo>
                    <a:pt x="268217" y="770048"/>
                  </a:lnTo>
                  <a:lnTo>
                    <a:pt x="269489" y="774953"/>
                  </a:lnTo>
                  <a:lnTo>
                    <a:pt x="270725" y="779857"/>
                  </a:lnTo>
                  <a:lnTo>
                    <a:pt x="271930" y="784762"/>
                  </a:lnTo>
                  <a:lnTo>
                    <a:pt x="273106" y="789667"/>
                  </a:lnTo>
                  <a:lnTo>
                    <a:pt x="274253" y="794572"/>
                  </a:lnTo>
                  <a:lnTo>
                    <a:pt x="275372" y="799476"/>
                  </a:lnTo>
                  <a:lnTo>
                    <a:pt x="276463" y="804381"/>
                  </a:lnTo>
                  <a:lnTo>
                    <a:pt x="277527" y="809286"/>
                  </a:lnTo>
                  <a:lnTo>
                    <a:pt x="278561" y="814191"/>
                  </a:lnTo>
                  <a:lnTo>
                    <a:pt x="279572" y="819095"/>
                  </a:lnTo>
                  <a:lnTo>
                    <a:pt x="280560" y="824000"/>
                  </a:lnTo>
                  <a:lnTo>
                    <a:pt x="281526" y="828905"/>
                  </a:lnTo>
                  <a:lnTo>
                    <a:pt x="282474" y="833810"/>
                  </a:lnTo>
                  <a:lnTo>
                    <a:pt x="283403" y="838714"/>
                  </a:lnTo>
                  <a:lnTo>
                    <a:pt x="284316" y="843619"/>
                  </a:lnTo>
                  <a:lnTo>
                    <a:pt x="285215" y="848524"/>
                  </a:lnTo>
                  <a:lnTo>
                    <a:pt x="286103" y="853429"/>
                  </a:lnTo>
                  <a:lnTo>
                    <a:pt x="286983" y="858334"/>
                  </a:lnTo>
                  <a:lnTo>
                    <a:pt x="287859" y="863238"/>
                  </a:lnTo>
                  <a:lnTo>
                    <a:pt x="288732" y="868143"/>
                  </a:lnTo>
                  <a:lnTo>
                    <a:pt x="289605" y="873048"/>
                  </a:lnTo>
                  <a:lnTo>
                    <a:pt x="290480" y="877953"/>
                  </a:lnTo>
                  <a:lnTo>
                    <a:pt x="291360" y="882857"/>
                  </a:lnTo>
                  <a:lnTo>
                    <a:pt x="292247" y="887762"/>
                  </a:lnTo>
                  <a:lnTo>
                    <a:pt x="293141" y="892667"/>
                  </a:lnTo>
                  <a:lnTo>
                    <a:pt x="294043" y="897572"/>
                  </a:lnTo>
                  <a:lnTo>
                    <a:pt x="294952" y="902476"/>
                  </a:lnTo>
                  <a:lnTo>
                    <a:pt x="295870" y="907381"/>
                  </a:lnTo>
                  <a:lnTo>
                    <a:pt x="296793" y="912286"/>
                  </a:lnTo>
                  <a:lnTo>
                    <a:pt x="297722" y="917191"/>
                  </a:lnTo>
                  <a:lnTo>
                    <a:pt x="298651" y="922096"/>
                  </a:lnTo>
                  <a:lnTo>
                    <a:pt x="299579" y="927000"/>
                  </a:lnTo>
                  <a:lnTo>
                    <a:pt x="300502" y="931905"/>
                  </a:lnTo>
                  <a:lnTo>
                    <a:pt x="301417" y="936810"/>
                  </a:lnTo>
                  <a:lnTo>
                    <a:pt x="302320" y="941715"/>
                  </a:lnTo>
                  <a:lnTo>
                    <a:pt x="303206" y="946619"/>
                  </a:lnTo>
                  <a:lnTo>
                    <a:pt x="304068" y="951524"/>
                  </a:lnTo>
                  <a:lnTo>
                    <a:pt x="304904" y="956429"/>
                  </a:lnTo>
                  <a:lnTo>
                    <a:pt x="305712" y="961334"/>
                  </a:lnTo>
                  <a:lnTo>
                    <a:pt x="306489" y="966238"/>
                  </a:lnTo>
                  <a:lnTo>
                    <a:pt x="307230" y="971143"/>
                  </a:lnTo>
                  <a:lnTo>
                    <a:pt x="307933" y="976048"/>
                  </a:lnTo>
                  <a:lnTo>
                    <a:pt x="308593" y="980953"/>
                  </a:lnTo>
                  <a:lnTo>
                    <a:pt x="309202" y="985857"/>
                  </a:lnTo>
                  <a:lnTo>
                    <a:pt x="309765" y="990762"/>
                  </a:lnTo>
                  <a:lnTo>
                    <a:pt x="310278" y="995667"/>
                  </a:lnTo>
                  <a:lnTo>
                    <a:pt x="310741" y="1000572"/>
                  </a:lnTo>
                  <a:lnTo>
                    <a:pt x="311151" y="1005477"/>
                  </a:lnTo>
                  <a:lnTo>
                    <a:pt x="311506" y="1010381"/>
                  </a:lnTo>
                  <a:lnTo>
                    <a:pt x="311802" y="1015286"/>
                  </a:lnTo>
                  <a:lnTo>
                    <a:pt x="312030" y="1020191"/>
                  </a:lnTo>
                  <a:lnTo>
                    <a:pt x="312198" y="1025096"/>
                  </a:lnTo>
                  <a:lnTo>
                    <a:pt x="312304" y="1030000"/>
                  </a:lnTo>
                  <a:lnTo>
                    <a:pt x="312349" y="1034905"/>
                  </a:lnTo>
                  <a:lnTo>
                    <a:pt x="312330" y="1039810"/>
                  </a:lnTo>
                  <a:lnTo>
                    <a:pt x="312248" y="1044715"/>
                  </a:lnTo>
                  <a:lnTo>
                    <a:pt x="312099" y="1049619"/>
                  </a:lnTo>
                  <a:lnTo>
                    <a:pt x="311880" y="1054524"/>
                  </a:lnTo>
                  <a:lnTo>
                    <a:pt x="311600" y="1059429"/>
                  </a:lnTo>
                  <a:lnTo>
                    <a:pt x="311262" y="1064334"/>
                  </a:lnTo>
                  <a:lnTo>
                    <a:pt x="310868" y="1069238"/>
                  </a:lnTo>
                  <a:lnTo>
                    <a:pt x="310420" y="1074143"/>
                  </a:lnTo>
                  <a:lnTo>
                    <a:pt x="309921" y="1079048"/>
                  </a:lnTo>
                  <a:lnTo>
                    <a:pt x="309370" y="1083953"/>
                  </a:lnTo>
                  <a:lnTo>
                    <a:pt x="308768" y="1088858"/>
                  </a:lnTo>
                  <a:lnTo>
                    <a:pt x="308124" y="1093762"/>
                  </a:lnTo>
                  <a:lnTo>
                    <a:pt x="307441" y="1098667"/>
                  </a:lnTo>
                  <a:lnTo>
                    <a:pt x="306718" y="1103572"/>
                  </a:lnTo>
                  <a:lnTo>
                    <a:pt x="305959" y="1108477"/>
                  </a:lnTo>
                  <a:lnTo>
                    <a:pt x="305163" y="1113381"/>
                  </a:lnTo>
                  <a:lnTo>
                    <a:pt x="304327" y="1118286"/>
                  </a:lnTo>
                  <a:lnTo>
                    <a:pt x="303450" y="1123191"/>
                  </a:lnTo>
                  <a:lnTo>
                    <a:pt x="302535" y="1128096"/>
                  </a:lnTo>
                  <a:lnTo>
                    <a:pt x="301581" y="1133000"/>
                  </a:lnTo>
                  <a:lnTo>
                    <a:pt x="300586" y="1137905"/>
                  </a:lnTo>
                  <a:lnTo>
                    <a:pt x="299548" y="1142810"/>
                  </a:lnTo>
                  <a:lnTo>
                    <a:pt x="298467" y="1147715"/>
                  </a:lnTo>
                  <a:lnTo>
                    <a:pt x="297338" y="1152620"/>
                  </a:lnTo>
                  <a:lnTo>
                    <a:pt x="296159" y="1157524"/>
                  </a:lnTo>
                  <a:lnTo>
                    <a:pt x="294935" y="1162429"/>
                  </a:lnTo>
                  <a:lnTo>
                    <a:pt x="293669" y="1167334"/>
                  </a:lnTo>
                  <a:lnTo>
                    <a:pt x="292362" y="1172239"/>
                  </a:lnTo>
                  <a:lnTo>
                    <a:pt x="291017" y="1177143"/>
                  </a:lnTo>
                  <a:lnTo>
                    <a:pt x="289638" y="1182048"/>
                  </a:lnTo>
                  <a:lnTo>
                    <a:pt x="288227" y="1186953"/>
                  </a:lnTo>
                  <a:lnTo>
                    <a:pt x="286792" y="1191858"/>
                  </a:lnTo>
                  <a:lnTo>
                    <a:pt x="285341" y="1196762"/>
                  </a:lnTo>
                  <a:lnTo>
                    <a:pt x="283882" y="1201667"/>
                  </a:lnTo>
                  <a:lnTo>
                    <a:pt x="282421" y="1206572"/>
                  </a:lnTo>
                  <a:lnTo>
                    <a:pt x="280965" y="1211477"/>
                  </a:lnTo>
                  <a:lnTo>
                    <a:pt x="279520" y="1216381"/>
                  </a:lnTo>
                  <a:lnTo>
                    <a:pt x="278095" y="1221286"/>
                  </a:lnTo>
                  <a:lnTo>
                    <a:pt x="276699" y="1226191"/>
                  </a:lnTo>
                  <a:lnTo>
                    <a:pt x="275335" y="1231096"/>
                  </a:lnTo>
                  <a:lnTo>
                    <a:pt x="274007" y="1236001"/>
                  </a:lnTo>
                  <a:lnTo>
                    <a:pt x="272717" y="1240905"/>
                  </a:lnTo>
                  <a:lnTo>
                    <a:pt x="271470" y="1245810"/>
                  </a:lnTo>
                  <a:lnTo>
                    <a:pt x="270266" y="1250715"/>
                  </a:lnTo>
                  <a:lnTo>
                    <a:pt x="269110" y="1255620"/>
                  </a:lnTo>
                  <a:lnTo>
                    <a:pt x="268001" y="1260524"/>
                  </a:lnTo>
                  <a:lnTo>
                    <a:pt x="266933" y="1265429"/>
                  </a:lnTo>
                  <a:lnTo>
                    <a:pt x="265903" y="1270334"/>
                  </a:lnTo>
                  <a:lnTo>
                    <a:pt x="264906" y="1275239"/>
                  </a:lnTo>
                  <a:lnTo>
                    <a:pt x="263939" y="1280143"/>
                  </a:lnTo>
                  <a:lnTo>
                    <a:pt x="262996" y="1285048"/>
                  </a:lnTo>
                  <a:lnTo>
                    <a:pt x="262073" y="1289953"/>
                  </a:lnTo>
                  <a:lnTo>
                    <a:pt x="261161" y="1294858"/>
                  </a:lnTo>
                  <a:lnTo>
                    <a:pt x="260251" y="1299763"/>
                  </a:lnTo>
                  <a:lnTo>
                    <a:pt x="259339" y="1304667"/>
                  </a:lnTo>
                  <a:lnTo>
                    <a:pt x="258416" y="1309572"/>
                  </a:lnTo>
                  <a:lnTo>
                    <a:pt x="257479" y="1314477"/>
                  </a:lnTo>
                  <a:lnTo>
                    <a:pt x="256520" y="1319382"/>
                  </a:lnTo>
                  <a:lnTo>
                    <a:pt x="255531" y="1324286"/>
                  </a:lnTo>
                  <a:lnTo>
                    <a:pt x="254508" y="1329191"/>
                  </a:lnTo>
                  <a:lnTo>
                    <a:pt x="253449" y="1334096"/>
                  </a:lnTo>
                  <a:lnTo>
                    <a:pt x="252351" y="1339001"/>
                  </a:lnTo>
                  <a:lnTo>
                    <a:pt x="251214" y="1343905"/>
                  </a:lnTo>
                  <a:lnTo>
                    <a:pt x="250035" y="1348810"/>
                  </a:lnTo>
                  <a:lnTo>
                    <a:pt x="248816" y="1353715"/>
                  </a:lnTo>
                  <a:lnTo>
                    <a:pt x="247550" y="1358620"/>
                  </a:lnTo>
                  <a:lnTo>
                    <a:pt x="246243" y="1363524"/>
                  </a:lnTo>
                  <a:lnTo>
                    <a:pt x="244900" y="1368429"/>
                  </a:lnTo>
                  <a:lnTo>
                    <a:pt x="243523" y="1373334"/>
                  </a:lnTo>
                  <a:lnTo>
                    <a:pt x="242116" y="1378239"/>
                  </a:lnTo>
                  <a:lnTo>
                    <a:pt x="240681" y="1383144"/>
                  </a:lnTo>
                  <a:lnTo>
                    <a:pt x="239223" y="1388048"/>
                  </a:lnTo>
                  <a:lnTo>
                    <a:pt x="237744" y="1392953"/>
                  </a:lnTo>
                  <a:lnTo>
                    <a:pt x="236251" y="1397858"/>
                  </a:lnTo>
                  <a:lnTo>
                    <a:pt x="234747" y="1402763"/>
                  </a:lnTo>
                  <a:lnTo>
                    <a:pt x="233239" y="1407667"/>
                  </a:lnTo>
                  <a:lnTo>
                    <a:pt x="231729" y="1412572"/>
                  </a:lnTo>
                  <a:lnTo>
                    <a:pt x="230220" y="1417477"/>
                  </a:lnTo>
                  <a:lnTo>
                    <a:pt x="228716" y="1422382"/>
                  </a:lnTo>
                  <a:lnTo>
                    <a:pt x="227223" y="1427286"/>
                  </a:lnTo>
                  <a:lnTo>
                    <a:pt x="225742" y="1432191"/>
                  </a:lnTo>
                  <a:lnTo>
                    <a:pt x="224275" y="1437096"/>
                  </a:lnTo>
                  <a:lnTo>
                    <a:pt x="222824" y="1442001"/>
                  </a:lnTo>
                  <a:lnTo>
                    <a:pt x="221392" y="1446905"/>
                  </a:lnTo>
                  <a:lnTo>
                    <a:pt x="219979" y="1451810"/>
                  </a:lnTo>
                  <a:lnTo>
                    <a:pt x="218587" y="1456715"/>
                  </a:lnTo>
                  <a:lnTo>
                    <a:pt x="217220" y="1461620"/>
                  </a:lnTo>
                  <a:lnTo>
                    <a:pt x="215878" y="1466525"/>
                  </a:lnTo>
                  <a:lnTo>
                    <a:pt x="214562" y="1471429"/>
                  </a:lnTo>
                  <a:lnTo>
                    <a:pt x="213271" y="1476334"/>
                  </a:lnTo>
                  <a:lnTo>
                    <a:pt x="212007" y="1481239"/>
                  </a:lnTo>
                  <a:lnTo>
                    <a:pt x="210770" y="1486144"/>
                  </a:lnTo>
                  <a:lnTo>
                    <a:pt x="209563" y="1491048"/>
                  </a:lnTo>
                  <a:lnTo>
                    <a:pt x="208391" y="1495953"/>
                  </a:lnTo>
                  <a:lnTo>
                    <a:pt x="207253" y="1500858"/>
                  </a:lnTo>
                  <a:lnTo>
                    <a:pt x="206148" y="1505763"/>
                  </a:lnTo>
                  <a:lnTo>
                    <a:pt x="205077" y="1510667"/>
                  </a:lnTo>
                  <a:lnTo>
                    <a:pt x="204042" y="1515572"/>
                  </a:lnTo>
                  <a:lnTo>
                    <a:pt x="203043" y="1520477"/>
                  </a:lnTo>
                  <a:lnTo>
                    <a:pt x="202082" y="1525382"/>
                  </a:lnTo>
                  <a:lnTo>
                    <a:pt x="201165" y="1530287"/>
                  </a:lnTo>
                  <a:lnTo>
                    <a:pt x="200288" y="1535191"/>
                  </a:lnTo>
                  <a:lnTo>
                    <a:pt x="199450" y="1540096"/>
                  </a:lnTo>
                  <a:lnTo>
                    <a:pt x="198651" y="1545001"/>
                  </a:lnTo>
                  <a:lnTo>
                    <a:pt x="197889" y="1549906"/>
                  </a:lnTo>
                  <a:lnTo>
                    <a:pt x="197164" y="1554810"/>
                  </a:lnTo>
                  <a:lnTo>
                    <a:pt x="196476" y="1559715"/>
                  </a:lnTo>
                  <a:lnTo>
                    <a:pt x="195826" y="1564620"/>
                  </a:lnTo>
                  <a:lnTo>
                    <a:pt x="195210" y="1569525"/>
                  </a:lnTo>
                  <a:lnTo>
                    <a:pt x="194622" y="1574429"/>
                  </a:lnTo>
                  <a:lnTo>
                    <a:pt x="194061" y="1579334"/>
                  </a:lnTo>
                  <a:lnTo>
                    <a:pt x="193522" y="1584239"/>
                  </a:lnTo>
                  <a:lnTo>
                    <a:pt x="193004" y="1589144"/>
                  </a:lnTo>
                  <a:lnTo>
                    <a:pt x="192502" y="1594048"/>
                  </a:lnTo>
                  <a:lnTo>
                    <a:pt x="192014" y="1598953"/>
                  </a:lnTo>
                  <a:lnTo>
                    <a:pt x="191533" y="1603858"/>
                  </a:lnTo>
                  <a:lnTo>
                    <a:pt x="191054" y="1608763"/>
                  </a:lnTo>
                  <a:lnTo>
                    <a:pt x="190574" y="1613668"/>
                  </a:lnTo>
                  <a:lnTo>
                    <a:pt x="190088" y="1618572"/>
                  </a:lnTo>
                  <a:lnTo>
                    <a:pt x="189594" y="1623477"/>
                  </a:lnTo>
                  <a:lnTo>
                    <a:pt x="189087" y="1628382"/>
                  </a:lnTo>
                  <a:lnTo>
                    <a:pt x="188562" y="1633287"/>
                  </a:lnTo>
                  <a:lnTo>
                    <a:pt x="188017" y="1638191"/>
                  </a:lnTo>
                  <a:lnTo>
                    <a:pt x="187451" y="1643096"/>
                  </a:lnTo>
                  <a:lnTo>
                    <a:pt x="186864" y="1648001"/>
                  </a:lnTo>
                  <a:lnTo>
                    <a:pt x="186255" y="1652906"/>
                  </a:lnTo>
                  <a:lnTo>
                    <a:pt x="185625" y="1657810"/>
                  </a:lnTo>
                  <a:lnTo>
                    <a:pt x="184974" y="1662715"/>
                  </a:lnTo>
                  <a:lnTo>
                    <a:pt x="184301" y="1667620"/>
                  </a:lnTo>
                  <a:lnTo>
                    <a:pt x="183613" y="1672525"/>
                  </a:lnTo>
                  <a:lnTo>
                    <a:pt x="182913" y="1677429"/>
                  </a:lnTo>
                  <a:lnTo>
                    <a:pt x="182205" y="1682334"/>
                  </a:lnTo>
                  <a:lnTo>
                    <a:pt x="181492" y="1687239"/>
                  </a:lnTo>
                  <a:lnTo>
                    <a:pt x="180778" y="1692144"/>
                  </a:lnTo>
                  <a:lnTo>
                    <a:pt x="180068" y="1697049"/>
                  </a:lnTo>
                  <a:lnTo>
                    <a:pt x="179366" y="1701953"/>
                  </a:lnTo>
                  <a:lnTo>
                    <a:pt x="178678" y="1706858"/>
                  </a:lnTo>
                  <a:lnTo>
                    <a:pt x="178006" y="1711763"/>
                  </a:lnTo>
                  <a:lnTo>
                    <a:pt x="177352" y="1716668"/>
                  </a:lnTo>
                  <a:lnTo>
                    <a:pt x="176720" y="1721572"/>
                  </a:lnTo>
                  <a:lnTo>
                    <a:pt x="176111" y="1726477"/>
                  </a:lnTo>
                  <a:lnTo>
                    <a:pt x="175527" y="1731382"/>
                  </a:lnTo>
                  <a:lnTo>
                    <a:pt x="174974" y="1736287"/>
                  </a:lnTo>
                  <a:lnTo>
                    <a:pt x="174447" y="1741191"/>
                  </a:lnTo>
                  <a:lnTo>
                    <a:pt x="173947" y="1746096"/>
                  </a:lnTo>
                  <a:lnTo>
                    <a:pt x="173473" y="1751001"/>
                  </a:lnTo>
                  <a:lnTo>
                    <a:pt x="173023" y="1755906"/>
                  </a:lnTo>
                  <a:lnTo>
                    <a:pt x="172596" y="1760811"/>
                  </a:lnTo>
                  <a:lnTo>
                    <a:pt x="172192" y="1765715"/>
                  </a:lnTo>
                  <a:lnTo>
                    <a:pt x="171812" y="1770620"/>
                  </a:lnTo>
                  <a:lnTo>
                    <a:pt x="171450" y="1775525"/>
                  </a:lnTo>
                  <a:lnTo>
                    <a:pt x="171105" y="1780430"/>
                  </a:lnTo>
                  <a:lnTo>
                    <a:pt x="170774" y="1785334"/>
                  </a:lnTo>
                  <a:lnTo>
                    <a:pt x="170456" y="1790239"/>
                  </a:lnTo>
                  <a:lnTo>
                    <a:pt x="170150" y="1795144"/>
                  </a:lnTo>
                  <a:lnTo>
                    <a:pt x="169854" y="1800049"/>
                  </a:lnTo>
                  <a:lnTo>
                    <a:pt x="169568" y="1804953"/>
                  </a:lnTo>
                  <a:lnTo>
                    <a:pt x="169289" y="1809858"/>
                  </a:lnTo>
                  <a:lnTo>
                    <a:pt x="169016" y="1814763"/>
                  </a:lnTo>
                  <a:lnTo>
                    <a:pt x="168749" y="1819668"/>
                  </a:lnTo>
                  <a:lnTo>
                    <a:pt x="168487" y="1824572"/>
                  </a:lnTo>
                  <a:lnTo>
                    <a:pt x="168228" y="1829477"/>
                  </a:lnTo>
                  <a:lnTo>
                    <a:pt x="167974" y="1834382"/>
                  </a:lnTo>
                  <a:lnTo>
                    <a:pt x="167722" y="1839287"/>
                  </a:lnTo>
                  <a:lnTo>
                    <a:pt x="167474" y="1844192"/>
                  </a:lnTo>
                  <a:lnTo>
                    <a:pt x="167228" y="1849096"/>
                  </a:lnTo>
                  <a:lnTo>
                    <a:pt x="166984" y="1854001"/>
                  </a:lnTo>
                  <a:lnTo>
                    <a:pt x="166742" y="1858906"/>
                  </a:lnTo>
                  <a:lnTo>
                    <a:pt x="166501" y="1863811"/>
                  </a:lnTo>
                  <a:lnTo>
                    <a:pt x="166262" y="1868715"/>
                  </a:lnTo>
                  <a:lnTo>
                    <a:pt x="166023" y="1873620"/>
                  </a:lnTo>
                  <a:lnTo>
                    <a:pt x="165785" y="1878525"/>
                  </a:lnTo>
                  <a:lnTo>
                    <a:pt x="165548" y="1883430"/>
                  </a:lnTo>
                  <a:lnTo>
                    <a:pt x="165310" y="1888334"/>
                  </a:lnTo>
                  <a:lnTo>
                    <a:pt x="165072" y="1893239"/>
                  </a:lnTo>
                  <a:lnTo>
                    <a:pt x="164834" y="1898144"/>
                  </a:lnTo>
                  <a:lnTo>
                    <a:pt x="164596" y="1903049"/>
                  </a:lnTo>
                  <a:lnTo>
                    <a:pt x="164357" y="1907953"/>
                  </a:lnTo>
                  <a:lnTo>
                    <a:pt x="164117" y="1912858"/>
                  </a:lnTo>
                  <a:lnTo>
                    <a:pt x="163878" y="1917763"/>
                  </a:lnTo>
                  <a:lnTo>
                    <a:pt x="163639" y="1922668"/>
                  </a:lnTo>
                  <a:lnTo>
                    <a:pt x="163400" y="1927573"/>
                  </a:lnTo>
                  <a:lnTo>
                    <a:pt x="163162" y="1932477"/>
                  </a:lnTo>
                  <a:lnTo>
                    <a:pt x="162926" y="1937382"/>
                  </a:lnTo>
                  <a:lnTo>
                    <a:pt x="162693" y="1942287"/>
                  </a:lnTo>
                  <a:lnTo>
                    <a:pt x="162464" y="1947192"/>
                  </a:lnTo>
                  <a:lnTo>
                    <a:pt x="162239" y="1952096"/>
                  </a:lnTo>
                  <a:lnTo>
                    <a:pt x="162020" y="1957001"/>
                  </a:lnTo>
                  <a:lnTo>
                    <a:pt x="161807" y="1961906"/>
                  </a:lnTo>
                  <a:lnTo>
                    <a:pt x="161601" y="1966811"/>
                  </a:lnTo>
                  <a:lnTo>
                    <a:pt x="161404" y="1971715"/>
                  </a:lnTo>
                  <a:lnTo>
                    <a:pt x="161217" y="1976620"/>
                  </a:lnTo>
                  <a:lnTo>
                    <a:pt x="161041" y="1981525"/>
                  </a:lnTo>
                  <a:lnTo>
                    <a:pt x="160875" y="1986430"/>
                  </a:lnTo>
                  <a:lnTo>
                    <a:pt x="160719" y="1991335"/>
                  </a:lnTo>
                  <a:lnTo>
                    <a:pt x="160575" y="1996239"/>
                  </a:lnTo>
                  <a:lnTo>
                    <a:pt x="160442" y="2001144"/>
                  </a:lnTo>
                  <a:lnTo>
                    <a:pt x="160320" y="2006049"/>
                  </a:lnTo>
                  <a:lnTo>
                    <a:pt x="160210" y="2010954"/>
                  </a:lnTo>
                  <a:lnTo>
                    <a:pt x="160110" y="2015858"/>
                  </a:lnTo>
                  <a:lnTo>
                    <a:pt x="160018" y="2020763"/>
                  </a:lnTo>
                  <a:lnTo>
                    <a:pt x="159935" y="2025668"/>
                  </a:lnTo>
                  <a:lnTo>
                    <a:pt x="159859" y="2030573"/>
                  </a:lnTo>
                  <a:lnTo>
                    <a:pt x="159788" y="2035477"/>
                  </a:lnTo>
                  <a:lnTo>
                    <a:pt x="159723" y="2040382"/>
                  </a:lnTo>
                  <a:lnTo>
                    <a:pt x="159662" y="2045287"/>
                  </a:lnTo>
                  <a:lnTo>
                    <a:pt x="159602" y="2050192"/>
                  </a:lnTo>
                  <a:lnTo>
                    <a:pt x="159544" y="2055096"/>
                  </a:lnTo>
                  <a:lnTo>
                    <a:pt x="159486" y="2060001"/>
                  </a:lnTo>
                  <a:lnTo>
                    <a:pt x="159427" y="2064906"/>
                  </a:lnTo>
                  <a:lnTo>
                    <a:pt x="159367" y="2069811"/>
                  </a:lnTo>
                  <a:lnTo>
                    <a:pt x="159305" y="2074716"/>
                  </a:lnTo>
                  <a:lnTo>
                    <a:pt x="159239" y="2079620"/>
                  </a:lnTo>
                  <a:lnTo>
                    <a:pt x="159170" y="2084525"/>
                  </a:lnTo>
                  <a:lnTo>
                    <a:pt x="159098" y="2089430"/>
                  </a:lnTo>
                  <a:lnTo>
                    <a:pt x="159022" y="2094335"/>
                  </a:lnTo>
                  <a:lnTo>
                    <a:pt x="158942" y="2099239"/>
                  </a:lnTo>
                  <a:lnTo>
                    <a:pt x="158860" y="2104144"/>
                  </a:lnTo>
                  <a:lnTo>
                    <a:pt x="158774" y="2109049"/>
                  </a:lnTo>
                  <a:lnTo>
                    <a:pt x="158685" y="2113954"/>
                  </a:lnTo>
                  <a:lnTo>
                    <a:pt x="158594" y="2118858"/>
                  </a:lnTo>
                  <a:lnTo>
                    <a:pt x="158501" y="2123763"/>
                  </a:lnTo>
                  <a:lnTo>
                    <a:pt x="158407" y="2128668"/>
                  </a:lnTo>
                  <a:lnTo>
                    <a:pt x="158312" y="2133573"/>
                  </a:lnTo>
                  <a:lnTo>
                    <a:pt x="158218" y="2138477"/>
                  </a:lnTo>
                  <a:lnTo>
                    <a:pt x="158125" y="2143382"/>
                  </a:lnTo>
                  <a:lnTo>
                    <a:pt x="158034" y="2148287"/>
                  </a:lnTo>
                  <a:lnTo>
                    <a:pt x="157945" y="2153192"/>
                  </a:lnTo>
                  <a:lnTo>
                    <a:pt x="157860" y="2158097"/>
                  </a:lnTo>
                  <a:lnTo>
                    <a:pt x="157779" y="2163001"/>
                  </a:lnTo>
                  <a:lnTo>
                    <a:pt x="157702" y="2167906"/>
                  </a:lnTo>
                  <a:lnTo>
                    <a:pt x="157629" y="2172811"/>
                  </a:lnTo>
                  <a:lnTo>
                    <a:pt x="157563" y="2177716"/>
                  </a:lnTo>
                  <a:lnTo>
                    <a:pt x="157502" y="2182620"/>
                  </a:lnTo>
                  <a:lnTo>
                    <a:pt x="157448" y="2187525"/>
                  </a:lnTo>
                  <a:lnTo>
                    <a:pt x="157399" y="2192430"/>
                  </a:lnTo>
                  <a:lnTo>
                    <a:pt x="157356" y="2197335"/>
                  </a:lnTo>
                  <a:lnTo>
                    <a:pt x="157318" y="2202239"/>
                  </a:lnTo>
                  <a:lnTo>
                    <a:pt x="157285" y="2207144"/>
                  </a:lnTo>
                  <a:lnTo>
                    <a:pt x="157256" y="2212049"/>
                  </a:lnTo>
                  <a:lnTo>
                    <a:pt x="157232" y="2216954"/>
                  </a:lnTo>
                  <a:lnTo>
                    <a:pt x="157210" y="2221859"/>
                  </a:lnTo>
                  <a:lnTo>
                    <a:pt x="157191" y="2226763"/>
                  </a:lnTo>
                  <a:lnTo>
                    <a:pt x="157173" y="2231668"/>
                  </a:lnTo>
                  <a:lnTo>
                    <a:pt x="157156" y="2236573"/>
                  </a:lnTo>
                  <a:lnTo>
                    <a:pt x="157138" y="2241478"/>
                  </a:lnTo>
                  <a:lnTo>
                    <a:pt x="157120" y="2246382"/>
                  </a:lnTo>
                  <a:lnTo>
                    <a:pt x="157099" y="2251287"/>
                  </a:lnTo>
                  <a:lnTo>
                    <a:pt x="157077" y="2256192"/>
                  </a:lnTo>
                  <a:lnTo>
                    <a:pt x="157053" y="2261097"/>
                  </a:lnTo>
                  <a:lnTo>
                    <a:pt x="157026" y="2266001"/>
                  </a:lnTo>
                  <a:lnTo>
                    <a:pt x="156996" y="2270906"/>
                  </a:lnTo>
                  <a:lnTo>
                    <a:pt x="156964" y="2275811"/>
                  </a:lnTo>
                  <a:lnTo>
                    <a:pt x="156929" y="2280716"/>
                  </a:lnTo>
                  <a:lnTo>
                    <a:pt x="156892" y="2285620"/>
                  </a:lnTo>
                  <a:lnTo>
                    <a:pt x="156854" y="2290525"/>
                  </a:lnTo>
                  <a:lnTo>
                    <a:pt x="156815" y="2295430"/>
                  </a:lnTo>
                  <a:lnTo>
                    <a:pt x="156775" y="2300335"/>
                  </a:lnTo>
                  <a:lnTo>
                    <a:pt x="156736" y="2305240"/>
                  </a:lnTo>
                  <a:lnTo>
                    <a:pt x="156697" y="2310144"/>
                  </a:lnTo>
                  <a:lnTo>
                    <a:pt x="156661" y="2315049"/>
                  </a:lnTo>
                  <a:lnTo>
                    <a:pt x="156627" y="2319954"/>
                  </a:lnTo>
                  <a:lnTo>
                    <a:pt x="156597" y="2324859"/>
                  </a:lnTo>
                  <a:lnTo>
                    <a:pt x="156570" y="2329763"/>
                  </a:lnTo>
                  <a:lnTo>
                    <a:pt x="156547" y="2334668"/>
                  </a:lnTo>
                  <a:lnTo>
                    <a:pt x="156529" y="2339573"/>
                  </a:lnTo>
                  <a:lnTo>
                    <a:pt x="156515" y="2344478"/>
                  </a:lnTo>
                  <a:lnTo>
                    <a:pt x="156507" y="2349382"/>
                  </a:lnTo>
                  <a:lnTo>
                    <a:pt x="156504" y="2354287"/>
                  </a:lnTo>
                  <a:lnTo>
                    <a:pt x="156507" y="2359192"/>
                  </a:lnTo>
                  <a:lnTo>
                    <a:pt x="156514" y="2364097"/>
                  </a:lnTo>
                  <a:lnTo>
                    <a:pt x="156526" y="2369001"/>
                  </a:lnTo>
                  <a:lnTo>
                    <a:pt x="156542" y="2373906"/>
                  </a:lnTo>
                  <a:lnTo>
                    <a:pt x="156562" y="2378811"/>
                  </a:lnTo>
                  <a:lnTo>
                    <a:pt x="156586" y="2383716"/>
                  </a:lnTo>
                  <a:lnTo>
                    <a:pt x="156613" y="2388621"/>
                  </a:lnTo>
                  <a:lnTo>
                    <a:pt x="156642" y="2393525"/>
                  </a:lnTo>
                  <a:lnTo>
                    <a:pt x="156672" y="2398430"/>
                  </a:lnTo>
                  <a:lnTo>
                    <a:pt x="156704" y="2403335"/>
                  </a:lnTo>
                  <a:lnTo>
                    <a:pt x="156735" y="2408240"/>
                  </a:lnTo>
                  <a:lnTo>
                    <a:pt x="156766" y="2413144"/>
                  </a:lnTo>
                  <a:lnTo>
                    <a:pt x="156796" y="2418049"/>
                  </a:lnTo>
                  <a:lnTo>
                    <a:pt x="156824" y="2422954"/>
                  </a:lnTo>
                  <a:lnTo>
                    <a:pt x="156849" y="2427859"/>
                  </a:lnTo>
                  <a:lnTo>
                    <a:pt x="156872" y="2432763"/>
                  </a:lnTo>
                  <a:lnTo>
                    <a:pt x="156890" y="2437668"/>
                  </a:lnTo>
                  <a:lnTo>
                    <a:pt x="156906" y="2442573"/>
                  </a:lnTo>
                  <a:lnTo>
                    <a:pt x="156917" y="2447478"/>
                  </a:lnTo>
                  <a:lnTo>
                    <a:pt x="156923" y="2452383"/>
                  </a:lnTo>
                  <a:lnTo>
                    <a:pt x="156924" y="2457287"/>
                  </a:lnTo>
                  <a:lnTo>
                    <a:pt x="156921" y="2462192"/>
                  </a:lnTo>
                  <a:lnTo>
                    <a:pt x="156913" y="2467097"/>
                  </a:lnTo>
                  <a:lnTo>
                    <a:pt x="156901" y="2472002"/>
                  </a:lnTo>
                  <a:lnTo>
                    <a:pt x="156885" y="2476906"/>
                  </a:lnTo>
                  <a:lnTo>
                    <a:pt x="156866" y="2481811"/>
                  </a:lnTo>
                  <a:lnTo>
                    <a:pt x="156842" y="2486716"/>
                  </a:lnTo>
                  <a:lnTo>
                    <a:pt x="156815" y="2491621"/>
                  </a:lnTo>
                  <a:lnTo>
                    <a:pt x="156786" y="2496525"/>
                  </a:lnTo>
                  <a:lnTo>
                    <a:pt x="156754" y="2501430"/>
                  </a:lnTo>
                  <a:lnTo>
                    <a:pt x="156721" y="2506335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9" name="pg37">
              <a:extLst>
                <a:ext uri="{FF2B5EF4-FFF2-40B4-BE49-F238E27FC236}">
                  <a16:creationId xmlns:a16="http://schemas.microsoft.com/office/drawing/2014/main" id="{04DF03E4-D878-2B76-3BB1-5D742B0B7F71}"/>
                </a:ext>
              </a:extLst>
            </p:cNvPr>
            <p:cNvSpPr/>
            <p:nvPr/>
          </p:nvSpPr>
          <p:spPr>
            <a:xfrm>
              <a:off x="7473120" y="3943063"/>
              <a:ext cx="330996" cy="2539036"/>
            </a:xfrm>
            <a:custGeom>
              <a:avLst/>
              <a:gdLst/>
              <a:ahLst/>
              <a:cxnLst/>
              <a:rect l="0" t="0" r="0" b="0"/>
              <a:pathLst>
                <a:path w="330996" h="2539036">
                  <a:moveTo>
                    <a:pt x="164418" y="2539036"/>
                  </a:moveTo>
                  <a:lnTo>
                    <a:pt x="164317" y="2534067"/>
                  </a:lnTo>
                  <a:lnTo>
                    <a:pt x="164215" y="2529098"/>
                  </a:lnTo>
                  <a:lnTo>
                    <a:pt x="164113" y="2524129"/>
                  </a:lnTo>
                  <a:lnTo>
                    <a:pt x="164010" y="2519160"/>
                  </a:lnTo>
                  <a:lnTo>
                    <a:pt x="163910" y="2514192"/>
                  </a:lnTo>
                  <a:lnTo>
                    <a:pt x="163811" y="2509223"/>
                  </a:lnTo>
                  <a:lnTo>
                    <a:pt x="163715" y="2504254"/>
                  </a:lnTo>
                  <a:lnTo>
                    <a:pt x="163621" y="2499285"/>
                  </a:lnTo>
                  <a:lnTo>
                    <a:pt x="163531" y="2494317"/>
                  </a:lnTo>
                  <a:lnTo>
                    <a:pt x="163445" y="2489348"/>
                  </a:lnTo>
                  <a:lnTo>
                    <a:pt x="163362" y="2484379"/>
                  </a:lnTo>
                  <a:lnTo>
                    <a:pt x="163283" y="2479410"/>
                  </a:lnTo>
                  <a:lnTo>
                    <a:pt x="163208" y="2474442"/>
                  </a:lnTo>
                  <a:lnTo>
                    <a:pt x="163134" y="2469473"/>
                  </a:lnTo>
                  <a:lnTo>
                    <a:pt x="163063" y="2464504"/>
                  </a:lnTo>
                  <a:lnTo>
                    <a:pt x="162994" y="2459535"/>
                  </a:lnTo>
                  <a:lnTo>
                    <a:pt x="162925" y="2454567"/>
                  </a:lnTo>
                  <a:lnTo>
                    <a:pt x="162857" y="2449598"/>
                  </a:lnTo>
                  <a:lnTo>
                    <a:pt x="162789" y="2444629"/>
                  </a:lnTo>
                  <a:lnTo>
                    <a:pt x="162722" y="2439660"/>
                  </a:lnTo>
                  <a:lnTo>
                    <a:pt x="162654" y="2434692"/>
                  </a:lnTo>
                  <a:lnTo>
                    <a:pt x="162586" y="2429723"/>
                  </a:lnTo>
                  <a:lnTo>
                    <a:pt x="162518" y="2424754"/>
                  </a:lnTo>
                  <a:lnTo>
                    <a:pt x="162452" y="2419785"/>
                  </a:lnTo>
                  <a:lnTo>
                    <a:pt x="162387" y="2414817"/>
                  </a:lnTo>
                  <a:lnTo>
                    <a:pt x="162325" y="2409848"/>
                  </a:lnTo>
                  <a:lnTo>
                    <a:pt x="162266" y="2404879"/>
                  </a:lnTo>
                  <a:lnTo>
                    <a:pt x="162214" y="2399910"/>
                  </a:lnTo>
                  <a:lnTo>
                    <a:pt x="162167" y="2394942"/>
                  </a:lnTo>
                  <a:lnTo>
                    <a:pt x="162127" y="2389973"/>
                  </a:lnTo>
                  <a:lnTo>
                    <a:pt x="162096" y="2385004"/>
                  </a:lnTo>
                  <a:lnTo>
                    <a:pt x="162073" y="2380035"/>
                  </a:lnTo>
                  <a:lnTo>
                    <a:pt x="162059" y="2375066"/>
                  </a:lnTo>
                  <a:lnTo>
                    <a:pt x="162054" y="2370098"/>
                  </a:lnTo>
                  <a:lnTo>
                    <a:pt x="162060" y="2365129"/>
                  </a:lnTo>
                  <a:lnTo>
                    <a:pt x="162076" y="2360160"/>
                  </a:lnTo>
                  <a:lnTo>
                    <a:pt x="162101" y="2355191"/>
                  </a:lnTo>
                  <a:lnTo>
                    <a:pt x="162134" y="2350223"/>
                  </a:lnTo>
                  <a:lnTo>
                    <a:pt x="162174" y="2345254"/>
                  </a:lnTo>
                  <a:lnTo>
                    <a:pt x="162220" y="2340285"/>
                  </a:lnTo>
                  <a:lnTo>
                    <a:pt x="162270" y="2335316"/>
                  </a:lnTo>
                  <a:lnTo>
                    <a:pt x="162324" y="2330348"/>
                  </a:lnTo>
                  <a:lnTo>
                    <a:pt x="162380" y="2325379"/>
                  </a:lnTo>
                  <a:lnTo>
                    <a:pt x="162436" y="2320410"/>
                  </a:lnTo>
                  <a:lnTo>
                    <a:pt x="162492" y="2315441"/>
                  </a:lnTo>
                  <a:lnTo>
                    <a:pt x="162545" y="2310473"/>
                  </a:lnTo>
                  <a:lnTo>
                    <a:pt x="162596" y="2305504"/>
                  </a:lnTo>
                  <a:lnTo>
                    <a:pt x="162642" y="2300535"/>
                  </a:lnTo>
                  <a:lnTo>
                    <a:pt x="162684" y="2295566"/>
                  </a:lnTo>
                  <a:lnTo>
                    <a:pt x="162722" y="2290598"/>
                  </a:lnTo>
                  <a:lnTo>
                    <a:pt x="162754" y="2285629"/>
                  </a:lnTo>
                  <a:lnTo>
                    <a:pt x="162780" y="2280660"/>
                  </a:lnTo>
                  <a:lnTo>
                    <a:pt x="162800" y="2275691"/>
                  </a:lnTo>
                  <a:lnTo>
                    <a:pt x="162816" y="2270723"/>
                  </a:lnTo>
                  <a:lnTo>
                    <a:pt x="162827" y="2265754"/>
                  </a:lnTo>
                  <a:lnTo>
                    <a:pt x="162834" y="2260785"/>
                  </a:lnTo>
                  <a:lnTo>
                    <a:pt x="162837" y="2255816"/>
                  </a:lnTo>
                  <a:lnTo>
                    <a:pt x="162836" y="2250847"/>
                  </a:lnTo>
                  <a:lnTo>
                    <a:pt x="162832" y="2245879"/>
                  </a:lnTo>
                  <a:lnTo>
                    <a:pt x="162825" y="2240910"/>
                  </a:lnTo>
                  <a:lnTo>
                    <a:pt x="162816" y="2235941"/>
                  </a:lnTo>
                  <a:lnTo>
                    <a:pt x="162806" y="2230972"/>
                  </a:lnTo>
                  <a:lnTo>
                    <a:pt x="162794" y="2226004"/>
                  </a:lnTo>
                  <a:lnTo>
                    <a:pt x="162781" y="2221035"/>
                  </a:lnTo>
                  <a:lnTo>
                    <a:pt x="162768" y="2216066"/>
                  </a:lnTo>
                  <a:lnTo>
                    <a:pt x="162754" y="2211097"/>
                  </a:lnTo>
                  <a:lnTo>
                    <a:pt x="162740" y="2206129"/>
                  </a:lnTo>
                  <a:lnTo>
                    <a:pt x="162727" y="2201160"/>
                  </a:lnTo>
                  <a:lnTo>
                    <a:pt x="162714" y="2196191"/>
                  </a:lnTo>
                  <a:lnTo>
                    <a:pt x="162703" y="2191222"/>
                  </a:lnTo>
                  <a:lnTo>
                    <a:pt x="162694" y="2186254"/>
                  </a:lnTo>
                  <a:lnTo>
                    <a:pt x="162688" y="2181285"/>
                  </a:lnTo>
                  <a:lnTo>
                    <a:pt x="162684" y="2176316"/>
                  </a:lnTo>
                  <a:lnTo>
                    <a:pt x="162685" y="2171347"/>
                  </a:lnTo>
                  <a:lnTo>
                    <a:pt x="162691" y="2166379"/>
                  </a:lnTo>
                  <a:lnTo>
                    <a:pt x="162703" y="2161410"/>
                  </a:lnTo>
                  <a:lnTo>
                    <a:pt x="162721" y="2156441"/>
                  </a:lnTo>
                  <a:lnTo>
                    <a:pt x="162746" y="2151472"/>
                  </a:lnTo>
                  <a:lnTo>
                    <a:pt x="162776" y="2146504"/>
                  </a:lnTo>
                  <a:lnTo>
                    <a:pt x="162814" y="2141535"/>
                  </a:lnTo>
                  <a:lnTo>
                    <a:pt x="162858" y="2136566"/>
                  </a:lnTo>
                  <a:lnTo>
                    <a:pt x="162907" y="2131597"/>
                  </a:lnTo>
                  <a:lnTo>
                    <a:pt x="162963" y="2126629"/>
                  </a:lnTo>
                  <a:lnTo>
                    <a:pt x="163022" y="2121660"/>
                  </a:lnTo>
                  <a:lnTo>
                    <a:pt x="163083" y="2116691"/>
                  </a:lnTo>
                  <a:lnTo>
                    <a:pt x="163146" y="2111722"/>
                  </a:lnTo>
                  <a:lnTo>
                    <a:pt x="163210" y="2106753"/>
                  </a:lnTo>
                  <a:lnTo>
                    <a:pt x="163272" y="2101785"/>
                  </a:lnTo>
                  <a:lnTo>
                    <a:pt x="163332" y="2096816"/>
                  </a:lnTo>
                  <a:lnTo>
                    <a:pt x="163388" y="2091847"/>
                  </a:lnTo>
                  <a:lnTo>
                    <a:pt x="163439" y="2086878"/>
                  </a:lnTo>
                  <a:lnTo>
                    <a:pt x="163485" y="2081910"/>
                  </a:lnTo>
                  <a:lnTo>
                    <a:pt x="163526" y="2076941"/>
                  </a:lnTo>
                  <a:lnTo>
                    <a:pt x="163560" y="2071972"/>
                  </a:lnTo>
                  <a:lnTo>
                    <a:pt x="163588" y="2067003"/>
                  </a:lnTo>
                  <a:lnTo>
                    <a:pt x="163609" y="2062035"/>
                  </a:lnTo>
                  <a:lnTo>
                    <a:pt x="163624" y="2057066"/>
                  </a:lnTo>
                  <a:lnTo>
                    <a:pt x="163632" y="2052097"/>
                  </a:lnTo>
                  <a:lnTo>
                    <a:pt x="163634" y="2047128"/>
                  </a:lnTo>
                  <a:lnTo>
                    <a:pt x="163629" y="2042160"/>
                  </a:lnTo>
                  <a:lnTo>
                    <a:pt x="163617" y="2037191"/>
                  </a:lnTo>
                  <a:lnTo>
                    <a:pt x="163599" y="2032222"/>
                  </a:lnTo>
                  <a:lnTo>
                    <a:pt x="163575" y="2027253"/>
                  </a:lnTo>
                  <a:lnTo>
                    <a:pt x="163544" y="2022285"/>
                  </a:lnTo>
                  <a:lnTo>
                    <a:pt x="163505" y="2017316"/>
                  </a:lnTo>
                  <a:lnTo>
                    <a:pt x="163459" y="2012347"/>
                  </a:lnTo>
                  <a:lnTo>
                    <a:pt x="163405" y="2007378"/>
                  </a:lnTo>
                  <a:lnTo>
                    <a:pt x="163343" y="2002410"/>
                  </a:lnTo>
                  <a:lnTo>
                    <a:pt x="163273" y="1997441"/>
                  </a:lnTo>
                  <a:lnTo>
                    <a:pt x="163196" y="1992472"/>
                  </a:lnTo>
                  <a:lnTo>
                    <a:pt x="163110" y="1987503"/>
                  </a:lnTo>
                  <a:lnTo>
                    <a:pt x="163018" y="1982534"/>
                  </a:lnTo>
                  <a:lnTo>
                    <a:pt x="162918" y="1977566"/>
                  </a:lnTo>
                  <a:lnTo>
                    <a:pt x="162811" y="1972597"/>
                  </a:lnTo>
                  <a:lnTo>
                    <a:pt x="162697" y="1967628"/>
                  </a:lnTo>
                  <a:lnTo>
                    <a:pt x="162578" y="1962659"/>
                  </a:lnTo>
                  <a:lnTo>
                    <a:pt x="162455" y="1957691"/>
                  </a:lnTo>
                  <a:lnTo>
                    <a:pt x="162328" y="1952722"/>
                  </a:lnTo>
                  <a:lnTo>
                    <a:pt x="162198" y="1947753"/>
                  </a:lnTo>
                  <a:lnTo>
                    <a:pt x="162067" y="1942784"/>
                  </a:lnTo>
                  <a:lnTo>
                    <a:pt x="161935" y="1937816"/>
                  </a:lnTo>
                  <a:lnTo>
                    <a:pt x="161804" y="1932847"/>
                  </a:lnTo>
                  <a:lnTo>
                    <a:pt x="161675" y="1927878"/>
                  </a:lnTo>
                  <a:lnTo>
                    <a:pt x="161549" y="1922909"/>
                  </a:lnTo>
                  <a:lnTo>
                    <a:pt x="161427" y="1917941"/>
                  </a:lnTo>
                  <a:lnTo>
                    <a:pt x="161310" y="1912972"/>
                  </a:lnTo>
                  <a:lnTo>
                    <a:pt x="161199" y="1908003"/>
                  </a:lnTo>
                  <a:lnTo>
                    <a:pt x="161094" y="1903034"/>
                  </a:lnTo>
                  <a:lnTo>
                    <a:pt x="160996" y="1898066"/>
                  </a:lnTo>
                  <a:lnTo>
                    <a:pt x="160906" y="1893097"/>
                  </a:lnTo>
                  <a:lnTo>
                    <a:pt x="160823" y="1888128"/>
                  </a:lnTo>
                  <a:lnTo>
                    <a:pt x="160746" y="1883159"/>
                  </a:lnTo>
                  <a:lnTo>
                    <a:pt x="160675" y="1878191"/>
                  </a:lnTo>
                  <a:lnTo>
                    <a:pt x="160610" y="1873222"/>
                  </a:lnTo>
                  <a:lnTo>
                    <a:pt x="160549" y="1868253"/>
                  </a:lnTo>
                  <a:lnTo>
                    <a:pt x="160492" y="1863284"/>
                  </a:lnTo>
                  <a:lnTo>
                    <a:pt x="160437" y="1858315"/>
                  </a:lnTo>
                  <a:lnTo>
                    <a:pt x="160383" y="1853347"/>
                  </a:lnTo>
                  <a:lnTo>
                    <a:pt x="160328" y="1848378"/>
                  </a:lnTo>
                  <a:lnTo>
                    <a:pt x="160270" y="1843409"/>
                  </a:lnTo>
                  <a:lnTo>
                    <a:pt x="160209" y="1838440"/>
                  </a:lnTo>
                  <a:lnTo>
                    <a:pt x="160143" y="1833472"/>
                  </a:lnTo>
                  <a:lnTo>
                    <a:pt x="160071" y="1828503"/>
                  </a:lnTo>
                  <a:lnTo>
                    <a:pt x="159991" y="1823534"/>
                  </a:lnTo>
                  <a:lnTo>
                    <a:pt x="159903" y="1818565"/>
                  </a:lnTo>
                  <a:lnTo>
                    <a:pt x="159804" y="1813597"/>
                  </a:lnTo>
                  <a:lnTo>
                    <a:pt x="159694" y="1808628"/>
                  </a:lnTo>
                  <a:lnTo>
                    <a:pt x="159573" y="1803659"/>
                  </a:lnTo>
                  <a:lnTo>
                    <a:pt x="159441" y="1798690"/>
                  </a:lnTo>
                  <a:lnTo>
                    <a:pt x="159297" y="1793722"/>
                  </a:lnTo>
                  <a:lnTo>
                    <a:pt x="159142" y="1788753"/>
                  </a:lnTo>
                  <a:lnTo>
                    <a:pt x="158975" y="1783784"/>
                  </a:lnTo>
                  <a:lnTo>
                    <a:pt x="158797" y="1778815"/>
                  </a:lnTo>
                  <a:lnTo>
                    <a:pt x="158608" y="1773847"/>
                  </a:lnTo>
                  <a:lnTo>
                    <a:pt x="158409" y="1768878"/>
                  </a:lnTo>
                  <a:lnTo>
                    <a:pt x="158202" y="1763909"/>
                  </a:lnTo>
                  <a:lnTo>
                    <a:pt x="157988" y="1758940"/>
                  </a:lnTo>
                  <a:lnTo>
                    <a:pt x="157768" y="1753972"/>
                  </a:lnTo>
                  <a:lnTo>
                    <a:pt x="157543" y="1749003"/>
                  </a:lnTo>
                  <a:lnTo>
                    <a:pt x="157314" y="1744034"/>
                  </a:lnTo>
                  <a:lnTo>
                    <a:pt x="157083" y="1739065"/>
                  </a:lnTo>
                  <a:lnTo>
                    <a:pt x="156849" y="1734097"/>
                  </a:lnTo>
                  <a:lnTo>
                    <a:pt x="156616" y="1729128"/>
                  </a:lnTo>
                  <a:lnTo>
                    <a:pt x="156382" y="1724159"/>
                  </a:lnTo>
                  <a:lnTo>
                    <a:pt x="156148" y="1719190"/>
                  </a:lnTo>
                  <a:lnTo>
                    <a:pt x="155913" y="1714221"/>
                  </a:lnTo>
                  <a:lnTo>
                    <a:pt x="155678" y="1709253"/>
                  </a:lnTo>
                  <a:lnTo>
                    <a:pt x="155441" y="1704284"/>
                  </a:lnTo>
                  <a:lnTo>
                    <a:pt x="155202" y="1699315"/>
                  </a:lnTo>
                  <a:lnTo>
                    <a:pt x="154956" y="1694346"/>
                  </a:lnTo>
                  <a:lnTo>
                    <a:pt x="154705" y="1689378"/>
                  </a:lnTo>
                  <a:lnTo>
                    <a:pt x="154445" y="1684409"/>
                  </a:lnTo>
                  <a:lnTo>
                    <a:pt x="154174" y="1679440"/>
                  </a:lnTo>
                  <a:lnTo>
                    <a:pt x="153892" y="1674471"/>
                  </a:lnTo>
                  <a:lnTo>
                    <a:pt x="153596" y="1669503"/>
                  </a:lnTo>
                  <a:lnTo>
                    <a:pt x="153285" y="1664534"/>
                  </a:lnTo>
                  <a:lnTo>
                    <a:pt x="152958" y="1659565"/>
                  </a:lnTo>
                  <a:lnTo>
                    <a:pt x="152612" y="1654596"/>
                  </a:lnTo>
                  <a:lnTo>
                    <a:pt x="152249" y="1649628"/>
                  </a:lnTo>
                  <a:lnTo>
                    <a:pt x="151870" y="1644659"/>
                  </a:lnTo>
                  <a:lnTo>
                    <a:pt x="151475" y="1639690"/>
                  </a:lnTo>
                  <a:lnTo>
                    <a:pt x="151067" y="1634721"/>
                  </a:lnTo>
                  <a:lnTo>
                    <a:pt x="150646" y="1629753"/>
                  </a:lnTo>
                  <a:lnTo>
                    <a:pt x="150214" y="1624784"/>
                  </a:lnTo>
                  <a:lnTo>
                    <a:pt x="149773" y="1619815"/>
                  </a:lnTo>
                  <a:lnTo>
                    <a:pt x="149325" y="1614846"/>
                  </a:lnTo>
                  <a:lnTo>
                    <a:pt x="148873" y="1609878"/>
                  </a:lnTo>
                  <a:lnTo>
                    <a:pt x="148417" y="1604909"/>
                  </a:lnTo>
                  <a:lnTo>
                    <a:pt x="147960" y="1599940"/>
                  </a:lnTo>
                  <a:lnTo>
                    <a:pt x="147503" y="1594971"/>
                  </a:lnTo>
                  <a:lnTo>
                    <a:pt x="147044" y="1590002"/>
                  </a:lnTo>
                  <a:lnTo>
                    <a:pt x="146586" y="1585034"/>
                  </a:lnTo>
                  <a:lnTo>
                    <a:pt x="146125" y="1580065"/>
                  </a:lnTo>
                  <a:lnTo>
                    <a:pt x="145662" y="1575096"/>
                  </a:lnTo>
                  <a:lnTo>
                    <a:pt x="145193" y="1570127"/>
                  </a:lnTo>
                  <a:lnTo>
                    <a:pt x="144716" y="1565159"/>
                  </a:lnTo>
                  <a:lnTo>
                    <a:pt x="144228" y="1560190"/>
                  </a:lnTo>
                  <a:lnTo>
                    <a:pt x="143727" y="1555221"/>
                  </a:lnTo>
                  <a:lnTo>
                    <a:pt x="143208" y="1550252"/>
                  </a:lnTo>
                  <a:lnTo>
                    <a:pt x="142669" y="1545284"/>
                  </a:lnTo>
                  <a:lnTo>
                    <a:pt x="142103" y="1540315"/>
                  </a:lnTo>
                  <a:lnTo>
                    <a:pt x="141509" y="1535346"/>
                  </a:lnTo>
                  <a:lnTo>
                    <a:pt x="140886" y="1530377"/>
                  </a:lnTo>
                  <a:lnTo>
                    <a:pt x="140232" y="1525409"/>
                  </a:lnTo>
                  <a:lnTo>
                    <a:pt x="139548" y="1520440"/>
                  </a:lnTo>
                  <a:lnTo>
                    <a:pt x="138833" y="1515471"/>
                  </a:lnTo>
                  <a:lnTo>
                    <a:pt x="138090" y="1510502"/>
                  </a:lnTo>
                  <a:lnTo>
                    <a:pt x="137319" y="1505534"/>
                  </a:lnTo>
                  <a:lnTo>
                    <a:pt x="136522" y="1500565"/>
                  </a:lnTo>
                  <a:lnTo>
                    <a:pt x="135705" y="1495596"/>
                  </a:lnTo>
                  <a:lnTo>
                    <a:pt x="134875" y="1490627"/>
                  </a:lnTo>
                  <a:lnTo>
                    <a:pt x="134037" y="1485659"/>
                  </a:lnTo>
                  <a:lnTo>
                    <a:pt x="133196" y="1480690"/>
                  </a:lnTo>
                  <a:lnTo>
                    <a:pt x="132357" y="1475721"/>
                  </a:lnTo>
                  <a:lnTo>
                    <a:pt x="131524" y="1470752"/>
                  </a:lnTo>
                  <a:lnTo>
                    <a:pt x="130703" y="1465784"/>
                  </a:lnTo>
                  <a:lnTo>
                    <a:pt x="129899" y="1460815"/>
                  </a:lnTo>
                  <a:lnTo>
                    <a:pt x="129113" y="1455846"/>
                  </a:lnTo>
                  <a:lnTo>
                    <a:pt x="128346" y="1450877"/>
                  </a:lnTo>
                  <a:lnTo>
                    <a:pt x="127598" y="1445908"/>
                  </a:lnTo>
                  <a:lnTo>
                    <a:pt x="126867" y="1440940"/>
                  </a:lnTo>
                  <a:lnTo>
                    <a:pt x="126151" y="1435971"/>
                  </a:lnTo>
                  <a:lnTo>
                    <a:pt x="125447" y="1431002"/>
                  </a:lnTo>
                  <a:lnTo>
                    <a:pt x="124750" y="1426033"/>
                  </a:lnTo>
                  <a:lnTo>
                    <a:pt x="124055" y="1421065"/>
                  </a:lnTo>
                  <a:lnTo>
                    <a:pt x="123357" y="1416096"/>
                  </a:lnTo>
                  <a:lnTo>
                    <a:pt x="122649" y="1411127"/>
                  </a:lnTo>
                  <a:lnTo>
                    <a:pt x="121928" y="1406158"/>
                  </a:lnTo>
                  <a:lnTo>
                    <a:pt x="121188" y="1401190"/>
                  </a:lnTo>
                  <a:lnTo>
                    <a:pt x="120428" y="1396221"/>
                  </a:lnTo>
                  <a:lnTo>
                    <a:pt x="119643" y="1391252"/>
                  </a:lnTo>
                  <a:lnTo>
                    <a:pt x="118832" y="1386283"/>
                  </a:lnTo>
                  <a:lnTo>
                    <a:pt x="117990" y="1381315"/>
                  </a:lnTo>
                  <a:lnTo>
                    <a:pt x="117121" y="1376346"/>
                  </a:lnTo>
                  <a:lnTo>
                    <a:pt x="116227" y="1371377"/>
                  </a:lnTo>
                  <a:lnTo>
                    <a:pt x="115309" y="1366408"/>
                  </a:lnTo>
                  <a:lnTo>
                    <a:pt x="114370" y="1361440"/>
                  </a:lnTo>
                  <a:lnTo>
                    <a:pt x="113412" y="1356471"/>
                  </a:lnTo>
                  <a:lnTo>
                    <a:pt x="112439" y="1351502"/>
                  </a:lnTo>
                  <a:lnTo>
                    <a:pt x="111453" y="1346533"/>
                  </a:lnTo>
                  <a:lnTo>
                    <a:pt x="110457" y="1341565"/>
                  </a:lnTo>
                  <a:lnTo>
                    <a:pt x="109456" y="1336596"/>
                  </a:lnTo>
                  <a:lnTo>
                    <a:pt x="108452" y="1331627"/>
                  </a:lnTo>
                  <a:lnTo>
                    <a:pt x="107448" y="1326658"/>
                  </a:lnTo>
                  <a:lnTo>
                    <a:pt x="106445" y="1321689"/>
                  </a:lnTo>
                  <a:lnTo>
                    <a:pt x="105444" y="1316721"/>
                  </a:lnTo>
                  <a:lnTo>
                    <a:pt x="104447" y="1311752"/>
                  </a:lnTo>
                  <a:lnTo>
                    <a:pt x="103452" y="1306783"/>
                  </a:lnTo>
                  <a:lnTo>
                    <a:pt x="102460" y="1301814"/>
                  </a:lnTo>
                  <a:lnTo>
                    <a:pt x="101466" y="1296846"/>
                  </a:lnTo>
                  <a:lnTo>
                    <a:pt x="100468" y="1291877"/>
                  </a:lnTo>
                  <a:lnTo>
                    <a:pt x="99462" y="1286908"/>
                  </a:lnTo>
                  <a:lnTo>
                    <a:pt x="98442" y="1281939"/>
                  </a:lnTo>
                  <a:lnTo>
                    <a:pt x="97403" y="1276971"/>
                  </a:lnTo>
                  <a:lnTo>
                    <a:pt x="96338" y="1272002"/>
                  </a:lnTo>
                  <a:lnTo>
                    <a:pt x="95237" y="1267033"/>
                  </a:lnTo>
                  <a:lnTo>
                    <a:pt x="94089" y="1262064"/>
                  </a:lnTo>
                  <a:lnTo>
                    <a:pt x="92890" y="1257096"/>
                  </a:lnTo>
                  <a:lnTo>
                    <a:pt x="91634" y="1252127"/>
                  </a:lnTo>
                  <a:lnTo>
                    <a:pt x="90313" y="1247158"/>
                  </a:lnTo>
                  <a:lnTo>
                    <a:pt x="88923" y="1242189"/>
                  </a:lnTo>
                  <a:lnTo>
                    <a:pt x="87459" y="1237221"/>
                  </a:lnTo>
                  <a:lnTo>
                    <a:pt x="85921" y="1232252"/>
                  </a:lnTo>
                  <a:lnTo>
                    <a:pt x="84298" y="1227283"/>
                  </a:lnTo>
                  <a:lnTo>
                    <a:pt x="82599" y="1222314"/>
                  </a:lnTo>
                  <a:lnTo>
                    <a:pt x="80832" y="1217346"/>
                  </a:lnTo>
                  <a:lnTo>
                    <a:pt x="79004" y="1212377"/>
                  </a:lnTo>
                  <a:lnTo>
                    <a:pt x="77125" y="1207408"/>
                  </a:lnTo>
                  <a:lnTo>
                    <a:pt x="75204" y="1202439"/>
                  </a:lnTo>
                  <a:lnTo>
                    <a:pt x="73253" y="1197471"/>
                  </a:lnTo>
                  <a:lnTo>
                    <a:pt x="71282" y="1192502"/>
                  </a:lnTo>
                  <a:lnTo>
                    <a:pt x="69307" y="1187533"/>
                  </a:lnTo>
                  <a:lnTo>
                    <a:pt x="67343" y="1182564"/>
                  </a:lnTo>
                  <a:lnTo>
                    <a:pt x="65402" y="1177595"/>
                  </a:lnTo>
                  <a:lnTo>
                    <a:pt x="63494" y="1172627"/>
                  </a:lnTo>
                  <a:lnTo>
                    <a:pt x="61629" y="1167658"/>
                  </a:lnTo>
                  <a:lnTo>
                    <a:pt x="59814" y="1162689"/>
                  </a:lnTo>
                  <a:lnTo>
                    <a:pt x="58057" y="1157720"/>
                  </a:lnTo>
                  <a:lnTo>
                    <a:pt x="56363" y="1152752"/>
                  </a:lnTo>
                  <a:lnTo>
                    <a:pt x="54746" y="1147783"/>
                  </a:lnTo>
                  <a:lnTo>
                    <a:pt x="53199" y="1142814"/>
                  </a:lnTo>
                  <a:lnTo>
                    <a:pt x="51720" y="1137845"/>
                  </a:lnTo>
                  <a:lnTo>
                    <a:pt x="50308" y="1132877"/>
                  </a:lnTo>
                  <a:lnTo>
                    <a:pt x="48961" y="1127908"/>
                  </a:lnTo>
                  <a:lnTo>
                    <a:pt x="47672" y="1122939"/>
                  </a:lnTo>
                  <a:lnTo>
                    <a:pt x="46438" y="1117970"/>
                  </a:lnTo>
                  <a:lnTo>
                    <a:pt x="45252" y="1113002"/>
                  </a:lnTo>
                  <a:lnTo>
                    <a:pt x="44111" y="1108033"/>
                  </a:lnTo>
                  <a:lnTo>
                    <a:pt x="42997" y="1103064"/>
                  </a:lnTo>
                  <a:lnTo>
                    <a:pt x="41902" y="1098095"/>
                  </a:lnTo>
                  <a:lnTo>
                    <a:pt x="40815" y="1093127"/>
                  </a:lnTo>
                  <a:lnTo>
                    <a:pt x="39726" y="1088158"/>
                  </a:lnTo>
                  <a:lnTo>
                    <a:pt x="38624" y="1083189"/>
                  </a:lnTo>
                  <a:lnTo>
                    <a:pt x="37500" y="1078220"/>
                  </a:lnTo>
                  <a:lnTo>
                    <a:pt x="36343" y="1073252"/>
                  </a:lnTo>
                  <a:lnTo>
                    <a:pt x="35138" y="1068283"/>
                  </a:lnTo>
                  <a:lnTo>
                    <a:pt x="33884" y="1063314"/>
                  </a:lnTo>
                  <a:lnTo>
                    <a:pt x="32576" y="1058345"/>
                  </a:lnTo>
                  <a:lnTo>
                    <a:pt x="31212" y="1053376"/>
                  </a:lnTo>
                  <a:lnTo>
                    <a:pt x="29792" y="1048408"/>
                  </a:lnTo>
                  <a:lnTo>
                    <a:pt x="28318" y="1043439"/>
                  </a:lnTo>
                  <a:lnTo>
                    <a:pt x="26794" y="1038470"/>
                  </a:lnTo>
                  <a:lnTo>
                    <a:pt x="25224" y="1033501"/>
                  </a:lnTo>
                  <a:lnTo>
                    <a:pt x="23615" y="1028533"/>
                  </a:lnTo>
                  <a:lnTo>
                    <a:pt x="21985" y="1023564"/>
                  </a:lnTo>
                  <a:lnTo>
                    <a:pt x="20345" y="1018595"/>
                  </a:lnTo>
                  <a:lnTo>
                    <a:pt x="18708" y="1013626"/>
                  </a:lnTo>
                  <a:lnTo>
                    <a:pt x="17088" y="1008658"/>
                  </a:lnTo>
                  <a:lnTo>
                    <a:pt x="15497" y="1003689"/>
                  </a:lnTo>
                  <a:lnTo>
                    <a:pt x="13950" y="998720"/>
                  </a:lnTo>
                  <a:lnTo>
                    <a:pt x="12461" y="993751"/>
                  </a:lnTo>
                  <a:lnTo>
                    <a:pt x="11051" y="988783"/>
                  </a:lnTo>
                  <a:lnTo>
                    <a:pt x="9722" y="983814"/>
                  </a:lnTo>
                  <a:lnTo>
                    <a:pt x="8482" y="978845"/>
                  </a:lnTo>
                  <a:lnTo>
                    <a:pt x="7336" y="973876"/>
                  </a:lnTo>
                  <a:lnTo>
                    <a:pt x="6289" y="968908"/>
                  </a:lnTo>
                  <a:lnTo>
                    <a:pt x="5342" y="963939"/>
                  </a:lnTo>
                  <a:lnTo>
                    <a:pt x="4495" y="958970"/>
                  </a:lnTo>
                  <a:lnTo>
                    <a:pt x="3753" y="954001"/>
                  </a:lnTo>
                  <a:lnTo>
                    <a:pt x="3114" y="949033"/>
                  </a:lnTo>
                  <a:lnTo>
                    <a:pt x="2560" y="944064"/>
                  </a:lnTo>
                  <a:lnTo>
                    <a:pt x="2085" y="939095"/>
                  </a:lnTo>
                  <a:lnTo>
                    <a:pt x="1682" y="934126"/>
                  </a:lnTo>
                  <a:lnTo>
                    <a:pt x="1341" y="929157"/>
                  </a:lnTo>
                  <a:lnTo>
                    <a:pt x="1054" y="924189"/>
                  </a:lnTo>
                  <a:lnTo>
                    <a:pt x="814" y="919220"/>
                  </a:lnTo>
                  <a:lnTo>
                    <a:pt x="617" y="914251"/>
                  </a:lnTo>
                  <a:lnTo>
                    <a:pt x="454" y="909282"/>
                  </a:lnTo>
                  <a:lnTo>
                    <a:pt x="317" y="904314"/>
                  </a:lnTo>
                  <a:lnTo>
                    <a:pt x="205" y="899345"/>
                  </a:lnTo>
                  <a:lnTo>
                    <a:pt x="117" y="894376"/>
                  </a:lnTo>
                  <a:lnTo>
                    <a:pt x="52" y="889407"/>
                  </a:lnTo>
                  <a:lnTo>
                    <a:pt x="12" y="884439"/>
                  </a:lnTo>
                  <a:lnTo>
                    <a:pt x="0" y="879470"/>
                  </a:lnTo>
                  <a:lnTo>
                    <a:pt x="23" y="874501"/>
                  </a:lnTo>
                  <a:lnTo>
                    <a:pt x="87" y="869532"/>
                  </a:lnTo>
                  <a:lnTo>
                    <a:pt x="195" y="864564"/>
                  </a:lnTo>
                  <a:lnTo>
                    <a:pt x="351" y="859595"/>
                  </a:lnTo>
                  <a:lnTo>
                    <a:pt x="560" y="854626"/>
                  </a:lnTo>
                  <a:lnTo>
                    <a:pt x="828" y="849657"/>
                  </a:lnTo>
                  <a:lnTo>
                    <a:pt x="1157" y="844689"/>
                  </a:lnTo>
                  <a:lnTo>
                    <a:pt x="1550" y="839720"/>
                  </a:lnTo>
                  <a:lnTo>
                    <a:pt x="2016" y="834751"/>
                  </a:lnTo>
                  <a:lnTo>
                    <a:pt x="2552" y="829782"/>
                  </a:lnTo>
                  <a:lnTo>
                    <a:pt x="3154" y="824814"/>
                  </a:lnTo>
                  <a:lnTo>
                    <a:pt x="3817" y="819845"/>
                  </a:lnTo>
                  <a:lnTo>
                    <a:pt x="4541" y="814876"/>
                  </a:lnTo>
                  <a:lnTo>
                    <a:pt x="5320" y="809907"/>
                  </a:lnTo>
                  <a:lnTo>
                    <a:pt x="6150" y="804939"/>
                  </a:lnTo>
                  <a:lnTo>
                    <a:pt x="7027" y="799970"/>
                  </a:lnTo>
                  <a:lnTo>
                    <a:pt x="7948" y="795001"/>
                  </a:lnTo>
                  <a:lnTo>
                    <a:pt x="8904" y="790032"/>
                  </a:lnTo>
                  <a:lnTo>
                    <a:pt x="9887" y="785063"/>
                  </a:lnTo>
                  <a:lnTo>
                    <a:pt x="10891" y="780095"/>
                  </a:lnTo>
                  <a:lnTo>
                    <a:pt x="11913" y="775126"/>
                  </a:lnTo>
                  <a:lnTo>
                    <a:pt x="12949" y="770157"/>
                  </a:lnTo>
                  <a:lnTo>
                    <a:pt x="13994" y="765188"/>
                  </a:lnTo>
                  <a:lnTo>
                    <a:pt x="15047" y="760220"/>
                  </a:lnTo>
                  <a:lnTo>
                    <a:pt x="16107" y="755251"/>
                  </a:lnTo>
                  <a:lnTo>
                    <a:pt x="17172" y="750282"/>
                  </a:lnTo>
                  <a:lnTo>
                    <a:pt x="18244" y="745313"/>
                  </a:lnTo>
                  <a:lnTo>
                    <a:pt x="19323" y="740345"/>
                  </a:lnTo>
                  <a:lnTo>
                    <a:pt x="20413" y="735376"/>
                  </a:lnTo>
                  <a:lnTo>
                    <a:pt x="21516" y="730407"/>
                  </a:lnTo>
                  <a:lnTo>
                    <a:pt x="22636" y="725438"/>
                  </a:lnTo>
                  <a:lnTo>
                    <a:pt x="23776" y="720470"/>
                  </a:lnTo>
                  <a:lnTo>
                    <a:pt x="24945" y="715501"/>
                  </a:lnTo>
                  <a:lnTo>
                    <a:pt x="26145" y="710532"/>
                  </a:lnTo>
                  <a:lnTo>
                    <a:pt x="27378" y="705563"/>
                  </a:lnTo>
                  <a:lnTo>
                    <a:pt x="28650" y="700595"/>
                  </a:lnTo>
                  <a:lnTo>
                    <a:pt x="29962" y="695626"/>
                  </a:lnTo>
                  <a:lnTo>
                    <a:pt x="31318" y="690657"/>
                  </a:lnTo>
                  <a:lnTo>
                    <a:pt x="32720" y="685688"/>
                  </a:lnTo>
                  <a:lnTo>
                    <a:pt x="34173" y="680720"/>
                  </a:lnTo>
                  <a:lnTo>
                    <a:pt x="35683" y="675751"/>
                  </a:lnTo>
                  <a:lnTo>
                    <a:pt x="37246" y="670782"/>
                  </a:lnTo>
                  <a:lnTo>
                    <a:pt x="38861" y="665813"/>
                  </a:lnTo>
                  <a:lnTo>
                    <a:pt x="40529" y="660844"/>
                  </a:lnTo>
                  <a:lnTo>
                    <a:pt x="42249" y="655876"/>
                  </a:lnTo>
                  <a:lnTo>
                    <a:pt x="44021" y="650907"/>
                  </a:lnTo>
                  <a:lnTo>
                    <a:pt x="45844" y="645938"/>
                  </a:lnTo>
                  <a:lnTo>
                    <a:pt x="47717" y="640969"/>
                  </a:lnTo>
                  <a:lnTo>
                    <a:pt x="49642" y="636001"/>
                  </a:lnTo>
                  <a:lnTo>
                    <a:pt x="51609" y="631032"/>
                  </a:lnTo>
                  <a:lnTo>
                    <a:pt x="53613" y="626063"/>
                  </a:lnTo>
                  <a:lnTo>
                    <a:pt x="55651" y="621094"/>
                  </a:lnTo>
                  <a:lnTo>
                    <a:pt x="57717" y="616126"/>
                  </a:lnTo>
                  <a:lnTo>
                    <a:pt x="59806" y="611157"/>
                  </a:lnTo>
                  <a:lnTo>
                    <a:pt x="61911" y="606188"/>
                  </a:lnTo>
                  <a:lnTo>
                    <a:pt x="64027" y="601219"/>
                  </a:lnTo>
                  <a:lnTo>
                    <a:pt x="66145" y="596251"/>
                  </a:lnTo>
                  <a:lnTo>
                    <a:pt x="68259" y="591282"/>
                  </a:lnTo>
                  <a:lnTo>
                    <a:pt x="70361" y="586313"/>
                  </a:lnTo>
                  <a:lnTo>
                    <a:pt x="72448" y="581344"/>
                  </a:lnTo>
                  <a:lnTo>
                    <a:pt x="74514" y="576376"/>
                  </a:lnTo>
                  <a:lnTo>
                    <a:pt x="76556" y="571407"/>
                  </a:lnTo>
                  <a:lnTo>
                    <a:pt x="78569" y="566438"/>
                  </a:lnTo>
                  <a:lnTo>
                    <a:pt x="80550" y="561469"/>
                  </a:lnTo>
                  <a:lnTo>
                    <a:pt x="82495" y="556501"/>
                  </a:lnTo>
                  <a:lnTo>
                    <a:pt x="84408" y="551532"/>
                  </a:lnTo>
                  <a:lnTo>
                    <a:pt x="86289" y="546563"/>
                  </a:lnTo>
                  <a:lnTo>
                    <a:pt x="88139" y="541594"/>
                  </a:lnTo>
                  <a:lnTo>
                    <a:pt x="89959" y="536626"/>
                  </a:lnTo>
                  <a:lnTo>
                    <a:pt x="91751" y="531657"/>
                  </a:lnTo>
                  <a:lnTo>
                    <a:pt x="93516" y="526688"/>
                  </a:lnTo>
                  <a:lnTo>
                    <a:pt x="95253" y="521719"/>
                  </a:lnTo>
                  <a:lnTo>
                    <a:pt x="96965" y="516750"/>
                  </a:lnTo>
                  <a:lnTo>
                    <a:pt x="98655" y="511782"/>
                  </a:lnTo>
                  <a:lnTo>
                    <a:pt x="100323" y="506813"/>
                  </a:lnTo>
                  <a:lnTo>
                    <a:pt x="101971" y="501844"/>
                  </a:lnTo>
                  <a:lnTo>
                    <a:pt x="103598" y="496875"/>
                  </a:lnTo>
                  <a:lnTo>
                    <a:pt x="105203" y="491907"/>
                  </a:lnTo>
                  <a:lnTo>
                    <a:pt x="106786" y="486938"/>
                  </a:lnTo>
                  <a:lnTo>
                    <a:pt x="108345" y="481969"/>
                  </a:lnTo>
                  <a:lnTo>
                    <a:pt x="109878" y="477000"/>
                  </a:lnTo>
                  <a:lnTo>
                    <a:pt x="111387" y="472032"/>
                  </a:lnTo>
                  <a:lnTo>
                    <a:pt x="112871" y="467063"/>
                  </a:lnTo>
                  <a:lnTo>
                    <a:pt x="114330" y="462094"/>
                  </a:lnTo>
                  <a:lnTo>
                    <a:pt x="115762" y="457125"/>
                  </a:lnTo>
                  <a:lnTo>
                    <a:pt x="117168" y="452157"/>
                  </a:lnTo>
                  <a:lnTo>
                    <a:pt x="118548" y="447188"/>
                  </a:lnTo>
                  <a:lnTo>
                    <a:pt x="119899" y="442219"/>
                  </a:lnTo>
                  <a:lnTo>
                    <a:pt x="121224" y="437250"/>
                  </a:lnTo>
                  <a:lnTo>
                    <a:pt x="122526" y="432282"/>
                  </a:lnTo>
                  <a:lnTo>
                    <a:pt x="123805" y="427313"/>
                  </a:lnTo>
                  <a:lnTo>
                    <a:pt x="125063" y="422344"/>
                  </a:lnTo>
                  <a:lnTo>
                    <a:pt x="126300" y="417375"/>
                  </a:lnTo>
                  <a:lnTo>
                    <a:pt x="127519" y="412407"/>
                  </a:lnTo>
                  <a:lnTo>
                    <a:pt x="128720" y="407438"/>
                  </a:lnTo>
                  <a:lnTo>
                    <a:pt x="129903" y="402469"/>
                  </a:lnTo>
                  <a:lnTo>
                    <a:pt x="131071" y="397500"/>
                  </a:lnTo>
                  <a:lnTo>
                    <a:pt x="132225" y="392531"/>
                  </a:lnTo>
                  <a:lnTo>
                    <a:pt x="133367" y="387563"/>
                  </a:lnTo>
                  <a:lnTo>
                    <a:pt x="134496" y="382594"/>
                  </a:lnTo>
                  <a:lnTo>
                    <a:pt x="135613" y="377625"/>
                  </a:lnTo>
                  <a:lnTo>
                    <a:pt x="136719" y="372656"/>
                  </a:lnTo>
                  <a:lnTo>
                    <a:pt x="137813" y="367688"/>
                  </a:lnTo>
                  <a:lnTo>
                    <a:pt x="138892" y="362719"/>
                  </a:lnTo>
                  <a:lnTo>
                    <a:pt x="139958" y="357750"/>
                  </a:lnTo>
                  <a:lnTo>
                    <a:pt x="141009" y="352781"/>
                  </a:lnTo>
                  <a:lnTo>
                    <a:pt x="142044" y="347813"/>
                  </a:lnTo>
                  <a:lnTo>
                    <a:pt x="143062" y="342844"/>
                  </a:lnTo>
                  <a:lnTo>
                    <a:pt x="144059" y="337875"/>
                  </a:lnTo>
                  <a:lnTo>
                    <a:pt x="145034" y="332906"/>
                  </a:lnTo>
                  <a:lnTo>
                    <a:pt x="145984" y="327938"/>
                  </a:lnTo>
                  <a:lnTo>
                    <a:pt x="146902" y="322969"/>
                  </a:lnTo>
                  <a:lnTo>
                    <a:pt x="147791" y="318000"/>
                  </a:lnTo>
                  <a:lnTo>
                    <a:pt x="148647" y="313031"/>
                  </a:lnTo>
                  <a:lnTo>
                    <a:pt x="149469" y="308063"/>
                  </a:lnTo>
                  <a:lnTo>
                    <a:pt x="150255" y="303094"/>
                  </a:lnTo>
                  <a:lnTo>
                    <a:pt x="151002" y="298125"/>
                  </a:lnTo>
                  <a:lnTo>
                    <a:pt x="151710" y="293156"/>
                  </a:lnTo>
                  <a:lnTo>
                    <a:pt x="152376" y="288188"/>
                  </a:lnTo>
                  <a:lnTo>
                    <a:pt x="152994" y="283219"/>
                  </a:lnTo>
                  <a:lnTo>
                    <a:pt x="153570" y="278250"/>
                  </a:lnTo>
                  <a:lnTo>
                    <a:pt x="154104" y="273281"/>
                  </a:lnTo>
                  <a:lnTo>
                    <a:pt x="154595" y="268313"/>
                  </a:lnTo>
                  <a:lnTo>
                    <a:pt x="155045" y="263344"/>
                  </a:lnTo>
                  <a:lnTo>
                    <a:pt x="155455" y="258375"/>
                  </a:lnTo>
                  <a:lnTo>
                    <a:pt x="155825" y="253406"/>
                  </a:lnTo>
                  <a:lnTo>
                    <a:pt x="156155" y="248437"/>
                  </a:lnTo>
                  <a:lnTo>
                    <a:pt x="156447" y="243469"/>
                  </a:lnTo>
                  <a:lnTo>
                    <a:pt x="156707" y="238500"/>
                  </a:lnTo>
                  <a:lnTo>
                    <a:pt x="156938" y="233531"/>
                  </a:lnTo>
                  <a:lnTo>
                    <a:pt x="157144" y="228562"/>
                  </a:lnTo>
                  <a:lnTo>
                    <a:pt x="157328" y="223594"/>
                  </a:lnTo>
                  <a:lnTo>
                    <a:pt x="157494" y="218625"/>
                  </a:lnTo>
                  <a:lnTo>
                    <a:pt x="157646" y="213656"/>
                  </a:lnTo>
                  <a:lnTo>
                    <a:pt x="157788" y="208687"/>
                  </a:lnTo>
                  <a:lnTo>
                    <a:pt x="157926" y="203719"/>
                  </a:lnTo>
                  <a:lnTo>
                    <a:pt x="158064" y="198750"/>
                  </a:lnTo>
                  <a:lnTo>
                    <a:pt x="158206" y="193781"/>
                  </a:lnTo>
                  <a:lnTo>
                    <a:pt x="158356" y="188812"/>
                  </a:lnTo>
                  <a:lnTo>
                    <a:pt x="158515" y="183844"/>
                  </a:lnTo>
                  <a:lnTo>
                    <a:pt x="158687" y="178875"/>
                  </a:lnTo>
                  <a:lnTo>
                    <a:pt x="158874" y="173906"/>
                  </a:lnTo>
                  <a:lnTo>
                    <a:pt x="159078" y="168937"/>
                  </a:lnTo>
                  <a:lnTo>
                    <a:pt x="159299" y="163969"/>
                  </a:lnTo>
                  <a:lnTo>
                    <a:pt x="159536" y="159000"/>
                  </a:lnTo>
                  <a:lnTo>
                    <a:pt x="159786" y="154031"/>
                  </a:lnTo>
                  <a:lnTo>
                    <a:pt x="160050" y="149062"/>
                  </a:lnTo>
                  <a:lnTo>
                    <a:pt x="160324" y="144094"/>
                  </a:lnTo>
                  <a:lnTo>
                    <a:pt x="160606" y="139125"/>
                  </a:lnTo>
                  <a:lnTo>
                    <a:pt x="160894" y="134156"/>
                  </a:lnTo>
                  <a:lnTo>
                    <a:pt x="161185" y="129187"/>
                  </a:lnTo>
                  <a:lnTo>
                    <a:pt x="161475" y="124218"/>
                  </a:lnTo>
                  <a:lnTo>
                    <a:pt x="161762" y="119250"/>
                  </a:lnTo>
                  <a:lnTo>
                    <a:pt x="162042" y="114281"/>
                  </a:lnTo>
                  <a:lnTo>
                    <a:pt x="162314" y="109312"/>
                  </a:lnTo>
                  <a:lnTo>
                    <a:pt x="162575" y="104343"/>
                  </a:lnTo>
                  <a:lnTo>
                    <a:pt x="162824" y="99375"/>
                  </a:lnTo>
                  <a:lnTo>
                    <a:pt x="163060" y="94406"/>
                  </a:lnTo>
                  <a:lnTo>
                    <a:pt x="163279" y="89437"/>
                  </a:lnTo>
                  <a:lnTo>
                    <a:pt x="163481" y="84468"/>
                  </a:lnTo>
                  <a:lnTo>
                    <a:pt x="163668" y="79500"/>
                  </a:lnTo>
                  <a:lnTo>
                    <a:pt x="163839" y="74531"/>
                  </a:lnTo>
                  <a:lnTo>
                    <a:pt x="163995" y="69562"/>
                  </a:lnTo>
                  <a:lnTo>
                    <a:pt x="164135" y="64593"/>
                  </a:lnTo>
                  <a:lnTo>
                    <a:pt x="164261" y="59625"/>
                  </a:lnTo>
                  <a:lnTo>
                    <a:pt x="164374" y="54656"/>
                  </a:lnTo>
                  <a:lnTo>
                    <a:pt x="164471" y="49687"/>
                  </a:lnTo>
                  <a:lnTo>
                    <a:pt x="164558" y="44718"/>
                  </a:lnTo>
                  <a:lnTo>
                    <a:pt x="164635" y="39750"/>
                  </a:lnTo>
                  <a:lnTo>
                    <a:pt x="164703" y="34781"/>
                  </a:lnTo>
                  <a:lnTo>
                    <a:pt x="164763" y="29812"/>
                  </a:lnTo>
                  <a:lnTo>
                    <a:pt x="164817" y="24843"/>
                  </a:lnTo>
                  <a:lnTo>
                    <a:pt x="164866" y="19875"/>
                  </a:lnTo>
                  <a:lnTo>
                    <a:pt x="164910" y="14906"/>
                  </a:lnTo>
                  <a:lnTo>
                    <a:pt x="164951" y="9937"/>
                  </a:lnTo>
                  <a:lnTo>
                    <a:pt x="164989" y="4968"/>
                  </a:lnTo>
                  <a:lnTo>
                    <a:pt x="165026" y="0"/>
                  </a:lnTo>
                  <a:lnTo>
                    <a:pt x="165969" y="0"/>
                  </a:lnTo>
                  <a:lnTo>
                    <a:pt x="166006" y="4968"/>
                  </a:lnTo>
                  <a:lnTo>
                    <a:pt x="166044" y="9937"/>
                  </a:lnTo>
                  <a:lnTo>
                    <a:pt x="166085" y="14906"/>
                  </a:lnTo>
                  <a:lnTo>
                    <a:pt x="166129" y="19875"/>
                  </a:lnTo>
                  <a:lnTo>
                    <a:pt x="166178" y="24843"/>
                  </a:lnTo>
                  <a:lnTo>
                    <a:pt x="166232" y="29812"/>
                  </a:lnTo>
                  <a:lnTo>
                    <a:pt x="166292" y="34781"/>
                  </a:lnTo>
                  <a:lnTo>
                    <a:pt x="166360" y="39750"/>
                  </a:lnTo>
                  <a:lnTo>
                    <a:pt x="166437" y="44718"/>
                  </a:lnTo>
                  <a:lnTo>
                    <a:pt x="166524" y="49687"/>
                  </a:lnTo>
                  <a:lnTo>
                    <a:pt x="166621" y="54656"/>
                  </a:lnTo>
                  <a:lnTo>
                    <a:pt x="166734" y="59625"/>
                  </a:lnTo>
                  <a:lnTo>
                    <a:pt x="166860" y="64593"/>
                  </a:lnTo>
                  <a:lnTo>
                    <a:pt x="167000" y="69562"/>
                  </a:lnTo>
                  <a:lnTo>
                    <a:pt x="167156" y="74531"/>
                  </a:lnTo>
                  <a:lnTo>
                    <a:pt x="167327" y="79500"/>
                  </a:lnTo>
                  <a:lnTo>
                    <a:pt x="167514" y="84468"/>
                  </a:lnTo>
                  <a:lnTo>
                    <a:pt x="167716" y="89437"/>
                  </a:lnTo>
                  <a:lnTo>
                    <a:pt x="167935" y="94406"/>
                  </a:lnTo>
                  <a:lnTo>
                    <a:pt x="168171" y="99375"/>
                  </a:lnTo>
                  <a:lnTo>
                    <a:pt x="168420" y="104343"/>
                  </a:lnTo>
                  <a:lnTo>
                    <a:pt x="168681" y="109312"/>
                  </a:lnTo>
                  <a:lnTo>
                    <a:pt x="168953" y="114281"/>
                  </a:lnTo>
                  <a:lnTo>
                    <a:pt x="169233" y="119250"/>
                  </a:lnTo>
                  <a:lnTo>
                    <a:pt x="169520" y="124218"/>
                  </a:lnTo>
                  <a:lnTo>
                    <a:pt x="169810" y="129187"/>
                  </a:lnTo>
                  <a:lnTo>
                    <a:pt x="170101" y="134156"/>
                  </a:lnTo>
                  <a:lnTo>
                    <a:pt x="170389" y="139125"/>
                  </a:lnTo>
                  <a:lnTo>
                    <a:pt x="170671" y="144094"/>
                  </a:lnTo>
                  <a:lnTo>
                    <a:pt x="170945" y="149062"/>
                  </a:lnTo>
                  <a:lnTo>
                    <a:pt x="171209" y="154031"/>
                  </a:lnTo>
                  <a:lnTo>
                    <a:pt x="171459" y="159000"/>
                  </a:lnTo>
                  <a:lnTo>
                    <a:pt x="171696" y="163969"/>
                  </a:lnTo>
                  <a:lnTo>
                    <a:pt x="171917" y="168937"/>
                  </a:lnTo>
                  <a:lnTo>
                    <a:pt x="172121" y="173906"/>
                  </a:lnTo>
                  <a:lnTo>
                    <a:pt x="172308" y="178875"/>
                  </a:lnTo>
                  <a:lnTo>
                    <a:pt x="172480" y="183844"/>
                  </a:lnTo>
                  <a:lnTo>
                    <a:pt x="172639" y="188812"/>
                  </a:lnTo>
                  <a:lnTo>
                    <a:pt x="172789" y="193781"/>
                  </a:lnTo>
                  <a:lnTo>
                    <a:pt x="172931" y="198750"/>
                  </a:lnTo>
                  <a:lnTo>
                    <a:pt x="173069" y="203719"/>
                  </a:lnTo>
                  <a:lnTo>
                    <a:pt x="173207" y="208687"/>
                  </a:lnTo>
                  <a:lnTo>
                    <a:pt x="173349" y="213656"/>
                  </a:lnTo>
                  <a:lnTo>
                    <a:pt x="173501" y="218625"/>
                  </a:lnTo>
                  <a:lnTo>
                    <a:pt x="173667" y="223594"/>
                  </a:lnTo>
                  <a:lnTo>
                    <a:pt x="173851" y="228562"/>
                  </a:lnTo>
                  <a:lnTo>
                    <a:pt x="174057" y="233531"/>
                  </a:lnTo>
                  <a:lnTo>
                    <a:pt x="174288" y="238500"/>
                  </a:lnTo>
                  <a:lnTo>
                    <a:pt x="174548" y="243469"/>
                  </a:lnTo>
                  <a:lnTo>
                    <a:pt x="174840" y="248437"/>
                  </a:lnTo>
                  <a:lnTo>
                    <a:pt x="175170" y="253406"/>
                  </a:lnTo>
                  <a:lnTo>
                    <a:pt x="175540" y="258375"/>
                  </a:lnTo>
                  <a:lnTo>
                    <a:pt x="175950" y="263344"/>
                  </a:lnTo>
                  <a:lnTo>
                    <a:pt x="176400" y="268313"/>
                  </a:lnTo>
                  <a:lnTo>
                    <a:pt x="176891" y="273281"/>
                  </a:lnTo>
                  <a:lnTo>
                    <a:pt x="177425" y="278250"/>
                  </a:lnTo>
                  <a:lnTo>
                    <a:pt x="178001" y="283219"/>
                  </a:lnTo>
                  <a:lnTo>
                    <a:pt x="178619" y="288188"/>
                  </a:lnTo>
                  <a:lnTo>
                    <a:pt x="179285" y="293156"/>
                  </a:lnTo>
                  <a:lnTo>
                    <a:pt x="179993" y="298125"/>
                  </a:lnTo>
                  <a:lnTo>
                    <a:pt x="180740" y="303094"/>
                  </a:lnTo>
                  <a:lnTo>
                    <a:pt x="181526" y="308063"/>
                  </a:lnTo>
                  <a:lnTo>
                    <a:pt x="182348" y="313031"/>
                  </a:lnTo>
                  <a:lnTo>
                    <a:pt x="183204" y="318000"/>
                  </a:lnTo>
                  <a:lnTo>
                    <a:pt x="184093" y="322969"/>
                  </a:lnTo>
                  <a:lnTo>
                    <a:pt x="185011" y="327938"/>
                  </a:lnTo>
                  <a:lnTo>
                    <a:pt x="185961" y="332906"/>
                  </a:lnTo>
                  <a:lnTo>
                    <a:pt x="186936" y="337875"/>
                  </a:lnTo>
                  <a:lnTo>
                    <a:pt x="187933" y="342844"/>
                  </a:lnTo>
                  <a:lnTo>
                    <a:pt x="188951" y="347813"/>
                  </a:lnTo>
                  <a:lnTo>
                    <a:pt x="189986" y="352781"/>
                  </a:lnTo>
                  <a:lnTo>
                    <a:pt x="191037" y="357750"/>
                  </a:lnTo>
                  <a:lnTo>
                    <a:pt x="192103" y="362719"/>
                  </a:lnTo>
                  <a:lnTo>
                    <a:pt x="193182" y="367688"/>
                  </a:lnTo>
                  <a:lnTo>
                    <a:pt x="194276" y="372656"/>
                  </a:lnTo>
                  <a:lnTo>
                    <a:pt x="195382" y="377625"/>
                  </a:lnTo>
                  <a:lnTo>
                    <a:pt x="196499" y="382594"/>
                  </a:lnTo>
                  <a:lnTo>
                    <a:pt x="197628" y="387563"/>
                  </a:lnTo>
                  <a:lnTo>
                    <a:pt x="198770" y="392531"/>
                  </a:lnTo>
                  <a:lnTo>
                    <a:pt x="199924" y="397500"/>
                  </a:lnTo>
                  <a:lnTo>
                    <a:pt x="201092" y="402469"/>
                  </a:lnTo>
                  <a:lnTo>
                    <a:pt x="202275" y="407438"/>
                  </a:lnTo>
                  <a:lnTo>
                    <a:pt x="203476" y="412407"/>
                  </a:lnTo>
                  <a:lnTo>
                    <a:pt x="204695" y="417375"/>
                  </a:lnTo>
                  <a:lnTo>
                    <a:pt x="205932" y="422344"/>
                  </a:lnTo>
                  <a:lnTo>
                    <a:pt x="207190" y="427313"/>
                  </a:lnTo>
                  <a:lnTo>
                    <a:pt x="208469" y="432282"/>
                  </a:lnTo>
                  <a:lnTo>
                    <a:pt x="209771" y="437250"/>
                  </a:lnTo>
                  <a:lnTo>
                    <a:pt x="211096" y="442219"/>
                  </a:lnTo>
                  <a:lnTo>
                    <a:pt x="212447" y="447188"/>
                  </a:lnTo>
                  <a:lnTo>
                    <a:pt x="213827" y="452157"/>
                  </a:lnTo>
                  <a:lnTo>
                    <a:pt x="215233" y="457125"/>
                  </a:lnTo>
                  <a:lnTo>
                    <a:pt x="216665" y="462094"/>
                  </a:lnTo>
                  <a:lnTo>
                    <a:pt x="218124" y="467063"/>
                  </a:lnTo>
                  <a:lnTo>
                    <a:pt x="219608" y="472032"/>
                  </a:lnTo>
                  <a:lnTo>
                    <a:pt x="221117" y="477000"/>
                  </a:lnTo>
                  <a:lnTo>
                    <a:pt x="222650" y="481969"/>
                  </a:lnTo>
                  <a:lnTo>
                    <a:pt x="224209" y="486938"/>
                  </a:lnTo>
                  <a:lnTo>
                    <a:pt x="225792" y="491907"/>
                  </a:lnTo>
                  <a:lnTo>
                    <a:pt x="227397" y="496875"/>
                  </a:lnTo>
                  <a:lnTo>
                    <a:pt x="229024" y="501844"/>
                  </a:lnTo>
                  <a:lnTo>
                    <a:pt x="230672" y="506813"/>
                  </a:lnTo>
                  <a:lnTo>
                    <a:pt x="232340" y="511782"/>
                  </a:lnTo>
                  <a:lnTo>
                    <a:pt x="234030" y="516750"/>
                  </a:lnTo>
                  <a:lnTo>
                    <a:pt x="235742" y="521719"/>
                  </a:lnTo>
                  <a:lnTo>
                    <a:pt x="237479" y="526688"/>
                  </a:lnTo>
                  <a:lnTo>
                    <a:pt x="239244" y="531657"/>
                  </a:lnTo>
                  <a:lnTo>
                    <a:pt x="241036" y="536626"/>
                  </a:lnTo>
                  <a:lnTo>
                    <a:pt x="242856" y="541594"/>
                  </a:lnTo>
                  <a:lnTo>
                    <a:pt x="244706" y="546563"/>
                  </a:lnTo>
                  <a:lnTo>
                    <a:pt x="246587" y="551532"/>
                  </a:lnTo>
                  <a:lnTo>
                    <a:pt x="248500" y="556501"/>
                  </a:lnTo>
                  <a:lnTo>
                    <a:pt x="250445" y="561469"/>
                  </a:lnTo>
                  <a:lnTo>
                    <a:pt x="252426" y="566438"/>
                  </a:lnTo>
                  <a:lnTo>
                    <a:pt x="254439" y="571407"/>
                  </a:lnTo>
                  <a:lnTo>
                    <a:pt x="256481" y="576376"/>
                  </a:lnTo>
                  <a:lnTo>
                    <a:pt x="258547" y="581344"/>
                  </a:lnTo>
                  <a:lnTo>
                    <a:pt x="260634" y="586313"/>
                  </a:lnTo>
                  <a:lnTo>
                    <a:pt x="262736" y="591282"/>
                  </a:lnTo>
                  <a:lnTo>
                    <a:pt x="264850" y="596251"/>
                  </a:lnTo>
                  <a:lnTo>
                    <a:pt x="266968" y="601219"/>
                  </a:lnTo>
                  <a:lnTo>
                    <a:pt x="269084" y="606188"/>
                  </a:lnTo>
                  <a:lnTo>
                    <a:pt x="271189" y="611157"/>
                  </a:lnTo>
                  <a:lnTo>
                    <a:pt x="273278" y="616126"/>
                  </a:lnTo>
                  <a:lnTo>
                    <a:pt x="275344" y="621094"/>
                  </a:lnTo>
                  <a:lnTo>
                    <a:pt x="277382" y="626063"/>
                  </a:lnTo>
                  <a:lnTo>
                    <a:pt x="279386" y="631032"/>
                  </a:lnTo>
                  <a:lnTo>
                    <a:pt x="281353" y="636001"/>
                  </a:lnTo>
                  <a:lnTo>
                    <a:pt x="283278" y="640969"/>
                  </a:lnTo>
                  <a:lnTo>
                    <a:pt x="285151" y="645938"/>
                  </a:lnTo>
                  <a:lnTo>
                    <a:pt x="286974" y="650907"/>
                  </a:lnTo>
                  <a:lnTo>
                    <a:pt x="288746" y="655876"/>
                  </a:lnTo>
                  <a:lnTo>
                    <a:pt x="290466" y="660844"/>
                  </a:lnTo>
                  <a:lnTo>
                    <a:pt x="292134" y="665813"/>
                  </a:lnTo>
                  <a:lnTo>
                    <a:pt x="293749" y="670782"/>
                  </a:lnTo>
                  <a:lnTo>
                    <a:pt x="295312" y="675751"/>
                  </a:lnTo>
                  <a:lnTo>
                    <a:pt x="296822" y="680720"/>
                  </a:lnTo>
                  <a:lnTo>
                    <a:pt x="298275" y="685688"/>
                  </a:lnTo>
                  <a:lnTo>
                    <a:pt x="299677" y="690657"/>
                  </a:lnTo>
                  <a:lnTo>
                    <a:pt x="301033" y="695626"/>
                  </a:lnTo>
                  <a:lnTo>
                    <a:pt x="302345" y="700595"/>
                  </a:lnTo>
                  <a:lnTo>
                    <a:pt x="303617" y="705563"/>
                  </a:lnTo>
                  <a:lnTo>
                    <a:pt x="304850" y="710532"/>
                  </a:lnTo>
                  <a:lnTo>
                    <a:pt x="306050" y="715501"/>
                  </a:lnTo>
                  <a:lnTo>
                    <a:pt x="307219" y="720470"/>
                  </a:lnTo>
                  <a:lnTo>
                    <a:pt x="308359" y="725438"/>
                  </a:lnTo>
                  <a:lnTo>
                    <a:pt x="309479" y="730407"/>
                  </a:lnTo>
                  <a:lnTo>
                    <a:pt x="310582" y="735376"/>
                  </a:lnTo>
                  <a:lnTo>
                    <a:pt x="311672" y="740345"/>
                  </a:lnTo>
                  <a:lnTo>
                    <a:pt x="312751" y="745313"/>
                  </a:lnTo>
                  <a:lnTo>
                    <a:pt x="313823" y="750282"/>
                  </a:lnTo>
                  <a:lnTo>
                    <a:pt x="314888" y="755251"/>
                  </a:lnTo>
                  <a:lnTo>
                    <a:pt x="315948" y="760220"/>
                  </a:lnTo>
                  <a:lnTo>
                    <a:pt x="317001" y="765188"/>
                  </a:lnTo>
                  <a:lnTo>
                    <a:pt x="318046" y="770157"/>
                  </a:lnTo>
                  <a:lnTo>
                    <a:pt x="319082" y="775126"/>
                  </a:lnTo>
                  <a:lnTo>
                    <a:pt x="320104" y="780095"/>
                  </a:lnTo>
                  <a:lnTo>
                    <a:pt x="321108" y="785063"/>
                  </a:lnTo>
                  <a:lnTo>
                    <a:pt x="322091" y="790032"/>
                  </a:lnTo>
                  <a:lnTo>
                    <a:pt x="323047" y="795001"/>
                  </a:lnTo>
                  <a:lnTo>
                    <a:pt x="323968" y="799970"/>
                  </a:lnTo>
                  <a:lnTo>
                    <a:pt x="324845" y="804939"/>
                  </a:lnTo>
                  <a:lnTo>
                    <a:pt x="325675" y="809907"/>
                  </a:lnTo>
                  <a:lnTo>
                    <a:pt x="326454" y="814876"/>
                  </a:lnTo>
                  <a:lnTo>
                    <a:pt x="327178" y="819845"/>
                  </a:lnTo>
                  <a:lnTo>
                    <a:pt x="327842" y="824814"/>
                  </a:lnTo>
                  <a:lnTo>
                    <a:pt x="328443" y="829782"/>
                  </a:lnTo>
                  <a:lnTo>
                    <a:pt x="328979" y="834751"/>
                  </a:lnTo>
                  <a:lnTo>
                    <a:pt x="329445" y="839720"/>
                  </a:lnTo>
                  <a:lnTo>
                    <a:pt x="329838" y="844689"/>
                  </a:lnTo>
                  <a:lnTo>
                    <a:pt x="330167" y="849657"/>
                  </a:lnTo>
                  <a:lnTo>
                    <a:pt x="330435" y="854626"/>
                  </a:lnTo>
                  <a:lnTo>
                    <a:pt x="330644" y="859595"/>
                  </a:lnTo>
                  <a:lnTo>
                    <a:pt x="330801" y="864564"/>
                  </a:lnTo>
                  <a:lnTo>
                    <a:pt x="330908" y="869532"/>
                  </a:lnTo>
                  <a:lnTo>
                    <a:pt x="330972" y="874501"/>
                  </a:lnTo>
                  <a:lnTo>
                    <a:pt x="330996" y="879470"/>
                  </a:lnTo>
                  <a:lnTo>
                    <a:pt x="330983" y="884439"/>
                  </a:lnTo>
                  <a:lnTo>
                    <a:pt x="330943" y="889407"/>
                  </a:lnTo>
                  <a:lnTo>
                    <a:pt x="330878" y="894376"/>
                  </a:lnTo>
                  <a:lnTo>
                    <a:pt x="330790" y="899345"/>
                  </a:lnTo>
                  <a:lnTo>
                    <a:pt x="330678" y="904314"/>
                  </a:lnTo>
                  <a:lnTo>
                    <a:pt x="330542" y="909282"/>
                  </a:lnTo>
                  <a:lnTo>
                    <a:pt x="330378" y="914251"/>
                  </a:lnTo>
                  <a:lnTo>
                    <a:pt x="330181" y="919220"/>
                  </a:lnTo>
                  <a:lnTo>
                    <a:pt x="329941" y="924189"/>
                  </a:lnTo>
                  <a:lnTo>
                    <a:pt x="329654" y="929157"/>
                  </a:lnTo>
                  <a:lnTo>
                    <a:pt x="329313" y="934126"/>
                  </a:lnTo>
                  <a:lnTo>
                    <a:pt x="328910" y="939095"/>
                  </a:lnTo>
                  <a:lnTo>
                    <a:pt x="328435" y="944064"/>
                  </a:lnTo>
                  <a:lnTo>
                    <a:pt x="327881" y="949033"/>
                  </a:lnTo>
                  <a:lnTo>
                    <a:pt x="327242" y="954001"/>
                  </a:lnTo>
                  <a:lnTo>
                    <a:pt x="326500" y="958970"/>
                  </a:lnTo>
                  <a:lnTo>
                    <a:pt x="325653" y="963939"/>
                  </a:lnTo>
                  <a:lnTo>
                    <a:pt x="324706" y="968908"/>
                  </a:lnTo>
                  <a:lnTo>
                    <a:pt x="323659" y="973876"/>
                  </a:lnTo>
                  <a:lnTo>
                    <a:pt x="322513" y="978845"/>
                  </a:lnTo>
                  <a:lnTo>
                    <a:pt x="321273" y="983814"/>
                  </a:lnTo>
                  <a:lnTo>
                    <a:pt x="319944" y="988783"/>
                  </a:lnTo>
                  <a:lnTo>
                    <a:pt x="318534" y="993751"/>
                  </a:lnTo>
                  <a:lnTo>
                    <a:pt x="317045" y="998720"/>
                  </a:lnTo>
                  <a:lnTo>
                    <a:pt x="315498" y="1003689"/>
                  </a:lnTo>
                  <a:lnTo>
                    <a:pt x="313907" y="1008658"/>
                  </a:lnTo>
                  <a:lnTo>
                    <a:pt x="312287" y="1013626"/>
                  </a:lnTo>
                  <a:lnTo>
                    <a:pt x="310650" y="1018595"/>
                  </a:lnTo>
                  <a:lnTo>
                    <a:pt x="309010" y="1023564"/>
                  </a:lnTo>
                  <a:lnTo>
                    <a:pt x="307380" y="1028533"/>
                  </a:lnTo>
                  <a:lnTo>
                    <a:pt x="305771" y="1033501"/>
                  </a:lnTo>
                  <a:lnTo>
                    <a:pt x="304201" y="1038470"/>
                  </a:lnTo>
                  <a:lnTo>
                    <a:pt x="302677" y="1043439"/>
                  </a:lnTo>
                  <a:lnTo>
                    <a:pt x="301203" y="1048408"/>
                  </a:lnTo>
                  <a:lnTo>
                    <a:pt x="299783" y="1053376"/>
                  </a:lnTo>
                  <a:lnTo>
                    <a:pt x="298419" y="1058345"/>
                  </a:lnTo>
                  <a:lnTo>
                    <a:pt x="297111" y="1063314"/>
                  </a:lnTo>
                  <a:lnTo>
                    <a:pt x="295857" y="1068283"/>
                  </a:lnTo>
                  <a:lnTo>
                    <a:pt x="294652" y="1073252"/>
                  </a:lnTo>
                  <a:lnTo>
                    <a:pt x="293495" y="1078220"/>
                  </a:lnTo>
                  <a:lnTo>
                    <a:pt x="292371" y="1083189"/>
                  </a:lnTo>
                  <a:lnTo>
                    <a:pt x="291269" y="1088158"/>
                  </a:lnTo>
                  <a:lnTo>
                    <a:pt x="290180" y="1093127"/>
                  </a:lnTo>
                  <a:lnTo>
                    <a:pt x="289093" y="1098095"/>
                  </a:lnTo>
                  <a:lnTo>
                    <a:pt x="287998" y="1103064"/>
                  </a:lnTo>
                  <a:lnTo>
                    <a:pt x="286884" y="1108033"/>
                  </a:lnTo>
                  <a:lnTo>
                    <a:pt x="285743" y="1113002"/>
                  </a:lnTo>
                  <a:lnTo>
                    <a:pt x="284557" y="1117970"/>
                  </a:lnTo>
                  <a:lnTo>
                    <a:pt x="283323" y="1122939"/>
                  </a:lnTo>
                  <a:lnTo>
                    <a:pt x="282035" y="1127908"/>
                  </a:lnTo>
                  <a:lnTo>
                    <a:pt x="280687" y="1132877"/>
                  </a:lnTo>
                  <a:lnTo>
                    <a:pt x="279275" y="1137845"/>
                  </a:lnTo>
                  <a:lnTo>
                    <a:pt x="277796" y="1142814"/>
                  </a:lnTo>
                  <a:lnTo>
                    <a:pt x="276249" y="1147783"/>
                  </a:lnTo>
                  <a:lnTo>
                    <a:pt x="274632" y="1152752"/>
                  </a:lnTo>
                  <a:lnTo>
                    <a:pt x="272938" y="1157720"/>
                  </a:lnTo>
                  <a:lnTo>
                    <a:pt x="271181" y="1162689"/>
                  </a:lnTo>
                  <a:lnTo>
                    <a:pt x="269366" y="1167658"/>
                  </a:lnTo>
                  <a:lnTo>
                    <a:pt x="267501" y="1172627"/>
                  </a:lnTo>
                  <a:lnTo>
                    <a:pt x="265593" y="1177595"/>
                  </a:lnTo>
                  <a:lnTo>
                    <a:pt x="263652" y="1182564"/>
                  </a:lnTo>
                  <a:lnTo>
                    <a:pt x="261688" y="1187533"/>
                  </a:lnTo>
                  <a:lnTo>
                    <a:pt x="259713" y="1192502"/>
                  </a:lnTo>
                  <a:lnTo>
                    <a:pt x="257742" y="1197471"/>
                  </a:lnTo>
                  <a:lnTo>
                    <a:pt x="255791" y="1202439"/>
                  </a:lnTo>
                  <a:lnTo>
                    <a:pt x="253870" y="1207408"/>
                  </a:lnTo>
                  <a:lnTo>
                    <a:pt x="251991" y="1212377"/>
                  </a:lnTo>
                  <a:lnTo>
                    <a:pt x="250163" y="1217346"/>
                  </a:lnTo>
                  <a:lnTo>
                    <a:pt x="248396" y="1222314"/>
                  </a:lnTo>
                  <a:lnTo>
                    <a:pt x="246697" y="1227283"/>
                  </a:lnTo>
                  <a:lnTo>
                    <a:pt x="245074" y="1232252"/>
                  </a:lnTo>
                  <a:lnTo>
                    <a:pt x="243536" y="1237221"/>
                  </a:lnTo>
                  <a:lnTo>
                    <a:pt x="242072" y="1242189"/>
                  </a:lnTo>
                  <a:lnTo>
                    <a:pt x="240682" y="1247158"/>
                  </a:lnTo>
                  <a:lnTo>
                    <a:pt x="239361" y="1252127"/>
                  </a:lnTo>
                  <a:lnTo>
                    <a:pt x="238105" y="1257096"/>
                  </a:lnTo>
                  <a:lnTo>
                    <a:pt x="236906" y="1262064"/>
                  </a:lnTo>
                  <a:lnTo>
                    <a:pt x="235758" y="1267033"/>
                  </a:lnTo>
                  <a:lnTo>
                    <a:pt x="234657" y="1272002"/>
                  </a:lnTo>
                  <a:lnTo>
                    <a:pt x="233592" y="1276971"/>
                  </a:lnTo>
                  <a:lnTo>
                    <a:pt x="232553" y="1281939"/>
                  </a:lnTo>
                  <a:lnTo>
                    <a:pt x="231533" y="1286908"/>
                  </a:lnTo>
                  <a:lnTo>
                    <a:pt x="230527" y="1291877"/>
                  </a:lnTo>
                  <a:lnTo>
                    <a:pt x="229529" y="1296846"/>
                  </a:lnTo>
                  <a:lnTo>
                    <a:pt x="228535" y="1301814"/>
                  </a:lnTo>
                  <a:lnTo>
                    <a:pt x="227543" y="1306783"/>
                  </a:lnTo>
                  <a:lnTo>
                    <a:pt x="226548" y="1311752"/>
                  </a:lnTo>
                  <a:lnTo>
                    <a:pt x="225551" y="1316721"/>
                  </a:lnTo>
                  <a:lnTo>
                    <a:pt x="224550" y="1321689"/>
                  </a:lnTo>
                  <a:lnTo>
                    <a:pt x="223547" y="1326658"/>
                  </a:lnTo>
                  <a:lnTo>
                    <a:pt x="222543" y="1331627"/>
                  </a:lnTo>
                  <a:lnTo>
                    <a:pt x="221539" y="1336596"/>
                  </a:lnTo>
                  <a:lnTo>
                    <a:pt x="220538" y="1341565"/>
                  </a:lnTo>
                  <a:lnTo>
                    <a:pt x="219542" y="1346533"/>
                  </a:lnTo>
                  <a:lnTo>
                    <a:pt x="218556" y="1351502"/>
                  </a:lnTo>
                  <a:lnTo>
                    <a:pt x="217583" y="1356471"/>
                  </a:lnTo>
                  <a:lnTo>
                    <a:pt x="216625" y="1361440"/>
                  </a:lnTo>
                  <a:lnTo>
                    <a:pt x="215686" y="1366408"/>
                  </a:lnTo>
                  <a:lnTo>
                    <a:pt x="214768" y="1371377"/>
                  </a:lnTo>
                  <a:lnTo>
                    <a:pt x="213874" y="1376346"/>
                  </a:lnTo>
                  <a:lnTo>
                    <a:pt x="213005" y="1381315"/>
                  </a:lnTo>
                  <a:lnTo>
                    <a:pt x="212163" y="1386283"/>
                  </a:lnTo>
                  <a:lnTo>
                    <a:pt x="211352" y="1391252"/>
                  </a:lnTo>
                  <a:lnTo>
                    <a:pt x="210567" y="1396221"/>
                  </a:lnTo>
                  <a:lnTo>
                    <a:pt x="209807" y="1401190"/>
                  </a:lnTo>
                  <a:lnTo>
                    <a:pt x="209067" y="1406158"/>
                  </a:lnTo>
                  <a:lnTo>
                    <a:pt x="208346" y="1411127"/>
                  </a:lnTo>
                  <a:lnTo>
                    <a:pt x="207638" y="1416096"/>
                  </a:lnTo>
                  <a:lnTo>
                    <a:pt x="206940" y="1421065"/>
                  </a:lnTo>
                  <a:lnTo>
                    <a:pt x="206245" y="1426033"/>
                  </a:lnTo>
                  <a:lnTo>
                    <a:pt x="205548" y="1431002"/>
                  </a:lnTo>
                  <a:lnTo>
                    <a:pt x="204844" y="1435971"/>
                  </a:lnTo>
                  <a:lnTo>
                    <a:pt x="204128" y="1440940"/>
                  </a:lnTo>
                  <a:lnTo>
                    <a:pt x="203397" y="1445908"/>
                  </a:lnTo>
                  <a:lnTo>
                    <a:pt x="202649" y="1450877"/>
                  </a:lnTo>
                  <a:lnTo>
                    <a:pt x="201882" y="1455846"/>
                  </a:lnTo>
                  <a:lnTo>
                    <a:pt x="201096" y="1460815"/>
                  </a:lnTo>
                  <a:lnTo>
                    <a:pt x="200292" y="1465784"/>
                  </a:lnTo>
                  <a:lnTo>
                    <a:pt x="199471" y="1470752"/>
                  </a:lnTo>
                  <a:lnTo>
                    <a:pt x="198638" y="1475721"/>
                  </a:lnTo>
                  <a:lnTo>
                    <a:pt x="197799" y="1480690"/>
                  </a:lnTo>
                  <a:lnTo>
                    <a:pt x="196958" y="1485659"/>
                  </a:lnTo>
                  <a:lnTo>
                    <a:pt x="196120" y="1490627"/>
                  </a:lnTo>
                  <a:lnTo>
                    <a:pt x="195290" y="1495596"/>
                  </a:lnTo>
                  <a:lnTo>
                    <a:pt x="194474" y="1500565"/>
                  </a:lnTo>
                  <a:lnTo>
                    <a:pt x="193676" y="1505534"/>
                  </a:lnTo>
                  <a:lnTo>
                    <a:pt x="192905" y="1510502"/>
                  </a:lnTo>
                  <a:lnTo>
                    <a:pt x="192162" y="1515471"/>
                  </a:lnTo>
                  <a:lnTo>
                    <a:pt x="191447" y="1520440"/>
                  </a:lnTo>
                  <a:lnTo>
                    <a:pt x="190763" y="1525409"/>
                  </a:lnTo>
                  <a:lnTo>
                    <a:pt x="190109" y="1530377"/>
                  </a:lnTo>
                  <a:lnTo>
                    <a:pt x="189486" y="1535346"/>
                  </a:lnTo>
                  <a:lnTo>
                    <a:pt x="188892" y="1540315"/>
                  </a:lnTo>
                  <a:lnTo>
                    <a:pt x="188326" y="1545284"/>
                  </a:lnTo>
                  <a:lnTo>
                    <a:pt x="187787" y="1550252"/>
                  </a:lnTo>
                  <a:lnTo>
                    <a:pt x="187268" y="1555221"/>
                  </a:lnTo>
                  <a:lnTo>
                    <a:pt x="186767" y="1560190"/>
                  </a:lnTo>
                  <a:lnTo>
                    <a:pt x="186279" y="1565159"/>
                  </a:lnTo>
                  <a:lnTo>
                    <a:pt x="185802" y="1570127"/>
                  </a:lnTo>
                  <a:lnTo>
                    <a:pt x="185333" y="1575096"/>
                  </a:lnTo>
                  <a:lnTo>
                    <a:pt x="184870" y="1580065"/>
                  </a:lnTo>
                  <a:lnTo>
                    <a:pt x="184409" y="1585034"/>
                  </a:lnTo>
                  <a:lnTo>
                    <a:pt x="183951" y="1590002"/>
                  </a:lnTo>
                  <a:lnTo>
                    <a:pt x="183492" y="1594971"/>
                  </a:lnTo>
                  <a:lnTo>
                    <a:pt x="183035" y="1599940"/>
                  </a:lnTo>
                  <a:lnTo>
                    <a:pt x="182578" y="1604909"/>
                  </a:lnTo>
                  <a:lnTo>
                    <a:pt x="182122" y="1609878"/>
                  </a:lnTo>
                  <a:lnTo>
                    <a:pt x="181670" y="1614846"/>
                  </a:lnTo>
                  <a:lnTo>
                    <a:pt x="181222" y="1619815"/>
                  </a:lnTo>
                  <a:lnTo>
                    <a:pt x="180781" y="1624784"/>
                  </a:lnTo>
                  <a:lnTo>
                    <a:pt x="180349" y="1629753"/>
                  </a:lnTo>
                  <a:lnTo>
                    <a:pt x="179928" y="1634721"/>
                  </a:lnTo>
                  <a:lnTo>
                    <a:pt x="179520" y="1639690"/>
                  </a:lnTo>
                  <a:lnTo>
                    <a:pt x="179125" y="1644659"/>
                  </a:lnTo>
                  <a:lnTo>
                    <a:pt x="178746" y="1649628"/>
                  </a:lnTo>
                  <a:lnTo>
                    <a:pt x="178383" y="1654596"/>
                  </a:lnTo>
                  <a:lnTo>
                    <a:pt x="178037" y="1659565"/>
                  </a:lnTo>
                  <a:lnTo>
                    <a:pt x="177710" y="1664534"/>
                  </a:lnTo>
                  <a:lnTo>
                    <a:pt x="177399" y="1669503"/>
                  </a:lnTo>
                  <a:lnTo>
                    <a:pt x="177103" y="1674471"/>
                  </a:lnTo>
                  <a:lnTo>
                    <a:pt x="176821" y="1679440"/>
                  </a:lnTo>
                  <a:lnTo>
                    <a:pt x="176550" y="1684409"/>
                  </a:lnTo>
                  <a:lnTo>
                    <a:pt x="176290" y="1689378"/>
                  </a:lnTo>
                  <a:lnTo>
                    <a:pt x="176039" y="1694346"/>
                  </a:lnTo>
                  <a:lnTo>
                    <a:pt x="175793" y="1699315"/>
                  </a:lnTo>
                  <a:lnTo>
                    <a:pt x="175554" y="1704284"/>
                  </a:lnTo>
                  <a:lnTo>
                    <a:pt x="175317" y="1709253"/>
                  </a:lnTo>
                  <a:lnTo>
                    <a:pt x="175082" y="1714221"/>
                  </a:lnTo>
                  <a:lnTo>
                    <a:pt x="174847" y="1719190"/>
                  </a:lnTo>
                  <a:lnTo>
                    <a:pt x="174613" y="1724159"/>
                  </a:lnTo>
                  <a:lnTo>
                    <a:pt x="174379" y="1729128"/>
                  </a:lnTo>
                  <a:lnTo>
                    <a:pt x="174146" y="1734097"/>
                  </a:lnTo>
                  <a:lnTo>
                    <a:pt x="173912" y="1739065"/>
                  </a:lnTo>
                  <a:lnTo>
                    <a:pt x="173681" y="1744034"/>
                  </a:lnTo>
                  <a:lnTo>
                    <a:pt x="173452" y="1749003"/>
                  </a:lnTo>
                  <a:lnTo>
                    <a:pt x="173227" y="1753972"/>
                  </a:lnTo>
                  <a:lnTo>
                    <a:pt x="173007" y="1758940"/>
                  </a:lnTo>
                  <a:lnTo>
                    <a:pt x="172793" y="1763909"/>
                  </a:lnTo>
                  <a:lnTo>
                    <a:pt x="172586" y="1768878"/>
                  </a:lnTo>
                  <a:lnTo>
                    <a:pt x="172387" y="1773847"/>
                  </a:lnTo>
                  <a:lnTo>
                    <a:pt x="172198" y="1778815"/>
                  </a:lnTo>
                  <a:lnTo>
                    <a:pt x="172020" y="1783784"/>
                  </a:lnTo>
                  <a:lnTo>
                    <a:pt x="171853" y="1788753"/>
                  </a:lnTo>
                  <a:lnTo>
                    <a:pt x="171698" y="1793722"/>
                  </a:lnTo>
                  <a:lnTo>
                    <a:pt x="171554" y="1798690"/>
                  </a:lnTo>
                  <a:lnTo>
                    <a:pt x="171422" y="1803659"/>
                  </a:lnTo>
                  <a:lnTo>
                    <a:pt x="171301" y="1808628"/>
                  </a:lnTo>
                  <a:lnTo>
                    <a:pt x="171191" y="1813597"/>
                  </a:lnTo>
                  <a:lnTo>
                    <a:pt x="171092" y="1818565"/>
                  </a:lnTo>
                  <a:lnTo>
                    <a:pt x="171004" y="1823534"/>
                  </a:lnTo>
                  <a:lnTo>
                    <a:pt x="170924" y="1828503"/>
                  </a:lnTo>
                  <a:lnTo>
                    <a:pt x="170852" y="1833472"/>
                  </a:lnTo>
                  <a:lnTo>
                    <a:pt x="170786" y="1838440"/>
                  </a:lnTo>
                  <a:lnTo>
                    <a:pt x="170725" y="1843409"/>
                  </a:lnTo>
                  <a:lnTo>
                    <a:pt x="170667" y="1848378"/>
                  </a:lnTo>
                  <a:lnTo>
                    <a:pt x="170612" y="1853347"/>
                  </a:lnTo>
                  <a:lnTo>
                    <a:pt x="170558" y="1858315"/>
                  </a:lnTo>
                  <a:lnTo>
                    <a:pt x="170503" y="1863284"/>
                  </a:lnTo>
                  <a:lnTo>
                    <a:pt x="170446" y="1868253"/>
                  </a:lnTo>
                  <a:lnTo>
                    <a:pt x="170385" y="1873222"/>
                  </a:lnTo>
                  <a:lnTo>
                    <a:pt x="170320" y="1878191"/>
                  </a:lnTo>
                  <a:lnTo>
                    <a:pt x="170249" y="1883159"/>
                  </a:lnTo>
                  <a:lnTo>
                    <a:pt x="170172" y="1888128"/>
                  </a:lnTo>
                  <a:lnTo>
                    <a:pt x="170089" y="1893097"/>
                  </a:lnTo>
                  <a:lnTo>
                    <a:pt x="169999" y="1898066"/>
                  </a:lnTo>
                  <a:lnTo>
                    <a:pt x="169901" y="1903034"/>
                  </a:lnTo>
                  <a:lnTo>
                    <a:pt x="169796" y="1908003"/>
                  </a:lnTo>
                  <a:lnTo>
                    <a:pt x="169685" y="1912972"/>
                  </a:lnTo>
                  <a:lnTo>
                    <a:pt x="169568" y="1917941"/>
                  </a:lnTo>
                  <a:lnTo>
                    <a:pt x="169446" y="1922909"/>
                  </a:lnTo>
                  <a:lnTo>
                    <a:pt x="169320" y="1927878"/>
                  </a:lnTo>
                  <a:lnTo>
                    <a:pt x="169191" y="1932847"/>
                  </a:lnTo>
                  <a:lnTo>
                    <a:pt x="169060" y="1937816"/>
                  </a:lnTo>
                  <a:lnTo>
                    <a:pt x="168928" y="1942784"/>
                  </a:lnTo>
                  <a:lnTo>
                    <a:pt x="168797" y="1947753"/>
                  </a:lnTo>
                  <a:lnTo>
                    <a:pt x="168667" y="1952722"/>
                  </a:lnTo>
                  <a:lnTo>
                    <a:pt x="168540" y="1957691"/>
                  </a:lnTo>
                  <a:lnTo>
                    <a:pt x="168417" y="1962659"/>
                  </a:lnTo>
                  <a:lnTo>
                    <a:pt x="168298" y="1967628"/>
                  </a:lnTo>
                  <a:lnTo>
                    <a:pt x="168184" y="1972597"/>
                  </a:lnTo>
                  <a:lnTo>
                    <a:pt x="168077" y="1977566"/>
                  </a:lnTo>
                  <a:lnTo>
                    <a:pt x="167977" y="1982534"/>
                  </a:lnTo>
                  <a:lnTo>
                    <a:pt x="167885" y="1987503"/>
                  </a:lnTo>
                  <a:lnTo>
                    <a:pt x="167799" y="1992472"/>
                  </a:lnTo>
                  <a:lnTo>
                    <a:pt x="167722" y="1997441"/>
                  </a:lnTo>
                  <a:lnTo>
                    <a:pt x="167652" y="2002410"/>
                  </a:lnTo>
                  <a:lnTo>
                    <a:pt x="167590" y="2007378"/>
                  </a:lnTo>
                  <a:lnTo>
                    <a:pt x="167536" y="2012347"/>
                  </a:lnTo>
                  <a:lnTo>
                    <a:pt x="167490" y="2017316"/>
                  </a:lnTo>
                  <a:lnTo>
                    <a:pt x="167451" y="2022285"/>
                  </a:lnTo>
                  <a:lnTo>
                    <a:pt x="167420" y="2027253"/>
                  </a:lnTo>
                  <a:lnTo>
                    <a:pt x="167396" y="2032222"/>
                  </a:lnTo>
                  <a:lnTo>
                    <a:pt x="167378" y="2037191"/>
                  </a:lnTo>
                  <a:lnTo>
                    <a:pt x="167366" y="2042160"/>
                  </a:lnTo>
                  <a:lnTo>
                    <a:pt x="167361" y="2047128"/>
                  </a:lnTo>
                  <a:lnTo>
                    <a:pt x="167363" y="2052097"/>
                  </a:lnTo>
                  <a:lnTo>
                    <a:pt x="167371" y="2057066"/>
                  </a:lnTo>
                  <a:lnTo>
                    <a:pt x="167386" y="2062035"/>
                  </a:lnTo>
                  <a:lnTo>
                    <a:pt x="167408" y="2067003"/>
                  </a:lnTo>
                  <a:lnTo>
                    <a:pt x="167435" y="2071972"/>
                  </a:lnTo>
                  <a:lnTo>
                    <a:pt x="167470" y="2076941"/>
                  </a:lnTo>
                  <a:lnTo>
                    <a:pt x="167510" y="2081910"/>
                  </a:lnTo>
                  <a:lnTo>
                    <a:pt x="167556" y="2086878"/>
                  </a:lnTo>
                  <a:lnTo>
                    <a:pt x="167607" y="2091847"/>
                  </a:lnTo>
                  <a:lnTo>
                    <a:pt x="167663" y="2096816"/>
                  </a:lnTo>
                  <a:lnTo>
                    <a:pt x="167723" y="2101785"/>
                  </a:lnTo>
                  <a:lnTo>
                    <a:pt x="167785" y="2106753"/>
                  </a:lnTo>
                  <a:lnTo>
                    <a:pt x="167849" y="2111722"/>
                  </a:lnTo>
                  <a:lnTo>
                    <a:pt x="167912" y="2116691"/>
                  </a:lnTo>
                  <a:lnTo>
                    <a:pt x="167973" y="2121660"/>
                  </a:lnTo>
                  <a:lnTo>
                    <a:pt x="168032" y="2126629"/>
                  </a:lnTo>
                  <a:lnTo>
                    <a:pt x="168088" y="2131597"/>
                  </a:lnTo>
                  <a:lnTo>
                    <a:pt x="168137" y="2136566"/>
                  </a:lnTo>
                  <a:lnTo>
                    <a:pt x="168181" y="2141535"/>
                  </a:lnTo>
                  <a:lnTo>
                    <a:pt x="168219" y="2146504"/>
                  </a:lnTo>
                  <a:lnTo>
                    <a:pt x="168249" y="2151472"/>
                  </a:lnTo>
                  <a:lnTo>
                    <a:pt x="168274" y="2156441"/>
                  </a:lnTo>
                  <a:lnTo>
                    <a:pt x="168292" y="2161410"/>
                  </a:lnTo>
                  <a:lnTo>
                    <a:pt x="168304" y="2166379"/>
                  </a:lnTo>
                  <a:lnTo>
                    <a:pt x="168310" y="2171347"/>
                  </a:lnTo>
                  <a:lnTo>
                    <a:pt x="168311" y="2176316"/>
                  </a:lnTo>
                  <a:lnTo>
                    <a:pt x="168307" y="2181285"/>
                  </a:lnTo>
                  <a:lnTo>
                    <a:pt x="168301" y="2186254"/>
                  </a:lnTo>
                  <a:lnTo>
                    <a:pt x="168292" y="2191222"/>
                  </a:lnTo>
                  <a:lnTo>
                    <a:pt x="168281" y="2196191"/>
                  </a:lnTo>
                  <a:lnTo>
                    <a:pt x="168268" y="2201160"/>
                  </a:lnTo>
                  <a:lnTo>
                    <a:pt x="168255" y="2206129"/>
                  </a:lnTo>
                  <a:lnTo>
                    <a:pt x="168241" y="2211097"/>
                  </a:lnTo>
                  <a:lnTo>
                    <a:pt x="168227" y="2216066"/>
                  </a:lnTo>
                  <a:lnTo>
                    <a:pt x="168214" y="2221035"/>
                  </a:lnTo>
                  <a:lnTo>
                    <a:pt x="168201" y="2226004"/>
                  </a:lnTo>
                  <a:lnTo>
                    <a:pt x="168189" y="2230972"/>
                  </a:lnTo>
                  <a:lnTo>
                    <a:pt x="168179" y="2235941"/>
                  </a:lnTo>
                  <a:lnTo>
                    <a:pt x="168170" y="2240910"/>
                  </a:lnTo>
                  <a:lnTo>
                    <a:pt x="168163" y="2245879"/>
                  </a:lnTo>
                  <a:lnTo>
                    <a:pt x="168159" y="2250847"/>
                  </a:lnTo>
                  <a:lnTo>
                    <a:pt x="168158" y="2255816"/>
                  </a:lnTo>
                  <a:lnTo>
                    <a:pt x="168161" y="2260785"/>
                  </a:lnTo>
                  <a:lnTo>
                    <a:pt x="168168" y="2265754"/>
                  </a:lnTo>
                  <a:lnTo>
                    <a:pt x="168179" y="2270723"/>
                  </a:lnTo>
                  <a:lnTo>
                    <a:pt x="168195" y="2275691"/>
                  </a:lnTo>
                  <a:lnTo>
                    <a:pt x="168215" y="2280660"/>
                  </a:lnTo>
                  <a:lnTo>
                    <a:pt x="168241" y="2285629"/>
                  </a:lnTo>
                  <a:lnTo>
                    <a:pt x="168273" y="2290598"/>
                  </a:lnTo>
                  <a:lnTo>
                    <a:pt x="168311" y="2295566"/>
                  </a:lnTo>
                  <a:lnTo>
                    <a:pt x="168353" y="2300535"/>
                  </a:lnTo>
                  <a:lnTo>
                    <a:pt x="168400" y="2305504"/>
                  </a:lnTo>
                  <a:lnTo>
                    <a:pt x="168450" y="2310473"/>
                  </a:lnTo>
                  <a:lnTo>
                    <a:pt x="168503" y="2315441"/>
                  </a:lnTo>
                  <a:lnTo>
                    <a:pt x="168559" y="2320410"/>
                  </a:lnTo>
                  <a:lnTo>
                    <a:pt x="168615" y="2325379"/>
                  </a:lnTo>
                  <a:lnTo>
                    <a:pt x="168671" y="2330348"/>
                  </a:lnTo>
                  <a:lnTo>
                    <a:pt x="168725" y="2335316"/>
                  </a:lnTo>
                  <a:lnTo>
                    <a:pt x="168775" y="2340285"/>
                  </a:lnTo>
                  <a:lnTo>
                    <a:pt x="168821" y="2345254"/>
                  </a:lnTo>
                  <a:lnTo>
                    <a:pt x="168861" y="2350223"/>
                  </a:lnTo>
                  <a:lnTo>
                    <a:pt x="168894" y="2355191"/>
                  </a:lnTo>
                  <a:lnTo>
                    <a:pt x="168919" y="2360160"/>
                  </a:lnTo>
                  <a:lnTo>
                    <a:pt x="168935" y="2365129"/>
                  </a:lnTo>
                  <a:lnTo>
                    <a:pt x="168941" y="2370098"/>
                  </a:lnTo>
                  <a:lnTo>
                    <a:pt x="168936" y="2375066"/>
                  </a:lnTo>
                  <a:lnTo>
                    <a:pt x="168922" y="2380035"/>
                  </a:lnTo>
                  <a:lnTo>
                    <a:pt x="168899" y="2385004"/>
                  </a:lnTo>
                  <a:lnTo>
                    <a:pt x="168868" y="2389973"/>
                  </a:lnTo>
                  <a:lnTo>
                    <a:pt x="168828" y="2394942"/>
                  </a:lnTo>
                  <a:lnTo>
                    <a:pt x="168781" y="2399910"/>
                  </a:lnTo>
                  <a:lnTo>
                    <a:pt x="168729" y="2404879"/>
                  </a:lnTo>
                  <a:lnTo>
                    <a:pt x="168670" y="2409848"/>
                  </a:lnTo>
                  <a:lnTo>
                    <a:pt x="168608" y="2414817"/>
                  </a:lnTo>
                  <a:lnTo>
                    <a:pt x="168543" y="2419785"/>
                  </a:lnTo>
                  <a:lnTo>
                    <a:pt x="168477" y="2424754"/>
                  </a:lnTo>
                  <a:lnTo>
                    <a:pt x="168409" y="2429723"/>
                  </a:lnTo>
                  <a:lnTo>
                    <a:pt x="168341" y="2434692"/>
                  </a:lnTo>
                  <a:lnTo>
                    <a:pt x="168273" y="2439660"/>
                  </a:lnTo>
                  <a:lnTo>
                    <a:pt x="168206" y="2444629"/>
                  </a:lnTo>
                  <a:lnTo>
                    <a:pt x="168138" y="2449598"/>
                  </a:lnTo>
                  <a:lnTo>
                    <a:pt x="168070" y="2454567"/>
                  </a:lnTo>
                  <a:lnTo>
                    <a:pt x="168001" y="2459535"/>
                  </a:lnTo>
                  <a:lnTo>
                    <a:pt x="167932" y="2464504"/>
                  </a:lnTo>
                  <a:lnTo>
                    <a:pt x="167861" y="2469473"/>
                  </a:lnTo>
                  <a:lnTo>
                    <a:pt x="167787" y="2474442"/>
                  </a:lnTo>
                  <a:lnTo>
                    <a:pt x="167712" y="2479410"/>
                  </a:lnTo>
                  <a:lnTo>
                    <a:pt x="167633" y="2484379"/>
                  </a:lnTo>
                  <a:lnTo>
                    <a:pt x="167550" y="2489348"/>
                  </a:lnTo>
                  <a:lnTo>
                    <a:pt x="167464" y="2494317"/>
                  </a:lnTo>
                  <a:lnTo>
                    <a:pt x="167374" y="2499285"/>
                  </a:lnTo>
                  <a:lnTo>
                    <a:pt x="167280" y="2504254"/>
                  </a:lnTo>
                  <a:lnTo>
                    <a:pt x="167184" y="2509223"/>
                  </a:lnTo>
                  <a:lnTo>
                    <a:pt x="167085" y="2514192"/>
                  </a:lnTo>
                  <a:lnTo>
                    <a:pt x="166985" y="2519160"/>
                  </a:lnTo>
                  <a:lnTo>
                    <a:pt x="166882" y="2524129"/>
                  </a:lnTo>
                  <a:lnTo>
                    <a:pt x="166780" y="2529098"/>
                  </a:lnTo>
                  <a:lnTo>
                    <a:pt x="166678" y="2534067"/>
                  </a:lnTo>
                  <a:lnTo>
                    <a:pt x="166577" y="2539036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0" name="pg38">
              <a:extLst>
                <a:ext uri="{FF2B5EF4-FFF2-40B4-BE49-F238E27FC236}">
                  <a16:creationId xmlns:a16="http://schemas.microsoft.com/office/drawing/2014/main" id="{F0AD49C1-F491-7B97-9495-7B2C85CED881}"/>
                </a:ext>
              </a:extLst>
            </p:cNvPr>
            <p:cNvSpPr/>
            <p:nvPr/>
          </p:nvSpPr>
          <p:spPr>
            <a:xfrm>
              <a:off x="7976947" y="3939505"/>
              <a:ext cx="387077" cy="2425831"/>
            </a:xfrm>
            <a:custGeom>
              <a:avLst/>
              <a:gdLst/>
              <a:ahLst/>
              <a:cxnLst/>
              <a:rect l="0" t="0" r="0" b="0"/>
              <a:pathLst>
                <a:path w="387077" h="2425831">
                  <a:moveTo>
                    <a:pt x="191538" y="2425831"/>
                  </a:moveTo>
                  <a:lnTo>
                    <a:pt x="191392" y="2421084"/>
                  </a:lnTo>
                  <a:lnTo>
                    <a:pt x="191255" y="2416337"/>
                  </a:lnTo>
                  <a:lnTo>
                    <a:pt x="191127" y="2411590"/>
                  </a:lnTo>
                  <a:lnTo>
                    <a:pt x="191013" y="2406842"/>
                  </a:lnTo>
                  <a:lnTo>
                    <a:pt x="190914" y="2402095"/>
                  </a:lnTo>
                  <a:lnTo>
                    <a:pt x="190830" y="2397348"/>
                  </a:lnTo>
                  <a:lnTo>
                    <a:pt x="190765" y="2392601"/>
                  </a:lnTo>
                  <a:lnTo>
                    <a:pt x="190721" y="2387854"/>
                  </a:lnTo>
                  <a:lnTo>
                    <a:pt x="190696" y="2383106"/>
                  </a:lnTo>
                  <a:lnTo>
                    <a:pt x="190690" y="2378359"/>
                  </a:lnTo>
                  <a:lnTo>
                    <a:pt x="190702" y="2373612"/>
                  </a:lnTo>
                  <a:lnTo>
                    <a:pt x="190729" y="2368865"/>
                  </a:lnTo>
                  <a:lnTo>
                    <a:pt x="190771" y="2364117"/>
                  </a:lnTo>
                  <a:lnTo>
                    <a:pt x="190826" y="2359370"/>
                  </a:lnTo>
                  <a:lnTo>
                    <a:pt x="190891" y="2354623"/>
                  </a:lnTo>
                  <a:lnTo>
                    <a:pt x="190964" y="2349876"/>
                  </a:lnTo>
                  <a:lnTo>
                    <a:pt x="191041" y="2345129"/>
                  </a:lnTo>
                  <a:lnTo>
                    <a:pt x="191119" y="2340381"/>
                  </a:lnTo>
                  <a:lnTo>
                    <a:pt x="191196" y="2335634"/>
                  </a:lnTo>
                  <a:lnTo>
                    <a:pt x="191269" y="2330887"/>
                  </a:lnTo>
                  <a:lnTo>
                    <a:pt x="191337" y="2326140"/>
                  </a:lnTo>
                  <a:lnTo>
                    <a:pt x="191397" y="2321392"/>
                  </a:lnTo>
                  <a:lnTo>
                    <a:pt x="191447" y="2316645"/>
                  </a:lnTo>
                  <a:lnTo>
                    <a:pt x="191486" y="2311898"/>
                  </a:lnTo>
                  <a:lnTo>
                    <a:pt x="191513" y="2307151"/>
                  </a:lnTo>
                  <a:lnTo>
                    <a:pt x="191528" y="2302404"/>
                  </a:lnTo>
                  <a:lnTo>
                    <a:pt x="191532" y="2297656"/>
                  </a:lnTo>
                  <a:lnTo>
                    <a:pt x="191526" y="2292909"/>
                  </a:lnTo>
                  <a:lnTo>
                    <a:pt x="191509" y="2288162"/>
                  </a:lnTo>
                  <a:lnTo>
                    <a:pt x="191483" y="2283415"/>
                  </a:lnTo>
                  <a:lnTo>
                    <a:pt x="191450" y="2278667"/>
                  </a:lnTo>
                  <a:lnTo>
                    <a:pt x="191410" y="2273920"/>
                  </a:lnTo>
                  <a:lnTo>
                    <a:pt x="191368" y="2269173"/>
                  </a:lnTo>
                  <a:lnTo>
                    <a:pt x="191324" y="2264426"/>
                  </a:lnTo>
                  <a:lnTo>
                    <a:pt x="191280" y="2259678"/>
                  </a:lnTo>
                  <a:lnTo>
                    <a:pt x="191239" y="2254931"/>
                  </a:lnTo>
                  <a:lnTo>
                    <a:pt x="191201" y="2250184"/>
                  </a:lnTo>
                  <a:lnTo>
                    <a:pt x="191168" y="2245437"/>
                  </a:lnTo>
                  <a:lnTo>
                    <a:pt x="191142" y="2240690"/>
                  </a:lnTo>
                  <a:lnTo>
                    <a:pt x="191124" y="2235942"/>
                  </a:lnTo>
                  <a:lnTo>
                    <a:pt x="191113" y="2231195"/>
                  </a:lnTo>
                  <a:lnTo>
                    <a:pt x="191110" y="2226448"/>
                  </a:lnTo>
                  <a:lnTo>
                    <a:pt x="191113" y="2221701"/>
                  </a:lnTo>
                  <a:lnTo>
                    <a:pt x="191123" y="2216953"/>
                  </a:lnTo>
                  <a:lnTo>
                    <a:pt x="191137" y="2212206"/>
                  </a:lnTo>
                  <a:lnTo>
                    <a:pt x="191157" y="2207459"/>
                  </a:lnTo>
                  <a:lnTo>
                    <a:pt x="191179" y="2202712"/>
                  </a:lnTo>
                  <a:lnTo>
                    <a:pt x="191201" y="2197965"/>
                  </a:lnTo>
                  <a:lnTo>
                    <a:pt x="191223" y="2193217"/>
                  </a:lnTo>
                  <a:lnTo>
                    <a:pt x="191243" y="2188470"/>
                  </a:lnTo>
                  <a:lnTo>
                    <a:pt x="191258" y="2183723"/>
                  </a:lnTo>
                  <a:lnTo>
                    <a:pt x="191268" y="2178976"/>
                  </a:lnTo>
                  <a:lnTo>
                    <a:pt x="191272" y="2174228"/>
                  </a:lnTo>
                  <a:lnTo>
                    <a:pt x="191267" y="2169481"/>
                  </a:lnTo>
                  <a:lnTo>
                    <a:pt x="191252" y="2164734"/>
                  </a:lnTo>
                  <a:lnTo>
                    <a:pt x="191228" y="2159987"/>
                  </a:lnTo>
                  <a:lnTo>
                    <a:pt x="191193" y="2155240"/>
                  </a:lnTo>
                  <a:lnTo>
                    <a:pt x="191149" y="2150492"/>
                  </a:lnTo>
                  <a:lnTo>
                    <a:pt x="191094" y="2145745"/>
                  </a:lnTo>
                  <a:lnTo>
                    <a:pt x="191031" y="2140998"/>
                  </a:lnTo>
                  <a:lnTo>
                    <a:pt x="190958" y="2136251"/>
                  </a:lnTo>
                  <a:lnTo>
                    <a:pt x="190878" y="2131503"/>
                  </a:lnTo>
                  <a:lnTo>
                    <a:pt x="190792" y="2126756"/>
                  </a:lnTo>
                  <a:lnTo>
                    <a:pt x="190701" y="2122009"/>
                  </a:lnTo>
                  <a:lnTo>
                    <a:pt x="190609" y="2117262"/>
                  </a:lnTo>
                  <a:lnTo>
                    <a:pt x="190516" y="2112515"/>
                  </a:lnTo>
                  <a:lnTo>
                    <a:pt x="190424" y="2107767"/>
                  </a:lnTo>
                  <a:lnTo>
                    <a:pt x="190337" y="2103020"/>
                  </a:lnTo>
                  <a:lnTo>
                    <a:pt x="190254" y="2098273"/>
                  </a:lnTo>
                  <a:lnTo>
                    <a:pt x="190180" y="2093526"/>
                  </a:lnTo>
                  <a:lnTo>
                    <a:pt x="190115" y="2088778"/>
                  </a:lnTo>
                  <a:lnTo>
                    <a:pt x="190059" y="2084031"/>
                  </a:lnTo>
                  <a:lnTo>
                    <a:pt x="190014" y="2079284"/>
                  </a:lnTo>
                  <a:lnTo>
                    <a:pt x="189978" y="2074537"/>
                  </a:lnTo>
                  <a:lnTo>
                    <a:pt x="189951" y="2069789"/>
                  </a:lnTo>
                  <a:lnTo>
                    <a:pt x="189932" y="2065042"/>
                  </a:lnTo>
                  <a:lnTo>
                    <a:pt x="189919" y="2060295"/>
                  </a:lnTo>
                  <a:lnTo>
                    <a:pt x="189911" y="2055548"/>
                  </a:lnTo>
                  <a:lnTo>
                    <a:pt x="189905" y="2050801"/>
                  </a:lnTo>
                  <a:lnTo>
                    <a:pt x="189896" y="2046053"/>
                  </a:lnTo>
                  <a:lnTo>
                    <a:pt x="189884" y="2041306"/>
                  </a:lnTo>
                  <a:lnTo>
                    <a:pt x="189864" y="2036559"/>
                  </a:lnTo>
                  <a:lnTo>
                    <a:pt x="189834" y="2031812"/>
                  </a:lnTo>
                  <a:lnTo>
                    <a:pt x="189792" y="2027064"/>
                  </a:lnTo>
                  <a:lnTo>
                    <a:pt x="189735" y="2022317"/>
                  </a:lnTo>
                  <a:lnTo>
                    <a:pt x="189659" y="2017570"/>
                  </a:lnTo>
                  <a:lnTo>
                    <a:pt x="189565" y="2012823"/>
                  </a:lnTo>
                  <a:lnTo>
                    <a:pt x="189453" y="2008076"/>
                  </a:lnTo>
                  <a:lnTo>
                    <a:pt x="189323" y="2003328"/>
                  </a:lnTo>
                  <a:lnTo>
                    <a:pt x="189176" y="1998581"/>
                  </a:lnTo>
                  <a:lnTo>
                    <a:pt x="189013" y="1993834"/>
                  </a:lnTo>
                  <a:lnTo>
                    <a:pt x="188836" y="1989087"/>
                  </a:lnTo>
                  <a:lnTo>
                    <a:pt x="188647" y="1984339"/>
                  </a:lnTo>
                  <a:lnTo>
                    <a:pt x="188448" y="1979592"/>
                  </a:lnTo>
                  <a:lnTo>
                    <a:pt x="188244" y="1974845"/>
                  </a:lnTo>
                  <a:lnTo>
                    <a:pt x="188038" y="1970098"/>
                  </a:lnTo>
                  <a:lnTo>
                    <a:pt x="187833" y="1965351"/>
                  </a:lnTo>
                  <a:lnTo>
                    <a:pt x="187631" y="1960603"/>
                  </a:lnTo>
                  <a:lnTo>
                    <a:pt x="187436" y="1955856"/>
                  </a:lnTo>
                  <a:lnTo>
                    <a:pt x="187250" y="1951109"/>
                  </a:lnTo>
                  <a:lnTo>
                    <a:pt x="187076" y="1946362"/>
                  </a:lnTo>
                  <a:lnTo>
                    <a:pt x="186917" y="1941614"/>
                  </a:lnTo>
                  <a:lnTo>
                    <a:pt x="186773" y="1936867"/>
                  </a:lnTo>
                  <a:lnTo>
                    <a:pt x="186645" y="1932120"/>
                  </a:lnTo>
                  <a:lnTo>
                    <a:pt x="186532" y="1927373"/>
                  </a:lnTo>
                  <a:lnTo>
                    <a:pt x="186437" y="1922626"/>
                  </a:lnTo>
                  <a:lnTo>
                    <a:pt x="186357" y="1917878"/>
                  </a:lnTo>
                  <a:lnTo>
                    <a:pt x="186293" y="1913131"/>
                  </a:lnTo>
                  <a:lnTo>
                    <a:pt x="186247" y="1908384"/>
                  </a:lnTo>
                  <a:lnTo>
                    <a:pt x="186213" y="1903637"/>
                  </a:lnTo>
                  <a:lnTo>
                    <a:pt x="186190" y="1898889"/>
                  </a:lnTo>
                  <a:lnTo>
                    <a:pt x="186178" y="1894142"/>
                  </a:lnTo>
                  <a:lnTo>
                    <a:pt x="186172" y="1889395"/>
                  </a:lnTo>
                  <a:lnTo>
                    <a:pt x="186172" y="1884648"/>
                  </a:lnTo>
                  <a:lnTo>
                    <a:pt x="186175" y="1879900"/>
                  </a:lnTo>
                  <a:lnTo>
                    <a:pt x="186179" y="1875153"/>
                  </a:lnTo>
                  <a:lnTo>
                    <a:pt x="186180" y="1870406"/>
                  </a:lnTo>
                  <a:lnTo>
                    <a:pt x="186176" y="1865659"/>
                  </a:lnTo>
                  <a:lnTo>
                    <a:pt x="186166" y="1860912"/>
                  </a:lnTo>
                  <a:lnTo>
                    <a:pt x="186146" y="1856164"/>
                  </a:lnTo>
                  <a:lnTo>
                    <a:pt x="186116" y="1851417"/>
                  </a:lnTo>
                  <a:lnTo>
                    <a:pt x="186073" y="1846670"/>
                  </a:lnTo>
                  <a:lnTo>
                    <a:pt x="186017" y="1841923"/>
                  </a:lnTo>
                  <a:lnTo>
                    <a:pt x="185946" y="1837175"/>
                  </a:lnTo>
                  <a:lnTo>
                    <a:pt x="185859" y="1832428"/>
                  </a:lnTo>
                  <a:lnTo>
                    <a:pt x="185757" y="1827681"/>
                  </a:lnTo>
                  <a:lnTo>
                    <a:pt x="185640" y="1822934"/>
                  </a:lnTo>
                  <a:lnTo>
                    <a:pt x="185510" y="1818187"/>
                  </a:lnTo>
                  <a:lnTo>
                    <a:pt x="185366" y="1813439"/>
                  </a:lnTo>
                  <a:lnTo>
                    <a:pt x="185211" y="1808692"/>
                  </a:lnTo>
                  <a:lnTo>
                    <a:pt x="185045" y="1803945"/>
                  </a:lnTo>
                  <a:lnTo>
                    <a:pt x="184868" y="1799198"/>
                  </a:lnTo>
                  <a:lnTo>
                    <a:pt x="184683" y="1794450"/>
                  </a:lnTo>
                  <a:lnTo>
                    <a:pt x="184493" y="1789703"/>
                  </a:lnTo>
                  <a:lnTo>
                    <a:pt x="184298" y="1784956"/>
                  </a:lnTo>
                  <a:lnTo>
                    <a:pt x="184101" y="1780209"/>
                  </a:lnTo>
                  <a:lnTo>
                    <a:pt x="183902" y="1775462"/>
                  </a:lnTo>
                  <a:lnTo>
                    <a:pt x="183704" y="1770714"/>
                  </a:lnTo>
                  <a:lnTo>
                    <a:pt x="183508" y="1765967"/>
                  </a:lnTo>
                  <a:lnTo>
                    <a:pt x="183316" y="1761220"/>
                  </a:lnTo>
                  <a:lnTo>
                    <a:pt x="183129" y="1756473"/>
                  </a:lnTo>
                  <a:lnTo>
                    <a:pt x="182947" y="1751725"/>
                  </a:lnTo>
                  <a:lnTo>
                    <a:pt x="182772" y="1746978"/>
                  </a:lnTo>
                  <a:lnTo>
                    <a:pt x="182605" y="1742231"/>
                  </a:lnTo>
                  <a:lnTo>
                    <a:pt x="182445" y="1737484"/>
                  </a:lnTo>
                  <a:lnTo>
                    <a:pt x="182293" y="1732737"/>
                  </a:lnTo>
                  <a:lnTo>
                    <a:pt x="182150" y="1727989"/>
                  </a:lnTo>
                  <a:lnTo>
                    <a:pt x="182016" y="1723242"/>
                  </a:lnTo>
                  <a:lnTo>
                    <a:pt x="181889" y="1718495"/>
                  </a:lnTo>
                  <a:lnTo>
                    <a:pt x="181770" y="1713748"/>
                  </a:lnTo>
                  <a:lnTo>
                    <a:pt x="181658" y="1709000"/>
                  </a:lnTo>
                  <a:lnTo>
                    <a:pt x="181552" y="1704253"/>
                  </a:lnTo>
                  <a:lnTo>
                    <a:pt x="181452" y="1699506"/>
                  </a:lnTo>
                  <a:lnTo>
                    <a:pt x="181356" y="1694759"/>
                  </a:lnTo>
                  <a:lnTo>
                    <a:pt x="181265" y="1690012"/>
                  </a:lnTo>
                  <a:lnTo>
                    <a:pt x="181178" y="1685264"/>
                  </a:lnTo>
                  <a:lnTo>
                    <a:pt x="181092" y="1680517"/>
                  </a:lnTo>
                  <a:lnTo>
                    <a:pt x="181007" y="1675770"/>
                  </a:lnTo>
                  <a:lnTo>
                    <a:pt x="180923" y="1671023"/>
                  </a:lnTo>
                  <a:lnTo>
                    <a:pt x="180837" y="1666275"/>
                  </a:lnTo>
                  <a:lnTo>
                    <a:pt x="180749" y="1661528"/>
                  </a:lnTo>
                  <a:lnTo>
                    <a:pt x="180658" y="1656781"/>
                  </a:lnTo>
                  <a:lnTo>
                    <a:pt x="180561" y="1652034"/>
                  </a:lnTo>
                  <a:lnTo>
                    <a:pt x="180458" y="1647286"/>
                  </a:lnTo>
                  <a:lnTo>
                    <a:pt x="180346" y="1642539"/>
                  </a:lnTo>
                  <a:lnTo>
                    <a:pt x="180226" y="1637792"/>
                  </a:lnTo>
                  <a:lnTo>
                    <a:pt x="180095" y="1633045"/>
                  </a:lnTo>
                  <a:lnTo>
                    <a:pt x="179952" y="1628298"/>
                  </a:lnTo>
                  <a:lnTo>
                    <a:pt x="179797" y="1623550"/>
                  </a:lnTo>
                  <a:lnTo>
                    <a:pt x="179628" y="1618803"/>
                  </a:lnTo>
                  <a:lnTo>
                    <a:pt x="179443" y="1614056"/>
                  </a:lnTo>
                  <a:lnTo>
                    <a:pt x="179242" y="1609309"/>
                  </a:lnTo>
                  <a:lnTo>
                    <a:pt x="179026" y="1604561"/>
                  </a:lnTo>
                  <a:lnTo>
                    <a:pt x="178794" y="1599814"/>
                  </a:lnTo>
                  <a:lnTo>
                    <a:pt x="178546" y="1595067"/>
                  </a:lnTo>
                  <a:lnTo>
                    <a:pt x="178282" y="1590320"/>
                  </a:lnTo>
                  <a:lnTo>
                    <a:pt x="178001" y="1585573"/>
                  </a:lnTo>
                  <a:lnTo>
                    <a:pt x="177704" y="1580825"/>
                  </a:lnTo>
                  <a:lnTo>
                    <a:pt x="177387" y="1576078"/>
                  </a:lnTo>
                  <a:lnTo>
                    <a:pt x="177052" y="1571331"/>
                  </a:lnTo>
                  <a:lnTo>
                    <a:pt x="176699" y="1566584"/>
                  </a:lnTo>
                  <a:lnTo>
                    <a:pt x="176327" y="1561836"/>
                  </a:lnTo>
                  <a:lnTo>
                    <a:pt x="175935" y="1557089"/>
                  </a:lnTo>
                  <a:lnTo>
                    <a:pt x="175523" y="1552342"/>
                  </a:lnTo>
                  <a:lnTo>
                    <a:pt x="175088" y="1547595"/>
                  </a:lnTo>
                  <a:lnTo>
                    <a:pt x="174629" y="1542848"/>
                  </a:lnTo>
                  <a:lnTo>
                    <a:pt x="174143" y="1538100"/>
                  </a:lnTo>
                  <a:lnTo>
                    <a:pt x="173632" y="1533353"/>
                  </a:lnTo>
                  <a:lnTo>
                    <a:pt x="173094" y="1528606"/>
                  </a:lnTo>
                  <a:lnTo>
                    <a:pt x="172528" y="1523859"/>
                  </a:lnTo>
                  <a:lnTo>
                    <a:pt x="171935" y="1519111"/>
                  </a:lnTo>
                  <a:lnTo>
                    <a:pt x="171314" y="1514364"/>
                  </a:lnTo>
                  <a:lnTo>
                    <a:pt x="170663" y="1509617"/>
                  </a:lnTo>
                  <a:lnTo>
                    <a:pt x="169982" y="1504870"/>
                  </a:lnTo>
                  <a:lnTo>
                    <a:pt x="169270" y="1500123"/>
                  </a:lnTo>
                  <a:lnTo>
                    <a:pt x="168531" y="1495375"/>
                  </a:lnTo>
                  <a:lnTo>
                    <a:pt x="167765" y="1490628"/>
                  </a:lnTo>
                  <a:lnTo>
                    <a:pt x="166974" y="1485881"/>
                  </a:lnTo>
                  <a:lnTo>
                    <a:pt x="166158" y="1481134"/>
                  </a:lnTo>
                  <a:lnTo>
                    <a:pt x="165320" y="1476386"/>
                  </a:lnTo>
                  <a:lnTo>
                    <a:pt x="164461" y="1471639"/>
                  </a:lnTo>
                  <a:lnTo>
                    <a:pt x="163580" y="1466892"/>
                  </a:lnTo>
                  <a:lnTo>
                    <a:pt x="162682" y="1462145"/>
                  </a:lnTo>
                  <a:lnTo>
                    <a:pt x="161767" y="1457397"/>
                  </a:lnTo>
                  <a:lnTo>
                    <a:pt x="160838" y="1452650"/>
                  </a:lnTo>
                  <a:lnTo>
                    <a:pt x="159896" y="1447903"/>
                  </a:lnTo>
                  <a:lnTo>
                    <a:pt x="158941" y="1443156"/>
                  </a:lnTo>
                  <a:lnTo>
                    <a:pt x="157973" y="1438409"/>
                  </a:lnTo>
                  <a:lnTo>
                    <a:pt x="156993" y="1433661"/>
                  </a:lnTo>
                  <a:lnTo>
                    <a:pt x="155997" y="1428914"/>
                  </a:lnTo>
                  <a:lnTo>
                    <a:pt x="154986" y="1424167"/>
                  </a:lnTo>
                  <a:lnTo>
                    <a:pt x="153958" y="1419420"/>
                  </a:lnTo>
                  <a:lnTo>
                    <a:pt x="152911" y="1414672"/>
                  </a:lnTo>
                  <a:lnTo>
                    <a:pt x="151842" y="1409925"/>
                  </a:lnTo>
                  <a:lnTo>
                    <a:pt x="150750" y="1405178"/>
                  </a:lnTo>
                  <a:lnTo>
                    <a:pt x="149630" y="1400431"/>
                  </a:lnTo>
                  <a:lnTo>
                    <a:pt x="148479" y="1395684"/>
                  </a:lnTo>
                  <a:lnTo>
                    <a:pt x="147292" y="1390936"/>
                  </a:lnTo>
                  <a:lnTo>
                    <a:pt x="146069" y="1386189"/>
                  </a:lnTo>
                  <a:lnTo>
                    <a:pt x="144808" y="1381442"/>
                  </a:lnTo>
                  <a:lnTo>
                    <a:pt x="143510" y="1376695"/>
                  </a:lnTo>
                  <a:lnTo>
                    <a:pt x="142172" y="1371947"/>
                  </a:lnTo>
                  <a:lnTo>
                    <a:pt x="140796" y="1367200"/>
                  </a:lnTo>
                  <a:lnTo>
                    <a:pt x="139382" y="1362453"/>
                  </a:lnTo>
                  <a:lnTo>
                    <a:pt x="137927" y="1357706"/>
                  </a:lnTo>
                  <a:lnTo>
                    <a:pt x="136437" y="1352959"/>
                  </a:lnTo>
                  <a:lnTo>
                    <a:pt x="134916" y="1348211"/>
                  </a:lnTo>
                  <a:lnTo>
                    <a:pt x="133369" y="1343464"/>
                  </a:lnTo>
                  <a:lnTo>
                    <a:pt x="131799" y="1338717"/>
                  </a:lnTo>
                  <a:lnTo>
                    <a:pt x="130211" y="1333970"/>
                  </a:lnTo>
                  <a:lnTo>
                    <a:pt x="128609" y="1329222"/>
                  </a:lnTo>
                  <a:lnTo>
                    <a:pt x="126996" y="1324475"/>
                  </a:lnTo>
                  <a:lnTo>
                    <a:pt x="125379" y="1319728"/>
                  </a:lnTo>
                  <a:lnTo>
                    <a:pt x="123762" y="1314981"/>
                  </a:lnTo>
                  <a:lnTo>
                    <a:pt x="122148" y="1310234"/>
                  </a:lnTo>
                  <a:lnTo>
                    <a:pt x="120542" y="1305486"/>
                  </a:lnTo>
                  <a:lnTo>
                    <a:pt x="118946" y="1300739"/>
                  </a:lnTo>
                  <a:lnTo>
                    <a:pt x="117361" y="1295992"/>
                  </a:lnTo>
                  <a:lnTo>
                    <a:pt x="115789" y="1291245"/>
                  </a:lnTo>
                  <a:lnTo>
                    <a:pt x="114232" y="1286497"/>
                  </a:lnTo>
                  <a:lnTo>
                    <a:pt x="112692" y="1281750"/>
                  </a:lnTo>
                  <a:lnTo>
                    <a:pt x="111165" y="1277003"/>
                  </a:lnTo>
                  <a:lnTo>
                    <a:pt x="109650" y="1272256"/>
                  </a:lnTo>
                  <a:lnTo>
                    <a:pt x="108144" y="1267509"/>
                  </a:lnTo>
                  <a:lnTo>
                    <a:pt x="106643" y="1262761"/>
                  </a:lnTo>
                  <a:lnTo>
                    <a:pt x="105143" y="1258014"/>
                  </a:lnTo>
                  <a:lnTo>
                    <a:pt x="103640" y="1253267"/>
                  </a:lnTo>
                  <a:lnTo>
                    <a:pt x="102126" y="1248520"/>
                  </a:lnTo>
                  <a:lnTo>
                    <a:pt x="100590" y="1243772"/>
                  </a:lnTo>
                  <a:lnTo>
                    <a:pt x="99027" y="1239025"/>
                  </a:lnTo>
                  <a:lnTo>
                    <a:pt x="97429" y="1234278"/>
                  </a:lnTo>
                  <a:lnTo>
                    <a:pt x="95786" y="1229531"/>
                  </a:lnTo>
                  <a:lnTo>
                    <a:pt x="94091" y="1224783"/>
                  </a:lnTo>
                  <a:lnTo>
                    <a:pt x="92336" y="1220036"/>
                  </a:lnTo>
                  <a:lnTo>
                    <a:pt x="90513" y="1215289"/>
                  </a:lnTo>
                  <a:lnTo>
                    <a:pt x="88607" y="1210542"/>
                  </a:lnTo>
                  <a:lnTo>
                    <a:pt x="86613" y="1205795"/>
                  </a:lnTo>
                  <a:lnTo>
                    <a:pt x="84533" y="1201047"/>
                  </a:lnTo>
                  <a:lnTo>
                    <a:pt x="82366" y="1196300"/>
                  </a:lnTo>
                  <a:lnTo>
                    <a:pt x="80112" y="1191553"/>
                  </a:lnTo>
                  <a:lnTo>
                    <a:pt x="77772" y="1186806"/>
                  </a:lnTo>
                  <a:lnTo>
                    <a:pt x="75350" y="1182058"/>
                  </a:lnTo>
                  <a:lnTo>
                    <a:pt x="72851" y="1177311"/>
                  </a:lnTo>
                  <a:lnTo>
                    <a:pt x="70275" y="1172564"/>
                  </a:lnTo>
                  <a:lnTo>
                    <a:pt x="67638" y="1167817"/>
                  </a:lnTo>
                  <a:lnTo>
                    <a:pt x="64954" y="1163070"/>
                  </a:lnTo>
                  <a:lnTo>
                    <a:pt x="62234" y="1158322"/>
                  </a:lnTo>
                  <a:lnTo>
                    <a:pt x="59490" y="1153575"/>
                  </a:lnTo>
                  <a:lnTo>
                    <a:pt x="56733" y="1148828"/>
                  </a:lnTo>
                  <a:lnTo>
                    <a:pt x="53975" y="1144081"/>
                  </a:lnTo>
                  <a:lnTo>
                    <a:pt x="51229" y="1139333"/>
                  </a:lnTo>
                  <a:lnTo>
                    <a:pt x="48512" y="1134586"/>
                  </a:lnTo>
                  <a:lnTo>
                    <a:pt x="45832" y="1129839"/>
                  </a:lnTo>
                  <a:lnTo>
                    <a:pt x="43201" y="1125092"/>
                  </a:lnTo>
                  <a:lnTo>
                    <a:pt x="40625" y="1120345"/>
                  </a:lnTo>
                  <a:lnTo>
                    <a:pt x="38114" y="1115597"/>
                  </a:lnTo>
                  <a:lnTo>
                    <a:pt x="35674" y="1110850"/>
                  </a:lnTo>
                  <a:lnTo>
                    <a:pt x="33311" y="1106103"/>
                  </a:lnTo>
                  <a:lnTo>
                    <a:pt x="31033" y="1101356"/>
                  </a:lnTo>
                  <a:lnTo>
                    <a:pt x="28853" y="1096608"/>
                  </a:lnTo>
                  <a:lnTo>
                    <a:pt x="26762" y="1091861"/>
                  </a:lnTo>
                  <a:lnTo>
                    <a:pt x="24763" y="1087114"/>
                  </a:lnTo>
                  <a:lnTo>
                    <a:pt x="22856" y="1082367"/>
                  </a:lnTo>
                  <a:lnTo>
                    <a:pt x="21040" y="1077620"/>
                  </a:lnTo>
                  <a:lnTo>
                    <a:pt x="19316" y="1072872"/>
                  </a:lnTo>
                  <a:lnTo>
                    <a:pt x="17681" y="1068125"/>
                  </a:lnTo>
                  <a:lnTo>
                    <a:pt x="16142" y="1063378"/>
                  </a:lnTo>
                  <a:lnTo>
                    <a:pt x="14694" y="1058631"/>
                  </a:lnTo>
                  <a:lnTo>
                    <a:pt x="13328" y="1053883"/>
                  </a:lnTo>
                  <a:lnTo>
                    <a:pt x="12038" y="1049136"/>
                  </a:lnTo>
                  <a:lnTo>
                    <a:pt x="10823" y="1044389"/>
                  </a:lnTo>
                  <a:lnTo>
                    <a:pt x="9677" y="1039642"/>
                  </a:lnTo>
                  <a:lnTo>
                    <a:pt x="8598" y="1034894"/>
                  </a:lnTo>
                  <a:lnTo>
                    <a:pt x="7582" y="1030147"/>
                  </a:lnTo>
                  <a:lnTo>
                    <a:pt x="6633" y="1025400"/>
                  </a:lnTo>
                  <a:lnTo>
                    <a:pt x="5744" y="1020653"/>
                  </a:lnTo>
                  <a:lnTo>
                    <a:pt x="4910" y="1015906"/>
                  </a:lnTo>
                  <a:lnTo>
                    <a:pt x="4132" y="1011158"/>
                  </a:lnTo>
                  <a:lnTo>
                    <a:pt x="3409" y="1006411"/>
                  </a:lnTo>
                  <a:lnTo>
                    <a:pt x="2744" y="1001664"/>
                  </a:lnTo>
                  <a:lnTo>
                    <a:pt x="2138" y="996917"/>
                  </a:lnTo>
                  <a:lnTo>
                    <a:pt x="1596" y="992169"/>
                  </a:lnTo>
                  <a:lnTo>
                    <a:pt x="1131" y="987422"/>
                  </a:lnTo>
                  <a:lnTo>
                    <a:pt x="741" y="982675"/>
                  </a:lnTo>
                  <a:lnTo>
                    <a:pt x="428" y="977928"/>
                  </a:lnTo>
                  <a:lnTo>
                    <a:pt x="197" y="973181"/>
                  </a:lnTo>
                  <a:lnTo>
                    <a:pt x="53" y="968433"/>
                  </a:lnTo>
                  <a:lnTo>
                    <a:pt x="0" y="963686"/>
                  </a:lnTo>
                  <a:lnTo>
                    <a:pt x="38" y="958939"/>
                  </a:lnTo>
                  <a:lnTo>
                    <a:pt x="175" y="954192"/>
                  </a:lnTo>
                  <a:lnTo>
                    <a:pt x="419" y="949444"/>
                  </a:lnTo>
                  <a:lnTo>
                    <a:pt x="754" y="944697"/>
                  </a:lnTo>
                  <a:lnTo>
                    <a:pt x="1178" y="939950"/>
                  </a:lnTo>
                  <a:lnTo>
                    <a:pt x="1686" y="935203"/>
                  </a:lnTo>
                  <a:lnTo>
                    <a:pt x="2271" y="930456"/>
                  </a:lnTo>
                  <a:lnTo>
                    <a:pt x="2926" y="925708"/>
                  </a:lnTo>
                  <a:lnTo>
                    <a:pt x="3644" y="920961"/>
                  </a:lnTo>
                  <a:lnTo>
                    <a:pt x="4420" y="916214"/>
                  </a:lnTo>
                  <a:lnTo>
                    <a:pt x="5244" y="911467"/>
                  </a:lnTo>
                  <a:lnTo>
                    <a:pt x="6103" y="906719"/>
                  </a:lnTo>
                  <a:lnTo>
                    <a:pt x="6992" y="901972"/>
                  </a:lnTo>
                  <a:lnTo>
                    <a:pt x="7904" y="897225"/>
                  </a:lnTo>
                  <a:lnTo>
                    <a:pt x="8834" y="892478"/>
                  </a:lnTo>
                  <a:lnTo>
                    <a:pt x="9780" y="887731"/>
                  </a:lnTo>
                  <a:lnTo>
                    <a:pt x="10738" y="882983"/>
                  </a:lnTo>
                  <a:lnTo>
                    <a:pt x="11711" y="878236"/>
                  </a:lnTo>
                  <a:lnTo>
                    <a:pt x="12698" y="873489"/>
                  </a:lnTo>
                  <a:lnTo>
                    <a:pt x="13699" y="868742"/>
                  </a:lnTo>
                  <a:lnTo>
                    <a:pt x="14717" y="863994"/>
                  </a:lnTo>
                  <a:lnTo>
                    <a:pt x="15754" y="859247"/>
                  </a:lnTo>
                  <a:lnTo>
                    <a:pt x="16812" y="854500"/>
                  </a:lnTo>
                  <a:lnTo>
                    <a:pt x="17893" y="849753"/>
                  </a:lnTo>
                  <a:lnTo>
                    <a:pt x="18999" y="845006"/>
                  </a:lnTo>
                  <a:lnTo>
                    <a:pt x="20136" y="840258"/>
                  </a:lnTo>
                  <a:lnTo>
                    <a:pt x="21300" y="835511"/>
                  </a:lnTo>
                  <a:lnTo>
                    <a:pt x="22491" y="830764"/>
                  </a:lnTo>
                  <a:lnTo>
                    <a:pt x="23709" y="826017"/>
                  </a:lnTo>
                  <a:lnTo>
                    <a:pt x="24953" y="821269"/>
                  </a:lnTo>
                  <a:lnTo>
                    <a:pt x="26223" y="816522"/>
                  </a:lnTo>
                  <a:lnTo>
                    <a:pt x="27519" y="811775"/>
                  </a:lnTo>
                  <a:lnTo>
                    <a:pt x="28843" y="807028"/>
                  </a:lnTo>
                  <a:lnTo>
                    <a:pt x="30199" y="802280"/>
                  </a:lnTo>
                  <a:lnTo>
                    <a:pt x="31585" y="797533"/>
                  </a:lnTo>
                  <a:lnTo>
                    <a:pt x="33006" y="792786"/>
                  </a:lnTo>
                  <a:lnTo>
                    <a:pt x="34465" y="788039"/>
                  </a:lnTo>
                  <a:lnTo>
                    <a:pt x="35965" y="783292"/>
                  </a:lnTo>
                  <a:lnTo>
                    <a:pt x="37514" y="778544"/>
                  </a:lnTo>
                  <a:lnTo>
                    <a:pt x="39115" y="773797"/>
                  </a:lnTo>
                  <a:lnTo>
                    <a:pt x="40779" y="769050"/>
                  </a:lnTo>
                  <a:lnTo>
                    <a:pt x="42516" y="764303"/>
                  </a:lnTo>
                  <a:lnTo>
                    <a:pt x="44325" y="759555"/>
                  </a:lnTo>
                  <a:lnTo>
                    <a:pt x="46210" y="754808"/>
                  </a:lnTo>
                  <a:lnTo>
                    <a:pt x="48177" y="750061"/>
                  </a:lnTo>
                  <a:lnTo>
                    <a:pt x="50227" y="745314"/>
                  </a:lnTo>
                  <a:lnTo>
                    <a:pt x="52362" y="740567"/>
                  </a:lnTo>
                  <a:lnTo>
                    <a:pt x="54586" y="735819"/>
                  </a:lnTo>
                  <a:lnTo>
                    <a:pt x="56905" y="731072"/>
                  </a:lnTo>
                  <a:lnTo>
                    <a:pt x="59316" y="726325"/>
                  </a:lnTo>
                  <a:lnTo>
                    <a:pt x="61807" y="721578"/>
                  </a:lnTo>
                  <a:lnTo>
                    <a:pt x="64377" y="716830"/>
                  </a:lnTo>
                  <a:lnTo>
                    <a:pt x="67019" y="712083"/>
                  </a:lnTo>
                  <a:lnTo>
                    <a:pt x="69728" y="707336"/>
                  </a:lnTo>
                  <a:lnTo>
                    <a:pt x="72497" y="702589"/>
                  </a:lnTo>
                  <a:lnTo>
                    <a:pt x="75320" y="697842"/>
                  </a:lnTo>
                  <a:lnTo>
                    <a:pt x="78194" y="693094"/>
                  </a:lnTo>
                  <a:lnTo>
                    <a:pt x="81105" y="688347"/>
                  </a:lnTo>
                  <a:lnTo>
                    <a:pt x="84045" y="683600"/>
                  </a:lnTo>
                  <a:lnTo>
                    <a:pt x="87006" y="678853"/>
                  </a:lnTo>
                  <a:lnTo>
                    <a:pt x="89981" y="674105"/>
                  </a:lnTo>
                  <a:lnTo>
                    <a:pt x="92963" y="669358"/>
                  </a:lnTo>
                  <a:lnTo>
                    <a:pt x="95946" y="664611"/>
                  </a:lnTo>
                  <a:lnTo>
                    <a:pt x="98923" y="659864"/>
                  </a:lnTo>
                  <a:lnTo>
                    <a:pt x="101884" y="655117"/>
                  </a:lnTo>
                  <a:lnTo>
                    <a:pt x="104822" y="650369"/>
                  </a:lnTo>
                  <a:lnTo>
                    <a:pt x="107730" y="645622"/>
                  </a:lnTo>
                  <a:lnTo>
                    <a:pt x="110602" y="640875"/>
                  </a:lnTo>
                  <a:lnTo>
                    <a:pt x="113429" y="636128"/>
                  </a:lnTo>
                  <a:lnTo>
                    <a:pt x="116203" y="631380"/>
                  </a:lnTo>
                  <a:lnTo>
                    <a:pt x="118917" y="626633"/>
                  </a:lnTo>
                  <a:lnTo>
                    <a:pt x="121558" y="621886"/>
                  </a:lnTo>
                  <a:lnTo>
                    <a:pt x="124112" y="617139"/>
                  </a:lnTo>
                  <a:lnTo>
                    <a:pt x="126582" y="612391"/>
                  </a:lnTo>
                  <a:lnTo>
                    <a:pt x="128962" y="607644"/>
                  </a:lnTo>
                  <a:lnTo>
                    <a:pt x="131249" y="602897"/>
                  </a:lnTo>
                  <a:lnTo>
                    <a:pt x="133439" y="598150"/>
                  </a:lnTo>
                  <a:lnTo>
                    <a:pt x="135532" y="593403"/>
                  </a:lnTo>
                  <a:lnTo>
                    <a:pt x="137529" y="588655"/>
                  </a:lnTo>
                  <a:lnTo>
                    <a:pt x="139424" y="583908"/>
                  </a:lnTo>
                  <a:lnTo>
                    <a:pt x="141225" y="579161"/>
                  </a:lnTo>
                  <a:lnTo>
                    <a:pt x="142946" y="574414"/>
                  </a:lnTo>
                  <a:lnTo>
                    <a:pt x="144595" y="569666"/>
                  </a:lnTo>
                  <a:lnTo>
                    <a:pt x="146181" y="564919"/>
                  </a:lnTo>
                  <a:lnTo>
                    <a:pt x="147711" y="560172"/>
                  </a:lnTo>
                  <a:lnTo>
                    <a:pt x="149195" y="555425"/>
                  </a:lnTo>
                  <a:lnTo>
                    <a:pt x="150642" y="550678"/>
                  </a:lnTo>
                  <a:lnTo>
                    <a:pt x="152057" y="545930"/>
                  </a:lnTo>
                  <a:lnTo>
                    <a:pt x="153453" y="541183"/>
                  </a:lnTo>
                  <a:lnTo>
                    <a:pt x="154835" y="536436"/>
                  </a:lnTo>
                  <a:lnTo>
                    <a:pt x="156207" y="531689"/>
                  </a:lnTo>
                  <a:lnTo>
                    <a:pt x="157572" y="526941"/>
                  </a:lnTo>
                  <a:lnTo>
                    <a:pt x="158931" y="522194"/>
                  </a:lnTo>
                  <a:lnTo>
                    <a:pt x="160283" y="517447"/>
                  </a:lnTo>
                  <a:lnTo>
                    <a:pt x="161627" y="512700"/>
                  </a:lnTo>
                  <a:lnTo>
                    <a:pt x="162955" y="507953"/>
                  </a:lnTo>
                  <a:lnTo>
                    <a:pt x="164265" y="503205"/>
                  </a:lnTo>
                  <a:lnTo>
                    <a:pt x="165551" y="498458"/>
                  </a:lnTo>
                  <a:lnTo>
                    <a:pt x="166808" y="493711"/>
                  </a:lnTo>
                  <a:lnTo>
                    <a:pt x="168028" y="488964"/>
                  </a:lnTo>
                  <a:lnTo>
                    <a:pt x="169207" y="484216"/>
                  </a:lnTo>
                  <a:lnTo>
                    <a:pt x="170338" y="479469"/>
                  </a:lnTo>
                  <a:lnTo>
                    <a:pt x="171414" y="474722"/>
                  </a:lnTo>
                  <a:lnTo>
                    <a:pt x="172427" y="469975"/>
                  </a:lnTo>
                  <a:lnTo>
                    <a:pt x="173380" y="465228"/>
                  </a:lnTo>
                  <a:lnTo>
                    <a:pt x="174273" y="460480"/>
                  </a:lnTo>
                  <a:lnTo>
                    <a:pt x="175106" y="455733"/>
                  </a:lnTo>
                  <a:lnTo>
                    <a:pt x="175881" y="450986"/>
                  </a:lnTo>
                  <a:lnTo>
                    <a:pt x="176599" y="446239"/>
                  </a:lnTo>
                  <a:lnTo>
                    <a:pt x="177266" y="441491"/>
                  </a:lnTo>
                  <a:lnTo>
                    <a:pt x="177880" y="436744"/>
                  </a:lnTo>
                  <a:lnTo>
                    <a:pt x="178452" y="431997"/>
                  </a:lnTo>
                  <a:lnTo>
                    <a:pt x="178990" y="427250"/>
                  </a:lnTo>
                  <a:lnTo>
                    <a:pt x="179500" y="422503"/>
                  </a:lnTo>
                  <a:lnTo>
                    <a:pt x="179988" y="417755"/>
                  </a:lnTo>
                  <a:lnTo>
                    <a:pt x="180461" y="413008"/>
                  </a:lnTo>
                  <a:lnTo>
                    <a:pt x="180921" y="408261"/>
                  </a:lnTo>
                  <a:lnTo>
                    <a:pt x="181375" y="403514"/>
                  </a:lnTo>
                  <a:lnTo>
                    <a:pt x="181826" y="398766"/>
                  </a:lnTo>
                  <a:lnTo>
                    <a:pt x="182277" y="394019"/>
                  </a:lnTo>
                  <a:lnTo>
                    <a:pt x="182730" y="389272"/>
                  </a:lnTo>
                  <a:lnTo>
                    <a:pt x="183184" y="384525"/>
                  </a:lnTo>
                  <a:lnTo>
                    <a:pt x="183641" y="379777"/>
                  </a:lnTo>
                  <a:lnTo>
                    <a:pt x="184098" y="375030"/>
                  </a:lnTo>
                  <a:lnTo>
                    <a:pt x="184555" y="370283"/>
                  </a:lnTo>
                  <a:lnTo>
                    <a:pt x="185010" y="365536"/>
                  </a:lnTo>
                  <a:lnTo>
                    <a:pt x="185459" y="360789"/>
                  </a:lnTo>
                  <a:lnTo>
                    <a:pt x="185902" y="356041"/>
                  </a:lnTo>
                  <a:lnTo>
                    <a:pt x="186334" y="351294"/>
                  </a:lnTo>
                  <a:lnTo>
                    <a:pt x="186755" y="346547"/>
                  </a:lnTo>
                  <a:lnTo>
                    <a:pt x="187163" y="341800"/>
                  </a:lnTo>
                  <a:lnTo>
                    <a:pt x="187556" y="337052"/>
                  </a:lnTo>
                  <a:lnTo>
                    <a:pt x="187933" y="332305"/>
                  </a:lnTo>
                  <a:lnTo>
                    <a:pt x="188292" y="327558"/>
                  </a:lnTo>
                  <a:lnTo>
                    <a:pt x="188632" y="322811"/>
                  </a:lnTo>
                  <a:lnTo>
                    <a:pt x="188954" y="318064"/>
                  </a:lnTo>
                  <a:lnTo>
                    <a:pt x="189259" y="313316"/>
                  </a:lnTo>
                  <a:lnTo>
                    <a:pt x="189546" y="308569"/>
                  </a:lnTo>
                  <a:lnTo>
                    <a:pt x="189816" y="303822"/>
                  </a:lnTo>
                  <a:lnTo>
                    <a:pt x="190069" y="299075"/>
                  </a:lnTo>
                  <a:lnTo>
                    <a:pt x="190306" y="294327"/>
                  </a:lnTo>
                  <a:lnTo>
                    <a:pt x="190526" y="289580"/>
                  </a:lnTo>
                  <a:lnTo>
                    <a:pt x="190730" y="284833"/>
                  </a:lnTo>
                  <a:lnTo>
                    <a:pt x="190919" y="280086"/>
                  </a:lnTo>
                  <a:lnTo>
                    <a:pt x="191093" y="275339"/>
                  </a:lnTo>
                  <a:lnTo>
                    <a:pt x="191253" y="270591"/>
                  </a:lnTo>
                  <a:lnTo>
                    <a:pt x="191399" y="265844"/>
                  </a:lnTo>
                  <a:lnTo>
                    <a:pt x="191531" y="261097"/>
                  </a:lnTo>
                  <a:lnTo>
                    <a:pt x="191649" y="256350"/>
                  </a:lnTo>
                  <a:lnTo>
                    <a:pt x="191753" y="251602"/>
                  </a:lnTo>
                  <a:lnTo>
                    <a:pt x="191843" y="246855"/>
                  </a:lnTo>
                  <a:lnTo>
                    <a:pt x="191921" y="242108"/>
                  </a:lnTo>
                  <a:lnTo>
                    <a:pt x="191987" y="237361"/>
                  </a:lnTo>
                  <a:lnTo>
                    <a:pt x="192042" y="232614"/>
                  </a:lnTo>
                  <a:lnTo>
                    <a:pt x="192087" y="227866"/>
                  </a:lnTo>
                  <a:lnTo>
                    <a:pt x="192122" y="223119"/>
                  </a:lnTo>
                  <a:lnTo>
                    <a:pt x="192149" y="218372"/>
                  </a:lnTo>
                  <a:lnTo>
                    <a:pt x="192168" y="213625"/>
                  </a:lnTo>
                  <a:lnTo>
                    <a:pt x="192182" y="208877"/>
                  </a:lnTo>
                  <a:lnTo>
                    <a:pt x="192190" y="204130"/>
                  </a:lnTo>
                  <a:lnTo>
                    <a:pt x="192195" y="199383"/>
                  </a:lnTo>
                  <a:lnTo>
                    <a:pt x="192198" y="194636"/>
                  </a:lnTo>
                  <a:lnTo>
                    <a:pt x="192199" y="189888"/>
                  </a:lnTo>
                  <a:lnTo>
                    <a:pt x="192199" y="185141"/>
                  </a:lnTo>
                  <a:lnTo>
                    <a:pt x="192200" y="180394"/>
                  </a:lnTo>
                  <a:lnTo>
                    <a:pt x="192202" y="175647"/>
                  </a:lnTo>
                  <a:lnTo>
                    <a:pt x="192205" y="170900"/>
                  </a:lnTo>
                  <a:lnTo>
                    <a:pt x="192210" y="166152"/>
                  </a:lnTo>
                  <a:lnTo>
                    <a:pt x="192217" y="161405"/>
                  </a:lnTo>
                  <a:lnTo>
                    <a:pt x="192227" y="156658"/>
                  </a:lnTo>
                  <a:lnTo>
                    <a:pt x="192239" y="151911"/>
                  </a:lnTo>
                  <a:lnTo>
                    <a:pt x="192254" y="147163"/>
                  </a:lnTo>
                  <a:lnTo>
                    <a:pt x="192271" y="142416"/>
                  </a:lnTo>
                  <a:lnTo>
                    <a:pt x="192290" y="137669"/>
                  </a:lnTo>
                  <a:lnTo>
                    <a:pt x="192311" y="132922"/>
                  </a:lnTo>
                  <a:lnTo>
                    <a:pt x="192334" y="128175"/>
                  </a:lnTo>
                  <a:lnTo>
                    <a:pt x="192358" y="123427"/>
                  </a:lnTo>
                  <a:lnTo>
                    <a:pt x="192383" y="118680"/>
                  </a:lnTo>
                  <a:lnTo>
                    <a:pt x="192409" y="113933"/>
                  </a:lnTo>
                  <a:lnTo>
                    <a:pt x="192435" y="109186"/>
                  </a:lnTo>
                  <a:lnTo>
                    <a:pt x="192461" y="104438"/>
                  </a:lnTo>
                  <a:lnTo>
                    <a:pt x="192486" y="99691"/>
                  </a:lnTo>
                  <a:lnTo>
                    <a:pt x="192511" y="94944"/>
                  </a:lnTo>
                  <a:lnTo>
                    <a:pt x="192535" y="90197"/>
                  </a:lnTo>
                  <a:lnTo>
                    <a:pt x="192559" y="85450"/>
                  </a:lnTo>
                  <a:lnTo>
                    <a:pt x="192581" y="80702"/>
                  </a:lnTo>
                  <a:lnTo>
                    <a:pt x="192602" y="75955"/>
                  </a:lnTo>
                  <a:lnTo>
                    <a:pt x="192621" y="71208"/>
                  </a:lnTo>
                  <a:lnTo>
                    <a:pt x="192640" y="66461"/>
                  </a:lnTo>
                  <a:lnTo>
                    <a:pt x="192658" y="61713"/>
                  </a:lnTo>
                  <a:lnTo>
                    <a:pt x="192675" y="56966"/>
                  </a:lnTo>
                  <a:lnTo>
                    <a:pt x="192693" y="52219"/>
                  </a:lnTo>
                  <a:lnTo>
                    <a:pt x="192710" y="47472"/>
                  </a:lnTo>
                  <a:lnTo>
                    <a:pt x="192727" y="42725"/>
                  </a:lnTo>
                  <a:lnTo>
                    <a:pt x="192746" y="37977"/>
                  </a:lnTo>
                  <a:lnTo>
                    <a:pt x="192765" y="33230"/>
                  </a:lnTo>
                  <a:lnTo>
                    <a:pt x="192786" y="28483"/>
                  </a:lnTo>
                  <a:lnTo>
                    <a:pt x="192809" y="23736"/>
                  </a:lnTo>
                  <a:lnTo>
                    <a:pt x="192833" y="18988"/>
                  </a:lnTo>
                  <a:lnTo>
                    <a:pt x="192860" y="14241"/>
                  </a:lnTo>
                  <a:lnTo>
                    <a:pt x="192888" y="9494"/>
                  </a:lnTo>
                  <a:lnTo>
                    <a:pt x="192919" y="4747"/>
                  </a:lnTo>
                  <a:lnTo>
                    <a:pt x="192951" y="0"/>
                  </a:lnTo>
                  <a:lnTo>
                    <a:pt x="194125" y="0"/>
                  </a:lnTo>
                  <a:lnTo>
                    <a:pt x="194157" y="4747"/>
                  </a:lnTo>
                  <a:lnTo>
                    <a:pt x="194188" y="9494"/>
                  </a:lnTo>
                  <a:lnTo>
                    <a:pt x="194217" y="14241"/>
                  </a:lnTo>
                  <a:lnTo>
                    <a:pt x="194243" y="18988"/>
                  </a:lnTo>
                  <a:lnTo>
                    <a:pt x="194268" y="23736"/>
                  </a:lnTo>
                  <a:lnTo>
                    <a:pt x="194290" y="28483"/>
                  </a:lnTo>
                  <a:lnTo>
                    <a:pt x="194311" y="33230"/>
                  </a:lnTo>
                  <a:lnTo>
                    <a:pt x="194331" y="37977"/>
                  </a:lnTo>
                  <a:lnTo>
                    <a:pt x="194349" y="42725"/>
                  </a:lnTo>
                  <a:lnTo>
                    <a:pt x="194366" y="47472"/>
                  </a:lnTo>
                  <a:lnTo>
                    <a:pt x="194384" y="52219"/>
                  </a:lnTo>
                  <a:lnTo>
                    <a:pt x="194401" y="56966"/>
                  </a:lnTo>
                  <a:lnTo>
                    <a:pt x="194418" y="61713"/>
                  </a:lnTo>
                  <a:lnTo>
                    <a:pt x="194436" y="66461"/>
                  </a:lnTo>
                  <a:lnTo>
                    <a:pt x="194455" y="71208"/>
                  </a:lnTo>
                  <a:lnTo>
                    <a:pt x="194475" y="75955"/>
                  </a:lnTo>
                  <a:lnTo>
                    <a:pt x="194496" y="80702"/>
                  </a:lnTo>
                  <a:lnTo>
                    <a:pt x="194518" y="85450"/>
                  </a:lnTo>
                  <a:lnTo>
                    <a:pt x="194541" y="90197"/>
                  </a:lnTo>
                  <a:lnTo>
                    <a:pt x="194565" y="94944"/>
                  </a:lnTo>
                  <a:lnTo>
                    <a:pt x="194590" y="99691"/>
                  </a:lnTo>
                  <a:lnTo>
                    <a:pt x="194615" y="104438"/>
                  </a:lnTo>
                  <a:lnTo>
                    <a:pt x="194641" y="109186"/>
                  </a:lnTo>
                  <a:lnTo>
                    <a:pt x="194667" y="113933"/>
                  </a:lnTo>
                  <a:lnTo>
                    <a:pt x="194693" y="118680"/>
                  </a:lnTo>
                  <a:lnTo>
                    <a:pt x="194718" y="123427"/>
                  </a:lnTo>
                  <a:lnTo>
                    <a:pt x="194742" y="128175"/>
                  </a:lnTo>
                  <a:lnTo>
                    <a:pt x="194765" y="132922"/>
                  </a:lnTo>
                  <a:lnTo>
                    <a:pt x="194786" y="137669"/>
                  </a:lnTo>
                  <a:lnTo>
                    <a:pt x="194805" y="142416"/>
                  </a:lnTo>
                  <a:lnTo>
                    <a:pt x="194822" y="147163"/>
                  </a:lnTo>
                  <a:lnTo>
                    <a:pt x="194837" y="151911"/>
                  </a:lnTo>
                  <a:lnTo>
                    <a:pt x="194849" y="156658"/>
                  </a:lnTo>
                  <a:lnTo>
                    <a:pt x="194859" y="161405"/>
                  </a:lnTo>
                  <a:lnTo>
                    <a:pt x="194866" y="166152"/>
                  </a:lnTo>
                  <a:lnTo>
                    <a:pt x="194871" y="170900"/>
                  </a:lnTo>
                  <a:lnTo>
                    <a:pt x="194875" y="175647"/>
                  </a:lnTo>
                  <a:lnTo>
                    <a:pt x="194876" y="180394"/>
                  </a:lnTo>
                  <a:lnTo>
                    <a:pt x="194877" y="185141"/>
                  </a:lnTo>
                  <a:lnTo>
                    <a:pt x="194877" y="189888"/>
                  </a:lnTo>
                  <a:lnTo>
                    <a:pt x="194878" y="194636"/>
                  </a:lnTo>
                  <a:lnTo>
                    <a:pt x="194881" y="199383"/>
                  </a:lnTo>
                  <a:lnTo>
                    <a:pt x="194886" y="204130"/>
                  </a:lnTo>
                  <a:lnTo>
                    <a:pt x="194895" y="208877"/>
                  </a:lnTo>
                  <a:lnTo>
                    <a:pt x="194908" y="213625"/>
                  </a:lnTo>
                  <a:lnTo>
                    <a:pt x="194927" y="218372"/>
                  </a:lnTo>
                  <a:lnTo>
                    <a:pt x="194954" y="223119"/>
                  </a:lnTo>
                  <a:lnTo>
                    <a:pt x="194989" y="227866"/>
                  </a:lnTo>
                  <a:lnTo>
                    <a:pt x="195034" y="232614"/>
                  </a:lnTo>
                  <a:lnTo>
                    <a:pt x="195089" y="237361"/>
                  </a:lnTo>
                  <a:lnTo>
                    <a:pt x="195155" y="242108"/>
                  </a:lnTo>
                  <a:lnTo>
                    <a:pt x="195233" y="246855"/>
                  </a:lnTo>
                  <a:lnTo>
                    <a:pt x="195323" y="251602"/>
                  </a:lnTo>
                  <a:lnTo>
                    <a:pt x="195427" y="256350"/>
                  </a:lnTo>
                  <a:lnTo>
                    <a:pt x="195545" y="261097"/>
                  </a:lnTo>
                  <a:lnTo>
                    <a:pt x="195677" y="265844"/>
                  </a:lnTo>
                  <a:lnTo>
                    <a:pt x="195823" y="270591"/>
                  </a:lnTo>
                  <a:lnTo>
                    <a:pt x="195983" y="275339"/>
                  </a:lnTo>
                  <a:lnTo>
                    <a:pt x="196157" y="280086"/>
                  </a:lnTo>
                  <a:lnTo>
                    <a:pt x="196346" y="284833"/>
                  </a:lnTo>
                  <a:lnTo>
                    <a:pt x="196550" y="289580"/>
                  </a:lnTo>
                  <a:lnTo>
                    <a:pt x="196770" y="294327"/>
                  </a:lnTo>
                  <a:lnTo>
                    <a:pt x="197007" y="299075"/>
                  </a:lnTo>
                  <a:lnTo>
                    <a:pt x="197260" y="303822"/>
                  </a:lnTo>
                  <a:lnTo>
                    <a:pt x="197530" y="308569"/>
                  </a:lnTo>
                  <a:lnTo>
                    <a:pt x="197817" y="313316"/>
                  </a:lnTo>
                  <a:lnTo>
                    <a:pt x="198122" y="318064"/>
                  </a:lnTo>
                  <a:lnTo>
                    <a:pt x="198444" y="322811"/>
                  </a:lnTo>
                  <a:lnTo>
                    <a:pt x="198784" y="327558"/>
                  </a:lnTo>
                  <a:lnTo>
                    <a:pt x="199143" y="332305"/>
                  </a:lnTo>
                  <a:lnTo>
                    <a:pt x="199520" y="337052"/>
                  </a:lnTo>
                  <a:lnTo>
                    <a:pt x="199913" y="341800"/>
                  </a:lnTo>
                  <a:lnTo>
                    <a:pt x="200321" y="346547"/>
                  </a:lnTo>
                  <a:lnTo>
                    <a:pt x="200742" y="351294"/>
                  </a:lnTo>
                  <a:lnTo>
                    <a:pt x="201175" y="356041"/>
                  </a:lnTo>
                  <a:lnTo>
                    <a:pt x="201617" y="360789"/>
                  </a:lnTo>
                  <a:lnTo>
                    <a:pt x="202066" y="365536"/>
                  </a:lnTo>
                  <a:lnTo>
                    <a:pt x="202521" y="370283"/>
                  </a:lnTo>
                  <a:lnTo>
                    <a:pt x="202978" y="375030"/>
                  </a:lnTo>
                  <a:lnTo>
                    <a:pt x="203436" y="379777"/>
                  </a:lnTo>
                  <a:lnTo>
                    <a:pt x="203892" y="384525"/>
                  </a:lnTo>
                  <a:lnTo>
                    <a:pt x="204347" y="389272"/>
                  </a:lnTo>
                  <a:lnTo>
                    <a:pt x="204799" y="394019"/>
                  </a:lnTo>
                  <a:lnTo>
                    <a:pt x="205250" y="398766"/>
                  </a:lnTo>
                  <a:lnTo>
                    <a:pt x="205701" y="403514"/>
                  </a:lnTo>
                  <a:lnTo>
                    <a:pt x="206155" y="408261"/>
                  </a:lnTo>
                  <a:lnTo>
                    <a:pt x="206616" y="413008"/>
                  </a:lnTo>
                  <a:lnTo>
                    <a:pt x="207088" y="417755"/>
                  </a:lnTo>
                  <a:lnTo>
                    <a:pt x="207576" y="422503"/>
                  </a:lnTo>
                  <a:lnTo>
                    <a:pt x="208086" y="427250"/>
                  </a:lnTo>
                  <a:lnTo>
                    <a:pt x="208624" y="431997"/>
                  </a:lnTo>
                  <a:lnTo>
                    <a:pt x="209196" y="436744"/>
                  </a:lnTo>
                  <a:lnTo>
                    <a:pt x="209810" y="441491"/>
                  </a:lnTo>
                  <a:lnTo>
                    <a:pt x="210477" y="446239"/>
                  </a:lnTo>
                  <a:lnTo>
                    <a:pt x="211196" y="450986"/>
                  </a:lnTo>
                  <a:lnTo>
                    <a:pt x="211970" y="455733"/>
                  </a:lnTo>
                  <a:lnTo>
                    <a:pt x="212803" y="460480"/>
                  </a:lnTo>
                  <a:lnTo>
                    <a:pt x="213696" y="465228"/>
                  </a:lnTo>
                  <a:lnTo>
                    <a:pt x="214649" y="469975"/>
                  </a:lnTo>
                  <a:lnTo>
                    <a:pt x="215662" y="474722"/>
                  </a:lnTo>
                  <a:lnTo>
                    <a:pt x="216738" y="479469"/>
                  </a:lnTo>
                  <a:lnTo>
                    <a:pt x="217870" y="484216"/>
                  </a:lnTo>
                  <a:lnTo>
                    <a:pt x="219048" y="488964"/>
                  </a:lnTo>
                  <a:lnTo>
                    <a:pt x="220269" y="493711"/>
                  </a:lnTo>
                  <a:lnTo>
                    <a:pt x="221525" y="498458"/>
                  </a:lnTo>
                  <a:lnTo>
                    <a:pt x="222811" y="503205"/>
                  </a:lnTo>
                  <a:lnTo>
                    <a:pt x="224121" y="507953"/>
                  </a:lnTo>
                  <a:lnTo>
                    <a:pt x="225450" y="512700"/>
                  </a:lnTo>
                  <a:lnTo>
                    <a:pt x="226793" y="517447"/>
                  </a:lnTo>
                  <a:lnTo>
                    <a:pt x="228145" y="522194"/>
                  </a:lnTo>
                  <a:lnTo>
                    <a:pt x="229504" y="526941"/>
                  </a:lnTo>
                  <a:lnTo>
                    <a:pt x="230869" y="531689"/>
                  </a:lnTo>
                  <a:lnTo>
                    <a:pt x="232242" y="536436"/>
                  </a:lnTo>
                  <a:lnTo>
                    <a:pt x="233624" y="541183"/>
                  </a:lnTo>
                  <a:lnTo>
                    <a:pt x="235019" y="545930"/>
                  </a:lnTo>
                  <a:lnTo>
                    <a:pt x="236434" y="550678"/>
                  </a:lnTo>
                  <a:lnTo>
                    <a:pt x="237881" y="555425"/>
                  </a:lnTo>
                  <a:lnTo>
                    <a:pt x="239366" y="560172"/>
                  </a:lnTo>
                  <a:lnTo>
                    <a:pt x="240896" y="564919"/>
                  </a:lnTo>
                  <a:lnTo>
                    <a:pt x="242481" y="569666"/>
                  </a:lnTo>
                  <a:lnTo>
                    <a:pt x="244130" y="574414"/>
                  </a:lnTo>
                  <a:lnTo>
                    <a:pt x="245851" y="579161"/>
                  </a:lnTo>
                  <a:lnTo>
                    <a:pt x="247652" y="583908"/>
                  </a:lnTo>
                  <a:lnTo>
                    <a:pt x="249547" y="588655"/>
                  </a:lnTo>
                  <a:lnTo>
                    <a:pt x="251544" y="593403"/>
                  </a:lnTo>
                  <a:lnTo>
                    <a:pt x="253637" y="598150"/>
                  </a:lnTo>
                  <a:lnTo>
                    <a:pt x="255828" y="602897"/>
                  </a:lnTo>
                  <a:lnTo>
                    <a:pt x="258114" y="607644"/>
                  </a:lnTo>
                  <a:lnTo>
                    <a:pt x="260494" y="612391"/>
                  </a:lnTo>
                  <a:lnTo>
                    <a:pt x="262964" y="617139"/>
                  </a:lnTo>
                  <a:lnTo>
                    <a:pt x="265519" y="621886"/>
                  </a:lnTo>
                  <a:lnTo>
                    <a:pt x="268159" y="626633"/>
                  </a:lnTo>
                  <a:lnTo>
                    <a:pt x="270873" y="631380"/>
                  </a:lnTo>
                  <a:lnTo>
                    <a:pt x="273647" y="636128"/>
                  </a:lnTo>
                  <a:lnTo>
                    <a:pt x="276474" y="640875"/>
                  </a:lnTo>
                  <a:lnTo>
                    <a:pt x="279346" y="645622"/>
                  </a:lnTo>
                  <a:lnTo>
                    <a:pt x="282254" y="650369"/>
                  </a:lnTo>
                  <a:lnTo>
                    <a:pt x="285192" y="655117"/>
                  </a:lnTo>
                  <a:lnTo>
                    <a:pt x="288153" y="659864"/>
                  </a:lnTo>
                  <a:lnTo>
                    <a:pt x="291130" y="664611"/>
                  </a:lnTo>
                  <a:lnTo>
                    <a:pt x="294113" y="669358"/>
                  </a:lnTo>
                  <a:lnTo>
                    <a:pt x="297095" y="674105"/>
                  </a:lnTo>
                  <a:lnTo>
                    <a:pt x="300070" y="678853"/>
                  </a:lnTo>
                  <a:lnTo>
                    <a:pt x="303031" y="683600"/>
                  </a:lnTo>
                  <a:lnTo>
                    <a:pt x="305971" y="688347"/>
                  </a:lnTo>
                  <a:lnTo>
                    <a:pt x="308882" y="693094"/>
                  </a:lnTo>
                  <a:lnTo>
                    <a:pt x="311756" y="697842"/>
                  </a:lnTo>
                  <a:lnTo>
                    <a:pt x="314579" y="702589"/>
                  </a:lnTo>
                  <a:lnTo>
                    <a:pt x="317348" y="707336"/>
                  </a:lnTo>
                  <a:lnTo>
                    <a:pt x="320057" y="712083"/>
                  </a:lnTo>
                  <a:lnTo>
                    <a:pt x="322699" y="716830"/>
                  </a:lnTo>
                  <a:lnTo>
                    <a:pt x="325269" y="721578"/>
                  </a:lnTo>
                  <a:lnTo>
                    <a:pt x="327761" y="726325"/>
                  </a:lnTo>
                  <a:lnTo>
                    <a:pt x="330171" y="731072"/>
                  </a:lnTo>
                  <a:lnTo>
                    <a:pt x="332491" y="735819"/>
                  </a:lnTo>
                  <a:lnTo>
                    <a:pt x="334714" y="740567"/>
                  </a:lnTo>
                  <a:lnTo>
                    <a:pt x="336850" y="745314"/>
                  </a:lnTo>
                  <a:lnTo>
                    <a:pt x="338900" y="750061"/>
                  </a:lnTo>
                  <a:lnTo>
                    <a:pt x="340866" y="754808"/>
                  </a:lnTo>
                  <a:lnTo>
                    <a:pt x="342751" y="759555"/>
                  </a:lnTo>
                  <a:lnTo>
                    <a:pt x="344560" y="764303"/>
                  </a:lnTo>
                  <a:lnTo>
                    <a:pt x="346297" y="769050"/>
                  </a:lnTo>
                  <a:lnTo>
                    <a:pt x="347962" y="773797"/>
                  </a:lnTo>
                  <a:lnTo>
                    <a:pt x="349563" y="778544"/>
                  </a:lnTo>
                  <a:lnTo>
                    <a:pt x="351111" y="783292"/>
                  </a:lnTo>
                  <a:lnTo>
                    <a:pt x="352612" y="788039"/>
                  </a:lnTo>
                  <a:lnTo>
                    <a:pt x="354070" y="792786"/>
                  </a:lnTo>
                  <a:lnTo>
                    <a:pt x="355491" y="797533"/>
                  </a:lnTo>
                  <a:lnTo>
                    <a:pt x="356878" y="802280"/>
                  </a:lnTo>
                  <a:lnTo>
                    <a:pt x="358234" y="807028"/>
                  </a:lnTo>
                  <a:lnTo>
                    <a:pt x="359557" y="811775"/>
                  </a:lnTo>
                  <a:lnTo>
                    <a:pt x="360854" y="816522"/>
                  </a:lnTo>
                  <a:lnTo>
                    <a:pt x="362124" y="821269"/>
                  </a:lnTo>
                  <a:lnTo>
                    <a:pt x="363368" y="826017"/>
                  </a:lnTo>
                  <a:lnTo>
                    <a:pt x="364585" y="830764"/>
                  </a:lnTo>
                  <a:lnTo>
                    <a:pt x="365776" y="835511"/>
                  </a:lnTo>
                  <a:lnTo>
                    <a:pt x="366940" y="840258"/>
                  </a:lnTo>
                  <a:lnTo>
                    <a:pt x="368077" y="845006"/>
                  </a:lnTo>
                  <a:lnTo>
                    <a:pt x="369183" y="849753"/>
                  </a:lnTo>
                  <a:lnTo>
                    <a:pt x="370264" y="854500"/>
                  </a:lnTo>
                  <a:lnTo>
                    <a:pt x="371322" y="859247"/>
                  </a:lnTo>
                  <a:lnTo>
                    <a:pt x="372359" y="863994"/>
                  </a:lnTo>
                  <a:lnTo>
                    <a:pt x="373377" y="868742"/>
                  </a:lnTo>
                  <a:lnTo>
                    <a:pt x="374379" y="873489"/>
                  </a:lnTo>
                  <a:lnTo>
                    <a:pt x="375365" y="878236"/>
                  </a:lnTo>
                  <a:lnTo>
                    <a:pt x="376338" y="882983"/>
                  </a:lnTo>
                  <a:lnTo>
                    <a:pt x="377297" y="887731"/>
                  </a:lnTo>
                  <a:lnTo>
                    <a:pt x="378242" y="892478"/>
                  </a:lnTo>
                  <a:lnTo>
                    <a:pt x="379172" y="897225"/>
                  </a:lnTo>
                  <a:lnTo>
                    <a:pt x="380084" y="901972"/>
                  </a:lnTo>
                  <a:lnTo>
                    <a:pt x="380973" y="906719"/>
                  </a:lnTo>
                  <a:lnTo>
                    <a:pt x="381832" y="911467"/>
                  </a:lnTo>
                  <a:lnTo>
                    <a:pt x="382657" y="916214"/>
                  </a:lnTo>
                  <a:lnTo>
                    <a:pt x="383432" y="920961"/>
                  </a:lnTo>
                  <a:lnTo>
                    <a:pt x="384150" y="925708"/>
                  </a:lnTo>
                  <a:lnTo>
                    <a:pt x="384806" y="930456"/>
                  </a:lnTo>
                  <a:lnTo>
                    <a:pt x="385390" y="935203"/>
                  </a:lnTo>
                  <a:lnTo>
                    <a:pt x="385898" y="939950"/>
                  </a:lnTo>
                  <a:lnTo>
                    <a:pt x="386322" y="944697"/>
                  </a:lnTo>
                  <a:lnTo>
                    <a:pt x="386658" y="949444"/>
                  </a:lnTo>
                  <a:lnTo>
                    <a:pt x="386901" y="954192"/>
                  </a:lnTo>
                  <a:lnTo>
                    <a:pt x="387038" y="958939"/>
                  </a:lnTo>
                  <a:lnTo>
                    <a:pt x="387077" y="963686"/>
                  </a:lnTo>
                  <a:lnTo>
                    <a:pt x="387023" y="968433"/>
                  </a:lnTo>
                  <a:lnTo>
                    <a:pt x="386879" y="973181"/>
                  </a:lnTo>
                  <a:lnTo>
                    <a:pt x="386648" y="977928"/>
                  </a:lnTo>
                  <a:lnTo>
                    <a:pt x="386336" y="982675"/>
                  </a:lnTo>
                  <a:lnTo>
                    <a:pt x="385945" y="987422"/>
                  </a:lnTo>
                  <a:lnTo>
                    <a:pt x="385481" y="992169"/>
                  </a:lnTo>
                  <a:lnTo>
                    <a:pt x="384938" y="996917"/>
                  </a:lnTo>
                  <a:lnTo>
                    <a:pt x="384332" y="1001664"/>
                  </a:lnTo>
                  <a:lnTo>
                    <a:pt x="383667" y="1006411"/>
                  </a:lnTo>
                  <a:lnTo>
                    <a:pt x="382944" y="1011158"/>
                  </a:lnTo>
                  <a:lnTo>
                    <a:pt x="382166" y="1015906"/>
                  </a:lnTo>
                  <a:lnTo>
                    <a:pt x="381333" y="1020653"/>
                  </a:lnTo>
                  <a:lnTo>
                    <a:pt x="380443" y="1025400"/>
                  </a:lnTo>
                  <a:lnTo>
                    <a:pt x="379494" y="1030147"/>
                  </a:lnTo>
                  <a:lnTo>
                    <a:pt x="378478" y="1034894"/>
                  </a:lnTo>
                  <a:lnTo>
                    <a:pt x="377399" y="1039642"/>
                  </a:lnTo>
                  <a:lnTo>
                    <a:pt x="376253" y="1044389"/>
                  </a:lnTo>
                  <a:lnTo>
                    <a:pt x="375038" y="1049136"/>
                  </a:lnTo>
                  <a:lnTo>
                    <a:pt x="373749" y="1053883"/>
                  </a:lnTo>
                  <a:lnTo>
                    <a:pt x="372382" y="1058631"/>
                  </a:lnTo>
                  <a:lnTo>
                    <a:pt x="370934" y="1063378"/>
                  </a:lnTo>
                  <a:lnTo>
                    <a:pt x="369395" y="1068125"/>
                  </a:lnTo>
                  <a:lnTo>
                    <a:pt x="367760" y="1072872"/>
                  </a:lnTo>
                  <a:lnTo>
                    <a:pt x="366036" y="1077620"/>
                  </a:lnTo>
                  <a:lnTo>
                    <a:pt x="364220" y="1082367"/>
                  </a:lnTo>
                  <a:lnTo>
                    <a:pt x="362313" y="1087114"/>
                  </a:lnTo>
                  <a:lnTo>
                    <a:pt x="360314" y="1091861"/>
                  </a:lnTo>
                  <a:lnTo>
                    <a:pt x="358224" y="1096608"/>
                  </a:lnTo>
                  <a:lnTo>
                    <a:pt x="356044" y="1101356"/>
                  </a:lnTo>
                  <a:lnTo>
                    <a:pt x="353766" y="1106103"/>
                  </a:lnTo>
                  <a:lnTo>
                    <a:pt x="351402" y="1110850"/>
                  </a:lnTo>
                  <a:lnTo>
                    <a:pt x="348962" y="1115597"/>
                  </a:lnTo>
                  <a:lnTo>
                    <a:pt x="346451" y="1120345"/>
                  </a:lnTo>
                  <a:lnTo>
                    <a:pt x="343875" y="1125092"/>
                  </a:lnTo>
                  <a:lnTo>
                    <a:pt x="341244" y="1129839"/>
                  </a:lnTo>
                  <a:lnTo>
                    <a:pt x="338565" y="1134586"/>
                  </a:lnTo>
                  <a:lnTo>
                    <a:pt x="335848" y="1139333"/>
                  </a:lnTo>
                  <a:lnTo>
                    <a:pt x="333101" y="1144081"/>
                  </a:lnTo>
                  <a:lnTo>
                    <a:pt x="330344" y="1148828"/>
                  </a:lnTo>
                  <a:lnTo>
                    <a:pt x="327586" y="1153575"/>
                  </a:lnTo>
                  <a:lnTo>
                    <a:pt x="324842" y="1158322"/>
                  </a:lnTo>
                  <a:lnTo>
                    <a:pt x="322122" y="1163070"/>
                  </a:lnTo>
                  <a:lnTo>
                    <a:pt x="319438" y="1167817"/>
                  </a:lnTo>
                  <a:lnTo>
                    <a:pt x="316801" y="1172564"/>
                  </a:lnTo>
                  <a:lnTo>
                    <a:pt x="314225" y="1177311"/>
                  </a:lnTo>
                  <a:lnTo>
                    <a:pt x="311726" y="1182058"/>
                  </a:lnTo>
                  <a:lnTo>
                    <a:pt x="309304" y="1186806"/>
                  </a:lnTo>
                  <a:lnTo>
                    <a:pt x="306964" y="1191553"/>
                  </a:lnTo>
                  <a:lnTo>
                    <a:pt x="304710" y="1196300"/>
                  </a:lnTo>
                  <a:lnTo>
                    <a:pt x="302543" y="1201047"/>
                  </a:lnTo>
                  <a:lnTo>
                    <a:pt x="300463" y="1205795"/>
                  </a:lnTo>
                  <a:lnTo>
                    <a:pt x="298469" y="1210542"/>
                  </a:lnTo>
                  <a:lnTo>
                    <a:pt x="296564" y="1215289"/>
                  </a:lnTo>
                  <a:lnTo>
                    <a:pt x="294740" y="1220036"/>
                  </a:lnTo>
                  <a:lnTo>
                    <a:pt x="292985" y="1224783"/>
                  </a:lnTo>
                  <a:lnTo>
                    <a:pt x="291290" y="1229531"/>
                  </a:lnTo>
                  <a:lnTo>
                    <a:pt x="289647" y="1234278"/>
                  </a:lnTo>
                  <a:lnTo>
                    <a:pt x="288049" y="1239025"/>
                  </a:lnTo>
                  <a:lnTo>
                    <a:pt x="286486" y="1243772"/>
                  </a:lnTo>
                  <a:lnTo>
                    <a:pt x="284951" y="1248520"/>
                  </a:lnTo>
                  <a:lnTo>
                    <a:pt x="283436" y="1253267"/>
                  </a:lnTo>
                  <a:lnTo>
                    <a:pt x="281933" y="1258014"/>
                  </a:lnTo>
                  <a:lnTo>
                    <a:pt x="280433" y="1262761"/>
                  </a:lnTo>
                  <a:lnTo>
                    <a:pt x="278932" y="1267509"/>
                  </a:lnTo>
                  <a:lnTo>
                    <a:pt x="277426" y="1272256"/>
                  </a:lnTo>
                  <a:lnTo>
                    <a:pt x="275911" y="1277003"/>
                  </a:lnTo>
                  <a:lnTo>
                    <a:pt x="274384" y="1281750"/>
                  </a:lnTo>
                  <a:lnTo>
                    <a:pt x="272844" y="1286497"/>
                  </a:lnTo>
                  <a:lnTo>
                    <a:pt x="271287" y="1291245"/>
                  </a:lnTo>
                  <a:lnTo>
                    <a:pt x="269715" y="1295992"/>
                  </a:lnTo>
                  <a:lnTo>
                    <a:pt x="268131" y="1300739"/>
                  </a:lnTo>
                  <a:lnTo>
                    <a:pt x="266534" y="1305486"/>
                  </a:lnTo>
                  <a:lnTo>
                    <a:pt x="264928" y="1310234"/>
                  </a:lnTo>
                  <a:lnTo>
                    <a:pt x="263314" y="1314981"/>
                  </a:lnTo>
                  <a:lnTo>
                    <a:pt x="261697" y="1319728"/>
                  </a:lnTo>
                  <a:lnTo>
                    <a:pt x="260080" y="1324475"/>
                  </a:lnTo>
                  <a:lnTo>
                    <a:pt x="258468" y="1329222"/>
                  </a:lnTo>
                  <a:lnTo>
                    <a:pt x="256865" y="1333970"/>
                  </a:lnTo>
                  <a:lnTo>
                    <a:pt x="255277" y="1338717"/>
                  </a:lnTo>
                  <a:lnTo>
                    <a:pt x="253707" y="1343464"/>
                  </a:lnTo>
                  <a:lnTo>
                    <a:pt x="252160" y="1348211"/>
                  </a:lnTo>
                  <a:lnTo>
                    <a:pt x="250639" y="1352959"/>
                  </a:lnTo>
                  <a:lnTo>
                    <a:pt x="249149" y="1357706"/>
                  </a:lnTo>
                  <a:lnTo>
                    <a:pt x="247695" y="1362453"/>
                  </a:lnTo>
                  <a:lnTo>
                    <a:pt x="246280" y="1367200"/>
                  </a:lnTo>
                  <a:lnTo>
                    <a:pt x="244904" y="1371947"/>
                  </a:lnTo>
                  <a:lnTo>
                    <a:pt x="243566" y="1376695"/>
                  </a:lnTo>
                  <a:lnTo>
                    <a:pt x="242268" y="1381442"/>
                  </a:lnTo>
                  <a:lnTo>
                    <a:pt x="241008" y="1386189"/>
                  </a:lnTo>
                  <a:lnTo>
                    <a:pt x="239785" y="1390936"/>
                  </a:lnTo>
                  <a:lnTo>
                    <a:pt x="238597" y="1395684"/>
                  </a:lnTo>
                  <a:lnTo>
                    <a:pt x="237446" y="1400431"/>
                  </a:lnTo>
                  <a:lnTo>
                    <a:pt x="236327" y="1405178"/>
                  </a:lnTo>
                  <a:lnTo>
                    <a:pt x="235234" y="1409925"/>
                  </a:lnTo>
                  <a:lnTo>
                    <a:pt x="234166" y="1414672"/>
                  </a:lnTo>
                  <a:lnTo>
                    <a:pt x="233119" y="1419420"/>
                  </a:lnTo>
                  <a:lnTo>
                    <a:pt x="232091" y="1424167"/>
                  </a:lnTo>
                  <a:lnTo>
                    <a:pt x="231079" y="1428914"/>
                  </a:lnTo>
                  <a:lnTo>
                    <a:pt x="230083" y="1433661"/>
                  </a:lnTo>
                  <a:lnTo>
                    <a:pt x="229103" y="1438409"/>
                  </a:lnTo>
                  <a:lnTo>
                    <a:pt x="228135" y="1443156"/>
                  </a:lnTo>
                  <a:lnTo>
                    <a:pt x="227180" y="1447903"/>
                  </a:lnTo>
                  <a:lnTo>
                    <a:pt x="226238" y="1452650"/>
                  </a:lnTo>
                  <a:lnTo>
                    <a:pt x="225309" y="1457397"/>
                  </a:lnTo>
                  <a:lnTo>
                    <a:pt x="224395" y="1462145"/>
                  </a:lnTo>
                  <a:lnTo>
                    <a:pt x="223496" y="1466892"/>
                  </a:lnTo>
                  <a:lnTo>
                    <a:pt x="222615" y="1471639"/>
                  </a:lnTo>
                  <a:lnTo>
                    <a:pt x="221756" y="1476386"/>
                  </a:lnTo>
                  <a:lnTo>
                    <a:pt x="220918" y="1481134"/>
                  </a:lnTo>
                  <a:lnTo>
                    <a:pt x="220102" y="1485881"/>
                  </a:lnTo>
                  <a:lnTo>
                    <a:pt x="219311" y="1490628"/>
                  </a:lnTo>
                  <a:lnTo>
                    <a:pt x="218545" y="1495375"/>
                  </a:lnTo>
                  <a:lnTo>
                    <a:pt x="217806" y="1500123"/>
                  </a:lnTo>
                  <a:lnTo>
                    <a:pt x="217094" y="1504870"/>
                  </a:lnTo>
                  <a:lnTo>
                    <a:pt x="216413" y="1509617"/>
                  </a:lnTo>
                  <a:lnTo>
                    <a:pt x="215763" y="1514364"/>
                  </a:lnTo>
                  <a:lnTo>
                    <a:pt x="215141" y="1519111"/>
                  </a:lnTo>
                  <a:lnTo>
                    <a:pt x="214548" y="1523859"/>
                  </a:lnTo>
                  <a:lnTo>
                    <a:pt x="213982" y="1528606"/>
                  </a:lnTo>
                  <a:lnTo>
                    <a:pt x="213444" y="1533353"/>
                  </a:lnTo>
                  <a:lnTo>
                    <a:pt x="212933" y="1538100"/>
                  </a:lnTo>
                  <a:lnTo>
                    <a:pt x="212447" y="1542848"/>
                  </a:lnTo>
                  <a:lnTo>
                    <a:pt x="211988" y="1547595"/>
                  </a:lnTo>
                  <a:lnTo>
                    <a:pt x="211554" y="1552342"/>
                  </a:lnTo>
                  <a:lnTo>
                    <a:pt x="211141" y="1557089"/>
                  </a:lnTo>
                  <a:lnTo>
                    <a:pt x="210749" y="1561836"/>
                  </a:lnTo>
                  <a:lnTo>
                    <a:pt x="210377" y="1566584"/>
                  </a:lnTo>
                  <a:lnTo>
                    <a:pt x="210024" y="1571331"/>
                  </a:lnTo>
                  <a:lnTo>
                    <a:pt x="209689" y="1576078"/>
                  </a:lnTo>
                  <a:lnTo>
                    <a:pt x="209372" y="1580825"/>
                  </a:lnTo>
                  <a:lnTo>
                    <a:pt x="209075" y="1585573"/>
                  </a:lnTo>
                  <a:lnTo>
                    <a:pt x="208794" y="1590320"/>
                  </a:lnTo>
                  <a:lnTo>
                    <a:pt x="208530" y="1595067"/>
                  </a:lnTo>
                  <a:lnTo>
                    <a:pt x="208282" y="1599814"/>
                  </a:lnTo>
                  <a:lnTo>
                    <a:pt x="208050" y="1604561"/>
                  </a:lnTo>
                  <a:lnTo>
                    <a:pt x="207834" y="1609309"/>
                  </a:lnTo>
                  <a:lnTo>
                    <a:pt x="207633" y="1614056"/>
                  </a:lnTo>
                  <a:lnTo>
                    <a:pt x="207448" y="1618803"/>
                  </a:lnTo>
                  <a:lnTo>
                    <a:pt x="207279" y="1623550"/>
                  </a:lnTo>
                  <a:lnTo>
                    <a:pt x="207124" y="1628298"/>
                  </a:lnTo>
                  <a:lnTo>
                    <a:pt x="206981" y="1633045"/>
                  </a:lnTo>
                  <a:lnTo>
                    <a:pt x="206850" y="1637792"/>
                  </a:lnTo>
                  <a:lnTo>
                    <a:pt x="206730" y="1642539"/>
                  </a:lnTo>
                  <a:lnTo>
                    <a:pt x="206618" y="1647286"/>
                  </a:lnTo>
                  <a:lnTo>
                    <a:pt x="206515" y="1652034"/>
                  </a:lnTo>
                  <a:lnTo>
                    <a:pt x="206418" y="1656781"/>
                  </a:lnTo>
                  <a:lnTo>
                    <a:pt x="206327" y="1661528"/>
                  </a:lnTo>
                  <a:lnTo>
                    <a:pt x="206239" y="1666275"/>
                  </a:lnTo>
                  <a:lnTo>
                    <a:pt x="206153" y="1671023"/>
                  </a:lnTo>
                  <a:lnTo>
                    <a:pt x="206069" y="1675770"/>
                  </a:lnTo>
                  <a:lnTo>
                    <a:pt x="205984" y="1680517"/>
                  </a:lnTo>
                  <a:lnTo>
                    <a:pt x="205899" y="1685264"/>
                  </a:lnTo>
                  <a:lnTo>
                    <a:pt x="205811" y="1690012"/>
                  </a:lnTo>
                  <a:lnTo>
                    <a:pt x="205720" y="1694759"/>
                  </a:lnTo>
                  <a:lnTo>
                    <a:pt x="205624" y="1699506"/>
                  </a:lnTo>
                  <a:lnTo>
                    <a:pt x="205524" y="1704253"/>
                  </a:lnTo>
                  <a:lnTo>
                    <a:pt x="205418" y="1709000"/>
                  </a:lnTo>
                  <a:lnTo>
                    <a:pt x="205306" y="1713748"/>
                  </a:lnTo>
                  <a:lnTo>
                    <a:pt x="205187" y="1718495"/>
                  </a:lnTo>
                  <a:lnTo>
                    <a:pt x="205060" y="1723242"/>
                  </a:lnTo>
                  <a:lnTo>
                    <a:pt x="204926" y="1727989"/>
                  </a:lnTo>
                  <a:lnTo>
                    <a:pt x="204783" y="1732737"/>
                  </a:lnTo>
                  <a:lnTo>
                    <a:pt x="204631" y="1737484"/>
                  </a:lnTo>
                  <a:lnTo>
                    <a:pt x="204471" y="1742231"/>
                  </a:lnTo>
                  <a:lnTo>
                    <a:pt x="204304" y="1746978"/>
                  </a:lnTo>
                  <a:lnTo>
                    <a:pt x="204129" y="1751725"/>
                  </a:lnTo>
                  <a:lnTo>
                    <a:pt x="203948" y="1756473"/>
                  </a:lnTo>
                  <a:lnTo>
                    <a:pt x="203760" y="1761220"/>
                  </a:lnTo>
                  <a:lnTo>
                    <a:pt x="203568" y="1765967"/>
                  </a:lnTo>
                  <a:lnTo>
                    <a:pt x="203372" y="1770714"/>
                  </a:lnTo>
                  <a:lnTo>
                    <a:pt x="203174" y="1775462"/>
                  </a:lnTo>
                  <a:lnTo>
                    <a:pt x="202976" y="1780209"/>
                  </a:lnTo>
                  <a:lnTo>
                    <a:pt x="202778" y="1784956"/>
                  </a:lnTo>
                  <a:lnTo>
                    <a:pt x="202583" y="1789703"/>
                  </a:lnTo>
                  <a:lnTo>
                    <a:pt x="202393" y="1794450"/>
                  </a:lnTo>
                  <a:lnTo>
                    <a:pt x="202208" y="1799198"/>
                  </a:lnTo>
                  <a:lnTo>
                    <a:pt x="202032" y="1803945"/>
                  </a:lnTo>
                  <a:lnTo>
                    <a:pt x="201865" y="1808692"/>
                  </a:lnTo>
                  <a:lnTo>
                    <a:pt x="201710" y="1813439"/>
                  </a:lnTo>
                  <a:lnTo>
                    <a:pt x="201566" y="1818187"/>
                  </a:lnTo>
                  <a:lnTo>
                    <a:pt x="201436" y="1822934"/>
                  </a:lnTo>
                  <a:lnTo>
                    <a:pt x="201319" y="1827681"/>
                  </a:lnTo>
                  <a:lnTo>
                    <a:pt x="201217" y="1832428"/>
                  </a:lnTo>
                  <a:lnTo>
                    <a:pt x="201130" y="1837175"/>
                  </a:lnTo>
                  <a:lnTo>
                    <a:pt x="201059" y="1841923"/>
                  </a:lnTo>
                  <a:lnTo>
                    <a:pt x="201003" y="1846670"/>
                  </a:lnTo>
                  <a:lnTo>
                    <a:pt x="200961" y="1851417"/>
                  </a:lnTo>
                  <a:lnTo>
                    <a:pt x="200930" y="1856164"/>
                  </a:lnTo>
                  <a:lnTo>
                    <a:pt x="200910" y="1860912"/>
                  </a:lnTo>
                  <a:lnTo>
                    <a:pt x="200900" y="1865659"/>
                  </a:lnTo>
                  <a:lnTo>
                    <a:pt x="200896" y="1870406"/>
                  </a:lnTo>
                  <a:lnTo>
                    <a:pt x="200897" y="1875153"/>
                  </a:lnTo>
                  <a:lnTo>
                    <a:pt x="200901" y="1879900"/>
                  </a:lnTo>
                  <a:lnTo>
                    <a:pt x="200904" y="1884648"/>
                  </a:lnTo>
                  <a:lnTo>
                    <a:pt x="200904" y="1889395"/>
                  </a:lnTo>
                  <a:lnTo>
                    <a:pt x="200899" y="1894142"/>
                  </a:lnTo>
                  <a:lnTo>
                    <a:pt x="200886" y="1898889"/>
                  </a:lnTo>
                  <a:lnTo>
                    <a:pt x="200863" y="1903637"/>
                  </a:lnTo>
                  <a:lnTo>
                    <a:pt x="200830" y="1908384"/>
                  </a:lnTo>
                  <a:lnTo>
                    <a:pt x="200783" y="1913131"/>
                  </a:lnTo>
                  <a:lnTo>
                    <a:pt x="200719" y="1917878"/>
                  </a:lnTo>
                  <a:lnTo>
                    <a:pt x="200639" y="1922626"/>
                  </a:lnTo>
                  <a:lnTo>
                    <a:pt x="200544" y="1927373"/>
                  </a:lnTo>
                  <a:lnTo>
                    <a:pt x="200432" y="1932120"/>
                  </a:lnTo>
                  <a:lnTo>
                    <a:pt x="200303" y="1936867"/>
                  </a:lnTo>
                  <a:lnTo>
                    <a:pt x="200159" y="1941614"/>
                  </a:lnTo>
                  <a:lnTo>
                    <a:pt x="200000" y="1946362"/>
                  </a:lnTo>
                  <a:lnTo>
                    <a:pt x="199826" y="1951109"/>
                  </a:lnTo>
                  <a:lnTo>
                    <a:pt x="199640" y="1955856"/>
                  </a:lnTo>
                  <a:lnTo>
                    <a:pt x="199445" y="1960603"/>
                  </a:lnTo>
                  <a:lnTo>
                    <a:pt x="199244" y="1965351"/>
                  </a:lnTo>
                  <a:lnTo>
                    <a:pt x="199038" y="1970098"/>
                  </a:lnTo>
                  <a:lnTo>
                    <a:pt x="198832" y="1974845"/>
                  </a:lnTo>
                  <a:lnTo>
                    <a:pt x="198628" y="1979592"/>
                  </a:lnTo>
                  <a:lnTo>
                    <a:pt x="198430" y="1984339"/>
                  </a:lnTo>
                  <a:lnTo>
                    <a:pt x="198240" y="1989087"/>
                  </a:lnTo>
                  <a:lnTo>
                    <a:pt x="198063" y="1993834"/>
                  </a:lnTo>
                  <a:lnTo>
                    <a:pt x="197900" y="1998581"/>
                  </a:lnTo>
                  <a:lnTo>
                    <a:pt x="197753" y="2003328"/>
                  </a:lnTo>
                  <a:lnTo>
                    <a:pt x="197623" y="2008076"/>
                  </a:lnTo>
                  <a:lnTo>
                    <a:pt x="197511" y="2012823"/>
                  </a:lnTo>
                  <a:lnTo>
                    <a:pt x="197417" y="2017570"/>
                  </a:lnTo>
                  <a:lnTo>
                    <a:pt x="197341" y="2022317"/>
                  </a:lnTo>
                  <a:lnTo>
                    <a:pt x="197284" y="2027064"/>
                  </a:lnTo>
                  <a:lnTo>
                    <a:pt x="197242" y="2031812"/>
                  </a:lnTo>
                  <a:lnTo>
                    <a:pt x="197212" y="2036559"/>
                  </a:lnTo>
                  <a:lnTo>
                    <a:pt x="197192" y="2041306"/>
                  </a:lnTo>
                  <a:lnTo>
                    <a:pt x="197180" y="2046053"/>
                  </a:lnTo>
                  <a:lnTo>
                    <a:pt x="197172" y="2050801"/>
                  </a:lnTo>
                  <a:lnTo>
                    <a:pt x="197165" y="2055548"/>
                  </a:lnTo>
                  <a:lnTo>
                    <a:pt x="197157" y="2060295"/>
                  </a:lnTo>
                  <a:lnTo>
                    <a:pt x="197145" y="2065042"/>
                  </a:lnTo>
                  <a:lnTo>
                    <a:pt x="197126" y="2069789"/>
                  </a:lnTo>
                  <a:lnTo>
                    <a:pt x="197099" y="2074537"/>
                  </a:lnTo>
                  <a:lnTo>
                    <a:pt x="197062" y="2079284"/>
                  </a:lnTo>
                  <a:lnTo>
                    <a:pt x="197017" y="2084031"/>
                  </a:lnTo>
                  <a:lnTo>
                    <a:pt x="196961" y="2088778"/>
                  </a:lnTo>
                  <a:lnTo>
                    <a:pt x="196896" y="2093526"/>
                  </a:lnTo>
                  <a:lnTo>
                    <a:pt x="196822" y="2098273"/>
                  </a:lnTo>
                  <a:lnTo>
                    <a:pt x="196739" y="2103020"/>
                  </a:lnTo>
                  <a:lnTo>
                    <a:pt x="196652" y="2107767"/>
                  </a:lnTo>
                  <a:lnTo>
                    <a:pt x="196561" y="2112515"/>
                  </a:lnTo>
                  <a:lnTo>
                    <a:pt x="196468" y="2117262"/>
                  </a:lnTo>
                  <a:lnTo>
                    <a:pt x="196375" y="2122009"/>
                  </a:lnTo>
                  <a:lnTo>
                    <a:pt x="196284" y="2126756"/>
                  </a:lnTo>
                  <a:lnTo>
                    <a:pt x="196198" y="2131503"/>
                  </a:lnTo>
                  <a:lnTo>
                    <a:pt x="196118" y="2136251"/>
                  </a:lnTo>
                  <a:lnTo>
                    <a:pt x="196045" y="2140998"/>
                  </a:lnTo>
                  <a:lnTo>
                    <a:pt x="195982" y="2145745"/>
                  </a:lnTo>
                  <a:lnTo>
                    <a:pt x="195928" y="2150492"/>
                  </a:lnTo>
                  <a:lnTo>
                    <a:pt x="195883" y="2155240"/>
                  </a:lnTo>
                  <a:lnTo>
                    <a:pt x="195849" y="2159987"/>
                  </a:lnTo>
                  <a:lnTo>
                    <a:pt x="195824" y="2164734"/>
                  </a:lnTo>
                  <a:lnTo>
                    <a:pt x="195809" y="2169481"/>
                  </a:lnTo>
                  <a:lnTo>
                    <a:pt x="195805" y="2174228"/>
                  </a:lnTo>
                  <a:lnTo>
                    <a:pt x="195808" y="2178976"/>
                  </a:lnTo>
                  <a:lnTo>
                    <a:pt x="195818" y="2183723"/>
                  </a:lnTo>
                  <a:lnTo>
                    <a:pt x="195834" y="2188470"/>
                  </a:lnTo>
                  <a:lnTo>
                    <a:pt x="195853" y="2193217"/>
                  </a:lnTo>
                  <a:lnTo>
                    <a:pt x="195875" y="2197965"/>
                  </a:lnTo>
                  <a:lnTo>
                    <a:pt x="195898" y="2202712"/>
                  </a:lnTo>
                  <a:lnTo>
                    <a:pt x="195920" y="2207459"/>
                  </a:lnTo>
                  <a:lnTo>
                    <a:pt x="195939" y="2212206"/>
                  </a:lnTo>
                  <a:lnTo>
                    <a:pt x="195954" y="2216953"/>
                  </a:lnTo>
                  <a:lnTo>
                    <a:pt x="195963" y="2221701"/>
                  </a:lnTo>
                  <a:lnTo>
                    <a:pt x="195967" y="2226448"/>
                  </a:lnTo>
                  <a:lnTo>
                    <a:pt x="195963" y="2231195"/>
                  </a:lnTo>
                  <a:lnTo>
                    <a:pt x="195952" y="2235942"/>
                  </a:lnTo>
                  <a:lnTo>
                    <a:pt x="195934" y="2240690"/>
                  </a:lnTo>
                  <a:lnTo>
                    <a:pt x="195908" y="2245437"/>
                  </a:lnTo>
                  <a:lnTo>
                    <a:pt x="195875" y="2250184"/>
                  </a:lnTo>
                  <a:lnTo>
                    <a:pt x="195838" y="2254931"/>
                  </a:lnTo>
                  <a:lnTo>
                    <a:pt x="195796" y="2259678"/>
                  </a:lnTo>
                  <a:lnTo>
                    <a:pt x="195752" y="2264426"/>
                  </a:lnTo>
                  <a:lnTo>
                    <a:pt x="195708" y="2269173"/>
                  </a:lnTo>
                  <a:lnTo>
                    <a:pt x="195666" y="2273920"/>
                  </a:lnTo>
                  <a:lnTo>
                    <a:pt x="195627" y="2278667"/>
                  </a:lnTo>
                  <a:lnTo>
                    <a:pt x="195593" y="2283415"/>
                  </a:lnTo>
                  <a:lnTo>
                    <a:pt x="195567" y="2288162"/>
                  </a:lnTo>
                  <a:lnTo>
                    <a:pt x="195551" y="2292909"/>
                  </a:lnTo>
                  <a:lnTo>
                    <a:pt x="195544" y="2297656"/>
                  </a:lnTo>
                  <a:lnTo>
                    <a:pt x="195548" y="2302404"/>
                  </a:lnTo>
                  <a:lnTo>
                    <a:pt x="195563" y="2307151"/>
                  </a:lnTo>
                  <a:lnTo>
                    <a:pt x="195591" y="2311898"/>
                  </a:lnTo>
                  <a:lnTo>
                    <a:pt x="195629" y="2316645"/>
                  </a:lnTo>
                  <a:lnTo>
                    <a:pt x="195679" y="2321392"/>
                  </a:lnTo>
                  <a:lnTo>
                    <a:pt x="195739" y="2326140"/>
                  </a:lnTo>
                  <a:lnTo>
                    <a:pt x="195807" y="2330887"/>
                  </a:lnTo>
                  <a:lnTo>
                    <a:pt x="195880" y="2335634"/>
                  </a:lnTo>
                  <a:lnTo>
                    <a:pt x="195957" y="2340381"/>
                  </a:lnTo>
                  <a:lnTo>
                    <a:pt x="196036" y="2345129"/>
                  </a:lnTo>
                  <a:lnTo>
                    <a:pt x="196112" y="2349876"/>
                  </a:lnTo>
                  <a:lnTo>
                    <a:pt x="196186" y="2354623"/>
                  </a:lnTo>
                  <a:lnTo>
                    <a:pt x="196250" y="2359370"/>
                  </a:lnTo>
                  <a:lnTo>
                    <a:pt x="196305" y="2364117"/>
                  </a:lnTo>
                  <a:lnTo>
                    <a:pt x="196347" y="2368865"/>
                  </a:lnTo>
                  <a:lnTo>
                    <a:pt x="196375" y="2373612"/>
                  </a:lnTo>
                  <a:lnTo>
                    <a:pt x="196386" y="2378359"/>
                  </a:lnTo>
                  <a:lnTo>
                    <a:pt x="196380" y="2383106"/>
                  </a:lnTo>
                  <a:lnTo>
                    <a:pt x="196355" y="2387854"/>
                  </a:lnTo>
                  <a:lnTo>
                    <a:pt x="196311" y="2392601"/>
                  </a:lnTo>
                  <a:lnTo>
                    <a:pt x="196246" y="2397348"/>
                  </a:lnTo>
                  <a:lnTo>
                    <a:pt x="196163" y="2402095"/>
                  </a:lnTo>
                  <a:lnTo>
                    <a:pt x="196063" y="2406842"/>
                  </a:lnTo>
                  <a:lnTo>
                    <a:pt x="195949" y="2411590"/>
                  </a:lnTo>
                  <a:lnTo>
                    <a:pt x="195822" y="2416337"/>
                  </a:lnTo>
                  <a:lnTo>
                    <a:pt x="195684" y="2421084"/>
                  </a:lnTo>
                  <a:lnTo>
                    <a:pt x="195538" y="2425831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1" name="pg39">
              <a:extLst>
                <a:ext uri="{FF2B5EF4-FFF2-40B4-BE49-F238E27FC236}">
                  <a16:creationId xmlns:a16="http://schemas.microsoft.com/office/drawing/2014/main" id="{135EF782-D418-0CEB-60CD-A69D8BA9A27D}"/>
                </a:ext>
              </a:extLst>
            </p:cNvPr>
            <p:cNvSpPr/>
            <p:nvPr/>
          </p:nvSpPr>
          <p:spPr>
            <a:xfrm>
              <a:off x="8497823" y="4026950"/>
              <a:ext cx="409058" cy="2454545"/>
            </a:xfrm>
            <a:custGeom>
              <a:avLst/>
              <a:gdLst/>
              <a:ahLst/>
              <a:cxnLst/>
              <a:rect l="0" t="0" r="0" b="0"/>
              <a:pathLst>
                <a:path w="409058" h="2454545">
                  <a:moveTo>
                    <a:pt x="203921" y="2454545"/>
                  </a:moveTo>
                  <a:lnTo>
                    <a:pt x="203877" y="2449742"/>
                  </a:lnTo>
                  <a:lnTo>
                    <a:pt x="203831" y="2444939"/>
                  </a:lnTo>
                  <a:lnTo>
                    <a:pt x="203781" y="2440135"/>
                  </a:lnTo>
                  <a:lnTo>
                    <a:pt x="203728" y="2435332"/>
                  </a:lnTo>
                  <a:lnTo>
                    <a:pt x="203671" y="2430528"/>
                  </a:lnTo>
                  <a:lnTo>
                    <a:pt x="203609" y="2425725"/>
                  </a:lnTo>
                  <a:lnTo>
                    <a:pt x="203542" y="2420921"/>
                  </a:lnTo>
                  <a:lnTo>
                    <a:pt x="203469" y="2416118"/>
                  </a:lnTo>
                  <a:lnTo>
                    <a:pt x="203390" y="2411315"/>
                  </a:lnTo>
                  <a:lnTo>
                    <a:pt x="203302" y="2406511"/>
                  </a:lnTo>
                  <a:lnTo>
                    <a:pt x="203208" y="2401708"/>
                  </a:lnTo>
                  <a:lnTo>
                    <a:pt x="203105" y="2396904"/>
                  </a:lnTo>
                  <a:lnTo>
                    <a:pt x="202995" y="2392101"/>
                  </a:lnTo>
                  <a:lnTo>
                    <a:pt x="202877" y="2387298"/>
                  </a:lnTo>
                  <a:lnTo>
                    <a:pt x="202751" y="2382494"/>
                  </a:lnTo>
                  <a:lnTo>
                    <a:pt x="202617" y="2377691"/>
                  </a:lnTo>
                  <a:lnTo>
                    <a:pt x="202475" y="2372887"/>
                  </a:lnTo>
                  <a:lnTo>
                    <a:pt x="202326" y="2368084"/>
                  </a:lnTo>
                  <a:lnTo>
                    <a:pt x="202171" y="2363280"/>
                  </a:lnTo>
                  <a:lnTo>
                    <a:pt x="202012" y="2358477"/>
                  </a:lnTo>
                  <a:lnTo>
                    <a:pt x="201849" y="2353674"/>
                  </a:lnTo>
                  <a:lnTo>
                    <a:pt x="201683" y="2348870"/>
                  </a:lnTo>
                  <a:lnTo>
                    <a:pt x="201517" y="2344067"/>
                  </a:lnTo>
                  <a:lnTo>
                    <a:pt x="201353" y="2339263"/>
                  </a:lnTo>
                  <a:lnTo>
                    <a:pt x="201192" y="2334460"/>
                  </a:lnTo>
                  <a:lnTo>
                    <a:pt x="201038" y="2329657"/>
                  </a:lnTo>
                  <a:lnTo>
                    <a:pt x="200892" y="2324853"/>
                  </a:lnTo>
                  <a:lnTo>
                    <a:pt x="200757" y="2320050"/>
                  </a:lnTo>
                  <a:lnTo>
                    <a:pt x="200634" y="2315246"/>
                  </a:lnTo>
                  <a:lnTo>
                    <a:pt x="200526" y="2310443"/>
                  </a:lnTo>
                  <a:lnTo>
                    <a:pt x="200435" y="2305639"/>
                  </a:lnTo>
                  <a:lnTo>
                    <a:pt x="200365" y="2300836"/>
                  </a:lnTo>
                  <a:lnTo>
                    <a:pt x="200316" y="2296033"/>
                  </a:lnTo>
                  <a:lnTo>
                    <a:pt x="200288" y="2291229"/>
                  </a:lnTo>
                  <a:lnTo>
                    <a:pt x="200282" y="2286426"/>
                  </a:lnTo>
                  <a:lnTo>
                    <a:pt x="200297" y="2281622"/>
                  </a:lnTo>
                  <a:lnTo>
                    <a:pt x="200333" y="2276819"/>
                  </a:lnTo>
                  <a:lnTo>
                    <a:pt x="200390" y="2272016"/>
                  </a:lnTo>
                  <a:lnTo>
                    <a:pt x="200465" y="2267212"/>
                  </a:lnTo>
                  <a:lnTo>
                    <a:pt x="200561" y="2262409"/>
                  </a:lnTo>
                  <a:lnTo>
                    <a:pt x="200671" y="2257605"/>
                  </a:lnTo>
                  <a:lnTo>
                    <a:pt x="200794" y="2252802"/>
                  </a:lnTo>
                  <a:lnTo>
                    <a:pt x="200926" y="2247998"/>
                  </a:lnTo>
                  <a:lnTo>
                    <a:pt x="201066" y="2243195"/>
                  </a:lnTo>
                  <a:lnTo>
                    <a:pt x="201211" y="2238392"/>
                  </a:lnTo>
                  <a:lnTo>
                    <a:pt x="201358" y="2233588"/>
                  </a:lnTo>
                  <a:lnTo>
                    <a:pt x="201505" y="2228785"/>
                  </a:lnTo>
                  <a:lnTo>
                    <a:pt x="201649" y="2223981"/>
                  </a:lnTo>
                  <a:lnTo>
                    <a:pt x="201788" y="2219178"/>
                  </a:lnTo>
                  <a:lnTo>
                    <a:pt x="201921" y="2214375"/>
                  </a:lnTo>
                  <a:lnTo>
                    <a:pt x="202045" y="2209571"/>
                  </a:lnTo>
                  <a:lnTo>
                    <a:pt x="202161" y="2204768"/>
                  </a:lnTo>
                  <a:lnTo>
                    <a:pt x="202267" y="2199964"/>
                  </a:lnTo>
                  <a:lnTo>
                    <a:pt x="202361" y="2195161"/>
                  </a:lnTo>
                  <a:lnTo>
                    <a:pt x="202443" y="2190357"/>
                  </a:lnTo>
                  <a:lnTo>
                    <a:pt x="202513" y="2185554"/>
                  </a:lnTo>
                  <a:lnTo>
                    <a:pt x="202572" y="2180751"/>
                  </a:lnTo>
                  <a:lnTo>
                    <a:pt x="202620" y="2175947"/>
                  </a:lnTo>
                  <a:lnTo>
                    <a:pt x="202656" y="2171144"/>
                  </a:lnTo>
                  <a:lnTo>
                    <a:pt x="202682" y="2166340"/>
                  </a:lnTo>
                  <a:lnTo>
                    <a:pt x="202697" y="2161537"/>
                  </a:lnTo>
                  <a:lnTo>
                    <a:pt x="202701" y="2156734"/>
                  </a:lnTo>
                  <a:lnTo>
                    <a:pt x="202695" y="2151930"/>
                  </a:lnTo>
                  <a:lnTo>
                    <a:pt x="202680" y="2147127"/>
                  </a:lnTo>
                  <a:lnTo>
                    <a:pt x="202657" y="2142323"/>
                  </a:lnTo>
                  <a:lnTo>
                    <a:pt x="202626" y="2137520"/>
                  </a:lnTo>
                  <a:lnTo>
                    <a:pt x="202588" y="2132716"/>
                  </a:lnTo>
                  <a:lnTo>
                    <a:pt x="202543" y="2127913"/>
                  </a:lnTo>
                  <a:lnTo>
                    <a:pt x="202492" y="2123110"/>
                  </a:lnTo>
                  <a:lnTo>
                    <a:pt x="202435" y="2118306"/>
                  </a:lnTo>
                  <a:lnTo>
                    <a:pt x="202373" y="2113503"/>
                  </a:lnTo>
                  <a:lnTo>
                    <a:pt x="202308" y="2108699"/>
                  </a:lnTo>
                  <a:lnTo>
                    <a:pt x="202239" y="2103896"/>
                  </a:lnTo>
                  <a:lnTo>
                    <a:pt x="202168" y="2099093"/>
                  </a:lnTo>
                  <a:lnTo>
                    <a:pt x="202096" y="2094289"/>
                  </a:lnTo>
                  <a:lnTo>
                    <a:pt x="202021" y="2089486"/>
                  </a:lnTo>
                  <a:lnTo>
                    <a:pt x="201947" y="2084682"/>
                  </a:lnTo>
                  <a:lnTo>
                    <a:pt x="201872" y="2079879"/>
                  </a:lnTo>
                  <a:lnTo>
                    <a:pt x="201799" y="2075075"/>
                  </a:lnTo>
                  <a:lnTo>
                    <a:pt x="201726" y="2070272"/>
                  </a:lnTo>
                  <a:lnTo>
                    <a:pt x="201655" y="2065469"/>
                  </a:lnTo>
                  <a:lnTo>
                    <a:pt x="201585" y="2060665"/>
                  </a:lnTo>
                  <a:lnTo>
                    <a:pt x="201518" y="2055862"/>
                  </a:lnTo>
                  <a:lnTo>
                    <a:pt x="201453" y="2051058"/>
                  </a:lnTo>
                  <a:lnTo>
                    <a:pt x="201391" y="2046255"/>
                  </a:lnTo>
                  <a:lnTo>
                    <a:pt x="201332" y="2041452"/>
                  </a:lnTo>
                  <a:lnTo>
                    <a:pt x="201276" y="2036648"/>
                  </a:lnTo>
                  <a:lnTo>
                    <a:pt x="201223" y="2031845"/>
                  </a:lnTo>
                  <a:lnTo>
                    <a:pt x="201173" y="2027041"/>
                  </a:lnTo>
                  <a:lnTo>
                    <a:pt x="201128" y="2022238"/>
                  </a:lnTo>
                  <a:lnTo>
                    <a:pt x="201087" y="2017434"/>
                  </a:lnTo>
                  <a:lnTo>
                    <a:pt x="201052" y="2012631"/>
                  </a:lnTo>
                  <a:lnTo>
                    <a:pt x="201023" y="2007828"/>
                  </a:lnTo>
                  <a:lnTo>
                    <a:pt x="201000" y="2003024"/>
                  </a:lnTo>
                  <a:lnTo>
                    <a:pt x="200984" y="1998221"/>
                  </a:lnTo>
                  <a:lnTo>
                    <a:pt x="200975" y="1993417"/>
                  </a:lnTo>
                  <a:lnTo>
                    <a:pt x="200974" y="1988614"/>
                  </a:lnTo>
                  <a:lnTo>
                    <a:pt x="200982" y="1983811"/>
                  </a:lnTo>
                  <a:lnTo>
                    <a:pt x="200999" y="1979007"/>
                  </a:lnTo>
                  <a:lnTo>
                    <a:pt x="201027" y="1974204"/>
                  </a:lnTo>
                  <a:lnTo>
                    <a:pt x="201063" y="1969400"/>
                  </a:lnTo>
                  <a:lnTo>
                    <a:pt x="201109" y="1964597"/>
                  </a:lnTo>
                  <a:lnTo>
                    <a:pt x="201164" y="1959793"/>
                  </a:lnTo>
                  <a:lnTo>
                    <a:pt x="201227" y="1954990"/>
                  </a:lnTo>
                  <a:lnTo>
                    <a:pt x="201298" y="1950187"/>
                  </a:lnTo>
                  <a:lnTo>
                    <a:pt x="201377" y="1945383"/>
                  </a:lnTo>
                  <a:lnTo>
                    <a:pt x="201463" y="1940580"/>
                  </a:lnTo>
                  <a:lnTo>
                    <a:pt x="201554" y="1935776"/>
                  </a:lnTo>
                  <a:lnTo>
                    <a:pt x="201649" y="1930973"/>
                  </a:lnTo>
                  <a:lnTo>
                    <a:pt x="201747" y="1926170"/>
                  </a:lnTo>
                  <a:lnTo>
                    <a:pt x="201846" y="1921366"/>
                  </a:lnTo>
                  <a:lnTo>
                    <a:pt x="201945" y="1916563"/>
                  </a:lnTo>
                  <a:lnTo>
                    <a:pt x="202042" y="1911759"/>
                  </a:lnTo>
                  <a:lnTo>
                    <a:pt x="202136" y="1906956"/>
                  </a:lnTo>
                  <a:lnTo>
                    <a:pt x="202225" y="1902152"/>
                  </a:lnTo>
                  <a:lnTo>
                    <a:pt x="202307" y="1897349"/>
                  </a:lnTo>
                  <a:lnTo>
                    <a:pt x="202380" y="1892546"/>
                  </a:lnTo>
                  <a:lnTo>
                    <a:pt x="202443" y="1887742"/>
                  </a:lnTo>
                  <a:lnTo>
                    <a:pt x="202494" y="1882939"/>
                  </a:lnTo>
                  <a:lnTo>
                    <a:pt x="202533" y="1878135"/>
                  </a:lnTo>
                  <a:lnTo>
                    <a:pt x="202557" y="1873332"/>
                  </a:lnTo>
                  <a:lnTo>
                    <a:pt x="202562" y="1868529"/>
                  </a:lnTo>
                  <a:lnTo>
                    <a:pt x="202550" y="1863725"/>
                  </a:lnTo>
                  <a:lnTo>
                    <a:pt x="202519" y="1858922"/>
                  </a:lnTo>
                  <a:lnTo>
                    <a:pt x="202471" y="1854118"/>
                  </a:lnTo>
                  <a:lnTo>
                    <a:pt x="202403" y="1849315"/>
                  </a:lnTo>
                  <a:lnTo>
                    <a:pt x="202317" y="1844511"/>
                  </a:lnTo>
                  <a:lnTo>
                    <a:pt x="202213" y="1839708"/>
                  </a:lnTo>
                  <a:lnTo>
                    <a:pt x="202089" y="1834905"/>
                  </a:lnTo>
                  <a:lnTo>
                    <a:pt x="201946" y="1830101"/>
                  </a:lnTo>
                  <a:lnTo>
                    <a:pt x="201789" y="1825298"/>
                  </a:lnTo>
                  <a:lnTo>
                    <a:pt x="201618" y="1820494"/>
                  </a:lnTo>
                  <a:lnTo>
                    <a:pt x="201434" y="1815691"/>
                  </a:lnTo>
                  <a:lnTo>
                    <a:pt x="201242" y="1810888"/>
                  </a:lnTo>
                  <a:lnTo>
                    <a:pt x="201041" y="1806084"/>
                  </a:lnTo>
                  <a:lnTo>
                    <a:pt x="200835" y="1801281"/>
                  </a:lnTo>
                  <a:lnTo>
                    <a:pt x="200626" y="1796477"/>
                  </a:lnTo>
                  <a:lnTo>
                    <a:pt x="200418" y="1791674"/>
                  </a:lnTo>
                  <a:lnTo>
                    <a:pt x="200212" y="1786870"/>
                  </a:lnTo>
                  <a:lnTo>
                    <a:pt x="200012" y="1782067"/>
                  </a:lnTo>
                  <a:lnTo>
                    <a:pt x="199818" y="1777264"/>
                  </a:lnTo>
                  <a:lnTo>
                    <a:pt x="199635" y="1772460"/>
                  </a:lnTo>
                  <a:lnTo>
                    <a:pt x="199462" y="1767657"/>
                  </a:lnTo>
                  <a:lnTo>
                    <a:pt x="199302" y="1762853"/>
                  </a:lnTo>
                  <a:lnTo>
                    <a:pt x="199157" y="1758050"/>
                  </a:lnTo>
                  <a:lnTo>
                    <a:pt x="199025" y="1753247"/>
                  </a:lnTo>
                  <a:lnTo>
                    <a:pt x="198906" y="1748443"/>
                  </a:lnTo>
                  <a:lnTo>
                    <a:pt x="198800" y="1743640"/>
                  </a:lnTo>
                  <a:lnTo>
                    <a:pt x="198705" y="1738836"/>
                  </a:lnTo>
                  <a:lnTo>
                    <a:pt x="198619" y="1734033"/>
                  </a:lnTo>
                  <a:lnTo>
                    <a:pt x="198541" y="1729229"/>
                  </a:lnTo>
                  <a:lnTo>
                    <a:pt x="198467" y="1724426"/>
                  </a:lnTo>
                  <a:lnTo>
                    <a:pt x="198394" y="1719623"/>
                  </a:lnTo>
                  <a:lnTo>
                    <a:pt x="198318" y="1714819"/>
                  </a:lnTo>
                  <a:lnTo>
                    <a:pt x="198237" y="1710016"/>
                  </a:lnTo>
                  <a:lnTo>
                    <a:pt x="198146" y="1705212"/>
                  </a:lnTo>
                  <a:lnTo>
                    <a:pt x="198044" y="1700409"/>
                  </a:lnTo>
                  <a:lnTo>
                    <a:pt x="197926" y="1695606"/>
                  </a:lnTo>
                  <a:lnTo>
                    <a:pt x="197789" y="1690802"/>
                  </a:lnTo>
                  <a:lnTo>
                    <a:pt x="197629" y="1685999"/>
                  </a:lnTo>
                  <a:lnTo>
                    <a:pt x="197448" y="1681195"/>
                  </a:lnTo>
                  <a:lnTo>
                    <a:pt x="197243" y="1676392"/>
                  </a:lnTo>
                  <a:lnTo>
                    <a:pt x="197015" y="1671588"/>
                  </a:lnTo>
                  <a:lnTo>
                    <a:pt x="196762" y="1666785"/>
                  </a:lnTo>
                  <a:lnTo>
                    <a:pt x="196486" y="1661982"/>
                  </a:lnTo>
                  <a:lnTo>
                    <a:pt x="196185" y="1657178"/>
                  </a:lnTo>
                  <a:lnTo>
                    <a:pt x="195860" y="1652375"/>
                  </a:lnTo>
                  <a:lnTo>
                    <a:pt x="195514" y="1647571"/>
                  </a:lnTo>
                  <a:lnTo>
                    <a:pt x="195150" y="1642768"/>
                  </a:lnTo>
                  <a:lnTo>
                    <a:pt x="194771" y="1637965"/>
                  </a:lnTo>
                  <a:lnTo>
                    <a:pt x="194379" y="1633161"/>
                  </a:lnTo>
                  <a:lnTo>
                    <a:pt x="193978" y="1628358"/>
                  </a:lnTo>
                  <a:lnTo>
                    <a:pt x="193569" y="1623554"/>
                  </a:lnTo>
                  <a:lnTo>
                    <a:pt x="193157" y="1618751"/>
                  </a:lnTo>
                  <a:lnTo>
                    <a:pt x="192746" y="1613947"/>
                  </a:lnTo>
                  <a:lnTo>
                    <a:pt x="192341" y="1609144"/>
                  </a:lnTo>
                  <a:lnTo>
                    <a:pt x="191944" y="1604341"/>
                  </a:lnTo>
                  <a:lnTo>
                    <a:pt x="191560" y="1599537"/>
                  </a:lnTo>
                  <a:lnTo>
                    <a:pt x="191193" y="1594734"/>
                  </a:lnTo>
                  <a:lnTo>
                    <a:pt x="190845" y="1589930"/>
                  </a:lnTo>
                  <a:lnTo>
                    <a:pt x="190520" y="1585127"/>
                  </a:lnTo>
                  <a:lnTo>
                    <a:pt x="190225" y="1580324"/>
                  </a:lnTo>
                  <a:lnTo>
                    <a:pt x="189958" y="1575520"/>
                  </a:lnTo>
                  <a:lnTo>
                    <a:pt x="189721" y="1570717"/>
                  </a:lnTo>
                  <a:lnTo>
                    <a:pt x="189513" y="1565913"/>
                  </a:lnTo>
                  <a:lnTo>
                    <a:pt x="189335" y="1561110"/>
                  </a:lnTo>
                  <a:lnTo>
                    <a:pt x="189186" y="1556306"/>
                  </a:lnTo>
                  <a:lnTo>
                    <a:pt x="189064" y="1551503"/>
                  </a:lnTo>
                  <a:lnTo>
                    <a:pt x="188969" y="1546700"/>
                  </a:lnTo>
                  <a:lnTo>
                    <a:pt x="188895" y="1541896"/>
                  </a:lnTo>
                  <a:lnTo>
                    <a:pt x="188837" y="1537093"/>
                  </a:lnTo>
                  <a:lnTo>
                    <a:pt x="188789" y="1532289"/>
                  </a:lnTo>
                  <a:lnTo>
                    <a:pt x="188746" y="1527486"/>
                  </a:lnTo>
                  <a:lnTo>
                    <a:pt x="188702" y="1522683"/>
                  </a:lnTo>
                  <a:lnTo>
                    <a:pt x="188652" y="1517879"/>
                  </a:lnTo>
                  <a:lnTo>
                    <a:pt x="188590" y="1513076"/>
                  </a:lnTo>
                  <a:lnTo>
                    <a:pt x="188507" y="1508272"/>
                  </a:lnTo>
                  <a:lnTo>
                    <a:pt x="188399" y="1503469"/>
                  </a:lnTo>
                  <a:lnTo>
                    <a:pt x="188264" y="1498665"/>
                  </a:lnTo>
                  <a:lnTo>
                    <a:pt x="188098" y="1493862"/>
                  </a:lnTo>
                  <a:lnTo>
                    <a:pt x="187898" y="1489059"/>
                  </a:lnTo>
                  <a:lnTo>
                    <a:pt x="187663" y="1484255"/>
                  </a:lnTo>
                  <a:lnTo>
                    <a:pt x="187394" y="1479452"/>
                  </a:lnTo>
                  <a:lnTo>
                    <a:pt x="187085" y="1474648"/>
                  </a:lnTo>
                  <a:lnTo>
                    <a:pt x="186743" y="1469845"/>
                  </a:lnTo>
                  <a:lnTo>
                    <a:pt x="186372" y="1465042"/>
                  </a:lnTo>
                  <a:lnTo>
                    <a:pt x="185975" y="1460238"/>
                  </a:lnTo>
                  <a:lnTo>
                    <a:pt x="185556" y="1455435"/>
                  </a:lnTo>
                  <a:lnTo>
                    <a:pt x="185118" y="1450631"/>
                  </a:lnTo>
                  <a:lnTo>
                    <a:pt x="184666" y="1445828"/>
                  </a:lnTo>
                  <a:lnTo>
                    <a:pt x="184203" y="1441024"/>
                  </a:lnTo>
                  <a:lnTo>
                    <a:pt x="183733" y="1436221"/>
                  </a:lnTo>
                  <a:lnTo>
                    <a:pt x="183259" y="1431418"/>
                  </a:lnTo>
                  <a:lnTo>
                    <a:pt x="182784" y="1426614"/>
                  </a:lnTo>
                  <a:lnTo>
                    <a:pt x="182308" y="1421811"/>
                  </a:lnTo>
                  <a:lnTo>
                    <a:pt x="181832" y="1417007"/>
                  </a:lnTo>
                  <a:lnTo>
                    <a:pt x="181355" y="1412204"/>
                  </a:lnTo>
                  <a:lnTo>
                    <a:pt x="180876" y="1407401"/>
                  </a:lnTo>
                  <a:lnTo>
                    <a:pt x="180391" y="1402597"/>
                  </a:lnTo>
                  <a:lnTo>
                    <a:pt x="179896" y="1397794"/>
                  </a:lnTo>
                  <a:lnTo>
                    <a:pt x="179390" y="1392990"/>
                  </a:lnTo>
                  <a:lnTo>
                    <a:pt x="178867" y="1388187"/>
                  </a:lnTo>
                  <a:lnTo>
                    <a:pt x="178323" y="1383383"/>
                  </a:lnTo>
                  <a:lnTo>
                    <a:pt x="177754" y="1378580"/>
                  </a:lnTo>
                  <a:lnTo>
                    <a:pt x="177156" y="1373777"/>
                  </a:lnTo>
                  <a:lnTo>
                    <a:pt x="176523" y="1368973"/>
                  </a:lnTo>
                  <a:lnTo>
                    <a:pt x="175849" y="1364170"/>
                  </a:lnTo>
                  <a:lnTo>
                    <a:pt x="175134" y="1359366"/>
                  </a:lnTo>
                  <a:lnTo>
                    <a:pt x="174378" y="1354563"/>
                  </a:lnTo>
                  <a:lnTo>
                    <a:pt x="173581" y="1349760"/>
                  </a:lnTo>
                  <a:lnTo>
                    <a:pt x="172740" y="1344956"/>
                  </a:lnTo>
                  <a:lnTo>
                    <a:pt x="171859" y="1340153"/>
                  </a:lnTo>
                  <a:lnTo>
                    <a:pt x="170938" y="1335349"/>
                  </a:lnTo>
                  <a:lnTo>
                    <a:pt x="169975" y="1330546"/>
                  </a:lnTo>
                  <a:lnTo>
                    <a:pt x="168978" y="1325742"/>
                  </a:lnTo>
                  <a:lnTo>
                    <a:pt x="167953" y="1320939"/>
                  </a:lnTo>
                  <a:lnTo>
                    <a:pt x="166903" y="1316136"/>
                  </a:lnTo>
                  <a:lnTo>
                    <a:pt x="165831" y="1311332"/>
                  </a:lnTo>
                  <a:lnTo>
                    <a:pt x="164741" y="1306529"/>
                  </a:lnTo>
                  <a:lnTo>
                    <a:pt x="163636" y="1301725"/>
                  </a:lnTo>
                  <a:lnTo>
                    <a:pt x="162517" y="1296922"/>
                  </a:lnTo>
                  <a:lnTo>
                    <a:pt x="161384" y="1292119"/>
                  </a:lnTo>
                  <a:lnTo>
                    <a:pt x="160239" y="1287315"/>
                  </a:lnTo>
                  <a:lnTo>
                    <a:pt x="159079" y="1282512"/>
                  </a:lnTo>
                  <a:lnTo>
                    <a:pt x="157902" y="1277708"/>
                  </a:lnTo>
                  <a:lnTo>
                    <a:pt x="156703" y="1272905"/>
                  </a:lnTo>
                  <a:lnTo>
                    <a:pt x="155478" y="1268101"/>
                  </a:lnTo>
                  <a:lnTo>
                    <a:pt x="154219" y="1263298"/>
                  </a:lnTo>
                  <a:lnTo>
                    <a:pt x="152912" y="1258495"/>
                  </a:lnTo>
                  <a:lnTo>
                    <a:pt x="151554" y="1253691"/>
                  </a:lnTo>
                  <a:lnTo>
                    <a:pt x="150140" y="1248888"/>
                  </a:lnTo>
                  <a:lnTo>
                    <a:pt x="148661" y="1244084"/>
                  </a:lnTo>
                  <a:lnTo>
                    <a:pt x="147111" y="1239281"/>
                  </a:lnTo>
                  <a:lnTo>
                    <a:pt x="145486" y="1234478"/>
                  </a:lnTo>
                  <a:lnTo>
                    <a:pt x="143781" y="1229674"/>
                  </a:lnTo>
                  <a:lnTo>
                    <a:pt x="141985" y="1224871"/>
                  </a:lnTo>
                  <a:lnTo>
                    <a:pt x="140098" y="1220067"/>
                  </a:lnTo>
                  <a:lnTo>
                    <a:pt x="138128" y="1215264"/>
                  </a:lnTo>
                  <a:lnTo>
                    <a:pt x="136080" y="1210460"/>
                  </a:lnTo>
                  <a:lnTo>
                    <a:pt x="133958" y="1205657"/>
                  </a:lnTo>
                  <a:lnTo>
                    <a:pt x="131768" y="1200854"/>
                  </a:lnTo>
                  <a:lnTo>
                    <a:pt x="129519" y="1196050"/>
                  </a:lnTo>
                  <a:lnTo>
                    <a:pt x="127221" y="1191247"/>
                  </a:lnTo>
                  <a:lnTo>
                    <a:pt x="124880" y="1186443"/>
                  </a:lnTo>
                  <a:lnTo>
                    <a:pt x="122517" y="1181640"/>
                  </a:lnTo>
                  <a:lnTo>
                    <a:pt x="120145" y="1176837"/>
                  </a:lnTo>
                  <a:lnTo>
                    <a:pt x="117776" y="1172033"/>
                  </a:lnTo>
                  <a:lnTo>
                    <a:pt x="115423" y="1167230"/>
                  </a:lnTo>
                  <a:lnTo>
                    <a:pt x="113097" y="1162426"/>
                  </a:lnTo>
                  <a:lnTo>
                    <a:pt x="110810" y="1157623"/>
                  </a:lnTo>
                  <a:lnTo>
                    <a:pt x="108579" y="1152819"/>
                  </a:lnTo>
                  <a:lnTo>
                    <a:pt x="106415" y="1148016"/>
                  </a:lnTo>
                  <a:lnTo>
                    <a:pt x="104322" y="1143213"/>
                  </a:lnTo>
                  <a:lnTo>
                    <a:pt x="102306" y="1138409"/>
                  </a:lnTo>
                  <a:lnTo>
                    <a:pt x="100371" y="1133606"/>
                  </a:lnTo>
                  <a:lnTo>
                    <a:pt x="98521" y="1128802"/>
                  </a:lnTo>
                  <a:lnTo>
                    <a:pt x="96757" y="1123999"/>
                  </a:lnTo>
                  <a:lnTo>
                    <a:pt x="95081" y="1119196"/>
                  </a:lnTo>
                  <a:lnTo>
                    <a:pt x="93503" y="1114392"/>
                  </a:lnTo>
                  <a:lnTo>
                    <a:pt x="92002" y="1109589"/>
                  </a:lnTo>
                  <a:lnTo>
                    <a:pt x="90575" y="1104785"/>
                  </a:lnTo>
                  <a:lnTo>
                    <a:pt x="89211" y="1099982"/>
                  </a:lnTo>
                  <a:lnTo>
                    <a:pt x="87903" y="1095178"/>
                  </a:lnTo>
                  <a:lnTo>
                    <a:pt x="86640" y="1090375"/>
                  </a:lnTo>
                  <a:lnTo>
                    <a:pt x="85411" y="1085572"/>
                  </a:lnTo>
                  <a:lnTo>
                    <a:pt x="84202" y="1080768"/>
                  </a:lnTo>
                  <a:lnTo>
                    <a:pt x="82996" y="1075965"/>
                  </a:lnTo>
                  <a:lnTo>
                    <a:pt x="81777" y="1071161"/>
                  </a:lnTo>
                  <a:lnTo>
                    <a:pt x="80532" y="1066358"/>
                  </a:lnTo>
                  <a:lnTo>
                    <a:pt x="79247" y="1061555"/>
                  </a:lnTo>
                  <a:lnTo>
                    <a:pt x="77910" y="1056751"/>
                  </a:lnTo>
                  <a:lnTo>
                    <a:pt x="76508" y="1051948"/>
                  </a:lnTo>
                  <a:lnTo>
                    <a:pt x="75030" y="1047144"/>
                  </a:lnTo>
                  <a:lnTo>
                    <a:pt x="73454" y="1042341"/>
                  </a:lnTo>
                  <a:lnTo>
                    <a:pt x="71787" y="1037537"/>
                  </a:lnTo>
                  <a:lnTo>
                    <a:pt x="70025" y="1032734"/>
                  </a:lnTo>
                  <a:lnTo>
                    <a:pt x="68167" y="1027931"/>
                  </a:lnTo>
                  <a:lnTo>
                    <a:pt x="66214" y="1023127"/>
                  </a:lnTo>
                  <a:lnTo>
                    <a:pt x="64169" y="1018324"/>
                  </a:lnTo>
                  <a:lnTo>
                    <a:pt x="62037" y="1013520"/>
                  </a:lnTo>
                  <a:lnTo>
                    <a:pt x="59816" y="1008717"/>
                  </a:lnTo>
                  <a:lnTo>
                    <a:pt x="57523" y="1003914"/>
                  </a:lnTo>
                  <a:lnTo>
                    <a:pt x="55173" y="999110"/>
                  </a:lnTo>
                  <a:lnTo>
                    <a:pt x="52775" y="994307"/>
                  </a:lnTo>
                  <a:lnTo>
                    <a:pt x="50343" y="989503"/>
                  </a:lnTo>
                  <a:lnTo>
                    <a:pt x="47886" y="984700"/>
                  </a:lnTo>
                  <a:lnTo>
                    <a:pt x="45418" y="979896"/>
                  </a:lnTo>
                  <a:lnTo>
                    <a:pt x="42951" y="975093"/>
                  </a:lnTo>
                  <a:lnTo>
                    <a:pt x="40501" y="970290"/>
                  </a:lnTo>
                  <a:lnTo>
                    <a:pt x="38079" y="965486"/>
                  </a:lnTo>
                  <a:lnTo>
                    <a:pt x="35695" y="960683"/>
                  </a:lnTo>
                  <a:lnTo>
                    <a:pt x="33359" y="955879"/>
                  </a:lnTo>
                  <a:lnTo>
                    <a:pt x="31081" y="951076"/>
                  </a:lnTo>
                  <a:lnTo>
                    <a:pt x="28869" y="946273"/>
                  </a:lnTo>
                  <a:lnTo>
                    <a:pt x="26731" y="941469"/>
                  </a:lnTo>
                  <a:lnTo>
                    <a:pt x="24685" y="936666"/>
                  </a:lnTo>
                  <a:lnTo>
                    <a:pt x="22730" y="931862"/>
                  </a:lnTo>
                  <a:lnTo>
                    <a:pt x="20865" y="927059"/>
                  </a:lnTo>
                  <a:lnTo>
                    <a:pt x="19092" y="922255"/>
                  </a:lnTo>
                  <a:lnTo>
                    <a:pt x="17410" y="917452"/>
                  </a:lnTo>
                  <a:lnTo>
                    <a:pt x="15818" y="912649"/>
                  </a:lnTo>
                  <a:lnTo>
                    <a:pt x="14314" y="907845"/>
                  </a:lnTo>
                  <a:lnTo>
                    <a:pt x="12897" y="903042"/>
                  </a:lnTo>
                  <a:lnTo>
                    <a:pt x="11567" y="898238"/>
                  </a:lnTo>
                  <a:lnTo>
                    <a:pt x="10306" y="893435"/>
                  </a:lnTo>
                  <a:lnTo>
                    <a:pt x="9110" y="888632"/>
                  </a:lnTo>
                  <a:lnTo>
                    <a:pt x="7974" y="883828"/>
                  </a:lnTo>
                  <a:lnTo>
                    <a:pt x="6893" y="879025"/>
                  </a:lnTo>
                  <a:lnTo>
                    <a:pt x="5865" y="874221"/>
                  </a:lnTo>
                  <a:lnTo>
                    <a:pt x="4891" y="869418"/>
                  </a:lnTo>
                  <a:lnTo>
                    <a:pt x="3981" y="864614"/>
                  </a:lnTo>
                  <a:lnTo>
                    <a:pt x="3135" y="859811"/>
                  </a:lnTo>
                  <a:lnTo>
                    <a:pt x="2362" y="855008"/>
                  </a:lnTo>
                  <a:lnTo>
                    <a:pt x="1671" y="850204"/>
                  </a:lnTo>
                  <a:lnTo>
                    <a:pt x="1076" y="845401"/>
                  </a:lnTo>
                  <a:lnTo>
                    <a:pt x="592" y="840597"/>
                  </a:lnTo>
                  <a:lnTo>
                    <a:pt x="233" y="835794"/>
                  </a:lnTo>
                  <a:lnTo>
                    <a:pt x="26" y="830991"/>
                  </a:lnTo>
                  <a:lnTo>
                    <a:pt x="0" y="826187"/>
                  </a:lnTo>
                  <a:lnTo>
                    <a:pt x="149" y="821384"/>
                  </a:lnTo>
                  <a:lnTo>
                    <a:pt x="483" y="816580"/>
                  </a:lnTo>
                  <a:lnTo>
                    <a:pt x="1011" y="811777"/>
                  </a:lnTo>
                  <a:lnTo>
                    <a:pt x="1735" y="806973"/>
                  </a:lnTo>
                  <a:lnTo>
                    <a:pt x="2654" y="802170"/>
                  </a:lnTo>
                  <a:lnTo>
                    <a:pt x="3766" y="797367"/>
                  </a:lnTo>
                  <a:lnTo>
                    <a:pt x="5088" y="792563"/>
                  </a:lnTo>
                  <a:lnTo>
                    <a:pt x="6579" y="787760"/>
                  </a:lnTo>
                  <a:lnTo>
                    <a:pt x="8217" y="782956"/>
                  </a:lnTo>
                  <a:lnTo>
                    <a:pt x="9985" y="778153"/>
                  </a:lnTo>
                  <a:lnTo>
                    <a:pt x="11861" y="773350"/>
                  </a:lnTo>
                  <a:lnTo>
                    <a:pt x="13824" y="768546"/>
                  </a:lnTo>
                  <a:lnTo>
                    <a:pt x="15853" y="763743"/>
                  </a:lnTo>
                  <a:lnTo>
                    <a:pt x="17929" y="758939"/>
                  </a:lnTo>
                  <a:lnTo>
                    <a:pt x="20030" y="754136"/>
                  </a:lnTo>
                  <a:lnTo>
                    <a:pt x="22136" y="749332"/>
                  </a:lnTo>
                  <a:lnTo>
                    <a:pt x="24235" y="744529"/>
                  </a:lnTo>
                  <a:lnTo>
                    <a:pt x="26318" y="739726"/>
                  </a:lnTo>
                  <a:lnTo>
                    <a:pt x="28379" y="734922"/>
                  </a:lnTo>
                  <a:lnTo>
                    <a:pt x="30413" y="730119"/>
                  </a:lnTo>
                  <a:lnTo>
                    <a:pt x="32421" y="725315"/>
                  </a:lnTo>
                  <a:lnTo>
                    <a:pt x="34399" y="720512"/>
                  </a:lnTo>
                  <a:lnTo>
                    <a:pt x="36356" y="715709"/>
                  </a:lnTo>
                  <a:lnTo>
                    <a:pt x="38295" y="710905"/>
                  </a:lnTo>
                  <a:lnTo>
                    <a:pt x="40222" y="706102"/>
                  </a:lnTo>
                  <a:lnTo>
                    <a:pt x="42142" y="701298"/>
                  </a:lnTo>
                  <a:lnTo>
                    <a:pt x="44057" y="696495"/>
                  </a:lnTo>
                  <a:lnTo>
                    <a:pt x="45974" y="691691"/>
                  </a:lnTo>
                  <a:lnTo>
                    <a:pt x="47895" y="686888"/>
                  </a:lnTo>
                  <a:lnTo>
                    <a:pt x="49824" y="682085"/>
                  </a:lnTo>
                  <a:lnTo>
                    <a:pt x="51763" y="677281"/>
                  </a:lnTo>
                  <a:lnTo>
                    <a:pt x="53715" y="672478"/>
                  </a:lnTo>
                  <a:lnTo>
                    <a:pt x="55683" y="667674"/>
                  </a:lnTo>
                  <a:lnTo>
                    <a:pt x="57668" y="662871"/>
                  </a:lnTo>
                  <a:lnTo>
                    <a:pt x="59675" y="658068"/>
                  </a:lnTo>
                  <a:lnTo>
                    <a:pt x="61709" y="653264"/>
                  </a:lnTo>
                  <a:lnTo>
                    <a:pt x="63781" y="648461"/>
                  </a:lnTo>
                  <a:lnTo>
                    <a:pt x="65894" y="643657"/>
                  </a:lnTo>
                  <a:lnTo>
                    <a:pt x="68054" y="638854"/>
                  </a:lnTo>
                  <a:lnTo>
                    <a:pt x="70266" y="634050"/>
                  </a:lnTo>
                  <a:lnTo>
                    <a:pt x="72538" y="629247"/>
                  </a:lnTo>
                  <a:lnTo>
                    <a:pt x="74874" y="624444"/>
                  </a:lnTo>
                  <a:lnTo>
                    <a:pt x="77278" y="619640"/>
                  </a:lnTo>
                  <a:lnTo>
                    <a:pt x="79760" y="614837"/>
                  </a:lnTo>
                  <a:lnTo>
                    <a:pt x="82318" y="610033"/>
                  </a:lnTo>
                  <a:lnTo>
                    <a:pt x="84944" y="605230"/>
                  </a:lnTo>
                  <a:lnTo>
                    <a:pt x="87633" y="600427"/>
                  </a:lnTo>
                  <a:lnTo>
                    <a:pt x="90378" y="595623"/>
                  </a:lnTo>
                  <a:lnTo>
                    <a:pt x="93170" y="590820"/>
                  </a:lnTo>
                  <a:lnTo>
                    <a:pt x="95999" y="586016"/>
                  </a:lnTo>
                  <a:lnTo>
                    <a:pt x="98854" y="581213"/>
                  </a:lnTo>
                  <a:lnTo>
                    <a:pt x="101722" y="576409"/>
                  </a:lnTo>
                  <a:lnTo>
                    <a:pt x="104588" y="571606"/>
                  </a:lnTo>
                  <a:lnTo>
                    <a:pt x="107440" y="566803"/>
                  </a:lnTo>
                  <a:lnTo>
                    <a:pt x="110268" y="561999"/>
                  </a:lnTo>
                  <a:lnTo>
                    <a:pt x="113063" y="557196"/>
                  </a:lnTo>
                  <a:lnTo>
                    <a:pt x="115816" y="552392"/>
                  </a:lnTo>
                  <a:lnTo>
                    <a:pt x="118523" y="547589"/>
                  </a:lnTo>
                  <a:lnTo>
                    <a:pt x="121171" y="542786"/>
                  </a:lnTo>
                  <a:lnTo>
                    <a:pt x="123758" y="537982"/>
                  </a:lnTo>
                  <a:lnTo>
                    <a:pt x="126287" y="533179"/>
                  </a:lnTo>
                  <a:lnTo>
                    <a:pt x="128758" y="528375"/>
                  </a:lnTo>
                  <a:lnTo>
                    <a:pt x="131171" y="523572"/>
                  </a:lnTo>
                  <a:lnTo>
                    <a:pt x="133526" y="518768"/>
                  </a:lnTo>
                  <a:lnTo>
                    <a:pt x="135825" y="513965"/>
                  </a:lnTo>
                  <a:lnTo>
                    <a:pt x="138068" y="509162"/>
                  </a:lnTo>
                  <a:lnTo>
                    <a:pt x="140250" y="504358"/>
                  </a:lnTo>
                  <a:lnTo>
                    <a:pt x="142382" y="499555"/>
                  </a:lnTo>
                  <a:lnTo>
                    <a:pt x="144464" y="494751"/>
                  </a:lnTo>
                  <a:lnTo>
                    <a:pt x="146500" y="489948"/>
                  </a:lnTo>
                  <a:lnTo>
                    <a:pt x="148490" y="485145"/>
                  </a:lnTo>
                  <a:lnTo>
                    <a:pt x="150436" y="480341"/>
                  </a:lnTo>
                  <a:lnTo>
                    <a:pt x="152341" y="475538"/>
                  </a:lnTo>
                  <a:lnTo>
                    <a:pt x="154201" y="470734"/>
                  </a:lnTo>
                  <a:lnTo>
                    <a:pt x="156022" y="465931"/>
                  </a:lnTo>
                  <a:lnTo>
                    <a:pt x="157807" y="461127"/>
                  </a:lnTo>
                  <a:lnTo>
                    <a:pt x="159557" y="456324"/>
                  </a:lnTo>
                  <a:lnTo>
                    <a:pt x="161276" y="451521"/>
                  </a:lnTo>
                  <a:lnTo>
                    <a:pt x="162962" y="446717"/>
                  </a:lnTo>
                  <a:lnTo>
                    <a:pt x="164618" y="441914"/>
                  </a:lnTo>
                  <a:lnTo>
                    <a:pt x="166241" y="437110"/>
                  </a:lnTo>
                  <a:lnTo>
                    <a:pt x="167827" y="432307"/>
                  </a:lnTo>
                  <a:lnTo>
                    <a:pt x="169377" y="427504"/>
                  </a:lnTo>
                  <a:lnTo>
                    <a:pt x="170890" y="422700"/>
                  </a:lnTo>
                  <a:lnTo>
                    <a:pt x="172362" y="417897"/>
                  </a:lnTo>
                  <a:lnTo>
                    <a:pt x="173789" y="413093"/>
                  </a:lnTo>
                  <a:lnTo>
                    <a:pt x="175166" y="408290"/>
                  </a:lnTo>
                  <a:lnTo>
                    <a:pt x="176489" y="403486"/>
                  </a:lnTo>
                  <a:lnTo>
                    <a:pt x="177743" y="398683"/>
                  </a:lnTo>
                  <a:lnTo>
                    <a:pt x="178929" y="393880"/>
                  </a:lnTo>
                  <a:lnTo>
                    <a:pt x="180045" y="389076"/>
                  </a:lnTo>
                  <a:lnTo>
                    <a:pt x="181087" y="384273"/>
                  </a:lnTo>
                  <a:lnTo>
                    <a:pt x="182055" y="379469"/>
                  </a:lnTo>
                  <a:lnTo>
                    <a:pt x="182947" y="374666"/>
                  </a:lnTo>
                  <a:lnTo>
                    <a:pt x="183764" y="369863"/>
                  </a:lnTo>
                  <a:lnTo>
                    <a:pt x="184502" y="365059"/>
                  </a:lnTo>
                  <a:lnTo>
                    <a:pt x="185161" y="360256"/>
                  </a:lnTo>
                  <a:lnTo>
                    <a:pt x="185754" y="355452"/>
                  </a:lnTo>
                  <a:lnTo>
                    <a:pt x="186288" y="350649"/>
                  </a:lnTo>
                  <a:lnTo>
                    <a:pt x="186769" y="345845"/>
                  </a:lnTo>
                  <a:lnTo>
                    <a:pt x="187204" y="341042"/>
                  </a:lnTo>
                  <a:lnTo>
                    <a:pt x="187602" y="336239"/>
                  </a:lnTo>
                  <a:lnTo>
                    <a:pt x="187970" y="331435"/>
                  </a:lnTo>
                  <a:lnTo>
                    <a:pt x="188314" y="326632"/>
                  </a:lnTo>
                  <a:lnTo>
                    <a:pt x="188646" y="321828"/>
                  </a:lnTo>
                  <a:lnTo>
                    <a:pt x="188974" y="317025"/>
                  </a:lnTo>
                  <a:lnTo>
                    <a:pt x="189304" y="312222"/>
                  </a:lnTo>
                  <a:lnTo>
                    <a:pt x="189639" y="307418"/>
                  </a:lnTo>
                  <a:lnTo>
                    <a:pt x="189986" y="302615"/>
                  </a:lnTo>
                  <a:lnTo>
                    <a:pt x="190346" y="297811"/>
                  </a:lnTo>
                  <a:lnTo>
                    <a:pt x="190723" y="293008"/>
                  </a:lnTo>
                  <a:lnTo>
                    <a:pt x="191119" y="288204"/>
                  </a:lnTo>
                  <a:lnTo>
                    <a:pt x="191533" y="283401"/>
                  </a:lnTo>
                  <a:lnTo>
                    <a:pt x="191962" y="278598"/>
                  </a:lnTo>
                  <a:lnTo>
                    <a:pt x="192406" y="273794"/>
                  </a:lnTo>
                  <a:lnTo>
                    <a:pt x="192862" y="268991"/>
                  </a:lnTo>
                  <a:lnTo>
                    <a:pt x="193329" y="264187"/>
                  </a:lnTo>
                  <a:lnTo>
                    <a:pt x="193803" y="259384"/>
                  </a:lnTo>
                  <a:lnTo>
                    <a:pt x="194282" y="254581"/>
                  </a:lnTo>
                  <a:lnTo>
                    <a:pt x="194762" y="249777"/>
                  </a:lnTo>
                  <a:lnTo>
                    <a:pt x="195240" y="244974"/>
                  </a:lnTo>
                  <a:lnTo>
                    <a:pt x="195715" y="240170"/>
                  </a:lnTo>
                  <a:lnTo>
                    <a:pt x="196183" y="235367"/>
                  </a:lnTo>
                  <a:lnTo>
                    <a:pt x="196642" y="230563"/>
                  </a:lnTo>
                  <a:lnTo>
                    <a:pt x="197091" y="225760"/>
                  </a:lnTo>
                  <a:lnTo>
                    <a:pt x="197527" y="220957"/>
                  </a:lnTo>
                  <a:lnTo>
                    <a:pt x="197947" y="216153"/>
                  </a:lnTo>
                  <a:lnTo>
                    <a:pt x="198352" y="211350"/>
                  </a:lnTo>
                  <a:lnTo>
                    <a:pt x="198741" y="206546"/>
                  </a:lnTo>
                  <a:lnTo>
                    <a:pt x="199112" y="201743"/>
                  </a:lnTo>
                  <a:lnTo>
                    <a:pt x="199465" y="196940"/>
                  </a:lnTo>
                  <a:lnTo>
                    <a:pt x="199799" y="192136"/>
                  </a:lnTo>
                  <a:lnTo>
                    <a:pt x="200115" y="187333"/>
                  </a:lnTo>
                  <a:lnTo>
                    <a:pt x="200408" y="182529"/>
                  </a:lnTo>
                  <a:lnTo>
                    <a:pt x="200683" y="177726"/>
                  </a:lnTo>
                  <a:lnTo>
                    <a:pt x="200939" y="172922"/>
                  </a:lnTo>
                  <a:lnTo>
                    <a:pt x="201177" y="168119"/>
                  </a:lnTo>
                  <a:lnTo>
                    <a:pt x="201399" y="163316"/>
                  </a:lnTo>
                  <a:lnTo>
                    <a:pt x="201604" y="158512"/>
                  </a:lnTo>
                  <a:lnTo>
                    <a:pt x="201794" y="153709"/>
                  </a:lnTo>
                  <a:lnTo>
                    <a:pt x="201970" y="148905"/>
                  </a:lnTo>
                  <a:lnTo>
                    <a:pt x="202132" y="144102"/>
                  </a:lnTo>
                  <a:lnTo>
                    <a:pt x="202284" y="139299"/>
                  </a:lnTo>
                  <a:lnTo>
                    <a:pt x="202426" y="134495"/>
                  </a:lnTo>
                  <a:lnTo>
                    <a:pt x="202560" y="129692"/>
                  </a:lnTo>
                  <a:lnTo>
                    <a:pt x="202687" y="124888"/>
                  </a:lnTo>
                  <a:lnTo>
                    <a:pt x="202807" y="120085"/>
                  </a:lnTo>
                  <a:lnTo>
                    <a:pt x="202922" y="115281"/>
                  </a:lnTo>
                  <a:lnTo>
                    <a:pt x="203031" y="110478"/>
                  </a:lnTo>
                  <a:lnTo>
                    <a:pt x="203135" y="105675"/>
                  </a:lnTo>
                  <a:lnTo>
                    <a:pt x="203234" y="100871"/>
                  </a:lnTo>
                  <a:lnTo>
                    <a:pt x="203329" y="96068"/>
                  </a:lnTo>
                  <a:lnTo>
                    <a:pt x="203419" y="91264"/>
                  </a:lnTo>
                  <a:lnTo>
                    <a:pt x="203504" y="86461"/>
                  </a:lnTo>
                  <a:lnTo>
                    <a:pt x="203583" y="81658"/>
                  </a:lnTo>
                  <a:lnTo>
                    <a:pt x="203656" y="76854"/>
                  </a:lnTo>
                  <a:lnTo>
                    <a:pt x="203722" y="72051"/>
                  </a:lnTo>
                  <a:lnTo>
                    <a:pt x="203782" y="67247"/>
                  </a:lnTo>
                  <a:lnTo>
                    <a:pt x="203836" y="62444"/>
                  </a:lnTo>
                  <a:lnTo>
                    <a:pt x="203883" y="57640"/>
                  </a:lnTo>
                  <a:lnTo>
                    <a:pt x="203924" y="52837"/>
                  </a:lnTo>
                  <a:lnTo>
                    <a:pt x="203959" y="48034"/>
                  </a:lnTo>
                  <a:lnTo>
                    <a:pt x="203989" y="43230"/>
                  </a:lnTo>
                  <a:lnTo>
                    <a:pt x="204012" y="38427"/>
                  </a:lnTo>
                  <a:lnTo>
                    <a:pt x="204032" y="33623"/>
                  </a:lnTo>
                  <a:lnTo>
                    <a:pt x="204048" y="28820"/>
                  </a:lnTo>
                  <a:lnTo>
                    <a:pt x="204061" y="24017"/>
                  </a:lnTo>
                  <a:lnTo>
                    <a:pt x="204072" y="19213"/>
                  </a:lnTo>
                  <a:lnTo>
                    <a:pt x="204083" y="14410"/>
                  </a:lnTo>
                  <a:lnTo>
                    <a:pt x="204093" y="9606"/>
                  </a:lnTo>
                  <a:lnTo>
                    <a:pt x="204103" y="4803"/>
                  </a:lnTo>
                  <a:lnTo>
                    <a:pt x="204114" y="0"/>
                  </a:lnTo>
                  <a:lnTo>
                    <a:pt x="204943" y="0"/>
                  </a:lnTo>
                  <a:lnTo>
                    <a:pt x="204955" y="4803"/>
                  </a:lnTo>
                  <a:lnTo>
                    <a:pt x="204965" y="9606"/>
                  </a:lnTo>
                  <a:lnTo>
                    <a:pt x="204975" y="14410"/>
                  </a:lnTo>
                  <a:lnTo>
                    <a:pt x="204985" y="19213"/>
                  </a:lnTo>
                  <a:lnTo>
                    <a:pt x="204997" y="24017"/>
                  </a:lnTo>
                  <a:lnTo>
                    <a:pt x="205010" y="28820"/>
                  </a:lnTo>
                  <a:lnTo>
                    <a:pt x="205026" y="33623"/>
                  </a:lnTo>
                  <a:lnTo>
                    <a:pt x="205045" y="38427"/>
                  </a:lnTo>
                  <a:lnTo>
                    <a:pt x="205069" y="43230"/>
                  </a:lnTo>
                  <a:lnTo>
                    <a:pt x="205098" y="48034"/>
                  </a:lnTo>
                  <a:lnTo>
                    <a:pt x="205133" y="52837"/>
                  </a:lnTo>
                  <a:lnTo>
                    <a:pt x="205174" y="57640"/>
                  </a:lnTo>
                  <a:lnTo>
                    <a:pt x="205222" y="62444"/>
                  </a:lnTo>
                  <a:lnTo>
                    <a:pt x="205275" y="67247"/>
                  </a:lnTo>
                  <a:lnTo>
                    <a:pt x="205335" y="72051"/>
                  </a:lnTo>
                  <a:lnTo>
                    <a:pt x="205402" y="76854"/>
                  </a:lnTo>
                  <a:lnTo>
                    <a:pt x="205475" y="81658"/>
                  </a:lnTo>
                  <a:lnTo>
                    <a:pt x="205554" y="86461"/>
                  </a:lnTo>
                  <a:lnTo>
                    <a:pt x="205639" y="91264"/>
                  </a:lnTo>
                  <a:lnTo>
                    <a:pt x="205729" y="96068"/>
                  </a:lnTo>
                  <a:lnTo>
                    <a:pt x="205823" y="100871"/>
                  </a:lnTo>
                  <a:lnTo>
                    <a:pt x="205923" y="105675"/>
                  </a:lnTo>
                  <a:lnTo>
                    <a:pt x="206027" y="110478"/>
                  </a:lnTo>
                  <a:lnTo>
                    <a:pt x="206135" y="115281"/>
                  </a:lnTo>
                  <a:lnTo>
                    <a:pt x="206250" y="120085"/>
                  </a:lnTo>
                  <a:lnTo>
                    <a:pt x="206371" y="124888"/>
                  </a:lnTo>
                  <a:lnTo>
                    <a:pt x="206497" y="129692"/>
                  </a:lnTo>
                  <a:lnTo>
                    <a:pt x="206631" y="134495"/>
                  </a:lnTo>
                  <a:lnTo>
                    <a:pt x="206774" y="139299"/>
                  </a:lnTo>
                  <a:lnTo>
                    <a:pt x="206925" y="144102"/>
                  </a:lnTo>
                  <a:lnTo>
                    <a:pt x="207088" y="148905"/>
                  </a:lnTo>
                  <a:lnTo>
                    <a:pt x="207263" y="153709"/>
                  </a:lnTo>
                  <a:lnTo>
                    <a:pt x="207454" y="158512"/>
                  </a:lnTo>
                  <a:lnTo>
                    <a:pt x="207659" y="163316"/>
                  </a:lnTo>
                  <a:lnTo>
                    <a:pt x="207880" y="168119"/>
                  </a:lnTo>
                  <a:lnTo>
                    <a:pt x="208119" y="172922"/>
                  </a:lnTo>
                  <a:lnTo>
                    <a:pt x="208375" y="177726"/>
                  </a:lnTo>
                  <a:lnTo>
                    <a:pt x="208649" y="182529"/>
                  </a:lnTo>
                  <a:lnTo>
                    <a:pt x="208943" y="187333"/>
                  </a:lnTo>
                  <a:lnTo>
                    <a:pt x="209259" y="192136"/>
                  </a:lnTo>
                  <a:lnTo>
                    <a:pt x="209593" y="196940"/>
                  </a:lnTo>
                  <a:lnTo>
                    <a:pt x="209946" y="201743"/>
                  </a:lnTo>
                  <a:lnTo>
                    <a:pt x="210317" y="206546"/>
                  </a:lnTo>
                  <a:lnTo>
                    <a:pt x="210706" y="211350"/>
                  </a:lnTo>
                  <a:lnTo>
                    <a:pt x="211110" y="216153"/>
                  </a:lnTo>
                  <a:lnTo>
                    <a:pt x="211531" y="220957"/>
                  </a:lnTo>
                  <a:lnTo>
                    <a:pt x="211967" y="225760"/>
                  </a:lnTo>
                  <a:lnTo>
                    <a:pt x="212416" y="230563"/>
                  </a:lnTo>
                  <a:lnTo>
                    <a:pt x="212875" y="235367"/>
                  </a:lnTo>
                  <a:lnTo>
                    <a:pt x="213343" y="240170"/>
                  </a:lnTo>
                  <a:lnTo>
                    <a:pt x="213817" y="244974"/>
                  </a:lnTo>
                  <a:lnTo>
                    <a:pt x="214296" y="249777"/>
                  </a:lnTo>
                  <a:lnTo>
                    <a:pt x="214776" y="254581"/>
                  </a:lnTo>
                  <a:lnTo>
                    <a:pt x="215255" y="259384"/>
                  </a:lnTo>
                  <a:lnTo>
                    <a:pt x="215729" y="264187"/>
                  </a:lnTo>
                  <a:lnTo>
                    <a:pt x="216195" y="268991"/>
                  </a:lnTo>
                  <a:lnTo>
                    <a:pt x="216652" y="273794"/>
                  </a:lnTo>
                  <a:lnTo>
                    <a:pt x="217096" y="278598"/>
                  </a:lnTo>
                  <a:lnTo>
                    <a:pt x="217525" y="283401"/>
                  </a:lnTo>
                  <a:lnTo>
                    <a:pt x="217938" y="288204"/>
                  </a:lnTo>
                  <a:lnTo>
                    <a:pt x="218335" y="293008"/>
                  </a:lnTo>
                  <a:lnTo>
                    <a:pt x="218712" y="297811"/>
                  </a:lnTo>
                  <a:lnTo>
                    <a:pt x="219072" y="302615"/>
                  </a:lnTo>
                  <a:lnTo>
                    <a:pt x="219418" y="307418"/>
                  </a:lnTo>
                  <a:lnTo>
                    <a:pt x="219754" y="312222"/>
                  </a:lnTo>
                  <a:lnTo>
                    <a:pt x="220083" y="317025"/>
                  </a:lnTo>
                  <a:lnTo>
                    <a:pt x="220411" y="321828"/>
                  </a:lnTo>
                  <a:lnTo>
                    <a:pt x="220744" y="326632"/>
                  </a:lnTo>
                  <a:lnTo>
                    <a:pt x="221088" y="331435"/>
                  </a:lnTo>
                  <a:lnTo>
                    <a:pt x="221456" y="336239"/>
                  </a:lnTo>
                  <a:lnTo>
                    <a:pt x="221853" y="341042"/>
                  </a:lnTo>
                  <a:lnTo>
                    <a:pt x="222289" y="345845"/>
                  </a:lnTo>
                  <a:lnTo>
                    <a:pt x="222770" y="350649"/>
                  </a:lnTo>
                  <a:lnTo>
                    <a:pt x="223304" y="355452"/>
                  </a:lnTo>
                  <a:lnTo>
                    <a:pt x="223897" y="360256"/>
                  </a:lnTo>
                  <a:lnTo>
                    <a:pt x="224555" y="365059"/>
                  </a:lnTo>
                  <a:lnTo>
                    <a:pt x="225294" y="369863"/>
                  </a:lnTo>
                  <a:lnTo>
                    <a:pt x="226110" y="374666"/>
                  </a:lnTo>
                  <a:lnTo>
                    <a:pt x="227002" y="379469"/>
                  </a:lnTo>
                  <a:lnTo>
                    <a:pt x="227970" y="384273"/>
                  </a:lnTo>
                  <a:lnTo>
                    <a:pt x="229013" y="389076"/>
                  </a:lnTo>
                  <a:lnTo>
                    <a:pt x="230129" y="393880"/>
                  </a:lnTo>
                  <a:lnTo>
                    <a:pt x="231314" y="398683"/>
                  </a:lnTo>
                  <a:lnTo>
                    <a:pt x="232569" y="403486"/>
                  </a:lnTo>
                  <a:lnTo>
                    <a:pt x="233892" y="408290"/>
                  </a:lnTo>
                  <a:lnTo>
                    <a:pt x="235269" y="413093"/>
                  </a:lnTo>
                  <a:lnTo>
                    <a:pt x="236695" y="417897"/>
                  </a:lnTo>
                  <a:lnTo>
                    <a:pt x="238167" y="422700"/>
                  </a:lnTo>
                  <a:lnTo>
                    <a:pt x="239680" y="427504"/>
                  </a:lnTo>
                  <a:lnTo>
                    <a:pt x="241231" y="432307"/>
                  </a:lnTo>
                  <a:lnTo>
                    <a:pt x="242817" y="437110"/>
                  </a:lnTo>
                  <a:lnTo>
                    <a:pt x="244440" y="441914"/>
                  </a:lnTo>
                  <a:lnTo>
                    <a:pt x="246095" y="446717"/>
                  </a:lnTo>
                  <a:lnTo>
                    <a:pt x="247782" y="451521"/>
                  </a:lnTo>
                  <a:lnTo>
                    <a:pt x="249500" y="456324"/>
                  </a:lnTo>
                  <a:lnTo>
                    <a:pt x="251251" y="461127"/>
                  </a:lnTo>
                  <a:lnTo>
                    <a:pt x="253036" y="465931"/>
                  </a:lnTo>
                  <a:lnTo>
                    <a:pt x="254856" y="470734"/>
                  </a:lnTo>
                  <a:lnTo>
                    <a:pt x="256717" y="475538"/>
                  </a:lnTo>
                  <a:lnTo>
                    <a:pt x="258621" y="480341"/>
                  </a:lnTo>
                  <a:lnTo>
                    <a:pt x="260568" y="485145"/>
                  </a:lnTo>
                  <a:lnTo>
                    <a:pt x="262558" y="489948"/>
                  </a:lnTo>
                  <a:lnTo>
                    <a:pt x="264593" y="494751"/>
                  </a:lnTo>
                  <a:lnTo>
                    <a:pt x="266676" y="499555"/>
                  </a:lnTo>
                  <a:lnTo>
                    <a:pt x="268808" y="504358"/>
                  </a:lnTo>
                  <a:lnTo>
                    <a:pt x="270990" y="509162"/>
                  </a:lnTo>
                  <a:lnTo>
                    <a:pt x="273233" y="513965"/>
                  </a:lnTo>
                  <a:lnTo>
                    <a:pt x="275532" y="518768"/>
                  </a:lnTo>
                  <a:lnTo>
                    <a:pt x="277887" y="523572"/>
                  </a:lnTo>
                  <a:lnTo>
                    <a:pt x="280300" y="528375"/>
                  </a:lnTo>
                  <a:lnTo>
                    <a:pt x="282770" y="533179"/>
                  </a:lnTo>
                  <a:lnTo>
                    <a:pt x="285300" y="537982"/>
                  </a:lnTo>
                  <a:lnTo>
                    <a:pt x="287887" y="542786"/>
                  </a:lnTo>
                  <a:lnTo>
                    <a:pt x="290535" y="547589"/>
                  </a:lnTo>
                  <a:lnTo>
                    <a:pt x="293241" y="552392"/>
                  </a:lnTo>
                  <a:lnTo>
                    <a:pt x="295995" y="557196"/>
                  </a:lnTo>
                  <a:lnTo>
                    <a:pt x="298790" y="561999"/>
                  </a:lnTo>
                  <a:lnTo>
                    <a:pt x="301618" y="566803"/>
                  </a:lnTo>
                  <a:lnTo>
                    <a:pt x="304470" y="571606"/>
                  </a:lnTo>
                  <a:lnTo>
                    <a:pt x="307335" y="576409"/>
                  </a:lnTo>
                  <a:lnTo>
                    <a:pt x="310204" y="581213"/>
                  </a:lnTo>
                  <a:lnTo>
                    <a:pt x="313059" y="586016"/>
                  </a:lnTo>
                  <a:lnTo>
                    <a:pt x="315888" y="590820"/>
                  </a:lnTo>
                  <a:lnTo>
                    <a:pt x="318680" y="595623"/>
                  </a:lnTo>
                  <a:lnTo>
                    <a:pt x="321424" y="600427"/>
                  </a:lnTo>
                  <a:lnTo>
                    <a:pt x="324113" y="605230"/>
                  </a:lnTo>
                  <a:lnTo>
                    <a:pt x="326739" y="610033"/>
                  </a:lnTo>
                  <a:lnTo>
                    <a:pt x="329298" y="614837"/>
                  </a:lnTo>
                  <a:lnTo>
                    <a:pt x="331780" y="619640"/>
                  </a:lnTo>
                  <a:lnTo>
                    <a:pt x="334184" y="624444"/>
                  </a:lnTo>
                  <a:lnTo>
                    <a:pt x="336520" y="629247"/>
                  </a:lnTo>
                  <a:lnTo>
                    <a:pt x="338791" y="634050"/>
                  </a:lnTo>
                  <a:lnTo>
                    <a:pt x="341004" y="638854"/>
                  </a:lnTo>
                  <a:lnTo>
                    <a:pt x="343163" y="643657"/>
                  </a:lnTo>
                  <a:lnTo>
                    <a:pt x="345276" y="648461"/>
                  </a:lnTo>
                  <a:lnTo>
                    <a:pt x="347349" y="653264"/>
                  </a:lnTo>
                  <a:lnTo>
                    <a:pt x="349382" y="658068"/>
                  </a:lnTo>
                  <a:lnTo>
                    <a:pt x="351390" y="662871"/>
                  </a:lnTo>
                  <a:lnTo>
                    <a:pt x="353375" y="667674"/>
                  </a:lnTo>
                  <a:lnTo>
                    <a:pt x="355342" y="672478"/>
                  </a:lnTo>
                  <a:lnTo>
                    <a:pt x="357294" y="677281"/>
                  </a:lnTo>
                  <a:lnTo>
                    <a:pt x="359234" y="682085"/>
                  </a:lnTo>
                  <a:lnTo>
                    <a:pt x="361163" y="686888"/>
                  </a:lnTo>
                  <a:lnTo>
                    <a:pt x="363084" y="691691"/>
                  </a:lnTo>
                  <a:lnTo>
                    <a:pt x="365000" y="696495"/>
                  </a:lnTo>
                  <a:lnTo>
                    <a:pt x="366916" y="701298"/>
                  </a:lnTo>
                  <a:lnTo>
                    <a:pt x="368835" y="706102"/>
                  </a:lnTo>
                  <a:lnTo>
                    <a:pt x="370763" y="710905"/>
                  </a:lnTo>
                  <a:lnTo>
                    <a:pt x="372702" y="715709"/>
                  </a:lnTo>
                  <a:lnTo>
                    <a:pt x="374658" y="720512"/>
                  </a:lnTo>
                  <a:lnTo>
                    <a:pt x="376637" y="725315"/>
                  </a:lnTo>
                  <a:lnTo>
                    <a:pt x="378644" y="730119"/>
                  </a:lnTo>
                  <a:lnTo>
                    <a:pt x="380679" y="734922"/>
                  </a:lnTo>
                  <a:lnTo>
                    <a:pt x="382740" y="739726"/>
                  </a:lnTo>
                  <a:lnTo>
                    <a:pt x="384823" y="744529"/>
                  </a:lnTo>
                  <a:lnTo>
                    <a:pt x="386922" y="749332"/>
                  </a:lnTo>
                  <a:lnTo>
                    <a:pt x="389028" y="754136"/>
                  </a:lnTo>
                  <a:lnTo>
                    <a:pt x="391129" y="758939"/>
                  </a:lnTo>
                  <a:lnTo>
                    <a:pt x="393205" y="763743"/>
                  </a:lnTo>
                  <a:lnTo>
                    <a:pt x="395234" y="768546"/>
                  </a:lnTo>
                  <a:lnTo>
                    <a:pt x="397197" y="773350"/>
                  </a:lnTo>
                  <a:lnTo>
                    <a:pt x="399073" y="778153"/>
                  </a:lnTo>
                  <a:lnTo>
                    <a:pt x="400840" y="782956"/>
                  </a:lnTo>
                  <a:lnTo>
                    <a:pt x="402479" y="787760"/>
                  </a:lnTo>
                  <a:lnTo>
                    <a:pt x="403970" y="792563"/>
                  </a:lnTo>
                  <a:lnTo>
                    <a:pt x="405292" y="797367"/>
                  </a:lnTo>
                  <a:lnTo>
                    <a:pt x="406403" y="802170"/>
                  </a:lnTo>
                  <a:lnTo>
                    <a:pt x="407323" y="806973"/>
                  </a:lnTo>
                  <a:lnTo>
                    <a:pt x="408047" y="811777"/>
                  </a:lnTo>
                  <a:lnTo>
                    <a:pt x="408574" y="816580"/>
                  </a:lnTo>
                  <a:lnTo>
                    <a:pt x="408909" y="821384"/>
                  </a:lnTo>
                  <a:lnTo>
                    <a:pt x="409058" y="826187"/>
                  </a:lnTo>
                  <a:lnTo>
                    <a:pt x="409032" y="830991"/>
                  </a:lnTo>
                  <a:lnTo>
                    <a:pt x="408824" y="835794"/>
                  </a:lnTo>
                  <a:lnTo>
                    <a:pt x="408466" y="840597"/>
                  </a:lnTo>
                  <a:lnTo>
                    <a:pt x="407982" y="845401"/>
                  </a:lnTo>
                  <a:lnTo>
                    <a:pt x="407387" y="850204"/>
                  </a:lnTo>
                  <a:lnTo>
                    <a:pt x="406696" y="855008"/>
                  </a:lnTo>
                  <a:lnTo>
                    <a:pt x="405922" y="859811"/>
                  </a:lnTo>
                  <a:lnTo>
                    <a:pt x="405077" y="864614"/>
                  </a:lnTo>
                  <a:lnTo>
                    <a:pt x="404167" y="869418"/>
                  </a:lnTo>
                  <a:lnTo>
                    <a:pt x="403192" y="874221"/>
                  </a:lnTo>
                  <a:lnTo>
                    <a:pt x="402165" y="879025"/>
                  </a:lnTo>
                  <a:lnTo>
                    <a:pt x="401084" y="883828"/>
                  </a:lnTo>
                  <a:lnTo>
                    <a:pt x="399947" y="888632"/>
                  </a:lnTo>
                  <a:lnTo>
                    <a:pt x="398751" y="893435"/>
                  </a:lnTo>
                  <a:lnTo>
                    <a:pt x="397491" y="898238"/>
                  </a:lnTo>
                  <a:lnTo>
                    <a:pt x="396161" y="903042"/>
                  </a:lnTo>
                  <a:lnTo>
                    <a:pt x="394744" y="907845"/>
                  </a:lnTo>
                  <a:lnTo>
                    <a:pt x="393239" y="912649"/>
                  </a:lnTo>
                  <a:lnTo>
                    <a:pt x="391648" y="917452"/>
                  </a:lnTo>
                  <a:lnTo>
                    <a:pt x="389966" y="922255"/>
                  </a:lnTo>
                  <a:lnTo>
                    <a:pt x="388193" y="927059"/>
                  </a:lnTo>
                  <a:lnTo>
                    <a:pt x="386328" y="931862"/>
                  </a:lnTo>
                  <a:lnTo>
                    <a:pt x="384373" y="936666"/>
                  </a:lnTo>
                  <a:lnTo>
                    <a:pt x="382327" y="941469"/>
                  </a:lnTo>
                  <a:lnTo>
                    <a:pt x="380188" y="946273"/>
                  </a:lnTo>
                  <a:lnTo>
                    <a:pt x="377976" y="951076"/>
                  </a:lnTo>
                  <a:lnTo>
                    <a:pt x="375698" y="955879"/>
                  </a:lnTo>
                  <a:lnTo>
                    <a:pt x="373363" y="960683"/>
                  </a:lnTo>
                  <a:lnTo>
                    <a:pt x="370979" y="965486"/>
                  </a:lnTo>
                  <a:lnTo>
                    <a:pt x="368557" y="970290"/>
                  </a:lnTo>
                  <a:lnTo>
                    <a:pt x="366106" y="975093"/>
                  </a:lnTo>
                  <a:lnTo>
                    <a:pt x="363639" y="979896"/>
                  </a:lnTo>
                  <a:lnTo>
                    <a:pt x="361171" y="984700"/>
                  </a:lnTo>
                  <a:lnTo>
                    <a:pt x="358715" y="989503"/>
                  </a:lnTo>
                  <a:lnTo>
                    <a:pt x="356282" y="994307"/>
                  </a:lnTo>
                  <a:lnTo>
                    <a:pt x="353885" y="999110"/>
                  </a:lnTo>
                  <a:lnTo>
                    <a:pt x="351534" y="1003914"/>
                  </a:lnTo>
                  <a:lnTo>
                    <a:pt x="349241" y="1008717"/>
                  </a:lnTo>
                  <a:lnTo>
                    <a:pt x="347021" y="1013520"/>
                  </a:lnTo>
                  <a:lnTo>
                    <a:pt x="344889" y="1018324"/>
                  </a:lnTo>
                  <a:lnTo>
                    <a:pt x="342844" y="1023127"/>
                  </a:lnTo>
                  <a:lnTo>
                    <a:pt x="340891" y="1027931"/>
                  </a:lnTo>
                  <a:lnTo>
                    <a:pt x="339033" y="1032734"/>
                  </a:lnTo>
                  <a:lnTo>
                    <a:pt x="337271" y="1037537"/>
                  </a:lnTo>
                  <a:lnTo>
                    <a:pt x="335603" y="1042341"/>
                  </a:lnTo>
                  <a:lnTo>
                    <a:pt x="334027" y="1047144"/>
                  </a:lnTo>
                  <a:lnTo>
                    <a:pt x="332549" y="1051948"/>
                  </a:lnTo>
                  <a:lnTo>
                    <a:pt x="331148" y="1056751"/>
                  </a:lnTo>
                  <a:lnTo>
                    <a:pt x="329811" y="1061555"/>
                  </a:lnTo>
                  <a:lnTo>
                    <a:pt x="328526" y="1066358"/>
                  </a:lnTo>
                  <a:lnTo>
                    <a:pt x="327281" y="1071161"/>
                  </a:lnTo>
                  <a:lnTo>
                    <a:pt x="326062" y="1075965"/>
                  </a:lnTo>
                  <a:lnTo>
                    <a:pt x="324856" y="1080768"/>
                  </a:lnTo>
                  <a:lnTo>
                    <a:pt x="323647" y="1085572"/>
                  </a:lnTo>
                  <a:lnTo>
                    <a:pt x="322417" y="1090375"/>
                  </a:lnTo>
                  <a:lnTo>
                    <a:pt x="321154" y="1095178"/>
                  </a:lnTo>
                  <a:lnTo>
                    <a:pt x="319846" y="1099982"/>
                  </a:lnTo>
                  <a:lnTo>
                    <a:pt x="318483" y="1104785"/>
                  </a:lnTo>
                  <a:lnTo>
                    <a:pt x="317055" y="1109589"/>
                  </a:lnTo>
                  <a:lnTo>
                    <a:pt x="315555" y="1114392"/>
                  </a:lnTo>
                  <a:lnTo>
                    <a:pt x="313977" y="1119196"/>
                  </a:lnTo>
                  <a:lnTo>
                    <a:pt x="312301" y="1123999"/>
                  </a:lnTo>
                  <a:lnTo>
                    <a:pt x="310537" y="1128802"/>
                  </a:lnTo>
                  <a:lnTo>
                    <a:pt x="308687" y="1133606"/>
                  </a:lnTo>
                  <a:lnTo>
                    <a:pt x="306752" y="1138409"/>
                  </a:lnTo>
                  <a:lnTo>
                    <a:pt x="304736" y="1143213"/>
                  </a:lnTo>
                  <a:lnTo>
                    <a:pt x="302643" y="1148016"/>
                  </a:lnTo>
                  <a:lnTo>
                    <a:pt x="300479" y="1152819"/>
                  </a:lnTo>
                  <a:lnTo>
                    <a:pt x="298248" y="1157623"/>
                  </a:lnTo>
                  <a:lnTo>
                    <a:pt x="295961" y="1162426"/>
                  </a:lnTo>
                  <a:lnTo>
                    <a:pt x="293635" y="1167230"/>
                  </a:lnTo>
                  <a:lnTo>
                    <a:pt x="291281" y="1172033"/>
                  </a:lnTo>
                  <a:lnTo>
                    <a:pt x="288912" y="1176837"/>
                  </a:lnTo>
                  <a:lnTo>
                    <a:pt x="286540" y="1181640"/>
                  </a:lnTo>
                  <a:lnTo>
                    <a:pt x="284178" y="1186443"/>
                  </a:lnTo>
                  <a:lnTo>
                    <a:pt x="281837" y="1191247"/>
                  </a:lnTo>
                  <a:lnTo>
                    <a:pt x="279538" y="1196050"/>
                  </a:lnTo>
                  <a:lnTo>
                    <a:pt x="277290" y="1200854"/>
                  </a:lnTo>
                  <a:lnTo>
                    <a:pt x="275100" y="1205657"/>
                  </a:lnTo>
                  <a:lnTo>
                    <a:pt x="272978" y="1210460"/>
                  </a:lnTo>
                  <a:lnTo>
                    <a:pt x="270929" y="1215264"/>
                  </a:lnTo>
                  <a:lnTo>
                    <a:pt x="268960" y="1220067"/>
                  </a:lnTo>
                  <a:lnTo>
                    <a:pt x="267072" y="1224871"/>
                  </a:lnTo>
                  <a:lnTo>
                    <a:pt x="265277" y="1229674"/>
                  </a:lnTo>
                  <a:lnTo>
                    <a:pt x="263571" y="1234478"/>
                  </a:lnTo>
                  <a:lnTo>
                    <a:pt x="261946" y="1239281"/>
                  </a:lnTo>
                  <a:lnTo>
                    <a:pt x="260397" y="1244084"/>
                  </a:lnTo>
                  <a:lnTo>
                    <a:pt x="258918" y="1248888"/>
                  </a:lnTo>
                  <a:lnTo>
                    <a:pt x="257503" y="1253691"/>
                  </a:lnTo>
                  <a:lnTo>
                    <a:pt x="256146" y="1258495"/>
                  </a:lnTo>
                  <a:lnTo>
                    <a:pt x="254839" y="1263298"/>
                  </a:lnTo>
                  <a:lnTo>
                    <a:pt x="253580" y="1268101"/>
                  </a:lnTo>
                  <a:lnTo>
                    <a:pt x="252354" y="1272905"/>
                  </a:lnTo>
                  <a:lnTo>
                    <a:pt x="251156" y="1277708"/>
                  </a:lnTo>
                  <a:lnTo>
                    <a:pt x="249978" y="1282512"/>
                  </a:lnTo>
                  <a:lnTo>
                    <a:pt x="248819" y="1287315"/>
                  </a:lnTo>
                  <a:lnTo>
                    <a:pt x="247674" y="1292119"/>
                  </a:lnTo>
                  <a:lnTo>
                    <a:pt x="246541" y="1296922"/>
                  </a:lnTo>
                  <a:lnTo>
                    <a:pt x="245422" y="1301725"/>
                  </a:lnTo>
                  <a:lnTo>
                    <a:pt x="244317" y="1306529"/>
                  </a:lnTo>
                  <a:lnTo>
                    <a:pt x="243227" y="1311332"/>
                  </a:lnTo>
                  <a:lnTo>
                    <a:pt x="242155" y="1316136"/>
                  </a:lnTo>
                  <a:lnTo>
                    <a:pt x="241105" y="1320939"/>
                  </a:lnTo>
                  <a:lnTo>
                    <a:pt x="240079" y="1325742"/>
                  </a:lnTo>
                  <a:lnTo>
                    <a:pt x="239083" y="1330546"/>
                  </a:lnTo>
                  <a:lnTo>
                    <a:pt x="238119" y="1335349"/>
                  </a:lnTo>
                  <a:lnTo>
                    <a:pt x="237199" y="1340153"/>
                  </a:lnTo>
                  <a:lnTo>
                    <a:pt x="236317" y="1344956"/>
                  </a:lnTo>
                  <a:lnTo>
                    <a:pt x="235477" y="1349760"/>
                  </a:lnTo>
                  <a:lnTo>
                    <a:pt x="234679" y="1354563"/>
                  </a:lnTo>
                  <a:lnTo>
                    <a:pt x="233923" y="1359366"/>
                  </a:lnTo>
                  <a:lnTo>
                    <a:pt x="233209" y="1364170"/>
                  </a:lnTo>
                  <a:lnTo>
                    <a:pt x="232535" y="1368973"/>
                  </a:lnTo>
                  <a:lnTo>
                    <a:pt x="231901" y="1373777"/>
                  </a:lnTo>
                  <a:lnTo>
                    <a:pt x="231304" y="1378580"/>
                  </a:lnTo>
                  <a:lnTo>
                    <a:pt x="230735" y="1383383"/>
                  </a:lnTo>
                  <a:lnTo>
                    <a:pt x="230191" y="1388187"/>
                  </a:lnTo>
                  <a:lnTo>
                    <a:pt x="229668" y="1392990"/>
                  </a:lnTo>
                  <a:lnTo>
                    <a:pt x="229161" y="1397794"/>
                  </a:lnTo>
                  <a:lnTo>
                    <a:pt x="228667" y="1402597"/>
                  </a:lnTo>
                  <a:lnTo>
                    <a:pt x="228182" y="1407401"/>
                  </a:lnTo>
                  <a:lnTo>
                    <a:pt x="227703" y="1412204"/>
                  </a:lnTo>
                  <a:lnTo>
                    <a:pt x="227226" y="1417007"/>
                  </a:lnTo>
                  <a:lnTo>
                    <a:pt x="226749" y="1421811"/>
                  </a:lnTo>
                  <a:lnTo>
                    <a:pt x="226274" y="1426614"/>
                  </a:lnTo>
                  <a:lnTo>
                    <a:pt x="225798" y="1431418"/>
                  </a:lnTo>
                  <a:lnTo>
                    <a:pt x="225325" y="1436221"/>
                  </a:lnTo>
                  <a:lnTo>
                    <a:pt x="224854" y="1441024"/>
                  </a:lnTo>
                  <a:lnTo>
                    <a:pt x="224391" y="1445828"/>
                  </a:lnTo>
                  <a:lnTo>
                    <a:pt x="223939" y="1450631"/>
                  </a:lnTo>
                  <a:lnTo>
                    <a:pt x="223502" y="1455435"/>
                  </a:lnTo>
                  <a:lnTo>
                    <a:pt x="223083" y="1460238"/>
                  </a:lnTo>
                  <a:lnTo>
                    <a:pt x="222686" y="1465042"/>
                  </a:lnTo>
                  <a:lnTo>
                    <a:pt x="222315" y="1469845"/>
                  </a:lnTo>
                  <a:lnTo>
                    <a:pt x="221973" y="1474648"/>
                  </a:lnTo>
                  <a:lnTo>
                    <a:pt x="221664" y="1479452"/>
                  </a:lnTo>
                  <a:lnTo>
                    <a:pt x="221394" y="1484255"/>
                  </a:lnTo>
                  <a:lnTo>
                    <a:pt x="221160" y="1489059"/>
                  </a:lnTo>
                  <a:lnTo>
                    <a:pt x="220960" y="1493862"/>
                  </a:lnTo>
                  <a:lnTo>
                    <a:pt x="220794" y="1498665"/>
                  </a:lnTo>
                  <a:lnTo>
                    <a:pt x="220658" y="1503469"/>
                  </a:lnTo>
                  <a:lnTo>
                    <a:pt x="220551" y="1508272"/>
                  </a:lnTo>
                  <a:lnTo>
                    <a:pt x="220468" y="1513076"/>
                  </a:lnTo>
                  <a:lnTo>
                    <a:pt x="220405" y="1517879"/>
                  </a:lnTo>
                  <a:lnTo>
                    <a:pt x="220356" y="1522683"/>
                  </a:lnTo>
                  <a:lnTo>
                    <a:pt x="220312" y="1527486"/>
                  </a:lnTo>
                  <a:lnTo>
                    <a:pt x="220269" y="1532289"/>
                  </a:lnTo>
                  <a:lnTo>
                    <a:pt x="220221" y="1537093"/>
                  </a:lnTo>
                  <a:lnTo>
                    <a:pt x="220162" y="1541896"/>
                  </a:lnTo>
                  <a:lnTo>
                    <a:pt x="220089" y="1546700"/>
                  </a:lnTo>
                  <a:lnTo>
                    <a:pt x="219994" y="1551503"/>
                  </a:lnTo>
                  <a:lnTo>
                    <a:pt x="219872" y="1556306"/>
                  </a:lnTo>
                  <a:lnTo>
                    <a:pt x="219723" y="1561110"/>
                  </a:lnTo>
                  <a:lnTo>
                    <a:pt x="219545" y="1565913"/>
                  </a:lnTo>
                  <a:lnTo>
                    <a:pt x="219337" y="1570717"/>
                  </a:lnTo>
                  <a:lnTo>
                    <a:pt x="219100" y="1575520"/>
                  </a:lnTo>
                  <a:lnTo>
                    <a:pt x="218833" y="1580324"/>
                  </a:lnTo>
                  <a:lnTo>
                    <a:pt x="218538" y="1585127"/>
                  </a:lnTo>
                  <a:lnTo>
                    <a:pt x="218213" y="1589930"/>
                  </a:lnTo>
                  <a:lnTo>
                    <a:pt x="217865" y="1594734"/>
                  </a:lnTo>
                  <a:lnTo>
                    <a:pt x="217497" y="1599537"/>
                  </a:lnTo>
                  <a:lnTo>
                    <a:pt x="217114" y="1604341"/>
                  </a:lnTo>
                  <a:lnTo>
                    <a:pt x="216717" y="1609144"/>
                  </a:lnTo>
                  <a:lnTo>
                    <a:pt x="216312" y="1613947"/>
                  </a:lnTo>
                  <a:lnTo>
                    <a:pt x="215901" y="1618751"/>
                  </a:lnTo>
                  <a:lnTo>
                    <a:pt x="215489" y="1623554"/>
                  </a:lnTo>
                  <a:lnTo>
                    <a:pt x="215080" y="1628358"/>
                  </a:lnTo>
                  <a:lnTo>
                    <a:pt x="214678" y="1633161"/>
                  </a:lnTo>
                  <a:lnTo>
                    <a:pt x="214286" y="1637965"/>
                  </a:lnTo>
                  <a:lnTo>
                    <a:pt x="213907" y="1642768"/>
                  </a:lnTo>
                  <a:lnTo>
                    <a:pt x="213544" y="1647571"/>
                  </a:lnTo>
                  <a:lnTo>
                    <a:pt x="213198" y="1652375"/>
                  </a:lnTo>
                  <a:lnTo>
                    <a:pt x="212872" y="1657178"/>
                  </a:lnTo>
                  <a:lnTo>
                    <a:pt x="212572" y="1661982"/>
                  </a:lnTo>
                  <a:lnTo>
                    <a:pt x="212295" y="1666785"/>
                  </a:lnTo>
                  <a:lnTo>
                    <a:pt x="212043" y="1671588"/>
                  </a:lnTo>
                  <a:lnTo>
                    <a:pt x="211814" y="1676392"/>
                  </a:lnTo>
                  <a:lnTo>
                    <a:pt x="211610" y="1681195"/>
                  </a:lnTo>
                  <a:lnTo>
                    <a:pt x="211428" y="1685999"/>
                  </a:lnTo>
                  <a:lnTo>
                    <a:pt x="211269" y="1690802"/>
                  </a:lnTo>
                  <a:lnTo>
                    <a:pt x="211132" y="1695606"/>
                  </a:lnTo>
                  <a:lnTo>
                    <a:pt x="211014" y="1700409"/>
                  </a:lnTo>
                  <a:lnTo>
                    <a:pt x="210911" y="1705212"/>
                  </a:lnTo>
                  <a:lnTo>
                    <a:pt x="210821" y="1710016"/>
                  </a:lnTo>
                  <a:lnTo>
                    <a:pt x="210739" y="1714819"/>
                  </a:lnTo>
                  <a:lnTo>
                    <a:pt x="210663" y="1719623"/>
                  </a:lnTo>
                  <a:lnTo>
                    <a:pt x="210590" y="1724426"/>
                  </a:lnTo>
                  <a:lnTo>
                    <a:pt x="210517" y="1729229"/>
                  </a:lnTo>
                  <a:lnTo>
                    <a:pt x="210438" y="1734033"/>
                  </a:lnTo>
                  <a:lnTo>
                    <a:pt x="210353" y="1738836"/>
                  </a:lnTo>
                  <a:lnTo>
                    <a:pt x="210257" y="1743640"/>
                  </a:lnTo>
                  <a:lnTo>
                    <a:pt x="210151" y="1748443"/>
                  </a:lnTo>
                  <a:lnTo>
                    <a:pt x="210033" y="1753247"/>
                  </a:lnTo>
                  <a:lnTo>
                    <a:pt x="209901" y="1758050"/>
                  </a:lnTo>
                  <a:lnTo>
                    <a:pt x="209756" y="1762853"/>
                  </a:lnTo>
                  <a:lnTo>
                    <a:pt x="209596" y="1767657"/>
                  </a:lnTo>
                  <a:lnTo>
                    <a:pt x="209423" y="1772460"/>
                  </a:lnTo>
                  <a:lnTo>
                    <a:pt x="209239" y="1777264"/>
                  </a:lnTo>
                  <a:lnTo>
                    <a:pt x="209046" y="1782067"/>
                  </a:lnTo>
                  <a:lnTo>
                    <a:pt x="208846" y="1786870"/>
                  </a:lnTo>
                  <a:lnTo>
                    <a:pt x="208640" y="1791674"/>
                  </a:lnTo>
                  <a:lnTo>
                    <a:pt x="208432" y="1796477"/>
                  </a:lnTo>
                  <a:lnTo>
                    <a:pt x="208223" y="1801281"/>
                  </a:lnTo>
                  <a:lnTo>
                    <a:pt x="208017" y="1806084"/>
                  </a:lnTo>
                  <a:lnTo>
                    <a:pt x="207816" y="1810888"/>
                  </a:lnTo>
                  <a:lnTo>
                    <a:pt x="207623" y="1815691"/>
                  </a:lnTo>
                  <a:lnTo>
                    <a:pt x="207440" y="1820494"/>
                  </a:lnTo>
                  <a:lnTo>
                    <a:pt x="207269" y="1825298"/>
                  </a:lnTo>
                  <a:lnTo>
                    <a:pt x="207111" y="1830101"/>
                  </a:lnTo>
                  <a:lnTo>
                    <a:pt x="206969" y="1834905"/>
                  </a:lnTo>
                  <a:lnTo>
                    <a:pt x="206845" y="1839708"/>
                  </a:lnTo>
                  <a:lnTo>
                    <a:pt x="206740" y="1844511"/>
                  </a:lnTo>
                  <a:lnTo>
                    <a:pt x="206654" y="1849315"/>
                  </a:lnTo>
                  <a:lnTo>
                    <a:pt x="206587" y="1854118"/>
                  </a:lnTo>
                  <a:lnTo>
                    <a:pt x="206538" y="1858922"/>
                  </a:lnTo>
                  <a:lnTo>
                    <a:pt x="206508" y="1863725"/>
                  </a:lnTo>
                  <a:lnTo>
                    <a:pt x="206496" y="1868529"/>
                  </a:lnTo>
                  <a:lnTo>
                    <a:pt x="206501" y="1873332"/>
                  </a:lnTo>
                  <a:lnTo>
                    <a:pt x="206525" y="1878135"/>
                  </a:lnTo>
                  <a:lnTo>
                    <a:pt x="206563" y="1882939"/>
                  </a:lnTo>
                  <a:lnTo>
                    <a:pt x="206615" y="1887742"/>
                  </a:lnTo>
                  <a:lnTo>
                    <a:pt x="206678" y="1892546"/>
                  </a:lnTo>
                  <a:lnTo>
                    <a:pt x="206751" y="1897349"/>
                  </a:lnTo>
                  <a:lnTo>
                    <a:pt x="206833" y="1902152"/>
                  </a:lnTo>
                  <a:lnTo>
                    <a:pt x="206921" y="1906956"/>
                  </a:lnTo>
                  <a:lnTo>
                    <a:pt x="207016" y="1911759"/>
                  </a:lnTo>
                  <a:lnTo>
                    <a:pt x="207113" y="1916563"/>
                  </a:lnTo>
                  <a:lnTo>
                    <a:pt x="207212" y="1921366"/>
                  </a:lnTo>
                  <a:lnTo>
                    <a:pt x="207311" y="1926170"/>
                  </a:lnTo>
                  <a:lnTo>
                    <a:pt x="207409" y="1930973"/>
                  </a:lnTo>
                  <a:lnTo>
                    <a:pt x="207504" y="1935776"/>
                  </a:lnTo>
                  <a:lnTo>
                    <a:pt x="207595" y="1940580"/>
                  </a:lnTo>
                  <a:lnTo>
                    <a:pt x="207681" y="1945383"/>
                  </a:lnTo>
                  <a:lnTo>
                    <a:pt x="207759" y="1950187"/>
                  </a:lnTo>
                  <a:lnTo>
                    <a:pt x="207830" y="1954990"/>
                  </a:lnTo>
                  <a:lnTo>
                    <a:pt x="207894" y="1959793"/>
                  </a:lnTo>
                  <a:lnTo>
                    <a:pt x="207948" y="1964597"/>
                  </a:lnTo>
                  <a:lnTo>
                    <a:pt x="207994" y="1969400"/>
                  </a:lnTo>
                  <a:lnTo>
                    <a:pt x="208031" y="1974204"/>
                  </a:lnTo>
                  <a:lnTo>
                    <a:pt x="208059" y="1979007"/>
                  </a:lnTo>
                  <a:lnTo>
                    <a:pt x="208076" y="1983811"/>
                  </a:lnTo>
                  <a:lnTo>
                    <a:pt x="208084" y="1988614"/>
                  </a:lnTo>
                  <a:lnTo>
                    <a:pt x="208083" y="1993417"/>
                  </a:lnTo>
                  <a:lnTo>
                    <a:pt x="208074" y="1998221"/>
                  </a:lnTo>
                  <a:lnTo>
                    <a:pt x="208058" y="2003024"/>
                  </a:lnTo>
                  <a:lnTo>
                    <a:pt x="208035" y="2007828"/>
                  </a:lnTo>
                  <a:lnTo>
                    <a:pt x="208006" y="2012631"/>
                  </a:lnTo>
                  <a:lnTo>
                    <a:pt x="207970" y="2017434"/>
                  </a:lnTo>
                  <a:lnTo>
                    <a:pt x="207930" y="2022238"/>
                  </a:lnTo>
                  <a:lnTo>
                    <a:pt x="207884" y="2027041"/>
                  </a:lnTo>
                  <a:lnTo>
                    <a:pt x="207835" y="2031845"/>
                  </a:lnTo>
                  <a:lnTo>
                    <a:pt x="207782" y="2036648"/>
                  </a:lnTo>
                  <a:lnTo>
                    <a:pt x="207726" y="2041452"/>
                  </a:lnTo>
                  <a:lnTo>
                    <a:pt x="207667" y="2046255"/>
                  </a:lnTo>
                  <a:lnTo>
                    <a:pt x="207605" y="2051058"/>
                  </a:lnTo>
                  <a:lnTo>
                    <a:pt x="207540" y="2055862"/>
                  </a:lnTo>
                  <a:lnTo>
                    <a:pt x="207472" y="2060665"/>
                  </a:lnTo>
                  <a:lnTo>
                    <a:pt x="207403" y="2065469"/>
                  </a:lnTo>
                  <a:lnTo>
                    <a:pt x="207332" y="2070272"/>
                  </a:lnTo>
                  <a:lnTo>
                    <a:pt x="207259" y="2075075"/>
                  </a:lnTo>
                  <a:lnTo>
                    <a:pt x="207185" y="2079879"/>
                  </a:lnTo>
                  <a:lnTo>
                    <a:pt x="207111" y="2084682"/>
                  </a:lnTo>
                  <a:lnTo>
                    <a:pt x="207036" y="2089486"/>
                  </a:lnTo>
                  <a:lnTo>
                    <a:pt x="206962" y="2094289"/>
                  </a:lnTo>
                  <a:lnTo>
                    <a:pt x="206889" y="2099093"/>
                  </a:lnTo>
                  <a:lnTo>
                    <a:pt x="206818" y="2103896"/>
                  </a:lnTo>
                  <a:lnTo>
                    <a:pt x="206750" y="2108699"/>
                  </a:lnTo>
                  <a:lnTo>
                    <a:pt x="206684" y="2113503"/>
                  </a:lnTo>
                  <a:lnTo>
                    <a:pt x="206623" y="2118306"/>
                  </a:lnTo>
                  <a:lnTo>
                    <a:pt x="206566" y="2123110"/>
                  </a:lnTo>
                  <a:lnTo>
                    <a:pt x="206515" y="2127913"/>
                  </a:lnTo>
                  <a:lnTo>
                    <a:pt x="206470" y="2132716"/>
                  </a:lnTo>
                  <a:lnTo>
                    <a:pt x="206432" y="2137520"/>
                  </a:lnTo>
                  <a:lnTo>
                    <a:pt x="206401" y="2142323"/>
                  </a:lnTo>
                  <a:lnTo>
                    <a:pt x="206378" y="2147127"/>
                  </a:lnTo>
                  <a:lnTo>
                    <a:pt x="206363" y="2151930"/>
                  </a:lnTo>
                  <a:lnTo>
                    <a:pt x="206357" y="2156734"/>
                  </a:lnTo>
                  <a:lnTo>
                    <a:pt x="206361" y="2161537"/>
                  </a:lnTo>
                  <a:lnTo>
                    <a:pt x="206376" y="2166340"/>
                  </a:lnTo>
                  <a:lnTo>
                    <a:pt x="206402" y="2171144"/>
                  </a:lnTo>
                  <a:lnTo>
                    <a:pt x="206438" y="2175947"/>
                  </a:lnTo>
                  <a:lnTo>
                    <a:pt x="206485" y="2180751"/>
                  </a:lnTo>
                  <a:lnTo>
                    <a:pt x="206544" y="2185554"/>
                  </a:lnTo>
                  <a:lnTo>
                    <a:pt x="206615" y="2190357"/>
                  </a:lnTo>
                  <a:lnTo>
                    <a:pt x="206696" y="2195161"/>
                  </a:lnTo>
                  <a:lnTo>
                    <a:pt x="206791" y="2199964"/>
                  </a:lnTo>
                  <a:lnTo>
                    <a:pt x="206897" y="2204768"/>
                  </a:lnTo>
                  <a:lnTo>
                    <a:pt x="207012" y="2209571"/>
                  </a:lnTo>
                  <a:lnTo>
                    <a:pt x="207137" y="2214375"/>
                  </a:lnTo>
                  <a:lnTo>
                    <a:pt x="207270" y="2219178"/>
                  </a:lnTo>
                  <a:lnTo>
                    <a:pt x="207409" y="2223981"/>
                  </a:lnTo>
                  <a:lnTo>
                    <a:pt x="207553" y="2228785"/>
                  </a:lnTo>
                  <a:lnTo>
                    <a:pt x="207700" y="2233588"/>
                  </a:lnTo>
                  <a:lnTo>
                    <a:pt x="207847" y="2238392"/>
                  </a:lnTo>
                  <a:lnTo>
                    <a:pt x="207992" y="2243195"/>
                  </a:lnTo>
                  <a:lnTo>
                    <a:pt x="208132" y="2247998"/>
                  </a:lnTo>
                  <a:lnTo>
                    <a:pt x="208264" y="2252802"/>
                  </a:lnTo>
                  <a:lnTo>
                    <a:pt x="208387" y="2257605"/>
                  </a:lnTo>
                  <a:lnTo>
                    <a:pt x="208497" y="2262409"/>
                  </a:lnTo>
                  <a:lnTo>
                    <a:pt x="208592" y="2267212"/>
                  </a:lnTo>
                  <a:lnTo>
                    <a:pt x="208668" y="2272016"/>
                  </a:lnTo>
                  <a:lnTo>
                    <a:pt x="208725" y="2276819"/>
                  </a:lnTo>
                  <a:lnTo>
                    <a:pt x="208761" y="2281622"/>
                  </a:lnTo>
                  <a:lnTo>
                    <a:pt x="208776" y="2286426"/>
                  </a:lnTo>
                  <a:lnTo>
                    <a:pt x="208770" y="2291229"/>
                  </a:lnTo>
                  <a:lnTo>
                    <a:pt x="208742" y="2296033"/>
                  </a:lnTo>
                  <a:lnTo>
                    <a:pt x="208693" y="2300836"/>
                  </a:lnTo>
                  <a:lnTo>
                    <a:pt x="208623" y="2305639"/>
                  </a:lnTo>
                  <a:lnTo>
                    <a:pt x="208532" y="2310443"/>
                  </a:lnTo>
                  <a:lnTo>
                    <a:pt x="208424" y="2315246"/>
                  </a:lnTo>
                  <a:lnTo>
                    <a:pt x="208301" y="2320050"/>
                  </a:lnTo>
                  <a:lnTo>
                    <a:pt x="208166" y="2324853"/>
                  </a:lnTo>
                  <a:lnTo>
                    <a:pt x="208020" y="2329657"/>
                  </a:lnTo>
                  <a:lnTo>
                    <a:pt x="207866" y="2334460"/>
                  </a:lnTo>
                  <a:lnTo>
                    <a:pt x="207705" y="2339263"/>
                  </a:lnTo>
                  <a:lnTo>
                    <a:pt x="207540" y="2344067"/>
                  </a:lnTo>
                  <a:lnTo>
                    <a:pt x="207374" y="2348870"/>
                  </a:lnTo>
                  <a:lnTo>
                    <a:pt x="207209" y="2353674"/>
                  </a:lnTo>
                  <a:lnTo>
                    <a:pt x="207046" y="2358477"/>
                  </a:lnTo>
                  <a:lnTo>
                    <a:pt x="206886" y="2363280"/>
                  </a:lnTo>
                  <a:lnTo>
                    <a:pt x="206732" y="2368084"/>
                  </a:lnTo>
                  <a:lnTo>
                    <a:pt x="206583" y="2372887"/>
                  </a:lnTo>
                  <a:lnTo>
                    <a:pt x="206441" y="2377691"/>
                  </a:lnTo>
                  <a:lnTo>
                    <a:pt x="206307" y="2382494"/>
                  </a:lnTo>
                  <a:lnTo>
                    <a:pt x="206181" y="2387298"/>
                  </a:lnTo>
                  <a:lnTo>
                    <a:pt x="206063" y="2392101"/>
                  </a:lnTo>
                  <a:lnTo>
                    <a:pt x="205953" y="2396904"/>
                  </a:lnTo>
                  <a:lnTo>
                    <a:pt x="205850" y="2401708"/>
                  </a:lnTo>
                  <a:lnTo>
                    <a:pt x="205755" y="2406511"/>
                  </a:lnTo>
                  <a:lnTo>
                    <a:pt x="205668" y="2411315"/>
                  </a:lnTo>
                  <a:lnTo>
                    <a:pt x="205589" y="2416118"/>
                  </a:lnTo>
                  <a:lnTo>
                    <a:pt x="205516" y="2420921"/>
                  </a:lnTo>
                  <a:lnTo>
                    <a:pt x="205449" y="2425725"/>
                  </a:lnTo>
                  <a:lnTo>
                    <a:pt x="205387" y="2430528"/>
                  </a:lnTo>
                  <a:lnTo>
                    <a:pt x="205330" y="2435332"/>
                  </a:lnTo>
                  <a:lnTo>
                    <a:pt x="205276" y="2440135"/>
                  </a:lnTo>
                  <a:lnTo>
                    <a:pt x="205227" y="2444939"/>
                  </a:lnTo>
                  <a:lnTo>
                    <a:pt x="205180" y="2449742"/>
                  </a:lnTo>
                  <a:lnTo>
                    <a:pt x="205137" y="2454545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2" name="pg40">
              <a:extLst>
                <a:ext uri="{FF2B5EF4-FFF2-40B4-BE49-F238E27FC236}">
                  <a16:creationId xmlns:a16="http://schemas.microsoft.com/office/drawing/2014/main" id="{28862C26-D379-A3B5-D22D-9C2DF92F5F1E}"/>
                </a:ext>
              </a:extLst>
            </p:cNvPr>
            <p:cNvSpPr/>
            <p:nvPr/>
          </p:nvSpPr>
          <p:spPr>
            <a:xfrm>
              <a:off x="9131038" y="4266636"/>
              <a:ext cx="206363" cy="2302204"/>
            </a:xfrm>
            <a:custGeom>
              <a:avLst/>
              <a:gdLst/>
              <a:ahLst/>
              <a:cxnLst/>
              <a:rect l="0" t="0" r="0" b="0"/>
              <a:pathLst>
                <a:path w="206363" h="2302204">
                  <a:moveTo>
                    <a:pt x="86221" y="2302204"/>
                  </a:moveTo>
                  <a:lnTo>
                    <a:pt x="85182" y="2297699"/>
                  </a:lnTo>
                  <a:lnTo>
                    <a:pt x="84106" y="2293194"/>
                  </a:lnTo>
                  <a:lnTo>
                    <a:pt x="82986" y="2288688"/>
                  </a:lnTo>
                  <a:lnTo>
                    <a:pt x="81812" y="2284183"/>
                  </a:lnTo>
                  <a:lnTo>
                    <a:pt x="80601" y="2279678"/>
                  </a:lnTo>
                  <a:lnTo>
                    <a:pt x="79354" y="2275173"/>
                  </a:lnTo>
                  <a:lnTo>
                    <a:pt x="78050" y="2270667"/>
                  </a:lnTo>
                  <a:lnTo>
                    <a:pt x="76706" y="2266162"/>
                  </a:lnTo>
                  <a:lnTo>
                    <a:pt x="75328" y="2261657"/>
                  </a:lnTo>
                  <a:lnTo>
                    <a:pt x="73905" y="2257151"/>
                  </a:lnTo>
                  <a:lnTo>
                    <a:pt x="72435" y="2252646"/>
                  </a:lnTo>
                  <a:lnTo>
                    <a:pt x="70933" y="2248141"/>
                  </a:lnTo>
                  <a:lnTo>
                    <a:pt x="69399" y="2243636"/>
                  </a:lnTo>
                  <a:lnTo>
                    <a:pt x="67817" y="2239130"/>
                  </a:lnTo>
                  <a:lnTo>
                    <a:pt x="66205" y="2234625"/>
                  </a:lnTo>
                  <a:lnTo>
                    <a:pt x="64567" y="2230120"/>
                  </a:lnTo>
                  <a:lnTo>
                    <a:pt x="62896" y="2225614"/>
                  </a:lnTo>
                  <a:lnTo>
                    <a:pt x="61194" y="2221109"/>
                  </a:lnTo>
                  <a:lnTo>
                    <a:pt x="59472" y="2216604"/>
                  </a:lnTo>
                  <a:lnTo>
                    <a:pt x="57731" y="2212098"/>
                  </a:lnTo>
                  <a:lnTo>
                    <a:pt x="55965" y="2207593"/>
                  </a:lnTo>
                  <a:lnTo>
                    <a:pt x="54187" y="2203088"/>
                  </a:lnTo>
                  <a:lnTo>
                    <a:pt x="52400" y="2198583"/>
                  </a:lnTo>
                  <a:lnTo>
                    <a:pt x="50602" y="2194077"/>
                  </a:lnTo>
                  <a:lnTo>
                    <a:pt x="48800" y="2189572"/>
                  </a:lnTo>
                  <a:lnTo>
                    <a:pt x="46999" y="2185067"/>
                  </a:lnTo>
                  <a:lnTo>
                    <a:pt x="45199" y="2180561"/>
                  </a:lnTo>
                  <a:lnTo>
                    <a:pt x="43411" y="2176056"/>
                  </a:lnTo>
                  <a:lnTo>
                    <a:pt x="41634" y="2171551"/>
                  </a:lnTo>
                  <a:lnTo>
                    <a:pt x="39870" y="2167046"/>
                  </a:lnTo>
                  <a:lnTo>
                    <a:pt x="38130" y="2162540"/>
                  </a:lnTo>
                  <a:lnTo>
                    <a:pt x="36418" y="2158035"/>
                  </a:lnTo>
                  <a:lnTo>
                    <a:pt x="34731" y="2153530"/>
                  </a:lnTo>
                  <a:lnTo>
                    <a:pt x="33073" y="2149024"/>
                  </a:lnTo>
                  <a:lnTo>
                    <a:pt x="31467" y="2144519"/>
                  </a:lnTo>
                  <a:lnTo>
                    <a:pt x="29899" y="2140014"/>
                  </a:lnTo>
                  <a:lnTo>
                    <a:pt x="28369" y="2135509"/>
                  </a:lnTo>
                  <a:lnTo>
                    <a:pt x="26901" y="2131003"/>
                  </a:lnTo>
                  <a:lnTo>
                    <a:pt x="25491" y="2126498"/>
                  </a:lnTo>
                  <a:lnTo>
                    <a:pt x="24131" y="2121993"/>
                  </a:lnTo>
                  <a:lnTo>
                    <a:pt x="22830" y="2117487"/>
                  </a:lnTo>
                  <a:lnTo>
                    <a:pt x="21615" y="2112982"/>
                  </a:lnTo>
                  <a:lnTo>
                    <a:pt x="20460" y="2108477"/>
                  </a:lnTo>
                  <a:lnTo>
                    <a:pt x="19366" y="2103971"/>
                  </a:lnTo>
                  <a:lnTo>
                    <a:pt x="18367" y="2099466"/>
                  </a:lnTo>
                  <a:lnTo>
                    <a:pt x="17446" y="2094961"/>
                  </a:lnTo>
                  <a:lnTo>
                    <a:pt x="16593" y="2090456"/>
                  </a:lnTo>
                  <a:lnTo>
                    <a:pt x="15823" y="2085950"/>
                  </a:lnTo>
                  <a:lnTo>
                    <a:pt x="15159" y="2081445"/>
                  </a:lnTo>
                  <a:lnTo>
                    <a:pt x="14567" y="2076940"/>
                  </a:lnTo>
                  <a:lnTo>
                    <a:pt x="14049" y="2072434"/>
                  </a:lnTo>
                  <a:lnTo>
                    <a:pt x="13645" y="2067929"/>
                  </a:lnTo>
                  <a:lnTo>
                    <a:pt x="13326" y="2063424"/>
                  </a:lnTo>
                  <a:lnTo>
                    <a:pt x="13081" y="2058919"/>
                  </a:lnTo>
                  <a:lnTo>
                    <a:pt x="12927" y="2054413"/>
                  </a:lnTo>
                  <a:lnTo>
                    <a:pt x="12881" y="2049908"/>
                  </a:lnTo>
                  <a:lnTo>
                    <a:pt x="12907" y="2045403"/>
                  </a:lnTo>
                  <a:lnTo>
                    <a:pt x="13006" y="2040897"/>
                  </a:lnTo>
                  <a:lnTo>
                    <a:pt x="13218" y="2036392"/>
                  </a:lnTo>
                  <a:lnTo>
                    <a:pt x="13504" y="2031887"/>
                  </a:lnTo>
                  <a:lnTo>
                    <a:pt x="13858" y="2027381"/>
                  </a:lnTo>
                  <a:lnTo>
                    <a:pt x="14297" y="2022876"/>
                  </a:lnTo>
                  <a:lnTo>
                    <a:pt x="14824" y="2018371"/>
                  </a:lnTo>
                  <a:lnTo>
                    <a:pt x="15411" y="2013866"/>
                  </a:lnTo>
                  <a:lnTo>
                    <a:pt x="16057" y="2009360"/>
                  </a:lnTo>
                  <a:lnTo>
                    <a:pt x="16795" y="2004855"/>
                  </a:lnTo>
                  <a:lnTo>
                    <a:pt x="17586" y="2000350"/>
                  </a:lnTo>
                  <a:lnTo>
                    <a:pt x="18427" y="1995844"/>
                  </a:lnTo>
                  <a:lnTo>
                    <a:pt x="19330" y="1991339"/>
                  </a:lnTo>
                  <a:lnTo>
                    <a:pt x="20291" y="1986834"/>
                  </a:lnTo>
                  <a:lnTo>
                    <a:pt x="21290" y="1982329"/>
                  </a:lnTo>
                  <a:lnTo>
                    <a:pt x="22328" y="1977823"/>
                  </a:lnTo>
                  <a:lnTo>
                    <a:pt x="23420" y="1973318"/>
                  </a:lnTo>
                  <a:lnTo>
                    <a:pt x="24540" y="1968813"/>
                  </a:lnTo>
                  <a:lnTo>
                    <a:pt x="25686" y="1964307"/>
                  </a:lnTo>
                  <a:lnTo>
                    <a:pt x="26864" y="1959802"/>
                  </a:lnTo>
                  <a:lnTo>
                    <a:pt x="28065" y="1955297"/>
                  </a:lnTo>
                  <a:lnTo>
                    <a:pt x="29282" y="1950791"/>
                  </a:lnTo>
                  <a:lnTo>
                    <a:pt x="30513" y="1946286"/>
                  </a:lnTo>
                  <a:lnTo>
                    <a:pt x="31758" y="1941781"/>
                  </a:lnTo>
                  <a:lnTo>
                    <a:pt x="33008" y="1937276"/>
                  </a:lnTo>
                  <a:lnTo>
                    <a:pt x="34262" y="1932770"/>
                  </a:lnTo>
                  <a:lnTo>
                    <a:pt x="35517" y="1928265"/>
                  </a:lnTo>
                  <a:lnTo>
                    <a:pt x="36767" y="1923760"/>
                  </a:lnTo>
                  <a:lnTo>
                    <a:pt x="38012" y="1919254"/>
                  </a:lnTo>
                  <a:lnTo>
                    <a:pt x="39249" y="1914749"/>
                  </a:lnTo>
                  <a:lnTo>
                    <a:pt x="40470" y="1910244"/>
                  </a:lnTo>
                  <a:lnTo>
                    <a:pt x="41679" y="1905739"/>
                  </a:lnTo>
                  <a:lnTo>
                    <a:pt x="42874" y="1901233"/>
                  </a:lnTo>
                  <a:lnTo>
                    <a:pt x="44045" y="1896728"/>
                  </a:lnTo>
                  <a:lnTo>
                    <a:pt x="45196" y="1892223"/>
                  </a:lnTo>
                  <a:lnTo>
                    <a:pt x="46327" y="1887717"/>
                  </a:lnTo>
                  <a:lnTo>
                    <a:pt x="47435" y="1883212"/>
                  </a:lnTo>
                  <a:lnTo>
                    <a:pt x="48511" y="1878707"/>
                  </a:lnTo>
                  <a:lnTo>
                    <a:pt x="49564" y="1874201"/>
                  </a:lnTo>
                  <a:lnTo>
                    <a:pt x="50595" y="1869696"/>
                  </a:lnTo>
                  <a:lnTo>
                    <a:pt x="51589" y="1865191"/>
                  </a:lnTo>
                  <a:lnTo>
                    <a:pt x="52555" y="1860686"/>
                  </a:lnTo>
                  <a:lnTo>
                    <a:pt x="53496" y="1856180"/>
                  </a:lnTo>
                  <a:lnTo>
                    <a:pt x="54407" y="1851675"/>
                  </a:lnTo>
                  <a:lnTo>
                    <a:pt x="55282" y="1847170"/>
                  </a:lnTo>
                  <a:lnTo>
                    <a:pt x="56131" y="1842664"/>
                  </a:lnTo>
                  <a:lnTo>
                    <a:pt x="56956" y="1838159"/>
                  </a:lnTo>
                  <a:lnTo>
                    <a:pt x="57741" y="1833654"/>
                  </a:lnTo>
                  <a:lnTo>
                    <a:pt x="58500" y="1829149"/>
                  </a:lnTo>
                  <a:lnTo>
                    <a:pt x="59235" y="1824643"/>
                  </a:lnTo>
                  <a:lnTo>
                    <a:pt x="59939" y="1820138"/>
                  </a:lnTo>
                  <a:lnTo>
                    <a:pt x="60612" y="1815633"/>
                  </a:lnTo>
                  <a:lnTo>
                    <a:pt x="61261" y="1811127"/>
                  </a:lnTo>
                  <a:lnTo>
                    <a:pt x="61889" y="1806622"/>
                  </a:lnTo>
                  <a:lnTo>
                    <a:pt x="62482" y="1802117"/>
                  </a:lnTo>
                  <a:lnTo>
                    <a:pt x="63053" y="1797612"/>
                  </a:lnTo>
                  <a:lnTo>
                    <a:pt x="63605" y="1793106"/>
                  </a:lnTo>
                  <a:lnTo>
                    <a:pt x="64131" y="1788601"/>
                  </a:lnTo>
                  <a:lnTo>
                    <a:pt x="64632" y="1784096"/>
                  </a:lnTo>
                  <a:lnTo>
                    <a:pt x="65116" y="1779590"/>
                  </a:lnTo>
                  <a:lnTo>
                    <a:pt x="65582" y="1775085"/>
                  </a:lnTo>
                  <a:lnTo>
                    <a:pt x="66021" y="1770580"/>
                  </a:lnTo>
                  <a:lnTo>
                    <a:pt x="66445" y="1766074"/>
                  </a:lnTo>
                  <a:lnTo>
                    <a:pt x="66854" y="1761569"/>
                  </a:lnTo>
                  <a:lnTo>
                    <a:pt x="67244" y="1757064"/>
                  </a:lnTo>
                  <a:lnTo>
                    <a:pt x="67616" y="1752559"/>
                  </a:lnTo>
                  <a:lnTo>
                    <a:pt x="67976" y="1748053"/>
                  </a:lnTo>
                  <a:lnTo>
                    <a:pt x="68322" y="1743548"/>
                  </a:lnTo>
                  <a:lnTo>
                    <a:pt x="68650" y="1739043"/>
                  </a:lnTo>
                  <a:lnTo>
                    <a:pt x="68967" y="1734537"/>
                  </a:lnTo>
                  <a:lnTo>
                    <a:pt x="69274" y="1730032"/>
                  </a:lnTo>
                  <a:lnTo>
                    <a:pt x="69567" y="1725527"/>
                  </a:lnTo>
                  <a:lnTo>
                    <a:pt x="69848" y="1721022"/>
                  </a:lnTo>
                  <a:lnTo>
                    <a:pt x="70121" y="1716516"/>
                  </a:lnTo>
                  <a:lnTo>
                    <a:pt x="70384" y="1712011"/>
                  </a:lnTo>
                  <a:lnTo>
                    <a:pt x="70634" y="1707506"/>
                  </a:lnTo>
                  <a:lnTo>
                    <a:pt x="70878" y="1703000"/>
                  </a:lnTo>
                  <a:lnTo>
                    <a:pt x="71114" y="1698495"/>
                  </a:lnTo>
                  <a:lnTo>
                    <a:pt x="71339" y="1693990"/>
                  </a:lnTo>
                  <a:lnTo>
                    <a:pt x="71558" y="1689484"/>
                  </a:lnTo>
                  <a:lnTo>
                    <a:pt x="71770" y="1684979"/>
                  </a:lnTo>
                  <a:lnTo>
                    <a:pt x="71975" y="1680474"/>
                  </a:lnTo>
                  <a:lnTo>
                    <a:pt x="72172" y="1675969"/>
                  </a:lnTo>
                  <a:lnTo>
                    <a:pt x="72364" y="1671463"/>
                  </a:lnTo>
                  <a:lnTo>
                    <a:pt x="72550" y="1666958"/>
                  </a:lnTo>
                  <a:lnTo>
                    <a:pt x="72729" y="1662453"/>
                  </a:lnTo>
                  <a:lnTo>
                    <a:pt x="72903" y="1657947"/>
                  </a:lnTo>
                  <a:lnTo>
                    <a:pt x="73072" y="1653442"/>
                  </a:lnTo>
                  <a:lnTo>
                    <a:pt x="73236" y="1648937"/>
                  </a:lnTo>
                  <a:lnTo>
                    <a:pt x="73395" y="1644432"/>
                  </a:lnTo>
                  <a:lnTo>
                    <a:pt x="73549" y="1639926"/>
                  </a:lnTo>
                  <a:lnTo>
                    <a:pt x="73699" y="1635421"/>
                  </a:lnTo>
                  <a:lnTo>
                    <a:pt x="73844" y="1630916"/>
                  </a:lnTo>
                  <a:lnTo>
                    <a:pt x="73985" y="1626410"/>
                  </a:lnTo>
                  <a:lnTo>
                    <a:pt x="74122" y="1621905"/>
                  </a:lnTo>
                  <a:lnTo>
                    <a:pt x="74255" y="1617400"/>
                  </a:lnTo>
                  <a:lnTo>
                    <a:pt x="74384" y="1612894"/>
                  </a:lnTo>
                  <a:lnTo>
                    <a:pt x="74510" y="1608389"/>
                  </a:lnTo>
                  <a:lnTo>
                    <a:pt x="74632" y="1603884"/>
                  </a:lnTo>
                  <a:lnTo>
                    <a:pt x="74750" y="1599379"/>
                  </a:lnTo>
                  <a:lnTo>
                    <a:pt x="74865" y="1594873"/>
                  </a:lnTo>
                  <a:lnTo>
                    <a:pt x="74977" y="1590368"/>
                  </a:lnTo>
                  <a:lnTo>
                    <a:pt x="75085" y="1585863"/>
                  </a:lnTo>
                  <a:lnTo>
                    <a:pt x="75190" y="1581357"/>
                  </a:lnTo>
                  <a:lnTo>
                    <a:pt x="75292" y="1576852"/>
                  </a:lnTo>
                  <a:lnTo>
                    <a:pt x="75391" y="1572347"/>
                  </a:lnTo>
                  <a:lnTo>
                    <a:pt x="75486" y="1567842"/>
                  </a:lnTo>
                  <a:lnTo>
                    <a:pt x="75578" y="1563336"/>
                  </a:lnTo>
                  <a:lnTo>
                    <a:pt x="75668" y="1558831"/>
                  </a:lnTo>
                  <a:lnTo>
                    <a:pt x="75754" y="1554326"/>
                  </a:lnTo>
                  <a:lnTo>
                    <a:pt x="75836" y="1549820"/>
                  </a:lnTo>
                  <a:lnTo>
                    <a:pt x="75915" y="1545315"/>
                  </a:lnTo>
                  <a:lnTo>
                    <a:pt x="75992" y="1540810"/>
                  </a:lnTo>
                  <a:lnTo>
                    <a:pt x="76063" y="1536304"/>
                  </a:lnTo>
                  <a:lnTo>
                    <a:pt x="76132" y="1531799"/>
                  </a:lnTo>
                  <a:lnTo>
                    <a:pt x="76198" y="1527294"/>
                  </a:lnTo>
                  <a:lnTo>
                    <a:pt x="76259" y="1522789"/>
                  </a:lnTo>
                  <a:lnTo>
                    <a:pt x="76316" y="1518283"/>
                  </a:lnTo>
                  <a:lnTo>
                    <a:pt x="76370" y="1513778"/>
                  </a:lnTo>
                  <a:lnTo>
                    <a:pt x="76420" y="1509273"/>
                  </a:lnTo>
                  <a:lnTo>
                    <a:pt x="76464" y="1504767"/>
                  </a:lnTo>
                  <a:lnTo>
                    <a:pt x="76505" y="1500262"/>
                  </a:lnTo>
                  <a:lnTo>
                    <a:pt x="76542" y="1495757"/>
                  </a:lnTo>
                  <a:lnTo>
                    <a:pt x="76572" y="1491252"/>
                  </a:lnTo>
                  <a:lnTo>
                    <a:pt x="76598" y="1486746"/>
                  </a:lnTo>
                  <a:lnTo>
                    <a:pt x="76620" y="1482241"/>
                  </a:lnTo>
                  <a:lnTo>
                    <a:pt x="76636" y="1477736"/>
                  </a:lnTo>
                  <a:lnTo>
                    <a:pt x="76645" y="1473230"/>
                  </a:lnTo>
                  <a:lnTo>
                    <a:pt x="76649" y="1468725"/>
                  </a:lnTo>
                  <a:lnTo>
                    <a:pt x="76649" y="1464220"/>
                  </a:lnTo>
                  <a:lnTo>
                    <a:pt x="76641" y="1459715"/>
                  </a:lnTo>
                  <a:lnTo>
                    <a:pt x="76626" y="1455209"/>
                  </a:lnTo>
                  <a:lnTo>
                    <a:pt x="76606" y="1450704"/>
                  </a:lnTo>
                  <a:lnTo>
                    <a:pt x="76580" y="1446199"/>
                  </a:lnTo>
                  <a:lnTo>
                    <a:pt x="76545" y="1441693"/>
                  </a:lnTo>
                  <a:lnTo>
                    <a:pt x="76504" y="1437188"/>
                  </a:lnTo>
                  <a:lnTo>
                    <a:pt x="76457" y="1432683"/>
                  </a:lnTo>
                  <a:lnTo>
                    <a:pt x="76400" y="1428177"/>
                  </a:lnTo>
                  <a:lnTo>
                    <a:pt x="76337" y="1423672"/>
                  </a:lnTo>
                  <a:lnTo>
                    <a:pt x="76267" y="1419167"/>
                  </a:lnTo>
                  <a:lnTo>
                    <a:pt x="76189" y="1414662"/>
                  </a:lnTo>
                  <a:lnTo>
                    <a:pt x="76101" y="1410156"/>
                  </a:lnTo>
                  <a:lnTo>
                    <a:pt x="76007" y="1405651"/>
                  </a:lnTo>
                  <a:lnTo>
                    <a:pt x="75906" y="1401146"/>
                  </a:lnTo>
                  <a:lnTo>
                    <a:pt x="75794" y="1396640"/>
                  </a:lnTo>
                  <a:lnTo>
                    <a:pt x="75674" y="1392135"/>
                  </a:lnTo>
                  <a:lnTo>
                    <a:pt x="75548" y="1387630"/>
                  </a:lnTo>
                  <a:lnTo>
                    <a:pt x="75412" y="1383125"/>
                  </a:lnTo>
                  <a:lnTo>
                    <a:pt x="75267" y="1378619"/>
                  </a:lnTo>
                  <a:lnTo>
                    <a:pt x="75115" y="1374114"/>
                  </a:lnTo>
                  <a:lnTo>
                    <a:pt x="74956" y="1369609"/>
                  </a:lnTo>
                  <a:lnTo>
                    <a:pt x="74785" y="1365103"/>
                  </a:lnTo>
                  <a:lnTo>
                    <a:pt x="74607" y="1360598"/>
                  </a:lnTo>
                  <a:lnTo>
                    <a:pt x="74421" y="1356093"/>
                  </a:lnTo>
                  <a:lnTo>
                    <a:pt x="74227" y="1351587"/>
                  </a:lnTo>
                  <a:lnTo>
                    <a:pt x="74023" y="1347082"/>
                  </a:lnTo>
                  <a:lnTo>
                    <a:pt x="73813" y="1342577"/>
                  </a:lnTo>
                  <a:lnTo>
                    <a:pt x="73595" y="1338072"/>
                  </a:lnTo>
                  <a:lnTo>
                    <a:pt x="73367" y="1333566"/>
                  </a:lnTo>
                  <a:lnTo>
                    <a:pt x="73132" y="1329061"/>
                  </a:lnTo>
                  <a:lnTo>
                    <a:pt x="72891" y="1324556"/>
                  </a:lnTo>
                  <a:lnTo>
                    <a:pt x="72641" y="1320050"/>
                  </a:lnTo>
                  <a:lnTo>
                    <a:pt x="72383" y="1315545"/>
                  </a:lnTo>
                  <a:lnTo>
                    <a:pt x="72119" y="1311040"/>
                  </a:lnTo>
                  <a:lnTo>
                    <a:pt x="71848" y="1306535"/>
                  </a:lnTo>
                  <a:lnTo>
                    <a:pt x="71569" y="1302029"/>
                  </a:lnTo>
                  <a:lnTo>
                    <a:pt x="71283" y="1297524"/>
                  </a:lnTo>
                  <a:lnTo>
                    <a:pt x="70993" y="1293019"/>
                  </a:lnTo>
                  <a:lnTo>
                    <a:pt x="70695" y="1288513"/>
                  </a:lnTo>
                  <a:lnTo>
                    <a:pt x="70391" y="1284008"/>
                  </a:lnTo>
                  <a:lnTo>
                    <a:pt x="70081" y="1279503"/>
                  </a:lnTo>
                  <a:lnTo>
                    <a:pt x="69767" y="1274997"/>
                  </a:lnTo>
                  <a:lnTo>
                    <a:pt x="69445" y="1270492"/>
                  </a:lnTo>
                  <a:lnTo>
                    <a:pt x="69120" y="1265987"/>
                  </a:lnTo>
                  <a:lnTo>
                    <a:pt x="68790" y="1261482"/>
                  </a:lnTo>
                  <a:lnTo>
                    <a:pt x="68454" y="1256976"/>
                  </a:lnTo>
                  <a:lnTo>
                    <a:pt x="68113" y="1252471"/>
                  </a:lnTo>
                  <a:lnTo>
                    <a:pt x="67769" y="1247966"/>
                  </a:lnTo>
                  <a:lnTo>
                    <a:pt x="67420" y="1243460"/>
                  </a:lnTo>
                  <a:lnTo>
                    <a:pt x="67067" y="1238955"/>
                  </a:lnTo>
                  <a:lnTo>
                    <a:pt x="66710" y="1234450"/>
                  </a:lnTo>
                  <a:lnTo>
                    <a:pt x="66350" y="1229945"/>
                  </a:lnTo>
                  <a:lnTo>
                    <a:pt x="65985" y="1225439"/>
                  </a:lnTo>
                  <a:lnTo>
                    <a:pt x="65616" y="1220934"/>
                  </a:lnTo>
                  <a:lnTo>
                    <a:pt x="65245" y="1216429"/>
                  </a:lnTo>
                  <a:lnTo>
                    <a:pt x="64870" y="1211923"/>
                  </a:lnTo>
                  <a:lnTo>
                    <a:pt x="64490" y="1207418"/>
                  </a:lnTo>
                  <a:lnTo>
                    <a:pt x="64108" y="1202913"/>
                  </a:lnTo>
                  <a:lnTo>
                    <a:pt x="63723" y="1198408"/>
                  </a:lnTo>
                  <a:lnTo>
                    <a:pt x="63333" y="1193902"/>
                  </a:lnTo>
                  <a:lnTo>
                    <a:pt x="62939" y="1189397"/>
                  </a:lnTo>
                  <a:lnTo>
                    <a:pt x="62543" y="1184892"/>
                  </a:lnTo>
                  <a:lnTo>
                    <a:pt x="62142" y="1180386"/>
                  </a:lnTo>
                  <a:lnTo>
                    <a:pt x="61736" y="1175881"/>
                  </a:lnTo>
                  <a:lnTo>
                    <a:pt x="61327" y="1171376"/>
                  </a:lnTo>
                  <a:lnTo>
                    <a:pt x="60915" y="1166870"/>
                  </a:lnTo>
                  <a:lnTo>
                    <a:pt x="60495" y="1162365"/>
                  </a:lnTo>
                  <a:lnTo>
                    <a:pt x="60072" y="1157860"/>
                  </a:lnTo>
                  <a:lnTo>
                    <a:pt x="59644" y="1153355"/>
                  </a:lnTo>
                  <a:lnTo>
                    <a:pt x="59209" y="1148849"/>
                  </a:lnTo>
                  <a:lnTo>
                    <a:pt x="58769" y="1144344"/>
                  </a:lnTo>
                  <a:lnTo>
                    <a:pt x="58323" y="1139839"/>
                  </a:lnTo>
                  <a:lnTo>
                    <a:pt x="57871" y="1135333"/>
                  </a:lnTo>
                  <a:lnTo>
                    <a:pt x="57410" y="1130828"/>
                  </a:lnTo>
                  <a:lnTo>
                    <a:pt x="56942" y="1126323"/>
                  </a:lnTo>
                  <a:lnTo>
                    <a:pt x="56469" y="1121818"/>
                  </a:lnTo>
                  <a:lnTo>
                    <a:pt x="55985" y="1117312"/>
                  </a:lnTo>
                  <a:lnTo>
                    <a:pt x="55493" y="1112807"/>
                  </a:lnTo>
                  <a:lnTo>
                    <a:pt x="54993" y="1108302"/>
                  </a:lnTo>
                  <a:lnTo>
                    <a:pt x="54485" y="1103796"/>
                  </a:lnTo>
                  <a:lnTo>
                    <a:pt x="53964" y="1099291"/>
                  </a:lnTo>
                  <a:lnTo>
                    <a:pt x="53434" y="1094786"/>
                  </a:lnTo>
                  <a:lnTo>
                    <a:pt x="52896" y="1090280"/>
                  </a:lnTo>
                  <a:lnTo>
                    <a:pt x="52344" y="1085775"/>
                  </a:lnTo>
                  <a:lnTo>
                    <a:pt x="51781" y="1081270"/>
                  </a:lnTo>
                  <a:lnTo>
                    <a:pt x="51209" y="1076765"/>
                  </a:lnTo>
                  <a:lnTo>
                    <a:pt x="50625" y="1072259"/>
                  </a:lnTo>
                  <a:lnTo>
                    <a:pt x="50026" y="1067754"/>
                  </a:lnTo>
                  <a:lnTo>
                    <a:pt x="49417" y="1063249"/>
                  </a:lnTo>
                  <a:lnTo>
                    <a:pt x="48797" y="1058743"/>
                  </a:lnTo>
                  <a:lnTo>
                    <a:pt x="48162" y="1054238"/>
                  </a:lnTo>
                  <a:lnTo>
                    <a:pt x="47514" y="1049733"/>
                  </a:lnTo>
                  <a:lnTo>
                    <a:pt x="46855" y="1045228"/>
                  </a:lnTo>
                  <a:lnTo>
                    <a:pt x="46183" y="1040722"/>
                  </a:lnTo>
                  <a:lnTo>
                    <a:pt x="45495" y="1036217"/>
                  </a:lnTo>
                  <a:lnTo>
                    <a:pt x="44797" y="1031712"/>
                  </a:lnTo>
                  <a:lnTo>
                    <a:pt x="44088" y="1027206"/>
                  </a:lnTo>
                  <a:lnTo>
                    <a:pt x="43362" y="1022701"/>
                  </a:lnTo>
                  <a:lnTo>
                    <a:pt x="42625" y="1018196"/>
                  </a:lnTo>
                  <a:lnTo>
                    <a:pt x="41877" y="1013690"/>
                  </a:lnTo>
                  <a:lnTo>
                    <a:pt x="41117" y="1009185"/>
                  </a:lnTo>
                  <a:lnTo>
                    <a:pt x="40343" y="1004680"/>
                  </a:lnTo>
                  <a:lnTo>
                    <a:pt x="39559" y="1000175"/>
                  </a:lnTo>
                  <a:lnTo>
                    <a:pt x="38767" y="995669"/>
                  </a:lnTo>
                  <a:lnTo>
                    <a:pt x="37960" y="991164"/>
                  </a:lnTo>
                  <a:lnTo>
                    <a:pt x="37144" y="986659"/>
                  </a:lnTo>
                  <a:lnTo>
                    <a:pt x="36321" y="982153"/>
                  </a:lnTo>
                  <a:lnTo>
                    <a:pt x="35488" y="977648"/>
                  </a:lnTo>
                  <a:lnTo>
                    <a:pt x="34646" y="973143"/>
                  </a:lnTo>
                  <a:lnTo>
                    <a:pt x="33798" y="968638"/>
                  </a:lnTo>
                  <a:lnTo>
                    <a:pt x="32944" y="964132"/>
                  </a:lnTo>
                  <a:lnTo>
                    <a:pt x="32081" y="959627"/>
                  </a:lnTo>
                  <a:lnTo>
                    <a:pt x="31215" y="955122"/>
                  </a:lnTo>
                  <a:lnTo>
                    <a:pt x="30344" y="950616"/>
                  </a:lnTo>
                  <a:lnTo>
                    <a:pt x="29470" y="946111"/>
                  </a:lnTo>
                  <a:lnTo>
                    <a:pt x="28593" y="941606"/>
                  </a:lnTo>
                  <a:lnTo>
                    <a:pt x="27715" y="937100"/>
                  </a:lnTo>
                  <a:lnTo>
                    <a:pt x="26836" y="932595"/>
                  </a:lnTo>
                  <a:lnTo>
                    <a:pt x="25957" y="928090"/>
                  </a:lnTo>
                  <a:lnTo>
                    <a:pt x="25080" y="923585"/>
                  </a:lnTo>
                  <a:lnTo>
                    <a:pt x="24204" y="919079"/>
                  </a:lnTo>
                  <a:lnTo>
                    <a:pt x="23332" y="914574"/>
                  </a:lnTo>
                  <a:lnTo>
                    <a:pt x="22465" y="910069"/>
                  </a:lnTo>
                  <a:lnTo>
                    <a:pt x="21602" y="905563"/>
                  </a:lnTo>
                  <a:lnTo>
                    <a:pt x="20744" y="901058"/>
                  </a:lnTo>
                  <a:lnTo>
                    <a:pt x="19896" y="896553"/>
                  </a:lnTo>
                  <a:lnTo>
                    <a:pt x="19056" y="892048"/>
                  </a:lnTo>
                  <a:lnTo>
                    <a:pt x="18223" y="887542"/>
                  </a:lnTo>
                  <a:lnTo>
                    <a:pt x="17402" y="883037"/>
                  </a:lnTo>
                  <a:lnTo>
                    <a:pt x="16592" y="878532"/>
                  </a:lnTo>
                  <a:lnTo>
                    <a:pt x="15793" y="874026"/>
                  </a:lnTo>
                  <a:lnTo>
                    <a:pt x="15006" y="869521"/>
                  </a:lnTo>
                  <a:lnTo>
                    <a:pt x="14237" y="865016"/>
                  </a:lnTo>
                  <a:lnTo>
                    <a:pt x="13481" y="860511"/>
                  </a:lnTo>
                  <a:lnTo>
                    <a:pt x="12737" y="856005"/>
                  </a:lnTo>
                  <a:lnTo>
                    <a:pt x="12014" y="851500"/>
                  </a:lnTo>
                  <a:lnTo>
                    <a:pt x="11308" y="846995"/>
                  </a:lnTo>
                  <a:lnTo>
                    <a:pt x="10616" y="842489"/>
                  </a:lnTo>
                  <a:lnTo>
                    <a:pt x="9943" y="837984"/>
                  </a:lnTo>
                  <a:lnTo>
                    <a:pt x="9294" y="833479"/>
                  </a:lnTo>
                  <a:lnTo>
                    <a:pt x="8662" y="828973"/>
                  </a:lnTo>
                  <a:lnTo>
                    <a:pt x="8046" y="824468"/>
                  </a:lnTo>
                  <a:lnTo>
                    <a:pt x="7457" y="819963"/>
                  </a:lnTo>
                  <a:lnTo>
                    <a:pt x="6889" y="815458"/>
                  </a:lnTo>
                  <a:lnTo>
                    <a:pt x="6339" y="810952"/>
                  </a:lnTo>
                  <a:lnTo>
                    <a:pt x="5811" y="806447"/>
                  </a:lnTo>
                  <a:lnTo>
                    <a:pt x="5310" y="801942"/>
                  </a:lnTo>
                  <a:lnTo>
                    <a:pt x="4829" y="797436"/>
                  </a:lnTo>
                  <a:lnTo>
                    <a:pt x="4366" y="792931"/>
                  </a:lnTo>
                  <a:lnTo>
                    <a:pt x="3934" y="788426"/>
                  </a:lnTo>
                  <a:lnTo>
                    <a:pt x="3523" y="783921"/>
                  </a:lnTo>
                  <a:lnTo>
                    <a:pt x="3132" y="779415"/>
                  </a:lnTo>
                  <a:lnTo>
                    <a:pt x="2765" y="774910"/>
                  </a:lnTo>
                  <a:lnTo>
                    <a:pt x="2426" y="770405"/>
                  </a:lnTo>
                  <a:lnTo>
                    <a:pt x="2106" y="765899"/>
                  </a:lnTo>
                  <a:lnTo>
                    <a:pt x="1806" y="761394"/>
                  </a:lnTo>
                  <a:lnTo>
                    <a:pt x="1537" y="756889"/>
                  </a:lnTo>
                  <a:lnTo>
                    <a:pt x="1289" y="752383"/>
                  </a:lnTo>
                  <a:lnTo>
                    <a:pt x="1059" y="747878"/>
                  </a:lnTo>
                  <a:lnTo>
                    <a:pt x="854" y="743373"/>
                  </a:lnTo>
                  <a:lnTo>
                    <a:pt x="675" y="738868"/>
                  </a:lnTo>
                  <a:lnTo>
                    <a:pt x="515" y="734362"/>
                  </a:lnTo>
                  <a:lnTo>
                    <a:pt x="373" y="729857"/>
                  </a:lnTo>
                  <a:lnTo>
                    <a:pt x="261" y="725352"/>
                  </a:lnTo>
                  <a:lnTo>
                    <a:pt x="168" y="720846"/>
                  </a:lnTo>
                  <a:lnTo>
                    <a:pt x="92" y="716341"/>
                  </a:lnTo>
                  <a:lnTo>
                    <a:pt x="40" y="711836"/>
                  </a:lnTo>
                  <a:lnTo>
                    <a:pt x="11" y="707331"/>
                  </a:lnTo>
                  <a:lnTo>
                    <a:pt x="0" y="702825"/>
                  </a:lnTo>
                  <a:lnTo>
                    <a:pt x="6" y="698320"/>
                  </a:lnTo>
                  <a:lnTo>
                    <a:pt x="39" y="693815"/>
                  </a:lnTo>
                  <a:lnTo>
                    <a:pt x="89" y="689309"/>
                  </a:lnTo>
                  <a:lnTo>
                    <a:pt x="155" y="684804"/>
                  </a:lnTo>
                  <a:lnTo>
                    <a:pt x="244" y="680299"/>
                  </a:lnTo>
                  <a:lnTo>
                    <a:pt x="354" y="675793"/>
                  </a:lnTo>
                  <a:lnTo>
                    <a:pt x="479" y="671288"/>
                  </a:lnTo>
                  <a:lnTo>
                    <a:pt x="622" y="666783"/>
                  </a:lnTo>
                  <a:lnTo>
                    <a:pt x="790" y="662278"/>
                  </a:lnTo>
                  <a:lnTo>
                    <a:pt x="973" y="657772"/>
                  </a:lnTo>
                  <a:lnTo>
                    <a:pt x="1172" y="653267"/>
                  </a:lnTo>
                  <a:lnTo>
                    <a:pt x="1394" y="648762"/>
                  </a:lnTo>
                  <a:lnTo>
                    <a:pt x="1635" y="644256"/>
                  </a:lnTo>
                  <a:lnTo>
                    <a:pt x="1891" y="639751"/>
                  </a:lnTo>
                  <a:lnTo>
                    <a:pt x="2165" y="635246"/>
                  </a:lnTo>
                  <a:lnTo>
                    <a:pt x="2463" y="630741"/>
                  </a:lnTo>
                  <a:lnTo>
                    <a:pt x="2777" y="626235"/>
                  </a:lnTo>
                  <a:lnTo>
                    <a:pt x="3106" y="621730"/>
                  </a:lnTo>
                  <a:lnTo>
                    <a:pt x="3459" y="617225"/>
                  </a:lnTo>
                  <a:lnTo>
                    <a:pt x="3831" y="612719"/>
                  </a:lnTo>
                  <a:lnTo>
                    <a:pt x="4218" y="608214"/>
                  </a:lnTo>
                  <a:lnTo>
                    <a:pt x="4625" y="603709"/>
                  </a:lnTo>
                  <a:lnTo>
                    <a:pt x="5055" y="599204"/>
                  </a:lnTo>
                  <a:lnTo>
                    <a:pt x="5502" y="594698"/>
                  </a:lnTo>
                  <a:lnTo>
                    <a:pt x="5964" y="590193"/>
                  </a:lnTo>
                  <a:lnTo>
                    <a:pt x="6452" y="585688"/>
                  </a:lnTo>
                  <a:lnTo>
                    <a:pt x="6959" y="581182"/>
                  </a:lnTo>
                  <a:lnTo>
                    <a:pt x="7482" y="576677"/>
                  </a:lnTo>
                  <a:lnTo>
                    <a:pt x="8025" y="572172"/>
                  </a:lnTo>
                  <a:lnTo>
                    <a:pt x="8593" y="567666"/>
                  </a:lnTo>
                  <a:lnTo>
                    <a:pt x="9176" y="563161"/>
                  </a:lnTo>
                  <a:lnTo>
                    <a:pt x="9777" y="558656"/>
                  </a:lnTo>
                  <a:lnTo>
                    <a:pt x="10404" y="554151"/>
                  </a:lnTo>
                  <a:lnTo>
                    <a:pt x="11049" y="549645"/>
                  </a:lnTo>
                  <a:lnTo>
                    <a:pt x="11710" y="545140"/>
                  </a:lnTo>
                  <a:lnTo>
                    <a:pt x="12393" y="540635"/>
                  </a:lnTo>
                  <a:lnTo>
                    <a:pt x="13098" y="536129"/>
                  </a:lnTo>
                  <a:lnTo>
                    <a:pt x="13820" y="531624"/>
                  </a:lnTo>
                  <a:lnTo>
                    <a:pt x="14557" y="527119"/>
                  </a:lnTo>
                  <a:lnTo>
                    <a:pt x="15321" y="522614"/>
                  </a:lnTo>
                  <a:lnTo>
                    <a:pt x="16101" y="518108"/>
                  </a:lnTo>
                  <a:lnTo>
                    <a:pt x="16896" y="513603"/>
                  </a:lnTo>
                  <a:lnTo>
                    <a:pt x="17712" y="509098"/>
                  </a:lnTo>
                  <a:lnTo>
                    <a:pt x="18548" y="504592"/>
                  </a:lnTo>
                  <a:lnTo>
                    <a:pt x="19398" y="500087"/>
                  </a:lnTo>
                  <a:lnTo>
                    <a:pt x="20263" y="495582"/>
                  </a:lnTo>
                  <a:lnTo>
                    <a:pt x="21151" y="491076"/>
                  </a:lnTo>
                  <a:lnTo>
                    <a:pt x="22052" y="486571"/>
                  </a:lnTo>
                  <a:lnTo>
                    <a:pt x="22966" y="482066"/>
                  </a:lnTo>
                  <a:lnTo>
                    <a:pt x="23898" y="477561"/>
                  </a:lnTo>
                  <a:lnTo>
                    <a:pt x="24845" y="473055"/>
                  </a:lnTo>
                  <a:lnTo>
                    <a:pt x="25803" y="468550"/>
                  </a:lnTo>
                  <a:lnTo>
                    <a:pt x="26774" y="464045"/>
                  </a:lnTo>
                  <a:lnTo>
                    <a:pt x="27761" y="459539"/>
                  </a:lnTo>
                  <a:lnTo>
                    <a:pt x="28759" y="455034"/>
                  </a:lnTo>
                  <a:lnTo>
                    <a:pt x="29765" y="450529"/>
                  </a:lnTo>
                  <a:lnTo>
                    <a:pt x="30784" y="446024"/>
                  </a:lnTo>
                  <a:lnTo>
                    <a:pt x="31813" y="441518"/>
                  </a:lnTo>
                  <a:lnTo>
                    <a:pt x="32850" y="437013"/>
                  </a:lnTo>
                  <a:lnTo>
                    <a:pt x="33894" y="432508"/>
                  </a:lnTo>
                  <a:lnTo>
                    <a:pt x="34948" y="428002"/>
                  </a:lnTo>
                  <a:lnTo>
                    <a:pt x="36007" y="423497"/>
                  </a:lnTo>
                  <a:lnTo>
                    <a:pt x="37072" y="418992"/>
                  </a:lnTo>
                  <a:lnTo>
                    <a:pt x="38142" y="414486"/>
                  </a:lnTo>
                  <a:lnTo>
                    <a:pt x="39217" y="409981"/>
                  </a:lnTo>
                  <a:lnTo>
                    <a:pt x="40295" y="405476"/>
                  </a:lnTo>
                  <a:lnTo>
                    <a:pt x="41376" y="400971"/>
                  </a:lnTo>
                  <a:lnTo>
                    <a:pt x="42459" y="396465"/>
                  </a:lnTo>
                  <a:lnTo>
                    <a:pt x="43542" y="391960"/>
                  </a:lnTo>
                  <a:lnTo>
                    <a:pt x="44627" y="387455"/>
                  </a:lnTo>
                  <a:lnTo>
                    <a:pt x="45710" y="382949"/>
                  </a:lnTo>
                  <a:lnTo>
                    <a:pt x="46793" y="378444"/>
                  </a:lnTo>
                  <a:lnTo>
                    <a:pt x="47874" y="373939"/>
                  </a:lnTo>
                  <a:lnTo>
                    <a:pt x="48953" y="369434"/>
                  </a:lnTo>
                  <a:lnTo>
                    <a:pt x="50027" y="364928"/>
                  </a:lnTo>
                  <a:lnTo>
                    <a:pt x="51098" y="360423"/>
                  </a:lnTo>
                  <a:lnTo>
                    <a:pt x="52166" y="355918"/>
                  </a:lnTo>
                  <a:lnTo>
                    <a:pt x="53226" y="351412"/>
                  </a:lnTo>
                  <a:lnTo>
                    <a:pt x="54281" y="346907"/>
                  </a:lnTo>
                  <a:lnTo>
                    <a:pt x="55331" y="342402"/>
                  </a:lnTo>
                  <a:lnTo>
                    <a:pt x="56373" y="337896"/>
                  </a:lnTo>
                  <a:lnTo>
                    <a:pt x="57406" y="333391"/>
                  </a:lnTo>
                  <a:lnTo>
                    <a:pt x="58432" y="328886"/>
                  </a:lnTo>
                  <a:lnTo>
                    <a:pt x="59450" y="324381"/>
                  </a:lnTo>
                  <a:lnTo>
                    <a:pt x="60457" y="319875"/>
                  </a:lnTo>
                  <a:lnTo>
                    <a:pt x="61454" y="315370"/>
                  </a:lnTo>
                  <a:lnTo>
                    <a:pt x="62443" y="310865"/>
                  </a:lnTo>
                  <a:lnTo>
                    <a:pt x="63421" y="306359"/>
                  </a:lnTo>
                  <a:lnTo>
                    <a:pt x="64386" y="301854"/>
                  </a:lnTo>
                  <a:lnTo>
                    <a:pt x="65341" y="297349"/>
                  </a:lnTo>
                  <a:lnTo>
                    <a:pt x="66287" y="292844"/>
                  </a:lnTo>
                  <a:lnTo>
                    <a:pt x="67216" y="288338"/>
                  </a:lnTo>
                  <a:lnTo>
                    <a:pt x="68134" y="283833"/>
                  </a:lnTo>
                  <a:lnTo>
                    <a:pt x="69042" y="279328"/>
                  </a:lnTo>
                  <a:lnTo>
                    <a:pt x="69935" y="274822"/>
                  </a:lnTo>
                  <a:lnTo>
                    <a:pt x="70814" y="270317"/>
                  </a:lnTo>
                  <a:lnTo>
                    <a:pt x="71681" y="265812"/>
                  </a:lnTo>
                  <a:lnTo>
                    <a:pt x="72537" y="261307"/>
                  </a:lnTo>
                  <a:lnTo>
                    <a:pt x="73374" y="256801"/>
                  </a:lnTo>
                  <a:lnTo>
                    <a:pt x="74199" y="252296"/>
                  </a:lnTo>
                  <a:lnTo>
                    <a:pt x="75013" y="247791"/>
                  </a:lnTo>
                  <a:lnTo>
                    <a:pt x="75809" y="243285"/>
                  </a:lnTo>
                  <a:lnTo>
                    <a:pt x="76591" y="238780"/>
                  </a:lnTo>
                  <a:lnTo>
                    <a:pt x="77361" y="234275"/>
                  </a:lnTo>
                  <a:lnTo>
                    <a:pt x="78117" y="229769"/>
                  </a:lnTo>
                  <a:lnTo>
                    <a:pt x="78855" y="225264"/>
                  </a:lnTo>
                  <a:lnTo>
                    <a:pt x="79580" y="220759"/>
                  </a:lnTo>
                  <a:lnTo>
                    <a:pt x="80294" y="216254"/>
                  </a:lnTo>
                  <a:lnTo>
                    <a:pt x="80989" y="211748"/>
                  </a:lnTo>
                  <a:lnTo>
                    <a:pt x="81670" y="207243"/>
                  </a:lnTo>
                  <a:lnTo>
                    <a:pt x="82340" y="202738"/>
                  </a:lnTo>
                  <a:lnTo>
                    <a:pt x="82995" y="198232"/>
                  </a:lnTo>
                  <a:lnTo>
                    <a:pt x="83632" y="193727"/>
                  </a:lnTo>
                  <a:lnTo>
                    <a:pt x="84257" y="189222"/>
                  </a:lnTo>
                  <a:lnTo>
                    <a:pt x="84871" y="184717"/>
                  </a:lnTo>
                  <a:lnTo>
                    <a:pt x="85466" y="180211"/>
                  </a:lnTo>
                  <a:lnTo>
                    <a:pt x="86049" y="175706"/>
                  </a:lnTo>
                  <a:lnTo>
                    <a:pt x="86620" y="171201"/>
                  </a:lnTo>
                  <a:lnTo>
                    <a:pt x="87177" y="166695"/>
                  </a:lnTo>
                  <a:lnTo>
                    <a:pt x="87717" y="162190"/>
                  </a:lnTo>
                  <a:lnTo>
                    <a:pt x="88246" y="157685"/>
                  </a:lnTo>
                  <a:lnTo>
                    <a:pt x="88765" y="153179"/>
                  </a:lnTo>
                  <a:lnTo>
                    <a:pt x="89266" y="148674"/>
                  </a:lnTo>
                  <a:lnTo>
                    <a:pt x="89755" y="144169"/>
                  </a:lnTo>
                  <a:lnTo>
                    <a:pt x="90234" y="139664"/>
                  </a:lnTo>
                  <a:lnTo>
                    <a:pt x="90699" y="135158"/>
                  </a:lnTo>
                  <a:lnTo>
                    <a:pt x="91150" y="130653"/>
                  </a:lnTo>
                  <a:lnTo>
                    <a:pt x="91591" y="126148"/>
                  </a:lnTo>
                  <a:lnTo>
                    <a:pt x="92021" y="121642"/>
                  </a:lnTo>
                  <a:lnTo>
                    <a:pt x="92436" y="117137"/>
                  </a:lnTo>
                  <a:lnTo>
                    <a:pt x="92840" y="112632"/>
                  </a:lnTo>
                  <a:lnTo>
                    <a:pt x="93236" y="108127"/>
                  </a:lnTo>
                  <a:lnTo>
                    <a:pt x="93618" y="103621"/>
                  </a:lnTo>
                  <a:lnTo>
                    <a:pt x="93988" y="99116"/>
                  </a:lnTo>
                  <a:lnTo>
                    <a:pt x="94349" y="94611"/>
                  </a:lnTo>
                  <a:lnTo>
                    <a:pt x="94701" y="90105"/>
                  </a:lnTo>
                  <a:lnTo>
                    <a:pt x="95039" y="85600"/>
                  </a:lnTo>
                  <a:lnTo>
                    <a:pt x="95368" y="81095"/>
                  </a:lnTo>
                  <a:lnTo>
                    <a:pt x="95689" y="76589"/>
                  </a:lnTo>
                  <a:lnTo>
                    <a:pt x="95998" y="72084"/>
                  </a:lnTo>
                  <a:lnTo>
                    <a:pt x="96297" y="67579"/>
                  </a:lnTo>
                  <a:lnTo>
                    <a:pt x="96588" y="63074"/>
                  </a:lnTo>
                  <a:lnTo>
                    <a:pt x="96871" y="58568"/>
                  </a:lnTo>
                  <a:lnTo>
                    <a:pt x="97142" y="54063"/>
                  </a:lnTo>
                  <a:lnTo>
                    <a:pt x="97405" y="49558"/>
                  </a:lnTo>
                  <a:lnTo>
                    <a:pt x="97661" y="45052"/>
                  </a:lnTo>
                  <a:lnTo>
                    <a:pt x="97906" y="40547"/>
                  </a:lnTo>
                  <a:lnTo>
                    <a:pt x="98143" y="36042"/>
                  </a:lnTo>
                  <a:lnTo>
                    <a:pt x="98374" y="31537"/>
                  </a:lnTo>
                  <a:lnTo>
                    <a:pt x="98597" y="27031"/>
                  </a:lnTo>
                  <a:lnTo>
                    <a:pt x="98809" y="22526"/>
                  </a:lnTo>
                  <a:lnTo>
                    <a:pt x="99016" y="18021"/>
                  </a:lnTo>
                  <a:lnTo>
                    <a:pt x="99216" y="13515"/>
                  </a:lnTo>
                  <a:lnTo>
                    <a:pt x="99407" y="9010"/>
                  </a:lnTo>
                  <a:lnTo>
                    <a:pt x="99591" y="4505"/>
                  </a:lnTo>
                  <a:lnTo>
                    <a:pt x="99769" y="0"/>
                  </a:lnTo>
                  <a:lnTo>
                    <a:pt x="106593" y="0"/>
                  </a:lnTo>
                  <a:lnTo>
                    <a:pt x="106771" y="4505"/>
                  </a:lnTo>
                  <a:lnTo>
                    <a:pt x="106955" y="9010"/>
                  </a:lnTo>
                  <a:lnTo>
                    <a:pt x="107147" y="13515"/>
                  </a:lnTo>
                  <a:lnTo>
                    <a:pt x="107347" y="18021"/>
                  </a:lnTo>
                  <a:lnTo>
                    <a:pt x="107553" y="22526"/>
                  </a:lnTo>
                  <a:lnTo>
                    <a:pt x="107766" y="27031"/>
                  </a:lnTo>
                  <a:lnTo>
                    <a:pt x="107989" y="31537"/>
                  </a:lnTo>
                  <a:lnTo>
                    <a:pt x="108219" y="36042"/>
                  </a:lnTo>
                  <a:lnTo>
                    <a:pt x="108456" y="40547"/>
                  </a:lnTo>
                  <a:lnTo>
                    <a:pt x="108702" y="45052"/>
                  </a:lnTo>
                  <a:lnTo>
                    <a:pt x="108958" y="49558"/>
                  </a:lnTo>
                  <a:lnTo>
                    <a:pt x="109221" y="54063"/>
                  </a:lnTo>
                  <a:lnTo>
                    <a:pt x="109491" y="58568"/>
                  </a:lnTo>
                  <a:lnTo>
                    <a:pt x="109774" y="63074"/>
                  </a:lnTo>
                  <a:lnTo>
                    <a:pt x="110065" y="67579"/>
                  </a:lnTo>
                  <a:lnTo>
                    <a:pt x="110364" y="72084"/>
                  </a:lnTo>
                  <a:lnTo>
                    <a:pt x="110674" y="76589"/>
                  </a:lnTo>
                  <a:lnTo>
                    <a:pt x="110994" y="81095"/>
                  </a:lnTo>
                  <a:lnTo>
                    <a:pt x="111323" y="85600"/>
                  </a:lnTo>
                  <a:lnTo>
                    <a:pt x="111661" y="90105"/>
                  </a:lnTo>
                  <a:lnTo>
                    <a:pt x="112013" y="94611"/>
                  </a:lnTo>
                  <a:lnTo>
                    <a:pt x="112374" y="99116"/>
                  </a:lnTo>
                  <a:lnTo>
                    <a:pt x="112744" y="103621"/>
                  </a:lnTo>
                  <a:lnTo>
                    <a:pt x="113127" y="108127"/>
                  </a:lnTo>
                  <a:lnTo>
                    <a:pt x="113522" y="112632"/>
                  </a:lnTo>
                  <a:lnTo>
                    <a:pt x="113926" y="117137"/>
                  </a:lnTo>
                  <a:lnTo>
                    <a:pt x="114341" y="121642"/>
                  </a:lnTo>
                  <a:lnTo>
                    <a:pt x="114772" y="126148"/>
                  </a:lnTo>
                  <a:lnTo>
                    <a:pt x="115212" y="130653"/>
                  </a:lnTo>
                  <a:lnTo>
                    <a:pt x="115663" y="135158"/>
                  </a:lnTo>
                  <a:lnTo>
                    <a:pt x="116129" y="139664"/>
                  </a:lnTo>
                  <a:lnTo>
                    <a:pt x="116607" y="144169"/>
                  </a:lnTo>
                  <a:lnTo>
                    <a:pt x="117097" y="148674"/>
                  </a:lnTo>
                  <a:lnTo>
                    <a:pt x="117598" y="153179"/>
                  </a:lnTo>
                  <a:lnTo>
                    <a:pt x="118116" y="157685"/>
                  </a:lnTo>
                  <a:lnTo>
                    <a:pt x="118645" y="162190"/>
                  </a:lnTo>
                  <a:lnTo>
                    <a:pt x="119186" y="166695"/>
                  </a:lnTo>
                  <a:lnTo>
                    <a:pt x="119743" y="171201"/>
                  </a:lnTo>
                  <a:lnTo>
                    <a:pt x="120314" y="175706"/>
                  </a:lnTo>
                  <a:lnTo>
                    <a:pt x="120896" y="180211"/>
                  </a:lnTo>
                  <a:lnTo>
                    <a:pt x="121491" y="184717"/>
                  </a:lnTo>
                  <a:lnTo>
                    <a:pt x="122105" y="189222"/>
                  </a:lnTo>
                  <a:lnTo>
                    <a:pt x="122730" y="193727"/>
                  </a:lnTo>
                  <a:lnTo>
                    <a:pt x="123368" y="198232"/>
                  </a:lnTo>
                  <a:lnTo>
                    <a:pt x="124023" y="202738"/>
                  </a:lnTo>
                  <a:lnTo>
                    <a:pt x="124692" y="207243"/>
                  </a:lnTo>
                  <a:lnTo>
                    <a:pt x="125373" y="211748"/>
                  </a:lnTo>
                  <a:lnTo>
                    <a:pt x="126069" y="216254"/>
                  </a:lnTo>
                  <a:lnTo>
                    <a:pt x="126782" y="220759"/>
                  </a:lnTo>
                  <a:lnTo>
                    <a:pt x="127508" y="225264"/>
                  </a:lnTo>
                  <a:lnTo>
                    <a:pt x="128245" y="229769"/>
                  </a:lnTo>
                  <a:lnTo>
                    <a:pt x="129002" y="234275"/>
                  </a:lnTo>
                  <a:lnTo>
                    <a:pt x="129771" y="238780"/>
                  </a:lnTo>
                  <a:lnTo>
                    <a:pt x="130553" y="243285"/>
                  </a:lnTo>
                  <a:lnTo>
                    <a:pt x="131350" y="247791"/>
                  </a:lnTo>
                  <a:lnTo>
                    <a:pt x="132163" y="252296"/>
                  </a:lnTo>
                  <a:lnTo>
                    <a:pt x="132989" y="256801"/>
                  </a:lnTo>
                  <a:lnTo>
                    <a:pt x="133826" y="261307"/>
                  </a:lnTo>
                  <a:lnTo>
                    <a:pt x="134681" y="265812"/>
                  </a:lnTo>
                  <a:lnTo>
                    <a:pt x="135549" y="270317"/>
                  </a:lnTo>
                  <a:lnTo>
                    <a:pt x="136427" y="274822"/>
                  </a:lnTo>
                  <a:lnTo>
                    <a:pt x="137320" y="279328"/>
                  </a:lnTo>
                  <a:lnTo>
                    <a:pt x="138228" y="283833"/>
                  </a:lnTo>
                  <a:lnTo>
                    <a:pt x="139147" y="288338"/>
                  </a:lnTo>
                  <a:lnTo>
                    <a:pt x="140075" y="292844"/>
                  </a:lnTo>
                  <a:lnTo>
                    <a:pt x="141021" y="297349"/>
                  </a:lnTo>
                  <a:lnTo>
                    <a:pt x="141977" y="301854"/>
                  </a:lnTo>
                  <a:lnTo>
                    <a:pt x="142942" y="306359"/>
                  </a:lnTo>
                  <a:lnTo>
                    <a:pt x="143919" y="310865"/>
                  </a:lnTo>
                  <a:lnTo>
                    <a:pt x="144908" y="315370"/>
                  </a:lnTo>
                  <a:lnTo>
                    <a:pt x="145906" y="319875"/>
                  </a:lnTo>
                  <a:lnTo>
                    <a:pt x="146912" y="324381"/>
                  </a:lnTo>
                  <a:lnTo>
                    <a:pt x="147931" y="328886"/>
                  </a:lnTo>
                  <a:lnTo>
                    <a:pt x="148957" y="333391"/>
                  </a:lnTo>
                  <a:lnTo>
                    <a:pt x="149990" y="337896"/>
                  </a:lnTo>
                  <a:lnTo>
                    <a:pt x="151032" y="342402"/>
                  </a:lnTo>
                  <a:lnTo>
                    <a:pt x="152081" y="346907"/>
                  </a:lnTo>
                  <a:lnTo>
                    <a:pt x="153136" y="351412"/>
                  </a:lnTo>
                  <a:lnTo>
                    <a:pt x="154197" y="355918"/>
                  </a:lnTo>
                  <a:lnTo>
                    <a:pt x="155264" y="360423"/>
                  </a:lnTo>
                  <a:lnTo>
                    <a:pt x="156335" y="364928"/>
                  </a:lnTo>
                  <a:lnTo>
                    <a:pt x="157410" y="369434"/>
                  </a:lnTo>
                  <a:lnTo>
                    <a:pt x="158488" y="373939"/>
                  </a:lnTo>
                  <a:lnTo>
                    <a:pt x="159569" y="378444"/>
                  </a:lnTo>
                  <a:lnTo>
                    <a:pt x="160652" y="382949"/>
                  </a:lnTo>
                  <a:lnTo>
                    <a:pt x="161736" y="387455"/>
                  </a:lnTo>
                  <a:lnTo>
                    <a:pt x="162820" y="391960"/>
                  </a:lnTo>
                  <a:lnTo>
                    <a:pt x="163904" y="396465"/>
                  </a:lnTo>
                  <a:lnTo>
                    <a:pt x="164987" y="400971"/>
                  </a:lnTo>
                  <a:lnTo>
                    <a:pt x="166067" y="405476"/>
                  </a:lnTo>
                  <a:lnTo>
                    <a:pt x="167145" y="409981"/>
                  </a:lnTo>
                  <a:lnTo>
                    <a:pt x="168220" y="414486"/>
                  </a:lnTo>
                  <a:lnTo>
                    <a:pt x="169291" y="418992"/>
                  </a:lnTo>
                  <a:lnTo>
                    <a:pt x="170355" y="423497"/>
                  </a:lnTo>
                  <a:lnTo>
                    <a:pt x="171414" y="428002"/>
                  </a:lnTo>
                  <a:lnTo>
                    <a:pt x="172468" y="432508"/>
                  </a:lnTo>
                  <a:lnTo>
                    <a:pt x="173513" y="437013"/>
                  </a:lnTo>
                  <a:lnTo>
                    <a:pt x="174549" y="441518"/>
                  </a:lnTo>
                  <a:lnTo>
                    <a:pt x="175578" y="446024"/>
                  </a:lnTo>
                  <a:lnTo>
                    <a:pt x="176597" y="450529"/>
                  </a:lnTo>
                  <a:lnTo>
                    <a:pt x="177604" y="455034"/>
                  </a:lnTo>
                  <a:lnTo>
                    <a:pt x="178601" y="459539"/>
                  </a:lnTo>
                  <a:lnTo>
                    <a:pt x="179588" y="464045"/>
                  </a:lnTo>
                  <a:lnTo>
                    <a:pt x="180559" y="468550"/>
                  </a:lnTo>
                  <a:lnTo>
                    <a:pt x="181517" y="473055"/>
                  </a:lnTo>
                  <a:lnTo>
                    <a:pt x="182464" y="477561"/>
                  </a:lnTo>
                  <a:lnTo>
                    <a:pt x="183396" y="482066"/>
                  </a:lnTo>
                  <a:lnTo>
                    <a:pt x="184310" y="486571"/>
                  </a:lnTo>
                  <a:lnTo>
                    <a:pt x="185211" y="491076"/>
                  </a:lnTo>
                  <a:lnTo>
                    <a:pt x="186099" y="495582"/>
                  </a:lnTo>
                  <a:lnTo>
                    <a:pt x="186964" y="500087"/>
                  </a:lnTo>
                  <a:lnTo>
                    <a:pt x="187814" y="504592"/>
                  </a:lnTo>
                  <a:lnTo>
                    <a:pt x="188650" y="509098"/>
                  </a:lnTo>
                  <a:lnTo>
                    <a:pt x="189466" y="513603"/>
                  </a:lnTo>
                  <a:lnTo>
                    <a:pt x="190261" y="518108"/>
                  </a:lnTo>
                  <a:lnTo>
                    <a:pt x="191041" y="522614"/>
                  </a:lnTo>
                  <a:lnTo>
                    <a:pt x="191805" y="527119"/>
                  </a:lnTo>
                  <a:lnTo>
                    <a:pt x="192543" y="531624"/>
                  </a:lnTo>
                  <a:lnTo>
                    <a:pt x="193264" y="536129"/>
                  </a:lnTo>
                  <a:lnTo>
                    <a:pt x="193970" y="540635"/>
                  </a:lnTo>
                  <a:lnTo>
                    <a:pt x="194652" y="545140"/>
                  </a:lnTo>
                  <a:lnTo>
                    <a:pt x="195314" y="549645"/>
                  </a:lnTo>
                  <a:lnTo>
                    <a:pt x="195959" y="554151"/>
                  </a:lnTo>
                  <a:lnTo>
                    <a:pt x="196586" y="558656"/>
                  </a:lnTo>
                  <a:lnTo>
                    <a:pt x="197186" y="563161"/>
                  </a:lnTo>
                  <a:lnTo>
                    <a:pt x="197770" y="567666"/>
                  </a:lnTo>
                  <a:lnTo>
                    <a:pt x="198337" y="572172"/>
                  </a:lnTo>
                  <a:lnTo>
                    <a:pt x="198881" y="576677"/>
                  </a:lnTo>
                  <a:lnTo>
                    <a:pt x="199404" y="581182"/>
                  </a:lnTo>
                  <a:lnTo>
                    <a:pt x="199910" y="585688"/>
                  </a:lnTo>
                  <a:lnTo>
                    <a:pt x="200398" y="590193"/>
                  </a:lnTo>
                  <a:lnTo>
                    <a:pt x="200861" y="594698"/>
                  </a:lnTo>
                  <a:lnTo>
                    <a:pt x="201307" y="599204"/>
                  </a:lnTo>
                  <a:lnTo>
                    <a:pt x="201738" y="603709"/>
                  </a:lnTo>
                  <a:lnTo>
                    <a:pt x="202144" y="608214"/>
                  </a:lnTo>
                  <a:lnTo>
                    <a:pt x="202531" y="612719"/>
                  </a:lnTo>
                  <a:lnTo>
                    <a:pt x="202903" y="617225"/>
                  </a:lnTo>
                  <a:lnTo>
                    <a:pt x="203256" y="621730"/>
                  </a:lnTo>
                  <a:lnTo>
                    <a:pt x="203585" y="626235"/>
                  </a:lnTo>
                  <a:lnTo>
                    <a:pt x="203899" y="630741"/>
                  </a:lnTo>
                  <a:lnTo>
                    <a:pt x="204197" y="635246"/>
                  </a:lnTo>
                  <a:lnTo>
                    <a:pt x="204471" y="639751"/>
                  </a:lnTo>
                  <a:lnTo>
                    <a:pt x="204727" y="644256"/>
                  </a:lnTo>
                  <a:lnTo>
                    <a:pt x="204968" y="648762"/>
                  </a:lnTo>
                  <a:lnTo>
                    <a:pt x="205190" y="653267"/>
                  </a:lnTo>
                  <a:lnTo>
                    <a:pt x="205389" y="657772"/>
                  </a:lnTo>
                  <a:lnTo>
                    <a:pt x="205573" y="662278"/>
                  </a:lnTo>
                  <a:lnTo>
                    <a:pt x="205740" y="666783"/>
                  </a:lnTo>
                  <a:lnTo>
                    <a:pt x="205883" y="671288"/>
                  </a:lnTo>
                  <a:lnTo>
                    <a:pt x="206009" y="675793"/>
                  </a:lnTo>
                  <a:lnTo>
                    <a:pt x="206118" y="680299"/>
                  </a:lnTo>
                  <a:lnTo>
                    <a:pt x="206208" y="684804"/>
                  </a:lnTo>
                  <a:lnTo>
                    <a:pt x="206274" y="689309"/>
                  </a:lnTo>
                  <a:lnTo>
                    <a:pt x="206324" y="693815"/>
                  </a:lnTo>
                  <a:lnTo>
                    <a:pt x="206357" y="698320"/>
                  </a:lnTo>
                  <a:lnTo>
                    <a:pt x="206363" y="702825"/>
                  </a:lnTo>
                  <a:lnTo>
                    <a:pt x="206351" y="707331"/>
                  </a:lnTo>
                  <a:lnTo>
                    <a:pt x="206322" y="711836"/>
                  </a:lnTo>
                  <a:lnTo>
                    <a:pt x="206270" y="716341"/>
                  </a:lnTo>
                  <a:lnTo>
                    <a:pt x="206195" y="720846"/>
                  </a:lnTo>
                  <a:lnTo>
                    <a:pt x="206101" y="725352"/>
                  </a:lnTo>
                  <a:lnTo>
                    <a:pt x="205990" y="729857"/>
                  </a:lnTo>
                  <a:lnTo>
                    <a:pt x="205848" y="734362"/>
                  </a:lnTo>
                  <a:lnTo>
                    <a:pt x="205687" y="738868"/>
                  </a:lnTo>
                  <a:lnTo>
                    <a:pt x="205508" y="743373"/>
                  </a:lnTo>
                  <a:lnTo>
                    <a:pt x="205303" y="747878"/>
                  </a:lnTo>
                  <a:lnTo>
                    <a:pt x="205074" y="752383"/>
                  </a:lnTo>
                  <a:lnTo>
                    <a:pt x="204825" y="756889"/>
                  </a:lnTo>
                  <a:lnTo>
                    <a:pt x="204556" y="761394"/>
                  </a:lnTo>
                  <a:lnTo>
                    <a:pt x="204256" y="765899"/>
                  </a:lnTo>
                  <a:lnTo>
                    <a:pt x="203936" y="770405"/>
                  </a:lnTo>
                  <a:lnTo>
                    <a:pt x="203597" y="774910"/>
                  </a:lnTo>
                  <a:lnTo>
                    <a:pt x="203230" y="779415"/>
                  </a:lnTo>
                  <a:lnTo>
                    <a:pt x="202839" y="783921"/>
                  </a:lnTo>
                  <a:lnTo>
                    <a:pt x="202428" y="788426"/>
                  </a:lnTo>
                  <a:lnTo>
                    <a:pt x="201996" y="792931"/>
                  </a:lnTo>
                  <a:lnTo>
                    <a:pt x="201534" y="797436"/>
                  </a:lnTo>
                  <a:lnTo>
                    <a:pt x="201052" y="801942"/>
                  </a:lnTo>
                  <a:lnTo>
                    <a:pt x="200552" y="806447"/>
                  </a:lnTo>
                  <a:lnTo>
                    <a:pt x="200024" y="810952"/>
                  </a:lnTo>
                  <a:lnTo>
                    <a:pt x="199473" y="815458"/>
                  </a:lnTo>
                  <a:lnTo>
                    <a:pt x="198905" y="819963"/>
                  </a:lnTo>
                  <a:lnTo>
                    <a:pt x="198316" y="824468"/>
                  </a:lnTo>
                  <a:lnTo>
                    <a:pt x="197701" y="828973"/>
                  </a:lnTo>
                  <a:lnTo>
                    <a:pt x="197068" y="833479"/>
                  </a:lnTo>
                  <a:lnTo>
                    <a:pt x="196419" y="837984"/>
                  </a:lnTo>
                  <a:lnTo>
                    <a:pt x="195746" y="842489"/>
                  </a:lnTo>
                  <a:lnTo>
                    <a:pt x="195055" y="846995"/>
                  </a:lnTo>
                  <a:lnTo>
                    <a:pt x="194349" y="851500"/>
                  </a:lnTo>
                  <a:lnTo>
                    <a:pt x="193625" y="856005"/>
                  </a:lnTo>
                  <a:lnTo>
                    <a:pt x="192882" y="860511"/>
                  </a:lnTo>
                  <a:lnTo>
                    <a:pt x="192125" y="865016"/>
                  </a:lnTo>
                  <a:lnTo>
                    <a:pt x="191356" y="869521"/>
                  </a:lnTo>
                  <a:lnTo>
                    <a:pt x="190569" y="874026"/>
                  </a:lnTo>
                  <a:lnTo>
                    <a:pt x="189770" y="878532"/>
                  </a:lnTo>
                  <a:lnTo>
                    <a:pt x="188961" y="883037"/>
                  </a:lnTo>
                  <a:lnTo>
                    <a:pt x="188140" y="887542"/>
                  </a:lnTo>
                  <a:lnTo>
                    <a:pt x="187307" y="892048"/>
                  </a:lnTo>
                  <a:lnTo>
                    <a:pt x="186466" y="896553"/>
                  </a:lnTo>
                  <a:lnTo>
                    <a:pt x="185618" y="901058"/>
                  </a:lnTo>
                  <a:lnTo>
                    <a:pt x="184760" y="905563"/>
                  </a:lnTo>
                  <a:lnTo>
                    <a:pt x="183898" y="910069"/>
                  </a:lnTo>
                  <a:lnTo>
                    <a:pt x="183030" y="914574"/>
                  </a:lnTo>
                  <a:lnTo>
                    <a:pt x="182158" y="919079"/>
                  </a:lnTo>
                  <a:lnTo>
                    <a:pt x="181283" y="923585"/>
                  </a:lnTo>
                  <a:lnTo>
                    <a:pt x="180405" y="928090"/>
                  </a:lnTo>
                  <a:lnTo>
                    <a:pt x="179526" y="932595"/>
                  </a:lnTo>
                  <a:lnTo>
                    <a:pt x="178647" y="937100"/>
                  </a:lnTo>
                  <a:lnTo>
                    <a:pt x="177769" y="941606"/>
                  </a:lnTo>
                  <a:lnTo>
                    <a:pt x="176892" y="946111"/>
                  </a:lnTo>
                  <a:lnTo>
                    <a:pt x="176018" y="950616"/>
                  </a:lnTo>
                  <a:lnTo>
                    <a:pt x="175148" y="955122"/>
                  </a:lnTo>
                  <a:lnTo>
                    <a:pt x="174281" y="959627"/>
                  </a:lnTo>
                  <a:lnTo>
                    <a:pt x="173419" y="964132"/>
                  </a:lnTo>
                  <a:lnTo>
                    <a:pt x="172565" y="968638"/>
                  </a:lnTo>
                  <a:lnTo>
                    <a:pt x="171716" y="973143"/>
                  </a:lnTo>
                  <a:lnTo>
                    <a:pt x="170874" y="977648"/>
                  </a:lnTo>
                  <a:lnTo>
                    <a:pt x="170041" y="982153"/>
                  </a:lnTo>
                  <a:lnTo>
                    <a:pt x="169218" y="986659"/>
                  </a:lnTo>
                  <a:lnTo>
                    <a:pt x="168402" y="991164"/>
                  </a:lnTo>
                  <a:lnTo>
                    <a:pt x="167596" y="995669"/>
                  </a:lnTo>
                  <a:lnTo>
                    <a:pt x="166803" y="1000175"/>
                  </a:lnTo>
                  <a:lnTo>
                    <a:pt x="166020" y="1004680"/>
                  </a:lnTo>
                  <a:lnTo>
                    <a:pt x="165245" y="1009185"/>
                  </a:lnTo>
                  <a:lnTo>
                    <a:pt x="164485" y="1013690"/>
                  </a:lnTo>
                  <a:lnTo>
                    <a:pt x="163738" y="1018196"/>
                  </a:lnTo>
                  <a:lnTo>
                    <a:pt x="163000" y="1022701"/>
                  </a:lnTo>
                  <a:lnTo>
                    <a:pt x="162275" y="1027206"/>
                  </a:lnTo>
                  <a:lnTo>
                    <a:pt x="161566" y="1031712"/>
                  </a:lnTo>
                  <a:lnTo>
                    <a:pt x="160867" y="1036217"/>
                  </a:lnTo>
                  <a:lnTo>
                    <a:pt x="160179" y="1040722"/>
                  </a:lnTo>
                  <a:lnTo>
                    <a:pt x="159508" y="1045228"/>
                  </a:lnTo>
                  <a:lnTo>
                    <a:pt x="158849" y="1049733"/>
                  </a:lnTo>
                  <a:lnTo>
                    <a:pt x="158201" y="1054238"/>
                  </a:lnTo>
                  <a:lnTo>
                    <a:pt x="157565" y="1058743"/>
                  </a:lnTo>
                  <a:lnTo>
                    <a:pt x="156946" y="1063249"/>
                  </a:lnTo>
                  <a:lnTo>
                    <a:pt x="156336" y="1067754"/>
                  </a:lnTo>
                  <a:lnTo>
                    <a:pt x="155737" y="1072259"/>
                  </a:lnTo>
                  <a:lnTo>
                    <a:pt x="155154" y="1076765"/>
                  </a:lnTo>
                  <a:lnTo>
                    <a:pt x="154581" y="1081270"/>
                  </a:lnTo>
                  <a:lnTo>
                    <a:pt x="154018" y="1085775"/>
                  </a:lnTo>
                  <a:lnTo>
                    <a:pt x="153467" y="1090280"/>
                  </a:lnTo>
                  <a:lnTo>
                    <a:pt x="152928" y="1094786"/>
                  </a:lnTo>
                  <a:lnTo>
                    <a:pt x="152399" y="1099291"/>
                  </a:lnTo>
                  <a:lnTo>
                    <a:pt x="151878" y="1103796"/>
                  </a:lnTo>
                  <a:lnTo>
                    <a:pt x="151369" y="1108302"/>
                  </a:lnTo>
                  <a:lnTo>
                    <a:pt x="150870" y="1112807"/>
                  </a:lnTo>
                  <a:lnTo>
                    <a:pt x="150377" y="1117312"/>
                  </a:lnTo>
                  <a:lnTo>
                    <a:pt x="149894" y="1121818"/>
                  </a:lnTo>
                  <a:lnTo>
                    <a:pt x="149420" y="1126323"/>
                  </a:lnTo>
                  <a:lnTo>
                    <a:pt x="148953" y="1130828"/>
                  </a:lnTo>
                  <a:lnTo>
                    <a:pt x="148491" y="1135333"/>
                  </a:lnTo>
                  <a:lnTo>
                    <a:pt x="148040" y="1139839"/>
                  </a:lnTo>
                  <a:lnTo>
                    <a:pt x="147594" y="1144344"/>
                  </a:lnTo>
                  <a:lnTo>
                    <a:pt x="147153" y="1148849"/>
                  </a:lnTo>
                  <a:lnTo>
                    <a:pt x="146719" y="1153355"/>
                  </a:lnTo>
                  <a:lnTo>
                    <a:pt x="146291" y="1157860"/>
                  </a:lnTo>
                  <a:lnTo>
                    <a:pt x="145867" y="1162365"/>
                  </a:lnTo>
                  <a:lnTo>
                    <a:pt x="145448" y="1166870"/>
                  </a:lnTo>
                  <a:lnTo>
                    <a:pt x="145035" y="1171376"/>
                  </a:lnTo>
                  <a:lnTo>
                    <a:pt x="144626" y="1175881"/>
                  </a:lnTo>
                  <a:lnTo>
                    <a:pt x="144220" y="1180386"/>
                  </a:lnTo>
                  <a:lnTo>
                    <a:pt x="143820" y="1184892"/>
                  </a:lnTo>
                  <a:lnTo>
                    <a:pt x="143423" y="1189397"/>
                  </a:lnTo>
                  <a:lnTo>
                    <a:pt x="143030" y="1193902"/>
                  </a:lnTo>
                  <a:lnTo>
                    <a:pt x="142640" y="1198408"/>
                  </a:lnTo>
                  <a:lnTo>
                    <a:pt x="142254" y="1202913"/>
                  </a:lnTo>
                  <a:lnTo>
                    <a:pt x="141872" y="1207418"/>
                  </a:lnTo>
                  <a:lnTo>
                    <a:pt x="141493" y="1211923"/>
                  </a:lnTo>
                  <a:lnTo>
                    <a:pt x="141118" y="1216429"/>
                  </a:lnTo>
                  <a:lnTo>
                    <a:pt x="140746" y="1220934"/>
                  </a:lnTo>
                  <a:lnTo>
                    <a:pt x="140378" y="1225439"/>
                  </a:lnTo>
                  <a:lnTo>
                    <a:pt x="140013" y="1229945"/>
                  </a:lnTo>
                  <a:lnTo>
                    <a:pt x="139653" y="1234450"/>
                  </a:lnTo>
                  <a:lnTo>
                    <a:pt x="139296" y="1238955"/>
                  </a:lnTo>
                  <a:lnTo>
                    <a:pt x="138942" y="1243460"/>
                  </a:lnTo>
                  <a:lnTo>
                    <a:pt x="138593" y="1247966"/>
                  </a:lnTo>
                  <a:lnTo>
                    <a:pt x="138249" y="1252471"/>
                  </a:lnTo>
                  <a:lnTo>
                    <a:pt x="137909" y="1256976"/>
                  </a:lnTo>
                  <a:lnTo>
                    <a:pt x="137573" y="1261482"/>
                  </a:lnTo>
                  <a:lnTo>
                    <a:pt x="137243" y="1265987"/>
                  </a:lnTo>
                  <a:lnTo>
                    <a:pt x="136917" y="1270492"/>
                  </a:lnTo>
                  <a:lnTo>
                    <a:pt x="136595" y="1274997"/>
                  </a:lnTo>
                  <a:lnTo>
                    <a:pt x="136281" y="1279503"/>
                  </a:lnTo>
                  <a:lnTo>
                    <a:pt x="135972" y="1284008"/>
                  </a:lnTo>
                  <a:lnTo>
                    <a:pt x="135668" y="1288513"/>
                  </a:lnTo>
                  <a:lnTo>
                    <a:pt x="135369" y="1293019"/>
                  </a:lnTo>
                  <a:lnTo>
                    <a:pt x="135079" y="1297524"/>
                  </a:lnTo>
                  <a:lnTo>
                    <a:pt x="134794" y="1302029"/>
                  </a:lnTo>
                  <a:lnTo>
                    <a:pt x="134514" y="1306535"/>
                  </a:lnTo>
                  <a:lnTo>
                    <a:pt x="134244" y="1311040"/>
                  </a:lnTo>
                  <a:lnTo>
                    <a:pt x="133980" y="1315545"/>
                  </a:lnTo>
                  <a:lnTo>
                    <a:pt x="133722" y="1320050"/>
                  </a:lnTo>
                  <a:lnTo>
                    <a:pt x="133472" y="1324556"/>
                  </a:lnTo>
                  <a:lnTo>
                    <a:pt x="133230" y="1329061"/>
                  </a:lnTo>
                  <a:lnTo>
                    <a:pt x="132995" y="1333566"/>
                  </a:lnTo>
                  <a:lnTo>
                    <a:pt x="132767" y="1338072"/>
                  </a:lnTo>
                  <a:lnTo>
                    <a:pt x="132550" y="1342577"/>
                  </a:lnTo>
                  <a:lnTo>
                    <a:pt x="132339" y="1347082"/>
                  </a:lnTo>
                  <a:lnTo>
                    <a:pt x="132135" y="1351587"/>
                  </a:lnTo>
                  <a:lnTo>
                    <a:pt x="131941" y="1356093"/>
                  </a:lnTo>
                  <a:lnTo>
                    <a:pt x="131756" y="1360598"/>
                  </a:lnTo>
                  <a:lnTo>
                    <a:pt x="131578" y="1365103"/>
                  </a:lnTo>
                  <a:lnTo>
                    <a:pt x="131407" y="1369609"/>
                  </a:lnTo>
                  <a:lnTo>
                    <a:pt x="131247" y="1374114"/>
                  </a:lnTo>
                  <a:lnTo>
                    <a:pt x="131095" y="1378619"/>
                  </a:lnTo>
                  <a:lnTo>
                    <a:pt x="130950" y="1383125"/>
                  </a:lnTo>
                  <a:lnTo>
                    <a:pt x="130814" y="1387630"/>
                  </a:lnTo>
                  <a:lnTo>
                    <a:pt x="130688" y="1392135"/>
                  </a:lnTo>
                  <a:lnTo>
                    <a:pt x="130569" y="1396640"/>
                  </a:lnTo>
                  <a:lnTo>
                    <a:pt x="130457" y="1401146"/>
                  </a:lnTo>
                  <a:lnTo>
                    <a:pt x="130356" y="1405651"/>
                  </a:lnTo>
                  <a:lnTo>
                    <a:pt x="130261" y="1410156"/>
                  </a:lnTo>
                  <a:lnTo>
                    <a:pt x="130174" y="1414662"/>
                  </a:lnTo>
                  <a:lnTo>
                    <a:pt x="130096" y="1419167"/>
                  </a:lnTo>
                  <a:lnTo>
                    <a:pt x="130026" y="1423672"/>
                  </a:lnTo>
                  <a:lnTo>
                    <a:pt x="129962" y="1428177"/>
                  </a:lnTo>
                  <a:lnTo>
                    <a:pt x="129906" y="1432683"/>
                  </a:lnTo>
                  <a:lnTo>
                    <a:pt x="129859" y="1437188"/>
                  </a:lnTo>
                  <a:lnTo>
                    <a:pt x="129818" y="1441693"/>
                  </a:lnTo>
                  <a:lnTo>
                    <a:pt x="129783" y="1446199"/>
                  </a:lnTo>
                  <a:lnTo>
                    <a:pt x="129756" y="1450704"/>
                  </a:lnTo>
                  <a:lnTo>
                    <a:pt x="129736" y="1455209"/>
                  </a:lnTo>
                  <a:lnTo>
                    <a:pt x="129722" y="1459715"/>
                  </a:lnTo>
                  <a:lnTo>
                    <a:pt x="129714" y="1464220"/>
                  </a:lnTo>
                  <a:lnTo>
                    <a:pt x="129713" y="1468725"/>
                  </a:lnTo>
                  <a:lnTo>
                    <a:pt x="129717" y="1473230"/>
                  </a:lnTo>
                  <a:lnTo>
                    <a:pt x="129727" y="1477736"/>
                  </a:lnTo>
                  <a:lnTo>
                    <a:pt x="129743" y="1482241"/>
                  </a:lnTo>
                  <a:lnTo>
                    <a:pt x="129764" y="1486746"/>
                  </a:lnTo>
                  <a:lnTo>
                    <a:pt x="129790" y="1491252"/>
                  </a:lnTo>
                  <a:lnTo>
                    <a:pt x="129821" y="1495757"/>
                  </a:lnTo>
                  <a:lnTo>
                    <a:pt x="129857" y="1500262"/>
                  </a:lnTo>
                  <a:lnTo>
                    <a:pt x="129898" y="1504767"/>
                  </a:lnTo>
                  <a:lnTo>
                    <a:pt x="129942" y="1509273"/>
                  </a:lnTo>
                  <a:lnTo>
                    <a:pt x="129992" y="1513778"/>
                  </a:lnTo>
                  <a:lnTo>
                    <a:pt x="130046" y="1518283"/>
                  </a:lnTo>
                  <a:lnTo>
                    <a:pt x="130103" y="1522789"/>
                  </a:lnTo>
                  <a:lnTo>
                    <a:pt x="130164" y="1527294"/>
                  </a:lnTo>
                  <a:lnTo>
                    <a:pt x="130230" y="1531799"/>
                  </a:lnTo>
                  <a:lnTo>
                    <a:pt x="130299" y="1536304"/>
                  </a:lnTo>
                  <a:lnTo>
                    <a:pt x="130371" y="1540810"/>
                  </a:lnTo>
                  <a:lnTo>
                    <a:pt x="130447" y="1545315"/>
                  </a:lnTo>
                  <a:lnTo>
                    <a:pt x="130527" y="1549820"/>
                  </a:lnTo>
                  <a:lnTo>
                    <a:pt x="130609" y="1554326"/>
                  </a:lnTo>
                  <a:lnTo>
                    <a:pt x="130695" y="1558831"/>
                  </a:lnTo>
                  <a:lnTo>
                    <a:pt x="130784" y="1563336"/>
                  </a:lnTo>
                  <a:lnTo>
                    <a:pt x="130876" y="1567842"/>
                  </a:lnTo>
                  <a:lnTo>
                    <a:pt x="130971" y="1572347"/>
                  </a:lnTo>
                  <a:lnTo>
                    <a:pt x="131070" y="1576852"/>
                  </a:lnTo>
                  <a:lnTo>
                    <a:pt x="131172" y="1581357"/>
                  </a:lnTo>
                  <a:lnTo>
                    <a:pt x="131277" y="1585863"/>
                  </a:lnTo>
                  <a:lnTo>
                    <a:pt x="131385" y="1590368"/>
                  </a:lnTo>
                  <a:lnTo>
                    <a:pt x="131497" y="1594873"/>
                  </a:lnTo>
                  <a:lnTo>
                    <a:pt x="131612" y="1599379"/>
                  </a:lnTo>
                  <a:lnTo>
                    <a:pt x="131730" y="1603884"/>
                  </a:lnTo>
                  <a:lnTo>
                    <a:pt x="131853" y="1608389"/>
                  </a:lnTo>
                  <a:lnTo>
                    <a:pt x="131978" y="1612894"/>
                  </a:lnTo>
                  <a:lnTo>
                    <a:pt x="132107" y="1617400"/>
                  </a:lnTo>
                  <a:lnTo>
                    <a:pt x="132240" y="1621905"/>
                  </a:lnTo>
                  <a:lnTo>
                    <a:pt x="132378" y="1626410"/>
                  </a:lnTo>
                  <a:lnTo>
                    <a:pt x="132519" y="1630916"/>
                  </a:lnTo>
                  <a:lnTo>
                    <a:pt x="132663" y="1635421"/>
                  </a:lnTo>
                  <a:lnTo>
                    <a:pt x="132814" y="1639926"/>
                  </a:lnTo>
                  <a:lnTo>
                    <a:pt x="132968" y="1644432"/>
                  </a:lnTo>
                  <a:lnTo>
                    <a:pt x="133126" y="1648937"/>
                  </a:lnTo>
                  <a:lnTo>
                    <a:pt x="133290" y="1653442"/>
                  </a:lnTo>
                  <a:lnTo>
                    <a:pt x="133459" y="1657947"/>
                  </a:lnTo>
                  <a:lnTo>
                    <a:pt x="133633" y="1662453"/>
                  </a:lnTo>
                  <a:lnTo>
                    <a:pt x="133812" y="1666958"/>
                  </a:lnTo>
                  <a:lnTo>
                    <a:pt x="133999" y="1671463"/>
                  </a:lnTo>
                  <a:lnTo>
                    <a:pt x="134190" y="1675969"/>
                  </a:lnTo>
                  <a:lnTo>
                    <a:pt x="134387" y="1680474"/>
                  </a:lnTo>
                  <a:lnTo>
                    <a:pt x="134592" y="1684979"/>
                  </a:lnTo>
                  <a:lnTo>
                    <a:pt x="134805" y="1689484"/>
                  </a:lnTo>
                  <a:lnTo>
                    <a:pt x="135023" y="1693990"/>
                  </a:lnTo>
                  <a:lnTo>
                    <a:pt x="135249" y="1698495"/>
                  </a:lnTo>
                  <a:lnTo>
                    <a:pt x="135485" y="1703000"/>
                  </a:lnTo>
                  <a:lnTo>
                    <a:pt x="135728" y="1707506"/>
                  </a:lnTo>
                  <a:lnTo>
                    <a:pt x="135979" y="1712011"/>
                  </a:lnTo>
                  <a:lnTo>
                    <a:pt x="136242" y="1716516"/>
                  </a:lnTo>
                  <a:lnTo>
                    <a:pt x="136514" y="1721022"/>
                  </a:lnTo>
                  <a:lnTo>
                    <a:pt x="136795" y="1725527"/>
                  </a:lnTo>
                  <a:lnTo>
                    <a:pt x="137088" y="1730032"/>
                  </a:lnTo>
                  <a:lnTo>
                    <a:pt x="137395" y="1734537"/>
                  </a:lnTo>
                  <a:lnTo>
                    <a:pt x="137712" y="1739043"/>
                  </a:lnTo>
                  <a:lnTo>
                    <a:pt x="138040" y="1743548"/>
                  </a:lnTo>
                  <a:lnTo>
                    <a:pt x="138387" y="1748053"/>
                  </a:lnTo>
                  <a:lnTo>
                    <a:pt x="138746" y="1752559"/>
                  </a:lnTo>
                  <a:lnTo>
                    <a:pt x="139118" y="1757064"/>
                  </a:lnTo>
                  <a:lnTo>
                    <a:pt x="139508" y="1761569"/>
                  </a:lnTo>
                  <a:lnTo>
                    <a:pt x="139917" y="1766074"/>
                  </a:lnTo>
                  <a:lnTo>
                    <a:pt x="140341" y="1770580"/>
                  </a:lnTo>
                  <a:lnTo>
                    <a:pt x="140780" y="1775085"/>
                  </a:lnTo>
                  <a:lnTo>
                    <a:pt x="141246" y="1779590"/>
                  </a:lnTo>
                  <a:lnTo>
                    <a:pt x="141730" y="1784096"/>
                  </a:lnTo>
                  <a:lnTo>
                    <a:pt x="142231" y="1788601"/>
                  </a:lnTo>
                  <a:lnTo>
                    <a:pt x="142757" y="1793106"/>
                  </a:lnTo>
                  <a:lnTo>
                    <a:pt x="143309" y="1797612"/>
                  </a:lnTo>
                  <a:lnTo>
                    <a:pt x="143881" y="1802117"/>
                  </a:lnTo>
                  <a:lnTo>
                    <a:pt x="144473" y="1806622"/>
                  </a:lnTo>
                  <a:lnTo>
                    <a:pt x="145101" y="1811127"/>
                  </a:lnTo>
                  <a:lnTo>
                    <a:pt x="145751" y="1815633"/>
                  </a:lnTo>
                  <a:lnTo>
                    <a:pt x="146423" y="1820138"/>
                  </a:lnTo>
                  <a:lnTo>
                    <a:pt x="147128" y="1824643"/>
                  </a:lnTo>
                  <a:lnTo>
                    <a:pt x="147862" y="1829149"/>
                  </a:lnTo>
                  <a:lnTo>
                    <a:pt x="148621" y="1833654"/>
                  </a:lnTo>
                  <a:lnTo>
                    <a:pt x="149407" y="1838159"/>
                  </a:lnTo>
                  <a:lnTo>
                    <a:pt x="150231" y="1842664"/>
                  </a:lnTo>
                  <a:lnTo>
                    <a:pt x="151081" y="1847170"/>
                  </a:lnTo>
                  <a:lnTo>
                    <a:pt x="151955" y="1851675"/>
                  </a:lnTo>
                  <a:lnTo>
                    <a:pt x="152866" y="1856180"/>
                  </a:lnTo>
                  <a:lnTo>
                    <a:pt x="153808" y="1860686"/>
                  </a:lnTo>
                  <a:lnTo>
                    <a:pt x="154774" y="1865191"/>
                  </a:lnTo>
                  <a:lnTo>
                    <a:pt x="155768" y="1869696"/>
                  </a:lnTo>
                  <a:lnTo>
                    <a:pt x="156798" y="1874201"/>
                  </a:lnTo>
                  <a:lnTo>
                    <a:pt x="157851" y="1878707"/>
                  </a:lnTo>
                  <a:lnTo>
                    <a:pt x="158927" y="1883212"/>
                  </a:lnTo>
                  <a:lnTo>
                    <a:pt x="160035" y="1887717"/>
                  </a:lnTo>
                  <a:lnTo>
                    <a:pt x="161167" y="1892223"/>
                  </a:lnTo>
                  <a:lnTo>
                    <a:pt x="162317" y="1896728"/>
                  </a:lnTo>
                  <a:lnTo>
                    <a:pt x="163489" y="1901233"/>
                  </a:lnTo>
                  <a:lnTo>
                    <a:pt x="164684" y="1905739"/>
                  </a:lnTo>
                  <a:lnTo>
                    <a:pt x="165892" y="1910244"/>
                  </a:lnTo>
                  <a:lnTo>
                    <a:pt x="167114" y="1914749"/>
                  </a:lnTo>
                  <a:lnTo>
                    <a:pt x="168351" y="1919254"/>
                  </a:lnTo>
                  <a:lnTo>
                    <a:pt x="169596" y="1923760"/>
                  </a:lnTo>
                  <a:lnTo>
                    <a:pt x="170846" y="1928265"/>
                  </a:lnTo>
                  <a:lnTo>
                    <a:pt x="172100" y="1932770"/>
                  </a:lnTo>
                  <a:lnTo>
                    <a:pt x="173354" y="1937276"/>
                  </a:lnTo>
                  <a:lnTo>
                    <a:pt x="174604" y="1941781"/>
                  </a:lnTo>
                  <a:lnTo>
                    <a:pt x="175850" y="1946286"/>
                  </a:lnTo>
                  <a:lnTo>
                    <a:pt x="177081" y="1950791"/>
                  </a:lnTo>
                  <a:lnTo>
                    <a:pt x="178297" y="1955297"/>
                  </a:lnTo>
                  <a:lnTo>
                    <a:pt x="179499" y="1959802"/>
                  </a:lnTo>
                  <a:lnTo>
                    <a:pt x="180677" y="1964307"/>
                  </a:lnTo>
                  <a:lnTo>
                    <a:pt x="181823" y="1968813"/>
                  </a:lnTo>
                  <a:lnTo>
                    <a:pt x="182943" y="1973318"/>
                  </a:lnTo>
                  <a:lnTo>
                    <a:pt x="184035" y="1977823"/>
                  </a:lnTo>
                  <a:lnTo>
                    <a:pt x="185072" y="1982329"/>
                  </a:lnTo>
                  <a:lnTo>
                    <a:pt x="186072" y="1986834"/>
                  </a:lnTo>
                  <a:lnTo>
                    <a:pt x="187032" y="1991339"/>
                  </a:lnTo>
                  <a:lnTo>
                    <a:pt x="187935" y="1995844"/>
                  </a:lnTo>
                  <a:lnTo>
                    <a:pt x="188776" y="2000350"/>
                  </a:lnTo>
                  <a:lnTo>
                    <a:pt x="189567" y="2004855"/>
                  </a:lnTo>
                  <a:lnTo>
                    <a:pt x="190305" y="2009360"/>
                  </a:lnTo>
                  <a:lnTo>
                    <a:pt x="190951" y="2013866"/>
                  </a:lnTo>
                  <a:lnTo>
                    <a:pt x="191538" y="2018371"/>
                  </a:lnTo>
                  <a:lnTo>
                    <a:pt x="192065" y="2022876"/>
                  </a:lnTo>
                  <a:lnTo>
                    <a:pt x="192504" y="2027381"/>
                  </a:lnTo>
                  <a:lnTo>
                    <a:pt x="192858" y="2031887"/>
                  </a:lnTo>
                  <a:lnTo>
                    <a:pt x="193144" y="2036392"/>
                  </a:lnTo>
                  <a:lnTo>
                    <a:pt x="193357" y="2040897"/>
                  </a:lnTo>
                  <a:lnTo>
                    <a:pt x="193455" y="2045403"/>
                  </a:lnTo>
                  <a:lnTo>
                    <a:pt x="193482" y="2049908"/>
                  </a:lnTo>
                  <a:lnTo>
                    <a:pt x="193435" y="2054413"/>
                  </a:lnTo>
                  <a:lnTo>
                    <a:pt x="193282" y="2058919"/>
                  </a:lnTo>
                  <a:lnTo>
                    <a:pt x="193037" y="2063424"/>
                  </a:lnTo>
                  <a:lnTo>
                    <a:pt x="192717" y="2067929"/>
                  </a:lnTo>
                  <a:lnTo>
                    <a:pt x="192313" y="2072434"/>
                  </a:lnTo>
                  <a:lnTo>
                    <a:pt x="191795" y="2076940"/>
                  </a:lnTo>
                  <a:lnTo>
                    <a:pt x="191204" y="2081445"/>
                  </a:lnTo>
                  <a:lnTo>
                    <a:pt x="190540" y="2085950"/>
                  </a:lnTo>
                  <a:lnTo>
                    <a:pt x="189769" y="2090456"/>
                  </a:lnTo>
                  <a:lnTo>
                    <a:pt x="188916" y="2094961"/>
                  </a:lnTo>
                  <a:lnTo>
                    <a:pt x="187996" y="2099466"/>
                  </a:lnTo>
                  <a:lnTo>
                    <a:pt x="186997" y="2103971"/>
                  </a:lnTo>
                  <a:lnTo>
                    <a:pt x="185902" y="2108477"/>
                  </a:lnTo>
                  <a:lnTo>
                    <a:pt x="184747" y="2112982"/>
                  </a:lnTo>
                  <a:lnTo>
                    <a:pt x="183533" y="2117487"/>
                  </a:lnTo>
                  <a:lnTo>
                    <a:pt x="182231" y="2121993"/>
                  </a:lnTo>
                  <a:lnTo>
                    <a:pt x="180871" y="2126498"/>
                  </a:lnTo>
                  <a:lnTo>
                    <a:pt x="179461" y="2131003"/>
                  </a:lnTo>
                  <a:lnTo>
                    <a:pt x="177993" y="2135509"/>
                  </a:lnTo>
                  <a:lnTo>
                    <a:pt x="176463" y="2140014"/>
                  </a:lnTo>
                  <a:lnTo>
                    <a:pt x="174895" y="2144519"/>
                  </a:lnTo>
                  <a:lnTo>
                    <a:pt x="173289" y="2149024"/>
                  </a:lnTo>
                  <a:lnTo>
                    <a:pt x="171632" y="2153530"/>
                  </a:lnTo>
                  <a:lnTo>
                    <a:pt x="169945" y="2158035"/>
                  </a:lnTo>
                  <a:lnTo>
                    <a:pt x="168233" y="2162540"/>
                  </a:lnTo>
                  <a:lnTo>
                    <a:pt x="166492" y="2167046"/>
                  </a:lnTo>
                  <a:lnTo>
                    <a:pt x="164729" y="2171551"/>
                  </a:lnTo>
                  <a:lnTo>
                    <a:pt x="162952" y="2176056"/>
                  </a:lnTo>
                  <a:lnTo>
                    <a:pt x="161163" y="2180561"/>
                  </a:lnTo>
                  <a:lnTo>
                    <a:pt x="159363" y="2185067"/>
                  </a:lnTo>
                  <a:lnTo>
                    <a:pt x="157562" y="2189572"/>
                  </a:lnTo>
                  <a:lnTo>
                    <a:pt x="155761" y="2194077"/>
                  </a:lnTo>
                  <a:lnTo>
                    <a:pt x="153963" y="2198583"/>
                  </a:lnTo>
                  <a:lnTo>
                    <a:pt x="152175" y="2203088"/>
                  </a:lnTo>
                  <a:lnTo>
                    <a:pt x="150397" y="2207593"/>
                  </a:lnTo>
                  <a:lnTo>
                    <a:pt x="148631" y="2212098"/>
                  </a:lnTo>
                  <a:lnTo>
                    <a:pt x="146890" y="2216604"/>
                  </a:lnTo>
                  <a:lnTo>
                    <a:pt x="145169" y="2221109"/>
                  </a:lnTo>
                  <a:lnTo>
                    <a:pt x="143467" y="2225614"/>
                  </a:lnTo>
                  <a:lnTo>
                    <a:pt x="141796" y="2230120"/>
                  </a:lnTo>
                  <a:lnTo>
                    <a:pt x="140157" y="2234625"/>
                  </a:lnTo>
                  <a:lnTo>
                    <a:pt x="138545" y="2239130"/>
                  </a:lnTo>
                  <a:lnTo>
                    <a:pt x="136963" y="2243636"/>
                  </a:lnTo>
                  <a:lnTo>
                    <a:pt x="135429" y="2248141"/>
                  </a:lnTo>
                  <a:lnTo>
                    <a:pt x="133927" y="2252646"/>
                  </a:lnTo>
                  <a:lnTo>
                    <a:pt x="132457" y="2257151"/>
                  </a:lnTo>
                  <a:lnTo>
                    <a:pt x="131035" y="2261657"/>
                  </a:lnTo>
                  <a:lnTo>
                    <a:pt x="129656" y="2266162"/>
                  </a:lnTo>
                  <a:lnTo>
                    <a:pt x="128312" y="2270667"/>
                  </a:lnTo>
                  <a:lnTo>
                    <a:pt x="127008" y="2275173"/>
                  </a:lnTo>
                  <a:lnTo>
                    <a:pt x="125761" y="2279678"/>
                  </a:lnTo>
                  <a:lnTo>
                    <a:pt x="124550" y="2284183"/>
                  </a:lnTo>
                  <a:lnTo>
                    <a:pt x="123376" y="2288688"/>
                  </a:lnTo>
                  <a:lnTo>
                    <a:pt x="122257" y="2293194"/>
                  </a:lnTo>
                  <a:lnTo>
                    <a:pt x="121181" y="2297699"/>
                  </a:lnTo>
                  <a:lnTo>
                    <a:pt x="120141" y="2302204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3" name="pg41">
              <a:extLst>
                <a:ext uri="{FF2B5EF4-FFF2-40B4-BE49-F238E27FC236}">
                  <a16:creationId xmlns:a16="http://schemas.microsoft.com/office/drawing/2014/main" id="{1E41D052-5158-9AD0-1ADD-4F8591460EDC}"/>
                </a:ext>
              </a:extLst>
            </p:cNvPr>
            <p:cNvSpPr/>
            <p:nvPr/>
          </p:nvSpPr>
          <p:spPr>
            <a:xfrm>
              <a:off x="9593136" y="4149522"/>
              <a:ext cx="345902" cy="2299275"/>
            </a:xfrm>
            <a:custGeom>
              <a:avLst/>
              <a:gdLst/>
              <a:ahLst/>
              <a:cxnLst/>
              <a:rect l="0" t="0" r="0" b="0"/>
              <a:pathLst>
                <a:path w="345902" h="2299275">
                  <a:moveTo>
                    <a:pt x="158808" y="2299275"/>
                  </a:moveTo>
                  <a:lnTo>
                    <a:pt x="157607" y="2294776"/>
                  </a:lnTo>
                  <a:lnTo>
                    <a:pt x="156349" y="2290276"/>
                  </a:lnTo>
                  <a:lnTo>
                    <a:pt x="155040" y="2285776"/>
                  </a:lnTo>
                  <a:lnTo>
                    <a:pt x="153681" y="2281277"/>
                  </a:lnTo>
                  <a:lnTo>
                    <a:pt x="152275" y="2276777"/>
                  </a:lnTo>
                  <a:lnTo>
                    <a:pt x="150823" y="2272278"/>
                  </a:lnTo>
                  <a:lnTo>
                    <a:pt x="149329" y="2267778"/>
                  </a:lnTo>
                  <a:lnTo>
                    <a:pt x="147808" y="2263279"/>
                  </a:lnTo>
                  <a:lnTo>
                    <a:pt x="146264" y="2258779"/>
                  </a:lnTo>
                  <a:lnTo>
                    <a:pt x="144704" y="2254280"/>
                  </a:lnTo>
                  <a:lnTo>
                    <a:pt x="143136" y="2249780"/>
                  </a:lnTo>
                  <a:lnTo>
                    <a:pt x="141572" y="2245280"/>
                  </a:lnTo>
                  <a:lnTo>
                    <a:pt x="140022" y="2240781"/>
                  </a:lnTo>
                  <a:lnTo>
                    <a:pt x="138495" y="2236281"/>
                  </a:lnTo>
                  <a:lnTo>
                    <a:pt x="137000" y="2231782"/>
                  </a:lnTo>
                  <a:lnTo>
                    <a:pt x="135547" y="2227282"/>
                  </a:lnTo>
                  <a:lnTo>
                    <a:pt x="134162" y="2222783"/>
                  </a:lnTo>
                  <a:lnTo>
                    <a:pt x="132847" y="2218283"/>
                  </a:lnTo>
                  <a:lnTo>
                    <a:pt x="131609" y="2213784"/>
                  </a:lnTo>
                  <a:lnTo>
                    <a:pt x="130456" y="2209284"/>
                  </a:lnTo>
                  <a:lnTo>
                    <a:pt x="129397" y="2204784"/>
                  </a:lnTo>
                  <a:lnTo>
                    <a:pt x="128458" y="2200285"/>
                  </a:lnTo>
                  <a:lnTo>
                    <a:pt x="127648" y="2195785"/>
                  </a:lnTo>
                  <a:lnTo>
                    <a:pt x="126957" y="2191286"/>
                  </a:lnTo>
                  <a:lnTo>
                    <a:pt x="126391" y="2186786"/>
                  </a:lnTo>
                  <a:lnTo>
                    <a:pt x="125954" y="2182287"/>
                  </a:lnTo>
                  <a:lnTo>
                    <a:pt x="125656" y="2177787"/>
                  </a:lnTo>
                  <a:lnTo>
                    <a:pt x="125523" y="2173287"/>
                  </a:lnTo>
                  <a:lnTo>
                    <a:pt x="125523" y="2168788"/>
                  </a:lnTo>
                  <a:lnTo>
                    <a:pt x="125654" y="2164288"/>
                  </a:lnTo>
                  <a:lnTo>
                    <a:pt x="125914" y="2159789"/>
                  </a:lnTo>
                  <a:lnTo>
                    <a:pt x="126299" y="2155289"/>
                  </a:lnTo>
                  <a:lnTo>
                    <a:pt x="126835" y="2150790"/>
                  </a:lnTo>
                  <a:lnTo>
                    <a:pt x="127485" y="2146290"/>
                  </a:lnTo>
                  <a:lnTo>
                    <a:pt x="128236" y="2141791"/>
                  </a:lnTo>
                  <a:lnTo>
                    <a:pt x="129081" y="2137291"/>
                  </a:lnTo>
                  <a:lnTo>
                    <a:pt x="130012" y="2132791"/>
                  </a:lnTo>
                  <a:lnTo>
                    <a:pt x="131031" y="2128292"/>
                  </a:lnTo>
                  <a:lnTo>
                    <a:pt x="132119" y="2123792"/>
                  </a:lnTo>
                  <a:lnTo>
                    <a:pt x="133256" y="2119293"/>
                  </a:lnTo>
                  <a:lnTo>
                    <a:pt x="134433" y="2114793"/>
                  </a:lnTo>
                  <a:lnTo>
                    <a:pt x="135641" y="2110294"/>
                  </a:lnTo>
                  <a:lnTo>
                    <a:pt x="136869" y="2105794"/>
                  </a:lnTo>
                  <a:lnTo>
                    <a:pt x="138107" y="2101294"/>
                  </a:lnTo>
                  <a:lnTo>
                    <a:pt x="139340" y="2096795"/>
                  </a:lnTo>
                  <a:lnTo>
                    <a:pt x="140562" y="2092295"/>
                  </a:lnTo>
                  <a:lnTo>
                    <a:pt x="141766" y="2087796"/>
                  </a:lnTo>
                  <a:lnTo>
                    <a:pt x="142944" y="2083296"/>
                  </a:lnTo>
                  <a:lnTo>
                    <a:pt x="144080" y="2078797"/>
                  </a:lnTo>
                  <a:lnTo>
                    <a:pt x="145175" y="2074297"/>
                  </a:lnTo>
                  <a:lnTo>
                    <a:pt x="146227" y="2069798"/>
                  </a:lnTo>
                  <a:lnTo>
                    <a:pt x="147234" y="2065298"/>
                  </a:lnTo>
                  <a:lnTo>
                    <a:pt x="148191" y="2060798"/>
                  </a:lnTo>
                  <a:lnTo>
                    <a:pt x="149088" y="2056299"/>
                  </a:lnTo>
                  <a:lnTo>
                    <a:pt x="149928" y="2051799"/>
                  </a:lnTo>
                  <a:lnTo>
                    <a:pt x="150716" y="2047300"/>
                  </a:lnTo>
                  <a:lnTo>
                    <a:pt x="151453" y="2042800"/>
                  </a:lnTo>
                  <a:lnTo>
                    <a:pt x="152140" y="2038301"/>
                  </a:lnTo>
                  <a:lnTo>
                    <a:pt x="152774" y="2033801"/>
                  </a:lnTo>
                  <a:lnTo>
                    <a:pt x="153352" y="2029302"/>
                  </a:lnTo>
                  <a:lnTo>
                    <a:pt x="153887" y="2024802"/>
                  </a:lnTo>
                  <a:lnTo>
                    <a:pt x="154380" y="2020302"/>
                  </a:lnTo>
                  <a:lnTo>
                    <a:pt x="154833" y="2015803"/>
                  </a:lnTo>
                  <a:lnTo>
                    <a:pt x="155251" y="2011303"/>
                  </a:lnTo>
                  <a:lnTo>
                    <a:pt x="155625" y="2006804"/>
                  </a:lnTo>
                  <a:lnTo>
                    <a:pt x="155969" y="2002304"/>
                  </a:lnTo>
                  <a:lnTo>
                    <a:pt x="156286" y="1997805"/>
                  </a:lnTo>
                  <a:lnTo>
                    <a:pt x="156578" y="1993305"/>
                  </a:lnTo>
                  <a:lnTo>
                    <a:pt x="156847" y="1988805"/>
                  </a:lnTo>
                  <a:lnTo>
                    <a:pt x="157091" y="1984306"/>
                  </a:lnTo>
                  <a:lnTo>
                    <a:pt x="157316" y="1979806"/>
                  </a:lnTo>
                  <a:lnTo>
                    <a:pt x="157525" y="1975307"/>
                  </a:lnTo>
                  <a:lnTo>
                    <a:pt x="157719" y="1970807"/>
                  </a:lnTo>
                  <a:lnTo>
                    <a:pt x="157901" y="1966308"/>
                  </a:lnTo>
                  <a:lnTo>
                    <a:pt x="158070" y="1961808"/>
                  </a:lnTo>
                  <a:lnTo>
                    <a:pt x="158227" y="1957309"/>
                  </a:lnTo>
                  <a:lnTo>
                    <a:pt x="158376" y="1952809"/>
                  </a:lnTo>
                  <a:lnTo>
                    <a:pt x="158517" y="1948309"/>
                  </a:lnTo>
                  <a:lnTo>
                    <a:pt x="158652" y="1943810"/>
                  </a:lnTo>
                  <a:lnTo>
                    <a:pt x="158780" y="1939310"/>
                  </a:lnTo>
                  <a:lnTo>
                    <a:pt x="158901" y="1934811"/>
                  </a:lnTo>
                  <a:lnTo>
                    <a:pt x="159019" y="1930311"/>
                  </a:lnTo>
                  <a:lnTo>
                    <a:pt x="159132" y="1925812"/>
                  </a:lnTo>
                  <a:lnTo>
                    <a:pt x="159242" y="1921312"/>
                  </a:lnTo>
                  <a:lnTo>
                    <a:pt x="159349" y="1916812"/>
                  </a:lnTo>
                  <a:lnTo>
                    <a:pt x="159453" y="1912313"/>
                  </a:lnTo>
                  <a:lnTo>
                    <a:pt x="159555" y="1907813"/>
                  </a:lnTo>
                  <a:lnTo>
                    <a:pt x="159655" y="1903314"/>
                  </a:lnTo>
                  <a:lnTo>
                    <a:pt x="159753" y="1898814"/>
                  </a:lnTo>
                  <a:lnTo>
                    <a:pt x="159850" y="1894315"/>
                  </a:lnTo>
                  <a:lnTo>
                    <a:pt x="159946" y="1889815"/>
                  </a:lnTo>
                  <a:lnTo>
                    <a:pt x="160041" y="1885316"/>
                  </a:lnTo>
                  <a:lnTo>
                    <a:pt x="160135" y="1880816"/>
                  </a:lnTo>
                  <a:lnTo>
                    <a:pt x="160229" y="1876316"/>
                  </a:lnTo>
                  <a:lnTo>
                    <a:pt x="160321" y="1871817"/>
                  </a:lnTo>
                  <a:lnTo>
                    <a:pt x="160413" y="1867317"/>
                  </a:lnTo>
                  <a:lnTo>
                    <a:pt x="160503" y="1862818"/>
                  </a:lnTo>
                  <a:lnTo>
                    <a:pt x="160592" y="1858318"/>
                  </a:lnTo>
                  <a:lnTo>
                    <a:pt x="160680" y="1853819"/>
                  </a:lnTo>
                  <a:lnTo>
                    <a:pt x="160766" y="1849319"/>
                  </a:lnTo>
                  <a:lnTo>
                    <a:pt x="160851" y="1844820"/>
                  </a:lnTo>
                  <a:lnTo>
                    <a:pt x="160933" y="1840320"/>
                  </a:lnTo>
                  <a:lnTo>
                    <a:pt x="161013" y="1835820"/>
                  </a:lnTo>
                  <a:lnTo>
                    <a:pt x="161090" y="1831321"/>
                  </a:lnTo>
                  <a:lnTo>
                    <a:pt x="161164" y="1826821"/>
                  </a:lnTo>
                  <a:lnTo>
                    <a:pt x="161235" y="1822322"/>
                  </a:lnTo>
                  <a:lnTo>
                    <a:pt x="161303" y="1817822"/>
                  </a:lnTo>
                  <a:lnTo>
                    <a:pt x="161367" y="1813323"/>
                  </a:lnTo>
                  <a:lnTo>
                    <a:pt x="161428" y="1808823"/>
                  </a:lnTo>
                  <a:lnTo>
                    <a:pt x="161485" y="1804323"/>
                  </a:lnTo>
                  <a:lnTo>
                    <a:pt x="161538" y="1799824"/>
                  </a:lnTo>
                  <a:lnTo>
                    <a:pt x="161588" y="1795324"/>
                  </a:lnTo>
                  <a:lnTo>
                    <a:pt x="161633" y="1790825"/>
                  </a:lnTo>
                  <a:lnTo>
                    <a:pt x="161675" y="1786325"/>
                  </a:lnTo>
                  <a:lnTo>
                    <a:pt x="161714" y="1781826"/>
                  </a:lnTo>
                  <a:lnTo>
                    <a:pt x="161749" y="1777326"/>
                  </a:lnTo>
                  <a:lnTo>
                    <a:pt x="161782" y="1772827"/>
                  </a:lnTo>
                  <a:lnTo>
                    <a:pt x="161811" y="1768327"/>
                  </a:lnTo>
                  <a:lnTo>
                    <a:pt x="161838" y="1763827"/>
                  </a:lnTo>
                  <a:lnTo>
                    <a:pt x="161862" y="1759328"/>
                  </a:lnTo>
                  <a:lnTo>
                    <a:pt x="161885" y="1754828"/>
                  </a:lnTo>
                  <a:lnTo>
                    <a:pt x="161906" y="1750329"/>
                  </a:lnTo>
                  <a:lnTo>
                    <a:pt x="161926" y="1745829"/>
                  </a:lnTo>
                  <a:lnTo>
                    <a:pt x="161944" y="1741330"/>
                  </a:lnTo>
                  <a:lnTo>
                    <a:pt x="161962" y="1736830"/>
                  </a:lnTo>
                  <a:lnTo>
                    <a:pt x="161980" y="1732330"/>
                  </a:lnTo>
                  <a:lnTo>
                    <a:pt x="161997" y="1727831"/>
                  </a:lnTo>
                  <a:lnTo>
                    <a:pt x="162014" y="1723331"/>
                  </a:lnTo>
                  <a:lnTo>
                    <a:pt x="162032" y="1718832"/>
                  </a:lnTo>
                  <a:lnTo>
                    <a:pt x="162050" y="1714332"/>
                  </a:lnTo>
                  <a:lnTo>
                    <a:pt x="162068" y="1709833"/>
                  </a:lnTo>
                  <a:lnTo>
                    <a:pt x="162088" y="1705333"/>
                  </a:lnTo>
                  <a:lnTo>
                    <a:pt x="162108" y="1700834"/>
                  </a:lnTo>
                  <a:lnTo>
                    <a:pt x="162129" y="1696334"/>
                  </a:lnTo>
                  <a:lnTo>
                    <a:pt x="162151" y="1691834"/>
                  </a:lnTo>
                  <a:lnTo>
                    <a:pt x="162174" y="1687335"/>
                  </a:lnTo>
                  <a:lnTo>
                    <a:pt x="162197" y="1682835"/>
                  </a:lnTo>
                  <a:lnTo>
                    <a:pt x="162221" y="1678336"/>
                  </a:lnTo>
                  <a:lnTo>
                    <a:pt x="162245" y="1673836"/>
                  </a:lnTo>
                  <a:lnTo>
                    <a:pt x="162268" y="1669337"/>
                  </a:lnTo>
                  <a:lnTo>
                    <a:pt x="162291" y="1664837"/>
                  </a:lnTo>
                  <a:lnTo>
                    <a:pt x="162312" y="1660338"/>
                  </a:lnTo>
                  <a:lnTo>
                    <a:pt x="162330" y="1655838"/>
                  </a:lnTo>
                  <a:lnTo>
                    <a:pt x="162346" y="1651338"/>
                  </a:lnTo>
                  <a:lnTo>
                    <a:pt x="162357" y="1646839"/>
                  </a:lnTo>
                  <a:lnTo>
                    <a:pt x="162363" y="1642339"/>
                  </a:lnTo>
                  <a:lnTo>
                    <a:pt x="162363" y="1637840"/>
                  </a:lnTo>
                  <a:lnTo>
                    <a:pt x="162356" y="1633340"/>
                  </a:lnTo>
                  <a:lnTo>
                    <a:pt x="162341" y="1628841"/>
                  </a:lnTo>
                  <a:lnTo>
                    <a:pt x="162314" y="1624341"/>
                  </a:lnTo>
                  <a:lnTo>
                    <a:pt x="162276" y="1619841"/>
                  </a:lnTo>
                  <a:lnTo>
                    <a:pt x="162227" y="1615342"/>
                  </a:lnTo>
                  <a:lnTo>
                    <a:pt x="162165" y="1610842"/>
                  </a:lnTo>
                  <a:lnTo>
                    <a:pt x="162089" y="1606343"/>
                  </a:lnTo>
                  <a:lnTo>
                    <a:pt x="161997" y="1601843"/>
                  </a:lnTo>
                  <a:lnTo>
                    <a:pt x="161886" y="1597344"/>
                  </a:lnTo>
                  <a:lnTo>
                    <a:pt x="161760" y="1592844"/>
                  </a:lnTo>
                  <a:lnTo>
                    <a:pt x="161617" y="1588345"/>
                  </a:lnTo>
                  <a:lnTo>
                    <a:pt x="161457" y="1583845"/>
                  </a:lnTo>
                  <a:lnTo>
                    <a:pt x="161279" y="1579345"/>
                  </a:lnTo>
                  <a:lnTo>
                    <a:pt x="161081" y="1574846"/>
                  </a:lnTo>
                  <a:lnTo>
                    <a:pt x="160866" y="1570346"/>
                  </a:lnTo>
                  <a:lnTo>
                    <a:pt x="160635" y="1565847"/>
                  </a:lnTo>
                  <a:lnTo>
                    <a:pt x="160389" y="1561347"/>
                  </a:lnTo>
                  <a:lnTo>
                    <a:pt x="160129" y="1556848"/>
                  </a:lnTo>
                  <a:lnTo>
                    <a:pt x="159852" y="1552348"/>
                  </a:lnTo>
                  <a:lnTo>
                    <a:pt x="159563" y="1547848"/>
                  </a:lnTo>
                  <a:lnTo>
                    <a:pt x="159265" y="1543349"/>
                  </a:lnTo>
                  <a:lnTo>
                    <a:pt x="158958" y="1538849"/>
                  </a:lnTo>
                  <a:lnTo>
                    <a:pt x="158644" y="1534350"/>
                  </a:lnTo>
                  <a:lnTo>
                    <a:pt x="158324" y="1529850"/>
                  </a:lnTo>
                  <a:lnTo>
                    <a:pt x="158001" y="1525351"/>
                  </a:lnTo>
                  <a:lnTo>
                    <a:pt x="157677" y="1520851"/>
                  </a:lnTo>
                  <a:lnTo>
                    <a:pt x="157354" y="1516352"/>
                  </a:lnTo>
                  <a:lnTo>
                    <a:pt x="157033" y="1511852"/>
                  </a:lnTo>
                  <a:lnTo>
                    <a:pt x="156715" y="1507352"/>
                  </a:lnTo>
                  <a:lnTo>
                    <a:pt x="156405" y="1502853"/>
                  </a:lnTo>
                  <a:lnTo>
                    <a:pt x="156102" y="1498353"/>
                  </a:lnTo>
                  <a:lnTo>
                    <a:pt x="155806" y="1493854"/>
                  </a:lnTo>
                  <a:lnTo>
                    <a:pt x="155521" y="1489354"/>
                  </a:lnTo>
                  <a:lnTo>
                    <a:pt x="155245" y="1484855"/>
                  </a:lnTo>
                  <a:lnTo>
                    <a:pt x="154983" y="1480355"/>
                  </a:lnTo>
                  <a:lnTo>
                    <a:pt x="154732" y="1475856"/>
                  </a:lnTo>
                  <a:lnTo>
                    <a:pt x="154493" y="1471356"/>
                  </a:lnTo>
                  <a:lnTo>
                    <a:pt x="154265" y="1466856"/>
                  </a:lnTo>
                  <a:lnTo>
                    <a:pt x="154048" y="1462357"/>
                  </a:lnTo>
                  <a:lnTo>
                    <a:pt x="153843" y="1457857"/>
                  </a:lnTo>
                  <a:lnTo>
                    <a:pt x="153649" y="1453358"/>
                  </a:lnTo>
                  <a:lnTo>
                    <a:pt x="153464" y="1448858"/>
                  </a:lnTo>
                  <a:lnTo>
                    <a:pt x="153286" y="1444359"/>
                  </a:lnTo>
                  <a:lnTo>
                    <a:pt x="153115" y="1439859"/>
                  </a:lnTo>
                  <a:lnTo>
                    <a:pt x="152949" y="1435359"/>
                  </a:lnTo>
                  <a:lnTo>
                    <a:pt x="152786" y="1430860"/>
                  </a:lnTo>
                  <a:lnTo>
                    <a:pt x="152623" y="1426360"/>
                  </a:lnTo>
                  <a:lnTo>
                    <a:pt x="152458" y="1421861"/>
                  </a:lnTo>
                  <a:lnTo>
                    <a:pt x="152291" y="1417361"/>
                  </a:lnTo>
                  <a:lnTo>
                    <a:pt x="152118" y="1412862"/>
                  </a:lnTo>
                  <a:lnTo>
                    <a:pt x="151934" y="1408362"/>
                  </a:lnTo>
                  <a:lnTo>
                    <a:pt x="151739" y="1403863"/>
                  </a:lnTo>
                  <a:lnTo>
                    <a:pt x="151531" y="1399363"/>
                  </a:lnTo>
                  <a:lnTo>
                    <a:pt x="151308" y="1394863"/>
                  </a:lnTo>
                  <a:lnTo>
                    <a:pt x="151067" y="1390364"/>
                  </a:lnTo>
                  <a:lnTo>
                    <a:pt x="150803" y="1385864"/>
                  </a:lnTo>
                  <a:lnTo>
                    <a:pt x="150515" y="1381365"/>
                  </a:lnTo>
                  <a:lnTo>
                    <a:pt x="150202" y="1376865"/>
                  </a:lnTo>
                  <a:lnTo>
                    <a:pt x="149865" y="1372366"/>
                  </a:lnTo>
                  <a:lnTo>
                    <a:pt x="149501" y="1367866"/>
                  </a:lnTo>
                  <a:lnTo>
                    <a:pt x="149106" y="1363366"/>
                  </a:lnTo>
                  <a:lnTo>
                    <a:pt x="148677" y="1358867"/>
                  </a:lnTo>
                  <a:lnTo>
                    <a:pt x="148218" y="1354367"/>
                  </a:lnTo>
                  <a:lnTo>
                    <a:pt x="147730" y="1349868"/>
                  </a:lnTo>
                  <a:lnTo>
                    <a:pt x="147212" y="1345368"/>
                  </a:lnTo>
                  <a:lnTo>
                    <a:pt x="146665" y="1340869"/>
                  </a:lnTo>
                  <a:lnTo>
                    <a:pt x="146081" y="1336369"/>
                  </a:lnTo>
                  <a:lnTo>
                    <a:pt x="145469" y="1331870"/>
                  </a:lnTo>
                  <a:lnTo>
                    <a:pt x="144832" y="1327370"/>
                  </a:lnTo>
                  <a:lnTo>
                    <a:pt x="144169" y="1322870"/>
                  </a:lnTo>
                  <a:lnTo>
                    <a:pt x="143483" y="1318371"/>
                  </a:lnTo>
                  <a:lnTo>
                    <a:pt x="142771" y="1313871"/>
                  </a:lnTo>
                  <a:lnTo>
                    <a:pt x="142038" y="1309372"/>
                  </a:lnTo>
                  <a:lnTo>
                    <a:pt x="141288" y="1304872"/>
                  </a:lnTo>
                  <a:lnTo>
                    <a:pt x="140522" y="1300373"/>
                  </a:lnTo>
                  <a:lnTo>
                    <a:pt x="139744" y="1295873"/>
                  </a:lnTo>
                  <a:lnTo>
                    <a:pt x="138953" y="1291374"/>
                  </a:lnTo>
                  <a:lnTo>
                    <a:pt x="138151" y="1286874"/>
                  </a:lnTo>
                  <a:lnTo>
                    <a:pt x="137343" y="1282374"/>
                  </a:lnTo>
                  <a:lnTo>
                    <a:pt x="136528" y="1277875"/>
                  </a:lnTo>
                  <a:lnTo>
                    <a:pt x="135710" y="1273375"/>
                  </a:lnTo>
                  <a:lnTo>
                    <a:pt x="134888" y="1268876"/>
                  </a:lnTo>
                  <a:lnTo>
                    <a:pt x="134063" y="1264376"/>
                  </a:lnTo>
                  <a:lnTo>
                    <a:pt x="133237" y="1259877"/>
                  </a:lnTo>
                  <a:lnTo>
                    <a:pt x="132409" y="1255377"/>
                  </a:lnTo>
                  <a:lnTo>
                    <a:pt x="131580" y="1250877"/>
                  </a:lnTo>
                  <a:lnTo>
                    <a:pt x="130749" y="1246378"/>
                  </a:lnTo>
                  <a:lnTo>
                    <a:pt x="129916" y="1241878"/>
                  </a:lnTo>
                  <a:lnTo>
                    <a:pt x="129079" y="1237379"/>
                  </a:lnTo>
                  <a:lnTo>
                    <a:pt x="128237" y="1232879"/>
                  </a:lnTo>
                  <a:lnTo>
                    <a:pt x="127391" y="1228380"/>
                  </a:lnTo>
                  <a:lnTo>
                    <a:pt x="126537" y="1223880"/>
                  </a:lnTo>
                  <a:lnTo>
                    <a:pt x="125675" y="1219381"/>
                  </a:lnTo>
                  <a:lnTo>
                    <a:pt x="124800" y="1214881"/>
                  </a:lnTo>
                  <a:lnTo>
                    <a:pt x="123914" y="1210381"/>
                  </a:lnTo>
                  <a:lnTo>
                    <a:pt x="123014" y="1205882"/>
                  </a:lnTo>
                  <a:lnTo>
                    <a:pt x="122099" y="1201382"/>
                  </a:lnTo>
                  <a:lnTo>
                    <a:pt x="121167" y="1196883"/>
                  </a:lnTo>
                  <a:lnTo>
                    <a:pt x="120211" y="1192383"/>
                  </a:lnTo>
                  <a:lnTo>
                    <a:pt x="119236" y="1187884"/>
                  </a:lnTo>
                  <a:lnTo>
                    <a:pt x="118241" y="1183384"/>
                  </a:lnTo>
                  <a:lnTo>
                    <a:pt x="117223" y="1178884"/>
                  </a:lnTo>
                  <a:lnTo>
                    <a:pt x="116182" y="1174385"/>
                  </a:lnTo>
                  <a:lnTo>
                    <a:pt x="115112" y="1169885"/>
                  </a:lnTo>
                  <a:lnTo>
                    <a:pt x="114017" y="1165386"/>
                  </a:lnTo>
                  <a:lnTo>
                    <a:pt x="112897" y="1160886"/>
                  </a:lnTo>
                  <a:lnTo>
                    <a:pt x="111751" y="1156387"/>
                  </a:lnTo>
                  <a:lnTo>
                    <a:pt x="110581" y="1151887"/>
                  </a:lnTo>
                  <a:lnTo>
                    <a:pt x="109382" y="1147388"/>
                  </a:lnTo>
                  <a:lnTo>
                    <a:pt x="108154" y="1142888"/>
                  </a:lnTo>
                  <a:lnTo>
                    <a:pt x="106901" y="1138388"/>
                  </a:lnTo>
                  <a:lnTo>
                    <a:pt x="105623" y="1133889"/>
                  </a:lnTo>
                  <a:lnTo>
                    <a:pt x="104322" y="1129389"/>
                  </a:lnTo>
                  <a:lnTo>
                    <a:pt x="102995" y="1124890"/>
                  </a:lnTo>
                  <a:lnTo>
                    <a:pt x="101638" y="1120390"/>
                  </a:lnTo>
                  <a:lnTo>
                    <a:pt x="100259" y="1115891"/>
                  </a:lnTo>
                  <a:lnTo>
                    <a:pt x="98856" y="1111391"/>
                  </a:lnTo>
                  <a:lnTo>
                    <a:pt x="97432" y="1106892"/>
                  </a:lnTo>
                  <a:lnTo>
                    <a:pt x="95986" y="1102392"/>
                  </a:lnTo>
                  <a:lnTo>
                    <a:pt x="94512" y="1097892"/>
                  </a:lnTo>
                  <a:lnTo>
                    <a:pt x="93018" y="1093393"/>
                  </a:lnTo>
                  <a:lnTo>
                    <a:pt x="91503" y="1088893"/>
                  </a:lnTo>
                  <a:lnTo>
                    <a:pt x="89968" y="1084394"/>
                  </a:lnTo>
                  <a:lnTo>
                    <a:pt x="88415" y="1079894"/>
                  </a:lnTo>
                  <a:lnTo>
                    <a:pt x="86840" y="1075395"/>
                  </a:lnTo>
                  <a:lnTo>
                    <a:pt x="85247" y="1070895"/>
                  </a:lnTo>
                  <a:lnTo>
                    <a:pt x="83637" y="1066395"/>
                  </a:lnTo>
                  <a:lnTo>
                    <a:pt x="82012" y="1061896"/>
                  </a:lnTo>
                  <a:lnTo>
                    <a:pt x="80374" y="1057396"/>
                  </a:lnTo>
                  <a:lnTo>
                    <a:pt x="78722" y="1052897"/>
                  </a:lnTo>
                  <a:lnTo>
                    <a:pt x="77057" y="1048397"/>
                  </a:lnTo>
                  <a:lnTo>
                    <a:pt x="75383" y="1043898"/>
                  </a:lnTo>
                  <a:lnTo>
                    <a:pt x="73702" y="1039398"/>
                  </a:lnTo>
                  <a:lnTo>
                    <a:pt x="72017" y="1034899"/>
                  </a:lnTo>
                  <a:lnTo>
                    <a:pt x="70327" y="1030399"/>
                  </a:lnTo>
                  <a:lnTo>
                    <a:pt x="68637" y="1025899"/>
                  </a:lnTo>
                  <a:lnTo>
                    <a:pt x="66949" y="1021400"/>
                  </a:lnTo>
                  <a:lnTo>
                    <a:pt x="65265" y="1016900"/>
                  </a:lnTo>
                  <a:lnTo>
                    <a:pt x="63586" y="1012401"/>
                  </a:lnTo>
                  <a:lnTo>
                    <a:pt x="61916" y="1007901"/>
                  </a:lnTo>
                  <a:lnTo>
                    <a:pt x="60258" y="1003402"/>
                  </a:lnTo>
                  <a:lnTo>
                    <a:pt x="58615" y="998902"/>
                  </a:lnTo>
                  <a:lnTo>
                    <a:pt x="56987" y="994402"/>
                  </a:lnTo>
                  <a:lnTo>
                    <a:pt x="55376" y="989903"/>
                  </a:lnTo>
                  <a:lnTo>
                    <a:pt x="53782" y="985403"/>
                  </a:lnTo>
                  <a:lnTo>
                    <a:pt x="52211" y="980904"/>
                  </a:lnTo>
                  <a:lnTo>
                    <a:pt x="50665" y="976404"/>
                  </a:lnTo>
                  <a:lnTo>
                    <a:pt x="49141" y="971905"/>
                  </a:lnTo>
                  <a:lnTo>
                    <a:pt x="47640" y="967405"/>
                  </a:lnTo>
                  <a:lnTo>
                    <a:pt x="46163" y="962906"/>
                  </a:lnTo>
                  <a:lnTo>
                    <a:pt x="44710" y="958406"/>
                  </a:lnTo>
                  <a:lnTo>
                    <a:pt x="43286" y="953906"/>
                  </a:lnTo>
                  <a:lnTo>
                    <a:pt x="41886" y="949407"/>
                  </a:lnTo>
                  <a:lnTo>
                    <a:pt x="40509" y="944907"/>
                  </a:lnTo>
                  <a:lnTo>
                    <a:pt x="39154" y="940408"/>
                  </a:lnTo>
                  <a:lnTo>
                    <a:pt x="37820" y="935908"/>
                  </a:lnTo>
                  <a:lnTo>
                    <a:pt x="36510" y="931409"/>
                  </a:lnTo>
                  <a:lnTo>
                    <a:pt x="35220" y="926909"/>
                  </a:lnTo>
                  <a:lnTo>
                    <a:pt x="33946" y="922410"/>
                  </a:lnTo>
                  <a:lnTo>
                    <a:pt x="32688" y="917910"/>
                  </a:lnTo>
                  <a:lnTo>
                    <a:pt x="31444" y="913410"/>
                  </a:lnTo>
                  <a:lnTo>
                    <a:pt x="30214" y="908911"/>
                  </a:lnTo>
                  <a:lnTo>
                    <a:pt x="28996" y="904411"/>
                  </a:lnTo>
                  <a:lnTo>
                    <a:pt x="27787" y="899912"/>
                  </a:lnTo>
                  <a:lnTo>
                    <a:pt x="26586" y="895412"/>
                  </a:lnTo>
                  <a:lnTo>
                    <a:pt x="25392" y="890913"/>
                  </a:lnTo>
                  <a:lnTo>
                    <a:pt x="24203" y="886413"/>
                  </a:lnTo>
                  <a:lnTo>
                    <a:pt x="23020" y="881913"/>
                  </a:lnTo>
                  <a:lnTo>
                    <a:pt x="21842" y="877414"/>
                  </a:lnTo>
                  <a:lnTo>
                    <a:pt x="20667" y="872914"/>
                  </a:lnTo>
                  <a:lnTo>
                    <a:pt x="19497" y="868415"/>
                  </a:lnTo>
                  <a:lnTo>
                    <a:pt x="18331" y="863915"/>
                  </a:lnTo>
                  <a:lnTo>
                    <a:pt x="17173" y="859416"/>
                  </a:lnTo>
                  <a:lnTo>
                    <a:pt x="16022" y="854916"/>
                  </a:lnTo>
                  <a:lnTo>
                    <a:pt x="14881" y="850417"/>
                  </a:lnTo>
                  <a:lnTo>
                    <a:pt x="13751" y="845917"/>
                  </a:lnTo>
                  <a:lnTo>
                    <a:pt x="12635" y="841417"/>
                  </a:lnTo>
                  <a:lnTo>
                    <a:pt x="11538" y="836918"/>
                  </a:lnTo>
                  <a:lnTo>
                    <a:pt x="10465" y="832418"/>
                  </a:lnTo>
                  <a:lnTo>
                    <a:pt x="9418" y="827919"/>
                  </a:lnTo>
                  <a:lnTo>
                    <a:pt x="8400" y="823419"/>
                  </a:lnTo>
                  <a:lnTo>
                    <a:pt x="7415" y="818920"/>
                  </a:lnTo>
                  <a:lnTo>
                    <a:pt x="6467" y="814420"/>
                  </a:lnTo>
                  <a:lnTo>
                    <a:pt x="5574" y="809920"/>
                  </a:lnTo>
                  <a:lnTo>
                    <a:pt x="4730" y="805421"/>
                  </a:lnTo>
                  <a:lnTo>
                    <a:pt x="3938" y="800921"/>
                  </a:lnTo>
                  <a:lnTo>
                    <a:pt x="3203" y="796422"/>
                  </a:lnTo>
                  <a:lnTo>
                    <a:pt x="2529" y="791922"/>
                  </a:lnTo>
                  <a:lnTo>
                    <a:pt x="1934" y="787423"/>
                  </a:lnTo>
                  <a:lnTo>
                    <a:pt x="1416" y="782923"/>
                  </a:lnTo>
                  <a:lnTo>
                    <a:pt x="971" y="778424"/>
                  </a:lnTo>
                  <a:lnTo>
                    <a:pt x="603" y="773924"/>
                  </a:lnTo>
                  <a:lnTo>
                    <a:pt x="313" y="769424"/>
                  </a:lnTo>
                  <a:lnTo>
                    <a:pt x="115" y="764925"/>
                  </a:lnTo>
                  <a:lnTo>
                    <a:pt x="15" y="760425"/>
                  </a:lnTo>
                  <a:lnTo>
                    <a:pt x="0" y="755926"/>
                  </a:lnTo>
                  <a:lnTo>
                    <a:pt x="70" y="751426"/>
                  </a:lnTo>
                  <a:lnTo>
                    <a:pt x="225" y="746927"/>
                  </a:lnTo>
                  <a:lnTo>
                    <a:pt x="468" y="742427"/>
                  </a:lnTo>
                  <a:lnTo>
                    <a:pt x="820" y="737928"/>
                  </a:lnTo>
                  <a:lnTo>
                    <a:pt x="1255" y="733428"/>
                  </a:lnTo>
                  <a:lnTo>
                    <a:pt x="1772" y="728928"/>
                  </a:lnTo>
                  <a:lnTo>
                    <a:pt x="2371" y="724429"/>
                  </a:lnTo>
                  <a:lnTo>
                    <a:pt x="3049" y="719929"/>
                  </a:lnTo>
                  <a:lnTo>
                    <a:pt x="3822" y="715430"/>
                  </a:lnTo>
                  <a:lnTo>
                    <a:pt x="4676" y="710930"/>
                  </a:lnTo>
                  <a:lnTo>
                    <a:pt x="5602" y="706431"/>
                  </a:lnTo>
                  <a:lnTo>
                    <a:pt x="6599" y="701931"/>
                  </a:lnTo>
                  <a:lnTo>
                    <a:pt x="7665" y="697431"/>
                  </a:lnTo>
                  <a:lnTo>
                    <a:pt x="8805" y="692932"/>
                  </a:lnTo>
                  <a:lnTo>
                    <a:pt x="10020" y="688432"/>
                  </a:lnTo>
                  <a:lnTo>
                    <a:pt x="11297" y="683933"/>
                  </a:lnTo>
                  <a:lnTo>
                    <a:pt x="12632" y="679433"/>
                  </a:lnTo>
                  <a:lnTo>
                    <a:pt x="14025" y="674934"/>
                  </a:lnTo>
                  <a:lnTo>
                    <a:pt x="15475" y="670434"/>
                  </a:lnTo>
                  <a:lnTo>
                    <a:pt x="16990" y="665935"/>
                  </a:lnTo>
                  <a:lnTo>
                    <a:pt x="18555" y="661435"/>
                  </a:lnTo>
                  <a:lnTo>
                    <a:pt x="20167" y="656935"/>
                  </a:lnTo>
                  <a:lnTo>
                    <a:pt x="21824" y="652436"/>
                  </a:lnTo>
                  <a:lnTo>
                    <a:pt x="23523" y="647936"/>
                  </a:lnTo>
                  <a:lnTo>
                    <a:pt x="25270" y="643437"/>
                  </a:lnTo>
                  <a:lnTo>
                    <a:pt x="27054" y="638937"/>
                  </a:lnTo>
                  <a:lnTo>
                    <a:pt x="28870" y="634438"/>
                  </a:lnTo>
                  <a:lnTo>
                    <a:pt x="30715" y="629938"/>
                  </a:lnTo>
                  <a:lnTo>
                    <a:pt x="32585" y="625438"/>
                  </a:lnTo>
                  <a:lnTo>
                    <a:pt x="34480" y="620939"/>
                  </a:lnTo>
                  <a:lnTo>
                    <a:pt x="36394" y="616439"/>
                  </a:lnTo>
                  <a:lnTo>
                    <a:pt x="38321" y="611940"/>
                  </a:lnTo>
                  <a:lnTo>
                    <a:pt x="40257" y="607440"/>
                  </a:lnTo>
                  <a:lnTo>
                    <a:pt x="42199" y="602941"/>
                  </a:lnTo>
                  <a:lnTo>
                    <a:pt x="44143" y="598441"/>
                  </a:lnTo>
                  <a:lnTo>
                    <a:pt x="46085" y="593942"/>
                  </a:lnTo>
                  <a:lnTo>
                    <a:pt x="48020" y="589442"/>
                  </a:lnTo>
                  <a:lnTo>
                    <a:pt x="49947" y="584942"/>
                  </a:lnTo>
                  <a:lnTo>
                    <a:pt x="51864" y="580443"/>
                  </a:lnTo>
                  <a:lnTo>
                    <a:pt x="53768" y="575943"/>
                  </a:lnTo>
                  <a:lnTo>
                    <a:pt x="55654" y="571444"/>
                  </a:lnTo>
                  <a:lnTo>
                    <a:pt x="57523" y="566944"/>
                  </a:lnTo>
                  <a:lnTo>
                    <a:pt x="59375" y="562445"/>
                  </a:lnTo>
                  <a:lnTo>
                    <a:pt x="61212" y="557945"/>
                  </a:lnTo>
                  <a:lnTo>
                    <a:pt x="63033" y="553446"/>
                  </a:lnTo>
                  <a:lnTo>
                    <a:pt x="64836" y="548946"/>
                  </a:lnTo>
                  <a:lnTo>
                    <a:pt x="66625" y="544446"/>
                  </a:lnTo>
                  <a:lnTo>
                    <a:pt x="68404" y="539947"/>
                  </a:lnTo>
                  <a:lnTo>
                    <a:pt x="70174" y="535447"/>
                  </a:lnTo>
                  <a:lnTo>
                    <a:pt x="71938" y="530948"/>
                  </a:lnTo>
                  <a:lnTo>
                    <a:pt x="73698" y="526448"/>
                  </a:lnTo>
                  <a:lnTo>
                    <a:pt x="75459" y="521949"/>
                  </a:lnTo>
                  <a:lnTo>
                    <a:pt x="77224" y="517449"/>
                  </a:lnTo>
                  <a:lnTo>
                    <a:pt x="78996" y="512949"/>
                  </a:lnTo>
                  <a:lnTo>
                    <a:pt x="80777" y="508450"/>
                  </a:lnTo>
                  <a:lnTo>
                    <a:pt x="82570" y="503950"/>
                  </a:lnTo>
                  <a:lnTo>
                    <a:pt x="84382" y="499451"/>
                  </a:lnTo>
                  <a:lnTo>
                    <a:pt x="86213" y="494951"/>
                  </a:lnTo>
                  <a:lnTo>
                    <a:pt x="88062" y="490452"/>
                  </a:lnTo>
                  <a:lnTo>
                    <a:pt x="89932" y="485952"/>
                  </a:lnTo>
                  <a:lnTo>
                    <a:pt x="91822" y="481453"/>
                  </a:lnTo>
                  <a:lnTo>
                    <a:pt x="93736" y="476953"/>
                  </a:lnTo>
                  <a:lnTo>
                    <a:pt x="95674" y="472453"/>
                  </a:lnTo>
                  <a:lnTo>
                    <a:pt x="97630" y="467954"/>
                  </a:lnTo>
                  <a:lnTo>
                    <a:pt x="99605" y="463454"/>
                  </a:lnTo>
                  <a:lnTo>
                    <a:pt x="101595" y="458955"/>
                  </a:lnTo>
                  <a:lnTo>
                    <a:pt x="103599" y="454455"/>
                  </a:lnTo>
                  <a:lnTo>
                    <a:pt x="105616" y="449956"/>
                  </a:lnTo>
                  <a:lnTo>
                    <a:pt x="107638" y="445456"/>
                  </a:lnTo>
                  <a:lnTo>
                    <a:pt x="109662" y="440956"/>
                  </a:lnTo>
                  <a:lnTo>
                    <a:pt x="111685" y="436457"/>
                  </a:lnTo>
                  <a:lnTo>
                    <a:pt x="113703" y="431957"/>
                  </a:lnTo>
                  <a:lnTo>
                    <a:pt x="115707" y="427458"/>
                  </a:lnTo>
                  <a:lnTo>
                    <a:pt x="117696" y="422958"/>
                  </a:lnTo>
                  <a:lnTo>
                    <a:pt x="119664" y="418459"/>
                  </a:lnTo>
                  <a:lnTo>
                    <a:pt x="121610" y="413959"/>
                  </a:lnTo>
                  <a:lnTo>
                    <a:pt x="123528" y="409460"/>
                  </a:lnTo>
                  <a:lnTo>
                    <a:pt x="125409" y="404960"/>
                  </a:lnTo>
                  <a:lnTo>
                    <a:pt x="127249" y="400460"/>
                  </a:lnTo>
                  <a:lnTo>
                    <a:pt x="129051" y="395961"/>
                  </a:lnTo>
                  <a:lnTo>
                    <a:pt x="130811" y="391461"/>
                  </a:lnTo>
                  <a:lnTo>
                    <a:pt x="132526" y="386962"/>
                  </a:lnTo>
                  <a:lnTo>
                    <a:pt x="134192" y="382462"/>
                  </a:lnTo>
                  <a:lnTo>
                    <a:pt x="135798" y="377963"/>
                  </a:lnTo>
                  <a:lnTo>
                    <a:pt x="137355" y="373463"/>
                  </a:lnTo>
                  <a:lnTo>
                    <a:pt x="138861" y="368964"/>
                  </a:lnTo>
                  <a:lnTo>
                    <a:pt x="140316" y="364464"/>
                  </a:lnTo>
                  <a:lnTo>
                    <a:pt x="141719" y="359964"/>
                  </a:lnTo>
                  <a:lnTo>
                    <a:pt x="143057" y="355465"/>
                  </a:lnTo>
                  <a:lnTo>
                    <a:pt x="144343" y="350965"/>
                  </a:lnTo>
                  <a:lnTo>
                    <a:pt x="145580" y="346466"/>
                  </a:lnTo>
                  <a:lnTo>
                    <a:pt x="146769" y="341966"/>
                  </a:lnTo>
                  <a:lnTo>
                    <a:pt x="147910" y="337467"/>
                  </a:lnTo>
                  <a:lnTo>
                    <a:pt x="148995" y="332967"/>
                  </a:lnTo>
                  <a:lnTo>
                    <a:pt x="150033" y="328467"/>
                  </a:lnTo>
                  <a:lnTo>
                    <a:pt x="151028" y="323968"/>
                  </a:lnTo>
                  <a:lnTo>
                    <a:pt x="151983" y="319468"/>
                  </a:lnTo>
                  <a:lnTo>
                    <a:pt x="152899" y="314969"/>
                  </a:lnTo>
                  <a:lnTo>
                    <a:pt x="153775" y="310469"/>
                  </a:lnTo>
                  <a:lnTo>
                    <a:pt x="154609" y="305970"/>
                  </a:lnTo>
                  <a:lnTo>
                    <a:pt x="155410" y="301470"/>
                  </a:lnTo>
                  <a:lnTo>
                    <a:pt x="156181" y="296971"/>
                  </a:lnTo>
                  <a:lnTo>
                    <a:pt x="156922" y="292471"/>
                  </a:lnTo>
                  <a:lnTo>
                    <a:pt x="157634" y="287971"/>
                  </a:lnTo>
                  <a:lnTo>
                    <a:pt x="158313" y="283472"/>
                  </a:lnTo>
                  <a:lnTo>
                    <a:pt x="158968" y="278972"/>
                  </a:lnTo>
                  <a:lnTo>
                    <a:pt x="159599" y="274473"/>
                  </a:lnTo>
                  <a:lnTo>
                    <a:pt x="160208" y="269973"/>
                  </a:lnTo>
                  <a:lnTo>
                    <a:pt x="160795" y="265474"/>
                  </a:lnTo>
                  <a:lnTo>
                    <a:pt x="161358" y="260974"/>
                  </a:lnTo>
                  <a:lnTo>
                    <a:pt x="161900" y="256474"/>
                  </a:lnTo>
                  <a:lnTo>
                    <a:pt x="162423" y="251975"/>
                  </a:lnTo>
                  <a:lnTo>
                    <a:pt x="162927" y="247475"/>
                  </a:lnTo>
                  <a:lnTo>
                    <a:pt x="163414" y="242976"/>
                  </a:lnTo>
                  <a:lnTo>
                    <a:pt x="163882" y="238476"/>
                  </a:lnTo>
                  <a:lnTo>
                    <a:pt x="164330" y="233977"/>
                  </a:lnTo>
                  <a:lnTo>
                    <a:pt x="164760" y="229477"/>
                  </a:lnTo>
                  <a:lnTo>
                    <a:pt x="165175" y="224978"/>
                  </a:lnTo>
                  <a:lnTo>
                    <a:pt x="165573" y="220478"/>
                  </a:lnTo>
                  <a:lnTo>
                    <a:pt x="165955" y="215978"/>
                  </a:lnTo>
                  <a:lnTo>
                    <a:pt x="166316" y="211479"/>
                  </a:lnTo>
                  <a:lnTo>
                    <a:pt x="166661" y="206979"/>
                  </a:lnTo>
                  <a:lnTo>
                    <a:pt x="166991" y="202480"/>
                  </a:lnTo>
                  <a:lnTo>
                    <a:pt x="167305" y="197980"/>
                  </a:lnTo>
                  <a:lnTo>
                    <a:pt x="167604" y="193481"/>
                  </a:lnTo>
                  <a:lnTo>
                    <a:pt x="167885" y="188981"/>
                  </a:lnTo>
                  <a:lnTo>
                    <a:pt x="168150" y="184482"/>
                  </a:lnTo>
                  <a:lnTo>
                    <a:pt x="168400" y="179982"/>
                  </a:lnTo>
                  <a:lnTo>
                    <a:pt x="168637" y="175482"/>
                  </a:lnTo>
                  <a:lnTo>
                    <a:pt x="168860" y="170983"/>
                  </a:lnTo>
                  <a:lnTo>
                    <a:pt x="169068" y="166483"/>
                  </a:lnTo>
                  <a:lnTo>
                    <a:pt x="169261" y="161984"/>
                  </a:lnTo>
                  <a:lnTo>
                    <a:pt x="169443" y="157484"/>
                  </a:lnTo>
                  <a:lnTo>
                    <a:pt x="169613" y="152985"/>
                  </a:lnTo>
                  <a:lnTo>
                    <a:pt x="169772" y="148485"/>
                  </a:lnTo>
                  <a:lnTo>
                    <a:pt x="169921" y="143985"/>
                  </a:lnTo>
                  <a:lnTo>
                    <a:pt x="170057" y="139486"/>
                  </a:lnTo>
                  <a:lnTo>
                    <a:pt x="170186" y="134986"/>
                  </a:lnTo>
                  <a:lnTo>
                    <a:pt x="170306" y="130487"/>
                  </a:lnTo>
                  <a:lnTo>
                    <a:pt x="170419" y="125987"/>
                  </a:lnTo>
                  <a:lnTo>
                    <a:pt x="170525" y="121488"/>
                  </a:lnTo>
                  <a:lnTo>
                    <a:pt x="170623" y="116988"/>
                  </a:lnTo>
                  <a:lnTo>
                    <a:pt x="170715" y="112489"/>
                  </a:lnTo>
                  <a:lnTo>
                    <a:pt x="170803" y="107989"/>
                  </a:lnTo>
                  <a:lnTo>
                    <a:pt x="170886" y="103489"/>
                  </a:lnTo>
                  <a:lnTo>
                    <a:pt x="170965" y="98990"/>
                  </a:lnTo>
                  <a:lnTo>
                    <a:pt x="171040" y="94490"/>
                  </a:lnTo>
                  <a:lnTo>
                    <a:pt x="171111" y="89991"/>
                  </a:lnTo>
                  <a:lnTo>
                    <a:pt x="171179" y="85491"/>
                  </a:lnTo>
                  <a:lnTo>
                    <a:pt x="171245" y="80992"/>
                  </a:lnTo>
                  <a:lnTo>
                    <a:pt x="171308" y="76492"/>
                  </a:lnTo>
                  <a:lnTo>
                    <a:pt x="171369" y="71992"/>
                  </a:lnTo>
                  <a:lnTo>
                    <a:pt x="171428" y="67493"/>
                  </a:lnTo>
                  <a:lnTo>
                    <a:pt x="171484" y="62993"/>
                  </a:lnTo>
                  <a:lnTo>
                    <a:pt x="171539" y="58494"/>
                  </a:lnTo>
                  <a:lnTo>
                    <a:pt x="171593" y="53994"/>
                  </a:lnTo>
                  <a:lnTo>
                    <a:pt x="171644" y="49495"/>
                  </a:lnTo>
                  <a:lnTo>
                    <a:pt x="171694" y="44995"/>
                  </a:lnTo>
                  <a:lnTo>
                    <a:pt x="171743" y="40496"/>
                  </a:lnTo>
                  <a:lnTo>
                    <a:pt x="171790" y="35996"/>
                  </a:lnTo>
                  <a:lnTo>
                    <a:pt x="171836" y="31496"/>
                  </a:lnTo>
                  <a:lnTo>
                    <a:pt x="171881" y="26997"/>
                  </a:lnTo>
                  <a:lnTo>
                    <a:pt x="171924" y="22497"/>
                  </a:lnTo>
                  <a:lnTo>
                    <a:pt x="171967" y="17998"/>
                  </a:lnTo>
                  <a:lnTo>
                    <a:pt x="172008" y="13498"/>
                  </a:lnTo>
                  <a:lnTo>
                    <a:pt x="172049" y="8999"/>
                  </a:lnTo>
                  <a:lnTo>
                    <a:pt x="172088" y="4499"/>
                  </a:lnTo>
                  <a:lnTo>
                    <a:pt x="172127" y="0"/>
                  </a:lnTo>
                  <a:lnTo>
                    <a:pt x="173775" y="0"/>
                  </a:lnTo>
                  <a:lnTo>
                    <a:pt x="173813" y="4499"/>
                  </a:lnTo>
                  <a:lnTo>
                    <a:pt x="173853" y="8999"/>
                  </a:lnTo>
                  <a:lnTo>
                    <a:pt x="173893" y="13498"/>
                  </a:lnTo>
                  <a:lnTo>
                    <a:pt x="173935" y="17998"/>
                  </a:lnTo>
                  <a:lnTo>
                    <a:pt x="173977" y="22497"/>
                  </a:lnTo>
                  <a:lnTo>
                    <a:pt x="174021" y="26997"/>
                  </a:lnTo>
                  <a:lnTo>
                    <a:pt x="174065" y="31496"/>
                  </a:lnTo>
                  <a:lnTo>
                    <a:pt x="174111" y="35996"/>
                  </a:lnTo>
                  <a:lnTo>
                    <a:pt x="174159" y="40496"/>
                  </a:lnTo>
                  <a:lnTo>
                    <a:pt x="174207" y="44995"/>
                  </a:lnTo>
                  <a:lnTo>
                    <a:pt x="174257" y="49495"/>
                  </a:lnTo>
                  <a:lnTo>
                    <a:pt x="174309" y="53994"/>
                  </a:lnTo>
                  <a:lnTo>
                    <a:pt x="174362" y="58494"/>
                  </a:lnTo>
                  <a:lnTo>
                    <a:pt x="174417" y="62993"/>
                  </a:lnTo>
                  <a:lnTo>
                    <a:pt x="174474" y="67493"/>
                  </a:lnTo>
                  <a:lnTo>
                    <a:pt x="174533" y="71992"/>
                  </a:lnTo>
                  <a:lnTo>
                    <a:pt x="174594" y="76492"/>
                  </a:lnTo>
                  <a:lnTo>
                    <a:pt x="174657" y="80992"/>
                  </a:lnTo>
                  <a:lnTo>
                    <a:pt x="174722" y="85491"/>
                  </a:lnTo>
                  <a:lnTo>
                    <a:pt x="174791" y="89991"/>
                  </a:lnTo>
                  <a:lnTo>
                    <a:pt x="174862" y="94490"/>
                  </a:lnTo>
                  <a:lnTo>
                    <a:pt x="174937" y="98990"/>
                  </a:lnTo>
                  <a:lnTo>
                    <a:pt x="175016" y="103489"/>
                  </a:lnTo>
                  <a:lnTo>
                    <a:pt x="175099" y="107989"/>
                  </a:lnTo>
                  <a:lnTo>
                    <a:pt x="175186" y="112489"/>
                  </a:lnTo>
                  <a:lnTo>
                    <a:pt x="175279" y="116988"/>
                  </a:lnTo>
                  <a:lnTo>
                    <a:pt x="175377" y="121488"/>
                  </a:lnTo>
                  <a:lnTo>
                    <a:pt x="175483" y="125987"/>
                  </a:lnTo>
                  <a:lnTo>
                    <a:pt x="175596" y="130487"/>
                  </a:lnTo>
                  <a:lnTo>
                    <a:pt x="175716" y="134986"/>
                  </a:lnTo>
                  <a:lnTo>
                    <a:pt x="175844" y="139486"/>
                  </a:lnTo>
                  <a:lnTo>
                    <a:pt x="175981" y="143985"/>
                  </a:lnTo>
                  <a:lnTo>
                    <a:pt x="176130" y="148485"/>
                  </a:lnTo>
                  <a:lnTo>
                    <a:pt x="176289" y="152985"/>
                  </a:lnTo>
                  <a:lnTo>
                    <a:pt x="176459" y="157484"/>
                  </a:lnTo>
                  <a:lnTo>
                    <a:pt x="176640" y="161984"/>
                  </a:lnTo>
                  <a:lnTo>
                    <a:pt x="176834" y="166483"/>
                  </a:lnTo>
                  <a:lnTo>
                    <a:pt x="177042" y="170983"/>
                  </a:lnTo>
                  <a:lnTo>
                    <a:pt x="177265" y="175482"/>
                  </a:lnTo>
                  <a:lnTo>
                    <a:pt x="177501" y="179982"/>
                  </a:lnTo>
                  <a:lnTo>
                    <a:pt x="177752" y="184482"/>
                  </a:lnTo>
                  <a:lnTo>
                    <a:pt x="178017" y="188981"/>
                  </a:lnTo>
                  <a:lnTo>
                    <a:pt x="178297" y="193481"/>
                  </a:lnTo>
                  <a:lnTo>
                    <a:pt x="178596" y="197980"/>
                  </a:lnTo>
                  <a:lnTo>
                    <a:pt x="178911" y="202480"/>
                  </a:lnTo>
                  <a:lnTo>
                    <a:pt x="179240" y="206979"/>
                  </a:lnTo>
                  <a:lnTo>
                    <a:pt x="179586" y="211479"/>
                  </a:lnTo>
                  <a:lnTo>
                    <a:pt x="179947" y="215978"/>
                  </a:lnTo>
                  <a:lnTo>
                    <a:pt x="180329" y="220478"/>
                  </a:lnTo>
                  <a:lnTo>
                    <a:pt x="180727" y="224978"/>
                  </a:lnTo>
                  <a:lnTo>
                    <a:pt x="181141" y="229477"/>
                  </a:lnTo>
                  <a:lnTo>
                    <a:pt x="181572" y="233977"/>
                  </a:lnTo>
                  <a:lnTo>
                    <a:pt x="182020" y="238476"/>
                  </a:lnTo>
                  <a:lnTo>
                    <a:pt x="182487" y="242976"/>
                  </a:lnTo>
                  <a:lnTo>
                    <a:pt x="182974" y="247475"/>
                  </a:lnTo>
                  <a:lnTo>
                    <a:pt x="183479" y="251975"/>
                  </a:lnTo>
                  <a:lnTo>
                    <a:pt x="184002" y="256474"/>
                  </a:lnTo>
                  <a:lnTo>
                    <a:pt x="184544" y="260974"/>
                  </a:lnTo>
                  <a:lnTo>
                    <a:pt x="185106" y="265474"/>
                  </a:lnTo>
                  <a:lnTo>
                    <a:pt x="185694" y="269973"/>
                  </a:lnTo>
                  <a:lnTo>
                    <a:pt x="186303" y="274473"/>
                  </a:lnTo>
                  <a:lnTo>
                    <a:pt x="186934" y="278972"/>
                  </a:lnTo>
                  <a:lnTo>
                    <a:pt x="187588" y="283472"/>
                  </a:lnTo>
                  <a:lnTo>
                    <a:pt x="188267" y="287971"/>
                  </a:lnTo>
                  <a:lnTo>
                    <a:pt x="188980" y="292471"/>
                  </a:lnTo>
                  <a:lnTo>
                    <a:pt x="189721" y="296971"/>
                  </a:lnTo>
                  <a:lnTo>
                    <a:pt x="190491" y="301470"/>
                  </a:lnTo>
                  <a:lnTo>
                    <a:pt x="191293" y="305970"/>
                  </a:lnTo>
                  <a:lnTo>
                    <a:pt x="192127" y="310469"/>
                  </a:lnTo>
                  <a:lnTo>
                    <a:pt x="193002" y="314969"/>
                  </a:lnTo>
                  <a:lnTo>
                    <a:pt x="193918" y="319468"/>
                  </a:lnTo>
                  <a:lnTo>
                    <a:pt x="194873" y="323968"/>
                  </a:lnTo>
                  <a:lnTo>
                    <a:pt x="195869" y="328467"/>
                  </a:lnTo>
                  <a:lnTo>
                    <a:pt x="196906" y="332967"/>
                  </a:lnTo>
                  <a:lnTo>
                    <a:pt x="197992" y="337467"/>
                  </a:lnTo>
                  <a:lnTo>
                    <a:pt x="199133" y="341966"/>
                  </a:lnTo>
                  <a:lnTo>
                    <a:pt x="200321" y="346466"/>
                  </a:lnTo>
                  <a:lnTo>
                    <a:pt x="201558" y="350965"/>
                  </a:lnTo>
                  <a:lnTo>
                    <a:pt x="202845" y="355465"/>
                  </a:lnTo>
                  <a:lnTo>
                    <a:pt x="204182" y="359964"/>
                  </a:lnTo>
                  <a:lnTo>
                    <a:pt x="205586" y="364464"/>
                  </a:lnTo>
                  <a:lnTo>
                    <a:pt x="207041" y="368964"/>
                  </a:lnTo>
                  <a:lnTo>
                    <a:pt x="208547" y="373463"/>
                  </a:lnTo>
                  <a:lnTo>
                    <a:pt x="210103" y="377963"/>
                  </a:lnTo>
                  <a:lnTo>
                    <a:pt x="211710" y="382462"/>
                  </a:lnTo>
                  <a:lnTo>
                    <a:pt x="213375" y="386962"/>
                  </a:lnTo>
                  <a:lnTo>
                    <a:pt x="215091" y="391461"/>
                  </a:lnTo>
                  <a:lnTo>
                    <a:pt x="216851" y="395961"/>
                  </a:lnTo>
                  <a:lnTo>
                    <a:pt x="218652" y="400460"/>
                  </a:lnTo>
                  <a:lnTo>
                    <a:pt x="220493" y="404960"/>
                  </a:lnTo>
                  <a:lnTo>
                    <a:pt x="222374" y="409460"/>
                  </a:lnTo>
                  <a:lnTo>
                    <a:pt x="224292" y="413959"/>
                  </a:lnTo>
                  <a:lnTo>
                    <a:pt x="226237" y="418459"/>
                  </a:lnTo>
                  <a:lnTo>
                    <a:pt x="228206" y="422958"/>
                  </a:lnTo>
                  <a:lnTo>
                    <a:pt x="230194" y="427458"/>
                  </a:lnTo>
                  <a:lnTo>
                    <a:pt x="232199" y="431957"/>
                  </a:lnTo>
                  <a:lnTo>
                    <a:pt x="234217" y="436457"/>
                  </a:lnTo>
                  <a:lnTo>
                    <a:pt x="236240" y="440956"/>
                  </a:lnTo>
                  <a:lnTo>
                    <a:pt x="238264" y="445456"/>
                  </a:lnTo>
                  <a:lnTo>
                    <a:pt x="240286" y="449956"/>
                  </a:lnTo>
                  <a:lnTo>
                    <a:pt x="242302" y="454455"/>
                  </a:lnTo>
                  <a:lnTo>
                    <a:pt x="244307" y="458955"/>
                  </a:lnTo>
                  <a:lnTo>
                    <a:pt x="246297" y="463454"/>
                  </a:lnTo>
                  <a:lnTo>
                    <a:pt x="248271" y="467954"/>
                  </a:lnTo>
                  <a:lnTo>
                    <a:pt x="250228" y="472453"/>
                  </a:lnTo>
                  <a:lnTo>
                    <a:pt x="252165" y="476953"/>
                  </a:lnTo>
                  <a:lnTo>
                    <a:pt x="254080" y="481453"/>
                  </a:lnTo>
                  <a:lnTo>
                    <a:pt x="255970" y="485952"/>
                  </a:lnTo>
                  <a:lnTo>
                    <a:pt x="257839" y="490452"/>
                  </a:lnTo>
                  <a:lnTo>
                    <a:pt x="259689" y="494951"/>
                  </a:lnTo>
                  <a:lnTo>
                    <a:pt x="261519" y="499451"/>
                  </a:lnTo>
                  <a:lnTo>
                    <a:pt x="263331" y="503950"/>
                  </a:lnTo>
                  <a:lnTo>
                    <a:pt x="265125" y="508450"/>
                  </a:lnTo>
                  <a:lnTo>
                    <a:pt x="266906" y="512949"/>
                  </a:lnTo>
                  <a:lnTo>
                    <a:pt x="268678" y="517449"/>
                  </a:lnTo>
                  <a:lnTo>
                    <a:pt x="270443" y="521949"/>
                  </a:lnTo>
                  <a:lnTo>
                    <a:pt x="272204" y="526448"/>
                  </a:lnTo>
                  <a:lnTo>
                    <a:pt x="273964" y="530948"/>
                  </a:lnTo>
                  <a:lnTo>
                    <a:pt x="275728" y="535447"/>
                  </a:lnTo>
                  <a:lnTo>
                    <a:pt x="277498" y="539947"/>
                  </a:lnTo>
                  <a:lnTo>
                    <a:pt x="279276" y="544446"/>
                  </a:lnTo>
                  <a:lnTo>
                    <a:pt x="281065" y="548946"/>
                  </a:lnTo>
                  <a:lnTo>
                    <a:pt x="282869" y="553446"/>
                  </a:lnTo>
                  <a:lnTo>
                    <a:pt x="284690" y="557945"/>
                  </a:lnTo>
                  <a:lnTo>
                    <a:pt x="286526" y="562445"/>
                  </a:lnTo>
                  <a:lnTo>
                    <a:pt x="288379" y="566944"/>
                  </a:lnTo>
                  <a:lnTo>
                    <a:pt x="290248" y="571444"/>
                  </a:lnTo>
                  <a:lnTo>
                    <a:pt x="292134" y="575943"/>
                  </a:lnTo>
                  <a:lnTo>
                    <a:pt x="294038" y="580443"/>
                  </a:lnTo>
                  <a:lnTo>
                    <a:pt x="295954" y="584942"/>
                  </a:lnTo>
                  <a:lnTo>
                    <a:pt x="297881" y="589442"/>
                  </a:lnTo>
                  <a:lnTo>
                    <a:pt x="299817" y="593942"/>
                  </a:lnTo>
                  <a:lnTo>
                    <a:pt x="301758" y="598441"/>
                  </a:lnTo>
                  <a:lnTo>
                    <a:pt x="303703" y="602941"/>
                  </a:lnTo>
                  <a:lnTo>
                    <a:pt x="305644" y="607440"/>
                  </a:lnTo>
                  <a:lnTo>
                    <a:pt x="307580" y="611940"/>
                  </a:lnTo>
                  <a:lnTo>
                    <a:pt x="309507" y="616439"/>
                  </a:lnTo>
                  <a:lnTo>
                    <a:pt x="311421" y="620939"/>
                  </a:lnTo>
                  <a:lnTo>
                    <a:pt x="313316" y="625438"/>
                  </a:lnTo>
                  <a:lnTo>
                    <a:pt x="315186" y="629938"/>
                  </a:lnTo>
                  <a:lnTo>
                    <a:pt x="317031" y="634438"/>
                  </a:lnTo>
                  <a:lnTo>
                    <a:pt x="318847" y="638937"/>
                  </a:lnTo>
                  <a:lnTo>
                    <a:pt x="320631" y="643437"/>
                  </a:lnTo>
                  <a:lnTo>
                    <a:pt x="322379" y="647936"/>
                  </a:lnTo>
                  <a:lnTo>
                    <a:pt x="324078" y="652436"/>
                  </a:lnTo>
                  <a:lnTo>
                    <a:pt x="325734" y="656935"/>
                  </a:lnTo>
                  <a:lnTo>
                    <a:pt x="327346" y="661435"/>
                  </a:lnTo>
                  <a:lnTo>
                    <a:pt x="328911" y="665935"/>
                  </a:lnTo>
                  <a:lnTo>
                    <a:pt x="330427" y="670434"/>
                  </a:lnTo>
                  <a:lnTo>
                    <a:pt x="331877" y="674934"/>
                  </a:lnTo>
                  <a:lnTo>
                    <a:pt x="333269" y="679433"/>
                  </a:lnTo>
                  <a:lnTo>
                    <a:pt x="334605" y="683933"/>
                  </a:lnTo>
                  <a:lnTo>
                    <a:pt x="335881" y="688432"/>
                  </a:lnTo>
                  <a:lnTo>
                    <a:pt x="337096" y="692932"/>
                  </a:lnTo>
                  <a:lnTo>
                    <a:pt x="338237" y="697431"/>
                  </a:lnTo>
                  <a:lnTo>
                    <a:pt x="339303" y="701931"/>
                  </a:lnTo>
                  <a:lnTo>
                    <a:pt x="340300" y="706431"/>
                  </a:lnTo>
                  <a:lnTo>
                    <a:pt x="341226" y="710930"/>
                  </a:lnTo>
                  <a:lnTo>
                    <a:pt x="342079" y="715430"/>
                  </a:lnTo>
                  <a:lnTo>
                    <a:pt x="342852" y="719929"/>
                  </a:lnTo>
                  <a:lnTo>
                    <a:pt x="343531" y="724429"/>
                  </a:lnTo>
                  <a:lnTo>
                    <a:pt x="344129" y="728928"/>
                  </a:lnTo>
                  <a:lnTo>
                    <a:pt x="344647" y="733428"/>
                  </a:lnTo>
                  <a:lnTo>
                    <a:pt x="345082" y="737928"/>
                  </a:lnTo>
                  <a:lnTo>
                    <a:pt x="345433" y="742427"/>
                  </a:lnTo>
                  <a:lnTo>
                    <a:pt x="345676" y="746927"/>
                  </a:lnTo>
                  <a:lnTo>
                    <a:pt x="345832" y="751426"/>
                  </a:lnTo>
                  <a:lnTo>
                    <a:pt x="345902" y="755926"/>
                  </a:lnTo>
                  <a:lnTo>
                    <a:pt x="345887" y="760425"/>
                  </a:lnTo>
                  <a:lnTo>
                    <a:pt x="345787" y="764925"/>
                  </a:lnTo>
                  <a:lnTo>
                    <a:pt x="345588" y="769424"/>
                  </a:lnTo>
                  <a:lnTo>
                    <a:pt x="345299" y="773924"/>
                  </a:lnTo>
                  <a:lnTo>
                    <a:pt x="344931" y="778424"/>
                  </a:lnTo>
                  <a:lnTo>
                    <a:pt x="344486" y="782923"/>
                  </a:lnTo>
                  <a:lnTo>
                    <a:pt x="343968" y="787423"/>
                  </a:lnTo>
                  <a:lnTo>
                    <a:pt x="343373" y="791922"/>
                  </a:lnTo>
                  <a:lnTo>
                    <a:pt x="342698" y="796422"/>
                  </a:lnTo>
                  <a:lnTo>
                    <a:pt x="341963" y="800921"/>
                  </a:lnTo>
                  <a:lnTo>
                    <a:pt x="341172" y="805421"/>
                  </a:lnTo>
                  <a:lnTo>
                    <a:pt x="340328" y="809920"/>
                  </a:lnTo>
                  <a:lnTo>
                    <a:pt x="339435" y="814420"/>
                  </a:lnTo>
                  <a:lnTo>
                    <a:pt x="338487" y="818920"/>
                  </a:lnTo>
                  <a:lnTo>
                    <a:pt x="337502" y="823419"/>
                  </a:lnTo>
                  <a:lnTo>
                    <a:pt x="336484" y="827919"/>
                  </a:lnTo>
                  <a:lnTo>
                    <a:pt x="335436" y="832418"/>
                  </a:lnTo>
                  <a:lnTo>
                    <a:pt x="334364" y="836918"/>
                  </a:lnTo>
                  <a:lnTo>
                    <a:pt x="333266" y="841417"/>
                  </a:lnTo>
                  <a:lnTo>
                    <a:pt x="332150" y="845917"/>
                  </a:lnTo>
                  <a:lnTo>
                    <a:pt x="331021" y="850417"/>
                  </a:lnTo>
                  <a:lnTo>
                    <a:pt x="329879" y="854916"/>
                  </a:lnTo>
                  <a:lnTo>
                    <a:pt x="328729" y="859416"/>
                  </a:lnTo>
                  <a:lnTo>
                    <a:pt x="327570" y="863915"/>
                  </a:lnTo>
                  <a:lnTo>
                    <a:pt x="326405" y="868415"/>
                  </a:lnTo>
                  <a:lnTo>
                    <a:pt x="325234" y="872914"/>
                  </a:lnTo>
                  <a:lnTo>
                    <a:pt x="324060" y="877414"/>
                  </a:lnTo>
                  <a:lnTo>
                    <a:pt x="322881" y="881913"/>
                  </a:lnTo>
                  <a:lnTo>
                    <a:pt x="321699" y="886413"/>
                  </a:lnTo>
                  <a:lnTo>
                    <a:pt x="320510" y="890913"/>
                  </a:lnTo>
                  <a:lnTo>
                    <a:pt x="319315" y="895412"/>
                  </a:lnTo>
                  <a:lnTo>
                    <a:pt x="318114" y="899912"/>
                  </a:lnTo>
                  <a:lnTo>
                    <a:pt x="316905" y="904411"/>
                  </a:lnTo>
                  <a:lnTo>
                    <a:pt x="315688" y="908911"/>
                  </a:lnTo>
                  <a:lnTo>
                    <a:pt x="314457" y="913410"/>
                  </a:lnTo>
                  <a:lnTo>
                    <a:pt x="313213" y="917910"/>
                  </a:lnTo>
                  <a:lnTo>
                    <a:pt x="311955" y="922410"/>
                  </a:lnTo>
                  <a:lnTo>
                    <a:pt x="310682" y="926909"/>
                  </a:lnTo>
                  <a:lnTo>
                    <a:pt x="309392" y="931409"/>
                  </a:lnTo>
                  <a:lnTo>
                    <a:pt x="308081" y="935908"/>
                  </a:lnTo>
                  <a:lnTo>
                    <a:pt x="306747" y="940408"/>
                  </a:lnTo>
                  <a:lnTo>
                    <a:pt x="305392" y="944907"/>
                  </a:lnTo>
                  <a:lnTo>
                    <a:pt x="304015" y="949407"/>
                  </a:lnTo>
                  <a:lnTo>
                    <a:pt x="302615" y="953906"/>
                  </a:lnTo>
                  <a:lnTo>
                    <a:pt x="301192" y="958406"/>
                  </a:lnTo>
                  <a:lnTo>
                    <a:pt x="299738" y="962906"/>
                  </a:lnTo>
                  <a:lnTo>
                    <a:pt x="298261" y="967405"/>
                  </a:lnTo>
                  <a:lnTo>
                    <a:pt x="296761" y="971905"/>
                  </a:lnTo>
                  <a:lnTo>
                    <a:pt x="295237" y="976404"/>
                  </a:lnTo>
                  <a:lnTo>
                    <a:pt x="293691" y="980904"/>
                  </a:lnTo>
                  <a:lnTo>
                    <a:pt x="292119" y="985403"/>
                  </a:lnTo>
                  <a:lnTo>
                    <a:pt x="290526" y="989903"/>
                  </a:lnTo>
                  <a:lnTo>
                    <a:pt x="288915" y="994402"/>
                  </a:lnTo>
                  <a:lnTo>
                    <a:pt x="287287" y="998902"/>
                  </a:lnTo>
                  <a:lnTo>
                    <a:pt x="285643" y="1003402"/>
                  </a:lnTo>
                  <a:lnTo>
                    <a:pt x="283985" y="1007901"/>
                  </a:lnTo>
                  <a:lnTo>
                    <a:pt x="282315" y="1012401"/>
                  </a:lnTo>
                  <a:lnTo>
                    <a:pt x="280637" y="1016900"/>
                  </a:lnTo>
                  <a:lnTo>
                    <a:pt x="278953" y="1021400"/>
                  </a:lnTo>
                  <a:lnTo>
                    <a:pt x="277264" y="1025899"/>
                  </a:lnTo>
                  <a:lnTo>
                    <a:pt x="275574" y="1030399"/>
                  </a:lnTo>
                  <a:lnTo>
                    <a:pt x="273885" y="1034899"/>
                  </a:lnTo>
                  <a:lnTo>
                    <a:pt x="272199" y="1039398"/>
                  </a:lnTo>
                  <a:lnTo>
                    <a:pt x="270519" y="1043898"/>
                  </a:lnTo>
                  <a:lnTo>
                    <a:pt x="268845" y="1048397"/>
                  </a:lnTo>
                  <a:lnTo>
                    <a:pt x="267180" y="1052897"/>
                  </a:lnTo>
                  <a:lnTo>
                    <a:pt x="265528" y="1057396"/>
                  </a:lnTo>
                  <a:lnTo>
                    <a:pt x="263889" y="1061896"/>
                  </a:lnTo>
                  <a:lnTo>
                    <a:pt x="262265" y="1066395"/>
                  </a:lnTo>
                  <a:lnTo>
                    <a:pt x="260655" y="1070895"/>
                  </a:lnTo>
                  <a:lnTo>
                    <a:pt x="259061" y="1075395"/>
                  </a:lnTo>
                  <a:lnTo>
                    <a:pt x="257487" y="1079894"/>
                  </a:lnTo>
                  <a:lnTo>
                    <a:pt x="255933" y="1084394"/>
                  </a:lnTo>
                  <a:lnTo>
                    <a:pt x="254399" y="1088893"/>
                  </a:lnTo>
                  <a:lnTo>
                    <a:pt x="252884" y="1093393"/>
                  </a:lnTo>
                  <a:lnTo>
                    <a:pt x="251389" y="1097892"/>
                  </a:lnTo>
                  <a:lnTo>
                    <a:pt x="249916" y="1102392"/>
                  </a:lnTo>
                  <a:lnTo>
                    <a:pt x="248470" y="1106892"/>
                  </a:lnTo>
                  <a:lnTo>
                    <a:pt x="247045" y="1111391"/>
                  </a:lnTo>
                  <a:lnTo>
                    <a:pt x="245643" y="1115891"/>
                  </a:lnTo>
                  <a:lnTo>
                    <a:pt x="244263" y="1120390"/>
                  </a:lnTo>
                  <a:lnTo>
                    <a:pt x="242907" y="1124890"/>
                  </a:lnTo>
                  <a:lnTo>
                    <a:pt x="241580" y="1129389"/>
                  </a:lnTo>
                  <a:lnTo>
                    <a:pt x="240278" y="1133889"/>
                  </a:lnTo>
                  <a:lnTo>
                    <a:pt x="239001" y="1138388"/>
                  </a:lnTo>
                  <a:lnTo>
                    <a:pt x="237748" y="1142888"/>
                  </a:lnTo>
                  <a:lnTo>
                    <a:pt x="236520" y="1147388"/>
                  </a:lnTo>
                  <a:lnTo>
                    <a:pt x="235321" y="1151887"/>
                  </a:lnTo>
                  <a:lnTo>
                    <a:pt x="234150" y="1156387"/>
                  </a:lnTo>
                  <a:lnTo>
                    <a:pt x="233005" y="1160886"/>
                  </a:lnTo>
                  <a:lnTo>
                    <a:pt x="231885" y="1165386"/>
                  </a:lnTo>
                  <a:lnTo>
                    <a:pt x="230789" y="1169885"/>
                  </a:lnTo>
                  <a:lnTo>
                    <a:pt x="229719" y="1174385"/>
                  </a:lnTo>
                  <a:lnTo>
                    <a:pt x="228679" y="1178884"/>
                  </a:lnTo>
                  <a:lnTo>
                    <a:pt x="227661" y="1183384"/>
                  </a:lnTo>
                  <a:lnTo>
                    <a:pt x="226665" y="1187884"/>
                  </a:lnTo>
                  <a:lnTo>
                    <a:pt x="225690" y="1192383"/>
                  </a:lnTo>
                  <a:lnTo>
                    <a:pt x="224735" y="1196883"/>
                  </a:lnTo>
                  <a:lnTo>
                    <a:pt x="223803" y="1201382"/>
                  </a:lnTo>
                  <a:lnTo>
                    <a:pt x="222888" y="1205882"/>
                  </a:lnTo>
                  <a:lnTo>
                    <a:pt x="221988" y="1210381"/>
                  </a:lnTo>
                  <a:lnTo>
                    <a:pt x="221101" y="1214881"/>
                  </a:lnTo>
                  <a:lnTo>
                    <a:pt x="220227" y="1219381"/>
                  </a:lnTo>
                  <a:lnTo>
                    <a:pt x="219364" y="1223880"/>
                  </a:lnTo>
                  <a:lnTo>
                    <a:pt x="218511" y="1228380"/>
                  </a:lnTo>
                  <a:lnTo>
                    <a:pt x="217664" y="1232879"/>
                  </a:lnTo>
                  <a:lnTo>
                    <a:pt x="216823" y="1237379"/>
                  </a:lnTo>
                  <a:lnTo>
                    <a:pt x="215986" y="1241878"/>
                  </a:lnTo>
                  <a:lnTo>
                    <a:pt x="215152" y="1246378"/>
                  </a:lnTo>
                  <a:lnTo>
                    <a:pt x="214322" y="1250877"/>
                  </a:lnTo>
                  <a:lnTo>
                    <a:pt x="213493" y="1255377"/>
                  </a:lnTo>
                  <a:lnTo>
                    <a:pt x="212665" y="1259877"/>
                  </a:lnTo>
                  <a:lnTo>
                    <a:pt x="211839" y="1264376"/>
                  </a:lnTo>
                  <a:lnTo>
                    <a:pt x="211014" y="1268876"/>
                  </a:lnTo>
                  <a:lnTo>
                    <a:pt x="210192" y="1273375"/>
                  </a:lnTo>
                  <a:lnTo>
                    <a:pt x="209373" y="1277875"/>
                  </a:lnTo>
                  <a:lnTo>
                    <a:pt x="208559" y="1282374"/>
                  </a:lnTo>
                  <a:lnTo>
                    <a:pt x="207750" y="1286874"/>
                  </a:lnTo>
                  <a:lnTo>
                    <a:pt x="206949" y="1291374"/>
                  </a:lnTo>
                  <a:lnTo>
                    <a:pt x="206158" y="1295873"/>
                  </a:lnTo>
                  <a:lnTo>
                    <a:pt x="205379" y="1300373"/>
                  </a:lnTo>
                  <a:lnTo>
                    <a:pt x="204614" y="1304872"/>
                  </a:lnTo>
                  <a:lnTo>
                    <a:pt x="203864" y="1309372"/>
                  </a:lnTo>
                  <a:lnTo>
                    <a:pt x="203131" y="1313871"/>
                  </a:lnTo>
                  <a:lnTo>
                    <a:pt x="202419" y="1318371"/>
                  </a:lnTo>
                  <a:lnTo>
                    <a:pt x="201733" y="1322870"/>
                  </a:lnTo>
                  <a:lnTo>
                    <a:pt x="201070" y="1327370"/>
                  </a:lnTo>
                  <a:lnTo>
                    <a:pt x="200432" y="1331870"/>
                  </a:lnTo>
                  <a:lnTo>
                    <a:pt x="199821" y="1336369"/>
                  </a:lnTo>
                  <a:lnTo>
                    <a:pt x="199237" y="1340869"/>
                  </a:lnTo>
                  <a:lnTo>
                    <a:pt x="198689" y="1345368"/>
                  </a:lnTo>
                  <a:lnTo>
                    <a:pt x="198172" y="1349868"/>
                  </a:lnTo>
                  <a:lnTo>
                    <a:pt x="197683" y="1354367"/>
                  </a:lnTo>
                  <a:lnTo>
                    <a:pt x="197225" y="1358867"/>
                  </a:lnTo>
                  <a:lnTo>
                    <a:pt x="196796" y="1363366"/>
                  </a:lnTo>
                  <a:lnTo>
                    <a:pt x="196401" y="1367866"/>
                  </a:lnTo>
                  <a:lnTo>
                    <a:pt x="196037" y="1372366"/>
                  </a:lnTo>
                  <a:lnTo>
                    <a:pt x="195699" y="1376865"/>
                  </a:lnTo>
                  <a:lnTo>
                    <a:pt x="195387" y="1381365"/>
                  </a:lnTo>
                  <a:lnTo>
                    <a:pt x="195099" y="1385864"/>
                  </a:lnTo>
                  <a:lnTo>
                    <a:pt x="194834" y="1390364"/>
                  </a:lnTo>
                  <a:lnTo>
                    <a:pt x="194594" y="1394863"/>
                  </a:lnTo>
                  <a:lnTo>
                    <a:pt x="194371" y="1399363"/>
                  </a:lnTo>
                  <a:lnTo>
                    <a:pt x="194163" y="1403863"/>
                  </a:lnTo>
                  <a:lnTo>
                    <a:pt x="193968" y="1408362"/>
                  </a:lnTo>
                  <a:lnTo>
                    <a:pt x="193784" y="1412862"/>
                  </a:lnTo>
                  <a:lnTo>
                    <a:pt x="193611" y="1417361"/>
                  </a:lnTo>
                  <a:lnTo>
                    <a:pt x="193443" y="1421861"/>
                  </a:lnTo>
                  <a:lnTo>
                    <a:pt x="193279" y="1426360"/>
                  </a:lnTo>
                  <a:lnTo>
                    <a:pt x="193116" y="1430860"/>
                  </a:lnTo>
                  <a:lnTo>
                    <a:pt x="192953" y="1435359"/>
                  </a:lnTo>
                  <a:lnTo>
                    <a:pt x="192787" y="1439859"/>
                  </a:lnTo>
                  <a:lnTo>
                    <a:pt x="192615" y="1444359"/>
                  </a:lnTo>
                  <a:lnTo>
                    <a:pt x="192437" y="1448858"/>
                  </a:lnTo>
                  <a:lnTo>
                    <a:pt x="192252" y="1453358"/>
                  </a:lnTo>
                  <a:lnTo>
                    <a:pt x="192058" y="1457857"/>
                  </a:lnTo>
                  <a:lnTo>
                    <a:pt x="191854" y="1462357"/>
                  </a:lnTo>
                  <a:lnTo>
                    <a:pt x="191637" y="1466856"/>
                  </a:lnTo>
                  <a:lnTo>
                    <a:pt x="191409" y="1471356"/>
                  </a:lnTo>
                  <a:lnTo>
                    <a:pt x="191170" y="1475856"/>
                  </a:lnTo>
                  <a:lnTo>
                    <a:pt x="190919" y="1480355"/>
                  </a:lnTo>
                  <a:lnTo>
                    <a:pt x="190657" y="1484855"/>
                  </a:lnTo>
                  <a:lnTo>
                    <a:pt x="190381" y="1489354"/>
                  </a:lnTo>
                  <a:lnTo>
                    <a:pt x="190095" y="1493854"/>
                  </a:lnTo>
                  <a:lnTo>
                    <a:pt x="189800" y="1498353"/>
                  </a:lnTo>
                  <a:lnTo>
                    <a:pt x="189497" y="1502853"/>
                  </a:lnTo>
                  <a:lnTo>
                    <a:pt x="189186" y="1507352"/>
                  </a:lnTo>
                  <a:lnTo>
                    <a:pt x="188869" y="1511852"/>
                  </a:lnTo>
                  <a:lnTo>
                    <a:pt x="188548" y="1516352"/>
                  </a:lnTo>
                  <a:lnTo>
                    <a:pt x="188224" y="1520851"/>
                  </a:lnTo>
                  <a:lnTo>
                    <a:pt x="187900" y="1525351"/>
                  </a:lnTo>
                  <a:lnTo>
                    <a:pt x="187577" y="1529850"/>
                  </a:lnTo>
                  <a:lnTo>
                    <a:pt x="187257" y="1534350"/>
                  </a:lnTo>
                  <a:lnTo>
                    <a:pt x="186943" y="1538849"/>
                  </a:lnTo>
                  <a:lnTo>
                    <a:pt x="186637" y="1543349"/>
                  </a:lnTo>
                  <a:lnTo>
                    <a:pt x="186338" y="1547848"/>
                  </a:lnTo>
                  <a:lnTo>
                    <a:pt x="186050" y="1552348"/>
                  </a:lnTo>
                  <a:lnTo>
                    <a:pt x="185773" y="1556848"/>
                  </a:lnTo>
                  <a:lnTo>
                    <a:pt x="185513" y="1561347"/>
                  </a:lnTo>
                  <a:lnTo>
                    <a:pt x="185267" y="1565847"/>
                  </a:lnTo>
                  <a:lnTo>
                    <a:pt x="185036" y="1570346"/>
                  </a:lnTo>
                  <a:lnTo>
                    <a:pt x="184821" y="1574846"/>
                  </a:lnTo>
                  <a:lnTo>
                    <a:pt x="184622" y="1579345"/>
                  </a:lnTo>
                  <a:lnTo>
                    <a:pt x="184444" y="1583845"/>
                  </a:lnTo>
                  <a:lnTo>
                    <a:pt x="184285" y="1588345"/>
                  </a:lnTo>
                  <a:lnTo>
                    <a:pt x="184142" y="1592844"/>
                  </a:lnTo>
                  <a:lnTo>
                    <a:pt x="184015" y="1597344"/>
                  </a:lnTo>
                  <a:lnTo>
                    <a:pt x="183905" y="1601843"/>
                  </a:lnTo>
                  <a:lnTo>
                    <a:pt x="183812" y="1606343"/>
                  </a:lnTo>
                  <a:lnTo>
                    <a:pt x="183737" y="1610842"/>
                  </a:lnTo>
                  <a:lnTo>
                    <a:pt x="183675" y="1615342"/>
                  </a:lnTo>
                  <a:lnTo>
                    <a:pt x="183625" y="1619841"/>
                  </a:lnTo>
                  <a:lnTo>
                    <a:pt x="183587" y="1624341"/>
                  </a:lnTo>
                  <a:lnTo>
                    <a:pt x="183561" y="1628841"/>
                  </a:lnTo>
                  <a:lnTo>
                    <a:pt x="183546" y="1633340"/>
                  </a:lnTo>
                  <a:lnTo>
                    <a:pt x="183539" y="1637840"/>
                  </a:lnTo>
                  <a:lnTo>
                    <a:pt x="183539" y="1642339"/>
                  </a:lnTo>
                  <a:lnTo>
                    <a:pt x="183545" y="1646839"/>
                  </a:lnTo>
                  <a:lnTo>
                    <a:pt x="183555" y="1651338"/>
                  </a:lnTo>
                  <a:lnTo>
                    <a:pt x="183571" y="1655838"/>
                  </a:lnTo>
                  <a:lnTo>
                    <a:pt x="183590" y="1660338"/>
                  </a:lnTo>
                  <a:lnTo>
                    <a:pt x="183611" y="1664837"/>
                  </a:lnTo>
                  <a:lnTo>
                    <a:pt x="183633" y="1669337"/>
                  </a:lnTo>
                  <a:lnTo>
                    <a:pt x="183657" y="1673836"/>
                  </a:lnTo>
                  <a:lnTo>
                    <a:pt x="183680" y="1678336"/>
                  </a:lnTo>
                  <a:lnTo>
                    <a:pt x="183704" y="1682835"/>
                  </a:lnTo>
                  <a:lnTo>
                    <a:pt x="183728" y="1687335"/>
                  </a:lnTo>
                  <a:lnTo>
                    <a:pt x="183750" y="1691834"/>
                  </a:lnTo>
                  <a:lnTo>
                    <a:pt x="183773" y="1696334"/>
                  </a:lnTo>
                  <a:lnTo>
                    <a:pt x="183794" y="1700834"/>
                  </a:lnTo>
                  <a:lnTo>
                    <a:pt x="183814" y="1705333"/>
                  </a:lnTo>
                  <a:lnTo>
                    <a:pt x="183833" y="1709833"/>
                  </a:lnTo>
                  <a:lnTo>
                    <a:pt x="183852" y="1714332"/>
                  </a:lnTo>
                  <a:lnTo>
                    <a:pt x="183870" y="1718832"/>
                  </a:lnTo>
                  <a:lnTo>
                    <a:pt x="183888" y="1723331"/>
                  </a:lnTo>
                  <a:lnTo>
                    <a:pt x="183905" y="1727831"/>
                  </a:lnTo>
                  <a:lnTo>
                    <a:pt x="183922" y="1732330"/>
                  </a:lnTo>
                  <a:lnTo>
                    <a:pt x="183939" y="1736830"/>
                  </a:lnTo>
                  <a:lnTo>
                    <a:pt x="183957" y="1741330"/>
                  </a:lnTo>
                  <a:lnTo>
                    <a:pt x="183976" y="1745829"/>
                  </a:lnTo>
                  <a:lnTo>
                    <a:pt x="183995" y="1750329"/>
                  </a:lnTo>
                  <a:lnTo>
                    <a:pt x="184016" y="1754828"/>
                  </a:lnTo>
                  <a:lnTo>
                    <a:pt x="184039" y="1759328"/>
                  </a:lnTo>
                  <a:lnTo>
                    <a:pt x="184064" y="1763827"/>
                  </a:lnTo>
                  <a:lnTo>
                    <a:pt x="184091" y="1768327"/>
                  </a:lnTo>
                  <a:lnTo>
                    <a:pt x="184120" y="1772827"/>
                  </a:lnTo>
                  <a:lnTo>
                    <a:pt x="184152" y="1777326"/>
                  </a:lnTo>
                  <a:lnTo>
                    <a:pt x="184188" y="1781826"/>
                  </a:lnTo>
                  <a:lnTo>
                    <a:pt x="184227" y="1786325"/>
                  </a:lnTo>
                  <a:lnTo>
                    <a:pt x="184268" y="1790825"/>
                  </a:lnTo>
                  <a:lnTo>
                    <a:pt x="184314" y="1795324"/>
                  </a:lnTo>
                  <a:lnTo>
                    <a:pt x="184363" y="1799824"/>
                  </a:lnTo>
                  <a:lnTo>
                    <a:pt x="184417" y="1804323"/>
                  </a:lnTo>
                  <a:lnTo>
                    <a:pt x="184474" y="1808823"/>
                  </a:lnTo>
                  <a:lnTo>
                    <a:pt x="184534" y="1813323"/>
                  </a:lnTo>
                  <a:lnTo>
                    <a:pt x="184598" y="1817822"/>
                  </a:lnTo>
                  <a:lnTo>
                    <a:pt x="184666" y="1822322"/>
                  </a:lnTo>
                  <a:lnTo>
                    <a:pt x="184738" y="1826821"/>
                  </a:lnTo>
                  <a:lnTo>
                    <a:pt x="184812" y="1831321"/>
                  </a:lnTo>
                  <a:lnTo>
                    <a:pt x="184889" y="1835820"/>
                  </a:lnTo>
                  <a:lnTo>
                    <a:pt x="184969" y="1840320"/>
                  </a:lnTo>
                  <a:lnTo>
                    <a:pt x="185051" y="1844820"/>
                  </a:lnTo>
                  <a:lnTo>
                    <a:pt x="185135" y="1849319"/>
                  </a:lnTo>
                  <a:lnTo>
                    <a:pt x="185222" y="1853819"/>
                  </a:lnTo>
                  <a:lnTo>
                    <a:pt x="185309" y="1858318"/>
                  </a:lnTo>
                  <a:lnTo>
                    <a:pt x="185399" y="1862818"/>
                  </a:lnTo>
                  <a:lnTo>
                    <a:pt x="185489" y="1867317"/>
                  </a:lnTo>
                  <a:lnTo>
                    <a:pt x="185580" y="1871817"/>
                  </a:lnTo>
                  <a:lnTo>
                    <a:pt x="185673" y="1876316"/>
                  </a:lnTo>
                  <a:lnTo>
                    <a:pt x="185766" y="1880816"/>
                  </a:lnTo>
                  <a:lnTo>
                    <a:pt x="185860" y="1885316"/>
                  </a:lnTo>
                  <a:lnTo>
                    <a:pt x="185955" y="1889815"/>
                  </a:lnTo>
                  <a:lnTo>
                    <a:pt x="186051" y="1894315"/>
                  </a:lnTo>
                  <a:lnTo>
                    <a:pt x="186148" y="1898814"/>
                  </a:lnTo>
                  <a:lnTo>
                    <a:pt x="186247" y="1903314"/>
                  </a:lnTo>
                  <a:lnTo>
                    <a:pt x="186347" y="1907813"/>
                  </a:lnTo>
                  <a:lnTo>
                    <a:pt x="186449" y="1912313"/>
                  </a:lnTo>
                  <a:lnTo>
                    <a:pt x="186553" y="1916812"/>
                  </a:lnTo>
                  <a:lnTo>
                    <a:pt x="186660" y="1921312"/>
                  </a:lnTo>
                  <a:lnTo>
                    <a:pt x="186770" y="1925812"/>
                  </a:lnTo>
                  <a:lnTo>
                    <a:pt x="186883" y="1930311"/>
                  </a:lnTo>
                  <a:lnTo>
                    <a:pt x="187000" y="1934811"/>
                  </a:lnTo>
                  <a:lnTo>
                    <a:pt x="187122" y="1939310"/>
                  </a:lnTo>
                  <a:lnTo>
                    <a:pt x="187250" y="1943810"/>
                  </a:lnTo>
                  <a:lnTo>
                    <a:pt x="187384" y="1948309"/>
                  </a:lnTo>
                  <a:lnTo>
                    <a:pt x="187526" y="1952809"/>
                  </a:lnTo>
                  <a:lnTo>
                    <a:pt x="187674" y="1957309"/>
                  </a:lnTo>
                  <a:lnTo>
                    <a:pt x="187832" y="1961808"/>
                  </a:lnTo>
                  <a:lnTo>
                    <a:pt x="188001" y="1966308"/>
                  </a:lnTo>
                  <a:lnTo>
                    <a:pt x="188182" y="1970807"/>
                  </a:lnTo>
                  <a:lnTo>
                    <a:pt x="188377" y="1975307"/>
                  </a:lnTo>
                  <a:lnTo>
                    <a:pt x="188586" y="1979806"/>
                  </a:lnTo>
                  <a:lnTo>
                    <a:pt x="188811" y="1984306"/>
                  </a:lnTo>
                  <a:lnTo>
                    <a:pt x="189055" y="1988805"/>
                  </a:lnTo>
                  <a:lnTo>
                    <a:pt x="189324" y="1993305"/>
                  </a:lnTo>
                  <a:lnTo>
                    <a:pt x="189615" y="1997805"/>
                  </a:lnTo>
                  <a:lnTo>
                    <a:pt x="189932" y="2002304"/>
                  </a:lnTo>
                  <a:lnTo>
                    <a:pt x="190277" y="2006804"/>
                  </a:lnTo>
                  <a:lnTo>
                    <a:pt x="190651" y="2011303"/>
                  </a:lnTo>
                  <a:lnTo>
                    <a:pt x="191068" y="2015803"/>
                  </a:lnTo>
                  <a:lnTo>
                    <a:pt x="191522" y="2020302"/>
                  </a:lnTo>
                  <a:lnTo>
                    <a:pt x="192015" y="2024802"/>
                  </a:lnTo>
                  <a:lnTo>
                    <a:pt x="192549" y="2029302"/>
                  </a:lnTo>
                  <a:lnTo>
                    <a:pt x="193127" y="2033801"/>
                  </a:lnTo>
                  <a:lnTo>
                    <a:pt x="193761" y="2038301"/>
                  </a:lnTo>
                  <a:lnTo>
                    <a:pt x="194448" y="2042800"/>
                  </a:lnTo>
                  <a:lnTo>
                    <a:pt x="195185" y="2047300"/>
                  </a:lnTo>
                  <a:lnTo>
                    <a:pt x="195974" y="2051799"/>
                  </a:lnTo>
                  <a:lnTo>
                    <a:pt x="196813" y="2056299"/>
                  </a:lnTo>
                  <a:lnTo>
                    <a:pt x="197711" y="2060798"/>
                  </a:lnTo>
                  <a:lnTo>
                    <a:pt x="198668" y="2065298"/>
                  </a:lnTo>
                  <a:lnTo>
                    <a:pt x="199674" y="2069798"/>
                  </a:lnTo>
                  <a:lnTo>
                    <a:pt x="200726" y="2074297"/>
                  </a:lnTo>
                  <a:lnTo>
                    <a:pt x="201822" y="2078797"/>
                  </a:lnTo>
                  <a:lnTo>
                    <a:pt x="202958" y="2083296"/>
                  </a:lnTo>
                  <a:lnTo>
                    <a:pt x="204136" y="2087796"/>
                  </a:lnTo>
                  <a:lnTo>
                    <a:pt x="205339" y="2092295"/>
                  </a:lnTo>
                  <a:lnTo>
                    <a:pt x="206561" y="2096795"/>
                  </a:lnTo>
                  <a:lnTo>
                    <a:pt x="207795" y="2101294"/>
                  </a:lnTo>
                  <a:lnTo>
                    <a:pt x="209032" y="2105794"/>
                  </a:lnTo>
                  <a:lnTo>
                    <a:pt x="210261" y="2110294"/>
                  </a:lnTo>
                  <a:lnTo>
                    <a:pt x="211468" y="2114793"/>
                  </a:lnTo>
                  <a:lnTo>
                    <a:pt x="212646" y="2119293"/>
                  </a:lnTo>
                  <a:lnTo>
                    <a:pt x="213783" y="2123792"/>
                  </a:lnTo>
                  <a:lnTo>
                    <a:pt x="214870" y="2128292"/>
                  </a:lnTo>
                  <a:lnTo>
                    <a:pt x="215889" y="2132791"/>
                  </a:lnTo>
                  <a:lnTo>
                    <a:pt x="216820" y="2137291"/>
                  </a:lnTo>
                  <a:lnTo>
                    <a:pt x="217666" y="2141791"/>
                  </a:lnTo>
                  <a:lnTo>
                    <a:pt x="218417" y="2146290"/>
                  </a:lnTo>
                  <a:lnTo>
                    <a:pt x="219066" y="2150790"/>
                  </a:lnTo>
                  <a:lnTo>
                    <a:pt x="219602" y="2155289"/>
                  </a:lnTo>
                  <a:lnTo>
                    <a:pt x="219988" y="2159789"/>
                  </a:lnTo>
                  <a:lnTo>
                    <a:pt x="220248" y="2164288"/>
                  </a:lnTo>
                  <a:lnTo>
                    <a:pt x="220379" y="2168788"/>
                  </a:lnTo>
                  <a:lnTo>
                    <a:pt x="220379" y="2173287"/>
                  </a:lnTo>
                  <a:lnTo>
                    <a:pt x="220246" y="2177787"/>
                  </a:lnTo>
                  <a:lnTo>
                    <a:pt x="219948" y="2182287"/>
                  </a:lnTo>
                  <a:lnTo>
                    <a:pt x="219510" y="2186786"/>
                  </a:lnTo>
                  <a:lnTo>
                    <a:pt x="218944" y="2191286"/>
                  </a:lnTo>
                  <a:lnTo>
                    <a:pt x="218254" y="2195785"/>
                  </a:lnTo>
                  <a:lnTo>
                    <a:pt x="217444" y="2200285"/>
                  </a:lnTo>
                  <a:lnTo>
                    <a:pt x="216505" y="2204784"/>
                  </a:lnTo>
                  <a:lnTo>
                    <a:pt x="215446" y="2209284"/>
                  </a:lnTo>
                  <a:lnTo>
                    <a:pt x="214293" y="2213784"/>
                  </a:lnTo>
                  <a:lnTo>
                    <a:pt x="213055" y="2218283"/>
                  </a:lnTo>
                  <a:lnTo>
                    <a:pt x="211740" y="2222783"/>
                  </a:lnTo>
                  <a:lnTo>
                    <a:pt x="210355" y="2227282"/>
                  </a:lnTo>
                  <a:lnTo>
                    <a:pt x="208901" y="2231782"/>
                  </a:lnTo>
                  <a:lnTo>
                    <a:pt x="207407" y="2236281"/>
                  </a:lnTo>
                  <a:lnTo>
                    <a:pt x="205880" y="2240781"/>
                  </a:lnTo>
                  <a:lnTo>
                    <a:pt x="204330" y="2245280"/>
                  </a:lnTo>
                  <a:lnTo>
                    <a:pt x="202765" y="2249780"/>
                  </a:lnTo>
                  <a:lnTo>
                    <a:pt x="201197" y="2254280"/>
                  </a:lnTo>
                  <a:lnTo>
                    <a:pt x="199638" y="2258779"/>
                  </a:lnTo>
                  <a:lnTo>
                    <a:pt x="198094" y="2263279"/>
                  </a:lnTo>
                  <a:lnTo>
                    <a:pt x="196572" y="2267778"/>
                  </a:lnTo>
                  <a:lnTo>
                    <a:pt x="195079" y="2272278"/>
                  </a:lnTo>
                  <a:lnTo>
                    <a:pt x="193626" y="2276777"/>
                  </a:lnTo>
                  <a:lnTo>
                    <a:pt x="192221" y="2281277"/>
                  </a:lnTo>
                  <a:lnTo>
                    <a:pt x="190862" y="2285776"/>
                  </a:lnTo>
                  <a:lnTo>
                    <a:pt x="189552" y="2290276"/>
                  </a:lnTo>
                  <a:lnTo>
                    <a:pt x="188294" y="2294776"/>
                  </a:lnTo>
                  <a:lnTo>
                    <a:pt x="187094" y="2299275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4" name="pg42">
              <a:extLst>
                <a:ext uri="{FF2B5EF4-FFF2-40B4-BE49-F238E27FC236}">
                  <a16:creationId xmlns:a16="http://schemas.microsoft.com/office/drawing/2014/main" id="{0D7BF5BE-203C-3D4E-CD52-FDA2EADE1269}"/>
                </a:ext>
              </a:extLst>
            </p:cNvPr>
            <p:cNvSpPr/>
            <p:nvPr/>
          </p:nvSpPr>
          <p:spPr>
            <a:xfrm>
              <a:off x="10109442" y="3496590"/>
              <a:ext cx="377023" cy="3538115"/>
            </a:xfrm>
            <a:custGeom>
              <a:avLst/>
              <a:gdLst/>
              <a:ahLst/>
              <a:cxnLst/>
              <a:rect l="0" t="0" r="0" b="0"/>
              <a:pathLst>
                <a:path w="377023" h="3538115">
                  <a:moveTo>
                    <a:pt x="188344" y="3538115"/>
                  </a:moveTo>
                  <a:lnTo>
                    <a:pt x="188330" y="3531191"/>
                  </a:lnTo>
                  <a:lnTo>
                    <a:pt x="188319" y="3524267"/>
                  </a:lnTo>
                  <a:lnTo>
                    <a:pt x="188311" y="3517343"/>
                  </a:lnTo>
                  <a:lnTo>
                    <a:pt x="188307" y="3510419"/>
                  </a:lnTo>
                  <a:lnTo>
                    <a:pt x="188307" y="3503496"/>
                  </a:lnTo>
                  <a:lnTo>
                    <a:pt x="188309" y="3496572"/>
                  </a:lnTo>
                  <a:lnTo>
                    <a:pt x="188314" y="3489648"/>
                  </a:lnTo>
                  <a:lnTo>
                    <a:pt x="188321" y="3482724"/>
                  </a:lnTo>
                  <a:lnTo>
                    <a:pt x="188329" y="3475800"/>
                  </a:lnTo>
                  <a:lnTo>
                    <a:pt x="188336" y="3468876"/>
                  </a:lnTo>
                  <a:lnTo>
                    <a:pt x="188342" y="3461952"/>
                  </a:lnTo>
                  <a:lnTo>
                    <a:pt x="188344" y="3455028"/>
                  </a:lnTo>
                  <a:lnTo>
                    <a:pt x="188342" y="3448104"/>
                  </a:lnTo>
                  <a:lnTo>
                    <a:pt x="188335" y="3441180"/>
                  </a:lnTo>
                  <a:lnTo>
                    <a:pt x="188322" y="3434257"/>
                  </a:lnTo>
                  <a:lnTo>
                    <a:pt x="188303" y="3427333"/>
                  </a:lnTo>
                  <a:lnTo>
                    <a:pt x="188281" y="3420409"/>
                  </a:lnTo>
                  <a:lnTo>
                    <a:pt x="188257" y="3413485"/>
                  </a:lnTo>
                  <a:lnTo>
                    <a:pt x="188234" y="3406561"/>
                  </a:lnTo>
                  <a:lnTo>
                    <a:pt x="188215" y="3399637"/>
                  </a:lnTo>
                  <a:lnTo>
                    <a:pt x="188202" y="3392713"/>
                  </a:lnTo>
                  <a:lnTo>
                    <a:pt x="188198" y="3385789"/>
                  </a:lnTo>
                  <a:lnTo>
                    <a:pt x="188202" y="3378865"/>
                  </a:lnTo>
                  <a:lnTo>
                    <a:pt x="188215" y="3371941"/>
                  </a:lnTo>
                  <a:lnTo>
                    <a:pt x="188235" y="3365017"/>
                  </a:lnTo>
                  <a:lnTo>
                    <a:pt x="188260" y="3358094"/>
                  </a:lnTo>
                  <a:lnTo>
                    <a:pt x="188288" y="3351170"/>
                  </a:lnTo>
                  <a:lnTo>
                    <a:pt x="188316" y="3344246"/>
                  </a:lnTo>
                  <a:lnTo>
                    <a:pt x="188341" y="3337322"/>
                  </a:lnTo>
                  <a:lnTo>
                    <a:pt x="188363" y="3330398"/>
                  </a:lnTo>
                  <a:lnTo>
                    <a:pt x="188379" y="3323474"/>
                  </a:lnTo>
                  <a:lnTo>
                    <a:pt x="188390" y="3316550"/>
                  </a:lnTo>
                  <a:lnTo>
                    <a:pt x="188394" y="3309626"/>
                  </a:lnTo>
                  <a:lnTo>
                    <a:pt x="188394" y="3302702"/>
                  </a:lnTo>
                  <a:lnTo>
                    <a:pt x="188390" y="3295778"/>
                  </a:lnTo>
                  <a:lnTo>
                    <a:pt x="188382" y="3288855"/>
                  </a:lnTo>
                  <a:lnTo>
                    <a:pt x="188374" y="3281931"/>
                  </a:lnTo>
                  <a:lnTo>
                    <a:pt x="188366" y="3275007"/>
                  </a:lnTo>
                  <a:lnTo>
                    <a:pt x="188358" y="3268083"/>
                  </a:lnTo>
                  <a:lnTo>
                    <a:pt x="188352" y="3261159"/>
                  </a:lnTo>
                  <a:lnTo>
                    <a:pt x="188348" y="3254235"/>
                  </a:lnTo>
                  <a:lnTo>
                    <a:pt x="188345" y="3247311"/>
                  </a:lnTo>
                  <a:lnTo>
                    <a:pt x="188344" y="3240387"/>
                  </a:lnTo>
                  <a:lnTo>
                    <a:pt x="188343" y="3233463"/>
                  </a:lnTo>
                  <a:lnTo>
                    <a:pt x="188340" y="3226539"/>
                  </a:lnTo>
                  <a:lnTo>
                    <a:pt x="188332" y="3219615"/>
                  </a:lnTo>
                  <a:lnTo>
                    <a:pt x="188316" y="3212692"/>
                  </a:lnTo>
                  <a:lnTo>
                    <a:pt x="188286" y="3205768"/>
                  </a:lnTo>
                  <a:lnTo>
                    <a:pt x="188236" y="3198844"/>
                  </a:lnTo>
                  <a:lnTo>
                    <a:pt x="188160" y="3191920"/>
                  </a:lnTo>
                  <a:lnTo>
                    <a:pt x="188053" y="3184996"/>
                  </a:lnTo>
                  <a:lnTo>
                    <a:pt x="187909" y="3178072"/>
                  </a:lnTo>
                  <a:lnTo>
                    <a:pt x="187724" y="3171148"/>
                  </a:lnTo>
                  <a:lnTo>
                    <a:pt x="187496" y="3164224"/>
                  </a:lnTo>
                  <a:lnTo>
                    <a:pt x="187226" y="3157300"/>
                  </a:lnTo>
                  <a:lnTo>
                    <a:pt x="186915" y="3150376"/>
                  </a:lnTo>
                  <a:lnTo>
                    <a:pt x="186570" y="3143453"/>
                  </a:lnTo>
                  <a:lnTo>
                    <a:pt x="186196" y="3136529"/>
                  </a:lnTo>
                  <a:lnTo>
                    <a:pt x="185803" y="3129605"/>
                  </a:lnTo>
                  <a:lnTo>
                    <a:pt x="185397" y="3122681"/>
                  </a:lnTo>
                  <a:lnTo>
                    <a:pt x="184985" y="3115757"/>
                  </a:lnTo>
                  <a:lnTo>
                    <a:pt x="184573" y="3108833"/>
                  </a:lnTo>
                  <a:lnTo>
                    <a:pt x="184159" y="3101909"/>
                  </a:lnTo>
                  <a:lnTo>
                    <a:pt x="183741" y="3094985"/>
                  </a:lnTo>
                  <a:lnTo>
                    <a:pt x="183314" y="3088061"/>
                  </a:lnTo>
                  <a:lnTo>
                    <a:pt x="182870" y="3081137"/>
                  </a:lnTo>
                  <a:lnTo>
                    <a:pt x="182404" y="3074213"/>
                  </a:lnTo>
                  <a:lnTo>
                    <a:pt x="181910" y="3067290"/>
                  </a:lnTo>
                  <a:lnTo>
                    <a:pt x="181389" y="3060366"/>
                  </a:lnTo>
                  <a:lnTo>
                    <a:pt x="180844" y="3053442"/>
                  </a:lnTo>
                  <a:lnTo>
                    <a:pt x="180282" y="3046518"/>
                  </a:lnTo>
                  <a:lnTo>
                    <a:pt x="179716" y="3039594"/>
                  </a:lnTo>
                  <a:lnTo>
                    <a:pt x="179157" y="3032670"/>
                  </a:lnTo>
                  <a:lnTo>
                    <a:pt x="178621" y="3025746"/>
                  </a:lnTo>
                  <a:lnTo>
                    <a:pt x="178120" y="3018822"/>
                  </a:lnTo>
                  <a:lnTo>
                    <a:pt x="177662" y="3011898"/>
                  </a:lnTo>
                  <a:lnTo>
                    <a:pt x="177254" y="3004974"/>
                  </a:lnTo>
                  <a:lnTo>
                    <a:pt x="176890" y="2998050"/>
                  </a:lnTo>
                  <a:lnTo>
                    <a:pt x="176566" y="2991127"/>
                  </a:lnTo>
                  <a:lnTo>
                    <a:pt x="176272" y="2984203"/>
                  </a:lnTo>
                  <a:lnTo>
                    <a:pt x="176002" y="2977279"/>
                  </a:lnTo>
                  <a:lnTo>
                    <a:pt x="175748" y="2970355"/>
                  </a:lnTo>
                  <a:lnTo>
                    <a:pt x="175506" y="2963431"/>
                  </a:lnTo>
                  <a:lnTo>
                    <a:pt x="175276" y="2956507"/>
                  </a:lnTo>
                  <a:lnTo>
                    <a:pt x="175059" y="2949583"/>
                  </a:lnTo>
                  <a:lnTo>
                    <a:pt x="174859" y="2942659"/>
                  </a:lnTo>
                  <a:lnTo>
                    <a:pt x="174680" y="2935735"/>
                  </a:lnTo>
                  <a:lnTo>
                    <a:pt x="174525" y="2928811"/>
                  </a:lnTo>
                  <a:lnTo>
                    <a:pt x="174394" y="2921888"/>
                  </a:lnTo>
                  <a:lnTo>
                    <a:pt x="174285" y="2914964"/>
                  </a:lnTo>
                  <a:lnTo>
                    <a:pt x="174191" y="2908040"/>
                  </a:lnTo>
                  <a:lnTo>
                    <a:pt x="174104" y="2901116"/>
                  </a:lnTo>
                  <a:lnTo>
                    <a:pt x="174016" y="2894192"/>
                  </a:lnTo>
                  <a:lnTo>
                    <a:pt x="173922" y="2887268"/>
                  </a:lnTo>
                  <a:lnTo>
                    <a:pt x="173816" y="2880344"/>
                  </a:lnTo>
                  <a:lnTo>
                    <a:pt x="173700" y="2873420"/>
                  </a:lnTo>
                  <a:lnTo>
                    <a:pt x="173577" y="2866496"/>
                  </a:lnTo>
                  <a:lnTo>
                    <a:pt x="173455" y="2859572"/>
                  </a:lnTo>
                  <a:lnTo>
                    <a:pt x="173348" y="2852648"/>
                  </a:lnTo>
                  <a:lnTo>
                    <a:pt x="173274" y="2845725"/>
                  </a:lnTo>
                  <a:lnTo>
                    <a:pt x="173251" y="2838801"/>
                  </a:lnTo>
                  <a:lnTo>
                    <a:pt x="173300" y="2831877"/>
                  </a:lnTo>
                  <a:lnTo>
                    <a:pt x="173437" y="2824953"/>
                  </a:lnTo>
                  <a:lnTo>
                    <a:pt x="173678" y="2818029"/>
                  </a:lnTo>
                  <a:lnTo>
                    <a:pt x="174019" y="2811105"/>
                  </a:lnTo>
                  <a:lnTo>
                    <a:pt x="174447" y="2804181"/>
                  </a:lnTo>
                  <a:lnTo>
                    <a:pt x="174938" y="2797257"/>
                  </a:lnTo>
                  <a:lnTo>
                    <a:pt x="175466" y="2790333"/>
                  </a:lnTo>
                  <a:lnTo>
                    <a:pt x="175998" y="2783409"/>
                  </a:lnTo>
                  <a:lnTo>
                    <a:pt x="176506" y="2776486"/>
                  </a:lnTo>
                  <a:lnTo>
                    <a:pt x="176962" y="2769562"/>
                  </a:lnTo>
                  <a:lnTo>
                    <a:pt x="177349" y="2762638"/>
                  </a:lnTo>
                  <a:lnTo>
                    <a:pt x="177657" y="2755714"/>
                  </a:lnTo>
                  <a:lnTo>
                    <a:pt x="177883" y="2748790"/>
                  </a:lnTo>
                  <a:lnTo>
                    <a:pt x="178032" y="2741866"/>
                  </a:lnTo>
                  <a:lnTo>
                    <a:pt x="178114" y="2734942"/>
                  </a:lnTo>
                  <a:lnTo>
                    <a:pt x="178143" y="2728018"/>
                  </a:lnTo>
                  <a:lnTo>
                    <a:pt x="178129" y="2721094"/>
                  </a:lnTo>
                  <a:lnTo>
                    <a:pt x="178085" y="2714170"/>
                  </a:lnTo>
                  <a:lnTo>
                    <a:pt x="178020" y="2707246"/>
                  </a:lnTo>
                  <a:lnTo>
                    <a:pt x="177936" y="2700323"/>
                  </a:lnTo>
                  <a:lnTo>
                    <a:pt x="177834" y="2693399"/>
                  </a:lnTo>
                  <a:lnTo>
                    <a:pt x="177710" y="2686475"/>
                  </a:lnTo>
                  <a:lnTo>
                    <a:pt x="177562" y="2679551"/>
                  </a:lnTo>
                  <a:lnTo>
                    <a:pt x="177384" y="2672627"/>
                  </a:lnTo>
                  <a:lnTo>
                    <a:pt x="177173" y="2665703"/>
                  </a:lnTo>
                  <a:lnTo>
                    <a:pt x="176924" y="2658779"/>
                  </a:lnTo>
                  <a:lnTo>
                    <a:pt x="176638" y="2651855"/>
                  </a:lnTo>
                  <a:lnTo>
                    <a:pt x="176316" y="2644931"/>
                  </a:lnTo>
                  <a:lnTo>
                    <a:pt x="175965" y="2638007"/>
                  </a:lnTo>
                  <a:lnTo>
                    <a:pt x="175594" y="2631084"/>
                  </a:lnTo>
                  <a:lnTo>
                    <a:pt x="175213" y="2624160"/>
                  </a:lnTo>
                  <a:lnTo>
                    <a:pt x="174838" y="2617236"/>
                  </a:lnTo>
                  <a:lnTo>
                    <a:pt x="174480" y="2610312"/>
                  </a:lnTo>
                  <a:lnTo>
                    <a:pt x="174148" y="2603388"/>
                  </a:lnTo>
                  <a:lnTo>
                    <a:pt x="173846" y="2596464"/>
                  </a:lnTo>
                  <a:lnTo>
                    <a:pt x="173578" y="2589540"/>
                  </a:lnTo>
                  <a:lnTo>
                    <a:pt x="173341" y="2582616"/>
                  </a:lnTo>
                  <a:lnTo>
                    <a:pt x="173130" y="2575692"/>
                  </a:lnTo>
                  <a:lnTo>
                    <a:pt x="172937" y="2568768"/>
                  </a:lnTo>
                  <a:lnTo>
                    <a:pt x="172751" y="2561844"/>
                  </a:lnTo>
                  <a:lnTo>
                    <a:pt x="172562" y="2554921"/>
                  </a:lnTo>
                  <a:lnTo>
                    <a:pt x="172356" y="2547997"/>
                  </a:lnTo>
                  <a:lnTo>
                    <a:pt x="172120" y="2541073"/>
                  </a:lnTo>
                  <a:lnTo>
                    <a:pt x="171841" y="2534149"/>
                  </a:lnTo>
                  <a:lnTo>
                    <a:pt x="171506" y="2527225"/>
                  </a:lnTo>
                  <a:lnTo>
                    <a:pt x="171113" y="2520301"/>
                  </a:lnTo>
                  <a:lnTo>
                    <a:pt x="170663" y="2513377"/>
                  </a:lnTo>
                  <a:lnTo>
                    <a:pt x="170164" y="2506453"/>
                  </a:lnTo>
                  <a:lnTo>
                    <a:pt x="169626" y="2499529"/>
                  </a:lnTo>
                  <a:lnTo>
                    <a:pt x="169066" y="2492605"/>
                  </a:lnTo>
                  <a:lnTo>
                    <a:pt x="168497" y="2485682"/>
                  </a:lnTo>
                  <a:lnTo>
                    <a:pt x="167933" y="2478758"/>
                  </a:lnTo>
                  <a:lnTo>
                    <a:pt x="167385" y="2471834"/>
                  </a:lnTo>
                  <a:lnTo>
                    <a:pt x="166856" y="2464910"/>
                  </a:lnTo>
                  <a:lnTo>
                    <a:pt x="166346" y="2457986"/>
                  </a:lnTo>
                  <a:lnTo>
                    <a:pt x="165850" y="2451062"/>
                  </a:lnTo>
                  <a:lnTo>
                    <a:pt x="165360" y="2444138"/>
                  </a:lnTo>
                  <a:lnTo>
                    <a:pt x="164868" y="2437214"/>
                  </a:lnTo>
                  <a:lnTo>
                    <a:pt x="164365" y="2430290"/>
                  </a:lnTo>
                  <a:lnTo>
                    <a:pt x="163844" y="2423366"/>
                  </a:lnTo>
                  <a:lnTo>
                    <a:pt x="163302" y="2416442"/>
                  </a:lnTo>
                  <a:lnTo>
                    <a:pt x="162737" y="2409519"/>
                  </a:lnTo>
                  <a:lnTo>
                    <a:pt x="162143" y="2402595"/>
                  </a:lnTo>
                  <a:lnTo>
                    <a:pt x="161518" y="2395671"/>
                  </a:lnTo>
                  <a:lnTo>
                    <a:pt x="160855" y="2388747"/>
                  </a:lnTo>
                  <a:lnTo>
                    <a:pt x="160147" y="2381823"/>
                  </a:lnTo>
                  <a:lnTo>
                    <a:pt x="159389" y="2374899"/>
                  </a:lnTo>
                  <a:lnTo>
                    <a:pt x="158576" y="2367975"/>
                  </a:lnTo>
                  <a:lnTo>
                    <a:pt x="157706" y="2361051"/>
                  </a:lnTo>
                  <a:lnTo>
                    <a:pt x="156782" y="2354127"/>
                  </a:lnTo>
                  <a:lnTo>
                    <a:pt x="155809" y="2347203"/>
                  </a:lnTo>
                  <a:lnTo>
                    <a:pt x="154793" y="2340279"/>
                  </a:lnTo>
                  <a:lnTo>
                    <a:pt x="153743" y="2333356"/>
                  </a:lnTo>
                  <a:lnTo>
                    <a:pt x="152664" y="2326432"/>
                  </a:lnTo>
                  <a:lnTo>
                    <a:pt x="151558" y="2319508"/>
                  </a:lnTo>
                  <a:lnTo>
                    <a:pt x="150423" y="2312584"/>
                  </a:lnTo>
                  <a:lnTo>
                    <a:pt x="149252" y="2305660"/>
                  </a:lnTo>
                  <a:lnTo>
                    <a:pt x="148036" y="2298736"/>
                  </a:lnTo>
                  <a:lnTo>
                    <a:pt x="146765" y="2291812"/>
                  </a:lnTo>
                  <a:lnTo>
                    <a:pt x="145428" y="2284888"/>
                  </a:lnTo>
                  <a:lnTo>
                    <a:pt x="144014" y="2277964"/>
                  </a:lnTo>
                  <a:lnTo>
                    <a:pt x="142517" y="2271040"/>
                  </a:lnTo>
                  <a:lnTo>
                    <a:pt x="140931" y="2264117"/>
                  </a:lnTo>
                  <a:lnTo>
                    <a:pt x="139254" y="2257193"/>
                  </a:lnTo>
                  <a:lnTo>
                    <a:pt x="137492" y="2250269"/>
                  </a:lnTo>
                  <a:lnTo>
                    <a:pt x="135648" y="2243345"/>
                  </a:lnTo>
                  <a:lnTo>
                    <a:pt x="133740" y="2236421"/>
                  </a:lnTo>
                  <a:lnTo>
                    <a:pt x="131786" y="2229497"/>
                  </a:lnTo>
                  <a:lnTo>
                    <a:pt x="129803" y="2222573"/>
                  </a:lnTo>
                  <a:lnTo>
                    <a:pt x="127807" y="2215649"/>
                  </a:lnTo>
                  <a:lnTo>
                    <a:pt x="125811" y="2208725"/>
                  </a:lnTo>
                  <a:lnTo>
                    <a:pt x="123826" y="2201801"/>
                  </a:lnTo>
                  <a:lnTo>
                    <a:pt x="121860" y="2194877"/>
                  </a:lnTo>
                  <a:lnTo>
                    <a:pt x="119918" y="2187954"/>
                  </a:lnTo>
                  <a:lnTo>
                    <a:pt x="118004" y="2181030"/>
                  </a:lnTo>
                  <a:lnTo>
                    <a:pt x="116120" y="2174106"/>
                  </a:lnTo>
                  <a:lnTo>
                    <a:pt x="114266" y="2167182"/>
                  </a:lnTo>
                  <a:lnTo>
                    <a:pt x="112435" y="2160258"/>
                  </a:lnTo>
                  <a:lnTo>
                    <a:pt x="110618" y="2153334"/>
                  </a:lnTo>
                  <a:lnTo>
                    <a:pt x="108794" y="2146410"/>
                  </a:lnTo>
                  <a:lnTo>
                    <a:pt x="106934" y="2139486"/>
                  </a:lnTo>
                  <a:lnTo>
                    <a:pt x="105006" y="2132562"/>
                  </a:lnTo>
                  <a:lnTo>
                    <a:pt x="102980" y="2125638"/>
                  </a:lnTo>
                  <a:lnTo>
                    <a:pt x="100825" y="2118715"/>
                  </a:lnTo>
                  <a:lnTo>
                    <a:pt x="98521" y="2111791"/>
                  </a:lnTo>
                  <a:lnTo>
                    <a:pt x="96060" y="2104867"/>
                  </a:lnTo>
                  <a:lnTo>
                    <a:pt x="93448" y="2097943"/>
                  </a:lnTo>
                  <a:lnTo>
                    <a:pt x="90706" y="2091019"/>
                  </a:lnTo>
                  <a:lnTo>
                    <a:pt x="87864" y="2084095"/>
                  </a:lnTo>
                  <a:lnTo>
                    <a:pt x="84964" y="2077171"/>
                  </a:lnTo>
                  <a:lnTo>
                    <a:pt x="82047" y="2070247"/>
                  </a:lnTo>
                  <a:lnTo>
                    <a:pt x="79150" y="2063323"/>
                  </a:lnTo>
                  <a:lnTo>
                    <a:pt x="76302" y="2056399"/>
                  </a:lnTo>
                  <a:lnTo>
                    <a:pt x="73521" y="2049475"/>
                  </a:lnTo>
                  <a:lnTo>
                    <a:pt x="70800" y="2042552"/>
                  </a:lnTo>
                  <a:lnTo>
                    <a:pt x="68123" y="2035628"/>
                  </a:lnTo>
                  <a:lnTo>
                    <a:pt x="65470" y="2028704"/>
                  </a:lnTo>
                  <a:lnTo>
                    <a:pt x="62817" y="2021780"/>
                  </a:lnTo>
                  <a:lnTo>
                    <a:pt x="60142" y="2014856"/>
                  </a:lnTo>
                  <a:lnTo>
                    <a:pt x="57430" y="2007932"/>
                  </a:lnTo>
                  <a:lnTo>
                    <a:pt x="54671" y="2001008"/>
                  </a:lnTo>
                  <a:lnTo>
                    <a:pt x="51859" y="1994084"/>
                  </a:lnTo>
                  <a:lnTo>
                    <a:pt x="48998" y="1987160"/>
                  </a:lnTo>
                  <a:lnTo>
                    <a:pt x="46093" y="1980236"/>
                  </a:lnTo>
                  <a:lnTo>
                    <a:pt x="43159" y="1973313"/>
                  </a:lnTo>
                  <a:lnTo>
                    <a:pt x="40212" y="1966389"/>
                  </a:lnTo>
                  <a:lnTo>
                    <a:pt x="37274" y="1959465"/>
                  </a:lnTo>
                  <a:lnTo>
                    <a:pt x="34374" y="1952541"/>
                  </a:lnTo>
                  <a:lnTo>
                    <a:pt x="31539" y="1945617"/>
                  </a:lnTo>
                  <a:lnTo>
                    <a:pt x="28792" y="1938693"/>
                  </a:lnTo>
                  <a:lnTo>
                    <a:pt x="26153" y="1931769"/>
                  </a:lnTo>
                  <a:lnTo>
                    <a:pt x="23636" y="1924845"/>
                  </a:lnTo>
                  <a:lnTo>
                    <a:pt x="21249" y="1917921"/>
                  </a:lnTo>
                  <a:lnTo>
                    <a:pt x="18992" y="1910997"/>
                  </a:lnTo>
                  <a:lnTo>
                    <a:pt x="16858" y="1904073"/>
                  </a:lnTo>
                  <a:lnTo>
                    <a:pt x="14836" y="1897150"/>
                  </a:lnTo>
                  <a:lnTo>
                    <a:pt x="12913" y="1890226"/>
                  </a:lnTo>
                  <a:lnTo>
                    <a:pt x="11073" y="1883302"/>
                  </a:lnTo>
                  <a:lnTo>
                    <a:pt x="9308" y="1876378"/>
                  </a:lnTo>
                  <a:lnTo>
                    <a:pt x="7613" y="1869454"/>
                  </a:lnTo>
                  <a:lnTo>
                    <a:pt x="6001" y="1862530"/>
                  </a:lnTo>
                  <a:lnTo>
                    <a:pt x="4499" y="1855606"/>
                  </a:lnTo>
                  <a:lnTo>
                    <a:pt x="3138" y="1848682"/>
                  </a:lnTo>
                  <a:lnTo>
                    <a:pt x="1965" y="1841758"/>
                  </a:lnTo>
                  <a:lnTo>
                    <a:pt x="1027" y="1834834"/>
                  </a:lnTo>
                  <a:lnTo>
                    <a:pt x="367" y="1827910"/>
                  </a:lnTo>
                  <a:lnTo>
                    <a:pt x="18" y="1820987"/>
                  </a:lnTo>
                  <a:lnTo>
                    <a:pt x="0" y="1814063"/>
                  </a:lnTo>
                  <a:lnTo>
                    <a:pt x="311" y="1807139"/>
                  </a:lnTo>
                  <a:lnTo>
                    <a:pt x="935" y="1800215"/>
                  </a:lnTo>
                  <a:lnTo>
                    <a:pt x="1841" y="1793291"/>
                  </a:lnTo>
                  <a:lnTo>
                    <a:pt x="2985" y="1786367"/>
                  </a:lnTo>
                  <a:lnTo>
                    <a:pt x="4321" y="1779443"/>
                  </a:lnTo>
                  <a:lnTo>
                    <a:pt x="5799" y="1772519"/>
                  </a:lnTo>
                  <a:lnTo>
                    <a:pt x="7381" y="1765595"/>
                  </a:lnTo>
                  <a:lnTo>
                    <a:pt x="9030" y="1758671"/>
                  </a:lnTo>
                  <a:lnTo>
                    <a:pt x="10727" y="1751748"/>
                  </a:lnTo>
                  <a:lnTo>
                    <a:pt x="12473" y="1744824"/>
                  </a:lnTo>
                  <a:lnTo>
                    <a:pt x="14287" y="1737900"/>
                  </a:lnTo>
                  <a:lnTo>
                    <a:pt x="16199" y="1730976"/>
                  </a:lnTo>
                  <a:lnTo>
                    <a:pt x="18249" y="1724052"/>
                  </a:lnTo>
                  <a:lnTo>
                    <a:pt x="20480" y="1717128"/>
                  </a:lnTo>
                  <a:lnTo>
                    <a:pt x="22929" y="1710204"/>
                  </a:lnTo>
                  <a:lnTo>
                    <a:pt x="25623" y="1703280"/>
                  </a:lnTo>
                  <a:lnTo>
                    <a:pt x="28568" y="1696356"/>
                  </a:lnTo>
                  <a:lnTo>
                    <a:pt x="31755" y="1689432"/>
                  </a:lnTo>
                  <a:lnTo>
                    <a:pt x="35151" y="1682508"/>
                  </a:lnTo>
                  <a:lnTo>
                    <a:pt x="38709" y="1675585"/>
                  </a:lnTo>
                  <a:lnTo>
                    <a:pt x="42373" y="1668661"/>
                  </a:lnTo>
                  <a:lnTo>
                    <a:pt x="46070" y="1661737"/>
                  </a:lnTo>
                  <a:lnTo>
                    <a:pt x="49743" y="1654813"/>
                  </a:lnTo>
                  <a:lnTo>
                    <a:pt x="53346" y="1647889"/>
                  </a:lnTo>
                  <a:lnTo>
                    <a:pt x="56848" y="1640965"/>
                  </a:lnTo>
                  <a:lnTo>
                    <a:pt x="60233" y="1634041"/>
                  </a:lnTo>
                  <a:lnTo>
                    <a:pt x="63497" y="1627117"/>
                  </a:lnTo>
                  <a:lnTo>
                    <a:pt x="66648" y="1620193"/>
                  </a:lnTo>
                  <a:lnTo>
                    <a:pt x="69704" y="1613269"/>
                  </a:lnTo>
                  <a:lnTo>
                    <a:pt x="72686" y="1606346"/>
                  </a:lnTo>
                  <a:lnTo>
                    <a:pt x="75617" y="1599422"/>
                  </a:lnTo>
                  <a:lnTo>
                    <a:pt x="78517" y="1592498"/>
                  </a:lnTo>
                  <a:lnTo>
                    <a:pt x="81399" y="1585574"/>
                  </a:lnTo>
                  <a:lnTo>
                    <a:pt x="84268" y="1578650"/>
                  </a:lnTo>
                  <a:lnTo>
                    <a:pt x="87116" y="1571726"/>
                  </a:lnTo>
                  <a:lnTo>
                    <a:pt x="89931" y="1564802"/>
                  </a:lnTo>
                  <a:lnTo>
                    <a:pt x="92693" y="1557878"/>
                  </a:lnTo>
                  <a:lnTo>
                    <a:pt x="95388" y="1550954"/>
                  </a:lnTo>
                  <a:lnTo>
                    <a:pt x="98007" y="1544030"/>
                  </a:lnTo>
                  <a:lnTo>
                    <a:pt x="100551" y="1537106"/>
                  </a:lnTo>
                  <a:lnTo>
                    <a:pt x="103033" y="1530183"/>
                  </a:lnTo>
                  <a:lnTo>
                    <a:pt x="105479" y="1523259"/>
                  </a:lnTo>
                  <a:lnTo>
                    <a:pt x="107918" y="1516335"/>
                  </a:lnTo>
                  <a:lnTo>
                    <a:pt x="110388" y="1509411"/>
                  </a:lnTo>
                  <a:lnTo>
                    <a:pt x="112918" y="1502487"/>
                  </a:lnTo>
                  <a:lnTo>
                    <a:pt x="115533" y="1495563"/>
                  </a:lnTo>
                  <a:lnTo>
                    <a:pt x="118242" y="1488639"/>
                  </a:lnTo>
                  <a:lnTo>
                    <a:pt x="121037" y="1481715"/>
                  </a:lnTo>
                  <a:lnTo>
                    <a:pt x="123897" y="1474791"/>
                  </a:lnTo>
                  <a:lnTo>
                    <a:pt x="126771" y="1467867"/>
                  </a:lnTo>
                  <a:lnTo>
                    <a:pt x="129609" y="1460944"/>
                  </a:lnTo>
                  <a:lnTo>
                    <a:pt x="132359" y="1454020"/>
                  </a:lnTo>
                  <a:lnTo>
                    <a:pt x="134971" y="1447096"/>
                  </a:lnTo>
                  <a:lnTo>
                    <a:pt x="137409" y="1440172"/>
                  </a:lnTo>
                  <a:lnTo>
                    <a:pt x="139648" y="1433248"/>
                  </a:lnTo>
                  <a:lnTo>
                    <a:pt x="141684" y="1426324"/>
                  </a:lnTo>
                  <a:lnTo>
                    <a:pt x="143527" y="1419400"/>
                  </a:lnTo>
                  <a:lnTo>
                    <a:pt x="145202" y="1412476"/>
                  </a:lnTo>
                  <a:lnTo>
                    <a:pt x="146745" y="1405552"/>
                  </a:lnTo>
                  <a:lnTo>
                    <a:pt x="148196" y="1398628"/>
                  </a:lnTo>
                  <a:lnTo>
                    <a:pt x="149589" y="1391704"/>
                  </a:lnTo>
                  <a:lnTo>
                    <a:pt x="150954" y="1384781"/>
                  </a:lnTo>
                  <a:lnTo>
                    <a:pt x="152307" y="1377857"/>
                  </a:lnTo>
                  <a:lnTo>
                    <a:pt x="153653" y="1370933"/>
                  </a:lnTo>
                  <a:lnTo>
                    <a:pt x="154983" y="1364009"/>
                  </a:lnTo>
                  <a:lnTo>
                    <a:pt x="156286" y="1357085"/>
                  </a:lnTo>
                  <a:lnTo>
                    <a:pt x="157551" y="1350161"/>
                  </a:lnTo>
                  <a:lnTo>
                    <a:pt x="158769" y="1343237"/>
                  </a:lnTo>
                  <a:lnTo>
                    <a:pt x="159937" y="1336313"/>
                  </a:lnTo>
                  <a:lnTo>
                    <a:pt x="161059" y="1329389"/>
                  </a:lnTo>
                  <a:lnTo>
                    <a:pt x="162143" y="1322465"/>
                  </a:lnTo>
                  <a:lnTo>
                    <a:pt x="163202" y="1315542"/>
                  </a:lnTo>
                  <a:lnTo>
                    <a:pt x="164245" y="1308618"/>
                  </a:lnTo>
                  <a:lnTo>
                    <a:pt x="165282" y="1301694"/>
                  </a:lnTo>
                  <a:lnTo>
                    <a:pt x="166317" y="1294770"/>
                  </a:lnTo>
                  <a:lnTo>
                    <a:pt x="167349" y="1287846"/>
                  </a:lnTo>
                  <a:lnTo>
                    <a:pt x="168369" y="1280922"/>
                  </a:lnTo>
                  <a:lnTo>
                    <a:pt x="169366" y="1273998"/>
                  </a:lnTo>
                  <a:lnTo>
                    <a:pt x="170326" y="1267074"/>
                  </a:lnTo>
                  <a:lnTo>
                    <a:pt x="171234" y="1260150"/>
                  </a:lnTo>
                  <a:lnTo>
                    <a:pt x="172078" y="1253226"/>
                  </a:lnTo>
                  <a:lnTo>
                    <a:pt x="172847" y="1246302"/>
                  </a:lnTo>
                  <a:lnTo>
                    <a:pt x="173538" y="1239379"/>
                  </a:lnTo>
                  <a:lnTo>
                    <a:pt x="174150" y="1232455"/>
                  </a:lnTo>
                  <a:lnTo>
                    <a:pt x="174692" y="1225531"/>
                  </a:lnTo>
                  <a:lnTo>
                    <a:pt x="175174" y="1218607"/>
                  </a:lnTo>
                  <a:lnTo>
                    <a:pt x="175615" y="1211683"/>
                  </a:lnTo>
                  <a:lnTo>
                    <a:pt x="176033" y="1204759"/>
                  </a:lnTo>
                  <a:lnTo>
                    <a:pt x="176446" y="1197835"/>
                  </a:lnTo>
                  <a:lnTo>
                    <a:pt x="176873" y="1190911"/>
                  </a:lnTo>
                  <a:lnTo>
                    <a:pt x="177327" y="1183987"/>
                  </a:lnTo>
                  <a:lnTo>
                    <a:pt x="177814" y="1177063"/>
                  </a:lnTo>
                  <a:lnTo>
                    <a:pt x="178335" y="1170139"/>
                  </a:lnTo>
                  <a:lnTo>
                    <a:pt x="178885" y="1163216"/>
                  </a:lnTo>
                  <a:lnTo>
                    <a:pt x="179458" y="1156292"/>
                  </a:lnTo>
                  <a:lnTo>
                    <a:pt x="180046" y="1149368"/>
                  </a:lnTo>
                  <a:lnTo>
                    <a:pt x="180638" y="1142444"/>
                  </a:lnTo>
                  <a:lnTo>
                    <a:pt x="181226" y="1135520"/>
                  </a:lnTo>
                  <a:lnTo>
                    <a:pt x="181798" y="1128596"/>
                  </a:lnTo>
                  <a:lnTo>
                    <a:pt x="182349" y="1121672"/>
                  </a:lnTo>
                  <a:lnTo>
                    <a:pt x="182870" y="1114748"/>
                  </a:lnTo>
                  <a:lnTo>
                    <a:pt x="183356" y="1107824"/>
                  </a:lnTo>
                  <a:lnTo>
                    <a:pt x="183804" y="1100900"/>
                  </a:lnTo>
                  <a:lnTo>
                    <a:pt x="184207" y="1093977"/>
                  </a:lnTo>
                  <a:lnTo>
                    <a:pt x="184567" y="1087053"/>
                  </a:lnTo>
                  <a:lnTo>
                    <a:pt x="184886" y="1080129"/>
                  </a:lnTo>
                  <a:lnTo>
                    <a:pt x="185166" y="1073205"/>
                  </a:lnTo>
                  <a:lnTo>
                    <a:pt x="185411" y="1066281"/>
                  </a:lnTo>
                  <a:lnTo>
                    <a:pt x="185625" y="1059357"/>
                  </a:lnTo>
                  <a:lnTo>
                    <a:pt x="185812" y="1052433"/>
                  </a:lnTo>
                  <a:lnTo>
                    <a:pt x="185975" y="1045509"/>
                  </a:lnTo>
                  <a:lnTo>
                    <a:pt x="186116" y="1038585"/>
                  </a:lnTo>
                  <a:lnTo>
                    <a:pt x="186238" y="1031661"/>
                  </a:lnTo>
                  <a:lnTo>
                    <a:pt x="186341" y="1024737"/>
                  </a:lnTo>
                  <a:lnTo>
                    <a:pt x="186427" y="1017814"/>
                  </a:lnTo>
                  <a:lnTo>
                    <a:pt x="186498" y="1010890"/>
                  </a:lnTo>
                  <a:lnTo>
                    <a:pt x="186557" y="1003966"/>
                  </a:lnTo>
                  <a:lnTo>
                    <a:pt x="186608" y="997042"/>
                  </a:lnTo>
                  <a:lnTo>
                    <a:pt x="186658" y="990118"/>
                  </a:lnTo>
                  <a:lnTo>
                    <a:pt x="186714" y="983194"/>
                  </a:lnTo>
                  <a:lnTo>
                    <a:pt x="186780" y="976270"/>
                  </a:lnTo>
                  <a:lnTo>
                    <a:pt x="186860" y="969346"/>
                  </a:lnTo>
                  <a:lnTo>
                    <a:pt x="186955" y="962422"/>
                  </a:lnTo>
                  <a:lnTo>
                    <a:pt x="187063" y="955498"/>
                  </a:lnTo>
                  <a:lnTo>
                    <a:pt x="187181" y="948575"/>
                  </a:lnTo>
                  <a:lnTo>
                    <a:pt x="187304" y="941651"/>
                  </a:lnTo>
                  <a:lnTo>
                    <a:pt x="187426" y="934727"/>
                  </a:lnTo>
                  <a:lnTo>
                    <a:pt x="187541" y="927803"/>
                  </a:lnTo>
                  <a:lnTo>
                    <a:pt x="187645" y="920879"/>
                  </a:lnTo>
                  <a:lnTo>
                    <a:pt x="187735" y="913955"/>
                  </a:lnTo>
                  <a:lnTo>
                    <a:pt x="187810" y="907031"/>
                  </a:lnTo>
                  <a:lnTo>
                    <a:pt x="187868" y="900107"/>
                  </a:lnTo>
                  <a:lnTo>
                    <a:pt x="187914" y="893183"/>
                  </a:lnTo>
                  <a:lnTo>
                    <a:pt x="187947" y="886259"/>
                  </a:lnTo>
                  <a:lnTo>
                    <a:pt x="187971" y="879335"/>
                  </a:lnTo>
                  <a:lnTo>
                    <a:pt x="187987" y="872412"/>
                  </a:lnTo>
                  <a:lnTo>
                    <a:pt x="187996" y="865488"/>
                  </a:lnTo>
                  <a:lnTo>
                    <a:pt x="188000" y="858564"/>
                  </a:lnTo>
                  <a:lnTo>
                    <a:pt x="188000" y="851640"/>
                  </a:lnTo>
                  <a:lnTo>
                    <a:pt x="187998" y="844716"/>
                  </a:lnTo>
                  <a:lnTo>
                    <a:pt x="187996" y="837792"/>
                  </a:lnTo>
                  <a:lnTo>
                    <a:pt x="187997" y="830868"/>
                  </a:lnTo>
                  <a:lnTo>
                    <a:pt x="188001" y="823944"/>
                  </a:lnTo>
                  <a:lnTo>
                    <a:pt x="188012" y="817020"/>
                  </a:lnTo>
                  <a:lnTo>
                    <a:pt x="188029" y="810096"/>
                  </a:lnTo>
                  <a:lnTo>
                    <a:pt x="188053" y="803173"/>
                  </a:lnTo>
                  <a:lnTo>
                    <a:pt x="188083" y="796249"/>
                  </a:lnTo>
                  <a:lnTo>
                    <a:pt x="188118" y="789325"/>
                  </a:lnTo>
                  <a:lnTo>
                    <a:pt x="188156" y="782401"/>
                  </a:lnTo>
                  <a:lnTo>
                    <a:pt x="188195" y="775477"/>
                  </a:lnTo>
                  <a:lnTo>
                    <a:pt x="188234" y="768553"/>
                  </a:lnTo>
                  <a:lnTo>
                    <a:pt x="188272" y="761629"/>
                  </a:lnTo>
                  <a:lnTo>
                    <a:pt x="188307" y="754705"/>
                  </a:lnTo>
                  <a:lnTo>
                    <a:pt x="188340" y="747781"/>
                  </a:lnTo>
                  <a:lnTo>
                    <a:pt x="188369" y="740857"/>
                  </a:lnTo>
                  <a:lnTo>
                    <a:pt x="188393" y="733933"/>
                  </a:lnTo>
                  <a:lnTo>
                    <a:pt x="188414" y="727010"/>
                  </a:lnTo>
                  <a:lnTo>
                    <a:pt x="188429" y="720086"/>
                  </a:lnTo>
                  <a:lnTo>
                    <a:pt x="188440" y="713162"/>
                  </a:lnTo>
                  <a:lnTo>
                    <a:pt x="188446" y="706238"/>
                  </a:lnTo>
                  <a:lnTo>
                    <a:pt x="188447" y="699314"/>
                  </a:lnTo>
                  <a:lnTo>
                    <a:pt x="188445" y="692390"/>
                  </a:lnTo>
                  <a:lnTo>
                    <a:pt x="188439" y="685466"/>
                  </a:lnTo>
                  <a:lnTo>
                    <a:pt x="188432" y="678542"/>
                  </a:lnTo>
                  <a:lnTo>
                    <a:pt x="188423" y="671618"/>
                  </a:lnTo>
                  <a:lnTo>
                    <a:pt x="188415" y="664694"/>
                  </a:lnTo>
                  <a:lnTo>
                    <a:pt x="188407" y="657771"/>
                  </a:lnTo>
                  <a:lnTo>
                    <a:pt x="188402" y="650847"/>
                  </a:lnTo>
                  <a:lnTo>
                    <a:pt x="188398" y="643923"/>
                  </a:lnTo>
                  <a:lnTo>
                    <a:pt x="188397" y="636999"/>
                  </a:lnTo>
                  <a:lnTo>
                    <a:pt x="188399" y="630075"/>
                  </a:lnTo>
                  <a:lnTo>
                    <a:pt x="188404" y="623151"/>
                  </a:lnTo>
                  <a:lnTo>
                    <a:pt x="188411" y="616227"/>
                  </a:lnTo>
                  <a:lnTo>
                    <a:pt x="188420" y="609303"/>
                  </a:lnTo>
                  <a:lnTo>
                    <a:pt x="188431" y="602379"/>
                  </a:lnTo>
                  <a:lnTo>
                    <a:pt x="188443" y="595455"/>
                  </a:lnTo>
                  <a:lnTo>
                    <a:pt x="188454" y="588531"/>
                  </a:lnTo>
                  <a:lnTo>
                    <a:pt x="188466" y="581608"/>
                  </a:lnTo>
                  <a:lnTo>
                    <a:pt x="188476" y="574684"/>
                  </a:lnTo>
                  <a:lnTo>
                    <a:pt x="188485" y="567760"/>
                  </a:lnTo>
                  <a:lnTo>
                    <a:pt x="188492" y="560836"/>
                  </a:lnTo>
                  <a:lnTo>
                    <a:pt x="188498" y="553912"/>
                  </a:lnTo>
                  <a:lnTo>
                    <a:pt x="188502" y="546988"/>
                  </a:lnTo>
                  <a:lnTo>
                    <a:pt x="188506" y="540064"/>
                  </a:lnTo>
                  <a:lnTo>
                    <a:pt x="188508" y="533140"/>
                  </a:lnTo>
                  <a:lnTo>
                    <a:pt x="188509" y="526216"/>
                  </a:lnTo>
                  <a:lnTo>
                    <a:pt x="188510" y="519292"/>
                  </a:lnTo>
                  <a:lnTo>
                    <a:pt x="188511" y="512368"/>
                  </a:lnTo>
                  <a:lnTo>
                    <a:pt x="188511" y="505445"/>
                  </a:lnTo>
                  <a:lnTo>
                    <a:pt x="188511" y="498521"/>
                  </a:lnTo>
                  <a:lnTo>
                    <a:pt x="188511" y="491597"/>
                  </a:lnTo>
                  <a:lnTo>
                    <a:pt x="188511" y="484673"/>
                  </a:lnTo>
                  <a:lnTo>
                    <a:pt x="188511" y="477749"/>
                  </a:lnTo>
                  <a:lnTo>
                    <a:pt x="188511" y="470825"/>
                  </a:lnTo>
                  <a:lnTo>
                    <a:pt x="188511" y="463901"/>
                  </a:lnTo>
                  <a:lnTo>
                    <a:pt x="188511" y="456977"/>
                  </a:lnTo>
                  <a:lnTo>
                    <a:pt x="188511" y="450053"/>
                  </a:lnTo>
                  <a:lnTo>
                    <a:pt x="188511" y="443129"/>
                  </a:lnTo>
                  <a:lnTo>
                    <a:pt x="188511" y="436206"/>
                  </a:lnTo>
                  <a:lnTo>
                    <a:pt x="188511" y="429282"/>
                  </a:lnTo>
                  <a:lnTo>
                    <a:pt x="188511" y="422358"/>
                  </a:lnTo>
                  <a:lnTo>
                    <a:pt x="188511" y="415434"/>
                  </a:lnTo>
                  <a:lnTo>
                    <a:pt x="188511" y="408510"/>
                  </a:lnTo>
                  <a:lnTo>
                    <a:pt x="188511" y="401586"/>
                  </a:lnTo>
                  <a:lnTo>
                    <a:pt x="188511" y="394662"/>
                  </a:lnTo>
                  <a:lnTo>
                    <a:pt x="188511" y="387738"/>
                  </a:lnTo>
                  <a:lnTo>
                    <a:pt x="188511" y="380814"/>
                  </a:lnTo>
                  <a:lnTo>
                    <a:pt x="188511" y="373890"/>
                  </a:lnTo>
                  <a:lnTo>
                    <a:pt x="188511" y="366966"/>
                  </a:lnTo>
                  <a:lnTo>
                    <a:pt x="188511" y="360043"/>
                  </a:lnTo>
                  <a:lnTo>
                    <a:pt x="188511" y="353119"/>
                  </a:lnTo>
                  <a:lnTo>
                    <a:pt x="188511" y="346195"/>
                  </a:lnTo>
                  <a:lnTo>
                    <a:pt x="188511" y="339271"/>
                  </a:lnTo>
                  <a:lnTo>
                    <a:pt x="188511" y="332347"/>
                  </a:lnTo>
                  <a:lnTo>
                    <a:pt x="188511" y="325423"/>
                  </a:lnTo>
                  <a:lnTo>
                    <a:pt x="188511" y="318499"/>
                  </a:lnTo>
                  <a:lnTo>
                    <a:pt x="188511" y="311575"/>
                  </a:lnTo>
                  <a:lnTo>
                    <a:pt x="188511" y="304651"/>
                  </a:lnTo>
                  <a:lnTo>
                    <a:pt x="188511" y="297727"/>
                  </a:lnTo>
                  <a:lnTo>
                    <a:pt x="188511" y="290804"/>
                  </a:lnTo>
                  <a:lnTo>
                    <a:pt x="188511" y="283880"/>
                  </a:lnTo>
                  <a:lnTo>
                    <a:pt x="188511" y="276956"/>
                  </a:lnTo>
                  <a:lnTo>
                    <a:pt x="188511" y="270032"/>
                  </a:lnTo>
                  <a:lnTo>
                    <a:pt x="188511" y="263108"/>
                  </a:lnTo>
                  <a:lnTo>
                    <a:pt x="188511" y="256184"/>
                  </a:lnTo>
                  <a:lnTo>
                    <a:pt x="188511" y="249260"/>
                  </a:lnTo>
                  <a:lnTo>
                    <a:pt x="188511" y="242336"/>
                  </a:lnTo>
                  <a:lnTo>
                    <a:pt x="188511" y="235412"/>
                  </a:lnTo>
                  <a:lnTo>
                    <a:pt x="188511" y="228488"/>
                  </a:lnTo>
                  <a:lnTo>
                    <a:pt x="188511" y="221564"/>
                  </a:lnTo>
                  <a:lnTo>
                    <a:pt x="188511" y="214641"/>
                  </a:lnTo>
                  <a:lnTo>
                    <a:pt x="188511" y="207717"/>
                  </a:lnTo>
                  <a:lnTo>
                    <a:pt x="188511" y="200793"/>
                  </a:lnTo>
                  <a:lnTo>
                    <a:pt x="188511" y="193869"/>
                  </a:lnTo>
                  <a:lnTo>
                    <a:pt x="188511" y="186945"/>
                  </a:lnTo>
                  <a:lnTo>
                    <a:pt x="188511" y="180021"/>
                  </a:lnTo>
                  <a:lnTo>
                    <a:pt x="188511" y="173097"/>
                  </a:lnTo>
                  <a:lnTo>
                    <a:pt x="188511" y="166173"/>
                  </a:lnTo>
                  <a:lnTo>
                    <a:pt x="188511" y="159249"/>
                  </a:lnTo>
                  <a:lnTo>
                    <a:pt x="188511" y="152325"/>
                  </a:lnTo>
                  <a:lnTo>
                    <a:pt x="188511" y="145402"/>
                  </a:lnTo>
                  <a:lnTo>
                    <a:pt x="188511" y="138478"/>
                  </a:lnTo>
                  <a:lnTo>
                    <a:pt x="188511" y="131554"/>
                  </a:lnTo>
                  <a:lnTo>
                    <a:pt x="188511" y="124630"/>
                  </a:lnTo>
                  <a:lnTo>
                    <a:pt x="188511" y="117706"/>
                  </a:lnTo>
                  <a:lnTo>
                    <a:pt x="188511" y="110782"/>
                  </a:lnTo>
                  <a:lnTo>
                    <a:pt x="188511" y="103858"/>
                  </a:lnTo>
                  <a:lnTo>
                    <a:pt x="188510" y="96934"/>
                  </a:lnTo>
                  <a:lnTo>
                    <a:pt x="188509" y="90010"/>
                  </a:lnTo>
                  <a:lnTo>
                    <a:pt x="188507" y="83086"/>
                  </a:lnTo>
                  <a:lnTo>
                    <a:pt x="188505" y="76162"/>
                  </a:lnTo>
                  <a:lnTo>
                    <a:pt x="188502" y="69239"/>
                  </a:lnTo>
                  <a:lnTo>
                    <a:pt x="188498" y="62315"/>
                  </a:lnTo>
                  <a:lnTo>
                    <a:pt x="188492" y="55391"/>
                  </a:lnTo>
                  <a:lnTo>
                    <a:pt x="188486" y="48467"/>
                  </a:lnTo>
                  <a:lnTo>
                    <a:pt x="188478" y="41543"/>
                  </a:lnTo>
                  <a:lnTo>
                    <a:pt x="188470" y="34619"/>
                  </a:lnTo>
                  <a:lnTo>
                    <a:pt x="188462" y="27695"/>
                  </a:lnTo>
                  <a:lnTo>
                    <a:pt x="188455" y="20771"/>
                  </a:lnTo>
                  <a:lnTo>
                    <a:pt x="188449" y="13847"/>
                  </a:lnTo>
                  <a:lnTo>
                    <a:pt x="188445" y="6923"/>
                  </a:lnTo>
                  <a:lnTo>
                    <a:pt x="188444" y="0"/>
                  </a:lnTo>
                  <a:lnTo>
                    <a:pt x="188579" y="0"/>
                  </a:lnTo>
                  <a:lnTo>
                    <a:pt x="188578" y="6923"/>
                  </a:lnTo>
                  <a:lnTo>
                    <a:pt x="188574" y="13847"/>
                  </a:lnTo>
                  <a:lnTo>
                    <a:pt x="188568" y="20771"/>
                  </a:lnTo>
                  <a:lnTo>
                    <a:pt x="188561" y="27695"/>
                  </a:lnTo>
                  <a:lnTo>
                    <a:pt x="188553" y="34619"/>
                  </a:lnTo>
                  <a:lnTo>
                    <a:pt x="188545" y="41543"/>
                  </a:lnTo>
                  <a:lnTo>
                    <a:pt x="188537" y="48467"/>
                  </a:lnTo>
                  <a:lnTo>
                    <a:pt x="188530" y="55391"/>
                  </a:lnTo>
                  <a:lnTo>
                    <a:pt x="188525" y="62315"/>
                  </a:lnTo>
                  <a:lnTo>
                    <a:pt x="188521" y="69239"/>
                  </a:lnTo>
                  <a:lnTo>
                    <a:pt x="188518" y="76162"/>
                  </a:lnTo>
                  <a:lnTo>
                    <a:pt x="188515" y="83086"/>
                  </a:lnTo>
                  <a:lnTo>
                    <a:pt x="188514" y="90010"/>
                  </a:lnTo>
                  <a:lnTo>
                    <a:pt x="188513" y="96934"/>
                  </a:lnTo>
                  <a:lnTo>
                    <a:pt x="188512" y="103858"/>
                  </a:lnTo>
                  <a:lnTo>
                    <a:pt x="188512" y="110782"/>
                  </a:lnTo>
                  <a:lnTo>
                    <a:pt x="188512" y="117706"/>
                  </a:lnTo>
                  <a:lnTo>
                    <a:pt x="188512" y="124630"/>
                  </a:lnTo>
                  <a:lnTo>
                    <a:pt x="188511" y="131554"/>
                  </a:lnTo>
                  <a:lnTo>
                    <a:pt x="188511" y="138478"/>
                  </a:lnTo>
                  <a:lnTo>
                    <a:pt x="188511" y="145402"/>
                  </a:lnTo>
                  <a:lnTo>
                    <a:pt x="188511" y="152325"/>
                  </a:lnTo>
                  <a:lnTo>
                    <a:pt x="188511" y="159249"/>
                  </a:lnTo>
                  <a:lnTo>
                    <a:pt x="188511" y="166173"/>
                  </a:lnTo>
                  <a:lnTo>
                    <a:pt x="188511" y="173097"/>
                  </a:lnTo>
                  <a:lnTo>
                    <a:pt x="188511" y="180021"/>
                  </a:lnTo>
                  <a:lnTo>
                    <a:pt x="188511" y="186945"/>
                  </a:lnTo>
                  <a:lnTo>
                    <a:pt x="188511" y="193869"/>
                  </a:lnTo>
                  <a:lnTo>
                    <a:pt x="188511" y="200793"/>
                  </a:lnTo>
                  <a:lnTo>
                    <a:pt x="188511" y="207717"/>
                  </a:lnTo>
                  <a:lnTo>
                    <a:pt x="188511" y="214641"/>
                  </a:lnTo>
                  <a:lnTo>
                    <a:pt x="188511" y="221564"/>
                  </a:lnTo>
                  <a:lnTo>
                    <a:pt x="188511" y="228488"/>
                  </a:lnTo>
                  <a:lnTo>
                    <a:pt x="188511" y="235412"/>
                  </a:lnTo>
                  <a:lnTo>
                    <a:pt x="188511" y="242336"/>
                  </a:lnTo>
                  <a:lnTo>
                    <a:pt x="188511" y="249260"/>
                  </a:lnTo>
                  <a:lnTo>
                    <a:pt x="188511" y="256184"/>
                  </a:lnTo>
                  <a:lnTo>
                    <a:pt x="188511" y="263108"/>
                  </a:lnTo>
                  <a:lnTo>
                    <a:pt x="188511" y="270032"/>
                  </a:lnTo>
                  <a:lnTo>
                    <a:pt x="188511" y="276956"/>
                  </a:lnTo>
                  <a:lnTo>
                    <a:pt x="188511" y="283880"/>
                  </a:lnTo>
                  <a:lnTo>
                    <a:pt x="188511" y="290804"/>
                  </a:lnTo>
                  <a:lnTo>
                    <a:pt x="188511" y="297727"/>
                  </a:lnTo>
                  <a:lnTo>
                    <a:pt x="188511" y="304651"/>
                  </a:lnTo>
                  <a:lnTo>
                    <a:pt x="188511" y="311575"/>
                  </a:lnTo>
                  <a:lnTo>
                    <a:pt x="188511" y="318499"/>
                  </a:lnTo>
                  <a:lnTo>
                    <a:pt x="188511" y="325423"/>
                  </a:lnTo>
                  <a:lnTo>
                    <a:pt x="188511" y="332347"/>
                  </a:lnTo>
                  <a:lnTo>
                    <a:pt x="188511" y="339271"/>
                  </a:lnTo>
                  <a:lnTo>
                    <a:pt x="188511" y="346195"/>
                  </a:lnTo>
                  <a:lnTo>
                    <a:pt x="188511" y="353119"/>
                  </a:lnTo>
                  <a:lnTo>
                    <a:pt x="188511" y="360043"/>
                  </a:lnTo>
                  <a:lnTo>
                    <a:pt x="188511" y="366966"/>
                  </a:lnTo>
                  <a:lnTo>
                    <a:pt x="188511" y="373890"/>
                  </a:lnTo>
                  <a:lnTo>
                    <a:pt x="188511" y="380814"/>
                  </a:lnTo>
                  <a:lnTo>
                    <a:pt x="188511" y="387738"/>
                  </a:lnTo>
                  <a:lnTo>
                    <a:pt x="188511" y="394662"/>
                  </a:lnTo>
                  <a:lnTo>
                    <a:pt x="188511" y="401586"/>
                  </a:lnTo>
                  <a:lnTo>
                    <a:pt x="188511" y="408510"/>
                  </a:lnTo>
                  <a:lnTo>
                    <a:pt x="188511" y="415434"/>
                  </a:lnTo>
                  <a:lnTo>
                    <a:pt x="188511" y="422358"/>
                  </a:lnTo>
                  <a:lnTo>
                    <a:pt x="188511" y="429282"/>
                  </a:lnTo>
                  <a:lnTo>
                    <a:pt x="188511" y="436206"/>
                  </a:lnTo>
                  <a:lnTo>
                    <a:pt x="188511" y="443129"/>
                  </a:lnTo>
                  <a:lnTo>
                    <a:pt x="188511" y="450053"/>
                  </a:lnTo>
                  <a:lnTo>
                    <a:pt x="188511" y="456977"/>
                  </a:lnTo>
                  <a:lnTo>
                    <a:pt x="188511" y="463901"/>
                  </a:lnTo>
                  <a:lnTo>
                    <a:pt x="188511" y="470825"/>
                  </a:lnTo>
                  <a:lnTo>
                    <a:pt x="188511" y="477749"/>
                  </a:lnTo>
                  <a:lnTo>
                    <a:pt x="188511" y="484673"/>
                  </a:lnTo>
                  <a:lnTo>
                    <a:pt x="188511" y="491597"/>
                  </a:lnTo>
                  <a:lnTo>
                    <a:pt x="188512" y="498521"/>
                  </a:lnTo>
                  <a:lnTo>
                    <a:pt x="188512" y="505445"/>
                  </a:lnTo>
                  <a:lnTo>
                    <a:pt x="188512" y="512368"/>
                  </a:lnTo>
                  <a:lnTo>
                    <a:pt x="188513" y="519292"/>
                  </a:lnTo>
                  <a:lnTo>
                    <a:pt x="188514" y="526216"/>
                  </a:lnTo>
                  <a:lnTo>
                    <a:pt x="188515" y="533140"/>
                  </a:lnTo>
                  <a:lnTo>
                    <a:pt x="188517" y="540064"/>
                  </a:lnTo>
                  <a:lnTo>
                    <a:pt x="188520" y="546988"/>
                  </a:lnTo>
                  <a:lnTo>
                    <a:pt x="188525" y="553912"/>
                  </a:lnTo>
                  <a:lnTo>
                    <a:pt x="188531" y="560836"/>
                  </a:lnTo>
                  <a:lnTo>
                    <a:pt x="188538" y="567760"/>
                  </a:lnTo>
                  <a:lnTo>
                    <a:pt x="188547" y="574684"/>
                  </a:lnTo>
                  <a:lnTo>
                    <a:pt x="188557" y="581608"/>
                  </a:lnTo>
                  <a:lnTo>
                    <a:pt x="188568" y="588531"/>
                  </a:lnTo>
                  <a:lnTo>
                    <a:pt x="188580" y="595455"/>
                  </a:lnTo>
                  <a:lnTo>
                    <a:pt x="188592" y="602379"/>
                  </a:lnTo>
                  <a:lnTo>
                    <a:pt x="188602" y="609303"/>
                  </a:lnTo>
                  <a:lnTo>
                    <a:pt x="188612" y="616227"/>
                  </a:lnTo>
                  <a:lnTo>
                    <a:pt x="188619" y="623151"/>
                  </a:lnTo>
                  <a:lnTo>
                    <a:pt x="188624" y="630075"/>
                  </a:lnTo>
                  <a:lnTo>
                    <a:pt x="188625" y="636999"/>
                  </a:lnTo>
                  <a:lnTo>
                    <a:pt x="188625" y="643923"/>
                  </a:lnTo>
                  <a:lnTo>
                    <a:pt x="188621" y="650847"/>
                  </a:lnTo>
                  <a:lnTo>
                    <a:pt x="188615" y="657771"/>
                  </a:lnTo>
                  <a:lnTo>
                    <a:pt x="188608" y="664694"/>
                  </a:lnTo>
                  <a:lnTo>
                    <a:pt x="188599" y="671618"/>
                  </a:lnTo>
                  <a:lnTo>
                    <a:pt x="188591" y="678542"/>
                  </a:lnTo>
                  <a:lnTo>
                    <a:pt x="188584" y="685466"/>
                  </a:lnTo>
                  <a:lnTo>
                    <a:pt x="188578" y="692390"/>
                  </a:lnTo>
                  <a:lnTo>
                    <a:pt x="188576" y="699314"/>
                  </a:lnTo>
                  <a:lnTo>
                    <a:pt x="188577" y="706238"/>
                  </a:lnTo>
                  <a:lnTo>
                    <a:pt x="188583" y="713162"/>
                  </a:lnTo>
                  <a:lnTo>
                    <a:pt x="188594" y="720086"/>
                  </a:lnTo>
                  <a:lnTo>
                    <a:pt x="188609" y="727010"/>
                  </a:lnTo>
                  <a:lnTo>
                    <a:pt x="188629" y="733933"/>
                  </a:lnTo>
                  <a:lnTo>
                    <a:pt x="188654" y="740857"/>
                  </a:lnTo>
                  <a:lnTo>
                    <a:pt x="188683" y="747781"/>
                  </a:lnTo>
                  <a:lnTo>
                    <a:pt x="188716" y="754705"/>
                  </a:lnTo>
                  <a:lnTo>
                    <a:pt x="188751" y="761629"/>
                  </a:lnTo>
                  <a:lnTo>
                    <a:pt x="188789" y="768553"/>
                  </a:lnTo>
                  <a:lnTo>
                    <a:pt x="188828" y="775477"/>
                  </a:lnTo>
                  <a:lnTo>
                    <a:pt x="188867" y="782401"/>
                  </a:lnTo>
                  <a:lnTo>
                    <a:pt x="188905" y="789325"/>
                  </a:lnTo>
                  <a:lnTo>
                    <a:pt x="188939" y="796249"/>
                  </a:lnTo>
                  <a:lnTo>
                    <a:pt x="188969" y="803173"/>
                  </a:lnTo>
                  <a:lnTo>
                    <a:pt x="188994" y="810096"/>
                  </a:lnTo>
                  <a:lnTo>
                    <a:pt x="189011" y="817020"/>
                  </a:lnTo>
                  <a:lnTo>
                    <a:pt x="189022" y="823944"/>
                  </a:lnTo>
                  <a:lnTo>
                    <a:pt x="189026" y="830868"/>
                  </a:lnTo>
                  <a:lnTo>
                    <a:pt x="189027" y="837792"/>
                  </a:lnTo>
                  <a:lnTo>
                    <a:pt x="189025" y="844716"/>
                  </a:lnTo>
                  <a:lnTo>
                    <a:pt x="189023" y="851640"/>
                  </a:lnTo>
                  <a:lnTo>
                    <a:pt x="189023" y="858564"/>
                  </a:lnTo>
                  <a:lnTo>
                    <a:pt x="189027" y="865488"/>
                  </a:lnTo>
                  <a:lnTo>
                    <a:pt x="189036" y="872412"/>
                  </a:lnTo>
                  <a:lnTo>
                    <a:pt x="189052" y="879335"/>
                  </a:lnTo>
                  <a:lnTo>
                    <a:pt x="189075" y="886259"/>
                  </a:lnTo>
                  <a:lnTo>
                    <a:pt x="189109" y="893183"/>
                  </a:lnTo>
                  <a:lnTo>
                    <a:pt x="189154" y="900107"/>
                  </a:lnTo>
                  <a:lnTo>
                    <a:pt x="189213" y="907031"/>
                  </a:lnTo>
                  <a:lnTo>
                    <a:pt x="189288" y="913955"/>
                  </a:lnTo>
                  <a:lnTo>
                    <a:pt x="189378" y="920879"/>
                  </a:lnTo>
                  <a:lnTo>
                    <a:pt x="189482" y="927803"/>
                  </a:lnTo>
                  <a:lnTo>
                    <a:pt x="189597" y="934727"/>
                  </a:lnTo>
                  <a:lnTo>
                    <a:pt x="189719" y="941651"/>
                  </a:lnTo>
                  <a:lnTo>
                    <a:pt x="189841" y="948575"/>
                  </a:lnTo>
                  <a:lnTo>
                    <a:pt x="189959" y="955498"/>
                  </a:lnTo>
                  <a:lnTo>
                    <a:pt x="190068" y="962422"/>
                  </a:lnTo>
                  <a:lnTo>
                    <a:pt x="190162" y="969346"/>
                  </a:lnTo>
                  <a:lnTo>
                    <a:pt x="190242" y="976270"/>
                  </a:lnTo>
                  <a:lnTo>
                    <a:pt x="190309" y="983194"/>
                  </a:lnTo>
                  <a:lnTo>
                    <a:pt x="190364" y="990118"/>
                  </a:lnTo>
                  <a:lnTo>
                    <a:pt x="190415" y="997042"/>
                  </a:lnTo>
                  <a:lnTo>
                    <a:pt x="190466" y="1003966"/>
                  </a:lnTo>
                  <a:lnTo>
                    <a:pt x="190525" y="1010890"/>
                  </a:lnTo>
                  <a:lnTo>
                    <a:pt x="190595" y="1017814"/>
                  </a:lnTo>
                  <a:lnTo>
                    <a:pt x="190681" y="1024737"/>
                  </a:lnTo>
                  <a:lnTo>
                    <a:pt x="190785" y="1031661"/>
                  </a:lnTo>
                  <a:lnTo>
                    <a:pt x="190906" y="1038585"/>
                  </a:lnTo>
                  <a:lnTo>
                    <a:pt x="191048" y="1045509"/>
                  </a:lnTo>
                  <a:lnTo>
                    <a:pt x="191211" y="1052433"/>
                  </a:lnTo>
                  <a:lnTo>
                    <a:pt x="191398" y="1059357"/>
                  </a:lnTo>
                  <a:lnTo>
                    <a:pt x="191612" y="1066281"/>
                  </a:lnTo>
                  <a:lnTo>
                    <a:pt x="191857" y="1073205"/>
                  </a:lnTo>
                  <a:lnTo>
                    <a:pt x="192137" y="1080129"/>
                  </a:lnTo>
                  <a:lnTo>
                    <a:pt x="192456" y="1087053"/>
                  </a:lnTo>
                  <a:lnTo>
                    <a:pt x="192816" y="1093977"/>
                  </a:lnTo>
                  <a:lnTo>
                    <a:pt x="193219" y="1100900"/>
                  </a:lnTo>
                  <a:lnTo>
                    <a:pt x="193667" y="1107824"/>
                  </a:lnTo>
                  <a:lnTo>
                    <a:pt x="194153" y="1114748"/>
                  </a:lnTo>
                  <a:lnTo>
                    <a:pt x="194674" y="1121672"/>
                  </a:lnTo>
                  <a:lnTo>
                    <a:pt x="195224" y="1128596"/>
                  </a:lnTo>
                  <a:lnTo>
                    <a:pt x="195797" y="1135520"/>
                  </a:lnTo>
                  <a:lnTo>
                    <a:pt x="196384" y="1142444"/>
                  </a:lnTo>
                  <a:lnTo>
                    <a:pt x="196977" y="1149368"/>
                  </a:lnTo>
                  <a:lnTo>
                    <a:pt x="197564" y="1156292"/>
                  </a:lnTo>
                  <a:lnTo>
                    <a:pt x="198138" y="1163216"/>
                  </a:lnTo>
                  <a:lnTo>
                    <a:pt x="198688" y="1170139"/>
                  </a:lnTo>
                  <a:lnTo>
                    <a:pt x="199208" y="1177063"/>
                  </a:lnTo>
                  <a:lnTo>
                    <a:pt x="199695" y="1183987"/>
                  </a:lnTo>
                  <a:lnTo>
                    <a:pt x="200150" y="1190911"/>
                  </a:lnTo>
                  <a:lnTo>
                    <a:pt x="200577" y="1197835"/>
                  </a:lnTo>
                  <a:lnTo>
                    <a:pt x="200990" y="1204759"/>
                  </a:lnTo>
                  <a:lnTo>
                    <a:pt x="201408" y="1211683"/>
                  </a:lnTo>
                  <a:lnTo>
                    <a:pt x="201849" y="1218607"/>
                  </a:lnTo>
                  <a:lnTo>
                    <a:pt x="202331" y="1225531"/>
                  </a:lnTo>
                  <a:lnTo>
                    <a:pt x="202872" y="1232455"/>
                  </a:lnTo>
                  <a:lnTo>
                    <a:pt x="203485" y="1239379"/>
                  </a:lnTo>
                  <a:lnTo>
                    <a:pt x="204175" y="1246302"/>
                  </a:lnTo>
                  <a:lnTo>
                    <a:pt x="204945" y="1253226"/>
                  </a:lnTo>
                  <a:lnTo>
                    <a:pt x="205789" y="1260150"/>
                  </a:lnTo>
                  <a:lnTo>
                    <a:pt x="206697" y="1267074"/>
                  </a:lnTo>
                  <a:lnTo>
                    <a:pt x="207657" y="1273998"/>
                  </a:lnTo>
                  <a:lnTo>
                    <a:pt x="208654" y="1280922"/>
                  </a:lnTo>
                  <a:lnTo>
                    <a:pt x="209674" y="1287846"/>
                  </a:lnTo>
                  <a:lnTo>
                    <a:pt x="210706" y="1294770"/>
                  </a:lnTo>
                  <a:lnTo>
                    <a:pt x="211741" y="1301694"/>
                  </a:lnTo>
                  <a:lnTo>
                    <a:pt x="212778" y="1308618"/>
                  </a:lnTo>
                  <a:lnTo>
                    <a:pt x="213821" y="1315542"/>
                  </a:lnTo>
                  <a:lnTo>
                    <a:pt x="214879" y="1322465"/>
                  </a:lnTo>
                  <a:lnTo>
                    <a:pt x="215964" y="1329389"/>
                  </a:lnTo>
                  <a:lnTo>
                    <a:pt x="217086" y="1336313"/>
                  </a:lnTo>
                  <a:lnTo>
                    <a:pt x="218254" y="1343237"/>
                  </a:lnTo>
                  <a:lnTo>
                    <a:pt x="219472" y="1350161"/>
                  </a:lnTo>
                  <a:lnTo>
                    <a:pt x="220736" y="1357085"/>
                  </a:lnTo>
                  <a:lnTo>
                    <a:pt x="222040" y="1364009"/>
                  </a:lnTo>
                  <a:lnTo>
                    <a:pt x="223370" y="1370933"/>
                  </a:lnTo>
                  <a:lnTo>
                    <a:pt x="224716" y="1377857"/>
                  </a:lnTo>
                  <a:lnTo>
                    <a:pt x="226069" y="1384781"/>
                  </a:lnTo>
                  <a:lnTo>
                    <a:pt x="227434" y="1391704"/>
                  </a:lnTo>
                  <a:lnTo>
                    <a:pt x="228827" y="1398628"/>
                  </a:lnTo>
                  <a:lnTo>
                    <a:pt x="230277" y="1405552"/>
                  </a:lnTo>
                  <a:lnTo>
                    <a:pt x="231821" y="1412476"/>
                  </a:lnTo>
                  <a:lnTo>
                    <a:pt x="233496" y="1419400"/>
                  </a:lnTo>
                  <a:lnTo>
                    <a:pt x="235339" y="1426324"/>
                  </a:lnTo>
                  <a:lnTo>
                    <a:pt x="237375" y="1433248"/>
                  </a:lnTo>
                  <a:lnTo>
                    <a:pt x="239614" y="1440172"/>
                  </a:lnTo>
                  <a:lnTo>
                    <a:pt x="242052" y="1447096"/>
                  </a:lnTo>
                  <a:lnTo>
                    <a:pt x="244664" y="1454020"/>
                  </a:lnTo>
                  <a:lnTo>
                    <a:pt x="247413" y="1460944"/>
                  </a:lnTo>
                  <a:lnTo>
                    <a:pt x="250252" y="1467867"/>
                  </a:lnTo>
                  <a:lnTo>
                    <a:pt x="253126" y="1474791"/>
                  </a:lnTo>
                  <a:lnTo>
                    <a:pt x="255986" y="1481715"/>
                  </a:lnTo>
                  <a:lnTo>
                    <a:pt x="258781" y="1488639"/>
                  </a:lnTo>
                  <a:lnTo>
                    <a:pt x="261490" y="1495563"/>
                  </a:lnTo>
                  <a:lnTo>
                    <a:pt x="264104" y="1502487"/>
                  </a:lnTo>
                  <a:lnTo>
                    <a:pt x="266635" y="1509411"/>
                  </a:lnTo>
                  <a:lnTo>
                    <a:pt x="269104" y="1516335"/>
                  </a:lnTo>
                  <a:lnTo>
                    <a:pt x="271544" y="1523259"/>
                  </a:lnTo>
                  <a:lnTo>
                    <a:pt x="273990" y="1530183"/>
                  </a:lnTo>
                  <a:lnTo>
                    <a:pt x="276472" y="1537106"/>
                  </a:lnTo>
                  <a:lnTo>
                    <a:pt x="279016" y="1544030"/>
                  </a:lnTo>
                  <a:lnTo>
                    <a:pt x="281635" y="1550954"/>
                  </a:lnTo>
                  <a:lnTo>
                    <a:pt x="284330" y="1557878"/>
                  </a:lnTo>
                  <a:lnTo>
                    <a:pt x="287092" y="1564802"/>
                  </a:lnTo>
                  <a:lnTo>
                    <a:pt x="289906" y="1571726"/>
                  </a:lnTo>
                  <a:lnTo>
                    <a:pt x="292755" y="1578650"/>
                  </a:lnTo>
                  <a:lnTo>
                    <a:pt x="295624" y="1585574"/>
                  </a:lnTo>
                  <a:lnTo>
                    <a:pt x="298506" y="1592498"/>
                  </a:lnTo>
                  <a:lnTo>
                    <a:pt x="301406" y="1599422"/>
                  </a:lnTo>
                  <a:lnTo>
                    <a:pt x="304337" y="1606346"/>
                  </a:lnTo>
                  <a:lnTo>
                    <a:pt x="307319" y="1613269"/>
                  </a:lnTo>
                  <a:lnTo>
                    <a:pt x="310374" y="1620193"/>
                  </a:lnTo>
                  <a:lnTo>
                    <a:pt x="313526" y="1627117"/>
                  </a:lnTo>
                  <a:lnTo>
                    <a:pt x="316789" y="1634041"/>
                  </a:lnTo>
                  <a:lnTo>
                    <a:pt x="320174" y="1640965"/>
                  </a:lnTo>
                  <a:lnTo>
                    <a:pt x="323677" y="1647889"/>
                  </a:lnTo>
                  <a:lnTo>
                    <a:pt x="327280" y="1654813"/>
                  </a:lnTo>
                  <a:lnTo>
                    <a:pt x="330953" y="1661737"/>
                  </a:lnTo>
                  <a:lnTo>
                    <a:pt x="334650" y="1668661"/>
                  </a:lnTo>
                  <a:lnTo>
                    <a:pt x="338314" y="1675585"/>
                  </a:lnTo>
                  <a:lnTo>
                    <a:pt x="341872" y="1682508"/>
                  </a:lnTo>
                  <a:lnTo>
                    <a:pt x="345268" y="1689432"/>
                  </a:lnTo>
                  <a:lnTo>
                    <a:pt x="348454" y="1696356"/>
                  </a:lnTo>
                  <a:lnTo>
                    <a:pt x="351400" y="1703280"/>
                  </a:lnTo>
                  <a:lnTo>
                    <a:pt x="354094" y="1710204"/>
                  </a:lnTo>
                  <a:lnTo>
                    <a:pt x="356543" y="1717128"/>
                  </a:lnTo>
                  <a:lnTo>
                    <a:pt x="358774" y="1724052"/>
                  </a:lnTo>
                  <a:lnTo>
                    <a:pt x="360824" y="1730976"/>
                  </a:lnTo>
                  <a:lnTo>
                    <a:pt x="362736" y="1737900"/>
                  </a:lnTo>
                  <a:lnTo>
                    <a:pt x="364550" y="1744824"/>
                  </a:lnTo>
                  <a:lnTo>
                    <a:pt x="366296" y="1751748"/>
                  </a:lnTo>
                  <a:lnTo>
                    <a:pt x="367993" y="1758671"/>
                  </a:lnTo>
                  <a:lnTo>
                    <a:pt x="369642" y="1765595"/>
                  </a:lnTo>
                  <a:lnTo>
                    <a:pt x="371223" y="1772519"/>
                  </a:lnTo>
                  <a:lnTo>
                    <a:pt x="372702" y="1779443"/>
                  </a:lnTo>
                  <a:lnTo>
                    <a:pt x="374037" y="1786367"/>
                  </a:lnTo>
                  <a:lnTo>
                    <a:pt x="375182" y="1793291"/>
                  </a:lnTo>
                  <a:lnTo>
                    <a:pt x="376088" y="1800215"/>
                  </a:lnTo>
                  <a:lnTo>
                    <a:pt x="376712" y="1807139"/>
                  </a:lnTo>
                  <a:lnTo>
                    <a:pt x="377023" y="1814063"/>
                  </a:lnTo>
                  <a:lnTo>
                    <a:pt x="377004" y="1820987"/>
                  </a:lnTo>
                  <a:lnTo>
                    <a:pt x="376656" y="1827910"/>
                  </a:lnTo>
                  <a:lnTo>
                    <a:pt x="375996" y="1834834"/>
                  </a:lnTo>
                  <a:lnTo>
                    <a:pt x="375057" y="1841758"/>
                  </a:lnTo>
                  <a:lnTo>
                    <a:pt x="373884" y="1848682"/>
                  </a:lnTo>
                  <a:lnTo>
                    <a:pt x="372524" y="1855606"/>
                  </a:lnTo>
                  <a:lnTo>
                    <a:pt x="371022" y="1862530"/>
                  </a:lnTo>
                  <a:lnTo>
                    <a:pt x="369409" y="1869454"/>
                  </a:lnTo>
                  <a:lnTo>
                    <a:pt x="367715" y="1876378"/>
                  </a:lnTo>
                  <a:lnTo>
                    <a:pt x="365949" y="1883302"/>
                  </a:lnTo>
                  <a:lnTo>
                    <a:pt x="364110" y="1890226"/>
                  </a:lnTo>
                  <a:lnTo>
                    <a:pt x="362186" y="1897150"/>
                  </a:lnTo>
                  <a:lnTo>
                    <a:pt x="360165" y="1904073"/>
                  </a:lnTo>
                  <a:lnTo>
                    <a:pt x="358031" y="1910997"/>
                  </a:lnTo>
                  <a:lnTo>
                    <a:pt x="355774" y="1917921"/>
                  </a:lnTo>
                  <a:lnTo>
                    <a:pt x="353387" y="1924845"/>
                  </a:lnTo>
                  <a:lnTo>
                    <a:pt x="350870" y="1931769"/>
                  </a:lnTo>
                  <a:lnTo>
                    <a:pt x="348231" y="1938693"/>
                  </a:lnTo>
                  <a:lnTo>
                    <a:pt x="345484" y="1945617"/>
                  </a:lnTo>
                  <a:lnTo>
                    <a:pt x="342649" y="1952541"/>
                  </a:lnTo>
                  <a:lnTo>
                    <a:pt x="339749" y="1959465"/>
                  </a:lnTo>
                  <a:lnTo>
                    <a:pt x="336811" y="1966389"/>
                  </a:lnTo>
                  <a:lnTo>
                    <a:pt x="333864" y="1973313"/>
                  </a:lnTo>
                  <a:lnTo>
                    <a:pt x="330929" y="1980236"/>
                  </a:lnTo>
                  <a:lnTo>
                    <a:pt x="328025" y="1987160"/>
                  </a:lnTo>
                  <a:lnTo>
                    <a:pt x="325164" y="1994084"/>
                  </a:lnTo>
                  <a:lnTo>
                    <a:pt x="322352" y="2001008"/>
                  </a:lnTo>
                  <a:lnTo>
                    <a:pt x="319592" y="2007932"/>
                  </a:lnTo>
                  <a:lnTo>
                    <a:pt x="316881" y="2014856"/>
                  </a:lnTo>
                  <a:lnTo>
                    <a:pt x="314206" y="2021780"/>
                  </a:lnTo>
                  <a:lnTo>
                    <a:pt x="311553" y="2028704"/>
                  </a:lnTo>
                  <a:lnTo>
                    <a:pt x="308899" y="2035628"/>
                  </a:lnTo>
                  <a:lnTo>
                    <a:pt x="306223" y="2042552"/>
                  </a:lnTo>
                  <a:lnTo>
                    <a:pt x="303502" y="2049475"/>
                  </a:lnTo>
                  <a:lnTo>
                    <a:pt x="300721" y="2056399"/>
                  </a:lnTo>
                  <a:lnTo>
                    <a:pt x="297873" y="2063323"/>
                  </a:lnTo>
                  <a:lnTo>
                    <a:pt x="294976" y="2070247"/>
                  </a:lnTo>
                  <a:lnTo>
                    <a:pt x="292059" y="2077171"/>
                  </a:lnTo>
                  <a:lnTo>
                    <a:pt x="289159" y="2084095"/>
                  </a:lnTo>
                  <a:lnTo>
                    <a:pt x="286317" y="2091019"/>
                  </a:lnTo>
                  <a:lnTo>
                    <a:pt x="283574" y="2097943"/>
                  </a:lnTo>
                  <a:lnTo>
                    <a:pt x="280963" y="2104867"/>
                  </a:lnTo>
                  <a:lnTo>
                    <a:pt x="278502" y="2111791"/>
                  </a:lnTo>
                  <a:lnTo>
                    <a:pt x="276198" y="2118715"/>
                  </a:lnTo>
                  <a:lnTo>
                    <a:pt x="274043" y="2125638"/>
                  </a:lnTo>
                  <a:lnTo>
                    <a:pt x="272016" y="2132562"/>
                  </a:lnTo>
                  <a:lnTo>
                    <a:pt x="270089" y="2139486"/>
                  </a:lnTo>
                  <a:lnTo>
                    <a:pt x="268229" y="2146410"/>
                  </a:lnTo>
                  <a:lnTo>
                    <a:pt x="266405" y="2153334"/>
                  </a:lnTo>
                  <a:lnTo>
                    <a:pt x="264587" y="2160258"/>
                  </a:lnTo>
                  <a:lnTo>
                    <a:pt x="262757" y="2167182"/>
                  </a:lnTo>
                  <a:lnTo>
                    <a:pt x="260902" y="2174106"/>
                  </a:lnTo>
                  <a:lnTo>
                    <a:pt x="259019" y="2181030"/>
                  </a:lnTo>
                  <a:lnTo>
                    <a:pt x="257105" y="2187954"/>
                  </a:lnTo>
                  <a:lnTo>
                    <a:pt x="255163" y="2194877"/>
                  </a:lnTo>
                  <a:lnTo>
                    <a:pt x="253197" y="2201801"/>
                  </a:lnTo>
                  <a:lnTo>
                    <a:pt x="251212" y="2208725"/>
                  </a:lnTo>
                  <a:lnTo>
                    <a:pt x="249216" y="2215649"/>
                  </a:lnTo>
                  <a:lnTo>
                    <a:pt x="247219" y="2222573"/>
                  </a:lnTo>
                  <a:lnTo>
                    <a:pt x="245236" y="2229497"/>
                  </a:lnTo>
                  <a:lnTo>
                    <a:pt x="243283" y="2236421"/>
                  </a:lnTo>
                  <a:lnTo>
                    <a:pt x="241375" y="2243345"/>
                  </a:lnTo>
                  <a:lnTo>
                    <a:pt x="239531" y="2250269"/>
                  </a:lnTo>
                  <a:lnTo>
                    <a:pt x="237768" y="2257193"/>
                  </a:lnTo>
                  <a:lnTo>
                    <a:pt x="236092" y="2264117"/>
                  </a:lnTo>
                  <a:lnTo>
                    <a:pt x="234506" y="2271040"/>
                  </a:lnTo>
                  <a:lnTo>
                    <a:pt x="233008" y="2277964"/>
                  </a:lnTo>
                  <a:lnTo>
                    <a:pt x="231595" y="2284888"/>
                  </a:lnTo>
                  <a:lnTo>
                    <a:pt x="230258" y="2291812"/>
                  </a:lnTo>
                  <a:lnTo>
                    <a:pt x="228987" y="2298736"/>
                  </a:lnTo>
                  <a:lnTo>
                    <a:pt x="227771" y="2305660"/>
                  </a:lnTo>
                  <a:lnTo>
                    <a:pt x="226600" y="2312584"/>
                  </a:lnTo>
                  <a:lnTo>
                    <a:pt x="225465" y="2319508"/>
                  </a:lnTo>
                  <a:lnTo>
                    <a:pt x="224359" y="2326432"/>
                  </a:lnTo>
                  <a:lnTo>
                    <a:pt x="223280" y="2333356"/>
                  </a:lnTo>
                  <a:lnTo>
                    <a:pt x="222229" y="2340279"/>
                  </a:lnTo>
                  <a:lnTo>
                    <a:pt x="221213" y="2347203"/>
                  </a:lnTo>
                  <a:lnTo>
                    <a:pt x="220240" y="2354127"/>
                  </a:lnTo>
                  <a:lnTo>
                    <a:pt x="219317" y="2361051"/>
                  </a:lnTo>
                  <a:lnTo>
                    <a:pt x="218447" y="2367975"/>
                  </a:lnTo>
                  <a:lnTo>
                    <a:pt x="217634" y="2374899"/>
                  </a:lnTo>
                  <a:lnTo>
                    <a:pt x="216876" y="2381823"/>
                  </a:lnTo>
                  <a:lnTo>
                    <a:pt x="216168" y="2388747"/>
                  </a:lnTo>
                  <a:lnTo>
                    <a:pt x="215505" y="2395671"/>
                  </a:lnTo>
                  <a:lnTo>
                    <a:pt x="214880" y="2402595"/>
                  </a:lnTo>
                  <a:lnTo>
                    <a:pt x="214286" y="2409519"/>
                  </a:lnTo>
                  <a:lnTo>
                    <a:pt x="213720" y="2416442"/>
                  </a:lnTo>
                  <a:lnTo>
                    <a:pt x="213179" y="2423366"/>
                  </a:lnTo>
                  <a:lnTo>
                    <a:pt x="212658" y="2430290"/>
                  </a:lnTo>
                  <a:lnTo>
                    <a:pt x="212155" y="2437214"/>
                  </a:lnTo>
                  <a:lnTo>
                    <a:pt x="211662" y="2444138"/>
                  </a:lnTo>
                  <a:lnTo>
                    <a:pt x="211173" y="2451062"/>
                  </a:lnTo>
                  <a:lnTo>
                    <a:pt x="210677" y="2457986"/>
                  </a:lnTo>
                  <a:lnTo>
                    <a:pt x="210167" y="2464910"/>
                  </a:lnTo>
                  <a:lnTo>
                    <a:pt x="209638" y="2471834"/>
                  </a:lnTo>
                  <a:lnTo>
                    <a:pt x="209089" y="2478758"/>
                  </a:lnTo>
                  <a:lnTo>
                    <a:pt x="208526" y="2485682"/>
                  </a:lnTo>
                  <a:lnTo>
                    <a:pt x="207957" y="2492605"/>
                  </a:lnTo>
                  <a:lnTo>
                    <a:pt x="207396" y="2499529"/>
                  </a:lnTo>
                  <a:lnTo>
                    <a:pt x="206859" y="2506453"/>
                  </a:lnTo>
                  <a:lnTo>
                    <a:pt x="206360" y="2513377"/>
                  </a:lnTo>
                  <a:lnTo>
                    <a:pt x="205910" y="2520301"/>
                  </a:lnTo>
                  <a:lnTo>
                    <a:pt x="205517" y="2527225"/>
                  </a:lnTo>
                  <a:lnTo>
                    <a:pt x="205182" y="2534149"/>
                  </a:lnTo>
                  <a:lnTo>
                    <a:pt x="204903" y="2541073"/>
                  </a:lnTo>
                  <a:lnTo>
                    <a:pt x="204667" y="2547997"/>
                  </a:lnTo>
                  <a:lnTo>
                    <a:pt x="204461" y="2554921"/>
                  </a:lnTo>
                  <a:lnTo>
                    <a:pt x="204271" y="2561844"/>
                  </a:lnTo>
                  <a:lnTo>
                    <a:pt x="204086" y="2568768"/>
                  </a:lnTo>
                  <a:lnTo>
                    <a:pt x="203893" y="2575692"/>
                  </a:lnTo>
                  <a:lnTo>
                    <a:pt x="203682" y="2582616"/>
                  </a:lnTo>
                  <a:lnTo>
                    <a:pt x="203445" y="2589540"/>
                  </a:lnTo>
                  <a:lnTo>
                    <a:pt x="203176" y="2596464"/>
                  </a:lnTo>
                  <a:lnTo>
                    <a:pt x="202875" y="2603388"/>
                  </a:lnTo>
                  <a:lnTo>
                    <a:pt x="202543" y="2610312"/>
                  </a:lnTo>
                  <a:lnTo>
                    <a:pt x="202184" y="2617236"/>
                  </a:lnTo>
                  <a:lnTo>
                    <a:pt x="201809" y="2624160"/>
                  </a:lnTo>
                  <a:lnTo>
                    <a:pt x="201429" y="2631084"/>
                  </a:lnTo>
                  <a:lnTo>
                    <a:pt x="201058" y="2638007"/>
                  </a:lnTo>
                  <a:lnTo>
                    <a:pt x="200707" y="2644931"/>
                  </a:lnTo>
                  <a:lnTo>
                    <a:pt x="200385" y="2651855"/>
                  </a:lnTo>
                  <a:lnTo>
                    <a:pt x="200099" y="2658779"/>
                  </a:lnTo>
                  <a:lnTo>
                    <a:pt x="199850" y="2665703"/>
                  </a:lnTo>
                  <a:lnTo>
                    <a:pt x="199638" y="2672627"/>
                  </a:lnTo>
                  <a:lnTo>
                    <a:pt x="199461" y="2679551"/>
                  </a:lnTo>
                  <a:lnTo>
                    <a:pt x="199312" y="2686475"/>
                  </a:lnTo>
                  <a:lnTo>
                    <a:pt x="199189" y="2693399"/>
                  </a:lnTo>
                  <a:lnTo>
                    <a:pt x="199087" y="2700323"/>
                  </a:lnTo>
                  <a:lnTo>
                    <a:pt x="199003" y="2707246"/>
                  </a:lnTo>
                  <a:lnTo>
                    <a:pt x="198938" y="2714170"/>
                  </a:lnTo>
                  <a:lnTo>
                    <a:pt x="198894" y="2721094"/>
                  </a:lnTo>
                  <a:lnTo>
                    <a:pt x="198880" y="2728018"/>
                  </a:lnTo>
                  <a:lnTo>
                    <a:pt x="198909" y="2734942"/>
                  </a:lnTo>
                  <a:lnTo>
                    <a:pt x="198991" y="2741866"/>
                  </a:lnTo>
                  <a:lnTo>
                    <a:pt x="199140" y="2748790"/>
                  </a:lnTo>
                  <a:lnTo>
                    <a:pt x="199366" y="2755714"/>
                  </a:lnTo>
                  <a:lnTo>
                    <a:pt x="199673" y="2762638"/>
                  </a:lnTo>
                  <a:lnTo>
                    <a:pt x="200060" y="2769562"/>
                  </a:lnTo>
                  <a:lnTo>
                    <a:pt x="200517" y="2776486"/>
                  </a:lnTo>
                  <a:lnTo>
                    <a:pt x="201024" y="2783409"/>
                  </a:lnTo>
                  <a:lnTo>
                    <a:pt x="201557" y="2790333"/>
                  </a:lnTo>
                  <a:lnTo>
                    <a:pt x="202085" y="2797257"/>
                  </a:lnTo>
                  <a:lnTo>
                    <a:pt x="202576" y="2804181"/>
                  </a:lnTo>
                  <a:lnTo>
                    <a:pt x="203003" y="2811105"/>
                  </a:lnTo>
                  <a:lnTo>
                    <a:pt x="203345" y="2818029"/>
                  </a:lnTo>
                  <a:lnTo>
                    <a:pt x="203586" y="2824953"/>
                  </a:lnTo>
                  <a:lnTo>
                    <a:pt x="203723" y="2831877"/>
                  </a:lnTo>
                  <a:lnTo>
                    <a:pt x="203771" y="2838801"/>
                  </a:lnTo>
                  <a:lnTo>
                    <a:pt x="203749" y="2845725"/>
                  </a:lnTo>
                  <a:lnTo>
                    <a:pt x="203674" y="2852648"/>
                  </a:lnTo>
                  <a:lnTo>
                    <a:pt x="203568" y="2859572"/>
                  </a:lnTo>
                  <a:lnTo>
                    <a:pt x="203446" y="2866496"/>
                  </a:lnTo>
                  <a:lnTo>
                    <a:pt x="203323" y="2873420"/>
                  </a:lnTo>
                  <a:lnTo>
                    <a:pt x="203207" y="2880344"/>
                  </a:lnTo>
                  <a:lnTo>
                    <a:pt x="203101" y="2887268"/>
                  </a:lnTo>
                  <a:lnTo>
                    <a:pt x="203006" y="2894192"/>
                  </a:lnTo>
                  <a:lnTo>
                    <a:pt x="202919" y="2901116"/>
                  </a:lnTo>
                  <a:lnTo>
                    <a:pt x="202832" y="2908040"/>
                  </a:lnTo>
                  <a:lnTo>
                    <a:pt x="202738" y="2914964"/>
                  </a:lnTo>
                  <a:lnTo>
                    <a:pt x="202629" y="2921888"/>
                  </a:lnTo>
                  <a:lnTo>
                    <a:pt x="202498" y="2928811"/>
                  </a:lnTo>
                  <a:lnTo>
                    <a:pt x="202343" y="2935735"/>
                  </a:lnTo>
                  <a:lnTo>
                    <a:pt x="202164" y="2942659"/>
                  </a:lnTo>
                  <a:lnTo>
                    <a:pt x="201964" y="2949583"/>
                  </a:lnTo>
                  <a:lnTo>
                    <a:pt x="201747" y="2956507"/>
                  </a:lnTo>
                  <a:lnTo>
                    <a:pt x="201517" y="2963431"/>
                  </a:lnTo>
                  <a:lnTo>
                    <a:pt x="201275" y="2970355"/>
                  </a:lnTo>
                  <a:lnTo>
                    <a:pt x="201021" y="2977279"/>
                  </a:lnTo>
                  <a:lnTo>
                    <a:pt x="200750" y="2984203"/>
                  </a:lnTo>
                  <a:lnTo>
                    <a:pt x="200457" y="2991127"/>
                  </a:lnTo>
                  <a:lnTo>
                    <a:pt x="200132" y="2998050"/>
                  </a:lnTo>
                  <a:lnTo>
                    <a:pt x="199769" y="3004974"/>
                  </a:lnTo>
                  <a:lnTo>
                    <a:pt x="199361" y="3011898"/>
                  </a:lnTo>
                  <a:lnTo>
                    <a:pt x="198903" y="3018822"/>
                  </a:lnTo>
                  <a:lnTo>
                    <a:pt x="198401" y="3025746"/>
                  </a:lnTo>
                  <a:lnTo>
                    <a:pt x="197865" y="3032670"/>
                  </a:lnTo>
                  <a:lnTo>
                    <a:pt x="197307" y="3039594"/>
                  </a:lnTo>
                  <a:lnTo>
                    <a:pt x="196741" y="3046518"/>
                  </a:lnTo>
                  <a:lnTo>
                    <a:pt x="196179" y="3053442"/>
                  </a:lnTo>
                  <a:lnTo>
                    <a:pt x="195634" y="3060366"/>
                  </a:lnTo>
                  <a:lnTo>
                    <a:pt x="195113" y="3067290"/>
                  </a:lnTo>
                  <a:lnTo>
                    <a:pt x="194619" y="3074213"/>
                  </a:lnTo>
                  <a:lnTo>
                    <a:pt x="194153" y="3081137"/>
                  </a:lnTo>
                  <a:lnTo>
                    <a:pt x="193709" y="3088061"/>
                  </a:lnTo>
                  <a:lnTo>
                    <a:pt x="193282" y="3094985"/>
                  </a:lnTo>
                  <a:lnTo>
                    <a:pt x="192864" y="3101909"/>
                  </a:lnTo>
                  <a:lnTo>
                    <a:pt x="192450" y="3108833"/>
                  </a:lnTo>
                  <a:lnTo>
                    <a:pt x="192037" y="3115757"/>
                  </a:lnTo>
                  <a:lnTo>
                    <a:pt x="191626" y="3122681"/>
                  </a:lnTo>
                  <a:lnTo>
                    <a:pt x="191220" y="3129605"/>
                  </a:lnTo>
                  <a:lnTo>
                    <a:pt x="190827" y="3136529"/>
                  </a:lnTo>
                  <a:lnTo>
                    <a:pt x="190453" y="3143453"/>
                  </a:lnTo>
                  <a:lnTo>
                    <a:pt x="190108" y="3150376"/>
                  </a:lnTo>
                  <a:lnTo>
                    <a:pt x="189797" y="3157300"/>
                  </a:lnTo>
                  <a:lnTo>
                    <a:pt x="189527" y="3164224"/>
                  </a:lnTo>
                  <a:lnTo>
                    <a:pt x="189299" y="3171148"/>
                  </a:lnTo>
                  <a:lnTo>
                    <a:pt x="189114" y="3178072"/>
                  </a:lnTo>
                  <a:lnTo>
                    <a:pt x="188970" y="3184996"/>
                  </a:lnTo>
                  <a:lnTo>
                    <a:pt x="188862" y="3191920"/>
                  </a:lnTo>
                  <a:lnTo>
                    <a:pt x="188787" y="3198844"/>
                  </a:lnTo>
                  <a:lnTo>
                    <a:pt x="188736" y="3205768"/>
                  </a:lnTo>
                  <a:lnTo>
                    <a:pt x="188707" y="3212692"/>
                  </a:lnTo>
                  <a:lnTo>
                    <a:pt x="188691" y="3219615"/>
                  </a:lnTo>
                  <a:lnTo>
                    <a:pt x="188683" y="3226539"/>
                  </a:lnTo>
                  <a:lnTo>
                    <a:pt x="188680" y="3233463"/>
                  </a:lnTo>
                  <a:lnTo>
                    <a:pt x="188679" y="3240387"/>
                  </a:lnTo>
                  <a:lnTo>
                    <a:pt x="188677" y="3247311"/>
                  </a:lnTo>
                  <a:lnTo>
                    <a:pt x="188675" y="3254235"/>
                  </a:lnTo>
                  <a:lnTo>
                    <a:pt x="188671" y="3261159"/>
                  </a:lnTo>
                  <a:lnTo>
                    <a:pt x="188665" y="3268083"/>
                  </a:lnTo>
                  <a:lnTo>
                    <a:pt x="188657" y="3275007"/>
                  </a:lnTo>
                  <a:lnTo>
                    <a:pt x="188649" y="3281931"/>
                  </a:lnTo>
                  <a:lnTo>
                    <a:pt x="188640" y="3288855"/>
                  </a:lnTo>
                  <a:lnTo>
                    <a:pt x="188633" y="3295778"/>
                  </a:lnTo>
                  <a:lnTo>
                    <a:pt x="188629" y="3302702"/>
                  </a:lnTo>
                  <a:lnTo>
                    <a:pt x="188628" y="3309626"/>
                  </a:lnTo>
                  <a:lnTo>
                    <a:pt x="188633" y="3316550"/>
                  </a:lnTo>
                  <a:lnTo>
                    <a:pt x="188644" y="3323474"/>
                  </a:lnTo>
                  <a:lnTo>
                    <a:pt x="188660" y="3330398"/>
                  </a:lnTo>
                  <a:lnTo>
                    <a:pt x="188682" y="3337322"/>
                  </a:lnTo>
                  <a:lnTo>
                    <a:pt x="188707" y="3344246"/>
                  </a:lnTo>
                  <a:lnTo>
                    <a:pt x="188735" y="3351170"/>
                  </a:lnTo>
                  <a:lnTo>
                    <a:pt x="188762" y="3358094"/>
                  </a:lnTo>
                  <a:lnTo>
                    <a:pt x="188788" y="3365017"/>
                  </a:lnTo>
                  <a:lnTo>
                    <a:pt x="188808" y="3371941"/>
                  </a:lnTo>
                  <a:lnTo>
                    <a:pt x="188821" y="3378865"/>
                  </a:lnTo>
                  <a:lnTo>
                    <a:pt x="188825" y="3385789"/>
                  </a:lnTo>
                  <a:lnTo>
                    <a:pt x="188821" y="3392713"/>
                  </a:lnTo>
                  <a:lnTo>
                    <a:pt x="188808" y="3399637"/>
                  </a:lnTo>
                  <a:lnTo>
                    <a:pt x="188789" y="3406561"/>
                  </a:lnTo>
                  <a:lnTo>
                    <a:pt x="188766" y="3413485"/>
                  </a:lnTo>
                  <a:lnTo>
                    <a:pt x="188742" y="3420409"/>
                  </a:lnTo>
                  <a:lnTo>
                    <a:pt x="188719" y="3427333"/>
                  </a:lnTo>
                  <a:lnTo>
                    <a:pt x="188701" y="3434257"/>
                  </a:lnTo>
                  <a:lnTo>
                    <a:pt x="188688" y="3441180"/>
                  </a:lnTo>
                  <a:lnTo>
                    <a:pt x="188680" y="3448104"/>
                  </a:lnTo>
                  <a:lnTo>
                    <a:pt x="188678" y="3455028"/>
                  </a:lnTo>
                  <a:lnTo>
                    <a:pt x="188681" y="3461952"/>
                  </a:lnTo>
                  <a:lnTo>
                    <a:pt x="188686" y="3468876"/>
                  </a:lnTo>
                  <a:lnTo>
                    <a:pt x="188694" y="3475800"/>
                  </a:lnTo>
                  <a:lnTo>
                    <a:pt x="188702" y="3482724"/>
                  </a:lnTo>
                  <a:lnTo>
                    <a:pt x="188709" y="3489648"/>
                  </a:lnTo>
                  <a:lnTo>
                    <a:pt x="188714" y="3496572"/>
                  </a:lnTo>
                  <a:lnTo>
                    <a:pt x="188716" y="3503496"/>
                  </a:lnTo>
                  <a:lnTo>
                    <a:pt x="188715" y="3510419"/>
                  </a:lnTo>
                  <a:lnTo>
                    <a:pt x="188712" y="3517343"/>
                  </a:lnTo>
                  <a:lnTo>
                    <a:pt x="188704" y="3524267"/>
                  </a:lnTo>
                  <a:lnTo>
                    <a:pt x="188693" y="3531191"/>
                  </a:lnTo>
                  <a:lnTo>
                    <a:pt x="188679" y="3538115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5" name="tx43">
              <a:extLst>
                <a:ext uri="{FF2B5EF4-FFF2-40B4-BE49-F238E27FC236}">
                  <a16:creationId xmlns:a16="http://schemas.microsoft.com/office/drawing/2014/main" id="{A2F1C8CF-129A-9263-3A84-288BD1A5FB3F}"/>
                </a:ext>
              </a:extLst>
            </p:cNvPr>
            <p:cNvSpPr/>
            <p:nvPr/>
          </p:nvSpPr>
          <p:spPr>
            <a:xfrm>
              <a:off x="2843838" y="7000178"/>
              <a:ext cx="158092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-4</a:t>
              </a:r>
            </a:p>
          </p:txBody>
        </p:sp>
        <p:sp>
          <p:nvSpPr>
            <p:cNvPr id="166" name="tx44">
              <a:extLst>
                <a:ext uri="{FF2B5EF4-FFF2-40B4-BE49-F238E27FC236}">
                  <a16:creationId xmlns:a16="http://schemas.microsoft.com/office/drawing/2014/main" id="{24F118C1-E636-356C-CED4-B627938DD377}"/>
                </a:ext>
              </a:extLst>
            </p:cNvPr>
            <p:cNvSpPr/>
            <p:nvPr/>
          </p:nvSpPr>
          <p:spPr>
            <a:xfrm>
              <a:off x="2843838" y="6088197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167" name="tx45">
              <a:extLst>
                <a:ext uri="{FF2B5EF4-FFF2-40B4-BE49-F238E27FC236}">
                  <a16:creationId xmlns:a16="http://schemas.microsoft.com/office/drawing/2014/main" id="{0764D1C6-3FA3-9454-647D-6740F1599E8C}"/>
                </a:ext>
              </a:extLst>
            </p:cNvPr>
            <p:cNvSpPr/>
            <p:nvPr/>
          </p:nvSpPr>
          <p:spPr>
            <a:xfrm>
              <a:off x="2903046" y="5173351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168" name="tx46">
              <a:extLst>
                <a:ext uri="{FF2B5EF4-FFF2-40B4-BE49-F238E27FC236}">
                  <a16:creationId xmlns:a16="http://schemas.microsoft.com/office/drawing/2014/main" id="{9DA020A3-13DB-9CC8-A86F-A214F6745EC6}"/>
                </a:ext>
              </a:extLst>
            </p:cNvPr>
            <p:cNvSpPr/>
            <p:nvPr/>
          </p:nvSpPr>
          <p:spPr>
            <a:xfrm>
              <a:off x="2903046" y="4264409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169" name="tx47">
              <a:extLst>
                <a:ext uri="{FF2B5EF4-FFF2-40B4-BE49-F238E27FC236}">
                  <a16:creationId xmlns:a16="http://schemas.microsoft.com/office/drawing/2014/main" id="{ACBAA015-E1DD-22BB-90A8-0E6F6B11773A}"/>
                </a:ext>
              </a:extLst>
            </p:cNvPr>
            <p:cNvSpPr/>
            <p:nvPr/>
          </p:nvSpPr>
          <p:spPr>
            <a:xfrm>
              <a:off x="2903046" y="3352602"/>
              <a:ext cx="98883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4</a:t>
              </a:r>
            </a:p>
          </p:txBody>
        </p:sp>
        <p:sp>
          <p:nvSpPr>
            <p:cNvPr id="170" name="pl48">
              <a:extLst>
                <a:ext uri="{FF2B5EF4-FFF2-40B4-BE49-F238E27FC236}">
                  <a16:creationId xmlns:a16="http://schemas.microsoft.com/office/drawing/2014/main" id="{30BDC1F5-C89D-20CD-F998-62840C7EEA81}"/>
                </a:ext>
              </a:extLst>
            </p:cNvPr>
            <p:cNvSpPr/>
            <p:nvPr/>
          </p:nvSpPr>
          <p:spPr>
            <a:xfrm>
              <a:off x="3029766" y="7061080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1" name="pl49">
              <a:extLst>
                <a:ext uri="{FF2B5EF4-FFF2-40B4-BE49-F238E27FC236}">
                  <a16:creationId xmlns:a16="http://schemas.microsoft.com/office/drawing/2014/main" id="{94BC2404-A4E4-A6F1-36D8-17F3E71BCC72}"/>
                </a:ext>
              </a:extLst>
            </p:cNvPr>
            <p:cNvSpPr/>
            <p:nvPr/>
          </p:nvSpPr>
          <p:spPr>
            <a:xfrm>
              <a:off x="3029766" y="6149186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2" name="pl50">
              <a:extLst>
                <a:ext uri="{FF2B5EF4-FFF2-40B4-BE49-F238E27FC236}">
                  <a16:creationId xmlns:a16="http://schemas.microsoft.com/office/drawing/2014/main" id="{DECA54EF-9214-4B0D-6A7B-C07F2EB47A90}"/>
                </a:ext>
              </a:extLst>
            </p:cNvPr>
            <p:cNvSpPr/>
            <p:nvPr/>
          </p:nvSpPr>
          <p:spPr>
            <a:xfrm>
              <a:off x="3029766" y="5237292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3" name="pl51">
              <a:extLst>
                <a:ext uri="{FF2B5EF4-FFF2-40B4-BE49-F238E27FC236}">
                  <a16:creationId xmlns:a16="http://schemas.microsoft.com/office/drawing/2014/main" id="{557865B2-148A-89C5-152E-1A678B2EF2F5}"/>
                </a:ext>
              </a:extLst>
            </p:cNvPr>
            <p:cNvSpPr/>
            <p:nvPr/>
          </p:nvSpPr>
          <p:spPr>
            <a:xfrm>
              <a:off x="3029766" y="4325398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4" name="pl52">
              <a:extLst>
                <a:ext uri="{FF2B5EF4-FFF2-40B4-BE49-F238E27FC236}">
                  <a16:creationId xmlns:a16="http://schemas.microsoft.com/office/drawing/2014/main" id="{CB5A78FD-0461-3541-CB9C-0A4B60224518}"/>
                </a:ext>
              </a:extLst>
            </p:cNvPr>
            <p:cNvSpPr/>
            <p:nvPr/>
          </p:nvSpPr>
          <p:spPr>
            <a:xfrm>
              <a:off x="3029766" y="3413504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5" name="pl53">
              <a:extLst>
                <a:ext uri="{FF2B5EF4-FFF2-40B4-BE49-F238E27FC236}">
                  <a16:creationId xmlns:a16="http://schemas.microsoft.com/office/drawing/2014/main" id="{3DCACFE7-E24E-D4BE-8D5B-869AED1E9251}"/>
                </a:ext>
              </a:extLst>
            </p:cNvPr>
            <p:cNvSpPr/>
            <p:nvPr/>
          </p:nvSpPr>
          <p:spPr>
            <a:xfrm>
              <a:off x="338368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6" name="pl54">
              <a:extLst>
                <a:ext uri="{FF2B5EF4-FFF2-40B4-BE49-F238E27FC236}">
                  <a16:creationId xmlns:a16="http://schemas.microsoft.com/office/drawing/2014/main" id="{044693A5-B00F-86EE-F120-81C5DF788951}"/>
                </a:ext>
              </a:extLst>
            </p:cNvPr>
            <p:cNvSpPr/>
            <p:nvPr/>
          </p:nvSpPr>
          <p:spPr>
            <a:xfrm>
              <a:off x="391554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7" name="pl55">
              <a:extLst>
                <a:ext uri="{FF2B5EF4-FFF2-40B4-BE49-F238E27FC236}">
                  <a16:creationId xmlns:a16="http://schemas.microsoft.com/office/drawing/2014/main" id="{29445830-82AF-4602-3F0C-8DAA66F55F2A}"/>
                </a:ext>
              </a:extLst>
            </p:cNvPr>
            <p:cNvSpPr/>
            <p:nvPr/>
          </p:nvSpPr>
          <p:spPr>
            <a:xfrm>
              <a:off x="444741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8" name="pl56">
              <a:extLst>
                <a:ext uri="{FF2B5EF4-FFF2-40B4-BE49-F238E27FC236}">
                  <a16:creationId xmlns:a16="http://schemas.microsoft.com/office/drawing/2014/main" id="{5A8902D3-163C-52F0-3461-1A89FC31F742}"/>
                </a:ext>
              </a:extLst>
            </p:cNvPr>
            <p:cNvSpPr/>
            <p:nvPr/>
          </p:nvSpPr>
          <p:spPr>
            <a:xfrm>
              <a:off x="497928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9" name="pl57">
              <a:extLst>
                <a:ext uri="{FF2B5EF4-FFF2-40B4-BE49-F238E27FC236}">
                  <a16:creationId xmlns:a16="http://schemas.microsoft.com/office/drawing/2014/main" id="{D44E2CC4-D180-8E03-542B-02C8FF59CB4F}"/>
                </a:ext>
              </a:extLst>
            </p:cNvPr>
            <p:cNvSpPr/>
            <p:nvPr/>
          </p:nvSpPr>
          <p:spPr>
            <a:xfrm>
              <a:off x="551114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0" name="pl58">
              <a:extLst>
                <a:ext uri="{FF2B5EF4-FFF2-40B4-BE49-F238E27FC236}">
                  <a16:creationId xmlns:a16="http://schemas.microsoft.com/office/drawing/2014/main" id="{4D9D73EC-3120-0AA9-AD6C-E3D215663CD7}"/>
                </a:ext>
              </a:extLst>
            </p:cNvPr>
            <p:cNvSpPr/>
            <p:nvPr/>
          </p:nvSpPr>
          <p:spPr>
            <a:xfrm>
              <a:off x="604301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1" name="pl59">
              <a:extLst>
                <a:ext uri="{FF2B5EF4-FFF2-40B4-BE49-F238E27FC236}">
                  <a16:creationId xmlns:a16="http://schemas.microsoft.com/office/drawing/2014/main" id="{0CA155A7-0118-3BF6-9764-29EBC7E0B16D}"/>
                </a:ext>
              </a:extLst>
            </p:cNvPr>
            <p:cNvSpPr/>
            <p:nvPr/>
          </p:nvSpPr>
          <p:spPr>
            <a:xfrm>
              <a:off x="657488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2" name="pl60">
              <a:extLst>
                <a:ext uri="{FF2B5EF4-FFF2-40B4-BE49-F238E27FC236}">
                  <a16:creationId xmlns:a16="http://schemas.microsoft.com/office/drawing/2014/main" id="{88AF2574-22D3-0CEA-CD30-FAF91E634AE4}"/>
                </a:ext>
              </a:extLst>
            </p:cNvPr>
            <p:cNvSpPr/>
            <p:nvPr/>
          </p:nvSpPr>
          <p:spPr>
            <a:xfrm>
              <a:off x="710675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3" name="pl61">
              <a:extLst>
                <a:ext uri="{FF2B5EF4-FFF2-40B4-BE49-F238E27FC236}">
                  <a16:creationId xmlns:a16="http://schemas.microsoft.com/office/drawing/2014/main" id="{5A8CE3C4-B908-57EF-80ED-74CBE2E60CB6}"/>
                </a:ext>
              </a:extLst>
            </p:cNvPr>
            <p:cNvSpPr/>
            <p:nvPr/>
          </p:nvSpPr>
          <p:spPr>
            <a:xfrm>
              <a:off x="763861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4" name="pl62">
              <a:extLst>
                <a:ext uri="{FF2B5EF4-FFF2-40B4-BE49-F238E27FC236}">
                  <a16:creationId xmlns:a16="http://schemas.microsoft.com/office/drawing/2014/main" id="{34FEFC14-2821-175F-3242-6AF75560629F}"/>
                </a:ext>
              </a:extLst>
            </p:cNvPr>
            <p:cNvSpPr/>
            <p:nvPr/>
          </p:nvSpPr>
          <p:spPr>
            <a:xfrm>
              <a:off x="817048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5" name="pl63">
              <a:extLst>
                <a:ext uri="{FF2B5EF4-FFF2-40B4-BE49-F238E27FC236}">
                  <a16:creationId xmlns:a16="http://schemas.microsoft.com/office/drawing/2014/main" id="{04CA3034-17D5-77FC-7900-B21497D6A236}"/>
                </a:ext>
              </a:extLst>
            </p:cNvPr>
            <p:cNvSpPr/>
            <p:nvPr/>
          </p:nvSpPr>
          <p:spPr>
            <a:xfrm>
              <a:off x="870235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6" name="pl64">
              <a:extLst>
                <a:ext uri="{FF2B5EF4-FFF2-40B4-BE49-F238E27FC236}">
                  <a16:creationId xmlns:a16="http://schemas.microsoft.com/office/drawing/2014/main" id="{509161BF-392D-288C-6E4F-080AD05C2E6D}"/>
                </a:ext>
              </a:extLst>
            </p:cNvPr>
            <p:cNvSpPr/>
            <p:nvPr/>
          </p:nvSpPr>
          <p:spPr>
            <a:xfrm>
              <a:off x="923422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7" name="pl65">
              <a:extLst>
                <a:ext uri="{FF2B5EF4-FFF2-40B4-BE49-F238E27FC236}">
                  <a16:creationId xmlns:a16="http://schemas.microsoft.com/office/drawing/2014/main" id="{050A9CAC-F3C8-500A-A3AD-83F516EB07F3}"/>
                </a:ext>
              </a:extLst>
            </p:cNvPr>
            <p:cNvSpPr/>
            <p:nvPr/>
          </p:nvSpPr>
          <p:spPr>
            <a:xfrm>
              <a:off x="976608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8" name="pl66">
              <a:extLst>
                <a:ext uri="{FF2B5EF4-FFF2-40B4-BE49-F238E27FC236}">
                  <a16:creationId xmlns:a16="http://schemas.microsoft.com/office/drawing/2014/main" id="{5CB01D03-E92E-9E5A-E933-B5672D348C3E}"/>
                </a:ext>
              </a:extLst>
            </p:cNvPr>
            <p:cNvSpPr/>
            <p:nvPr/>
          </p:nvSpPr>
          <p:spPr>
            <a:xfrm>
              <a:off x="1029795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9" name="tx67">
              <a:extLst>
                <a:ext uri="{FF2B5EF4-FFF2-40B4-BE49-F238E27FC236}">
                  <a16:creationId xmlns:a16="http://schemas.microsoft.com/office/drawing/2014/main" id="{402352E6-48AD-26C6-AE74-F8037E2A6757}"/>
                </a:ext>
              </a:extLst>
            </p:cNvPr>
            <p:cNvSpPr/>
            <p:nvPr/>
          </p:nvSpPr>
          <p:spPr>
            <a:xfrm>
              <a:off x="2459737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H3K18cr.regress.H3.c1</a:t>
              </a:r>
            </a:p>
          </p:txBody>
        </p:sp>
        <p:sp>
          <p:nvSpPr>
            <p:cNvPr id="190" name="tx68">
              <a:extLst>
                <a:ext uri="{FF2B5EF4-FFF2-40B4-BE49-F238E27FC236}">
                  <a16:creationId xmlns:a16="http://schemas.microsoft.com/office/drawing/2014/main" id="{07CAFB66-D2EF-C291-AAE1-1DFA1F890301}"/>
                </a:ext>
              </a:extLst>
            </p:cNvPr>
            <p:cNvSpPr/>
            <p:nvPr/>
          </p:nvSpPr>
          <p:spPr>
            <a:xfrm>
              <a:off x="2991604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H3K18cr.regress.H3.c7</a:t>
              </a:r>
            </a:p>
          </p:txBody>
        </p:sp>
        <p:sp>
          <p:nvSpPr>
            <p:cNvPr id="191" name="tx69">
              <a:extLst>
                <a:ext uri="{FF2B5EF4-FFF2-40B4-BE49-F238E27FC236}">
                  <a16:creationId xmlns:a16="http://schemas.microsoft.com/office/drawing/2014/main" id="{7B634604-8760-5AA5-D922-B822812258D1}"/>
                </a:ext>
              </a:extLst>
            </p:cNvPr>
            <p:cNvSpPr/>
            <p:nvPr/>
          </p:nvSpPr>
          <p:spPr>
            <a:xfrm>
              <a:off x="3523471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H3K18cr.regress.H3.c3</a:t>
              </a:r>
            </a:p>
          </p:txBody>
        </p:sp>
        <p:sp>
          <p:nvSpPr>
            <p:cNvPr id="192" name="tx70">
              <a:extLst>
                <a:ext uri="{FF2B5EF4-FFF2-40B4-BE49-F238E27FC236}">
                  <a16:creationId xmlns:a16="http://schemas.microsoft.com/office/drawing/2014/main" id="{97E1047B-91D8-7411-0647-84CCCCC22265}"/>
                </a:ext>
              </a:extLst>
            </p:cNvPr>
            <p:cNvSpPr/>
            <p:nvPr/>
          </p:nvSpPr>
          <p:spPr>
            <a:xfrm>
              <a:off x="4055339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H3K18cr.regress.H3.c8</a:t>
              </a:r>
            </a:p>
          </p:txBody>
        </p:sp>
        <p:sp>
          <p:nvSpPr>
            <p:cNvPr id="193" name="tx71">
              <a:extLst>
                <a:ext uri="{FF2B5EF4-FFF2-40B4-BE49-F238E27FC236}">
                  <a16:creationId xmlns:a16="http://schemas.microsoft.com/office/drawing/2014/main" id="{D1B0DFF6-C7BF-36C3-E555-45C2D185EC73}"/>
                </a:ext>
              </a:extLst>
            </p:cNvPr>
            <p:cNvSpPr/>
            <p:nvPr/>
          </p:nvSpPr>
          <p:spPr>
            <a:xfrm>
              <a:off x="4587206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H3K18cr.regress.H3.c5</a:t>
              </a:r>
            </a:p>
          </p:txBody>
        </p:sp>
        <p:sp>
          <p:nvSpPr>
            <p:cNvPr id="194" name="tx72">
              <a:extLst>
                <a:ext uri="{FF2B5EF4-FFF2-40B4-BE49-F238E27FC236}">
                  <a16:creationId xmlns:a16="http://schemas.microsoft.com/office/drawing/2014/main" id="{86995C3F-6374-2E0A-F285-111DDC3DFE23}"/>
                </a:ext>
              </a:extLst>
            </p:cNvPr>
            <p:cNvSpPr/>
            <p:nvPr/>
          </p:nvSpPr>
          <p:spPr>
            <a:xfrm>
              <a:off x="5119073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H3K18cr.regress.H3.c6</a:t>
              </a:r>
            </a:p>
          </p:txBody>
        </p:sp>
        <p:sp>
          <p:nvSpPr>
            <p:cNvPr id="195" name="tx73">
              <a:extLst>
                <a:ext uri="{FF2B5EF4-FFF2-40B4-BE49-F238E27FC236}">
                  <a16:creationId xmlns:a16="http://schemas.microsoft.com/office/drawing/2014/main" id="{D6B2AF11-FFB4-C42C-7B40-9A8312BC8BA8}"/>
                </a:ext>
              </a:extLst>
            </p:cNvPr>
            <p:cNvSpPr/>
            <p:nvPr/>
          </p:nvSpPr>
          <p:spPr>
            <a:xfrm>
              <a:off x="5601498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H3K18cr.regress.H3.c12</a:t>
              </a:r>
            </a:p>
          </p:txBody>
        </p:sp>
        <p:sp>
          <p:nvSpPr>
            <p:cNvPr id="196" name="tx74">
              <a:extLst>
                <a:ext uri="{FF2B5EF4-FFF2-40B4-BE49-F238E27FC236}">
                  <a16:creationId xmlns:a16="http://schemas.microsoft.com/office/drawing/2014/main" id="{B0302983-10D6-376F-3209-3B46D6E720D6}"/>
                </a:ext>
              </a:extLst>
            </p:cNvPr>
            <p:cNvSpPr/>
            <p:nvPr/>
          </p:nvSpPr>
          <p:spPr>
            <a:xfrm>
              <a:off x="6133365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H3K18cr.regress.H3.c15</a:t>
              </a:r>
            </a:p>
          </p:txBody>
        </p:sp>
        <p:sp>
          <p:nvSpPr>
            <p:cNvPr id="197" name="tx75">
              <a:extLst>
                <a:ext uri="{FF2B5EF4-FFF2-40B4-BE49-F238E27FC236}">
                  <a16:creationId xmlns:a16="http://schemas.microsoft.com/office/drawing/2014/main" id="{6171EC48-A922-5B03-B569-0C76978475C4}"/>
                </a:ext>
              </a:extLst>
            </p:cNvPr>
            <p:cNvSpPr/>
            <p:nvPr/>
          </p:nvSpPr>
          <p:spPr>
            <a:xfrm>
              <a:off x="6665233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H3K18cr.regress.H3.c14</a:t>
              </a:r>
            </a:p>
          </p:txBody>
        </p:sp>
        <p:sp>
          <p:nvSpPr>
            <p:cNvPr id="198" name="tx76">
              <a:extLst>
                <a:ext uri="{FF2B5EF4-FFF2-40B4-BE49-F238E27FC236}">
                  <a16:creationId xmlns:a16="http://schemas.microsoft.com/office/drawing/2014/main" id="{30183328-C655-FED6-1DFB-2FF06385CEFE}"/>
                </a:ext>
              </a:extLst>
            </p:cNvPr>
            <p:cNvSpPr/>
            <p:nvPr/>
          </p:nvSpPr>
          <p:spPr>
            <a:xfrm>
              <a:off x="7197100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H3K18cr.regress.H3.c16</a:t>
              </a:r>
            </a:p>
          </p:txBody>
        </p:sp>
        <p:sp>
          <p:nvSpPr>
            <p:cNvPr id="199" name="tx77">
              <a:extLst>
                <a:ext uri="{FF2B5EF4-FFF2-40B4-BE49-F238E27FC236}">
                  <a16:creationId xmlns:a16="http://schemas.microsoft.com/office/drawing/2014/main" id="{E78E17A3-7566-3FC5-3205-C94E6AA229A8}"/>
                </a:ext>
              </a:extLst>
            </p:cNvPr>
            <p:cNvSpPr/>
            <p:nvPr/>
          </p:nvSpPr>
          <p:spPr>
            <a:xfrm>
              <a:off x="7728967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H3K18cr.regress.H3.c13</a:t>
              </a:r>
            </a:p>
          </p:txBody>
        </p:sp>
        <p:sp>
          <p:nvSpPr>
            <p:cNvPr id="200" name="tx78">
              <a:extLst>
                <a:ext uri="{FF2B5EF4-FFF2-40B4-BE49-F238E27FC236}">
                  <a16:creationId xmlns:a16="http://schemas.microsoft.com/office/drawing/2014/main" id="{9DCBA1CB-EBAD-458C-0C9F-65EFC8AE8E79}"/>
                </a:ext>
              </a:extLst>
            </p:cNvPr>
            <p:cNvSpPr/>
            <p:nvPr/>
          </p:nvSpPr>
          <p:spPr>
            <a:xfrm>
              <a:off x="8260834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H3K18cr.regress.H3.c17</a:t>
              </a:r>
            </a:p>
          </p:txBody>
        </p:sp>
        <p:sp>
          <p:nvSpPr>
            <p:cNvPr id="201" name="tx79">
              <a:extLst>
                <a:ext uri="{FF2B5EF4-FFF2-40B4-BE49-F238E27FC236}">
                  <a16:creationId xmlns:a16="http://schemas.microsoft.com/office/drawing/2014/main" id="{61B79201-7B87-4B8F-DED9-B4FF9312CF69}"/>
                </a:ext>
              </a:extLst>
            </p:cNvPr>
            <p:cNvSpPr/>
            <p:nvPr/>
          </p:nvSpPr>
          <p:spPr>
            <a:xfrm>
              <a:off x="8792701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H3K18cr.regress.H3.c18</a:t>
              </a:r>
            </a:p>
          </p:txBody>
        </p:sp>
        <p:sp>
          <p:nvSpPr>
            <p:cNvPr id="202" name="tx80">
              <a:extLst>
                <a:ext uri="{FF2B5EF4-FFF2-40B4-BE49-F238E27FC236}">
                  <a16:creationId xmlns:a16="http://schemas.microsoft.com/office/drawing/2014/main" id="{08735392-2A0D-005E-7435-E5CCAF4D95EF}"/>
                </a:ext>
              </a:extLst>
            </p:cNvPr>
            <p:cNvSpPr/>
            <p:nvPr/>
          </p:nvSpPr>
          <p:spPr>
            <a:xfrm>
              <a:off x="10174458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203" name="tx81">
              <a:extLst>
                <a:ext uri="{FF2B5EF4-FFF2-40B4-BE49-F238E27FC236}">
                  <a16:creationId xmlns:a16="http://schemas.microsoft.com/office/drawing/2014/main" id="{C8A92D54-4153-F866-8A69-D24B77E7FCEA}"/>
                </a:ext>
              </a:extLst>
            </p:cNvPr>
            <p:cNvSpPr/>
            <p:nvPr/>
          </p:nvSpPr>
          <p:spPr>
            <a:xfrm>
              <a:off x="6666090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204" name="tx82">
              <a:extLst>
                <a:ext uri="{FF2B5EF4-FFF2-40B4-BE49-F238E27FC236}">
                  <a16:creationId xmlns:a16="http://schemas.microsoft.com/office/drawing/2014/main" id="{FE8419AD-0892-67C4-D9F8-0BD6F7DF96FE}"/>
                </a:ext>
              </a:extLst>
            </p:cNvPr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205" name="rc83">
              <a:extLst>
                <a:ext uri="{FF2B5EF4-FFF2-40B4-BE49-F238E27FC236}">
                  <a16:creationId xmlns:a16="http://schemas.microsoft.com/office/drawing/2014/main" id="{141AD579-49F0-145A-E541-4F0AFD43BCEE}"/>
                </a:ext>
              </a:extLst>
            </p:cNvPr>
            <p:cNvSpPr/>
            <p:nvPr/>
          </p:nvSpPr>
          <p:spPr>
            <a:xfrm>
              <a:off x="10756252" y="3560373"/>
              <a:ext cx="1651908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06" name="tx84">
              <a:extLst>
                <a:ext uri="{FF2B5EF4-FFF2-40B4-BE49-F238E27FC236}">
                  <a16:creationId xmlns:a16="http://schemas.microsoft.com/office/drawing/2014/main" id="{3FB90412-D226-7A62-F509-D6C9C368213C}"/>
                </a:ext>
              </a:extLst>
            </p:cNvPr>
            <p:cNvSpPr/>
            <p:nvPr/>
          </p:nvSpPr>
          <p:spPr>
            <a:xfrm>
              <a:off x="10825841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207" name="rc85">
              <a:extLst>
                <a:ext uri="{FF2B5EF4-FFF2-40B4-BE49-F238E27FC236}">
                  <a16:creationId xmlns:a16="http://schemas.microsoft.com/office/drawing/2014/main" id="{D7570047-FA1F-1904-A2A4-1E5367F51B24}"/>
                </a:ext>
              </a:extLst>
            </p:cNvPr>
            <p:cNvSpPr/>
            <p:nvPr/>
          </p:nvSpPr>
          <p:spPr>
            <a:xfrm>
              <a:off x="10825841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08" name="rc86">
              <a:extLst>
                <a:ext uri="{FF2B5EF4-FFF2-40B4-BE49-F238E27FC236}">
                  <a16:creationId xmlns:a16="http://schemas.microsoft.com/office/drawing/2014/main" id="{330DDBDC-AA23-F954-EB75-BC00E4CA5D69}"/>
                </a:ext>
              </a:extLst>
            </p:cNvPr>
            <p:cNvSpPr/>
            <p:nvPr/>
          </p:nvSpPr>
          <p:spPr>
            <a:xfrm>
              <a:off x="10834841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09" name="rc87">
              <a:extLst>
                <a:ext uri="{FF2B5EF4-FFF2-40B4-BE49-F238E27FC236}">
                  <a16:creationId xmlns:a16="http://schemas.microsoft.com/office/drawing/2014/main" id="{CA5ED949-6327-7BA7-9015-439E29450567}"/>
                </a:ext>
              </a:extLst>
            </p:cNvPr>
            <p:cNvSpPr/>
            <p:nvPr/>
          </p:nvSpPr>
          <p:spPr>
            <a:xfrm>
              <a:off x="10825841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0" name="rc88">
              <a:extLst>
                <a:ext uri="{FF2B5EF4-FFF2-40B4-BE49-F238E27FC236}">
                  <a16:creationId xmlns:a16="http://schemas.microsoft.com/office/drawing/2014/main" id="{96856D79-F671-266F-0125-4CB6FD0EC88A}"/>
                </a:ext>
              </a:extLst>
            </p:cNvPr>
            <p:cNvSpPr/>
            <p:nvPr/>
          </p:nvSpPr>
          <p:spPr>
            <a:xfrm>
              <a:off x="10834841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1" name="rc89">
              <a:extLst>
                <a:ext uri="{FF2B5EF4-FFF2-40B4-BE49-F238E27FC236}">
                  <a16:creationId xmlns:a16="http://schemas.microsoft.com/office/drawing/2014/main" id="{EB5DA307-3468-360D-FD4C-D14912DC5894}"/>
                </a:ext>
              </a:extLst>
            </p:cNvPr>
            <p:cNvSpPr/>
            <p:nvPr/>
          </p:nvSpPr>
          <p:spPr>
            <a:xfrm>
              <a:off x="10825841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2" name="rc90">
              <a:extLst>
                <a:ext uri="{FF2B5EF4-FFF2-40B4-BE49-F238E27FC236}">
                  <a16:creationId xmlns:a16="http://schemas.microsoft.com/office/drawing/2014/main" id="{A64E529D-BF38-9FB8-06BB-B4DEF8ED5C32}"/>
                </a:ext>
              </a:extLst>
            </p:cNvPr>
            <p:cNvSpPr/>
            <p:nvPr/>
          </p:nvSpPr>
          <p:spPr>
            <a:xfrm>
              <a:off x="10834841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3" name="rc91">
              <a:extLst>
                <a:ext uri="{FF2B5EF4-FFF2-40B4-BE49-F238E27FC236}">
                  <a16:creationId xmlns:a16="http://schemas.microsoft.com/office/drawing/2014/main" id="{FE99FA12-0652-9C4A-AB93-A0A5CBCF5C34}"/>
                </a:ext>
              </a:extLst>
            </p:cNvPr>
            <p:cNvSpPr/>
            <p:nvPr/>
          </p:nvSpPr>
          <p:spPr>
            <a:xfrm>
              <a:off x="10825841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4" name="rc92">
              <a:extLst>
                <a:ext uri="{FF2B5EF4-FFF2-40B4-BE49-F238E27FC236}">
                  <a16:creationId xmlns:a16="http://schemas.microsoft.com/office/drawing/2014/main" id="{D47CB8F2-A068-A5E2-5A61-64BB7B415CA0}"/>
                </a:ext>
              </a:extLst>
            </p:cNvPr>
            <p:cNvSpPr/>
            <p:nvPr/>
          </p:nvSpPr>
          <p:spPr>
            <a:xfrm>
              <a:off x="10834841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5" name="rc93">
              <a:extLst>
                <a:ext uri="{FF2B5EF4-FFF2-40B4-BE49-F238E27FC236}">
                  <a16:creationId xmlns:a16="http://schemas.microsoft.com/office/drawing/2014/main" id="{781E55F5-FAF9-0F07-01FC-547E8985302B}"/>
                </a:ext>
              </a:extLst>
            </p:cNvPr>
            <p:cNvSpPr/>
            <p:nvPr/>
          </p:nvSpPr>
          <p:spPr>
            <a:xfrm>
              <a:off x="10825841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6" name="rc94">
              <a:extLst>
                <a:ext uri="{FF2B5EF4-FFF2-40B4-BE49-F238E27FC236}">
                  <a16:creationId xmlns:a16="http://schemas.microsoft.com/office/drawing/2014/main" id="{EB7BF454-E216-3490-4210-3640A5464A5F}"/>
                </a:ext>
              </a:extLst>
            </p:cNvPr>
            <p:cNvSpPr/>
            <p:nvPr/>
          </p:nvSpPr>
          <p:spPr>
            <a:xfrm>
              <a:off x="10834841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7" name="rc95">
              <a:extLst>
                <a:ext uri="{FF2B5EF4-FFF2-40B4-BE49-F238E27FC236}">
                  <a16:creationId xmlns:a16="http://schemas.microsoft.com/office/drawing/2014/main" id="{DB9F91C9-0609-7C14-B934-4A916877439C}"/>
                </a:ext>
              </a:extLst>
            </p:cNvPr>
            <p:cNvSpPr/>
            <p:nvPr/>
          </p:nvSpPr>
          <p:spPr>
            <a:xfrm>
              <a:off x="10825841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8" name="rc96">
              <a:extLst>
                <a:ext uri="{FF2B5EF4-FFF2-40B4-BE49-F238E27FC236}">
                  <a16:creationId xmlns:a16="http://schemas.microsoft.com/office/drawing/2014/main" id="{7C71C35E-EEE6-6C16-39D6-84468EEB1027}"/>
                </a:ext>
              </a:extLst>
            </p:cNvPr>
            <p:cNvSpPr/>
            <p:nvPr/>
          </p:nvSpPr>
          <p:spPr>
            <a:xfrm>
              <a:off x="10834841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9" name="rc97">
              <a:extLst>
                <a:ext uri="{FF2B5EF4-FFF2-40B4-BE49-F238E27FC236}">
                  <a16:creationId xmlns:a16="http://schemas.microsoft.com/office/drawing/2014/main" id="{FCB694C2-25A9-C71E-7BE9-AA633725EBBF}"/>
                </a:ext>
              </a:extLst>
            </p:cNvPr>
            <p:cNvSpPr/>
            <p:nvPr/>
          </p:nvSpPr>
          <p:spPr>
            <a:xfrm>
              <a:off x="10825841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0" name="rc98">
              <a:extLst>
                <a:ext uri="{FF2B5EF4-FFF2-40B4-BE49-F238E27FC236}">
                  <a16:creationId xmlns:a16="http://schemas.microsoft.com/office/drawing/2014/main" id="{ECF5FD7E-0756-E6A2-EF6D-98108409D9DE}"/>
                </a:ext>
              </a:extLst>
            </p:cNvPr>
            <p:cNvSpPr/>
            <p:nvPr/>
          </p:nvSpPr>
          <p:spPr>
            <a:xfrm>
              <a:off x="10834841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1" name="rc99">
              <a:extLst>
                <a:ext uri="{FF2B5EF4-FFF2-40B4-BE49-F238E27FC236}">
                  <a16:creationId xmlns:a16="http://schemas.microsoft.com/office/drawing/2014/main" id="{9B12B6F9-E09E-0CBF-8B8E-4D87D15C2F58}"/>
                </a:ext>
              </a:extLst>
            </p:cNvPr>
            <p:cNvSpPr/>
            <p:nvPr/>
          </p:nvSpPr>
          <p:spPr>
            <a:xfrm>
              <a:off x="10825841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2" name="rc100">
              <a:extLst>
                <a:ext uri="{FF2B5EF4-FFF2-40B4-BE49-F238E27FC236}">
                  <a16:creationId xmlns:a16="http://schemas.microsoft.com/office/drawing/2014/main" id="{DEDEB426-5FC8-52F3-FE54-3B9F22BCED18}"/>
                </a:ext>
              </a:extLst>
            </p:cNvPr>
            <p:cNvSpPr/>
            <p:nvPr/>
          </p:nvSpPr>
          <p:spPr>
            <a:xfrm>
              <a:off x="10834841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3" name="rc101">
              <a:extLst>
                <a:ext uri="{FF2B5EF4-FFF2-40B4-BE49-F238E27FC236}">
                  <a16:creationId xmlns:a16="http://schemas.microsoft.com/office/drawing/2014/main" id="{794C60DE-17F5-FCDA-C5E9-59DFE18080FD}"/>
                </a:ext>
              </a:extLst>
            </p:cNvPr>
            <p:cNvSpPr/>
            <p:nvPr/>
          </p:nvSpPr>
          <p:spPr>
            <a:xfrm>
              <a:off x="10825841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4" name="rc102">
              <a:extLst>
                <a:ext uri="{FF2B5EF4-FFF2-40B4-BE49-F238E27FC236}">
                  <a16:creationId xmlns:a16="http://schemas.microsoft.com/office/drawing/2014/main" id="{3A699442-FC5B-1D30-421A-3DAB5AFEC041}"/>
                </a:ext>
              </a:extLst>
            </p:cNvPr>
            <p:cNvSpPr/>
            <p:nvPr/>
          </p:nvSpPr>
          <p:spPr>
            <a:xfrm>
              <a:off x="10834841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5" name="rc103">
              <a:extLst>
                <a:ext uri="{FF2B5EF4-FFF2-40B4-BE49-F238E27FC236}">
                  <a16:creationId xmlns:a16="http://schemas.microsoft.com/office/drawing/2014/main" id="{54597CEE-4A90-3BEC-6272-FD88AAB10B5E}"/>
                </a:ext>
              </a:extLst>
            </p:cNvPr>
            <p:cNvSpPr/>
            <p:nvPr/>
          </p:nvSpPr>
          <p:spPr>
            <a:xfrm>
              <a:off x="10825841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6" name="rc104">
              <a:extLst>
                <a:ext uri="{FF2B5EF4-FFF2-40B4-BE49-F238E27FC236}">
                  <a16:creationId xmlns:a16="http://schemas.microsoft.com/office/drawing/2014/main" id="{D6954845-AD50-BC22-F483-19A496B2D1F8}"/>
                </a:ext>
              </a:extLst>
            </p:cNvPr>
            <p:cNvSpPr/>
            <p:nvPr/>
          </p:nvSpPr>
          <p:spPr>
            <a:xfrm>
              <a:off x="10834841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7" name="rc105">
              <a:extLst>
                <a:ext uri="{FF2B5EF4-FFF2-40B4-BE49-F238E27FC236}">
                  <a16:creationId xmlns:a16="http://schemas.microsoft.com/office/drawing/2014/main" id="{E0E73AEE-5823-A8B5-FE24-237C38B30E14}"/>
                </a:ext>
              </a:extLst>
            </p:cNvPr>
            <p:cNvSpPr/>
            <p:nvPr/>
          </p:nvSpPr>
          <p:spPr>
            <a:xfrm>
              <a:off x="10825841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8" name="rc106">
              <a:extLst>
                <a:ext uri="{FF2B5EF4-FFF2-40B4-BE49-F238E27FC236}">
                  <a16:creationId xmlns:a16="http://schemas.microsoft.com/office/drawing/2014/main" id="{8E704C3C-8387-D52F-BDEB-8D33465CB78A}"/>
                </a:ext>
              </a:extLst>
            </p:cNvPr>
            <p:cNvSpPr/>
            <p:nvPr/>
          </p:nvSpPr>
          <p:spPr>
            <a:xfrm>
              <a:off x="10834841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9" name="rc107">
              <a:extLst>
                <a:ext uri="{FF2B5EF4-FFF2-40B4-BE49-F238E27FC236}">
                  <a16:creationId xmlns:a16="http://schemas.microsoft.com/office/drawing/2014/main" id="{3DA82164-73B6-C691-570A-954C763B84F8}"/>
                </a:ext>
              </a:extLst>
            </p:cNvPr>
            <p:cNvSpPr/>
            <p:nvPr/>
          </p:nvSpPr>
          <p:spPr>
            <a:xfrm>
              <a:off x="10825841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0" name="rc108">
              <a:extLst>
                <a:ext uri="{FF2B5EF4-FFF2-40B4-BE49-F238E27FC236}">
                  <a16:creationId xmlns:a16="http://schemas.microsoft.com/office/drawing/2014/main" id="{67F76142-BC94-1663-3CF3-AE5AB3DE0132}"/>
                </a:ext>
              </a:extLst>
            </p:cNvPr>
            <p:cNvSpPr/>
            <p:nvPr/>
          </p:nvSpPr>
          <p:spPr>
            <a:xfrm>
              <a:off x="10834841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1" name="rc109">
              <a:extLst>
                <a:ext uri="{FF2B5EF4-FFF2-40B4-BE49-F238E27FC236}">
                  <a16:creationId xmlns:a16="http://schemas.microsoft.com/office/drawing/2014/main" id="{E0B17954-75E7-8802-D996-8F619DF1E340}"/>
                </a:ext>
              </a:extLst>
            </p:cNvPr>
            <p:cNvSpPr/>
            <p:nvPr/>
          </p:nvSpPr>
          <p:spPr>
            <a:xfrm>
              <a:off x="10825841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2" name="rc110">
              <a:extLst>
                <a:ext uri="{FF2B5EF4-FFF2-40B4-BE49-F238E27FC236}">
                  <a16:creationId xmlns:a16="http://schemas.microsoft.com/office/drawing/2014/main" id="{85B40E15-0479-E189-D9DF-3C8E7FD63490}"/>
                </a:ext>
              </a:extLst>
            </p:cNvPr>
            <p:cNvSpPr/>
            <p:nvPr/>
          </p:nvSpPr>
          <p:spPr>
            <a:xfrm>
              <a:off x="10834841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3" name="rc111">
              <a:extLst>
                <a:ext uri="{FF2B5EF4-FFF2-40B4-BE49-F238E27FC236}">
                  <a16:creationId xmlns:a16="http://schemas.microsoft.com/office/drawing/2014/main" id="{32A448D6-5A20-D4E5-F60A-7A176767DF74}"/>
                </a:ext>
              </a:extLst>
            </p:cNvPr>
            <p:cNvSpPr/>
            <p:nvPr/>
          </p:nvSpPr>
          <p:spPr>
            <a:xfrm>
              <a:off x="10825841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4" name="rc112">
              <a:extLst>
                <a:ext uri="{FF2B5EF4-FFF2-40B4-BE49-F238E27FC236}">
                  <a16:creationId xmlns:a16="http://schemas.microsoft.com/office/drawing/2014/main" id="{060BC660-0EDA-A412-9C38-D38F9B8DB4EB}"/>
                </a:ext>
              </a:extLst>
            </p:cNvPr>
            <p:cNvSpPr/>
            <p:nvPr/>
          </p:nvSpPr>
          <p:spPr>
            <a:xfrm>
              <a:off x="10834841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5" name="tx113">
              <a:extLst>
                <a:ext uri="{FF2B5EF4-FFF2-40B4-BE49-F238E27FC236}">
                  <a16:creationId xmlns:a16="http://schemas.microsoft.com/office/drawing/2014/main" id="{B3F93669-375B-A34C-A215-12F752A37515}"/>
                </a:ext>
              </a:extLst>
            </p:cNvPr>
            <p:cNvSpPr/>
            <p:nvPr/>
          </p:nvSpPr>
          <p:spPr>
            <a:xfrm>
              <a:off x="11114887" y="3873876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H3K18cr.regress.H3.c1</a:t>
              </a:r>
            </a:p>
          </p:txBody>
        </p:sp>
        <p:sp>
          <p:nvSpPr>
            <p:cNvPr id="236" name="tx114">
              <a:extLst>
                <a:ext uri="{FF2B5EF4-FFF2-40B4-BE49-F238E27FC236}">
                  <a16:creationId xmlns:a16="http://schemas.microsoft.com/office/drawing/2014/main" id="{8030663B-1D25-F5CB-55E1-E7CB37279395}"/>
                </a:ext>
              </a:extLst>
            </p:cNvPr>
            <p:cNvSpPr/>
            <p:nvPr/>
          </p:nvSpPr>
          <p:spPr>
            <a:xfrm>
              <a:off x="11114887" y="4093332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H3K18cr.regress.H3.c7</a:t>
              </a:r>
            </a:p>
          </p:txBody>
        </p:sp>
        <p:sp>
          <p:nvSpPr>
            <p:cNvPr id="237" name="tx115">
              <a:extLst>
                <a:ext uri="{FF2B5EF4-FFF2-40B4-BE49-F238E27FC236}">
                  <a16:creationId xmlns:a16="http://schemas.microsoft.com/office/drawing/2014/main" id="{391F44CD-925D-1D1D-D36A-0674081ABCC8}"/>
                </a:ext>
              </a:extLst>
            </p:cNvPr>
            <p:cNvSpPr/>
            <p:nvPr/>
          </p:nvSpPr>
          <p:spPr>
            <a:xfrm>
              <a:off x="11114887" y="4312788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H3K18cr.regress.H3.c3</a:t>
              </a:r>
            </a:p>
          </p:txBody>
        </p:sp>
        <p:sp>
          <p:nvSpPr>
            <p:cNvPr id="238" name="tx116">
              <a:extLst>
                <a:ext uri="{FF2B5EF4-FFF2-40B4-BE49-F238E27FC236}">
                  <a16:creationId xmlns:a16="http://schemas.microsoft.com/office/drawing/2014/main" id="{DDA2A5D3-881C-3CC7-C35B-597597CB28B9}"/>
                </a:ext>
              </a:extLst>
            </p:cNvPr>
            <p:cNvSpPr/>
            <p:nvPr/>
          </p:nvSpPr>
          <p:spPr>
            <a:xfrm>
              <a:off x="11114887" y="4532244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H3K18cr.regress.H3.c8</a:t>
              </a:r>
            </a:p>
          </p:txBody>
        </p:sp>
        <p:sp>
          <p:nvSpPr>
            <p:cNvPr id="239" name="tx117">
              <a:extLst>
                <a:ext uri="{FF2B5EF4-FFF2-40B4-BE49-F238E27FC236}">
                  <a16:creationId xmlns:a16="http://schemas.microsoft.com/office/drawing/2014/main" id="{2DE9D104-D6B4-DDB6-27C4-6F123130E048}"/>
                </a:ext>
              </a:extLst>
            </p:cNvPr>
            <p:cNvSpPr/>
            <p:nvPr/>
          </p:nvSpPr>
          <p:spPr>
            <a:xfrm>
              <a:off x="11114887" y="4751700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H3K18cr.regress.H3.c5</a:t>
              </a:r>
            </a:p>
          </p:txBody>
        </p:sp>
        <p:sp>
          <p:nvSpPr>
            <p:cNvPr id="240" name="tx118">
              <a:extLst>
                <a:ext uri="{FF2B5EF4-FFF2-40B4-BE49-F238E27FC236}">
                  <a16:creationId xmlns:a16="http://schemas.microsoft.com/office/drawing/2014/main" id="{98CD4FF9-E4DE-5B37-3010-24557732825D}"/>
                </a:ext>
              </a:extLst>
            </p:cNvPr>
            <p:cNvSpPr/>
            <p:nvPr/>
          </p:nvSpPr>
          <p:spPr>
            <a:xfrm>
              <a:off x="11114887" y="4971156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H3K18cr.regress.H3.c6</a:t>
              </a:r>
            </a:p>
          </p:txBody>
        </p:sp>
        <p:sp>
          <p:nvSpPr>
            <p:cNvPr id="241" name="tx119">
              <a:extLst>
                <a:ext uri="{FF2B5EF4-FFF2-40B4-BE49-F238E27FC236}">
                  <a16:creationId xmlns:a16="http://schemas.microsoft.com/office/drawing/2014/main" id="{19C0670B-02B6-4FA3-69FC-A00DA56DA229}"/>
                </a:ext>
              </a:extLst>
            </p:cNvPr>
            <p:cNvSpPr/>
            <p:nvPr/>
          </p:nvSpPr>
          <p:spPr>
            <a:xfrm>
              <a:off x="11114887" y="5190612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H3K18cr.regress.H3.c12</a:t>
              </a:r>
            </a:p>
          </p:txBody>
        </p:sp>
        <p:sp>
          <p:nvSpPr>
            <p:cNvPr id="242" name="tx120">
              <a:extLst>
                <a:ext uri="{FF2B5EF4-FFF2-40B4-BE49-F238E27FC236}">
                  <a16:creationId xmlns:a16="http://schemas.microsoft.com/office/drawing/2014/main" id="{9FFEA9DD-CD58-3960-B749-461E34BDC109}"/>
                </a:ext>
              </a:extLst>
            </p:cNvPr>
            <p:cNvSpPr/>
            <p:nvPr/>
          </p:nvSpPr>
          <p:spPr>
            <a:xfrm>
              <a:off x="11114887" y="5410068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H3K18cr.regress.H3.c15</a:t>
              </a:r>
            </a:p>
          </p:txBody>
        </p:sp>
        <p:sp>
          <p:nvSpPr>
            <p:cNvPr id="243" name="tx121">
              <a:extLst>
                <a:ext uri="{FF2B5EF4-FFF2-40B4-BE49-F238E27FC236}">
                  <a16:creationId xmlns:a16="http://schemas.microsoft.com/office/drawing/2014/main" id="{D4E65040-BF43-45B9-68F1-BCDA1BA8FDF1}"/>
                </a:ext>
              </a:extLst>
            </p:cNvPr>
            <p:cNvSpPr/>
            <p:nvPr/>
          </p:nvSpPr>
          <p:spPr>
            <a:xfrm>
              <a:off x="11114887" y="5629524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H3K18cr.regress.H3.c14</a:t>
              </a:r>
            </a:p>
          </p:txBody>
        </p:sp>
        <p:sp>
          <p:nvSpPr>
            <p:cNvPr id="244" name="tx122">
              <a:extLst>
                <a:ext uri="{FF2B5EF4-FFF2-40B4-BE49-F238E27FC236}">
                  <a16:creationId xmlns:a16="http://schemas.microsoft.com/office/drawing/2014/main" id="{3A4F97DE-BAEB-8F7B-7C89-162CCAC57F28}"/>
                </a:ext>
              </a:extLst>
            </p:cNvPr>
            <p:cNvSpPr/>
            <p:nvPr/>
          </p:nvSpPr>
          <p:spPr>
            <a:xfrm>
              <a:off x="11114887" y="5848980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H3K18cr.regress.H3.c16</a:t>
              </a:r>
            </a:p>
          </p:txBody>
        </p:sp>
        <p:sp>
          <p:nvSpPr>
            <p:cNvPr id="245" name="tx123">
              <a:extLst>
                <a:ext uri="{FF2B5EF4-FFF2-40B4-BE49-F238E27FC236}">
                  <a16:creationId xmlns:a16="http://schemas.microsoft.com/office/drawing/2014/main" id="{9C1801C1-99B5-51F7-C5F1-5A35083F482F}"/>
                </a:ext>
              </a:extLst>
            </p:cNvPr>
            <p:cNvSpPr/>
            <p:nvPr/>
          </p:nvSpPr>
          <p:spPr>
            <a:xfrm>
              <a:off x="11114887" y="6068436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H3K18cr.regress.H3.c13</a:t>
              </a:r>
            </a:p>
          </p:txBody>
        </p:sp>
        <p:sp>
          <p:nvSpPr>
            <p:cNvPr id="246" name="tx124">
              <a:extLst>
                <a:ext uri="{FF2B5EF4-FFF2-40B4-BE49-F238E27FC236}">
                  <a16:creationId xmlns:a16="http://schemas.microsoft.com/office/drawing/2014/main" id="{C9886552-9F49-4FE2-14D5-84E3200588F1}"/>
                </a:ext>
              </a:extLst>
            </p:cNvPr>
            <p:cNvSpPr/>
            <p:nvPr/>
          </p:nvSpPr>
          <p:spPr>
            <a:xfrm>
              <a:off x="11114887" y="6287892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H3K18cr.regress.H3.c17</a:t>
              </a:r>
            </a:p>
          </p:txBody>
        </p:sp>
        <p:sp>
          <p:nvSpPr>
            <p:cNvPr id="247" name="tx125">
              <a:extLst>
                <a:ext uri="{FF2B5EF4-FFF2-40B4-BE49-F238E27FC236}">
                  <a16:creationId xmlns:a16="http://schemas.microsoft.com/office/drawing/2014/main" id="{8AAD1C4C-7D59-264C-634A-73AFCBDFA764}"/>
                </a:ext>
              </a:extLst>
            </p:cNvPr>
            <p:cNvSpPr/>
            <p:nvPr/>
          </p:nvSpPr>
          <p:spPr>
            <a:xfrm>
              <a:off x="11114887" y="6507348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H3K18cr.regress.H3.c18</a:t>
              </a:r>
            </a:p>
          </p:txBody>
        </p:sp>
        <p:sp>
          <p:nvSpPr>
            <p:cNvPr id="248" name="tx126">
              <a:extLst>
                <a:ext uri="{FF2B5EF4-FFF2-40B4-BE49-F238E27FC236}">
                  <a16:creationId xmlns:a16="http://schemas.microsoft.com/office/drawing/2014/main" id="{2F92ABE4-F098-711C-1ABE-C581CA96A733}"/>
                </a:ext>
              </a:extLst>
            </p:cNvPr>
            <p:cNvSpPr/>
            <p:nvPr/>
          </p:nvSpPr>
          <p:spPr>
            <a:xfrm>
              <a:off x="11114887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249" name="tx127">
              <a:extLst>
                <a:ext uri="{FF2B5EF4-FFF2-40B4-BE49-F238E27FC236}">
                  <a16:creationId xmlns:a16="http://schemas.microsoft.com/office/drawing/2014/main" id="{8B3AD088-11FF-4994-477A-22D998ABA35F}"/>
                </a:ext>
              </a:extLst>
            </p:cNvPr>
            <p:cNvSpPr/>
            <p:nvPr/>
          </p:nvSpPr>
          <p:spPr>
            <a:xfrm>
              <a:off x="3064560" y="3057080"/>
              <a:ext cx="3055828" cy="15773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H3K18cr.regress.H3 - erythroid trajectory</a:t>
              </a:r>
            </a:p>
          </p:txBody>
        </p:sp>
      </p:grpSp>
      <p:grpSp>
        <p:nvGrpSpPr>
          <p:cNvPr id="250" name="Group 249">
            <a:extLst>
              <a:ext uri="{FF2B5EF4-FFF2-40B4-BE49-F238E27FC236}">
                <a16:creationId xmlns:a16="http://schemas.microsoft.com/office/drawing/2014/main" id="{514977EF-A724-B08C-9A8C-E3E45C0AE60B}"/>
              </a:ext>
            </a:extLst>
          </p:cNvPr>
          <p:cNvGrpSpPr/>
          <p:nvPr/>
        </p:nvGrpSpPr>
        <p:grpSpPr>
          <a:xfrm>
            <a:off x="6175423" y="4036659"/>
            <a:ext cx="6041112" cy="2884900"/>
            <a:chOff x="2609850" y="3024982"/>
            <a:chExt cx="9867900" cy="4648200"/>
          </a:xfrm>
        </p:grpSpPr>
        <p:sp>
          <p:nvSpPr>
            <p:cNvPr id="251" name="rc3">
              <a:extLst>
                <a:ext uri="{FF2B5EF4-FFF2-40B4-BE49-F238E27FC236}">
                  <a16:creationId xmlns:a16="http://schemas.microsoft.com/office/drawing/2014/main" id="{81FAE340-5109-9E19-78C5-D99964DC6735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2" name="rc4">
              <a:extLst>
                <a:ext uri="{FF2B5EF4-FFF2-40B4-BE49-F238E27FC236}">
                  <a16:creationId xmlns:a16="http://schemas.microsoft.com/office/drawing/2014/main" id="{9343112E-05E5-0151-6DBF-F83537B91FFF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3" name="rc5">
              <a:extLst>
                <a:ext uri="{FF2B5EF4-FFF2-40B4-BE49-F238E27FC236}">
                  <a16:creationId xmlns:a16="http://schemas.microsoft.com/office/drawing/2014/main" id="{1F67A13B-D2EF-EA54-C33A-83DBA28AEB45}"/>
                </a:ext>
              </a:extLst>
            </p:cNvPr>
            <p:cNvSpPr/>
            <p:nvPr/>
          </p:nvSpPr>
          <p:spPr>
            <a:xfrm>
              <a:off x="3064560" y="3319684"/>
              <a:ext cx="7552513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54" name="pl6">
              <a:extLst>
                <a:ext uri="{FF2B5EF4-FFF2-40B4-BE49-F238E27FC236}">
                  <a16:creationId xmlns:a16="http://schemas.microsoft.com/office/drawing/2014/main" id="{B92FF70B-62FC-43D1-4DC9-448458050600}"/>
                </a:ext>
              </a:extLst>
            </p:cNvPr>
            <p:cNvSpPr/>
            <p:nvPr/>
          </p:nvSpPr>
          <p:spPr>
            <a:xfrm>
              <a:off x="3064560" y="6887896"/>
              <a:ext cx="7552513" cy="0"/>
            </a:xfrm>
            <a:custGeom>
              <a:avLst/>
              <a:gdLst/>
              <a:ahLst/>
              <a:cxnLst/>
              <a:rect l="0" t="0" r="0" b="0"/>
              <a:pathLst>
                <a:path w="7552513">
                  <a:moveTo>
                    <a:pt x="0" y="0"/>
                  </a:moveTo>
                  <a:lnTo>
                    <a:pt x="7552513" y="0"/>
                  </a:lnTo>
                  <a:lnTo>
                    <a:pt x="7552513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5" name="pl7">
              <a:extLst>
                <a:ext uri="{FF2B5EF4-FFF2-40B4-BE49-F238E27FC236}">
                  <a16:creationId xmlns:a16="http://schemas.microsoft.com/office/drawing/2014/main" id="{F861707A-3807-060F-C3A8-2CF4C6FB9996}"/>
                </a:ext>
              </a:extLst>
            </p:cNvPr>
            <p:cNvSpPr/>
            <p:nvPr/>
          </p:nvSpPr>
          <p:spPr>
            <a:xfrm>
              <a:off x="3064560" y="5846624"/>
              <a:ext cx="7552513" cy="0"/>
            </a:xfrm>
            <a:custGeom>
              <a:avLst/>
              <a:gdLst/>
              <a:ahLst/>
              <a:cxnLst/>
              <a:rect l="0" t="0" r="0" b="0"/>
              <a:pathLst>
                <a:path w="7552513">
                  <a:moveTo>
                    <a:pt x="0" y="0"/>
                  </a:moveTo>
                  <a:lnTo>
                    <a:pt x="7552513" y="0"/>
                  </a:lnTo>
                  <a:lnTo>
                    <a:pt x="7552513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6" name="pl8">
              <a:extLst>
                <a:ext uri="{FF2B5EF4-FFF2-40B4-BE49-F238E27FC236}">
                  <a16:creationId xmlns:a16="http://schemas.microsoft.com/office/drawing/2014/main" id="{CAD9227B-186E-1BDB-1C26-B16BFD478FA8}"/>
                </a:ext>
              </a:extLst>
            </p:cNvPr>
            <p:cNvSpPr/>
            <p:nvPr/>
          </p:nvSpPr>
          <p:spPr>
            <a:xfrm>
              <a:off x="3064560" y="4805352"/>
              <a:ext cx="7552513" cy="0"/>
            </a:xfrm>
            <a:custGeom>
              <a:avLst/>
              <a:gdLst/>
              <a:ahLst/>
              <a:cxnLst/>
              <a:rect l="0" t="0" r="0" b="0"/>
              <a:pathLst>
                <a:path w="7552513">
                  <a:moveTo>
                    <a:pt x="0" y="0"/>
                  </a:moveTo>
                  <a:lnTo>
                    <a:pt x="7552513" y="0"/>
                  </a:lnTo>
                  <a:lnTo>
                    <a:pt x="7552513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7" name="pl9">
              <a:extLst>
                <a:ext uri="{FF2B5EF4-FFF2-40B4-BE49-F238E27FC236}">
                  <a16:creationId xmlns:a16="http://schemas.microsoft.com/office/drawing/2014/main" id="{5C9E54D8-9FAC-E798-D8D2-1A94BEB3F1E4}"/>
                </a:ext>
              </a:extLst>
            </p:cNvPr>
            <p:cNvSpPr/>
            <p:nvPr/>
          </p:nvSpPr>
          <p:spPr>
            <a:xfrm>
              <a:off x="3064560" y="3764081"/>
              <a:ext cx="7552513" cy="0"/>
            </a:xfrm>
            <a:custGeom>
              <a:avLst/>
              <a:gdLst/>
              <a:ahLst/>
              <a:cxnLst/>
              <a:rect l="0" t="0" r="0" b="0"/>
              <a:pathLst>
                <a:path w="7552513">
                  <a:moveTo>
                    <a:pt x="0" y="0"/>
                  </a:moveTo>
                  <a:lnTo>
                    <a:pt x="7552513" y="0"/>
                  </a:lnTo>
                  <a:lnTo>
                    <a:pt x="7552513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8" name="pl10">
              <a:extLst>
                <a:ext uri="{FF2B5EF4-FFF2-40B4-BE49-F238E27FC236}">
                  <a16:creationId xmlns:a16="http://schemas.microsoft.com/office/drawing/2014/main" id="{A295AF6A-127B-4F71-0CD3-9A2E801C1050}"/>
                </a:ext>
              </a:extLst>
            </p:cNvPr>
            <p:cNvSpPr/>
            <p:nvPr/>
          </p:nvSpPr>
          <p:spPr>
            <a:xfrm>
              <a:off x="3064560" y="6367260"/>
              <a:ext cx="7552513" cy="0"/>
            </a:xfrm>
            <a:custGeom>
              <a:avLst/>
              <a:gdLst/>
              <a:ahLst/>
              <a:cxnLst/>
              <a:rect l="0" t="0" r="0" b="0"/>
              <a:pathLst>
                <a:path w="7552513">
                  <a:moveTo>
                    <a:pt x="0" y="0"/>
                  </a:moveTo>
                  <a:lnTo>
                    <a:pt x="7552513" y="0"/>
                  </a:lnTo>
                  <a:lnTo>
                    <a:pt x="7552513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9" name="pl11">
              <a:extLst>
                <a:ext uri="{FF2B5EF4-FFF2-40B4-BE49-F238E27FC236}">
                  <a16:creationId xmlns:a16="http://schemas.microsoft.com/office/drawing/2014/main" id="{E0168119-3A1A-7A64-A10A-F50795941B09}"/>
                </a:ext>
              </a:extLst>
            </p:cNvPr>
            <p:cNvSpPr/>
            <p:nvPr/>
          </p:nvSpPr>
          <p:spPr>
            <a:xfrm>
              <a:off x="3064560" y="5325988"/>
              <a:ext cx="7552513" cy="0"/>
            </a:xfrm>
            <a:custGeom>
              <a:avLst/>
              <a:gdLst/>
              <a:ahLst/>
              <a:cxnLst/>
              <a:rect l="0" t="0" r="0" b="0"/>
              <a:pathLst>
                <a:path w="7552513">
                  <a:moveTo>
                    <a:pt x="0" y="0"/>
                  </a:moveTo>
                  <a:lnTo>
                    <a:pt x="7552513" y="0"/>
                  </a:lnTo>
                  <a:lnTo>
                    <a:pt x="7552513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0" name="pl12">
              <a:extLst>
                <a:ext uri="{FF2B5EF4-FFF2-40B4-BE49-F238E27FC236}">
                  <a16:creationId xmlns:a16="http://schemas.microsoft.com/office/drawing/2014/main" id="{C4F07CB7-26F6-DF89-9C02-21C22ED435EB}"/>
                </a:ext>
              </a:extLst>
            </p:cNvPr>
            <p:cNvSpPr/>
            <p:nvPr/>
          </p:nvSpPr>
          <p:spPr>
            <a:xfrm>
              <a:off x="3064560" y="4284716"/>
              <a:ext cx="7552513" cy="0"/>
            </a:xfrm>
            <a:custGeom>
              <a:avLst/>
              <a:gdLst/>
              <a:ahLst/>
              <a:cxnLst/>
              <a:rect l="0" t="0" r="0" b="0"/>
              <a:pathLst>
                <a:path w="7552513">
                  <a:moveTo>
                    <a:pt x="0" y="0"/>
                  </a:moveTo>
                  <a:lnTo>
                    <a:pt x="7552513" y="0"/>
                  </a:lnTo>
                  <a:lnTo>
                    <a:pt x="7552513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1" name="pl13">
              <a:extLst>
                <a:ext uri="{FF2B5EF4-FFF2-40B4-BE49-F238E27FC236}">
                  <a16:creationId xmlns:a16="http://schemas.microsoft.com/office/drawing/2014/main" id="{FF558C70-00C4-17E6-1B5F-E8B4A31052C1}"/>
                </a:ext>
              </a:extLst>
            </p:cNvPr>
            <p:cNvSpPr/>
            <p:nvPr/>
          </p:nvSpPr>
          <p:spPr>
            <a:xfrm>
              <a:off x="338368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2" name="pl14">
              <a:extLst>
                <a:ext uri="{FF2B5EF4-FFF2-40B4-BE49-F238E27FC236}">
                  <a16:creationId xmlns:a16="http://schemas.microsoft.com/office/drawing/2014/main" id="{0DEA3E4B-DA7A-90B4-8B68-9B05AFCDB120}"/>
                </a:ext>
              </a:extLst>
            </p:cNvPr>
            <p:cNvSpPr/>
            <p:nvPr/>
          </p:nvSpPr>
          <p:spPr>
            <a:xfrm>
              <a:off x="391554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3" name="pl15">
              <a:extLst>
                <a:ext uri="{FF2B5EF4-FFF2-40B4-BE49-F238E27FC236}">
                  <a16:creationId xmlns:a16="http://schemas.microsoft.com/office/drawing/2014/main" id="{A59A9571-CFA1-D849-4084-1F4B1628D093}"/>
                </a:ext>
              </a:extLst>
            </p:cNvPr>
            <p:cNvSpPr/>
            <p:nvPr/>
          </p:nvSpPr>
          <p:spPr>
            <a:xfrm>
              <a:off x="444741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4" name="pl16">
              <a:extLst>
                <a:ext uri="{FF2B5EF4-FFF2-40B4-BE49-F238E27FC236}">
                  <a16:creationId xmlns:a16="http://schemas.microsoft.com/office/drawing/2014/main" id="{964E237F-CE8B-DBD5-9ADA-B3301ABFF59F}"/>
                </a:ext>
              </a:extLst>
            </p:cNvPr>
            <p:cNvSpPr/>
            <p:nvPr/>
          </p:nvSpPr>
          <p:spPr>
            <a:xfrm>
              <a:off x="497928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5" name="pl17">
              <a:extLst>
                <a:ext uri="{FF2B5EF4-FFF2-40B4-BE49-F238E27FC236}">
                  <a16:creationId xmlns:a16="http://schemas.microsoft.com/office/drawing/2014/main" id="{17577C0F-7BA0-21FD-65BE-784DC1A7C62D}"/>
                </a:ext>
              </a:extLst>
            </p:cNvPr>
            <p:cNvSpPr/>
            <p:nvPr/>
          </p:nvSpPr>
          <p:spPr>
            <a:xfrm>
              <a:off x="551114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6" name="pl18">
              <a:extLst>
                <a:ext uri="{FF2B5EF4-FFF2-40B4-BE49-F238E27FC236}">
                  <a16:creationId xmlns:a16="http://schemas.microsoft.com/office/drawing/2014/main" id="{6A9819CB-3496-A54C-2D33-B6759B8B644A}"/>
                </a:ext>
              </a:extLst>
            </p:cNvPr>
            <p:cNvSpPr/>
            <p:nvPr/>
          </p:nvSpPr>
          <p:spPr>
            <a:xfrm>
              <a:off x="604301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7" name="pl19">
              <a:extLst>
                <a:ext uri="{FF2B5EF4-FFF2-40B4-BE49-F238E27FC236}">
                  <a16:creationId xmlns:a16="http://schemas.microsoft.com/office/drawing/2014/main" id="{A178FC74-AF7D-D3B2-959F-9CE88413E234}"/>
                </a:ext>
              </a:extLst>
            </p:cNvPr>
            <p:cNvSpPr/>
            <p:nvPr/>
          </p:nvSpPr>
          <p:spPr>
            <a:xfrm>
              <a:off x="657488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8" name="pl20">
              <a:extLst>
                <a:ext uri="{FF2B5EF4-FFF2-40B4-BE49-F238E27FC236}">
                  <a16:creationId xmlns:a16="http://schemas.microsoft.com/office/drawing/2014/main" id="{04D2F0B9-4B2C-4BEB-F068-B3675A29A5CB}"/>
                </a:ext>
              </a:extLst>
            </p:cNvPr>
            <p:cNvSpPr/>
            <p:nvPr/>
          </p:nvSpPr>
          <p:spPr>
            <a:xfrm>
              <a:off x="710675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9" name="pl21">
              <a:extLst>
                <a:ext uri="{FF2B5EF4-FFF2-40B4-BE49-F238E27FC236}">
                  <a16:creationId xmlns:a16="http://schemas.microsoft.com/office/drawing/2014/main" id="{4B5788D3-6286-F3FC-37E7-C6F354108615}"/>
                </a:ext>
              </a:extLst>
            </p:cNvPr>
            <p:cNvSpPr/>
            <p:nvPr/>
          </p:nvSpPr>
          <p:spPr>
            <a:xfrm>
              <a:off x="763861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0" name="pl22">
              <a:extLst>
                <a:ext uri="{FF2B5EF4-FFF2-40B4-BE49-F238E27FC236}">
                  <a16:creationId xmlns:a16="http://schemas.microsoft.com/office/drawing/2014/main" id="{7604A51A-DD5F-6D51-CA0E-90AC0A6CAEB1}"/>
                </a:ext>
              </a:extLst>
            </p:cNvPr>
            <p:cNvSpPr/>
            <p:nvPr/>
          </p:nvSpPr>
          <p:spPr>
            <a:xfrm>
              <a:off x="817048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1" name="pl23">
              <a:extLst>
                <a:ext uri="{FF2B5EF4-FFF2-40B4-BE49-F238E27FC236}">
                  <a16:creationId xmlns:a16="http://schemas.microsoft.com/office/drawing/2014/main" id="{384DE198-A4A6-1F87-69BD-A2DBC8298014}"/>
                </a:ext>
              </a:extLst>
            </p:cNvPr>
            <p:cNvSpPr/>
            <p:nvPr/>
          </p:nvSpPr>
          <p:spPr>
            <a:xfrm>
              <a:off x="870235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2" name="pl24">
              <a:extLst>
                <a:ext uri="{FF2B5EF4-FFF2-40B4-BE49-F238E27FC236}">
                  <a16:creationId xmlns:a16="http://schemas.microsoft.com/office/drawing/2014/main" id="{B5C584C7-9993-A51E-95D1-810804997B02}"/>
                </a:ext>
              </a:extLst>
            </p:cNvPr>
            <p:cNvSpPr/>
            <p:nvPr/>
          </p:nvSpPr>
          <p:spPr>
            <a:xfrm>
              <a:off x="923422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3" name="pl25">
              <a:extLst>
                <a:ext uri="{FF2B5EF4-FFF2-40B4-BE49-F238E27FC236}">
                  <a16:creationId xmlns:a16="http://schemas.microsoft.com/office/drawing/2014/main" id="{F935E0D7-2B5D-21A4-C74F-4D08AC2B04D0}"/>
                </a:ext>
              </a:extLst>
            </p:cNvPr>
            <p:cNvSpPr/>
            <p:nvPr/>
          </p:nvSpPr>
          <p:spPr>
            <a:xfrm>
              <a:off x="976608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4" name="pl26">
              <a:extLst>
                <a:ext uri="{FF2B5EF4-FFF2-40B4-BE49-F238E27FC236}">
                  <a16:creationId xmlns:a16="http://schemas.microsoft.com/office/drawing/2014/main" id="{80E38A9D-17B6-EE3A-2B8C-975E06B439BA}"/>
                </a:ext>
              </a:extLst>
            </p:cNvPr>
            <p:cNvSpPr/>
            <p:nvPr/>
          </p:nvSpPr>
          <p:spPr>
            <a:xfrm>
              <a:off x="1029795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5" name="pg27">
              <a:extLst>
                <a:ext uri="{FF2B5EF4-FFF2-40B4-BE49-F238E27FC236}">
                  <a16:creationId xmlns:a16="http://schemas.microsoft.com/office/drawing/2014/main" id="{04A61CFD-FA8E-697F-C4AB-663CAD853688}"/>
                </a:ext>
              </a:extLst>
            </p:cNvPr>
            <p:cNvSpPr/>
            <p:nvPr/>
          </p:nvSpPr>
          <p:spPr>
            <a:xfrm>
              <a:off x="3168266" y="4554312"/>
              <a:ext cx="430829" cy="2161296"/>
            </a:xfrm>
            <a:custGeom>
              <a:avLst/>
              <a:gdLst/>
              <a:ahLst/>
              <a:cxnLst/>
              <a:rect l="0" t="0" r="0" b="0"/>
              <a:pathLst>
                <a:path w="430829" h="2161296">
                  <a:moveTo>
                    <a:pt x="215188" y="2161296"/>
                  </a:moveTo>
                  <a:lnTo>
                    <a:pt x="215189" y="2157066"/>
                  </a:lnTo>
                  <a:lnTo>
                    <a:pt x="215193" y="2152837"/>
                  </a:lnTo>
                  <a:lnTo>
                    <a:pt x="215199" y="2148607"/>
                  </a:lnTo>
                  <a:lnTo>
                    <a:pt x="215207" y="2144378"/>
                  </a:lnTo>
                  <a:lnTo>
                    <a:pt x="215216" y="2140148"/>
                  </a:lnTo>
                  <a:lnTo>
                    <a:pt x="215227" y="2135919"/>
                  </a:lnTo>
                  <a:lnTo>
                    <a:pt x="215239" y="2131689"/>
                  </a:lnTo>
                  <a:lnTo>
                    <a:pt x="215252" y="2127460"/>
                  </a:lnTo>
                  <a:lnTo>
                    <a:pt x="215264" y="2123230"/>
                  </a:lnTo>
                  <a:lnTo>
                    <a:pt x="215276" y="2119001"/>
                  </a:lnTo>
                  <a:lnTo>
                    <a:pt x="215288" y="2114771"/>
                  </a:lnTo>
                  <a:lnTo>
                    <a:pt x="215298" y="2110542"/>
                  </a:lnTo>
                  <a:lnTo>
                    <a:pt x="215306" y="2106312"/>
                  </a:lnTo>
                  <a:lnTo>
                    <a:pt x="215313" y="2102082"/>
                  </a:lnTo>
                  <a:lnTo>
                    <a:pt x="215317" y="2097853"/>
                  </a:lnTo>
                  <a:lnTo>
                    <a:pt x="215318" y="2093623"/>
                  </a:lnTo>
                  <a:lnTo>
                    <a:pt x="215317" y="2089394"/>
                  </a:lnTo>
                  <a:lnTo>
                    <a:pt x="215312" y="2085164"/>
                  </a:lnTo>
                  <a:lnTo>
                    <a:pt x="215303" y="2080935"/>
                  </a:lnTo>
                  <a:lnTo>
                    <a:pt x="215292" y="2076705"/>
                  </a:lnTo>
                  <a:lnTo>
                    <a:pt x="215277" y="2072476"/>
                  </a:lnTo>
                  <a:lnTo>
                    <a:pt x="215258" y="2068246"/>
                  </a:lnTo>
                  <a:lnTo>
                    <a:pt x="215236" y="2064017"/>
                  </a:lnTo>
                  <a:lnTo>
                    <a:pt x="215210" y="2059787"/>
                  </a:lnTo>
                  <a:lnTo>
                    <a:pt x="215182" y="2055557"/>
                  </a:lnTo>
                  <a:lnTo>
                    <a:pt x="215150" y="2051328"/>
                  </a:lnTo>
                  <a:lnTo>
                    <a:pt x="215116" y="2047098"/>
                  </a:lnTo>
                  <a:lnTo>
                    <a:pt x="215080" y="2042869"/>
                  </a:lnTo>
                  <a:lnTo>
                    <a:pt x="215042" y="2038639"/>
                  </a:lnTo>
                  <a:lnTo>
                    <a:pt x="215003" y="2034410"/>
                  </a:lnTo>
                  <a:lnTo>
                    <a:pt x="214963" y="2030180"/>
                  </a:lnTo>
                  <a:lnTo>
                    <a:pt x="214923" y="2025951"/>
                  </a:lnTo>
                  <a:lnTo>
                    <a:pt x="214884" y="2021721"/>
                  </a:lnTo>
                  <a:lnTo>
                    <a:pt x="214845" y="2017492"/>
                  </a:lnTo>
                  <a:lnTo>
                    <a:pt x="214807" y="2013262"/>
                  </a:lnTo>
                  <a:lnTo>
                    <a:pt x="214770" y="2009032"/>
                  </a:lnTo>
                  <a:lnTo>
                    <a:pt x="214735" y="2004803"/>
                  </a:lnTo>
                  <a:lnTo>
                    <a:pt x="214701" y="2000573"/>
                  </a:lnTo>
                  <a:lnTo>
                    <a:pt x="214668" y="1996344"/>
                  </a:lnTo>
                  <a:lnTo>
                    <a:pt x="214637" y="1992114"/>
                  </a:lnTo>
                  <a:lnTo>
                    <a:pt x="214606" y="1987885"/>
                  </a:lnTo>
                  <a:lnTo>
                    <a:pt x="214576" y="1983655"/>
                  </a:lnTo>
                  <a:lnTo>
                    <a:pt x="214545" y="1979426"/>
                  </a:lnTo>
                  <a:lnTo>
                    <a:pt x="214515" y="1975196"/>
                  </a:lnTo>
                  <a:lnTo>
                    <a:pt x="214483" y="1970967"/>
                  </a:lnTo>
                  <a:lnTo>
                    <a:pt x="214450" y="1966737"/>
                  </a:lnTo>
                  <a:lnTo>
                    <a:pt x="214416" y="1962507"/>
                  </a:lnTo>
                  <a:lnTo>
                    <a:pt x="214379" y="1958278"/>
                  </a:lnTo>
                  <a:lnTo>
                    <a:pt x="214341" y="1954048"/>
                  </a:lnTo>
                  <a:lnTo>
                    <a:pt x="214299" y="1949819"/>
                  </a:lnTo>
                  <a:lnTo>
                    <a:pt x="214256" y="1945589"/>
                  </a:lnTo>
                  <a:lnTo>
                    <a:pt x="214210" y="1941360"/>
                  </a:lnTo>
                  <a:lnTo>
                    <a:pt x="214162" y="1937130"/>
                  </a:lnTo>
                  <a:lnTo>
                    <a:pt x="214113" y="1932901"/>
                  </a:lnTo>
                  <a:lnTo>
                    <a:pt x="214061" y="1928671"/>
                  </a:lnTo>
                  <a:lnTo>
                    <a:pt x="214009" y="1924442"/>
                  </a:lnTo>
                  <a:lnTo>
                    <a:pt x="213957" y="1920212"/>
                  </a:lnTo>
                  <a:lnTo>
                    <a:pt x="213905" y="1915983"/>
                  </a:lnTo>
                  <a:lnTo>
                    <a:pt x="213854" y="1911753"/>
                  </a:lnTo>
                  <a:lnTo>
                    <a:pt x="213805" y="1907523"/>
                  </a:lnTo>
                  <a:lnTo>
                    <a:pt x="213759" y="1903294"/>
                  </a:lnTo>
                  <a:lnTo>
                    <a:pt x="213717" y="1899064"/>
                  </a:lnTo>
                  <a:lnTo>
                    <a:pt x="213678" y="1894835"/>
                  </a:lnTo>
                  <a:lnTo>
                    <a:pt x="213644" y="1890605"/>
                  </a:lnTo>
                  <a:lnTo>
                    <a:pt x="213615" y="1886376"/>
                  </a:lnTo>
                  <a:lnTo>
                    <a:pt x="213590" y="1882146"/>
                  </a:lnTo>
                  <a:lnTo>
                    <a:pt x="213570" y="1877917"/>
                  </a:lnTo>
                  <a:lnTo>
                    <a:pt x="213554" y="1873687"/>
                  </a:lnTo>
                  <a:lnTo>
                    <a:pt x="213541" y="1869458"/>
                  </a:lnTo>
                  <a:lnTo>
                    <a:pt x="213531" y="1865228"/>
                  </a:lnTo>
                  <a:lnTo>
                    <a:pt x="213523" y="1860998"/>
                  </a:lnTo>
                  <a:lnTo>
                    <a:pt x="213515" y="1856769"/>
                  </a:lnTo>
                  <a:lnTo>
                    <a:pt x="213505" y="1852539"/>
                  </a:lnTo>
                  <a:lnTo>
                    <a:pt x="213494" y="1848310"/>
                  </a:lnTo>
                  <a:lnTo>
                    <a:pt x="213480" y="1844080"/>
                  </a:lnTo>
                  <a:lnTo>
                    <a:pt x="213462" y="1839851"/>
                  </a:lnTo>
                  <a:lnTo>
                    <a:pt x="213438" y="1835621"/>
                  </a:lnTo>
                  <a:lnTo>
                    <a:pt x="213407" y="1831392"/>
                  </a:lnTo>
                  <a:lnTo>
                    <a:pt x="213369" y="1827162"/>
                  </a:lnTo>
                  <a:lnTo>
                    <a:pt x="213324" y="1822933"/>
                  </a:lnTo>
                  <a:lnTo>
                    <a:pt x="213272" y="1818703"/>
                  </a:lnTo>
                  <a:lnTo>
                    <a:pt x="213213" y="1814473"/>
                  </a:lnTo>
                  <a:lnTo>
                    <a:pt x="213146" y="1810244"/>
                  </a:lnTo>
                  <a:lnTo>
                    <a:pt x="213073" y="1806014"/>
                  </a:lnTo>
                  <a:lnTo>
                    <a:pt x="212994" y="1801785"/>
                  </a:lnTo>
                  <a:lnTo>
                    <a:pt x="212910" y="1797555"/>
                  </a:lnTo>
                  <a:lnTo>
                    <a:pt x="212821" y="1793326"/>
                  </a:lnTo>
                  <a:lnTo>
                    <a:pt x="212730" y="1789096"/>
                  </a:lnTo>
                  <a:lnTo>
                    <a:pt x="212638" y="1784867"/>
                  </a:lnTo>
                  <a:lnTo>
                    <a:pt x="212545" y="1780637"/>
                  </a:lnTo>
                  <a:lnTo>
                    <a:pt x="212452" y="1776408"/>
                  </a:lnTo>
                  <a:lnTo>
                    <a:pt x="212361" y="1772178"/>
                  </a:lnTo>
                  <a:lnTo>
                    <a:pt x="212274" y="1767949"/>
                  </a:lnTo>
                  <a:lnTo>
                    <a:pt x="212190" y="1763719"/>
                  </a:lnTo>
                  <a:lnTo>
                    <a:pt x="212112" y="1759489"/>
                  </a:lnTo>
                  <a:lnTo>
                    <a:pt x="212039" y="1755260"/>
                  </a:lnTo>
                  <a:lnTo>
                    <a:pt x="211972" y="1751030"/>
                  </a:lnTo>
                  <a:lnTo>
                    <a:pt x="211911" y="1746801"/>
                  </a:lnTo>
                  <a:lnTo>
                    <a:pt x="211857" y="1742571"/>
                  </a:lnTo>
                  <a:lnTo>
                    <a:pt x="211810" y="1738342"/>
                  </a:lnTo>
                  <a:lnTo>
                    <a:pt x="211771" y="1734112"/>
                  </a:lnTo>
                  <a:lnTo>
                    <a:pt x="211737" y="1729883"/>
                  </a:lnTo>
                  <a:lnTo>
                    <a:pt x="211710" y="1725653"/>
                  </a:lnTo>
                  <a:lnTo>
                    <a:pt x="211687" y="1721424"/>
                  </a:lnTo>
                  <a:lnTo>
                    <a:pt x="211668" y="1717194"/>
                  </a:lnTo>
                  <a:lnTo>
                    <a:pt x="211652" y="1712964"/>
                  </a:lnTo>
                  <a:lnTo>
                    <a:pt x="211637" y="1708735"/>
                  </a:lnTo>
                  <a:lnTo>
                    <a:pt x="211622" y="1704505"/>
                  </a:lnTo>
                  <a:lnTo>
                    <a:pt x="211604" y="1700276"/>
                  </a:lnTo>
                  <a:lnTo>
                    <a:pt x="211581" y="1696046"/>
                  </a:lnTo>
                  <a:lnTo>
                    <a:pt x="211553" y="1691817"/>
                  </a:lnTo>
                  <a:lnTo>
                    <a:pt x="211517" y="1687587"/>
                  </a:lnTo>
                  <a:lnTo>
                    <a:pt x="211470" y="1683358"/>
                  </a:lnTo>
                  <a:lnTo>
                    <a:pt x="211413" y="1679128"/>
                  </a:lnTo>
                  <a:lnTo>
                    <a:pt x="211343" y="1674899"/>
                  </a:lnTo>
                  <a:lnTo>
                    <a:pt x="211259" y="1670669"/>
                  </a:lnTo>
                  <a:lnTo>
                    <a:pt x="211157" y="1666439"/>
                  </a:lnTo>
                  <a:lnTo>
                    <a:pt x="211041" y="1662210"/>
                  </a:lnTo>
                  <a:lnTo>
                    <a:pt x="210910" y="1657980"/>
                  </a:lnTo>
                  <a:lnTo>
                    <a:pt x="210764" y="1653751"/>
                  </a:lnTo>
                  <a:lnTo>
                    <a:pt x="210605" y="1649521"/>
                  </a:lnTo>
                  <a:lnTo>
                    <a:pt x="210433" y="1645292"/>
                  </a:lnTo>
                  <a:lnTo>
                    <a:pt x="210250" y="1641062"/>
                  </a:lnTo>
                  <a:lnTo>
                    <a:pt x="210057" y="1636833"/>
                  </a:lnTo>
                  <a:lnTo>
                    <a:pt x="209857" y="1632603"/>
                  </a:lnTo>
                  <a:lnTo>
                    <a:pt x="209652" y="1628374"/>
                  </a:lnTo>
                  <a:lnTo>
                    <a:pt x="209444" y="1624144"/>
                  </a:lnTo>
                  <a:lnTo>
                    <a:pt x="209235" y="1619915"/>
                  </a:lnTo>
                  <a:lnTo>
                    <a:pt x="209026" y="1615685"/>
                  </a:lnTo>
                  <a:lnTo>
                    <a:pt x="208818" y="1611455"/>
                  </a:lnTo>
                  <a:lnTo>
                    <a:pt x="208613" y="1607226"/>
                  </a:lnTo>
                  <a:lnTo>
                    <a:pt x="208411" y="1602996"/>
                  </a:lnTo>
                  <a:lnTo>
                    <a:pt x="208211" y="1598767"/>
                  </a:lnTo>
                  <a:lnTo>
                    <a:pt x="208013" y="1594537"/>
                  </a:lnTo>
                  <a:lnTo>
                    <a:pt x="207815" y="1590308"/>
                  </a:lnTo>
                  <a:lnTo>
                    <a:pt x="207615" y="1586078"/>
                  </a:lnTo>
                  <a:lnTo>
                    <a:pt x="207411" y="1581849"/>
                  </a:lnTo>
                  <a:lnTo>
                    <a:pt x="207200" y="1577619"/>
                  </a:lnTo>
                  <a:lnTo>
                    <a:pt x="206979" y="1573390"/>
                  </a:lnTo>
                  <a:lnTo>
                    <a:pt x="206741" y="1569160"/>
                  </a:lnTo>
                  <a:lnTo>
                    <a:pt x="206484" y="1564930"/>
                  </a:lnTo>
                  <a:lnTo>
                    <a:pt x="206205" y="1560701"/>
                  </a:lnTo>
                  <a:lnTo>
                    <a:pt x="205899" y="1556471"/>
                  </a:lnTo>
                  <a:lnTo>
                    <a:pt x="205564" y="1552242"/>
                  </a:lnTo>
                  <a:lnTo>
                    <a:pt x="205195" y="1548012"/>
                  </a:lnTo>
                  <a:lnTo>
                    <a:pt x="204791" y="1543783"/>
                  </a:lnTo>
                  <a:lnTo>
                    <a:pt x="204347" y="1539553"/>
                  </a:lnTo>
                  <a:lnTo>
                    <a:pt x="203857" y="1535324"/>
                  </a:lnTo>
                  <a:lnTo>
                    <a:pt x="203324" y="1531094"/>
                  </a:lnTo>
                  <a:lnTo>
                    <a:pt x="202750" y="1526865"/>
                  </a:lnTo>
                  <a:lnTo>
                    <a:pt x="202135" y="1522635"/>
                  </a:lnTo>
                  <a:lnTo>
                    <a:pt x="201480" y="1518405"/>
                  </a:lnTo>
                  <a:lnTo>
                    <a:pt x="200788" y="1514176"/>
                  </a:lnTo>
                  <a:lnTo>
                    <a:pt x="200063" y="1509946"/>
                  </a:lnTo>
                  <a:lnTo>
                    <a:pt x="199305" y="1505717"/>
                  </a:lnTo>
                  <a:lnTo>
                    <a:pt x="198522" y="1501487"/>
                  </a:lnTo>
                  <a:lnTo>
                    <a:pt x="197721" y="1497258"/>
                  </a:lnTo>
                  <a:lnTo>
                    <a:pt x="196909" y="1493028"/>
                  </a:lnTo>
                  <a:lnTo>
                    <a:pt x="196093" y="1488799"/>
                  </a:lnTo>
                  <a:lnTo>
                    <a:pt x="195280" y="1484569"/>
                  </a:lnTo>
                  <a:lnTo>
                    <a:pt x="194475" y="1480340"/>
                  </a:lnTo>
                  <a:lnTo>
                    <a:pt x="193685" y="1476110"/>
                  </a:lnTo>
                  <a:lnTo>
                    <a:pt x="192920" y="1471880"/>
                  </a:lnTo>
                  <a:lnTo>
                    <a:pt x="192183" y="1467651"/>
                  </a:lnTo>
                  <a:lnTo>
                    <a:pt x="191478" y="1463421"/>
                  </a:lnTo>
                  <a:lnTo>
                    <a:pt x="190806" y="1459192"/>
                  </a:lnTo>
                  <a:lnTo>
                    <a:pt x="190170" y="1454962"/>
                  </a:lnTo>
                  <a:lnTo>
                    <a:pt x="189567" y="1450733"/>
                  </a:lnTo>
                  <a:lnTo>
                    <a:pt x="188998" y="1446503"/>
                  </a:lnTo>
                  <a:lnTo>
                    <a:pt x="188459" y="1442274"/>
                  </a:lnTo>
                  <a:lnTo>
                    <a:pt x="187949" y="1438044"/>
                  </a:lnTo>
                  <a:lnTo>
                    <a:pt x="187459" y="1433815"/>
                  </a:lnTo>
                  <a:lnTo>
                    <a:pt x="186980" y="1429585"/>
                  </a:lnTo>
                  <a:lnTo>
                    <a:pt x="186506" y="1425356"/>
                  </a:lnTo>
                  <a:lnTo>
                    <a:pt x="186032" y="1421126"/>
                  </a:lnTo>
                  <a:lnTo>
                    <a:pt x="185549" y="1416896"/>
                  </a:lnTo>
                  <a:lnTo>
                    <a:pt x="185051" y="1412667"/>
                  </a:lnTo>
                  <a:lnTo>
                    <a:pt x="184532" y="1408437"/>
                  </a:lnTo>
                  <a:lnTo>
                    <a:pt x="183983" y="1404208"/>
                  </a:lnTo>
                  <a:lnTo>
                    <a:pt x="183403" y="1399978"/>
                  </a:lnTo>
                  <a:lnTo>
                    <a:pt x="182791" y="1395749"/>
                  </a:lnTo>
                  <a:lnTo>
                    <a:pt x="182146" y="1391519"/>
                  </a:lnTo>
                  <a:lnTo>
                    <a:pt x="181467" y="1387290"/>
                  </a:lnTo>
                  <a:lnTo>
                    <a:pt x="180757" y="1383060"/>
                  </a:lnTo>
                  <a:lnTo>
                    <a:pt x="180016" y="1378831"/>
                  </a:lnTo>
                  <a:lnTo>
                    <a:pt x="179246" y="1374601"/>
                  </a:lnTo>
                  <a:lnTo>
                    <a:pt x="178451" y="1370371"/>
                  </a:lnTo>
                  <a:lnTo>
                    <a:pt x="177636" y="1366142"/>
                  </a:lnTo>
                  <a:lnTo>
                    <a:pt x="176805" y="1361912"/>
                  </a:lnTo>
                  <a:lnTo>
                    <a:pt x="175961" y="1357683"/>
                  </a:lnTo>
                  <a:lnTo>
                    <a:pt x="175105" y="1353453"/>
                  </a:lnTo>
                  <a:lnTo>
                    <a:pt x="174239" y="1349224"/>
                  </a:lnTo>
                  <a:lnTo>
                    <a:pt x="173363" y="1344994"/>
                  </a:lnTo>
                  <a:lnTo>
                    <a:pt x="172476" y="1340765"/>
                  </a:lnTo>
                  <a:lnTo>
                    <a:pt x="171576" y="1336535"/>
                  </a:lnTo>
                  <a:lnTo>
                    <a:pt x="170660" y="1332306"/>
                  </a:lnTo>
                  <a:lnTo>
                    <a:pt x="169724" y="1328076"/>
                  </a:lnTo>
                  <a:lnTo>
                    <a:pt x="168765" y="1323846"/>
                  </a:lnTo>
                  <a:lnTo>
                    <a:pt x="167776" y="1319617"/>
                  </a:lnTo>
                  <a:lnTo>
                    <a:pt x="166753" y="1315387"/>
                  </a:lnTo>
                  <a:lnTo>
                    <a:pt x="165691" y="1311158"/>
                  </a:lnTo>
                  <a:lnTo>
                    <a:pt x="164577" y="1306928"/>
                  </a:lnTo>
                  <a:lnTo>
                    <a:pt x="163410" y="1302699"/>
                  </a:lnTo>
                  <a:lnTo>
                    <a:pt x="162188" y="1298469"/>
                  </a:lnTo>
                  <a:lnTo>
                    <a:pt x="160908" y="1294240"/>
                  </a:lnTo>
                  <a:lnTo>
                    <a:pt x="159568" y="1290010"/>
                  </a:lnTo>
                  <a:lnTo>
                    <a:pt x="158166" y="1285781"/>
                  </a:lnTo>
                  <a:lnTo>
                    <a:pt x="156704" y="1281551"/>
                  </a:lnTo>
                  <a:lnTo>
                    <a:pt x="155180" y="1277322"/>
                  </a:lnTo>
                  <a:lnTo>
                    <a:pt x="153589" y="1273092"/>
                  </a:lnTo>
                  <a:lnTo>
                    <a:pt x="151944" y="1268862"/>
                  </a:lnTo>
                  <a:lnTo>
                    <a:pt x="150248" y="1264633"/>
                  </a:lnTo>
                  <a:lnTo>
                    <a:pt x="148506" y="1260403"/>
                  </a:lnTo>
                  <a:lnTo>
                    <a:pt x="146723" y="1256174"/>
                  </a:lnTo>
                  <a:lnTo>
                    <a:pt x="144905" y="1251944"/>
                  </a:lnTo>
                  <a:lnTo>
                    <a:pt x="143055" y="1247715"/>
                  </a:lnTo>
                  <a:lnTo>
                    <a:pt x="141179" y="1243485"/>
                  </a:lnTo>
                  <a:lnTo>
                    <a:pt x="139282" y="1239256"/>
                  </a:lnTo>
                  <a:lnTo>
                    <a:pt x="137372" y="1235026"/>
                  </a:lnTo>
                  <a:lnTo>
                    <a:pt x="135452" y="1230797"/>
                  </a:lnTo>
                  <a:lnTo>
                    <a:pt x="133527" y="1226567"/>
                  </a:lnTo>
                  <a:lnTo>
                    <a:pt x="131601" y="1222337"/>
                  </a:lnTo>
                  <a:lnTo>
                    <a:pt x="129676" y="1218108"/>
                  </a:lnTo>
                  <a:lnTo>
                    <a:pt x="127754" y="1213878"/>
                  </a:lnTo>
                  <a:lnTo>
                    <a:pt x="125838" y="1209649"/>
                  </a:lnTo>
                  <a:lnTo>
                    <a:pt x="123928" y="1205419"/>
                  </a:lnTo>
                  <a:lnTo>
                    <a:pt x="122025" y="1201190"/>
                  </a:lnTo>
                  <a:lnTo>
                    <a:pt x="120127" y="1196960"/>
                  </a:lnTo>
                  <a:lnTo>
                    <a:pt x="118233" y="1192731"/>
                  </a:lnTo>
                  <a:lnTo>
                    <a:pt x="116343" y="1188501"/>
                  </a:lnTo>
                  <a:lnTo>
                    <a:pt x="114452" y="1184272"/>
                  </a:lnTo>
                  <a:lnTo>
                    <a:pt x="112560" y="1180042"/>
                  </a:lnTo>
                  <a:lnTo>
                    <a:pt x="110661" y="1175812"/>
                  </a:lnTo>
                  <a:lnTo>
                    <a:pt x="108751" y="1171583"/>
                  </a:lnTo>
                  <a:lnTo>
                    <a:pt x="106828" y="1167353"/>
                  </a:lnTo>
                  <a:lnTo>
                    <a:pt x="104888" y="1163124"/>
                  </a:lnTo>
                  <a:lnTo>
                    <a:pt x="102926" y="1158894"/>
                  </a:lnTo>
                  <a:lnTo>
                    <a:pt x="100940" y="1154665"/>
                  </a:lnTo>
                  <a:lnTo>
                    <a:pt x="98926" y="1150435"/>
                  </a:lnTo>
                  <a:lnTo>
                    <a:pt x="96883" y="1146206"/>
                  </a:lnTo>
                  <a:lnTo>
                    <a:pt x="94803" y="1141976"/>
                  </a:lnTo>
                  <a:lnTo>
                    <a:pt x="92691" y="1137747"/>
                  </a:lnTo>
                  <a:lnTo>
                    <a:pt x="90547" y="1133517"/>
                  </a:lnTo>
                  <a:lnTo>
                    <a:pt x="88372" y="1129288"/>
                  </a:lnTo>
                  <a:lnTo>
                    <a:pt x="86167" y="1125058"/>
                  </a:lnTo>
                  <a:lnTo>
                    <a:pt x="83937" y="1120828"/>
                  </a:lnTo>
                  <a:lnTo>
                    <a:pt x="81683" y="1116599"/>
                  </a:lnTo>
                  <a:lnTo>
                    <a:pt x="79408" y="1112369"/>
                  </a:lnTo>
                  <a:lnTo>
                    <a:pt x="77116" y="1108140"/>
                  </a:lnTo>
                  <a:lnTo>
                    <a:pt x="74814" y="1103910"/>
                  </a:lnTo>
                  <a:lnTo>
                    <a:pt x="72505" y="1099681"/>
                  </a:lnTo>
                  <a:lnTo>
                    <a:pt x="70191" y="1095451"/>
                  </a:lnTo>
                  <a:lnTo>
                    <a:pt x="67877" y="1091222"/>
                  </a:lnTo>
                  <a:lnTo>
                    <a:pt x="65564" y="1086992"/>
                  </a:lnTo>
                  <a:lnTo>
                    <a:pt x="63253" y="1082763"/>
                  </a:lnTo>
                  <a:lnTo>
                    <a:pt x="60946" y="1078533"/>
                  </a:lnTo>
                  <a:lnTo>
                    <a:pt x="58644" y="1074303"/>
                  </a:lnTo>
                  <a:lnTo>
                    <a:pt x="56346" y="1070074"/>
                  </a:lnTo>
                  <a:lnTo>
                    <a:pt x="54052" y="1065844"/>
                  </a:lnTo>
                  <a:lnTo>
                    <a:pt x="51761" y="1061615"/>
                  </a:lnTo>
                  <a:lnTo>
                    <a:pt x="49474" y="1057385"/>
                  </a:lnTo>
                  <a:lnTo>
                    <a:pt x="47191" y="1053156"/>
                  </a:lnTo>
                  <a:lnTo>
                    <a:pt x="44912" y="1048926"/>
                  </a:lnTo>
                  <a:lnTo>
                    <a:pt x="42641" y="1044697"/>
                  </a:lnTo>
                  <a:lnTo>
                    <a:pt x="40381" y="1040467"/>
                  </a:lnTo>
                  <a:lnTo>
                    <a:pt x="38137" y="1036238"/>
                  </a:lnTo>
                  <a:lnTo>
                    <a:pt x="35913" y="1032008"/>
                  </a:lnTo>
                  <a:lnTo>
                    <a:pt x="33717" y="1027778"/>
                  </a:lnTo>
                  <a:lnTo>
                    <a:pt x="31556" y="1023549"/>
                  </a:lnTo>
                  <a:lnTo>
                    <a:pt x="29439" y="1019319"/>
                  </a:lnTo>
                  <a:lnTo>
                    <a:pt x="27374" y="1015090"/>
                  </a:lnTo>
                  <a:lnTo>
                    <a:pt x="25385" y="1010860"/>
                  </a:lnTo>
                  <a:lnTo>
                    <a:pt x="23472" y="1006631"/>
                  </a:lnTo>
                  <a:lnTo>
                    <a:pt x="21642" y="1002401"/>
                  </a:lnTo>
                  <a:lnTo>
                    <a:pt x="19903" y="998172"/>
                  </a:lnTo>
                  <a:lnTo>
                    <a:pt x="18261" y="993942"/>
                  </a:lnTo>
                  <a:lnTo>
                    <a:pt x="16720" y="989713"/>
                  </a:lnTo>
                  <a:lnTo>
                    <a:pt x="15282" y="985483"/>
                  </a:lnTo>
                  <a:lnTo>
                    <a:pt x="13953" y="981253"/>
                  </a:lnTo>
                  <a:lnTo>
                    <a:pt x="12739" y="977024"/>
                  </a:lnTo>
                  <a:lnTo>
                    <a:pt x="11621" y="972794"/>
                  </a:lnTo>
                  <a:lnTo>
                    <a:pt x="10594" y="968565"/>
                  </a:lnTo>
                  <a:lnTo>
                    <a:pt x="9650" y="964335"/>
                  </a:lnTo>
                  <a:lnTo>
                    <a:pt x="8781" y="960106"/>
                  </a:lnTo>
                  <a:lnTo>
                    <a:pt x="7978" y="955876"/>
                  </a:lnTo>
                  <a:lnTo>
                    <a:pt x="7233" y="951647"/>
                  </a:lnTo>
                  <a:lnTo>
                    <a:pt x="6542" y="947417"/>
                  </a:lnTo>
                  <a:lnTo>
                    <a:pt x="5895" y="943188"/>
                  </a:lnTo>
                  <a:lnTo>
                    <a:pt x="5283" y="938958"/>
                  </a:lnTo>
                  <a:lnTo>
                    <a:pt x="4701" y="934729"/>
                  </a:lnTo>
                  <a:lnTo>
                    <a:pt x="4148" y="930499"/>
                  </a:lnTo>
                  <a:lnTo>
                    <a:pt x="3622" y="926269"/>
                  </a:lnTo>
                  <a:lnTo>
                    <a:pt x="3124" y="922040"/>
                  </a:lnTo>
                  <a:lnTo>
                    <a:pt x="2653" y="917810"/>
                  </a:lnTo>
                  <a:lnTo>
                    <a:pt x="2216" y="913581"/>
                  </a:lnTo>
                  <a:lnTo>
                    <a:pt x="1814" y="909351"/>
                  </a:lnTo>
                  <a:lnTo>
                    <a:pt x="1447" y="905122"/>
                  </a:lnTo>
                  <a:lnTo>
                    <a:pt x="1118" y="900892"/>
                  </a:lnTo>
                  <a:lnTo>
                    <a:pt x="829" y="896663"/>
                  </a:lnTo>
                  <a:lnTo>
                    <a:pt x="581" y="892433"/>
                  </a:lnTo>
                  <a:lnTo>
                    <a:pt x="376" y="888204"/>
                  </a:lnTo>
                  <a:lnTo>
                    <a:pt x="212" y="883974"/>
                  </a:lnTo>
                  <a:lnTo>
                    <a:pt x="99" y="879744"/>
                  </a:lnTo>
                  <a:lnTo>
                    <a:pt x="28" y="875515"/>
                  </a:lnTo>
                  <a:lnTo>
                    <a:pt x="0" y="871285"/>
                  </a:lnTo>
                  <a:lnTo>
                    <a:pt x="13" y="867056"/>
                  </a:lnTo>
                  <a:lnTo>
                    <a:pt x="70" y="862826"/>
                  </a:lnTo>
                  <a:lnTo>
                    <a:pt x="170" y="858597"/>
                  </a:lnTo>
                  <a:lnTo>
                    <a:pt x="315" y="854367"/>
                  </a:lnTo>
                  <a:lnTo>
                    <a:pt x="508" y="850138"/>
                  </a:lnTo>
                  <a:lnTo>
                    <a:pt x="760" y="845908"/>
                  </a:lnTo>
                  <a:lnTo>
                    <a:pt x="1066" y="841679"/>
                  </a:lnTo>
                  <a:lnTo>
                    <a:pt x="1430" y="837449"/>
                  </a:lnTo>
                  <a:lnTo>
                    <a:pt x="1856" y="833219"/>
                  </a:lnTo>
                  <a:lnTo>
                    <a:pt x="2348" y="828990"/>
                  </a:lnTo>
                  <a:lnTo>
                    <a:pt x="2909" y="824760"/>
                  </a:lnTo>
                  <a:lnTo>
                    <a:pt x="3543" y="820531"/>
                  </a:lnTo>
                  <a:lnTo>
                    <a:pt x="4257" y="816301"/>
                  </a:lnTo>
                  <a:lnTo>
                    <a:pt x="5058" y="812072"/>
                  </a:lnTo>
                  <a:lnTo>
                    <a:pt x="5937" y="807842"/>
                  </a:lnTo>
                  <a:lnTo>
                    <a:pt x="6895" y="803613"/>
                  </a:lnTo>
                  <a:lnTo>
                    <a:pt x="7933" y="799383"/>
                  </a:lnTo>
                  <a:lnTo>
                    <a:pt x="9048" y="795154"/>
                  </a:lnTo>
                  <a:lnTo>
                    <a:pt x="10239" y="790924"/>
                  </a:lnTo>
                  <a:lnTo>
                    <a:pt x="11504" y="786695"/>
                  </a:lnTo>
                  <a:lnTo>
                    <a:pt x="12849" y="782465"/>
                  </a:lnTo>
                  <a:lnTo>
                    <a:pt x="14265" y="778235"/>
                  </a:lnTo>
                  <a:lnTo>
                    <a:pt x="15746" y="774006"/>
                  </a:lnTo>
                  <a:lnTo>
                    <a:pt x="17288" y="769776"/>
                  </a:lnTo>
                  <a:lnTo>
                    <a:pt x="18889" y="765547"/>
                  </a:lnTo>
                  <a:lnTo>
                    <a:pt x="20544" y="761317"/>
                  </a:lnTo>
                  <a:lnTo>
                    <a:pt x="22252" y="757088"/>
                  </a:lnTo>
                  <a:lnTo>
                    <a:pt x="24011" y="752858"/>
                  </a:lnTo>
                  <a:lnTo>
                    <a:pt x="25824" y="748629"/>
                  </a:lnTo>
                  <a:lnTo>
                    <a:pt x="27684" y="744399"/>
                  </a:lnTo>
                  <a:lnTo>
                    <a:pt x="29589" y="740170"/>
                  </a:lnTo>
                  <a:lnTo>
                    <a:pt x="31537" y="735940"/>
                  </a:lnTo>
                  <a:lnTo>
                    <a:pt x="33528" y="731710"/>
                  </a:lnTo>
                  <a:lnTo>
                    <a:pt x="35562" y="727481"/>
                  </a:lnTo>
                  <a:lnTo>
                    <a:pt x="37638" y="723251"/>
                  </a:lnTo>
                  <a:lnTo>
                    <a:pt x="39757" y="719022"/>
                  </a:lnTo>
                  <a:lnTo>
                    <a:pt x="41923" y="714792"/>
                  </a:lnTo>
                  <a:lnTo>
                    <a:pt x="44128" y="710563"/>
                  </a:lnTo>
                  <a:lnTo>
                    <a:pt x="46370" y="706333"/>
                  </a:lnTo>
                  <a:lnTo>
                    <a:pt x="48647" y="702104"/>
                  </a:lnTo>
                  <a:lnTo>
                    <a:pt x="50953" y="697874"/>
                  </a:lnTo>
                  <a:lnTo>
                    <a:pt x="53286" y="693645"/>
                  </a:lnTo>
                  <a:lnTo>
                    <a:pt x="55640" y="689415"/>
                  </a:lnTo>
                  <a:lnTo>
                    <a:pt x="58007" y="685185"/>
                  </a:lnTo>
                  <a:lnTo>
                    <a:pt x="60381" y="680956"/>
                  </a:lnTo>
                  <a:lnTo>
                    <a:pt x="62751" y="676726"/>
                  </a:lnTo>
                  <a:lnTo>
                    <a:pt x="65109" y="672497"/>
                  </a:lnTo>
                  <a:lnTo>
                    <a:pt x="67447" y="668267"/>
                  </a:lnTo>
                  <a:lnTo>
                    <a:pt x="69758" y="664038"/>
                  </a:lnTo>
                  <a:lnTo>
                    <a:pt x="72035" y="659808"/>
                  </a:lnTo>
                  <a:lnTo>
                    <a:pt x="74272" y="655579"/>
                  </a:lnTo>
                  <a:lnTo>
                    <a:pt x="76459" y="651349"/>
                  </a:lnTo>
                  <a:lnTo>
                    <a:pt x="78594" y="647120"/>
                  </a:lnTo>
                  <a:lnTo>
                    <a:pt x="80678" y="642890"/>
                  </a:lnTo>
                  <a:lnTo>
                    <a:pt x="82713" y="638661"/>
                  </a:lnTo>
                  <a:lnTo>
                    <a:pt x="84701" y="634431"/>
                  </a:lnTo>
                  <a:lnTo>
                    <a:pt x="86647" y="630201"/>
                  </a:lnTo>
                  <a:lnTo>
                    <a:pt x="88557" y="625972"/>
                  </a:lnTo>
                  <a:lnTo>
                    <a:pt x="90436" y="621742"/>
                  </a:lnTo>
                  <a:lnTo>
                    <a:pt x="92291" y="617513"/>
                  </a:lnTo>
                  <a:lnTo>
                    <a:pt x="94136" y="613283"/>
                  </a:lnTo>
                  <a:lnTo>
                    <a:pt x="95980" y="609054"/>
                  </a:lnTo>
                  <a:lnTo>
                    <a:pt x="97831" y="604824"/>
                  </a:lnTo>
                  <a:lnTo>
                    <a:pt x="99696" y="600595"/>
                  </a:lnTo>
                  <a:lnTo>
                    <a:pt x="101582" y="596365"/>
                  </a:lnTo>
                  <a:lnTo>
                    <a:pt x="103495" y="592136"/>
                  </a:lnTo>
                  <a:lnTo>
                    <a:pt x="105437" y="587906"/>
                  </a:lnTo>
                  <a:lnTo>
                    <a:pt x="107416" y="583676"/>
                  </a:lnTo>
                  <a:lnTo>
                    <a:pt x="109426" y="579447"/>
                  </a:lnTo>
                  <a:lnTo>
                    <a:pt x="111463" y="575217"/>
                  </a:lnTo>
                  <a:lnTo>
                    <a:pt x="113525" y="570988"/>
                  </a:lnTo>
                  <a:lnTo>
                    <a:pt x="115605" y="566758"/>
                  </a:lnTo>
                  <a:lnTo>
                    <a:pt x="117698" y="562529"/>
                  </a:lnTo>
                  <a:lnTo>
                    <a:pt x="119797" y="558299"/>
                  </a:lnTo>
                  <a:lnTo>
                    <a:pt x="121894" y="554070"/>
                  </a:lnTo>
                  <a:lnTo>
                    <a:pt x="123979" y="549840"/>
                  </a:lnTo>
                  <a:lnTo>
                    <a:pt x="126048" y="545611"/>
                  </a:lnTo>
                  <a:lnTo>
                    <a:pt x="128095" y="541381"/>
                  </a:lnTo>
                  <a:lnTo>
                    <a:pt x="130115" y="537151"/>
                  </a:lnTo>
                  <a:lnTo>
                    <a:pt x="132107" y="532922"/>
                  </a:lnTo>
                  <a:lnTo>
                    <a:pt x="134068" y="528692"/>
                  </a:lnTo>
                  <a:lnTo>
                    <a:pt x="135996" y="524463"/>
                  </a:lnTo>
                  <a:lnTo>
                    <a:pt x="137891" y="520233"/>
                  </a:lnTo>
                  <a:lnTo>
                    <a:pt x="139754" y="516004"/>
                  </a:lnTo>
                  <a:lnTo>
                    <a:pt x="141591" y="511774"/>
                  </a:lnTo>
                  <a:lnTo>
                    <a:pt x="143402" y="507545"/>
                  </a:lnTo>
                  <a:lnTo>
                    <a:pt x="145191" y="503315"/>
                  </a:lnTo>
                  <a:lnTo>
                    <a:pt x="146960" y="499086"/>
                  </a:lnTo>
                  <a:lnTo>
                    <a:pt x="148710" y="494856"/>
                  </a:lnTo>
                  <a:lnTo>
                    <a:pt x="150442" y="490626"/>
                  </a:lnTo>
                  <a:lnTo>
                    <a:pt x="152154" y="486397"/>
                  </a:lnTo>
                  <a:lnTo>
                    <a:pt x="153848" y="482167"/>
                  </a:lnTo>
                  <a:lnTo>
                    <a:pt x="155521" y="477938"/>
                  </a:lnTo>
                  <a:lnTo>
                    <a:pt x="157171" y="473708"/>
                  </a:lnTo>
                  <a:lnTo>
                    <a:pt x="158796" y="469479"/>
                  </a:lnTo>
                  <a:lnTo>
                    <a:pt x="160392" y="465249"/>
                  </a:lnTo>
                  <a:lnTo>
                    <a:pt x="161955" y="461020"/>
                  </a:lnTo>
                  <a:lnTo>
                    <a:pt x="163483" y="456790"/>
                  </a:lnTo>
                  <a:lnTo>
                    <a:pt x="164964" y="452561"/>
                  </a:lnTo>
                  <a:lnTo>
                    <a:pt x="166403" y="448331"/>
                  </a:lnTo>
                  <a:lnTo>
                    <a:pt x="167797" y="444102"/>
                  </a:lnTo>
                  <a:lnTo>
                    <a:pt x="169144" y="439872"/>
                  </a:lnTo>
                  <a:lnTo>
                    <a:pt x="170445" y="435642"/>
                  </a:lnTo>
                  <a:lnTo>
                    <a:pt x="171700" y="431413"/>
                  </a:lnTo>
                  <a:lnTo>
                    <a:pt x="172910" y="427183"/>
                  </a:lnTo>
                  <a:lnTo>
                    <a:pt x="174073" y="422954"/>
                  </a:lnTo>
                  <a:lnTo>
                    <a:pt x="175192" y="418724"/>
                  </a:lnTo>
                  <a:lnTo>
                    <a:pt x="176274" y="414495"/>
                  </a:lnTo>
                  <a:lnTo>
                    <a:pt x="177322" y="410265"/>
                  </a:lnTo>
                  <a:lnTo>
                    <a:pt x="178341" y="406036"/>
                  </a:lnTo>
                  <a:lnTo>
                    <a:pt x="179334" y="401806"/>
                  </a:lnTo>
                  <a:lnTo>
                    <a:pt x="180304" y="397577"/>
                  </a:lnTo>
                  <a:lnTo>
                    <a:pt x="181254" y="393347"/>
                  </a:lnTo>
                  <a:lnTo>
                    <a:pt x="182187" y="389117"/>
                  </a:lnTo>
                  <a:lnTo>
                    <a:pt x="183104" y="384888"/>
                  </a:lnTo>
                  <a:lnTo>
                    <a:pt x="184009" y="380658"/>
                  </a:lnTo>
                  <a:lnTo>
                    <a:pt x="184901" y="376429"/>
                  </a:lnTo>
                  <a:lnTo>
                    <a:pt x="185783" y="372199"/>
                  </a:lnTo>
                  <a:lnTo>
                    <a:pt x="186652" y="367970"/>
                  </a:lnTo>
                  <a:lnTo>
                    <a:pt x="187509" y="363740"/>
                  </a:lnTo>
                  <a:lnTo>
                    <a:pt x="188352" y="359511"/>
                  </a:lnTo>
                  <a:lnTo>
                    <a:pt x="189177" y="355281"/>
                  </a:lnTo>
                  <a:lnTo>
                    <a:pt x="189985" y="351052"/>
                  </a:lnTo>
                  <a:lnTo>
                    <a:pt x="190775" y="346822"/>
                  </a:lnTo>
                  <a:lnTo>
                    <a:pt x="191546" y="342592"/>
                  </a:lnTo>
                  <a:lnTo>
                    <a:pt x="192296" y="338363"/>
                  </a:lnTo>
                  <a:lnTo>
                    <a:pt x="193026" y="334133"/>
                  </a:lnTo>
                  <a:lnTo>
                    <a:pt x="193735" y="329904"/>
                  </a:lnTo>
                  <a:lnTo>
                    <a:pt x="194423" y="325674"/>
                  </a:lnTo>
                  <a:lnTo>
                    <a:pt x="195087" y="321445"/>
                  </a:lnTo>
                  <a:lnTo>
                    <a:pt x="195732" y="317215"/>
                  </a:lnTo>
                  <a:lnTo>
                    <a:pt x="196360" y="312986"/>
                  </a:lnTo>
                  <a:lnTo>
                    <a:pt x="196971" y="308756"/>
                  </a:lnTo>
                  <a:lnTo>
                    <a:pt x="197566" y="304527"/>
                  </a:lnTo>
                  <a:lnTo>
                    <a:pt x="198148" y="300297"/>
                  </a:lnTo>
                  <a:lnTo>
                    <a:pt x="198716" y="296068"/>
                  </a:lnTo>
                  <a:lnTo>
                    <a:pt x="199271" y="291838"/>
                  </a:lnTo>
                  <a:lnTo>
                    <a:pt x="199812" y="287608"/>
                  </a:lnTo>
                  <a:lnTo>
                    <a:pt x="200342" y="283379"/>
                  </a:lnTo>
                  <a:lnTo>
                    <a:pt x="200861" y="279149"/>
                  </a:lnTo>
                  <a:lnTo>
                    <a:pt x="201367" y="274920"/>
                  </a:lnTo>
                  <a:lnTo>
                    <a:pt x="201861" y="270690"/>
                  </a:lnTo>
                  <a:lnTo>
                    <a:pt x="202341" y="266461"/>
                  </a:lnTo>
                  <a:lnTo>
                    <a:pt x="202806" y="262231"/>
                  </a:lnTo>
                  <a:lnTo>
                    <a:pt x="203254" y="258002"/>
                  </a:lnTo>
                  <a:lnTo>
                    <a:pt x="203683" y="253772"/>
                  </a:lnTo>
                  <a:lnTo>
                    <a:pt x="204094" y="249543"/>
                  </a:lnTo>
                  <a:lnTo>
                    <a:pt x="204485" y="245313"/>
                  </a:lnTo>
                  <a:lnTo>
                    <a:pt x="204857" y="241083"/>
                  </a:lnTo>
                  <a:lnTo>
                    <a:pt x="205208" y="236854"/>
                  </a:lnTo>
                  <a:lnTo>
                    <a:pt x="205539" y="232624"/>
                  </a:lnTo>
                  <a:lnTo>
                    <a:pt x="205848" y="228395"/>
                  </a:lnTo>
                  <a:lnTo>
                    <a:pt x="206135" y="224165"/>
                  </a:lnTo>
                  <a:lnTo>
                    <a:pt x="206402" y="219936"/>
                  </a:lnTo>
                  <a:lnTo>
                    <a:pt x="206651" y="215706"/>
                  </a:lnTo>
                  <a:lnTo>
                    <a:pt x="206882" y="211477"/>
                  </a:lnTo>
                  <a:lnTo>
                    <a:pt x="207098" y="207247"/>
                  </a:lnTo>
                  <a:lnTo>
                    <a:pt x="207300" y="203018"/>
                  </a:lnTo>
                  <a:lnTo>
                    <a:pt x="207491" y="198788"/>
                  </a:lnTo>
                  <a:lnTo>
                    <a:pt x="207672" y="194558"/>
                  </a:lnTo>
                  <a:lnTo>
                    <a:pt x="207844" y="190329"/>
                  </a:lnTo>
                  <a:lnTo>
                    <a:pt x="208012" y="186099"/>
                  </a:lnTo>
                  <a:lnTo>
                    <a:pt x="208177" y="181870"/>
                  </a:lnTo>
                  <a:lnTo>
                    <a:pt x="208342" y="177640"/>
                  </a:lnTo>
                  <a:lnTo>
                    <a:pt x="208508" y="173411"/>
                  </a:lnTo>
                  <a:lnTo>
                    <a:pt x="208677" y="169181"/>
                  </a:lnTo>
                  <a:lnTo>
                    <a:pt x="208850" y="164952"/>
                  </a:lnTo>
                  <a:lnTo>
                    <a:pt x="209029" y="160722"/>
                  </a:lnTo>
                  <a:lnTo>
                    <a:pt x="209215" y="156493"/>
                  </a:lnTo>
                  <a:lnTo>
                    <a:pt x="209407" y="152263"/>
                  </a:lnTo>
                  <a:lnTo>
                    <a:pt x="209606" y="148034"/>
                  </a:lnTo>
                  <a:lnTo>
                    <a:pt x="209812" y="143804"/>
                  </a:lnTo>
                  <a:lnTo>
                    <a:pt x="210023" y="139574"/>
                  </a:lnTo>
                  <a:lnTo>
                    <a:pt x="210239" y="135345"/>
                  </a:lnTo>
                  <a:lnTo>
                    <a:pt x="210460" y="131115"/>
                  </a:lnTo>
                  <a:lnTo>
                    <a:pt x="210683" y="126886"/>
                  </a:lnTo>
                  <a:lnTo>
                    <a:pt x="210908" y="122656"/>
                  </a:lnTo>
                  <a:lnTo>
                    <a:pt x="211132" y="118427"/>
                  </a:lnTo>
                  <a:lnTo>
                    <a:pt x="211354" y="114197"/>
                  </a:lnTo>
                  <a:lnTo>
                    <a:pt x="211574" y="109968"/>
                  </a:lnTo>
                  <a:lnTo>
                    <a:pt x="211788" y="105738"/>
                  </a:lnTo>
                  <a:lnTo>
                    <a:pt x="211998" y="101509"/>
                  </a:lnTo>
                  <a:lnTo>
                    <a:pt x="212200" y="97279"/>
                  </a:lnTo>
                  <a:lnTo>
                    <a:pt x="212393" y="93049"/>
                  </a:lnTo>
                  <a:lnTo>
                    <a:pt x="212576" y="88820"/>
                  </a:lnTo>
                  <a:lnTo>
                    <a:pt x="212750" y="84590"/>
                  </a:lnTo>
                  <a:lnTo>
                    <a:pt x="212912" y="80361"/>
                  </a:lnTo>
                  <a:lnTo>
                    <a:pt x="213064" y="76131"/>
                  </a:lnTo>
                  <a:lnTo>
                    <a:pt x="213204" y="71902"/>
                  </a:lnTo>
                  <a:lnTo>
                    <a:pt x="213333" y="67672"/>
                  </a:lnTo>
                  <a:lnTo>
                    <a:pt x="213451" y="63443"/>
                  </a:lnTo>
                  <a:lnTo>
                    <a:pt x="213556" y="59213"/>
                  </a:lnTo>
                  <a:lnTo>
                    <a:pt x="213650" y="54984"/>
                  </a:lnTo>
                  <a:lnTo>
                    <a:pt x="213736" y="50754"/>
                  </a:lnTo>
                  <a:lnTo>
                    <a:pt x="213812" y="46524"/>
                  </a:lnTo>
                  <a:lnTo>
                    <a:pt x="213881" y="42295"/>
                  </a:lnTo>
                  <a:lnTo>
                    <a:pt x="213945" y="38065"/>
                  </a:lnTo>
                  <a:lnTo>
                    <a:pt x="214003" y="33836"/>
                  </a:lnTo>
                  <a:lnTo>
                    <a:pt x="214057" y="29606"/>
                  </a:lnTo>
                  <a:lnTo>
                    <a:pt x="214109" y="25377"/>
                  </a:lnTo>
                  <a:lnTo>
                    <a:pt x="214160" y="21147"/>
                  </a:lnTo>
                  <a:lnTo>
                    <a:pt x="214211" y="16918"/>
                  </a:lnTo>
                  <a:lnTo>
                    <a:pt x="214263" y="12688"/>
                  </a:lnTo>
                  <a:lnTo>
                    <a:pt x="214316" y="8459"/>
                  </a:lnTo>
                  <a:lnTo>
                    <a:pt x="214372" y="4229"/>
                  </a:lnTo>
                  <a:lnTo>
                    <a:pt x="214430" y="0"/>
                  </a:lnTo>
                  <a:lnTo>
                    <a:pt x="216399" y="0"/>
                  </a:lnTo>
                  <a:lnTo>
                    <a:pt x="216457" y="4229"/>
                  </a:lnTo>
                  <a:lnTo>
                    <a:pt x="216513" y="8459"/>
                  </a:lnTo>
                  <a:lnTo>
                    <a:pt x="216566" y="12688"/>
                  </a:lnTo>
                  <a:lnTo>
                    <a:pt x="216618" y="16918"/>
                  </a:lnTo>
                  <a:lnTo>
                    <a:pt x="216669" y="21147"/>
                  </a:lnTo>
                  <a:lnTo>
                    <a:pt x="216720" y="25377"/>
                  </a:lnTo>
                  <a:lnTo>
                    <a:pt x="216772" y="29606"/>
                  </a:lnTo>
                  <a:lnTo>
                    <a:pt x="216826" y="33836"/>
                  </a:lnTo>
                  <a:lnTo>
                    <a:pt x="216884" y="38065"/>
                  </a:lnTo>
                  <a:lnTo>
                    <a:pt x="216947" y="42295"/>
                  </a:lnTo>
                  <a:lnTo>
                    <a:pt x="217017" y="46524"/>
                  </a:lnTo>
                  <a:lnTo>
                    <a:pt x="217093" y="50754"/>
                  </a:lnTo>
                  <a:lnTo>
                    <a:pt x="217178" y="54984"/>
                  </a:lnTo>
                  <a:lnTo>
                    <a:pt x="217273" y="59213"/>
                  </a:lnTo>
                  <a:lnTo>
                    <a:pt x="217378" y="63443"/>
                  </a:lnTo>
                  <a:lnTo>
                    <a:pt x="217496" y="67672"/>
                  </a:lnTo>
                  <a:lnTo>
                    <a:pt x="217624" y="71902"/>
                  </a:lnTo>
                  <a:lnTo>
                    <a:pt x="217765" y="76131"/>
                  </a:lnTo>
                  <a:lnTo>
                    <a:pt x="217916" y="80361"/>
                  </a:lnTo>
                  <a:lnTo>
                    <a:pt x="218079" y="84590"/>
                  </a:lnTo>
                  <a:lnTo>
                    <a:pt x="218252" y="88820"/>
                  </a:lnTo>
                  <a:lnTo>
                    <a:pt x="218436" y="93049"/>
                  </a:lnTo>
                  <a:lnTo>
                    <a:pt x="218629" y="97279"/>
                  </a:lnTo>
                  <a:lnTo>
                    <a:pt x="218831" y="101509"/>
                  </a:lnTo>
                  <a:lnTo>
                    <a:pt x="219040" y="105738"/>
                  </a:lnTo>
                  <a:lnTo>
                    <a:pt x="219255" y="109968"/>
                  </a:lnTo>
                  <a:lnTo>
                    <a:pt x="219475" y="114197"/>
                  </a:lnTo>
                  <a:lnTo>
                    <a:pt x="219697" y="118427"/>
                  </a:lnTo>
                  <a:lnTo>
                    <a:pt x="219921" y="122656"/>
                  </a:lnTo>
                  <a:lnTo>
                    <a:pt x="220146" y="126886"/>
                  </a:lnTo>
                  <a:lnTo>
                    <a:pt x="220369" y="131115"/>
                  </a:lnTo>
                  <a:lnTo>
                    <a:pt x="220589" y="135345"/>
                  </a:lnTo>
                  <a:lnTo>
                    <a:pt x="220806" y="139574"/>
                  </a:lnTo>
                  <a:lnTo>
                    <a:pt x="221017" y="143804"/>
                  </a:lnTo>
                  <a:lnTo>
                    <a:pt x="221222" y="148034"/>
                  </a:lnTo>
                  <a:lnTo>
                    <a:pt x="221422" y="152263"/>
                  </a:lnTo>
                  <a:lnTo>
                    <a:pt x="221614" y="156493"/>
                  </a:lnTo>
                  <a:lnTo>
                    <a:pt x="221800" y="160722"/>
                  </a:lnTo>
                  <a:lnTo>
                    <a:pt x="221979" y="164952"/>
                  </a:lnTo>
                  <a:lnTo>
                    <a:pt x="222152" y="169181"/>
                  </a:lnTo>
                  <a:lnTo>
                    <a:pt x="222321" y="173411"/>
                  </a:lnTo>
                  <a:lnTo>
                    <a:pt x="222487" y="177640"/>
                  </a:lnTo>
                  <a:lnTo>
                    <a:pt x="222652" y="181870"/>
                  </a:lnTo>
                  <a:lnTo>
                    <a:pt x="222817" y="186099"/>
                  </a:lnTo>
                  <a:lnTo>
                    <a:pt x="222985" y="190329"/>
                  </a:lnTo>
                  <a:lnTo>
                    <a:pt x="223157" y="194558"/>
                  </a:lnTo>
                  <a:lnTo>
                    <a:pt x="223338" y="198788"/>
                  </a:lnTo>
                  <a:lnTo>
                    <a:pt x="223529" y="203018"/>
                  </a:lnTo>
                  <a:lnTo>
                    <a:pt x="223731" y="207247"/>
                  </a:lnTo>
                  <a:lnTo>
                    <a:pt x="223947" y="211477"/>
                  </a:lnTo>
                  <a:lnTo>
                    <a:pt x="224178" y="215706"/>
                  </a:lnTo>
                  <a:lnTo>
                    <a:pt x="224427" y="219936"/>
                  </a:lnTo>
                  <a:lnTo>
                    <a:pt x="224693" y="224165"/>
                  </a:lnTo>
                  <a:lnTo>
                    <a:pt x="224980" y="228395"/>
                  </a:lnTo>
                  <a:lnTo>
                    <a:pt x="225290" y="232624"/>
                  </a:lnTo>
                  <a:lnTo>
                    <a:pt x="225621" y="236854"/>
                  </a:lnTo>
                  <a:lnTo>
                    <a:pt x="225972" y="241083"/>
                  </a:lnTo>
                  <a:lnTo>
                    <a:pt x="226343" y="245313"/>
                  </a:lnTo>
                  <a:lnTo>
                    <a:pt x="226735" y="249543"/>
                  </a:lnTo>
                  <a:lnTo>
                    <a:pt x="227146" y="253772"/>
                  </a:lnTo>
                  <a:lnTo>
                    <a:pt x="227575" y="258002"/>
                  </a:lnTo>
                  <a:lnTo>
                    <a:pt x="228023" y="262231"/>
                  </a:lnTo>
                  <a:lnTo>
                    <a:pt x="228488" y="266461"/>
                  </a:lnTo>
                  <a:lnTo>
                    <a:pt x="228968" y="270690"/>
                  </a:lnTo>
                  <a:lnTo>
                    <a:pt x="229461" y="274920"/>
                  </a:lnTo>
                  <a:lnTo>
                    <a:pt x="229968" y="279149"/>
                  </a:lnTo>
                  <a:lnTo>
                    <a:pt x="230486" y="283379"/>
                  </a:lnTo>
                  <a:lnTo>
                    <a:pt x="231017" y="287608"/>
                  </a:lnTo>
                  <a:lnTo>
                    <a:pt x="231558" y="291838"/>
                  </a:lnTo>
                  <a:lnTo>
                    <a:pt x="232113" y="296068"/>
                  </a:lnTo>
                  <a:lnTo>
                    <a:pt x="232681" y="300297"/>
                  </a:lnTo>
                  <a:lnTo>
                    <a:pt x="233262" y="304527"/>
                  </a:lnTo>
                  <a:lnTo>
                    <a:pt x="233858" y="308756"/>
                  </a:lnTo>
                  <a:lnTo>
                    <a:pt x="234469" y="312986"/>
                  </a:lnTo>
                  <a:lnTo>
                    <a:pt x="235096" y="317215"/>
                  </a:lnTo>
                  <a:lnTo>
                    <a:pt x="235742" y="321445"/>
                  </a:lnTo>
                  <a:lnTo>
                    <a:pt x="236406" y="325674"/>
                  </a:lnTo>
                  <a:lnTo>
                    <a:pt x="237094" y="329904"/>
                  </a:lnTo>
                  <a:lnTo>
                    <a:pt x="237803" y="334133"/>
                  </a:lnTo>
                  <a:lnTo>
                    <a:pt x="238533" y="338363"/>
                  </a:lnTo>
                  <a:lnTo>
                    <a:pt x="239283" y="342592"/>
                  </a:lnTo>
                  <a:lnTo>
                    <a:pt x="240053" y="346822"/>
                  </a:lnTo>
                  <a:lnTo>
                    <a:pt x="240843" y="351052"/>
                  </a:lnTo>
                  <a:lnTo>
                    <a:pt x="241651" y="355281"/>
                  </a:lnTo>
                  <a:lnTo>
                    <a:pt x="242477" y="359511"/>
                  </a:lnTo>
                  <a:lnTo>
                    <a:pt x="243320" y="363740"/>
                  </a:lnTo>
                  <a:lnTo>
                    <a:pt x="244177" y="367970"/>
                  </a:lnTo>
                  <a:lnTo>
                    <a:pt x="245046" y="372199"/>
                  </a:lnTo>
                  <a:lnTo>
                    <a:pt x="245927" y="376429"/>
                  </a:lnTo>
                  <a:lnTo>
                    <a:pt x="246820" y="380658"/>
                  </a:lnTo>
                  <a:lnTo>
                    <a:pt x="247725" y="384888"/>
                  </a:lnTo>
                  <a:lnTo>
                    <a:pt x="248642" y="389117"/>
                  </a:lnTo>
                  <a:lnTo>
                    <a:pt x="249575" y="393347"/>
                  </a:lnTo>
                  <a:lnTo>
                    <a:pt x="250525" y="397577"/>
                  </a:lnTo>
                  <a:lnTo>
                    <a:pt x="251495" y="401806"/>
                  </a:lnTo>
                  <a:lnTo>
                    <a:pt x="252488" y="406036"/>
                  </a:lnTo>
                  <a:lnTo>
                    <a:pt x="253507" y="410265"/>
                  </a:lnTo>
                  <a:lnTo>
                    <a:pt x="254555" y="414495"/>
                  </a:lnTo>
                  <a:lnTo>
                    <a:pt x="255637" y="418724"/>
                  </a:lnTo>
                  <a:lnTo>
                    <a:pt x="256755" y="422954"/>
                  </a:lnTo>
                  <a:lnTo>
                    <a:pt x="257919" y="427183"/>
                  </a:lnTo>
                  <a:lnTo>
                    <a:pt x="259129" y="431413"/>
                  </a:lnTo>
                  <a:lnTo>
                    <a:pt x="260383" y="435642"/>
                  </a:lnTo>
                  <a:lnTo>
                    <a:pt x="261684" y="439872"/>
                  </a:lnTo>
                  <a:lnTo>
                    <a:pt x="263032" y="444102"/>
                  </a:lnTo>
                  <a:lnTo>
                    <a:pt x="264426" y="448331"/>
                  </a:lnTo>
                  <a:lnTo>
                    <a:pt x="265864" y="452561"/>
                  </a:lnTo>
                  <a:lnTo>
                    <a:pt x="267346" y="456790"/>
                  </a:lnTo>
                  <a:lnTo>
                    <a:pt x="268873" y="461020"/>
                  </a:lnTo>
                  <a:lnTo>
                    <a:pt x="270437" y="465249"/>
                  </a:lnTo>
                  <a:lnTo>
                    <a:pt x="272033" y="469479"/>
                  </a:lnTo>
                  <a:lnTo>
                    <a:pt x="273658" y="473708"/>
                  </a:lnTo>
                  <a:lnTo>
                    <a:pt x="275308" y="477938"/>
                  </a:lnTo>
                  <a:lnTo>
                    <a:pt x="276981" y="482167"/>
                  </a:lnTo>
                  <a:lnTo>
                    <a:pt x="278674" y="486397"/>
                  </a:lnTo>
                  <a:lnTo>
                    <a:pt x="280387" y="490626"/>
                  </a:lnTo>
                  <a:lnTo>
                    <a:pt x="282119" y="494856"/>
                  </a:lnTo>
                  <a:lnTo>
                    <a:pt x="283869" y="499086"/>
                  </a:lnTo>
                  <a:lnTo>
                    <a:pt x="285638" y="503315"/>
                  </a:lnTo>
                  <a:lnTo>
                    <a:pt x="287427" y="507545"/>
                  </a:lnTo>
                  <a:lnTo>
                    <a:pt x="289238" y="511774"/>
                  </a:lnTo>
                  <a:lnTo>
                    <a:pt x="291074" y="516004"/>
                  </a:lnTo>
                  <a:lnTo>
                    <a:pt x="292938" y="520233"/>
                  </a:lnTo>
                  <a:lnTo>
                    <a:pt x="294832" y="524463"/>
                  </a:lnTo>
                  <a:lnTo>
                    <a:pt x="296761" y="528692"/>
                  </a:lnTo>
                  <a:lnTo>
                    <a:pt x="298722" y="532922"/>
                  </a:lnTo>
                  <a:lnTo>
                    <a:pt x="300713" y="537151"/>
                  </a:lnTo>
                  <a:lnTo>
                    <a:pt x="302734" y="541381"/>
                  </a:lnTo>
                  <a:lnTo>
                    <a:pt x="304781" y="545611"/>
                  </a:lnTo>
                  <a:lnTo>
                    <a:pt x="306850" y="549840"/>
                  </a:lnTo>
                  <a:lnTo>
                    <a:pt x="308935" y="554070"/>
                  </a:lnTo>
                  <a:lnTo>
                    <a:pt x="311032" y="558299"/>
                  </a:lnTo>
                  <a:lnTo>
                    <a:pt x="313131" y="562529"/>
                  </a:lnTo>
                  <a:lnTo>
                    <a:pt x="315224" y="566758"/>
                  </a:lnTo>
                  <a:lnTo>
                    <a:pt x="317304" y="570988"/>
                  </a:lnTo>
                  <a:lnTo>
                    <a:pt x="319365" y="575217"/>
                  </a:lnTo>
                  <a:lnTo>
                    <a:pt x="321403" y="579447"/>
                  </a:lnTo>
                  <a:lnTo>
                    <a:pt x="323413" y="583676"/>
                  </a:lnTo>
                  <a:lnTo>
                    <a:pt x="325392" y="587906"/>
                  </a:lnTo>
                  <a:lnTo>
                    <a:pt x="327334" y="592136"/>
                  </a:lnTo>
                  <a:lnTo>
                    <a:pt x="329247" y="596365"/>
                  </a:lnTo>
                  <a:lnTo>
                    <a:pt x="331133" y="600595"/>
                  </a:lnTo>
                  <a:lnTo>
                    <a:pt x="332998" y="604824"/>
                  </a:lnTo>
                  <a:lnTo>
                    <a:pt x="334849" y="609054"/>
                  </a:lnTo>
                  <a:lnTo>
                    <a:pt x="336693" y="613283"/>
                  </a:lnTo>
                  <a:lnTo>
                    <a:pt x="338538" y="617513"/>
                  </a:lnTo>
                  <a:lnTo>
                    <a:pt x="340393" y="621742"/>
                  </a:lnTo>
                  <a:lnTo>
                    <a:pt x="342272" y="625972"/>
                  </a:lnTo>
                  <a:lnTo>
                    <a:pt x="344181" y="630201"/>
                  </a:lnTo>
                  <a:lnTo>
                    <a:pt x="346127" y="634431"/>
                  </a:lnTo>
                  <a:lnTo>
                    <a:pt x="348116" y="638661"/>
                  </a:lnTo>
                  <a:lnTo>
                    <a:pt x="350151" y="642890"/>
                  </a:lnTo>
                  <a:lnTo>
                    <a:pt x="352235" y="647120"/>
                  </a:lnTo>
                  <a:lnTo>
                    <a:pt x="354370" y="651349"/>
                  </a:lnTo>
                  <a:lnTo>
                    <a:pt x="356556" y="655579"/>
                  </a:lnTo>
                  <a:lnTo>
                    <a:pt x="358793" y="659808"/>
                  </a:lnTo>
                  <a:lnTo>
                    <a:pt x="361071" y="664038"/>
                  </a:lnTo>
                  <a:lnTo>
                    <a:pt x="363382" y="668267"/>
                  </a:lnTo>
                  <a:lnTo>
                    <a:pt x="365720" y="672497"/>
                  </a:lnTo>
                  <a:lnTo>
                    <a:pt x="368078" y="676726"/>
                  </a:lnTo>
                  <a:lnTo>
                    <a:pt x="370448" y="680956"/>
                  </a:lnTo>
                  <a:lnTo>
                    <a:pt x="372821" y="685185"/>
                  </a:lnTo>
                  <a:lnTo>
                    <a:pt x="375189" y="689415"/>
                  </a:lnTo>
                  <a:lnTo>
                    <a:pt x="377543" y="693645"/>
                  </a:lnTo>
                  <a:lnTo>
                    <a:pt x="379875" y="697874"/>
                  </a:lnTo>
                  <a:lnTo>
                    <a:pt x="382182" y="702104"/>
                  </a:lnTo>
                  <a:lnTo>
                    <a:pt x="384458" y="706333"/>
                  </a:lnTo>
                  <a:lnTo>
                    <a:pt x="386701" y="710563"/>
                  </a:lnTo>
                  <a:lnTo>
                    <a:pt x="388906" y="714792"/>
                  </a:lnTo>
                  <a:lnTo>
                    <a:pt x="391072" y="719022"/>
                  </a:lnTo>
                  <a:lnTo>
                    <a:pt x="393191" y="723251"/>
                  </a:lnTo>
                  <a:lnTo>
                    <a:pt x="395267" y="727481"/>
                  </a:lnTo>
                  <a:lnTo>
                    <a:pt x="397301" y="731710"/>
                  </a:lnTo>
                  <a:lnTo>
                    <a:pt x="399292" y="735940"/>
                  </a:lnTo>
                  <a:lnTo>
                    <a:pt x="401240" y="740170"/>
                  </a:lnTo>
                  <a:lnTo>
                    <a:pt x="403145" y="744399"/>
                  </a:lnTo>
                  <a:lnTo>
                    <a:pt x="405005" y="748629"/>
                  </a:lnTo>
                  <a:lnTo>
                    <a:pt x="406818" y="752858"/>
                  </a:lnTo>
                  <a:lnTo>
                    <a:pt x="408576" y="757088"/>
                  </a:lnTo>
                  <a:lnTo>
                    <a:pt x="410285" y="761317"/>
                  </a:lnTo>
                  <a:lnTo>
                    <a:pt x="411940" y="765547"/>
                  </a:lnTo>
                  <a:lnTo>
                    <a:pt x="413541" y="769776"/>
                  </a:lnTo>
                  <a:lnTo>
                    <a:pt x="415083" y="774006"/>
                  </a:lnTo>
                  <a:lnTo>
                    <a:pt x="416564" y="778235"/>
                  </a:lnTo>
                  <a:lnTo>
                    <a:pt x="417980" y="782465"/>
                  </a:lnTo>
                  <a:lnTo>
                    <a:pt x="419325" y="786695"/>
                  </a:lnTo>
                  <a:lnTo>
                    <a:pt x="420590" y="790924"/>
                  </a:lnTo>
                  <a:lnTo>
                    <a:pt x="421781" y="795154"/>
                  </a:lnTo>
                  <a:lnTo>
                    <a:pt x="422896" y="799383"/>
                  </a:lnTo>
                  <a:lnTo>
                    <a:pt x="423933" y="803613"/>
                  </a:lnTo>
                  <a:lnTo>
                    <a:pt x="424892" y="807842"/>
                  </a:lnTo>
                  <a:lnTo>
                    <a:pt x="425771" y="812072"/>
                  </a:lnTo>
                  <a:lnTo>
                    <a:pt x="426571" y="816301"/>
                  </a:lnTo>
                  <a:lnTo>
                    <a:pt x="427286" y="820531"/>
                  </a:lnTo>
                  <a:lnTo>
                    <a:pt x="427920" y="824760"/>
                  </a:lnTo>
                  <a:lnTo>
                    <a:pt x="428481" y="828990"/>
                  </a:lnTo>
                  <a:lnTo>
                    <a:pt x="428973" y="833219"/>
                  </a:lnTo>
                  <a:lnTo>
                    <a:pt x="429399" y="837449"/>
                  </a:lnTo>
                  <a:lnTo>
                    <a:pt x="429763" y="841679"/>
                  </a:lnTo>
                  <a:lnTo>
                    <a:pt x="430069" y="845908"/>
                  </a:lnTo>
                  <a:lnTo>
                    <a:pt x="430321" y="850138"/>
                  </a:lnTo>
                  <a:lnTo>
                    <a:pt x="430514" y="854367"/>
                  </a:lnTo>
                  <a:lnTo>
                    <a:pt x="430659" y="858597"/>
                  </a:lnTo>
                  <a:lnTo>
                    <a:pt x="430759" y="862826"/>
                  </a:lnTo>
                  <a:lnTo>
                    <a:pt x="430816" y="867056"/>
                  </a:lnTo>
                  <a:lnTo>
                    <a:pt x="430829" y="871285"/>
                  </a:lnTo>
                  <a:lnTo>
                    <a:pt x="430801" y="875515"/>
                  </a:lnTo>
                  <a:lnTo>
                    <a:pt x="430730" y="879744"/>
                  </a:lnTo>
                  <a:lnTo>
                    <a:pt x="430616" y="883974"/>
                  </a:lnTo>
                  <a:lnTo>
                    <a:pt x="430453" y="888204"/>
                  </a:lnTo>
                  <a:lnTo>
                    <a:pt x="430247" y="892433"/>
                  </a:lnTo>
                  <a:lnTo>
                    <a:pt x="430000" y="896663"/>
                  </a:lnTo>
                  <a:lnTo>
                    <a:pt x="429711" y="900892"/>
                  </a:lnTo>
                  <a:lnTo>
                    <a:pt x="429382" y="905122"/>
                  </a:lnTo>
                  <a:lnTo>
                    <a:pt x="429015" y="909351"/>
                  </a:lnTo>
                  <a:lnTo>
                    <a:pt x="428613" y="913581"/>
                  </a:lnTo>
                  <a:lnTo>
                    <a:pt x="428176" y="917810"/>
                  </a:lnTo>
                  <a:lnTo>
                    <a:pt x="427705" y="922040"/>
                  </a:lnTo>
                  <a:lnTo>
                    <a:pt x="427206" y="926269"/>
                  </a:lnTo>
                  <a:lnTo>
                    <a:pt x="426681" y="930499"/>
                  </a:lnTo>
                  <a:lnTo>
                    <a:pt x="426128" y="934729"/>
                  </a:lnTo>
                  <a:lnTo>
                    <a:pt x="425546" y="938958"/>
                  </a:lnTo>
                  <a:lnTo>
                    <a:pt x="424934" y="943188"/>
                  </a:lnTo>
                  <a:lnTo>
                    <a:pt x="424287" y="947417"/>
                  </a:lnTo>
                  <a:lnTo>
                    <a:pt x="423596" y="951647"/>
                  </a:lnTo>
                  <a:lnTo>
                    <a:pt x="422851" y="955876"/>
                  </a:lnTo>
                  <a:lnTo>
                    <a:pt x="422048" y="960106"/>
                  </a:lnTo>
                  <a:lnTo>
                    <a:pt x="421179" y="964335"/>
                  </a:lnTo>
                  <a:lnTo>
                    <a:pt x="420235" y="968565"/>
                  </a:lnTo>
                  <a:lnTo>
                    <a:pt x="419208" y="972794"/>
                  </a:lnTo>
                  <a:lnTo>
                    <a:pt x="418090" y="977024"/>
                  </a:lnTo>
                  <a:lnTo>
                    <a:pt x="416876" y="981253"/>
                  </a:lnTo>
                  <a:lnTo>
                    <a:pt x="415547" y="985483"/>
                  </a:lnTo>
                  <a:lnTo>
                    <a:pt x="414109" y="989713"/>
                  </a:lnTo>
                  <a:lnTo>
                    <a:pt x="412568" y="993942"/>
                  </a:lnTo>
                  <a:lnTo>
                    <a:pt x="410926" y="998172"/>
                  </a:lnTo>
                  <a:lnTo>
                    <a:pt x="409187" y="1002401"/>
                  </a:lnTo>
                  <a:lnTo>
                    <a:pt x="407357" y="1006631"/>
                  </a:lnTo>
                  <a:lnTo>
                    <a:pt x="405444" y="1010860"/>
                  </a:lnTo>
                  <a:lnTo>
                    <a:pt x="403454" y="1015090"/>
                  </a:lnTo>
                  <a:lnTo>
                    <a:pt x="401390" y="1019319"/>
                  </a:lnTo>
                  <a:lnTo>
                    <a:pt x="399273" y="1023549"/>
                  </a:lnTo>
                  <a:lnTo>
                    <a:pt x="397112" y="1027778"/>
                  </a:lnTo>
                  <a:lnTo>
                    <a:pt x="394916" y="1032008"/>
                  </a:lnTo>
                  <a:lnTo>
                    <a:pt x="392692" y="1036238"/>
                  </a:lnTo>
                  <a:lnTo>
                    <a:pt x="390448" y="1040467"/>
                  </a:lnTo>
                  <a:lnTo>
                    <a:pt x="388188" y="1044697"/>
                  </a:lnTo>
                  <a:lnTo>
                    <a:pt x="385917" y="1048926"/>
                  </a:lnTo>
                  <a:lnTo>
                    <a:pt x="383638" y="1053156"/>
                  </a:lnTo>
                  <a:lnTo>
                    <a:pt x="381355" y="1057385"/>
                  </a:lnTo>
                  <a:lnTo>
                    <a:pt x="379068" y="1061615"/>
                  </a:lnTo>
                  <a:lnTo>
                    <a:pt x="376777" y="1065844"/>
                  </a:lnTo>
                  <a:lnTo>
                    <a:pt x="374483" y="1070074"/>
                  </a:lnTo>
                  <a:lnTo>
                    <a:pt x="372185" y="1074303"/>
                  </a:lnTo>
                  <a:lnTo>
                    <a:pt x="369883" y="1078533"/>
                  </a:lnTo>
                  <a:lnTo>
                    <a:pt x="367576" y="1082763"/>
                  </a:lnTo>
                  <a:lnTo>
                    <a:pt x="365265" y="1086992"/>
                  </a:lnTo>
                  <a:lnTo>
                    <a:pt x="362952" y="1091222"/>
                  </a:lnTo>
                  <a:lnTo>
                    <a:pt x="360637" y="1095451"/>
                  </a:lnTo>
                  <a:lnTo>
                    <a:pt x="358324" y="1099681"/>
                  </a:lnTo>
                  <a:lnTo>
                    <a:pt x="356015" y="1103910"/>
                  </a:lnTo>
                  <a:lnTo>
                    <a:pt x="353712" y="1108140"/>
                  </a:lnTo>
                  <a:lnTo>
                    <a:pt x="351421" y="1112369"/>
                  </a:lnTo>
                  <a:lnTo>
                    <a:pt x="349146" y="1116599"/>
                  </a:lnTo>
                  <a:lnTo>
                    <a:pt x="346892" y="1120828"/>
                  </a:lnTo>
                  <a:lnTo>
                    <a:pt x="344661" y="1125058"/>
                  </a:lnTo>
                  <a:lnTo>
                    <a:pt x="342457" y="1129288"/>
                  </a:lnTo>
                  <a:lnTo>
                    <a:pt x="340282" y="1133517"/>
                  </a:lnTo>
                  <a:lnTo>
                    <a:pt x="338138" y="1137747"/>
                  </a:lnTo>
                  <a:lnTo>
                    <a:pt x="336025" y="1141976"/>
                  </a:lnTo>
                  <a:lnTo>
                    <a:pt x="333945" y="1146206"/>
                  </a:lnTo>
                  <a:lnTo>
                    <a:pt x="331902" y="1150435"/>
                  </a:lnTo>
                  <a:lnTo>
                    <a:pt x="329889" y="1154665"/>
                  </a:lnTo>
                  <a:lnTo>
                    <a:pt x="327903" y="1158894"/>
                  </a:lnTo>
                  <a:lnTo>
                    <a:pt x="325941" y="1163124"/>
                  </a:lnTo>
                  <a:lnTo>
                    <a:pt x="324001" y="1167353"/>
                  </a:lnTo>
                  <a:lnTo>
                    <a:pt x="322077" y="1171583"/>
                  </a:lnTo>
                  <a:lnTo>
                    <a:pt x="320168" y="1175812"/>
                  </a:lnTo>
                  <a:lnTo>
                    <a:pt x="318269" y="1180042"/>
                  </a:lnTo>
                  <a:lnTo>
                    <a:pt x="316377" y="1184272"/>
                  </a:lnTo>
                  <a:lnTo>
                    <a:pt x="314486" y="1188501"/>
                  </a:lnTo>
                  <a:lnTo>
                    <a:pt x="312596" y="1192731"/>
                  </a:lnTo>
                  <a:lnTo>
                    <a:pt x="310702" y="1196960"/>
                  </a:lnTo>
                  <a:lnTo>
                    <a:pt x="308804" y="1201190"/>
                  </a:lnTo>
                  <a:lnTo>
                    <a:pt x="306901" y="1205419"/>
                  </a:lnTo>
                  <a:lnTo>
                    <a:pt x="304991" y="1209649"/>
                  </a:lnTo>
                  <a:lnTo>
                    <a:pt x="303075" y="1213878"/>
                  </a:lnTo>
                  <a:lnTo>
                    <a:pt x="301153" y="1218108"/>
                  </a:lnTo>
                  <a:lnTo>
                    <a:pt x="299228" y="1222337"/>
                  </a:lnTo>
                  <a:lnTo>
                    <a:pt x="297301" y="1226567"/>
                  </a:lnTo>
                  <a:lnTo>
                    <a:pt x="295377" y="1230797"/>
                  </a:lnTo>
                  <a:lnTo>
                    <a:pt x="293457" y="1235026"/>
                  </a:lnTo>
                  <a:lnTo>
                    <a:pt x="291547" y="1239256"/>
                  </a:lnTo>
                  <a:lnTo>
                    <a:pt x="289650" y="1243485"/>
                  </a:lnTo>
                  <a:lnTo>
                    <a:pt x="287774" y="1247715"/>
                  </a:lnTo>
                  <a:lnTo>
                    <a:pt x="285924" y="1251944"/>
                  </a:lnTo>
                  <a:lnTo>
                    <a:pt x="284105" y="1256174"/>
                  </a:lnTo>
                  <a:lnTo>
                    <a:pt x="282323" y="1260403"/>
                  </a:lnTo>
                  <a:lnTo>
                    <a:pt x="280581" y="1264633"/>
                  </a:lnTo>
                  <a:lnTo>
                    <a:pt x="278885" y="1268862"/>
                  </a:lnTo>
                  <a:lnTo>
                    <a:pt x="277240" y="1273092"/>
                  </a:lnTo>
                  <a:lnTo>
                    <a:pt x="275649" y="1277322"/>
                  </a:lnTo>
                  <a:lnTo>
                    <a:pt x="274125" y="1281551"/>
                  </a:lnTo>
                  <a:lnTo>
                    <a:pt x="272663" y="1285781"/>
                  </a:lnTo>
                  <a:lnTo>
                    <a:pt x="271261" y="1290010"/>
                  </a:lnTo>
                  <a:lnTo>
                    <a:pt x="269921" y="1294240"/>
                  </a:lnTo>
                  <a:lnTo>
                    <a:pt x="268641" y="1298469"/>
                  </a:lnTo>
                  <a:lnTo>
                    <a:pt x="267419" y="1302699"/>
                  </a:lnTo>
                  <a:lnTo>
                    <a:pt x="266252" y="1306928"/>
                  </a:lnTo>
                  <a:lnTo>
                    <a:pt x="265138" y="1311158"/>
                  </a:lnTo>
                  <a:lnTo>
                    <a:pt x="264075" y="1315387"/>
                  </a:lnTo>
                  <a:lnTo>
                    <a:pt x="263053" y="1319617"/>
                  </a:lnTo>
                  <a:lnTo>
                    <a:pt x="262064" y="1323846"/>
                  </a:lnTo>
                  <a:lnTo>
                    <a:pt x="261104" y="1328076"/>
                  </a:lnTo>
                  <a:lnTo>
                    <a:pt x="260169" y="1332306"/>
                  </a:lnTo>
                  <a:lnTo>
                    <a:pt x="259253" y="1336535"/>
                  </a:lnTo>
                  <a:lnTo>
                    <a:pt x="258353" y="1340765"/>
                  </a:lnTo>
                  <a:lnTo>
                    <a:pt x="257466" y="1344994"/>
                  </a:lnTo>
                  <a:lnTo>
                    <a:pt x="256590" y="1349224"/>
                  </a:lnTo>
                  <a:lnTo>
                    <a:pt x="255724" y="1353453"/>
                  </a:lnTo>
                  <a:lnTo>
                    <a:pt x="254868" y="1357683"/>
                  </a:lnTo>
                  <a:lnTo>
                    <a:pt x="254024" y="1361912"/>
                  </a:lnTo>
                  <a:lnTo>
                    <a:pt x="253193" y="1366142"/>
                  </a:lnTo>
                  <a:lnTo>
                    <a:pt x="252378" y="1370371"/>
                  </a:lnTo>
                  <a:lnTo>
                    <a:pt x="251582" y="1374601"/>
                  </a:lnTo>
                  <a:lnTo>
                    <a:pt x="250813" y="1378831"/>
                  </a:lnTo>
                  <a:lnTo>
                    <a:pt x="250072" y="1383060"/>
                  </a:lnTo>
                  <a:lnTo>
                    <a:pt x="249361" y="1387290"/>
                  </a:lnTo>
                  <a:lnTo>
                    <a:pt x="248683" y="1391519"/>
                  </a:lnTo>
                  <a:lnTo>
                    <a:pt x="248037" y="1395749"/>
                  </a:lnTo>
                  <a:lnTo>
                    <a:pt x="247425" y="1399978"/>
                  </a:lnTo>
                  <a:lnTo>
                    <a:pt x="246846" y="1404208"/>
                  </a:lnTo>
                  <a:lnTo>
                    <a:pt x="246297" y="1408437"/>
                  </a:lnTo>
                  <a:lnTo>
                    <a:pt x="245778" y="1412667"/>
                  </a:lnTo>
                  <a:lnTo>
                    <a:pt x="245280" y="1416896"/>
                  </a:lnTo>
                  <a:lnTo>
                    <a:pt x="244797" y="1421126"/>
                  </a:lnTo>
                  <a:lnTo>
                    <a:pt x="244322" y="1425356"/>
                  </a:lnTo>
                  <a:lnTo>
                    <a:pt x="243849" y="1429585"/>
                  </a:lnTo>
                  <a:lnTo>
                    <a:pt x="243370" y="1433815"/>
                  </a:lnTo>
                  <a:lnTo>
                    <a:pt x="242879" y="1438044"/>
                  </a:lnTo>
                  <a:lnTo>
                    <a:pt x="242370" y="1442274"/>
                  </a:lnTo>
                  <a:lnTo>
                    <a:pt x="241831" y="1446503"/>
                  </a:lnTo>
                  <a:lnTo>
                    <a:pt x="241261" y="1450733"/>
                  </a:lnTo>
                  <a:lnTo>
                    <a:pt x="240659" y="1454962"/>
                  </a:lnTo>
                  <a:lnTo>
                    <a:pt x="240022" y="1459192"/>
                  </a:lnTo>
                  <a:lnTo>
                    <a:pt x="239351" y="1463421"/>
                  </a:lnTo>
                  <a:lnTo>
                    <a:pt x="238646" y="1467651"/>
                  </a:lnTo>
                  <a:lnTo>
                    <a:pt x="237909" y="1471880"/>
                  </a:lnTo>
                  <a:lnTo>
                    <a:pt x="237144" y="1476110"/>
                  </a:lnTo>
                  <a:lnTo>
                    <a:pt x="236354" y="1480340"/>
                  </a:lnTo>
                  <a:lnTo>
                    <a:pt x="235549" y="1484569"/>
                  </a:lnTo>
                  <a:lnTo>
                    <a:pt x="234735" y="1488799"/>
                  </a:lnTo>
                  <a:lnTo>
                    <a:pt x="233920" y="1493028"/>
                  </a:lnTo>
                  <a:lnTo>
                    <a:pt x="233108" y="1497258"/>
                  </a:lnTo>
                  <a:lnTo>
                    <a:pt x="232307" y="1501487"/>
                  </a:lnTo>
                  <a:lnTo>
                    <a:pt x="231524" y="1505717"/>
                  </a:lnTo>
                  <a:lnTo>
                    <a:pt x="230766" y="1509946"/>
                  </a:lnTo>
                  <a:lnTo>
                    <a:pt x="230040" y="1514176"/>
                  </a:lnTo>
                  <a:lnTo>
                    <a:pt x="229348" y="1518405"/>
                  </a:lnTo>
                  <a:lnTo>
                    <a:pt x="228694" y="1522635"/>
                  </a:lnTo>
                  <a:lnTo>
                    <a:pt x="228078" y="1526865"/>
                  </a:lnTo>
                  <a:lnTo>
                    <a:pt x="227504" y="1531094"/>
                  </a:lnTo>
                  <a:lnTo>
                    <a:pt x="226972" y="1535324"/>
                  </a:lnTo>
                  <a:lnTo>
                    <a:pt x="226482" y="1539553"/>
                  </a:lnTo>
                  <a:lnTo>
                    <a:pt x="226038" y="1543783"/>
                  </a:lnTo>
                  <a:lnTo>
                    <a:pt x="225634" y="1548012"/>
                  </a:lnTo>
                  <a:lnTo>
                    <a:pt x="225265" y="1552242"/>
                  </a:lnTo>
                  <a:lnTo>
                    <a:pt x="224930" y="1556471"/>
                  </a:lnTo>
                  <a:lnTo>
                    <a:pt x="224624" y="1560701"/>
                  </a:lnTo>
                  <a:lnTo>
                    <a:pt x="224345" y="1564930"/>
                  </a:lnTo>
                  <a:lnTo>
                    <a:pt x="224088" y="1569160"/>
                  </a:lnTo>
                  <a:lnTo>
                    <a:pt x="223850" y="1573390"/>
                  </a:lnTo>
                  <a:lnTo>
                    <a:pt x="223629" y="1577619"/>
                  </a:lnTo>
                  <a:lnTo>
                    <a:pt x="223418" y="1581849"/>
                  </a:lnTo>
                  <a:lnTo>
                    <a:pt x="223213" y="1586078"/>
                  </a:lnTo>
                  <a:lnTo>
                    <a:pt x="223013" y="1590308"/>
                  </a:lnTo>
                  <a:lnTo>
                    <a:pt x="222815" y="1594537"/>
                  </a:lnTo>
                  <a:lnTo>
                    <a:pt x="222617" y="1598767"/>
                  </a:lnTo>
                  <a:lnTo>
                    <a:pt x="222418" y="1602996"/>
                  </a:lnTo>
                  <a:lnTo>
                    <a:pt x="222216" y="1607226"/>
                  </a:lnTo>
                  <a:lnTo>
                    <a:pt x="222011" y="1611455"/>
                  </a:lnTo>
                  <a:lnTo>
                    <a:pt x="221803" y="1615685"/>
                  </a:lnTo>
                  <a:lnTo>
                    <a:pt x="221594" y="1619915"/>
                  </a:lnTo>
                  <a:lnTo>
                    <a:pt x="221385" y="1624144"/>
                  </a:lnTo>
                  <a:lnTo>
                    <a:pt x="221177" y="1628374"/>
                  </a:lnTo>
                  <a:lnTo>
                    <a:pt x="220972" y="1632603"/>
                  </a:lnTo>
                  <a:lnTo>
                    <a:pt x="220771" y="1636833"/>
                  </a:lnTo>
                  <a:lnTo>
                    <a:pt x="220579" y="1641062"/>
                  </a:lnTo>
                  <a:lnTo>
                    <a:pt x="220396" y="1645292"/>
                  </a:lnTo>
                  <a:lnTo>
                    <a:pt x="220224" y="1649521"/>
                  </a:lnTo>
                  <a:lnTo>
                    <a:pt x="220064" y="1653751"/>
                  </a:lnTo>
                  <a:lnTo>
                    <a:pt x="219919" y="1657980"/>
                  </a:lnTo>
                  <a:lnTo>
                    <a:pt x="219788" y="1662210"/>
                  </a:lnTo>
                  <a:lnTo>
                    <a:pt x="219671" y="1666439"/>
                  </a:lnTo>
                  <a:lnTo>
                    <a:pt x="219570" y="1670669"/>
                  </a:lnTo>
                  <a:lnTo>
                    <a:pt x="219486" y="1674899"/>
                  </a:lnTo>
                  <a:lnTo>
                    <a:pt x="219416" y="1679128"/>
                  </a:lnTo>
                  <a:lnTo>
                    <a:pt x="219358" y="1683358"/>
                  </a:lnTo>
                  <a:lnTo>
                    <a:pt x="219312" y="1687587"/>
                  </a:lnTo>
                  <a:lnTo>
                    <a:pt x="219276" y="1691817"/>
                  </a:lnTo>
                  <a:lnTo>
                    <a:pt x="219247" y="1696046"/>
                  </a:lnTo>
                  <a:lnTo>
                    <a:pt x="219225" y="1700276"/>
                  </a:lnTo>
                  <a:lnTo>
                    <a:pt x="219207" y="1704505"/>
                  </a:lnTo>
                  <a:lnTo>
                    <a:pt x="219192" y="1708735"/>
                  </a:lnTo>
                  <a:lnTo>
                    <a:pt x="219177" y="1712964"/>
                  </a:lnTo>
                  <a:lnTo>
                    <a:pt x="219161" y="1717194"/>
                  </a:lnTo>
                  <a:lnTo>
                    <a:pt x="219142" y="1721424"/>
                  </a:lnTo>
                  <a:lnTo>
                    <a:pt x="219119" y="1725653"/>
                  </a:lnTo>
                  <a:lnTo>
                    <a:pt x="219091" y="1729883"/>
                  </a:lnTo>
                  <a:lnTo>
                    <a:pt x="219058" y="1734112"/>
                  </a:lnTo>
                  <a:lnTo>
                    <a:pt x="219019" y="1738342"/>
                  </a:lnTo>
                  <a:lnTo>
                    <a:pt x="218972" y="1742571"/>
                  </a:lnTo>
                  <a:lnTo>
                    <a:pt x="218918" y="1746801"/>
                  </a:lnTo>
                  <a:lnTo>
                    <a:pt x="218857" y="1751030"/>
                  </a:lnTo>
                  <a:lnTo>
                    <a:pt x="218790" y="1755260"/>
                  </a:lnTo>
                  <a:lnTo>
                    <a:pt x="218717" y="1759489"/>
                  </a:lnTo>
                  <a:lnTo>
                    <a:pt x="218639" y="1763719"/>
                  </a:lnTo>
                  <a:lnTo>
                    <a:pt x="218555" y="1767949"/>
                  </a:lnTo>
                  <a:lnTo>
                    <a:pt x="218467" y="1772178"/>
                  </a:lnTo>
                  <a:lnTo>
                    <a:pt x="218377" y="1776408"/>
                  </a:lnTo>
                  <a:lnTo>
                    <a:pt x="218284" y="1780637"/>
                  </a:lnTo>
                  <a:lnTo>
                    <a:pt x="218191" y="1784867"/>
                  </a:lnTo>
                  <a:lnTo>
                    <a:pt x="218098" y="1789096"/>
                  </a:lnTo>
                  <a:lnTo>
                    <a:pt x="218007" y="1793326"/>
                  </a:lnTo>
                  <a:lnTo>
                    <a:pt x="217919" y="1797555"/>
                  </a:lnTo>
                  <a:lnTo>
                    <a:pt x="217835" y="1801785"/>
                  </a:lnTo>
                  <a:lnTo>
                    <a:pt x="217756" y="1806014"/>
                  </a:lnTo>
                  <a:lnTo>
                    <a:pt x="217683" y="1810244"/>
                  </a:lnTo>
                  <a:lnTo>
                    <a:pt x="217616" y="1814473"/>
                  </a:lnTo>
                  <a:lnTo>
                    <a:pt x="217557" y="1818703"/>
                  </a:lnTo>
                  <a:lnTo>
                    <a:pt x="217504" y="1822933"/>
                  </a:lnTo>
                  <a:lnTo>
                    <a:pt x="217459" y="1827162"/>
                  </a:lnTo>
                  <a:lnTo>
                    <a:pt x="217422" y="1831392"/>
                  </a:lnTo>
                  <a:lnTo>
                    <a:pt x="217391" y="1835621"/>
                  </a:lnTo>
                  <a:lnTo>
                    <a:pt x="217367" y="1839851"/>
                  </a:lnTo>
                  <a:lnTo>
                    <a:pt x="217349" y="1844080"/>
                  </a:lnTo>
                  <a:lnTo>
                    <a:pt x="217334" y="1848310"/>
                  </a:lnTo>
                  <a:lnTo>
                    <a:pt x="217323" y="1852539"/>
                  </a:lnTo>
                  <a:lnTo>
                    <a:pt x="217314" y="1856769"/>
                  </a:lnTo>
                  <a:lnTo>
                    <a:pt x="217306" y="1860998"/>
                  </a:lnTo>
                  <a:lnTo>
                    <a:pt x="217298" y="1865228"/>
                  </a:lnTo>
                  <a:lnTo>
                    <a:pt x="217288" y="1869458"/>
                  </a:lnTo>
                  <a:lnTo>
                    <a:pt x="217275" y="1873687"/>
                  </a:lnTo>
                  <a:lnTo>
                    <a:pt x="217259" y="1877917"/>
                  </a:lnTo>
                  <a:lnTo>
                    <a:pt x="217238" y="1882146"/>
                  </a:lnTo>
                  <a:lnTo>
                    <a:pt x="217214" y="1886376"/>
                  </a:lnTo>
                  <a:lnTo>
                    <a:pt x="217184" y="1890605"/>
                  </a:lnTo>
                  <a:lnTo>
                    <a:pt x="217150" y="1894835"/>
                  </a:lnTo>
                  <a:lnTo>
                    <a:pt x="217112" y="1899064"/>
                  </a:lnTo>
                  <a:lnTo>
                    <a:pt x="217070" y="1903294"/>
                  </a:lnTo>
                  <a:lnTo>
                    <a:pt x="217023" y="1907523"/>
                  </a:lnTo>
                  <a:lnTo>
                    <a:pt x="216975" y="1911753"/>
                  </a:lnTo>
                  <a:lnTo>
                    <a:pt x="216924" y="1915983"/>
                  </a:lnTo>
                  <a:lnTo>
                    <a:pt x="216872" y="1920212"/>
                  </a:lnTo>
                  <a:lnTo>
                    <a:pt x="216820" y="1924442"/>
                  </a:lnTo>
                  <a:lnTo>
                    <a:pt x="216768" y="1928671"/>
                  </a:lnTo>
                  <a:lnTo>
                    <a:pt x="216716" y="1932901"/>
                  </a:lnTo>
                  <a:lnTo>
                    <a:pt x="216666" y="1937130"/>
                  </a:lnTo>
                  <a:lnTo>
                    <a:pt x="216619" y="1941360"/>
                  </a:lnTo>
                  <a:lnTo>
                    <a:pt x="216573" y="1945589"/>
                  </a:lnTo>
                  <a:lnTo>
                    <a:pt x="216529" y="1949819"/>
                  </a:lnTo>
                  <a:lnTo>
                    <a:pt x="216488" y="1954048"/>
                  </a:lnTo>
                  <a:lnTo>
                    <a:pt x="216450" y="1958278"/>
                  </a:lnTo>
                  <a:lnTo>
                    <a:pt x="216413" y="1962507"/>
                  </a:lnTo>
                  <a:lnTo>
                    <a:pt x="216378" y="1966737"/>
                  </a:lnTo>
                  <a:lnTo>
                    <a:pt x="216346" y="1970967"/>
                  </a:lnTo>
                  <a:lnTo>
                    <a:pt x="216314" y="1975196"/>
                  </a:lnTo>
                  <a:lnTo>
                    <a:pt x="216284" y="1979426"/>
                  </a:lnTo>
                  <a:lnTo>
                    <a:pt x="216253" y="1983655"/>
                  </a:lnTo>
                  <a:lnTo>
                    <a:pt x="216223" y="1987885"/>
                  </a:lnTo>
                  <a:lnTo>
                    <a:pt x="216192" y="1992114"/>
                  </a:lnTo>
                  <a:lnTo>
                    <a:pt x="216161" y="1996344"/>
                  </a:lnTo>
                  <a:lnTo>
                    <a:pt x="216128" y="2000573"/>
                  </a:lnTo>
                  <a:lnTo>
                    <a:pt x="216094" y="2004803"/>
                  </a:lnTo>
                  <a:lnTo>
                    <a:pt x="216059" y="2009032"/>
                  </a:lnTo>
                  <a:lnTo>
                    <a:pt x="216022" y="2013262"/>
                  </a:lnTo>
                  <a:lnTo>
                    <a:pt x="215984" y="2017492"/>
                  </a:lnTo>
                  <a:lnTo>
                    <a:pt x="215945" y="2021721"/>
                  </a:lnTo>
                  <a:lnTo>
                    <a:pt x="215905" y="2025951"/>
                  </a:lnTo>
                  <a:lnTo>
                    <a:pt x="215866" y="2030180"/>
                  </a:lnTo>
                  <a:lnTo>
                    <a:pt x="215826" y="2034410"/>
                  </a:lnTo>
                  <a:lnTo>
                    <a:pt x="215787" y="2038639"/>
                  </a:lnTo>
                  <a:lnTo>
                    <a:pt x="215749" y="2042869"/>
                  </a:lnTo>
                  <a:lnTo>
                    <a:pt x="215713" y="2047098"/>
                  </a:lnTo>
                  <a:lnTo>
                    <a:pt x="215679" y="2051328"/>
                  </a:lnTo>
                  <a:lnTo>
                    <a:pt x="215647" y="2055557"/>
                  </a:lnTo>
                  <a:lnTo>
                    <a:pt x="215618" y="2059787"/>
                  </a:lnTo>
                  <a:lnTo>
                    <a:pt x="215593" y="2064017"/>
                  </a:lnTo>
                  <a:lnTo>
                    <a:pt x="215570" y="2068246"/>
                  </a:lnTo>
                  <a:lnTo>
                    <a:pt x="215552" y="2072476"/>
                  </a:lnTo>
                  <a:lnTo>
                    <a:pt x="215537" y="2076705"/>
                  </a:lnTo>
                  <a:lnTo>
                    <a:pt x="215525" y="2080935"/>
                  </a:lnTo>
                  <a:lnTo>
                    <a:pt x="215517" y="2085164"/>
                  </a:lnTo>
                  <a:lnTo>
                    <a:pt x="215512" y="2089394"/>
                  </a:lnTo>
                  <a:lnTo>
                    <a:pt x="215510" y="2093623"/>
                  </a:lnTo>
                  <a:lnTo>
                    <a:pt x="215512" y="2097853"/>
                  </a:lnTo>
                  <a:lnTo>
                    <a:pt x="215516" y="2102082"/>
                  </a:lnTo>
                  <a:lnTo>
                    <a:pt x="215522" y="2106312"/>
                  </a:lnTo>
                  <a:lnTo>
                    <a:pt x="215531" y="2110542"/>
                  </a:lnTo>
                  <a:lnTo>
                    <a:pt x="215541" y="2114771"/>
                  </a:lnTo>
                  <a:lnTo>
                    <a:pt x="215552" y="2119001"/>
                  </a:lnTo>
                  <a:lnTo>
                    <a:pt x="215565" y="2123230"/>
                  </a:lnTo>
                  <a:lnTo>
                    <a:pt x="215577" y="2127460"/>
                  </a:lnTo>
                  <a:lnTo>
                    <a:pt x="215590" y="2131689"/>
                  </a:lnTo>
                  <a:lnTo>
                    <a:pt x="215602" y="2135919"/>
                  </a:lnTo>
                  <a:lnTo>
                    <a:pt x="215613" y="2140148"/>
                  </a:lnTo>
                  <a:lnTo>
                    <a:pt x="215622" y="2144378"/>
                  </a:lnTo>
                  <a:lnTo>
                    <a:pt x="215630" y="2148607"/>
                  </a:lnTo>
                  <a:lnTo>
                    <a:pt x="215636" y="2152837"/>
                  </a:lnTo>
                  <a:lnTo>
                    <a:pt x="215640" y="2157066"/>
                  </a:lnTo>
                  <a:lnTo>
                    <a:pt x="215641" y="2161296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6" name="pg28">
              <a:extLst>
                <a:ext uri="{FF2B5EF4-FFF2-40B4-BE49-F238E27FC236}">
                  <a16:creationId xmlns:a16="http://schemas.microsoft.com/office/drawing/2014/main" id="{C11A5A82-C1F7-4AA2-C9F9-A66A42F09BFD}"/>
                </a:ext>
              </a:extLst>
            </p:cNvPr>
            <p:cNvSpPr/>
            <p:nvPr/>
          </p:nvSpPr>
          <p:spPr>
            <a:xfrm>
              <a:off x="3678944" y="4473490"/>
              <a:ext cx="473207" cy="2370372"/>
            </a:xfrm>
            <a:custGeom>
              <a:avLst/>
              <a:gdLst/>
              <a:ahLst/>
              <a:cxnLst/>
              <a:rect l="0" t="0" r="0" b="0"/>
              <a:pathLst>
                <a:path w="473207" h="2370372">
                  <a:moveTo>
                    <a:pt x="236467" y="2370372"/>
                  </a:moveTo>
                  <a:lnTo>
                    <a:pt x="236467" y="2365733"/>
                  </a:lnTo>
                  <a:lnTo>
                    <a:pt x="236469" y="2361094"/>
                  </a:lnTo>
                  <a:lnTo>
                    <a:pt x="236472" y="2356456"/>
                  </a:lnTo>
                  <a:lnTo>
                    <a:pt x="236477" y="2351817"/>
                  </a:lnTo>
                  <a:lnTo>
                    <a:pt x="236482" y="2347178"/>
                  </a:lnTo>
                  <a:lnTo>
                    <a:pt x="236487" y="2342540"/>
                  </a:lnTo>
                  <a:lnTo>
                    <a:pt x="236492" y="2337901"/>
                  </a:lnTo>
                  <a:lnTo>
                    <a:pt x="236495" y="2333262"/>
                  </a:lnTo>
                  <a:lnTo>
                    <a:pt x="236497" y="2328624"/>
                  </a:lnTo>
                  <a:lnTo>
                    <a:pt x="236497" y="2323985"/>
                  </a:lnTo>
                  <a:lnTo>
                    <a:pt x="236495" y="2319346"/>
                  </a:lnTo>
                  <a:lnTo>
                    <a:pt x="236492" y="2314708"/>
                  </a:lnTo>
                  <a:lnTo>
                    <a:pt x="236487" y="2310069"/>
                  </a:lnTo>
                  <a:lnTo>
                    <a:pt x="236481" y="2305430"/>
                  </a:lnTo>
                  <a:lnTo>
                    <a:pt x="236474" y="2300791"/>
                  </a:lnTo>
                  <a:lnTo>
                    <a:pt x="236467" y="2296153"/>
                  </a:lnTo>
                  <a:lnTo>
                    <a:pt x="236461" y="2291514"/>
                  </a:lnTo>
                  <a:lnTo>
                    <a:pt x="236455" y="2286875"/>
                  </a:lnTo>
                  <a:lnTo>
                    <a:pt x="236451" y="2282237"/>
                  </a:lnTo>
                  <a:lnTo>
                    <a:pt x="236447" y="2277598"/>
                  </a:lnTo>
                  <a:lnTo>
                    <a:pt x="236444" y="2272959"/>
                  </a:lnTo>
                  <a:lnTo>
                    <a:pt x="236442" y="2268321"/>
                  </a:lnTo>
                  <a:lnTo>
                    <a:pt x="236441" y="2263682"/>
                  </a:lnTo>
                  <a:lnTo>
                    <a:pt x="236439" y="2259043"/>
                  </a:lnTo>
                  <a:lnTo>
                    <a:pt x="236437" y="2254405"/>
                  </a:lnTo>
                  <a:lnTo>
                    <a:pt x="236434" y="2249766"/>
                  </a:lnTo>
                  <a:lnTo>
                    <a:pt x="236431" y="2245127"/>
                  </a:lnTo>
                  <a:lnTo>
                    <a:pt x="236426" y="2240488"/>
                  </a:lnTo>
                  <a:lnTo>
                    <a:pt x="236420" y="2235850"/>
                  </a:lnTo>
                  <a:lnTo>
                    <a:pt x="236413" y="2231211"/>
                  </a:lnTo>
                  <a:lnTo>
                    <a:pt x="236405" y="2226572"/>
                  </a:lnTo>
                  <a:lnTo>
                    <a:pt x="236397" y="2221934"/>
                  </a:lnTo>
                  <a:lnTo>
                    <a:pt x="236389" y="2217295"/>
                  </a:lnTo>
                  <a:lnTo>
                    <a:pt x="236381" y="2212656"/>
                  </a:lnTo>
                  <a:lnTo>
                    <a:pt x="236374" y="2208018"/>
                  </a:lnTo>
                  <a:lnTo>
                    <a:pt x="236368" y="2203379"/>
                  </a:lnTo>
                  <a:lnTo>
                    <a:pt x="236364" y="2198740"/>
                  </a:lnTo>
                  <a:lnTo>
                    <a:pt x="236360" y="2194102"/>
                  </a:lnTo>
                  <a:lnTo>
                    <a:pt x="236358" y="2189463"/>
                  </a:lnTo>
                  <a:lnTo>
                    <a:pt x="236357" y="2184824"/>
                  </a:lnTo>
                  <a:lnTo>
                    <a:pt x="236357" y="2180185"/>
                  </a:lnTo>
                  <a:lnTo>
                    <a:pt x="236357" y="2175547"/>
                  </a:lnTo>
                  <a:lnTo>
                    <a:pt x="236358" y="2170908"/>
                  </a:lnTo>
                  <a:lnTo>
                    <a:pt x="236359" y="2166269"/>
                  </a:lnTo>
                  <a:lnTo>
                    <a:pt x="236359" y="2161631"/>
                  </a:lnTo>
                  <a:lnTo>
                    <a:pt x="236358" y="2156992"/>
                  </a:lnTo>
                  <a:lnTo>
                    <a:pt x="236356" y="2152353"/>
                  </a:lnTo>
                  <a:lnTo>
                    <a:pt x="236351" y="2147715"/>
                  </a:lnTo>
                  <a:lnTo>
                    <a:pt x="236343" y="2143076"/>
                  </a:lnTo>
                  <a:lnTo>
                    <a:pt x="236332" y="2138437"/>
                  </a:lnTo>
                  <a:lnTo>
                    <a:pt x="236317" y="2133799"/>
                  </a:lnTo>
                  <a:lnTo>
                    <a:pt x="236297" y="2129160"/>
                  </a:lnTo>
                  <a:lnTo>
                    <a:pt x="236271" y="2124521"/>
                  </a:lnTo>
                  <a:lnTo>
                    <a:pt x="236239" y="2119882"/>
                  </a:lnTo>
                  <a:lnTo>
                    <a:pt x="236199" y="2115244"/>
                  </a:lnTo>
                  <a:lnTo>
                    <a:pt x="236152" y="2110605"/>
                  </a:lnTo>
                  <a:lnTo>
                    <a:pt x="236097" y="2105966"/>
                  </a:lnTo>
                  <a:lnTo>
                    <a:pt x="236036" y="2101328"/>
                  </a:lnTo>
                  <a:lnTo>
                    <a:pt x="235967" y="2096689"/>
                  </a:lnTo>
                  <a:lnTo>
                    <a:pt x="235892" y="2092050"/>
                  </a:lnTo>
                  <a:lnTo>
                    <a:pt x="235812" y="2087412"/>
                  </a:lnTo>
                  <a:lnTo>
                    <a:pt x="235729" y="2082773"/>
                  </a:lnTo>
                  <a:lnTo>
                    <a:pt x="235645" y="2078134"/>
                  </a:lnTo>
                  <a:lnTo>
                    <a:pt x="235560" y="2073496"/>
                  </a:lnTo>
                  <a:lnTo>
                    <a:pt x="235479" y="2068857"/>
                  </a:lnTo>
                  <a:lnTo>
                    <a:pt x="235402" y="2064218"/>
                  </a:lnTo>
                  <a:lnTo>
                    <a:pt x="235331" y="2059579"/>
                  </a:lnTo>
                  <a:lnTo>
                    <a:pt x="235269" y="2054941"/>
                  </a:lnTo>
                  <a:lnTo>
                    <a:pt x="235216" y="2050302"/>
                  </a:lnTo>
                  <a:lnTo>
                    <a:pt x="235173" y="2045663"/>
                  </a:lnTo>
                  <a:lnTo>
                    <a:pt x="235140" y="2041025"/>
                  </a:lnTo>
                  <a:lnTo>
                    <a:pt x="235118" y="2036386"/>
                  </a:lnTo>
                  <a:lnTo>
                    <a:pt x="235106" y="2031747"/>
                  </a:lnTo>
                  <a:lnTo>
                    <a:pt x="235104" y="2027109"/>
                  </a:lnTo>
                  <a:lnTo>
                    <a:pt x="235111" y="2022470"/>
                  </a:lnTo>
                  <a:lnTo>
                    <a:pt x="235125" y="2017831"/>
                  </a:lnTo>
                  <a:lnTo>
                    <a:pt x="235144" y="2013192"/>
                  </a:lnTo>
                  <a:lnTo>
                    <a:pt x="235167" y="2008554"/>
                  </a:lnTo>
                  <a:lnTo>
                    <a:pt x="235191" y="2003915"/>
                  </a:lnTo>
                  <a:lnTo>
                    <a:pt x="235216" y="1999276"/>
                  </a:lnTo>
                  <a:lnTo>
                    <a:pt x="235238" y="1994638"/>
                  </a:lnTo>
                  <a:lnTo>
                    <a:pt x="235258" y="1989999"/>
                  </a:lnTo>
                  <a:lnTo>
                    <a:pt x="235273" y="1985360"/>
                  </a:lnTo>
                  <a:lnTo>
                    <a:pt x="235283" y="1980722"/>
                  </a:lnTo>
                  <a:lnTo>
                    <a:pt x="235287" y="1976083"/>
                  </a:lnTo>
                  <a:lnTo>
                    <a:pt x="235284" y="1971444"/>
                  </a:lnTo>
                  <a:lnTo>
                    <a:pt x="235276" y="1966806"/>
                  </a:lnTo>
                  <a:lnTo>
                    <a:pt x="235261" y="1962167"/>
                  </a:lnTo>
                  <a:lnTo>
                    <a:pt x="235242" y="1957528"/>
                  </a:lnTo>
                  <a:lnTo>
                    <a:pt x="235219" y="1952889"/>
                  </a:lnTo>
                  <a:lnTo>
                    <a:pt x="235191" y="1948251"/>
                  </a:lnTo>
                  <a:lnTo>
                    <a:pt x="235160" y="1943612"/>
                  </a:lnTo>
                  <a:lnTo>
                    <a:pt x="235126" y="1938973"/>
                  </a:lnTo>
                  <a:lnTo>
                    <a:pt x="235089" y="1934335"/>
                  </a:lnTo>
                  <a:lnTo>
                    <a:pt x="235049" y="1929696"/>
                  </a:lnTo>
                  <a:lnTo>
                    <a:pt x="235006" y="1925057"/>
                  </a:lnTo>
                  <a:lnTo>
                    <a:pt x="234962" y="1920419"/>
                  </a:lnTo>
                  <a:lnTo>
                    <a:pt x="234916" y="1915780"/>
                  </a:lnTo>
                  <a:lnTo>
                    <a:pt x="234869" y="1911141"/>
                  </a:lnTo>
                  <a:lnTo>
                    <a:pt x="234823" y="1906503"/>
                  </a:lnTo>
                  <a:lnTo>
                    <a:pt x="234778" y="1901864"/>
                  </a:lnTo>
                  <a:lnTo>
                    <a:pt x="234736" y="1897225"/>
                  </a:lnTo>
                  <a:lnTo>
                    <a:pt x="234698" y="1892586"/>
                  </a:lnTo>
                  <a:lnTo>
                    <a:pt x="234664" y="1887948"/>
                  </a:lnTo>
                  <a:lnTo>
                    <a:pt x="234635" y="1883309"/>
                  </a:lnTo>
                  <a:lnTo>
                    <a:pt x="234611" y="1878670"/>
                  </a:lnTo>
                  <a:lnTo>
                    <a:pt x="234589" y="1874032"/>
                  </a:lnTo>
                  <a:lnTo>
                    <a:pt x="234568" y="1869393"/>
                  </a:lnTo>
                  <a:lnTo>
                    <a:pt x="234546" y="1864754"/>
                  </a:lnTo>
                  <a:lnTo>
                    <a:pt x="234521" y="1860116"/>
                  </a:lnTo>
                  <a:lnTo>
                    <a:pt x="234488" y="1855477"/>
                  </a:lnTo>
                  <a:lnTo>
                    <a:pt x="234446" y="1850838"/>
                  </a:lnTo>
                  <a:lnTo>
                    <a:pt x="234393" y="1846200"/>
                  </a:lnTo>
                  <a:lnTo>
                    <a:pt x="234327" y="1841561"/>
                  </a:lnTo>
                  <a:lnTo>
                    <a:pt x="234246" y="1836922"/>
                  </a:lnTo>
                  <a:lnTo>
                    <a:pt x="234150" y="1832283"/>
                  </a:lnTo>
                  <a:lnTo>
                    <a:pt x="234042" y="1827645"/>
                  </a:lnTo>
                  <a:lnTo>
                    <a:pt x="233924" y="1823006"/>
                  </a:lnTo>
                  <a:lnTo>
                    <a:pt x="233798" y="1818367"/>
                  </a:lnTo>
                  <a:lnTo>
                    <a:pt x="233668" y="1813729"/>
                  </a:lnTo>
                  <a:lnTo>
                    <a:pt x="233537" y="1809090"/>
                  </a:lnTo>
                  <a:lnTo>
                    <a:pt x="233408" y="1804451"/>
                  </a:lnTo>
                  <a:lnTo>
                    <a:pt x="233283" y="1799813"/>
                  </a:lnTo>
                  <a:lnTo>
                    <a:pt x="233165" y="1795174"/>
                  </a:lnTo>
                  <a:lnTo>
                    <a:pt x="233054" y="1790535"/>
                  </a:lnTo>
                  <a:lnTo>
                    <a:pt x="232951" y="1785897"/>
                  </a:lnTo>
                  <a:lnTo>
                    <a:pt x="232853" y="1781258"/>
                  </a:lnTo>
                  <a:lnTo>
                    <a:pt x="232759" y="1776619"/>
                  </a:lnTo>
                  <a:lnTo>
                    <a:pt x="232665" y="1771980"/>
                  </a:lnTo>
                  <a:lnTo>
                    <a:pt x="232570" y="1767342"/>
                  </a:lnTo>
                  <a:lnTo>
                    <a:pt x="232469" y="1762703"/>
                  </a:lnTo>
                  <a:lnTo>
                    <a:pt x="232359" y="1758064"/>
                  </a:lnTo>
                  <a:lnTo>
                    <a:pt x="232238" y="1753426"/>
                  </a:lnTo>
                  <a:lnTo>
                    <a:pt x="232104" y="1748787"/>
                  </a:lnTo>
                  <a:lnTo>
                    <a:pt x="231955" y="1744148"/>
                  </a:lnTo>
                  <a:lnTo>
                    <a:pt x="231788" y="1739510"/>
                  </a:lnTo>
                  <a:lnTo>
                    <a:pt x="231606" y="1734871"/>
                  </a:lnTo>
                  <a:lnTo>
                    <a:pt x="231411" y="1730232"/>
                  </a:lnTo>
                  <a:lnTo>
                    <a:pt x="231204" y="1725593"/>
                  </a:lnTo>
                  <a:lnTo>
                    <a:pt x="230987" y="1720955"/>
                  </a:lnTo>
                  <a:lnTo>
                    <a:pt x="230765" y="1716316"/>
                  </a:lnTo>
                  <a:lnTo>
                    <a:pt x="230540" y="1711677"/>
                  </a:lnTo>
                  <a:lnTo>
                    <a:pt x="230316" y="1707039"/>
                  </a:lnTo>
                  <a:lnTo>
                    <a:pt x="230097" y="1702400"/>
                  </a:lnTo>
                  <a:lnTo>
                    <a:pt x="229888" y="1697761"/>
                  </a:lnTo>
                  <a:lnTo>
                    <a:pt x="229692" y="1693123"/>
                  </a:lnTo>
                  <a:lnTo>
                    <a:pt x="229510" y="1688484"/>
                  </a:lnTo>
                  <a:lnTo>
                    <a:pt x="229345" y="1683845"/>
                  </a:lnTo>
                  <a:lnTo>
                    <a:pt x="229197" y="1679207"/>
                  </a:lnTo>
                  <a:lnTo>
                    <a:pt x="229064" y="1674568"/>
                  </a:lnTo>
                  <a:lnTo>
                    <a:pt x="228945" y="1669929"/>
                  </a:lnTo>
                  <a:lnTo>
                    <a:pt x="228837" y="1665290"/>
                  </a:lnTo>
                  <a:lnTo>
                    <a:pt x="228737" y="1660652"/>
                  </a:lnTo>
                  <a:lnTo>
                    <a:pt x="228640" y="1656013"/>
                  </a:lnTo>
                  <a:lnTo>
                    <a:pt x="228543" y="1651374"/>
                  </a:lnTo>
                  <a:lnTo>
                    <a:pt x="228439" y="1646736"/>
                  </a:lnTo>
                  <a:lnTo>
                    <a:pt x="228325" y="1642097"/>
                  </a:lnTo>
                  <a:lnTo>
                    <a:pt x="228196" y="1637458"/>
                  </a:lnTo>
                  <a:lnTo>
                    <a:pt x="228051" y="1632820"/>
                  </a:lnTo>
                  <a:lnTo>
                    <a:pt x="227887" y="1628181"/>
                  </a:lnTo>
                  <a:lnTo>
                    <a:pt x="227702" y="1623542"/>
                  </a:lnTo>
                  <a:lnTo>
                    <a:pt x="227496" y="1618904"/>
                  </a:lnTo>
                  <a:lnTo>
                    <a:pt x="227269" y="1614265"/>
                  </a:lnTo>
                  <a:lnTo>
                    <a:pt x="227020" y="1609626"/>
                  </a:lnTo>
                  <a:lnTo>
                    <a:pt x="226750" y="1604987"/>
                  </a:lnTo>
                  <a:lnTo>
                    <a:pt x="226457" y="1600349"/>
                  </a:lnTo>
                  <a:lnTo>
                    <a:pt x="226142" y="1595710"/>
                  </a:lnTo>
                  <a:lnTo>
                    <a:pt x="225805" y="1591071"/>
                  </a:lnTo>
                  <a:lnTo>
                    <a:pt x="225445" y="1586433"/>
                  </a:lnTo>
                  <a:lnTo>
                    <a:pt x="225061" y="1581794"/>
                  </a:lnTo>
                  <a:lnTo>
                    <a:pt x="224653" y="1577155"/>
                  </a:lnTo>
                  <a:lnTo>
                    <a:pt x="224220" y="1572517"/>
                  </a:lnTo>
                  <a:lnTo>
                    <a:pt x="223762" y="1567878"/>
                  </a:lnTo>
                  <a:lnTo>
                    <a:pt x="223280" y="1563239"/>
                  </a:lnTo>
                  <a:lnTo>
                    <a:pt x="222777" y="1558601"/>
                  </a:lnTo>
                  <a:lnTo>
                    <a:pt x="222254" y="1553962"/>
                  </a:lnTo>
                  <a:lnTo>
                    <a:pt x="221717" y="1549323"/>
                  </a:lnTo>
                  <a:lnTo>
                    <a:pt x="221171" y="1544684"/>
                  </a:lnTo>
                  <a:lnTo>
                    <a:pt x="220621" y="1540046"/>
                  </a:lnTo>
                  <a:lnTo>
                    <a:pt x="220070" y="1535407"/>
                  </a:lnTo>
                  <a:lnTo>
                    <a:pt x="219522" y="1530768"/>
                  </a:lnTo>
                  <a:lnTo>
                    <a:pt x="218976" y="1526130"/>
                  </a:lnTo>
                  <a:lnTo>
                    <a:pt x="218432" y="1521491"/>
                  </a:lnTo>
                  <a:lnTo>
                    <a:pt x="217888" y="1516852"/>
                  </a:lnTo>
                  <a:lnTo>
                    <a:pt x="217339" y="1512214"/>
                  </a:lnTo>
                  <a:lnTo>
                    <a:pt x="216775" y="1507575"/>
                  </a:lnTo>
                  <a:lnTo>
                    <a:pt x="216189" y="1502936"/>
                  </a:lnTo>
                  <a:lnTo>
                    <a:pt x="215571" y="1498298"/>
                  </a:lnTo>
                  <a:lnTo>
                    <a:pt x="214914" y="1493659"/>
                  </a:lnTo>
                  <a:lnTo>
                    <a:pt x="214210" y="1489020"/>
                  </a:lnTo>
                  <a:lnTo>
                    <a:pt x="213455" y="1484381"/>
                  </a:lnTo>
                  <a:lnTo>
                    <a:pt x="212646" y="1479743"/>
                  </a:lnTo>
                  <a:lnTo>
                    <a:pt x="211781" y="1475104"/>
                  </a:lnTo>
                  <a:lnTo>
                    <a:pt x="210866" y="1470465"/>
                  </a:lnTo>
                  <a:lnTo>
                    <a:pt x="209903" y="1465827"/>
                  </a:lnTo>
                  <a:lnTo>
                    <a:pt x="208899" y="1461188"/>
                  </a:lnTo>
                  <a:lnTo>
                    <a:pt x="207869" y="1456549"/>
                  </a:lnTo>
                  <a:lnTo>
                    <a:pt x="206823" y="1451911"/>
                  </a:lnTo>
                  <a:lnTo>
                    <a:pt x="205772" y="1447272"/>
                  </a:lnTo>
                  <a:lnTo>
                    <a:pt x="204724" y="1442633"/>
                  </a:lnTo>
                  <a:lnTo>
                    <a:pt x="203686" y="1437994"/>
                  </a:lnTo>
                  <a:lnTo>
                    <a:pt x="202663" y="1433356"/>
                  </a:lnTo>
                  <a:lnTo>
                    <a:pt x="201658" y="1428717"/>
                  </a:lnTo>
                  <a:lnTo>
                    <a:pt x="200667" y="1424078"/>
                  </a:lnTo>
                  <a:lnTo>
                    <a:pt x="199689" y="1419440"/>
                  </a:lnTo>
                  <a:lnTo>
                    <a:pt x="198713" y="1414801"/>
                  </a:lnTo>
                  <a:lnTo>
                    <a:pt x="197729" y="1410162"/>
                  </a:lnTo>
                  <a:lnTo>
                    <a:pt x="196723" y="1405524"/>
                  </a:lnTo>
                  <a:lnTo>
                    <a:pt x="195685" y="1400885"/>
                  </a:lnTo>
                  <a:lnTo>
                    <a:pt x="194600" y="1396246"/>
                  </a:lnTo>
                  <a:lnTo>
                    <a:pt x="193460" y="1391608"/>
                  </a:lnTo>
                  <a:lnTo>
                    <a:pt x="192255" y="1386969"/>
                  </a:lnTo>
                  <a:lnTo>
                    <a:pt x="190981" y="1382330"/>
                  </a:lnTo>
                  <a:lnTo>
                    <a:pt x="189636" y="1377691"/>
                  </a:lnTo>
                  <a:lnTo>
                    <a:pt x="188221" y="1373053"/>
                  </a:lnTo>
                  <a:lnTo>
                    <a:pt x="186736" y="1368414"/>
                  </a:lnTo>
                  <a:lnTo>
                    <a:pt x="185198" y="1363775"/>
                  </a:lnTo>
                  <a:lnTo>
                    <a:pt x="183618" y="1359137"/>
                  </a:lnTo>
                  <a:lnTo>
                    <a:pt x="182007" y="1354498"/>
                  </a:lnTo>
                  <a:lnTo>
                    <a:pt x="180375" y="1349859"/>
                  </a:lnTo>
                  <a:lnTo>
                    <a:pt x="178731" y="1345221"/>
                  </a:lnTo>
                  <a:lnTo>
                    <a:pt x="177080" y="1340582"/>
                  </a:lnTo>
                  <a:lnTo>
                    <a:pt x="175424" y="1335943"/>
                  </a:lnTo>
                  <a:lnTo>
                    <a:pt x="173762" y="1331305"/>
                  </a:lnTo>
                  <a:lnTo>
                    <a:pt x="172093" y="1326666"/>
                  </a:lnTo>
                  <a:lnTo>
                    <a:pt x="170409" y="1322027"/>
                  </a:lnTo>
                  <a:lnTo>
                    <a:pt x="168707" y="1317388"/>
                  </a:lnTo>
                  <a:lnTo>
                    <a:pt x="166984" y="1312750"/>
                  </a:lnTo>
                  <a:lnTo>
                    <a:pt x="165240" y="1308111"/>
                  </a:lnTo>
                  <a:lnTo>
                    <a:pt x="163479" y="1303472"/>
                  </a:lnTo>
                  <a:lnTo>
                    <a:pt x="161705" y="1298834"/>
                  </a:lnTo>
                  <a:lnTo>
                    <a:pt x="159927" y="1294195"/>
                  </a:lnTo>
                  <a:lnTo>
                    <a:pt x="158156" y="1289556"/>
                  </a:lnTo>
                  <a:lnTo>
                    <a:pt x="156401" y="1284918"/>
                  </a:lnTo>
                  <a:lnTo>
                    <a:pt x="154672" y="1280279"/>
                  </a:lnTo>
                  <a:lnTo>
                    <a:pt x="152980" y="1275640"/>
                  </a:lnTo>
                  <a:lnTo>
                    <a:pt x="151328" y="1271002"/>
                  </a:lnTo>
                  <a:lnTo>
                    <a:pt x="149711" y="1266363"/>
                  </a:lnTo>
                  <a:lnTo>
                    <a:pt x="148122" y="1261724"/>
                  </a:lnTo>
                  <a:lnTo>
                    <a:pt x="146549" y="1257085"/>
                  </a:lnTo>
                  <a:lnTo>
                    <a:pt x="144976" y="1252447"/>
                  </a:lnTo>
                  <a:lnTo>
                    <a:pt x="143386" y="1247808"/>
                  </a:lnTo>
                  <a:lnTo>
                    <a:pt x="141758" y="1243169"/>
                  </a:lnTo>
                  <a:lnTo>
                    <a:pt x="140073" y="1238531"/>
                  </a:lnTo>
                  <a:lnTo>
                    <a:pt x="138314" y="1233892"/>
                  </a:lnTo>
                  <a:lnTo>
                    <a:pt x="136457" y="1229253"/>
                  </a:lnTo>
                  <a:lnTo>
                    <a:pt x="134493" y="1224615"/>
                  </a:lnTo>
                  <a:lnTo>
                    <a:pt x="132421" y="1219976"/>
                  </a:lnTo>
                  <a:lnTo>
                    <a:pt x="130243" y="1215337"/>
                  </a:lnTo>
                  <a:lnTo>
                    <a:pt x="127964" y="1210699"/>
                  </a:lnTo>
                  <a:lnTo>
                    <a:pt x="125592" y="1206060"/>
                  </a:lnTo>
                  <a:lnTo>
                    <a:pt x="123138" y="1201421"/>
                  </a:lnTo>
                  <a:lnTo>
                    <a:pt x="120614" y="1196782"/>
                  </a:lnTo>
                  <a:lnTo>
                    <a:pt x="118033" y="1192144"/>
                  </a:lnTo>
                  <a:lnTo>
                    <a:pt x="115406" y="1187505"/>
                  </a:lnTo>
                  <a:lnTo>
                    <a:pt x="112741" y="1182866"/>
                  </a:lnTo>
                  <a:lnTo>
                    <a:pt x="110047" y="1178228"/>
                  </a:lnTo>
                  <a:lnTo>
                    <a:pt x="107331" y="1173589"/>
                  </a:lnTo>
                  <a:lnTo>
                    <a:pt x="104596" y="1168950"/>
                  </a:lnTo>
                  <a:lnTo>
                    <a:pt x="101845" y="1164312"/>
                  </a:lnTo>
                  <a:lnTo>
                    <a:pt x="99080" y="1159673"/>
                  </a:lnTo>
                  <a:lnTo>
                    <a:pt x="96303" y="1155034"/>
                  </a:lnTo>
                  <a:lnTo>
                    <a:pt x="93520" y="1150395"/>
                  </a:lnTo>
                  <a:lnTo>
                    <a:pt x="90734" y="1145757"/>
                  </a:lnTo>
                  <a:lnTo>
                    <a:pt x="87953" y="1141118"/>
                  </a:lnTo>
                  <a:lnTo>
                    <a:pt x="85185" y="1136479"/>
                  </a:lnTo>
                  <a:lnTo>
                    <a:pt x="82439" y="1131841"/>
                  </a:lnTo>
                  <a:lnTo>
                    <a:pt x="79720" y="1127202"/>
                  </a:lnTo>
                  <a:lnTo>
                    <a:pt x="77034" y="1122563"/>
                  </a:lnTo>
                  <a:lnTo>
                    <a:pt x="74382" y="1117925"/>
                  </a:lnTo>
                  <a:lnTo>
                    <a:pt x="71766" y="1113286"/>
                  </a:lnTo>
                  <a:lnTo>
                    <a:pt x="69185" y="1108647"/>
                  </a:lnTo>
                  <a:lnTo>
                    <a:pt x="66639" y="1104009"/>
                  </a:lnTo>
                  <a:lnTo>
                    <a:pt x="64123" y="1099370"/>
                  </a:lnTo>
                  <a:lnTo>
                    <a:pt x="61637" y="1094731"/>
                  </a:lnTo>
                  <a:lnTo>
                    <a:pt x="59178" y="1090092"/>
                  </a:lnTo>
                  <a:lnTo>
                    <a:pt x="56750" y="1085454"/>
                  </a:lnTo>
                  <a:lnTo>
                    <a:pt x="54351" y="1080815"/>
                  </a:lnTo>
                  <a:lnTo>
                    <a:pt x="51985" y="1076176"/>
                  </a:lnTo>
                  <a:lnTo>
                    <a:pt x="49659" y="1071538"/>
                  </a:lnTo>
                  <a:lnTo>
                    <a:pt x="47378" y="1066899"/>
                  </a:lnTo>
                  <a:lnTo>
                    <a:pt x="45149" y="1062260"/>
                  </a:lnTo>
                  <a:lnTo>
                    <a:pt x="42981" y="1057622"/>
                  </a:lnTo>
                  <a:lnTo>
                    <a:pt x="40880" y="1052983"/>
                  </a:lnTo>
                  <a:lnTo>
                    <a:pt x="38853" y="1048344"/>
                  </a:lnTo>
                  <a:lnTo>
                    <a:pt x="36907" y="1043706"/>
                  </a:lnTo>
                  <a:lnTo>
                    <a:pt x="35050" y="1039067"/>
                  </a:lnTo>
                  <a:lnTo>
                    <a:pt x="33271" y="1034428"/>
                  </a:lnTo>
                  <a:lnTo>
                    <a:pt x="31567" y="1029789"/>
                  </a:lnTo>
                  <a:lnTo>
                    <a:pt x="29927" y="1025151"/>
                  </a:lnTo>
                  <a:lnTo>
                    <a:pt x="28338" y="1020512"/>
                  </a:lnTo>
                  <a:lnTo>
                    <a:pt x="26784" y="1015873"/>
                  </a:lnTo>
                  <a:lnTo>
                    <a:pt x="25248" y="1011235"/>
                  </a:lnTo>
                  <a:lnTo>
                    <a:pt x="23709" y="1006596"/>
                  </a:lnTo>
                  <a:lnTo>
                    <a:pt x="22150" y="1001957"/>
                  </a:lnTo>
                  <a:lnTo>
                    <a:pt x="20553" y="997319"/>
                  </a:lnTo>
                  <a:lnTo>
                    <a:pt x="18903" y="992680"/>
                  </a:lnTo>
                  <a:lnTo>
                    <a:pt x="17202" y="988041"/>
                  </a:lnTo>
                  <a:lnTo>
                    <a:pt x="15456" y="983403"/>
                  </a:lnTo>
                  <a:lnTo>
                    <a:pt x="13680" y="978764"/>
                  </a:lnTo>
                  <a:lnTo>
                    <a:pt x="11895" y="974125"/>
                  </a:lnTo>
                  <a:lnTo>
                    <a:pt x="10128" y="969486"/>
                  </a:lnTo>
                  <a:lnTo>
                    <a:pt x="8412" y="964848"/>
                  </a:lnTo>
                  <a:lnTo>
                    <a:pt x="6779" y="960209"/>
                  </a:lnTo>
                  <a:lnTo>
                    <a:pt x="5263" y="955570"/>
                  </a:lnTo>
                  <a:lnTo>
                    <a:pt x="3898" y="950932"/>
                  </a:lnTo>
                  <a:lnTo>
                    <a:pt x="2730" y="946293"/>
                  </a:lnTo>
                  <a:lnTo>
                    <a:pt x="1761" y="941654"/>
                  </a:lnTo>
                  <a:lnTo>
                    <a:pt x="1001" y="937016"/>
                  </a:lnTo>
                  <a:lnTo>
                    <a:pt x="456" y="932377"/>
                  </a:lnTo>
                  <a:lnTo>
                    <a:pt x="124" y="927738"/>
                  </a:lnTo>
                  <a:lnTo>
                    <a:pt x="0" y="923100"/>
                  </a:lnTo>
                  <a:lnTo>
                    <a:pt x="75" y="918461"/>
                  </a:lnTo>
                  <a:lnTo>
                    <a:pt x="338" y="913822"/>
                  </a:lnTo>
                  <a:lnTo>
                    <a:pt x="776" y="909183"/>
                  </a:lnTo>
                  <a:lnTo>
                    <a:pt x="1378" y="904545"/>
                  </a:lnTo>
                  <a:lnTo>
                    <a:pt x="2141" y="899906"/>
                  </a:lnTo>
                  <a:lnTo>
                    <a:pt x="3033" y="895267"/>
                  </a:lnTo>
                  <a:lnTo>
                    <a:pt x="4039" y="890629"/>
                  </a:lnTo>
                  <a:lnTo>
                    <a:pt x="5141" y="885990"/>
                  </a:lnTo>
                  <a:lnTo>
                    <a:pt x="6323" y="881351"/>
                  </a:lnTo>
                  <a:lnTo>
                    <a:pt x="7568" y="876713"/>
                  </a:lnTo>
                  <a:lnTo>
                    <a:pt x="8859" y="872074"/>
                  </a:lnTo>
                  <a:lnTo>
                    <a:pt x="10182" y="867435"/>
                  </a:lnTo>
                  <a:lnTo>
                    <a:pt x="11524" y="862796"/>
                  </a:lnTo>
                  <a:lnTo>
                    <a:pt x="12879" y="858158"/>
                  </a:lnTo>
                  <a:lnTo>
                    <a:pt x="14244" y="853519"/>
                  </a:lnTo>
                  <a:lnTo>
                    <a:pt x="15627" y="848880"/>
                  </a:lnTo>
                  <a:lnTo>
                    <a:pt x="17039" y="844242"/>
                  </a:lnTo>
                  <a:lnTo>
                    <a:pt x="18500" y="839603"/>
                  </a:lnTo>
                  <a:lnTo>
                    <a:pt x="20033" y="834964"/>
                  </a:lnTo>
                  <a:lnTo>
                    <a:pt x="21663" y="830326"/>
                  </a:lnTo>
                  <a:lnTo>
                    <a:pt x="23417" y="825687"/>
                  </a:lnTo>
                  <a:lnTo>
                    <a:pt x="25320" y="821048"/>
                  </a:lnTo>
                  <a:lnTo>
                    <a:pt x="27392" y="816410"/>
                  </a:lnTo>
                  <a:lnTo>
                    <a:pt x="29650" y="811771"/>
                  </a:lnTo>
                  <a:lnTo>
                    <a:pt x="32124" y="807132"/>
                  </a:lnTo>
                  <a:lnTo>
                    <a:pt x="34793" y="802493"/>
                  </a:lnTo>
                  <a:lnTo>
                    <a:pt x="37645" y="797855"/>
                  </a:lnTo>
                  <a:lnTo>
                    <a:pt x="40664" y="793216"/>
                  </a:lnTo>
                  <a:lnTo>
                    <a:pt x="43826" y="788577"/>
                  </a:lnTo>
                  <a:lnTo>
                    <a:pt x="47105" y="783939"/>
                  </a:lnTo>
                  <a:lnTo>
                    <a:pt x="50471" y="779300"/>
                  </a:lnTo>
                  <a:lnTo>
                    <a:pt x="53891" y="774661"/>
                  </a:lnTo>
                  <a:lnTo>
                    <a:pt x="57334" y="770023"/>
                  </a:lnTo>
                  <a:lnTo>
                    <a:pt x="60770" y="765384"/>
                  </a:lnTo>
                  <a:lnTo>
                    <a:pt x="64166" y="760745"/>
                  </a:lnTo>
                  <a:lnTo>
                    <a:pt x="67499" y="756107"/>
                  </a:lnTo>
                  <a:lnTo>
                    <a:pt x="70754" y="751468"/>
                  </a:lnTo>
                  <a:lnTo>
                    <a:pt x="73922" y="746829"/>
                  </a:lnTo>
                  <a:lnTo>
                    <a:pt x="76996" y="742190"/>
                  </a:lnTo>
                  <a:lnTo>
                    <a:pt x="79976" y="737552"/>
                  </a:lnTo>
                  <a:lnTo>
                    <a:pt x="82867" y="732913"/>
                  </a:lnTo>
                  <a:lnTo>
                    <a:pt x="85675" y="728274"/>
                  </a:lnTo>
                  <a:lnTo>
                    <a:pt x="88413" y="723636"/>
                  </a:lnTo>
                  <a:lnTo>
                    <a:pt x="91092" y="718997"/>
                  </a:lnTo>
                  <a:lnTo>
                    <a:pt x="93725" y="714358"/>
                  </a:lnTo>
                  <a:lnTo>
                    <a:pt x="96332" y="709720"/>
                  </a:lnTo>
                  <a:lnTo>
                    <a:pt x="98929" y="705081"/>
                  </a:lnTo>
                  <a:lnTo>
                    <a:pt x="101527" y="700442"/>
                  </a:lnTo>
                  <a:lnTo>
                    <a:pt x="104140" y="695804"/>
                  </a:lnTo>
                  <a:lnTo>
                    <a:pt x="106778" y="691165"/>
                  </a:lnTo>
                  <a:lnTo>
                    <a:pt x="109449" y="686526"/>
                  </a:lnTo>
                  <a:lnTo>
                    <a:pt x="112160" y="681887"/>
                  </a:lnTo>
                  <a:lnTo>
                    <a:pt x="114914" y="677249"/>
                  </a:lnTo>
                  <a:lnTo>
                    <a:pt x="117713" y="672610"/>
                  </a:lnTo>
                  <a:lnTo>
                    <a:pt x="120559" y="667971"/>
                  </a:lnTo>
                  <a:lnTo>
                    <a:pt x="123441" y="663333"/>
                  </a:lnTo>
                  <a:lnTo>
                    <a:pt x="126350" y="658694"/>
                  </a:lnTo>
                  <a:lnTo>
                    <a:pt x="129270" y="654055"/>
                  </a:lnTo>
                  <a:lnTo>
                    <a:pt x="132187" y="649417"/>
                  </a:lnTo>
                  <a:lnTo>
                    <a:pt x="135082" y="644778"/>
                  </a:lnTo>
                  <a:lnTo>
                    <a:pt x="137935" y="640139"/>
                  </a:lnTo>
                  <a:lnTo>
                    <a:pt x="140726" y="635501"/>
                  </a:lnTo>
                  <a:lnTo>
                    <a:pt x="143437" y="630862"/>
                  </a:lnTo>
                  <a:lnTo>
                    <a:pt x="146051" y="626223"/>
                  </a:lnTo>
                  <a:lnTo>
                    <a:pt x="148545" y="621584"/>
                  </a:lnTo>
                  <a:lnTo>
                    <a:pt x="150914" y="616946"/>
                  </a:lnTo>
                  <a:lnTo>
                    <a:pt x="153161" y="612307"/>
                  </a:lnTo>
                  <a:lnTo>
                    <a:pt x="155288" y="607668"/>
                  </a:lnTo>
                  <a:lnTo>
                    <a:pt x="157302" y="603030"/>
                  </a:lnTo>
                  <a:lnTo>
                    <a:pt x="159211" y="598391"/>
                  </a:lnTo>
                  <a:lnTo>
                    <a:pt x="161028" y="593752"/>
                  </a:lnTo>
                  <a:lnTo>
                    <a:pt x="162764" y="589114"/>
                  </a:lnTo>
                  <a:lnTo>
                    <a:pt x="164432" y="584475"/>
                  </a:lnTo>
                  <a:lnTo>
                    <a:pt x="166044" y="579836"/>
                  </a:lnTo>
                  <a:lnTo>
                    <a:pt x="167611" y="575197"/>
                  </a:lnTo>
                  <a:lnTo>
                    <a:pt x="169146" y="570559"/>
                  </a:lnTo>
                  <a:lnTo>
                    <a:pt x="170661" y="565920"/>
                  </a:lnTo>
                  <a:lnTo>
                    <a:pt x="172165" y="561281"/>
                  </a:lnTo>
                  <a:lnTo>
                    <a:pt x="173669" y="556643"/>
                  </a:lnTo>
                  <a:lnTo>
                    <a:pt x="175181" y="552004"/>
                  </a:lnTo>
                  <a:lnTo>
                    <a:pt x="176709" y="547365"/>
                  </a:lnTo>
                  <a:lnTo>
                    <a:pt x="178263" y="542727"/>
                  </a:lnTo>
                  <a:lnTo>
                    <a:pt x="179848" y="538088"/>
                  </a:lnTo>
                  <a:lnTo>
                    <a:pt x="181471" y="533449"/>
                  </a:lnTo>
                  <a:lnTo>
                    <a:pt x="183135" y="528811"/>
                  </a:lnTo>
                  <a:lnTo>
                    <a:pt x="184839" y="524172"/>
                  </a:lnTo>
                  <a:lnTo>
                    <a:pt x="186577" y="519533"/>
                  </a:lnTo>
                  <a:lnTo>
                    <a:pt x="188339" y="514894"/>
                  </a:lnTo>
                  <a:lnTo>
                    <a:pt x="190114" y="510256"/>
                  </a:lnTo>
                  <a:lnTo>
                    <a:pt x="191888" y="505617"/>
                  </a:lnTo>
                  <a:lnTo>
                    <a:pt x="193648" y="500978"/>
                  </a:lnTo>
                  <a:lnTo>
                    <a:pt x="195377" y="496340"/>
                  </a:lnTo>
                  <a:lnTo>
                    <a:pt x="197059" y="491701"/>
                  </a:lnTo>
                  <a:lnTo>
                    <a:pt x="198683" y="487062"/>
                  </a:lnTo>
                  <a:lnTo>
                    <a:pt x="200231" y="482424"/>
                  </a:lnTo>
                  <a:lnTo>
                    <a:pt x="201693" y="477785"/>
                  </a:lnTo>
                  <a:lnTo>
                    <a:pt x="203071" y="473146"/>
                  </a:lnTo>
                  <a:lnTo>
                    <a:pt x="204362" y="468508"/>
                  </a:lnTo>
                  <a:lnTo>
                    <a:pt x="205570" y="463869"/>
                  </a:lnTo>
                  <a:lnTo>
                    <a:pt x="206698" y="459230"/>
                  </a:lnTo>
                  <a:lnTo>
                    <a:pt x="207754" y="454591"/>
                  </a:lnTo>
                  <a:lnTo>
                    <a:pt x="208744" y="449953"/>
                  </a:lnTo>
                  <a:lnTo>
                    <a:pt x="209678" y="445314"/>
                  </a:lnTo>
                  <a:lnTo>
                    <a:pt x="210562" y="440675"/>
                  </a:lnTo>
                  <a:lnTo>
                    <a:pt x="211403" y="436037"/>
                  </a:lnTo>
                  <a:lnTo>
                    <a:pt x="212209" y="431398"/>
                  </a:lnTo>
                  <a:lnTo>
                    <a:pt x="212986" y="426759"/>
                  </a:lnTo>
                  <a:lnTo>
                    <a:pt x="213740" y="422121"/>
                  </a:lnTo>
                  <a:lnTo>
                    <a:pt x="214473" y="417482"/>
                  </a:lnTo>
                  <a:lnTo>
                    <a:pt x="215189" y="412843"/>
                  </a:lnTo>
                  <a:lnTo>
                    <a:pt x="215890" y="408205"/>
                  </a:lnTo>
                  <a:lnTo>
                    <a:pt x="216576" y="403566"/>
                  </a:lnTo>
                  <a:lnTo>
                    <a:pt x="217250" y="398927"/>
                  </a:lnTo>
                  <a:lnTo>
                    <a:pt x="217912" y="394288"/>
                  </a:lnTo>
                  <a:lnTo>
                    <a:pt x="218562" y="389650"/>
                  </a:lnTo>
                  <a:lnTo>
                    <a:pt x="219199" y="385011"/>
                  </a:lnTo>
                  <a:lnTo>
                    <a:pt x="219823" y="380372"/>
                  </a:lnTo>
                  <a:lnTo>
                    <a:pt x="220432" y="375734"/>
                  </a:lnTo>
                  <a:lnTo>
                    <a:pt x="221026" y="371095"/>
                  </a:lnTo>
                  <a:lnTo>
                    <a:pt x="221603" y="366456"/>
                  </a:lnTo>
                  <a:lnTo>
                    <a:pt x="222160" y="361818"/>
                  </a:lnTo>
                  <a:lnTo>
                    <a:pt x="222695" y="357179"/>
                  </a:lnTo>
                  <a:lnTo>
                    <a:pt x="223208" y="352540"/>
                  </a:lnTo>
                  <a:lnTo>
                    <a:pt x="223697" y="347902"/>
                  </a:lnTo>
                  <a:lnTo>
                    <a:pt x="224161" y="343263"/>
                  </a:lnTo>
                  <a:lnTo>
                    <a:pt x="224600" y="338624"/>
                  </a:lnTo>
                  <a:lnTo>
                    <a:pt x="225017" y="333985"/>
                  </a:lnTo>
                  <a:lnTo>
                    <a:pt x="225414" y="329347"/>
                  </a:lnTo>
                  <a:lnTo>
                    <a:pt x="225794" y="324708"/>
                  </a:lnTo>
                  <a:lnTo>
                    <a:pt x="226160" y="320069"/>
                  </a:lnTo>
                  <a:lnTo>
                    <a:pt x="226516" y="315431"/>
                  </a:lnTo>
                  <a:lnTo>
                    <a:pt x="226864" y="310792"/>
                  </a:lnTo>
                  <a:lnTo>
                    <a:pt x="227208" y="306153"/>
                  </a:lnTo>
                  <a:lnTo>
                    <a:pt x="227550" y="301515"/>
                  </a:lnTo>
                  <a:lnTo>
                    <a:pt x="227894" y="296876"/>
                  </a:lnTo>
                  <a:lnTo>
                    <a:pt x="228242" y="292237"/>
                  </a:lnTo>
                  <a:lnTo>
                    <a:pt x="228594" y="287598"/>
                  </a:lnTo>
                  <a:lnTo>
                    <a:pt x="228950" y="282960"/>
                  </a:lnTo>
                  <a:lnTo>
                    <a:pt x="229309" y="278321"/>
                  </a:lnTo>
                  <a:lnTo>
                    <a:pt x="229669" y="273682"/>
                  </a:lnTo>
                  <a:lnTo>
                    <a:pt x="230027" y="269044"/>
                  </a:lnTo>
                  <a:lnTo>
                    <a:pt x="230381" y="264405"/>
                  </a:lnTo>
                  <a:lnTo>
                    <a:pt x="230726" y="259766"/>
                  </a:lnTo>
                  <a:lnTo>
                    <a:pt x="231060" y="255128"/>
                  </a:lnTo>
                  <a:lnTo>
                    <a:pt x="231379" y="250489"/>
                  </a:lnTo>
                  <a:lnTo>
                    <a:pt x="231680" y="245850"/>
                  </a:lnTo>
                  <a:lnTo>
                    <a:pt x="231962" y="241212"/>
                  </a:lnTo>
                  <a:lnTo>
                    <a:pt x="232224" y="236573"/>
                  </a:lnTo>
                  <a:lnTo>
                    <a:pt x="232466" y="231934"/>
                  </a:lnTo>
                  <a:lnTo>
                    <a:pt x="232689" y="227295"/>
                  </a:lnTo>
                  <a:lnTo>
                    <a:pt x="232892" y="222657"/>
                  </a:lnTo>
                  <a:lnTo>
                    <a:pt x="233076" y="218018"/>
                  </a:lnTo>
                  <a:lnTo>
                    <a:pt x="233241" y="213379"/>
                  </a:lnTo>
                  <a:lnTo>
                    <a:pt x="233388" y="208741"/>
                  </a:lnTo>
                  <a:lnTo>
                    <a:pt x="233516" y="204102"/>
                  </a:lnTo>
                  <a:lnTo>
                    <a:pt x="233626" y="199463"/>
                  </a:lnTo>
                  <a:lnTo>
                    <a:pt x="233719" y="194825"/>
                  </a:lnTo>
                  <a:lnTo>
                    <a:pt x="233797" y="190186"/>
                  </a:lnTo>
                  <a:lnTo>
                    <a:pt x="233863" y="185547"/>
                  </a:lnTo>
                  <a:lnTo>
                    <a:pt x="233919" y="180909"/>
                  </a:lnTo>
                  <a:lnTo>
                    <a:pt x="233967" y="176270"/>
                  </a:lnTo>
                  <a:lnTo>
                    <a:pt x="234013" y="171631"/>
                  </a:lnTo>
                  <a:lnTo>
                    <a:pt x="234058" y="166992"/>
                  </a:lnTo>
                  <a:lnTo>
                    <a:pt x="234107" y="162354"/>
                  </a:lnTo>
                  <a:lnTo>
                    <a:pt x="234163" y="157715"/>
                  </a:lnTo>
                  <a:lnTo>
                    <a:pt x="234230" y="153076"/>
                  </a:lnTo>
                  <a:lnTo>
                    <a:pt x="234309" y="148438"/>
                  </a:lnTo>
                  <a:lnTo>
                    <a:pt x="234401" y="143799"/>
                  </a:lnTo>
                  <a:lnTo>
                    <a:pt x="234506" y="139160"/>
                  </a:lnTo>
                  <a:lnTo>
                    <a:pt x="234622" y="134522"/>
                  </a:lnTo>
                  <a:lnTo>
                    <a:pt x="234748" y="129883"/>
                  </a:lnTo>
                  <a:lnTo>
                    <a:pt x="234882" y="125244"/>
                  </a:lnTo>
                  <a:lnTo>
                    <a:pt x="235021" y="120606"/>
                  </a:lnTo>
                  <a:lnTo>
                    <a:pt x="235161" y="115967"/>
                  </a:lnTo>
                  <a:lnTo>
                    <a:pt x="235302" y="111328"/>
                  </a:lnTo>
                  <a:lnTo>
                    <a:pt x="235437" y="106689"/>
                  </a:lnTo>
                  <a:lnTo>
                    <a:pt x="235566" y="102051"/>
                  </a:lnTo>
                  <a:lnTo>
                    <a:pt x="235687" y="97412"/>
                  </a:lnTo>
                  <a:lnTo>
                    <a:pt x="235798" y="92773"/>
                  </a:lnTo>
                  <a:lnTo>
                    <a:pt x="235898" y="88135"/>
                  </a:lnTo>
                  <a:lnTo>
                    <a:pt x="235986" y="83496"/>
                  </a:lnTo>
                  <a:lnTo>
                    <a:pt x="236063" y="78857"/>
                  </a:lnTo>
                  <a:lnTo>
                    <a:pt x="236128" y="74219"/>
                  </a:lnTo>
                  <a:lnTo>
                    <a:pt x="236182" y="69580"/>
                  </a:lnTo>
                  <a:lnTo>
                    <a:pt x="236226" y="64941"/>
                  </a:lnTo>
                  <a:lnTo>
                    <a:pt x="236260" y="60303"/>
                  </a:lnTo>
                  <a:lnTo>
                    <a:pt x="236285" y="55664"/>
                  </a:lnTo>
                  <a:lnTo>
                    <a:pt x="236303" y="51025"/>
                  </a:lnTo>
                  <a:lnTo>
                    <a:pt x="236315" y="46386"/>
                  </a:lnTo>
                  <a:lnTo>
                    <a:pt x="236322" y="41748"/>
                  </a:lnTo>
                  <a:lnTo>
                    <a:pt x="236327" y="37109"/>
                  </a:lnTo>
                  <a:lnTo>
                    <a:pt x="236329" y="32470"/>
                  </a:lnTo>
                  <a:lnTo>
                    <a:pt x="236330" y="27832"/>
                  </a:lnTo>
                  <a:lnTo>
                    <a:pt x="236331" y="23193"/>
                  </a:lnTo>
                  <a:lnTo>
                    <a:pt x="236333" y="18554"/>
                  </a:lnTo>
                  <a:lnTo>
                    <a:pt x="236338" y="13916"/>
                  </a:lnTo>
                  <a:lnTo>
                    <a:pt x="236345" y="9277"/>
                  </a:lnTo>
                  <a:lnTo>
                    <a:pt x="236354" y="4638"/>
                  </a:lnTo>
                  <a:lnTo>
                    <a:pt x="236367" y="0"/>
                  </a:lnTo>
                  <a:lnTo>
                    <a:pt x="236840" y="0"/>
                  </a:lnTo>
                  <a:lnTo>
                    <a:pt x="236852" y="4638"/>
                  </a:lnTo>
                  <a:lnTo>
                    <a:pt x="236861" y="9277"/>
                  </a:lnTo>
                  <a:lnTo>
                    <a:pt x="236868" y="13916"/>
                  </a:lnTo>
                  <a:lnTo>
                    <a:pt x="236873" y="18554"/>
                  </a:lnTo>
                  <a:lnTo>
                    <a:pt x="236875" y="23193"/>
                  </a:lnTo>
                  <a:lnTo>
                    <a:pt x="236876" y="27832"/>
                  </a:lnTo>
                  <a:lnTo>
                    <a:pt x="236878" y="32470"/>
                  </a:lnTo>
                  <a:lnTo>
                    <a:pt x="236880" y="37109"/>
                  </a:lnTo>
                  <a:lnTo>
                    <a:pt x="236884" y="41748"/>
                  </a:lnTo>
                  <a:lnTo>
                    <a:pt x="236891" y="46386"/>
                  </a:lnTo>
                  <a:lnTo>
                    <a:pt x="236903" y="51025"/>
                  </a:lnTo>
                  <a:lnTo>
                    <a:pt x="236921" y="55664"/>
                  </a:lnTo>
                  <a:lnTo>
                    <a:pt x="236947" y="60303"/>
                  </a:lnTo>
                  <a:lnTo>
                    <a:pt x="236980" y="64941"/>
                  </a:lnTo>
                  <a:lnTo>
                    <a:pt x="237024" y="69580"/>
                  </a:lnTo>
                  <a:lnTo>
                    <a:pt x="237078" y="74219"/>
                  </a:lnTo>
                  <a:lnTo>
                    <a:pt x="237144" y="78857"/>
                  </a:lnTo>
                  <a:lnTo>
                    <a:pt x="237220" y="83496"/>
                  </a:lnTo>
                  <a:lnTo>
                    <a:pt x="237309" y="88135"/>
                  </a:lnTo>
                  <a:lnTo>
                    <a:pt x="237408" y="92773"/>
                  </a:lnTo>
                  <a:lnTo>
                    <a:pt x="237519" y="97412"/>
                  </a:lnTo>
                  <a:lnTo>
                    <a:pt x="237640" y="102051"/>
                  </a:lnTo>
                  <a:lnTo>
                    <a:pt x="237769" y="106689"/>
                  </a:lnTo>
                  <a:lnTo>
                    <a:pt x="237905" y="111328"/>
                  </a:lnTo>
                  <a:lnTo>
                    <a:pt x="238045" y="115967"/>
                  </a:lnTo>
                  <a:lnTo>
                    <a:pt x="238186" y="120606"/>
                  </a:lnTo>
                  <a:lnTo>
                    <a:pt x="238324" y="125244"/>
                  </a:lnTo>
                  <a:lnTo>
                    <a:pt x="238458" y="129883"/>
                  </a:lnTo>
                  <a:lnTo>
                    <a:pt x="238584" y="134522"/>
                  </a:lnTo>
                  <a:lnTo>
                    <a:pt x="238701" y="139160"/>
                  </a:lnTo>
                  <a:lnTo>
                    <a:pt x="238805" y="143799"/>
                  </a:lnTo>
                  <a:lnTo>
                    <a:pt x="238897" y="148438"/>
                  </a:lnTo>
                  <a:lnTo>
                    <a:pt x="238976" y="153076"/>
                  </a:lnTo>
                  <a:lnTo>
                    <a:pt x="239043" y="157715"/>
                  </a:lnTo>
                  <a:lnTo>
                    <a:pt x="239099" y="162354"/>
                  </a:lnTo>
                  <a:lnTo>
                    <a:pt x="239148" y="166992"/>
                  </a:lnTo>
                  <a:lnTo>
                    <a:pt x="239193" y="171631"/>
                  </a:lnTo>
                  <a:lnTo>
                    <a:pt x="239239" y="176270"/>
                  </a:lnTo>
                  <a:lnTo>
                    <a:pt x="239287" y="180909"/>
                  </a:lnTo>
                  <a:lnTo>
                    <a:pt x="239343" y="185547"/>
                  </a:lnTo>
                  <a:lnTo>
                    <a:pt x="239409" y="190186"/>
                  </a:lnTo>
                  <a:lnTo>
                    <a:pt x="239487" y="194825"/>
                  </a:lnTo>
                  <a:lnTo>
                    <a:pt x="239580" y="199463"/>
                  </a:lnTo>
                  <a:lnTo>
                    <a:pt x="239690" y="204102"/>
                  </a:lnTo>
                  <a:lnTo>
                    <a:pt x="239818" y="208741"/>
                  </a:lnTo>
                  <a:lnTo>
                    <a:pt x="239965" y="213379"/>
                  </a:lnTo>
                  <a:lnTo>
                    <a:pt x="240130" y="218018"/>
                  </a:lnTo>
                  <a:lnTo>
                    <a:pt x="240314" y="222657"/>
                  </a:lnTo>
                  <a:lnTo>
                    <a:pt x="240517" y="227295"/>
                  </a:lnTo>
                  <a:lnTo>
                    <a:pt x="240740" y="231934"/>
                  </a:lnTo>
                  <a:lnTo>
                    <a:pt x="240982" y="236573"/>
                  </a:lnTo>
                  <a:lnTo>
                    <a:pt x="241244" y="241212"/>
                  </a:lnTo>
                  <a:lnTo>
                    <a:pt x="241526" y="245850"/>
                  </a:lnTo>
                  <a:lnTo>
                    <a:pt x="241827" y="250489"/>
                  </a:lnTo>
                  <a:lnTo>
                    <a:pt x="242146" y="255128"/>
                  </a:lnTo>
                  <a:lnTo>
                    <a:pt x="242480" y="259766"/>
                  </a:lnTo>
                  <a:lnTo>
                    <a:pt x="242826" y="264405"/>
                  </a:lnTo>
                  <a:lnTo>
                    <a:pt x="243179" y="269044"/>
                  </a:lnTo>
                  <a:lnTo>
                    <a:pt x="243537" y="273682"/>
                  </a:lnTo>
                  <a:lnTo>
                    <a:pt x="243897" y="278321"/>
                  </a:lnTo>
                  <a:lnTo>
                    <a:pt x="244256" y="282960"/>
                  </a:lnTo>
                  <a:lnTo>
                    <a:pt x="244612" y="287598"/>
                  </a:lnTo>
                  <a:lnTo>
                    <a:pt x="244964" y="292237"/>
                  </a:lnTo>
                  <a:lnTo>
                    <a:pt x="245312" y="296876"/>
                  </a:lnTo>
                  <a:lnTo>
                    <a:pt x="245656" y="301515"/>
                  </a:lnTo>
                  <a:lnTo>
                    <a:pt x="245999" y="306153"/>
                  </a:lnTo>
                  <a:lnTo>
                    <a:pt x="246342" y="310792"/>
                  </a:lnTo>
                  <a:lnTo>
                    <a:pt x="246690" y="315431"/>
                  </a:lnTo>
                  <a:lnTo>
                    <a:pt x="247046" y="320069"/>
                  </a:lnTo>
                  <a:lnTo>
                    <a:pt x="247412" y="324708"/>
                  </a:lnTo>
                  <a:lnTo>
                    <a:pt x="247792" y="329347"/>
                  </a:lnTo>
                  <a:lnTo>
                    <a:pt x="248189" y="333985"/>
                  </a:lnTo>
                  <a:lnTo>
                    <a:pt x="248606" y="338624"/>
                  </a:lnTo>
                  <a:lnTo>
                    <a:pt x="249045" y="343263"/>
                  </a:lnTo>
                  <a:lnTo>
                    <a:pt x="249510" y="347902"/>
                  </a:lnTo>
                  <a:lnTo>
                    <a:pt x="249998" y="352540"/>
                  </a:lnTo>
                  <a:lnTo>
                    <a:pt x="250511" y="357179"/>
                  </a:lnTo>
                  <a:lnTo>
                    <a:pt x="251047" y="361818"/>
                  </a:lnTo>
                  <a:lnTo>
                    <a:pt x="251603" y="366456"/>
                  </a:lnTo>
                  <a:lnTo>
                    <a:pt x="252180" y="371095"/>
                  </a:lnTo>
                  <a:lnTo>
                    <a:pt x="252774" y="375734"/>
                  </a:lnTo>
                  <a:lnTo>
                    <a:pt x="253384" y="380372"/>
                  </a:lnTo>
                  <a:lnTo>
                    <a:pt x="254008" y="385011"/>
                  </a:lnTo>
                  <a:lnTo>
                    <a:pt x="254644" y="389650"/>
                  </a:lnTo>
                  <a:lnTo>
                    <a:pt x="255294" y="394288"/>
                  </a:lnTo>
                  <a:lnTo>
                    <a:pt x="255956" y="398927"/>
                  </a:lnTo>
                  <a:lnTo>
                    <a:pt x="256630" y="403566"/>
                  </a:lnTo>
                  <a:lnTo>
                    <a:pt x="257316" y="408205"/>
                  </a:lnTo>
                  <a:lnTo>
                    <a:pt x="258017" y="412843"/>
                  </a:lnTo>
                  <a:lnTo>
                    <a:pt x="258733" y="417482"/>
                  </a:lnTo>
                  <a:lnTo>
                    <a:pt x="259467" y="422121"/>
                  </a:lnTo>
                  <a:lnTo>
                    <a:pt x="260220" y="426759"/>
                  </a:lnTo>
                  <a:lnTo>
                    <a:pt x="260998" y="431398"/>
                  </a:lnTo>
                  <a:lnTo>
                    <a:pt x="261803" y="436037"/>
                  </a:lnTo>
                  <a:lnTo>
                    <a:pt x="262644" y="440675"/>
                  </a:lnTo>
                  <a:lnTo>
                    <a:pt x="263528" y="445314"/>
                  </a:lnTo>
                  <a:lnTo>
                    <a:pt x="264462" y="449953"/>
                  </a:lnTo>
                  <a:lnTo>
                    <a:pt x="265452" y="454591"/>
                  </a:lnTo>
                  <a:lnTo>
                    <a:pt x="266508" y="459230"/>
                  </a:lnTo>
                  <a:lnTo>
                    <a:pt x="267637" y="463869"/>
                  </a:lnTo>
                  <a:lnTo>
                    <a:pt x="268844" y="468508"/>
                  </a:lnTo>
                  <a:lnTo>
                    <a:pt x="270136" y="473146"/>
                  </a:lnTo>
                  <a:lnTo>
                    <a:pt x="271513" y="477785"/>
                  </a:lnTo>
                  <a:lnTo>
                    <a:pt x="272975" y="482424"/>
                  </a:lnTo>
                  <a:lnTo>
                    <a:pt x="274523" y="487062"/>
                  </a:lnTo>
                  <a:lnTo>
                    <a:pt x="276147" y="491701"/>
                  </a:lnTo>
                  <a:lnTo>
                    <a:pt x="277830" y="496340"/>
                  </a:lnTo>
                  <a:lnTo>
                    <a:pt x="279558" y="500978"/>
                  </a:lnTo>
                  <a:lnTo>
                    <a:pt x="281318" y="505617"/>
                  </a:lnTo>
                  <a:lnTo>
                    <a:pt x="283092" y="510256"/>
                  </a:lnTo>
                  <a:lnTo>
                    <a:pt x="284868" y="514894"/>
                  </a:lnTo>
                  <a:lnTo>
                    <a:pt x="286629" y="519533"/>
                  </a:lnTo>
                  <a:lnTo>
                    <a:pt x="288367" y="524172"/>
                  </a:lnTo>
                  <a:lnTo>
                    <a:pt x="290071" y="528811"/>
                  </a:lnTo>
                  <a:lnTo>
                    <a:pt x="291735" y="533449"/>
                  </a:lnTo>
                  <a:lnTo>
                    <a:pt x="293358" y="538088"/>
                  </a:lnTo>
                  <a:lnTo>
                    <a:pt x="294943" y="542727"/>
                  </a:lnTo>
                  <a:lnTo>
                    <a:pt x="296497" y="547365"/>
                  </a:lnTo>
                  <a:lnTo>
                    <a:pt x="298026" y="552004"/>
                  </a:lnTo>
                  <a:lnTo>
                    <a:pt x="299537" y="556643"/>
                  </a:lnTo>
                  <a:lnTo>
                    <a:pt x="301041" y="561281"/>
                  </a:lnTo>
                  <a:lnTo>
                    <a:pt x="302546" y="565920"/>
                  </a:lnTo>
                  <a:lnTo>
                    <a:pt x="304060" y="570559"/>
                  </a:lnTo>
                  <a:lnTo>
                    <a:pt x="305595" y="575197"/>
                  </a:lnTo>
                  <a:lnTo>
                    <a:pt x="307162" y="579836"/>
                  </a:lnTo>
                  <a:lnTo>
                    <a:pt x="308774" y="584475"/>
                  </a:lnTo>
                  <a:lnTo>
                    <a:pt x="310442" y="589114"/>
                  </a:lnTo>
                  <a:lnTo>
                    <a:pt x="312178" y="593752"/>
                  </a:lnTo>
                  <a:lnTo>
                    <a:pt x="313995" y="598391"/>
                  </a:lnTo>
                  <a:lnTo>
                    <a:pt x="315904" y="603030"/>
                  </a:lnTo>
                  <a:lnTo>
                    <a:pt x="317918" y="607668"/>
                  </a:lnTo>
                  <a:lnTo>
                    <a:pt x="320045" y="612307"/>
                  </a:lnTo>
                  <a:lnTo>
                    <a:pt x="322292" y="616946"/>
                  </a:lnTo>
                  <a:lnTo>
                    <a:pt x="324661" y="621584"/>
                  </a:lnTo>
                  <a:lnTo>
                    <a:pt x="327155" y="626223"/>
                  </a:lnTo>
                  <a:lnTo>
                    <a:pt x="329769" y="630862"/>
                  </a:lnTo>
                  <a:lnTo>
                    <a:pt x="332480" y="635501"/>
                  </a:lnTo>
                  <a:lnTo>
                    <a:pt x="335271" y="640139"/>
                  </a:lnTo>
                  <a:lnTo>
                    <a:pt x="338124" y="644778"/>
                  </a:lnTo>
                  <a:lnTo>
                    <a:pt x="341019" y="649417"/>
                  </a:lnTo>
                  <a:lnTo>
                    <a:pt x="343936" y="654055"/>
                  </a:lnTo>
                  <a:lnTo>
                    <a:pt x="346856" y="658694"/>
                  </a:lnTo>
                  <a:lnTo>
                    <a:pt x="349765" y="663333"/>
                  </a:lnTo>
                  <a:lnTo>
                    <a:pt x="352647" y="667971"/>
                  </a:lnTo>
                  <a:lnTo>
                    <a:pt x="355493" y="672610"/>
                  </a:lnTo>
                  <a:lnTo>
                    <a:pt x="358292" y="677249"/>
                  </a:lnTo>
                  <a:lnTo>
                    <a:pt x="361046" y="681887"/>
                  </a:lnTo>
                  <a:lnTo>
                    <a:pt x="363757" y="686526"/>
                  </a:lnTo>
                  <a:lnTo>
                    <a:pt x="366428" y="691165"/>
                  </a:lnTo>
                  <a:lnTo>
                    <a:pt x="369066" y="695804"/>
                  </a:lnTo>
                  <a:lnTo>
                    <a:pt x="371679" y="700442"/>
                  </a:lnTo>
                  <a:lnTo>
                    <a:pt x="374278" y="705081"/>
                  </a:lnTo>
                  <a:lnTo>
                    <a:pt x="376874" y="709720"/>
                  </a:lnTo>
                  <a:lnTo>
                    <a:pt x="379481" y="714358"/>
                  </a:lnTo>
                  <a:lnTo>
                    <a:pt x="382114" y="718997"/>
                  </a:lnTo>
                  <a:lnTo>
                    <a:pt x="384793" y="723636"/>
                  </a:lnTo>
                  <a:lnTo>
                    <a:pt x="387531" y="728274"/>
                  </a:lnTo>
                  <a:lnTo>
                    <a:pt x="390339" y="732913"/>
                  </a:lnTo>
                  <a:lnTo>
                    <a:pt x="393230" y="737552"/>
                  </a:lnTo>
                  <a:lnTo>
                    <a:pt x="396210" y="742190"/>
                  </a:lnTo>
                  <a:lnTo>
                    <a:pt x="399284" y="746829"/>
                  </a:lnTo>
                  <a:lnTo>
                    <a:pt x="402452" y="751468"/>
                  </a:lnTo>
                  <a:lnTo>
                    <a:pt x="405707" y="756107"/>
                  </a:lnTo>
                  <a:lnTo>
                    <a:pt x="409041" y="760745"/>
                  </a:lnTo>
                  <a:lnTo>
                    <a:pt x="412436" y="765384"/>
                  </a:lnTo>
                  <a:lnTo>
                    <a:pt x="415872" y="770023"/>
                  </a:lnTo>
                  <a:lnTo>
                    <a:pt x="419316" y="774661"/>
                  </a:lnTo>
                  <a:lnTo>
                    <a:pt x="422736" y="779300"/>
                  </a:lnTo>
                  <a:lnTo>
                    <a:pt x="426101" y="783939"/>
                  </a:lnTo>
                  <a:lnTo>
                    <a:pt x="429380" y="788577"/>
                  </a:lnTo>
                  <a:lnTo>
                    <a:pt x="432542" y="793216"/>
                  </a:lnTo>
                  <a:lnTo>
                    <a:pt x="435561" y="797855"/>
                  </a:lnTo>
                  <a:lnTo>
                    <a:pt x="438413" y="802493"/>
                  </a:lnTo>
                  <a:lnTo>
                    <a:pt x="441082" y="807132"/>
                  </a:lnTo>
                  <a:lnTo>
                    <a:pt x="443557" y="811771"/>
                  </a:lnTo>
                  <a:lnTo>
                    <a:pt x="445814" y="816410"/>
                  </a:lnTo>
                  <a:lnTo>
                    <a:pt x="447886" y="821048"/>
                  </a:lnTo>
                  <a:lnTo>
                    <a:pt x="449789" y="825687"/>
                  </a:lnTo>
                  <a:lnTo>
                    <a:pt x="451543" y="830326"/>
                  </a:lnTo>
                  <a:lnTo>
                    <a:pt x="453174" y="834964"/>
                  </a:lnTo>
                  <a:lnTo>
                    <a:pt x="454706" y="839603"/>
                  </a:lnTo>
                  <a:lnTo>
                    <a:pt x="456167" y="844242"/>
                  </a:lnTo>
                  <a:lnTo>
                    <a:pt x="457579" y="848880"/>
                  </a:lnTo>
                  <a:lnTo>
                    <a:pt x="458962" y="853519"/>
                  </a:lnTo>
                  <a:lnTo>
                    <a:pt x="460327" y="858158"/>
                  </a:lnTo>
                  <a:lnTo>
                    <a:pt x="461682" y="862796"/>
                  </a:lnTo>
                  <a:lnTo>
                    <a:pt x="463024" y="867435"/>
                  </a:lnTo>
                  <a:lnTo>
                    <a:pt x="464347" y="872074"/>
                  </a:lnTo>
                  <a:lnTo>
                    <a:pt x="465639" y="876713"/>
                  </a:lnTo>
                  <a:lnTo>
                    <a:pt x="466883" y="881351"/>
                  </a:lnTo>
                  <a:lnTo>
                    <a:pt x="468065" y="885990"/>
                  </a:lnTo>
                  <a:lnTo>
                    <a:pt x="469167" y="890629"/>
                  </a:lnTo>
                  <a:lnTo>
                    <a:pt x="470173" y="895267"/>
                  </a:lnTo>
                  <a:lnTo>
                    <a:pt x="471065" y="899906"/>
                  </a:lnTo>
                  <a:lnTo>
                    <a:pt x="471828" y="904545"/>
                  </a:lnTo>
                  <a:lnTo>
                    <a:pt x="472430" y="909183"/>
                  </a:lnTo>
                  <a:lnTo>
                    <a:pt x="472868" y="913822"/>
                  </a:lnTo>
                  <a:lnTo>
                    <a:pt x="473131" y="918461"/>
                  </a:lnTo>
                  <a:lnTo>
                    <a:pt x="473207" y="923100"/>
                  </a:lnTo>
                  <a:lnTo>
                    <a:pt x="473083" y="927738"/>
                  </a:lnTo>
                  <a:lnTo>
                    <a:pt x="472750" y="932377"/>
                  </a:lnTo>
                  <a:lnTo>
                    <a:pt x="472205" y="937016"/>
                  </a:lnTo>
                  <a:lnTo>
                    <a:pt x="471445" y="941654"/>
                  </a:lnTo>
                  <a:lnTo>
                    <a:pt x="470476" y="946293"/>
                  </a:lnTo>
                  <a:lnTo>
                    <a:pt x="469308" y="950932"/>
                  </a:lnTo>
                  <a:lnTo>
                    <a:pt x="467943" y="955570"/>
                  </a:lnTo>
                  <a:lnTo>
                    <a:pt x="466428" y="960209"/>
                  </a:lnTo>
                  <a:lnTo>
                    <a:pt x="464795" y="964848"/>
                  </a:lnTo>
                  <a:lnTo>
                    <a:pt x="463078" y="969486"/>
                  </a:lnTo>
                  <a:lnTo>
                    <a:pt x="461311" y="974125"/>
                  </a:lnTo>
                  <a:lnTo>
                    <a:pt x="459526" y="978764"/>
                  </a:lnTo>
                  <a:lnTo>
                    <a:pt x="457750" y="983403"/>
                  </a:lnTo>
                  <a:lnTo>
                    <a:pt x="456004" y="988041"/>
                  </a:lnTo>
                  <a:lnTo>
                    <a:pt x="454303" y="992680"/>
                  </a:lnTo>
                  <a:lnTo>
                    <a:pt x="452653" y="997319"/>
                  </a:lnTo>
                  <a:lnTo>
                    <a:pt x="451057" y="1001957"/>
                  </a:lnTo>
                  <a:lnTo>
                    <a:pt x="449497" y="1006596"/>
                  </a:lnTo>
                  <a:lnTo>
                    <a:pt x="447959" y="1011235"/>
                  </a:lnTo>
                  <a:lnTo>
                    <a:pt x="446422" y="1015873"/>
                  </a:lnTo>
                  <a:lnTo>
                    <a:pt x="444869" y="1020512"/>
                  </a:lnTo>
                  <a:lnTo>
                    <a:pt x="443280" y="1025151"/>
                  </a:lnTo>
                  <a:lnTo>
                    <a:pt x="441639" y="1029789"/>
                  </a:lnTo>
                  <a:lnTo>
                    <a:pt x="439935" y="1034428"/>
                  </a:lnTo>
                  <a:lnTo>
                    <a:pt x="438156" y="1039067"/>
                  </a:lnTo>
                  <a:lnTo>
                    <a:pt x="436299" y="1043706"/>
                  </a:lnTo>
                  <a:lnTo>
                    <a:pt x="434353" y="1048344"/>
                  </a:lnTo>
                  <a:lnTo>
                    <a:pt x="432326" y="1052983"/>
                  </a:lnTo>
                  <a:lnTo>
                    <a:pt x="430225" y="1057622"/>
                  </a:lnTo>
                  <a:lnTo>
                    <a:pt x="428057" y="1062260"/>
                  </a:lnTo>
                  <a:lnTo>
                    <a:pt x="425829" y="1066899"/>
                  </a:lnTo>
                  <a:lnTo>
                    <a:pt x="423547" y="1071538"/>
                  </a:lnTo>
                  <a:lnTo>
                    <a:pt x="421221" y="1076176"/>
                  </a:lnTo>
                  <a:lnTo>
                    <a:pt x="418855" y="1080815"/>
                  </a:lnTo>
                  <a:lnTo>
                    <a:pt x="416456" y="1085454"/>
                  </a:lnTo>
                  <a:lnTo>
                    <a:pt x="414028" y="1090092"/>
                  </a:lnTo>
                  <a:lnTo>
                    <a:pt x="411570" y="1094731"/>
                  </a:lnTo>
                  <a:lnTo>
                    <a:pt x="409083" y="1099370"/>
                  </a:lnTo>
                  <a:lnTo>
                    <a:pt x="406567" y="1104009"/>
                  </a:lnTo>
                  <a:lnTo>
                    <a:pt x="404021" y="1108647"/>
                  </a:lnTo>
                  <a:lnTo>
                    <a:pt x="401440" y="1113286"/>
                  </a:lnTo>
                  <a:lnTo>
                    <a:pt x="398824" y="1117925"/>
                  </a:lnTo>
                  <a:lnTo>
                    <a:pt x="396173" y="1122563"/>
                  </a:lnTo>
                  <a:lnTo>
                    <a:pt x="393486" y="1127202"/>
                  </a:lnTo>
                  <a:lnTo>
                    <a:pt x="390767" y="1131841"/>
                  </a:lnTo>
                  <a:lnTo>
                    <a:pt x="388021" y="1136479"/>
                  </a:lnTo>
                  <a:lnTo>
                    <a:pt x="385253" y="1141118"/>
                  </a:lnTo>
                  <a:lnTo>
                    <a:pt x="382472" y="1145757"/>
                  </a:lnTo>
                  <a:lnTo>
                    <a:pt x="379686" y="1150395"/>
                  </a:lnTo>
                  <a:lnTo>
                    <a:pt x="376903" y="1155034"/>
                  </a:lnTo>
                  <a:lnTo>
                    <a:pt x="374127" y="1159673"/>
                  </a:lnTo>
                  <a:lnTo>
                    <a:pt x="371361" y="1164312"/>
                  </a:lnTo>
                  <a:lnTo>
                    <a:pt x="368610" y="1168950"/>
                  </a:lnTo>
                  <a:lnTo>
                    <a:pt x="365875" y="1173589"/>
                  </a:lnTo>
                  <a:lnTo>
                    <a:pt x="363159" y="1178228"/>
                  </a:lnTo>
                  <a:lnTo>
                    <a:pt x="360466" y="1182866"/>
                  </a:lnTo>
                  <a:lnTo>
                    <a:pt x="357801" y="1187505"/>
                  </a:lnTo>
                  <a:lnTo>
                    <a:pt x="355173" y="1192144"/>
                  </a:lnTo>
                  <a:lnTo>
                    <a:pt x="352592" y="1196782"/>
                  </a:lnTo>
                  <a:lnTo>
                    <a:pt x="350068" y="1201421"/>
                  </a:lnTo>
                  <a:lnTo>
                    <a:pt x="347614" y="1206060"/>
                  </a:lnTo>
                  <a:lnTo>
                    <a:pt x="345242" y="1210699"/>
                  </a:lnTo>
                  <a:lnTo>
                    <a:pt x="342963" y="1215337"/>
                  </a:lnTo>
                  <a:lnTo>
                    <a:pt x="340785" y="1219976"/>
                  </a:lnTo>
                  <a:lnTo>
                    <a:pt x="338714" y="1224615"/>
                  </a:lnTo>
                  <a:lnTo>
                    <a:pt x="336749" y="1229253"/>
                  </a:lnTo>
                  <a:lnTo>
                    <a:pt x="334892" y="1233892"/>
                  </a:lnTo>
                  <a:lnTo>
                    <a:pt x="333133" y="1238531"/>
                  </a:lnTo>
                  <a:lnTo>
                    <a:pt x="331448" y="1243169"/>
                  </a:lnTo>
                  <a:lnTo>
                    <a:pt x="329820" y="1247808"/>
                  </a:lnTo>
                  <a:lnTo>
                    <a:pt x="328230" y="1252447"/>
                  </a:lnTo>
                  <a:lnTo>
                    <a:pt x="326657" y="1257085"/>
                  </a:lnTo>
                  <a:lnTo>
                    <a:pt x="325084" y="1261724"/>
                  </a:lnTo>
                  <a:lnTo>
                    <a:pt x="323495" y="1266363"/>
                  </a:lnTo>
                  <a:lnTo>
                    <a:pt x="321878" y="1271002"/>
                  </a:lnTo>
                  <a:lnTo>
                    <a:pt x="320226" y="1275640"/>
                  </a:lnTo>
                  <a:lnTo>
                    <a:pt x="318534" y="1280279"/>
                  </a:lnTo>
                  <a:lnTo>
                    <a:pt x="316805" y="1284918"/>
                  </a:lnTo>
                  <a:lnTo>
                    <a:pt x="315050" y="1289556"/>
                  </a:lnTo>
                  <a:lnTo>
                    <a:pt x="313279" y="1294195"/>
                  </a:lnTo>
                  <a:lnTo>
                    <a:pt x="311501" y="1298834"/>
                  </a:lnTo>
                  <a:lnTo>
                    <a:pt x="309727" y="1303472"/>
                  </a:lnTo>
                  <a:lnTo>
                    <a:pt x="307966" y="1308111"/>
                  </a:lnTo>
                  <a:lnTo>
                    <a:pt x="306222" y="1312750"/>
                  </a:lnTo>
                  <a:lnTo>
                    <a:pt x="304499" y="1317388"/>
                  </a:lnTo>
                  <a:lnTo>
                    <a:pt x="302797" y="1322027"/>
                  </a:lnTo>
                  <a:lnTo>
                    <a:pt x="301113" y="1326666"/>
                  </a:lnTo>
                  <a:lnTo>
                    <a:pt x="299444" y="1331305"/>
                  </a:lnTo>
                  <a:lnTo>
                    <a:pt x="297782" y="1335943"/>
                  </a:lnTo>
                  <a:lnTo>
                    <a:pt x="296126" y="1340582"/>
                  </a:lnTo>
                  <a:lnTo>
                    <a:pt x="294475" y="1345221"/>
                  </a:lnTo>
                  <a:lnTo>
                    <a:pt x="292831" y="1349859"/>
                  </a:lnTo>
                  <a:lnTo>
                    <a:pt x="291199" y="1354498"/>
                  </a:lnTo>
                  <a:lnTo>
                    <a:pt x="289589" y="1359137"/>
                  </a:lnTo>
                  <a:lnTo>
                    <a:pt x="288008" y="1363775"/>
                  </a:lnTo>
                  <a:lnTo>
                    <a:pt x="286470" y="1368414"/>
                  </a:lnTo>
                  <a:lnTo>
                    <a:pt x="284986" y="1373053"/>
                  </a:lnTo>
                  <a:lnTo>
                    <a:pt x="283571" y="1377691"/>
                  </a:lnTo>
                  <a:lnTo>
                    <a:pt x="282225" y="1382330"/>
                  </a:lnTo>
                  <a:lnTo>
                    <a:pt x="280951" y="1386969"/>
                  </a:lnTo>
                  <a:lnTo>
                    <a:pt x="279746" y="1391608"/>
                  </a:lnTo>
                  <a:lnTo>
                    <a:pt x="278606" y="1396246"/>
                  </a:lnTo>
                  <a:lnTo>
                    <a:pt x="277522" y="1400885"/>
                  </a:lnTo>
                  <a:lnTo>
                    <a:pt x="276483" y="1405524"/>
                  </a:lnTo>
                  <a:lnTo>
                    <a:pt x="275477" y="1410162"/>
                  </a:lnTo>
                  <a:lnTo>
                    <a:pt x="274493" y="1414801"/>
                  </a:lnTo>
                  <a:lnTo>
                    <a:pt x="273517" y="1419440"/>
                  </a:lnTo>
                  <a:lnTo>
                    <a:pt x="272539" y="1424078"/>
                  </a:lnTo>
                  <a:lnTo>
                    <a:pt x="271549" y="1428717"/>
                  </a:lnTo>
                  <a:lnTo>
                    <a:pt x="270543" y="1433356"/>
                  </a:lnTo>
                  <a:lnTo>
                    <a:pt x="269520" y="1437994"/>
                  </a:lnTo>
                  <a:lnTo>
                    <a:pt x="268483" y="1442633"/>
                  </a:lnTo>
                  <a:lnTo>
                    <a:pt x="267434" y="1447272"/>
                  </a:lnTo>
                  <a:lnTo>
                    <a:pt x="266383" y="1451911"/>
                  </a:lnTo>
                  <a:lnTo>
                    <a:pt x="265337" y="1456549"/>
                  </a:lnTo>
                  <a:lnTo>
                    <a:pt x="264307" y="1461188"/>
                  </a:lnTo>
                  <a:lnTo>
                    <a:pt x="263303" y="1465827"/>
                  </a:lnTo>
                  <a:lnTo>
                    <a:pt x="262341" y="1470465"/>
                  </a:lnTo>
                  <a:lnTo>
                    <a:pt x="261425" y="1475104"/>
                  </a:lnTo>
                  <a:lnTo>
                    <a:pt x="260561" y="1479743"/>
                  </a:lnTo>
                  <a:lnTo>
                    <a:pt x="259751" y="1484381"/>
                  </a:lnTo>
                  <a:lnTo>
                    <a:pt x="258996" y="1489020"/>
                  </a:lnTo>
                  <a:lnTo>
                    <a:pt x="258292" y="1493659"/>
                  </a:lnTo>
                  <a:lnTo>
                    <a:pt x="257635" y="1498298"/>
                  </a:lnTo>
                  <a:lnTo>
                    <a:pt x="257018" y="1502936"/>
                  </a:lnTo>
                  <a:lnTo>
                    <a:pt x="256431" y="1507575"/>
                  </a:lnTo>
                  <a:lnTo>
                    <a:pt x="255867" y="1512214"/>
                  </a:lnTo>
                  <a:lnTo>
                    <a:pt x="255318" y="1516852"/>
                  </a:lnTo>
                  <a:lnTo>
                    <a:pt x="254774" y="1521491"/>
                  </a:lnTo>
                  <a:lnTo>
                    <a:pt x="254230" y="1526130"/>
                  </a:lnTo>
                  <a:lnTo>
                    <a:pt x="253685" y="1530768"/>
                  </a:lnTo>
                  <a:lnTo>
                    <a:pt x="253136" y="1535407"/>
                  </a:lnTo>
                  <a:lnTo>
                    <a:pt x="252585" y="1540046"/>
                  </a:lnTo>
                  <a:lnTo>
                    <a:pt x="252035" y="1544684"/>
                  </a:lnTo>
                  <a:lnTo>
                    <a:pt x="251489" y="1549323"/>
                  </a:lnTo>
                  <a:lnTo>
                    <a:pt x="250952" y="1553962"/>
                  </a:lnTo>
                  <a:lnTo>
                    <a:pt x="250429" y="1558601"/>
                  </a:lnTo>
                  <a:lnTo>
                    <a:pt x="249926" y="1563239"/>
                  </a:lnTo>
                  <a:lnTo>
                    <a:pt x="249444" y="1567878"/>
                  </a:lnTo>
                  <a:lnTo>
                    <a:pt x="248987" y="1572517"/>
                  </a:lnTo>
                  <a:lnTo>
                    <a:pt x="248553" y="1577155"/>
                  </a:lnTo>
                  <a:lnTo>
                    <a:pt x="248145" y="1581794"/>
                  </a:lnTo>
                  <a:lnTo>
                    <a:pt x="247762" y="1586433"/>
                  </a:lnTo>
                  <a:lnTo>
                    <a:pt x="247402" y="1591071"/>
                  </a:lnTo>
                  <a:lnTo>
                    <a:pt x="247065" y="1595710"/>
                  </a:lnTo>
                  <a:lnTo>
                    <a:pt x="246750" y="1600349"/>
                  </a:lnTo>
                  <a:lnTo>
                    <a:pt x="246456" y="1604987"/>
                  </a:lnTo>
                  <a:lnTo>
                    <a:pt x="246186" y="1609626"/>
                  </a:lnTo>
                  <a:lnTo>
                    <a:pt x="245937" y="1614265"/>
                  </a:lnTo>
                  <a:lnTo>
                    <a:pt x="245710" y="1618904"/>
                  </a:lnTo>
                  <a:lnTo>
                    <a:pt x="245504" y="1623542"/>
                  </a:lnTo>
                  <a:lnTo>
                    <a:pt x="245319" y="1628181"/>
                  </a:lnTo>
                  <a:lnTo>
                    <a:pt x="245155" y="1632820"/>
                  </a:lnTo>
                  <a:lnTo>
                    <a:pt x="245010" y="1637458"/>
                  </a:lnTo>
                  <a:lnTo>
                    <a:pt x="244881" y="1642097"/>
                  </a:lnTo>
                  <a:lnTo>
                    <a:pt x="244767" y="1646736"/>
                  </a:lnTo>
                  <a:lnTo>
                    <a:pt x="244663" y="1651374"/>
                  </a:lnTo>
                  <a:lnTo>
                    <a:pt x="244566" y="1656013"/>
                  </a:lnTo>
                  <a:lnTo>
                    <a:pt x="244469" y="1660652"/>
                  </a:lnTo>
                  <a:lnTo>
                    <a:pt x="244369" y="1665290"/>
                  </a:lnTo>
                  <a:lnTo>
                    <a:pt x="244261" y="1669929"/>
                  </a:lnTo>
                  <a:lnTo>
                    <a:pt x="244142" y="1674568"/>
                  </a:lnTo>
                  <a:lnTo>
                    <a:pt x="244009" y="1679207"/>
                  </a:lnTo>
                  <a:lnTo>
                    <a:pt x="243861" y="1683845"/>
                  </a:lnTo>
                  <a:lnTo>
                    <a:pt x="243696" y="1688484"/>
                  </a:lnTo>
                  <a:lnTo>
                    <a:pt x="243515" y="1693123"/>
                  </a:lnTo>
                  <a:lnTo>
                    <a:pt x="243319" y="1697761"/>
                  </a:lnTo>
                  <a:lnTo>
                    <a:pt x="243109" y="1702400"/>
                  </a:lnTo>
                  <a:lnTo>
                    <a:pt x="242890" y="1707039"/>
                  </a:lnTo>
                  <a:lnTo>
                    <a:pt x="242667" y="1711677"/>
                  </a:lnTo>
                  <a:lnTo>
                    <a:pt x="242442" y="1716316"/>
                  </a:lnTo>
                  <a:lnTo>
                    <a:pt x="242219" y="1720955"/>
                  </a:lnTo>
                  <a:lnTo>
                    <a:pt x="242002" y="1725593"/>
                  </a:lnTo>
                  <a:lnTo>
                    <a:pt x="241795" y="1730232"/>
                  </a:lnTo>
                  <a:lnTo>
                    <a:pt x="241600" y="1734871"/>
                  </a:lnTo>
                  <a:lnTo>
                    <a:pt x="241418" y="1739510"/>
                  </a:lnTo>
                  <a:lnTo>
                    <a:pt x="241252" y="1744148"/>
                  </a:lnTo>
                  <a:lnTo>
                    <a:pt x="241102" y="1748787"/>
                  </a:lnTo>
                  <a:lnTo>
                    <a:pt x="240968" y="1753426"/>
                  </a:lnTo>
                  <a:lnTo>
                    <a:pt x="240847" y="1758064"/>
                  </a:lnTo>
                  <a:lnTo>
                    <a:pt x="240737" y="1762703"/>
                  </a:lnTo>
                  <a:lnTo>
                    <a:pt x="240636" y="1767342"/>
                  </a:lnTo>
                  <a:lnTo>
                    <a:pt x="240541" y="1771980"/>
                  </a:lnTo>
                  <a:lnTo>
                    <a:pt x="240447" y="1776619"/>
                  </a:lnTo>
                  <a:lnTo>
                    <a:pt x="240353" y="1781258"/>
                  </a:lnTo>
                  <a:lnTo>
                    <a:pt x="240255" y="1785897"/>
                  </a:lnTo>
                  <a:lnTo>
                    <a:pt x="240152" y="1790535"/>
                  </a:lnTo>
                  <a:lnTo>
                    <a:pt x="240041" y="1795174"/>
                  </a:lnTo>
                  <a:lnTo>
                    <a:pt x="239923" y="1799813"/>
                  </a:lnTo>
                  <a:lnTo>
                    <a:pt x="239798" y="1804451"/>
                  </a:lnTo>
                  <a:lnTo>
                    <a:pt x="239669" y="1809090"/>
                  </a:lnTo>
                  <a:lnTo>
                    <a:pt x="239538" y="1813729"/>
                  </a:lnTo>
                  <a:lnTo>
                    <a:pt x="239408" y="1818367"/>
                  </a:lnTo>
                  <a:lnTo>
                    <a:pt x="239282" y="1823006"/>
                  </a:lnTo>
                  <a:lnTo>
                    <a:pt x="239164" y="1827645"/>
                  </a:lnTo>
                  <a:lnTo>
                    <a:pt x="239056" y="1832283"/>
                  </a:lnTo>
                  <a:lnTo>
                    <a:pt x="238960" y="1836922"/>
                  </a:lnTo>
                  <a:lnTo>
                    <a:pt x="238879" y="1841561"/>
                  </a:lnTo>
                  <a:lnTo>
                    <a:pt x="238813" y="1846200"/>
                  </a:lnTo>
                  <a:lnTo>
                    <a:pt x="238760" y="1850838"/>
                  </a:lnTo>
                  <a:lnTo>
                    <a:pt x="238718" y="1855477"/>
                  </a:lnTo>
                  <a:lnTo>
                    <a:pt x="238686" y="1860116"/>
                  </a:lnTo>
                  <a:lnTo>
                    <a:pt x="238660" y="1864754"/>
                  </a:lnTo>
                  <a:lnTo>
                    <a:pt x="238638" y="1869393"/>
                  </a:lnTo>
                  <a:lnTo>
                    <a:pt x="238617" y="1874032"/>
                  </a:lnTo>
                  <a:lnTo>
                    <a:pt x="238596" y="1878670"/>
                  </a:lnTo>
                  <a:lnTo>
                    <a:pt x="238571" y="1883309"/>
                  </a:lnTo>
                  <a:lnTo>
                    <a:pt x="238542" y="1887948"/>
                  </a:lnTo>
                  <a:lnTo>
                    <a:pt x="238508" y="1892586"/>
                  </a:lnTo>
                  <a:lnTo>
                    <a:pt x="238470" y="1897225"/>
                  </a:lnTo>
                  <a:lnTo>
                    <a:pt x="238428" y="1901864"/>
                  </a:lnTo>
                  <a:lnTo>
                    <a:pt x="238383" y="1906503"/>
                  </a:lnTo>
                  <a:lnTo>
                    <a:pt x="238337" y="1911141"/>
                  </a:lnTo>
                  <a:lnTo>
                    <a:pt x="238290" y="1915780"/>
                  </a:lnTo>
                  <a:lnTo>
                    <a:pt x="238244" y="1920419"/>
                  </a:lnTo>
                  <a:lnTo>
                    <a:pt x="238200" y="1925057"/>
                  </a:lnTo>
                  <a:lnTo>
                    <a:pt x="238157" y="1929696"/>
                  </a:lnTo>
                  <a:lnTo>
                    <a:pt x="238117" y="1934335"/>
                  </a:lnTo>
                  <a:lnTo>
                    <a:pt x="238080" y="1938973"/>
                  </a:lnTo>
                  <a:lnTo>
                    <a:pt x="238046" y="1943612"/>
                  </a:lnTo>
                  <a:lnTo>
                    <a:pt x="238015" y="1948251"/>
                  </a:lnTo>
                  <a:lnTo>
                    <a:pt x="237988" y="1952889"/>
                  </a:lnTo>
                  <a:lnTo>
                    <a:pt x="237964" y="1957528"/>
                  </a:lnTo>
                  <a:lnTo>
                    <a:pt x="237945" y="1962167"/>
                  </a:lnTo>
                  <a:lnTo>
                    <a:pt x="237931" y="1966806"/>
                  </a:lnTo>
                  <a:lnTo>
                    <a:pt x="237922" y="1971444"/>
                  </a:lnTo>
                  <a:lnTo>
                    <a:pt x="237919" y="1976083"/>
                  </a:lnTo>
                  <a:lnTo>
                    <a:pt x="237923" y="1980722"/>
                  </a:lnTo>
                  <a:lnTo>
                    <a:pt x="237933" y="1985360"/>
                  </a:lnTo>
                  <a:lnTo>
                    <a:pt x="237948" y="1989999"/>
                  </a:lnTo>
                  <a:lnTo>
                    <a:pt x="237968" y="1994638"/>
                  </a:lnTo>
                  <a:lnTo>
                    <a:pt x="237991" y="1999276"/>
                  </a:lnTo>
                  <a:lnTo>
                    <a:pt x="238015" y="2003915"/>
                  </a:lnTo>
                  <a:lnTo>
                    <a:pt x="238039" y="2008554"/>
                  </a:lnTo>
                  <a:lnTo>
                    <a:pt x="238062" y="2013192"/>
                  </a:lnTo>
                  <a:lnTo>
                    <a:pt x="238081" y="2017831"/>
                  </a:lnTo>
                  <a:lnTo>
                    <a:pt x="238095" y="2022470"/>
                  </a:lnTo>
                  <a:lnTo>
                    <a:pt x="238102" y="2027109"/>
                  </a:lnTo>
                  <a:lnTo>
                    <a:pt x="238100" y="2031747"/>
                  </a:lnTo>
                  <a:lnTo>
                    <a:pt x="238088" y="2036386"/>
                  </a:lnTo>
                  <a:lnTo>
                    <a:pt x="238066" y="2041025"/>
                  </a:lnTo>
                  <a:lnTo>
                    <a:pt x="238033" y="2045663"/>
                  </a:lnTo>
                  <a:lnTo>
                    <a:pt x="237990" y="2050302"/>
                  </a:lnTo>
                  <a:lnTo>
                    <a:pt x="237937" y="2054941"/>
                  </a:lnTo>
                  <a:lnTo>
                    <a:pt x="237875" y="2059579"/>
                  </a:lnTo>
                  <a:lnTo>
                    <a:pt x="237804" y="2064218"/>
                  </a:lnTo>
                  <a:lnTo>
                    <a:pt x="237728" y="2068857"/>
                  </a:lnTo>
                  <a:lnTo>
                    <a:pt x="237646" y="2073496"/>
                  </a:lnTo>
                  <a:lnTo>
                    <a:pt x="237561" y="2078134"/>
                  </a:lnTo>
                  <a:lnTo>
                    <a:pt x="237477" y="2082773"/>
                  </a:lnTo>
                  <a:lnTo>
                    <a:pt x="237394" y="2087412"/>
                  </a:lnTo>
                  <a:lnTo>
                    <a:pt x="237314" y="2092050"/>
                  </a:lnTo>
                  <a:lnTo>
                    <a:pt x="237239" y="2096689"/>
                  </a:lnTo>
                  <a:lnTo>
                    <a:pt x="237171" y="2101328"/>
                  </a:lnTo>
                  <a:lnTo>
                    <a:pt x="237109" y="2105966"/>
                  </a:lnTo>
                  <a:lnTo>
                    <a:pt x="237054" y="2110605"/>
                  </a:lnTo>
                  <a:lnTo>
                    <a:pt x="237007" y="2115244"/>
                  </a:lnTo>
                  <a:lnTo>
                    <a:pt x="236967" y="2119882"/>
                  </a:lnTo>
                  <a:lnTo>
                    <a:pt x="236935" y="2124521"/>
                  </a:lnTo>
                  <a:lnTo>
                    <a:pt x="236910" y="2129160"/>
                  </a:lnTo>
                  <a:lnTo>
                    <a:pt x="236889" y="2133799"/>
                  </a:lnTo>
                  <a:lnTo>
                    <a:pt x="236874" y="2138437"/>
                  </a:lnTo>
                  <a:lnTo>
                    <a:pt x="236863" y="2143076"/>
                  </a:lnTo>
                  <a:lnTo>
                    <a:pt x="236855" y="2147715"/>
                  </a:lnTo>
                  <a:lnTo>
                    <a:pt x="236850" y="2152353"/>
                  </a:lnTo>
                  <a:lnTo>
                    <a:pt x="236848" y="2156992"/>
                  </a:lnTo>
                  <a:lnTo>
                    <a:pt x="236847" y="2161631"/>
                  </a:lnTo>
                  <a:lnTo>
                    <a:pt x="236847" y="2166269"/>
                  </a:lnTo>
                  <a:lnTo>
                    <a:pt x="236848" y="2170908"/>
                  </a:lnTo>
                  <a:lnTo>
                    <a:pt x="236849" y="2175547"/>
                  </a:lnTo>
                  <a:lnTo>
                    <a:pt x="236849" y="2180185"/>
                  </a:lnTo>
                  <a:lnTo>
                    <a:pt x="236849" y="2184824"/>
                  </a:lnTo>
                  <a:lnTo>
                    <a:pt x="236848" y="2189463"/>
                  </a:lnTo>
                  <a:lnTo>
                    <a:pt x="236846" y="2194102"/>
                  </a:lnTo>
                  <a:lnTo>
                    <a:pt x="236843" y="2198740"/>
                  </a:lnTo>
                  <a:lnTo>
                    <a:pt x="236838" y="2203379"/>
                  </a:lnTo>
                  <a:lnTo>
                    <a:pt x="236832" y="2208018"/>
                  </a:lnTo>
                  <a:lnTo>
                    <a:pt x="236825" y="2212656"/>
                  </a:lnTo>
                  <a:lnTo>
                    <a:pt x="236817" y="2217295"/>
                  </a:lnTo>
                  <a:lnTo>
                    <a:pt x="236809" y="2221934"/>
                  </a:lnTo>
                  <a:lnTo>
                    <a:pt x="236801" y="2226572"/>
                  </a:lnTo>
                  <a:lnTo>
                    <a:pt x="236793" y="2231211"/>
                  </a:lnTo>
                  <a:lnTo>
                    <a:pt x="236786" y="2235850"/>
                  </a:lnTo>
                  <a:lnTo>
                    <a:pt x="236780" y="2240488"/>
                  </a:lnTo>
                  <a:lnTo>
                    <a:pt x="236776" y="2245127"/>
                  </a:lnTo>
                  <a:lnTo>
                    <a:pt x="236772" y="2249766"/>
                  </a:lnTo>
                  <a:lnTo>
                    <a:pt x="236769" y="2254405"/>
                  </a:lnTo>
                  <a:lnTo>
                    <a:pt x="236767" y="2259043"/>
                  </a:lnTo>
                  <a:lnTo>
                    <a:pt x="236766" y="2263682"/>
                  </a:lnTo>
                  <a:lnTo>
                    <a:pt x="236764" y="2268321"/>
                  </a:lnTo>
                  <a:lnTo>
                    <a:pt x="236762" y="2272959"/>
                  </a:lnTo>
                  <a:lnTo>
                    <a:pt x="236759" y="2277598"/>
                  </a:lnTo>
                  <a:lnTo>
                    <a:pt x="236756" y="2282237"/>
                  </a:lnTo>
                  <a:lnTo>
                    <a:pt x="236751" y="2286875"/>
                  </a:lnTo>
                  <a:lnTo>
                    <a:pt x="236745" y="2291514"/>
                  </a:lnTo>
                  <a:lnTo>
                    <a:pt x="236739" y="2296153"/>
                  </a:lnTo>
                  <a:lnTo>
                    <a:pt x="236732" y="2300791"/>
                  </a:lnTo>
                  <a:lnTo>
                    <a:pt x="236725" y="2305430"/>
                  </a:lnTo>
                  <a:lnTo>
                    <a:pt x="236719" y="2310069"/>
                  </a:lnTo>
                  <a:lnTo>
                    <a:pt x="236714" y="2314708"/>
                  </a:lnTo>
                  <a:lnTo>
                    <a:pt x="236711" y="2319346"/>
                  </a:lnTo>
                  <a:lnTo>
                    <a:pt x="236709" y="2323985"/>
                  </a:lnTo>
                  <a:lnTo>
                    <a:pt x="236709" y="2328624"/>
                  </a:lnTo>
                  <a:lnTo>
                    <a:pt x="236711" y="2333262"/>
                  </a:lnTo>
                  <a:lnTo>
                    <a:pt x="236714" y="2337901"/>
                  </a:lnTo>
                  <a:lnTo>
                    <a:pt x="236719" y="2342540"/>
                  </a:lnTo>
                  <a:lnTo>
                    <a:pt x="236724" y="2347178"/>
                  </a:lnTo>
                  <a:lnTo>
                    <a:pt x="236729" y="2351817"/>
                  </a:lnTo>
                  <a:lnTo>
                    <a:pt x="236734" y="2356456"/>
                  </a:lnTo>
                  <a:lnTo>
                    <a:pt x="236738" y="2361094"/>
                  </a:lnTo>
                  <a:lnTo>
                    <a:pt x="236739" y="2365733"/>
                  </a:lnTo>
                  <a:lnTo>
                    <a:pt x="236739" y="2370372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7" name="pg29">
              <a:extLst>
                <a:ext uri="{FF2B5EF4-FFF2-40B4-BE49-F238E27FC236}">
                  <a16:creationId xmlns:a16="http://schemas.microsoft.com/office/drawing/2014/main" id="{2F2A60AD-B923-10E4-710B-02E2B1114FCC}"/>
                </a:ext>
              </a:extLst>
            </p:cNvPr>
            <p:cNvSpPr/>
            <p:nvPr/>
          </p:nvSpPr>
          <p:spPr>
            <a:xfrm>
              <a:off x="4208075" y="4517947"/>
              <a:ext cx="478680" cy="2217712"/>
            </a:xfrm>
            <a:custGeom>
              <a:avLst/>
              <a:gdLst/>
              <a:ahLst/>
              <a:cxnLst/>
              <a:rect l="0" t="0" r="0" b="0"/>
              <a:pathLst>
                <a:path w="478680" h="2217712">
                  <a:moveTo>
                    <a:pt x="239150" y="2217712"/>
                  </a:moveTo>
                  <a:lnTo>
                    <a:pt x="239145" y="2213372"/>
                  </a:lnTo>
                  <a:lnTo>
                    <a:pt x="239142" y="2209032"/>
                  </a:lnTo>
                  <a:lnTo>
                    <a:pt x="239139" y="2204692"/>
                  </a:lnTo>
                  <a:lnTo>
                    <a:pt x="239138" y="2200352"/>
                  </a:lnTo>
                  <a:lnTo>
                    <a:pt x="239137" y="2196012"/>
                  </a:lnTo>
                  <a:lnTo>
                    <a:pt x="239137" y="2191672"/>
                  </a:lnTo>
                  <a:lnTo>
                    <a:pt x="239137" y="2187332"/>
                  </a:lnTo>
                  <a:lnTo>
                    <a:pt x="239137" y="2182993"/>
                  </a:lnTo>
                  <a:lnTo>
                    <a:pt x="239137" y="2178653"/>
                  </a:lnTo>
                  <a:lnTo>
                    <a:pt x="239137" y="2174313"/>
                  </a:lnTo>
                  <a:lnTo>
                    <a:pt x="239137" y="2169973"/>
                  </a:lnTo>
                  <a:lnTo>
                    <a:pt x="239137" y="2165633"/>
                  </a:lnTo>
                  <a:lnTo>
                    <a:pt x="239139" y="2161293"/>
                  </a:lnTo>
                  <a:lnTo>
                    <a:pt x="239141" y="2156953"/>
                  </a:lnTo>
                  <a:lnTo>
                    <a:pt x="239144" y="2152613"/>
                  </a:lnTo>
                  <a:lnTo>
                    <a:pt x="239148" y="2148273"/>
                  </a:lnTo>
                  <a:lnTo>
                    <a:pt x="239153" y="2143933"/>
                  </a:lnTo>
                  <a:lnTo>
                    <a:pt x="239159" y="2139593"/>
                  </a:lnTo>
                  <a:lnTo>
                    <a:pt x="239165" y="2135253"/>
                  </a:lnTo>
                  <a:lnTo>
                    <a:pt x="239171" y="2130913"/>
                  </a:lnTo>
                  <a:lnTo>
                    <a:pt x="239177" y="2126573"/>
                  </a:lnTo>
                  <a:lnTo>
                    <a:pt x="239182" y="2122233"/>
                  </a:lnTo>
                  <a:lnTo>
                    <a:pt x="239185" y="2117893"/>
                  </a:lnTo>
                  <a:lnTo>
                    <a:pt x="239187" y="2113553"/>
                  </a:lnTo>
                  <a:lnTo>
                    <a:pt x="239188" y="2109213"/>
                  </a:lnTo>
                  <a:lnTo>
                    <a:pt x="239187" y="2104873"/>
                  </a:lnTo>
                  <a:lnTo>
                    <a:pt x="239184" y="2100534"/>
                  </a:lnTo>
                  <a:lnTo>
                    <a:pt x="239181" y="2096194"/>
                  </a:lnTo>
                  <a:lnTo>
                    <a:pt x="239177" y="2091854"/>
                  </a:lnTo>
                  <a:lnTo>
                    <a:pt x="239172" y="2087514"/>
                  </a:lnTo>
                  <a:lnTo>
                    <a:pt x="239169" y="2083174"/>
                  </a:lnTo>
                  <a:lnTo>
                    <a:pt x="239166" y="2078834"/>
                  </a:lnTo>
                  <a:lnTo>
                    <a:pt x="239165" y="2074494"/>
                  </a:lnTo>
                  <a:lnTo>
                    <a:pt x="239166" y="2070154"/>
                  </a:lnTo>
                  <a:lnTo>
                    <a:pt x="239169" y="2065814"/>
                  </a:lnTo>
                  <a:lnTo>
                    <a:pt x="239174" y="2061474"/>
                  </a:lnTo>
                  <a:lnTo>
                    <a:pt x="239181" y="2057134"/>
                  </a:lnTo>
                  <a:lnTo>
                    <a:pt x="239190" y="2052794"/>
                  </a:lnTo>
                  <a:lnTo>
                    <a:pt x="239200" y="2048454"/>
                  </a:lnTo>
                  <a:lnTo>
                    <a:pt x="239210" y="2044114"/>
                  </a:lnTo>
                  <a:lnTo>
                    <a:pt x="239220" y="2039774"/>
                  </a:lnTo>
                  <a:lnTo>
                    <a:pt x="239229" y="2035434"/>
                  </a:lnTo>
                  <a:lnTo>
                    <a:pt x="239236" y="2031094"/>
                  </a:lnTo>
                  <a:lnTo>
                    <a:pt x="239241" y="2026754"/>
                  </a:lnTo>
                  <a:lnTo>
                    <a:pt x="239243" y="2022414"/>
                  </a:lnTo>
                  <a:lnTo>
                    <a:pt x="239242" y="2018075"/>
                  </a:lnTo>
                  <a:lnTo>
                    <a:pt x="239236" y="2013735"/>
                  </a:lnTo>
                  <a:lnTo>
                    <a:pt x="239226" y="2009395"/>
                  </a:lnTo>
                  <a:lnTo>
                    <a:pt x="239210" y="2005055"/>
                  </a:lnTo>
                  <a:lnTo>
                    <a:pt x="239189" y="2000715"/>
                  </a:lnTo>
                  <a:lnTo>
                    <a:pt x="239163" y="1996375"/>
                  </a:lnTo>
                  <a:lnTo>
                    <a:pt x="239132" y="1992035"/>
                  </a:lnTo>
                  <a:lnTo>
                    <a:pt x="239096" y="1987695"/>
                  </a:lnTo>
                  <a:lnTo>
                    <a:pt x="239057" y="1983355"/>
                  </a:lnTo>
                  <a:lnTo>
                    <a:pt x="239014" y="1979015"/>
                  </a:lnTo>
                  <a:lnTo>
                    <a:pt x="238968" y="1974675"/>
                  </a:lnTo>
                  <a:lnTo>
                    <a:pt x="238921" y="1970335"/>
                  </a:lnTo>
                  <a:lnTo>
                    <a:pt x="238872" y="1965995"/>
                  </a:lnTo>
                  <a:lnTo>
                    <a:pt x="238824" y="1961655"/>
                  </a:lnTo>
                  <a:lnTo>
                    <a:pt x="238778" y="1957315"/>
                  </a:lnTo>
                  <a:lnTo>
                    <a:pt x="238734" y="1952975"/>
                  </a:lnTo>
                  <a:lnTo>
                    <a:pt x="238692" y="1948635"/>
                  </a:lnTo>
                  <a:lnTo>
                    <a:pt x="238654" y="1944295"/>
                  </a:lnTo>
                  <a:lnTo>
                    <a:pt x="238620" y="1939956"/>
                  </a:lnTo>
                  <a:lnTo>
                    <a:pt x="238589" y="1935616"/>
                  </a:lnTo>
                  <a:lnTo>
                    <a:pt x="238562" y="1931276"/>
                  </a:lnTo>
                  <a:lnTo>
                    <a:pt x="238539" y="1926936"/>
                  </a:lnTo>
                  <a:lnTo>
                    <a:pt x="238518" y="1922596"/>
                  </a:lnTo>
                  <a:lnTo>
                    <a:pt x="238498" y="1918256"/>
                  </a:lnTo>
                  <a:lnTo>
                    <a:pt x="238479" y="1913916"/>
                  </a:lnTo>
                  <a:lnTo>
                    <a:pt x="238460" y="1909576"/>
                  </a:lnTo>
                  <a:lnTo>
                    <a:pt x="238438" y="1905236"/>
                  </a:lnTo>
                  <a:lnTo>
                    <a:pt x="238412" y="1900896"/>
                  </a:lnTo>
                  <a:lnTo>
                    <a:pt x="238383" y="1896556"/>
                  </a:lnTo>
                  <a:lnTo>
                    <a:pt x="238347" y="1892216"/>
                  </a:lnTo>
                  <a:lnTo>
                    <a:pt x="238304" y="1887876"/>
                  </a:lnTo>
                  <a:lnTo>
                    <a:pt x="238253" y="1883536"/>
                  </a:lnTo>
                  <a:lnTo>
                    <a:pt x="238194" y="1879196"/>
                  </a:lnTo>
                  <a:lnTo>
                    <a:pt x="238126" y="1874856"/>
                  </a:lnTo>
                  <a:lnTo>
                    <a:pt x="238050" y="1870516"/>
                  </a:lnTo>
                  <a:lnTo>
                    <a:pt x="237965" y="1866176"/>
                  </a:lnTo>
                  <a:lnTo>
                    <a:pt x="237874" y="1861836"/>
                  </a:lnTo>
                  <a:lnTo>
                    <a:pt x="237776" y="1857497"/>
                  </a:lnTo>
                  <a:lnTo>
                    <a:pt x="237674" y="1853157"/>
                  </a:lnTo>
                  <a:lnTo>
                    <a:pt x="237568" y="1848817"/>
                  </a:lnTo>
                  <a:lnTo>
                    <a:pt x="237462" y="1844477"/>
                  </a:lnTo>
                  <a:lnTo>
                    <a:pt x="237357" y="1840137"/>
                  </a:lnTo>
                  <a:lnTo>
                    <a:pt x="237255" y="1835797"/>
                  </a:lnTo>
                  <a:lnTo>
                    <a:pt x="237160" y="1831457"/>
                  </a:lnTo>
                  <a:lnTo>
                    <a:pt x="237072" y="1827117"/>
                  </a:lnTo>
                  <a:lnTo>
                    <a:pt x="236994" y="1822777"/>
                  </a:lnTo>
                  <a:lnTo>
                    <a:pt x="236926" y="1818437"/>
                  </a:lnTo>
                  <a:lnTo>
                    <a:pt x="236869" y="1814097"/>
                  </a:lnTo>
                  <a:lnTo>
                    <a:pt x="236822" y="1809757"/>
                  </a:lnTo>
                  <a:lnTo>
                    <a:pt x="236786" y="1805417"/>
                  </a:lnTo>
                  <a:lnTo>
                    <a:pt x="236759" y="1801077"/>
                  </a:lnTo>
                  <a:lnTo>
                    <a:pt x="236737" y="1796737"/>
                  </a:lnTo>
                  <a:lnTo>
                    <a:pt x="236720" y="1792397"/>
                  </a:lnTo>
                  <a:lnTo>
                    <a:pt x="236702" y="1788057"/>
                  </a:lnTo>
                  <a:lnTo>
                    <a:pt x="236683" y="1783717"/>
                  </a:lnTo>
                  <a:lnTo>
                    <a:pt x="236660" y="1779377"/>
                  </a:lnTo>
                  <a:lnTo>
                    <a:pt x="236630" y="1775038"/>
                  </a:lnTo>
                  <a:lnTo>
                    <a:pt x="236593" y="1770698"/>
                  </a:lnTo>
                  <a:lnTo>
                    <a:pt x="236546" y="1766358"/>
                  </a:lnTo>
                  <a:lnTo>
                    <a:pt x="236488" y="1762018"/>
                  </a:lnTo>
                  <a:lnTo>
                    <a:pt x="236420" y="1757678"/>
                  </a:lnTo>
                  <a:lnTo>
                    <a:pt x="236344" y="1753338"/>
                  </a:lnTo>
                  <a:lnTo>
                    <a:pt x="236260" y="1748998"/>
                  </a:lnTo>
                  <a:lnTo>
                    <a:pt x="236170" y="1744658"/>
                  </a:lnTo>
                  <a:lnTo>
                    <a:pt x="236074" y="1740318"/>
                  </a:lnTo>
                  <a:lnTo>
                    <a:pt x="235974" y="1735978"/>
                  </a:lnTo>
                  <a:lnTo>
                    <a:pt x="235871" y="1731638"/>
                  </a:lnTo>
                  <a:lnTo>
                    <a:pt x="235767" y="1727298"/>
                  </a:lnTo>
                  <a:lnTo>
                    <a:pt x="235661" y="1722958"/>
                  </a:lnTo>
                  <a:lnTo>
                    <a:pt x="235553" y="1718618"/>
                  </a:lnTo>
                  <a:lnTo>
                    <a:pt x="235445" y="1714278"/>
                  </a:lnTo>
                  <a:lnTo>
                    <a:pt x="235336" y="1709938"/>
                  </a:lnTo>
                  <a:lnTo>
                    <a:pt x="235225" y="1705598"/>
                  </a:lnTo>
                  <a:lnTo>
                    <a:pt x="235112" y="1701258"/>
                  </a:lnTo>
                  <a:lnTo>
                    <a:pt x="234997" y="1696919"/>
                  </a:lnTo>
                  <a:lnTo>
                    <a:pt x="234879" y="1692579"/>
                  </a:lnTo>
                  <a:lnTo>
                    <a:pt x="234760" y="1688239"/>
                  </a:lnTo>
                  <a:lnTo>
                    <a:pt x="234640" y="1683899"/>
                  </a:lnTo>
                  <a:lnTo>
                    <a:pt x="234519" y="1679559"/>
                  </a:lnTo>
                  <a:lnTo>
                    <a:pt x="234400" y="1675219"/>
                  </a:lnTo>
                  <a:lnTo>
                    <a:pt x="234284" y="1670879"/>
                  </a:lnTo>
                  <a:lnTo>
                    <a:pt x="234174" y="1666539"/>
                  </a:lnTo>
                  <a:lnTo>
                    <a:pt x="234072" y="1662199"/>
                  </a:lnTo>
                  <a:lnTo>
                    <a:pt x="233979" y="1657859"/>
                  </a:lnTo>
                  <a:lnTo>
                    <a:pt x="233898" y="1653519"/>
                  </a:lnTo>
                  <a:lnTo>
                    <a:pt x="233830" y="1649179"/>
                  </a:lnTo>
                  <a:lnTo>
                    <a:pt x="233775" y="1644839"/>
                  </a:lnTo>
                  <a:lnTo>
                    <a:pt x="233734" y="1640499"/>
                  </a:lnTo>
                  <a:lnTo>
                    <a:pt x="233705" y="1636159"/>
                  </a:lnTo>
                  <a:lnTo>
                    <a:pt x="233685" y="1631819"/>
                  </a:lnTo>
                  <a:lnTo>
                    <a:pt x="233671" y="1627479"/>
                  </a:lnTo>
                  <a:lnTo>
                    <a:pt x="233659" y="1623139"/>
                  </a:lnTo>
                  <a:lnTo>
                    <a:pt x="233644" y="1618799"/>
                  </a:lnTo>
                  <a:lnTo>
                    <a:pt x="233622" y="1614460"/>
                  </a:lnTo>
                  <a:lnTo>
                    <a:pt x="233587" y="1610120"/>
                  </a:lnTo>
                  <a:lnTo>
                    <a:pt x="233537" y="1605780"/>
                  </a:lnTo>
                  <a:lnTo>
                    <a:pt x="233465" y="1601440"/>
                  </a:lnTo>
                  <a:lnTo>
                    <a:pt x="233367" y="1597100"/>
                  </a:lnTo>
                  <a:lnTo>
                    <a:pt x="233242" y="1592760"/>
                  </a:lnTo>
                  <a:lnTo>
                    <a:pt x="233089" y="1588420"/>
                  </a:lnTo>
                  <a:lnTo>
                    <a:pt x="232908" y="1584080"/>
                  </a:lnTo>
                  <a:lnTo>
                    <a:pt x="232699" y="1579740"/>
                  </a:lnTo>
                  <a:lnTo>
                    <a:pt x="232462" y="1575400"/>
                  </a:lnTo>
                  <a:lnTo>
                    <a:pt x="232200" y="1571060"/>
                  </a:lnTo>
                  <a:lnTo>
                    <a:pt x="231915" y="1566720"/>
                  </a:lnTo>
                  <a:lnTo>
                    <a:pt x="231608" y="1562380"/>
                  </a:lnTo>
                  <a:lnTo>
                    <a:pt x="231280" y="1558040"/>
                  </a:lnTo>
                  <a:lnTo>
                    <a:pt x="230936" y="1553700"/>
                  </a:lnTo>
                  <a:lnTo>
                    <a:pt x="230577" y="1549360"/>
                  </a:lnTo>
                  <a:lnTo>
                    <a:pt x="230207" y="1545020"/>
                  </a:lnTo>
                  <a:lnTo>
                    <a:pt x="229826" y="1540680"/>
                  </a:lnTo>
                  <a:lnTo>
                    <a:pt x="229436" y="1536340"/>
                  </a:lnTo>
                  <a:lnTo>
                    <a:pt x="229040" y="1532001"/>
                  </a:lnTo>
                  <a:lnTo>
                    <a:pt x="228638" y="1527661"/>
                  </a:lnTo>
                  <a:lnTo>
                    <a:pt x="228233" y="1523321"/>
                  </a:lnTo>
                  <a:lnTo>
                    <a:pt x="227827" y="1518981"/>
                  </a:lnTo>
                  <a:lnTo>
                    <a:pt x="227421" y="1514641"/>
                  </a:lnTo>
                  <a:lnTo>
                    <a:pt x="227018" y="1510301"/>
                  </a:lnTo>
                  <a:lnTo>
                    <a:pt x="226620" y="1505961"/>
                  </a:lnTo>
                  <a:lnTo>
                    <a:pt x="226228" y="1501621"/>
                  </a:lnTo>
                  <a:lnTo>
                    <a:pt x="225845" y="1497281"/>
                  </a:lnTo>
                  <a:lnTo>
                    <a:pt x="225469" y="1492941"/>
                  </a:lnTo>
                  <a:lnTo>
                    <a:pt x="225101" y="1488601"/>
                  </a:lnTo>
                  <a:lnTo>
                    <a:pt x="224740" y="1484261"/>
                  </a:lnTo>
                  <a:lnTo>
                    <a:pt x="224385" y="1479921"/>
                  </a:lnTo>
                  <a:lnTo>
                    <a:pt x="224033" y="1475581"/>
                  </a:lnTo>
                  <a:lnTo>
                    <a:pt x="223680" y="1471241"/>
                  </a:lnTo>
                  <a:lnTo>
                    <a:pt x="223323" y="1466901"/>
                  </a:lnTo>
                  <a:lnTo>
                    <a:pt x="222959" y="1462561"/>
                  </a:lnTo>
                  <a:lnTo>
                    <a:pt x="222584" y="1458221"/>
                  </a:lnTo>
                  <a:lnTo>
                    <a:pt x="222197" y="1453882"/>
                  </a:lnTo>
                  <a:lnTo>
                    <a:pt x="221793" y="1449542"/>
                  </a:lnTo>
                  <a:lnTo>
                    <a:pt x="221374" y="1445202"/>
                  </a:lnTo>
                  <a:lnTo>
                    <a:pt x="220937" y="1440862"/>
                  </a:lnTo>
                  <a:lnTo>
                    <a:pt x="220483" y="1436522"/>
                  </a:lnTo>
                  <a:lnTo>
                    <a:pt x="220013" y="1432182"/>
                  </a:lnTo>
                  <a:lnTo>
                    <a:pt x="219530" y="1427842"/>
                  </a:lnTo>
                  <a:lnTo>
                    <a:pt x="219038" y="1423502"/>
                  </a:lnTo>
                  <a:lnTo>
                    <a:pt x="218539" y="1419162"/>
                  </a:lnTo>
                  <a:lnTo>
                    <a:pt x="218038" y="1414822"/>
                  </a:lnTo>
                  <a:lnTo>
                    <a:pt x="217537" y="1410482"/>
                  </a:lnTo>
                  <a:lnTo>
                    <a:pt x="217038" y="1406142"/>
                  </a:lnTo>
                  <a:lnTo>
                    <a:pt x="216543" y="1401802"/>
                  </a:lnTo>
                  <a:lnTo>
                    <a:pt x="216052" y="1397462"/>
                  </a:lnTo>
                  <a:lnTo>
                    <a:pt x="215563" y="1393122"/>
                  </a:lnTo>
                  <a:lnTo>
                    <a:pt x="215074" y="1388782"/>
                  </a:lnTo>
                  <a:lnTo>
                    <a:pt x="214580" y="1384442"/>
                  </a:lnTo>
                  <a:lnTo>
                    <a:pt x="214074" y="1380102"/>
                  </a:lnTo>
                  <a:lnTo>
                    <a:pt x="213551" y="1375762"/>
                  </a:lnTo>
                  <a:lnTo>
                    <a:pt x="213002" y="1371423"/>
                  </a:lnTo>
                  <a:lnTo>
                    <a:pt x="212420" y="1367083"/>
                  </a:lnTo>
                  <a:lnTo>
                    <a:pt x="211796" y="1362743"/>
                  </a:lnTo>
                  <a:lnTo>
                    <a:pt x="211124" y="1358403"/>
                  </a:lnTo>
                  <a:lnTo>
                    <a:pt x="210394" y="1354063"/>
                  </a:lnTo>
                  <a:lnTo>
                    <a:pt x="209595" y="1349723"/>
                  </a:lnTo>
                  <a:lnTo>
                    <a:pt x="208731" y="1345383"/>
                  </a:lnTo>
                  <a:lnTo>
                    <a:pt x="207799" y="1341043"/>
                  </a:lnTo>
                  <a:lnTo>
                    <a:pt x="206799" y="1336703"/>
                  </a:lnTo>
                  <a:lnTo>
                    <a:pt x="205735" y="1332363"/>
                  </a:lnTo>
                  <a:lnTo>
                    <a:pt x="204610" y="1328023"/>
                  </a:lnTo>
                  <a:lnTo>
                    <a:pt x="203430" y="1323683"/>
                  </a:lnTo>
                  <a:lnTo>
                    <a:pt x="202203" y="1319343"/>
                  </a:lnTo>
                  <a:lnTo>
                    <a:pt x="200937" y="1315003"/>
                  </a:lnTo>
                  <a:lnTo>
                    <a:pt x="199639" y="1310663"/>
                  </a:lnTo>
                  <a:lnTo>
                    <a:pt x="198325" y="1306323"/>
                  </a:lnTo>
                  <a:lnTo>
                    <a:pt x="197004" y="1301983"/>
                  </a:lnTo>
                  <a:lnTo>
                    <a:pt x="195685" y="1297643"/>
                  </a:lnTo>
                  <a:lnTo>
                    <a:pt x="194376" y="1293304"/>
                  </a:lnTo>
                  <a:lnTo>
                    <a:pt x="193083" y="1288964"/>
                  </a:lnTo>
                  <a:lnTo>
                    <a:pt x="191811" y="1284624"/>
                  </a:lnTo>
                  <a:lnTo>
                    <a:pt x="190563" y="1280284"/>
                  </a:lnTo>
                  <a:lnTo>
                    <a:pt x="189339" y="1275944"/>
                  </a:lnTo>
                  <a:lnTo>
                    <a:pt x="188139" y="1271604"/>
                  </a:lnTo>
                  <a:lnTo>
                    <a:pt x="186960" y="1267264"/>
                  </a:lnTo>
                  <a:lnTo>
                    <a:pt x="185794" y="1262924"/>
                  </a:lnTo>
                  <a:lnTo>
                    <a:pt x="184637" y="1258584"/>
                  </a:lnTo>
                  <a:lnTo>
                    <a:pt x="183482" y="1254244"/>
                  </a:lnTo>
                  <a:lnTo>
                    <a:pt x="182323" y="1249904"/>
                  </a:lnTo>
                  <a:lnTo>
                    <a:pt x="181155" y="1245564"/>
                  </a:lnTo>
                  <a:lnTo>
                    <a:pt x="179975" y="1241224"/>
                  </a:lnTo>
                  <a:lnTo>
                    <a:pt x="178778" y="1236884"/>
                  </a:lnTo>
                  <a:lnTo>
                    <a:pt x="177561" y="1232544"/>
                  </a:lnTo>
                  <a:lnTo>
                    <a:pt x="176320" y="1228204"/>
                  </a:lnTo>
                  <a:lnTo>
                    <a:pt x="175053" y="1223864"/>
                  </a:lnTo>
                  <a:lnTo>
                    <a:pt x="173759" y="1219524"/>
                  </a:lnTo>
                  <a:lnTo>
                    <a:pt x="172435" y="1215184"/>
                  </a:lnTo>
                  <a:lnTo>
                    <a:pt x="171073" y="1210845"/>
                  </a:lnTo>
                  <a:lnTo>
                    <a:pt x="169668" y="1206505"/>
                  </a:lnTo>
                  <a:lnTo>
                    <a:pt x="168210" y="1202165"/>
                  </a:lnTo>
                  <a:lnTo>
                    <a:pt x="166691" y="1197825"/>
                  </a:lnTo>
                  <a:lnTo>
                    <a:pt x="165098" y="1193485"/>
                  </a:lnTo>
                  <a:lnTo>
                    <a:pt x="163415" y="1189145"/>
                  </a:lnTo>
                  <a:lnTo>
                    <a:pt x="161628" y="1184805"/>
                  </a:lnTo>
                  <a:lnTo>
                    <a:pt x="159734" y="1180465"/>
                  </a:lnTo>
                  <a:lnTo>
                    <a:pt x="157727" y="1176125"/>
                  </a:lnTo>
                  <a:lnTo>
                    <a:pt x="155605" y="1171785"/>
                  </a:lnTo>
                  <a:lnTo>
                    <a:pt x="153368" y="1167445"/>
                  </a:lnTo>
                  <a:lnTo>
                    <a:pt x="151021" y="1163105"/>
                  </a:lnTo>
                  <a:lnTo>
                    <a:pt x="148570" y="1158765"/>
                  </a:lnTo>
                  <a:lnTo>
                    <a:pt x="146025" y="1154425"/>
                  </a:lnTo>
                  <a:lnTo>
                    <a:pt x="143398" y="1150085"/>
                  </a:lnTo>
                  <a:lnTo>
                    <a:pt x="140695" y="1145745"/>
                  </a:lnTo>
                  <a:lnTo>
                    <a:pt x="137942" y="1141405"/>
                  </a:lnTo>
                  <a:lnTo>
                    <a:pt x="135152" y="1137065"/>
                  </a:lnTo>
                  <a:lnTo>
                    <a:pt x="132337" y="1132725"/>
                  </a:lnTo>
                  <a:lnTo>
                    <a:pt x="129508" y="1128386"/>
                  </a:lnTo>
                  <a:lnTo>
                    <a:pt x="126676" y="1124046"/>
                  </a:lnTo>
                  <a:lnTo>
                    <a:pt x="123846" y="1119706"/>
                  </a:lnTo>
                  <a:lnTo>
                    <a:pt x="121026" y="1115366"/>
                  </a:lnTo>
                  <a:lnTo>
                    <a:pt x="118219" y="1111026"/>
                  </a:lnTo>
                  <a:lnTo>
                    <a:pt x="115428" y="1106686"/>
                  </a:lnTo>
                  <a:lnTo>
                    <a:pt x="112653" y="1102346"/>
                  </a:lnTo>
                  <a:lnTo>
                    <a:pt x="109893" y="1098006"/>
                  </a:lnTo>
                  <a:lnTo>
                    <a:pt x="107145" y="1093666"/>
                  </a:lnTo>
                  <a:lnTo>
                    <a:pt x="104406" y="1089326"/>
                  </a:lnTo>
                  <a:lnTo>
                    <a:pt x="101673" y="1084986"/>
                  </a:lnTo>
                  <a:lnTo>
                    <a:pt x="98944" y="1080646"/>
                  </a:lnTo>
                  <a:lnTo>
                    <a:pt x="96214" y="1076306"/>
                  </a:lnTo>
                  <a:lnTo>
                    <a:pt x="93482" y="1071966"/>
                  </a:lnTo>
                  <a:lnTo>
                    <a:pt x="90746" y="1067626"/>
                  </a:lnTo>
                  <a:lnTo>
                    <a:pt x="88005" y="1063286"/>
                  </a:lnTo>
                  <a:lnTo>
                    <a:pt x="85261" y="1058946"/>
                  </a:lnTo>
                  <a:lnTo>
                    <a:pt x="82517" y="1054606"/>
                  </a:lnTo>
                  <a:lnTo>
                    <a:pt x="79776" y="1050267"/>
                  </a:lnTo>
                  <a:lnTo>
                    <a:pt x="77042" y="1045927"/>
                  </a:lnTo>
                  <a:lnTo>
                    <a:pt x="74323" y="1041587"/>
                  </a:lnTo>
                  <a:lnTo>
                    <a:pt x="71625" y="1037247"/>
                  </a:lnTo>
                  <a:lnTo>
                    <a:pt x="68955" y="1032907"/>
                  </a:lnTo>
                  <a:lnTo>
                    <a:pt x="66321" y="1028567"/>
                  </a:lnTo>
                  <a:lnTo>
                    <a:pt x="63736" y="1024227"/>
                  </a:lnTo>
                  <a:lnTo>
                    <a:pt x="61210" y="1019887"/>
                  </a:lnTo>
                  <a:lnTo>
                    <a:pt x="58746" y="1015547"/>
                  </a:lnTo>
                  <a:lnTo>
                    <a:pt x="56353" y="1011207"/>
                  </a:lnTo>
                  <a:lnTo>
                    <a:pt x="54038" y="1006867"/>
                  </a:lnTo>
                  <a:lnTo>
                    <a:pt x="51803" y="1002527"/>
                  </a:lnTo>
                  <a:lnTo>
                    <a:pt x="49653" y="998187"/>
                  </a:lnTo>
                  <a:lnTo>
                    <a:pt x="47588" y="993847"/>
                  </a:lnTo>
                  <a:lnTo>
                    <a:pt x="45606" y="989507"/>
                  </a:lnTo>
                  <a:lnTo>
                    <a:pt x="43702" y="985167"/>
                  </a:lnTo>
                  <a:lnTo>
                    <a:pt x="41872" y="980827"/>
                  </a:lnTo>
                  <a:lnTo>
                    <a:pt x="40095" y="976487"/>
                  </a:lnTo>
                  <a:lnTo>
                    <a:pt x="38354" y="972147"/>
                  </a:lnTo>
                  <a:lnTo>
                    <a:pt x="36633" y="967808"/>
                  </a:lnTo>
                  <a:lnTo>
                    <a:pt x="34913" y="963468"/>
                  </a:lnTo>
                  <a:lnTo>
                    <a:pt x="33178" y="959128"/>
                  </a:lnTo>
                  <a:lnTo>
                    <a:pt x="31410" y="954788"/>
                  </a:lnTo>
                  <a:lnTo>
                    <a:pt x="29597" y="950448"/>
                  </a:lnTo>
                  <a:lnTo>
                    <a:pt x="27731" y="946108"/>
                  </a:lnTo>
                  <a:lnTo>
                    <a:pt x="25803" y="941768"/>
                  </a:lnTo>
                  <a:lnTo>
                    <a:pt x="23820" y="937428"/>
                  </a:lnTo>
                  <a:lnTo>
                    <a:pt x="21798" y="933088"/>
                  </a:lnTo>
                  <a:lnTo>
                    <a:pt x="19754" y="928748"/>
                  </a:lnTo>
                  <a:lnTo>
                    <a:pt x="17714" y="924408"/>
                  </a:lnTo>
                  <a:lnTo>
                    <a:pt x="15704" y="920068"/>
                  </a:lnTo>
                  <a:lnTo>
                    <a:pt x="13754" y="915728"/>
                  </a:lnTo>
                  <a:lnTo>
                    <a:pt x="11895" y="911388"/>
                  </a:lnTo>
                  <a:lnTo>
                    <a:pt x="10154" y="907048"/>
                  </a:lnTo>
                  <a:lnTo>
                    <a:pt x="8562" y="902708"/>
                  </a:lnTo>
                  <a:lnTo>
                    <a:pt x="7153" y="898368"/>
                  </a:lnTo>
                  <a:lnTo>
                    <a:pt x="5921" y="894028"/>
                  </a:lnTo>
                  <a:lnTo>
                    <a:pt x="4867" y="889688"/>
                  </a:lnTo>
                  <a:lnTo>
                    <a:pt x="3984" y="885349"/>
                  </a:lnTo>
                  <a:lnTo>
                    <a:pt x="3260" y="881009"/>
                  </a:lnTo>
                  <a:lnTo>
                    <a:pt x="2675" y="876669"/>
                  </a:lnTo>
                  <a:lnTo>
                    <a:pt x="2207" y="872329"/>
                  </a:lnTo>
                  <a:lnTo>
                    <a:pt x="1833" y="867989"/>
                  </a:lnTo>
                  <a:lnTo>
                    <a:pt x="1528" y="863649"/>
                  </a:lnTo>
                  <a:lnTo>
                    <a:pt x="1272" y="859309"/>
                  </a:lnTo>
                  <a:lnTo>
                    <a:pt x="1044" y="854969"/>
                  </a:lnTo>
                  <a:lnTo>
                    <a:pt x="832" y="850629"/>
                  </a:lnTo>
                  <a:lnTo>
                    <a:pt x="631" y="846289"/>
                  </a:lnTo>
                  <a:lnTo>
                    <a:pt x="443" y="841949"/>
                  </a:lnTo>
                  <a:lnTo>
                    <a:pt x="275" y="837609"/>
                  </a:lnTo>
                  <a:lnTo>
                    <a:pt x="136" y="833269"/>
                  </a:lnTo>
                  <a:lnTo>
                    <a:pt x="40" y="828929"/>
                  </a:lnTo>
                  <a:lnTo>
                    <a:pt x="0" y="824589"/>
                  </a:lnTo>
                  <a:lnTo>
                    <a:pt x="33" y="820249"/>
                  </a:lnTo>
                  <a:lnTo>
                    <a:pt x="159" y="815909"/>
                  </a:lnTo>
                  <a:lnTo>
                    <a:pt x="381" y="811569"/>
                  </a:lnTo>
                  <a:lnTo>
                    <a:pt x="705" y="807230"/>
                  </a:lnTo>
                  <a:lnTo>
                    <a:pt x="1135" y="802890"/>
                  </a:lnTo>
                  <a:lnTo>
                    <a:pt x="1673" y="798550"/>
                  </a:lnTo>
                  <a:lnTo>
                    <a:pt x="2318" y="794210"/>
                  </a:lnTo>
                  <a:lnTo>
                    <a:pt x="3069" y="789870"/>
                  </a:lnTo>
                  <a:lnTo>
                    <a:pt x="3924" y="785530"/>
                  </a:lnTo>
                  <a:lnTo>
                    <a:pt x="4880" y="781190"/>
                  </a:lnTo>
                  <a:lnTo>
                    <a:pt x="5947" y="776850"/>
                  </a:lnTo>
                  <a:lnTo>
                    <a:pt x="7116" y="772510"/>
                  </a:lnTo>
                  <a:lnTo>
                    <a:pt x="8386" y="768170"/>
                  </a:lnTo>
                  <a:lnTo>
                    <a:pt x="9758" y="763830"/>
                  </a:lnTo>
                  <a:lnTo>
                    <a:pt x="11236" y="759490"/>
                  </a:lnTo>
                  <a:lnTo>
                    <a:pt x="12823" y="755150"/>
                  </a:lnTo>
                  <a:lnTo>
                    <a:pt x="14523" y="750810"/>
                  </a:lnTo>
                  <a:lnTo>
                    <a:pt x="16340" y="746470"/>
                  </a:lnTo>
                  <a:lnTo>
                    <a:pt x="18276" y="742130"/>
                  </a:lnTo>
                  <a:lnTo>
                    <a:pt x="20342" y="737790"/>
                  </a:lnTo>
                  <a:lnTo>
                    <a:pt x="22543" y="733450"/>
                  </a:lnTo>
                  <a:lnTo>
                    <a:pt x="24871" y="729110"/>
                  </a:lnTo>
                  <a:lnTo>
                    <a:pt x="27324" y="724771"/>
                  </a:lnTo>
                  <a:lnTo>
                    <a:pt x="29900" y="720431"/>
                  </a:lnTo>
                  <a:lnTo>
                    <a:pt x="32595" y="716091"/>
                  </a:lnTo>
                  <a:lnTo>
                    <a:pt x="35405" y="711751"/>
                  </a:lnTo>
                  <a:lnTo>
                    <a:pt x="38325" y="707411"/>
                  </a:lnTo>
                  <a:lnTo>
                    <a:pt x="41346" y="703071"/>
                  </a:lnTo>
                  <a:lnTo>
                    <a:pt x="44463" y="698731"/>
                  </a:lnTo>
                  <a:lnTo>
                    <a:pt x="47674" y="694391"/>
                  </a:lnTo>
                  <a:lnTo>
                    <a:pt x="50960" y="690051"/>
                  </a:lnTo>
                  <a:lnTo>
                    <a:pt x="54312" y="685711"/>
                  </a:lnTo>
                  <a:lnTo>
                    <a:pt x="57719" y="681371"/>
                  </a:lnTo>
                  <a:lnTo>
                    <a:pt x="61172" y="677031"/>
                  </a:lnTo>
                  <a:lnTo>
                    <a:pt x="64662" y="672691"/>
                  </a:lnTo>
                  <a:lnTo>
                    <a:pt x="68181" y="668351"/>
                  </a:lnTo>
                  <a:lnTo>
                    <a:pt x="71722" y="664011"/>
                  </a:lnTo>
                  <a:lnTo>
                    <a:pt x="75278" y="659671"/>
                  </a:lnTo>
                  <a:lnTo>
                    <a:pt x="78842" y="655331"/>
                  </a:lnTo>
                  <a:lnTo>
                    <a:pt x="82409" y="650991"/>
                  </a:lnTo>
                  <a:lnTo>
                    <a:pt x="85975" y="646652"/>
                  </a:lnTo>
                  <a:lnTo>
                    <a:pt x="89536" y="642312"/>
                  </a:lnTo>
                  <a:lnTo>
                    <a:pt x="93089" y="637972"/>
                  </a:lnTo>
                  <a:lnTo>
                    <a:pt x="96629" y="633632"/>
                  </a:lnTo>
                  <a:lnTo>
                    <a:pt x="100151" y="629292"/>
                  </a:lnTo>
                  <a:lnTo>
                    <a:pt x="103649" y="624952"/>
                  </a:lnTo>
                  <a:lnTo>
                    <a:pt x="107116" y="620612"/>
                  </a:lnTo>
                  <a:lnTo>
                    <a:pt x="110540" y="616272"/>
                  </a:lnTo>
                  <a:lnTo>
                    <a:pt x="113902" y="611932"/>
                  </a:lnTo>
                  <a:lnTo>
                    <a:pt x="117191" y="607592"/>
                  </a:lnTo>
                  <a:lnTo>
                    <a:pt x="120393" y="603252"/>
                  </a:lnTo>
                  <a:lnTo>
                    <a:pt x="123493" y="598912"/>
                  </a:lnTo>
                  <a:lnTo>
                    <a:pt x="126474" y="594572"/>
                  </a:lnTo>
                  <a:lnTo>
                    <a:pt x="129325" y="590232"/>
                  </a:lnTo>
                  <a:lnTo>
                    <a:pt x="132034" y="585892"/>
                  </a:lnTo>
                  <a:lnTo>
                    <a:pt x="134595" y="581552"/>
                  </a:lnTo>
                  <a:lnTo>
                    <a:pt x="137002" y="577212"/>
                  </a:lnTo>
                  <a:lnTo>
                    <a:pt x="139248" y="572872"/>
                  </a:lnTo>
                  <a:lnTo>
                    <a:pt x="141339" y="568532"/>
                  </a:lnTo>
                  <a:lnTo>
                    <a:pt x="143299" y="564193"/>
                  </a:lnTo>
                  <a:lnTo>
                    <a:pt x="145142" y="559853"/>
                  </a:lnTo>
                  <a:lnTo>
                    <a:pt x="146889" y="555513"/>
                  </a:lnTo>
                  <a:lnTo>
                    <a:pt x="148559" y="551173"/>
                  </a:lnTo>
                  <a:lnTo>
                    <a:pt x="150178" y="546833"/>
                  </a:lnTo>
                  <a:lnTo>
                    <a:pt x="151768" y="542493"/>
                  </a:lnTo>
                  <a:lnTo>
                    <a:pt x="153354" y="538153"/>
                  </a:lnTo>
                  <a:lnTo>
                    <a:pt x="154959" y="533813"/>
                  </a:lnTo>
                  <a:lnTo>
                    <a:pt x="156611" y="529473"/>
                  </a:lnTo>
                  <a:lnTo>
                    <a:pt x="158322" y="525133"/>
                  </a:lnTo>
                  <a:lnTo>
                    <a:pt x="160103" y="520793"/>
                  </a:lnTo>
                  <a:lnTo>
                    <a:pt x="161960" y="516453"/>
                  </a:lnTo>
                  <a:lnTo>
                    <a:pt x="163895" y="512113"/>
                  </a:lnTo>
                  <a:lnTo>
                    <a:pt x="165903" y="507773"/>
                  </a:lnTo>
                  <a:lnTo>
                    <a:pt x="167977" y="503433"/>
                  </a:lnTo>
                  <a:lnTo>
                    <a:pt x="170105" y="499093"/>
                  </a:lnTo>
                  <a:lnTo>
                    <a:pt x="172273" y="494753"/>
                  </a:lnTo>
                  <a:lnTo>
                    <a:pt x="174465" y="490413"/>
                  </a:lnTo>
                  <a:lnTo>
                    <a:pt x="176660" y="486073"/>
                  </a:lnTo>
                  <a:lnTo>
                    <a:pt x="178838" y="481734"/>
                  </a:lnTo>
                  <a:lnTo>
                    <a:pt x="180986" y="477394"/>
                  </a:lnTo>
                  <a:lnTo>
                    <a:pt x="183091" y="473054"/>
                  </a:lnTo>
                  <a:lnTo>
                    <a:pt x="185142" y="468714"/>
                  </a:lnTo>
                  <a:lnTo>
                    <a:pt x="187132" y="464374"/>
                  </a:lnTo>
                  <a:lnTo>
                    <a:pt x="189057" y="460034"/>
                  </a:lnTo>
                  <a:lnTo>
                    <a:pt x="190914" y="455694"/>
                  </a:lnTo>
                  <a:lnTo>
                    <a:pt x="192703" y="451354"/>
                  </a:lnTo>
                  <a:lnTo>
                    <a:pt x="194421" y="447014"/>
                  </a:lnTo>
                  <a:lnTo>
                    <a:pt x="196078" y="442674"/>
                  </a:lnTo>
                  <a:lnTo>
                    <a:pt x="197678" y="438334"/>
                  </a:lnTo>
                  <a:lnTo>
                    <a:pt x="199226" y="433994"/>
                  </a:lnTo>
                  <a:lnTo>
                    <a:pt x="200723" y="429654"/>
                  </a:lnTo>
                  <a:lnTo>
                    <a:pt x="202172" y="425314"/>
                  </a:lnTo>
                  <a:lnTo>
                    <a:pt x="203573" y="420974"/>
                  </a:lnTo>
                  <a:lnTo>
                    <a:pt x="204925" y="416634"/>
                  </a:lnTo>
                  <a:lnTo>
                    <a:pt x="206227" y="412294"/>
                  </a:lnTo>
                  <a:lnTo>
                    <a:pt x="207471" y="407954"/>
                  </a:lnTo>
                  <a:lnTo>
                    <a:pt x="208656" y="403615"/>
                  </a:lnTo>
                  <a:lnTo>
                    <a:pt x="209781" y="399275"/>
                  </a:lnTo>
                  <a:lnTo>
                    <a:pt x="210844" y="394935"/>
                  </a:lnTo>
                  <a:lnTo>
                    <a:pt x="211844" y="390595"/>
                  </a:lnTo>
                  <a:lnTo>
                    <a:pt x="212781" y="386255"/>
                  </a:lnTo>
                  <a:lnTo>
                    <a:pt x="213658" y="381915"/>
                  </a:lnTo>
                  <a:lnTo>
                    <a:pt x="214477" y="377575"/>
                  </a:lnTo>
                  <a:lnTo>
                    <a:pt x="215244" y="373235"/>
                  </a:lnTo>
                  <a:lnTo>
                    <a:pt x="215963" y="368895"/>
                  </a:lnTo>
                  <a:lnTo>
                    <a:pt x="216641" y="364555"/>
                  </a:lnTo>
                  <a:lnTo>
                    <a:pt x="217289" y="360215"/>
                  </a:lnTo>
                  <a:lnTo>
                    <a:pt x="217916" y="355875"/>
                  </a:lnTo>
                  <a:lnTo>
                    <a:pt x="218526" y="351535"/>
                  </a:lnTo>
                  <a:lnTo>
                    <a:pt x="219126" y="347195"/>
                  </a:lnTo>
                  <a:lnTo>
                    <a:pt x="219719" y="342855"/>
                  </a:lnTo>
                  <a:lnTo>
                    <a:pt x="220309" y="338515"/>
                  </a:lnTo>
                  <a:lnTo>
                    <a:pt x="220895" y="334175"/>
                  </a:lnTo>
                  <a:lnTo>
                    <a:pt x="221478" y="329835"/>
                  </a:lnTo>
                  <a:lnTo>
                    <a:pt x="222055" y="325495"/>
                  </a:lnTo>
                  <a:lnTo>
                    <a:pt x="222623" y="321156"/>
                  </a:lnTo>
                  <a:lnTo>
                    <a:pt x="223178" y="316816"/>
                  </a:lnTo>
                  <a:lnTo>
                    <a:pt x="223717" y="312476"/>
                  </a:lnTo>
                  <a:lnTo>
                    <a:pt x="224236" y="308136"/>
                  </a:lnTo>
                  <a:lnTo>
                    <a:pt x="224731" y="303796"/>
                  </a:lnTo>
                  <a:lnTo>
                    <a:pt x="225202" y="299456"/>
                  </a:lnTo>
                  <a:lnTo>
                    <a:pt x="225644" y="295116"/>
                  </a:lnTo>
                  <a:lnTo>
                    <a:pt x="226058" y="290776"/>
                  </a:lnTo>
                  <a:lnTo>
                    <a:pt x="226443" y="286436"/>
                  </a:lnTo>
                  <a:lnTo>
                    <a:pt x="226798" y="282096"/>
                  </a:lnTo>
                  <a:lnTo>
                    <a:pt x="227128" y="277756"/>
                  </a:lnTo>
                  <a:lnTo>
                    <a:pt x="227436" y="273416"/>
                  </a:lnTo>
                  <a:lnTo>
                    <a:pt x="227724" y="269076"/>
                  </a:lnTo>
                  <a:lnTo>
                    <a:pt x="227996" y="264736"/>
                  </a:lnTo>
                  <a:lnTo>
                    <a:pt x="228255" y="260396"/>
                  </a:lnTo>
                  <a:lnTo>
                    <a:pt x="228505" y="256056"/>
                  </a:lnTo>
                  <a:lnTo>
                    <a:pt x="228747" y="251716"/>
                  </a:lnTo>
                  <a:lnTo>
                    <a:pt x="228987" y="247376"/>
                  </a:lnTo>
                  <a:lnTo>
                    <a:pt x="229224" y="243036"/>
                  </a:lnTo>
                  <a:lnTo>
                    <a:pt x="229463" y="238697"/>
                  </a:lnTo>
                  <a:lnTo>
                    <a:pt x="229705" y="234357"/>
                  </a:lnTo>
                  <a:lnTo>
                    <a:pt x="229950" y="230017"/>
                  </a:lnTo>
                  <a:lnTo>
                    <a:pt x="230200" y="225677"/>
                  </a:lnTo>
                  <a:lnTo>
                    <a:pt x="230457" y="221337"/>
                  </a:lnTo>
                  <a:lnTo>
                    <a:pt x="230720" y="216997"/>
                  </a:lnTo>
                  <a:lnTo>
                    <a:pt x="230991" y="212657"/>
                  </a:lnTo>
                  <a:lnTo>
                    <a:pt x="231270" y="208317"/>
                  </a:lnTo>
                  <a:lnTo>
                    <a:pt x="231558" y="203977"/>
                  </a:lnTo>
                  <a:lnTo>
                    <a:pt x="231853" y="199637"/>
                  </a:lnTo>
                  <a:lnTo>
                    <a:pt x="232155" y="195297"/>
                  </a:lnTo>
                  <a:lnTo>
                    <a:pt x="232461" y="190957"/>
                  </a:lnTo>
                  <a:lnTo>
                    <a:pt x="232770" y="186617"/>
                  </a:lnTo>
                  <a:lnTo>
                    <a:pt x="233077" y="182277"/>
                  </a:lnTo>
                  <a:lnTo>
                    <a:pt x="233380" y="177937"/>
                  </a:lnTo>
                  <a:lnTo>
                    <a:pt x="233675" y="173597"/>
                  </a:lnTo>
                  <a:lnTo>
                    <a:pt x="233958" y="169257"/>
                  </a:lnTo>
                  <a:lnTo>
                    <a:pt x="234226" y="164917"/>
                  </a:lnTo>
                  <a:lnTo>
                    <a:pt x="234474" y="160578"/>
                  </a:lnTo>
                  <a:lnTo>
                    <a:pt x="234702" y="156238"/>
                  </a:lnTo>
                  <a:lnTo>
                    <a:pt x="234910" y="151898"/>
                  </a:lnTo>
                  <a:lnTo>
                    <a:pt x="235099" y="147558"/>
                  </a:lnTo>
                  <a:lnTo>
                    <a:pt x="235270" y="143218"/>
                  </a:lnTo>
                  <a:lnTo>
                    <a:pt x="235427" y="138878"/>
                  </a:lnTo>
                  <a:lnTo>
                    <a:pt x="235572" y="134538"/>
                  </a:lnTo>
                  <a:lnTo>
                    <a:pt x="235709" y="130198"/>
                  </a:lnTo>
                  <a:lnTo>
                    <a:pt x="235843" y="125858"/>
                  </a:lnTo>
                  <a:lnTo>
                    <a:pt x="235977" y="121518"/>
                  </a:lnTo>
                  <a:lnTo>
                    <a:pt x="236114" y="117178"/>
                  </a:lnTo>
                  <a:lnTo>
                    <a:pt x="236257" y="112838"/>
                  </a:lnTo>
                  <a:lnTo>
                    <a:pt x="236407" y="108498"/>
                  </a:lnTo>
                  <a:lnTo>
                    <a:pt x="236563" y="104158"/>
                  </a:lnTo>
                  <a:lnTo>
                    <a:pt x="236725" y="99818"/>
                  </a:lnTo>
                  <a:lnTo>
                    <a:pt x="236890" y="95478"/>
                  </a:lnTo>
                  <a:lnTo>
                    <a:pt x="237057" y="91138"/>
                  </a:lnTo>
                  <a:lnTo>
                    <a:pt x="237222" y="86798"/>
                  </a:lnTo>
                  <a:lnTo>
                    <a:pt x="237383" y="82458"/>
                  </a:lnTo>
                  <a:lnTo>
                    <a:pt x="237537" y="78119"/>
                  </a:lnTo>
                  <a:lnTo>
                    <a:pt x="237680" y="73779"/>
                  </a:lnTo>
                  <a:lnTo>
                    <a:pt x="237812" y="69439"/>
                  </a:lnTo>
                  <a:lnTo>
                    <a:pt x="237931" y="65099"/>
                  </a:lnTo>
                  <a:lnTo>
                    <a:pt x="238037" y="60759"/>
                  </a:lnTo>
                  <a:lnTo>
                    <a:pt x="238130" y="56419"/>
                  </a:lnTo>
                  <a:lnTo>
                    <a:pt x="238210" y="52079"/>
                  </a:lnTo>
                  <a:lnTo>
                    <a:pt x="238279" y="47739"/>
                  </a:lnTo>
                  <a:lnTo>
                    <a:pt x="238338" y="43399"/>
                  </a:lnTo>
                  <a:lnTo>
                    <a:pt x="238388" y="39059"/>
                  </a:lnTo>
                  <a:lnTo>
                    <a:pt x="238432" y="34719"/>
                  </a:lnTo>
                  <a:lnTo>
                    <a:pt x="238472" y="30379"/>
                  </a:lnTo>
                  <a:lnTo>
                    <a:pt x="238510" y="26039"/>
                  </a:lnTo>
                  <a:lnTo>
                    <a:pt x="238547" y="21699"/>
                  </a:lnTo>
                  <a:lnTo>
                    <a:pt x="238584" y="17359"/>
                  </a:lnTo>
                  <a:lnTo>
                    <a:pt x="238623" y="13019"/>
                  </a:lnTo>
                  <a:lnTo>
                    <a:pt x="238664" y="8679"/>
                  </a:lnTo>
                  <a:lnTo>
                    <a:pt x="238707" y="4339"/>
                  </a:lnTo>
                  <a:lnTo>
                    <a:pt x="238752" y="0"/>
                  </a:lnTo>
                  <a:lnTo>
                    <a:pt x="239927" y="0"/>
                  </a:lnTo>
                  <a:lnTo>
                    <a:pt x="239973" y="4339"/>
                  </a:lnTo>
                  <a:lnTo>
                    <a:pt x="240016" y="8679"/>
                  </a:lnTo>
                  <a:lnTo>
                    <a:pt x="240057" y="13019"/>
                  </a:lnTo>
                  <a:lnTo>
                    <a:pt x="240095" y="17359"/>
                  </a:lnTo>
                  <a:lnTo>
                    <a:pt x="240133" y="21699"/>
                  </a:lnTo>
                  <a:lnTo>
                    <a:pt x="240169" y="26039"/>
                  </a:lnTo>
                  <a:lnTo>
                    <a:pt x="240207" y="30379"/>
                  </a:lnTo>
                  <a:lnTo>
                    <a:pt x="240247" y="34719"/>
                  </a:lnTo>
                  <a:lnTo>
                    <a:pt x="240291" y="39059"/>
                  </a:lnTo>
                  <a:lnTo>
                    <a:pt x="240341" y="43399"/>
                  </a:lnTo>
                  <a:lnTo>
                    <a:pt x="240400" y="47739"/>
                  </a:lnTo>
                  <a:lnTo>
                    <a:pt x="240469" y="52079"/>
                  </a:lnTo>
                  <a:lnTo>
                    <a:pt x="240550" y="56419"/>
                  </a:lnTo>
                  <a:lnTo>
                    <a:pt x="240643" y="60759"/>
                  </a:lnTo>
                  <a:lnTo>
                    <a:pt x="240749" y="65099"/>
                  </a:lnTo>
                  <a:lnTo>
                    <a:pt x="240868" y="69439"/>
                  </a:lnTo>
                  <a:lnTo>
                    <a:pt x="240999" y="73779"/>
                  </a:lnTo>
                  <a:lnTo>
                    <a:pt x="241143" y="78119"/>
                  </a:lnTo>
                  <a:lnTo>
                    <a:pt x="241296" y="82458"/>
                  </a:lnTo>
                  <a:lnTo>
                    <a:pt x="241457" y="86798"/>
                  </a:lnTo>
                  <a:lnTo>
                    <a:pt x="241623" y="91138"/>
                  </a:lnTo>
                  <a:lnTo>
                    <a:pt x="241789" y="95478"/>
                  </a:lnTo>
                  <a:lnTo>
                    <a:pt x="241955" y="99818"/>
                  </a:lnTo>
                  <a:lnTo>
                    <a:pt x="242116" y="104158"/>
                  </a:lnTo>
                  <a:lnTo>
                    <a:pt x="242272" y="108498"/>
                  </a:lnTo>
                  <a:lnTo>
                    <a:pt x="242422" y="112838"/>
                  </a:lnTo>
                  <a:lnTo>
                    <a:pt x="242565" y="117178"/>
                  </a:lnTo>
                  <a:lnTo>
                    <a:pt x="242703" y="121518"/>
                  </a:lnTo>
                  <a:lnTo>
                    <a:pt x="242837" y="125858"/>
                  </a:lnTo>
                  <a:lnTo>
                    <a:pt x="242970" y="130198"/>
                  </a:lnTo>
                  <a:lnTo>
                    <a:pt x="243108" y="134538"/>
                  </a:lnTo>
                  <a:lnTo>
                    <a:pt x="243253" y="138878"/>
                  </a:lnTo>
                  <a:lnTo>
                    <a:pt x="243409" y="143218"/>
                  </a:lnTo>
                  <a:lnTo>
                    <a:pt x="243581" y="147558"/>
                  </a:lnTo>
                  <a:lnTo>
                    <a:pt x="243769" y="151898"/>
                  </a:lnTo>
                  <a:lnTo>
                    <a:pt x="243977" y="156238"/>
                  </a:lnTo>
                  <a:lnTo>
                    <a:pt x="244205" y="160578"/>
                  </a:lnTo>
                  <a:lnTo>
                    <a:pt x="244453" y="164917"/>
                  </a:lnTo>
                  <a:lnTo>
                    <a:pt x="244722" y="169257"/>
                  </a:lnTo>
                  <a:lnTo>
                    <a:pt x="245005" y="173597"/>
                  </a:lnTo>
                  <a:lnTo>
                    <a:pt x="245300" y="177937"/>
                  </a:lnTo>
                  <a:lnTo>
                    <a:pt x="245602" y="182277"/>
                  </a:lnTo>
                  <a:lnTo>
                    <a:pt x="245910" y="186617"/>
                  </a:lnTo>
                  <a:lnTo>
                    <a:pt x="246218" y="190957"/>
                  </a:lnTo>
                  <a:lnTo>
                    <a:pt x="246524" y="195297"/>
                  </a:lnTo>
                  <a:lnTo>
                    <a:pt x="246826" y="199637"/>
                  </a:lnTo>
                  <a:lnTo>
                    <a:pt x="247122" y="203977"/>
                  </a:lnTo>
                  <a:lnTo>
                    <a:pt x="247409" y="208317"/>
                  </a:lnTo>
                  <a:lnTo>
                    <a:pt x="247688" y="212657"/>
                  </a:lnTo>
                  <a:lnTo>
                    <a:pt x="247959" y="216997"/>
                  </a:lnTo>
                  <a:lnTo>
                    <a:pt x="248223" y="221337"/>
                  </a:lnTo>
                  <a:lnTo>
                    <a:pt x="248479" y="225677"/>
                  </a:lnTo>
                  <a:lnTo>
                    <a:pt x="248730" y="230017"/>
                  </a:lnTo>
                  <a:lnTo>
                    <a:pt x="248975" y="234357"/>
                  </a:lnTo>
                  <a:lnTo>
                    <a:pt x="249216" y="238697"/>
                  </a:lnTo>
                  <a:lnTo>
                    <a:pt x="249455" y="243036"/>
                  </a:lnTo>
                  <a:lnTo>
                    <a:pt x="249693" y="247376"/>
                  </a:lnTo>
                  <a:lnTo>
                    <a:pt x="249932" y="251716"/>
                  </a:lnTo>
                  <a:lnTo>
                    <a:pt x="250175" y="256056"/>
                  </a:lnTo>
                  <a:lnTo>
                    <a:pt x="250424" y="260396"/>
                  </a:lnTo>
                  <a:lnTo>
                    <a:pt x="250684" y="264736"/>
                  </a:lnTo>
                  <a:lnTo>
                    <a:pt x="250955" y="269076"/>
                  </a:lnTo>
                  <a:lnTo>
                    <a:pt x="251244" y="273416"/>
                  </a:lnTo>
                  <a:lnTo>
                    <a:pt x="251551" y="277756"/>
                  </a:lnTo>
                  <a:lnTo>
                    <a:pt x="251881" y="282096"/>
                  </a:lnTo>
                  <a:lnTo>
                    <a:pt x="252236" y="286436"/>
                  </a:lnTo>
                  <a:lnTo>
                    <a:pt x="252621" y="290776"/>
                  </a:lnTo>
                  <a:lnTo>
                    <a:pt x="253035" y="295116"/>
                  </a:lnTo>
                  <a:lnTo>
                    <a:pt x="253478" y="299456"/>
                  </a:lnTo>
                  <a:lnTo>
                    <a:pt x="253948" y="303796"/>
                  </a:lnTo>
                  <a:lnTo>
                    <a:pt x="254444" y="308136"/>
                  </a:lnTo>
                  <a:lnTo>
                    <a:pt x="254963" y="312476"/>
                  </a:lnTo>
                  <a:lnTo>
                    <a:pt x="255501" y="316816"/>
                  </a:lnTo>
                  <a:lnTo>
                    <a:pt x="256056" y="321156"/>
                  </a:lnTo>
                  <a:lnTo>
                    <a:pt x="256624" y="325495"/>
                  </a:lnTo>
                  <a:lnTo>
                    <a:pt x="257201" y="329835"/>
                  </a:lnTo>
                  <a:lnTo>
                    <a:pt x="257784" y="334175"/>
                  </a:lnTo>
                  <a:lnTo>
                    <a:pt x="258371" y="338515"/>
                  </a:lnTo>
                  <a:lnTo>
                    <a:pt x="258960" y="342855"/>
                  </a:lnTo>
                  <a:lnTo>
                    <a:pt x="259554" y="347195"/>
                  </a:lnTo>
                  <a:lnTo>
                    <a:pt x="260153" y="351535"/>
                  </a:lnTo>
                  <a:lnTo>
                    <a:pt x="260764" y="355875"/>
                  </a:lnTo>
                  <a:lnTo>
                    <a:pt x="261390" y="360215"/>
                  </a:lnTo>
                  <a:lnTo>
                    <a:pt x="262038" y="364555"/>
                  </a:lnTo>
                  <a:lnTo>
                    <a:pt x="262716" y="368895"/>
                  </a:lnTo>
                  <a:lnTo>
                    <a:pt x="263436" y="373235"/>
                  </a:lnTo>
                  <a:lnTo>
                    <a:pt x="264202" y="377575"/>
                  </a:lnTo>
                  <a:lnTo>
                    <a:pt x="265022" y="381915"/>
                  </a:lnTo>
                  <a:lnTo>
                    <a:pt x="265898" y="386255"/>
                  </a:lnTo>
                  <a:lnTo>
                    <a:pt x="266836" y="390595"/>
                  </a:lnTo>
                  <a:lnTo>
                    <a:pt x="267835" y="394935"/>
                  </a:lnTo>
                  <a:lnTo>
                    <a:pt x="268898" y="399275"/>
                  </a:lnTo>
                  <a:lnTo>
                    <a:pt x="270023" y="403615"/>
                  </a:lnTo>
                  <a:lnTo>
                    <a:pt x="271208" y="407954"/>
                  </a:lnTo>
                  <a:lnTo>
                    <a:pt x="272452" y="412294"/>
                  </a:lnTo>
                  <a:lnTo>
                    <a:pt x="273754" y="416634"/>
                  </a:lnTo>
                  <a:lnTo>
                    <a:pt x="275107" y="420974"/>
                  </a:lnTo>
                  <a:lnTo>
                    <a:pt x="276508" y="425314"/>
                  </a:lnTo>
                  <a:lnTo>
                    <a:pt x="277957" y="429654"/>
                  </a:lnTo>
                  <a:lnTo>
                    <a:pt x="279454" y="433994"/>
                  </a:lnTo>
                  <a:lnTo>
                    <a:pt x="281001" y="438334"/>
                  </a:lnTo>
                  <a:lnTo>
                    <a:pt x="282602" y="442674"/>
                  </a:lnTo>
                  <a:lnTo>
                    <a:pt x="284259" y="447014"/>
                  </a:lnTo>
                  <a:lnTo>
                    <a:pt x="285976" y="451354"/>
                  </a:lnTo>
                  <a:lnTo>
                    <a:pt x="287765" y="455694"/>
                  </a:lnTo>
                  <a:lnTo>
                    <a:pt x="289623" y="460034"/>
                  </a:lnTo>
                  <a:lnTo>
                    <a:pt x="291547" y="464374"/>
                  </a:lnTo>
                  <a:lnTo>
                    <a:pt x="293538" y="468714"/>
                  </a:lnTo>
                  <a:lnTo>
                    <a:pt x="295589" y="473054"/>
                  </a:lnTo>
                  <a:lnTo>
                    <a:pt x="297693" y="477394"/>
                  </a:lnTo>
                  <a:lnTo>
                    <a:pt x="299841" y="481734"/>
                  </a:lnTo>
                  <a:lnTo>
                    <a:pt x="302020" y="486073"/>
                  </a:lnTo>
                  <a:lnTo>
                    <a:pt x="304214" y="490413"/>
                  </a:lnTo>
                  <a:lnTo>
                    <a:pt x="306406" y="494753"/>
                  </a:lnTo>
                  <a:lnTo>
                    <a:pt x="308574" y="499093"/>
                  </a:lnTo>
                  <a:lnTo>
                    <a:pt x="310703" y="503433"/>
                  </a:lnTo>
                  <a:lnTo>
                    <a:pt x="312777" y="507773"/>
                  </a:lnTo>
                  <a:lnTo>
                    <a:pt x="314785" y="512113"/>
                  </a:lnTo>
                  <a:lnTo>
                    <a:pt x="316719" y="516453"/>
                  </a:lnTo>
                  <a:lnTo>
                    <a:pt x="318577" y="520793"/>
                  </a:lnTo>
                  <a:lnTo>
                    <a:pt x="320358" y="525133"/>
                  </a:lnTo>
                  <a:lnTo>
                    <a:pt x="322069" y="529473"/>
                  </a:lnTo>
                  <a:lnTo>
                    <a:pt x="323721" y="533813"/>
                  </a:lnTo>
                  <a:lnTo>
                    <a:pt x="325325" y="538153"/>
                  </a:lnTo>
                  <a:lnTo>
                    <a:pt x="326911" y="542493"/>
                  </a:lnTo>
                  <a:lnTo>
                    <a:pt x="328502" y="546833"/>
                  </a:lnTo>
                  <a:lnTo>
                    <a:pt x="330120" y="551173"/>
                  </a:lnTo>
                  <a:lnTo>
                    <a:pt x="331791" y="555513"/>
                  </a:lnTo>
                  <a:lnTo>
                    <a:pt x="333537" y="559853"/>
                  </a:lnTo>
                  <a:lnTo>
                    <a:pt x="335380" y="564193"/>
                  </a:lnTo>
                  <a:lnTo>
                    <a:pt x="337340" y="568532"/>
                  </a:lnTo>
                  <a:lnTo>
                    <a:pt x="339432" y="572872"/>
                  </a:lnTo>
                  <a:lnTo>
                    <a:pt x="341677" y="577212"/>
                  </a:lnTo>
                  <a:lnTo>
                    <a:pt x="344085" y="581552"/>
                  </a:lnTo>
                  <a:lnTo>
                    <a:pt x="346645" y="585892"/>
                  </a:lnTo>
                  <a:lnTo>
                    <a:pt x="349355" y="590232"/>
                  </a:lnTo>
                  <a:lnTo>
                    <a:pt x="352205" y="594572"/>
                  </a:lnTo>
                  <a:lnTo>
                    <a:pt x="355187" y="598912"/>
                  </a:lnTo>
                  <a:lnTo>
                    <a:pt x="358286" y="603252"/>
                  </a:lnTo>
                  <a:lnTo>
                    <a:pt x="361488" y="607592"/>
                  </a:lnTo>
                  <a:lnTo>
                    <a:pt x="364777" y="611932"/>
                  </a:lnTo>
                  <a:lnTo>
                    <a:pt x="368139" y="616272"/>
                  </a:lnTo>
                  <a:lnTo>
                    <a:pt x="371564" y="620612"/>
                  </a:lnTo>
                  <a:lnTo>
                    <a:pt x="375030" y="624952"/>
                  </a:lnTo>
                  <a:lnTo>
                    <a:pt x="378529" y="629292"/>
                  </a:lnTo>
                  <a:lnTo>
                    <a:pt x="382051" y="633632"/>
                  </a:lnTo>
                  <a:lnTo>
                    <a:pt x="385591" y="637972"/>
                  </a:lnTo>
                  <a:lnTo>
                    <a:pt x="389143" y="642312"/>
                  </a:lnTo>
                  <a:lnTo>
                    <a:pt x="392704" y="646652"/>
                  </a:lnTo>
                  <a:lnTo>
                    <a:pt x="396270" y="650991"/>
                  </a:lnTo>
                  <a:lnTo>
                    <a:pt x="399837" y="655331"/>
                  </a:lnTo>
                  <a:lnTo>
                    <a:pt x="403402" y="659671"/>
                  </a:lnTo>
                  <a:lnTo>
                    <a:pt x="406957" y="664011"/>
                  </a:lnTo>
                  <a:lnTo>
                    <a:pt x="410498" y="668351"/>
                  </a:lnTo>
                  <a:lnTo>
                    <a:pt x="414018" y="672691"/>
                  </a:lnTo>
                  <a:lnTo>
                    <a:pt x="417508" y="677031"/>
                  </a:lnTo>
                  <a:lnTo>
                    <a:pt x="420961" y="681371"/>
                  </a:lnTo>
                  <a:lnTo>
                    <a:pt x="424368" y="685711"/>
                  </a:lnTo>
                  <a:lnTo>
                    <a:pt x="427719" y="690051"/>
                  </a:lnTo>
                  <a:lnTo>
                    <a:pt x="431006" y="694391"/>
                  </a:lnTo>
                  <a:lnTo>
                    <a:pt x="434217" y="698731"/>
                  </a:lnTo>
                  <a:lnTo>
                    <a:pt x="437333" y="703071"/>
                  </a:lnTo>
                  <a:lnTo>
                    <a:pt x="440355" y="707411"/>
                  </a:lnTo>
                  <a:lnTo>
                    <a:pt x="443274" y="711751"/>
                  </a:lnTo>
                  <a:lnTo>
                    <a:pt x="446084" y="716091"/>
                  </a:lnTo>
                  <a:lnTo>
                    <a:pt x="448780" y="720431"/>
                  </a:lnTo>
                  <a:lnTo>
                    <a:pt x="451355" y="724771"/>
                  </a:lnTo>
                  <a:lnTo>
                    <a:pt x="453808" y="729110"/>
                  </a:lnTo>
                  <a:lnTo>
                    <a:pt x="456136" y="733450"/>
                  </a:lnTo>
                  <a:lnTo>
                    <a:pt x="458338" y="737790"/>
                  </a:lnTo>
                  <a:lnTo>
                    <a:pt x="460403" y="742130"/>
                  </a:lnTo>
                  <a:lnTo>
                    <a:pt x="462340" y="746470"/>
                  </a:lnTo>
                  <a:lnTo>
                    <a:pt x="464156" y="750810"/>
                  </a:lnTo>
                  <a:lnTo>
                    <a:pt x="465856" y="755150"/>
                  </a:lnTo>
                  <a:lnTo>
                    <a:pt x="467443" y="759490"/>
                  </a:lnTo>
                  <a:lnTo>
                    <a:pt x="468921" y="763830"/>
                  </a:lnTo>
                  <a:lnTo>
                    <a:pt x="470294" y="768170"/>
                  </a:lnTo>
                  <a:lnTo>
                    <a:pt x="471563" y="772510"/>
                  </a:lnTo>
                  <a:lnTo>
                    <a:pt x="472732" y="776850"/>
                  </a:lnTo>
                  <a:lnTo>
                    <a:pt x="473799" y="781190"/>
                  </a:lnTo>
                  <a:lnTo>
                    <a:pt x="474755" y="785530"/>
                  </a:lnTo>
                  <a:lnTo>
                    <a:pt x="475610" y="789870"/>
                  </a:lnTo>
                  <a:lnTo>
                    <a:pt x="476361" y="794210"/>
                  </a:lnTo>
                  <a:lnTo>
                    <a:pt x="477006" y="798550"/>
                  </a:lnTo>
                  <a:lnTo>
                    <a:pt x="477544" y="802890"/>
                  </a:lnTo>
                  <a:lnTo>
                    <a:pt x="477974" y="807230"/>
                  </a:lnTo>
                  <a:lnTo>
                    <a:pt x="478298" y="811569"/>
                  </a:lnTo>
                  <a:lnTo>
                    <a:pt x="478521" y="815909"/>
                  </a:lnTo>
                  <a:lnTo>
                    <a:pt x="478647" y="820249"/>
                  </a:lnTo>
                  <a:lnTo>
                    <a:pt x="478680" y="824589"/>
                  </a:lnTo>
                  <a:lnTo>
                    <a:pt x="478640" y="828929"/>
                  </a:lnTo>
                  <a:lnTo>
                    <a:pt x="478543" y="833269"/>
                  </a:lnTo>
                  <a:lnTo>
                    <a:pt x="478404" y="837609"/>
                  </a:lnTo>
                  <a:lnTo>
                    <a:pt x="478236" y="841949"/>
                  </a:lnTo>
                  <a:lnTo>
                    <a:pt x="478048" y="846289"/>
                  </a:lnTo>
                  <a:lnTo>
                    <a:pt x="477848" y="850629"/>
                  </a:lnTo>
                  <a:lnTo>
                    <a:pt x="477635" y="854969"/>
                  </a:lnTo>
                  <a:lnTo>
                    <a:pt x="477407" y="859309"/>
                  </a:lnTo>
                  <a:lnTo>
                    <a:pt x="477152" y="863649"/>
                  </a:lnTo>
                  <a:lnTo>
                    <a:pt x="476847" y="867989"/>
                  </a:lnTo>
                  <a:lnTo>
                    <a:pt x="476472" y="872329"/>
                  </a:lnTo>
                  <a:lnTo>
                    <a:pt x="476005" y="876669"/>
                  </a:lnTo>
                  <a:lnTo>
                    <a:pt x="475420" y="881009"/>
                  </a:lnTo>
                  <a:lnTo>
                    <a:pt x="474695" y="885349"/>
                  </a:lnTo>
                  <a:lnTo>
                    <a:pt x="473812" y="889688"/>
                  </a:lnTo>
                  <a:lnTo>
                    <a:pt x="472758" y="894028"/>
                  </a:lnTo>
                  <a:lnTo>
                    <a:pt x="471526" y="898368"/>
                  </a:lnTo>
                  <a:lnTo>
                    <a:pt x="470118" y="902708"/>
                  </a:lnTo>
                  <a:lnTo>
                    <a:pt x="468525" y="907048"/>
                  </a:lnTo>
                  <a:lnTo>
                    <a:pt x="466785" y="911388"/>
                  </a:lnTo>
                  <a:lnTo>
                    <a:pt x="464925" y="915728"/>
                  </a:lnTo>
                  <a:lnTo>
                    <a:pt x="462975" y="920068"/>
                  </a:lnTo>
                  <a:lnTo>
                    <a:pt x="460965" y="924408"/>
                  </a:lnTo>
                  <a:lnTo>
                    <a:pt x="458925" y="928748"/>
                  </a:lnTo>
                  <a:lnTo>
                    <a:pt x="456882" y="933088"/>
                  </a:lnTo>
                  <a:lnTo>
                    <a:pt x="454860" y="937428"/>
                  </a:lnTo>
                  <a:lnTo>
                    <a:pt x="452877" y="941768"/>
                  </a:lnTo>
                  <a:lnTo>
                    <a:pt x="450948" y="946108"/>
                  </a:lnTo>
                  <a:lnTo>
                    <a:pt x="449082" y="950448"/>
                  </a:lnTo>
                  <a:lnTo>
                    <a:pt x="447269" y="954788"/>
                  </a:lnTo>
                  <a:lnTo>
                    <a:pt x="445502" y="959128"/>
                  </a:lnTo>
                  <a:lnTo>
                    <a:pt x="443766" y="963468"/>
                  </a:lnTo>
                  <a:lnTo>
                    <a:pt x="442046" y="967808"/>
                  </a:lnTo>
                  <a:lnTo>
                    <a:pt x="440325" y="972147"/>
                  </a:lnTo>
                  <a:lnTo>
                    <a:pt x="438584" y="976487"/>
                  </a:lnTo>
                  <a:lnTo>
                    <a:pt x="436807" y="980827"/>
                  </a:lnTo>
                  <a:lnTo>
                    <a:pt x="434978" y="985167"/>
                  </a:lnTo>
                  <a:lnTo>
                    <a:pt x="433073" y="989507"/>
                  </a:lnTo>
                  <a:lnTo>
                    <a:pt x="431091" y="993847"/>
                  </a:lnTo>
                  <a:lnTo>
                    <a:pt x="429026" y="998187"/>
                  </a:lnTo>
                  <a:lnTo>
                    <a:pt x="426876" y="1002527"/>
                  </a:lnTo>
                  <a:lnTo>
                    <a:pt x="424642" y="1006867"/>
                  </a:lnTo>
                  <a:lnTo>
                    <a:pt x="422326" y="1011207"/>
                  </a:lnTo>
                  <a:lnTo>
                    <a:pt x="419933" y="1015547"/>
                  </a:lnTo>
                  <a:lnTo>
                    <a:pt x="417470" y="1019887"/>
                  </a:lnTo>
                  <a:lnTo>
                    <a:pt x="414943" y="1024227"/>
                  </a:lnTo>
                  <a:lnTo>
                    <a:pt x="412358" y="1028567"/>
                  </a:lnTo>
                  <a:lnTo>
                    <a:pt x="409725" y="1032907"/>
                  </a:lnTo>
                  <a:lnTo>
                    <a:pt x="407055" y="1037247"/>
                  </a:lnTo>
                  <a:lnTo>
                    <a:pt x="404356" y="1041587"/>
                  </a:lnTo>
                  <a:lnTo>
                    <a:pt x="401637" y="1045927"/>
                  </a:lnTo>
                  <a:lnTo>
                    <a:pt x="398904" y="1050267"/>
                  </a:lnTo>
                  <a:lnTo>
                    <a:pt x="396163" y="1054606"/>
                  </a:lnTo>
                  <a:lnTo>
                    <a:pt x="393418" y="1058946"/>
                  </a:lnTo>
                  <a:lnTo>
                    <a:pt x="390674" y="1063286"/>
                  </a:lnTo>
                  <a:lnTo>
                    <a:pt x="387933" y="1067626"/>
                  </a:lnTo>
                  <a:lnTo>
                    <a:pt x="385197" y="1071966"/>
                  </a:lnTo>
                  <a:lnTo>
                    <a:pt x="382465" y="1076306"/>
                  </a:lnTo>
                  <a:lnTo>
                    <a:pt x="379736" y="1080646"/>
                  </a:lnTo>
                  <a:lnTo>
                    <a:pt x="377006" y="1084986"/>
                  </a:lnTo>
                  <a:lnTo>
                    <a:pt x="374274" y="1089326"/>
                  </a:lnTo>
                  <a:lnTo>
                    <a:pt x="371535" y="1093666"/>
                  </a:lnTo>
                  <a:lnTo>
                    <a:pt x="368787" y="1098006"/>
                  </a:lnTo>
                  <a:lnTo>
                    <a:pt x="366026" y="1102346"/>
                  </a:lnTo>
                  <a:lnTo>
                    <a:pt x="363252" y="1106686"/>
                  </a:lnTo>
                  <a:lnTo>
                    <a:pt x="360461" y="1111026"/>
                  </a:lnTo>
                  <a:lnTo>
                    <a:pt x="357653" y="1115366"/>
                  </a:lnTo>
                  <a:lnTo>
                    <a:pt x="354833" y="1119706"/>
                  </a:lnTo>
                  <a:lnTo>
                    <a:pt x="352004" y="1124046"/>
                  </a:lnTo>
                  <a:lnTo>
                    <a:pt x="349171" y="1128386"/>
                  </a:lnTo>
                  <a:lnTo>
                    <a:pt x="346343" y="1132725"/>
                  </a:lnTo>
                  <a:lnTo>
                    <a:pt x="343528" y="1137065"/>
                  </a:lnTo>
                  <a:lnTo>
                    <a:pt x="340738" y="1141405"/>
                  </a:lnTo>
                  <a:lnTo>
                    <a:pt x="337984" y="1145745"/>
                  </a:lnTo>
                  <a:lnTo>
                    <a:pt x="335282" y="1150085"/>
                  </a:lnTo>
                  <a:lnTo>
                    <a:pt x="332655" y="1154425"/>
                  </a:lnTo>
                  <a:lnTo>
                    <a:pt x="330110" y="1158765"/>
                  </a:lnTo>
                  <a:lnTo>
                    <a:pt x="327658" y="1163105"/>
                  </a:lnTo>
                  <a:lnTo>
                    <a:pt x="325311" y="1167445"/>
                  </a:lnTo>
                  <a:lnTo>
                    <a:pt x="323074" y="1171785"/>
                  </a:lnTo>
                  <a:lnTo>
                    <a:pt x="320953" y="1176125"/>
                  </a:lnTo>
                  <a:lnTo>
                    <a:pt x="318946" y="1180465"/>
                  </a:lnTo>
                  <a:lnTo>
                    <a:pt x="317052" y="1184805"/>
                  </a:lnTo>
                  <a:lnTo>
                    <a:pt x="315264" y="1189145"/>
                  </a:lnTo>
                  <a:lnTo>
                    <a:pt x="313581" y="1193485"/>
                  </a:lnTo>
                  <a:lnTo>
                    <a:pt x="311989" y="1197825"/>
                  </a:lnTo>
                  <a:lnTo>
                    <a:pt x="310469" y="1202165"/>
                  </a:lnTo>
                  <a:lnTo>
                    <a:pt x="309012" y="1206505"/>
                  </a:lnTo>
                  <a:lnTo>
                    <a:pt x="307607" y="1210845"/>
                  </a:lnTo>
                  <a:lnTo>
                    <a:pt x="306245" y="1215184"/>
                  </a:lnTo>
                  <a:lnTo>
                    <a:pt x="304920" y="1219524"/>
                  </a:lnTo>
                  <a:lnTo>
                    <a:pt x="303626" y="1223864"/>
                  </a:lnTo>
                  <a:lnTo>
                    <a:pt x="302360" y="1228204"/>
                  </a:lnTo>
                  <a:lnTo>
                    <a:pt x="301119" y="1232544"/>
                  </a:lnTo>
                  <a:lnTo>
                    <a:pt x="299902" y="1236884"/>
                  </a:lnTo>
                  <a:lnTo>
                    <a:pt x="298705" y="1241224"/>
                  </a:lnTo>
                  <a:lnTo>
                    <a:pt x="297524" y="1245564"/>
                  </a:lnTo>
                  <a:lnTo>
                    <a:pt x="296357" y="1249904"/>
                  </a:lnTo>
                  <a:lnTo>
                    <a:pt x="295198" y="1254244"/>
                  </a:lnTo>
                  <a:lnTo>
                    <a:pt x="294043" y="1258584"/>
                  </a:lnTo>
                  <a:lnTo>
                    <a:pt x="292885" y="1262924"/>
                  </a:lnTo>
                  <a:lnTo>
                    <a:pt x="291719" y="1267264"/>
                  </a:lnTo>
                  <a:lnTo>
                    <a:pt x="290540" y="1271604"/>
                  </a:lnTo>
                  <a:lnTo>
                    <a:pt x="289340" y="1275944"/>
                  </a:lnTo>
                  <a:lnTo>
                    <a:pt x="288116" y="1280284"/>
                  </a:lnTo>
                  <a:lnTo>
                    <a:pt x="286868" y="1284624"/>
                  </a:lnTo>
                  <a:lnTo>
                    <a:pt x="285596" y="1288964"/>
                  </a:lnTo>
                  <a:lnTo>
                    <a:pt x="284304" y="1293304"/>
                  </a:lnTo>
                  <a:lnTo>
                    <a:pt x="282995" y="1297643"/>
                  </a:lnTo>
                  <a:lnTo>
                    <a:pt x="281676" y="1301983"/>
                  </a:lnTo>
                  <a:lnTo>
                    <a:pt x="280355" y="1306323"/>
                  </a:lnTo>
                  <a:lnTo>
                    <a:pt x="279040" y="1310663"/>
                  </a:lnTo>
                  <a:lnTo>
                    <a:pt x="277743" y="1315003"/>
                  </a:lnTo>
                  <a:lnTo>
                    <a:pt x="276476" y="1319343"/>
                  </a:lnTo>
                  <a:lnTo>
                    <a:pt x="275249" y="1323683"/>
                  </a:lnTo>
                  <a:lnTo>
                    <a:pt x="274069" y="1328023"/>
                  </a:lnTo>
                  <a:lnTo>
                    <a:pt x="272944" y="1332363"/>
                  </a:lnTo>
                  <a:lnTo>
                    <a:pt x="271880" y="1336703"/>
                  </a:lnTo>
                  <a:lnTo>
                    <a:pt x="270881" y="1341043"/>
                  </a:lnTo>
                  <a:lnTo>
                    <a:pt x="269949" y="1345383"/>
                  </a:lnTo>
                  <a:lnTo>
                    <a:pt x="269084" y="1349723"/>
                  </a:lnTo>
                  <a:lnTo>
                    <a:pt x="268286" y="1354063"/>
                  </a:lnTo>
                  <a:lnTo>
                    <a:pt x="267555" y="1358403"/>
                  </a:lnTo>
                  <a:lnTo>
                    <a:pt x="266883" y="1362743"/>
                  </a:lnTo>
                  <a:lnTo>
                    <a:pt x="266259" y="1367083"/>
                  </a:lnTo>
                  <a:lnTo>
                    <a:pt x="265677" y="1371423"/>
                  </a:lnTo>
                  <a:lnTo>
                    <a:pt x="265128" y="1375762"/>
                  </a:lnTo>
                  <a:lnTo>
                    <a:pt x="264605" y="1380102"/>
                  </a:lnTo>
                  <a:lnTo>
                    <a:pt x="264100" y="1384442"/>
                  </a:lnTo>
                  <a:lnTo>
                    <a:pt x="263605" y="1388782"/>
                  </a:lnTo>
                  <a:lnTo>
                    <a:pt x="263116" y="1393122"/>
                  </a:lnTo>
                  <a:lnTo>
                    <a:pt x="262628" y="1397462"/>
                  </a:lnTo>
                  <a:lnTo>
                    <a:pt x="262137" y="1401802"/>
                  </a:lnTo>
                  <a:lnTo>
                    <a:pt x="261641" y="1406142"/>
                  </a:lnTo>
                  <a:lnTo>
                    <a:pt x="261142" y="1410482"/>
                  </a:lnTo>
                  <a:lnTo>
                    <a:pt x="260641" y="1414822"/>
                  </a:lnTo>
                  <a:lnTo>
                    <a:pt x="260140" y="1419162"/>
                  </a:lnTo>
                  <a:lnTo>
                    <a:pt x="259642" y="1423502"/>
                  </a:lnTo>
                  <a:lnTo>
                    <a:pt x="259150" y="1427842"/>
                  </a:lnTo>
                  <a:lnTo>
                    <a:pt x="258667" y="1432182"/>
                  </a:lnTo>
                  <a:lnTo>
                    <a:pt x="258196" y="1436522"/>
                  </a:lnTo>
                  <a:lnTo>
                    <a:pt x="257743" y="1440862"/>
                  </a:lnTo>
                  <a:lnTo>
                    <a:pt x="257306" y="1445202"/>
                  </a:lnTo>
                  <a:lnTo>
                    <a:pt x="256886" y="1449542"/>
                  </a:lnTo>
                  <a:lnTo>
                    <a:pt x="256483" y="1453882"/>
                  </a:lnTo>
                  <a:lnTo>
                    <a:pt x="256095" y="1458221"/>
                  </a:lnTo>
                  <a:lnTo>
                    <a:pt x="255720" y="1462561"/>
                  </a:lnTo>
                  <a:lnTo>
                    <a:pt x="255356" y="1466901"/>
                  </a:lnTo>
                  <a:lnTo>
                    <a:pt x="255000" y="1471241"/>
                  </a:lnTo>
                  <a:lnTo>
                    <a:pt x="254647" y="1475581"/>
                  </a:lnTo>
                  <a:lnTo>
                    <a:pt x="254295" y="1479921"/>
                  </a:lnTo>
                  <a:lnTo>
                    <a:pt x="253939" y="1484261"/>
                  </a:lnTo>
                  <a:lnTo>
                    <a:pt x="253579" y="1488601"/>
                  </a:lnTo>
                  <a:lnTo>
                    <a:pt x="253211" y="1492941"/>
                  </a:lnTo>
                  <a:lnTo>
                    <a:pt x="252835" y="1497281"/>
                  </a:lnTo>
                  <a:lnTo>
                    <a:pt x="252451" y="1501621"/>
                  </a:lnTo>
                  <a:lnTo>
                    <a:pt x="252059" y="1505961"/>
                  </a:lnTo>
                  <a:lnTo>
                    <a:pt x="251662" y="1510301"/>
                  </a:lnTo>
                  <a:lnTo>
                    <a:pt x="251259" y="1514641"/>
                  </a:lnTo>
                  <a:lnTo>
                    <a:pt x="250853" y="1518981"/>
                  </a:lnTo>
                  <a:lnTo>
                    <a:pt x="250446" y="1523321"/>
                  </a:lnTo>
                  <a:lnTo>
                    <a:pt x="250041" y="1527661"/>
                  </a:lnTo>
                  <a:lnTo>
                    <a:pt x="249639" y="1532001"/>
                  </a:lnTo>
                  <a:lnTo>
                    <a:pt x="249243" y="1536340"/>
                  </a:lnTo>
                  <a:lnTo>
                    <a:pt x="248854" y="1540680"/>
                  </a:lnTo>
                  <a:lnTo>
                    <a:pt x="248473" y="1545020"/>
                  </a:lnTo>
                  <a:lnTo>
                    <a:pt x="248102" y="1549360"/>
                  </a:lnTo>
                  <a:lnTo>
                    <a:pt x="247744" y="1553700"/>
                  </a:lnTo>
                  <a:lnTo>
                    <a:pt x="247399" y="1558040"/>
                  </a:lnTo>
                  <a:lnTo>
                    <a:pt x="247072" y="1562380"/>
                  </a:lnTo>
                  <a:lnTo>
                    <a:pt x="246765" y="1566720"/>
                  </a:lnTo>
                  <a:lnTo>
                    <a:pt x="246479" y="1571060"/>
                  </a:lnTo>
                  <a:lnTo>
                    <a:pt x="246217" y="1575400"/>
                  </a:lnTo>
                  <a:lnTo>
                    <a:pt x="245981" y="1579740"/>
                  </a:lnTo>
                  <a:lnTo>
                    <a:pt x="245772" y="1584080"/>
                  </a:lnTo>
                  <a:lnTo>
                    <a:pt x="245590" y="1588420"/>
                  </a:lnTo>
                  <a:lnTo>
                    <a:pt x="245437" y="1592760"/>
                  </a:lnTo>
                  <a:lnTo>
                    <a:pt x="245312" y="1597100"/>
                  </a:lnTo>
                  <a:lnTo>
                    <a:pt x="245214" y="1601440"/>
                  </a:lnTo>
                  <a:lnTo>
                    <a:pt x="245143" y="1605780"/>
                  </a:lnTo>
                  <a:lnTo>
                    <a:pt x="245092" y="1610120"/>
                  </a:lnTo>
                  <a:lnTo>
                    <a:pt x="245058" y="1614460"/>
                  </a:lnTo>
                  <a:lnTo>
                    <a:pt x="245036" y="1618799"/>
                  </a:lnTo>
                  <a:lnTo>
                    <a:pt x="245021" y="1623139"/>
                  </a:lnTo>
                  <a:lnTo>
                    <a:pt x="245008" y="1627479"/>
                  </a:lnTo>
                  <a:lnTo>
                    <a:pt x="244994" y="1631819"/>
                  </a:lnTo>
                  <a:lnTo>
                    <a:pt x="244975" y="1636159"/>
                  </a:lnTo>
                  <a:lnTo>
                    <a:pt x="244946" y="1640499"/>
                  </a:lnTo>
                  <a:lnTo>
                    <a:pt x="244905" y="1644839"/>
                  </a:lnTo>
                  <a:lnTo>
                    <a:pt x="244850" y="1649179"/>
                  </a:lnTo>
                  <a:lnTo>
                    <a:pt x="244782" y="1653519"/>
                  </a:lnTo>
                  <a:lnTo>
                    <a:pt x="244700" y="1657859"/>
                  </a:lnTo>
                  <a:lnTo>
                    <a:pt x="244608" y="1662199"/>
                  </a:lnTo>
                  <a:lnTo>
                    <a:pt x="244505" y="1666539"/>
                  </a:lnTo>
                  <a:lnTo>
                    <a:pt x="244395" y="1670879"/>
                  </a:lnTo>
                  <a:lnTo>
                    <a:pt x="244279" y="1675219"/>
                  </a:lnTo>
                  <a:lnTo>
                    <a:pt x="244160" y="1679559"/>
                  </a:lnTo>
                  <a:lnTo>
                    <a:pt x="244040" y="1683899"/>
                  </a:lnTo>
                  <a:lnTo>
                    <a:pt x="243919" y="1688239"/>
                  </a:lnTo>
                  <a:lnTo>
                    <a:pt x="243800" y="1692579"/>
                  </a:lnTo>
                  <a:lnTo>
                    <a:pt x="243683" y="1696919"/>
                  </a:lnTo>
                  <a:lnTo>
                    <a:pt x="243568" y="1701258"/>
                  </a:lnTo>
                  <a:lnTo>
                    <a:pt x="243455" y="1705598"/>
                  </a:lnTo>
                  <a:lnTo>
                    <a:pt x="243344" y="1709938"/>
                  </a:lnTo>
                  <a:lnTo>
                    <a:pt x="243234" y="1714278"/>
                  </a:lnTo>
                  <a:lnTo>
                    <a:pt x="243126" y="1718618"/>
                  </a:lnTo>
                  <a:lnTo>
                    <a:pt x="243019" y="1722958"/>
                  </a:lnTo>
                  <a:lnTo>
                    <a:pt x="242913" y="1727298"/>
                  </a:lnTo>
                  <a:lnTo>
                    <a:pt x="242808" y="1731638"/>
                  </a:lnTo>
                  <a:lnTo>
                    <a:pt x="242705" y="1735978"/>
                  </a:lnTo>
                  <a:lnTo>
                    <a:pt x="242606" y="1740318"/>
                  </a:lnTo>
                  <a:lnTo>
                    <a:pt x="242510" y="1744658"/>
                  </a:lnTo>
                  <a:lnTo>
                    <a:pt x="242419" y="1748998"/>
                  </a:lnTo>
                  <a:lnTo>
                    <a:pt x="242335" y="1753338"/>
                  </a:lnTo>
                  <a:lnTo>
                    <a:pt x="242259" y="1757678"/>
                  </a:lnTo>
                  <a:lnTo>
                    <a:pt x="242192" y="1762018"/>
                  </a:lnTo>
                  <a:lnTo>
                    <a:pt x="242134" y="1766358"/>
                  </a:lnTo>
                  <a:lnTo>
                    <a:pt x="242087" y="1770698"/>
                  </a:lnTo>
                  <a:lnTo>
                    <a:pt x="242049" y="1775038"/>
                  </a:lnTo>
                  <a:lnTo>
                    <a:pt x="242019" y="1779377"/>
                  </a:lnTo>
                  <a:lnTo>
                    <a:pt x="241996" y="1783717"/>
                  </a:lnTo>
                  <a:lnTo>
                    <a:pt x="241977" y="1788057"/>
                  </a:lnTo>
                  <a:lnTo>
                    <a:pt x="241960" y="1792397"/>
                  </a:lnTo>
                  <a:lnTo>
                    <a:pt x="241942" y="1796737"/>
                  </a:lnTo>
                  <a:lnTo>
                    <a:pt x="241921" y="1801077"/>
                  </a:lnTo>
                  <a:lnTo>
                    <a:pt x="241894" y="1805417"/>
                  </a:lnTo>
                  <a:lnTo>
                    <a:pt x="241857" y="1809757"/>
                  </a:lnTo>
                  <a:lnTo>
                    <a:pt x="241811" y="1814097"/>
                  </a:lnTo>
                  <a:lnTo>
                    <a:pt x="241754" y="1818437"/>
                  </a:lnTo>
                  <a:lnTo>
                    <a:pt x="241686" y="1822777"/>
                  </a:lnTo>
                  <a:lnTo>
                    <a:pt x="241607" y="1827117"/>
                  </a:lnTo>
                  <a:lnTo>
                    <a:pt x="241519" y="1831457"/>
                  </a:lnTo>
                  <a:lnTo>
                    <a:pt x="241424" y="1835797"/>
                  </a:lnTo>
                  <a:lnTo>
                    <a:pt x="241323" y="1840137"/>
                  </a:lnTo>
                  <a:lnTo>
                    <a:pt x="241218" y="1844477"/>
                  </a:lnTo>
                  <a:lnTo>
                    <a:pt x="241111" y="1848817"/>
                  </a:lnTo>
                  <a:lnTo>
                    <a:pt x="241006" y="1853157"/>
                  </a:lnTo>
                  <a:lnTo>
                    <a:pt x="240903" y="1857497"/>
                  </a:lnTo>
                  <a:lnTo>
                    <a:pt x="240806" y="1861836"/>
                  </a:lnTo>
                  <a:lnTo>
                    <a:pt x="240714" y="1866176"/>
                  </a:lnTo>
                  <a:lnTo>
                    <a:pt x="240630" y="1870516"/>
                  </a:lnTo>
                  <a:lnTo>
                    <a:pt x="240553" y="1874856"/>
                  </a:lnTo>
                  <a:lnTo>
                    <a:pt x="240486" y="1879196"/>
                  </a:lnTo>
                  <a:lnTo>
                    <a:pt x="240426" y="1883536"/>
                  </a:lnTo>
                  <a:lnTo>
                    <a:pt x="240375" y="1887876"/>
                  </a:lnTo>
                  <a:lnTo>
                    <a:pt x="240332" y="1892216"/>
                  </a:lnTo>
                  <a:lnTo>
                    <a:pt x="240297" y="1896556"/>
                  </a:lnTo>
                  <a:lnTo>
                    <a:pt x="240267" y="1900896"/>
                  </a:lnTo>
                  <a:lnTo>
                    <a:pt x="240242" y="1905236"/>
                  </a:lnTo>
                  <a:lnTo>
                    <a:pt x="240220" y="1909576"/>
                  </a:lnTo>
                  <a:lnTo>
                    <a:pt x="240200" y="1913916"/>
                  </a:lnTo>
                  <a:lnTo>
                    <a:pt x="240181" y="1918256"/>
                  </a:lnTo>
                  <a:lnTo>
                    <a:pt x="240162" y="1922596"/>
                  </a:lnTo>
                  <a:lnTo>
                    <a:pt x="240141" y="1926936"/>
                  </a:lnTo>
                  <a:lnTo>
                    <a:pt x="240117" y="1931276"/>
                  </a:lnTo>
                  <a:lnTo>
                    <a:pt x="240091" y="1935616"/>
                  </a:lnTo>
                  <a:lnTo>
                    <a:pt x="240060" y="1939956"/>
                  </a:lnTo>
                  <a:lnTo>
                    <a:pt x="240026" y="1944295"/>
                  </a:lnTo>
                  <a:lnTo>
                    <a:pt x="239987" y="1948635"/>
                  </a:lnTo>
                  <a:lnTo>
                    <a:pt x="239946" y="1952975"/>
                  </a:lnTo>
                  <a:lnTo>
                    <a:pt x="239902" y="1957315"/>
                  </a:lnTo>
                  <a:lnTo>
                    <a:pt x="239855" y="1961655"/>
                  </a:lnTo>
                  <a:lnTo>
                    <a:pt x="239807" y="1965995"/>
                  </a:lnTo>
                  <a:lnTo>
                    <a:pt x="239759" y="1970335"/>
                  </a:lnTo>
                  <a:lnTo>
                    <a:pt x="239711" y="1974675"/>
                  </a:lnTo>
                  <a:lnTo>
                    <a:pt x="239666" y="1979015"/>
                  </a:lnTo>
                  <a:lnTo>
                    <a:pt x="239623" y="1983355"/>
                  </a:lnTo>
                  <a:lnTo>
                    <a:pt x="239583" y="1987695"/>
                  </a:lnTo>
                  <a:lnTo>
                    <a:pt x="239548" y="1992035"/>
                  </a:lnTo>
                  <a:lnTo>
                    <a:pt x="239517" y="1996375"/>
                  </a:lnTo>
                  <a:lnTo>
                    <a:pt x="239491" y="2000715"/>
                  </a:lnTo>
                  <a:lnTo>
                    <a:pt x="239470" y="2005055"/>
                  </a:lnTo>
                  <a:lnTo>
                    <a:pt x="239454" y="2009395"/>
                  </a:lnTo>
                  <a:lnTo>
                    <a:pt x="239443" y="2013735"/>
                  </a:lnTo>
                  <a:lnTo>
                    <a:pt x="239438" y="2018075"/>
                  </a:lnTo>
                  <a:lnTo>
                    <a:pt x="239436" y="2022414"/>
                  </a:lnTo>
                  <a:lnTo>
                    <a:pt x="239438" y="2026754"/>
                  </a:lnTo>
                  <a:lnTo>
                    <a:pt x="239443" y="2031094"/>
                  </a:lnTo>
                  <a:lnTo>
                    <a:pt x="239451" y="2035434"/>
                  </a:lnTo>
                  <a:lnTo>
                    <a:pt x="239460" y="2039774"/>
                  </a:lnTo>
                  <a:lnTo>
                    <a:pt x="239470" y="2044114"/>
                  </a:lnTo>
                  <a:lnTo>
                    <a:pt x="239480" y="2048454"/>
                  </a:lnTo>
                  <a:lnTo>
                    <a:pt x="239490" y="2052794"/>
                  </a:lnTo>
                  <a:lnTo>
                    <a:pt x="239498" y="2057134"/>
                  </a:lnTo>
                  <a:lnTo>
                    <a:pt x="239505" y="2061474"/>
                  </a:lnTo>
                  <a:lnTo>
                    <a:pt x="239510" y="2065814"/>
                  </a:lnTo>
                  <a:lnTo>
                    <a:pt x="239513" y="2070154"/>
                  </a:lnTo>
                  <a:lnTo>
                    <a:pt x="239514" y="2074494"/>
                  </a:lnTo>
                  <a:lnTo>
                    <a:pt x="239513" y="2078834"/>
                  </a:lnTo>
                  <a:lnTo>
                    <a:pt x="239511" y="2083174"/>
                  </a:lnTo>
                  <a:lnTo>
                    <a:pt x="239507" y="2087514"/>
                  </a:lnTo>
                  <a:lnTo>
                    <a:pt x="239503" y="2091854"/>
                  </a:lnTo>
                  <a:lnTo>
                    <a:pt x="239499" y="2096194"/>
                  </a:lnTo>
                  <a:lnTo>
                    <a:pt x="239495" y="2100534"/>
                  </a:lnTo>
                  <a:lnTo>
                    <a:pt x="239493" y="2104873"/>
                  </a:lnTo>
                  <a:lnTo>
                    <a:pt x="239492" y="2109213"/>
                  </a:lnTo>
                  <a:lnTo>
                    <a:pt x="239492" y="2113553"/>
                  </a:lnTo>
                  <a:lnTo>
                    <a:pt x="239494" y="2117893"/>
                  </a:lnTo>
                  <a:lnTo>
                    <a:pt x="239498" y="2122233"/>
                  </a:lnTo>
                  <a:lnTo>
                    <a:pt x="239503" y="2126573"/>
                  </a:lnTo>
                  <a:lnTo>
                    <a:pt x="239508" y="2130913"/>
                  </a:lnTo>
                  <a:lnTo>
                    <a:pt x="239515" y="2135253"/>
                  </a:lnTo>
                  <a:lnTo>
                    <a:pt x="239521" y="2139593"/>
                  </a:lnTo>
                  <a:lnTo>
                    <a:pt x="239526" y="2143933"/>
                  </a:lnTo>
                  <a:lnTo>
                    <a:pt x="239532" y="2148273"/>
                  </a:lnTo>
                  <a:lnTo>
                    <a:pt x="239536" y="2152613"/>
                  </a:lnTo>
                  <a:lnTo>
                    <a:pt x="239539" y="2156953"/>
                  </a:lnTo>
                  <a:lnTo>
                    <a:pt x="239541" y="2161293"/>
                  </a:lnTo>
                  <a:lnTo>
                    <a:pt x="239542" y="2165633"/>
                  </a:lnTo>
                  <a:lnTo>
                    <a:pt x="239543" y="2169973"/>
                  </a:lnTo>
                  <a:lnTo>
                    <a:pt x="239543" y="2174313"/>
                  </a:lnTo>
                  <a:lnTo>
                    <a:pt x="239543" y="2178653"/>
                  </a:lnTo>
                  <a:lnTo>
                    <a:pt x="239543" y="2182993"/>
                  </a:lnTo>
                  <a:lnTo>
                    <a:pt x="239543" y="2187332"/>
                  </a:lnTo>
                  <a:lnTo>
                    <a:pt x="239543" y="2191672"/>
                  </a:lnTo>
                  <a:lnTo>
                    <a:pt x="239542" y="2196012"/>
                  </a:lnTo>
                  <a:lnTo>
                    <a:pt x="239542" y="2200352"/>
                  </a:lnTo>
                  <a:lnTo>
                    <a:pt x="239540" y="2204692"/>
                  </a:lnTo>
                  <a:lnTo>
                    <a:pt x="239538" y="2209032"/>
                  </a:lnTo>
                  <a:lnTo>
                    <a:pt x="239534" y="2213372"/>
                  </a:lnTo>
                  <a:lnTo>
                    <a:pt x="239529" y="2217712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8" name="pg30">
              <a:extLst>
                <a:ext uri="{FF2B5EF4-FFF2-40B4-BE49-F238E27FC236}">
                  <a16:creationId xmlns:a16="http://schemas.microsoft.com/office/drawing/2014/main" id="{B1D048BD-0FEB-F195-457F-1991ABBE4606}"/>
                </a:ext>
              </a:extLst>
            </p:cNvPr>
            <p:cNvSpPr/>
            <p:nvPr/>
          </p:nvSpPr>
          <p:spPr>
            <a:xfrm>
              <a:off x="4754812" y="4464395"/>
              <a:ext cx="448941" cy="2421350"/>
            </a:xfrm>
            <a:custGeom>
              <a:avLst/>
              <a:gdLst/>
              <a:ahLst/>
              <a:cxnLst/>
              <a:rect l="0" t="0" r="0" b="0"/>
              <a:pathLst>
                <a:path w="448941" h="2421350">
                  <a:moveTo>
                    <a:pt x="223839" y="2421350"/>
                  </a:moveTo>
                  <a:lnTo>
                    <a:pt x="223808" y="2416611"/>
                  </a:lnTo>
                  <a:lnTo>
                    <a:pt x="223783" y="2411873"/>
                  </a:lnTo>
                  <a:lnTo>
                    <a:pt x="223764" y="2407134"/>
                  </a:lnTo>
                  <a:lnTo>
                    <a:pt x="223751" y="2402396"/>
                  </a:lnTo>
                  <a:lnTo>
                    <a:pt x="223744" y="2397658"/>
                  </a:lnTo>
                  <a:lnTo>
                    <a:pt x="223743" y="2392919"/>
                  </a:lnTo>
                  <a:lnTo>
                    <a:pt x="223749" y="2388181"/>
                  </a:lnTo>
                  <a:lnTo>
                    <a:pt x="223760" y="2383442"/>
                  </a:lnTo>
                  <a:lnTo>
                    <a:pt x="223777" y="2378704"/>
                  </a:lnTo>
                  <a:lnTo>
                    <a:pt x="223800" y="2373965"/>
                  </a:lnTo>
                  <a:lnTo>
                    <a:pt x="223828" y="2369227"/>
                  </a:lnTo>
                  <a:lnTo>
                    <a:pt x="223860" y="2364488"/>
                  </a:lnTo>
                  <a:lnTo>
                    <a:pt x="223895" y="2359750"/>
                  </a:lnTo>
                  <a:lnTo>
                    <a:pt x="223933" y="2355011"/>
                  </a:lnTo>
                  <a:lnTo>
                    <a:pt x="223972" y="2350273"/>
                  </a:lnTo>
                  <a:lnTo>
                    <a:pt x="224013" y="2345535"/>
                  </a:lnTo>
                  <a:lnTo>
                    <a:pt x="224055" y="2340796"/>
                  </a:lnTo>
                  <a:lnTo>
                    <a:pt x="224096" y="2336058"/>
                  </a:lnTo>
                  <a:lnTo>
                    <a:pt x="224136" y="2331319"/>
                  </a:lnTo>
                  <a:lnTo>
                    <a:pt x="224174" y="2326581"/>
                  </a:lnTo>
                  <a:lnTo>
                    <a:pt x="224211" y="2321842"/>
                  </a:lnTo>
                  <a:lnTo>
                    <a:pt x="224244" y="2317104"/>
                  </a:lnTo>
                  <a:lnTo>
                    <a:pt x="224276" y="2312365"/>
                  </a:lnTo>
                  <a:lnTo>
                    <a:pt x="224304" y="2307627"/>
                  </a:lnTo>
                  <a:lnTo>
                    <a:pt x="224329" y="2302888"/>
                  </a:lnTo>
                  <a:lnTo>
                    <a:pt x="224351" y="2298150"/>
                  </a:lnTo>
                  <a:lnTo>
                    <a:pt x="224369" y="2293412"/>
                  </a:lnTo>
                  <a:lnTo>
                    <a:pt x="224384" y="2288673"/>
                  </a:lnTo>
                  <a:lnTo>
                    <a:pt x="224396" y="2283935"/>
                  </a:lnTo>
                  <a:lnTo>
                    <a:pt x="224405" y="2279196"/>
                  </a:lnTo>
                  <a:lnTo>
                    <a:pt x="224411" y="2274458"/>
                  </a:lnTo>
                  <a:lnTo>
                    <a:pt x="224413" y="2269719"/>
                  </a:lnTo>
                  <a:lnTo>
                    <a:pt x="224413" y="2264981"/>
                  </a:lnTo>
                  <a:lnTo>
                    <a:pt x="224411" y="2260242"/>
                  </a:lnTo>
                  <a:lnTo>
                    <a:pt x="224405" y="2255504"/>
                  </a:lnTo>
                  <a:lnTo>
                    <a:pt x="224397" y="2250765"/>
                  </a:lnTo>
                  <a:lnTo>
                    <a:pt x="224386" y="2246027"/>
                  </a:lnTo>
                  <a:lnTo>
                    <a:pt x="224374" y="2241289"/>
                  </a:lnTo>
                  <a:lnTo>
                    <a:pt x="224359" y="2236550"/>
                  </a:lnTo>
                  <a:lnTo>
                    <a:pt x="224343" y="2231812"/>
                  </a:lnTo>
                  <a:lnTo>
                    <a:pt x="224325" y="2227073"/>
                  </a:lnTo>
                  <a:lnTo>
                    <a:pt x="224306" y="2222335"/>
                  </a:lnTo>
                  <a:lnTo>
                    <a:pt x="224287" y="2217596"/>
                  </a:lnTo>
                  <a:lnTo>
                    <a:pt x="224268" y="2212858"/>
                  </a:lnTo>
                  <a:lnTo>
                    <a:pt x="224249" y="2208119"/>
                  </a:lnTo>
                  <a:lnTo>
                    <a:pt x="224231" y="2203381"/>
                  </a:lnTo>
                  <a:lnTo>
                    <a:pt x="224214" y="2198642"/>
                  </a:lnTo>
                  <a:lnTo>
                    <a:pt x="224199" y="2193904"/>
                  </a:lnTo>
                  <a:lnTo>
                    <a:pt x="224186" y="2189166"/>
                  </a:lnTo>
                  <a:lnTo>
                    <a:pt x="224176" y="2184427"/>
                  </a:lnTo>
                  <a:lnTo>
                    <a:pt x="224167" y="2179689"/>
                  </a:lnTo>
                  <a:lnTo>
                    <a:pt x="224161" y="2174950"/>
                  </a:lnTo>
                  <a:lnTo>
                    <a:pt x="224156" y="2170212"/>
                  </a:lnTo>
                  <a:lnTo>
                    <a:pt x="224153" y="2165473"/>
                  </a:lnTo>
                  <a:lnTo>
                    <a:pt x="224150" y="2160735"/>
                  </a:lnTo>
                  <a:lnTo>
                    <a:pt x="224147" y="2155996"/>
                  </a:lnTo>
                  <a:lnTo>
                    <a:pt x="224143" y="2151258"/>
                  </a:lnTo>
                  <a:lnTo>
                    <a:pt x="224138" y="2146519"/>
                  </a:lnTo>
                  <a:lnTo>
                    <a:pt x="224129" y="2141781"/>
                  </a:lnTo>
                  <a:lnTo>
                    <a:pt x="224117" y="2137043"/>
                  </a:lnTo>
                  <a:lnTo>
                    <a:pt x="224101" y="2132304"/>
                  </a:lnTo>
                  <a:lnTo>
                    <a:pt x="224080" y="2127566"/>
                  </a:lnTo>
                  <a:lnTo>
                    <a:pt x="224054" y="2122827"/>
                  </a:lnTo>
                  <a:lnTo>
                    <a:pt x="224022" y="2118089"/>
                  </a:lnTo>
                  <a:lnTo>
                    <a:pt x="223986" y="2113350"/>
                  </a:lnTo>
                  <a:lnTo>
                    <a:pt x="223946" y="2108612"/>
                  </a:lnTo>
                  <a:lnTo>
                    <a:pt x="223901" y="2103873"/>
                  </a:lnTo>
                  <a:lnTo>
                    <a:pt x="223853" y="2099135"/>
                  </a:lnTo>
                  <a:lnTo>
                    <a:pt x="223802" y="2094396"/>
                  </a:lnTo>
                  <a:lnTo>
                    <a:pt x="223751" y="2089658"/>
                  </a:lnTo>
                  <a:lnTo>
                    <a:pt x="223700" y="2084920"/>
                  </a:lnTo>
                  <a:lnTo>
                    <a:pt x="223651" y="2080181"/>
                  </a:lnTo>
                  <a:lnTo>
                    <a:pt x="223603" y="2075443"/>
                  </a:lnTo>
                  <a:lnTo>
                    <a:pt x="223560" y="2070704"/>
                  </a:lnTo>
                  <a:lnTo>
                    <a:pt x="223520" y="2065966"/>
                  </a:lnTo>
                  <a:lnTo>
                    <a:pt x="223486" y="2061227"/>
                  </a:lnTo>
                  <a:lnTo>
                    <a:pt x="223459" y="2056489"/>
                  </a:lnTo>
                  <a:lnTo>
                    <a:pt x="223437" y="2051750"/>
                  </a:lnTo>
                  <a:lnTo>
                    <a:pt x="223421" y="2047012"/>
                  </a:lnTo>
                  <a:lnTo>
                    <a:pt x="223412" y="2042273"/>
                  </a:lnTo>
                  <a:lnTo>
                    <a:pt x="223408" y="2037535"/>
                  </a:lnTo>
                  <a:lnTo>
                    <a:pt x="223410" y="2032797"/>
                  </a:lnTo>
                  <a:lnTo>
                    <a:pt x="223417" y="2028058"/>
                  </a:lnTo>
                  <a:lnTo>
                    <a:pt x="223428" y="2023320"/>
                  </a:lnTo>
                  <a:lnTo>
                    <a:pt x="223443" y="2018581"/>
                  </a:lnTo>
                  <a:lnTo>
                    <a:pt x="223462" y="2013843"/>
                  </a:lnTo>
                  <a:lnTo>
                    <a:pt x="223482" y="2009104"/>
                  </a:lnTo>
                  <a:lnTo>
                    <a:pt x="223505" y="2004366"/>
                  </a:lnTo>
                  <a:lnTo>
                    <a:pt x="223528" y="1999627"/>
                  </a:lnTo>
                  <a:lnTo>
                    <a:pt x="223552" y="1994889"/>
                  </a:lnTo>
                  <a:lnTo>
                    <a:pt x="223576" y="1990150"/>
                  </a:lnTo>
                  <a:lnTo>
                    <a:pt x="223601" y="1985412"/>
                  </a:lnTo>
                  <a:lnTo>
                    <a:pt x="223624" y="1980674"/>
                  </a:lnTo>
                  <a:lnTo>
                    <a:pt x="223647" y="1975935"/>
                  </a:lnTo>
                  <a:lnTo>
                    <a:pt x="223668" y="1971197"/>
                  </a:lnTo>
                  <a:lnTo>
                    <a:pt x="223689" y="1966458"/>
                  </a:lnTo>
                  <a:lnTo>
                    <a:pt x="223707" y="1961720"/>
                  </a:lnTo>
                  <a:lnTo>
                    <a:pt x="223723" y="1956981"/>
                  </a:lnTo>
                  <a:lnTo>
                    <a:pt x="223738" y="1952243"/>
                  </a:lnTo>
                  <a:lnTo>
                    <a:pt x="223749" y="1947504"/>
                  </a:lnTo>
                  <a:lnTo>
                    <a:pt x="223756" y="1942766"/>
                  </a:lnTo>
                  <a:lnTo>
                    <a:pt x="223758" y="1938027"/>
                  </a:lnTo>
                  <a:lnTo>
                    <a:pt x="223755" y="1933289"/>
                  </a:lnTo>
                  <a:lnTo>
                    <a:pt x="223745" y="1928551"/>
                  </a:lnTo>
                  <a:lnTo>
                    <a:pt x="223728" y="1923812"/>
                  </a:lnTo>
                  <a:lnTo>
                    <a:pt x="223701" y="1919074"/>
                  </a:lnTo>
                  <a:lnTo>
                    <a:pt x="223665" y="1914335"/>
                  </a:lnTo>
                  <a:lnTo>
                    <a:pt x="223616" y="1909597"/>
                  </a:lnTo>
                  <a:lnTo>
                    <a:pt x="223552" y="1904858"/>
                  </a:lnTo>
                  <a:lnTo>
                    <a:pt x="223473" y="1900120"/>
                  </a:lnTo>
                  <a:lnTo>
                    <a:pt x="223377" y="1895381"/>
                  </a:lnTo>
                  <a:lnTo>
                    <a:pt x="223264" y="1890643"/>
                  </a:lnTo>
                  <a:lnTo>
                    <a:pt x="223131" y="1885904"/>
                  </a:lnTo>
                  <a:lnTo>
                    <a:pt x="222980" y="1881166"/>
                  </a:lnTo>
                  <a:lnTo>
                    <a:pt x="222808" y="1876428"/>
                  </a:lnTo>
                  <a:lnTo>
                    <a:pt x="222617" y="1871689"/>
                  </a:lnTo>
                  <a:lnTo>
                    <a:pt x="222404" y="1866951"/>
                  </a:lnTo>
                  <a:lnTo>
                    <a:pt x="222171" y="1862212"/>
                  </a:lnTo>
                  <a:lnTo>
                    <a:pt x="221920" y="1857474"/>
                  </a:lnTo>
                  <a:lnTo>
                    <a:pt x="221655" y="1852735"/>
                  </a:lnTo>
                  <a:lnTo>
                    <a:pt x="221376" y="1847997"/>
                  </a:lnTo>
                  <a:lnTo>
                    <a:pt x="221088" y="1843258"/>
                  </a:lnTo>
                  <a:lnTo>
                    <a:pt x="220791" y="1838520"/>
                  </a:lnTo>
                  <a:lnTo>
                    <a:pt x="220491" y="1833781"/>
                  </a:lnTo>
                  <a:lnTo>
                    <a:pt x="220191" y="1829043"/>
                  </a:lnTo>
                  <a:lnTo>
                    <a:pt x="219895" y="1824305"/>
                  </a:lnTo>
                  <a:lnTo>
                    <a:pt x="219607" y="1819566"/>
                  </a:lnTo>
                  <a:lnTo>
                    <a:pt x="219330" y="1814828"/>
                  </a:lnTo>
                  <a:lnTo>
                    <a:pt x="219068" y="1810089"/>
                  </a:lnTo>
                  <a:lnTo>
                    <a:pt x="218824" y="1805351"/>
                  </a:lnTo>
                  <a:lnTo>
                    <a:pt x="218598" y="1800612"/>
                  </a:lnTo>
                  <a:lnTo>
                    <a:pt x="218394" y="1795874"/>
                  </a:lnTo>
                  <a:lnTo>
                    <a:pt x="218212" y="1791135"/>
                  </a:lnTo>
                  <a:lnTo>
                    <a:pt x="218055" y="1786397"/>
                  </a:lnTo>
                  <a:lnTo>
                    <a:pt x="217920" y="1781658"/>
                  </a:lnTo>
                  <a:lnTo>
                    <a:pt x="217806" y="1776920"/>
                  </a:lnTo>
                  <a:lnTo>
                    <a:pt x="217711" y="1772182"/>
                  </a:lnTo>
                  <a:lnTo>
                    <a:pt x="217632" y="1767443"/>
                  </a:lnTo>
                  <a:lnTo>
                    <a:pt x="217568" y="1762705"/>
                  </a:lnTo>
                  <a:lnTo>
                    <a:pt x="217517" y="1757966"/>
                  </a:lnTo>
                  <a:lnTo>
                    <a:pt x="217476" y="1753228"/>
                  </a:lnTo>
                  <a:lnTo>
                    <a:pt x="217443" y="1748489"/>
                  </a:lnTo>
                  <a:lnTo>
                    <a:pt x="217416" y="1743751"/>
                  </a:lnTo>
                  <a:lnTo>
                    <a:pt x="217391" y="1739012"/>
                  </a:lnTo>
                  <a:lnTo>
                    <a:pt x="217369" y="1734274"/>
                  </a:lnTo>
                  <a:lnTo>
                    <a:pt x="217347" y="1729535"/>
                  </a:lnTo>
                  <a:lnTo>
                    <a:pt x="217325" y="1724797"/>
                  </a:lnTo>
                  <a:lnTo>
                    <a:pt x="217303" y="1720059"/>
                  </a:lnTo>
                  <a:lnTo>
                    <a:pt x="217280" y="1715320"/>
                  </a:lnTo>
                  <a:lnTo>
                    <a:pt x="217256" y="1710582"/>
                  </a:lnTo>
                  <a:lnTo>
                    <a:pt x="217230" y="1705843"/>
                  </a:lnTo>
                  <a:lnTo>
                    <a:pt x="217201" y="1701105"/>
                  </a:lnTo>
                  <a:lnTo>
                    <a:pt x="217169" y="1696366"/>
                  </a:lnTo>
                  <a:lnTo>
                    <a:pt x="217132" y="1691628"/>
                  </a:lnTo>
                  <a:lnTo>
                    <a:pt x="217088" y="1686889"/>
                  </a:lnTo>
                  <a:lnTo>
                    <a:pt x="217036" y="1682151"/>
                  </a:lnTo>
                  <a:lnTo>
                    <a:pt x="216973" y="1677412"/>
                  </a:lnTo>
                  <a:lnTo>
                    <a:pt x="216894" y="1672674"/>
                  </a:lnTo>
                  <a:lnTo>
                    <a:pt x="216796" y="1667936"/>
                  </a:lnTo>
                  <a:lnTo>
                    <a:pt x="216677" y="1663197"/>
                  </a:lnTo>
                  <a:lnTo>
                    <a:pt x="216534" y="1658459"/>
                  </a:lnTo>
                  <a:lnTo>
                    <a:pt x="216365" y="1653720"/>
                  </a:lnTo>
                  <a:lnTo>
                    <a:pt x="216166" y="1648982"/>
                  </a:lnTo>
                  <a:lnTo>
                    <a:pt x="215937" y="1644243"/>
                  </a:lnTo>
                  <a:lnTo>
                    <a:pt x="215676" y="1639505"/>
                  </a:lnTo>
                  <a:lnTo>
                    <a:pt x="215379" y="1634766"/>
                  </a:lnTo>
                  <a:lnTo>
                    <a:pt x="215048" y="1630028"/>
                  </a:lnTo>
                  <a:lnTo>
                    <a:pt x="214685" y="1625289"/>
                  </a:lnTo>
                  <a:lnTo>
                    <a:pt x="214292" y="1620551"/>
                  </a:lnTo>
                  <a:lnTo>
                    <a:pt x="213872" y="1615813"/>
                  </a:lnTo>
                  <a:lnTo>
                    <a:pt x="213426" y="1611074"/>
                  </a:lnTo>
                  <a:lnTo>
                    <a:pt x="212959" y="1606336"/>
                  </a:lnTo>
                  <a:lnTo>
                    <a:pt x="212472" y="1601597"/>
                  </a:lnTo>
                  <a:lnTo>
                    <a:pt x="211969" y="1596859"/>
                  </a:lnTo>
                  <a:lnTo>
                    <a:pt x="211453" y="1592120"/>
                  </a:lnTo>
                  <a:lnTo>
                    <a:pt x="210927" y="1587382"/>
                  </a:lnTo>
                  <a:lnTo>
                    <a:pt x="210396" y="1582643"/>
                  </a:lnTo>
                  <a:lnTo>
                    <a:pt x="209860" y="1577905"/>
                  </a:lnTo>
                  <a:lnTo>
                    <a:pt x="209320" y="1573166"/>
                  </a:lnTo>
                  <a:lnTo>
                    <a:pt x="208779" y="1568428"/>
                  </a:lnTo>
                  <a:lnTo>
                    <a:pt x="208235" y="1563690"/>
                  </a:lnTo>
                  <a:lnTo>
                    <a:pt x="207689" y="1558951"/>
                  </a:lnTo>
                  <a:lnTo>
                    <a:pt x="207139" y="1554213"/>
                  </a:lnTo>
                  <a:lnTo>
                    <a:pt x="206584" y="1549474"/>
                  </a:lnTo>
                  <a:lnTo>
                    <a:pt x="206022" y="1544736"/>
                  </a:lnTo>
                  <a:lnTo>
                    <a:pt x="205450" y="1539997"/>
                  </a:lnTo>
                  <a:lnTo>
                    <a:pt x="204867" y="1535259"/>
                  </a:lnTo>
                  <a:lnTo>
                    <a:pt x="204270" y="1530520"/>
                  </a:lnTo>
                  <a:lnTo>
                    <a:pt x="203657" y="1525782"/>
                  </a:lnTo>
                  <a:lnTo>
                    <a:pt x="203028" y="1521043"/>
                  </a:lnTo>
                  <a:lnTo>
                    <a:pt x="202377" y="1516305"/>
                  </a:lnTo>
                  <a:lnTo>
                    <a:pt x="201707" y="1511567"/>
                  </a:lnTo>
                  <a:lnTo>
                    <a:pt x="201019" y="1506828"/>
                  </a:lnTo>
                  <a:lnTo>
                    <a:pt x="200313" y="1502090"/>
                  </a:lnTo>
                  <a:lnTo>
                    <a:pt x="199590" y="1497351"/>
                  </a:lnTo>
                  <a:lnTo>
                    <a:pt x="198852" y="1492613"/>
                  </a:lnTo>
                  <a:lnTo>
                    <a:pt x="198102" y="1487874"/>
                  </a:lnTo>
                  <a:lnTo>
                    <a:pt x="197341" y="1483136"/>
                  </a:lnTo>
                  <a:lnTo>
                    <a:pt x="196572" y="1478397"/>
                  </a:lnTo>
                  <a:lnTo>
                    <a:pt x="195799" y="1473659"/>
                  </a:lnTo>
                  <a:lnTo>
                    <a:pt x="195023" y="1468920"/>
                  </a:lnTo>
                  <a:lnTo>
                    <a:pt x="194247" y="1464182"/>
                  </a:lnTo>
                  <a:lnTo>
                    <a:pt x="193471" y="1459444"/>
                  </a:lnTo>
                  <a:lnTo>
                    <a:pt x="192698" y="1454705"/>
                  </a:lnTo>
                  <a:lnTo>
                    <a:pt x="191926" y="1449967"/>
                  </a:lnTo>
                  <a:lnTo>
                    <a:pt x="191154" y="1445228"/>
                  </a:lnTo>
                  <a:lnTo>
                    <a:pt x="190381" y="1440490"/>
                  </a:lnTo>
                  <a:lnTo>
                    <a:pt x="189604" y="1435751"/>
                  </a:lnTo>
                  <a:lnTo>
                    <a:pt x="188818" y="1431013"/>
                  </a:lnTo>
                  <a:lnTo>
                    <a:pt x="188019" y="1426274"/>
                  </a:lnTo>
                  <a:lnTo>
                    <a:pt x="187201" y="1421536"/>
                  </a:lnTo>
                  <a:lnTo>
                    <a:pt x="186357" y="1416797"/>
                  </a:lnTo>
                  <a:lnTo>
                    <a:pt x="185481" y="1412059"/>
                  </a:lnTo>
                  <a:lnTo>
                    <a:pt x="184567" y="1407321"/>
                  </a:lnTo>
                  <a:lnTo>
                    <a:pt x="183602" y="1402582"/>
                  </a:lnTo>
                  <a:lnTo>
                    <a:pt x="182577" y="1397844"/>
                  </a:lnTo>
                  <a:lnTo>
                    <a:pt x="181490" y="1393105"/>
                  </a:lnTo>
                  <a:lnTo>
                    <a:pt x="180338" y="1388367"/>
                  </a:lnTo>
                  <a:lnTo>
                    <a:pt x="179117" y="1383628"/>
                  </a:lnTo>
                  <a:lnTo>
                    <a:pt x="177826" y="1378890"/>
                  </a:lnTo>
                  <a:lnTo>
                    <a:pt x="176466" y="1374151"/>
                  </a:lnTo>
                  <a:lnTo>
                    <a:pt x="175042" y="1369413"/>
                  </a:lnTo>
                  <a:lnTo>
                    <a:pt x="173558" y="1364674"/>
                  </a:lnTo>
                  <a:lnTo>
                    <a:pt x="172022" y="1359936"/>
                  </a:lnTo>
                  <a:lnTo>
                    <a:pt x="170451" y="1355198"/>
                  </a:lnTo>
                  <a:lnTo>
                    <a:pt x="168862" y="1350459"/>
                  </a:lnTo>
                  <a:lnTo>
                    <a:pt x="167267" y="1345721"/>
                  </a:lnTo>
                  <a:lnTo>
                    <a:pt x="165683" y="1340982"/>
                  </a:lnTo>
                  <a:lnTo>
                    <a:pt x="164124" y="1336244"/>
                  </a:lnTo>
                  <a:lnTo>
                    <a:pt x="162603" y="1331505"/>
                  </a:lnTo>
                  <a:lnTo>
                    <a:pt x="161134" y="1326767"/>
                  </a:lnTo>
                  <a:lnTo>
                    <a:pt x="159738" y="1322028"/>
                  </a:lnTo>
                  <a:lnTo>
                    <a:pt x="158409" y="1317290"/>
                  </a:lnTo>
                  <a:lnTo>
                    <a:pt x="157151" y="1312551"/>
                  </a:lnTo>
                  <a:lnTo>
                    <a:pt x="155961" y="1307813"/>
                  </a:lnTo>
                  <a:lnTo>
                    <a:pt x="154833" y="1303075"/>
                  </a:lnTo>
                  <a:lnTo>
                    <a:pt x="153758" y="1298336"/>
                  </a:lnTo>
                  <a:lnTo>
                    <a:pt x="152725" y="1293598"/>
                  </a:lnTo>
                  <a:lnTo>
                    <a:pt x="151717" y="1288859"/>
                  </a:lnTo>
                  <a:lnTo>
                    <a:pt x="150718" y="1284121"/>
                  </a:lnTo>
                  <a:lnTo>
                    <a:pt x="149705" y="1279382"/>
                  </a:lnTo>
                  <a:lnTo>
                    <a:pt x="148658" y="1274644"/>
                  </a:lnTo>
                  <a:lnTo>
                    <a:pt x="147562" y="1269905"/>
                  </a:lnTo>
                  <a:lnTo>
                    <a:pt x="146400" y="1265167"/>
                  </a:lnTo>
                  <a:lnTo>
                    <a:pt x="145158" y="1260428"/>
                  </a:lnTo>
                  <a:lnTo>
                    <a:pt x="143825" y="1255690"/>
                  </a:lnTo>
                  <a:lnTo>
                    <a:pt x="142392" y="1250952"/>
                  </a:lnTo>
                  <a:lnTo>
                    <a:pt x="140840" y="1246213"/>
                  </a:lnTo>
                  <a:lnTo>
                    <a:pt x="139172" y="1241475"/>
                  </a:lnTo>
                  <a:lnTo>
                    <a:pt x="137396" y="1236736"/>
                  </a:lnTo>
                  <a:lnTo>
                    <a:pt x="135515" y="1231998"/>
                  </a:lnTo>
                  <a:lnTo>
                    <a:pt x="133533" y="1227259"/>
                  </a:lnTo>
                  <a:lnTo>
                    <a:pt x="131459" y="1222521"/>
                  </a:lnTo>
                  <a:lnTo>
                    <a:pt x="129298" y="1217782"/>
                  </a:lnTo>
                  <a:lnTo>
                    <a:pt x="127059" y="1213044"/>
                  </a:lnTo>
                  <a:lnTo>
                    <a:pt x="124746" y="1208305"/>
                  </a:lnTo>
                  <a:lnTo>
                    <a:pt x="122368" y="1203567"/>
                  </a:lnTo>
                  <a:lnTo>
                    <a:pt x="119937" y="1198829"/>
                  </a:lnTo>
                  <a:lnTo>
                    <a:pt x="117457" y="1194090"/>
                  </a:lnTo>
                  <a:lnTo>
                    <a:pt x="114933" y="1189352"/>
                  </a:lnTo>
                  <a:lnTo>
                    <a:pt x="112368" y="1184613"/>
                  </a:lnTo>
                  <a:lnTo>
                    <a:pt x="109764" y="1179875"/>
                  </a:lnTo>
                  <a:lnTo>
                    <a:pt x="107122" y="1175136"/>
                  </a:lnTo>
                  <a:lnTo>
                    <a:pt x="104444" y="1170398"/>
                  </a:lnTo>
                  <a:lnTo>
                    <a:pt x="101730" y="1165659"/>
                  </a:lnTo>
                  <a:lnTo>
                    <a:pt x="98988" y="1160921"/>
                  </a:lnTo>
                  <a:lnTo>
                    <a:pt x="96223" y="1156182"/>
                  </a:lnTo>
                  <a:lnTo>
                    <a:pt x="93443" y="1151444"/>
                  </a:lnTo>
                  <a:lnTo>
                    <a:pt x="90657" y="1146706"/>
                  </a:lnTo>
                  <a:lnTo>
                    <a:pt x="87876" y="1141967"/>
                  </a:lnTo>
                  <a:lnTo>
                    <a:pt x="85113" y="1137229"/>
                  </a:lnTo>
                  <a:lnTo>
                    <a:pt x="82382" y="1132490"/>
                  </a:lnTo>
                  <a:lnTo>
                    <a:pt x="79709" y="1127752"/>
                  </a:lnTo>
                  <a:lnTo>
                    <a:pt x="77103" y="1123013"/>
                  </a:lnTo>
                  <a:lnTo>
                    <a:pt x="74579" y="1118275"/>
                  </a:lnTo>
                  <a:lnTo>
                    <a:pt x="72149" y="1113536"/>
                  </a:lnTo>
                  <a:lnTo>
                    <a:pt x="69821" y="1108798"/>
                  </a:lnTo>
                  <a:lnTo>
                    <a:pt x="67603" y="1104059"/>
                  </a:lnTo>
                  <a:lnTo>
                    <a:pt x="65496" y="1099321"/>
                  </a:lnTo>
                  <a:lnTo>
                    <a:pt x="63501" y="1094583"/>
                  </a:lnTo>
                  <a:lnTo>
                    <a:pt x="61626" y="1089844"/>
                  </a:lnTo>
                  <a:lnTo>
                    <a:pt x="59843" y="1085106"/>
                  </a:lnTo>
                  <a:lnTo>
                    <a:pt x="58138" y="1080367"/>
                  </a:lnTo>
                  <a:lnTo>
                    <a:pt x="56495" y="1075629"/>
                  </a:lnTo>
                  <a:lnTo>
                    <a:pt x="54895" y="1070890"/>
                  </a:lnTo>
                  <a:lnTo>
                    <a:pt x="53319" y="1066152"/>
                  </a:lnTo>
                  <a:lnTo>
                    <a:pt x="51749" y="1061413"/>
                  </a:lnTo>
                  <a:lnTo>
                    <a:pt x="50165" y="1056675"/>
                  </a:lnTo>
                  <a:lnTo>
                    <a:pt x="48546" y="1051936"/>
                  </a:lnTo>
                  <a:lnTo>
                    <a:pt x="46878" y="1047198"/>
                  </a:lnTo>
                  <a:lnTo>
                    <a:pt x="45151" y="1042460"/>
                  </a:lnTo>
                  <a:lnTo>
                    <a:pt x="43359" y="1037721"/>
                  </a:lnTo>
                  <a:lnTo>
                    <a:pt x="41498" y="1032983"/>
                  </a:lnTo>
                  <a:lnTo>
                    <a:pt x="39568" y="1028244"/>
                  </a:lnTo>
                  <a:lnTo>
                    <a:pt x="37571" y="1023506"/>
                  </a:lnTo>
                  <a:lnTo>
                    <a:pt x="35512" y="1018767"/>
                  </a:lnTo>
                  <a:lnTo>
                    <a:pt x="33393" y="1014029"/>
                  </a:lnTo>
                  <a:lnTo>
                    <a:pt x="31230" y="1009290"/>
                  </a:lnTo>
                  <a:lnTo>
                    <a:pt x="29036" y="1004552"/>
                  </a:lnTo>
                  <a:lnTo>
                    <a:pt x="26825" y="999813"/>
                  </a:lnTo>
                  <a:lnTo>
                    <a:pt x="24610" y="995075"/>
                  </a:lnTo>
                  <a:lnTo>
                    <a:pt x="22404" y="990337"/>
                  </a:lnTo>
                  <a:lnTo>
                    <a:pt x="20222" y="985598"/>
                  </a:lnTo>
                  <a:lnTo>
                    <a:pt x="18078" y="980860"/>
                  </a:lnTo>
                  <a:lnTo>
                    <a:pt x="15991" y="976121"/>
                  </a:lnTo>
                  <a:lnTo>
                    <a:pt x="13983" y="971383"/>
                  </a:lnTo>
                  <a:lnTo>
                    <a:pt x="12061" y="966644"/>
                  </a:lnTo>
                  <a:lnTo>
                    <a:pt x="10241" y="961906"/>
                  </a:lnTo>
                  <a:lnTo>
                    <a:pt x="8536" y="957167"/>
                  </a:lnTo>
                  <a:lnTo>
                    <a:pt x="6959" y="952429"/>
                  </a:lnTo>
                  <a:lnTo>
                    <a:pt x="5522" y="947690"/>
                  </a:lnTo>
                  <a:lnTo>
                    <a:pt x="4236" y="942952"/>
                  </a:lnTo>
                  <a:lnTo>
                    <a:pt x="3114" y="938214"/>
                  </a:lnTo>
                  <a:lnTo>
                    <a:pt x="2180" y="933475"/>
                  </a:lnTo>
                  <a:lnTo>
                    <a:pt x="1415" y="928737"/>
                  </a:lnTo>
                  <a:lnTo>
                    <a:pt x="819" y="923998"/>
                  </a:lnTo>
                  <a:lnTo>
                    <a:pt x="389" y="919260"/>
                  </a:lnTo>
                  <a:lnTo>
                    <a:pt x="119" y="914521"/>
                  </a:lnTo>
                  <a:lnTo>
                    <a:pt x="0" y="909783"/>
                  </a:lnTo>
                  <a:lnTo>
                    <a:pt x="20" y="905044"/>
                  </a:lnTo>
                  <a:lnTo>
                    <a:pt x="169" y="900306"/>
                  </a:lnTo>
                  <a:lnTo>
                    <a:pt x="446" y="895567"/>
                  </a:lnTo>
                  <a:lnTo>
                    <a:pt x="817" y="890829"/>
                  </a:lnTo>
                  <a:lnTo>
                    <a:pt x="1270" y="886091"/>
                  </a:lnTo>
                  <a:lnTo>
                    <a:pt x="1794" y="881352"/>
                  </a:lnTo>
                  <a:lnTo>
                    <a:pt x="2381" y="876614"/>
                  </a:lnTo>
                  <a:lnTo>
                    <a:pt x="3023" y="871875"/>
                  </a:lnTo>
                  <a:lnTo>
                    <a:pt x="3719" y="867137"/>
                  </a:lnTo>
                  <a:lnTo>
                    <a:pt x="4468" y="862398"/>
                  </a:lnTo>
                  <a:lnTo>
                    <a:pt x="5281" y="857660"/>
                  </a:lnTo>
                  <a:lnTo>
                    <a:pt x="6160" y="852921"/>
                  </a:lnTo>
                  <a:lnTo>
                    <a:pt x="7110" y="848183"/>
                  </a:lnTo>
                  <a:lnTo>
                    <a:pt x="8140" y="843444"/>
                  </a:lnTo>
                  <a:lnTo>
                    <a:pt x="9261" y="838706"/>
                  </a:lnTo>
                  <a:lnTo>
                    <a:pt x="10479" y="833968"/>
                  </a:lnTo>
                  <a:lnTo>
                    <a:pt x="11803" y="829229"/>
                  </a:lnTo>
                  <a:lnTo>
                    <a:pt x="13240" y="824491"/>
                  </a:lnTo>
                  <a:lnTo>
                    <a:pt x="14807" y="819752"/>
                  </a:lnTo>
                  <a:lnTo>
                    <a:pt x="16499" y="815014"/>
                  </a:lnTo>
                  <a:lnTo>
                    <a:pt x="18311" y="810275"/>
                  </a:lnTo>
                  <a:lnTo>
                    <a:pt x="20239" y="805537"/>
                  </a:lnTo>
                  <a:lnTo>
                    <a:pt x="22283" y="800798"/>
                  </a:lnTo>
                  <a:lnTo>
                    <a:pt x="24437" y="796060"/>
                  </a:lnTo>
                  <a:lnTo>
                    <a:pt x="26699" y="791321"/>
                  </a:lnTo>
                  <a:lnTo>
                    <a:pt x="29063" y="786583"/>
                  </a:lnTo>
                  <a:lnTo>
                    <a:pt x="31534" y="781845"/>
                  </a:lnTo>
                  <a:lnTo>
                    <a:pt x="34106" y="777106"/>
                  </a:lnTo>
                  <a:lnTo>
                    <a:pt x="36768" y="772368"/>
                  </a:lnTo>
                  <a:lnTo>
                    <a:pt x="39518" y="767629"/>
                  </a:lnTo>
                  <a:lnTo>
                    <a:pt x="42353" y="762891"/>
                  </a:lnTo>
                  <a:lnTo>
                    <a:pt x="45269" y="758152"/>
                  </a:lnTo>
                  <a:lnTo>
                    <a:pt x="48263" y="753414"/>
                  </a:lnTo>
                  <a:lnTo>
                    <a:pt x="51328" y="748675"/>
                  </a:lnTo>
                  <a:lnTo>
                    <a:pt x="54463" y="743937"/>
                  </a:lnTo>
                  <a:lnTo>
                    <a:pt x="57658" y="739198"/>
                  </a:lnTo>
                  <a:lnTo>
                    <a:pt x="60895" y="734460"/>
                  </a:lnTo>
                  <a:lnTo>
                    <a:pt x="64163" y="729722"/>
                  </a:lnTo>
                  <a:lnTo>
                    <a:pt x="67447" y="724983"/>
                  </a:lnTo>
                  <a:lnTo>
                    <a:pt x="70732" y="720245"/>
                  </a:lnTo>
                  <a:lnTo>
                    <a:pt x="74002" y="715506"/>
                  </a:lnTo>
                  <a:lnTo>
                    <a:pt x="77243" y="710768"/>
                  </a:lnTo>
                  <a:lnTo>
                    <a:pt x="80437" y="706029"/>
                  </a:lnTo>
                  <a:lnTo>
                    <a:pt x="83561" y="701291"/>
                  </a:lnTo>
                  <a:lnTo>
                    <a:pt x="86610" y="696552"/>
                  </a:lnTo>
                  <a:lnTo>
                    <a:pt x="89574" y="691814"/>
                  </a:lnTo>
                  <a:lnTo>
                    <a:pt x="92448" y="687075"/>
                  </a:lnTo>
                  <a:lnTo>
                    <a:pt x="95227" y="682337"/>
                  </a:lnTo>
                  <a:lnTo>
                    <a:pt x="97909" y="677599"/>
                  </a:lnTo>
                  <a:lnTo>
                    <a:pt x="100497" y="672860"/>
                  </a:lnTo>
                  <a:lnTo>
                    <a:pt x="102994" y="668122"/>
                  </a:lnTo>
                  <a:lnTo>
                    <a:pt x="105391" y="663383"/>
                  </a:lnTo>
                  <a:lnTo>
                    <a:pt x="107713" y="658645"/>
                  </a:lnTo>
                  <a:lnTo>
                    <a:pt x="109967" y="653906"/>
                  </a:lnTo>
                  <a:lnTo>
                    <a:pt x="112162" y="649168"/>
                  </a:lnTo>
                  <a:lnTo>
                    <a:pt x="114307" y="644429"/>
                  </a:lnTo>
                  <a:lnTo>
                    <a:pt x="116410" y="639691"/>
                  </a:lnTo>
                  <a:lnTo>
                    <a:pt x="118479" y="634952"/>
                  </a:lnTo>
                  <a:lnTo>
                    <a:pt x="120520" y="630214"/>
                  </a:lnTo>
                  <a:lnTo>
                    <a:pt x="122538" y="625476"/>
                  </a:lnTo>
                  <a:lnTo>
                    <a:pt x="124540" y="620737"/>
                  </a:lnTo>
                  <a:lnTo>
                    <a:pt x="126529" y="615999"/>
                  </a:lnTo>
                  <a:lnTo>
                    <a:pt x="128508" y="611260"/>
                  </a:lnTo>
                  <a:lnTo>
                    <a:pt x="130476" y="606522"/>
                  </a:lnTo>
                  <a:lnTo>
                    <a:pt x="132434" y="601783"/>
                  </a:lnTo>
                  <a:lnTo>
                    <a:pt x="134382" y="597045"/>
                  </a:lnTo>
                  <a:lnTo>
                    <a:pt x="136318" y="592306"/>
                  </a:lnTo>
                  <a:lnTo>
                    <a:pt x="138239" y="587568"/>
                  </a:lnTo>
                  <a:lnTo>
                    <a:pt x="140145" y="582829"/>
                  </a:lnTo>
                  <a:lnTo>
                    <a:pt x="142034" y="578091"/>
                  </a:lnTo>
                  <a:lnTo>
                    <a:pt x="143904" y="573353"/>
                  </a:lnTo>
                  <a:lnTo>
                    <a:pt x="145754" y="568614"/>
                  </a:lnTo>
                  <a:lnTo>
                    <a:pt x="147583" y="563876"/>
                  </a:lnTo>
                  <a:lnTo>
                    <a:pt x="149391" y="559137"/>
                  </a:lnTo>
                  <a:lnTo>
                    <a:pt x="151176" y="554399"/>
                  </a:lnTo>
                  <a:lnTo>
                    <a:pt x="152936" y="549660"/>
                  </a:lnTo>
                  <a:lnTo>
                    <a:pt x="154671" y="544922"/>
                  </a:lnTo>
                  <a:lnTo>
                    <a:pt x="156384" y="540183"/>
                  </a:lnTo>
                  <a:lnTo>
                    <a:pt x="158074" y="535445"/>
                  </a:lnTo>
                  <a:lnTo>
                    <a:pt x="159743" y="530706"/>
                  </a:lnTo>
                  <a:lnTo>
                    <a:pt x="161391" y="525968"/>
                  </a:lnTo>
                  <a:lnTo>
                    <a:pt x="163019" y="521230"/>
                  </a:lnTo>
                  <a:lnTo>
                    <a:pt x="164629" y="516491"/>
                  </a:lnTo>
                  <a:lnTo>
                    <a:pt x="166221" y="511753"/>
                  </a:lnTo>
                  <a:lnTo>
                    <a:pt x="167796" y="507014"/>
                  </a:lnTo>
                  <a:lnTo>
                    <a:pt x="169357" y="502276"/>
                  </a:lnTo>
                  <a:lnTo>
                    <a:pt x="170905" y="497537"/>
                  </a:lnTo>
                  <a:lnTo>
                    <a:pt x="172442" y="492799"/>
                  </a:lnTo>
                  <a:lnTo>
                    <a:pt x="173968" y="488060"/>
                  </a:lnTo>
                  <a:lnTo>
                    <a:pt x="175483" y="483322"/>
                  </a:lnTo>
                  <a:lnTo>
                    <a:pt x="176989" y="478583"/>
                  </a:lnTo>
                  <a:lnTo>
                    <a:pt x="178484" y="473845"/>
                  </a:lnTo>
                  <a:lnTo>
                    <a:pt x="179966" y="469107"/>
                  </a:lnTo>
                  <a:lnTo>
                    <a:pt x="181436" y="464368"/>
                  </a:lnTo>
                  <a:lnTo>
                    <a:pt x="182891" y="459630"/>
                  </a:lnTo>
                  <a:lnTo>
                    <a:pt x="184329" y="454891"/>
                  </a:lnTo>
                  <a:lnTo>
                    <a:pt x="185747" y="450153"/>
                  </a:lnTo>
                  <a:lnTo>
                    <a:pt x="187143" y="445414"/>
                  </a:lnTo>
                  <a:lnTo>
                    <a:pt x="188512" y="440676"/>
                  </a:lnTo>
                  <a:lnTo>
                    <a:pt x="189853" y="435937"/>
                  </a:lnTo>
                  <a:lnTo>
                    <a:pt x="191156" y="431199"/>
                  </a:lnTo>
                  <a:lnTo>
                    <a:pt x="192423" y="426460"/>
                  </a:lnTo>
                  <a:lnTo>
                    <a:pt x="193652" y="421722"/>
                  </a:lnTo>
                  <a:lnTo>
                    <a:pt x="194840" y="416984"/>
                  </a:lnTo>
                  <a:lnTo>
                    <a:pt x="195986" y="412245"/>
                  </a:lnTo>
                  <a:lnTo>
                    <a:pt x="197089" y="407507"/>
                  </a:lnTo>
                  <a:lnTo>
                    <a:pt x="198148" y="402768"/>
                  </a:lnTo>
                  <a:lnTo>
                    <a:pt x="199163" y="398030"/>
                  </a:lnTo>
                  <a:lnTo>
                    <a:pt x="200128" y="393291"/>
                  </a:lnTo>
                  <a:lnTo>
                    <a:pt x="201048" y="388553"/>
                  </a:lnTo>
                  <a:lnTo>
                    <a:pt x="201924" y="383814"/>
                  </a:lnTo>
                  <a:lnTo>
                    <a:pt x="202757" y="379076"/>
                  </a:lnTo>
                  <a:lnTo>
                    <a:pt x="203548" y="374337"/>
                  </a:lnTo>
                  <a:lnTo>
                    <a:pt x="204297" y="369599"/>
                  </a:lnTo>
                  <a:lnTo>
                    <a:pt x="205004" y="364861"/>
                  </a:lnTo>
                  <a:lnTo>
                    <a:pt x="205669" y="360122"/>
                  </a:lnTo>
                  <a:lnTo>
                    <a:pt x="206289" y="355384"/>
                  </a:lnTo>
                  <a:lnTo>
                    <a:pt x="206865" y="350645"/>
                  </a:lnTo>
                  <a:lnTo>
                    <a:pt x="207399" y="345907"/>
                  </a:lnTo>
                  <a:lnTo>
                    <a:pt x="207891" y="341168"/>
                  </a:lnTo>
                  <a:lnTo>
                    <a:pt x="208343" y="336430"/>
                  </a:lnTo>
                  <a:lnTo>
                    <a:pt x="208756" y="331691"/>
                  </a:lnTo>
                  <a:lnTo>
                    <a:pt x="209129" y="326953"/>
                  </a:lnTo>
                  <a:lnTo>
                    <a:pt x="209466" y="322214"/>
                  </a:lnTo>
                  <a:lnTo>
                    <a:pt x="209767" y="317476"/>
                  </a:lnTo>
                  <a:lnTo>
                    <a:pt x="210035" y="312738"/>
                  </a:lnTo>
                  <a:lnTo>
                    <a:pt x="210278" y="307999"/>
                  </a:lnTo>
                  <a:lnTo>
                    <a:pt x="210501" y="303261"/>
                  </a:lnTo>
                  <a:lnTo>
                    <a:pt x="210708" y="298522"/>
                  </a:lnTo>
                  <a:lnTo>
                    <a:pt x="210906" y="293784"/>
                  </a:lnTo>
                  <a:lnTo>
                    <a:pt x="211100" y="289045"/>
                  </a:lnTo>
                  <a:lnTo>
                    <a:pt x="211296" y="284307"/>
                  </a:lnTo>
                  <a:lnTo>
                    <a:pt x="211500" y="279568"/>
                  </a:lnTo>
                  <a:lnTo>
                    <a:pt x="211719" y="274830"/>
                  </a:lnTo>
                  <a:lnTo>
                    <a:pt x="211956" y="270091"/>
                  </a:lnTo>
                  <a:lnTo>
                    <a:pt x="212214" y="265353"/>
                  </a:lnTo>
                  <a:lnTo>
                    <a:pt x="212495" y="260615"/>
                  </a:lnTo>
                  <a:lnTo>
                    <a:pt x="212800" y="255876"/>
                  </a:lnTo>
                  <a:lnTo>
                    <a:pt x="213128" y="251138"/>
                  </a:lnTo>
                  <a:lnTo>
                    <a:pt x="213479" y="246399"/>
                  </a:lnTo>
                  <a:lnTo>
                    <a:pt x="213851" y="241661"/>
                  </a:lnTo>
                  <a:lnTo>
                    <a:pt x="214242" y="236922"/>
                  </a:lnTo>
                  <a:lnTo>
                    <a:pt x="214646" y="232184"/>
                  </a:lnTo>
                  <a:lnTo>
                    <a:pt x="215059" y="227445"/>
                  </a:lnTo>
                  <a:lnTo>
                    <a:pt x="215477" y="222707"/>
                  </a:lnTo>
                  <a:lnTo>
                    <a:pt x="215897" y="217968"/>
                  </a:lnTo>
                  <a:lnTo>
                    <a:pt x="216313" y="213230"/>
                  </a:lnTo>
                  <a:lnTo>
                    <a:pt x="216725" y="208492"/>
                  </a:lnTo>
                  <a:lnTo>
                    <a:pt x="217128" y="203753"/>
                  </a:lnTo>
                  <a:lnTo>
                    <a:pt x="217520" y="199015"/>
                  </a:lnTo>
                  <a:lnTo>
                    <a:pt x="217899" y="194276"/>
                  </a:lnTo>
                  <a:lnTo>
                    <a:pt x="218266" y="189538"/>
                  </a:lnTo>
                  <a:lnTo>
                    <a:pt x="218621" y="184799"/>
                  </a:lnTo>
                  <a:lnTo>
                    <a:pt x="218962" y="180061"/>
                  </a:lnTo>
                  <a:lnTo>
                    <a:pt x="219291" y="175322"/>
                  </a:lnTo>
                  <a:lnTo>
                    <a:pt x="219608" y="170584"/>
                  </a:lnTo>
                  <a:lnTo>
                    <a:pt x="219913" y="165845"/>
                  </a:lnTo>
                  <a:lnTo>
                    <a:pt x="220206" y="161107"/>
                  </a:lnTo>
                  <a:lnTo>
                    <a:pt x="220487" y="156369"/>
                  </a:lnTo>
                  <a:lnTo>
                    <a:pt x="220758" y="151630"/>
                  </a:lnTo>
                  <a:lnTo>
                    <a:pt x="221017" y="146892"/>
                  </a:lnTo>
                  <a:lnTo>
                    <a:pt x="221266" y="142153"/>
                  </a:lnTo>
                  <a:lnTo>
                    <a:pt x="221504" y="137415"/>
                  </a:lnTo>
                  <a:lnTo>
                    <a:pt x="221731" y="132676"/>
                  </a:lnTo>
                  <a:lnTo>
                    <a:pt x="221946" y="127938"/>
                  </a:lnTo>
                  <a:lnTo>
                    <a:pt x="222149" y="123199"/>
                  </a:lnTo>
                  <a:lnTo>
                    <a:pt x="222340" y="118461"/>
                  </a:lnTo>
                  <a:lnTo>
                    <a:pt x="222519" y="113722"/>
                  </a:lnTo>
                  <a:lnTo>
                    <a:pt x="222686" y="108984"/>
                  </a:lnTo>
                  <a:lnTo>
                    <a:pt x="222841" y="104246"/>
                  </a:lnTo>
                  <a:lnTo>
                    <a:pt x="222985" y="99507"/>
                  </a:lnTo>
                  <a:lnTo>
                    <a:pt x="223117" y="94769"/>
                  </a:lnTo>
                  <a:lnTo>
                    <a:pt x="223238" y="90030"/>
                  </a:lnTo>
                  <a:lnTo>
                    <a:pt x="223346" y="85292"/>
                  </a:lnTo>
                  <a:lnTo>
                    <a:pt x="223442" y="80553"/>
                  </a:lnTo>
                  <a:lnTo>
                    <a:pt x="223526" y="75815"/>
                  </a:lnTo>
                  <a:lnTo>
                    <a:pt x="223599" y="71076"/>
                  </a:lnTo>
                  <a:lnTo>
                    <a:pt x="223661" y="66338"/>
                  </a:lnTo>
                  <a:lnTo>
                    <a:pt x="223713" y="61599"/>
                  </a:lnTo>
                  <a:lnTo>
                    <a:pt x="223754" y="56861"/>
                  </a:lnTo>
                  <a:lnTo>
                    <a:pt x="223786" y="52123"/>
                  </a:lnTo>
                  <a:lnTo>
                    <a:pt x="223809" y="47384"/>
                  </a:lnTo>
                  <a:lnTo>
                    <a:pt x="223824" y="42646"/>
                  </a:lnTo>
                  <a:lnTo>
                    <a:pt x="223834" y="37907"/>
                  </a:lnTo>
                  <a:lnTo>
                    <a:pt x="223839" y="33169"/>
                  </a:lnTo>
                  <a:lnTo>
                    <a:pt x="223841" y="28430"/>
                  </a:lnTo>
                  <a:lnTo>
                    <a:pt x="223842" y="23692"/>
                  </a:lnTo>
                  <a:lnTo>
                    <a:pt x="223843" y="18953"/>
                  </a:lnTo>
                  <a:lnTo>
                    <a:pt x="223846" y="14215"/>
                  </a:lnTo>
                  <a:lnTo>
                    <a:pt x="223850" y="9476"/>
                  </a:lnTo>
                  <a:lnTo>
                    <a:pt x="223859" y="4738"/>
                  </a:lnTo>
                  <a:lnTo>
                    <a:pt x="223873" y="0"/>
                  </a:lnTo>
                  <a:lnTo>
                    <a:pt x="225068" y="0"/>
                  </a:lnTo>
                  <a:lnTo>
                    <a:pt x="225081" y="4738"/>
                  </a:lnTo>
                  <a:lnTo>
                    <a:pt x="225090" y="9476"/>
                  </a:lnTo>
                  <a:lnTo>
                    <a:pt x="225095" y="14215"/>
                  </a:lnTo>
                  <a:lnTo>
                    <a:pt x="225097" y="18953"/>
                  </a:lnTo>
                  <a:lnTo>
                    <a:pt x="225098" y="23692"/>
                  </a:lnTo>
                  <a:lnTo>
                    <a:pt x="225099" y="28430"/>
                  </a:lnTo>
                  <a:lnTo>
                    <a:pt x="225101" y="33169"/>
                  </a:lnTo>
                  <a:lnTo>
                    <a:pt x="225107" y="37907"/>
                  </a:lnTo>
                  <a:lnTo>
                    <a:pt x="225116" y="42646"/>
                  </a:lnTo>
                  <a:lnTo>
                    <a:pt x="225131" y="47384"/>
                  </a:lnTo>
                  <a:lnTo>
                    <a:pt x="225154" y="52123"/>
                  </a:lnTo>
                  <a:lnTo>
                    <a:pt x="225186" y="56861"/>
                  </a:lnTo>
                  <a:lnTo>
                    <a:pt x="225228" y="61599"/>
                  </a:lnTo>
                  <a:lnTo>
                    <a:pt x="225279" y="66338"/>
                  </a:lnTo>
                  <a:lnTo>
                    <a:pt x="225341" y="71076"/>
                  </a:lnTo>
                  <a:lnTo>
                    <a:pt x="225414" y="75815"/>
                  </a:lnTo>
                  <a:lnTo>
                    <a:pt x="225498" y="80553"/>
                  </a:lnTo>
                  <a:lnTo>
                    <a:pt x="225594" y="85292"/>
                  </a:lnTo>
                  <a:lnTo>
                    <a:pt x="225702" y="90030"/>
                  </a:lnTo>
                  <a:lnTo>
                    <a:pt x="225823" y="94769"/>
                  </a:lnTo>
                  <a:lnTo>
                    <a:pt x="225955" y="99507"/>
                  </a:lnTo>
                  <a:lnTo>
                    <a:pt x="226099" y="104246"/>
                  </a:lnTo>
                  <a:lnTo>
                    <a:pt x="226255" y="108984"/>
                  </a:lnTo>
                  <a:lnTo>
                    <a:pt x="226422" y="113722"/>
                  </a:lnTo>
                  <a:lnTo>
                    <a:pt x="226601" y="118461"/>
                  </a:lnTo>
                  <a:lnTo>
                    <a:pt x="226791" y="123199"/>
                  </a:lnTo>
                  <a:lnTo>
                    <a:pt x="226994" y="127938"/>
                  </a:lnTo>
                  <a:lnTo>
                    <a:pt x="227210" y="132676"/>
                  </a:lnTo>
                  <a:lnTo>
                    <a:pt x="227436" y="137415"/>
                  </a:lnTo>
                  <a:lnTo>
                    <a:pt x="227674" y="142153"/>
                  </a:lnTo>
                  <a:lnTo>
                    <a:pt x="227923" y="146892"/>
                  </a:lnTo>
                  <a:lnTo>
                    <a:pt x="228183" y="151630"/>
                  </a:lnTo>
                  <a:lnTo>
                    <a:pt x="228453" y="156369"/>
                  </a:lnTo>
                  <a:lnTo>
                    <a:pt x="228734" y="161107"/>
                  </a:lnTo>
                  <a:lnTo>
                    <a:pt x="229027" y="165845"/>
                  </a:lnTo>
                  <a:lnTo>
                    <a:pt x="229332" y="170584"/>
                  </a:lnTo>
                  <a:lnTo>
                    <a:pt x="229649" y="175322"/>
                  </a:lnTo>
                  <a:lnTo>
                    <a:pt x="229978" y="180061"/>
                  </a:lnTo>
                  <a:lnTo>
                    <a:pt x="230320" y="184799"/>
                  </a:lnTo>
                  <a:lnTo>
                    <a:pt x="230674" y="189538"/>
                  </a:lnTo>
                  <a:lnTo>
                    <a:pt x="231041" y="194276"/>
                  </a:lnTo>
                  <a:lnTo>
                    <a:pt x="231420" y="199015"/>
                  </a:lnTo>
                  <a:lnTo>
                    <a:pt x="231812" y="203753"/>
                  </a:lnTo>
                  <a:lnTo>
                    <a:pt x="232215" y="208492"/>
                  </a:lnTo>
                  <a:lnTo>
                    <a:pt x="232627" y="213230"/>
                  </a:lnTo>
                  <a:lnTo>
                    <a:pt x="233044" y="217968"/>
                  </a:lnTo>
                  <a:lnTo>
                    <a:pt x="233463" y="222707"/>
                  </a:lnTo>
                  <a:lnTo>
                    <a:pt x="233881" y="227445"/>
                  </a:lnTo>
                  <a:lnTo>
                    <a:pt x="234294" y="232184"/>
                  </a:lnTo>
                  <a:lnTo>
                    <a:pt x="234698" y="236922"/>
                  </a:lnTo>
                  <a:lnTo>
                    <a:pt x="235090" y="241661"/>
                  </a:lnTo>
                  <a:lnTo>
                    <a:pt x="235461" y="246399"/>
                  </a:lnTo>
                  <a:lnTo>
                    <a:pt x="235812" y="251138"/>
                  </a:lnTo>
                  <a:lnTo>
                    <a:pt x="236141" y="255876"/>
                  </a:lnTo>
                  <a:lnTo>
                    <a:pt x="236445" y="260615"/>
                  </a:lnTo>
                  <a:lnTo>
                    <a:pt x="236726" y="265353"/>
                  </a:lnTo>
                  <a:lnTo>
                    <a:pt x="236984" y="270091"/>
                  </a:lnTo>
                  <a:lnTo>
                    <a:pt x="237221" y="274830"/>
                  </a:lnTo>
                  <a:lnTo>
                    <a:pt x="237440" y="279568"/>
                  </a:lnTo>
                  <a:lnTo>
                    <a:pt x="237644" y="284307"/>
                  </a:lnTo>
                  <a:lnTo>
                    <a:pt x="237840" y="289045"/>
                  </a:lnTo>
                  <a:lnTo>
                    <a:pt x="238034" y="293784"/>
                  </a:lnTo>
                  <a:lnTo>
                    <a:pt x="238232" y="298522"/>
                  </a:lnTo>
                  <a:lnTo>
                    <a:pt x="238440" y="303261"/>
                  </a:lnTo>
                  <a:lnTo>
                    <a:pt x="238662" y="307999"/>
                  </a:lnTo>
                  <a:lnTo>
                    <a:pt x="238905" y="312738"/>
                  </a:lnTo>
                  <a:lnTo>
                    <a:pt x="239173" y="317476"/>
                  </a:lnTo>
                  <a:lnTo>
                    <a:pt x="239474" y="322214"/>
                  </a:lnTo>
                  <a:lnTo>
                    <a:pt x="239811" y="326953"/>
                  </a:lnTo>
                  <a:lnTo>
                    <a:pt x="240185" y="331691"/>
                  </a:lnTo>
                  <a:lnTo>
                    <a:pt x="240597" y="336430"/>
                  </a:lnTo>
                  <a:lnTo>
                    <a:pt x="241049" y="341168"/>
                  </a:lnTo>
                  <a:lnTo>
                    <a:pt x="241542" y="345907"/>
                  </a:lnTo>
                  <a:lnTo>
                    <a:pt x="242076" y="350645"/>
                  </a:lnTo>
                  <a:lnTo>
                    <a:pt x="242651" y="355384"/>
                  </a:lnTo>
                  <a:lnTo>
                    <a:pt x="243271" y="360122"/>
                  </a:lnTo>
                  <a:lnTo>
                    <a:pt x="243936" y="364861"/>
                  </a:lnTo>
                  <a:lnTo>
                    <a:pt x="244643" y="369599"/>
                  </a:lnTo>
                  <a:lnTo>
                    <a:pt x="245392" y="374337"/>
                  </a:lnTo>
                  <a:lnTo>
                    <a:pt x="246183" y="379076"/>
                  </a:lnTo>
                  <a:lnTo>
                    <a:pt x="247016" y="383814"/>
                  </a:lnTo>
                  <a:lnTo>
                    <a:pt x="247892" y="388553"/>
                  </a:lnTo>
                  <a:lnTo>
                    <a:pt x="248812" y="393291"/>
                  </a:lnTo>
                  <a:lnTo>
                    <a:pt x="249777" y="398030"/>
                  </a:lnTo>
                  <a:lnTo>
                    <a:pt x="250792" y="402768"/>
                  </a:lnTo>
                  <a:lnTo>
                    <a:pt x="251851" y="407507"/>
                  </a:lnTo>
                  <a:lnTo>
                    <a:pt x="252954" y="412245"/>
                  </a:lnTo>
                  <a:lnTo>
                    <a:pt x="254100" y="416984"/>
                  </a:lnTo>
                  <a:lnTo>
                    <a:pt x="255288" y="421722"/>
                  </a:lnTo>
                  <a:lnTo>
                    <a:pt x="256517" y="426460"/>
                  </a:lnTo>
                  <a:lnTo>
                    <a:pt x="257784" y="431199"/>
                  </a:lnTo>
                  <a:lnTo>
                    <a:pt x="259087" y="435937"/>
                  </a:lnTo>
                  <a:lnTo>
                    <a:pt x="260428" y="440676"/>
                  </a:lnTo>
                  <a:lnTo>
                    <a:pt x="261798" y="445414"/>
                  </a:lnTo>
                  <a:lnTo>
                    <a:pt x="263193" y="450153"/>
                  </a:lnTo>
                  <a:lnTo>
                    <a:pt x="264612" y="454891"/>
                  </a:lnTo>
                  <a:lnTo>
                    <a:pt x="266049" y="459630"/>
                  </a:lnTo>
                  <a:lnTo>
                    <a:pt x="267504" y="464368"/>
                  </a:lnTo>
                  <a:lnTo>
                    <a:pt x="268974" y="469107"/>
                  </a:lnTo>
                  <a:lnTo>
                    <a:pt x="270456" y="473845"/>
                  </a:lnTo>
                  <a:lnTo>
                    <a:pt x="271952" y="478583"/>
                  </a:lnTo>
                  <a:lnTo>
                    <a:pt x="273457" y="483322"/>
                  </a:lnTo>
                  <a:lnTo>
                    <a:pt x="274973" y="488060"/>
                  </a:lnTo>
                  <a:lnTo>
                    <a:pt x="276499" y="492799"/>
                  </a:lnTo>
                  <a:lnTo>
                    <a:pt x="278035" y="497537"/>
                  </a:lnTo>
                  <a:lnTo>
                    <a:pt x="279583" y="502276"/>
                  </a:lnTo>
                  <a:lnTo>
                    <a:pt x="281144" y="507014"/>
                  </a:lnTo>
                  <a:lnTo>
                    <a:pt x="282719" y="511753"/>
                  </a:lnTo>
                  <a:lnTo>
                    <a:pt x="284311" y="516491"/>
                  </a:lnTo>
                  <a:lnTo>
                    <a:pt x="285921" y="521230"/>
                  </a:lnTo>
                  <a:lnTo>
                    <a:pt x="287550" y="525968"/>
                  </a:lnTo>
                  <a:lnTo>
                    <a:pt x="289198" y="530706"/>
                  </a:lnTo>
                  <a:lnTo>
                    <a:pt x="290866" y="535445"/>
                  </a:lnTo>
                  <a:lnTo>
                    <a:pt x="292557" y="540183"/>
                  </a:lnTo>
                  <a:lnTo>
                    <a:pt x="294269" y="544922"/>
                  </a:lnTo>
                  <a:lnTo>
                    <a:pt x="296004" y="549660"/>
                  </a:lnTo>
                  <a:lnTo>
                    <a:pt x="297764" y="554399"/>
                  </a:lnTo>
                  <a:lnTo>
                    <a:pt x="299549" y="559137"/>
                  </a:lnTo>
                  <a:lnTo>
                    <a:pt x="301357" y="563876"/>
                  </a:lnTo>
                  <a:lnTo>
                    <a:pt x="303186" y="568614"/>
                  </a:lnTo>
                  <a:lnTo>
                    <a:pt x="305037" y="573353"/>
                  </a:lnTo>
                  <a:lnTo>
                    <a:pt x="306907" y="578091"/>
                  </a:lnTo>
                  <a:lnTo>
                    <a:pt x="308795" y="582829"/>
                  </a:lnTo>
                  <a:lnTo>
                    <a:pt x="310701" y="587568"/>
                  </a:lnTo>
                  <a:lnTo>
                    <a:pt x="312622" y="592306"/>
                  </a:lnTo>
                  <a:lnTo>
                    <a:pt x="314559" y="597045"/>
                  </a:lnTo>
                  <a:lnTo>
                    <a:pt x="316506" y="601783"/>
                  </a:lnTo>
                  <a:lnTo>
                    <a:pt x="318465" y="606522"/>
                  </a:lnTo>
                  <a:lnTo>
                    <a:pt x="320433" y="611260"/>
                  </a:lnTo>
                  <a:lnTo>
                    <a:pt x="322411" y="615999"/>
                  </a:lnTo>
                  <a:lnTo>
                    <a:pt x="324400" y="620737"/>
                  </a:lnTo>
                  <a:lnTo>
                    <a:pt x="326402" y="625476"/>
                  </a:lnTo>
                  <a:lnTo>
                    <a:pt x="328420" y="630214"/>
                  </a:lnTo>
                  <a:lnTo>
                    <a:pt x="330461" y="634952"/>
                  </a:lnTo>
                  <a:lnTo>
                    <a:pt x="332530" y="639691"/>
                  </a:lnTo>
                  <a:lnTo>
                    <a:pt x="334633" y="644429"/>
                  </a:lnTo>
                  <a:lnTo>
                    <a:pt x="336778" y="649168"/>
                  </a:lnTo>
                  <a:lnTo>
                    <a:pt x="338973" y="653906"/>
                  </a:lnTo>
                  <a:lnTo>
                    <a:pt x="341227" y="658645"/>
                  </a:lnTo>
                  <a:lnTo>
                    <a:pt x="343549" y="663383"/>
                  </a:lnTo>
                  <a:lnTo>
                    <a:pt x="345947" y="668122"/>
                  </a:lnTo>
                  <a:lnTo>
                    <a:pt x="348443" y="672860"/>
                  </a:lnTo>
                  <a:lnTo>
                    <a:pt x="351031" y="677599"/>
                  </a:lnTo>
                  <a:lnTo>
                    <a:pt x="353714" y="682337"/>
                  </a:lnTo>
                  <a:lnTo>
                    <a:pt x="356493" y="687075"/>
                  </a:lnTo>
                  <a:lnTo>
                    <a:pt x="359366" y="691814"/>
                  </a:lnTo>
                  <a:lnTo>
                    <a:pt x="362330" y="696552"/>
                  </a:lnTo>
                  <a:lnTo>
                    <a:pt x="365379" y="701291"/>
                  </a:lnTo>
                  <a:lnTo>
                    <a:pt x="368503" y="706029"/>
                  </a:lnTo>
                  <a:lnTo>
                    <a:pt x="371697" y="710768"/>
                  </a:lnTo>
                  <a:lnTo>
                    <a:pt x="374938" y="715506"/>
                  </a:lnTo>
                  <a:lnTo>
                    <a:pt x="378209" y="720245"/>
                  </a:lnTo>
                  <a:lnTo>
                    <a:pt x="381494" y="724983"/>
                  </a:lnTo>
                  <a:lnTo>
                    <a:pt x="384777" y="729722"/>
                  </a:lnTo>
                  <a:lnTo>
                    <a:pt x="388045" y="734460"/>
                  </a:lnTo>
                  <a:lnTo>
                    <a:pt x="391283" y="739198"/>
                  </a:lnTo>
                  <a:lnTo>
                    <a:pt x="394477" y="743937"/>
                  </a:lnTo>
                  <a:lnTo>
                    <a:pt x="397612" y="748675"/>
                  </a:lnTo>
                  <a:lnTo>
                    <a:pt x="400677" y="753414"/>
                  </a:lnTo>
                  <a:lnTo>
                    <a:pt x="403671" y="758152"/>
                  </a:lnTo>
                  <a:lnTo>
                    <a:pt x="406587" y="762891"/>
                  </a:lnTo>
                  <a:lnTo>
                    <a:pt x="409422" y="767629"/>
                  </a:lnTo>
                  <a:lnTo>
                    <a:pt x="412172" y="772368"/>
                  </a:lnTo>
                  <a:lnTo>
                    <a:pt x="414835" y="777106"/>
                  </a:lnTo>
                  <a:lnTo>
                    <a:pt x="417407" y="781845"/>
                  </a:lnTo>
                  <a:lnTo>
                    <a:pt x="419877" y="786583"/>
                  </a:lnTo>
                  <a:lnTo>
                    <a:pt x="422242" y="791321"/>
                  </a:lnTo>
                  <a:lnTo>
                    <a:pt x="424503" y="796060"/>
                  </a:lnTo>
                  <a:lnTo>
                    <a:pt x="426657" y="800798"/>
                  </a:lnTo>
                  <a:lnTo>
                    <a:pt x="428701" y="805537"/>
                  </a:lnTo>
                  <a:lnTo>
                    <a:pt x="430630" y="810275"/>
                  </a:lnTo>
                  <a:lnTo>
                    <a:pt x="432441" y="815014"/>
                  </a:lnTo>
                  <a:lnTo>
                    <a:pt x="434133" y="819752"/>
                  </a:lnTo>
                  <a:lnTo>
                    <a:pt x="435700" y="824491"/>
                  </a:lnTo>
                  <a:lnTo>
                    <a:pt x="437137" y="829229"/>
                  </a:lnTo>
                  <a:lnTo>
                    <a:pt x="438461" y="833968"/>
                  </a:lnTo>
                  <a:lnTo>
                    <a:pt x="439680" y="838706"/>
                  </a:lnTo>
                  <a:lnTo>
                    <a:pt x="440800" y="843444"/>
                  </a:lnTo>
                  <a:lnTo>
                    <a:pt x="441831" y="848183"/>
                  </a:lnTo>
                  <a:lnTo>
                    <a:pt x="442781" y="852921"/>
                  </a:lnTo>
                  <a:lnTo>
                    <a:pt x="443659" y="857660"/>
                  </a:lnTo>
                  <a:lnTo>
                    <a:pt x="444472" y="862398"/>
                  </a:lnTo>
                  <a:lnTo>
                    <a:pt x="445221" y="867137"/>
                  </a:lnTo>
                  <a:lnTo>
                    <a:pt x="445917" y="871875"/>
                  </a:lnTo>
                  <a:lnTo>
                    <a:pt x="446560" y="876614"/>
                  </a:lnTo>
                  <a:lnTo>
                    <a:pt x="447146" y="881352"/>
                  </a:lnTo>
                  <a:lnTo>
                    <a:pt x="447670" y="886091"/>
                  </a:lnTo>
                  <a:lnTo>
                    <a:pt x="448123" y="890829"/>
                  </a:lnTo>
                  <a:lnTo>
                    <a:pt x="448495" y="895567"/>
                  </a:lnTo>
                  <a:lnTo>
                    <a:pt x="448771" y="900306"/>
                  </a:lnTo>
                  <a:lnTo>
                    <a:pt x="448920" y="905044"/>
                  </a:lnTo>
                  <a:lnTo>
                    <a:pt x="448941" y="909783"/>
                  </a:lnTo>
                  <a:lnTo>
                    <a:pt x="448821" y="914521"/>
                  </a:lnTo>
                  <a:lnTo>
                    <a:pt x="448551" y="919260"/>
                  </a:lnTo>
                  <a:lnTo>
                    <a:pt x="448121" y="923998"/>
                  </a:lnTo>
                  <a:lnTo>
                    <a:pt x="447525" y="928737"/>
                  </a:lnTo>
                  <a:lnTo>
                    <a:pt x="446760" y="933475"/>
                  </a:lnTo>
                  <a:lnTo>
                    <a:pt x="445826" y="938214"/>
                  </a:lnTo>
                  <a:lnTo>
                    <a:pt x="444705" y="942952"/>
                  </a:lnTo>
                  <a:lnTo>
                    <a:pt x="443418" y="947690"/>
                  </a:lnTo>
                  <a:lnTo>
                    <a:pt x="441981" y="952429"/>
                  </a:lnTo>
                  <a:lnTo>
                    <a:pt x="440404" y="957167"/>
                  </a:lnTo>
                  <a:lnTo>
                    <a:pt x="438699" y="961906"/>
                  </a:lnTo>
                  <a:lnTo>
                    <a:pt x="436879" y="966644"/>
                  </a:lnTo>
                  <a:lnTo>
                    <a:pt x="434958" y="971383"/>
                  </a:lnTo>
                  <a:lnTo>
                    <a:pt x="432949" y="976121"/>
                  </a:lnTo>
                  <a:lnTo>
                    <a:pt x="430862" y="980860"/>
                  </a:lnTo>
                  <a:lnTo>
                    <a:pt x="428718" y="985598"/>
                  </a:lnTo>
                  <a:lnTo>
                    <a:pt x="426536" y="990337"/>
                  </a:lnTo>
                  <a:lnTo>
                    <a:pt x="424330" y="995075"/>
                  </a:lnTo>
                  <a:lnTo>
                    <a:pt x="422115" y="999813"/>
                  </a:lnTo>
                  <a:lnTo>
                    <a:pt x="419904" y="1004552"/>
                  </a:lnTo>
                  <a:lnTo>
                    <a:pt x="417711" y="1009290"/>
                  </a:lnTo>
                  <a:lnTo>
                    <a:pt x="415547" y="1014029"/>
                  </a:lnTo>
                  <a:lnTo>
                    <a:pt x="413429" y="1018767"/>
                  </a:lnTo>
                  <a:lnTo>
                    <a:pt x="411369" y="1023506"/>
                  </a:lnTo>
                  <a:lnTo>
                    <a:pt x="409372" y="1028244"/>
                  </a:lnTo>
                  <a:lnTo>
                    <a:pt x="407442" y="1032983"/>
                  </a:lnTo>
                  <a:lnTo>
                    <a:pt x="405581" y="1037721"/>
                  </a:lnTo>
                  <a:lnTo>
                    <a:pt x="403790" y="1042460"/>
                  </a:lnTo>
                  <a:lnTo>
                    <a:pt x="402063" y="1047198"/>
                  </a:lnTo>
                  <a:lnTo>
                    <a:pt x="400394" y="1051936"/>
                  </a:lnTo>
                  <a:lnTo>
                    <a:pt x="398775" y="1056675"/>
                  </a:lnTo>
                  <a:lnTo>
                    <a:pt x="397192" y="1061413"/>
                  </a:lnTo>
                  <a:lnTo>
                    <a:pt x="395621" y="1066152"/>
                  </a:lnTo>
                  <a:lnTo>
                    <a:pt x="394046" y="1070890"/>
                  </a:lnTo>
                  <a:lnTo>
                    <a:pt x="392445" y="1075629"/>
                  </a:lnTo>
                  <a:lnTo>
                    <a:pt x="390802" y="1080367"/>
                  </a:lnTo>
                  <a:lnTo>
                    <a:pt x="389097" y="1085106"/>
                  </a:lnTo>
                  <a:lnTo>
                    <a:pt x="387315" y="1089844"/>
                  </a:lnTo>
                  <a:lnTo>
                    <a:pt x="385440" y="1094583"/>
                  </a:lnTo>
                  <a:lnTo>
                    <a:pt x="383444" y="1099321"/>
                  </a:lnTo>
                  <a:lnTo>
                    <a:pt x="381338" y="1104059"/>
                  </a:lnTo>
                  <a:lnTo>
                    <a:pt x="379119" y="1108798"/>
                  </a:lnTo>
                  <a:lnTo>
                    <a:pt x="376791" y="1113536"/>
                  </a:lnTo>
                  <a:lnTo>
                    <a:pt x="374361" y="1118275"/>
                  </a:lnTo>
                  <a:lnTo>
                    <a:pt x="371837" y="1123013"/>
                  </a:lnTo>
                  <a:lnTo>
                    <a:pt x="369231" y="1127752"/>
                  </a:lnTo>
                  <a:lnTo>
                    <a:pt x="366558" y="1132490"/>
                  </a:lnTo>
                  <a:lnTo>
                    <a:pt x="363828" y="1137229"/>
                  </a:lnTo>
                  <a:lnTo>
                    <a:pt x="361064" y="1141967"/>
                  </a:lnTo>
                  <a:lnTo>
                    <a:pt x="358283" y="1146706"/>
                  </a:lnTo>
                  <a:lnTo>
                    <a:pt x="355497" y="1151444"/>
                  </a:lnTo>
                  <a:lnTo>
                    <a:pt x="352717" y="1156182"/>
                  </a:lnTo>
                  <a:lnTo>
                    <a:pt x="349952" y="1160921"/>
                  </a:lnTo>
                  <a:lnTo>
                    <a:pt x="347210" y="1165659"/>
                  </a:lnTo>
                  <a:lnTo>
                    <a:pt x="344496" y="1170398"/>
                  </a:lnTo>
                  <a:lnTo>
                    <a:pt x="341818" y="1175136"/>
                  </a:lnTo>
                  <a:lnTo>
                    <a:pt x="339177" y="1179875"/>
                  </a:lnTo>
                  <a:lnTo>
                    <a:pt x="336572" y="1184613"/>
                  </a:lnTo>
                  <a:lnTo>
                    <a:pt x="334007" y="1189352"/>
                  </a:lnTo>
                  <a:lnTo>
                    <a:pt x="331483" y="1194090"/>
                  </a:lnTo>
                  <a:lnTo>
                    <a:pt x="329004" y="1198829"/>
                  </a:lnTo>
                  <a:lnTo>
                    <a:pt x="326572" y="1203567"/>
                  </a:lnTo>
                  <a:lnTo>
                    <a:pt x="324194" y="1208305"/>
                  </a:lnTo>
                  <a:lnTo>
                    <a:pt x="321881" y="1213044"/>
                  </a:lnTo>
                  <a:lnTo>
                    <a:pt x="319642" y="1217782"/>
                  </a:lnTo>
                  <a:lnTo>
                    <a:pt x="317482" y="1222521"/>
                  </a:lnTo>
                  <a:lnTo>
                    <a:pt x="315407" y="1227259"/>
                  </a:lnTo>
                  <a:lnTo>
                    <a:pt x="313425" y="1231998"/>
                  </a:lnTo>
                  <a:lnTo>
                    <a:pt x="311544" y="1236736"/>
                  </a:lnTo>
                  <a:lnTo>
                    <a:pt x="309768" y="1241475"/>
                  </a:lnTo>
                  <a:lnTo>
                    <a:pt x="308100" y="1246213"/>
                  </a:lnTo>
                  <a:lnTo>
                    <a:pt x="306548" y="1250952"/>
                  </a:lnTo>
                  <a:lnTo>
                    <a:pt x="305115" y="1255690"/>
                  </a:lnTo>
                  <a:lnTo>
                    <a:pt x="303782" y="1260428"/>
                  </a:lnTo>
                  <a:lnTo>
                    <a:pt x="302540" y="1265167"/>
                  </a:lnTo>
                  <a:lnTo>
                    <a:pt x="301378" y="1269905"/>
                  </a:lnTo>
                  <a:lnTo>
                    <a:pt x="300282" y="1274644"/>
                  </a:lnTo>
                  <a:lnTo>
                    <a:pt x="299236" y="1279382"/>
                  </a:lnTo>
                  <a:lnTo>
                    <a:pt x="298222" y="1284121"/>
                  </a:lnTo>
                  <a:lnTo>
                    <a:pt x="297223" y="1288859"/>
                  </a:lnTo>
                  <a:lnTo>
                    <a:pt x="296216" y="1293598"/>
                  </a:lnTo>
                  <a:lnTo>
                    <a:pt x="295182" y="1298336"/>
                  </a:lnTo>
                  <a:lnTo>
                    <a:pt x="294107" y="1303075"/>
                  </a:lnTo>
                  <a:lnTo>
                    <a:pt x="292979" y="1307813"/>
                  </a:lnTo>
                  <a:lnTo>
                    <a:pt x="291789" y="1312551"/>
                  </a:lnTo>
                  <a:lnTo>
                    <a:pt x="290531" y="1317290"/>
                  </a:lnTo>
                  <a:lnTo>
                    <a:pt x="289203" y="1322028"/>
                  </a:lnTo>
                  <a:lnTo>
                    <a:pt x="287806" y="1326767"/>
                  </a:lnTo>
                  <a:lnTo>
                    <a:pt x="286337" y="1331505"/>
                  </a:lnTo>
                  <a:lnTo>
                    <a:pt x="284817" y="1336244"/>
                  </a:lnTo>
                  <a:lnTo>
                    <a:pt x="283257" y="1340982"/>
                  </a:lnTo>
                  <a:lnTo>
                    <a:pt x="281673" y="1345721"/>
                  </a:lnTo>
                  <a:lnTo>
                    <a:pt x="280079" y="1350459"/>
                  </a:lnTo>
                  <a:lnTo>
                    <a:pt x="278489" y="1355198"/>
                  </a:lnTo>
                  <a:lnTo>
                    <a:pt x="276919" y="1359936"/>
                  </a:lnTo>
                  <a:lnTo>
                    <a:pt x="275382" y="1364674"/>
                  </a:lnTo>
                  <a:lnTo>
                    <a:pt x="273898" y="1369413"/>
                  </a:lnTo>
                  <a:lnTo>
                    <a:pt x="272474" y="1374151"/>
                  </a:lnTo>
                  <a:lnTo>
                    <a:pt x="271115" y="1378890"/>
                  </a:lnTo>
                  <a:lnTo>
                    <a:pt x="269824" y="1383628"/>
                  </a:lnTo>
                  <a:lnTo>
                    <a:pt x="268602" y="1388367"/>
                  </a:lnTo>
                  <a:lnTo>
                    <a:pt x="267450" y="1393105"/>
                  </a:lnTo>
                  <a:lnTo>
                    <a:pt x="266363" y="1397844"/>
                  </a:lnTo>
                  <a:lnTo>
                    <a:pt x="265338" y="1402582"/>
                  </a:lnTo>
                  <a:lnTo>
                    <a:pt x="264374" y="1407321"/>
                  </a:lnTo>
                  <a:lnTo>
                    <a:pt x="263459" y="1412059"/>
                  </a:lnTo>
                  <a:lnTo>
                    <a:pt x="262583" y="1416797"/>
                  </a:lnTo>
                  <a:lnTo>
                    <a:pt x="261740" y="1421536"/>
                  </a:lnTo>
                  <a:lnTo>
                    <a:pt x="260921" y="1426274"/>
                  </a:lnTo>
                  <a:lnTo>
                    <a:pt x="260122" y="1431013"/>
                  </a:lnTo>
                  <a:lnTo>
                    <a:pt x="259336" y="1435751"/>
                  </a:lnTo>
                  <a:lnTo>
                    <a:pt x="258559" y="1440490"/>
                  </a:lnTo>
                  <a:lnTo>
                    <a:pt x="257786" y="1445228"/>
                  </a:lnTo>
                  <a:lnTo>
                    <a:pt x="257015" y="1449967"/>
                  </a:lnTo>
                  <a:lnTo>
                    <a:pt x="256243" y="1454705"/>
                  </a:lnTo>
                  <a:lnTo>
                    <a:pt x="255469" y="1459444"/>
                  </a:lnTo>
                  <a:lnTo>
                    <a:pt x="254694" y="1464182"/>
                  </a:lnTo>
                  <a:lnTo>
                    <a:pt x="253917" y="1468920"/>
                  </a:lnTo>
                  <a:lnTo>
                    <a:pt x="253142" y="1473659"/>
                  </a:lnTo>
                  <a:lnTo>
                    <a:pt x="252368" y="1478397"/>
                  </a:lnTo>
                  <a:lnTo>
                    <a:pt x="251599" y="1483136"/>
                  </a:lnTo>
                  <a:lnTo>
                    <a:pt x="250839" y="1487874"/>
                  </a:lnTo>
                  <a:lnTo>
                    <a:pt x="250088" y="1492613"/>
                  </a:lnTo>
                  <a:lnTo>
                    <a:pt x="249351" y="1497351"/>
                  </a:lnTo>
                  <a:lnTo>
                    <a:pt x="248628" y="1502090"/>
                  </a:lnTo>
                  <a:lnTo>
                    <a:pt x="247921" y="1506828"/>
                  </a:lnTo>
                  <a:lnTo>
                    <a:pt x="247233" y="1511567"/>
                  </a:lnTo>
                  <a:lnTo>
                    <a:pt x="246563" y="1516305"/>
                  </a:lnTo>
                  <a:lnTo>
                    <a:pt x="245912" y="1521043"/>
                  </a:lnTo>
                  <a:lnTo>
                    <a:pt x="245283" y="1525782"/>
                  </a:lnTo>
                  <a:lnTo>
                    <a:pt x="244671" y="1530520"/>
                  </a:lnTo>
                  <a:lnTo>
                    <a:pt x="244074" y="1535259"/>
                  </a:lnTo>
                  <a:lnTo>
                    <a:pt x="243490" y="1539997"/>
                  </a:lnTo>
                  <a:lnTo>
                    <a:pt x="242919" y="1544736"/>
                  </a:lnTo>
                  <a:lnTo>
                    <a:pt x="242356" y="1549474"/>
                  </a:lnTo>
                  <a:lnTo>
                    <a:pt x="241801" y="1554213"/>
                  </a:lnTo>
                  <a:lnTo>
                    <a:pt x="241251" y="1558951"/>
                  </a:lnTo>
                  <a:lnTo>
                    <a:pt x="240705" y="1563690"/>
                  </a:lnTo>
                  <a:lnTo>
                    <a:pt x="240162" y="1568428"/>
                  </a:lnTo>
                  <a:lnTo>
                    <a:pt x="239620" y="1573166"/>
                  </a:lnTo>
                  <a:lnTo>
                    <a:pt x="239081" y="1577905"/>
                  </a:lnTo>
                  <a:lnTo>
                    <a:pt x="238544" y="1582643"/>
                  </a:lnTo>
                  <a:lnTo>
                    <a:pt x="238013" y="1587382"/>
                  </a:lnTo>
                  <a:lnTo>
                    <a:pt x="237488" y="1592120"/>
                  </a:lnTo>
                  <a:lnTo>
                    <a:pt x="236971" y="1596859"/>
                  </a:lnTo>
                  <a:lnTo>
                    <a:pt x="236468" y="1601597"/>
                  </a:lnTo>
                  <a:lnTo>
                    <a:pt x="235982" y="1606336"/>
                  </a:lnTo>
                  <a:lnTo>
                    <a:pt x="235514" y="1611074"/>
                  </a:lnTo>
                  <a:lnTo>
                    <a:pt x="235069" y="1615813"/>
                  </a:lnTo>
                  <a:lnTo>
                    <a:pt x="234648" y="1620551"/>
                  </a:lnTo>
                  <a:lnTo>
                    <a:pt x="234256" y="1625289"/>
                  </a:lnTo>
                  <a:lnTo>
                    <a:pt x="233893" y="1630028"/>
                  </a:lnTo>
                  <a:lnTo>
                    <a:pt x="233561" y="1634766"/>
                  </a:lnTo>
                  <a:lnTo>
                    <a:pt x="233264" y="1639505"/>
                  </a:lnTo>
                  <a:lnTo>
                    <a:pt x="233003" y="1644243"/>
                  </a:lnTo>
                  <a:lnTo>
                    <a:pt x="232774" y="1648982"/>
                  </a:lnTo>
                  <a:lnTo>
                    <a:pt x="232576" y="1653720"/>
                  </a:lnTo>
                  <a:lnTo>
                    <a:pt x="232406" y="1658459"/>
                  </a:lnTo>
                  <a:lnTo>
                    <a:pt x="232263" y="1663197"/>
                  </a:lnTo>
                  <a:lnTo>
                    <a:pt x="232144" y="1667936"/>
                  </a:lnTo>
                  <a:lnTo>
                    <a:pt x="232047" y="1672674"/>
                  </a:lnTo>
                  <a:lnTo>
                    <a:pt x="231968" y="1677412"/>
                  </a:lnTo>
                  <a:lnTo>
                    <a:pt x="231904" y="1682151"/>
                  </a:lnTo>
                  <a:lnTo>
                    <a:pt x="231852" y="1686889"/>
                  </a:lnTo>
                  <a:lnTo>
                    <a:pt x="231809" y="1691628"/>
                  </a:lnTo>
                  <a:lnTo>
                    <a:pt x="231772" y="1696366"/>
                  </a:lnTo>
                  <a:lnTo>
                    <a:pt x="231739" y="1701105"/>
                  </a:lnTo>
                  <a:lnTo>
                    <a:pt x="231711" y="1705843"/>
                  </a:lnTo>
                  <a:lnTo>
                    <a:pt x="231685" y="1710582"/>
                  </a:lnTo>
                  <a:lnTo>
                    <a:pt x="231660" y="1715320"/>
                  </a:lnTo>
                  <a:lnTo>
                    <a:pt x="231637" y="1720059"/>
                  </a:lnTo>
                  <a:lnTo>
                    <a:pt x="231615" y="1724797"/>
                  </a:lnTo>
                  <a:lnTo>
                    <a:pt x="231593" y="1729535"/>
                  </a:lnTo>
                  <a:lnTo>
                    <a:pt x="231572" y="1734274"/>
                  </a:lnTo>
                  <a:lnTo>
                    <a:pt x="231549" y="1739012"/>
                  </a:lnTo>
                  <a:lnTo>
                    <a:pt x="231525" y="1743751"/>
                  </a:lnTo>
                  <a:lnTo>
                    <a:pt x="231497" y="1748489"/>
                  </a:lnTo>
                  <a:lnTo>
                    <a:pt x="231464" y="1753228"/>
                  </a:lnTo>
                  <a:lnTo>
                    <a:pt x="231423" y="1757966"/>
                  </a:lnTo>
                  <a:lnTo>
                    <a:pt x="231372" y="1762705"/>
                  </a:lnTo>
                  <a:lnTo>
                    <a:pt x="231308" y="1767443"/>
                  </a:lnTo>
                  <a:lnTo>
                    <a:pt x="231230" y="1772182"/>
                  </a:lnTo>
                  <a:lnTo>
                    <a:pt x="231134" y="1776920"/>
                  </a:lnTo>
                  <a:lnTo>
                    <a:pt x="231020" y="1781658"/>
                  </a:lnTo>
                  <a:lnTo>
                    <a:pt x="230885" y="1786397"/>
                  </a:lnTo>
                  <a:lnTo>
                    <a:pt x="230729" y="1791135"/>
                  </a:lnTo>
                  <a:lnTo>
                    <a:pt x="230547" y="1795874"/>
                  </a:lnTo>
                  <a:lnTo>
                    <a:pt x="230342" y="1800612"/>
                  </a:lnTo>
                  <a:lnTo>
                    <a:pt x="230117" y="1805351"/>
                  </a:lnTo>
                  <a:lnTo>
                    <a:pt x="229872" y="1810089"/>
                  </a:lnTo>
                  <a:lnTo>
                    <a:pt x="229610" y="1814828"/>
                  </a:lnTo>
                  <a:lnTo>
                    <a:pt x="229334" y="1819566"/>
                  </a:lnTo>
                  <a:lnTo>
                    <a:pt x="229046" y="1824305"/>
                  </a:lnTo>
                  <a:lnTo>
                    <a:pt x="228750" y="1829043"/>
                  </a:lnTo>
                  <a:lnTo>
                    <a:pt x="228449" y="1833781"/>
                  </a:lnTo>
                  <a:lnTo>
                    <a:pt x="228149" y="1838520"/>
                  </a:lnTo>
                  <a:lnTo>
                    <a:pt x="227853" y="1843258"/>
                  </a:lnTo>
                  <a:lnTo>
                    <a:pt x="227564" y="1847997"/>
                  </a:lnTo>
                  <a:lnTo>
                    <a:pt x="227285" y="1852735"/>
                  </a:lnTo>
                  <a:lnTo>
                    <a:pt x="227020" y="1857474"/>
                  </a:lnTo>
                  <a:lnTo>
                    <a:pt x="226770" y="1862212"/>
                  </a:lnTo>
                  <a:lnTo>
                    <a:pt x="226537" y="1866951"/>
                  </a:lnTo>
                  <a:lnTo>
                    <a:pt x="226324" y="1871689"/>
                  </a:lnTo>
                  <a:lnTo>
                    <a:pt x="226132" y="1876428"/>
                  </a:lnTo>
                  <a:lnTo>
                    <a:pt x="225961" y="1881166"/>
                  </a:lnTo>
                  <a:lnTo>
                    <a:pt x="225809" y="1885904"/>
                  </a:lnTo>
                  <a:lnTo>
                    <a:pt x="225677" y="1890643"/>
                  </a:lnTo>
                  <a:lnTo>
                    <a:pt x="225563" y="1895381"/>
                  </a:lnTo>
                  <a:lnTo>
                    <a:pt x="225467" y="1900120"/>
                  </a:lnTo>
                  <a:lnTo>
                    <a:pt x="225388" y="1904858"/>
                  </a:lnTo>
                  <a:lnTo>
                    <a:pt x="225324" y="1909597"/>
                  </a:lnTo>
                  <a:lnTo>
                    <a:pt x="225276" y="1914335"/>
                  </a:lnTo>
                  <a:lnTo>
                    <a:pt x="225239" y="1919074"/>
                  </a:lnTo>
                  <a:lnTo>
                    <a:pt x="225213" y="1923812"/>
                  </a:lnTo>
                  <a:lnTo>
                    <a:pt x="225195" y="1928551"/>
                  </a:lnTo>
                  <a:lnTo>
                    <a:pt x="225186" y="1933289"/>
                  </a:lnTo>
                  <a:lnTo>
                    <a:pt x="225182" y="1938027"/>
                  </a:lnTo>
                  <a:lnTo>
                    <a:pt x="225185" y="1942766"/>
                  </a:lnTo>
                  <a:lnTo>
                    <a:pt x="225192" y="1947504"/>
                  </a:lnTo>
                  <a:lnTo>
                    <a:pt x="225203" y="1952243"/>
                  </a:lnTo>
                  <a:lnTo>
                    <a:pt x="225217" y="1956981"/>
                  </a:lnTo>
                  <a:lnTo>
                    <a:pt x="225233" y="1961720"/>
                  </a:lnTo>
                  <a:lnTo>
                    <a:pt x="225252" y="1966458"/>
                  </a:lnTo>
                  <a:lnTo>
                    <a:pt x="225272" y="1971197"/>
                  </a:lnTo>
                  <a:lnTo>
                    <a:pt x="225294" y="1975935"/>
                  </a:lnTo>
                  <a:lnTo>
                    <a:pt x="225316" y="1980674"/>
                  </a:lnTo>
                  <a:lnTo>
                    <a:pt x="225340" y="1985412"/>
                  </a:lnTo>
                  <a:lnTo>
                    <a:pt x="225364" y="1990150"/>
                  </a:lnTo>
                  <a:lnTo>
                    <a:pt x="225388" y="1994889"/>
                  </a:lnTo>
                  <a:lnTo>
                    <a:pt x="225412" y="1999627"/>
                  </a:lnTo>
                  <a:lnTo>
                    <a:pt x="225436" y="2004366"/>
                  </a:lnTo>
                  <a:lnTo>
                    <a:pt x="225458" y="2009104"/>
                  </a:lnTo>
                  <a:lnTo>
                    <a:pt x="225479" y="2013843"/>
                  </a:lnTo>
                  <a:lnTo>
                    <a:pt x="225497" y="2018581"/>
                  </a:lnTo>
                  <a:lnTo>
                    <a:pt x="225512" y="2023320"/>
                  </a:lnTo>
                  <a:lnTo>
                    <a:pt x="225523" y="2028058"/>
                  </a:lnTo>
                  <a:lnTo>
                    <a:pt x="225530" y="2032797"/>
                  </a:lnTo>
                  <a:lnTo>
                    <a:pt x="225532" y="2037535"/>
                  </a:lnTo>
                  <a:lnTo>
                    <a:pt x="225528" y="2042273"/>
                  </a:lnTo>
                  <a:lnTo>
                    <a:pt x="225519" y="2047012"/>
                  </a:lnTo>
                  <a:lnTo>
                    <a:pt x="225503" y="2051750"/>
                  </a:lnTo>
                  <a:lnTo>
                    <a:pt x="225482" y="2056489"/>
                  </a:lnTo>
                  <a:lnTo>
                    <a:pt x="225454" y="2061227"/>
                  </a:lnTo>
                  <a:lnTo>
                    <a:pt x="225420" y="2065966"/>
                  </a:lnTo>
                  <a:lnTo>
                    <a:pt x="225381" y="2070704"/>
                  </a:lnTo>
                  <a:lnTo>
                    <a:pt x="225337" y="2075443"/>
                  </a:lnTo>
                  <a:lnTo>
                    <a:pt x="225290" y="2080181"/>
                  </a:lnTo>
                  <a:lnTo>
                    <a:pt x="225240" y="2084920"/>
                  </a:lnTo>
                  <a:lnTo>
                    <a:pt x="225189" y="2089658"/>
                  </a:lnTo>
                  <a:lnTo>
                    <a:pt x="225138" y="2094396"/>
                  </a:lnTo>
                  <a:lnTo>
                    <a:pt x="225088" y="2099135"/>
                  </a:lnTo>
                  <a:lnTo>
                    <a:pt x="225039" y="2103873"/>
                  </a:lnTo>
                  <a:lnTo>
                    <a:pt x="224995" y="2108612"/>
                  </a:lnTo>
                  <a:lnTo>
                    <a:pt x="224954" y="2113350"/>
                  </a:lnTo>
                  <a:lnTo>
                    <a:pt x="224918" y="2118089"/>
                  </a:lnTo>
                  <a:lnTo>
                    <a:pt x="224887" y="2122827"/>
                  </a:lnTo>
                  <a:lnTo>
                    <a:pt x="224861" y="2127566"/>
                  </a:lnTo>
                  <a:lnTo>
                    <a:pt x="224839" y="2132304"/>
                  </a:lnTo>
                  <a:lnTo>
                    <a:pt x="224823" y="2137043"/>
                  </a:lnTo>
                  <a:lnTo>
                    <a:pt x="224811" y="2141781"/>
                  </a:lnTo>
                  <a:lnTo>
                    <a:pt x="224803" y="2146519"/>
                  </a:lnTo>
                  <a:lnTo>
                    <a:pt x="224797" y="2151258"/>
                  </a:lnTo>
                  <a:lnTo>
                    <a:pt x="224793" y="2155996"/>
                  </a:lnTo>
                  <a:lnTo>
                    <a:pt x="224790" y="2160735"/>
                  </a:lnTo>
                  <a:lnTo>
                    <a:pt x="224787" y="2165473"/>
                  </a:lnTo>
                  <a:lnTo>
                    <a:pt x="224784" y="2170212"/>
                  </a:lnTo>
                  <a:lnTo>
                    <a:pt x="224780" y="2174950"/>
                  </a:lnTo>
                  <a:lnTo>
                    <a:pt x="224773" y="2179689"/>
                  </a:lnTo>
                  <a:lnTo>
                    <a:pt x="224765" y="2184427"/>
                  </a:lnTo>
                  <a:lnTo>
                    <a:pt x="224754" y="2189166"/>
                  </a:lnTo>
                  <a:lnTo>
                    <a:pt x="224741" y="2193904"/>
                  </a:lnTo>
                  <a:lnTo>
                    <a:pt x="224726" y="2198642"/>
                  </a:lnTo>
                  <a:lnTo>
                    <a:pt x="224710" y="2203381"/>
                  </a:lnTo>
                  <a:lnTo>
                    <a:pt x="224692" y="2208119"/>
                  </a:lnTo>
                  <a:lnTo>
                    <a:pt x="224673" y="2212858"/>
                  </a:lnTo>
                  <a:lnTo>
                    <a:pt x="224653" y="2217596"/>
                  </a:lnTo>
                  <a:lnTo>
                    <a:pt x="224634" y="2222335"/>
                  </a:lnTo>
                  <a:lnTo>
                    <a:pt x="224615" y="2227073"/>
                  </a:lnTo>
                  <a:lnTo>
                    <a:pt x="224598" y="2231812"/>
                  </a:lnTo>
                  <a:lnTo>
                    <a:pt x="224581" y="2236550"/>
                  </a:lnTo>
                  <a:lnTo>
                    <a:pt x="224567" y="2241289"/>
                  </a:lnTo>
                  <a:lnTo>
                    <a:pt x="224554" y="2246027"/>
                  </a:lnTo>
                  <a:lnTo>
                    <a:pt x="224543" y="2250765"/>
                  </a:lnTo>
                  <a:lnTo>
                    <a:pt x="224535" y="2255504"/>
                  </a:lnTo>
                  <a:lnTo>
                    <a:pt x="224530" y="2260242"/>
                  </a:lnTo>
                  <a:lnTo>
                    <a:pt x="224527" y="2264981"/>
                  </a:lnTo>
                  <a:lnTo>
                    <a:pt x="224527" y="2269719"/>
                  </a:lnTo>
                  <a:lnTo>
                    <a:pt x="224530" y="2274458"/>
                  </a:lnTo>
                  <a:lnTo>
                    <a:pt x="224535" y="2279196"/>
                  </a:lnTo>
                  <a:lnTo>
                    <a:pt x="224544" y="2283935"/>
                  </a:lnTo>
                  <a:lnTo>
                    <a:pt x="224556" y="2288673"/>
                  </a:lnTo>
                  <a:lnTo>
                    <a:pt x="224571" y="2293412"/>
                  </a:lnTo>
                  <a:lnTo>
                    <a:pt x="224589" y="2298150"/>
                  </a:lnTo>
                  <a:lnTo>
                    <a:pt x="224611" y="2302888"/>
                  </a:lnTo>
                  <a:lnTo>
                    <a:pt x="224636" y="2307627"/>
                  </a:lnTo>
                  <a:lnTo>
                    <a:pt x="224665" y="2312365"/>
                  </a:lnTo>
                  <a:lnTo>
                    <a:pt x="224696" y="2317104"/>
                  </a:lnTo>
                  <a:lnTo>
                    <a:pt x="224730" y="2321842"/>
                  </a:lnTo>
                  <a:lnTo>
                    <a:pt x="224766" y="2326581"/>
                  </a:lnTo>
                  <a:lnTo>
                    <a:pt x="224805" y="2331319"/>
                  </a:lnTo>
                  <a:lnTo>
                    <a:pt x="224845" y="2336058"/>
                  </a:lnTo>
                  <a:lnTo>
                    <a:pt x="224886" y="2340796"/>
                  </a:lnTo>
                  <a:lnTo>
                    <a:pt x="224927" y="2345535"/>
                  </a:lnTo>
                  <a:lnTo>
                    <a:pt x="224968" y="2350273"/>
                  </a:lnTo>
                  <a:lnTo>
                    <a:pt x="225008" y="2355011"/>
                  </a:lnTo>
                  <a:lnTo>
                    <a:pt x="225045" y="2359750"/>
                  </a:lnTo>
                  <a:lnTo>
                    <a:pt x="225081" y="2364488"/>
                  </a:lnTo>
                  <a:lnTo>
                    <a:pt x="225113" y="2369227"/>
                  </a:lnTo>
                  <a:lnTo>
                    <a:pt x="225140" y="2373965"/>
                  </a:lnTo>
                  <a:lnTo>
                    <a:pt x="225163" y="2378704"/>
                  </a:lnTo>
                  <a:lnTo>
                    <a:pt x="225180" y="2383442"/>
                  </a:lnTo>
                  <a:lnTo>
                    <a:pt x="225191" y="2388181"/>
                  </a:lnTo>
                  <a:lnTo>
                    <a:pt x="225197" y="2392919"/>
                  </a:lnTo>
                  <a:lnTo>
                    <a:pt x="225196" y="2397658"/>
                  </a:lnTo>
                  <a:lnTo>
                    <a:pt x="225189" y="2402396"/>
                  </a:lnTo>
                  <a:lnTo>
                    <a:pt x="225176" y="2407134"/>
                  </a:lnTo>
                  <a:lnTo>
                    <a:pt x="225157" y="2411873"/>
                  </a:lnTo>
                  <a:lnTo>
                    <a:pt x="225132" y="2416611"/>
                  </a:lnTo>
                  <a:lnTo>
                    <a:pt x="225102" y="2421350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9" name="pg31">
              <a:extLst>
                <a:ext uri="{FF2B5EF4-FFF2-40B4-BE49-F238E27FC236}">
                  <a16:creationId xmlns:a16="http://schemas.microsoft.com/office/drawing/2014/main" id="{9D06F068-B889-7E46-9B58-F2E48454FF20}"/>
                </a:ext>
              </a:extLst>
            </p:cNvPr>
            <p:cNvSpPr/>
            <p:nvPr/>
          </p:nvSpPr>
          <p:spPr>
            <a:xfrm>
              <a:off x="5292063" y="4328582"/>
              <a:ext cx="438173" cy="2413468"/>
            </a:xfrm>
            <a:custGeom>
              <a:avLst/>
              <a:gdLst/>
              <a:ahLst/>
              <a:cxnLst/>
              <a:rect l="0" t="0" r="0" b="0"/>
              <a:pathLst>
                <a:path w="438173" h="2413468">
                  <a:moveTo>
                    <a:pt x="218744" y="2413468"/>
                  </a:moveTo>
                  <a:lnTo>
                    <a:pt x="218742" y="2408745"/>
                  </a:lnTo>
                  <a:lnTo>
                    <a:pt x="218746" y="2404022"/>
                  </a:lnTo>
                  <a:lnTo>
                    <a:pt x="218754" y="2399299"/>
                  </a:lnTo>
                  <a:lnTo>
                    <a:pt x="218766" y="2394576"/>
                  </a:lnTo>
                  <a:lnTo>
                    <a:pt x="218783" y="2389853"/>
                  </a:lnTo>
                  <a:lnTo>
                    <a:pt x="218803" y="2385130"/>
                  </a:lnTo>
                  <a:lnTo>
                    <a:pt x="218825" y="2380407"/>
                  </a:lnTo>
                  <a:lnTo>
                    <a:pt x="218849" y="2375684"/>
                  </a:lnTo>
                  <a:lnTo>
                    <a:pt x="218874" y="2370961"/>
                  </a:lnTo>
                  <a:lnTo>
                    <a:pt x="218898" y="2366237"/>
                  </a:lnTo>
                  <a:lnTo>
                    <a:pt x="218921" y="2361514"/>
                  </a:lnTo>
                  <a:lnTo>
                    <a:pt x="218943" y="2356791"/>
                  </a:lnTo>
                  <a:lnTo>
                    <a:pt x="218962" y="2352068"/>
                  </a:lnTo>
                  <a:lnTo>
                    <a:pt x="218979" y="2347345"/>
                  </a:lnTo>
                  <a:lnTo>
                    <a:pt x="218992" y="2342622"/>
                  </a:lnTo>
                  <a:lnTo>
                    <a:pt x="219003" y="2337899"/>
                  </a:lnTo>
                  <a:lnTo>
                    <a:pt x="219009" y="2333176"/>
                  </a:lnTo>
                  <a:lnTo>
                    <a:pt x="219012" y="2328453"/>
                  </a:lnTo>
                  <a:lnTo>
                    <a:pt x="219011" y="2323730"/>
                  </a:lnTo>
                  <a:lnTo>
                    <a:pt x="219007" y="2319007"/>
                  </a:lnTo>
                  <a:lnTo>
                    <a:pt x="219000" y="2314284"/>
                  </a:lnTo>
                  <a:lnTo>
                    <a:pt x="218989" y="2309561"/>
                  </a:lnTo>
                  <a:lnTo>
                    <a:pt x="218975" y="2304838"/>
                  </a:lnTo>
                  <a:lnTo>
                    <a:pt x="218958" y="2300115"/>
                  </a:lnTo>
                  <a:lnTo>
                    <a:pt x="218937" y="2295392"/>
                  </a:lnTo>
                  <a:lnTo>
                    <a:pt x="218914" y="2290669"/>
                  </a:lnTo>
                  <a:lnTo>
                    <a:pt x="218888" y="2285946"/>
                  </a:lnTo>
                  <a:lnTo>
                    <a:pt x="218860" y="2281223"/>
                  </a:lnTo>
                  <a:lnTo>
                    <a:pt x="218830" y="2276500"/>
                  </a:lnTo>
                  <a:lnTo>
                    <a:pt x="218799" y="2271777"/>
                  </a:lnTo>
                  <a:lnTo>
                    <a:pt x="218766" y="2267054"/>
                  </a:lnTo>
                  <a:lnTo>
                    <a:pt x="218732" y="2262331"/>
                  </a:lnTo>
                  <a:lnTo>
                    <a:pt x="218698" y="2257608"/>
                  </a:lnTo>
                  <a:lnTo>
                    <a:pt x="218664" y="2252885"/>
                  </a:lnTo>
                  <a:lnTo>
                    <a:pt x="218631" y="2248162"/>
                  </a:lnTo>
                  <a:lnTo>
                    <a:pt x="218599" y="2243439"/>
                  </a:lnTo>
                  <a:lnTo>
                    <a:pt x="218570" y="2238716"/>
                  </a:lnTo>
                  <a:lnTo>
                    <a:pt x="218544" y="2233993"/>
                  </a:lnTo>
                  <a:lnTo>
                    <a:pt x="218521" y="2229270"/>
                  </a:lnTo>
                  <a:lnTo>
                    <a:pt x="218503" y="2224547"/>
                  </a:lnTo>
                  <a:lnTo>
                    <a:pt x="218489" y="2219824"/>
                  </a:lnTo>
                  <a:lnTo>
                    <a:pt x="218481" y="2215101"/>
                  </a:lnTo>
                  <a:lnTo>
                    <a:pt x="218478" y="2210377"/>
                  </a:lnTo>
                  <a:lnTo>
                    <a:pt x="218481" y="2205654"/>
                  </a:lnTo>
                  <a:lnTo>
                    <a:pt x="218489" y="2200931"/>
                  </a:lnTo>
                  <a:lnTo>
                    <a:pt x="218501" y="2196208"/>
                  </a:lnTo>
                  <a:lnTo>
                    <a:pt x="218517" y="2191485"/>
                  </a:lnTo>
                  <a:lnTo>
                    <a:pt x="218535" y="2186762"/>
                  </a:lnTo>
                  <a:lnTo>
                    <a:pt x="218554" y="2182039"/>
                  </a:lnTo>
                  <a:lnTo>
                    <a:pt x="218574" y="2177316"/>
                  </a:lnTo>
                  <a:lnTo>
                    <a:pt x="218593" y="2172593"/>
                  </a:lnTo>
                  <a:lnTo>
                    <a:pt x="218611" y="2167870"/>
                  </a:lnTo>
                  <a:lnTo>
                    <a:pt x="218626" y="2163147"/>
                  </a:lnTo>
                  <a:lnTo>
                    <a:pt x="218638" y="2158424"/>
                  </a:lnTo>
                  <a:lnTo>
                    <a:pt x="218646" y="2153701"/>
                  </a:lnTo>
                  <a:lnTo>
                    <a:pt x="218651" y="2148978"/>
                  </a:lnTo>
                  <a:lnTo>
                    <a:pt x="218653" y="2144255"/>
                  </a:lnTo>
                  <a:lnTo>
                    <a:pt x="218651" y="2139532"/>
                  </a:lnTo>
                  <a:lnTo>
                    <a:pt x="218646" y="2134809"/>
                  </a:lnTo>
                  <a:lnTo>
                    <a:pt x="218639" y="2130086"/>
                  </a:lnTo>
                  <a:lnTo>
                    <a:pt x="218628" y="2125363"/>
                  </a:lnTo>
                  <a:lnTo>
                    <a:pt x="218616" y="2120640"/>
                  </a:lnTo>
                  <a:lnTo>
                    <a:pt x="218601" y="2115917"/>
                  </a:lnTo>
                  <a:lnTo>
                    <a:pt x="218583" y="2111194"/>
                  </a:lnTo>
                  <a:lnTo>
                    <a:pt x="218563" y="2106471"/>
                  </a:lnTo>
                  <a:lnTo>
                    <a:pt x="218540" y="2101748"/>
                  </a:lnTo>
                  <a:lnTo>
                    <a:pt x="218512" y="2097025"/>
                  </a:lnTo>
                  <a:lnTo>
                    <a:pt x="218481" y="2092302"/>
                  </a:lnTo>
                  <a:lnTo>
                    <a:pt x="218445" y="2087579"/>
                  </a:lnTo>
                  <a:lnTo>
                    <a:pt x="218404" y="2082856"/>
                  </a:lnTo>
                  <a:lnTo>
                    <a:pt x="218358" y="2078133"/>
                  </a:lnTo>
                  <a:lnTo>
                    <a:pt x="218307" y="2073410"/>
                  </a:lnTo>
                  <a:lnTo>
                    <a:pt x="218253" y="2068687"/>
                  </a:lnTo>
                  <a:lnTo>
                    <a:pt x="218194" y="2063964"/>
                  </a:lnTo>
                  <a:lnTo>
                    <a:pt x="218134" y="2059241"/>
                  </a:lnTo>
                  <a:lnTo>
                    <a:pt x="218071" y="2054518"/>
                  </a:lnTo>
                  <a:lnTo>
                    <a:pt x="218008" y="2049794"/>
                  </a:lnTo>
                  <a:lnTo>
                    <a:pt x="217945" y="2045071"/>
                  </a:lnTo>
                  <a:lnTo>
                    <a:pt x="217884" y="2040348"/>
                  </a:lnTo>
                  <a:lnTo>
                    <a:pt x="217825" y="2035625"/>
                  </a:lnTo>
                  <a:lnTo>
                    <a:pt x="217768" y="2030902"/>
                  </a:lnTo>
                  <a:lnTo>
                    <a:pt x="217714" y="2026179"/>
                  </a:lnTo>
                  <a:lnTo>
                    <a:pt x="217661" y="2021456"/>
                  </a:lnTo>
                  <a:lnTo>
                    <a:pt x="217611" y="2016733"/>
                  </a:lnTo>
                  <a:lnTo>
                    <a:pt x="217562" y="2012010"/>
                  </a:lnTo>
                  <a:lnTo>
                    <a:pt x="217514" y="2007287"/>
                  </a:lnTo>
                  <a:lnTo>
                    <a:pt x="217467" y="2002564"/>
                  </a:lnTo>
                  <a:lnTo>
                    <a:pt x="217418" y="1997841"/>
                  </a:lnTo>
                  <a:lnTo>
                    <a:pt x="217367" y="1993118"/>
                  </a:lnTo>
                  <a:lnTo>
                    <a:pt x="217314" y="1988395"/>
                  </a:lnTo>
                  <a:lnTo>
                    <a:pt x="217259" y="1983672"/>
                  </a:lnTo>
                  <a:lnTo>
                    <a:pt x="217200" y="1978949"/>
                  </a:lnTo>
                  <a:lnTo>
                    <a:pt x="217138" y="1974226"/>
                  </a:lnTo>
                  <a:lnTo>
                    <a:pt x="217072" y="1969503"/>
                  </a:lnTo>
                  <a:lnTo>
                    <a:pt x="217002" y="1964780"/>
                  </a:lnTo>
                  <a:lnTo>
                    <a:pt x="216928" y="1960057"/>
                  </a:lnTo>
                  <a:lnTo>
                    <a:pt x="216849" y="1955334"/>
                  </a:lnTo>
                  <a:lnTo>
                    <a:pt x="216766" y="1950611"/>
                  </a:lnTo>
                  <a:lnTo>
                    <a:pt x="216680" y="1945888"/>
                  </a:lnTo>
                  <a:lnTo>
                    <a:pt x="216591" y="1941165"/>
                  </a:lnTo>
                  <a:lnTo>
                    <a:pt x="216499" y="1936442"/>
                  </a:lnTo>
                  <a:lnTo>
                    <a:pt x="216405" y="1931719"/>
                  </a:lnTo>
                  <a:lnTo>
                    <a:pt x="216310" y="1926996"/>
                  </a:lnTo>
                  <a:lnTo>
                    <a:pt x="216215" y="1922273"/>
                  </a:lnTo>
                  <a:lnTo>
                    <a:pt x="216121" y="1917550"/>
                  </a:lnTo>
                  <a:lnTo>
                    <a:pt x="216029" y="1912827"/>
                  </a:lnTo>
                  <a:lnTo>
                    <a:pt x="215940" y="1908104"/>
                  </a:lnTo>
                  <a:lnTo>
                    <a:pt x="215855" y="1903381"/>
                  </a:lnTo>
                  <a:lnTo>
                    <a:pt x="215773" y="1898658"/>
                  </a:lnTo>
                  <a:lnTo>
                    <a:pt x="215695" y="1893934"/>
                  </a:lnTo>
                  <a:lnTo>
                    <a:pt x="215620" y="1889211"/>
                  </a:lnTo>
                  <a:lnTo>
                    <a:pt x="215548" y="1884488"/>
                  </a:lnTo>
                  <a:lnTo>
                    <a:pt x="215476" y="1879765"/>
                  </a:lnTo>
                  <a:lnTo>
                    <a:pt x="215404" y="1875042"/>
                  </a:lnTo>
                  <a:lnTo>
                    <a:pt x="215328" y="1870319"/>
                  </a:lnTo>
                  <a:lnTo>
                    <a:pt x="215246" y="1865596"/>
                  </a:lnTo>
                  <a:lnTo>
                    <a:pt x="215157" y="1860873"/>
                  </a:lnTo>
                  <a:lnTo>
                    <a:pt x="215058" y="1856150"/>
                  </a:lnTo>
                  <a:lnTo>
                    <a:pt x="214948" y="1851427"/>
                  </a:lnTo>
                  <a:lnTo>
                    <a:pt x="214823" y="1846704"/>
                  </a:lnTo>
                  <a:lnTo>
                    <a:pt x="214684" y="1841981"/>
                  </a:lnTo>
                  <a:lnTo>
                    <a:pt x="214529" y="1837258"/>
                  </a:lnTo>
                  <a:lnTo>
                    <a:pt x="214356" y="1832535"/>
                  </a:lnTo>
                  <a:lnTo>
                    <a:pt x="214165" y="1827812"/>
                  </a:lnTo>
                  <a:lnTo>
                    <a:pt x="213956" y="1823089"/>
                  </a:lnTo>
                  <a:lnTo>
                    <a:pt x="213730" y="1818366"/>
                  </a:lnTo>
                  <a:lnTo>
                    <a:pt x="213488" y="1813643"/>
                  </a:lnTo>
                  <a:lnTo>
                    <a:pt x="213229" y="1808920"/>
                  </a:lnTo>
                  <a:lnTo>
                    <a:pt x="212956" y="1804197"/>
                  </a:lnTo>
                  <a:lnTo>
                    <a:pt x="212667" y="1799474"/>
                  </a:lnTo>
                  <a:lnTo>
                    <a:pt x="212366" y="1794751"/>
                  </a:lnTo>
                  <a:lnTo>
                    <a:pt x="212050" y="1790028"/>
                  </a:lnTo>
                  <a:lnTo>
                    <a:pt x="211723" y="1785305"/>
                  </a:lnTo>
                  <a:lnTo>
                    <a:pt x="211386" y="1780582"/>
                  </a:lnTo>
                  <a:lnTo>
                    <a:pt x="211042" y="1775859"/>
                  </a:lnTo>
                  <a:lnTo>
                    <a:pt x="210692" y="1771136"/>
                  </a:lnTo>
                  <a:lnTo>
                    <a:pt x="210338" y="1766413"/>
                  </a:lnTo>
                  <a:lnTo>
                    <a:pt x="209982" y="1761690"/>
                  </a:lnTo>
                  <a:lnTo>
                    <a:pt x="209627" y="1756967"/>
                  </a:lnTo>
                  <a:lnTo>
                    <a:pt x="209274" y="1752244"/>
                  </a:lnTo>
                  <a:lnTo>
                    <a:pt x="208926" y="1747521"/>
                  </a:lnTo>
                  <a:lnTo>
                    <a:pt x="208584" y="1742798"/>
                  </a:lnTo>
                  <a:lnTo>
                    <a:pt x="208249" y="1738074"/>
                  </a:lnTo>
                  <a:lnTo>
                    <a:pt x="207921" y="1733351"/>
                  </a:lnTo>
                  <a:lnTo>
                    <a:pt x="207598" y="1728628"/>
                  </a:lnTo>
                  <a:lnTo>
                    <a:pt x="207279" y="1723905"/>
                  </a:lnTo>
                  <a:lnTo>
                    <a:pt x="206961" y="1719182"/>
                  </a:lnTo>
                  <a:lnTo>
                    <a:pt x="206640" y="1714459"/>
                  </a:lnTo>
                  <a:lnTo>
                    <a:pt x="206311" y="1709736"/>
                  </a:lnTo>
                  <a:lnTo>
                    <a:pt x="205967" y="1705013"/>
                  </a:lnTo>
                  <a:lnTo>
                    <a:pt x="205604" y="1700290"/>
                  </a:lnTo>
                  <a:lnTo>
                    <a:pt x="205215" y="1695567"/>
                  </a:lnTo>
                  <a:lnTo>
                    <a:pt x="204798" y="1690844"/>
                  </a:lnTo>
                  <a:lnTo>
                    <a:pt x="204347" y="1686121"/>
                  </a:lnTo>
                  <a:lnTo>
                    <a:pt x="203861" y="1681398"/>
                  </a:lnTo>
                  <a:lnTo>
                    <a:pt x="203337" y="1676675"/>
                  </a:lnTo>
                  <a:lnTo>
                    <a:pt x="202776" y="1671952"/>
                  </a:lnTo>
                  <a:lnTo>
                    <a:pt x="202179" y="1667229"/>
                  </a:lnTo>
                  <a:lnTo>
                    <a:pt x="201547" y="1662506"/>
                  </a:lnTo>
                  <a:lnTo>
                    <a:pt x="200888" y="1657783"/>
                  </a:lnTo>
                  <a:lnTo>
                    <a:pt x="200208" y="1653060"/>
                  </a:lnTo>
                  <a:lnTo>
                    <a:pt x="199515" y="1648337"/>
                  </a:lnTo>
                  <a:lnTo>
                    <a:pt x="198814" y="1643614"/>
                  </a:lnTo>
                  <a:lnTo>
                    <a:pt x="198113" y="1638891"/>
                  </a:lnTo>
                  <a:lnTo>
                    <a:pt x="197417" y="1634168"/>
                  </a:lnTo>
                  <a:lnTo>
                    <a:pt x="196731" y="1629445"/>
                  </a:lnTo>
                  <a:lnTo>
                    <a:pt x="196061" y="1624722"/>
                  </a:lnTo>
                  <a:lnTo>
                    <a:pt x="195411" y="1619999"/>
                  </a:lnTo>
                  <a:lnTo>
                    <a:pt x="194780" y="1615276"/>
                  </a:lnTo>
                  <a:lnTo>
                    <a:pt x="194167" y="1610553"/>
                  </a:lnTo>
                  <a:lnTo>
                    <a:pt x="193571" y="1605830"/>
                  </a:lnTo>
                  <a:lnTo>
                    <a:pt x="192987" y="1601107"/>
                  </a:lnTo>
                  <a:lnTo>
                    <a:pt x="192412" y="1596384"/>
                  </a:lnTo>
                  <a:lnTo>
                    <a:pt x="191839" y="1591661"/>
                  </a:lnTo>
                  <a:lnTo>
                    <a:pt x="191263" y="1586938"/>
                  </a:lnTo>
                  <a:lnTo>
                    <a:pt x="190675" y="1582215"/>
                  </a:lnTo>
                  <a:lnTo>
                    <a:pt x="190065" y="1577491"/>
                  </a:lnTo>
                  <a:lnTo>
                    <a:pt x="189428" y="1572768"/>
                  </a:lnTo>
                  <a:lnTo>
                    <a:pt x="188756" y="1568045"/>
                  </a:lnTo>
                  <a:lnTo>
                    <a:pt x="188044" y="1563322"/>
                  </a:lnTo>
                  <a:lnTo>
                    <a:pt x="187285" y="1558599"/>
                  </a:lnTo>
                  <a:lnTo>
                    <a:pt x="186476" y="1553876"/>
                  </a:lnTo>
                  <a:lnTo>
                    <a:pt x="185613" y="1549153"/>
                  </a:lnTo>
                  <a:lnTo>
                    <a:pt x="184693" y="1544430"/>
                  </a:lnTo>
                  <a:lnTo>
                    <a:pt x="183711" y="1539707"/>
                  </a:lnTo>
                  <a:lnTo>
                    <a:pt x="182669" y="1534984"/>
                  </a:lnTo>
                  <a:lnTo>
                    <a:pt x="181572" y="1530261"/>
                  </a:lnTo>
                  <a:lnTo>
                    <a:pt x="180424" y="1525538"/>
                  </a:lnTo>
                  <a:lnTo>
                    <a:pt x="179229" y="1520815"/>
                  </a:lnTo>
                  <a:lnTo>
                    <a:pt x="177993" y="1516092"/>
                  </a:lnTo>
                  <a:lnTo>
                    <a:pt x="176722" y="1511369"/>
                  </a:lnTo>
                  <a:lnTo>
                    <a:pt x="175423" y="1506646"/>
                  </a:lnTo>
                  <a:lnTo>
                    <a:pt x="174102" y="1501923"/>
                  </a:lnTo>
                  <a:lnTo>
                    <a:pt x="172765" y="1497200"/>
                  </a:lnTo>
                  <a:lnTo>
                    <a:pt x="171418" y="1492477"/>
                  </a:lnTo>
                  <a:lnTo>
                    <a:pt x="170069" y="1487754"/>
                  </a:lnTo>
                  <a:lnTo>
                    <a:pt x="168718" y="1483031"/>
                  </a:lnTo>
                  <a:lnTo>
                    <a:pt x="167368" y="1478308"/>
                  </a:lnTo>
                  <a:lnTo>
                    <a:pt x="166017" y="1473585"/>
                  </a:lnTo>
                  <a:lnTo>
                    <a:pt x="164664" y="1468862"/>
                  </a:lnTo>
                  <a:lnTo>
                    <a:pt x="163305" y="1464139"/>
                  </a:lnTo>
                  <a:lnTo>
                    <a:pt x="161935" y="1459416"/>
                  </a:lnTo>
                  <a:lnTo>
                    <a:pt x="160542" y="1454693"/>
                  </a:lnTo>
                  <a:lnTo>
                    <a:pt x="159121" y="1449970"/>
                  </a:lnTo>
                  <a:lnTo>
                    <a:pt x="157662" y="1445247"/>
                  </a:lnTo>
                  <a:lnTo>
                    <a:pt x="156157" y="1440524"/>
                  </a:lnTo>
                  <a:lnTo>
                    <a:pt x="154600" y="1435801"/>
                  </a:lnTo>
                  <a:lnTo>
                    <a:pt x="152984" y="1431078"/>
                  </a:lnTo>
                  <a:lnTo>
                    <a:pt x="151301" y="1426355"/>
                  </a:lnTo>
                  <a:lnTo>
                    <a:pt x="149549" y="1421631"/>
                  </a:lnTo>
                  <a:lnTo>
                    <a:pt x="147723" y="1416908"/>
                  </a:lnTo>
                  <a:lnTo>
                    <a:pt x="145811" y="1412185"/>
                  </a:lnTo>
                  <a:lnTo>
                    <a:pt x="143822" y="1407462"/>
                  </a:lnTo>
                  <a:lnTo>
                    <a:pt x="141758" y="1402739"/>
                  </a:lnTo>
                  <a:lnTo>
                    <a:pt x="139622" y="1398016"/>
                  </a:lnTo>
                  <a:lnTo>
                    <a:pt x="137418" y="1393293"/>
                  </a:lnTo>
                  <a:lnTo>
                    <a:pt x="135152" y="1388570"/>
                  </a:lnTo>
                  <a:lnTo>
                    <a:pt x="132830" y="1383847"/>
                  </a:lnTo>
                  <a:lnTo>
                    <a:pt x="130460" y="1379124"/>
                  </a:lnTo>
                  <a:lnTo>
                    <a:pt x="128053" y="1374401"/>
                  </a:lnTo>
                  <a:lnTo>
                    <a:pt x="125617" y="1369678"/>
                  </a:lnTo>
                  <a:lnTo>
                    <a:pt x="123169" y="1364955"/>
                  </a:lnTo>
                  <a:lnTo>
                    <a:pt x="120723" y="1360232"/>
                  </a:lnTo>
                  <a:lnTo>
                    <a:pt x="118292" y="1355509"/>
                  </a:lnTo>
                  <a:lnTo>
                    <a:pt x="115888" y="1350786"/>
                  </a:lnTo>
                  <a:lnTo>
                    <a:pt x="113524" y="1346063"/>
                  </a:lnTo>
                  <a:lnTo>
                    <a:pt x="111212" y="1341340"/>
                  </a:lnTo>
                  <a:lnTo>
                    <a:pt x="108961" y="1336617"/>
                  </a:lnTo>
                  <a:lnTo>
                    <a:pt x="106782" y="1331894"/>
                  </a:lnTo>
                  <a:lnTo>
                    <a:pt x="104689" y="1327171"/>
                  </a:lnTo>
                  <a:lnTo>
                    <a:pt x="102674" y="1322448"/>
                  </a:lnTo>
                  <a:lnTo>
                    <a:pt x="100738" y="1317725"/>
                  </a:lnTo>
                  <a:lnTo>
                    <a:pt x="98875" y="1313002"/>
                  </a:lnTo>
                  <a:lnTo>
                    <a:pt x="97078" y="1308279"/>
                  </a:lnTo>
                  <a:lnTo>
                    <a:pt x="95337" y="1303556"/>
                  </a:lnTo>
                  <a:lnTo>
                    <a:pt x="93638" y="1298833"/>
                  </a:lnTo>
                  <a:lnTo>
                    <a:pt x="91965" y="1294110"/>
                  </a:lnTo>
                  <a:lnTo>
                    <a:pt x="90303" y="1289387"/>
                  </a:lnTo>
                  <a:lnTo>
                    <a:pt x="88626" y="1284664"/>
                  </a:lnTo>
                  <a:lnTo>
                    <a:pt x="86918" y="1279941"/>
                  </a:lnTo>
                  <a:lnTo>
                    <a:pt x="85162" y="1275218"/>
                  </a:lnTo>
                  <a:lnTo>
                    <a:pt x="83344" y="1270495"/>
                  </a:lnTo>
                  <a:lnTo>
                    <a:pt x="81454" y="1265772"/>
                  </a:lnTo>
                  <a:lnTo>
                    <a:pt x="79486" y="1261048"/>
                  </a:lnTo>
                  <a:lnTo>
                    <a:pt x="77437" y="1256325"/>
                  </a:lnTo>
                  <a:lnTo>
                    <a:pt x="75308" y="1251602"/>
                  </a:lnTo>
                  <a:lnTo>
                    <a:pt x="73102" y="1246879"/>
                  </a:lnTo>
                  <a:lnTo>
                    <a:pt x="70830" y="1242156"/>
                  </a:lnTo>
                  <a:lnTo>
                    <a:pt x="68511" y="1237433"/>
                  </a:lnTo>
                  <a:lnTo>
                    <a:pt x="66163" y="1232710"/>
                  </a:lnTo>
                  <a:lnTo>
                    <a:pt x="63802" y="1227987"/>
                  </a:lnTo>
                  <a:lnTo>
                    <a:pt x="61444" y="1223264"/>
                  </a:lnTo>
                  <a:lnTo>
                    <a:pt x="59105" y="1218541"/>
                  </a:lnTo>
                  <a:lnTo>
                    <a:pt x="56801" y="1213818"/>
                  </a:lnTo>
                  <a:lnTo>
                    <a:pt x="54542" y="1209095"/>
                  </a:lnTo>
                  <a:lnTo>
                    <a:pt x="52344" y="1204372"/>
                  </a:lnTo>
                  <a:lnTo>
                    <a:pt x="50213" y="1199649"/>
                  </a:lnTo>
                  <a:lnTo>
                    <a:pt x="48146" y="1194926"/>
                  </a:lnTo>
                  <a:lnTo>
                    <a:pt x="46142" y="1190203"/>
                  </a:lnTo>
                  <a:lnTo>
                    <a:pt x="44195" y="1185480"/>
                  </a:lnTo>
                  <a:lnTo>
                    <a:pt x="42299" y="1180757"/>
                  </a:lnTo>
                  <a:lnTo>
                    <a:pt x="40443" y="1176034"/>
                  </a:lnTo>
                  <a:lnTo>
                    <a:pt x="38615" y="1171311"/>
                  </a:lnTo>
                  <a:lnTo>
                    <a:pt x="36803" y="1166588"/>
                  </a:lnTo>
                  <a:lnTo>
                    <a:pt x="34993" y="1161865"/>
                  </a:lnTo>
                  <a:lnTo>
                    <a:pt x="33168" y="1157142"/>
                  </a:lnTo>
                  <a:lnTo>
                    <a:pt x="31321" y="1152419"/>
                  </a:lnTo>
                  <a:lnTo>
                    <a:pt x="29442" y="1147696"/>
                  </a:lnTo>
                  <a:lnTo>
                    <a:pt x="27531" y="1142973"/>
                  </a:lnTo>
                  <a:lnTo>
                    <a:pt x="25587" y="1138250"/>
                  </a:lnTo>
                  <a:lnTo>
                    <a:pt x="23615" y="1133527"/>
                  </a:lnTo>
                  <a:lnTo>
                    <a:pt x="21627" y="1128804"/>
                  </a:lnTo>
                  <a:lnTo>
                    <a:pt x="19637" y="1124081"/>
                  </a:lnTo>
                  <a:lnTo>
                    <a:pt x="17666" y="1119358"/>
                  </a:lnTo>
                  <a:lnTo>
                    <a:pt x="15741" y="1114635"/>
                  </a:lnTo>
                  <a:lnTo>
                    <a:pt x="13883" y="1109912"/>
                  </a:lnTo>
                  <a:lnTo>
                    <a:pt x="12114" y="1105188"/>
                  </a:lnTo>
                  <a:lnTo>
                    <a:pt x="10454" y="1100465"/>
                  </a:lnTo>
                  <a:lnTo>
                    <a:pt x="8919" y="1095742"/>
                  </a:lnTo>
                  <a:lnTo>
                    <a:pt x="7523" y="1091019"/>
                  </a:lnTo>
                  <a:lnTo>
                    <a:pt x="6271" y="1086296"/>
                  </a:lnTo>
                  <a:lnTo>
                    <a:pt x="5168" y="1081573"/>
                  </a:lnTo>
                  <a:lnTo>
                    <a:pt x="4225" y="1076850"/>
                  </a:lnTo>
                  <a:lnTo>
                    <a:pt x="3416" y="1072127"/>
                  </a:lnTo>
                  <a:lnTo>
                    <a:pt x="2726" y="1067404"/>
                  </a:lnTo>
                  <a:lnTo>
                    <a:pt x="2139" y="1062681"/>
                  </a:lnTo>
                  <a:lnTo>
                    <a:pt x="1641" y="1057958"/>
                  </a:lnTo>
                  <a:lnTo>
                    <a:pt x="1219" y="1053235"/>
                  </a:lnTo>
                  <a:lnTo>
                    <a:pt x="862" y="1048512"/>
                  </a:lnTo>
                  <a:lnTo>
                    <a:pt x="563" y="1043789"/>
                  </a:lnTo>
                  <a:lnTo>
                    <a:pt x="319" y="1039066"/>
                  </a:lnTo>
                  <a:lnTo>
                    <a:pt x="141" y="1034343"/>
                  </a:lnTo>
                  <a:lnTo>
                    <a:pt x="30" y="1029620"/>
                  </a:lnTo>
                  <a:lnTo>
                    <a:pt x="0" y="1024897"/>
                  </a:lnTo>
                  <a:lnTo>
                    <a:pt x="63" y="1020174"/>
                  </a:lnTo>
                  <a:lnTo>
                    <a:pt x="235" y="1015451"/>
                  </a:lnTo>
                  <a:lnTo>
                    <a:pt x="533" y="1010728"/>
                  </a:lnTo>
                  <a:lnTo>
                    <a:pt x="969" y="1006005"/>
                  </a:lnTo>
                  <a:lnTo>
                    <a:pt x="1555" y="1001282"/>
                  </a:lnTo>
                  <a:lnTo>
                    <a:pt x="2300" y="996559"/>
                  </a:lnTo>
                  <a:lnTo>
                    <a:pt x="3226" y="991836"/>
                  </a:lnTo>
                  <a:lnTo>
                    <a:pt x="4307" y="987113"/>
                  </a:lnTo>
                  <a:lnTo>
                    <a:pt x="5534" y="982390"/>
                  </a:lnTo>
                  <a:lnTo>
                    <a:pt x="6895" y="977667"/>
                  </a:lnTo>
                  <a:lnTo>
                    <a:pt x="8375" y="972944"/>
                  </a:lnTo>
                  <a:lnTo>
                    <a:pt x="9956" y="968221"/>
                  </a:lnTo>
                  <a:lnTo>
                    <a:pt x="11621" y="963498"/>
                  </a:lnTo>
                  <a:lnTo>
                    <a:pt x="13352" y="958775"/>
                  </a:lnTo>
                  <a:lnTo>
                    <a:pt x="15134" y="954052"/>
                  </a:lnTo>
                  <a:lnTo>
                    <a:pt x="16955" y="949329"/>
                  </a:lnTo>
                  <a:lnTo>
                    <a:pt x="18801" y="944605"/>
                  </a:lnTo>
                  <a:lnTo>
                    <a:pt x="20667" y="939882"/>
                  </a:lnTo>
                  <a:lnTo>
                    <a:pt x="22551" y="935159"/>
                  </a:lnTo>
                  <a:lnTo>
                    <a:pt x="24454" y="930436"/>
                  </a:lnTo>
                  <a:lnTo>
                    <a:pt x="26378" y="925713"/>
                  </a:lnTo>
                  <a:lnTo>
                    <a:pt x="28328" y="920990"/>
                  </a:lnTo>
                  <a:lnTo>
                    <a:pt x="30307" y="916267"/>
                  </a:lnTo>
                  <a:lnTo>
                    <a:pt x="32322" y="911544"/>
                  </a:lnTo>
                  <a:lnTo>
                    <a:pt x="34379" y="906821"/>
                  </a:lnTo>
                  <a:lnTo>
                    <a:pt x="36474" y="902098"/>
                  </a:lnTo>
                  <a:lnTo>
                    <a:pt x="38608" y="897375"/>
                  </a:lnTo>
                  <a:lnTo>
                    <a:pt x="40778" y="892652"/>
                  </a:lnTo>
                  <a:lnTo>
                    <a:pt x="42983" y="887929"/>
                  </a:lnTo>
                  <a:lnTo>
                    <a:pt x="45219" y="883206"/>
                  </a:lnTo>
                  <a:lnTo>
                    <a:pt x="47482" y="878483"/>
                  </a:lnTo>
                  <a:lnTo>
                    <a:pt x="49769" y="873760"/>
                  </a:lnTo>
                  <a:lnTo>
                    <a:pt x="52079" y="869037"/>
                  </a:lnTo>
                  <a:lnTo>
                    <a:pt x="54410" y="864314"/>
                  </a:lnTo>
                  <a:lnTo>
                    <a:pt x="56761" y="859591"/>
                  </a:lnTo>
                  <a:lnTo>
                    <a:pt x="59132" y="854868"/>
                  </a:lnTo>
                  <a:lnTo>
                    <a:pt x="61527" y="850145"/>
                  </a:lnTo>
                  <a:lnTo>
                    <a:pt x="63948" y="845422"/>
                  </a:lnTo>
                  <a:lnTo>
                    <a:pt x="66397" y="840699"/>
                  </a:lnTo>
                  <a:lnTo>
                    <a:pt x="68878" y="835976"/>
                  </a:lnTo>
                  <a:lnTo>
                    <a:pt x="71393" y="831253"/>
                  </a:lnTo>
                  <a:lnTo>
                    <a:pt x="73950" y="826530"/>
                  </a:lnTo>
                  <a:lnTo>
                    <a:pt x="76548" y="821807"/>
                  </a:lnTo>
                  <a:lnTo>
                    <a:pt x="79186" y="817084"/>
                  </a:lnTo>
                  <a:lnTo>
                    <a:pt x="81864" y="812361"/>
                  </a:lnTo>
                  <a:lnTo>
                    <a:pt x="84580" y="807638"/>
                  </a:lnTo>
                  <a:lnTo>
                    <a:pt x="87331" y="802915"/>
                  </a:lnTo>
                  <a:lnTo>
                    <a:pt x="90113" y="798192"/>
                  </a:lnTo>
                  <a:lnTo>
                    <a:pt x="92919" y="793469"/>
                  </a:lnTo>
                  <a:lnTo>
                    <a:pt x="95743" y="788745"/>
                  </a:lnTo>
                  <a:lnTo>
                    <a:pt x="98575" y="784022"/>
                  </a:lnTo>
                  <a:lnTo>
                    <a:pt x="101401" y="779299"/>
                  </a:lnTo>
                  <a:lnTo>
                    <a:pt x="104209" y="774576"/>
                  </a:lnTo>
                  <a:lnTo>
                    <a:pt x="106985" y="769853"/>
                  </a:lnTo>
                  <a:lnTo>
                    <a:pt x="109718" y="765130"/>
                  </a:lnTo>
                  <a:lnTo>
                    <a:pt x="112393" y="760407"/>
                  </a:lnTo>
                  <a:lnTo>
                    <a:pt x="115000" y="755684"/>
                  </a:lnTo>
                  <a:lnTo>
                    <a:pt x="117527" y="750961"/>
                  </a:lnTo>
                  <a:lnTo>
                    <a:pt x="119965" y="746238"/>
                  </a:lnTo>
                  <a:lnTo>
                    <a:pt x="122296" y="741515"/>
                  </a:lnTo>
                  <a:lnTo>
                    <a:pt x="124528" y="736792"/>
                  </a:lnTo>
                  <a:lnTo>
                    <a:pt x="126664" y="732069"/>
                  </a:lnTo>
                  <a:lnTo>
                    <a:pt x="128708" y="727346"/>
                  </a:lnTo>
                  <a:lnTo>
                    <a:pt x="130668" y="722623"/>
                  </a:lnTo>
                  <a:lnTo>
                    <a:pt x="132553" y="717900"/>
                  </a:lnTo>
                  <a:lnTo>
                    <a:pt x="134374" y="713177"/>
                  </a:lnTo>
                  <a:lnTo>
                    <a:pt x="136145" y="708454"/>
                  </a:lnTo>
                  <a:lnTo>
                    <a:pt x="137879" y="703731"/>
                  </a:lnTo>
                  <a:lnTo>
                    <a:pt x="139589" y="699008"/>
                  </a:lnTo>
                  <a:lnTo>
                    <a:pt x="141291" y="694285"/>
                  </a:lnTo>
                  <a:lnTo>
                    <a:pt x="142995" y="689562"/>
                  </a:lnTo>
                  <a:lnTo>
                    <a:pt x="144709" y="684839"/>
                  </a:lnTo>
                  <a:lnTo>
                    <a:pt x="146438" y="680116"/>
                  </a:lnTo>
                  <a:lnTo>
                    <a:pt x="148184" y="675393"/>
                  </a:lnTo>
                  <a:lnTo>
                    <a:pt x="149947" y="670670"/>
                  </a:lnTo>
                  <a:lnTo>
                    <a:pt x="151724" y="665947"/>
                  </a:lnTo>
                  <a:lnTo>
                    <a:pt x="153510" y="661224"/>
                  </a:lnTo>
                  <a:lnTo>
                    <a:pt x="155296" y="656501"/>
                  </a:lnTo>
                  <a:lnTo>
                    <a:pt x="157073" y="651778"/>
                  </a:lnTo>
                  <a:lnTo>
                    <a:pt x="158831" y="647055"/>
                  </a:lnTo>
                  <a:lnTo>
                    <a:pt x="160561" y="642332"/>
                  </a:lnTo>
                  <a:lnTo>
                    <a:pt x="162254" y="637609"/>
                  </a:lnTo>
                  <a:lnTo>
                    <a:pt x="163903" y="632886"/>
                  </a:lnTo>
                  <a:lnTo>
                    <a:pt x="165502" y="628162"/>
                  </a:lnTo>
                  <a:lnTo>
                    <a:pt x="167043" y="623439"/>
                  </a:lnTo>
                  <a:lnTo>
                    <a:pt x="168523" y="618716"/>
                  </a:lnTo>
                  <a:lnTo>
                    <a:pt x="169933" y="613993"/>
                  </a:lnTo>
                  <a:lnTo>
                    <a:pt x="171281" y="609270"/>
                  </a:lnTo>
                  <a:lnTo>
                    <a:pt x="172567" y="604547"/>
                  </a:lnTo>
                  <a:lnTo>
                    <a:pt x="173796" y="599824"/>
                  </a:lnTo>
                  <a:lnTo>
                    <a:pt x="174969" y="595101"/>
                  </a:lnTo>
                  <a:lnTo>
                    <a:pt x="176090" y="590378"/>
                  </a:lnTo>
                  <a:lnTo>
                    <a:pt x="177164" y="585655"/>
                  </a:lnTo>
                  <a:lnTo>
                    <a:pt x="178195" y="580932"/>
                  </a:lnTo>
                  <a:lnTo>
                    <a:pt x="179186" y="576209"/>
                  </a:lnTo>
                  <a:lnTo>
                    <a:pt x="180138" y="571486"/>
                  </a:lnTo>
                  <a:lnTo>
                    <a:pt x="181060" y="566763"/>
                  </a:lnTo>
                  <a:lnTo>
                    <a:pt x="181952" y="562040"/>
                  </a:lnTo>
                  <a:lnTo>
                    <a:pt x="182817" y="557317"/>
                  </a:lnTo>
                  <a:lnTo>
                    <a:pt x="183655" y="552594"/>
                  </a:lnTo>
                  <a:lnTo>
                    <a:pt x="184468" y="547871"/>
                  </a:lnTo>
                  <a:lnTo>
                    <a:pt x="185255" y="543148"/>
                  </a:lnTo>
                  <a:lnTo>
                    <a:pt x="186018" y="538425"/>
                  </a:lnTo>
                  <a:lnTo>
                    <a:pt x="186754" y="533702"/>
                  </a:lnTo>
                  <a:lnTo>
                    <a:pt x="187467" y="528979"/>
                  </a:lnTo>
                  <a:lnTo>
                    <a:pt x="188158" y="524256"/>
                  </a:lnTo>
                  <a:lnTo>
                    <a:pt x="188830" y="519533"/>
                  </a:lnTo>
                  <a:lnTo>
                    <a:pt x="189486" y="514810"/>
                  </a:lnTo>
                  <a:lnTo>
                    <a:pt x="190129" y="510087"/>
                  </a:lnTo>
                  <a:lnTo>
                    <a:pt x="190761" y="505364"/>
                  </a:lnTo>
                  <a:lnTo>
                    <a:pt x="191386" y="500641"/>
                  </a:lnTo>
                  <a:lnTo>
                    <a:pt x="192005" y="495918"/>
                  </a:lnTo>
                  <a:lnTo>
                    <a:pt x="192622" y="491195"/>
                  </a:lnTo>
                  <a:lnTo>
                    <a:pt x="193237" y="486472"/>
                  </a:lnTo>
                  <a:lnTo>
                    <a:pt x="193850" y="481749"/>
                  </a:lnTo>
                  <a:lnTo>
                    <a:pt x="194461" y="477026"/>
                  </a:lnTo>
                  <a:lnTo>
                    <a:pt x="195067" y="472302"/>
                  </a:lnTo>
                  <a:lnTo>
                    <a:pt x="195667" y="467579"/>
                  </a:lnTo>
                  <a:lnTo>
                    <a:pt x="196257" y="462856"/>
                  </a:lnTo>
                  <a:lnTo>
                    <a:pt x="196836" y="458133"/>
                  </a:lnTo>
                  <a:lnTo>
                    <a:pt x="197402" y="453410"/>
                  </a:lnTo>
                  <a:lnTo>
                    <a:pt x="197950" y="448687"/>
                  </a:lnTo>
                  <a:lnTo>
                    <a:pt x="198483" y="443964"/>
                  </a:lnTo>
                  <a:lnTo>
                    <a:pt x="199001" y="439241"/>
                  </a:lnTo>
                  <a:lnTo>
                    <a:pt x="199507" y="434518"/>
                  </a:lnTo>
                  <a:lnTo>
                    <a:pt x="200003" y="429795"/>
                  </a:lnTo>
                  <a:lnTo>
                    <a:pt x="200494" y="425072"/>
                  </a:lnTo>
                  <a:lnTo>
                    <a:pt x="200984" y="420349"/>
                  </a:lnTo>
                  <a:lnTo>
                    <a:pt x="201478" y="415626"/>
                  </a:lnTo>
                  <a:lnTo>
                    <a:pt x="201980" y="410903"/>
                  </a:lnTo>
                  <a:lnTo>
                    <a:pt x="202497" y="406180"/>
                  </a:lnTo>
                  <a:lnTo>
                    <a:pt x="203032" y="401457"/>
                  </a:lnTo>
                  <a:lnTo>
                    <a:pt x="203586" y="396734"/>
                  </a:lnTo>
                  <a:lnTo>
                    <a:pt x="204160" y="392011"/>
                  </a:lnTo>
                  <a:lnTo>
                    <a:pt x="204753" y="387288"/>
                  </a:lnTo>
                  <a:lnTo>
                    <a:pt x="205363" y="382565"/>
                  </a:lnTo>
                  <a:lnTo>
                    <a:pt x="205986" y="377842"/>
                  </a:lnTo>
                  <a:lnTo>
                    <a:pt x="206619" y="373119"/>
                  </a:lnTo>
                  <a:lnTo>
                    <a:pt x="207255" y="368396"/>
                  </a:lnTo>
                  <a:lnTo>
                    <a:pt x="207886" y="363673"/>
                  </a:lnTo>
                  <a:lnTo>
                    <a:pt x="208505" y="358950"/>
                  </a:lnTo>
                  <a:lnTo>
                    <a:pt x="209106" y="354227"/>
                  </a:lnTo>
                  <a:lnTo>
                    <a:pt x="209682" y="349504"/>
                  </a:lnTo>
                  <a:lnTo>
                    <a:pt x="210227" y="344781"/>
                  </a:lnTo>
                  <a:lnTo>
                    <a:pt x="210737" y="340058"/>
                  </a:lnTo>
                  <a:lnTo>
                    <a:pt x="211209" y="335335"/>
                  </a:lnTo>
                  <a:lnTo>
                    <a:pt x="211639" y="330612"/>
                  </a:lnTo>
                  <a:lnTo>
                    <a:pt x="212025" y="325889"/>
                  </a:lnTo>
                  <a:lnTo>
                    <a:pt x="212362" y="321166"/>
                  </a:lnTo>
                  <a:lnTo>
                    <a:pt x="212656" y="316443"/>
                  </a:lnTo>
                  <a:lnTo>
                    <a:pt x="212910" y="311719"/>
                  </a:lnTo>
                  <a:lnTo>
                    <a:pt x="213125" y="306996"/>
                  </a:lnTo>
                  <a:lnTo>
                    <a:pt x="213305" y="302273"/>
                  </a:lnTo>
                  <a:lnTo>
                    <a:pt x="213454" y="297550"/>
                  </a:lnTo>
                  <a:lnTo>
                    <a:pt x="213574" y="292827"/>
                  </a:lnTo>
                  <a:lnTo>
                    <a:pt x="213670" y="288104"/>
                  </a:lnTo>
                  <a:lnTo>
                    <a:pt x="213744" y="283381"/>
                  </a:lnTo>
                  <a:lnTo>
                    <a:pt x="213802" y="278658"/>
                  </a:lnTo>
                  <a:lnTo>
                    <a:pt x="213848" y="273935"/>
                  </a:lnTo>
                  <a:lnTo>
                    <a:pt x="213886" y="269212"/>
                  </a:lnTo>
                  <a:lnTo>
                    <a:pt x="213919" y="264489"/>
                  </a:lnTo>
                  <a:lnTo>
                    <a:pt x="213951" y="259766"/>
                  </a:lnTo>
                  <a:lnTo>
                    <a:pt x="213985" y="255043"/>
                  </a:lnTo>
                  <a:lnTo>
                    <a:pt x="214022" y="250320"/>
                  </a:lnTo>
                  <a:lnTo>
                    <a:pt x="214066" y="245597"/>
                  </a:lnTo>
                  <a:lnTo>
                    <a:pt x="214119" y="240874"/>
                  </a:lnTo>
                  <a:lnTo>
                    <a:pt x="214183" y="236151"/>
                  </a:lnTo>
                  <a:lnTo>
                    <a:pt x="214258" y="231428"/>
                  </a:lnTo>
                  <a:lnTo>
                    <a:pt x="214345" y="226705"/>
                  </a:lnTo>
                  <a:lnTo>
                    <a:pt x="214445" y="221982"/>
                  </a:lnTo>
                  <a:lnTo>
                    <a:pt x="214556" y="217259"/>
                  </a:lnTo>
                  <a:lnTo>
                    <a:pt x="214680" y="212536"/>
                  </a:lnTo>
                  <a:lnTo>
                    <a:pt x="214814" y="207813"/>
                  </a:lnTo>
                  <a:lnTo>
                    <a:pt x="214958" y="203090"/>
                  </a:lnTo>
                  <a:lnTo>
                    <a:pt x="215112" y="198367"/>
                  </a:lnTo>
                  <a:lnTo>
                    <a:pt x="215272" y="193644"/>
                  </a:lnTo>
                  <a:lnTo>
                    <a:pt x="215437" y="188921"/>
                  </a:lnTo>
                  <a:lnTo>
                    <a:pt x="215605" y="184198"/>
                  </a:lnTo>
                  <a:lnTo>
                    <a:pt x="215774" y="179475"/>
                  </a:lnTo>
                  <a:lnTo>
                    <a:pt x="215943" y="174752"/>
                  </a:lnTo>
                  <a:lnTo>
                    <a:pt x="216110" y="170029"/>
                  </a:lnTo>
                  <a:lnTo>
                    <a:pt x="216274" y="165306"/>
                  </a:lnTo>
                  <a:lnTo>
                    <a:pt x="216434" y="160583"/>
                  </a:lnTo>
                  <a:lnTo>
                    <a:pt x="216588" y="155859"/>
                  </a:lnTo>
                  <a:lnTo>
                    <a:pt x="216737" y="151136"/>
                  </a:lnTo>
                  <a:lnTo>
                    <a:pt x="216882" y="146413"/>
                  </a:lnTo>
                  <a:lnTo>
                    <a:pt x="217021" y="141690"/>
                  </a:lnTo>
                  <a:lnTo>
                    <a:pt x="217155" y="136967"/>
                  </a:lnTo>
                  <a:lnTo>
                    <a:pt x="217284" y="132244"/>
                  </a:lnTo>
                  <a:lnTo>
                    <a:pt x="217409" y="127521"/>
                  </a:lnTo>
                  <a:lnTo>
                    <a:pt x="217530" y="122798"/>
                  </a:lnTo>
                  <a:lnTo>
                    <a:pt x="217646" y="118075"/>
                  </a:lnTo>
                  <a:lnTo>
                    <a:pt x="217757" y="113352"/>
                  </a:lnTo>
                  <a:lnTo>
                    <a:pt x="217862" y="108629"/>
                  </a:lnTo>
                  <a:lnTo>
                    <a:pt x="217962" y="103906"/>
                  </a:lnTo>
                  <a:lnTo>
                    <a:pt x="218055" y="99183"/>
                  </a:lnTo>
                  <a:lnTo>
                    <a:pt x="218141" y="94460"/>
                  </a:lnTo>
                  <a:lnTo>
                    <a:pt x="218220" y="89737"/>
                  </a:lnTo>
                  <a:lnTo>
                    <a:pt x="218291" y="85014"/>
                  </a:lnTo>
                  <a:lnTo>
                    <a:pt x="218353" y="80291"/>
                  </a:lnTo>
                  <a:lnTo>
                    <a:pt x="218406" y="75568"/>
                  </a:lnTo>
                  <a:lnTo>
                    <a:pt x="218449" y="70845"/>
                  </a:lnTo>
                  <a:lnTo>
                    <a:pt x="218484" y="66122"/>
                  </a:lnTo>
                  <a:lnTo>
                    <a:pt x="218510" y="61399"/>
                  </a:lnTo>
                  <a:lnTo>
                    <a:pt x="218529" y="56676"/>
                  </a:lnTo>
                  <a:lnTo>
                    <a:pt x="218542" y="51953"/>
                  </a:lnTo>
                  <a:lnTo>
                    <a:pt x="218550" y="47230"/>
                  </a:lnTo>
                  <a:lnTo>
                    <a:pt x="218554" y="42507"/>
                  </a:lnTo>
                  <a:lnTo>
                    <a:pt x="218555" y="37784"/>
                  </a:lnTo>
                  <a:lnTo>
                    <a:pt x="218555" y="33061"/>
                  </a:lnTo>
                  <a:lnTo>
                    <a:pt x="218556" y="28338"/>
                  </a:lnTo>
                  <a:lnTo>
                    <a:pt x="218559" y="23615"/>
                  </a:lnTo>
                  <a:lnTo>
                    <a:pt x="218564" y="18892"/>
                  </a:lnTo>
                  <a:lnTo>
                    <a:pt x="218573" y="14169"/>
                  </a:lnTo>
                  <a:lnTo>
                    <a:pt x="218586" y="9446"/>
                  </a:lnTo>
                  <a:lnTo>
                    <a:pt x="218602" y="4723"/>
                  </a:lnTo>
                  <a:lnTo>
                    <a:pt x="218624" y="0"/>
                  </a:lnTo>
                  <a:lnTo>
                    <a:pt x="219549" y="0"/>
                  </a:lnTo>
                  <a:lnTo>
                    <a:pt x="219570" y="4723"/>
                  </a:lnTo>
                  <a:lnTo>
                    <a:pt x="219587" y="9446"/>
                  </a:lnTo>
                  <a:lnTo>
                    <a:pt x="219599" y="14169"/>
                  </a:lnTo>
                  <a:lnTo>
                    <a:pt x="219608" y="18892"/>
                  </a:lnTo>
                  <a:lnTo>
                    <a:pt x="219614" y="23615"/>
                  </a:lnTo>
                  <a:lnTo>
                    <a:pt x="219616" y="28338"/>
                  </a:lnTo>
                  <a:lnTo>
                    <a:pt x="219617" y="33061"/>
                  </a:lnTo>
                  <a:lnTo>
                    <a:pt x="219617" y="37784"/>
                  </a:lnTo>
                  <a:lnTo>
                    <a:pt x="219619" y="42507"/>
                  </a:lnTo>
                  <a:lnTo>
                    <a:pt x="219623" y="47230"/>
                  </a:lnTo>
                  <a:lnTo>
                    <a:pt x="219630" y="51953"/>
                  </a:lnTo>
                  <a:lnTo>
                    <a:pt x="219643" y="56676"/>
                  </a:lnTo>
                  <a:lnTo>
                    <a:pt x="219662" y="61399"/>
                  </a:lnTo>
                  <a:lnTo>
                    <a:pt x="219689" y="66122"/>
                  </a:lnTo>
                  <a:lnTo>
                    <a:pt x="219723" y="70845"/>
                  </a:lnTo>
                  <a:lnTo>
                    <a:pt x="219766" y="75568"/>
                  </a:lnTo>
                  <a:lnTo>
                    <a:pt x="219819" y="80291"/>
                  </a:lnTo>
                  <a:lnTo>
                    <a:pt x="219882" y="85014"/>
                  </a:lnTo>
                  <a:lnTo>
                    <a:pt x="219952" y="89737"/>
                  </a:lnTo>
                  <a:lnTo>
                    <a:pt x="220031" y="94460"/>
                  </a:lnTo>
                  <a:lnTo>
                    <a:pt x="220117" y="99183"/>
                  </a:lnTo>
                  <a:lnTo>
                    <a:pt x="220211" y="103906"/>
                  </a:lnTo>
                  <a:lnTo>
                    <a:pt x="220310" y="108629"/>
                  </a:lnTo>
                  <a:lnTo>
                    <a:pt x="220416" y="113352"/>
                  </a:lnTo>
                  <a:lnTo>
                    <a:pt x="220526" y="118075"/>
                  </a:lnTo>
                  <a:lnTo>
                    <a:pt x="220642" y="122798"/>
                  </a:lnTo>
                  <a:lnTo>
                    <a:pt x="220763" y="127521"/>
                  </a:lnTo>
                  <a:lnTo>
                    <a:pt x="220888" y="132244"/>
                  </a:lnTo>
                  <a:lnTo>
                    <a:pt x="221017" y="136967"/>
                  </a:lnTo>
                  <a:lnTo>
                    <a:pt x="221152" y="141690"/>
                  </a:lnTo>
                  <a:lnTo>
                    <a:pt x="221291" y="146413"/>
                  </a:lnTo>
                  <a:lnTo>
                    <a:pt x="221435" y="151136"/>
                  </a:lnTo>
                  <a:lnTo>
                    <a:pt x="221584" y="155859"/>
                  </a:lnTo>
                  <a:lnTo>
                    <a:pt x="221739" y="160583"/>
                  </a:lnTo>
                  <a:lnTo>
                    <a:pt x="221899" y="165306"/>
                  </a:lnTo>
                  <a:lnTo>
                    <a:pt x="222062" y="170029"/>
                  </a:lnTo>
                  <a:lnTo>
                    <a:pt x="222229" y="174752"/>
                  </a:lnTo>
                  <a:lnTo>
                    <a:pt x="222398" y="179475"/>
                  </a:lnTo>
                  <a:lnTo>
                    <a:pt x="222567" y="184198"/>
                  </a:lnTo>
                  <a:lnTo>
                    <a:pt x="222735" y="188921"/>
                  </a:lnTo>
                  <a:lnTo>
                    <a:pt x="222900" y="193644"/>
                  </a:lnTo>
                  <a:lnTo>
                    <a:pt x="223061" y="198367"/>
                  </a:lnTo>
                  <a:lnTo>
                    <a:pt x="223214" y="203090"/>
                  </a:lnTo>
                  <a:lnTo>
                    <a:pt x="223358" y="207813"/>
                  </a:lnTo>
                  <a:lnTo>
                    <a:pt x="223493" y="212536"/>
                  </a:lnTo>
                  <a:lnTo>
                    <a:pt x="223616" y="217259"/>
                  </a:lnTo>
                  <a:lnTo>
                    <a:pt x="223727" y="221982"/>
                  </a:lnTo>
                  <a:lnTo>
                    <a:pt x="223827" y="226705"/>
                  </a:lnTo>
                  <a:lnTo>
                    <a:pt x="223914" y="231428"/>
                  </a:lnTo>
                  <a:lnTo>
                    <a:pt x="223989" y="236151"/>
                  </a:lnTo>
                  <a:lnTo>
                    <a:pt x="224053" y="240874"/>
                  </a:lnTo>
                  <a:lnTo>
                    <a:pt x="224106" y="245597"/>
                  </a:lnTo>
                  <a:lnTo>
                    <a:pt x="224150" y="250320"/>
                  </a:lnTo>
                  <a:lnTo>
                    <a:pt x="224188" y="255043"/>
                  </a:lnTo>
                  <a:lnTo>
                    <a:pt x="224221" y="259766"/>
                  </a:lnTo>
                  <a:lnTo>
                    <a:pt x="224253" y="264489"/>
                  </a:lnTo>
                  <a:lnTo>
                    <a:pt x="224287" y="269212"/>
                  </a:lnTo>
                  <a:lnTo>
                    <a:pt x="224325" y="273935"/>
                  </a:lnTo>
                  <a:lnTo>
                    <a:pt x="224371" y="278658"/>
                  </a:lnTo>
                  <a:lnTo>
                    <a:pt x="224428" y="283381"/>
                  </a:lnTo>
                  <a:lnTo>
                    <a:pt x="224503" y="288104"/>
                  </a:lnTo>
                  <a:lnTo>
                    <a:pt x="224598" y="292827"/>
                  </a:lnTo>
                  <a:lnTo>
                    <a:pt x="224719" y="297550"/>
                  </a:lnTo>
                  <a:lnTo>
                    <a:pt x="224867" y="302273"/>
                  </a:lnTo>
                  <a:lnTo>
                    <a:pt x="225047" y="306996"/>
                  </a:lnTo>
                  <a:lnTo>
                    <a:pt x="225263" y="311719"/>
                  </a:lnTo>
                  <a:lnTo>
                    <a:pt x="225516" y="316443"/>
                  </a:lnTo>
                  <a:lnTo>
                    <a:pt x="225811" y="321166"/>
                  </a:lnTo>
                  <a:lnTo>
                    <a:pt x="226148" y="325889"/>
                  </a:lnTo>
                  <a:lnTo>
                    <a:pt x="226533" y="330612"/>
                  </a:lnTo>
                  <a:lnTo>
                    <a:pt x="226963" y="335335"/>
                  </a:lnTo>
                  <a:lnTo>
                    <a:pt x="227435" y="340058"/>
                  </a:lnTo>
                  <a:lnTo>
                    <a:pt x="227945" y="344781"/>
                  </a:lnTo>
                  <a:lnTo>
                    <a:pt x="228491" y="349504"/>
                  </a:lnTo>
                  <a:lnTo>
                    <a:pt x="229067" y="354227"/>
                  </a:lnTo>
                  <a:lnTo>
                    <a:pt x="229667" y="358950"/>
                  </a:lnTo>
                  <a:lnTo>
                    <a:pt x="230287" y="363673"/>
                  </a:lnTo>
                  <a:lnTo>
                    <a:pt x="230918" y="368396"/>
                  </a:lnTo>
                  <a:lnTo>
                    <a:pt x="231554" y="373119"/>
                  </a:lnTo>
                  <a:lnTo>
                    <a:pt x="232186" y="377842"/>
                  </a:lnTo>
                  <a:lnTo>
                    <a:pt x="232810" y="382565"/>
                  </a:lnTo>
                  <a:lnTo>
                    <a:pt x="233419" y="387288"/>
                  </a:lnTo>
                  <a:lnTo>
                    <a:pt x="234012" y="392011"/>
                  </a:lnTo>
                  <a:lnTo>
                    <a:pt x="234586" y="396734"/>
                  </a:lnTo>
                  <a:lnTo>
                    <a:pt x="235140" y="401457"/>
                  </a:lnTo>
                  <a:lnTo>
                    <a:pt x="235675" y="406180"/>
                  </a:lnTo>
                  <a:lnTo>
                    <a:pt x="236192" y="410903"/>
                  </a:lnTo>
                  <a:lnTo>
                    <a:pt x="236695" y="415626"/>
                  </a:lnTo>
                  <a:lnTo>
                    <a:pt x="237188" y="420349"/>
                  </a:lnTo>
                  <a:lnTo>
                    <a:pt x="237678" y="425072"/>
                  </a:lnTo>
                  <a:lnTo>
                    <a:pt x="238169" y="429795"/>
                  </a:lnTo>
                  <a:lnTo>
                    <a:pt x="238666" y="434518"/>
                  </a:lnTo>
                  <a:lnTo>
                    <a:pt x="239171" y="439241"/>
                  </a:lnTo>
                  <a:lnTo>
                    <a:pt x="239690" y="443964"/>
                  </a:lnTo>
                  <a:lnTo>
                    <a:pt x="240222" y="448687"/>
                  </a:lnTo>
                  <a:lnTo>
                    <a:pt x="240771" y="453410"/>
                  </a:lnTo>
                  <a:lnTo>
                    <a:pt x="241336" y="458133"/>
                  </a:lnTo>
                  <a:lnTo>
                    <a:pt x="241915" y="462856"/>
                  </a:lnTo>
                  <a:lnTo>
                    <a:pt x="242506" y="467579"/>
                  </a:lnTo>
                  <a:lnTo>
                    <a:pt x="243105" y="472302"/>
                  </a:lnTo>
                  <a:lnTo>
                    <a:pt x="243711" y="477026"/>
                  </a:lnTo>
                  <a:lnTo>
                    <a:pt x="244322" y="481749"/>
                  </a:lnTo>
                  <a:lnTo>
                    <a:pt x="244935" y="486472"/>
                  </a:lnTo>
                  <a:lnTo>
                    <a:pt x="245550" y="491195"/>
                  </a:lnTo>
                  <a:lnTo>
                    <a:pt x="246167" y="495918"/>
                  </a:lnTo>
                  <a:lnTo>
                    <a:pt x="246787" y="500641"/>
                  </a:lnTo>
                  <a:lnTo>
                    <a:pt x="247411" y="505364"/>
                  </a:lnTo>
                  <a:lnTo>
                    <a:pt x="248043" y="510087"/>
                  </a:lnTo>
                  <a:lnTo>
                    <a:pt x="248686" y="514810"/>
                  </a:lnTo>
                  <a:lnTo>
                    <a:pt x="249342" y="519533"/>
                  </a:lnTo>
                  <a:lnTo>
                    <a:pt x="250014" y="524256"/>
                  </a:lnTo>
                  <a:lnTo>
                    <a:pt x="250706" y="528979"/>
                  </a:lnTo>
                  <a:lnTo>
                    <a:pt x="251418" y="533702"/>
                  </a:lnTo>
                  <a:lnTo>
                    <a:pt x="252155" y="538425"/>
                  </a:lnTo>
                  <a:lnTo>
                    <a:pt x="252917" y="543148"/>
                  </a:lnTo>
                  <a:lnTo>
                    <a:pt x="253705" y="547871"/>
                  </a:lnTo>
                  <a:lnTo>
                    <a:pt x="254517" y="552594"/>
                  </a:lnTo>
                  <a:lnTo>
                    <a:pt x="255356" y="557317"/>
                  </a:lnTo>
                  <a:lnTo>
                    <a:pt x="256220" y="562040"/>
                  </a:lnTo>
                  <a:lnTo>
                    <a:pt x="257113" y="566763"/>
                  </a:lnTo>
                  <a:lnTo>
                    <a:pt x="258034" y="571486"/>
                  </a:lnTo>
                  <a:lnTo>
                    <a:pt x="258987" y="576209"/>
                  </a:lnTo>
                  <a:lnTo>
                    <a:pt x="259977" y="580932"/>
                  </a:lnTo>
                  <a:lnTo>
                    <a:pt x="261008" y="585655"/>
                  </a:lnTo>
                  <a:lnTo>
                    <a:pt x="262082" y="590378"/>
                  </a:lnTo>
                  <a:lnTo>
                    <a:pt x="263204" y="595101"/>
                  </a:lnTo>
                  <a:lnTo>
                    <a:pt x="264377" y="599824"/>
                  </a:lnTo>
                  <a:lnTo>
                    <a:pt x="265605" y="604547"/>
                  </a:lnTo>
                  <a:lnTo>
                    <a:pt x="266892" y="609270"/>
                  </a:lnTo>
                  <a:lnTo>
                    <a:pt x="268239" y="613993"/>
                  </a:lnTo>
                  <a:lnTo>
                    <a:pt x="269650" y="618716"/>
                  </a:lnTo>
                  <a:lnTo>
                    <a:pt x="271129" y="623439"/>
                  </a:lnTo>
                  <a:lnTo>
                    <a:pt x="272671" y="628162"/>
                  </a:lnTo>
                  <a:lnTo>
                    <a:pt x="274269" y="632886"/>
                  </a:lnTo>
                  <a:lnTo>
                    <a:pt x="275918" y="637609"/>
                  </a:lnTo>
                  <a:lnTo>
                    <a:pt x="277612" y="642332"/>
                  </a:lnTo>
                  <a:lnTo>
                    <a:pt x="279342" y="647055"/>
                  </a:lnTo>
                  <a:lnTo>
                    <a:pt x="281100" y="651778"/>
                  </a:lnTo>
                  <a:lnTo>
                    <a:pt x="282876" y="656501"/>
                  </a:lnTo>
                  <a:lnTo>
                    <a:pt x="284663" y="661224"/>
                  </a:lnTo>
                  <a:lnTo>
                    <a:pt x="286448" y="665947"/>
                  </a:lnTo>
                  <a:lnTo>
                    <a:pt x="288225" y="670670"/>
                  </a:lnTo>
                  <a:lnTo>
                    <a:pt x="289988" y="675393"/>
                  </a:lnTo>
                  <a:lnTo>
                    <a:pt x="291734" y="680116"/>
                  </a:lnTo>
                  <a:lnTo>
                    <a:pt x="293463" y="684839"/>
                  </a:lnTo>
                  <a:lnTo>
                    <a:pt x="295177" y="689562"/>
                  </a:lnTo>
                  <a:lnTo>
                    <a:pt x="296881" y="694285"/>
                  </a:lnTo>
                  <a:lnTo>
                    <a:pt x="298583" y="699008"/>
                  </a:lnTo>
                  <a:lnTo>
                    <a:pt x="300293" y="703731"/>
                  </a:lnTo>
                  <a:lnTo>
                    <a:pt x="302027" y="708454"/>
                  </a:lnTo>
                  <a:lnTo>
                    <a:pt x="303798" y="713177"/>
                  </a:lnTo>
                  <a:lnTo>
                    <a:pt x="305620" y="717900"/>
                  </a:lnTo>
                  <a:lnTo>
                    <a:pt x="307505" y="722623"/>
                  </a:lnTo>
                  <a:lnTo>
                    <a:pt x="309464" y="727346"/>
                  </a:lnTo>
                  <a:lnTo>
                    <a:pt x="311508" y="732069"/>
                  </a:lnTo>
                  <a:lnTo>
                    <a:pt x="313644" y="736792"/>
                  </a:lnTo>
                  <a:lnTo>
                    <a:pt x="315876" y="741515"/>
                  </a:lnTo>
                  <a:lnTo>
                    <a:pt x="318207" y="746238"/>
                  </a:lnTo>
                  <a:lnTo>
                    <a:pt x="320645" y="750961"/>
                  </a:lnTo>
                  <a:lnTo>
                    <a:pt x="323172" y="755684"/>
                  </a:lnTo>
                  <a:lnTo>
                    <a:pt x="325779" y="760407"/>
                  </a:lnTo>
                  <a:lnTo>
                    <a:pt x="328454" y="765130"/>
                  </a:lnTo>
                  <a:lnTo>
                    <a:pt x="331187" y="769853"/>
                  </a:lnTo>
                  <a:lnTo>
                    <a:pt x="333964" y="774576"/>
                  </a:lnTo>
                  <a:lnTo>
                    <a:pt x="336772" y="779299"/>
                  </a:lnTo>
                  <a:lnTo>
                    <a:pt x="339598" y="784022"/>
                  </a:lnTo>
                  <a:lnTo>
                    <a:pt x="342429" y="788745"/>
                  </a:lnTo>
                  <a:lnTo>
                    <a:pt x="345253" y="793469"/>
                  </a:lnTo>
                  <a:lnTo>
                    <a:pt x="348060" y="798192"/>
                  </a:lnTo>
                  <a:lnTo>
                    <a:pt x="350841" y="802915"/>
                  </a:lnTo>
                  <a:lnTo>
                    <a:pt x="353592" y="807638"/>
                  </a:lnTo>
                  <a:lnTo>
                    <a:pt x="356308" y="812361"/>
                  </a:lnTo>
                  <a:lnTo>
                    <a:pt x="358986" y="817084"/>
                  </a:lnTo>
                  <a:lnTo>
                    <a:pt x="361624" y="821807"/>
                  </a:lnTo>
                  <a:lnTo>
                    <a:pt x="364222" y="826530"/>
                  </a:lnTo>
                  <a:lnTo>
                    <a:pt x="366779" y="831253"/>
                  </a:lnTo>
                  <a:lnTo>
                    <a:pt x="369295" y="835976"/>
                  </a:lnTo>
                  <a:lnTo>
                    <a:pt x="371775" y="840699"/>
                  </a:lnTo>
                  <a:lnTo>
                    <a:pt x="374225" y="845422"/>
                  </a:lnTo>
                  <a:lnTo>
                    <a:pt x="376645" y="850145"/>
                  </a:lnTo>
                  <a:lnTo>
                    <a:pt x="379040" y="854868"/>
                  </a:lnTo>
                  <a:lnTo>
                    <a:pt x="381412" y="859591"/>
                  </a:lnTo>
                  <a:lnTo>
                    <a:pt x="383763" y="864314"/>
                  </a:lnTo>
                  <a:lnTo>
                    <a:pt x="386094" y="869037"/>
                  </a:lnTo>
                  <a:lnTo>
                    <a:pt x="388404" y="873760"/>
                  </a:lnTo>
                  <a:lnTo>
                    <a:pt x="390691" y="878483"/>
                  </a:lnTo>
                  <a:lnTo>
                    <a:pt x="392954" y="883206"/>
                  </a:lnTo>
                  <a:lnTo>
                    <a:pt x="395189" y="887929"/>
                  </a:lnTo>
                  <a:lnTo>
                    <a:pt x="397394" y="892652"/>
                  </a:lnTo>
                  <a:lnTo>
                    <a:pt x="399565" y="897375"/>
                  </a:lnTo>
                  <a:lnTo>
                    <a:pt x="401698" y="902098"/>
                  </a:lnTo>
                  <a:lnTo>
                    <a:pt x="403794" y="906821"/>
                  </a:lnTo>
                  <a:lnTo>
                    <a:pt x="405850" y="911544"/>
                  </a:lnTo>
                  <a:lnTo>
                    <a:pt x="407865" y="916267"/>
                  </a:lnTo>
                  <a:lnTo>
                    <a:pt x="409845" y="920990"/>
                  </a:lnTo>
                  <a:lnTo>
                    <a:pt x="411794" y="925713"/>
                  </a:lnTo>
                  <a:lnTo>
                    <a:pt x="413718" y="930436"/>
                  </a:lnTo>
                  <a:lnTo>
                    <a:pt x="415621" y="935159"/>
                  </a:lnTo>
                  <a:lnTo>
                    <a:pt x="417505" y="939882"/>
                  </a:lnTo>
                  <a:lnTo>
                    <a:pt x="419371" y="944605"/>
                  </a:lnTo>
                  <a:lnTo>
                    <a:pt x="421217" y="949329"/>
                  </a:lnTo>
                  <a:lnTo>
                    <a:pt x="423038" y="954052"/>
                  </a:lnTo>
                  <a:lnTo>
                    <a:pt x="424821" y="958775"/>
                  </a:lnTo>
                  <a:lnTo>
                    <a:pt x="426551" y="963498"/>
                  </a:lnTo>
                  <a:lnTo>
                    <a:pt x="428216" y="968221"/>
                  </a:lnTo>
                  <a:lnTo>
                    <a:pt x="429797" y="972944"/>
                  </a:lnTo>
                  <a:lnTo>
                    <a:pt x="431277" y="977667"/>
                  </a:lnTo>
                  <a:lnTo>
                    <a:pt x="432638" y="982390"/>
                  </a:lnTo>
                  <a:lnTo>
                    <a:pt x="433865" y="987113"/>
                  </a:lnTo>
                  <a:lnTo>
                    <a:pt x="434946" y="991836"/>
                  </a:lnTo>
                  <a:lnTo>
                    <a:pt x="435872" y="996559"/>
                  </a:lnTo>
                  <a:lnTo>
                    <a:pt x="436618" y="1001282"/>
                  </a:lnTo>
                  <a:lnTo>
                    <a:pt x="437203" y="1006005"/>
                  </a:lnTo>
                  <a:lnTo>
                    <a:pt x="437639" y="1010728"/>
                  </a:lnTo>
                  <a:lnTo>
                    <a:pt x="437937" y="1015451"/>
                  </a:lnTo>
                  <a:lnTo>
                    <a:pt x="438110" y="1020174"/>
                  </a:lnTo>
                  <a:lnTo>
                    <a:pt x="438173" y="1024897"/>
                  </a:lnTo>
                  <a:lnTo>
                    <a:pt x="438142" y="1029620"/>
                  </a:lnTo>
                  <a:lnTo>
                    <a:pt x="438031" y="1034343"/>
                  </a:lnTo>
                  <a:lnTo>
                    <a:pt x="437854" y="1039066"/>
                  </a:lnTo>
                  <a:lnTo>
                    <a:pt x="437609" y="1043789"/>
                  </a:lnTo>
                  <a:lnTo>
                    <a:pt x="437310" y="1048512"/>
                  </a:lnTo>
                  <a:lnTo>
                    <a:pt x="436953" y="1053235"/>
                  </a:lnTo>
                  <a:lnTo>
                    <a:pt x="436531" y="1057958"/>
                  </a:lnTo>
                  <a:lnTo>
                    <a:pt x="436033" y="1062681"/>
                  </a:lnTo>
                  <a:lnTo>
                    <a:pt x="435446" y="1067404"/>
                  </a:lnTo>
                  <a:lnTo>
                    <a:pt x="434756" y="1072127"/>
                  </a:lnTo>
                  <a:lnTo>
                    <a:pt x="433947" y="1076850"/>
                  </a:lnTo>
                  <a:lnTo>
                    <a:pt x="433005" y="1081573"/>
                  </a:lnTo>
                  <a:lnTo>
                    <a:pt x="431901" y="1086296"/>
                  </a:lnTo>
                  <a:lnTo>
                    <a:pt x="430650" y="1091019"/>
                  </a:lnTo>
                  <a:lnTo>
                    <a:pt x="429253" y="1095742"/>
                  </a:lnTo>
                  <a:lnTo>
                    <a:pt x="427719" y="1100465"/>
                  </a:lnTo>
                  <a:lnTo>
                    <a:pt x="426059" y="1105188"/>
                  </a:lnTo>
                  <a:lnTo>
                    <a:pt x="424290" y="1109912"/>
                  </a:lnTo>
                  <a:lnTo>
                    <a:pt x="422432" y="1114635"/>
                  </a:lnTo>
                  <a:lnTo>
                    <a:pt x="420506" y="1119358"/>
                  </a:lnTo>
                  <a:lnTo>
                    <a:pt x="418536" y="1124081"/>
                  </a:lnTo>
                  <a:lnTo>
                    <a:pt x="416545" y="1128804"/>
                  </a:lnTo>
                  <a:lnTo>
                    <a:pt x="414557" y="1133527"/>
                  </a:lnTo>
                  <a:lnTo>
                    <a:pt x="412586" y="1138250"/>
                  </a:lnTo>
                  <a:lnTo>
                    <a:pt x="410642" y="1142973"/>
                  </a:lnTo>
                  <a:lnTo>
                    <a:pt x="408730" y="1147696"/>
                  </a:lnTo>
                  <a:lnTo>
                    <a:pt x="406852" y="1152419"/>
                  </a:lnTo>
                  <a:lnTo>
                    <a:pt x="405004" y="1157142"/>
                  </a:lnTo>
                  <a:lnTo>
                    <a:pt x="403180" y="1161865"/>
                  </a:lnTo>
                  <a:lnTo>
                    <a:pt x="401369" y="1166588"/>
                  </a:lnTo>
                  <a:lnTo>
                    <a:pt x="399557" y="1171311"/>
                  </a:lnTo>
                  <a:lnTo>
                    <a:pt x="397729" y="1176034"/>
                  </a:lnTo>
                  <a:lnTo>
                    <a:pt x="395873" y="1180757"/>
                  </a:lnTo>
                  <a:lnTo>
                    <a:pt x="393977" y="1185480"/>
                  </a:lnTo>
                  <a:lnTo>
                    <a:pt x="392031" y="1190203"/>
                  </a:lnTo>
                  <a:lnTo>
                    <a:pt x="390026" y="1194926"/>
                  </a:lnTo>
                  <a:lnTo>
                    <a:pt x="387960" y="1199649"/>
                  </a:lnTo>
                  <a:lnTo>
                    <a:pt x="385829" y="1204372"/>
                  </a:lnTo>
                  <a:lnTo>
                    <a:pt x="383630" y="1209095"/>
                  </a:lnTo>
                  <a:lnTo>
                    <a:pt x="381372" y="1213818"/>
                  </a:lnTo>
                  <a:lnTo>
                    <a:pt x="379067" y="1218541"/>
                  </a:lnTo>
                  <a:lnTo>
                    <a:pt x="376728" y="1223264"/>
                  </a:lnTo>
                  <a:lnTo>
                    <a:pt x="374370" y="1227987"/>
                  </a:lnTo>
                  <a:lnTo>
                    <a:pt x="372009" y="1232710"/>
                  </a:lnTo>
                  <a:lnTo>
                    <a:pt x="369661" y="1237433"/>
                  </a:lnTo>
                  <a:lnTo>
                    <a:pt x="367343" y="1242156"/>
                  </a:lnTo>
                  <a:lnTo>
                    <a:pt x="365070" y="1246879"/>
                  </a:lnTo>
                  <a:lnTo>
                    <a:pt x="362864" y="1251602"/>
                  </a:lnTo>
                  <a:lnTo>
                    <a:pt x="360735" y="1256325"/>
                  </a:lnTo>
                  <a:lnTo>
                    <a:pt x="358686" y="1261048"/>
                  </a:lnTo>
                  <a:lnTo>
                    <a:pt x="356718" y="1265772"/>
                  </a:lnTo>
                  <a:lnTo>
                    <a:pt x="354829" y="1270495"/>
                  </a:lnTo>
                  <a:lnTo>
                    <a:pt x="353011" y="1275218"/>
                  </a:lnTo>
                  <a:lnTo>
                    <a:pt x="351254" y="1279941"/>
                  </a:lnTo>
                  <a:lnTo>
                    <a:pt x="349546" y="1284664"/>
                  </a:lnTo>
                  <a:lnTo>
                    <a:pt x="347870" y="1289387"/>
                  </a:lnTo>
                  <a:lnTo>
                    <a:pt x="346207" y="1294110"/>
                  </a:lnTo>
                  <a:lnTo>
                    <a:pt x="344535" y="1298833"/>
                  </a:lnTo>
                  <a:lnTo>
                    <a:pt x="342835" y="1303556"/>
                  </a:lnTo>
                  <a:lnTo>
                    <a:pt x="341094" y="1308279"/>
                  </a:lnTo>
                  <a:lnTo>
                    <a:pt x="339297" y="1313002"/>
                  </a:lnTo>
                  <a:lnTo>
                    <a:pt x="337434" y="1317725"/>
                  </a:lnTo>
                  <a:lnTo>
                    <a:pt x="335498" y="1322448"/>
                  </a:lnTo>
                  <a:lnTo>
                    <a:pt x="333484" y="1327171"/>
                  </a:lnTo>
                  <a:lnTo>
                    <a:pt x="331390" y="1331894"/>
                  </a:lnTo>
                  <a:lnTo>
                    <a:pt x="329211" y="1336617"/>
                  </a:lnTo>
                  <a:lnTo>
                    <a:pt x="326960" y="1341340"/>
                  </a:lnTo>
                  <a:lnTo>
                    <a:pt x="324648" y="1346063"/>
                  </a:lnTo>
                  <a:lnTo>
                    <a:pt x="322284" y="1350786"/>
                  </a:lnTo>
                  <a:lnTo>
                    <a:pt x="319880" y="1355509"/>
                  </a:lnTo>
                  <a:lnTo>
                    <a:pt x="317449" y="1360232"/>
                  </a:lnTo>
                  <a:lnTo>
                    <a:pt x="315003" y="1364955"/>
                  </a:lnTo>
                  <a:lnTo>
                    <a:pt x="312556" y="1369678"/>
                  </a:lnTo>
                  <a:lnTo>
                    <a:pt x="310119" y="1374401"/>
                  </a:lnTo>
                  <a:lnTo>
                    <a:pt x="307712" y="1379124"/>
                  </a:lnTo>
                  <a:lnTo>
                    <a:pt x="305343" y="1383847"/>
                  </a:lnTo>
                  <a:lnTo>
                    <a:pt x="303021" y="1388570"/>
                  </a:lnTo>
                  <a:lnTo>
                    <a:pt x="300755" y="1393293"/>
                  </a:lnTo>
                  <a:lnTo>
                    <a:pt x="298551" y="1398016"/>
                  </a:lnTo>
                  <a:lnTo>
                    <a:pt x="296415" y="1402739"/>
                  </a:lnTo>
                  <a:lnTo>
                    <a:pt x="294351" y="1407462"/>
                  </a:lnTo>
                  <a:lnTo>
                    <a:pt x="292361" y="1412185"/>
                  </a:lnTo>
                  <a:lnTo>
                    <a:pt x="290450" y="1416908"/>
                  </a:lnTo>
                  <a:lnTo>
                    <a:pt x="288623" y="1421631"/>
                  </a:lnTo>
                  <a:lnTo>
                    <a:pt x="286871" y="1426355"/>
                  </a:lnTo>
                  <a:lnTo>
                    <a:pt x="285189" y="1431078"/>
                  </a:lnTo>
                  <a:lnTo>
                    <a:pt x="283572" y="1435801"/>
                  </a:lnTo>
                  <a:lnTo>
                    <a:pt x="282015" y="1440524"/>
                  </a:lnTo>
                  <a:lnTo>
                    <a:pt x="280511" y="1445247"/>
                  </a:lnTo>
                  <a:lnTo>
                    <a:pt x="279052" y="1449970"/>
                  </a:lnTo>
                  <a:lnTo>
                    <a:pt x="277630" y="1454693"/>
                  </a:lnTo>
                  <a:lnTo>
                    <a:pt x="276238" y="1459416"/>
                  </a:lnTo>
                  <a:lnTo>
                    <a:pt x="274867" y="1464139"/>
                  </a:lnTo>
                  <a:lnTo>
                    <a:pt x="273508" y="1468862"/>
                  </a:lnTo>
                  <a:lnTo>
                    <a:pt x="272155" y="1473585"/>
                  </a:lnTo>
                  <a:lnTo>
                    <a:pt x="270805" y="1478308"/>
                  </a:lnTo>
                  <a:lnTo>
                    <a:pt x="269454" y="1483031"/>
                  </a:lnTo>
                  <a:lnTo>
                    <a:pt x="268104" y="1487754"/>
                  </a:lnTo>
                  <a:lnTo>
                    <a:pt x="266754" y="1492477"/>
                  </a:lnTo>
                  <a:lnTo>
                    <a:pt x="265408" y="1497200"/>
                  </a:lnTo>
                  <a:lnTo>
                    <a:pt x="264070" y="1501923"/>
                  </a:lnTo>
                  <a:lnTo>
                    <a:pt x="262749" y="1506646"/>
                  </a:lnTo>
                  <a:lnTo>
                    <a:pt x="261450" y="1511369"/>
                  </a:lnTo>
                  <a:lnTo>
                    <a:pt x="260179" y="1516092"/>
                  </a:lnTo>
                  <a:lnTo>
                    <a:pt x="258943" y="1520815"/>
                  </a:lnTo>
                  <a:lnTo>
                    <a:pt x="257749" y="1525538"/>
                  </a:lnTo>
                  <a:lnTo>
                    <a:pt x="256601" y="1530261"/>
                  </a:lnTo>
                  <a:lnTo>
                    <a:pt x="255504" y="1534984"/>
                  </a:lnTo>
                  <a:lnTo>
                    <a:pt x="254461" y="1539707"/>
                  </a:lnTo>
                  <a:lnTo>
                    <a:pt x="253479" y="1544430"/>
                  </a:lnTo>
                  <a:lnTo>
                    <a:pt x="252559" y="1549153"/>
                  </a:lnTo>
                  <a:lnTo>
                    <a:pt x="251696" y="1553876"/>
                  </a:lnTo>
                  <a:lnTo>
                    <a:pt x="250887" y="1558599"/>
                  </a:lnTo>
                  <a:lnTo>
                    <a:pt x="250128" y="1563322"/>
                  </a:lnTo>
                  <a:lnTo>
                    <a:pt x="249416" y="1568045"/>
                  </a:lnTo>
                  <a:lnTo>
                    <a:pt x="248744" y="1572768"/>
                  </a:lnTo>
                  <a:lnTo>
                    <a:pt x="248107" y="1577491"/>
                  </a:lnTo>
                  <a:lnTo>
                    <a:pt x="247497" y="1582215"/>
                  </a:lnTo>
                  <a:lnTo>
                    <a:pt x="246909" y="1586938"/>
                  </a:lnTo>
                  <a:lnTo>
                    <a:pt x="246333" y="1591661"/>
                  </a:lnTo>
                  <a:lnTo>
                    <a:pt x="245760" y="1596384"/>
                  </a:lnTo>
                  <a:lnTo>
                    <a:pt x="245185" y="1601107"/>
                  </a:lnTo>
                  <a:lnTo>
                    <a:pt x="244601" y="1605830"/>
                  </a:lnTo>
                  <a:lnTo>
                    <a:pt x="244005" y="1610553"/>
                  </a:lnTo>
                  <a:lnTo>
                    <a:pt x="243393" y="1615276"/>
                  </a:lnTo>
                  <a:lnTo>
                    <a:pt x="242762" y="1619999"/>
                  </a:lnTo>
                  <a:lnTo>
                    <a:pt x="242112" y="1624722"/>
                  </a:lnTo>
                  <a:lnTo>
                    <a:pt x="241441" y="1629445"/>
                  </a:lnTo>
                  <a:lnTo>
                    <a:pt x="240756" y="1634168"/>
                  </a:lnTo>
                  <a:lnTo>
                    <a:pt x="240060" y="1638891"/>
                  </a:lnTo>
                  <a:lnTo>
                    <a:pt x="239358" y="1643614"/>
                  </a:lnTo>
                  <a:lnTo>
                    <a:pt x="238658" y="1648337"/>
                  </a:lnTo>
                  <a:lnTo>
                    <a:pt x="237964" y="1653060"/>
                  </a:lnTo>
                  <a:lnTo>
                    <a:pt x="237285" y="1657783"/>
                  </a:lnTo>
                  <a:lnTo>
                    <a:pt x="236626" y="1662506"/>
                  </a:lnTo>
                  <a:lnTo>
                    <a:pt x="235993" y="1667229"/>
                  </a:lnTo>
                  <a:lnTo>
                    <a:pt x="235396" y="1671952"/>
                  </a:lnTo>
                  <a:lnTo>
                    <a:pt x="234835" y="1676675"/>
                  </a:lnTo>
                  <a:lnTo>
                    <a:pt x="234312" y="1681398"/>
                  </a:lnTo>
                  <a:lnTo>
                    <a:pt x="233825" y="1686121"/>
                  </a:lnTo>
                  <a:lnTo>
                    <a:pt x="233374" y="1690844"/>
                  </a:lnTo>
                  <a:lnTo>
                    <a:pt x="232957" y="1695567"/>
                  </a:lnTo>
                  <a:lnTo>
                    <a:pt x="232569" y="1700290"/>
                  </a:lnTo>
                  <a:lnTo>
                    <a:pt x="232205" y="1705013"/>
                  </a:lnTo>
                  <a:lnTo>
                    <a:pt x="231861" y="1709736"/>
                  </a:lnTo>
                  <a:lnTo>
                    <a:pt x="231533" y="1714459"/>
                  </a:lnTo>
                  <a:lnTo>
                    <a:pt x="231211" y="1719182"/>
                  </a:lnTo>
                  <a:lnTo>
                    <a:pt x="230893" y="1723905"/>
                  </a:lnTo>
                  <a:lnTo>
                    <a:pt x="230574" y="1728628"/>
                  </a:lnTo>
                  <a:lnTo>
                    <a:pt x="230251" y="1733351"/>
                  </a:lnTo>
                  <a:lnTo>
                    <a:pt x="229923" y="1738074"/>
                  </a:lnTo>
                  <a:lnTo>
                    <a:pt x="229588" y="1742798"/>
                  </a:lnTo>
                  <a:lnTo>
                    <a:pt x="229246" y="1747521"/>
                  </a:lnTo>
                  <a:lnTo>
                    <a:pt x="228899" y="1752244"/>
                  </a:lnTo>
                  <a:lnTo>
                    <a:pt x="228546" y="1756967"/>
                  </a:lnTo>
                  <a:lnTo>
                    <a:pt x="228190" y="1761690"/>
                  </a:lnTo>
                  <a:lnTo>
                    <a:pt x="227834" y="1766413"/>
                  </a:lnTo>
                  <a:lnTo>
                    <a:pt x="227480" y="1771136"/>
                  </a:lnTo>
                  <a:lnTo>
                    <a:pt x="227130" y="1775859"/>
                  </a:lnTo>
                  <a:lnTo>
                    <a:pt x="226786" y="1780582"/>
                  </a:lnTo>
                  <a:lnTo>
                    <a:pt x="226449" y="1785305"/>
                  </a:lnTo>
                  <a:lnTo>
                    <a:pt x="226122" y="1790028"/>
                  </a:lnTo>
                  <a:lnTo>
                    <a:pt x="225807" y="1794751"/>
                  </a:lnTo>
                  <a:lnTo>
                    <a:pt x="225505" y="1799474"/>
                  </a:lnTo>
                  <a:lnTo>
                    <a:pt x="225217" y="1804197"/>
                  </a:lnTo>
                  <a:lnTo>
                    <a:pt x="224943" y="1808920"/>
                  </a:lnTo>
                  <a:lnTo>
                    <a:pt x="224685" y="1813643"/>
                  </a:lnTo>
                  <a:lnTo>
                    <a:pt x="224442" y="1818366"/>
                  </a:lnTo>
                  <a:lnTo>
                    <a:pt x="224216" y="1823089"/>
                  </a:lnTo>
                  <a:lnTo>
                    <a:pt x="224008" y="1827812"/>
                  </a:lnTo>
                  <a:lnTo>
                    <a:pt x="223816" y="1832535"/>
                  </a:lnTo>
                  <a:lnTo>
                    <a:pt x="223643" y="1837258"/>
                  </a:lnTo>
                  <a:lnTo>
                    <a:pt x="223488" y="1841981"/>
                  </a:lnTo>
                  <a:lnTo>
                    <a:pt x="223349" y="1846704"/>
                  </a:lnTo>
                  <a:lnTo>
                    <a:pt x="223225" y="1851427"/>
                  </a:lnTo>
                  <a:lnTo>
                    <a:pt x="223114" y="1856150"/>
                  </a:lnTo>
                  <a:lnTo>
                    <a:pt x="223015" y="1860873"/>
                  </a:lnTo>
                  <a:lnTo>
                    <a:pt x="222926" y="1865596"/>
                  </a:lnTo>
                  <a:lnTo>
                    <a:pt x="222845" y="1870319"/>
                  </a:lnTo>
                  <a:lnTo>
                    <a:pt x="222769" y="1875042"/>
                  </a:lnTo>
                  <a:lnTo>
                    <a:pt x="222696" y="1879765"/>
                  </a:lnTo>
                  <a:lnTo>
                    <a:pt x="222625" y="1884488"/>
                  </a:lnTo>
                  <a:lnTo>
                    <a:pt x="222552" y="1889211"/>
                  </a:lnTo>
                  <a:lnTo>
                    <a:pt x="222477" y="1893934"/>
                  </a:lnTo>
                  <a:lnTo>
                    <a:pt x="222399" y="1898658"/>
                  </a:lnTo>
                  <a:lnTo>
                    <a:pt x="222318" y="1903381"/>
                  </a:lnTo>
                  <a:lnTo>
                    <a:pt x="222232" y="1908104"/>
                  </a:lnTo>
                  <a:lnTo>
                    <a:pt x="222143" y="1912827"/>
                  </a:lnTo>
                  <a:lnTo>
                    <a:pt x="222052" y="1917550"/>
                  </a:lnTo>
                  <a:lnTo>
                    <a:pt x="221957" y="1922273"/>
                  </a:lnTo>
                  <a:lnTo>
                    <a:pt x="221862" y="1926996"/>
                  </a:lnTo>
                  <a:lnTo>
                    <a:pt x="221767" y="1931719"/>
                  </a:lnTo>
                  <a:lnTo>
                    <a:pt x="221674" y="1936442"/>
                  </a:lnTo>
                  <a:lnTo>
                    <a:pt x="221582" y="1941165"/>
                  </a:lnTo>
                  <a:lnTo>
                    <a:pt x="221492" y="1945888"/>
                  </a:lnTo>
                  <a:lnTo>
                    <a:pt x="221406" y="1950611"/>
                  </a:lnTo>
                  <a:lnTo>
                    <a:pt x="221323" y="1955334"/>
                  </a:lnTo>
                  <a:lnTo>
                    <a:pt x="221245" y="1960057"/>
                  </a:lnTo>
                  <a:lnTo>
                    <a:pt x="221170" y="1964780"/>
                  </a:lnTo>
                  <a:lnTo>
                    <a:pt x="221100" y="1969503"/>
                  </a:lnTo>
                  <a:lnTo>
                    <a:pt x="221034" y="1974226"/>
                  </a:lnTo>
                  <a:lnTo>
                    <a:pt x="220972" y="1978949"/>
                  </a:lnTo>
                  <a:lnTo>
                    <a:pt x="220913" y="1983672"/>
                  </a:lnTo>
                  <a:lnTo>
                    <a:pt x="220858" y="1988395"/>
                  </a:lnTo>
                  <a:lnTo>
                    <a:pt x="220805" y="1993118"/>
                  </a:lnTo>
                  <a:lnTo>
                    <a:pt x="220755" y="1997841"/>
                  </a:lnTo>
                  <a:lnTo>
                    <a:pt x="220706" y="2002564"/>
                  </a:lnTo>
                  <a:lnTo>
                    <a:pt x="220658" y="2007287"/>
                  </a:lnTo>
                  <a:lnTo>
                    <a:pt x="220610" y="2012010"/>
                  </a:lnTo>
                  <a:lnTo>
                    <a:pt x="220561" y="2016733"/>
                  </a:lnTo>
                  <a:lnTo>
                    <a:pt x="220511" y="2021456"/>
                  </a:lnTo>
                  <a:lnTo>
                    <a:pt x="220459" y="2026179"/>
                  </a:lnTo>
                  <a:lnTo>
                    <a:pt x="220404" y="2030902"/>
                  </a:lnTo>
                  <a:lnTo>
                    <a:pt x="220347" y="2035625"/>
                  </a:lnTo>
                  <a:lnTo>
                    <a:pt x="220288" y="2040348"/>
                  </a:lnTo>
                  <a:lnTo>
                    <a:pt x="220227" y="2045071"/>
                  </a:lnTo>
                  <a:lnTo>
                    <a:pt x="220164" y="2049794"/>
                  </a:lnTo>
                  <a:lnTo>
                    <a:pt x="220101" y="2054518"/>
                  </a:lnTo>
                  <a:lnTo>
                    <a:pt x="220039" y="2059241"/>
                  </a:lnTo>
                  <a:lnTo>
                    <a:pt x="219978" y="2063964"/>
                  </a:lnTo>
                  <a:lnTo>
                    <a:pt x="219920" y="2068687"/>
                  </a:lnTo>
                  <a:lnTo>
                    <a:pt x="219865" y="2073410"/>
                  </a:lnTo>
                  <a:lnTo>
                    <a:pt x="219814" y="2078133"/>
                  </a:lnTo>
                  <a:lnTo>
                    <a:pt x="219768" y="2082856"/>
                  </a:lnTo>
                  <a:lnTo>
                    <a:pt x="219727" y="2087579"/>
                  </a:lnTo>
                  <a:lnTo>
                    <a:pt x="219691" y="2092302"/>
                  </a:lnTo>
                  <a:lnTo>
                    <a:pt x="219660" y="2097025"/>
                  </a:lnTo>
                  <a:lnTo>
                    <a:pt x="219633" y="2101748"/>
                  </a:lnTo>
                  <a:lnTo>
                    <a:pt x="219609" y="2106471"/>
                  </a:lnTo>
                  <a:lnTo>
                    <a:pt x="219589" y="2111194"/>
                  </a:lnTo>
                  <a:lnTo>
                    <a:pt x="219571" y="2115917"/>
                  </a:lnTo>
                  <a:lnTo>
                    <a:pt x="219557" y="2120640"/>
                  </a:lnTo>
                  <a:lnTo>
                    <a:pt x="219544" y="2125363"/>
                  </a:lnTo>
                  <a:lnTo>
                    <a:pt x="219534" y="2130086"/>
                  </a:lnTo>
                  <a:lnTo>
                    <a:pt x="219526" y="2134809"/>
                  </a:lnTo>
                  <a:lnTo>
                    <a:pt x="219521" y="2139532"/>
                  </a:lnTo>
                  <a:lnTo>
                    <a:pt x="219520" y="2144255"/>
                  </a:lnTo>
                  <a:lnTo>
                    <a:pt x="219521" y="2148978"/>
                  </a:lnTo>
                  <a:lnTo>
                    <a:pt x="219526" y="2153701"/>
                  </a:lnTo>
                  <a:lnTo>
                    <a:pt x="219535" y="2158424"/>
                  </a:lnTo>
                  <a:lnTo>
                    <a:pt x="219546" y="2163147"/>
                  </a:lnTo>
                  <a:lnTo>
                    <a:pt x="219561" y="2167870"/>
                  </a:lnTo>
                  <a:lnTo>
                    <a:pt x="219579" y="2172593"/>
                  </a:lnTo>
                  <a:lnTo>
                    <a:pt x="219598" y="2177316"/>
                  </a:lnTo>
                  <a:lnTo>
                    <a:pt x="219618" y="2182039"/>
                  </a:lnTo>
                  <a:lnTo>
                    <a:pt x="219638" y="2186762"/>
                  </a:lnTo>
                  <a:lnTo>
                    <a:pt x="219656" y="2191485"/>
                  </a:lnTo>
                  <a:lnTo>
                    <a:pt x="219671" y="2196208"/>
                  </a:lnTo>
                  <a:lnTo>
                    <a:pt x="219683" y="2200931"/>
                  </a:lnTo>
                  <a:lnTo>
                    <a:pt x="219691" y="2205654"/>
                  </a:lnTo>
                  <a:lnTo>
                    <a:pt x="219694" y="2210377"/>
                  </a:lnTo>
                  <a:lnTo>
                    <a:pt x="219691" y="2215101"/>
                  </a:lnTo>
                  <a:lnTo>
                    <a:pt x="219683" y="2219824"/>
                  </a:lnTo>
                  <a:lnTo>
                    <a:pt x="219669" y="2224547"/>
                  </a:lnTo>
                  <a:lnTo>
                    <a:pt x="219651" y="2229270"/>
                  </a:lnTo>
                  <a:lnTo>
                    <a:pt x="219629" y="2233993"/>
                  </a:lnTo>
                  <a:lnTo>
                    <a:pt x="219603" y="2238716"/>
                  </a:lnTo>
                  <a:lnTo>
                    <a:pt x="219573" y="2243439"/>
                  </a:lnTo>
                  <a:lnTo>
                    <a:pt x="219542" y="2248162"/>
                  </a:lnTo>
                  <a:lnTo>
                    <a:pt x="219509" y="2252885"/>
                  </a:lnTo>
                  <a:lnTo>
                    <a:pt x="219475" y="2257608"/>
                  </a:lnTo>
                  <a:lnTo>
                    <a:pt x="219440" y="2262331"/>
                  </a:lnTo>
                  <a:lnTo>
                    <a:pt x="219406" y="2267054"/>
                  </a:lnTo>
                  <a:lnTo>
                    <a:pt x="219374" y="2271777"/>
                  </a:lnTo>
                  <a:lnTo>
                    <a:pt x="219342" y="2276500"/>
                  </a:lnTo>
                  <a:lnTo>
                    <a:pt x="219312" y="2281223"/>
                  </a:lnTo>
                  <a:lnTo>
                    <a:pt x="219284" y="2285946"/>
                  </a:lnTo>
                  <a:lnTo>
                    <a:pt x="219258" y="2290669"/>
                  </a:lnTo>
                  <a:lnTo>
                    <a:pt x="219235" y="2295392"/>
                  </a:lnTo>
                  <a:lnTo>
                    <a:pt x="219215" y="2300115"/>
                  </a:lnTo>
                  <a:lnTo>
                    <a:pt x="219198" y="2304838"/>
                  </a:lnTo>
                  <a:lnTo>
                    <a:pt x="219184" y="2309561"/>
                  </a:lnTo>
                  <a:lnTo>
                    <a:pt x="219173" y="2314284"/>
                  </a:lnTo>
                  <a:lnTo>
                    <a:pt x="219165" y="2319007"/>
                  </a:lnTo>
                  <a:lnTo>
                    <a:pt x="219161" y="2323730"/>
                  </a:lnTo>
                  <a:lnTo>
                    <a:pt x="219160" y="2328453"/>
                  </a:lnTo>
                  <a:lnTo>
                    <a:pt x="219163" y="2333176"/>
                  </a:lnTo>
                  <a:lnTo>
                    <a:pt x="219170" y="2337899"/>
                  </a:lnTo>
                  <a:lnTo>
                    <a:pt x="219180" y="2342622"/>
                  </a:lnTo>
                  <a:lnTo>
                    <a:pt x="219194" y="2347345"/>
                  </a:lnTo>
                  <a:lnTo>
                    <a:pt x="219210" y="2352068"/>
                  </a:lnTo>
                  <a:lnTo>
                    <a:pt x="219230" y="2356791"/>
                  </a:lnTo>
                  <a:lnTo>
                    <a:pt x="219251" y="2361514"/>
                  </a:lnTo>
                  <a:lnTo>
                    <a:pt x="219274" y="2366237"/>
                  </a:lnTo>
                  <a:lnTo>
                    <a:pt x="219299" y="2370961"/>
                  </a:lnTo>
                  <a:lnTo>
                    <a:pt x="219323" y="2375684"/>
                  </a:lnTo>
                  <a:lnTo>
                    <a:pt x="219347" y="2380407"/>
                  </a:lnTo>
                  <a:lnTo>
                    <a:pt x="219370" y="2385130"/>
                  </a:lnTo>
                  <a:lnTo>
                    <a:pt x="219389" y="2389853"/>
                  </a:lnTo>
                  <a:lnTo>
                    <a:pt x="219406" y="2394576"/>
                  </a:lnTo>
                  <a:lnTo>
                    <a:pt x="219418" y="2399299"/>
                  </a:lnTo>
                  <a:lnTo>
                    <a:pt x="219427" y="2404022"/>
                  </a:lnTo>
                  <a:lnTo>
                    <a:pt x="219430" y="2408745"/>
                  </a:lnTo>
                  <a:lnTo>
                    <a:pt x="219428" y="2413468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0" name="pg32">
              <a:extLst>
                <a:ext uri="{FF2B5EF4-FFF2-40B4-BE49-F238E27FC236}">
                  <a16:creationId xmlns:a16="http://schemas.microsoft.com/office/drawing/2014/main" id="{1B7E97DB-EBA8-927F-8D0E-FB51F30BC715}"/>
                </a:ext>
              </a:extLst>
            </p:cNvPr>
            <p:cNvSpPr/>
            <p:nvPr/>
          </p:nvSpPr>
          <p:spPr>
            <a:xfrm>
              <a:off x="5831744" y="4188573"/>
              <a:ext cx="422545" cy="2629656"/>
            </a:xfrm>
            <a:custGeom>
              <a:avLst/>
              <a:gdLst/>
              <a:ahLst/>
              <a:cxnLst/>
              <a:rect l="0" t="0" r="0" b="0"/>
              <a:pathLst>
                <a:path w="422545" h="2629656">
                  <a:moveTo>
                    <a:pt x="211070" y="2629656"/>
                  </a:moveTo>
                  <a:lnTo>
                    <a:pt x="211067" y="2624509"/>
                  </a:lnTo>
                  <a:lnTo>
                    <a:pt x="211066" y="2619363"/>
                  </a:lnTo>
                  <a:lnTo>
                    <a:pt x="211066" y="2614217"/>
                  </a:lnTo>
                  <a:lnTo>
                    <a:pt x="211067" y="2609071"/>
                  </a:lnTo>
                  <a:lnTo>
                    <a:pt x="211070" y="2603925"/>
                  </a:lnTo>
                  <a:lnTo>
                    <a:pt x="211072" y="2598779"/>
                  </a:lnTo>
                  <a:lnTo>
                    <a:pt x="211073" y="2593633"/>
                  </a:lnTo>
                  <a:lnTo>
                    <a:pt x="211074" y="2588487"/>
                  </a:lnTo>
                  <a:lnTo>
                    <a:pt x="211073" y="2583341"/>
                  </a:lnTo>
                  <a:lnTo>
                    <a:pt x="211071" y="2578195"/>
                  </a:lnTo>
                  <a:lnTo>
                    <a:pt x="211068" y="2573048"/>
                  </a:lnTo>
                  <a:lnTo>
                    <a:pt x="211063" y="2567902"/>
                  </a:lnTo>
                  <a:lnTo>
                    <a:pt x="211057" y="2562756"/>
                  </a:lnTo>
                  <a:lnTo>
                    <a:pt x="211050" y="2557610"/>
                  </a:lnTo>
                  <a:lnTo>
                    <a:pt x="211043" y="2552464"/>
                  </a:lnTo>
                  <a:lnTo>
                    <a:pt x="211035" y="2547318"/>
                  </a:lnTo>
                  <a:lnTo>
                    <a:pt x="211027" y="2542172"/>
                  </a:lnTo>
                  <a:lnTo>
                    <a:pt x="211018" y="2537026"/>
                  </a:lnTo>
                  <a:lnTo>
                    <a:pt x="211008" y="2531880"/>
                  </a:lnTo>
                  <a:lnTo>
                    <a:pt x="210998" y="2526734"/>
                  </a:lnTo>
                  <a:lnTo>
                    <a:pt x="210987" y="2521587"/>
                  </a:lnTo>
                  <a:lnTo>
                    <a:pt x="210974" y="2516441"/>
                  </a:lnTo>
                  <a:lnTo>
                    <a:pt x="210960" y="2511295"/>
                  </a:lnTo>
                  <a:lnTo>
                    <a:pt x="210943" y="2506149"/>
                  </a:lnTo>
                  <a:lnTo>
                    <a:pt x="210924" y="2501003"/>
                  </a:lnTo>
                  <a:lnTo>
                    <a:pt x="210904" y="2495857"/>
                  </a:lnTo>
                  <a:lnTo>
                    <a:pt x="210881" y="2490711"/>
                  </a:lnTo>
                  <a:lnTo>
                    <a:pt x="210857" y="2485565"/>
                  </a:lnTo>
                  <a:lnTo>
                    <a:pt x="210832" y="2480419"/>
                  </a:lnTo>
                  <a:lnTo>
                    <a:pt x="210805" y="2475273"/>
                  </a:lnTo>
                  <a:lnTo>
                    <a:pt x="210779" y="2470126"/>
                  </a:lnTo>
                  <a:lnTo>
                    <a:pt x="210753" y="2464980"/>
                  </a:lnTo>
                  <a:lnTo>
                    <a:pt x="210728" y="2459834"/>
                  </a:lnTo>
                  <a:lnTo>
                    <a:pt x="210704" y="2454688"/>
                  </a:lnTo>
                  <a:lnTo>
                    <a:pt x="210681" y="2449542"/>
                  </a:lnTo>
                  <a:lnTo>
                    <a:pt x="210659" y="2444396"/>
                  </a:lnTo>
                  <a:lnTo>
                    <a:pt x="210639" y="2439250"/>
                  </a:lnTo>
                  <a:lnTo>
                    <a:pt x="210621" y="2434104"/>
                  </a:lnTo>
                  <a:lnTo>
                    <a:pt x="210603" y="2428958"/>
                  </a:lnTo>
                  <a:lnTo>
                    <a:pt x="210587" y="2423812"/>
                  </a:lnTo>
                  <a:lnTo>
                    <a:pt x="210571" y="2418666"/>
                  </a:lnTo>
                  <a:lnTo>
                    <a:pt x="210557" y="2413519"/>
                  </a:lnTo>
                  <a:lnTo>
                    <a:pt x="210544" y="2408373"/>
                  </a:lnTo>
                  <a:lnTo>
                    <a:pt x="210531" y="2403227"/>
                  </a:lnTo>
                  <a:lnTo>
                    <a:pt x="210519" y="2398081"/>
                  </a:lnTo>
                  <a:lnTo>
                    <a:pt x="210507" y="2392935"/>
                  </a:lnTo>
                  <a:lnTo>
                    <a:pt x="210495" y="2387789"/>
                  </a:lnTo>
                  <a:lnTo>
                    <a:pt x="210482" y="2382643"/>
                  </a:lnTo>
                  <a:lnTo>
                    <a:pt x="210467" y="2377497"/>
                  </a:lnTo>
                  <a:lnTo>
                    <a:pt x="210449" y="2372351"/>
                  </a:lnTo>
                  <a:lnTo>
                    <a:pt x="210428" y="2367205"/>
                  </a:lnTo>
                  <a:lnTo>
                    <a:pt x="210402" y="2362058"/>
                  </a:lnTo>
                  <a:lnTo>
                    <a:pt x="210370" y="2356912"/>
                  </a:lnTo>
                  <a:lnTo>
                    <a:pt x="210332" y="2351766"/>
                  </a:lnTo>
                  <a:lnTo>
                    <a:pt x="210288" y="2346620"/>
                  </a:lnTo>
                  <a:lnTo>
                    <a:pt x="210237" y="2341474"/>
                  </a:lnTo>
                  <a:lnTo>
                    <a:pt x="210179" y="2336328"/>
                  </a:lnTo>
                  <a:lnTo>
                    <a:pt x="210115" y="2331182"/>
                  </a:lnTo>
                  <a:lnTo>
                    <a:pt x="210046" y="2326036"/>
                  </a:lnTo>
                  <a:lnTo>
                    <a:pt x="209972" y="2320890"/>
                  </a:lnTo>
                  <a:lnTo>
                    <a:pt x="209895" y="2315744"/>
                  </a:lnTo>
                  <a:lnTo>
                    <a:pt x="209817" y="2310597"/>
                  </a:lnTo>
                  <a:lnTo>
                    <a:pt x="209740" y="2305451"/>
                  </a:lnTo>
                  <a:lnTo>
                    <a:pt x="209667" y="2300305"/>
                  </a:lnTo>
                  <a:lnTo>
                    <a:pt x="209598" y="2295159"/>
                  </a:lnTo>
                  <a:lnTo>
                    <a:pt x="209536" y="2290013"/>
                  </a:lnTo>
                  <a:lnTo>
                    <a:pt x="209482" y="2284867"/>
                  </a:lnTo>
                  <a:lnTo>
                    <a:pt x="209438" y="2279721"/>
                  </a:lnTo>
                  <a:lnTo>
                    <a:pt x="209403" y="2274575"/>
                  </a:lnTo>
                  <a:lnTo>
                    <a:pt x="209380" y="2269429"/>
                  </a:lnTo>
                  <a:lnTo>
                    <a:pt x="209366" y="2264283"/>
                  </a:lnTo>
                  <a:lnTo>
                    <a:pt x="209361" y="2259136"/>
                  </a:lnTo>
                  <a:lnTo>
                    <a:pt x="209362" y="2253990"/>
                  </a:lnTo>
                  <a:lnTo>
                    <a:pt x="209367" y="2248844"/>
                  </a:lnTo>
                  <a:lnTo>
                    <a:pt x="209374" y="2243698"/>
                  </a:lnTo>
                  <a:lnTo>
                    <a:pt x="209381" y="2238552"/>
                  </a:lnTo>
                  <a:lnTo>
                    <a:pt x="209384" y="2233406"/>
                  </a:lnTo>
                  <a:lnTo>
                    <a:pt x="209382" y="2228260"/>
                  </a:lnTo>
                  <a:lnTo>
                    <a:pt x="209373" y="2223114"/>
                  </a:lnTo>
                  <a:lnTo>
                    <a:pt x="209354" y="2217968"/>
                  </a:lnTo>
                  <a:lnTo>
                    <a:pt x="209324" y="2212822"/>
                  </a:lnTo>
                  <a:lnTo>
                    <a:pt x="209285" y="2207675"/>
                  </a:lnTo>
                  <a:lnTo>
                    <a:pt x="209235" y="2202529"/>
                  </a:lnTo>
                  <a:lnTo>
                    <a:pt x="209177" y="2197383"/>
                  </a:lnTo>
                  <a:lnTo>
                    <a:pt x="209110" y="2192237"/>
                  </a:lnTo>
                  <a:lnTo>
                    <a:pt x="209037" y="2187091"/>
                  </a:lnTo>
                  <a:lnTo>
                    <a:pt x="208958" y="2181945"/>
                  </a:lnTo>
                  <a:lnTo>
                    <a:pt x="208877" y="2176799"/>
                  </a:lnTo>
                  <a:lnTo>
                    <a:pt x="208793" y="2171653"/>
                  </a:lnTo>
                  <a:lnTo>
                    <a:pt x="208710" y="2166507"/>
                  </a:lnTo>
                  <a:lnTo>
                    <a:pt x="208629" y="2161361"/>
                  </a:lnTo>
                  <a:lnTo>
                    <a:pt x="208550" y="2156215"/>
                  </a:lnTo>
                  <a:lnTo>
                    <a:pt x="208476" y="2151068"/>
                  </a:lnTo>
                  <a:lnTo>
                    <a:pt x="208406" y="2145922"/>
                  </a:lnTo>
                  <a:lnTo>
                    <a:pt x="208341" y="2140776"/>
                  </a:lnTo>
                  <a:lnTo>
                    <a:pt x="208282" y="2135630"/>
                  </a:lnTo>
                  <a:lnTo>
                    <a:pt x="208229" y="2130484"/>
                  </a:lnTo>
                  <a:lnTo>
                    <a:pt x="208181" y="2125338"/>
                  </a:lnTo>
                  <a:lnTo>
                    <a:pt x="208138" y="2120192"/>
                  </a:lnTo>
                  <a:lnTo>
                    <a:pt x="208099" y="2115046"/>
                  </a:lnTo>
                  <a:lnTo>
                    <a:pt x="208062" y="2109900"/>
                  </a:lnTo>
                  <a:lnTo>
                    <a:pt x="208026" y="2104754"/>
                  </a:lnTo>
                  <a:lnTo>
                    <a:pt x="207988" y="2099607"/>
                  </a:lnTo>
                  <a:lnTo>
                    <a:pt x="207946" y="2094461"/>
                  </a:lnTo>
                  <a:lnTo>
                    <a:pt x="207899" y="2089315"/>
                  </a:lnTo>
                  <a:lnTo>
                    <a:pt x="207843" y="2084169"/>
                  </a:lnTo>
                  <a:lnTo>
                    <a:pt x="207776" y="2079023"/>
                  </a:lnTo>
                  <a:lnTo>
                    <a:pt x="207694" y="2073877"/>
                  </a:lnTo>
                  <a:lnTo>
                    <a:pt x="207599" y="2068731"/>
                  </a:lnTo>
                  <a:lnTo>
                    <a:pt x="207487" y="2063585"/>
                  </a:lnTo>
                  <a:lnTo>
                    <a:pt x="207359" y="2058439"/>
                  </a:lnTo>
                  <a:lnTo>
                    <a:pt x="207214" y="2053293"/>
                  </a:lnTo>
                  <a:lnTo>
                    <a:pt x="207054" y="2048146"/>
                  </a:lnTo>
                  <a:lnTo>
                    <a:pt x="206878" y="2043000"/>
                  </a:lnTo>
                  <a:lnTo>
                    <a:pt x="206689" y="2037854"/>
                  </a:lnTo>
                  <a:lnTo>
                    <a:pt x="206488" y="2032708"/>
                  </a:lnTo>
                  <a:lnTo>
                    <a:pt x="206275" y="2027562"/>
                  </a:lnTo>
                  <a:lnTo>
                    <a:pt x="206054" y="2022416"/>
                  </a:lnTo>
                  <a:lnTo>
                    <a:pt x="205827" y="2017270"/>
                  </a:lnTo>
                  <a:lnTo>
                    <a:pt x="205596" y="2012124"/>
                  </a:lnTo>
                  <a:lnTo>
                    <a:pt x="205362" y="2006978"/>
                  </a:lnTo>
                  <a:lnTo>
                    <a:pt x="205126" y="2001832"/>
                  </a:lnTo>
                  <a:lnTo>
                    <a:pt x="204889" y="1996685"/>
                  </a:lnTo>
                  <a:lnTo>
                    <a:pt x="204652" y="1991539"/>
                  </a:lnTo>
                  <a:lnTo>
                    <a:pt x="204415" y="1986393"/>
                  </a:lnTo>
                  <a:lnTo>
                    <a:pt x="204178" y="1981247"/>
                  </a:lnTo>
                  <a:lnTo>
                    <a:pt x="203942" y="1976101"/>
                  </a:lnTo>
                  <a:lnTo>
                    <a:pt x="203706" y="1970955"/>
                  </a:lnTo>
                  <a:lnTo>
                    <a:pt x="203470" y="1965809"/>
                  </a:lnTo>
                  <a:lnTo>
                    <a:pt x="203232" y="1960663"/>
                  </a:lnTo>
                  <a:lnTo>
                    <a:pt x="202992" y="1955517"/>
                  </a:lnTo>
                  <a:lnTo>
                    <a:pt x="202749" y="1950371"/>
                  </a:lnTo>
                  <a:lnTo>
                    <a:pt x="202501" y="1945224"/>
                  </a:lnTo>
                  <a:lnTo>
                    <a:pt x="202246" y="1940078"/>
                  </a:lnTo>
                  <a:lnTo>
                    <a:pt x="201982" y="1934932"/>
                  </a:lnTo>
                  <a:lnTo>
                    <a:pt x="201706" y="1929786"/>
                  </a:lnTo>
                  <a:lnTo>
                    <a:pt x="201416" y="1924640"/>
                  </a:lnTo>
                  <a:lnTo>
                    <a:pt x="201108" y="1919494"/>
                  </a:lnTo>
                  <a:lnTo>
                    <a:pt x="200782" y="1914348"/>
                  </a:lnTo>
                  <a:lnTo>
                    <a:pt x="200435" y="1909202"/>
                  </a:lnTo>
                  <a:lnTo>
                    <a:pt x="200064" y="1904056"/>
                  </a:lnTo>
                  <a:lnTo>
                    <a:pt x="199670" y="1898910"/>
                  </a:lnTo>
                  <a:lnTo>
                    <a:pt x="199252" y="1893764"/>
                  </a:lnTo>
                  <a:lnTo>
                    <a:pt x="198810" y="1888617"/>
                  </a:lnTo>
                  <a:lnTo>
                    <a:pt x="198343" y="1883471"/>
                  </a:lnTo>
                  <a:lnTo>
                    <a:pt x="197856" y="1878325"/>
                  </a:lnTo>
                  <a:lnTo>
                    <a:pt x="197351" y="1873179"/>
                  </a:lnTo>
                  <a:lnTo>
                    <a:pt x="196830" y="1868033"/>
                  </a:lnTo>
                  <a:lnTo>
                    <a:pt x="196296" y="1862887"/>
                  </a:lnTo>
                  <a:lnTo>
                    <a:pt x="195750" y="1857741"/>
                  </a:lnTo>
                  <a:lnTo>
                    <a:pt x="195193" y="1852595"/>
                  </a:lnTo>
                  <a:lnTo>
                    <a:pt x="194625" y="1847449"/>
                  </a:lnTo>
                  <a:lnTo>
                    <a:pt x="194047" y="1842303"/>
                  </a:lnTo>
                  <a:lnTo>
                    <a:pt x="193455" y="1837156"/>
                  </a:lnTo>
                  <a:lnTo>
                    <a:pt x="192850" y="1832010"/>
                  </a:lnTo>
                  <a:lnTo>
                    <a:pt x="192229" y="1826864"/>
                  </a:lnTo>
                  <a:lnTo>
                    <a:pt x="191590" y="1821718"/>
                  </a:lnTo>
                  <a:lnTo>
                    <a:pt x="190933" y="1816572"/>
                  </a:lnTo>
                  <a:lnTo>
                    <a:pt x="190254" y="1811426"/>
                  </a:lnTo>
                  <a:lnTo>
                    <a:pt x="189553" y="1806280"/>
                  </a:lnTo>
                  <a:lnTo>
                    <a:pt x="188829" y="1801134"/>
                  </a:lnTo>
                  <a:lnTo>
                    <a:pt x="188082" y="1795988"/>
                  </a:lnTo>
                  <a:lnTo>
                    <a:pt x="187308" y="1790842"/>
                  </a:lnTo>
                  <a:lnTo>
                    <a:pt x="186510" y="1785695"/>
                  </a:lnTo>
                  <a:lnTo>
                    <a:pt x="185686" y="1780549"/>
                  </a:lnTo>
                  <a:lnTo>
                    <a:pt x="184838" y="1775403"/>
                  </a:lnTo>
                  <a:lnTo>
                    <a:pt x="183963" y="1770257"/>
                  </a:lnTo>
                  <a:lnTo>
                    <a:pt x="183062" y="1765111"/>
                  </a:lnTo>
                  <a:lnTo>
                    <a:pt x="182132" y="1759965"/>
                  </a:lnTo>
                  <a:lnTo>
                    <a:pt x="181171" y="1754819"/>
                  </a:lnTo>
                  <a:lnTo>
                    <a:pt x="180178" y="1749673"/>
                  </a:lnTo>
                  <a:lnTo>
                    <a:pt x="179149" y="1744527"/>
                  </a:lnTo>
                  <a:lnTo>
                    <a:pt x="178079" y="1739381"/>
                  </a:lnTo>
                  <a:lnTo>
                    <a:pt x="176971" y="1734234"/>
                  </a:lnTo>
                  <a:lnTo>
                    <a:pt x="175824" y="1729088"/>
                  </a:lnTo>
                  <a:lnTo>
                    <a:pt x="174638" y="1723942"/>
                  </a:lnTo>
                  <a:lnTo>
                    <a:pt x="173414" y="1718796"/>
                  </a:lnTo>
                  <a:lnTo>
                    <a:pt x="172155" y="1713650"/>
                  </a:lnTo>
                  <a:lnTo>
                    <a:pt x="170863" y="1708504"/>
                  </a:lnTo>
                  <a:lnTo>
                    <a:pt x="169542" y="1703358"/>
                  </a:lnTo>
                  <a:lnTo>
                    <a:pt x="168197" y="1698212"/>
                  </a:lnTo>
                  <a:lnTo>
                    <a:pt x="166832" y="1693066"/>
                  </a:lnTo>
                  <a:lnTo>
                    <a:pt x="165455" y="1687920"/>
                  </a:lnTo>
                  <a:lnTo>
                    <a:pt x="164069" y="1682774"/>
                  </a:lnTo>
                  <a:lnTo>
                    <a:pt x="162681" y="1677627"/>
                  </a:lnTo>
                  <a:lnTo>
                    <a:pt x="161291" y="1672481"/>
                  </a:lnTo>
                  <a:lnTo>
                    <a:pt x="159902" y="1667335"/>
                  </a:lnTo>
                  <a:lnTo>
                    <a:pt x="158513" y="1662189"/>
                  </a:lnTo>
                  <a:lnTo>
                    <a:pt x="157123" y="1657043"/>
                  </a:lnTo>
                  <a:lnTo>
                    <a:pt x="155728" y="1651897"/>
                  </a:lnTo>
                  <a:lnTo>
                    <a:pt x="154321" y="1646751"/>
                  </a:lnTo>
                  <a:lnTo>
                    <a:pt x="152896" y="1641605"/>
                  </a:lnTo>
                  <a:lnTo>
                    <a:pt x="151447" y="1636459"/>
                  </a:lnTo>
                  <a:lnTo>
                    <a:pt x="149966" y="1631313"/>
                  </a:lnTo>
                  <a:lnTo>
                    <a:pt x="148451" y="1626166"/>
                  </a:lnTo>
                  <a:lnTo>
                    <a:pt x="146896" y="1621020"/>
                  </a:lnTo>
                  <a:lnTo>
                    <a:pt x="145300" y="1615874"/>
                  </a:lnTo>
                  <a:lnTo>
                    <a:pt x="143665" y="1610728"/>
                  </a:lnTo>
                  <a:lnTo>
                    <a:pt x="141994" y="1605582"/>
                  </a:lnTo>
                  <a:lnTo>
                    <a:pt x="140292" y="1600436"/>
                  </a:lnTo>
                  <a:lnTo>
                    <a:pt x="138569" y="1595290"/>
                  </a:lnTo>
                  <a:lnTo>
                    <a:pt x="136837" y="1590144"/>
                  </a:lnTo>
                  <a:lnTo>
                    <a:pt x="135108" y="1584998"/>
                  </a:lnTo>
                  <a:lnTo>
                    <a:pt x="133392" y="1579852"/>
                  </a:lnTo>
                  <a:lnTo>
                    <a:pt x="131699" y="1574705"/>
                  </a:lnTo>
                  <a:lnTo>
                    <a:pt x="130035" y="1569559"/>
                  </a:lnTo>
                  <a:lnTo>
                    <a:pt x="128405" y="1564413"/>
                  </a:lnTo>
                  <a:lnTo>
                    <a:pt x="126811" y="1559267"/>
                  </a:lnTo>
                  <a:lnTo>
                    <a:pt x="125249" y="1554121"/>
                  </a:lnTo>
                  <a:lnTo>
                    <a:pt x="123715" y="1548975"/>
                  </a:lnTo>
                  <a:lnTo>
                    <a:pt x="122192" y="1543829"/>
                  </a:lnTo>
                  <a:lnTo>
                    <a:pt x="120664" y="1538683"/>
                  </a:lnTo>
                  <a:lnTo>
                    <a:pt x="119114" y="1533537"/>
                  </a:lnTo>
                  <a:lnTo>
                    <a:pt x="117522" y="1528391"/>
                  </a:lnTo>
                  <a:lnTo>
                    <a:pt x="115870" y="1523244"/>
                  </a:lnTo>
                  <a:lnTo>
                    <a:pt x="114138" y="1518098"/>
                  </a:lnTo>
                  <a:lnTo>
                    <a:pt x="112309" y="1512952"/>
                  </a:lnTo>
                  <a:lnTo>
                    <a:pt x="110369" y="1507806"/>
                  </a:lnTo>
                  <a:lnTo>
                    <a:pt x="108293" y="1502660"/>
                  </a:lnTo>
                  <a:lnTo>
                    <a:pt x="106081" y="1497514"/>
                  </a:lnTo>
                  <a:lnTo>
                    <a:pt x="103737" y="1492368"/>
                  </a:lnTo>
                  <a:lnTo>
                    <a:pt x="101266" y="1487222"/>
                  </a:lnTo>
                  <a:lnTo>
                    <a:pt x="98676" y="1482076"/>
                  </a:lnTo>
                  <a:lnTo>
                    <a:pt x="95978" y="1476930"/>
                  </a:lnTo>
                  <a:lnTo>
                    <a:pt x="93189" y="1471783"/>
                  </a:lnTo>
                  <a:lnTo>
                    <a:pt x="90326" y="1466637"/>
                  </a:lnTo>
                  <a:lnTo>
                    <a:pt x="87407" y="1461491"/>
                  </a:lnTo>
                  <a:lnTo>
                    <a:pt x="84453" y="1456345"/>
                  </a:lnTo>
                  <a:lnTo>
                    <a:pt x="81488" y="1451199"/>
                  </a:lnTo>
                  <a:lnTo>
                    <a:pt x="78533" y="1446053"/>
                  </a:lnTo>
                  <a:lnTo>
                    <a:pt x="75605" y="1440907"/>
                  </a:lnTo>
                  <a:lnTo>
                    <a:pt x="72718" y="1435761"/>
                  </a:lnTo>
                  <a:lnTo>
                    <a:pt x="69885" y="1430615"/>
                  </a:lnTo>
                  <a:lnTo>
                    <a:pt x="67117" y="1425469"/>
                  </a:lnTo>
                  <a:lnTo>
                    <a:pt x="64421" y="1420323"/>
                  </a:lnTo>
                  <a:lnTo>
                    <a:pt x="61802" y="1415176"/>
                  </a:lnTo>
                  <a:lnTo>
                    <a:pt x="59265" y="1410030"/>
                  </a:lnTo>
                  <a:lnTo>
                    <a:pt x="56818" y="1404884"/>
                  </a:lnTo>
                  <a:lnTo>
                    <a:pt x="54450" y="1399738"/>
                  </a:lnTo>
                  <a:lnTo>
                    <a:pt x="52156" y="1394592"/>
                  </a:lnTo>
                  <a:lnTo>
                    <a:pt x="49931" y="1389446"/>
                  </a:lnTo>
                  <a:lnTo>
                    <a:pt x="47767" y="1384300"/>
                  </a:lnTo>
                  <a:lnTo>
                    <a:pt x="45656" y="1379154"/>
                  </a:lnTo>
                  <a:lnTo>
                    <a:pt x="43590" y="1374008"/>
                  </a:lnTo>
                  <a:lnTo>
                    <a:pt x="41558" y="1368862"/>
                  </a:lnTo>
                  <a:lnTo>
                    <a:pt x="39552" y="1363715"/>
                  </a:lnTo>
                  <a:lnTo>
                    <a:pt x="37564" y="1358569"/>
                  </a:lnTo>
                  <a:lnTo>
                    <a:pt x="35582" y="1353423"/>
                  </a:lnTo>
                  <a:lnTo>
                    <a:pt x="33603" y="1348277"/>
                  </a:lnTo>
                  <a:lnTo>
                    <a:pt x="31623" y="1343131"/>
                  </a:lnTo>
                  <a:lnTo>
                    <a:pt x="29642" y="1337985"/>
                  </a:lnTo>
                  <a:lnTo>
                    <a:pt x="27664" y="1332839"/>
                  </a:lnTo>
                  <a:lnTo>
                    <a:pt x="25695" y="1327693"/>
                  </a:lnTo>
                  <a:lnTo>
                    <a:pt x="23746" y="1322547"/>
                  </a:lnTo>
                  <a:lnTo>
                    <a:pt x="21829" y="1317401"/>
                  </a:lnTo>
                  <a:lnTo>
                    <a:pt x="19964" y="1312254"/>
                  </a:lnTo>
                  <a:lnTo>
                    <a:pt x="18173" y="1307108"/>
                  </a:lnTo>
                  <a:lnTo>
                    <a:pt x="16470" y="1301962"/>
                  </a:lnTo>
                  <a:lnTo>
                    <a:pt x="14870" y="1296816"/>
                  </a:lnTo>
                  <a:lnTo>
                    <a:pt x="13389" y="1291670"/>
                  </a:lnTo>
                  <a:lnTo>
                    <a:pt x="12038" y="1286524"/>
                  </a:lnTo>
                  <a:lnTo>
                    <a:pt x="10825" y="1281378"/>
                  </a:lnTo>
                  <a:lnTo>
                    <a:pt x="9753" y="1276232"/>
                  </a:lnTo>
                  <a:lnTo>
                    <a:pt x="8822" y="1271086"/>
                  </a:lnTo>
                  <a:lnTo>
                    <a:pt x="8032" y="1265940"/>
                  </a:lnTo>
                  <a:lnTo>
                    <a:pt x="7381" y="1260793"/>
                  </a:lnTo>
                  <a:lnTo>
                    <a:pt x="6843" y="1255647"/>
                  </a:lnTo>
                  <a:lnTo>
                    <a:pt x="6403" y="1250501"/>
                  </a:lnTo>
                  <a:lnTo>
                    <a:pt x="6046" y="1245355"/>
                  </a:lnTo>
                  <a:lnTo>
                    <a:pt x="5757" y="1240209"/>
                  </a:lnTo>
                  <a:lnTo>
                    <a:pt x="5520" y="1235063"/>
                  </a:lnTo>
                  <a:lnTo>
                    <a:pt x="5318" y="1229917"/>
                  </a:lnTo>
                  <a:lnTo>
                    <a:pt x="5137" y="1224771"/>
                  </a:lnTo>
                  <a:lnTo>
                    <a:pt x="4963" y="1219625"/>
                  </a:lnTo>
                  <a:lnTo>
                    <a:pt x="4777" y="1214479"/>
                  </a:lnTo>
                  <a:lnTo>
                    <a:pt x="4568" y="1209333"/>
                  </a:lnTo>
                  <a:lnTo>
                    <a:pt x="4323" y="1204186"/>
                  </a:lnTo>
                  <a:lnTo>
                    <a:pt x="4034" y="1199040"/>
                  </a:lnTo>
                  <a:lnTo>
                    <a:pt x="3696" y="1193894"/>
                  </a:lnTo>
                  <a:lnTo>
                    <a:pt x="3308" y="1188748"/>
                  </a:lnTo>
                  <a:lnTo>
                    <a:pt x="2871" y="1183602"/>
                  </a:lnTo>
                  <a:lnTo>
                    <a:pt x="2396" y="1178456"/>
                  </a:lnTo>
                  <a:lnTo>
                    <a:pt x="1895" y="1173310"/>
                  </a:lnTo>
                  <a:lnTo>
                    <a:pt x="1391" y="1168164"/>
                  </a:lnTo>
                  <a:lnTo>
                    <a:pt x="917" y="1163018"/>
                  </a:lnTo>
                  <a:lnTo>
                    <a:pt x="506" y="1157872"/>
                  </a:lnTo>
                  <a:lnTo>
                    <a:pt x="193" y="1152725"/>
                  </a:lnTo>
                  <a:lnTo>
                    <a:pt x="13" y="1147579"/>
                  </a:lnTo>
                  <a:lnTo>
                    <a:pt x="0" y="1142433"/>
                  </a:lnTo>
                  <a:lnTo>
                    <a:pt x="185" y="1137287"/>
                  </a:lnTo>
                  <a:lnTo>
                    <a:pt x="596" y="1132141"/>
                  </a:lnTo>
                  <a:lnTo>
                    <a:pt x="1252" y="1126995"/>
                  </a:lnTo>
                  <a:lnTo>
                    <a:pt x="2180" y="1121849"/>
                  </a:lnTo>
                  <a:lnTo>
                    <a:pt x="3397" y="1116703"/>
                  </a:lnTo>
                  <a:lnTo>
                    <a:pt x="4875" y="1111557"/>
                  </a:lnTo>
                  <a:lnTo>
                    <a:pt x="6601" y="1106411"/>
                  </a:lnTo>
                  <a:lnTo>
                    <a:pt x="8559" y="1101264"/>
                  </a:lnTo>
                  <a:lnTo>
                    <a:pt x="10726" y="1096118"/>
                  </a:lnTo>
                  <a:lnTo>
                    <a:pt x="13080" y="1090972"/>
                  </a:lnTo>
                  <a:lnTo>
                    <a:pt x="15595" y="1085826"/>
                  </a:lnTo>
                  <a:lnTo>
                    <a:pt x="18245" y="1080680"/>
                  </a:lnTo>
                  <a:lnTo>
                    <a:pt x="21006" y="1075534"/>
                  </a:lnTo>
                  <a:lnTo>
                    <a:pt x="23863" y="1070388"/>
                  </a:lnTo>
                  <a:lnTo>
                    <a:pt x="26779" y="1065242"/>
                  </a:lnTo>
                  <a:lnTo>
                    <a:pt x="29737" y="1060096"/>
                  </a:lnTo>
                  <a:lnTo>
                    <a:pt x="32718" y="1054950"/>
                  </a:lnTo>
                  <a:lnTo>
                    <a:pt x="35707" y="1049803"/>
                  </a:lnTo>
                  <a:lnTo>
                    <a:pt x="38689" y="1044657"/>
                  </a:lnTo>
                  <a:lnTo>
                    <a:pt x="41651" y="1039511"/>
                  </a:lnTo>
                  <a:lnTo>
                    <a:pt x="44578" y="1034365"/>
                  </a:lnTo>
                  <a:lnTo>
                    <a:pt x="47458" y="1029219"/>
                  </a:lnTo>
                  <a:lnTo>
                    <a:pt x="50275" y="1024073"/>
                  </a:lnTo>
                  <a:lnTo>
                    <a:pt x="53020" y="1018927"/>
                  </a:lnTo>
                  <a:lnTo>
                    <a:pt x="55692" y="1013781"/>
                  </a:lnTo>
                  <a:lnTo>
                    <a:pt x="58290" y="1008635"/>
                  </a:lnTo>
                  <a:lnTo>
                    <a:pt x="60816" y="1003489"/>
                  </a:lnTo>
                  <a:lnTo>
                    <a:pt x="63278" y="998342"/>
                  </a:lnTo>
                  <a:lnTo>
                    <a:pt x="65687" y="993196"/>
                  </a:lnTo>
                  <a:lnTo>
                    <a:pt x="68057" y="988050"/>
                  </a:lnTo>
                  <a:lnTo>
                    <a:pt x="70405" y="982904"/>
                  </a:lnTo>
                  <a:lnTo>
                    <a:pt x="72752" y="977758"/>
                  </a:lnTo>
                  <a:lnTo>
                    <a:pt x="75121" y="972612"/>
                  </a:lnTo>
                  <a:lnTo>
                    <a:pt x="77526" y="967466"/>
                  </a:lnTo>
                  <a:lnTo>
                    <a:pt x="79982" y="962320"/>
                  </a:lnTo>
                  <a:lnTo>
                    <a:pt x="82496" y="957174"/>
                  </a:lnTo>
                  <a:lnTo>
                    <a:pt x="85071" y="952028"/>
                  </a:lnTo>
                  <a:lnTo>
                    <a:pt x="87706" y="946882"/>
                  </a:lnTo>
                  <a:lnTo>
                    <a:pt x="90394" y="941735"/>
                  </a:lnTo>
                  <a:lnTo>
                    <a:pt x="93126" y="936589"/>
                  </a:lnTo>
                  <a:lnTo>
                    <a:pt x="95889" y="931443"/>
                  </a:lnTo>
                  <a:lnTo>
                    <a:pt x="98668" y="926297"/>
                  </a:lnTo>
                  <a:lnTo>
                    <a:pt x="101445" y="921151"/>
                  </a:lnTo>
                  <a:lnTo>
                    <a:pt x="104207" y="916005"/>
                  </a:lnTo>
                  <a:lnTo>
                    <a:pt x="106943" y="910859"/>
                  </a:lnTo>
                  <a:lnTo>
                    <a:pt x="109644" y="905713"/>
                  </a:lnTo>
                  <a:lnTo>
                    <a:pt x="112306" y="900567"/>
                  </a:lnTo>
                  <a:lnTo>
                    <a:pt x="114924" y="895421"/>
                  </a:lnTo>
                  <a:lnTo>
                    <a:pt x="117498" y="890274"/>
                  </a:lnTo>
                  <a:lnTo>
                    <a:pt x="120027" y="885128"/>
                  </a:lnTo>
                  <a:lnTo>
                    <a:pt x="122508" y="879982"/>
                  </a:lnTo>
                  <a:lnTo>
                    <a:pt x="124946" y="874836"/>
                  </a:lnTo>
                  <a:lnTo>
                    <a:pt x="127344" y="869690"/>
                  </a:lnTo>
                  <a:lnTo>
                    <a:pt x="129701" y="864544"/>
                  </a:lnTo>
                  <a:lnTo>
                    <a:pt x="132018" y="859398"/>
                  </a:lnTo>
                  <a:lnTo>
                    <a:pt x="134293" y="854252"/>
                  </a:lnTo>
                  <a:lnTo>
                    <a:pt x="136526" y="849106"/>
                  </a:lnTo>
                  <a:lnTo>
                    <a:pt x="138714" y="843960"/>
                  </a:lnTo>
                  <a:lnTo>
                    <a:pt x="140856" y="838813"/>
                  </a:lnTo>
                  <a:lnTo>
                    <a:pt x="142947" y="833667"/>
                  </a:lnTo>
                  <a:lnTo>
                    <a:pt x="144985" y="828521"/>
                  </a:lnTo>
                  <a:lnTo>
                    <a:pt x="146973" y="823375"/>
                  </a:lnTo>
                  <a:lnTo>
                    <a:pt x="148911" y="818229"/>
                  </a:lnTo>
                  <a:lnTo>
                    <a:pt x="150801" y="813083"/>
                  </a:lnTo>
                  <a:lnTo>
                    <a:pt x="152642" y="807937"/>
                  </a:lnTo>
                  <a:lnTo>
                    <a:pt x="154438" y="802791"/>
                  </a:lnTo>
                  <a:lnTo>
                    <a:pt x="156190" y="797645"/>
                  </a:lnTo>
                  <a:lnTo>
                    <a:pt x="157903" y="792499"/>
                  </a:lnTo>
                  <a:lnTo>
                    <a:pt x="159577" y="787352"/>
                  </a:lnTo>
                  <a:lnTo>
                    <a:pt x="161214" y="782206"/>
                  </a:lnTo>
                  <a:lnTo>
                    <a:pt x="162823" y="777060"/>
                  </a:lnTo>
                  <a:lnTo>
                    <a:pt x="164406" y="771914"/>
                  </a:lnTo>
                  <a:lnTo>
                    <a:pt x="165966" y="766768"/>
                  </a:lnTo>
                  <a:lnTo>
                    <a:pt x="167506" y="761622"/>
                  </a:lnTo>
                  <a:lnTo>
                    <a:pt x="169027" y="756476"/>
                  </a:lnTo>
                  <a:lnTo>
                    <a:pt x="170529" y="751330"/>
                  </a:lnTo>
                  <a:lnTo>
                    <a:pt x="172013" y="746184"/>
                  </a:lnTo>
                  <a:lnTo>
                    <a:pt x="173476" y="741038"/>
                  </a:lnTo>
                  <a:lnTo>
                    <a:pt x="174911" y="735891"/>
                  </a:lnTo>
                  <a:lnTo>
                    <a:pt x="176318" y="730745"/>
                  </a:lnTo>
                  <a:lnTo>
                    <a:pt x="177690" y="725599"/>
                  </a:lnTo>
                  <a:lnTo>
                    <a:pt x="179022" y="720453"/>
                  </a:lnTo>
                  <a:lnTo>
                    <a:pt x="180310" y="715307"/>
                  </a:lnTo>
                  <a:lnTo>
                    <a:pt x="181547" y="710161"/>
                  </a:lnTo>
                  <a:lnTo>
                    <a:pt x="182728" y="705015"/>
                  </a:lnTo>
                  <a:lnTo>
                    <a:pt x="183851" y="699869"/>
                  </a:lnTo>
                  <a:lnTo>
                    <a:pt x="184912" y="694723"/>
                  </a:lnTo>
                  <a:lnTo>
                    <a:pt x="185904" y="689577"/>
                  </a:lnTo>
                  <a:lnTo>
                    <a:pt x="186829" y="684431"/>
                  </a:lnTo>
                  <a:lnTo>
                    <a:pt x="187692" y="679284"/>
                  </a:lnTo>
                  <a:lnTo>
                    <a:pt x="188496" y="674138"/>
                  </a:lnTo>
                  <a:lnTo>
                    <a:pt x="189244" y="668992"/>
                  </a:lnTo>
                  <a:lnTo>
                    <a:pt x="189942" y="663846"/>
                  </a:lnTo>
                  <a:lnTo>
                    <a:pt x="190592" y="658700"/>
                  </a:lnTo>
                  <a:lnTo>
                    <a:pt x="191202" y="653554"/>
                  </a:lnTo>
                  <a:lnTo>
                    <a:pt x="191776" y="648408"/>
                  </a:lnTo>
                  <a:lnTo>
                    <a:pt x="192318" y="643262"/>
                  </a:lnTo>
                  <a:lnTo>
                    <a:pt x="192835" y="638116"/>
                  </a:lnTo>
                  <a:lnTo>
                    <a:pt x="193332" y="632970"/>
                  </a:lnTo>
                  <a:lnTo>
                    <a:pt x="193815" y="627823"/>
                  </a:lnTo>
                  <a:lnTo>
                    <a:pt x="194287" y="622677"/>
                  </a:lnTo>
                  <a:lnTo>
                    <a:pt x="194751" y="617531"/>
                  </a:lnTo>
                  <a:lnTo>
                    <a:pt x="195210" y="612385"/>
                  </a:lnTo>
                  <a:lnTo>
                    <a:pt x="195664" y="607239"/>
                  </a:lnTo>
                  <a:lnTo>
                    <a:pt x="196115" y="602093"/>
                  </a:lnTo>
                  <a:lnTo>
                    <a:pt x="196564" y="596947"/>
                  </a:lnTo>
                  <a:lnTo>
                    <a:pt x="197010" y="591801"/>
                  </a:lnTo>
                  <a:lnTo>
                    <a:pt x="197452" y="586655"/>
                  </a:lnTo>
                  <a:lnTo>
                    <a:pt x="197890" y="581509"/>
                  </a:lnTo>
                  <a:lnTo>
                    <a:pt x="198324" y="576362"/>
                  </a:lnTo>
                  <a:lnTo>
                    <a:pt x="198752" y="571216"/>
                  </a:lnTo>
                  <a:lnTo>
                    <a:pt x="199174" y="566070"/>
                  </a:lnTo>
                  <a:lnTo>
                    <a:pt x="199589" y="560924"/>
                  </a:lnTo>
                  <a:lnTo>
                    <a:pt x="199996" y="555778"/>
                  </a:lnTo>
                  <a:lnTo>
                    <a:pt x="200396" y="550632"/>
                  </a:lnTo>
                  <a:lnTo>
                    <a:pt x="200788" y="545486"/>
                  </a:lnTo>
                  <a:lnTo>
                    <a:pt x="201172" y="540340"/>
                  </a:lnTo>
                  <a:lnTo>
                    <a:pt x="201549" y="535194"/>
                  </a:lnTo>
                  <a:lnTo>
                    <a:pt x="201920" y="530048"/>
                  </a:lnTo>
                  <a:lnTo>
                    <a:pt x="202286" y="524901"/>
                  </a:lnTo>
                  <a:lnTo>
                    <a:pt x="202648" y="519755"/>
                  </a:lnTo>
                  <a:lnTo>
                    <a:pt x="203007" y="514609"/>
                  </a:lnTo>
                  <a:lnTo>
                    <a:pt x="203364" y="509463"/>
                  </a:lnTo>
                  <a:lnTo>
                    <a:pt x="203719" y="504317"/>
                  </a:lnTo>
                  <a:lnTo>
                    <a:pt x="204075" y="499171"/>
                  </a:lnTo>
                  <a:lnTo>
                    <a:pt x="204430" y="494025"/>
                  </a:lnTo>
                  <a:lnTo>
                    <a:pt x="204786" y="488879"/>
                  </a:lnTo>
                  <a:lnTo>
                    <a:pt x="205141" y="483733"/>
                  </a:lnTo>
                  <a:lnTo>
                    <a:pt x="205494" y="478587"/>
                  </a:lnTo>
                  <a:lnTo>
                    <a:pt x="205843" y="473441"/>
                  </a:lnTo>
                  <a:lnTo>
                    <a:pt x="206187" y="468294"/>
                  </a:lnTo>
                  <a:lnTo>
                    <a:pt x="206522" y="463148"/>
                  </a:lnTo>
                  <a:lnTo>
                    <a:pt x="206846" y="458002"/>
                  </a:lnTo>
                  <a:lnTo>
                    <a:pt x="207157" y="452856"/>
                  </a:lnTo>
                  <a:lnTo>
                    <a:pt x="207448" y="447710"/>
                  </a:lnTo>
                  <a:lnTo>
                    <a:pt x="207720" y="442564"/>
                  </a:lnTo>
                  <a:lnTo>
                    <a:pt x="207971" y="437418"/>
                  </a:lnTo>
                  <a:lnTo>
                    <a:pt x="208200" y="432272"/>
                  </a:lnTo>
                  <a:lnTo>
                    <a:pt x="208408" y="427126"/>
                  </a:lnTo>
                  <a:lnTo>
                    <a:pt x="208593" y="421980"/>
                  </a:lnTo>
                  <a:lnTo>
                    <a:pt x="208758" y="416833"/>
                  </a:lnTo>
                  <a:lnTo>
                    <a:pt x="208904" y="411687"/>
                  </a:lnTo>
                  <a:lnTo>
                    <a:pt x="209033" y="406541"/>
                  </a:lnTo>
                  <a:lnTo>
                    <a:pt x="209146" y="401395"/>
                  </a:lnTo>
                  <a:lnTo>
                    <a:pt x="209248" y="396249"/>
                  </a:lnTo>
                  <a:lnTo>
                    <a:pt x="209341" y="391103"/>
                  </a:lnTo>
                  <a:lnTo>
                    <a:pt x="209428" y="385957"/>
                  </a:lnTo>
                  <a:lnTo>
                    <a:pt x="209511" y="380811"/>
                  </a:lnTo>
                  <a:lnTo>
                    <a:pt x="209590" y="375665"/>
                  </a:lnTo>
                  <a:lnTo>
                    <a:pt x="209668" y="370519"/>
                  </a:lnTo>
                  <a:lnTo>
                    <a:pt x="209745" y="365372"/>
                  </a:lnTo>
                  <a:lnTo>
                    <a:pt x="209820" y="360226"/>
                  </a:lnTo>
                  <a:lnTo>
                    <a:pt x="209894" y="355080"/>
                  </a:lnTo>
                  <a:lnTo>
                    <a:pt x="209966" y="349934"/>
                  </a:lnTo>
                  <a:lnTo>
                    <a:pt x="210035" y="344788"/>
                  </a:lnTo>
                  <a:lnTo>
                    <a:pt x="210101" y="339642"/>
                  </a:lnTo>
                  <a:lnTo>
                    <a:pt x="210164" y="334496"/>
                  </a:lnTo>
                  <a:lnTo>
                    <a:pt x="210223" y="329350"/>
                  </a:lnTo>
                  <a:lnTo>
                    <a:pt x="210279" y="324204"/>
                  </a:lnTo>
                  <a:lnTo>
                    <a:pt x="210331" y="319058"/>
                  </a:lnTo>
                  <a:lnTo>
                    <a:pt x="210380" y="313911"/>
                  </a:lnTo>
                  <a:lnTo>
                    <a:pt x="210426" y="308765"/>
                  </a:lnTo>
                  <a:lnTo>
                    <a:pt x="210470" y="303619"/>
                  </a:lnTo>
                  <a:lnTo>
                    <a:pt x="210513" y="298473"/>
                  </a:lnTo>
                  <a:lnTo>
                    <a:pt x="210556" y="293327"/>
                  </a:lnTo>
                  <a:lnTo>
                    <a:pt x="210597" y="288181"/>
                  </a:lnTo>
                  <a:lnTo>
                    <a:pt x="210638" y="283035"/>
                  </a:lnTo>
                  <a:lnTo>
                    <a:pt x="210678" y="277889"/>
                  </a:lnTo>
                  <a:lnTo>
                    <a:pt x="210717" y="272743"/>
                  </a:lnTo>
                  <a:lnTo>
                    <a:pt x="210754" y="267597"/>
                  </a:lnTo>
                  <a:lnTo>
                    <a:pt x="210790" y="262450"/>
                  </a:lnTo>
                  <a:lnTo>
                    <a:pt x="210824" y="257304"/>
                  </a:lnTo>
                  <a:lnTo>
                    <a:pt x="210854" y="252158"/>
                  </a:lnTo>
                  <a:lnTo>
                    <a:pt x="210883" y="247012"/>
                  </a:lnTo>
                  <a:lnTo>
                    <a:pt x="210909" y="241866"/>
                  </a:lnTo>
                  <a:lnTo>
                    <a:pt x="210932" y="236720"/>
                  </a:lnTo>
                  <a:lnTo>
                    <a:pt x="210954" y="231574"/>
                  </a:lnTo>
                  <a:lnTo>
                    <a:pt x="210974" y="226428"/>
                  </a:lnTo>
                  <a:lnTo>
                    <a:pt x="210993" y="221282"/>
                  </a:lnTo>
                  <a:lnTo>
                    <a:pt x="211011" y="216136"/>
                  </a:lnTo>
                  <a:lnTo>
                    <a:pt x="211029" y="210990"/>
                  </a:lnTo>
                  <a:lnTo>
                    <a:pt x="211047" y="205843"/>
                  </a:lnTo>
                  <a:lnTo>
                    <a:pt x="211065" y="200697"/>
                  </a:lnTo>
                  <a:lnTo>
                    <a:pt x="211083" y="195551"/>
                  </a:lnTo>
                  <a:lnTo>
                    <a:pt x="211102" y="190405"/>
                  </a:lnTo>
                  <a:lnTo>
                    <a:pt x="211120" y="185259"/>
                  </a:lnTo>
                  <a:lnTo>
                    <a:pt x="211138" y="180113"/>
                  </a:lnTo>
                  <a:lnTo>
                    <a:pt x="211156" y="174967"/>
                  </a:lnTo>
                  <a:lnTo>
                    <a:pt x="211172" y="169821"/>
                  </a:lnTo>
                  <a:lnTo>
                    <a:pt x="211188" y="164675"/>
                  </a:lnTo>
                  <a:lnTo>
                    <a:pt x="211202" y="159529"/>
                  </a:lnTo>
                  <a:lnTo>
                    <a:pt x="211214" y="154382"/>
                  </a:lnTo>
                  <a:lnTo>
                    <a:pt x="211225" y="149236"/>
                  </a:lnTo>
                  <a:lnTo>
                    <a:pt x="211235" y="144090"/>
                  </a:lnTo>
                  <a:lnTo>
                    <a:pt x="211243" y="138944"/>
                  </a:lnTo>
                  <a:lnTo>
                    <a:pt x="211249" y="133798"/>
                  </a:lnTo>
                  <a:lnTo>
                    <a:pt x="211254" y="128652"/>
                  </a:lnTo>
                  <a:lnTo>
                    <a:pt x="211258" y="123506"/>
                  </a:lnTo>
                  <a:lnTo>
                    <a:pt x="211261" y="118360"/>
                  </a:lnTo>
                  <a:lnTo>
                    <a:pt x="211262" y="113214"/>
                  </a:lnTo>
                  <a:lnTo>
                    <a:pt x="211263" y="108068"/>
                  </a:lnTo>
                  <a:lnTo>
                    <a:pt x="211262" y="102921"/>
                  </a:lnTo>
                  <a:lnTo>
                    <a:pt x="211261" y="97775"/>
                  </a:lnTo>
                  <a:lnTo>
                    <a:pt x="211258" y="92629"/>
                  </a:lnTo>
                  <a:lnTo>
                    <a:pt x="211254" y="87483"/>
                  </a:lnTo>
                  <a:lnTo>
                    <a:pt x="211249" y="82337"/>
                  </a:lnTo>
                  <a:lnTo>
                    <a:pt x="211243" y="77191"/>
                  </a:lnTo>
                  <a:lnTo>
                    <a:pt x="211235" y="72045"/>
                  </a:lnTo>
                  <a:lnTo>
                    <a:pt x="211226" y="66899"/>
                  </a:lnTo>
                  <a:lnTo>
                    <a:pt x="211215" y="61753"/>
                  </a:lnTo>
                  <a:lnTo>
                    <a:pt x="211203" y="56607"/>
                  </a:lnTo>
                  <a:lnTo>
                    <a:pt x="211190" y="51460"/>
                  </a:lnTo>
                  <a:lnTo>
                    <a:pt x="211176" y="46314"/>
                  </a:lnTo>
                  <a:lnTo>
                    <a:pt x="211162" y="41168"/>
                  </a:lnTo>
                  <a:lnTo>
                    <a:pt x="211147" y="36022"/>
                  </a:lnTo>
                  <a:lnTo>
                    <a:pt x="211133" y="30876"/>
                  </a:lnTo>
                  <a:lnTo>
                    <a:pt x="211119" y="25730"/>
                  </a:lnTo>
                  <a:lnTo>
                    <a:pt x="211107" y="20584"/>
                  </a:lnTo>
                  <a:lnTo>
                    <a:pt x="211097" y="15438"/>
                  </a:lnTo>
                  <a:lnTo>
                    <a:pt x="211090" y="10292"/>
                  </a:lnTo>
                  <a:lnTo>
                    <a:pt x="211085" y="5146"/>
                  </a:lnTo>
                  <a:lnTo>
                    <a:pt x="211084" y="0"/>
                  </a:lnTo>
                  <a:lnTo>
                    <a:pt x="211460" y="0"/>
                  </a:lnTo>
                  <a:lnTo>
                    <a:pt x="211459" y="5146"/>
                  </a:lnTo>
                  <a:lnTo>
                    <a:pt x="211454" y="10292"/>
                  </a:lnTo>
                  <a:lnTo>
                    <a:pt x="211447" y="15438"/>
                  </a:lnTo>
                  <a:lnTo>
                    <a:pt x="211437" y="20584"/>
                  </a:lnTo>
                  <a:lnTo>
                    <a:pt x="211425" y="25730"/>
                  </a:lnTo>
                  <a:lnTo>
                    <a:pt x="211411" y="30876"/>
                  </a:lnTo>
                  <a:lnTo>
                    <a:pt x="211397" y="36022"/>
                  </a:lnTo>
                  <a:lnTo>
                    <a:pt x="211382" y="41168"/>
                  </a:lnTo>
                  <a:lnTo>
                    <a:pt x="211368" y="46314"/>
                  </a:lnTo>
                  <a:lnTo>
                    <a:pt x="211354" y="51460"/>
                  </a:lnTo>
                  <a:lnTo>
                    <a:pt x="211341" y="56607"/>
                  </a:lnTo>
                  <a:lnTo>
                    <a:pt x="211329" y="61753"/>
                  </a:lnTo>
                  <a:lnTo>
                    <a:pt x="211318" y="66899"/>
                  </a:lnTo>
                  <a:lnTo>
                    <a:pt x="211309" y="72045"/>
                  </a:lnTo>
                  <a:lnTo>
                    <a:pt x="211301" y="77191"/>
                  </a:lnTo>
                  <a:lnTo>
                    <a:pt x="211295" y="82337"/>
                  </a:lnTo>
                  <a:lnTo>
                    <a:pt x="211290" y="87483"/>
                  </a:lnTo>
                  <a:lnTo>
                    <a:pt x="211286" y="92629"/>
                  </a:lnTo>
                  <a:lnTo>
                    <a:pt x="211284" y="97775"/>
                  </a:lnTo>
                  <a:lnTo>
                    <a:pt x="211282" y="102921"/>
                  </a:lnTo>
                  <a:lnTo>
                    <a:pt x="211281" y="108068"/>
                  </a:lnTo>
                  <a:lnTo>
                    <a:pt x="211282" y="113214"/>
                  </a:lnTo>
                  <a:lnTo>
                    <a:pt x="211283" y="118360"/>
                  </a:lnTo>
                  <a:lnTo>
                    <a:pt x="211286" y="123506"/>
                  </a:lnTo>
                  <a:lnTo>
                    <a:pt x="211290" y="128652"/>
                  </a:lnTo>
                  <a:lnTo>
                    <a:pt x="211295" y="133798"/>
                  </a:lnTo>
                  <a:lnTo>
                    <a:pt x="211302" y="138944"/>
                  </a:lnTo>
                  <a:lnTo>
                    <a:pt x="211309" y="144090"/>
                  </a:lnTo>
                  <a:lnTo>
                    <a:pt x="211319" y="149236"/>
                  </a:lnTo>
                  <a:lnTo>
                    <a:pt x="211330" y="154382"/>
                  </a:lnTo>
                  <a:lnTo>
                    <a:pt x="211342" y="159529"/>
                  </a:lnTo>
                  <a:lnTo>
                    <a:pt x="211356" y="164675"/>
                  </a:lnTo>
                  <a:lnTo>
                    <a:pt x="211372" y="169821"/>
                  </a:lnTo>
                  <a:lnTo>
                    <a:pt x="211389" y="174967"/>
                  </a:lnTo>
                  <a:lnTo>
                    <a:pt x="211406" y="180113"/>
                  </a:lnTo>
                  <a:lnTo>
                    <a:pt x="211424" y="185259"/>
                  </a:lnTo>
                  <a:lnTo>
                    <a:pt x="211442" y="190405"/>
                  </a:lnTo>
                  <a:lnTo>
                    <a:pt x="211461" y="195551"/>
                  </a:lnTo>
                  <a:lnTo>
                    <a:pt x="211479" y="200697"/>
                  </a:lnTo>
                  <a:lnTo>
                    <a:pt x="211497" y="205843"/>
                  </a:lnTo>
                  <a:lnTo>
                    <a:pt x="211515" y="210990"/>
                  </a:lnTo>
                  <a:lnTo>
                    <a:pt x="211533" y="216136"/>
                  </a:lnTo>
                  <a:lnTo>
                    <a:pt x="211551" y="221282"/>
                  </a:lnTo>
                  <a:lnTo>
                    <a:pt x="211570" y="226428"/>
                  </a:lnTo>
                  <a:lnTo>
                    <a:pt x="211590" y="231574"/>
                  </a:lnTo>
                  <a:lnTo>
                    <a:pt x="211612" y="236720"/>
                  </a:lnTo>
                  <a:lnTo>
                    <a:pt x="211635" y="241866"/>
                  </a:lnTo>
                  <a:lnTo>
                    <a:pt x="211661" y="247012"/>
                  </a:lnTo>
                  <a:lnTo>
                    <a:pt x="211690" y="252158"/>
                  </a:lnTo>
                  <a:lnTo>
                    <a:pt x="211721" y="257304"/>
                  </a:lnTo>
                  <a:lnTo>
                    <a:pt x="211754" y="262450"/>
                  </a:lnTo>
                  <a:lnTo>
                    <a:pt x="211790" y="267597"/>
                  </a:lnTo>
                  <a:lnTo>
                    <a:pt x="211827" y="272743"/>
                  </a:lnTo>
                  <a:lnTo>
                    <a:pt x="211866" y="277889"/>
                  </a:lnTo>
                  <a:lnTo>
                    <a:pt x="211906" y="283035"/>
                  </a:lnTo>
                  <a:lnTo>
                    <a:pt x="211947" y="288181"/>
                  </a:lnTo>
                  <a:lnTo>
                    <a:pt x="211989" y="293327"/>
                  </a:lnTo>
                  <a:lnTo>
                    <a:pt x="212031" y="298473"/>
                  </a:lnTo>
                  <a:lnTo>
                    <a:pt x="212074" y="303619"/>
                  </a:lnTo>
                  <a:lnTo>
                    <a:pt x="212118" y="308765"/>
                  </a:lnTo>
                  <a:lnTo>
                    <a:pt x="212164" y="313911"/>
                  </a:lnTo>
                  <a:lnTo>
                    <a:pt x="212213" y="319058"/>
                  </a:lnTo>
                  <a:lnTo>
                    <a:pt x="212266" y="324204"/>
                  </a:lnTo>
                  <a:lnTo>
                    <a:pt x="212321" y="329350"/>
                  </a:lnTo>
                  <a:lnTo>
                    <a:pt x="212380" y="334496"/>
                  </a:lnTo>
                  <a:lnTo>
                    <a:pt x="212443" y="339642"/>
                  </a:lnTo>
                  <a:lnTo>
                    <a:pt x="212509" y="344788"/>
                  </a:lnTo>
                  <a:lnTo>
                    <a:pt x="212578" y="349934"/>
                  </a:lnTo>
                  <a:lnTo>
                    <a:pt x="212650" y="355080"/>
                  </a:lnTo>
                  <a:lnTo>
                    <a:pt x="212724" y="360226"/>
                  </a:lnTo>
                  <a:lnTo>
                    <a:pt x="212799" y="365372"/>
                  </a:lnTo>
                  <a:lnTo>
                    <a:pt x="212876" y="370519"/>
                  </a:lnTo>
                  <a:lnTo>
                    <a:pt x="212954" y="375665"/>
                  </a:lnTo>
                  <a:lnTo>
                    <a:pt x="213033" y="380811"/>
                  </a:lnTo>
                  <a:lnTo>
                    <a:pt x="213116" y="385957"/>
                  </a:lnTo>
                  <a:lnTo>
                    <a:pt x="213203" y="391103"/>
                  </a:lnTo>
                  <a:lnTo>
                    <a:pt x="213296" y="396249"/>
                  </a:lnTo>
                  <a:lnTo>
                    <a:pt x="213398" y="401395"/>
                  </a:lnTo>
                  <a:lnTo>
                    <a:pt x="213511" y="406541"/>
                  </a:lnTo>
                  <a:lnTo>
                    <a:pt x="213640" y="411687"/>
                  </a:lnTo>
                  <a:lnTo>
                    <a:pt x="213786" y="416833"/>
                  </a:lnTo>
                  <a:lnTo>
                    <a:pt x="213951" y="421980"/>
                  </a:lnTo>
                  <a:lnTo>
                    <a:pt x="214137" y="427126"/>
                  </a:lnTo>
                  <a:lnTo>
                    <a:pt x="214344" y="432272"/>
                  </a:lnTo>
                  <a:lnTo>
                    <a:pt x="214573" y="437418"/>
                  </a:lnTo>
                  <a:lnTo>
                    <a:pt x="214824" y="442564"/>
                  </a:lnTo>
                  <a:lnTo>
                    <a:pt x="215096" y="447710"/>
                  </a:lnTo>
                  <a:lnTo>
                    <a:pt x="215387" y="452856"/>
                  </a:lnTo>
                  <a:lnTo>
                    <a:pt x="215698" y="458002"/>
                  </a:lnTo>
                  <a:lnTo>
                    <a:pt x="216022" y="463148"/>
                  </a:lnTo>
                  <a:lnTo>
                    <a:pt x="216357" y="468294"/>
                  </a:lnTo>
                  <a:lnTo>
                    <a:pt x="216701" y="473441"/>
                  </a:lnTo>
                  <a:lnTo>
                    <a:pt x="217050" y="478587"/>
                  </a:lnTo>
                  <a:lnTo>
                    <a:pt x="217403" y="483733"/>
                  </a:lnTo>
                  <a:lnTo>
                    <a:pt x="217758" y="488879"/>
                  </a:lnTo>
                  <a:lnTo>
                    <a:pt x="218114" y="494025"/>
                  </a:lnTo>
                  <a:lnTo>
                    <a:pt x="218470" y="499171"/>
                  </a:lnTo>
                  <a:lnTo>
                    <a:pt x="218825" y="504317"/>
                  </a:lnTo>
                  <a:lnTo>
                    <a:pt x="219181" y="509463"/>
                  </a:lnTo>
                  <a:lnTo>
                    <a:pt x="219537" y="514609"/>
                  </a:lnTo>
                  <a:lnTo>
                    <a:pt x="219896" y="519755"/>
                  </a:lnTo>
                  <a:lnTo>
                    <a:pt x="220258" y="524901"/>
                  </a:lnTo>
                  <a:lnTo>
                    <a:pt x="220624" y="530048"/>
                  </a:lnTo>
                  <a:lnTo>
                    <a:pt x="220995" y="535194"/>
                  </a:lnTo>
                  <a:lnTo>
                    <a:pt x="221372" y="540340"/>
                  </a:lnTo>
                  <a:lnTo>
                    <a:pt x="221756" y="545486"/>
                  </a:lnTo>
                  <a:lnTo>
                    <a:pt x="222148" y="550632"/>
                  </a:lnTo>
                  <a:lnTo>
                    <a:pt x="222548" y="555778"/>
                  </a:lnTo>
                  <a:lnTo>
                    <a:pt x="222955" y="560924"/>
                  </a:lnTo>
                  <a:lnTo>
                    <a:pt x="223370" y="566070"/>
                  </a:lnTo>
                  <a:lnTo>
                    <a:pt x="223792" y="571216"/>
                  </a:lnTo>
                  <a:lnTo>
                    <a:pt x="224220" y="576362"/>
                  </a:lnTo>
                  <a:lnTo>
                    <a:pt x="224654" y="581509"/>
                  </a:lnTo>
                  <a:lnTo>
                    <a:pt x="225092" y="586655"/>
                  </a:lnTo>
                  <a:lnTo>
                    <a:pt x="225535" y="591801"/>
                  </a:lnTo>
                  <a:lnTo>
                    <a:pt x="225980" y="596947"/>
                  </a:lnTo>
                  <a:lnTo>
                    <a:pt x="226429" y="602093"/>
                  </a:lnTo>
                  <a:lnTo>
                    <a:pt x="226880" y="607239"/>
                  </a:lnTo>
                  <a:lnTo>
                    <a:pt x="227335" y="612385"/>
                  </a:lnTo>
                  <a:lnTo>
                    <a:pt x="227793" y="617531"/>
                  </a:lnTo>
                  <a:lnTo>
                    <a:pt x="228257" y="622677"/>
                  </a:lnTo>
                  <a:lnTo>
                    <a:pt x="228729" y="627823"/>
                  </a:lnTo>
                  <a:lnTo>
                    <a:pt x="229212" y="632970"/>
                  </a:lnTo>
                  <a:lnTo>
                    <a:pt x="229709" y="638116"/>
                  </a:lnTo>
                  <a:lnTo>
                    <a:pt x="230226" y="643262"/>
                  </a:lnTo>
                  <a:lnTo>
                    <a:pt x="230768" y="648408"/>
                  </a:lnTo>
                  <a:lnTo>
                    <a:pt x="231342" y="653554"/>
                  </a:lnTo>
                  <a:lnTo>
                    <a:pt x="231952" y="658700"/>
                  </a:lnTo>
                  <a:lnTo>
                    <a:pt x="232603" y="663846"/>
                  </a:lnTo>
                  <a:lnTo>
                    <a:pt x="233300" y="668992"/>
                  </a:lnTo>
                  <a:lnTo>
                    <a:pt x="234048" y="674138"/>
                  </a:lnTo>
                  <a:lnTo>
                    <a:pt x="234852" y="679284"/>
                  </a:lnTo>
                  <a:lnTo>
                    <a:pt x="235715" y="684431"/>
                  </a:lnTo>
                  <a:lnTo>
                    <a:pt x="236640" y="689577"/>
                  </a:lnTo>
                  <a:lnTo>
                    <a:pt x="237632" y="694723"/>
                  </a:lnTo>
                  <a:lnTo>
                    <a:pt x="238693" y="699869"/>
                  </a:lnTo>
                  <a:lnTo>
                    <a:pt x="239816" y="705015"/>
                  </a:lnTo>
                  <a:lnTo>
                    <a:pt x="240997" y="710161"/>
                  </a:lnTo>
                  <a:lnTo>
                    <a:pt x="242234" y="715307"/>
                  </a:lnTo>
                  <a:lnTo>
                    <a:pt x="243522" y="720453"/>
                  </a:lnTo>
                  <a:lnTo>
                    <a:pt x="244854" y="725599"/>
                  </a:lnTo>
                  <a:lnTo>
                    <a:pt x="246226" y="730745"/>
                  </a:lnTo>
                  <a:lnTo>
                    <a:pt x="247633" y="735891"/>
                  </a:lnTo>
                  <a:lnTo>
                    <a:pt x="249069" y="741038"/>
                  </a:lnTo>
                  <a:lnTo>
                    <a:pt x="250531" y="746184"/>
                  </a:lnTo>
                  <a:lnTo>
                    <a:pt x="252015" y="751330"/>
                  </a:lnTo>
                  <a:lnTo>
                    <a:pt x="253517" y="756476"/>
                  </a:lnTo>
                  <a:lnTo>
                    <a:pt x="255038" y="761622"/>
                  </a:lnTo>
                  <a:lnTo>
                    <a:pt x="256578" y="766768"/>
                  </a:lnTo>
                  <a:lnTo>
                    <a:pt x="258138" y="771914"/>
                  </a:lnTo>
                  <a:lnTo>
                    <a:pt x="259721" y="777060"/>
                  </a:lnTo>
                  <a:lnTo>
                    <a:pt x="261330" y="782206"/>
                  </a:lnTo>
                  <a:lnTo>
                    <a:pt x="262967" y="787352"/>
                  </a:lnTo>
                  <a:lnTo>
                    <a:pt x="264641" y="792499"/>
                  </a:lnTo>
                  <a:lnTo>
                    <a:pt x="266354" y="797645"/>
                  </a:lnTo>
                  <a:lnTo>
                    <a:pt x="268106" y="802791"/>
                  </a:lnTo>
                  <a:lnTo>
                    <a:pt x="269902" y="807937"/>
                  </a:lnTo>
                  <a:lnTo>
                    <a:pt x="271744" y="813083"/>
                  </a:lnTo>
                  <a:lnTo>
                    <a:pt x="273633" y="818229"/>
                  </a:lnTo>
                  <a:lnTo>
                    <a:pt x="275571" y="823375"/>
                  </a:lnTo>
                  <a:lnTo>
                    <a:pt x="277559" y="828521"/>
                  </a:lnTo>
                  <a:lnTo>
                    <a:pt x="279597" y="833667"/>
                  </a:lnTo>
                  <a:lnTo>
                    <a:pt x="281688" y="838813"/>
                  </a:lnTo>
                  <a:lnTo>
                    <a:pt x="283830" y="843960"/>
                  </a:lnTo>
                  <a:lnTo>
                    <a:pt x="286018" y="849106"/>
                  </a:lnTo>
                  <a:lnTo>
                    <a:pt x="288251" y="854252"/>
                  </a:lnTo>
                  <a:lnTo>
                    <a:pt x="290526" y="859398"/>
                  </a:lnTo>
                  <a:lnTo>
                    <a:pt x="292843" y="864544"/>
                  </a:lnTo>
                  <a:lnTo>
                    <a:pt x="295201" y="869690"/>
                  </a:lnTo>
                  <a:lnTo>
                    <a:pt x="297598" y="874836"/>
                  </a:lnTo>
                  <a:lnTo>
                    <a:pt x="300036" y="879982"/>
                  </a:lnTo>
                  <a:lnTo>
                    <a:pt x="302517" y="885128"/>
                  </a:lnTo>
                  <a:lnTo>
                    <a:pt x="305046" y="890274"/>
                  </a:lnTo>
                  <a:lnTo>
                    <a:pt x="307620" y="895421"/>
                  </a:lnTo>
                  <a:lnTo>
                    <a:pt x="310238" y="900567"/>
                  </a:lnTo>
                  <a:lnTo>
                    <a:pt x="312900" y="905713"/>
                  </a:lnTo>
                  <a:lnTo>
                    <a:pt x="315602" y="910859"/>
                  </a:lnTo>
                  <a:lnTo>
                    <a:pt x="318337" y="916005"/>
                  </a:lnTo>
                  <a:lnTo>
                    <a:pt x="321099" y="921151"/>
                  </a:lnTo>
                  <a:lnTo>
                    <a:pt x="323876" y="926297"/>
                  </a:lnTo>
                  <a:lnTo>
                    <a:pt x="326655" y="931443"/>
                  </a:lnTo>
                  <a:lnTo>
                    <a:pt x="329418" y="936589"/>
                  </a:lnTo>
                  <a:lnTo>
                    <a:pt x="332150" y="941735"/>
                  </a:lnTo>
                  <a:lnTo>
                    <a:pt x="334838" y="946882"/>
                  </a:lnTo>
                  <a:lnTo>
                    <a:pt x="337473" y="952028"/>
                  </a:lnTo>
                  <a:lnTo>
                    <a:pt x="340048" y="957174"/>
                  </a:lnTo>
                  <a:lnTo>
                    <a:pt x="342562" y="962320"/>
                  </a:lnTo>
                  <a:lnTo>
                    <a:pt x="345018" y="967466"/>
                  </a:lnTo>
                  <a:lnTo>
                    <a:pt x="347424" y="972612"/>
                  </a:lnTo>
                  <a:lnTo>
                    <a:pt x="349792" y="977758"/>
                  </a:lnTo>
                  <a:lnTo>
                    <a:pt x="352139" y="982904"/>
                  </a:lnTo>
                  <a:lnTo>
                    <a:pt x="354487" y="988050"/>
                  </a:lnTo>
                  <a:lnTo>
                    <a:pt x="356857" y="993196"/>
                  </a:lnTo>
                  <a:lnTo>
                    <a:pt x="359266" y="998342"/>
                  </a:lnTo>
                  <a:lnTo>
                    <a:pt x="361728" y="1003489"/>
                  </a:lnTo>
                  <a:lnTo>
                    <a:pt x="364254" y="1008635"/>
                  </a:lnTo>
                  <a:lnTo>
                    <a:pt x="366852" y="1013781"/>
                  </a:lnTo>
                  <a:lnTo>
                    <a:pt x="369524" y="1018927"/>
                  </a:lnTo>
                  <a:lnTo>
                    <a:pt x="372269" y="1024073"/>
                  </a:lnTo>
                  <a:lnTo>
                    <a:pt x="375086" y="1029219"/>
                  </a:lnTo>
                  <a:lnTo>
                    <a:pt x="377966" y="1034365"/>
                  </a:lnTo>
                  <a:lnTo>
                    <a:pt x="380893" y="1039511"/>
                  </a:lnTo>
                  <a:lnTo>
                    <a:pt x="383855" y="1044657"/>
                  </a:lnTo>
                  <a:lnTo>
                    <a:pt x="386837" y="1049803"/>
                  </a:lnTo>
                  <a:lnTo>
                    <a:pt x="389826" y="1054950"/>
                  </a:lnTo>
                  <a:lnTo>
                    <a:pt x="392808" y="1060096"/>
                  </a:lnTo>
                  <a:lnTo>
                    <a:pt x="395765" y="1065242"/>
                  </a:lnTo>
                  <a:lnTo>
                    <a:pt x="398681" y="1070388"/>
                  </a:lnTo>
                  <a:lnTo>
                    <a:pt x="401538" y="1075534"/>
                  </a:lnTo>
                  <a:lnTo>
                    <a:pt x="404299" y="1080680"/>
                  </a:lnTo>
                  <a:lnTo>
                    <a:pt x="406949" y="1085826"/>
                  </a:lnTo>
                  <a:lnTo>
                    <a:pt x="409464" y="1090972"/>
                  </a:lnTo>
                  <a:lnTo>
                    <a:pt x="411818" y="1096118"/>
                  </a:lnTo>
                  <a:lnTo>
                    <a:pt x="413986" y="1101264"/>
                  </a:lnTo>
                  <a:lnTo>
                    <a:pt x="415943" y="1106411"/>
                  </a:lnTo>
                  <a:lnTo>
                    <a:pt x="417669" y="1111557"/>
                  </a:lnTo>
                  <a:lnTo>
                    <a:pt x="419147" y="1116703"/>
                  </a:lnTo>
                  <a:lnTo>
                    <a:pt x="420364" y="1121849"/>
                  </a:lnTo>
                  <a:lnTo>
                    <a:pt x="421292" y="1126995"/>
                  </a:lnTo>
                  <a:lnTo>
                    <a:pt x="421948" y="1132141"/>
                  </a:lnTo>
                  <a:lnTo>
                    <a:pt x="422359" y="1137287"/>
                  </a:lnTo>
                  <a:lnTo>
                    <a:pt x="422545" y="1142433"/>
                  </a:lnTo>
                  <a:lnTo>
                    <a:pt x="422532" y="1147579"/>
                  </a:lnTo>
                  <a:lnTo>
                    <a:pt x="422351" y="1152725"/>
                  </a:lnTo>
                  <a:lnTo>
                    <a:pt x="422038" y="1157872"/>
                  </a:lnTo>
                  <a:lnTo>
                    <a:pt x="421627" y="1163018"/>
                  </a:lnTo>
                  <a:lnTo>
                    <a:pt x="421153" y="1168164"/>
                  </a:lnTo>
                  <a:lnTo>
                    <a:pt x="420649" y="1173310"/>
                  </a:lnTo>
                  <a:lnTo>
                    <a:pt x="420148" y="1178456"/>
                  </a:lnTo>
                  <a:lnTo>
                    <a:pt x="419673" y="1183602"/>
                  </a:lnTo>
                  <a:lnTo>
                    <a:pt x="419236" y="1188748"/>
                  </a:lnTo>
                  <a:lnTo>
                    <a:pt x="418848" y="1193894"/>
                  </a:lnTo>
                  <a:lnTo>
                    <a:pt x="418510" y="1199040"/>
                  </a:lnTo>
                  <a:lnTo>
                    <a:pt x="418221" y="1204186"/>
                  </a:lnTo>
                  <a:lnTo>
                    <a:pt x="417976" y="1209333"/>
                  </a:lnTo>
                  <a:lnTo>
                    <a:pt x="417767" y="1214479"/>
                  </a:lnTo>
                  <a:lnTo>
                    <a:pt x="417581" y="1219625"/>
                  </a:lnTo>
                  <a:lnTo>
                    <a:pt x="417407" y="1224771"/>
                  </a:lnTo>
                  <a:lnTo>
                    <a:pt x="417226" y="1229917"/>
                  </a:lnTo>
                  <a:lnTo>
                    <a:pt x="417024" y="1235063"/>
                  </a:lnTo>
                  <a:lnTo>
                    <a:pt x="416787" y="1240209"/>
                  </a:lnTo>
                  <a:lnTo>
                    <a:pt x="416498" y="1245355"/>
                  </a:lnTo>
                  <a:lnTo>
                    <a:pt x="416141" y="1250501"/>
                  </a:lnTo>
                  <a:lnTo>
                    <a:pt x="415701" y="1255647"/>
                  </a:lnTo>
                  <a:lnTo>
                    <a:pt x="415163" y="1260793"/>
                  </a:lnTo>
                  <a:lnTo>
                    <a:pt x="414512" y="1265940"/>
                  </a:lnTo>
                  <a:lnTo>
                    <a:pt x="413722" y="1271086"/>
                  </a:lnTo>
                  <a:lnTo>
                    <a:pt x="412791" y="1276232"/>
                  </a:lnTo>
                  <a:lnTo>
                    <a:pt x="411719" y="1281378"/>
                  </a:lnTo>
                  <a:lnTo>
                    <a:pt x="410506" y="1286524"/>
                  </a:lnTo>
                  <a:lnTo>
                    <a:pt x="409155" y="1291670"/>
                  </a:lnTo>
                  <a:lnTo>
                    <a:pt x="407674" y="1296816"/>
                  </a:lnTo>
                  <a:lnTo>
                    <a:pt x="406075" y="1301962"/>
                  </a:lnTo>
                  <a:lnTo>
                    <a:pt x="404371" y="1307108"/>
                  </a:lnTo>
                  <a:lnTo>
                    <a:pt x="402580" y="1312254"/>
                  </a:lnTo>
                  <a:lnTo>
                    <a:pt x="400715" y="1317401"/>
                  </a:lnTo>
                  <a:lnTo>
                    <a:pt x="398798" y="1322547"/>
                  </a:lnTo>
                  <a:lnTo>
                    <a:pt x="396849" y="1327693"/>
                  </a:lnTo>
                  <a:lnTo>
                    <a:pt x="394880" y="1332839"/>
                  </a:lnTo>
                  <a:lnTo>
                    <a:pt x="392902" y="1337985"/>
                  </a:lnTo>
                  <a:lnTo>
                    <a:pt x="390921" y="1343131"/>
                  </a:lnTo>
                  <a:lnTo>
                    <a:pt x="388941" y="1348277"/>
                  </a:lnTo>
                  <a:lnTo>
                    <a:pt x="386962" y="1353423"/>
                  </a:lnTo>
                  <a:lnTo>
                    <a:pt x="384981" y="1358569"/>
                  </a:lnTo>
                  <a:lnTo>
                    <a:pt x="382992" y="1363715"/>
                  </a:lnTo>
                  <a:lnTo>
                    <a:pt x="380986" y="1368862"/>
                  </a:lnTo>
                  <a:lnTo>
                    <a:pt x="378955" y="1374008"/>
                  </a:lnTo>
                  <a:lnTo>
                    <a:pt x="376888" y="1379154"/>
                  </a:lnTo>
                  <a:lnTo>
                    <a:pt x="374777" y="1384300"/>
                  </a:lnTo>
                  <a:lnTo>
                    <a:pt x="372613" y="1389446"/>
                  </a:lnTo>
                  <a:lnTo>
                    <a:pt x="370388" y="1394592"/>
                  </a:lnTo>
                  <a:lnTo>
                    <a:pt x="368094" y="1399738"/>
                  </a:lnTo>
                  <a:lnTo>
                    <a:pt x="365726" y="1404884"/>
                  </a:lnTo>
                  <a:lnTo>
                    <a:pt x="363279" y="1410030"/>
                  </a:lnTo>
                  <a:lnTo>
                    <a:pt x="360742" y="1415176"/>
                  </a:lnTo>
                  <a:lnTo>
                    <a:pt x="358123" y="1420323"/>
                  </a:lnTo>
                  <a:lnTo>
                    <a:pt x="355427" y="1425469"/>
                  </a:lnTo>
                  <a:lnTo>
                    <a:pt x="352659" y="1430615"/>
                  </a:lnTo>
                  <a:lnTo>
                    <a:pt x="349826" y="1435761"/>
                  </a:lnTo>
                  <a:lnTo>
                    <a:pt x="346939" y="1440907"/>
                  </a:lnTo>
                  <a:lnTo>
                    <a:pt x="344011" y="1446053"/>
                  </a:lnTo>
                  <a:lnTo>
                    <a:pt x="341056" y="1451199"/>
                  </a:lnTo>
                  <a:lnTo>
                    <a:pt x="338091" y="1456345"/>
                  </a:lnTo>
                  <a:lnTo>
                    <a:pt x="335137" y="1461491"/>
                  </a:lnTo>
                  <a:lnTo>
                    <a:pt x="332219" y="1466637"/>
                  </a:lnTo>
                  <a:lnTo>
                    <a:pt x="329355" y="1471783"/>
                  </a:lnTo>
                  <a:lnTo>
                    <a:pt x="326566" y="1476930"/>
                  </a:lnTo>
                  <a:lnTo>
                    <a:pt x="323869" y="1482076"/>
                  </a:lnTo>
                  <a:lnTo>
                    <a:pt x="321278" y="1487222"/>
                  </a:lnTo>
                  <a:lnTo>
                    <a:pt x="318807" y="1492368"/>
                  </a:lnTo>
                  <a:lnTo>
                    <a:pt x="316463" y="1497514"/>
                  </a:lnTo>
                  <a:lnTo>
                    <a:pt x="314251" y="1502660"/>
                  </a:lnTo>
                  <a:lnTo>
                    <a:pt x="312175" y="1507806"/>
                  </a:lnTo>
                  <a:lnTo>
                    <a:pt x="310235" y="1512952"/>
                  </a:lnTo>
                  <a:lnTo>
                    <a:pt x="308406" y="1518098"/>
                  </a:lnTo>
                  <a:lnTo>
                    <a:pt x="306674" y="1523244"/>
                  </a:lnTo>
                  <a:lnTo>
                    <a:pt x="305022" y="1528391"/>
                  </a:lnTo>
                  <a:lnTo>
                    <a:pt x="303430" y="1533537"/>
                  </a:lnTo>
                  <a:lnTo>
                    <a:pt x="301880" y="1538683"/>
                  </a:lnTo>
                  <a:lnTo>
                    <a:pt x="300352" y="1543829"/>
                  </a:lnTo>
                  <a:lnTo>
                    <a:pt x="298829" y="1548975"/>
                  </a:lnTo>
                  <a:lnTo>
                    <a:pt x="297295" y="1554121"/>
                  </a:lnTo>
                  <a:lnTo>
                    <a:pt x="295733" y="1559267"/>
                  </a:lnTo>
                  <a:lnTo>
                    <a:pt x="294139" y="1564413"/>
                  </a:lnTo>
                  <a:lnTo>
                    <a:pt x="292509" y="1569559"/>
                  </a:lnTo>
                  <a:lnTo>
                    <a:pt x="290846" y="1574705"/>
                  </a:lnTo>
                  <a:lnTo>
                    <a:pt x="289152" y="1579852"/>
                  </a:lnTo>
                  <a:lnTo>
                    <a:pt x="287436" y="1584998"/>
                  </a:lnTo>
                  <a:lnTo>
                    <a:pt x="285707" y="1590144"/>
                  </a:lnTo>
                  <a:lnTo>
                    <a:pt x="283975" y="1595290"/>
                  </a:lnTo>
                  <a:lnTo>
                    <a:pt x="282252" y="1600436"/>
                  </a:lnTo>
                  <a:lnTo>
                    <a:pt x="280550" y="1605582"/>
                  </a:lnTo>
                  <a:lnTo>
                    <a:pt x="278879" y="1610728"/>
                  </a:lnTo>
                  <a:lnTo>
                    <a:pt x="277244" y="1615874"/>
                  </a:lnTo>
                  <a:lnTo>
                    <a:pt x="275648" y="1621020"/>
                  </a:lnTo>
                  <a:lnTo>
                    <a:pt x="274093" y="1626166"/>
                  </a:lnTo>
                  <a:lnTo>
                    <a:pt x="272578" y="1631313"/>
                  </a:lnTo>
                  <a:lnTo>
                    <a:pt x="271097" y="1636459"/>
                  </a:lnTo>
                  <a:lnTo>
                    <a:pt x="269648" y="1641605"/>
                  </a:lnTo>
                  <a:lnTo>
                    <a:pt x="268223" y="1646751"/>
                  </a:lnTo>
                  <a:lnTo>
                    <a:pt x="266816" y="1651897"/>
                  </a:lnTo>
                  <a:lnTo>
                    <a:pt x="265421" y="1657043"/>
                  </a:lnTo>
                  <a:lnTo>
                    <a:pt x="264031" y="1662189"/>
                  </a:lnTo>
                  <a:lnTo>
                    <a:pt x="262642" y="1667335"/>
                  </a:lnTo>
                  <a:lnTo>
                    <a:pt x="261253" y="1672481"/>
                  </a:lnTo>
                  <a:lnTo>
                    <a:pt x="259864" y="1677627"/>
                  </a:lnTo>
                  <a:lnTo>
                    <a:pt x="258475" y="1682774"/>
                  </a:lnTo>
                  <a:lnTo>
                    <a:pt x="257090" y="1687920"/>
                  </a:lnTo>
                  <a:lnTo>
                    <a:pt x="255712" y="1693066"/>
                  </a:lnTo>
                  <a:lnTo>
                    <a:pt x="254347" y="1698212"/>
                  </a:lnTo>
                  <a:lnTo>
                    <a:pt x="253002" y="1703358"/>
                  </a:lnTo>
                  <a:lnTo>
                    <a:pt x="251681" y="1708504"/>
                  </a:lnTo>
                  <a:lnTo>
                    <a:pt x="250390" y="1713650"/>
                  </a:lnTo>
                  <a:lnTo>
                    <a:pt x="249130" y="1718796"/>
                  </a:lnTo>
                  <a:lnTo>
                    <a:pt x="247907" y="1723942"/>
                  </a:lnTo>
                  <a:lnTo>
                    <a:pt x="246720" y="1729088"/>
                  </a:lnTo>
                  <a:lnTo>
                    <a:pt x="245573" y="1734234"/>
                  </a:lnTo>
                  <a:lnTo>
                    <a:pt x="244465" y="1739381"/>
                  </a:lnTo>
                  <a:lnTo>
                    <a:pt x="243395" y="1744527"/>
                  </a:lnTo>
                  <a:lnTo>
                    <a:pt x="242366" y="1749673"/>
                  </a:lnTo>
                  <a:lnTo>
                    <a:pt x="241373" y="1754819"/>
                  </a:lnTo>
                  <a:lnTo>
                    <a:pt x="240412" y="1759965"/>
                  </a:lnTo>
                  <a:lnTo>
                    <a:pt x="239482" y="1765111"/>
                  </a:lnTo>
                  <a:lnTo>
                    <a:pt x="238581" y="1770257"/>
                  </a:lnTo>
                  <a:lnTo>
                    <a:pt x="237706" y="1775403"/>
                  </a:lnTo>
                  <a:lnTo>
                    <a:pt x="236858" y="1780549"/>
                  </a:lnTo>
                  <a:lnTo>
                    <a:pt x="236035" y="1785695"/>
                  </a:lnTo>
                  <a:lnTo>
                    <a:pt x="235236" y="1790842"/>
                  </a:lnTo>
                  <a:lnTo>
                    <a:pt x="234462" y="1795988"/>
                  </a:lnTo>
                  <a:lnTo>
                    <a:pt x="233715" y="1801134"/>
                  </a:lnTo>
                  <a:lnTo>
                    <a:pt x="232991" y="1806280"/>
                  </a:lnTo>
                  <a:lnTo>
                    <a:pt x="232290" y="1811426"/>
                  </a:lnTo>
                  <a:lnTo>
                    <a:pt x="231611" y="1816572"/>
                  </a:lnTo>
                  <a:lnTo>
                    <a:pt x="230954" y="1821718"/>
                  </a:lnTo>
                  <a:lnTo>
                    <a:pt x="230315" y="1826864"/>
                  </a:lnTo>
                  <a:lnTo>
                    <a:pt x="229694" y="1832010"/>
                  </a:lnTo>
                  <a:lnTo>
                    <a:pt x="229089" y="1837156"/>
                  </a:lnTo>
                  <a:lnTo>
                    <a:pt x="228498" y="1842303"/>
                  </a:lnTo>
                  <a:lnTo>
                    <a:pt x="227919" y="1847449"/>
                  </a:lnTo>
                  <a:lnTo>
                    <a:pt x="227352" y="1852595"/>
                  </a:lnTo>
                  <a:lnTo>
                    <a:pt x="226794" y="1857741"/>
                  </a:lnTo>
                  <a:lnTo>
                    <a:pt x="226248" y="1862887"/>
                  </a:lnTo>
                  <a:lnTo>
                    <a:pt x="225714" y="1868033"/>
                  </a:lnTo>
                  <a:lnTo>
                    <a:pt x="225193" y="1873179"/>
                  </a:lnTo>
                  <a:lnTo>
                    <a:pt x="224688" y="1878325"/>
                  </a:lnTo>
                  <a:lnTo>
                    <a:pt x="224201" y="1883471"/>
                  </a:lnTo>
                  <a:lnTo>
                    <a:pt x="223734" y="1888617"/>
                  </a:lnTo>
                  <a:lnTo>
                    <a:pt x="223292" y="1893764"/>
                  </a:lnTo>
                  <a:lnTo>
                    <a:pt x="222874" y="1898910"/>
                  </a:lnTo>
                  <a:lnTo>
                    <a:pt x="222480" y="1904056"/>
                  </a:lnTo>
                  <a:lnTo>
                    <a:pt x="222109" y="1909202"/>
                  </a:lnTo>
                  <a:lnTo>
                    <a:pt x="221762" y="1914348"/>
                  </a:lnTo>
                  <a:lnTo>
                    <a:pt x="221436" y="1919494"/>
                  </a:lnTo>
                  <a:lnTo>
                    <a:pt x="221128" y="1924640"/>
                  </a:lnTo>
                  <a:lnTo>
                    <a:pt x="220838" y="1929786"/>
                  </a:lnTo>
                  <a:lnTo>
                    <a:pt x="220562" y="1934932"/>
                  </a:lnTo>
                  <a:lnTo>
                    <a:pt x="220298" y="1940078"/>
                  </a:lnTo>
                  <a:lnTo>
                    <a:pt x="220044" y="1945224"/>
                  </a:lnTo>
                  <a:lnTo>
                    <a:pt x="219795" y="1950371"/>
                  </a:lnTo>
                  <a:lnTo>
                    <a:pt x="219552" y="1955517"/>
                  </a:lnTo>
                  <a:lnTo>
                    <a:pt x="219312" y="1960663"/>
                  </a:lnTo>
                  <a:lnTo>
                    <a:pt x="219074" y="1965809"/>
                  </a:lnTo>
                  <a:lnTo>
                    <a:pt x="218838" y="1970955"/>
                  </a:lnTo>
                  <a:lnTo>
                    <a:pt x="218602" y="1976101"/>
                  </a:lnTo>
                  <a:lnTo>
                    <a:pt x="218366" y="1981247"/>
                  </a:lnTo>
                  <a:lnTo>
                    <a:pt x="218129" y="1986393"/>
                  </a:lnTo>
                  <a:lnTo>
                    <a:pt x="217892" y="1991539"/>
                  </a:lnTo>
                  <a:lnTo>
                    <a:pt x="217655" y="1996685"/>
                  </a:lnTo>
                  <a:lnTo>
                    <a:pt x="217418" y="2001832"/>
                  </a:lnTo>
                  <a:lnTo>
                    <a:pt x="217182" y="2006978"/>
                  </a:lnTo>
                  <a:lnTo>
                    <a:pt x="216948" y="2012124"/>
                  </a:lnTo>
                  <a:lnTo>
                    <a:pt x="216717" y="2017270"/>
                  </a:lnTo>
                  <a:lnTo>
                    <a:pt x="216490" y="2022416"/>
                  </a:lnTo>
                  <a:lnTo>
                    <a:pt x="216269" y="2027562"/>
                  </a:lnTo>
                  <a:lnTo>
                    <a:pt x="216056" y="2032708"/>
                  </a:lnTo>
                  <a:lnTo>
                    <a:pt x="215855" y="2037854"/>
                  </a:lnTo>
                  <a:lnTo>
                    <a:pt x="215666" y="2043000"/>
                  </a:lnTo>
                  <a:lnTo>
                    <a:pt x="215490" y="2048146"/>
                  </a:lnTo>
                  <a:lnTo>
                    <a:pt x="215330" y="2053293"/>
                  </a:lnTo>
                  <a:lnTo>
                    <a:pt x="215185" y="2058439"/>
                  </a:lnTo>
                  <a:lnTo>
                    <a:pt x="215057" y="2063585"/>
                  </a:lnTo>
                  <a:lnTo>
                    <a:pt x="214946" y="2068731"/>
                  </a:lnTo>
                  <a:lnTo>
                    <a:pt x="214850" y="2073877"/>
                  </a:lnTo>
                  <a:lnTo>
                    <a:pt x="214768" y="2079023"/>
                  </a:lnTo>
                  <a:lnTo>
                    <a:pt x="214701" y="2084169"/>
                  </a:lnTo>
                  <a:lnTo>
                    <a:pt x="214646" y="2089315"/>
                  </a:lnTo>
                  <a:lnTo>
                    <a:pt x="214598" y="2094461"/>
                  </a:lnTo>
                  <a:lnTo>
                    <a:pt x="214556" y="2099607"/>
                  </a:lnTo>
                  <a:lnTo>
                    <a:pt x="214518" y="2104754"/>
                  </a:lnTo>
                  <a:lnTo>
                    <a:pt x="214482" y="2109900"/>
                  </a:lnTo>
                  <a:lnTo>
                    <a:pt x="214445" y="2115046"/>
                  </a:lnTo>
                  <a:lnTo>
                    <a:pt x="214406" y="2120192"/>
                  </a:lnTo>
                  <a:lnTo>
                    <a:pt x="214363" y="2125338"/>
                  </a:lnTo>
                  <a:lnTo>
                    <a:pt x="214315" y="2130484"/>
                  </a:lnTo>
                  <a:lnTo>
                    <a:pt x="214262" y="2135630"/>
                  </a:lnTo>
                  <a:lnTo>
                    <a:pt x="214203" y="2140776"/>
                  </a:lnTo>
                  <a:lnTo>
                    <a:pt x="214138" y="2145922"/>
                  </a:lnTo>
                  <a:lnTo>
                    <a:pt x="214068" y="2151068"/>
                  </a:lnTo>
                  <a:lnTo>
                    <a:pt x="213994" y="2156215"/>
                  </a:lnTo>
                  <a:lnTo>
                    <a:pt x="213915" y="2161361"/>
                  </a:lnTo>
                  <a:lnTo>
                    <a:pt x="213834" y="2166507"/>
                  </a:lnTo>
                  <a:lnTo>
                    <a:pt x="213751" y="2171653"/>
                  </a:lnTo>
                  <a:lnTo>
                    <a:pt x="213667" y="2176799"/>
                  </a:lnTo>
                  <a:lnTo>
                    <a:pt x="213586" y="2181945"/>
                  </a:lnTo>
                  <a:lnTo>
                    <a:pt x="213507" y="2187091"/>
                  </a:lnTo>
                  <a:lnTo>
                    <a:pt x="213434" y="2192237"/>
                  </a:lnTo>
                  <a:lnTo>
                    <a:pt x="213367" y="2197383"/>
                  </a:lnTo>
                  <a:lnTo>
                    <a:pt x="213309" y="2202529"/>
                  </a:lnTo>
                  <a:lnTo>
                    <a:pt x="213259" y="2207675"/>
                  </a:lnTo>
                  <a:lnTo>
                    <a:pt x="213220" y="2212822"/>
                  </a:lnTo>
                  <a:lnTo>
                    <a:pt x="213190" y="2217968"/>
                  </a:lnTo>
                  <a:lnTo>
                    <a:pt x="213171" y="2223114"/>
                  </a:lnTo>
                  <a:lnTo>
                    <a:pt x="213162" y="2228260"/>
                  </a:lnTo>
                  <a:lnTo>
                    <a:pt x="213160" y="2233406"/>
                  </a:lnTo>
                  <a:lnTo>
                    <a:pt x="213164" y="2238552"/>
                  </a:lnTo>
                  <a:lnTo>
                    <a:pt x="213170" y="2243698"/>
                  </a:lnTo>
                  <a:lnTo>
                    <a:pt x="213177" y="2248844"/>
                  </a:lnTo>
                  <a:lnTo>
                    <a:pt x="213183" y="2253990"/>
                  </a:lnTo>
                  <a:lnTo>
                    <a:pt x="213184" y="2259136"/>
                  </a:lnTo>
                  <a:lnTo>
                    <a:pt x="213178" y="2264283"/>
                  </a:lnTo>
                  <a:lnTo>
                    <a:pt x="213165" y="2269429"/>
                  </a:lnTo>
                  <a:lnTo>
                    <a:pt x="213141" y="2274575"/>
                  </a:lnTo>
                  <a:lnTo>
                    <a:pt x="213106" y="2279721"/>
                  </a:lnTo>
                  <a:lnTo>
                    <a:pt x="213062" y="2284867"/>
                  </a:lnTo>
                  <a:lnTo>
                    <a:pt x="213008" y="2290013"/>
                  </a:lnTo>
                  <a:lnTo>
                    <a:pt x="212946" y="2295159"/>
                  </a:lnTo>
                  <a:lnTo>
                    <a:pt x="212877" y="2300305"/>
                  </a:lnTo>
                  <a:lnTo>
                    <a:pt x="212804" y="2305451"/>
                  </a:lnTo>
                  <a:lnTo>
                    <a:pt x="212727" y="2310597"/>
                  </a:lnTo>
                  <a:lnTo>
                    <a:pt x="212649" y="2315744"/>
                  </a:lnTo>
                  <a:lnTo>
                    <a:pt x="212572" y="2320890"/>
                  </a:lnTo>
                  <a:lnTo>
                    <a:pt x="212498" y="2326036"/>
                  </a:lnTo>
                  <a:lnTo>
                    <a:pt x="212429" y="2331182"/>
                  </a:lnTo>
                  <a:lnTo>
                    <a:pt x="212365" y="2336328"/>
                  </a:lnTo>
                  <a:lnTo>
                    <a:pt x="212307" y="2341474"/>
                  </a:lnTo>
                  <a:lnTo>
                    <a:pt x="212256" y="2346620"/>
                  </a:lnTo>
                  <a:lnTo>
                    <a:pt x="212212" y="2351766"/>
                  </a:lnTo>
                  <a:lnTo>
                    <a:pt x="212174" y="2356912"/>
                  </a:lnTo>
                  <a:lnTo>
                    <a:pt x="212142" y="2362058"/>
                  </a:lnTo>
                  <a:lnTo>
                    <a:pt x="212116" y="2367205"/>
                  </a:lnTo>
                  <a:lnTo>
                    <a:pt x="212095" y="2372351"/>
                  </a:lnTo>
                  <a:lnTo>
                    <a:pt x="212077" y="2377497"/>
                  </a:lnTo>
                  <a:lnTo>
                    <a:pt x="212062" y="2382643"/>
                  </a:lnTo>
                  <a:lnTo>
                    <a:pt x="212049" y="2387789"/>
                  </a:lnTo>
                  <a:lnTo>
                    <a:pt x="212037" y="2392935"/>
                  </a:lnTo>
                  <a:lnTo>
                    <a:pt x="212025" y="2398081"/>
                  </a:lnTo>
                  <a:lnTo>
                    <a:pt x="212013" y="2403227"/>
                  </a:lnTo>
                  <a:lnTo>
                    <a:pt x="212000" y="2408373"/>
                  </a:lnTo>
                  <a:lnTo>
                    <a:pt x="211987" y="2413519"/>
                  </a:lnTo>
                  <a:lnTo>
                    <a:pt x="211973" y="2418666"/>
                  </a:lnTo>
                  <a:lnTo>
                    <a:pt x="211957" y="2423812"/>
                  </a:lnTo>
                  <a:lnTo>
                    <a:pt x="211941" y="2428958"/>
                  </a:lnTo>
                  <a:lnTo>
                    <a:pt x="211924" y="2434104"/>
                  </a:lnTo>
                  <a:lnTo>
                    <a:pt x="211905" y="2439250"/>
                  </a:lnTo>
                  <a:lnTo>
                    <a:pt x="211885" y="2444396"/>
                  </a:lnTo>
                  <a:lnTo>
                    <a:pt x="211863" y="2449542"/>
                  </a:lnTo>
                  <a:lnTo>
                    <a:pt x="211840" y="2454688"/>
                  </a:lnTo>
                  <a:lnTo>
                    <a:pt x="211816" y="2459834"/>
                  </a:lnTo>
                  <a:lnTo>
                    <a:pt x="211791" y="2464980"/>
                  </a:lnTo>
                  <a:lnTo>
                    <a:pt x="211765" y="2470126"/>
                  </a:lnTo>
                  <a:lnTo>
                    <a:pt x="211739" y="2475273"/>
                  </a:lnTo>
                  <a:lnTo>
                    <a:pt x="211713" y="2480419"/>
                  </a:lnTo>
                  <a:lnTo>
                    <a:pt x="211687" y="2485565"/>
                  </a:lnTo>
                  <a:lnTo>
                    <a:pt x="211663" y="2490711"/>
                  </a:lnTo>
                  <a:lnTo>
                    <a:pt x="211640" y="2495857"/>
                  </a:lnTo>
                  <a:lnTo>
                    <a:pt x="211620" y="2501003"/>
                  </a:lnTo>
                  <a:lnTo>
                    <a:pt x="211601" y="2506149"/>
                  </a:lnTo>
                  <a:lnTo>
                    <a:pt x="211584" y="2511295"/>
                  </a:lnTo>
                  <a:lnTo>
                    <a:pt x="211570" y="2516441"/>
                  </a:lnTo>
                  <a:lnTo>
                    <a:pt x="211557" y="2521587"/>
                  </a:lnTo>
                  <a:lnTo>
                    <a:pt x="211546" y="2526734"/>
                  </a:lnTo>
                  <a:lnTo>
                    <a:pt x="211536" y="2531880"/>
                  </a:lnTo>
                  <a:lnTo>
                    <a:pt x="211526" y="2537026"/>
                  </a:lnTo>
                  <a:lnTo>
                    <a:pt x="211518" y="2542172"/>
                  </a:lnTo>
                  <a:lnTo>
                    <a:pt x="211509" y="2547318"/>
                  </a:lnTo>
                  <a:lnTo>
                    <a:pt x="211501" y="2552464"/>
                  </a:lnTo>
                  <a:lnTo>
                    <a:pt x="211494" y="2557610"/>
                  </a:lnTo>
                  <a:lnTo>
                    <a:pt x="211487" y="2562756"/>
                  </a:lnTo>
                  <a:lnTo>
                    <a:pt x="211481" y="2567902"/>
                  </a:lnTo>
                  <a:lnTo>
                    <a:pt x="211476" y="2573048"/>
                  </a:lnTo>
                  <a:lnTo>
                    <a:pt x="211473" y="2578195"/>
                  </a:lnTo>
                  <a:lnTo>
                    <a:pt x="211471" y="2583341"/>
                  </a:lnTo>
                  <a:lnTo>
                    <a:pt x="211470" y="2588487"/>
                  </a:lnTo>
                  <a:lnTo>
                    <a:pt x="211471" y="2593633"/>
                  </a:lnTo>
                  <a:lnTo>
                    <a:pt x="211473" y="2598779"/>
                  </a:lnTo>
                  <a:lnTo>
                    <a:pt x="211475" y="2603925"/>
                  </a:lnTo>
                  <a:lnTo>
                    <a:pt x="211477" y="2609071"/>
                  </a:lnTo>
                  <a:lnTo>
                    <a:pt x="211478" y="2614217"/>
                  </a:lnTo>
                  <a:lnTo>
                    <a:pt x="211478" y="2619363"/>
                  </a:lnTo>
                  <a:lnTo>
                    <a:pt x="211477" y="2624509"/>
                  </a:lnTo>
                  <a:lnTo>
                    <a:pt x="211474" y="2629656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1" name="pg33">
              <a:extLst>
                <a:ext uri="{FF2B5EF4-FFF2-40B4-BE49-F238E27FC236}">
                  <a16:creationId xmlns:a16="http://schemas.microsoft.com/office/drawing/2014/main" id="{9AEF68AF-0DB0-C5AD-D4EF-DF1AA18D8F4B}"/>
                </a:ext>
              </a:extLst>
            </p:cNvPr>
            <p:cNvSpPr/>
            <p:nvPr/>
          </p:nvSpPr>
          <p:spPr>
            <a:xfrm>
              <a:off x="6398287" y="4107898"/>
              <a:ext cx="353192" cy="2587994"/>
            </a:xfrm>
            <a:custGeom>
              <a:avLst/>
              <a:gdLst/>
              <a:ahLst/>
              <a:cxnLst/>
              <a:rect l="0" t="0" r="0" b="0"/>
              <a:pathLst>
                <a:path w="353192" h="2587994">
                  <a:moveTo>
                    <a:pt x="176372" y="2587994"/>
                  </a:moveTo>
                  <a:lnTo>
                    <a:pt x="176371" y="2582930"/>
                  </a:lnTo>
                  <a:lnTo>
                    <a:pt x="176372" y="2577865"/>
                  </a:lnTo>
                  <a:lnTo>
                    <a:pt x="176374" y="2572801"/>
                  </a:lnTo>
                  <a:lnTo>
                    <a:pt x="176378" y="2567736"/>
                  </a:lnTo>
                  <a:lnTo>
                    <a:pt x="176382" y="2562672"/>
                  </a:lnTo>
                  <a:lnTo>
                    <a:pt x="176387" y="2557607"/>
                  </a:lnTo>
                  <a:lnTo>
                    <a:pt x="176393" y="2552542"/>
                  </a:lnTo>
                  <a:lnTo>
                    <a:pt x="176398" y="2547478"/>
                  </a:lnTo>
                  <a:lnTo>
                    <a:pt x="176403" y="2542413"/>
                  </a:lnTo>
                  <a:lnTo>
                    <a:pt x="176408" y="2537349"/>
                  </a:lnTo>
                  <a:lnTo>
                    <a:pt x="176411" y="2532284"/>
                  </a:lnTo>
                  <a:lnTo>
                    <a:pt x="176414" y="2527220"/>
                  </a:lnTo>
                  <a:lnTo>
                    <a:pt x="176414" y="2522155"/>
                  </a:lnTo>
                  <a:lnTo>
                    <a:pt x="176414" y="2517090"/>
                  </a:lnTo>
                  <a:lnTo>
                    <a:pt x="176411" y="2512026"/>
                  </a:lnTo>
                  <a:lnTo>
                    <a:pt x="176407" y="2506961"/>
                  </a:lnTo>
                  <a:lnTo>
                    <a:pt x="176400" y="2501897"/>
                  </a:lnTo>
                  <a:lnTo>
                    <a:pt x="176391" y="2496832"/>
                  </a:lnTo>
                  <a:lnTo>
                    <a:pt x="176380" y="2491768"/>
                  </a:lnTo>
                  <a:lnTo>
                    <a:pt x="176368" y="2486703"/>
                  </a:lnTo>
                  <a:lnTo>
                    <a:pt x="176353" y="2481638"/>
                  </a:lnTo>
                  <a:lnTo>
                    <a:pt x="176337" y="2476574"/>
                  </a:lnTo>
                  <a:lnTo>
                    <a:pt x="176320" y="2471509"/>
                  </a:lnTo>
                  <a:lnTo>
                    <a:pt x="176300" y="2466445"/>
                  </a:lnTo>
                  <a:lnTo>
                    <a:pt x="176280" y="2461380"/>
                  </a:lnTo>
                  <a:lnTo>
                    <a:pt x="176258" y="2456316"/>
                  </a:lnTo>
                  <a:lnTo>
                    <a:pt x="176234" y="2451251"/>
                  </a:lnTo>
                  <a:lnTo>
                    <a:pt x="176210" y="2446186"/>
                  </a:lnTo>
                  <a:lnTo>
                    <a:pt x="176185" y="2441122"/>
                  </a:lnTo>
                  <a:lnTo>
                    <a:pt x="176159" y="2436057"/>
                  </a:lnTo>
                  <a:lnTo>
                    <a:pt x="176132" y="2430993"/>
                  </a:lnTo>
                  <a:lnTo>
                    <a:pt x="176104" y="2425928"/>
                  </a:lnTo>
                  <a:lnTo>
                    <a:pt x="176075" y="2420864"/>
                  </a:lnTo>
                  <a:lnTo>
                    <a:pt x="176045" y="2415799"/>
                  </a:lnTo>
                  <a:lnTo>
                    <a:pt x="176015" y="2410734"/>
                  </a:lnTo>
                  <a:lnTo>
                    <a:pt x="175984" y="2405670"/>
                  </a:lnTo>
                  <a:lnTo>
                    <a:pt x="175953" y="2400605"/>
                  </a:lnTo>
                  <a:lnTo>
                    <a:pt x="175921" y="2395541"/>
                  </a:lnTo>
                  <a:lnTo>
                    <a:pt x="175889" y="2390476"/>
                  </a:lnTo>
                  <a:lnTo>
                    <a:pt x="175857" y="2385412"/>
                  </a:lnTo>
                  <a:lnTo>
                    <a:pt x="175824" y="2380347"/>
                  </a:lnTo>
                  <a:lnTo>
                    <a:pt x="175792" y="2375283"/>
                  </a:lnTo>
                  <a:lnTo>
                    <a:pt x="175760" y="2370218"/>
                  </a:lnTo>
                  <a:lnTo>
                    <a:pt x="175729" y="2365153"/>
                  </a:lnTo>
                  <a:lnTo>
                    <a:pt x="175697" y="2360089"/>
                  </a:lnTo>
                  <a:lnTo>
                    <a:pt x="175666" y="2355024"/>
                  </a:lnTo>
                  <a:lnTo>
                    <a:pt x="175635" y="2349960"/>
                  </a:lnTo>
                  <a:lnTo>
                    <a:pt x="175604" y="2344895"/>
                  </a:lnTo>
                  <a:lnTo>
                    <a:pt x="175573" y="2339831"/>
                  </a:lnTo>
                  <a:lnTo>
                    <a:pt x="175542" y="2334766"/>
                  </a:lnTo>
                  <a:lnTo>
                    <a:pt x="175510" y="2329701"/>
                  </a:lnTo>
                  <a:lnTo>
                    <a:pt x="175477" y="2324637"/>
                  </a:lnTo>
                  <a:lnTo>
                    <a:pt x="175442" y="2319572"/>
                  </a:lnTo>
                  <a:lnTo>
                    <a:pt x="175406" y="2314508"/>
                  </a:lnTo>
                  <a:lnTo>
                    <a:pt x="175368" y="2309443"/>
                  </a:lnTo>
                  <a:lnTo>
                    <a:pt x="175327" y="2304379"/>
                  </a:lnTo>
                  <a:lnTo>
                    <a:pt x="175285" y="2299314"/>
                  </a:lnTo>
                  <a:lnTo>
                    <a:pt x="175239" y="2294249"/>
                  </a:lnTo>
                  <a:lnTo>
                    <a:pt x="175190" y="2289185"/>
                  </a:lnTo>
                  <a:lnTo>
                    <a:pt x="175138" y="2284120"/>
                  </a:lnTo>
                  <a:lnTo>
                    <a:pt x="175084" y="2279056"/>
                  </a:lnTo>
                  <a:lnTo>
                    <a:pt x="175026" y="2273991"/>
                  </a:lnTo>
                  <a:lnTo>
                    <a:pt x="174966" y="2268927"/>
                  </a:lnTo>
                  <a:lnTo>
                    <a:pt x="174904" y="2263862"/>
                  </a:lnTo>
                  <a:lnTo>
                    <a:pt x="174839" y="2258797"/>
                  </a:lnTo>
                  <a:lnTo>
                    <a:pt x="174773" y="2253733"/>
                  </a:lnTo>
                  <a:lnTo>
                    <a:pt x="174706" y="2248668"/>
                  </a:lnTo>
                  <a:lnTo>
                    <a:pt x="174639" y="2243604"/>
                  </a:lnTo>
                  <a:lnTo>
                    <a:pt x="174571" y="2238539"/>
                  </a:lnTo>
                  <a:lnTo>
                    <a:pt x="174504" y="2233475"/>
                  </a:lnTo>
                  <a:lnTo>
                    <a:pt x="174437" y="2228410"/>
                  </a:lnTo>
                  <a:lnTo>
                    <a:pt x="174372" y="2223345"/>
                  </a:lnTo>
                  <a:lnTo>
                    <a:pt x="174308" y="2218281"/>
                  </a:lnTo>
                  <a:lnTo>
                    <a:pt x="174246" y="2213216"/>
                  </a:lnTo>
                  <a:lnTo>
                    <a:pt x="174185" y="2208152"/>
                  </a:lnTo>
                  <a:lnTo>
                    <a:pt x="174125" y="2203087"/>
                  </a:lnTo>
                  <a:lnTo>
                    <a:pt x="174066" y="2198023"/>
                  </a:lnTo>
                  <a:lnTo>
                    <a:pt x="174008" y="2192958"/>
                  </a:lnTo>
                  <a:lnTo>
                    <a:pt x="173950" y="2187893"/>
                  </a:lnTo>
                  <a:lnTo>
                    <a:pt x="173891" y="2182829"/>
                  </a:lnTo>
                  <a:lnTo>
                    <a:pt x="173830" y="2177764"/>
                  </a:lnTo>
                  <a:lnTo>
                    <a:pt x="173766" y="2172700"/>
                  </a:lnTo>
                  <a:lnTo>
                    <a:pt x="173698" y="2167635"/>
                  </a:lnTo>
                  <a:lnTo>
                    <a:pt x="173625" y="2162571"/>
                  </a:lnTo>
                  <a:lnTo>
                    <a:pt x="173545" y="2157506"/>
                  </a:lnTo>
                  <a:lnTo>
                    <a:pt x="173458" y="2152441"/>
                  </a:lnTo>
                  <a:lnTo>
                    <a:pt x="173361" y="2147377"/>
                  </a:lnTo>
                  <a:lnTo>
                    <a:pt x="173252" y="2142312"/>
                  </a:lnTo>
                  <a:lnTo>
                    <a:pt x="173131" y="2137248"/>
                  </a:lnTo>
                  <a:lnTo>
                    <a:pt x="172998" y="2132183"/>
                  </a:lnTo>
                  <a:lnTo>
                    <a:pt x="172850" y="2127119"/>
                  </a:lnTo>
                  <a:lnTo>
                    <a:pt x="172689" y="2122054"/>
                  </a:lnTo>
                  <a:lnTo>
                    <a:pt x="172511" y="2116989"/>
                  </a:lnTo>
                  <a:lnTo>
                    <a:pt x="172317" y="2111925"/>
                  </a:lnTo>
                  <a:lnTo>
                    <a:pt x="172104" y="2106860"/>
                  </a:lnTo>
                  <a:lnTo>
                    <a:pt x="171874" y="2101796"/>
                  </a:lnTo>
                  <a:lnTo>
                    <a:pt x="171629" y="2096731"/>
                  </a:lnTo>
                  <a:lnTo>
                    <a:pt x="171368" y="2091667"/>
                  </a:lnTo>
                  <a:lnTo>
                    <a:pt x="171091" y="2086602"/>
                  </a:lnTo>
                  <a:lnTo>
                    <a:pt x="170801" y="2081537"/>
                  </a:lnTo>
                  <a:lnTo>
                    <a:pt x="170497" y="2076473"/>
                  </a:lnTo>
                  <a:lnTo>
                    <a:pt x="170180" y="2071408"/>
                  </a:lnTo>
                  <a:lnTo>
                    <a:pt x="169854" y="2066344"/>
                  </a:lnTo>
                  <a:lnTo>
                    <a:pt x="169522" y="2061279"/>
                  </a:lnTo>
                  <a:lnTo>
                    <a:pt x="169183" y="2056215"/>
                  </a:lnTo>
                  <a:lnTo>
                    <a:pt x="168842" y="2051150"/>
                  </a:lnTo>
                  <a:lnTo>
                    <a:pt x="168500" y="2046085"/>
                  </a:lnTo>
                  <a:lnTo>
                    <a:pt x="168159" y="2041021"/>
                  </a:lnTo>
                  <a:lnTo>
                    <a:pt x="167822" y="2035956"/>
                  </a:lnTo>
                  <a:lnTo>
                    <a:pt x="167492" y="2030892"/>
                  </a:lnTo>
                  <a:lnTo>
                    <a:pt x="167169" y="2025827"/>
                  </a:lnTo>
                  <a:lnTo>
                    <a:pt x="166855" y="2020763"/>
                  </a:lnTo>
                  <a:lnTo>
                    <a:pt x="166552" y="2015698"/>
                  </a:lnTo>
                  <a:lnTo>
                    <a:pt x="166261" y="2010634"/>
                  </a:lnTo>
                  <a:lnTo>
                    <a:pt x="165983" y="2005569"/>
                  </a:lnTo>
                  <a:lnTo>
                    <a:pt x="165720" y="2000504"/>
                  </a:lnTo>
                  <a:lnTo>
                    <a:pt x="165472" y="1995440"/>
                  </a:lnTo>
                  <a:lnTo>
                    <a:pt x="165238" y="1990375"/>
                  </a:lnTo>
                  <a:lnTo>
                    <a:pt x="165019" y="1985311"/>
                  </a:lnTo>
                  <a:lnTo>
                    <a:pt x="164815" y="1980246"/>
                  </a:lnTo>
                  <a:lnTo>
                    <a:pt x="164625" y="1975182"/>
                  </a:lnTo>
                  <a:lnTo>
                    <a:pt x="164449" y="1970117"/>
                  </a:lnTo>
                  <a:lnTo>
                    <a:pt x="164290" y="1965052"/>
                  </a:lnTo>
                  <a:lnTo>
                    <a:pt x="164144" y="1959988"/>
                  </a:lnTo>
                  <a:lnTo>
                    <a:pt x="164011" y="1954923"/>
                  </a:lnTo>
                  <a:lnTo>
                    <a:pt x="163890" y="1949859"/>
                  </a:lnTo>
                  <a:lnTo>
                    <a:pt x="163780" y="1944794"/>
                  </a:lnTo>
                  <a:lnTo>
                    <a:pt x="163680" y="1939730"/>
                  </a:lnTo>
                  <a:lnTo>
                    <a:pt x="163590" y="1934665"/>
                  </a:lnTo>
                  <a:lnTo>
                    <a:pt x="163508" y="1929600"/>
                  </a:lnTo>
                  <a:lnTo>
                    <a:pt x="163431" y="1924536"/>
                  </a:lnTo>
                  <a:lnTo>
                    <a:pt x="163357" y="1919471"/>
                  </a:lnTo>
                  <a:lnTo>
                    <a:pt x="163284" y="1914407"/>
                  </a:lnTo>
                  <a:lnTo>
                    <a:pt x="163208" y="1909342"/>
                  </a:lnTo>
                  <a:lnTo>
                    <a:pt x="163128" y="1904278"/>
                  </a:lnTo>
                  <a:lnTo>
                    <a:pt x="163039" y="1899213"/>
                  </a:lnTo>
                  <a:lnTo>
                    <a:pt x="162934" y="1894148"/>
                  </a:lnTo>
                  <a:lnTo>
                    <a:pt x="162812" y="1889084"/>
                  </a:lnTo>
                  <a:lnTo>
                    <a:pt x="162669" y="1884019"/>
                  </a:lnTo>
                  <a:lnTo>
                    <a:pt x="162500" y="1878955"/>
                  </a:lnTo>
                  <a:lnTo>
                    <a:pt x="162302" y="1873890"/>
                  </a:lnTo>
                  <a:lnTo>
                    <a:pt x="162071" y="1868826"/>
                  </a:lnTo>
                  <a:lnTo>
                    <a:pt x="161804" y="1863761"/>
                  </a:lnTo>
                  <a:lnTo>
                    <a:pt x="161489" y="1858696"/>
                  </a:lnTo>
                  <a:lnTo>
                    <a:pt x="161131" y="1853632"/>
                  </a:lnTo>
                  <a:lnTo>
                    <a:pt x="160728" y="1848567"/>
                  </a:lnTo>
                  <a:lnTo>
                    <a:pt x="160280" y="1843503"/>
                  </a:lnTo>
                  <a:lnTo>
                    <a:pt x="159786" y="1838438"/>
                  </a:lnTo>
                  <a:lnTo>
                    <a:pt x="159246" y="1833374"/>
                  </a:lnTo>
                  <a:lnTo>
                    <a:pt x="158661" y="1828309"/>
                  </a:lnTo>
                  <a:lnTo>
                    <a:pt x="158027" y="1823244"/>
                  </a:lnTo>
                  <a:lnTo>
                    <a:pt x="157353" y="1818180"/>
                  </a:lnTo>
                  <a:lnTo>
                    <a:pt x="156645" y="1813115"/>
                  </a:lnTo>
                  <a:lnTo>
                    <a:pt x="155905" y="1808051"/>
                  </a:lnTo>
                  <a:lnTo>
                    <a:pt x="155140" y="1802986"/>
                  </a:lnTo>
                  <a:lnTo>
                    <a:pt x="154352" y="1797922"/>
                  </a:lnTo>
                  <a:lnTo>
                    <a:pt x="153548" y="1792857"/>
                  </a:lnTo>
                  <a:lnTo>
                    <a:pt x="152732" y="1787792"/>
                  </a:lnTo>
                  <a:lnTo>
                    <a:pt x="151911" y="1782728"/>
                  </a:lnTo>
                  <a:lnTo>
                    <a:pt x="151090" y="1777663"/>
                  </a:lnTo>
                  <a:lnTo>
                    <a:pt x="150272" y="1772599"/>
                  </a:lnTo>
                  <a:lnTo>
                    <a:pt x="149462" y="1767534"/>
                  </a:lnTo>
                  <a:lnTo>
                    <a:pt x="148661" y="1762470"/>
                  </a:lnTo>
                  <a:lnTo>
                    <a:pt x="147872" y="1757405"/>
                  </a:lnTo>
                  <a:lnTo>
                    <a:pt x="147096" y="1752340"/>
                  </a:lnTo>
                  <a:lnTo>
                    <a:pt x="146332" y="1747276"/>
                  </a:lnTo>
                  <a:lnTo>
                    <a:pt x="145576" y="1742211"/>
                  </a:lnTo>
                  <a:lnTo>
                    <a:pt x="144827" y="1737147"/>
                  </a:lnTo>
                  <a:lnTo>
                    <a:pt x="144078" y="1732082"/>
                  </a:lnTo>
                  <a:lnTo>
                    <a:pt x="143327" y="1727018"/>
                  </a:lnTo>
                  <a:lnTo>
                    <a:pt x="142567" y="1721953"/>
                  </a:lnTo>
                  <a:lnTo>
                    <a:pt x="141786" y="1716888"/>
                  </a:lnTo>
                  <a:lnTo>
                    <a:pt x="140981" y="1711824"/>
                  </a:lnTo>
                  <a:lnTo>
                    <a:pt x="140142" y="1706759"/>
                  </a:lnTo>
                  <a:lnTo>
                    <a:pt x="139264" y="1701695"/>
                  </a:lnTo>
                  <a:lnTo>
                    <a:pt x="138339" y="1696630"/>
                  </a:lnTo>
                  <a:lnTo>
                    <a:pt x="137362" y="1691566"/>
                  </a:lnTo>
                  <a:lnTo>
                    <a:pt x="136325" y="1686501"/>
                  </a:lnTo>
                  <a:lnTo>
                    <a:pt x="135212" y="1681437"/>
                  </a:lnTo>
                  <a:lnTo>
                    <a:pt x="134028" y="1676372"/>
                  </a:lnTo>
                  <a:lnTo>
                    <a:pt x="132772" y="1671307"/>
                  </a:lnTo>
                  <a:lnTo>
                    <a:pt x="131443" y="1666243"/>
                  </a:lnTo>
                  <a:lnTo>
                    <a:pt x="130040" y="1661178"/>
                  </a:lnTo>
                  <a:lnTo>
                    <a:pt x="128564" y="1656114"/>
                  </a:lnTo>
                  <a:lnTo>
                    <a:pt x="127015" y="1651049"/>
                  </a:lnTo>
                  <a:lnTo>
                    <a:pt x="125387" y="1645985"/>
                  </a:lnTo>
                  <a:lnTo>
                    <a:pt x="123693" y="1640920"/>
                  </a:lnTo>
                  <a:lnTo>
                    <a:pt x="121940" y="1635855"/>
                  </a:lnTo>
                  <a:lnTo>
                    <a:pt x="120131" y="1630791"/>
                  </a:lnTo>
                  <a:lnTo>
                    <a:pt x="118274" y="1625726"/>
                  </a:lnTo>
                  <a:lnTo>
                    <a:pt x="116372" y="1620662"/>
                  </a:lnTo>
                  <a:lnTo>
                    <a:pt x="114431" y="1615597"/>
                  </a:lnTo>
                  <a:lnTo>
                    <a:pt x="112454" y="1610533"/>
                  </a:lnTo>
                  <a:lnTo>
                    <a:pt x="110450" y="1605468"/>
                  </a:lnTo>
                  <a:lnTo>
                    <a:pt x="108427" y="1600403"/>
                  </a:lnTo>
                  <a:lnTo>
                    <a:pt x="106389" y="1595339"/>
                  </a:lnTo>
                  <a:lnTo>
                    <a:pt x="104343" y="1590274"/>
                  </a:lnTo>
                  <a:lnTo>
                    <a:pt x="102293" y="1585210"/>
                  </a:lnTo>
                  <a:lnTo>
                    <a:pt x="100243" y="1580145"/>
                  </a:lnTo>
                  <a:lnTo>
                    <a:pt x="98201" y="1575081"/>
                  </a:lnTo>
                  <a:lnTo>
                    <a:pt x="96171" y="1570016"/>
                  </a:lnTo>
                  <a:lnTo>
                    <a:pt x="94157" y="1564951"/>
                  </a:lnTo>
                  <a:lnTo>
                    <a:pt x="92164" y="1559887"/>
                  </a:lnTo>
                  <a:lnTo>
                    <a:pt x="90195" y="1554822"/>
                  </a:lnTo>
                  <a:lnTo>
                    <a:pt x="88253" y="1549758"/>
                  </a:lnTo>
                  <a:lnTo>
                    <a:pt x="86342" y="1544693"/>
                  </a:lnTo>
                  <a:lnTo>
                    <a:pt x="84471" y="1539629"/>
                  </a:lnTo>
                  <a:lnTo>
                    <a:pt x="82637" y="1534564"/>
                  </a:lnTo>
                  <a:lnTo>
                    <a:pt x="80842" y="1529499"/>
                  </a:lnTo>
                  <a:lnTo>
                    <a:pt x="79087" y="1524435"/>
                  </a:lnTo>
                  <a:lnTo>
                    <a:pt x="77372" y="1519370"/>
                  </a:lnTo>
                  <a:lnTo>
                    <a:pt x="75697" y="1514306"/>
                  </a:lnTo>
                  <a:lnTo>
                    <a:pt x="74062" y="1509241"/>
                  </a:lnTo>
                  <a:lnTo>
                    <a:pt x="72472" y="1504177"/>
                  </a:lnTo>
                  <a:lnTo>
                    <a:pt x="70921" y="1499112"/>
                  </a:lnTo>
                  <a:lnTo>
                    <a:pt x="69405" y="1494047"/>
                  </a:lnTo>
                  <a:lnTo>
                    <a:pt x="67922" y="1488983"/>
                  </a:lnTo>
                  <a:lnTo>
                    <a:pt x="66470" y="1483918"/>
                  </a:lnTo>
                  <a:lnTo>
                    <a:pt x="65046" y="1478854"/>
                  </a:lnTo>
                  <a:lnTo>
                    <a:pt x="63646" y="1473789"/>
                  </a:lnTo>
                  <a:lnTo>
                    <a:pt x="62271" y="1468725"/>
                  </a:lnTo>
                  <a:lnTo>
                    <a:pt x="60913" y="1463660"/>
                  </a:lnTo>
                  <a:lnTo>
                    <a:pt x="59569" y="1458595"/>
                  </a:lnTo>
                  <a:lnTo>
                    <a:pt x="58234" y="1453531"/>
                  </a:lnTo>
                  <a:lnTo>
                    <a:pt x="56905" y="1448466"/>
                  </a:lnTo>
                  <a:lnTo>
                    <a:pt x="55578" y="1443402"/>
                  </a:lnTo>
                  <a:lnTo>
                    <a:pt x="54249" y="1438337"/>
                  </a:lnTo>
                  <a:lnTo>
                    <a:pt x="52914" y="1433273"/>
                  </a:lnTo>
                  <a:lnTo>
                    <a:pt x="51567" y="1428208"/>
                  </a:lnTo>
                  <a:lnTo>
                    <a:pt x="50206" y="1423143"/>
                  </a:lnTo>
                  <a:lnTo>
                    <a:pt x="48828" y="1418079"/>
                  </a:lnTo>
                  <a:lnTo>
                    <a:pt x="47430" y="1413014"/>
                  </a:lnTo>
                  <a:lnTo>
                    <a:pt x="46009" y="1407950"/>
                  </a:lnTo>
                  <a:lnTo>
                    <a:pt x="44564" y="1402885"/>
                  </a:lnTo>
                  <a:lnTo>
                    <a:pt x="43091" y="1397821"/>
                  </a:lnTo>
                  <a:lnTo>
                    <a:pt x="41590" y="1392756"/>
                  </a:lnTo>
                  <a:lnTo>
                    <a:pt x="40064" y="1387691"/>
                  </a:lnTo>
                  <a:lnTo>
                    <a:pt x="38515" y="1382627"/>
                  </a:lnTo>
                  <a:lnTo>
                    <a:pt x="36945" y="1377562"/>
                  </a:lnTo>
                  <a:lnTo>
                    <a:pt x="35357" y="1372498"/>
                  </a:lnTo>
                  <a:lnTo>
                    <a:pt x="33755" y="1367433"/>
                  </a:lnTo>
                  <a:lnTo>
                    <a:pt x="32142" y="1362369"/>
                  </a:lnTo>
                  <a:lnTo>
                    <a:pt x="30527" y="1357304"/>
                  </a:lnTo>
                  <a:lnTo>
                    <a:pt x="28914" y="1352240"/>
                  </a:lnTo>
                  <a:lnTo>
                    <a:pt x="27310" y="1347175"/>
                  </a:lnTo>
                  <a:lnTo>
                    <a:pt x="25720" y="1342110"/>
                  </a:lnTo>
                  <a:lnTo>
                    <a:pt x="24149" y="1337046"/>
                  </a:lnTo>
                  <a:lnTo>
                    <a:pt x="22603" y="1331981"/>
                  </a:lnTo>
                  <a:lnTo>
                    <a:pt x="21089" y="1326917"/>
                  </a:lnTo>
                  <a:lnTo>
                    <a:pt x="19613" y="1321852"/>
                  </a:lnTo>
                  <a:lnTo>
                    <a:pt x="18176" y="1316788"/>
                  </a:lnTo>
                  <a:lnTo>
                    <a:pt x="16779" y="1311723"/>
                  </a:lnTo>
                  <a:lnTo>
                    <a:pt x="15426" y="1306658"/>
                  </a:lnTo>
                  <a:lnTo>
                    <a:pt x="14118" y="1301594"/>
                  </a:lnTo>
                  <a:lnTo>
                    <a:pt x="12857" y="1296529"/>
                  </a:lnTo>
                  <a:lnTo>
                    <a:pt x="11648" y="1291465"/>
                  </a:lnTo>
                  <a:lnTo>
                    <a:pt x="10492" y="1286400"/>
                  </a:lnTo>
                  <a:lnTo>
                    <a:pt x="9387" y="1281336"/>
                  </a:lnTo>
                  <a:lnTo>
                    <a:pt x="8331" y="1276271"/>
                  </a:lnTo>
                  <a:lnTo>
                    <a:pt x="7326" y="1271206"/>
                  </a:lnTo>
                  <a:lnTo>
                    <a:pt x="6374" y="1266142"/>
                  </a:lnTo>
                  <a:lnTo>
                    <a:pt x="5474" y="1261077"/>
                  </a:lnTo>
                  <a:lnTo>
                    <a:pt x="4635" y="1256013"/>
                  </a:lnTo>
                  <a:lnTo>
                    <a:pt x="3860" y="1250948"/>
                  </a:lnTo>
                  <a:lnTo>
                    <a:pt x="3145" y="1245884"/>
                  </a:lnTo>
                  <a:lnTo>
                    <a:pt x="2494" y="1240819"/>
                  </a:lnTo>
                  <a:lnTo>
                    <a:pt x="1909" y="1235754"/>
                  </a:lnTo>
                  <a:lnTo>
                    <a:pt x="1393" y="1230690"/>
                  </a:lnTo>
                  <a:lnTo>
                    <a:pt x="949" y="1225625"/>
                  </a:lnTo>
                  <a:lnTo>
                    <a:pt x="588" y="1220561"/>
                  </a:lnTo>
                  <a:lnTo>
                    <a:pt x="315" y="1215496"/>
                  </a:lnTo>
                  <a:lnTo>
                    <a:pt x="125" y="1210432"/>
                  </a:lnTo>
                  <a:lnTo>
                    <a:pt x="20" y="1205367"/>
                  </a:lnTo>
                  <a:lnTo>
                    <a:pt x="0" y="1200302"/>
                  </a:lnTo>
                  <a:lnTo>
                    <a:pt x="66" y="1195238"/>
                  </a:lnTo>
                  <a:lnTo>
                    <a:pt x="219" y="1190173"/>
                  </a:lnTo>
                  <a:lnTo>
                    <a:pt x="463" y="1185109"/>
                  </a:lnTo>
                  <a:lnTo>
                    <a:pt x="801" y="1180044"/>
                  </a:lnTo>
                  <a:lnTo>
                    <a:pt x="1218" y="1174980"/>
                  </a:lnTo>
                  <a:lnTo>
                    <a:pt x="1709" y="1169915"/>
                  </a:lnTo>
                  <a:lnTo>
                    <a:pt x="2270" y="1164850"/>
                  </a:lnTo>
                  <a:lnTo>
                    <a:pt x="2895" y="1159786"/>
                  </a:lnTo>
                  <a:lnTo>
                    <a:pt x="3579" y="1154721"/>
                  </a:lnTo>
                  <a:lnTo>
                    <a:pt x="4317" y="1149657"/>
                  </a:lnTo>
                  <a:lnTo>
                    <a:pt x="5102" y="1144592"/>
                  </a:lnTo>
                  <a:lnTo>
                    <a:pt x="5922" y="1139528"/>
                  </a:lnTo>
                  <a:lnTo>
                    <a:pt x="6771" y="1134463"/>
                  </a:lnTo>
                  <a:lnTo>
                    <a:pt x="7641" y="1129398"/>
                  </a:lnTo>
                  <a:lnTo>
                    <a:pt x="8529" y="1124334"/>
                  </a:lnTo>
                  <a:lnTo>
                    <a:pt x="9429" y="1119269"/>
                  </a:lnTo>
                  <a:lnTo>
                    <a:pt x="10339" y="1114205"/>
                  </a:lnTo>
                  <a:lnTo>
                    <a:pt x="11256" y="1109140"/>
                  </a:lnTo>
                  <a:lnTo>
                    <a:pt x="12179" y="1104076"/>
                  </a:lnTo>
                  <a:lnTo>
                    <a:pt x="13108" y="1099011"/>
                  </a:lnTo>
                  <a:lnTo>
                    <a:pt x="14045" y="1093946"/>
                  </a:lnTo>
                  <a:lnTo>
                    <a:pt x="14993" y="1088882"/>
                  </a:lnTo>
                  <a:lnTo>
                    <a:pt x="15955" y="1083817"/>
                  </a:lnTo>
                  <a:lnTo>
                    <a:pt x="16937" y="1078753"/>
                  </a:lnTo>
                  <a:lnTo>
                    <a:pt x="17947" y="1073688"/>
                  </a:lnTo>
                  <a:lnTo>
                    <a:pt x="18987" y="1068624"/>
                  </a:lnTo>
                  <a:lnTo>
                    <a:pt x="20064" y="1063559"/>
                  </a:lnTo>
                  <a:lnTo>
                    <a:pt x="21180" y="1058494"/>
                  </a:lnTo>
                  <a:lnTo>
                    <a:pt x="22341" y="1053430"/>
                  </a:lnTo>
                  <a:lnTo>
                    <a:pt x="23550" y="1048365"/>
                  </a:lnTo>
                  <a:lnTo>
                    <a:pt x="24813" y="1043301"/>
                  </a:lnTo>
                  <a:lnTo>
                    <a:pt x="26136" y="1038236"/>
                  </a:lnTo>
                  <a:lnTo>
                    <a:pt x="27512" y="1033172"/>
                  </a:lnTo>
                  <a:lnTo>
                    <a:pt x="28939" y="1028107"/>
                  </a:lnTo>
                  <a:lnTo>
                    <a:pt x="30414" y="1023042"/>
                  </a:lnTo>
                  <a:lnTo>
                    <a:pt x="31933" y="1017978"/>
                  </a:lnTo>
                  <a:lnTo>
                    <a:pt x="33491" y="1012913"/>
                  </a:lnTo>
                  <a:lnTo>
                    <a:pt x="35081" y="1007849"/>
                  </a:lnTo>
                  <a:lnTo>
                    <a:pt x="36698" y="1002784"/>
                  </a:lnTo>
                  <a:lnTo>
                    <a:pt x="38325" y="997720"/>
                  </a:lnTo>
                  <a:lnTo>
                    <a:pt x="39954" y="992655"/>
                  </a:lnTo>
                  <a:lnTo>
                    <a:pt x="41575" y="987591"/>
                  </a:lnTo>
                  <a:lnTo>
                    <a:pt x="43178" y="982526"/>
                  </a:lnTo>
                  <a:lnTo>
                    <a:pt x="44752" y="977461"/>
                  </a:lnTo>
                  <a:lnTo>
                    <a:pt x="46286" y="972397"/>
                  </a:lnTo>
                  <a:lnTo>
                    <a:pt x="47763" y="967332"/>
                  </a:lnTo>
                  <a:lnTo>
                    <a:pt x="49181" y="962268"/>
                  </a:lnTo>
                  <a:lnTo>
                    <a:pt x="50536" y="957203"/>
                  </a:lnTo>
                  <a:lnTo>
                    <a:pt x="51822" y="952139"/>
                  </a:lnTo>
                  <a:lnTo>
                    <a:pt x="53037" y="947074"/>
                  </a:lnTo>
                  <a:lnTo>
                    <a:pt x="54179" y="942009"/>
                  </a:lnTo>
                  <a:lnTo>
                    <a:pt x="55248" y="936945"/>
                  </a:lnTo>
                  <a:lnTo>
                    <a:pt x="56237" y="931880"/>
                  </a:lnTo>
                  <a:lnTo>
                    <a:pt x="57164" y="926816"/>
                  </a:lnTo>
                  <a:lnTo>
                    <a:pt x="58037" y="921751"/>
                  </a:lnTo>
                  <a:lnTo>
                    <a:pt x="58863" y="916687"/>
                  </a:lnTo>
                  <a:lnTo>
                    <a:pt x="59653" y="911622"/>
                  </a:lnTo>
                  <a:lnTo>
                    <a:pt x="60416" y="906557"/>
                  </a:lnTo>
                  <a:lnTo>
                    <a:pt x="61164" y="901493"/>
                  </a:lnTo>
                  <a:lnTo>
                    <a:pt x="61910" y="896428"/>
                  </a:lnTo>
                  <a:lnTo>
                    <a:pt x="62669" y="891364"/>
                  </a:lnTo>
                  <a:lnTo>
                    <a:pt x="63451" y="886299"/>
                  </a:lnTo>
                  <a:lnTo>
                    <a:pt x="64267" y="881235"/>
                  </a:lnTo>
                  <a:lnTo>
                    <a:pt x="65125" y="876170"/>
                  </a:lnTo>
                  <a:lnTo>
                    <a:pt x="66033" y="871105"/>
                  </a:lnTo>
                  <a:lnTo>
                    <a:pt x="66998" y="866041"/>
                  </a:lnTo>
                  <a:lnTo>
                    <a:pt x="68038" y="860976"/>
                  </a:lnTo>
                  <a:lnTo>
                    <a:pt x="69145" y="855912"/>
                  </a:lnTo>
                  <a:lnTo>
                    <a:pt x="70320" y="850847"/>
                  </a:lnTo>
                  <a:lnTo>
                    <a:pt x="71562" y="845783"/>
                  </a:lnTo>
                  <a:lnTo>
                    <a:pt x="72871" y="840718"/>
                  </a:lnTo>
                  <a:lnTo>
                    <a:pt x="74243" y="835653"/>
                  </a:lnTo>
                  <a:lnTo>
                    <a:pt x="75675" y="830589"/>
                  </a:lnTo>
                  <a:lnTo>
                    <a:pt x="77171" y="825524"/>
                  </a:lnTo>
                  <a:lnTo>
                    <a:pt x="78712" y="820460"/>
                  </a:lnTo>
                  <a:lnTo>
                    <a:pt x="80293" y="815395"/>
                  </a:lnTo>
                  <a:lnTo>
                    <a:pt x="81905" y="810331"/>
                  </a:lnTo>
                  <a:lnTo>
                    <a:pt x="83541" y="805266"/>
                  </a:lnTo>
                  <a:lnTo>
                    <a:pt x="85195" y="800201"/>
                  </a:lnTo>
                  <a:lnTo>
                    <a:pt x="86857" y="795137"/>
                  </a:lnTo>
                  <a:lnTo>
                    <a:pt x="88520" y="790072"/>
                  </a:lnTo>
                  <a:lnTo>
                    <a:pt x="90174" y="785008"/>
                  </a:lnTo>
                  <a:lnTo>
                    <a:pt x="91813" y="779943"/>
                  </a:lnTo>
                  <a:lnTo>
                    <a:pt x="93430" y="774879"/>
                  </a:lnTo>
                  <a:lnTo>
                    <a:pt x="95020" y="769814"/>
                  </a:lnTo>
                  <a:lnTo>
                    <a:pt x="96578" y="764749"/>
                  </a:lnTo>
                  <a:lnTo>
                    <a:pt x="98099" y="759685"/>
                  </a:lnTo>
                  <a:lnTo>
                    <a:pt x="99572" y="754620"/>
                  </a:lnTo>
                  <a:lnTo>
                    <a:pt x="100999" y="749556"/>
                  </a:lnTo>
                  <a:lnTo>
                    <a:pt x="102380" y="744491"/>
                  </a:lnTo>
                  <a:lnTo>
                    <a:pt x="103715" y="739427"/>
                  </a:lnTo>
                  <a:lnTo>
                    <a:pt x="105003" y="734362"/>
                  </a:lnTo>
                  <a:lnTo>
                    <a:pt x="106245" y="729297"/>
                  </a:lnTo>
                  <a:lnTo>
                    <a:pt x="107443" y="724233"/>
                  </a:lnTo>
                  <a:lnTo>
                    <a:pt x="108595" y="719168"/>
                  </a:lnTo>
                  <a:lnTo>
                    <a:pt x="109711" y="714104"/>
                  </a:lnTo>
                  <a:lnTo>
                    <a:pt x="110798" y="709039"/>
                  </a:lnTo>
                  <a:lnTo>
                    <a:pt x="111861" y="703975"/>
                  </a:lnTo>
                  <a:lnTo>
                    <a:pt x="112908" y="698910"/>
                  </a:lnTo>
                  <a:lnTo>
                    <a:pt x="113945" y="693845"/>
                  </a:lnTo>
                  <a:lnTo>
                    <a:pt x="114979" y="688781"/>
                  </a:lnTo>
                  <a:lnTo>
                    <a:pt x="116020" y="683716"/>
                  </a:lnTo>
                  <a:lnTo>
                    <a:pt x="117076" y="678652"/>
                  </a:lnTo>
                  <a:lnTo>
                    <a:pt x="118153" y="673587"/>
                  </a:lnTo>
                  <a:lnTo>
                    <a:pt x="119257" y="668523"/>
                  </a:lnTo>
                  <a:lnTo>
                    <a:pt x="120392" y="663458"/>
                  </a:lnTo>
                  <a:lnTo>
                    <a:pt x="121563" y="658394"/>
                  </a:lnTo>
                  <a:lnTo>
                    <a:pt x="122771" y="653329"/>
                  </a:lnTo>
                  <a:lnTo>
                    <a:pt x="124026" y="648264"/>
                  </a:lnTo>
                  <a:lnTo>
                    <a:pt x="125322" y="643200"/>
                  </a:lnTo>
                  <a:lnTo>
                    <a:pt x="126656" y="638135"/>
                  </a:lnTo>
                  <a:lnTo>
                    <a:pt x="128024" y="633071"/>
                  </a:lnTo>
                  <a:lnTo>
                    <a:pt x="129424" y="628006"/>
                  </a:lnTo>
                  <a:lnTo>
                    <a:pt x="130849" y="622942"/>
                  </a:lnTo>
                  <a:lnTo>
                    <a:pt x="132295" y="617877"/>
                  </a:lnTo>
                  <a:lnTo>
                    <a:pt x="133756" y="612812"/>
                  </a:lnTo>
                  <a:lnTo>
                    <a:pt x="135221" y="607748"/>
                  </a:lnTo>
                  <a:lnTo>
                    <a:pt x="136684" y="602683"/>
                  </a:lnTo>
                  <a:lnTo>
                    <a:pt x="138137" y="597619"/>
                  </a:lnTo>
                  <a:lnTo>
                    <a:pt x="139572" y="592554"/>
                  </a:lnTo>
                  <a:lnTo>
                    <a:pt x="140985" y="587490"/>
                  </a:lnTo>
                  <a:lnTo>
                    <a:pt x="142367" y="582425"/>
                  </a:lnTo>
                  <a:lnTo>
                    <a:pt x="143708" y="577360"/>
                  </a:lnTo>
                  <a:lnTo>
                    <a:pt x="145004" y="572296"/>
                  </a:lnTo>
                  <a:lnTo>
                    <a:pt x="146253" y="567231"/>
                  </a:lnTo>
                  <a:lnTo>
                    <a:pt x="147453" y="562167"/>
                  </a:lnTo>
                  <a:lnTo>
                    <a:pt x="148600" y="557102"/>
                  </a:lnTo>
                  <a:lnTo>
                    <a:pt x="149692" y="552038"/>
                  </a:lnTo>
                  <a:lnTo>
                    <a:pt x="150728" y="546973"/>
                  </a:lnTo>
                  <a:lnTo>
                    <a:pt x="151700" y="541908"/>
                  </a:lnTo>
                  <a:lnTo>
                    <a:pt x="152612" y="536844"/>
                  </a:lnTo>
                  <a:lnTo>
                    <a:pt x="153469" y="531779"/>
                  </a:lnTo>
                  <a:lnTo>
                    <a:pt x="154272" y="526715"/>
                  </a:lnTo>
                  <a:lnTo>
                    <a:pt x="155024" y="521650"/>
                  </a:lnTo>
                  <a:lnTo>
                    <a:pt x="155726" y="516586"/>
                  </a:lnTo>
                  <a:lnTo>
                    <a:pt x="156383" y="511521"/>
                  </a:lnTo>
                  <a:lnTo>
                    <a:pt x="156992" y="506456"/>
                  </a:lnTo>
                  <a:lnTo>
                    <a:pt x="157561" y="501392"/>
                  </a:lnTo>
                  <a:lnTo>
                    <a:pt x="158096" y="496327"/>
                  </a:lnTo>
                  <a:lnTo>
                    <a:pt x="158603" y="491263"/>
                  </a:lnTo>
                  <a:lnTo>
                    <a:pt x="159084" y="486198"/>
                  </a:lnTo>
                  <a:lnTo>
                    <a:pt x="159545" y="481134"/>
                  </a:lnTo>
                  <a:lnTo>
                    <a:pt x="159989" y="476069"/>
                  </a:lnTo>
                  <a:lnTo>
                    <a:pt x="160419" y="471004"/>
                  </a:lnTo>
                  <a:lnTo>
                    <a:pt x="160841" y="465940"/>
                  </a:lnTo>
                  <a:lnTo>
                    <a:pt x="161257" y="460875"/>
                  </a:lnTo>
                  <a:lnTo>
                    <a:pt x="161673" y="455811"/>
                  </a:lnTo>
                  <a:lnTo>
                    <a:pt x="162088" y="450746"/>
                  </a:lnTo>
                  <a:lnTo>
                    <a:pt x="162507" y="445682"/>
                  </a:lnTo>
                  <a:lnTo>
                    <a:pt x="162929" y="440617"/>
                  </a:lnTo>
                  <a:lnTo>
                    <a:pt x="163357" y="435552"/>
                  </a:lnTo>
                  <a:lnTo>
                    <a:pt x="163792" y="430488"/>
                  </a:lnTo>
                  <a:lnTo>
                    <a:pt x="164233" y="425423"/>
                  </a:lnTo>
                  <a:lnTo>
                    <a:pt x="164680" y="420359"/>
                  </a:lnTo>
                  <a:lnTo>
                    <a:pt x="165132" y="415294"/>
                  </a:lnTo>
                  <a:lnTo>
                    <a:pt x="165588" y="410230"/>
                  </a:lnTo>
                  <a:lnTo>
                    <a:pt x="166047" y="405165"/>
                  </a:lnTo>
                  <a:lnTo>
                    <a:pt x="166507" y="400100"/>
                  </a:lnTo>
                  <a:lnTo>
                    <a:pt x="166968" y="395036"/>
                  </a:lnTo>
                  <a:lnTo>
                    <a:pt x="167426" y="389971"/>
                  </a:lnTo>
                  <a:lnTo>
                    <a:pt x="167879" y="384907"/>
                  </a:lnTo>
                  <a:lnTo>
                    <a:pt x="168328" y="379842"/>
                  </a:lnTo>
                  <a:lnTo>
                    <a:pt x="168768" y="374778"/>
                  </a:lnTo>
                  <a:lnTo>
                    <a:pt x="169200" y="369713"/>
                  </a:lnTo>
                  <a:lnTo>
                    <a:pt x="169619" y="364648"/>
                  </a:lnTo>
                  <a:lnTo>
                    <a:pt x="170025" y="359584"/>
                  </a:lnTo>
                  <a:lnTo>
                    <a:pt x="170418" y="354519"/>
                  </a:lnTo>
                  <a:lnTo>
                    <a:pt x="170796" y="349455"/>
                  </a:lnTo>
                  <a:lnTo>
                    <a:pt x="171158" y="344390"/>
                  </a:lnTo>
                  <a:lnTo>
                    <a:pt x="171505" y="339326"/>
                  </a:lnTo>
                  <a:lnTo>
                    <a:pt x="171836" y="334261"/>
                  </a:lnTo>
                  <a:lnTo>
                    <a:pt x="172148" y="329197"/>
                  </a:lnTo>
                  <a:lnTo>
                    <a:pt x="172442" y="324132"/>
                  </a:lnTo>
                  <a:lnTo>
                    <a:pt x="172720" y="319067"/>
                  </a:lnTo>
                  <a:lnTo>
                    <a:pt x="172982" y="314003"/>
                  </a:lnTo>
                  <a:lnTo>
                    <a:pt x="173228" y="308938"/>
                  </a:lnTo>
                  <a:lnTo>
                    <a:pt x="173458" y="303874"/>
                  </a:lnTo>
                  <a:lnTo>
                    <a:pt x="173674" y="298809"/>
                  </a:lnTo>
                  <a:lnTo>
                    <a:pt x="173873" y="293745"/>
                  </a:lnTo>
                  <a:lnTo>
                    <a:pt x="174057" y="288680"/>
                  </a:lnTo>
                  <a:lnTo>
                    <a:pt x="174228" y="283615"/>
                  </a:lnTo>
                  <a:lnTo>
                    <a:pt x="174386" y="278551"/>
                  </a:lnTo>
                  <a:lnTo>
                    <a:pt x="174532" y="273486"/>
                  </a:lnTo>
                  <a:lnTo>
                    <a:pt x="174665" y="268422"/>
                  </a:lnTo>
                  <a:lnTo>
                    <a:pt x="174788" y="263357"/>
                  </a:lnTo>
                  <a:lnTo>
                    <a:pt x="174899" y="258293"/>
                  </a:lnTo>
                  <a:lnTo>
                    <a:pt x="175000" y="253228"/>
                  </a:lnTo>
                  <a:lnTo>
                    <a:pt x="175092" y="248163"/>
                  </a:lnTo>
                  <a:lnTo>
                    <a:pt x="175176" y="243099"/>
                  </a:lnTo>
                  <a:lnTo>
                    <a:pt x="175253" y="238034"/>
                  </a:lnTo>
                  <a:lnTo>
                    <a:pt x="175324" y="232970"/>
                  </a:lnTo>
                  <a:lnTo>
                    <a:pt x="175390" y="227905"/>
                  </a:lnTo>
                  <a:lnTo>
                    <a:pt x="175451" y="222841"/>
                  </a:lnTo>
                  <a:lnTo>
                    <a:pt x="175509" y="217776"/>
                  </a:lnTo>
                  <a:lnTo>
                    <a:pt x="175564" y="212711"/>
                  </a:lnTo>
                  <a:lnTo>
                    <a:pt x="175617" y="207647"/>
                  </a:lnTo>
                  <a:lnTo>
                    <a:pt x="175669" y="202582"/>
                  </a:lnTo>
                  <a:lnTo>
                    <a:pt x="175720" y="197518"/>
                  </a:lnTo>
                  <a:lnTo>
                    <a:pt x="175770" y="192453"/>
                  </a:lnTo>
                  <a:lnTo>
                    <a:pt x="175821" y="187389"/>
                  </a:lnTo>
                  <a:lnTo>
                    <a:pt x="175871" y="182324"/>
                  </a:lnTo>
                  <a:lnTo>
                    <a:pt x="175921" y="177259"/>
                  </a:lnTo>
                  <a:lnTo>
                    <a:pt x="175970" y="172195"/>
                  </a:lnTo>
                  <a:lnTo>
                    <a:pt x="176020" y="167130"/>
                  </a:lnTo>
                  <a:lnTo>
                    <a:pt x="176068" y="162066"/>
                  </a:lnTo>
                  <a:lnTo>
                    <a:pt x="176115" y="157001"/>
                  </a:lnTo>
                  <a:lnTo>
                    <a:pt x="176160" y="151937"/>
                  </a:lnTo>
                  <a:lnTo>
                    <a:pt x="176204" y="146872"/>
                  </a:lnTo>
                  <a:lnTo>
                    <a:pt x="176244" y="141807"/>
                  </a:lnTo>
                  <a:lnTo>
                    <a:pt x="176283" y="136743"/>
                  </a:lnTo>
                  <a:lnTo>
                    <a:pt x="176318" y="131678"/>
                  </a:lnTo>
                  <a:lnTo>
                    <a:pt x="176350" y="126614"/>
                  </a:lnTo>
                  <a:lnTo>
                    <a:pt x="176378" y="121549"/>
                  </a:lnTo>
                  <a:lnTo>
                    <a:pt x="176403" y="116485"/>
                  </a:lnTo>
                  <a:lnTo>
                    <a:pt x="176424" y="111420"/>
                  </a:lnTo>
                  <a:lnTo>
                    <a:pt x="176442" y="106355"/>
                  </a:lnTo>
                  <a:lnTo>
                    <a:pt x="176456" y="101291"/>
                  </a:lnTo>
                  <a:lnTo>
                    <a:pt x="176467" y="96226"/>
                  </a:lnTo>
                  <a:lnTo>
                    <a:pt x="176474" y="91162"/>
                  </a:lnTo>
                  <a:lnTo>
                    <a:pt x="176478" y="86097"/>
                  </a:lnTo>
                  <a:lnTo>
                    <a:pt x="176480" y="81033"/>
                  </a:lnTo>
                  <a:lnTo>
                    <a:pt x="176478" y="75968"/>
                  </a:lnTo>
                  <a:lnTo>
                    <a:pt x="176475" y="70903"/>
                  </a:lnTo>
                  <a:lnTo>
                    <a:pt x="176469" y="65839"/>
                  </a:lnTo>
                  <a:lnTo>
                    <a:pt x="176462" y="60774"/>
                  </a:lnTo>
                  <a:lnTo>
                    <a:pt x="176454" y="55710"/>
                  </a:lnTo>
                  <a:lnTo>
                    <a:pt x="176445" y="50645"/>
                  </a:lnTo>
                  <a:lnTo>
                    <a:pt x="176435" y="45581"/>
                  </a:lnTo>
                  <a:lnTo>
                    <a:pt x="176425" y="40516"/>
                  </a:lnTo>
                  <a:lnTo>
                    <a:pt x="176415" y="35451"/>
                  </a:lnTo>
                  <a:lnTo>
                    <a:pt x="176406" y="30387"/>
                  </a:lnTo>
                  <a:lnTo>
                    <a:pt x="176398" y="25322"/>
                  </a:lnTo>
                  <a:lnTo>
                    <a:pt x="176390" y="20258"/>
                  </a:lnTo>
                  <a:lnTo>
                    <a:pt x="176384" y="15193"/>
                  </a:lnTo>
                  <a:lnTo>
                    <a:pt x="176380" y="10129"/>
                  </a:lnTo>
                  <a:lnTo>
                    <a:pt x="176377" y="5064"/>
                  </a:lnTo>
                  <a:lnTo>
                    <a:pt x="176377" y="0"/>
                  </a:lnTo>
                  <a:lnTo>
                    <a:pt x="176815" y="0"/>
                  </a:lnTo>
                  <a:lnTo>
                    <a:pt x="176815" y="5064"/>
                  </a:lnTo>
                  <a:lnTo>
                    <a:pt x="176812" y="10129"/>
                  </a:lnTo>
                  <a:lnTo>
                    <a:pt x="176808" y="15193"/>
                  </a:lnTo>
                  <a:lnTo>
                    <a:pt x="176802" y="20258"/>
                  </a:lnTo>
                  <a:lnTo>
                    <a:pt x="176794" y="25322"/>
                  </a:lnTo>
                  <a:lnTo>
                    <a:pt x="176786" y="30387"/>
                  </a:lnTo>
                  <a:lnTo>
                    <a:pt x="176777" y="35451"/>
                  </a:lnTo>
                  <a:lnTo>
                    <a:pt x="176767" y="40516"/>
                  </a:lnTo>
                  <a:lnTo>
                    <a:pt x="176757" y="45581"/>
                  </a:lnTo>
                  <a:lnTo>
                    <a:pt x="176747" y="50645"/>
                  </a:lnTo>
                  <a:lnTo>
                    <a:pt x="176738" y="55710"/>
                  </a:lnTo>
                  <a:lnTo>
                    <a:pt x="176730" y="60774"/>
                  </a:lnTo>
                  <a:lnTo>
                    <a:pt x="176723" y="65839"/>
                  </a:lnTo>
                  <a:lnTo>
                    <a:pt x="176717" y="70903"/>
                  </a:lnTo>
                  <a:lnTo>
                    <a:pt x="176713" y="75968"/>
                  </a:lnTo>
                  <a:lnTo>
                    <a:pt x="176712" y="81033"/>
                  </a:lnTo>
                  <a:lnTo>
                    <a:pt x="176714" y="86097"/>
                  </a:lnTo>
                  <a:lnTo>
                    <a:pt x="176718" y="91162"/>
                  </a:lnTo>
                  <a:lnTo>
                    <a:pt x="176725" y="96226"/>
                  </a:lnTo>
                  <a:lnTo>
                    <a:pt x="176736" y="101291"/>
                  </a:lnTo>
                  <a:lnTo>
                    <a:pt x="176750" y="106355"/>
                  </a:lnTo>
                  <a:lnTo>
                    <a:pt x="176767" y="111420"/>
                  </a:lnTo>
                  <a:lnTo>
                    <a:pt x="176788" y="116485"/>
                  </a:lnTo>
                  <a:lnTo>
                    <a:pt x="176813" y="121549"/>
                  </a:lnTo>
                  <a:lnTo>
                    <a:pt x="176842" y="126614"/>
                  </a:lnTo>
                  <a:lnTo>
                    <a:pt x="176874" y="131678"/>
                  </a:lnTo>
                  <a:lnTo>
                    <a:pt x="176909" y="136743"/>
                  </a:lnTo>
                  <a:lnTo>
                    <a:pt x="176947" y="141807"/>
                  </a:lnTo>
                  <a:lnTo>
                    <a:pt x="176988" y="146872"/>
                  </a:lnTo>
                  <a:lnTo>
                    <a:pt x="177032" y="151937"/>
                  </a:lnTo>
                  <a:lnTo>
                    <a:pt x="177077" y="157001"/>
                  </a:lnTo>
                  <a:lnTo>
                    <a:pt x="177124" y="162066"/>
                  </a:lnTo>
                  <a:lnTo>
                    <a:pt x="177172" y="167130"/>
                  </a:lnTo>
                  <a:lnTo>
                    <a:pt x="177222" y="172195"/>
                  </a:lnTo>
                  <a:lnTo>
                    <a:pt x="177271" y="177259"/>
                  </a:lnTo>
                  <a:lnTo>
                    <a:pt x="177321" y="182324"/>
                  </a:lnTo>
                  <a:lnTo>
                    <a:pt x="177371" y="187389"/>
                  </a:lnTo>
                  <a:lnTo>
                    <a:pt x="177422" y="192453"/>
                  </a:lnTo>
                  <a:lnTo>
                    <a:pt x="177472" y="197518"/>
                  </a:lnTo>
                  <a:lnTo>
                    <a:pt x="177523" y="202582"/>
                  </a:lnTo>
                  <a:lnTo>
                    <a:pt x="177575" y="207647"/>
                  </a:lnTo>
                  <a:lnTo>
                    <a:pt x="177628" y="212711"/>
                  </a:lnTo>
                  <a:lnTo>
                    <a:pt x="177683" y="217776"/>
                  </a:lnTo>
                  <a:lnTo>
                    <a:pt x="177741" y="222841"/>
                  </a:lnTo>
                  <a:lnTo>
                    <a:pt x="177802" y="227905"/>
                  </a:lnTo>
                  <a:lnTo>
                    <a:pt x="177867" y="232970"/>
                  </a:lnTo>
                  <a:lnTo>
                    <a:pt x="177939" y="238034"/>
                  </a:lnTo>
                  <a:lnTo>
                    <a:pt x="178016" y="243099"/>
                  </a:lnTo>
                  <a:lnTo>
                    <a:pt x="178100" y="248163"/>
                  </a:lnTo>
                  <a:lnTo>
                    <a:pt x="178192" y="253228"/>
                  </a:lnTo>
                  <a:lnTo>
                    <a:pt x="178293" y="258293"/>
                  </a:lnTo>
                  <a:lnTo>
                    <a:pt x="178404" y="263357"/>
                  </a:lnTo>
                  <a:lnTo>
                    <a:pt x="178527" y="268422"/>
                  </a:lnTo>
                  <a:lnTo>
                    <a:pt x="178660" y="273486"/>
                  </a:lnTo>
                  <a:lnTo>
                    <a:pt x="178806" y="278551"/>
                  </a:lnTo>
                  <a:lnTo>
                    <a:pt x="178964" y="283615"/>
                  </a:lnTo>
                  <a:lnTo>
                    <a:pt x="179135" y="288680"/>
                  </a:lnTo>
                  <a:lnTo>
                    <a:pt x="179319" y="293745"/>
                  </a:lnTo>
                  <a:lnTo>
                    <a:pt x="179518" y="298809"/>
                  </a:lnTo>
                  <a:lnTo>
                    <a:pt x="179734" y="303874"/>
                  </a:lnTo>
                  <a:lnTo>
                    <a:pt x="179964" y="308938"/>
                  </a:lnTo>
                  <a:lnTo>
                    <a:pt x="180210" y="314003"/>
                  </a:lnTo>
                  <a:lnTo>
                    <a:pt x="180472" y="319067"/>
                  </a:lnTo>
                  <a:lnTo>
                    <a:pt x="180750" y="324132"/>
                  </a:lnTo>
                  <a:lnTo>
                    <a:pt x="181044" y="329197"/>
                  </a:lnTo>
                  <a:lnTo>
                    <a:pt x="181356" y="334261"/>
                  </a:lnTo>
                  <a:lnTo>
                    <a:pt x="181687" y="339326"/>
                  </a:lnTo>
                  <a:lnTo>
                    <a:pt x="182034" y="344390"/>
                  </a:lnTo>
                  <a:lnTo>
                    <a:pt x="182396" y="349455"/>
                  </a:lnTo>
                  <a:lnTo>
                    <a:pt x="182774" y="354519"/>
                  </a:lnTo>
                  <a:lnTo>
                    <a:pt x="183166" y="359584"/>
                  </a:lnTo>
                  <a:lnTo>
                    <a:pt x="183573" y="364648"/>
                  </a:lnTo>
                  <a:lnTo>
                    <a:pt x="183992" y="369713"/>
                  </a:lnTo>
                  <a:lnTo>
                    <a:pt x="184424" y="374778"/>
                  </a:lnTo>
                  <a:lnTo>
                    <a:pt x="184864" y="379842"/>
                  </a:lnTo>
                  <a:lnTo>
                    <a:pt x="185312" y="384907"/>
                  </a:lnTo>
                  <a:lnTo>
                    <a:pt x="185766" y="389971"/>
                  </a:lnTo>
                  <a:lnTo>
                    <a:pt x="186224" y="395036"/>
                  </a:lnTo>
                  <a:lnTo>
                    <a:pt x="186684" y="400100"/>
                  </a:lnTo>
                  <a:lnTo>
                    <a:pt x="187145" y="405165"/>
                  </a:lnTo>
                  <a:lnTo>
                    <a:pt x="187604" y="410230"/>
                  </a:lnTo>
                  <a:lnTo>
                    <a:pt x="188060" y="415294"/>
                  </a:lnTo>
                  <a:lnTo>
                    <a:pt x="188512" y="420359"/>
                  </a:lnTo>
                  <a:lnTo>
                    <a:pt x="188959" y="425423"/>
                  </a:lnTo>
                  <a:lnTo>
                    <a:pt x="189400" y="430488"/>
                  </a:lnTo>
                  <a:lnTo>
                    <a:pt x="189835" y="435552"/>
                  </a:lnTo>
                  <a:lnTo>
                    <a:pt x="190263" y="440617"/>
                  </a:lnTo>
                  <a:lnTo>
                    <a:pt x="190685" y="445682"/>
                  </a:lnTo>
                  <a:lnTo>
                    <a:pt x="191104" y="450746"/>
                  </a:lnTo>
                  <a:lnTo>
                    <a:pt x="191519" y="455811"/>
                  </a:lnTo>
                  <a:lnTo>
                    <a:pt x="191934" y="460875"/>
                  </a:lnTo>
                  <a:lnTo>
                    <a:pt x="192351" y="465940"/>
                  </a:lnTo>
                  <a:lnTo>
                    <a:pt x="192773" y="471004"/>
                  </a:lnTo>
                  <a:lnTo>
                    <a:pt x="193203" y="476069"/>
                  </a:lnTo>
                  <a:lnTo>
                    <a:pt x="193647" y="481134"/>
                  </a:lnTo>
                  <a:lnTo>
                    <a:pt x="194107" y="486198"/>
                  </a:lnTo>
                  <a:lnTo>
                    <a:pt x="194589" y="491263"/>
                  </a:lnTo>
                  <a:lnTo>
                    <a:pt x="195096" y="496327"/>
                  </a:lnTo>
                  <a:lnTo>
                    <a:pt x="195631" y="501392"/>
                  </a:lnTo>
                  <a:lnTo>
                    <a:pt x="196200" y="506456"/>
                  </a:lnTo>
                  <a:lnTo>
                    <a:pt x="196809" y="511521"/>
                  </a:lnTo>
                  <a:lnTo>
                    <a:pt x="197466" y="516586"/>
                  </a:lnTo>
                  <a:lnTo>
                    <a:pt x="198168" y="521650"/>
                  </a:lnTo>
                  <a:lnTo>
                    <a:pt x="198920" y="526715"/>
                  </a:lnTo>
                  <a:lnTo>
                    <a:pt x="199723" y="531779"/>
                  </a:lnTo>
                  <a:lnTo>
                    <a:pt x="200580" y="536844"/>
                  </a:lnTo>
                  <a:lnTo>
                    <a:pt x="201492" y="541908"/>
                  </a:lnTo>
                  <a:lnTo>
                    <a:pt x="202464" y="546973"/>
                  </a:lnTo>
                  <a:lnTo>
                    <a:pt x="203500" y="552038"/>
                  </a:lnTo>
                  <a:lnTo>
                    <a:pt x="204592" y="557102"/>
                  </a:lnTo>
                  <a:lnTo>
                    <a:pt x="205739" y="562167"/>
                  </a:lnTo>
                  <a:lnTo>
                    <a:pt x="206938" y="567231"/>
                  </a:lnTo>
                  <a:lnTo>
                    <a:pt x="208188" y="572296"/>
                  </a:lnTo>
                  <a:lnTo>
                    <a:pt x="209484" y="577360"/>
                  </a:lnTo>
                  <a:lnTo>
                    <a:pt x="210825" y="582425"/>
                  </a:lnTo>
                  <a:lnTo>
                    <a:pt x="212207" y="587490"/>
                  </a:lnTo>
                  <a:lnTo>
                    <a:pt x="213620" y="592554"/>
                  </a:lnTo>
                  <a:lnTo>
                    <a:pt x="215055" y="597619"/>
                  </a:lnTo>
                  <a:lnTo>
                    <a:pt x="216508" y="602683"/>
                  </a:lnTo>
                  <a:lnTo>
                    <a:pt x="217970" y="607748"/>
                  </a:lnTo>
                  <a:lnTo>
                    <a:pt x="219436" y="612812"/>
                  </a:lnTo>
                  <a:lnTo>
                    <a:pt x="220897" y="617877"/>
                  </a:lnTo>
                  <a:lnTo>
                    <a:pt x="222343" y="622942"/>
                  </a:lnTo>
                  <a:lnTo>
                    <a:pt x="223768" y="628006"/>
                  </a:lnTo>
                  <a:lnTo>
                    <a:pt x="225168" y="633071"/>
                  </a:lnTo>
                  <a:lnTo>
                    <a:pt x="226536" y="638135"/>
                  </a:lnTo>
                  <a:lnTo>
                    <a:pt x="227870" y="643200"/>
                  </a:lnTo>
                  <a:lnTo>
                    <a:pt x="229166" y="648264"/>
                  </a:lnTo>
                  <a:lnTo>
                    <a:pt x="230421" y="653329"/>
                  </a:lnTo>
                  <a:lnTo>
                    <a:pt x="231629" y="658394"/>
                  </a:lnTo>
                  <a:lnTo>
                    <a:pt x="232800" y="663458"/>
                  </a:lnTo>
                  <a:lnTo>
                    <a:pt x="233935" y="668523"/>
                  </a:lnTo>
                  <a:lnTo>
                    <a:pt x="235039" y="673587"/>
                  </a:lnTo>
                  <a:lnTo>
                    <a:pt x="236116" y="678652"/>
                  </a:lnTo>
                  <a:lnTo>
                    <a:pt x="237172" y="683716"/>
                  </a:lnTo>
                  <a:lnTo>
                    <a:pt x="238213" y="688781"/>
                  </a:lnTo>
                  <a:lnTo>
                    <a:pt x="239247" y="693845"/>
                  </a:lnTo>
                  <a:lnTo>
                    <a:pt x="240284" y="698910"/>
                  </a:lnTo>
                  <a:lnTo>
                    <a:pt x="241330" y="703975"/>
                  </a:lnTo>
                  <a:lnTo>
                    <a:pt x="242394" y="709039"/>
                  </a:lnTo>
                  <a:lnTo>
                    <a:pt x="243481" y="714104"/>
                  </a:lnTo>
                  <a:lnTo>
                    <a:pt x="244597" y="719168"/>
                  </a:lnTo>
                  <a:lnTo>
                    <a:pt x="245749" y="724233"/>
                  </a:lnTo>
                  <a:lnTo>
                    <a:pt x="246947" y="729297"/>
                  </a:lnTo>
                  <a:lnTo>
                    <a:pt x="248189" y="734362"/>
                  </a:lnTo>
                  <a:lnTo>
                    <a:pt x="249477" y="739427"/>
                  </a:lnTo>
                  <a:lnTo>
                    <a:pt x="250812" y="744491"/>
                  </a:lnTo>
                  <a:lnTo>
                    <a:pt x="252193" y="749556"/>
                  </a:lnTo>
                  <a:lnTo>
                    <a:pt x="253620" y="754620"/>
                  </a:lnTo>
                  <a:lnTo>
                    <a:pt x="255093" y="759685"/>
                  </a:lnTo>
                  <a:lnTo>
                    <a:pt x="256614" y="764749"/>
                  </a:lnTo>
                  <a:lnTo>
                    <a:pt x="258172" y="769814"/>
                  </a:lnTo>
                  <a:lnTo>
                    <a:pt x="259762" y="774879"/>
                  </a:lnTo>
                  <a:lnTo>
                    <a:pt x="261379" y="779943"/>
                  </a:lnTo>
                  <a:lnTo>
                    <a:pt x="263018" y="785008"/>
                  </a:lnTo>
                  <a:lnTo>
                    <a:pt x="264672" y="790072"/>
                  </a:lnTo>
                  <a:lnTo>
                    <a:pt x="266335" y="795137"/>
                  </a:lnTo>
                  <a:lnTo>
                    <a:pt x="267997" y="800201"/>
                  </a:lnTo>
                  <a:lnTo>
                    <a:pt x="269651" y="805266"/>
                  </a:lnTo>
                  <a:lnTo>
                    <a:pt x="271287" y="810331"/>
                  </a:lnTo>
                  <a:lnTo>
                    <a:pt x="272899" y="815395"/>
                  </a:lnTo>
                  <a:lnTo>
                    <a:pt x="274480" y="820460"/>
                  </a:lnTo>
                  <a:lnTo>
                    <a:pt x="276021" y="825524"/>
                  </a:lnTo>
                  <a:lnTo>
                    <a:pt x="277517" y="830589"/>
                  </a:lnTo>
                  <a:lnTo>
                    <a:pt x="278949" y="835653"/>
                  </a:lnTo>
                  <a:lnTo>
                    <a:pt x="280321" y="840718"/>
                  </a:lnTo>
                  <a:lnTo>
                    <a:pt x="281629" y="845783"/>
                  </a:lnTo>
                  <a:lnTo>
                    <a:pt x="282872" y="850847"/>
                  </a:lnTo>
                  <a:lnTo>
                    <a:pt x="284047" y="855912"/>
                  </a:lnTo>
                  <a:lnTo>
                    <a:pt x="285154" y="860976"/>
                  </a:lnTo>
                  <a:lnTo>
                    <a:pt x="286194" y="866041"/>
                  </a:lnTo>
                  <a:lnTo>
                    <a:pt x="287159" y="871105"/>
                  </a:lnTo>
                  <a:lnTo>
                    <a:pt x="288067" y="876170"/>
                  </a:lnTo>
                  <a:lnTo>
                    <a:pt x="288925" y="881235"/>
                  </a:lnTo>
                  <a:lnTo>
                    <a:pt x="289740" y="886299"/>
                  </a:lnTo>
                  <a:lnTo>
                    <a:pt x="290523" y="891364"/>
                  </a:lnTo>
                  <a:lnTo>
                    <a:pt x="291282" y="896428"/>
                  </a:lnTo>
                  <a:lnTo>
                    <a:pt x="292028" y="901493"/>
                  </a:lnTo>
                  <a:lnTo>
                    <a:pt x="292776" y="906557"/>
                  </a:lnTo>
                  <a:lnTo>
                    <a:pt x="293539" y="911622"/>
                  </a:lnTo>
                  <a:lnTo>
                    <a:pt x="294329" y="916687"/>
                  </a:lnTo>
                  <a:lnTo>
                    <a:pt x="295155" y="921751"/>
                  </a:lnTo>
                  <a:lnTo>
                    <a:pt x="296028" y="926816"/>
                  </a:lnTo>
                  <a:lnTo>
                    <a:pt x="296955" y="931880"/>
                  </a:lnTo>
                  <a:lnTo>
                    <a:pt x="297944" y="936945"/>
                  </a:lnTo>
                  <a:lnTo>
                    <a:pt x="299013" y="942009"/>
                  </a:lnTo>
                  <a:lnTo>
                    <a:pt x="300155" y="947074"/>
                  </a:lnTo>
                  <a:lnTo>
                    <a:pt x="301370" y="952139"/>
                  </a:lnTo>
                  <a:lnTo>
                    <a:pt x="302656" y="957203"/>
                  </a:lnTo>
                  <a:lnTo>
                    <a:pt x="304011" y="962268"/>
                  </a:lnTo>
                  <a:lnTo>
                    <a:pt x="305429" y="967332"/>
                  </a:lnTo>
                  <a:lnTo>
                    <a:pt x="306906" y="972397"/>
                  </a:lnTo>
                  <a:lnTo>
                    <a:pt x="308440" y="977461"/>
                  </a:lnTo>
                  <a:lnTo>
                    <a:pt x="310014" y="982526"/>
                  </a:lnTo>
                  <a:lnTo>
                    <a:pt x="311617" y="987591"/>
                  </a:lnTo>
                  <a:lnTo>
                    <a:pt x="313238" y="992655"/>
                  </a:lnTo>
                  <a:lnTo>
                    <a:pt x="314867" y="997720"/>
                  </a:lnTo>
                  <a:lnTo>
                    <a:pt x="316494" y="1002784"/>
                  </a:lnTo>
                  <a:lnTo>
                    <a:pt x="318111" y="1007849"/>
                  </a:lnTo>
                  <a:lnTo>
                    <a:pt x="319701" y="1012913"/>
                  </a:lnTo>
                  <a:lnTo>
                    <a:pt x="321259" y="1017978"/>
                  </a:lnTo>
                  <a:lnTo>
                    <a:pt x="322778" y="1023042"/>
                  </a:lnTo>
                  <a:lnTo>
                    <a:pt x="324253" y="1028107"/>
                  </a:lnTo>
                  <a:lnTo>
                    <a:pt x="325680" y="1033172"/>
                  </a:lnTo>
                  <a:lnTo>
                    <a:pt x="327056" y="1038236"/>
                  </a:lnTo>
                  <a:lnTo>
                    <a:pt x="328379" y="1043301"/>
                  </a:lnTo>
                  <a:lnTo>
                    <a:pt x="329641" y="1048365"/>
                  </a:lnTo>
                  <a:lnTo>
                    <a:pt x="330851" y="1053430"/>
                  </a:lnTo>
                  <a:lnTo>
                    <a:pt x="332012" y="1058494"/>
                  </a:lnTo>
                  <a:lnTo>
                    <a:pt x="333128" y="1063559"/>
                  </a:lnTo>
                  <a:lnTo>
                    <a:pt x="334205" y="1068624"/>
                  </a:lnTo>
                  <a:lnTo>
                    <a:pt x="335245" y="1073688"/>
                  </a:lnTo>
                  <a:lnTo>
                    <a:pt x="336255" y="1078753"/>
                  </a:lnTo>
                  <a:lnTo>
                    <a:pt x="337237" y="1083817"/>
                  </a:lnTo>
                  <a:lnTo>
                    <a:pt x="338199" y="1088882"/>
                  </a:lnTo>
                  <a:lnTo>
                    <a:pt x="339147" y="1093946"/>
                  </a:lnTo>
                  <a:lnTo>
                    <a:pt x="340084" y="1099011"/>
                  </a:lnTo>
                  <a:lnTo>
                    <a:pt x="341013" y="1104076"/>
                  </a:lnTo>
                  <a:lnTo>
                    <a:pt x="341936" y="1109140"/>
                  </a:lnTo>
                  <a:lnTo>
                    <a:pt x="342853" y="1114205"/>
                  </a:lnTo>
                  <a:lnTo>
                    <a:pt x="343763" y="1119269"/>
                  </a:lnTo>
                  <a:lnTo>
                    <a:pt x="344663" y="1124334"/>
                  </a:lnTo>
                  <a:lnTo>
                    <a:pt x="345551" y="1129398"/>
                  </a:lnTo>
                  <a:lnTo>
                    <a:pt x="346421" y="1134463"/>
                  </a:lnTo>
                  <a:lnTo>
                    <a:pt x="347270" y="1139528"/>
                  </a:lnTo>
                  <a:lnTo>
                    <a:pt x="348090" y="1144592"/>
                  </a:lnTo>
                  <a:lnTo>
                    <a:pt x="348875" y="1149657"/>
                  </a:lnTo>
                  <a:lnTo>
                    <a:pt x="349613" y="1154721"/>
                  </a:lnTo>
                  <a:lnTo>
                    <a:pt x="350297" y="1159786"/>
                  </a:lnTo>
                  <a:lnTo>
                    <a:pt x="350922" y="1164850"/>
                  </a:lnTo>
                  <a:lnTo>
                    <a:pt x="351483" y="1169915"/>
                  </a:lnTo>
                  <a:lnTo>
                    <a:pt x="351974" y="1174980"/>
                  </a:lnTo>
                  <a:lnTo>
                    <a:pt x="352391" y="1180044"/>
                  </a:lnTo>
                  <a:lnTo>
                    <a:pt x="352728" y="1185109"/>
                  </a:lnTo>
                  <a:lnTo>
                    <a:pt x="352973" y="1190173"/>
                  </a:lnTo>
                  <a:lnTo>
                    <a:pt x="353126" y="1195238"/>
                  </a:lnTo>
                  <a:lnTo>
                    <a:pt x="353192" y="1200302"/>
                  </a:lnTo>
                  <a:lnTo>
                    <a:pt x="353172" y="1205367"/>
                  </a:lnTo>
                  <a:lnTo>
                    <a:pt x="353067" y="1210432"/>
                  </a:lnTo>
                  <a:lnTo>
                    <a:pt x="352877" y="1215496"/>
                  </a:lnTo>
                  <a:lnTo>
                    <a:pt x="352604" y="1220561"/>
                  </a:lnTo>
                  <a:lnTo>
                    <a:pt x="352243" y="1225625"/>
                  </a:lnTo>
                  <a:lnTo>
                    <a:pt x="351799" y="1230690"/>
                  </a:lnTo>
                  <a:lnTo>
                    <a:pt x="351283" y="1235754"/>
                  </a:lnTo>
                  <a:lnTo>
                    <a:pt x="350698" y="1240819"/>
                  </a:lnTo>
                  <a:lnTo>
                    <a:pt x="350047" y="1245884"/>
                  </a:lnTo>
                  <a:lnTo>
                    <a:pt x="349332" y="1250948"/>
                  </a:lnTo>
                  <a:lnTo>
                    <a:pt x="348557" y="1256013"/>
                  </a:lnTo>
                  <a:lnTo>
                    <a:pt x="347718" y="1261077"/>
                  </a:lnTo>
                  <a:lnTo>
                    <a:pt x="346818" y="1266142"/>
                  </a:lnTo>
                  <a:lnTo>
                    <a:pt x="345866" y="1271206"/>
                  </a:lnTo>
                  <a:lnTo>
                    <a:pt x="344861" y="1276271"/>
                  </a:lnTo>
                  <a:lnTo>
                    <a:pt x="343805" y="1281336"/>
                  </a:lnTo>
                  <a:lnTo>
                    <a:pt x="342700" y="1286400"/>
                  </a:lnTo>
                  <a:lnTo>
                    <a:pt x="341544" y="1291465"/>
                  </a:lnTo>
                  <a:lnTo>
                    <a:pt x="340335" y="1296529"/>
                  </a:lnTo>
                  <a:lnTo>
                    <a:pt x="339074" y="1301594"/>
                  </a:lnTo>
                  <a:lnTo>
                    <a:pt x="337766" y="1306658"/>
                  </a:lnTo>
                  <a:lnTo>
                    <a:pt x="336413" y="1311723"/>
                  </a:lnTo>
                  <a:lnTo>
                    <a:pt x="335016" y="1316788"/>
                  </a:lnTo>
                  <a:lnTo>
                    <a:pt x="333579" y="1321852"/>
                  </a:lnTo>
                  <a:lnTo>
                    <a:pt x="332103" y="1326917"/>
                  </a:lnTo>
                  <a:lnTo>
                    <a:pt x="330589" y="1331981"/>
                  </a:lnTo>
                  <a:lnTo>
                    <a:pt x="329043" y="1337046"/>
                  </a:lnTo>
                  <a:lnTo>
                    <a:pt x="327472" y="1342110"/>
                  </a:lnTo>
                  <a:lnTo>
                    <a:pt x="325882" y="1347175"/>
                  </a:lnTo>
                  <a:lnTo>
                    <a:pt x="324278" y="1352240"/>
                  </a:lnTo>
                  <a:lnTo>
                    <a:pt x="322665" y="1357304"/>
                  </a:lnTo>
                  <a:lnTo>
                    <a:pt x="321050" y="1362369"/>
                  </a:lnTo>
                  <a:lnTo>
                    <a:pt x="319437" y="1367433"/>
                  </a:lnTo>
                  <a:lnTo>
                    <a:pt x="317835" y="1372498"/>
                  </a:lnTo>
                  <a:lnTo>
                    <a:pt x="316247" y="1377562"/>
                  </a:lnTo>
                  <a:lnTo>
                    <a:pt x="314677" y="1382627"/>
                  </a:lnTo>
                  <a:lnTo>
                    <a:pt x="313128" y="1387691"/>
                  </a:lnTo>
                  <a:lnTo>
                    <a:pt x="311602" y="1392756"/>
                  </a:lnTo>
                  <a:lnTo>
                    <a:pt x="310101" y="1397821"/>
                  </a:lnTo>
                  <a:lnTo>
                    <a:pt x="308627" y="1402885"/>
                  </a:lnTo>
                  <a:lnTo>
                    <a:pt x="307183" y="1407950"/>
                  </a:lnTo>
                  <a:lnTo>
                    <a:pt x="305762" y="1413014"/>
                  </a:lnTo>
                  <a:lnTo>
                    <a:pt x="304364" y="1418079"/>
                  </a:lnTo>
                  <a:lnTo>
                    <a:pt x="302986" y="1423143"/>
                  </a:lnTo>
                  <a:lnTo>
                    <a:pt x="301625" y="1428208"/>
                  </a:lnTo>
                  <a:lnTo>
                    <a:pt x="300278" y="1433273"/>
                  </a:lnTo>
                  <a:lnTo>
                    <a:pt x="298943" y="1438337"/>
                  </a:lnTo>
                  <a:lnTo>
                    <a:pt x="297614" y="1443402"/>
                  </a:lnTo>
                  <a:lnTo>
                    <a:pt x="296287" y="1448466"/>
                  </a:lnTo>
                  <a:lnTo>
                    <a:pt x="294958" y="1453531"/>
                  </a:lnTo>
                  <a:lnTo>
                    <a:pt x="293623" y="1458595"/>
                  </a:lnTo>
                  <a:lnTo>
                    <a:pt x="292278" y="1463660"/>
                  </a:lnTo>
                  <a:lnTo>
                    <a:pt x="290921" y="1468725"/>
                  </a:lnTo>
                  <a:lnTo>
                    <a:pt x="289545" y="1473789"/>
                  </a:lnTo>
                  <a:lnTo>
                    <a:pt x="288146" y="1478854"/>
                  </a:lnTo>
                  <a:lnTo>
                    <a:pt x="286722" y="1483918"/>
                  </a:lnTo>
                  <a:lnTo>
                    <a:pt x="285269" y="1488983"/>
                  </a:lnTo>
                  <a:lnTo>
                    <a:pt x="283787" y="1494047"/>
                  </a:lnTo>
                  <a:lnTo>
                    <a:pt x="282271" y="1499112"/>
                  </a:lnTo>
                  <a:lnTo>
                    <a:pt x="280720" y="1504177"/>
                  </a:lnTo>
                  <a:lnTo>
                    <a:pt x="279130" y="1509241"/>
                  </a:lnTo>
                  <a:lnTo>
                    <a:pt x="277495" y="1514306"/>
                  </a:lnTo>
                  <a:lnTo>
                    <a:pt x="275820" y="1519370"/>
                  </a:lnTo>
                  <a:lnTo>
                    <a:pt x="274105" y="1524435"/>
                  </a:lnTo>
                  <a:lnTo>
                    <a:pt x="272350" y="1529499"/>
                  </a:lnTo>
                  <a:lnTo>
                    <a:pt x="270555" y="1534564"/>
                  </a:lnTo>
                  <a:lnTo>
                    <a:pt x="268721" y="1539629"/>
                  </a:lnTo>
                  <a:lnTo>
                    <a:pt x="266849" y="1544693"/>
                  </a:lnTo>
                  <a:lnTo>
                    <a:pt x="264939" y="1549758"/>
                  </a:lnTo>
                  <a:lnTo>
                    <a:pt x="262997" y="1554822"/>
                  </a:lnTo>
                  <a:lnTo>
                    <a:pt x="261028" y="1559887"/>
                  </a:lnTo>
                  <a:lnTo>
                    <a:pt x="259035" y="1564951"/>
                  </a:lnTo>
                  <a:lnTo>
                    <a:pt x="257021" y="1570016"/>
                  </a:lnTo>
                  <a:lnTo>
                    <a:pt x="254991" y="1575081"/>
                  </a:lnTo>
                  <a:lnTo>
                    <a:pt x="252949" y="1580145"/>
                  </a:lnTo>
                  <a:lnTo>
                    <a:pt x="250899" y="1585210"/>
                  </a:lnTo>
                  <a:lnTo>
                    <a:pt x="248849" y="1590274"/>
                  </a:lnTo>
                  <a:lnTo>
                    <a:pt x="246802" y="1595339"/>
                  </a:lnTo>
                  <a:lnTo>
                    <a:pt x="244765" y="1600403"/>
                  </a:lnTo>
                  <a:lnTo>
                    <a:pt x="242742" y="1605468"/>
                  </a:lnTo>
                  <a:lnTo>
                    <a:pt x="240738" y="1610533"/>
                  </a:lnTo>
                  <a:lnTo>
                    <a:pt x="238761" y="1615597"/>
                  </a:lnTo>
                  <a:lnTo>
                    <a:pt x="236820" y="1620662"/>
                  </a:lnTo>
                  <a:lnTo>
                    <a:pt x="234918" y="1625726"/>
                  </a:lnTo>
                  <a:lnTo>
                    <a:pt x="233060" y="1630791"/>
                  </a:lnTo>
                  <a:lnTo>
                    <a:pt x="231252" y="1635855"/>
                  </a:lnTo>
                  <a:lnTo>
                    <a:pt x="229499" y="1640920"/>
                  </a:lnTo>
                  <a:lnTo>
                    <a:pt x="227805" y="1645985"/>
                  </a:lnTo>
                  <a:lnTo>
                    <a:pt x="226176" y="1651049"/>
                  </a:lnTo>
                  <a:lnTo>
                    <a:pt x="224628" y="1656114"/>
                  </a:lnTo>
                  <a:lnTo>
                    <a:pt x="223152" y="1661178"/>
                  </a:lnTo>
                  <a:lnTo>
                    <a:pt x="221749" y="1666243"/>
                  </a:lnTo>
                  <a:lnTo>
                    <a:pt x="220419" y="1671307"/>
                  </a:lnTo>
                  <a:lnTo>
                    <a:pt x="219164" y="1676372"/>
                  </a:lnTo>
                  <a:lnTo>
                    <a:pt x="217980" y="1681437"/>
                  </a:lnTo>
                  <a:lnTo>
                    <a:pt x="216867" y="1686501"/>
                  </a:lnTo>
                  <a:lnTo>
                    <a:pt x="215830" y="1691566"/>
                  </a:lnTo>
                  <a:lnTo>
                    <a:pt x="214853" y="1696630"/>
                  </a:lnTo>
                  <a:lnTo>
                    <a:pt x="213928" y="1701695"/>
                  </a:lnTo>
                  <a:lnTo>
                    <a:pt x="213050" y="1706759"/>
                  </a:lnTo>
                  <a:lnTo>
                    <a:pt x="212211" y="1711824"/>
                  </a:lnTo>
                  <a:lnTo>
                    <a:pt x="211405" y="1716888"/>
                  </a:lnTo>
                  <a:lnTo>
                    <a:pt x="210625" y="1721953"/>
                  </a:lnTo>
                  <a:lnTo>
                    <a:pt x="209865" y="1727018"/>
                  </a:lnTo>
                  <a:lnTo>
                    <a:pt x="209114" y="1732082"/>
                  </a:lnTo>
                  <a:lnTo>
                    <a:pt x="208365" y="1737147"/>
                  </a:lnTo>
                  <a:lnTo>
                    <a:pt x="207615" y="1742211"/>
                  </a:lnTo>
                  <a:lnTo>
                    <a:pt x="206860" y="1747276"/>
                  </a:lnTo>
                  <a:lnTo>
                    <a:pt x="206096" y="1752340"/>
                  </a:lnTo>
                  <a:lnTo>
                    <a:pt x="205320" y="1757405"/>
                  </a:lnTo>
                  <a:lnTo>
                    <a:pt x="204531" y="1762470"/>
                  </a:lnTo>
                  <a:lnTo>
                    <a:pt x="203730" y="1767534"/>
                  </a:lnTo>
                  <a:lnTo>
                    <a:pt x="202920" y="1772599"/>
                  </a:lnTo>
                  <a:lnTo>
                    <a:pt x="202102" y="1777663"/>
                  </a:lnTo>
                  <a:lnTo>
                    <a:pt x="201281" y="1782728"/>
                  </a:lnTo>
                  <a:lnTo>
                    <a:pt x="200460" y="1787792"/>
                  </a:lnTo>
                  <a:lnTo>
                    <a:pt x="199644" y="1792857"/>
                  </a:lnTo>
                  <a:lnTo>
                    <a:pt x="198840" y="1797922"/>
                  </a:lnTo>
                  <a:lnTo>
                    <a:pt x="198052" y="1802986"/>
                  </a:lnTo>
                  <a:lnTo>
                    <a:pt x="197286" y="1808051"/>
                  </a:lnTo>
                  <a:lnTo>
                    <a:pt x="196547" y="1813115"/>
                  </a:lnTo>
                  <a:lnTo>
                    <a:pt x="195839" y="1818180"/>
                  </a:lnTo>
                  <a:lnTo>
                    <a:pt x="195165" y="1823244"/>
                  </a:lnTo>
                  <a:lnTo>
                    <a:pt x="194531" y="1828309"/>
                  </a:lnTo>
                  <a:lnTo>
                    <a:pt x="193946" y="1833374"/>
                  </a:lnTo>
                  <a:lnTo>
                    <a:pt x="193406" y="1838438"/>
                  </a:lnTo>
                  <a:lnTo>
                    <a:pt x="192912" y="1843503"/>
                  </a:lnTo>
                  <a:lnTo>
                    <a:pt x="192464" y="1848567"/>
                  </a:lnTo>
                  <a:lnTo>
                    <a:pt x="192061" y="1853632"/>
                  </a:lnTo>
                  <a:lnTo>
                    <a:pt x="191703" y="1858696"/>
                  </a:lnTo>
                  <a:lnTo>
                    <a:pt x="191388" y="1863761"/>
                  </a:lnTo>
                  <a:lnTo>
                    <a:pt x="191121" y="1868826"/>
                  </a:lnTo>
                  <a:lnTo>
                    <a:pt x="190890" y="1873890"/>
                  </a:lnTo>
                  <a:lnTo>
                    <a:pt x="190692" y="1878955"/>
                  </a:lnTo>
                  <a:lnTo>
                    <a:pt x="190523" y="1884019"/>
                  </a:lnTo>
                  <a:lnTo>
                    <a:pt x="190380" y="1889084"/>
                  </a:lnTo>
                  <a:lnTo>
                    <a:pt x="190258" y="1894148"/>
                  </a:lnTo>
                  <a:lnTo>
                    <a:pt x="190153" y="1899213"/>
                  </a:lnTo>
                  <a:lnTo>
                    <a:pt x="190064" y="1904278"/>
                  </a:lnTo>
                  <a:lnTo>
                    <a:pt x="189984" y="1909342"/>
                  </a:lnTo>
                  <a:lnTo>
                    <a:pt x="189908" y="1914407"/>
                  </a:lnTo>
                  <a:lnTo>
                    <a:pt x="189835" y="1919471"/>
                  </a:lnTo>
                  <a:lnTo>
                    <a:pt x="189761" y="1924536"/>
                  </a:lnTo>
                  <a:lnTo>
                    <a:pt x="189684" y="1929600"/>
                  </a:lnTo>
                  <a:lnTo>
                    <a:pt x="189602" y="1934665"/>
                  </a:lnTo>
                  <a:lnTo>
                    <a:pt x="189512" y="1939730"/>
                  </a:lnTo>
                  <a:lnTo>
                    <a:pt x="189412" y="1944794"/>
                  </a:lnTo>
                  <a:lnTo>
                    <a:pt x="189302" y="1949859"/>
                  </a:lnTo>
                  <a:lnTo>
                    <a:pt x="189181" y="1954923"/>
                  </a:lnTo>
                  <a:lnTo>
                    <a:pt x="189048" y="1959988"/>
                  </a:lnTo>
                  <a:lnTo>
                    <a:pt x="188902" y="1965052"/>
                  </a:lnTo>
                  <a:lnTo>
                    <a:pt x="188742" y="1970117"/>
                  </a:lnTo>
                  <a:lnTo>
                    <a:pt x="188567" y="1975182"/>
                  </a:lnTo>
                  <a:lnTo>
                    <a:pt x="188377" y="1980246"/>
                  </a:lnTo>
                  <a:lnTo>
                    <a:pt x="188173" y="1985311"/>
                  </a:lnTo>
                  <a:lnTo>
                    <a:pt x="187953" y="1990375"/>
                  </a:lnTo>
                  <a:lnTo>
                    <a:pt x="187720" y="1995440"/>
                  </a:lnTo>
                  <a:lnTo>
                    <a:pt x="187472" y="2000504"/>
                  </a:lnTo>
                  <a:lnTo>
                    <a:pt x="187209" y="2005569"/>
                  </a:lnTo>
                  <a:lnTo>
                    <a:pt x="186931" y="2010634"/>
                  </a:lnTo>
                  <a:lnTo>
                    <a:pt x="186640" y="2015698"/>
                  </a:lnTo>
                  <a:lnTo>
                    <a:pt x="186337" y="2020763"/>
                  </a:lnTo>
                  <a:lnTo>
                    <a:pt x="186023" y="2025827"/>
                  </a:lnTo>
                  <a:lnTo>
                    <a:pt x="185700" y="2030892"/>
                  </a:lnTo>
                  <a:lnTo>
                    <a:pt x="185369" y="2035956"/>
                  </a:lnTo>
                  <a:lnTo>
                    <a:pt x="185033" y="2041021"/>
                  </a:lnTo>
                  <a:lnTo>
                    <a:pt x="184692" y="2046085"/>
                  </a:lnTo>
                  <a:lnTo>
                    <a:pt x="184350" y="2051150"/>
                  </a:lnTo>
                  <a:lnTo>
                    <a:pt x="184008" y="2056215"/>
                  </a:lnTo>
                  <a:lnTo>
                    <a:pt x="183670" y="2061279"/>
                  </a:lnTo>
                  <a:lnTo>
                    <a:pt x="183337" y="2066344"/>
                  </a:lnTo>
                  <a:lnTo>
                    <a:pt x="183012" y="2071408"/>
                  </a:lnTo>
                  <a:lnTo>
                    <a:pt x="182695" y="2076473"/>
                  </a:lnTo>
                  <a:lnTo>
                    <a:pt x="182391" y="2081537"/>
                  </a:lnTo>
                  <a:lnTo>
                    <a:pt x="182101" y="2086602"/>
                  </a:lnTo>
                  <a:lnTo>
                    <a:pt x="181824" y="2091667"/>
                  </a:lnTo>
                  <a:lnTo>
                    <a:pt x="181563" y="2096731"/>
                  </a:lnTo>
                  <a:lnTo>
                    <a:pt x="181318" y="2101796"/>
                  </a:lnTo>
                  <a:lnTo>
                    <a:pt x="181088" y="2106860"/>
                  </a:lnTo>
                  <a:lnTo>
                    <a:pt x="180875" y="2111925"/>
                  </a:lnTo>
                  <a:lnTo>
                    <a:pt x="180681" y="2116989"/>
                  </a:lnTo>
                  <a:lnTo>
                    <a:pt x="180503" y="2122054"/>
                  </a:lnTo>
                  <a:lnTo>
                    <a:pt x="180341" y="2127119"/>
                  </a:lnTo>
                  <a:lnTo>
                    <a:pt x="180194" y="2132183"/>
                  </a:lnTo>
                  <a:lnTo>
                    <a:pt x="180061" y="2137248"/>
                  </a:lnTo>
                  <a:lnTo>
                    <a:pt x="179940" y="2142312"/>
                  </a:lnTo>
                  <a:lnTo>
                    <a:pt x="179831" y="2147377"/>
                  </a:lnTo>
                  <a:lnTo>
                    <a:pt x="179734" y="2152441"/>
                  </a:lnTo>
                  <a:lnTo>
                    <a:pt x="179647" y="2157506"/>
                  </a:lnTo>
                  <a:lnTo>
                    <a:pt x="179567" y="2162571"/>
                  </a:lnTo>
                  <a:lnTo>
                    <a:pt x="179494" y="2167635"/>
                  </a:lnTo>
                  <a:lnTo>
                    <a:pt x="179426" y="2172700"/>
                  </a:lnTo>
                  <a:lnTo>
                    <a:pt x="179362" y="2177764"/>
                  </a:lnTo>
                  <a:lnTo>
                    <a:pt x="179301" y="2182829"/>
                  </a:lnTo>
                  <a:lnTo>
                    <a:pt x="179242" y="2187893"/>
                  </a:lnTo>
                  <a:lnTo>
                    <a:pt x="179184" y="2192958"/>
                  </a:lnTo>
                  <a:lnTo>
                    <a:pt x="179126" y="2198023"/>
                  </a:lnTo>
                  <a:lnTo>
                    <a:pt x="179067" y="2203087"/>
                  </a:lnTo>
                  <a:lnTo>
                    <a:pt x="179007" y="2208152"/>
                  </a:lnTo>
                  <a:lnTo>
                    <a:pt x="178946" y="2213216"/>
                  </a:lnTo>
                  <a:lnTo>
                    <a:pt x="178884" y="2218281"/>
                  </a:lnTo>
                  <a:lnTo>
                    <a:pt x="178820" y="2223345"/>
                  </a:lnTo>
                  <a:lnTo>
                    <a:pt x="178755" y="2228410"/>
                  </a:lnTo>
                  <a:lnTo>
                    <a:pt x="178688" y="2233475"/>
                  </a:lnTo>
                  <a:lnTo>
                    <a:pt x="178621" y="2238539"/>
                  </a:lnTo>
                  <a:lnTo>
                    <a:pt x="178553" y="2243604"/>
                  </a:lnTo>
                  <a:lnTo>
                    <a:pt x="178486" y="2248668"/>
                  </a:lnTo>
                  <a:lnTo>
                    <a:pt x="178419" y="2253733"/>
                  </a:lnTo>
                  <a:lnTo>
                    <a:pt x="178353" y="2258797"/>
                  </a:lnTo>
                  <a:lnTo>
                    <a:pt x="178288" y="2263862"/>
                  </a:lnTo>
                  <a:lnTo>
                    <a:pt x="178226" y="2268927"/>
                  </a:lnTo>
                  <a:lnTo>
                    <a:pt x="178166" y="2273991"/>
                  </a:lnTo>
                  <a:lnTo>
                    <a:pt x="178108" y="2279056"/>
                  </a:lnTo>
                  <a:lnTo>
                    <a:pt x="178054" y="2284120"/>
                  </a:lnTo>
                  <a:lnTo>
                    <a:pt x="178002" y="2289185"/>
                  </a:lnTo>
                  <a:lnTo>
                    <a:pt x="177953" y="2294249"/>
                  </a:lnTo>
                  <a:lnTo>
                    <a:pt x="177907" y="2299314"/>
                  </a:lnTo>
                  <a:lnTo>
                    <a:pt x="177865" y="2304379"/>
                  </a:lnTo>
                  <a:lnTo>
                    <a:pt x="177824" y="2309443"/>
                  </a:lnTo>
                  <a:lnTo>
                    <a:pt x="177786" y="2314508"/>
                  </a:lnTo>
                  <a:lnTo>
                    <a:pt x="177750" y="2319572"/>
                  </a:lnTo>
                  <a:lnTo>
                    <a:pt x="177715" y="2324637"/>
                  </a:lnTo>
                  <a:lnTo>
                    <a:pt x="177682" y="2329701"/>
                  </a:lnTo>
                  <a:lnTo>
                    <a:pt x="177650" y="2334766"/>
                  </a:lnTo>
                  <a:lnTo>
                    <a:pt x="177619" y="2339831"/>
                  </a:lnTo>
                  <a:lnTo>
                    <a:pt x="177588" y="2344895"/>
                  </a:lnTo>
                  <a:lnTo>
                    <a:pt x="177557" y="2349960"/>
                  </a:lnTo>
                  <a:lnTo>
                    <a:pt x="177526" y="2355024"/>
                  </a:lnTo>
                  <a:lnTo>
                    <a:pt x="177495" y="2360089"/>
                  </a:lnTo>
                  <a:lnTo>
                    <a:pt x="177463" y="2365153"/>
                  </a:lnTo>
                  <a:lnTo>
                    <a:pt x="177432" y="2370218"/>
                  </a:lnTo>
                  <a:lnTo>
                    <a:pt x="177400" y="2375283"/>
                  </a:lnTo>
                  <a:lnTo>
                    <a:pt x="177368" y="2380347"/>
                  </a:lnTo>
                  <a:lnTo>
                    <a:pt x="177335" y="2385412"/>
                  </a:lnTo>
                  <a:lnTo>
                    <a:pt x="177303" y="2390476"/>
                  </a:lnTo>
                  <a:lnTo>
                    <a:pt x="177271" y="2395541"/>
                  </a:lnTo>
                  <a:lnTo>
                    <a:pt x="177239" y="2400605"/>
                  </a:lnTo>
                  <a:lnTo>
                    <a:pt x="177208" y="2405670"/>
                  </a:lnTo>
                  <a:lnTo>
                    <a:pt x="177177" y="2410734"/>
                  </a:lnTo>
                  <a:lnTo>
                    <a:pt x="177147" y="2415799"/>
                  </a:lnTo>
                  <a:lnTo>
                    <a:pt x="177117" y="2420864"/>
                  </a:lnTo>
                  <a:lnTo>
                    <a:pt x="177088" y="2425928"/>
                  </a:lnTo>
                  <a:lnTo>
                    <a:pt x="177060" y="2430993"/>
                  </a:lnTo>
                  <a:lnTo>
                    <a:pt x="177033" y="2436057"/>
                  </a:lnTo>
                  <a:lnTo>
                    <a:pt x="177007" y="2441122"/>
                  </a:lnTo>
                  <a:lnTo>
                    <a:pt x="176982" y="2446186"/>
                  </a:lnTo>
                  <a:lnTo>
                    <a:pt x="176957" y="2451251"/>
                  </a:lnTo>
                  <a:lnTo>
                    <a:pt x="176934" y="2456316"/>
                  </a:lnTo>
                  <a:lnTo>
                    <a:pt x="176912" y="2461380"/>
                  </a:lnTo>
                  <a:lnTo>
                    <a:pt x="176892" y="2466445"/>
                  </a:lnTo>
                  <a:lnTo>
                    <a:pt x="176872" y="2471509"/>
                  </a:lnTo>
                  <a:lnTo>
                    <a:pt x="176855" y="2476574"/>
                  </a:lnTo>
                  <a:lnTo>
                    <a:pt x="176838" y="2481638"/>
                  </a:lnTo>
                  <a:lnTo>
                    <a:pt x="176824" y="2486703"/>
                  </a:lnTo>
                  <a:lnTo>
                    <a:pt x="176811" y="2491768"/>
                  </a:lnTo>
                  <a:lnTo>
                    <a:pt x="176801" y="2496832"/>
                  </a:lnTo>
                  <a:lnTo>
                    <a:pt x="176792" y="2501897"/>
                  </a:lnTo>
                  <a:lnTo>
                    <a:pt x="176785" y="2506961"/>
                  </a:lnTo>
                  <a:lnTo>
                    <a:pt x="176781" y="2512026"/>
                  </a:lnTo>
                  <a:lnTo>
                    <a:pt x="176778" y="2517090"/>
                  </a:lnTo>
                  <a:lnTo>
                    <a:pt x="176777" y="2522155"/>
                  </a:lnTo>
                  <a:lnTo>
                    <a:pt x="176778" y="2527220"/>
                  </a:lnTo>
                  <a:lnTo>
                    <a:pt x="176781" y="2532284"/>
                  </a:lnTo>
                  <a:lnTo>
                    <a:pt x="176784" y="2537349"/>
                  </a:lnTo>
                  <a:lnTo>
                    <a:pt x="176789" y="2542413"/>
                  </a:lnTo>
                  <a:lnTo>
                    <a:pt x="176794" y="2547478"/>
                  </a:lnTo>
                  <a:lnTo>
                    <a:pt x="176799" y="2552542"/>
                  </a:lnTo>
                  <a:lnTo>
                    <a:pt x="176805" y="2557607"/>
                  </a:lnTo>
                  <a:lnTo>
                    <a:pt x="176810" y="2562672"/>
                  </a:lnTo>
                  <a:lnTo>
                    <a:pt x="176814" y="2567736"/>
                  </a:lnTo>
                  <a:lnTo>
                    <a:pt x="176818" y="2572801"/>
                  </a:lnTo>
                  <a:lnTo>
                    <a:pt x="176820" y="2577865"/>
                  </a:lnTo>
                  <a:lnTo>
                    <a:pt x="176821" y="2582930"/>
                  </a:lnTo>
                  <a:lnTo>
                    <a:pt x="176820" y="2587994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2" name="pg34">
              <a:extLst>
                <a:ext uri="{FF2B5EF4-FFF2-40B4-BE49-F238E27FC236}">
                  <a16:creationId xmlns:a16="http://schemas.microsoft.com/office/drawing/2014/main" id="{ED3ADDD8-88A9-4A38-7A57-265CD0BC7E86}"/>
                </a:ext>
              </a:extLst>
            </p:cNvPr>
            <p:cNvSpPr/>
            <p:nvPr/>
          </p:nvSpPr>
          <p:spPr>
            <a:xfrm>
              <a:off x="6955636" y="3705186"/>
              <a:ext cx="302229" cy="2931178"/>
            </a:xfrm>
            <a:custGeom>
              <a:avLst/>
              <a:gdLst/>
              <a:ahLst/>
              <a:cxnLst/>
              <a:rect l="0" t="0" r="0" b="0"/>
              <a:pathLst>
                <a:path w="302229" h="2931178">
                  <a:moveTo>
                    <a:pt x="150902" y="2931178"/>
                  </a:moveTo>
                  <a:lnTo>
                    <a:pt x="150895" y="2925442"/>
                  </a:lnTo>
                  <a:lnTo>
                    <a:pt x="150888" y="2919706"/>
                  </a:lnTo>
                  <a:lnTo>
                    <a:pt x="150881" y="2913969"/>
                  </a:lnTo>
                  <a:lnTo>
                    <a:pt x="150874" y="2908233"/>
                  </a:lnTo>
                  <a:lnTo>
                    <a:pt x="150867" y="2902497"/>
                  </a:lnTo>
                  <a:lnTo>
                    <a:pt x="150860" y="2896761"/>
                  </a:lnTo>
                  <a:lnTo>
                    <a:pt x="150852" y="2891025"/>
                  </a:lnTo>
                  <a:lnTo>
                    <a:pt x="150843" y="2885289"/>
                  </a:lnTo>
                  <a:lnTo>
                    <a:pt x="150833" y="2879553"/>
                  </a:lnTo>
                  <a:lnTo>
                    <a:pt x="150821" y="2873816"/>
                  </a:lnTo>
                  <a:lnTo>
                    <a:pt x="150808" y="2868080"/>
                  </a:lnTo>
                  <a:lnTo>
                    <a:pt x="150794" y="2862344"/>
                  </a:lnTo>
                  <a:lnTo>
                    <a:pt x="150778" y="2856608"/>
                  </a:lnTo>
                  <a:lnTo>
                    <a:pt x="150761" y="2850872"/>
                  </a:lnTo>
                  <a:lnTo>
                    <a:pt x="150742" y="2845136"/>
                  </a:lnTo>
                  <a:lnTo>
                    <a:pt x="150723" y="2839399"/>
                  </a:lnTo>
                  <a:lnTo>
                    <a:pt x="150702" y="2833663"/>
                  </a:lnTo>
                  <a:lnTo>
                    <a:pt x="150681" y="2827927"/>
                  </a:lnTo>
                  <a:lnTo>
                    <a:pt x="150660" y="2822191"/>
                  </a:lnTo>
                  <a:lnTo>
                    <a:pt x="150639" y="2816455"/>
                  </a:lnTo>
                  <a:lnTo>
                    <a:pt x="150618" y="2810719"/>
                  </a:lnTo>
                  <a:lnTo>
                    <a:pt x="150599" y="2804982"/>
                  </a:lnTo>
                  <a:lnTo>
                    <a:pt x="150580" y="2799246"/>
                  </a:lnTo>
                  <a:lnTo>
                    <a:pt x="150564" y="2793510"/>
                  </a:lnTo>
                  <a:lnTo>
                    <a:pt x="150549" y="2787774"/>
                  </a:lnTo>
                  <a:lnTo>
                    <a:pt x="150537" y="2782038"/>
                  </a:lnTo>
                  <a:lnTo>
                    <a:pt x="150528" y="2776302"/>
                  </a:lnTo>
                  <a:lnTo>
                    <a:pt x="150521" y="2770565"/>
                  </a:lnTo>
                  <a:lnTo>
                    <a:pt x="150517" y="2764829"/>
                  </a:lnTo>
                  <a:lnTo>
                    <a:pt x="150516" y="2759093"/>
                  </a:lnTo>
                  <a:lnTo>
                    <a:pt x="150518" y="2753357"/>
                  </a:lnTo>
                  <a:lnTo>
                    <a:pt x="150523" y="2747621"/>
                  </a:lnTo>
                  <a:lnTo>
                    <a:pt x="150531" y="2741885"/>
                  </a:lnTo>
                  <a:lnTo>
                    <a:pt x="150540" y="2736148"/>
                  </a:lnTo>
                  <a:lnTo>
                    <a:pt x="150551" y="2730412"/>
                  </a:lnTo>
                  <a:lnTo>
                    <a:pt x="150564" y="2724676"/>
                  </a:lnTo>
                  <a:lnTo>
                    <a:pt x="150577" y="2718940"/>
                  </a:lnTo>
                  <a:lnTo>
                    <a:pt x="150591" y="2713204"/>
                  </a:lnTo>
                  <a:lnTo>
                    <a:pt x="150603" y="2707468"/>
                  </a:lnTo>
                  <a:lnTo>
                    <a:pt x="150615" y="2701732"/>
                  </a:lnTo>
                  <a:lnTo>
                    <a:pt x="150625" y="2695995"/>
                  </a:lnTo>
                  <a:lnTo>
                    <a:pt x="150632" y="2690259"/>
                  </a:lnTo>
                  <a:lnTo>
                    <a:pt x="150637" y="2684523"/>
                  </a:lnTo>
                  <a:lnTo>
                    <a:pt x="150639" y="2678787"/>
                  </a:lnTo>
                  <a:lnTo>
                    <a:pt x="150637" y="2673051"/>
                  </a:lnTo>
                  <a:lnTo>
                    <a:pt x="150630" y="2667315"/>
                  </a:lnTo>
                  <a:lnTo>
                    <a:pt x="150620" y="2661578"/>
                  </a:lnTo>
                  <a:lnTo>
                    <a:pt x="150606" y="2655842"/>
                  </a:lnTo>
                  <a:lnTo>
                    <a:pt x="150588" y="2650106"/>
                  </a:lnTo>
                  <a:lnTo>
                    <a:pt x="150566" y="2644370"/>
                  </a:lnTo>
                  <a:lnTo>
                    <a:pt x="150541" y="2638634"/>
                  </a:lnTo>
                  <a:lnTo>
                    <a:pt x="150513" y="2632898"/>
                  </a:lnTo>
                  <a:lnTo>
                    <a:pt x="150481" y="2627161"/>
                  </a:lnTo>
                  <a:lnTo>
                    <a:pt x="150448" y="2621425"/>
                  </a:lnTo>
                  <a:lnTo>
                    <a:pt x="150413" y="2615689"/>
                  </a:lnTo>
                  <a:lnTo>
                    <a:pt x="150377" y="2609953"/>
                  </a:lnTo>
                  <a:lnTo>
                    <a:pt x="150340" y="2604217"/>
                  </a:lnTo>
                  <a:lnTo>
                    <a:pt x="150303" y="2598481"/>
                  </a:lnTo>
                  <a:lnTo>
                    <a:pt x="150265" y="2592744"/>
                  </a:lnTo>
                  <a:lnTo>
                    <a:pt x="150229" y="2587008"/>
                  </a:lnTo>
                  <a:lnTo>
                    <a:pt x="150192" y="2581272"/>
                  </a:lnTo>
                  <a:lnTo>
                    <a:pt x="150157" y="2575536"/>
                  </a:lnTo>
                  <a:lnTo>
                    <a:pt x="150123" y="2569800"/>
                  </a:lnTo>
                  <a:lnTo>
                    <a:pt x="150089" y="2564064"/>
                  </a:lnTo>
                  <a:lnTo>
                    <a:pt x="150057" y="2558327"/>
                  </a:lnTo>
                  <a:lnTo>
                    <a:pt x="150025" y="2552591"/>
                  </a:lnTo>
                  <a:lnTo>
                    <a:pt x="149995" y="2546855"/>
                  </a:lnTo>
                  <a:lnTo>
                    <a:pt x="149965" y="2541119"/>
                  </a:lnTo>
                  <a:lnTo>
                    <a:pt x="149935" y="2535383"/>
                  </a:lnTo>
                  <a:lnTo>
                    <a:pt x="149906" y="2529647"/>
                  </a:lnTo>
                  <a:lnTo>
                    <a:pt x="149877" y="2523911"/>
                  </a:lnTo>
                  <a:lnTo>
                    <a:pt x="149848" y="2518174"/>
                  </a:lnTo>
                  <a:lnTo>
                    <a:pt x="149818" y="2512438"/>
                  </a:lnTo>
                  <a:lnTo>
                    <a:pt x="149788" y="2506702"/>
                  </a:lnTo>
                  <a:lnTo>
                    <a:pt x="149756" y="2500966"/>
                  </a:lnTo>
                  <a:lnTo>
                    <a:pt x="149724" y="2495230"/>
                  </a:lnTo>
                  <a:lnTo>
                    <a:pt x="149690" y="2489494"/>
                  </a:lnTo>
                  <a:lnTo>
                    <a:pt x="149655" y="2483757"/>
                  </a:lnTo>
                  <a:lnTo>
                    <a:pt x="149619" y="2478021"/>
                  </a:lnTo>
                  <a:lnTo>
                    <a:pt x="149581" y="2472285"/>
                  </a:lnTo>
                  <a:lnTo>
                    <a:pt x="149541" y="2466549"/>
                  </a:lnTo>
                  <a:lnTo>
                    <a:pt x="149500" y="2460813"/>
                  </a:lnTo>
                  <a:lnTo>
                    <a:pt x="149457" y="2455077"/>
                  </a:lnTo>
                  <a:lnTo>
                    <a:pt x="149414" y="2449340"/>
                  </a:lnTo>
                  <a:lnTo>
                    <a:pt x="149369" y="2443604"/>
                  </a:lnTo>
                  <a:lnTo>
                    <a:pt x="149323" y="2437868"/>
                  </a:lnTo>
                  <a:lnTo>
                    <a:pt x="149277" y="2432132"/>
                  </a:lnTo>
                  <a:lnTo>
                    <a:pt x="149231" y="2426396"/>
                  </a:lnTo>
                  <a:lnTo>
                    <a:pt x="149185" y="2420660"/>
                  </a:lnTo>
                  <a:lnTo>
                    <a:pt x="149139" y="2414923"/>
                  </a:lnTo>
                  <a:lnTo>
                    <a:pt x="149093" y="2409187"/>
                  </a:lnTo>
                  <a:lnTo>
                    <a:pt x="149047" y="2403451"/>
                  </a:lnTo>
                  <a:lnTo>
                    <a:pt x="149003" y="2397715"/>
                  </a:lnTo>
                  <a:lnTo>
                    <a:pt x="148959" y="2391979"/>
                  </a:lnTo>
                  <a:lnTo>
                    <a:pt x="148915" y="2386243"/>
                  </a:lnTo>
                  <a:lnTo>
                    <a:pt x="148872" y="2380506"/>
                  </a:lnTo>
                  <a:lnTo>
                    <a:pt x="148829" y="2374770"/>
                  </a:lnTo>
                  <a:lnTo>
                    <a:pt x="148787" y="2369034"/>
                  </a:lnTo>
                  <a:lnTo>
                    <a:pt x="148744" y="2363298"/>
                  </a:lnTo>
                  <a:lnTo>
                    <a:pt x="148700" y="2357562"/>
                  </a:lnTo>
                  <a:lnTo>
                    <a:pt x="148655" y="2351826"/>
                  </a:lnTo>
                  <a:lnTo>
                    <a:pt x="148609" y="2346090"/>
                  </a:lnTo>
                  <a:lnTo>
                    <a:pt x="148561" y="2340353"/>
                  </a:lnTo>
                  <a:lnTo>
                    <a:pt x="148511" y="2334617"/>
                  </a:lnTo>
                  <a:lnTo>
                    <a:pt x="148459" y="2328881"/>
                  </a:lnTo>
                  <a:lnTo>
                    <a:pt x="148404" y="2323145"/>
                  </a:lnTo>
                  <a:lnTo>
                    <a:pt x="148347" y="2317409"/>
                  </a:lnTo>
                  <a:lnTo>
                    <a:pt x="148287" y="2311673"/>
                  </a:lnTo>
                  <a:lnTo>
                    <a:pt x="148224" y="2305936"/>
                  </a:lnTo>
                  <a:lnTo>
                    <a:pt x="148159" y="2300200"/>
                  </a:lnTo>
                  <a:lnTo>
                    <a:pt x="148090" y="2294464"/>
                  </a:lnTo>
                  <a:lnTo>
                    <a:pt x="148019" y="2288728"/>
                  </a:lnTo>
                  <a:lnTo>
                    <a:pt x="147945" y="2282992"/>
                  </a:lnTo>
                  <a:lnTo>
                    <a:pt x="147869" y="2277256"/>
                  </a:lnTo>
                  <a:lnTo>
                    <a:pt x="147790" y="2271519"/>
                  </a:lnTo>
                  <a:lnTo>
                    <a:pt x="147709" y="2265783"/>
                  </a:lnTo>
                  <a:lnTo>
                    <a:pt x="147626" y="2260047"/>
                  </a:lnTo>
                  <a:lnTo>
                    <a:pt x="147540" y="2254311"/>
                  </a:lnTo>
                  <a:lnTo>
                    <a:pt x="147452" y="2248575"/>
                  </a:lnTo>
                  <a:lnTo>
                    <a:pt x="147361" y="2242839"/>
                  </a:lnTo>
                  <a:lnTo>
                    <a:pt x="147266" y="2237102"/>
                  </a:lnTo>
                  <a:lnTo>
                    <a:pt x="147169" y="2231366"/>
                  </a:lnTo>
                  <a:lnTo>
                    <a:pt x="147067" y="2225630"/>
                  </a:lnTo>
                  <a:lnTo>
                    <a:pt x="146961" y="2219894"/>
                  </a:lnTo>
                  <a:lnTo>
                    <a:pt x="146851" y="2214158"/>
                  </a:lnTo>
                  <a:lnTo>
                    <a:pt x="146733" y="2208422"/>
                  </a:lnTo>
                  <a:lnTo>
                    <a:pt x="146610" y="2202685"/>
                  </a:lnTo>
                  <a:lnTo>
                    <a:pt x="146479" y="2196949"/>
                  </a:lnTo>
                  <a:lnTo>
                    <a:pt x="146341" y="2191213"/>
                  </a:lnTo>
                  <a:lnTo>
                    <a:pt x="146195" y="2185477"/>
                  </a:lnTo>
                  <a:lnTo>
                    <a:pt x="146041" y="2179741"/>
                  </a:lnTo>
                  <a:lnTo>
                    <a:pt x="145878" y="2174005"/>
                  </a:lnTo>
                  <a:lnTo>
                    <a:pt x="145704" y="2168269"/>
                  </a:lnTo>
                  <a:lnTo>
                    <a:pt x="145521" y="2162532"/>
                  </a:lnTo>
                  <a:lnTo>
                    <a:pt x="145328" y="2156796"/>
                  </a:lnTo>
                  <a:lnTo>
                    <a:pt x="145126" y="2151060"/>
                  </a:lnTo>
                  <a:lnTo>
                    <a:pt x="144915" y="2145324"/>
                  </a:lnTo>
                  <a:lnTo>
                    <a:pt x="144695" y="2139588"/>
                  </a:lnTo>
                  <a:lnTo>
                    <a:pt x="144467" y="2133852"/>
                  </a:lnTo>
                  <a:lnTo>
                    <a:pt x="144231" y="2128115"/>
                  </a:lnTo>
                  <a:lnTo>
                    <a:pt x="143986" y="2122379"/>
                  </a:lnTo>
                  <a:lnTo>
                    <a:pt x="143735" y="2116643"/>
                  </a:lnTo>
                  <a:lnTo>
                    <a:pt x="143477" y="2110907"/>
                  </a:lnTo>
                  <a:lnTo>
                    <a:pt x="143213" y="2105171"/>
                  </a:lnTo>
                  <a:lnTo>
                    <a:pt x="142942" y="2099435"/>
                  </a:lnTo>
                  <a:lnTo>
                    <a:pt x="142665" y="2093698"/>
                  </a:lnTo>
                  <a:lnTo>
                    <a:pt x="142381" y="2087962"/>
                  </a:lnTo>
                  <a:lnTo>
                    <a:pt x="142088" y="2082226"/>
                  </a:lnTo>
                  <a:lnTo>
                    <a:pt x="141787" y="2076490"/>
                  </a:lnTo>
                  <a:lnTo>
                    <a:pt x="141477" y="2070754"/>
                  </a:lnTo>
                  <a:lnTo>
                    <a:pt x="141157" y="2065018"/>
                  </a:lnTo>
                  <a:lnTo>
                    <a:pt x="140827" y="2059281"/>
                  </a:lnTo>
                  <a:lnTo>
                    <a:pt x="140484" y="2053545"/>
                  </a:lnTo>
                  <a:lnTo>
                    <a:pt x="140128" y="2047809"/>
                  </a:lnTo>
                  <a:lnTo>
                    <a:pt x="139756" y="2042073"/>
                  </a:lnTo>
                  <a:lnTo>
                    <a:pt x="139369" y="2036337"/>
                  </a:lnTo>
                  <a:lnTo>
                    <a:pt x="138967" y="2030601"/>
                  </a:lnTo>
                  <a:lnTo>
                    <a:pt x="138550" y="2024864"/>
                  </a:lnTo>
                  <a:lnTo>
                    <a:pt x="138117" y="2019128"/>
                  </a:lnTo>
                  <a:lnTo>
                    <a:pt x="137668" y="2013392"/>
                  </a:lnTo>
                  <a:lnTo>
                    <a:pt x="137205" y="2007656"/>
                  </a:lnTo>
                  <a:lnTo>
                    <a:pt x="136725" y="2001920"/>
                  </a:lnTo>
                  <a:lnTo>
                    <a:pt x="136232" y="1996184"/>
                  </a:lnTo>
                  <a:lnTo>
                    <a:pt x="135726" y="1990447"/>
                  </a:lnTo>
                  <a:lnTo>
                    <a:pt x="135209" y="1984711"/>
                  </a:lnTo>
                  <a:lnTo>
                    <a:pt x="134681" y="1978975"/>
                  </a:lnTo>
                  <a:lnTo>
                    <a:pt x="134145" y="1973239"/>
                  </a:lnTo>
                  <a:lnTo>
                    <a:pt x="133600" y="1967503"/>
                  </a:lnTo>
                  <a:lnTo>
                    <a:pt x="133047" y="1961767"/>
                  </a:lnTo>
                  <a:lnTo>
                    <a:pt x="132487" y="1956031"/>
                  </a:lnTo>
                  <a:lnTo>
                    <a:pt x="131922" y="1950294"/>
                  </a:lnTo>
                  <a:lnTo>
                    <a:pt x="131352" y="1944558"/>
                  </a:lnTo>
                  <a:lnTo>
                    <a:pt x="130779" y="1938822"/>
                  </a:lnTo>
                  <a:lnTo>
                    <a:pt x="130202" y="1933086"/>
                  </a:lnTo>
                  <a:lnTo>
                    <a:pt x="129623" y="1927350"/>
                  </a:lnTo>
                  <a:lnTo>
                    <a:pt x="129043" y="1921614"/>
                  </a:lnTo>
                  <a:lnTo>
                    <a:pt x="128462" y="1915877"/>
                  </a:lnTo>
                  <a:lnTo>
                    <a:pt x="127883" y="1910141"/>
                  </a:lnTo>
                  <a:lnTo>
                    <a:pt x="127307" y="1904405"/>
                  </a:lnTo>
                  <a:lnTo>
                    <a:pt x="126734" y="1898669"/>
                  </a:lnTo>
                  <a:lnTo>
                    <a:pt x="126168" y="1892933"/>
                  </a:lnTo>
                  <a:lnTo>
                    <a:pt x="125608" y="1887197"/>
                  </a:lnTo>
                  <a:lnTo>
                    <a:pt x="125057" y="1881460"/>
                  </a:lnTo>
                  <a:lnTo>
                    <a:pt x="124518" y="1875724"/>
                  </a:lnTo>
                  <a:lnTo>
                    <a:pt x="123990" y="1869988"/>
                  </a:lnTo>
                  <a:lnTo>
                    <a:pt x="123474" y="1864252"/>
                  </a:lnTo>
                  <a:lnTo>
                    <a:pt x="122971" y="1858516"/>
                  </a:lnTo>
                  <a:lnTo>
                    <a:pt x="122479" y="1852780"/>
                  </a:lnTo>
                  <a:lnTo>
                    <a:pt x="121998" y="1847043"/>
                  </a:lnTo>
                  <a:lnTo>
                    <a:pt x="121527" y="1841307"/>
                  </a:lnTo>
                  <a:lnTo>
                    <a:pt x="121065" y="1835571"/>
                  </a:lnTo>
                  <a:lnTo>
                    <a:pt x="120608" y="1829835"/>
                  </a:lnTo>
                  <a:lnTo>
                    <a:pt x="120152" y="1824099"/>
                  </a:lnTo>
                  <a:lnTo>
                    <a:pt x="119695" y="1818363"/>
                  </a:lnTo>
                  <a:lnTo>
                    <a:pt x="119233" y="1812626"/>
                  </a:lnTo>
                  <a:lnTo>
                    <a:pt x="118762" y="1806890"/>
                  </a:lnTo>
                  <a:lnTo>
                    <a:pt x="118279" y="1801154"/>
                  </a:lnTo>
                  <a:lnTo>
                    <a:pt x="117779" y="1795418"/>
                  </a:lnTo>
                  <a:lnTo>
                    <a:pt x="117258" y="1789682"/>
                  </a:lnTo>
                  <a:lnTo>
                    <a:pt x="116716" y="1783946"/>
                  </a:lnTo>
                  <a:lnTo>
                    <a:pt x="116151" y="1778210"/>
                  </a:lnTo>
                  <a:lnTo>
                    <a:pt x="115560" y="1772473"/>
                  </a:lnTo>
                  <a:lnTo>
                    <a:pt x="114944" y="1766737"/>
                  </a:lnTo>
                  <a:lnTo>
                    <a:pt x="114302" y="1761001"/>
                  </a:lnTo>
                  <a:lnTo>
                    <a:pt x="113632" y="1755265"/>
                  </a:lnTo>
                  <a:lnTo>
                    <a:pt x="112932" y="1749529"/>
                  </a:lnTo>
                  <a:lnTo>
                    <a:pt x="112206" y="1743793"/>
                  </a:lnTo>
                  <a:lnTo>
                    <a:pt x="111455" y="1738056"/>
                  </a:lnTo>
                  <a:lnTo>
                    <a:pt x="110678" y="1732320"/>
                  </a:lnTo>
                  <a:lnTo>
                    <a:pt x="109877" y="1726584"/>
                  </a:lnTo>
                  <a:lnTo>
                    <a:pt x="109051" y="1720848"/>
                  </a:lnTo>
                  <a:lnTo>
                    <a:pt x="108200" y="1715112"/>
                  </a:lnTo>
                  <a:lnTo>
                    <a:pt x="107319" y="1709376"/>
                  </a:lnTo>
                  <a:lnTo>
                    <a:pt x="106411" y="1703639"/>
                  </a:lnTo>
                  <a:lnTo>
                    <a:pt x="105477" y="1697903"/>
                  </a:lnTo>
                  <a:lnTo>
                    <a:pt x="104515" y="1692167"/>
                  </a:lnTo>
                  <a:lnTo>
                    <a:pt x="103526" y="1686431"/>
                  </a:lnTo>
                  <a:lnTo>
                    <a:pt x="102507" y="1680695"/>
                  </a:lnTo>
                  <a:lnTo>
                    <a:pt x="101460" y="1674959"/>
                  </a:lnTo>
                  <a:lnTo>
                    <a:pt x="100379" y="1669222"/>
                  </a:lnTo>
                  <a:lnTo>
                    <a:pt x="99270" y="1663486"/>
                  </a:lnTo>
                  <a:lnTo>
                    <a:pt x="98133" y="1657750"/>
                  </a:lnTo>
                  <a:lnTo>
                    <a:pt x="96970" y="1652014"/>
                  </a:lnTo>
                  <a:lnTo>
                    <a:pt x="95784" y="1646278"/>
                  </a:lnTo>
                  <a:lnTo>
                    <a:pt x="94575" y="1640542"/>
                  </a:lnTo>
                  <a:lnTo>
                    <a:pt x="93345" y="1634805"/>
                  </a:lnTo>
                  <a:lnTo>
                    <a:pt x="92097" y="1629069"/>
                  </a:lnTo>
                  <a:lnTo>
                    <a:pt x="90832" y="1623333"/>
                  </a:lnTo>
                  <a:lnTo>
                    <a:pt x="89556" y="1617597"/>
                  </a:lnTo>
                  <a:lnTo>
                    <a:pt x="88270" y="1611861"/>
                  </a:lnTo>
                  <a:lnTo>
                    <a:pt x="86977" y="1606125"/>
                  </a:lnTo>
                  <a:lnTo>
                    <a:pt x="85680" y="1600389"/>
                  </a:lnTo>
                  <a:lnTo>
                    <a:pt x="84380" y="1594652"/>
                  </a:lnTo>
                  <a:lnTo>
                    <a:pt x="83080" y="1588916"/>
                  </a:lnTo>
                  <a:lnTo>
                    <a:pt x="81784" y="1583180"/>
                  </a:lnTo>
                  <a:lnTo>
                    <a:pt x="80493" y="1577444"/>
                  </a:lnTo>
                  <a:lnTo>
                    <a:pt x="79210" y="1571708"/>
                  </a:lnTo>
                  <a:lnTo>
                    <a:pt x="77937" y="1565972"/>
                  </a:lnTo>
                  <a:lnTo>
                    <a:pt x="76676" y="1560235"/>
                  </a:lnTo>
                  <a:lnTo>
                    <a:pt x="75429" y="1554499"/>
                  </a:lnTo>
                  <a:lnTo>
                    <a:pt x="74197" y="1548763"/>
                  </a:lnTo>
                  <a:lnTo>
                    <a:pt x="72986" y="1543027"/>
                  </a:lnTo>
                  <a:lnTo>
                    <a:pt x="71792" y="1537291"/>
                  </a:lnTo>
                  <a:lnTo>
                    <a:pt x="70616" y="1531555"/>
                  </a:lnTo>
                  <a:lnTo>
                    <a:pt x="69457" y="1525818"/>
                  </a:lnTo>
                  <a:lnTo>
                    <a:pt x="68313" y="1520082"/>
                  </a:lnTo>
                  <a:lnTo>
                    <a:pt x="67183" y="1514346"/>
                  </a:lnTo>
                  <a:lnTo>
                    <a:pt x="66063" y="1508610"/>
                  </a:lnTo>
                  <a:lnTo>
                    <a:pt x="64950" y="1502874"/>
                  </a:lnTo>
                  <a:lnTo>
                    <a:pt x="63839" y="1497138"/>
                  </a:lnTo>
                  <a:lnTo>
                    <a:pt x="62722" y="1491401"/>
                  </a:lnTo>
                  <a:lnTo>
                    <a:pt x="61597" y="1485665"/>
                  </a:lnTo>
                  <a:lnTo>
                    <a:pt x="60457" y="1479929"/>
                  </a:lnTo>
                  <a:lnTo>
                    <a:pt x="59297" y="1474193"/>
                  </a:lnTo>
                  <a:lnTo>
                    <a:pt x="58113" y="1468457"/>
                  </a:lnTo>
                  <a:lnTo>
                    <a:pt x="56898" y="1462721"/>
                  </a:lnTo>
                  <a:lnTo>
                    <a:pt x="55648" y="1456984"/>
                  </a:lnTo>
                  <a:lnTo>
                    <a:pt x="54362" y="1451248"/>
                  </a:lnTo>
                  <a:lnTo>
                    <a:pt x="53041" y="1445512"/>
                  </a:lnTo>
                  <a:lnTo>
                    <a:pt x="51683" y="1439776"/>
                  </a:lnTo>
                  <a:lnTo>
                    <a:pt x="50291" y="1434040"/>
                  </a:lnTo>
                  <a:lnTo>
                    <a:pt x="48865" y="1428304"/>
                  </a:lnTo>
                  <a:lnTo>
                    <a:pt x="47407" y="1422568"/>
                  </a:lnTo>
                  <a:lnTo>
                    <a:pt x="45920" y="1416831"/>
                  </a:lnTo>
                  <a:lnTo>
                    <a:pt x="44410" y="1411095"/>
                  </a:lnTo>
                  <a:lnTo>
                    <a:pt x="42884" y="1405359"/>
                  </a:lnTo>
                  <a:lnTo>
                    <a:pt x="41345" y="1399623"/>
                  </a:lnTo>
                  <a:lnTo>
                    <a:pt x="39799" y="1393887"/>
                  </a:lnTo>
                  <a:lnTo>
                    <a:pt x="38248" y="1388151"/>
                  </a:lnTo>
                  <a:lnTo>
                    <a:pt x="36697" y="1382414"/>
                  </a:lnTo>
                  <a:lnTo>
                    <a:pt x="35152" y="1376678"/>
                  </a:lnTo>
                  <a:lnTo>
                    <a:pt x="33614" y="1370942"/>
                  </a:lnTo>
                  <a:lnTo>
                    <a:pt x="32085" y="1365206"/>
                  </a:lnTo>
                  <a:lnTo>
                    <a:pt x="30567" y="1359470"/>
                  </a:lnTo>
                  <a:lnTo>
                    <a:pt x="29061" y="1353734"/>
                  </a:lnTo>
                  <a:lnTo>
                    <a:pt x="27568" y="1347997"/>
                  </a:lnTo>
                  <a:lnTo>
                    <a:pt x="26088" y="1342261"/>
                  </a:lnTo>
                  <a:lnTo>
                    <a:pt x="24623" y="1336525"/>
                  </a:lnTo>
                  <a:lnTo>
                    <a:pt x="23174" y="1330789"/>
                  </a:lnTo>
                  <a:lnTo>
                    <a:pt x="21739" y="1325053"/>
                  </a:lnTo>
                  <a:lnTo>
                    <a:pt x="20322" y="1319317"/>
                  </a:lnTo>
                  <a:lnTo>
                    <a:pt x="18922" y="1313580"/>
                  </a:lnTo>
                  <a:lnTo>
                    <a:pt x="17544" y="1307844"/>
                  </a:lnTo>
                  <a:lnTo>
                    <a:pt x="16189" y="1302108"/>
                  </a:lnTo>
                  <a:lnTo>
                    <a:pt x="14864" y="1296372"/>
                  </a:lnTo>
                  <a:lnTo>
                    <a:pt x="13576" y="1290636"/>
                  </a:lnTo>
                  <a:lnTo>
                    <a:pt x="12326" y="1284900"/>
                  </a:lnTo>
                  <a:lnTo>
                    <a:pt x="11118" y="1279163"/>
                  </a:lnTo>
                  <a:lnTo>
                    <a:pt x="9958" y="1273427"/>
                  </a:lnTo>
                  <a:lnTo>
                    <a:pt x="8850" y="1267691"/>
                  </a:lnTo>
                  <a:lnTo>
                    <a:pt x="7799" y="1261955"/>
                  </a:lnTo>
                  <a:lnTo>
                    <a:pt x="6811" y="1256219"/>
                  </a:lnTo>
                  <a:lnTo>
                    <a:pt x="5898" y="1250483"/>
                  </a:lnTo>
                  <a:lnTo>
                    <a:pt x="5052" y="1244747"/>
                  </a:lnTo>
                  <a:lnTo>
                    <a:pt x="4275" y="1239010"/>
                  </a:lnTo>
                  <a:lnTo>
                    <a:pt x="3568" y="1233274"/>
                  </a:lnTo>
                  <a:lnTo>
                    <a:pt x="2930" y="1227538"/>
                  </a:lnTo>
                  <a:lnTo>
                    <a:pt x="2362" y="1221802"/>
                  </a:lnTo>
                  <a:lnTo>
                    <a:pt x="1860" y="1216066"/>
                  </a:lnTo>
                  <a:lnTo>
                    <a:pt x="1436" y="1210330"/>
                  </a:lnTo>
                  <a:lnTo>
                    <a:pt x="1073" y="1204593"/>
                  </a:lnTo>
                  <a:lnTo>
                    <a:pt x="769" y="1198857"/>
                  </a:lnTo>
                  <a:lnTo>
                    <a:pt x="521" y="1193121"/>
                  </a:lnTo>
                  <a:lnTo>
                    <a:pt x="324" y="1187385"/>
                  </a:lnTo>
                  <a:lnTo>
                    <a:pt x="176" y="1181649"/>
                  </a:lnTo>
                  <a:lnTo>
                    <a:pt x="72" y="1175913"/>
                  </a:lnTo>
                  <a:lnTo>
                    <a:pt x="16" y="1170176"/>
                  </a:lnTo>
                  <a:lnTo>
                    <a:pt x="0" y="1164440"/>
                  </a:lnTo>
                  <a:lnTo>
                    <a:pt x="18" y="1158704"/>
                  </a:lnTo>
                  <a:lnTo>
                    <a:pt x="69" y="1152968"/>
                  </a:lnTo>
                  <a:lnTo>
                    <a:pt x="149" y="1147232"/>
                  </a:lnTo>
                  <a:lnTo>
                    <a:pt x="259" y="1141496"/>
                  </a:lnTo>
                  <a:lnTo>
                    <a:pt x="395" y="1135759"/>
                  </a:lnTo>
                  <a:lnTo>
                    <a:pt x="558" y="1130023"/>
                  </a:lnTo>
                  <a:lnTo>
                    <a:pt x="748" y="1124287"/>
                  </a:lnTo>
                  <a:lnTo>
                    <a:pt x="960" y="1118551"/>
                  </a:lnTo>
                  <a:lnTo>
                    <a:pt x="1195" y="1112815"/>
                  </a:lnTo>
                  <a:lnTo>
                    <a:pt x="1452" y="1107079"/>
                  </a:lnTo>
                  <a:lnTo>
                    <a:pt x="1731" y="1101342"/>
                  </a:lnTo>
                  <a:lnTo>
                    <a:pt x="2031" y="1095606"/>
                  </a:lnTo>
                  <a:lnTo>
                    <a:pt x="2353" y="1089870"/>
                  </a:lnTo>
                  <a:lnTo>
                    <a:pt x="2699" y="1084134"/>
                  </a:lnTo>
                  <a:lnTo>
                    <a:pt x="3065" y="1078398"/>
                  </a:lnTo>
                  <a:lnTo>
                    <a:pt x="3452" y="1072662"/>
                  </a:lnTo>
                  <a:lnTo>
                    <a:pt x="3859" y="1066926"/>
                  </a:lnTo>
                  <a:lnTo>
                    <a:pt x="4285" y="1061189"/>
                  </a:lnTo>
                  <a:lnTo>
                    <a:pt x="4731" y="1055453"/>
                  </a:lnTo>
                  <a:lnTo>
                    <a:pt x="5195" y="1049717"/>
                  </a:lnTo>
                  <a:lnTo>
                    <a:pt x="5682" y="1043981"/>
                  </a:lnTo>
                  <a:lnTo>
                    <a:pt x="6188" y="1038245"/>
                  </a:lnTo>
                  <a:lnTo>
                    <a:pt x="6714" y="1032509"/>
                  </a:lnTo>
                  <a:lnTo>
                    <a:pt x="7260" y="1026772"/>
                  </a:lnTo>
                  <a:lnTo>
                    <a:pt x="7826" y="1021036"/>
                  </a:lnTo>
                  <a:lnTo>
                    <a:pt x="8415" y="1015300"/>
                  </a:lnTo>
                  <a:lnTo>
                    <a:pt x="9028" y="1009564"/>
                  </a:lnTo>
                  <a:lnTo>
                    <a:pt x="9670" y="1003828"/>
                  </a:lnTo>
                  <a:lnTo>
                    <a:pt x="10343" y="998092"/>
                  </a:lnTo>
                  <a:lnTo>
                    <a:pt x="11048" y="992355"/>
                  </a:lnTo>
                  <a:lnTo>
                    <a:pt x="11788" y="986619"/>
                  </a:lnTo>
                  <a:lnTo>
                    <a:pt x="12564" y="980883"/>
                  </a:lnTo>
                  <a:lnTo>
                    <a:pt x="13380" y="975147"/>
                  </a:lnTo>
                  <a:lnTo>
                    <a:pt x="14237" y="969411"/>
                  </a:lnTo>
                  <a:lnTo>
                    <a:pt x="15141" y="963675"/>
                  </a:lnTo>
                  <a:lnTo>
                    <a:pt x="16094" y="957938"/>
                  </a:lnTo>
                  <a:lnTo>
                    <a:pt x="17090" y="952202"/>
                  </a:lnTo>
                  <a:lnTo>
                    <a:pt x="18130" y="946466"/>
                  </a:lnTo>
                  <a:lnTo>
                    <a:pt x="19210" y="940730"/>
                  </a:lnTo>
                  <a:lnTo>
                    <a:pt x="20328" y="934994"/>
                  </a:lnTo>
                  <a:lnTo>
                    <a:pt x="21482" y="929258"/>
                  </a:lnTo>
                  <a:lnTo>
                    <a:pt x="22666" y="923521"/>
                  </a:lnTo>
                  <a:lnTo>
                    <a:pt x="23880" y="917785"/>
                  </a:lnTo>
                  <a:lnTo>
                    <a:pt x="25112" y="912049"/>
                  </a:lnTo>
                  <a:lnTo>
                    <a:pt x="26356" y="906313"/>
                  </a:lnTo>
                  <a:lnTo>
                    <a:pt x="27608" y="900577"/>
                  </a:lnTo>
                  <a:lnTo>
                    <a:pt x="28862" y="894841"/>
                  </a:lnTo>
                  <a:lnTo>
                    <a:pt x="30113" y="889105"/>
                  </a:lnTo>
                  <a:lnTo>
                    <a:pt x="31357" y="883368"/>
                  </a:lnTo>
                  <a:lnTo>
                    <a:pt x="32586" y="877632"/>
                  </a:lnTo>
                  <a:lnTo>
                    <a:pt x="33799" y="871896"/>
                  </a:lnTo>
                  <a:lnTo>
                    <a:pt x="34994" y="866160"/>
                  </a:lnTo>
                  <a:lnTo>
                    <a:pt x="36170" y="860424"/>
                  </a:lnTo>
                  <a:lnTo>
                    <a:pt x="37326" y="854688"/>
                  </a:lnTo>
                  <a:lnTo>
                    <a:pt x="38462" y="848951"/>
                  </a:lnTo>
                  <a:lnTo>
                    <a:pt x="39579" y="843215"/>
                  </a:lnTo>
                  <a:lnTo>
                    <a:pt x="40678" y="837479"/>
                  </a:lnTo>
                  <a:lnTo>
                    <a:pt x="41762" y="831743"/>
                  </a:lnTo>
                  <a:lnTo>
                    <a:pt x="42835" y="826007"/>
                  </a:lnTo>
                  <a:lnTo>
                    <a:pt x="43902" y="820271"/>
                  </a:lnTo>
                  <a:lnTo>
                    <a:pt x="44964" y="814534"/>
                  </a:lnTo>
                  <a:lnTo>
                    <a:pt x="46028" y="808798"/>
                  </a:lnTo>
                  <a:lnTo>
                    <a:pt x="47098" y="803062"/>
                  </a:lnTo>
                  <a:lnTo>
                    <a:pt x="48179" y="797326"/>
                  </a:lnTo>
                  <a:lnTo>
                    <a:pt x="49280" y="791590"/>
                  </a:lnTo>
                  <a:lnTo>
                    <a:pt x="50405" y="785854"/>
                  </a:lnTo>
                  <a:lnTo>
                    <a:pt x="51559" y="780117"/>
                  </a:lnTo>
                  <a:lnTo>
                    <a:pt x="52748" y="774381"/>
                  </a:lnTo>
                  <a:lnTo>
                    <a:pt x="53977" y="768645"/>
                  </a:lnTo>
                  <a:lnTo>
                    <a:pt x="55251" y="762909"/>
                  </a:lnTo>
                  <a:lnTo>
                    <a:pt x="56576" y="757173"/>
                  </a:lnTo>
                  <a:lnTo>
                    <a:pt x="57963" y="751437"/>
                  </a:lnTo>
                  <a:lnTo>
                    <a:pt x="59408" y="745700"/>
                  </a:lnTo>
                  <a:lnTo>
                    <a:pt x="60911" y="739964"/>
                  </a:lnTo>
                  <a:lnTo>
                    <a:pt x="62471" y="734228"/>
                  </a:lnTo>
                  <a:lnTo>
                    <a:pt x="64086" y="728492"/>
                  </a:lnTo>
                  <a:lnTo>
                    <a:pt x="65753" y="722756"/>
                  </a:lnTo>
                  <a:lnTo>
                    <a:pt x="67466" y="717020"/>
                  </a:lnTo>
                  <a:lnTo>
                    <a:pt x="69225" y="711284"/>
                  </a:lnTo>
                  <a:lnTo>
                    <a:pt x="71013" y="705547"/>
                  </a:lnTo>
                  <a:lnTo>
                    <a:pt x="72820" y="699811"/>
                  </a:lnTo>
                  <a:lnTo>
                    <a:pt x="74634" y="694075"/>
                  </a:lnTo>
                  <a:lnTo>
                    <a:pt x="76446" y="688339"/>
                  </a:lnTo>
                  <a:lnTo>
                    <a:pt x="78244" y="682603"/>
                  </a:lnTo>
                  <a:lnTo>
                    <a:pt x="80018" y="676867"/>
                  </a:lnTo>
                  <a:lnTo>
                    <a:pt x="81753" y="671130"/>
                  </a:lnTo>
                  <a:lnTo>
                    <a:pt x="83439" y="665394"/>
                  </a:lnTo>
                  <a:lnTo>
                    <a:pt x="85073" y="659658"/>
                  </a:lnTo>
                  <a:lnTo>
                    <a:pt x="86650" y="653922"/>
                  </a:lnTo>
                  <a:lnTo>
                    <a:pt x="88168" y="648186"/>
                  </a:lnTo>
                  <a:lnTo>
                    <a:pt x="89625" y="642450"/>
                  </a:lnTo>
                  <a:lnTo>
                    <a:pt x="91021" y="636713"/>
                  </a:lnTo>
                  <a:lnTo>
                    <a:pt x="92357" y="630977"/>
                  </a:lnTo>
                  <a:lnTo>
                    <a:pt x="93634" y="625241"/>
                  </a:lnTo>
                  <a:lnTo>
                    <a:pt x="94866" y="619505"/>
                  </a:lnTo>
                  <a:lnTo>
                    <a:pt x="96060" y="613769"/>
                  </a:lnTo>
                  <a:lnTo>
                    <a:pt x="97223" y="608033"/>
                  </a:lnTo>
                  <a:lnTo>
                    <a:pt x="98362" y="602296"/>
                  </a:lnTo>
                  <a:lnTo>
                    <a:pt x="99484" y="596560"/>
                  </a:lnTo>
                  <a:lnTo>
                    <a:pt x="100597" y="590824"/>
                  </a:lnTo>
                  <a:lnTo>
                    <a:pt x="101709" y="585088"/>
                  </a:lnTo>
                  <a:lnTo>
                    <a:pt x="102825" y="579352"/>
                  </a:lnTo>
                  <a:lnTo>
                    <a:pt x="103951" y="573616"/>
                  </a:lnTo>
                  <a:lnTo>
                    <a:pt x="105088" y="567879"/>
                  </a:lnTo>
                  <a:lnTo>
                    <a:pt x="106241" y="562143"/>
                  </a:lnTo>
                  <a:lnTo>
                    <a:pt x="107409" y="556407"/>
                  </a:lnTo>
                  <a:lnTo>
                    <a:pt x="108594" y="550671"/>
                  </a:lnTo>
                  <a:lnTo>
                    <a:pt x="109798" y="544935"/>
                  </a:lnTo>
                  <a:lnTo>
                    <a:pt x="111016" y="539199"/>
                  </a:lnTo>
                  <a:lnTo>
                    <a:pt x="112248" y="533463"/>
                  </a:lnTo>
                  <a:lnTo>
                    <a:pt x="113491" y="527726"/>
                  </a:lnTo>
                  <a:lnTo>
                    <a:pt x="114742" y="521990"/>
                  </a:lnTo>
                  <a:lnTo>
                    <a:pt x="115999" y="516254"/>
                  </a:lnTo>
                  <a:lnTo>
                    <a:pt x="117260" y="510518"/>
                  </a:lnTo>
                  <a:lnTo>
                    <a:pt x="118521" y="504782"/>
                  </a:lnTo>
                  <a:lnTo>
                    <a:pt x="119778" y="499046"/>
                  </a:lnTo>
                  <a:lnTo>
                    <a:pt x="121029" y="493309"/>
                  </a:lnTo>
                  <a:lnTo>
                    <a:pt x="122272" y="487573"/>
                  </a:lnTo>
                  <a:lnTo>
                    <a:pt x="123503" y="481837"/>
                  </a:lnTo>
                  <a:lnTo>
                    <a:pt x="124719" y="476101"/>
                  </a:lnTo>
                  <a:lnTo>
                    <a:pt x="125919" y="470365"/>
                  </a:lnTo>
                  <a:lnTo>
                    <a:pt x="127098" y="464629"/>
                  </a:lnTo>
                  <a:lnTo>
                    <a:pt x="128251" y="458892"/>
                  </a:lnTo>
                  <a:lnTo>
                    <a:pt x="129379" y="453156"/>
                  </a:lnTo>
                  <a:lnTo>
                    <a:pt x="130479" y="447420"/>
                  </a:lnTo>
                  <a:lnTo>
                    <a:pt x="131550" y="441684"/>
                  </a:lnTo>
                  <a:lnTo>
                    <a:pt x="132588" y="435948"/>
                  </a:lnTo>
                  <a:lnTo>
                    <a:pt x="133593" y="430212"/>
                  </a:lnTo>
                  <a:lnTo>
                    <a:pt x="134562" y="424475"/>
                  </a:lnTo>
                  <a:lnTo>
                    <a:pt x="135487" y="418739"/>
                  </a:lnTo>
                  <a:lnTo>
                    <a:pt x="136374" y="413003"/>
                  </a:lnTo>
                  <a:lnTo>
                    <a:pt x="137222" y="407267"/>
                  </a:lnTo>
                  <a:lnTo>
                    <a:pt x="138031" y="401531"/>
                  </a:lnTo>
                  <a:lnTo>
                    <a:pt x="138800" y="395795"/>
                  </a:lnTo>
                  <a:lnTo>
                    <a:pt x="139529" y="390058"/>
                  </a:lnTo>
                  <a:lnTo>
                    <a:pt x="140220" y="384322"/>
                  </a:lnTo>
                  <a:lnTo>
                    <a:pt x="140867" y="378586"/>
                  </a:lnTo>
                  <a:lnTo>
                    <a:pt x="141476" y="372850"/>
                  </a:lnTo>
                  <a:lnTo>
                    <a:pt x="142051" y="367114"/>
                  </a:lnTo>
                  <a:lnTo>
                    <a:pt x="142591" y="361378"/>
                  </a:lnTo>
                  <a:lnTo>
                    <a:pt x="143099" y="355642"/>
                  </a:lnTo>
                  <a:lnTo>
                    <a:pt x="143577" y="349905"/>
                  </a:lnTo>
                  <a:lnTo>
                    <a:pt x="144025" y="344169"/>
                  </a:lnTo>
                  <a:lnTo>
                    <a:pt x="144444" y="338433"/>
                  </a:lnTo>
                  <a:lnTo>
                    <a:pt x="144836" y="332697"/>
                  </a:lnTo>
                  <a:lnTo>
                    <a:pt x="145204" y="326961"/>
                  </a:lnTo>
                  <a:lnTo>
                    <a:pt x="145550" y="321225"/>
                  </a:lnTo>
                  <a:lnTo>
                    <a:pt x="145874" y="315488"/>
                  </a:lnTo>
                  <a:lnTo>
                    <a:pt x="146179" y="309752"/>
                  </a:lnTo>
                  <a:lnTo>
                    <a:pt x="146464" y="304016"/>
                  </a:lnTo>
                  <a:lnTo>
                    <a:pt x="146731" y="298280"/>
                  </a:lnTo>
                  <a:lnTo>
                    <a:pt x="146977" y="292544"/>
                  </a:lnTo>
                  <a:lnTo>
                    <a:pt x="147207" y="286808"/>
                  </a:lnTo>
                  <a:lnTo>
                    <a:pt x="147422" y="281071"/>
                  </a:lnTo>
                  <a:lnTo>
                    <a:pt x="147621" y="275335"/>
                  </a:lnTo>
                  <a:lnTo>
                    <a:pt x="147805" y="269599"/>
                  </a:lnTo>
                  <a:lnTo>
                    <a:pt x="147976" y="263863"/>
                  </a:lnTo>
                  <a:lnTo>
                    <a:pt x="148134" y="258127"/>
                  </a:lnTo>
                  <a:lnTo>
                    <a:pt x="148278" y="252391"/>
                  </a:lnTo>
                  <a:lnTo>
                    <a:pt x="148412" y="246654"/>
                  </a:lnTo>
                  <a:lnTo>
                    <a:pt x="148536" y="240918"/>
                  </a:lnTo>
                  <a:lnTo>
                    <a:pt x="148652" y="235182"/>
                  </a:lnTo>
                  <a:lnTo>
                    <a:pt x="148761" y="229446"/>
                  </a:lnTo>
                  <a:lnTo>
                    <a:pt x="148865" y="223710"/>
                  </a:lnTo>
                  <a:lnTo>
                    <a:pt x="148964" y="217974"/>
                  </a:lnTo>
                  <a:lnTo>
                    <a:pt x="149059" y="212237"/>
                  </a:lnTo>
                  <a:lnTo>
                    <a:pt x="149153" y="206501"/>
                  </a:lnTo>
                  <a:lnTo>
                    <a:pt x="149246" y="200765"/>
                  </a:lnTo>
                  <a:lnTo>
                    <a:pt x="149338" y="195029"/>
                  </a:lnTo>
                  <a:lnTo>
                    <a:pt x="149431" y="189293"/>
                  </a:lnTo>
                  <a:lnTo>
                    <a:pt x="149524" y="183557"/>
                  </a:lnTo>
                  <a:lnTo>
                    <a:pt x="149617" y="177821"/>
                  </a:lnTo>
                  <a:lnTo>
                    <a:pt x="149711" y="172084"/>
                  </a:lnTo>
                  <a:lnTo>
                    <a:pt x="149805" y="166348"/>
                  </a:lnTo>
                  <a:lnTo>
                    <a:pt x="149899" y="160612"/>
                  </a:lnTo>
                  <a:lnTo>
                    <a:pt x="149991" y="154876"/>
                  </a:lnTo>
                  <a:lnTo>
                    <a:pt x="150081" y="149140"/>
                  </a:lnTo>
                  <a:lnTo>
                    <a:pt x="150169" y="143404"/>
                  </a:lnTo>
                  <a:lnTo>
                    <a:pt x="150253" y="137667"/>
                  </a:lnTo>
                  <a:lnTo>
                    <a:pt x="150333" y="131931"/>
                  </a:lnTo>
                  <a:lnTo>
                    <a:pt x="150407" y="126195"/>
                  </a:lnTo>
                  <a:lnTo>
                    <a:pt x="150475" y="120459"/>
                  </a:lnTo>
                  <a:lnTo>
                    <a:pt x="150537" y="114723"/>
                  </a:lnTo>
                  <a:lnTo>
                    <a:pt x="150592" y="108987"/>
                  </a:lnTo>
                  <a:lnTo>
                    <a:pt x="150640" y="103250"/>
                  </a:lnTo>
                  <a:lnTo>
                    <a:pt x="150682" y="97514"/>
                  </a:lnTo>
                  <a:lnTo>
                    <a:pt x="150716" y="91778"/>
                  </a:lnTo>
                  <a:lnTo>
                    <a:pt x="150743" y="86042"/>
                  </a:lnTo>
                  <a:lnTo>
                    <a:pt x="150764" y="80306"/>
                  </a:lnTo>
                  <a:lnTo>
                    <a:pt x="150778" y="74570"/>
                  </a:lnTo>
                  <a:lnTo>
                    <a:pt x="150788" y="68833"/>
                  </a:lnTo>
                  <a:lnTo>
                    <a:pt x="150793" y="63097"/>
                  </a:lnTo>
                  <a:lnTo>
                    <a:pt x="150794" y="57361"/>
                  </a:lnTo>
                  <a:lnTo>
                    <a:pt x="150792" y="51625"/>
                  </a:lnTo>
                  <a:lnTo>
                    <a:pt x="150787" y="45889"/>
                  </a:lnTo>
                  <a:lnTo>
                    <a:pt x="150781" y="40153"/>
                  </a:lnTo>
                  <a:lnTo>
                    <a:pt x="150775" y="34416"/>
                  </a:lnTo>
                  <a:lnTo>
                    <a:pt x="150768" y="28680"/>
                  </a:lnTo>
                  <a:lnTo>
                    <a:pt x="150763" y="22944"/>
                  </a:lnTo>
                  <a:lnTo>
                    <a:pt x="150759" y="17208"/>
                  </a:lnTo>
                  <a:lnTo>
                    <a:pt x="150757" y="11472"/>
                  </a:lnTo>
                  <a:lnTo>
                    <a:pt x="150757" y="5736"/>
                  </a:lnTo>
                  <a:lnTo>
                    <a:pt x="150760" y="0"/>
                  </a:lnTo>
                  <a:lnTo>
                    <a:pt x="151469" y="0"/>
                  </a:lnTo>
                  <a:lnTo>
                    <a:pt x="151472" y="5736"/>
                  </a:lnTo>
                  <a:lnTo>
                    <a:pt x="151472" y="11472"/>
                  </a:lnTo>
                  <a:lnTo>
                    <a:pt x="151470" y="17208"/>
                  </a:lnTo>
                  <a:lnTo>
                    <a:pt x="151466" y="22944"/>
                  </a:lnTo>
                  <a:lnTo>
                    <a:pt x="151460" y="28680"/>
                  </a:lnTo>
                  <a:lnTo>
                    <a:pt x="151454" y="34416"/>
                  </a:lnTo>
                  <a:lnTo>
                    <a:pt x="151448" y="40153"/>
                  </a:lnTo>
                  <a:lnTo>
                    <a:pt x="151442" y="45889"/>
                  </a:lnTo>
                  <a:lnTo>
                    <a:pt x="151437" y="51625"/>
                  </a:lnTo>
                  <a:lnTo>
                    <a:pt x="151435" y="57361"/>
                  </a:lnTo>
                  <a:lnTo>
                    <a:pt x="151436" y="63097"/>
                  </a:lnTo>
                  <a:lnTo>
                    <a:pt x="151441" y="68833"/>
                  </a:lnTo>
                  <a:lnTo>
                    <a:pt x="151450" y="74570"/>
                  </a:lnTo>
                  <a:lnTo>
                    <a:pt x="151465" y="80306"/>
                  </a:lnTo>
                  <a:lnTo>
                    <a:pt x="151486" y="86042"/>
                  </a:lnTo>
                  <a:lnTo>
                    <a:pt x="151512" y="91778"/>
                  </a:lnTo>
                  <a:lnTo>
                    <a:pt x="151547" y="97514"/>
                  </a:lnTo>
                  <a:lnTo>
                    <a:pt x="151588" y="103250"/>
                  </a:lnTo>
                  <a:lnTo>
                    <a:pt x="151637" y="108987"/>
                  </a:lnTo>
                  <a:lnTo>
                    <a:pt x="151692" y="114723"/>
                  </a:lnTo>
                  <a:lnTo>
                    <a:pt x="151754" y="120459"/>
                  </a:lnTo>
                  <a:lnTo>
                    <a:pt x="151822" y="126195"/>
                  </a:lnTo>
                  <a:lnTo>
                    <a:pt x="151896" y="131931"/>
                  </a:lnTo>
                  <a:lnTo>
                    <a:pt x="151976" y="137667"/>
                  </a:lnTo>
                  <a:lnTo>
                    <a:pt x="152060" y="143404"/>
                  </a:lnTo>
                  <a:lnTo>
                    <a:pt x="152148" y="149140"/>
                  </a:lnTo>
                  <a:lnTo>
                    <a:pt x="152238" y="154876"/>
                  </a:lnTo>
                  <a:lnTo>
                    <a:pt x="152330" y="160612"/>
                  </a:lnTo>
                  <a:lnTo>
                    <a:pt x="152424" y="166348"/>
                  </a:lnTo>
                  <a:lnTo>
                    <a:pt x="152518" y="172084"/>
                  </a:lnTo>
                  <a:lnTo>
                    <a:pt x="152612" y="177821"/>
                  </a:lnTo>
                  <a:lnTo>
                    <a:pt x="152705" y="183557"/>
                  </a:lnTo>
                  <a:lnTo>
                    <a:pt x="152798" y="189293"/>
                  </a:lnTo>
                  <a:lnTo>
                    <a:pt x="152891" y="195029"/>
                  </a:lnTo>
                  <a:lnTo>
                    <a:pt x="152983" y="200765"/>
                  </a:lnTo>
                  <a:lnTo>
                    <a:pt x="153076" y="206501"/>
                  </a:lnTo>
                  <a:lnTo>
                    <a:pt x="153169" y="212237"/>
                  </a:lnTo>
                  <a:lnTo>
                    <a:pt x="153265" y="217974"/>
                  </a:lnTo>
                  <a:lnTo>
                    <a:pt x="153364" y="223710"/>
                  </a:lnTo>
                  <a:lnTo>
                    <a:pt x="153468" y="229446"/>
                  </a:lnTo>
                  <a:lnTo>
                    <a:pt x="153577" y="235182"/>
                  </a:lnTo>
                  <a:lnTo>
                    <a:pt x="153693" y="240918"/>
                  </a:lnTo>
                  <a:lnTo>
                    <a:pt x="153817" y="246654"/>
                  </a:lnTo>
                  <a:lnTo>
                    <a:pt x="153951" y="252391"/>
                  </a:lnTo>
                  <a:lnTo>
                    <a:pt x="154095" y="258127"/>
                  </a:lnTo>
                  <a:lnTo>
                    <a:pt x="154253" y="263863"/>
                  </a:lnTo>
                  <a:lnTo>
                    <a:pt x="154423" y="269599"/>
                  </a:lnTo>
                  <a:lnTo>
                    <a:pt x="154608" y="275335"/>
                  </a:lnTo>
                  <a:lnTo>
                    <a:pt x="154807" y="281071"/>
                  </a:lnTo>
                  <a:lnTo>
                    <a:pt x="155021" y="286808"/>
                  </a:lnTo>
                  <a:lnTo>
                    <a:pt x="155252" y="292544"/>
                  </a:lnTo>
                  <a:lnTo>
                    <a:pt x="155498" y="298280"/>
                  </a:lnTo>
                  <a:lnTo>
                    <a:pt x="155764" y="304016"/>
                  </a:lnTo>
                  <a:lnTo>
                    <a:pt x="156050" y="309752"/>
                  </a:lnTo>
                  <a:lnTo>
                    <a:pt x="156355" y="315488"/>
                  </a:lnTo>
                  <a:lnTo>
                    <a:pt x="156679" y="321225"/>
                  </a:lnTo>
                  <a:lnTo>
                    <a:pt x="157025" y="326961"/>
                  </a:lnTo>
                  <a:lnTo>
                    <a:pt x="157393" y="332697"/>
                  </a:lnTo>
                  <a:lnTo>
                    <a:pt x="157784" y="338433"/>
                  </a:lnTo>
                  <a:lnTo>
                    <a:pt x="158203" y="344169"/>
                  </a:lnTo>
                  <a:lnTo>
                    <a:pt x="158652" y="349905"/>
                  </a:lnTo>
                  <a:lnTo>
                    <a:pt x="159130" y="355642"/>
                  </a:lnTo>
                  <a:lnTo>
                    <a:pt x="159638" y="361378"/>
                  </a:lnTo>
                  <a:lnTo>
                    <a:pt x="160178" y="367114"/>
                  </a:lnTo>
                  <a:lnTo>
                    <a:pt x="160752" y="372850"/>
                  </a:lnTo>
                  <a:lnTo>
                    <a:pt x="161362" y="378586"/>
                  </a:lnTo>
                  <a:lnTo>
                    <a:pt x="162009" y="384322"/>
                  </a:lnTo>
                  <a:lnTo>
                    <a:pt x="162699" y="390058"/>
                  </a:lnTo>
                  <a:lnTo>
                    <a:pt x="163429" y="395795"/>
                  </a:lnTo>
                  <a:lnTo>
                    <a:pt x="164198" y="401531"/>
                  </a:lnTo>
                  <a:lnTo>
                    <a:pt x="165007" y="407267"/>
                  </a:lnTo>
                  <a:lnTo>
                    <a:pt x="165854" y="413003"/>
                  </a:lnTo>
                  <a:lnTo>
                    <a:pt x="166741" y="418739"/>
                  </a:lnTo>
                  <a:lnTo>
                    <a:pt x="167667" y="424475"/>
                  </a:lnTo>
                  <a:lnTo>
                    <a:pt x="168636" y="430212"/>
                  </a:lnTo>
                  <a:lnTo>
                    <a:pt x="169640" y="435948"/>
                  </a:lnTo>
                  <a:lnTo>
                    <a:pt x="170679" y="441684"/>
                  </a:lnTo>
                  <a:lnTo>
                    <a:pt x="171749" y="447420"/>
                  </a:lnTo>
                  <a:lnTo>
                    <a:pt x="172850" y="453156"/>
                  </a:lnTo>
                  <a:lnTo>
                    <a:pt x="173978" y="458892"/>
                  </a:lnTo>
                  <a:lnTo>
                    <a:pt x="175131" y="464629"/>
                  </a:lnTo>
                  <a:lnTo>
                    <a:pt x="176310" y="470365"/>
                  </a:lnTo>
                  <a:lnTo>
                    <a:pt x="177510" y="476101"/>
                  </a:lnTo>
                  <a:lnTo>
                    <a:pt x="178726" y="481837"/>
                  </a:lnTo>
                  <a:lnTo>
                    <a:pt x="179957" y="487573"/>
                  </a:lnTo>
                  <a:lnTo>
                    <a:pt x="181199" y="493309"/>
                  </a:lnTo>
                  <a:lnTo>
                    <a:pt x="182451" y="499046"/>
                  </a:lnTo>
                  <a:lnTo>
                    <a:pt x="183708" y="504782"/>
                  </a:lnTo>
                  <a:lnTo>
                    <a:pt x="184969" y="510518"/>
                  </a:lnTo>
                  <a:lnTo>
                    <a:pt x="186229" y="516254"/>
                  </a:lnTo>
                  <a:lnTo>
                    <a:pt x="187487" y="521990"/>
                  </a:lnTo>
                  <a:lnTo>
                    <a:pt x="188738" y="527726"/>
                  </a:lnTo>
                  <a:lnTo>
                    <a:pt x="189980" y="533463"/>
                  </a:lnTo>
                  <a:lnTo>
                    <a:pt x="191212" y="539199"/>
                  </a:lnTo>
                  <a:lnTo>
                    <a:pt x="192431" y="544935"/>
                  </a:lnTo>
                  <a:lnTo>
                    <a:pt x="193635" y="550671"/>
                  </a:lnTo>
                  <a:lnTo>
                    <a:pt x="194820" y="556407"/>
                  </a:lnTo>
                  <a:lnTo>
                    <a:pt x="195988" y="562143"/>
                  </a:lnTo>
                  <a:lnTo>
                    <a:pt x="197140" y="567879"/>
                  </a:lnTo>
                  <a:lnTo>
                    <a:pt x="198278" y="573616"/>
                  </a:lnTo>
                  <a:lnTo>
                    <a:pt x="199404" y="579352"/>
                  </a:lnTo>
                  <a:lnTo>
                    <a:pt x="200520" y="585088"/>
                  </a:lnTo>
                  <a:lnTo>
                    <a:pt x="201631" y="590824"/>
                  </a:lnTo>
                  <a:lnTo>
                    <a:pt x="202744" y="596560"/>
                  </a:lnTo>
                  <a:lnTo>
                    <a:pt x="203867" y="602296"/>
                  </a:lnTo>
                  <a:lnTo>
                    <a:pt x="205006" y="608033"/>
                  </a:lnTo>
                  <a:lnTo>
                    <a:pt x="206169" y="613769"/>
                  </a:lnTo>
                  <a:lnTo>
                    <a:pt x="207362" y="619505"/>
                  </a:lnTo>
                  <a:lnTo>
                    <a:pt x="208595" y="625241"/>
                  </a:lnTo>
                  <a:lnTo>
                    <a:pt x="209872" y="630977"/>
                  </a:lnTo>
                  <a:lnTo>
                    <a:pt x="211207" y="636713"/>
                  </a:lnTo>
                  <a:lnTo>
                    <a:pt x="212604" y="642450"/>
                  </a:lnTo>
                  <a:lnTo>
                    <a:pt x="214061" y="648186"/>
                  </a:lnTo>
                  <a:lnTo>
                    <a:pt x="215578" y="653922"/>
                  </a:lnTo>
                  <a:lnTo>
                    <a:pt x="217156" y="659658"/>
                  </a:lnTo>
                  <a:lnTo>
                    <a:pt x="218790" y="665394"/>
                  </a:lnTo>
                  <a:lnTo>
                    <a:pt x="220476" y="671130"/>
                  </a:lnTo>
                  <a:lnTo>
                    <a:pt x="222211" y="676867"/>
                  </a:lnTo>
                  <a:lnTo>
                    <a:pt x="223985" y="682603"/>
                  </a:lnTo>
                  <a:lnTo>
                    <a:pt x="225783" y="688339"/>
                  </a:lnTo>
                  <a:lnTo>
                    <a:pt x="227595" y="694075"/>
                  </a:lnTo>
                  <a:lnTo>
                    <a:pt x="229409" y="699811"/>
                  </a:lnTo>
                  <a:lnTo>
                    <a:pt x="231215" y="705547"/>
                  </a:lnTo>
                  <a:lnTo>
                    <a:pt x="233003" y="711284"/>
                  </a:lnTo>
                  <a:lnTo>
                    <a:pt x="234762" y="717020"/>
                  </a:lnTo>
                  <a:lnTo>
                    <a:pt x="236476" y="722756"/>
                  </a:lnTo>
                  <a:lnTo>
                    <a:pt x="238143" y="728492"/>
                  </a:lnTo>
                  <a:lnTo>
                    <a:pt x="239758" y="734228"/>
                  </a:lnTo>
                  <a:lnTo>
                    <a:pt x="241318" y="739964"/>
                  </a:lnTo>
                  <a:lnTo>
                    <a:pt x="242821" y="745700"/>
                  </a:lnTo>
                  <a:lnTo>
                    <a:pt x="244265" y="751437"/>
                  </a:lnTo>
                  <a:lnTo>
                    <a:pt x="245653" y="757173"/>
                  </a:lnTo>
                  <a:lnTo>
                    <a:pt x="246978" y="762909"/>
                  </a:lnTo>
                  <a:lnTo>
                    <a:pt x="248252" y="768645"/>
                  </a:lnTo>
                  <a:lnTo>
                    <a:pt x="249481" y="774381"/>
                  </a:lnTo>
                  <a:lnTo>
                    <a:pt x="250670" y="780117"/>
                  </a:lnTo>
                  <a:lnTo>
                    <a:pt x="251824" y="785854"/>
                  </a:lnTo>
                  <a:lnTo>
                    <a:pt x="252948" y="791590"/>
                  </a:lnTo>
                  <a:lnTo>
                    <a:pt x="254049" y="797326"/>
                  </a:lnTo>
                  <a:lnTo>
                    <a:pt x="255131" y="803062"/>
                  </a:lnTo>
                  <a:lnTo>
                    <a:pt x="256200" y="808798"/>
                  </a:lnTo>
                  <a:lnTo>
                    <a:pt x="257264" y="814534"/>
                  </a:lnTo>
                  <a:lnTo>
                    <a:pt x="258327" y="820271"/>
                  </a:lnTo>
                  <a:lnTo>
                    <a:pt x="259393" y="826007"/>
                  </a:lnTo>
                  <a:lnTo>
                    <a:pt x="260467" y="831743"/>
                  </a:lnTo>
                  <a:lnTo>
                    <a:pt x="261551" y="837479"/>
                  </a:lnTo>
                  <a:lnTo>
                    <a:pt x="262649" y="843215"/>
                  </a:lnTo>
                  <a:lnTo>
                    <a:pt x="263767" y="848951"/>
                  </a:lnTo>
                  <a:lnTo>
                    <a:pt x="264903" y="854688"/>
                  </a:lnTo>
                  <a:lnTo>
                    <a:pt x="266059" y="860424"/>
                  </a:lnTo>
                  <a:lnTo>
                    <a:pt x="267235" y="866160"/>
                  </a:lnTo>
                  <a:lnTo>
                    <a:pt x="268430" y="871896"/>
                  </a:lnTo>
                  <a:lnTo>
                    <a:pt x="269643" y="877632"/>
                  </a:lnTo>
                  <a:lnTo>
                    <a:pt x="270872" y="883368"/>
                  </a:lnTo>
                  <a:lnTo>
                    <a:pt x="272115" y="889105"/>
                  </a:lnTo>
                  <a:lnTo>
                    <a:pt x="273367" y="894841"/>
                  </a:lnTo>
                  <a:lnTo>
                    <a:pt x="274621" y="900577"/>
                  </a:lnTo>
                  <a:lnTo>
                    <a:pt x="275872" y="906313"/>
                  </a:lnTo>
                  <a:lnTo>
                    <a:pt x="277117" y="912049"/>
                  </a:lnTo>
                  <a:lnTo>
                    <a:pt x="278349" y="917785"/>
                  </a:lnTo>
                  <a:lnTo>
                    <a:pt x="279562" y="923521"/>
                  </a:lnTo>
                  <a:lnTo>
                    <a:pt x="280747" y="929258"/>
                  </a:lnTo>
                  <a:lnTo>
                    <a:pt x="281900" y="934994"/>
                  </a:lnTo>
                  <a:lnTo>
                    <a:pt x="283019" y="940730"/>
                  </a:lnTo>
                  <a:lnTo>
                    <a:pt x="284099" y="946466"/>
                  </a:lnTo>
                  <a:lnTo>
                    <a:pt x="285138" y="952202"/>
                  </a:lnTo>
                  <a:lnTo>
                    <a:pt x="286135" y="957938"/>
                  </a:lnTo>
                  <a:lnTo>
                    <a:pt x="287088" y="963675"/>
                  </a:lnTo>
                  <a:lnTo>
                    <a:pt x="287991" y="969411"/>
                  </a:lnTo>
                  <a:lnTo>
                    <a:pt x="288849" y="975147"/>
                  </a:lnTo>
                  <a:lnTo>
                    <a:pt x="289665" y="980883"/>
                  </a:lnTo>
                  <a:lnTo>
                    <a:pt x="290441" y="986619"/>
                  </a:lnTo>
                  <a:lnTo>
                    <a:pt x="291181" y="992355"/>
                  </a:lnTo>
                  <a:lnTo>
                    <a:pt x="291886" y="998092"/>
                  </a:lnTo>
                  <a:lnTo>
                    <a:pt x="292559" y="1003828"/>
                  </a:lnTo>
                  <a:lnTo>
                    <a:pt x="293201" y="1009564"/>
                  </a:lnTo>
                  <a:lnTo>
                    <a:pt x="293814" y="1015300"/>
                  </a:lnTo>
                  <a:lnTo>
                    <a:pt x="294403" y="1021036"/>
                  </a:lnTo>
                  <a:lnTo>
                    <a:pt x="294969" y="1026772"/>
                  </a:lnTo>
                  <a:lnTo>
                    <a:pt x="295515" y="1032509"/>
                  </a:lnTo>
                  <a:lnTo>
                    <a:pt x="296040" y="1038245"/>
                  </a:lnTo>
                  <a:lnTo>
                    <a:pt x="296547" y="1043981"/>
                  </a:lnTo>
                  <a:lnTo>
                    <a:pt x="297034" y="1049717"/>
                  </a:lnTo>
                  <a:lnTo>
                    <a:pt x="297498" y="1055453"/>
                  </a:lnTo>
                  <a:lnTo>
                    <a:pt x="297944" y="1061189"/>
                  </a:lnTo>
                  <a:lnTo>
                    <a:pt x="298370" y="1066926"/>
                  </a:lnTo>
                  <a:lnTo>
                    <a:pt x="298777" y="1072662"/>
                  </a:lnTo>
                  <a:lnTo>
                    <a:pt x="299164" y="1078398"/>
                  </a:lnTo>
                  <a:lnTo>
                    <a:pt x="299530" y="1084134"/>
                  </a:lnTo>
                  <a:lnTo>
                    <a:pt x="299876" y="1089870"/>
                  </a:lnTo>
                  <a:lnTo>
                    <a:pt x="300198" y="1095606"/>
                  </a:lnTo>
                  <a:lnTo>
                    <a:pt x="300498" y="1101342"/>
                  </a:lnTo>
                  <a:lnTo>
                    <a:pt x="300776" y="1107079"/>
                  </a:lnTo>
                  <a:lnTo>
                    <a:pt x="301033" y="1112815"/>
                  </a:lnTo>
                  <a:lnTo>
                    <a:pt x="301269" y="1118551"/>
                  </a:lnTo>
                  <a:lnTo>
                    <a:pt x="301481" y="1124287"/>
                  </a:lnTo>
                  <a:lnTo>
                    <a:pt x="301671" y="1130023"/>
                  </a:lnTo>
                  <a:lnTo>
                    <a:pt x="301834" y="1135759"/>
                  </a:lnTo>
                  <a:lnTo>
                    <a:pt x="301970" y="1141496"/>
                  </a:lnTo>
                  <a:lnTo>
                    <a:pt x="302079" y="1147232"/>
                  </a:lnTo>
                  <a:lnTo>
                    <a:pt x="302160" y="1152968"/>
                  </a:lnTo>
                  <a:lnTo>
                    <a:pt x="302211" y="1158704"/>
                  </a:lnTo>
                  <a:lnTo>
                    <a:pt x="302229" y="1164440"/>
                  </a:lnTo>
                  <a:lnTo>
                    <a:pt x="302213" y="1170176"/>
                  </a:lnTo>
                  <a:lnTo>
                    <a:pt x="302156" y="1175913"/>
                  </a:lnTo>
                  <a:lnTo>
                    <a:pt x="302053" y="1181649"/>
                  </a:lnTo>
                  <a:lnTo>
                    <a:pt x="301905" y="1187385"/>
                  </a:lnTo>
                  <a:lnTo>
                    <a:pt x="301708" y="1193121"/>
                  </a:lnTo>
                  <a:lnTo>
                    <a:pt x="301459" y="1198857"/>
                  </a:lnTo>
                  <a:lnTo>
                    <a:pt x="301155" y="1204593"/>
                  </a:lnTo>
                  <a:lnTo>
                    <a:pt x="300793" y="1210330"/>
                  </a:lnTo>
                  <a:lnTo>
                    <a:pt x="300368" y="1216066"/>
                  </a:lnTo>
                  <a:lnTo>
                    <a:pt x="299867" y="1221802"/>
                  </a:lnTo>
                  <a:lnTo>
                    <a:pt x="299298" y="1227538"/>
                  </a:lnTo>
                  <a:lnTo>
                    <a:pt x="298661" y="1233274"/>
                  </a:lnTo>
                  <a:lnTo>
                    <a:pt x="297954" y="1239010"/>
                  </a:lnTo>
                  <a:lnTo>
                    <a:pt x="297177" y="1244747"/>
                  </a:lnTo>
                  <a:lnTo>
                    <a:pt x="296331" y="1250483"/>
                  </a:lnTo>
                  <a:lnTo>
                    <a:pt x="295418" y="1256219"/>
                  </a:lnTo>
                  <a:lnTo>
                    <a:pt x="294430" y="1261955"/>
                  </a:lnTo>
                  <a:lnTo>
                    <a:pt x="293379" y="1267691"/>
                  </a:lnTo>
                  <a:lnTo>
                    <a:pt x="292271" y="1273427"/>
                  </a:lnTo>
                  <a:lnTo>
                    <a:pt x="291111" y="1279163"/>
                  </a:lnTo>
                  <a:lnTo>
                    <a:pt x="289903" y="1284900"/>
                  </a:lnTo>
                  <a:lnTo>
                    <a:pt x="288653" y="1290636"/>
                  </a:lnTo>
                  <a:lnTo>
                    <a:pt x="287364" y="1296372"/>
                  </a:lnTo>
                  <a:lnTo>
                    <a:pt x="286040" y="1302108"/>
                  </a:lnTo>
                  <a:lnTo>
                    <a:pt x="284685" y="1307844"/>
                  </a:lnTo>
                  <a:lnTo>
                    <a:pt x="283306" y="1313580"/>
                  </a:lnTo>
                  <a:lnTo>
                    <a:pt x="281907" y="1319317"/>
                  </a:lnTo>
                  <a:lnTo>
                    <a:pt x="280489" y="1325053"/>
                  </a:lnTo>
                  <a:lnTo>
                    <a:pt x="279055" y="1330789"/>
                  </a:lnTo>
                  <a:lnTo>
                    <a:pt x="277605" y="1336525"/>
                  </a:lnTo>
                  <a:lnTo>
                    <a:pt x="276141" y="1342261"/>
                  </a:lnTo>
                  <a:lnTo>
                    <a:pt x="274661" y="1347997"/>
                  </a:lnTo>
                  <a:lnTo>
                    <a:pt x="273168" y="1353734"/>
                  </a:lnTo>
                  <a:lnTo>
                    <a:pt x="271662" y="1359470"/>
                  </a:lnTo>
                  <a:lnTo>
                    <a:pt x="270144" y="1365206"/>
                  </a:lnTo>
                  <a:lnTo>
                    <a:pt x="268615" y="1370942"/>
                  </a:lnTo>
                  <a:lnTo>
                    <a:pt x="267077" y="1376678"/>
                  </a:lnTo>
                  <a:lnTo>
                    <a:pt x="265531" y="1382414"/>
                  </a:lnTo>
                  <a:lnTo>
                    <a:pt x="263981" y="1388151"/>
                  </a:lnTo>
                  <a:lnTo>
                    <a:pt x="262430" y="1393887"/>
                  </a:lnTo>
                  <a:lnTo>
                    <a:pt x="260883" y="1399623"/>
                  </a:lnTo>
                  <a:lnTo>
                    <a:pt x="259345" y="1405359"/>
                  </a:lnTo>
                  <a:lnTo>
                    <a:pt x="257818" y="1411095"/>
                  </a:lnTo>
                  <a:lnTo>
                    <a:pt x="256309" y="1416831"/>
                  </a:lnTo>
                  <a:lnTo>
                    <a:pt x="254821" y="1422568"/>
                  </a:lnTo>
                  <a:lnTo>
                    <a:pt x="253364" y="1428304"/>
                  </a:lnTo>
                  <a:lnTo>
                    <a:pt x="251938" y="1434040"/>
                  </a:lnTo>
                  <a:lnTo>
                    <a:pt x="250545" y="1439776"/>
                  </a:lnTo>
                  <a:lnTo>
                    <a:pt x="249188" y="1445512"/>
                  </a:lnTo>
                  <a:lnTo>
                    <a:pt x="247867" y="1451248"/>
                  </a:lnTo>
                  <a:lnTo>
                    <a:pt x="246581" y="1456984"/>
                  </a:lnTo>
                  <a:lnTo>
                    <a:pt x="245331" y="1462721"/>
                  </a:lnTo>
                  <a:lnTo>
                    <a:pt x="244116" y="1468457"/>
                  </a:lnTo>
                  <a:lnTo>
                    <a:pt x="242932" y="1474193"/>
                  </a:lnTo>
                  <a:lnTo>
                    <a:pt x="241772" y="1479929"/>
                  </a:lnTo>
                  <a:lnTo>
                    <a:pt x="240632" y="1485665"/>
                  </a:lnTo>
                  <a:lnTo>
                    <a:pt x="239506" y="1491401"/>
                  </a:lnTo>
                  <a:lnTo>
                    <a:pt x="238390" y="1497138"/>
                  </a:lnTo>
                  <a:lnTo>
                    <a:pt x="237278" y="1502874"/>
                  </a:lnTo>
                  <a:lnTo>
                    <a:pt x="236166" y="1508610"/>
                  </a:lnTo>
                  <a:lnTo>
                    <a:pt x="235046" y="1514346"/>
                  </a:lnTo>
                  <a:lnTo>
                    <a:pt x="233915" y="1520082"/>
                  </a:lnTo>
                  <a:lnTo>
                    <a:pt x="232772" y="1525818"/>
                  </a:lnTo>
                  <a:lnTo>
                    <a:pt x="231613" y="1531555"/>
                  </a:lnTo>
                  <a:lnTo>
                    <a:pt x="230437" y="1537291"/>
                  </a:lnTo>
                  <a:lnTo>
                    <a:pt x="229243" y="1543027"/>
                  </a:lnTo>
                  <a:lnTo>
                    <a:pt x="228032" y="1548763"/>
                  </a:lnTo>
                  <a:lnTo>
                    <a:pt x="226800" y="1554499"/>
                  </a:lnTo>
                  <a:lnTo>
                    <a:pt x="225553" y="1560235"/>
                  </a:lnTo>
                  <a:lnTo>
                    <a:pt x="224292" y="1565972"/>
                  </a:lnTo>
                  <a:lnTo>
                    <a:pt x="223019" y="1571708"/>
                  </a:lnTo>
                  <a:lnTo>
                    <a:pt x="221736" y="1577444"/>
                  </a:lnTo>
                  <a:lnTo>
                    <a:pt x="220445" y="1583180"/>
                  </a:lnTo>
                  <a:lnTo>
                    <a:pt x="219149" y="1588916"/>
                  </a:lnTo>
                  <a:lnTo>
                    <a:pt x="217849" y="1594652"/>
                  </a:lnTo>
                  <a:lnTo>
                    <a:pt x="216549" y="1600389"/>
                  </a:lnTo>
                  <a:lnTo>
                    <a:pt x="215252" y="1606125"/>
                  </a:lnTo>
                  <a:lnTo>
                    <a:pt x="213959" y="1611861"/>
                  </a:lnTo>
                  <a:lnTo>
                    <a:pt x="212673" y="1617597"/>
                  </a:lnTo>
                  <a:lnTo>
                    <a:pt x="211396" y="1623333"/>
                  </a:lnTo>
                  <a:lnTo>
                    <a:pt x="210132" y="1629069"/>
                  </a:lnTo>
                  <a:lnTo>
                    <a:pt x="208883" y="1634805"/>
                  </a:lnTo>
                  <a:lnTo>
                    <a:pt x="207654" y="1640542"/>
                  </a:lnTo>
                  <a:lnTo>
                    <a:pt x="206445" y="1646278"/>
                  </a:lnTo>
                  <a:lnTo>
                    <a:pt x="205258" y="1652014"/>
                  </a:lnTo>
                  <a:lnTo>
                    <a:pt x="204096" y="1657750"/>
                  </a:lnTo>
                  <a:lnTo>
                    <a:pt x="202959" y="1663486"/>
                  </a:lnTo>
                  <a:lnTo>
                    <a:pt x="201849" y="1669222"/>
                  </a:lnTo>
                  <a:lnTo>
                    <a:pt x="200769" y="1674959"/>
                  </a:lnTo>
                  <a:lnTo>
                    <a:pt x="199722" y="1680695"/>
                  </a:lnTo>
                  <a:lnTo>
                    <a:pt x="198703" y="1686431"/>
                  </a:lnTo>
                  <a:lnTo>
                    <a:pt x="197713" y="1692167"/>
                  </a:lnTo>
                  <a:lnTo>
                    <a:pt x="196752" y="1697903"/>
                  </a:lnTo>
                  <a:lnTo>
                    <a:pt x="195817" y="1703639"/>
                  </a:lnTo>
                  <a:lnTo>
                    <a:pt x="194910" y="1709376"/>
                  </a:lnTo>
                  <a:lnTo>
                    <a:pt x="194029" y="1715112"/>
                  </a:lnTo>
                  <a:lnTo>
                    <a:pt x="193178" y="1720848"/>
                  </a:lnTo>
                  <a:lnTo>
                    <a:pt x="192352" y="1726584"/>
                  </a:lnTo>
                  <a:lnTo>
                    <a:pt x="191550" y="1732320"/>
                  </a:lnTo>
                  <a:lnTo>
                    <a:pt x="190774" y="1738056"/>
                  </a:lnTo>
                  <a:lnTo>
                    <a:pt x="190023" y="1743793"/>
                  </a:lnTo>
                  <a:lnTo>
                    <a:pt x="189297" y="1749529"/>
                  </a:lnTo>
                  <a:lnTo>
                    <a:pt x="188597" y="1755265"/>
                  </a:lnTo>
                  <a:lnTo>
                    <a:pt x="187927" y="1761001"/>
                  </a:lnTo>
                  <a:lnTo>
                    <a:pt x="187285" y="1766737"/>
                  </a:lnTo>
                  <a:lnTo>
                    <a:pt x="186668" y="1772473"/>
                  </a:lnTo>
                  <a:lnTo>
                    <a:pt x="186078" y="1778210"/>
                  </a:lnTo>
                  <a:lnTo>
                    <a:pt x="185513" y="1783946"/>
                  </a:lnTo>
                  <a:lnTo>
                    <a:pt x="184970" y="1789682"/>
                  </a:lnTo>
                  <a:lnTo>
                    <a:pt x="184450" y="1795418"/>
                  </a:lnTo>
                  <a:lnTo>
                    <a:pt x="183950" y="1801154"/>
                  </a:lnTo>
                  <a:lnTo>
                    <a:pt x="183467" y="1806890"/>
                  </a:lnTo>
                  <a:lnTo>
                    <a:pt x="182996" y="1812626"/>
                  </a:lnTo>
                  <a:lnTo>
                    <a:pt x="182534" y="1818363"/>
                  </a:lnTo>
                  <a:lnTo>
                    <a:pt x="182076" y="1824099"/>
                  </a:lnTo>
                  <a:lnTo>
                    <a:pt x="181621" y="1829835"/>
                  </a:lnTo>
                  <a:lnTo>
                    <a:pt x="181163" y="1835571"/>
                  </a:lnTo>
                  <a:lnTo>
                    <a:pt x="180701" y="1841307"/>
                  </a:lnTo>
                  <a:lnTo>
                    <a:pt x="180231" y="1847043"/>
                  </a:lnTo>
                  <a:lnTo>
                    <a:pt x="179750" y="1852780"/>
                  </a:lnTo>
                  <a:lnTo>
                    <a:pt x="179258" y="1858516"/>
                  </a:lnTo>
                  <a:lnTo>
                    <a:pt x="178754" y="1864252"/>
                  </a:lnTo>
                  <a:lnTo>
                    <a:pt x="178239" y="1869988"/>
                  </a:lnTo>
                  <a:lnTo>
                    <a:pt x="177711" y="1875724"/>
                  </a:lnTo>
                  <a:lnTo>
                    <a:pt x="177172" y="1881460"/>
                  </a:lnTo>
                  <a:lnTo>
                    <a:pt x="176621" y="1887197"/>
                  </a:lnTo>
                  <a:lnTo>
                    <a:pt x="176061" y="1892933"/>
                  </a:lnTo>
                  <a:lnTo>
                    <a:pt x="175494" y="1898669"/>
                  </a:lnTo>
                  <a:lnTo>
                    <a:pt x="174922" y="1904405"/>
                  </a:lnTo>
                  <a:lnTo>
                    <a:pt x="174346" y="1910141"/>
                  </a:lnTo>
                  <a:lnTo>
                    <a:pt x="173767" y="1915877"/>
                  </a:lnTo>
                  <a:lnTo>
                    <a:pt x="173186" y="1921614"/>
                  </a:lnTo>
                  <a:lnTo>
                    <a:pt x="172606" y="1927350"/>
                  </a:lnTo>
                  <a:lnTo>
                    <a:pt x="172027" y="1933086"/>
                  </a:lnTo>
                  <a:lnTo>
                    <a:pt x="171450" y="1938822"/>
                  </a:lnTo>
                  <a:lnTo>
                    <a:pt x="170877" y="1944558"/>
                  </a:lnTo>
                  <a:lnTo>
                    <a:pt x="170307" y="1950294"/>
                  </a:lnTo>
                  <a:lnTo>
                    <a:pt x="169742" y="1956031"/>
                  </a:lnTo>
                  <a:lnTo>
                    <a:pt x="169182" y="1961767"/>
                  </a:lnTo>
                  <a:lnTo>
                    <a:pt x="168629" y="1967503"/>
                  </a:lnTo>
                  <a:lnTo>
                    <a:pt x="168084" y="1973239"/>
                  </a:lnTo>
                  <a:lnTo>
                    <a:pt x="167547" y="1978975"/>
                  </a:lnTo>
                  <a:lnTo>
                    <a:pt x="167020" y="1984711"/>
                  </a:lnTo>
                  <a:lnTo>
                    <a:pt x="166503" y="1990447"/>
                  </a:lnTo>
                  <a:lnTo>
                    <a:pt x="165997" y="1996184"/>
                  </a:lnTo>
                  <a:lnTo>
                    <a:pt x="165504" y="2001920"/>
                  </a:lnTo>
                  <a:lnTo>
                    <a:pt x="165024" y="2007656"/>
                  </a:lnTo>
                  <a:lnTo>
                    <a:pt x="164560" y="2013392"/>
                  </a:lnTo>
                  <a:lnTo>
                    <a:pt x="164112" y="2019128"/>
                  </a:lnTo>
                  <a:lnTo>
                    <a:pt x="163679" y="2024864"/>
                  </a:lnTo>
                  <a:lnTo>
                    <a:pt x="163261" y="2030601"/>
                  </a:lnTo>
                  <a:lnTo>
                    <a:pt x="162859" y="2036337"/>
                  </a:lnTo>
                  <a:lnTo>
                    <a:pt x="162473" y="2042073"/>
                  </a:lnTo>
                  <a:lnTo>
                    <a:pt x="162101" y="2047809"/>
                  </a:lnTo>
                  <a:lnTo>
                    <a:pt x="161745" y="2053545"/>
                  </a:lnTo>
                  <a:lnTo>
                    <a:pt x="161402" y="2059281"/>
                  </a:lnTo>
                  <a:lnTo>
                    <a:pt x="161071" y="2065018"/>
                  </a:lnTo>
                  <a:lnTo>
                    <a:pt x="160752" y="2070754"/>
                  </a:lnTo>
                  <a:lnTo>
                    <a:pt x="160442" y="2076490"/>
                  </a:lnTo>
                  <a:lnTo>
                    <a:pt x="160141" y="2082226"/>
                  </a:lnTo>
                  <a:lnTo>
                    <a:pt x="159848" y="2087962"/>
                  </a:lnTo>
                  <a:lnTo>
                    <a:pt x="159564" y="2093698"/>
                  </a:lnTo>
                  <a:lnTo>
                    <a:pt x="159287" y="2099435"/>
                  </a:lnTo>
                  <a:lnTo>
                    <a:pt x="159016" y="2105171"/>
                  </a:lnTo>
                  <a:lnTo>
                    <a:pt x="158752" y="2110907"/>
                  </a:lnTo>
                  <a:lnTo>
                    <a:pt x="158494" y="2116643"/>
                  </a:lnTo>
                  <a:lnTo>
                    <a:pt x="158242" y="2122379"/>
                  </a:lnTo>
                  <a:lnTo>
                    <a:pt x="157998" y="2128115"/>
                  </a:lnTo>
                  <a:lnTo>
                    <a:pt x="157761" y="2133852"/>
                  </a:lnTo>
                  <a:lnTo>
                    <a:pt x="157533" y="2139588"/>
                  </a:lnTo>
                  <a:lnTo>
                    <a:pt x="157314" y="2145324"/>
                  </a:lnTo>
                  <a:lnTo>
                    <a:pt x="157103" y="2151060"/>
                  </a:lnTo>
                  <a:lnTo>
                    <a:pt x="156901" y="2156796"/>
                  </a:lnTo>
                  <a:lnTo>
                    <a:pt x="156708" y="2162532"/>
                  </a:lnTo>
                  <a:lnTo>
                    <a:pt x="156525" y="2168269"/>
                  </a:lnTo>
                  <a:lnTo>
                    <a:pt x="156351" y="2174005"/>
                  </a:lnTo>
                  <a:lnTo>
                    <a:pt x="156188" y="2179741"/>
                  </a:lnTo>
                  <a:lnTo>
                    <a:pt x="156033" y="2185477"/>
                  </a:lnTo>
                  <a:lnTo>
                    <a:pt x="155887" y="2191213"/>
                  </a:lnTo>
                  <a:lnTo>
                    <a:pt x="155750" y="2196949"/>
                  </a:lnTo>
                  <a:lnTo>
                    <a:pt x="155619" y="2202685"/>
                  </a:lnTo>
                  <a:lnTo>
                    <a:pt x="155496" y="2208422"/>
                  </a:lnTo>
                  <a:lnTo>
                    <a:pt x="155378" y="2214158"/>
                  </a:lnTo>
                  <a:lnTo>
                    <a:pt x="155267" y="2219894"/>
                  </a:lnTo>
                  <a:lnTo>
                    <a:pt x="155162" y="2225630"/>
                  </a:lnTo>
                  <a:lnTo>
                    <a:pt x="155060" y="2231366"/>
                  </a:lnTo>
                  <a:lnTo>
                    <a:pt x="154963" y="2237102"/>
                  </a:lnTo>
                  <a:lnTo>
                    <a:pt x="154868" y="2242839"/>
                  </a:lnTo>
                  <a:lnTo>
                    <a:pt x="154777" y="2248575"/>
                  </a:lnTo>
                  <a:lnTo>
                    <a:pt x="154689" y="2254311"/>
                  </a:lnTo>
                  <a:lnTo>
                    <a:pt x="154603" y="2260047"/>
                  </a:lnTo>
                  <a:lnTo>
                    <a:pt x="154520" y="2265783"/>
                  </a:lnTo>
                  <a:lnTo>
                    <a:pt x="154439" y="2271519"/>
                  </a:lnTo>
                  <a:lnTo>
                    <a:pt x="154360" y="2277256"/>
                  </a:lnTo>
                  <a:lnTo>
                    <a:pt x="154284" y="2282992"/>
                  </a:lnTo>
                  <a:lnTo>
                    <a:pt x="154210" y="2288728"/>
                  </a:lnTo>
                  <a:lnTo>
                    <a:pt x="154139" y="2294464"/>
                  </a:lnTo>
                  <a:lnTo>
                    <a:pt x="154070" y="2300200"/>
                  </a:lnTo>
                  <a:lnTo>
                    <a:pt x="154005" y="2305936"/>
                  </a:lnTo>
                  <a:lnTo>
                    <a:pt x="153942" y="2311673"/>
                  </a:lnTo>
                  <a:lnTo>
                    <a:pt x="153882" y="2317409"/>
                  </a:lnTo>
                  <a:lnTo>
                    <a:pt x="153824" y="2323145"/>
                  </a:lnTo>
                  <a:lnTo>
                    <a:pt x="153770" y="2328881"/>
                  </a:lnTo>
                  <a:lnTo>
                    <a:pt x="153717" y="2334617"/>
                  </a:lnTo>
                  <a:lnTo>
                    <a:pt x="153667" y="2340353"/>
                  </a:lnTo>
                  <a:lnTo>
                    <a:pt x="153620" y="2346090"/>
                  </a:lnTo>
                  <a:lnTo>
                    <a:pt x="153574" y="2351826"/>
                  </a:lnTo>
                  <a:lnTo>
                    <a:pt x="153529" y="2357562"/>
                  </a:lnTo>
                  <a:lnTo>
                    <a:pt x="153485" y="2363298"/>
                  </a:lnTo>
                  <a:lnTo>
                    <a:pt x="153442" y="2369034"/>
                  </a:lnTo>
                  <a:lnTo>
                    <a:pt x="153399" y="2374770"/>
                  </a:lnTo>
                  <a:lnTo>
                    <a:pt x="153357" y="2380506"/>
                  </a:lnTo>
                  <a:lnTo>
                    <a:pt x="153314" y="2386243"/>
                  </a:lnTo>
                  <a:lnTo>
                    <a:pt x="153270" y="2391979"/>
                  </a:lnTo>
                  <a:lnTo>
                    <a:pt x="153226" y="2397715"/>
                  </a:lnTo>
                  <a:lnTo>
                    <a:pt x="153181" y="2403451"/>
                  </a:lnTo>
                  <a:lnTo>
                    <a:pt x="153136" y="2409187"/>
                  </a:lnTo>
                  <a:lnTo>
                    <a:pt x="153090" y="2414923"/>
                  </a:lnTo>
                  <a:lnTo>
                    <a:pt x="153044" y="2420660"/>
                  </a:lnTo>
                  <a:lnTo>
                    <a:pt x="152998" y="2426396"/>
                  </a:lnTo>
                  <a:lnTo>
                    <a:pt x="152951" y="2432132"/>
                  </a:lnTo>
                  <a:lnTo>
                    <a:pt x="152905" y="2437868"/>
                  </a:lnTo>
                  <a:lnTo>
                    <a:pt x="152860" y="2443604"/>
                  </a:lnTo>
                  <a:lnTo>
                    <a:pt x="152815" y="2449340"/>
                  </a:lnTo>
                  <a:lnTo>
                    <a:pt x="152771" y="2455077"/>
                  </a:lnTo>
                  <a:lnTo>
                    <a:pt x="152729" y="2460813"/>
                  </a:lnTo>
                  <a:lnTo>
                    <a:pt x="152688" y="2466549"/>
                  </a:lnTo>
                  <a:lnTo>
                    <a:pt x="152648" y="2472285"/>
                  </a:lnTo>
                  <a:lnTo>
                    <a:pt x="152610" y="2478021"/>
                  </a:lnTo>
                  <a:lnTo>
                    <a:pt x="152574" y="2483757"/>
                  </a:lnTo>
                  <a:lnTo>
                    <a:pt x="152539" y="2489494"/>
                  </a:lnTo>
                  <a:lnTo>
                    <a:pt x="152505" y="2495230"/>
                  </a:lnTo>
                  <a:lnTo>
                    <a:pt x="152472" y="2500966"/>
                  </a:lnTo>
                  <a:lnTo>
                    <a:pt x="152441" y="2506702"/>
                  </a:lnTo>
                  <a:lnTo>
                    <a:pt x="152411" y="2512438"/>
                  </a:lnTo>
                  <a:lnTo>
                    <a:pt x="152381" y="2518174"/>
                  </a:lnTo>
                  <a:lnTo>
                    <a:pt x="152352" y="2523911"/>
                  </a:lnTo>
                  <a:lnTo>
                    <a:pt x="152323" y="2529647"/>
                  </a:lnTo>
                  <a:lnTo>
                    <a:pt x="152293" y="2535383"/>
                  </a:lnTo>
                  <a:lnTo>
                    <a:pt x="152264" y="2541119"/>
                  </a:lnTo>
                  <a:lnTo>
                    <a:pt x="152234" y="2546855"/>
                  </a:lnTo>
                  <a:lnTo>
                    <a:pt x="152203" y="2552591"/>
                  </a:lnTo>
                  <a:lnTo>
                    <a:pt x="152172" y="2558327"/>
                  </a:lnTo>
                  <a:lnTo>
                    <a:pt x="152139" y="2564064"/>
                  </a:lnTo>
                  <a:lnTo>
                    <a:pt x="152106" y="2569800"/>
                  </a:lnTo>
                  <a:lnTo>
                    <a:pt x="152072" y="2575536"/>
                  </a:lnTo>
                  <a:lnTo>
                    <a:pt x="152036" y="2581272"/>
                  </a:lnTo>
                  <a:lnTo>
                    <a:pt x="152000" y="2587008"/>
                  </a:lnTo>
                  <a:lnTo>
                    <a:pt x="151963" y="2592744"/>
                  </a:lnTo>
                  <a:lnTo>
                    <a:pt x="151926" y="2598481"/>
                  </a:lnTo>
                  <a:lnTo>
                    <a:pt x="151889" y="2604217"/>
                  </a:lnTo>
                  <a:lnTo>
                    <a:pt x="151852" y="2609953"/>
                  </a:lnTo>
                  <a:lnTo>
                    <a:pt x="151816" y="2615689"/>
                  </a:lnTo>
                  <a:lnTo>
                    <a:pt x="151781" y="2621425"/>
                  </a:lnTo>
                  <a:lnTo>
                    <a:pt x="151747" y="2627161"/>
                  </a:lnTo>
                  <a:lnTo>
                    <a:pt x="151716" y="2632898"/>
                  </a:lnTo>
                  <a:lnTo>
                    <a:pt x="151688" y="2638634"/>
                  </a:lnTo>
                  <a:lnTo>
                    <a:pt x="151663" y="2644370"/>
                  </a:lnTo>
                  <a:lnTo>
                    <a:pt x="151641" y="2650106"/>
                  </a:lnTo>
                  <a:lnTo>
                    <a:pt x="151623" y="2655842"/>
                  </a:lnTo>
                  <a:lnTo>
                    <a:pt x="151609" y="2661578"/>
                  </a:lnTo>
                  <a:lnTo>
                    <a:pt x="151598" y="2667315"/>
                  </a:lnTo>
                  <a:lnTo>
                    <a:pt x="151592" y="2673051"/>
                  </a:lnTo>
                  <a:lnTo>
                    <a:pt x="151590" y="2678787"/>
                  </a:lnTo>
                  <a:lnTo>
                    <a:pt x="151592" y="2684523"/>
                  </a:lnTo>
                  <a:lnTo>
                    <a:pt x="151596" y="2690259"/>
                  </a:lnTo>
                  <a:lnTo>
                    <a:pt x="151604" y="2695995"/>
                  </a:lnTo>
                  <a:lnTo>
                    <a:pt x="151614" y="2701732"/>
                  </a:lnTo>
                  <a:lnTo>
                    <a:pt x="151625" y="2707468"/>
                  </a:lnTo>
                  <a:lnTo>
                    <a:pt x="151638" y="2713204"/>
                  </a:lnTo>
                  <a:lnTo>
                    <a:pt x="151652" y="2718940"/>
                  </a:lnTo>
                  <a:lnTo>
                    <a:pt x="151665" y="2724676"/>
                  </a:lnTo>
                  <a:lnTo>
                    <a:pt x="151677" y="2730412"/>
                  </a:lnTo>
                  <a:lnTo>
                    <a:pt x="151689" y="2736148"/>
                  </a:lnTo>
                  <a:lnTo>
                    <a:pt x="151698" y="2741885"/>
                  </a:lnTo>
                  <a:lnTo>
                    <a:pt x="151706" y="2747621"/>
                  </a:lnTo>
                  <a:lnTo>
                    <a:pt x="151711" y="2753357"/>
                  </a:lnTo>
                  <a:lnTo>
                    <a:pt x="151713" y="2759093"/>
                  </a:lnTo>
                  <a:lnTo>
                    <a:pt x="151712" y="2764829"/>
                  </a:lnTo>
                  <a:lnTo>
                    <a:pt x="151708" y="2770565"/>
                  </a:lnTo>
                  <a:lnTo>
                    <a:pt x="151701" y="2776302"/>
                  </a:lnTo>
                  <a:lnTo>
                    <a:pt x="151692" y="2782038"/>
                  </a:lnTo>
                  <a:lnTo>
                    <a:pt x="151680" y="2787774"/>
                  </a:lnTo>
                  <a:lnTo>
                    <a:pt x="151665" y="2793510"/>
                  </a:lnTo>
                  <a:lnTo>
                    <a:pt x="151649" y="2799246"/>
                  </a:lnTo>
                  <a:lnTo>
                    <a:pt x="151630" y="2804982"/>
                  </a:lnTo>
                  <a:lnTo>
                    <a:pt x="151610" y="2810719"/>
                  </a:lnTo>
                  <a:lnTo>
                    <a:pt x="151590" y="2816455"/>
                  </a:lnTo>
                  <a:lnTo>
                    <a:pt x="151569" y="2822191"/>
                  </a:lnTo>
                  <a:lnTo>
                    <a:pt x="151548" y="2827927"/>
                  </a:lnTo>
                  <a:lnTo>
                    <a:pt x="151527" y="2833663"/>
                  </a:lnTo>
                  <a:lnTo>
                    <a:pt x="151506" y="2839399"/>
                  </a:lnTo>
                  <a:lnTo>
                    <a:pt x="151487" y="2845136"/>
                  </a:lnTo>
                  <a:lnTo>
                    <a:pt x="151468" y="2850872"/>
                  </a:lnTo>
                  <a:lnTo>
                    <a:pt x="151451" y="2856608"/>
                  </a:lnTo>
                  <a:lnTo>
                    <a:pt x="151435" y="2862344"/>
                  </a:lnTo>
                  <a:lnTo>
                    <a:pt x="151421" y="2868080"/>
                  </a:lnTo>
                  <a:lnTo>
                    <a:pt x="151408" y="2873816"/>
                  </a:lnTo>
                  <a:lnTo>
                    <a:pt x="151396" y="2879553"/>
                  </a:lnTo>
                  <a:lnTo>
                    <a:pt x="151386" y="2885289"/>
                  </a:lnTo>
                  <a:lnTo>
                    <a:pt x="151377" y="2891025"/>
                  </a:lnTo>
                  <a:lnTo>
                    <a:pt x="151369" y="2896761"/>
                  </a:lnTo>
                  <a:lnTo>
                    <a:pt x="151361" y="2902497"/>
                  </a:lnTo>
                  <a:lnTo>
                    <a:pt x="151354" y="2908233"/>
                  </a:lnTo>
                  <a:lnTo>
                    <a:pt x="151348" y="2913969"/>
                  </a:lnTo>
                  <a:lnTo>
                    <a:pt x="151341" y="2919706"/>
                  </a:lnTo>
                  <a:lnTo>
                    <a:pt x="151334" y="2925442"/>
                  </a:lnTo>
                  <a:lnTo>
                    <a:pt x="151327" y="2931178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3" name="pg35">
              <a:extLst>
                <a:ext uri="{FF2B5EF4-FFF2-40B4-BE49-F238E27FC236}">
                  <a16:creationId xmlns:a16="http://schemas.microsoft.com/office/drawing/2014/main" id="{B3C26CAE-0A34-EF9B-4B03-0CE5BC195CBB}"/>
                </a:ext>
              </a:extLst>
            </p:cNvPr>
            <p:cNvSpPr/>
            <p:nvPr/>
          </p:nvSpPr>
          <p:spPr>
            <a:xfrm>
              <a:off x="7479039" y="3761949"/>
              <a:ext cx="319157" cy="3148120"/>
            </a:xfrm>
            <a:custGeom>
              <a:avLst/>
              <a:gdLst/>
              <a:ahLst/>
              <a:cxnLst/>
              <a:rect l="0" t="0" r="0" b="0"/>
              <a:pathLst>
                <a:path w="319157" h="3148120">
                  <a:moveTo>
                    <a:pt x="159375" y="3148120"/>
                  </a:moveTo>
                  <a:lnTo>
                    <a:pt x="159357" y="3141959"/>
                  </a:lnTo>
                  <a:lnTo>
                    <a:pt x="159336" y="3135799"/>
                  </a:lnTo>
                  <a:lnTo>
                    <a:pt x="159311" y="3129638"/>
                  </a:lnTo>
                  <a:lnTo>
                    <a:pt x="159282" y="3123477"/>
                  </a:lnTo>
                  <a:lnTo>
                    <a:pt x="159247" y="3117317"/>
                  </a:lnTo>
                  <a:lnTo>
                    <a:pt x="159205" y="3111156"/>
                  </a:lnTo>
                  <a:lnTo>
                    <a:pt x="159156" y="3104995"/>
                  </a:lnTo>
                  <a:lnTo>
                    <a:pt x="159099" y="3098834"/>
                  </a:lnTo>
                  <a:lnTo>
                    <a:pt x="159033" y="3092674"/>
                  </a:lnTo>
                  <a:lnTo>
                    <a:pt x="158957" y="3086513"/>
                  </a:lnTo>
                  <a:lnTo>
                    <a:pt x="158872" y="3080352"/>
                  </a:lnTo>
                  <a:lnTo>
                    <a:pt x="158776" y="3074192"/>
                  </a:lnTo>
                  <a:lnTo>
                    <a:pt x="158669" y="3068031"/>
                  </a:lnTo>
                  <a:lnTo>
                    <a:pt x="158552" y="3061870"/>
                  </a:lnTo>
                  <a:lnTo>
                    <a:pt x="158425" y="3055709"/>
                  </a:lnTo>
                  <a:lnTo>
                    <a:pt x="158290" y="3049549"/>
                  </a:lnTo>
                  <a:lnTo>
                    <a:pt x="158146" y="3043388"/>
                  </a:lnTo>
                  <a:lnTo>
                    <a:pt x="157995" y="3037227"/>
                  </a:lnTo>
                  <a:lnTo>
                    <a:pt x="157837" y="3031067"/>
                  </a:lnTo>
                  <a:lnTo>
                    <a:pt x="157675" y="3024906"/>
                  </a:lnTo>
                  <a:lnTo>
                    <a:pt x="157507" y="3018745"/>
                  </a:lnTo>
                  <a:lnTo>
                    <a:pt x="157337" y="3012585"/>
                  </a:lnTo>
                  <a:lnTo>
                    <a:pt x="157166" y="3006424"/>
                  </a:lnTo>
                  <a:lnTo>
                    <a:pt x="156996" y="3000263"/>
                  </a:lnTo>
                  <a:lnTo>
                    <a:pt x="156828" y="2994102"/>
                  </a:lnTo>
                  <a:lnTo>
                    <a:pt x="156665" y="2987942"/>
                  </a:lnTo>
                  <a:lnTo>
                    <a:pt x="156508" y="2981781"/>
                  </a:lnTo>
                  <a:lnTo>
                    <a:pt x="156360" y="2975620"/>
                  </a:lnTo>
                  <a:lnTo>
                    <a:pt x="156223" y="2969460"/>
                  </a:lnTo>
                  <a:lnTo>
                    <a:pt x="156101" y="2963299"/>
                  </a:lnTo>
                  <a:lnTo>
                    <a:pt x="155994" y="2957138"/>
                  </a:lnTo>
                  <a:lnTo>
                    <a:pt x="155904" y="2950978"/>
                  </a:lnTo>
                  <a:lnTo>
                    <a:pt x="155832" y="2944817"/>
                  </a:lnTo>
                  <a:lnTo>
                    <a:pt x="155779" y="2938656"/>
                  </a:lnTo>
                  <a:lnTo>
                    <a:pt x="155746" y="2932495"/>
                  </a:lnTo>
                  <a:lnTo>
                    <a:pt x="155732" y="2926335"/>
                  </a:lnTo>
                  <a:lnTo>
                    <a:pt x="155738" y="2920174"/>
                  </a:lnTo>
                  <a:lnTo>
                    <a:pt x="155766" y="2914013"/>
                  </a:lnTo>
                  <a:lnTo>
                    <a:pt x="155810" y="2907853"/>
                  </a:lnTo>
                  <a:lnTo>
                    <a:pt x="155870" y="2901692"/>
                  </a:lnTo>
                  <a:lnTo>
                    <a:pt x="155942" y="2895531"/>
                  </a:lnTo>
                  <a:lnTo>
                    <a:pt x="156024" y="2889370"/>
                  </a:lnTo>
                  <a:lnTo>
                    <a:pt x="156114" y="2883210"/>
                  </a:lnTo>
                  <a:lnTo>
                    <a:pt x="156210" y="2877049"/>
                  </a:lnTo>
                  <a:lnTo>
                    <a:pt x="156309" y="2870888"/>
                  </a:lnTo>
                  <a:lnTo>
                    <a:pt x="156408" y="2864728"/>
                  </a:lnTo>
                  <a:lnTo>
                    <a:pt x="156505" y="2858567"/>
                  </a:lnTo>
                  <a:lnTo>
                    <a:pt x="156598" y="2852406"/>
                  </a:lnTo>
                  <a:lnTo>
                    <a:pt x="156686" y="2846246"/>
                  </a:lnTo>
                  <a:lnTo>
                    <a:pt x="156769" y="2840085"/>
                  </a:lnTo>
                  <a:lnTo>
                    <a:pt x="156845" y="2833924"/>
                  </a:lnTo>
                  <a:lnTo>
                    <a:pt x="156915" y="2827763"/>
                  </a:lnTo>
                  <a:lnTo>
                    <a:pt x="156979" y="2821603"/>
                  </a:lnTo>
                  <a:lnTo>
                    <a:pt x="157037" y="2815442"/>
                  </a:lnTo>
                  <a:lnTo>
                    <a:pt x="157090" y="2809281"/>
                  </a:lnTo>
                  <a:lnTo>
                    <a:pt x="157140" y="2803121"/>
                  </a:lnTo>
                  <a:lnTo>
                    <a:pt x="157186" y="2796960"/>
                  </a:lnTo>
                  <a:lnTo>
                    <a:pt x="157231" y="2790799"/>
                  </a:lnTo>
                  <a:lnTo>
                    <a:pt x="157275" y="2784638"/>
                  </a:lnTo>
                  <a:lnTo>
                    <a:pt x="157317" y="2778478"/>
                  </a:lnTo>
                  <a:lnTo>
                    <a:pt x="157359" y="2772317"/>
                  </a:lnTo>
                  <a:lnTo>
                    <a:pt x="157400" y="2766156"/>
                  </a:lnTo>
                  <a:lnTo>
                    <a:pt x="157440" y="2759996"/>
                  </a:lnTo>
                  <a:lnTo>
                    <a:pt x="157478" y="2753835"/>
                  </a:lnTo>
                  <a:lnTo>
                    <a:pt x="157514" y="2747674"/>
                  </a:lnTo>
                  <a:lnTo>
                    <a:pt x="157545" y="2741514"/>
                  </a:lnTo>
                  <a:lnTo>
                    <a:pt x="157573" y="2735353"/>
                  </a:lnTo>
                  <a:lnTo>
                    <a:pt x="157595" y="2729192"/>
                  </a:lnTo>
                  <a:lnTo>
                    <a:pt x="157610" y="2723031"/>
                  </a:lnTo>
                  <a:lnTo>
                    <a:pt x="157619" y="2716871"/>
                  </a:lnTo>
                  <a:lnTo>
                    <a:pt x="157619" y="2710710"/>
                  </a:lnTo>
                  <a:lnTo>
                    <a:pt x="157611" y="2704549"/>
                  </a:lnTo>
                  <a:lnTo>
                    <a:pt x="157594" y="2698389"/>
                  </a:lnTo>
                  <a:lnTo>
                    <a:pt x="157570" y="2692228"/>
                  </a:lnTo>
                  <a:lnTo>
                    <a:pt x="157537" y="2686067"/>
                  </a:lnTo>
                  <a:lnTo>
                    <a:pt x="157497" y="2679906"/>
                  </a:lnTo>
                  <a:lnTo>
                    <a:pt x="157451" y="2673746"/>
                  </a:lnTo>
                  <a:lnTo>
                    <a:pt x="157398" y="2667585"/>
                  </a:lnTo>
                  <a:lnTo>
                    <a:pt x="157341" y="2661424"/>
                  </a:lnTo>
                  <a:lnTo>
                    <a:pt x="157279" y="2655264"/>
                  </a:lnTo>
                  <a:lnTo>
                    <a:pt x="157215" y="2649103"/>
                  </a:lnTo>
                  <a:lnTo>
                    <a:pt x="157150" y="2642942"/>
                  </a:lnTo>
                  <a:lnTo>
                    <a:pt x="157085" y="2636782"/>
                  </a:lnTo>
                  <a:lnTo>
                    <a:pt x="157021" y="2630621"/>
                  </a:lnTo>
                  <a:lnTo>
                    <a:pt x="156959" y="2624460"/>
                  </a:lnTo>
                  <a:lnTo>
                    <a:pt x="156900" y="2618299"/>
                  </a:lnTo>
                  <a:lnTo>
                    <a:pt x="156847" y="2612139"/>
                  </a:lnTo>
                  <a:lnTo>
                    <a:pt x="156799" y="2605978"/>
                  </a:lnTo>
                  <a:lnTo>
                    <a:pt x="156760" y="2599817"/>
                  </a:lnTo>
                  <a:lnTo>
                    <a:pt x="156729" y="2593657"/>
                  </a:lnTo>
                  <a:lnTo>
                    <a:pt x="156708" y="2587496"/>
                  </a:lnTo>
                  <a:lnTo>
                    <a:pt x="156697" y="2581335"/>
                  </a:lnTo>
                  <a:lnTo>
                    <a:pt x="156697" y="2575174"/>
                  </a:lnTo>
                  <a:lnTo>
                    <a:pt x="156708" y="2569014"/>
                  </a:lnTo>
                  <a:lnTo>
                    <a:pt x="156731" y="2562853"/>
                  </a:lnTo>
                  <a:lnTo>
                    <a:pt x="156766" y="2556692"/>
                  </a:lnTo>
                  <a:lnTo>
                    <a:pt x="156812" y="2550532"/>
                  </a:lnTo>
                  <a:lnTo>
                    <a:pt x="156868" y="2544371"/>
                  </a:lnTo>
                  <a:lnTo>
                    <a:pt x="156933" y="2538210"/>
                  </a:lnTo>
                  <a:lnTo>
                    <a:pt x="157004" y="2532050"/>
                  </a:lnTo>
                  <a:lnTo>
                    <a:pt x="157079" y="2525889"/>
                  </a:lnTo>
                  <a:lnTo>
                    <a:pt x="157158" y="2519728"/>
                  </a:lnTo>
                  <a:lnTo>
                    <a:pt x="157237" y="2513567"/>
                  </a:lnTo>
                  <a:lnTo>
                    <a:pt x="157314" y="2507407"/>
                  </a:lnTo>
                  <a:lnTo>
                    <a:pt x="157388" y="2501246"/>
                  </a:lnTo>
                  <a:lnTo>
                    <a:pt x="157455" y="2495085"/>
                  </a:lnTo>
                  <a:lnTo>
                    <a:pt x="157515" y="2488925"/>
                  </a:lnTo>
                  <a:lnTo>
                    <a:pt x="157566" y="2482764"/>
                  </a:lnTo>
                  <a:lnTo>
                    <a:pt x="157608" y="2476603"/>
                  </a:lnTo>
                  <a:lnTo>
                    <a:pt x="157641" y="2470442"/>
                  </a:lnTo>
                  <a:lnTo>
                    <a:pt x="157664" y="2464282"/>
                  </a:lnTo>
                  <a:lnTo>
                    <a:pt x="157678" y="2458121"/>
                  </a:lnTo>
                  <a:lnTo>
                    <a:pt x="157683" y="2451960"/>
                  </a:lnTo>
                  <a:lnTo>
                    <a:pt x="157681" y="2445800"/>
                  </a:lnTo>
                  <a:lnTo>
                    <a:pt x="157672" y="2439639"/>
                  </a:lnTo>
                  <a:lnTo>
                    <a:pt x="157660" y="2433478"/>
                  </a:lnTo>
                  <a:lnTo>
                    <a:pt x="157644" y="2427318"/>
                  </a:lnTo>
                  <a:lnTo>
                    <a:pt x="157626" y="2421157"/>
                  </a:lnTo>
                  <a:lnTo>
                    <a:pt x="157607" y="2414996"/>
                  </a:lnTo>
                  <a:lnTo>
                    <a:pt x="157588" y="2408835"/>
                  </a:lnTo>
                  <a:lnTo>
                    <a:pt x="157569" y="2402675"/>
                  </a:lnTo>
                  <a:lnTo>
                    <a:pt x="157551" y="2396514"/>
                  </a:lnTo>
                  <a:lnTo>
                    <a:pt x="157535" y="2390353"/>
                  </a:lnTo>
                  <a:lnTo>
                    <a:pt x="157519" y="2384193"/>
                  </a:lnTo>
                  <a:lnTo>
                    <a:pt x="157503" y="2378032"/>
                  </a:lnTo>
                  <a:lnTo>
                    <a:pt x="157488" y="2371871"/>
                  </a:lnTo>
                  <a:lnTo>
                    <a:pt x="157472" y="2365710"/>
                  </a:lnTo>
                  <a:lnTo>
                    <a:pt x="157455" y="2359550"/>
                  </a:lnTo>
                  <a:lnTo>
                    <a:pt x="157436" y="2353389"/>
                  </a:lnTo>
                  <a:lnTo>
                    <a:pt x="157415" y="2347228"/>
                  </a:lnTo>
                  <a:lnTo>
                    <a:pt x="157389" y="2341068"/>
                  </a:lnTo>
                  <a:lnTo>
                    <a:pt x="157359" y="2334907"/>
                  </a:lnTo>
                  <a:lnTo>
                    <a:pt x="157324" y="2328746"/>
                  </a:lnTo>
                  <a:lnTo>
                    <a:pt x="157282" y="2322586"/>
                  </a:lnTo>
                  <a:lnTo>
                    <a:pt x="157234" y="2316425"/>
                  </a:lnTo>
                  <a:lnTo>
                    <a:pt x="157177" y="2310264"/>
                  </a:lnTo>
                  <a:lnTo>
                    <a:pt x="157113" y="2304103"/>
                  </a:lnTo>
                  <a:lnTo>
                    <a:pt x="157039" y="2297943"/>
                  </a:lnTo>
                  <a:lnTo>
                    <a:pt x="156955" y="2291782"/>
                  </a:lnTo>
                  <a:lnTo>
                    <a:pt x="156863" y="2285621"/>
                  </a:lnTo>
                  <a:lnTo>
                    <a:pt x="156762" y="2279461"/>
                  </a:lnTo>
                  <a:lnTo>
                    <a:pt x="156654" y="2273300"/>
                  </a:lnTo>
                  <a:lnTo>
                    <a:pt x="156539" y="2267139"/>
                  </a:lnTo>
                  <a:lnTo>
                    <a:pt x="156420" y="2260978"/>
                  </a:lnTo>
                  <a:lnTo>
                    <a:pt x="156298" y="2254818"/>
                  </a:lnTo>
                  <a:lnTo>
                    <a:pt x="156175" y="2248657"/>
                  </a:lnTo>
                  <a:lnTo>
                    <a:pt x="156053" y="2242496"/>
                  </a:lnTo>
                  <a:lnTo>
                    <a:pt x="155935" y="2236336"/>
                  </a:lnTo>
                  <a:lnTo>
                    <a:pt x="155822" y="2230175"/>
                  </a:lnTo>
                  <a:lnTo>
                    <a:pt x="155715" y="2224014"/>
                  </a:lnTo>
                  <a:lnTo>
                    <a:pt x="155616" y="2217854"/>
                  </a:lnTo>
                  <a:lnTo>
                    <a:pt x="155526" y="2211693"/>
                  </a:lnTo>
                  <a:lnTo>
                    <a:pt x="155444" y="2205532"/>
                  </a:lnTo>
                  <a:lnTo>
                    <a:pt x="155370" y="2199371"/>
                  </a:lnTo>
                  <a:lnTo>
                    <a:pt x="155303" y="2193211"/>
                  </a:lnTo>
                  <a:lnTo>
                    <a:pt x="155242" y="2187050"/>
                  </a:lnTo>
                  <a:lnTo>
                    <a:pt x="155185" y="2180889"/>
                  </a:lnTo>
                  <a:lnTo>
                    <a:pt x="155128" y="2174729"/>
                  </a:lnTo>
                  <a:lnTo>
                    <a:pt x="155070" y="2168568"/>
                  </a:lnTo>
                  <a:lnTo>
                    <a:pt x="155009" y="2162407"/>
                  </a:lnTo>
                  <a:lnTo>
                    <a:pt x="154942" y="2156246"/>
                  </a:lnTo>
                  <a:lnTo>
                    <a:pt x="154868" y="2150086"/>
                  </a:lnTo>
                  <a:lnTo>
                    <a:pt x="154785" y="2143925"/>
                  </a:lnTo>
                  <a:lnTo>
                    <a:pt x="154690" y="2137764"/>
                  </a:lnTo>
                  <a:lnTo>
                    <a:pt x="154583" y="2131604"/>
                  </a:lnTo>
                  <a:lnTo>
                    <a:pt x="154464" y="2125443"/>
                  </a:lnTo>
                  <a:lnTo>
                    <a:pt x="154333" y="2119282"/>
                  </a:lnTo>
                  <a:lnTo>
                    <a:pt x="154192" y="2113122"/>
                  </a:lnTo>
                  <a:lnTo>
                    <a:pt x="154041" y="2106961"/>
                  </a:lnTo>
                  <a:lnTo>
                    <a:pt x="153881" y="2100800"/>
                  </a:lnTo>
                  <a:lnTo>
                    <a:pt x="153714" y="2094639"/>
                  </a:lnTo>
                  <a:lnTo>
                    <a:pt x="153541" y="2088479"/>
                  </a:lnTo>
                  <a:lnTo>
                    <a:pt x="153364" y="2082318"/>
                  </a:lnTo>
                  <a:lnTo>
                    <a:pt x="153185" y="2076157"/>
                  </a:lnTo>
                  <a:lnTo>
                    <a:pt x="153005" y="2069997"/>
                  </a:lnTo>
                  <a:lnTo>
                    <a:pt x="152825" y="2063836"/>
                  </a:lnTo>
                  <a:lnTo>
                    <a:pt x="152646" y="2057675"/>
                  </a:lnTo>
                  <a:lnTo>
                    <a:pt x="152467" y="2051514"/>
                  </a:lnTo>
                  <a:lnTo>
                    <a:pt x="152289" y="2045354"/>
                  </a:lnTo>
                  <a:lnTo>
                    <a:pt x="152110" y="2039193"/>
                  </a:lnTo>
                  <a:lnTo>
                    <a:pt x="151930" y="2033032"/>
                  </a:lnTo>
                  <a:lnTo>
                    <a:pt x="151748" y="2026872"/>
                  </a:lnTo>
                  <a:lnTo>
                    <a:pt x="151563" y="2020711"/>
                  </a:lnTo>
                  <a:lnTo>
                    <a:pt x="151373" y="2014550"/>
                  </a:lnTo>
                  <a:lnTo>
                    <a:pt x="151177" y="2008390"/>
                  </a:lnTo>
                  <a:lnTo>
                    <a:pt x="150975" y="2002229"/>
                  </a:lnTo>
                  <a:lnTo>
                    <a:pt x="150767" y="1996068"/>
                  </a:lnTo>
                  <a:lnTo>
                    <a:pt x="150551" y="1989907"/>
                  </a:lnTo>
                  <a:lnTo>
                    <a:pt x="150328" y="1983747"/>
                  </a:lnTo>
                  <a:lnTo>
                    <a:pt x="150097" y="1977586"/>
                  </a:lnTo>
                  <a:lnTo>
                    <a:pt x="149860" y="1971425"/>
                  </a:lnTo>
                  <a:lnTo>
                    <a:pt x="149617" y="1965265"/>
                  </a:lnTo>
                  <a:lnTo>
                    <a:pt x="149367" y="1959104"/>
                  </a:lnTo>
                  <a:lnTo>
                    <a:pt x="149110" y="1952943"/>
                  </a:lnTo>
                  <a:lnTo>
                    <a:pt x="148844" y="1946782"/>
                  </a:lnTo>
                  <a:lnTo>
                    <a:pt x="148566" y="1940622"/>
                  </a:lnTo>
                  <a:lnTo>
                    <a:pt x="148274" y="1934461"/>
                  </a:lnTo>
                  <a:lnTo>
                    <a:pt x="147961" y="1928300"/>
                  </a:lnTo>
                  <a:lnTo>
                    <a:pt x="147623" y="1922140"/>
                  </a:lnTo>
                  <a:lnTo>
                    <a:pt x="147256" y="1915979"/>
                  </a:lnTo>
                  <a:lnTo>
                    <a:pt x="146853" y="1909818"/>
                  </a:lnTo>
                  <a:lnTo>
                    <a:pt x="146410" y="1903658"/>
                  </a:lnTo>
                  <a:lnTo>
                    <a:pt x="145921" y="1897497"/>
                  </a:lnTo>
                  <a:lnTo>
                    <a:pt x="145383" y="1891336"/>
                  </a:lnTo>
                  <a:lnTo>
                    <a:pt x="144791" y="1885175"/>
                  </a:lnTo>
                  <a:lnTo>
                    <a:pt x="144136" y="1879015"/>
                  </a:lnTo>
                  <a:lnTo>
                    <a:pt x="143427" y="1872854"/>
                  </a:lnTo>
                  <a:lnTo>
                    <a:pt x="142666" y="1866693"/>
                  </a:lnTo>
                  <a:lnTo>
                    <a:pt x="141859" y="1860533"/>
                  </a:lnTo>
                  <a:lnTo>
                    <a:pt x="141011" y="1854372"/>
                  </a:lnTo>
                  <a:lnTo>
                    <a:pt x="140131" y="1848211"/>
                  </a:lnTo>
                  <a:lnTo>
                    <a:pt x="139228" y="1842050"/>
                  </a:lnTo>
                  <a:lnTo>
                    <a:pt x="138313" y="1835890"/>
                  </a:lnTo>
                  <a:lnTo>
                    <a:pt x="137397" y="1829729"/>
                  </a:lnTo>
                  <a:lnTo>
                    <a:pt x="136493" y="1823568"/>
                  </a:lnTo>
                  <a:lnTo>
                    <a:pt x="135613" y="1817408"/>
                  </a:lnTo>
                  <a:lnTo>
                    <a:pt x="134765" y="1811247"/>
                  </a:lnTo>
                  <a:lnTo>
                    <a:pt x="133956" y="1805086"/>
                  </a:lnTo>
                  <a:lnTo>
                    <a:pt x="133192" y="1798926"/>
                  </a:lnTo>
                  <a:lnTo>
                    <a:pt x="132476" y="1792765"/>
                  </a:lnTo>
                  <a:lnTo>
                    <a:pt x="131809" y="1786604"/>
                  </a:lnTo>
                  <a:lnTo>
                    <a:pt x="131193" y="1780443"/>
                  </a:lnTo>
                  <a:lnTo>
                    <a:pt x="130629" y="1774283"/>
                  </a:lnTo>
                  <a:lnTo>
                    <a:pt x="130104" y="1768122"/>
                  </a:lnTo>
                  <a:lnTo>
                    <a:pt x="129610" y="1761961"/>
                  </a:lnTo>
                  <a:lnTo>
                    <a:pt x="129141" y="1755801"/>
                  </a:lnTo>
                  <a:lnTo>
                    <a:pt x="128686" y="1749640"/>
                  </a:lnTo>
                  <a:lnTo>
                    <a:pt x="128236" y="1743479"/>
                  </a:lnTo>
                  <a:lnTo>
                    <a:pt x="127783" y="1737318"/>
                  </a:lnTo>
                  <a:lnTo>
                    <a:pt x="127317" y="1731158"/>
                  </a:lnTo>
                  <a:lnTo>
                    <a:pt x="126826" y="1724997"/>
                  </a:lnTo>
                  <a:lnTo>
                    <a:pt x="126303" y="1718836"/>
                  </a:lnTo>
                  <a:lnTo>
                    <a:pt x="125745" y="1712676"/>
                  </a:lnTo>
                  <a:lnTo>
                    <a:pt x="125147" y="1706515"/>
                  </a:lnTo>
                  <a:lnTo>
                    <a:pt x="124508" y="1700354"/>
                  </a:lnTo>
                  <a:lnTo>
                    <a:pt x="123827" y="1694194"/>
                  </a:lnTo>
                  <a:lnTo>
                    <a:pt x="123106" y="1688033"/>
                  </a:lnTo>
                  <a:lnTo>
                    <a:pt x="122346" y="1681872"/>
                  </a:lnTo>
                  <a:lnTo>
                    <a:pt x="121550" y="1675711"/>
                  </a:lnTo>
                  <a:lnTo>
                    <a:pt x="120721" y="1669551"/>
                  </a:lnTo>
                  <a:lnTo>
                    <a:pt x="119869" y="1663390"/>
                  </a:lnTo>
                  <a:lnTo>
                    <a:pt x="118999" y="1657229"/>
                  </a:lnTo>
                  <a:lnTo>
                    <a:pt x="118114" y="1651069"/>
                  </a:lnTo>
                  <a:lnTo>
                    <a:pt x="117218" y="1644908"/>
                  </a:lnTo>
                  <a:lnTo>
                    <a:pt x="116315" y="1638747"/>
                  </a:lnTo>
                  <a:lnTo>
                    <a:pt x="115404" y="1632586"/>
                  </a:lnTo>
                  <a:lnTo>
                    <a:pt x="114485" y="1626426"/>
                  </a:lnTo>
                  <a:lnTo>
                    <a:pt x="113556" y="1620265"/>
                  </a:lnTo>
                  <a:lnTo>
                    <a:pt x="112612" y="1614104"/>
                  </a:lnTo>
                  <a:lnTo>
                    <a:pt x="111649" y="1607944"/>
                  </a:lnTo>
                  <a:lnTo>
                    <a:pt x="110661" y="1601783"/>
                  </a:lnTo>
                  <a:lnTo>
                    <a:pt x="109641" y="1595622"/>
                  </a:lnTo>
                  <a:lnTo>
                    <a:pt x="108583" y="1589462"/>
                  </a:lnTo>
                  <a:lnTo>
                    <a:pt x="107481" y="1583301"/>
                  </a:lnTo>
                  <a:lnTo>
                    <a:pt x="106330" y="1577140"/>
                  </a:lnTo>
                  <a:lnTo>
                    <a:pt x="105122" y="1570979"/>
                  </a:lnTo>
                  <a:lnTo>
                    <a:pt x="103854" y="1564819"/>
                  </a:lnTo>
                  <a:lnTo>
                    <a:pt x="102530" y="1558658"/>
                  </a:lnTo>
                  <a:lnTo>
                    <a:pt x="101152" y="1552497"/>
                  </a:lnTo>
                  <a:lnTo>
                    <a:pt x="99723" y="1546337"/>
                  </a:lnTo>
                  <a:lnTo>
                    <a:pt x="98247" y="1540176"/>
                  </a:lnTo>
                  <a:lnTo>
                    <a:pt x="96729" y="1534015"/>
                  </a:lnTo>
                  <a:lnTo>
                    <a:pt x="95174" y="1527854"/>
                  </a:lnTo>
                  <a:lnTo>
                    <a:pt x="93588" y="1521694"/>
                  </a:lnTo>
                  <a:lnTo>
                    <a:pt x="91976" y="1515533"/>
                  </a:lnTo>
                  <a:lnTo>
                    <a:pt x="90345" y="1509372"/>
                  </a:lnTo>
                  <a:lnTo>
                    <a:pt x="88700" y="1503212"/>
                  </a:lnTo>
                  <a:lnTo>
                    <a:pt x="87044" y="1497051"/>
                  </a:lnTo>
                  <a:lnTo>
                    <a:pt x="85379" y="1490890"/>
                  </a:lnTo>
                  <a:lnTo>
                    <a:pt x="83706" y="1484730"/>
                  </a:lnTo>
                  <a:lnTo>
                    <a:pt x="82027" y="1478569"/>
                  </a:lnTo>
                  <a:lnTo>
                    <a:pt x="80342" y="1472408"/>
                  </a:lnTo>
                  <a:lnTo>
                    <a:pt x="78650" y="1466247"/>
                  </a:lnTo>
                  <a:lnTo>
                    <a:pt x="76952" y="1460087"/>
                  </a:lnTo>
                  <a:lnTo>
                    <a:pt x="75249" y="1453926"/>
                  </a:lnTo>
                  <a:lnTo>
                    <a:pt x="73543" y="1447765"/>
                  </a:lnTo>
                  <a:lnTo>
                    <a:pt x="71837" y="1441605"/>
                  </a:lnTo>
                  <a:lnTo>
                    <a:pt x="70133" y="1435444"/>
                  </a:lnTo>
                  <a:lnTo>
                    <a:pt x="68436" y="1429283"/>
                  </a:lnTo>
                  <a:lnTo>
                    <a:pt x="66751" y="1423123"/>
                  </a:lnTo>
                  <a:lnTo>
                    <a:pt x="65082" y="1416962"/>
                  </a:lnTo>
                  <a:lnTo>
                    <a:pt x="63438" y="1410801"/>
                  </a:lnTo>
                  <a:lnTo>
                    <a:pt x="61823" y="1404640"/>
                  </a:lnTo>
                  <a:lnTo>
                    <a:pt x="60238" y="1398480"/>
                  </a:lnTo>
                  <a:lnTo>
                    <a:pt x="58689" y="1392319"/>
                  </a:lnTo>
                  <a:lnTo>
                    <a:pt x="57175" y="1386158"/>
                  </a:lnTo>
                  <a:lnTo>
                    <a:pt x="55699" y="1379998"/>
                  </a:lnTo>
                  <a:lnTo>
                    <a:pt x="54257" y="1373837"/>
                  </a:lnTo>
                  <a:lnTo>
                    <a:pt x="52848" y="1367676"/>
                  </a:lnTo>
                  <a:lnTo>
                    <a:pt x="51469" y="1361515"/>
                  </a:lnTo>
                  <a:lnTo>
                    <a:pt x="50110" y="1355355"/>
                  </a:lnTo>
                  <a:lnTo>
                    <a:pt x="48762" y="1349194"/>
                  </a:lnTo>
                  <a:lnTo>
                    <a:pt x="47418" y="1343033"/>
                  </a:lnTo>
                  <a:lnTo>
                    <a:pt x="46069" y="1336873"/>
                  </a:lnTo>
                  <a:lnTo>
                    <a:pt x="44706" y="1330712"/>
                  </a:lnTo>
                  <a:lnTo>
                    <a:pt x="43322" y="1324551"/>
                  </a:lnTo>
                  <a:lnTo>
                    <a:pt x="41910" y="1318391"/>
                  </a:lnTo>
                  <a:lnTo>
                    <a:pt x="40462" y="1312230"/>
                  </a:lnTo>
                  <a:lnTo>
                    <a:pt x="38976" y="1306069"/>
                  </a:lnTo>
                  <a:lnTo>
                    <a:pt x="37453" y="1299908"/>
                  </a:lnTo>
                  <a:lnTo>
                    <a:pt x="35897" y="1293748"/>
                  </a:lnTo>
                  <a:lnTo>
                    <a:pt x="34312" y="1287587"/>
                  </a:lnTo>
                  <a:lnTo>
                    <a:pt x="32705" y="1281426"/>
                  </a:lnTo>
                  <a:lnTo>
                    <a:pt x="31084" y="1275266"/>
                  </a:lnTo>
                  <a:lnTo>
                    <a:pt x="29460" y="1269105"/>
                  </a:lnTo>
                  <a:lnTo>
                    <a:pt x="27843" y="1262944"/>
                  </a:lnTo>
                  <a:lnTo>
                    <a:pt x="26248" y="1256783"/>
                  </a:lnTo>
                  <a:lnTo>
                    <a:pt x="24686" y="1250623"/>
                  </a:lnTo>
                  <a:lnTo>
                    <a:pt x="23163" y="1244462"/>
                  </a:lnTo>
                  <a:lnTo>
                    <a:pt x="21689" y="1238301"/>
                  </a:lnTo>
                  <a:lnTo>
                    <a:pt x="20269" y="1232141"/>
                  </a:lnTo>
                  <a:lnTo>
                    <a:pt x="18906" y="1225980"/>
                  </a:lnTo>
                  <a:lnTo>
                    <a:pt x="17603" y="1219819"/>
                  </a:lnTo>
                  <a:lnTo>
                    <a:pt x="16360" y="1213659"/>
                  </a:lnTo>
                  <a:lnTo>
                    <a:pt x="15182" y="1207498"/>
                  </a:lnTo>
                  <a:lnTo>
                    <a:pt x="14062" y="1201337"/>
                  </a:lnTo>
                  <a:lnTo>
                    <a:pt x="12994" y="1195176"/>
                  </a:lnTo>
                  <a:lnTo>
                    <a:pt x="11976" y="1189016"/>
                  </a:lnTo>
                  <a:lnTo>
                    <a:pt x="11005" y="1182855"/>
                  </a:lnTo>
                  <a:lnTo>
                    <a:pt x="10079" y="1176694"/>
                  </a:lnTo>
                  <a:lnTo>
                    <a:pt x="9197" y="1170534"/>
                  </a:lnTo>
                  <a:lnTo>
                    <a:pt x="8357" y="1164373"/>
                  </a:lnTo>
                  <a:lnTo>
                    <a:pt x="7563" y="1158212"/>
                  </a:lnTo>
                  <a:lnTo>
                    <a:pt x="6818" y="1152051"/>
                  </a:lnTo>
                  <a:lnTo>
                    <a:pt x="6119" y="1145891"/>
                  </a:lnTo>
                  <a:lnTo>
                    <a:pt x="5467" y="1139730"/>
                  </a:lnTo>
                  <a:lnTo>
                    <a:pt x="4863" y="1133569"/>
                  </a:lnTo>
                  <a:lnTo>
                    <a:pt x="4305" y="1127409"/>
                  </a:lnTo>
                  <a:lnTo>
                    <a:pt x="3795" y="1121248"/>
                  </a:lnTo>
                  <a:lnTo>
                    <a:pt x="3329" y="1115087"/>
                  </a:lnTo>
                  <a:lnTo>
                    <a:pt x="2905" y="1108927"/>
                  </a:lnTo>
                  <a:lnTo>
                    <a:pt x="2524" y="1102766"/>
                  </a:lnTo>
                  <a:lnTo>
                    <a:pt x="2176" y="1096605"/>
                  </a:lnTo>
                  <a:lnTo>
                    <a:pt x="1857" y="1090444"/>
                  </a:lnTo>
                  <a:lnTo>
                    <a:pt x="1563" y="1084284"/>
                  </a:lnTo>
                  <a:lnTo>
                    <a:pt x="1292" y="1078123"/>
                  </a:lnTo>
                  <a:lnTo>
                    <a:pt x="1040" y="1071962"/>
                  </a:lnTo>
                  <a:lnTo>
                    <a:pt x="808" y="1065802"/>
                  </a:lnTo>
                  <a:lnTo>
                    <a:pt x="595" y="1059641"/>
                  </a:lnTo>
                  <a:lnTo>
                    <a:pt x="407" y="1053480"/>
                  </a:lnTo>
                  <a:lnTo>
                    <a:pt x="248" y="1047319"/>
                  </a:lnTo>
                  <a:lnTo>
                    <a:pt x="123" y="1041159"/>
                  </a:lnTo>
                  <a:lnTo>
                    <a:pt x="38" y="1034998"/>
                  </a:lnTo>
                  <a:lnTo>
                    <a:pt x="0" y="1028837"/>
                  </a:lnTo>
                  <a:lnTo>
                    <a:pt x="16" y="1022677"/>
                  </a:lnTo>
                  <a:lnTo>
                    <a:pt x="95" y="1016516"/>
                  </a:lnTo>
                  <a:lnTo>
                    <a:pt x="245" y="1010355"/>
                  </a:lnTo>
                  <a:lnTo>
                    <a:pt x="472" y="1004195"/>
                  </a:lnTo>
                  <a:lnTo>
                    <a:pt x="798" y="998034"/>
                  </a:lnTo>
                  <a:lnTo>
                    <a:pt x="1216" y="991873"/>
                  </a:lnTo>
                  <a:lnTo>
                    <a:pt x="1730" y="985712"/>
                  </a:lnTo>
                  <a:lnTo>
                    <a:pt x="2343" y="979552"/>
                  </a:lnTo>
                  <a:lnTo>
                    <a:pt x="3058" y="973391"/>
                  </a:lnTo>
                  <a:lnTo>
                    <a:pt x="3875" y="967230"/>
                  </a:lnTo>
                  <a:lnTo>
                    <a:pt x="4794" y="961070"/>
                  </a:lnTo>
                  <a:lnTo>
                    <a:pt x="5813" y="954909"/>
                  </a:lnTo>
                  <a:lnTo>
                    <a:pt x="6939" y="948748"/>
                  </a:lnTo>
                  <a:lnTo>
                    <a:pt x="8160" y="942587"/>
                  </a:lnTo>
                  <a:lnTo>
                    <a:pt x="9465" y="936427"/>
                  </a:lnTo>
                  <a:lnTo>
                    <a:pt x="10847" y="930266"/>
                  </a:lnTo>
                  <a:lnTo>
                    <a:pt x="12296" y="924105"/>
                  </a:lnTo>
                  <a:lnTo>
                    <a:pt x="13803" y="917945"/>
                  </a:lnTo>
                  <a:lnTo>
                    <a:pt x="15358" y="911784"/>
                  </a:lnTo>
                  <a:lnTo>
                    <a:pt x="16950" y="905623"/>
                  </a:lnTo>
                  <a:lnTo>
                    <a:pt x="18569" y="899463"/>
                  </a:lnTo>
                  <a:lnTo>
                    <a:pt x="20202" y="893302"/>
                  </a:lnTo>
                  <a:lnTo>
                    <a:pt x="21837" y="887141"/>
                  </a:lnTo>
                  <a:lnTo>
                    <a:pt x="23464" y="880980"/>
                  </a:lnTo>
                  <a:lnTo>
                    <a:pt x="25076" y="874820"/>
                  </a:lnTo>
                  <a:lnTo>
                    <a:pt x="26667" y="868659"/>
                  </a:lnTo>
                  <a:lnTo>
                    <a:pt x="28232" y="862498"/>
                  </a:lnTo>
                  <a:lnTo>
                    <a:pt x="29768" y="856338"/>
                  </a:lnTo>
                  <a:lnTo>
                    <a:pt x="31274" y="850177"/>
                  </a:lnTo>
                  <a:lnTo>
                    <a:pt x="32747" y="844016"/>
                  </a:lnTo>
                  <a:lnTo>
                    <a:pt x="34193" y="837855"/>
                  </a:lnTo>
                  <a:lnTo>
                    <a:pt x="35618" y="831695"/>
                  </a:lnTo>
                  <a:lnTo>
                    <a:pt x="37026" y="825534"/>
                  </a:lnTo>
                  <a:lnTo>
                    <a:pt x="38426" y="819373"/>
                  </a:lnTo>
                  <a:lnTo>
                    <a:pt x="39821" y="813213"/>
                  </a:lnTo>
                  <a:lnTo>
                    <a:pt x="41220" y="807052"/>
                  </a:lnTo>
                  <a:lnTo>
                    <a:pt x="42629" y="800891"/>
                  </a:lnTo>
                  <a:lnTo>
                    <a:pt x="44053" y="794731"/>
                  </a:lnTo>
                  <a:lnTo>
                    <a:pt x="45500" y="788570"/>
                  </a:lnTo>
                  <a:lnTo>
                    <a:pt x="46969" y="782409"/>
                  </a:lnTo>
                  <a:lnTo>
                    <a:pt x="48464" y="776248"/>
                  </a:lnTo>
                  <a:lnTo>
                    <a:pt x="49984" y="770088"/>
                  </a:lnTo>
                  <a:lnTo>
                    <a:pt x="51529" y="763927"/>
                  </a:lnTo>
                  <a:lnTo>
                    <a:pt x="53098" y="757766"/>
                  </a:lnTo>
                  <a:lnTo>
                    <a:pt x="54689" y="751606"/>
                  </a:lnTo>
                  <a:lnTo>
                    <a:pt x="56299" y="745445"/>
                  </a:lnTo>
                  <a:lnTo>
                    <a:pt x="57930" y="739284"/>
                  </a:lnTo>
                  <a:lnTo>
                    <a:pt x="59576" y="733123"/>
                  </a:lnTo>
                  <a:lnTo>
                    <a:pt x="61236" y="726963"/>
                  </a:lnTo>
                  <a:lnTo>
                    <a:pt x="62910" y="720802"/>
                  </a:lnTo>
                  <a:lnTo>
                    <a:pt x="64598" y="714641"/>
                  </a:lnTo>
                  <a:lnTo>
                    <a:pt x="66302" y="708481"/>
                  </a:lnTo>
                  <a:lnTo>
                    <a:pt x="68023" y="702320"/>
                  </a:lnTo>
                  <a:lnTo>
                    <a:pt x="69763" y="696159"/>
                  </a:lnTo>
                  <a:lnTo>
                    <a:pt x="71526" y="689999"/>
                  </a:lnTo>
                  <a:lnTo>
                    <a:pt x="73314" y="683838"/>
                  </a:lnTo>
                  <a:lnTo>
                    <a:pt x="75127" y="677677"/>
                  </a:lnTo>
                  <a:lnTo>
                    <a:pt x="76966" y="671516"/>
                  </a:lnTo>
                  <a:lnTo>
                    <a:pt x="78831" y="665356"/>
                  </a:lnTo>
                  <a:lnTo>
                    <a:pt x="80720" y="659195"/>
                  </a:lnTo>
                  <a:lnTo>
                    <a:pt x="82630" y="653034"/>
                  </a:lnTo>
                  <a:lnTo>
                    <a:pt x="84560" y="646874"/>
                  </a:lnTo>
                  <a:lnTo>
                    <a:pt x="86505" y="640713"/>
                  </a:lnTo>
                  <a:lnTo>
                    <a:pt x="88460" y="634552"/>
                  </a:lnTo>
                  <a:lnTo>
                    <a:pt x="90417" y="628391"/>
                  </a:lnTo>
                  <a:lnTo>
                    <a:pt x="92371" y="622231"/>
                  </a:lnTo>
                  <a:lnTo>
                    <a:pt x="94314" y="616070"/>
                  </a:lnTo>
                  <a:lnTo>
                    <a:pt x="96241" y="609909"/>
                  </a:lnTo>
                  <a:lnTo>
                    <a:pt x="98146" y="603749"/>
                  </a:lnTo>
                  <a:lnTo>
                    <a:pt x="100025" y="597588"/>
                  </a:lnTo>
                  <a:lnTo>
                    <a:pt x="101873" y="591427"/>
                  </a:lnTo>
                  <a:lnTo>
                    <a:pt x="103682" y="585267"/>
                  </a:lnTo>
                  <a:lnTo>
                    <a:pt x="105452" y="579106"/>
                  </a:lnTo>
                  <a:lnTo>
                    <a:pt x="107182" y="572945"/>
                  </a:lnTo>
                  <a:lnTo>
                    <a:pt x="108874" y="566784"/>
                  </a:lnTo>
                  <a:lnTo>
                    <a:pt x="110526" y="560624"/>
                  </a:lnTo>
                  <a:lnTo>
                    <a:pt x="112141" y="554463"/>
                  </a:lnTo>
                  <a:lnTo>
                    <a:pt x="113719" y="548302"/>
                  </a:lnTo>
                  <a:lnTo>
                    <a:pt x="115264" y="542142"/>
                  </a:lnTo>
                  <a:lnTo>
                    <a:pt x="116776" y="535981"/>
                  </a:lnTo>
                  <a:lnTo>
                    <a:pt x="118258" y="529820"/>
                  </a:lnTo>
                  <a:lnTo>
                    <a:pt x="119717" y="523659"/>
                  </a:lnTo>
                  <a:lnTo>
                    <a:pt x="121155" y="517499"/>
                  </a:lnTo>
                  <a:lnTo>
                    <a:pt x="122575" y="511338"/>
                  </a:lnTo>
                  <a:lnTo>
                    <a:pt x="123979" y="505177"/>
                  </a:lnTo>
                  <a:lnTo>
                    <a:pt x="125368" y="499017"/>
                  </a:lnTo>
                  <a:lnTo>
                    <a:pt x="126744" y="492856"/>
                  </a:lnTo>
                  <a:lnTo>
                    <a:pt x="128106" y="486695"/>
                  </a:lnTo>
                  <a:lnTo>
                    <a:pt x="129450" y="480535"/>
                  </a:lnTo>
                  <a:lnTo>
                    <a:pt x="130776" y="474374"/>
                  </a:lnTo>
                  <a:lnTo>
                    <a:pt x="132081" y="468213"/>
                  </a:lnTo>
                  <a:lnTo>
                    <a:pt x="133361" y="462052"/>
                  </a:lnTo>
                  <a:lnTo>
                    <a:pt x="134611" y="455892"/>
                  </a:lnTo>
                  <a:lnTo>
                    <a:pt x="135826" y="449731"/>
                  </a:lnTo>
                  <a:lnTo>
                    <a:pt x="137002" y="443570"/>
                  </a:lnTo>
                  <a:lnTo>
                    <a:pt x="138135" y="437410"/>
                  </a:lnTo>
                  <a:lnTo>
                    <a:pt x="139216" y="431249"/>
                  </a:lnTo>
                  <a:lnTo>
                    <a:pt x="140243" y="425088"/>
                  </a:lnTo>
                  <a:lnTo>
                    <a:pt x="141218" y="418927"/>
                  </a:lnTo>
                  <a:lnTo>
                    <a:pt x="142142" y="412767"/>
                  </a:lnTo>
                  <a:lnTo>
                    <a:pt x="143015" y="406606"/>
                  </a:lnTo>
                  <a:lnTo>
                    <a:pt x="143841" y="400445"/>
                  </a:lnTo>
                  <a:lnTo>
                    <a:pt x="144623" y="394285"/>
                  </a:lnTo>
                  <a:lnTo>
                    <a:pt x="145364" y="388124"/>
                  </a:lnTo>
                  <a:lnTo>
                    <a:pt x="146070" y="381963"/>
                  </a:lnTo>
                  <a:lnTo>
                    <a:pt x="146742" y="375803"/>
                  </a:lnTo>
                  <a:lnTo>
                    <a:pt x="147391" y="369642"/>
                  </a:lnTo>
                  <a:lnTo>
                    <a:pt x="148019" y="363481"/>
                  </a:lnTo>
                  <a:lnTo>
                    <a:pt x="148631" y="357320"/>
                  </a:lnTo>
                  <a:lnTo>
                    <a:pt x="149228" y="351160"/>
                  </a:lnTo>
                  <a:lnTo>
                    <a:pt x="149813" y="344999"/>
                  </a:lnTo>
                  <a:lnTo>
                    <a:pt x="150385" y="338838"/>
                  </a:lnTo>
                  <a:lnTo>
                    <a:pt x="150944" y="332678"/>
                  </a:lnTo>
                  <a:lnTo>
                    <a:pt x="151487" y="326517"/>
                  </a:lnTo>
                  <a:lnTo>
                    <a:pt x="152014" y="320356"/>
                  </a:lnTo>
                  <a:lnTo>
                    <a:pt x="152522" y="314195"/>
                  </a:lnTo>
                  <a:lnTo>
                    <a:pt x="153009" y="308035"/>
                  </a:lnTo>
                  <a:lnTo>
                    <a:pt x="153474" y="301874"/>
                  </a:lnTo>
                  <a:lnTo>
                    <a:pt x="153914" y="295713"/>
                  </a:lnTo>
                  <a:lnTo>
                    <a:pt x="154329" y="289553"/>
                  </a:lnTo>
                  <a:lnTo>
                    <a:pt x="154718" y="283392"/>
                  </a:lnTo>
                  <a:lnTo>
                    <a:pt x="155078" y="277231"/>
                  </a:lnTo>
                  <a:lnTo>
                    <a:pt x="155410" y="271071"/>
                  </a:lnTo>
                  <a:lnTo>
                    <a:pt x="155717" y="264910"/>
                  </a:lnTo>
                  <a:lnTo>
                    <a:pt x="156001" y="258749"/>
                  </a:lnTo>
                  <a:lnTo>
                    <a:pt x="156264" y="252588"/>
                  </a:lnTo>
                  <a:lnTo>
                    <a:pt x="156507" y="246428"/>
                  </a:lnTo>
                  <a:lnTo>
                    <a:pt x="156733" y="240267"/>
                  </a:lnTo>
                  <a:lnTo>
                    <a:pt x="156945" y="234106"/>
                  </a:lnTo>
                  <a:lnTo>
                    <a:pt x="157143" y="227946"/>
                  </a:lnTo>
                  <a:lnTo>
                    <a:pt x="157328" y="221785"/>
                  </a:lnTo>
                  <a:lnTo>
                    <a:pt x="157504" y="215624"/>
                  </a:lnTo>
                  <a:lnTo>
                    <a:pt x="157671" y="209463"/>
                  </a:lnTo>
                  <a:lnTo>
                    <a:pt x="157831" y="203303"/>
                  </a:lnTo>
                  <a:lnTo>
                    <a:pt x="157983" y="197142"/>
                  </a:lnTo>
                  <a:lnTo>
                    <a:pt x="158129" y="190981"/>
                  </a:lnTo>
                  <a:lnTo>
                    <a:pt x="158266" y="184821"/>
                  </a:lnTo>
                  <a:lnTo>
                    <a:pt x="158396" y="178660"/>
                  </a:lnTo>
                  <a:lnTo>
                    <a:pt x="158518" y="172499"/>
                  </a:lnTo>
                  <a:lnTo>
                    <a:pt x="158630" y="166339"/>
                  </a:lnTo>
                  <a:lnTo>
                    <a:pt x="158733" y="160178"/>
                  </a:lnTo>
                  <a:lnTo>
                    <a:pt x="158828" y="154017"/>
                  </a:lnTo>
                  <a:lnTo>
                    <a:pt x="158913" y="147856"/>
                  </a:lnTo>
                  <a:lnTo>
                    <a:pt x="158989" y="141696"/>
                  </a:lnTo>
                  <a:lnTo>
                    <a:pt x="159056" y="135535"/>
                  </a:lnTo>
                  <a:lnTo>
                    <a:pt x="159115" y="129374"/>
                  </a:lnTo>
                  <a:lnTo>
                    <a:pt x="159166" y="123214"/>
                  </a:lnTo>
                  <a:lnTo>
                    <a:pt x="159208" y="117053"/>
                  </a:lnTo>
                  <a:lnTo>
                    <a:pt x="159245" y="110892"/>
                  </a:lnTo>
                  <a:lnTo>
                    <a:pt x="159276" y="104731"/>
                  </a:lnTo>
                  <a:lnTo>
                    <a:pt x="159301" y="98571"/>
                  </a:lnTo>
                  <a:lnTo>
                    <a:pt x="159323" y="92410"/>
                  </a:lnTo>
                  <a:lnTo>
                    <a:pt x="159340" y="86249"/>
                  </a:lnTo>
                  <a:lnTo>
                    <a:pt x="159354" y="80089"/>
                  </a:lnTo>
                  <a:lnTo>
                    <a:pt x="159366" y="73928"/>
                  </a:lnTo>
                  <a:lnTo>
                    <a:pt x="159375" y="67767"/>
                  </a:lnTo>
                  <a:lnTo>
                    <a:pt x="159382" y="61607"/>
                  </a:lnTo>
                  <a:lnTo>
                    <a:pt x="159388" y="55446"/>
                  </a:lnTo>
                  <a:lnTo>
                    <a:pt x="159392" y="49285"/>
                  </a:lnTo>
                  <a:lnTo>
                    <a:pt x="159395" y="43124"/>
                  </a:lnTo>
                  <a:lnTo>
                    <a:pt x="159398" y="36964"/>
                  </a:lnTo>
                  <a:lnTo>
                    <a:pt x="159400" y="30803"/>
                  </a:lnTo>
                  <a:lnTo>
                    <a:pt x="159403" y="24642"/>
                  </a:lnTo>
                  <a:lnTo>
                    <a:pt x="159405" y="18482"/>
                  </a:lnTo>
                  <a:lnTo>
                    <a:pt x="159408" y="12321"/>
                  </a:lnTo>
                  <a:lnTo>
                    <a:pt x="159412" y="6160"/>
                  </a:lnTo>
                  <a:lnTo>
                    <a:pt x="159416" y="0"/>
                  </a:lnTo>
                  <a:lnTo>
                    <a:pt x="159740" y="0"/>
                  </a:lnTo>
                  <a:lnTo>
                    <a:pt x="159745" y="6160"/>
                  </a:lnTo>
                  <a:lnTo>
                    <a:pt x="159749" y="12321"/>
                  </a:lnTo>
                  <a:lnTo>
                    <a:pt x="159752" y="18482"/>
                  </a:lnTo>
                  <a:lnTo>
                    <a:pt x="159754" y="24642"/>
                  </a:lnTo>
                  <a:lnTo>
                    <a:pt x="159756" y="30803"/>
                  </a:lnTo>
                  <a:lnTo>
                    <a:pt x="159759" y="36964"/>
                  </a:lnTo>
                  <a:lnTo>
                    <a:pt x="159761" y="43124"/>
                  </a:lnTo>
                  <a:lnTo>
                    <a:pt x="159765" y="49285"/>
                  </a:lnTo>
                  <a:lnTo>
                    <a:pt x="159769" y="55446"/>
                  </a:lnTo>
                  <a:lnTo>
                    <a:pt x="159775" y="61607"/>
                  </a:lnTo>
                  <a:lnTo>
                    <a:pt x="159782" y="67767"/>
                  </a:lnTo>
                  <a:lnTo>
                    <a:pt x="159791" y="73928"/>
                  </a:lnTo>
                  <a:lnTo>
                    <a:pt x="159802" y="80089"/>
                  </a:lnTo>
                  <a:lnTo>
                    <a:pt x="159817" y="86249"/>
                  </a:lnTo>
                  <a:lnTo>
                    <a:pt x="159834" y="92410"/>
                  </a:lnTo>
                  <a:lnTo>
                    <a:pt x="159855" y="98571"/>
                  </a:lnTo>
                  <a:lnTo>
                    <a:pt x="159881" y="104731"/>
                  </a:lnTo>
                  <a:lnTo>
                    <a:pt x="159912" y="110892"/>
                  </a:lnTo>
                  <a:lnTo>
                    <a:pt x="159948" y="117053"/>
                  </a:lnTo>
                  <a:lnTo>
                    <a:pt x="159991" y="123214"/>
                  </a:lnTo>
                  <a:lnTo>
                    <a:pt x="160042" y="129374"/>
                  </a:lnTo>
                  <a:lnTo>
                    <a:pt x="160101" y="135535"/>
                  </a:lnTo>
                  <a:lnTo>
                    <a:pt x="160168" y="141696"/>
                  </a:lnTo>
                  <a:lnTo>
                    <a:pt x="160244" y="147856"/>
                  </a:lnTo>
                  <a:lnTo>
                    <a:pt x="160329" y="154017"/>
                  </a:lnTo>
                  <a:lnTo>
                    <a:pt x="160423" y="160178"/>
                  </a:lnTo>
                  <a:lnTo>
                    <a:pt x="160527" y="166339"/>
                  </a:lnTo>
                  <a:lnTo>
                    <a:pt x="160639" y="172499"/>
                  </a:lnTo>
                  <a:lnTo>
                    <a:pt x="160760" y="178660"/>
                  </a:lnTo>
                  <a:lnTo>
                    <a:pt x="160890" y="184821"/>
                  </a:lnTo>
                  <a:lnTo>
                    <a:pt x="161028" y="190981"/>
                  </a:lnTo>
                  <a:lnTo>
                    <a:pt x="161173" y="197142"/>
                  </a:lnTo>
                  <a:lnTo>
                    <a:pt x="161326" y="203303"/>
                  </a:lnTo>
                  <a:lnTo>
                    <a:pt x="161485" y="209463"/>
                  </a:lnTo>
                  <a:lnTo>
                    <a:pt x="161653" y="215624"/>
                  </a:lnTo>
                  <a:lnTo>
                    <a:pt x="161829" y="221785"/>
                  </a:lnTo>
                  <a:lnTo>
                    <a:pt x="162014" y="227946"/>
                  </a:lnTo>
                  <a:lnTo>
                    <a:pt x="162212" y="234106"/>
                  </a:lnTo>
                  <a:lnTo>
                    <a:pt x="162423" y="240267"/>
                  </a:lnTo>
                  <a:lnTo>
                    <a:pt x="162649" y="246428"/>
                  </a:lnTo>
                  <a:lnTo>
                    <a:pt x="162893" y="252588"/>
                  </a:lnTo>
                  <a:lnTo>
                    <a:pt x="163156" y="258749"/>
                  </a:lnTo>
                  <a:lnTo>
                    <a:pt x="163440" y="264910"/>
                  </a:lnTo>
                  <a:lnTo>
                    <a:pt x="163747" y="271071"/>
                  </a:lnTo>
                  <a:lnTo>
                    <a:pt x="164079" y="277231"/>
                  </a:lnTo>
                  <a:lnTo>
                    <a:pt x="164439" y="283392"/>
                  </a:lnTo>
                  <a:lnTo>
                    <a:pt x="164827" y="289553"/>
                  </a:lnTo>
                  <a:lnTo>
                    <a:pt x="165242" y="295713"/>
                  </a:lnTo>
                  <a:lnTo>
                    <a:pt x="165683" y="301874"/>
                  </a:lnTo>
                  <a:lnTo>
                    <a:pt x="166147" y="308035"/>
                  </a:lnTo>
                  <a:lnTo>
                    <a:pt x="166635" y="314195"/>
                  </a:lnTo>
                  <a:lnTo>
                    <a:pt x="167143" y="320356"/>
                  </a:lnTo>
                  <a:lnTo>
                    <a:pt x="167669" y="326517"/>
                  </a:lnTo>
                  <a:lnTo>
                    <a:pt x="168213" y="332678"/>
                  </a:lnTo>
                  <a:lnTo>
                    <a:pt x="168772" y="338838"/>
                  </a:lnTo>
                  <a:lnTo>
                    <a:pt x="169344" y="344999"/>
                  </a:lnTo>
                  <a:lnTo>
                    <a:pt x="169928" y="351160"/>
                  </a:lnTo>
                  <a:lnTo>
                    <a:pt x="170526" y="357320"/>
                  </a:lnTo>
                  <a:lnTo>
                    <a:pt x="171138" y="363481"/>
                  </a:lnTo>
                  <a:lnTo>
                    <a:pt x="171766" y="369642"/>
                  </a:lnTo>
                  <a:lnTo>
                    <a:pt x="172415" y="375803"/>
                  </a:lnTo>
                  <a:lnTo>
                    <a:pt x="173087" y="381963"/>
                  </a:lnTo>
                  <a:lnTo>
                    <a:pt x="173792" y="388124"/>
                  </a:lnTo>
                  <a:lnTo>
                    <a:pt x="174534" y="394285"/>
                  </a:lnTo>
                  <a:lnTo>
                    <a:pt x="175315" y="400445"/>
                  </a:lnTo>
                  <a:lnTo>
                    <a:pt x="176141" y="406606"/>
                  </a:lnTo>
                  <a:lnTo>
                    <a:pt x="177015" y="412767"/>
                  </a:lnTo>
                  <a:lnTo>
                    <a:pt x="177938" y="418927"/>
                  </a:lnTo>
                  <a:lnTo>
                    <a:pt x="178914" y="425088"/>
                  </a:lnTo>
                  <a:lnTo>
                    <a:pt x="179941" y="431249"/>
                  </a:lnTo>
                  <a:lnTo>
                    <a:pt x="181021" y="437410"/>
                  </a:lnTo>
                  <a:lnTo>
                    <a:pt x="182154" y="443570"/>
                  </a:lnTo>
                  <a:lnTo>
                    <a:pt x="183331" y="449731"/>
                  </a:lnTo>
                  <a:lnTo>
                    <a:pt x="184546" y="455892"/>
                  </a:lnTo>
                  <a:lnTo>
                    <a:pt x="185796" y="462052"/>
                  </a:lnTo>
                  <a:lnTo>
                    <a:pt x="187076" y="468213"/>
                  </a:lnTo>
                  <a:lnTo>
                    <a:pt x="188380" y="474374"/>
                  </a:lnTo>
                  <a:lnTo>
                    <a:pt x="189707" y="480535"/>
                  </a:lnTo>
                  <a:lnTo>
                    <a:pt x="191051" y="486695"/>
                  </a:lnTo>
                  <a:lnTo>
                    <a:pt x="192413" y="492856"/>
                  </a:lnTo>
                  <a:lnTo>
                    <a:pt x="193788" y="499017"/>
                  </a:lnTo>
                  <a:lnTo>
                    <a:pt x="195178" y="505177"/>
                  </a:lnTo>
                  <a:lnTo>
                    <a:pt x="196582" y="511338"/>
                  </a:lnTo>
                  <a:lnTo>
                    <a:pt x="198002" y="517499"/>
                  </a:lnTo>
                  <a:lnTo>
                    <a:pt x="199440" y="523659"/>
                  </a:lnTo>
                  <a:lnTo>
                    <a:pt x="200898" y="529820"/>
                  </a:lnTo>
                  <a:lnTo>
                    <a:pt x="202381" y="535981"/>
                  </a:lnTo>
                  <a:lnTo>
                    <a:pt x="203893" y="542142"/>
                  </a:lnTo>
                  <a:lnTo>
                    <a:pt x="205438" y="548302"/>
                  </a:lnTo>
                  <a:lnTo>
                    <a:pt x="207016" y="554463"/>
                  </a:lnTo>
                  <a:lnTo>
                    <a:pt x="208631" y="560624"/>
                  </a:lnTo>
                  <a:lnTo>
                    <a:pt x="210283" y="566784"/>
                  </a:lnTo>
                  <a:lnTo>
                    <a:pt x="211974" y="572945"/>
                  </a:lnTo>
                  <a:lnTo>
                    <a:pt x="213705" y="579106"/>
                  </a:lnTo>
                  <a:lnTo>
                    <a:pt x="215475" y="585267"/>
                  </a:lnTo>
                  <a:lnTo>
                    <a:pt x="217283" y="591427"/>
                  </a:lnTo>
                  <a:lnTo>
                    <a:pt x="219131" y="597588"/>
                  </a:lnTo>
                  <a:lnTo>
                    <a:pt x="221010" y="603749"/>
                  </a:lnTo>
                  <a:lnTo>
                    <a:pt x="222916" y="609909"/>
                  </a:lnTo>
                  <a:lnTo>
                    <a:pt x="224843" y="616070"/>
                  </a:lnTo>
                  <a:lnTo>
                    <a:pt x="226786" y="622231"/>
                  </a:lnTo>
                  <a:lnTo>
                    <a:pt x="228739" y="628391"/>
                  </a:lnTo>
                  <a:lnTo>
                    <a:pt x="230696" y="634552"/>
                  </a:lnTo>
                  <a:lnTo>
                    <a:pt x="232651" y="640713"/>
                  </a:lnTo>
                  <a:lnTo>
                    <a:pt x="234596" y="646874"/>
                  </a:lnTo>
                  <a:lnTo>
                    <a:pt x="236526" y="653034"/>
                  </a:lnTo>
                  <a:lnTo>
                    <a:pt x="238437" y="659195"/>
                  </a:lnTo>
                  <a:lnTo>
                    <a:pt x="240326" y="665356"/>
                  </a:lnTo>
                  <a:lnTo>
                    <a:pt x="242190" y="671516"/>
                  </a:lnTo>
                  <a:lnTo>
                    <a:pt x="244029" y="677677"/>
                  </a:lnTo>
                  <a:lnTo>
                    <a:pt x="245842" y="683838"/>
                  </a:lnTo>
                  <a:lnTo>
                    <a:pt x="247631" y="689999"/>
                  </a:lnTo>
                  <a:lnTo>
                    <a:pt x="249394" y="696159"/>
                  </a:lnTo>
                  <a:lnTo>
                    <a:pt x="251134" y="702320"/>
                  </a:lnTo>
                  <a:lnTo>
                    <a:pt x="252855" y="708481"/>
                  </a:lnTo>
                  <a:lnTo>
                    <a:pt x="254559" y="714641"/>
                  </a:lnTo>
                  <a:lnTo>
                    <a:pt x="256247" y="720802"/>
                  </a:lnTo>
                  <a:lnTo>
                    <a:pt x="257921" y="726963"/>
                  </a:lnTo>
                  <a:lnTo>
                    <a:pt x="259581" y="733123"/>
                  </a:lnTo>
                  <a:lnTo>
                    <a:pt x="261227" y="739284"/>
                  </a:lnTo>
                  <a:lnTo>
                    <a:pt x="262857" y="745445"/>
                  </a:lnTo>
                  <a:lnTo>
                    <a:pt x="264468" y="751606"/>
                  </a:lnTo>
                  <a:lnTo>
                    <a:pt x="266059" y="757766"/>
                  </a:lnTo>
                  <a:lnTo>
                    <a:pt x="267627" y="763927"/>
                  </a:lnTo>
                  <a:lnTo>
                    <a:pt x="269172" y="770088"/>
                  </a:lnTo>
                  <a:lnTo>
                    <a:pt x="270693" y="776248"/>
                  </a:lnTo>
                  <a:lnTo>
                    <a:pt x="272187" y="782409"/>
                  </a:lnTo>
                  <a:lnTo>
                    <a:pt x="273657" y="788570"/>
                  </a:lnTo>
                  <a:lnTo>
                    <a:pt x="275104" y="794731"/>
                  </a:lnTo>
                  <a:lnTo>
                    <a:pt x="276528" y="800891"/>
                  </a:lnTo>
                  <a:lnTo>
                    <a:pt x="277936" y="807052"/>
                  </a:lnTo>
                  <a:lnTo>
                    <a:pt x="279335" y="813213"/>
                  </a:lnTo>
                  <a:lnTo>
                    <a:pt x="280731" y="819373"/>
                  </a:lnTo>
                  <a:lnTo>
                    <a:pt x="282130" y="825534"/>
                  </a:lnTo>
                  <a:lnTo>
                    <a:pt x="283539" y="831695"/>
                  </a:lnTo>
                  <a:lnTo>
                    <a:pt x="284964" y="837855"/>
                  </a:lnTo>
                  <a:lnTo>
                    <a:pt x="286410" y="844016"/>
                  </a:lnTo>
                  <a:lnTo>
                    <a:pt x="287883" y="850177"/>
                  </a:lnTo>
                  <a:lnTo>
                    <a:pt x="289388" y="856338"/>
                  </a:lnTo>
                  <a:lnTo>
                    <a:pt x="290924" y="862498"/>
                  </a:lnTo>
                  <a:lnTo>
                    <a:pt x="292489" y="868659"/>
                  </a:lnTo>
                  <a:lnTo>
                    <a:pt x="294080" y="874820"/>
                  </a:lnTo>
                  <a:lnTo>
                    <a:pt x="295693" y="880980"/>
                  </a:lnTo>
                  <a:lnTo>
                    <a:pt x="297320" y="887141"/>
                  </a:lnTo>
                  <a:lnTo>
                    <a:pt x="298955" y="893302"/>
                  </a:lnTo>
                  <a:lnTo>
                    <a:pt x="300588" y="899463"/>
                  </a:lnTo>
                  <a:lnTo>
                    <a:pt x="302207" y="905623"/>
                  </a:lnTo>
                  <a:lnTo>
                    <a:pt x="303799" y="911784"/>
                  </a:lnTo>
                  <a:lnTo>
                    <a:pt x="305353" y="917945"/>
                  </a:lnTo>
                  <a:lnTo>
                    <a:pt x="306861" y="924105"/>
                  </a:lnTo>
                  <a:lnTo>
                    <a:pt x="308310" y="930266"/>
                  </a:lnTo>
                  <a:lnTo>
                    <a:pt x="309691" y="936427"/>
                  </a:lnTo>
                  <a:lnTo>
                    <a:pt x="310996" y="942587"/>
                  </a:lnTo>
                  <a:lnTo>
                    <a:pt x="312218" y="948748"/>
                  </a:lnTo>
                  <a:lnTo>
                    <a:pt x="313344" y="954909"/>
                  </a:lnTo>
                  <a:lnTo>
                    <a:pt x="314363" y="961070"/>
                  </a:lnTo>
                  <a:lnTo>
                    <a:pt x="315282" y="967230"/>
                  </a:lnTo>
                  <a:lnTo>
                    <a:pt x="316099" y="973391"/>
                  </a:lnTo>
                  <a:lnTo>
                    <a:pt x="316814" y="979552"/>
                  </a:lnTo>
                  <a:lnTo>
                    <a:pt x="317427" y="985712"/>
                  </a:lnTo>
                  <a:lnTo>
                    <a:pt x="317941" y="991873"/>
                  </a:lnTo>
                  <a:lnTo>
                    <a:pt x="318359" y="998034"/>
                  </a:lnTo>
                  <a:lnTo>
                    <a:pt x="318684" y="1004195"/>
                  </a:lnTo>
                  <a:lnTo>
                    <a:pt x="318912" y="1010355"/>
                  </a:lnTo>
                  <a:lnTo>
                    <a:pt x="319061" y="1016516"/>
                  </a:lnTo>
                  <a:lnTo>
                    <a:pt x="319141" y="1022677"/>
                  </a:lnTo>
                  <a:lnTo>
                    <a:pt x="319157" y="1028837"/>
                  </a:lnTo>
                  <a:lnTo>
                    <a:pt x="319119" y="1034998"/>
                  </a:lnTo>
                  <a:lnTo>
                    <a:pt x="319033" y="1041159"/>
                  </a:lnTo>
                  <a:lnTo>
                    <a:pt x="318908" y="1047319"/>
                  </a:lnTo>
                  <a:lnTo>
                    <a:pt x="318750" y="1053480"/>
                  </a:lnTo>
                  <a:lnTo>
                    <a:pt x="318561" y="1059641"/>
                  </a:lnTo>
                  <a:lnTo>
                    <a:pt x="318349" y="1065802"/>
                  </a:lnTo>
                  <a:lnTo>
                    <a:pt x="318117" y="1071962"/>
                  </a:lnTo>
                  <a:lnTo>
                    <a:pt x="317865" y="1078123"/>
                  </a:lnTo>
                  <a:lnTo>
                    <a:pt x="317593" y="1084284"/>
                  </a:lnTo>
                  <a:lnTo>
                    <a:pt x="317299" y="1090444"/>
                  </a:lnTo>
                  <a:lnTo>
                    <a:pt x="316981" y="1096605"/>
                  </a:lnTo>
                  <a:lnTo>
                    <a:pt x="316633" y="1102766"/>
                  </a:lnTo>
                  <a:lnTo>
                    <a:pt x="316252" y="1108927"/>
                  </a:lnTo>
                  <a:lnTo>
                    <a:pt x="315828" y="1115087"/>
                  </a:lnTo>
                  <a:lnTo>
                    <a:pt x="315362" y="1121248"/>
                  </a:lnTo>
                  <a:lnTo>
                    <a:pt x="314851" y="1127409"/>
                  </a:lnTo>
                  <a:lnTo>
                    <a:pt x="314294" y="1133569"/>
                  </a:lnTo>
                  <a:lnTo>
                    <a:pt x="313690" y="1139730"/>
                  </a:lnTo>
                  <a:lnTo>
                    <a:pt x="313038" y="1145891"/>
                  </a:lnTo>
                  <a:lnTo>
                    <a:pt x="312339" y="1152051"/>
                  </a:lnTo>
                  <a:lnTo>
                    <a:pt x="311594" y="1158212"/>
                  </a:lnTo>
                  <a:lnTo>
                    <a:pt x="310800" y="1164373"/>
                  </a:lnTo>
                  <a:lnTo>
                    <a:pt x="309960" y="1170534"/>
                  </a:lnTo>
                  <a:lnTo>
                    <a:pt x="309077" y="1176694"/>
                  </a:lnTo>
                  <a:lnTo>
                    <a:pt x="308151" y="1182855"/>
                  </a:lnTo>
                  <a:lnTo>
                    <a:pt x="307180" y="1189016"/>
                  </a:lnTo>
                  <a:lnTo>
                    <a:pt x="306162" y="1195176"/>
                  </a:lnTo>
                  <a:lnTo>
                    <a:pt x="305095" y="1201337"/>
                  </a:lnTo>
                  <a:lnTo>
                    <a:pt x="303975" y="1207498"/>
                  </a:lnTo>
                  <a:lnTo>
                    <a:pt x="302797" y="1213659"/>
                  </a:lnTo>
                  <a:lnTo>
                    <a:pt x="301554" y="1219819"/>
                  </a:lnTo>
                  <a:lnTo>
                    <a:pt x="300251" y="1225980"/>
                  </a:lnTo>
                  <a:lnTo>
                    <a:pt x="298888" y="1232141"/>
                  </a:lnTo>
                  <a:lnTo>
                    <a:pt x="297467" y="1238301"/>
                  </a:lnTo>
                  <a:lnTo>
                    <a:pt x="295993" y="1244462"/>
                  </a:lnTo>
                  <a:lnTo>
                    <a:pt x="294471" y="1250623"/>
                  </a:lnTo>
                  <a:lnTo>
                    <a:pt x="292908" y="1256783"/>
                  </a:lnTo>
                  <a:lnTo>
                    <a:pt x="291314" y="1262944"/>
                  </a:lnTo>
                  <a:lnTo>
                    <a:pt x="289697" y="1269105"/>
                  </a:lnTo>
                  <a:lnTo>
                    <a:pt x="288072" y="1275266"/>
                  </a:lnTo>
                  <a:lnTo>
                    <a:pt x="286452" y="1281426"/>
                  </a:lnTo>
                  <a:lnTo>
                    <a:pt x="284845" y="1287587"/>
                  </a:lnTo>
                  <a:lnTo>
                    <a:pt x="283260" y="1293748"/>
                  </a:lnTo>
                  <a:lnTo>
                    <a:pt x="281704" y="1299908"/>
                  </a:lnTo>
                  <a:lnTo>
                    <a:pt x="280181" y="1306069"/>
                  </a:lnTo>
                  <a:lnTo>
                    <a:pt x="278694" y="1312230"/>
                  </a:lnTo>
                  <a:lnTo>
                    <a:pt x="277247" y="1318391"/>
                  </a:lnTo>
                  <a:lnTo>
                    <a:pt x="275835" y="1324551"/>
                  </a:lnTo>
                  <a:lnTo>
                    <a:pt x="274451" y="1330712"/>
                  </a:lnTo>
                  <a:lnTo>
                    <a:pt x="273088" y="1336873"/>
                  </a:lnTo>
                  <a:lnTo>
                    <a:pt x="271738" y="1343033"/>
                  </a:lnTo>
                  <a:lnTo>
                    <a:pt x="270394" y="1349194"/>
                  </a:lnTo>
                  <a:lnTo>
                    <a:pt x="269047" y="1355355"/>
                  </a:lnTo>
                  <a:lnTo>
                    <a:pt x="267688" y="1361515"/>
                  </a:lnTo>
                  <a:lnTo>
                    <a:pt x="266309" y="1367676"/>
                  </a:lnTo>
                  <a:lnTo>
                    <a:pt x="264900" y="1373837"/>
                  </a:lnTo>
                  <a:lnTo>
                    <a:pt x="263458" y="1379998"/>
                  </a:lnTo>
                  <a:lnTo>
                    <a:pt x="261981" y="1386158"/>
                  </a:lnTo>
                  <a:lnTo>
                    <a:pt x="260468" y="1392319"/>
                  </a:lnTo>
                  <a:lnTo>
                    <a:pt x="258918" y="1398480"/>
                  </a:lnTo>
                  <a:lnTo>
                    <a:pt x="257334" y="1404640"/>
                  </a:lnTo>
                  <a:lnTo>
                    <a:pt x="255718" y="1410801"/>
                  </a:lnTo>
                  <a:lnTo>
                    <a:pt x="254075" y="1416962"/>
                  </a:lnTo>
                  <a:lnTo>
                    <a:pt x="252406" y="1423123"/>
                  </a:lnTo>
                  <a:lnTo>
                    <a:pt x="250720" y="1429283"/>
                  </a:lnTo>
                  <a:lnTo>
                    <a:pt x="249023" y="1435444"/>
                  </a:lnTo>
                  <a:lnTo>
                    <a:pt x="247320" y="1441605"/>
                  </a:lnTo>
                  <a:lnTo>
                    <a:pt x="245613" y="1447765"/>
                  </a:lnTo>
                  <a:lnTo>
                    <a:pt x="243907" y="1453926"/>
                  </a:lnTo>
                  <a:lnTo>
                    <a:pt x="242205" y="1460087"/>
                  </a:lnTo>
                  <a:lnTo>
                    <a:pt x="240507" y="1466247"/>
                  </a:lnTo>
                  <a:lnTo>
                    <a:pt x="238815" y="1472408"/>
                  </a:lnTo>
                  <a:lnTo>
                    <a:pt x="237129" y="1478569"/>
                  </a:lnTo>
                  <a:lnTo>
                    <a:pt x="235450" y="1484730"/>
                  </a:lnTo>
                  <a:lnTo>
                    <a:pt x="233778" y="1490890"/>
                  </a:lnTo>
                  <a:lnTo>
                    <a:pt x="232113" y="1497051"/>
                  </a:lnTo>
                  <a:lnTo>
                    <a:pt x="230457" y="1503212"/>
                  </a:lnTo>
                  <a:lnTo>
                    <a:pt x="228812" y="1509372"/>
                  </a:lnTo>
                  <a:lnTo>
                    <a:pt x="227181" y="1515533"/>
                  </a:lnTo>
                  <a:lnTo>
                    <a:pt x="225568" y="1521694"/>
                  </a:lnTo>
                  <a:lnTo>
                    <a:pt x="223983" y="1527854"/>
                  </a:lnTo>
                  <a:lnTo>
                    <a:pt x="222428" y="1534015"/>
                  </a:lnTo>
                  <a:lnTo>
                    <a:pt x="220910" y="1540176"/>
                  </a:lnTo>
                  <a:lnTo>
                    <a:pt x="219433" y="1546337"/>
                  </a:lnTo>
                  <a:lnTo>
                    <a:pt x="218004" y="1552497"/>
                  </a:lnTo>
                  <a:lnTo>
                    <a:pt x="216626" y="1558658"/>
                  </a:lnTo>
                  <a:lnTo>
                    <a:pt x="215303" y="1564819"/>
                  </a:lnTo>
                  <a:lnTo>
                    <a:pt x="214035" y="1570979"/>
                  </a:lnTo>
                  <a:lnTo>
                    <a:pt x="212827" y="1577140"/>
                  </a:lnTo>
                  <a:lnTo>
                    <a:pt x="211676" y="1583301"/>
                  </a:lnTo>
                  <a:lnTo>
                    <a:pt x="210574" y="1589462"/>
                  </a:lnTo>
                  <a:lnTo>
                    <a:pt x="209516" y="1595622"/>
                  </a:lnTo>
                  <a:lnTo>
                    <a:pt x="208496" y="1601783"/>
                  </a:lnTo>
                  <a:lnTo>
                    <a:pt x="207507" y="1607944"/>
                  </a:lnTo>
                  <a:lnTo>
                    <a:pt x="206544" y="1614104"/>
                  </a:lnTo>
                  <a:lnTo>
                    <a:pt x="205601" y="1620265"/>
                  </a:lnTo>
                  <a:lnTo>
                    <a:pt x="204671" y="1626426"/>
                  </a:lnTo>
                  <a:lnTo>
                    <a:pt x="203753" y="1632586"/>
                  </a:lnTo>
                  <a:lnTo>
                    <a:pt x="202842" y="1638747"/>
                  </a:lnTo>
                  <a:lnTo>
                    <a:pt x="201938" y="1644908"/>
                  </a:lnTo>
                  <a:lnTo>
                    <a:pt x="201043" y="1651069"/>
                  </a:lnTo>
                  <a:lnTo>
                    <a:pt x="200158" y="1657229"/>
                  </a:lnTo>
                  <a:lnTo>
                    <a:pt x="199287" y="1663390"/>
                  </a:lnTo>
                  <a:lnTo>
                    <a:pt x="198435" y="1669551"/>
                  </a:lnTo>
                  <a:lnTo>
                    <a:pt x="197607" y="1675711"/>
                  </a:lnTo>
                  <a:lnTo>
                    <a:pt x="196811" y="1681872"/>
                  </a:lnTo>
                  <a:lnTo>
                    <a:pt x="196051" y="1688033"/>
                  </a:lnTo>
                  <a:lnTo>
                    <a:pt x="195329" y="1694194"/>
                  </a:lnTo>
                  <a:lnTo>
                    <a:pt x="194649" y="1700354"/>
                  </a:lnTo>
                  <a:lnTo>
                    <a:pt x="194009" y="1706515"/>
                  </a:lnTo>
                  <a:lnTo>
                    <a:pt x="193412" y="1712676"/>
                  </a:lnTo>
                  <a:lnTo>
                    <a:pt x="192853" y="1718836"/>
                  </a:lnTo>
                  <a:lnTo>
                    <a:pt x="192331" y="1724997"/>
                  </a:lnTo>
                  <a:lnTo>
                    <a:pt x="191840" y="1731158"/>
                  </a:lnTo>
                  <a:lnTo>
                    <a:pt x="191374" y="1737318"/>
                  </a:lnTo>
                  <a:lnTo>
                    <a:pt x="190920" y="1743479"/>
                  </a:lnTo>
                  <a:lnTo>
                    <a:pt x="190471" y="1749640"/>
                  </a:lnTo>
                  <a:lnTo>
                    <a:pt x="190016" y="1755801"/>
                  </a:lnTo>
                  <a:lnTo>
                    <a:pt x="189546" y="1761961"/>
                  </a:lnTo>
                  <a:lnTo>
                    <a:pt x="189053" y="1768122"/>
                  </a:lnTo>
                  <a:lnTo>
                    <a:pt x="188528" y="1774283"/>
                  </a:lnTo>
                  <a:lnTo>
                    <a:pt x="187963" y="1780443"/>
                  </a:lnTo>
                  <a:lnTo>
                    <a:pt x="187347" y="1786604"/>
                  </a:lnTo>
                  <a:lnTo>
                    <a:pt x="186681" y="1792765"/>
                  </a:lnTo>
                  <a:lnTo>
                    <a:pt x="185965" y="1798926"/>
                  </a:lnTo>
                  <a:lnTo>
                    <a:pt x="185201" y="1805086"/>
                  </a:lnTo>
                  <a:lnTo>
                    <a:pt x="184392" y="1811247"/>
                  </a:lnTo>
                  <a:lnTo>
                    <a:pt x="183543" y="1817408"/>
                  </a:lnTo>
                  <a:lnTo>
                    <a:pt x="182663" y="1823568"/>
                  </a:lnTo>
                  <a:lnTo>
                    <a:pt x="181760" y="1829729"/>
                  </a:lnTo>
                  <a:lnTo>
                    <a:pt x="180844" y="1835890"/>
                  </a:lnTo>
                  <a:lnTo>
                    <a:pt x="179928" y="1842050"/>
                  </a:lnTo>
                  <a:lnTo>
                    <a:pt x="179026" y="1848211"/>
                  </a:lnTo>
                  <a:lnTo>
                    <a:pt x="178146" y="1854372"/>
                  </a:lnTo>
                  <a:lnTo>
                    <a:pt x="177298" y="1860533"/>
                  </a:lnTo>
                  <a:lnTo>
                    <a:pt x="176491" y="1866693"/>
                  </a:lnTo>
                  <a:lnTo>
                    <a:pt x="175730" y="1872854"/>
                  </a:lnTo>
                  <a:lnTo>
                    <a:pt x="175020" y="1879015"/>
                  </a:lnTo>
                  <a:lnTo>
                    <a:pt x="174366" y="1885175"/>
                  </a:lnTo>
                  <a:lnTo>
                    <a:pt x="173774" y="1891336"/>
                  </a:lnTo>
                  <a:lnTo>
                    <a:pt x="173235" y="1897497"/>
                  </a:lnTo>
                  <a:lnTo>
                    <a:pt x="172747" y="1903658"/>
                  </a:lnTo>
                  <a:lnTo>
                    <a:pt x="172303" y="1909818"/>
                  </a:lnTo>
                  <a:lnTo>
                    <a:pt x="171901" y="1915979"/>
                  </a:lnTo>
                  <a:lnTo>
                    <a:pt x="171534" y="1922140"/>
                  </a:lnTo>
                  <a:lnTo>
                    <a:pt x="171196" y="1928300"/>
                  </a:lnTo>
                  <a:lnTo>
                    <a:pt x="170883" y="1934461"/>
                  </a:lnTo>
                  <a:lnTo>
                    <a:pt x="170590" y="1940622"/>
                  </a:lnTo>
                  <a:lnTo>
                    <a:pt x="170313" y="1946782"/>
                  </a:lnTo>
                  <a:lnTo>
                    <a:pt x="170047" y="1952943"/>
                  </a:lnTo>
                  <a:lnTo>
                    <a:pt x="169789" y="1959104"/>
                  </a:lnTo>
                  <a:lnTo>
                    <a:pt x="169539" y="1965265"/>
                  </a:lnTo>
                  <a:lnTo>
                    <a:pt x="169296" y="1971425"/>
                  </a:lnTo>
                  <a:lnTo>
                    <a:pt x="169060" y="1977586"/>
                  </a:lnTo>
                  <a:lnTo>
                    <a:pt x="168829" y="1983747"/>
                  </a:lnTo>
                  <a:lnTo>
                    <a:pt x="168606" y="1989907"/>
                  </a:lnTo>
                  <a:lnTo>
                    <a:pt x="168390" y="1996068"/>
                  </a:lnTo>
                  <a:lnTo>
                    <a:pt x="168181" y="2002229"/>
                  </a:lnTo>
                  <a:lnTo>
                    <a:pt x="167979" y="2008390"/>
                  </a:lnTo>
                  <a:lnTo>
                    <a:pt x="167784" y="2014550"/>
                  </a:lnTo>
                  <a:lnTo>
                    <a:pt x="167594" y="2020711"/>
                  </a:lnTo>
                  <a:lnTo>
                    <a:pt x="167408" y="2026872"/>
                  </a:lnTo>
                  <a:lnTo>
                    <a:pt x="167226" y="2033032"/>
                  </a:lnTo>
                  <a:lnTo>
                    <a:pt x="167047" y="2039193"/>
                  </a:lnTo>
                  <a:lnTo>
                    <a:pt x="166868" y="2045354"/>
                  </a:lnTo>
                  <a:lnTo>
                    <a:pt x="166690" y="2051514"/>
                  </a:lnTo>
                  <a:lnTo>
                    <a:pt x="166511" y="2057675"/>
                  </a:lnTo>
                  <a:lnTo>
                    <a:pt x="166331" y="2063836"/>
                  </a:lnTo>
                  <a:lnTo>
                    <a:pt x="166151" y="2069997"/>
                  </a:lnTo>
                  <a:lnTo>
                    <a:pt x="165971" y="2076157"/>
                  </a:lnTo>
                  <a:lnTo>
                    <a:pt x="165792" y="2082318"/>
                  </a:lnTo>
                  <a:lnTo>
                    <a:pt x="165615" y="2088479"/>
                  </a:lnTo>
                  <a:lnTo>
                    <a:pt x="165442" y="2094639"/>
                  </a:lnTo>
                  <a:lnTo>
                    <a:pt x="165275" y="2100800"/>
                  </a:lnTo>
                  <a:lnTo>
                    <a:pt x="165115" y="2106961"/>
                  </a:lnTo>
                  <a:lnTo>
                    <a:pt x="164964" y="2113122"/>
                  </a:lnTo>
                  <a:lnTo>
                    <a:pt x="164823" y="2119282"/>
                  </a:lnTo>
                  <a:lnTo>
                    <a:pt x="164693" y="2125443"/>
                  </a:lnTo>
                  <a:lnTo>
                    <a:pt x="164574" y="2131604"/>
                  </a:lnTo>
                  <a:lnTo>
                    <a:pt x="164467" y="2137764"/>
                  </a:lnTo>
                  <a:lnTo>
                    <a:pt x="164372" y="2143925"/>
                  </a:lnTo>
                  <a:lnTo>
                    <a:pt x="164288" y="2150086"/>
                  </a:lnTo>
                  <a:lnTo>
                    <a:pt x="164214" y="2156246"/>
                  </a:lnTo>
                  <a:lnTo>
                    <a:pt x="164148" y="2162407"/>
                  </a:lnTo>
                  <a:lnTo>
                    <a:pt x="164086" y="2168568"/>
                  </a:lnTo>
                  <a:lnTo>
                    <a:pt x="164029" y="2174729"/>
                  </a:lnTo>
                  <a:lnTo>
                    <a:pt x="163972" y="2180889"/>
                  </a:lnTo>
                  <a:lnTo>
                    <a:pt x="163914" y="2187050"/>
                  </a:lnTo>
                  <a:lnTo>
                    <a:pt x="163854" y="2193211"/>
                  </a:lnTo>
                  <a:lnTo>
                    <a:pt x="163787" y="2199371"/>
                  </a:lnTo>
                  <a:lnTo>
                    <a:pt x="163713" y="2205532"/>
                  </a:lnTo>
                  <a:lnTo>
                    <a:pt x="163631" y="2211693"/>
                  </a:lnTo>
                  <a:lnTo>
                    <a:pt x="163540" y="2217854"/>
                  </a:lnTo>
                  <a:lnTo>
                    <a:pt x="163441" y="2224014"/>
                  </a:lnTo>
                  <a:lnTo>
                    <a:pt x="163335" y="2230175"/>
                  </a:lnTo>
                  <a:lnTo>
                    <a:pt x="163222" y="2236336"/>
                  </a:lnTo>
                  <a:lnTo>
                    <a:pt x="163104" y="2242496"/>
                  </a:lnTo>
                  <a:lnTo>
                    <a:pt x="162982" y="2248657"/>
                  </a:lnTo>
                  <a:lnTo>
                    <a:pt x="162859" y="2254818"/>
                  </a:lnTo>
                  <a:lnTo>
                    <a:pt x="162736" y="2260978"/>
                  </a:lnTo>
                  <a:lnTo>
                    <a:pt x="162617" y="2267139"/>
                  </a:lnTo>
                  <a:lnTo>
                    <a:pt x="162503" y="2273300"/>
                  </a:lnTo>
                  <a:lnTo>
                    <a:pt x="162395" y="2279461"/>
                  </a:lnTo>
                  <a:lnTo>
                    <a:pt x="162294" y="2285621"/>
                  </a:lnTo>
                  <a:lnTo>
                    <a:pt x="162202" y="2291782"/>
                  </a:lnTo>
                  <a:lnTo>
                    <a:pt x="162118" y="2297943"/>
                  </a:lnTo>
                  <a:lnTo>
                    <a:pt x="162044" y="2304103"/>
                  </a:lnTo>
                  <a:lnTo>
                    <a:pt x="161979" y="2310264"/>
                  </a:lnTo>
                  <a:lnTo>
                    <a:pt x="161923" y="2316425"/>
                  </a:lnTo>
                  <a:lnTo>
                    <a:pt x="161874" y="2322586"/>
                  </a:lnTo>
                  <a:lnTo>
                    <a:pt x="161833" y="2328746"/>
                  </a:lnTo>
                  <a:lnTo>
                    <a:pt x="161797" y="2334907"/>
                  </a:lnTo>
                  <a:lnTo>
                    <a:pt x="161767" y="2341068"/>
                  </a:lnTo>
                  <a:lnTo>
                    <a:pt x="161742" y="2347228"/>
                  </a:lnTo>
                  <a:lnTo>
                    <a:pt x="161720" y="2353389"/>
                  </a:lnTo>
                  <a:lnTo>
                    <a:pt x="161702" y="2359550"/>
                  </a:lnTo>
                  <a:lnTo>
                    <a:pt x="161685" y="2365710"/>
                  </a:lnTo>
                  <a:lnTo>
                    <a:pt x="161669" y="2371871"/>
                  </a:lnTo>
                  <a:lnTo>
                    <a:pt x="161654" y="2378032"/>
                  </a:lnTo>
                  <a:lnTo>
                    <a:pt x="161638" y="2384193"/>
                  </a:lnTo>
                  <a:lnTo>
                    <a:pt x="161622" y="2390353"/>
                  </a:lnTo>
                  <a:lnTo>
                    <a:pt x="161605" y="2396514"/>
                  </a:lnTo>
                  <a:lnTo>
                    <a:pt x="161588" y="2402675"/>
                  </a:lnTo>
                  <a:lnTo>
                    <a:pt x="161569" y="2408835"/>
                  </a:lnTo>
                  <a:lnTo>
                    <a:pt x="161550" y="2414996"/>
                  </a:lnTo>
                  <a:lnTo>
                    <a:pt x="161531" y="2421157"/>
                  </a:lnTo>
                  <a:lnTo>
                    <a:pt x="161513" y="2427318"/>
                  </a:lnTo>
                  <a:lnTo>
                    <a:pt x="161497" y="2433478"/>
                  </a:lnTo>
                  <a:lnTo>
                    <a:pt x="161484" y="2439639"/>
                  </a:lnTo>
                  <a:lnTo>
                    <a:pt x="161476" y="2445800"/>
                  </a:lnTo>
                  <a:lnTo>
                    <a:pt x="161474" y="2451960"/>
                  </a:lnTo>
                  <a:lnTo>
                    <a:pt x="161479" y="2458121"/>
                  </a:lnTo>
                  <a:lnTo>
                    <a:pt x="161493" y="2464282"/>
                  </a:lnTo>
                  <a:lnTo>
                    <a:pt x="161516" y="2470442"/>
                  </a:lnTo>
                  <a:lnTo>
                    <a:pt x="161549" y="2476603"/>
                  </a:lnTo>
                  <a:lnTo>
                    <a:pt x="161591" y="2482764"/>
                  </a:lnTo>
                  <a:lnTo>
                    <a:pt x="161642" y="2488925"/>
                  </a:lnTo>
                  <a:lnTo>
                    <a:pt x="161702" y="2495085"/>
                  </a:lnTo>
                  <a:lnTo>
                    <a:pt x="161769" y="2501246"/>
                  </a:lnTo>
                  <a:lnTo>
                    <a:pt x="161842" y="2507407"/>
                  </a:lnTo>
                  <a:lnTo>
                    <a:pt x="161920" y="2513567"/>
                  </a:lnTo>
                  <a:lnTo>
                    <a:pt x="161999" y="2519728"/>
                  </a:lnTo>
                  <a:lnTo>
                    <a:pt x="162077" y="2525889"/>
                  </a:lnTo>
                  <a:lnTo>
                    <a:pt x="162153" y="2532050"/>
                  </a:lnTo>
                  <a:lnTo>
                    <a:pt x="162224" y="2538210"/>
                  </a:lnTo>
                  <a:lnTo>
                    <a:pt x="162288" y="2544371"/>
                  </a:lnTo>
                  <a:lnTo>
                    <a:pt x="162345" y="2550532"/>
                  </a:lnTo>
                  <a:lnTo>
                    <a:pt x="162391" y="2556692"/>
                  </a:lnTo>
                  <a:lnTo>
                    <a:pt x="162425" y="2562853"/>
                  </a:lnTo>
                  <a:lnTo>
                    <a:pt x="162448" y="2569014"/>
                  </a:lnTo>
                  <a:lnTo>
                    <a:pt x="162460" y="2575174"/>
                  </a:lnTo>
                  <a:lnTo>
                    <a:pt x="162460" y="2581335"/>
                  </a:lnTo>
                  <a:lnTo>
                    <a:pt x="162449" y="2587496"/>
                  </a:lnTo>
                  <a:lnTo>
                    <a:pt x="162427" y="2593657"/>
                  </a:lnTo>
                  <a:lnTo>
                    <a:pt x="162397" y="2599817"/>
                  </a:lnTo>
                  <a:lnTo>
                    <a:pt x="162357" y="2605978"/>
                  </a:lnTo>
                  <a:lnTo>
                    <a:pt x="162310" y="2612139"/>
                  </a:lnTo>
                  <a:lnTo>
                    <a:pt x="162256" y="2618299"/>
                  </a:lnTo>
                  <a:lnTo>
                    <a:pt x="162198" y="2624460"/>
                  </a:lnTo>
                  <a:lnTo>
                    <a:pt x="162136" y="2630621"/>
                  </a:lnTo>
                  <a:lnTo>
                    <a:pt x="162072" y="2636782"/>
                  </a:lnTo>
                  <a:lnTo>
                    <a:pt x="162007" y="2642942"/>
                  </a:lnTo>
                  <a:lnTo>
                    <a:pt x="161941" y="2649103"/>
                  </a:lnTo>
                  <a:lnTo>
                    <a:pt x="161877" y="2655264"/>
                  </a:lnTo>
                  <a:lnTo>
                    <a:pt x="161816" y="2661424"/>
                  </a:lnTo>
                  <a:lnTo>
                    <a:pt x="161758" y="2667585"/>
                  </a:lnTo>
                  <a:lnTo>
                    <a:pt x="161706" y="2673746"/>
                  </a:lnTo>
                  <a:lnTo>
                    <a:pt x="161659" y="2679906"/>
                  </a:lnTo>
                  <a:lnTo>
                    <a:pt x="161620" y="2686067"/>
                  </a:lnTo>
                  <a:lnTo>
                    <a:pt x="161587" y="2692228"/>
                  </a:lnTo>
                  <a:lnTo>
                    <a:pt x="161562" y="2698389"/>
                  </a:lnTo>
                  <a:lnTo>
                    <a:pt x="161546" y="2704549"/>
                  </a:lnTo>
                  <a:lnTo>
                    <a:pt x="161537" y="2710710"/>
                  </a:lnTo>
                  <a:lnTo>
                    <a:pt x="161538" y="2716871"/>
                  </a:lnTo>
                  <a:lnTo>
                    <a:pt x="161546" y="2723031"/>
                  </a:lnTo>
                  <a:lnTo>
                    <a:pt x="161562" y="2729192"/>
                  </a:lnTo>
                  <a:lnTo>
                    <a:pt x="161584" y="2735353"/>
                  </a:lnTo>
                  <a:lnTo>
                    <a:pt x="161611" y="2741514"/>
                  </a:lnTo>
                  <a:lnTo>
                    <a:pt x="161643" y="2747674"/>
                  </a:lnTo>
                  <a:lnTo>
                    <a:pt x="161678" y="2753835"/>
                  </a:lnTo>
                  <a:lnTo>
                    <a:pt x="161716" y="2759996"/>
                  </a:lnTo>
                  <a:lnTo>
                    <a:pt x="161756" y="2766156"/>
                  </a:lnTo>
                  <a:lnTo>
                    <a:pt x="161797" y="2772317"/>
                  </a:lnTo>
                  <a:lnTo>
                    <a:pt x="161839" y="2778478"/>
                  </a:lnTo>
                  <a:lnTo>
                    <a:pt x="161882" y="2784638"/>
                  </a:lnTo>
                  <a:lnTo>
                    <a:pt x="161925" y="2790799"/>
                  </a:lnTo>
                  <a:lnTo>
                    <a:pt x="161970" y="2796960"/>
                  </a:lnTo>
                  <a:lnTo>
                    <a:pt x="162017" y="2803121"/>
                  </a:lnTo>
                  <a:lnTo>
                    <a:pt x="162067" y="2809281"/>
                  </a:lnTo>
                  <a:lnTo>
                    <a:pt x="162120" y="2815442"/>
                  </a:lnTo>
                  <a:lnTo>
                    <a:pt x="162178" y="2821603"/>
                  </a:lnTo>
                  <a:lnTo>
                    <a:pt x="162242" y="2827763"/>
                  </a:lnTo>
                  <a:lnTo>
                    <a:pt x="162312" y="2833924"/>
                  </a:lnTo>
                  <a:lnTo>
                    <a:pt x="162388" y="2840085"/>
                  </a:lnTo>
                  <a:lnTo>
                    <a:pt x="162471" y="2846246"/>
                  </a:lnTo>
                  <a:lnTo>
                    <a:pt x="162559" y="2852406"/>
                  </a:lnTo>
                  <a:lnTo>
                    <a:pt x="162652" y="2858567"/>
                  </a:lnTo>
                  <a:lnTo>
                    <a:pt x="162749" y="2864728"/>
                  </a:lnTo>
                  <a:lnTo>
                    <a:pt x="162848" y="2870888"/>
                  </a:lnTo>
                  <a:lnTo>
                    <a:pt x="162947" y="2877049"/>
                  </a:lnTo>
                  <a:lnTo>
                    <a:pt x="163042" y="2883210"/>
                  </a:lnTo>
                  <a:lnTo>
                    <a:pt x="163133" y="2889370"/>
                  </a:lnTo>
                  <a:lnTo>
                    <a:pt x="163215" y="2895531"/>
                  </a:lnTo>
                  <a:lnTo>
                    <a:pt x="163287" y="2901692"/>
                  </a:lnTo>
                  <a:lnTo>
                    <a:pt x="163346" y="2907853"/>
                  </a:lnTo>
                  <a:lnTo>
                    <a:pt x="163391" y="2914013"/>
                  </a:lnTo>
                  <a:lnTo>
                    <a:pt x="163418" y="2920174"/>
                  </a:lnTo>
                  <a:lnTo>
                    <a:pt x="163424" y="2926335"/>
                  </a:lnTo>
                  <a:lnTo>
                    <a:pt x="163411" y="2932495"/>
                  </a:lnTo>
                  <a:lnTo>
                    <a:pt x="163378" y="2938656"/>
                  </a:lnTo>
                  <a:lnTo>
                    <a:pt x="163325" y="2944817"/>
                  </a:lnTo>
                  <a:lnTo>
                    <a:pt x="163253" y="2950978"/>
                  </a:lnTo>
                  <a:lnTo>
                    <a:pt x="163163" y="2957138"/>
                  </a:lnTo>
                  <a:lnTo>
                    <a:pt x="163056" y="2963299"/>
                  </a:lnTo>
                  <a:lnTo>
                    <a:pt x="162933" y="2969460"/>
                  </a:lnTo>
                  <a:lnTo>
                    <a:pt x="162797" y="2975620"/>
                  </a:lnTo>
                  <a:lnTo>
                    <a:pt x="162648" y="2981781"/>
                  </a:lnTo>
                  <a:lnTo>
                    <a:pt x="162492" y="2987942"/>
                  </a:lnTo>
                  <a:lnTo>
                    <a:pt x="162328" y="2994102"/>
                  </a:lnTo>
                  <a:lnTo>
                    <a:pt x="162161" y="3000263"/>
                  </a:lnTo>
                  <a:lnTo>
                    <a:pt x="161991" y="3006424"/>
                  </a:lnTo>
                  <a:lnTo>
                    <a:pt x="161820" y="3012585"/>
                  </a:lnTo>
                  <a:lnTo>
                    <a:pt x="161650" y="3018745"/>
                  </a:lnTo>
                  <a:lnTo>
                    <a:pt x="161482" y="3024906"/>
                  </a:lnTo>
                  <a:lnTo>
                    <a:pt x="161319" y="3031067"/>
                  </a:lnTo>
                  <a:lnTo>
                    <a:pt x="161162" y="3037227"/>
                  </a:lnTo>
                  <a:lnTo>
                    <a:pt x="161011" y="3043388"/>
                  </a:lnTo>
                  <a:lnTo>
                    <a:pt x="160867" y="3049549"/>
                  </a:lnTo>
                  <a:lnTo>
                    <a:pt x="160731" y="3055709"/>
                  </a:lnTo>
                  <a:lnTo>
                    <a:pt x="160605" y="3061870"/>
                  </a:lnTo>
                  <a:lnTo>
                    <a:pt x="160488" y="3068031"/>
                  </a:lnTo>
                  <a:lnTo>
                    <a:pt x="160381" y="3074192"/>
                  </a:lnTo>
                  <a:lnTo>
                    <a:pt x="160285" y="3080352"/>
                  </a:lnTo>
                  <a:lnTo>
                    <a:pt x="160200" y="3086513"/>
                  </a:lnTo>
                  <a:lnTo>
                    <a:pt x="160124" y="3092674"/>
                  </a:lnTo>
                  <a:lnTo>
                    <a:pt x="160058" y="3098834"/>
                  </a:lnTo>
                  <a:lnTo>
                    <a:pt x="160001" y="3104995"/>
                  </a:lnTo>
                  <a:lnTo>
                    <a:pt x="159952" y="3111156"/>
                  </a:lnTo>
                  <a:lnTo>
                    <a:pt x="159910" y="3117317"/>
                  </a:lnTo>
                  <a:lnTo>
                    <a:pt x="159875" y="3123477"/>
                  </a:lnTo>
                  <a:lnTo>
                    <a:pt x="159845" y="3129638"/>
                  </a:lnTo>
                  <a:lnTo>
                    <a:pt x="159821" y="3135799"/>
                  </a:lnTo>
                  <a:lnTo>
                    <a:pt x="159800" y="3141959"/>
                  </a:lnTo>
                  <a:lnTo>
                    <a:pt x="159782" y="3148120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4" name="pg36">
              <a:extLst>
                <a:ext uri="{FF2B5EF4-FFF2-40B4-BE49-F238E27FC236}">
                  <a16:creationId xmlns:a16="http://schemas.microsoft.com/office/drawing/2014/main" id="{93767BB6-4184-3AD3-5E06-12B89DA0BB2E}"/>
                </a:ext>
              </a:extLst>
            </p:cNvPr>
            <p:cNvSpPr/>
            <p:nvPr/>
          </p:nvSpPr>
          <p:spPr>
            <a:xfrm>
              <a:off x="7973658" y="3981764"/>
              <a:ext cx="393653" cy="2818503"/>
            </a:xfrm>
            <a:custGeom>
              <a:avLst/>
              <a:gdLst/>
              <a:ahLst/>
              <a:cxnLst/>
              <a:rect l="0" t="0" r="0" b="0"/>
              <a:pathLst>
                <a:path w="393653" h="2818503">
                  <a:moveTo>
                    <a:pt x="195716" y="2818503"/>
                  </a:moveTo>
                  <a:lnTo>
                    <a:pt x="195606" y="2812988"/>
                  </a:lnTo>
                  <a:lnTo>
                    <a:pt x="195494" y="2807472"/>
                  </a:lnTo>
                  <a:lnTo>
                    <a:pt x="195382" y="2801956"/>
                  </a:lnTo>
                  <a:lnTo>
                    <a:pt x="195272" y="2796441"/>
                  </a:lnTo>
                  <a:lnTo>
                    <a:pt x="195164" y="2790925"/>
                  </a:lnTo>
                  <a:lnTo>
                    <a:pt x="195060" y="2785409"/>
                  </a:lnTo>
                  <a:lnTo>
                    <a:pt x="194962" y="2779894"/>
                  </a:lnTo>
                  <a:lnTo>
                    <a:pt x="194871" y="2774378"/>
                  </a:lnTo>
                  <a:lnTo>
                    <a:pt x="194789" y="2768862"/>
                  </a:lnTo>
                  <a:lnTo>
                    <a:pt x="194715" y="2763347"/>
                  </a:lnTo>
                  <a:lnTo>
                    <a:pt x="194651" y="2757831"/>
                  </a:lnTo>
                  <a:lnTo>
                    <a:pt x="194597" y="2752315"/>
                  </a:lnTo>
                  <a:lnTo>
                    <a:pt x="194553" y="2746800"/>
                  </a:lnTo>
                  <a:lnTo>
                    <a:pt x="194518" y="2741284"/>
                  </a:lnTo>
                  <a:lnTo>
                    <a:pt x="194493" y="2735768"/>
                  </a:lnTo>
                  <a:lnTo>
                    <a:pt x="194478" y="2730253"/>
                  </a:lnTo>
                  <a:lnTo>
                    <a:pt x="194471" y="2724737"/>
                  </a:lnTo>
                  <a:lnTo>
                    <a:pt x="194472" y="2719221"/>
                  </a:lnTo>
                  <a:lnTo>
                    <a:pt x="194479" y="2713706"/>
                  </a:lnTo>
                  <a:lnTo>
                    <a:pt x="194492" y="2708190"/>
                  </a:lnTo>
                  <a:lnTo>
                    <a:pt x="194511" y="2702674"/>
                  </a:lnTo>
                  <a:lnTo>
                    <a:pt x="194533" y="2697159"/>
                  </a:lnTo>
                  <a:lnTo>
                    <a:pt x="194559" y="2691643"/>
                  </a:lnTo>
                  <a:lnTo>
                    <a:pt x="194589" y="2686127"/>
                  </a:lnTo>
                  <a:lnTo>
                    <a:pt x="194621" y="2680612"/>
                  </a:lnTo>
                  <a:lnTo>
                    <a:pt x="194656" y="2675096"/>
                  </a:lnTo>
                  <a:lnTo>
                    <a:pt x="194691" y="2669580"/>
                  </a:lnTo>
                  <a:lnTo>
                    <a:pt x="194728" y="2664065"/>
                  </a:lnTo>
                  <a:lnTo>
                    <a:pt x="194764" y="2658549"/>
                  </a:lnTo>
                  <a:lnTo>
                    <a:pt x="194801" y="2653033"/>
                  </a:lnTo>
                  <a:lnTo>
                    <a:pt x="194837" y="2647518"/>
                  </a:lnTo>
                  <a:lnTo>
                    <a:pt x="194870" y="2642002"/>
                  </a:lnTo>
                  <a:lnTo>
                    <a:pt x="194901" y="2636486"/>
                  </a:lnTo>
                  <a:lnTo>
                    <a:pt x="194929" y="2630971"/>
                  </a:lnTo>
                  <a:lnTo>
                    <a:pt x="194953" y="2625455"/>
                  </a:lnTo>
                  <a:lnTo>
                    <a:pt x="194973" y="2619939"/>
                  </a:lnTo>
                  <a:lnTo>
                    <a:pt x="194987" y="2614424"/>
                  </a:lnTo>
                  <a:lnTo>
                    <a:pt x="194997" y="2608908"/>
                  </a:lnTo>
                  <a:lnTo>
                    <a:pt x="195000" y="2603392"/>
                  </a:lnTo>
                  <a:lnTo>
                    <a:pt x="194998" y="2597877"/>
                  </a:lnTo>
                  <a:lnTo>
                    <a:pt x="194991" y="2592361"/>
                  </a:lnTo>
                  <a:lnTo>
                    <a:pt x="194980" y="2586845"/>
                  </a:lnTo>
                  <a:lnTo>
                    <a:pt x="194966" y="2581330"/>
                  </a:lnTo>
                  <a:lnTo>
                    <a:pt x="194950" y="2575814"/>
                  </a:lnTo>
                  <a:lnTo>
                    <a:pt x="194933" y="2570298"/>
                  </a:lnTo>
                  <a:lnTo>
                    <a:pt x="194916" y="2564783"/>
                  </a:lnTo>
                  <a:lnTo>
                    <a:pt x="194902" y="2559267"/>
                  </a:lnTo>
                  <a:lnTo>
                    <a:pt x="194892" y="2553751"/>
                  </a:lnTo>
                  <a:lnTo>
                    <a:pt x="194887" y="2548236"/>
                  </a:lnTo>
                  <a:lnTo>
                    <a:pt x="194889" y="2542720"/>
                  </a:lnTo>
                  <a:lnTo>
                    <a:pt x="194898" y="2537204"/>
                  </a:lnTo>
                  <a:lnTo>
                    <a:pt x="194914" y="2531689"/>
                  </a:lnTo>
                  <a:lnTo>
                    <a:pt x="194939" y="2526173"/>
                  </a:lnTo>
                  <a:lnTo>
                    <a:pt x="194972" y="2520657"/>
                  </a:lnTo>
                  <a:lnTo>
                    <a:pt x="195012" y="2515142"/>
                  </a:lnTo>
                  <a:lnTo>
                    <a:pt x="195060" y="2509626"/>
                  </a:lnTo>
                  <a:lnTo>
                    <a:pt x="195114" y="2504111"/>
                  </a:lnTo>
                  <a:lnTo>
                    <a:pt x="195173" y="2498595"/>
                  </a:lnTo>
                  <a:lnTo>
                    <a:pt x="195234" y="2493079"/>
                  </a:lnTo>
                  <a:lnTo>
                    <a:pt x="195295" y="2487564"/>
                  </a:lnTo>
                  <a:lnTo>
                    <a:pt x="195357" y="2482048"/>
                  </a:lnTo>
                  <a:lnTo>
                    <a:pt x="195416" y="2476532"/>
                  </a:lnTo>
                  <a:lnTo>
                    <a:pt x="195471" y="2471017"/>
                  </a:lnTo>
                  <a:lnTo>
                    <a:pt x="195520" y="2465501"/>
                  </a:lnTo>
                  <a:lnTo>
                    <a:pt x="195562" y="2459985"/>
                  </a:lnTo>
                  <a:lnTo>
                    <a:pt x="195595" y="2454470"/>
                  </a:lnTo>
                  <a:lnTo>
                    <a:pt x="195618" y="2448954"/>
                  </a:lnTo>
                  <a:lnTo>
                    <a:pt x="195631" y="2443438"/>
                  </a:lnTo>
                  <a:lnTo>
                    <a:pt x="195633" y="2437923"/>
                  </a:lnTo>
                  <a:lnTo>
                    <a:pt x="195622" y="2432407"/>
                  </a:lnTo>
                  <a:lnTo>
                    <a:pt x="195600" y="2426891"/>
                  </a:lnTo>
                  <a:lnTo>
                    <a:pt x="195564" y="2421376"/>
                  </a:lnTo>
                  <a:lnTo>
                    <a:pt x="195514" y="2415860"/>
                  </a:lnTo>
                  <a:lnTo>
                    <a:pt x="195452" y="2410344"/>
                  </a:lnTo>
                  <a:lnTo>
                    <a:pt x="195377" y="2404829"/>
                  </a:lnTo>
                  <a:lnTo>
                    <a:pt x="195291" y="2399313"/>
                  </a:lnTo>
                  <a:lnTo>
                    <a:pt x="195195" y="2393797"/>
                  </a:lnTo>
                  <a:lnTo>
                    <a:pt x="195089" y="2388282"/>
                  </a:lnTo>
                  <a:lnTo>
                    <a:pt x="194974" y="2382766"/>
                  </a:lnTo>
                  <a:lnTo>
                    <a:pt x="194851" y="2377250"/>
                  </a:lnTo>
                  <a:lnTo>
                    <a:pt x="194723" y="2371735"/>
                  </a:lnTo>
                  <a:lnTo>
                    <a:pt x="194592" y="2366219"/>
                  </a:lnTo>
                  <a:lnTo>
                    <a:pt x="194459" y="2360703"/>
                  </a:lnTo>
                  <a:lnTo>
                    <a:pt x="194326" y="2355188"/>
                  </a:lnTo>
                  <a:lnTo>
                    <a:pt x="194195" y="2349672"/>
                  </a:lnTo>
                  <a:lnTo>
                    <a:pt x="194068" y="2344156"/>
                  </a:lnTo>
                  <a:lnTo>
                    <a:pt x="193947" y="2338641"/>
                  </a:lnTo>
                  <a:lnTo>
                    <a:pt x="193833" y="2333125"/>
                  </a:lnTo>
                  <a:lnTo>
                    <a:pt x="193729" y="2327609"/>
                  </a:lnTo>
                  <a:lnTo>
                    <a:pt x="193633" y="2322094"/>
                  </a:lnTo>
                  <a:lnTo>
                    <a:pt x="193548" y="2316578"/>
                  </a:lnTo>
                  <a:lnTo>
                    <a:pt x="193473" y="2311062"/>
                  </a:lnTo>
                  <a:lnTo>
                    <a:pt x="193408" y="2305547"/>
                  </a:lnTo>
                  <a:lnTo>
                    <a:pt x="193352" y="2300031"/>
                  </a:lnTo>
                  <a:lnTo>
                    <a:pt x="193306" y="2294515"/>
                  </a:lnTo>
                  <a:lnTo>
                    <a:pt x="193268" y="2289000"/>
                  </a:lnTo>
                  <a:lnTo>
                    <a:pt x="193237" y="2283484"/>
                  </a:lnTo>
                  <a:lnTo>
                    <a:pt x="193212" y="2277968"/>
                  </a:lnTo>
                  <a:lnTo>
                    <a:pt x="193190" y="2272453"/>
                  </a:lnTo>
                  <a:lnTo>
                    <a:pt x="193170" y="2266937"/>
                  </a:lnTo>
                  <a:lnTo>
                    <a:pt x="193151" y="2261421"/>
                  </a:lnTo>
                  <a:lnTo>
                    <a:pt x="193131" y="2255906"/>
                  </a:lnTo>
                  <a:lnTo>
                    <a:pt x="193109" y="2250390"/>
                  </a:lnTo>
                  <a:lnTo>
                    <a:pt x="193082" y="2244874"/>
                  </a:lnTo>
                  <a:lnTo>
                    <a:pt x="193051" y="2239359"/>
                  </a:lnTo>
                  <a:lnTo>
                    <a:pt x="193014" y="2233843"/>
                  </a:lnTo>
                  <a:lnTo>
                    <a:pt x="192969" y="2228327"/>
                  </a:lnTo>
                  <a:lnTo>
                    <a:pt x="192918" y="2222812"/>
                  </a:lnTo>
                  <a:lnTo>
                    <a:pt x="192858" y="2217296"/>
                  </a:lnTo>
                  <a:lnTo>
                    <a:pt x="192790" y="2211780"/>
                  </a:lnTo>
                  <a:lnTo>
                    <a:pt x="192713" y="2206265"/>
                  </a:lnTo>
                  <a:lnTo>
                    <a:pt x="192627" y="2200749"/>
                  </a:lnTo>
                  <a:lnTo>
                    <a:pt x="192531" y="2195233"/>
                  </a:lnTo>
                  <a:lnTo>
                    <a:pt x="192425" y="2189718"/>
                  </a:lnTo>
                  <a:lnTo>
                    <a:pt x="192310" y="2184202"/>
                  </a:lnTo>
                  <a:lnTo>
                    <a:pt x="192187" y="2178686"/>
                  </a:lnTo>
                  <a:lnTo>
                    <a:pt x="192055" y="2173171"/>
                  </a:lnTo>
                  <a:lnTo>
                    <a:pt x="191914" y="2167655"/>
                  </a:lnTo>
                  <a:lnTo>
                    <a:pt x="191766" y="2162139"/>
                  </a:lnTo>
                  <a:lnTo>
                    <a:pt x="191611" y="2156624"/>
                  </a:lnTo>
                  <a:lnTo>
                    <a:pt x="191450" y="2151108"/>
                  </a:lnTo>
                  <a:lnTo>
                    <a:pt x="191286" y="2145592"/>
                  </a:lnTo>
                  <a:lnTo>
                    <a:pt x="191119" y="2140077"/>
                  </a:lnTo>
                  <a:lnTo>
                    <a:pt x="190953" y="2134561"/>
                  </a:lnTo>
                  <a:lnTo>
                    <a:pt x="190788" y="2129045"/>
                  </a:lnTo>
                  <a:lnTo>
                    <a:pt x="190628" y="2123530"/>
                  </a:lnTo>
                  <a:lnTo>
                    <a:pt x="190474" y="2118014"/>
                  </a:lnTo>
                  <a:lnTo>
                    <a:pt x="190330" y="2112498"/>
                  </a:lnTo>
                  <a:lnTo>
                    <a:pt x="190198" y="2106983"/>
                  </a:lnTo>
                  <a:lnTo>
                    <a:pt x="190079" y="2101467"/>
                  </a:lnTo>
                  <a:lnTo>
                    <a:pt x="189973" y="2095951"/>
                  </a:lnTo>
                  <a:lnTo>
                    <a:pt x="189881" y="2090436"/>
                  </a:lnTo>
                  <a:lnTo>
                    <a:pt x="189802" y="2084920"/>
                  </a:lnTo>
                  <a:lnTo>
                    <a:pt x="189737" y="2079404"/>
                  </a:lnTo>
                  <a:lnTo>
                    <a:pt x="189683" y="2073889"/>
                  </a:lnTo>
                  <a:lnTo>
                    <a:pt x="189641" y="2068373"/>
                  </a:lnTo>
                  <a:lnTo>
                    <a:pt x="189607" y="2062857"/>
                  </a:lnTo>
                  <a:lnTo>
                    <a:pt x="189578" y="2057342"/>
                  </a:lnTo>
                  <a:lnTo>
                    <a:pt x="189553" y="2051826"/>
                  </a:lnTo>
                  <a:lnTo>
                    <a:pt x="189528" y="2046310"/>
                  </a:lnTo>
                  <a:lnTo>
                    <a:pt x="189503" y="2040795"/>
                  </a:lnTo>
                  <a:lnTo>
                    <a:pt x="189477" y="2035279"/>
                  </a:lnTo>
                  <a:lnTo>
                    <a:pt x="189447" y="2029763"/>
                  </a:lnTo>
                  <a:lnTo>
                    <a:pt x="189415" y="2024248"/>
                  </a:lnTo>
                  <a:lnTo>
                    <a:pt x="189380" y="2018732"/>
                  </a:lnTo>
                  <a:lnTo>
                    <a:pt x="189344" y="2013216"/>
                  </a:lnTo>
                  <a:lnTo>
                    <a:pt x="189308" y="2007701"/>
                  </a:lnTo>
                  <a:lnTo>
                    <a:pt x="189274" y="2002185"/>
                  </a:lnTo>
                  <a:lnTo>
                    <a:pt x="189244" y="1996670"/>
                  </a:lnTo>
                  <a:lnTo>
                    <a:pt x="189219" y="1991154"/>
                  </a:lnTo>
                  <a:lnTo>
                    <a:pt x="189201" y="1985638"/>
                  </a:lnTo>
                  <a:lnTo>
                    <a:pt x="189192" y="1980123"/>
                  </a:lnTo>
                  <a:lnTo>
                    <a:pt x="189193" y="1974607"/>
                  </a:lnTo>
                  <a:lnTo>
                    <a:pt x="189203" y="1969091"/>
                  </a:lnTo>
                  <a:lnTo>
                    <a:pt x="189221" y="1963576"/>
                  </a:lnTo>
                  <a:lnTo>
                    <a:pt x="189247" y="1958060"/>
                  </a:lnTo>
                  <a:lnTo>
                    <a:pt x="189279" y="1952544"/>
                  </a:lnTo>
                  <a:lnTo>
                    <a:pt x="189316" y="1947029"/>
                  </a:lnTo>
                  <a:lnTo>
                    <a:pt x="189355" y="1941513"/>
                  </a:lnTo>
                  <a:lnTo>
                    <a:pt x="189394" y="1935997"/>
                  </a:lnTo>
                  <a:lnTo>
                    <a:pt x="189429" y="1930482"/>
                  </a:lnTo>
                  <a:lnTo>
                    <a:pt x="189460" y="1924966"/>
                  </a:lnTo>
                  <a:lnTo>
                    <a:pt x="189483" y="1919450"/>
                  </a:lnTo>
                  <a:lnTo>
                    <a:pt x="189497" y="1913935"/>
                  </a:lnTo>
                  <a:lnTo>
                    <a:pt x="189502" y="1908419"/>
                  </a:lnTo>
                  <a:lnTo>
                    <a:pt x="189495" y="1902903"/>
                  </a:lnTo>
                  <a:lnTo>
                    <a:pt x="189476" y="1897388"/>
                  </a:lnTo>
                  <a:lnTo>
                    <a:pt x="189445" y="1891872"/>
                  </a:lnTo>
                  <a:lnTo>
                    <a:pt x="189401" y="1886356"/>
                  </a:lnTo>
                  <a:lnTo>
                    <a:pt x="189346" y="1880841"/>
                  </a:lnTo>
                  <a:lnTo>
                    <a:pt x="189280" y="1875325"/>
                  </a:lnTo>
                  <a:lnTo>
                    <a:pt x="189205" y="1869809"/>
                  </a:lnTo>
                  <a:lnTo>
                    <a:pt x="189122" y="1864294"/>
                  </a:lnTo>
                  <a:lnTo>
                    <a:pt x="189032" y="1858778"/>
                  </a:lnTo>
                  <a:lnTo>
                    <a:pt x="188935" y="1853262"/>
                  </a:lnTo>
                  <a:lnTo>
                    <a:pt x="188831" y="1847747"/>
                  </a:lnTo>
                  <a:lnTo>
                    <a:pt x="188723" y="1842231"/>
                  </a:lnTo>
                  <a:lnTo>
                    <a:pt x="188611" y="1836715"/>
                  </a:lnTo>
                  <a:lnTo>
                    <a:pt x="188494" y="1831200"/>
                  </a:lnTo>
                  <a:lnTo>
                    <a:pt x="188374" y="1825684"/>
                  </a:lnTo>
                  <a:lnTo>
                    <a:pt x="188251" y="1820168"/>
                  </a:lnTo>
                  <a:lnTo>
                    <a:pt x="188123" y="1814653"/>
                  </a:lnTo>
                  <a:lnTo>
                    <a:pt x="187992" y="1809137"/>
                  </a:lnTo>
                  <a:lnTo>
                    <a:pt x="187856" y="1803621"/>
                  </a:lnTo>
                  <a:lnTo>
                    <a:pt x="187714" y="1798106"/>
                  </a:lnTo>
                  <a:lnTo>
                    <a:pt x="187567" y="1792590"/>
                  </a:lnTo>
                  <a:lnTo>
                    <a:pt x="187415" y="1787074"/>
                  </a:lnTo>
                  <a:lnTo>
                    <a:pt x="187256" y="1781559"/>
                  </a:lnTo>
                  <a:lnTo>
                    <a:pt x="187092" y="1776043"/>
                  </a:lnTo>
                  <a:lnTo>
                    <a:pt x="186921" y="1770527"/>
                  </a:lnTo>
                  <a:lnTo>
                    <a:pt x="186744" y="1765012"/>
                  </a:lnTo>
                  <a:lnTo>
                    <a:pt x="186561" y="1759496"/>
                  </a:lnTo>
                  <a:lnTo>
                    <a:pt x="186372" y="1753980"/>
                  </a:lnTo>
                  <a:lnTo>
                    <a:pt x="186179" y="1748465"/>
                  </a:lnTo>
                  <a:lnTo>
                    <a:pt x="185981" y="1742949"/>
                  </a:lnTo>
                  <a:lnTo>
                    <a:pt x="185780" y="1737433"/>
                  </a:lnTo>
                  <a:lnTo>
                    <a:pt x="185576" y="1731918"/>
                  </a:lnTo>
                  <a:lnTo>
                    <a:pt x="185370" y="1726402"/>
                  </a:lnTo>
                  <a:lnTo>
                    <a:pt x="185161" y="1720886"/>
                  </a:lnTo>
                  <a:lnTo>
                    <a:pt x="184951" y="1715371"/>
                  </a:lnTo>
                  <a:lnTo>
                    <a:pt x="184739" y="1709855"/>
                  </a:lnTo>
                  <a:lnTo>
                    <a:pt x="184526" y="1704339"/>
                  </a:lnTo>
                  <a:lnTo>
                    <a:pt x="184310" y="1698824"/>
                  </a:lnTo>
                  <a:lnTo>
                    <a:pt x="184090" y="1693308"/>
                  </a:lnTo>
                  <a:lnTo>
                    <a:pt x="183867" y="1687792"/>
                  </a:lnTo>
                  <a:lnTo>
                    <a:pt x="183639" y="1682277"/>
                  </a:lnTo>
                  <a:lnTo>
                    <a:pt x="183405" y="1676761"/>
                  </a:lnTo>
                  <a:lnTo>
                    <a:pt x="183161" y="1671245"/>
                  </a:lnTo>
                  <a:lnTo>
                    <a:pt x="182907" y="1665730"/>
                  </a:lnTo>
                  <a:lnTo>
                    <a:pt x="182640" y="1660214"/>
                  </a:lnTo>
                  <a:lnTo>
                    <a:pt x="182360" y="1654698"/>
                  </a:lnTo>
                  <a:lnTo>
                    <a:pt x="182063" y="1649183"/>
                  </a:lnTo>
                  <a:lnTo>
                    <a:pt x="181748" y="1643667"/>
                  </a:lnTo>
                  <a:lnTo>
                    <a:pt x="181412" y="1638151"/>
                  </a:lnTo>
                  <a:lnTo>
                    <a:pt x="181052" y="1632636"/>
                  </a:lnTo>
                  <a:lnTo>
                    <a:pt x="180664" y="1627120"/>
                  </a:lnTo>
                  <a:lnTo>
                    <a:pt x="180244" y="1621604"/>
                  </a:lnTo>
                  <a:lnTo>
                    <a:pt x="179792" y="1616089"/>
                  </a:lnTo>
                  <a:lnTo>
                    <a:pt x="179304" y="1610573"/>
                  </a:lnTo>
                  <a:lnTo>
                    <a:pt x="178777" y="1605057"/>
                  </a:lnTo>
                  <a:lnTo>
                    <a:pt x="178210" y="1599542"/>
                  </a:lnTo>
                  <a:lnTo>
                    <a:pt x="177599" y="1594026"/>
                  </a:lnTo>
                  <a:lnTo>
                    <a:pt x="176944" y="1588510"/>
                  </a:lnTo>
                  <a:lnTo>
                    <a:pt x="176237" y="1582995"/>
                  </a:lnTo>
                  <a:lnTo>
                    <a:pt x="175479" y="1577479"/>
                  </a:lnTo>
                  <a:lnTo>
                    <a:pt x="174674" y="1571963"/>
                  </a:lnTo>
                  <a:lnTo>
                    <a:pt x="173823" y="1566448"/>
                  </a:lnTo>
                  <a:lnTo>
                    <a:pt x="172929" y="1560932"/>
                  </a:lnTo>
                  <a:lnTo>
                    <a:pt x="171994" y="1555416"/>
                  </a:lnTo>
                  <a:lnTo>
                    <a:pt x="171023" y="1549901"/>
                  </a:lnTo>
                  <a:lnTo>
                    <a:pt x="170019" y="1544385"/>
                  </a:lnTo>
                  <a:lnTo>
                    <a:pt x="168987" y="1538869"/>
                  </a:lnTo>
                  <a:lnTo>
                    <a:pt x="167934" y="1533354"/>
                  </a:lnTo>
                  <a:lnTo>
                    <a:pt x="166866" y="1527838"/>
                  </a:lnTo>
                  <a:lnTo>
                    <a:pt x="165790" y="1522322"/>
                  </a:lnTo>
                  <a:lnTo>
                    <a:pt x="164709" y="1516807"/>
                  </a:lnTo>
                  <a:lnTo>
                    <a:pt x="163628" y="1511291"/>
                  </a:lnTo>
                  <a:lnTo>
                    <a:pt x="162549" y="1505775"/>
                  </a:lnTo>
                  <a:lnTo>
                    <a:pt x="161474" y="1500260"/>
                  </a:lnTo>
                  <a:lnTo>
                    <a:pt x="160406" y="1494744"/>
                  </a:lnTo>
                  <a:lnTo>
                    <a:pt x="159343" y="1489229"/>
                  </a:lnTo>
                  <a:lnTo>
                    <a:pt x="158285" y="1483713"/>
                  </a:lnTo>
                  <a:lnTo>
                    <a:pt x="157228" y="1478197"/>
                  </a:lnTo>
                  <a:lnTo>
                    <a:pt x="156170" y="1472682"/>
                  </a:lnTo>
                  <a:lnTo>
                    <a:pt x="155108" y="1467166"/>
                  </a:lnTo>
                  <a:lnTo>
                    <a:pt x="154039" y="1461650"/>
                  </a:lnTo>
                  <a:lnTo>
                    <a:pt x="152959" y="1456135"/>
                  </a:lnTo>
                  <a:lnTo>
                    <a:pt x="151866" y="1450619"/>
                  </a:lnTo>
                  <a:lnTo>
                    <a:pt x="150754" y="1445103"/>
                  </a:lnTo>
                  <a:lnTo>
                    <a:pt x="149624" y="1439588"/>
                  </a:lnTo>
                  <a:lnTo>
                    <a:pt x="148475" y="1434072"/>
                  </a:lnTo>
                  <a:lnTo>
                    <a:pt x="147306" y="1428556"/>
                  </a:lnTo>
                  <a:lnTo>
                    <a:pt x="146118" y="1423041"/>
                  </a:lnTo>
                  <a:lnTo>
                    <a:pt x="144910" y="1417525"/>
                  </a:lnTo>
                  <a:lnTo>
                    <a:pt x="143683" y="1412009"/>
                  </a:lnTo>
                  <a:lnTo>
                    <a:pt x="142436" y="1406494"/>
                  </a:lnTo>
                  <a:lnTo>
                    <a:pt x="141172" y="1400978"/>
                  </a:lnTo>
                  <a:lnTo>
                    <a:pt x="139890" y="1395462"/>
                  </a:lnTo>
                  <a:lnTo>
                    <a:pt x="138593" y="1389947"/>
                  </a:lnTo>
                  <a:lnTo>
                    <a:pt x="137278" y="1384431"/>
                  </a:lnTo>
                  <a:lnTo>
                    <a:pt x="135944" y="1378915"/>
                  </a:lnTo>
                  <a:lnTo>
                    <a:pt x="134590" y="1373400"/>
                  </a:lnTo>
                  <a:lnTo>
                    <a:pt x="133213" y="1367884"/>
                  </a:lnTo>
                  <a:lnTo>
                    <a:pt x="131806" y="1362368"/>
                  </a:lnTo>
                  <a:lnTo>
                    <a:pt x="130367" y="1356853"/>
                  </a:lnTo>
                  <a:lnTo>
                    <a:pt x="128892" y="1351337"/>
                  </a:lnTo>
                  <a:lnTo>
                    <a:pt x="127379" y="1345821"/>
                  </a:lnTo>
                  <a:lnTo>
                    <a:pt x="125824" y="1340306"/>
                  </a:lnTo>
                  <a:lnTo>
                    <a:pt x="124226" y="1334790"/>
                  </a:lnTo>
                  <a:lnTo>
                    <a:pt x="122583" y="1329274"/>
                  </a:lnTo>
                  <a:lnTo>
                    <a:pt x="120894" y="1323759"/>
                  </a:lnTo>
                  <a:lnTo>
                    <a:pt x="119159" y="1318243"/>
                  </a:lnTo>
                  <a:lnTo>
                    <a:pt x="117380" y="1312727"/>
                  </a:lnTo>
                  <a:lnTo>
                    <a:pt x="115567" y="1307212"/>
                  </a:lnTo>
                  <a:lnTo>
                    <a:pt x="113725" y="1301696"/>
                  </a:lnTo>
                  <a:lnTo>
                    <a:pt x="111861" y="1296180"/>
                  </a:lnTo>
                  <a:lnTo>
                    <a:pt x="109982" y="1290665"/>
                  </a:lnTo>
                  <a:lnTo>
                    <a:pt x="108096" y="1285149"/>
                  </a:lnTo>
                  <a:lnTo>
                    <a:pt x="106210" y="1279633"/>
                  </a:lnTo>
                  <a:lnTo>
                    <a:pt x="104332" y="1274118"/>
                  </a:lnTo>
                  <a:lnTo>
                    <a:pt x="102468" y="1268602"/>
                  </a:lnTo>
                  <a:lnTo>
                    <a:pt x="100621" y="1263086"/>
                  </a:lnTo>
                  <a:lnTo>
                    <a:pt x="98792" y="1257571"/>
                  </a:lnTo>
                  <a:lnTo>
                    <a:pt x="96982" y="1252055"/>
                  </a:lnTo>
                  <a:lnTo>
                    <a:pt x="95187" y="1246539"/>
                  </a:lnTo>
                  <a:lnTo>
                    <a:pt x="93404" y="1241024"/>
                  </a:lnTo>
                  <a:lnTo>
                    <a:pt x="91628" y="1235508"/>
                  </a:lnTo>
                  <a:lnTo>
                    <a:pt x="89851" y="1229992"/>
                  </a:lnTo>
                  <a:lnTo>
                    <a:pt x="88065" y="1224477"/>
                  </a:lnTo>
                  <a:lnTo>
                    <a:pt x="86263" y="1218961"/>
                  </a:lnTo>
                  <a:lnTo>
                    <a:pt x="84438" y="1213445"/>
                  </a:lnTo>
                  <a:lnTo>
                    <a:pt x="82583" y="1207930"/>
                  </a:lnTo>
                  <a:lnTo>
                    <a:pt x="80696" y="1202414"/>
                  </a:lnTo>
                  <a:lnTo>
                    <a:pt x="78771" y="1196898"/>
                  </a:lnTo>
                  <a:lnTo>
                    <a:pt x="76808" y="1191383"/>
                  </a:lnTo>
                  <a:lnTo>
                    <a:pt x="74802" y="1185867"/>
                  </a:lnTo>
                  <a:lnTo>
                    <a:pt x="72755" y="1180351"/>
                  </a:lnTo>
                  <a:lnTo>
                    <a:pt x="70672" y="1174836"/>
                  </a:lnTo>
                  <a:lnTo>
                    <a:pt x="68556" y="1169320"/>
                  </a:lnTo>
                  <a:lnTo>
                    <a:pt x="66411" y="1163804"/>
                  </a:lnTo>
                  <a:lnTo>
                    <a:pt x="64239" y="1158289"/>
                  </a:lnTo>
                  <a:lnTo>
                    <a:pt x="62044" y="1152773"/>
                  </a:lnTo>
                  <a:lnTo>
                    <a:pt x="59829" y="1147257"/>
                  </a:lnTo>
                  <a:lnTo>
                    <a:pt x="57594" y="1141742"/>
                  </a:lnTo>
                  <a:lnTo>
                    <a:pt x="55344" y="1136226"/>
                  </a:lnTo>
                  <a:lnTo>
                    <a:pt x="53080" y="1130710"/>
                  </a:lnTo>
                  <a:lnTo>
                    <a:pt x="50805" y="1125195"/>
                  </a:lnTo>
                  <a:lnTo>
                    <a:pt x="48519" y="1119679"/>
                  </a:lnTo>
                  <a:lnTo>
                    <a:pt x="46226" y="1114163"/>
                  </a:lnTo>
                  <a:lnTo>
                    <a:pt x="43927" y="1108648"/>
                  </a:lnTo>
                  <a:lnTo>
                    <a:pt x="41626" y="1103132"/>
                  </a:lnTo>
                  <a:lnTo>
                    <a:pt x="39326" y="1097616"/>
                  </a:lnTo>
                  <a:lnTo>
                    <a:pt x="37035" y="1092101"/>
                  </a:lnTo>
                  <a:lnTo>
                    <a:pt x="34759" y="1086585"/>
                  </a:lnTo>
                  <a:lnTo>
                    <a:pt x="32505" y="1081069"/>
                  </a:lnTo>
                  <a:lnTo>
                    <a:pt x="30280" y="1075554"/>
                  </a:lnTo>
                  <a:lnTo>
                    <a:pt x="28093" y="1070038"/>
                  </a:lnTo>
                  <a:lnTo>
                    <a:pt x="25952" y="1064522"/>
                  </a:lnTo>
                  <a:lnTo>
                    <a:pt x="23864" y="1059007"/>
                  </a:lnTo>
                  <a:lnTo>
                    <a:pt x="21845" y="1053491"/>
                  </a:lnTo>
                  <a:lnTo>
                    <a:pt x="19903" y="1047975"/>
                  </a:lnTo>
                  <a:lnTo>
                    <a:pt x="18040" y="1042460"/>
                  </a:lnTo>
                  <a:lnTo>
                    <a:pt x="16262" y="1036944"/>
                  </a:lnTo>
                  <a:lnTo>
                    <a:pt x="14572" y="1031428"/>
                  </a:lnTo>
                  <a:lnTo>
                    <a:pt x="12975" y="1025913"/>
                  </a:lnTo>
                  <a:lnTo>
                    <a:pt x="11474" y="1020397"/>
                  </a:lnTo>
                  <a:lnTo>
                    <a:pt x="10068" y="1014881"/>
                  </a:lnTo>
                  <a:lnTo>
                    <a:pt x="8767" y="1009366"/>
                  </a:lnTo>
                  <a:lnTo>
                    <a:pt x="7571" y="1003850"/>
                  </a:lnTo>
                  <a:lnTo>
                    <a:pt x="6468" y="998335"/>
                  </a:lnTo>
                  <a:lnTo>
                    <a:pt x="5458" y="992819"/>
                  </a:lnTo>
                  <a:lnTo>
                    <a:pt x="4537" y="987303"/>
                  </a:lnTo>
                  <a:lnTo>
                    <a:pt x="3703" y="981788"/>
                  </a:lnTo>
                  <a:lnTo>
                    <a:pt x="2953" y="976272"/>
                  </a:lnTo>
                  <a:lnTo>
                    <a:pt x="2285" y="970756"/>
                  </a:lnTo>
                  <a:lnTo>
                    <a:pt x="1703" y="965241"/>
                  </a:lnTo>
                  <a:lnTo>
                    <a:pt x="1208" y="959725"/>
                  </a:lnTo>
                  <a:lnTo>
                    <a:pt x="794" y="954209"/>
                  </a:lnTo>
                  <a:lnTo>
                    <a:pt x="463" y="948694"/>
                  </a:lnTo>
                  <a:lnTo>
                    <a:pt x="217" y="943178"/>
                  </a:lnTo>
                  <a:lnTo>
                    <a:pt x="61" y="937662"/>
                  </a:lnTo>
                  <a:lnTo>
                    <a:pt x="0" y="932147"/>
                  </a:lnTo>
                  <a:lnTo>
                    <a:pt x="37" y="926631"/>
                  </a:lnTo>
                  <a:lnTo>
                    <a:pt x="187" y="921115"/>
                  </a:lnTo>
                  <a:lnTo>
                    <a:pt x="455" y="915600"/>
                  </a:lnTo>
                  <a:lnTo>
                    <a:pt x="832" y="910084"/>
                  </a:lnTo>
                  <a:lnTo>
                    <a:pt x="1319" y="904568"/>
                  </a:lnTo>
                  <a:lnTo>
                    <a:pt x="1912" y="899053"/>
                  </a:lnTo>
                  <a:lnTo>
                    <a:pt x="2604" y="893537"/>
                  </a:lnTo>
                  <a:lnTo>
                    <a:pt x="3387" y="888021"/>
                  </a:lnTo>
                  <a:lnTo>
                    <a:pt x="4251" y="882506"/>
                  </a:lnTo>
                  <a:lnTo>
                    <a:pt x="5183" y="876990"/>
                  </a:lnTo>
                  <a:lnTo>
                    <a:pt x="6167" y="871474"/>
                  </a:lnTo>
                  <a:lnTo>
                    <a:pt x="7179" y="865959"/>
                  </a:lnTo>
                  <a:lnTo>
                    <a:pt x="8204" y="860443"/>
                  </a:lnTo>
                  <a:lnTo>
                    <a:pt x="9228" y="854927"/>
                  </a:lnTo>
                  <a:lnTo>
                    <a:pt x="10241" y="849412"/>
                  </a:lnTo>
                  <a:lnTo>
                    <a:pt x="11234" y="843896"/>
                  </a:lnTo>
                  <a:lnTo>
                    <a:pt x="12204" y="838380"/>
                  </a:lnTo>
                  <a:lnTo>
                    <a:pt x="13149" y="832865"/>
                  </a:lnTo>
                  <a:lnTo>
                    <a:pt x="14077" y="827349"/>
                  </a:lnTo>
                  <a:lnTo>
                    <a:pt x="15004" y="821833"/>
                  </a:lnTo>
                  <a:lnTo>
                    <a:pt x="15946" y="816318"/>
                  </a:lnTo>
                  <a:lnTo>
                    <a:pt x="16922" y="810802"/>
                  </a:lnTo>
                  <a:lnTo>
                    <a:pt x="17956" y="805286"/>
                  </a:lnTo>
                  <a:lnTo>
                    <a:pt x="19070" y="799771"/>
                  </a:lnTo>
                  <a:lnTo>
                    <a:pt x="20289" y="794255"/>
                  </a:lnTo>
                  <a:lnTo>
                    <a:pt x="21648" y="788739"/>
                  </a:lnTo>
                  <a:lnTo>
                    <a:pt x="23177" y="783224"/>
                  </a:lnTo>
                  <a:lnTo>
                    <a:pt x="24879" y="777708"/>
                  </a:lnTo>
                  <a:lnTo>
                    <a:pt x="26768" y="772192"/>
                  </a:lnTo>
                  <a:lnTo>
                    <a:pt x="28851" y="766677"/>
                  </a:lnTo>
                  <a:lnTo>
                    <a:pt x="31130" y="761161"/>
                  </a:lnTo>
                  <a:lnTo>
                    <a:pt x="33604" y="755645"/>
                  </a:lnTo>
                  <a:lnTo>
                    <a:pt x="36266" y="750130"/>
                  </a:lnTo>
                  <a:lnTo>
                    <a:pt x="39114" y="744614"/>
                  </a:lnTo>
                  <a:lnTo>
                    <a:pt x="42129" y="739098"/>
                  </a:lnTo>
                  <a:lnTo>
                    <a:pt x="45273" y="733583"/>
                  </a:lnTo>
                  <a:lnTo>
                    <a:pt x="48525" y="728067"/>
                  </a:lnTo>
                  <a:lnTo>
                    <a:pt x="51858" y="722551"/>
                  </a:lnTo>
                  <a:lnTo>
                    <a:pt x="55249" y="717036"/>
                  </a:lnTo>
                  <a:lnTo>
                    <a:pt x="58673" y="711520"/>
                  </a:lnTo>
                  <a:lnTo>
                    <a:pt x="62108" y="706004"/>
                  </a:lnTo>
                  <a:lnTo>
                    <a:pt x="65531" y="700489"/>
                  </a:lnTo>
                  <a:lnTo>
                    <a:pt x="68918" y="694973"/>
                  </a:lnTo>
                  <a:lnTo>
                    <a:pt x="72258" y="689457"/>
                  </a:lnTo>
                  <a:lnTo>
                    <a:pt x="75538" y="683942"/>
                  </a:lnTo>
                  <a:lnTo>
                    <a:pt x="78752" y="678426"/>
                  </a:lnTo>
                  <a:lnTo>
                    <a:pt x="81894" y="672910"/>
                  </a:lnTo>
                  <a:lnTo>
                    <a:pt x="84960" y="667395"/>
                  </a:lnTo>
                  <a:lnTo>
                    <a:pt x="87949" y="661879"/>
                  </a:lnTo>
                  <a:lnTo>
                    <a:pt x="90855" y="656363"/>
                  </a:lnTo>
                  <a:lnTo>
                    <a:pt x="93679" y="650848"/>
                  </a:lnTo>
                  <a:lnTo>
                    <a:pt x="96429" y="645332"/>
                  </a:lnTo>
                  <a:lnTo>
                    <a:pt x="99108" y="639816"/>
                  </a:lnTo>
                  <a:lnTo>
                    <a:pt x="101718" y="634301"/>
                  </a:lnTo>
                  <a:lnTo>
                    <a:pt x="104261" y="628785"/>
                  </a:lnTo>
                  <a:lnTo>
                    <a:pt x="106741" y="623269"/>
                  </a:lnTo>
                  <a:lnTo>
                    <a:pt x="109160" y="617754"/>
                  </a:lnTo>
                  <a:lnTo>
                    <a:pt x="111516" y="612238"/>
                  </a:lnTo>
                  <a:lnTo>
                    <a:pt x="113813" y="606722"/>
                  </a:lnTo>
                  <a:lnTo>
                    <a:pt x="116060" y="601207"/>
                  </a:lnTo>
                  <a:lnTo>
                    <a:pt x="118261" y="595691"/>
                  </a:lnTo>
                  <a:lnTo>
                    <a:pt x="120420" y="590175"/>
                  </a:lnTo>
                  <a:lnTo>
                    <a:pt x="122541" y="584660"/>
                  </a:lnTo>
                  <a:lnTo>
                    <a:pt x="124629" y="579144"/>
                  </a:lnTo>
                  <a:lnTo>
                    <a:pt x="126689" y="573628"/>
                  </a:lnTo>
                  <a:lnTo>
                    <a:pt x="128724" y="568113"/>
                  </a:lnTo>
                  <a:lnTo>
                    <a:pt x="130739" y="562597"/>
                  </a:lnTo>
                  <a:lnTo>
                    <a:pt x="132739" y="557081"/>
                  </a:lnTo>
                  <a:lnTo>
                    <a:pt x="134726" y="551566"/>
                  </a:lnTo>
                  <a:lnTo>
                    <a:pt x="136704" y="546050"/>
                  </a:lnTo>
                  <a:lnTo>
                    <a:pt x="138672" y="540534"/>
                  </a:lnTo>
                  <a:lnTo>
                    <a:pt x="140631" y="535019"/>
                  </a:lnTo>
                  <a:lnTo>
                    <a:pt x="142581" y="529503"/>
                  </a:lnTo>
                  <a:lnTo>
                    <a:pt x="144518" y="523987"/>
                  </a:lnTo>
                  <a:lnTo>
                    <a:pt x="146439" y="518472"/>
                  </a:lnTo>
                  <a:lnTo>
                    <a:pt x="148343" y="512956"/>
                  </a:lnTo>
                  <a:lnTo>
                    <a:pt x="150224" y="507440"/>
                  </a:lnTo>
                  <a:lnTo>
                    <a:pt x="152078" y="501925"/>
                  </a:lnTo>
                  <a:lnTo>
                    <a:pt x="153902" y="496409"/>
                  </a:lnTo>
                  <a:lnTo>
                    <a:pt x="155689" y="490894"/>
                  </a:lnTo>
                  <a:lnTo>
                    <a:pt x="157436" y="485378"/>
                  </a:lnTo>
                  <a:lnTo>
                    <a:pt x="159132" y="479862"/>
                  </a:lnTo>
                  <a:lnTo>
                    <a:pt x="160772" y="474347"/>
                  </a:lnTo>
                  <a:lnTo>
                    <a:pt x="162354" y="468831"/>
                  </a:lnTo>
                  <a:lnTo>
                    <a:pt x="163876" y="463315"/>
                  </a:lnTo>
                  <a:lnTo>
                    <a:pt x="165333" y="457800"/>
                  </a:lnTo>
                  <a:lnTo>
                    <a:pt x="166721" y="452284"/>
                  </a:lnTo>
                  <a:lnTo>
                    <a:pt x="168039" y="446768"/>
                  </a:lnTo>
                  <a:lnTo>
                    <a:pt x="169283" y="441253"/>
                  </a:lnTo>
                  <a:lnTo>
                    <a:pt x="170446" y="435737"/>
                  </a:lnTo>
                  <a:lnTo>
                    <a:pt x="171527" y="430221"/>
                  </a:lnTo>
                  <a:lnTo>
                    <a:pt x="172531" y="424706"/>
                  </a:lnTo>
                  <a:lnTo>
                    <a:pt x="173459" y="419190"/>
                  </a:lnTo>
                  <a:lnTo>
                    <a:pt x="174313" y="413674"/>
                  </a:lnTo>
                  <a:lnTo>
                    <a:pt x="175096" y="408159"/>
                  </a:lnTo>
                  <a:lnTo>
                    <a:pt x="175810" y="402643"/>
                  </a:lnTo>
                  <a:lnTo>
                    <a:pt x="176459" y="397127"/>
                  </a:lnTo>
                  <a:lnTo>
                    <a:pt x="177046" y="391612"/>
                  </a:lnTo>
                  <a:lnTo>
                    <a:pt x="177577" y="386096"/>
                  </a:lnTo>
                  <a:lnTo>
                    <a:pt x="178064" y="380580"/>
                  </a:lnTo>
                  <a:lnTo>
                    <a:pt x="178516" y="375065"/>
                  </a:lnTo>
                  <a:lnTo>
                    <a:pt x="178940" y="369549"/>
                  </a:lnTo>
                  <a:lnTo>
                    <a:pt x="179345" y="364033"/>
                  </a:lnTo>
                  <a:lnTo>
                    <a:pt x="179740" y="358518"/>
                  </a:lnTo>
                  <a:lnTo>
                    <a:pt x="180131" y="353002"/>
                  </a:lnTo>
                  <a:lnTo>
                    <a:pt x="180527" y="347486"/>
                  </a:lnTo>
                  <a:lnTo>
                    <a:pt x="180936" y="341971"/>
                  </a:lnTo>
                  <a:lnTo>
                    <a:pt x="181361" y="336455"/>
                  </a:lnTo>
                  <a:lnTo>
                    <a:pt x="181807" y="330939"/>
                  </a:lnTo>
                  <a:lnTo>
                    <a:pt x="182274" y="325424"/>
                  </a:lnTo>
                  <a:lnTo>
                    <a:pt x="182762" y="319908"/>
                  </a:lnTo>
                  <a:lnTo>
                    <a:pt x="183269" y="314392"/>
                  </a:lnTo>
                  <a:lnTo>
                    <a:pt x="183795" y="308877"/>
                  </a:lnTo>
                  <a:lnTo>
                    <a:pt x="184333" y="303361"/>
                  </a:lnTo>
                  <a:lnTo>
                    <a:pt x="184880" y="297845"/>
                  </a:lnTo>
                  <a:lnTo>
                    <a:pt x="185427" y="292330"/>
                  </a:lnTo>
                  <a:lnTo>
                    <a:pt x="185969" y="286814"/>
                  </a:lnTo>
                  <a:lnTo>
                    <a:pt x="186501" y="281298"/>
                  </a:lnTo>
                  <a:lnTo>
                    <a:pt x="187018" y="275783"/>
                  </a:lnTo>
                  <a:lnTo>
                    <a:pt x="187515" y="270267"/>
                  </a:lnTo>
                  <a:lnTo>
                    <a:pt x="187989" y="264751"/>
                  </a:lnTo>
                  <a:lnTo>
                    <a:pt x="188436" y="259236"/>
                  </a:lnTo>
                  <a:lnTo>
                    <a:pt x="188853" y="253720"/>
                  </a:lnTo>
                  <a:lnTo>
                    <a:pt x="189244" y="248204"/>
                  </a:lnTo>
                  <a:lnTo>
                    <a:pt x="189609" y="242689"/>
                  </a:lnTo>
                  <a:lnTo>
                    <a:pt x="189951" y="237173"/>
                  </a:lnTo>
                  <a:lnTo>
                    <a:pt x="190271" y="231657"/>
                  </a:lnTo>
                  <a:lnTo>
                    <a:pt x="190573" y="226142"/>
                  </a:lnTo>
                  <a:lnTo>
                    <a:pt x="190860" y="220626"/>
                  </a:lnTo>
                  <a:lnTo>
                    <a:pt x="191134" y="215110"/>
                  </a:lnTo>
                  <a:lnTo>
                    <a:pt x="191398" y="209595"/>
                  </a:lnTo>
                  <a:lnTo>
                    <a:pt x="191656" y="204079"/>
                  </a:lnTo>
                  <a:lnTo>
                    <a:pt x="191909" y="198563"/>
                  </a:lnTo>
                  <a:lnTo>
                    <a:pt x="192159" y="193048"/>
                  </a:lnTo>
                  <a:lnTo>
                    <a:pt x="192406" y="187532"/>
                  </a:lnTo>
                  <a:lnTo>
                    <a:pt x="192651" y="182016"/>
                  </a:lnTo>
                  <a:lnTo>
                    <a:pt x="192892" y="176501"/>
                  </a:lnTo>
                  <a:lnTo>
                    <a:pt x="193130" y="170985"/>
                  </a:lnTo>
                  <a:lnTo>
                    <a:pt x="193362" y="165469"/>
                  </a:lnTo>
                  <a:lnTo>
                    <a:pt x="193588" y="159954"/>
                  </a:lnTo>
                  <a:lnTo>
                    <a:pt x="193806" y="154438"/>
                  </a:lnTo>
                  <a:lnTo>
                    <a:pt x="194015" y="148922"/>
                  </a:lnTo>
                  <a:lnTo>
                    <a:pt x="194214" y="143407"/>
                  </a:lnTo>
                  <a:lnTo>
                    <a:pt x="194402" y="137891"/>
                  </a:lnTo>
                  <a:lnTo>
                    <a:pt x="194578" y="132375"/>
                  </a:lnTo>
                  <a:lnTo>
                    <a:pt x="194739" y="126860"/>
                  </a:lnTo>
                  <a:lnTo>
                    <a:pt x="194887" y="121344"/>
                  </a:lnTo>
                  <a:lnTo>
                    <a:pt x="195021" y="115828"/>
                  </a:lnTo>
                  <a:lnTo>
                    <a:pt x="195142" y="110313"/>
                  </a:lnTo>
                  <a:lnTo>
                    <a:pt x="195250" y="104797"/>
                  </a:lnTo>
                  <a:lnTo>
                    <a:pt x="195345" y="99281"/>
                  </a:lnTo>
                  <a:lnTo>
                    <a:pt x="195428" y="93766"/>
                  </a:lnTo>
                  <a:lnTo>
                    <a:pt x="195500" y="88250"/>
                  </a:lnTo>
                  <a:lnTo>
                    <a:pt x="195561" y="82734"/>
                  </a:lnTo>
                  <a:lnTo>
                    <a:pt x="195612" y="77219"/>
                  </a:lnTo>
                  <a:lnTo>
                    <a:pt x="195654" y="71703"/>
                  </a:lnTo>
                  <a:lnTo>
                    <a:pt x="195690" y="66187"/>
                  </a:lnTo>
                  <a:lnTo>
                    <a:pt x="195719" y="60672"/>
                  </a:lnTo>
                  <a:lnTo>
                    <a:pt x="195744" y="55156"/>
                  </a:lnTo>
                  <a:lnTo>
                    <a:pt x="195766" y="49640"/>
                  </a:lnTo>
                  <a:lnTo>
                    <a:pt x="195785" y="44125"/>
                  </a:lnTo>
                  <a:lnTo>
                    <a:pt x="195803" y="38609"/>
                  </a:lnTo>
                  <a:lnTo>
                    <a:pt x="195822" y="33093"/>
                  </a:lnTo>
                  <a:lnTo>
                    <a:pt x="195842" y="27578"/>
                  </a:lnTo>
                  <a:lnTo>
                    <a:pt x="195865" y="22062"/>
                  </a:lnTo>
                  <a:lnTo>
                    <a:pt x="195891" y="16546"/>
                  </a:lnTo>
                  <a:lnTo>
                    <a:pt x="195921" y="11031"/>
                  </a:lnTo>
                  <a:lnTo>
                    <a:pt x="195954" y="5515"/>
                  </a:lnTo>
                  <a:lnTo>
                    <a:pt x="195992" y="0"/>
                  </a:lnTo>
                  <a:lnTo>
                    <a:pt x="197661" y="0"/>
                  </a:lnTo>
                  <a:lnTo>
                    <a:pt x="197699" y="5515"/>
                  </a:lnTo>
                  <a:lnTo>
                    <a:pt x="197732" y="11031"/>
                  </a:lnTo>
                  <a:lnTo>
                    <a:pt x="197762" y="16546"/>
                  </a:lnTo>
                  <a:lnTo>
                    <a:pt x="197788" y="22062"/>
                  </a:lnTo>
                  <a:lnTo>
                    <a:pt x="197811" y="27578"/>
                  </a:lnTo>
                  <a:lnTo>
                    <a:pt x="197831" y="33093"/>
                  </a:lnTo>
                  <a:lnTo>
                    <a:pt x="197850" y="38609"/>
                  </a:lnTo>
                  <a:lnTo>
                    <a:pt x="197868" y="44125"/>
                  </a:lnTo>
                  <a:lnTo>
                    <a:pt x="197887" y="49640"/>
                  </a:lnTo>
                  <a:lnTo>
                    <a:pt x="197909" y="55156"/>
                  </a:lnTo>
                  <a:lnTo>
                    <a:pt x="197933" y="60672"/>
                  </a:lnTo>
                  <a:lnTo>
                    <a:pt x="197963" y="66187"/>
                  </a:lnTo>
                  <a:lnTo>
                    <a:pt x="197999" y="71703"/>
                  </a:lnTo>
                  <a:lnTo>
                    <a:pt x="198041" y="77219"/>
                  </a:lnTo>
                  <a:lnTo>
                    <a:pt x="198092" y="82734"/>
                  </a:lnTo>
                  <a:lnTo>
                    <a:pt x="198153" y="88250"/>
                  </a:lnTo>
                  <a:lnTo>
                    <a:pt x="198225" y="93766"/>
                  </a:lnTo>
                  <a:lnTo>
                    <a:pt x="198308" y="99281"/>
                  </a:lnTo>
                  <a:lnTo>
                    <a:pt x="198403" y="104797"/>
                  </a:lnTo>
                  <a:lnTo>
                    <a:pt x="198511" y="110313"/>
                  </a:lnTo>
                  <a:lnTo>
                    <a:pt x="198632" y="115828"/>
                  </a:lnTo>
                  <a:lnTo>
                    <a:pt x="198766" y="121344"/>
                  </a:lnTo>
                  <a:lnTo>
                    <a:pt x="198913" y="126860"/>
                  </a:lnTo>
                  <a:lnTo>
                    <a:pt x="199075" y="132375"/>
                  </a:lnTo>
                  <a:lnTo>
                    <a:pt x="199251" y="137891"/>
                  </a:lnTo>
                  <a:lnTo>
                    <a:pt x="199439" y="143407"/>
                  </a:lnTo>
                  <a:lnTo>
                    <a:pt x="199638" y="148922"/>
                  </a:lnTo>
                  <a:lnTo>
                    <a:pt x="199847" y="154438"/>
                  </a:lnTo>
                  <a:lnTo>
                    <a:pt x="200065" y="159954"/>
                  </a:lnTo>
                  <a:lnTo>
                    <a:pt x="200291" y="165469"/>
                  </a:lnTo>
                  <a:lnTo>
                    <a:pt x="200523" y="170985"/>
                  </a:lnTo>
                  <a:lnTo>
                    <a:pt x="200761" y="176501"/>
                  </a:lnTo>
                  <a:lnTo>
                    <a:pt x="201002" y="182016"/>
                  </a:lnTo>
                  <a:lnTo>
                    <a:pt x="201247" y="187532"/>
                  </a:lnTo>
                  <a:lnTo>
                    <a:pt x="201494" y="193048"/>
                  </a:lnTo>
                  <a:lnTo>
                    <a:pt x="201744" y="198563"/>
                  </a:lnTo>
                  <a:lnTo>
                    <a:pt x="201997" y="204079"/>
                  </a:lnTo>
                  <a:lnTo>
                    <a:pt x="202255" y="209595"/>
                  </a:lnTo>
                  <a:lnTo>
                    <a:pt x="202519" y="215110"/>
                  </a:lnTo>
                  <a:lnTo>
                    <a:pt x="202793" y="220626"/>
                  </a:lnTo>
                  <a:lnTo>
                    <a:pt x="203080" y="226142"/>
                  </a:lnTo>
                  <a:lnTo>
                    <a:pt x="203382" y="231657"/>
                  </a:lnTo>
                  <a:lnTo>
                    <a:pt x="203702" y="237173"/>
                  </a:lnTo>
                  <a:lnTo>
                    <a:pt x="204044" y="242689"/>
                  </a:lnTo>
                  <a:lnTo>
                    <a:pt x="204409" y="248204"/>
                  </a:lnTo>
                  <a:lnTo>
                    <a:pt x="204800" y="253720"/>
                  </a:lnTo>
                  <a:lnTo>
                    <a:pt x="205217" y="259236"/>
                  </a:lnTo>
                  <a:lnTo>
                    <a:pt x="205664" y="264751"/>
                  </a:lnTo>
                  <a:lnTo>
                    <a:pt x="206138" y="270267"/>
                  </a:lnTo>
                  <a:lnTo>
                    <a:pt x="206635" y="275783"/>
                  </a:lnTo>
                  <a:lnTo>
                    <a:pt x="207152" y="281298"/>
                  </a:lnTo>
                  <a:lnTo>
                    <a:pt x="207684" y="286814"/>
                  </a:lnTo>
                  <a:lnTo>
                    <a:pt x="208226" y="292330"/>
                  </a:lnTo>
                  <a:lnTo>
                    <a:pt x="208773" y="297845"/>
                  </a:lnTo>
                  <a:lnTo>
                    <a:pt x="209320" y="303361"/>
                  </a:lnTo>
                  <a:lnTo>
                    <a:pt x="209858" y="308877"/>
                  </a:lnTo>
                  <a:lnTo>
                    <a:pt x="210383" y="314392"/>
                  </a:lnTo>
                  <a:lnTo>
                    <a:pt x="210891" y="319908"/>
                  </a:lnTo>
                  <a:lnTo>
                    <a:pt x="211379" y="325424"/>
                  </a:lnTo>
                  <a:lnTo>
                    <a:pt x="211846" y="330939"/>
                  </a:lnTo>
                  <a:lnTo>
                    <a:pt x="212292" y="336455"/>
                  </a:lnTo>
                  <a:lnTo>
                    <a:pt x="212717" y="341971"/>
                  </a:lnTo>
                  <a:lnTo>
                    <a:pt x="213126" y="347486"/>
                  </a:lnTo>
                  <a:lnTo>
                    <a:pt x="213522" y="353002"/>
                  </a:lnTo>
                  <a:lnTo>
                    <a:pt x="213913" y="358518"/>
                  </a:lnTo>
                  <a:lnTo>
                    <a:pt x="214308" y="364033"/>
                  </a:lnTo>
                  <a:lnTo>
                    <a:pt x="214713" y="369549"/>
                  </a:lnTo>
                  <a:lnTo>
                    <a:pt x="215137" y="375065"/>
                  </a:lnTo>
                  <a:lnTo>
                    <a:pt x="215589" y="380580"/>
                  </a:lnTo>
                  <a:lnTo>
                    <a:pt x="216076" y="386096"/>
                  </a:lnTo>
                  <a:lnTo>
                    <a:pt x="216607" y="391612"/>
                  </a:lnTo>
                  <a:lnTo>
                    <a:pt x="217194" y="397127"/>
                  </a:lnTo>
                  <a:lnTo>
                    <a:pt x="217843" y="402643"/>
                  </a:lnTo>
                  <a:lnTo>
                    <a:pt x="218557" y="408159"/>
                  </a:lnTo>
                  <a:lnTo>
                    <a:pt x="219340" y="413674"/>
                  </a:lnTo>
                  <a:lnTo>
                    <a:pt x="220194" y="419190"/>
                  </a:lnTo>
                  <a:lnTo>
                    <a:pt x="221122" y="424706"/>
                  </a:lnTo>
                  <a:lnTo>
                    <a:pt x="222126" y="430221"/>
                  </a:lnTo>
                  <a:lnTo>
                    <a:pt x="223206" y="435737"/>
                  </a:lnTo>
                  <a:lnTo>
                    <a:pt x="224370" y="441253"/>
                  </a:lnTo>
                  <a:lnTo>
                    <a:pt x="225614" y="446768"/>
                  </a:lnTo>
                  <a:lnTo>
                    <a:pt x="226932" y="452284"/>
                  </a:lnTo>
                  <a:lnTo>
                    <a:pt x="228320" y="457800"/>
                  </a:lnTo>
                  <a:lnTo>
                    <a:pt x="229777" y="463315"/>
                  </a:lnTo>
                  <a:lnTo>
                    <a:pt x="231299" y="468831"/>
                  </a:lnTo>
                  <a:lnTo>
                    <a:pt x="232881" y="474347"/>
                  </a:lnTo>
                  <a:lnTo>
                    <a:pt x="234521" y="479862"/>
                  </a:lnTo>
                  <a:lnTo>
                    <a:pt x="236217" y="485378"/>
                  </a:lnTo>
                  <a:lnTo>
                    <a:pt x="237964" y="490894"/>
                  </a:lnTo>
                  <a:lnTo>
                    <a:pt x="239751" y="496409"/>
                  </a:lnTo>
                  <a:lnTo>
                    <a:pt x="241575" y="501925"/>
                  </a:lnTo>
                  <a:lnTo>
                    <a:pt x="243429" y="507440"/>
                  </a:lnTo>
                  <a:lnTo>
                    <a:pt x="245310" y="512956"/>
                  </a:lnTo>
                  <a:lnTo>
                    <a:pt x="247214" y="518472"/>
                  </a:lnTo>
                  <a:lnTo>
                    <a:pt x="249135" y="523987"/>
                  </a:lnTo>
                  <a:lnTo>
                    <a:pt x="251072" y="529503"/>
                  </a:lnTo>
                  <a:lnTo>
                    <a:pt x="253022" y="535019"/>
                  </a:lnTo>
                  <a:lnTo>
                    <a:pt x="254981" y="540534"/>
                  </a:lnTo>
                  <a:lnTo>
                    <a:pt x="256949" y="546050"/>
                  </a:lnTo>
                  <a:lnTo>
                    <a:pt x="258926" y="551566"/>
                  </a:lnTo>
                  <a:lnTo>
                    <a:pt x="260914" y="557081"/>
                  </a:lnTo>
                  <a:lnTo>
                    <a:pt x="262914" y="562597"/>
                  </a:lnTo>
                  <a:lnTo>
                    <a:pt x="264929" y="568113"/>
                  </a:lnTo>
                  <a:lnTo>
                    <a:pt x="266963" y="573628"/>
                  </a:lnTo>
                  <a:lnTo>
                    <a:pt x="269024" y="579144"/>
                  </a:lnTo>
                  <a:lnTo>
                    <a:pt x="271112" y="584660"/>
                  </a:lnTo>
                  <a:lnTo>
                    <a:pt x="273233" y="590175"/>
                  </a:lnTo>
                  <a:lnTo>
                    <a:pt x="275392" y="595691"/>
                  </a:lnTo>
                  <a:lnTo>
                    <a:pt x="277593" y="601207"/>
                  </a:lnTo>
                  <a:lnTo>
                    <a:pt x="279840" y="606722"/>
                  </a:lnTo>
                  <a:lnTo>
                    <a:pt x="282137" y="612238"/>
                  </a:lnTo>
                  <a:lnTo>
                    <a:pt x="284493" y="617754"/>
                  </a:lnTo>
                  <a:lnTo>
                    <a:pt x="286912" y="623269"/>
                  </a:lnTo>
                  <a:lnTo>
                    <a:pt x="289392" y="628785"/>
                  </a:lnTo>
                  <a:lnTo>
                    <a:pt x="291935" y="634301"/>
                  </a:lnTo>
                  <a:lnTo>
                    <a:pt x="294545" y="639816"/>
                  </a:lnTo>
                  <a:lnTo>
                    <a:pt x="297224" y="645332"/>
                  </a:lnTo>
                  <a:lnTo>
                    <a:pt x="299974" y="650848"/>
                  </a:lnTo>
                  <a:lnTo>
                    <a:pt x="302798" y="656363"/>
                  </a:lnTo>
                  <a:lnTo>
                    <a:pt x="305704" y="661879"/>
                  </a:lnTo>
                  <a:lnTo>
                    <a:pt x="308693" y="667395"/>
                  </a:lnTo>
                  <a:lnTo>
                    <a:pt x="311759" y="672910"/>
                  </a:lnTo>
                  <a:lnTo>
                    <a:pt x="314901" y="678426"/>
                  </a:lnTo>
                  <a:lnTo>
                    <a:pt x="318115" y="683942"/>
                  </a:lnTo>
                  <a:lnTo>
                    <a:pt x="321395" y="689457"/>
                  </a:lnTo>
                  <a:lnTo>
                    <a:pt x="324735" y="694973"/>
                  </a:lnTo>
                  <a:lnTo>
                    <a:pt x="328122" y="700489"/>
                  </a:lnTo>
                  <a:lnTo>
                    <a:pt x="331545" y="706004"/>
                  </a:lnTo>
                  <a:lnTo>
                    <a:pt x="334980" y="711520"/>
                  </a:lnTo>
                  <a:lnTo>
                    <a:pt x="338404" y="717036"/>
                  </a:lnTo>
                  <a:lnTo>
                    <a:pt x="341795" y="722551"/>
                  </a:lnTo>
                  <a:lnTo>
                    <a:pt x="345128" y="728067"/>
                  </a:lnTo>
                  <a:lnTo>
                    <a:pt x="348379" y="733583"/>
                  </a:lnTo>
                  <a:lnTo>
                    <a:pt x="351524" y="739098"/>
                  </a:lnTo>
                  <a:lnTo>
                    <a:pt x="354539" y="744614"/>
                  </a:lnTo>
                  <a:lnTo>
                    <a:pt x="357387" y="750130"/>
                  </a:lnTo>
                  <a:lnTo>
                    <a:pt x="360049" y="755645"/>
                  </a:lnTo>
                  <a:lnTo>
                    <a:pt x="362523" y="761161"/>
                  </a:lnTo>
                  <a:lnTo>
                    <a:pt x="364802" y="766677"/>
                  </a:lnTo>
                  <a:lnTo>
                    <a:pt x="366885" y="772192"/>
                  </a:lnTo>
                  <a:lnTo>
                    <a:pt x="368774" y="777708"/>
                  </a:lnTo>
                  <a:lnTo>
                    <a:pt x="370476" y="783224"/>
                  </a:lnTo>
                  <a:lnTo>
                    <a:pt x="372005" y="788739"/>
                  </a:lnTo>
                  <a:lnTo>
                    <a:pt x="373364" y="794255"/>
                  </a:lnTo>
                  <a:lnTo>
                    <a:pt x="374583" y="799771"/>
                  </a:lnTo>
                  <a:lnTo>
                    <a:pt x="375697" y="805286"/>
                  </a:lnTo>
                  <a:lnTo>
                    <a:pt x="376731" y="810802"/>
                  </a:lnTo>
                  <a:lnTo>
                    <a:pt x="377707" y="816318"/>
                  </a:lnTo>
                  <a:lnTo>
                    <a:pt x="378649" y="821833"/>
                  </a:lnTo>
                  <a:lnTo>
                    <a:pt x="379576" y="827349"/>
                  </a:lnTo>
                  <a:lnTo>
                    <a:pt x="380504" y="832865"/>
                  </a:lnTo>
                  <a:lnTo>
                    <a:pt x="381449" y="838380"/>
                  </a:lnTo>
                  <a:lnTo>
                    <a:pt x="382418" y="843896"/>
                  </a:lnTo>
                  <a:lnTo>
                    <a:pt x="383412" y="849412"/>
                  </a:lnTo>
                  <a:lnTo>
                    <a:pt x="384425" y="854927"/>
                  </a:lnTo>
                  <a:lnTo>
                    <a:pt x="385449" y="860443"/>
                  </a:lnTo>
                  <a:lnTo>
                    <a:pt x="386474" y="865959"/>
                  </a:lnTo>
                  <a:lnTo>
                    <a:pt x="387486" y="871474"/>
                  </a:lnTo>
                  <a:lnTo>
                    <a:pt x="388469" y="876990"/>
                  </a:lnTo>
                  <a:lnTo>
                    <a:pt x="389402" y="882506"/>
                  </a:lnTo>
                  <a:lnTo>
                    <a:pt x="390265" y="888021"/>
                  </a:lnTo>
                  <a:lnTo>
                    <a:pt x="391049" y="893537"/>
                  </a:lnTo>
                  <a:lnTo>
                    <a:pt x="391741" y="899053"/>
                  </a:lnTo>
                  <a:lnTo>
                    <a:pt x="392334" y="904568"/>
                  </a:lnTo>
                  <a:lnTo>
                    <a:pt x="392821" y="910084"/>
                  </a:lnTo>
                  <a:lnTo>
                    <a:pt x="393198" y="915600"/>
                  </a:lnTo>
                  <a:lnTo>
                    <a:pt x="393466" y="921115"/>
                  </a:lnTo>
                  <a:lnTo>
                    <a:pt x="393616" y="926631"/>
                  </a:lnTo>
                  <a:lnTo>
                    <a:pt x="393653" y="932147"/>
                  </a:lnTo>
                  <a:lnTo>
                    <a:pt x="393592" y="937662"/>
                  </a:lnTo>
                  <a:lnTo>
                    <a:pt x="393436" y="943178"/>
                  </a:lnTo>
                  <a:lnTo>
                    <a:pt x="393190" y="948694"/>
                  </a:lnTo>
                  <a:lnTo>
                    <a:pt x="392859" y="954209"/>
                  </a:lnTo>
                  <a:lnTo>
                    <a:pt x="392445" y="959725"/>
                  </a:lnTo>
                  <a:lnTo>
                    <a:pt x="391950" y="965241"/>
                  </a:lnTo>
                  <a:lnTo>
                    <a:pt x="391368" y="970756"/>
                  </a:lnTo>
                  <a:lnTo>
                    <a:pt x="390700" y="976272"/>
                  </a:lnTo>
                  <a:lnTo>
                    <a:pt x="389950" y="981788"/>
                  </a:lnTo>
                  <a:lnTo>
                    <a:pt x="389116" y="987303"/>
                  </a:lnTo>
                  <a:lnTo>
                    <a:pt x="388195" y="992819"/>
                  </a:lnTo>
                  <a:lnTo>
                    <a:pt x="387185" y="998335"/>
                  </a:lnTo>
                  <a:lnTo>
                    <a:pt x="386082" y="1003850"/>
                  </a:lnTo>
                  <a:lnTo>
                    <a:pt x="384886" y="1009366"/>
                  </a:lnTo>
                  <a:lnTo>
                    <a:pt x="383585" y="1014881"/>
                  </a:lnTo>
                  <a:lnTo>
                    <a:pt x="382179" y="1020397"/>
                  </a:lnTo>
                  <a:lnTo>
                    <a:pt x="380677" y="1025913"/>
                  </a:lnTo>
                  <a:lnTo>
                    <a:pt x="379081" y="1031428"/>
                  </a:lnTo>
                  <a:lnTo>
                    <a:pt x="377391" y="1036944"/>
                  </a:lnTo>
                  <a:lnTo>
                    <a:pt x="375613" y="1042460"/>
                  </a:lnTo>
                  <a:lnTo>
                    <a:pt x="373750" y="1047975"/>
                  </a:lnTo>
                  <a:lnTo>
                    <a:pt x="371808" y="1053491"/>
                  </a:lnTo>
                  <a:lnTo>
                    <a:pt x="369789" y="1059007"/>
                  </a:lnTo>
                  <a:lnTo>
                    <a:pt x="367701" y="1064522"/>
                  </a:lnTo>
                  <a:lnTo>
                    <a:pt x="365560" y="1070038"/>
                  </a:lnTo>
                  <a:lnTo>
                    <a:pt x="363373" y="1075554"/>
                  </a:lnTo>
                  <a:lnTo>
                    <a:pt x="361148" y="1081069"/>
                  </a:lnTo>
                  <a:lnTo>
                    <a:pt x="358894" y="1086585"/>
                  </a:lnTo>
                  <a:lnTo>
                    <a:pt x="356618" y="1092101"/>
                  </a:lnTo>
                  <a:lnTo>
                    <a:pt x="354327" y="1097616"/>
                  </a:lnTo>
                  <a:lnTo>
                    <a:pt x="352027" y="1103132"/>
                  </a:lnTo>
                  <a:lnTo>
                    <a:pt x="349726" y="1108648"/>
                  </a:lnTo>
                  <a:lnTo>
                    <a:pt x="347427" y="1114163"/>
                  </a:lnTo>
                  <a:lnTo>
                    <a:pt x="345134" y="1119679"/>
                  </a:lnTo>
                  <a:lnTo>
                    <a:pt x="342848" y="1125195"/>
                  </a:lnTo>
                  <a:lnTo>
                    <a:pt x="340573" y="1130710"/>
                  </a:lnTo>
                  <a:lnTo>
                    <a:pt x="338309" y="1136226"/>
                  </a:lnTo>
                  <a:lnTo>
                    <a:pt x="336058" y="1141742"/>
                  </a:lnTo>
                  <a:lnTo>
                    <a:pt x="333824" y="1147257"/>
                  </a:lnTo>
                  <a:lnTo>
                    <a:pt x="331609" y="1152773"/>
                  </a:lnTo>
                  <a:lnTo>
                    <a:pt x="329414" y="1158289"/>
                  </a:lnTo>
                  <a:lnTo>
                    <a:pt x="327242" y="1163804"/>
                  </a:lnTo>
                  <a:lnTo>
                    <a:pt x="325097" y="1169320"/>
                  </a:lnTo>
                  <a:lnTo>
                    <a:pt x="322981" y="1174836"/>
                  </a:lnTo>
                  <a:lnTo>
                    <a:pt x="320898" y="1180351"/>
                  </a:lnTo>
                  <a:lnTo>
                    <a:pt x="318851" y="1185867"/>
                  </a:lnTo>
                  <a:lnTo>
                    <a:pt x="316845" y="1191383"/>
                  </a:lnTo>
                  <a:lnTo>
                    <a:pt x="314882" y="1196898"/>
                  </a:lnTo>
                  <a:lnTo>
                    <a:pt x="312957" y="1202414"/>
                  </a:lnTo>
                  <a:lnTo>
                    <a:pt x="311070" y="1207930"/>
                  </a:lnTo>
                  <a:lnTo>
                    <a:pt x="309215" y="1213445"/>
                  </a:lnTo>
                  <a:lnTo>
                    <a:pt x="307390" y="1218961"/>
                  </a:lnTo>
                  <a:lnTo>
                    <a:pt x="305588" y="1224477"/>
                  </a:lnTo>
                  <a:lnTo>
                    <a:pt x="303802" y="1229992"/>
                  </a:lnTo>
                  <a:lnTo>
                    <a:pt x="302025" y="1235508"/>
                  </a:lnTo>
                  <a:lnTo>
                    <a:pt x="300249" y="1241024"/>
                  </a:lnTo>
                  <a:lnTo>
                    <a:pt x="298466" y="1246539"/>
                  </a:lnTo>
                  <a:lnTo>
                    <a:pt x="296671" y="1252055"/>
                  </a:lnTo>
                  <a:lnTo>
                    <a:pt x="294861" y="1257571"/>
                  </a:lnTo>
                  <a:lnTo>
                    <a:pt x="293032" y="1263086"/>
                  </a:lnTo>
                  <a:lnTo>
                    <a:pt x="291185" y="1268602"/>
                  </a:lnTo>
                  <a:lnTo>
                    <a:pt x="289321" y="1274118"/>
                  </a:lnTo>
                  <a:lnTo>
                    <a:pt x="287443" y="1279633"/>
                  </a:lnTo>
                  <a:lnTo>
                    <a:pt x="285557" y="1285149"/>
                  </a:lnTo>
                  <a:lnTo>
                    <a:pt x="283671" y="1290665"/>
                  </a:lnTo>
                  <a:lnTo>
                    <a:pt x="281792" y="1296180"/>
                  </a:lnTo>
                  <a:lnTo>
                    <a:pt x="279928" y="1301696"/>
                  </a:lnTo>
                  <a:lnTo>
                    <a:pt x="278086" y="1307212"/>
                  </a:lnTo>
                  <a:lnTo>
                    <a:pt x="276273" y="1312727"/>
                  </a:lnTo>
                  <a:lnTo>
                    <a:pt x="274494" y="1318243"/>
                  </a:lnTo>
                  <a:lnTo>
                    <a:pt x="272759" y="1323759"/>
                  </a:lnTo>
                  <a:lnTo>
                    <a:pt x="271070" y="1329274"/>
                  </a:lnTo>
                  <a:lnTo>
                    <a:pt x="269427" y="1334790"/>
                  </a:lnTo>
                  <a:lnTo>
                    <a:pt x="267829" y="1340306"/>
                  </a:lnTo>
                  <a:lnTo>
                    <a:pt x="266274" y="1345821"/>
                  </a:lnTo>
                  <a:lnTo>
                    <a:pt x="264761" y="1351337"/>
                  </a:lnTo>
                  <a:lnTo>
                    <a:pt x="263286" y="1356853"/>
                  </a:lnTo>
                  <a:lnTo>
                    <a:pt x="261846" y="1362368"/>
                  </a:lnTo>
                  <a:lnTo>
                    <a:pt x="260440" y="1367884"/>
                  </a:lnTo>
                  <a:lnTo>
                    <a:pt x="259063" y="1373400"/>
                  </a:lnTo>
                  <a:lnTo>
                    <a:pt x="257709" y="1378915"/>
                  </a:lnTo>
                  <a:lnTo>
                    <a:pt x="256375" y="1384431"/>
                  </a:lnTo>
                  <a:lnTo>
                    <a:pt x="255060" y="1389947"/>
                  </a:lnTo>
                  <a:lnTo>
                    <a:pt x="253763" y="1395462"/>
                  </a:lnTo>
                  <a:lnTo>
                    <a:pt x="252481" y="1400978"/>
                  </a:lnTo>
                  <a:lnTo>
                    <a:pt x="251217" y="1406494"/>
                  </a:lnTo>
                  <a:lnTo>
                    <a:pt x="249970" y="1412009"/>
                  </a:lnTo>
                  <a:lnTo>
                    <a:pt x="248743" y="1417525"/>
                  </a:lnTo>
                  <a:lnTo>
                    <a:pt x="247535" y="1423041"/>
                  </a:lnTo>
                  <a:lnTo>
                    <a:pt x="246346" y="1428556"/>
                  </a:lnTo>
                  <a:lnTo>
                    <a:pt x="245178" y="1434072"/>
                  </a:lnTo>
                  <a:lnTo>
                    <a:pt x="244029" y="1439588"/>
                  </a:lnTo>
                  <a:lnTo>
                    <a:pt x="242899" y="1445103"/>
                  </a:lnTo>
                  <a:lnTo>
                    <a:pt x="241787" y="1450619"/>
                  </a:lnTo>
                  <a:lnTo>
                    <a:pt x="240693" y="1456135"/>
                  </a:lnTo>
                  <a:lnTo>
                    <a:pt x="239614" y="1461650"/>
                  </a:lnTo>
                  <a:lnTo>
                    <a:pt x="238545" y="1467166"/>
                  </a:lnTo>
                  <a:lnTo>
                    <a:pt x="237483" y="1472682"/>
                  </a:lnTo>
                  <a:lnTo>
                    <a:pt x="236425" y="1478197"/>
                  </a:lnTo>
                  <a:lnTo>
                    <a:pt x="235368" y="1483713"/>
                  </a:lnTo>
                  <a:lnTo>
                    <a:pt x="234310" y="1489229"/>
                  </a:lnTo>
                  <a:lnTo>
                    <a:pt x="233247" y="1494744"/>
                  </a:lnTo>
                  <a:lnTo>
                    <a:pt x="232179" y="1500260"/>
                  </a:lnTo>
                  <a:lnTo>
                    <a:pt x="231104" y="1505775"/>
                  </a:lnTo>
                  <a:lnTo>
                    <a:pt x="230025" y="1511291"/>
                  </a:lnTo>
                  <a:lnTo>
                    <a:pt x="228944" y="1516807"/>
                  </a:lnTo>
                  <a:lnTo>
                    <a:pt x="227863" y="1522322"/>
                  </a:lnTo>
                  <a:lnTo>
                    <a:pt x="226787" y="1527838"/>
                  </a:lnTo>
                  <a:lnTo>
                    <a:pt x="225719" y="1533354"/>
                  </a:lnTo>
                  <a:lnTo>
                    <a:pt x="224666" y="1538869"/>
                  </a:lnTo>
                  <a:lnTo>
                    <a:pt x="223634" y="1544385"/>
                  </a:lnTo>
                  <a:lnTo>
                    <a:pt x="222630" y="1549901"/>
                  </a:lnTo>
                  <a:lnTo>
                    <a:pt x="221659" y="1555416"/>
                  </a:lnTo>
                  <a:lnTo>
                    <a:pt x="220724" y="1560932"/>
                  </a:lnTo>
                  <a:lnTo>
                    <a:pt x="219830" y="1566448"/>
                  </a:lnTo>
                  <a:lnTo>
                    <a:pt x="218979" y="1571963"/>
                  </a:lnTo>
                  <a:lnTo>
                    <a:pt x="218174" y="1577479"/>
                  </a:lnTo>
                  <a:lnTo>
                    <a:pt x="217416" y="1582995"/>
                  </a:lnTo>
                  <a:lnTo>
                    <a:pt x="216709" y="1588510"/>
                  </a:lnTo>
                  <a:lnTo>
                    <a:pt x="216053" y="1594026"/>
                  </a:lnTo>
                  <a:lnTo>
                    <a:pt x="215443" y="1599542"/>
                  </a:lnTo>
                  <a:lnTo>
                    <a:pt x="214876" y="1605057"/>
                  </a:lnTo>
                  <a:lnTo>
                    <a:pt x="214349" y="1610573"/>
                  </a:lnTo>
                  <a:lnTo>
                    <a:pt x="213861" y="1616089"/>
                  </a:lnTo>
                  <a:lnTo>
                    <a:pt x="213409" y="1621604"/>
                  </a:lnTo>
                  <a:lnTo>
                    <a:pt x="212989" y="1627120"/>
                  </a:lnTo>
                  <a:lnTo>
                    <a:pt x="212601" y="1632636"/>
                  </a:lnTo>
                  <a:lnTo>
                    <a:pt x="212241" y="1638151"/>
                  </a:lnTo>
                  <a:lnTo>
                    <a:pt x="211905" y="1643667"/>
                  </a:lnTo>
                  <a:lnTo>
                    <a:pt x="211590" y="1649183"/>
                  </a:lnTo>
                  <a:lnTo>
                    <a:pt x="211293" y="1654698"/>
                  </a:lnTo>
                  <a:lnTo>
                    <a:pt x="211012" y="1660214"/>
                  </a:lnTo>
                  <a:lnTo>
                    <a:pt x="210746" y="1665730"/>
                  </a:lnTo>
                  <a:lnTo>
                    <a:pt x="210492" y="1671245"/>
                  </a:lnTo>
                  <a:lnTo>
                    <a:pt x="210248" y="1676761"/>
                  </a:lnTo>
                  <a:lnTo>
                    <a:pt x="210014" y="1682277"/>
                  </a:lnTo>
                  <a:lnTo>
                    <a:pt x="209786" y="1687792"/>
                  </a:lnTo>
                  <a:lnTo>
                    <a:pt x="209562" y="1693308"/>
                  </a:lnTo>
                  <a:lnTo>
                    <a:pt x="209343" y="1698824"/>
                  </a:lnTo>
                  <a:lnTo>
                    <a:pt x="209127" y="1704339"/>
                  </a:lnTo>
                  <a:lnTo>
                    <a:pt x="208914" y="1709855"/>
                  </a:lnTo>
                  <a:lnTo>
                    <a:pt x="208702" y="1715371"/>
                  </a:lnTo>
                  <a:lnTo>
                    <a:pt x="208492" y="1720886"/>
                  </a:lnTo>
                  <a:lnTo>
                    <a:pt x="208283" y="1726402"/>
                  </a:lnTo>
                  <a:lnTo>
                    <a:pt x="208077" y="1731918"/>
                  </a:lnTo>
                  <a:lnTo>
                    <a:pt x="207873" y="1737433"/>
                  </a:lnTo>
                  <a:lnTo>
                    <a:pt x="207672" y="1742949"/>
                  </a:lnTo>
                  <a:lnTo>
                    <a:pt x="207474" y="1748465"/>
                  </a:lnTo>
                  <a:lnTo>
                    <a:pt x="207281" y="1753980"/>
                  </a:lnTo>
                  <a:lnTo>
                    <a:pt x="207092" y="1759496"/>
                  </a:lnTo>
                  <a:lnTo>
                    <a:pt x="206909" y="1765012"/>
                  </a:lnTo>
                  <a:lnTo>
                    <a:pt x="206732" y="1770527"/>
                  </a:lnTo>
                  <a:lnTo>
                    <a:pt x="206561" y="1776043"/>
                  </a:lnTo>
                  <a:lnTo>
                    <a:pt x="206397" y="1781559"/>
                  </a:lnTo>
                  <a:lnTo>
                    <a:pt x="206238" y="1787074"/>
                  </a:lnTo>
                  <a:lnTo>
                    <a:pt x="206086" y="1792590"/>
                  </a:lnTo>
                  <a:lnTo>
                    <a:pt x="205939" y="1798106"/>
                  </a:lnTo>
                  <a:lnTo>
                    <a:pt x="205797" y="1803621"/>
                  </a:lnTo>
                  <a:lnTo>
                    <a:pt x="205661" y="1809137"/>
                  </a:lnTo>
                  <a:lnTo>
                    <a:pt x="205530" y="1814653"/>
                  </a:lnTo>
                  <a:lnTo>
                    <a:pt x="205402" y="1820168"/>
                  </a:lnTo>
                  <a:lnTo>
                    <a:pt x="205279" y="1825684"/>
                  </a:lnTo>
                  <a:lnTo>
                    <a:pt x="205159" y="1831200"/>
                  </a:lnTo>
                  <a:lnTo>
                    <a:pt x="205042" y="1836715"/>
                  </a:lnTo>
                  <a:lnTo>
                    <a:pt x="204930" y="1842231"/>
                  </a:lnTo>
                  <a:lnTo>
                    <a:pt x="204822" y="1847747"/>
                  </a:lnTo>
                  <a:lnTo>
                    <a:pt x="204718" y="1853262"/>
                  </a:lnTo>
                  <a:lnTo>
                    <a:pt x="204621" y="1858778"/>
                  </a:lnTo>
                  <a:lnTo>
                    <a:pt x="204531" y="1864294"/>
                  </a:lnTo>
                  <a:lnTo>
                    <a:pt x="204447" y="1869809"/>
                  </a:lnTo>
                  <a:lnTo>
                    <a:pt x="204373" y="1875325"/>
                  </a:lnTo>
                  <a:lnTo>
                    <a:pt x="204307" y="1880841"/>
                  </a:lnTo>
                  <a:lnTo>
                    <a:pt x="204252" y="1886356"/>
                  </a:lnTo>
                  <a:lnTo>
                    <a:pt x="204208" y="1891872"/>
                  </a:lnTo>
                  <a:lnTo>
                    <a:pt x="204177" y="1897388"/>
                  </a:lnTo>
                  <a:lnTo>
                    <a:pt x="204158" y="1902903"/>
                  </a:lnTo>
                  <a:lnTo>
                    <a:pt x="204151" y="1908419"/>
                  </a:lnTo>
                  <a:lnTo>
                    <a:pt x="204156" y="1913935"/>
                  </a:lnTo>
                  <a:lnTo>
                    <a:pt x="204170" y="1919450"/>
                  </a:lnTo>
                  <a:lnTo>
                    <a:pt x="204193" y="1924966"/>
                  </a:lnTo>
                  <a:lnTo>
                    <a:pt x="204224" y="1930482"/>
                  </a:lnTo>
                  <a:lnTo>
                    <a:pt x="204259" y="1935997"/>
                  </a:lnTo>
                  <a:lnTo>
                    <a:pt x="204298" y="1941513"/>
                  </a:lnTo>
                  <a:lnTo>
                    <a:pt x="204337" y="1947029"/>
                  </a:lnTo>
                  <a:lnTo>
                    <a:pt x="204374" y="1952544"/>
                  </a:lnTo>
                  <a:lnTo>
                    <a:pt x="204406" y="1958060"/>
                  </a:lnTo>
                  <a:lnTo>
                    <a:pt x="204432" y="1963576"/>
                  </a:lnTo>
                  <a:lnTo>
                    <a:pt x="204450" y="1969091"/>
                  </a:lnTo>
                  <a:lnTo>
                    <a:pt x="204460" y="1974607"/>
                  </a:lnTo>
                  <a:lnTo>
                    <a:pt x="204461" y="1980123"/>
                  </a:lnTo>
                  <a:lnTo>
                    <a:pt x="204452" y="1985638"/>
                  </a:lnTo>
                  <a:lnTo>
                    <a:pt x="204434" y="1991154"/>
                  </a:lnTo>
                  <a:lnTo>
                    <a:pt x="204409" y="1996670"/>
                  </a:lnTo>
                  <a:lnTo>
                    <a:pt x="204379" y="2002185"/>
                  </a:lnTo>
                  <a:lnTo>
                    <a:pt x="204345" y="2007701"/>
                  </a:lnTo>
                  <a:lnTo>
                    <a:pt x="204309" y="2013216"/>
                  </a:lnTo>
                  <a:lnTo>
                    <a:pt x="204273" y="2018732"/>
                  </a:lnTo>
                  <a:lnTo>
                    <a:pt x="204238" y="2024248"/>
                  </a:lnTo>
                  <a:lnTo>
                    <a:pt x="204206" y="2029763"/>
                  </a:lnTo>
                  <a:lnTo>
                    <a:pt x="204176" y="2035279"/>
                  </a:lnTo>
                  <a:lnTo>
                    <a:pt x="204150" y="2040795"/>
                  </a:lnTo>
                  <a:lnTo>
                    <a:pt x="204125" y="2046310"/>
                  </a:lnTo>
                  <a:lnTo>
                    <a:pt x="204100" y="2051826"/>
                  </a:lnTo>
                  <a:lnTo>
                    <a:pt x="204075" y="2057342"/>
                  </a:lnTo>
                  <a:lnTo>
                    <a:pt x="204046" y="2062857"/>
                  </a:lnTo>
                  <a:lnTo>
                    <a:pt x="204012" y="2068373"/>
                  </a:lnTo>
                  <a:lnTo>
                    <a:pt x="203969" y="2073889"/>
                  </a:lnTo>
                  <a:lnTo>
                    <a:pt x="203916" y="2079404"/>
                  </a:lnTo>
                  <a:lnTo>
                    <a:pt x="203851" y="2084920"/>
                  </a:lnTo>
                  <a:lnTo>
                    <a:pt x="203772" y="2090436"/>
                  </a:lnTo>
                  <a:lnTo>
                    <a:pt x="203680" y="2095951"/>
                  </a:lnTo>
                  <a:lnTo>
                    <a:pt x="203574" y="2101467"/>
                  </a:lnTo>
                  <a:lnTo>
                    <a:pt x="203455" y="2106983"/>
                  </a:lnTo>
                  <a:lnTo>
                    <a:pt x="203323" y="2112498"/>
                  </a:lnTo>
                  <a:lnTo>
                    <a:pt x="203179" y="2118014"/>
                  </a:lnTo>
                  <a:lnTo>
                    <a:pt x="203025" y="2123530"/>
                  </a:lnTo>
                  <a:lnTo>
                    <a:pt x="202865" y="2129045"/>
                  </a:lnTo>
                  <a:lnTo>
                    <a:pt x="202700" y="2134561"/>
                  </a:lnTo>
                  <a:lnTo>
                    <a:pt x="202534" y="2140077"/>
                  </a:lnTo>
                  <a:lnTo>
                    <a:pt x="202367" y="2145592"/>
                  </a:lnTo>
                  <a:lnTo>
                    <a:pt x="202203" y="2151108"/>
                  </a:lnTo>
                  <a:lnTo>
                    <a:pt x="202042" y="2156624"/>
                  </a:lnTo>
                  <a:lnTo>
                    <a:pt x="201887" y="2162139"/>
                  </a:lnTo>
                  <a:lnTo>
                    <a:pt x="201739" y="2167655"/>
                  </a:lnTo>
                  <a:lnTo>
                    <a:pt x="201598" y="2173171"/>
                  </a:lnTo>
                  <a:lnTo>
                    <a:pt x="201466" y="2178686"/>
                  </a:lnTo>
                  <a:lnTo>
                    <a:pt x="201342" y="2184202"/>
                  </a:lnTo>
                  <a:lnTo>
                    <a:pt x="201228" y="2189718"/>
                  </a:lnTo>
                  <a:lnTo>
                    <a:pt x="201122" y="2195233"/>
                  </a:lnTo>
                  <a:lnTo>
                    <a:pt x="201026" y="2200749"/>
                  </a:lnTo>
                  <a:lnTo>
                    <a:pt x="200939" y="2206265"/>
                  </a:lnTo>
                  <a:lnTo>
                    <a:pt x="200863" y="2211780"/>
                  </a:lnTo>
                  <a:lnTo>
                    <a:pt x="200795" y="2217296"/>
                  </a:lnTo>
                  <a:lnTo>
                    <a:pt x="200735" y="2222812"/>
                  </a:lnTo>
                  <a:lnTo>
                    <a:pt x="200683" y="2228327"/>
                  </a:lnTo>
                  <a:lnTo>
                    <a:pt x="200639" y="2233843"/>
                  </a:lnTo>
                  <a:lnTo>
                    <a:pt x="200602" y="2239359"/>
                  </a:lnTo>
                  <a:lnTo>
                    <a:pt x="200570" y="2244874"/>
                  </a:lnTo>
                  <a:lnTo>
                    <a:pt x="200544" y="2250390"/>
                  </a:lnTo>
                  <a:lnTo>
                    <a:pt x="200522" y="2255906"/>
                  </a:lnTo>
                  <a:lnTo>
                    <a:pt x="200502" y="2261421"/>
                  </a:lnTo>
                  <a:lnTo>
                    <a:pt x="200483" y="2266937"/>
                  </a:lnTo>
                  <a:lnTo>
                    <a:pt x="200463" y="2272453"/>
                  </a:lnTo>
                  <a:lnTo>
                    <a:pt x="200441" y="2277968"/>
                  </a:lnTo>
                  <a:lnTo>
                    <a:pt x="200415" y="2283484"/>
                  </a:lnTo>
                  <a:lnTo>
                    <a:pt x="200385" y="2289000"/>
                  </a:lnTo>
                  <a:lnTo>
                    <a:pt x="200347" y="2294515"/>
                  </a:lnTo>
                  <a:lnTo>
                    <a:pt x="200300" y="2300031"/>
                  </a:lnTo>
                  <a:lnTo>
                    <a:pt x="200245" y="2305547"/>
                  </a:lnTo>
                  <a:lnTo>
                    <a:pt x="200180" y="2311062"/>
                  </a:lnTo>
                  <a:lnTo>
                    <a:pt x="200105" y="2316578"/>
                  </a:lnTo>
                  <a:lnTo>
                    <a:pt x="200020" y="2322094"/>
                  </a:lnTo>
                  <a:lnTo>
                    <a:pt x="199924" y="2327609"/>
                  </a:lnTo>
                  <a:lnTo>
                    <a:pt x="199820" y="2333125"/>
                  </a:lnTo>
                  <a:lnTo>
                    <a:pt x="199706" y="2338641"/>
                  </a:lnTo>
                  <a:lnTo>
                    <a:pt x="199585" y="2344156"/>
                  </a:lnTo>
                  <a:lnTo>
                    <a:pt x="199458" y="2349672"/>
                  </a:lnTo>
                  <a:lnTo>
                    <a:pt x="199327" y="2355188"/>
                  </a:lnTo>
                  <a:lnTo>
                    <a:pt x="199194" y="2360703"/>
                  </a:lnTo>
                  <a:lnTo>
                    <a:pt x="199061" y="2366219"/>
                  </a:lnTo>
                  <a:lnTo>
                    <a:pt x="198930" y="2371735"/>
                  </a:lnTo>
                  <a:lnTo>
                    <a:pt x="198802" y="2377250"/>
                  </a:lnTo>
                  <a:lnTo>
                    <a:pt x="198679" y="2382766"/>
                  </a:lnTo>
                  <a:lnTo>
                    <a:pt x="198564" y="2388282"/>
                  </a:lnTo>
                  <a:lnTo>
                    <a:pt x="198458" y="2393797"/>
                  </a:lnTo>
                  <a:lnTo>
                    <a:pt x="198361" y="2399313"/>
                  </a:lnTo>
                  <a:lnTo>
                    <a:pt x="198276" y="2404829"/>
                  </a:lnTo>
                  <a:lnTo>
                    <a:pt x="198201" y="2410344"/>
                  </a:lnTo>
                  <a:lnTo>
                    <a:pt x="198139" y="2415860"/>
                  </a:lnTo>
                  <a:lnTo>
                    <a:pt x="198089" y="2421376"/>
                  </a:lnTo>
                  <a:lnTo>
                    <a:pt x="198053" y="2426891"/>
                  </a:lnTo>
                  <a:lnTo>
                    <a:pt x="198031" y="2432407"/>
                  </a:lnTo>
                  <a:lnTo>
                    <a:pt x="198020" y="2437923"/>
                  </a:lnTo>
                  <a:lnTo>
                    <a:pt x="198022" y="2443438"/>
                  </a:lnTo>
                  <a:lnTo>
                    <a:pt x="198035" y="2448954"/>
                  </a:lnTo>
                  <a:lnTo>
                    <a:pt x="198058" y="2454470"/>
                  </a:lnTo>
                  <a:lnTo>
                    <a:pt x="198091" y="2459985"/>
                  </a:lnTo>
                  <a:lnTo>
                    <a:pt x="198132" y="2465501"/>
                  </a:lnTo>
                  <a:lnTo>
                    <a:pt x="198182" y="2471017"/>
                  </a:lnTo>
                  <a:lnTo>
                    <a:pt x="198237" y="2476532"/>
                  </a:lnTo>
                  <a:lnTo>
                    <a:pt x="198296" y="2482048"/>
                  </a:lnTo>
                  <a:lnTo>
                    <a:pt x="198358" y="2487564"/>
                  </a:lnTo>
                  <a:lnTo>
                    <a:pt x="198419" y="2493079"/>
                  </a:lnTo>
                  <a:lnTo>
                    <a:pt x="198480" y="2498595"/>
                  </a:lnTo>
                  <a:lnTo>
                    <a:pt x="198538" y="2504111"/>
                  </a:lnTo>
                  <a:lnTo>
                    <a:pt x="198592" y="2509626"/>
                  </a:lnTo>
                  <a:lnTo>
                    <a:pt x="198640" y="2515142"/>
                  </a:lnTo>
                  <a:lnTo>
                    <a:pt x="198681" y="2520657"/>
                  </a:lnTo>
                  <a:lnTo>
                    <a:pt x="198714" y="2526173"/>
                  </a:lnTo>
                  <a:lnTo>
                    <a:pt x="198739" y="2531689"/>
                  </a:lnTo>
                  <a:lnTo>
                    <a:pt x="198755" y="2537204"/>
                  </a:lnTo>
                  <a:lnTo>
                    <a:pt x="198764" y="2542720"/>
                  </a:lnTo>
                  <a:lnTo>
                    <a:pt x="198766" y="2548236"/>
                  </a:lnTo>
                  <a:lnTo>
                    <a:pt x="198761" y="2553751"/>
                  </a:lnTo>
                  <a:lnTo>
                    <a:pt x="198751" y="2559267"/>
                  </a:lnTo>
                  <a:lnTo>
                    <a:pt x="198737" y="2564783"/>
                  </a:lnTo>
                  <a:lnTo>
                    <a:pt x="198720" y="2570298"/>
                  </a:lnTo>
                  <a:lnTo>
                    <a:pt x="198703" y="2575814"/>
                  </a:lnTo>
                  <a:lnTo>
                    <a:pt x="198687" y="2581330"/>
                  </a:lnTo>
                  <a:lnTo>
                    <a:pt x="198673" y="2586845"/>
                  </a:lnTo>
                  <a:lnTo>
                    <a:pt x="198662" y="2592361"/>
                  </a:lnTo>
                  <a:lnTo>
                    <a:pt x="198654" y="2597877"/>
                  </a:lnTo>
                  <a:lnTo>
                    <a:pt x="198653" y="2603392"/>
                  </a:lnTo>
                  <a:lnTo>
                    <a:pt x="198656" y="2608908"/>
                  </a:lnTo>
                  <a:lnTo>
                    <a:pt x="198666" y="2614424"/>
                  </a:lnTo>
                  <a:lnTo>
                    <a:pt x="198680" y="2619939"/>
                  </a:lnTo>
                  <a:lnTo>
                    <a:pt x="198700" y="2625455"/>
                  </a:lnTo>
                  <a:lnTo>
                    <a:pt x="198724" y="2630971"/>
                  </a:lnTo>
                  <a:lnTo>
                    <a:pt x="198751" y="2636486"/>
                  </a:lnTo>
                  <a:lnTo>
                    <a:pt x="198783" y="2642002"/>
                  </a:lnTo>
                  <a:lnTo>
                    <a:pt x="198816" y="2647518"/>
                  </a:lnTo>
                  <a:lnTo>
                    <a:pt x="198852" y="2653033"/>
                  </a:lnTo>
                  <a:lnTo>
                    <a:pt x="198888" y="2658549"/>
                  </a:lnTo>
                  <a:lnTo>
                    <a:pt x="198925" y="2664065"/>
                  </a:lnTo>
                  <a:lnTo>
                    <a:pt x="198962" y="2669580"/>
                  </a:lnTo>
                  <a:lnTo>
                    <a:pt x="198997" y="2675096"/>
                  </a:lnTo>
                  <a:lnTo>
                    <a:pt x="199032" y="2680612"/>
                  </a:lnTo>
                  <a:lnTo>
                    <a:pt x="199064" y="2686127"/>
                  </a:lnTo>
                  <a:lnTo>
                    <a:pt x="199094" y="2691643"/>
                  </a:lnTo>
                  <a:lnTo>
                    <a:pt x="199120" y="2697159"/>
                  </a:lnTo>
                  <a:lnTo>
                    <a:pt x="199142" y="2702674"/>
                  </a:lnTo>
                  <a:lnTo>
                    <a:pt x="199161" y="2708190"/>
                  </a:lnTo>
                  <a:lnTo>
                    <a:pt x="199174" y="2713706"/>
                  </a:lnTo>
                  <a:lnTo>
                    <a:pt x="199181" y="2719221"/>
                  </a:lnTo>
                  <a:lnTo>
                    <a:pt x="199182" y="2724737"/>
                  </a:lnTo>
                  <a:lnTo>
                    <a:pt x="199175" y="2730253"/>
                  </a:lnTo>
                  <a:lnTo>
                    <a:pt x="199160" y="2735768"/>
                  </a:lnTo>
                  <a:lnTo>
                    <a:pt x="199135" y="2741284"/>
                  </a:lnTo>
                  <a:lnTo>
                    <a:pt x="199100" y="2746800"/>
                  </a:lnTo>
                  <a:lnTo>
                    <a:pt x="199056" y="2752315"/>
                  </a:lnTo>
                  <a:lnTo>
                    <a:pt x="199002" y="2757831"/>
                  </a:lnTo>
                  <a:lnTo>
                    <a:pt x="198938" y="2763347"/>
                  </a:lnTo>
                  <a:lnTo>
                    <a:pt x="198864" y="2768862"/>
                  </a:lnTo>
                  <a:lnTo>
                    <a:pt x="198782" y="2774378"/>
                  </a:lnTo>
                  <a:lnTo>
                    <a:pt x="198691" y="2779894"/>
                  </a:lnTo>
                  <a:lnTo>
                    <a:pt x="198593" y="2785409"/>
                  </a:lnTo>
                  <a:lnTo>
                    <a:pt x="198489" y="2790925"/>
                  </a:lnTo>
                  <a:lnTo>
                    <a:pt x="198381" y="2796441"/>
                  </a:lnTo>
                  <a:lnTo>
                    <a:pt x="198271" y="2801956"/>
                  </a:lnTo>
                  <a:lnTo>
                    <a:pt x="198159" y="2807472"/>
                  </a:lnTo>
                  <a:lnTo>
                    <a:pt x="198047" y="2812988"/>
                  </a:lnTo>
                  <a:lnTo>
                    <a:pt x="197937" y="2818503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5" name="pg37">
              <a:extLst>
                <a:ext uri="{FF2B5EF4-FFF2-40B4-BE49-F238E27FC236}">
                  <a16:creationId xmlns:a16="http://schemas.microsoft.com/office/drawing/2014/main" id="{C13259C0-7693-E7F4-80DD-9CEE3983B840}"/>
                </a:ext>
              </a:extLst>
            </p:cNvPr>
            <p:cNvSpPr/>
            <p:nvPr/>
          </p:nvSpPr>
          <p:spPr>
            <a:xfrm>
              <a:off x="8504833" y="3986775"/>
              <a:ext cx="395038" cy="2790072"/>
            </a:xfrm>
            <a:custGeom>
              <a:avLst/>
              <a:gdLst/>
              <a:ahLst/>
              <a:cxnLst/>
              <a:rect l="0" t="0" r="0" b="0"/>
              <a:pathLst>
                <a:path w="395038" h="2790072">
                  <a:moveTo>
                    <a:pt x="194888" y="2790072"/>
                  </a:moveTo>
                  <a:lnTo>
                    <a:pt x="194643" y="2784612"/>
                  </a:lnTo>
                  <a:lnTo>
                    <a:pt x="194401" y="2779152"/>
                  </a:lnTo>
                  <a:lnTo>
                    <a:pt x="194165" y="2773692"/>
                  </a:lnTo>
                  <a:lnTo>
                    <a:pt x="193940" y="2768232"/>
                  </a:lnTo>
                  <a:lnTo>
                    <a:pt x="193728" y="2762772"/>
                  </a:lnTo>
                  <a:lnTo>
                    <a:pt x="193535" y="2757312"/>
                  </a:lnTo>
                  <a:lnTo>
                    <a:pt x="193364" y="2751851"/>
                  </a:lnTo>
                  <a:lnTo>
                    <a:pt x="193220" y="2746391"/>
                  </a:lnTo>
                  <a:lnTo>
                    <a:pt x="193108" y="2740931"/>
                  </a:lnTo>
                  <a:lnTo>
                    <a:pt x="193027" y="2735471"/>
                  </a:lnTo>
                  <a:lnTo>
                    <a:pt x="192979" y="2730011"/>
                  </a:lnTo>
                  <a:lnTo>
                    <a:pt x="192965" y="2724551"/>
                  </a:lnTo>
                  <a:lnTo>
                    <a:pt x="192984" y="2719091"/>
                  </a:lnTo>
                  <a:lnTo>
                    <a:pt x="193035" y="2713631"/>
                  </a:lnTo>
                  <a:lnTo>
                    <a:pt x="193118" y="2708171"/>
                  </a:lnTo>
                  <a:lnTo>
                    <a:pt x="193233" y="2702711"/>
                  </a:lnTo>
                  <a:lnTo>
                    <a:pt x="193374" y="2697251"/>
                  </a:lnTo>
                  <a:lnTo>
                    <a:pt x="193535" y="2691791"/>
                  </a:lnTo>
                  <a:lnTo>
                    <a:pt x="193713" y="2686331"/>
                  </a:lnTo>
                  <a:lnTo>
                    <a:pt x="193903" y="2680871"/>
                  </a:lnTo>
                  <a:lnTo>
                    <a:pt x="194101" y="2675411"/>
                  </a:lnTo>
                  <a:lnTo>
                    <a:pt x="194301" y="2669951"/>
                  </a:lnTo>
                  <a:lnTo>
                    <a:pt x="194500" y="2664491"/>
                  </a:lnTo>
                  <a:lnTo>
                    <a:pt x="194692" y="2659031"/>
                  </a:lnTo>
                  <a:lnTo>
                    <a:pt x="194873" y="2653571"/>
                  </a:lnTo>
                  <a:lnTo>
                    <a:pt x="195041" y="2648111"/>
                  </a:lnTo>
                  <a:lnTo>
                    <a:pt x="195193" y="2642651"/>
                  </a:lnTo>
                  <a:lnTo>
                    <a:pt x="195327" y="2637191"/>
                  </a:lnTo>
                  <a:lnTo>
                    <a:pt x="195444" y="2631731"/>
                  </a:lnTo>
                  <a:lnTo>
                    <a:pt x="195542" y="2626271"/>
                  </a:lnTo>
                  <a:lnTo>
                    <a:pt x="195622" y="2620811"/>
                  </a:lnTo>
                  <a:lnTo>
                    <a:pt x="195682" y="2615351"/>
                  </a:lnTo>
                  <a:lnTo>
                    <a:pt x="195726" y="2609891"/>
                  </a:lnTo>
                  <a:lnTo>
                    <a:pt x="195755" y="2604431"/>
                  </a:lnTo>
                  <a:lnTo>
                    <a:pt x="195773" y="2598971"/>
                  </a:lnTo>
                  <a:lnTo>
                    <a:pt x="195780" y="2593511"/>
                  </a:lnTo>
                  <a:lnTo>
                    <a:pt x="195777" y="2588051"/>
                  </a:lnTo>
                  <a:lnTo>
                    <a:pt x="195767" y="2582591"/>
                  </a:lnTo>
                  <a:lnTo>
                    <a:pt x="195751" y="2577131"/>
                  </a:lnTo>
                  <a:lnTo>
                    <a:pt x="195730" y="2571671"/>
                  </a:lnTo>
                  <a:lnTo>
                    <a:pt x="195706" y="2566211"/>
                  </a:lnTo>
                  <a:lnTo>
                    <a:pt x="195679" y="2560751"/>
                  </a:lnTo>
                  <a:lnTo>
                    <a:pt x="195649" y="2555291"/>
                  </a:lnTo>
                  <a:lnTo>
                    <a:pt x="195618" y="2549831"/>
                  </a:lnTo>
                  <a:lnTo>
                    <a:pt x="195585" y="2544371"/>
                  </a:lnTo>
                  <a:lnTo>
                    <a:pt x="195550" y="2538911"/>
                  </a:lnTo>
                  <a:lnTo>
                    <a:pt x="195514" y="2533451"/>
                  </a:lnTo>
                  <a:lnTo>
                    <a:pt x="195477" y="2527991"/>
                  </a:lnTo>
                  <a:lnTo>
                    <a:pt x="195438" y="2522530"/>
                  </a:lnTo>
                  <a:lnTo>
                    <a:pt x="195400" y="2517070"/>
                  </a:lnTo>
                  <a:lnTo>
                    <a:pt x="195361" y="2511610"/>
                  </a:lnTo>
                  <a:lnTo>
                    <a:pt x="195323" y="2506150"/>
                  </a:lnTo>
                  <a:lnTo>
                    <a:pt x="195286" y="2500690"/>
                  </a:lnTo>
                  <a:lnTo>
                    <a:pt x="195251" y="2495230"/>
                  </a:lnTo>
                  <a:lnTo>
                    <a:pt x="195219" y="2489770"/>
                  </a:lnTo>
                  <a:lnTo>
                    <a:pt x="195191" y="2484310"/>
                  </a:lnTo>
                  <a:lnTo>
                    <a:pt x="195167" y="2478850"/>
                  </a:lnTo>
                  <a:lnTo>
                    <a:pt x="195148" y="2473390"/>
                  </a:lnTo>
                  <a:lnTo>
                    <a:pt x="195135" y="2467930"/>
                  </a:lnTo>
                  <a:lnTo>
                    <a:pt x="195128" y="2462470"/>
                  </a:lnTo>
                  <a:lnTo>
                    <a:pt x="195128" y="2457010"/>
                  </a:lnTo>
                  <a:lnTo>
                    <a:pt x="195134" y="2451550"/>
                  </a:lnTo>
                  <a:lnTo>
                    <a:pt x="195147" y="2446090"/>
                  </a:lnTo>
                  <a:lnTo>
                    <a:pt x="195167" y="2440630"/>
                  </a:lnTo>
                  <a:lnTo>
                    <a:pt x="195191" y="2435170"/>
                  </a:lnTo>
                  <a:lnTo>
                    <a:pt x="195221" y="2429710"/>
                  </a:lnTo>
                  <a:lnTo>
                    <a:pt x="195255" y="2424250"/>
                  </a:lnTo>
                  <a:lnTo>
                    <a:pt x="195291" y="2418790"/>
                  </a:lnTo>
                  <a:lnTo>
                    <a:pt x="195330" y="2413330"/>
                  </a:lnTo>
                  <a:lnTo>
                    <a:pt x="195369" y="2407870"/>
                  </a:lnTo>
                  <a:lnTo>
                    <a:pt x="195408" y="2402410"/>
                  </a:lnTo>
                  <a:lnTo>
                    <a:pt x="195445" y="2396950"/>
                  </a:lnTo>
                  <a:lnTo>
                    <a:pt x="195479" y="2391490"/>
                  </a:lnTo>
                  <a:lnTo>
                    <a:pt x="195510" y="2386030"/>
                  </a:lnTo>
                  <a:lnTo>
                    <a:pt x="195537" y="2380570"/>
                  </a:lnTo>
                  <a:lnTo>
                    <a:pt x="195558" y="2375110"/>
                  </a:lnTo>
                  <a:lnTo>
                    <a:pt x="195573" y="2369650"/>
                  </a:lnTo>
                  <a:lnTo>
                    <a:pt x="195582" y="2364190"/>
                  </a:lnTo>
                  <a:lnTo>
                    <a:pt x="195584" y="2358730"/>
                  </a:lnTo>
                  <a:lnTo>
                    <a:pt x="195579" y="2353270"/>
                  </a:lnTo>
                  <a:lnTo>
                    <a:pt x="195567" y="2347810"/>
                  </a:lnTo>
                  <a:lnTo>
                    <a:pt x="195549" y="2342350"/>
                  </a:lnTo>
                  <a:lnTo>
                    <a:pt x="195523" y="2336890"/>
                  </a:lnTo>
                  <a:lnTo>
                    <a:pt x="195490" y="2331430"/>
                  </a:lnTo>
                  <a:lnTo>
                    <a:pt x="195450" y="2325970"/>
                  </a:lnTo>
                  <a:lnTo>
                    <a:pt x="195401" y="2320510"/>
                  </a:lnTo>
                  <a:lnTo>
                    <a:pt x="195344" y="2315050"/>
                  </a:lnTo>
                  <a:lnTo>
                    <a:pt x="195279" y="2309590"/>
                  </a:lnTo>
                  <a:lnTo>
                    <a:pt x="195206" y="2304130"/>
                  </a:lnTo>
                  <a:lnTo>
                    <a:pt x="195126" y="2298670"/>
                  </a:lnTo>
                  <a:lnTo>
                    <a:pt x="195038" y="2293209"/>
                  </a:lnTo>
                  <a:lnTo>
                    <a:pt x="194944" y="2287749"/>
                  </a:lnTo>
                  <a:lnTo>
                    <a:pt x="194843" y="2282289"/>
                  </a:lnTo>
                  <a:lnTo>
                    <a:pt x="194737" y="2276829"/>
                  </a:lnTo>
                  <a:lnTo>
                    <a:pt x="194630" y="2271369"/>
                  </a:lnTo>
                  <a:lnTo>
                    <a:pt x="194521" y="2265909"/>
                  </a:lnTo>
                  <a:lnTo>
                    <a:pt x="194415" y="2260449"/>
                  </a:lnTo>
                  <a:lnTo>
                    <a:pt x="194313" y="2254989"/>
                  </a:lnTo>
                  <a:lnTo>
                    <a:pt x="194219" y="2249529"/>
                  </a:lnTo>
                  <a:lnTo>
                    <a:pt x="194135" y="2244069"/>
                  </a:lnTo>
                  <a:lnTo>
                    <a:pt x="194064" y="2238609"/>
                  </a:lnTo>
                  <a:lnTo>
                    <a:pt x="194011" y="2233149"/>
                  </a:lnTo>
                  <a:lnTo>
                    <a:pt x="193976" y="2227689"/>
                  </a:lnTo>
                  <a:lnTo>
                    <a:pt x="193960" y="2222229"/>
                  </a:lnTo>
                  <a:lnTo>
                    <a:pt x="193965" y="2216769"/>
                  </a:lnTo>
                  <a:lnTo>
                    <a:pt x="193990" y="2211309"/>
                  </a:lnTo>
                  <a:lnTo>
                    <a:pt x="194036" y="2205849"/>
                  </a:lnTo>
                  <a:lnTo>
                    <a:pt x="194100" y="2200389"/>
                  </a:lnTo>
                  <a:lnTo>
                    <a:pt x="194184" y="2194929"/>
                  </a:lnTo>
                  <a:lnTo>
                    <a:pt x="194284" y="2189469"/>
                  </a:lnTo>
                  <a:lnTo>
                    <a:pt x="194393" y="2184009"/>
                  </a:lnTo>
                  <a:lnTo>
                    <a:pt x="194511" y="2178549"/>
                  </a:lnTo>
                  <a:lnTo>
                    <a:pt x="194632" y="2173089"/>
                  </a:lnTo>
                  <a:lnTo>
                    <a:pt x="194754" y="2167629"/>
                  </a:lnTo>
                  <a:lnTo>
                    <a:pt x="194871" y="2162169"/>
                  </a:lnTo>
                  <a:lnTo>
                    <a:pt x="194982" y="2156709"/>
                  </a:lnTo>
                  <a:lnTo>
                    <a:pt x="195081" y="2151249"/>
                  </a:lnTo>
                  <a:lnTo>
                    <a:pt x="195165" y="2145789"/>
                  </a:lnTo>
                  <a:lnTo>
                    <a:pt x="195233" y="2140329"/>
                  </a:lnTo>
                  <a:lnTo>
                    <a:pt x="195283" y="2134869"/>
                  </a:lnTo>
                  <a:lnTo>
                    <a:pt x="195315" y="2129409"/>
                  </a:lnTo>
                  <a:lnTo>
                    <a:pt x="195328" y="2123949"/>
                  </a:lnTo>
                  <a:lnTo>
                    <a:pt x="195322" y="2118489"/>
                  </a:lnTo>
                  <a:lnTo>
                    <a:pt x="195296" y="2113029"/>
                  </a:lnTo>
                  <a:lnTo>
                    <a:pt x="195251" y="2107569"/>
                  </a:lnTo>
                  <a:lnTo>
                    <a:pt x="195191" y="2102109"/>
                  </a:lnTo>
                  <a:lnTo>
                    <a:pt x="195116" y="2096649"/>
                  </a:lnTo>
                  <a:lnTo>
                    <a:pt x="195030" y="2091189"/>
                  </a:lnTo>
                  <a:lnTo>
                    <a:pt x="194934" y="2085729"/>
                  </a:lnTo>
                  <a:lnTo>
                    <a:pt x="194830" y="2080269"/>
                  </a:lnTo>
                  <a:lnTo>
                    <a:pt x="194719" y="2074809"/>
                  </a:lnTo>
                  <a:lnTo>
                    <a:pt x="194605" y="2069349"/>
                  </a:lnTo>
                  <a:lnTo>
                    <a:pt x="194487" y="2063888"/>
                  </a:lnTo>
                  <a:lnTo>
                    <a:pt x="194369" y="2058428"/>
                  </a:lnTo>
                  <a:lnTo>
                    <a:pt x="194252" y="2052968"/>
                  </a:lnTo>
                  <a:lnTo>
                    <a:pt x="194135" y="2047508"/>
                  </a:lnTo>
                  <a:lnTo>
                    <a:pt x="194020" y="2042048"/>
                  </a:lnTo>
                  <a:lnTo>
                    <a:pt x="193907" y="2036588"/>
                  </a:lnTo>
                  <a:lnTo>
                    <a:pt x="193797" y="2031128"/>
                  </a:lnTo>
                  <a:lnTo>
                    <a:pt x="193688" y="2025668"/>
                  </a:lnTo>
                  <a:lnTo>
                    <a:pt x="193582" y="2020208"/>
                  </a:lnTo>
                  <a:lnTo>
                    <a:pt x="193477" y="2014748"/>
                  </a:lnTo>
                  <a:lnTo>
                    <a:pt x="193372" y="2009288"/>
                  </a:lnTo>
                  <a:lnTo>
                    <a:pt x="193267" y="2003828"/>
                  </a:lnTo>
                  <a:lnTo>
                    <a:pt x="193162" y="1998368"/>
                  </a:lnTo>
                  <a:lnTo>
                    <a:pt x="193056" y="1992908"/>
                  </a:lnTo>
                  <a:lnTo>
                    <a:pt x="192949" y="1987448"/>
                  </a:lnTo>
                  <a:lnTo>
                    <a:pt x="192840" y="1981988"/>
                  </a:lnTo>
                  <a:lnTo>
                    <a:pt x="192730" y="1976528"/>
                  </a:lnTo>
                  <a:lnTo>
                    <a:pt x="192620" y="1971068"/>
                  </a:lnTo>
                  <a:lnTo>
                    <a:pt x="192509" y="1965608"/>
                  </a:lnTo>
                  <a:lnTo>
                    <a:pt x="192400" y="1960148"/>
                  </a:lnTo>
                  <a:lnTo>
                    <a:pt x="192293" y="1954688"/>
                  </a:lnTo>
                  <a:lnTo>
                    <a:pt x="192190" y="1949228"/>
                  </a:lnTo>
                  <a:lnTo>
                    <a:pt x="192093" y="1943768"/>
                  </a:lnTo>
                  <a:lnTo>
                    <a:pt x="192005" y="1938308"/>
                  </a:lnTo>
                  <a:lnTo>
                    <a:pt x="191926" y="1932848"/>
                  </a:lnTo>
                  <a:lnTo>
                    <a:pt x="191858" y="1927388"/>
                  </a:lnTo>
                  <a:lnTo>
                    <a:pt x="191802" y="1921928"/>
                  </a:lnTo>
                  <a:lnTo>
                    <a:pt x="191757" y="1916468"/>
                  </a:lnTo>
                  <a:lnTo>
                    <a:pt x="191724" y="1911008"/>
                  </a:lnTo>
                  <a:lnTo>
                    <a:pt x="191702" y="1905548"/>
                  </a:lnTo>
                  <a:lnTo>
                    <a:pt x="191689" y="1900088"/>
                  </a:lnTo>
                  <a:lnTo>
                    <a:pt x="191683" y="1894628"/>
                  </a:lnTo>
                  <a:lnTo>
                    <a:pt x="191680" y="1889168"/>
                  </a:lnTo>
                  <a:lnTo>
                    <a:pt x="191674" y="1883708"/>
                  </a:lnTo>
                  <a:lnTo>
                    <a:pt x="191662" y="1878248"/>
                  </a:lnTo>
                  <a:lnTo>
                    <a:pt x="191639" y="1872788"/>
                  </a:lnTo>
                  <a:lnTo>
                    <a:pt x="191600" y="1867328"/>
                  </a:lnTo>
                  <a:lnTo>
                    <a:pt x="191541" y="1861868"/>
                  </a:lnTo>
                  <a:lnTo>
                    <a:pt x="191454" y="1856408"/>
                  </a:lnTo>
                  <a:lnTo>
                    <a:pt x="191335" y="1850948"/>
                  </a:lnTo>
                  <a:lnTo>
                    <a:pt x="191185" y="1845488"/>
                  </a:lnTo>
                  <a:lnTo>
                    <a:pt x="191000" y="1840028"/>
                  </a:lnTo>
                  <a:lnTo>
                    <a:pt x="190782" y="1834567"/>
                  </a:lnTo>
                  <a:lnTo>
                    <a:pt x="190531" y="1829107"/>
                  </a:lnTo>
                  <a:lnTo>
                    <a:pt x="190248" y="1823647"/>
                  </a:lnTo>
                  <a:lnTo>
                    <a:pt x="189937" y="1818187"/>
                  </a:lnTo>
                  <a:lnTo>
                    <a:pt x="189598" y="1812727"/>
                  </a:lnTo>
                  <a:lnTo>
                    <a:pt x="189243" y="1807267"/>
                  </a:lnTo>
                  <a:lnTo>
                    <a:pt x="188877" y="1801807"/>
                  </a:lnTo>
                  <a:lnTo>
                    <a:pt x="188507" y="1796347"/>
                  </a:lnTo>
                  <a:lnTo>
                    <a:pt x="188140" y="1790887"/>
                  </a:lnTo>
                  <a:lnTo>
                    <a:pt x="187781" y="1785427"/>
                  </a:lnTo>
                  <a:lnTo>
                    <a:pt x="187437" y="1779967"/>
                  </a:lnTo>
                  <a:lnTo>
                    <a:pt x="187114" y="1774507"/>
                  </a:lnTo>
                  <a:lnTo>
                    <a:pt x="186821" y="1769047"/>
                  </a:lnTo>
                  <a:lnTo>
                    <a:pt x="186559" y="1763587"/>
                  </a:lnTo>
                  <a:lnTo>
                    <a:pt x="186328" y="1758127"/>
                  </a:lnTo>
                  <a:lnTo>
                    <a:pt x="186131" y="1752667"/>
                  </a:lnTo>
                  <a:lnTo>
                    <a:pt x="185966" y="1747207"/>
                  </a:lnTo>
                  <a:lnTo>
                    <a:pt x="185831" y="1741747"/>
                  </a:lnTo>
                  <a:lnTo>
                    <a:pt x="185724" y="1736287"/>
                  </a:lnTo>
                  <a:lnTo>
                    <a:pt x="185642" y="1730827"/>
                  </a:lnTo>
                  <a:lnTo>
                    <a:pt x="185577" y="1725367"/>
                  </a:lnTo>
                  <a:lnTo>
                    <a:pt x="185522" y="1719907"/>
                  </a:lnTo>
                  <a:lnTo>
                    <a:pt x="185469" y="1714447"/>
                  </a:lnTo>
                  <a:lnTo>
                    <a:pt x="185412" y="1708987"/>
                  </a:lnTo>
                  <a:lnTo>
                    <a:pt x="185344" y="1703527"/>
                  </a:lnTo>
                  <a:lnTo>
                    <a:pt x="185259" y="1698067"/>
                  </a:lnTo>
                  <a:lnTo>
                    <a:pt x="185150" y="1692607"/>
                  </a:lnTo>
                  <a:lnTo>
                    <a:pt x="185009" y="1687147"/>
                  </a:lnTo>
                  <a:lnTo>
                    <a:pt x="184832" y="1681687"/>
                  </a:lnTo>
                  <a:lnTo>
                    <a:pt x="184621" y="1676227"/>
                  </a:lnTo>
                  <a:lnTo>
                    <a:pt x="184375" y="1670767"/>
                  </a:lnTo>
                  <a:lnTo>
                    <a:pt x="184094" y="1665307"/>
                  </a:lnTo>
                  <a:lnTo>
                    <a:pt x="183780" y="1659847"/>
                  </a:lnTo>
                  <a:lnTo>
                    <a:pt x="183437" y="1654387"/>
                  </a:lnTo>
                  <a:lnTo>
                    <a:pt x="183070" y="1648927"/>
                  </a:lnTo>
                  <a:lnTo>
                    <a:pt x="182681" y="1643467"/>
                  </a:lnTo>
                  <a:lnTo>
                    <a:pt x="182280" y="1638007"/>
                  </a:lnTo>
                  <a:lnTo>
                    <a:pt x="181873" y="1632547"/>
                  </a:lnTo>
                  <a:lnTo>
                    <a:pt x="181465" y="1627087"/>
                  </a:lnTo>
                  <a:lnTo>
                    <a:pt x="181062" y="1621627"/>
                  </a:lnTo>
                  <a:lnTo>
                    <a:pt x="180667" y="1616167"/>
                  </a:lnTo>
                  <a:lnTo>
                    <a:pt x="180283" y="1610707"/>
                  </a:lnTo>
                  <a:lnTo>
                    <a:pt x="179913" y="1605246"/>
                  </a:lnTo>
                  <a:lnTo>
                    <a:pt x="179559" y="1599786"/>
                  </a:lnTo>
                  <a:lnTo>
                    <a:pt x="179217" y="1594326"/>
                  </a:lnTo>
                  <a:lnTo>
                    <a:pt x="178886" y="1588866"/>
                  </a:lnTo>
                  <a:lnTo>
                    <a:pt x="178561" y="1583406"/>
                  </a:lnTo>
                  <a:lnTo>
                    <a:pt x="178238" y="1577946"/>
                  </a:lnTo>
                  <a:lnTo>
                    <a:pt x="177914" y="1572486"/>
                  </a:lnTo>
                  <a:lnTo>
                    <a:pt x="177582" y="1567026"/>
                  </a:lnTo>
                  <a:lnTo>
                    <a:pt x="177236" y="1561566"/>
                  </a:lnTo>
                  <a:lnTo>
                    <a:pt x="176870" y="1556106"/>
                  </a:lnTo>
                  <a:lnTo>
                    <a:pt x="176479" y="1550646"/>
                  </a:lnTo>
                  <a:lnTo>
                    <a:pt x="176062" y="1545186"/>
                  </a:lnTo>
                  <a:lnTo>
                    <a:pt x="175613" y="1539726"/>
                  </a:lnTo>
                  <a:lnTo>
                    <a:pt x="175131" y="1534266"/>
                  </a:lnTo>
                  <a:lnTo>
                    <a:pt x="174613" y="1528806"/>
                  </a:lnTo>
                  <a:lnTo>
                    <a:pt x="174060" y="1523346"/>
                  </a:lnTo>
                  <a:lnTo>
                    <a:pt x="173465" y="1517886"/>
                  </a:lnTo>
                  <a:lnTo>
                    <a:pt x="172832" y="1512426"/>
                  </a:lnTo>
                  <a:lnTo>
                    <a:pt x="172163" y="1506966"/>
                  </a:lnTo>
                  <a:lnTo>
                    <a:pt x="171460" y="1501506"/>
                  </a:lnTo>
                  <a:lnTo>
                    <a:pt x="170723" y="1496046"/>
                  </a:lnTo>
                  <a:lnTo>
                    <a:pt x="169953" y="1490586"/>
                  </a:lnTo>
                  <a:lnTo>
                    <a:pt x="169152" y="1485126"/>
                  </a:lnTo>
                  <a:lnTo>
                    <a:pt x="168321" y="1479666"/>
                  </a:lnTo>
                  <a:lnTo>
                    <a:pt x="167454" y="1474206"/>
                  </a:lnTo>
                  <a:lnTo>
                    <a:pt x="166557" y="1468746"/>
                  </a:lnTo>
                  <a:lnTo>
                    <a:pt x="165630" y="1463286"/>
                  </a:lnTo>
                  <a:lnTo>
                    <a:pt x="164671" y="1457826"/>
                  </a:lnTo>
                  <a:lnTo>
                    <a:pt x="163679" y="1452366"/>
                  </a:lnTo>
                  <a:lnTo>
                    <a:pt x="162653" y="1446906"/>
                  </a:lnTo>
                  <a:lnTo>
                    <a:pt x="161590" y="1441446"/>
                  </a:lnTo>
                  <a:lnTo>
                    <a:pt x="160484" y="1435986"/>
                  </a:lnTo>
                  <a:lnTo>
                    <a:pt x="159327" y="1430526"/>
                  </a:lnTo>
                  <a:lnTo>
                    <a:pt x="158122" y="1425066"/>
                  </a:lnTo>
                  <a:lnTo>
                    <a:pt x="156864" y="1419606"/>
                  </a:lnTo>
                  <a:lnTo>
                    <a:pt x="155549" y="1414146"/>
                  </a:lnTo>
                  <a:lnTo>
                    <a:pt x="154174" y="1408686"/>
                  </a:lnTo>
                  <a:lnTo>
                    <a:pt x="152737" y="1403226"/>
                  </a:lnTo>
                  <a:lnTo>
                    <a:pt x="151236" y="1397766"/>
                  </a:lnTo>
                  <a:lnTo>
                    <a:pt x="149662" y="1392306"/>
                  </a:lnTo>
                  <a:lnTo>
                    <a:pt x="148018" y="1386846"/>
                  </a:lnTo>
                  <a:lnTo>
                    <a:pt x="146311" y="1381386"/>
                  </a:lnTo>
                  <a:lnTo>
                    <a:pt x="144543" y="1375925"/>
                  </a:lnTo>
                  <a:lnTo>
                    <a:pt x="142720" y="1370465"/>
                  </a:lnTo>
                  <a:lnTo>
                    <a:pt x="140846" y="1365005"/>
                  </a:lnTo>
                  <a:lnTo>
                    <a:pt x="138929" y="1359545"/>
                  </a:lnTo>
                  <a:lnTo>
                    <a:pt x="136975" y="1354085"/>
                  </a:lnTo>
                  <a:lnTo>
                    <a:pt x="134989" y="1348625"/>
                  </a:lnTo>
                  <a:lnTo>
                    <a:pt x="132986" y="1343165"/>
                  </a:lnTo>
                  <a:lnTo>
                    <a:pt x="130975" y="1337705"/>
                  </a:lnTo>
                  <a:lnTo>
                    <a:pt x="128965" y="1332245"/>
                  </a:lnTo>
                  <a:lnTo>
                    <a:pt x="126962" y="1326785"/>
                  </a:lnTo>
                  <a:lnTo>
                    <a:pt x="124976" y="1321325"/>
                  </a:lnTo>
                  <a:lnTo>
                    <a:pt x="123013" y="1315865"/>
                  </a:lnTo>
                  <a:lnTo>
                    <a:pt x="121079" y="1310405"/>
                  </a:lnTo>
                  <a:lnTo>
                    <a:pt x="119186" y="1304945"/>
                  </a:lnTo>
                  <a:lnTo>
                    <a:pt x="117333" y="1299485"/>
                  </a:lnTo>
                  <a:lnTo>
                    <a:pt x="115521" y="1294025"/>
                  </a:lnTo>
                  <a:lnTo>
                    <a:pt x="113751" y="1288565"/>
                  </a:lnTo>
                  <a:lnTo>
                    <a:pt x="112022" y="1283105"/>
                  </a:lnTo>
                  <a:lnTo>
                    <a:pt x="110331" y="1277645"/>
                  </a:lnTo>
                  <a:lnTo>
                    <a:pt x="108675" y="1272185"/>
                  </a:lnTo>
                  <a:lnTo>
                    <a:pt x="107048" y="1266725"/>
                  </a:lnTo>
                  <a:lnTo>
                    <a:pt x="105444" y="1261265"/>
                  </a:lnTo>
                  <a:lnTo>
                    <a:pt x="103849" y="1255805"/>
                  </a:lnTo>
                  <a:lnTo>
                    <a:pt x="102255" y="1250345"/>
                  </a:lnTo>
                  <a:lnTo>
                    <a:pt x="100649" y="1244885"/>
                  </a:lnTo>
                  <a:lnTo>
                    <a:pt x="99022" y="1239425"/>
                  </a:lnTo>
                  <a:lnTo>
                    <a:pt x="97364" y="1233965"/>
                  </a:lnTo>
                  <a:lnTo>
                    <a:pt x="95663" y="1228505"/>
                  </a:lnTo>
                  <a:lnTo>
                    <a:pt x="93905" y="1223045"/>
                  </a:lnTo>
                  <a:lnTo>
                    <a:pt x="92079" y="1217585"/>
                  </a:lnTo>
                  <a:lnTo>
                    <a:pt x="90186" y="1212125"/>
                  </a:lnTo>
                  <a:lnTo>
                    <a:pt x="88220" y="1206665"/>
                  </a:lnTo>
                  <a:lnTo>
                    <a:pt x="86180" y="1201205"/>
                  </a:lnTo>
                  <a:lnTo>
                    <a:pt x="84067" y="1195745"/>
                  </a:lnTo>
                  <a:lnTo>
                    <a:pt x="81881" y="1190285"/>
                  </a:lnTo>
                  <a:lnTo>
                    <a:pt x="79628" y="1184825"/>
                  </a:lnTo>
                  <a:lnTo>
                    <a:pt x="77306" y="1179365"/>
                  </a:lnTo>
                  <a:lnTo>
                    <a:pt x="74930" y="1173905"/>
                  </a:lnTo>
                  <a:lnTo>
                    <a:pt x="72512" y="1168445"/>
                  </a:lnTo>
                  <a:lnTo>
                    <a:pt x="70060" y="1162985"/>
                  </a:lnTo>
                  <a:lnTo>
                    <a:pt x="67584" y="1157525"/>
                  </a:lnTo>
                  <a:lnTo>
                    <a:pt x="65093" y="1152065"/>
                  </a:lnTo>
                  <a:lnTo>
                    <a:pt x="62596" y="1146604"/>
                  </a:lnTo>
                  <a:lnTo>
                    <a:pt x="60100" y="1141144"/>
                  </a:lnTo>
                  <a:lnTo>
                    <a:pt x="57616" y="1135684"/>
                  </a:lnTo>
                  <a:lnTo>
                    <a:pt x="55148" y="1130224"/>
                  </a:lnTo>
                  <a:lnTo>
                    <a:pt x="52700" y="1124764"/>
                  </a:lnTo>
                  <a:lnTo>
                    <a:pt x="50277" y="1119304"/>
                  </a:lnTo>
                  <a:lnTo>
                    <a:pt x="47880" y="1113844"/>
                  </a:lnTo>
                  <a:lnTo>
                    <a:pt x="45511" y="1108384"/>
                  </a:lnTo>
                  <a:lnTo>
                    <a:pt x="43174" y="1102924"/>
                  </a:lnTo>
                  <a:lnTo>
                    <a:pt x="40870" y="1097464"/>
                  </a:lnTo>
                  <a:lnTo>
                    <a:pt x="38607" y="1092004"/>
                  </a:lnTo>
                  <a:lnTo>
                    <a:pt x="36382" y="1086544"/>
                  </a:lnTo>
                  <a:lnTo>
                    <a:pt x="34200" y="1081084"/>
                  </a:lnTo>
                  <a:lnTo>
                    <a:pt x="32064" y="1075624"/>
                  </a:lnTo>
                  <a:lnTo>
                    <a:pt x="29979" y="1070164"/>
                  </a:lnTo>
                  <a:lnTo>
                    <a:pt x="27951" y="1064704"/>
                  </a:lnTo>
                  <a:lnTo>
                    <a:pt x="25984" y="1059244"/>
                  </a:lnTo>
                  <a:lnTo>
                    <a:pt x="24089" y="1053784"/>
                  </a:lnTo>
                  <a:lnTo>
                    <a:pt x="22272" y="1048324"/>
                  </a:lnTo>
                  <a:lnTo>
                    <a:pt x="20530" y="1042864"/>
                  </a:lnTo>
                  <a:lnTo>
                    <a:pt x="18864" y="1037404"/>
                  </a:lnTo>
                  <a:lnTo>
                    <a:pt x="17275" y="1031944"/>
                  </a:lnTo>
                  <a:lnTo>
                    <a:pt x="15764" y="1026484"/>
                  </a:lnTo>
                  <a:lnTo>
                    <a:pt x="14327" y="1021024"/>
                  </a:lnTo>
                  <a:lnTo>
                    <a:pt x="12962" y="1015564"/>
                  </a:lnTo>
                  <a:lnTo>
                    <a:pt x="11674" y="1010104"/>
                  </a:lnTo>
                  <a:lnTo>
                    <a:pt x="10451" y="1004644"/>
                  </a:lnTo>
                  <a:lnTo>
                    <a:pt x="9287" y="999184"/>
                  </a:lnTo>
                  <a:lnTo>
                    <a:pt x="8178" y="993724"/>
                  </a:lnTo>
                  <a:lnTo>
                    <a:pt x="7123" y="988264"/>
                  </a:lnTo>
                  <a:lnTo>
                    <a:pt x="6120" y="982804"/>
                  </a:lnTo>
                  <a:lnTo>
                    <a:pt x="5169" y="977344"/>
                  </a:lnTo>
                  <a:lnTo>
                    <a:pt x="4274" y="971884"/>
                  </a:lnTo>
                  <a:lnTo>
                    <a:pt x="3449" y="966424"/>
                  </a:lnTo>
                  <a:lnTo>
                    <a:pt x="2692" y="960964"/>
                  </a:lnTo>
                  <a:lnTo>
                    <a:pt x="2010" y="955504"/>
                  </a:lnTo>
                  <a:lnTo>
                    <a:pt x="1412" y="950044"/>
                  </a:lnTo>
                  <a:lnTo>
                    <a:pt x="907" y="944584"/>
                  </a:lnTo>
                  <a:lnTo>
                    <a:pt x="503" y="939124"/>
                  </a:lnTo>
                  <a:lnTo>
                    <a:pt x="208" y="933664"/>
                  </a:lnTo>
                  <a:lnTo>
                    <a:pt x="35" y="928204"/>
                  </a:lnTo>
                  <a:lnTo>
                    <a:pt x="0" y="922744"/>
                  </a:lnTo>
                  <a:lnTo>
                    <a:pt x="87" y="917283"/>
                  </a:lnTo>
                  <a:lnTo>
                    <a:pt x="297" y="911823"/>
                  </a:lnTo>
                  <a:lnTo>
                    <a:pt x="626" y="906363"/>
                  </a:lnTo>
                  <a:lnTo>
                    <a:pt x="1068" y="900903"/>
                  </a:lnTo>
                  <a:lnTo>
                    <a:pt x="1614" y="895443"/>
                  </a:lnTo>
                  <a:lnTo>
                    <a:pt x="2253" y="889983"/>
                  </a:lnTo>
                  <a:lnTo>
                    <a:pt x="2979" y="884523"/>
                  </a:lnTo>
                  <a:lnTo>
                    <a:pt x="3775" y="879063"/>
                  </a:lnTo>
                  <a:lnTo>
                    <a:pt x="4618" y="873603"/>
                  </a:lnTo>
                  <a:lnTo>
                    <a:pt x="5496" y="868143"/>
                  </a:lnTo>
                  <a:lnTo>
                    <a:pt x="6396" y="862683"/>
                  </a:lnTo>
                  <a:lnTo>
                    <a:pt x="7306" y="857223"/>
                  </a:lnTo>
                  <a:lnTo>
                    <a:pt x="8217" y="851763"/>
                  </a:lnTo>
                  <a:lnTo>
                    <a:pt x="9121" y="846303"/>
                  </a:lnTo>
                  <a:lnTo>
                    <a:pt x="10011" y="840843"/>
                  </a:lnTo>
                  <a:lnTo>
                    <a:pt x="10887" y="835383"/>
                  </a:lnTo>
                  <a:lnTo>
                    <a:pt x="11753" y="829923"/>
                  </a:lnTo>
                  <a:lnTo>
                    <a:pt x="12615" y="824463"/>
                  </a:lnTo>
                  <a:lnTo>
                    <a:pt x="13480" y="819003"/>
                  </a:lnTo>
                  <a:lnTo>
                    <a:pt x="14359" y="813543"/>
                  </a:lnTo>
                  <a:lnTo>
                    <a:pt x="15267" y="808083"/>
                  </a:lnTo>
                  <a:lnTo>
                    <a:pt x="16218" y="802623"/>
                  </a:lnTo>
                  <a:lnTo>
                    <a:pt x="17244" y="797163"/>
                  </a:lnTo>
                  <a:lnTo>
                    <a:pt x="18356" y="791703"/>
                  </a:lnTo>
                  <a:lnTo>
                    <a:pt x="19572" y="786243"/>
                  </a:lnTo>
                  <a:lnTo>
                    <a:pt x="20910" y="780783"/>
                  </a:lnTo>
                  <a:lnTo>
                    <a:pt x="22386" y="775323"/>
                  </a:lnTo>
                  <a:lnTo>
                    <a:pt x="24015" y="769863"/>
                  </a:lnTo>
                  <a:lnTo>
                    <a:pt x="25810" y="764403"/>
                  </a:lnTo>
                  <a:lnTo>
                    <a:pt x="27790" y="758943"/>
                  </a:lnTo>
                  <a:lnTo>
                    <a:pt x="29976" y="753483"/>
                  </a:lnTo>
                  <a:lnTo>
                    <a:pt x="32346" y="748023"/>
                  </a:lnTo>
                  <a:lnTo>
                    <a:pt x="34899" y="742563"/>
                  </a:lnTo>
                  <a:lnTo>
                    <a:pt x="37625" y="737103"/>
                  </a:lnTo>
                  <a:lnTo>
                    <a:pt x="40516" y="731643"/>
                  </a:lnTo>
                  <a:lnTo>
                    <a:pt x="43556" y="726183"/>
                  </a:lnTo>
                  <a:lnTo>
                    <a:pt x="46728" y="720723"/>
                  </a:lnTo>
                  <a:lnTo>
                    <a:pt x="50019" y="715263"/>
                  </a:lnTo>
                  <a:lnTo>
                    <a:pt x="53398" y="709803"/>
                  </a:lnTo>
                  <a:lnTo>
                    <a:pt x="56830" y="704343"/>
                  </a:lnTo>
                  <a:lnTo>
                    <a:pt x="60288" y="698883"/>
                  </a:lnTo>
                  <a:lnTo>
                    <a:pt x="63747" y="693423"/>
                  </a:lnTo>
                  <a:lnTo>
                    <a:pt x="67181" y="687962"/>
                  </a:lnTo>
                  <a:lnTo>
                    <a:pt x="70565" y="682502"/>
                  </a:lnTo>
                  <a:lnTo>
                    <a:pt x="73878" y="677042"/>
                  </a:lnTo>
                  <a:lnTo>
                    <a:pt x="77084" y="671582"/>
                  </a:lnTo>
                  <a:lnTo>
                    <a:pt x="80173" y="666122"/>
                  </a:lnTo>
                  <a:lnTo>
                    <a:pt x="83139" y="660662"/>
                  </a:lnTo>
                  <a:lnTo>
                    <a:pt x="85974" y="655202"/>
                  </a:lnTo>
                  <a:lnTo>
                    <a:pt x="88677" y="649742"/>
                  </a:lnTo>
                  <a:lnTo>
                    <a:pt x="91249" y="644282"/>
                  </a:lnTo>
                  <a:lnTo>
                    <a:pt x="93693" y="638822"/>
                  </a:lnTo>
                  <a:lnTo>
                    <a:pt x="96019" y="633362"/>
                  </a:lnTo>
                  <a:lnTo>
                    <a:pt x="98222" y="627902"/>
                  </a:lnTo>
                  <a:lnTo>
                    <a:pt x="100337" y="622442"/>
                  </a:lnTo>
                  <a:lnTo>
                    <a:pt x="102379" y="616982"/>
                  </a:lnTo>
                  <a:lnTo>
                    <a:pt x="104365" y="611522"/>
                  </a:lnTo>
                  <a:lnTo>
                    <a:pt x="106309" y="606062"/>
                  </a:lnTo>
                  <a:lnTo>
                    <a:pt x="108225" y="600602"/>
                  </a:lnTo>
                  <a:lnTo>
                    <a:pt x="110128" y="595142"/>
                  </a:lnTo>
                  <a:lnTo>
                    <a:pt x="112028" y="589682"/>
                  </a:lnTo>
                  <a:lnTo>
                    <a:pt x="113938" y="584222"/>
                  </a:lnTo>
                  <a:lnTo>
                    <a:pt x="115863" y="578762"/>
                  </a:lnTo>
                  <a:lnTo>
                    <a:pt x="117807" y="573302"/>
                  </a:lnTo>
                  <a:lnTo>
                    <a:pt x="119772" y="567842"/>
                  </a:lnTo>
                  <a:lnTo>
                    <a:pt x="121756" y="562382"/>
                  </a:lnTo>
                  <a:lnTo>
                    <a:pt x="123759" y="556922"/>
                  </a:lnTo>
                  <a:lnTo>
                    <a:pt x="125777" y="551462"/>
                  </a:lnTo>
                  <a:lnTo>
                    <a:pt x="127806" y="546002"/>
                  </a:lnTo>
                  <a:lnTo>
                    <a:pt x="129841" y="540542"/>
                  </a:lnTo>
                  <a:lnTo>
                    <a:pt x="131874" y="535082"/>
                  </a:lnTo>
                  <a:lnTo>
                    <a:pt x="133902" y="529622"/>
                  </a:lnTo>
                  <a:lnTo>
                    <a:pt x="135917" y="524162"/>
                  </a:lnTo>
                  <a:lnTo>
                    <a:pt x="137917" y="518702"/>
                  </a:lnTo>
                  <a:lnTo>
                    <a:pt x="139896" y="513242"/>
                  </a:lnTo>
                  <a:lnTo>
                    <a:pt x="141850" y="507782"/>
                  </a:lnTo>
                  <a:lnTo>
                    <a:pt x="143770" y="502322"/>
                  </a:lnTo>
                  <a:lnTo>
                    <a:pt x="145654" y="496862"/>
                  </a:lnTo>
                  <a:lnTo>
                    <a:pt x="147500" y="491402"/>
                  </a:lnTo>
                  <a:lnTo>
                    <a:pt x="149305" y="485942"/>
                  </a:lnTo>
                  <a:lnTo>
                    <a:pt x="151065" y="480482"/>
                  </a:lnTo>
                  <a:lnTo>
                    <a:pt x="152778" y="475022"/>
                  </a:lnTo>
                  <a:lnTo>
                    <a:pt x="154439" y="469562"/>
                  </a:lnTo>
                  <a:lnTo>
                    <a:pt x="156047" y="464102"/>
                  </a:lnTo>
                  <a:lnTo>
                    <a:pt x="157589" y="458641"/>
                  </a:lnTo>
                  <a:lnTo>
                    <a:pt x="159071" y="453181"/>
                  </a:lnTo>
                  <a:lnTo>
                    <a:pt x="160493" y="447721"/>
                  </a:lnTo>
                  <a:lnTo>
                    <a:pt x="161852" y="442261"/>
                  </a:lnTo>
                  <a:lnTo>
                    <a:pt x="163149" y="436801"/>
                  </a:lnTo>
                  <a:lnTo>
                    <a:pt x="164384" y="431341"/>
                  </a:lnTo>
                  <a:lnTo>
                    <a:pt x="165557" y="425881"/>
                  </a:lnTo>
                  <a:lnTo>
                    <a:pt x="166666" y="420421"/>
                  </a:lnTo>
                  <a:lnTo>
                    <a:pt x="167711" y="414961"/>
                  </a:lnTo>
                  <a:lnTo>
                    <a:pt x="168700" y="409501"/>
                  </a:lnTo>
                  <a:lnTo>
                    <a:pt x="169638" y="404041"/>
                  </a:lnTo>
                  <a:lnTo>
                    <a:pt x="170528" y="398581"/>
                  </a:lnTo>
                  <a:lnTo>
                    <a:pt x="171374" y="393121"/>
                  </a:lnTo>
                  <a:lnTo>
                    <a:pt x="172180" y="387661"/>
                  </a:lnTo>
                  <a:lnTo>
                    <a:pt x="172950" y="382201"/>
                  </a:lnTo>
                  <a:lnTo>
                    <a:pt x="173687" y="376741"/>
                  </a:lnTo>
                  <a:lnTo>
                    <a:pt x="174394" y="371281"/>
                  </a:lnTo>
                  <a:lnTo>
                    <a:pt x="175078" y="365821"/>
                  </a:lnTo>
                  <a:lnTo>
                    <a:pt x="175742" y="360361"/>
                  </a:lnTo>
                  <a:lnTo>
                    <a:pt x="176390" y="354901"/>
                  </a:lnTo>
                  <a:lnTo>
                    <a:pt x="177023" y="349441"/>
                  </a:lnTo>
                  <a:lnTo>
                    <a:pt x="177643" y="343981"/>
                  </a:lnTo>
                  <a:lnTo>
                    <a:pt x="178252" y="338521"/>
                  </a:lnTo>
                  <a:lnTo>
                    <a:pt x="178851" y="333061"/>
                  </a:lnTo>
                  <a:lnTo>
                    <a:pt x="179443" y="327601"/>
                  </a:lnTo>
                  <a:lnTo>
                    <a:pt x="180028" y="322141"/>
                  </a:lnTo>
                  <a:lnTo>
                    <a:pt x="180608" y="316681"/>
                  </a:lnTo>
                  <a:lnTo>
                    <a:pt x="181183" y="311221"/>
                  </a:lnTo>
                  <a:lnTo>
                    <a:pt x="181756" y="305761"/>
                  </a:lnTo>
                  <a:lnTo>
                    <a:pt x="182325" y="300301"/>
                  </a:lnTo>
                  <a:lnTo>
                    <a:pt x="182893" y="294841"/>
                  </a:lnTo>
                  <a:lnTo>
                    <a:pt x="183459" y="289381"/>
                  </a:lnTo>
                  <a:lnTo>
                    <a:pt x="184024" y="283921"/>
                  </a:lnTo>
                  <a:lnTo>
                    <a:pt x="184590" y="278461"/>
                  </a:lnTo>
                  <a:lnTo>
                    <a:pt x="185154" y="273001"/>
                  </a:lnTo>
                  <a:lnTo>
                    <a:pt x="185718" y="267541"/>
                  </a:lnTo>
                  <a:lnTo>
                    <a:pt x="186279" y="262081"/>
                  </a:lnTo>
                  <a:lnTo>
                    <a:pt x="186838" y="256621"/>
                  </a:lnTo>
                  <a:lnTo>
                    <a:pt x="187392" y="251161"/>
                  </a:lnTo>
                  <a:lnTo>
                    <a:pt x="187938" y="245701"/>
                  </a:lnTo>
                  <a:lnTo>
                    <a:pt x="188475" y="240241"/>
                  </a:lnTo>
                  <a:lnTo>
                    <a:pt x="189000" y="234781"/>
                  </a:lnTo>
                  <a:lnTo>
                    <a:pt x="189510" y="229320"/>
                  </a:lnTo>
                  <a:lnTo>
                    <a:pt x="190004" y="223860"/>
                  </a:lnTo>
                  <a:lnTo>
                    <a:pt x="190479" y="218400"/>
                  </a:lnTo>
                  <a:lnTo>
                    <a:pt x="190931" y="212940"/>
                  </a:lnTo>
                  <a:lnTo>
                    <a:pt x="191357" y="207480"/>
                  </a:lnTo>
                  <a:lnTo>
                    <a:pt x="191755" y="202020"/>
                  </a:lnTo>
                  <a:lnTo>
                    <a:pt x="192126" y="196560"/>
                  </a:lnTo>
                  <a:lnTo>
                    <a:pt x="192468" y="191100"/>
                  </a:lnTo>
                  <a:lnTo>
                    <a:pt x="192783" y="185640"/>
                  </a:lnTo>
                  <a:lnTo>
                    <a:pt x="193070" y="180180"/>
                  </a:lnTo>
                  <a:lnTo>
                    <a:pt x="193330" y="174720"/>
                  </a:lnTo>
                  <a:lnTo>
                    <a:pt x="193566" y="169260"/>
                  </a:lnTo>
                  <a:lnTo>
                    <a:pt x="193776" y="163800"/>
                  </a:lnTo>
                  <a:lnTo>
                    <a:pt x="193965" y="158340"/>
                  </a:lnTo>
                  <a:lnTo>
                    <a:pt x="194137" y="152880"/>
                  </a:lnTo>
                  <a:lnTo>
                    <a:pt x="194295" y="147420"/>
                  </a:lnTo>
                  <a:lnTo>
                    <a:pt x="194441" y="141960"/>
                  </a:lnTo>
                  <a:lnTo>
                    <a:pt x="194577" y="136500"/>
                  </a:lnTo>
                  <a:lnTo>
                    <a:pt x="194707" y="131040"/>
                  </a:lnTo>
                  <a:lnTo>
                    <a:pt x="194832" y="125580"/>
                  </a:lnTo>
                  <a:lnTo>
                    <a:pt x="194953" y="120120"/>
                  </a:lnTo>
                  <a:lnTo>
                    <a:pt x="195073" y="114660"/>
                  </a:lnTo>
                  <a:lnTo>
                    <a:pt x="195191" y="109200"/>
                  </a:lnTo>
                  <a:lnTo>
                    <a:pt x="195307" y="103740"/>
                  </a:lnTo>
                  <a:lnTo>
                    <a:pt x="195422" y="98280"/>
                  </a:lnTo>
                  <a:lnTo>
                    <a:pt x="195535" y="92820"/>
                  </a:lnTo>
                  <a:lnTo>
                    <a:pt x="195645" y="87360"/>
                  </a:lnTo>
                  <a:lnTo>
                    <a:pt x="195751" y="81900"/>
                  </a:lnTo>
                  <a:lnTo>
                    <a:pt x="195851" y="76440"/>
                  </a:lnTo>
                  <a:lnTo>
                    <a:pt x="195945" y="70980"/>
                  </a:lnTo>
                  <a:lnTo>
                    <a:pt x="196033" y="65520"/>
                  </a:lnTo>
                  <a:lnTo>
                    <a:pt x="196113" y="60060"/>
                  </a:lnTo>
                  <a:lnTo>
                    <a:pt x="196187" y="54600"/>
                  </a:lnTo>
                  <a:lnTo>
                    <a:pt x="196253" y="49140"/>
                  </a:lnTo>
                  <a:lnTo>
                    <a:pt x="196313" y="43680"/>
                  </a:lnTo>
                  <a:lnTo>
                    <a:pt x="196366" y="38220"/>
                  </a:lnTo>
                  <a:lnTo>
                    <a:pt x="196414" y="32760"/>
                  </a:lnTo>
                  <a:lnTo>
                    <a:pt x="196458" y="27300"/>
                  </a:lnTo>
                  <a:lnTo>
                    <a:pt x="196500" y="21840"/>
                  </a:lnTo>
                  <a:lnTo>
                    <a:pt x="196540" y="16380"/>
                  </a:lnTo>
                  <a:lnTo>
                    <a:pt x="196580" y="10920"/>
                  </a:lnTo>
                  <a:lnTo>
                    <a:pt x="196620" y="5460"/>
                  </a:lnTo>
                  <a:lnTo>
                    <a:pt x="196662" y="0"/>
                  </a:lnTo>
                  <a:lnTo>
                    <a:pt x="198376" y="0"/>
                  </a:lnTo>
                  <a:lnTo>
                    <a:pt x="198417" y="5460"/>
                  </a:lnTo>
                  <a:lnTo>
                    <a:pt x="198457" y="10920"/>
                  </a:lnTo>
                  <a:lnTo>
                    <a:pt x="198497" y="16380"/>
                  </a:lnTo>
                  <a:lnTo>
                    <a:pt x="198537" y="21840"/>
                  </a:lnTo>
                  <a:lnTo>
                    <a:pt x="198579" y="27300"/>
                  </a:lnTo>
                  <a:lnTo>
                    <a:pt x="198623" y="32760"/>
                  </a:lnTo>
                  <a:lnTo>
                    <a:pt x="198671" y="38220"/>
                  </a:lnTo>
                  <a:lnTo>
                    <a:pt x="198724" y="43680"/>
                  </a:lnTo>
                  <a:lnTo>
                    <a:pt x="198784" y="49140"/>
                  </a:lnTo>
                  <a:lnTo>
                    <a:pt x="198851" y="54600"/>
                  </a:lnTo>
                  <a:lnTo>
                    <a:pt x="198924" y="60060"/>
                  </a:lnTo>
                  <a:lnTo>
                    <a:pt x="199005" y="65520"/>
                  </a:lnTo>
                  <a:lnTo>
                    <a:pt x="199092" y="70980"/>
                  </a:lnTo>
                  <a:lnTo>
                    <a:pt x="199187" y="76440"/>
                  </a:lnTo>
                  <a:lnTo>
                    <a:pt x="199287" y="81900"/>
                  </a:lnTo>
                  <a:lnTo>
                    <a:pt x="199393" y="87360"/>
                  </a:lnTo>
                  <a:lnTo>
                    <a:pt x="199503" y="92820"/>
                  </a:lnTo>
                  <a:lnTo>
                    <a:pt x="199615" y="98280"/>
                  </a:lnTo>
                  <a:lnTo>
                    <a:pt x="199730" y="103740"/>
                  </a:lnTo>
                  <a:lnTo>
                    <a:pt x="199847" y="109200"/>
                  </a:lnTo>
                  <a:lnTo>
                    <a:pt x="199965" y="114660"/>
                  </a:lnTo>
                  <a:lnTo>
                    <a:pt x="200084" y="120120"/>
                  </a:lnTo>
                  <a:lnTo>
                    <a:pt x="200205" y="125580"/>
                  </a:lnTo>
                  <a:lnTo>
                    <a:pt x="200330" y="131040"/>
                  </a:lnTo>
                  <a:lnTo>
                    <a:pt x="200460" y="136500"/>
                  </a:lnTo>
                  <a:lnTo>
                    <a:pt x="200597" y="141960"/>
                  </a:lnTo>
                  <a:lnTo>
                    <a:pt x="200743" y="147420"/>
                  </a:lnTo>
                  <a:lnTo>
                    <a:pt x="200900" y="152880"/>
                  </a:lnTo>
                  <a:lnTo>
                    <a:pt x="201073" y="158340"/>
                  </a:lnTo>
                  <a:lnTo>
                    <a:pt x="201262" y="163800"/>
                  </a:lnTo>
                  <a:lnTo>
                    <a:pt x="201471" y="169260"/>
                  </a:lnTo>
                  <a:lnTo>
                    <a:pt x="201707" y="174720"/>
                  </a:lnTo>
                  <a:lnTo>
                    <a:pt x="201968" y="180180"/>
                  </a:lnTo>
                  <a:lnTo>
                    <a:pt x="202255" y="185640"/>
                  </a:lnTo>
                  <a:lnTo>
                    <a:pt x="202569" y="191100"/>
                  </a:lnTo>
                  <a:lnTo>
                    <a:pt x="202912" y="196560"/>
                  </a:lnTo>
                  <a:lnTo>
                    <a:pt x="203282" y="202020"/>
                  </a:lnTo>
                  <a:lnTo>
                    <a:pt x="203680" y="207480"/>
                  </a:lnTo>
                  <a:lnTo>
                    <a:pt x="204106" y="212940"/>
                  </a:lnTo>
                  <a:lnTo>
                    <a:pt x="204559" y="218400"/>
                  </a:lnTo>
                  <a:lnTo>
                    <a:pt x="205033" y="223860"/>
                  </a:lnTo>
                  <a:lnTo>
                    <a:pt x="205527" y="229320"/>
                  </a:lnTo>
                  <a:lnTo>
                    <a:pt x="206038" y="234781"/>
                  </a:lnTo>
                  <a:lnTo>
                    <a:pt x="206563" y="240241"/>
                  </a:lnTo>
                  <a:lnTo>
                    <a:pt x="207100" y="245701"/>
                  </a:lnTo>
                  <a:lnTo>
                    <a:pt x="207646" y="251161"/>
                  </a:lnTo>
                  <a:lnTo>
                    <a:pt x="208200" y="256621"/>
                  </a:lnTo>
                  <a:lnTo>
                    <a:pt x="208758" y="262081"/>
                  </a:lnTo>
                  <a:lnTo>
                    <a:pt x="209320" y="267541"/>
                  </a:lnTo>
                  <a:lnTo>
                    <a:pt x="209883" y="273001"/>
                  </a:lnTo>
                  <a:lnTo>
                    <a:pt x="210448" y="278461"/>
                  </a:lnTo>
                  <a:lnTo>
                    <a:pt x="211013" y="283921"/>
                  </a:lnTo>
                  <a:lnTo>
                    <a:pt x="211579" y="289381"/>
                  </a:lnTo>
                  <a:lnTo>
                    <a:pt x="212145" y="294841"/>
                  </a:lnTo>
                  <a:lnTo>
                    <a:pt x="212712" y="300301"/>
                  </a:lnTo>
                  <a:lnTo>
                    <a:pt x="213282" y="305761"/>
                  </a:lnTo>
                  <a:lnTo>
                    <a:pt x="213854" y="311221"/>
                  </a:lnTo>
                  <a:lnTo>
                    <a:pt x="214429" y="316681"/>
                  </a:lnTo>
                  <a:lnTo>
                    <a:pt x="215009" y="322141"/>
                  </a:lnTo>
                  <a:lnTo>
                    <a:pt x="215594" y="327601"/>
                  </a:lnTo>
                  <a:lnTo>
                    <a:pt x="216186" y="333061"/>
                  </a:lnTo>
                  <a:lnTo>
                    <a:pt x="216785" y="338521"/>
                  </a:lnTo>
                  <a:lnTo>
                    <a:pt x="217395" y="343981"/>
                  </a:lnTo>
                  <a:lnTo>
                    <a:pt x="218015" y="349441"/>
                  </a:lnTo>
                  <a:lnTo>
                    <a:pt x="218648" y="354901"/>
                  </a:lnTo>
                  <a:lnTo>
                    <a:pt x="219295" y="360361"/>
                  </a:lnTo>
                  <a:lnTo>
                    <a:pt x="219959" y="365821"/>
                  </a:lnTo>
                  <a:lnTo>
                    <a:pt x="220644" y="371281"/>
                  </a:lnTo>
                  <a:lnTo>
                    <a:pt x="221351" y="376741"/>
                  </a:lnTo>
                  <a:lnTo>
                    <a:pt x="222087" y="382201"/>
                  </a:lnTo>
                  <a:lnTo>
                    <a:pt x="222857" y="387661"/>
                  </a:lnTo>
                  <a:lnTo>
                    <a:pt x="223663" y="393121"/>
                  </a:lnTo>
                  <a:lnTo>
                    <a:pt x="224510" y="398581"/>
                  </a:lnTo>
                  <a:lnTo>
                    <a:pt x="225400" y="404041"/>
                  </a:lnTo>
                  <a:lnTo>
                    <a:pt x="226337" y="409501"/>
                  </a:lnTo>
                  <a:lnTo>
                    <a:pt x="227327" y="414961"/>
                  </a:lnTo>
                  <a:lnTo>
                    <a:pt x="228371" y="420421"/>
                  </a:lnTo>
                  <a:lnTo>
                    <a:pt x="229480" y="425881"/>
                  </a:lnTo>
                  <a:lnTo>
                    <a:pt x="230653" y="431341"/>
                  </a:lnTo>
                  <a:lnTo>
                    <a:pt x="231888" y="436801"/>
                  </a:lnTo>
                  <a:lnTo>
                    <a:pt x="233185" y="442261"/>
                  </a:lnTo>
                  <a:lnTo>
                    <a:pt x="234545" y="447721"/>
                  </a:lnTo>
                  <a:lnTo>
                    <a:pt x="235966" y="453181"/>
                  </a:lnTo>
                  <a:lnTo>
                    <a:pt x="237449" y="458641"/>
                  </a:lnTo>
                  <a:lnTo>
                    <a:pt x="238990" y="464102"/>
                  </a:lnTo>
                  <a:lnTo>
                    <a:pt x="240598" y="469562"/>
                  </a:lnTo>
                  <a:lnTo>
                    <a:pt x="242260" y="475022"/>
                  </a:lnTo>
                  <a:lnTo>
                    <a:pt x="243972" y="480482"/>
                  </a:lnTo>
                  <a:lnTo>
                    <a:pt x="245732" y="485942"/>
                  </a:lnTo>
                  <a:lnTo>
                    <a:pt x="247537" y="491402"/>
                  </a:lnTo>
                  <a:lnTo>
                    <a:pt x="249384" y="496862"/>
                  </a:lnTo>
                  <a:lnTo>
                    <a:pt x="251268" y="502322"/>
                  </a:lnTo>
                  <a:lnTo>
                    <a:pt x="253188" y="507782"/>
                  </a:lnTo>
                  <a:lnTo>
                    <a:pt x="255141" y="513242"/>
                  </a:lnTo>
                  <a:lnTo>
                    <a:pt x="257120" y="518702"/>
                  </a:lnTo>
                  <a:lnTo>
                    <a:pt x="259120" y="524162"/>
                  </a:lnTo>
                  <a:lnTo>
                    <a:pt x="261136" y="529622"/>
                  </a:lnTo>
                  <a:lnTo>
                    <a:pt x="263163" y="535082"/>
                  </a:lnTo>
                  <a:lnTo>
                    <a:pt x="265196" y="540542"/>
                  </a:lnTo>
                  <a:lnTo>
                    <a:pt x="267231" y="546002"/>
                  </a:lnTo>
                  <a:lnTo>
                    <a:pt x="269260" y="551462"/>
                  </a:lnTo>
                  <a:lnTo>
                    <a:pt x="271278" y="556922"/>
                  </a:lnTo>
                  <a:lnTo>
                    <a:pt x="273281" y="562382"/>
                  </a:lnTo>
                  <a:lnTo>
                    <a:pt x="275266" y="567842"/>
                  </a:lnTo>
                  <a:lnTo>
                    <a:pt x="277230" y="573302"/>
                  </a:lnTo>
                  <a:lnTo>
                    <a:pt x="279174" y="578762"/>
                  </a:lnTo>
                  <a:lnTo>
                    <a:pt x="281100" y="584222"/>
                  </a:lnTo>
                  <a:lnTo>
                    <a:pt x="283009" y="589682"/>
                  </a:lnTo>
                  <a:lnTo>
                    <a:pt x="284910" y="595142"/>
                  </a:lnTo>
                  <a:lnTo>
                    <a:pt x="286812" y="600602"/>
                  </a:lnTo>
                  <a:lnTo>
                    <a:pt x="288729" y="606062"/>
                  </a:lnTo>
                  <a:lnTo>
                    <a:pt x="290673" y="611522"/>
                  </a:lnTo>
                  <a:lnTo>
                    <a:pt x="292658" y="616982"/>
                  </a:lnTo>
                  <a:lnTo>
                    <a:pt x="294701" y="622442"/>
                  </a:lnTo>
                  <a:lnTo>
                    <a:pt x="296816" y="627902"/>
                  </a:lnTo>
                  <a:lnTo>
                    <a:pt x="299019" y="633362"/>
                  </a:lnTo>
                  <a:lnTo>
                    <a:pt x="301344" y="638822"/>
                  </a:lnTo>
                  <a:lnTo>
                    <a:pt x="303789" y="644282"/>
                  </a:lnTo>
                  <a:lnTo>
                    <a:pt x="306360" y="649742"/>
                  </a:lnTo>
                  <a:lnTo>
                    <a:pt x="309063" y="655202"/>
                  </a:lnTo>
                  <a:lnTo>
                    <a:pt x="311898" y="660662"/>
                  </a:lnTo>
                  <a:lnTo>
                    <a:pt x="314864" y="666122"/>
                  </a:lnTo>
                  <a:lnTo>
                    <a:pt x="317953" y="671582"/>
                  </a:lnTo>
                  <a:lnTo>
                    <a:pt x="321159" y="677042"/>
                  </a:lnTo>
                  <a:lnTo>
                    <a:pt x="324472" y="682502"/>
                  </a:lnTo>
                  <a:lnTo>
                    <a:pt x="327857" y="687962"/>
                  </a:lnTo>
                  <a:lnTo>
                    <a:pt x="331290" y="693423"/>
                  </a:lnTo>
                  <a:lnTo>
                    <a:pt x="334749" y="698883"/>
                  </a:lnTo>
                  <a:lnTo>
                    <a:pt x="338208" y="704343"/>
                  </a:lnTo>
                  <a:lnTo>
                    <a:pt x="341639" y="709803"/>
                  </a:lnTo>
                  <a:lnTo>
                    <a:pt x="345018" y="715263"/>
                  </a:lnTo>
                  <a:lnTo>
                    <a:pt x="348310" y="720723"/>
                  </a:lnTo>
                  <a:lnTo>
                    <a:pt x="351482" y="726183"/>
                  </a:lnTo>
                  <a:lnTo>
                    <a:pt x="354522" y="731643"/>
                  </a:lnTo>
                  <a:lnTo>
                    <a:pt x="357412" y="737103"/>
                  </a:lnTo>
                  <a:lnTo>
                    <a:pt x="360139" y="742563"/>
                  </a:lnTo>
                  <a:lnTo>
                    <a:pt x="362691" y="748023"/>
                  </a:lnTo>
                  <a:lnTo>
                    <a:pt x="365062" y="753483"/>
                  </a:lnTo>
                  <a:lnTo>
                    <a:pt x="367248" y="758943"/>
                  </a:lnTo>
                  <a:lnTo>
                    <a:pt x="369227" y="764403"/>
                  </a:lnTo>
                  <a:lnTo>
                    <a:pt x="371022" y="769863"/>
                  </a:lnTo>
                  <a:lnTo>
                    <a:pt x="372652" y="775323"/>
                  </a:lnTo>
                  <a:lnTo>
                    <a:pt x="374128" y="780783"/>
                  </a:lnTo>
                  <a:lnTo>
                    <a:pt x="375465" y="786243"/>
                  </a:lnTo>
                  <a:lnTo>
                    <a:pt x="376681" y="791703"/>
                  </a:lnTo>
                  <a:lnTo>
                    <a:pt x="377793" y="797163"/>
                  </a:lnTo>
                  <a:lnTo>
                    <a:pt x="378819" y="802623"/>
                  </a:lnTo>
                  <a:lnTo>
                    <a:pt x="379770" y="808083"/>
                  </a:lnTo>
                  <a:lnTo>
                    <a:pt x="380678" y="813543"/>
                  </a:lnTo>
                  <a:lnTo>
                    <a:pt x="381558" y="819003"/>
                  </a:lnTo>
                  <a:lnTo>
                    <a:pt x="382423" y="824463"/>
                  </a:lnTo>
                  <a:lnTo>
                    <a:pt x="383284" y="829923"/>
                  </a:lnTo>
                  <a:lnTo>
                    <a:pt x="384150" y="835383"/>
                  </a:lnTo>
                  <a:lnTo>
                    <a:pt x="385027" y="840843"/>
                  </a:lnTo>
                  <a:lnTo>
                    <a:pt x="385917" y="846303"/>
                  </a:lnTo>
                  <a:lnTo>
                    <a:pt x="386821" y="851763"/>
                  </a:lnTo>
                  <a:lnTo>
                    <a:pt x="387731" y="857223"/>
                  </a:lnTo>
                  <a:lnTo>
                    <a:pt x="388641" y="862683"/>
                  </a:lnTo>
                  <a:lnTo>
                    <a:pt x="389541" y="868143"/>
                  </a:lnTo>
                  <a:lnTo>
                    <a:pt x="390419" y="873603"/>
                  </a:lnTo>
                  <a:lnTo>
                    <a:pt x="391262" y="879063"/>
                  </a:lnTo>
                  <a:lnTo>
                    <a:pt x="392058" y="884523"/>
                  </a:lnTo>
                  <a:lnTo>
                    <a:pt x="392785" y="889983"/>
                  </a:lnTo>
                  <a:lnTo>
                    <a:pt x="393424" y="895443"/>
                  </a:lnTo>
                  <a:lnTo>
                    <a:pt x="393969" y="900903"/>
                  </a:lnTo>
                  <a:lnTo>
                    <a:pt x="394411" y="906363"/>
                  </a:lnTo>
                  <a:lnTo>
                    <a:pt x="394740" y="911823"/>
                  </a:lnTo>
                  <a:lnTo>
                    <a:pt x="394950" y="917283"/>
                  </a:lnTo>
                  <a:lnTo>
                    <a:pt x="395038" y="922744"/>
                  </a:lnTo>
                  <a:lnTo>
                    <a:pt x="395002" y="928204"/>
                  </a:lnTo>
                  <a:lnTo>
                    <a:pt x="394829" y="933664"/>
                  </a:lnTo>
                  <a:lnTo>
                    <a:pt x="394534" y="939124"/>
                  </a:lnTo>
                  <a:lnTo>
                    <a:pt x="394130" y="944584"/>
                  </a:lnTo>
                  <a:lnTo>
                    <a:pt x="393625" y="950044"/>
                  </a:lnTo>
                  <a:lnTo>
                    <a:pt x="393027" y="955504"/>
                  </a:lnTo>
                  <a:lnTo>
                    <a:pt x="392345" y="960964"/>
                  </a:lnTo>
                  <a:lnTo>
                    <a:pt x="391588" y="966424"/>
                  </a:lnTo>
                  <a:lnTo>
                    <a:pt x="390763" y="971884"/>
                  </a:lnTo>
                  <a:lnTo>
                    <a:pt x="389868" y="977344"/>
                  </a:lnTo>
                  <a:lnTo>
                    <a:pt x="388918" y="982804"/>
                  </a:lnTo>
                  <a:lnTo>
                    <a:pt x="387914" y="988264"/>
                  </a:lnTo>
                  <a:lnTo>
                    <a:pt x="386859" y="993724"/>
                  </a:lnTo>
                  <a:lnTo>
                    <a:pt x="385750" y="999184"/>
                  </a:lnTo>
                  <a:lnTo>
                    <a:pt x="384586" y="1004644"/>
                  </a:lnTo>
                  <a:lnTo>
                    <a:pt x="383364" y="1010104"/>
                  </a:lnTo>
                  <a:lnTo>
                    <a:pt x="382076" y="1015564"/>
                  </a:lnTo>
                  <a:lnTo>
                    <a:pt x="380711" y="1021024"/>
                  </a:lnTo>
                  <a:lnTo>
                    <a:pt x="379274" y="1026484"/>
                  </a:lnTo>
                  <a:lnTo>
                    <a:pt x="377762" y="1031944"/>
                  </a:lnTo>
                  <a:lnTo>
                    <a:pt x="376173" y="1037404"/>
                  </a:lnTo>
                  <a:lnTo>
                    <a:pt x="374508" y="1042864"/>
                  </a:lnTo>
                  <a:lnTo>
                    <a:pt x="372765" y="1048324"/>
                  </a:lnTo>
                  <a:lnTo>
                    <a:pt x="370948" y="1053784"/>
                  </a:lnTo>
                  <a:lnTo>
                    <a:pt x="369053" y="1059244"/>
                  </a:lnTo>
                  <a:lnTo>
                    <a:pt x="367086" y="1064704"/>
                  </a:lnTo>
                  <a:lnTo>
                    <a:pt x="365058" y="1070164"/>
                  </a:lnTo>
                  <a:lnTo>
                    <a:pt x="362973" y="1075624"/>
                  </a:lnTo>
                  <a:lnTo>
                    <a:pt x="360838" y="1081084"/>
                  </a:lnTo>
                  <a:lnTo>
                    <a:pt x="358656" y="1086544"/>
                  </a:lnTo>
                  <a:lnTo>
                    <a:pt x="356431" y="1092004"/>
                  </a:lnTo>
                  <a:lnTo>
                    <a:pt x="354167" y="1097464"/>
                  </a:lnTo>
                  <a:lnTo>
                    <a:pt x="351864" y="1102924"/>
                  </a:lnTo>
                  <a:lnTo>
                    <a:pt x="349526" y="1108384"/>
                  </a:lnTo>
                  <a:lnTo>
                    <a:pt x="347158" y="1113844"/>
                  </a:lnTo>
                  <a:lnTo>
                    <a:pt x="344760" y="1119304"/>
                  </a:lnTo>
                  <a:lnTo>
                    <a:pt x="342337" y="1124764"/>
                  </a:lnTo>
                  <a:lnTo>
                    <a:pt x="339890" y="1130224"/>
                  </a:lnTo>
                  <a:lnTo>
                    <a:pt x="337422" y="1135684"/>
                  </a:lnTo>
                  <a:lnTo>
                    <a:pt x="334937" y="1141144"/>
                  </a:lnTo>
                  <a:lnTo>
                    <a:pt x="332442" y="1146604"/>
                  </a:lnTo>
                  <a:lnTo>
                    <a:pt x="329944" y="1152065"/>
                  </a:lnTo>
                  <a:lnTo>
                    <a:pt x="327453" y="1157525"/>
                  </a:lnTo>
                  <a:lnTo>
                    <a:pt x="324977" y="1162985"/>
                  </a:lnTo>
                  <a:lnTo>
                    <a:pt x="322526" y="1168445"/>
                  </a:lnTo>
                  <a:lnTo>
                    <a:pt x="320107" y="1173905"/>
                  </a:lnTo>
                  <a:lnTo>
                    <a:pt x="317731" y="1179365"/>
                  </a:lnTo>
                  <a:lnTo>
                    <a:pt x="315409" y="1184825"/>
                  </a:lnTo>
                  <a:lnTo>
                    <a:pt x="313156" y="1190285"/>
                  </a:lnTo>
                  <a:lnTo>
                    <a:pt x="310971" y="1195745"/>
                  </a:lnTo>
                  <a:lnTo>
                    <a:pt x="308857" y="1201205"/>
                  </a:lnTo>
                  <a:lnTo>
                    <a:pt x="306818" y="1206665"/>
                  </a:lnTo>
                  <a:lnTo>
                    <a:pt x="304852" y="1212125"/>
                  </a:lnTo>
                  <a:lnTo>
                    <a:pt x="302958" y="1217585"/>
                  </a:lnTo>
                  <a:lnTo>
                    <a:pt x="301133" y="1223045"/>
                  </a:lnTo>
                  <a:lnTo>
                    <a:pt x="299375" y="1228505"/>
                  </a:lnTo>
                  <a:lnTo>
                    <a:pt x="297674" y="1233965"/>
                  </a:lnTo>
                  <a:lnTo>
                    <a:pt x="296015" y="1239425"/>
                  </a:lnTo>
                  <a:lnTo>
                    <a:pt x="294388" y="1244885"/>
                  </a:lnTo>
                  <a:lnTo>
                    <a:pt x="292783" y="1250345"/>
                  </a:lnTo>
                  <a:lnTo>
                    <a:pt x="291188" y="1255805"/>
                  </a:lnTo>
                  <a:lnTo>
                    <a:pt x="289593" y="1261265"/>
                  </a:lnTo>
                  <a:lnTo>
                    <a:pt x="287989" y="1266725"/>
                  </a:lnTo>
                  <a:lnTo>
                    <a:pt x="286363" y="1272185"/>
                  </a:lnTo>
                  <a:lnTo>
                    <a:pt x="284707" y="1277645"/>
                  </a:lnTo>
                  <a:lnTo>
                    <a:pt x="283016" y="1283105"/>
                  </a:lnTo>
                  <a:lnTo>
                    <a:pt x="281287" y="1288565"/>
                  </a:lnTo>
                  <a:lnTo>
                    <a:pt x="279517" y="1294025"/>
                  </a:lnTo>
                  <a:lnTo>
                    <a:pt x="277705" y="1299485"/>
                  </a:lnTo>
                  <a:lnTo>
                    <a:pt x="275851" y="1304945"/>
                  </a:lnTo>
                  <a:lnTo>
                    <a:pt x="273959" y="1310405"/>
                  </a:lnTo>
                  <a:lnTo>
                    <a:pt x="272025" y="1315865"/>
                  </a:lnTo>
                  <a:lnTo>
                    <a:pt x="270061" y="1321325"/>
                  </a:lnTo>
                  <a:lnTo>
                    <a:pt x="268075" y="1326785"/>
                  </a:lnTo>
                  <a:lnTo>
                    <a:pt x="266073" y="1332245"/>
                  </a:lnTo>
                  <a:lnTo>
                    <a:pt x="264062" y="1337705"/>
                  </a:lnTo>
                  <a:lnTo>
                    <a:pt x="262051" y="1343165"/>
                  </a:lnTo>
                  <a:lnTo>
                    <a:pt x="260048" y="1348625"/>
                  </a:lnTo>
                  <a:lnTo>
                    <a:pt x="258063" y="1354085"/>
                  </a:lnTo>
                  <a:lnTo>
                    <a:pt x="256109" y="1359545"/>
                  </a:lnTo>
                  <a:lnTo>
                    <a:pt x="254191" y="1365005"/>
                  </a:lnTo>
                  <a:lnTo>
                    <a:pt x="252318" y="1370465"/>
                  </a:lnTo>
                  <a:lnTo>
                    <a:pt x="250494" y="1375925"/>
                  </a:lnTo>
                  <a:lnTo>
                    <a:pt x="248727" y="1381386"/>
                  </a:lnTo>
                  <a:lnTo>
                    <a:pt x="247019" y="1386846"/>
                  </a:lnTo>
                  <a:lnTo>
                    <a:pt x="245375" y="1392306"/>
                  </a:lnTo>
                  <a:lnTo>
                    <a:pt x="243802" y="1397766"/>
                  </a:lnTo>
                  <a:lnTo>
                    <a:pt x="242300" y="1403226"/>
                  </a:lnTo>
                  <a:lnTo>
                    <a:pt x="240863" y="1408686"/>
                  </a:lnTo>
                  <a:lnTo>
                    <a:pt x="239488" y="1414146"/>
                  </a:lnTo>
                  <a:lnTo>
                    <a:pt x="238174" y="1419606"/>
                  </a:lnTo>
                  <a:lnTo>
                    <a:pt x="236915" y="1425066"/>
                  </a:lnTo>
                  <a:lnTo>
                    <a:pt x="235710" y="1430526"/>
                  </a:lnTo>
                  <a:lnTo>
                    <a:pt x="234554" y="1435986"/>
                  </a:lnTo>
                  <a:lnTo>
                    <a:pt x="233448" y="1441446"/>
                  </a:lnTo>
                  <a:lnTo>
                    <a:pt x="232384" y="1446906"/>
                  </a:lnTo>
                  <a:lnTo>
                    <a:pt x="231358" y="1452366"/>
                  </a:lnTo>
                  <a:lnTo>
                    <a:pt x="230366" y="1457826"/>
                  </a:lnTo>
                  <a:lnTo>
                    <a:pt x="229408" y="1463286"/>
                  </a:lnTo>
                  <a:lnTo>
                    <a:pt x="228480" y="1468746"/>
                  </a:lnTo>
                  <a:lnTo>
                    <a:pt x="227584" y="1474206"/>
                  </a:lnTo>
                  <a:lnTo>
                    <a:pt x="226717" y="1479666"/>
                  </a:lnTo>
                  <a:lnTo>
                    <a:pt x="225885" y="1485126"/>
                  </a:lnTo>
                  <a:lnTo>
                    <a:pt x="225084" y="1490586"/>
                  </a:lnTo>
                  <a:lnTo>
                    <a:pt x="224315" y="1496046"/>
                  </a:lnTo>
                  <a:lnTo>
                    <a:pt x="223578" y="1501506"/>
                  </a:lnTo>
                  <a:lnTo>
                    <a:pt x="222874" y="1506966"/>
                  </a:lnTo>
                  <a:lnTo>
                    <a:pt x="222206" y="1512426"/>
                  </a:lnTo>
                  <a:lnTo>
                    <a:pt x="221573" y="1517886"/>
                  </a:lnTo>
                  <a:lnTo>
                    <a:pt x="220978" y="1523346"/>
                  </a:lnTo>
                  <a:lnTo>
                    <a:pt x="220424" y="1528806"/>
                  </a:lnTo>
                  <a:lnTo>
                    <a:pt x="219907" y="1534266"/>
                  </a:lnTo>
                  <a:lnTo>
                    <a:pt x="219425" y="1539726"/>
                  </a:lnTo>
                  <a:lnTo>
                    <a:pt x="218976" y="1545186"/>
                  </a:lnTo>
                  <a:lnTo>
                    <a:pt x="218558" y="1550646"/>
                  </a:lnTo>
                  <a:lnTo>
                    <a:pt x="218168" y="1556106"/>
                  </a:lnTo>
                  <a:lnTo>
                    <a:pt x="217801" y="1561566"/>
                  </a:lnTo>
                  <a:lnTo>
                    <a:pt x="217456" y="1567026"/>
                  </a:lnTo>
                  <a:lnTo>
                    <a:pt x="217124" y="1572486"/>
                  </a:lnTo>
                  <a:lnTo>
                    <a:pt x="216799" y="1577946"/>
                  </a:lnTo>
                  <a:lnTo>
                    <a:pt x="216477" y="1583406"/>
                  </a:lnTo>
                  <a:lnTo>
                    <a:pt x="216152" y="1588866"/>
                  </a:lnTo>
                  <a:lnTo>
                    <a:pt x="215820" y="1594326"/>
                  </a:lnTo>
                  <a:lnTo>
                    <a:pt x="215478" y="1599786"/>
                  </a:lnTo>
                  <a:lnTo>
                    <a:pt x="215124" y="1605246"/>
                  </a:lnTo>
                  <a:lnTo>
                    <a:pt x="214754" y="1610707"/>
                  </a:lnTo>
                  <a:lnTo>
                    <a:pt x="214371" y="1616167"/>
                  </a:lnTo>
                  <a:lnTo>
                    <a:pt x="213976" y="1621627"/>
                  </a:lnTo>
                  <a:lnTo>
                    <a:pt x="213572" y="1627087"/>
                  </a:lnTo>
                  <a:lnTo>
                    <a:pt x="213165" y="1632547"/>
                  </a:lnTo>
                  <a:lnTo>
                    <a:pt x="212758" y="1638007"/>
                  </a:lnTo>
                  <a:lnTo>
                    <a:pt x="212357" y="1643467"/>
                  </a:lnTo>
                  <a:lnTo>
                    <a:pt x="211968" y="1648927"/>
                  </a:lnTo>
                  <a:lnTo>
                    <a:pt x="211600" y="1654387"/>
                  </a:lnTo>
                  <a:lnTo>
                    <a:pt x="211257" y="1659847"/>
                  </a:lnTo>
                  <a:lnTo>
                    <a:pt x="210944" y="1665307"/>
                  </a:lnTo>
                  <a:lnTo>
                    <a:pt x="210663" y="1670767"/>
                  </a:lnTo>
                  <a:lnTo>
                    <a:pt x="210416" y="1676227"/>
                  </a:lnTo>
                  <a:lnTo>
                    <a:pt x="210205" y="1681687"/>
                  </a:lnTo>
                  <a:lnTo>
                    <a:pt x="210029" y="1687147"/>
                  </a:lnTo>
                  <a:lnTo>
                    <a:pt x="209887" y="1692607"/>
                  </a:lnTo>
                  <a:lnTo>
                    <a:pt x="209778" y="1698067"/>
                  </a:lnTo>
                  <a:lnTo>
                    <a:pt x="209693" y="1703527"/>
                  </a:lnTo>
                  <a:lnTo>
                    <a:pt x="209625" y="1708987"/>
                  </a:lnTo>
                  <a:lnTo>
                    <a:pt x="209568" y="1714447"/>
                  </a:lnTo>
                  <a:lnTo>
                    <a:pt x="209515" y="1719907"/>
                  </a:lnTo>
                  <a:lnTo>
                    <a:pt x="209460" y="1725367"/>
                  </a:lnTo>
                  <a:lnTo>
                    <a:pt x="209396" y="1730827"/>
                  </a:lnTo>
                  <a:lnTo>
                    <a:pt x="209314" y="1736287"/>
                  </a:lnTo>
                  <a:lnTo>
                    <a:pt x="209207" y="1741747"/>
                  </a:lnTo>
                  <a:lnTo>
                    <a:pt x="209072" y="1747207"/>
                  </a:lnTo>
                  <a:lnTo>
                    <a:pt x="208907" y="1752667"/>
                  </a:lnTo>
                  <a:lnTo>
                    <a:pt x="208709" y="1758127"/>
                  </a:lnTo>
                  <a:lnTo>
                    <a:pt x="208479" y="1763587"/>
                  </a:lnTo>
                  <a:lnTo>
                    <a:pt x="208216" y="1769047"/>
                  </a:lnTo>
                  <a:lnTo>
                    <a:pt x="207923" y="1774507"/>
                  </a:lnTo>
                  <a:lnTo>
                    <a:pt x="207601" y="1779967"/>
                  </a:lnTo>
                  <a:lnTo>
                    <a:pt x="207257" y="1785427"/>
                  </a:lnTo>
                  <a:lnTo>
                    <a:pt x="206898" y="1790887"/>
                  </a:lnTo>
                  <a:lnTo>
                    <a:pt x="206530" y="1796347"/>
                  </a:lnTo>
                  <a:lnTo>
                    <a:pt x="206160" y="1801807"/>
                  </a:lnTo>
                  <a:lnTo>
                    <a:pt x="205794" y="1807267"/>
                  </a:lnTo>
                  <a:lnTo>
                    <a:pt x="205439" y="1812727"/>
                  </a:lnTo>
                  <a:lnTo>
                    <a:pt x="205101" y="1818187"/>
                  </a:lnTo>
                  <a:lnTo>
                    <a:pt x="204790" y="1823647"/>
                  </a:lnTo>
                  <a:lnTo>
                    <a:pt x="204507" y="1829107"/>
                  </a:lnTo>
                  <a:lnTo>
                    <a:pt x="204255" y="1834567"/>
                  </a:lnTo>
                  <a:lnTo>
                    <a:pt x="204037" y="1840028"/>
                  </a:lnTo>
                  <a:lnTo>
                    <a:pt x="203853" y="1845488"/>
                  </a:lnTo>
                  <a:lnTo>
                    <a:pt x="203702" y="1850948"/>
                  </a:lnTo>
                  <a:lnTo>
                    <a:pt x="203584" y="1856408"/>
                  </a:lnTo>
                  <a:lnTo>
                    <a:pt x="203496" y="1861868"/>
                  </a:lnTo>
                  <a:lnTo>
                    <a:pt x="203437" y="1867328"/>
                  </a:lnTo>
                  <a:lnTo>
                    <a:pt x="203398" y="1872788"/>
                  </a:lnTo>
                  <a:lnTo>
                    <a:pt x="203375" y="1878248"/>
                  </a:lnTo>
                  <a:lnTo>
                    <a:pt x="203364" y="1883708"/>
                  </a:lnTo>
                  <a:lnTo>
                    <a:pt x="203358" y="1889168"/>
                  </a:lnTo>
                  <a:lnTo>
                    <a:pt x="203354" y="1894628"/>
                  </a:lnTo>
                  <a:lnTo>
                    <a:pt x="203348" y="1900088"/>
                  </a:lnTo>
                  <a:lnTo>
                    <a:pt x="203336" y="1905548"/>
                  </a:lnTo>
                  <a:lnTo>
                    <a:pt x="203313" y="1911008"/>
                  </a:lnTo>
                  <a:lnTo>
                    <a:pt x="203280" y="1916468"/>
                  </a:lnTo>
                  <a:lnTo>
                    <a:pt x="203236" y="1921928"/>
                  </a:lnTo>
                  <a:lnTo>
                    <a:pt x="203179" y="1927388"/>
                  </a:lnTo>
                  <a:lnTo>
                    <a:pt x="203111" y="1932848"/>
                  </a:lnTo>
                  <a:lnTo>
                    <a:pt x="203032" y="1938308"/>
                  </a:lnTo>
                  <a:lnTo>
                    <a:pt x="202944" y="1943768"/>
                  </a:lnTo>
                  <a:lnTo>
                    <a:pt x="202847" y="1949228"/>
                  </a:lnTo>
                  <a:lnTo>
                    <a:pt x="202744" y="1954688"/>
                  </a:lnTo>
                  <a:lnTo>
                    <a:pt x="202638" y="1960148"/>
                  </a:lnTo>
                  <a:lnTo>
                    <a:pt x="202528" y="1965608"/>
                  </a:lnTo>
                  <a:lnTo>
                    <a:pt x="202418" y="1971068"/>
                  </a:lnTo>
                  <a:lnTo>
                    <a:pt x="202307" y="1976528"/>
                  </a:lnTo>
                  <a:lnTo>
                    <a:pt x="202197" y="1981988"/>
                  </a:lnTo>
                  <a:lnTo>
                    <a:pt x="202088" y="1987448"/>
                  </a:lnTo>
                  <a:lnTo>
                    <a:pt x="201981" y="1992908"/>
                  </a:lnTo>
                  <a:lnTo>
                    <a:pt x="201875" y="1998368"/>
                  </a:lnTo>
                  <a:lnTo>
                    <a:pt x="201770" y="2003828"/>
                  </a:lnTo>
                  <a:lnTo>
                    <a:pt x="201666" y="2009288"/>
                  </a:lnTo>
                  <a:lnTo>
                    <a:pt x="201561" y="2014748"/>
                  </a:lnTo>
                  <a:lnTo>
                    <a:pt x="201455" y="2020208"/>
                  </a:lnTo>
                  <a:lnTo>
                    <a:pt x="201349" y="2025668"/>
                  </a:lnTo>
                  <a:lnTo>
                    <a:pt x="201241" y="2031128"/>
                  </a:lnTo>
                  <a:lnTo>
                    <a:pt x="201130" y="2036588"/>
                  </a:lnTo>
                  <a:lnTo>
                    <a:pt x="201017" y="2042048"/>
                  </a:lnTo>
                  <a:lnTo>
                    <a:pt x="200902" y="2047508"/>
                  </a:lnTo>
                  <a:lnTo>
                    <a:pt x="200786" y="2052968"/>
                  </a:lnTo>
                  <a:lnTo>
                    <a:pt x="200668" y="2058428"/>
                  </a:lnTo>
                  <a:lnTo>
                    <a:pt x="200550" y="2063888"/>
                  </a:lnTo>
                  <a:lnTo>
                    <a:pt x="200433" y="2069349"/>
                  </a:lnTo>
                  <a:lnTo>
                    <a:pt x="200318" y="2074809"/>
                  </a:lnTo>
                  <a:lnTo>
                    <a:pt x="200208" y="2080269"/>
                  </a:lnTo>
                  <a:lnTo>
                    <a:pt x="200103" y="2085729"/>
                  </a:lnTo>
                  <a:lnTo>
                    <a:pt x="200007" y="2091189"/>
                  </a:lnTo>
                  <a:lnTo>
                    <a:pt x="199921" y="2096649"/>
                  </a:lnTo>
                  <a:lnTo>
                    <a:pt x="199847" y="2102109"/>
                  </a:lnTo>
                  <a:lnTo>
                    <a:pt x="199786" y="2107569"/>
                  </a:lnTo>
                  <a:lnTo>
                    <a:pt x="199741" y="2113029"/>
                  </a:lnTo>
                  <a:lnTo>
                    <a:pt x="199716" y="2118489"/>
                  </a:lnTo>
                  <a:lnTo>
                    <a:pt x="199710" y="2123949"/>
                  </a:lnTo>
                  <a:lnTo>
                    <a:pt x="199722" y="2129409"/>
                  </a:lnTo>
                  <a:lnTo>
                    <a:pt x="199754" y="2134869"/>
                  </a:lnTo>
                  <a:lnTo>
                    <a:pt x="199805" y="2140329"/>
                  </a:lnTo>
                  <a:lnTo>
                    <a:pt x="199873" y="2145789"/>
                  </a:lnTo>
                  <a:lnTo>
                    <a:pt x="199957" y="2151249"/>
                  </a:lnTo>
                  <a:lnTo>
                    <a:pt x="200055" y="2156709"/>
                  </a:lnTo>
                  <a:lnTo>
                    <a:pt x="200166" y="2162169"/>
                  </a:lnTo>
                  <a:lnTo>
                    <a:pt x="200284" y="2167629"/>
                  </a:lnTo>
                  <a:lnTo>
                    <a:pt x="200405" y="2173089"/>
                  </a:lnTo>
                  <a:lnTo>
                    <a:pt x="200527" y="2178549"/>
                  </a:lnTo>
                  <a:lnTo>
                    <a:pt x="200644" y="2184009"/>
                  </a:lnTo>
                  <a:lnTo>
                    <a:pt x="200754" y="2189469"/>
                  </a:lnTo>
                  <a:lnTo>
                    <a:pt x="200853" y="2194929"/>
                  </a:lnTo>
                  <a:lnTo>
                    <a:pt x="200937" y="2200389"/>
                  </a:lnTo>
                  <a:lnTo>
                    <a:pt x="201002" y="2205849"/>
                  </a:lnTo>
                  <a:lnTo>
                    <a:pt x="201047" y="2211309"/>
                  </a:lnTo>
                  <a:lnTo>
                    <a:pt x="201073" y="2216769"/>
                  </a:lnTo>
                  <a:lnTo>
                    <a:pt x="201077" y="2222229"/>
                  </a:lnTo>
                  <a:lnTo>
                    <a:pt x="201062" y="2227689"/>
                  </a:lnTo>
                  <a:lnTo>
                    <a:pt x="201027" y="2233149"/>
                  </a:lnTo>
                  <a:lnTo>
                    <a:pt x="200973" y="2238609"/>
                  </a:lnTo>
                  <a:lnTo>
                    <a:pt x="200903" y="2244069"/>
                  </a:lnTo>
                  <a:lnTo>
                    <a:pt x="200818" y="2249529"/>
                  </a:lnTo>
                  <a:lnTo>
                    <a:pt x="200724" y="2254989"/>
                  </a:lnTo>
                  <a:lnTo>
                    <a:pt x="200622" y="2260449"/>
                  </a:lnTo>
                  <a:lnTo>
                    <a:pt x="200516" y="2265909"/>
                  </a:lnTo>
                  <a:lnTo>
                    <a:pt x="200408" y="2271369"/>
                  </a:lnTo>
                  <a:lnTo>
                    <a:pt x="200300" y="2276829"/>
                  </a:lnTo>
                  <a:lnTo>
                    <a:pt x="200194" y="2282289"/>
                  </a:lnTo>
                  <a:lnTo>
                    <a:pt x="200094" y="2287749"/>
                  </a:lnTo>
                  <a:lnTo>
                    <a:pt x="199999" y="2293209"/>
                  </a:lnTo>
                  <a:lnTo>
                    <a:pt x="199912" y="2298670"/>
                  </a:lnTo>
                  <a:lnTo>
                    <a:pt x="199831" y="2304130"/>
                  </a:lnTo>
                  <a:lnTo>
                    <a:pt x="199759" y="2309590"/>
                  </a:lnTo>
                  <a:lnTo>
                    <a:pt x="199694" y="2315050"/>
                  </a:lnTo>
                  <a:lnTo>
                    <a:pt x="199637" y="2320510"/>
                  </a:lnTo>
                  <a:lnTo>
                    <a:pt x="199588" y="2325970"/>
                  </a:lnTo>
                  <a:lnTo>
                    <a:pt x="199547" y="2331430"/>
                  </a:lnTo>
                  <a:lnTo>
                    <a:pt x="199514" y="2336890"/>
                  </a:lnTo>
                  <a:lnTo>
                    <a:pt x="199489" y="2342350"/>
                  </a:lnTo>
                  <a:lnTo>
                    <a:pt x="199470" y="2347810"/>
                  </a:lnTo>
                  <a:lnTo>
                    <a:pt x="199458" y="2353270"/>
                  </a:lnTo>
                  <a:lnTo>
                    <a:pt x="199453" y="2358730"/>
                  </a:lnTo>
                  <a:lnTo>
                    <a:pt x="199455" y="2364190"/>
                  </a:lnTo>
                  <a:lnTo>
                    <a:pt x="199464" y="2369650"/>
                  </a:lnTo>
                  <a:lnTo>
                    <a:pt x="199480" y="2375110"/>
                  </a:lnTo>
                  <a:lnTo>
                    <a:pt x="199501" y="2380570"/>
                  </a:lnTo>
                  <a:lnTo>
                    <a:pt x="199527" y="2386030"/>
                  </a:lnTo>
                  <a:lnTo>
                    <a:pt x="199558" y="2391490"/>
                  </a:lnTo>
                  <a:lnTo>
                    <a:pt x="199592" y="2396950"/>
                  </a:lnTo>
                  <a:lnTo>
                    <a:pt x="199629" y="2402410"/>
                  </a:lnTo>
                  <a:lnTo>
                    <a:pt x="199668" y="2407870"/>
                  </a:lnTo>
                  <a:lnTo>
                    <a:pt x="199708" y="2413330"/>
                  </a:lnTo>
                  <a:lnTo>
                    <a:pt x="199746" y="2418790"/>
                  </a:lnTo>
                  <a:lnTo>
                    <a:pt x="199783" y="2424250"/>
                  </a:lnTo>
                  <a:lnTo>
                    <a:pt x="199816" y="2429710"/>
                  </a:lnTo>
                  <a:lnTo>
                    <a:pt x="199846" y="2435170"/>
                  </a:lnTo>
                  <a:lnTo>
                    <a:pt x="199871" y="2440630"/>
                  </a:lnTo>
                  <a:lnTo>
                    <a:pt x="199890" y="2446090"/>
                  </a:lnTo>
                  <a:lnTo>
                    <a:pt x="199903" y="2451550"/>
                  </a:lnTo>
                  <a:lnTo>
                    <a:pt x="199910" y="2457010"/>
                  </a:lnTo>
                  <a:lnTo>
                    <a:pt x="199909" y="2462470"/>
                  </a:lnTo>
                  <a:lnTo>
                    <a:pt x="199902" y="2467930"/>
                  </a:lnTo>
                  <a:lnTo>
                    <a:pt x="199889" y="2473390"/>
                  </a:lnTo>
                  <a:lnTo>
                    <a:pt x="199871" y="2478850"/>
                  </a:lnTo>
                  <a:lnTo>
                    <a:pt x="199847" y="2484310"/>
                  </a:lnTo>
                  <a:lnTo>
                    <a:pt x="199819" y="2489770"/>
                  </a:lnTo>
                  <a:lnTo>
                    <a:pt x="199787" y="2495230"/>
                  </a:lnTo>
                  <a:lnTo>
                    <a:pt x="199752" y="2500690"/>
                  </a:lnTo>
                  <a:lnTo>
                    <a:pt x="199714" y="2506150"/>
                  </a:lnTo>
                  <a:lnTo>
                    <a:pt x="199676" y="2511610"/>
                  </a:lnTo>
                  <a:lnTo>
                    <a:pt x="199638" y="2517070"/>
                  </a:lnTo>
                  <a:lnTo>
                    <a:pt x="199599" y="2522530"/>
                  </a:lnTo>
                  <a:lnTo>
                    <a:pt x="199561" y="2527991"/>
                  </a:lnTo>
                  <a:lnTo>
                    <a:pt x="199523" y="2533451"/>
                  </a:lnTo>
                  <a:lnTo>
                    <a:pt x="199487" y="2538911"/>
                  </a:lnTo>
                  <a:lnTo>
                    <a:pt x="199453" y="2544371"/>
                  </a:lnTo>
                  <a:lnTo>
                    <a:pt x="199420" y="2549831"/>
                  </a:lnTo>
                  <a:lnTo>
                    <a:pt x="199388" y="2555291"/>
                  </a:lnTo>
                  <a:lnTo>
                    <a:pt x="199359" y="2560751"/>
                  </a:lnTo>
                  <a:lnTo>
                    <a:pt x="199331" y="2566211"/>
                  </a:lnTo>
                  <a:lnTo>
                    <a:pt x="199307" y="2571671"/>
                  </a:lnTo>
                  <a:lnTo>
                    <a:pt x="199286" y="2577131"/>
                  </a:lnTo>
                  <a:lnTo>
                    <a:pt x="199270" y="2582591"/>
                  </a:lnTo>
                  <a:lnTo>
                    <a:pt x="199260" y="2588051"/>
                  </a:lnTo>
                  <a:lnTo>
                    <a:pt x="199258" y="2593511"/>
                  </a:lnTo>
                  <a:lnTo>
                    <a:pt x="199265" y="2598971"/>
                  </a:lnTo>
                  <a:lnTo>
                    <a:pt x="199282" y="2604431"/>
                  </a:lnTo>
                  <a:lnTo>
                    <a:pt x="199312" y="2609891"/>
                  </a:lnTo>
                  <a:lnTo>
                    <a:pt x="199356" y="2615351"/>
                  </a:lnTo>
                  <a:lnTo>
                    <a:pt x="199416" y="2620811"/>
                  </a:lnTo>
                  <a:lnTo>
                    <a:pt x="199495" y="2626271"/>
                  </a:lnTo>
                  <a:lnTo>
                    <a:pt x="199593" y="2631731"/>
                  </a:lnTo>
                  <a:lnTo>
                    <a:pt x="199710" y="2637191"/>
                  </a:lnTo>
                  <a:lnTo>
                    <a:pt x="199845" y="2642651"/>
                  </a:lnTo>
                  <a:lnTo>
                    <a:pt x="199997" y="2648111"/>
                  </a:lnTo>
                  <a:lnTo>
                    <a:pt x="200164" y="2653571"/>
                  </a:lnTo>
                  <a:lnTo>
                    <a:pt x="200345" y="2659031"/>
                  </a:lnTo>
                  <a:lnTo>
                    <a:pt x="200537" y="2664491"/>
                  </a:lnTo>
                  <a:lnTo>
                    <a:pt x="200736" y="2669951"/>
                  </a:lnTo>
                  <a:lnTo>
                    <a:pt x="200936" y="2675411"/>
                  </a:lnTo>
                  <a:lnTo>
                    <a:pt x="201134" y="2680871"/>
                  </a:lnTo>
                  <a:lnTo>
                    <a:pt x="201324" y="2686331"/>
                  </a:lnTo>
                  <a:lnTo>
                    <a:pt x="201502" y="2691791"/>
                  </a:lnTo>
                  <a:lnTo>
                    <a:pt x="201664" y="2697251"/>
                  </a:lnTo>
                  <a:lnTo>
                    <a:pt x="201804" y="2702711"/>
                  </a:lnTo>
                  <a:lnTo>
                    <a:pt x="201919" y="2708171"/>
                  </a:lnTo>
                  <a:lnTo>
                    <a:pt x="202002" y="2713631"/>
                  </a:lnTo>
                  <a:lnTo>
                    <a:pt x="202054" y="2719091"/>
                  </a:lnTo>
                  <a:lnTo>
                    <a:pt x="202073" y="2724551"/>
                  </a:lnTo>
                  <a:lnTo>
                    <a:pt x="202058" y="2730011"/>
                  </a:lnTo>
                  <a:lnTo>
                    <a:pt x="202010" y="2735471"/>
                  </a:lnTo>
                  <a:lnTo>
                    <a:pt x="201929" y="2740931"/>
                  </a:lnTo>
                  <a:lnTo>
                    <a:pt x="201817" y="2746391"/>
                  </a:lnTo>
                  <a:lnTo>
                    <a:pt x="201673" y="2751851"/>
                  </a:lnTo>
                  <a:lnTo>
                    <a:pt x="201502" y="2757312"/>
                  </a:lnTo>
                  <a:lnTo>
                    <a:pt x="201309" y="2762772"/>
                  </a:lnTo>
                  <a:lnTo>
                    <a:pt x="201098" y="2768232"/>
                  </a:lnTo>
                  <a:lnTo>
                    <a:pt x="200872" y="2773692"/>
                  </a:lnTo>
                  <a:lnTo>
                    <a:pt x="200636" y="2779152"/>
                  </a:lnTo>
                  <a:lnTo>
                    <a:pt x="200394" y="2784612"/>
                  </a:lnTo>
                  <a:lnTo>
                    <a:pt x="200149" y="2790072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6" name="pg38">
              <a:extLst>
                <a:ext uri="{FF2B5EF4-FFF2-40B4-BE49-F238E27FC236}">
                  <a16:creationId xmlns:a16="http://schemas.microsoft.com/office/drawing/2014/main" id="{9B387B4E-9F13-687A-AC77-826773C7A97A}"/>
                </a:ext>
              </a:extLst>
            </p:cNvPr>
            <p:cNvSpPr/>
            <p:nvPr/>
          </p:nvSpPr>
          <p:spPr>
            <a:xfrm>
              <a:off x="9131512" y="4269272"/>
              <a:ext cx="205415" cy="2581100"/>
            </a:xfrm>
            <a:custGeom>
              <a:avLst/>
              <a:gdLst/>
              <a:ahLst/>
              <a:cxnLst/>
              <a:rect l="0" t="0" r="0" b="0"/>
              <a:pathLst>
                <a:path w="205415" h="2581100">
                  <a:moveTo>
                    <a:pt x="52641" y="2581100"/>
                  </a:moveTo>
                  <a:lnTo>
                    <a:pt x="50933" y="2576049"/>
                  </a:lnTo>
                  <a:lnTo>
                    <a:pt x="49226" y="2570998"/>
                  </a:lnTo>
                  <a:lnTo>
                    <a:pt x="47524" y="2565947"/>
                  </a:lnTo>
                  <a:lnTo>
                    <a:pt x="45826" y="2560895"/>
                  </a:lnTo>
                  <a:lnTo>
                    <a:pt x="44146" y="2555844"/>
                  </a:lnTo>
                  <a:lnTo>
                    <a:pt x="42480" y="2550793"/>
                  </a:lnTo>
                  <a:lnTo>
                    <a:pt x="40830" y="2545742"/>
                  </a:lnTo>
                  <a:lnTo>
                    <a:pt x="39209" y="2540691"/>
                  </a:lnTo>
                  <a:lnTo>
                    <a:pt x="37618" y="2535640"/>
                  </a:lnTo>
                  <a:lnTo>
                    <a:pt x="36052" y="2530589"/>
                  </a:lnTo>
                  <a:lnTo>
                    <a:pt x="34523" y="2525538"/>
                  </a:lnTo>
                  <a:lnTo>
                    <a:pt x="33042" y="2520487"/>
                  </a:lnTo>
                  <a:lnTo>
                    <a:pt x="31598" y="2515436"/>
                  </a:lnTo>
                  <a:lnTo>
                    <a:pt x="30194" y="2510385"/>
                  </a:lnTo>
                  <a:lnTo>
                    <a:pt x="28860" y="2505334"/>
                  </a:lnTo>
                  <a:lnTo>
                    <a:pt x="27572" y="2500283"/>
                  </a:lnTo>
                  <a:lnTo>
                    <a:pt x="26330" y="2495231"/>
                  </a:lnTo>
                  <a:lnTo>
                    <a:pt x="25168" y="2490180"/>
                  </a:lnTo>
                  <a:lnTo>
                    <a:pt x="24067" y="2485129"/>
                  </a:lnTo>
                  <a:lnTo>
                    <a:pt x="23021" y="2480078"/>
                  </a:lnTo>
                  <a:lnTo>
                    <a:pt x="22051" y="2475027"/>
                  </a:lnTo>
                  <a:lnTo>
                    <a:pt x="21164" y="2469976"/>
                  </a:lnTo>
                  <a:lnTo>
                    <a:pt x="20338" y="2464925"/>
                  </a:lnTo>
                  <a:lnTo>
                    <a:pt x="19580" y="2459874"/>
                  </a:lnTo>
                  <a:lnTo>
                    <a:pt x="18926" y="2454823"/>
                  </a:lnTo>
                  <a:lnTo>
                    <a:pt x="18337" y="2449772"/>
                  </a:lnTo>
                  <a:lnTo>
                    <a:pt x="17812" y="2444721"/>
                  </a:lnTo>
                  <a:lnTo>
                    <a:pt x="17396" y="2439670"/>
                  </a:lnTo>
                  <a:lnTo>
                    <a:pt x="17053" y="2434619"/>
                  </a:lnTo>
                  <a:lnTo>
                    <a:pt x="16777" y="2429567"/>
                  </a:lnTo>
                  <a:lnTo>
                    <a:pt x="16594" y="2424516"/>
                  </a:lnTo>
                  <a:lnTo>
                    <a:pt x="16500" y="2419465"/>
                  </a:lnTo>
                  <a:lnTo>
                    <a:pt x="16471" y="2414414"/>
                  </a:lnTo>
                  <a:lnTo>
                    <a:pt x="16518" y="2409363"/>
                  </a:lnTo>
                  <a:lnTo>
                    <a:pt x="16666" y="2404312"/>
                  </a:lnTo>
                  <a:lnTo>
                    <a:pt x="16876" y="2399261"/>
                  </a:lnTo>
                  <a:lnTo>
                    <a:pt x="17147" y="2394210"/>
                  </a:lnTo>
                  <a:lnTo>
                    <a:pt x="17519" y="2389159"/>
                  </a:lnTo>
                  <a:lnTo>
                    <a:pt x="17950" y="2384108"/>
                  </a:lnTo>
                  <a:lnTo>
                    <a:pt x="18438" y="2379057"/>
                  </a:lnTo>
                  <a:lnTo>
                    <a:pt x="19004" y="2374006"/>
                  </a:lnTo>
                  <a:lnTo>
                    <a:pt x="19635" y="2368955"/>
                  </a:lnTo>
                  <a:lnTo>
                    <a:pt x="20315" y="2363903"/>
                  </a:lnTo>
                  <a:lnTo>
                    <a:pt x="21051" y="2358852"/>
                  </a:lnTo>
                  <a:lnTo>
                    <a:pt x="21854" y="2353801"/>
                  </a:lnTo>
                  <a:lnTo>
                    <a:pt x="22696" y="2348750"/>
                  </a:lnTo>
                  <a:lnTo>
                    <a:pt x="23576" y="2343699"/>
                  </a:lnTo>
                  <a:lnTo>
                    <a:pt x="24518" y="2338648"/>
                  </a:lnTo>
                  <a:lnTo>
                    <a:pt x="25490" y="2333597"/>
                  </a:lnTo>
                  <a:lnTo>
                    <a:pt x="26491" y="2328546"/>
                  </a:lnTo>
                  <a:lnTo>
                    <a:pt x="27531" y="2323495"/>
                  </a:lnTo>
                  <a:lnTo>
                    <a:pt x="28599" y="2318444"/>
                  </a:lnTo>
                  <a:lnTo>
                    <a:pt x="29686" y="2313393"/>
                  </a:lnTo>
                  <a:lnTo>
                    <a:pt x="30795" y="2308342"/>
                  </a:lnTo>
                  <a:lnTo>
                    <a:pt x="31924" y="2303291"/>
                  </a:lnTo>
                  <a:lnTo>
                    <a:pt x="33063" y="2298239"/>
                  </a:lnTo>
                  <a:lnTo>
                    <a:pt x="34212" y="2293188"/>
                  </a:lnTo>
                  <a:lnTo>
                    <a:pt x="35370" y="2288137"/>
                  </a:lnTo>
                  <a:lnTo>
                    <a:pt x="36529" y="2283086"/>
                  </a:lnTo>
                  <a:lnTo>
                    <a:pt x="37689" y="2278035"/>
                  </a:lnTo>
                  <a:lnTo>
                    <a:pt x="38846" y="2272984"/>
                  </a:lnTo>
                  <a:lnTo>
                    <a:pt x="39997" y="2267933"/>
                  </a:lnTo>
                  <a:lnTo>
                    <a:pt x="41141" y="2262882"/>
                  </a:lnTo>
                  <a:lnTo>
                    <a:pt x="42274" y="2257831"/>
                  </a:lnTo>
                  <a:lnTo>
                    <a:pt x="43392" y="2252780"/>
                  </a:lnTo>
                  <a:lnTo>
                    <a:pt x="44497" y="2247729"/>
                  </a:lnTo>
                  <a:lnTo>
                    <a:pt x="45587" y="2242678"/>
                  </a:lnTo>
                  <a:lnTo>
                    <a:pt x="46652" y="2237627"/>
                  </a:lnTo>
                  <a:lnTo>
                    <a:pt x="47699" y="2232575"/>
                  </a:lnTo>
                  <a:lnTo>
                    <a:pt x="48729" y="2227524"/>
                  </a:lnTo>
                  <a:lnTo>
                    <a:pt x="49728" y="2222473"/>
                  </a:lnTo>
                  <a:lnTo>
                    <a:pt x="50704" y="2217422"/>
                  </a:lnTo>
                  <a:lnTo>
                    <a:pt x="51659" y="2212371"/>
                  </a:lnTo>
                  <a:lnTo>
                    <a:pt x="52586" y="2207320"/>
                  </a:lnTo>
                  <a:lnTo>
                    <a:pt x="53482" y="2202269"/>
                  </a:lnTo>
                  <a:lnTo>
                    <a:pt x="54357" y="2197218"/>
                  </a:lnTo>
                  <a:lnTo>
                    <a:pt x="55206" y="2192167"/>
                  </a:lnTo>
                  <a:lnTo>
                    <a:pt x="56019" y="2187116"/>
                  </a:lnTo>
                  <a:lnTo>
                    <a:pt x="56809" y="2182065"/>
                  </a:lnTo>
                  <a:lnTo>
                    <a:pt x="57578" y="2177014"/>
                  </a:lnTo>
                  <a:lnTo>
                    <a:pt x="58309" y="2171963"/>
                  </a:lnTo>
                  <a:lnTo>
                    <a:pt x="59017" y="2166911"/>
                  </a:lnTo>
                  <a:lnTo>
                    <a:pt x="59703" y="2161860"/>
                  </a:lnTo>
                  <a:lnTo>
                    <a:pt x="60359" y="2156809"/>
                  </a:lnTo>
                  <a:lnTo>
                    <a:pt x="60988" y="2151758"/>
                  </a:lnTo>
                  <a:lnTo>
                    <a:pt x="61597" y="2146707"/>
                  </a:lnTo>
                  <a:lnTo>
                    <a:pt x="62183" y="2141656"/>
                  </a:lnTo>
                  <a:lnTo>
                    <a:pt x="62740" y="2136605"/>
                  </a:lnTo>
                  <a:lnTo>
                    <a:pt x="63279" y="2131554"/>
                  </a:lnTo>
                  <a:lnTo>
                    <a:pt x="63800" y="2126503"/>
                  </a:lnTo>
                  <a:lnTo>
                    <a:pt x="64293" y="2121452"/>
                  </a:lnTo>
                  <a:lnTo>
                    <a:pt x="64771" y="2116401"/>
                  </a:lnTo>
                  <a:lnTo>
                    <a:pt x="65233" y="2111350"/>
                  </a:lnTo>
                  <a:lnTo>
                    <a:pt x="65673" y="2106299"/>
                  </a:lnTo>
                  <a:lnTo>
                    <a:pt x="66097" y="2101247"/>
                  </a:lnTo>
                  <a:lnTo>
                    <a:pt x="66509" y="2096196"/>
                  </a:lnTo>
                  <a:lnTo>
                    <a:pt x="66905" y="2091145"/>
                  </a:lnTo>
                  <a:lnTo>
                    <a:pt x="67284" y="2086094"/>
                  </a:lnTo>
                  <a:lnTo>
                    <a:pt x="67654" y="2081043"/>
                  </a:lnTo>
                  <a:lnTo>
                    <a:pt x="68013" y="2075992"/>
                  </a:lnTo>
                  <a:lnTo>
                    <a:pt x="68356" y="2070941"/>
                  </a:lnTo>
                  <a:lnTo>
                    <a:pt x="68691" y="2065890"/>
                  </a:lnTo>
                  <a:lnTo>
                    <a:pt x="69019" y="2060839"/>
                  </a:lnTo>
                  <a:lnTo>
                    <a:pt x="69335" y="2055788"/>
                  </a:lnTo>
                  <a:lnTo>
                    <a:pt x="69643" y="2050737"/>
                  </a:lnTo>
                  <a:lnTo>
                    <a:pt x="69945" y="2045686"/>
                  </a:lnTo>
                  <a:lnTo>
                    <a:pt x="70239" y="2040635"/>
                  </a:lnTo>
                  <a:lnTo>
                    <a:pt x="70526" y="2035583"/>
                  </a:lnTo>
                  <a:lnTo>
                    <a:pt x="70808" y="2030532"/>
                  </a:lnTo>
                  <a:lnTo>
                    <a:pt x="71084" y="2025481"/>
                  </a:lnTo>
                  <a:lnTo>
                    <a:pt x="71354" y="2020430"/>
                  </a:lnTo>
                  <a:lnTo>
                    <a:pt x="71621" y="2015379"/>
                  </a:lnTo>
                  <a:lnTo>
                    <a:pt x="71883" y="2010328"/>
                  </a:lnTo>
                  <a:lnTo>
                    <a:pt x="72140" y="2005277"/>
                  </a:lnTo>
                  <a:lnTo>
                    <a:pt x="72393" y="2000226"/>
                  </a:lnTo>
                  <a:lnTo>
                    <a:pt x="72643" y="1995175"/>
                  </a:lnTo>
                  <a:lnTo>
                    <a:pt x="72889" y="1990124"/>
                  </a:lnTo>
                  <a:lnTo>
                    <a:pt x="73131" y="1985073"/>
                  </a:lnTo>
                  <a:lnTo>
                    <a:pt x="73371" y="1980022"/>
                  </a:lnTo>
                  <a:lnTo>
                    <a:pt x="73607" y="1974971"/>
                  </a:lnTo>
                  <a:lnTo>
                    <a:pt x="73838" y="1969919"/>
                  </a:lnTo>
                  <a:lnTo>
                    <a:pt x="74067" y="1964868"/>
                  </a:lnTo>
                  <a:lnTo>
                    <a:pt x="74293" y="1959817"/>
                  </a:lnTo>
                  <a:lnTo>
                    <a:pt x="74515" y="1954766"/>
                  </a:lnTo>
                  <a:lnTo>
                    <a:pt x="74734" y="1949715"/>
                  </a:lnTo>
                  <a:lnTo>
                    <a:pt x="74949" y="1944664"/>
                  </a:lnTo>
                  <a:lnTo>
                    <a:pt x="75161" y="1939613"/>
                  </a:lnTo>
                  <a:lnTo>
                    <a:pt x="75368" y="1934562"/>
                  </a:lnTo>
                  <a:lnTo>
                    <a:pt x="75572" y="1929511"/>
                  </a:lnTo>
                  <a:lnTo>
                    <a:pt x="75773" y="1924460"/>
                  </a:lnTo>
                  <a:lnTo>
                    <a:pt x="75968" y="1919409"/>
                  </a:lnTo>
                  <a:lnTo>
                    <a:pt x="76160" y="1914358"/>
                  </a:lnTo>
                  <a:lnTo>
                    <a:pt x="76348" y="1909307"/>
                  </a:lnTo>
                  <a:lnTo>
                    <a:pt x="76530" y="1904255"/>
                  </a:lnTo>
                  <a:lnTo>
                    <a:pt x="76708" y="1899204"/>
                  </a:lnTo>
                  <a:lnTo>
                    <a:pt x="76883" y="1894153"/>
                  </a:lnTo>
                  <a:lnTo>
                    <a:pt x="77052" y="1889102"/>
                  </a:lnTo>
                  <a:lnTo>
                    <a:pt x="77215" y="1884051"/>
                  </a:lnTo>
                  <a:lnTo>
                    <a:pt x="77375" y="1879000"/>
                  </a:lnTo>
                  <a:lnTo>
                    <a:pt x="77529" y="1873949"/>
                  </a:lnTo>
                  <a:lnTo>
                    <a:pt x="77677" y="1868898"/>
                  </a:lnTo>
                  <a:lnTo>
                    <a:pt x="77821" y="1863847"/>
                  </a:lnTo>
                  <a:lnTo>
                    <a:pt x="77961" y="1858796"/>
                  </a:lnTo>
                  <a:lnTo>
                    <a:pt x="78093" y="1853745"/>
                  </a:lnTo>
                  <a:lnTo>
                    <a:pt x="78220" y="1848694"/>
                  </a:lnTo>
                  <a:lnTo>
                    <a:pt x="78343" y="1843643"/>
                  </a:lnTo>
                  <a:lnTo>
                    <a:pt x="78459" y="1838591"/>
                  </a:lnTo>
                  <a:lnTo>
                    <a:pt x="78570" y="1833540"/>
                  </a:lnTo>
                  <a:lnTo>
                    <a:pt x="78676" y="1828489"/>
                  </a:lnTo>
                  <a:lnTo>
                    <a:pt x="78777" y="1823438"/>
                  </a:lnTo>
                  <a:lnTo>
                    <a:pt x="78871" y="1818387"/>
                  </a:lnTo>
                  <a:lnTo>
                    <a:pt x="78960" y="1813336"/>
                  </a:lnTo>
                  <a:lnTo>
                    <a:pt x="79045" y="1808285"/>
                  </a:lnTo>
                  <a:lnTo>
                    <a:pt x="79122" y="1803234"/>
                  </a:lnTo>
                  <a:lnTo>
                    <a:pt x="79195" y="1798183"/>
                  </a:lnTo>
                  <a:lnTo>
                    <a:pt x="79264" y="1793132"/>
                  </a:lnTo>
                  <a:lnTo>
                    <a:pt x="79326" y="1788081"/>
                  </a:lnTo>
                  <a:lnTo>
                    <a:pt x="79383" y="1783030"/>
                  </a:lnTo>
                  <a:lnTo>
                    <a:pt x="79435" y="1777979"/>
                  </a:lnTo>
                  <a:lnTo>
                    <a:pt x="79482" y="1772927"/>
                  </a:lnTo>
                  <a:lnTo>
                    <a:pt x="79524" y="1767876"/>
                  </a:lnTo>
                  <a:lnTo>
                    <a:pt x="79561" y="1762825"/>
                  </a:lnTo>
                  <a:lnTo>
                    <a:pt x="79594" y="1757774"/>
                  </a:lnTo>
                  <a:lnTo>
                    <a:pt x="79621" y="1752723"/>
                  </a:lnTo>
                  <a:lnTo>
                    <a:pt x="79643" y="1747672"/>
                  </a:lnTo>
                  <a:lnTo>
                    <a:pt x="79662" y="1742621"/>
                  </a:lnTo>
                  <a:lnTo>
                    <a:pt x="79675" y="1737570"/>
                  </a:lnTo>
                  <a:lnTo>
                    <a:pt x="79684" y="1732519"/>
                  </a:lnTo>
                  <a:lnTo>
                    <a:pt x="79689" y="1727468"/>
                  </a:lnTo>
                  <a:lnTo>
                    <a:pt x="79689" y="1722417"/>
                  </a:lnTo>
                  <a:lnTo>
                    <a:pt x="79685" y="1717366"/>
                  </a:lnTo>
                  <a:lnTo>
                    <a:pt x="79677" y="1712315"/>
                  </a:lnTo>
                  <a:lnTo>
                    <a:pt x="79665" y="1707263"/>
                  </a:lnTo>
                  <a:lnTo>
                    <a:pt x="79648" y="1702212"/>
                  </a:lnTo>
                  <a:lnTo>
                    <a:pt x="79627" y="1697161"/>
                  </a:lnTo>
                  <a:lnTo>
                    <a:pt x="79603" y="1692110"/>
                  </a:lnTo>
                  <a:lnTo>
                    <a:pt x="79573" y="1687059"/>
                  </a:lnTo>
                  <a:lnTo>
                    <a:pt x="79541" y="1682008"/>
                  </a:lnTo>
                  <a:lnTo>
                    <a:pt x="79504" y="1676957"/>
                  </a:lnTo>
                  <a:lnTo>
                    <a:pt x="79463" y="1671906"/>
                  </a:lnTo>
                  <a:lnTo>
                    <a:pt x="79418" y="1666855"/>
                  </a:lnTo>
                  <a:lnTo>
                    <a:pt x="79370" y="1661804"/>
                  </a:lnTo>
                  <a:lnTo>
                    <a:pt x="79318" y="1656753"/>
                  </a:lnTo>
                  <a:lnTo>
                    <a:pt x="79261" y="1651702"/>
                  </a:lnTo>
                  <a:lnTo>
                    <a:pt x="79200" y="1646651"/>
                  </a:lnTo>
                  <a:lnTo>
                    <a:pt x="79137" y="1641599"/>
                  </a:lnTo>
                  <a:lnTo>
                    <a:pt x="79067" y="1636548"/>
                  </a:lnTo>
                  <a:lnTo>
                    <a:pt x="78995" y="1631497"/>
                  </a:lnTo>
                  <a:lnTo>
                    <a:pt x="78919" y="1626446"/>
                  </a:lnTo>
                  <a:lnTo>
                    <a:pt x="78837" y="1621395"/>
                  </a:lnTo>
                  <a:lnTo>
                    <a:pt x="78752" y="1616344"/>
                  </a:lnTo>
                  <a:lnTo>
                    <a:pt x="78663" y="1611293"/>
                  </a:lnTo>
                  <a:lnTo>
                    <a:pt x="78569" y="1606242"/>
                  </a:lnTo>
                  <a:lnTo>
                    <a:pt x="78470" y="1601191"/>
                  </a:lnTo>
                  <a:lnTo>
                    <a:pt x="78368" y="1596140"/>
                  </a:lnTo>
                  <a:lnTo>
                    <a:pt x="78261" y="1591089"/>
                  </a:lnTo>
                  <a:lnTo>
                    <a:pt x="78148" y="1586038"/>
                  </a:lnTo>
                  <a:lnTo>
                    <a:pt x="78032" y="1580987"/>
                  </a:lnTo>
                  <a:lnTo>
                    <a:pt x="77911" y="1575935"/>
                  </a:lnTo>
                  <a:lnTo>
                    <a:pt x="77784" y="1570884"/>
                  </a:lnTo>
                  <a:lnTo>
                    <a:pt x="77652" y="1565833"/>
                  </a:lnTo>
                  <a:lnTo>
                    <a:pt x="77516" y="1560782"/>
                  </a:lnTo>
                  <a:lnTo>
                    <a:pt x="77375" y="1555731"/>
                  </a:lnTo>
                  <a:lnTo>
                    <a:pt x="77227" y="1550680"/>
                  </a:lnTo>
                  <a:lnTo>
                    <a:pt x="77075" y="1545629"/>
                  </a:lnTo>
                  <a:lnTo>
                    <a:pt x="76918" y="1540578"/>
                  </a:lnTo>
                  <a:lnTo>
                    <a:pt x="76753" y="1535527"/>
                  </a:lnTo>
                  <a:lnTo>
                    <a:pt x="76584" y="1530476"/>
                  </a:lnTo>
                  <a:lnTo>
                    <a:pt x="76410" y="1525425"/>
                  </a:lnTo>
                  <a:lnTo>
                    <a:pt x="76229" y="1520374"/>
                  </a:lnTo>
                  <a:lnTo>
                    <a:pt x="76042" y="1515323"/>
                  </a:lnTo>
                  <a:lnTo>
                    <a:pt x="75851" y="1510271"/>
                  </a:lnTo>
                  <a:lnTo>
                    <a:pt x="75652" y="1505220"/>
                  </a:lnTo>
                  <a:lnTo>
                    <a:pt x="75447" y="1500169"/>
                  </a:lnTo>
                  <a:lnTo>
                    <a:pt x="75236" y="1495118"/>
                  </a:lnTo>
                  <a:lnTo>
                    <a:pt x="75020" y="1490067"/>
                  </a:lnTo>
                  <a:lnTo>
                    <a:pt x="74795" y="1485016"/>
                  </a:lnTo>
                  <a:lnTo>
                    <a:pt x="74566" y="1479965"/>
                  </a:lnTo>
                  <a:lnTo>
                    <a:pt x="74331" y="1474914"/>
                  </a:lnTo>
                  <a:lnTo>
                    <a:pt x="74087" y="1469863"/>
                  </a:lnTo>
                  <a:lnTo>
                    <a:pt x="73837" y="1464812"/>
                  </a:lnTo>
                  <a:lnTo>
                    <a:pt x="73582" y="1459761"/>
                  </a:lnTo>
                  <a:lnTo>
                    <a:pt x="73319" y="1454710"/>
                  </a:lnTo>
                  <a:lnTo>
                    <a:pt x="73049" y="1449659"/>
                  </a:lnTo>
                  <a:lnTo>
                    <a:pt x="72774" y="1444607"/>
                  </a:lnTo>
                  <a:lnTo>
                    <a:pt x="72492" y="1439556"/>
                  </a:lnTo>
                  <a:lnTo>
                    <a:pt x="72201" y="1434505"/>
                  </a:lnTo>
                  <a:lnTo>
                    <a:pt x="71905" y="1429454"/>
                  </a:lnTo>
                  <a:lnTo>
                    <a:pt x="71603" y="1424403"/>
                  </a:lnTo>
                  <a:lnTo>
                    <a:pt x="71292" y="1419352"/>
                  </a:lnTo>
                  <a:lnTo>
                    <a:pt x="70975" y="1414301"/>
                  </a:lnTo>
                  <a:lnTo>
                    <a:pt x="70652" y="1409250"/>
                  </a:lnTo>
                  <a:lnTo>
                    <a:pt x="70321" y="1404199"/>
                  </a:lnTo>
                  <a:lnTo>
                    <a:pt x="69982" y="1399148"/>
                  </a:lnTo>
                  <a:lnTo>
                    <a:pt x="69639" y="1394097"/>
                  </a:lnTo>
                  <a:lnTo>
                    <a:pt x="69287" y="1389046"/>
                  </a:lnTo>
                  <a:lnTo>
                    <a:pt x="68928" y="1383995"/>
                  </a:lnTo>
                  <a:lnTo>
                    <a:pt x="68562" y="1378943"/>
                  </a:lnTo>
                  <a:lnTo>
                    <a:pt x="68191" y="1373892"/>
                  </a:lnTo>
                  <a:lnTo>
                    <a:pt x="67810" y="1368841"/>
                  </a:lnTo>
                  <a:lnTo>
                    <a:pt x="67423" y="1363790"/>
                  </a:lnTo>
                  <a:lnTo>
                    <a:pt x="67030" y="1358739"/>
                  </a:lnTo>
                  <a:lnTo>
                    <a:pt x="66628" y="1353688"/>
                  </a:lnTo>
                  <a:lnTo>
                    <a:pt x="66219" y="1348637"/>
                  </a:lnTo>
                  <a:lnTo>
                    <a:pt x="65805" y="1343586"/>
                  </a:lnTo>
                  <a:lnTo>
                    <a:pt x="65382" y="1338535"/>
                  </a:lnTo>
                  <a:lnTo>
                    <a:pt x="64951" y="1333484"/>
                  </a:lnTo>
                  <a:lnTo>
                    <a:pt x="64513" y="1328433"/>
                  </a:lnTo>
                  <a:lnTo>
                    <a:pt x="64070" y="1323382"/>
                  </a:lnTo>
                  <a:lnTo>
                    <a:pt x="63616" y="1318331"/>
                  </a:lnTo>
                  <a:lnTo>
                    <a:pt x="63155" y="1313279"/>
                  </a:lnTo>
                  <a:lnTo>
                    <a:pt x="62689" y="1308228"/>
                  </a:lnTo>
                  <a:lnTo>
                    <a:pt x="62212" y="1303177"/>
                  </a:lnTo>
                  <a:lnTo>
                    <a:pt x="61728" y="1298126"/>
                  </a:lnTo>
                  <a:lnTo>
                    <a:pt x="61238" y="1293075"/>
                  </a:lnTo>
                  <a:lnTo>
                    <a:pt x="60739" y="1288024"/>
                  </a:lnTo>
                  <a:lnTo>
                    <a:pt x="60230" y="1282973"/>
                  </a:lnTo>
                  <a:lnTo>
                    <a:pt x="59715" y="1277922"/>
                  </a:lnTo>
                  <a:lnTo>
                    <a:pt x="59192" y="1272871"/>
                  </a:lnTo>
                  <a:lnTo>
                    <a:pt x="58659" y="1267820"/>
                  </a:lnTo>
                  <a:lnTo>
                    <a:pt x="58118" y="1262769"/>
                  </a:lnTo>
                  <a:lnTo>
                    <a:pt x="57571" y="1257718"/>
                  </a:lnTo>
                  <a:lnTo>
                    <a:pt x="57011" y="1252667"/>
                  </a:lnTo>
                  <a:lnTo>
                    <a:pt x="56444" y="1247615"/>
                  </a:lnTo>
                  <a:lnTo>
                    <a:pt x="55870" y="1242564"/>
                  </a:lnTo>
                  <a:lnTo>
                    <a:pt x="55285" y="1237513"/>
                  </a:lnTo>
                  <a:lnTo>
                    <a:pt x="54691" y="1232462"/>
                  </a:lnTo>
                  <a:lnTo>
                    <a:pt x="54089" y="1227411"/>
                  </a:lnTo>
                  <a:lnTo>
                    <a:pt x="53478" y="1222360"/>
                  </a:lnTo>
                  <a:lnTo>
                    <a:pt x="52856" y="1217309"/>
                  </a:lnTo>
                  <a:lnTo>
                    <a:pt x="52226" y="1212258"/>
                  </a:lnTo>
                  <a:lnTo>
                    <a:pt x="51589" y="1207207"/>
                  </a:lnTo>
                  <a:lnTo>
                    <a:pt x="50938" y="1202156"/>
                  </a:lnTo>
                  <a:lnTo>
                    <a:pt x="50280" y="1197105"/>
                  </a:lnTo>
                  <a:lnTo>
                    <a:pt x="49613" y="1192054"/>
                  </a:lnTo>
                  <a:lnTo>
                    <a:pt x="48936" y="1187003"/>
                  </a:lnTo>
                  <a:lnTo>
                    <a:pt x="48249" y="1181951"/>
                  </a:lnTo>
                  <a:lnTo>
                    <a:pt x="47554" y="1176900"/>
                  </a:lnTo>
                  <a:lnTo>
                    <a:pt x="46850" y="1171849"/>
                  </a:lnTo>
                  <a:lnTo>
                    <a:pt x="46135" y="1166798"/>
                  </a:lnTo>
                  <a:lnTo>
                    <a:pt x="45413" y="1161747"/>
                  </a:lnTo>
                  <a:lnTo>
                    <a:pt x="44683" y="1156696"/>
                  </a:lnTo>
                  <a:lnTo>
                    <a:pt x="43940" y="1151645"/>
                  </a:lnTo>
                  <a:lnTo>
                    <a:pt x="43191" y="1146594"/>
                  </a:lnTo>
                  <a:lnTo>
                    <a:pt x="42435" y="1141543"/>
                  </a:lnTo>
                  <a:lnTo>
                    <a:pt x="41669" y="1136492"/>
                  </a:lnTo>
                  <a:lnTo>
                    <a:pt x="40895" y="1131441"/>
                  </a:lnTo>
                  <a:lnTo>
                    <a:pt x="40114" y="1126390"/>
                  </a:lnTo>
                  <a:lnTo>
                    <a:pt x="39326" y="1121339"/>
                  </a:lnTo>
                  <a:lnTo>
                    <a:pt x="38530" y="1116287"/>
                  </a:lnTo>
                  <a:lnTo>
                    <a:pt x="37728" y="1111236"/>
                  </a:lnTo>
                  <a:lnTo>
                    <a:pt x="36921" y="1106185"/>
                  </a:lnTo>
                  <a:lnTo>
                    <a:pt x="36106" y="1101134"/>
                  </a:lnTo>
                  <a:lnTo>
                    <a:pt x="35286" y="1096083"/>
                  </a:lnTo>
                  <a:lnTo>
                    <a:pt x="34462" y="1091032"/>
                  </a:lnTo>
                  <a:lnTo>
                    <a:pt x="33633" y="1085981"/>
                  </a:lnTo>
                  <a:lnTo>
                    <a:pt x="32799" y="1080930"/>
                  </a:lnTo>
                  <a:lnTo>
                    <a:pt x="31963" y="1075879"/>
                  </a:lnTo>
                  <a:lnTo>
                    <a:pt x="31124" y="1070828"/>
                  </a:lnTo>
                  <a:lnTo>
                    <a:pt x="30282" y="1065777"/>
                  </a:lnTo>
                  <a:lnTo>
                    <a:pt x="29439" y="1060726"/>
                  </a:lnTo>
                  <a:lnTo>
                    <a:pt x="28595" y="1055675"/>
                  </a:lnTo>
                  <a:lnTo>
                    <a:pt x="27750" y="1050623"/>
                  </a:lnTo>
                  <a:lnTo>
                    <a:pt x="26905" y="1045572"/>
                  </a:lnTo>
                  <a:lnTo>
                    <a:pt x="26061" y="1040521"/>
                  </a:lnTo>
                  <a:lnTo>
                    <a:pt x="25219" y="1035470"/>
                  </a:lnTo>
                  <a:lnTo>
                    <a:pt x="24379" y="1030419"/>
                  </a:lnTo>
                  <a:lnTo>
                    <a:pt x="23542" y="1025368"/>
                  </a:lnTo>
                  <a:lnTo>
                    <a:pt x="22709" y="1020317"/>
                  </a:lnTo>
                  <a:lnTo>
                    <a:pt x="21881" y="1015266"/>
                  </a:lnTo>
                  <a:lnTo>
                    <a:pt x="21057" y="1010215"/>
                  </a:lnTo>
                  <a:lnTo>
                    <a:pt x="20239" y="1005164"/>
                  </a:lnTo>
                  <a:lnTo>
                    <a:pt x="19429" y="1000113"/>
                  </a:lnTo>
                  <a:lnTo>
                    <a:pt x="18626" y="995062"/>
                  </a:lnTo>
                  <a:lnTo>
                    <a:pt x="17829" y="990011"/>
                  </a:lnTo>
                  <a:lnTo>
                    <a:pt x="17044" y="984959"/>
                  </a:lnTo>
                  <a:lnTo>
                    <a:pt x="16268" y="979908"/>
                  </a:lnTo>
                  <a:lnTo>
                    <a:pt x="15501" y="974857"/>
                  </a:lnTo>
                  <a:lnTo>
                    <a:pt x="14747" y="969806"/>
                  </a:lnTo>
                  <a:lnTo>
                    <a:pt x="14005" y="964755"/>
                  </a:lnTo>
                  <a:lnTo>
                    <a:pt x="13274" y="959704"/>
                  </a:lnTo>
                  <a:lnTo>
                    <a:pt x="12557" y="954653"/>
                  </a:lnTo>
                  <a:lnTo>
                    <a:pt x="11857" y="949602"/>
                  </a:lnTo>
                  <a:lnTo>
                    <a:pt x="11169" y="944551"/>
                  </a:lnTo>
                  <a:lnTo>
                    <a:pt x="10493" y="939500"/>
                  </a:lnTo>
                  <a:lnTo>
                    <a:pt x="9840" y="934449"/>
                  </a:lnTo>
                  <a:lnTo>
                    <a:pt x="9202" y="929398"/>
                  </a:lnTo>
                  <a:lnTo>
                    <a:pt x="8577" y="924347"/>
                  </a:lnTo>
                  <a:lnTo>
                    <a:pt x="7975" y="919295"/>
                  </a:lnTo>
                  <a:lnTo>
                    <a:pt x="7392" y="914244"/>
                  </a:lnTo>
                  <a:lnTo>
                    <a:pt x="6824" y="909193"/>
                  </a:lnTo>
                  <a:lnTo>
                    <a:pt x="6277" y="904142"/>
                  </a:lnTo>
                  <a:lnTo>
                    <a:pt x="5753" y="899091"/>
                  </a:lnTo>
                  <a:lnTo>
                    <a:pt x="5247" y="894040"/>
                  </a:lnTo>
                  <a:lnTo>
                    <a:pt x="4759" y="888989"/>
                  </a:lnTo>
                  <a:lnTo>
                    <a:pt x="4301" y="883938"/>
                  </a:lnTo>
                  <a:lnTo>
                    <a:pt x="3861" y="878887"/>
                  </a:lnTo>
                  <a:lnTo>
                    <a:pt x="3439" y="873836"/>
                  </a:lnTo>
                  <a:lnTo>
                    <a:pt x="3046" y="868785"/>
                  </a:lnTo>
                  <a:lnTo>
                    <a:pt x="2676" y="863734"/>
                  </a:lnTo>
                  <a:lnTo>
                    <a:pt x="2325" y="858683"/>
                  </a:lnTo>
                  <a:lnTo>
                    <a:pt x="1999" y="853631"/>
                  </a:lnTo>
                  <a:lnTo>
                    <a:pt x="1701" y="848580"/>
                  </a:lnTo>
                  <a:lnTo>
                    <a:pt x="1423" y="843529"/>
                  </a:lnTo>
                  <a:lnTo>
                    <a:pt x="1166" y="838478"/>
                  </a:lnTo>
                  <a:lnTo>
                    <a:pt x="942" y="833427"/>
                  </a:lnTo>
                  <a:lnTo>
                    <a:pt x="739" y="828376"/>
                  </a:lnTo>
                  <a:lnTo>
                    <a:pt x="555" y="823325"/>
                  </a:lnTo>
                  <a:lnTo>
                    <a:pt x="405" y="818274"/>
                  </a:lnTo>
                  <a:lnTo>
                    <a:pt x="277" y="813223"/>
                  </a:lnTo>
                  <a:lnTo>
                    <a:pt x="170" y="808172"/>
                  </a:lnTo>
                  <a:lnTo>
                    <a:pt x="90" y="803121"/>
                  </a:lnTo>
                  <a:lnTo>
                    <a:pt x="39" y="798070"/>
                  </a:lnTo>
                  <a:lnTo>
                    <a:pt x="7" y="793019"/>
                  </a:lnTo>
                  <a:lnTo>
                    <a:pt x="0" y="787967"/>
                  </a:lnTo>
                  <a:lnTo>
                    <a:pt x="24" y="782916"/>
                  </a:lnTo>
                  <a:lnTo>
                    <a:pt x="68" y="777865"/>
                  </a:lnTo>
                  <a:lnTo>
                    <a:pt x="132" y="772814"/>
                  </a:lnTo>
                  <a:lnTo>
                    <a:pt x="229" y="767763"/>
                  </a:lnTo>
                  <a:lnTo>
                    <a:pt x="348" y="762712"/>
                  </a:lnTo>
                  <a:lnTo>
                    <a:pt x="486" y="757661"/>
                  </a:lnTo>
                  <a:lnTo>
                    <a:pt x="652" y="752610"/>
                  </a:lnTo>
                  <a:lnTo>
                    <a:pt x="843" y="747559"/>
                  </a:lnTo>
                  <a:lnTo>
                    <a:pt x="1053" y="742508"/>
                  </a:lnTo>
                  <a:lnTo>
                    <a:pt x="1287" y="737457"/>
                  </a:lnTo>
                  <a:lnTo>
                    <a:pt x="1549" y="732406"/>
                  </a:lnTo>
                  <a:lnTo>
                    <a:pt x="1829" y="727355"/>
                  </a:lnTo>
                  <a:lnTo>
                    <a:pt x="2128" y="722303"/>
                  </a:lnTo>
                  <a:lnTo>
                    <a:pt x="2458" y="717252"/>
                  </a:lnTo>
                  <a:lnTo>
                    <a:pt x="2806" y="712201"/>
                  </a:lnTo>
                  <a:lnTo>
                    <a:pt x="3172" y="707150"/>
                  </a:lnTo>
                  <a:lnTo>
                    <a:pt x="3563" y="702099"/>
                  </a:lnTo>
                  <a:lnTo>
                    <a:pt x="3976" y="697048"/>
                  </a:lnTo>
                  <a:lnTo>
                    <a:pt x="4406" y="691997"/>
                  </a:lnTo>
                  <a:lnTo>
                    <a:pt x="4858" y="686946"/>
                  </a:lnTo>
                  <a:lnTo>
                    <a:pt x="5333" y="681895"/>
                  </a:lnTo>
                  <a:lnTo>
                    <a:pt x="5824" y="676844"/>
                  </a:lnTo>
                  <a:lnTo>
                    <a:pt x="6332" y="671793"/>
                  </a:lnTo>
                  <a:lnTo>
                    <a:pt x="6867" y="666742"/>
                  </a:lnTo>
                  <a:lnTo>
                    <a:pt x="7416" y="661691"/>
                  </a:lnTo>
                  <a:lnTo>
                    <a:pt x="7981" y="656639"/>
                  </a:lnTo>
                  <a:lnTo>
                    <a:pt x="8569" y="651588"/>
                  </a:lnTo>
                  <a:lnTo>
                    <a:pt x="9174" y="646537"/>
                  </a:lnTo>
                  <a:lnTo>
                    <a:pt x="9794" y="641486"/>
                  </a:lnTo>
                  <a:lnTo>
                    <a:pt x="10431" y="636435"/>
                  </a:lnTo>
                  <a:lnTo>
                    <a:pt x="11089" y="631384"/>
                  </a:lnTo>
                  <a:lnTo>
                    <a:pt x="11759" y="626333"/>
                  </a:lnTo>
                  <a:lnTo>
                    <a:pt x="12444" y="621282"/>
                  </a:lnTo>
                  <a:lnTo>
                    <a:pt x="13150" y="616231"/>
                  </a:lnTo>
                  <a:lnTo>
                    <a:pt x="13869" y="611180"/>
                  </a:lnTo>
                  <a:lnTo>
                    <a:pt x="14599" y="606129"/>
                  </a:lnTo>
                  <a:lnTo>
                    <a:pt x="15349" y="601078"/>
                  </a:lnTo>
                  <a:lnTo>
                    <a:pt x="16112" y="596027"/>
                  </a:lnTo>
                  <a:lnTo>
                    <a:pt x="16885" y="590975"/>
                  </a:lnTo>
                  <a:lnTo>
                    <a:pt x="17675" y="585924"/>
                  </a:lnTo>
                  <a:lnTo>
                    <a:pt x="18478" y="580873"/>
                  </a:lnTo>
                  <a:lnTo>
                    <a:pt x="19292" y="575822"/>
                  </a:lnTo>
                  <a:lnTo>
                    <a:pt x="20117" y="570771"/>
                  </a:lnTo>
                  <a:lnTo>
                    <a:pt x="20957" y="565720"/>
                  </a:lnTo>
                  <a:lnTo>
                    <a:pt x="21806" y="560669"/>
                  </a:lnTo>
                  <a:lnTo>
                    <a:pt x="22664" y="555618"/>
                  </a:lnTo>
                  <a:lnTo>
                    <a:pt x="23537" y="550567"/>
                  </a:lnTo>
                  <a:lnTo>
                    <a:pt x="24417" y="545516"/>
                  </a:lnTo>
                  <a:lnTo>
                    <a:pt x="25306" y="540465"/>
                  </a:lnTo>
                  <a:lnTo>
                    <a:pt x="26205" y="535414"/>
                  </a:lnTo>
                  <a:lnTo>
                    <a:pt x="27113" y="530363"/>
                  </a:lnTo>
                  <a:lnTo>
                    <a:pt x="28028" y="525311"/>
                  </a:lnTo>
                  <a:lnTo>
                    <a:pt x="28950" y="520260"/>
                  </a:lnTo>
                  <a:lnTo>
                    <a:pt x="29881" y="515209"/>
                  </a:lnTo>
                  <a:lnTo>
                    <a:pt x="30817" y="510158"/>
                  </a:lnTo>
                  <a:lnTo>
                    <a:pt x="31759" y="505107"/>
                  </a:lnTo>
                  <a:lnTo>
                    <a:pt x="32708" y="500056"/>
                  </a:lnTo>
                  <a:lnTo>
                    <a:pt x="33661" y="495005"/>
                  </a:lnTo>
                  <a:lnTo>
                    <a:pt x="34618" y="489954"/>
                  </a:lnTo>
                  <a:lnTo>
                    <a:pt x="35580" y="484903"/>
                  </a:lnTo>
                  <a:lnTo>
                    <a:pt x="36545" y="479852"/>
                  </a:lnTo>
                  <a:lnTo>
                    <a:pt x="37513" y="474801"/>
                  </a:lnTo>
                  <a:lnTo>
                    <a:pt x="38483" y="469750"/>
                  </a:lnTo>
                  <a:lnTo>
                    <a:pt x="39456" y="464699"/>
                  </a:lnTo>
                  <a:lnTo>
                    <a:pt x="40430" y="459647"/>
                  </a:lnTo>
                  <a:lnTo>
                    <a:pt x="41405" y="454596"/>
                  </a:lnTo>
                  <a:lnTo>
                    <a:pt x="42381" y="449545"/>
                  </a:lnTo>
                  <a:lnTo>
                    <a:pt x="43357" y="444494"/>
                  </a:lnTo>
                  <a:lnTo>
                    <a:pt x="44333" y="439443"/>
                  </a:lnTo>
                  <a:lnTo>
                    <a:pt x="45307" y="434392"/>
                  </a:lnTo>
                  <a:lnTo>
                    <a:pt x="46280" y="429341"/>
                  </a:lnTo>
                  <a:lnTo>
                    <a:pt x="47252" y="424290"/>
                  </a:lnTo>
                  <a:lnTo>
                    <a:pt x="48221" y="419239"/>
                  </a:lnTo>
                  <a:lnTo>
                    <a:pt x="49188" y="414188"/>
                  </a:lnTo>
                  <a:lnTo>
                    <a:pt x="50151" y="409137"/>
                  </a:lnTo>
                  <a:lnTo>
                    <a:pt x="51112" y="404086"/>
                  </a:lnTo>
                  <a:lnTo>
                    <a:pt x="52068" y="399035"/>
                  </a:lnTo>
                  <a:lnTo>
                    <a:pt x="53020" y="393983"/>
                  </a:lnTo>
                  <a:lnTo>
                    <a:pt x="53968" y="388932"/>
                  </a:lnTo>
                  <a:lnTo>
                    <a:pt x="54910" y="383881"/>
                  </a:lnTo>
                  <a:lnTo>
                    <a:pt x="55846" y="378830"/>
                  </a:lnTo>
                  <a:lnTo>
                    <a:pt x="56779" y="373779"/>
                  </a:lnTo>
                  <a:lnTo>
                    <a:pt x="57704" y="368728"/>
                  </a:lnTo>
                  <a:lnTo>
                    <a:pt x="58623" y="363677"/>
                  </a:lnTo>
                  <a:lnTo>
                    <a:pt x="59536" y="358626"/>
                  </a:lnTo>
                  <a:lnTo>
                    <a:pt x="60442" y="353575"/>
                  </a:lnTo>
                  <a:lnTo>
                    <a:pt x="61340" y="348524"/>
                  </a:lnTo>
                  <a:lnTo>
                    <a:pt x="62231" y="343473"/>
                  </a:lnTo>
                  <a:lnTo>
                    <a:pt x="63116" y="338422"/>
                  </a:lnTo>
                  <a:lnTo>
                    <a:pt x="63990" y="333371"/>
                  </a:lnTo>
                  <a:lnTo>
                    <a:pt x="64857" y="328319"/>
                  </a:lnTo>
                  <a:lnTo>
                    <a:pt x="65717" y="323268"/>
                  </a:lnTo>
                  <a:lnTo>
                    <a:pt x="66567" y="318217"/>
                  </a:lnTo>
                  <a:lnTo>
                    <a:pt x="67408" y="313166"/>
                  </a:lnTo>
                  <a:lnTo>
                    <a:pt x="68241" y="308115"/>
                  </a:lnTo>
                  <a:lnTo>
                    <a:pt x="69065" y="303064"/>
                  </a:lnTo>
                  <a:lnTo>
                    <a:pt x="69878" y="298013"/>
                  </a:lnTo>
                  <a:lnTo>
                    <a:pt x="70682" y="292962"/>
                  </a:lnTo>
                  <a:lnTo>
                    <a:pt x="71479" y="287911"/>
                  </a:lnTo>
                  <a:lnTo>
                    <a:pt x="72262" y="282860"/>
                  </a:lnTo>
                  <a:lnTo>
                    <a:pt x="73037" y="277809"/>
                  </a:lnTo>
                  <a:lnTo>
                    <a:pt x="73803" y="272758"/>
                  </a:lnTo>
                  <a:lnTo>
                    <a:pt x="74557" y="267707"/>
                  </a:lnTo>
                  <a:lnTo>
                    <a:pt x="75300" y="262655"/>
                  </a:lnTo>
                  <a:lnTo>
                    <a:pt x="76035" y="257604"/>
                  </a:lnTo>
                  <a:lnTo>
                    <a:pt x="76759" y="252553"/>
                  </a:lnTo>
                  <a:lnTo>
                    <a:pt x="77469" y="247502"/>
                  </a:lnTo>
                  <a:lnTo>
                    <a:pt x="78171" y="242451"/>
                  </a:lnTo>
                  <a:lnTo>
                    <a:pt x="78864" y="237400"/>
                  </a:lnTo>
                  <a:lnTo>
                    <a:pt x="79541" y="232349"/>
                  </a:lnTo>
                  <a:lnTo>
                    <a:pt x="80209" y="227298"/>
                  </a:lnTo>
                  <a:lnTo>
                    <a:pt x="80868" y="222247"/>
                  </a:lnTo>
                  <a:lnTo>
                    <a:pt x="81513" y="217196"/>
                  </a:lnTo>
                  <a:lnTo>
                    <a:pt x="82146" y="212145"/>
                  </a:lnTo>
                  <a:lnTo>
                    <a:pt x="82771" y="207094"/>
                  </a:lnTo>
                  <a:lnTo>
                    <a:pt x="83383" y="202043"/>
                  </a:lnTo>
                  <a:lnTo>
                    <a:pt x="83981" y="196991"/>
                  </a:lnTo>
                  <a:lnTo>
                    <a:pt x="84571" y="191940"/>
                  </a:lnTo>
                  <a:lnTo>
                    <a:pt x="85150" y="186889"/>
                  </a:lnTo>
                  <a:lnTo>
                    <a:pt x="85713" y="181838"/>
                  </a:lnTo>
                  <a:lnTo>
                    <a:pt x="86267" y="176787"/>
                  </a:lnTo>
                  <a:lnTo>
                    <a:pt x="86811" y="171736"/>
                  </a:lnTo>
                  <a:lnTo>
                    <a:pt x="87340" y="166685"/>
                  </a:lnTo>
                  <a:lnTo>
                    <a:pt x="87858" y="161634"/>
                  </a:lnTo>
                  <a:lnTo>
                    <a:pt x="88367" y="156583"/>
                  </a:lnTo>
                  <a:lnTo>
                    <a:pt x="88863" y="151532"/>
                  </a:lnTo>
                  <a:lnTo>
                    <a:pt x="89346" y="146481"/>
                  </a:lnTo>
                  <a:lnTo>
                    <a:pt x="89819" y="141430"/>
                  </a:lnTo>
                  <a:lnTo>
                    <a:pt x="90282" y="136379"/>
                  </a:lnTo>
                  <a:lnTo>
                    <a:pt x="90730" y="131327"/>
                  </a:lnTo>
                  <a:lnTo>
                    <a:pt x="91168" y="126276"/>
                  </a:lnTo>
                  <a:lnTo>
                    <a:pt x="91597" y="121225"/>
                  </a:lnTo>
                  <a:lnTo>
                    <a:pt x="92011" y="116174"/>
                  </a:lnTo>
                  <a:lnTo>
                    <a:pt x="92416" y="111123"/>
                  </a:lnTo>
                  <a:lnTo>
                    <a:pt x="92811" y="106072"/>
                  </a:lnTo>
                  <a:lnTo>
                    <a:pt x="93193" y="101021"/>
                  </a:lnTo>
                  <a:lnTo>
                    <a:pt x="93564" y="95970"/>
                  </a:lnTo>
                  <a:lnTo>
                    <a:pt x="93926" y="90919"/>
                  </a:lnTo>
                  <a:lnTo>
                    <a:pt x="94278" y="85868"/>
                  </a:lnTo>
                  <a:lnTo>
                    <a:pt x="94616" y="80817"/>
                  </a:lnTo>
                  <a:lnTo>
                    <a:pt x="94947" y="75766"/>
                  </a:lnTo>
                  <a:lnTo>
                    <a:pt x="95268" y="70715"/>
                  </a:lnTo>
                  <a:lnTo>
                    <a:pt x="95576" y="65663"/>
                  </a:lnTo>
                  <a:lnTo>
                    <a:pt x="95876" y="60612"/>
                  </a:lnTo>
                  <a:lnTo>
                    <a:pt x="96168" y="55561"/>
                  </a:lnTo>
                  <a:lnTo>
                    <a:pt x="96448" y="50510"/>
                  </a:lnTo>
                  <a:lnTo>
                    <a:pt x="96719" y="45459"/>
                  </a:lnTo>
                  <a:lnTo>
                    <a:pt x="96982" y="40408"/>
                  </a:lnTo>
                  <a:lnTo>
                    <a:pt x="97236" y="35357"/>
                  </a:lnTo>
                  <a:lnTo>
                    <a:pt x="97479" y="30306"/>
                  </a:lnTo>
                  <a:lnTo>
                    <a:pt x="97715" y="25255"/>
                  </a:lnTo>
                  <a:lnTo>
                    <a:pt x="97944" y="20204"/>
                  </a:lnTo>
                  <a:lnTo>
                    <a:pt x="98162" y="15153"/>
                  </a:lnTo>
                  <a:lnTo>
                    <a:pt x="98373" y="10102"/>
                  </a:lnTo>
                  <a:lnTo>
                    <a:pt x="98578" y="5051"/>
                  </a:lnTo>
                  <a:lnTo>
                    <a:pt x="98773" y="0"/>
                  </a:lnTo>
                  <a:lnTo>
                    <a:pt x="106642" y="0"/>
                  </a:lnTo>
                  <a:lnTo>
                    <a:pt x="106837" y="5051"/>
                  </a:lnTo>
                  <a:lnTo>
                    <a:pt x="107042" y="10102"/>
                  </a:lnTo>
                  <a:lnTo>
                    <a:pt x="107253" y="15153"/>
                  </a:lnTo>
                  <a:lnTo>
                    <a:pt x="107470" y="20204"/>
                  </a:lnTo>
                  <a:lnTo>
                    <a:pt x="107700" y="25255"/>
                  </a:lnTo>
                  <a:lnTo>
                    <a:pt x="107936" y="30306"/>
                  </a:lnTo>
                  <a:lnTo>
                    <a:pt x="108179" y="35357"/>
                  </a:lnTo>
                  <a:lnTo>
                    <a:pt x="108433" y="40408"/>
                  </a:lnTo>
                  <a:lnTo>
                    <a:pt x="108696" y="45459"/>
                  </a:lnTo>
                  <a:lnTo>
                    <a:pt x="108967" y="50510"/>
                  </a:lnTo>
                  <a:lnTo>
                    <a:pt x="109247" y="55561"/>
                  </a:lnTo>
                  <a:lnTo>
                    <a:pt x="109539" y="60612"/>
                  </a:lnTo>
                  <a:lnTo>
                    <a:pt x="109838" y="65663"/>
                  </a:lnTo>
                  <a:lnTo>
                    <a:pt x="110146" y="70715"/>
                  </a:lnTo>
                  <a:lnTo>
                    <a:pt x="110468" y="75766"/>
                  </a:lnTo>
                  <a:lnTo>
                    <a:pt x="110798" y="80817"/>
                  </a:lnTo>
                  <a:lnTo>
                    <a:pt x="111137" y="85868"/>
                  </a:lnTo>
                  <a:lnTo>
                    <a:pt x="111489" y="90919"/>
                  </a:lnTo>
                  <a:lnTo>
                    <a:pt x="111851" y="95970"/>
                  </a:lnTo>
                  <a:lnTo>
                    <a:pt x="112221" y="101021"/>
                  </a:lnTo>
                  <a:lnTo>
                    <a:pt x="112604" y="106072"/>
                  </a:lnTo>
                  <a:lnTo>
                    <a:pt x="112999" y="111123"/>
                  </a:lnTo>
                  <a:lnTo>
                    <a:pt x="113403" y="116174"/>
                  </a:lnTo>
                  <a:lnTo>
                    <a:pt x="113818" y="121225"/>
                  </a:lnTo>
                  <a:lnTo>
                    <a:pt x="114247" y="126276"/>
                  </a:lnTo>
                  <a:lnTo>
                    <a:pt x="114685" y="131327"/>
                  </a:lnTo>
                  <a:lnTo>
                    <a:pt x="115133" y="136379"/>
                  </a:lnTo>
                  <a:lnTo>
                    <a:pt x="115596" y="141430"/>
                  </a:lnTo>
                  <a:lnTo>
                    <a:pt x="116069" y="146481"/>
                  </a:lnTo>
                  <a:lnTo>
                    <a:pt x="116552" y="151532"/>
                  </a:lnTo>
                  <a:lnTo>
                    <a:pt x="117048" y="156583"/>
                  </a:lnTo>
                  <a:lnTo>
                    <a:pt x="117556" y="161634"/>
                  </a:lnTo>
                  <a:lnTo>
                    <a:pt x="118075" y="166685"/>
                  </a:lnTo>
                  <a:lnTo>
                    <a:pt x="118604" y="171736"/>
                  </a:lnTo>
                  <a:lnTo>
                    <a:pt x="119148" y="176787"/>
                  </a:lnTo>
                  <a:lnTo>
                    <a:pt x="119702" y="181838"/>
                  </a:lnTo>
                  <a:lnTo>
                    <a:pt x="120265" y="186889"/>
                  </a:lnTo>
                  <a:lnTo>
                    <a:pt x="120844" y="191940"/>
                  </a:lnTo>
                  <a:lnTo>
                    <a:pt x="121433" y="196991"/>
                  </a:lnTo>
                  <a:lnTo>
                    <a:pt x="122032" y="202043"/>
                  </a:lnTo>
                  <a:lnTo>
                    <a:pt x="122644" y="207094"/>
                  </a:lnTo>
                  <a:lnTo>
                    <a:pt x="123268" y="212145"/>
                  </a:lnTo>
                  <a:lnTo>
                    <a:pt x="123902" y="217196"/>
                  </a:lnTo>
                  <a:lnTo>
                    <a:pt x="124547" y="222247"/>
                  </a:lnTo>
                  <a:lnTo>
                    <a:pt x="125206" y="227298"/>
                  </a:lnTo>
                  <a:lnTo>
                    <a:pt x="125874" y="232349"/>
                  </a:lnTo>
                  <a:lnTo>
                    <a:pt x="126551" y="237400"/>
                  </a:lnTo>
                  <a:lnTo>
                    <a:pt x="127244" y="242451"/>
                  </a:lnTo>
                  <a:lnTo>
                    <a:pt x="127945" y="247502"/>
                  </a:lnTo>
                  <a:lnTo>
                    <a:pt x="128656" y="252553"/>
                  </a:lnTo>
                  <a:lnTo>
                    <a:pt x="129380" y="257604"/>
                  </a:lnTo>
                  <a:lnTo>
                    <a:pt x="130114" y="262655"/>
                  </a:lnTo>
                  <a:lnTo>
                    <a:pt x="130858" y="267707"/>
                  </a:lnTo>
                  <a:lnTo>
                    <a:pt x="131612" y="272758"/>
                  </a:lnTo>
                  <a:lnTo>
                    <a:pt x="132378" y="277809"/>
                  </a:lnTo>
                  <a:lnTo>
                    <a:pt x="133152" y="282860"/>
                  </a:lnTo>
                  <a:lnTo>
                    <a:pt x="133936" y="287911"/>
                  </a:lnTo>
                  <a:lnTo>
                    <a:pt x="134732" y="292962"/>
                  </a:lnTo>
                  <a:lnTo>
                    <a:pt x="135537" y="298013"/>
                  </a:lnTo>
                  <a:lnTo>
                    <a:pt x="136349" y="303064"/>
                  </a:lnTo>
                  <a:lnTo>
                    <a:pt x="137174" y="308115"/>
                  </a:lnTo>
                  <a:lnTo>
                    <a:pt x="138007" y="313166"/>
                  </a:lnTo>
                  <a:lnTo>
                    <a:pt x="138848" y="318217"/>
                  </a:lnTo>
                  <a:lnTo>
                    <a:pt x="139698" y="323268"/>
                  </a:lnTo>
                  <a:lnTo>
                    <a:pt x="140558" y="328319"/>
                  </a:lnTo>
                  <a:lnTo>
                    <a:pt x="141425" y="333371"/>
                  </a:lnTo>
                  <a:lnTo>
                    <a:pt x="142299" y="338422"/>
                  </a:lnTo>
                  <a:lnTo>
                    <a:pt x="143184" y="343473"/>
                  </a:lnTo>
                  <a:lnTo>
                    <a:pt x="144075" y="348524"/>
                  </a:lnTo>
                  <a:lnTo>
                    <a:pt x="144972" y="353575"/>
                  </a:lnTo>
                  <a:lnTo>
                    <a:pt x="145879" y="358626"/>
                  </a:lnTo>
                  <a:lnTo>
                    <a:pt x="146792" y="363677"/>
                  </a:lnTo>
                  <a:lnTo>
                    <a:pt x="147711" y="368728"/>
                  </a:lnTo>
                  <a:lnTo>
                    <a:pt x="148636" y="373779"/>
                  </a:lnTo>
                  <a:lnTo>
                    <a:pt x="149568" y="378830"/>
                  </a:lnTo>
                  <a:lnTo>
                    <a:pt x="150505" y="383881"/>
                  </a:lnTo>
                  <a:lnTo>
                    <a:pt x="151447" y="388932"/>
                  </a:lnTo>
                  <a:lnTo>
                    <a:pt x="152395" y="393983"/>
                  </a:lnTo>
                  <a:lnTo>
                    <a:pt x="153347" y="399035"/>
                  </a:lnTo>
                  <a:lnTo>
                    <a:pt x="154303" y="404086"/>
                  </a:lnTo>
                  <a:lnTo>
                    <a:pt x="155264" y="409137"/>
                  </a:lnTo>
                  <a:lnTo>
                    <a:pt x="156227" y="414188"/>
                  </a:lnTo>
                  <a:lnTo>
                    <a:pt x="157193" y="419239"/>
                  </a:lnTo>
                  <a:lnTo>
                    <a:pt x="158163" y="424290"/>
                  </a:lnTo>
                  <a:lnTo>
                    <a:pt x="159135" y="429341"/>
                  </a:lnTo>
                  <a:lnTo>
                    <a:pt x="160108" y="434392"/>
                  </a:lnTo>
                  <a:lnTo>
                    <a:pt x="161082" y="439443"/>
                  </a:lnTo>
                  <a:lnTo>
                    <a:pt x="162058" y="444494"/>
                  </a:lnTo>
                  <a:lnTo>
                    <a:pt x="163034" y="449545"/>
                  </a:lnTo>
                  <a:lnTo>
                    <a:pt x="164009" y="454596"/>
                  </a:lnTo>
                  <a:lnTo>
                    <a:pt x="164984" y="459647"/>
                  </a:lnTo>
                  <a:lnTo>
                    <a:pt x="165959" y="464699"/>
                  </a:lnTo>
                  <a:lnTo>
                    <a:pt x="166931" y="469750"/>
                  </a:lnTo>
                  <a:lnTo>
                    <a:pt x="167902" y="474801"/>
                  </a:lnTo>
                  <a:lnTo>
                    <a:pt x="168870" y="479852"/>
                  </a:lnTo>
                  <a:lnTo>
                    <a:pt x="169835" y="484903"/>
                  </a:lnTo>
                  <a:lnTo>
                    <a:pt x="170797" y="489954"/>
                  </a:lnTo>
                  <a:lnTo>
                    <a:pt x="171754" y="495005"/>
                  </a:lnTo>
                  <a:lnTo>
                    <a:pt x="172707" y="500056"/>
                  </a:lnTo>
                  <a:lnTo>
                    <a:pt x="173656" y="505107"/>
                  </a:lnTo>
                  <a:lnTo>
                    <a:pt x="174597" y="510158"/>
                  </a:lnTo>
                  <a:lnTo>
                    <a:pt x="175534" y="515209"/>
                  </a:lnTo>
                  <a:lnTo>
                    <a:pt x="176465" y="520260"/>
                  </a:lnTo>
                  <a:lnTo>
                    <a:pt x="177387" y="525311"/>
                  </a:lnTo>
                  <a:lnTo>
                    <a:pt x="178301" y="530363"/>
                  </a:lnTo>
                  <a:lnTo>
                    <a:pt x="179210" y="535414"/>
                  </a:lnTo>
                  <a:lnTo>
                    <a:pt x="180109" y="540465"/>
                  </a:lnTo>
                  <a:lnTo>
                    <a:pt x="180997" y="545516"/>
                  </a:lnTo>
                  <a:lnTo>
                    <a:pt x="181878" y="550567"/>
                  </a:lnTo>
                  <a:lnTo>
                    <a:pt x="182751" y="555618"/>
                  </a:lnTo>
                  <a:lnTo>
                    <a:pt x="183609" y="560669"/>
                  </a:lnTo>
                  <a:lnTo>
                    <a:pt x="184458" y="565720"/>
                  </a:lnTo>
                  <a:lnTo>
                    <a:pt x="185298" y="570771"/>
                  </a:lnTo>
                  <a:lnTo>
                    <a:pt x="186123" y="575822"/>
                  </a:lnTo>
                  <a:lnTo>
                    <a:pt x="186937" y="580873"/>
                  </a:lnTo>
                  <a:lnTo>
                    <a:pt x="187740" y="585924"/>
                  </a:lnTo>
                  <a:lnTo>
                    <a:pt x="188529" y="590975"/>
                  </a:lnTo>
                  <a:lnTo>
                    <a:pt x="189303" y="596027"/>
                  </a:lnTo>
                  <a:lnTo>
                    <a:pt x="190066" y="601078"/>
                  </a:lnTo>
                  <a:lnTo>
                    <a:pt x="190816" y="606129"/>
                  </a:lnTo>
                  <a:lnTo>
                    <a:pt x="191546" y="611180"/>
                  </a:lnTo>
                  <a:lnTo>
                    <a:pt x="192265" y="616231"/>
                  </a:lnTo>
                  <a:lnTo>
                    <a:pt x="192971" y="621282"/>
                  </a:lnTo>
                  <a:lnTo>
                    <a:pt x="193656" y="626333"/>
                  </a:lnTo>
                  <a:lnTo>
                    <a:pt x="194326" y="631384"/>
                  </a:lnTo>
                  <a:lnTo>
                    <a:pt x="194983" y="636435"/>
                  </a:lnTo>
                  <a:lnTo>
                    <a:pt x="195621" y="641486"/>
                  </a:lnTo>
                  <a:lnTo>
                    <a:pt x="196240" y="646537"/>
                  </a:lnTo>
                  <a:lnTo>
                    <a:pt x="196846" y="651588"/>
                  </a:lnTo>
                  <a:lnTo>
                    <a:pt x="197433" y="656639"/>
                  </a:lnTo>
                  <a:lnTo>
                    <a:pt x="197998" y="661691"/>
                  </a:lnTo>
                  <a:lnTo>
                    <a:pt x="198548" y="666742"/>
                  </a:lnTo>
                  <a:lnTo>
                    <a:pt x="199083" y="671793"/>
                  </a:lnTo>
                  <a:lnTo>
                    <a:pt x="199591" y="676844"/>
                  </a:lnTo>
                  <a:lnTo>
                    <a:pt x="200082" y="681895"/>
                  </a:lnTo>
                  <a:lnTo>
                    <a:pt x="200557" y="686946"/>
                  </a:lnTo>
                  <a:lnTo>
                    <a:pt x="201008" y="691997"/>
                  </a:lnTo>
                  <a:lnTo>
                    <a:pt x="201438" y="697048"/>
                  </a:lnTo>
                  <a:lnTo>
                    <a:pt x="201851" y="702099"/>
                  </a:lnTo>
                  <a:lnTo>
                    <a:pt x="202243" y="707150"/>
                  </a:lnTo>
                  <a:lnTo>
                    <a:pt x="202609" y="712201"/>
                  </a:lnTo>
                  <a:lnTo>
                    <a:pt x="202957" y="717252"/>
                  </a:lnTo>
                  <a:lnTo>
                    <a:pt x="203287" y="722303"/>
                  </a:lnTo>
                  <a:lnTo>
                    <a:pt x="203586" y="727355"/>
                  </a:lnTo>
                  <a:lnTo>
                    <a:pt x="203866" y="732406"/>
                  </a:lnTo>
                  <a:lnTo>
                    <a:pt x="204128" y="737457"/>
                  </a:lnTo>
                  <a:lnTo>
                    <a:pt x="204361" y="742508"/>
                  </a:lnTo>
                  <a:lnTo>
                    <a:pt x="204572" y="747559"/>
                  </a:lnTo>
                  <a:lnTo>
                    <a:pt x="204763" y="752610"/>
                  </a:lnTo>
                  <a:lnTo>
                    <a:pt x="204929" y="757661"/>
                  </a:lnTo>
                  <a:lnTo>
                    <a:pt x="205067" y="762712"/>
                  </a:lnTo>
                  <a:lnTo>
                    <a:pt x="205186" y="767763"/>
                  </a:lnTo>
                  <a:lnTo>
                    <a:pt x="205283" y="772814"/>
                  </a:lnTo>
                  <a:lnTo>
                    <a:pt x="205347" y="777865"/>
                  </a:lnTo>
                  <a:lnTo>
                    <a:pt x="205391" y="782916"/>
                  </a:lnTo>
                  <a:lnTo>
                    <a:pt x="205415" y="787967"/>
                  </a:lnTo>
                  <a:lnTo>
                    <a:pt x="205407" y="793019"/>
                  </a:lnTo>
                  <a:lnTo>
                    <a:pt x="205376" y="798070"/>
                  </a:lnTo>
                  <a:lnTo>
                    <a:pt x="205324" y="803121"/>
                  </a:lnTo>
                  <a:lnTo>
                    <a:pt x="205245" y="808172"/>
                  </a:lnTo>
                  <a:lnTo>
                    <a:pt x="205138" y="813223"/>
                  </a:lnTo>
                  <a:lnTo>
                    <a:pt x="205010" y="818274"/>
                  </a:lnTo>
                  <a:lnTo>
                    <a:pt x="204859" y="823325"/>
                  </a:lnTo>
                  <a:lnTo>
                    <a:pt x="204676" y="828376"/>
                  </a:lnTo>
                  <a:lnTo>
                    <a:pt x="204472" y="833427"/>
                  </a:lnTo>
                  <a:lnTo>
                    <a:pt x="204249" y="838478"/>
                  </a:lnTo>
                  <a:lnTo>
                    <a:pt x="203992" y="843529"/>
                  </a:lnTo>
                  <a:lnTo>
                    <a:pt x="203714" y="848580"/>
                  </a:lnTo>
                  <a:lnTo>
                    <a:pt x="203416" y="853631"/>
                  </a:lnTo>
                  <a:lnTo>
                    <a:pt x="203090" y="858683"/>
                  </a:lnTo>
                  <a:lnTo>
                    <a:pt x="202739" y="863734"/>
                  </a:lnTo>
                  <a:lnTo>
                    <a:pt x="202368" y="868785"/>
                  </a:lnTo>
                  <a:lnTo>
                    <a:pt x="201976" y="873836"/>
                  </a:lnTo>
                  <a:lnTo>
                    <a:pt x="201554" y="878887"/>
                  </a:lnTo>
                  <a:lnTo>
                    <a:pt x="201114" y="883938"/>
                  </a:lnTo>
                  <a:lnTo>
                    <a:pt x="200655" y="888989"/>
                  </a:lnTo>
                  <a:lnTo>
                    <a:pt x="200167" y="894040"/>
                  </a:lnTo>
                  <a:lnTo>
                    <a:pt x="199661" y="899091"/>
                  </a:lnTo>
                  <a:lnTo>
                    <a:pt x="199138" y="904142"/>
                  </a:lnTo>
                  <a:lnTo>
                    <a:pt x="198591" y="909193"/>
                  </a:lnTo>
                  <a:lnTo>
                    <a:pt x="198023" y="914244"/>
                  </a:lnTo>
                  <a:lnTo>
                    <a:pt x="197440" y="919295"/>
                  </a:lnTo>
                  <a:lnTo>
                    <a:pt x="196837" y="924347"/>
                  </a:lnTo>
                  <a:lnTo>
                    <a:pt x="196213" y="929398"/>
                  </a:lnTo>
                  <a:lnTo>
                    <a:pt x="195574" y="934449"/>
                  </a:lnTo>
                  <a:lnTo>
                    <a:pt x="194922" y="939500"/>
                  </a:lnTo>
                  <a:lnTo>
                    <a:pt x="194246" y="944551"/>
                  </a:lnTo>
                  <a:lnTo>
                    <a:pt x="193558" y="949602"/>
                  </a:lnTo>
                  <a:lnTo>
                    <a:pt x="192858" y="954653"/>
                  </a:lnTo>
                  <a:lnTo>
                    <a:pt x="192140" y="959704"/>
                  </a:lnTo>
                  <a:lnTo>
                    <a:pt x="191409" y="964755"/>
                  </a:lnTo>
                  <a:lnTo>
                    <a:pt x="190668" y="969806"/>
                  </a:lnTo>
                  <a:lnTo>
                    <a:pt x="189914" y="974857"/>
                  </a:lnTo>
                  <a:lnTo>
                    <a:pt x="189146" y="979908"/>
                  </a:lnTo>
                  <a:lnTo>
                    <a:pt x="188370" y="984959"/>
                  </a:lnTo>
                  <a:lnTo>
                    <a:pt x="187586" y="990011"/>
                  </a:lnTo>
                  <a:lnTo>
                    <a:pt x="186789" y="995062"/>
                  </a:lnTo>
                  <a:lnTo>
                    <a:pt x="185986" y="1000113"/>
                  </a:lnTo>
                  <a:lnTo>
                    <a:pt x="185176" y="1005164"/>
                  </a:lnTo>
                  <a:lnTo>
                    <a:pt x="184358" y="1010215"/>
                  </a:lnTo>
                  <a:lnTo>
                    <a:pt x="183534" y="1015266"/>
                  </a:lnTo>
                  <a:lnTo>
                    <a:pt x="182706" y="1020317"/>
                  </a:lnTo>
                  <a:lnTo>
                    <a:pt x="181873" y="1025368"/>
                  </a:lnTo>
                  <a:lnTo>
                    <a:pt x="181035" y="1030419"/>
                  </a:lnTo>
                  <a:lnTo>
                    <a:pt x="180196" y="1035470"/>
                  </a:lnTo>
                  <a:lnTo>
                    <a:pt x="179354" y="1040521"/>
                  </a:lnTo>
                  <a:lnTo>
                    <a:pt x="178510" y="1045572"/>
                  </a:lnTo>
                  <a:lnTo>
                    <a:pt x="177665" y="1050623"/>
                  </a:lnTo>
                  <a:lnTo>
                    <a:pt x="176820" y="1055675"/>
                  </a:lnTo>
                  <a:lnTo>
                    <a:pt x="175976" y="1060726"/>
                  </a:lnTo>
                  <a:lnTo>
                    <a:pt x="175133" y="1065777"/>
                  </a:lnTo>
                  <a:lnTo>
                    <a:pt x="174291" y="1070828"/>
                  </a:lnTo>
                  <a:lnTo>
                    <a:pt x="173451" y="1075879"/>
                  </a:lnTo>
                  <a:lnTo>
                    <a:pt x="172615" y="1080930"/>
                  </a:lnTo>
                  <a:lnTo>
                    <a:pt x="171782" y="1085981"/>
                  </a:lnTo>
                  <a:lnTo>
                    <a:pt x="170953" y="1091032"/>
                  </a:lnTo>
                  <a:lnTo>
                    <a:pt x="170129" y="1096083"/>
                  </a:lnTo>
                  <a:lnTo>
                    <a:pt x="169309" y="1101134"/>
                  </a:lnTo>
                  <a:lnTo>
                    <a:pt x="168494" y="1106185"/>
                  </a:lnTo>
                  <a:lnTo>
                    <a:pt x="167687" y="1111236"/>
                  </a:lnTo>
                  <a:lnTo>
                    <a:pt x="166885" y="1116287"/>
                  </a:lnTo>
                  <a:lnTo>
                    <a:pt x="166089" y="1121339"/>
                  </a:lnTo>
                  <a:lnTo>
                    <a:pt x="165300" y="1126390"/>
                  </a:lnTo>
                  <a:lnTo>
                    <a:pt x="164520" y="1131441"/>
                  </a:lnTo>
                  <a:lnTo>
                    <a:pt x="163746" y="1136492"/>
                  </a:lnTo>
                  <a:lnTo>
                    <a:pt x="162980" y="1141543"/>
                  </a:lnTo>
                  <a:lnTo>
                    <a:pt x="162224" y="1146594"/>
                  </a:lnTo>
                  <a:lnTo>
                    <a:pt x="161474" y="1151645"/>
                  </a:lnTo>
                  <a:lnTo>
                    <a:pt x="160732" y="1156696"/>
                  </a:lnTo>
                  <a:lnTo>
                    <a:pt x="160002" y="1161747"/>
                  </a:lnTo>
                  <a:lnTo>
                    <a:pt x="159280" y="1166798"/>
                  </a:lnTo>
                  <a:lnTo>
                    <a:pt x="158564" y="1171849"/>
                  </a:lnTo>
                  <a:lnTo>
                    <a:pt x="157860" y="1176900"/>
                  </a:lnTo>
                  <a:lnTo>
                    <a:pt x="157166" y="1181951"/>
                  </a:lnTo>
                  <a:lnTo>
                    <a:pt x="156479" y="1187003"/>
                  </a:lnTo>
                  <a:lnTo>
                    <a:pt x="155801" y="1192054"/>
                  </a:lnTo>
                  <a:lnTo>
                    <a:pt x="155135" y="1197105"/>
                  </a:lnTo>
                  <a:lnTo>
                    <a:pt x="154477" y="1202156"/>
                  </a:lnTo>
                  <a:lnTo>
                    <a:pt x="153826" y="1207207"/>
                  </a:lnTo>
                  <a:lnTo>
                    <a:pt x="153189" y="1212258"/>
                  </a:lnTo>
                  <a:lnTo>
                    <a:pt x="152559" y="1217309"/>
                  </a:lnTo>
                  <a:lnTo>
                    <a:pt x="151936" y="1222360"/>
                  </a:lnTo>
                  <a:lnTo>
                    <a:pt x="151326" y="1227411"/>
                  </a:lnTo>
                  <a:lnTo>
                    <a:pt x="150724" y="1232462"/>
                  </a:lnTo>
                  <a:lnTo>
                    <a:pt x="150129" y="1237513"/>
                  </a:lnTo>
                  <a:lnTo>
                    <a:pt x="149545" y="1242564"/>
                  </a:lnTo>
                  <a:lnTo>
                    <a:pt x="148971" y="1247615"/>
                  </a:lnTo>
                  <a:lnTo>
                    <a:pt x="148403" y="1252667"/>
                  </a:lnTo>
                  <a:lnTo>
                    <a:pt x="147844" y="1257718"/>
                  </a:lnTo>
                  <a:lnTo>
                    <a:pt x="147297" y="1262769"/>
                  </a:lnTo>
                  <a:lnTo>
                    <a:pt x="146756" y="1267820"/>
                  </a:lnTo>
                  <a:lnTo>
                    <a:pt x="146222" y="1272871"/>
                  </a:lnTo>
                  <a:lnTo>
                    <a:pt x="145700" y="1277922"/>
                  </a:lnTo>
                  <a:lnTo>
                    <a:pt x="145185" y="1282973"/>
                  </a:lnTo>
                  <a:lnTo>
                    <a:pt x="144676" y="1288024"/>
                  </a:lnTo>
                  <a:lnTo>
                    <a:pt x="144177" y="1293075"/>
                  </a:lnTo>
                  <a:lnTo>
                    <a:pt x="143687" y="1298126"/>
                  </a:lnTo>
                  <a:lnTo>
                    <a:pt x="143203" y="1303177"/>
                  </a:lnTo>
                  <a:lnTo>
                    <a:pt x="142726" y="1308228"/>
                  </a:lnTo>
                  <a:lnTo>
                    <a:pt x="142259" y="1313279"/>
                  </a:lnTo>
                  <a:lnTo>
                    <a:pt x="141799" y="1318331"/>
                  </a:lnTo>
                  <a:lnTo>
                    <a:pt x="141345" y="1323382"/>
                  </a:lnTo>
                  <a:lnTo>
                    <a:pt x="140901" y="1328433"/>
                  </a:lnTo>
                  <a:lnTo>
                    <a:pt x="140464" y="1333484"/>
                  </a:lnTo>
                  <a:lnTo>
                    <a:pt x="140033" y="1338535"/>
                  </a:lnTo>
                  <a:lnTo>
                    <a:pt x="139610" y="1343586"/>
                  </a:lnTo>
                  <a:lnTo>
                    <a:pt x="139195" y="1348637"/>
                  </a:lnTo>
                  <a:lnTo>
                    <a:pt x="138786" y="1353688"/>
                  </a:lnTo>
                  <a:lnTo>
                    <a:pt x="138385" y="1358739"/>
                  </a:lnTo>
                  <a:lnTo>
                    <a:pt x="137992" y="1363790"/>
                  </a:lnTo>
                  <a:lnTo>
                    <a:pt x="137605" y="1368841"/>
                  </a:lnTo>
                  <a:lnTo>
                    <a:pt x="137224" y="1373892"/>
                  </a:lnTo>
                  <a:lnTo>
                    <a:pt x="136852" y="1378943"/>
                  </a:lnTo>
                  <a:lnTo>
                    <a:pt x="136487" y="1383995"/>
                  </a:lnTo>
                  <a:lnTo>
                    <a:pt x="136127" y="1389046"/>
                  </a:lnTo>
                  <a:lnTo>
                    <a:pt x="135776" y="1394097"/>
                  </a:lnTo>
                  <a:lnTo>
                    <a:pt x="135432" y="1399148"/>
                  </a:lnTo>
                  <a:lnTo>
                    <a:pt x="135094" y="1404199"/>
                  </a:lnTo>
                  <a:lnTo>
                    <a:pt x="134763" y="1409250"/>
                  </a:lnTo>
                  <a:lnTo>
                    <a:pt x="134440" y="1414301"/>
                  </a:lnTo>
                  <a:lnTo>
                    <a:pt x="134123" y="1419352"/>
                  </a:lnTo>
                  <a:lnTo>
                    <a:pt x="133812" y="1424403"/>
                  </a:lnTo>
                  <a:lnTo>
                    <a:pt x="133510" y="1429454"/>
                  </a:lnTo>
                  <a:lnTo>
                    <a:pt x="133214" y="1434505"/>
                  </a:lnTo>
                  <a:lnTo>
                    <a:pt x="132923" y="1439556"/>
                  </a:lnTo>
                  <a:lnTo>
                    <a:pt x="132641" y="1444607"/>
                  </a:lnTo>
                  <a:lnTo>
                    <a:pt x="132366" y="1449659"/>
                  </a:lnTo>
                  <a:lnTo>
                    <a:pt x="132096" y="1454710"/>
                  </a:lnTo>
                  <a:lnTo>
                    <a:pt x="131833" y="1459761"/>
                  </a:lnTo>
                  <a:lnTo>
                    <a:pt x="131578" y="1464812"/>
                  </a:lnTo>
                  <a:lnTo>
                    <a:pt x="131328" y="1469863"/>
                  </a:lnTo>
                  <a:lnTo>
                    <a:pt x="131084" y="1474914"/>
                  </a:lnTo>
                  <a:lnTo>
                    <a:pt x="130849" y="1479965"/>
                  </a:lnTo>
                  <a:lnTo>
                    <a:pt x="130619" y="1485016"/>
                  </a:lnTo>
                  <a:lnTo>
                    <a:pt x="130395" y="1490067"/>
                  </a:lnTo>
                  <a:lnTo>
                    <a:pt x="130179" y="1495118"/>
                  </a:lnTo>
                  <a:lnTo>
                    <a:pt x="129968" y="1500169"/>
                  </a:lnTo>
                  <a:lnTo>
                    <a:pt x="129763" y="1505220"/>
                  </a:lnTo>
                  <a:lnTo>
                    <a:pt x="129564" y="1510271"/>
                  </a:lnTo>
                  <a:lnTo>
                    <a:pt x="129373" y="1515323"/>
                  </a:lnTo>
                  <a:lnTo>
                    <a:pt x="129186" y="1520374"/>
                  </a:lnTo>
                  <a:lnTo>
                    <a:pt x="129004" y="1525425"/>
                  </a:lnTo>
                  <a:lnTo>
                    <a:pt x="128831" y="1530476"/>
                  </a:lnTo>
                  <a:lnTo>
                    <a:pt x="128661" y="1535527"/>
                  </a:lnTo>
                  <a:lnTo>
                    <a:pt x="128497" y="1540578"/>
                  </a:lnTo>
                  <a:lnTo>
                    <a:pt x="128340" y="1545629"/>
                  </a:lnTo>
                  <a:lnTo>
                    <a:pt x="128188" y="1550680"/>
                  </a:lnTo>
                  <a:lnTo>
                    <a:pt x="128040" y="1555731"/>
                  </a:lnTo>
                  <a:lnTo>
                    <a:pt x="127899" y="1560782"/>
                  </a:lnTo>
                  <a:lnTo>
                    <a:pt x="127763" y="1565833"/>
                  </a:lnTo>
                  <a:lnTo>
                    <a:pt x="127631" y="1570884"/>
                  </a:lnTo>
                  <a:lnTo>
                    <a:pt x="127504" y="1575935"/>
                  </a:lnTo>
                  <a:lnTo>
                    <a:pt x="127383" y="1580987"/>
                  </a:lnTo>
                  <a:lnTo>
                    <a:pt x="127266" y="1586038"/>
                  </a:lnTo>
                  <a:lnTo>
                    <a:pt x="127153" y="1591089"/>
                  </a:lnTo>
                  <a:lnTo>
                    <a:pt x="127047" y="1596140"/>
                  </a:lnTo>
                  <a:lnTo>
                    <a:pt x="126944" y="1601191"/>
                  </a:lnTo>
                  <a:lnTo>
                    <a:pt x="126846" y="1606242"/>
                  </a:lnTo>
                  <a:lnTo>
                    <a:pt x="126752" y="1611293"/>
                  </a:lnTo>
                  <a:lnTo>
                    <a:pt x="126663" y="1616344"/>
                  </a:lnTo>
                  <a:lnTo>
                    <a:pt x="126577" y="1621395"/>
                  </a:lnTo>
                  <a:lnTo>
                    <a:pt x="126496" y="1626446"/>
                  </a:lnTo>
                  <a:lnTo>
                    <a:pt x="126420" y="1631497"/>
                  </a:lnTo>
                  <a:lnTo>
                    <a:pt x="126347" y="1636548"/>
                  </a:lnTo>
                  <a:lnTo>
                    <a:pt x="126278" y="1641599"/>
                  </a:lnTo>
                  <a:lnTo>
                    <a:pt x="126214" y="1646651"/>
                  </a:lnTo>
                  <a:lnTo>
                    <a:pt x="126154" y="1651702"/>
                  </a:lnTo>
                  <a:lnTo>
                    <a:pt x="126097" y="1656753"/>
                  </a:lnTo>
                  <a:lnTo>
                    <a:pt x="126045" y="1661804"/>
                  </a:lnTo>
                  <a:lnTo>
                    <a:pt x="125996" y="1666855"/>
                  </a:lnTo>
                  <a:lnTo>
                    <a:pt x="125951" y="1671906"/>
                  </a:lnTo>
                  <a:lnTo>
                    <a:pt x="125910" y="1676957"/>
                  </a:lnTo>
                  <a:lnTo>
                    <a:pt x="125874" y="1682008"/>
                  </a:lnTo>
                  <a:lnTo>
                    <a:pt x="125841" y="1687059"/>
                  </a:lnTo>
                  <a:lnTo>
                    <a:pt x="125812" y="1692110"/>
                  </a:lnTo>
                  <a:lnTo>
                    <a:pt x="125788" y="1697161"/>
                  </a:lnTo>
                  <a:lnTo>
                    <a:pt x="125767" y="1702212"/>
                  </a:lnTo>
                  <a:lnTo>
                    <a:pt x="125750" y="1707263"/>
                  </a:lnTo>
                  <a:lnTo>
                    <a:pt x="125738" y="1712315"/>
                  </a:lnTo>
                  <a:lnTo>
                    <a:pt x="125730" y="1717366"/>
                  </a:lnTo>
                  <a:lnTo>
                    <a:pt x="125725" y="1722417"/>
                  </a:lnTo>
                  <a:lnTo>
                    <a:pt x="125725" y="1727468"/>
                  </a:lnTo>
                  <a:lnTo>
                    <a:pt x="125731" y="1732519"/>
                  </a:lnTo>
                  <a:lnTo>
                    <a:pt x="125739" y="1737570"/>
                  </a:lnTo>
                  <a:lnTo>
                    <a:pt x="125752" y="1742621"/>
                  </a:lnTo>
                  <a:lnTo>
                    <a:pt x="125771" y="1747672"/>
                  </a:lnTo>
                  <a:lnTo>
                    <a:pt x="125794" y="1752723"/>
                  </a:lnTo>
                  <a:lnTo>
                    <a:pt x="125821" y="1757774"/>
                  </a:lnTo>
                  <a:lnTo>
                    <a:pt x="125853" y="1762825"/>
                  </a:lnTo>
                  <a:lnTo>
                    <a:pt x="125891" y="1767876"/>
                  </a:lnTo>
                  <a:lnTo>
                    <a:pt x="125932" y="1772927"/>
                  </a:lnTo>
                  <a:lnTo>
                    <a:pt x="125979" y="1777979"/>
                  </a:lnTo>
                  <a:lnTo>
                    <a:pt x="126032" y="1783030"/>
                  </a:lnTo>
                  <a:lnTo>
                    <a:pt x="126089" y="1788081"/>
                  </a:lnTo>
                  <a:lnTo>
                    <a:pt x="126151" y="1793132"/>
                  </a:lnTo>
                  <a:lnTo>
                    <a:pt x="126219" y="1798183"/>
                  </a:lnTo>
                  <a:lnTo>
                    <a:pt x="126292" y="1803234"/>
                  </a:lnTo>
                  <a:lnTo>
                    <a:pt x="126370" y="1808285"/>
                  </a:lnTo>
                  <a:lnTo>
                    <a:pt x="126455" y="1813336"/>
                  </a:lnTo>
                  <a:lnTo>
                    <a:pt x="126544" y="1818387"/>
                  </a:lnTo>
                  <a:lnTo>
                    <a:pt x="126638" y="1823438"/>
                  </a:lnTo>
                  <a:lnTo>
                    <a:pt x="126738" y="1828489"/>
                  </a:lnTo>
                  <a:lnTo>
                    <a:pt x="126845" y="1833540"/>
                  </a:lnTo>
                  <a:lnTo>
                    <a:pt x="126956" y="1838591"/>
                  </a:lnTo>
                  <a:lnTo>
                    <a:pt x="127072" y="1843643"/>
                  </a:lnTo>
                  <a:lnTo>
                    <a:pt x="127195" y="1848694"/>
                  </a:lnTo>
                  <a:lnTo>
                    <a:pt x="127322" y="1853745"/>
                  </a:lnTo>
                  <a:lnTo>
                    <a:pt x="127454" y="1858796"/>
                  </a:lnTo>
                  <a:lnTo>
                    <a:pt x="127594" y="1863847"/>
                  </a:lnTo>
                  <a:lnTo>
                    <a:pt x="127737" y="1868898"/>
                  </a:lnTo>
                  <a:lnTo>
                    <a:pt x="127885" y="1873949"/>
                  </a:lnTo>
                  <a:lnTo>
                    <a:pt x="128040" y="1879000"/>
                  </a:lnTo>
                  <a:lnTo>
                    <a:pt x="128200" y="1884051"/>
                  </a:lnTo>
                  <a:lnTo>
                    <a:pt x="128363" y="1889102"/>
                  </a:lnTo>
                  <a:lnTo>
                    <a:pt x="128532" y="1894153"/>
                  </a:lnTo>
                  <a:lnTo>
                    <a:pt x="128706" y="1899204"/>
                  </a:lnTo>
                  <a:lnTo>
                    <a:pt x="128885" y="1904255"/>
                  </a:lnTo>
                  <a:lnTo>
                    <a:pt x="129067" y="1909307"/>
                  </a:lnTo>
                  <a:lnTo>
                    <a:pt x="129255" y="1914358"/>
                  </a:lnTo>
                  <a:lnTo>
                    <a:pt x="129447" y="1919409"/>
                  </a:lnTo>
                  <a:lnTo>
                    <a:pt x="129642" y="1924460"/>
                  </a:lnTo>
                  <a:lnTo>
                    <a:pt x="129843" y="1929511"/>
                  </a:lnTo>
                  <a:lnTo>
                    <a:pt x="130047" y="1934562"/>
                  </a:lnTo>
                  <a:lnTo>
                    <a:pt x="130254" y="1939613"/>
                  </a:lnTo>
                  <a:lnTo>
                    <a:pt x="130466" y="1944664"/>
                  </a:lnTo>
                  <a:lnTo>
                    <a:pt x="130681" y="1949715"/>
                  </a:lnTo>
                  <a:lnTo>
                    <a:pt x="130900" y="1954766"/>
                  </a:lnTo>
                  <a:lnTo>
                    <a:pt x="131121" y="1959817"/>
                  </a:lnTo>
                  <a:lnTo>
                    <a:pt x="131347" y="1964868"/>
                  </a:lnTo>
                  <a:lnTo>
                    <a:pt x="131576" y="1969919"/>
                  </a:lnTo>
                  <a:lnTo>
                    <a:pt x="131808" y="1974971"/>
                  </a:lnTo>
                  <a:lnTo>
                    <a:pt x="132044" y="1980022"/>
                  </a:lnTo>
                  <a:lnTo>
                    <a:pt x="132283" y="1985073"/>
                  </a:lnTo>
                  <a:lnTo>
                    <a:pt x="132526" y="1990124"/>
                  </a:lnTo>
                  <a:lnTo>
                    <a:pt x="132772" y="1995175"/>
                  </a:lnTo>
                  <a:lnTo>
                    <a:pt x="133022" y="2000226"/>
                  </a:lnTo>
                  <a:lnTo>
                    <a:pt x="133275" y="2005277"/>
                  </a:lnTo>
                  <a:lnTo>
                    <a:pt x="133532" y="2010328"/>
                  </a:lnTo>
                  <a:lnTo>
                    <a:pt x="133794" y="2015379"/>
                  </a:lnTo>
                  <a:lnTo>
                    <a:pt x="134060" y="2020430"/>
                  </a:lnTo>
                  <a:lnTo>
                    <a:pt x="134330" y="2025481"/>
                  </a:lnTo>
                  <a:lnTo>
                    <a:pt x="134607" y="2030532"/>
                  </a:lnTo>
                  <a:lnTo>
                    <a:pt x="134889" y="2035583"/>
                  </a:lnTo>
                  <a:lnTo>
                    <a:pt x="135176" y="2040635"/>
                  </a:lnTo>
                  <a:lnTo>
                    <a:pt x="135470" y="2045686"/>
                  </a:lnTo>
                  <a:lnTo>
                    <a:pt x="135772" y="2050737"/>
                  </a:lnTo>
                  <a:lnTo>
                    <a:pt x="136080" y="2055788"/>
                  </a:lnTo>
                  <a:lnTo>
                    <a:pt x="136396" y="2060839"/>
                  </a:lnTo>
                  <a:lnTo>
                    <a:pt x="136723" y="2065890"/>
                  </a:lnTo>
                  <a:lnTo>
                    <a:pt x="137059" y="2070941"/>
                  </a:lnTo>
                  <a:lnTo>
                    <a:pt x="137402" y="2075992"/>
                  </a:lnTo>
                  <a:lnTo>
                    <a:pt x="137761" y="2081043"/>
                  </a:lnTo>
                  <a:lnTo>
                    <a:pt x="138130" y="2086094"/>
                  </a:lnTo>
                  <a:lnTo>
                    <a:pt x="138510" y="2091145"/>
                  </a:lnTo>
                  <a:lnTo>
                    <a:pt x="138906" y="2096196"/>
                  </a:lnTo>
                  <a:lnTo>
                    <a:pt x="139317" y="2101247"/>
                  </a:lnTo>
                  <a:lnTo>
                    <a:pt x="139742" y="2106299"/>
                  </a:lnTo>
                  <a:lnTo>
                    <a:pt x="140182" y="2111350"/>
                  </a:lnTo>
                  <a:lnTo>
                    <a:pt x="140644" y="2116401"/>
                  </a:lnTo>
                  <a:lnTo>
                    <a:pt x="141121" y="2121452"/>
                  </a:lnTo>
                  <a:lnTo>
                    <a:pt x="141614" y="2126503"/>
                  </a:lnTo>
                  <a:lnTo>
                    <a:pt x="142136" y="2131554"/>
                  </a:lnTo>
                  <a:lnTo>
                    <a:pt x="142675" y="2136605"/>
                  </a:lnTo>
                  <a:lnTo>
                    <a:pt x="143232" y="2141656"/>
                  </a:lnTo>
                  <a:lnTo>
                    <a:pt x="143818" y="2146707"/>
                  </a:lnTo>
                  <a:lnTo>
                    <a:pt x="144427" y="2151758"/>
                  </a:lnTo>
                  <a:lnTo>
                    <a:pt x="145056" y="2156809"/>
                  </a:lnTo>
                  <a:lnTo>
                    <a:pt x="145712" y="2161860"/>
                  </a:lnTo>
                  <a:lnTo>
                    <a:pt x="146398" y="2166911"/>
                  </a:lnTo>
                  <a:lnTo>
                    <a:pt x="147106" y="2171963"/>
                  </a:lnTo>
                  <a:lnTo>
                    <a:pt x="147837" y="2177014"/>
                  </a:lnTo>
                  <a:lnTo>
                    <a:pt x="148605" y="2182065"/>
                  </a:lnTo>
                  <a:lnTo>
                    <a:pt x="149396" y="2187116"/>
                  </a:lnTo>
                  <a:lnTo>
                    <a:pt x="150209" y="2192167"/>
                  </a:lnTo>
                  <a:lnTo>
                    <a:pt x="151058" y="2197218"/>
                  </a:lnTo>
                  <a:lnTo>
                    <a:pt x="151932" y="2202269"/>
                  </a:lnTo>
                  <a:lnTo>
                    <a:pt x="152829" y="2207320"/>
                  </a:lnTo>
                  <a:lnTo>
                    <a:pt x="153755" y="2212371"/>
                  </a:lnTo>
                  <a:lnTo>
                    <a:pt x="154711" y="2217422"/>
                  </a:lnTo>
                  <a:lnTo>
                    <a:pt x="155687" y="2222473"/>
                  </a:lnTo>
                  <a:lnTo>
                    <a:pt x="156686" y="2227524"/>
                  </a:lnTo>
                  <a:lnTo>
                    <a:pt x="157716" y="2232575"/>
                  </a:lnTo>
                  <a:lnTo>
                    <a:pt x="158763" y="2237627"/>
                  </a:lnTo>
                  <a:lnTo>
                    <a:pt x="159828" y="2242678"/>
                  </a:lnTo>
                  <a:lnTo>
                    <a:pt x="160918" y="2247729"/>
                  </a:lnTo>
                  <a:lnTo>
                    <a:pt x="162023" y="2252780"/>
                  </a:lnTo>
                  <a:lnTo>
                    <a:pt x="163140" y="2257831"/>
                  </a:lnTo>
                  <a:lnTo>
                    <a:pt x="164274" y="2262882"/>
                  </a:lnTo>
                  <a:lnTo>
                    <a:pt x="165418" y="2267933"/>
                  </a:lnTo>
                  <a:lnTo>
                    <a:pt x="166569" y="2272984"/>
                  </a:lnTo>
                  <a:lnTo>
                    <a:pt x="167726" y="2278035"/>
                  </a:lnTo>
                  <a:lnTo>
                    <a:pt x="168886" y="2283086"/>
                  </a:lnTo>
                  <a:lnTo>
                    <a:pt x="170045" y="2288137"/>
                  </a:lnTo>
                  <a:lnTo>
                    <a:pt x="171203" y="2293188"/>
                  </a:lnTo>
                  <a:lnTo>
                    <a:pt x="172352" y="2298239"/>
                  </a:lnTo>
                  <a:lnTo>
                    <a:pt x="173491" y="2303291"/>
                  </a:lnTo>
                  <a:lnTo>
                    <a:pt x="174620" y="2308342"/>
                  </a:lnTo>
                  <a:lnTo>
                    <a:pt x="175729" y="2313393"/>
                  </a:lnTo>
                  <a:lnTo>
                    <a:pt x="176816" y="2318444"/>
                  </a:lnTo>
                  <a:lnTo>
                    <a:pt x="177883" y="2323495"/>
                  </a:lnTo>
                  <a:lnTo>
                    <a:pt x="178924" y="2328546"/>
                  </a:lnTo>
                  <a:lnTo>
                    <a:pt x="179925" y="2333597"/>
                  </a:lnTo>
                  <a:lnTo>
                    <a:pt x="180897" y="2338648"/>
                  </a:lnTo>
                  <a:lnTo>
                    <a:pt x="181838" y="2343699"/>
                  </a:lnTo>
                  <a:lnTo>
                    <a:pt x="182719" y="2348750"/>
                  </a:lnTo>
                  <a:lnTo>
                    <a:pt x="183561" y="2353801"/>
                  </a:lnTo>
                  <a:lnTo>
                    <a:pt x="184363" y="2358852"/>
                  </a:lnTo>
                  <a:lnTo>
                    <a:pt x="185100" y="2363903"/>
                  </a:lnTo>
                  <a:lnTo>
                    <a:pt x="185780" y="2368955"/>
                  </a:lnTo>
                  <a:lnTo>
                    <a:pt x="186411" y="2374006"/>
                  </a:lnTo>
                  <a:lnTo>
                    <a:pt x="186977" y="2379057"/>
                  </a:lnTo>
                  <a:lnTo>
                    <a:pt x="187464" y="2384108"/>
                  </a:lnTo>
                  <a:lnTo>
                    <a:pt x="187896" y="2389159"/>
                  </a:lnTo>
                  <a:lnTo>
                    <a:pt x="188268" y="2394210"/>
                  </a:lnTo>
                  <a:lnTo>
                    <a:pt x="188539" y="2399261"/>
                  </a:lnTo>
                  <a:lnTo>
                    <a:pt x="188749" y="2404312"/>
                  </a:lnTo>
                  <a:lnTo>
                    <a:pt x="188897" y="2409363"/>
                  </a:lnTo>
                  <a:lnTo>
                    <a:pt x="188944" y="2414414"/>
                  </a:lnTo>
                  <a:lnTo>
                    <a:pt x="188915" y="2419465"/>
                  </a:lnTo>
                  <a:lnTo>
                    <a:pt x="188821" y="2424516"/>
                  </a:lnTo>
                  <a:lnTo>
                    <a:pt x="188638" y="2429567"/>
                  </a:lnTo>
                  <a:lnTo>
                    <a:pt x="188362" y="2434619"/>
                  </a:lnTo>
                  <a:lnTo>
                    <a:pt x="188019" y="2439670"/>
                  </a:lnTo>
                  <a:lnTo>
                    <a:pt x="187603" y="2444721"/>
                  </a:lnTo>
                  <a:lnTo>
                    <a:pt x="187078" y="2449772"/>
                  </a:lnTo>
                  <a:lnTo>
                    <a:pt x="186489" y="2454823"/>
                  </a:lnTo>
                  <a:lnTo>
                    <a:pt x="185835" y="2459874"/>
                  </a:lnTo>
                  <a:lnTo>
                    <a:pt x="185077" y="2464925"/>
                  </a:lnTo>
                  <a:lnTo>
                    <a:pt x="184251" y="2469976"/>
                  </a:lnTo>
                  <a:lnTo>
                    <a:pt x="183364" y="2475027"/>
                  </a:lnTo>
                  <a:lnTo>
                    <a:pt x="182394" y="2480078"/>
                  </a:lnTo>
                  <a:lnTo>
                    <a:pt x="181348" y="2485129"/>
                  </a:lnTo>
                  <a:lnTo>
                    <a:pt x="180247" y="2490180"/>
                  </a:lnTo>
                  <a:lnTo>
                    <a:pt x="179084" y="2495231"/>
                  </a:lnTo>
                  <a:lnTo>
                    <a:pt x="177843" y="2500283"/>
                  </a:lnTo>
                  <a:lnTo>
                    <a:pt x="176555" y="2505334"/>
                  </a:lnTo>
                  <a:lnTo>
                    <a:pt x="175221" y="2510385"/>
                  </a:lnTo>
                  <a:lnTo>
                    <a:pt x="173817" y="2515436"/>
                  </a:lnTo>
                  <a:lnTo>
                    <a:pt x="172372" y="2520487"/>
                  </a:lnTo>
                  <a:lnTo>
                    <a:pt x="170892" y="2525538"/>
                  </a:lnTo>
                  <a:lnTo>
                    <a:pt x="169363" y="2530589"/>
                  </a:lnTo>
                  <a:lnTo>
                    <a:pt x="167797" y="2535640"/>
                  </a:lnTo>
                  <a:lnTo>
                    <a:pt x="166205" y="2540691"/>
                  </a:lnTo>
                  <a:lnTo>
                    <a:pt x="164585" y="2545742"/>
                  </a:lnTo>
                  <a:lnTo>
                    <a:pt x="162934" y="2550793"/>
                  </a:lnTo>
                  <a:lnTo>
                    <a:pt x="161269" y="2555844"/>
                  </a:lnTo>
                  <a:lnTo>
                    <a:pt x="159588" y="2560895"/>
                  </a:lnTo>
                  <a:lnTo>
                    <a:pt x="157891" y="2565947"/>
                  </a:lnTo>
                  <a:lnTo>
                    <a:pt x="156188" y="2570998"/>
                  </a:lnTo>
                  <a:lnTo>
                    <a:pt x="154482" y="2576049"/>
                  </a:lnTo>
                  <a:lnTo>
                    <a:pt x="152773" y="2581100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7" name="pg39">
              <a:extLst>
                <a:ext uri="{FF2B5EF4-FFF2-40B4-BE49-F238E27FC236}">
                  <a16:creationId xmlns:a16="http://schemas.microsoft.com/office/drawing/2014/main" id="{AB0C0B2C-4678-6AC0-91D3-D8E79185679B}"/>
                </a:ext>
              </a:extLst>
            </p:cNvPr>
            <p:cNvSpPr/>
            <p:nvPr/>
          </p:nvSpPr>
          <p:spPr>
            <a:xfrm>
              <a:off x="9602595" y="4147850"/>
              <a:ext cx="326984" cy="2706186"/>
            </a:xfrm>
            <a:custGeom>
              <a:avLst/>
              <a:gdLst/>
              <a:ahLst/>
              <a:cxnLst/>
              <a:rect l="0" t="0" r="0" b="0"/>
              <a:pathLst>
                <a:path w="326984" h="2706186">
                  <a:moveTo>
                    <a:pt x="154252" y="2706186"/>
                  </a:moveTo>
                  <a:lnTo>
                    <a:pt x="153263" y="2700890"/>
                  </a:lnTo>
                  <a:lnTo>
                    <a:pt x="152198" y="2695594"/>
                  </a:lnTo>
                  <a:lnTo>
                    <a:pt x="151067" y="2690298"/>
                  </a:lnTo>
                  <a:lnTo>
                    <a:pt x="149871" y="2685003"/>
                  </a:lnTo>
                  <a:lnTo>
                    <a:pt x="148612" y="2679707"/>
                  </a:lnTo>
                  <a:lnTo>
                    <a:pt x="147287" y="2674411"/>
                  </a:lnTo>
                  <a:lnTo>
                    <a:pt x="145891" y="2669115"/>
                  </a:lnTo>
                  <a:lnTo>
                    <a:pt x="144443" y="2663819"/>
                  </a:lnTo>
                  <a:lnTo>
                    <a:pt x="142948" y="2658523"/>
                  </a:lnTo>
                  <a:lnTo>
                    <a:pt x="141411" y="2653227"/>
                  </a:lnTo>
                  <a:lnTo>
                    <a:pt x="139839" y="2647932"/>
                  </a:lnTo>
                  <a:lnTo>
                    <a:pt x="138234" y="2642636"/>
                  </a:lnTo>
                  <a:lnTo>
                    <a:pt x="136614" y="2637340"/>
                  </a:lnTo>
                  <a:lnTo>
                    <a:pt x="134988" y="2632044"/>
                  </a:lnTo>
                  <a:lnTo>
                    <a:pt x="133366" y="2626748"/>
                  </a:lnTo>
                  <a:lnTo>
                    <a:pt x="131757" y="2621452"/>
                  </a:lnTo>
                  <a:lnTo>
                    <a:pt x="130177" y="2616156"/>
                  </a:lnTo>
                  <a:lnTo>
                    <a:pt x="128642" y="2610861"/>
                  </a:lnTo>
                  <a:lnTo>
                    <a:pt x="127160" y="2605565"/>
                  </a:lnTo>
                  <a:lnTo>
                    <a:pt x="125739" y="2600269"/>
                  </a:lnTo>
                  <a:lnTo>
                    <a:pt x="124390" y="2594973"/>
                  </a:lnTo>
                  <a:lnTo>
                    <a:pt x="123130" y="2589677"/>
                  </a:lnTo>
                  <a:lnTo>
                    <a:pt x="121987" y="2584381"/>
                  </a:lnTo>
                  <a:lnTo>
                    <a:pt x="120950" y="2579085"/>
                  </a:lnTo>
                  <a:lnTo>
                    <a:pt x="120026" y="2573789"/>
                  </a:lnTo>
                  <a:lnTo>
                    <a:pt x="119222" y="2568494"/>
                  </a:lnTo>
                  <a:lnTo>
                    <a:pt x="118543" y="2563198"/>
                  </a:lnTo>
                  <a:lnTo>
                    <a:pt x="118034" y="2557902"/>
                  </a:lnTo>
                  <a:lnTo>
                    <a:pt x="117662" y="2552606"/>
                  </a:lnTo>
                  <a:lnTo>
                    <a:pt x="117426" y="2547310"/>
                  </a:lnTo>
                  <a:lnTo>
                    <a:pt x="117326" y="2542014"/>
                  </a:lnTo>
                  <a:lnTo>
                    <a:pt x="117362" y="2536718"/>
                  </a:lnTo>
                  <a:lnTo>
                    <a:pt x="117557" y="2531423"/>
                  </a:lnTo>
                  <a:lnTo>
                    <a:pt x="117892" y="2526127"/>
                  </a:lnTo>
                  <a:lnTo>
                    <a:pt x="118349" y="2520831"/>
                  </a:lnTo>
                  <a:lnTo>
                    <a:pt x="118920" y="2515535"/>
                  </a:lnTo>
                  <a:lnTo>
                    <a:pt x="119599" y="2510239"/>
                  </a:lnTo>
                  <a:lnTo>
                    <a:pt x="120387" y="2504943"/>
                  </a:lnTo>
                  <a:lnTo>
                    <a:pt x="121280" y="2499647"/>
                  </a:lnTo>
                  <a:lnTo>
                    <a:pt x="122248" y="2494352"/>
                  </a:lnTo>
                  <a:lnTo>
                    <a:pt x="123281" y="2489056"/>
                  </a:lnTo>
                  <a:lnTo>
                    <a:pt x="124370" y="2483760"/>
                  </a:lnTo>
                  <a:lnTo>
                    <a:pt x="125506" y="2478464"/>
                  </a:lnTo>
                  <a:lnTo>
                    <a:pt x="126684" y="2473168"/>
                  </a:lnTo>
                  <a:lnTo>
                    <a:pt x="127880" y="2467872"/>
                  </a:lnTo>
                  <a:lnTo>
                    <a:pt x="129087" y="2462576"/>
                  </a:lnTo>
                  <a:lnTo>
                    <a:pt x="130296" y="2457280"/>
                  </a:lnTo>
                  <a:lnTo>
                    <a:pt x="131499" y="2451985"/>
                  </a:lnTo>
                  <a:lnTo>
                    <a:pt x="132683" y="2446689"/>
                  </a:lnTo>
                  <a:lnTo>
                    <a:pt x="133841" y="2441393"/>
                  </a:lnTo>
                  <a:lnTo>
                    <a:pt x="134967" y="2436097"/>
                  </a:lnTo>
                  <a:lnTo>
                    <a:pt x="136058" y="2430801"/>
                  </a:lnTo>
                  <a:lnTo>
                    <a:pt x="137110" y="2425505"/>
                  </a:lnTo>
                  <a:lnTo>
                    <a:pt x="138113" y="2420209"/>
                  </a:lnTo>
                  <a:lnTo>
                    <a:pt x="139061" y="2414914"/>
                  </a:lnTo>
                  <a:lnTo>
                    <a:pt x="139961" y="2409618"/>
                  </a:lnTo>
                  <a:lnTo>
                    <a:pt x="140811" y="2404322"/>
                  </a:lnTo>
                  <a:lnTo>
                    <a:pt x="141612" y="2399026"/>
                  </a:lnTo>
                  <a:lnTo>
                    <a:pt x="142362" y="2393730"/>
                  </a:lnTo>
                  <a:lnTo>
                    <a:pt x="143050" y="2388434"/>
                  </a:lnTo>
                  <a:lnTo>
                    <a:pt x="143692" y="2383138"/>
                  </a:lnTo>
                  <a:lnTo>
                    <a:pt x="144290" y="2377843"/>
                  </a:lnTo>
                  <a:lnTo>
                    <a:pt x="144845" y="2372547"/>
                  </a:lnTo>
                  <a:lnTo>
                    <a:pt x="145360" y="2367251"/>
                  </a:lnTo>
                  <a:lnTo>
                    <a:pt x="145829" y="2361955"/>
                  </a:lnTo>
                  <a:lnTo>
                    <a:pt x="146262" y="2356659"/>
                  </a:lnTo>
                  <a:lnTo>
                    <a:pt x="146665" y="2351363"/>
                  </a:lnTo>
                  <a:lnTo>
                    <a:pt x="147039" y="2346067"/>
                  </a:lnTo>
                  <a:lnTo>
                    <a:pt x="147388" y="2340771"/>
                  </a:lnTo>
                  <a:lnTo>
                    <a:pt x="147711" y="2335476"/>
                  </a:lnTo>
                  <a:lnTo>
                    <a:pt x="148012" y="2330180"/>
                  </a:lnTo>
                  <a:lnTo>
                    <a:pt x="148296" y="2324884"/>
                  </a:lnTo>
                  <a:lnTo>
                    <a:pt x="148566" y="2319588"/>
                  </a:lnTo>
                  <a:lnTo>
                    <a:pt x="148823" y="2314292"/>
                  </a:lnTo>
                  <a:lnTo>
                    <a:pt x="149069" y="2308996"/>
                  </a:lnTo>
                  <a:lnTo>
                    <a:pt x="149304" y="2303700"/>
                  </a:lnTo>
                  <a:lnTo>
                    <a:pt x="149531" y="2298405"/>
                  </a:lnTo>
                  <a:lnTo>
                    <a:pt x="149753" y="2293109"/>
                  </a:lnTo>
                  <a:lnTo>
                    <a:pt x="149969" y="2287813"/>
                  </a:lnTo>
                  <a:lnTo>
                    <a:pt x="150180" y="2282517"/>
                  </a:lnTo>
                  <a:lnTo>
                    <a:pt x="150386" y="2277221"/>
                  </a:lnTo>
                  <a:lnTo>
                    <a:pt x="150587" y="2271925"/>
                  </a:lnTo>
                  <a:lnTo>
                    <a:pt x="150785" y="2266629"/>
                  </a:lnTo>
                  <a:lnTo>
                    <a:pt x="150978" y="2261333"/>
                  </a:lnTo>
                  <a:lnTo>
                    <a:pt x="151167" y="2256038"/>
                  </a:lnTo>
                  <a:lnTo>
                    <a:pt x="151350" y="2250742"/>
                  </a:lnTo>
                  <a:lnTo>
                    <a:pt x="151526" y="2245446"/>
                  </a:lnTo>
                  <a:lnTo>
                    <a:pt x="151696" y="2240150"/>
                  </a:lnTo>
                  <a:lnTo>
                    <a:pt x="151859" y="2234854"/>
                  </a:lnTo>
                  <a:lnTo>
                    <a:pt x="152014" y="2229558"/>
                  </a:lnTo>
                  <a:lnTo>
                    <a:pt x="152159" y="2224262"/>
                  </a:lnTo>
                  <a:lnTo>
                    <a:pt x="152293" y="2218967"/>
                  </a:lnTo>
                  <a:lnTo>
                    <a:pt x="152417" y="2213671"/>
                  </a:lnTo>
                  <a:lnTo>
                    <a:pt x="152529" y="2208375"/>
                  </a:lnTo>
                  <a:lnTo>
                    <a:pt x="152630" y="2203079"/>
                  </a:lnTo>
                  <a:lnTo>
                    <a:pt x="152720" y="2197783"/>
                  </a:lnTo>
                  <a:lnTo>
                    <a:pt x="152794" y="2192487"/>
                  </a:lnTo>
                  <a:lnTo>
                    <a:pt x="152856" y="2187191"/>
                  </a:lnTo>
                  <a:lnTo>
                    <a:pt x="152906" y="2181896"/>
                  </a:lnTo>
                  <a:lnTo>
                    <a:pt x="152943" y="2176600"/>
                  </a:lnTo>
                  <a:lnTo>
                    <a:pt x="152970" y="2171304"/>
                  </a:lnTo>
                  <a:lnTo>
                    <a:pt x="152984" y="2166008"/>
                  </a:lnTo>
                  <a:lnTo>
                    <a:pt x="152987" y="2160712"/>
                  </a:lnTo>
                  <a:lnTo>
                    <a:pt x="152981" y="2155416"/>
                  </a:lnTo>
                  <a:lnTo>
                    <a:pt x="152968" y="2150120"/>
                  </a:lnTo>
                  <a:lnTo>
                    <a:pt x="152948" y="2144824"/>
                  </a:lnTo>
                  <a:lnTo>
                    <a:pt x="152923" y="2139529"/>
                  </a:lnTo>
                  <a:lnTo>
                    <a:pt x="152893" y="2134233"/>
                  </a:lnTo>
                  <a:lnTo>
                    <a:pt x="152862" y="2128937"/>
                  </a:lnTo>
                  <a:lnTo>
                    <a:pt x="152830" y="2123641"/>
                  </a:lnTo>
                  <a:lnTo>
                    <a:pt x="152799" y="2118345"/>
                  </a:lnTo>
                  <a:lnTo>
                    <a:pt x="152770" y="2113049"/>
                  </a:lnTo>
                  <a:lnTo>
                    <a:pt x="152746" y="2107753"/>
                  </a:lnTo>
                  <a:lnTo>
                    <a:pt x="152728" y="2102458"/>
                  </a:lnTo>
                  <a:lnTo>
                    <a:pt x="152717" y="2097162"/>
                  </a:lnTo>
                  <a:lnTo>
                    <a:pt x="152714" y="2091866"/>
                  </a:lnTo>
                  <a:lnTo>
                    <a:pt x="152719" y="2086570"/>
                  </a:lnTo>
                  <a:lnTo>
                    <a:pt x="152735" y="2081274"/>
                  </a:lnTo>
                  <a:lnTo>
                    <a:pt x="152763" y="2075978"/>
                  </a:lnTo>
                  <a:lnTo>
                    <a:pt x="152801" y="2070682"/>
                  </a:lnTo>
                  <a:lnTo>
                    <a:pt x="152850" y="2065387"/>
                  </a:lnTo>
                  <a:lnTo>
                    <a:pt x="152910" y="2060091"/>
                  </a:lnTo>
                  <a:lnTo>
                    <a:pt x="152981" y="2054795"/>
                  </a:lnTo>
                  <a:lnTo>
                    <a:pt x="153065" y="2049499"/>
                  </a:lnTo>
                  <a:lnTo>
                    <a:pt x="153158" y="2044203"/>
                  </a:lnTo>
                  <a:lnTo>
                    <a:pt x="153261" y="2038907"/>
                  </a:lnTo>
                  <a:lnTo>
                    <a:pt x="153371" y="2033611"/>
                  </a:lnTo>
                  <a:lnTo>
                    <a:pt x="153489" y="2028315"/>
                  </a:lnTo>
                  <a:lnTo>
                    <a:pt x="153615" y="2023020"/>
                  </a:lnTo>
                  <a:lnTo>
                    <a:pt x="153745" y="2017724"/>
                  </a:lnTo>
                  <a:lnTo>
                    <a:pt x="153879" y="2012428"/>
                  </a:lnTo>
                  <a:lnTo>
                    <a:pt x="154014" y="2007132"/>
                  </a:lnTo>
                  <a:lnTo>
                    <a:pt x="154151" y="2001836"/>
                  </a:lnTo>
                  <a:lnTo>
                    <a:pt x="154288" y="1996540"/>
                  </a:lnTo>
                  <a:lnTo>
                    <a:pt x="154421" y="1991244"/>
                  </a:lnTo>
                  <a:lnTo>
                    <a:pt x="154552" y="1985949"/>
                  </a:lnTo>
                  <a:lnTo>
                    <a:pt x="154677" y="1980653"/>
                  </a:lnTo>
                  <a:lnTo>
                    <a:pt x="154797" y="1975357"/>
                  </a:lnTo>
                  <a:lnTo>
                    <a:pt x="154909" y="1970061"/>
                  </a:lnTo>
                  <a:lnTo>
                    <a:pt x="155010" y="1964765"/>
                  </a:lnTo>
                  <a:lnTo>
                    <a:pt x="155102" y="1959469"/>
                  </a:lnTo>
                  <a:lnTo>
                    <a:pt x="155183" y="1954173"/>
                  </a:lnTo>
                  <a:lnTo>
                    <a:pt x="155253" y="1948878"/>
                  </a:lnTo>
                  <a:lnTo>
                    <a:pt x="155311" y="1943582"/>
                  </a:lnTo>
                  <a:lnTo>
                    <a:pt x="155352" y="1938286"/>
                  </a:lnTo>
                  <a:lnTo>
                    <a:pt x="155379" y="1932990"/>
                  </a:lnTo>
                  <a:lnTo>
                    <a:pt x="155393" y="1927694"/>
                  </a:lnTo>
                  <a:lnTo>
                    <a:pt x="155393" y="1922398"/>
                  </a:lnTo>
                  <a:lnTo>
                    <a:pt x="155378" y="1917102"/>
                  </a:lnTo>
                  <a:lnTo>
                    <a:pt x="155346" y="1911806"/>
                  </a:lnTo>
                  <a:lnTo>
                    <a:pt x="155299" y="1906511"/>
                  </a:lnTo>
                  <a:lnTo>
                    <a:pt x="155237" y="1901215"/>
                  </a:lnTo>
                  <a:lnTo>
                    <a:pt x="155162" y="1895919"/>
                  </a:lnTo>
                  <a:lnTo>
                    <a:pt x="155073" y="1890623"/>
                  </a:lnTo>
                  <a:lnTo>
                    <a:pt x="154970" y="1885327"/>
                  </a:lnTo>
                  <a:lnTo>
                    <a:pt x="154853" y="1880031"/>
                  </a:lnTo>
                  <a:lnTo>
                    <a:pt x="154724" y="1874735"/>
                  </a:lnTo>
                  <a:lnTo>
                    <a:pt x="154584" y="1869440"/>
                  </a:lnTo>
                  <a:lnTo>
                    <a:pt x="154435" y="1864144"/>
                  </a:lnTo>
                  <a:lnTo>
                    <a:pt x="154275" y="1858848"/>
                  </a:lnTo>
                  <a:lnTo>
                    <a:pt x="154105" y="1853552"/>
                  </a:lnTo>
                  <a:lnTo>
                    <a:pt x="153928" y="1848256"/>
                  </a:lnTo>
                  <a:lnTo>
                    <a:pt x="153744" y="1842960"/>
                  </a:lnTo>
                  <a:lnTo>
                    <a:pt x="153555" y="1837664"/>
                  </a:lnTo>
                  <a:lnTo>
                    <a:pt x="153361" y="1832368"/>
                  </a:lnTo>
                  <a:lnTo>
                    <a:pt x="153162" y="1827073"/>
                  </a:lnTo>
                  <a:lnTo>
                    <a:pt x="152960" y="1821777"/>
                  </a:lnTo>
                  <a:lnTo>
                    <a:pt x="152755" y="1816481"/>
                  </a:lnTo>
                  <a:lnTo>
                    <a:pt x="152549" y="1811185"/>
                  </a:lnTo>
                  <a:lnTo>
                    <a:pt x="152342" y="1805889"/>
                  </a:lnTo>
                  <a:lnTo>
                    <a:pt x="152134" y="1800593"/>
                  </a:lnTo>
                  <a:lnTo>
                    <a:pt x="151926" y="1795297"/>
                  </a:lnTo>
                  <a:lnTo>
                    <a:pt x="151719" y="1790002"/>
                  </a:lnTo>
                  <a:lnTo>
                    <a:pt x="151514" y="1784706"/>
                  </a:lnTo>
                  <a:lnTo>
                    <a:pt x="151309" y="1779410"/>
                  </a:lnTo>
                  <a:lnTo>
                    <a:pt x="151106" y="1774114"/>
                  </a:lnTo>
                  <a:lnTo>
                    <a:pt x="150906" y="1768818"/>
                  </a:lnTo>
                  <a:lnTo>
                    <a:pt x="150708" y="1763522"/>
                  </a:lnTo>
                  <a:lnTo>
                    <a:pt x="150513" y="1758226"/>
                  </a:lnTo>
                  <a:lnTo>
                    <a:pt x="150320" y="1752931"/>
                  </a:lnTo>
                  <a:lnTo>
                    <a:pt x="150129" y="1747635"/>
                  </a:lnTo>
                  <a:lnTo>
                    <a:pt x="149943" y="1742339"/>
                  </a:lnTo>
                  <a:lnTo>
                    <a:pt x="149759" y="1737043"/>
                  </a:lnTo>
                  <a:lnTo>
                    <a:pt x="149579" y="1731747"/>
                  </a:lnTo>
                  <a:lnTo>
                    <a:pt x="149401" y="1726451"/>
                  </a:lnTo>
                  <a:lnTo>
                    <a:pt x="149227" y="1721155"/>
                  </a:lnTo>
                  <a:lnTo>
                    <a:pt x="149057" y="1715859"/>
                  </a:lnTo>
                  <a:lnTo>
                    <a:pt x="148890" y="1710564"/>
                  </a:lnTo>
                  <a:lnTo>
                    <a:pt x="148727" y="1705268"/>
                  </a:lnTo>
                  <a:lnTo>
                    <a:pt x="148566" y="1699972"/>
                  </a:lnTo>
                  <a:lnTo>
                    <a:pt x="148409" y="1694676"/>
                  </a:lnTo>
                  <a:lnTo>
                    <a:pt x="148254" y="1689380"/>
                  </a:lnTo>
                  <a:lnTo>
                    <a:pt x="148102" y="1684084"/>
                  </a:lnTo>
                  <a:lnTo>
                    <a:pt x="147952" y="1678788"/>
                  </a:lnTo>
                  <a:lnTo>
                    <a:pt x="147803" y="1673493"/>
                  </a:lnTo>
                  <a:lnTo>
                    <a:pt x="147655" y="1668197"/>
                  </a:lnTo>
                  <a:lnTo>
                    <a:pt x="147507" y="1662901"/>
                  </a:lnTo>
                  <a:lnTo>
                    <a:pt x="147359" y="1657605"/>
                  </a:lnTo>
                  <a:lnTo>
                    <a:pt x="147207" y="1652309"/>
                  </a:lnTo>
                  <a:lnTo>
                    <a:pt x="147053" y="1647013"/>
                  </a:lnTo>
                  <a:lnTo>
                    <a:pt x="146895" y="1641717"/>
                  </a:lnTo>
                  <a:lnTo>
                    <a:pt x="146731" y="1636422"/>
                  </a:lnTo>
                  <a:lnTo>
                    <a:pt x="146559" y="1631126"/>
                  </a:lnTo>
                  <a:lnTo>
                    <a:pt x="146377" y="1625830"/>
                  </a:lnTo>
                  <a:lnTo>
                    <a:pt x="146185" y="1620534"/>
                  </a:lnTo>
                  <a:lnTo>
                    <a:pt x="145981" y="1615238"/>
                  </a:lnTo>
                  <a:lnTo>
                    <a:pt x="145765" y="1609942"/>
                  </a:lnTo>
                  <a:lnTo>
                    <a:pt x="145531" y="1604646"/>
                  </a:lnTo>
                  <a:lnTo>
                    <a:pt x="145278" y="1599350"/>
                  </a:lnTo>
                  <a:lnTo>
                    <a:pt x="145007" y="1594055"/>
                  </a:lnTo>
                  <a:lnTo>
                    <a:pt x="144715" y="1588759"/>
                  </a:lnTo>
                  <a:lnTo>
                    <a:pt x="144403" y="1583463"/>
                  </a:lnTo>
                  <a:lnTo>
                    <a:pt x="144070" y="1578167"/>
                  </a:lnTo>
                  <a:lnTo>
                    <a:pt x="143706" y="1572871"/>
                  </a:lnTo>
                  <a:lnTo>
                    <a:pt x="143318" y="1567575"/>
                  </a:lnTo>
                  <a:lnTo>
                    <a:pt x="142905" y="1562279"/>
                  </a:lnTo>
                  <a:lnTo>
                    <a:pt x="142467" y="1556984"/>
                  </a:lnTo>
                  <a:lnTo>
                    <a:pt x="142004" y="1551688"/>
                  </a:lnTo>
                  <a:lnTo>
                    <a:pt x="141511" y="1546392"/>
                  </a:lnTo>
                  <a:lnTo>
                    <a:pt x="140989" y="1541096"/>
                  </a:lnTo>
                  <a:lnTo>
                    <a:pt x="140444" y="1535800"/>
                  </a:lnTo>
                  <a:lnTo>
                    <a:pt x="139874" y="1530504"/>
                  </a:lnTo>
                  <a:lnTo>
                    <a:pt x="139280" y="1525208"/>
                  </a:lnTo>
                  <a:lnTo>
                    <a:pt x="138662" y="1519913"/>
                  </a:lnTo>
                  <a:lnTo>
                    <a:pt x="138019" y="1514617"/>
                  </a:lnTo>
                  <a:lnTo>
                    <a:pt x="137356" y="1509321"/>
                  </a:lnTo>
                  <a:lnTo>
                    <a:pt x="136674" y="1504025"/>
                  </a:lnTo>
                  <a:lnTo>
                    <a:pt x="135976" y="1498729"/>
                  </a:lnTo>
                  <a:lnTo>
                    <a:pt x="135262" y="1493433"/>
                  </a:lnTo>
                  <a:lnTo>
                    <a:pt x="134530" y="1488137"/>
                  </a:lnTo>
                  <a:lnTo>
                    <a:pt x="133786" y="1482841"/>
                  </a:lnTo>
                  <a:lnTo>
                    <a:pt x="133032" y="1477546"/>
                  </a:lnTo>
                  <a:lnTo>
                    <a:pt x="132268" y="1472250"/>
                  </a:lnTo>
                  <a:lnTo>
                    <a:pt x="131497" y="1466954"/>
                  </a:lnTo>
                  <a:lnTo>
                    <a:pt x="130718" y="1461658"/>
                  </a:lnTo>
                  <a:lnTo>
                    <a:pt x="129933" y="1456362"/>
                  </a:lnTo>
                  <a:lnTo>
                    <a:pt x="129145" y="1451066"/>
                  </a:lnTo>
                  <a:lnTo>
                    <a:pt x="128353" y="1445770"/>
                  </a:lnTo>
                  <a:lnTo>
                    <a:pt x="127559" y="1440475"/>
                  </a:lnTo>
                  <a:lnTo>
                    <a:pt x="126763" y="1435179"/>
                  </a:lnTo>
                  <a:lnTo>
                    <a:pt x="125966" y="1429883"/>
                  </a:lnTo>
                  <a:lnTo>
                    <a:pt x="125169" y="1424587"/>
                  </a:lnTo>
                  <a:lnTo>
                    <a:pt x="124370" y="1419291"/>
                  </a:lnTo>
                  <a:lnTo>
                    <a:pt x="123571" y="1413995"/>
                  </a:lnTo>
                  <a:lnTo>
                    <a:pt x="122772" y="1408699"/>
                  </a:lnTo>
                  <a:lnTo>
                    <a:pt x="121971" y="1403404"/>
                  </a:lnTo>
                  <a:lnTo>
                    <a:pt x="121169" y="1398108"/>
                  </a:lnTo>
                  <a:lnTo>
                    <a:pt x="120365" y="1392812"/>
                  </a:lnTo>
                  <a:lnTo>
                    <a:pt x="119559" y="1387516"/>
                  </a:lnTo>
                  <a:lnTo>
                    <a:pt x="118750" y="1382220"/>
                  </a:lnTo>
                  <a:lnTo>
                    <a:pt x="117937" y="1376924"/>
                  </a:lnTo>
                  <a:lnTo>
                    <a:pt x="117120" y="1371628"/>
                  </a:lnTo>
                  <a:lnTo>
                    <a:pt x="116297" y="1366332"/>
                  </a:lnTo>
                  <a:lnTo>
                    <a:pt x="115468" y="1361037"/>
                  </a:lnTo>
                  <a:lnTo>
                    <a:pt x="114632" y="1355741"/>
                  </a:lnTo>
                  <a:lnTo>
                    <a:pt x="113788" y="1350445"/>
                  </a:lnTo>
                  <a:lnTo>
                    <a:pt x="112933" y="1345149"/>
                  </a:lnTo>
                  <a:lnTo>
                    <a:pt x="112069" y="1339853"/>
                  </a:lnTo>
                  <a:lnTo>
                    <a:pt x="111193" y="1334557"/>
                  </a:lnTo>
                  <a:lnTo>
                    <a:pt x="110306" y="1329261"/>
                  </a:lnTo>
                  <a:lnTo>
                    <a:pt x="109405" y="1323966"/>
                  </a:lnTo>
                  <a:lnTo>
                    <a:pt x="108485" y="1318670"/>
                  </a:lnTo>
                  <a:lnTo>
                    <a:pt x="107550" y="1313374"/>
                  </a:lnTo>
                  <a:lnTo>
                    <a:pt x="106597" y="1308078"/>
                  </a:lnTo>
                  <a:lnTo>
                    <a:pt x="105626" y="1302782"/>
                  </a:lnTo>
                  <a:lnTo>
                    <a:pt x="104635" y="1297486"/>
                  </a:lnTo>
                  <a:lnTo>
                    <a:pt x="103616" y="1292190"/>
                  </a:lnTo>
                  <a:lnTo>
                    <a:pt x="102572" y="1286894"/>
                  </a:lnTo>
                  <a:lnTo>
                    <a:pt x="101503" y="1281599"/>
                  </a:lnTo>
                  <a:lnTo>
                    <a:pt x="100407" y="1276303"/>
                  </a:lnTo>
                  <a:lnTo>
                    <a:pt x="99282" y="1271007"/>
                  </a:lnTo>
                  <a:lnTo>
                    <a:pt x="98120" y="1265711"/>
                  </a:lnTo>
                  <a:lnTo>
                    <a:pt x="96921" y="1260415"/>
                  </a:lnTo>
                  <a:lnTo>
                    <a:pt x="95688" y="1255119"/>
                  </a:lnTo>
                  <a:lnTo>
                    <a:pt x="94417" y="1249823"/>
                  </a:lnTo>
                  <a:lnTo>
                    <a:pt x="93109" y="1244528"/>
                  </a:lnTo>
                  <a:lnTo>
                    <a:pt x="91759" y="1239232"/>
                  </a:lnTo>
                  <a:lnTo>
                    <a:pt x="90358" y="1233936"/>
                  </a:lnTo>
                  <a:lnTo>
                    <a:pt x="88916" y="1228640"/>
                  </a:lnTo>
                  <a:lnTo>
                    <a:pt x="87430" y="1223344"/>
                  </a:lnTo>
                  <a:lnTo>
                    <a:pt x="85902" y="1218048"/>
                  </a:lnTo>
                  <a:lnTo>
                    <a:pt x="84331" y="1212752"/>
                  </a:lnTo>
                  <a:lnTo>
                    <a:pt x="82706" y="1207457"/>
                  </a:lnTo>
                  <a:lnTo>
                    <a:pt x="81039" y="1202161"/>
                  </a:lnTo>
                  <a:lnTo>
                    <a:pt x="79331" y="1196865"/>
                  </a:lnTo>
                  <a:lnTo>
                    <a:pt x="77586" y="1191569"/>
                  </a:lnTo>
                  <a:lnTo>
                    <a:pt x="75804" y="1186273"/>
                  </a:lnTo>
                  <a:lnTo>
                    <a:pt x="73983" y="1180977"/>
                  </a:lnTo>
                  <a:lnTo>
                    <a:pt x="72130" y="1175681"/>
                  </a:lnTo>
                  <a:lnTo>
                    <a:pt x="70251" y="1170385"/>
                  </a:lnTo>
                  <a:lnTo>
                    <a:pt x="68352" y="1165090"/>
                  </a:lnTo>
                  <a:lnTo>
                    <a:pt x="66436" y="1159794"/>
                  </a:lnTo>
                  <a:lnTo>
                    <a:pt x="64506" y="1154498"/>
                  </a:lnTo>
                  <a:lnTo>
                    <a:pt x="62569" y="1149202"/>
                  </a:lnTo>
                  <a:lnTo>
                    <a:pt x="60633" y="1143906"/>
                  </a:lnTo>
                  <a:lnTo>
                    <a:pt x="58703" y="1138610"/>
                  </a:lnTo>
                  <a:lnTo>
                    <a:pt x="56783" y="1133314"/>
                  </a:lnTo>
                  <a:lnTo>
                    <a:pt x="54878" y="1128019"/>
                  </a:lnTo>
                  <a:lnTo>
                    <a:pt x="53003" y="1122723"/>
                  </a:lnTo>
                  <a:lnTo>
                    <a:pt x="51156" y="1117427"/>
                  </a:lnTo>
                  <a:lnTo>
                    <a:pt x="49342" y="1112131"/>
                  </a:lnTo>
                  <a:lnTo>
                    <a:pt x="47566" y="1106835"/>
                  </a:lnTo>
                  <a:lnTo>
                    <a:pt x="45829" y="1101539"/>
                  </a:lnTo>
                  <a:lnTo>
                    <a:pt x="44147" y="1096243"/>
                  </a:lnTo>
                  <a:lnTo>
                    <a:pt x="42518" y="1090948"/>
                  </a:lnTo>
                  <a:lnTo>
                    <a:pt x="40938" y="1085652"/>
                  </a:lnTo>
                  <a:lnTo>
                    <a:pt x="39410" y="1080356"/>
                  </a:lnTo>
                  <a:lnTo>
                    <a:pt x="37934" y="1075060"/>
                  </a:lnTo>
                  <a:lnTo>
                    <a:pt x="36516" y="1069764"/>
                  </a:lnTo>
                  <a:lnTo>
                    <a:pt x="35159" y="1064468"/>
                  </a:lnTo>
                  <a:lnTo>
                    <a:pt x="33851" y="1059172"/>
                  </a:lnTo>
                  <a:lnTo>
                    <a:pt x="32591" y="1053876"/>
                  </a:lnTo>
                  <a:lnTo>
                    <a:pt x="31375" y="1048581"/>
                  </a:lnTo>
                  <a:lnTo>
                    <a:pt x="30202" y="1043285"/>
                  </a:lnTo>
                  <a:lnTo>
                    <a:pt x="29077" y="1037989"/>
                  </a:lnTo>
                  <a:lnTo>
                    <a:pt x="27983" y="1032693"/>
                  </a:lnTo>
                  <a:lnTo>
                    <a:pt x="26918" y="1027397"/>
                  </a:lnTo>
                  <a:lnTo>
                    <a:pt x="25876" y="1022101"/>
                  </a:lnTo>
                  <a:lnTo>
                    <a:pt x="24854" y="1016805"/>
                  </a:lnTo>
                  <a:lnTo>
                    <a:pt x="23849" y="1011510"/>
                  </a:lnTo>
                  <a:lnTo>
                    <a:pt x="22853" y="1006214"/>
                  </a:lnTo>
                  <a:lnTo>
                    <a:pt x="21862" y="1000918"/>
                  </a:lnTo>
                  <a:lnTo>
                    <a:pt x="20872" y="995622"/>
                  </a:lnTo>
                  <a:lnTo>
                    <a:pt x="19881" y="990326"/>
                  </a:lnTo>
                  <a:lnTo>
                    <a:pt x="18886" y="985030"/>
                  </a:lnTo>
                  <a:lnTo>
                    <a:pt x="17884" y="979734"/>
                  </a:lnTo>
                  <a:lnTo>
                    <a:pt x="16874" y="974439"/>
                  </a:lnTo>
                  <a:lnTo>
                    <a:pt x="15857" y="969143"/>
                  </a:lnTo>
                  <a:lnTo>
                    <a:pt x="14834" y="963847"/>
                  </a:lnTo>
                  <a:lnTo>
                    <a:pt x="13806" y="958551"/>
                  </a:lnTo>
                  <a:lnTo>
                    <a:pt x="12774" y="953255"/>
                  </a:lnTo>
                  <a:lnTo>
                    <a:pt x="11745" y="947959"/>
                  </a:lnTo>
                  <a:lnTo>
                    <a:pt x="10721" y="942663"/>
                  </a:lnTo>
                  <a:lnTo>
                    <a:pt x="9706" y="937367"/>
                  </a:lnTo>
                  <a:lnTo>
                    <a:pt x="8706" y="932072"/>
                  </a:lnTo>
                  <a:lnTo>
                    <a:pt x="7731" y="926776"/>
                  </a:lnTo>
                  <a:lnTo>
                    <a:pt x="6787" y="921480"/>
                  </a:lnTo>
                  <a:lnTo>
                    <a:pt x="5878" y="916184"/>
                  </a:lnTo>
                  <a:lnTo>
                    <a:pt x="5008" y="910888"/>
                  </a:lnTo>
                  <a:lnTo>
                    <a:pt x="4185" y="905592"/>
                  </a:lnTo>
                  <a:lnTo>
                    <a:pt x="3423" y="900296"/>
                  </a:lnTo>
                  <a:lnTo>
                    <a:pt x="2730" y="895001"/>
                  </a:lnTo>
                  <a:lnTo>
                    <a:pt x="2104" y="889705"/>
                  </a:lnTo>
                  <a:lnTo>
                    <a:pt x="1548" y="884409"/>
                  </a:lnTo>
                  <a:lnTo>
                    <a:pt x="1067" y="879113"/>
                  </a:lnTo>
                  <a:lnTo>
                    <a:pt x="668" y="873817"/>
                  </a:lnTo>
                  <a:lnTo>
                    <a:pt x="373" y="868521"/>
                  </a:lnTo>
                  <a:lnTo>
                    <a:pt x="162" y="863225"/>
                  </a:lnTo>
                  <a:lnTo>
                    <a:pt x="38" y="857929"/>
                  </a:lnTo>
                  <a:lnTo>
                    <a:pt x="0" y="852634"/>
                  </a:lnTo>
                  <a:lnTo>
                    <a:pt x="48" y="847338"/>
                  </a:lnTo>
                  <a:lnTo>
                    <a:pt x="203" y="842042"/>
                  </a:lnTo>
                  <a:lnTo>
                    <a:pt x="445" y="836746"/>
                  </a:lnTo>
                  <a:lnTo>
                    <a:pt x="766" y="831450"/>
                  </a:lnTo>
                  <a:lnTo>
                    <a:pt x="1165" y="826154"/>
                  </a:lnTo>
                  <a:lnTo>
                    <a:pt x="1638" y="820858"/>
                  </a:lnTo>
                  <a:lnTo>
                    <a:pt x="2192" y="815563"/>
                  </a:lnTo>
                  <a:lnTo>
                    <a:pt x="2819" y="810267"/>
                  </a:lnTo>
                  <a:lnTo>
                    <a:pt x="3505" y="804971"/>
                  </a:lnTo>
                  <a:lnTo>
                    <a:pt x="4246" y="799675"/>
                  </a:lnTo>
                  <a:lnTo>
                    <a:pt x="5037" y="794379"/>
                  </a:lnTo>
                  <a:lnTo>
                    <a:pt x="5877" y="789083"/>
                  </a:lnTo>
                  <a:lnTo>
                    <a:pt x="6767" y="783787"/>
                  </a:lnTo>
                  <a:lnTo>
                    <a:pt x="7691" y="778492"/>
                  </a:lnTo>
                  <a:lnTo>
                    <a:pt x="8647" y="773196"/>
                  </a:lnTo>
                  <a:lnTo>
                    <a:pt x="9632" y="767900"/>
                  </a:lnTo>
                  <a:lnTo>
                    <a:pt x="10641" y="762604"/>
                  </a:lnTo>
                  <a:lnTo>
                    <a:pt x="11679" y="757308"/>
                  </a:lnTo>
                  <a:lnTo>
                    <a:pt x="12737" y="752012"/>
                  </a:lnTo>
                  <a:lnTo>
                    <a:pt x="13812" y="746716"/>
                  </a:lnTo>
                  <a:lnTo>
                    <a:pt x="14904" y="741420"/>
                  </a:lnTo>
                  <a:lnTo>
                    <a:pt x="16013" y="736125"/>
                  </a:lnTo>
                  <a:lnTo>
                    <a:pt x="17139" y="730829"/>
                  </a:lnTo>
                  <a:lnTo>
                    <a:pt x="18284" y="725533"/>
                  </a:lnTo>
                  <a:lnTo>
                    <a:pt x="19444" y="720237"/>
                  </a:lnTo>
                  <a:lnTo>
                    <a:pt x="20622" y="714941"/>
                  </a:lnTo>
                  <a:lnTo>
                    <a:pt x="21817" y="709645"/>
                  </a:lnTo>
                  <a:lnTo>
                    <a:pt x="23034" y="704349"/>
                  </a:lnTo>
                  <a:lnTo>
                    <a:pt x="24276" y="699054"/>
                  </a:lnTo>
                  <a:lnTo>
                    <a:pt x="25540" y="693758"/>
                  </a:lnTo>
                  <a:lnTo>
                    <a:pt x="26829" y="688462"/>
                  </a:lnTo>
                  <a:lnTo>
                    <a:pt x="28143" y="683166"/>
                  </a:lnTo>
                  <a:lnTo>
                    <a:pt x="29484" y="677870"/>
                  </a:lnTo>
                  <a:lnTo>
                    <a:pt x="30862" y="672574"/>
                  </a:lnTo>
                  <a:lnTo>
                    <a:pt x="32269" y="667278"/>
                  </a:lnTo>
                  <a:lnTo>
                    <a:pt x="33708" y="661983"/>
                  </a:lnTo>
                  <a:lnTo>
                    <a:pt x="35177" y="656687"/>
                  </a:lnTo>
                  <a:lnTo>
                    <a:pt x="36678" y="651391"/>
                  </a:lnTo>
                  <a:lnTo>
                    <a:pt x="38217" y="646095"/>
                  </a:lnTo>
                  <a:lnTo>
                    <a:pt x="39791" y="640799"/>
                  </a:lnTo>
                  <a:lnTo>
                    <a:pt x="41396" y="635503"/>
                  </a:lnTo>
                  <a:lnTo>
                    <a:pt x="43033" y="630207"/>
                  </a:lnTo>
                  <a:lnTo>
                    <a:pt x="44699" y="624911"/>
                  </a:lnTo>
                  <a:lnTo>
                    <a:pt x="46397" y="619616"/>
                  </a:lnTo>
                  <a:lnTo>
                    <a:pt x="48129" y="614320"/>
                  </a:lnTo>
                  <a:lnTo>
                    <a:pt x="49886" y="609024"/>
                  </a:lnTo>
                  <a:lnTo>
                    <a:pt x="51668" y="603728"/>
                  </a:lnTo>
                  <a:lnTo>
                    <a:pt x="53473" y="598432"/>
                  </a:lnTo>
                  <a:lnTo>
                    <a:pt x="55300" y="593136"/>
                  </a:lnTo>
                  <a:lnTo>
                    <a:pt x="57154" y="587840"/>
                  </a:lnTo>
                  <a:lnTo>
                    <a:pt x="59025" y="582545"/>
                  </a:lnTo>
                  <a:lnTo>
                    <a:pt x="60913" y="577249"/>
                  </a:lnTo>
                  <a:lnTo>
                    <a:pt x="62818" y="571953"/>
                  </a:lnTo>
                  <a:lnTo>
                    <a:pt x="64737" y="566657"/>
                  </a:lnTo>
                  <a:lnTo>
                    <a:pt x="66673" y="561361"/>
                  </a:lnTo>
                  <a:lnTo>
                    <a:pt x="68623" y="556065"/>
                  </a:lnTo>
                  <a:lnTo>
                    <a:pt x="70585" y="550769"/>
                  </a:lnTo>
                  <a:lnTo>
                    <a:pt x="72560" y="545474"/>
                  </a:lnTo>
                  <a:lnTo>
                    <a:pt x="74545" y="540178"/>
                  </a:lnTo>
                  <a:lnTo>
                    <a:pt x="76544" y="534882"/>
                  </a:lnTo>
                  <a:lnTo>
                    <a:pt x="78556" y="529586"/>
                  </a:lnTo>
                  <a:lnTo>
                    <a:pt x="80579" y="524290"/>
                  </a:lnTo>
                  <a:lnTo>
                    <a:pt x="82613" y="518994"/>
                  </a:lnTo>
                  <a:lnTo>
                    <a:pt x="84658" y="513698"/>
                  </a:lnTo>
                  <a:lnTo>
                    <a:pt x="86714" y="508402"/>
                  </a:lnTo>
                  <a:lnTo>
                    <a:pt x="88783" y="503107"/>
                  </a:lnTo>
                  <a:lnTo>
                    <a:pt x="90862" y="497811"/>
                  </a:lnTo>
                  <a:lnTo>
                    <a:pt x="92949" y="492515"/>
                  </a:lnTo>
                  <a:lnTo>
                    <a:pt x="95045" y="487219"/>
                  </a:lnTo>
                  <a:lnTo>
                    <a:pt x="97147" y="481923"/>
                  </a:lnTo>
                  <a:lnTo>
                    <a:pt x="99255" y="476627"/>
                  </a:lnTo>
                  <a:lnTo>
                    <a:pt x="101366" y="471331"/>
                  </a:lnTo>
                  <a:lnTo>
                    <a:pt x="103476" y="466036"/>
                  </a:lnTo>
                  <a:lnTo>
                    <a:pt x="105584" y="460740"/>
                  </a:lnTo>
                  <a:lnTo>
                    <a:pt x="107687" y="455444"/>
                  </a:lnTo>
                  <a:lnTo>
                    <a:pt x="109780" y="450148"/>
                  </a:lnTo>
                  <a:lnTo>
                    <a:pt x="111858" y="444852"/>
                  </a:lnTo>
                  <a:lnTo>
                    <a:pt x="113919" y="439556"/>
                  </a:lnTo>
                  <a:lnTo>
                    <a:pt x="115960" y="434260"/>
                  </a:lnTo>
                  <a:lnTo>
                    <a:pt x="117976" y="428964"/>
                  </a:lnTo>
                  <a:lnTo>
                    <a:pt x="119962" y="423669"/>
                  </a:lnTo>
                  <a:lnTo>
                    <a:pt x="121907" y="418373"/>
                  </a:lnTo>
                  <a:lnTo>
                    <a:pt x="123813" y="413077"/>
                  </a:lnTo>
                  <a:lnTo>
                    <a:pt x="125677" y="407781"/>
                  </a:lnTo>
                  <a:lnTo>
                    <a:pt x="127496" y="402485"/>
                  </a:lnTo>
                  <a:lnTo>
                    <a:pt x="129266" y="397189"/>
                  </a:lnTo>
                  <a:lnTo>
                    <a:pt x="130970" y="391893"/>
                  </a:lnTo>
                  <a:lnTo>
                    <a:pt x="132615" y="386598"/>
                  </a:lnTo>
                  <a:lnTo>
                    <a:pt x="134201" y="381302"/>
                  </a:lnTo>
                  <a:lnTo>
                    <a:pt x="135726" y="376006"/>
                  </a:lnTo>
                  <a:lnTo>
                    <a:pt x="137189" y="370710"/>
                  </a:lnTo>
                  <a:lnTo>
                    <a:pt x="138577" y="365414"/>
                  </a:lnTo>
                  <a:lnTo>
                    <a:pt x="139890" y="360118"/>
                  </a:lnTo>
                  <a:lnTo>
                    <a:pt x="141137" y="354822"/>
                  </a:lnTo>
                  <a:lnTo>
                    <a:pt x="142319" y="349527"/>
                  </a:lnTo>
                  <a:lnTo>
                    <a:pt x="143435" y="344231"/>
                  </a:lnTo>
                  <a:lnTo>
                    <a:pt x="144482" y="338935"/>
                  </a:lnTo>
                  <a:lnTo>
                    <a:pt x="145451" y="333639"/>
                  </a:lnTo>
                  <a:lnTo>
                    <a:pt x="146359" y="328343"/>
                  </a:lnTo>
                  <a:lnTo>
                    <a:pt x="147208" y="323047"/>
                  </a:lnTo>
                  <a:lnTo>
                    <a:pt x="148000" y="317751"/>
                  </a:lnTo>
                  <a:lnTo>
                    <a:pt x="148737" y="312455"/>
                  </a:lnTo>
                  <a:lnTo>
                    <a:pt x="149409" y="307160"/>
                  </a:lnTo>
                  <a:lnTo>
                    <a:pt x="150032" y="301864"/>
                  </a:lnTo>
                  <a:lnTo>
                    <a:pt x="150610" y="296568"/>
                  </a:lnTo>
                  <a:lnTo>
                    <a:pt x="151148" y="291272"/>
                  </a:lnTo>
                  <a:lnTo>
                    <a:pt x="151646" y="285976"/>
                  </a:lnTo>
                  <a:lnTo>
                    <a:pt x="152104" y="280680"/>
                  </a:lnTo>
                  <a:lnTo>
                    <a:pt x="152528" y="275384"/>
                  </a:lnTo>
                  <a:lnTo>
                    <a:pt x="152925" y="270089"/>
                  </a:lnTo>
                  <a:lnTo>
                    <a:pt x="153297" y="264793"/>
                  </a:lnTo>
                  <a:lnTo>
                    <a:pt x="153647" y="259497"/>
                  </a:lnTo>
                  <a:lnTo>
                    <a:pt x="153977" y="254201"/>
                  </a:lnTo>
                  <a:lnTo>
                    <a:pt x="154288" y="248905"/>
                  </a:lnTo>
                  <a:lnTo>
                    <a:pt x="154586" y="243609"/>
                  </a:lnTo>
                  <a:lnTo>
                    <a:pt x="154873" y="238313"/>
                  </a:lnTo>
                  <a:lnTo>
                    <a:pt x="155151" y="233018"/>
                  </a:lnTo>
                  <a:lnTo>
                    <a:pt x="155420" y="227722"/>
                  </a:lnTo>
                  <a:lnTo>
                    <a:pt x="155681" y="222426"/>
                  </a:lnTo>
                  <a:lnTo>
                    <a:pt x="155937" y="217130"/>
                  </a:lnTo>
                  <a:lnTo>
                    <a:pt x="156189" y="211834"/>
                  </a:lnTo>
                  <a:lnTo>
                    <a:pt x="156437" y="206538"/>
                  </a:lnTo>
                  <a:lnTo>
                    <a:pt x="156682" y="201242"/>
                  </a:lnTo>
                  <a:lnTo>
                    <a:pt x="156923" y="195946"/>
                  </a:lnTo>
                  <a:lnTo>
                    <a:pt x="157161" y="190651"/>
                  </a:lnTo>
                  <a:lnTo>
                    <a:pt x="157395" y="185355"/>
                  </a:lnTo>
                  <a:lnTo>
                    <a:pt x="157626" y="180059"/>
                  </a:lnTo>
                  <a:lnTo>
                    <a:pt x="157852" y="174763"/>
                  </a:lnTo>
                  <a:lnTo>
                    <a:pt x="158075" y="169467"/>
                  </a:lnTo>
                  <a:lnTo>
                    <a:pt x="158291" y="164171"/>
                  </a:lnTo>
                  <a:lnTo>
                    <a:pt x="158502" y="158875"/>
                  </a:lnTo>
                  <a:lnTo>
                    <a:pt x="158708" y="153580"/>
                  </a:lnTo>
                  <a:lnTo>
                    <a:pt x="158907" y="148284"/>
                  </a:lnTo>
                  <a:lnTo>
                    <a:pt x="159099" y="142988"/>
                  </a:lnTo>
                  <a:lnTo>
                    <a:pt x="159283" y="137692"/>
                  </a:lnTo>
                  <a:lnTo>
                    <a:pt x="159458" y="132396"/>
                  </a:lnTo>
                  <a:lnTo>
                    <a:pt x="159627" y="127100"/>
                  </a:lnTo>
                  <a:lnTo>
                    <a:pt x="159787" y="121804"/>
                  </a:lnTo>
                  <a:lnTo>
                    <a:pt x="159939" y="116509"/>
                  </a:lnTo>
                  <a:lnTo>
                    <a:pt x="160082" y="111213"/>
                  </a:lnTo>
                  <a:lnTo>
                    <a:pt x="160216" y="105917"/>
                  </a:lnTo>
                  <a:lnTo>
                    <a:pt x="160342" y="100621"/>
                  </a:lnTo>
                  <a:lnTo>
                    <a:pt x="160461" y="95325"/>
                  </a:lnTo>
                  <a:lnTo>
                    <a:pt x="160573" y="90029"/>
                  </a:lnTo>
                  <a:lnTo>
                    <a:pt x="160678" y="84733"/>
                  </a:lnTo>
                  <a:lnTo>
                    <a:pt x="160775" y="79437"/>
                  </a:lnTo>
                  <a:lnTo>
                    <a:pt x="160866" y="74142"/>
                  </a:lnTo>
                  <a:lnTo>
                    <a:pt x="160952" y="68846"/>
                  </a:lnTo>
                  <a:lnTo>
                    <a:pt x="161034" y="63550"/>
                  </a:lnTo>
                  <a:lnTo>
                    <a:pt x="161112" y="58254"/>
                  </a:lnTo>
                  <a:lnTo>
                    <a:pt x="161185" y="52958"/>
                  </a:lnTo>
                  <a:lnTo>
                    <a:pt x="161255" y="47662"/>
                  </a:lnTo>
                  <a:lnTo>
                    <a:pt x="161324" y="42366"/>
                  </a:lnTo>
                  <a:lnTo>
                    <a:pt x="161391" y="37071"/>
                  </a:lnTo>
                  <a:lnTo>
                    <a:pt x="161456" y="31775"/>
                  </a:lnTo>
                  <a:lnTo>
                    <a:pt x="161521" y="26479"/>
                  </a:lnTo>
                  <a:lnTo>
                    <a:pt x="161585" y="21183"/>
                  </a:lnTo>
                  <a:lnTo>
                    <a:pt x="161649" y="15887"/>
                  </a:lnTo>
                  <a:lnTo>
                    <a:pt x="161714" y="10591"/>
                  </a:lnTo>
                  <a:lnTo>
                    <a:pt x="161779" y="5295"/>
                  </a:lnTo>
                  <a:lnTo>
                    <a:pt x="161845" y="0"/>
                  </a:lnTo>
                  <a:lnTo>
                    <a:pt x="165139" y="0"/>
                  </a:lnTo>
                  <a:lnTo>
                    <a:pt x="165205" y="5295"/>
                  </a:lnTo>
                  <a:lnTo>
                    <a:pt x="165270" y="10591"/>
                  </a:lnTo>
                  <a:lnTo>
                    <a:pt x="165334" y="15887"/>
                  </a:lnTo>
                  <a:lnTo>
                    <a:pt x="165398" y="21183"/>
                  </a:lnTo>
                  <a:lnTo>
                    <a:pt x="165463" y="26479"/>
                  </a:lnTo>
                  <a:lnTo>
                    <a:pt x="165527" y="31775"/>
                  </a:lnTo>
                  <a:lnTo>
                    <a:pt x="165593" y="37071"/>
                  </a:lnTo>
                  <a:lnTo>
                    <a:pt x="165659" y="42366"/>
                  </a:lnTo>
                  <a:lnTo>
                    <a:pt x="165728" y="47662"/>
                  </a:lnTo>
                  <a:lnTo>
                    <a:pt x="165799" y="52958"/>
                  </a:lnTo>
                  <a:lnTo>
                    <a:pt x="165872" y="58254"/>
                  </a:lnTo>
                  <a:lnTo>
                    <a:pt x="165949" y="63550"/>
                  </a:lnTo>
                  <a:lnTo>
                    <a:pt x="166031" y="68846"/>
                  </a:lnTo>
                  <a:lnTo>
                    <a:pt x="166117" y="74142"/>
                  </a:lnTo>
                  <a:lnTo>
                    <a:pt x="166209" y="79437"/>
                  </a:lnTo>
                  <a:lnTo>
                    <a:pt x="166306" y="84733"/>
                  </a:lnTo>
                  <a:lnTo>
                    <a:pt x="166410" y="90029"/>
                  </a:lnTo>
                  <a:lnTo>
                    <a:pt x="166522" y="95325"/>
                  </a:lnTo>
                  <a:lnTo>
                    <a:pt x="166641" y="100621"/>
                  </a:lnTo>
                  <a:lnTo>
                    <a:pt x="166768" y="105917"/>
                  </a:lnTo>
                  <a:lnTo>
                    <a:pt x="166902" y="111213"/>
                  </a:lnTo>
                  <a:lnTo>
                    <a:pt x="167044" y="116509"/>
                  </a:lnTo>
                  <a:lnTo>
                    <a:pt x="167197" y="121804"/>
                  </a:lnTo>
                  <a:lnTo>
                    <a:pt x="167357" y="127100"/>
                  </a:lnTo>
                  <a:lnTo>
                    <a:pt x="167525" y="132396"/>
                  </a:lnTo>
                  <a:lnTo>
                    <a:pt x="167701" y="137692"/>
                  </a:lnTo>
                  <a:lnTo>
                    <a:pt x="167884" y="142988"/>
                  </a:lnTo>
                  <a:lnTo>
                    <a:pt x="168077" y="148284"/>
                  </a:lnTo>
                  <a:lnTo>
                    <a:pt x="168276" y="153580"/>
                  </a:lnTo>
                  <a:lnTo>
                    <a:pt x="168481" y="158875"/>
                  </a:lnTo>
                  <a:lnTo>
                    <a:pt x="168692" y="164171"/>
                  </a:lnTo>
                  <a:lnTo>
                    <a:pt x="168909" y="169467"/>
                  </a:lnTo>
                  <a:lnTo>
                    <a:pt x="169131" y="174763"/>
                  </a:lnTo>
                  <a:lnTo>
                    <a:pt x="169358" y="180059"/>
                  </a:lnTo>
                  <a:lnTo>
                    <a:pt x="169589" y="185355"/>
                  </a:lnTo>
                  <a:lnTo>
                    <a:pt x="169823" y="190651"/>
                  </a:lnTo>
                  <a:lnTo>
                    <a:pt x="170060" y="195946"/>
                  </a:lnTo>
                  <a:lnTo>
                    <a:pt x="170301" y="201242"/>
                  </a:lnTo>
                  <a:lnTo>
                    <a:pt x="170546" y="206538"/>
                  </a:lnTo>
                  <a:lnTo>
                    <a:pt x="170794" y="211834"/>
                  </a:lnTo>
                  <a:lnTo>
                    <a:pt x="171046" y="217130"/>
                  </a:lnTo>
                  <a:lnTo>
                    <a:pt x="171302" y="222426"/>
                  </a:lnTo>
                  <a:lnTo>
                    <a:pt x="171563" y="227722"/>
                  </a:lnTo>
                  <a:lnTo>
                    <a:pt x="171833" y="233018"/>
                  </a:lnTo>
                  <a:lnTo>
                    <a:pt x="172110" y="238313"/>
                  </a:lnTo>
                  <a:lnTo>
                    <a:pt x="172397" y="243609"/>
                  </a:lnTo>
                  <a:lnTo>
                    <a:pt x="172695" y="248905"/>
                  </a:lnTo>
                  <a:lnTo>
                    <a:pt x="173006" y="254201"/>
                  </a:lnTo>
                  <a:lnTo>
                    <a:pt x="173336" y="259497"/>
                  </a:lnTo>
                  <a:lnTo>
                    <a:pt x="173687" y="264793"/>
                  </a:lnTo>
                  <a:lnTo>
                    <a:pt x="174059" y="270089"/>
                  </a:lnTo>
                  <a:lnTo>
                    <a:pt x="174455" y="275384"/>
                  </a:lnTo>
                  <a:lnTo>
                    <a:pt x="174879" y="280680"/>
                  </a:lnTo>
                  <a:lnTo>
                    <a:pt x="175337" y="285976"/>
                  </a:lnTo>
                  <a:lnTo>
                    <a:pt x="175836" y="291272"/>
                  </a:lnTo>
                  <a:lnTo>
                    <a:pt x="176373" y="296568"/>
                  </a:lnTo>
                  <a:lnTo>
                    <a:pt x="176952" y="301864"/>
                  </a:lnTo>
                  <a:lnTo>
                    <a:pt x="177575" y="307160"/>
                  </a:lnTo>
                  <a:lnTo>
                    <a:pt x="178246" y="312455"/>
                  </a:lnTo>
                  <a:lnTo>
                    <a:pt x="178983" y="317751"/>
                  </a:lnTo>
                  <a:lnTo>
                    <a:pt x="179775" y="323047"/>
                  </a:lnTo>
                  <a:lnTo>
                    <a:pt x="180624" y="328343"/>
                  </a:lnTo>
                  <a:lnTo>
                    <a:pt x="181532" y="333639"/>
                  </a:lnTo>
                  <a:lnTo>
                    <a:pt x="182501" y="338935"/>
                  </a:lnTo>
                  <a:lnTo>
                    <a:pt x="183548" y="344231"/>
                  </a:lnTo>
                  <a:lnTo>
                    <a:pt x="184664" y="349527"/>
                  </a:lnTo>
                  <a:lnTo>
                    <a:pt x="185846" y="354822"/>
                  </a:lnTo>
                  <a:lnTo>
                    <a:pt x="187093" y="360118"/>
                  </a:lnTo>
                  <a:lnTo>
                    <a:pt x="188407" y="365414"/>
                  </a:lnTo>
                  <a:lnTo>
                    <a:pt x="189794" y="370710"/>
                  </a:lnTo>
                  <a:lnTo>
                    <a:pt x="191257" y="376006"/>
                  </a:lnTo>
                  <a:lnTo>
                    <a:pt x="192782" y="381302"/>
                  </a:lnTo>
                  <a:lnTo>
                    <a:pt x="194368" y="386598"/>
                  </a:lnTo>
                  <a:lnTo>
                    <a:pt x="196013" y="391893"/>
                  </a:lnTo>
                  <a:lnTo>
                    <a:pt x="197717" y="397189"/>
                  </a:lnTo>
                  <a:lnTo>
                    <a:pt x="199487" y="402485"/>
                  </a:lnTo>
                  <a:lnTo>
                    <a:pt x="201306" y="407781"/>
                  </a:lnTo>
                  <a:lnTo>
                    <a:pt x="203170" y="413077"/>
                  </a:lnTo>
                  <a:lnTo>
                    <a:pt x="205077" y="418373"/>
                  </a:lnTo>
                  <a:lnTo>
                    <a:pt x="207021" y="423669"/>
                  </a:lnTo>
                  <a:lnTo>
                    <a:pt x="209007" y="428964"/>
                  </a:lnTo>
                  <a:lnTo>
                    <a:pt x="211024" y="434260"/>
                  </a:lnTo>
                  <a:lnTo>
                    <a:pt x="213064" y="439556"/>
                  </a:lnTo>
                  <a:lnTo>
                    <a:pt x="215125" y="444852"/>
                  </a:lnTo>
                  <a:lnTo>
                    <a:pt x="217203" y="450148"/>
                  </a:lnTo>
                  <a:lnTo>
                    <a:pt x="219296" y="455444"/>
                  </a:lnTo>
                  <a:lnTo>
                    <a:pt x="221399" y="460740"/>
                  </a:lnTo>
                  <a:lnTo>
                    <a:pt x="223507" y="466036"/>
                  </a:lnTo>
                  <a:lnTo>
                    <a:pt x="225618" y="471331"/>
                  </a:lnTo>
                  <a:lnTo>
                    <a:pt x="227728" y="476627"/>
                  </a:lnTo>
                  <a:lnTo>
                    <a:pt x="229837" y="481923"/>
                  </a:lnTo>
                  <a:lnTo>
                    <a:pt x="231939" y="487219"/>
                  </a:lnTo>
                  <a:lnTo>
                    <a:pt x="234034" y="492515"/>
                  </a:lnTo>
                  <a:lnTo>
                    <a:pt x="236122" y="497811"/>
                  </a:lnTo>
                  <a:lnTo>
                    <a:pt x="238200" y="503107"/>
                  </a:lnTo>
                  <a:lnTo>
                    <a:pt x="240270" y="508402"/>
                  </a:lnTo>
                  <a:lnTo>
                    <a:pt x="242326" y="513698"/>
                  </a:lnTo>
                  <a:lnTo>
                    <a:pt x="244371" y="518994"/>
                  </a:lnTo>
                  <a:lnTo>
                    <a:pt x="246405" y="524290"/>
                  </a:lnTo>
                  <a:lnTo>
                    <a:pt x="248427" y="529586"/>
                  </a:lnTo>
                  <a:lnTo>
                    <a:pt x="250439" y="534882"/>
                  </a:lnTo>
                  <a:lnTo>
                    <a:pt x="252438" y="540178"/>
                  </a:lnTo>
                  <a:lnTo>
                    <a:pt x="254424" y="545474"/>
                  </a:lnTo>
                  <a:lnTo>
                    <a:pt x="256398" y="550769"/>
                  </a:lnTo>
                  <a:lnTo>
                    <a:pt x="258360" y="556065"/>
                  </a:lnTo>
                  <a:lnTo>
                    <a:pt x="260310" y="561361"/>
                  </a:lnTo>
                  <a:lnTo>
                    <a:pt x="262246" y="566657"/>
                  </a:lnTo>
                  <a:lnTo>
                    <a:pt x="264166" y="571953"/>
                  </a:lnTo>
                  <a:lnTo>
                    <a:pt x="266070" y="577249"/>
                  </a:lnTo>
                  <a:lnTo>
                    <a:pt x="267958" y="582545"/>
                  </a:lnTo>
                  <a:lnTo>
                    <a:pt x="269830" y="587840"/>
                  </a:lnTo>
                  <a:lnTo>
                    <a:pt x="271683" y="593136"/>
                  </a:lnTo>
                  <a:lnTo>
                    <a:pt x="273511" y="598432"/>
                  </a:lnTo>
                  <a:lnTo>
                    <a:pt x="275316" y="603728"/>
                  </a:lnTo>
                  <a:lnTo>
                    <a:pt x="277098" y="609024"/>
                  </a:lnTo>
                  <a:lnTo>
                    <a:pt x="278855" y="614320"/>
                  </a:lnTo>
                  <a:lnTo>
                    <a:pt x="280586" y="619616"/>
                  </a:lnTo>
                  <a:lnTo>
                    <a:pt x="282285" y="624911"/>
                  </a:lnTo>
                  <a:lnTo>
                    <a:pt x="283951" y="630207"/>
                  </a:lnTo>
                  <a:lnTo>
                    <a:pt x="285587" y="635503"/>
                  </a:lnTo>
                  <a:lnTo>
                    <a:pt x="287192" y="640799"/>
                  </a:lnTo>
                  <a:lnTo>
                    <a:pt x="288766" y="646095"/>
                  </a:lnTo>
                  <a:lnTo>
                    <a:pt x="290306" y="651391"/>
                  </a:lnTo>
                  <a:lnTo>
                    <a:pt x="291807" y="656687"/>
                  </a:lnTo>
                  <a:lnTo>
                    <a:pt x="293276" y="661983"/>
                  </a:lnTo>
                  <a:lnTo>
                    <a:pt x="294714" y="667278"/>
                  </a:lnTo>
                  <a:lnTo>
                    <a:pt x="296121" y="672574"/>
                  </a:lnTo>
                  <a:lnTo>
                    <a:pt x="297499" y="677870"/>
                  </a:lnTo>
                  <a:lnTo>
                    <a:pt x="298840" y="683166"/>
                  </a:lnTo>
                  <a:lnTo>
                    <a:pt x="300154" y="688462"/>
                  </a:lnTo>
                  <a:lnTo>
                    <a:pt x="301443" y="693758"/>
                  </a:lnTo>
                  <a:lnTo>
                    <a:pt x="302708" y="699054"/>
                  </a:lnTo>
                  <a:lnTo>
                    <a:pt x="303950" y="704349"/>
                  </a:lnTo>
                  <a:lnTo>
                    <a:pt x="305166" y="709645"/>
                  </a:lnTo>
                  <a:lnTo>
                    <a:pt x="306362" y="714941"/>
                  </a:lnTo>
                  <a:lnTo>
                    <a:pt x="307539" y="720237"/>
                  </a:lnTo>
                  <a:lnTo>
                    <a:pt x="308700" y="725533"/>
                  </a:lnTo>
                  <a:lnTo>
                    <a:pt x="309844" y="730829"/>
                  </a:lnTo>
                  <a:lnTo>
                    <a:pt x="310971" y="736125"/>
                  </a:lnTo>
                  <a:lnTo>
                    <a:pt x="312079" y="741420"/>
                  </a:lnTo>
                  <a:lnTo>
                    <a:pt x="313171" y="746716"/>
                  </a:lnTo>
                  <a:lnTo>
                    <a:pt x="314247" y="752012"/>
                  </a:lnTo>
                  <a:lnTo>
                    <a:pt x="315304" y="757308"/>
                  </a:lnTo>
                  <a:lnTo>
                    <a:pt x="316342" y="762604"/>
                  </a:lnTo>
                  <a:lnTo>
                    <a:pt x="317352" y="767900"/>
                  </a:lnTo>
                  <a:lnTo>
                    <a:pt x="318336" y="773196"/>
                  </a:lnTo>
                  <a:lnTo>
                    <a:pt x="319292" y="778492"/>
                  </a:lnTo>
                  <a:lnTo>
                    <a:pt x="320217" y="783787"/>
                  </a:lnTo>
                  <a:lnTo>
                    <a:pt x="321106" y="789083"/>
                  </a:lnTo>
                  <a:lnTo>
                    <a:pt x="321946" y="794379"/>
                  </a:lnTo>
                  <a:lnTo>
                    <a:pt x="322738" y="799675"/>
                  </a:lnTo>
                  <a:lnTo>
                    <a:pt x="323478" y="804971"/>
                  </a:lnTo>
                  <a:lnTo>
                    <a:pt x="324164" y="810267"/>
                  </a:lnTo>
                  <a:lnTo>
                    <a:pt x="324791" y="815563"/>
                  </a:lnTo>
                  <a:lnTo>
                    <a:pt x="325345" y="820858"/>
                  </a:lnTo>
                  <a:lnTo>
                    <a:pt x="325818" y="826154"/>
                  </a:lnTo>
                  <a:lnTo>
                    <a:pt x="326217" y="831450"/>
                  </a:lnTo>
                  <a:lnTo>
                    <a:pt x="326539" y="836746"/>
                  </a:lnTo>
                  <a:lnTo>
                    <a:pt x="326780" y="842042"/>
                  </a:lnTo>
                  <a:lnTo>
                    <a:pt x="326936" y="847338"/>
                  </a:lnTo>
                  <a:lnTo>
                    <a:pt x="326984" y="852634"/>
                  </a:lnTo>
                  <a:lnTo>
                    <a:pt x="326946" y="857929"/>
                  </a:lnTo>
                  <a:lnTo>
                    <a:pt x="326821" y="863225"/>
                  </a:lnTo>
                  <a:lnTo>
                    <a:pt x="326610" y="868521"/>
                  </a:lnTo>
                  <a:lnTo>
                    <a:pt x="326315" y="873817"/>
                  </a:lnTo>
                  <a:lnTo>
                    <a:pt x="325917" y="879113"/>
                  </a:lnTo>
                  <a:lnTo>
                    <a:pt x="325436" y="884409"/>
                  </a:lnTo>
                  <a:lnTo>
                    <a:pt x="324880" y="889705"/>
                  </a:lnTo>
                  <a:lnTo>
                    <a:pt x="324253" y="895001"/>
                  </a:lnTo>
                  <a:lnTo>
                    <a:pt x="323561" y="900296"/>
                  </a:lnTo>
                  <a:lnTo>
                    <a:pt x="322798" y="905592"/>
                  </a:lnTo>
                  <a:lnTo>
                    <a:pt x="321975" y="910888"/>
                  </a:lnTo>
                  <a:lnTo>
                    <a:pt x="321106" y="916184"/>
                  </a:lnTo>
                  <a:lnTo>
                    <a:pt x="320196" y="921480"/>
                  </a:lnTo>
                  <a:lnTo>
                    <a:pt x="319252" y="926776"/>
                  </a:lnTo>
                  <a:lnTo>
                    <a:pt x="318277" y="932072"/>
                  </a:lnTo>
                  <a:lnTo>
                    <a:pt x="317277" y="937367"/>
                  </a:lnTo>
                  <a:lnTo>
                    <a:pt x="316263" y="942663"/>
                  </a:lnTo>
                  <a:lnTo>
                    <a:pt x="315238" y="947959"/>
                  </a:lnTo>
                  <a:lnTo>
                    <a:pt x="314209" y="953255"/>
                  </a:lnTo>
                  <a:lnTo>
                    <a:pt x="313178" y="958551"/>
                  </a:lnTo>
                  <a:lnTo>
                    <a:pt x="312149" y="963847"/>
                  </a:lnTo>
                  <a:lnTo>
                    <a:pt x="311126" y="969143"/>
                  </a:lnTo>
                  <a:lnTo>
                    <a:pt x="310109" y="974439"/>
                  </a:lnTo>
                  <a:lnTo>
                    <a:pt x="309100" y="979734"/>
                  </a:lnTo>
                  <a:lnTo>
                    <a:pt x="308097" y="985030"/>
                  </a:lnTo>
                  <a:lnTo>
                    <a:pt x="307102" y="990326"/>
                  </a:lnTo>
                  <a:lnTo>
                    <a:pt x="306111" y="995622"/>
                  </a:lnTo>
                  <a:lnTo>
                    <a:pt x="305122" y="1000918"/>
                  </a:lnTo>
                  <a:lnTo>
                    <a:pt x="304131" y="1006214"/>
                  </a:lnTo>
                  <a:lnTo>
                    <a:pt x="303135" y="1011510"/>
                  </a:lnTo>
                  <a:lnTo>
                    <a:pt x="302130" y="1016805"/>
                  </a:lnTo>
                  <a:lnTo>
                    <a:pt x="301107" y="1022101"/>
                  </a:lnTo>
                  <a:lnTo>
                    <a:pt x="300065" y="1027397"/>
                  </a:lnTo>
                  <a:lnTo>
                    <a:pt x="299000" y="1032693"/>
                  </a:lnTo>
                  <a:lnTo>
                    <a:pt x="297906" y="1037989"/>
                  </a:lnTo>
                  <a:lnTo>
                    <a:pt x="296781" y="1043285"/>
                  </a:lnTo>
                  <a:lnTo>
                    <a:pt x="295608" y="1048581"/>
                  </a:lnTo>
                  <a:lnTo>
                    <a:pt x="294393" y="1053876"/>
                  </a:lnTo>
                  <a:lnTo>
                    <a:pt x="293132" y="1059172"/>
                  </a:lnTo>
                  <a:lnTo>
                    <a:pt x="291824" y="1064468"/>
                  </a:lnTo>
                  <a:lnTo>
                    <a:pt x="290467" y="1069764"/>
                  </a:lnTo>
                  <a:lnTo>
                    <a:pt x="289049" y="1075060"/>
                  </a:lnTo>
                  <a:lnTo>
                    <a:pt x="287573" y="1080356"/>
                  </a:lnTo>
                  <a:lnTo>
                    <a:pt x="286045" y="1085652"/>
                  </a:lnTo>
                  <a:lnTo>
                    <a:pt x="284466" y="1090948"/>
                  </a:lnTo>
                  <a:lnTo>
                    <a:pt x="282836" y="1096243"/>
                  </a:lnTo>
                  <a:lnTo>
                    <a:pt x="281154" y="1101539"/>
                  </a:lnTo>
                  <a:lnTo>
                    <a:pt x="279418" y="1106835"/>
                  </a:lnTo>
                  <a:lnTo>
                    <a:pt x="277641" y="1112131"/>
                  </a:lnTo>
                  <a:lnTo>
                    <a:pt x="275827" y="1117427"/>
                  </a:lnTo>
                  <a:lnTo>
                    <a:pt x="273981" y="1122723"/>
                  </a:lnTo>
                  <a:lnTo>
                    <a:pt x="272105" y="1128019"/>
                  </a:lnTo>
                  <a:lnTo>
                    <a:pt x="270201" y="1133314"/>
                  </a:lnTo>
                  <a:lnTo>
                    <a:pt x="268281" y="1138610"/>
                  </a:lnTo>
                  <a:lnTo>
                    <a:pt x="266350" y="1143906"/>
                  </a:lnTo>
                  <a:lnTo>
                    <a:pt x="264414" y="1149202"/>
                  </a:lnTo>
                  <a:lnTo>
                    <a:pt x="262478" y="1154498"/>
                  </a:lnTo>
                  <a:lnTo>
                    <a:pt x="260548" y="1159794"/>
                  </a:lnTo>
                  <a:lnTo>
                    <a:pt x="258631" y="1165090"/>
                  </a:lnTo>
                  <a:lnTo>
                    <a:pt x="256732" y="1170385"/>
                  </a:lnTo>
                  <a:lnTo>
                    <a:pt x="254854" y="1175681"/>
                  </a:lnTo>
                  <a:lnTo>
                    <a:pt x="253000" y="1180977"/>
                  </a:lnTo>
                  <a:lnTo>
                    <a:pt x="251179" y="1186273"/>
                  </a:lnTo>
                  <a:lnTo>
                    <a:pt x="249398" y="1191569"/>
                  </a:lnTo>
                  <a:lnTo>
                    <a:pt x="247652" y="1196865"/>
                  </a:lnTo>
                  <a:lnTo>
                    <a:pt x="245945" y="1202161"/>
                  </a:lnTo>
                  <a:lnTo>
                    <a:pt x="244277" y="1207457"/>
                  </a:lnTo>
                  <a:lnTo>
                    <a:pt x="242652" y="1212752"/>
                  </a:lnTo>
                  <a:lnTo>
                    <a:pt x="241081" y="1218048"/>
                  </a:lnTo>
                  <a:lnTo>
                    <a:pt x="239553" y="1223344"/>
                  </a:lnTo>
                  <a:lnTo>
                    <a:pt x="238068" y="1228640"/>
                  </a:lnTo>
                  <a:lnTo>
                    <a:pt x="236625" y="1233936"/>
                  </a:lnTo>
                  <a:lnTo>
                    <a:pt x="235225" y="1239232"/>
                  </a:lnTo>
                  <a:lnTo>
                    <a:pt x="233874" y="1244528"/>
                  </a:lnTo>
                  <a:lnTo>
                    <a:pt x="232566" y="1249823"/>
                  </a:lnTo>
                  <a:lnTo>
                    <a:pt x="231296" y="1255119"/>
                  </a:lnTo>
                  <a:lnTo>
                    <a:pt x="230062" y="1260415"/>
                  </a:lnTo>
                  <a:lnTo>
                    <a:pt x="228863" y="1265711"/>
                  </a:lnTo>
                  <a:lnTo>
                    <a:pt x="227702" y="1271007"/>
                  </a:lnTo>
                  <a:lnTo>
                    <a:pt x="226577" y="1276303"/>
                  </a:lnTo>
                  <a:lnTo>
                    <a:pt x="225480" y="1281599"/>
                  </a:lnTo>
                  <a:lnTo>
                    <a:pt x="224411" y="1286894"/>
                  </a:lnTo>
                  <a:lnTo>
                    <a:pt x="223367" y="1292190"/>
                  </a:lnTo>
                  <a:lnTo>
                    <a:pt x="222349" y="1297486"/>
                  </a:lnTo>
                  <a:lnTo>
                    <a:pt x="221357" y="1302782"/>
                  </a:lnTo>
                  <a:lnTo>
                    <a:pt x="220386" y="1308078"/>
                  </a:lnTo>
                  <a:lnTo>
                    <a:pt x="219433" y="1313374"/>
                  </a:lnTo>
                  <a:lnTo>
                    <a:pt x="218498" y="1318670"/>
                  </a:lnTo>
                  <a:lnTo>
                    <a:pt x="217579" y="1323966"/>
                  </a:lnTo>
                  <a:lnTo>
                    <a:pt x="216678" y="1329261"/>
                  </a:lnTo>
                  <a:lnTo>
                    <a:pt x="215790" y="1334557"/>
                  </a:lnTo>
                  <a:lnTo>
                    <a:pt x="214915" y="1339853"/>
                  </a:lnTo>
                  <a:lnTo>
                    <a:pt x="214050" y="1345149"/>
                  </a:lnTo>
                  <a:lnTo>
                    <a:pt x="213195" y="1350445"/>
                  </a:lnTo>
                  <a:lnTo>
                    <a:pt x="212351" y="1355741"/>
                  </a:lnTo>
                  <a:lnTo>
                    <a:pt x="211515" y="1361037"/>
                  </a:lnTo>
                  <a:lnTo>
                    <a:pt x="210687" y="1366332"/>
                  </a:lnTo>
                  <a:lnTo>
                    <a:pt x="209864" y="1371628"/>
                  </a:lnTo>
                  <a:lnTo>
                    <a:pt x="209046" y="1376924"/>
                  </a:lnTo>
                  <a:lnTo>
                    <a:pt x="208233" y="1382220"/>
                  </a:lnTo>
                  <a:lnTo>
                    <a:pt x="207424" y="1387516"/>
                  </a:lnTo>
                  <a:lnTo>
                    <a:pt x="206618" y="1392812"/>
                  </a:lnTo>
                  <a:lnTo>
                    <a:pt x="205814" y="1398108"/>
                  </a:lnTo>
                  <a:lnTo>
                    <a:pt x="205012" y="1403404"/>
                  </a:lnTo>
                  <a:lnTo>
                    <a:pt x="204212" y="1408699"/>
                  </a:lnTo>
                  <a:lnTo>
                    <a:pt x="203412" y="1413995"/>
                  </a:lnTo>
                  <a:lnTo>
                    <a:pt x="202613" y="1419291"/>
                  </a:lnTo>
                  <a:lnTo>
                    <a:pt x="201815" y="1424587"/>
                  </a:lnTo>
                  <a:lnTo>
                    <a:pt x="201017" y="1429883"/>
                  </a:lnTo>
                  <a:lnTo>
                    <a:pt x="200220" y="1435179"/>
                  </a:lnTo>
                  <a:lnTo>
                    <a:pt x="199424" y="1440475"/>
                  </a:lnTo>
                  <a:lnTo>
                    <a:pt x="198630" y="1445770"/>
                  </a:lnTo>
                  <a:lnTo>
                    <a:pt x="197839" y="1451066"/>
                  </a:lnTo>
                  <a:lnTo>
                    <a:pt x="197050" y="1456362"/>
                  </a:lnTo>
                  <a:lnTo>
                    <a:pt x="196266" y="1461658"/>
                  </a:lnTo>
                  <a:lnTo>
                    <a:pt x="195486" y="1466954"/>
                  </a:lnTo>
                  <a:lnTo>
                    <a:pt x="194715" y="1472250"/>
                  </a:lnTo>
                  <a:lnTo>
                    <a:pt x="193952" y="1477546"/>
                  </a:lnTo>
                  <a:lnTo>
                    <a:pt x="193197" y="1482841"/>
                  </a:lnTo>
                  <a:lnTo>
                    <a:pt x="192454" y="1488137"/>
                  </a:lnTo>
                  <a:lnTo>
                    <a:pt x="191722" y="1493433"/>
                  </a:lnTo>
                  <a:lnTo>
                    <a:pt x="191007" y="1498729"/>
                  </a:lnTo>
                  <a:lnTo>
                    <a:pt x="190309" y="1504025"/>
                  </a:lnTo>
                  <a:lnTo>
                    <a:pt x="189628" y="1509321"/>
                  </a:lnTo>
                  <a:lnTo>
                    <a:pt x="188965" y="1514617"/>
                  </a:lnTo>
                  <a:lnTo>
                    <a:pt x="188322" y="1519913"/>
                  </a:lnTo>
                  <a:lnTo>
                    <a:pt x="187703" y="1525208"/>
                  </a:lnTo>
                  <a:lnTo>
                    <a:pt x="187110" y="1530504"/>
                  </a:lnTo>
                  <a:lnTo>
                    <a:pt x="186540" y="1535800"/>
                  </a:lnTo>
                  <a:lnTo>
                    <a:pt x="185994" y="1541096"/>
                  </a:lnTo>
                  <a:lnTo>
                    <a:pt x="185473" y="1546392"/>
                  </a:lnTo>
                  <a:lnTo>
                    <a:pt x="184979" y="1551688"/>
                  </a:lnTo>
                  <a:lnTo>
                    <a:pt x="184516" y="1556984"/>
                  </a:lnTo>
                  <a:lnTo>
                    <a:pt x="184078" y="1562279"/>
                  </a:lnTo>
                  <a:lnTo>
                    <a:pt x="183666" y="1567575"/>
                  </a:lnTo>
                  <a:lnTo>
                    <a:pt x="183278" y="1572871"/>
                  </a:lnTo>
                  <a:lnTo>
                    <a:pt x="182914" y="1578167"/>
                  </a:lnTo>
                  <a:lnTo>
                    <a:pt x="182580" y="1583463"/>
                  </a:lnTo>
                  <a:lnTo>
                    <a:pt x="182268" y="1588759"/>
                  </a:lnTo>
                  <a:lnTo>
                    <a:pt x="181977" y="1594055"/>
                  </a:lnTo>
                  <a:lnTo>
                    <a:pt x="181705" y="1599350"/>
                  </a:lnTo>
                  <a:lnTo>
                    <a:pt x="181452" y="1604646"/>
                  </a:lnTo>
                  <a:lnTo>
                    <a:pt x="181219" y="1609942"/>
                  </a:lnTo>
                  <a:lnTo>
                    <a:pt x="181002" y="1615238"/>
                  </a:lnTo>
                  <a:lnTo>
                    <a:pt x="180798" y="1620534"/>
                  </a:lnTo>
                  <a:lnTo>
                    <a:pt x="180606" y="1625830"/>
                  </a:lnTo>
                  <a:lnTo>
                    <a:pt x="180424" y="1631126"/>
                  </a:lnTo>
                  <a:lnTo>
                    <a:pt x="180252" y="1636422"/>
                  </a:lnTo>
                  <a:lnTo>
                    <a:pt x="180089" y="1641717"/>
                  </a:lnTo>
                  <a:lnTo>
                    <a:pt x="179930" y="1647013"/>
                  </a:lnTo>
                  <a:lnTo>
                    <a:pt x="179776" y="1652309"/>
                  </a:lnTo>
                  <a:lnTo>
                    <a:pt x="179625" y="1657605"/>
                  </a:lnTo>
                  <a:lnTo>
                    <a:pt x="179476" y="1662901"/>
                  </a:lnTo>
                  <a:lnTo>
                    <a:pt x="179328" y="1668197"/>
                  </a:lnTo>
                  <a:lnTo>
                    <a:pt x="179180" y="1673493"/>
                  </a:lnTo>
                  <a:lnTo>
                    <a:pt x="179031" y="1678788"/>
                  </a:lnTo>
                  <a:lnTo>
                    <a:pt x="178881" y="1684084"/>
                  </a:lnTo>
                  <a:lnTo>
                    <a:pt x="178729" y="1689380"/>
                  </a:lnTo>
                  <a:lnTo>
                    <a:pt x="178575" y="1694676"/>
                  </a:lnTo>
                  <a:lnTo>
                    <a:pt x="178417" y="1699972"/>
                  </a:lnTo>
                  <a:lnTo>
                    <a:pt x="178257" y="1705268"/>
                  </a:lnTo>
                  <a:lnTo>
                    <a:pt x="178093" y="1710564"/>
                  </a:lnTo>
                  <a:lnTo>
                    <a:pt x="177926" y="1715859"/>
                  </a:lnTo>
                  <a:lnTo>
                    <a:pt x="177756" y="1721155"/>
                  </a:lnTo>
                  <a:lnTo>
                    <a:pt x="177582" y="1726451"/>
                  </a:lnTo>
                  <a:lnTo>
                    <a:pt x="177405" y="1731747"/>
                  </a:lnTo>
                  <a:lnTo>
                    <a:pt x="177224" y="1737043"/>
                  </a:lnTo>
                  <a:lnTo>
                    <a:pt x="177041" y="1742339"/>
                  </a:lnTo>
                  <a:lnTo>
                    <a:pt x="176854" y="1747635"/>
                  </a:lnTo>
                  <a:lnTo>
                    <a:pt x="176664" y="1752931"/>
                  </a:lnTo>
                  <a:lnTo>
                    <a:pt x="176471" y="1758226"/>
                  </a:lnTo>
                  <a:lnTo>
                    <a:pt x="176275" y="1763522"/>
                  </a:lnTo>
                  <a:lnTo>
                    <a:pt x="176077" y="1768818"/>
                  </a:lnTo>
                  <a:lnTo>
                    <a:pt x="175877" y="1774114"/>
                  </a:lnTo>
                  <a:lnTo>
                    <a:pt x="175674" y="1779410"/>
                  </a:lnTo>
                  <a:lnTo>
                    <a:pt x="175470" y="1784706"/>
                  </a:lnTo>
                  <a:lnTo>
                    <a:pt x="175264" y="1790002"/>
                  </a:lnTo>
                  <a:lnTo>
                    <a:pt x="175057" y="1795297"/>
                  </a:lnTo>
                  <a:lnTo>
                    <a:pt x="174850" y="1800593"/>
                  </a:lnTo>
                  <a:lnTo>
                    <a:pt x="174642" y="1805889"/>
                  </a:lnTo>
                  <a:lnTo>
                    <a:pt x="174435" y="1811185"/>
                  </a:lnTo>
                  <a:lnTo>
                    <a:pt x="174228" y="1816481"/>
                  </a:lnTo>
                  <a:lnTo>
                    <a:pt x="174024" y="1821777"/>
                  </a:lnTo>
                  <a:lnTo>
                    <a:pt x="173822" y="1827073"/>
                  </a:lnTo>
                  <a:lnTo>
                    <a:pt x="173622" y="1832368"/>
                  </a:lnTo>
                  <a:lnTo>
                    <a:pt x="173428" y="1837664"/>
                  </a:lnTo>
                  <a:lnTo>
                    <a:pt x="173239" y="1842960"/>
                  </a:lnTo>
                  <a:lnTo>
                    <a:pt x="173055" y="1848256"/>
                  </a:lnTo>
                  <a:lnTo>
                    <a:pt x="172878" y="1853552"/>
                  </a:lnTo>
                  <a:lnTo>
                    <a:pt x="172708" y="1858848"/>
                  </a:lnTo>
                  <a:lnTo>
                    <a:pt x="172549" y="1864144"/>
                  </a:lnTo>
                  <a:lnTo>
                    <a:pt x="172399" y="1869440"/>
                  </a:lnTo>
                  <a:lnTo>
                    <a:pt x="172259" y="1874735"/>
                  </a:lnTo>
                  <a:lnTo>
                    <a:pt x="172131" y="1880031"/>
                  </a:lnTo>
                  <a:lnTo>
                    <a:pt x="172013" y="1885327"/>
                  </a:lnTo>
                  <a:lnTo>
                    <a:pt x="171910" y="1890623"/>
                  </a:lnTo>
                  <a:lnTo>
                    <a:pt x="171821" y="1895919"/>
                  </a:lnTo>
                  <a:lnTo>
                    <a:pt x="171746" y="1901215"/>
                  </a:lnTo>
                  <a:lnTo>
                    <a:pt x="171685" y="1906511"/>
                  </a:lnTo>
                  <a:lnTo>
                    <a:pt x="171637" y="1911806"/>
                  </a:lnTo>
                  <a:lnTo>
                    <a:pt x="171605" y="1917102"/>
                  </a:lnTo>
                  <a:lnTo>
                    <a:pt x="171591" y="1922398"/>
                  </a:lnTo>
                  <a:lnTo>
                    <a:pt x="171590" y="1927694"/>
                  </a:lnTo>
                  <a:lnTo>
                    <a:pt x="171604" y="1932990"/>
                  </a:lnTo>
                  <a:lnTo>
                    <a:pt x="171632" y="1938286"/>
                  </a:lnTo>
                  <a:lnTo>
                    <a:pt x="171673" y="1943582"/>
                  </a:lnTo>
                  <a:lnTo>
                    <a:pt x="171730" y="1948878"/>
                  </a:lnTo>
                  <a:lnTo>
                    <a:pt x="171800" y="1954173"/>
                  </a:lnTo>
                  <a:lnTo>
                    <a:pt x="171881" y="1959469"/>
                  </a:lnTo>
                  <a:lnTo>
                    <a:pt x="171973" y="1964765"/>
                  </a:lnTo>
                  <a:lnTo>
                    <a:pt x="172075" y="1970061"/>
                  </a:lnTo>
                  <a:lnTo>
                    <a:pt x="172186" y="1975357"/>
                  </a:lnTo>
                  <a:lnTo>
                    <a:pt x="172306" y="1980653"/>
                  </a:lnTo>
                  <a:lnTo>
                    <a:pt x="172432" y="1985949"/>
                  </a:lnTo>
                  <a:lnTo>
                    <a:pt x="172562" y="1991244"/>
                  </a:lnTo>
                  <a:lnTo>
                    <a:pt x="172696" y="1996540"/>
                  </a:lnTo>
                  <a:lnTo>
                    <a:pt x="172832" y="2001836"/>
                  </a:lnTo>
                  <a:lnTo>
                    <a:pt x="172969" y="2007132"/>
                  </a:lnTo>
                  <a:lnTo>
                    <a:pt x="173105" y="2012428"/>
                  </a:lnTo>
                  <a:lnTo>
                    <a:pt x="173238" y="2017724"/>
                  </a:lnTo>
                  <a:lnTo>
                    <a:pt x="173369" y="2023020"/>
                  </a:lnTo>
                  <a:lnTo>
                    <a:pt x="173494" y="2028315"/>
                  </a:lnTo>
                  <a:lnTo>
                    <a:pt x="173612" y="2033611"/>
                  </a:lnTo>
                  <a:lnTo>
                    <a:pt x="173723" y="2038907"/>
                  </a:lnTo>
                  <a:lnTo>
                    <a:pt x="173825" y="2044203"/>
                  </a:lnTo>
                  <a:lnTo>
                    <a:pt x="173918" y="2049499"/>
                  </a:lnTo>
                  <a:lnTo>
                    <a:pt x="174002" y="2054795"/>
                  </a:lnTo>
                  <a:lnTo>
                    <a:pt x="174074" y="2060091"/>
                  </a:lnTo>
                  <a:lnTo>
                    <a:pt x="174133" y="2065387"/>
                  </a:lnTo>
                  <a:lnTo>
                    <a:pt x="174182" y="2070682"/>
                  </a:lnTo>
                  <a:lnTo>
                    <a:pt x="174221" y="2075978"/>
                  </a:lnTo>
                  <a:lnTo>
                    <a:pt x="174248" y="2081274"/>
                  </a:lnTo>
                  <a:lnTo>
                    <a:pt x="174265" y="2086570"/>
                  </a:lnTo>
                  <a:lnTo>
                    <a:pt x="174270" y="2091866"/>
                  </a:lnTo>
                  <a:lnTo>
                    <a:pt x="174266" y="2097162"/>
                  </a:lnTo>
                  <a:lnTo>
                    <a:pt x="174255" y="2102458"/>
                  </a:lnTo>
                  <a:lnTo>
                    <a:pt x="174237" y="2107753"/>
                  </a:lnTo>
                  <a:lnTo>
                    <a:pt x="174214" y="2113049"/>
                  </a:lnTo>
                  <a:lnTo>
                    <a:pt x="174185" y="2118345"/>
                  </a:lnTo>
                  <a:lnTo>
                    <a:pt x="174154" y="2123641"/>
                  </a:lnTo>
                  <a:lnTo>
                    <a:pt x="174122" y="2128937"/>
                  </a:lnTo>
                  <a:lnTo>
                    <a:pt x="174090" y="2134233"/>
                  </a:lnTo>
                  <a:lnTo>
                    <a:pt x="174061" y="2139529"/>
                  </a:lnTo>
                  <a:lnTo>
                    <a:pt x="174035" y="2144824"/>
                  </a:lnTo>
                  <a:lnTo>
                    <a:pt x="174015" y="2150120"/>
                  </a:lnTo>
                  <a:lnTo>
                    <a:pt x="174002" y="2155416"/>
                  </a:lnTo>
                  <a:lnTo>
                    <a:pt x="173996" y="2160712"/>
                  </a:lnTo>
                  <a:lnTo>
                    <a:pt x="173999" y="2166008"/>
                  </a:lnTo>
                  <a:lnTo>
                    <a:pt x="174013" y="2171304"/>
                  </a:lnTo>
                  <a:lnTo>
                    <a:pt x="174040" y="2176600"/>
                  </a:lnTo>
                  <a:lnTo>
                    <a:pt x="174078" y="2181896"/>
                  </a:lnTo>
                  <a:lnTo>
                    <a:pt x="174128" y="2187191"/>
                  </a:lnTo>
                  <a:lnTo>
                    <a:pt x="174189" y="2192487"/>
                  </a:lnTo>
                  <a:lnTo>
                    <a:pt x="174263" y="2197783"/>
                  </a:lnTo>
                  <a:lnTo>
                    <a:pt x="174353" y="2203079"/>
                  </a:lnTo>
                  <a:lnTo>
                    <a:pt x="174454" y="2208375"/>
                  </a:lnTo>
                  <a:lnTo>
                    <a:pt x="174567" y="2213671"/>
                  </a:lnTo>
                  <a:lnTo>
                    <a:pt x="174690" y="2218967"/>
                  </a:lnTo>
                  <a:lnTo>
                    <a:pt x="174824" y="2224262"/>
                  </a:lnTo>
                  <a:lnTo>
                    <a:pt x="174970" y="2229558"/>
                  </a:lnTo>
                  <a:lnTo>
                    <a:pt x="175124" y="2234854"/>
                  </a:lnTo>
                  <a:lnTo>
                    <a:pt x="175287" y="2240150"/>
                  </a:lnTo>
                  <a:lnTo>
                    <a:pt x="175457" y="2245446"/>
                  </a:lnTo>
                  <a:lnTo>
                    <a:pt x="175633" y="2250742"/>
                  </a:lnTo>
                  <a:lnTo>
                    <a:pt x="175816" y="2256038"/>
                  </a:lnTo>
                  <a:lnTo>
                    <a:pt x="176005" y="2261333"/>
                  </a:lnTo>
                  <a:lnTo>
                    <a:pt x="176199" y="2266629"/>
                  </a:lnTo>
                  <a:lnTo>
                    <a:pt x="176396" y="2271925"/>
                  </a:lnTo>
                  <a:lnTo>
                    <a:pt x="176598" y="2277221"/>
                  </a:lnTo>
                  <a:lnTo>
                    <a:pt x="176804" y="2282517"/>
                  </a:lnTo>
                  <a:lnTo>
                    <a:pt x="177015" y="2287813"/>
                  </a:lnTo>
                  <a:lnTo>
                    <a:pt x="177231" y="2293109"/>
                  </a:lnTo>
                  <a:lnTo>
                    <a:pt x="177452" y="2298405"/>
                  </a:lnTo>
                  <a:lnTo>
                    <a:pt x="177680" y="2303700"/>
                  </a:lnTo>
                  <a:lnTo>
                    <a:pt x="177914" y="2308996"/>
                  </a:lnTo>
                  <a:lnTo>
                    <a:pt x="178160" y="2314292"/>
                  </a:lnTo>
                  <a:lnTo>
                    <a:pt x="178417" y="2319588"/>
                  </a:lnTo>
                  <a:lnTo>
                    <a:pt x="178687" y="2324884"/>
                  </a:lnTo>
                  <a:lnTo>
                    <a:pt x="178971" y="2330180"/>
                  </a:lnTo>
                  <a:lnTo>
                    <a:pt x="179272" y="2335476"/>
                  </a:lnTo>
                  <a:lnTo>
                    <a:pt x="179595" y="2340771"/>
                  </a:lnTo>
                  <a:lnTo>
                    <a:pt x="179944" y="2346067"/>
                  </a:lnTo>
                  <a:lnTo>
                    <a:pt x="180319" y="2351363"/>
                  </a:lnTo>
                  <a:lnTo>
                    <a:pt x="180721" y="2356659"/>
                  </a:lnTo>
                  <a:lnTo>
                    <a:pt x="181155" y="2361955"/>
                  </a:lnTo>
                  <a:lnTo>
                    <a:pt x="181624" y="2367251"/>
                  </a:lnTo>
                  <a:lnTo>
                    <a:pt x="182138" y="2372547"/>
                  </a:lnTo>
                  <a:lnTo>
                    <a:pt x="182694" y="2377843"/>
                  </a:lnTo>
                  <a:lnTo>
                    <a:pt x="183291" y="2383138"/>
                  </a:lnTo>
                  <a:lnTo>
                    <a:pt x="183933" y="2388434"/>
                  </a:lnTo>
                  <a:lnTo>
                    <a:pt x="184622" y="2393730"/>
                  </a:lnTo>
                  <a:lnTo>
                    <a:pt x="185372" y="2399026"/>
                  </a:lnTo>
                  <a:lnTo>
                    <a:pt x="186172" y="2404322"/>
                  </a:lnTo>
                  <a:lnTo>
                    <a:pt x="187022" y="2409618"/>
                  </a:lnTo>
                  <a:lnTo>
                    <a:pt x="187922" y="2414914"/>
                  </a:lnTo>
                  <a:lnTo>
                    <a:pt x="188870" y="2420209"/>
                  </a:lnTo>
                  <a:lnTo>
                    <a:pt x="189873" y="2425505"/>
                  </a:lnTo>
                  <a:lnTo>
                    <a:pt x="190925" y="2430801"/>
                  </a:lnTo>
                  <a:lnTo>
                    <a:pt x="192016" y="2436097"/>
                  </a:lnTo>
                  <a:lnTo>
                    <a:pt x="193143" y="2441393"/>
                  </a:lnTo>
                  <a:lnTo>
                    <a:pt x="194300" y="2446689"/>
                  </a:lnTo>
                  <a:lnTo>
                    <a:pt x="195484" y="2451985"/>
                  </a:lnTo>
                  <a:lnTo>
                    <a:pt x="196687" y="2457280"/>
                  </a:lnTo>
                  <a:lnTo>
                    <a:pt x="197896" y="2462576"/>
                  </a:lnTo>
                  <a:lnTo>
                    <a:pt x="199103" y="2467872"/>
                  </a:lnTo>
                  <a:lnTo>
                    <a:pt x="200300" y="2473168"/>
                  </a:lnTo>
                  <a:lnTo>
                    <a:pt x="201477" y="2478464"/>
                  </a:lnTo>
                  <a:lnTo>
                    <a:pt x="202613" y="2483760"/>
                  </a:lnTo>
                  <a:lnTo>
                    <a:pt x="203702" y="2489056"/>
                  </a:lnTo>
                  <a:lnTo>
                    <a:pt x="204736" y="2494352"/>
                  </a:lnTo>
                  <a:lnTo>
                    <a:pt x="205703" y="2499647"/>
                  </a:lnTo>
                  <a:lnTo>
                    <a:pt x="206596" y="2504943"/>
                  </a:lnTo>
                  <a:lnTo>
                    <a:pt x="207384" y="2510239"/>
                  </a:lnTo>
                  <a:lnTo>
                    <a:pt x="208064" y="2515535"/>
                  </a:lnTo>
                  <a:lnTo>
                    <a:pt x="208635" y="2520831"/>
                  </a:lnTo>
                  <a:lnTo>
                    <a:pt x="209091" y="2526127"/>
                  </a:lnTo>
                  <a:lnTo>
                    <a:pt x="209426" y="2531423"/>
                  </a:lnTo>
                  <a:lnTo>
                    <a:pt x="209621" y="2536718"/>
                  </a:lnTo>
                  <a:lnTo>
                    <a:pt x="209657" y="2542014"/>
                  </a:lnTo>
                  <a:lnTo>
                    <a:pt x="209557" y="2547310"/>
                  </a:lnTo>
                  <a:lnTo>
                    <a:pt x="209321" y="2552606"/>
                  </a:lnTo>
                  <a:lnTo>
                    <a:pt x="208949" y="2557902"/>
                  </a:lnTo>
                  <a:lnTo>
                    <a:pt x="208440" y="2563198"/>
                  </a:lnTo>
                  <a:lnTo>
                    <a:pt x="207761" y="2568494"/>
                  </a:lnTo>
                  <a:lnTo>
                    <a:pt x="206957" y="2573789"/>
                  </a:lnTo>
                  <a:lnTo>
                    <a:pt x="206034" y="2579085"/>
                  </a:lnTo>
                  <a:lnTo>
                    <a:pt x="204996" y="2584381"/>
                  </a:lnTo>
                  <a:lnTo>
                    <a:pt x="203853" y="2589677"/>
                  </a:lnTo>
                  <a:lnTo>
                    <a:pt x="202594" y="2594973"/>
                  </a:lnTo>
                  <a:lnTo>
                    <a:pt x="201245" y="2600269"/>
                  </a:lnTo>
                  <a:lnTo>
                    <a:pt x="199824" y="2605565"/>
                  </a:lnTo>
                  <a:lnTo>
                    <a:pt x="198341" y="2610861"/>
                  </a:lnTo>
                  <a:lnTo>
                    <a:pt x="196806" y="2616156"/>
                  </a:lnTo>
                  <a:lnTo>
                    <a:pt x="195227" y="2621452"/>
                  </a:lnTo>
                  <a:lnTo>
                    <a:pt x="193618" y="2626748"/>
                  </a:lnTo>
                  <a:lnTo>
                    <a:pt x="191995" y="2632044"/>
                  </a:lnTo>
                  <a:lnTo>
                    <a:pt x="190370" y="2637340"/>
                  </a:lnTo>
                  <a:lnTo>
                    <a:pt x="188750" y="2642636"/>
                  </a:lnTo>
                  <a:lnTo>
                    <a:pt x="187144" y="2647932"/>
                  </a:lnTo>
                  <a:lnTo>
                    <a:pt x="185572" y="2653227"/>
                  </a:lnTo>
                  <a:lnTo>
                    <a:pt x="184036" y="2658523"/>
                  </a:lnTo>
                  <a:lnTo>
                    <a:pt x="182541" y="2663819"/>
                  </a:lnTo>
                  <a:lnTo>
                    <a:pt x="181093" y="2669115"/>
                  </a:lnTo>
                  <a:lnTo>
                    <a:pt x="179697" y="2674411"/>
                  </a:lnTo>
                  <a:lnTo>
                    <a:pt x="178372" y="2679707"/>
                  </a:lnTo>
                  <a:lnTo>
                    <a:pt x="177112" y="2685003"/>
                  </a:lnTo>
                  <a:lnTo>
                    <a:pt x="175916" y="2690298"/>
                  </a:lnTo>
                  <a:lnTo>
                    <a:pt x="174785" y="2695594"/>
                  </a:lnTo>
                  <a:lnTo>
                    <a:pt x="173721" y="2700890"/>
                  </a:lnTo>
                  <a:lnTo>
                    <a:pt x="172731" y="2706186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8" name="pg40">
              <a:extLst>
                <a:ext uri="{FF2B5EF4-FFF2-40B4-BE49-F238E27FC236}">
                  <a16:creationId xmlns:a16="http://schemas.microsoft.com/office/drawing/2014/main" id="{FB1D4F81-3D2F-3F9E-1B23-C3993771B0D5}"/>
                </a:ext>
              </a:extLst>
            </p:cNvPr>
            <p:cNvSpPr/>
            <p:nvPr/>
          </p:nvSpPr>
          <p:spPr>
            <a:xfrm>
              <a:off x="10111782" y="3496590"/>
              <a:ext cx="372344" cy="3538115"/>
            </a:xfrm>
            <a:custGeom>
              <a:avLst/>
              <a:gdLst/>
              <a:ahLst/>
              <a:cxnLst/>
              <a:rect l="0" t="0" r="0" b="0"/>
              <a:pathLst>
                <a:path w="372344" h="3538115">
                  <a:moveTo>
                    <a:pt x="186014" y="3538115"/>
                  </a:moveTo>
                  <a:lnTo>
                    <a:pt x="186001" y="3531191"/>
                  </a:lnTo>
                  <a:lnTo>
                    <a:pt x="185988" y="3524267"/>
                  </a:lnTo>
                  <a:lnTo>
                    <a:pt x="185974" y="3517343"/>
                  </a:lnTo>
                  <a:lnTo>
                    <a:pt x="185960" y="3510419"/>
                  </a:lnTo>
                  <a:lnTo>
                    <a:pt x="185943" y="3503496"/>
                  </a:lnTo>
                  <a:lnTo>
                    <a:pt x="185924" y="3496572"/>
                  </a:lnTo>
                  <a:lnTo>
                    <a:pt x="185899" y="3489648"/>
                  </a:lnTo>
                  <a:lnTo>
                    <a:pt x="185869" y="3482724"/>
                  </a:lnTo>
                  <a:lnTo>
                    <a:pt x="185831" y="3475800"/>
                  </a:lnTo>
                  <a:lnTo>
                    <a:pt x="185786" y="3468876"/>
                  </a:lnTo>
                  <a:lnTo>
                    <a:pt x="185730" y="3461952"/>
                  </a:lnTo>
                  <a:lnTo>
                    <a:pt x="185663" y="3455028"/>
                  </a:lnTo>
                  <a:lnTo>
                    <a:pt x="185583" y="3448104"/>
                  </a:lnTo>
                  <a:lnTo>
                    <a:pt x="185487" y="3441180"/>
                  </a:lnTo>
                  <a:lnTo>
                    <a:pt x="185375" y="3434257"/>
                  </a:lnTo>
                  <a:lnTo>
                    <a:pt x="185244" y="3427333"/>
                  </a:lnTo>
                  <a:lnTo>
                    <a:pt x="185090" y="3420409"/>
                  </a:lnTo>
                  <a:lnTo>
                    <a:pt x="184912" y="3413485"/>
                  </a:lnTo>
                  <a:lnTo>
                    <a:pt x="184707" y="3406561"/>
                  </a:lnTo>
                  <a:lnTo>
                    <a:pt x="184473" y="3399637"/>
                  </a:lnTo>
                  <a:lnTo>
                    <a:pt x="184207" y="3392713"/>
                  </a:lnTo>
                  <a:lnTo>
                    <a:pt x="183909" y="3385789"/>
                  </a:lnTo>
                  <a:lnTo>
                    <a:pt x="183575" y="3378865"/>
                  </a:lnTo>
                  <a:lnTo>
                    <a:pt x="183206" y="3371941"/>
                  </a:lnTo>
                  <a:lnTo>
                    <a:pt x="182803" y="3365017"/>
                  </a:lnTo>
                  <a:lnTo>
                    <a:pt x="182366" y="3358094"/>
                  </a:lnTo>
                  <a:lnTo>
                    <a:pt x="181896" y="3351170"/>
                  </a:lnTo>
                  <a:lnTo>
                    <a:pt x="181394" y="3344246"/>
                  </a:lnTo>
                  <a:lnTo>
                    <a:pt x="180857" y="3337322"/>
                  </a:lnTo>
                  <a:lnTo>
                    <a:pt x="180284" y="3330398"/>
                  </a:lnTo>
                  <a:lnTo>
                    <a:pt x="179673" y="3323474"/>
                  </a:lnTo>
                  <a:lnTo>
                    <a:pt x="179018" y="3316550"/>
                  </a:lnTo>
                  <a:lnTo>
                    <a:pt x="178316" y="3309626"/>
                  </a:lnTo>
                  <a:lnTo>
                    <a:pt x="177560" y="3302702"/>
                  </a:lnTo>
                  <a:lnTo>
                    <a:pt x="176746" y="3295778"/>
                  </a:lnTo>
                  <a:lnTo>
                    <a:pt x="175865" y="3288855"/>
                  </a:lnTo>
                  <a:lnTo>
                    <a:pt x="174919" y="3281931"/>
                  </a:lnTo>
                  <a:lnTo>
                    <a:pt x="173908" y="3275007"/>
                  </a:lnTo>
                  <a:lnTo>
                    <a:pt x="172834" y="3268083"/>
                  </a:lnTo>
                  <a:lnTo>
                    <a:pt x="171704" y="3261159"/>
                  </a:lnTo>
                  <a:lnTo>
                    <a:pt x="170528" y="3254235"/>
                  </a:lnTo>
                  <a:lnTo>
                    <a:pt x="169323" y="3247311"/>
                  </a:lnTo>
                  <a:lnTo>
                    <a:pt x="168113" y="3240387"/>
                  </a:lnTo>
                  <a:lnTo>
                    <a:pt x="166931" y="3233463"/>
                  </a:lnTo>
                  <a:lnTo>
                    <a:pt x="165817" y="3226539"/>
                  </a:lnTo>
                  <a:lnTo>
                    <a:pt x="164819" y="3219615"/>
                  </a:lnTo>
                  <a:lnTo>
                    <a:pt x="163988" y="3212692"/>
                  </a:lnTo>
                  <a:lnTo>
                    <a:pt x="163401" y="3205768"/>
                  </a:lnTo>
                  <a:lnTo>
                    <a:pt x="163080" y="3198844"/>
                  </a:lnTo>
                  <a:lnTo>
                    <a:pt x="163053" y="3191920"/>
                  </a:lnTo>
                  <a:lnTo>
                    <a:pt x="163323" y="3184996"/>
                  </a:lnTo>
                  <a:lnTo>
                    <a:pt x="163877" y="3178072"/>
                  </a:lnTo>
                  <a:lnTo>
                    <a:pt x="164679" y="3171148"/>
                  </a:lnTo>
                  <a:lnTo>
                    <a:pt x="165677" y="3164224"/>
                  </a:lnTo>
                  <a:lnTo>
                    <a:pt x="166809" y="3157300"/>
                  </a:lnTo>
                  <a:lnTo>
                    <a:pt x="168008" y="3150376"/>
                  </a:lnTo>
                  <a:lnTo>
                    <a:pt x="169210" y="3143453"/>
                  </a:lnTo>
                  <a:lnTo>
                    <a:pt x="170360" y="3136529"/>
                  </a:lnTo>
                  <a:lnTo>
                    <a:pt x="171416" y="3129605"/>
                  </a:lnTo>
                  <a:lnTo>
                    <a:pt x="172341" y="3122681"/>
                  </a:lnTo>
                  <a:lnTo>
                    <a:pt x="173131" y="3115757"/>
                  </a:lnTo>
                  <a:lnTo>
                    <a:pt x="173793" y="3108833"/>
                  </a:lnTo>
                  <a:lnTo>
                    <a:pt x="174339" y="3101909"/>
                  </a:lnTo>
                  <a:lnTo>
                    <a:pt x="174784" y="3094985"/>
                  </a:lnTo>
                  <a:lnTo>
                    <a:pt x="175146" y="3088061"/>
                  </a:lnTo>
                  <a:lnTo>
                    <a:pt x="175442" y="3081137"/>
                  </a:lnTo>
                  <a:lnTo>
                    <a:pt x="175685" y="3074213"/>
                  </a:lnTo>
                  <a:lnTo>
                    <a:pt x="175888" y="3067290"/>
                  </a:lnTo>
                  <a:lnTo>
                    <a:pt x="176057" y="3060366"/>
                  </a:lnTo>
                  <a:lnTo>
                    <a:pt x="176199" y="3053442"/>
                  </a:lnTo>
                  <a:lnTo>
                    <a:pt x="176316" y="3046518"/>
                  </a:lnTo>
                  <a:lnTo>
                    <a:pt x="176408" y="3039594"/>
                  </a:lnTo>
                  <a:lnTo>
                    <a:pt x="176474" y="3032670"/>
                  </a:lnTo>
                  <a:lnTo>
                    <a:pt x="176514" y="3025746"/>
                  </a:lnTo>
                  <a:lnTo>
                    <a:pt x="176524" y="3018822"/>
                  </a:lnTo>
                  <a:lnTo>
                    <a:pt x="176502" y="3011898"/>
                  </a:lnTo>
                  <a:lnTo>
                    <a:pt x="176446" y="3004974"/>
                  </a:lnTo>
                  <a:lnTo>
                    <a:pt x="176355" y="2998050"/>
                  </a:lnTo>
                  <a:lnTo>
                    <a:pt x="176229" y="2991127"/>
                  </a:lnTo>
                  <a:lnTo>
                    <a:pt x="176070" y="2984203"/>
                  </a:lnTo>
                  <a:lnTo>
                    <a:pt x="175881" y="2977279"/>
                  </a:lnTo>
                  <a:lnTo>
                    <a:pt x="175669" y="2970355"/>
                  </a:lnTo>
                  <a:lnTo>
                    <a:pt x="175441" y="2963431"/>
                  </a:lnTo>
                  <a:lnTo>
                    <a:pt x="175206" y="2956507"/>
                  </a:lnTo>
                  <a:lnTo>
                    <a:pt x="174975" y="2949583"/>
                  </a:lnTo>
                  <a:lnTo>
                    <a:pt x="174756" y="2942659"/>
                  </a:lnTo>
                  <a:lnTo>
                    <a:pt x="174557" y="2935735"/>
                  </a:lnTo>
                  <a:lnTo>
                    <a:pt x="174385" y="2928811"/>
                  </a:lnTo>
                  <a:lnTo>
                    <a:pt x="174243" y="2921888"/>
                  </a:lnTo>
                  <a:lnTo>
                    <a:pt x="174136" y="2914964"/>
                  </a:lnTo>
                  <a:lnTo>
                    <a:pt x="174064" y="2908040"/>
                  </a:lnTo>
                  <a:lnTo>
                    <a:pt x="174026" y="2901116"/>
                  </a:lnTo>
                  <a:lnTo>
                    <a:pt x="174019" y="2894192"/>
                  </a:lnTo>
                  <a:lnTo>
                    <a:pt x="174038" y="2887268"/>
                  </a:lnTo>
                  <a:lnTo>
                    <a:pt x="174076" y="2880344"/>
                  </a:lnTo>
                  <a:lnTo>
                    <a:pt x="174125" y="2873420"/>
                  </a:lnTo>
                  <a:lnTo>
                    <a:pt x="174171" y="2866496"/>
                  </a:lnTo>
                  <a:lnTo>
                    <a:pt x="174200" y="2859572"/>
                  </a:lnTo>
                  <a:lnTo>
                    <a:pt x="174201" y="2852648"/>
                  </a:lnTo>
                  <a:lnTo>
                    <a:pt x="174160" y="2845725"/>
                  </a:lnTo>
                  <a:lnTo>
                    <a:pt x="174068" y="2838801"/>
                  </a:lnTo>
                  <a:lnTo>
                    <a:pt x="173915" y="2831877"/>
                  </a:lnTo>
                  <a:lnTo>
                    <a:pt x="173697" y="2824953"/>
                  </a:lnTo>
                  <a:lnTo>
                    <a:pt x="173413" y="2818029"/>
                  </a:lnTo>
                  <a:lnTo>
                    <a:pt x="173067" y="2811105"/>
                  </a:lnTo>
                  <a:lnTo>
                    <a:pt x="172665" y="2804181"/>
                  </a:lnTo>
                  <a:lnTo>
                    <a:pt x="172218" y="2797257"/>
                  </a:lnTo>
                  <a:lnTo>
                    <a:pt x="171740" y="2790333"/>
                  </a:lnTo>
                  <a:lnTo>
                    <a:pt x="171245" y="2783409"/>
                  </a:lnTo>
                  <a:lnTo>
                    <a:pt x="170752" y="2776486"/>
                  </a:lnTo>
                  <a:lnTo>
                    <a:pt x="170272" y="2769562"/>
                  </a:lnTo>
                  <a:lnTo>
                    <a:pt x="169818" y="2762638"/>
                  </a:lnTo>
                  <a:lnTo>
                    <a:pt x="169394" y="2755714"/>
                  </a:lnTo>
                  <a:lnTo>
                    <a:pt x="169004" y="2748790"/>
                  </a:lnTo>
                  <a:lnTo>
                    <a:pt x="168648" y="2741866"/>
                  </a:lnTo>
                  <a:lnTo>
                    <a:pt x="168321" y="2734942"/>
                  </a:lnTo>
                  <a:lnTo>
                    <a:pt x="168019" y="2728018"/>
                  </a:lnTo>
                  <a:lnTo>
                    <a:pt x="167733" y="2721094"/>
                  </a:lnTo>
                  <a:lnTo>
                    <a:pt x="167456" y="2714170"/>
                  </a:lnTo>
                  <a:lnTo>
                    <a:pt x="167180" y="2707246"/>
                  </a:lnTo>
                  <a:lnTo>
                    <a:pt x="166897" y="2700323"/>
                  </a:lnTo>
                  <a:lnTo>
                    <a:pt x="166598" y="2693399"/>
                  </a:lnTo>
                  <a:lnTo>
                    <a:pt x="166280" y="2686475"/>
                  </a:lnTo>
                  <a:lnTo>
                    <a:pt x="165936" y="2679551"/>
                  </a:lnTo>
                  <a:lnTo>
                    <a:pt x="165562" y="2672627"/>
                  </a:lnTo>
                  <a:lnTo>
                    <a:pt x="165156" y="2665703"/>
                  </a:lnTo>
                  <a:lnTo>
                    <a:pt x="164715" y="2658779"/>
                  </a:lnTo>
                  <a:lnTo>
                    <a:pt x="164240" y="2651855"/>
                  </a:lnTo>
                  <a:lnTo>
                    <a:pt x="163733" y="2644931"/>
                  </a:lnTo>
                  <a:lnTo>
                    <a:pt x="163197" y="2638007"/>
                  </a:lnTo>
                  <a:lnTo>
                    <a:pt x="162640" y="2631084"/>
                  </a:lnTo>
                  <a:lnTo>
                    <a:pt x="162067" y="2624160"/>
                  </a:lnTo>
                  <a:lnTo>
                    <a:pt x="161488" y="2617236"/>
                  </a:lnTo>
                  <a:lnTo>
                    <a:pt x="160910" y="2610312"/>
                  </a:lnTo>
                  <a:lnTo>
                    <a:pt x="160340" y="2603388"/>
                  </a:lnTo>
                  <a:lnTo>
                    <a:pt x="159784" y="2596464"/>
                  </a:lnTo>
                  <a:lnTo>
                    <a:pt x="159246" y="2589540"/>
                  </a:lnTo>
                  <a:lnTo>
                    <a:pt x="158726" y="2582616"/>
                  </a:lnTo>
                  <a:lnTo>
                    <a:pt x="158226" y="2575692"/>
                  </a:lnTo>
                  <a:lnTo>
                    <a:pt x="157745" y="2568768"/>
                  </a:lnTo>
                  <a:lnTo>
                    <a:pt x="157281" y="2561844"/>
                  </a:lnTo>
                  <a:lnTo>
                    <a:pt x="156830" y="2554921"/>
                  </a:lnTo>
                  <a:lnTo>
                    <a:pt x="156385" y="2547997"/>
                  </a:lnTo>
                  <a:lnTo>
                    <a:pt x="155937" y="2541073"/>
                  </a:lnTo>
                  <a:lnTo>
                    <a:pt x="155474" y="2534149"/>
                  </a:lnTo>
                  <a:lnTo>
                    <a:pt x="154979" y="2527225"/>
                  </a:lnTo>
                  <a:lnTo>
                    <a:pt x="154438" y="2520301"/>
                  </a:lnTo>
                  <a:lnTo>
                    <a:pt x="153838" y="2513377"/>
                  </a:lnTo>
                  <a:lnTo>
                    <a:pt x="153167" y="2506453"/>
                  </a:lnTo>
                  <a:lnTo>
                    <a:pt x="152421" y="2499529"/>
                  </a:lnTo>
                  <a:lnTo>
                    <a:pt x="151598" y="2492605"/>
                  </a:lnTo>
                  <a:lnTo>
                    <a:pt x="150700" y="2485682"/>
                  </a:lnTo>
                  <a:lnTo>
                    <a:pt x="149736" y="2478758"/>
                  </a:lnTo>
                  <a:lnTo>
                    <a:pt x="148714" y="2471834"/>
                  </a:lnTo>
                  <a:lnTo>
                    <a:pt x="147645" y="2464910"/>
                  </a:lnTo>
                  <a:lnTo>
                    <a:pt x="146538" y="2457986"/>
                  </a:lnTo>
                  <a:lnTo>
                    <a:pt x="145404" y="2451062"/>
                  </a:lnTo>
                  <a:lnTo>
                    <a:pt x="144248" y="2444138"/>
                  </a:lnTo>
                  <a:lnTo>
                    <a:pt x="143076" y="2437214"/>
                  </a:lnTo>
                  <a:lnTo>
                    <a:pt x="141892" y="2430290"/>
                  </a:lnTo>
                  <a:lnTo>
                    <a:pt x="140699" y="2423366"/>
                  </a:lnTo>
                  <a:lnTo>
                    <a:pt x="139496" y="2416442"/>
                  </a:lnTo>
                  <a:lnTo>
                    <a:pt x="138282" y="2409519"/>
                  </a:lnTo>
                  <a:lnTo>
                    <a:pt x="137056" y="2402595"/>
                  </a:lnTo>
                  <a:lnTo>
                    <a:pt x="135812" y="2395671"/>
                  </a:lnTo>
                  <a:lnTo>
                    <a:pt x="134544" y="2388747"/>
                  </a:lnTo>
                  <a:lnTo>
                    <a:pt x="133244" y="2381823"/>
                  </a:lnTo>
                  <a:lnTo>
                    <a:pt x="131905" y="2374899"/>
                  </a:lnTo>
                  <a:lnTo>
                    <a:pt x="130518" y="2367975"/>
                  </a:lnTo>
                  <a:lnTo>
                    <a:pt x="129076" y="2361051"/>
                  </a:lnTo>
                  <a:lnTo>
                    <a:pt x="127571" y="2354127"/>
                  </a:lnTo>
                  <a:lnTo>
                    <a:pt x="126004" y="2347203"/>
                  </a:lnTo>
                  <a:lnTo>
                    <a:pt x="124374" y="2340279"/>
                  </a:lnTo>
                  <a:lnTo>
                    <a:pt x="122683" y="2333356"/>
                  </a:lnTo>
                  <a:lnTo>
                    <a:pt x="120932" y="2326432"/>
                  </a:lnTo>
                  <a:lnTo>
                    <a:pt x="119123" y="2319508"/>
                  </a:lnTo>
                  <a:lnTo>
                    <a:pt x="117259" y="2312584"/>
                  </a:lnTo>
                  <a:lnTo>
                    <a:pt x="115344" y="2305660"/>
                  </a:lnTo>
                  <a:lnTo>
                    <a:pt x="113381" y="2298736"/>
                  </a:lnTo>
                  <a:lnTo>
                    <a:pt x="111378" y="2291812"/>
                  </a:lnTo>
                  <a:lnTo>
                    <a:pt x="109342" y="2284888"/>
                  </a:lnTo>
                  <a:lnTo>
                    <a:pt x="107281" y="2277964"/>
                  </a:lnTo>
                  <a:lnTo>
                    <a:pt x="105208" y="2271040"/>
                  </a:lnTo>
                  <a:lnTo>
                    <a:pt x="103133" y="2264117"/>
                  </a:lnTo>
                  <a:lnTo>
                    <a:pt x="101063" y="2257193"/>
                  </a:lnTo>
                  <a:lnTo>
                    <a:pt x="99004" y="2250269"/>
                  </a:lnTo>
                  <a:lnTo>
                    <a:pt x="96954" y="2243345"/>
                  </a:lnTo>
                  <a:lnTo>
                    <a:pt x="94908" y="2236421"/>
                  </a:lnTo>
                  <a:lnTo>
                    <a:pt x="92856" y="2229497"/>
                  </a:lnTo>
                  <a:lnTo>
                    <a:pt x="90782" y="2222573"/>
                  </a:lnTo>
                  <a:lnTo>
                    <a:pt x="88666" y="2215649"/>
                  </a:lnTo>
                  <a:lnTo>
                    <a:pt x="86487" y="2208725"/>
                  </a:lnTo>
                  <a:lnTo>
                    <a:pt x="84226" y="2201801"/>
                  </a:lnTo>
                  <a:lnTo>
                    <a:pt x="81864" y="2194877"/>
                  </a:lnTo>
                  <a:lnTo>
                    <a:pt x="79378" y="2187954"/>
                  </a:lnTo>
                  <a:lnTo>
                    <a:pt x="76771" y="2181030"/>
                  </a:lnTo>
                  <a:lnTo>
                    <a:pt x="74047" y="2174106"/>
                  </a:lnTo>
                  <a:lnTo>
                    <a:pt x="71221" y="2167182"/>
                  </a:lnTo>
                  <a:lnTo>
                    <a:pt x="68314" y="2160258"/>
                  </a:lnTo>
                  <a:lnTo>
                    <a:pt x="65355" y="2153334"/>
                  </a:lnTo>
                  <a:lnTo>
                    <a:pt x="62377" y="2146410"/>
                  </a:lnTo>
                  <a:lnTo>
                    <a:pt x="59418" y="2139486"/>
                  </a:lnTo>
                  <a:lnTo>
                    <a:pt x="56516" y="2132562"/>
                  </a:lnTo>
                  <a:lnTo>
                    <a:pt x="53706" y="2125638"/>
                  </a:lnTo>
                  <a:lnTo>
                    <a:pt x="51016" y="2118715"/>
                  </a:lnTo>
                  <a:lnTo>
                    <a:pt x="48465" y="2111791"/>
                  </a:lnTo>
                  <a:lnTo>
                    <a:pt x="46070" y="2104867"/>
                  </a:lnTo>
                  <a:lnTo>
                    <a:pt x="43822" y="2097943"/>
                  </a:lnTo>
                  <a:lnTo>
                    <a:pt x="41697" y="2091019"/>
                  </a:lnTo>
                  <a:lnTo>
                    <a:pt x="39670" y="2084095"/>
                  </a:lnTo>
                  <a:lnTo>
                    <a:pt x="37712" y="2077171"/>
                  </a:lnTo>
                  <a:lnTo>
                    <a:pt x="35796" y="2070247"/>
                  </a:lnTo>
                  <a:lnTo>
                    <a:pt x="33899" y="2063323"/>
                  </a:lnTo>
                  <a:lnTo>
                    <a:pt x="32008" y="2056399"/>
                  </a:lnTo>
                  <a:lnTo>
                    <a:pt x="30117" y="2049475"/>
                  </a:lnTo>
                  <a:lnTo>
                    <a:pt x="28230" y="2042552"/>
                  </a:lnTo>
                  <a:lnTo>
                    <a:pt x="26357" y="2035628"/>
                  </a:lnTo>
                  <a:lnTo>
                    <a:pt x="24511" y="2028704"/>
                  </a:lnTo>
                  <a:lnTo>
                    <a:pt x="22704" y="2021780"/>
                  </a:lnTo>
                  <a:lnTo>
                    <a:pt x="20946" y="2014856"/>
                  </a:lnTo>
                  <a:lnTo>
                    <a:pt x="19231" y="2007932"/>
                  </a:lnTo>
                  <a:lnTo>
                    <a:pt x="17551" y="2001008"/>
                  </a:lnTo>
                  <a:lnTo>
                    <a:pt x="15891" y="1994084"/>
                  </a:lnTo>
                  <a:lnTo>
                    <a:pt x="14236" y="1987160"/>
                  </a:lnTo>
                  <a:lnTo>
                    <a:pt x="12575" y="1980236"/>
                  </a:lnTo>
                  <a:lnTo>
                    <a:pt x="10903" y="1973313"/>
                  </a:lnTo>
                  <a:lnTo>
                    <a:pt x="9227" y="1966389"/>
                  </a:lnTo>
                  <a:lnTo>
                    <a:pt x="7565" y="1959465"/>
                  </a:lnTo>
                  <a:lnTo>
                    <a:pt x="5949" y="1952541"/>
                  </a:lnTo>
                  <a:lnTo>
                    <a:pt x="4422" y="1945617"/>
                  </a:lnTo>
                  <a:lnTo>
                    <a:pt x="3035" y="1938693"/>
                  </a:lnTo>
                  <a:lnTo>
                    <a:pt x="1864" y="1931769"/>
                  </a:lnTo>
                  <a:lnTo>
                    <a:pt x="944" y="1924845"/>
                  </a:lnTo>
                  <a:lnTo>
                    <a:pt x="314" y="1917921"/>
                  </a:lnTo>
                  <a:lnTo>
                    <a:pt x="0" y="1910997"/>
                  </a:lnTo>
                  <a:lnTo>
                    <a:pt x="11" y="1904073"/>
                  </a:lnTo>
                  <a:lnTo>
                    <a:pt x="342" y="1897150"/>
                  </a:lnTo>
                  <a:lnTo>
                    <a:pt x="976" y="1890226"/>
                  </a:lnTo>
                  <a:lnTo>
                    <a:pt x="1880" y="1883302"/>
                  </a:lnTo>
                  <a:lnTo>
                    <a:pt x="3016" y="1876378"/>
                  </a:lnTo>
                  <a:lnTo>
                    <a:pt x="4340" y="1869454"/>
                  </a:lnTo>
                  <a:lnTo>
                    <a:pt x="5807" y="1862530"/>
                  </a:lnTo>
                  <a:lnTo>
                    <a:pt x="7375" y="1855606"/>
                  </a:lnTo>
                  <a:lnTo>
                    <a:pt x="9010" y="1848682"/>
                  </a:lnTo>
                  <a:lnTo>
                    <a:pt x="10683" y="1841758"/>
                  </a:lnTo>
                  <a:lnTo>
                    <a:pt x="12378" y="1834834"/>
                  </a:lnTo>
                  <a:lnTo>
                    <a:pt x="14094" y="1827910"/>
                  </a:lnTo>
                  <a:lnTo>
                    <a:pt x="15839" y="1820987"/>
                  </a:lnTo>
                  <a:lnTo>
                    <a:pt x="17627" y="1814063"/>
                  </a:lnTo>
                  <a:lnTo>
                    <a:pt x="19475" y="1807139"/>
                  </a:lnTo>
                  <a:lnTo>
                    <a:pt x="21402" y="1800215"/>
                  </a:lnTo>
                  <a:lnTo>
                    <a:pt x="23426" y="1793291"/>
                  </a:lnTo>
                  <a:lnTo>
                    <a:pt x="25559" y="1786367"/>
                  </a:lnTo>
                  <a:lnTo>
                    <a:pt x="27809" y="1779443"/>
                  </a:lnTo>
                  <a:lnTo>
                    <a:pt x="30179" y="1772519"/>
                  </a:lnTo>
                  <a:lnTo>
                    <a:pt x="32672" y="1765595"/>
                  </a:lnTo>
                  <a:lnTo>
                    <a:pt x="35278" y="1758671"/>
                  </a:lnTo>
                  <a:lnTo>
                    <a:pt x="37981" y="1751748"/>
                  </a:lnTo>
                  <a:lnTo>
                    <a:pt x="40768" y="1744824"/>
                  </a:lnTo>
                  <a:lnTo>
                    <a:pt x="43624" y="1737900"/>
                  </a:lnTo>
                  <a:lnTo>
                    <a:pt x="46530" y="1730976"/>
                  </a:lnTo>
                  <a:lnTo>
                    <a:pt x="49468" y="1724052"/>
                  </a:lnTo>
                  <a:lnTo>
                    <a:pt x="52419" y="1717128"/>
                  </a:lnTo>
                  <a:lnTo>
                    <a:pt x="55362" y="1710204"/>
                  </a:lnTo>
                  <a:lnTo>
                    <a:pt x="58279" y="1703280"/>
                  </a:lnTo>
                  <a:lnTo>
                    <a:pt x="61156" y="1696356"/>
                  </a:lnTo>
                  <a:lnTo>
                    <a:pt x="63983" y="1689432"/>
                  </a:lnTo>
                  <a:lnTo>
                    <a:pt x="66756" y="1682508"/>
                  </a:lnTo>
                  <a:lnTo>
                    <a:pt x="69480" y="1675585"/>
                  </a:lnTo>
                  <a:lnTo>
                    <a:pt x="72173" y="1668661"/>
                  </a:lnTo>
                  <a:lnTo>
                    <a:pt x="74853" y="1661737"/>
                  </a:lnTo>
                  <a:lnTo>
                    <a:pt x="77541" y="1654813"/>
                  </a:lnTo>
                  <a:lnTo>
                    <a:pt x="80255" y="1647889"/>
                  </a:lnTo>
                  <a:lnTo>
                    <a:pt x="83011" y="1640965"/>
                  </a:lnTo>
                  <a:lnTo>
                    <a:pt x="85816" y="1634041"/>
                  </a:lnTo>
                  <a:lnTo>
                    <a:pt x="88671" y="1627117"/>
                  </a:lnTo>
                  <a:lnTo>
                    <a:pt x="91572" y="1620193"/>
                  </a:lnTo>
                  <a:lnTo>
                    <a:pt x="94503" y="1613269"/>
                  </a:lnTo>
                  <a:lnTo>
                    <a:pt x="97449" y="1606346"/>
                  </a:lnTo>
                  <a:lnTo>
                    <a:pt x="100389" y="1599422"/>
                  </a:lnTo>
                  <a:lnTo>
                    <a:pt x="103296" y="1592498"/>
                  </a:lnTo>
                  <a:lnTo>
                    <a:pt x="106152" y="1585574"/>
                  </a:lnTo>
                  <a:lnTo>
                    <a:pt x="108940" y="1578650"/>
                  </a:lnTo>
                  <a:lnTo>
                    <a:pt x="111645" y="1571726"/>
                  </a:lnTo>
                  <a:lnTo>
                    <a:pt x="114256" y="1564802"/>
                  </a:lnTo>
                  <a:lnTo>
                    <a:pt x="116764" y="1557878"/>
                  </a:lnTo>
                  <a:lnTo>
                    <a:pt x="119164" y="1550954"/>
                  </a:lnTo>
                  <a:lnTo>
                    <a:pt x="121450" y="1544030"/>
                  </a:lnTo>
                  <a:lnTo>
                    <a:pt x="123621" y="1537106"/>
                  </a:lnTo>
                  <a:lnTo>
                    <a:pt x="125677" y="1530183"/>
                  </a:lnTo>
                  <a:lnTo>
                    <a:pt x="127619" y="1523259"/>
                  </a:lnTo>
                  <a:lnTo>
                    <a:pt x="129454" y="1516335"/>
                  </a:lnTo>
                  <a:lnTo>
                    <a:pt x="131183" y="1509411"/>
                  </a:lnTo>
                  <a:lnTo>
                    <a:pt x="132823" y="1502487"/>
                  </a:lnTo>
                  <a:lnTo>
                    <a:pt x="134390" y="1495563"/>
                  </a:lnTo>
                  <a:lnTo>
                    <a:pt x="135899" y="1488639"/>
                  </a:lnTo>
                  <a:lnTo>
                    <a:pt x="137364" y="1481715"/>
                  </a:lnTo>
                  <a:lnTo>
                    <a:pt x="138799" y="1474791"/>
                  </a:lnTo>
                  <a:lnTo>
                    <a:pt x="140215" y="1467867"/>
                  </a:lnTo>
                  <a:lnTo>
                    <a:pt x="141618" y="1460944"/>
                  </a:lnTo>
                  <a:lnTo>
                    <a:pt x="143014" y="1454020"/>
                  </a:lnTo>
                  <a:lnTo>
                    <a:pt x="144404" y="1447096"/>
                  </a:lnTo>
                  <a:lnTo>
                    <a:pt x="145785" y="1440172"/>
                  </a:lnTo>
                  <a:lnTo>
                    <a:pt x="147157" y="1433248"/>
                  </a:lnTo>
                  <a:lnTo>
                    <a:pt x="148513" y="1426324"/>
                  </a:lnTo>
                  <a:lnTo>
                    <a:pt x="149851" y="1419400"/>
                  </a:lnTo>
                  <a:lnTo>
                    <a:pt x="151167" y="1412476"/>
                  </a:lnTo>
                  <a:lnTo>
                    <a:pt x="152461" y="1405552"/>
                  </a:lnTo>
                  <a:lnTo>
                    <a:pt x="153729" y="1398628"/>
                  </a:lnTo>
                  <a:lnTo>
                    <a:pt x="154970" y="1391704"/>
                  </a:lnTo>
                  <a:lnTo>
                    <a:pt x="156181" y="1384781"/>
                  </a:lnTo>
                  <a:lnTo>
                    <a:pt x="157357" y="1377857"/>
                  </a:lnTo>
                  <a:lnTo>
                    <a:pt x="158494" y="1370933"/>
                  </a:lnTo>
                  <a:lnTo>
                    <a:pt x="159586" y="1364009"/>
                  </a:lnTo>
                  <a:lnTo>
                    <a:pt x="160630" y="1357085"/>
                  </a:lnTo>
                  <a:lnTo>
                    <a:pt x="161622" y="1350161"/>
                  </a:lnTo>
                  <a:lnTo>
                    <a:pt x="162557" y="1343237"/>
                  </a:lnTo>
                  <a:lnTo>
                    <a:pt x="163434" y="1336313"/>
                  </a:lnTo>
                  <a:lnTo>
                    <a:pt x="164257" y="1329389"/>
                  </a:lnTo>
                  <a:lnTo>
                    <a:pt x="165031" y="1322465"/>
                  </a:lnTo>
                  <a:lnTo>
                    <a:pt x="165761" y="1315542"/>
                  </a:lnTo>
                  <a:lnTo>
                    <a:pt x="166452" y="1308618"/>
                  </a:lnTo>
                  <a:lnTo>
                    <a:pt x="167110" y="1301694"/>
                  </a:lnTo>
                  <a:lnTo>
                    <a:pt x="167738" y="1294770"/>
                  </a:lnTo>
                  <a:lnTo>
                    <a:pt x="168340" y="1287846"/>
                  </a:lnTo>
                  <a:lnTo>
                    <a:pt x="168921" y="1280922"/>
                  </a:lnTo>
                  <a:lnTo>
                    <a:pt x="169483" y="1273998"/>
                  </a:lnTo>
                  <a:lnTo>
                    <a:pt x="170026" y="1267074"/>
                  </a:lnTo>
                  <a:lnTo>
                    <a:pt x="170553" y="1260150"/>
                  </a:lnTo>
                  <a:lnTo>
                    <a:pt x="171061" y="1253226"/>
                  </a:lnTo>
                  <a:lnTo>
                    <a:pt x="171552" y="1246302"/>
                  </a:lnTo>
                  <a:lnTo>
                    <a:pt x="172027" y="1239379"/>
                  </a:lnTo>
                  <a:lnTo>
                    <a:pt x="172485" y="1232455"/>
                  </a:lnTo>
                  <a:lnTo>
                    <a:pt x="172927" y="1225531"/>
                  </a:lnTo>
                  <a:lnTo>
                    <a:pt x="173355" y="1218607"/>
                  </a:lnTo>
                  <a:lnTo>
                    <a:pt x="173771" y="1211683"/>
                  </a:lnTo>
                  <a:lnTo>
                    <a:pt x="174180" y="1204759"/>
                  </a:lnTo>
                  <a:lnTo>
                    <a:pt x="174585" y="1197835"/>
                  </a:lnTo>
                  <a:lnTo>
                    <a:pt x="174991" y="1190911"/>
                  </a:lnTo>
                  <a:lnTo>
                    <a:pt x="175405" y="1183987"/>
                  </a:lnTo>
                  <a:lnTo>
                    <a:pt x="175830" y="1177063"/>
                  </a:lnTo>
                  <a:lnTo>
                    <a:pt x="176269" y="1170139"/>
                  </a:lnTo>
                  <a:lnTo>
                    <a:pt x="176723" y="1163216"/>
                  </a:lnTo>
                  <a:lnTo>
                    <a:pt x="177188" y="1156292"/>
                  </a:lnTo>
                  <a:lnTo>
                    <a:pt x="177659" y="1149368"/>
                  </a:lnTo>
                  <a:lnTo>
                    <a:pt x="178128" y="1142444"/>
                  </a:lnTo>
                  <a:lnTo>
                    <a:pt x="178587" y="1135520"/>
                  </a:lnTo>
                  <a:lnTo>
                    <a:pt x="179029" y="1128596"/>
                  </a:lnTo>
                  <a:lnTo>
                    <a:pt x="179447" y="1121672"/>
                  </a:lnTo>
                  <a:lnTo>
                    <a:pt x="179836" y="1114748"/>
                  </a:lnTo>
                  <a:lnTo>
                    <a:pt x="180193" y="1107824"/>
                  </a:lnTo>
                  <a:lnTo>
                    <a:pt x="180518" y="1100900"/>
                  </a:lnTo>
                  <a:lnTo>
                    <a:pt x="180811" y="1093977"/>
                  </a:lnTo>
                  <a:lnTo>
                    <a:pt x="181074" y="1087053"/>
                  </a:lnTo>
                  <a:lnTo>
                    <a:pt x="181311" y="1080129"/>
                  </a:lnTo>
                  <a:lnTo>
                    <a:pt x="181526" y="1073205"/>
                  </a:lnTo>
                  <a:lnTo>
                    <a:pt x="181722" y="1066281"/>
                  </a:lnTo>
                  <a:lnTo>
                    <a:pt x="181903" y="1059357"/>
                  </a:lnTo>
                  <a:lnTo>
                    <a:pt x="182069" y="1052433"/>
                  </a:lnTo>
                  <a:lnTo>
                    <a:pt x="182223" y="1045509"/>
                  </a:lnTo>
                  <a:lnTo>
                    <a:pt x="182366" y="1038585"/>
                  </a:lnTo>
                  <a:lnTo>
                    <a:pt x="182498" y="1031661"/>
                  </a:lnTo>
                  <a:lnTo>
                    <a:pt x="182622" y="1024737"/>
                  </a:lnTo>
                  <a:lnTo>
                    <a:pt x="182740" y="1017814"/>
                  </a:lnTo>
                  <a:lnTo>
                    <a:pt x="182853" y="1010890"/>
                  </a:lnTo>
                  <a:lnTo>
                    <a:pt x="182964" y="1003966"/>
                  </a:lnTo>
                  <a:lnTo>
                    <a:pt x="183076" y="997042"/>
                  </a:lnTo>
                  <a:lnTo>
                    <a:pt x="183191" y="990118"/>
                  </a:lnTo>
                  <a:lnTo>
                    <a:pt x="183310" y="983194"/>
                  </a:lnTo>
                  <a:lnTo>
                    <a:pt x="183433" y="976270"/>
                  </a:lnTo>
                  <a:lnTo>
                    <a:pt x="183561" y="969346"/>
                  </a:lnTo>
                  <a:lnTo>
                    <a:pt x="183691" y="962422"/>
                  </a:lnTo>
                  <a:lnTo>
                    <a:pt x="183822" y="955498"/>
                  </a:lnTo>
                  <a:lnTo>
                    <a:pt x="183952" y="948575"/>
                  </a:lnTo>
                  <a:lnTo>
                    <a:pt x="184077" y="941651"/>
                  </a:lnTo>
                  <a:lnTo>
                    <a:pt x="184195" y="934727"/>
                  </a:lnTo>
                  <a:lnTo>
                    <a:pt x="184303" y="927803"/>
                  </a:lnTo>
                  <a:lnTo>
                    <a:pt x="184401" y="920879"/>
                  </a:lnTo>
                  <a:lnTo>
                    <a:pt x="184488" y="913955"/>
                  </a:lnTo>
                  <a:lnTo>
                    <a:pt x="184564" y="907031"/>
                  </a:lnTo>
                  <a:lnTo>
                    <a:pt x="184631" y="900107"/>
                  </a:lnTo>
                  <a:lnTo>
                    <a:pt x="184693" y="893183"/>
                  </a:lnTo>
                  <a:lnTo>
                    <a:pt x="184751" y="886259"/>
                  </a:lnTo>
                  <a:lnTo>
                    <a:pt x="184808" y="879335"/>
                  </a:lnTo>
                  <a:lnTo>
                    <a:pt x="184867" y="872412"/>
                  </a:lnTo>
                  <a:lnTo>
                    <a:pt x="184928" y="865488"/>
                  </a:lnTo>
                  <a:lnTo>
                    <a:pt x="184994" y="858564"/>
                  </a:lnTo>
                  <a:lnTo>
                    <a:pt x="185063" y="851640"/>
                  </a:lnTo>
                  <a:lnTo>
                    <a:pt x="185135" y="844716"/>
                  </a:lnTo>
                  <a:lnTo>
                    <a:pt x="185210" y="837792"/>
                  </a:lnTo>
                  <a:lnTo>
                    <a:pt x="185284" y="830868"/>
                  </a:lnTo>
                  <a:lnTo>
                    <a:pt x="185357" y="823944"/>
                  </a:lnTo>
                  <a:lnTo>
                    <a:pt x="185425" y="817020"/>
                  </a:lnTo>
                  <a:lnTo>
                    <a:pt x="185490" y="810096"/>
                  </a:lnTo>
                  <a:lnTo>
                    <a:pt x="185548" y="803173"/>
                  </a:lnTo>
                  <a:lnTo>
                    <a:pt x="185601" y="796249"/>
                  </a:lnTo>
                  <a:lnTo>
                    <a:pt x="185648" y="789325"/>
                  </a:lnTo>
                  <a:lnTo>
                    <a:pt x="185691" y="782401"/>
                  </a:lnTo>
                  <a:lnTo>
                    <a:pt x="185730" y="775477"/>
                  </a:lnTo>
                  <a:lnTo>
                    <a:pt x="185766" y="768553"/>
                  </a:lnTo>
                  <a:lnTo>
                    <a:pt x="185801" y="761629"/>
                  </a:lnTo>
                  <a:lnTo>
                    <a:pt x="185836" y="754705"/>
                  </a:lnTo>
                  <a:lnTo>
                    <a:pt x="185870" y="747781"/>
                  </a:lnTo>
                  <a:lnTo>
                    <a:pt x="185904" y="740857"/>
                  </a:lnTo>
                  <a:lnTo>
                    <a:pt x="185939" y="733933"/>
                  </a:lnTo>
                  <a:lnTo>
                    <a:pt x="185972" y="727010"/>
                  </a:lnTo>
                  <a:lnTo>
                    <a:pt x="186003" y="720086"/>
                  </a:lnTo>
                  <a:lnTo>
                    <a:pt x="186032" y="713162"/>
                  </a:lnTo>
                  <a:lnTo>
                    <a:pt x="186057" y="706238"/>
                  </a:lnTo>
                  <a:lnTo>
                    <a:pt x="186079" y="699314"/>
                  </a:lnTo>
                  <a:lnTo>
                    <a:pt x="186096" y="692390"/>
                  </a:lnTo>
                  <a:lnTo>
                    <a:pt x="186108" y="685466"/>
                  </a:lnTo>
                  <a:lnTo>
                    <a:pt x="186116" y="678542"/>
                  </a:lnTo>
                  <a:lnTo>
                    <a:pt x="186120" y="671618"/>
                  </a:lnTo>
                  <a:lnTo>
                    <a:pt x="186121" y="664694"/>
                  </a:lnTo>
                  <a:lnTo>
                    <a:pt x="186119" y="657771"/>
                  </a:lnTo>
                  <a:lnTo>
                    <a:pt x="186116" y="650847"/>
                  </a:lnTo>
                  <a:lnTo>
                    <a:pt x="186112" y="643923"/>
                  </a:lnTo>
                  <a:lnTo>
                    <a:pt x="186108" y="636999"/>
                  </a:lnTo>
                  <a:lnTo>
                    <a:pt x="186106" y="630075"/>
                  </a:lnTo>
                  <a:lnTo>
                    <a:pt x="186104" y="623151"/>
                  </a:lnTo>
                  <a:lnTo>
                    <a:pt x="186105" y="616227"/>
                  </a:lnTo>
                  <a:lnTo>
                    <a:pt x="186107" y="609303"/>
                  </a:lnTo>
                  <a:lnTo>
                    <a:pt x="186111" y="602379"/>
                  </a:lnTo>
                  <a:lnTo>
                    <a:pt x="186117" y="595455"/>
                  </a:lnTo>
                  <a:lnTo>
                    <a:pt x="186123" y="588531"/>
                  </a:lnTo>
                  <a:lnTo>
                    <a:pt x="186130" y="581608"/>
                  </a:lnTo>
                  <a:lnTo>
                    <a:pt x="186137" y="574684"/>
                  </a:lnTo>
                  <a:lnTo>
                    <a:pt x="186144" y="567760"/>
                  </a:lnTo>
                  <a:lnTo>
                    <a:pt x="186150" y="560836"/>
                  </a:lnTo>
                  <a:lnTo>
                    <a:pt x="186155" y="553912"/>
                  </a:lnTo>
                  <a:lnTo>
                    <a:pt x="186160" y="546988"/>
                  </a:lnTo>
                  <a:lnTo>
                    <a:pt x="186163" y="540064"/>
                  </a:lnTo>
                  <a:lnTo>
                    <a:pt x="186166" y="533140"/>
                  </a:lnTo>
                  <a:lnTo>
                    <a:pt x="186168" y="526216"/>
                  </a:lnTo>
                  <a:lnTo>
                    <a:pt x="186169" y="519292"/>
                  </a:lnTo>
                  <a:lnTo>
                    <a:pt x="186170" y="512368"/>
                  </a:lnTo>
                  <a:lnTo>
                    <a:pt x="186171" y="505445"/>
                  </a:lnTo>
                  <a:lnTo>
                    <a:pt x="186171" y="498521"/>
                  </a:lnTo>
                  <a:lnTo>
                    <a:pt x="186171" y="491597"/>
                  </a:lnTo>
                  <a:lnTo>
                    <a:pt x="186171" y="484673"/>
                  </a:lnTo>
                  <a:lnTo>
                    <a:pt x="186172" y="477749"/>
                  </a:lnTo>
                  <a:lnTo>
                    <a:pt x="186172" y="470825"/>
                  </a:lnTo>
                  <a:lnTo>
                    <a:pt x="186172" y="463901"/>
                  </a:lnTo>
                  <a:lnTo>
                    <a:pt x="186172" y="456977"/>
                  </a:lnTo>
                  <a:lnTo>
                    <a:pt x="186172" y="450053"/>
                  </a:lnTo>
                  <a:lnTo>
                    <a:pt x="186172" y="443129"/>
                  </a:lnTo>
                  <a:lnTo>
                    <a:pt x="186172" y="436206"/>
                  </a:lnTo>
                  <a:lnTo>
                    <a:pt x="186172" y="429282"/>
                  </a:lnTo>
                  <a:lnTo>
                    <a:pt x="186172" y="422358"/>
                  </a:lnTo>
                  <a:lnTo>
                    <a:pt x="186172" y="415434"/>
                  </a:lnTo>
                  <a:lnTo>
                    <a:pt x="186172" y="408510"/>
                  </a:lnTo>
                  <a:lnTo>
                    <a:pt x="186172" y="401586"/>
                  </a:lnTo>
                  <a:lnTo>
                    <a:pt x="186172" y="394662"/>
                  </a:lnTo>
                  <a:lnTo>
                    <a:pt x="186172" y="387738"/>
                  </a:lnTo>
                  <a:lnTo>
                    <a:pt x="186172" y="380814"/>
                  </a:lnTo>
                  <a:lnTo>
                    <a:pt x="186172" y="373890"/>
                  </a:lnTo>
                  <a:lnTo>
                    <a:pt x="186172" y="366966"/>
                  </a:lnTo>
                  <a:lnTo>
                    <a:pt x="186172" y="360043"/>
                  </a:lnTo>
                  <a:lnTo>
                    <a:pt x="186172" y="353119"/>
                  </a:lnTo>
                  <a:lnTo>
                    <a:pt x="186172" y="346195"/>
                  </a:lnTo>
                  <a:lnTo>
                    <a:pt x="186172" y="339271"/>
                  </a:lnTo>
                  <a:lnTo>
                    <a:pt x="186172" y="332347"/>
                  </a:lnTo>
                  <a:lnTo>
                    <a:pt x="186172" y="325423"/>
                  </a:lnTo>
                  <a:lnTo>
                    <a:pt x="186172" y="318499"/>
                  </a:lnTo>
                  <a:lnTo>
                    <a:pt x="186172" y="311575"/>
                  </a:lnTo>
                  <a:lnTo>
                    <a:pt x="186172" y="304651"/>
                  </a:lnTo>
                  <a:lnTo>
                    <a:pt x="186172" y="297727"/>
                  </a:lnTo>
                  <a:lnTo>
                    <a:pt x="186172" y="290804"/>
                  </a:lnTo>
                  <a:lnTo>
                    <a:pt x="186172" y="283880"/>
                  </a:lnTo>
                  <a:lnTo>
                    <a:pt x="186172" y="276956"/>
                  </a:lnTo>
                  <a:lnTo>
                    <a:pt x="186172" y="270032"/>
                  </a:lnTo>
                  <a:lnTo>
                    <a:pt x="186172" y="263108"/>
                  </a:lnTo>
                  <a:lnTo>
                    <a:pt x="186172" y="256184"/>
                  </a:lnTo>
                  <a:lnTo>
                    <a:pt x="186172" y="249260"/>
                  </a:lnTo>
                  <a:lnTo>
                    <a:pt x="186172" y="242336"/>
                  </a:lnTo>
                  <a:lnTo>
                    <a:pt x="186172" y="235412"/>
                  </a:lnTo>
                  <a:lnTo>
                    <a:pt x="186172" y="228488"/>
                  </a:lnTo>
                  <a:lnTo>
                    <a:pt x="186172" y="221564"/>
                  </a:lnTo>
                  <a:lnTo>
                    <a:pt x="186172" y="214641"/>
                  </a:lnTo>
                  <a:lnTo>
                    <a:pt x="186172" y="207717"/>
                  </a:lnTo>
                  <a:lnTo>
                    <a:pt x="186172" y="200793"/>
                  </a:lnTo>
                  <a:lnTo>
                    <a:pt x="186172" y="193869"/>
                  </a:lnTo>
                  <a:lnTo>
                    <a:pt x="186172" y="186945"/>
                  </a:lnTo>
                  <a:lnTo>
                    <a:pt x="186172" y="180021"/>
                  </a:lnTo>
                  <a:lnTo>
                    <a:pt x="186172" y="173097"/>
                  </a:lnTo>
                  <a:lnTo>
                    <a:pt x="186172" y="166173"/>
                  </a:lnTo>
                  <a:lnTo>
                    <a:pt x="186172" y="159249"/>
                  </a:lnTo>
                  <a:lnTo>
                    <a:pt x="186172" y="152325"/>
                  </a:lnTo>
                  <a:lnTo>
                    <a:pt x="186172" y="145402"/>
                  </a:lnTo>
                  <a:lnTo>
                    <a:pt x="186172" y="138478"/>
                  </a:lnTo>
                  <a:lnTo>
                    <a:pt x="186171" y="131554"/>
                  </a:lnTo>
                  <a:lnTo>
                    <a:pt x="186171" y="124630"/>
                  </a:lnTo>
                  <a:lnTo>
                    <a:pt x="186171" y="117706"/>
                  </a:lnTo>
                  <a:lnTo>
                    <a:pt x="186170" y="110782"/>
                  </a:lnTo>
                  <a:lnTo>
                    <a:pt x="186170" y="103858"/>
                  </a:lnTo>
                  <a:lnTo>
                    <a:pt x="186168" y="96934"/>
                  </a:lnTo>
                  <a:lnTo>
                    <a:pt x="186167" y="90010"/>
                  </a:lnTo>
                  <a:lnTo>
                    <a:pt x="186164" y="83086"/>
                  </a:lnTo>
                  <a:lnTo>
                    <a:pt x="186161" y="76162"/>
                  </a:lnTo>
                  <a:lnTo>
                    <a:pt x="186157" y="69239"/>
                  </a:lnTo>
                  <a:lnTo>
                    <a:pt x="186152" y="62315"/>
                  </a:lnTo>
                  <a:lnTo>
                    <a:pt x="186147" y="55391"/>
                  </a:lnTo>
                  <a:lnTo>
                    <a:pt x="186140" y="48467"/>
                  </a:lnTo>
                  <a:lnTo>
                    <a:pt x="186133" y="41543"/>
                  </a:lnTo>
                  <a:lnTo>
                    <a:pt x="186126" y="34619"/>
                  </a:lnTo>
                  <a:lnTo>
                    <a:pt x="186120" y="27695"/>
                  </a:lnTo>
                  <a:lnTo>
                    <a:pt x="186114" y="20771"/>
                  </a:lnTo>
                  <a:lnTo>
                    <a:pt x="186109" y="13847"/>
                  </a:lnTo>
                  <a:lnTo>
                    <a:pt x="186106" y="6923"/>
                  </a:lnTo>
                  <a:lnTo>
                    <a:pt x="186105" y="0"/>
                  </a:lnTo>
                  <a:lnTo>
                    <a:pt x="186238" y="0"/>
                  </a:lnTo>
                  <a:lnTo>
                    <a:pt x="186237" y="6923"/>
                  </a:lnTo>
                  <a:lnTo>
                    <a:pt x="186234" y="13847"/>
                  </a:lnTo>
                  <a:lnTo>
                    <a:pt x="186230" y="20771"/>
                  </a:lnTo>
                  <a:lnTo>
                    <a:pt x="186224" y="27695"/>
                  </a:lnTo>
                  <a:lnTo>
                    <a:pt x="186217" y="34619"/>
                  </a:lnTo>
                  <a:lnTo>
                    <a:pt x="186210" y="41543"/>
                  </a:lnTo>
                  <a:lnTo>
                    <a:pt x="186203" y="48467"/>
                  </a:lnTo>
                  <a:lnTo>
                    <a:pt x="186197" y="55391"/>
                  </a:lnTo>
                  <a:lnTo>
                    <a:pt x="186191" y="62315"/>
                  </a:lnTo>
                  <a:lnTo>
                    <a:pt x="186186" y="69239"/>
                  </a:lnTo>
                  <a:lnTo>
                    <a:pt x="186182" y="76162"/>
                  </a:lnTo>
                  <a:lnTo>
                    <a:pt x="186179" y="83086"/>
                  </a:lnTo>
                  <a:lnTo>
                    <a:pt x="186177" y="90010"/>
                  </a:lnTo>
                  <a:lnTo>
                    <a:pt x="186175" y="96934"/>
                  </a:lnTo>
                  <a:lnTo>
                    <a:pt x="186174" y="103858"/>
                  </a:lnTo>
                  <a:lnTo>
                    <a:pt x="186173" y="110782"/>
                  </a:lnTo>
                  <a:lnTo>
                    <a:pt x="186172" y="117706"/>
                  </a:lnTo>
                  <a:lnTo>
                    <a:pt x="186172" y="124630"/>
                  </a:lnTo>
                  <a:lnTo>
                    <a:pt x="186172" y="131554"/>
                  </a:lnTo>
                  <a:lnTo>
                    <a:pt x="186172" y="138478"/>
                  </a:lnTo>
                  <a:lnTo>
                    <a:pt x="186172" y="145402"/>
                  </a:lnTo>
                  <a:lnTo>
                    <a:pt x="186172" y="152325"/>
                  </a:lnTo>
                  <a:lnTo>
                    <a:pt x="186172" y="159249"/>
                  </a:lnTo>
                  <a:lnTo>
                    <a:pt x="186172" y="166173"/>
                  </a:lnTo>
                  <a:lnTo>
                    <a:pt x="186172" y="173097"/>
                  </a:lnTo>
                  <a:lnTo>
                    <a:pt x="186172" y="180021"/>
                  </a:lnTo>
                  <a:lnTo>
                    <a:pt x="186172" y="186945"/>
                  </a:lnTo>
                  <a:lnTo>
                    <a:pt x="186172" y="193869"/>
                  </a:lnTo>
                  <a:lnTo>
                    <a:pt x="186172" y="200793"/>
                  </a:lnTo>
                  <a:lnTo>
                    <a:pt x="186172" y="207717"/>
                  </a:lnTo>
                  <a:lnTo>
                    <a:pt x="186172" y="214641"/>
                  </a:lnTo>
                  <a:lnTo>
                    <a:pt x="186172" y="221564"/>
                  </a:lnTo>
                  <a:lnTo>
                    <a:pt x="186172" y="228488"/>
                  </a:lnTo>
                  <a:lnTo>
                    <a:pt x="186172" y="235412"/>
                  </a:lnTo>
                  <a:lnTo>
                    <a:pt x="186172" y="242336"/>
                  </a:lnTo>
                  <a:lnTo>
                    <a:pt x="186172" y="249260"/>
                  </a:lnTo>
                  <a:lnTo>
                    <a:pt x="186172" y="256184"/>
                  </a:lnTo>
                  <a:lnTo>
                    <a:pt x="186172" y="263108"/>
                  </a:lnTo>
                  <a:lnTo>
                    <a:pt x="186172" y="270032"/>
                  </a:lnTo>
                  <a:lnTo>
                    <a:pt x="186172" y="276956"/>
                  </a:lnTo>
                  <a:lnTo>
                    <a:pt x="186172" y="283880"/>
                  </a:lnTo>
                  <a:lnTo>
                    <a:pt x="186172" y="290804"/>
                  </a:lnTo>
                  <a:lnTo>
                    <a:pt x="186172" y="297727"/>
                  </a:lnTo>
                  <a:lnTo>
                    <a:pt x="186172" y="304651"/>
                  </a:lnTo>
                  <a:lnTo>
                    <a:pt x="186172" y="311575"/>
                  </a:lnTo>
                  <a:lnTo>
                    <a:pt x="186172" y="318499"/>
                  </a:lnTo>
                  <a:lnTo>
                    <a:pt x="186172" y="325423"/>
                  </a:lnTo>
                  <a:lnTo>
                    <a:pt x="186172" y="332347"/>
                  </a:lnTo>
                  <a:lnTo>
                    <a:pt x="186172" y="339271"/>
                  </a:lnTo>
                  <a:lnTo>
                    <a:pt x="186172" y="346195"/>
                  </a:lnTo>
                  <a:lnTo>
                    <a:pt x="186172" y="353119"/>
                  </a:lnTo>
                  <a:lnTo>
                    <a:pt x="186172" y="360043"/>
                  </a:lnTo>
                  <a:lnTo>
                    <a:pt x="186172" y="366966"/>
                  </a:lnTo>
                  <a:lnTo>
                    <a:pt x="186172" y="373890"/>
                  </a:lnTo>
                  <a:lnTo>
                    <a:pt x="186172" y="380814"/>
                  </a:lnTo>
                  <a:lnTo>
                    <a:pt x="186172" y="387738"/>
                  </a:lnTo>
                  <a:lnTo>
                    <a:pt x="186172" y="394662"/>
                  </a:lnTo>
                  <a:lnTo>
                    <a:pt x="186172" y="401586"/>
                  </a:lnTo>
                  <a:lnTo>
                    <a:pt x="186172" y="408510"/>
                  </a:lnTo>
                  <a:lnTo>
                    <a:pt x="186172" y="415434"/>
                  </a:lnTo>
                  <a:lnTo>
                    <a:pt x="186172" y="422358"/>
                  </a:lnTo>
                  <a:lnTo>
                    <a:pt x="186172" y="429282"/>
                  </a:lnTo>
                  <a:lnTo>
                    <a:pt x="186172" y="436206"/>
                  </a:lnTo>
                  <a:lnTo>
                    <a:pt x="186172" y="443129"/>
                  </a:lnTo>
                  <a:lnTo>
                    <a:pt x="186172" y="450053"/>
                  </a:lnTo>
                  <a:lnTo>
                    <a:pt x="186172" y="456977"/>
                  </a:lnTo>
                  <a:lnTo>
                    <a:pt x="186172" y="463901"/>
                  </a:lnTo>
                  <a:lnTo>
                    <a:pt x="186172" y="470825"/>
                  </a:lnTo>
                  <a:lnTo>
                    <a:pt x="186172" y="477749"/>
                  </a:lnTo>
                  <a:lnTo>
                    <a:pt x="186172" y="484673"/>
                  </a:lnTo>
                  <a:lnTo>
                    <a:pt x="186172" y="491597"/>
                  </a:lnTo>
                  <a:lnTo>
                    <a:pt x="186172" y="498521"/>
                  </a:lnTo>
                  <a:lnTo>
                    <a:pt x="186173" y="505445"/>
                  </a:lnTo>
                  <a:lnTo>
                    <a:pt x="186173" y="512368"/>
                  </a:lnTo>
                  <a:lnTo>
                    <a:pt x="186174" y="519292"/>
                  </a:lnTo>
                  <a:lnTo>
                    <a:pt x="186176" y="526216"/>
                  </a:lnTo>
                  <a:lnTo>
                    <a:pt x="186178" y="533140"/>
                  </a:lnTo>
                  <a:lnTo>
                    <a:pt x="186180" y="540064"/>
                  </a:lnTo>
                  <a:lnTo>
                    <a:pt x="186184" y="546988"/>
                  </a:lnTo>
                  <a:lnTo>
                    <a:pt x="186188" y="553912"/>
                  </a:lnTo>
                  <a:lnTo>
                    <a:pt x="186193" y="560836"/>
                  </a:lnTo>
                  <a:lnTo>
                    <a:pt x="186199" y="567760"/>
                  </a:lnTo>
                  <a:lnTo>
                    <a:pt x="186206" y="574684"/>
                  </a:lnTo>
                  <a:lnTo>
                    <a:pt x="186213" y="581608"/>
                  </a:lnTo>
                  <a:lnTo>
                    <a:pt x="186220" y="588531"/>
                  </a:lnTo>
                  <a:lnTo>
                    <a:pt x="186227" y="595455"/>
                  </a:lnTo>
                  <a:lnTo>
                    <a:pt x="186232" y="602379"/>
                  </a:lnTo>
                  <a:lnTo>
                    <a:pt x="186236" y="609303"/>
                  </a:lnTo>
                  <a:lnTo>
                    <a:pt x="186238" y="616227"/>
                  </a:lnTo>
                  <a:lnTo>
                    <a:pt x="186239" y="623151"/>
                  </a:lnTo>
                  <a:lnTo>
                    <a:pt x="186238" y="630075"/>
                  </a:lnTo>
                  <a:lnTo>
                    <a:pt x="186235" y="636999"/>
                  </a:lnTo>
                  <a:lnTo>
                    <a:pt x="186231" y="643923"/>
                  </a:lnTo>
                  <a:lnTo>
                    <a:pt x="186227" y="650847"/>
                  </a:lnTo>
                  <a:lnTo>
                    <a:pt x="186224" y="657771"/>
                  </a:lnTo>
                  <a:lnTo>
                    <a:pt x="186222" y="664694"/>
                  </a:lnTo>
                  <a:lnTo>
                    <a:pt x="186223" y="671618"/>
                  </a:lnTo>
                  <a:lnTo>
                    <a:pt x="186227" y="678542"/>
                  </a:lnTo>
                  <a:lnTo>
                    <a:pt x="186235" y="685466"/>
                  </a:lnTo>
                  <a:lnTo>
                    <a:pt x="186248" y="692390"/>
                  </a:lnTo>
                  <a:lnTo>
                    <a:pt x="186265" y="699314"/>
                  </a:lnTo>
                  <a:lnTo>
                    <a:pt x="186286" y="706238"/>
                  </a:lnTo>
                  <a:lnTo>
                    <a:pt x="186311" y="713162"/>
                  </a:lnTo>
                  <a:lnTo>
                    <a:pt x="186340" y="720086"/>
                  </a:lnTo>
                  <a:lnTo>
                    <a:pt x="186372" y="727010"/>
                  </a:lnTo>
                  <a:lnTo>
                    <a:pt x="186405" y="733933"/>
                  </a:lnTo>
                  <a:lnTo>
                    <a:pt x="186439" y="740857"/>
                  </a:lnTo>
                  <a:lnTo>
                    <a:pt x="186473" y="747781"/>
                  </a:lnTo>
                  <a:lnTo>
                    <a:pt x="186508" y="754705"/>
                  </a:lnTo>
                  <a:lnTo>
                    <a:pt x="186542" y="761629"/>
                  </a:lnTo>
                  <a:lnTo>
                    <a:pt x="186577" y="768553"/>
                  </a:lnTo>
                  <a:lnTo>
                    <a:pt x="186614" y="775477"/>
                  </a:lnTo>
                  <a:lnTo>
                    <a:pt x="186653" y="782401"/>
                  </a:lnTo>
                  <a:lnTo>
                    <a:pt x="186695" y="789325"/>
                  </a:lnTo>
                  <a:lnTo>
                    <a:pt x="186743" y="796249"/>
                  </a:lnTo>
                  <a:lnTo>
                    <a:pt x="186795" y="803173"/>
                  </a:lnTo>
                  <a:lnTo>
                    <a:pt x="186854" y="810096"/>
                  </a:lnTo>
                  <a:lnTo>
                    <a:pt x="186918" y="817020"/>
                  </a:lnTo>
                  <a:lnTo>
                    <a:pt x="186987" y="823944"/>
                  </a:lnTo>
                  <a:lnTo>
                    <a:pt x="187059" y="830868"/>
                  </a:lnTo>
                  <a:lnTo>
                    <a:pt x="187134" y="837792"/>
                  </a:lnTo>
                  <a:lnTo>
                    <a:pt x="187208" y="844716"/>
                  </a:lnTo>
                  <a:lnTo>
                    <a:pt x="187280" y="851640"/>
                  </a:lnTo>
                  <a:lnTo>
                    <a:pt x="187349" y="858564"/>
                  </a:lnTo>
                  <a:lnTo>
                    <a:pt x="187415" y="865488"/>
                  </a:lnTo>
                  <a:lnTo>
                    <a:pt x="187476" y="872412"/>
                  </a:lnTo>
                  <a:lnTo>
                    <a:pt x="187535" y="879335"/>
                  </a:lnTo>
                  <a:lnTo>
                    <a:pt x="187592" y="886259"/>
                  </a:lnTo>
                  <a:lnTo>
                    <a:pt x="187650" y="893183"/>
                  </a:lnTo>
                  <a:lnTo>
                    <a:pt x="187712" y="900107"/>
                  </a:lnTo>
                  <a:lnTo>
                    <a:pt x="187780" y="907031"/>
                  </a:lnTo>
                  <a:lnTo>
                    <a:pt x="187856" y="913955"/>
                  </a:lnTo>
                  <a:lnTo>
                    <a:pt x="187942" y="920879"/>
                  </a:lnTo>
                  <a:lnTo>
                    <a:pt x="188040" y="927803"/>
                  </a:lnTo>
                  <a:lnTo>
                    <a:pt x="188149" y="934727"/>
                  </a:lnTo>
                  <a:lnTo>
                    <a:pt x="188267" y="941651"/>
                  </a:lnTo>
                  <a:lnTo>
                    <a:pt x="188392" y="948575"/>
                  </a:lnTo>
                  <a:lnTo>
                    <a:pt x="188521" y="955498"/>
                  </a:lnTo>
                  <a:lnTo>
                    <a:pt x="188652" y="962422"/>
                  </a:lnTo>
                  <a:lnTo>
                    <a:pt x="188782" y="969346"/>
                  </a:lnTo>
                  <a:lnTo>
                    <a:pt x="188910" y="976270"/>
                  </a:lnTo>
                  <a:lnTo>
                    <a:pt x="189033" y="983194"/>
                  </a:lnTo>
                  <a:lnTo>
                    <a:pt x="189152" y="990118"/>
                  </a:lnTo>
                  <a:lnTo>
                    <a:pt x="189267" y="997042"/>
                  </a:lnTo>
                  <a:lnTo>
                    <a:pt x="189379" y="1003966"/>
                  </a:lnTo>
                  <a:lnTo>
                    <a:pt x="189490" y="1010890"/>
                  </a:lnTo>
                  <a:lnTo>
                    <a:pt x="189604" y="1017814"/>
                  </a:lnTo>
                  <a:lnTo>
                    <a:pt x="189721" y="1024737"/>
                  </a:lnTo>
                  <a:lnTo>
                    <a:pt x="189845" y="1031661"/>
                  </a:lnTo>
                  <a:lnTo>
                    <a:pt x="189978" y="1038585"/>
                  </a:lnTo>
                  <a:lnTo>
                    <a:pt x="190120" y="1045509"/>
                  </a:lnTo>
                  <a:lnTo>
                    <a:pt x="190274" y="1052433"/>
                  </a:lnTo>
                  <a:lnTo>
                    <a:pt x="190440" y="1059357"/>
                  </a:lnTo>
                  <a:lnTo>
                    <a:pt x="190621" y="1066281"/>
                  </a:lnTo>
                  <a:lnTo>
                    <a:pt x="190817" y="1073205"/>
                  </a:lnTo>
                  <a:lnTo>
                    <a:pt x="191033" y="1080129"/>
                  </a:lnTo>
                  <a:lnTo>
                    <a:pt x="191269" y="1087053"/>
                  </a:lnTo>
                  <a:lnTo>
                    <a:pt x="191533" y="1093977"/>
                  </a:lnTo>
                  <a:lnTo>
                    <a:pt x="191826" y="1100900"/>
                  </a:lnTo>
                  <a:lnTo>
                    <a:pt x="192150" y="1107824"/>
                  </a:lnTo>
                  <a:lnTo>
                    <a:pt x="192507" y="1114748"/>
                  </a:lnTo>
                  <a:lnTo>
                    <a:pt x="192896" y="1121672"/>
                  </a:lnTo>
                  <a:lnTo>
                    <a:pt x="193314" y="1128596"/>
                  </a:lnTo>
                  <a:lnTo>
                    <a:pt x="193756" y="1135520"/>
                  </a:lnTo>
                  <a:lnTo>
                    <a:pt x="194216" y="1142444"/>
                  </a:lnTo>
                  <a:lnTo>
                    <a:pt x="194685" y="1149368"/>
                  </a:lnTo>
                  <a:lnTo>
                    <a:pt x="195155" y="1156292"/>
                  </a:lnTo>
                  <a:lnTo>
                    <a:pt x="195620" y="1163216"/>
                  </a:lnTo>
                  <a:lnTo>
                    <a:pt x="196074" y="1170139"/>
                  </a:lnTo>
                  <a:lnTo>
                    <a:pt x="196514" y="1177063"/>
                  </a:lnTo>
                  <a:lnTo>
                    <a:pt x="196938" y="1183987"/>
                  </a:lnTo>
                  <a:lnTo>
                    <a:pt x="197352" y="1190911"/>
                  </a:lnTo>
                  <a:lnTo>
                    <a:pt x="197759" y="1197835"/>
                  </a:lnTo>
                  <a:lnTo>
                    <a:pt x="198164" y="1204759"/>
                  </a:lnTo>
                  <a:lnTo>
                    <a:pt x="198572" y="1211683"/>
                  </a:lnTo>
                  <a:lnTo>
                    <a:pt x="198988" y="1218607"/>
                  </a:lnTo>
                  <a:lnTo>
                    <a:pt x="199416" y="1225531"/>
                  </a:lnTo>
                  <a:lnTo>
                    <a:pt x="199859" y="1232455"/>
                  </a:lnTo>
                  <a:lnTo>
                    <a:pt x="200317" y="1239379"/>
                  </a:lnTo>
                  <a:lnTo>
                    <a:pt x="200791" y="1246302"/>
                  </a:lnTo>
                  <a:lnTo>
                    <a:pt x="201282" y="1253226"/>
                  </a:lnTo>
                  <a:lnTo>
                    <a:pt x="201791" y="1260150"/>
                  </a:lnTo>
                  <a:lnTo>
                    <a:pt x="202317" y="1267074"/>
                  </a:lnTo>
                  <a:lnTo>
                    <a:pt x="202860" y="1273998"/>
                  </a:lnTo>
                  <a:lnTo>
                    <a:pt x="203422" y="1280922"/>
                  </a:lnTo>
                  <a:lnTo>
                    <a:pt x="204003" y="1287846"/>
                  </a:lnTo>
                  <a:lnTo>
                    <a:pt x="204606" y="1294770"/>
                  </a:lnTo>
                  <a:lnTo>
                    <a:pt x="205234" y="1301694"/>
                  </a:lnTo>
                  <a:lnTo>
                    <a:pt x="205891" y="1308618"/>
                  </a:lnTo>
                  <a:lnTo>
                    <a:pt x="206582" y="1315542"/>
                  </a:lnTo>
                  <a:lnTo>
                    <a:pt x="207312" y="1322465"/>
                  </a:lnTo>
                  <a:lnTo>
                    <a:pt x="208086" y="1329389"/>
                  </a:lnTo>
                  <a:lnTo>
                    <a:pt x="208910" y="1336313"/>
                  </a:lnTo>
                  <a:lnTo>
                    <a:pt x="209786" y="1343237"/>
                  </a:lnTo>
                  <a:lnTo>
                    <a:pt x="210721" y="1350161"/>
                  </a:lnTo>
                  <a:lnTo>
                    <a:pt x="211713" y="1357085"/>
                  </a:lnTo>
                  <a:lnTo>
                    <a:pt x="212757" y="1364009"/>
                  </a:lnTo>
                  <a:lnTo>
                    <a:pt x="213850" y="1370933"/>
                  </a:lnTo>
                  <a:lnTo>
                    <a:pt x="214987" y="1377857"/>
                  </a:lnTo>
                  <a:lnTo>
                    <a:pt x="216163" y="1384781"/>
                  </a:lnTo>
                  <a:lnTo>
                    <a:pt x="217373" y="1391704"/>
                  </a:lnTo>
                  <a:lnTo>
                    <a:pt x="218614" y="1398628"/>
                  </a:lnTo>
                  <a:lnTo>
                    <a:pt x="219882" y="1405552"/>
                  </a:lnTo>
                  <a:lnTo>
                    <a:pt x="221176" y="1412476"/>
                  </a:lnTo>
                  <a:lnTo>
                    <a:pt x="222492" y="1419400"/>
                  </a:lnTo>
                  <a:lnTo>
                    <a:pt x="223830" y="1426324"/>
                  </a:lnTo>
                  <a:lnTo>
                    <a:pt x="225186" y="1433248"/>
                  </a:lnTo>
                  <a:lnTo>
                    <a:pt x="226558" y="1440172"/>
                  </a:lnTo>
                  <a:lnTo>
                    <a:pt x="227940" y="1447096"/>
                  </a:lnTo>
                  <a:lnTo>
                    <a:pt x="229329" y="1454020"/>
                  </a:lnTo>
                  <a:lnTo>
                    <a:pt x="230725" y="1460944"/>
                  </a:lnTo>
                  <a:lnTo>
                    <a:pt x="232129" y="1467867"/>
                  </a:lnTo>
                  <a:lnTo>
                    <a:pt x="233544" y="1474791"/>
                  </a:lnTo>
                  <a:lnTo>
                    <a:pt x="234979" y="1481715"/>
                  </a:lnTo>
                  <a:lnTo>
                    <a:pt x="236445" y="1488639"/>
                  </a:lnTo>
                  <a:lnTo>
                    <a:pt x="237954" y="1495563"/>
                  </a:lnTo>
                  <a:lnTo>
                    <a:pt x="239521" y="1502487"/>
                  </a:lnTo>
                  <a:lnTo>
                    <a:pt x="241160" y="1509411"/>
                  </a:lnTo>
                  <a:lnTo>
                    <a:pt x="242889" y="1516335"/>
                  </a:lnTo>
                  <a:lnTo>
                    <a:pt x="244724" y="1523259"/>
                  </a:lnTo>
                  <a:lnTo>
                    <a:pt x="246667" y="1530183"/>
                  </a:lnTo>
                  <a:lnTo>
                    <a:pt x="248722" y="1537106"/>
                  </a:lnTo>
                  <a:lnTo>
                    <a:pt x="250893" y="1544030"/>
                  </a:lnTo>
                  <a:lnTo>
                    <a:pt x="253179" y="1550954"/>
                  </a:lnTo>
                  <a:lnTo>
                    <a:pt x="255579" y="1557878"/>
                  </a:lnTo>
                  <a:lnTo>
                    <a:pt x="258088" y="1564802"/>
                  </a:lnTo>
                  <a:lnTo>
                    <a:pt x="260699" y="1571726"/>
                  </a:lnTo>
                  <a:lnTo>
                    <a:pt x="263404" y="1578650"/>
                  </a:lnTo>
                  <a:lnTo>
                    <a:pt x="266191" y="1585574"/>
                  </a:lnTo>
                  <a:lnTo>
                    <a:pt x="269047" y="1592498"/>
                  </a:lnTo>
                  <a:lnTo>
                    <a:pt x="271954" y="1599422"/>
                  </a:lnTo>
                  <a:lnTo>
                    <a:pt x="274894" y="1606346"/>
                  </a:lnTo>
                  <a:lnTo>
                    <a:pt x="277840" y="1613269"/>
                  </a:lnTo>
                  <a:lnTo>
                    <a:pt x="280772" y="1620193"/>
                  </a:lnTo>
                  <a:lnTo>
                    <a:pt x="283672" y="1627117"/>
                  </a:lnTo>
                  <a:lnTo>
                    <a:pt x="286528" y="1634041"/>
                  </a:lnTo>
                  <a:lnTo>
                    <a:pt x="289333" y="1640965"/>
                  </a:lnTo>
                  <a:lnTo>
                    <a:pt x="292088" y="1647889"/>
                  </a:lnTo>
                  <a:lnTo>
                    <a:pt x="294802" y="1654813"/>
                  </a:lnTo>
                  <a:lnTo>
                    <a:pt x="297490" y="1661737"/>
                  </a:lnTo>
                  <a:lnTo>
                    <a:pt x="300170" y="1668661"/>
                  </a:lnTo>
                  <a:lnTo>
                    <a:pt x="302863" y="1675585"/>
                  </a:lnTo>
                  <a:lnTo>
                    <a:pt x="305587" y="1682508"/>
                  </a:lnTo>
                  <a:lnTo>
                    <a:pt x="308361" y="1689432"/>
                  </a:lnTo>
                  <a:lnTo>
                    <a:pt x="311188" y="1696356"/>
                  </a:lnTo>
                  <a:lnTo>
                    <a:pt x="314064" y="1703280"/>
                  </a:lnTo>
                  <a:lnTo>
                    <a:pt x="316982" y="1710204"/>
                  </a:lnTo>
                  <a:lnTo>
                    <a:pt x="319925" y="1717128"/>
                  </a:lnTo>
                  <a:lnTo>
                    <a:pt x="322875" y="1724052"/>
                  </a:lnTo>
                  <a:lnTo>
                    <a:pt x="325813" y="1730976"/>
                  </a:lnTo>
                  <a:lnTo>
                    <a:pt x="328720" y="1737900"/>
                  </a:lnTo>
                  <a:lnTo>
                    <a:pt x="331575" y="1744824"/>
                  </a:lnTo>
                  <a:lnTo>
                    <a:pt x="334362" y="1751748"/>
                  </a:lnTo>
                  <a:lnTo>
                    <a:pt x="337065" y="1758671"/>
                  </a:lnTo>
                  <a:lnTo>
                    <a:pt x="339672" y="1765595"/>
                  </a:lnTo>
                  <a:lnTo>
                    <a:pt x="342164" y="1772519"/>
                  </a:lnTo>
                  <a:lnTo>
                    <a:pt x="344534" y="1779443"/>
                  </a:lnTo>
                  <a:lnTo>
                    <a:pt x="346785" y="1786367"/>
                  </a:lnTo>
                  <a:lnTo>
                    <a:pt x="348918" y="1793291"/>
                  </a:lnTo>
                  <a:lnTo>
                    <a:pt x="350941" y="1800215"/>
                  </a:lnTo>
                  <a:lnTo>
                    <a:pt x="352869" y="1807139"/>
                  </a:lnTo>
                  <a:lnTo>
                    <a:pt x="354717" y="1814063"/>
                  </a:lnTo>
                  <a:lnTo>
                    <a:pt x="356504" y="1820987"/>
                  </a:lnTo>
                  <a:lnTo>
                    <a:pt x="358249" y="1827910"/>
                  </a:lnTo>
                  <a:lnTo>
                    <a:pt x="359965" y="1834834"/>
                  </a:lnTo>
                  <a:lnTo>
                    <a:pt x="361661" y="1841758"/>
                  </a:lnTo>
                  <a:lnTo>
                    <a:pt x="363333" y="1848682"/>
                  </a:lnTo>
                  <a:lnTo>
                    <a:pt x="364969" y="1855606"/>
                  </a:lnTo>
                  <a:lnTo>
                    <a:pt x="366536" y="1862530"/>
                  </a:lnTo>
                  <a:lnTo>
                    <a:pt x="368003" y="1869454"/>
                  </a:lnTo>
                  <a:lnTo>
                    <a:pt x="369327" y="1876378"/>
                  </a:lnTo>
                  <a:lnTo>
                    <a:pt x="370463" y="1883302"/>
                  </a:lnTo>
                  <a:lnTo>
                    <a:pt x="371368" y="1890226"/>
                  </a:lnTo>
                  <a:lnTo>
                    <a:pt x="372001" y="1897150"/>
                  </a:lnTo>
                  <a:lnTo>
                    <a:pt x="372333" y="1904073"/>
                  </a:lnTo>
                  <a:lnTo>
                    <a:pt x="372344" y="1910997"/>
                  </a:lnTo>
                  <a:lnTo>
                    <a:pt x="372029" y="1917921"/>
                  </a:lnTo>
                  <a:lnTo>
                    <a:pt x="371399" y="1924845"/>
                  </a:lnTo>
                  <a:lnTo>
                    <a:pt x="370480" y="1931769"/>
                  </a:lnTo>
                  <a:lnTo>
                    <a:pt x="369308" y="1938693"/>
                  </a:lnTo>
                  <a:lnTo>
                    <a:pt x="367921" y="1945617"/>
                  </a:lnTo>
                  <a:lnTo>
                    <a:pt x="366394" y="1952541"/>
                  </a:lnTo>
                  <a:lnTo>
                    <a:pt x="364778" y="1959465"/>
                  </a:lnTo>
                  <a:lnTo>
                    <a:pt x="363116" y="1966389"/>
                  </a:lnTo>
                  <a:lnTo>
                    <a:pt x="361440" y="1973313"/>
                  </a:lnTo>
                  <a:lnTo>
                    <a:pt x="359768" y="1980236"/>
                  </a:lnTo>
                  <a:lnTo>
                    <a:pt x="358107" y="1987160"/>
                  </a:lnTo>
                  <a:lnTo>
                    <a:pt x="356452" y="1994084"/>
                  </a:lnTo>
                  <a:lnTo>
                    <a:pt x="354792" y="2001008"/>
                  </a:lnTo>
                  <a:lnTo>
                    <a:pt x="353112" y="2007932"/>
                  </a:lnTo>
                  <a:lnTo>
                    <a:pt x="351398" y="2014856"/>
                  </a:lnTo>
                  <a:lnTo>
                    <a:pt x="349640" y="2021780"/>
                  </a:lnTo>
                  <a:lnTo>
                    <a:pt x="347833" y="2028704"/>
                  </a:lnTo>
                  <a:lnTo>
                    <a:pt x="345986" y="2035628"/>
                  </a:lnTo>
                  <a:lnTo>
                    <a:pt x="344113" y="2042552"/>
                  </a:lnTo>
                  <a:lnTo>
                    <a:pt x="342226" y="2049475"/>
                  </a:lnTo>
                  <a:lnTo>
                    <a:pt x="340335" y="2056399"/>
                  </a:lnTo>
                  <a:lnTo>
                    <a:pt x="338444" y="2063323"/>
                  </a:lnTo>
                  <a:lnTo>
                    <a:pt x="336547" y="2070247"/>
                  </a:lnTo>
                  <a:lnTo>
                    <a:pt x="334631" y="2077171"/>
                  </a:lnTo>
                  <a:lnTo>
                    <a:pt x="332673" y="2084095"/>
                  </a:lnTo>
                  <a:lnTo>
                    <a:pt x="330646" y="2091019"/>
                  </a:lnTo>
                  <a:lnTo>
                    <a:pt x="328521" y="2097943"/>
                  </a:lnTo>
                  <a:lnTo>
                    <a:pt x="326273" y="2104867"/>
                  </a:lnTo>
                  <a:lnTo>
                    <a:pt x="323878" y="2111791"/>
                  </a:lnTo>
                  <a:lnTo>
                    <a:pt x="321328" y="2118715"/>
                  </a:lnTo>
                  <a:lnTo>
                    <a:pt x="318637" y="2125638"/>
                  </a:lnTo>
                  <a:lnTo>
                    <a:pt x="315827" y="2132562"/>
                  </a:lnTo>
                  <a:lnTo>
                    <a:pt x="312925" y="2139486"/>
                  </a:lnTo>
                  <a:lnTo>
                    <a:pt x="309967" y="2146410"/>
                  </a:lnTo>
                  <a:lnTo>
                    <a:pt x="306989" y="2153334"/>
                  </a:lnTo>
                  <a:lnTo>
                    <a:pt x="304029" y="2160258"/>
                  </a:lnTo>
                  <a:lnTo>
                    <a:pt x="301122" y="2167182"/>
                  </a:lnTo>
                  <a:lnTo>
                    <a:pt x="298296" y="2174106"/>
                  </a:lnTo>
                  <a:lnTo>
                    <a:pt x="295573" y="2181030"/>
                  </a:lnTo>
                  <a:lnTo>
                    <a:pt x="292965" y="2187954"/>
                  </a:lnTo>
                  <a:lnTo>
                    <a:pt x="290479" y="2194877"/>
                  </a:lnTo>
                  <a:lnTo>
                    <a:pt x="288117" y="2201801"/>
                  </a:lnTo>
                  <a:lnTo>
                    <a:pt x="285856" y="2208725"/>
                  </a:lnTo>
                  <a:lnTo>
                    <a:pt x="283678" y="2215649"/>
                  </a:lnTo>
                  <a:lnTo>
                    <a:pt x="281562" y="2222573"/>
                  </a:lnTo>
                  <a:lnTo>
                    <a:pt x="279487" y="2229497"/>
                  </a:lnTo>
                  <a:lnTo>
                    <a:pt x="277435" y="2236421"/>
                  </a:lnTo>
                  <a:lnTo>
                    <a:pt x="275389" y="2243345"/>
                  </a:lnTo>
                  <a:lnTo>
                    <a:pt x="273340" y="2250269"/>
                  </a:lnTo>
                  <a:lnTo>
                    <a:pt x="271280" y="2257193"/>
                  </a:lnTo>
                  <a:lnTo>
                    <a:pt x="269211" y="2264117"/>
                  </a:lnTo>
                  <a:lnTo>
                    <a:pt x="267135" y="2271040"/>
                  </a:lnTo>
                  <a:lnTo>
                    <a:pt x="265062" y="2277964"/>
                  </a:lnTo>
                  <a:lnTo>
                    <a:pt x="263002" y="2284888"/>
                  </a:lnTo>
                  <a:lnTo>
                    <a:pt x="260966" y="2291812"/>
                  </a:lnTo>
                  <a:lnTo>
                    <a:pt x="258962" y="2298736"/>
                  </a:lnTo>
                  <a:lnTo>
                    <a:pt x="257000" y="2305660"/>
                  </a:lnTo>
                  <a:lnTo>
                    <a:pt x="255084" y="2312584"/>
                  </a:lnTo>
                  <a:lnTo>
                    <a:pt x="253220" y="2319508"/>
                  </a:lnTo>
                  <a:lnTo>
                    <a:pt x="251411" y="2326432"/>
                  </a:lnTo>
                  <a:lnTo>
                    <a:pt x="249660" y="2333356"/>
                  </a:lnTo>
                  <a:lnTo>
                    <a:pt x="247969" y="2340279"/>
                  </a:lnTo>
                  <a:lnTo>
                    <a:pt x="246340" y="2347203"/>
                  </a:lnTo>
                  <a:lnTo>
                    <a:pt x="244773" y="2354127"/>
                  </a:lnTo>
                  <a:lnTo>
                    <a:pt x="243267" y="2361051"/>
                  </a:lnTo>
                  <a:lnTo>
                    <a:pt x="241825" y="2367975"/>
                  </a:lnTo>
                  <a:lnTo>
                    <a:pt x="240438" y="2374899"/>
                  </a:lnTo>
                  <a:lnTo>
                    <a:pt x="239099" y="2381823"/>
                  </a:lnTo>
                  <a:lnTo>
                    <a:pt x="237800" y="2388747"/>
                  </a:lnTo>
                  <a:lnTo>
                    <a:pt x="236532" y="2395671"/>
                  </a:lnTo>
                  <a:lnTo>
                    <a:pt x="235287" y="2402595"/>
                  </a:lnTo>
                  <a:lnTo>
                    <a:pt x="234061" y="2409519"/>
                  </a:lnTo>
                  <a:lnTo>
                    <a:pt x="232847" y="2416442"/>
                  </a:lnTo>
                  <a:lnTo>
                    <a:pt x="231644" y="2423366"/>
                  </a:lnTo>
                  <a:lnTo>
                    <a:pt x="230451" y="2430290"/>
                  </a:lnTo>
                  <a:lnTo>
                    <a:pt x="229267" y="2437214"/>
                  </a:lnTo>
                  <a:lnTo>
                    <a:pt x="228095" y="2444138"/>
                  </a:lnTo>
                  <a:lnTo>
                    <a:pt x="226939" y="2451062"/>
                  </a:lnTo>
                  <a:lnTo>
                    <a:pt x="225805" y="2457986"/>
                  </a:lnTo>
                  <a:lnTo>
                    <a:pt x="224699" y="2464910"/>
                  </a:lnTo>
                  <a:lnTo>
                    <a:pt x="223629" y="2471834"/>
                  </a:lnTo>
                  <a:lnTo>
                    <a:pt x="222607" y="2478758"/>
                  </a:lnTo>
                  <a:lnTo>
                    <a:pt x="221643" y="2485682"/>
                  </a:lnTo>
                  <a:lnTo>
                    <a:pt x="220745" y="2492605"/>
                  </a:lnTo>
                  <a:lnTo>
                    <a:pt x="219922" y="2499529"/>
                  </a:lnTo>
                  <a:lnTo>
                    <a:pt x="219176" y="2506453"/>
                  </a:lnTo>
                  <a:lnTo>
                    <a:pt x="218506" y="2513377"/>
                  </a:lnTo>
                  <a:lnTo>
                    <a:pt x="217905" y="2520301"/>
                  </a:lnTo>
                  <a:lnTo>
                    <a:pt x="217364" y="2527225"/>
                  </a:lnTo>
                  <a:lnTo>
                    <a:pt x="216869" y="2534149"/>
                  </a:lnTo>
                  <a:lnTo>
                    <a:pt x="216407" y="2541073"/>
                  </a:lnTo>
                  <a:lnTo>
                    <a:pt x="215959" y="2547997"/>
                  </a:lnTo>
                  <a:lnTo>
                    <a:pt x="215514" y="2554921"/>
                  </a:lnTo>
                  <a:lnTo>
                    <a:pt x="215062" y="2561844"/>
                  </a:lnTo>
                  <a:lnTo>
                    <a:pt x="214598" y="2568768"/>
                  </a:lnTo>
                  <a:lnTo>
                    <a:pt x="214117" y="2575692"/>
                  </a:lnTo>
                  <a:lnTo>
                    <a:pt x="213617" y="2582616"/>
                  </a:lnTo>
                  <a:lnTo>
                    <a:pt x="213098" y="2589540"/>
                  </a:lnTo>
                  <a:lnTo>
                    <a:pt x="212559" y="2596464"/>
                  </a:lnTo>
                  <a:lnTo>
                    <a:pt x="212003" y="2603388"/>
                  </a:lnTo>
                  <a:lnTo>
                    <a:pt x="211434" y="2610312"/>
                  </a:lnTo>
                  <a:lnTo>
                    <a:pt x="210856" y="2617236"/>
                  </a:lnTo>
                  <a:lnTo>
                    <a:pt x="210276" y="2624160"/>
                  </a:lnTo>
                  <a:lnTo>
                    <a:pt x="209703" y="2631084"/>
                  </a:lnTo>
                  <a:lnTo>
                    <a:pt x="209146" y="2638007"/>
                  </a:lnTo>
                  <a:lnTo>
                    <a:pt x="208611" y="2644931"/>
                  </a:lnTo>
                  <a:lnTo>
                    <a:pt x="208103" y="2651855"/>
                  </a:lnTo>
                  <a:lnTo>
                    <a:pt x="207628" y="2658779"/>
                  </a:lnTo>
                  <a:lnTo>
                    <a:pt x="207188" y="2665703"/>
                  </a:lnTo>
                  <a:lnTo>
                    <a:pt x="206781" y="2672627"/>
                  </a:lnTo>
                  <a:lnTo>
                    <a:pt x="206408" y="2679551"/>
                  </a:lnTo>
                  <a:lnTo>
                    <a:pt x="206064" y="2686475"/>
                  </a:lnTo>
                  <a:lnTo>
                    <a:pt x="205745" y="2693399"/>
                  </a:lnTo>
                  <a:lnTo>
                    <a:pt x="205447" y="2700323"/>
                  </a:lnTo>
                  <a:lnTo>
                    <a:pt x="205163" y="2707246"/>
                  </a:lnTo>
                  <a:lnTo>
                    <a:pt x="204887" y="2714170"/>
                  </a:lnTo>
                  <a:lnTo>
                    <a:pt x="204610" y="2721094"/>
                  </a:lnTo>
                  <a:lnTo>
                    <a:pt x="204325" y="2728018"/>
                  </a:lnTo>
                  <a:lnTo>
                    <a:pt x="204022" y="2734942"/>
                  </a:lnTo>
                  <a:lnTo>
                    <a:pt x="203696" y="2741866"/>
                  </a:lnTo>
                  <a:lnTo>
                    <a:pt x="203339" y="2748790"/>
                  </a:lnTo>
                  <a:lnTo>
                    <a:pt x="202950" y="2755714"/>
                  </a:lnTo>
                  <a:lnTo>
                    <a:pt x="202526" y="2762638"/>
                  </a:lnTo>
                  <a:lnTo>
                    <a:pt x="202071" y="2769562"/>
                  </a:lnTo>
                  <a:lnTo>
                    <a:pt x="201592" y="2776486"/>
                  </a:lnTo>
                  <a:lnTo>
                    <a:pt x="201098" y="2783409"/>
                  </a:lnTo>
                  <a:lnTo>
                    <a:pt x="200604" y="2790333"/>
                  </a:lnTo>
                  <a:lnTo>
                    <a:pt x="200125" y="2797257"/>
                  </a:lnTo>
                  <a:lnTo>
                    <a:pt x="199679" y="2804181"/>
                  </a:lnTo>
                  <a:lnTo>
                    <a:pt x="199277" y="2811105"/>
                  </a:lnTo>
                  <a:lnTo>
                    <a:pt x="198930" y="2818029"/>
                  </a:lnTo>
                  <a:lnTo>
                    <a:pt x="198646" y="2824953"/>
                  </a:lnTo>
                  <a:lnTo>
                    <a:pt x="198429" y="2831877"/>
                  </a:lnTo>
                  <a:lnTo>
                    <a:pt x="198276" y="2838801"/>
                  </a:lnTo>
                  <a:lnTo>
                    <a:pt x="198183" y="2845725"/>
                  </a:lnTo>
                  <a:lnTo>
                    <a:pt x="198142" y="2852648"/>
                  </a:lnTo>
                  <a:lnTo>
                    <a:pt x="198143" y="2859572"/>
                  </a:lnTo>
                  <a:lnTo>
                    <a:pt x="198173" y="2866496"/>
                  </a:lnTo>
                  <a:lnTo>
                    <a:pt x="198219" y="2873420"/>
                  </a:lnTo>
                  <a:lnTo>
                    <a:pt x="198267" y="2880344"/>
                  </a:lnTo>
                  <a:lnTo>
                    <a:pt x="198305" y="2887268"/>
                  </a:lnTo>
                  <a:lnTo>
                    <a:pt x="198324" y="2894192"/>
                  </a:lnTo>
                  <a:lnTo>
                    <a:pt x="198317" y="2901116"/>
                  </a:lnTo>
                  <a:lnTo>
                    <a:pt x="198279" y="2908040"/>
                  </a:lnTo>
                  <a:lnTo>
                    <a:pt x="198207" y="2914964"/>
                  </a:lnTo>
                  <a:lnTo>
                    <a:pt x="198100" y="2921888"/>
                  </a:lnTo>
                  <a:lnTo>
                    <a:pt x="197959" y="2928811"/>
                  </a:lnTo>
                  <a:lnTo>
                    <a:pt x="197786" y="2935735"/>
                  </a:lnTo>
                  <a:lnTo>
                    <a:pt x="197588" y="2942659"/>
                  </a:lnTo>
                  <a:lnTo>
                    <a:pt x="197369" y="2949583"/>
                  </a:lnTo>
                  <a:lnTo>
                    <a:pt x="197137" y="2956507"/>
                  </a:lnTo>
                  <a:lnTo>
                    <a:pt x="196902" y="2963431"/>
                  </a:lnTo>
                  <a:lnTo>
                    <a:pt x="196674" y="2970355"/>
                  </a:lnTo>
                  <a:lnTo>
                    <a:pt x="196462" y="2977279"/>
                  </a:lnTo>
                  <a:lnTo>
                    <a:pt x="196274" y="2984203"/>
                  </a:lnTo>
                  <a:lnTo>
                    <a:pt x="196114" y="2991127"/>
                  </a:lnTo>
                  <a:lnTo>
                    <a:pt x="195988" y="2998050"/>
                  </a:lnTo>
                  <a:lnTo>
                    <a:pt x="195897" y="3004974"/>
                  </a:lnTo>
                  <a:lnTo>
                    <a:pt x="195841" y="3011898"/>
                  </a:lnTo>
                  <a:lnTo>
                    <a:pt x="195819" y="3018822"/>
                  </a:lnTo>
                  <a:lnTo>
                    <a:pt x="195830" y="3025746"/>
                  </a:lnTo>
                  <a:lnTo>
                    <a:pt x="195869" y="3032670"/>
                  </a:lnTo>
                  <a:lnTo>
                    <a:pt x="195935" y="3039594"/>
                  </a:lnTo>
                  <a:lnTo>
                    <a:pt x="196027" y="3046518"/>
                  </a:lnTo>
                  <a:lnTo>
                    <a:pt x="196145" y="3053442"/>
                  </a:lnTo>
                  <a:lnTo>
                    <a:pt x="196286" y="3060366"/>
                  </a:lnTo>
                  <a:lnTo>
                    <a:pt x="196456" y="3067290"/>
                  </a:lnTo>
                  <a:lnTo>
                    <a:pt x="196658" y="3074213"/>
                  </a:lnTo>
                  <a:lnTo>
                    <a:pt x="196902" y="3081137"/>
                  </a:lnTo>
                  <a:lnTo>
                    <a:pt x="197197" y="3088061"/>
                  </a:lnTo>
                  <a:lnTo>
                    <a:pt x="197560" y="3094985"/>
                  </a:lnTo>
                  <a:lnTo>
                    <a:pt x="198005" y="3101909"/>
                  </a:lnTo>
                  <a:lnTo>
                    <a:pt x="198550" y="3108833"/>
                  </a:lnTo>
                  <a:lnTo>
                    <a:pt x="199212" y="3115757"/>
                  </a:lnTo>
                  <a:lnTo>
                    <a:pt x="200002" y="3122681"/>
                  </a:lnTo>
                  <a:lnTo>
                    <a:pt x="200927" y="3129605"/>
                  </a:lnTo>
                  <a:lnTo>
                    <a:pt x="201983" y="3136529"/>
                  </a:lnTo>
                  <a:lnTo>
                    <a:pt x="203133" y="3143453"/>
                  </a:lnTo>
                  <a:lnTo>
                    <a:pt x="204335" y="3150376"/>
                  </a:lnTo>
                  <a:lnTo>
                    <a:pt x="205534" y="3157300"/>
                  </a:lnTo>
                  <a:lnTo>
                    <a:pt x="206666" y="3164224"/>
                  </a:lnTo>
                  <a:lnTo>
                    <a:pt x="207665" y="3171148"/>
                  </a:lnTo>
                  <a:lnTo>
                    <a:pt x="208466" y="3178072"/>
                  </a:lnTo>
                  <a:lnTo>
                    <a:pt x="209020" y="3184996"/>
                  </a:lnTo>
                  <a:lnTo>
                    <a:pt x="209291" y="3191920"/>
                  </a:lnTo>
                  <a:lnTo>
                    <a:pt x="209263" y="3198844"/>
                  </a:lnTo>
                  <a:lnTo>
                    <a:pt x="208943" y="3205768"/>
                  </a:lnTo>
                  <a:lnTo>
                    <a:pt x="208355" y="3212692"/>
                  </a:lnTo>
                  <a:lnTo>
                    <a:pt x="207524" y="3219615"/>
                  </a:lnTo>
                  <a:lnTo>
                    <a:pt x="206526" y="3226539"/>
                  </a:lnTo>
                  <a:lnTo>
                    <a:pt x="205412" y="3233463"/>
                  </a:lnTo>
                  <a:lnTo>
                    <a:pt x="204230" y="3240387"/>
                  </a:lnTo>
                  <a:lnTo>
                    <a:pt x="203020" y="3247311"/>
                  </a:lnTo>
                  <a:lnTo>
                    <a:pt x="201815" y="3254235"/>
                  </a:lnTo>
                  <a:lnTo>
                    <a:pt x="200639" y="3261159"/>
                  </a:lnTo>
                  <a:lnTo>
                    <a:pt x="199509" y="3268083"/>
                  </a:lnTo>
                  <a:lnTo>
                    <a:pt x="198435" y="3275007"/>
                  </a:lnTo>
                  <a:lnTo>
                    <a:pt x="197424" y="3281931"/>
                  </a:lnTo>
                  <a:lnTo>
                    <a:pt x="196478" y="3288855"/>
                  </a:lnTo>
                  <a:lnTo>
                    <a:pt x="195597" y="3295778"/>
                  </a:lnTo>
                  <a:lnTo>
                    <a:pt x="194783" y="3302702"/>
                  </a:lnTo>
                  <a:lnTo>
                    <a:pt x="194028" y="3309626"/>
                  </a:lnTo>
                  <a:lnTo>
                    <a:pt x="193325" y="3316550"/>
                  </a:lnTo>
                  <a:lnTo>
                    <a:pt x="192671" y="3323474"/>
                  </a:lnTo>
                  <a:lnTo>
                    <a:pt x="192059" y="3330398"/>
                  </a:lnTo>
                  <a:lnTo>
                    <a:pt x="191486" y="3337322"/>
                  </a:lnTo>
                  <a:lnTo>
                    <a:pt x="190950" y="3344246"/>
                  </a:lnTo>
                  <a:lnTo>
                    <a:pt x="190447" y="3351170"/>
                  </a:lnTo>
                  <a:lnTo>
                    <a:pt x="189977" y="3358094"/>
                  </a:lnTo>
                  <a:lnTo>
                    <a:pt x="189541" y="3365017"/>
                  </a:lnTo>
                  <a:lnTo>
                    <a:pt x="189138" y="3371941"/>
                  </a:lnTo>
                  <a:lnTo>
                    <a:pt x="188768" y="3378865"/>
                  </a:lnTo>
                  <a:lnTo>
                    <a:pt x="188434" y="3385789"/>
                  </a:lnTo>
                  <a:lnTo>
                    <a:pt x="188136" y="3392713"/>
                  </a:lnTo>
                  <a:lnTo>
                    <a:pt x="187871" y="3399637"/>
                  </a:lnTo>
                  <a:lnTo>
                    <a:pt x="187636" y="3406561"/>
                  </a:lnTo>
                  <a:lnTo>
                    <a:pt x="187431" y="3413485"/>
                  </a:lnTo>
                  <a:lnTo>
                    <a:pt x="187253" y="3420409"/>
                  </a:lnTo>
                  <a:lnTo>
                    <a:pt x="187099" y="3427333"/>
                  </a:lnTo>
                  <a:lnTo>
                    <a:pt x="186968" y="3434257"/>
                  </a:lnTo>
                  <a:lnTo>
                    <a:pt x="186856" y="3441180"/>
                  </a:lnTo>
                  <a:lnTo>
                    <a:pt x="186761" y="3448104"/>
                  </a:lnTo>
                  <a:lnTo>
                    <a:pt x="186681" y="3455028"/>
                  </a:lnTo>
                  <a:lnTo>
                    <a:pt x="186613" y="3461952"/>
                  </a:lnTo>
                  <a:lnTo>
                    <a:pt x="186558" y="3468876"/>
                  </a:lnTo>
                  <a:lnTo>
                    <a:pt x="186512" y="3475800"/>
                  </a:lnTo>
                  <a:lnTo>
                    <a:pt x="186475" y="3482724"/>
                  </a:lnTo>
                  <a:lnTo>
                    <a:pt x="186444" y="3489648"/>
                  </a:lnTo>
                  <a:lnTo>
                    <a:pt x="186420" y="3496572"/>
                  </a:lnTo>
                  <a:lnTo>
                    <a:pt x="186400" y="3503496"/>
                  </a:lnTo>
                  <a:lnTo>
                    <a:pt x="186383" y="3510419"/>
                  </a:lnTo>
                  <a:lnTo>
                    <a:pt x="186369" y="3517343"/>
                  </a:lnTo>
                  <a:lnTo>
                    <a:pt x="186356" y="3524267"/>
                  </a:lnTo>
                  <a:lnTo>
                    <a:pt x="186343" y="3531191"/>
                  </a:lnTo>
                  <a:lnTo>
                    <a:pt x="186329" y="3538115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9" name="tx41">
              <a:extLst>
                <a:ext uri="{FF2B5EF4-FFF2-40B4-BE49-F238E27FC236}">
                  <a16:creationId xmlns:a16="http://schemas.microsoft.com/office/drawing/2014/main" id="{3B39F913-24BF-116D-7BAD-874DA38068C2}"/>
                </a:ext>
              </a:extLst>
            </p:cNvPr>
            <p:cNvSpPr/>
            <p:nvPr/>
          </p:nvSpPr>
          <p:spPr>
            <a:xfrm>
              <a:off x="2843838" y="6306271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290" name="tx42">
              <a:extLst>
                <a:ext uri="{FF2B5EF4-FFF2-40B4-BE49-F238E27FC236}">
                  <a16:creationId xmlns:a16="http://schemas.microsoft.com/office/drawing/2014/main" id="{3D6B8EB0-6E94-E304-ACC9-DDE5F2118891}"/>
                </a:ext>
              </a:extLst>
            </p:cNvPr>
            <p:cNvSpPr/>
            <p:nvPr/>
          </p:nvSpPr>
          <p:spPr>
            <a:xfrm>
              <a:off x="2903046" y="5262048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291" name="tx43">
              <a:extLst>
                <a:ext uri="{FF2B5EF4-FFF2-40B4-BE49-F238E27FC236}">
                  <a16:creationId xmlns:a16="http://schemas.microsoft.com/office/drawing/2014/main" id="{2C5F7EFC-116D-9AA3-8660-8DA2A17D13F0}"/>
                </a:ext>
              </a:extLst>
            </p:cNvPr>
            <p:cNvSpPr/>
            <p:nvPr/>
          </p:nvSpPr>
          <p:spPr>
            <a:xfrm>
              <a:off x="2903046" y="4223728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292" name="pl44">
              <a:extLst>
                <a:ext uri="{FF2B5EF4-FFF2-40B4-BE49-F238E27FC236}">
                  <a16:creationId xmlns:a16="http://schemas.microsoft.com/office/drawing/2014/main" id="{6A303DA1-E119-379D-E6B4-49A49CAD3D9F}"/>
                </a:ext>
              </a:extLst>
            </p:cNvPr>
            <p:cNvSpPr/>
            <p:nvPr/>
          </p:nvSpPr>
          <p:spPr>
            <a:xfrm>
              <a:off x="3029766" y="6367260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3" name="pl45">
              <a:extLst>
                <a:ext uri="{FF2B5EF4-FFF2-40B4-BE49-F238E27FC236}">
                  <a16:creationId xmlns:a16="http://schemas.microsoft.com/office/drawing/2014/main" id="{8EB24F0E-AE3E-0668-FFFE-54DC7503E37D}"/>
                </a:ext>
              </a:extLst>
            </p:cNvPr>
            <p:cNvSpPr/>
            <p:nvPr/>
          </p:nvSpPr>
          <p:spPr>
            <a:xfrm>
              <a:off x="3029766" y="5325988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4" name="pl46">
              <a:extLst>
                <a:ext uri="{FF2B5EF4-FFF2-40B4-BE49-F238E27FC236}">
                  <a16:creationId xmlns:a16="http://schemas.microsoft.com/office/drawing/2014/main" id="{FBD3863E-987A-57D6-CAAF-FD2B5D7407C3}"/>
                </a:ext>
              </a:extLst>
            </p:cNvPr>
            <p:cNvSpPr/>
            <p:nvPr/>
          </p:nvSpPr>
          <p:spPr>
            <a:xfrm>
              <a:off x="3029766" y="4284716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5" name="pl47">
              <a:extLst>
                <a:ext uri="{FF2B5EF4-FFF2-40B4-BE49-F238E27FC236}">
                  <a16:creationId xmlns:a16="http://schemas.microsoft.com/office/drawing/2014/main" id="{FC830CB8-0EC8-1E30-0396-D34772690238}"/>
                </a:ext>
              </a:extLst>
            </p:cNvPr>
            <p:cNvSpPr/>
            <p:nvPr/>
          </p:nvSpPr>
          <p:spPr>
            <a:xfrm>
              <a:off x="338368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6" name="pl48">
              <a:extLst>
                <a:ext uri="{FF2B5EF4-FFF2-40B4-BE49-F238E27FC236}">
                  <a16:creationId xmlns:a16="http://schemas.microsoft.com/office/drawing/2014/main" id="{208E609B-5121-1DCC-E107-FFF83E90A86A}"/>
                </a:ext>
              </a:extLst>
            </p:cNvPr>
            <p:cNvSpPr/>
            <p:nvPr/>
          </p:nvSpPr>
          <p:spPr>
            <a:xfrm>
              <a:off x="391554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7" name="pl49">
              <a:extLst>
                <a:ext uri="{FF2B5EF4-FFF2-40B4-BE49-F238E27FC236}">
                  <a16:creationId xmlns:a16="http://schemas.microsoft.com/office/drawing/2014/main" id="{3CC8B9E4-D2E7-948B-B1CF-BF5D7FAF3877}"/>
                </a:ext>
              </a:extLst>
            </p:cNvPr>
            <p:cNvSpPr/>
            <p:nvPr/>
          </p:nvSpPr>
          <p:spPr>
            <a:xfrm>
              <a:off x="444741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8" name="pl50">
              <a:extLst>
                <a:ext uri="{FF2B5EF4-FFF2-40B4-BE49-F238E27FC236}">
                  <a16:creationId xmlns:a16="http://schemas.microsoft.com/office/drawing/2014/main" id="{3C890D49-C416-398F-6717-9418D8294C21}"/>
                </a:ext>
              </a:extLst>
            </p:cNvPr>
            <p:cNvSpPr/>
            <p:nvPr/>
          </p:nvSpPr>
          <p:spPr>
            <a:xfrm>
              <a:off x="497928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9" name="pl51">
              <a:extLst>
                <a:ext uri="{FF2B5EF4-FFF2-40B4-BE49-F238E27FC236}">
                  <a16:creationId xmlns:a16="http://schemas.microsoft.com/office/drawing/2014/main" id="{A24056A8-C93E-8E5D-48AF-5EDA868488D2}"/>
                </a:ext>
              </a:extLst>
            </p:cNvPr>
            <p:cNvSpPr/>
            <p:nvPr/>
          </p:nvSpPr>
          <p:spPr>
            <a:xfrm>
              <a:off x="551114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0" name="pl52">
              <a:extLst>
                <a:ext uri="{FF2B5EF4-FFF2-40B4-BE49-F238E27FC236}">
                  <a16:creationId xmlns:a16="http://schemas.microsoft.com/office/drawing/2014/main" id="{497AAA68-D96F-3D6D-34C9-D690BE046E56}"/>
                </a:ext>
              </a:extLst>
            </p:cNvPr>
            <p:cNvSpPr/>
            <p:nvPr/>
          </p:nvSpPr>
          <p:spPr>
            <a:xfrm>
              <a:off x="604301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1" name="pl53">
              <a:extLst>
                <a:ext uri="{FF2B5EF4-FFF2-40B4-BE49-F238E27FC236}">
                  <a16:creationId xmlns:a16="http://schemas.microsoft.com/office/drawing/2014/main" id="{0FBB7E6E-3D90-CB4C-DDE6-33E3F4810250}"/>
                </a:ext>
              </a:extLst>
            </p:cNvPr>
            <p:cNvSpPr/>
            <p:nvPr/>
          </p:nvSpPr>
          <p:spPr>
            <a:xfrm>
              <a:off x="657488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2" name="pl54">
              <a:extLst>
                <a:ext uri="{FF2B5EF4-FFF2-40B4-BE49-F238E27FC236}">
                  <a16:creationId xmlns:a16="http://schemas.microsoft.com/office/drawing/2014/main" id="{7410BF7B-7933-A8C4-42AB-09243E248254}"/>
                </a:ext>
              </a:extLst>
            </p:cNvPr>
            <p:cNvSpPr/>
            <p:nvPr/>
          </p:nvSpPr>
          <p:spPr>
            <a:xfrm>
              <a:off x="710675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3" name="pl55">
              <a:extLst>
                <a:ext uri="{FF2B5EF4-FFF2-40B4-BE49-F238E27FC236}">
                  <a16:creationId xmlns:a16="http://schemas.microsoft.com/office/drawing/2014/main" id="{9283B2DD-720E-7A27-6CD1-27A7463FB472}"/>
                </a:ext>
              </a:extLst>
            </p:cNvPr>
            <p:cNvSpPr/>
            <p:nvPr/>
          </p:nvSpPr>
          <p:spPr>
            <a:xfrm>
              <a:off x="763861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4" name="pl56">
              <a:extLst>
                <a:ext uri="{FF2B5EF4-FFF2-40B4-BE49-F238E27FC236}">
                  <a16:creationId xmlns:a16="http://schemas.microsoft.com/office/drawing/2014/main" id="{63F2E7B5-1F75-4E60-D205-C9FCEFDFEE25}"/>
                </a:ext>
              </a:extLst>
            </p:cNvPr>
            <p:cNvSpPr/>
            <p:nvPr/>
          </p:nvSpPr>
          <p:spPr>
            <a:xfrm>
              <a:off x="817048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5" name="pl57">
              <a:extLst>
                <a:ext uri="{FF2B5EF4-FFF2-40B4-BE49-F238E27FC236}">
                  <a16:creationId xmlns:a16="http://schemas.microsoft.com/office/drawing/2014/main" id="{4841E90E-308C-C9B3-FBBE-DA6509674B36}"/>
                </a:ext>
              </a:extLst>
            </p:cNvPr>
            <p:cNvSpPr/>
            <p:nvPr/>
          </p:nvSpPr>
          <p:spPr>
            <a:xfrm>
              <a:off x="870235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6" name="pl58">
              <a:extLst>
                <a:ext uri="{FF2B5EF4-FFF2-40B4-BE49-F238E27FC236}">
                  <a16:creationId xmlns:a16="http://schemas.microsoft.com/office/drawing/2014/main" id="{4C48E022-A0DA-8CE4-2FD9-E0DBE42174C5}"/>
                </a:ext>
              </a:extLst>
            </p:cNvPr>
            <p:cNvSpPr/>
            <p:nvPr/>
          </p:nvSpPr>
          <p:spPr>
            <a:xfrm>
              <a:off x="923422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7" name="pl59">
              <a:extLst>
                <a:ext uri="{FF2B5EF4-FFF2-40B4-BE49-F238E27FC236}">
                  <a16:creationId xmlns:a16="http://schemas.microsoft.com/office/drawing/2014/main" id="{1F35CC61-DDAB-DEDD-89C3-A92EE6263FF1}"/>
                </a:ext>
              </a:extLst>
            </p:cNvPr>
            <p:cNvSpPr/>
            <p:nvPr/>
          </p:nvSpPr>
          <p:spPr>
            <a:xfrm>
              <a:off x="976608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8" name="pl60">
              <a:extLst>
                <a:ext uri="{FF2B5EF4-FFF2-40B4-BE49-F238E27FC236}">
                  <a16:creationId xmlns:a16="http://schemas.microsoft.com/office/drawing/2014/main" id="{CFD5A00A-8B37-DD3F-2A20-19155D701FDF}"/>
                </a:ext>
              </a:extLst>
            </p:cNvPr>
            <p:cNvSpPr/>
            <p:nvPr/>
          </p:nvSpPr>
          <p:spPr>
            <a:xfrm>
              <a:off x="1029795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9" name="tx61">
              <a:extLst>
                <a:ext uri="{FF2B5EF4-FFF2-40B4-BE49-F238E27FC236}">
                  <a16:creationId xmlns:a16="http://schemas.microsoft.com/office/drawing/2014/main" id="{A090CDD9-5D70-DB63-A7D2-5D5EE0B4A76C}"/>
                </a:ext>
              </a:extLst>
            </p:cNvPr>
            <p:cNvSpPr/>
            <p:nvPr/>
          </p:nvSpPr>
          <p:spPr>
            <a:xfrm>
              <a:off x="2459737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H3K18cr.regress.H4.c1</a:t>
              </a:r>
            </a:p>
          </p:txBody>
        </p:sp>
        <p:sp>
          <p:nvSpPr>
            <p:cNvPr id="310" name="tx62">
              <a:extLst>
                <a:ext uri="{FF2B5EF4-FFF2-40B4-BE49-F238E27FC236}">
                  <a16:creationId xmlns:a16="http://schemas.microsoft.com/office/drawing/2014/main" id="{2F5775C2-150C-D4AB-629D-E4E93505EB7B}"/>
                </a:ext>
              </a:extLst>
            </p:cNvPr>
            <p:cNvSpPr/>
            <p:nvPr/>
          </p:nvSpPr>
          <p:spPr>
            <a:xfrm>
              <a:off x="2991604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H3K18cr.regress.H4.c7</a:t>
              </a:r>
            </a:p>
          </p:txBody>
        </p:sp>
        <p:sp>
          <p:nvSpPr>
            <p:cNvPr id="311" name="tx63">
              <a:extLst>
                <a:ext uri="{FF2B5EF4-FFF2-40B4-BE49-F238E27FC236}">
                  <a16:creationId xmlns:a16="http://schemas.microsoft.com/office/drawing/2014/main" id="{231EBF4F-E305-A0DD-1A8E-96A5FE949616}"/>
                </a:ext>
              </a:extLst>
            </p:cNvPr>
            <p:cNvSpPr/>
            <p:nvPr/>
          </p:nvSpPr>
          <p:spPr>
            <a:xfrm>
              <a:off x="3523471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H3K18cr.regress.H4.c3</a:t>
              </a:r>
            </a:p>
          </p:txBody>
        </p:sp>
        <p:sp>
          <p:nvSpPr>
            <p:cNvPr id="312" name="tx64">
              <a:extLst>
                <a:ext uri="{FF2B5EF4-FFF2-40B4-BE49-F238E27FC236}">
                  <a16:creationId xmlns:a16="http://schemas.microsoft.com/office/drawing/2014/main" id="{7B72EDA6-8971-23CB-CF50-5F756C42AA52}"/>
                </a:ext>
              </a:extLst>
            </p:cNvPr>
            <p:cNvSpPr/>
            <p:nvPr/>
          </p:nvSpPr>
          <p:spPr>
            <a:xfrm>
              <a:off x="4055339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H3K18cr.regress.H4.c8</a:t>
              </a:r>
            </a:p>
          </p:txBody>
        </p:sp>
        <p:sp>
          <p:nvSpPr>
            <p:cNvPr id="313" name="tx65">
              <a:extLst>
                <a:ext uri="{FF2B5EF4-FFF2-40B4-BE49-F238E27FC236}">
                  <a16:creationId xmlns:a16="http://schemas.microsoft.com/office/drawing/2014/main" id="{0C20A1A6-DD89-5071-970B-D05F01BC6ED2}"/>
                </a:ext>
              </a:extLst>
            </p:cNvPr>
            <p:cNvSpPr/>
            <p:nvPr/>
          </p:nvSpPr>
          <p:spPr>
            <a:xfrm>
              <a:off x="4587206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H3K18cr.regress.H4.c5</a:t>
              </a:r>
            </a:p>
          </p:txBody>
        </p:sp>
        <p:sp>
          <p:nvSpPr>
            <p:cNvPr id="314" name="tx66">
              <a:extLst>
                <a:ext uri="{FF2B5EF4-FFF2-40B4-BE49-F238E27FC236}">
                  <a16:creationId xmlns:a16="http://schemas.microsoft.com/office/drawing/2014/main" id="{CA9DA26C-2689-6FF7-3769-6749C72AA7BA}"/>
                </a:ext>
              </a:extLst>
            </p:cNvPr>
            <p:cNvSpPr/>
            <p:nvPr/>
          </p:nvSpPr>
          <p:spPr>
            <a:xfrm>
              <a:off x="5119073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H3K18cr.regress.H4.c6</a:t>
              </a:r>
            </a:p>
          </p:txBody>
        </p:sp>
        <p:sp>
          <p:nvSpPr>
            <p:cNvPr id="315" name="tx67">
              <a:extLst>
                <a:ext uri="{FF2B5EF4-FFF2-40B4-BE49-F238E27FC236}">
                  <a16:creationId xmlns:a16="http://schemas.microsoft.com/office/drawing/2014/main" id="{989CDCE1-3DE5-16AD-7139-9E309302B42E}"/>
                </a:ext>
              </a:extLst>
            </p:cNvPr>
            <p:cNvSpPr/>
            <p:nvPr/>
          </p:nvSpPr>
          <p:spPr>
            <a:xfrm>
              <a:off x="5601498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H3K18cr.regress.H4.c12</a:t>
              </a:r>
            </a:p>
          </p:txBody>
        </p:sp>
        <p:sp>
          <p:nvSpPr>
            <p:cNvPr id="316" name="tx68">
              <a:extLst>
                <a:ext uri="{FF2B5EF4-FFF2-40B4-BE49-F238E27FC236}">
                  <a16:creationId xmlns:a16="http://schemas.microsoft.com/office/drawing/2014/main" id="{A928340B-1875-BDCB-3FDB-22239C21C740}"/>
                </a:ext>
              </a:extLst>
            </p:cNvPr>
            <p:cNvSpPr/>
            <p:nvPr/>
          </p:nvSpPr>
          <p:spPr>
            <a:xfrm>
              <a:off x="6133365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H3K18cr.regress.H4.c15</a:t>
              </a:r>
            </a:p>
          </p:txBody>
        </p:sp>
        <p:sp>
          <p:nvSpPr>
            <p:cNvPr id="317" name="tx69">
              <a:extLst>
                <a:ext uri="{FF2B5EF4-FFF2-40B4-BE49-F238E27FC236}">
                  <a16:creationId xmlns:a16="http://schemas.microsoft.com/office/drawing/2014/main" id="{5605179C-79DB-5C9E-C207-C49532E68E4C}"/>
                </a:ext>
              </a:extLst>
            </p:cNvPr>
            <p:cNvSpPr/>
            <p:nvPr/>
          </p:nvSpPr>
          <p:spPr>
            <a:xfrm>
              <a:off x="6665233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H3K18cr.regress.H4.c14</a:t>
              </a:r>
            </a:p>
          </p:txBody>
        </p:sp>
        <p:sp>
          <p:nvSpPr>
            <p:cNvPr id="318" name="tx70">
              <a:extLst>
                <a:ext uri="{FF2B5EF4-FFF2-40B4-BE49-F238E27FC236}">
                  <a16:creationId xmlns:a16="http://schemas.microsoft.com/office/drawing/2014/main" id="{4DD07B28-D6F8-1693-CE09-3A61ED2E91DB}"/>
                </a:ext>
              </a:extLst>
            </p:cNvPr>
            <p:cNvSpPr/>
            <p:nvPr/>
          </p:nvSpPr>
          <p:spPr>
            <a:xfrm>
              <a:off x="7197100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H3K18cr.regress.H4.c16</a:t>
              </a:r>
            </a:p>
          </p:txBody>
        </p:sp>
        <p:sp>
          <p:nvSpPr>
            <p:cNvPr id="319" name="tx71">
              <a:extLst>
                <a:ext uri="{FF2B5EF4-FFF2-40B4-BE49-F238E27FC236}">
                  <a16:creationId xmlns:a16="http://schemas.microsoft.com/office/drawing/2014/main" id="{74CE34AE-7858-3936-E54D-F3BFBABC30AC}"/>
                </a:ext>
              </a:extLst>
            </p:cNvPr>
            <p:cNvSpPr/>
            <p:nvPr/>
          </p:nvSpPr>
          <p:spPr>
            <a:xfrm>
              <a:off x="7728967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H3K18cr.regress.H4.c13</a:t>
              </a:r>
            </a:p>
          </p:txBody>
        </p:sp>
        <p:sp>
          <p:nvSpPr>
            <p:cNvPr id="320" name="tx72">
              <a:extLst>
                <a:ext uri="{FF2B5EF4-FFF2-40B4-BE49-F238E27FC236}">
                  <a16:creationId xmlns:a16="http://schemas.microsoft.com/office/drawing/2014/main" id="{FC6C0B9A-0639-DD55-E0DE-31FA0D8A52E0}"/>
                </a:ext>
              </a:extLst>
            </p:cNvPr>
            <p:cNvSpPr/>
            <p:nvPr/>
          </p:nvSpPr>
          <p:spPr>
            <a:xfrm>
              <a:off x="8260834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H3K18cr.regress.H4.c17</a:t>
              </a:r>
            </a:p>
          </p:txBody>
        </p:sp>
        <p:sp>
          <p:nvSpPr>
            <p:cNvPr id="321" name="tx73">
              <a:extLst>
                <a:ext uri="{FF2B5EF4-FFF2-40B4-BE49-F238E27FC236}">
                  <a16:creationId xmlns:a16="http://schemas.microsoft.com/office/drawing/2014/main" id="{7C5E397A-C157-B547-7904-5BE95BE45B73}"/>
                </a:ext>
              </a:extLst>
            </p:cNvPr>
            <p:cNvSpPr/>
            <p:nvPr/>
          </p:nvSpPr>
          <p:spPr>
            <a:xfrm>
              <a:off x="8792701" y="7234914"/>
              <a:ext cx="194677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H3K18cr.regress.H4.c18</a:t>
              </a:r>
            </a:p>
          </p:txBody>
        </p:sp>
        <p:sp>
          <p:nvSpPr>
            <p:cNvPr id="322" name="tx74">
              <a:extLst>
                <a:ext uri="{FF2B5EF4-FFF2-40B4-BE49-F238E27FC236}">
                  <a16:creationId xmlns:a16="http://schemas.microsoft.com/office/drawing/2014/main" id="{9C6534BF-079D-AC4D-BC0A-D212C031551F}"/>
                </a:ext>
              </a:extLst>
            </p:cNvPr>
            <p:cNvSpPr/>
            <p:nvPr/>
          </p:nvSpPr>
          <p:spPr>
            <a:xfrm>
              <a:off x="10174458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323" name="tx75">
              <a:extLst>
                <a:ext uri="{FF2B5EF4-FFF2-40B4-BE49-F238E27FC236}">
                  <a16:creationId xmlns:a16="http://schemas.microsoft.com/office/drawing/2014/main" id="{3C9CB68E-FEF9-1872-0FAE-5B269ECCD128}"/>
                </a:ext>
              </a:extLst>
            </p:cNvPr>
            <p:cNvSpPr/>
            <p:nvPr/>
          </p:nvSpPr>
          <p:spPr>
            <a:xfrm>
              <a:off x="6666090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324" name="tx76">
              <a:extLst>
                <a:ext uri="{FF2B5EF4-FFF2-40B4-BE49-F238E27FC236}">
                  <a16:creationId xmlns:a16="http://schemas.microsoft.com/office/drawing/2014/main" id="{35725385-DEBD-B1F1-47E8-E2CDAEF455D0}"/>
                </a:ext>
              </a:extLst>
            </p:cNvPr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325" name="rc77">
              <a:extLst>
                <a:ext uri="{FF2B5EF4-FFF2-40B4-BE49-F238E27FC236}">
                  <a16:creationId xmlns:a16="http://schemas.microsoft.com/office/drawing/2014/main" id="{2B5A0BA4-A834-253D-E4F8-669366EE89F2}"/>
                </a:ext>
              </a:extLst>
            </p:cNvPr>
            <p:cNvSpPr/>
            <p:nvPr/>
          </p:nvSpPr>
          <p:spPr>
            <a:xfrm>
              <a:off x="10756252" y="3560373"/>
              <a:ext cx="1651908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26" name="tx78">
              <a:extLst>
                <a:ext uri="{FF2B5EF4-FFF2-40B4-BE49-F238E27FC236}">
                  <a16:creationId xmlns:a16="http://schemas.microsoft.com/office/drawing/2014/main" id="{EC213920-8FBA-740A-2AD3-D277811CC577}"/>
                </a:ext>
              </a:extLst>
            </p:cNvPr>
            <p:cNvSpPr/>
            <p:nvPr/>
          </p:nvSpPr>
          <p:spPr>
            <a:xfrm>
              <a:off x="10825841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327" name="rc79">
              <a:extLst>
                <a:ext uri="{FF2B5EF4-FFF2-40B4-BE49-F238E27FC236}">
                  <a16:creationId xmlns:a16="http://schemas.microsoft.com/office/drawing/2014/main" id="{A00DC506-3429-D4B2-6943-CD5F2556B568}"/>
                </a:ext>
              </a:extLst>
            </p:cNvPr>
            <p:cNvSpPr/>
            <p:nvPr/>
          </p:nvSpPr>
          <p:spPr>
            <a:xfrm>
              <a:off x="10825841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28" name="rc80">
              <a:extLst>
                <a:ext uri="{FF2B5EF4-FFF2-40B4-BE49-F238E27FC236}">
                  <a16:creationId xmlns:a16="http://schemas.microsoft.com/office/drawing/2014/main" id="{5835CE84-80A4-BB4B-7A04-6EC97096DEEF}"/>
                </a:ext>
              </a:extLst>
            </p:cNvPr>
            <p:cNvSpPr/>
            <p:nvPr/>
          </p:nvSpPr>
          <p:spPr>
            <a:xfrm>
              <a:off x="10834841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9" name="rc81">
              <a:extLst>
                <a:ext uri="{FF2B5EF4-FFF2-40B4-BE49-F238E27FC236}">
                  <a16:creationId xmlns:a16="http://schemas.microsoft.com/office/drawing/2014/main" id="{F94B3D72-C30F-66FC-C951-F5466A6F29AB}"/>
                </a:ext>
              </a:extLst>
            </p:cNvPr>
            <p:cNvSpPr/>
            <p:nvPr/>
          </p:nvSpPr>
          <p:spPr>
            <a:xfrm>
              <a:off x="10825841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0" name="rc82">
              <a:extLst>
                <a:ext uri="{FF2B5EF4-FFF2-40B4-BE49-F238E27FC236}">
                  <a16:creationId xmlns:a16="http://schemas.microsoft.com/office/drawing/2014/main" id="{A0D0F309-B1FE-6B3F-37EB-C805E1CE3C50}"/>
                </a:ext>
              </a:extLst>
            </p:cNvPr>
            <p:cNvSpPr/>
            <p:nvPr/>
          </p:nvSpPr>
          <p:spPr>
            <a:xfrm>
              <a:off x="10834841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1" name="rc83">
              <a:extLst>
                <a:ext uri="{FF2B5EF4-FFF2-40B4-BE49-F238E27FC236}">
                  <a16:creationId xmlns:a16="http://schemas.microsoft.com/office/drawing/2014/main" id="{99BD895D-7073-1864-45C9-8545F0F7E304}"/>
                </a:ext>
              </a:extLst>
            </p:cNvPr>
            <p:cNvSpPr/>
            <p:nvPr/>
          </p:nvSpPr>
          <p:spPr>
            <a:xfrm>
              <a:off x="10825841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2" name="rc84">
              <a:extLst>
                <a:ext uri="{FF2B5EF4-FFF2-40B4-BE49-F238E27FC236}">
                  <a16:creationId xmlns:a16="http://schemas.microsoft.com/office/drawing/2014/main" id="{C2494454-DD3F-CEF7-25BF-D7A718196E36}"/>
                </a:ext>
              </a:extLst>
            </p:cNvPr>
            <p:cNvSpPr/>
            <p:nvPr/>
          </p:nvSpPr>
          <p:spPr>
            <a:xfrm>
              <a:off x="10834841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3" name="rc85">
              <a:extLst>
                <a:ext uri="{FF2B5EF4-FFF2-40B4-BE49-F238E27FC236}">
                  <a16:creationId xmlns:a16="http://schemas.microsoft.com/office/drawing/2014/main" id="{168C93BA-6D1E-0B83-6D91-071501108C0F}"/>
                </a:ext>
              </a:extLst>
            </p:cNvPr>
            <p:cNvSpPr/>
            <p:nvPr/>
          </p:nvSpPr>
          <p:spPr>
            <a:xfrm>
              <a:off x="10825841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4" name="rc86">
              <a:extLst>
                <a:ext uri="{FF2B5EF4-FFF2-40B4-BE49-F238E27FC236}">
                  <a16:creationId xmlns:a16="http://schemas.microsoft.com/office/drawing/2014/main" id="{57771B61-FFA2-D4D0-CE62-2C215286F5D9}"/>
                </a:ext>
              </a:extLst>
            </p:cNvPr>
            <p:cNvSpPr/>
            <p:nvPr/>
          </p:nvSpPr>
          <p:spPr>
            <a:xfrm>
              <a:off x="10834841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5" name="rc87">
              <a:extLst>
                <a:ext uri="{FF2B5EF4-FFF2-40B4-BE49-F238E27FC236}">
                  <a16:creationId xmlns:a16="http://schemas.microsoft.com/office/drawing/2014/main" id="{DB14171F-38E2-8A51-A29B-36C14F61CD22}"/>
                </a:ext>
              </a:extLst>
            </p:cNvPr>
            <p:cNvSpPr/>
            <p:nvPr/>
          </p:nvSpPr>
          <p:spPr>
            <a:xfrm>
              <a:off x="10825841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6" name="rc88">
              <a:extLst>
                <a:ext uri="{FF2B5EF4-FFF2-40B4-BE49-F238E27FC236}">
                  <a16:creationId xmlns:a16="http://schemas.microsoft.com/office/drawing/2014/main" id="{158DB51F-DD2C-F96D-456C-42B4C68065C9}"/>
                </a:ext>
              </a:extLst>
            </p:cNvPr>
            <p:cNvSpPr/>
            <p:nvPr/>
          </p:nvSpPr>
          <p:spPr>
            <a:xfrm>
              <a:off x="10834841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7" name="rc89">
              <a:extLst>
                <a:ext uri="{FF2B5EF4-FFF2-40B4-BE49-F238E27FC236}">
                  <a16:creationId xmlns:a16="http://schemas.microsoft.com/office/drawing/2014/main" id="{B10B4071-C94A-6548-4B30-AAF0399E27CD}"/>
                </a:ext>
              </a:extLst>
            </p:cNvPr>
            <p:cNvSpPr/>
            <p:nvPr/>
          </p:nvSpPr>
          <p:spPr>
            <a:xfrm>
              <a:off x="10825841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8" name="rc90">
              <a:extLst>
                <a:ext uri="{FF2B5EF4-FFF2-40B4-BE49-F238E27FC236}">
                  <a16:creationId xmlns:a16="http://schemas.microsoft.com/office/drawing/2014/main" id="{6157365C-B134-B75A-5FC1-4A35F0D9B716}"/>
                </a:ext>
              </a:extLst>
            </p:cNvPr>
            <p:cNvSpPr/>
            <p:nvPr/>
          </p:nvSpPr>
          <p:spPr>
            <a:xfrm>
              <a:off x="10834841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9" name="rc91">
              <a:extLst>
                <a:ext uri="{FF2B5EF4-FFF2-40B4-BE49-F238E27FC236}">
                  <a16:creationId xmlns:a16="http://schemas.microsoft.com/office/drawing/2014/main" id="{D2EB4320-34C9-8119-A2A0-3D9344177FA3}"/>
                </a:ext>
              </a:extLst>
            </p:cNvPr>
            <p:cNvSpPr/>
            <p:nvPr/>
          </p:nvSpPr>
          <p:spPr>
            <a:xfrm>
              <a:off x="10825841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0" name="rc92">
              <a:extLst>
                <a:ext uri="{FF2B5EF4-FFF2-40B4-BE49-F238E27FC236}">
                  <a16:creationId xmlns:a16="http://schemas.microsoft.com/office/drawing/2014/main" id="{6B0E22D8-622E-41D8-FC53-4923B60B9D20}"/>
                </a:ext>
              </a:extLst>
            </p:cNvPr>
            <p:cNvSpPr/>
            <p:nvPr/>
          </p:nvSpPr>
          <p:spPr>
            <a:xfrm>
              <a:off x="10834841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1" name="rc93">
              <a:extLst>
                <a:ext uri="{FF2B5EF4-FFF2-40B4-BE49-F238E27FC236}">
                  <a16:creationId xmlns:a16="http://schemas.microsoft.com/office/drawing/2014/main" id="{4666D95F-1790-793C-F786-9CCCC40A40DD}"/>
                </a:ext>
              </a:extLst>
            </p:cNvPr>
            <p:cNvSpPr/>
            <p:nvPr/>
          </p:nvSpPr>
          <p:spPr>
            <a:xfrm>
              <a:off x="10825841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2" name="rc94">
              <a:extLst>
                <a:ext uri="{FF2B5EF4-FFF2-40B4-BE49-F238E27FC236}">
                  <a16:creationId xmlns:a16="http://schemas.microsoft.com/office/drawing/2014/main" id="{1C87C6BD-1B0C-E641-9693-D01D22E8A23D}"/>
                </a:ext>
              </a:extLst>
            </p:cNvPr>
            <p:cNvSpPr/>
            <p:nvPr/>
          </p:nvSpPr>
          <p:spPr>
            <a:xfrm>
              <a:off x="10834841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3" name="rc95">
              <a:extLst>
                <a:ext uri="{FF2B5EF4-FFF2-40B4-BE49-F238E27FC236}">
                  <a16:creationId xmlns:a16="http://schemas.microsoft.com/office/drawing/2014/main" id="{C2F750FB-D075-9C88-FE2E-6816F7222BEB}"/>
                </a:ext>
              </a:extLst>
            </p:cNvPr>
            <p:cNvSpPr/>
            <p:nvPr/>
          </p:nvSpPr>
          <p:spPr>
            <a:xfrm>
              <a:off x="10825841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4" name="rc96">
              <a:extLst>
                <a:ext uri="{FF2B5EF4-FFF2-40B4-BE49-F238E27FC236}">
                  <a16:creationId xmlns:a16="http://schemas.microsoft.com/office/drawing/2014/main" id="{7168F110-CE7A-774E-7C5A-F15440C1B652}"/>
                </a:ext>
              </a:extLst>
            </p:cNvPr>
            <p:cNvSpPr/>
            <p:nvPr/>
          </p:nvSpPr>
          <p:spPr>
            <a:xfrm>
              <a:off x="10834841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5" name="rc97">
              <a:extLst>
                <a:ext uri="{FF2B5EF4-FFF2-40B4-BE49-F238E27FC236}">
                  <a16:creationId xmlns:a16="http://schemas.microsoft.com/office/drawing/2014/main" id="{00F034EA-7CC0-D2B7-0C83-37B70DC07026}"/>
                </a:ext>
              </a:extLst>
            </p:cNvPr>
            <p:cNvSpPr/>
            <p:nvPr/>
          </p:nvSpPr>
          <p:spPr>
            <a:xfrm>
              <a:off x="10825841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6" name="rc98">
              <a:extLst>
                <a:ext uri="{FF2B5EF4-FFF2-40B4-BE49-F238E27FC236}">
                  <a16:creationId xmlns:a16="http://schemas.microsoft.com/office/drawing/2014/main" id="{C9027D60-4949-03AD-B757-2C349ED2EFB0}"/>
                </a:ext>
              </a:extLst>
            </p:cNvPr>
            <p:cNvSpPr/>
            <p:nvPr/>
          </p:nvSpPr>
          <p:spPr>
            <a:xfrm>
              <a:off x="10834841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7" name="rc99">
              <a:extLst>
                <a:ext uri="{FF2B5EF4-FFF2-40B4-BE49-F238E27FC236}">
                  <a16:creationId xmlns:a16="http://schemas.microsoft.com/office/drawing/2014/main" id="{CE34F95B-57CB-2004-7EDF-970304338209}"/>
                </a:ext>
              </a:extLst>
            </p:cNvPr>
            <p:cNvSpPr/>
            <p:nvPr/>
          </p:nvSpPr>
          <p:spPr>
            <a:xfrm>
              <a:off x="10825841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8" name="rc100">
              <a:extLst>
                <a:ext uri="{FF2B5EF4-FFF2-40B4-BE49-F238E27FC236}">
                  <a16:creationId xmlns:a16="http://schemas.microsoft.com/office/drawing/2014/main" id="{5E666DF6-8CAC-32D5-D75F-5E8C19A18F99}"/>
                </a:ext>
              </a:extLst>
            </p:cNvPr>
            <p:cNvSpPr/>
            <p:nvPr/>
          </p:nvSpPr>
          <p:spPr>
            <a:xfrm>
              <a:off x="10834841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9" name="rc101">
              <a:extLst>
                <a:ext uri="{FF2B5EF4-FFF2-40B4-BE49-F238E27FC236}">
                  <a16:creationId xmlns:a16="http://schemas.microsoft.com/office/drawing/2014/main" id="{AC99722C-5B9C-0709-8E22-F853FD5A72E6}"/>
                </a:ext>
              </a:extLst>
            </p:cNvPr>
            <p:cNvSpPr/>
            <p:nvPr/>
          </p:nvSpPr>
          <p:spPr>
            <a:xfrm>
              <a:off x="10825841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0" name="rc102">
              <a:extLst>
                <a:ext uri="{FF2B5EF4-FFF2-40B4-BE49-F238E27FC236}">
                  <a16:creationId xmlns:a16="http://schemas.microsoft.com/office/drawing/2014/main" id="{6FD622AC-D073-EC15-D57D-26D1481674A5}"/>
                </a:ext>
              </a:extLst>
            </p:cNvPr>
            <p:cNvSpPr/>
            <p:nvPr/>
          </p:nvSpPr>
          <p:spPr>
            <a:xfrm>
              <a:off x="10834841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1" name="rc103">
              <a:extLst>
                <a:ext uri="{FF2B5EF4-FFF2-40B4-BE49-F238E27FC236}">
                  <a16:creationId xmlns:a16="http://schemas.microsoft.com/office/drawing/2014/main" id="{C4C2B8D9-8C96-678D-C228-B87D28BC8EB9}"/>
                </a:ext>
              </a:extLst>
            </p:cNvPr>
            <p:cNvSpPr/>
            <p:nvPr/>
          </p:nvSpPr>
          <p:spPr>
            <a:xfrm>
              <a:off x="10825841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2" name="rc104">
              <a:extLst>
                <a:ext uri="{FF2B5EF4-FFF2-40B4-BE49-F238E27FC236}">
                  <a16:creationId xmlns:a16="http://schemas.microsoft.com/office/drawing/2014/main" id="{5FD22DE9-71AD-1AEB-F036-02102A0633D2}"/>
                </a:ext>
              </a:extLst>
            </p:cNvPr>
            <p:cNvSpPr/>
            <p:nvPr/>
          </p:nvSpPr>
          <p:spPr>
            <a:xfrm>
              <a:off x="10834841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3" name="rc105">
              <a:extLst>
                <a:ext uri="{FF2B5EF4-FFF2-40B4-BE49-F238E27FC236}">
                  <a16:creationId xmlns:a16="http://schemas.microsoft.com/office/drawing/2014/main" id="{8ADD0D55-BE6C-CFB8-371B-EEAA19AF6BC6}"/>
                </a:ext>
              </a:extLst>
            </p:cNvPr>
            <p:cNvSpPr/>
            <p:nvPr/>
          </p:nvSpPr>
          <p:spPr>
            <a:xfrm>
              <a:off x="10825841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4" name="rc106">
              <a:extLst>
                <a:ext uri="{FF2B5EF4-FFF2-40B4-BE49-F238E27FC236}">
                  <a16:creationId xmlns:a16="http://schemas.microsoft.com/office/drawing/2014/main" id="{A4BF851B-1D95-0B70-EAAA-6D81476AD07A}"/>
                </a:ext>
              </a:extLst>
            </p:cNvPr>
            <p:cNvSpPr/>
            <p:nvPr/>
          </p:nvSpPr>
          <p:spPr>
            <a:xfrm>
              <a:off x="10834841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5" name="tx107">
              <a:extLst>
                <a:ext uri="{FF2B5EF4-FFF2-40B4-BE49-F238E27FC236}">
                  <a16:creationId xmlns:a16="http://schemas.microsoft.com/office/drawing/2014/main" id="{1C109DD3-1DE3-02E8-E0C5-F1ACF6E013AD}"/>
                </a:ext>
              </a:extLst>
            </p:cNvPr>
            <p:cNvSpPr/>
            <p:nvPr/>
          </p:nvSpPr>
          <p:spPr>
            <a:xfrm>
              <a:off x="11114887" y="3873876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H3K18cr.regress.H4.c1</a:t>
              </a:r>
            </a:p>
          </p:txBody>
        </p:sp>
        <p:sp>
          <p:nvSpPr>
            <p:cNvPr id="356" name="tx108">
              <a:extLst>
                <a:ext uri="{FF2B5EF4-FFF2-40B4-BE49-F238E27FC236}">
                  <a16:creationId xmlns:a16="http://schemas.microsoft.com/office/drawing/2014/main" id="{EC5ECF41-265E-6DFD-6A63-B7E4165A2B91}"/>
                </a:ext>
              </a:extLst>
            </p:cNvPr>
            <p:cNvSpPr/>
            <p:nvPr/>
          </p:nvSpPr>
          <p:spPr>
            <a:xfrm>
              <a:off x="11114887" y="4093332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H3K18cr.regress.H4.c7</a:t>
              </a:r>
            </a:p>
          </p:txBody>
        </p:sp>
        <p:sp>
          <p:nvSpPr>
            <p:cNvPr id="357" name="tx109">
              <a:extLst>
                <a:ext uri="{FF2B5EF4-FFF2-40B4-BE49-F238E27FC236}">
                  <a16:creationId xmlns:a16="http://schemas.microsoft.com/office/drawing/2014/main" id="{9BF1037A-4945-E6E5-3F19-B2F53CCB49F3}"/>
                </a:ext>
              </a:extLst>
            </p:cNvPr>
            <p:cNvSpPr/>
            <p:nvPr/>
          </p:nvSpPr>
          <p:spPr>
            <a:xfrm>
              <a:off x="11114887" y="4312788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H3K18cr.regress.H4.c3</a:t>
              </a:r>
            </a:p>
          </p:txBody>
        </p:sp>
        <p:sp>
          <p:nvSpPr>
            <p:cNvPr id="358" name="tx110">
              <a:extLst>
                <a:ext uri="{FF2B5EF4-FFF2-40B4-BE49-F238E27FC236}">
                  <a16:creationId xmlns:a16="http://schemas.microsoft.com/office/drawing/2014/main" id="{86B43F8B-A96D-4950-236D-04BEC67CD20F}"/>
                </a:ext>
              </a:extLst>
            </p:cNvPr>
            <p:cNvSpPr/>
            <p:nvPr/>
          </p:nvSpPr>
          <p:spPr>
            <a:xfrm>
              <a:off x="11114887" y="4532244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H3K18cr.regress.H4.c8</a:t>
              </a:r>
            </a:p>
          </p:txBody>
        </p:sp>
        <p:sp>
          <p:nvSpPr>
            <p:cNvPr id="359" name="tx111">
              <a:extLst>
                <a:ext uri="{FF2B5EF4-FFF2-40B4-BE49-F238E27FC236}">
                  <a16:creationId xmlns:a16="http://schemas.microsoft.com/office/drawing/2014/main" id="{31FC8F53-13CD-BF42-83D1-CFCE5338A5D8}"/>
                </a:ext>
              </a:extLst>
            </p:cNvPr>
            <p:cNvSpPr/>
            <p:nvPr/>
          </p:nvSpPr>
          <p:spPr>
            <a:xfrm>
              <a:off x="11114887" y="4751700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H3K18cr.regress.H4.c5</a:t>
              </a:r>
            </a:p>
          </p:txBody>
        </p:sp>
        <p:sp>
          <p:nvSpPr>
            <p:cNvPr id="360" name="tx112">
              <a:extLst>
                <a:ext uri="{FF2B5EF4-FFF2-40B4-BE49-F238E27FC236}">
                  <a16:creationId xmlns:a16="http://schemas.microsoft.com/office/drawing/2014/main" id="{372B33E4-EE99-5E5B-C4B8-475D93A32E51}"/>
                </a:ext>
              </a:extLst>
            </p:cNvPr>
            <p:cNvSpPr/>
            <p:nvPr/>
          </p:nvSpPr>
          <p:spPr>
            <a:xfrm>
              <a:off x="11114887" y="4971156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H3K18cr.regress.H4.c6</a:t>
              </a:r>
            </a:p>
          </p:txBody>
        </p:sp>
        <p:sp>
          <p:nvSpPr>
            <p:cNvPr id="361" name="tx113">
              <a:extLst>
                <a:ext uri="{FF2B5EF4-FFF2-40B4-BE49-F238E27FC236}">
                  <a16:creationId xmlns:a16="http://schemas.microsoft.com/office/drawing/2014/main" id="{8304CA77-69B9-DF0C-2994-730EB6A8F1B2}"/>
                </a:ext>
              </a:extLst>
            </p:cNvPr>
            <p:cNvSpPr/>
            <p:nvPr/>
          </p:nvSpPr>
          <p:spPr>
            <a:xfrm>
              <a:off x="11114887" y="5190612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H3K18cr.regress.H4.c12</a:t>
              </a:r>
            </a:p>
          </p:txBody>
        </p:sp>
        <p:sp>
          <p:nvSpPr>
            <p:cNvPr id="362" name="tx114">
              <a:extLst>
                <a:ext uri="{FF2B5EF4-FFF2-40B4-BE49-F238E27FC236}">
                  <a16:creationId xmlns:a16="http://schemas.microsoft.com/office/drawing/2014/main" id="{0252DC83-C00D-63CE-2E5B-64635EFEDDCB}"/>
                </a:ext>
              </a:extLst>
            </p:cNvPr>
            <p:cNvSpPr/>
            <p:nvPr/>
          </p:nvSpPr>
          <p:spPr>
            <a:xfrm>
              <a:off x="11114887" y="5410068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H3K18cr.regress.H4.c15</a:t>
              </a:r>
            </a:p>
          </p:txBody>
        </p:sp>
        <p:sp>
          <p:nvSpPr>
            <p:cNvPr id="363" name="tx115">
              <a:extLst>
                <a:ext uri="{FF2B5EF4-FFF2-40B4-BE49-F238E27FC236}">
                  <a16:creationId xmlns:a16="http://schemas.microsoft.com/office/drawing/2014/main" id="{6D139DC3-94B4-0FA2-B64B-053CFE727693}"/>
                </a:ext>
              </a:extLst>
            </p:cNvPr>
            <p:cNvSpPr/>
            <p:nvPr/>
          </p:nvSpPr>
          <p:spPr>
            <a:xfrm>
              <a:off x="11114887" y="5629524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H3K18cr.regress.H4.c14</a:t>
              </a:r>
            </a:p>
          </p:txBody>
        </p:sp>
        <p:sp>
          <p:nvSpPr>
            <p:cNvPr id="364" name="tx116">
              <a:extLst>
                <a:ext uri="{FF2B5EF4-FFF2-40B4-BE49-F238E27FC236}">
                  <a16:creationId xmlns:a16="http://schemas.microsoft.com/office/drawing/2014/main" id="{A7E96CCC-74C6-8493-7699-8937A1E87DED}"/>
                </a:ext>
              </a:extLst>
            </p:cNvPr>
            <p:cNvSpPr/>
            <p:nvPr/>
          </p:nvSpPr>
          <p:spPr>
            <a:xfrm>
              <a:off x="11114887" y="5848980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H3K18cr.regress.H4.c16</a:t>
              </a:r>
            </a:p>
          </p:txBody>
        </p:sp>
        <p:sp>
          <p:nvSpPr>
            <p:cNvPr id="365" name="tx117">
              <a:extLst>
                <a:ext uri="{FF2B5EF4-FFF2-40B4-BE49-F238E27FC236}">
                  <a16:creationId xmlns:a16="http://schemas.microsoft.com/office/drawing/2014/main" id="{072C958B-20CC-818C-E032-145D2EF27F6F}"/>
                </a:ext>
              </a:extLst>
            </p:cNvPr>
            <p:cNvSpPr/>
            <p:nvPr/>
          </p:nvSpPr>
          <p:spPr>
            <a:xfrm>
              <a:off x="11114887" y="6068436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H3K18cr.regress.H4.c13</a:t>
              </a:r>
            </a:p>
          </p:txBody>
        </p:sp>
        <p:sp>
          <p:nvSpPr>
            <p:cNvPr id="366" name="tx118">
              <a:extLst>
                <a:ext uri="{FF2B5EF4-FFF2-40B4-BE49-F238E27FC236}">
                  <a16:creationId xmlns:a16="http://schemas.microsoft.com/office/drawing/2014/main" id="{7359E981-6830-C6CD-41FE-6C6976AFDD5B}"/>
                </a:ext>
              </a:extLst>
            </p:cNvPr>
            <p:cNvSpPr/>
            <p:nvPr/>
          </p:nvSpPr>
          <p:spPr>
            <a:xfrm>
              <a:off x="11114887" y="6287892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H3K18cr.regress.H4.c17</a:t>
              </a:r>
            </a:p>
          </p:txBody>
        </p:sp>
        <p:sp>
          <p:nvSpPr>
            <p:cNvPr id="367" name="tx119">
              <a:extLst>
                <a:ext uri="{FF2B5EF4-FFF2-40B4-BE49-F238E27FC236}">
                  <a16:creationId xmlns:a16="http://schemas.microsoft.com/office/drawing/2014/main" id="{7F8F198D-0B9A-EDD7-7EBC-DF132FF7DABD}"/>
                </a:ext>
              </a:extLst>
            </p:cNvPr>
            <p:cNvSpPr/>
            <p:nvPr/>
          </p:nvSpPr>
          <p:spPr>
            <a:xfrm>
              <a:off x="11114887" y="6507348"/>
              <a:ext cx="122368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H3K18cr.regress.H4.c18</a:t>
              </a:r>
            </a:p>
          </p:txBody>
        </p:sp>
        <p:sp>
          <p:nvSpPr>
            <p:cNvPr id="368" name="tx120">
              <a:extLst>
                <a:ext uri="{FF2B5EF4-FFF2-40B4-BE49-F238E27FC236}">
                  <a16:creationId xmlns:a16="http://schemas.microsoft.com/office/drawing/2014/main" id="{87057D99-7FF9-2483-251D-1F29A9C1C4C6}"/>
                </a:ext>
              </a:extLst>
            </p:cNvPr>
            <p:cNvSpPr/>
            <p:nvPr/>
          </p:nvSpPr>
          <p:spPr>
            <a:xfrm>
              <a:off x="11114887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369" name="tx121">
              <a:extLst>
                <a:ext uri="{FF2B5EF4-FFF2-40B4-BE49-F238E27FC236}">
                  <a16:creationId xmlns:a16="http://schemas.microsoft.com/office/drawing/2014/main" id="{F45BE785-869C-144F-FCD6-19DD2390358A}"/>
                </a:ext>
              </a:extLst>
            </p:cNvPr>
            <p:cNvSpPr/>
            <p:nvPr/>
          </p:nvSpPr>
          <p:spPr>
            <a:xfrm>
              <a:off x="3064560" y="3057080"/>
              <a:ext cx="3055828" cy="15773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 dirty="0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H3K18cr.regress.H4 - erythroid trajectory</a:t>
              </a:r>
            </a:p>
          </p:txBody>
        </p:sp>
      </p:grpSp>
      <p:grpSp>
        <p:nvGrpSpPr>
          <p:cNvPr id="370" name="Group 369">
            <a:extLst>
              <a:ext uri="{FF2B5EF4-FFF2-40B4-BE49-F238E27FC236}">
                <a16:creationId xmlns:a16="http://schemas.microsoft.com/office/drawing/2014/main" id="{735261AF-FB7E-8438-27D7-A40F2E65C95E}"/>
              </a:ext>
            </a:extLst>
          </p:cNvPr>
          <p:cNvGrpSpPr/>
          <p:nvPr/>
        </p:nvGrpSpPr>
        <p:grpSpPr>
          <a:xfrm>
            <a:off x="6003738" y="593801"/>
            <a:ext cx="6446888" cy="2772255"/>
            <a:chOff x="3009900" y="1539082"/>
            <a:chExt cx="9067800" cy="7620000"/>
          </a:xfrm>
        </p:grpSpPr>
        <p:sp>
          <p:nvSpPr>
            <p:cNvPr id="371" name="rc3">
              <a:extLst>
                <a:ext uri="{FF2B5EF4-FFF2-40B4-BE49-F238E27FC236}">
                  <a16:creationId xmlns:a16="http://schemas.microsoft.com/office/drawing/2014/main" id="{E6077BE8-B4C6-0A73-8CB8-1E2CB5D30D79}"/>
                </a:ext>
              </a:extLst>
            </p:cNvPr>
            <p:cNvSpPr/>
            <p:nvPr/>
          </p:nvSpPr>
          <p:spPr>
            <a:xfrm>
              <a:off x="3009900" y="1539081"/>
              <a:ext cx="9067800" cy="7619999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2" name="rc4">
              <a:extLst>
                <a:ext uri="{FF2B5EF4-FFF2-40B4-BE49-F238E27FC236}">
                  <a16:creationId xmlns:a16="http://schemas.microsoft.com/office/drawing/2014/main" id="{9256A84A-67A7-5490-9849-1A5400A8CFD3}"/>
                </a:ext>
              </a:extLst>
            </p:cNvPr>
            <p:cNvSpPr/>
            <p:nvPr/>
          </p:nvSpPr>
          <p:spPr>
            <a:xfrm>
              <a:off x="3009900" y="1539081"/>
              <a:ext cx="9067799" cy="7619999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3" name="rc5">
              <a:extLst>
                <a:ext uri="{FF2B5EF4-FFF2-40B4-BE49-F238E27FC236}">
                  <a16:creationId xmlns:a16="http://schemas.microsoft.com/office/drawing/2014/main" id="{17DEFD1D-F313-A1D5-64F6-5E4F745D0ACF}"/>
                </a:ext>
              </a:extLst>
            </p:cNvPr>
            <p:cNvSpPr/>
            <p:nvPr/>
          </p:nvSpPr>
          <p:spPr>
            <a:xfrm>
              <a:off x="3464610" y="1833784"/>
              <a:ext cx="6544282" cy="68637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74" name="pl6">
              <a:extLst>
                <a:ext uri="{FF2B5EF4-FFF2-40B4-BE49-F238E27FC236}">
                  <a16:creationId xmlns:a16="http://schemas.microsoft.com/office/drawing/2014/main" id="{35BF243B-BD9F-FBBE-F800-D80F9B5FC785}"/>
                </a:ext>
              </a:extLst>
            </p:cNvPr>
            <p:cNvSpPr/>
            <p:nvPr/>
          </p:nvSpPr>
          <p:spPr>
            <a:xfrm>
              <a:off x="3464610" y="7648055"/>
              <a:ext cx="6544282" cy="0"/>
            </a:xfrm>
            <a:custGeom>
              <a:avLst/>
              <a:gdLst/>
              <a:ahLst/>
              <a:cxnLst/>
              <a:rect l="0" t="0" r="0" b="0"/>
              <a:pathLst>
                <a:path w="6544282">
                  <a:moveTo>
                    <a:pt x="0" y="0"/>
                  </a:moveTo>
                  <a:lnTo>
                    <a:pt x="6544282" y="0"/>
                  </a:lnTo>
                  <a:lnTo>
                    <a:pt x="654428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5" name="pl7">
              <a:extLst>
                <a:ext uri="{FF2B5EF4-FFF2-40B4-BE49-F238E27FC236}">
                  <a16:creationId xmlns:a16="http://schemas.microsoft.com/office/drawing/2014/main" id="{3DDCA1D9-2AAB-67B4-21D0-6603D24450BC}"/>
                </a:ext>
              </a:extLst>
            </p:cNvPr>
            <p:cNvSpPr/>
            <p:nvPr/>
          </p:nvSpPr>
          <p:spPr>
            <a:xfrm>
              <a:off x="3464610" y="6032001"/>
              <a:ext cx="6544282" cy="0"/>
            </a:xfrm>
            <a:custGeom>
              <a:avLst/>
              <a:gdLst/>
              <a:ahLst/>
              <a:cxnLst/>
              <a:rect l="0" t="0" r="0" b="0"/>
              <a:pathLst>
                <a:path w="6544282">
                  <a:moveTo>
                    <a:pt x="0" y="0"/>
                  </a:moveTo>
                  <a:lnTo>
                    <a:pt x="6544282" y="0"/>
                  </a:lnTo>
                  <a:lnTo>
                    <a:pt x="654428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6" name="pl8">
              <a:extLst>
                <a:ext uri="{FF2B5EF4-FFF2-40B4-BE49-F238E27FC236}">
                  <a16:creationId xmlns:a16="http://schemas.microsoft.com/office/drawing/2014/main" id="{D264C9D9-5F11-7D10-B208-F65AFB65689D}"/>
                </a:ext>
              </a:extLst>
            </p:cNvPr>
            <p:cNvSpPr/>
            <p:nvPr/>
          </p:nvSpPr>
          <p:spPr>
            <a:xfrm>
              <a:off x="3464610" y="4415946"/>
              <a:ext cx="6544282" cy="0"/>
            </a:xfrm>
            <a:custGeom>
              <a:avLst/>
              <a:gdLst/>
              <a:ahLst/>
              <a:cxnLst/>
              <a:rect l="0" t="0" r="0" b="0"/>
              <a:pathLst>
                <a:path w="6544282">
                  <a:moveTo>
                    <a:pt x="0" y="0"/>
                  </a:moveTo>
                  <a:lnTo>
                    <a:pt x="6544282" y="0"/>
                  </a:lnTo>
                  <a:lnTo>
                    <a:pt x="654428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7" name="pl9">
              <a:extLst>
                <a:ext uri="{FF2B5EF4-FFF2-40B4-BE49-F238E27FC236}">
                  <a16:creationId xmlns:a16="http://schemas.microsoft.com/office/drawing/2014/main" id="{7C76242A-4895-6DBC-4BAA-D19507125891}"/>
                </a:ext>
              </a:extLst>
            </p:cNvPr>
            <p:cNvSpPr/>
            <p:nvPr/>
          </p:nvSpPr>
          <p:spPr>
            <a:xfrm>
              <a:off x="3464610" y="2799892"/>
              <a:ext cx="6544282" cy="0"/>
            </a:xfrm>
            <a:custGeom>
              <a:avLst/>
              <a:gdLst/>
              <a:ahLst/>
              <a:cxnLst/>
              <a:rect l="0" t="0" r="0" b="0"/>
              <a:pathLst>
                <a:path w="6544282">
                  <a:moveTo>
                    <a:pt x="0" y="0"/>
                  </a:moveTo>
                  <a:lnTo>
                    <a:pt x="6544282" y="0"/>
                  </a:lnTo>
                  <a:lnTo>
                    <a:pt x="6544282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8" name="pl10">
              <a:extLst>
                <a:ext uri="{FF2B5EF4-FFF2-40B4-BE49-F238E27FC236}">
                  <a16:creationId xmlns:a16="http://schemas.microsoft.com/office/drawing/2014/main" id="{B9D1FB96-96E0-2797-C806-63165868AAE8}"/>
                </a:ext>
              </a:extLst>
            </p:cNvPr>
            <p:cNvSpPr/>
            <p:nvPr/>
          </p:nvSpPr>
          <p:spPr>
            <a:xfrm>
              <a:off x="3464610" y="8456082"/>
              <a:ext cx="6544282" cy="0"/>
            </a:xfrm>
            <a:custGeom>
              <a:avLst/>
              <a:gdLst/>
              <a:ahLst/>
              <a:cxnLst/>
              <a:rect l="0" t="0" r="0" b="0"/>
              <a:pathLst>
                <a:path w="6544282">
                  <a:moveTo>
                    <a:pt x="0" y="0"/>
                  </a:moveTo>
                  <a:lnTo>
                    <a:pt x="6544282" y="0"/>
                  </a:lnTo>
                  <a:lnTo>
                    <a:pt x="654428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9" name="pl11">
              <a:extLst>
                <a:ext uri="{FF2B5EF4-FFF2-40B4-BE49-F238E27FC236}">
                  <a16:creationId xmlns:a16="http://schemas.microsoft.com/office/drawing/2014/main" id="{58CD8BB4-9014-980A-3853-1724825D655A}"/>
                </a:ext>
              </a:extLst>
            </p:cNvPr>
            <p:cNvSpPr/>
            <p:nvPr/>
          </p:nvSpPr>
          <p:spPr>
            <a:xfrm>
              <a:off x="3464610" y="6840028"/>
              <a:ext cx="6544282" cy="0"/>
            </a:xfrm>
            <a:custGeom>
              <a:avLst/>
              <a:gdLst/>
              <a:ahLst/>
              <a:cxnLst/>
              <a:rect l="0" t="0" r="0" b="0"/>
              <a:pathLst>
                <a:path w="6544282">
                  <a:moveTo>
                    <a:pt x="0" y="0"/>
                  </a:moveTo>
                  <a:lnTo>
                    <a:pt x="6544282" y="0"/>
                  </a:lnTo>
                  <a:lnTo>
                    <a:pt x="654428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0" name="pl12">
              <a:extLst>
                <a:ext uri="{FF2B5EF4-FFF2-40B4-BE49-F238E27FC236}">
                  <a16:creationId xmlns:a16="http://schemas.microsoft.com/office/drawing/2014/main" id="{69AC0522-03AB-0894-1630-E914F7C6DE32}"/>
                </a:ext>
              </a:extLst>
            </p:cNvPr>
            <p:cNvSpPr/>
            <p:nvPr/>
          </p:nvSpPr>
          <p:spPr>
            <a:xfrm>
              <a:off x="3464610" y="5223974"/>
              <a:ext cx="6544282" cy="0"/>
            </a:xfrm>
            <a:custGeom>
              <a:avLst/>
              <a:gdLst/>
              <a:ahLst/>
              <a:cxnLst/>
              <a:rect l="0" t="0" r="0" b="0"/>
              <a:pathLst>
                <a:path w="6544282">
                  <a:moveTo>
                    <a:pt x="0" y="0"/>
                  </a:moveTo>
                  <a:lnTo>
                    <a:pt x="6544282" y="0"/>
                  </a:lnTo>
                  <a:lnTo>
                    <a:pt x="654428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1" name="pl13">
              <a:extLst>
                <a:ext uri="{FF2B5EF4-FFF2-40B4-BE49-F238E27FC236}">
                  <a16:creationId xmlns:a16="http://schemas.microsoft.com/office/drawing/2014/main" id="{B32687FC-C84A-01C4-D019-9834B2679854}"/>
                </a:ext>
              </a:extLst>
            </p:cNvPr>
            <p:cNvSpPr/>
            <p:nvPr/>
          </p:nvSpPr>
          <p:spPr>
            <a:xfrm>
              <a:off x="3464610" y="3607919"/>
              <a:ext cx="6544282" cy="0"/>
            </a:xfrm>
            <a:custGeom>
              <a:avLst/>
              <a:gdLst/>
              <a:ahLst/>
              <a:cxnLst/>
              <a:rect l="0" t="0" r="0" b="0"/>
              <a:pathLst>
                <a:path w="6544282">
                  <a:moveTo>
                    <a:pt x="0" y="0"/>
                  </a:moveTo>
                  <a:lnTo>
                    <a:pt x="6544282" y="0"/>
                  </a:lnTo>
                  <a:lnTo>
                    <a:pt x="654428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2" name="pl14">
              <a:extLst>
                <a:ext uri="{FF2B5EF4-FFF2-40B4-BE49-F238E27FC236}">
                  <a16:creationId xmlns:a16="http://schemas.microsoft.com/office/drawing/2014/main" id="{A08782F5-9411-5056-59F7-770E2AB978FA}"/>
                </a:ext>
              </a:extLst>
            </p:cNvPr>
            <p:cNvSpPr/>
            <p:nvPr/>
          </p:nvSpPr>
          <p:spPr>
            <a:xfrm>
              <a:off x="3464610" y="1991865"/>
              <a:ext cx="6544282" cy="0"/>
            </a:xfrm>
            <a:custGeom>
              <a:avLst/>
              <a:gdLst/>
              <a:ahLst/>
              <a:cxnLst/>
              <a:rect l="0" t="0" r="0" b="0"/>
              <a:pathLst>
                <a:path w="6544282">
                  <a:moveTo>
                    <a:pt x="0" y="0"/>
                  </a:moveTo>
                  <a:lnTo>
                    <a:pt x="6544282" y="0"/>
                  </a:lnTo>
                  <a:lnTo>
                    <a:pt x="6544282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3" name="pl15">
              <a:extLst>
                <a:ext uri="{FF2B5EF4-FFF2-40B4-BE49-F238E27FC236}">
                  <a16:creationId xmlns:a16="http://schemas.microsoft.com/office/drawing/2014/main" id="{70474B6D-200A-AD13-2FFA-9E9F3315B8C7}"/>
                </a:ext>
              </a:extLst>
            </p:cNvPr>
            <p:cNvSpPr/>
            <p:nvPr/>
          </p:nvSpPr>
          <p:spPr>
            <a:xfrm>
              <a:off x="3741129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4" name="pl16">
              <a:extLst>
                <a:ext uri="{FF2B5EF4-FFF2-40B4-BE49-F238E27FC236}">
                  <a16:creationId xmlns:a16="http://schemas.microsoft.com/office/drawing/2014/main" id="{D3A705F2-3C23-E593-5334-4A39D2018B6A}"/>
                </a:ext>
              </a:extLst>
            </p:cNvPr>
            <p:cNvSpPr/>
            <p:nvPr/>
          </p:nvSpPr>
          <p:spPr>
            <a:xfrm>
              <a:off x="4201994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5" name="pl17">
              <a:extLst>
                <a:ext uri="{FF2B5EF4-FFF2-40B4-BE49-F238E27FC236}">
                  <a16:creationId xmlns:a16="http://schemas.microsoft.com/office/drawing/2014/main" id="{5917194E-082E-977C-D9D0-0BA40C2AD199}"/>
                </a:ext>
              </a:extLst>
            </p:cNvPr>
            <p:cNvSpPr/>
            <p:nvPr/>
          </p:nvSpPr>
          <p:spPr>
            <a:xfrm>
              <a:off x="4662859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6" name="pl18">
              <a:extLst>
                <a:ext uri="{FF2B5EF4-FFF2-40B4-BE49-F238E27FC236}">
                  <a16:creationId xmlns:a16="http://schemas.microsoft.com/office/drawing/2014/main" id="{63A3750E-2E54-0E2A-FC4D-22E614C91680}"/>
                </a:ext>
              </a:extLst>
            </p:cNvPr>
            <p:cNvSpPr/>
            <p:nvPr/>
          </p:nvSpPr>
          <p:spPr>
            <a:xfrm>
              <a:off x="5123724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7" name="pl19">
              <a:extLst>
                <a:ext uri="{FF2B5EF4-FFF2-40B4-BE49-F238E27FC236}">
                  <a16:creationId xmlns:a16="http://schemas.microsoft.com/office/drawing/2014/main" id="{96975620-7EEA-1A75-3E49-B813F984FC50}"/>
                </a:ext>
              </a:extLst>
            </p:cNvPr>
            <p:cNvSpPr/>
            <p:nvPr/>
          </p:nvSpPr>
          <p:spPr>
            <a:xfrm>
              <a:off x="5584589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8" name="pl20">
              <a:extLst>
                <a:ext uri="{FF2B5EF4-FFF2-40B4-BE49-F238E27FC236}">
                  <a16:creationId xmlns:a16="http://schemas.microsoft.com/office/drawing/2014/main" id="{0719D802-C60E-F099-9975-D98BA8C3B478}"/>
                </a:ext>
              </a:extLst>
            </p:cNvPr>
            <p:cNvSpPr/>
            <p:nvPr/>
          </p:nvSpPr>
          <p:spPr>
            <a:xfrm>
              <a:off x="6045454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9" name="pl21">
              <a:extLst>
                <a:ext uri="{FF2B5EF4-FFF2-40B4-BE49-F238E27FC236}">
                  <a16:creationId xmlns:a16="http://schemas.microsoft.com/office/drawing/2014/main" id="{58C664F3-D88E-1CCB-2BAA-F46300F83609}"/>
                </a:ext>
              </a:extLst>
            </p:cNvPr>
            <p:cNvSpPr/>
            <p:nvPr/>
          </p:nvSpPr>
          <p:spPr>
            <a:xfrm>
              <a:off x="6506319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0" name="pl22">
              <a:extLst>
                <a:ext uri="{FF2B5EF4-FFF2-40B4-BE49-F238E27FC236}">
                  <a16:creationId xmlns:a16="http://schemas.microsoft.com/office/drawing/2014/main" id="{1EA37ECD-EE15-B0FC-E96A-E3BB6AAD6F9B}"/>
                </a:ext>
              </a:extLst>
            </p:cNvPr>
            <p:cNvSpPr/>
            <p:nvPr/>
          </p:nvSpPr>
          <p:spPr>
            <a:xfrm>
              <a:off x="6967184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1" name="pl23">
              <a:extLst>
                <a:ext uri="{FF2B5EF4-FFF2-40B4-BE49-F238E27FC236}">
                  <a16:creationId xmlns:a16="http://schemas.microsoft.com/office/drawing/2014/main" id="{D570FE79-7637-8680-E191-D22658E4510F}"/>
                </a:ext>
              </a:extLst>
            </p:cNvPr>
            <p:cNvSpPr/>
            <p:nvPr/>
          </p:nvSpPr>
          <p:spPr>
            <a:xfrm>
              <a:off x="7428049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2" name="pl24">
              <a:extLst>
                <a:ext uri="{FF2B5EF4-FFF2-40B4-BE49-F238E27FC236}">
                  <a16:creationId xmlns:a16="http://schemas.microsoft.com/office/drawing/2014/main" id="{739BE83F-2D3E-F3C3-4F4B-1A6202615567}"/>
                </a:ext>
              </a:extLst>
            </p:cNvPr>
            <p:cNvSpPr/>
            <p:nvPr/>
          </p:nvSpPr>
          <p:spPr>
            <a:xfrm>
              <a:off x="7888914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3" name="pl25">
              <a:extLst>
                <a:ext uri="{FF2B5EF4-FFF2-40B4-BE49-F238E27FC236}">
                  <a16:creationId xmlns:a16="http://schemas.microsoft.com/office/drawing/2014/main" id="{67A42E2E-1C26-A3B7-6D43-790BEA48FDE9}"/>
                </a:ext>
              </a:extLst>
            </p:cNvPr>
            <p:cNvSpPr/>
            <p:nvPr/>
          </p:nvSpPr>
          <p:spPr>
            <a:xfrm>
              <a:off x="8349779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4" name="pl26">
              <a:extLst>
                <a:ext uri="{FF2B5EF4-FFF2-40B4-BE49-F238E27FC236}">
                  <a16:creationId xmlns:a16="http://schemas.microsoft.com/office/drawing/2014/main" id="{7A925513-FBEB-0ADC-EF89-7B7140867234}"/>
                </a:ext>
              </a:extLst>
            </p:cNvPr>
            <p:cNvSpPr/>
            <p:nvPr/>
          </p:nvSpPr>
          <p:spPr>
            <a:xfrm>
              <a:off x="8810644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5" name="pl27">
              <a:extLst>
                <a:ext uri="{FF2B5EF4-FFF2-40B4-BE49-F238E27FC236}">
                  <a16:creationId xmlns:a16="http://schemas.microsoft.com/office/drawing/2014/main" id="{1C85423C-4491-7D8E-6532-1CA1F1359D51}"/>
                </a:ext>
              </a:extLst>
            </p:cNvPr>
            <p:cNvSpPr/>
            <p:nvPr/>
          </p:nvSpPr>
          <p:spPr>
            <a:xfrm>
              <a:off x="9271509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6" name="pl28">
              <a:extLst>
                <a:ext uri="{FF2B5EF4-FFF2-40B4-BE49-F238E27FC236}">
                  <a16:creationId xmlns:a16="http://schemas.microsoft.com/office/drawing/2014/main" id="{AB8C807E-2D9F-F00C-3745-9F2FC180B2CF}"/>
                </a:ext>
              </a:extLst>
            </p:cNvPr>
            <p:cNvSpPr/>
            <p:nvPr/>
          </p:nvSpPr>
          <p:spPr>
            <a:xfrm>
              <a:off x="9732374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7" name="pg29">
              <a:extLst>
                <a:ext uri="{FF2B5EF4-FFF2-40B4-BE49-F238E27FC236}">
                  <a16:creationId xmlns:a16="http://schemas.microsoft.com/office/drawing/2014/main" id="{5FD6A0F1-5710-98D3-C31B-C7ED6C4355B3}"/>
                </a:ext>
              </a:extLst>
            </p:cNvPr>
            <p:cNvSpPr/>
            <p:nvPr/>
          </p:nvSpPr>
          <p:spPr>
            <a:xfrm>
              <a:off x="3548226" y="3867845"/>
              <a:ext cx="385806" cy="3347868"/>
            </a:xfrm>
            <a:custGeom>
              <a:avLst/>
              <a:gdLst/>
              <a:ahLst/>
              <a:cxnLst/>
              <a:rect l="0" t="0" r="0" b="0"/>
              <a:pathLst>
                <a:path w="385806" h="3347868">
                  <a:moveTo>
                    <a:pt x="192395" y="3347868"/>
                  </a:moveTo>
                  <a:lnTo>
                    <a:pt x="192382" y="3341317"/>
                  </a:lnTo>
                  <a:lnTo>
                    <a:pt x="192373" y="3334765"/>
                  </a:lnTo>
                  <a:lnTo>
                    <a:pt x="192368" y="3328214"/>
                  </a:lnTo>
                  <a:lnTo>
                    <a:pt x="192365" y="3321662"/>
                  </a:lnTo>
                  <a:lnTo>
                    <a:pt x="192365" y="3315110"/>
                  </a:lnTo>
                  <a:lnTo>
                    <a:pt x="192368" y="3308559"/>
                  </a:lnTo>
                  <a:lnTo>
                    <a:pt x="192373" y="3302007"/>
                  </a:lnTo>
                  <a:lnTo>
                    <a:pt x="192379" y="3295456"/>
                  </a:lnTo>
                  <a:lnTo>
                    <a:pt x="192384" y="3288904"/>
                  </a:lnTo>
                  <a:lnTo>
                    <a:pt x="192389" y="3282352"/>
                  </a:lnTo>
                  <a:lnTo>
                    <a:pt x="192393" y="3275801"/>
                  </a:lnTo>
                  <a:lnTo>
                    <a:pt x="192394" y="3269249"/>
                  </a:lnTo>
                  <a:lnTo>
                    <a:pt x="192391" y="3262698"/>
                  </a:lnTo>
                  <a:lnTo>
                    <a:pt x="192384" y="3256146"/>
                  </a:lnTo>
                  <a:lnTo>
                    <a:pt x="192371" y="3249594"/>
                  </a:lnTo>
                  <a:lnTo>
                    <a:pt x="192353" y="3243043"/>
                  </a:lnTo>
                  <a:lnTo>
                    <a:pt x="192328" y="3236491"/>
                  </a:lnTo>
                  <a:lnTo>
                    <a:pt x="192296" y="3229940"/>
                  </a:lnTo>
                  <a:lnTo>
                    <a:pt x="192257" y="3223388"/>
                  </a:lnTo>
                  <a:lnTo>
                    <a:pt x="192211" y="3216836"/>
                  </a:lnTo>
                  <a:lnTo>
                    <a:pt x="192158" y="3210285"/>
                  </a:lnTo>
                  <a:lnTo>
                    <a:pt x="192097" y="3203733"/>
                  </a:lnTo>
                  <a:lnTo>
                    <a:pt x="192030" y="3197182"/>
                  </a:lnTo>
                  <a:lnTo>
                    <a:pt x="191958" y="3190630"/>
                  </a:lnTo>
                  <a:lnTo>
                    <a:pt x="191881" y="3184078"/>
                  </a:lnTo>
                  <a:lnTo>
                    <a:pt x="191800" y="3177527"/>
                  </a:lnTo>
                  <a:lnTo>
                    <a:pt x="191717" y="3170975"/>
                  </a:lnTo>
                  <a:lnTo>
                    <a:pt x="191632" y="3164424"/>
                  </a:lnTo>
                  <a:lnTo>
                    <a:pt x="191548" y="3157872"/>
                  </a:lnTo>
                  <a:lnTo>
                    <a:pt x="191464" y="3151320"/>
                  </a:lnTo>
                  <a:lnTo>
                    <a:pt x="191383" y="3144769"/>
                  </a:lnTo>
                  <a:lnTo>
                    <a:pt x="191305" y="3138217"/>
                  </a:lnTo>
                  <a:lnTo>
                    <a:pt x="191233" y="3131666"/>
                  </a:lnTo>
                  <a:lnTo>
                    <a:pt x="191165" y="3125114"/>
                  </a:lnTo>
                  <a:lnTo>
                    <a:pt x="191105" y="3118562"/>
                  </a:lnTo>
                  <a:lnTo>
                    <a:pt x="191051" y="3112011"/>
                  </a:lnTo>
                  <a:lnTo>
                    <a:pt x="191007" y="3105459"/>
                  </a:lnTo>
                  <a:lnTo>
                    <a:pt x="190971" y="3098908"/>
                  </a:lnTo>
                  <a:lnTo>
                    <a:pt x="190943" y="3092356"/>
                  </a:lnTo>
                  <a:lnTo>
                    <a:pt x="190923" y="3085804"/>
                  </a:lnTo>
                  <a:lnTo>
                    <a:pt x="190911" y="3079253"/>
                  </a:lnTo>
                  <a:lnTo>
                    <a:pt x="190906" y="3072701"/>
                  </a:lnTo>
                  <a:lnTo>
                    <a:pt x="190908" y="3066150"/>
                  </a:lnTo>
                  <a:lnTo>
                    <a:pt x="190917" y="3059598"/>
                  </a:lnTo>
                  <a:lnTo>
                    <a:pt x="190931" y="3053046"/>
                  </a:lnTo>
                  <a:lnTo>
                    <a:pt x="190949" y="3046495"/>
                  </a:lnTo>
                  <a:lnTo>
                    <a:pt x="190969" y="3039943"/>
                  </a:lnTo>
                  <a:lnTo>
                    <a:pt x="190991" y="3033392"/>
                  </a:lnTo>
                  <a:lnTo>
                    <a:pt x="191013" y="3026840"/>
                  </a:lnTo>
                  <a:lnTo>
                    <a:pt x="191033" y="3020288"/>
                  </a:lnTo>
                  <a:lnTo>
                    <a:pt x="191052" y="3013737"/>
                  </a:lnTo>
                  <a:lnTo>
                    <a:pt x="191066" y="3007185"/>
                  </a:lnTo>
                  <a:lnTo>
                    <a:pt x="191076" y="3000634"/>
                  </a:lnTo>
                  <a:lnTo>
                    <a:pt x="191080" y="2994082"/>
                  </a:lnTo>
                  <a:lnTo>
                    <a:pt x="191079" y="2987530"/>
                  </a:lnTo>
                  <a:lnTo>
                    <a:pt x="191071" y="2980979"/>
                  </a:lnTo>
                  <a:lnTo>
                    <a:pt x="191056" y="2974427"/>
                  </a:lnTo>
                  <a:lnTo>
                    <a:pt x="191034" y="2967876"/>
                  </a:lnTo>
                  <a:lnTo>
                    <a:pt x="191005" y="2961324"/>
                  </a:lnTo>
                  <a:lnTo>
                    <a:pt x="190969" y="2954772"/>
                  </a:lnTo>
                  <a:lnTo>
                    <a:pt x="190928" y="2948221"/>
                  </a:lnTo>
                  <a:lnTo>
                    <a:pt x="190881" y="2941669"/>
                  </a:lnTo>
                  <a:lnTo>
                    <a:pt x="190829" y="2935118"/>
                  </a:lnTo>
                  <a:lnTo>
                    <a:pt x="190774" y="2928566"/>
                  </a:lnTo>
                  <a:lnTo>
                    <a:pt x="190715" y="2922014"/>
                  </a:lnTo>
                  <a:lnTo>
                    <a:pt x="190655" y="2915463"/>
                  </a:lnTo>
                  <a:lnTo>
                    <a:pt x="190593" y="2908911"/>
                  </a:lnTo>
                  <a:lnTo>
                    <a:pt x="190532" y="2902359"/>
                  </a:lnTo>
                  <a:lnTo>
                    <a:pt x="190471" y="2895808"/>
                  </a:lnTo>
                  <a:lnTo>
                    <a:pt x="190411" y="2889256"/>
                  </a:lnTo>
                  <a:lnTo>
                    <a:pt x="190353" y="2882705"/>
                  </a:lnTo>
                  <a:lnTo>
                    <a:pt x="190297" y="2876153"/>
                  </a:lnTo>
                  <a:lnTo>
                    <a:pt x="190244" y="2869601"/>
                  </a:lnTo>
                  <a:lnTo>
                    <a:pt x="190193" y="2863050"/>
                  </a:lnTo>
                  <a:lnTo>
                    <a:pt x="190146" y="2856498"/>
                  </a:lnTo>
                  <a:lnTo>
                    <a:pt x="190100" y="2849947"/>
                  </a:lnTo>
                  <a:lnTo>
                    <a:pt x="190056" y="2843395"/>
                  </a:lnTo>
                  <a:lnTo>
                    <a:pt x="190013" y="2836843"/>
                  </a:lnTo>
                  <a:lnTo>
                    <a:pt x="189971" y="2830292"/>
                  </a:lnTo>
                  <a:lnTo>
                    <a:pt x="189928" y="2823740"/>
                  </a:lnTo>
                  <a:lnTo>
                    <a:pt x="189885" y="2817189"/>
                  </a:lnTo>
                  <a:lnTo>
                    <a:pt x="189839" y="2810637"/>
                  </a:lnTo>
                  <a:lnTo>
                    <a:pt x="189790" y="2804085"/>
                  </a:lnTo>
                  <a:lnTo>
                    <a:pt x="189737" y="2797534"/>
                  </a:lnTo>
                  <a:lnTo>
                    <a:pt x="189679" y="2790982"/>
                  </a:lnTo>
                  <a:lnTo>
                    <a:pt x="189616" y="2784431"/>
                  </a:lnTo>
                  <a:lnTo>
                    <a:pt x="189547" y="2777879"/>
                  </a:lnTo>
                  <a:lnTo>
                    <a:pt x="189471" y="2771327"/>
                  </a:lnTo>
                  <a:lnTo>
                    <a:pt x="189387" y="2764776"/>
                  </a:lnTo>
                  <a:lnTo>
                    <a:pt x="189295" y="2758224"/>
                  </a:lnTo>
                  <a:lnTo>
                    <a:pt x="189194" y="2751673"/>
                  </a:lnTo>
                  <a:lnTo>
                    <a:pt x="189086" y="2745121"/>
                  </a:lnTo>
                  <a:lnTo>
                    <a:pt x="188968" y="2738569"/>
                  </a:lnTo>
                  <a:lnTo>
                    <a:pt x="188843" y="2732018"/>
                  </a:lnTo>
                  <a:lnTo>
                    <a:pt x="188709" y="2725466"/>
                  </a:lnTo>
                  <a:lnTo>
                    <a:pt x="188567" y="2718915"/>
                  </a:lnTo>
                  <a:lnTo>
                    <a:pt x="188415" y="2712363"/>
                  </a:lnTo>
                  <a:lnTo>
                    <a:pt x="188256" y="2705811"/>
                  </a:lnTo>
                  <a:lnTo>
                    <a:pt x="188090" y="2699260"/>
                  </a:lnTo>
                  <a:lnTo>
                    <a:pt x="187916" y="2692708"/>
                  </a:lnTo>
                  <a:lnTo>
                    <a:pt x="187736" y="2686157"/>
                  </a:lnTo>
                  <a:lnTo>
                    <a:pt x="187550" y="2679605"/>
                  </a:lnTo>
                  <a:lnTo>
                    <a:pt x="187359" y="2673053"/>
                  </a:lnTo>
                  <a:lnTo>
                    <a:pt x="187162" y="2666502"/>
                  </a:lnTo>
                  <a:lnTo>
                    <a:pt x="186960" y="2659950"/>
                  </a:lnTo>
                  <a:lnTo>
                    <a:pt x="186755" y="2653399"/>
                  </a:lnTo>
                  <a:lnTo>
                    <a:pt x="186546" y="2646847"/>
                  </a:lnTo>
                  <a:lnTo>
                    <a:pt x="186335" y="2640295"/>
                  </a:lnTo>
                  <a:lnTo>
                    <a:pt x="186120" y="2633744"/>
                  </a:lnTo>
                  <a:lnTo>
                    <a:pt x="185902" y="2627192"/>
                  </a:lnTo>
                  <a:lnTo>
                    <a:pt x="185681" y="2620641"/>
                  </a:lnTo>
                  <a:lnTo>
                    <a:pt x="185457" y="2614089"/>
                  </a:lnTo>
                  <a:lnTo>
                    <a:pt x="185228" y="2607537"/>
                  </a:lnTo>
                  <a:lnTo>
                    <a:pt x="184994" y="2600986"/>
                  </a:lnTo>
                  <a:lnTo>
                    <a:pt x="184755" y="2594434"/>
                  </a:lnTo>
                  <a:lnTo>
                    <a:pt x="184510" y="2587883"/>
                  </a:lnTo>
                  <a:lnTo>
                    <a:pt x="184257" y="2581331"/>
                  </a:lnTo>
                  <a:lnTo>
                    <a:pt x="183995" y="2574779"/>
                  </a:lnTo>
                  <a:lnTo>
                    <a:pt x="183723" y="2568228"/>
                  </a:lnTo>
                  <a:lnTo>
                    <a:pt x="183437" y="2561676"/>
                  </a:lnTo>
                  <a:lnTo>
                    <a:pt x="183138" y="2555125"/>
                  </a:lnTo>
                  <a:lnTo>
                    <a:pt x="182824" y="2548573"/>
                  </a:lnTo>
                  <a:lnTo>
                    <a:pt x="182495" y="2542021"/>
                  </a:lnTo>
                  <a:lnTo>
                    <a:pt x="182149" y="2535470"/>
                  </a:lnTo>
                  <a:lnTo>
                    <a:pt x="181787" y="2528918"/>
                  </a:lnTo>
                  <a:lnTo>
                    <a:pt x="181408" y="2522367"/>
                  </a:lnTo>
                  <a:lnTo>
                    <a:pt x="181010" y="2515815"/>
                  </a:lnTo>
                  <a:lnTo>
                    <a:pt x="180593" y="2509263"/>
                  </a:lnTo>
                  <a:lnTo>
                    <a:pt x="180161" y="2502712"/>
                  </a:lnTo>
                  <a:lnTo>
                    <a:pt x="179715" y="2496160"/>
                  </a:lnTo>
                  <a:lnTo>
                    <a:pt x="179255" y="2489609"/>
                  </a:lnTo>
                  <a:lnTo>
                    <a:pt x="178785" y="2483057"/>
                  </a:lnTo>
                  <a:lnTo>
                    <a:pt x="178305" y="2476505"/>
                  </a:lnTo>
                  <a:lnTo>
                    <a:pt x="177818" y="2469954"/>
                  </a:lnTo>
                  <a:lnTo>
                    <a:pt x="177326" y="2463402"/>
                  </a:lnTo>
                  <a:lnTo>
                    <a:pt x="176832" y="2456851"/>
                  </a:lnTo>
                  <a:lnTo>
                    <a:pt x="176338" y="2450299"/>
                  </a:lnTo>
                  <a:lnTo>
                    <a:pt x="175846" y="2443747"/>
                  </a:lnTo>
                  <a:lnTo>
                    <a:pt x="175356" y="2437196"/>
                  </a:lnTo>
                  <a:lnTo>
                    <a:pt x="174869" y="2430644"/>
                  </a:lnTo>
                  <a:lnTo>
                    <a:pt x="174386" y="2424092"/>
                  </a:lnTo>
                  <a:lnTo>
                    <a:pt x="173907" y="2417541"/>
                  </a:lnTo>
                  <a:lnTo>
                    <a:pt x="173430" y="2410989"/>
                  </a:lnTo>
                  <a:lnTo>
                    <a:pt x="172955" y="2404438"/>
                  </a:lnTo>
                  <a:lnTo>
                    <a:pt x="172479" y="2397886"/>
                  </a:lnTo>
                  <a:lnTo>
                    <a:pt x="172002" y="2391334"/>
                  </a:lnTo>
                  <a:lnTo>
                    <a:pt x="171520" y="2384783"/>
                  </a:lnTo>
                  <a:lnTo>
                    <a:pt x="171033" y="2378231"/>
                  </a:lnTo>
                  <a:lnTo>
                    <a:pt x="170539" y="2371680"/>
                  </a:lnTo>
                  <a:lnTo>
                    <a:pt x="170034" y="2365128"/>
                  </a:lnTo>
                  <a:lnTo>
                    <a:pt x="169518" y="2358576"/>
                  </a:lnTo>
                  <a:lnTo>
                    <a:pt x="168990" y="2352025"/>
                  </a:lnTo>
                  <a:lnTo>
                    <a:pt x="168449" y="2345473"/>
                  </a:lnTo>
                  <a:lnTo>
                    <a:pt x="167895" y="2338922"/>
                  </a:lnTo>
                  <a:lnTo>
                    <a:pt x="167327" y="2332370"/>
                  </a:lnTo>
                  <a:lnTo>
                    <a:pt x="166745" y="2325818"/>
                  </a:lnTo>
                  <a:lnTo>
                    <a:pt x="166149" y="2319267"/>
                  </a:lnTo>
                  <a:lnTo>
                    <a:pt x="165537" y="2312715"/>
                  </a:lnTo>
                  <a:lnTo>
                    <a:pt x="164911" y="2306164"/>
                  </a:lnTo>
                  <a:lnTo>
                    <a:pt x="164271" y="2299612"/>
                  </a:lnTo>
                  <a:lnTo>
                    <a:pt x="163616" y="2293060"/>
                  </a:lnTo>
                  <a:lnTo>
                    <a:pt x="162948" y="2286509"/>
                  </a:lnTo>
                  <a:lnTo>
                    <a:pt x="162264" y="2279957"/>
                  </a:lnTo>
                  <a:lnTo>
                    <a:pt x="161565" y="2273406"/>
                  </a:lnTo>
                  <a:lnTo>
                    <a:pt x="160849" y="2266854"/>
                  </a:lnTo>
                  <a:lnTo>
                    <a:pt x="160114" y="2260302"/>
                  </a:lnTo>
                  <a:lnTo>
                    <a:pt x="159362" y="2253751"/>
                  </a:lnTo>
                  <a:lnTo>
                    <a:pt x="158592" y="2247199"/>
                  </a:lnTo>
                  <a:lnTo>
                    <a:pt x="157802" y="2240648"/>
                  </a:lnTo>
                  <a:lnTo>
                    <a:pt x="156993" y="2234096"/>
                  </a:lnTo>
                  <a:lnTo>
                    <a:pt x="156164" y="2227544"/>
                  </a:lnTo>
                  <a:lnTo>
                    <a:pt x="155314" y="2220993"/>
                  </a:lnTo>
                  <a:lnTo>
                    <a:pt x="154439" y="2214441"/>
                  </a:lnTo>
                  <a:lnTo>
                    <a:pt x="153543" y="2207890"/>
                  </a:lnTo>
                  <a:lnTo>
                    <a:pt x="152624" y="2201338"/>
                  </a:lnTo>
                  <a:lnTo>
                    <a:pt x="151684" y="2194786"/>
                  </a:lnTo>
                  <a:lnTo>
                    <a:pt x="150721" y="2188235"/>
                  </a:lnTo>
                  <a:lnTo>
                    <a:pt x="149736" y="2181683"/>
                  </a:lnTo>
                  <a:lnTo>
                    <a:pt x="148727" y="2175132"/>
                  </a:lnTo>
                  <a:lnTo>
                    <a:pt x="147694" y="2168580"/>
                  </a:lnTo>
                  <a:lnTo>
                    <a:pt x="146632" y="2162028"/>
                  </a:lnTo>
                  <a:lnTo>
                    <a:pt x="145546" y="2155477"/>
                  </a:lnTo>
                  <a:lnTo>
                    <a:pt x="144433" y="2148925"/>
                  </a:lnTo>
                  <a:lnTo>
                    <a:pt x="143293" y="2142374"/>
                  </a:lnTo>
                  <a:lnTo>
                    <a:pt x="142126" y="2135822"/>
                  </a:lnTo>
                  <a:lnTo>
                    <a:pt x="140929" y="2129270"/>
                  </a:lnTo>
                  <a:lnTo>
                    <a:pt x="139703" y="2122719"/>
                  </a:lnTo>
                  <a:lnTo>
                    <a:pt x="138443" y="2116167"/>
                  </a:lnTo>
                  <a:lnTo>
                    <a:pt x="137150" y="2109616"/>
                  </a:lnTo>
                  <a:lnTo>
                    <a:pt x="135827" y="2103064"/>
                  </a:lnTo>
                  <a:lnTo>
                    <a:pt x="134472" y="2096512"/>
                  </a:lnTo>
                  <a:lnTo>
                    <a:pt x="133087" y="2089961"/>
                  </a:lnTo>
                  <a:lnTo>
                    <a:pt x="131671" y="2083409"/>
                  </a:lnTo>
                  <a:lnTo>
                    <a:pt x="130225" y="2076858"/>
                  </a:lnTo>
                  <a:lnTo>
                    <a:pt x="128749" y="2070306"/>
                  </a:lnTo>
                  <a:lnTo>
                    <a:pt x="127241" y="2063754"/>
                  </a:lnTo>
                  <a:lnTo>
                    <a:pt x="125706" y="2057203"/>
                  </a:lnTo>
                  <a:lnTo>
                    <a:pt x="124146" y="2050651"/>
                  </a:lnTo>
                  <a:lnTo>
                    <a:pt x="122563" y="2044100"/>
                  </a:lnTo>
                  <a:lnTo>
                    <a:pt x="120958" y="2037548"/>
                  </a:lnTo>
                  <a:lnTo>
                    <a:pt x="119335" y="2030996"/>
                  </a:lnTo>
                  <a:lnTo>
                    <a:pt x="117694" y="2024445"/>
                  </a:lnTo>
                  <a:lnTo>
                    <a:pt x="116038" y="2017893"/>
                  </a:lnTo>
                  <a:lnTo>
                    <a:pt x="114370" y="2011342"/>
                  </a:lnTo>
                  <a:lnTo>
                    <a:pt x="112695" y="2004790"/>
                  </a:lnTo>
                  <a:lnTo>
                    <a:pt x="111013" y="1998238"/>
                  </a:lnTo>
                  <a:lnTo>
                    <a:pt x="109327" y="1991687"/>
                  </a:lnTo>
                  <a:lnTo>
                    <a:pt x="107639" y="1985135"/>
                  </a:lnTo>
                  <a:lnTo>
                    <a:pt x="105950" y="1978584"/>
                  </a:lnTo>
                  <a:lnTo>
                    <a:pt x="104259" y="1972032"/>
                  </a:lnTo>
                  <a:lnTo>
                    <a:pt x="102567" y="1965480"/>
                  </a:lnTo>
                  <a:lnTo>
                    <a:pt x="100871" y="1958929"/>
                  </a:lnTo>
                  <a:lnTo>
                    <a:pt x="99168" y="1952377"/>
                  </a:lnTo>
                  <a:lnTo>
                    <a:pt x="97456" y="1945826"/>
                  </a:lnTo>
                  <a:lnTo>
                    <a:pt x="95729" y="1939274"/>
                  </a:lnTo>
                  <a:lnTo>
                    <a:pt x="93984" y="1932722"/>
                  </a:lnTo>
                  <a:lnTo>
                    <a:pt x="92217" y="1926171"/>
                  </a:lnTo>
                  <a:lnTo>
                    <a:pt x="90419" y="1919619"/>
                  </a:lnTo>
                  <a:lnTo>
                    <a:pt x="88585" y="1913067"/>
                  </a:lnTo>
                  <a:lnTo>
                    <a:pt x="86715" y="1906516"/>
                  </a:lnTo>
                  <a:lnTo>
                    <a:pt x="84807" y="1899964"/>
                  </a:lnTo>
                  <a:lnTo>
                    <a:pt x="82861" y="1893413"/>
                  </a:lnTo>
                  <a:lnTo>
                    <a:pt x="80878" y="1886861"/>
                  </a:lnTo>
                  <a:lnTo>
                    <a:pt x="78859" y="1880309"/>
                  </a:lnTo>
                  <a:lnTo>
                    <a:pt x="76810" y="1873758"/>
                  </a:lnTo>
                  <a:lnTo>
                    <a:pt x="74732" y="1867206"/>
                  </a:lnTo>
                  <a:lnTo>
                    <a:pt x="72637" y="1860655"/>
                  </a:lnTo>
                  <a:lnTo>
                    <a:pt x="70535" y="1854103"/>
                  </a:lnTo>
                  <a:lnTo>
                    <a:pt x="68433" y="1847551"/>
                  </a:lnTo>
                  <a:lnTo>
                    <a:pt x="66341" y="1841000"/>
                  </a:lnTo>
                  <a:lnTo>
                    <a:pt x="64267" y="1834448"/>
                  </a:lnTo>
                  <a:lnTo>
                    <a:pt x="62219" y="1827897"/>
                  </a:lnTo>
                  <a:lnTo>
                    <a:pt x="60206" y="1821345"/>
                  </a:lnTo>
                  <a:lnTo>
                    <a:pt x="58239" y="1814793"/>
                  </a:lnTo>
                  <a:lnTo>
                    <a:pt x="56319" y="1808242"/>
                  </a:lnTo>
                  <a:lnTo>
                    <a:pt x="54447" y="1801690"/>
                  </a:lnTo>
                  <a:lnTo>
                    <a:pt x="52627" y="1795139"/>
                  </a:lnTo>
                  <a:lnTo>
                    <a:pt x="50857" y="1788587"/>
                  </a:lnTo>
                  <a:lnTo>
                    <a:pt x="49139" y="1782035"/>
                  </a:lnTo>
                  <a:lnTo>
                    <a:pt x="47469" y="1775484"/>
                  </a:lnTo>
                  <a:lnTo>
                    <a:pt x="45853" y="1768932"/>
                  </a:lnTo>
                  <a:lnTo>
                    <a:pt x="44282" y="1762381"/>
                  </a:lnTo>
                  <a:lnTo>
                    <a:pt x="42753" y="1755829"/>
                  </a:lnTo>
                  <a:lnTo>
                    <a:pt x="41263" y="1749277"/>
                  </a:lnTo>
                  <a:lnTo>
                    <a:pt x="39810" y="1742726"/>
                  </a:lnTo>
                  <a:lnTo>
                    <a:pt x="38392" y="1736174"/>
                  </a:lnTo>
                  <a:lnTo>
                    <a:pt x="37009" y="1729623"/>
                  </a:lnTo>
                  <a:lnTo>
                    <a:pt x="35660" y="1723071"/>
                  </a:lnTo>
                  <a:lnTo>
                    <a:pt x="34351" y="1716519"/>
                  </a:lnTo>
                  <a:lnTo>
                    <a:pt x="33077" y="1709968"/>
                  </a:lnTo>
                  <a:lnTo>
                    <a:pt x="31839" y="1703416"/>
                  </a:lnTo>
                  <a:lnTo>
                    <a:pt x="30637" y="1696865"/>
                  </a:lnTo>
                  <a:lnTo>
                    <a:pt x="29473" y="1690313"/>
                  </a:lnTo>
                  <a:lnTo>
                    <a:pt x="28347" y="1683761"/>
                  </a:lnTo>
                  <a:lnTo>
                    <a:pt x="27259" y="1677210"/>
                  </a:lnTo>
                  <a:lnTo>
                    <a:pt x="26212" y="1670658"/>
                  </a:lnTo>
                  <a:lnTo>
                    <a:pt x="25203" y="1664107"/>
                  </a:lnTo>
                  <a:lnTo>
                    <a:pt x="24227" y="1657555"/>
                  </a:lnTo>
                  <a:lnTo>
                    <a:pt x="23280" y="1651003"/>
                  </a:lnTo>
                  <a:lnTo>
                    <a:pt x="22358" y="1644452"/>
                  </a:lnTo>
                  <a:lnTo>
                    <a:pt x="21458" y="1637900"/>
                  </a:lnTo>
                  <a:lnTo>
                    <a:pt x="20572" y="1631349"/>
                  </a:lnTo>
                  <a:lnTo>
                    <a:pt x="19696" y="1624797"/>
                  </a:lnTo>
                  <a:lnTo>
                    <a:pt x="18824" y="1618245"/>
                  </a:lnTo>
                  <a:lnTo>
                    <a:pt x="17947" y="1611694"/>
                  </a:lnTo>
                  <a:lnTo>
                    <a:pt x="17060" y="1605142"/>
                  </a:lnTo>
                  <a:lnTo>
                    <a:pt x="16160" y="1598591"/>
                  </a:lnTo>
                  <a:lnTo>
                    <a:pt x="15240" y="1592039"/>
                  </a:lnTo>
                  <a:lnTo>
                    <a:pt x="14300" y="1585487"/>
                  </a:lnTo>
                  <a:lnTo>
                    <a:pt x="13338" y="1578936"/>
                  </a:lnTo>
                  <a:lnTo>
                    <a:pt x="12351" y="1572384"/>
                  </a:lnTo>
                  <a:lnTo>
                    <a:pt x="11341" y="1565833"/>
                  </a:lnTo>
                  <a:lnTo>
                    <a:pt x="10316" y="1559281"/>
                  </a:lnTo>
                  <a:lnTo>
                    <a:pt x="9280" y="1552729"/>
                  </a:lnTo>
                  <a:lnTo>
                    <a:pt x="8242" y="1546178"/>
                  </a:lnTo>
                  <a:lnTo>
                    <a:pt x="7211" y="1539626"/>
                  </a:lnTo>
                  <a:lnTo>
                    <a:pt x="6197" y="1533075"/>
                  </a:lnTo>
                  <a:lnTo>
                    <a:pt x="5211" y="1526523"/>
                  </a:lnTo>
                  <a:lnTo>
                    <a:pt x="4275" y="1519971"/>
                  </a:lnTo>
                  <a:lnTo>
                    <a:pt x="3400" y="1513420"/>
                  </a:lnTo>
                  <a:lnTo>
                    <a:pt x="2598" y="1506868"/>
                  </a:lnTo>
                  <a:lnTo>
                    <a:pt x="1881" y="1500317"/>
                  </a:lnTo>
                  <a:lnTo>
                    <a:pt x="1263" y="1493765"/>
                  </a:lnTo>
                  <a:lnTo>
                    <a:pt x="753" y="1487213"/>
                  </a:lnTo>
                  <a:lnTo>
                    <a:pt x="362" y="1480662"/>
                  </a:lnTo>
                  <a:lnTo>
                    <a:pt x="103" y="1474110"/>
                  </a:lnTo>
                  <a:lnTo>
                    <a:pt x="0" y="1467559"/>
                  </a:lnTo>
                  <a:lnTo>
                    <a:pt x="37" y="1461007"/>
                  </a:lnTo>
                  <a:lnTo>
                    <a:pt x="217" y="1454455"/>
                  </a:lnTo>
                  <a:lnTo>
                    <a:pt x="541" y="1447904"/>
                  </a:lnTo>
                  <a:lnTo>
                    <a:pt x="1008" y="1441352"/>
                  </a:lnTo>
                  <a:lnTo>
                    <a:pt x="1614" y="1434800"/>
                  </a:lnTo>
                  <a:lnTo>
                    <a:pt x="2357" y="1428249"/>
                  </a:lnTo>
                  <a:lnTo>
                    <a:pt x="3242" y="1421697"/>
                  </a:lnTo>
                  <a:lnTo>
                    <a:pt x="4257" y="1415146"/>
                  </a:lnTo>
                  <a:lnTo>
                    <a:pt x="5385" y="1408594"/>
                  </a:lnTo>
                  <a:lnTo>
                    <a:pt x="6616" y="1402042"/>
                  </a:lnTo>
                  <a:lnTo>
                    <a:pt x="7940" y="1395491"/>
                  </a:lnTo>
                  <a:lnTo>
                    <a:pt x="9349" y="1388939"/>
                  </a:lnTo>
                  <a:lnTo>
                    <a:pt x="10831" y="1382388"/>
                  </a:lnTo>
                  <a:lnTo>
                    <a:pt x="12375" y="1375836"/>
                  </a:lnTo>
                  <a:lnTo>
                    <a:pt x="13978" y="1369284"/>
                  </a:lnTo>
                  <a:lnTo>
                    <a:pt x="15618" y="1362733"/>
                  </a:lnTo>
                  <a:lnTo>
                    <a:pt x="17283" y="1356181"/>
                  </a:lnTo>
                  <a:lnTo>
                    <a:pt x="18964" y="1349630"/>
                  </a:lnTo>
                  <a:lnTo>
                    <a:pt x="20651" y="1343078"/>
                  </a:lnTo>
                  <a:lnTo>
                    <a:pt x="22333" y="1336526"/>
                  </a:lnTo>
                  <a:lnTo>
                    <a:pt x="24003" y="1329975"/>
                  </a:lnTo>
                  <a:lnTo>
                    <a:pt x="25651" y="1323423"/>
                  </a:lnTo>
                  <a:lnTo>
                    <a:pt x="27267" y="1316872"/>
                  </a:lnTo>
                  <a:lnTo>
                    <a:pt x="28848" y="1310320"/>
                  </a:lnTo>
                  <a:lnTo>
                    <a:pt x="30393" y="1303768"/>
                  </a:lnTo>
                  <a:lnTo>
                    <a:pt x="31901" y="1297217"/>
                  </a:lnTo>
                  <a:lnTo>
                    <a:pt x="33371" y="1290665"/>
                  </a:lnTo>
                  <a:lnTo>
                    <a:pt x="34807" y="1284114"/>
                  </a:lnTo>
                  <a:lnTo>
                    <a:pt x="36213" y="1277562"/>
                  </a:lnTo>
                  <a:lnTo>
                    <a:pt x="37595" y="1271010"/>
                  </a:lnTo>
                  <a:lnTo>
                    <a:pt x="38966" y="1264459"/>
                  </a:lnTo>
                  <a:lnTo>
                    <a:pt x="40338" y="1257907"/>
                  </a:lnTo>
                  <a:lnTo>
                    <a:pt x="41722" y="1251356"/>
                  </a:lnTo>
                  <a:lnTo>
                    <a:pt x="43129" y="1244804"/>
                  </a:lnTo>
                  <a:lnTo>
                    <a:pt x="44573" y="1238252"/>
                  </a:lnTo>
                  <a:lnTo>
                    <a:pt x="46063" y="1231701"/>
                  </a:lnTo>
                  <a:lnTo>
                    <a:pt x="47613" y="1225149"/>
                  </a:lnTo>
                  <a:lnTo>
                    <a:pt x="49239" y="1218598"/>
                  </a:lnTo>
                  <a:lnTo>
                    <a:pt x="50937" y="1212046"/>
                  </a:lnTo>
                  <a:lnTo>
                    <a:pt x="52710" y="1205494"/>
                  </a:lnTo>
                  <a:lnTo>
                    <a:pt x="54557" y="1198943"/>
                  </a:lnTo>
                  <a:lnTo>
                    <a:pt x="56475" y="1192391"/>
                  </a:lnTo>
                  <a:lnTo>
                    <a:pt x="58457" y="1185840"/>
                  </a:lnTo>
                  <a:lnTo>
                    <a:pt x="60495" y="1179288"/>
                  </a:lnTo>
                  <a:lnTo>
                    <a:pt x="62583" y="1172736"/>
                  </a:lnTo>
                  <a:lnTo>
                    <a:pt x="64702" y="1166185"/>
                  </a:lnTo>
                  <a:lnTo>
                    <a:pt x="66836" y="1159633"/>
                  </a:lnTo>
                  <a:lnTo>
                    <a:pt x="68971" y="1153082"/>
                  </a:lnTo>
                  <a:lnTo>
                    <a:pt x="71095" y="1146530"/>
                  </a:lnTo>
                  <a:lnTo>
                    <a:pt x="73195" y="1139978"/>
                  </a:lnTo>
                  <a:lnTo>
                    <a:pt x="75260" y="1133427"/>
                  </a:lnTo>
                  <a:lnTo>
                    <a:pt x="77280" y="1126875"/>
                  </a:lnTo>
                  <a:lnTo>
                    <a:pt x="79239" y="1120324"/>
                  </a:lnTo>
                  <a:lnTo>
                    <a:pt x="81140" y="1113772"/>
                  </a:lnTo>
                  <a:lnTo>
                    <a:pt x="82980" y="1107220"/>
                  </a:lnTo>
                  <a:lnTo>
                    <a:pt x="84761" y="1100669"/>
                  </a:lnTo>
                  <a:lnTo>
                    <a:pt x="86483" y="1094117"/>
                  </a:lnTo>
                  <a:lnTo>
                    <a:pt x="88149" y="1087566"/>
                  </a:lnTo>
                  <a:lnTo>
                    <a:pt x="89765" y="1081014"/>
                  </a:lnTo>
                  <a:lnTo>
                    <a:pt x="91332" y="1074462"/>
                  </a:lnTo>
                  <a:lnTo>
                    <a:pt x="92860" y="1067911"/>
                  </a:lnTo>
                  <a:lnTo>
                    <a:pt x="94360" y="1061359"/>
                  </a:lnTo>
                  <a:lnTo>
                    <a:pt x="95839" y="1054808"/>
                  </a:lnTo>
                  <a:lnTo>
                    <a:pt x="97307" y="1048256"/>
                  </a:lnTo>
                  <a:lnTo>
                    <a:pt x="98769" y="1041704"/>
                  </a:lnTo>
                  <a:lnTo>
                    <a:pt x="100235" y="1035153"/>
                  </a:lnTo>
                  <a:lnTo>
                    <a:pt x="101712" y="1028601"/>
                  </a:lnTo>
                  <a:lnTo>
                    <a:pt x="103210" y="1022050"/>
                  </a:lnTo>
                  <a:lnTo>
                    <a:pt x="104734" y="1015498"/>
                  </a:lnTo>
                  <a:lnTo>
                    <a:pt x="106288" y="1008946"/>
                  </a:lnTo>
                  <a:lnTo>
                    <a:pt x="107877" y="1002395"/>
                  </a:lnTo>
                  <a:lnTo>
                    <a:pt x="109502" y="995843"/>
                  </a:lnTo>
                  <a:lnTo>
                    <a:pt x="111166" y="989292"/>
                  </a:lnTo>
                  <a:lnTo>
                    <a:pt x="112868" y="982740"/>
                  </a:lnTo>
                  <a:lnTo>
                    <a:pt x="114609" y="976188"/>
                  </a:lnTo>
                  <a:lnTo>
                    <a:pt x="116387" y="969637"/>
                  </a:lnTo>
                  <a:lnTo>
                    <a:pt x="118194" y="963085"/>
                  </a:lnTo>
                  <a:lnTo>
                    <a:pt x="120022" y="956533"/>
                  </a:lnTo>
                  <a:lnTo>
                    <a:pt x="121864" y="949982"/>
                  </a:lnTo>
                  <a:lnTo>
                    <a:pt x="123713" y="943430"/>
                  </a:lnTo>
                  <a:lnTo>
                    <a:pt x="125560" y="936879"/>
                  </a:lnTo>
                  <a:lnTo>
                    <a:pt x="127396" y="930327"/>
                  </a:lnTo>
                  <a:lnTo>
                    <a:pt x="129208" y="923775"/>
                  </a:lnTo>
                  <a:lnTo>
                    <a:pt x="130986" y="917224"/>
                  </a:lnTo>
                  <a:lnTo>
                    <a:pt x="132724" y="910672"/>
                  </a:lnTo>
                  <a:lnTo>
                    <a:pt x="134415" y="904121"/>
                  </a:lnTo>
                  <a:lnTo>
                    <a:pt x="136054" y="897569"/>
                  </a:lnTo>
                  <a:lnTo>
                    <a:pt x="137635" y="891017"/>
                  </a:lnTo>
                  <a:lnTo>
                    <a:pt x="139157" y="884466"/>
                  </a:lnTo>
                  <a:lnTo>
                    <a:pt x="140616" y="877914"/>
                  </a:lnTo>
                  <a:lnTo>
                    <a:pt x="142004" y="871363"/>
                  </a:lnTo>
                  <a:lnTo>
                    <a:pt x="143332" y="864811"/>
                  </a:lnTo>
                  <a:lnTo>
                    <a:pt x="144604" y="858259"/>
                  </a:lnTo>
                  <a:lnTo>
                    <a:pt x="145824" y="851708"/>
                  </a:lnTo>
                  <a:lnTo>
                    <a:pt x="146996" y="845156"/>
                  </a:lnTo>
                  <a:lnTo>
                    <a:pt x="148125" y="838605"/>
                  </a:lnTo>
                  <a:lnTo>
                    <a:pt x="149216" y="832053"/>
                  </a:lnTo>
                  <a:lnTo>
                    <a:pt x="150271" y="825501"/>
                  </a:lnTo>
                  <a:lnTo>
                    <a:pt x="151298" y="818950"/>
                  </a:lnTo>
                  <a:lnTo>
                    <a:pt x="152303" y="812398"/>
                  </a:lnTo>
                  <a:lnTo>
                    <a:pt x="153290" y="805847"/>
                  </a:lnTo>
                  <a:lnTo>
                    <a:pt x="154262" y="799295"/>
                  </a:lnTo>
                  <a:lnTo>
                    <a:pt x="155220" y="792743"/>
                  </a:lnTo>
                  <a:lnTo>
                    <a:pt x="156167" y="786192"/>
                  </a:lnTo>
                  <a:lnTo>
                    <a:pt x="157102" y="779640"/>
                  </a:lnTo>
                  <a:lnTo>
                    <a:pt x="158026" y="773089"/>
                  </a:lnTo>
                  <a:lnTo>
                    <a:pt x="158939" y="766537"/>
                  </a:lnTo>
                  <a:lnTo>
                    <a:pt x="159841" y="759985"/>
                  </a:lnTo>
                  <a:lnTo>
                    <a:pt x="160731" y="753434"/>
                  </a:lnTo>
                  <a:lnTo>
                    <a:pt x="161608" y="746882"/>
                  </a:lnTo>
                  <a:lnTo>
                    <a:pt x="162472" y="740331"/>
                  </a:lnTo>
                  <a:lnTo>
                    <a:pt x="163322" y="733779"/>
                  </a:lnTo>
                  <a:lnTo>
                    <a:pt x="164158" y="727227"/>
                  </a:lnTo>
                  <a:lnTo>
                    <a:pt x="164978" y="720676"/>
                  </a:lnTo>
                  <a:lnTo>
                    <a:pt x="165785" y="714124"/>
                  </a:lnTo>
                  <a:lnTo>
                    <a:pt x="166578" y="707573"/>
                  </a:lnTo>
                  <a:lnTo>
                    <a:pt x="167360" y="701021"/>
                  </a:lnTo>
                  <a:lnTo>
                    <a:pt x="168130" y="694469"/>
                  </a:lnTo>
                  <a:lnTo>
                    <a:pt x="168890" y="687918"/>
                  </a:lnTo>
                  <a:lnTo>
                    <a:pt x="169640" y="681366"/>
                  </a:lnTo>
                  <a:lnTo>
                    <a:pt x="170380" y="674815"/>
                  </a:lnTo>
                  <a:lnTo>
                    <a:pt x="171110" y="668263"/>
                  </a:lnTo>
                  <a:lnTo>
                    <a:pt x="171832" y="661711"/>
                  </a:lnTo>
                  <a:lnTo>
                    <a:pt x="172544" y="655160"/>
                  </a:lnTo>
                  <a:lnTo>
                    <a:pt x="173246" y="648608"/>
                  </a:lnTo>
                  <a:lnTo>
                    <a:pt x="173937" y="642057"/>
                  </a:lnTo>
                  <a:lnTo>
                    <a:pt x="174616" y="635505"/>
                  </a:lnTo>
                  <a:lnTo>
                    <a:pt x="175279" y="628953"/>
                  </a:lnTo>
                  <a:lnTo>
                    <a:pt x="175924" y="622402"/>
                  </a:lnTo>
                  <a:lnTo>
                    <a:pt x="176550" y="615850"/>
                  </a:lnTo>
                  <a:lnTo>
                    <a:pt x="177156" y="609299"/>
                  </a:lnTo>
                  <a:lnTo>
                    <a:pt x="177741" y="602747"/>
                  </a:lnTo>
                  <a:lnTo>
                    <a:pt x="178303" y="596195"/>
                  </a:lnTo>
                  <a:lnTo>
                    <a:pt x="178841" y="589644"/>
                  </a:lnTo>
                  <a:lnTo>
                    <a:pt x="179355" y="583092"/>
                  </a:lnTo>
                  <a:lnTo>
                    <a:pt x="179842" y="576541"/>
                  </a:lnTo>
                  <a:lnTo>
                    <a:pt x="180304" y="569989"/>
                  </a:lnTo>
                  <a:lnTo>
                    <a:pt x="180745" y="563437"/>
                  </a:lnTo>
                  <a:lnTo>
                    <a:pt x="181164" y="556886"/>
                  </a:lnTo>
                  <a:lnTo>
                    <a:pt x="181565" y="550334"/>
                  </a:lnTo>
                  <a:lnTo>
                    <a:pt x="181949" y="543783"/>
                  </a:lnTo>
                  <a:lnTo>
                    <a:pt x="182318" y="537231"/>
                  </a:lnTo>
                  <a:lnTo>
                    <a:pt x="182674" y="530679"/>
                  </a:lnTo>
                  <a:lnTo>
                    <a:pt x="183016" y="524128"/>
                  </a:lnTo>
                  <a:lnTo>
                    <a:pt x="183350" y="517576"/>
                  </a:lnTo>
                  <a:lnTo>
                    <a:pt x="183676" y="511025"/>
                  </a:lnTo>
                  <a:lnTo>
                    <a:pt x="183993" y="504473"/>
                  </a:lnTo>
                  <a:lnTo>
                    <a:pt x="184302" y="497921"/>
                  </a:lnTo>
                  <a:lnTo>
                    <a:pt x="184603" y="491370"/>
                  </a:lnTo>
                  <a:lnTo>
                    <a:pt x="184894" y="484818"/>
                  </a:lnTo>
                  <a:lnTo>
                    <a:pt x="185174" y="478266"/>
                  </a:lnTo>
                  <a:lnTo>
                    <a:pt x="185439" y="471715"/>
                  </a:lnTo>
                  <a:lnTo>
                    <a:pt x="185689" y="465163"/>
                  </a:lnTo>
                  <a:lnTo>
                    <a:pt x="185922" y="458612"/>
                  </a:lnTo>
                  <a:lnTo>
                    <a:pt x="186137" y="452060"/>
                  </a:lnTo>
                  <a:lnTo>
                    <a:pt x="186331" y="445508"/>
                  </a:lnTo>
                  <a:lnTo>
                    <a:pt x="186503" y="438957"/>
                  </a:lnTo>
                  <a:lnTo>
                    <a:pt x="186653" y="432405"/>
                  </a:lnTo>
                  <a:lnTo>
                    <a:pt x="186776" y="425854"/>
                  </a:lnTo>
                  <a:lnTo>
                    <a:pt x="186876" y="419302"/>
                  </a:lnTo>
                  <a:lnTo>
                    <a:pt x="186955" y="412750"/>
                  </a:lnTo>
                  <a:lnTo>
                    <a:pt x="187015" y="406199"/>
                  </a:lnTo>
                  <a:lnTo>
                    <a:pt x="187057" y="399647"/>
                  </a:lnTo>
                  <a:lnTo>
                    <a:pt x="187085" y="393096"/>
                  </a:lnTo>
                  <a:lnTo>
                    <a:pt x="187100" y="386544"/>
                  </a:lnTo>
                  <a:lnTo>
                    <a:pt x="187107" y="379992"/>
                  </a:lnTo>
                  <a:lnTo>
                    <a:pt x="187109" y="373441"/>
                  </a:lnTo>
                  <a:lnTo>
                    <a:pt x="187110" y="366889"/>
                  </a:lnTo>
                  <a:lnTo>
                    <a:pt x="187114" y="360338"/>
                  </a:lnTo>
                  <a:lnTo>
                    <a:pt x="187124" y="353786"/>
                  </a:lnTo>
                  <a:lnTo>
                    <a:pt x="187143" y="347234"/>
                  </a:lnTo>
                  <a:lnTo>
                    <a:pt x="187173" y="340683"/>
                  </a:lnTo>
                  <a:lnTo>
                    <a:pt x="187215" y="334131"/>
                  </a:lnTo>
                  <a:lnTo>
                    <a:pt x="187274" y="327580"/>
                  </a:lnTo>
                  <a:lnTo>
                    <a:pt x="187350" y="321028"/>
                  </a:lnTo>
                  <a:lnTo>
                    <a:pt x="187442" y="314476"/>
                  </a:lnTo>
                  <a:lnTo>
                    <a:pt x="187550" y="307925"/>
                  </a:lnTo>
                  <a:lnTo>
                    <a:pt x="187673" y="301373"/>
                  </a:lnTo>
                  <a:lnTo>
                    <a:pt x="187811" y="294822"/>
                  </a:lnTo>
                  <a:lnTo>
                    <a:pt x="187963" y="288270"/>
                  </a:lnTo>
                  <a:lnTo>
                    <a:pt x="188128" y="281718"/>
                  </a:lnTo>
                  <a:lnTo>
                    <a:pt x="188305" y="275167"/>
                  </a:lnTo>
                  <a:lnTo>
                    <a:pt x="188491" y="268615"/>
                  </a:lnTo>
                  <a:lnTo>
                    <a:pt x="188684" y="262064"/>
                  </a:lnTo>
                  <a:lnTo>
                    <a:pt x="188882" y="255512"/>
                  </a:lnTo>
                  <a:lnTo>
                    <a:pt x="189083" y="248960"/>
                  </a:lnTo>
                  <a:lnTo>
                    <a:pt x="189286" y="242409"/>
                  </a:lnTo>
                  <a:lnTo>
                    <a:pt x="189490" y="235857"/>
                  </a:lnTo>
                  <a:lnTo>
                    <a:pt x="189692" y="229306"/>
                  </a:lnTo>
                  <a:lnTo>
                    <a:pt x="189890" y="222754"/>
                  </a:lnTo>
                  <a:lnTo>
                    <a:pt x="190084" y="216202"/>
                  </a:lnTo>
                  <a:lnTo>
                    <a:pt x="190271" y="209651"/>
                  </a:lnTo>
                  <a:lnTo>
                    <a:pt x="190451" y="203099"/>
                  </a:lnTo>
                  <a:lnTo>
                    <a:pt x="190624" y="196548"/>
                  </a:lnTo>
                  <a:lnTo>
                    <a:pt x="190788" y="189996"/>
                  </a:lnTo>
                  <a:lnTo>
                    <a:pt x="190942" y="183444"/>
                  </a:lnTo>
                  <a:lnTo>
                    <a:pt x="191084" y="176893"/>
                  </a:lnTo>
                  <a:lnTo>
                    <a:pt x="191216" y="170341"/>
                  </a:lnTo>
                  <a:lnTo>
                    <a:pt x="191337" y="163790"/>
                  </a:lnTo>
                  <a:lnTo>
                    <a:pt x="191448" y="157238"/>
                  </a:lnTo>
                  <a:lnTo>
                    <a:pt x="191549" y="150686"/>
                  </a:lnTo>
                  <a:lnTo>
                    <a:pt x="191640" y="144135"/>
                  </a:lnTo>
                  <a:lnTo>
                    <a:pt x="191721" y="137583"/>
                  </a:lnTo>
                  <a:lnTo>
                    <a:pt x="191792" y="131032"/>
                  </a:lnTo>
                  <a:lnTo>
                    <a:pt x="191854" y="124480"/>
                  </a:lnTo>
                  <a:lnTo>
                    <a:pt x="191909" y="117928"/>
                  </a:lnTo>
                  <a:lnTo>
                    <a:pt x="191957" y="111377"/>
                  </a:lnTo>
                  <a:lnTo>
                    <a:pt x="191999" y="104825"/>
                  </a:lnTo>
                  <a:lnTo>
                    <a:pt x="192036" y="98274"/>
                  </a:lnTo>
                  <a:lnTo>
                    <a:pt x="192067" y="91722"/>
                  </a:lnTo>
                  <a:lnTo>
                    <a:pt x="192096" y="85170"/>
                  </a:lnTo>
                  <a:lnTo>
                    <a:pt x="192120" y="78619"/>
                  </a:lnTo>
                  <a:lnTo>
                    <a:pt x="192142" y="72067"/>
                  </a:lnTo>
                  <a:lnTo>
                    <a:pt x="192163" y="65516"/>
                  </a:lnTo>
                  <a:lnTo>
                    <a:pt x="192183" y="58964"/>
                  </a:lnTo>
                  <a:lnTo>
                    <a:pt x="192202" y="52412"/>
                  </a:lnTo>
                  <a:lnTo>
                    <a:pt x="192220" y="45861"/>
                  </a:lnTo>
                  <a:lnTo>
                    <a:pt x="192240" y="39309"/>
                  </a:lnTo>
                  <a:lnTo>
                    <a:pt x="192260" y="32758"/>
                  </a:lnTo>
                  <a:lnTo>
                    <a:pt x="192281" y="26206"/>
                  </a:lnTo>
                  <a:lnTo>
                    <a:pt x="192303" y="19654"/>
                  </a:lnTo>
                  <a:lnTo>
                    <a:pt x="192327" y="13103"/>
                  </a:lnTo>
                  <a:lnTo>
                    <a:pt x="192353" y="6551"/>
                  </a:lnTo>
                  <a:lnTo>
                    <a:pt x="192380" y="0"/>
                  </a:lnTo>
                  <a:lnTo>
                    <a:pt x="193426" y="0"/>
                  </a:lnTo>
                  <a:lnTo>
                    <a:pt x="193453" y="6551"/>
                  </a:lnTo>
                  <a:lnTo>
                    <a:pt x="193478" y="13103"/>
                  </a:lnTo>
                  <a:lnTo>
                    <a:pt x="193502" y="19654"/>
                  </a:lnTo>
                  <a:lnTo>
                    <a:pt x="193525" y="26206"/>
                  </a:lnTo>
                  <a:lnTo>
                    <a:pt x="193546" y="32758"/>
                  </a:lnTo>
                  <a:lnTo>
                    <a:pt x="193566" y="39309"/>
                  </a:lnTo>
                  <a:lnTo>
                    <a:pt x="193585" y="45861"/>
                  </a:lnTo>
                  <a:lnTo>
                    <a:pt x="193604" y="52412"/>
                  </a:lnTo>
                  <a:lnTo>
                    <a:pt x="193623" y="58964"/>
                  </a:lnTo>
                  <a:lnTo>
                    <a:pt x="193642" y="65516"/>
                  </a:lnTo>
                  <a:lnTo>
                    <a:pt x="193663" y="72067"/>
                  </a:lnTo>
                  <a:lnTo>
                    <a:pt x="193685" y="78619"/>
                  </a:lnTo>
                  <a:lnTo>
                    <a:pt x="193710" y="85170"/>
                  </a:lnTo>
                  <a:lnTo>
                    <a:pt x="193738" y="91722"/>
                  </a:lnTo>
                  <a:lnTo>
                    <a:pt x="193770" y="98274"/>
                  </a:lnTo>
                  <a:lnTo>
                    <a:pt x="193806" y="104825"/>
                  </a:lnTo>
                  <a:lnTo>
                    <a:pt x="193848" y="111377"/>
                  </a:lnTo>
                  <a:lnTo>
                    <a:pt x="193896" y="117928"/>
                  </a:lnTo>
                  <a:lnTo>
                    <a:pt x="193951" y="124480"/>
                  </a:lnTo>
                  <a:lnTo>
                    <a:pt x="194013" y="131032"/>
                  </a:lnTo>
                  <a:lnTo>
                    <a:pt x="194085" y="137583"/>
                  </a:lnTo>
                  <a:lnTo>
                    <a:pt x="194166" y="144135"/>
                  </a:lnTo>
                  <a:lnTo>
                    <a:pt x="194257" y="150686"/>
                  </a:lnTo>
                  <a:lnTo>
                    <a:pt x="194357" y="157238"/>
                  </a:lnTo>
                  <a:lnTo>
                    <a:pt x="194468" y="163790"/>
                  </a:lnTo>
                  <a:lnTo>
                    <a:pt x="194590" y="170341"/>
                  </a:lnTo>
                  <a:lnTo>
                    <a:pt x="194721" y="176893"/>
                  </a:lnTo>
                  <a:lnTo>
                    <a:pt x="194864" y="183444"/>
                  </a:lnTo>
                  <a:lnTo>
                    <a:pt x="195018" y="189996"/>
                  </a:lnTo>
                  <a:lnTo>
                    <a:pt x="195182" y="196548"/>
                  </a:lnTo>
                  <a:lnTo>
                    <a:pt x="195354" y="203099"/>
                  </a:lnTo>
                  <a:lnTo>
                    <a:pt x="195534" y="209651"/>
                  </a:lnTo>
                  <a:lnTo>
                    <a:pt x="195722" y="216202"/>
                  </a:lnTo>
                  <a:lnTo>
                    <a:pt x="195915" y="222754"/>
                  </a:lnTo>
                  <a:lnTo>
                    <a:pt x="196114" y="229306"/>
                  </a:lnTo>
                  <a:lnTo>
                    <a:pt x="196316" y="235857"/>
                  </a:lnTo>
                  <a:lnTo>
                    <a:pt x="196519" y="242409"/>
                  </a:lnTo>
                  <a:lnTo>
                    <a:pt x="196722" y="248960"/>
                  </a:lnTo>
                  <a:lnTo>
                    <a:pt x="196924" y="255512"/>
                  </a:lnTo>
                  <a:lnTo>
                    <a:pt x="197122" y="262064"/>
                  </a:lnTo>
                  <a:lnTo>
                    <a:pt x="197315" y="268615"/>
                  </a:lnTo>
                  <a:lnTo>
                    <a:pt x="197500" y="275167"/>
                  </a:lnTo>
                  <a:lnTo>
                    <a:pt x="197677" y="281718"/>
                  </a:lnTo>
                  <a:lnTo>
                    <a:pt x="197842" y="288270"/>
                  </a:lnTo>
                  <a:lnTo>
                    <a:pt x="197994" y="294822"/>
                  </a:lnTo>
                  <a:lnTo>
                    <a:pt x="198132" y="301373"/>
                  </a:lnTo>
                  <a:lnTo>
                    <a:pt x="198256" y="307925"/>
                  </a:lnTo>
                  <a:lnTo>
                    <a:pt x="198363" y="314476"/>
                  </a:lnTo>
                  <a:lnTo>
                    <a:pt x="198455" y="321028"/>
                  </a:lnTo>
                  <a:lnTo>
                    <a:pt x="198531" y="327580"/>
                  </a:lnTo>
                  <a:lnTo>
                    <a:pt x="198590" y="334131"/>
                  </a:lnTo>
                  <a:lnTo>
                    <a:pt x="198633" y="340683"/>
                  </a:lnTo>
                  <a:lnTo>
                    <a:pt x="198663" y="347234"/>
                  </a:lnTo>
                  <a:lnTo>
                    <a:pt x="198681" y="353786"/>
                  </a:lnTo>
                  <a:lnTo>
                    <a:pt x="198691" y="360338"/>
                  </a:lnTo>
                  <a:lnTo>
                    <a:pt x="198696" y="366889"/>
                  </a:lnTo>
                  <a:lnTo>
                    <a:pt x="198697" y="373441"/>
                  </a:lnTo>
                  <a:lnTo>
                    <a:pt x="198699" y="379992"/>
                  </a:lnTo>
                  <a:lnTo>
                    <a:pt x="198705" y="386544"/>
                  </a:lnTo>
                  <a:lnTo>
                    <a:pt x="198721" y="393096"/>
                  </a:lnTo>
                  <a:lnTo>
                    <a:pt x="198748" y="399647"/>
                  </a:lnTo>
                  <a:lnTo>
                    <a:pt x="198790" y="406199"/>
                  </a:lnTo>
                  <a:lnTo>
                    <a:pt x="198850" y="412750"/>
                  </a:lnTo>
                  <a:lnTo>
                    <a:pt x="198929" y="419302"/>
                  </a:lnTo>
                  <a:lnTo>
                    <a:pt x="199030" y="425854"/>
                  </a:lnTo>
                  <a:lnTo>
                    <a:pt x="199153" y="432405"/>
                  </a:lnTo>
                  <a:lnTo>
                    <a:pt x="199302" y="438957"/>
                  </a:lnTo>
                  <a:lnTo>
                    <a:pt x="199475" y="445508"/>
                  </a:lnTo>
                  <a:lnTo>
                    <a:pt x="199669" y="452060"/>
                  </a:lnTo>
                  <a:lnTo>
                    <a:pt x="199883" y="458612"/>
                  </a:lnTo>
                  <a:lnTo>
                    <a:pt x="200116" y="465163"/>
                  </a:lnTo>
                  <a:lnTo>
                    <a:pt x="200366" y="471715"/>
                  </a:lnTo>
                  <a:lnTo>
                    <a:pt x="200632" y="478266"/>
                  </a:lnTo>
                  <a:lnTo>
                    <a:pt x="200911" y="484818"/>
                  </a:lnTo>
                  <a:lnTo>
                    <a:pt x="201203" y="491370"/>
                  </a:lnTo>
                  <a:lnTo>
                    <a:pt x="201503" y="497921"/>
                  </a:lnTo>
                  <a:lnTo>
                    <a:pt x="201813" y="504473"/>
                  </a:lnTo>
                  <a:lnTo>
                    <a:pt x="202130" y="511025"/>
                  </a:lnTo>
                  <a:lnTo>
                    <a:pt x="202455" y="517576"/>
                  </a:lnTo>
                  <a:lnTo>
                    <a:pt x="202789" y="524128"/>
                  </a:lnTo>
                  <a:lnTo>
                    <a:pt x="203132" y="530679"/>
                  </a:lnTo>
                  <a:lnTo>
                    <a:pt x="203488" y="537231"/>
                  </a:lnTo>
                  <a:lnTo>
                    <a:pt x="203856" y="543783"/>
                  </a:lnTo>
                  <a:lnTo>
                    <a:pt x="204240" y="550334"/>
                  </a:lnTo>
                  <a:lnTo>
                    <a:pt x="204641" y="556886"/>
                  </a:lnTo>
                  <a:lnTo>
                    <a:pt x="205061" y="563437"/>
                  </a:lnTo>
                  <a:lnTo>
                    <a:pt x="205501" y="569989"/>
                  </a:lnTo>
                  <a:lnTo>
                    <a:pt x="205963" y="576541"/>
                  </a:lnTo>
                  <a:lnTo>
                    <a:pt x="206450" y="583092"/>
                  </a:lnTo>
                  <a:lnTo>
                    <a:pt x="206964" y="589644"/>
                  </a:lnTo>
                  <a:lnTo>
                    <a:pt x="207503" y="596195"/>
                  </a:lnTo>
                  <a:lnTo>
                    <a:pt x="208064" y="602747"/>
                  </a:lnTo>
                  <a:lnTo>
                    <a:pt x="208649" y="609299"/>
                  </a:lnTo>
                  <a:lnTo>
                    <a:pt x="209255" y="615850"/>
                  </a:lnTo>
                  <a:lnTo>
                    <a:pt x="209882" y="622402"/>
                  </a:lnTo>
                  <a:lnTo>
                    <a:pt x="210526" y="628953"/>
                  </a:lnTo>
                  <a:lnTo>
                    <a:pt x="211190" y="635505"/>
                  </a:lnTo>
                  <a:lnTo>
                    <a:pt x="211868" y="642057"/>
                  </a:lnTo>
                  <a:lnTo>
                    <a:pt x="212559" y="648608"/>
                  </a:lnTo>
                  <a:lnTo>
                    <a:pt x="213261" y="655160"/>
                  </a:lnTo>
                  <a:lnTo>
                    <a:pt x="213973" y="661711"/>
                  </a:lnTo>
                  <a:lnTo>
                    <a:pt x="214695" y="668263"/>
                  </a:lnTo>
                  <a:lnTo>
                    <a:pt x="215426" y="674815"/>
                  </a:lnTo>
                  <a:lnTo>
                    <a:pt x="216165" y="681366"/>
                  </a:lnTo>
                  <a:lnTo>
                    <a:pt x="216915" y="687918"/>
                  </a:lnTo>
                  <a:lnTo>
                    <a:pt x="217675" y="694469"/>
                  </a:lnTo>
                  <a:lnTo>
                    <a:pt x="218445" y="701021"/>
                  </a:lnTo>
                  <a:lnTo>
                    <a:pt x="219227" y="707573"/>
                  </a:lnTo>
                  <a:lnTo>
                    <a:pt x="220021" y="714124"/>
                  </a:lnTo>
                  <a:lnTo>
                    <a:pt x="220827" y="720676"/>
                  </a:lnTo>
                  <a:lnTo>
                    <a:pt x="221648" y="727227"/>
                  </a:lnTo>
                  <a:lnTo>
                    <a:pt x="222483" y="733779"/>
                  </a:lnTo>
                  <a:lnTo>
                    <a:pt x="223333" y="740331"/>
                  </a:lnTo>
                  <a:lnTo>
                    <a:pt x="224197" y="746882"/>
                  </a:lnTo>
                  <a:lnTo>
                    <a:pt x="225075" y="753434"/>
                  </a:lnTo>
                  <a:lnTo>
                    <a:pt x="225964" y="759985"/>
                  </a:lnTo>
                  <a:lnTo>
                    <a:pt x="226866" y="766537"/>
                  </a:lnTo>
                  <a:lnTo>
                    <a:pt x="227779" y="773089"/>
                  </a:lnTo>
                  <a:lnTo>
                    <a:pt x="228703" y="779640"/>
                  </a:lnTo>
                  <a:lnTo>
                    <a:pt x="229639" y="786192"/>
                  </a:lnTo>
                  <a:lnTo>
                    <a:pt x="230586" y="792743"/>
                  </a:lnTo>
                  <a:lnTo>
                    <a:pt x="231544" y="799295"/>
                  </a:lnTo>
                  <a:lnTo>
                    <a:pt x="232515" y="805847"/>
                  </a:lnTo>
                  <a:lnTo>
                    <a:pt x="233502" y="812398"/>
                  </a:lnTo>
                  <a:lnTo>
                    <a:pt x="234507" y="818950"/>
                  </a:lnTo>
                  <a:lnTo>
                    <a:pt x="235534" y="825501"/>
                  </a:lnTo>
                  <a:lnTo>
                    <a:pt x="236590" y="832053"/>
                  </a:lnTo>
                  <a:lnTo>
                    <a:pt x="237681" y="838605"/>
                  </a:lnTo>
                  <a:lnTo>
                    <a:pt x="238809" y="845156"/>
                  </a:lnTo>
                  <a:lnTo>
                    <a:pt x="239981" y="851708"/>
                  </a:lnTo>
                  <a:lnTo>
                    <a:pt x="241201" y="858259"/>
                  </a:lnTo>
                  <a:lnTo>
                    <a:pt x="242473" y="864811"/>
                  </a:lnTo>
                  <a:lnTo>
                    <a:pt x="243802" y="871363"/>
                  </a:lnTo>
                  <a:lnTo>
                    <a:pt x="245190" y="877914"/>
                  </a:lnTo>
                  <a:lnTo>
                    <a:pt x="246648" y="884466"/>
                  </a:lnTo>
                  <a:lnTo>
                    <a:pt x="248170" y="891017"/>
                  </a:lnTo>
                  <a:lnTo>
                    <a:pt x="249752" y="897569"/>
                  </a:lnTo>
                  <a:lnTo>
                    <a:pt x="251390" y="904121"/>
                  </a:lnTo>
                  <a:lnTo>
                    <a:pt x="253082" y="910672"/>
                  </a:lnTo>
                  <a:lnTo>
                    <a:pt x="254820" y="917224"/>
                  </a:lnTo>
                  <a:lnTo>
                    <a:pt x="256598" y="923775"/>
                  </a:lnTo>
                  <a:lnTo>
                    <a:pt x="258409" y="930327"/>
                  </a:lnTo>
                  <a:lnTo>
                    <a:pt x="260245" y="936879"/>
                  </a:lnTo>
                  <a:lnTo>
                    <a:pt x="262092" y="943430"/>
                  </a:lnTo>
                  <a:lnTo>
                    <a:pt x="263941" y="949982"/>
                  </a:lnTo>
                  <a:lnTo>
                    <a:pt x="265784" y="956533"/>
                  </a:lnTo>
                  <a:lnTo>
                    <a:pt x="267612" y="963085"/>
                  </a:lnTo>
                  <a:lnTo>
                    <a:pt x="269418" y="969637"/>
                  </a:lnTo>
                  <a:lnTo>
                    <a:pt x="271197" y="976188"/>
                  </a:lnTo>
                  <a:lnTo>
                    <a:pt x="272938" y="982740"/>
                  </a:lnTo>
                  <a:lnTo>
                    <a:pt x="274640" y="989292"/>
                  </a:lnTo>
                  <a:lnTo>
                    <a:pt x="276303" y="995843"/>
                  </a:lnTo>
                  <a:lnTo>
                    <a:pt x="277929" y="1002395"/>
                  </a:lnTo>
                  <a:lnTo>
                    <a:pt x="279517" y="1008946"/>
                  </a:lnTo>
                  <a:lnTo>
                    <a:pt x="281072" y="1015498"/>
                  </a:lnTo>
                  <a:lnTo>
                    <a:pt x="282596" y="1022050"/>
                  </a:lnTo>
                  <a:lnTo>
                    <a:pt x="284094" y="1028601"/>
                  </a:lnTo>
                  <a:lnTo>
                    <a:pt x="285570" y="1035153"/>
                  </a:lnTo>
                  <a:lnTo>
                    <a:pt x="287036" y="1041704"/>
                  </a:lnTo>
                  <a:lnTo>
                    <a:pt x="288499" y="1048256"/>
                  </a:lnTo>
                  <a:lnTo>
                    <a:pt x="289966" y="1054808"/>
                  </a:lnTo>
                  <a:lnTo>
                    <a:pt x="291446" y="1061359"/>
                  </a:lnTo>
                  <a:lnTo>
                    <a:pt x="292946" y="1067911"/>
                  </a:lnTo>
                  <a:lnTo>
                    <a:pt x="294473" y="1074462"/>
                  </a:lnTo>
                  <a:lnTo>
                    <a:pt x="296041" y="1081014"/>
                  </a:lnTo>
                  <a:lnTo>
                    <a:pt x="297656" y="1087566"/>
                  </a:lnTo>
                  <a:lnTo>
                    <a:pt x="299323" y="1094117"/>
                  </a:lnTo>
                  <a:lnTo>
                    <a:pt x="301045" y="1100669"/>
                  </a:lnTo>
                  <a:lnTo>
                    <a:pt x="302825" y="1107220"/>
                  </a:lnTo>
                  <a:lnTo>
                    <a:pt x="304666" y="1113772"/>
                  </a:lnTo>
                  <a:lnTo>
                    <a:pt x="306567" y="1120324"/>
                  </a:lnTo>
                  <a:lnTo>
                    <a:pt x="308525" y="1126875"/>
                  </a:lnTo>
                  <a:lnTo>
                    <a:pt x="310546" y="1133427"/>
                  </a:lnTo>
                  <a:lnTo>
                    <a:pt x="312611" y="1139978"/>
                  </a:lnTo>
                  <a:lnTo>
                    <a:pt x="314710" y="1146530"/>
                  </a:lnTo>
                  <a:lnTo>
                    <a:pt x="316834" y="1153082"/>
                  </a:lnTo>
                  <a:lnTo>
                    <a:pt x="318969" y="1159633"/>
                  </a:lnTo>
                  <a:lnTo>
                    <a:pt x="321103" y="1166185"/>
                  </a:lnTo>
                  <a:lnTo>
                    <a:pt x="323222" y="1172736"/>
                  </a:lnTo>
                  <a:lnTo>
                    <a:pt x="325310" y="1179288"/>
                  </a:lnTo>
                  <a:lnTo>
                    <a:pt x="327349" y="1185840"/>
                  </a:lnTo>
                  <a:lnTo>
                    <a:pt x="329331" y="1192391"/>
                  </a:lnTo>
                  <a:lnTo>
                    <a:pt x="331248" y="1198943"/>
                  </a:lnTo>
                  <a:lnTo>
                    <a:pt x="333095" y="1205494"/>
                  </a:lnTo>
                  <a:lnTo>
                    <a:pt x="334868" y="1212046"/>
                  </a:lnTo>
                  <a:lnTo>
                    <a:pt x="336567" y="1218598"/>
                  </a:lnTo>
                  <a:lnTo>
                    <a:pt x="338193" y="1225149"/>
                  </a:lnTo>
                  <a:lnTo>
                    <a:pt x="339743" y="1231701"/>
                  </a:lnTo>
                  <a:lnTo>
                    <a:pt x="341233" y="1238252"/>
                  </a:lnTo>
                  <a:lnTo>
                    <a:pt x="342676" y="1244804"/>
                  </a:lnTo>
                  <a:lnTo>
                    <a:pt x="344084" y="1251356"/>
                  </a:lnTo>
                  <a:lnTo>
                    <a:pt x="345468" y="1257907"/>
                  </a:lnTo>
                  <a:lnTo>
                    <a:pt x="346839" y="1264459"/>
                  </a:lnTo>
                  <a:lnTo>
                    <a:pt x="348210" y="1271010"/>
                  </a:lnTo>
                  <a:lnTo>
                    <a:pt x="349592" y="1277562"/>
                  </a:lnTo>
                  <a:lnTo>
                    <a:pt x="350999" y="1284114"/>
                  </a:lnTo>
                  <a:lnTo>
                    <a:pt x="352435" y="1290665"/>
                  </a:lnTo>
                  <a:lnTo>
                    <a:pt x="353905" y="1297217"/>
                  </a:lnTo>
                  <a:lnTo>
                    <a:pt x="355412" y="1303768"/>
                  </a:lnTo>
                  <a:lnTo>
                    <a:pt x="356957" y="1310320"/>
                  </a:lnTo>
                  <a:lnTo>
                    <a:pt x="358539" y="1316872"/>
                  </a:lnTo>
                  <a:lnTo>
                    <a:pt x="360155" y="1323423"/>
                  </a:lnTo>
                  <a:lnTo>
                    <a:pt x="361802" y="1329975"/>
                  </a:lnTo>
                  <a:lnTo>
                    <a:pt x="363472" y="1336526"/>
                  </a:lnTo>
                  <a:lnTo>
                    <a:pt x="365155" y="1343078"/>
                  </a:lnTo>
                  <a:lnTo>
                    <a:pt x="366841" y="1349630"/>
                  </a:lnTo>
                  <a:lnTo>
                    <a:pt x="368522" y="1356181"/>
                  </a:lnTo>
                  <a:lnTo>
                    <a:pt x="370187" y="1362733"/>
                  </a:lnTo>
                  <a:lnTo>
                    <a:pt x="371827" y="1369284"/>
                  </a:lnTo>
                  <a:lnTo>
                    <a:pt x="373430" y="1375836"/>
                  </a:lnTo>
                  <a:lnTo>
                    <a:pt x="374975" y="1382388"/>
                  </a:lnTo>
                  <a:lnTo>
                    <a:pt x="376457" y="1388939"/>
                  </a:lnTo>
                  <a:lnTo>
                    <a:pt x="377865" y="1395491"/>
                  </a:lnTo>
                  <a:lnTo>
                    <a:pt x="379190" y="1402042"/>
                  </a:lnTo>
                  <a:lnTo>
                    <a:pt x="380421" y="1408594"/>
                  </a:lnTo>
                  <a:lnTo>
                    <a:pt x="381548" y="1415146"/>
                  </a:lnTo>
                  <a:lnTo>
                    <a:pt x="382564" y="1421697"/>
                  </a:lnTo>
                  <a:lnTo>
                    <a:pt x="383449" y="1428249"/>
                  </a:lnTo>
                  <a:lnTo>
                    <a:pt x="384191" y="1434800"/>
                  </a:lnTo>
                  <a:lnTo>
                    <a:pt x="384798" y="1441352"/>
                  </a:lnTo>
                  <a:lnTo>
                    <a:pt x="385264" y="1447904"/>
                  </a:lnTo>
                  <a:lnTo>
                    <a:pt x="385588" y="1454455"/>
                  </a:lnTo>
                  <a:lnTo>
                    <a:pt x="385769" y="1461007"/>
                  </a:lnTo>
                  <a:lnTo>
                    <a:pt x="385806" y="1467559"/>
                  </a:lnTo>
                  <a:lnTo>
                    <a:pt x="385703" y="1474110"/>
                  </a:lnTo>
                  <a:lnTo>
                    <a:pt x="385443" y="1480662"/>
                  </a:lnTo>
                  <a:lnTo>
                    <a:pt x="385052" y="1487213"/>
                  </a:lnTo>
                  <a:lnTo>
                    <a:pt x="384543" y="1493765"/>
                  </a:lnTo>
                  <a:lnTo>
                    <a:pt x="383924" y="1500317"/>
                  </a:lnTo>
                  <a:lnTo>
                    <a:pt x="383208" y="1506868"/>
                  </a:lnTo>
                  <a:lnTo>
                    <a:pt x="382406" y="1513420"/>
                  </a:lnTo>
                  <a:lnTo>
                    <a:pt x="381531" y="1519971"/>
                  </a:lnTo>
                  <a:lnTo>
                    <a:pt x="380594" y="1526523"/>
                  </a:lnTo>
                  <a:lnTo>
                    <a:pt x="379609" y="1533075"/>
                  </a:lnTo>
                  <a:lnTo>
                    <a:pt x="378594" y="1539626"/>
                  </a:lnTo>
                  <a:lnTo>
                    <a:pt x="377563" y="1546178"/>
                  </a:lnTo>
                  <a:lnTo>
                    <a:pt x="376525" y="1552729"/>
                  </a:lnTo>
                  <a:lnTo>
                    <a:pt x="375490" y="1559281"/>
                  </a:lnTo>
                  <a:lnTo>
                    <a:pt x="374464" y="1565833"/>
                  </a:lnTo>
                  <a:lnTo>
                    <a:pt x="373455" y="1572384"/>
                  </a:lnTo>
                  <a:lnTo>
                    <a:pt x="372468" y="1578936"/>
                  </a:lnTo>
                  <a:lnTo>
                    <a:pt x="371505" y="1585487"/>
                  </a:lnTo>
                  <a:lnTo>
                    <a:pt x="370565" y="1592039"/>
                  </a:lnTo>
                  <a:lnTo>
                    <a:pt x="369646" y="1598591"/>
                  </a:lnTo>
                  <a:lnTo>
                    <a:pt x="368745" y="1605142"/>
                  </a:lnTo>
                  <a:lnTo>
                    <a:pt x="367859" y="1611694"/>
                  </a:lnTo>
                  <a:lnTo>
                    <a:pt x="366982" y="1618245"/>
                  </a:lnTo>
                  <a:lnTo>
                    <a:pt x="366109" y="1624797"/>
                  </a:lnTo>
                  <a:lnTo>
                    <a:pt x="365233" y="1631349"/>
                  </a:lnTo>
                  <a:lnTo>
                    <a:pt x="364348" y="1637900"/>
                  </a:lnTo>
                  <a:lnTo>
                    <a:pt x="363447" y="1644452"/>
                  </a:lnTo>
                  <a:lnTo>
                    <a:pt x="362525" y="1651003"/>
                  </a:lnTo>
                  <a:lnTo>
                    <a:pt x="361579" y="1657555"/>
                  </a:lnTo>
                  <a:lnTo>
                    <a:pt x="360603" y="1664107"/>
                  </a:lnTo>
                  <a:lnTo>
                    <a:pt x="359594" y="1670658"/>
                  </a:lnTo>
                  <a:lnTo>
                    <a:pt x="358546" y="1677210"/>
                  </a:lnTo>
                  <a:lnTo>
                    <a:pt x="357458" y="1683761"/>
                  </a:lnTo>
                  <a:lnTo>
                    <a:pt x="356332" y="1690313"/>
                  </a:lnTo>
                  <a:lnTo>
                    <a:pt x="355168" y="1696865"/>
                  </a:lnTo>
                  <a:lnTo>
                    <a:pt x="353967" y="1703416"/>
                  </a:lnTo>
                  <a:lnTo>
                    <a:pt x="352728" y="1709968"/>
                  </a:lnTo>
                  <a:lnTo>
                    <a:pt x="351454" y="1716519"/>
                  </a:lnTo>
                  <a:lnTo>
                    <a:pt x="350145" y="1723071"/>
                  </a:lnTo>
                  <a:lnTo>
                    <a:pt x="348796" y="1729623"/>
                  </a:lnTo>
                  <a:lnTo>
                    <a:pt x="347413" y="1736174"/>
                  </a:lnTo>
                  <a:lnTo>
                    <a:pt x="345995" y="1742726"/>
                  </a:lnTo>
                  <a:lnTo>
                    <a:pt x="344542" y="1749277"/>
                  </a:lnTo>
                  <a:lnTo>
                    <a:pt x="343052" y="1755829"/>
                  </a:lnTo>
                  <a:lnTo>
                    <a:pt x="341523" y="1762381"/>
                  </a:lnTo>
                  <a:lnTo>
                    <a:pt x="339953" y="1768932"/>
                  </a:lnTo>
                  <a:lnTo>
                    <a:pt x="338336" y="1775484"/>
                  </a:lnTo>
                  <a:lnTo>
                    <a:pt x="336667" y="1782035"/>
                  </a:lnTo>
                  <a:lnTo>
                    <a:pt x="334948" y="1788587"/>
                  </a:lnTo>
                  <a:lnTo>
                    <a:pt x="333179" y="1795139"/>
                  </a:lnTo>
                  <a:lnTo>
                    <a:pt x="331358" y="1801690"/>
                  </a:lnTo>
                  <a:lnTo>
                    <a:pt x="329487" y="1808242"/>
                  </a:lnTo>
                  <a:lnTo>
                    <a:pt x="327566" y="1814793"/>
                  </a:lnTo>
                  <a:lnTo>
                    <a:pt x="325600" y="1821345"/>
                  </a:lnTo>
                  <a:lnTo>
                    <a:pt x="323587" y="1827897"/>
                  </a:lnTo>
                  <a:lnTo>
                    <a:pt x="321539" y="1834448"/>
                  </a:lnTo>
                  <a:lnTo>
                    <a:pt x="319464" y="1841000"/>
                  </a:lnTo>
                  <a:lnTo>
                    <a:pt x="317372" y="1847551"/>
                  </a:lnTo>
                  <a:lnTo>
                    <a:pt x="315271" y="1854103"/>
                  </a:lnTo>
                  <a:lnTo>
                    <a:pt x="313168" y="1860655"/>
                  </a:lnTo>
                  <a:lnTo>
                    <a:pt x="311074" y="1867206"/>
                  </a:lnTo>
                  <a:lnTo>
                    <a:pt x="308996" y="1873758"/>
                  </a:lnTo>
                  <a:lnTo>
                    <a:pt x="306946" y="1880309"/>
                  </a:lnTo>
                  <a:lnTo>
                    <a:pt x="304928" y="1886861"/>
                  </a:lnTo>
                  <a:lnTo>
                    <a:pt x="302944" y="1893413"/>
                  </a:lnTo>
                  <a:lnTo>
                    <a:pt x="300998" y="1899964"/>
                  </a:lnTo>
                  <a:lnTo>
                    <a:pt x="299090" y="1906516"/>
                  </a:lnTo>
                  <a:lnTo>
                    <a:pt x="297220" y="1913067"/>
                  </a:lnTo>
                  <a:lnTo>
                    <a:pt x="295387" y="1919619"/>
                  </a:lnTo>
                  <a:lnTo>
                    <a:pt x="293589" y="1926171"/>
                  </a:lnTo>
                  <a:lnTo>
                    <a:pt x="291821" y="1932722"/>
                  </a:lnTo>
                  <a:lnTo>
                    <a:pt x="290076" y="1939274"/>
                  </a:lnTo>
                  <a:lnTo>
                    <a:pt x="288350" y="1945826"/>
                  </a:lnTo>
                  <a:lnTo>
                    <a:pt x="286637" y="1952377"/>
                  </a:lnTo>
                  <a:lnTo>
                    <a:pt x="284935" y="1958929"/>
                  </a:lnTo>
                  <a:lnTo>
                    <a:pt x="283238" y="1965480"/>
                  </a:lnTo>
                  <a:lnTo>
                    <a:pt x="281546" y="1972032"/>
                  </a:lnTo>
                  <a:lnTo>
                    <a:pt x="279856" y="1978584"/>
                  </a:lnTo>
                  <a:lnTo>
                    <a:pt x="278166" y="1985135"/>
                  </a:lnTo>
                  <a:lnTo>
                    <a:pt x="276478" y="1991687"/>
                  </a:lnTo>
                  <a:lnTo>
                    <a:pt x="274793" y="1998238"/>
                  </a:lnTo>
                  <a:lnTo>
                    <a:pt x="273111" y="2004790"/>
                  </a:lnTo>
                  <a:lnTo>
                    <a:pt x="271435" y="2011342"/>
                  </a:lnTo>
                  <a:lnTo>
                    <a:pt x="269767" y="2017893"/>
                  </a:lnTo>
                  <a:lnTo>
                    <a:pt x="268111" y="2024445"/>
                  </a:lnTo>
                  <a:lnTo>
                    <a:pt x="266471" y="2030996"/>
                  </a:lnTo>
                  <a:lnTo>
                    <a:pt x="264847" y="2037548"/>
                  </a:lnTo>
                  <a:lnTo>
                    <a:pt x="263243" y="2044100"/>
                  </a:lnTo>
                  <a:lnTo>
                    <a:pt x="261659" y="2050651"/>
                  </a:lnTo>
                  <a:lnTo>
                    <a:pt x="260100" y="2057203"/>
                  </a:lnTo>
                  <a:lnTo>
                    <a:pt x="258565" y="2063754"/>
                  </a:lnTo>
                  <a:lnTo>
                    <a:pt x="257057" y="2070306"/>
                  </a:lnTo>
                  <a:lnTo>
                    <a:pt x="255581" y="2076858"/>
                  </a:lnTo>
                  <a:lnTo>
                    <a:pt x="254135" y="2083409"/>
                  </a:lnTo>
                  <a:lnTo>
                    <a:pt x="252719" y="2089961"/>
                  </a:lnTo>
                  <a:lnTo>
                    <a:pt x="251333" y="2096512"/>
                  </a:lnTo>
                  <a:lnTo>
                    <a:pt x="249979" y="2103064"/>
                  </a:lnTo>
                  <a:lnTo>
                    <a:pt x="248655" y="2109616"/>
                  </a:lnTo>
                  <a:lnTo>
                    <a:pt x="247363" y="2116167"/>
                  </a:lnTo>
                  <a:lnTo>
                    <a:pt x="246102" y="2122719"/>
                  </a:lnTo>
                  <a:lnTo>
                    <a:pt x="244876" y="2129270"/>
                  </a:lnTo>
                  <a:lnTo>
                    <a:pt x="243680" y="2135822"/>
                  </a:lnTo>
                  <a:lnTo>
                    <a:pt x="242512" y="2142374"/>
                  </a:lnTo>
                  <a:lnTo>
                    <a:pt x="241372" y="2148925"/>
                  </a:lnTo>
                  <a:lnTo>
                    <a:pt x="240260" y="2155477"/>
                  </a:lnTo>
                  <a:lnTo>
                    <a:pt x="239173" y="2162028"/>
                  </a:lnTo>
                  <a:lnTo>
                    <a:pt x="238112" y="2168580"/>
                  </a:lnTo>
                  <a:lnTo>
                    <a:pt x="237078" y="2175132"/>
                  </a:lnTo>
                  <a:lnTo>
                    <a:pt x="236070" y="2181683"/>
                  </a:lnTo>
                  <a:lnTo>
                    <a:pt x="235084" y="2188235"/>
                  </a:lnTo>
                  <a:lnTo>
                    <a:pt x="234122" y="2194786"/>
                  </a:lnTo>
                  <a:lnTo>
                    <a:pt x="233181" y="2201338"/>
                  </a:lnTo>
                  <a:lnTo>
                    <a:pt x="232263" y="2207890"/>
                  </a:lnTo>
                  <a:lnTo>
                    <a:pt x="231366" y="2214441"/>
                  </a:lnTo>
                  <a:lnTo>
                    <a:pt x="230492" y="2220993"/>
                  </a:lnTo>
                  <a:lnTo>
                    <a:pt x="229642" y="2227544"/>
                  </a:lnTo>
                  <a:lnTo>
                    <a:pt x="228812" y="2234096"/>
                  </a:lnTo>
                  <a:lnTo>
                    <a:pt x="228003" y="2240648"/>
                  </a:lnTo>
                  <a:lnTo>
                    <a:pt x="227214" y="2247199"/>
                  </a:lnTo>
                  <a:lnTo>
                    <a:pt x="226443" y="2253751"/>
                  </a:lnTo>
                  <a:lnTo>
                    <a:pt x="225691" y="2260302"/>
                  </a:lnTo>
                  <a:lnTo>
                    <a:pt x="224957" y="2266854"/>
                  </a:lnTo>
                  <a:lnTo>
                    <a:pt x="224240" y="2273406"/>
                  </a:lnTo>
                  <a:lnTo>
                    <a:pt x="223541" y="2279957"/>
                  </a:lnTo>
                  <a:lnTo>
                    <a:pt x="222858" y="2286509"/>
                  </a:lnTo>
                  <a:lnTo>
                    <a:pt x="222189" y="2293060"/>
                  </a:lnTo>
                  <a:lnTo>
                    <a:pt x="221535" y="2299612"/>
                  </a:lnTo>
                  <a:lnTo>
                    <a:pt x="220895" y="2306164"/>
                  </a:lnTo>
                  <a:lnTo>
                    <a:pt x="220268" y="2312715"/>
                  </a:lnTo>
                  <a:lnTo>
                    <a:pt x="219656" y="2319267"/>
                  </a:lnTo>
                  <a:lnTo>
                    <a:pt x="219060" y="2325818"/>
                  </a:lnTo>
                  <a:lnTo>
                    <a:pt x="218478" y="2332370"/>
                  </a:lnTo>
                  <a:lnTo>
                    <a:pt x="217910" y="2338922"/>
                  </a:lnTo>
                  <a:lnTo>
                    <a:pt x="217356" y="2345473"/>
                  </a:lnTo>
                  <a:lnTo>
                    <a:pt x="216815" y="2352025"/>
                  </a:lnTo>
                  <a:lnTo>
                    <a:pt x="216287" y="2358576"/>
                  </a:lnTo>
                  <a:lnTo>
                    <a:pt x="215771" y="2365128"/>
                  </a:lnTo>
                  <a:lnTo>
                    <a:pt x="215267" y="2371680"/>
                  </a:lnTo>
                  <a:lnTo>
                    <a:pt x="214772" y="2378231"/>
                  </a:lnTo>
                  <a:lnTo>
                    <a:pt x="214285" y="2384783"/>
                  </a:lnTo>
                  <a:lnTo>
                    <a:pt x="213804" y="2391334"/>
                  </a:lnTo>
                  <a:lnTo>
                    <a:pt x="213326" y="2397886"/>
                  </a:lnTo>
                  <a:lnTo>
                    <a:pt x="212851" y="2404438"/>
                  </a:lnTo>
                  <a:lnTo>
                    <a:pt x="212375" y="2410989"/>
                  </a:lnTo>
                  <a:lnTo>
                    <a:pt x="211899" y="2417541"/>
                  </a:lnTo>
                  <a:lnTo>
                    <a:pt x="211419" y="2424092"/>
                  </a:lnTo>
                  <a:lnTo>
                    <a:pt x="210936" y="2430644"/>
                  </a:lnTo>
                  <a:lnTo>
                    <a:pt x="210450" y="2437196"/>
                  </a:lnTo>
                  <a:lnTo>
                    <a:pt x="209960" y="2443747"/>
                  </a:lnTo>
                  <a:lnTo>
                    <a:pt x="209467" y="2450299"/>
                  </a:lnTo>
                  <a:lnTo>
                    <a:pt x="208973" y="2456851"/>
                  </a:lnTo>
                  <a:lnTo>
                    <a:pt x="208479" y="2463402"/>
                  </a:lnTo>
                  <a:lnTo>
                    <a:pt x="207987" y="2469954"/>
                  </a:lnTo>
                  <a:lnTo>
                    <a:pt x="207501" y="2476505"/>
                  </a:lnTo>
                  <a:lnTo>
                    <a:pt x="207021" y="2483057"/>
                  </a:lnTo>
                  <a:lnTo>
                    <a:pt x="206550" y="2489609"/>
                  </a:lnTo>
                  <a:lnTo>
                    <a:pt x="206091" y="2496160"/>
                  </a:lnTo>
                  <a:lnTo>
                    <a:pt x="205644" y="2502712"/>
                  </a:lnTo>
                  <a:lnTo>
                    <a:pt x="205212" y="2509263"/>
                  </a:lnTo>
                  <a:lnTo>
                    <a:pt x="204796" y="2515815"/>
                  </a:lnTo>
                  <a:lnTo>
                    <a:pt x="204398" y="2522367"/>
                  </a:lnTo>
                  <a:lnTo>
                    <a:pt x="204018" y="2528918"/>
                  </a:lnTo>
                  <a:lnTo>
                    <a:pt x="203656" y="2535470"/>
                  </a:lnTo>
                  <a:lnTo>
                    <a:pt x="203311" y="2542021"/>
                  </a:lnTo>
                  <a:lnTo>
                    <a:pt x="202981" y="2548573"/>
                  </a:lnTo>
                  <a:lnTo>
                    <a:pt x="202668" y="2555125"/>
                  </a:lnTo>
                  <a:lnTo>
                    <a:pt x="202369" y="2561676"/>
                  </a:lnTo>
                  <a:lnTo>
                    <a:pt x="202083" y="2568228"/>
                  </a:lnTo>
                  <a:lnTo>
                    <a:pt x="201811" y="2574779"/>
                  </a:lnTo>
                  <a:lnTo>
                    <a:pt x="201549" y="2581331"/>
                  </a:lnTo>
                  <a:lnTo>
                    <a:pt x="201295" y="2587883"/>
                  </a:lnTo>
                  <a:lnTo>
                    <a:pt x="201050" y="2594434"/>
                  </a:lnTo>
                  <a:lnTo>
                    <a:pt x="200811" y="2600986"/>
                  </a:lnTo>
                  <a:lnTo>
                    <a:pt x="200578" y="2607537"/>
                  </a:lnTo>
                  <a:lnTo>
                    <a:pt x="200349" y="2614089"/>
                  </a:lnTo>
                  <a:lnTo>
                    <a:pt x="200124" y="2620641"/>
                  </a:lnTo>
                  <a:lnTo>
                    <a:pt x="199904" y="2627192"/>
                  </a:lnTo>
                  <a:lnTo>
                    <a:pt x="199686" y="2633744"/>
                  </a:lnTo>
                  <a:lnTo>
                    <a:pt x="199471" y="2640295"/>
                  </a:lnTo>
                  <a:lnTo>
                    <a:pt x="199259" y="2646847"/>
                  </a:lnTo>
                  <a:lnTo>
                    <a:pt x="199050" y="2653399"/>
                  </a:lnTo>
                  <a:lnTo>
                    <a:pt x="198845" y="2659950"/>
                  </a:lnTo>
                  <a:lnTo>
                    <a:pt x="198643" y="2666502"/>
                  </a:lnTo>
                  <a:lnTo>
                    <a:pt x="198447" y="2673053"/>
                  </a:lnTo>
                  <a:lnTo>
                    <a:pt x="198255" y="2679605"/>
                  </a:lnTo>
                  <a:lnTo>
                    <a:pt x="198069" y="2686157"/>
                  </a:lnTo>
                  <a:lnTo>
                    <a:pt x="197889" y="2692708"/>
                  </a:lnTo>
                  <a:lnTo>
                    <a:pt x="197716" y="2699260"/>
                  </a:lnTo>
                  <a:lnTo>
                    <a:pt x="197549" y="2705811"/>
                  </a:lnTo>
                  <a:lnTo>
                    <a:pt x="197390" y="2712363"/>
                  </a:lnTo>
                  <a:lnTo>
                    <a:pt x="197239" y="2718915"/>
                  </a:lnTo>
                  <a:lnTo>
                    <a:pt x="197097" y="2725466"/>
                  </a:lnTo>
                  <a:lnTo>
                    <a:pt x="196963" y="2732018"/>
                  </a:lnTo>
                  <a:lnTo>
                    <a:pt x="196837" y="2738569"/>
                  </a:lnTo>
                  <a:lnTo>
                    <a:pt x="196720" y="2745121"/>
                  </a:lnTo>
                  <a:lnTo>
                    <a:pt x="196611" y="2751673"/>
                  </a:lnTo>
                  <a:lnTo>
                    <a:pt x="196511" y="2758224"/>
                  </a:lnTo>
                  <a:lnTo>
                    <a:pt x="196418" y="2764776"/>
                  </a:lnTo>
                  <a:lnTo>
                    <a:pt x="196335" y="2771327"/>
                  </a:lnTo>
                  <a:lnTo>
                    <a:pt x="196259" y="2777879"/>
                  </a:lnTo>
                  <a:lnTo>
                    <a:pt x="196190" y="2784431"/>
                  </a:lnTo>
                  <a:lnTo>
                    <a:pt x="196126" y="2790982"/>
                  </a:lnTo>
                  <a:lnTo>
                    <a:pt x="196069" y="2797534"/>
                  </a:lnTo>
                  <a:lnTo>
                    <a:pt x="196016" y="2804085"/>
                  </a:lnTo>
                  <a:lnTo>
                    <a:pt x="195967" y="2810637"/>
                  </a:lnTo>
                  <a:lnTo>
                    <a:pt x="195921" y="2817189"/>
                  </a:lnTo>
                  <a:lnTo>
                    <a:pt x="195877" y="2823740"/>
                  </a:lnTo>
                  <a:lnTo>
                    <a:pt x="195835" y="2830292"/>
                  </a:lnTo>
                  <a:lnTo>
                    <a:pt x="195792" y="2836843"/>
                  </a:lnTo>
                  <a:lnTo>
                    <a:pt x="195749" y="2843395"/>
                  </a:lnTo>
                  <a:lnTo>
                    <a:pt x="195705" y="2849947"/>
                  </a:lnTo>
                  <a:lnTo>
                    <a:pt x="195660" y="2856498"/>
                  </a:lnTo>
                  <a:lnTo>
                    <a:pt x="195612" y="2863050"/>
                  </a:lnTo>
                  <a:lnTo>
                    <a:pt x="195562" y="2869601"/>
                  </a:lnTo>
                  <a:lnTo>
                    <a:pt x="195508" y="2876153"/>
                  </a:lnTo>
                  <a:lnTo>
                    <a:pt x="195453" y="2882705"/>
                  </a:lnTo>
                  <a:lnTo>
                    <a:pt x="195395" y="2889256"/>
                  </a:lnTo>
                  <a:lnTo>
                    <a:pt x="195335" y="2895808"/>
                  </a:lnTo>
                  <a:lnTo>
                    <a:pt x="195274" y="2902359"/>
                  </a:lnTo>
                  <a:lnTo>
                    <a:pt x="195212" y="2908911"/>
                  </a:lnTo>
                  <a:lnTo>
                    <a:pt x="195150" y="2915463"/>
                  </a:lnTo>
                  <a:lnTo>
                    <a:pt x="195090" y="2922014"/>
                  </a:lnTo>
                  <a:lnTo>
                    <a:pt x="195032" y="2928566"/>
                  </a:lnTo>
                  <a:lnTo>
                    <a:pt x="194976" y="2935118"/>
                  </a:lnTo>
                  <a:lnTo>
                    <a:pt x="194925" y="2941669"/>
                  </a:lnTo>
                  <a:lnTo>
                    <a:pt x="194878" y="2948221"/>
                  </a:lnTo>
                  <a:lnTo>
                    <a:pt x="194836" y="2954772"/>
                  </a:lnTo>
                  <a:lnTo>
                    <a:pt x="194800" y="2961324"/>
                  </a:lnTo>
                  <a:lnTo>
                    <a:pt x="194771" y="2967876"/>
                  </a:lnTo>
                  <a:lnTo>
                    <a:pt x="194750" y="2974427"/>
                  </a:lnTo>
                  <a:lnTo>
                    <a:pt x="194735" y="2980979"/>
                  </a:lnTo>
                  <a:lnTo>
                    <a:pt x="194727" y="2987530"/>
                  </a:lnTo>
                  <a:lnTo>
                    <a:pt x="194725" y="2994082"/>
                  </a:lnTo>
                  <a:lnTo>
                    <a:pt x="194730" y="3000634"/>
                  </a:lnTo>
                  <a:lnTo>
                    <a:pt x="194739" y="3007185"/>
                  </a:lnTo>
                  <a:lnTo>
                    <a:pt x="194754" y="3013737"/>
                  </a:lnTo>
                  <a:lnTo>
                    <a:pt x="194772" y="3020288"/>
                  </a:lnTo>
                  <a:lnTo>
                    <a:pt x="194793" y="3026840"/>
                  </a:lnTo>
                  <a:lnTo>
                    <a:pt x="194815" y="3033392"/>
                  </a:lnTo>
                  <a:lnTo>
                    <a:pt x="194836" y="3039943"/>
                  </a:lnTo>
                  <a:lnTo>
                    <a:pt x="194856" y="3046495"/>
                  </a:lnTo>
                  <a:lnTo>
                    <a:pt x="194874" y="3053046"/>
                  </a:lnTo>
                  <a:lnTo>
                    <a:pt x="194888" y="3059598"/>
                  </a:lnTo>
                  <a:lnTo>
                    <a:pt x="194897" y="3066150"/>
                  </a:lnTo>
                  <a:lnTo>
                    <a:pt x="194899" y="3072701"/>
                  </a:lnTo>
                  <a:lnTo>
                    <a:pt x="194895" y="3079253"/>
                  </a:lnTo>
                  <a:lnTo>
                    <a:pt x="194883" y="3085804"/>
                  </a:lnTo>
                  <a:lnTo>
                    <a:pt x="194863" y="3092356"/>
                  </a:lnTo>
                  <a:lnTo>
                    <a:pt x="194835" y="3098908"/>
                  </a:lnTo>
                  <a:lnTo>
                    <a:pt x="194798" y="3105459"/>
                  </a:lnTo>
                  <a:lnTo>
                    <a:pt x="194754" y="3112011"/>
                  </a:lnTo>
                  <a:lnTo>
                    <a:pt x="194701" y="3118562"/>
                  </a:lnTo>
                  <a:lnTo>
                    <a:pt x="194640" y="3125114"/>
                  </a:lnTo>
                  <a:lnTo>
                    <a:pt x="194573" y="3131666"/>
                  </a:lnTo>
                  <a:lnTo>
                    <a:pt x="194500" y="3138217"/>
                  </a:lnTo>
                  <a:lnTo>
                    <a:pt x="194423" y="3144769"/>
                  </a:lnTo>
                  <a:lnTo>
                    <a:pt x="194341" y="3151320"/>
                  </a:lnTo>
                  <a:lnTo>
                    <a:pt x="194258" y="3157872"/>
                  </a:lnTo>
                  <a:lnTo>
                    <a:pt x="194173" y="3164424"/>
                  </a:lnTo>
                  <a:lnTo>
                    <a:pt x="194088" y="3170975"/>
                  </a:lnTo>
                  <a:lnTo>
                    <a:pt x="194005" y="3177527"/>
                  </a:lnTo>
                  <a:lnTo>
                    <a:pt x="193925" y="3184078"/>
                  </a:lnTo>
                  <a:lnTo>
                    <a:pt x="193848" y="3190630"/>
                  </a:lnTo>
                  <a:lnTo>
                    <a:pt x="193775" y="3197182"/>
                  </a:lnTo>
                  <a:lnTo>
                    <a:pt x="193709" y="3203733"/>
                  </a:lnTo>
                  <a:lnTo>
                    <a:pt x="193648" y="3210285"/>
                  </a:lnTo>
                  <a:lnTo>
                    <a:pt x="193594" y="3216836"/>
                  </a:lnTo>
                  <a:lnTo>
                    <a:pt x="193548" y="3223388"/>
                  </a:lnTo>
                  <a:lnTo>
                    <a:pt x="193509" y="3229940"/>
                  </a:lnTo>
                  <a:lnTo>
                    <a:pt x="193478" y="3236491"/>
                  </a:lnTo>
                  <a:lnTo>
                    <a:pt x="193453" y="3243043"/>
                  </a:lnTo>
                  <a:lnTo>
                    <a:pt x="193434" y="3249594"/>
                  </a:lnTo>
                  <a:lnTo>
                    <a:pt x="193421" y="3256146"/>
                  </a:lnTo>
                  <a:lnTo>
                    <a:pt x="193414" y="3262698"/>
                  </a:lnTo>
                  <a:lnTo>
                    <a:pt x="193412" y="3269249"/>
                  </a:lnTo>
                  <a:lnTo>
                    <a:pt x="193413" y="3275801"/>
                  </a:lnTo>
                  <a:lnTo>
                    <a:pt x="193416" y="3282352"/>
                  </a:lnTo>
                  <a:lnTo>
                    <a:pt x="193421" y="3288904"/>
                  </a:lnTo>
                  <a:lnTo>
                    <a:pt x="193427" y="3295456"/>
                  </a:lnTo>
                  <a:lnTo>
                    <a:pt x="193432" y="3302007"/>
                  </a:lnTo>
                  <a:lnTo>
                    <a:pt x="193437" y="3308559"/>
                  </a:lnTo>
                  <a:lnTo>
                    <a:pt x="193440" y="3315110"/>
                  </a:lnTo>
                  <a:lnTo>
                    <a:pt x="193440" y="3321662"/>
                  </a:lnTo>
                  <a:lnTo>
                    <a:pt x="193438" y="3328214"/>
                  </a:lnTo>
                  <a:lnTo>
                    <a:pt x="193432" y="3334765"/>
                  </a:lnTo>
                  <a:lnTo>
                    <a:pt x="193423" y="3341317"/>
                  </a:lnTo>
                  <a:lnTo>
                    <a:pt x="193411" y="3347868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8" name="pg30">
              <a:extLst>
                <a:ext uri="{FF2B5EF4-FFF2-40B4-BE49-F238E27FC236}">
                  <a16:creationId xmlns:a16="http://schemas.microsoft.com/office/drawing/2014/main" id="{F0036C57-4A7B-A21C-C6ED-AA90DADC5CE0}"/>
                </a:ext>
              </a:extLst>
            </p:cNvPr>
            <p:cNvSpPr/>
            <p:nvPr/>
          </p:nvSpPr>
          <p:spPr>
            <a:xfrm>
              <a:off x="3997589" y="3938498"/>
              <a:ext cx="408811" cy="3628194"/>
            </a:xfrm>
            <a:custGeom>
              <a:avLst/>
              <a:gdLst/>
              <a:ahLst/>
              <a:cxnLst/>
              <a:rect l="0" t="0" r="0" b="0"/>
              <a:pathLst>
                <a:path w="408811" h="3628194">
                  <a:moveTo>
                    <a:pt x="204177" y="3628194"/>
                  </a:moveTo>
                  <a:lnTo>
                    <a:pt x="204176" y="3621094"/>
                  </a:lnTo>
                  <a:lnTo>
                    <a:pt x="204179" y="3613994"/>
                  </a:lnTo>
                  <a:lnTo>
                    <a:pt x="204187" y="3606893"/>
                  </a:lnTo>
                  <a:lnTo>
                    <a:pt x="204198" y="3599793"/>
                  </a:lnTo>
                  <a:lnTo>
                    <a:pt x="204212" y="3592693"/>
                  </a:lnTo>
                  <a:lnTo>
                    <a:pt x="204228" y="3585593"/>
                  </a:lnTo>
                  <a:lnTo>
                    <a:pt x="204246" y="3578493"/>
                  </a:lnTo>
                  <a:lnTo>
                    <a:pt x="204265" y="3571393"/>
                  </a:lnTo>
                  <a:lnTo>
                    <a:pt x="204284" y="3564292"/>
                  </a:lnTo>
                  <a:lnTo>
                    <a:pt x="204302" y="3557192"/>
                  </a:lnTo>
                  <a:lnTo>
                    <a:pt x="204319" y="3550092"/>
                  </a:lnTo>
                  <a:lnTo>
                    <a:pt x="204335" y="3542992"/>
                  </a:lnTo>
                  <a:lnTo>
                    <a:pt x="204349" y="3535892"/>
                  </a:lnTo>
                  <a:lnTo>
                    <a:pt x="204361" y="3528791"/>
                  </a:lnTo>
                  <a:lnTo>
                    <a:pt x="204371" y="3521691"/>
                  </a:lnTo>
                  <a:lnTo>
                    <a:pt x="204379" y="3514591"/>
                  </a:lnTo>
                  <a:lnTo>
                    <a:pt x="204385" y="3507491"/>
                  </a:lnTo>
                  <a:lnTo>
                    <a:pt x="204390" y="3500391"/>
                  </a:lnTo>
                  <a:lnTo>
                    <a:pt x="204394" y="3493291"/>
                  </a:lnTo>
                  <a:lnTo>
                    <a:pt x="204396" y="3486190"/>
                  </a:lnTo>
                  <a:lnTo>
                    <a:pt x="204398" y="3479090"/>
                  </a:lnTo>
                  <a:lnTo>
                    <a:pt x="204398" y="3471990"/>
                  </a:lnTo>
                  <a:lnTo>
                    <a:pt x="204397" y="3464890"/>
                  </a:lnTo>
                  <a:lnTo>
                    <a:pt x="204396" y="3457790"/>
                  </a:lnTo>
                  <a:lnTo>
                    <a:pt x="204393" y="3450689"/>
                  </a:lnTo>
                  <a:lnTo>
                    <a:pt x="204389" y="3443589"/>
                  </a:lnTo>
                  <a:lnTo>
                    <a:pt x="204383" y="3436489"/>
                  </a:lnTo>
                  <a:lnTo>
                    <a:pt x="204376" y="3429389"/>
                  </a:lnTo>
                  <a:lnTo>
                    <a:pt x="204367" y="3422289"/>
                  </a:lnTo>
                  <a:lnTo>
                    <a:pt x="204355" y="3415188"/>
                  </a:lnTo>
                  <a:lnTo>
                    <a:pt x="204341" y="3408088"/>
                  </a:lnTo>
                  <a:lnTo>
                    <a:pt x="204324" y="3400988"/>
                  </a:lnTo>
                  <a:lnTo>
                    <a:pt x="204303" y="3393888"/>
                  </a:lnTo>
                  <a:lnTo>
                    <a:pt x="204280" y="3386788"/>
                  </a:lnTo>
                  <a:lnTo>
                    <a:pt x="204254" y="3379688"/>
                  </a:lnTo>
                  <a:lnTo>
                    <a:pt x="204225" y="3372587"/>
                  </a:lnTo>
                  <a:lnTo>
                    <a:pt x="204194" y="3365487"/>
                  </a:lnTo>
                  <a:lnTo>
                    <a:pt x="204160" y="3358387"/>
                  </a:lnTo>
                  <a:lnTo>
                    <a:pt x="204124" y="3351287"/>
                  </a:lnTo>
                  <a:lnTo>
                    <a:pt x="204087" y="3344187"/>
                  </a:lnTo>
                  <a:lnTo>
                    <a:pt x="204050" y="3337086"/>
                  </a:lnTo>
                  <a:lnTo>
                    <a:pt x="204014" y="3329986"/>
                  </a:lnTo>
                  <a:lnTo>
                    <a:pt x="203978" y="3322886"/>
                  </a:lnTo>
                  <a:lnTo>
                    <a:pt x="203944" y="3315786"/>
                  </a:lnTo>
                  <a:lnTo>
                    <a:pt x="203912" y="3308686"/>
                  </a:lnTo>
                  <a:lnTo>
                    <a:pt x="203882" y="3301586"/>
                  </a:lnTo>
                  <a:lnTo>
                    <a:pt x="203856" y="3294485"/>
                  </a:lnTo>
                  <a:lnTo>
                    <a:pt x="203832" y="3287385"/>
                  </a:lnTo>
                  <a:lnTo>
                    <a:pt x="203810" y="3280285"/>
                  </a:lnTo>
                  <a:lnTo>
                    <a:pt x="203790" y="3273185"/>
                  </a:lnTo>
                  <a:lnTo>
                    <a:pt x="203771" y="3266085"/>
                  </a:lnTo>
                  <a:lnTo>
                    <a:pt x="203753" y="3258984"/>
                  </a:lnTo>
                  <a:lnTo>
                    <a:pt x="203733" y="3251884"/>
                  </a:lnTo>
                  <a:lnTo>
                    <a:pt x="203712" y="3244784"/>
                  </a:lnTo>
                  <a:lnTo>
                    <a:pt x="203689" y="3237684"/>
                  </a:lnTo>
                  <a:lnTo>
                    <a:pt x="203664" y="3230584"/>
                  </a:lnTo>
                  <a:lnTo>
                    <a:pt x="203635" y="3223483"/>
                  </a:lnTo>
                  <a:lnTo>
                    <a:pt x="203603" y="3216383"/>
                  </a:lnTo>
                  <a:lnTo>
                    <a:pt x="203569" y="3209283"/>
                  </a:lnTo>
                  <a:lnTo>
                    <a:pt x="203531" y="3202183"/>
                  </a:lnTo>
                  <a:lnTo>
                    <a:pt x="203493" y="3195083"/>
                  </a:lnTo>
                  <a:lnTo>
                    <a:pt x="203453" y="3187983"/>
                  </a:lnTo>
                  <a:lnTo>
                    <a:pt x="203413" y="3180882"/>
                  </a:lnTo>
                  <a:lnTo>
                    <a:pt x="203375" y="3173782"/>
                  </a:lnTo>
                  <a:lnTo>
                    <a:pt x="203338" y="3166682"/>
                  </a:lnTo>
                  <a:lnTo>
                    <a:pt x="203303" y="3159582"/>
                  </a:lnTo>
                  <a:lnTo>
                    <a:pt x="203272" y="3152482"/>
                  </a:lnTo>
                  <a:lnTo>
                    <a:pt x="203245" y="3145381"/>
                  </a:lnTo>
                  <a:lnTo>
                    <a:pt x="203223" y="3138281"/>
                  </a:lnTo>
                  <a:lnTo>
                    <a:pt x="203206" y="3131181"/>
                  </a:lnTo>
                  <a:lnTo>
                    <a:pt x="203193" y="3124081"/>
                  </a:lnTo>
                  <a:lnTo>
                    <a:pt x="203185" y="3116981"/>
                  </a:lnTo>
                  <a:lnTo>
                    <a:pt x="203181" y="3109881"/>
                  </a:lnTo>
                  <a:lnTo>
                    <a:pt x="203180" y="3102780"/>
                  </a:lnTo>
                  <a:lnTo>
                    <a:pt x="203183" y="3095680"/>
                  </a:lnTo>
                  <a:lnTo>
                    <a:pt x="203187" y="3088580"/>
                  </a:lnTo>
                  <a:lnTo>
                    <a:pt x="203193" y="3081480"/>
                  </a:lnTo>
                  <a:lnTo>
                    <a:pt x="203200" y="3074380"/>
                  </a:lnTo>
                  <a:lnTo>
                    <a:pt x="203207" y="3067279"/>
                  </a:lnTo>
                  <a:lnTo>
                    <a:pt x="203213" y="3060179"/>
                  </a:lnTo>
                  <a:lnTo>
                    <a:pt x="203217" y="3053079"/>
                  </a:lnTo>
                  <a:lnTo>
                    <a:pt x="203221" y="3045979"/>
                  </a:lnTo>
                  <a:lnTo>
                    <a:pt x="203223" y="3038879"/>
                  </a:lnTo>
                  <a:lnTo>
                    <a:pt x="203224" y="3031778"/>
                  </a:lnTo>
                  <a:lnTo>
                    <a:pt x="203225" y="3024678"/>
                  </a:lnTo>
                  <a:lnTo>
                    <a:pt x="203225" y="3017578"/>
                  </a:lnTo>
                  <a:lnTo>
                    <a:pt x="203224" y="3010478"/>
                  </a:lnTo>
                  <a:lnTo>
                    <a:pt x="203222" y="3003378"/>
                  </a:lnTo>
                  <a:lnTo>
                    <a:pt x="203220" y="2996278"/>
                  </a:lnTo>
                  <a:lnTo>
                    <a:pt x="203216" y="2989177"/>
                  </a:lnTo>
                  <a:lnTo>
                    <a:pt x="203211" y="2982077"/>
                  </a:lnTo>
                  <a:lnTo>
                    <a:pt x="203203" y="2974977"/>
                  </a:lnTo>
                  <a:lnTo>
                    <a:pt x="203191" y="2967877"/>
                  </a:lnTo>
                  <a:lnTo>
                    <a:pt x="203176" y="2960777"/>
                  </a:lnTo>
                  <a:lnTo>
                    <a:pt x="203155" y="2953676"/>
                  </a:lnTo>
                  <a:lnTo>
                    <a:pt x="203129" y="2946576"/>
                  </a:lnTo>
                  <a:lnTo>
                    <a:pt x="203098" y="2939476"/>
                  </a:lnTo>
                  <a:lnTo>
                    <a:pt x="203062" y="2932376"/>
                  </a:lnTo>
                  <a:lnTo>
                    <a:pt x="203020" y="2925276"/>
                  </a:lnTo>
                  <a:lnTo>
                    <a:pt x="202974" y="2918176"/>
                  </a:lnTo>
                  <a:lnTo>
                    <a:pt x="202926" y="2911075"/>
                  </a:lnTo>
                  <a:lnTo>
                    <a:pt x="202875" y="2903975"/>
                  </a:lnTo>
                  <a:lnTo>
                    <a:pt x="202824" y="2896875"/>
                  </a:lnTo>
                  <a:lnTo>
                    <a:pt x="202771" y="2889775"/>
                  </a:lnTo>
                  <a:lnTo>
                    <a:pt x="202719" y="2882675"/>
                  </a:lnTo>
                  <a:lnTo>
                    <a:pt x="202667" y="2875574"/>
                  </a:lnTo>
                  <a:lnTo>
                    <a:pt x="202613" y="2868474"/>
                  </a:lnTo>
                  <a:lnTo>
                    <a:pt x="202559" y="2861374"/>
                  </a:lnTo>
                  <a:lnTo>
                    <a:pt x="202501" y="2854274"/>
                  </a:lnTo>
                  <a:lnTo>
                    <a:pt x="202440" y="2847174"/>
                  </a:lnTo>
                  <a:lnTo>
                    <a:pt x="202374" y="2840073"/>
                  </a:lnTo>
                  <a:lnTo>
                    <a:pt x="202302" y="2832973"/>
                  </a:lnTo>
                  <a:lnTo>
                    <a:pt x="202223" y="2825873"/>
                  </a:lnTo>
                  <a:lnTo>
                    <a:pt x="202138" y="2818773"/>
                  </a:lnTo>
                  <a:lnTo>
                    <a:pt x="202046" y="2811673"/>
                  </a:lnTo>
                  <a:lnTo>
                    <a:pt x="201949" y="2804573"/>
                  </a:lnTo>
                  <a:lnTo>
                    <a:pt x="201847" y="2797472"/>
                  </a:lnTo>
                  <a:lnTo>
                    <a:pt x="201741" y="2790372"/>
                  </a:lnTo>
                  <a:lnTo>
                    <a:pt x="201635" y="2783272"/>
                  </a:lnTo>
                  <a:lnTo>
                    <a:pt x="201530" y="2776172"/>
                  </a:lnTo>
                  <a:lnTo>
                    <a:pt x="201427" y="2769072"/>
                  </a:lnTo>
                  <a:lnTo>
                    <a:pt x="201329" y="2761971"/>
                  </a:lnTo>
                  <a:lnTo>
                    <a:pt x="201237" y="2754871"/>
                  </a:lnTo>
                  <a:lnTo>
                    <a:pt x="201151" y="2747771"/>
                  </a:lnTo>
                  <a:lnTo>
                    <a:pt x="201071" y="2740671"/>
                  </a:lnTo>
                  <a:lnTo>
                    <a:pt x="200999" y="2733571"/>
                  </a:lnTo>
                  <a:lnTo>
                    <a:pt x="200934" y="2726471"/>
                  </a:lnTo>
                  <a:lnTo>
                    <a:pt x="200875" y="2719370"/>
                  </a:lnTo>
                  <a:lnTo>
                    <a:pt x="200822" y="2712270"/>
                  </a:lnTo>
                  <a:lnTo>
                    <a:pt x="200771" y="2705170"/>
                  </a:lnTo>
                  <a:lnTo>
                    <a:pt x="200723" y="2698070"/>
                  </a:lnTo>
                  <a:lnTo>
                    <a:pt x="200674" y="2690970"/>
                  </a:lnTo>
                  <a:lnTo>
                    <a:pt x="200623" y="2683869"/>
                  </a:lnTo>
                  <a:lnTo>
                    <a:pt x="200568" y="2676769"/>
                  </a:lnTo>
                  <a:lnTo>
                    <a:pt x="200507" y="2669669"/>
                  </a:lnTo>
                  <a:lnTo>
                    <a:pt x="200439" y="2662569"/>
                  </a:lnTo>
                  <a:lnTo>
                    <a:pt x="200361" y="2655469"/>
                  </a:lnTo>
                  <a:lnTo>
                    <a:pt x="200273" y="2648369"/>
                  </a:lnTo>
                  <a:lnTo>
                    <a:pt x="200173" y="2641268"/>
                  </a:lnTo>
                  <a:lnTo>
                    <a:pt x="200062" y="2634168"/>
                  </a:lnTo>
                  <a:lnTo>
                    <a:pt x="199940" y="2627068"/>
                  </a:lnTo>
                  <a:lnTo>
                    <a:pt x="199807" y="2619968"/>
                  </a:lnTo>
                  <a:lnTo>
                    <a:pt x="199665" y="2612868"/>
                  </a:lnTo>
                  <a:lnTo>
                    <a:pt x="199513" y="2605767"/>
                  </a:lnTo>
                  <a:lnTo>
                    <a:pt x="199353" y="2598667"/>
                  </a:lnTo>
                  <a:lnTo>
                    <a:pt x="199187" y="2591567"/>
                  </a:lnTo>
                  <a:lnTo>
                    <a:pt x="199014" y="2584467"/>
                  </a:lnTo>
                  <a:lnTo>
                    <a:pt x="198836" y="2577367"/>
                  </a:lnTo>
                  <a:lnTo>
                    <a:pt x="198654" y="2570266"/>
                  </a:lnTo>
                  <a:lnTo>
                    <a:pt x="198469" y="2563166"/>
                  </a:lnTo>
                  <a:lnTo>
                    <a:pt x="198282" y="2556066"/>
                  </a:lnTo>
                  <a:lnTo>
                    <a:pt x="198094" y="2548966"/>
                  </a:lnTo>
                  <a:lnTo>
                    <a:pt x="197904" y="2541866"/>
                  </a:lnTo>
                  <a:lnTo>
                    <a:pt x="197714" y="2534766"/>
                  </a:lnTo>
                  <a:lnTo>
                    <a:pt x="197524" y="2527665"/>
                  </a:lnTo>
                  <a:lnTo>
                    <a:pt x="197334" y="2520565"/>
                  </a:lnTo>
                  <a:lnTo>
                    <a:pt x="197145" y="2513465"/>
                  </a:lnTo>
                  <a:lnTo>
                    <a:pt x="196957" y="2506365"/>
                  </a:lnTo>
                  <a:lnTo>
                    <a:pt x="196769" y="2499265"/>
                  </a:lnTo>
                  <a:lnTo>
                    <a:pt x="196581" y="2492164"/>
                  </a:lnTo>
                  <a:lnTo>
                    <a:pt x="196391" y="2485064"/>
                  </a:lnTo>
                  <a:lnTo>
                    <a:pt x="196199" y="2477964"/>
                  </a:lnTo>
                  <a:lnTo>
                    <a:pt x="196002" y="2470864"/>
                  </a:lnTo>
                  <a:lnTo>
                    <a:pt x="195800" y="2463764"/>
                  </a:lnTo>
                  <a:lnTo>
                    <a:pt x="195589" y="2456664"/>
                  </a:lnTo>
                  <a:lnTo>
                    <a:pt x="195368" y="2449563"/>
                  </a:lnTo>
                  <a:lnTo>
                    <a:pt x="195134" y="2442463"/>
                  </a:lnTo>
                  <a:lnTo>
                    <a:pt x="194882" y="2435363"/>
                  </a:lnTo>
                  <a:lnTo>
                    <a:pt x="194611" y="2428263"/>
                  </a:lnTo>
                  <a:lnTo>
                    <a:pt x="194318" y="2421163"/>
                  </a:lnTo>
                  <a:lnTo>
                    <a:pt x="194001" y="2414062"/>
                  </a:lnTo>
                  <a:lnTo>
                    <a:pt x="193656" y="2406962"/>
                  </a:lnTo>
                  <a:lnTo>
                    <a:pt x="193282" y="2399862"/>
                  </a:lnTo>
                  <a:lnTo>
                    <a:pt x="192877" y="2392762"/>
                  </a:lnTo>
                  <a:lnTo>
                    <a:pt x="192442" y="2385662"/>
                  </a:lnTo>
                  <a:lnTo>
                    <a:pt x="191975" y="2378561"/>
                  </a:lnTo>
                  <a:lnTo>
                    <a:pt x="191477" y="2371461"/>
                  </a:lnTo>
                  <a:lnTo>
                    <a:pt x="190950" y="2364361"/>
                  </a:lnTo>
                  <a:lnTo>
                    <a:pt x="190399" y="2357261"/>
                  </a:lnTo>
                  <a:lnTo>
                    <a:pt x="189830" y="2350161"/>
                  </a:lnTo>
                  <a:lnTo>
                    <a:pt x="189246" y="2343061"/>
                  </a:lnTo>
                  <a:lnTo>
                    <a:pt x="188651" y="2335960"/>
                  </a:lnTo>
                  <a:lnTo>
                    <a:pt x="188050" y="2328860"/>
                  </a:lnTo>
                  <a:lnTo>
                    <a:pt x="187446" y="2321760"/>
                  </a:lnTo>
                  <a:lnTo>
                    <a:pt x="186840" y="2314660"/>
                  </a:lnTo>
                  <a:lnTo>
                    <a:pt x="186233" y="2307560"/>
                  </a:lnTo>
                  <a:lnTo>
                    <a:pt x="185625" y="2300459"/>
                  </a:lnTo>
                  <a:lnTo>
                    <a:pt x="185013" y="2293359"/>
                  </a:lnTo>
                  <a:lnTo>
                    <a:pt x="184393" y="2286259"/>
                  </a:lnTo>
                  <a:lnTo>
                    <a:pt x="183762" y="2279159"/>
                  </a:lnTo>
                  <a:lnTo>
                    <a:pt x="183117" y="2272059"/>
                  </a:lnTo>
                  <a:lnTo>
                    <a:pt x="182454" y="2264959"/>
                  </a:lnTo>
                  <a:lnTo>
                    <a:pt x="181772" y="2257858"/>
                  </a:lnTo>
                  <a:lnTo>
                    <a:pt x="181070" y="2250758"/>
                  </a:lnTo>
                  <a:lnTo>
                    <a:pt x="180349" y="2243658"/>
                  </a:lnTo>
                  <a:lnTo>
                    <a:pt x="179611" y="2236558"/>
                  </a:lnTo>
                  <a:lnTo>
                    <a:pt x="178860" y="2229458"/>
                  </a:lnTo>
                  <a:lnTo>
                    <a:pt x="178103" y="2222357"/>
                  </a:lnTo>
                  <a:lnTo>
                    <a:pt x="177346" y="2215257"/>
                  </a:lnTo>
                  <a:lnTo>
                    <a:pt x="176595" y="2208157"/>
                  </a:lnTo>
                  <a:lnTo>
                    <a:pt x="175853" y="2201057"/>
                  </a:lnTo>
                  <a:lnTo>
                    <a:pt x="175122" y="2193957"/>
                  </a:lnTo>
                  <a:lnTo>
                    <a:pt x="174404" y="2186856"/>
                  </a:lnTo>
                  <a:lnTo>
                    <a:pt x="173697" y="2179756"/>
                  </a:lnTo>
                  <a:lnTo>
                    <a:pt x="172996" y="2172656"/>
                  </a:lnTo>
                  <a:lnTo>
                    <a:pt x="172297" y="2165556"/>
                  </a:lnTo>
                  <a:lnTo>
                    <a:pt x="171589" y="2158456"/>
                  </a:lnTo>
                  <a:lnTo>
                    <a:pt x="170863" y="2151356"/>
                  </a:lnTo>
                  <a:lnTo>
                    <a:pt x="170110" y="2144255"/>
                  </a:lnTo>
                  <a:lnTo>
                    <a:pt x="169325" y="2137155"/>
                  </a:lnTo>
                  <a:lnTo>
                    <a:pt x="168499" y="2130055"/>
                  </a:lnTo>
                  <a:lnTo>
                    <a:pt x="167630" y="2122955"/>
                  </a:lnTo>
                  <a:lnTo>
                    <a:pt x="166715" y="2115855"/>
                  </a:lnTo>
                  <a:lnTo>
                    <a:pt x="165754" y="2108754"/>
                  </a:lnTo>
                  <a:lnTo>
                    <a:pt x="164749" y="2101654"/>
                  </a:lnTo>
                  <a:lnTo>
                    <a:pt x="163705" y="2094554"/>
                  </a:lnTo>
                  <a:lnTo>
                    <a:pt x="162624" y="2087454"/>
                  </a:lnTo>
                  <a:lnTo>
                    <a:pt x="161513" y="2080354"/>
                  </a:lnTo>
                  <a:lnTo>
                    <a:pt x="160380" y="2073254"/>
                  </a:lnTo>
                  <a:lnTo>
                    <a:pt x="159226" y="2066153"/>
                  </a:lnTo>
                  <a:lnTo>
                    <a:pt x="158055" y="2059053"/>
                  </a:lnTo>
                  <a:lnTo>
                    <a:pt x="156866" y="2051953"/>
                  </a:lnTo>
                  <a:lnTo>
                    <a:pt x="155659" y="2044853"/>
                  </a:lnTo>
                  <a:lnTo>
                    <a:pt x="154431" y="2037753"/>
                  </a:lnTo>
                  <a:lnTo>
                    <a:pt x="153179" y="2030652"/>
                  </a:lnTo>
                  <a:lnTo>
                    <a:pt x="151900" y="2023552"/>
                  </a:lnTo>
                  <a:lnTo>
                    <a:pt x="150587" y="2016452"/>
                  </a:lnTo>
                  <a:lnTo>
                    <a:pt x="149242" y="2009352"/>
                  </a:lnTo>
                  <a:lnTo>
                    <a:pt x="147866" y="2002252"/>
                  </a:lnTo>
                  <a:lnTo>
                    <a:pt x="146463" y="1995151"/>
                  </a:lnTo>
                  <a:lnTo>
                    <a:pt x="145036" y="1988051"/>
                  </a:lnTo>
                  <a:lnTo>
                    <a:pt x="143592" y="1980951"/>
                  </a:lnTo>
                  <a:lnTo>
                    <a:pt x="142139" y="1973851"/>
                  </a:lnTo>
                  <a:lnTo>
                    <a:pt x="140684" y="1966751"/>
                  </a:lnTo>
                  <a:lnTo>
                    <a:pt x="139234" y="1959651"/>
                  </a:lnTo>
                  <a:lnTo>
                    <a:pt x="137795" y="1952550"/>
                  </a:lnTo>
                  <a:lnTo>
                    <a:pt x="136371" y="1945450"/>
                  </a:lnTo>
                  <a:lnTo>
                    <a:pt x="134960" y="1938350"/>
                  </a:lnTo>
                  <a:lnTo>
                    <a:pt x="133559" y="1931250"/>
                  </a:lnTo>
                  <a:lnTo>
                    <a:pt x="132161" y="1924150"/>
                  </a:lnTo>
                  <a:lnTo>
                    <a:pt x="130757" y="1917049"/>
                  </a:lnTo>
                  <a:lnTo>
                    <a:pt x="129337" y="1909949"/>
                  </a:lnTo>
                  <a:lnTo>
                    <a:pt x="127891" y="1902849"/>
                  </a:lnTo>
                  <a:lnTo>
                    <a:pt x="126407" y="1895749"/>
                  </a:lnTo>
                  <a:lnTo>
                    <a:pt x="124875" y="1888649"/>
                  </a:lnTo>
                  <a:lnTo>
                    <a:pt x="123286" y="1881549"/>
                  </a:lnTo>
                  <a:lnTo>
                    <a:pt x="121629" y="1874448"/>
                  </a:lnTo>
                  <a:lnTo>
                    <a:pt x="119907" y="1867348"/>
                  </a:lnTo>
                  <a:lnTo>
                    <a:pt x="118118" y="1860248"/>
                  </a:lnTo>
                  <a:lnTo>
                    <a:pt x="116266" y="1853148"/>
                  </a:lnTo>
                  <a:lnTo>
                    <a:pt x="114351" y="1846048"/>
                  </a:lnTo>
                  <a:lnTo>
                    <a:pt x="112377" y="1838947"/>
                  </a:lnTo>
                  <a:lnTo>
                    <a:pt x="110349" y="1831847"/>
                  </a:lnTo>
                  <a:lnTo>
                    <a:pt x="108271" y="1824747"/>
                  </a:lnTo>
                  <a:lnTo>
                    <a:pt x="106146" y="1817647"/>
                  </a:lnTo>
                  <a:lnTo>
                    <a:pt x="103978" y="1810547"/>
                  </a:lnTo>
                  <a:lnTo>
                    <a:pt x="101771" y="1803446"/>
                  </a:lnTo>
                  <a:lnTo>
                    <a:pt x="99534" y="1796346"/>
                  </a:lnTo>
                  <a:lnTo>
                    <a:pt x="97272" y="1789246"/>
                  </a:lnTo>
                  <a:lnTo>
                    <a:pt x="94991" y="1782146"/>
                  </a:lnTo>
                  <a:lnTo>
                    <a:pt x="92699" y="1775046"/>
                  </a:lnTo>
                  <a:lnTo>
                    <a:pt x="90406" y="1767946"/>
                  </a:lnTo>
                  <a:lnTo>
                    <a:pt x="88120" y="1760845"/>
                  </a:lnTo>
                  <a:lnTo>
                    <a:pt x="85850" y="1753745"/>
                  </a:lnTo>
                  <a:lnTo>
                    <a:pt x="83608" y="1746645"/>
                  </a:lnTo>
                  <a:lnTo>
                    <a:pt x="81405" y="1739545"/>
                  </a:lnTo>
                  <a:lnTo>
                    <a:pt x="79250" y="1732445"/>
                  </a:lnTo>
                  <a:lnTo>
                    <a:pt x="77144" y="1725344"/>
                  </a:lnTo>
                  <a:lnTo>
                    <a:pt x="75090" y="1718244"/>
                  </a:lnTo>
                  <a:lnTo>
                    <a:pt x="73086" y="1711144"/>
                  </a:lnTo>
                  <a:lnTo>
                    <a:pt x="71129" y="1704044"/>
                  </a:lnTo>
                  <a:lnTo>
                    <a:pt x="69210" y="1696944"/>
                  </a:lnTo>
                  <a:lnTo>
                    <a:pt x="67320" y="1689844"/>
                  </a:lnTo>
                  <a:lnTo>
                    <a:pt x="65446" y="1682743"/>
                  </a:lnTo>
                  <a:lnTo>
                    <a:pt x="63574" y="1675643"/>
                  </a:lnTo>
                  <a:lnTo>
                    <a:pt x="61687" y="1668543"/>
                  </a:lnTo>
                  <a:lnTo>
                    <a:pt x="59767" y="1661443"/>
                  </a:lnTo>
                  <a:lnTo>
                    <a:pt x="57800" y="1654343"/>
                  </a:lnTo>
                  <a:lnTo>
                    <a:pt x="55775" y="1647242"/>
                  </a:lnTo>
                  <a:lnTo>
                    <a:pt x="53682" y="1640142"/>
                  </a:lnTo>
                  <a:lnTo>
                    <a:pt x="51514" y="1633042"/>
                  </a:lnTo>
                  <a:lnTo>
                    <a:pt x="49268" y="1625942"/>
                  </a:lnTo>
                  <a:lnTo>
                    <a:pt x="46946" y="1618842"/>
                  </a:lnTo>
                  <a:lnTo>
                    <a:pt x="44554" y="1611741"/>
                  </a:lnTo>
                  <a:lnTo>
                    <a:pt x="42101" y="1604641"/>
                  </a:lnTo>
                  <a:lnTo>
                    <a:pt x="39601" y="1597541"/>
                  </a:lnTo>
                  <a:lnTo>
                    <a:pt x="37084" y="1590441"/>
                  </a:lnTo>
                  <a:lnTo>
                    <a:pt x="34575" y="1583341"/>
                  </a:lnTo>
                  <a:lnTo>
                    <a:pt x="32102" y="1576241"/>
                  </a:lnTo>
                  <a:lnTo>
                    <a:pt x="29693" y="1569140"/>
                  </a:lnTo>
                  <a:lnTo>
                    <a:pt x="27376" y="1562040"/>
                  </a:lnTo>
                  <a:lnTo>
                    <a:pt x="25177" y="1554940"/>
                  </a:lnTo>
                  <a:lnTo>
                    <a:pt x="23118" y="1547840"/>
                  </a:lnTo>
                  <a:lnTo>
                    <a:pt x="21217" y="1540740"/>
                  </a:lnTo>
                  <a:lnTo>
                    <a:pt x="19484" y="1533639"/>
                  </a:lnTo>
                  <a:lnTo>
                    <a:pt x="17943" y="1526539"/>
                  </a:lnTo>
                  <a:lnTo>
                    <a:pt x="16569" y="1519439"/>
                  </a:lnTo>
                  <a:lnTo>
                    <a:pt x="15350" y="1512339"/>
                  </a:lnTo>
                  <a:lnTo>
                    <a:pt x="14269" y="1505239"/>
                  </a:lnTo>
                  <a:lnTo>
                    <a:pt x="13309" y="1498139"/>
                  </a:lnTo>
                  <a:lnTo>
                    <a:pt x="12449" y="1491038"/>
                  </a:lnTo>
                  <a:lnTo>
                    <a:pt x="11667" y="1483938"/>
                  </a:lnTo>
                  <a:lnTo>
                    <a:pt x="10943" y="1476838"/>
                  </a:lnTo>
                  <a:lnTo>
                    <a:pt x="10258" y="1469738"/>
                  </a:lnTo>
                  <a:lnTo>
                    <a:pt x="9597" y="1462638"/>
                  </a:lnTo>
                  <a:lnTo>
                    <a:pt x="8946" y="1455537"/>
                  </a:lnTo>
                  <a:lnTo>
                    <a:pt x="8294" y="1448437"/>
                  </a:lnTo>
                  <a:lnTo>
                    <a:pt x="7635" y="1441337"/>
                  </a:lnTo>
                  <a:lnTo>
                    <a:pt x="6965" y="1434237"/>
                  </a:lnTo>
                  <a:lnTo>
                    <a:pt x="6285" y="1427137"/>
                  </a:lnTo>
                  <a:lnTo>
                    <a:pt x="5593" y="1420036"/>
                  </a:lnTo>
                  <a:lnTo>
                    <a:pt x="4895" y="1412936"/>
                  </a:lnTo>
                  <a:lnTo>
                    <a:pt x="4194" y="1405836"/>
                  </a:lnTo>
                  <a:lnTo>
                    <a:pt x="3499" y="1398736"/>
                  </a:lnTo>
                  <a:lnTo>
                    <a:pt x="2819" y="1391636"/>
                  </a:lnTo>
                  <a:lnTo>
                    <a:pt x="2173" y="1384536"/>
                  </a:lnTo>
                  <a:lnTo>
                    <a:pt x="1575" y="1377435"/>
                  </a:lnTo>
                  <a:lnTo>
                    <a:pt x="1043" y="1370335"/>
                  </a:lnTo>
                  <a:lnTo>
                    <a:pt x="598" y="1363235"/>
                  </a:lnTo>
                  <a:lnTo>
                    <a:pt x="262" y="1356135"/>
                  </a:lnTo>
                  <a:lnTo>
                    <a:pt x="56" y="1349035"/>
                  </a:lnTo>
                  <a:lnTo>
                    <a:pt x="0" y="1341934"/>
                  </a:lnTo>
                  <a:lnTo>
                    <a:pt x="112" y="1334834"/>
                  </a:lnTo>
                  <a:lnTo>
                    <a:pt x="409" y="1327734"/>
                  </a:lnTo>
                  <a:lnTo>
                    <a:pt x="913" y="1320634"/>
                  </a:lnTo>
                  <a:lnTo>
                    <a:pt x="1631" y="1313534"/>
                  </a:lnTo>
                  <a:lnTo>
                    <a:pt x="2547" y="1306434"/>
                  </a:lnTo>
                  <a:lnTo>
                    <a:pt x="3654" y="1299333"/>
                  </a:lnTo>
                  <a:lnTo>
                    <a:pt x="4940" y="1292233"/>
                  </a:lnTo>
                  <a:lnTo>
                    <a:pt x="6389" y="1285133"/>
                  </a:lnTo>
                  <a:lnTo>
                    <a:pt x="7982" y="1278033"/>
                  </a:lnTo>
                  <a:lnTo>
                    <a:pt x="9700" y="1270933"/>
                  </a:lnTo>
                  <a:lnTo>
                    <a:pt x="11523" y="1263832"/>
                  </a:lnTo>
                  <a:lnTo>
                    <a:pt x="13432" y="1256732"/>
                  </a:lnTo>
                  <a:lnTo>
                    <a:pt x="15415" y="1249632"/>
                  </a:lnTo>
                  <a:lnTo>
                    <a:pt x="17455" y="1242532"/>
                  </a:lnTo>
                  <a:lnTo>
                    <a:pt x="19540" y="1235432"/>
                  </a:lnTo>
                  <a:lnTo>
                    <a:pt x="21665" y="1228332"/>
                  </a:lnTo>
                  <a:lnTo>
                    <a:pt x="23827" y="1221231"/>
                  </a:lnTo>
                  <a:lnTo>
                    <a:pt x="26024" y="1214131"/>
                  </a:lnTo>
                  <a:lnTo>
                    <a:pt x="28255" y="1207031"/>
                  </a:lnTo>
                  <a:lnTo>
                    <a:pt x="30518" y="1199931"/>
                  </a:lnTo>
                  <a:lnTo>
                    <a:pt x="32810" y="1192831"/>
                  </a:lnTo>
                  <a:lnTo>
                    <a:pt x="35128" y="1185730"/>
                  </a:lnTo>
                  <a:lnTo>
                    <a:pt x="37466" y="1178630"/>
                  </a:lnTo>
                  <a:lnTo>
                    <a:pt x="39815" y="1171530"/>
                  </a:lnTo>
                  <a:lnTo>
                    <a:pt x="42164" y="1164430"/>
                  </a:lnTo>
                  <a:lnTo>
                    <a:pt x="44506" y="1157330"/>
                  </a:lnTo>
                  <a:lnTo>
                    <a:pt x="46833" y="1150229"/>
                  </a:lnTo>
                  <a:lnTo>
                    <a:pt x="49141" y="1143129"/>
                  </a:lnTo>
                  <a:lnTo>
                    <a:pt x="51426" y="1136029"/>
                  </a:lnTo>
                  <a:lnTo>
                    <a:pt x="53689" y="1128929"/>
                  </a:lnTo>
                  <a:lnTo>
                    <a:pt x="55931" y="1121829"/>
                  </a:lnTo>
                  <a:lnTo>
                    <a:pt x="58157" y="1114729"/>
                  </a:lnTo>
                  <a:lnTo>
                    <a:pt x="60374" y="1107628"/>
                  </a:lnTo>
                  <a:lnTo>
                    <a:pt x="62590" y="1100528"/>
                  </a:lnTo>
                  <a:lnTo>
                    <a:pt x="64813" y="1093428"/>
                  </a:lnTo>
                  <a:lnTo>
                    <a:pt x="67048" y="1086328"/>
                  </a:lnTo>
                  <a:lnTo>
                    <a:pt x="69300" y="1079228"/>
                  </a:lnTo>
                  <a:lnTo>
                    <a:pt x="71570" y="1072127"/>
                  </a:lnTo>
                  <a:lnTo>
                    <a:pt x="73859" y="1065027"/>
                  </a:lnTo>
                  <a:lnTo>
                    <a:pt x="76165" y="1057927"/>
                  </a:lnTo>
                  <a:lnTo>
                    <a:pt x="78485" y="1050827"/>
                  </a:lnTo>
                  <a:lnTo>
                    <a:pt x="80813" y="1043727"/>
                  </a:lnTo>
                  <a:lnTo>
                    <a:pt x="83145" y="1036627"/>
                  </a:lnTo>
                  <a:lnTo>
                    <a:pt x="85474" y="1029526"/>
                  </a:lnTo>
                  <a:lnTo>
                    <a:pt x="87796" y="1022426"/>
                  </a:lnTo>
                  <a:lnTo>
                    <a:pt x="90110" y="1015326"/>
                  </a:lnTo>
                  <a:lnTo>
                    <a:pt x="92413" y="1008226"/>
                  </a:lnTo>
                  <a:lnTo>
                    <a:pt x="94705" y="1001126"/>
                  </a:lnTo>
                  <a:lnTo>
                    <a:pt x="96990" y="994025"/>
                  </a:lnTo>
                  <a:lnTo>
                    <a:pt x="99270" y="986925"/>
                  </a:lnTo>
                  <a:lnTo>
                    <a:pt x="101551" y="979825"/>
                  </a:lnTo>
                  <a:lnTo>
                    <a:pt x="103837" y="972725"/>
                  </a:lnTo>
                  <a:lnTo>
                    <a:pt x="106137" y="965625"/>
                  </a:lnTo>
                  <a:lnTo>
                    <a:pt x="108456" y="958524"/>
                  </a:lnTo>
                  <a:lnTo>
                    <a:pt x="110798" y="951424"/>
                  </a:lnTo>
                  <a:lnTo>
                    <a:pt x="113166" y="944324"/>
                  </a:lnTo>
                  <a:lnTo>
                    <a:pt x="115559" y="937224"/>
                  </a:lnTo>
                  <a:lnTo>
                    <a:pt x="117977" y="930124"/>
                  </a:lnTo>
                  <a:lnTo>
                    <a:pt x="120415" y="923024"/>
                  </a:lnTo>
                  <a:lnTo>
                    <a:pt x="122865" y="915923"/>
                  </a:lnTo>
                  <a:lnTo>
                    <a:pt x="125319" y="908823"/>
                  </a:lnTo>
                  <a:lnTo>
                    <a:pt x="127763" y="901723"/>
                  </a:lnTo>
                  <a:lnTo>
                    <a:pt x="130182" y="894623"/>
                  </a:lnTo>
                  <a:lnTo>
                    <a:pt x="132561" y="887523"/>
                  </a:lnTo>
                  <a:lnTo>
                    <a:pt x="134885" y="880422"/>
                  </a:lnTo>
                  <a:lnTo>
                    <a:pt x="137140" y="873322"/>
                  </a:lnTo>
                  <a:lnTo>
                    <a:pt x="139315" y="866222"/>
                  </a:lnTo>
                  <a:lnTo>
                    <a:pt x="141400" y="859122"/>
                  </a:lnTo>
                  <a:lnTo>
                    <a:pt x="143385" y="852022"/>
                  </a:lnTo>
                  <a:lnTo>
                    <a:pt x="145268" y="844922"/>
                  </a:lnTo>
                  <a:lnTo>
                    <a:pt x="147045" y="837821"/>
                  </a:lnTo>
                  <a:lnTo>
                    <a:pt x="148713" y="830721"/>
                  </a:lnTo>
                  <a:lnTo>
                    <a:pt x="150280" y="823621"/>
                  </a:lnTo>
                  <a:lnTo>
                    <a:pt x="151761" y="816521"/>
                  </a:lnTo>
                  <a:lnTo>
                    <a:pt x="153167" y="809421"/>
                  </a:lnTo>
                  <a:lnTo>
                    <a:pt x="154512" y="802320"/>
                  </a:lnTo>
                  <a:lnTo>
                    <a:pt x="155808" y="795220"/>
                  </a:lnTo>
                  <a:lnTo>
                    <a:pt x="157069" y="788120"/>
                  </a:lnTo>
                  <a:lnTo>
                    <a:pt x="158306" y="781020"/>
                  </a:lnTo>
                  <a:lnTo>
                    <a:pt x="159532" y="773920"/>
                  </a:lnTo>
                  <a:lnTo>
                    <a:pt x="160755" y="766819"/>
                  </a:lnTo>
                  <a:lnTo>
                    <a:pt x="161981" y="759719"/>
                  </a:lnTo>
                  <a:lnTo>
                    <a:pt x="163214" y="752619"/>
                  </a:lnTo>
                  <a:lnTo>
                    <a:pt x="164453" y="745519"/>
                  </a:lnTo>
                  <a:lnTo>
                    <a:pt x="165697" y="738419"/>
                  </a:lnTo>
                  <a:lnTo>
                    <a:pt x="166940" y="731319"/>
                  </a:lnTo>
                  <a:lnTo>
                    <a:pt x="168178" y="724218"/>
                  </a:lnTo>
                  <a:lnTo>
                    <a:pt x="169406" y="717118"/>
                  </a:lnTo>
                  <a:lnTo>
                    <a:pt x="170617" y="710018"/>
                  </a:lnTo>
                  <a:lnTo>
                    <a:pt x="171806" y="702918"/>
                  </a:lnTo>
                  <a:lnTo>
                    <a:pt x="172967" y="695818"/>
                  </a:lnTo>
                  <a:lnTo>
                    <a:pt x="174094" y="688717"/>
                  </a:lnTo>
                  <a:lnTo>
                    <a:pt x="175184" y="681617"/>
                  </a:lnTo>
                  <a:lnTo>
                    <a:pt x="176237" y="674517"/>
                  </a:lnTo>
                  <a:lnTo>
                    <a:pt x="177251" y="667417"/>
                  </a:lnTo>
                  <a:lnTo>
                    <a:pt x="178225" y="660317"/>
                  </a:lnTo>
                  <a:lnTo>
                    <a:pt x="179158" y="653217"/>
                  </a:lnTo>
                  <a:lnTo>
                    <a:pt x="180050" y="646116"/>
                  </a:lnTo>
                  <a:lnTo>
                    <a:pt x="180900" y="639016"/>
                  </a:lnTo>
                  <a:lnTo>
                    <a:pt x="181709" y="631916"/>
                  </a:lnTo>
                  <a:lnTo>
                    <a:pt x="182478" y="624816"/>
                  </a:lnTo>
                  <a:lnTo>
                    <a:pt x="183204" y="617716"/>
                  </a:lnTo>
                  <a:lnTo>
                    <a:pt x="183895" y="610615"/>
                  </a:lnTo>
                  <a:lnTo>
                    <a:pt x="184553" y="603515"/>
                  </a:lnTo>
                  <a:lnTo>
                    <a:pt x="185181" y="596415"/>
                  </a:lnTo>
                  <a:lnTo>
                    <a:pt x="185785" y="589315"/>
                  </a:lnTo>
                  <a:lnTo>
                    <a:pt x="186366" y="582215"/>
                  </a:lnTo>
                  <a:lnTo>
                    <a:pt x="186928" y="575114"/>
                  </a:lnTo>
                  <a:lnTo>
                    <a:pt x="187474" y="568014"/>
                  </a:lnTo>
                  <a:lnTo>
                    <a:pt x="188006" y="560914"/>
                  </a:lnTo>
                  <a:lnTo>
                    <a:pt x="188525" y="553814"/>
                  </a:lnTo>
                  <a:lnTo>
                    <a:pt x="189031" y="546714"/>
                  </a:lnTo>
                  <a:lnTo>
                    <a:pt x="189526" y="539614"/>
                  </a:lnTo>
                  <a:lnTo>
                    <a:pt x="190011" y="532513"/>
                  </a:lnTo>
                  <a:lnTo>
                    <a:pt x="190486" y="525413"/>
                  </a:lnTo>
                  <a:lnTo>
                    <a:pt x="190951" y="518313"/>
                  </a:lnTo>
                  <a:lnTo>
                    <a:pt x="191408" y="511213"/>
                  </a:lnTo>
                  <a:lnTo>
                    <a:pt x="191859" y="504113"/>
                  </a:lnTo>
                  <a:lnTo>
                    <a:pt x="192303" y="497012"/>
                  </a:lnTo>
                  <a:lnTo>
                    <a:pt x="192744" y="489912"/>
                  </a:lnTo>
                  <a:lnTo>
                    <a:pt x="193180" y="482812"/>
                  </a:lnTo>
                  <a:lnTo>
                    <a:pt x="193612" y="475712"/>
                  </a:lnTo>
                  <a:lnTo>
                    <a:pt x="194040" y="468612"/>
                  </a:lnTo>
                  <a:lnTo>
                    <a:pt x="194461" y="461512"/>
                  </a:lnTo>
                  <a:lnTo>
                    <a:pt x="194874" y="454411"/>
                  </a:lnTo>
                  <a:lnTo>
                    <a:pt x="195276" y="447311"/>
                  </a:lnTo>
                  <a:lnTo>
                    <a:pt x="195664" y="440211"/>
                  </a:lnTo>
                  <a:lnTo>
                    <a:pt x="196035" y="433111"/>
                  </a:lnTo>
                  <a:lnTo>
                    <a:pt x="196388" y="426011"/>
                  </a:lnTo>
                  <a:lnTo>
                    <a:pt x="196720" y="418910"/>
                  </a:lnTo>
                  <a:lnTo>
                    <a:pt x="197032" y="411810"/>
                  </a:lnTo>
                  <a:lnTo>
                    <a:pt x="197321" y="404710"/>
                  </a:lnTo>
                  <a:lnTo>
                    <a:pt x="197593" y="397610"/>
                  </a:lnTo>
                  <a:lnTo>
                    <a:pt x="197848" y="390510"/>
                  </a:lnTo>
                  <a:lnTo>
                    <a:pt x="198089" y="383409"/>
                  </a:lnTo>
                  <a:lnTo>
                    <a:pt x="198320" y="376309"/>
                  </a:lnTo>
                  <a:lnTo>
                    <a:pt x="198541" y="369209"/>
                  </a:lnTo>
                  <a:lnTo>
                    <a:pt x="198757" y="362109"/>
                  </a:lnTo>
                  <a:lnTo>
                    <a:pt x="198968" y="355009"/>
                  </a:lnTo>
                  <a:lnTo>
                    <a:pt x="199176" y="347909"/>
                  </a:lnTo>
                  <a:lnTo>
                    <a:pt x="199382" y="340808"/>
                  </a:lnTo>
                  <a:lnTo>
                    <a:pt x="199588" y="333708"/>
                  </a:lnTo>
                  <a:lnTo>
                    <a:pt x="199793" y="326608"/>
                  </a:lnTo>
                  <a:lnTo>
                    <a:pt x="199998" y="319508"/>
                  </a:lnTo>
                  <a:lnTo>
                    <a:pt x="200201" y="312408"/>
                  </a:lnTo>
                  <a:lnTo>
                    <a:pt x="200402" y="305307"/>
                  </a:lnTo>
                  <a:lnTo>
                    <a:pt x="200601" y="298207"/>
                  </a:lnTo>
                  <a:lnTo>
                    <a:pt x="200795" y="291107"/>
                  </a:lnTo>
                  <a:lnTo>
                    <a:pt x="200984" y="284007"/>
                  </a:lnTo>
                  <a:lnTo>
                    <a:pt x="201166" y="276907"/>
                  </a:lnTo>
                  <a:lnTo>
                    <a:pt x="201339" y="269807"/>
                  </a:lnTo>
                  <a:lnTo>
                    <a:pt x="201503" y="262706"/>
                  </a:lnTo>
                  <a:lnTo>
                    <a:pt x="201656" y="255606"/>
                  </a:lnTo>
                  <a:lnTo>
                    <a:pt x="201799" y="248506"/>
                  </a:lnTo>
                  <a:lnTo>
                    <a:pt x="201932" y="241406"/>
                  </a:lnTo>
                  <a:lnTo>
                    <a:pt x="202053" y="234306"/>
                  </a:lnTo>
                  <a:lnTo>
                    <a:pt x="202164" y="227205"/>
                  </a:lnTo>
                  <a:lnTo>
                    <a:pt x="202266" y="220105"/>
                  </a:lnTo>
                  <a:lnTo>
                    <a:pt x="202358" y="213005"/>
                  </a:lnTo>
                  <a:lnTo>
                    <a:pt x="202443" y="205905"/>
                  </a:lnTo>
                  <a:lnTo>
                    <a:pt x="202519" y="198805"/>
                  </a:lnTo>
                  <a:lnTo>
                    <a:pt x="202589" y="191704"/>
                  </a:lnTo>
                  <a:lnTo>
                    <a:pt x="202654" y="184604"/>
                  </a:lnTo>
                  <a:lnTo>
                    <a:pt x="202714" y="177504"/>
                  </a:lnTo>
                  <a:lnTo>
                    <a:pt x="202771" y="170404"/>
                  </a:lnTo>
                  <a:lnTo>
                    <a:pt x="202824" y="163304"/>
                  </a:lnTo>
                  <a:lnTo>
                    <a:pt x="202876" y="156204"/>
                  </a:lnTo>
                  <a:lnTo>
                    <a:pt x="202926" y="149103"/>
                  </a:lnTo>
                  <a:lnTo>
                    <a:pt x="202975" y="142003"/>
                  </a:lnTo>
                  <a:lnTo>
                    <a:pt x="203025" y="134903"/>
                  </a:lnTo>
                  <a:lnTo>
                    <a:pt x="203075" y="127803"/>
                  </a:lnTo>
                  <a:lnTo>
                    <a:pt x="203127" y="120703"/>
                  </a:lnTo>
                  <a:lnTo>
                    <a:pt x="203180" y="113602"/>
                  </a:lnTo>
                  <a:lnTo>
                    <a:pt x="203236" y="106502"/>
                  </a:lnTo>
                  <a:lnTo>
                    <a:pt x="203294" y="99402"/>
                  </a:lnTo>
                  <a:lnTo>
                    <a:pt x="203354" y="92302"/>
                  </a:lnTo>
                  <a:lnTo>
                    <a:pt x="203416" y="85202"/>
                  </a:lnTo>
                  <a:lnTo>
                    <a:pt x="203480" y="78102"/>
                  </a:lnTo>
                  <a:lnTo>
                    <a:pt x="203544" y="71001"/>
                  </a:lnTo>
                  <a:lnTo>
                    <a:pt x="203609" y="63901"/>
                  </a:lnTo>
                  <a:lnTo>
                    <a:pt x="203673" y="56801"/>
                  </a:lnTo>
                  <a:lnTo>
                    <a:pt x="203735" y="49701"/>
                  </a:lnTo>
                  <a:lnTo>
                    <a:pt x="203796" y="42601"/>
                  </a:lnTo>
                  <a:lnTo>
                    <a:pt x="203854" y="35500"/>
                  </a:lnTo>
                  <a:lnTo>
                    <a:pt x="203909" y="28400"/>
                  </a:lnTo>
                  <a:lnTo>
                    <a:pt x="203961" y="21300"/>
                  </a:lnTo>
                  <a:lnTo>
                    <a:pt x="204009" y="14200"/>
                  </a:lnTo>
                  <a:lnTo>
                    <a:pt x="204054" y="7100"/>
                  </a:lnTo>
                  <a:lnTo>
                    <a:pt x="204095" y="0"/>
                  </a:lnTo>
                  <a:lnTo>
                    <a:pt x="204715" y="0"/>
                  </a:lnTo>
                  <a:lnTo>
                    <a:pt x="204756" y="7100"/>
                  </a:lnTo>
                  <a:lnTo>
                    <a:pt x="204801" y="14200"/>
                  </a:lnTo>
                  <a:lnTo>
                    <a:pt x="204850" y="21300"/>
                  </a:lnTo>
                  <a:lnTo>
                    <a:pt x="204901" y="28400"/>
                  </a:lnTo>
                  <a:lnTo>
                    <a:pt x="204956" y="35500"/>
                  </a:lnTo>
                  <a:lnTo>
                    <a:pt x="205014" y="42601"/>
                  </a:lnTo>
                  <a:lnTo>
                    <a:pt x="205075" y="49701"/>
                  </a:lnTo>
                  <a:lnTo>
                    <a:pt x="205137" y="56801"/>
                  </a:lnTo>
                  <a:lnTo>
                    <a:pt x="205201" y="63901"/>
                  </a:lnTo>
                  <a:lnTo>
                    <a:pt x="205266" y="71001"/>
                  </a:lnTo>
                  <a:lnTo>
                    <a:pt x="205331" y="78102"/>
                  </a:lnTo>
                  <a:lnTo>
                    <a:pt x="205394" y="85202"/>
                  </a:lnTo>
                  <a:lnTo>
                    <a:pt x="205456" y="92302"/>
                  </a:lnTo>
                  <a:lnTo>
                    <a:pt x="205516" y="99402"/>
                  </a:lnTo>
                  <a:lnTo>
                    <a:pt x="205574" y="106502"/>
                  </a:lnTo>
                  <a:lnTo>
                    <a:pt x="205630" y="113602"/>
                  </a:lnTo>
                  <a:lnTo>
                    <a:pt x="205684" y="120703"/>
                  </a:lnTo>
                  <a:lnTo>
                    <a:pt x="205735" y="127803"/>
                  </a:lnTo>
                  <a:lnTo>
                    <a:pt x="205786" y="134903"/>
                  </a:lnTo>
                  <a:lnTo>
                    <a:pt x="205835" y="142003"/>
                  </a:lnTo>
                  <a:lnTo>
                    <a:pt x="205884" y="149103"/>
                  </a:lnTo>
                  <a:lnTo>
                    <a:pt x="205934" y="156204"/>
                  </a:lnTo>
                  <a:lnTo>
                    <a:pt x="205986" y="163304"/>
                  </a:lnTo>
                  <a:lnTo>
                    <a:pt x="206040" y="170404"/>
                  </a:lnTo>
                  <a:lnTo>
                    <a:pt x="206096" y="177504"/>
                  </a:lnTo>
                  <a:lnTo>
                    <a:pt x="206157" y="184604"/>
                  </a:lnTo>
                  <a:lnTo>
                    <a:pt x="206221" y="191704"/>
                  </a:lnTo>
                  <a:lnTo>
                    <a:pt x="206291" y="198805"/>
                  </a:lnTo>
                  <a:lnTo>
                    <a:pt x="206368" y="205905"/>
                  </a:lnTo>
                  <a:lnTo>
                    <a:pt x="206452" y="213005"/>
                  </a:lnTo>
                  <a:lnTo>
                    <a:pt x="206544" y="220105"/>
                  </a:lnTo>
                  <a:lnTo>
                    <a:pt x="206646" y="227205"/>
                  </a:lnTo>
                  <a:lnTo>
                    <a:pt x="206757" y="234306"/>
                  </a:lnTo>
                  <a:lnTo>
                    <a:pt x="206879" y="241406"/>
                  </a:lnTo>
                  <a:lnTo>
                    <a:pt x="207011" y="248506"/>
                  </a:lnTo>
                  <a:lnTo>
                    <a:pt x="207154" y="255606"/>
                  </a:lnTo>
                  <a:lnTo>
                    <a:pt x="207307" y="262706"/>
                  </a:lnTo>
                  <a:lnTo>
                    <a:pt x="207471" y="269807"/>
                  </a:lnTo>
                  <a:lnTo>
                    <a:pt x="207645" y="276907"/>
                  </a:lnTo>
                  <a:lnTo>
                    <a:pt x="207827" y="284007"/>
                  </a:lnTo>
                  <a:lnTo>
                    <a:pt x="208016" y="291107"/>
                  </a:lnTo>
                  <a:lnTo>
                    <a:pt x="208210" y="298207"/>
                  </a:lnTo>
                  <a:lnTo>
                    <a:pt x="208408" y="305307"/>
                  </a:lnTo>
                  <a:lnTo>
                    <a:pt x="208609" y="312408"/>
                  </a:lnTo>
                  <a:lnTo>
                    <a:pt x="208813" y="319508"/>
                  </a:lnTo>
                  <a:lnTo>
                    <a:pt x="209017" y="326608"/>
                  </a:lnTo>
                  <a:lnTo>
                    <a:pt x="209222" y="333708"/>
                  </a:lnTo>
                  <a:lnTo>
                    <a:pt x="209428" y="340808"/>
                  </a:lnTo>
                  <a:lnTo>
                    <a:pt x="209635" y="347909"/>
                  </a:lnTo>
                  <a:lnTo>
                    <a:pt x="209843" y="355009"/>
                  </a:lnTo>
                  <a:lnTo>
                    <a:pt x="210054" y="362109"/>
                  </a:lnTo>
                  <a:lnTo>
                    <a:pt x="210269" y="369209"/>
                  </a:lnTo>
                  <a:lnTo>
                    <a:pt x="210491" y="376309"/>
                  </a:lnTo>
                  <a:lnTo>
                    <a:pt x="210721" y="383409"/>
                  </a:lnTo>
                  <a:lnTo>
                    <a:pt x="210962" y="390510"/>
                  </a:lnTo>
                  <a:lnTo>
                    <a:pt x="211218" y="397610"/>
                  </a:lnTo>
                  <a:lnTo>
                    <a:pt x="211489" y="404710"/>
                  </a:lnTo>
                  <a:lnTo>
                    <a:pt x="211779" y="411810"/>
                  </a:lnTo>
                  <a:lnTo>
                    <a:pt x="212090" y="418910"/>
                  </a:lnTo>
                  <a:lnTo>
                    <a:pt x="212423" y="426011"/>
                  </a:lnTo>
                  <a:lnTo>
                    <a:pt x="212775" y="433111"/>
                  </a:lnTo>
                  <a:lnTo>
                    <a:pt x="213147" y="440211"/>
                  </a:lnTo>
                  <a:lnTo>
                    <a:pt x="213535" y="447311"/>
                  </a:lnTo>
                  <a:lnTo>
                    <a:pt x="213936" y="454411"/>
                  </a:lnTo>
                  <a:lnTo>
                    <a:pt x="214349" y="461512"/>
                  </a:lnTo>
                  <a:lnTo>
                    <a:pt x="214771" y="468612"/>
                  </a:lnTo>
                  <a:lnTo>
                    <a:pt x="215198" y="475712"/>
                  </a:lnTo>
                  <a:lnTo>
                    <a:pt x="215630" y="482812"/>
                  </a:lnTo>
                  <a:lnTo>
                    <a:pt x="216067" y="489912"/>
                  </a:lnTo>
                  <a:lnTo>
                    <a:pt x="216507" y="497012"/>
                  </a:lnTo>
                  <a:lnTo>
                    <a:pt x="216952" y="504113"/>
                  </a:lnTo>
                  <a:lnTo>
                    <a:pt x="217402" y="511213"/>
                  </a:lnTo>
                  <a:lnTo>
                    <a:pt x="217859" y="518313"/>
                  </a:lnTo>
                  <a:lnTo>
                    <a:pt x="218325" y="525413"/>
                  </a:lnTo>
                  <a:lnTo>
                    <a:pt x="218800" y="532513"/>
                  </a:lnTo>
                  <a:lnTo>
                    <a:pt x="219284" y="539614"/>
                  </a:lnTo>
                  <a:lnTo>
                    <a:pt x="219779" y="546714"/>
                  </a:lnTo>
                  <a:lnTo>
                    <a:pt x="220286" y="553814"/>
                  </a:lnTo>
                  <a:lnTo>
                    <a:pt x="220805" y="560914"/>
                  </a:lnTo>
                  <a:lnTo>
                    <a:pt x="221337" y="568014"/>
                  </a:lnTo>
                  <a:lnTo>
                    <a:pt x="221882" y="575114"/>
                  </a:lnTo>
                  <a:lnTo>
                    <a:pt x="222445" y="582215"/>
                  </a:lnTo>
                  <a:lnTo>
                    <a:pt x="223026" y="589315"/>
                  </a:lnTo>
                  <a:lnTo>
                    <a:pt x="223629" y="596415"/>
                  </a:lnTo>
                  <a:lnTo>
                    <a:pt x="224258" y="603515"/>
                  </a:lnTo>
                  <a:lnTo>
                    <a:pt x="224916" y="610615"/>
                  </a:lnTo>
                  <a:lnTo>
                    <a:pt x="225606" y="617716"/>
                  </a:lnTo>
                  <a:lnTo>
                    <a:pt x="226332" y="624816"/>
                  </a:lnTo>
                  <a:lnTo>
                    <a:pt x="227101" y="631916"/>
                  </a:lnTo>
                  <a:lnTo>
                    <a:pt x="227910" y="639016"/>
                  </a:lnTo>
                  <a:lnTo>
                    <a:pt x="228761" y="646116"/>
                  </a:lnTo>
                  <a:lnTo>
                    <a:pt x="229652" y="653217"/>
                  </a:lnTo>
                  <a:lnTo>
                    <a:pt x="230585" y="660317"/>
                  </a:lnTo>
                  <a:lnTo>
                    <a:pt x="231559" y="667417"/>
                  </a:lnTo>
                  <a:lnTo>
                    <a:pt x="232573" y="674517"/>
                  </a:lnTo>
                  <a:lnTo>
                    <a:pt x="233626" y="681617"/>
                  </a:lnTo>
                  <a:lnTo>
                    <a:pt x="234717" y="688717"/>
                  </a:lnTo>
                  <a:lnTo>
                    <a:pt x="235843" y="695818"/>
                  </a:lnTo>
                  <a:lnTo>
                    <a:pt x="237005" y="702918"/>
                  </a:lnTo>
                  <a:lnTo>
                    <a:pt x="238193" y="710018"/>
                  </a:lnTo>
                  <a:lnTo>
                    <a:pt x="239404" y="717118"/>
                  </a:lnTo>
                  <a:lnTo>
                    <a:pt x="240632" y="724218"/>
                  </a:lnTo>
                  <a:lnTo>
                    <a:pt x="241870" y="731319"/>
                  </a:lnTo>
                  <a:lnTo>
                    <a:pt x="243114" y="738419"/>
                  </a:lnTo>
                  <a:lnTo>
                    <a:pt x="244357" y="745519"/>
                  </a:lnTo>
                  <a:lnTo>
                    <a:pt x="245596" y="752619"/>
                  </a:lnTo>
                  <a:lnTo>
                    <a:pt x="246829" y="759719"/>
                  </a:lnTo>
                  <a:lnTo>
                    <a:pt x="248055" y="766819"/>
                  </a:lnTo>
                  <a:lnTo>
                    <a:pt x="249278" y="773920"/>
                  </a:lnTo>
                  <a:lnTo>
                    <a:pt x="250504" y="781020"/>
                  </a:lnTo>
                  <a:lnTo>
                    <a:pt x="251742" y="788120"/>
                  </a:lnTo>
                  <a:lnTo>
                    <a:pt x="253003" y="795220"/>
                  </a:lnTo>
                  <a:lnTo>
                    <a:pt x="254299" y="802320"/>
                  </a:lnTo>
                  <a:lnTo>
                    <a:pt x="255643" y="809421"/>
                  </a:lnTo>
                  <a:lnTo>
                    <a:pt x="257049" y="816521"/>
                  </a:lnTo>
                  <a:lnTo>
                    <a:pt x="258530" y="823621"/>
                  </a:lnTo>
                  <a:lnTo>
                    <a:pt x="260097" y="830721"/>
                  </a:lnTo>
                  <a:lnTo>
                    <a:pt x="261765" y="837821"/>
                  </a:lnTo>
                  <a:lnTo>
                    <a:pt x="263543" y="844922"/>
                  </a:lnTo>
                  <a:lnTo>
                    <a:pt x="265425" y="852022"/>
                  </a:lnTo>
                  <a:lnTo>
                    <a:pt x="267411" y="859122"/>
                  </a:lnTo>
                  <a:lnTo>
                    <a:pt x="269495" y="866222"/>
                  </a:lnTo>
                  <a:lnTo>
                    <a:pt x="271670" y="873322"/>
                  </a:lnTo>
                  <a:lnTo>
                    <a:pt x="273926" y="880422"/>
                  </a:lnTo>
                  <a:lnTo>
                    <a:pt x="276250" y="887523"/>
                  </a:lnTo>
                  <a:lnTo>
                    <a:pt x="278628" y="894623"/>
                  </a:lnTo>
                  <a:lnTo>
                    <a:pt x="281047" y="901723"/>
                  </a:lnTo>
                  <a:lnTo>
                    <a:pt x="283492" y="908823"/>
                  </a:lnTo>
                  <a:lnTo>
                    <a:pt x="285945" y="915923"/>
                  </a:lnTo>
                  <a:lnTo>
                    <a:pt x="288396" y="923024"/>
                  </a:lnTo>
                  <a:lnTo>
                    <a:pt x="290833" y="930124"/>
                  </a:lnTo>
                  <a:lnTo>
                    <a:pt x="293251" y="937224"/>
                  </a:lnTo>
                  <a:lnTo>
                    <a:pt x="295644" y="944324"/>
                  </a:lnTo>
                  <a:lnTo>
                    <a:pt x="298012" y="951424"/>
                  </a:lnTo>
                  <a:lnTo>
                    <a:pt x="300354" y="958524"/>
                  </a:lnTo>
                  <a:lnTo>
                    <a:pt x="302673" y="965625"/>
                  </a:lnTo>
                  <a:lnTo>
                    <a:pt x="304973" y="972725"/>
                  </a:lnTo>
                  <a:lnTo>
                    <a:pt x="307260" y="979825"/>
                  </a:lnTo>
                  <a:lnTo>
                    <a:pt x="309540" y="986925"/>
                  </a:lnTo>
                  <a:lnTo>
                    <a:pt x="311820" y="994025"/>
                  </a:lnTo>
                  <a:lnTo>
                    <a:pt x="314105" y="1001126"/>
                  </a:lnTo>
                  <a:lnTo>
                    <a:pt x="316398" y="1008226"/>
                  </a:lnTo>
                  <a:lnTo>
                    <a:pt x="318701" y="1015326"/>
                  </a:lnTo>
                  <a:lnTo>
                    <a:pt x="321014" y="1022426"/>
                  </a:lnTo>
                  <a:lnTo>
                    <a:pt x="323336" y="1029526"/>
                  </a:lnTo>
                  <a:lnTo>
                    <a:pt x="325666" y="1036627"/>
                  </a:lnTo>
                  <a:lnTo>
                    <a:pt x="327997" y="1043727"/>
                  </a:lnTo>
                  <a:lnTo>
                    <a:pt x="330326" y="1050827"/>
                  </a:lnTo>
                  <a:lnTo>
                    <a:pt x="332645" y="1057927"/>
                  </a:lnTo>
                  <a:lnTo>
                    <a:pt x="334951" y="1065027"/>
                  </a:lnTo>
                  <a:lnTo>
                    <a:pt x="337240" y="1072127"/>
                  </a:lnTo>
                  <a:lnTo>
                    <a:pt x="339510" y="1079228"/>
                  </a:lnTo>
                  <a:lnTo>
                    <a:pt x="341762" y="1086328"/>
                  </a:lnTo>
                  <a:lnTo>
                    <a:pt x="343997" y="1093428"/>
                  </a:lnTo>
                  <a:lnTo>
                    <a:pt x="346220" y="1100528"/>
                  </a:lnTo>
                  <a:lnTo>
                    <a:pt x="348437" y="1107628"/>
                  </a:lnTo>
                  <a:lnTo>
                    <a:pt x="350653" y="1114729"/>
                  </a:lnTo>
                  <a:lnTo>
                    <a:pt x="352880" y="1121829"/>
                  </a:lnTo>
                  <a:lnTo>
                    <a:pt x="355122" y="1128929"/>
                  </a:lnTo>
                  <a:lnTo>
                    <a:pt x="357384" y="1136029"/>
                  </a:lnTo>
                  <a:lnTo>
                    <a:pt x="359669" y="1143129"/>
                  </a:lnTo>
                  <a:lnTo>
                    <a:pt x="361977" y="1150229"/>
                  </a:lnTo>
                  <a:lnTo>
                    <a:pt x="364305" y="1157330"/>
                  </a:lnTo>
                  <a:lnTo>
                    <a:pt x="366646" y="1164430"/>
                  </a:lnTo>
                  <a:lnTo>
                    <a:pt x="368996" y="1171530"/>
                  </a:lnTo>
                  <a:lnTo>
                    <a:pt x="371344" y="1178630"/>
                  </a:lnTo>
                  <a:lnTo>
                    <a:pt x="373682" y="1185730"/>
                  </a:lnTo>
                  <a:lnTo>
                    <a:pt x="376000" y="1192831"/>
                  </a:lnTo>
                  <a:lnTo>
                    <a:pt x="378293" y="1199931"/>
                  </a:lnTo>
                  <a:lnTo>
                    <a:pt x="380556" y="1207031"/>
                  </a:lnTo>
                  <a:lnTo>
                    <a:pt x="382786" y="1214131"/>
                  </a:lnTo>
                  <a:lnTo>
                    <a:pt x="384983" y="1221231"/>
                  </a:lnTo>
                  <a:lnTo>
                    <a:pt x="387145" y="1228332"/>
                  </a:lnTo>
                  <a:lnTo>
                    <a:pt x="389270" y="1235432"/>
                  </a:lnTo>
                  <a:lnTo>
                    <a:pt x="391355" y="1242532"/>
                  </a:lnTo>
                  <a:lnTo>
                    <a:pt x="393395" y="1249632"/>
                  </a:lnTo>
                  <a:lnTo>
                    <a:pt x="395378" y="1256732"/>
                  </a:lnTo>
                  <a:lnTo>
                    <a:pt x="397287" y="1263832"/>
                  </a:lnTo>
                  <a:lnTo>
                    <a:pt x="399110" y="1270933"/>
                  </a:lnTo>
                  <a:lnTo>
                    <a:pt x="400828" y="1278033"/>
                  </a:lnTo>
                  <a:lnTo>
                    <a:pt x="402421" y="1285133"/>
                  </a:lnTo>
                  <a:lnTo>
                    <a:pt x="403870" y="1292233"/>
                  </a:lnTo>
                  <a:lnTo>
                    <a:pt x="405156" y="1299333"/>
                  </a:lnTo>
                  <a:lnTo>
                    <a:pt x="406263" y="1306434"/>
                  </a:lnTo>
                  <a:lnTo>
                    <a:pt x="407180" y="1313534"/>
                  </a:lnTo>
                  <a:lnTo>
                    <a:pt x="407897" y="1320634"/>
                  </a:lnTo>
                  <a:lnTo>
                    <a:pt x="408402" y="1327734"/>
                  </a:lnTo>
                  <a:lnTo>
                    <a:pt x="408698" y="1334834"/>
                  </a:lnTo>
                  <a:lnTo>
                    <a:pt x="408811" y="1341934"/>
                  </a:lnTo>
                  <a:lnTo>
                    <a:pt x="408755" y="1349035"/>
                  </a:lnTo>
                  <a:lnTo>
                    <a:pt x="408548" y="1356135"/>
                  </a:lnTo>
                  <a:lnTo>
                    <a:pt x="408212" y="1363235"/>
                  </a:lnTo>
                  <a:lnTo>
                    <a:pt x="407767" y="1370335"/>
                  </a:lnTo>
                  <a:lnTo>
                    <a:pt x="407235" y="1377435"/>
                  </a:lnTo>
                  <a:lnTo>
                    <a:pt x="406637" y="1384536"/>
                  </a:lnTo>
                  <a:lnTo>
                    <a:pt x="405991" y="1391636"/>
                  </a:lnTo>
                  <a:lnTo>
                    <a:pt x="405312" y="1398736"/>
                  </a:lnTo>
                  <a:lnTo>
                    <a:pt x="404616" y="1405836"/>
                  </a:lnTo>
                  <a:lnTo>
                    <a:pt x="403915" y="1412936"/>
                  </a:lnTo>
                  <a:lnTo>
                    <a:pt x="403217" y="1420036"/>
                  </a:lnTo>
                  <a:lnTo>
                    <a:pt x="402526" y="1427137"/>
                  </a:lnTo>
                  <a:lnTo>
                    <a:pt x="401845" y="1434237"/>
                  </a:lnTo>
                  <a:lnTo>
                    <a:pt x="401175" y="1441337"/>
                  </a:lnTo>
                  <a:lnTo>
                    <a:pt x="400516" y="1448437"/>
                  </a:lnTo>
                  <a:lnTo>
                    <a:pt x="399864" y="1455537"/>
                  </a:lnTo>
                  <a:lnTo>
                    <a:pt x="399213" y="1462638"/>
                  </a:lnTo>
                  <a:lnTo>
                    <a:pt x="398552" y="1469738"/>
                  </a:lnTo>
                  <a:lnTo>
                    <a:pt x="397867" y="1476838"/>
                  </a:lnTo>
                  <a:lnTo>
                    <a:pt x="397143" y="1483938"/>
                  </a:lnTo>
                  <a:lnTo>
                    <a:pt x="396361" y="1491038"/>
                  </a:lnTo>
                  <a:lnTo>
                    <a:pt x="395501" y="1498139"/>
                  </a:lnTo>
                  <a:lnTo>
                    <a:pt x="394541" y="1505239"/>
                  </a:lnTo>
                  <a:lnTo>
                    <a:pt x="393461" y="1512339"/>
                  </a:lnTo>
                  <a:lnTo>
                    <a:pt x="392241" y="1519439"/>
                  </a:lnTo>
                  <a:lnTo>
                    <a:pt x="390867" y="1526539"/>
                  </a:lnTo>
                  <a:lnTo>
                    <a:pt x="389326" y="1533639"/>
                  </a:lnTo>
                  <a:lnTo>
                    <a:pt x="387594" y="1540740"/>
                  </a:lnTo>
                  <a:lnTo>
                    <a:pt x="385692" y="1547840"/>
                  </a:lnTo>
                  <a:lnTo>
                    <a:pt x="383633" y="1554940"/>
                  </a:lnTo>
                  <a:lnTo>
                    <a:pt x="381434" y="1562040"/>
                  </a:lnTo>
                  <a:lnTo>
                    <a:pt x="379118" y="1569140"/>
                  </a:lnTo>
                  <a:lnTo>
                    <a:pt x="376709" y="1576241"/>
                  </a:lnTo>
                  <a:lnTo>
                    <a:pt x="374235" y="1583341"/>
                  </a:lnTo>
                  <a:lnTo>
                    <a:pt x="371726" y="1590441"/>
                  </a:lnTo>
                  <a:lnTo>
                    <a:pt x="369209" y="1597541"/>
                  </a:lnTo>
                  <a:lnTo>
                    <a:pt x="366709" y="1604641"/>
                  </a:lnTo>
                  <a:lnTo>
                    <a:pt x="364257" y="1611741"/>
                  </a:lnTo>
                  <a:lnTo>
                    <a:pt x="361864" y="1618842"/>
                  </a:lnTo>
                  <a:lnTo>
                    <a:pt x="359542" y="1625942"/>
                  </a:lnTo>
                  <a:lnTo>
                    <a:pt x="357296" y="1633042"/>
                  </a:lnTo>
                  <a:lnTo>
                    <a:pt x="355128" y="1640142"/>
                  </a:lnTo>
                  <a:lnTo>
                    <a:pt x="353035" y="1647242"/>
                  </a:lnTo>
                  <a:lnTo>
                    <a:pt x="351010" y="1654343"/>
                  </a:lnTo>
                  <a:lnTo>
                    <a:pt x="349044" y="1661443"/>
                  </a:lnTo>
                  <a:lnTo>
                    <a:pt x="347123" y="1668543"/>
                  </a:lnTo>
                  <a:lnTo>
                    <a:pt x="345236" y="1675643"/>
                  </a:lnTo>
                  <a:lnTo>
                    <a:pt x="343364" y="1682743"/>
                  </a:lnTo>
                  <a:lnTo>
                    <a:pt x="341490" y="1689844"/>
                  </a:lnTo>
                  <a:lnTo>
                    <a:pt x="339600" y="1696944"/>
                  </a:lnTo>
                  <a:lnTo>
                    <a:pt x="337681" y="1704044"/>
                  </a:lnTo>
                  <a:lnTo>
                    <a:pt x="335724" y="1711144"/>
                  </a:lnTo>
                  <a:lnTo>
                    <a:pt x="333720" y="1718244"/>
                  </a:lnTo>
                  <a:lnTo>
                    <a:pt x="331666" y="1725344"/>
                  </a:lnTo>
                  <a:lnTo>
                    <a:pt x="329561" y="1732445"/>
                  </a:lnTo>
                  <a:lnTo>
                    <a:pt x="327405" y="1739545"/>
                  </a:lnTo>
                  <a:lnTo>
                    <a:pt x="325202" y="1746645"/>
                  </a:lnTo>
                  <a:lnTo>
                    <a:pt x="322960" y="1753745"/>
                  </a:lnTo>
                  <a:lnTo>
                    <a:pt x="320691" y="1760845"/>
                  </a:lnTo>
                  <a:lnTo>
                    <a:pt x="318404" y="1767946"/>
                  </a:lnTo>
                  <a:lnTo>
                    <a:pt x="316111" y="1775046"/>
                  </a:lnTo>
                  <a:lnTo>
                    <a:pt x="313820" y="1782146"/>
                  </a:lnTo>
                  <a:lnTo>
                    <a:pt x="311539" y="1789246"/>
                  </a:lnTo>
                  <a:lnTo>
                    <a:pt x="309276" y="1796346"/>
                  </a:lnTo>
                  <a:lnTo>
                    <a:pt x="307039" y="1803446"/>
                  </a:lnTo>
                  <a:lnTo>
                    <a:pt x="304832" y="1810547"/>
                  </a:lnTo>
                  <a:lnTo>
                    <a:pt x="302664" y="1817647"/>
                  </a:lnTo>
                  <a:lnTo>
                    <a:pt x="300539" y="1824747"/>
                  </a:lnTo>
                  <a:lnTo>
                    <a:pt x="298461" y="1831847"/>
                  </a:lnTo>
                  <a:lnTo>
                    <a:pt x="296433" y="1838947"/>
                  </a:lnTo>
                  <a:lnTo>
                    <a:pt x="294460" y="1846048"/>
                  </a:lnTo>
                  <a:lnTo>
                    <a:pt x="292545" y="1853148"/>
                  </a:lnTo>
                  <a:lnTo>
                    <a:pt x="290692" y="1860248"/>
                  </a:lnTo>
                  <a:lnTo>
                    <a:pt x="288904" y="1867348"/>
                  </a:lnTo>
                  <a:lnTo>
                    <a:pt x="287182" y="1874448"/>
                  </a:lnTo>
                  <a:lnTo>
                    <a:pt x="285525" y="1881549"/>
                  </a:lnTo>
                  <a:lnTo>
                    <a:pt x="283935" y="1888649"/>
                  </a:lnTo>
                  <a:lnTo>
                    <a:pt x="282404" y="1895749"/>
                  </a:lnTo>
                  <a:lnTo>
                    <a:pt x="280920" y="1902849"/>
                  </a:lnTo>
                  <a:lnTo>
                    <a:pt x="279473" y="1909949"/>
                  </a:lnTo>
                  <a:lnTo>
                    <a:pt x="278054" y="1917049"/>
                  </a:lnTo>
                  <a:lnTo>
                    <a:pt x="276650" y="1924150"/>
                  </a:lnTo>
                  <a:lnTo>
                    <a:pt x="275252" y="1931250"/>
                  </a:lnTo>
                  <a:lnTo>
                    <a:pt x="273850" y="1938350"/>
                  </a:lnTo>
                  <a:lnTo>
                    <a:pt x="272440" y="1945450"/>
                  </a:lnTo>
                  <a:lnTo>
                    <a:pt x="271016" y="1952550"/>
                  </a:lnTo>
                  <a:lnTo>
                    <a:pt x="269576" y="1959651"/>
                  </a:lnTo>
                  <a:lnTo>
                    <a:pt x="268126" y="1966751"/>
                  </a:lnTo>
                  <a:lnTo>
                    <a:pt x="266671" y="1973851"/>
                  </a:lnTo>
                  <a:lnTo>
                    <a:pt x="265218" y="1980951"/>
                  </a:lnTo>
                  <a:lnTo>
                    <a:pt x="263774" y="1988051"/>
                  </a:lnTo>
                  <a:lnTo>
                    <a:pt x="262348" y="1995151"/>
                  </a:lnTo>
                  <a:lnTo>
                    <a:pt x="260944" y="2002252"/>
                  </a:lnTo>
                  <a:lnTo>
                    <a:pt x="259568" y="2009352"/>
                  </a:lnTo>
                  <a:lnTo>
                    <a:pt x="258223" y="2016452"/>
                  </a:lnTo>
                  <a:lnTo>
                    <a:pt x="256910" y="2023552"/>
                  </a:lnTo>
                  <a:lnTo>
                    <a:pt x="255631" y="2030652"/>
                  </a:lnTo>
                  <a:lnTo>
                    <a:pt x="254379" y="2037753"/>
                  </a:lnTo>
                  <a:lnTo>
                    <a:pt x="253151" y="2044853"/>
                  </a:lnTo>
                  <a:lnTo>
                    <a:pt x="251944" y="2051953"/>
                  </a:lnTo>
                  <a:lnTo>
                    <a:pt x="250755" y="2059053"/>
                  </a:lnTo>
                  <a:lnTo>
                    <a:pt x="249584" y="2066153"/>
                  </a:lnTo>
                  <a:lnTo>
                    <a:pt x="248431" y="2073254"/>
                  </a:lnTo>
                  <a:lnTo>
                    <a:pt x="247297" y="2080354"/>
                  </a:lnTo>
                  <a:lnTo>
                    <a:pt x="246187" y="2087454"/>
                  </a:lnTo>
                  <a:lnTo>
                    <a:pt x="245105" y="2094554"/>
                  </a:lnTo>
                  <a:lnTo>
                    <a:pt x="244061" y="2101654"/>
                  </a:lnTo>
                  <a:lnTo>
                    <a:pt x="243057" y="2108754"/>
                  </a:lnTo>
                  <a:lnTo>
                    <a:pt x="242096" y="2115855"/>
                  </a:lnTo>
                  <a:lnTo>
                    <a:pt x="241181" y="2122955"/>
                  </a:lnTo>
                  <a:lnTo>
                    <a:pt x="240311" y="2130055"/>
                  </a:lnTo>
                  <a:lnTo>
                    <a:pt x="239486" y="2137155"/>
                  </a:lnTo>
                  <a:lnTo>
                    <a:pt x="238700" y="2144255"/>
                  </a:lnTo>
                  <a:lnTo>
                    <a:pt x="237948" y="2151356"/>
                  </a:lnTo>
                  <a:lnTo>
                    <a:pt x="237222" y="2158456"/>
                  </a:lnTo>
                  <a:lnTo>
                    <a:pt x="236514" y="2165556"/>
                  </a:lnTo>
                  <a:lnTo>
                    <a:pt x="235814" y="2172656"/>
                  </a:lnTo>
                  <a:lnTo>
                    <a:pt x="235113" y="2179756"/>
                  </a:lnTo>
                  <a:lnTo>
                    <a:pt x="234406" y="2186856"/>
                  </a:lnTo>
                  <a:lnTo>
                    <a:pt x="233688" y="2193957"/>
                  </a:lnTo>
                  <a:lnTo>
                    <a:pt x="232958" y="2201057"/>
                  </a:lnTo>
                  <a:lnTo>
                    <a:pt x="232216" y="2208157"/>
                  </a:lnTo>
                  <a:lnTo>
                    <a:pt x="231464" y="2215257"/>
                  </a:lnTo>
                  <a:lnTo>
                    <a:pt x="230707" y="2222357"/>
                  </a:lnTo>
                  <a:lnTo>
                    <a:pt x="229950" y="2229458"/>
                  </a:lnTo>
                  <a:lnTo>
                    <a:pt x="229199" y="2236558"/>
                  </a:lnTo>
                  <a:lnTo>
                    <a:pt x="228462" y="2243658"/>
                  </a:lnTo>
                  <a:lnTo>
                    <a:pt x="227740" y="2250758"/>
                  </a:lnTo>
                  <a:lnTo>
                    <a:pt x="227038" y="2257858"/>
                  </a:lnTo>
                  <a:lnTo>
                    <a:pt x="226356" y="2264959"/>
                  </a:lnTo>
                  <a:lnTo>
                    <a:pt x="225693" y="2272059"/>
                  </a:lnTo>
                  <a:lnTo>
                    <a:pt x="225048" y="2279159"/>
                  </a:lnTo>
                  <a:lnTo>
                    <a:pt x="224417" y="2286259"/>
                  </a:lnTo>
                  <a:lnTo>
                    <a:pt x="223797" y="2293359"/>
                  </a:lnTo>
                  <a:lnTo>
                    <a:pt x="223185" y="2300459"/>
                  </a:lnTo>
                  <a:lnTo>
                    <a:pt x="222577" y="2307560"/>
                  </a:lnTo>
                  <a:lnTo>
                    <a:pt x="221971" y="2314660"/>
                  </a:lnTo>
                  <a:lnTo>
                    <a:pt x="221365" y="2321760"/>
                  </a:lnTo>
                  <a:lnTo>
                    <a:pt x="220760" y="2328860"/>
                  </a:lnTo>
                  <a:lnTo>
                    <a:pt x="220159" y="2335960"/>
                  </a:lnTo>
                  <a:lnTo>
                    <a:pt x="219565" y="2343061"/>
                  </a:lnTo>
                  <a:lnTo>
                    <a:pt x="218981" y="2350161"/>
                  </a:lnTo>
                  <a:lnTo>
                    <a:pt x="218411" y="2357261"/>
                  </a:lnTo>
                  <a:lnTo>
                    <a:pt x="217861" y="2364361"/>
                  </a:lnTo>
                  <a:lnTo>
                    <a:pt x="217334" y="2371461"/>
                  </a:lnTo>
                  <a:lnTo>
                    <a:pt x="216836" y="2378561"/>
                  </a:lnTo>
                  <a:lnTo>
                    <a:pt x="216369" y="2385662"/>
                  </a:lnTo>
                  <a:lnTo>
                    <a:pt x="215933" y="2392762"/>
                  </a:lnTo>
                  <a:lnTo>
                    <a:pt x="215528" y="2399862"/>
                  </a:lnTo>
                  <a:lnTo>
                    <a:pt x="215154" y="2406962"/>
                  </a:lnTo>
                  <a:lnTo>
                    <a:pt x="214810" y="2414062"/>
                  </a:lnTo>
                  <a:lnTo>
                    <a:pt x="214492" y="2421163"/>
                  </a:lnTo>
                  <a:lnTo>
                    <a:pt x="214199" y="2428263"/>
                  </a:lnTo>
                  <a:lnTo>
                    <a:pt x="213928" y="2435363"/>
                  </a:lnTo>
                  <a:lnTo>
                    <a:pt x="213676" y="2442463"/>
                  </a:lnTo>
                  <a:lnTo>
                    <a:pt x="213442" y="2449563"/>
                  </a:lnTo>
                  <a:lnTo>
                    <a:pt x="213221" y="2456664"/>
                  </a:lnTo>
                  <a:lnTo>
                    <a:pt x="213010" y="2463764"/>
                  </a:lnTo>
                  <a:lnTo>
                    <a:pt x="212808" y="2470864"/>
                  </a:lnTo>
                  <a:lnTo>
                    <a:pt x="212612" y="2477964"/>
                  </a:lnTo>
                  <a:lnTo>
                    <a:pt x="212419" y="2485064"/>
                  </a:lnTo>
                  <a:lnTo>
                    <a:pt x="212230" y="2492164"/>
                  </a:lnTo>
                  <a:lnTo>
                    <a:pt x="212041" y="2499265"/>
                  </a:lnTo>
                  <a:lnTo>
                    <a:pt x="211853" y="2506365"/>
                  </a:lnTo>
                  <a:lnTo>
                    <a:pt x="211665" y="2513465"/>
                  </a:lnTo>
                  <a:lnTo>
                    <a:pt x="211476" y="2520565"/>
                  </a:lnTo>
                  <a:lnTo>
                    <a:pt x="211287" y="2527665"/>
                  </a:lnTo>
                  <a:lnTo>
                    <a:pt x="211097" y="2534766"/>
                  </a:lnTo>
                  <a:lnTo>
                    <a:pt x="210906" y="2541866"/>
                  </a:lnTo>
                  <a:lnTo>
                    <a:pt x="210717" y="2548966"/>
                  </a:lnTo>
                  <a:lnTo>
                    <a:pt x="210528" y="2556066"/>
                  </a:lnTo>
                  <a:lnTo>
                    <a:pt x="210341" y="2563166"/>
                  </a:lnTo>
                  <a:lnTo>
                    <a:pt x="210156" y="2570266"/>
                  </a:lnTo>
                  <a:lnTo>
                    <a:pt x="209974" y="2577367"/>
                  </a:lnTo>
                  <a:lnTo>
                    <a:pt x="209796" y="2584467"/>
                  </a:lnTo>
                  <a:lnTo>
                    <a:pt x="209624" y="2591567"/>
                  </a:lnTo>
                  <a:lnTo>
                    <a:pt x="209457" y="2598667"/>
                  </a:lnTo>
                  <a:lnTo>
                    <a:pt x="209297" y="2605767"/>
                  </a:lnTo>
                  <a:lnTo>
                    <a:pt x="209146" y="2612868"/>
                  </a:lnTo>
                  <a:lnTo>
                    <a:pt x="209003" y="2619968"/>
                  </a:lnTo>
                  <a:lnTo>
                    <a:pt x="208870" y="2627068"/>
                  </a:lnTo>
                  <a:lnTo>
                    <a:pt x="208748" y="2634168"/>
                  </a:lnTo>
                  <a:lnTo>
                    <a:pt x="208637" y="2641268"/>
                  </a:lnTo>
                  <a:lnTo>
                    <a:pt x="208537" y="2648369"/>
                  </a:lnTo>
                  <a:lnTo>
                    <a:pt x="208449" y="2655469"/>
                  </a:lnTo>
                  <a:lnTo>
                    <a:pt x="208372" y="2662569"/>
                  </a:lnTo>
                  <a:lnTo>
                    <a:pt x="208303" y="2669669"/>
                  </a:lnTo>
                  <a:lnTo>
                    <a:pt x="208243" y="2676769"/>
                  </a:lnTo>
                  <a:lnTo>
                    <a:pt x="208188" y="2683869"/>
                  </a:lnTo>
                  <a:lnTo>
                    <a:pt x="208137" y="2690970"/>
                  </a:lnTo>
                  <a:lnTo>
                    <a:pt x="208088" y="2698070"/>
                  </a:lnTo>
                  <a:lnTo>
                    <a:pt x="208039" y="2705170"/>
                  </a:lnTo>
                  <a:lnTo>
                    <a:pt x="207989" y="2712270"/>
                  </a:lnTo>
                  <a:lnTo>
                    <a:pt x="207935" y="2719370"/>
                  </a:lnTo>
                  <a:lnTo>
                    <a:pt x="207876" y="2726471"/>
                  </a:lnTo>
                  <a:lnTo>
                    <a:pt x="207811" y="2733571"/>
                  </a:lnTo>
                  <a:lnTo>
                    <a:pt x="207739" y="2740671"/>
                  </a:lnTo>
                  <a:lnTo>
                    <a:pt x="207660" y="2747771"/>
                  </a:lnTo>
                  <a:lnTo>
                    <a:pt x="207574" y="2754871"/>
                  </a:lnTo>
                  <a:lnTo>
                    <a:pt x="207481" y="2761971"/>
                  </a:lnTo>
                  <a:lnTo>
                    <a:pt x="207383" y="2769072"/>
                  </a:lnTo>
                  <a:lnTo>
                    <a:pt x="207280" y="2776172"/>
                  </a:lnTo>
                  <a:lnTo>
                    <a:pt x="207175" y="2783272"/>
                  </a:lnTo>
                  <a:lnTo>
                    <a:pt x="207069" y="2790372"/>
                  </a:lnTo>
                  <a:lnTo>
                    <a:pt x="206964" y="2797472"/>
                  </a:lnTo>
                  <a:lnTo>
                    <a:pt x="206862" y="2804573"/>
                  </a:lnTo>
                  <a:lnTo>
                    <a:pt x="206764" y="2811673"/>
                  </a:lnTo>
                  <a:lnTo>
                    <a:pt x="206672" y="2818773"/>
                  </a:lnTo>
                  <a:lnTo>
                    <a:pt x="206587" y="2825873"/>
                  </a:lnTo>
                  <a:lnTo>
                    <a:pt x="206509" y="2832973"/>
                  </a:lnTo>
                  <a:lnTo>
                    <a:pt x="206436" y="2840073"/>
                  </a:lnTo>
                  <a:lnTo>
                    <a:pt x="206370" y="2847174"/>
                  </a:lnTo>
                  <a:lnTo>
                    <a:pt x="206309" y="2854274"/>
                  </a:lnTo>
                  <a:lnTo>
                    <a:pt x="206251" y="2861374"/>
                  </a:lnTo>
                  <a:lnTo>
                    <a:pt x="206197" y="2868474"/>
                  </a:lnTo>
                  <a:lnTo>
                    <a:pt x="206144" y="2875574"/>
                  </a:lnTo>
                  <a:lnTo>
                    <a:pt x="206091" y="2882675"/>
                  </a:lnTo>
                  <a:lnTo>
                    <a:pt x="206039" y="2889775"/>
                  </a:lnTo>
                  <a:lnTo>
                    <a:pt x="205987" y="2896875"/>
                  </a:lnTo>
                  <a:lnTo>
                    <a:pt x="205935" y="2903975"/>
                  </a:lnTo>
                  <a:lnTo>
                    <a:pt x="205885" y="2911075"/>
                  </a:lnTo>
                  <a:lnTo>
                    <a:pt x="205836" y="2918176"/>
                  </a:lnTo>
                  <a:lnTo>
                    <a:pt x="205790" y="2925276"/>
                  </a:lnTo>
                  <a:lnTo>
                    <a:pt x="205749" y="2932376"/>
                  </a:lnTo>
                  <a:lnTo>
                    <a:pt x="205712" y="2939476"/>
                  </a:lnTo>
                  <a:lnTo>
                    <a:pt x="205681" y="2946576"/>
                  </a:lnTo>
                  <a:lnTo>
                    <a:pt x="205655" y="2953676"/>
                  </a:lnTo>
                  <a:lnTo>
                    <a:pt x="205635" y="2960777"/>
                  </a:lnTo>
                  <a:lnTo>
                    <a:pt x="205619" y="2967877"/>
                  </a:lnTo>
                  <a:lnTo>
                    <a:pt x="205607" y="2974977"/>
                  </a:lnTo>
                  <a:lnTo>
                    <a:pt x="205599" y="2982077"/>
                  </a:lnTo>
                  <a:lnTo>
                    <a:pt x="205594" y="2989177"/>
                  </a:lnTo>
                  <a:lnTo>
                    <a:pt x="205590" y="2996278"/>
                  </a:lnTo>
                  <a:lnTo>
                    <a:pt x="205588" y="3003378"/>
                  </a:lnTo>
                  <a:lnTo>
                    <a:pt x="205587" y="3010478"/>
                  </a:lnTo>
                  <a:lnTo>
                    <a:pt x="205586" y="3017578"/>
                  </a:lnTo>
                  <a:lnTo>
                    <a:pt x="205585" y="3024678"/>
                  </a:lnTo>
                  <a:lnTo>
                    <a:pt x="205586" y="3031778"/>
                  </a:lnTo>
                  <a:lnTo>
                    <a:pt x="205587" y="3038879"/>
                  </a:lnTo>
                  <a:lnTo>
                    <a:pt x="205589" y="3045979"/>
                  </a:lnTo>
                  <a:lnTo>
                    <a:pt x="205593" y="3053079"/>
                  </a:lnTo>
                  <a:lnTo>
                    <a:pt x="205598" y="3060179"/>
                  </a:lnTo>
                  <a:lnTo>
                    <a:pt x="205604" y="3067279"/>
                  </a:lnTo>
                  <a:lnTo>
                    <a:pt x="205610" y="3074380"/>
                  </a:lnTo>
                  <a:lnTo>
                    <a:pt x="205617" y="3081480"/>
                  </a:lnTo>
                  <a:lnTo>
                    <a:pt x="205623" y="3088580"/>
                  </a:lnTo>
                  <a:lnTo>
                    <a:pt x="205628" y="3095680"/>
                  </a:lnTo>
                  <a:lnTo>
                    <a:pt x="205630" y="3102780"/>
                  </a:lnTo>
                  <a:lnTo>
                    <a:pt x="205630" y="3109881"/>
                  </a:lnTo>
                  <a:lnTo>
                    <a:pt x="205626" y="3116981"/>
                  </a:lnTo>
                  <a:lnTo>
                    <a:pt x="205617" y="3124081"/>
                  </a:lnTo>
                  <a:lnTo>
                    <a:pt x="205605" y="3131181"/>
                  </a:lnTo>
                  <a:lnTo>
                    <a:pt x="205587" y="3138281"/>
                  </a:lnTo>
                  <a:lnTo>
                    <a:pt x="205565" y="3145381"/>
                  </a:lnTo>
                  <a:lnTo>
                    <a:pt x="205538" y="3152482"/>
                  </a:lnTo>
                  <a:lnTo>
                    <a:pt x="205507" y="3159582"/>
                  </a:lnTo>
                  <a:lnTo>
                    <a:pt x="205473" y="3166682"/>
                  </a:lnTo>
                  <a:lnTo>
                    <a:pt x="205436" y="3173782"/>
                  </a:lnTo>
                  <a:lnTo>
                    <a:pt x="205397" y="3180882"/>
                  </a:lnTo>
                  <a:lnTo>
                    <a:pt x="205357" y="3187983"/>
                  </a:lnTo>
                  <a:lnTo>
                    <a:pt x="205318" y="3195083"/>
                  </a:lnTo>
                  <a:lnTo>
                    <a:pt x="205279" y="3202183"/>
                  </a:lnTo>
                  <a:lnTo>
                    <a:pt x="205242" y="3209283"/>
                  </a:lnTo>
                  <a:lnTo>
                    <a:pt x="205207" y="3216383"/>
                  </a:lnTo>
                  <a:lnTo>
                    <a:pt x="205175" y="3223483"/>
                  </a:lnTo>
                  <a:lnTo>
                    <a:pt x="205147" y="3230584"/>
                  </a:lnTo>
                  <a:lnTo>
                    <a:pt x="205121" y="3237684"/>
                  </a:lnTo>
                  <a:lnTo>
                    <a:pt x="205098" y="3244784"/>
                  </a:lnTo>
                  <a:lnTo>
                    <a:pt x="205077" y="3251884"/>
                  </a:lnTo>
                  <a:lnTo>
                    <a:pt x="205058" y="3258984"/>
                  </a:lnTo>
                  <a:lnTo>
                    <a:pt x="205039" y="3266085"/>
                  </a:lnTo>
                  <a:lnTo>
                    <a:pt x="205020" y="3273185"/>
                  </a:lnTo>
                  <a:lnTo>
                    <a:pt x="205000" y="3280285"/>
                  </a:lnTo>
                  <a:lnTo>
                    <a:pt x="204979" y="3287385"/>
                  </a:lnTo>
                  <a:lnTo>
                    <a:pt x="204955" y="3294485"/>
                  </a:lnTo>
                  <a:lnTo>
                    <a:pt x="204928" y="3301586"/>
                  </a:lnTo>
                  <a:lnTo>
                    <a:pt x="204898" y="3308686"/>
                  </a:lnTo>
                  <a:lnTo>
                    <a:pt x="204867" y="3315786"/>
                  </a:lnTo>
                  <a:lnTo>
                    <a:pt x="204832" y="3322886"/>
                  </a:lnTo>
                  <a:lnTo>
                    <a:pt x="204797" y="3329986"/>
                  </a:lnTo>
                  <a:lnTo>
                    <a:pt x="204760" y="3337086"/>
                  </a:lnTo>
                  <a:lnTo>
                    <a:pt x="204723" y="3344187"/>
                  </a:lnTo>
                  <a:lnTo>
                    <a:pt x="204686" y="3351287"/>
                  </a:lnTo>
                  <a:lnTo>
                    <a:pt x="204650" y="3358387"/>
                  </a:lnTo>
                  <a:lnTo>
                    <a:pt x="204616" y="3365487"/>
                  </a:lnTo>
                  <a:lnTo>
                    <a:pt x="204585" y="3372587"/>
                  </a:lnTo>
                  <a:lnTo>
                    <a:pt x="204556" y="3379688"/>
                  </a:lnTo>
                  <a:lnTo>
                    <a:pt x="204530" y="3386788"/>
                  </a:lnTo>
                  <a:lnTo>
                    <a:pt x="204507" y="3393888"/>
                  </a:lnTo>
                  <a:lnTo>
                    <a:pt x="204487" y="3400988"/>
                  </a:lnTo>
                  <a:lnTo>
                    <a:pt x="204470" y="3408088"/>
                  </a:lnTo>
                  <a:lnTo>
                    <a:pt x="204455" y="3415188"/>
                  </a:lnTo>
                  <a:lnTo>
                    <a:pt x="204444" y="3422289"/>
                  </a:lnTo>
                  <a:lnTo>
                    <a:pt x="204434" y="3429389"/>
                  </a:lnTo>
                  <a:lnTo>
                    <a:pt x="204427" y="3436489"/>
                  </a:lnTo>
                  <a:lnTo>
                    <a:pt x="204422" y="3443589"/>
                  </a:lnTo>
                  <a:lnTo>
                    <a:pt x="204417" y="3450689"/>
                  </a:lnTo>
                  <a:lnTo>
                    <a:pt x="204415" y="3457790"/>
                  </a:lnTo>
                  <a:lnTo>
                    <a:pt x="204413" y="3464890"/>
                  </a:lnTo>
                  <a:lnTo>
                    <a:pt x="204412" y="3471990"/>
                  </a:lnTo>
                  <a:lnTo>
                    <a:pt x="204413" y="3479090"/>
                  </a:lnTo>
                  <a:lnTo>
                    <a:pt x="204414" y="3486190"/>
                  </a:lnTo>
                  <a:lnTo>
                    <a:pt x="204416" y="3493291"/>
                  </a:lnTo>
                  <a:lnTo>
                    <a:pt x="204420" y="3500391"/>
                  </a:lnTo>
                  <a:lnTo>
                    <a:pt x="204425" y="3507491"/>
                  </a:lnTo>
                  <a:lnTo>
                    <a:pt x="204431" y="3514591"/>
                  </a:lnTo>
                  <a:lnTo>
                    <a:pt x="204440" y="3521691"/>
                  </a:lnTo>
                  <a:lnTo>
                    <a:pt x="204450" y="3528791"/>
                  </a:lnTo>
                  <a:lnTo>
                    <a:pt x="204461" y="3535892"/>
                  </a:lnTo>
                  <a:lnTo>
                    <a:pt x="204475" y="3542992"/>
                  </a:lnTo>
                  <a:lnTo>
                    <a:pt x="204491" y="3550092"/>
                  </a:lnTo>
                  <a:lnTo>
                    <a:pt x="204508" y="3557192"/>
                  </a:lnTo>
                  <a:lnTo>
                    <a:pt x="204526" y="3564292"/>
                  </a:lnTo>
                  <a:lnTo>
                    <a:pt x="204545" y="3571393"/>
                  </a:lnTo>
                  <a:lnTo>
                    <a:pt x="204564" y="3578493"/>
                  </a:lnTo>
                  <a:lnTo>
                    <a:pt x="204582" y="3585593"/>
                  </a:lnTo>
                  <a:lnTo>
                    <a:pt x="204599" y="3592693"/>
                  </a:lnTo>
                  <a:lnTo>
                    <a:pt x="204613" y="3599793"/>
                  </a:lnTo>
                  <a:lnTo>
                    <a:pt x="204624" y="3606893"/>
                  </a:lnTo>
                  <a:lnTo>
                    <a:pt x="204631" y="3613994"/>
                  </a:lnTo>
                  <a:lnTo>
                    <a:pt x="204634" y="3621094"/>
                  </a:lnTo>
                  <a:lnTo>
                    <a:pt x="204633" y="3628194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9" name="pg31">
              <a:extLst>
                <a:ext uri="{FF2B5EF4-FFF2-40B4-BE49-F238E27FC236}">
                  <a16:creationId xmlns:a16="http://schemas.microsoft.com/office/drawing/2014/main" id="{787988D4-0B02-BB44-B51F-D64ED7B6202B}"/>
                </a:ext>
              </a:extLst>
            </p:cNvPr>
            <p:cNvSpPr/>
            <p:nvPr/>
          </p:nvSpPr>
          <p:spPr>
            <a:xfrm>
              <a:off x="4455470" y="3964207"/>
              <a:ext cx="414778" cy="3513183"/>
            </a:xfrm>
            <a:custGeom>
              <a:avLst/>
              <a:gdLst/>
              <a:ahLst/>
              <a:cxnLst/>
              <a:rect l="0" t="0" r="0" b="0"/>
              <a:pathLst>
                <a:path w="414778" h="3513183">
                  <a:moveTo>
                    <a:pt x="207245" y="3513183"/>
                  </a:moveTo>
                  <a:lnTo>
                    <a:pt x="207247" y="3506308"/>
                  </a:lnTo>
                  <a:lnTo>
                    <a:pt x="207250" y="3499433"/>
                  </a:lnTo>
                  <a:lnTo>
                    <a:pt x="207255" y="3492558"/>
                  </a:lnTo>
                  <a:lnTo>
                    <a:pt x="207262" y="3485683"/>
                  </a:lnTo>
                  <a:lnTo>
                    <a:pt x="207270" y="3478808"/>
                  </a:lnTo>
                  <a:lnTo>
                    <a:pt x="207279" y="3471933"/>
                  </a:lnTo>
                  <a:lnTo>
                    <a:pt x="207288" y="3465058"/>
                  </a:lnTo>
                  <a:lnTo>
                    <a:pt x="207296" y="3458182"/>
                  </a:lnTo>
                  <a:lnTo>
                    <a:pt x="207304" y="3451307"/>
                  </a:lnTo>
                  <a:lnTo>
                    <a:pt x="207310" y="3444432"/>
                  </a:lnTo>
                  <a:lnTo>
                    <a:pt x="207314" y="3437557"/>
                  </a:lnTo>
                  <a:lnTo>
                    <a:pt x="207316" y="3430682"/>
                  </a:lnTo>
                  <a:lnTo>
                    <a:pt x="207316" y="3423807"/>
                  </a:lnTo>
                  <a:lnTo>
                    <a:pt x="207314" y="3416932"/>
                  </a:lnTo>
                  <a:lnTo>
                    <a:pt x="207309" y="3410057"/>
                  </a:lnTo>
                  <a:lnTo>
                    <a:pt x="207304" y="3403182"/>
                  </a:lnTo>
                  <a:lnTo>
                    <a:pt x="207296" y="3396306"/>
                  </a:lnTo>
                  <a:lnTo>
                    <a:pt x="207288" y="3389431"/>
                  </a:lnTo>
                  <a:lnTo>
                    <a:pt x="207279" y="3382556"/>
                  </a:lnTo>
                  <a:lnTo>
                    <a:pt x="207270" y="3375681"/>
                  </a:lnTo>
                  <a:lnTo>
                    <a:pt x="207262" y="3368806"/>
                  </a:lnTo>
                  <a:lnTo>
                    <a:pt x="207255" y="3361931"/>
                  </a:lnTo>
                  <a:lnTo>
                    <a:pt x="207250" y="3355056"/>
                  </a:lnTo>
                  <a:lnTo>
                    <a:pt x="207247" y="3348181"/>
                  </a:lnTo>
                  <a:lnTo>
                    <a:pt x="207246" y="3341306"/>
                  </a:lnTo>
                  <a:lnTo>
                    <a:pt x="207247" y="3334430"/>
                  </a:lnTo>
                  <a:lnTo>
                    <a:pt x="207251" y="3327555"/>
                  </a:lnTo>
                  <a:lnTo>
                    <a:pt x="207256" y="3320680"/>
                  </a:lnTo>
                  <a:lnTo>
                    <a:pt x="207264" y="3313805"/>
                  </a:lnTo>
                  <a:lnTo>
                    <a:pt x="207273" y="3306930"/>
                  </a:lnTo>
                  <a:lnTo>
                    <a:pt x="207282" y="3300055"/>
                  </a:lnTo>
                  <a:lnTo>
                    <a:pt x="207292" y="3293180"/>
                  </a:lnTo>
                  <a:lnTo>
                    <a:pt x="207302" y="3286305"/>
                  </a:lnTo>
                  <a:lnTo>
                    <a:pt x="207311" y="3279429"/>
                  </a:lnTo>
                  <a:lnTo>
                    <a:pt x="207318" y="3272554"/>
                  </a:lnTo>
                  <a:lnTo>
                    <a:pt x="207324" y="3265679"/>
                  </a:lnTo>
                  <a:lnTo>
                    <a:pt x="207328" y="3258804"/>
                  </a:lnTo>
                  <a:lnTo>
                    <a:pt x="207329" y="3251929"/>
                  </a:lnTo>
                  <a:lnTo>
                    <a:pt x="207327" y="3245054"/>
                  </a:lnTo>
                  <a:lnTo>
                    <a:pt x="207322" y="3238179"/>
                  </a:lnTo>
                  <a:lnTo>
                    <a:pt x="207314" y="3231304"/>
                  </a:lnTo>
                  <a:lnTo>
                    <a:pt x="207302" y="3224429"/>
                  </a:lnTo>
                  <a:lnTo>
                    <a:pt x="207288" y="3217553"/>
                  </a:lnTo>
                  <a:lnTo>
                    <a:pt x="207271" y="3210678"/>
                  </a:lnTo>
                  <a:lnTo>
                    <a:pt x="207251" y="3203803"/>
                  </a:lnTo>
                  <a:lnTo>
                    <a:pt x="207229" y="3196928"/>
                  </a:lnTo>
                  <a:lnTo>
                    <a:pt x="207206" y="3190053"/>
                  </a:lnTo>
                  <a:lnTo>
                    <a:pt x="207181" y="3183178"/>
                  </a:lnTo>
                  <a:lnTo>
                    <a:pt x="207157" y="3176303"/>
                  </a:lnTo>
                  <a:lnTo>
                    <a:pt x="207132" y="3169428"/>
                  </a:lnTo>
                  <a:lnTo>
                    <a:pt x="207109" y="3162553"/>
                  </a:lnTo>
                  <a:lnTo>
                    <a:pt x="207086" y="3155677"/>
                  </a:lnTo>
                  <a:lnTo>
                    <a:pt x="207065" y="3148802"/>
                  </a:lnTo>
                  <a:lnTo>
                    <a:pt x="207044" y="3141927"/>
                  </a:lnTo>
                  <a:lnTo>
                    <a:pt x="207024" y="3135052"/>
                  </a:lnTo>
                  <a:lnTo>
                    <a:pt x="207004" y="3128177"/>
                  </a:lnTo>
                  <a:lnTo>
                    <a:pt x="206983" y="3121302"/>
                  </a:lnTo>
                  <a:lnTo>
                    <a:pt x="206960" y="3114427"/>
                  </a:lnTo>
                  <a:lnTo>
                    <a:pt x="206933" y="3107552"/>
                  </a:lnTo>
                  <a:lnTo>
                    <a:pt x="206901" y="3100676"/>
                  </a:lnTo>
                  <a:lnTo>
                    <a:pt x="206864" y="3093801"/>
                  </a:lnTo>
                  <a:lnTo>
                    <a:pt x="206821" y="3086926"/>
                  </a:lnTo>
                  <a:lnTo>
                    <a:pt x="206771" y="3080051"/>
                  </a:lnTo>
                  <a:lnTo>
                    <a:pt x="206716" y="3073176"/>
                  </a:lnTo>
                  <a:lnTo>
                    <a:pt x="206654" y="3066301"/>
                  </a:lnTo>
                  <a:lnTo>
                    <a:pt x="206589" y="3059426"/>
                  </a:lnTo>
                  <a:lnTo>
                    <a:pt x="206519" y="3052551"/>
                  </a:lnTo>
                  <a:lnTo>
                    <a:pt x="206449" y="3045676"/>
                  </a:lnTo>
                  <a:lnTo>
                    <a:pt x="206380" y="3038800"/>
                  </a:lnTo>
                  <a:lnTo>
                    <a:pt x="206314" y="3031925"/>
                  </a:lnTo>
                  <a:lnTo>
                    <a:pt x="206253" y="3025050"/>
                  </a:lnTo>
                  <a:lnTo>
                    <a:pt x="206199" y="3018175"/>
                  </a:lnTo>
                  <a:lnTo>
                    <a:pt x="206152" y="3011300"/>
                  </a:lnTo>
                  <a:lnTo>
                    <a:pt x="206115" y="3004425"/>
                  </a:lnTo>
                  <a:lnTo>
                    <a:pt x="206086" y="2997550"/>
                  </a:lnTo>
                  <a:lnTo>
                    <a:pt x="206069" y="2990675"/>
                  </a:lnTo>
                  <a:lnTo>
                    <a:pt x="206060" y="2983800"/>
                  </a:lnTo>
                  <a:lnTo>
                    <a:pt x="206058" y="2976924"/>
                  </a:lnTo>
                  <a:lnTo>
                    <a:pt x="206061" y="2970049"/>
                  </a:lnTo>
                  <a:lnTo>
                    <a:pt x="206068" y="2963174"/>
                  </a:lnTo>
                  <a:lnTo>
                    <a:pt x="206075" y="2956299"/>
                  </a:lnTo>
                  <a:lnTo>
                    <a:pt x="206082" y="2949424"/>
                  </a:lnTo>
                  <a:lnTo>
                    <a:pt x="206084" y="2942549"/>
                  </a:lnTo>
                  <a:lnTo>
                    <a:pt x="206080" y="2935674"/>
                  </a:lnTo>
                  <a:lnTo>
                    <a:pt x="206067" y="2928799"/>
                  </a:lnTo>
                  <a:lnTo>
                    <a:pt x="206043" y="2921923"/>
                  </a:lnTo>
                  <a:lnTo>
                    <a:pt x="206008" y="2915048"/>
                  </a:lnTo>
                  <a:lnTo>
                    <a:pt x="205962" y="2908173"/>
                  </a:lnTo>
                  <a:lnTo>
                    <a:pt x="205906" y="2901298"/>
                  </a:lnTo>
                  <a:lnTo>
                    <a:pt x="205840" y="2894423"/>
                  </a:lnTo>
                  <a:lnTo>
                    <a:pt x="205767" y="2887548"/>
                  </a:lnTo>
                  <a:lnTo>
                    <a:pt x="205688" y="2880673"/>
                  </a:lnTo>
                  <a:lnTo>
                    <a:pt x="205606" y="2873798"/>
                  </a:lnTo>
                  <a:lnTo>
                    <a:pt x="205525" y="2866923"/>
                  </a:lnTo>
                  <a:lnTo>
                    <a:pt x="205447" y="2860047"/>
                  </a:lnTo>
                  <a:lnTo>
                    <a:pt x="205375" y="2853172"/>
                  </a:lnTo>
                  <a:lnTo>
                    <a:pt x="205311" y="2846297"/>
                  </a:lnTo>
                  <a:lnTo>
                    <a:pt x="205256" y="2839422"/>
                  </a:lnTo>
                  <a:lnTo>
                    <a:pt x="205212" y="2832547"/>
                  </a:lnTo>
                  <a:lnTo>
                    <a:pt x="205179" y="2825672"/>
                  </a:lnTo>
                  <a:lnTo>
                    <a:pt x="205157" y="2818797"/>
                  </a:lnTo>
                  <a:lnTo>
                    <a:pt x="205145" y="2811922"/>
                  </a:lnTo>
                  <a:lnTo>
                    <a:pt x="205142" y="2805047"/>
                  </a:lnTo>
                  <a:lnTo>
                    <a:pt x="205148" y="2798171"/>
                  </a:lnTo>
                  <a:lnTo>
                    <a:pt x="205161" y="2791296"/>
                  </a:lnTo>
                  <a:lnTo>
                    <a:pt x="205179" y="2784421"/>
                  </a:lnTo>
                  <a:lnTo>
                    <a:pt x="205201" y="2777546"/>
                  </a:lnTo>
                  <a:lnTo>
                    <a:pt x="205224" y="2770671"/>
                  </a:lnTo>
                  <a:lnTo>
                    <a:pt x="205249" y="2763796"/>
                  </a:lnTo>
                  <a:lnTo>
                    <a:pt x="205273" y="2756921"/>
                  </a:lnTo>
                  <a:lnTo>
                    <a:pt x="205294" y="2750046"/>
                  </a:lnTo>
                  <a:lnTo>
                    <a:pt x="205311" y="2743170"/>
                  </a:lnTo>
                  <a:lnTo>
                    <a:pt x="205323" y="2736295"/>
                  </a:lnTo>
                  <a:lnTo>
                    <a:pt x="205326" y="2729420"/>
                  </a:lnTo>
                  <a:lnTo>
                    <a:pt x="205318" y="2722545"/>
                  </a:lnTo>
                  <a:lnTo>
                    <a:pt x="205297" y="2715670"/>
                  </a:lnTo>
                  <a:lnTo>
                    <a:pt x="205262" y="2708795"/>
                  </a:lnTo>
                  <a:lnTo>
                    <a:pt x="205209" y="2701920"/>
                  </a:lnTo>
                  <a:lnTo>
                    <a:pt x="205139" y="2695045"/>
                  </a:lnTo>
                  <a:lnTo>
                    <a:pt x="205048" y="2688170"/>
                  </a:lnTo>
                  <a:lnTo>
                    <a:pt x="204938" y="2681294"/>
                  </a:lnTo>
                  <a:lnTo>
                    <a:pt x="204808" y="2674419"/>
                  </a:lnTo>
                  <a:lnTo>
                    <a:pt x="204659" y="2667544"/>
                  </a:lnTo>
                  <a:lnTo>
                    <a:pt x="204491" y="2660669"/>
                  </a:lnTo>
                  <a:lnTo>
                    <a:pt x="204311" y="2653794"/>
                  </a:lnTo>
                  <a:lnTo>
                    <a:pt x="204121" y="2646919"/>
                  </a:lnTo>
                  <a:lnTo>
                    <a:pt x="203927" y="2640044"/>
                  </a:lnTo>
                  <a:lnTo>
                    <a:pt x="203733" y="2633169"/>
                  </a:lnTo>
                  <a:lnTo>
                    <a:pt x="203544" y="2626294"/>
                  </a:lnTo>
                  <a:lnTo>
                    <a:pt x="203366" y="2619418"/>
                  </a:lnTo>
                  <a:lnTo>
                    <a:pt x="203202" y="2612543"/>
                  </a:lnTo>
                  <a:lnTo>
                    <a:pt x="203056" y="2605668"/>
                  </a:lnTo>
                  <a:lnTo>
                    <a:pt x="202934" y="2598793"/>
                  </a:lnTo>
                  <a:lnTo>
                    <a:pt x="202837" y="2591918"/>
                  </a:lnTo>
                  <a:lnTo>
                    <a:pt x="202763" y="2585043"/>
                  </a:lnTo>
                  <a:lnTo>
                    <a:pt x="202713" y="2578168"/>
                  </a:lnTo>
                  <a:lnTo>
                    <a:pt x="202683" y="2571293"/>
                  </a:lnTo>
                  <a:lnTo>
                    <a:pt x="202671" y="2564417"/>
                  </a:lnTo>
                  <a:lnTo>
                    <a:pt x="202671" y="2557542"/>
                  </a:lnTo>
                  <a:lnTo>
                    <a:pt x="202680" y="2550667"/>
                  </a:lnTo>
                  <a:lnTo>
                    <a:pt x="202692" y="2543792"/>
                  </a:lnTo>
                  <a:lnTo>
                    <a:pt x="202701" y="2536917"/>
                  </a:lnTo>
                  <a:lnTo>
                    <a:pt x="202701" y="2530042"/>
                  </a:lnTo>
                  <a:lnTo>
                    <a:pt x="202686" y="2523167"/>
                  </a:lnTo>
                  <a:lnTo>
                    <a:pt x="202652" y="2516292"/>
                  </a:lnTo>
                  <a:lnTo>
                    <a:pt x="202597" y="2509417"/>
                  </a:lnTo>
                  <a:lnTo>
                    <a:pt x="202517" y="2502541"/>
                  </a:lnTo>
                  <a:lnTo>
                    <a:pt x="202411" y="2495666"/>
                  </a:lnTo>
                  <a:lnTo>
                    <a:pt x="202279" y="2488791"/>
                  </a:lnTo>
                  <a:lnTo>
                    <a:pt x="202119" y="2481916"/>
                  </a:lnTo>
                  <a:lnTo>
                    <a:pt x="201932" y="2475041"/>
                  </a:lnTo>
                  <a:lnTo>
                    <a:pt x="201716" y="2468166"/>
                  </a:lnTo>
                  <a:lnTo>
                    <a:pt x="201473" y="2461291"/>
                  </a:lnTo>
                  <a:lnTo>
                    <a:pt x="201204" y="2454416"/>
                  </a:lnTo>
                  <a:lnTo>
                    <a:pt x="200911" y="2447541"/>
                  </a:lnTo>
                  <a:lnTo>
                    <a:pt x="200592" y="2440665"/>
                  </a:lnTo>
                  <a:lnTo>
                    <a:pt x="200247" y="2433790"/>
                  </a:lnTo>
                  <a:lnTo>
                    <a:pt x="199878" y="2426915"/>
                  </a:lnTo>
                  <a:lnTo>
                    <a:pt x="199482" y="2420040"/>
                  </a:lnTo>
                  <a:lnTo>
                    <a:pt x="199061" y="2413165"/>
                  </a:lnTo>
                  <a:lnTo>
                    <a:pt x="198615" y="2406290"/>
                  </a:lnTo>
                  <a:lnTo>
                    <a:pt x="198145" y="2399415"/>
                  </a:lnTo>
                  <a:lnTo>
                    <a:pt x="197655" y="2392540"/>
                  </a:lnTo>
                  <a:lnTo>
                    <a:pt x="197150" y="2385664"/>
                  </a:lnTo>
                  <a:lnTo>
                    <a:pt x="196634" y="2378789"/>
                  </a:lnTo>
                  <a:lnTo>
                    <a:pt x="196114" y="2371914"/>
                  </a:lnTo>
                  <a:lnTo>
                    <a:pt x="195596" y="2365039"/>
                  </a:lnTo>
                  <a:lnTo>
                    <a:pt x="195086" y="2358164"/>
                  </a:lnTo>
                  <a:lnTo>
                    <a:pt x="194592" y="2351289"/>
                  </a:lnTo>
                  <a:lnTo>
                    <a:pt x="194120" y="2344414"/>
                  </a:lnTo>
                  <a:lnTo>
                    <a:pt x="193680" y="2337539"/>
                  </a:lnTo>
                  <a:lnTo>
                    <a:pt x="193274" y="2330664"/>
                  </a:lnTo>
                  <a:lnTo>
                    <a:pt x="192903" y="2323788"/>
                  </a:lnTo>
                  <a:lnTo>
                    <a:pt x="192569" y="2316913"/>
                  </a:lnTo>
                  <a:lnTo>
                    <a:pt x="192271" y="2310038"/>
                  </a:lnTo>
                  <a:lnTo>
                    <a:pt x="192005" y="2303163"/>
                  </a:lnTo>
                  <a:lnTo>
                    <a:pt x="191769" y="2296288"/>
                  </a:lnTo>
                  <a:lnTo>
                    <a:pt x="191558" y="2289413"/>
                  </a:lnTo>
                  <a:lnTo>
                    <a:pt x="191364" y="2282538"/>
                  </a:lnTo>
                  <a:lnTo>
                    <a:pt x="191182" y="2275663"/>
                  </a:lnTo>
                  <a:lnTo>
                    <a:pt x="191005" y="2268788"/>
                  </a:lnTo>
                  <a:lnTo>
                    <a:pt x="190825" y="2261912"/>
                  </a:lnTo>
                  <a:lnTo>
                    <a:pt x="190639" y="2255037"/>
                  </a:lnTo>
                  <a:lnTo>
                    <a:pt x="190442" y="2248162"/>
                  </a:lnTo>
                  <a:lnTo>
                    <a:pt x="190233" y="2241287"/>
                  </a:lnTo>
                  <a:lnTo>
                    <a:pt x="190010" y="2234412"/>
                  </a:lnTo>
                  <a:lnTo>
                    <a:pt x="189774" y="2227537"/>
                  </a:lnTo>
                  <a:lnTo>
                    <a:pt x="189524" y="2220662"/>
                  </a:lnTo>
                  <a:lnTo>
                    <a:pt x="189262" y="2213787"/>
                  </a:lnTo>
                  <a:lnTo>
                    <a:pt x="188989" y="2206911"/>
                  </a:lnTo>
                  <a:lnTo>
                    <a:pt x="188708" y="2200036"/>
                  </a:lnTo>
                  <a:lnTo>
                    <a:pt x="188419" y="2193161"/>
                  </a:lnTo>
                  <a:lnTo>
                    <a:pt x="188121" y="2186286"/>
                  </a:lnTo>
                  <a:lnTo>
                    <a:pt x="187813" y="2179411"/>
                  </a:lnTo>
                  <a:lnTo>
                    <a:pt x="187494" y="2172536"/>
                  </a:lnTo>
                  <a:lnTo>
                    <a:pt x="187159" y="2165661"/>
                  </a:lnTo>
                  <a:lnTo>
                    <a:pt x="186804" y="2158786"/>
                  </a:lnTo>
                  <a:lnTo>
                    <a:pt x="186424" y="2151911"/>
                  </a:lnTo>
                  <a:lnTo>
                    <a:pt x="186012" y="2145035"/>
                  </a:lnTo>
                  <a:lnTo>
                    <a:pt x="185561" y="2138160"/>
                  </a:lnTo>
                  <a:lnTo>
                    <a:pt x="185066" y="2131285"/>
                  </a:lnTo>
                  <a:lnTo>
                    <a:pt x="184525" y="2124410"/>
                  </a:lnTo>
                  <a:lnTo>
                    <a:pt x="183931" y="2117535"/>
                  </a:lnTo>
                  <a:lnTo>
                    <a:pt x="183282" y="2110660"/>
                  </a:lnTo>
                  <a:lnTo>
                    <a:pt x="182574" y="2103785"/>
                  </a:lnTo>
                  <a:lnTo>
                    <a:pt x="181806" y="2096910"/>
                  </a:lnTo>
                  <a:lnTo>
                    <a:pt x="180976" y="2090035"/>
                  </a:lnTo>
                  <a:lnTo>
                    <a:pt x="180084" y="2083159"/>
                  </a:lnTo>
                  <a:lnTo>
                    <a:pt x="179122" y="2076284"/>
                  </a:lnTo>
                  <a:lnTo>
                    <a:pt x="178101" y="2069409"/>
                  </a:lnTo>
                  <a:lnTo>
                    <a:pt x="177024" y="2062534"/>
                  </a:lnTo>
                  <a:lnTo>
                    <a:pt x="175896" y="2055659"/>
                  </a:lnTo>
                  <a:lnTo>
                    <a:pt x="174721" y="2048784"/>
                  </a:lnTo>
                  <a:lnTo>
                    <a:pt x="173506" y="2041909"/>
                  </a:lnTo>
                  <a:lnTo>
                    <a:pt x="172258" y="2035034"/>
                  </a:lnTo>
                  <a:lnTo>
                    <a:pt x="170982" y="2028159"/>
                  </a:lnTo>
                  <a:lnTo>
                    <a:pt x="169687" y="2021283"/>
                  </a:lnTo>
                  <a:lnTo>
                    <a:pt x="168378" y="2014408"/>
                  </a:lnTo>
                  <a:lnTo>
                    <a:pt x="167062" y="2007533"/>
                  </a:lnTo>
                  <a:lnTo>
                    <a:pt x="165745" y="2000658"/>
                  </a:lnTo>
                  <a:lnTo>
                    <a:pt x="164429" y="1993783"/>
                  </a:lnTo>
                  <a:lnTo>
                    <a:pt x="163117" y="1986908"/>
                  </a:lnTo>
                  <a:lnTo>
                    <a:pt x="161809" y="1980033"/>
                  </a:lnTo>
                  <a:lnTo>
                    <a:pt x="160506" y="1973158"/>
                  </a:lnTo>
                  <a:lnTo>
                    <a:pt x="159205" y="1966282"/>
                  </a:lnTo>
                  <a:lnTo>
                    <a:pt x="157906" y="1959407"/>
                  </a:lnTo>
                  <a:lnTo>
                    <a:pt x="156605" y="1952532"/>
                  </a:lnTo>
                  <a:lnTo>
                    <a:pt x="155300" y="1945657"/>
                  </a:lnTo>
                  <a:lnTo>
                    <a:pt x="153990" y="1938782"/>
                  </a:lnTo>
                  <a:lnTo>
                    <a:pt x="152673" y="1931907"/>
                  </a:lnTo>
                  <a:lnTo>
                    <a:pt x="151349" y="1925032"/>
                  </a:lnTo>
                  <a:lnTo>
                    <a:pt x="150019" y="1918157"/>
                  </a:lnTo>
                  <a:lnTo>
                    <a:pt x="148685" y="1911282"/>
                  </a:lnTo>
                  <a:lnTo>
                    <a:pt x="147349" y="1904406"/>
                  </a:lnTo>
                  <a:lnTo>
                    <a:pt x="146015" y="1897531"/>
                  </a:lnTo>
                  <a:lnTo>
                    <a:pt x="144686" y="1890656"/>
                  </a:lnTo>
                  <a:lnTo>
                    <a:pt x="143364" y="1883781"/>
                  </a:lnTo>
                  <a:lnTo>
                    <a:pt x="142052" y="1876906"/>
                  </a:lnTo>
                  <a:lnTo>
                    <a:pt x="140748" y="1870031"/>
                  </a:lnTo>
                  <a:lnTo>
                    <a:pt x="139450" y="1863156"/>
                  </a:lnTo>
                  <a:lnTo>
                    <a:pt x="138151" y="1856281"/>
                  </a:lnTo>
                  <a:lnTo>
                    <a:pt x="136844" y="1849406"/>
                  </a:lnTo>
                  <a:lnTo>
                    <a:pt x="135518" y="1842530"/>
                  </a:lnTo>
                  <a:lnTo>
                    <a:pt x="134160" y="1835655"/>
                  </a:lnTo>
                  <a:lnTo>
                    <a:pt x="132755" y="1828780"/>
                  </a:lnTo>
                  <a:lnTo>
                    <a:pt x="131287" y="1821905"/>
                  </a:lnTo>
                  <a:lnTo>
                    <a:pt x="129728" y="1815030"/>
                  </a:lnTo>
                  <a:lnTo>
                    <a:pt x="128071" y="1808155"/>
                  </a:lnTo>
                  <a:lnTo>
                    <a:pt x="126304" y="1801280"/>
                  </a:lnTo>
                  <a:lnTo>
                    <a:pt x="124419" y="1794405"/>
                  </a:lnTo>
                  <a:lnTo>
                    <a:pt x="122410" y="1787529"/>
                  </a:lnTo>
                  <a:lnTo>
                    <a:pt x="120276" y="1780654"/>
                  </a:lnTo>
                  <a:lnTo>
                    <a:pt x="118019" y="1773779"/>
                  </a:lnTo>
                  <a:lnTo>
                    <a:pt x="115646" y="1766904"/>
                  </a:lnTo>
                  <a:lnTo>
                    <a:pt x="113168" y="1760029"/>
                  </a:lnTo>
                  <a:lnTo>
                    <a:pt x="110593" y="1753154"/>
                  </a:lnTo>
                  <a:lnTo>
                    <a:pt x="107941" y="1746279"/>
                  </a:lnTo>
                  <a:lnTo>
                    <a:pt x="105237" y="1739404"/>
                  </a:lnTo>
                  <a:lnTo>
                    <a:pt x="102500" y="1732529"/>
                  </a:lnTo>
                  <a:lnTo>
                    <a:pt x="99746" y="1725653"/>
                  </a:lnTo>
                  <a:lnTo>
                    <a:pt x="96995" y="1718778"/>
                  </a:lnTo>
                  <a:lnTo>
                    <a:pt x="94261" y="1711903"/>
                  </a:lnTo>
                  <a:lnTo>
                    <a:pt x="91561" y="1705028"/>
                  </a:lnTo>
                  <a:lnTo>
                    <a:pt x="88908" y="1698153"/>
                  </a:lnTo>
                  <a:lnTo>
                    <a:pt x="86314" y="1691278"/>
                  </a:lnTo>
                  <a:lnTo>
                    <a:pt x="83799" y="1684403"/>
                  </a:lnTo>
                  <a:lnTo>
                    <a:pt x="81364" y="1677528"/>
                  </a:lnTo>
                  <a:lnTo>
                    <a:pt x="79013" y="1670653"/>
                  </a:lnTo>
                  <a:lnTo>
                    <a:pt x="76752" y="1663777"/>
                  </a:lnTo>
                  <a:lnTo>
                    <a:pt x="74581" y="1656902"/>
                  </a:lnTo>
                  <a:lnTo>
                    <a:pt x="72499" y="1650027"/>
                  </a:lnTo>
                  <a:lnTo>
                    <a:pt x="70503" y="1643152"/>
                  </a:lnTo>
                  <a:lnTo>
                    <a:pt x="68588" y="1636277"/>
                  </a:lnTo>
                  <a:lnTo>
                    <a:pt x="66743" y="1629402"/>
                  </a:lnTo>
                  <a:lnTo>
                    <a:pt x="64963" y="1622527"/>
                  </a:lnTo>
                  <a:lnTo>
                    <a:pt x="63229" y="1615652"/>
                  </a:lnTo>
                  <a:lnTo>
                    <a:pt x="61524" y="1608776"/>
                  </a:lnTo>
                  <a:lnTo>
                    <a:pt x="59832" y="1601901"/>
                  </a:lnTo>
                  <a:lnTo>
                    <a:pt x="58141" y="1595026"/>
                  </a:lnTo>
                  <a:lnTo>
                    <a:pt x="56438" y="1588151"/>
                  </a:lnTo>
                  <a:lnTo>
                    <a:pt x="54712" y="1581276"/>
                  </a:lnTo>
                  <a:lnTo>
                    <a:pt x="52955" y="1574401"/>
                  </a:lnTo>
                  <a:lnTo>
                    <a:pt x="51162" y="1567526"/>
                  </a:lnTo>
                  <a:lnTo>
                    <a:pt x="49332" y="1560651"/>
                  </a:lnTo>
                  <a:lnTo>
                    <a:pt x="47461" y="1553776"/>
                  </a:lnTo>
                  <a:lnTo>
                    <a:pt x="45559" y="1546900"/>
                  </a:lnTo>
                  <a:lnTo>
                    <a:pt x="43634" y="1540025"/>
                  </a:lnTo>
                  <a:lnTo>
                    <a:pt x="41693" y="1533150"/>
                  </a:lnTo>
                  <a:lnTo>
                    <a:pt x="39743" y="1526275"/>
                  </a:lnTo>
                  <a:lnTo>
                    <a:pt x="37793" y="1519400"/>
                  </a:lnTo>
                  <a:lnTo>
                    <a:pt x="35849" y="1512525"/>
                  </a:lnTo>
                  <a:lnTo>
                    <a:pt x="33915" y="1505650"/>
                  </a:lnTo>
                  <a:lnTo>
                    <a:pt x="31997" y="1498775"/>
                  </a:lnTo>
                  <a:lnTo>
                    <a:pt x="30098" y="1491900"/>
                  </a:lnTo>
                  <a:lnTo>
                    <a:pt x="28219" y="1485024"/>
                  </a:lnTo>
                  <a:lnTo>
                    <a:pt x="26360" y="1478149"/>
                  </a:lnTo>
                  <a:lnTo>
                    <a:pt x="24523" y="1471274"/>
                  </a:lnTo>
                  <a:lnTo>
                    <a:pt x="22711" y="1464399"/>
                  </a:lnTo>
                  <a:lnTo>
                    <a:pt x="20928" y="1457524"/>
                  </a:lnTo>
                  <a:lnTo>
                    <a:pt x="19180" y="1450649"/>
                  </a:lnTo>
                  <a:lnTo>
                    <a:pt x="17476" y="1443774"/>
                  </a:lnTo>
                  <a:lnTo>
                    <a:pt x="15825" y="1436899"/>
                  </a:lnTo>
                  <a:lnTo>
                    <a:pt x="14240" y="1430023"/>
                  </a:lnTo>
                  <a:lnTo>
                    <a:pt x="12741" y="1423148"/>
                  </a:lnTo>
                  <a:lnTo>
                    <a:pt x="11329" y="1416273"/>
                  </a:lnTo>
                  <a:lnTo>
                    <a:pt x="10014" y="1409398"/>
                  </a:lnTo>
                  <a:lnTo>
                    <a:pt x="8799" y="1402523"/>
                  </a:lnTo>
                  <a:lnTo>
                    <a:pt x="7687" y="1395648"/>
                  </a:lnTo>
                  <a:lnTo>
                    <a:pt x="6678" y="1388773"/>
                  </a:lnTo>
                  <a:lnTo>
                    <a:pt x="5767" y="1381898"/>
                  </a:lnTo>
                  <a:lnTo>
                    <a:pt x="4948" y="1375023"/>
                  </a:lnTo>
                  <a:lnTo>
                    <a:pt x="4216" y="1368147"/>
                  </a:lnTo>
                  <a:lnTo>
                    <a:pt x="3566" y="1361272"/>
                  </a:lnTo>
                  <a:lnTo>
                    <a:pt x="2986" y="1354397"/>
                  </a:lnTo>
                  <a:lnTo>
                    <a:pt x="2467" y="1347522"/>
                  </a:lnTo>
                  <a:lnTo>
                    <a:pt x="2002" y="1340647"/>
                  </a:lnTo>
                  <a:lnTo>
                    <a:pt x="1589" y="1333772"/>
                  </a:lnTo>
                  <a:lnTo>
                    <a:pt x="1225" y="1326897"/>
                  </a:lnTo>
                  <a:lnTo>
                    <a:pt x="908" y="1320022"/>
                  </a:lnTo>
                  <a:lnTo>
                    <a:pt x="639" y="1313147"/>
                  </a:lnTo>
                  <a:lnTo>
                    <a:pt x="417" y="1306271"/>
                  </a:lnTo>
                  <a:lnTo>
                    <a:pt x="243" y="1299396"/>
                  </a:lnTo>
                  <a:lnTo>
                    <a:pt x="119" y="1292521"/>
                  </a:lnTo>
                  <a:lnTo>
                    <a:pt x="38" y="1285646"/>
                  </a:lnTo>
                  <a:lnTo>
                    <a:pt x="0" y="1278771"/>
                  </a:lnTo>
                  <a:lnTo>
                    <a:pt x="2" y="1271896"/>
                  </a:lnTo>
                  <a:lnTo>
                    <a:pt x="45" y="1265021"/>
                  </a:lnTo>
                  <a:lnTo>
                    <a:pt x="135" y="1258146"/>
                  </a:lnTo>
                  <a:lnTo>
                    <a:pt x="276" y="1251270"/>
                  </a:lnTo>
                  <a:lnTo>
                    <a:pt x="479" y="1244395"/>
                  </a:lnTo>
                  <a:lnTo>
                    <a:pt x="758" y="1237520"/>
                  </a:lnTo>
                  <a:lnTo>
                    <a:pt x="1140" y="1230645"/>
                  </a:lnTo>
                  <a:lnTo>
                    <a:pt x="1646" y="1223770"/>
                  </a:lnTo>
                  <a:lnTo>
                    <a:pt x="2293" y="1216895"/>
                  </a:lnTo>
                  <a:lnTo>
                    <a:pt x="3100" y="1210020"/>
                  </a:lnTo>
                  <a:lnTo>
                    <a:pt x="4085" y="1203145"/>
                  </a:lnTo>
                  <a:lnTo>
                    <a:pt x="5259" y="1196270"/>
                  </a:lnTo>
                  <a:lnTo>
                    <a:pt x="6632" y="1189394"/>
                  </a:lnTo>
                  <a:lnTo>
                    <a:pt x="8204" y="1182519"/>
                  </a:lnTo>
                  <a:lnTo>
                    <a:pt x="9974" y="1175644"/>
                  </a:lnTo>
                  <a:lnTo>
                    <a:pt x="11935" y="1168769"/>
                  </a:lnTo>
                  <a:lnTo>
                    <a:pt x="14087" y="1161894"/>
                  </a:lnTo>
                  <a:lnTo>
                    <a:pt x="16391" y="1155019"/>
                  </a:lnTo>
                  <a:lnTo>
                    <a:pt x="18825" y="1148144"/>
                  </a:lnTo>
                  <a:lnTo>
                    <a:pt x="21371" y="1141269"/>
                  </a:lnTo>
                  <a:lnTo>
                    <a:pt x="24008" y="1134394"/>
                  </a:lnTo>
                  <a:lnTo>
                    <a:pt x="26717" y="1127518"/>
                  </a:lnTo>
                  <a:lnTo>
                    <a:pt x="29481" y="1120643"/>
                  </a:lnTo>
                  <a:lnTo>
                    <a:pt x="32284" y="1113768"/>
                  </a:lnTo>
                  <a:lnTo>
                    <a:pt x="35112" y="1106893"/>
                  </a:lnTo>
                  <a:lnTo>
                    <a:pt x="37952" y="1100018"/>
                  </a:lnTo>
                  <a:lnTo>
                    <a:pt x="40790" y="1093143"/>
                  </a:lnTo>
                  <a:lnTo>
                    <a:pt x="43616" y="1086268"/>
                  </a:lnTo>
                  <a:lnTo>
                    <a:pt x="46422" y="1079393"/>
                  </a:lnTo>
                  <a:lnTo>
                    <a:pt x="49198" y="1072517"/>
                  </a:lnTo>
                  <a:lnTo>
                    <a:pt x="51940" y="1065642"/>
                  </a:lnTo>
                  <a:lnTo>
                    <a:pt x="54639" y="1058767"/>
                  </a:lnTo>
                  <a:lnTo>
                    <a:pt x="57294" y="1051892"/>
                  </a:lnTo>
                  <a:lnTo>
                    <a:pt x="59900" y="1045017"/>
                  </a:lnTo>
                  <a:lnTo>
                    <a:pt x="62456" y="1038142"/>
                  </a:lnTo>
                  <a:lnTo>
                    <a:pt x="64960" y="1031267"/>
                  </a:lnTo>
                  <a:lnTo>
                    <a:pt x="67420" y="1024392"/>
                  </a:lnTo>
                  <a:lnTo>
                    <a:pt x="69840" y="1017517"/>
                  </a:lnTo>
                  <a:lnTo>
                    <a:pt x="72227" y="1010641"/>
                  </a:lnTo>
                  <a:lnTo>
                    <a:pt x="74586" y="1003766"/>
                  </a:lnTo>
                  <a:lnTo>
                    <a:pt x="76924" y="996891"/>
                  </a:lnTo>
                  <a:lnTo>
                    <a:pt x="79247" y="990016"/>
                  </a:lnTo>
                  <a:lnTo>
                    <a:pt x="81562" y="983141"/>
                  </a:lnTo>
                  <a:lnTo>
                    <a:pt x="83873" y="976266"/>
                  </a:lnTo>
                  <a:lnTo>
                    <a:pt x="86186" y="969391"/>
                  </a:lnTo>
                  <a:lnTo>
                    <a:pt x="88502" y="962516"/>
                  </a:lnTo>
                  <a:lnTo>
                    <a:pt x="90824" y="955641"/>
                  </a:lnTo>
                  <a:lnTo>
                    <a:pt x="93151" y="948765"/>
                  </a:lnTo>
                  <a:lnTo>
                    <a:pt x="95481" y="941890"/>
                  </a:lnTo>
                  <a:lnTo>
                    <a:pt x="97814" y="935015"/>
                  </a:lnTo>
                  <a:lnTo>
                    <a:pt x="100147" y="928140"/>
                  </a:lnTo>
                  <a:lnTo>
                    <a:pt x="102477" y="921265"/>
                  </a:lnTo>
                  <a:lnTo>
                    <a:pt x="104802" y="914390"/>
                  </a:lnTo>
                  <a:lnTo>
                    <a:pt x="107121" y="907515"/>
                  </a:lnTo>
                  <a:lnTo>
                    <a:pt x="109429" y="900640"/>
                  </a:lnTo>
                  <a:lnTo>
                    <a:pt x="111728" y="893764"/>
                  </a:lnTo>
                  <a:lnTo>
                    <a:pt x="114015" y="886889"/>
                  </a:lnTo>
                  <a:lnTo>
                    <a:pt x="116292" y="880014"/>
                  </a:lnTo>
                  <a:lnTo>
                    <a:pt x="118557" y="873139"/>
                  </a:lnTo>
                  <a:lnTo>
                    <a:pt x="120810" y="866264"/>
                  </a:lnTo>
                  <a:lnTo>
                    <a:pt x="123049" y="859389"/>
                  </a:lnTo>
                  <a:lnTo>
                    <a:pt x="125272" y="852514"/>
                  </a:lnTo>
                  <a:lnTo>
                    <a:pt x="127476" y="845639"/>
                  </a:lnTo>
                  <a:lnTo>
                    <a:pt x="129656" y="838764"/>
                  </a:lnTo>
                  <a:lnTo>
                    <a:pt x="131807" y="831888"/>
                  </a:lnTo>
                  <a:lnTo>
                    <a:pt x="133926" y="825013"/>
                  </a:lnTo>
                  <a:lnTo>
                    <a:pt x="136008" y="818138"/>
                  </a:lnTo>
                  <a:lnTo>
                    <a:pt x="138049" y="811263"/>
                  </a:lnTo>
                  <a:lnTo>
                    <a:pt x="140048" y="804388"/>
                  </a:lnTo>
                  <a:lnTo>
                    <a:pt x="142002" y="797513"/>
                  </a:lnTo>
                  <a:lnTo>
                    <a:pt x="143912" y="790638"/>
                  </a:lnTo>
                  <a:lnTo>
                    <a:pt x="145780" y="783763"/>
                  </a:lnTo>
                  <a:lnTo>
                    <a:pt x="147610" y="776888"/>
                  </a:lnTo>
                  <a:lnTo>
                    <a:pt x="149407" y="770012"/>
                  </a:lnTo>
                  <a:lnTo>
                    <a:pt x="151182" y="763137"/>
                  </a:lnTo>
                  <a:lnTo>
                    <a:pt x="152942" y="756262"/>
                  </a:lnTo>
                  <a:lnTo>
                    <a:pt x="154694" y="749387"/>
                  </a:lnTo>
                  <a:lnTo>
                    <a:pt x="156442" y="742512"/>
                  </a:lnTo>
                  <a:lnTo>
                    <a:pt x="158189" y="735637"/>
                  </a:lnTo>
                  <a:lnTo>
                    <a:pt x="159936" y="728762"/>
                  </a:lnTo>
                  <a:lnTo>
                    <a:pt x="161679" y="721887"/>
                  </a:lnTo>
                  <a:lnTo>
                    <a:pt x="163413" y="715011"/>
                  </a:lnTo>
                  <a:lnTo>
                    <a:pt x="165127" y="708136"/>
                  </a:lnTo>
                  <a:lnTo>
                    <a:pt x="166810" y="701261"/>
                  </a:lnTo>
                  <a:lnTo>
                    <a:pt x="168448" y="694386"/>
                  </a:lnTo>
                  <a:lnTo>
                    <a:pt x="170032" y="687511"/>
                  </a:lnTo>
                  <a:lnTo>
                    <a:pt x="171549" y="680636"/>
                  </a:lnTo>
                  <a:lnTo>
                    <a:pt x="172991" y="673761"/>
                  </a:lnTo>
                  <a:lnTo>
                    <a:pt x="174352" y="666886"/>
                  </a:lnTo>
                  <a:lnTo>
                    <a:pt x="175627" y="660011"/>
                  </a:lnTo>
                  <a:lnTo>
                    <a:pt x="176817" y="653135"/>
                  </a:lnTo>
                  <a:lnTo>
                    <a:pt x="177922" y="646260"/>
                  </a:lnTo>
                  <a:lnTo>
                    <a:pt x="178944" y="639385"/>
                  </a:lnTo>
                  <a:lnTo>
                    <a:pt x="179901" y="632510"/>
                  </a:lnTo>
                  <a:lnTo>
                    <a:pt x="180804" y="625635"/>
                  </a:lnTo>
                  <a:lnTo>
                    <a:pt x="181663" y="618760"/>
                  </a:lnTo>
                  <a:lnTo>
                    <a:pt x="182488" y="611885"/>
                  </a:lnTo>
                  <a:lnTo>
                    <a:pt x="183290" y="605010"/>
                  </a:lnTo>
                  <a:lnTo>
                    <a:pt x="184077" y="598135"/>
                  </a:lnTo>
                  <a:lnTo>
                    <a:pt x="184853" y="591259"/>
                  </a:lnTo>
                  <a:lnTo>
                    <a:pt x="185625" y="584384"/>
                  </a:lnTo>
                  <a:lnTo>
                    <a:pt x="186392" y="577509"/>
                  </a:lnTo>
                  <a:lnTo>
                    <a:pt x="187154" y="570634"/>
                  </a:lnTo>
                  <a:lnTo>
                    <a:pt x="187908" y="563759"/>
                  </a:lnTo>
                  <a:lnTo>
                    <a:pt x="188650" y="556884"/>
                  </a:lnTo>
                  <a:lnTo>
                    <a:pt x="189376" y="550009"/>
                  </a:lnTo>
                  <a:lnTo>
                    <a:pt x="190081" y="543134"/>
                  </a:lnTo>
                  <a:lnTo>
                    <a:pt x="190759" y="536258"/>
                  </a:lnTo>
                  <a:lnTo>
                    <a:pt x="191408" y="529383"/>
                  </a:lnTo>
                  <a:lnTo>
                    <a:pt x="192022" y="522508"/>
                  </a:lnTo>
                  <a:lnTo>
                    <a:pt x="192598" y="515633"/>
                  </a:lnTo>
                  <a:lnTo>
                    <a:pt x="193131" y="508758"/>
                  </a:lnTo>
                  <a:lnTo>
                    <a:pt x="193625" y="501883"/>
                  </a:lnTo>
                  <a:lnTo>
                    <a:pt x="194079" y="495008"/>
                  </a:lnTo>
                  <a:lnTo>
                    <a:pt x="194494" y="488133"/>
                  </a:lnTo>
                  <a:lnTo>
                    <a:pt x="194874" y="481258"/>
                  </a:lnTo>
                  <a:lnTo>
                    <a:pt x="195219" y="474382"/>
                  </a:lnTo>
                  <a:lnTo>
                    <a:pt x="195534" y="467507"/>
                  </a:lnTo>
                  <a:lnTo>
                    <a:pt x="195823" y="460632"/>
                  </a:lnTo>
                  <a:lnTo>
                    <a:pt x="196090" y="453757"/>
                  </a:lnTo>
                  <a:lnTo>
                    <a:pt x="196341" y="446882"/>
                  </a:lnTo>
                  <a:lnTo>
                    <a:pt x="196582" y="440007"/>
                  </a:lnTo>
                  <a:lnTo>
                    <a:pt x="196819" y="433132"/>
                  </a:lnTo>
                  <a:lnTo>
                    <a:pt x="197059" y="426257"/>
                  </a:lnTo>
                  <a:lnTo>
                    <a:pt x="197306" y="419382"/>
                  </a:lnTo>
                  <a:lnTo>
                    <a:pt x="197564" y="412506"/>
                  </a:lnTo>
                  <a:lnTo>
                    <a:pt x="197837" y="405631"/>
                  </a:lnTo>
                  <a:lnTo>
                    <a:pt x="198127" y="398756"/>
                  </a:lnTo>
                  <a:lnTo>
                    <a:pt x="198436" y="391881"/>
                  </a:lnTo>
                  <a:lnTo>
                    <a:pt x="198764" y="385006"/>
                  </a:lnTo>
                  <a:lnTo>
                    <a:pt x="199111" y="378131"/>
                  </a:lnTo>
                  <a:lnTo>
                    <a:pt x="199472" y="371256"/>
                  </a:lnTo>
                  <a:lnTo>
                    <a:pt x="199846" y="364381"/>
                  </a:lnTo>
                  <a:lnTo>
                    <a:pt x="200227" y="357505"/>
                  </a:lnTo>
                  <a:lnTo>
                    <a:pt x="200611" y="350630"/>
                  </a:lnTo>
                  <a:lnTo>
                    <a:pt x="200994" y="343755"/>
                  </a:lnTo>
                  <a:lnTo>
                    <a:pt x="201371" y="336880"/>
                  </a:lnTo>
                  <a:lnTo>
                    <a:pt x="201738" y="330005"/>
                  </a:lnTo>
                  <a:lnTo>
                    <a:pt x="202090" y="323130"/>
                  </a:lnTo>
                  <a:lnTo>
                    <a:pt x="202421" y="316255"/>
                  </a:lnTo>
                  <a:lnTo>
                    <a:pt x="202728" y="309380"/>
                  </a:lnTo>
                  <a:lnTo>
                    <a:pt x="203010" y="302505"/>
                  </a:lnTo>
                  <a:lnTo>
                    <a:pt x="203265" y="295629"/>
                  </a:lnTo>
                  <a:lnTo>
                    <a:pt x="203491" y="288754"/>
                  </a:lnTo>
                  <a:lnTo>
                    <a:pt x="203689" y="281879"/>
                  </a:lnTo>
                  <a:lnTo>
                    <a:pt x="203861" y="275004"/>
                  </a:lnTo>
                  <a:lnTo>
                    <a:pt x="204006" y="268129"/>
                  </a:lnTo>
                  <a:lnTo>
                    <a:pt x="204128" y="261254"/>
                  </a:lnTo>
                  <a:lnTo>
                    <a:pt x="204230" y="254379"/>
                  </a:lnTo>
                  <a:lnTo>
                    <a:pt x="204314" y="247504"/>
                  </a:lnTo>
                  <a:lnTo>
                    <a:pt x="204387" y="240629"/>
                  </a:lnTo>
                  <a:lnTo>
                    <a:pt x="204452" y="233753"/>
                  </a:lnTo>
                  <a:lnTo>
                    <a:pt x="204513" y="226878"/>
                  </a:lnTo>
                  <a:lnTo>
                    <a:pt x="204572" y="220003"/>
                  </a:lnTo>
                  <a:lnTo>
                    <a:pt x="204633" y="213128"/>
                  </a:lnTo>
                  <a:lnTo>
                    <a:pt x="204698" y="206253"/>
                  </a:lnTo>
                  <a:lnTo>
                    <a:pt x="204767" y="199378"/>
                  </a:lnTo>
                  <a:lnTo>
                    <a:pt x="204842" y="192503"/>
                  </a:lnTo>
                  <a:lnTo>
                    <a:pt x="204922" y="185628"/>
                  </a:lnTo>
                  <a:lnTo>
                    <a:pt x="205008" y="178752"/>
                  </a:lnTo>
                  <a:lnTo>
                    <a:pt x="205097" y="171877"/>
                  </a:lnTo>
                  <a:lnTo>
                    <a:pt x="205189" y="165002"/>
                  </a:lnTo>
                  <a:lnTo>
                    <a:pt x="205283" y="158127"/>
                  </a:lnTo>
                  <a:lnTo>
                    <a:pt x="205377" y="151252"/>
                  </a:lnTo>
                  <a:lnTo>
                    <a:pt x="205471" y="144377"/>
                  </a:lnTo>
                  <a:lnTo>
                    <a:pt x="205563" y="137502"/>
                  </a:lnTo>
                  <a:lnTo>
                    <a:pt x="205653" y="130627"/>
                  </a:lnTo>
                  <a:lnTo>
                    <a:pt x="205741" y="123752"/>
                  </a:lnTo>
                  <a:lnTo>
                    <a:pt x="205827" y="116876"/>
                  </a:lnTo>
                  <a:lnTo>
                    <a:pt x="205910" y="110001"/>
                  </a:lnTo>
                  <a:lnTo>
                    <a:pt x="205991" y="103126"/>
                  </a:lnTo>
                  <a:lnTo>
                    <a:pt x="206070" y="96251"/>
                  </a:lnTo>
                  <a:lnTo>
                    <a:pt x="206146" y="89376"/>
                  </a:lnTo>
                  <a:lnTo>
                    <a:pt x="206221" y="82501"/>
                  </a:lnTo>
                  <a:lnTo>
                    <a:pt x="206293" y="75626"/>
                  </a:lnTo>
                  <a:lnTo>
                    <a:pt x="206363" y="68751"/>
                  </a:lnTo>
                  <a:lnTo>
                    <a:pt x="206430" y="61876"/>
                  </a:lnTo>
                  <a:lnTo>
                    <a:pt x="206495" y="55000"/>
                  </a:lnTo>
                  <a:lnTo>
                    <a:pt x="206557" y="48125"/>
                  </a:lnTo>
                  <a:lnTo>
                    <a:pt x="206615" y="41250"/>
                  </a:lnTo>
                  <a:lnTo>
                    <a:pt x="206672" y="34375"/>
                  </a:lnTo>
                  <a:lnTo>
                    <a:pt x="206725" y="27500"/>
                  </a:lnTo>
                  <a:lnTo>
                    <a:pt x="206776" y="20625"/>
                  </a:lnTo>
                  <a:lnTo>
                    <a:pt x="206825" y="13750"/>
                  </a:lnTo>
                  <a:lnTo>
                    <a:pt x="206872" y="6875"/>
                  </a:lnTo>
                  <a:lnTo>
                    <a:pt x="206917" y="0"/>
                  </a:lnTo>
                  <a:lnTo>
                    <a:pt x="207860" y="0"/>
                  </a:lnTo>
                  <a:lnTo>
                    <a:pt x="207905" y="6875"/>
                  </a:lnTo>
                  <a:lnTo>
                    <a:pt x="207952" y="13750"/>
                  </a:lnTo>
                  <a:lnTo>
                    <a:pt x="208001" y="20625"/>
                  </a:lnTo>
                  <a:lnTo>
                    <a:pt x="208052" y="27500"/>
                  </a:lnTo>
                  <a:lnTo>
                    <a:pt x="208106" y="34375"/>
                  </a:lnTo>
                  <a:lnTo>
                    <a:pt x="208162" y="41250"/>
                  </a:lnTo>
                  <a:lnTo>
                    <a:pt x="208221" y="48125"/>
                  </a:lnTo>
                  <a:lnTo>
                    <a:pt x="208283" y="55000"/>
                  </a:lnTo>
                  <a:lnTo>
                    <a:pt x="208347" y="61876"/>
                  </a:lnTo>
                  <a:lnTo>
                    <a:pt x="208415" y="68751"/>
                  </a:lnTo>
                  <a:lnTo>
                    <a:pt x="208485" y="75626"/>
                  </a:lnTo>
                  <a:lnTo>
                    <a:pt x="208557" y="82501"/>
                  </a:lnTo>
                  <a:lnTo>
                    <a:pt x="208631" y="89376"/>
                  </a:lnTo>
                  <a:lnTo>
                    <a:pt x="208708" y="96251"/>
                  </a:lnTo>
                  <a:lnTo>
                    <a:pt x="208786" y="103126"/>
                  </a:lnTo>
                  <a:lnTo>
                    <a:pt x="208867" y="110001"/>
                  </a:lnTo>
                  <a:lnTo>
                    <a:pt x="208950" y="116876"/>
                  </a:lnTo>
                  <a:lnTo>
                    <a:pt x="209036" y="123752"/>
                  </a:lnTo>
                  <a:lnTo>
                    <a:pt x="209124" y="130627"/>
                  </a:lnTo>
                  <a:lnTo>
                    <a:pt x="209215" y="137502"/>
                  </a:lnTo>
                  <a:lnTo>
                    <a:pt x="209307" y="144377"/>
                  </a:lnTo>
                  <a:lnTo>
                    <a:pt x="209401" y="151252"/>
                  </a:lnTo>
                  <a:lnTo>
                    <a:pt x="209495" y="158127"/>
                  </a:lnTo>
                  <a:lnTo>
                    <a:pt x="209588" y="165002"/>
                  </a:lnTo>
                  <a:lnTo>
                    <a:pt x="209680" y="171877"/>
                  </a:lnTo>
                  <a:lnTo>
                    <a:pt x="209770" y="178752"/>
                  </a:lnTo>
                  <a:lnTo>
                    <a:pt x="209855" y="185628"/>
                  </a:lnTo>
                  <a:lnTo>
                    <a:pt x="209936" y="192503"/>
                  </a:lnTo>
                  <a:lnTo>
                    <a:pt x="210010" y="199378"/>
                  </a:lnTo>
                  <a:lnTo>
                    <a:pt x="210080" y="206253"/>
                  </a:lnTo>
                  <a:lnTo>
                    <a:pt x="210144" y="213128"/>
                  </a:lnTo>
                  <a:lnTo>
                    <a:pt x="210205" y="220003"/>
                  </a:lnTo>
                  <a:lnTo>
                    <a:pt x="210265" y="226878"/>
                  </a:lnTo>
                  <a:lnTo>
                    <a:pt x="210325" y="233753"/>
                  </a:lnTo>
                  <a:lnTo>
                    <a:pt x="210390" y="240629"/>
                  </a:lnTo>
                  <a:lnTo>
                    <a:pt x="210463" y="247504"/>
                  </a:lnTo>
                  <a:lnTo>
                    <a:pt x="210548" y="254379"/>
                  </a:lnTo>
                  <a:lnTo>
                    <a:pt x="210649" y="261254"/>
                  </a:lnTo>
                  <a:lnTo>
                    <a:pt x="210771" y="268129"/>
                  </a:lnTo>
                  <a:lnTo>
                    <a:pt x="210917" y="275004"/>
                  </a:lnTo>
                  <a:lnTo>
                    <a:pt x="211088" y="281879"/>
                  </a:lnTo>
                  <a:lnTo>
                    <a:pt x="211286" y="288754"/>
                  </a:lnTo>
                  <a:lnTo>
                    <a:pt x="211513" y="295629"/>
                  </a:lnTo>
                  <a:lnTo>
                    <a:pt x="211767" y="302505"/>
                  </a:lnTo>
                  <a:lnTo>
                    <a:pt x="212049" y="309380"/>
                  </a:lnTo>
                  <a:lnTo>
                    <a:pt x="212357" y="316255"/>
                  </a:lnTo>
                  <a:lnTo>
                    <a:pt x="212687" y="323130"/>
                  </a:lnTo>
                  <a:lnTo>
                    <a:pt x="213039" y="330005"/>
                  </a:lnTo>
                  <a:lnTo>
                    <a:pt x="213406" y="336880"/>
                  </a:lnTo>
                  <a:lnTo>
                    <a:pt x="213784" y="343755"/>
                  </a:lnTo>
                  <a:lnTo>
                    <a:pt x="214167" y="350630"/>
                  </a:lnTo>
                  <a:lnTo>
                    <a:pt x="214551" y="357505"/>
                  </a:lnTo>
                  <a:lnTo>
                    <a:pt x="214932" y="364381"/>
                  </a:lnTo>
                  <a:lnTo>
                    <a:pt x="215305" y="371256"/>
                  </a:lnTo>
                  <a:lnTo>
                    <a:pt x="215667" y="378131"/>
                  </a:lnTo>
                  <a:lnTo>
                    <a:pt x="216014" y="385006"/>
                  </a:lnTo>
                  <a:lnTo>
                    <a:pt x="216342" y="391881"/>
                  </a:lnTo>
                  <a:lnTo>
                    <a:pt x="216651" y="398756"/>
                  </a:lnTo>
                  <a:lnTo>
                    <a:pt x="216941" y="405631"/>
                  </a:lnTo>
                  <a:lnTo>
                    <a:pt x="217214" y="412506"/>
                  </a:lnTo>
                  <a:lnTo>
                    <a:pt x="217472" y="419382"/>
                  </a:lnTo>
                  <a:lnTo>
                    <a:pt x="217718" y="426257"/>
                  </a:lnTo>
                  <a:lnTo>
                    <a:pt x="217958" y="433132"/>
                  </a:lnTo>
                  <a:lnTo>
                    <a:pt x="218196" y="440007"/>
                  </a:lnTo>
                  <a:lnTo>
                    <a:pt x="218437" y="446882"/>
                  </a:lnTo>
                  <a:lnTo>
                    <a:pt x="218687" y="453757"/>
                  </a:lnTo>
                  <a:lnTo>
                    <a:pt x="218954" y="460632"/>
                  </a:lnTo>
                  <a:lnTo>
                    <a:pt x="219243" y="467507"/>
                  </a:lnTo>
                  <a:lnTo>
                    <a:pt x="219559" y="474382"/>
                  </a:lnTo>
                  <a:lnTo>
                    <a:pt x="219904" y="481258"/>
                  </a:lnTo>
                  <a:lnTo>
                    <a:pt x="220283" y="488133"/>
                  </a:lnTo>
                  <a:lnTo>
                    <a:pt x="220699" y="495008"/>
                  </a:lnTo>
                  <a:lnTo>
                    <a:pt x="221153" y="501883"/>
                  </a:lnTo>
                  <a:lnTo>
                    <a:pt x="221646" y="508758"/>
                  </a:lnTo>
                  <a:lnTo>
                    <a:pt x="222179" y="515633"/>
                  </a:lnTo>
                  <a:lnTo>
                    <a:pt x="222755" y="522508"/>
                  </a:lnTo>
                  <a:lnTo>
                    <a:pt x="223370" y="529383"/>
                  </a:lnTo>
                  <a:lnTo>
                    <a:pt x="224018" y="536258"/>
                  </a:lnTo>
                  <a:lnTo>
                    <a:pt x="224697" y="543134"/>
                  </a:lnTo>
                  <a:lnTo>
                    <a:pt x="225402" y="550009"/>
                  </a:lnTo>
                  <a:lnTo>
                    <a:pt x="226128" y="556884"/>
                  </a:lnTo>
                  <a:lnTo>
                    <a:pt x="226870" y="563759"/>
                  </a:lnTo>
                  <a:lnTo>
                    <a:pt x="227624" y="570634"/>
                  </a:lnTo>
                  <a:lnTo>
                    <a:pt x="228386" y="577509"/>
                  </a:lnTo>
                  <a:lnTo>
                    <a:pt x="229153" y="584384"/>
                  </a:lnTo>
                  <a:lnTo>
                    <a:pt x="229924" y="591259"/>
                  </a:lnTo>
                  <a:lnTo>
                    <a:pt x="230701" y="598135"/>
                  </a:lnTo>
                  <a:lnTo>
                    <a:pt x="231487" y="605010"/>
                  </a:lnTo>
                  <a:lnTo>
                    <a:pt x="232289" y="611885"/>
                  </a:lnTo>
                  <a:lnTo>
                    <a:pt x="233115" y="618760"/>
                  </a:lnTo>
                  <a:lnTo>
                    <a:pt x="233974" y="625635"/>
                  </a:lnTo>
                  <a:lnTo>
                    <a:pt x="234876" y="632510"/>
                  </a:lnTo>
                  <a:lnTo>
                    <a:pt x="235834" y="639385"/>
                  </a:lnTo>
                  <a:lnTo>
                    <a:pt x="236856" y="646260"/>
                  </a:lnTo>
                  <a:lnTo>
                    <a:pt x="237961" y="653135"/>
                  </a:lnTo>
                  <a:lnTo>
                    <a:pt x="239151" y="660011"/>
                  </a:lnTo>
                  <a:lnTo>
                    <a:pt x="240426" y="666886"/>
                  </a:lnTo>
                  <a:lnTo>
                    <a:pt x="241787" y="673761"/>
                  </a:lnTo>
                  <a:lnTo>
                    <a:pt x="243229" y="680636"/>
                  </a:lnTo>
                  <a:lnTo>
                    <a:pt x="244746" y="687511"/>
                  </a:lnTo>
                  <a:lnTo>
                    <a:pt x="246329" y="694386"/>
                  </a:lnTo>
                  <a:lnTo>
                    <a:pt x="247968" y="701261"/>
                  </a:lnTo>
                  <a:lnTo>
                    <a:pt x="249650" y="708136"/>
                  </a:lnTo>
                  <a:lnTo>
                    <a:pt x="251364" y="715011"/>
                  </a:lnTo>
                  <a:lnTo>
                    <a:pt x="253099" y="721887"/>
                  </a:lnTo>
                  <a:lnTo>
                    <a:pt x="254842" y="728762"/>
                  </a:lnTo>
                  <a:lnTo>
                    <a:pt x="256589" y="735637"/>
                  </a:lnTo>
                  <a:lnTo>
                    <a:pt x="258336" y="742512"/>
                  </a:lnTo>
                  <a:lnTo>
                    <a:pt x="260084" y="749387"/>
                  </a:lnTo>
                  <a:lnTo>
                    <a:pt x="261835" y="756262"/>
                  </a:lnTo>
                  <a:lnTo>
                    <a:pt x="263595" y="763137"/>
                  </a:lnTo>
                  <a:lnTo>
                    <a:pt x="265370" y="770012"/>
                  </a:lnTo>
                  <a:lnTo>
                    <a:pt x="267167" y="776888"/>
                  </a:lnTo>
                  <a:lnTo>
                    <a:pt x="268997" y="783763"/>
                  </a:lnTo>
                  <a:lnTo>
                    <a:pt x="270866" y="790638"/>
                  </a:lnTo>
                  <a:lnTo>
                    <a:pt x="272776" y="797513"/>
                  </a:lnTo>
                  <a:lnTo>
                    <a:pt x="274730" y="804388"/>
                  </a:lnTo>
                  <a:lnTo>
                    <a:pt x="276728" y="811263"/>
                  </a:lnTo>
                  <a:lnTo>
                    <a:pt x="278770" y="818138"/>
                  </a:lnTo>
                  <a:lnTo>
                    <a:pt x="280852" y="825013"/>
                  </a:lnTo>
                  <a:lnTo>
                    <a:pt x="282971" y="831888"/>
                  </a:lnTo>
                  <a:lnTo>
                    <a:pt x="285122" y="838764"/>
                  </a:lnTo>
                  <a:lnTo>
                    <a:pt x="287301" y="845639"/>
                  </a:lnTo>
                  <a:lnTo>
                    <a:pt x="289506" y="852514"/>
                  </a:lnTo>
                  <a:lnTo>
                    <a:pt x="291729" y="859389"/>
                  </a:lnTo>
                  <a:lnTo>
                    <a:pt x="293968" y="866264"/>
                  </a:lnTo>
                  <a:lnTo>
                    <a:pt x="296220" y="873139"/>
                  </a:lnTo>
                  <a:lnTo>
                    <a:pt x="298485" y="880014"/>
                  </a:lnTo>
                  <a:lnTo>
                    <a:pt x="300762" y="886889"/>
                  </a:lnTo>
                  <a:lnTo>
                    <a:pt x="303050" y="893764"/>
                  </a:lnTo>
                  <a:lnTo>
                    <a:pt x="305348" y="900640"/>
                  </a:lnTo>
                  <a:lnTo>
                    <a:pt x="307657" y="907515"/>
                  </a:lnTo>
                  <a:lnTo>
                    <a:pt x="309975" y="914390"/>
                  </a:lnTo>
                  <a:lnTo>
                    <a:pt x="312300" y="921265"/>
                  </a:lnTo>
                  <a:lnTo>
                    <a:pt x="314631" y="928140"/>
                  </a:lnTo>
                  <a:lnTo>
                    <a:pt x="316963" y="935015"/>
                  </a:lnTo>
                  <a:lnTo>
                    <a:pt x="319296" y="941890"/>
                  </a:lnTo>
                  <a:lnTo>
                    <a:pt x="321627" y="948765"/>
                  </a:lnTo>
                  <a:lnTo>
                    <a:pt x="323953" y="955641"/>
                  </a:lnTo>
                  <a:lnTo>
                    <a:pt x="326275" y="962516"/>
                  </a:lnTo>
                  <a:lnTo>
                    <a:pt x="328592" y="969391"/>
                  </a:lnTo>
                  <a:lnTo>
                    <a:pt x="330904" y="976266"/>
                  </a:lnTo>
                  <a:lnTo>
                    <a:pt x="333215" y="983141"/>
                  </a:lnTo>
                  <a:lnTo>
                    <a:pt x="335530" y="990016"/>
                  </a:lnTo>
                  <a:lnTo>
                    <a:pt x="337854" y="996891"/>
                  </a:lnTo>
                  <a:lnTo>
                    <a:pt x="340192" y="1003766"/>
                  </a:lnTo>
                  <a:lnTo>
                    <a:pt x="342551" y="1010641"/>
                  </a:lnTo>
                  <a:lnTo>
                    <a:pt x="344937" y="1017517"/>
                  </a:lnTo>
                  <a:lnTo>
                    <a:pt x="347358" y="1024392"/>
                  </a:lnTo>
                  <a:lnTo>
                    <a:pt x="349817" y="1031267"/>
                  </a:lnTo>
                  <a:lnTo>
                    <a:pt x="352321" y="1038142"/>
                  </a:lnTo>
                  <a:lnTo>
                    <a:pt x="354877" y="1045017"/>
                  </a:lnTo>
                  <a:lnTo>
                    <a:pt x="357484" y="1051892"/>
                  </a:lnTo>
                  <a:lnTo>
                    <a:pt x="360138" y="1058767"/>
                  </a:lnTo>
                  <a:lnTo>
                    <a:pt x="362838" y="1065642"/>
                  </a:lnTo>
                  <a:lnTo>
                    <a:pt x="365579" y="1072517"/>
                  </a:lnTo>
                  <a:lnTo>
                    <a:pt x="368356" y="1079393"/>
                  </a:lnTo>
                  <a:lnTo>
                    <a:pt x="371161" y="1086268"/>
                  </a:lnTo>
                  <a:lnTo>
                    <a:pt x="373988" y="1093143"/>
                  </a:lnTo>
                  <a:lnTo>
                    <a:pt x="376826" y="1100018"/>
                  </a:lnTo>
                  <a:lnTo>
                    <a:pt x="379666" y="1106893"/>
                  </a:lnTo>
                  <a:lnTo>
                    <a:pt x="382494" y="1113768"/>
                  </a:lnTo>
                  <a:lnTo>
                    <a:pt x="385297" y="1120643"/>
                  </a:lnTo>
                  <a:lnTo>
                    <a:pt x="388061" y="1127518"/>
                  </a:lnTo>
                  <a:lnTo>
                    <a:pt x="390770" y="1134394"/>
                  </a:lnTo>
                  <a:lnTo>
                    <a:pt x="393406" y="1141269"/>
                  </a:lnTo>
                  <a:lnTo>
                    <a:pt x="395952" y="1148144"/>
                  </a:lnTo>
                  <a:lnTo>
                    <a:pt x="398387" y="1155019"/>
                  </a:lnTo>
                  <a:lnTo>
                    <a:pt x="400690" y="1161894"/>
                  </a:lnTo>
                  <a:lnTo>
                    <a:pt x="402842" y="1168769"/>
                  </a:lnTo>
                  <a:lnTo>
                    <a:pt x="404804" y="1175644"/>
                  </a:lnTo>
                  <a:lnTo>
                    <a:pt x="406573" y="1182519"/>
                  </a:lnTo>
                  <a:lnTo>
                    <a:pt x="408146" y="1189394"/>
                  </a:lnTo>
                  <a:lnTo>
                    <a:pt x="409518" y="1196270"/>
                  </a:lnTo>
                  <a:lnTo>
                    <a:pt x="410693" y="1203145"/>
                  </a:lnTo>
                  <a:lnTo>
                    <a:pt x="411677" y="1210020"/>
                  </a:lnTo>
                  <a:lnTo>
                    <a:pt x="412484" y="1216895"/>
                  </a:lnTo>
                  <a:lnTo>
                    <a:pt x="413131" y="1223770"/>
                  </a:lnTo>
                  <a:lnTo>
                    <a:pt x="413638" y="1230645"/>
                  </a:lnTo>
                  <a:lnTo>
                    <a:pt x="414020" y="1237520"/>
                  </a:lnTo>
                  <a:lnTo>
                    <a:pt x="414299" y="1244395"/>
                  </a:lnTo>
                  <a:lnTo>
                    <a:pt x="414502" y="1251270"/>
                  </a:lnTo>
                  <a:lnTo>
                    <a:pt x="414643" y="1258146"/>
                  </a:lnTo>
                  <a:lnTo>
                    <a:pt x="414732" y="1265021"/>
                  </a:lnTo>
                  <a:lnTo>
                    <a:pt x="414776" y="1271896"/>
                  </a:lnTo>
                  <a:lnTo>
                    <a:pt x="414778" y="1278771"/>
                  </a:lnTo>
                  <a:lnTo>
                    <a:pt x="414739" y="1285646"/>
                  </a:lnTo>
                  <a:lnTo>
                    <a:pt x="414659" y="1292521"/>
                  </a:lnTo>
                  <a:lnTo>
                    <a:pt x="414535" y="1299396"/>
                  </a:lnTo>
                  <a:lnTo>
                    <a:pt x="414360" y="1306271"/>
                  </a:lnTo>
                  <a:lnTo>
                    <a:pt x="414138" y="1313147"/>
                  </a:lnTo>
                  <a:lnTo>
                    <a:pt x="413869" y="1320022"/>
                  </a:lnTo>
                  <a:lnTo>
                    <a:pt x="413553" y="1326897"/>
                  </a:lnTo>
                  <a:lnTo>
                    <a:pt x="413188" y="1333772"/>
                  </a:lnTo>
                  <a:lnTo>
                    <a:pt x="412775" y="1340647"/>
                  </a:lnTo>
                  <a:lnTo>
                    <a:pt x="412310" y="1347522"/>
                  </a:lnTo>
                  <a:lnTo>
                    <a:pt x="411791" y="1354397"/>
                  </a:lnTo>
                  <a:lnTo>
                    <a:pt x="411212" y="1361272"/>
                  </a:lnTo>
                  <a:lnTo>
                    <a:pt x="410562" y="1368147"/>
                  </a:lnTo>
                  <a:lnTo>
                    <a:pt x="409829" y="1375023"/>
                  </a:lnTo>
                  <a:lnTo>
                    <a:pt x="409011" y="1381898"/>
                  </a:lnTo>
                  <a:lnTo>
                    <a:pt x="408100" y="1388773"/>
                  </a:lnTo>
                  <a:lnTo>
                    <a:pt x="407090" y="1395648"/>
                  </a:lnTo>
                  <a:lnTo>
                    <a:pt x="405979" y="1402523"/>
                  </a:lnTo>
                  <a:lnTo>
                    <a:pt x="404764" y="1409398"/>
                  </a:lnTo>
                  <a:lnTo>
                    <a:pt x="403448" y="1416273"/>
                  </a:lnTo>
                  <a:lnTo>
                    <a:pt x="402037" y="1423148"/>
                  </a:lnTo>
                  <a:lnTo>
                    <a:pt x="400538" y="1430023"/>
                  </a:lnTo>
                  <a:lnTo>
                    <a:pt x="398952" y="1436899"/>
                  </a:lnTo>
                  <a:lnTo>
                    <a:pt x="397301" y="1443774"/>
                  </a:lnTo>
                  <a:lnTo>
                    <a:pt x="395597" y="1450649"/>
                  </a:lnTo>
                  <a:lnTo>
                    <a:pt x="393850" y="1457524"/>
                  </a:lnTo>
                  <a:lnTo>
                    <a:pt x="392067" y="1464399"/>
                  </a:lnTo>
                  <a:lnTo>
                    <a:pt x="390254" y="1471274"/>
                  </a:lnTo>
                  <a:lnTo>
                    <a:pt x="388417" y="1478149"/>
                  </a:lnTo>
                  <a:lnTo>
                    <a:pt x="386558" y="1485024"/>
                  </a:lnTo>
                  <a:lnTo>
                    <a:pt x="384679" y="1491900"/>
                  </a:lnTo>
                  <a:lnTo>
                    <a:pt x="382780" y="1498775"/>
                  </a:lnTo>
                  <a:lnTo>
                    <a:pt x="380862" y="1505650"/>
                  </a:lnTo>
                  <a:lnTo>
                    <a:pt x="378929" y="1512525"/>
                  </a:lnTo>
                  <a:lnTo>
                    <a:pt x="376985" y="1519400"/>
                  </a:lnTo>
                  <a:lnTo>
                    <a:pt x="375034" y="1526275"/>
                  </a:lnTo>
                  <a:lnTo>
                    <a:pt x="373085" y="1533150"/>
                  </a:lnTo>
                  <a:lnTo>
                    <a:pt x="371143" y="1540025"/>
                  </a:lnTo>
                  <a:lnTo>
                    <a:pt x="369218" y="1546900"/>
                  </a:lnTo>
                  <a:lnTo>
                    <a:pt x="367317" y="1553776"/>
                  </a:lnTo>
                  <a:lnTo>
                    <a:pt x="365446" y="1560651"/>
                  </a:lnTo>
                  <a:lnTo>
                    <a:pt x="363615" y="1567526"/>
                  </a:lnTo>
                  <a:lnTo>
                    <a:pt x="361823" y="1574401"/>
                  </a:lnTo>
                  <a:lnTo>
                    <a:pt x="360066" y="1581276"/>
                  </a:lnTo>
                  <a:lnTo>
                    <a:pt x="358339" y="1588151"/>
                  </a:lnTo>
                  <a:lnTo>
                    <a:pt x="356636" y="1595026"/>
                  </a:lnTo>
                  <a:lnTo>
                    <a:pt x="354945" y="1601901"/>
                  </a:lnTo>
                  <a:lnTo>
                    <a:pt x="353254" y="1608776"/>
                  </a:lnTo>
                  <a:lnTo>
                    <a:pt x="351549" y="1615652"/>
                  </a:lnTo>
                  <a:lnTo>
                    <a:pt x="349815" y="1622527"/>
                  </a:lnTo>
                  <a:lnTo>
                    <a:pt x="348034" y="1629402"/>
                  </a:lnTo>
                  <a:lnTo>
                    <a:pt x="346190" y="1636277"/>
                  </a:lnTo>
                  <a:lnTo>
                    <a:pt x="344274" y="1643152"/>
                  </a:lnTo>
                  <a:lnTo>
                    <a:pt x="342278" y="1650027"/>
                  </a:lnTo>
                  <a:lnTo>
                    <a:pt x="340197" y="1656902"/>
                  </a:lnTo>
                  <a:lnTo>
                    <a:pt x="338025" y="1663777"/>
                  </a:lnTo>
                  <a:lnTo>
                    <a:pt x="335764" y="1670653"/>
                  </a:lnTo>
                  <a:lnTo>
                    <a:pt x="333414" y="1677528"/>
                  </a:lnTo>
                  <a:lnTo>
                    <a:pt x="330978" y="1684403"/>
                  </a:lnTo>
                  <a:lnTo>
                    <a:pt x="328463" y="1691278"/>
                  </a:lnTo>
                  <a:lnTo>
                    <a:pt x="325869" y="1698153"/>
                  </a:lnTo>
                  <a:lnTo>
                    <a:pt x="323216" y="1705028"/>
                  </a:lnTo>
                  <a:lnTo>
                    <a:pt x="320516" y="1711903"/>
                  </a:lnTo>
                  <a:lnTo>
                    <a:pt x="317783" y="1718778"/>
                  </a:lnTo>
                  <a:lnTo>
                    <a:pt x="315031" y="1725653"/>
                  </a:lnTo>
                  <a:lnTo>
                    <a:pt x="312278" y="1732529"/>
                  </a:lnTo>
                  <a:lnTo>
                    <a:pt x="309540" y="1739404"/>
                  </a:lnTo>
                  <a:lnTo>
                    <a:pt x="306836" y="1746279"/>
                  </a:lnTo>
                  <a:lnTo>
                    <a:pt x="304184" y="1753154"/>
                  </a:lnTo>
                  <a:lnTo>
                    <a:pt x="301609" y="1760029"/>
                  </a:lnTo>
                  <a:lnTo>
                    <a:pt x="299131" y="1766904"/>
                  </a:lnTo>
                  <a:lnTo>
                    <a:pt x="296758" y="1773779"/>
                  </a:lnTo>
                  <a:lnTo>
                    <a:pt x="294502" y="1780654"/>
                  </a:lnTo>
                  <a:lnTo>
                    <a:pt x="292367" y="1787529"/>
                  </a:lnTo>
                  <a:lnTo>
                    <a:pt x="290358" y="1794405"/>
                  </a:lnTo>
                  <a:lnTo>
                    <a:pt x="288473" y="1801280"/>
                  </a:lnTo>
                  <a:lnTo>
                    <a:pt x="286707" y="1808155"/>
                  </a:lnTo>
                  <a:lnTo>
                    <a:pt x="285050" y="1815030"/>
                  </a:lnTo>
                  <a:lnTo>
                    <a:pt x="283491" y="1821905"/>
                  </a:lnTo>
                  <a:lnTo>
                    <a:pt x="282023" y="1828780"/>
                  </a:lnTo>
                  <a:lnTo>
                    <a:pt x="280618" y="1835655"/>
                  </a:lnTo>
                  <a:lnTo>
                    <a:pt x="279259" y="1842530"/>
                  </a:lnTo>
                  <a:lnTo>
                    <a:pt x="277933" y="1849406"/>
                  </a:lnTo>
                  <a:lnTo>
                    <a:pt x="276626" y="1856281"/>
                  </a:lnTo>
                  <a:lnTo>
                    <a:pt x="275327" y="1863156"/>
                  </a:lnTo>
                  <a:lnTo>
                    <a:pt x="274029" y="1870031"/>
                  </a:lnTo>
                  <a:lnTo>
                    <a:pt x="272725" y="1876906"/>
                  </a:lnTo>
                  <a:lnTo>
                    <a:pt x="271413" y="1883781"/>
                  </a:lnTo>
                  <a:lnTo>
                    <a:pt x="270092" y="1890656"/>
                  </a:lnTo>
                  <a:lnTo>
                    <a:pt x="268762" y="1897531"/>
                  </a:lnTo>
                  <a:lnTo>
                    <a:pt x="267428" y="1904406"/>
                  </a:lnTo>
                  <a:lnTo>
                    <a:pt x="266093" y="1911282"/>
                  </a:lnTo>
                  <a:lnTo>
                    <a:pt x="264759" y="1918157"/>
                  </a:lnTo>
                  <a:lnTo>
                    <a:pt x="263429" y="1925032"/>
                  </a:lnTo>
                  <a:lnTo>
                    <a:pt x="262105" y="1931907"/>
                  </a:lnTo>
                  <a:lnTo>
                    <a:pt x="260788" y="1938782"/>
                  </a:lnTo>
                  <a:lnTo>
                    <a:pt x="259477" y="1945657"/>
                  </a:lnTo>
                  <a:lnTo>
                    <a:pt x="258172" y="1952532"/>
                  </a:lnTo>
                  <a:lnTo>
                    <a:pt x="256872" y="1959407"/>
                  </a:lnTo>
                  <a:lnTo>
                    <a:pt x="255572" y="1966282"/>
                  </a:lnTo>
                  <a:lnTo>
                    <a:pt x="254272" y="1973158"/>
                  </a:lnTo>
                  <a:lnTo>
                    <a:pt x="252968" y="1980033"/>
                  </a:lnTo>
                  <a:lnTo>
                    <a:pt x="251661" y="1986908"/>
                  </a:lnTo>
                  <a:lnTo>
                    <a:pt x="250349" y="1993783"/>
                  </a:lnTo>
                  <a:lnTo>
                    <a:pt x="249033" y="2000658"/>
                  </a:lnTo>
                  <a:lnTo>
                    <a:pt x="247716" y="2007533"/>
                  </a:lnTo>
                  <a:lnTo>
                    <a:pt x="246400" y="2014408"/>
                  </a:lnTo>
                  <a:lnTo>
                    <a:pt x="245091" y="2021283"/>
                  </a:lnTo>
                  <a:lnTo>
                    <a:pt x="243795" y="2028159"/>
                  </a:lnTo>
                  <a:lnTo>
                    <a:pt x="242520" y="2035034"/>
                  </a:lnTo>
                  <a:lnTo>
                    <a:pt x="241271" y="2041909"/>
                  </a:lnTo>
                  <a:lnTo>
                    <a:pt x="240056" y="2048784"/>
                  </a:lnTo>
                  <a:lnTo>
                    <a:pt x="238882" y="2055659"/>
                  </a:lnTo>
                  <a:lnTo>
                    <a:pt x="237753" y="2062534"/>
                  </a:lnTo>
                  <a:lnTo>
                    <a:pt x="236676" y="2069409"/>
                  </a:lnTo>
                  <a:lnTo>
                    <a:pt x="235655" y="2076284"/>
                  </a:lnTo>
                  <a:lnTo>
                    <a:pt x="234694" y="2083159"/>
                  </a:lnTo>
                  <a:lnTo>
                    <a:pt x="233802" y="2090035"/>
                  </a:lnTo>
                  <a:lnTo>
                    <a:pt x="232971" y="2096910"/>
                  </a:lnTo>
                  <a:lnTo>
                    <a:pt x="232203" y="2103785"/>
                  </a:lnTo>
                  <a:lnTo>
                    <a:pt x="231496" y="2110660"/>
                  </a:lnTo>
                  <a:lnTo>
                    <a:pt x="230847" y="2117535"/>
                  </a:lnTo>
                  <a:lnTo>
                    <a:pt x="230253" y="2124410"/>
                  </a:lnTo>
                  <a:lnTo>
                    <a:pt x="229711" y="2131285"/>
                  </a:lnTo>
                  <a:lnTo>
                    <a:pt x="229217" y="2138160"/>
                  </a:lnTo>
                  <a:lnTo>
                    <a:pt x="228765" y="2145035"/>
                  </a:lnTo>
                  <a:lnTo>
                    <a:pt x="228353" y="2151911"/>
                  </a:lnTo>
                  <a:lnTo>
                    <a:pt x="227974" y="2158786"/>
                  </a:lnTo>
                  <a:lnTo>
                    <a:pt x="227619" y="2165661"/>
                  </a:lnTo>
                  <a:lnTo>
                    <a:pt x="227284" y="2172536"/>
                  </a:lnTo>
                  <a:lnTo>
                    <a:pt x="226964" y="2179411"/>
                  </a:lnTo>
                  <a:lnTo>
                    <a:pt x="226657" y="2186286"/>
                  </a:lnTo>
                  <a:lnTo>
                    <a:pt x="226359" y="2193161"/>
                  </a:lnTo>
                  <a:lnTo>
                    <a:pt x="226069" y="2200036"/>
                  </a:lnTo>
                  <a:lnTo>
                    <a:pt x="225788" y="2206911"/>
                  </a:lnTo>
                  <a:lnTo>
                    <a:pt x="225515" y="2213787"/>
                  </a:lnTo>
                  <a:lnTo>
                    <a:pt x="225254" y="2220662"/>
                  </a:lnTo>
                  <a:lnTo>
                    <a:pt x="225004" y="2227537"/>
                  </a:lnTo>
                  <a:lnTo>
                    <a:pt x="224767" y="2234412"/>
                  </a:lnTo>
                  <a:lnTo>
                    <a:pt x="224544" y="2241287"/>
                  </a:lnTo>
                  <a:lnTo>
                    <a:pt x="224335" y="2248162"/>
                  </a:lnTo>
                  <a:lnTo>
                    <a:pt x="224139" y="2255037"/>
                  </a:lnTo>
                  <a:lnTo>
                    <a:pt x="223952" y="2261912"/>
                  </a:lnTo>
                  <a:lnTo>
                    <a:pt x="223773" y="2268788"/>
                  </a:lnTo>
                  <a:lnTo>
                    <a:pt x="223596" y="2275663"/>
                  </a:lnTo>
                  <a:lnTo>
                    <a:pt x="223414" y="2282538"/>
                  </a:lnTo>
                  <a:lnTo>
                    <a:pt x="223220" y="2289413"/>
                  </a:lnTo>
                  <a:lnTo>
                    <a:pt x="223008" y="2296288"/>
                  </a:lnTo>
                  <a:lnTo>
                    <a:pt x="222772" y="2303163"/>
                  </a:lnTo>
                  <a:lnTo>
                    <a:pt x="222507" y="2310038"/>
                  </a:lnTo>
                  <a:lnTo>
                    <a:pt x="222209" y="2316913"/>
                  </a:lnTo>
                  <a:lnTo>
                    <a:pt x="221875" y="2323788"/>
                  </a:lnTo>
                  <a:lnTo>
                    <a:pt x="221504" y="2330664"/>
                  </a:lnTo>
                  <a:lnTo>
                    <a:pt x="221097" y="2337539"/>
                  </a:lnTo>
                  <a:lnTo>
                    <a:pt x="220657" y="2344414"/>
                  </a:lnTo>
                  <a:lnTo>
                    <a:pt x="220185" y="2351289"/>
                  </a:lnTo>
                  <a:lnTo>
                    <a:pt x="219691" y="2358164"/>
                  </a:lnTo>
                  <a:lnTo>
                    <a:pt x="219181" y="2365039"/>
                  </a:lnTo>
                  <a:lnTo>
                    <a:pt x="218663" y="2371914"/>
                  </a:lnTo>
                  <a:lnTo>
                    <a:pt x="218143" y="2378789"/>
                  </a:lnTo>
                  <a:lnTo>
                    <a:pt x="217628" y="2385664"/>
                  </a:lnTo>
                  <a:lnTo>
                    <a:pt x="217123" y="2392540"/>
                  </a:lnTo>
                  <a:lnTo>
                    <a:pt x="216633" y="2399415"/>
                  </a:lnTo>
                  <a:lnTo>
                    <a:pt x="216162" y="2406290"/>
                  </a:lnTo>
                  <a:lnTo>
                    <a:pt x="215716" y="2413165"/>
                  </a:lnTo>
                  <a:lnTo>
                    <a:pt x="215295" y="2420040"/>
                  </a:lnTo>
                  <a:lnTo>
                    <a:pt x="214900" y="2426915"/>
                  </a:lnTo>
                  <a:lnTo>
                    <a:pt x="214530" y="2433790"/>
                  </a:lnTo>
                  <a:lnTo>
                    <a:pt x="214186" y="2440665"/>
                  </a:lnTo>
                  <a:lnTo>
                    <a:pt x="213867" y="2447541"/>
                  </a:lnTo>
                  <a:lnTo>
                    <a:pt x="213573" y="2454416"/>
                  </a:lnTo>
                  <a:lnTo>
                    <a:pt x="213305" y="2461291"/>
                  </a:lnTo>
                  <a:lnTo>
                    <a:pt x="213062" y="2468166"/>
                  </a:lnTo>
                  <a:lnTo>
                    <a:pt x="212846" y="2475041"/>
                  </a:lnTo>
                  <a:lnTo>
                    <a:pt x="212659" y="2481916"/>
                  </a:lnTo>
                  <a:lnTo>
                    <a:pt x="212499" y="2488791"/>
                  </a:lnTo>
                  <a:lnTo>
                    <a:pt x="212366" y="2495666"/>
                  </a:lnTo>
                  <a:lnTo>
                    <a:pt x="212261" y="2502541"/>
                  </a:lnTo>
                  <a:lnTo>
                    <a:pt x="212181" y="2509417"/>
                  </a:lnTo>
                  <a:lnTo>
                    <a:pt x="212125" y="2516292"/>
                  </a:lnTo>
                  <a:lnTo>
                    <a:pt x="212092" y="2523167"/>
                  </a:lnTo>
                  <a:lnTo>
                    <a:pt x="212077" y="2530042"/>
                  </a:lnTo>
                  <a:lnTo>
                    <a:pt x="212076" y="2536917"/>
                  </a:lnTo>
                  <a:lnTo>
                    <a:pt x="212085" y="2543792"/>
                  </a:lnTo>
                  <a:lnTo>
                    <a:pt x="212097" y="2550667"/>
                  </a:lnTo>
                  <a:lnTo>
                    <a:pt x="212106" y="2557542"/>
                  </a:lnTo>
                  <a:lnTo>
                    <a:pt x="212107" y="2564417"/>
                  </a:lnTo>
                  <a:lnTo>
                    <a:pt x="212094" y="2571293"/>
                  </a:lnTo>
                  <a:lnTo>
                    <a:pt x="212065" y="2578168"/>
                  </a:lnTo>
                  <a:lnTo>
                    <a:pt x="212014" y="2585043"/>
                  </a:lnTo>
                  <a:lnTo>
                    <a:pt x="211941" y="2591918"/>
                  </a:lnTo>
                  <a:lnTo>
                    <a:pt x="211843" y="2598793"/>
                  </a:lnTo>
                  <a:lnTo>
                    <a:pt x="211722" y="2605668"/>
                  </a:lnTo>
                  <a:lnTo>
                    <a:pt x="211576" y="2612543"/>
                  </a:lnTo>
                  <a:lnTo>
                    <a:pt x="211412" y="2619418"/>
                  </a:lnTo>
                  <a:lnTo>
                    <a:pt x="211233" y="2626294"/>
                  </a:lnTo>
                  <a:lnTo>
                    <a:pt x="211044" y="2633169"/>
                  </a:lnTo>
                  <a:lnTo>
                    <a:pt x="210850" y="2640044"/>
                  </a:lnTo>
                  <a:lnTo>
                    <a:pt x="210656" y="2646919"/>
                  </a:lnTo>
                  <a:lnTo>
                    <a:pt x="210467" y="2653794"/>
                  </a:lnTo>
                  <a:lnTo>
                    <a:pt x="210286" y="2660669"/>
                  </a:lnTo>
                  <a:lnTo>
                    <a:pt x="210119" y="2667544"/>
                  </a:lnTo>
                  <a:lnTo>
                    <a:pt x="209969" y="2674419"/>
                  </a:lnTo>
                  <a:lnTo>
                    <a:pt x="209839" y="2681294"/>
                  </a:lnTo>
                  <a:lnTo>
                    <a:pt x="209729" y="2688170"/>
                  </a:lnTo>
                  <a:lnTo>
                    <a:pt x="209639" y="2695045"/>
                  </a:lnTo>
                  <a:lnTo>
                    <a:pt x="209568" y="2701920"/>
                  </a:lnTo>
                  <a:lnTo>
                    <a:pt x="209516" y="2708795"/>
                  </a:lnTo>
                  <a:lnTo>
                    <a:pt x="209480" y="2715670"/>
                  </a:lnTo>
                  <a:lnTo>
                    <a:pt x="209460" y="2722545"/>
                  </a:lnTo>
                  <a:lnTo>
                    <a:pt x="209452" y="2729420"/>
                  </a:lnTo>
                  <a:lnTo>
                    <a:pt x="209454" y="2736295"/>
                  </a:lnTo>
                  <a:lnTo>
                    <a:pt x="209466" y="2743170"/>
                  </a:lnTo>
                  <a:lnTo>
                    <a:pt x="209483" y="2750046"/>
                  </a:lnTo>
                  <a:lnTo>
                    <a:pt x="209505" y="2756921"/>
                  </a:lnTo>
                  <a:lnTo>
                    <a:pt x="209529" y="2763796"/>
                  </a:lnTo>
                  <a:lnTo>
                    <a:pt x="209553" y="2770671"/>
                  </a:lnTo>
                  <a:lnTo>
                    <a:pt x="209577" y="2777546"/>
                  </a:lnTo>
                  <a:lnTo>
                    <a:pt x="209599" y="2784421"/>
                  </a:lnTo>
                  <a:lnTo>
                    <a:pt x="209617" y="2791296"/>
                  </a:lnTo>
                  <a:lnTo>
                    <a:pt x="209630" y="2798171"/>
                  </a:lnTo>
                  <a:lnTo>
                    <a:pt x="209635" y="2805047"/>
                  </a:lnTo>
                  <a:lnTo>
                    <a:pt x="209633" y="2811922"/>
                  </a:lnTo>
                  <a:lnTo>
                    <a:pt x="209621" y="2818797"/>
                  </a:lnTo>
                  <a:lnTo>
                    <a:pt x="209598" y="2825672"/>
                  </a:lnTo>
                  <a:lnTo>
                    <a:pt x="209565" y="2832547"/>
                  </a:lnTo>
                  <a:lnTo>
                    <a:pt x="209521" y="2839422"/>
                  </a:lnTo>
                  <a:lnTo>
                    <a:pt x="209467" y="2846297"/>
                  </a:lnTo>
                  <a:lnTo>
                    <a:pt x="209403" y="2853172"/>
                  </a:lnTo>
                  <a:lnTo>
                    <a:pt x="209331" y="2860047"/>
                  </a:lnTo>
                  <a:lnTo>
                    <a:pt x="209253" y="2866923"/>
                  </a:lnTo>
                  <a:lnTo>
                    <a:pt x="209171" y="2873798"/>
                  </a:lnTo>
                  <a:lnTo>
                    <a:pt x="209090" y="2880673"/>
                  </a:lnTo>
                  <a:lnTo>
                    <a:pt x="209011" y="2887548"/>
                  </a:lnTo>
                  <a:lnTo>
                    <a:pt x="208938" y="2894423"/>
                  </a:lnTo>
                  <a:lnTo>
                    <a:pt x="208872" y="2901298"/>
                  </a:lnTo>
                  <a:lnTo>
                    <a:pt x="208815" y="2908173"/>
                  </a:lnTo>
                  <a:lnTo>
                    <a:pt x="208769" y="2915048"/>
                  </a:lnTo>
                  <a:lnTo>
                    <a:pt x="208734" y="2921923"/>
                  </a:lnTo>
                  <a:lnTo>
                    <a:pt x="208711" y="2928799"/>
                  </a:lnTo>
                  <a:lnTo>
                    <a:pt x="208698" y="2935674"/>
                  </a:lnTo>
                  <a:lnTo>
                    <a:pt x="208694" y="2942549"/>
                  </a:lnTo>
                  <a:lnTo>
                    <a:pt x="208696" y="2949424"/>
                  </a:lnTo>
                  <a:lnTo>
                    <a:pt x="208702" y="2956299"/>
                  </a:lnTo>
                  <a:lnTo>
                    <a:pt x="208710" y="2963174"/>
                  </a:lnTo>
                  <a:lnTo>
                    <a:pt x="208716" y="2970049"/>
                  </a:lnTo>
                  <a:lnTo>
                    <a:pt x="208720" y="2976924"/>
                  </a:lnTo>
                  <a:lnTo>
                    <a:pt x="208718" y="2983800"/>
                  </a:lnTo>
                  <a:lnTo>
                    <a:pt x="208709" y="2990675"/>
                  </a:lnTo>
                  <a:lnTo>
                    <a:pt x="208691" y="2997550"/>
                  </a:lnTo>
                  <a:lnTo>
                    <a:pt x="208663" y="3004425"/>
                  </a:lnTo>
                  <a:lnTo>
                    <a:pt x="208625" y="3011300"/>
                  </a:lnTo>
                  <a:lnTo>
                    <a:pt x="208579" y="3018175"/>
                  </a:lnTo>
                  <a:lnTo>
                    <a:pt x="208524" y="3025050"/>
                  </a:lnTo>
                  <a:lnTo>
                    <a:pt x="208463" y="3031925"/>
                  </a:lnTo>
                  <a:lnTo>
                    <a:pt x="208397" y="3038800"/>
                  </a:lnTo>
                  <a:lnTo>
                    <a:pt x="208328" y="3045676"/>
                  </a:lnTo>
                  <a:lnTo>
                    <a:pt x="208258" y="3052551"/>
                  </a:lnTo>
                  <a:lnTo>
                    <a:pt x="208189" y="3059426"/>
                  </a:lnTo>
                  <a:lnTo>
                    <a:pt x="208123" y="3066301"/>
                  </a:lnTo>
                  <a:lnTo>
                    <a:pt x="208062" y="3073176"/>
                  </a:lnTo>
                  <a:lnTo>
                    <a:pt x="208006" y="3080051"/>
                  </a:lnTo>
                  <a:lnTo>
                    <a:pt x="207957" y="3086926"/>
                  </a:lnTo>
                  <a:lnTo>
                    <a:pt x="207914" y="3093801"/>
                  </a:lnTo>
                  <a:lnTo>
                    <a:pt x="207877" y="3100676"/>
                  </a:lnTo>
                  <a:lnTo>
                    <a:pt x="207845" y="3107552"/>
                  </a:lnTo>
                  <a:lnTo>
                    <a:pt x="207818" y="3114427"/>
                  </a:lnTo>
                  <a:lnTo>
                    <a:pt x="207794" y="3121302"/>
                  </a:lnTo>
                  <a:lnTo>
                    <a:pt x="207773" y="3128177"/>
                  </a:lnTo>
                  <a:lnTo>
                    <a:pt x="207753" y="3135052"/>
                  </a:lnTo>
                  <a:lnTo>
                    <a:pt x="207733" y="3141927"/>
                  </a:lnTo>
                  <a:lnTo>
                    <a:pt x="207713" y="3148802"/>
                  </a:lnTo>
                  <a:lnTo>
                    <a:pt x="207691" y="3155677"/>
                  </a:lnTo>
                  <a:lnTo>
                    <a:pt x="207669" y="3162553"/>
                  </a:lnTo>
                  <a:lnTo>
                    <a:pt x="207645" y="3169428"/>
                  </a:lnTo>
                  <a:lnTo>
                    <a:pt x="207621" y="3176303"/>
                  </a:lnTo>
                  <a:lnTo>
                    <a:pt x="207596" y="3183178"/>
                  </a:lnTo>
                  <a:lnTo>
                    <a:pt x="207572" y="3190053"/>
                  </a:lnTo>
                  <a:lnTo>
                    <a:pt x="207548" y="3196928"/>
                  </a:lnTo>
                  <a:lnTo>
                    <a:pt x="207526" y="3203803"/>
                  </a:lnTo>
                  <a:lnTo>
                    <a:pt x="207507" y="3210678"/>
                  </a:lnTo>
                  <a:lnTo>
                    <a:pt x="207489" y="3217553"/>
                  </a:lnTo>
                  <a:lnTo>
                    <a:pt x="207475" y="3224429"/>
                  </a:lnTo>
                  <a:lnTo>
                    <a:pt x="207464" y="3231304"/>
                  </a:lnTo>
                  <a:lnTo>
                    <a:pt x="207456" y="3238179"/>
                  </a:lnTo>
                  <a:lnTo>
                    <a:pt x="207450" y="3245054"/>
                  </a:lnTo>
                  <a:lnTo>
                    <a:pt x="207448" y="3251929"/>
                  </a:lnTo>
                  <a:lnTo>
                    <a:pt x="207449" y="3258804"/>
                  </a:lnTo>
                  <a:lnTo>
                    <a:pt x="207453" y="3265679"/>
                  </a:lnTo>
                  <a:lnTo>
                    <a:pt x="207459" y="3272554"/>
                  </a:lnTo>
                  <a:lnTo>
                    <a:pt x="207467" y="3279429"/>
                  </a:lnTo>
                  <a:lnTo>
                    <a:pt x="207476" y="3286305"/>
                  </a:lnTo>
                  <a:lnTo>
                    <a:pt x="207485" y="3293180"/>
                  </a:lnTo>
                  <a:lnTo>
                    <a:pt x="207495" y="3300055"/>
                  </a:lnTo>
                  <a:lnTo>
                    <a:pt x="207505" y="3306930"/>
                  </a:lnTo>
                  <a:lnTo>
                    <a:pt x="207514" y="3313805"/>
                  </a:lnTo>
                  <a:lnTo>
                    <a:pt x="207521" y="3320680"/>
                  </a:lnTo>
                  <a:lnTo>
                    <a:pt x="207527" y="3327555"/>
                  </a:lnTo>
                  <a:lnTo>
                    <a:pt x="207530" y="3334430"/>
                  </a:lnTo>
                  <a:lnTo>
                    <a:pt x="207532" y="3341306"/>
                  </a:lnTo>
                  <a:lnTo>
                    <a:pt x="207531" y="3348181"/>
                  </a:lnTo>
                  <a:lnTo>
                    <a:pt x="207527" y="3355056"/>
                  </a:lnTo>
                  <a:lnTo>
                    <a:pt x="207522" y="3361931"/>
                  </a:lnTo>
                  <a:lnTo>
                    <a:pt x="207515" y="3368806"/>
                  </a:lnTo>
                  <a:lnTo>
                    <a:pt x="207507" y="3375681"/>
                  </a:lnTo>
                  <a:lnTo>
                    <a:pt x="207499" y="3382556"/>
                  </a:lnTo>
                  <a:lnTo>
                    <a:pt x="207490" y="3389431"/>
                  </a:lnTo>
                  <a:lnTo>
                    <a:pt x="207481" y="3396306"/>
                  </a:lnTo>
                  <a:lnTo>
                    <a:pt x="207474" y="3403182"/>
                  </a:lnTo>
                  <a:lnTo>
                    <a:pt x="207468" y="3410057"/>
                  </a:lnTo>
                  <a:lnTo>
                    <a:pt x="207464" y="3416932"/>
                  </a:lnTo>
                  <a:lnTo>
                    <a:pt x="207462" y="3423807"/>
                  </a:lnTo>
                  <a:lnTo>
                    <a:pt x="207462" y="3430682"/>
                  </a:lnTo>
                  <a:lnTo>
                    <a:pt x="207464" y="3437557"/>
                  </a:lnTo>
                  <a:lnTo>
                    <a:pt x="207468" y="3444432"/>
                  </a:lnTo>
                  <a:lnTo>
                    <a:pt x="207474" y="3451307"/>
                  </a:lnTo>
                  <a:lnTo>
                    <a:pt x="207481" y="3458182"/>
                  </a:lnTo>
                  <a:lnTo>
                    <a:pt x="207490" y="3465058"/>
                  </a:lnTo>
                  <a:lnTo>
                    <a:pt x="207499" y="3471933"/>
                  </a:lnTo>
                  <a:lnTo>
                    <a:pt x="207508" y="3478808"/>
                  </a:lnTo>
                  <a:lnTo>
                    <a:pt x="207516" y="3485683"/>
                  </a:lnTo>
                  <a:lnTo>
                    <a:pt x="207522" y="3492558"/>
                  </a:lnTo>
                  <a:lnTo>
                    <a:pt x="207528" y="3499433"/>
                  </a:lnTo>
                  <a:lnTo>
                    <a:pt x="207531" y="3506308"/>
                  </a:lnTo>
                  <a:lnTo>
                    <a:pt x="207532" y="3513183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0" name="pg32">
              <a:extLst>
                <a:ext uri="{FF2B5EF4-FFF2-40B4-BE49-F238E27FC236}">
                  <a16:creationId xmlns:a16="http://schemas.microsoft.com/office/drawing/2014/main" id="{75D35138-85EB-B29B-F6D1-A2EE58120C0C}"/>
                </a:ext>
              </a:extLst>
            </p:cNvPr>
            <p:cNvSpPr/>
            <p:nvPr/>
          </p:nvSpPr>
          <p:spPr>
            <a:xfrm>
              <a:off x="4930642" y="3921056"/>
              <a:ext cx="386164" cy="3665847"/>
            </a:xfrm>
            <a:custGeom>
              <a:avLst/>
              <a:gdLst/>
              <a:ahLst/>
              <a:cxnLst/>
              <a:rect l="0" t="0" r="0" b="0"/>
              <a:pathLst>
                <a:path w="386164" h="3665847">
                  <a:moveTo>
                    <a:pt x="192647" y="3665847"/>
                  </a:moveTo>
                  <a:lnTo>
                    <a:pt x="192625" y="3658673"/>
                  </a:lnTo>
                  <a:lnTo>
                    <a:pt x="192604" y="3651499"/>
                  </a:lnTo>
                  <a:lnTo>
                    <a:pt x="192585" y="3644325"/>
                  </a:lnTo>
                  <a:lnTo>
                    <a:pt x="192569" y="3637152"/>
                  </a:lnTo>
                  <a:lnTo>
                    <a:pt x="192555" y="3629978"/>
                  </a:lnTo>
                  <a:lnTo>
                    <a:pt x="192544" y="3622804"/>
                  </a:lnTo>
                  <a:lnTo>
                    <a:pt x="192536" y="3615630"/>
                  </a:lnTo>
                  <a:lnTo>
                    <a:pt x="192531" y="3608456"/>
                  </a:lnTo>
                  <a:lnTo>
                    <a:pt x="192529" y="3601282"/>
                  </a:lnTo>
                  <a:lnTo>
                    <a:pt x="192530" y="3594108"/>
                  </a:lnTo>
                  <a:lnTo>
                    <a:pt x="192533" y="3586935"/>
                  </a:lnTo>
                  <a:lnTo>
                    <a:pt x="192540" y="3579761"/>
                  </a:lnTo>
                  <a:lnTo>
                    <a:pt x="192549" y="3572587"/>
                  </a:lnTo>
                  <a:lnTo>
                    <a:pt x="192561" y="3565413"/>
                  </a:lnTo>
                  <a:lnTo>
                    <a:pt x="192575" y="3558239"/>
                  </a:lnTo>
                  <a:lnTo>
                    <a:pt x="192592" y="3551065"/>
                  </a:lnTo>
                  <a:lnTo>
                    <a:pt x="192610" y="3543891"/>
                  </a:lnTo>
                  <a:lnTo>
                    <a:pt x="192629" y="3536717"/>
                  </a:lnTo>
                  <a:lnTo>
                    <a:pt x="192649" y="3529544"/>
                  </a:lnTo>
                  <a:lnTo>
                    <a:pt x="192670" y="3522370"/>
                  </a:lnTo>
                  <a:lnTo>
                    <a:pt x="192691" y="3515196"/>
                  </a:lnTo>
                  <a:lnTo>
                    <a:pt x="192711" y="3508022"/>
                  </a:lnTo>
                  <a:lnTo>
                    <a:pt x="192730" y="3500848"/>
                  </a:lnTo>
                  <a:lnTo>
                    <a:pt x="192748" y="3493674"/>
                  </a:lnTo>
                  <a:lnTo>
                    <a:pt x="192764" y="3486500"/>
                  </a:lnTo>
                  <a:lnTo>
                    <a:pt x="192779" y="3479326"/>
                  </a:lnTo>
                  <a:lnTo>
                    <a:pt x="192790" y="3472153"/>
                  </a:lnTo>
                  <a:lnTo>
                    <a:pt x="192800" y="3464979"/>
                  </a:lnTo>
                  <a:lnTo>
                    <a:pt x="192807" y="3457805"/>
                  </a:lnTo>
                  <a:lnTo>
                    <a:pt x="192812" y="3450631"/>
                  </a:lnTo>
                  <a:lnTo>
                    <a:pt x="192815" y="3443457"/>
                  </a:lnTo>
                  <a:lnTo>
                    <a:pt x="192816" y="3436283"/>
                  </a:lnTo>
                  <a:lnTo>
                    <a:pt x="192815" y="3429109"/>
                  </a:lnTo>
                  <a:lnTo>
                    <a:pt x="192814" y="3421935"/>
                  </a:lnTo>
                  <a:lnTo>
                    <a:pt x="192812" y="3414762"/>
                  </a:lnTo>
                  <a:lnTo>
                    <a:pt x="192809" y="3407588"/>
                  </a:lnTo>
                  <a:lnTo>
                    <a:pt x="192807" y="3400414"/>
                  </a:lnTo>
                  <a:lnTo>
                    <a:pt x="192805" y="3393240"/>
                  </a:lnTo>
                  <a:lnTo>
                    <a:pt x="192803" y="3386066"/>
                  </a:lnTo>
                  <a:lnTo>
                    <a:pt x="192803" y="3378892"/>
                  </a:lnTo>
                  <a:lnTo>
                    <a:pt x="192802" y="3371718"/>
                  </a:lnTo>
                  <a:lnTo>
                    <a:pt x="192803" y="3364545"/>
                  </a:lnTo>
                  <a:lnTo>
                    <a:pt x="192803" y="3357371"/>
                  </a:lnTo>
                  <a:lnTo>
                    <a:pt x="192804" y="3350197"/>
                  </a:lnTo>
                  <a:lnTo>
                    <a:pt x="192804" y="3343023"/>
                  </a:lnTo>
                  <a:lnTo>
                    <a:pt x="192804" y="3335849"/>
                  </a:lnTo>
                  <a:lnTo>
                    <a:pt x="192802" y="3328675"/>
                  </a:lnTo>
                  <a:lnTo>
                    <a:pt x="192799" y="3321501"/>
                  </a:lnTo>
                  <a:lnTo>
                    <a:pt x="192793" y="3314327"/>
                  </a:lnTo>
                  <a:lnTo>
                    <a:pt x="192786" y="3307154"/>
                  </a:lnTo>
                  <a:lnTo>
                    <a:pt x="192777" y="3299980"/>
                  </a:lnTo>
                  <a:lnTo>
                    <a:pt x="192765" y="3292806"/>
                  </a:lnTo>
                  <a:lnTo>
                    <a:pt x="192750" y="3285632"/>
                  </a:lnTo>
                  <a:lnTo>
                    <a:pt x="192734" y="3278458"/>
                  </a:lnTo>
                  <a:lnTo>
                    <a:pt x="192716" y="3271284"/>
                  </a:lnTo>
                  <a:lnTo>
                    <a:pt x="192697" y="3264110"/>
                  </a:lnTo>
                  <a:lnTo>
                    <a:pt x="192677" y="3256936"/>
                  </a:lnTo>
                  <a:lnTo>
                    <a:pt x="192658" y="3249763"/>
                  </a:lnTo>
                  <a:lnTo>
                    <a:pt x="192638" y="3242589"/>
                  </a:lnTo>
                  <a:lnTo>
                    <a:pt x="192620" y="3235415"/>
                  </a:lnTo>
                  <a:lnTo>
                    <a:pt x="192603" y="3228241"/>
                  </a:lnTo>
                  <a:lnTo>
                    <a:pt x="192588" y="3221067"/>
                  </a:lnTo>
                  <a:lnTo>
                    <a:pt x="192575" y="3213893"/>
                  </a:lnTo>
                  <a:lnTo>
                    <a:pt x="192565" y="3206719"/>
                  </a:lnTo>
                  <a:lnTo>
                    <a:pt x="192556" y="3199546"/>
                  </a:lnTo>
                  <a:lnTo>
                    <a:pt x="192550" y="3192372"/>
                  </a:lnTo>
                  <a:lnTo>
                    <a:pt x="192545" y="3185198"/>
                  </a:lnTo>
                  <a:lnTo>
                    <a:pt x="192542" y="3178024"/>
                  </a:lnTo>
                  <a:lnTo>
                    <a:pt x="192539" y="3170850"/>
                  </a:lnTo>
                  <a:lnTo>
                    <a:pt x="192535" y="3163676"/>
                  </a:lnTo>
                  <a:lnTo>
                    <a:pt x="192531" y="3156502"/>
                  </a:lnTo>
                  <a:lnTo>
                    <a:pt x="192525" y="3149328"/>
                  </a:lnTo>
                  <a:lnTo>
                    <a:pt x="192516" y="3142155"/>
                  </a:lnTo>
                  <a:lnTo>
                    <a:pt x="192504" y="3134981"/>
                  </a:lnTo>
                  <a:lnTo>
                    <a:pt x="192488" y="3127807"/>
                  </a:lnTo>
                  <a:lnTo>
                    <a:pt x="192467" y="3120633"/>
                  </a:lnTo>
                  <a:lnTo>
                    <a:pt x="192441" y="3113459"/>
                  </a:lnTo>
                  <a:lnTo>
                    <a:pt x="192409" y="3106285"/>
                  </a:lnTo>
                  <a:lnTo>
                    <a:pt x="192371" y="3099111"/>
                  </a:lnTo>
                  <a:lnTo>
                    <a:pt x="192328" y="3091937"/>
                  </a:lnTo>
                  <a:lnTo>
                    <a:pt x="192278" y="3084764"/>
                  </a:lnTo>
                  <a:lnTo>
                    <a:pt x="192223" y="3077590"/>
                  </a:lnTo>
                  <a:lnTo>
                    <a:pt x="192163" y="3070416"/>
                  </a:lnTo>
                  <a:lnTo>
                    <a:pt x="192096" y="3063242"/>
                  </a:lnTo>
                  <a:lnTo>
                    <a:pt x="192024" y="3056068"/>
                  </a:lnTo>
                  <a:lnTo>
                    <a:pt x="191948" y="3048894"/>
                  </a:lnTo>
                  <a:lnTo>
                    <a:pt x="191867" y="3041720"/>
                  </a:lnTo>
                  <a:lnTo>
                    <a:pt x="191782" y="3034547"/>
                  </a:lnTo>
                  <a:lnTo>
                    <a:pt x="191695" y="3027373"/>
                  </a:lnTo>
                  <a:lnTo>
                    <a:pt x="191605" y="3020199"/>
                  </a:lnTo>
                  <a:lnTo>
                    <a:pt x="191513" y="3013025"/>
                  </a:lnTo>
                  <a:lnTo>
                    <a:pt x="191420" y="3005851"/>
                  </a:lnTo>
                  <a:lnTo>
                    <a:pt x="191327" y="2998677"/>
                  </a:lnTo>
                  <a:lnTo>
                    <a:pt x="191235" y="2991503"/>
                  </a:lnTo>
                  <a:lnTo>
                    <a:pt x="191143" y="2984329"/>
                  </a:lnTo>
                  <a:lnTo>
                    <a:pt x="191053" y="2977156"/>
                  </a:lnTo>
                  <a:lnTo>
                    <a:pt x="190966" y="2969982"/>
                  </a:lnTo>
                  <a:lnTo>
                    <a:pt x="190881" y="2962808"/>
                  </a:lnTo>
                  <a:lnTo>
                    <a:pt x="190799" y="2955634"/>
                  </a:lnTo>
                  <a:lnTo>
                    <a:pt x="190721" y="2948460"/>
                  </a:lnTo>
                  <a:lnTo>
                    <a:pt x="190646" y="2941286"/>
                  </a:lnTo>
                  <a:lnTo>
                    <a:pt x="190575" y="2934112"/>
                  </a:lnTo>
                  <a:lnTo>
                    <a:pt x="190507" y="2926938"/>
                  </a:lnTo>
                  <a:lnTo>
                    <a:pt x="190443" y="2919765"/>
                  </a:lnTo>
                  <a:lnTo>
                    <a:pt x="190381" y="2912591"/>
                  </a:lnTo>
                  <a:lnTo>
                    <a:pt x="190322" y="2905417"/>
                  </a:lnTo>
                  <a:lnTo>
                    <a:pt x="190266" y="2898243"/>
                  </a:lnTo>
                  <a:lnTo>
                    <a:pt x="190212" y="2891069"/>
                  </a:lnTo>
                  <a:lnTo>
                    <a:pt x="190159" y="2883895"/>
                  </a:lnTo>
                  <a:lnTo>
                    <a:pt x="190107" y="2876721"/>
                  </a:lnTo>
                  <a:lnTo>
                    <a:pt x="190056" y="2869548"/>
                  </a:lnTo>
                  <a:lnTo>
                    <a:pt x="190004" y="2862374"/>
                  </a:lnTo>
                  <a:lnTo>
                    <a:pt x="189952" y="2855200"/>
                  </a:lnTo>
                  <a:lnTo>
                    <a:pt x="189898" y="2848026"/>
                  </a:lnTo>
                  <a:lnTo>
                    <a:pt x="189842" y="2840852"/>
                  </a:lnTo>
                  <a:lnTo>
                    <a:pt x="189783" y="2833678"/>
                  </a:lnTo>
                  <a:lnTo>
                    <a:pt x="189720" y="2826504"/>
                  </a:lnTo>
                  <a:lnTo>
                    <a:pt x="189654" y="2819330"/>
                  </a:lnTo>
                  <a:lnTo>
                    <a:pt x="189583" y="2812157"/>
                  </a:lnTo>
                  <a:lnTo>
                    <a:pt x="189507" y="2804983"/>
                  </a:lnTo>
                  <a:lnTo>
                    <a:pt x="189426" y="2797809"/>
                  </a:lnTo>
                  <a:lnTo>
                    <a:pt x="189341" y="2790635"/>
                  </a:lnTo>
                  <a:lnTo>
                    <a:pt x="189251" y="2783461"/>
                  </a:lnTo>
                  <a:lnTo>
                    <a:pt x="189155" y="2776287"/>
                  </a:lnTo>
                  <a:lnTo>
                    <a:pt x="189054" y="2769113"/>
                  </a:lnTo>
                  <a:lnTo>
                    <a:pt x="188949" y="2761939"/>
                  </a:lnTo>
                  <a:lnTo>
                    <a:pt x="188840" y="2754766"/>
                  </a:lnTo>
                  <a:lnTo>
                    <a:pt x="188727" y="2747592"/>
                  </a:lnTo>
                  <a:lnTo>
                    <a:pt x="188609" y="2740418"/>
                  </a:lnTo>
                  <a:lnTo>
                    <a:pt x="188488" y="2733244"/>
                  </a:lnTo>
                  <a:lnTo>
                    <a:pt x="188362" y="2726070"/>
                  </a:lnTo>
                  <a:lnTo>
                    <a:pt x="188233" y="2718896"/>
                  </a:lnTo>
                  <a:lnTo>
                    <a:pt x="188100" y="2711722"/>
                  </a:lnTo>
                  <a:lnTo>
                    <a:pt x="187965" y="2704548"/>
                  </a:lnTo>
                  <a:lnTo>
                    <a:pt x="187826" y="2697375"/>
                  </a:lnTo>
                  <a:lnTo>
                    <a:pt x="187685" y="2690201"/>
                  </a:lnTo>
                  <a:lnTo>
                    <a:pt x="187543" y="2683027"/>
                  </a:lnTo>
                  <a:lnTo>
                    <a:pt x="187401" y="2675853"/>
                  </a:lnTo>
                  <a:lnTo>
                    <a:pt x="187259" y="2668679"/>
                  </a:lnTo>
                  <a:lnTo>
                    <a:pt x="187119" y="2661505"/>
                  </a:lnTo>
                  <a:lnTo>
                    <a:pt x="186982" y="2654331"/>
                  </a:lnTo>
                  <a:lnTo>
                    <a:pt x="186848" y="2647158"/>
                  </a:lnTo>
                  <a:lnTo>
                    <a:pt x="186720" y="2639984"/>
                  </a:lnTo>
                  <a:lnTo>
                    <a:pt x="186598" y="2632810"/>
                  </a:lnTo>
                  <a:lnTo>
                    <a:pt x="186481" y="2625636"/>
                  </a:lnTo>
                  <a:lnTo>
                    <a:pt x="186371" y="2618462"/>
                  </a:lnTo>
                  <a:lnTo>
                    <a:pt x="186268" y="2611288"/>
                  </a:lnTo>
                  <a:lnTo>
                    <a:pt x="186171" y="2604114"/>
                  </a:lnTo>
                  <a:lnTo>
                    <a:pt x="186079" y="2596940"/>
                  </a:lnTo>
                  <a:lnTo>
                    <a:pt x="185991" y="2589767"/>
                  </a:lnTo>
                  <a:lnTo>
                    <a:pt x="185905" y="2582593"/>
                  </a:lnTo>
                  <a:lnTo>
                    <a:pt x="185819" y="2575419"/>
                  </a:lnTo>
                  <a:lnTo>
                    <a:pt x="185732" y="2568245"/>
                  </a:lnTo>
                  <a:lnTo>
                    <a:pt x="185641" y="2561071"/>
                  </a:lnTo>
                  <a:lnTo>
                    <a:pt x="185543" y="2553897"/>
                  </a:lnTo>
                  <a:lnTo>
                    <a:pt x="185437" y="2546723"/>
                  </a:lnTo>
                  <a:lnTo>
                    <a:pt x="185320" y="2539549"/>
                  </a:lnTo>
                  <a:lnTo>
                    <a:pt x="185191" y="2532376"/>
                  </a:lnTo>
                  <a:lnTo>
                    <a:pt x="185047" y="2525202"/>
                  </a:lnTo>
                  <a:lnTo>
                    <a:pt x="184888" y="2518028"/>
                  </a:lnTo>
                  <a:lnTo>
                    <a:pt x="184711" y="2510854"/>
                  </a:lnTo>
                  <a:lnTo>
                    <a:pt x="184515" y="2503680"/>
                  </a:lnTo>
                  <a:lnTo>
                    <a:pt x="184296" y="2496506"/>
                  </a:lnTo>
                  <a:lnTo>
                    <a:pt x="184057" y="2489332"/>
                  </a:lnTo>
                  <a:lnTo>
                    <a:pt x="183797" y="2482159"/>
                  </a:lnTo>
                  <a:lnTo>
                    <a:pt x="183515" y="2474985"/>
                  </a:lnTo>
                  <a:lnTo>
                    <a:pt x="183212" y="2467811"/>
                  </a:lnTo>
                  <a:lnTo>
                    <a:pt x="182887" y="2460637"/>
                  </a:lnTo>
                  <a:lnTo>
                    <a:pt x="182540" y="2453463"/>
                  </a:lnTo>
                  <a:lnTo>
                    <a:pt x="182171" y="2446289"/>
                  </a:lnTo>
                  <a:lnTo>
                    <a:pt x="181777" y="2439115"/>
                  </a:lnTo>
                  <a:lnTo>
                    <a:pt x="181362" y="2431941"/>
                  </a:lnTo>
                  <a:lnTo>
                    <a:pt x="180926" y="2424768"/>
                  </a:lnTo>
                  <a:lnTo>
                    <a:pt x="180469" y="2417594"/>
                  </a:lnTo>
                  <a:lnTo>
                    <a:pt x="179990" y="2410420"/>
                  </a:lnTo>
                  <a:lnTo>
                    <a:pt x="179489" y="2403246"/>
                  </a:lnTo>
                  <a:lnTo>
                    <a:pt x="178968" y="2396072"/>
                  </a:lnTo>
                  <a:lnTo>
                    <a:pt x="178423" y="2388898"/>
                  </a:lnTo>
                  <a:lnTo>
                    <a:pt x="177855" y="2381724"/>
                  </a:lnTo>
                  <a:lnTo>
                    <a:pt x="177265" y="2374550"/>
                  </a:lnTo>
                  <a:lnTo>
                    <a:pt x="176654" y="2367377"/>
                  </a:lnTo>
                  <a:lnTo>
                    <a:pt x="176023" y="2360203"/>
                  </a:lnTo>
                  <a:lnTo>
                    <a:pt x="175372" y="2353029"/>
                  </a:lnTo>
                  <a:lnTo>
                    <a:pt x="174702" y="2345855"/>
                  </a:lnTo>
                  <a:lnTo>
                    <a:pt x="174014" y="2338681"/>
                  </a:lnTo>
                  <a:lnTo>
                    <a:pt x="173307" y="2331507"/>
                  </a:lnTo>
                  <a:lnTo>
                    <a:pt x="172585" y="2324333"/>
                  </a:lnTo>
                  <a:lnTo>
                    <a:pt x="171851" y="2317160"/>
                  </a:lnTo>
                  <a:lnTo>
                    <a:pt x="171105" y="2309986"/>
                  </a:lnTo>
                  <a:lnTo>
                    <a:pt x="170352" y="2302812"/>
                  </a:lnTo>
                  <a:lnTo>
                    <a:pt x="169591" y="2295638"/>
                  </a:lnTo>
                  <a:lnTo>
                    <a:pt x="168827" y="2288464"/>
                  </a:lnTo>
                  <a:lnTo>
                    <a:pt x="168059" y="2281290"/>
                  </a:lnTo>
                  <a:lnTo>
                    <a:pt x="167292" y="2274116"/>
                  </a:lnTo>
                  <a:lnTo>
                    <a:pt x="166527" y="2266942"/>
                  </a:lnTo>
                  <a:lnTo>
                    <a:pt x="165764" y="2259769"/>
                  </a:lnTo>
                  <a:lnTo>
                    <a:pt x="165007" y="2252595"/>
                  </a:lnTo>
                  <a:lnTo>
                    <a:pt x="164254" y="2245421"/>
                  </a:lnTo>
                  <a:lnTo>
                    <a:pt x="163507" y="2238247"/>
                  </a:lnTo>
                  <a:lnTo>
                    <a:pt x="162766" y="2231073"/>
                  </a:lnTo>
                  <a:lnTo>
                    <a:pt x="162031" y="2223899"/>
                  </a:lnTo>
                  <a:lnTo>
                    <a:pt x="161303" y="2216725"/>
                  </a:lnTo>
                  <a:lnTo>
                    <a:pt x="160580" y="2209551"/>
                  </a:lnTo>
                  <a:lnTo>
                    <a:pt x="159862" y="2202378"/>
                  </a:lnTo>
                  <a:lnTo>
                    <a:pt x="159148" y="2195204"/>
                  </a:lnTo>
                  <a:lnTo>
                    <a:pt x="158436" y="2188030"/>
                  </a:lnTo>
                  <a:lnTo>
                    <a:pt x="157727" y="2180856"/>
                  </a:lnTo>
                  <a:lnTo>
                    <a:pt x="157018" y="2173682"/>
                  </a:lnTo>
                  <a:lnTo>
                    <a:pt x="156309" y="2166508"/>
                  </a:lnTo>
                  <a:lnTo>
                    <a:pt x="155598" y="2159334"/>
                  </a:lnTo>
                  <a:lnTo>
                    <a:pt x="154883" y="2152161"/>
                  </a:lnTo>
                  <a:lnTo>
                    <a:pt x="154162" y="2144987"/>
                  </a:lnTo>
                  <a:lnTo>
                    <a:pt x="153434" y="2137813"/>
                  </a:lnTo>
                  <a:lnTo>
                    <a:pt x="152695" y="2130639"/>
                  </a:lnTo>
                  <a:lnTo>
                    <a:pt x="151945" y="2123465"/>
                  </a:lnTo>
                  <a:lnTo>
                    <a:pt x="151179" y="2116291"/>
                  </a:lnTo>
                  <a:lnTo>
                    <a:pt x="150395" y="2109117"/>
                  </a:lnTo>
                  <a:lnTo>
                    <a:pt x="149588" y="2101943"/>
                  </a:lnTo>
                  <a:lnTo>
                    <a:pt x="148758" y="2094770"/>
                  </a:lnTo>
                  <a:lnTo>
                    <a:pt x="147900" y="2087596"/>
                  </a:lnTo>
                  <a:lnTo>
                    <a:pt x="147014" y="2080422"/>
                  </a:lnTo>
                  <a:lnTo>
                    <a:pt x="146095" y="2073248"/>
                  </a:lnTo>
                  <a:lnTo>
                    <a:pt x="145142" y="2066074"/>
                  </a:lnTo>
                  <a:lnTo>
                    <a:pt x="144152" y="2058900"/>
                  </a:lnTo>
                  <a:lnTo>
                    <a:pt x="143118" y="2051726"/>
                  </a:lnTo>
                  <a:lnTo>
                    <a:pt x="142039" y="2044552"/>
                  </a:lnTo>
                  <a:lnTo>
                    <a:pt x="140914" y="2037379"/>
                  </a:lnTo>
                  <a:lnTo>
                    <a:pt x="139742" y="2030205"/>
                  </a:lnTo>
                  <a:lnTo>
                    <a:pt x="138518" y="2023031"/>
                  </a:lnTo>
                  <a:lnTo>
                    <a:pt x="137242" y="2015857"/>
                  </a:lnTo>
                  <a:lnTo>
                    <a:pt x="135909" y="2008683"/>
                  </a:lnTo>
                  <a:lnTo>
                    <a:pt x="134516" y="2001509"/>
                  </a:lnTo>
                  <a:lnTo>
                    <a:pt x="133051" y="1994335"/>
                  </a:lnTo>
                  <a:lnTo>
                    <a:pt x="131519" y="1987161"/>
                  </a:lnTo>
                  <a:lnTo>
                    <a:pt x="129919" y="1979988"/>
                  </a:lnTo>
                  <a:lnTo>
                    <a:pt x="128251" y="1972814"/>
                  </a:lnTo>
                  <a:lnTo>
                    <a:pt x="126515" y="1965640"/>
                  </a:lnTo>
                  <a:lnTo>
                    <a:pt x="124713" y="1958466"/>
                  </a:lnTo>
                  <a:lnTo>
                    <a:pt x="122847" y="1951292"/>
                  </a:lnTo>
                  <a:lnTo>
                    <a:pt x="120920" y="1944118"/>
                  </a:lnTo>
                  <a:lnTo>
                    <a:pt x="118936" y="1936944"/>
                  </a:lnTo>
                  <a:lnTo>
                    <a:pt x="116911" y="1929771"/>
                  </a:lnTo>
                  <a:lnTo>
                    <a:pt x="114856" y="1922597"/>
                  </a:lnTo>
                  <a:lnTo>
                    <a:pt x="112783" y="1915423"/>
                  </a:lnTo>
                  <a:lnTo>
                    <a:pt x="110704" y="1908249"/>
                  </a:lnTo>
                  <a:lnTo>
                    <a:pt x="108633" y="1901075"/>
                  </a:lnTo>
                  <a:lnTo>
                    <a:pt x="106581" y="1893901"/>
                  </a:lnTo>
                  <a:lnTo>
                    <a:pt x="104565" y="1886727"/>
                  </a:lnTo>
                  <a:lnTo>
                    <a:pt x="102601" y="1879553"/>
                  </a:lnTo>
                  <a:lnTo>
                    <a:pt x="100693" y="1872380"/>
                  </a:lnTo>
                  <a:lnTo>
                    <a:pt x="98848" y="1865206"/>
                  </a:lnTo>
                  <a:lnTo>
                    <a:pt x="97070" y="1858032"/>
                  </a:lnTo>
                  <a:lnTo>
                    <a:pt x="95360" y="1850858"/>
                  </a:lnTo>
                  <a:lnTo>
                    <a:pt x="93717" y="1843684"/>
                  </a:lnTo>
                  <a:lnTo>
                    <a:pt x="92137" y="1836510"/>
                  </a:lnTo>
                  <a:lnTo>
                    <a:pt x="90620" y="1829336"/>
                  </a:lnTo>
                  <a:lnTo>
                    <a:pt x="89155" y="1822162"/>
                  </a:lnTo>
                  <a:lnTo>
                    <a:pt x="87727" y="1814989"/>
                  </a:lnTo>
                  <a:lnTo>
                    <a:pt x="86324" y="1807815"/>
                  </a:lnTo>
                  <a:lnTo>
                    <a:pt x="84938" y="1800641"/>
                  </a:lnTo>
                  <a:lnTo>
                    <a:pt x="83555" y="1793467"/>
                  </a:lnTo>
                  <a:lnTo>
                    <a:pt x="82167" y="1786293"/>
                  </a:lnTo>
                  <a:lnTo>
                    <a:pt x="80762" y="1779119"/>
                  </a:lnTo>
                  <a:lnTo>
                    <a:pt x="79329" y="1771945"/>
                  </a:lnTo>
                  <a:lnTo>
                    <a:pt x="77859" y="1764772"/>
                  </a:lnTo>
                  <a:lnTo>
                    <a:pt x="76347" y="1757598"/>
                  </a:lnTo>
                  <a:lnTo>
                    <a:pt x="74790" y="1750424"/>
                  </a:lnTo>
                  <a:lnTo>
                    <a:pt x="73184" y="1743250"/>
                  </a:lnTo>
                  <a:lnTo>
                    <a:pt x="71527" y="1736076"/>
                  </a:lnTo>
                  <a:lnTo>
                    <a:pt x="69817" y="1728902"/>
                  </a:lnTo>
                  <a:lnTo>
                    <a:pt x="68055" y="1721728"/>
                  </a:lnTo>
                  <a:lnTo>
                    <a:pt x="66235" y="1714554"/>
                  </a:lnTo>
                  <a:lnTo>
                    <a:pt x="64368" y="1707381"/>
                  </a:lnTo>
                  <a:lnTo>
                    <a:pt x="62459" y="1700207"/>
                  </a:lnTo>
                  <a:lnTo>
                    <a:pt x="60514" y="1693033"/>
                  </a:lnTo>
                  <a:lnTo>
                    <a:pt x="58540" y="1685859"/>
                  </a:lnTo>
                  <a:lnTo>
                    <a:pt x="56546" y="1678685"/>
                  </a:lnTo>
                  <a:lnTo>
                    <a:pt x="54538" y="1671511"/>
                  </a:lnTo>
                  <a:lnTo>
                    <a:pt x="52529" y="1664337"/>
                  </a:lnTo>
                  <a:lnTo>
                    <a:pt x="50529" y="1657163"/>
                  </a:lnTo>
                  <a:lnTo>
                    <a:pt x="48550" y="1649990"/>
                  </a:lnTo>
                  <a:lnTo>
                    <a:pt x="46601" y="1642816"/>
                  </a:lnTo>
                  <a:lnTo>
                    <a:pt x="44688" y="1635642"/>
                  </a:lnTo>
                  <a:lnTo>
                    <a:pt x="42819" y="1628468"/>
                  </a:lnTo>
                  <a:lnTo>
                    <a:pt x="40997" y="1621294"/>
                  </a:lnTo>
                  <a:lnTo>
                    <a:pt x="39226" y="1614120"/>
                  </a:lnTo>
                  <a:lnTo>
                    <a:pt x="37509" y="1606946"/>
                  </a:lnTo>
                  <a:lnTo>
                    <a:pt x="35846" y="1599773"/>
                  </a:lnTo>
                  <a:lnTo>
                    <a:pt x="34226" y="1592599"/>
                  </a:lnTo>
                  <a:lnTo>
                    <a:pt x="32643" y="1585425"/>
                  </a:lnTo>
                  <a:lnTo>
                    <a:pt x="31089" y="1578251"/>
                  </a:lnTo>
                  <a:lnTo>
                    <a:pt x="29557" y="1571077"/>
                  </a:lnTo>
                  <a:lnTo>
                    <a:pt x="28037" y="1563903"/>
                  </a:lnTo>
                  <a:lnTo>
                    <a:pt x="26523" y="1556729"/>
                  </a:lnTo>
                  <a:lnTo>
                    <a:pt x="25004" y="1549555"/>
                  </a:lnTo>
                  <a:lnTo>
                    <a:pt x="23476" y="1542382"/>
                  </a:lnTo>
                  <a:lnTo>
                    <a:pt x="21934" y="1535208"/>
                  </a:lnTo>
                  <a:lnTo>
                    <a:pt x="20378" y="1528034"/>
                  </a:lnTo>
                  <a:lnTo>
                    <a:pt x="18810" y="1520860"/>
                  </a:lnTo>
                  <a:lnTo>
                    <a:pt x="17234" y="1513686"/>
                  </a:lnTo>
                  <a:lnTo>
                    <a:pt x="15656" y="1506512"/>
                  </a:lnTo>
                  <a:lnTo>
                    <a:pt x="14084" y="1499338"/>
                  </a:lnTo>
                  <a:lnTo>
                    <a:pt x="12532" y="1492164"/>
                  </a:lnTo>
                  <a:lnTo>
                    <a:pt x="11015" y="1484991"/>
                  </a:lnTo>
                  <a:lnTo>
                    <a:pt x="9544" y="1477817"/>
                  </a:lnTo>
                  <a:lnTo>
                    <a:pt x="8134" y="1470643"/>
                  </a:lnTo>
                  <a:lnTo>
                    <a:pt x="6799" y="1463469"/>
                  </a:lnTo>
                  <a:lnTo>
                    <a:pt x="5550" y="1456295"/>
                  </a:lnTo>
                  <a:lnTo>
                    <a:pt x="4401" y="1449121"/>
                  </a:lnTo>
                  <a:lnTo>
                    <a:pt x="3363" y="1441947"/>
                  </a:lnTo>
                  <a:lnTo>
                    <a:pt x="2465" y="1434774"/>
                  </a:lnTo>
                  <a:lnTo>
                    <a:pt x="1702" y="1427600"/>
                  </a:lnTo>
                  <a:lnTo>
                    <a:pt x="1076" y="1420426"/>
                  </a:lnTo>
                  <a:lnTo>
                    <a:pt x="592" y="1413252"/>
                  </a:lnTo>
                  <a:lnTo>
                    <a:pt x="251" y="1406078"/>
                  </a:lnTo>
                  <a:lnTo>
                    <a:pt x="53" y="1398904"/>
                  </a:lnTo>
                  <a:lnTo>
                    <a:pt x="0" y="1391730"/>
                  </a:lnTo>
                  <a:lnTo>
                    <a:pt x="89" y="1384556"/>
                  </a:lnTo>
                  <a:lnTo>
                    <a:pt x="337" y="1377383"/>
                  </a:lnTo>
                  <a:lnTo>
                    <a:pt x="718" y="1370209"/>
                  </a:lnTo>
                  <a:lnTo>
                    <a:pt x="1226" y="1363035"/>
                  </a:lnTo>
                  <a:lnTo>
                    <a:pt x="1856" y="1355861"/>
                  </a:lnTo>
                  <a:lnTo>
                    <a:pt x="2601" y="1348687"/>
                  </a:lnTo>
                  <a:lnTo>
                    <a:pt x="3455" y="1341513"/>
                  </a:lnTo>
                  <a:lnTo>
                    <a:pt x="4411" y="1334339"/>
                  </a:lnTo>
                  <a:lnTo>
                    <a:pt x="5466" y="1327165"/>
                  </a:lnTo>
                  <a:lnTo>
                    <a:pt x="6616" y="1319992"/>
                  </a:lnTo>
                  <a:lnTo>
                    <a:pt x="7841" y="1312818"/>
                  </a:lnTo>
                  <a:lnTo>
                    <a:pt x="9133" y="1305644"/>
                  </a:lnTo>
                  <a:lnTo>
                    <a:pt x="10481" y="1298470"/>
                  </a:lnTo>
                  <a:lnTo>
                    <a:pt x="11876" y="1291296"/>
                  </a:lnTo>
                  <a:lnTo>
                    <a:pt x="13308" y="1284122"/>
                  </a:lnTo>
                  <a:lnTo>
                    <a:pt x="14767" y="1276948"/>
                  </a:lnTo>
                  <a:lnTo>
                    <a:pt x="16243" y="1269774"/>
                  </a:lnTo>
                  <a:lnTo>
                    <a:pt x="17726" y="1262601"/>
                  </a:lnTo>
                  <a:lnTo>
                    <a:pt x="19206" y="1255427"/>
                  </a:lnTo>
                  <a:lnTo>
                    <a:pt x="20677" y="1248253"/>
                  </a:lnTo>
                  <a:lnTo>
                    <a:pt x="22135" y="1241079"/>
                  </a:lnTo>
                  <a:lnTo>
                    <a:pt x="23578" y="1233905"/>
                  </a:lnTo>
                  <a:lnTo>
                    <a:pt x="25006" y="1226731"/>
                  </a:lnTo>
                  <a:lnTo>
                    <a:pt x="26419" y="1219557"/>
                  </a:lnTo>
                  <a:lnTo>
                    <a:pt x="27822" y="1212384"/>
                  </a:lnTo>
                  <a:lnTo>
                    <a:pt x="29223" y="1205210"/>
                  </a:lnTo>
                  <a:lnTo>
                    <a:pt x="30631" y="1198036"/>
                  </a:lnTo>
                  <a:lnTo>
                    <a:pt x="32056" y="1190862"/>
                  </a:lnTo>
                  <a:lnTo>
                    <a:pt x="33507" y="1183688"/>
                  </a:lnTo>
                  <a:lnTo>
                    <a:pt x="34993" y="1176514"/>
                  </a:lnTo>
                  <a:lnTo>
                    <a:pt x="36525" y="1169340"/>
                  </a:lnTo>
                  <a:lnTo>
                    <a:pt x="38110" y="1162166"/>
                  </a:lnTo>
                  <a:lnTo>
                    <a:pt x="39766" y="1154993"/>
                  </a:lnTo>
                  <a:lnTo>
                    <a:pt x="41491" y="1147819"/>
                  </a:lnTo>
                  <a:lnTo>
                    <a:pt x="43286" y="1140645"/>
                  </a:lnTo>
                  <a:lnTo>
                    <a:pt x="45152" y="1133471"/>
                  </a:lnTo>
                  <a:lnTo>
                    <a:pt x="47088" y="1126297"/>
                  </a:lnTo>
                  <a:lnTo>
                    <a:pt x="49091" y="1119123"/>
                  </a:lnTo>
                  <a:lnTo>
                    <a:pt x="51157" y="1111949"/>
                  </a:lnTo>
                  <a:lnTo>
                    <a:pt x="53283" y="1104775"/>
                  </a:lnTo>
                  <a:lnTo>
                    <a:pt x="55468" y="1097602"/>
                  </a:lnTo>
                  <a:lnTo>
                    <a:pt x="57696" y="1090428"/>
                  </a:lnTo>
                  <a:lnTo>
                    <a:pt x="59963" y="1083254"/>
                  </a:lnTo>
                  <a:lnTo>
                    <a:pt x="62261" y="1076080"/>
                  </a:lnTo>
                  <a:lnTo>
                    <a:pt x="64584" y="1068906"/>
                  </a:lnTo>
                  <a:lnTo>
                    <a:pt x="66928" y="1061732"/>
                  </a:lnTo>
                  <a:lnTo>
                    <a:pt x="69286" y="1054558"/>
                  </a:lnTo>
                  <a:lnTo>
                    <a:pt x="71654" y="1047385"/>
                  </a:lnTo>
                  <a:lnTo>
                    <a:pt x="74027" y="1040211"/>
                  </a:lnTo>
                  <a:lnTo>
                    <a:pt x="76398" y="1033037"/>
                  </a:lnTo>
                  <a:lnTo>
                    <a:pt x="78764" y="1025863"/>
                  </a:lnTo>
                  <a:lnTo>
                    <a:pt x="81118" y="1018689"/>
                  </a:lnTo>
                  <a:lnTo>
                    <a:pt x="83455" y="1011515"/>
                  </a:lnTo>
                  <a:lnTo>
                    <a:pt x="85771" y="1004341"/>
                  </a:lnTo>
                  <a:lnTo>
                    <a:pt x="88061" y="997167"/>
                  </a:lnTo>
                  <a:lnTo>
                    <a:pt x="90315" y="989994"/>
                  </a:lnTo>
                  <a:lnTo>
                    <a:pt x="92528" y="982820"/>
                  </a:lnTo>
                  <a:lnTo>
                    <a:pt x="94696" y="975646"/>
                  </a:lnTo>
                  <a:lnTo>
                    <a:pt x="96817" y="968472"/>
                  </a:lnTo>
                  <a:lnTo>
                    <a:pt x="98888" y="961298"/>
                  </a:lnTo>
                  <a:lnTo>
                    <a:pt x="100906" y="954124"/>
                  </a:lnTo>
                  <a:lnTo>
                    <a:pt x="102870" y="946950"/>
                  </a:lnTo>
                  <a:lnTo>
                    <a:pt x="104781" y="939776"/>
                  </a:lnTo>
                  <a:lnTo>
                    <a:pt x="106635" y="932603"/>
                  </a:lnTo>
                  <a:lnTo>
                    <a:pt x="108437" y="925429"/>
                  </a:lnTo>
                  <a:lnTo>
                    <a:pt x="110194" y="918255"/>
                  </a:lnTo>
                  <a:lnTo>
                    <a:pt x="111910" y="911081"/>
                  </a:lnTo>
                  <a:lnTo>
                    <a:pt x="113591" y="903907"/>
                  </a:lnTo>
                  <a:lnTo>
                    <a:pt x="115241" y="896733"/>
                  </a:lnTo>
                  <a:lnTo>
                    <a:pt x="116863" y="889559"/>
                  </a:lnTo>
                  <a:lnTo>
                    <a:pt x="118464" y="882386"/>
                  </a:lnTo>
                  <a:lnTo>
                    <a:pt x="120043" y="875212"/>
                  </a:lnTo>
                  <a:lnTo>
                    <a:pt x="121606" y="868038"/>
                  </a:lnTo>
                  <a:lnTo>
                    <a:pt x="123156" y="860864"/>
                  </a:lnTo>
                  <a:lnTo>
                    <a:pt x="124691" y="853690"/>
                  </a:lnTo>
                  <a:lnTo>
                    <a:pt x="126213" y="846516"/>
                  </a:lnTo>
                  <a:lnTo>
                    <a:pt x="127721" y="839342"/>
                  </a:lnTo>
                  <a:lnTo>
                    <a:pt x="129213" y="832168"/>
                  </a:lnTo>
                  <a:lnTo>
                    <a:pt x="130689" y="824995"/>
                  </a:lnTo>
                  <a:lnTo>
                    <a:pt x="132144" y="817821"/>
                  </a:lnTo>
                  <a:lnTo>
                    <a:pt x="133580" y="810647"/>
                  </a:lnTo>
                  <a:lnTo>
                    <a:pt x="134999" y="803473"/>
                  </a:lnTo>
                  <a:lnTo>
                    <a:pt x="136400" y="796299"/>
                  </a:lnTo>
                  <a:lnTo>
                    <a:pt x="137785" y="789125"/>
                  </a:lnTo>
                  <a:lnTo>
                    <a:pt x="139156" y="781951"/>
                  </a:lnTo>
                  <a:lnTo>
                    <a:pt x="140516" y="774777"/>
                  </a:lnTo>
                  <a:lnTo>
                    <a:pt x="141867" y="767604"/>
                  </a:lnTo>
                  <a:lnTo>
                    <a:pt x="143213" y="760430"/>
                  </a:lnTo>
                  <a:lnTo>
                    <a:pt x="144556" y="753256"/>
                  </a:lnTo>
                  <a:lnTo>
                    <a:pt x="145899" y="746082"/>
                  </a:lnTo>
                  <a:lnTo>
                    <a:pt x="147242" y="738908"/>
                  </a:lnTo>
                  <a:lnTo>
                    <a:pt x="148586" y="731734"/>
                  </a:lnTo>
                  <a:lnTo>
                    <a:pt x="149930" y="724560"/>
                  </a:lnTo>
                  <a:lnTo>
                    <a:pt x="151273" y="717387"/>
                  </a:lnTo>
                  <a:lnTo>
                    <a:pt x="152611" y="710213"/>
                  </a:lnTo>
                  <a:lnTo>
                    <a:pt x="153939" y="703039"/>
                  </a:lnTo>
                  <a:lnTo>
                    <a:pt x="155254" y="695865"/>
                  </a:lnTo>
                  <a:lnTo>
                    <a:pt x="156551" y="688691"/>
                  </a:lnTo>
                  <a:lnTo>
                    <a:pt x="157825" y="681517"/>
                  </a:lnTo>
                  <a:lnTo>
                    <a:pt x="159073" y="674343"/>
                  </a:lnTo>
                  <a:lnTo>
                    <a:pt x="160290" y="667169"/>
                  </a:lnTo>
                  <a:lnTo>
                    <a:pt x="161473" y="659996"/>
                  </a:lnTo>
                  <a:lnTo>
                    <a:pt x="162612" y="652822"/>
                  </a:lnTo>
                  <a:lnTo>
                    <a:pt x="163707" y="645648"/>
                  </a:lnTo>
                  <a:lnTo>
                    <a:pt x="164758" y="638474"/>
                  </a:lnTo>
                  <a:lnTo>
                    <a:pt x="165765" y="631300"/>
                  </a:lnTo>
                  <a:lnTo>
                    <a:pt x="166725" y="624126"/>
                  </a:lnTo>
                  <a:lnTo>
                    <a:pt x="167640" y="616952"/>
                  </a:lnTo>
                  <a:lnTo>
                    <a:pt x="168508" y="609778"/>
                  </a:lnTo>
                  <a:lnTo>
                    <a:pt x="169331" y="602605"/>
                  </a:lnTo>
                  <a:lnTo>
                    <a:pt x="170104" y="595431"/>
                  </a:lnTo>
                  <a:lnTo>
                    <a:pt x="170833" y="588257"/>
                  </a:lnTo>
                  <a:lnTo>
                    <a:pt x="171523" y="581083"/>
                  </a:lnTo>
                  <a:lnTo>
                    <a:pt x="172174" y="573909"/>
                  </a:lnTo>
                  <a:lnTo>
                    <a:pt x="172791" y="566735"/>
                  </a:lnTo>
                  <a:lnTo>
                    <a:pt x="173376" y="559561"/>
                  </a:lnTo>
                  <a:lnTo>
                    <a:pt x="173933" y="552387"/>
                  </a:lnTo>
                  <a:lnTo>
                    <a:pt x="174464" y="545214"/>
                  </a:lnTo>
                  <a:lnTo>
                    <a:pt x="174973" y="538040"/>
                  </a:lnTo>
                  <a:lnTo>
                    <a:pt x="175466" y="530866"/>
                  </a:lnTo>
                  <a:lnTo>
                    <a:pt x="175949" y="523692"/>
                  </a:lnTo>
                  <a:lnTo>
                    <a:pt x="176423" y="516518"/>
                  </a:lnTo>
                  <a:lnTo>
                    <a:pt x="176894" y="509344"/>
                  </a:lnTo>
                  <a:lnTo>
                    <a:pt x="177364" y="502170"/>
                  </a:lnTo>
                  <a:lnTo>
                    <a:pt x="177834" y="494997"/>
                  </a:lnTo>
                  <a:lnTo>
                    <a:pt x="178308" y="487823"/>
                  </a:lnTo>
                  <a:lnTo>
                    <a:pt x="178787" y="480649"/>
                  </a:lnTo>
                  <a:lnTo>
                    <a:pt x="179270" y="473475"/>
                  </a:lnTo>
                  <a:lnTo>
                    <a:pt x="179757" y="466301"/>
                  </a:lnTo>
                  <a:lnTo>
                    <a:pt x="180246" y="459127"/>
                  </a:lnTo>
                  <a:lnTo>
                    <a:pt x="180736" y="451953"/>
                  </a:lnTo>
                  <a:lnTo>
                    <a:pt x="181224" y="444779"/>
                  </a:lnTo>
                  <a:lnTo>
                    <a:pt x="181708" y="437606"/>
                  </a:lnTo>
                  <a:lnTo>
                    <a:pt x="182186" y="430432"/>
                  </a:lnTo>
                  <a:lnTo>
                    <a:pt x="182654" y="423258"/>
                  </a:lnTo>
                  <a:lnTo>
                    <a:pt x="183110" y="416084"/>
                  </a:lnTo>
                  <a:lnTo>
                    <a:pt x="183553" y="408910"/>
                  </a:lnTo>
                  <a:lnTo>
                    <a:pt x="183982" y="401736"/>
                  </a:lnTo>
                  <a:lnTo>
                    <a:pt x="184395" y="394562"/>
                  </a:lnTo>
                  <a:lnTo>
                    <a:pt x="184793" y="387388"/>
                  </a:lnTo>
                  <a:lnTo>
                    <a:pt x="185176" y="380215"/>
                  </a:lnTo>
                  <a:lnTo>
                    <a:pt x="185543" y="373041"/>
                  </a:lnTo>
                  <a:lnTo>
                    <a:pt x="185894" y="365867"/>
                  </a:lnTo>
                  <a:lnTo>
                    <a:pt x="186232" y="358693"/>
                  </a:lnTo>
                  <a:lnTo>
                    <a:pt x="186558" y="351519"/>
                  </a:lnTo>
                  <a:lnTo>
                    <a:pt x="186873" y="344345"/>
                  </a:lnTo>
                  <a:lnTo>
                    <a:pt x="187176" y="337171"/>
                  </a:lnTo>
                  <a:lnTo>
                    <a:pt x="187469" y="329998"/>
                  </a:lnTo>
                  <a:lnTo>
                    <a:pt x="187751" y="322824"/>
                  </a:lnTo>
                  <a:lnTo>
                    <a:pt x="188021" y="315650"/>
                  </a:lnTo>
                  <a:lnTo>
                    <a:pt x="188278" y="308476"/>
                  </a:lnTo>
                  <a:lnTo>
                    <a:pt x="188522" y="301302"/>
                  </a:lnTo>
                  <a:lnTo>
                    <a:pt x="188753" y="294128"/>
                  </a:lnTo>
                  <a:lnTo>
                    <a:pt x="188969" y="286954"/>
                  </a:lnTo>
                  <a:lnTo>
                    <a:pt x="189170" y="279780"/>
                  </a:lnTo>
                  <a:lnTo>
                    <a:pt x="189354" y="272607"/>
                  </a:lnTo>
                  <a:lnTo>
                    <a:pt x="189521" y="265433"/>
                  </a:lnTo>
                  <a:lnTo>
                    <a:pt x="189668" y="258259"/>
                  </a:lnTo>
                  <a:lnTo>
                    <a:pt x="189799" y="251085"/>
                  </a:lnTo>
                  <a:lnTo>
                    <a:pt x="189914" y="243911"/>
                  </a:lnTo>
                  <a:lnTo>
                    <a:pt x="190015" y="236737"/>
                  </a:lnTo>
                  <a:lnTo>
                    <a:pt x="190103" y="229563"/>
                  </a:lnTo>
                  <a:lnTo>
                    <a:pt x="190179" y="222389"/>
                  </a:lnTo>
                  <a:lnTo>
                    <a:pt x="190247" y="215216"/>
                  </a:lnTo>
                  <a:lnTo>
                    <a:pt x="190307" y="208042"/>
                  </a:lnTo>
                  <a:lnTo>
                    <a:pt x="190362" y="200868"/>
                  </a:lnTo>
                  <a:lnTo>
                    <a:pt x="190415" y="193694"/>
                  </a:lnTo>
                  <a:lnTo>
                    <a:pt x="190467" y="186520"/>
                  </a:lnTo>
                  <a:lnTo>
                    <a:pt x="190521" y="179346"/>
                  </a:lnTo>
                  <a:lnTo>
                    <a:pt x="190577" y="172172"/>
                  </a:lnTo>
                  <a:lnTo>
                    <a:pt x="190636" y="164999"/>
                  </a:lnTo>
                  <a:lnTo>
                    <a:pt x="190699" y="157825"/>
                  </a:lnTo>
                  <a:lnTo>
                    <a:pt x="190766" y="150651"/>
                  </a:lnTo>
                  <a:lnTo>
                    <a:pt x="190838" y="143477"/>
                  </a:lnTo>
                  <a:lnTo>
                    <a:pt x="190914" y="136303"/>
                  </a:lnTo>
                  <a:lnTo>
                    <a:pt x="190993" y="129129"/>
                  </a:lnTo>
                  <a:lnTo>
                    <a:pt x="191075" y="121955"/>
                  </a:lnTo>
                  <a:lnTo>
                    <a:pt x="191158" y="114781"/>
                  </a:lnTo>
                  <a:lnTo>
                    <a:pt x="191243" y="107608"/>
                  </a:lnTo>
                  <a:lnTo>
                    <a:pt x="191329" y="100434"/>
                  </a:lnTo>
                  <a:lnTo>
                    <a:pt x="191415" y="93260"/>
                  </a:lnTo>
                  <a:lnTo>
                    <a:pt x="191499" y="86086"/>
                  </a:lnTo>
                  <a:lnTo>
                    <a:pt x="191582" y="78912"/>
                  </a:lnTo>
                  <a:lnTo>
                    <a:pt x="191664" y="71738"/>
                  </a:lnTo>
                  <a:lnTo>
                    <a:pt x="191744" y="64564"/>
                  </a:lnTo>
                  <a:lnTo>
                    <a:pt x="191822" y="57390"/>
                  </a:lnTo>
                  <a:lnTo>
                    <a:pt x="191898" y="50217"/>
                  </a:lnTo>
                  <a:lnTo>
                    <a:pt x="191972" y="43043"/>
                  </a:lnTo>
                  <a:lnTo>
                    <a:pt x="192043" y="35869"/>
                  </a:lnTo>
                  <a:lnTo>
                    <a:pt x="192112" y="28695"/>
                  </a:lnTo>
                  <a:lnTo>
                    <a:pt x="192179" y="21521"/>
                  </a:lnTo>
                  <a:lnTo>
                    <a:pt x="192245" y="14347"/>
                  </a:lnTo>
                  <a:lnTo>
                    <a:pt x="192308" y="7173"/>
                  </a:lnTo>
                  <a:lnTo>
                    <a:pt x="192370" y="0"/>
                  </a:lnTo>
                  <a:lnTo>
                    <a:pt x="193794" y="0"/>
                  </a:lnTo>
                  <a:lnTo>
                    <a:pt x="193855" y="7173"/>
                  </a:lnTo>
                  <a:lnTo>
                    <a:pt x="193919" y="14347"/>
                  </a:lnTo>
                  <a:lnTo>
                    <a:pt x="193984" y="21521"/>
                  </a:lnTo>
                  <a:lnTo>
                    <a:pt x="194051" y="28695"/>
                  </a:lnTo>
                  <a:lnTo>
                    <a:pt x="194121" y="35869"/>
                  </a:lnTo>
                  <a:lnTo>
                    <a:pt x="194192" y="43043"/>
                  </a:lnTo>
                  <a:lnTo>
                    <a:pt x="194266" y="50217"/>
                  </a:lnTo>
                  <a:lnTo>
                    <a:pt x="194341" y="57390"/>
                  </a:lnTo>
                  <a:lnTo>
                    <a:pt x="194419" y="64564"/>
                  </a:lnTo>
                  <a:lnTo>
                    <a:pt x="194499" y="71738"/>
                  </a:lnTo>
                  <a:lnTo>
                    <a:pt x="194581" y="78912"/>
                  </a:lnTo>
                  <a:lnTo>
                    <a:pt x="194664" y="86086"/>
                  </a:lnTo>
                  <a:lnTo>
                    <a:pt x="194749" y="93260"/>
                  </a:lnTo>
                  <a:lnTo>
                    <a:pt x="194834" y="100434"/>
                  </a:lnTo>
                  <a:lnTo>
                    <a:pt x="194920" y="107608"/>
                  </a:lnTo>
                  <a:lnTo>
                    <a:pt x="195005" y="114781"/>
                  </a:lnTo>
                  <a:lnTo>
                    <a:pt x="195089" y="121955"/>
                  </a:lnTo>
                  <a:lnTo>
                    <a:pt x="195170" y="129129"/>
                  </a:lnTo>
                  <a:lnTo>
                    <a:pt x="195249" y="136303"/>
                  </a:lnTo>
                  <a:lnTo>
                    <a:pt x="195325" y="143477"/>
                  </a:lnTo>
                  <a:lnTo>
                    <a:pt x="195397" y="150651"/>
                  </a:lnTo>
                  <a:lnTo>
                    <a:pt x="195465" y="157825"/>
                  </a:lnTo>
                  <a:lnTo>
                    <a:pt x="195528" y="164999"/>
                  </a:lnTo>
                  <a:lnTo>
                    <a:pt x="195587" y="172172"/>
                  </a:lnTo>
                  <a:lnTo>
                    <a:pt x="195643" y="179346"/>
                  </a:lnTo>
                  <a:lnTo>
                    <a:pt x="195696" y="186520"/>
                  </a:lnTo>
                  <a:lnTo>
                    <a:pt x="195749" y="193694"/>
                  </a:lnTo>
                  <a:lnTo>
                    <a:pt x="195801" y="200868"/>
                  </a:lnTo>
                  <a:lnTo>
                    <a:pt x="195857" y="208042"/>
                  </a:lnTo>
                  <a:lnTo>
                    <a:pt x="195917" y="215216"/>
                  </a:lnTo>
                  <a:lnTo>
                    <a:pt x="195984" y="222389"/>
                  </a:lnTo>
                  <a:lnTo>
                    <a:pt x="196061" y="229563"/>
                  </a:lnTo>
                  <a:lnTo>
                    <a:pt x="196148" y="236737"/>
                  </a:lnTo>
                  <a:lnTo>
                    <a:pt x="196249" y="243911"/>
                  </a:lnTo>
                  <a:lnTo>
                    <a:pt x="196364" y="251085"/>
                  </a:lnTo>
                  <a:lnTo>
                    <a:pt x="196495" y="258259"/>
                  </a:lnTo>
                  <a:lnTo>
                    <a:pt x="196642" y="265433"/>
                  </a:lnTo>
                  <a:lnTo>
                    <a:pt x="196810" y="272607"/>
                  </a:lnTo>
                  <a:lnTo>
                    <a:pt x="196994" y="279780"/>
                  </a:lnTo>
                  <a:lnTo>
                    <a:pt x="197194" y="286954"/>
                  </a:lnTo>
                  <a:lnTo>
                    <a:pt x="197410" y="294128"/>
                  </a:lnTo>
                  <a:lnTo>
                    <a:pt x="197641" y="301302"/>
                  </a:lnTo>
                  <a:lnTo>
                    <a:pt x="197886" y="308476"/>
                  </a:lnTo>
                  <a:lnTo>
                    <a:pt x="198143" y="315650"/>
                  </a:lnTo>
                  <a:lnTo>
                    <a:pt x="198412" y="322824"/>
                  </a:lnTo>
                  <a:lnTo>
                    <a:pt x="198694" y="329998"/>
                  </a:lnTo>
                  <a:lnTo>
                    <a:pt x="198987" y="337171"/>
                  </a:lnTo>
                  <a:lnTo>
                    <a:pt x="199291" y="344345"/>
                  </a:lnTo>
                  <a:lnTo>
                    <a:pt x="199605" y="351519"/>
                  </a:lnTo>
                  <a:lnTo>
                    <a:pt x="199931" y="358693"/>
                  </a:lnTo>
                  <a:lnTo>
                    <a:pt x="200269" y="365867"/>
                  </a:lnTo>
                  <a:lnTo>
                    <a:pt x="200621" y="373041"/>
                  </a:lnTo>
                  <a:lnTo>
                    <a:pt x="200987" y="380215"/>
                  </a:lnTo>
                  <a:lnTo>
                    <a:pt x="201370" y="387388"/>
                  </a:lnTo>
                  <a:lnTo>
                    <a:pt x="201768" y="394562"/>
                  </a:lnTo>
                  <a:lnTo>
                    <a:pt x="202182" y="401736"/>
                  </a:lnTo>
                  <a:lnTo>
                    <a:pt x="202611" y="408910"/>
                  </a:lnTo>
                  <a:lnTo>
                    <a:pt x="203054" y="416084"/>
                  </a:lnTo>
                  <a:lnTo>
                    <a:pt x="203510" y="423258"/>
                  </a:lnTo>
                  <a:lnTo>
                    <a:pt x="203977" y="430432"/>
                  </a:lnTo>
                  <a:lnTo>
                    <a:pt x="204455" y="437606"/>
                  </a:lnTo>
                  <a:lnTo>
                    <a:pt x="204940" y="444779"/>
                  </a:lnTo>
                  <a:lnTo>
                    <a:pt x="205428" y="451953"/>
                  </a:lnTo>
                  <a:lnTo>
                    <a:pt x="205918" y="459127"/>
                  </a:lnTo>
                  <a:lnTo>
                    <a:pt x="206407" y="466301"/>
                  </a:lnTo>
                  <a:lnTo>
                    <a:pt x="206893" y="473475"/>
                  </a:lnTo>
                  <a:lnTo>
                    <a:pt x="207376" y="480649"/>
                  </a:lnTo>
                  <a:lnTo>
                    <a:pt x="207855" y="487823"/>
                  </a:lnTo>
                  <a:lnTo>
                    <a:pt x="208329" y="494997"/>
                  </a:lnTo>
                  <a:lnTo>
                    <a:pt x="208800" y="502170"/>
                  </a:lnTo>
                  <a:lnTo>
                    <a:pt x="209269" y="509344"/>
                  </a:lnTo>
                  <a:lnTo>
                    <a:pt x="209740" y="516518"/>
                  </a:lnTo>
                  <a:lnTo>
                    <a:pt x="210215" y="523692"/>
                  </a:lnTo>
                  <a:lnTo>
                    <a:pt x="210697" y="530866"/>
                  </a:lnTo>
                  <a:lnTo>
                    <a:pt x="211191" y="538040"/>
                  </a:lnTo>
                  <a:lnTo>
                    <a:pt x="211699" y="545214"/>
                  </a:lnTo>
                  <a:lnTo>
                    <a:pt x="212231" y="552387"/>
                  </a:lnTo>
                  <a:lnTo>
                    <a:pt x="212788" y="559561"/>
                  </a:lnTo>
                  <a:lnTo>
                    <a:pt x="213373" y="566735"/>
                  </a:lnTo>
                  <a:lnTo>
                    <a:pt x="213989" y="573909"/>
                  </a:lnTo>
                  <a:lnTo>
                    <a:pt x="214641" y="581083"/>
                  </a:lnTo>
                  <a:lnTo>
                    <a:pt x="215330" y="588257"/>
                  </a:lnTo>
                  <a:lnTo>
                    <a:pt x="216060" y="595431"/>
                  </a:lnTo>
                  <a:lnTo>
                    <a:pt x="216832" y="602605"/>
                  </a:lnTo>
                  <a:lnTo>
                    <a:pt x="217655" y="609778"/>
                  </a:lnTo>
                  <a:lnTo>
                    <a:pt x="218524" y="616952"/>
                  </a:lnTo>
                  <a:lnTo>
                    <a:pt x="219438" y="624126"/>
                  </a:lnTo>
                  <a:lnTo>
                    <a:pt x="220399" y="631300"/>
                  </a:lnTo>
                  <a:lnTo>
                    <a:pt x="221405" y="638474"/>
                  </a:lnTo>
                  <a:lnTo>
                    <a:pt x="222456" y="645648"/>
                  </a:lnTo>
                  <a:lnTo>
                    <a:pt x="223552" y="652822"/>
                  </a:lnTo>
                  <a:lnTo>
                    <a:pt x="224691" y="659996"/>
                  </a:lnTo>
                  <a:lnTo>
                    <a:pt x="225873" y="667169"/>
                  </a:lnTo>
                  <a:lnTo>
                    <a:pt x="227090" y="674343"/>
                  </a:lnTo>
                  <a:lnTo>
                    <a:pt x="228338" y="681517"/>
                  </a:lnTo>
                  <a:lnTo>
                    <a:pt x="229613" y="688691"/>
                  </a:lnTo>
                  <a:lnTo>
                    <a:pt x="230910" y="695865"/>
                  </a:lnTo>
                  <a:lnTo>
                    <a:pt x="232225" y="703039"/>
                  </a:lnTo>
                  <a:lnTo>
                    <a:pt x="233553" y="710213"/>
                  </a:lnTo>
                  <a:lnTo>
                    <a:pt x="234891" y="717387"/>
                  </a:lnTo>
                  <a:lnTo>
                    <a:pt x="236233" y="724560"/>
                  </a:lnTo>
                  <a:lnTo>
                    <a:pt x="237577" y="731734"/>
                  </a:lnTo>
                  <a:lnTo>
                    <a:pt x="238921" y="738908"/>
                  </a:lnTo>
                  <a:lnTo>
                    <a:pt x="240265" y="746082"/>
                  </a:lnTo>
                  <a:lnTo>
                    <a:pt x="241608" y="753256"/>
                  </a:lnTo>
                  <a:lnTo>
                    <a:pt x="242951" y="760430"/>
                  </a:lnTo>
                  <a:lnTo>
                    <a:pt x="244296" y="767604"/>
                  </a:lnTo>
                  <a:lnTo>
                    <a:pt x="245647" y="774777"/>
                  </a:lnTo>
                  <a:lnTo>
                    <a:pt x="247007" y="781951"/>
                  </a:lnTo>
                  <a:lnTo>
                    <a:pt x="248379" y="789125"/>
                  </a:lnTo>
                  <a:lnTo>
                    <a:pt x="249764" y="796299"/>
                  </a:lnTo>
                  <a:lnTo>
                    <a:pt x="251165" y="803473"/>
                  </a:lnTo>
                  <a:lnTo>
                    <a:pt x="252583" y="810647"/>
                  </a:lnTo>
                  <a:lnTo>
                    <a:pt x="254020" y="817821"/>
                  </a:lnTo>
                  <a:lnTo>
                    <a:pt x="255475" y="824995"/>
                  </a:lnTo>
                  <a:lnTo>
                    <a:pt x="256950" y="832168"/>
                  </a:lnTo>
                  <a:lnTo>
                    <a:pt x="258443" y="839342"/>
                  </a:lnTo>
                  <a:lnTo>
                    <a:pt x="259950" y="846516"/>
                  </a:lnTo>
                  <a:lnTo>
                    <a:pt x="261472" y="853690"/>
                  </a:lnTo>
                  <a:lnTo>
                    <a:pt x="263008" y="860864"/>
                  </a:lnTo>
                  <a:lnTo>
                    <a:pt x="264557" y="868038"/>
                  </a:lnTo>
                  <a:lnTo>
                    <a:pt x="266120" y="875212"/>
                  </a:lnTo>
                  <a:lnTo>
                    <a:pt x="267700" y="882386"/>
                  </a:lnTo>
                  <a:lnTo>
                    <a:pt x="269300" y="889559"/>
                  </a:lnTo>
                  <a:lnTo>
                    <a:pt x="270923" y="896733"/>
                  </a:lnTo>
                  <a:lnTo>
                    <a:pt x="272572" y="903907"/>
                  </a:lnTo>
                  <a:lnTo>
                    <a:pt x="274253" y="911081"/>
                  </a:lnTo>
                  <a:lnTo>
                    <a:pt x="275970" y="918255"/>
                  </a:lnTo>
                  <a:lnTo>
                    <a:pt x="277727" y="925429"/>
                  </a:lnTo>
                  <a:lnTo>
                    <a:pt x="279529" y="932603"/>
                  </a:lnTo>
                  <a:lnTo>
                    <a:pt x="281382" y="939776"/>
                  </a:lnTo>
                  <a:lnTo>
                    <a:pt x="283293" y="946950"/>
                  </a:lnTo>
                  <a:lnTo>
                    <a:pt x="285258" y="954124"/>
                  </a:lnTo>
                  <a:lnTo>
                    <a:pt x="287276" y="961298"/>
                  </a:lnTo>
                  <a:lnTo>
                    <a:pt x="289347" y="968472"/>
                  </a:lnTo>
                  <a:lnTo>
                    <a:pt x="291468" y="975646"/>
                  </a:lnTo>
                  <a:lnTo>
                    <a:pt x="293636" y="982820"/>
                  </a:lnTo>
                  <a:lnTo>
                    <a:pt x="295848" y="989994"/>
                  </a:lnTo>
                  <a:lnTo>
                    <a:pt x="298103" y="997167"/>
                  </a:lnTo>
                  <a:lnTo>
                    <a:pt x="300392" y="1004341"/>
                  </a:lnTo>
                  <a:lnTo>
                    <a:pt x="302708" y="1011515"/>
                  </a:lnTo>
                  <a:lnTo>
                    <a:pt x="305046" y="1018689"/>
                  </a:lnTo>
                  <a:lnTo>
                    <a:pt x="307400" y="1025863"/>
                  </a:lnTo>
                  <a:lnTo>
                    <a:pt x="309765" y="1033037"/>
                  </a:lnTo>
                  <a:lnTo>
                    <a:pt x="312136" y="1040211"/>
                  </a:lnTo>
                  <a:lnTo>
                    <a:pt x="314509" y="1047385"/>
                  </a:lnTo>
                  <a:lnTo>
                    <a:pt x="316878" y="1054558"/>
                  </a:lnTo>
                  <a:lnTo>
                    <a:pt x="319236" y="1061732"/>
                  </a:lnTo>
                  <a:lnTo>
                    <a:pt x="321579" y="1068906"/>
                  </a:lnTo>
                  <a:lnTo>
                    <a:pt x="323903" y="1076080"/>
                  </a:lnTo>
                  <a:lnTo>
                    <a:pt x="326201" y="1083254"/>
                  </a:lnTo>
                  <a:lnTo>
                    <a:pt x="328467" y="1090428"/>
                  </a:lnTo>
                  <a:lnTo>
                    <a:pt x="330696" y="1097602"/>
                  </a:lnTo>
                  <a:lnTo>
                    <a:pt x="332881" y="1104775"/>
                  </a:lnTo>
                  <a:lnTo>
                    <a:pt x="335006" y="1111949"/>
                  </a:lnTo>
                  <a:lnTo>
                    <a:pt x="337073" y="1119123"/>
                  </a:lnTo>
                  <a:lnTo>
                    <a:pt x="339076" y="1126297"/>
                  </a:lnTo>
                  <a:lnTo>
                    <a:pt x="341012" y="1133471"/>
                  </a:lnTo>
                  <a:lnTo>
                    <a:pt x="342878" y="1140645"/>
                  </a:lnTo>
                  <a:lnTo>
                    <a:pt x="344673" y="1147819"/>
                  </a:lnTo>
                  <a:lnTo>
                    <a:pt x="346398" y="1154993"/>
                  </a:lnTo>
                  <a:lnTo>
                    <a:pt x="348054" y="1162166"/>
                  </a:lnTo>
                  <a:lnTo>
                    <a:pt x="349639" y="1169340"/>
                  </a:lnTo>
                  <a:lnTo>
                    <a:pt x="351170" y="1176514"/>
                  </a:lnTo>
                  <a:lnTo>
                    <a:pt x="352657" y="1183688"/>
                  </a:lnTo>
                  <a:lnTo>
                    <a:pt x="354108" y="1190862"/>
                  </a:lnTo>
                  <a:lnTo>
                    <a:pt x="355532" y="1198036"/>
                  </a:lnTo>
                  <a:lnTo>
                    <a:pt x="356941" y="1205210"/>
                  </a:lnTo>
                  <a:lnTo>
                    <a:pt x="358342" y="1212384"/>
                  </a:lnTo>
                  <a:lnTo>
                    <a:pt x="359745" y="1219557"/>
                  </a:lnTo>
                  <a:lnTo>
                    <a:pt x="361158" y="1226731"/>
                  </a:lnTo>
                  <a:lnTo>
                    <a:pt x="362585" y="1233905"/>
                  </a:lnTo>
                  <a:lnTo>
                    <a:pt x="364028" y="1241079"/>
                  </a:lnTo>
                  <a:lnTo>
                    <a:pt x="365486" y="1248253"/>
                  </a:lnTo>
                  <a:lnTo>
                    <a:pt x="366958" y="1255427"/>
                  </a:lnTo>
                  <a:lnTo>
                    <a:pt x="368438" y="1262601"/>
                  </a:lnTo>
                  <a:lnTo>
                    <a:pt x="369920" y="1269774"/>
                  </a:lnTo>
                  <a:lnTo>
                    <a:pt x="371397" y="1276948"/>
                  </a:lnTo>
                  <a:lnTo>
                    <a:pt x="372856" y="1284122"/>
                  </a:lnTo>
                  <a:lnTo>
                    <a:pt x="374288" y="1291296"/>
                  </a:lnTo>
                  <a:lnTo>
                    <a:pt x="375683" y="1298470"/>
                  </a:lnTo>
                  <a:lnTo>
                    <a:pt x="377031" y="1305644"/>
                  </a:lnTo>
                  <a:lnTo>
                    <a:pt x="378322" y="1312818"/>
                  </a:lnTo>
                  <a:lnTo>
                    <a:pt x="379548" y="1319992"/>
                  </a:lnTo>
                  <a:lnTo>
                    <a:pt x="380698" y="1327165"/>
                  </a:lnTo>
                  <a:lnTo>
                    <a:pt x="381753" y="1334339"/>
                  </a:lnTo>
                  <a:lnTo>
                    <a:pt x="382709" y="1341513"/>
                  </a:lnTo>
                  <a:lnTo>
                    <a:pt x="383563" y="1348687"/>
                  </a:lnTo>
                  <a:lnTo>
                    <a:pt x="384308" y="1355861"/>
                  </a:lnTo>
                  <a:lnTo>
                    <a:pt x="384937" y="1363035"/>
                  </a:lnTo>
                  <a:lnTo>
                    <a:pt x="385445" y="1370209"/>
                  </a:lnTo>
                  <a:lnTo>
                    <a:pt x="385826" y="1377383"/>
                  </a:lnTo>
                  <a:lnTo>
                    <a:pt x="386075" y="1384556"/>
                  </a:lnTo>
                  <a:lnTo>
                    <a:pt x="386164" y="1391730"/>
                  </a:lnTo>
                  <a:lnTo>
                    <a:pt x="386110" y="1398904"/>
                  </a:lnTo>
                  <a:lnTo>
                    <a:pt x="385913" y="1406078"/>
                  </a:lnTo>
                  <a:lnTo>
                    <a:pt x="385572" y="1413252"/>
                  </a:lnTo>
                  <a:lnTo>
                    <a:pt x="385087" y="1420426"/>
                  </a:lnTo>
                  <a:lnTo>
                    <a:pt x="384461" y="1427600"/>
                  </a:lnTo>
                  <a:lnTo>
                    <a:pt x="383698" y="1434774"/>
                  </a:lnTo>
                  <a:lnTo>
                    <a:pt x="382801" y="1441947"/>
                  </a:lnTo>
                  <a:lnTo>
                    <a:pt x="381763" y="1449121"/>
                  </a:lnTo>
                  <a:lnTo>
                    <a:pt x="380614" y="1456295"/>
                  </a:lnTo>
                  <a:lnTo>
                    <a:pt x="379365" y="1463469"/>
                  </a:lnTo>
                  <a:lnTo>
                    <a:pt x="378029" y="1470643"/>
                  </a:lnTo>
                  <a:lnTo>
                    <a:pt x="376619" y="1477817"/>
                  </a:lnTo>
                  <a:lnTo>
                    <a:pt x="375149" y="1484991"/>
                  </a:lnTo>
                  <a:lnTo>
                    <a:pt x="373631" y="1492164"/>
                  </a:lnTo>
                  <a:lnTo>
                    <a:pt x="372080" y="1499338"/>
                  </a:lnTo>
                  <a:lnTo>
                    <a:pt x="370508" y="1506512"/>
                  </a:lnTo>
                  <a:lnTo>
                    <a:pt x="368930" y="1513686"/>
                  </a:lnTo>
                  <a:lnTo>
                    <a:pt x="367353" y="1520860"/>
                  </a:lnTo>
                  <a:lnTo>
                    <a:pt x="365786" y="1528034"/>
                  </a:lnTo>
                  <a:lnTo>
                    <a:pt x="364230" y="1535208"/>
                  </a:lnTo>
                  <a:lnTo>
                    <a:pt x="362688" y="1542382"/>
                  </a:lnTo>
                  <a:lnTo>
                    <a:pt x="361159" y="1549555"/>
                  </a:lnTo>
                  <a:lnTo>
                    <a:pt x="359641" y="1556729"/>
                  </a:lnTo>
                  <a:lnTo>
                    <a:pt x="358126" y="1563903"/>
                  </a:lnTo>
                  <a:lnTo>
                    <a:pt x="356607" y="1571077"/>
                  </a:lnTo>
                  <a:lnTo>
                    <a:pt x="355074" y="1578251"/>
                  </a:lnTo>
                  <a:lnTo>
                    <a:pt x="353521" y="1585425"/>
                  </a:lnTo>
                  <a:lnTo>
                    <a:pt x="351938" y="1592599"/>
                  </a:lnTo>
                  <a:lnTo>
                    <a:pt x="350318" y="1599773"/>
                  </a:lnTo>
                  <a:lnTo>
                    <a:pt x="348655" y="1606946"/>
                  </a:lnTo>
                  <a:lnTo>
                    <a:pt x="346937" y="1614120"/>
                  </a:lnTo>
                  <a:lnTo>
                    <a:pt x="345166" y="1621294"/>
                  </a:lnTo>
                  <a:lnTo>
                    <a:pt x="343345" y="1628468"/>
                  </a:lnTo>
                  <a:lnTo>
                    <a:pt x="341475" y="1635642"/>
                  </a:lnTo>
                  <a:lnTo>
                    <a:pt x="339563" y="1642816"/>
                  </a:lnTo>
                  <a:lnTo>
                    <a:pt x="337613" y="1649990"/>
                  </a:lnTo>
                  <a:lnTo>
                    <a:pt x="335634" y="1657163"/>
                  </a:lnTo>
                  <a:lnTo>
                    <a:pt x="333635" y="1664337"/>
                  </a:lnTo>
                  <a:lnTo>
                    <a:pt x="331625" y="1671511"/>
                  </a:lnTo>
                  <a:lnTo>
                    <a:pt x="329618" y="1678685"/>
                  </a:lnTo>
                  <a:lnTo>
                    <a:pt x="327623" y="1685859"/>
                  </a:lnTo>
                  <a:lnTo>
                    <a:pt x="325649" y="1693033"/>
                  </a:lnTo>
                  <a:lnTo>
                    <a:pt x="323705" y="1700207"/>
                  </a:lnTo>
                  <a:lnTo>
                    <a:pt x="321796" y="1707381"/>
                  </a:lnTo>
                  <a:lnTo>
                    <a:pt x="319929" y="1714554"/>
                  </a:lnTo>
                  <a:lnTo>
                    <a:pt x="318109" y="1721728"/>
                  </a:lnTo>
                  <a:lnTo>
                    <a:pt x="316347" y="1728902"/>
                  </a:lnTo>
                  <a:lnTo>
                    <a:pt x="314637" y="1736076"/>
                  </a:lnTo>
                  <a:lnTo>
                    <a:pt x="312979" y="1743250"/>
                  </a:lnTo>
                  <a:lnTo>
                    <a:pt x="311373" y="1750424"/>
                  </a:lnTo>
                  <a:lnTo>
                    <a:pt x="309816" y="1757598"/>
                  </a:lnTo>
                  <a:lnTo>
                    <a:pt x="308305" y="1764772"/>
                  </a:lnTo>
                  <a:lnTo>
                    <a:pt x="306835" y="1771945"/>
                  </a:lnTo>
                  <a:lnTo>
                    <a:pt x="305401" y="1779119"/>
                  </a:lnTo>
                  <a:lnTo>
                    <a:pt x="303997" y="1786293"/>
                  </a:lnTo>
                  <a:lnTo>
                    <a:pt x="302608" y="1793467"/>
                  </a:lnTo>
                  <a:lnTo>
                    <a:pt x="301226" y="1800641"/>
                  </a:lnTo>
                  <a:lnTo>
                    <a:pt x="299839" y="1807815"/>
                  </a:lnTo>
                  <a:lnTo>
                    <a:pt x="298437" y="1814989"/>
                  </a:lnTo>
                  <a:lnTo>
                    <a:pt x="297008" y="1822162"/>
                  </a:lnTo>
                  <a:lnTo>
                    <a:pt x="295543" y="1829336"/>
                  </a:lnTo>
                  <a:lnTo>
                    <a:pt x="294026" y="1836510"/>
                  </a:lnTo>
                  <a:lnTo>
                    <a:pt x="292447" y="1843684"/>
                  </a:lnTo>
                  <a:lnTo>
                    <a:pt x="290804" y="1850858"/>
                  </a:lnTo>
                  <a:lnTo>
                    <a:pt x="289094" y="1858032"/>
                  </a:lnTo>
                  <a:lnTo>
                    <a:pt x="287315" y="1865206"/>
                  </a:lnTo>
                  <a:lnTo>
                    <a:pt x="285470" y="1872380"/>
                  </a:lnTo>
                  <a:lnTo>
                    <a:pt x="283563" y="1879553"/>
                  </a:lnTo>
                  <a:lnTo>
                    <a:pt x="281598" y="1886727"/>
                  </a:lnTo>
                  <a:lnTo>
                    <a:pt x="279582" y="1893901"/>
                  </a:lnTo>
                  <a:lnTo>
                    <a:pt x="277531" y="1901075"/>
                  </a:lnTo>
                  <a:lnTo>
                    <a:pt x="275460" y="1908249"/>
                  </a:lnTo>
                  <a:lnTo>
                    <a:pt x="273381" y="1915423"/>
                  </a:lnTo>
                  <a:lnTo>
                    <a:pt x="271308" y="1922597"/>
                  </a:lnTo>
                  <a:lnTo>
                    <a:pt x="269253" y="1929771"/>
                  </a:lnTo>
                  <a:lnTo>
                    <a:pt x="267228" y="1936944"/>
                  </a:lnTo>
                  <a:lnTo>
                    <a:pt x="265243" y="1944118"/>
                  </a:lnTo>
                  <a:lnTo>
                    <a:pt x="263317" y="1951292"/>
                  </a:lnTo>
                  <a:lnTo>
                    <a:pt x="261451" y="1958466"/>
                  </a:lnTo>
                  <a:lnTo>
                    <a:pt x="259648" y="1965640"/>
                  </a:lnTo>
                  <a:lnTo>
                    <a:pt x="257912" y="1972814"/>
                  </a:lnTo>
                  <a:lnTo>
                    <a:pt x="256244" y="1979988"/>
                  </a:lnTo>
                  <a:lnTo>
                    <a:pt x="254645" y="1987161"/>
                  </a:lnTo>
                  <a:lnTo>
                    <a:pt x="253113" y="1994335"/>
                  </a:lnTo>
                  <a:lnTo>
                    <a:pt x="251648" y="2001509"/>
                  </a:lnTo>
                  <a:lnTo>
                    <a:pt x="250255" y="2008683"/>
                  </a:lnTo>
                  <a:lnTo>
                    <a:pt x="248922" y="2015857"/>
                  </a:lnTo>
                  <a:lnTo>
                    <a:pt x="247645" y="2023031"/>
                  </a:lnTo>
                  <a:lnTo>
                    <a:pt x="246422" y="2030205"/>
                  </a:lnTo>
                  <a:lnTo>
                    <a:pt x="245249" y="2037379"/>
                  </a:lnTo>
                  <a:lnTo>
                    <a:pt x="244125" y="2044552"/>
                  </a:lnTo>
                  <a:lnTo>
                    <a:pt x="243045" y="2051726"/>
                  </a:lnTo>
                  <a:lnTo>
                    <a:pt x="242011" y="2058900"/>
                  </a:lnTo>
                  <a:lnTo>
                    <a:pt x="241021" y="2066074"/>
                  </a:lnTo>
                  <a:lnTo>
                    <a:pt x="240068" y="2073248"/>
                  </a:lnTo>
                  <a:lnTo>
                    <a:pt x="239150" y="2080422"/>
                  </a:lnTo>
                  <a:lnTo>
                    <a:pt x="238263" y="2087596"/>
                  </a:lnTo>
                  <a:lnTo>
                    <a:pt x="237406" y="2094770"/>
                  </a:lnTo>
                  <a:lnTo>
                    <a:pt x="236575" y="2101943"/>
                  </a:lnTo>
                  <a:lnTo>
                    <a:pt x="235768" y="2109117"/>
                  </a:lnTo>
                  <a:lnTo>
                    <a:pt x="234984" y="2116291"/>
                  </a:lnTo>
                  <a:lnTo>
                    <a:pt x="234219" y="2123465"/>
                  </a:lnTo>
                  <a:lnTo>
                    <a:pt x="233468" y="2130639"/>
                  </a:lnTo>
                  <a:lnTo>
                    <a:pt x="232730" y="2137813"/>
                  </a:lnTo>
                  <a:lnTo>
                    <a:pt x="232001" y="2144987"/>
                  </a:lnTo>
                  <a:lnTo>
                    <a:pt x="231280" y="2152161"/>
                  </a:lnTo>
                  <a:lnTo>
                    <a:pt x="230565" y="2159334"/>
                  </a:lnTo>
                  <a:lnTo>
                    <a:pt x="229854" y="2166508"/>
                  </a:lnTo>
                  <a:lnTo>
                    <a:pt x="229145" y="2173682"/>
                  </a:lnTo>
                  <a:lnTo>
                    <a:pt x="228437" y="2180856"/>
                  </a:lnTo>
                  <a:lnTo>
                    <a:pt x="227727" y="2188030"/>
                  </a:lnTo>
                  <a:lnTo>
                    <a:pt x="227016" y="2195204"/>
                  </a:lnTo>
                  <a:lnTo>
                    <a:pt x="226302" y="2202378"/>
                  </a:lnTo>
                  <a:lnTo>
                    <a:pt x="225583" y="2209551"/>
                  </a:lnTo>
                  <a:lnTo>
                    <a:pt x="224861" y="2216725"/>
                  </a:lnTo>
                  <a:lnTo>
                    <a:pt x="224132" y="2223899"/>
                  </a:lnTo>
                  <a:lnTo>
                    <a:pt x="223398" y="2231073"/>
                  </a:lnTo>
                  <a:lnTo>
                    <a:pt x="222657" y="2238247"/>
                  </a:lnTo>
                  <a:lnTo>
                    <a:pt x="221910" y="2245421"/>
                  </a:lnTo>
                  <a:lnTo>
                    <a:pt x="221157" y="2252595"/>
                  </a:lnTo>
                  <a:lnTo>
                    <a:pt x="220399" y="2259769"/>
                  </a:lnTo>
                  <a:lnTo>
                    <a:pt x="219637" y="2266942"/>
                  </a:lnTo>
                  <a:lnTo>
                    <a:pt x="218871" y="2274116"/>
                  </a:lnTo>
                  <a:lnTo>
                    <a:pt x="218104" y="2281290"/>
                  </a:lnTo>
                  <a:lnTo>
                    <a:pt x="217337" y="2288464"/>
                  </a:lnTo>
                  <a:lnTo>
                    <a:pt x="216572" y="2295638"/>
                  </a:lnTo>
                  <a:lnTo>
                    <a:pt x="215812" y="2302812"/>
                  </a:lnTo>
                  <a:lnTo>
                    <a:pt x="215058" y="2309986"/>
                  </a:lnTo>
                  <a:lnTo>
                    <a:pt x="214313" y="2317160"/>
                  </a:lnTo>
                  <a:lnTo>
                    <a:pt x="213578" y="2324333"/>
                  </a:lnTo>
                  <a:lnTo>
                    <a:pt x="212856" y="2331507"/>
                  </a:lnTo>
                  <a:lnTo>
                    <a:pt x="212150" y="2338681"/>
                  </a:lnTo>
                  <a:lnTo>
                    <a:pt x="211461" y="2345855"/>
                  </a:lnTo>
                  <a:lnTo>
                    <a:pt x="210791" y="2353029"/>
                  </a:lnTo>
                  <a:lnTo>
                    <a:pt x="210140" y="2360203"/>
                  </a:lnTo>
                  <a:lnTo>
                    <a:pt x="209509" y="2367377"/>
                  </a:lnTo>
                  <a:lnTo>
                    <a:pt x="208898" y="2374550"/>
                  </a:lnTo>
                  <a:lnTo>
                    <a:pt x="208309" y="2381724"/>
                  </a:lnTo>
                  <a:lnTo>
                    <a:pt x="207741" y="2388898"/>
                  </a:lnTo>
                  <a:lnTo>
                    <a:pt x="207196" y="2396072"/>
                  </a:lnTo>
                  <a:lnTo>
                    <a:pt x="206674" y="2403246"/>
                  </a:lnTo>
                  <a:lnTo>
                    <a:pt x="206174" y="2410420"/>
                  </a:lnTo>
                  <a:lnTo>
                    <a:pt x="205695" y="2417594"/>
                  </a:lnTo>
                  <a:lnTo>
                    <a:pt x="205237" y="2424768"/>
                  </a:lnTo>
                  <a:lnTo>
                    <a:pt x="204801" y="2431941"/>
                  </a:lnTo>
                  <a:lnTo>
                    <a:pt x="204386" y="2439115"/>
                  </a:lnTo>
                  <a:lnTo>
                    <a:pt x="203993" y="2446289"/>
                  </a:lnTo>
                  <a:lnTo>
                    <a:pt x="203623" y="2453463"/>
                  </a:lnTo>
                  <a:lnTo>
                    <a:pt x="203277" y="2460637"/>
                  </a:lnTo>
                  <a:lnTo>
                    <a:pt x="202952" y="2467811"/>
                  </a:lnTo>
                  <a:lnTo>
                    <a:pt x="202648" y="2474985"/>
                  </a:lnTo>
                  <a:lnTo>
                    <a:pt x="202367" y="2482159"/>
                  </a:lnTo>
                  <a:lnTo>
                    <a:pt x="202106" y="2489332"/>
                  </a:lnTo>
                  <a:lnTo>
                    <a:pt x="201867" y="2496506"/>
                  </a:lnTo>
                  <a:lnTo>
                    <a:pt x="201649" y="2503680"/>
                  </a:lnTo>
                  <a:lnTo>
                    <a:pt x="201453" y="2510854"/>
                  </a:lnTo>
                  <a:lnTo>
                    <a:pt x="201276" y="2518028"/>
                  </a:lnTo>
                  <a:lnTo>
                    <a:pt x="201116" y="2525202"/>
                  </a:lnTo>
                  <a:lnTo>
                    <a:pt x="200973" y="2532376"/>
                  </a:lnTo>
                  <a:lnTo>
                    <a:pt x="200843" y="2539549"/>
                  </a:lnTo>
                  <a:lnTo>
                    <a:pt x="200727" y="2546723"/>
                  </a:lnTo>
                  <a:lnTo>
                    <a:pt x="200620" y="2553897"/>
                  </a:lnTo>
                  <a:lnTo>
                    <a:pt x="200523" y="2561071"/>
                  </a:lnTo>
                  <a:lnTo>
                    <a:pt x="200432" y="2568245"/>
                  </a:lnTo>
                  <a:lnTo>
                    <a:pt x="200345" y="2575419"/>
                  </a:lnTo>
                  <a:lnTo>
                    <a:pt x="200259" y="2582593"/>
                  </a:lnTo>
                  <a:lnTo>
                    <a:pt x="200172" y="2589767"/>
                  </a:lnTo>
                  <a:lnTo>
                    <a:pt x="200084" y="2596940"/>
                  </a:lnTo>
                  <a:lnTo>
                    <a:pt x="199992" y="2604114"/>
                  </a:lnTo>
                  <a:lnTo>
                    <a:pt x="199895" y="2611288"/>
                  </a:lnTo>
                  <a:lnTo>
                    <a:pt x="199792" y="2618462"/>
                  </a:lnTo>
                  <a:lnTo>
                    <a:pt x="199682" y="2625636"/>
                  </a:lnTo>
                  <a:lnTo>
                    <a:pt x="199566" y="2632810"/>
                  </a:lnTo>
                  <a:lnTo>
                    <a:pt x="199443" y="2639984"/>
                  </a:lnTo>
                  <a:lnTo>
                    <a:pt x="199315" y="2647158"/>
                  </a:lnTo>
                  <a:lnTo>
                    <a:pt x="199182" y="2654331"/>
                  </a:lnTo>
                  <a:lnTo>
                    <a:pt x="199045" y="2661505"/>
                  </a:lnTo>
                  <a:lnTo>
                    <a:pt x="198905" y="2668679"/>
                  </a:lnTo>
                  <a:lnTo>
                    <a:pt x="198763" y="2675853"/>
                  </a:lnTo>
                  <a:lnTo>
                    <a:pt x="198620" y="2683027"/>
                  </a:lnTo>
                  <a:lnTo>
                    <a:pt x="198478" y="2690201"/>
                  </a:lnTo>
                  <a:lnTo>
                    <a:pt x="198337" y="2697375"/>
                  </a:lnTo>
                  <a:lnTo>
                    <a:pt x="198199" y="2704548"/>
                  </a:lnTo>
                  <a:lnTo>
                    <a:pt x="198063" y="2711722"/>
                  </a:lnTo>
                  <a:lnTo>
                    <a:pt x="197930" y="2718896"/>
                  </a:lnTo>
                  <a:lnTo>
                    <a:pt x="197801" y="2726070"/>
                  </a:lnTo>
                  <a:lnTo>
                    <a:pt x="197676" y="2733244"/>
                  </a:lnTo>
                  <a:lnTo>
                    <a:pt x="197554" y="2740418"/>
                  </a:lnTo>
                  <a:lnTo>
                    <a:pt x="197437" y="2747592"/>
                  </a:lnTo>
                  <a:lnTo>
                    <a:pt x="197323" y="2754766"/>
                  </a:lnTo>
                  <a:lnTo>
                    <a:pt x="197214" y="2761939"/>
                  </a:lnTo>
                  <a:lnTo>
                    <a:pt x="197109" y="2769113"/>
                  </a:lnTo>
                  <a:lnTo>
                    <a:pt x="197009" y="2776287"/>
                  </a:lnTo>
                  <a:lnTo>
                    <a:pt x="196913" y="2783461"/>
                  </a:lnTo>
                  <a:lnTo>
                    <a:pt x="196822" y="2790635"/>
                  </a:lnTo>
                  <a:lnTo>
                    <a:pt x="196737" y="2797809"/>
                  </a:lnTo>
                  <a:lnTo>
                    <a:pt x="196657" y="2804983"/>
                  </a:lnTo>
                  <a:lnTo>
                    <a:pt x="196581" y="2812157"/>
                  </a:lnTo>
                  <a:lnTo>
                    <a:pt x="196510" y="2819330"/>
                  </a:lnTo>
                  <a:lnTo>
                    <a:pt x="196443" y="2826504"/>
                  </a:lnTo>
                  <a:lnTo>
                    <a:pt x="196380" y="2833678"/>
                  </a:lnTo>
                  <a:lnTo>
                    <a:pt x="196321" y="2840852"/>
                  </a:lnTo>
                  <a:lnTo>
                    <a:pt x="196265" y="2848026"/>
                  </a:lnTo>
                  <a:lnTo>
                    <a:pt x="196211" y="2855200"/>
                  </a:lnTo>
                  <a:lnTo>
                    <a:pt x="196159" y="2862374"/>
                  </a:lnTo>
                  <a:lnTo>
                    <a:pt x="196107" y="2869548"/>
                  </a:lnTo>
                  <a:lnTo>
                    <a:pt x="196056" y="2876721"/>
                  </a:lnTo>
                  <a:lnTo>
                    <a:pt x="196004" y="2883895"/>
                  </a:lnTo>
                  <a:lnTo>
                    <a:pt x="195952" y="2891069"/>
                  </a:lnTo>
                  <a:lnTo>
                    <a:pt x="195898" y="2898243"/>
                  </a:lnTo>
                  <a:lnTo>
                    <a:pt x="195841" y="2905417"/>
                  </a:lnTo>
                  <a:lnTo>
                    <a:pt x="195782" y="2912591"/>
                  </a:lnTo>
                  <a:lnTo>
                    <a:pt x="195721" y="2919765"/>
                  </a:lnTo>
                  <a:lnTo>
                    <a:pt x="195656" y="2926938"/>
                  </a:lnTo>
                  <a:lnTo>
                    <a:pt x="195588" y="2934112"/>
                  </a:lnTo>
                  <a:lnTo>
                    <a:pt x="195517" y="2941286"/>
                  </a:lnTo>
                  <a:lnTo>
                    <a:pt x="195443" y="2948460"/>
                  </a:lnTo>
                  <a:lnTo>
                    <a:pt x="195364" y="2955634"/>
                  </a:lnTo>
                  <a:lnTo>
                    <a:pt x="195282" y="2962808"/>
                  </a:lnTo>
                  <a:lnTo>
                    <a:pt x="195198" y="2969982"/>
                  </a:lnTo>
                  <a:lnTo>
                    <a:pt x="195110" y="2977156"/>
                  </a:lnTo>
                  <a:lnTo>
                    <a:pt x="195020" y="2984329"/>
                  </a:lnTo>
                  <a:lnTo>
                    <a:pt x="194929" y="2991503"/>
                  </a:lnTo>
                  <a:lnTo>
                    <a:pt x="194836" y="2998677"/>
                  </a:lnTo>
                  <a:lnTo>
                    <a:pt x="194743" y="3005851"/>
                  </a:lnTo>
                  <a:lnTo>
                    <a:pt x="194650" y="3013025"/>
                  </a:lnTo>
                  <a:lnTo>
                    <a:pt x="194559" y="3020199"/>
                  </a:lnTo>
                  <a:lnTo>
                    <a:pt x="194469" y="3027373"/>
                  </a:lnTo>
                  <a:lnTo>
                    <a:pt x="194381" y="3034547"/>
                  </a:lnTo>
                  <a:lnTo>
                    <a:pt x="194297" y="3041720"/>
                  </a:lnTo>
                  <a:lnTo>
                    <a:pt x="194216" y="3048894"/>
                  </a:lnTo>
                  <a:lnTo>
                    <a:pt x="194139" y="3056068"/>
                  </a:lnTo>
                  <a:lnTo>
                    <a:pt x="194067" y="3063242"/>
                  </a:lnTo>
                  <a:lnTo>
                    <a:pt x="194001" y="3070416"/>
                  </a:lnTo>
                  <a:lnTo>
                    <a:pt x="193940" y="3077590"/>
                  </a:lnTo>
                  <a:lnTo>
                    <a:pt x="193885" y="3084764"/>
                  </a:lnTo>
                  <a:lnTo>
                    <a:pt x="193836" y="3091937"/>
                  </a:lnTo>
                  <a:lnTo>
                    <a:pt x="193792" y="3099111"/>
                  </a:lnTo>
                  <a:lnTo>
                    <a:pt x="193755" y="3106285"/>
                  </a:lnTo>
                  <a:lnTo>
                    <a:pt x="193723" y="3113459"/>
                  </a:lnTo>
                  <a:lnTo>
                    <a:pt x="193697" y="3120633"/>
                  </a:lnTo>
                  <a:lnTo>
                    <a:pt x="193676" y="3127807"/>
                  </a:lnTo>
                  <a:lnTo>
                    <a:pt x="193660" y="3134981"/>
                  </a:lnTo>
                  <a:lnTo>
                    <a:pt x="193648" y="3142155"/>
                  </a:lnTo>
                  <a:lnTo>
                    <a:pt x="193639" y="3149328"/>
                  </a:lnTo>
                  <a:lnTo>
                    <a:pt x="193633" y="3156502"/>
                  </a:lnTo>
                  <a:lnTo>
                    <a:pt x="193628" y="3163676"/>
                  </a:lnTo>
                  <a:lnTo>
                    <a:pt x="193625" y="3170850"/>
                  </a:lnTo>
                  <a:lnTo>
                    <a:pt x="193622" y="3178024"/>
                  </a:lnTo>
                  <a:lnTo>
                    <a:pt x="193618" y="3185198"/>
                  </a:lnTo>
                  <a:lnTo>
                    <a:pt x="193613" y="3192372"/>
                  </a:lnTo>
                  <a:lnTo>
                    <a:pt x="193607" y="3199546"/>
                  </a:lnTo>
                  <a:lnTo>
                    <a:pt x="193599" y="3206719"/>
                  </a:lnTo>
                  <a:lnTo>
                    <a:pt x="193588" y="3213893"/>
                  </a:lnTo>
                  <a:lnTo>
                    <a:pt x="193576" y="3221067"/>
                  </a:lnTo>
                  <a:lnTo>
                    <a:pt x="193561" y="3228241"/>
                  </a:lnTo>
                  <a:lnTo>
                    <a:pt x="193544" y="3235415"/>
                  </a:lnTo>
                  <a:lnTo>
                    <a:pt x="193525" y="3242589"/>
                  </a:lnTo>
                  <a:lnTo>
                    <a:pt x="193506" y="3249763"/>
                  </a:lnTo>
                  <a:lnTo>
                    <a:pt x="193486" y="3256936"/>
                  </a:lnTo>
                  <a:lnTo>
                    <a:pt x="193466" y="3264110"/>
                  </a:lnTo>
                  <a:lnTo>
                    <a:pt x="193447" y="3271284"/>
                  </a:lnTo>
                  <a:lnTo>
                    <a:pt x="193429" y="3278458"/>
                  </a:lnTo>
                  <a:lnTo>
                    <a:pt x="193413" y="3285632"/>
                  </a:lnTo>
                  <a:lnTo>
                    <a:pt x="193399" y="3292806"/>
                  </a:lnTo>
                  <a:lnTo>
                    <a:pt x="193387" y="3299980"/>
                  </a:lnTo>
                  <a:lnTo>
                    <a:pt x="193377" y="3307154"/>
                  </a:lnTo>
                  <a:lnTo>
                    <a:pt x="193370" y="3314327"/>
                  </a:lnTo>
                  <a:lnTo>
                    <a:pt x="193365" y="3321501"/>
                  </a:lnTo>
                  <a:lnTo>
                    <a:pt x="193361" y="3328675"/>
                  </a:lnTo>
                  <a:lnTo>
                    <a:pt x="193360" y="3335849"/>
                  </a:lnTo>
                  <a:lnTo>
                    <a:pt x="193359" y="3343023"/>
                  </a:lnTo>
                  <a:lnTo>
                    <a:pt x="193360" y="3350197"/>
                  </a:lnTo>
                  <a:lnTo>
                    <a:pt x="193360" y="3357371"/>
                  </a:lnTo>
                  <a:lnTo>
                    <a:pt x="193361" y="3364545"/>
                  </a:lnTo>
                  <a:lnTo>
                    <a:pt x="193361" y="3371718"/>
                  </a:lnTo>
                  <a:lnTo>
                    <a:pt x="193361" y="3378892"/>
                  </a:lnTo>
                  <a:lnTo>
                    <a:pt x="193360" y="3386066"/>
                  </a:lnTo>
                  <a:lnTo>
                    <a:pt x="193359" y="3393240"/>
                  </a:lnTo>
                  <a:lnTo>
                    <a:pt x="193357" y="3400414"/>
                  </a:lnTo>
                  <a:lnTo>
                    <a:pt x="193354" y="3407588"/>
                  </a:lnTo>
                  <a:lnTo>
                    <a:pt x="193352" y="3414762"/>
                  </a:lnTo>
                  <a:lnTo>
                    <a:pt x="193350" y="3421935"/>
                  </a:lnTo>
                  <a:lnTo>
                    <a:pt x="193348" y="3429109"/>
                  </a:lnTo>
                  <a:lnTo>
                    <a:pt x="193348" y="3436283"/>
                  </a:lnTo>
                  <a:lnTo>
                    <a:pt x="193349" y="3443457"/>
                  </a:lnTo>
                  <a:lnTo>
                    <a:pt x="193351" y="3450631"/>
                  </a:lnTo>
                  <a:lnTo>
                    <a:pt x="193356" y="3457805"/>
                  </a:lnTo>
                  <a:lnTo>
                    <a:pt x="193363" y="3464979"/>
                  </a:lnTo>
                  <a:lnTo>
                    <a:pt x="193373" y="3472153"/>
                  </a:lnTo>
                  <a:lnTo>
                    <a:pt x="193385" y="3479326"/>
                  </a:lnTo>
                  <a:lnTo>
                    <a:pt x="193399" y="3486500"/>
                  </a:lnTo>
                  <a:lnTo>
                    <a:pt x="193415" y="3493674"/>
                  </a:lnTo>
                  <a:lnTo>
                    <a:pt x="193433" y="3500848"/>
                  </a:lnTo>
                  <a:lnTo>
                    <a:pt x="193452" y="3508022"/>
                  </a:lnTo>
                  <a:lnTo>
                    <a:pt x="193473" y="3515196"/>
                  </a:lnTo>
                  <a:lnTo>
                    <a:pt x="193493" y="3522370"/>
                  </a:lnTo>
                  <a:lnTo>
                    <a:pt x="193514" y="3529544"/>
                  </a:lnTo>
                  <a:lnTo>
                    <a:pt x="193534" y="3536717"/>
                  </a:lnTo>
                  <a:lnTo>
                    <a:pt x="193554" y="3543891"/>
                  </a:lnTo>
                  <a:lnTo>
                    <a:pt x="193572" y="3551065"/>
                  </a:lnTo>
                  <a:lnTo>
                    <a:pt x="193588" y="3558239"/>
                  </a:lnTo>
                  <a:lnTo>
                    <a:pt x="193602" y="3565413"/>
                  </a:lnTo>
                  <a:lnTo>
                    <a:pt x="193614" y="3572587"/>
                  </a:lnTo>
                  <a:lnTo>
                    <a:pt x="193624" y="3579761"/>
                  </a:lnTo>
                  <a:lnTo>
                    <a:pt x="193630" y="3586935"/>
                  </a:lnTo>
                  <a:lnTo>
                    <a:pt x="193634" y="3594108"/>
                  </a:lnTo>
                  <a:lnTo>
                    <a:pt x="193635" y="3601282"/>
                  </a:lnTo>
                  <a:lnTo>
                    <a:pt x="193633" y="3608456"/>
                  </a:lnTo>
                  <a:lnTo>
                    <a:pt x="193628" y="3615630"/>
                  </a:lnTo>
                  <a:lnTo>
                    <a:pt x="193620" y="3622804"/>
                  </a:lnTo>
                  <a:lnTo>
                    <a:pt x="193609" y="3629978"/>
                  </a:lnTo>
                  <a:lnTo>
                    <a:pt x="193595" y="3637152"/>
                  </a:lnTo>
                  <a:lnTo>
                    <a:pt x="193579" y="3644325"/>
                  </a:lnTo>
                  <a:lnTo>
                    <a:pt x="193560" y="3651499"/>
                  </a:lnTo>
                  <a:lnTo>
                    <a:pt x="193539" y="3658673"/>
                  </a:lnTo>
                  <a:lnTo>
                    <a:pt x="193516" y="3665847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1" name="pg33">
              <a:extLst>
                <a:ext uri="{FF2B5EF4-FFF2-40B4-BE49-F238E27FC236}">
                  <a16:creationId xmlns:a16="http://schemas.microsoft.com/office/drawing/2014/main" id="{F3BB779A-1712-7831-3CFB-C95A99E9DBE4}"/>
                </a:ext>
              </a:extLst>
            </p:cNvPr>
            <p:cNvSpPr/>
            <p:nvPr/>
          </p:nvSpPr>
          <p:spPr>
            <a:xfrm>
              <a:off x="5394449" y="3549108"/>
              <a:ext cx="380280" cy="4046775"/>
            </a:xfrm>
            <a:custGeom>
              <a:avLst/>
              <a:gdLst/>
              <a:ahLst/>
              <a:cxnLst/>
              <a:rect l="0" t="0" r="0" b="0"/>
              <a:pathLst>
                <a:path w="380280" h="4046775">
                  <a:moveTo>
                    <a:pt x="189988" y="4046775"/>
                  </a:moveTo>
                  <a:lnTo>
                    <a:pt x="189989" y="4038856"/>
                  </a:lnTo>
                  <a:lnTo>
                    <a:pt x="189992" y="4030936"/>
                  </a:lnTo>
                  <a:lnTo>
                    <a:pt x="189998" y="4023017"/>
                  </a:lnTo>
                  <a:lnTo>
                    <a:pt x="190005" y="4015098"/>
                  </a:lnTo>
                  <a:lnTo>
                    <a:pt x="190014" y="4007178"/>
                  </a:lnTo>
                  <a:lnTo>
                    <a:pt x="190023" y="3999259"/>
                  </a:lnTo>
                  <a:lnTo>
                    <a:pt x="190032" y="3991340"/>
                  </a:lnTo>
                  <a:lnTo>
                    <a:pt x="190041" y="3983420"/>
                  </a:lnTo>
                  <a:lnTo>
                    <a:pt x="190048" y="3975501"/>
                  </a:lnTo>
                  <a:lnTo>
                    <a:pt x="190053" y="3967582"/>
                  </a:lnTo>
                  <a:lnTo>
                    <a:pt x="190055" y="3959662"/>
                  </a:lnTo>
                  <a:lnTo>
                    <a:pt x="190054" y="3951743"/>
                  </a:lnTo>
                  <a:lnTo>
                    <a:pt x="190050" y="3943824"/>
                  </a:lnTo>
                  <a:lnTo>
                    <a:pt x="190043" y="3935904"/>
                  </a:lnTo>
                  <a:lnTo>
                    <a:pt x="190032" y="3927985"/>
                  </a:lnTo>
                  <a:lnTo>
                    <a:pt x="190018" y="3920066"/>
                  </a:lnTo>
                  <a:lnTo>
                    <a:pt x="190001" y="3912146"/>
                  </a:lnTo>
                  <a:lnTo>
                    <a:pt x="189982" y="3904227"/>
                  </a:lnTo>
                  <a:lnTo>
                    <a:pt x="189960" y="3896308"/>
                  </a:lnTo>
                  <a:lnTo>
                    <a:pt x="189938" y="3888388"/>
                  </a:lnTo>
                  <a:lnTo>
                    <a:pt x="189916" y="3880469"/>
                  </a:lnTo>
                  <a:lnTo>
                    <a:pt x="189895" y="3872550"/>
                  </a:lnTo>
                  <a:lnTo>
                    <a:pt x="189876" y="3864630"/>
                  </a:lnTo>
                  <a:lnTo>
                    <a:pt x="189860" y="3856711"/>
                  </a:lnTo>
                  <a:lnTo>
                    <a:pt x="189847" y="3848792"/>
                  </a:lnTo>
                  <a:lnTo>
                    <a:pt x="189840" y="3840872"/>
                  </a:lnTo>
                  <a:lnTo>
                    <a:pt x="189837" y="3832953"/>
                  </a:lnTo>
                  <a:lnTo>
                    <a:pt x="189839" y="3825034"/>
                  </a:lnTo>
                  <a:lnTo>
                    <a:pt x="189847" y="3817115"/>
                  </a:lnTo>
                  <a:lnTo>
                    <a:pt x="189859" y="3809195"/>
                  </a:lnTo>
                  <a:lnTo>
                    <a:pt x="189874" y="3801276"/>
                  </a:lnTo>
                  <a:lnTo>
                    <a:pt x="189892" y="3793357"/>
                  </a:lnTo>
                  <a:lnTo>
                    <a:pt x="189911" y="3785437"/>
                  </a:lnTo>
                  <a:lnTo>
                    <a:pt x="189931" y="3777518"/>
                  </a:lnTo>
                  <a:lnTo>
                    <a:pt x="189951" y="3769599"/>
                  </a:lnTo>
                  <a:lnTo>
                    <a:pt x="189968" y="3761679"/>
                  </a:lnTo>
                  <a:lnTo>
                    <a:pt x="189983" y="3753760"/>
                  </a:lnTo>
                  <a:lnTo>
                    <a:pt x="189993" y="3745841"/>
                  </a:lnTo>
                  <a:lnTo>
                    <a:pt x="189998" y="3737921"/>
                  </a:lnTo>
                  <a:lnTo>
                    <a:pt x="189998" y="3730002"/>
                  </a:lnTo>
                  <a:lnTo>
                    <a:pt x="189993" y="3722083"/>
                  </a:lnTo>
                  <a:lnTo>
                    <a:pt x="189982" y="3714163"/>
                  </a:lnTo>
                  <a:lnTo>
                    <a:pt x="189966" y="3706244"/>
                  </a:lnTo>
                  <a:lnTo>
                    <a:pt x="189944" y="3698325"/>
                  </a:lnTo>
                  <a:lnTo>
                    <a:pt x="189919" y="3690405"/>
                  </a:lnTo>
                  <a:lnTo>
                    <a:pt x="189889" y="3682486"/>
                  </a:lnTo>
                  <a:lnTo>
                    <a:pt x="189857" y="3674567"/>
                  </a:lnTo>
                  <a:lnTo>
                    <a:pt x="189823" y="3666647"/>
                  </a:lnTo>
                  <a:lnTo>
                    <a:pt x="189789" y="3658728"/>
                  </a:lnTo>
                  <a:lnTo>
                    <a:pt x="189757" y="3650809"/>
                  </a:lnTo>
                  <a:lnTo>
                    <a:pt x="189727" y="3642889"/>
                  </a:lnTo>
                  <a:lnTo>
                    <a:pt x="189700" y="3634970"/>
                  </a:lnTo>
                  <a:lnTo>
                    <a:pt x="189678" y="3627051"/>
                  </a:lnTo>
                  <a:lnTo>
                    <a:pt x="189661" y="3619131"/>
                  </a:lnTo>
                  <a:lnTo>
                    <a:pt x="189649" y="3611212"/>
                  </a:lnTo>
                  <a:lnTo>
                    <a:pt x="189642" y="3603293"/>
                  </a:lnTo>
                  <a:lnTo>
                    <a:pt x="189641" y="3595373"/>
                  </a:lnTo>
                  <a:lnTo>
                    <a:pt x="189643" y="3587454"/>
                  </a:lnTo>
                  <a:lnTo>
                    <a:pt x="189649" y="3579535"/>
                  </a:lnTo>
                  <a:lnTo>
                    <a:pt x="189657" y="3571615"/>
                  </a:lnTo>
                  <a:lnTo>
                    <a:pt x="189666" y="3563696"/>
                  </a:lnTo>
                  <a:lnTo>
                    <a:pt x="189675" y="3555777"/>
                  </a:lnTo>
                  <a:lnTo>
                    <a:pt x="189683" y="3547857"/>
                  </a:lnTo>
                  <a:lnTo>
                    <a:pt x="189690" y="3539938"/>
                  </a:lnTo>
                  <a:lnTo>
                    <a:pt x="189695" y="3532019"/>
                  </a:lnTo>
                  <a:lnTo>
                    <a:pt x="189698" y="3524099"/>
                  </a:lnTo>
                  <a:lnTo>
                    <a:pt x="189699" y="3516180"/>
                  </a:lnTo>
                  <a:lnTo>
                    <a:pt x="189697" y="3508261"/>
                  </a:lnTo>
                  <a:lnTo>
                    <a:pt x="189693" y="3500341"/>
                  </a:lnTo>
                  <a:lnTo>
                    <a:pt x="189687" y="3492422"/>
                  </a:lnTo>
                  <a:lnTo>
                    <a:pt x="189680" y="3484503"/>
                  </a:lnTo>
                  <a:lnTo>
                    <a:pt x="189671" y="3476583"/>
                  </a:lnTo>
                  <a:lnTo>
                    <a:pt x="189660" y="3468664"/>
                  </a:lnTo>
                  <a:lnTo>
                    <a:pt x="189649" y="3460745"/>
                  </a:lnTo>
                  <a:lnTo>
                    <a:pt x="189636" y="3452826"/>
                  </a:lnTo>
                  <a:lnTo>
                    <a:pt x="189623" y="3444906"/>
                  </a:lnTo>
                  <a:lnTo>
                    <a:pt x="189609" y="3436987"/>
                  </a:lnTo>
                  <a:lnTo>
                    <a:pt x="189595" y="3429068"/>
                  </a:lnTo>
                  <a:lnTo>
                    <a:pt x="189582" y="3421148"/>
                  </a:lnTo>
                  <a:lnTo>
                    <a:pt x="189569" y="3413229"/>
                  </a:lnTo>
                  <a:lnTo>
                    <a:pt x="189557" y="3405310"/>
                  </a:lnTo>
                  <a:lnTo>
                    <a:pt x="189546" y="3397390"/>
                  </a:lnTo>
                  <a:lnTo>
                    <a:pt x="189537" y="3389471"/>
                  </a:lnTo>
                  <a:lnTo>
                    <a:pt x="189529" y="3381552"/>
                  </a:lnTo>
                  <a:lnTo>
                    <a:pt x="189522" y="3373632"/>
                  </a:lnTo>
                  <a:lnTo>
                    <a:pt x="189515" y="3365713"/>
                  </a:lnTo>
                  <a:lnTo>
                    <a:pt x="189509" y="3357794"/>
                  </a:lnTo>
                  <a:lnTo>
                    <a:pt x="189500" y="3349874"/>
                  </a:lnTo>
                  <a:lnTo>
                    <a:pt x="189490" y="3341955"/>
                  </a:lnTo>
                  <a:lnTo>
                    <a:pt x="189475" y="3334036"/>
                  </a:lnTo>
                  <a:lnTo>
                    <a:pt x="189457" y="3326116"/>
                  </a:lnTo>
                  <a:lnTo>
                    <a:pt x="189432" y="3318197"/>
                  </a:lnTo>
                  <a:lnTo>
                    <a:pt x="189400" y="3310278"/>
                  </a:lnTo>
                  <a:lnTo>
                    <a:pt x="189361" y="3302358"/>
                  </a:lnTo>
                  <a:lnTo>
                    <a:pt x="189312" y="3294439"/>
                  </a:lnTo>
                  <a:lnTo>
                    <a:pt x="189255" y="3286520"/>
                  </a:lnTo>
                  <a:lnTo>
                    <a:pt x="189188" y="3278600"/>
                  </a:lnTo>
                  <a:lnTo>
                    <a:pt x="189113" y="3270681"/>
                  </a:lnTo>
                  <a:lnTo>
                    <a:pt x="189030" y="3262762"/>
                  </a:lnTo>
                  <a:lnTo>
                    <a:pt x="188939" y="3254842"/>
                  </a:lnTo>
                  <a:lnTo>
                    <a:pt x="188842" y="3246923"/>
                  </a:lnTo>
                  <a:lnTo>
                    <a:pt x="188739" y="3239004"/>
                  </a:lnTo>
                  <a:lnTo>
                    <a:pt x="188633" y="3231084"/>
                  </a:lnTo>
                  <a:lnTo>
                    <a:pt x="188525" y="3223165"/>
                  </a:lnTo>
                  <a:lnTo>
                    <a:pt x="188416" y="3215246"/>
                  </a:lnTo>
                  <a:lnTo>
                    <a:pt x="188308" y="3207326"/>
                  </a:lnTo>
                  <a:lnTo>
                    <a:pt x="188203" y="3199407"/>
                  </a:lnTo>
                  <a:lnTo>
                    <a:pt x="188102" y="3191488"/>
                  </a:lnTo>
                  <a:lnTo>
                    <a:pt x="188007" y="3183568"/>
                  </a:lnTo>
                  <a:lnTo>
                    <a:pt x="187917" y="3175649"/>
                  </a:lnTo>
                  <a:lnTo>
                    <a:pt x="187833" y="3167730"/>
                  </a:lnTo>
                  <a:lnTo>
                    <a:pt x="187755" y="3159810"/>
                  </a:lnTo>
                  <a:lnTo>
                    <a:pt x="187683" y="3151891"/>
                  </a:lnTo>
                  <a:lnTo>
                    <a:pt x="187617" y="3143972"/>
                  </a:lnTo>
                  <a:lnTo>
                    <a:pt x="187555" y="3136052"/>
                  </a:lnTo>
                  <a:lnTo>
                    <a:pt x="187495" y="3128133"/>
                  </a:lnTo>
                  <a:lnTo>
                    <a:pt x="187435" y="3120214"/>
                  </a:lnTo>
                  <a:lnTo>
                    <a:pt x="187376" y="3112295"/>
                  </a:lnTo>
                  <a:lnTo>
                    <a:pt x="187315" y="3104375"/>
                  </a:lnTo>
                  <a:lnTo>
                    <a:pt x="187252" y="3096456"/>
                  </a:lnTo>
                  <a:lnTo>
                    <a:pt x="187186" y="3088537"/>
                  </a:lnTo>
                  <a:lnTo>
                    <a:pt x="187116" y="3080617"/>
                  </a:lnTo>
                  <a:lnTo>
                    <a:pt x="187042" y="3072698"/>
                  </a:lnTo>
                  <a:lnTo>
                    <a:pt x="186964" y="3064779"/>
                  </a:lnTo>
                  <a:lnTo>
                    <a:pt x="186882" y="3056859"/>
                  </a:lnTo>
                  <a:lnTo>
                    <a:pt x="186797" y="3048940"/>
                  </a:lnTo>
                  <a:lnTo>
                    <a:pt x="186707" y="3041021"/>
                  </a:lnTo>
                  <a:lnTo>
                    <a:pt x="186613" y="3033101"/>
                  </a:lnTo>
                  <a:lnTo>
                    <a:pt x="186514" y="3025182"/>
                  </a:lnTo>
                  <a:lnTo>
                    <a:pt x="186406" y="3017263"/>
                  </a:lnTo>
                  <a:lnTo>
                    <a:pt x="186289" y="3009343"/>
                  </a:lnTo>
                  <a:lnTo>
                    <a:pt x="186160" y="3001424"/>
                  </a:lnTo>
                  <a:lnTo>
                    <a:pt x="186012" y="2993505"/>
                  </a:lnTo>
                  <a:lnTo>
                    <a:pt x="185845" y="2985585"/>
                  </a:lnTo>
                  <a:lnTo>
                    <a:pt x="185654" y="2977666"/>
                  </a:lnTo>
                  <a:lnTo>
                    <a:pt x="185438" y="2969747"/>
                  </a:lnTo>
                  <a:lnTo>
                    <a:pt x="185195" y="2961827"/>
                  </a:lnTo>
                  <a:lnTo>
                    <a:pt x="184923" y="2953908"/>
                  </a:lnTo>
                  <a:lnTo>
                    <a:pt x="184624" y="2945989"/>
                  </a:lnTo>
                  <a:lnTo>
                    <a:pt x="184297" y="2938069"/>
                  </a:lnTo>
                  <a:lnTo>
                    <a:pt x="183947" y="2930150"/>
                  </a:lnTo>
                  <a:lnTo>
                    <a:pt x="183574" y="2922231"/>
                  </a:lnTo>
                  <a:lnTo>
                    <a:pt x="183184" y="2914311"/>
                  </a:lnTo>
                  <a:lnTo>
                    <a:pt x="182782" y="2906392"/>
                  </a:lnTo>
                  <a:lnTo>
                    <a:pt x="182373" y="2898473"/>
                  </a:lnTo>
                  <a:lnTo>
                    <a:pt x="181960" y="2890553"/>
                  </a:lnTo>
                  <a:lnTo>
                    <a:pt x="181546" y="2882634"/>
                  </a:lnTo>
                  <a:lnTo>
                    <a:pt x="181134" y="2874715"/>
                  </a:lnTo>
                  <a:lnTo>
                    <a:pt x="180725" y="2866795"/>
                  </a:lnTo>
                  <a:lnTo>
                    <a:pt x="180321" y="2858876"/>
                  </a:lnTo>
                  <a:lnTo>
                    <a:pt x="179923" y="2850957"/>
                  </a:lnTo>
                  <a:lnTo>
                    <a:pt x="179531" y="2843037"/>
                  </a:lnTo>
                  <a:lnTo>
                    <a:pt x="179144" y="2835118"/>
                  </a:lnTo>
                  <a:lnTo>
                    <a:pt x="178763" y="2827199"/>
                  </a:lnTo>
                  <a:lnTo>
                    <a:pt x="178388" y="2819279"/>
                  </a:lnTo>
                  <a:lnTo>
                    <a:pt x="178020" y="2811360"/>
                  </a:lnTo>
                  <a:lnTo>
                    <a:pt x="177660" y="2803441"/>
                  </a:lnTo>
                  <a:lnTo>
                    <a:pt x="177310" y="2795521"/>
                  </a:lnTo>
                  <a:lnTo>
                    <a:pt x="176972" y="2787602"/>
                  </a:lnTo>
                  <a:lnTo>
                    <a:pt x="176646" y="2779683"/>
                  </a:lnTo>
                  <a:lnTo>
                    <a:pt x="176336" y="2771764"/>
                  </a:lnTo>
                  <a:lnTo>
                    <a:pt x="176042" y="2763844"/>
                  </a:lnTo>
                  <a:lnTo>
                    <a:pt x="175763" y="2755925"/>
                  </a:lnTo>
                  <a:lnTo>
                    <a:pt x="175497" y="2748006"/>
                  </a:lnTo>
                  <a:lnTo>
                    <a:pt x="175243" y="2740086"/>
                  </a:lnTo>
                  <a:lnTo>
                    <a:pt x="174997" y="2732167"/>
                  </a:lnTo>
                  <a:lnTo>
                    <a:pt x="174754" y="2724248"/>
                  </a:lnTo>
                  <a:lnTo>
                    <a:pt x="174510" y="2716328"/>
                  </a:lnTo>
                  <a:lnTo>
                    <a:pt x="174258" y="2708409"/>
                  </a:lnTo>
                  <a:lnTo>
                    <a:pt x="173994" y="2700490"/>
                  </a:lnTo>
                  <a:lnTo>
                    <a:pt x="173706" y="2692570"/>
                  </a:lnTo>
                  <a:lnTo>
                    <a:pt x="173390" y="2684651"/>
                  </a:lnTo>
                  <a:lnTo>
                    <a:pt x="173042" y="2676732"/>
                  </a:lnTo>
                  <a:lnTo>
                    <a:pt x="172656" y="2668812"/>
                  </a:lnTo>
                  <a:lnTo>
                    <a:pt x="172230" y="2660893"/>
                  </a:lnTo>
                  <a:lnTo>
                    <a:pt x="171761" y="2652974"/>
                  </a:lnTo>
                  <a:lnTo>
                    <a:pt x="171247" y="2645054"/>
                  </a:lnTo>
                  <a:lnTo>
                    <a:pt x="170689" y="2637135"/>
                  </a:lnTo>
                  <a:lnTo>
                    <a:pt x="170088" y="2629216"/>
                  </a:lnTo>
                  <a:lnTo>
                    <a:pt x="169444" y="2621296"/>
                  </a:lnTo>
                  <a:lnTo>
                    <a:pt x="168759" y="2613377"/>
                  </a:lnTo>
                  <a:lnTo>
                    <a:pt x="168040" y="2605458"/>
                  </a:lnTo>
                  <a:lnTo>
                    <a:pt x="167291" y="2597538"/>
                  </a:lnTo>
                  <a:lnTo>
                    <a:pt x="166514" y="2589619"/>
                  </a:lnTo>
                  <a:lnTo>
                    <a:pt x="165711" y="2581700"/>
                  </a:lnTo>
                  <a:lnTo>
                    <a:pt x="164883" y="2573780"/>
                  </a:lnTo>
                  <a:lnTo>
                    <a:pt x="164029" y="2565861"/>
                  </a:lnTo>
                  <a:lnTo>
                    <a:pt x="163149" y="2557942"/>
                  </a:lnTo>
                  <a:lnTo>
                    <a:pt x="162241" y="2550022"/>
                  </a:lnTo>
                  <a:lnTo>
                    <a:pt x="161295" y="2542103"/>
                  </a:lnTo>
                  <a:lnTo>
                    <a:pt x="160313" y="2534184"/>
                  </a:lnTo>
                  <a:lnTo>
                    <a:pt x="159290" y="2526264"/>
                  </a:lnTo>
                  <a:lnTo>
                    <a:pt x="158223" y="2518345"/>
                  </a:lnTo>
                  <a:lnTo>
                    <a:pt x="157111" y="2510426"/>
                  </a:lnTo>
                  <a:lnTo>
                    <a:pt x="155952" y="2502506"/>
                  </a:lnTo>
                  <a:lnTo>
                    <a:pt x="154747" y="2494587"/>
                  </a:lnTo>
                  <a:lnTo>
                    <a:pt x="153500" y="2486668"/>
                  </a:lnTo>
                  <a:lnTo>
                    <a:pt x="152214" y="2478748"/>
                  </a:lnTo>
                  <a:lnTo>
                    <a:pt x="150894" y="2470829"/>
                  </a:lnTo>
                  <a:lnTo>
                    <a:pt x="149548" y="2462910"/>
                  </a:lnTo>
                  <a:lnTo>
                    <a:pt x="148187" y="2454990"/>
                  </a:lnTo>
                  <a:lnTo>
                    <a:pt x="146817" y="2447071"/>
                  </a:lnTo>
                  <a:lnTo>
                    <a:pt x="145446" y="2439152"/>
                  </a:lnTo>
                  <a:lnTo>
                    <a:pt x="144078" y="2431233"/>
                  </a:lnTo>
                  <a:lnTo>
                    <a:pt x="142718" y="2423313"/>
                  </a:lnTo>
                  <a:lnTo>
                    <a:pt x="141368" y="2415394"/>
                  </a:lnTo>
                  <a:lnTo>
                    <a:pt x="140026" y="2407475"/>
                  </a:lnTo>
                  <a:lnTo>
                    <a:pt x="138692" y="2399555"/>
                  </a:lnTo>
                  <a:lnTo>
                    <a:pt x="137361" y="2391636"/>
                  </a:lnTo>
                  <a:lnTo>
                    <a:pt x="136026" y="2383717"/>
                  </a:lnTo>
                  <a:lnTo>
                    <a:pt x="134682" y="2375797"/>
                  </a:lnTo>
                  <a:lnTo>
                    <a:pt x="133322" y="2367878"/>
                  </a:lnTo>
                  <a:lnTo>
                    <a:pt x="131942" y="2359959"/>
                  </a:lnTo>
                  <a:lnTo>
                    <a:pt x="130537" y="2352039"/>
                  </a:lnTo>
                  <a:lnTo>
                    <a:pt x="129104" y="2344120"/>
                  </a:lnTo>
                  <a:lnTo>
                    <a:pt x="127641" y="2336201"/>
                  </a:lnTo>
                  <a:lnTo>
                    <a:pt x="126148" y="2328281"/>
                  </a:lnTo>
                  <a:lnTo>
                    <a:pt x="124625" y="2320362"/>
                  </a:lnTo>
                  <a:lnTo>
                    <a:pt x="123073" y="2312443"/>
                  </a:lnTo>
                  <a:lnTo>
                    <a:pt x="121497" y="2304523"/>
                  </a:lnTo>
                  <a:lnTo>
                    <a:pt x="119899" y="2296604"/>
                  </a:lnTo>
                  <a:lnTo>
                    <a:pt x="118280" y="2288685"/>
                  </a:lnTo>
                  <a:lnTo>
                    <a:pt x="116640" y="2280765"/>
                  </a:lnTo>
                  <a:lnTo>
                    <a:pt x="114978" y="2272846"/>
                  </a:lnTo>
                  <a:lnTo>
                    <a:pt x="113292" y="2264927"/>
                  </a:lnTo>
                  <a:lnTo>
                    <a:pt x="111577" y="2257007"/>
                  </a:lnTo>
                  <a:lnTo>
                    <a:pt x="109830" y="2249088"/>
                  </a:lnTo>
                  <a:lnTo>
                    <a:pt x="108039" y="2241169"/>
                  </a:lnTo>
                  <a:lnTo>
                    <a:pt x="106201" y="2233249"/>
                  </a:lnTo>
                  <a:lnTo>
                    <a:pt x="104313" y="2225330"/>
                  </a:lnTo>
                  <a:lnTo>
                    <a:pt x="102368" y="2217411"/>
                  </a:lnTo>
                  <a:lnTo>
                    <a:pt x="100366" y="2209491"/>
                  </a:lnTo>
                  <a:lnTo>
                    <a:pt x="98303" y="2201572"/>
                  </a:lnTo>
                  <a:lnTo>
                    <a:pt x="96182" y="2193653"/>
                  </a:lnTo>
                  <a:lnTo>
                    <a:pt x="94004" y="2185733"/>
                  </a:lnTo>
                  <a:lnTo>
                    <a:pt x="91773" y="2177814"/>
                  </a:lnTo>
                  <a:lnTo>
                    <a:pt x="89492" y="2169895"/>
                  </a:lnTo>
                  <a:lnTo>
                    <a:pt x="87172" y="2161975"/>
                  </a:lnTo>
                  <a:lnTo>
                    <a:pt x="84822" y="2154056"/>
                  </a:lnTo>
                  <a:lnTo>
                    <a:pt x="82454" y="2146137"/>
                  </a:lnTo>
                  <a:lnTo>
                    <a:pt x="80075" y="2138217"/>
                  </a:lnTo>
                  <a:lnTo>
                    <a:pt x="77696" y="2130298"/>
                  </a:lnTo>
                  <a:lnTo>
                    <a:pt x="75324" y="2122379"/>
                  </a:lnTo>
                  <a:lnTo>
                    <a:pt x="72970" y="2114459"/>
                  </a:lnTo>
                  <a:lnTo>
                    <a:pt x="70641" y="2106540"/>
                  </a:lnTo>
                  <a:lnTo>
                    <a:pt x="68345" y="2098621"/>
                  </a:lnTo>
                  <a:lnTo>
                    <a:pt x="66098" y="2090701"/>
                  </a:lnTo>
                  <a:lnTo>
                    <a:pt x="63903" y="2082782"/>
                  </a:lnTo>
                  <a:lnTo>
                    <a:pt x="61765" y="2074863"/>
                  </a:lnTo>
                  <a:lnTo>
                    <a:pt x="59692" y="2066944"/>
                  </a:lnTo>
                  <a:lnTo>
                    <a:pt x="57689" y="2059024"/>
                  </a:lnTo>
                  <a:lnTo>
                    <a:pt x="55759" y="2051105"/>
                  </a:lnTo>
                  <a:lnTo>
                    <a:pt x="53905" y="2043186"/>
                  </a:lnTo>
                  <a:lnTo>
                    <a:pt x="52127" y="2035266"/>
                  </a:lnTo>
                  <a:lnTo>
                    <a:pt x="50423" y="2027347"/>
                  </a:lnTo>
                  <a:lnTo>
                    <a:pt x="48790" y="2019428"/>
                  </a:lnTo>
                  <a:lnTo>
                    <a:pt x="47217" y="2011508"/>
                  </a:lnTo>
                  <a:lnTo>
                    <a:pt x="45689" y="2003589"/>
                  </a:lnTo>
                  <a:lnTo>
                    <a:pt x="44189" y="1995670"/>
                  </a:lnTo>
                  <a:lnTo>
                    <a:pt x="42703" y="1987750"/>
                  </a:lnTo>
                  <a:lnTo>
                    <a:pt x="41214" y="1979831"/>
                  </a:lnTo>
                  <a:lnTo>
                    <a:pt x="39705" y="1971912"/>
                  </a:lnTo>
                  <a:lnTo>
                    <a:pt x="38163" y="1963992"/>
                  </a:lnTo>
                  <a:lnTo>
                    <a:pt x="36574" y="1956073"/>
                  </a:lnTo>
                  <a:lnTo>
                    <a:pt x="34928" y="1948154"/>
                  </a:lnTo>
                  <a:lnTo>
                    <a:pt x="33210" y="1940234"/>
                  </a:lnTo>
                  <a:lnTo>
                    <a:pt x="31426" y="1932315"/>
                  </a:lnTo>
                  <a:lnTo>
                    <a:pt x="29578" y="1924396"/>
                  </a:lnTo>
                  <a:lnTo>
                    <a:pt x="27672" y="1916476"/>
                  </a:lnTo>
                  <a:lnTo>
                    <a:pt x="25719" y="1908557"/>
                  </a:lnTo>
                  <a:lnTo>
                    <a:pt x="23729" y="1900638"/>
                  </a:lnTo>
                  <a:lnTo>
                    <a:pt x="21716" y="1892718"/>
                  </a:lnTo>
                  <a:lnTo>
                    <a:pt x="19698" y="1884799"/>
                  </a:lnTo>
                  <a:lnTo>
                    <a:pt x="17691" y="1876880"/>
                  </a:lnTo>
                  <a:lnTo>
                    <a:pt x="15717" y="1868960"/>
                  </a:lnTo>
                  <a:lnTo>
                    <a:pt x="13800" y="1861041"/>
                  </a:lnTo>
                  <a:lnTo>
                    <a:pt x="11956" y="1853122"/>
                  </a:lnTo>
                  <a:lnTo>
                    <a:pt x="10202" y="1845202"/>
                  </a:lnTo>
                  <a:lnTo>
                    <a:pt x="8554" y="1837283"/>
                  </a:lnTo>
                  <a:lnTo>
                    <a:pt x="7027" y="1829364"/>
                  </a:lnTo>
                  <a:lnTo>
                    <a:pt x="5634" y="1821444"/>
                  </a:lnTo>
                  <a:lnTo>
                    <a:pt x="4385" y="1813525"/>
                  </a:lnTo>
                  <a:lnTo>
                    <a:pt x="3287" y="1805606"/>
                  </a:lnTo>
                  <a:lnTo>
                    <a:pt x="2345" y="1797686"/>
                  </a:lnTo>
                  <a:lnTo>
                    <a:pt x="1582" y="1789767"/>
                  </a:lnTo>
                  <a:lnTo>
                    <a:pt x="976" y="1781848"/>
                  </a:lnTo>
                  <a:lnTo>
                    <a:pt x="521" y="1773928"/>
                  </a:lnTo>
                  <a:lnTo>
                    <a:pt x="213" y="1766009"/>
                  </a:lnTo>
                  <a:lnTo>
                    <a:pt x="42" y="1758090"/>
                  </a:lnTo>
                  <a:lnTo>
                    <a:pt x="0" y="1750170"/>
                  </a:lnTo>
                  <a:lnTo>
                    <a:pt x="76" y="1742251"/>
                  </a:lnTo>
                  <a:lnTo>
                    <a:pt x="260" y="1734332"/>
                  </a:lnTo>
                  <a:lnTo>
                    <a:pt x="541" y="1726413"/>
                  </a:lnTo>
                  <a:lnTo>
                    <a:pt x="912" y="1718493"/>
                  </a:lnTo>
                  <a:lnTo>
                    <a:pt x="1361" y="1710574"/>
                  </a:lnTo>
                  <a:lnTo>
                    <a:pt x="1873" y="1702655"/>
                  </a:lnTo>
                  <a:lnTo>
                    <a:pt x="2438" y="1694735"/>
                  </a:lnTo>
                  <a:lnTo>
                    <a:pt x="3049" y="1686816"/>
                  </a:lnTo>
                  <a:lnTo>
                    <a:pt x="3702" y="1678897"/>
                  </a:lnTo>
                  <a:lnTo>
                    <a:pt x="4391" y="1670977"/>
                  </a:lnTo>
                  <a:lnTo>
                    <a:pt x="5115" y="1663058"/>
                  </a:lnTo>
                  <a:lnTo>
                    <a:pt x="5874" y="1655139"/>
                  </a:lnTo>
                  <a:lnTo>
                    <a:pt x="6670" y="1647219"/>
                  </a:lnTo>
                  <a:lnTo>
                    <a:pt x="7515" y="1639300"/>
                  </a:lnTo>
                  <a:lnTo>
                    <a:pt x="8412" y="1631381"/>
                  </a:lnTo>
                  <a:lnTo>
                    <a:pt x="9371" y="1623461"/>
                  </a:lnTo>
                  <a:lnTo>
                    <a:pt x="10402" y="1615542"/>
                  </a:lnTo>
                  <a:lnTo>
                    <a:pt x="11518" y="1607623"/>
                  </a:lnTo>
                  <a:lnTo>
                    <a:pt x="12731" y="1599703"/>
                  </a:lnTo>
                  <a:lnTo>
                    <a:pt x="14055" y="1591784"/>
                  </a:lnTo>
                  <a:lnTo>
                    <a:pt x="15499" y="1583865"/>
                  </a:lnTo>
                  <a:lnTo>
                    <a:pt x="17074" y="1575945"/>
                  </a:lnTo>
                  <a:lnTo>
                    <a:pt x="18796" y="1568026"/>
                  </a:lnTo>
                  <a:lnTo>
                    <a:pt x="20670" y="1560107"/>
                  </a:lnTo>
                  <a:lnTo>
                    <a:pt x="22686" y="1552187"/>
                  </a:lnTo>
                  <a:lnTo>
                    <a:pt x="24839" y="1544268"/>
                  </a:lnTo>
                  <a:lnTo>
                    <a:pt x="27120" y="1536349"/>
                  </a:lnTo>
                  <a:lnTo>
                    <a:pt x="29517" y="1528429"/>
                  </a:lnTo>
                  <a:lnTo>
                    <a:pt x="32015" y="1520510"/>
                  </a:lnTo>
                  <a:lnTo>
                    <a:pt x="34595" y="1512591"/>
                  </a:lnTo>
                  <a:lnTo>
                    <a:pt x="37237" y="1504671"/>
                  </a:lnTo>
                  <a:lnTo>
                    <a:pt x="39919" y="1496752"/>
                  </a:lnTo>
                  <a:lnTo>
                    <a:pt x="42616" y="1488833"/>
                  </a:lnTo>
                  <a:lnTo>
                    <a:pt x="45301" y="1480913"/>
                  </a:lnTo>
                  <a:lnTo>
                    <a:pt x="47956" y="1472994"/>
                  </a:lnTo>
                  <a:lnTo>
                    <a:pt x="50565" y="1465075"/>
                  </a:lnTo>
                  <a:lnTo>
                    <a:pt x="53113" y="1457155"/>
                  </a:lnTo>
                  <a:lnTo>
                    <a:pt x="55594" y="1449236"/>
                  </a:lnTo>
                  <a:lnTo>
                    <a:pt x="58003" y="1441317"/>
                  </a:lnTo>
                  <a:lnTo>
                    <a:pt x="60341" y="1433397"/>
                  </a:lnTo>
                  <a:lnTo>
                    <a:pt x="62612" y="1425478"/>
                  </a:lnTo>
                  <a:lnTo>
                    <a:pt x="64822" y="1417559"/>
                  </a:lnTo>
                  <a:lnTo>
                    <a:pt x="66985" y="1409639"/>
                  </a:lnTo>
                  <a:lnTo>
                    <a:pt x="69118" y="1401720"/>
                  </a:lnTo>
                  <a:lnTo>
                    <a:pt x="71234" y="1393801"/>
                  </a:lnTo>
                  <a:lnTo>
                    <a:pt x="73343" y="1385882"/>
                  </a:lnTo>
                  <a:lnTo>
                    <a:pt x="75455" y="1377962"/>
                  </a:lnTo>
                  <a:lnTo>
                    <a:pt x="77577" y="1370043"/>
                  </a:lnTo>
                  <a:lnTo>
                    <a:pt x="79709" y="1362124"/>
                  </a:lnTo>
                  <a:lnTo>
                    <a:pt x="81853" y="1354204"/>
                  </a:lnTo>
                  <a:lnTo>
                    <a:pt x="84004" y="1346285"/>
                  </a:lnTo>
                  <a:lnTo>
                    <a:pt x="86154" y="1338366"/>
                  </a:lnTo>
                  <a:lnTo>
                    <a:pt x="88295" y="1330446"/>
                  </a:lnTo>
                  <a:lnTo>
                    <a:pt x="90419" y="1322527"/>
                  </a:lnTo>
                  <a:lnTo>
                    <a:pt x="92519" y="1314608"/>
                  </a:lnTo>
                  <a:lnTo>
                    <a:pt x="94592" y="1306688"/>
                  </a:lnTo>
                  <a:lnTo>
                    <a:pt x="96634" y="1298769"/>
                  </a:lnTo>
                  <a:lnTo>
                    <a:pt x="98648" y="1290850"/>
                  </a:lnTo>
                  <a:lnTo>
                    <a:pt x="100637" y="1282930"/>
                  </a:lnTo>
                  <a:lnTo>
                    <a:pt x="102608" y="1275011"/>
                  </a:lnTo>
                  <a:lnTo>
                    <a:pt x="104568" y="1267092"/>
                  </a:lnTo>
                  <a:lnTo>
                    <a:pt x="106527" y="1259172"/>
                  </a:lnTo>
                  <a:lnTo>
                    <a:pt x="108494" y="1251253"/>
                  </a:lnTo>
                  <a:lnTo>
                    <a:pt x="110475" y="1243334"/>
                  </a:lnTo>
                  <a:lnTo>
                    <a:pt x="112473" y="1235414"/>
                  </a:lnTo>
                  <a:lnTo>
                    <a:pt x="114491" y="1227495"/>
                  </a:lnTo>
                  <a:lnTo>
                    <a:pt x="116525" y="1219576"/>
                  </a:lnTo>
                  <a:lnTo>
                    <a:pt x="118571" y="1211656"/>
                  </a:lnTo>
                  <a:lnTo>
                    <a:pt x="120622" y="1203737"/>
                  </a:lnTo>
                  <a:lnTo>
                    <a:pt x="122670" y="1195818"/>
                  </a:lnTo>
                  <a:lnTo>
                    <a:pt x="124702" y="1187898"/>
                  </a:lnTo>
                  <a:lnTo>
                    <a:pt x="126706" y="1179979"/>
                  </a:lnTo>
                  <a:lnTo>
                    <a:pt x="128675" y="1172060"/>
                  </a:lnTo>
                  <a:lnTo>
                    <a:pt x="130598" y="1164140"/>
                  </a:lnTo>
                  <a:lnTo>
                    <a:pt x="132468" y="1156221"/>
                  </a:lnTo>
                  <a:lnTo>
                    <a:pt x="134279" y="1148302"/>
                  </a:lnTo>
                  <a:lnTo>
                    <a:pt x="136026" y="1140382"/>
                  </a:lnTo>
                  <a:lnTo>
                    <a:pt x="137705" y="1132463"/>
                  </a:lnTo>
                  <a:lnTo>
                    <a:pt x="139316" y="1124544"/>
                  </a:lnTo>
                  <a:lnTo>
                    <a:pt x="140853" y="1116624"/>
                  </a:lnTo>
                  <a:lnTo>
                    <a:pt x="142316" y="1108705"/>
                  </a:lnTo>
                  <a:lnTo>
                    <a:pt x="143714" y="1100786"/>
                  </a:lnTo>
                  <a:lnTo>
                    <a:pt x="145047" y="1092866"/>
                  </a:lnTo>
                  <a:lnTo>
                    <a:pt x="146321" y="1084947"/>
                  </a:lnTo>
                  <a:lnTo>
                    <a:pt x="147537" y="1077028"/>
                  </a:lnTo>
                  <a:lnTo>
                    <a:pt x="148702" y="1069108"/>
                  </a:lnTo>
                  <a:lnTo>
                    <a:pt x="149818" y="1061189"/>
                  </a:lnTo>
                  <a:lnTo>
                    <a:pt x="150891" y="1053270"/>
                  </a:lnTo>
                  <a:lnTo>
                    <a:pt x="151924" y="1045350"/>
                  </a:lnTo>
                  <a:lnTo>
                    <a:pt x="152919" y="1037431"/>
                  </a:lnTo>
                  <a:lnTo>
                    <a:pt x="153884" y="1029512"/>
                  </a:lnTo>
                  <a:lnTo>
                    <a:pt x="154823" y="1021593"/>
                  </a:lnTo>
                  <a:lnTo>
                    <a:pt x="155740" y="1013673"/>
                  </a:lnTo>
                  <a:lnTo>
                    <a:pt x="156639" y="1005754"/>
                  </a:lnTo>
                  <a:lnTo>
                    <a:pt x="157523" y="997835"/>
                  </a:lnTo>
                  <a:lnTo>
                    <a:pt x="158396" y="989915"/>
                  </a:lnTo>
                  <a:lnTo>
                    <a:pt x="159260" y="981996"/>
                  </a:lnTo>
                  <a:lnTo>
                    <a:pt x="160119" y="974077"/>
                  </a:lnTo>
                  <a:lnTo>
                    <a:pt x="160974" y="966157"/>
                  </a:lnTo>
                  <a:lnTo>
                    <a:pt x="161828" y="958238"/>
                  </a:lnTo>
                  <a:lnTo>
                    <a:pt x="162680" y="950319"/>
                  </a:lnTo>
                  <a:lnTo>
                    <a:pt x="163530" y="942399"/>
                  </a:lnTo>
                  <a:lnTo>
                    <a:pt x="164375" y="934480"/>
                  </a:lnTo>
                  <a:lnTo>
                    <a:pt x="165212" y="926561"/>
                  </a:lnTo>
                  <a:lnTo>
                    <a:pt x="166036" y="918641"/>
                  </a:lnTo>
                  <a:lnTo>
                    <a:pt x="166842" y="910722"/>
                  </a:lnTo>
                  <a:lnTo>
                    <a:pt x="167624" y="902803"/>
                  </a:lnTo>
                  <a:lnTo>
                    <a:pt x="168376" y="894883"/>
                  </a:lnTo>
                  <a:lnTo>
                    <a:pt x="169088" y="886964"/>
                  </a:lnTo>
                  <a:lnTo>
                    <a:pt x="169760" y="879045"/>
                  </a:lnTo>
                  <a:lnTo>
                    <a:pt x="170389" y="871125"/>
                  </a:lnTo>
                  <a:lnTo>
                    <a:pt x="170975" y="863206"/>
                  </a:lnTo>
                  <a:lnTo>
                    <a:pt x="171518" y="855287"/>
                  </a:lnTo>
                  <a:lnTo>
                    <a:pt x="172021" y="847367"/>
                  </a:lnTo>
                  <a:lnTo>
                    <a:pt x="172489" y="839448"/>
                  </a:lnTo>
                  <a:lnTo>
                    <a:pt x="172925" y="831529"/>
                  </a:lnTo>
                  <a:lnTo>
                    <a:pt x="173338" y="823609"/>
                  </a:lnTo>
                  <a:lnTo>
                    <a:pt x="173733" y="815690"/>
                  </a:lnTo>
                  <a:lnTo>
                    <a:pt x="174119" y="807771"/>
                  </a:lnTo>
                  <a:lnTo>
                    <a:pt x="174503" y="799851"/>
                  </a:lnTo>
                  <a:lnTo>
                    <a:pt x="174893" y="791932"/>
                  </a:lnTo>
                  <a:lnTo>
                    <a:pt x="175292" y="784013"/>
                  </a:lnTo>
                  <a:lnTo>
                    <a:pt x="175704" y="776093"/>
                  </a:lnTo>
                  <a:lnTo>
                    <a:pt x="176133" y="768174"/>
                  </a:lnTo>
                  <a:lnTo>
                    <a:pt x="176579" y="760255"/>
                  </a:lnTo>
                  <a:lnTo>
                    <a:pt x="177043" y="752335"/>
                  </a:lnTo>
                  <a:lnTo>
                    <a:pt x="177522" y="744416"/>
                  </a:lnTo>
                  <a:lnTo>
                    <a:pt x="178018" y="736497"/>
                  </a:lnTo>
                  <a:lnTo>
                    <a:pt x="178523" y="728577"/>
                  </a:lnTo>
                  <a:lnTo>
                    <a:pt x="179033" y="720658"/>
                  </a:lnTo>
                  <a:lnTo>
                    <a:pt x="179545" y="712739"/>
                  </a:lnTo>
                  <a:lnTo>
                    <a:pt x="180053" y="704819"/>
                  </a:lnTo>
                  <a:lnTo>
                    <a:pt x="180552" y="696900"/>
                  </a:lnTo>
                  <a:lnTo>
                    <a:pt x="181037" y="688981"/>
                  </a:lnTo>
                  <a:lnTo>
                    <a:pt x="181502" y="681062"/>
                  </a:lnTo>
                  <a:lnTo>
                    <a:pt x="181944" y="673142"/>
                  </a:lnTo>
                  <a:lnTo>
                    <a:pt x="182354" y="665223"/>
                  </a:lnTo>
                  <a:lnTo>
                    <a:pt x="182730" y="657304"/>
                  </a:lnTo>
                  <a:lnTo>
                    <a:pt x="183069" y="649384"/>
                  </a:lnTo>
                  <a:lnTo>
                    <a:pt x="183371" y="641465"/>
                  </a:lnTo>
                  <a:lnTo>
                    <a:pt x="183637" y="633546"/>
                  </a:lnTo>
                  <a:lnTo>
                    <a:pt x="183865" y="625626"/>
                  </a:lnTo>
                  <a:lnTo>
                    <a:pt x="184060" y="617707"/>
                  </a:lnTo>
                  <a:lnTo>
                    <a:pt x="184223" y="609788"/>
                  </a:lnTo>
                  <a:lnTo>
                    <a:pt x="184360" y="601868"/>
                  </a:lnTo>
                  <a:lnTo>
                    <a:pt x="184475" y="593949"/>
                  </a:lnTo>
                  <a:lnTo>
                    <a:pt x="184572" y="586030"/>
                  </a:lnTo>
                  <a:lnTo>
                    <a:pt x="184660" y="578110"/>
                  </a:lnTo>
                  <a:lnTo>
                    <a:pt x="184744" y="570191"/>
                  </a:lnTo>
                  <a:lnTo>
                    <a:pt x="184830" y="562272"/>
                  </a:lnTo>
                  <a:lnTo>
                    <a:pt x="184921" y="554352"/>
                  </a:lnTo>
                  <a:lnTo>
                    <a:pt x="185021" y="546433"/>
                  </a:lnTo>
                  <a:lnTo>
                    <a:pt x="185132" y="538514"/>
                  </a:lnTo>
                  <a:lnTo>
                    <a:pt x="185257" y="530594"/>
                  </a:lnTo>
                  <a:lnTo>
                    <a:pt x="185396" y="522675"/>
                  </a:lnTo>
                  <a:lnTo>
                    <a:pt x="185551" y="514756"/>
                  </a:lnTo>
                  <a:lnTo>
                    <a:pt x="185719" y="506836"/>
                  </a:lnTo>
                  <a:lnTo>
                    <a:pt x="185900" y="498917"/>
                  </a:lnTo>
                  <a:lnTo>
                    <a:pt x="186090" y="490998"/>
                  </a:lnTo>
                  <a:lnTo>
                    <a:pt x="186288" y="483078"/>
                  </a:lnTo>
                  <a:lnTo>
                    <a:pt x="186491" y="475159"/>
                  </a:lnTo>
                  <a:lnTo>
                    <a:pt x="186697" y="467240"/>
                  </a:lnTo>
                  <a:lnTo>
                    <a:pt x="186903" y="459320"/>
                  </a:lnTo>
                  <a:lnTo>
                    <a:pt x="187107" y="451401"/>
                  </a:lnTo>
                  <a:lnTo>
                    <a:pt x="187306" y="443482"/>
                  </a:lnTo>
                  <a:lnTo>
                    <a:pt x="187498" y="435562"/>
                  </a:lnTo>
                  <a:lnTo>
                    <a:pt x="187679" y="427643"/>
                  </a:lnTo>
                  <a:lnTo>
                    <a:pt x="187850" y="419724"/>
                  </a:lnTo>
                  <a:lnTo>
                    <a:pt x="188007" y="411804"/>
                  </a:lnTo>
                  <a:lnTo>
                    <a:pt x="188150" y="403885"/>
                  </a:lnTo>
                  <a:lnTo>
                    <a:pt x="188278" y="395966"/>
                  </a:lnTo>
                  <a:lnTo>
                    <a:pt x="188391" y="388046"/>
                  </a:lnTo>
                  <a:lnTo>
                    <a:pt x="188488" y="380127"/>
                  </a:lnTo>
                  <a:lnTo>
                    <a:pt x="188569" y="372208"/>
                  </a:lnTo>
                  <a:lnTo>
                    <a:pt x="188636" y="364288"/>
                  </a:lnTo>
                  <a:lnTo>
                    <a:pt x="188689" y="356369"/>
                  </a:lnTo>
                  <a:lnTo>
                    <a:pt x="188732" y="348450"/>
                  </a:lnTo>
                  <a:lnTo>
                    <a:pt x="188767" y="340531"/>
                  </a:lnTo>
                  <a:lnTo>
                    <a:pt x="188797" y="332611"/>
                  </a:lnTo>
                  <a:lnTo>
                    <a:pt x="188822" y="324692"/>
                  </a:lnTo>
                  <a:lnTo>
                    <a:pt x="188847" y="316773"/>
                  </a:lnTo>
                  <a:lnTo>
                    <a:pt x="188873" y="308853"/>
                  </a:lnTo>
                  <a:lnTo>
                    <a:pt x="188901" y="300934"/>
                  </a:lnTo>
                  <a:lnTo>
                    <a:pt x="188935" y="293015"/>
                  </a:lnTo>
                  <a:lnTo>
                    <a:pt x="188974" y="285095"/>
                  </a:lnTo>
                  <a:lnTo>
                    <a:pt x="189020" y="277176"/>
                  </a:lnTo>
                  <a:lnTo>
                    <a:pt x="189072" y="269257"/>
                  </a:lnTo>
                  <a:lnTo>
                    <a:pt x="189129" y="261337"/>
                  </a:lnTo>
                  <a:lnTo>
                    <a:pt x="189192" y="253418"/>
                  </a:lnTo>
                  <a:lnTo>
                    <a:pt x="189259" y="245499"/>
                  </a:lnTo>
                  <a:lnTo>
                    <a:pt x="189329" y="237579"/>
                  </a:lnTo>
                  <a:lnTo>
                    <a:pt x="189401" y="229660"/>
                  </a:lnTo>
                  <a:lnTo>
                    <a:pt x="189473" y="221741"/>
                  </a:lnTo>
                  <a:lnTo>
                    <a:pt x="189543" y="213821"/>
                  </a:lnTo>
                  <a:lnTo>
                    <a:pt x="189610" y="205902"/>
                  </a:lnTo>
                  <a:lnTo>
                    <a:pt x="189672" y="197983"/>
                  </a:lnTo>
                  <a:lnTo>
                    <a:pt x="189730" y="190063"/>
                  </a:lnTo>
                  <a:lnTo>
                    <a:pt x="189781" y="182144"/>
                  </a:lnTo>
                  <a:lnTo>
                    <a:pt x="189825" y="174225"/>
                  </a:lnTo>
                  <a:lnTo>
                    <a:pt x="189863" y="166305"/>
                  </a:lnTo>
                  <a:lnTo>
                    <a:pt x="189893" y="158386"/>
                  </a:lnTo>
                  <a:lnTo>
                    <a:pt x="189917" y="150467"/>
                  </a:lnTo>
                  <a:lnTo>
                    <a:pt x="189933" y="142547"/>
                  </a:lnTo>
                  <a:lnTo>
                    <a:pt x="189943" y="134628"/>
                  </a:lnTo>
                  <a:lnTo>
                    <a:pt x="189948" y="126709"/>
                  </a:lnTo>
                  <a:lnTo>
                    <a:pt x="189948" y="118789"/>
                  </a:lnTo>
                  <a:lnTo>
                    <a:pt x="189945" y="110870"/>
                  </a:lnTo>
                  <a:lnTo>
                    <a:pt x="189939" y="102951"/>
                  </a:lnTo>
                  <a:lnTo>
                    <a:pt x="189932" y="95031"/>
                  </a:lnTo>
                  <a:lnTo>
                    <a:pt x="189924" y="87112"/>
                  </a:lnTo>
                  <a:lnTo>
                    <a:pt x="189915" y="79193"/>
                  </a:lnTo>
                  <a:lnTo>
                    <a:pt x="189907" y="71273"/>
                  </a:lnTo>
                  <a:lnTo>
                    <a:pt x="189900" y="63354"/>
                  </a:lnTo>
                  <a:lnTo>
                    <a:pt x="189895" y="55435"/>
                  </a:lnTo>
                  <a:lnTo>
                    <a:pt x="189891" y="47515"/>
                  </a:lnTo>
                  <a:lnTo>
                    <a:pt x="189890" y="39596"/>
                  </a:lnTo>
                  <a:lnTo>
                    <a:pt x="189892" y="31677"/>
                  </a:lnTo>
                  <a:lnTo>
                    <a:pt x="189895" y="23757"/>
                  </a:lnTo>
                  <a:lnTo>
                    <a:pt x="189901" y="15838"/>
                  </a:lnTo>
                  <a:lnTo>
                    <a:pt x="189909" y="7919"/>
                  </a:lnTo>
                  <a:lnTo>
                    <a:pt x="189920" y="0"/>
                  </a:lnTo>
                  <a:lnTo>
                    <a:pt x="190359" y="0"/>
                  </a:lnTo>
                  <a:lnTo>
                    <a:pt x="190370" y="7919"/>
                  </a:lnTo>
                  <a:lnTo>
                    <a:pt x="190378" y="15838"/>
                  </a:lnTo>
                  <a:lnTo>
                    <a:pt x="190384" y="23757"/>
                  </a:lnTo>
                  <a:lnTo>
                    <a:pt x="190388" y="31677"/>
                  </a:lnTo>
                  <a:lnTo>
                    <a:pt x="190389" y="39596"/>
                  </a:lnTo>
                  <a:lnTo>
                    <a:pt x="190388" y="47515"/>
                  </a:lnTo>
                  <a:lnTo>
                    <a:pt x="190384" y="55435"/>
                  </a:lnTo>
                  <a:lnTo>
                    <a:pt x="190379" y="63354"/>
                  </a:lnTo>
                  <a:lnTo>
                    <a:pt x="190372" y="71273"/>
                  </a:lnTo>
                  <a:lnTo>
                    <a:pt x="190364" y="79193"/>
                  </a:lnTo>
                  <a:lnTo>
                    <a:pt x="190356" y="87112"/>
                  </a:lnTo>
                  <a:lnTo>
                    <a:pt x="190347" y="95031"/>
                  </a:lnTo>
                  <a:lnTo>
                    <a:pt x="190340" y="102951"/>
                  </a:lnTo>
                  <a:lnTo>
                    <a:pt x="190334" y="110870"/>
                  </a:lnTo>
                  <a:lnTo>
                    <a:pt x="190331" y="118789"/>
                  </a:lnTo>
                  <a:lnTo>
                    <a:pt x="190331" y="126709"/>
                  </a:lnTo>
                  <a:lnTo>
                    <a:pt x="190336" y="134628"/>
                  </a:lnTo>
                  <a:lnTo>
                    <a:pt x="190346" y="142547"/>
                  </a:lnTo>
                  <a:lnTo>
                    <a:pt x="190363" y="150467"/>
                  </a:lnTo>
                  <a:lnTo>
                    <a:pt x="190386" y="158386"/>
                  </a:lnTo>
                  <a:lnTo>
                    <a:pt x="190416" y="166305"/>
                  </a:lnTo>
                  <a:lnTo>
                    <a:pt x="190454" y="174225"/>
                  </a:lnTo>
                  <a:lnTo>
                    <a:pt x="190498" y="182144"/>
                  </a:lnTo>
                  <a:lnTo>
                    <a:pt x="190549" y="190063"/>
                  </a:lnTo>
                  <a:lnTo>
                    <a:pt x="190607" y="197983"/>
                  </a:lnTo>
                  <a:lnTo>
                    <a:pt x="190669" y="205902"/>
                  </a:lnTo>
                  <a:lnTo>
                    <a:pt x="190736" y="213821"/>
                  </a:lnTo>
                  <a:lnTo>
                    <a:pt x="190806" y="221741"/>
                  </a:lnTo>
                  <a:lnTo>
                    <a:pt x="190878" y="229660"/>
                  </a:lnTo>
                  <a:lnTo>
                    <a:pt x="190950" y="237579"/>
                  </a:lnTo>
                  <a:lnTo>
                    <a:pt x="191020" y="245499"/>
                  </a:lnTo>
                  <a:lnTo>
                    <a:pt x="191087" y="253418"/>
                  </a:lnTo>
                  <a:lnTo>
                    <a:pt x="191150" y="261337"/>
                  </a:lnTo>
                  <a:lnTo>
                    <a:pt x="191208" y="269257"/>
                  </a:lnTo>
                  <a:lnTo>
                    <a:pt x="191259" y="277176"/>
                  </a:lnTo>
                  <a:lnTo>
                    <a:pt x="191305" y="285095"/>
                  </a:lnTo>
                  <a:lnTo>
                    <a:pt x="191345" y="293015"/>
                  </a:lnTo>
                  <a:lnTo>
                    <a:pt x="191378" y="300934"/>
                  </a:lnTo>
                  <a:lnTo>
                    <a:pt x="191406" y="308853"/>
                  </a:lnTo>
                  <a:lnTo>
                    <a:pt x="191432" y="316773"/>
                  </a:lnTo>
                  <a:lnTo>
                    <a:pt x="191457" y="324692"/>
                  </a:lnTo>
                  <a:lnTo>
                    <a:pt x="191483" y="332611"/>
                  </a:lnTo>
                  <a:lnTo>
                    <a:pt x="191512" y="340531"/>
                  </a:lnTo>
                  <a:lnTo>
                    <a:pt x="191547" y="348450"/>
                  </a:lnTo>
                  <a:lnTo>
                    <a:pt x="191590" y="356369"/>
                  </a:lnTo>
                  <a:lnTo>
                    <a:pt x="191643" y="364288"/>
                  </a:lnTo>
                  <a:lnTo>
                    <a:pt x="191710" y="372208"/>
                  </a:lnTo>
                  <a:lnTo>
                    <a:pt x="191792" y="380127"/>
                  </a:lnTo>
                  <a:lnTo>
                    <a:pt x="191889" y="388046"/>
                  </a:lnTo>
                  <a:lnTo>
                    <a:pt x="192001" y="395966"/>
                  </a:lnTo>
                  <a:lnTo>
                    <a:pt x="192129" y="403885"/>
                  </a:lnTo>
                  <a:lnTo>
                    <a:pt x="192272" y="411804"/>
                  </a:lnTo>
                  <a:lnTo>
                    <a:pt x="192430" y="419724"/>
                  </a:lnTo>
                  <a:lnTo>
                    <a:pt x="192600" y="427643"/>
                  </a:lnTo>
                  <a:lnTo>
                    <a:pt x="192782" y="435562"/>
                  </a:lnTo>
                  <a:lnTo>
                    <a:pt x="192973" y="443482"/>
                  </a:lnTo>
                  <a:lnTo>
                    <a:pt x="193172" y="451401"/>
                  </a:lnTo>
                  <a:lnTo>
                    <a:pt x="193376" y="459320"/>
                  </a:lnTo>
                  <a:lnTo>
                    <a:pt x="193582" y="467240"/>
                  </a:lnTo>
                  <a:lnTo>
                    <a:pt x="193788" y="475159"/>
                  </a:lnTo>
                  <a:lnTo>
                    <a:pt x="193991" y="483078"/>
                  </a:lnTo>
                  <a:lnTo>
                    <a:pt x="194189" y="490998"/>
                  </a:lnTo>
                  <a:lnTo>
                    <a:pt x="194379" y="498917"/>
                  </a:lnTo>
                  <a:lnTo>
                    <a:pt x="194560" y="506836"/>
                  </a:lnTo>
                  <a:lnTo>
                    <a:pt x="194728" y="514756"/>
                  </a:lnTo>
                  <a:lnTo>
                    <a:pt x="194883" y="522675"/>
                  </a:lnTo>
                  <a:lnTo>
                    <a:pt x="195022" y="530594"/>
                  </a:lnTo>
                  <a:lnTo>
                    <a:pt x="195147" y="538514"/>
                  </a:lnTo>
                  <a:lnTo>
                    <a:pt x="195258" y="546433"/>
                  </a:lnTo>
                  <a:lnTo>
                    <a:pt x="195358" y="554352"/>
                  </a:lnTo>
                  <a:lnTo>
                    <a:pt x="195449" y="562272"/>
                  </a:lnTo>
                  <a:lnTo>
                    <a:pt x="195535" y="570191"/>
                  </a:lnTo>
                  <a:lnTo>
                    <a:pt x="195619" y="578110"/>
                  </a:lnTo>
                  <a:lnTo>
                    <a:pt x="195707" y="586030"/>
                  </a:lnTo>
                  <a:lnTo>
                    <a:pt x="195804" y="593949"/>
                  </a:lnTo>
                  <a:lnTo>
                    <a:pt x="195919" y="601868"/>
                  </a:lnTo>
                  <a:lnTo>
                    <a:pt x="196056" y="609788"/>
                  </a:lnTo>
                  <a:lnTo>
                    <a:pt x="196219" y="617707"/>
                  </a:lnTo>
                  <a:lnTo>
                    <a:pt x="196414" y="625626"/>
                  </a:lnTo>
                  <a:lnTo>
                    <a:pt x="196643" y="633546"/>
                  </a:lnTo>
                  <a:lnTo>
                    <a:pt x="196908" y="641465"/>
                  </a:lnTo>
                  <a:lnTo>
                    <a:pt x="197210" y="649384"/>
                  </a:lnTo>
                  <a:lnTo>
                    <a:pt x="197550" y="657304"/>
                  </a:lnTo>
                  <a:lnTo>
                    <a:pt x="197925" y="665223"/>
                  </a:lnTo>
                  <a:lnTo>
                    <a:pt x="198335" y="673142"/>
                  </a:lnTo>
                  <a:lnTo>
                    <a:pt x="198777" y="681062"/>
                  </a:lnTo>
                  <a:lnTo>
                    <a:pt x="199242" y="688981"/>
                  </a:lnTo>
                  <a:lnTo>
                    <a:pt x="199727" y="696900"/>
                  </a:lnTo>
                  <a:lnTo>
                    <a:pt x="200226" y="704819"/>
                  </a:lnTo>
                  <a:lnTo>
                    <a:pt x="200734" y="712739"/>
                  </a:lnTo>
                  <a:lnTo>
                    <a:pt x="201246" y="720658"/>
                  </a:lnTo>
                  <a:lnTo>
                    <a:pt x="201757" y="728577"/>
                  </a:lnTo>
                  <a:lnTo>
                    <a:pt x="202262" y="736497"/>
                  </a:lnTo>
                  <a:lnTo>
                    <a:pt x="202757" y="744416"/>
                  </a:lnTo>
                  <a:lnTo>
                    <a:pt x="203237" y="752335"/>
                  </a:lnTo>
                  <a:lnTo>
                    <a:pt x="203700" y="760255"/>
                  </a:lnTo>
                  <a:lnTo>
                    <a:pt x="204146" y="768174"/>
                  </a:lnTo>
                  <a:lnTo>
                    <a:pt x="204575" y="776093"/>
                  </a:lnTo>
                  <a:lnTo>
                    <a:pt x="204987" y="784013"/>
                  </a:lnTo>
                  <a:lnTo>
                    <a:pt x="205386" y="791932"/>
                  </a:lnTo>
                  <a:lnTo>
                    <a:pt x="205776" y="799851"/>
                  </a:lnTo>
                  <a:lnTo>
                    <a:pt x="206161" y="807771"/>
                  </a:lnTo>
                  <a:lnTo>
                    <a:pt x="206547" y="815690"/>
                  </a:lnTo>
                  <a:lnTo>
                    <a:pt x="206941" y="823609"/>
                  </a:lnTo>
                  <a:lnTo>
                    <a:pt x="207354" y="831529"/>
                  </a:lnTo>
                  <a:lnTo>
                    <a:pt x="207791" y="839448"/>
                  </a:lnTo>
                  <a:lnTo>
                    <a:pt x="208258" y="847367"/>
                  </a:lnTo>
                  <a:lnTo>
                    <a:pt x="208761" y="855287"/>
                  </a:lnTo>
                  <a:lnTo>
                    <a:pt x="209304" y="863206"/>
                  </a:lnTo>
                  <a:lnTo>
                    <a:pt x="209890" y="871125"/>
                  </a:lnTo>
                  <a:lnTo>
                    <a:pt x="210519" y="879045"/>
                  </a:lnTo>
                  <a:lnTo>
                    <a:pt x="211191" y="886964"/>
                  </a:lnTo>
                  <a:lnTo>
                    <a:pt x="211903" y="894883"/>
                  </a:lnTo>
                  <a:lnTo>
                    <a:pt x="212655" y="902803"/>
                  </a:lnTo>
                  <a:lnTo>
                    <a:pt x="213437" y="910722"/>
                  </a:lnTo>
                  <a:lnTo>
                    <a:pt x="214243" y="918641"/>
                  </a:lnTo>
                  <a:lnTo>
                    <a:pt x="215067" y="926561"/>
                  </a:lnTo>
                  <a:lnTo>
                    <a:pt x="215904" y="934480"/>
                  </a:lnTo>
                  <a:lnTo>
                    <a:pt x="216749" y="942399"/>
                  </a:lnTo>
                  <a:lnTo>
                    <a:pt x="217599" y="950319"/>
                  </a:lnTo>
                  <a:lnTo>
                    <a:pt x="218451" y="958238"/>
                  </a:lnTo>
                  <a:lnTo>
                    <a:pt x="219305" y="966157"/>
                  </a:lnTo>
                  <a:lnTo>
                    <a:pt x="220160" y="974077"/>
                  </a:lnTo>
                  <a:lnTo>
                    <a:pt x="221019" y="981996"/>
                  </a:lnTo>
                  <a:lnTo>
                    <a:pt x="221883" y="989915"/>
                  </a:lnTo>
                  <a:lnTo>
                    <a:pt x="222756" y="997835"/>
                  </a:lnTo>
                  <a:lnTo>
                    <a:pt x="223640" y="1005754"/>
                  </a:lnTo>
                  <a:lnTo>
                    <a:pt x="224539" y="1013673"/>
                  </a:lnTo>
                  <a:lnTo>
                    <a:pt x="225456" y="1021593"/>
                  </a:lnTo>
                  <a:lnTo>
                    <a:pt x="226395" y="1029512"/>
                  </a:lnTo>
                  <a:lnTo>
                    <a:pt x="227360" y="1037431"/>
                  </a:lnTo>
                  <a:lnTo>
                    <a:pt x="228355" y="1045350"/>
                  </a:lnTo>
                  <a:lnTo>
                    <a:pt x="229388" y="1053270"/>
                  </a:lnTo>
                  <a:lnTo>
                    <a:pt x="230461" y="1061189"/>
                  </a:lnTo>
                  <a:lnTo>
                    <a:pt x="231577" y="1069108"/>
                  </a:lnTo>
                  <a:lnTo>
                    <a:pt x="232742" y="1077028"/>
                  </a:lnTo>
                  <a:lnTo>
                    <a:pt x="233959" y="1084947"/>
                  </a:lnTo>
                  <a:lnTo>
                    <a:pt x="235232" y="1092866"/>
                  </a:lnTo>
                  <a:lnTo>
                    <a:pt x="236565" y="1100786"/>
                  </a:lnTo>
                  <a:lnTo>
                    <a:pt x="237963" y="1108705"/>
                  </a:lnTo>
                  <a:lnTo>
                    <a:pt x="239426" y="1116624"/>
                  </a:lnTo>
                  <a:lnTo>
                    <a:pt x="240963" y="1124544"/>
                  </a:lnTo>
                  <a:lnTo>
                    <a:pt x="242574" y="1132463"/>
                  </a:lnTo>
                  <a:lnTo>
                    <a:pt x="244254" y="1140382"/>
                  </a:lnTo>
                  <a:lnTo>
                    <a:pt x="246001" y="1148302"/>
                  </a:lnTo>
                  <a:lnTo>
                    <a:pt x="247811" y="1156221"/>
                  </a:lnTo>
                  <a:lnTo>
                    <a:pt x="249682" y="1164140"/>
                  </a:lnTo>
                  <a:lnTo>
                    <a:pt x="251604" y="1172060"/>
                  </a:lnTo>
                  <a:lnTo>
                    <a:pt x="253573" y="1179979"/>
                  </a:lnTo>
                  <a:lnTo>
                    <a:pt x="255578" y="1187898"/>
                  </a:lnTo>
                  <a:lnTo>
                    <a:pt x="257609" y="1195818"/>
                  </a:lnTo>
                  <a:lnTo>
                    <a:pt x="259657" y="1203737"/>
                  </a:lnTo>
                  <a:lnTo>
                    <a:pt x="261709" y="1211656"/>
                  </a:lnTo>
                  <a:lnTo>
                    <a:pt x="263755" y="1219576"/>
                  </a:lnTo>
                  <a:lnTo>
                    <a:pt x="265789" y="1227495"/>
                  </a:lnTo>
                  <a:lnTo>
                    <a:pt x="267806" y="1235414"/>
                  </a:lnTo>
                  <a:lnTo>
                    <a:pt x="269804" y="1243334"/>
                  </a:lnTo>
                  <a:lnTo>
                    <a:pt x="271785" y="1251253"/>
                  </a:lnTo>
                  <a:lnTo>
                    <a:pt x="273752" y="1259172"/>
                  </a:lnTo>
                  <a:lnTo>
                    <a:pt x="275712" y="1267092"/>
                  </a:lnTo>
                  <a:lnTo>
                    <a:pt x="277671" y="1275011"/>
                  </a:lnTo>
                  <a:lnTo>
                    <a:pt x="279642" y="1282930"/>
                  </a:lnTo>
                  <a:lnTo>
                    <a:pt x="281631" y="1290850"/>
                  </a:lnTo>
                  <a:lnTo>
                    <a:pt x="283645" y="1298769"/>
                  </a:lnTo>
                  <a:lnTo>
                    <a:pt x="285688" y="1306688"/>
                  </a:lnTo>
                  <a:lnTo>
                    <a:pt x="287760" y="1314608"/>
                  </a:lnTo>
                  <a:lnTo>
                    <a:pt x="289860" y="1322527"/>
                  </a:lnTo>
                  <a:lnTo>
                    <a:pt x="291984" y="1330446"/>
                  </a:lnTo>
                  <a:lnTo>
                    <a:pt x="294125" y="1338366"/>
                  </a:lnTo>
                  <a:lnTo>
                    <a:pt x="296275" y="1346285"/>
                  </a:lnTo>
                  <a:lnTo>
                    <a:pt x="298426" y="1354204"/>
                  </a:lnTo>
                  <a:lnTo>
                    <a:pt x="300570" y="1362124"/>
                  </a:lnTo>
                  <a:lnTo>
                    <a:pt x="302702" y="1370043"/>
                  </a:lnTo>
                  <a:lnTo>
                    <a:pt x="304824" y="1377962"/>
                  </a:lnTo>
                  <a:lnTo>
                    <a:pt x="306936" y="1385882"/>
                  </a:lnTo>
                  <a:lnTo>
                    <a:pt x="309046" y="1393801"/>
                  </a:lnTo>
                  <a:lnTo>
                    <a:pt x="311161" y="1401720"/>
                  </a:lnTo>
                  <a:lnTo>
                    <a:pt x="313294" y="1409639"/>
                  </a:lnTo>
                  <a:lnTo>
                    <a:pt x="315457" y="1417559"/>
                  </a:lnTo>
                  <a:lnTo>
                    <a:pt x="317667" y="1425478"/>
                  </a:lnTo>
                  <a:lnTo>
                    <a:pt x="319938" y="1433397"/>
                  </a:lnTo>
                  <a:lnTo>
                    <a:pt x="322276" y="1441317"/>
                  </a:lnTo>
                  <a:lnTo>
                    <a:pt x="324685" y="1449236"/>
                  </a:lnTo>
                  <a:lnTo>
                    <a:pt x="327166" y="1457155"/>
                  </a:lnTo>
                  <a:lnTo>
                    <a:pt x="329714" y="1465075"/>
                  </a:lnTo>
                  <a:lnTo>
                    <a:pt x="332323" y="1472994"/>
                  </a:lnTo>
                  <a:lnTo>
                    <a:pt x="334978" y="1480913"/>
                  </a:lnTo>
                  <a:lnTo>
                    <a:pt x="337663" y="1488833"/>
                  </a:lnTo>
                  <a:lnTo>
                    <a:pt x="340361" y="1496752"/>
                  </a:lnTo>
                  <a:lnTo>
                    <a:pt x="343042" y="1504671"/>
                  </a:lnTo>
                  <a:lnTo>
                    <a:pt x="345684" y="1512591"/>
                  </a:lnTo>
                  <a:lnTo>
                    <a:pt x="348264" y="1520510"/>
                  </a:lnTo>
                  <a:lnTo>
                    <a:pt x="350762" y="1528429"/>
                  </a:lnTo>
                  <a:lnTo>
                    <a:pt x="353160" y="1536349"/>
                  </a:lnTo>
                  <a:lnTo>
                    <a:pt x="355441" y="1544268"/>
                  </a:lnTo>
                  <a:lnTo>
                    <a:pt x="357593" y="1552187"/>
                  </a:lnTo>
                  <a:lnTo>
                    <a:pt x="359609" y="1560107"/>
                  </a:lnTo>
                  <a:lnTo>
                    <a:pt x="361483" y="1568026"/>
                  </a:lnTo>
                  <a:lnTo>
                    <a:pt x="363205" y="1575945"/>
                  </a:lnTo>
                  <a:lnTo>
                    <a:pt x="364780" y="1583865"/>
                  </a:lnTo>
                  <a:lnTo>
                    <a:pt x="366224" y="1591784"/>
                  </a:lnTo>
                  <a:lnTo>
                    <a:pt x="367548" y="1599703"/>
                  </a:lnTo>
                  <a:lnTo>
                    <a:pt x="368761" y="1607623"/>
                  </a:lnTo>
                  <a:lnTo>
                    <a:pt x="369877" y="1615542"/>
                  </a:lnTo>
                  <a:lnTo>
                    <a:pt x="370909" y="1623461"/>
                  </a:lnTo>
                  <a:lnTo>
                    <a:pt x="371867" y="1631381"/>
                  </a:lnTo>
                  <a:lnTo>
                    <a:pt x="372764" y="1639300"/>
                  </a:lnTo>
                  <a:lnTo>
                    <a:pt x="373609" y="1647219"/>
                  </a:lnTo>
                  <a:lnTo>
                    <a:pt x="374405" y="1655139"/>
                  </a:lnTo>
                  <a:lnTo>
                    <a:pt x="375164" y="1663058"/>
                  </a:lnTo>
                  <a:lnTo>
                    <a:pt x="375888" y="1670977"/>
                  </a:lnTo>
                  <a:lnTo>
                    <a:pt x="376577" y="1678897"/>
                  </a:lnTo>
                  <a:lnTo>
                    <a:pt x="377230" y="1686816"/>
                  </a:lnTo>
                  <a:lnTo>
                    <a:pt x="377841" y="1694735"/>
                  </a:lnTo>
                  <a:lnTo>
                    <a:pt x="378407" y="1702655"/>
                  </a:lnTo>
                  <a:lnTo>
                    <a:pt x="378918" y="1710574"/>
                  </a:lnTo>
                  <a:lnTo>
                    <a:pt x="379367" y="1718493"/>
                  </a:lnTo>
                  <a:lnTo>
                    <a:pt x="379738" y="1726413"/>
                  </a:lnTo>
                  <a:lnTo>
                    <a:pt x="380019" y="1734332"/>
                  </a:lnTo>
                  <a:lnTo>
                    <a:pt x="380203" y="1742251"/>
                  </a:lnTo>
                  <a:lnTo>
                    <a:pt x="380280" y="1750170"/>
                  </a:lnTo>
                  <a:lnTo>
                    <a:pt x="380237" y="1758090"/>
                  </a:lnTo>
                  <a:lnTo>
                    <a:pt x="380067" y="1766009"/>
                  </a:lnTo>
                  <a:lnTo>
                    <a:pt x="379758" y="1773928"/>
                  </a:lnTo>
                  <a:lnTo>
                    <a:pt x="379303" y="1781848"/>
                  </a:lnTo>
                  <a:lnTo>
                    <a:pt x="378697" y="1789767"/>
                  </a:lnTo>
                  <a:lnTo>
                    <a:pt x="377934" y="1797686"/>
                  </a:lnTo>
                  <a:lnTo>
                    <a:pt x="376992" y="1805606"/>
                  </a:lnTo>
                  <a:lnTo>
                    <a:pt x="375894" y="1813525"/>
                  </a:lnTo>
                  <a:lnTo>
                    <a:pt x="374645" y="1821444"/>
                  </a:lnTo>
                  <a:lnTo>
                    <a:pt x="373252" y="1829364"/>
                  </a:lnTo>
                  <a:lnTo>
                    <a:pt x="371725" y="1837283"/>
                  </a:lnTo>
                  <a:lnTo>
                    <a:pt x="370078" y="1845202"/>
                  </a:lnTo>
                  <a:lnTo>
                    <a:pt x="368324" y="1853122"/>
                  </a:lnTo>
                  <a:lnTo>
                    <a:pt x="366479" y="1861041"/>
                  </a:lnTo>
                  <a:lnTo>
                    <a:pt x="364562" y="1868960"/>
                  </a:lnTo>
                  <a:lnTo>
                    <a:pt x="362588" y="1876880"/>
                  </a:lnTo>
                  <a:lnTo>
                    <a:pt x="360581" y="1884799"/>
                  </a:lnTo>
                  <a:lnTo>
                    <a:pt x="358563" y="1892718"/>
                  </a:lnTo>
                  <a:lnTo>
                    <a:pt x="356551" y="1900638"/>
                  </a:lnTo>
                  <a:lnTo>
                    <a:pt x="354560" y="1908557"/>
                  </a:lnTo>
                  <a:lnTo>
                    <a:pt x="352607" y="1916476"/>
                  </a:lnTo>
                  <a:lnTo>
                    <a:pt x="350701" y="1924396"/>
                  </a:lnTo>
                  <a:lnTo>
                    <a:pt x="348854" y="1932315"/>
                  </a:lnTo>
                  <a:lnTo>
                    <a:pt x="347069" y="1940234"/>
                  </a:lnTo>
                  <a:lnTo>
                    <a:pt x="345351" y="1948154"/>
                  </a:lnTo>
                  <a:lnTo>
                    <a:pt x="343705" y="1956073"/>
                  </a:lnTo>
                  <a:lnTo>
                    <a:pt x="342116" y="1963992"/>
                  </a:lnTo>
                  <a:lnTo>
                    <a:pt x="340574" y="1971912"/>
                  </a:lnTo>
                  <a:lnTo>
                    <a:pt x="339066" y="1979831"/>
                  </a:lnTo>
                  <a:lnTo>
                    <a:pt x="337576" y="1987750"/>
                  </a:lnTo>
                  <a:lnTo>
                    <a:pt x="336090" y="1995670"/>
                  </a:lnTo>
                  <a:lnTo>
                    <a:pt x="334591" y="2003589"/>
                  </a:lnTo>
                  <a:lnTo>
                    <a:pt x="333062" y="2011508"/>
                  </a:lnTo>
                  <a:lnTo>
                    <a:pt x="331489" y="2019428"/>
                  </a:lnTo>
                  <a:lnTo>
                    <a:pt x="329856" y="2027347"/>
                  </a:lnTo>
                  <a:lnTo>
                    <a:pt x="328152" y="2035266"/>
                  </a:lnTo>
                  <a:lnTo>
                    <a:pt x="326374" y="2043186"/>
                  </a:lnTo>
                  <a:lnTo>
                    <a:pt x="324520" y="2051105"/>
                  </a:lnTo>
                  <a:lnTo>
                    <a:pt x="322590" y="2059024"/>
                  </a:lnTo>
                  <a:lnTo>
                    <a:pt x="320587" y="2066944"/>
                  </a:lnTo>
                  <a:lnTo>
                    <a:pt x="318514" y="2074863"/>
                  </a:lnTo>
                  <a:lnTo>
                    <a:pt x="316377" y="2082782"/>
                  </a:lnTo>
                  <a:lnTo>
                    <a:pt x="314181" y="2090701"/>
                  </a:lnTo>
                  <a:lnTo>
                    <a:pt x="311934" y="2098621"/>
                  </a:lnTo>
                  <a:lnTo>
                    <a:pt x="309639" y="2106540"/>
                  </a:lnTo>
                  <a:lnTo>
                    <a:pt x="307310" y="2114459"/>
                  </a:lnTo>
                  <a:lnTo>
                    <a:pt x="304955" y="2122379"/>
                  </a:lnTo>
                  <a:lnTo>
                    <a:pt x="302584" y="2130298"/>
                  </a:lnTo>
                  <a:lnTo>
                    <a:pt x="300204" y="2138217"/>
                  </a:lnTo>
                  <a:lnTo>
                    <a:pt x="297825" y="2146137"/>
                  </a:lnTo>
                  <a:lnTo>
                    <a:pt x="295457" y="2154056"/>
                  </a:lnTo>
                  <a:lnTo>
                    <a:pt x="293108" y="2161975"/>
                  </a:lnTo>
                  <a:lnTo>
                    <a:pt x="290787" y="2169895"/>
                  </a:lnTo>
                  <a:lnTo>
                    <a:pt x="288507" y="2177814"/>
                  </a:lnTo>
                  <a:lnTo>
                    <a:pt x="286276" y="2185733"/>
                  </a:lnTo>
                  <a:lnTo>
                    <a:pt x="284097" y="2193653"/>
                  </a:lnTo>
                  <a:lnTo>
                    <a:pt x="281976" y="2201572"/>
                  </a:lnTo>
                  <a:lnTo>
                    <a:pt x="279913" y="2209491"/>
                  </a:lnTo>
                  <a:lnTo>
                    <a:pt x="277911" y="2217411"/>
                  </a:lnTo>
                  <a:lnTo>
                    <a:pt x="275967" y="2225330"/>
                  </a:lnTo>
                  <a:lnTo>
                    <a:pt x="274078" y="2233249"/>
                  </a:lnTo>
                  <a:lnTo>
                    <a:pt x="272240" y="2241169"/>
                  </a:lnTo>
                  <a:lnTo>
                    <a:pt x="270449" y="2249088"/>
                  </a:lnTo>
                  <a:lnTo>
                    <a:pt x="268702" y="2257007"/>
                  </a:lnTo>
                  <a:lnTo>
                    <a:pt x="266988" y="2264927"/>
                  </a:lnTo>
                  <a:lnTo>
                    <a:pt x="265301" y="2272846"/>
                  </a:lnTo>
                  <a:lnTo>
                    <a:pt x="263639" y="2280765"/>
                  </a:lnTo>
                  <a:lnTo>
                    <a:pt x="261999" y="2288685"/>
                  </a:lnTo>
                  <a:lnTo>
                    <a:pt x="260380" y="2296604"/>
                  </a:lnTo>
                  <a:lnTo>
                    <a:pt x="258782" y="2304523"/>
                  </a:lnTo>
                  <a:lnTo>
                    <a:pt x="257206" y="2312443"/>
                  </a:lnTo>
                  <a:lnTo>
                    <a:pt x="255654" y="2320362"/>
                  </a:lnTo>
                  <a:lnTo>
                    <a:pt x="254131" y="2328281"/>
                  </a:lnTo>
                  <a:lnTo>
                    <a:pt x="252638" y="2336201"/>
                  </a:lnTo>
                  <a:lnTo>
                    <a:pt x="251176" y="2344120"/>
                  </a:lnTo>
                  <a:lnTo>
                    <a:pt x="249743" y="2352039"/>
                  </a:lnTo>
                  <a:lnTo>
                    <a:pt x="248337" y="2359959"/>
                  </a:lnTo>
                  <a:lnTo>
                    <a:pt x="246957" y="2367878"/>
                  </a:lnTo>
                  <a:lnTo>
                    <a:pt x="245598" y="2375797"/>
                  </a:lnTo>
                  <a:lnTo>
                    <a:pt x="244253" y="2383717"/>
                  </a:lnTo>
                  <a:lnTo>
                    <a:pt x="242918" y="2391636"/>
                  </a:lnTo>
                  <a:lnTo>
                    <a:pt x="241587" y="2399555"/>
                  </a:lnTo>
                  <a:lnTo>
                    <a:pt x="240253" y="2407475"/>
                  </a:lnTo>
                  <a:lnTo>
                    <a:pt x="238912" y="2415394"/>
                  </a:lnTo>
                  <a:lnTo>
                    <a:pt x="237561" y="2423313"/>
                  </a:lnTo>
                  <a:lnTo>
                    <a:pt x="236201" y="2431233"/>
                  </a:lnTo>
                  <a:lnTo>
                    <a:pt x="234833" y="2439152"/>
                  </a:lnTo>
                  <a:lnTo>
                    <a:pt x="233462" y="2447071"/>
                  </a:lnTo>
                  <a:lnTo>
                    <a:pt x="232092" y="2454990"/>
                  </a:lnTo>
                  <a:lnTo>
                    <a:pt x="230731" y="2462910"/>
                  </a:lnTo>
                  <a:lnTo>
                    <a:pt x="229385" y="2470829"/>
                  </a:lnTo>
                  <a:lnTo>
                    <a:pt x="228065" y="2478748"/>
                  </a:lnTo>
                  <a:lnTo>
                    <a:pt x="226779" y="2486668"/>
                  </a:lnTo>
                  <a:lnTo>
                    <a:pt x="225532" y="2494587"/>
                  </a:lnTo>
                  <a:lnTo>
                    <a:pt x="224327" y="2502506"/>
                  </a:lnTo>
                  <a:lnTo>
                    <a:pt x="223169" y="2510426"/>
                  </a:lnTo>
                  <a:lnTo>
                    <a:pt x="222056" y="2518345"/>
                  </a:lnTo>
                  <a:lnTo>
                    <a:pt x="220989" y="2526264"/>
                  </a:lnTo>
                  <a:lnTo>
                    <a:pt x="219966" y="2534184"/>
                  </a:lnTo>
                  <a:lnTo>
                    <a:pt x="218984" y="2542103"/>
                  </a:lnTo>
                  <a:lnTo>
                    <a:pt x="218038" y="2550022"/>
                  </a:lnTo>
                  <a:lnTo>
                    <a:pt x="217130" y="2557942"/>
                  </a:lnTo>
                  <a:lnTo>
                    <a:pt x="216250" y="2565861"/>
                  </a:lnTo>
                  <a:lnTo>
                    <a:pt x="215397" y="2573780"/>
                  </a:lnTo>
                  <a:lnTo>
                    <a:pt x="214568" y="2581700"/>
                  </a:lnTo>
                  <a:lnTo>
                    <a:pt x="213765" y="2589619"/>
                  </a:lnTo>
                  <a:lnTo>
                    <a:pt x="212988" y="2597538"/>
                  </a:lnTo>
                  <a:lnTo>
                    <a:pt x="212239" y="2605458"/>
                  </a:lnTo>
                  <a:lnTo>
                    <a:pt x="211520" y="2613377"/>
                  </a:lnTo>
                  <a:lnTo>
                    <a:pt x="210836" y="2621296"/>
                  </a:lnTo>
                  <a:lnTo>
                    <a:pt x="210191" y="2629216"/>
                  </a:lnTo>
                  <a:lnTo>
                    <a:pt x="209590" y="2637135"/>
                  </a:lnTo>
                  <a:lnTo>
                    <a:pt x="209032" y="2645054"/>
                  </a:lnTo>
                  <a:lnTo>
                    <a:pt x="208518" y="2652974"/>
                  </a:lnTo>
                  <a:lnTo>
                    <a:pt x="208049" y="2660893"/>
                  </a:lnTo>
                  <a:lnTo>
                    <a:pt x="207623" y="2668812"/>
                  </a:lnTo>
                  <a:lnTo>
                    <a:pt x="207237" y="2676732"/>
                  </a:lnTo>
                  <a:lnTo>
                    <a:pt x="206889" y="2684651"/>
                  </a:lnTo>
                  <a:lnTo>
                    <a:pt x="206574" y="2692570"/>
                  </a:lnTo>
                  <a:lnTo>
                    <a:pt x="206286" y="2700490"/>
                  </a:lnTo>
                  <a:lnTo>
                    <a:pt x="206021" y="2708409"/>
                  </a:lnTo>
                  <a:lnTo>
                    <a:pt x="205769" y="2716328"/>
                  </a:lnTo>
                  <a:lnTo>
                    <a:pt x="205525" y="2724248"/>
                  </a:lnTo>
                  <a:lnTo>
                    <a:pt x="205282" y="2732167"/>
                  </a:lnTo>
                  <a:lnTo>
                    <a:pt x="205036" y="2740086"/>
                  </a:lnTo>
                  <a:lnTo>
                    <a:pt x="204782" y="2748006"/>
                  </a:lnTo>
                  <a:lnTo>
                    <a:pt x="204516" y="2755925"/>
                  </a:lnTo>
                  <a:lnTo>
                    <a:pt x="204237" y="2763844"/>
                  </a:lnTo>
                  <a:lnTo>
                    <a:pt x="203943" y="2771764"/>
                  </a:lnTo>
                  <a:lnTo>
                    <a:pt x="203633" y="2779683"/>
                  </a:lnTo>
                  <a:lnTo>
                    <a:pt x="203308" y="2787602"/>
                  </a:lnTo>
                  <a:lnTo>
                    <a:pt x="202969" y="2795521"/>
                  </a:lnTo>
                  <a:lnTo>
                    <a:pt x="202619" y="2803441"/>
                  </a:lnTo>
                  <a:lnTo>
                    <a:pt x="202259" y="2811360"/>
                  </a:lnTo>
                  <a:lnTo>
                    <a:pt x="201891" y="2819279"/>
                  </a:lnTo>
                  <a:lnTo>
                    <a:pt x="201516" y="2827199"/>
                  </a:lnTo>
                  <a:lnTo>
                    <a:pt x="201135" y="2835118"/>
                  </a:lnTo>
                  <a:lnTo>
                    <a:pt x="200748" y="2843037"/>
                  </a:lnTo>
                  <a:lnTo>
                    <a:pt x="200356" y="2850957"/>
                  </a:lnTo>
                  <a:lnTo>
                    <a:pt x="199958" y="2858876"/>
                  </a:lnTo>
                  <a:lnTo>
                    <a:pt x="199554" y="2866795"/>
                  </a:lnTo>
                  <a:lnTo>
                    <a:pt x="199146" y="2874715"/>
                  </a:lnTo>
                  <a:lnTo>
                    <a:pt x="198733" y="2882634"/>
                  </a:lnTo>
                  <a:lnTo>
                    <a:pt x="198319" y="2890553"/>
                  </a:lnTo>
                  <a:lnTo>
                    <a:pt x="197906" y="2898473"/>
                  </a:lnTo>
                  <a:lnTo>
                    <a:pt x="197497" y="2906392"/>
                  </a:lnTo>
                  <a:lnTo>
                    <a:pt x="197095" y="2914311"/>
                  </a:lnTo>
                  <a:lnTo>
                    <a:pt x="196705" y="2922231"/>
                  </a:lnTo>
                  <a:lnTo>
                    <a:pt x="196332" y="2930150"/>
                  </a:lnTo>
                  <a:lnTo>
                    <a:pt x="195982" y="2938069"/>
                  </a:lnTo>
                  <a:lnTo>
                    <a:pt x="195656" y="2945989"/>
                  </a:lnTo>
                  <a:lnTo>
                    <a:pt x="195356" y="2953908"/>
                  </a:lnTo>
                  <a:lnTo>
                    <a:pt x="195085" y="2961827"/>
                  </a:lnTo>
                  <a:lnTo>
                    <a:pt x="194841" y="2969747"/>
                  </a:lnTo>
                  <a:lnTo>
                    <a:pt x="194625" y="2977666"/>
                  </a:lnTo>
                  <a:lnTo>
                    <a:pt x="194434" y="2985585"/>
                  </a:lnTo>
                  <a:lnTo>
                    <a:pt x="194267" y="2993505"/>
                  </a:lnTo>
                  <a:lnTo>
                    <a:pt x="194119" y="3001424"/>
                  </a:lnTo>
                  <a:lnTo>
                    <a:pt x="193990" y="3009343"/>
                  </a:lnTo>
                  <a:lnTo>
                    <a:pt x="193873" y="3017263"/>
                  </a:lnTo>
                  <a:lnTo>
                    <a:pt x="193766" y="3025182"/>
                  </a:lnTo>
                  <a:lnTo>
                    <a:pt x="193666" y="3033101"/>
                  </a:lnTo>
                  <a:lnTo>
                    <a:pt x="193572" y="3041021"/>
                  </a:lnTo>
                  <a:lnTo>
                    <a:pt x="193483" y="3048940"/>
                  </a:lnTo>
                  <a:lnTo>
                    <a:pt x="193397" y="3056859"/>
                  </a:lnTo>
                  <a:lnTo>
                    <a:pt x="193315" y="3064779"/>
                  </a:lnTo>
                  <a:lnTo>
                    <a:pt x="193237" y="3072698"/>
                  </a:lnTo>
                  <a:lnTo>
                    <a:pt x="193163" y="3080617"/>
                  </a:lnTo>
                  <a:lnTo>
                    <a:pt x="193093" y="3088537"/>
                  </a:lnTo>
                  <a:lnTo>
                    <a:pt x="193027" y="3096456"/>
                  </a:lnTo>
                  <a:lnTo>
                    <a:pt x="192964" y="3104375"/>
                  </a:lnTo>
                  <a:lnTo>
                    <a:pt x="192903" y="3112295"/>
                  </a:lnTo>
                  <a:lnTo>
                    <a:pt x="192844" y="3120214"/>
                  </a:lnTo>
                  <a:lnTo>
                    <a:pt x="192785" y="3128133"/>
                  </a:lnTo>
                  <a:lnTo>
                    <a:pt x="192724" y="3136052"/>
                  </a:lnTo>
                  <a:lnTo>
                    <a:pt x="192662" y="3143972"/>
                  </a:lnTo>
                  <a:lnTo>
                    <a:pt x="192596" y="3151891"/>
                  </a:lnTo>
                  <a:lnTo>
                    <a:pt x="192524" y="3159810"/>
                  </a:lnTo>
                  <a:lnTo>
                    <a:pt x="192446" y="3167730"/>
                  </a:lnTo>
                  <a:lnTo>
                    <a:pt x="192362" y="3175649"/>
                  </a:lnTo>
                  <a:lnTo>
                    <a:pt x="192273" y="3183568"/>
                  </a:lnTo>
                  <a:lnTo>
                    <a:pt x="192177" y="3191488"/>
                  </a:lnTo>
                  <a:lnTo>
                    <a:pt x="192076" y="3199407"/>
                  </a:lnTo>
                  <a:lnTo>
                    <a:pt x="191971" y="3207326"/>
                  </a:lnTo>
                  <a:lnTo>
                    <a:pt x="191864" y="3215246"/>
                  </a:lnTo>
                  <a:lnTo>
                    <a:pt x="191755" y="3223165"/>
                  </a:lnTo>
                  <a:lnTo>
                    <a:pt x="191646" y="3231084"/>
                  </a:lnTo>
                  <a:lnTo>
                    <a:pt x="191540" y="3239004"/>
                  </a:lnTo>
                  <a:lnTo>
                    <a:pt x="191437" y="3246923"/>
                  </a:lnTo>
                  <a:lnTo>
                    <a:pt x="191340" y="3254842"/>
                  </a:lnTo>
                  <a:lnTo>
                    <a:pt x="191249" y="3262762"/>
                  </a:lnTo>
                  <a:lnTo>
                    <a:pt x="191166" y="3270681"/>
                  </a:lnTo>
                  <a:lnTo>
                    <a:pt x="191091" y="3278600"/>
                  </a:lnTo>
                  <a:lnTo>
                    <a:pt x="191024" y="3286520"/>
                  </a:lnTo>
                  <a:lnTo>
                    <a:pt x="190967" y="3294439"/>
                  </a:lnTo>
                  <a:lnTo>
                    <a:pt x="190918" y="3302358"/>
                  </a:lnTo>
                  <a:lnTo>
                    <a:pt x="190879" y="3310278"/>
                  </a:lnTo>
                  <a:lnTo>
                    <a:pt x="190847" y="3318197"/>
                  </a:lnTo>
                  <a:lnTo>
                    <a:pt x="190823" y="3326116"/>
                  </a:lnTo>
                  <a:lnTo>
                    <a:pt x="190804" y="3334036"/>
                  </a:lnTo>
                  <a:lnTo>
                    <a:pt x="190790" y="3341955"/>
                  </a:lnTo>
                  <a:lnTo>
                    <a:pt x="190779" y="3349874"/>
                  </a:lnTo>
                  <a:lnTo>
                    <a:pt x="190771" y="3357794"/>
                  </a:lnTo>
                  <a:lnTo>
                    <a:pt x="190764" y="3365713"/>
                  </a:lnTo>
                  <a:lnTo>
                    <a:pt x="190757" y="3373632"/>
                  </a:lnTo>
                  <a:lnTo>
                    <a:pt x="190750" y="3381552"/>
                  </a:lnTo>
                  <a:lnTo>
                    <a:pt x="190742" y="3389471"/>
                  </a:lnTo>
                  <a:lnTo>
                    <a:pt x="190733" y="3397390"/>
                  </a:lnTo>
                  <a:lnTo>
                    <a:pt x="190722" y="3405310"/>
                  </a:lnTo>
                  <a:lnTo>
                    <a:pt x="190710" y="3413229"/>
                  </a:lnTo>
                  <a:lnTo>
                    <a:pt x="190697" y="3421148"/>
                  </a:lnTo>
                  <a:lnTo>
                    <a:pt x="190684" y="3429068"/>
                  </a:lnTo>
                  <a:lnTo>
                    <a:pt x="190670" y="3436987"/>
                  </a:lnTo>
                  <a:lnTo>
                    <a:pt x="190656" y="3444906"/>
                  </a:lnTo>
                  <a:lnTo>
                    <a:pt x="190643" y="3452826"/>
                  </a:lnTo>
                  <a:lnTo>
                    <a:pt x="190630" y="3460745"/>
                  </a:lnTo>
                  <a:lnTo>
                    <a:pt x="190619" y="3468664"/>
                  </a:lnTo>
                  <a:lnTo>
                    <a:pt x="190609" y="3476583"/>
                  </a:lnTo>
                  <a:lnTo>
                    <a:pt x="190599" y="3484503"/>
                  </a:lnTo>
                  <a:lnTo>
                    <a:pt x="190592" y="3492422"/>
                  </a:lnTo>
                  <a:lnTo>
                    <a:pt x="190586" y="3500341"/>
                  </a:lnTo>
                  <a:lnTo>
                    <a:pt x="190582" y="3508261"/>
                  </a:lnTo>
                  <a:lnTo>
                    <a:pt x="190580" y="3516180"/>
                  </a:lnTo>
                  <a:lnTo>
                    <a:pt x="190581" y="3524099"/>
                  </a:lnTo>
                  <a:lnTo>
                    <a:pt x="190584" y="3532019"/>
                  </a:lnTo>
                  <a:lnTo>
                    <a:pt x="190589" y="3539938"/>
                  </a:lnTo>
                  <a:lnTo>
                    <a:pt x="190596" y="3547857"/>
                  </a:lnTo>
                  <a:lnTo>
                    <a:pt x="190604" y="3555777"/>
                  </a:lnTo>
                  <a:lnTo>
                    <a:pt x="190613" y="3563696"/>
                  </a:lnTo>
                  <a:lnTo>
                    <a:pt x="190622" y="3571615"/>
                  </a:lnTo>
                  <a:lnTo>
                    <a:pt x="190630" y="3579535"/>
                  </a:lnTo>
                  <a:lnTo>
                    <a:pt x="190636" y="3587454"/>
                  </a:lnTo>
                  <a:lnTo>
                    <a:pt x="190638" y="3595373"/>
                  </a:lnTo>
                  <a:lnTo>
                    <a:pt x="190637" y="3603293"/>
                  </a:lnTo>
                  <a:lnTo>
                    <a:pt x="190630" y="3611212"/>
                  </a:lnTo>
                  <a:lnTo>
                    <a:pt x="190618" y="3619131"/>
                  </a:lnTo>
                  <a:lnTo>
                    <a:pt x="190601" y="3627051"/>
                  </a:lnTo>
                  <a:lnTo>
                    <a:pt x="190579" y="3634970"/>
                  </a:lnTo>
                  <a:lnTo>
                    <a:pt x="190552" y="3642889"/>
                  </a:lnTo>
                  <a:lnTo>
                    <a:pt x="190522" y="3650809"/>
                  </a:lnTo>
                  <a:lnTo>
                    <a:pt x="190490" y="3658728"/>
                  </a:lnTo>
                  <a:lnTo>
                    <a:pt x="190456" y="3666647"/>
                  </a:lnTo>
                  <a:lnTo>
                    <a:pt x="190422" y="3674567"/>
                  </a:lnTo>
                  <a:lnTo>
                    <a:pt x="190390" y="3682486"/>
                  </a:lnTo>
                  <a:lnTo>
                    <a:pt x="190361" y="3690405"/>
                  </a:lnTo>
                  <a:lnTo>
                    <a:pt x="190335" y="3698325"/>
                  </a:lnTo>
                  <a:lnTo>
                    <a:pt x="190313" y="3706244"/>
                  </a:lnTo>
                  <a:lnTo>
                    <a:pt x="190297" y="3714163"/>
                  </a:lnTo>
                  <a:lnTo>
                    <a:pt x="190286" y="3722083"/>
                  </a:lnTo>
                  <a:lnTo>
                    <a:pt x="190281" y="3730002"/>
                  </a:lnTo>
                  <a:lnTo>
                    <a:pt x="190281" y="3737921"/>
                  </a:lnTo>
                  <a:lnTo>
                    <a:pt x="190286" y="3745841"/>
                  </a:lnTo>
                  <a:lnTo>
                    <a:pt x="190297" y="3753760"/>
                  </a:lnTo>
                  <a:lnTo>
                    <a:pt x="190311" y="3761679"/>
                  </a:lnTo>
                  <a:lnTo>
                    <a:pt x="190329" y="3769599"/>
                  </a:lnTo>
                  <a:lnTo>
                    <a:pt x="190348" y="3777518"/>
                  </a:lnTo>
                  <a:lnTo>
                    <a:pt x="190368" y="3785437"/>
                  </a:lnTo>
                  <a:lnTo>
                    <a:pt x="190387" y="3793357"/>
                  </a:lnTo>
                  <a:lnTo>
                    <a:pt x="190405" y="3801276"/>
                  </a:lnTo>
                  <a:lnTo>
                    <a:pt x="190421" y="3809195"/>
                  </a:lnTo>
                  <a:lnTo>
                    <a:pt x="190432" y="3817115"/>
                  </a:lnTo>
                  <a:lnTo>
                    <a:pt x="190440" y="3825034"/>
                  </a:lnTo>
                  <a:lnTo>
                    <a:pt x="190442" y="3832953"/>
                  </a:lnTo>
                  <a:lnTo>
                    <a:pt x="190440" y="3840872"/>
                  </a:lnTo>
                  <a:lnTo>
                    <a:pt x="190432" y="3848792"/>
                  </a:lnTo>
                  <a:lnTo>
                    <a:pt x="190420" y="3856711"/>
                  </a:lnTo>
                  <a:lnTo>
                    <a:pt x="190404" y="3864630"/>
                  </a:lnTo>
                  <a:lnTo>
                    <a:pt x="190385" y="3872550"/>
                  </a:lnTo>
                  <a:lnTo>
                    <a:pt x="190363" y="3880469"/>
                  </a:lnTo>
                  <a:lnTo>
                    <a:pt x="190341" y="3888388"/>
                  </a:lnTo>
                  <a:lnTo>
                    <a:pt x="190319" y="3896308"/>
                  </a:lnTo>
                  <a:lnTo>
                    <a:pt x="190297" y="3904227"/>
                  </a:lnTo>
                  <a:lnTo>
                    <a:pt x="190278" y="3912146"/>
                  </a:lnTo>
                  <a:lnTo>
                    <a:pt x="190261" y="3920066"/>
                  </a:lnTo>
                  <a:lnTo>
                    <a:pt x="190247" y="3927985"/>
                  </a:lnTo>
                  <a:lnTo>
                    <a:pt x="190236" y="3935904"/>
                  </a:lnTo>
                  <a:lnTo>
                    <a:pt x="190229" y="3943824"/>
                  </a:lnTo>
                  <a:lnTo>
                    <a:pt x="190225" y="3951743"/>
                  </a:lnTo>
                  <a:lnTo>
                    <a:pt x="190224" y="3959662"/>
                  </a:lnTo>
                  <a:lnTo>
                    <a:pt x="190227" y="3967582"/>
                  </a:lnTo>
                  <a:lnTo>
                    <a:pt x="190232" y="3975501"/>
                  </a:lnTo>
                  <a:lnTo>
                    <a:pt x="190239" y="3983420"/>
                  </a:lnTo>
                  <a:lnTo>
                    <a:pt x="190247" y="3991340"/>
                  </a:lnTo>
                  <a:lnTo>
                    <a:pt x="190256" y="3999259"/>
                  </a:lnTo>
                  <a:lnTo>
                    <a:pt x="190265" y="4007178"/>
                  </a:lnTo>
                  <a:lnTo>
                    <a:pt x="190274" y="4015098"/>
                  </a:lnTo>
                  <a:lnTo>
                    <a:pt x="190281" y="4023017"/>
                  </a:lnTo>
                  <a:lnTo>
                    <a:pt x="190287" y="4030936"/>
                  </a:lnTo>
                  <a:lnTo>
                    <a:pt x="190290" y="4038856"/>
                  </a:lnTo>
                  <a:lnTo>
                    <a:pt x="190291" y="4046775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2" name="pg34">
              <a:extLst>
                <a:ext uri="{FF2B5EF4-FFF2-40B4-BE49-F238E27FC236}">
                  <a16:creationId xmlns:a16="http://schemas.microsoft.com/office/drawing/2014/main" id="{2848E989-D55C-12B2-CF3F-ADAB3E406378}"/>
                </a:ext>
              </a:extLst>
            </p:cNvPr>
            <p:cNvSpPr/>
            <p:nvPr/>
          </p:nvSpPr>
          <p:spPr>
            <a:xfrm>
              <a:off x="5859437" y="3777558"/>
              <a:ext cx="372034" cy="3702079"/>
            </a:xfrm>
            <a:custGeom>
              <a:avLst/>
              <a:gdLst/>
              <a:ahLst/>
              <a:cxnLst/>
              <a:rect l="0" t="0" r="0" b="0"/>
              <a:pathLst>
                <a:path w="372034" h="3702079">
                  <a:moveTo>
                    <a:pt x="185758" y="3702079"/>
                  </a:moveTo>
                  <a:lnTo>
                    <a:pt x="185740" y="3694835"/>
                  </a:lnTo>
                  <a:lnTo>
                    <a:pt x="185723" y="3687590"/>
                  </a:lnTo>
                  <a:lnTo>
                    <a:pt x="185706" y="3680345"/>
                  </a:lnTo>
                  <a:lnTo>
                    <a:pt x="185690" y="3673100"/>
                  </a:lnTo>
                  <a:lnTo>
                    <a:pt x="185675" y="3665855"/>
                  </a:lnTo>
                  <a:lnTo>
                    <a:pt x="185660" y="3658611"/>
                  </a:lnTo>
                  <a:lnTo>
                    <a:pt x="185646" y="3651366"/>
                  </a:lnTo>
                  <a:lnTo>
                    <a:pt x="185633" y="3644121"/>
                  </a:lnTo>
                  <a:lnTo>
                    <a:pt x="185621" y="3636876"/>
                  </a:lnTo>
                  <a:lnTo>
                    <a:pt x="185611" y="3629632"/>
                  </a:lnTo>
                  <a:lnTo>
                    <a:pt x="185601" y="3622387"/>
                  </a:lnTo>
                  <a:lnTo>
                    <a:pt x="185594" y="3615142"/>
                  </a:lnTo>
                  <a:lnTo>
                    <a:pt x="185587" y="3607897"/>
                  </a:lnTo>
                  <a:lnTo>
                    <a:pt x="185581" y="3600653"/>
                  </a:lnTo>
                  <a:lnTo>
                    <a:pt x="185575" y="3593408"/>
                  </a:lnTo>
                  <a:lnTo>
                    <a:pt x="185569" y="3586163"/>
                  </a:lnTo>
                  <a:lnTo>
                    <a:pt x="185564" y="3578918"/>
                  </a:lnTo>
                  <a:lnTo>
                    <a:pt x="185557" y="3571673"/>
                  </a:lnTo>
                  <a:lnTo>
                    <a:pt x="185549" y="3564429"/>
                  </a:lnTo>
                  <a:lnTo>
                    <a:pt x="185538" y="3557184"/>
                  </a:lnTo>
                  <a:lnTo>
                    <a:pt x="185526" y="3549939"/>
                  </a:lnTo>
                  <a:lnTo>
                    <a:pt x="185512" y="3542694"/>
                  </a:lnTo>
                  <a:lnTo>
                    <a:pt x="185495" y="3535450"/>
                  </a:lnTo>
                  <a:lnTo>
                    <a:pt x="185476" y="3528205"/>
                  </a:lnTo>
                  <a:lnTo>
                    <a:pt x="185455" y="3520960"/>
                  </a:lnTo>
                  <a:lnTo>
                    <a:pt x="185433" y="3513715"/>
                  </a:lnTo>
                  <a:lnTo>
                    <a:pt x="185410" y="3506470"/>
                  </a:lnTo>
                  <a:lnTo>
                    <a:pt x="185387" y="3499226"/>
                  </a:lnTo>
                  <a:lnTo>
                    <a:pt x="185364" y="3491981"/>
                  </a:lnTo>
                  <a:lnTo>
                    <a:pt x="185342" y="3484736"/>
                  </a:lnTo>
                  <a:lnTo>
                    <a:pt x="185321" y="3477491"/>
                  </a:lnTo>
                  <a:lnTo>
                    <a:pt x="185300" y="3470247"/>
                  </a:lnTo>
                  <a:lnTo>
                    <a:pt x="185281" y="3463002"/>
                  </a:lnTo>
                  <a:lnTo>
                    <a:pt x="185262" y="3455757"/>
                  </a:lnTo>
                  <a:lnTo>
                    <a:pt x="185243" y="3448512"/>
                  </a:lnTo>
                  <a:lnTo>
                    <a:pt x="185225" y="3441267"/>
                  </a:lnTo>
                  <a:lnTo>
                    <a:pt x="185205" y="3434023"/>
                  </a:lnTo>
                  <a:lnTo>
                    <a:pt x="185183" y="3426778"/>
                  </a:lnTo>
                  <a:lnTo>
                    <a:pt x="185160" y="3419533"/>
                  </a:lnTo>
                  <a:lnTo>
                    <a:pt x="185133" y="3412288"/>
                  </a:lnTo>
                  <a:lnTo>
                    <a:pt x="185104" y="3405044"/>
                  </a:lnTo>
                  <a:lnTo>
                    <a:pt x="185072" y="3397799"/>
                  </a:lnTo>
                  <a:lnTo>
                    <a:pt x="185038" y="3390554"/>
                  </a:lnTo>
                  <a:lnTo>
                    <a:pt x="185001" y="3383309"/>
                  </a:lnTo>
                  <a:lnTo>
                    <a:pt x="184962" y="3376064"/>
                  </a:lnTo>
                  <a:lnTo>
                    <a:pt x="184924" y="3368820"/>
                  </a:lnTo>
                  <a:lnTo>
                    <a:pt x="184886" y="3361575"/>
                  </a:lnTo>
                  <a:lnTo>
                    <a:pt x="184850" y="3354330"/>
                  </a:lnTo>
                  <a:lnTo>
                    <a:pt x="184816" y="3347085"/>
                  </a:lnTo>
                  <a:lnTo>
                    <a:pt x="184787" y="3339841"/>
                  </a:lnTo>
                  <a:lnTo>
                    <a:pt x="184763" y="3332596"/>
                  </a:lnTo>
                  <a:lnTo>
                    <a:pt x="184744" y="3325351"/>
                  </a:lnTo>
                  <a:lnTo>
                    <a:pt x="184731" y="3318106"/>
                  </a:lnTo>
                  <a:lnTo>
                    <a:pt x="184724" y="3310862"/>
                  </a:lnTo>
                  <a:lnTo>
                    <a:pt x="184723" y="3303617"/>
                  </a:lnTo>
                  <a:lnTo>
                    <a:pt x="184727" y="3296372"/>
                  </a:lnTo>
                  <a:lnTo>
                    <a:pt x="184734" y="3289127"/>
                  </a:lnTo>
                  <a:lnTo>
                    <a:pt x="184745" y="3281882"/>
                  </a:lnTo>
                  <a:lnTo>
                    <a:pt x="184757" y="3274638"/>
                  </a:lnTo>
                  <a:lnTo>
                    <a:pt x="184770" y="3267393"/>
                  </a:lnTo>
                  <a:lnTo>
                    <a:pt x="184782" y="3260148"/>
                  </a:lnTo>
                  <a:lnTo>
                    <a:pt x="184792" y="3252903"/>
                  </a:lnTo>
                  <a:lnTo>
                    <a:pt x="184799" y="3245659"/>
                  </a:lnTo>
                  <a:lnTo>
                    <a:pt x="184803" y="3238414"/>
                  </a:lnTo>
                  <a:lnTo>
                    <a:pt x="184803" y="3231169"/>
                  </a:lnTo>
                  <a:lnTo>
                    <a:pt x="184800" y="3223924"/>
                  </a:lnTo>
                  <a:lnTo>
                    <a:pt x="184793" y="3216679"/>
                  </a:lnTo>
                  <a:lnTo>
                    <a:pt x="184783" y="3209435"/>
                  </a:lnTo>
                  <a:lnTo>
                    <a:pt x="184770" y="3202190"/>
                  </a:lnTo>
                  <a:lnTo>
                    <a:pt x="184755" y="3194945"/>
                  </a:lnTo>
                  <a:lnTo>
                    <a:pt x="184738" y="3187700"/>
                  </a:lnTo>
                  <a:lnTo>
                    <a:pt x="184721" y="3180456"/>
                  </a:lnTo>
                  <a:lnTo>
                    <a:pt x="184703" y="3173211"/>
                  </a:lnTo>
                  <a:lnTo>
                    <a:pt x="184686" y="3165966"/>
                  </a:lnTo>
                  <a:lnTo>
                    <a:pt x="184668" y="3158721"/>
                  </a:lnTo>
                  <a:lnTo>
                    <a:pt x="184650" y="3151476"/>
                  </a:lnTo>
                  <a:lnTo>
                    <a:pt x="184631" y="3144232"/>
                  </a:lnTo>
                  <a:lnTo>
                    <a:pt x="184611" y="3136987"/>
                  </a:lnTo>
                  <a:lnTo>
                    <a:pt x="184588" y="3129742"/>
                  </a:lnTo>
                  <a:lnTo>
                    <a:pt x="184561" y="3122497"/>
                  </a:lnTo>
                  <a:lnTo>
                    <a:pt x="184529" y="3115253"/>
                  </a:lnTo>
                  <a:lnTo>
                    <a:pt x="184492" y="3108008"/>
                  </a:lnTo>
                  <a:lnTo>
                    <a:pt x="184446" y="3100763"/>
                  </a:lnTo>
                  <a:lnTo>
                    <a:pt x="184393" y="3093518"/>
                  </a:lnTo>
                  <a:lnTo>
                    <a:pt x="184332" y="3086274"/>
                  </a:lnTo>
                  <a:lnTo>
                    <a:pt x="184261" y="3079029"/>
                  </a:lnTo>
                  <a:lnTo>
                    <a:pt x="184181" y="3071784"/>
                  </a:lnTo>
                  <a:lnTo>
                    <a:pt x="184092" y="3064539"/>
                  </a:lnTo>
                  <a:lnTo>
                    <a:pt x="183996" y="3057294"/>
                  </a:lnTo>
                  <a:lnTo>
                    <a:pt x="183895" y="3050050"/>
                  </a:lnTo>
                  <a:lnTo>
                    <a:pt x="183791" y="3042805"/>
                  </a:lnTo>
                  <a:lnTo>
                    <a:pt x="183685" y="3035560"/>
                  </a:lnTo>
                  <a:lnTo>
                    <a:pt x="183579" y="3028315"/>
                  </a:lnTo>
                  <a:lnTo>
                    <a:pt x="183475" y="3021071"/>
                  </a:lnTo>
                  <a:lnTo>
                    <a:pt x="183377" y="3013826"/>
                  </a:lnTo>
                  <a:lnTo>
                    <a:pt x="183286" y="3006581"/>
                  </a:lnTo>
                  <a:lnTo>
                    <a:pt x="183203" y="2999336"/>
                  </a:lnTo>
                  <a:lnTo>
                    <a:pt x="183129" y="2992091"/>
                  </a:lnTo>
                  <a:lnTo>
                    <a:pt x="183065" y="2984847"/>
                  </a:lnTo>
                  <a:lnTo>
                    <a:pt x="183009" y="2977602"/>
                  </a:lnTo>
                  <a:lnTo>
                    <a:pt x="182961" y="2970357"/>
                  </a:lnTo>
                  <a:lnTo>
                    <a:pt x="182921" y="2963112"/>
                  </a:lnTo>
                  <a:lnTo>
                    <a:pt x="182885" y="2955868"/>
                  </a:lnTo>
                  <a:lnTo>
                    <a:pt x="182852" y="2948623"/>
                  </a:lnTo>
                  <a:lnTo>
                    <a:pt x="182818" y="2941378"/>
                  </a:lnTo>
                  <a:lnTo>
                    <a:pt x="182780" y="2934133"/>
                  </a:lnTo>
                  <a:lnTo>
                    <a:pt x="182735" y="2926888"/>
                  </a:lnTo>
                  <a:lnTo>
                    <a:pt x="182681" y="2919644"/>
                  </a:lnTo>
                  <a:lnTo>
                    <a:pt x="182615" y="2912399"/>
                  </a:lnTo>
                  <a:lnTo>
                    <a:pt x="182534" y="2905154"/>
                  </a:lnTo>
                  <a:lnTo>
                    <a:pt x="182437" y="2897909"/>
                  </a:lnTo>
                  <a:lnTo>
                    <a:pt x="182320" y="2890665"/>
                  </a:lnTo>
                  <a:lnTo>
                    <a:pt x="182182" y="2883420"/>
                  </a:lnTo>
                  <a:lnTo>
                    <a:pt x="182025" y="2876175"/>
                  </a:lnTo>
                  <a:lnTo>
                    <a:pt x="181849" y="2868930"/>
                  </a:lnTo>
                  <a:lnTo>
                    <a:pt x="181656" y="2861685"/>
                  </a:lnTo>
                  <a:lnTo>
                    <a:pt x="181447" y="2854441"/>
                  </a:lnTo>
                  <a:lnTo>
                    <a:pt x="181225" y="2847196"/>
                  </a:lnTo>
                  <a:lnTo>
                    <a:pt x="180993" y="2839951"/>
                  </a:lnTo>
                  <a:lnTo>
                    <a:pt x="180753" y="2832706"/>
                  </a:lnTo>
                  <a:lnTo>
                    <a:pt x="180511" y="2825462"/>
                  </a:lnTo>
                  <a:lnTo>
                    <a:pt x="180269" y="2818217"/>
                  </a:lnTo>
                  <a:lnTo>
                    <a:pt x="180033" y="2810972"/>
                  </a:lnTo>
                  <a:lnTo>
                    <a:pt x="179806" y="2803727"/>
                  </a:lnTo>
                  <a:lnTo>
                    <a:pt x="179591" y="2796483"/>
                  </a:lnTo>
                  <a:lnTo>
                    <a:pt x="179391" y="2789238"/>
                  </a:lnTo>
                  <a:lnTo>
                    <a:pt x="179208" y="2781993"/>
                  </a:lnTo>
                  <a:lnTo>
                    <a:pt x="179044" y="2774748"/>
                  </a:lnTo>
                  <a:lnTo>
                    <a:pt x="178902" y="2767503"/>
                  </a:lnTo>
                  <a:lnTo>
                    <a:pt x="178783" y="2760259"/>
                  </a:lnTo>
                  <a:lnTo>
                    <a:pt x="178686" y="2753014"/>
                  </a:lnTo>
                  <a:lnTo>
                    <a:pt x="178607" y="2745769"/>
                  </a:lnTo>
                  <a:lnTo>
                    <a:pt x="178547" y="2738524"/>
                  </a:lnTo>
                  <a:lnTo>
                    <a:pt x="178503" y="2731280"/>
                  </a:lnTo>
                  <a:lnTo>
                    <a:pt x="178472" y="2724035"/>
                  </a:lnTo>
                  <a:lnTo>
                    <a:pt x="178449" y="2716790"/>
                  </a:lnTo>
                  <a:lnTo>
                    <a:pt x="178431" y="2709545"/>
                  </a:lnTo>
                  <a:lnTo>
                    <a:pt x="178413" y="2702300"/>
                  </a:lnTo>
                  <a:lnTo>
                    <a:pt x="178387" y="2695056"/>
                  </a:lnTo>
                  <a:lnTo>
                    <a:pt x="178349" y="2687811"/>
                  </a:lnTo>
                  <a:lnTo>
                    <a:pt x="178291" y="2680566"/>
                  </a:lnTo>
                  <a:lnTo>
                    <a:pt x="178209" y="2673321"/>
                  </a:lnTo>
                  <a:lnTo>
                    <a:pt x="178096" y="2666077"/>
                  </a:lnTo>
                  <a:lnTo>
                    <a:pt x="177946" y="2658832"/>
                  </a:lnTo>
                  <a:lnTo>
                    <a:pt x="177755" y="2651587"/>
                  </a:lnTo>
                  <a:lnTo>
                    <a:pt x="177513" y="2644342"/>
                  </a:lnTo>
                  <a:lnTo>
                    <a:pt x="177216" y="2637097"/>
                  </a:lnTo>
                  <a:lnTo>
                    <a:pt x="176863" y="2629853"/>
                  </a:lnTo>
                  <a:lnTo>
                    <a:pt x="176455" y="2622608"/>
                  </a:lnTo>
                  <a:lnTo>
                    <a:pt x="175990" y="2615363"/>
                  </a:lnTo>
                  <a:lnTo>
                    <a:pt x="175468" y="2608118"/>
                  </a:lnTo>
                  <a:lnTo>
                    <a:pt x="174893" y="2600874"/>
                  </a:lnTo>
                  <a:lnTo>
                    <a:pt x="174266" y="2593629"/>
                  </a:lnTo>
                  <a:lnTo>
                    <a:pt x="173593" y="2586384"/>
                  </a:lnTo>
                  <a:lnTo>
                    <a:pt x="172873" y="2579139"/>
                  </a:lnTo>
                  <a:lnTo>
                    <a:pt x="172120" y="2571895"/>
                  </a:lnTo>
                  <a:lnTo>
                    <a:pt x="171342" y="2564650"/>
                  </a:lnTo>
                  <a:lnTo>
                    <a:pt x="170547" y="2557405"/>
                  </a:lnTo>
                  <a:lnTo>
                    <a:pt x="169743" y="2550160"/>
                  </a:lnTo>
                  <a:lnTo>
                    <a:pt x="168938" y="2542915"/>
                  </a:lnTo>
                  <a:lnTo>
                    <a:pt x="168140" y="2535671"/>
                  </a:lnTo>
                  <a:lnTo>
                    <a:pt x="167357" y="2528426"/>
                  </a:lnTo>
                  <a:lnTo>
                    <a:pt x="166598" y="2521181"/>
                  </a:lnTo>
                  <a:lnTo>
                    <a:pt x="165869" y="2513936"/>
                  </a:lnTo>
                  <a:lnTo>
                    <a:pt x="165174" y="2506692"/>
                  </a:lnTo>
                  <a:lnTo>
                    <a:pt x="164514" y="2499447"/>
                  </a:lnTo>
                  <a:lnTo>
                    <a:pt x="163892" y="2492202"/>
                  </a:lnTo>
                  <a:lnTo>
                    <a:pt x="163307" y="2484957"/>
                  </a:lnTo>
                  <a:lnTo>
                    <a:pt x="162759" y="2477712"/>
                  </a:lnTo>
                  <a:lnTo>
                    <a:pt x="162244" y="2470468"/>
                  </a:lnTo>
                  <a:lnTo>
                    <a:pt x="161761" y="2463223"/>
                  </a:lnTo>
                  <a:lnTo>
                    <a:pt x="161307" y="2455978"/>
                  </a:lnTo>
                  <a:lnTo>
                    <a:pt x="160872" y="2448733"/>
                  </a:lnTo>
                  <a:lnTo>
                    <a:pt x="160452" y="2441489"/>
                  </a:lnTo>
                  <a:lnTo>
                    <a:pt x="160040" y="2434244"/>
                  </a:lnTo>
                  <a:lnTo>
                    <a:pt x="159631" y="2426999"/>
                  </a:lnTo>
                  <a:lnTo>
                    <a:pt x="159218" y="2419754"/>
                  </a:lnTo>
                  <a:lnTo>
                    <a:pt x="158796" y="2412509"/>
                  </a:lnTo>
                  <a:lnTo>
                    <a:pt x="158359" y="2405265"/>
                  </a:lnTo>
                  <a:lnTo>
                    <a:pt x="157899" y="2398020"/>
                  </a:lnTo>
                  <a:lnTo>
                    <a:pt x="157409" y="2390775"/>
                  </a:lnTo>
                  <a:lnTo>
                    <a:pt x="156887" y="2383530"/>
                  </a:lnTo>
                  <a:lnTo>
                    <a:pt x="156327" y="2376286"/>
                  </a:lnTo>
                  <a:lnTo>
                    <a:pt x="155725" y="2369041"/>
                  </a:lnTo>
                  <a:lnTo>
                    <a:pt x="155075" y="2361796"/>
                  </a:lnTo>
                  <a:lnTo>
                    <a:pt x="154373" y="2354551"/>
                  </a:lnTo>
                  <a:lnTo>
                    <a:pt x="153615" y="2347306"/>
                  </a:lnTo>
                  <a:lnTo>
                    <a:pt x="152795" y="2340062"/>
                  </a:lnTo>
                  <a:lnTo>
                    <a:pt x="151903" y="2332817"/>
                  </a:lnTo>
                  <a:lnTo>
                    <a:pt x="150944" y="2325572"/>
                  </a:lnTo>
                  <a:lnTo>
                    <a:pt x="149915" y="2318327"/>
                  </a:lnTo>
                  <a:lnTo>
                    <a:pt x="148818" y="2311083"/>
                  </a:lnTo>
                  <a:lnTo>
                    <a:pt x="147651" y="2303838"/>
                  </a:lnTo>
                  <a:lnTo>
                    <a:pt x="146416" y="2296593"/>
                  </a:lnTo>
                  <a:lnTo>
                    <a:pt x="145117" y="2289348"/>
                  </a:lnTo>
                  <a:lnTo>
                    <a:pt x="143759" y="2282104"/>
                  </a:lnTo>
                  <a:lnTo>
                    <a:pt x="142341" y="2274859"/>
                  </a:lnTo>
                  <a:lnTo>
                    <a:pt x="140878" y="2267614"/>
                  </a:lnTo>
                  <a:lnTo>
                    <a:pt x="139379" y="2260369"/>
                  </a:lnTo>
                  <a:lnTo>
                    <a:pt x="137856" y="2253124"/>
                  </a:lnTo>
                  <a:lnTo>
                    <a:pt x="136318" y="2245880"/>
                  </a:lnTo>
                  <a:lnTo>
                    <a:pt x="134775" y="2238635"/>
                  </a:lnTo>
                  <a:lnTo>
                    <a:pt x="133239" y="2231390"/>
                  </a:lnTo>
                  <a:lnTo>
                    <a:pt x="131719" y="2224145"/>
                  </a:lnTo>
                  <a:lnTo>
                    <a:pt x="130226" y="2216901"/>
                  </a:lnTo>
                  <a:lnTo>
                    <a:pt x="128772" y="2209656"/>
                  </a:lnTo>
                  <a:lnTo>
                    <a:pt x="127360" y="2202411"/>
                  </a:lnTo>
                  <a:lnTo>
                    <a:pt x="125994" y="2195166"/>
                  </a:lnTo>
                  <a:lnTo>
                    <a:pt x="124678" y="2187921"/>
                  </a:lnTo>
                  <a:lnTo>
                    <a:pt x="123412" y="2180677"/>
                  </a:lnTo>
                  <a:lnTo>
                    <a:pt x="122196" y="2173432"/>
                  </a:lnTo>
                  <a:lnTo>
                    <a:pt x="121027" y="2166187"/>
                  </a:lnTo>
                  <a:lnTo>
                    <a:pt x="119903" y="2158942"/>
                  </a:lnTo>
                  <a:lnTo>
                    <a:pt x="118822" y="2151698"/>
                  </a:lnTo>
                  <a:lnTo>
                    <a:pt x="117773" y="2144453"/>
                  </a:lnTo>
                  <a:lnTo>
                    <a:pt x="116750" y="2137208"/>
                  </a:lnTo>
                  <a:lnTo>
                    <a:pt x="115744" y="2129963"/>
                  </a:lnTo>
                  <a:lnTo>
                    <a:pt x="114749" y="2122718"/>
                  </a:lnTo>
                  <a:lnTo>
                    <a:pt x="113757" y="2115474"/>
                  </a:lnTo>
                  <a:lnTo>
                    <a:pt x="112763" y="2108229"/>
                  </a:lnTo>
                  <a:lnTo>
                    <a:pt x="111758" y="2100984"/>
                  </a:lnTo>
                  <a:lnTo>
                    <a:pt x="110736" y="2093739"/>
                  </a:lnTo>
                  <a:lnTo>
                    <a:pt x="109688" y="2086495"/>
                  </a:lnTo>
                  <a:lnTo>
                    <a:pt x="108608" y="2079250"/>
                  </a:lnTo>
                  <a:lnTo>
                    <a:pt x="107490" y="2072005"/>
                  </a:lnTo>
                  <a:lnTo>
                    <a:pt x="106329" y="2064760"/>
                  </a:lnTo>
                  <a:lnTo>
                    <a:pt x="105118" y="2057516"/>
                  </a:lnTo>
                  <a:lnTo>
                    <a:pt x="103851" y="2050271"/>
                  </a:lnTo>
                  <a:lnTo>
                    <a:pt x="102521" y="2043026"/>
                  </a:lnTo>
                  <a:lnTo>
                    <a:pt x="101124" y="2035781"/>
                  </a:lnTo>
                  <a:lnTo>
                    <a:pt x="99643" y="2028536"/>
                  </a:lnTo>
                  <a:lnTo>
                    <a:pt x="98082" y="2021292"/>
                  </a:lnTo>
                  <a:lnTo>
                    <a:pt x="96440" y="2014047"/>
                  </a:lnTo>
                  <a:lnTo>
                    <a:pt x="94717" y="2006802"/>
                  </a:lnTo>
                  <a:lnTo>
                    <a:pt x="92914" y="1999557"/>
                  </a:lnTo>
                  <a:lnTo>
                    <a:pt x="91034" y="1992313"/>
                  </a:lnTo>
                  <a:lnTo>
                    <a:pt x="89080" y="1985068"/>
                  </a:lnTo>
                  <a:lnTo>
                    <a:pt x="87059" y="1977823"/>
                  </a:lnTo>
                  <a:lnTo>
                    <a:pt x="84977" y="1970578"/>
                  </a:lnTo>
                  <a:lnTo>
                    <a:pt x="82843" y="1963333"/>
                  </a:lnTo>
                  <a:lnTo>
                    <a:pt x="80674" y="1956089"/>
                  </a:lnTo>
                  <a:lnTo>
                    <a:pt x="78480" y="1948844"/>
                  </a:lnTo>
                  <a:lnTo>
                    <a:pt x="76272" y="1941599"/>
                  </a:lnTo>
                  <a:lnTo>
                    <a:pt x="74061" y="1934354"/>
                  </a:lnTo>
                  <a:lnTo>
                    <a:pt x="71856" y="1927110"/>
                  </a:lnTo>
                  <a:lnTo>
                    <a:pt x="69667" y="1919865"/>
                  </a:lnTo>
                  <a:lnTo>
                    <a:pt x="67500" y="1912620"/>
                  </a:lnTo>
                  <a:lnTo>
                    <a:pt x="65369" y="1905375"/>
                  </a:lnTo>
                  <a:lnTo>
                    <a:pt x="63274" y="1898130"/>
                  </a:lnTo>
                  <a:lnTo>
                    <a:pt x="61219" y="1890886"/>
                  </a:lnTo>
                  <a:lnTo>
                    <a:pt x="59206" y="1883641"/>
                  </a:lnTo>
                  <a:lnTo>
                    <a:pt x="57237" y="1876396"/>
                  </a:lnTo>
                  <a:lnTo>
                    <a:pt x="55312" y="1869151"/>
                  </a:lnTo>
                  <a:lnTo>
                    <a:pt x="53432" y="1861907"/>
                  </a:lnTo>
                  <a:lnTo>
                    <a:pt x="51596" y="1854662"/>
                  </a:lnTo>
                  <a:lnTo>
                    <a:pt x="49808" y="1847417"/>
                  </a:lnTo>
                  <a:lnTo>
                    <a:pt x="48069" y="1840172"/>
                  </a:lnTo>
                  <a:lnTo>
                    <a:pt x="46376" y="1832927"/>
                  </a:lnTo>
                  <a:lnTo>
                    <a:pt x="44729" y="1825683"/>
                  </a:lnTo>
                  <a:lnTo>
                    <a:pt x="43131" y="1818438"/>
                  </a:lnTo>
                  <a:lnTo>
                    <a:pt x="41583" y="1811193"/>
                  </a:lnTo>
                  <a:lnTo>
                    <a:pt x="40087" y="1803948"/>
                  </a:lnTo>
                  <a:lnTo>
                    <a:pt x="38643" y="1796704"/>
                  </a:lnTo>
                  <a:lnTo>
                    <a:pt x="37254" y="1789459"/>
                  </a:lnTo>
                  <a:lnTo>
                    <a:pt x="35926" y="1782214"/>
                  </a:lnTo>
                  <a:lnTo>
                    <a:pt x="34648" y="1774969"/>
                  </a:lnTo>
                  <a:lnTo>
                    <a:pt x="33416" y="1767725"/>
                  </a:lnTo>
                  <a:lnTo>
                    <a:pt x="32222" y="1760480"/>
                  </a:lnTo>
                  <a:lnTo>
                    <a:pt x="31056" y="1753235"/>
                  </a:lnTo>
                  <a:lnTo>
                    <a:pt x="29910" y="1745990"/>
                  </a:lnTo>
                  <a:lnTo>
                    <a:pt x="28769" y="1738745"/>
                  </a:lnTo>
                  <a:lnTo>
                    <a:pt x="27620" y="1731501"/>
                  </a:lnTo>
                  <a:lnTo>
                    <a:pt x="26446" y="1724256"/>
                  </a:lnTo>
                  <a:lnTo>
                    <a:pt x="25231" y="1717011"/>
                  </a:lnTo>
                  <a:lnTo>
                    <a:pt x="23964" y="1709766"/>
                  </a:lnTo>
                  <a:lnTo>
                    <a:pt x="22639" y="1702522"/>
                  </a:lnTo>
                  <a:lnTo>
                    <a:pt x="21250" y="1695277"/>
                  </a:lnTo>
                  <a:lnTo>
                    <a:pt x="19795" y="1688032"/>
                  </a:lnTo>
                  <a:lnTo>
                    <a:pt x="18279" y="1680787"/>
                  </a:lnTo>
                  <a:lnTo>
                    <a:pt x="16709" y="1673542"/>
                  </a:lnTo>
                  <a:lnTo>
                    <a:pt x="15097" y="1666298"/>
                  </a:lnTo>
                  <a:lnTo>
                    <a:pt x="13460" y="1659053"/>
                  </a:lnTo>
                  <a:lnTo>
                    <a:pt x="11825" y="1651808"/>
                  </a:lnTo>
                  <a:lnTo>
                    <a:pt x="10215" y="1644563"/>
                  </a:lnTo>
                  <a:lnTo>
                    <a:pt x="8655" y="1637319"/>
                  </a:lnTo>
                  <a:lnTo>
                    <a:pt x="7168" y="1630074"/>
                  </a:lnTo>
                  <a:lnTo>
                    <a:pt x="5776" y="1622829"/>
                  </a:lnTo>
                  <a:lnTo>
                    <a:pt x="4502" y="1615584"/>
                  </a:lnTo>
                  <a:lnTo>
                    <a:pt x="3362" y="1608339"/>
                  </a:lnTo>
                  <a:lnTo>
                    <a:pt x="2390" y="1601095"/>
                  </a:lnTo>
                  <a:lnTo>
                    <a:pt x="1587" y="1593850"/>
                  </a:lnTo>
                  <a:lnTo>
                    <a:pt x="950" y="1586605"/>
                  </a:lnTo>
                  <a:lnTo>
                    <a:pt x="478" y="1579360"/>
                  </a:lnTo>
                  <a:lnTo>
                    <a:pt x="168" y="1572116"/>
                  </a:lnTo>
                  <a:lnTo>
                    <a:pt x="12" y="1564871"/>
                  </a:lnTo>
                  <a:lnTo>
                    <a:pt x="0" y="1557626"/>
                  </a:lnTo>
                  <a:lnTo>
                    <a:pt x="119" y="1550381"/>
                  </a:lnTo>
                  <a:lnTo>
                    <a:pt x="358" y="1543137"/>
                  </a:lnTo>
                  <a:lnTo>
                    <a:pt x="709" y="1535892"/>
                  </a:lnTo>
                  <a:lnTo>
                    <a:pt x="1141" y="1528647"/>
                  </a:lnTo>
                  <a:lnTo>
                    <a:pt x="1639" y="1521402"/>
                  </a:lnTo>
                  <a:lnTo>
                    <a:pt x="2190" y="1514157"/>
                  </a:lnTo>
                  <a:lnTo>
                    <a:pt x="2781" y="1506913"/>
                  </a:lnTo>
                  <a:lnTo>
                    <a:pt x="3400" y="1499668"/>
                  </a:lnTo>
                  <a:lnTo>
                    <a:pt x="4036" y="1492423"/>
                  </a:lnTo>
                  <a:lnTo>
                    <a:pt x="4681" y="1485178"/>
                  </a:lnTo>
                  <a:lnTo>
                    <a:pt x="5327" y="1477934"/>
                  </a:lnTo>
                  <a:lnTo>
                    <a:pt x="5969" y="1470689"/>
                  </a:lnTo>
                  <a:lnTo>
                    <a:pt x="6605" y="1463444"/>
                  </a:lnTo>
                  <a:lnTo>
                    <a:pt x="7236" y="1456199"/>
                  </a:lnTo>
                  <a:lnTo>
                    <a:pt x="7866" y="1448954"/>
                  </a:lnTo>
                  <a:lnTo>
                    <a:pt x="8501" y="1441710"/>
                  </a:lnTo>
                  <a:lnTo>
                    <a:pt x="9150" y="1434465"/>
                  </a:lnTo>
                  <a:lnTo>
                    <a:pt x="9824" y="1427220"/>
                  </a:lnTo>
                  <a:lnTo>
                    <a:pt x="10540" y="1419975"/>
                  </a:lnTo>
                  <a:lnTo>
                    <a:pt x="11322" y="1412731"/>
                  </a:lnTo>
                  <a:lnTo>
                    <a:pt x="12182" y="1405486"/>
                  </a:lnTo>
                  <a:lnTo>
                    <a:pt x="13139" y="1398241"/>
                  </a:lnTo>
                  <a:lnTo>
                    <a:pt x="14209" y="1390996"/>
                  </a:lnTo>
                  <a:lnTo>
                    <a:pt x="15407" y="1383751"/>
                  </a:lnTo>
                  <a:lnTo>
                    <a:pt x="16745" y="1376507"/>
                  </a:lnTo>
                  <a:lnTo>
                    <a:pt x="18232" y="1369262"/>
                  </a:lnTo>
                  <a:lnTo>
                    <a:pt x="19871" y="1362017"/>
                  </a:lnTo>
                  <a:lnTo>
                    <a:pt x="21682" y="1354772"/>
                  </a:lnTo>
                  <a:lnTo>
                    <a:pt x="23637" y="1347528"/>
                  </a:lnTo>
                  <a:lnTo>
                    <a:pt x="25719" y="1340283"/>
                  </a:lnTo>
                  <a:lnTo>
                    <a:pt x="27909" y="1333038"/>
                  </a:lnTo>
                  <a:lnTo>
                    <a:pt x="30185" y="1325793"/>
                  </a:lnTo>
                  <a:lnTo>
                    <a:pt x="32520" y="1318548"/>
                  </a:lnTo>
                  <a:lnTo>
                    <a:pt x="34887" y="1311304"/>
                  </a:lnTo>
                  <a:lnTo>
                    <a:pt x="37255" y="1304059"/>
                  </a:lnTo>
                  <a:lnTo>
                    <a:pt x="39594" y="1296814"/>
                  </a:lnTo>
                  <a:lnTo>
                    <a:pt x="41868" y="1289569"/>
                  </a:lnTo>
                  <a:lnTo>
                    <a:pt x="44060" y="1282325"/>
                  </a:lnTo>
                  <a:lnTo>
                    <a:pt x="46150" y="1275080"/>
                  </a:lnTo>
                  <a:lnTo>
                    <a:pt x="48130" y="1267835"/>
                  </a:lnTo>
                  <a:lnTo>
                    <a:pt x="49992" y="1260590"/>
                  </a:lnTo>
                  <a:lnTo>
                    <a:pt x="51736" y="1253346"/>
                  </a:lnTo>
                  <a:lnTo>
                    <a:pt x="53369" y="1246101"/>
                  </a:lnTo>
                  <a:lnTo>
                    <a:pt x="54902" y="1238856"/>
                  </a:lnTo>
                  <a:lnTo>
                    <a:pt x="56341" y="1231611"/>
                  </a:lnTo>
                  <a:lnTo>
                    <a:pt x="57725" y="1224366"/>
                  </a:lnTo>
                  <a:lnTo>
                    <a:pt x="59078" y="1217122"/>
                  </a:lnTo>
                  <a:lnTo>
                    <a:pt x="60426" y="1209877"/>
                  </a:lnTo>
                  <a:lnTo>
                    <a:pt x="61795" y="1202632"/>
                  </a:lnTo>
                  <a:lnTo>
                    <a:pt x="63208" y="1195387"/>
                  </a:lnTo>
                  <a:lnTo>
                    <a:pt x="64689" y="1188143"/>
                  </a:lnTo>
                  <a:lnTo>
                    <a:pt x="66257" y="1180898"/>
                  </a:lnTo>
                  <a:lnTo>
                    <a:pt x="67937" y="1173653"/>
                  </a:lnTo>
                  <a:lnTo>
                    <a:pt x="69744" y="1166408"/>
                  </a:lnTo>
                  <a:lnTo>
                    <a:pt x="71672" y="1159163"/>
                  </a:lnTo>
                  <a:lnTo>
                    <a:pt x="73721" y="1151919"/>
                  </a:lnTo>
                  <a:lnTo>
                    <a:pt x="75887" y="1144674"/>
                  </a:lnTo>
                  <a:lnTo>
                    <a:pt x="78161" y="1137429"/>
                  </a:lnTo>
                  <a:lnTo>
                    <a:pt x="80530" y="1130184"/>
                  </a:lnTo>
                  <a:lnTo>
                    <a:pt x="82979" y="1122940"/>
                  </a:lnTo>
                  <a:lnTo>
                    <a:pt x="85491" y="1115695"/>
                  </a:lnTo>
                  <a:lnTo>
                    <a:pt x="88050" y="1108450"/>
                  </a:lnTo>
                  <a:lnTo>
                    <a:pt x="90628" y="1101205"/>
                  </a:lnTo>
                  <a:lnTo>
                    <a:pt x="93206" y="1093960"/>
                  </a:lnTo>
                  <a:lnTo>
                    <a:pt x="95768" y="1086716"/>
                  </a:lnTo>
                  <a:lnTo>
                    <a:pt x="98300" y="1079471"/>
                  </a:lnTo>
                  <a:lnTo>
                    <a:pt x="100788" y="1072226"/>
                  </a:lnTo>
                  <a:lnTo>
                    <a:pt x="103222" y="1064981"/>
                  </a:lnTo>
                  <a:lnTo>
                    <a:pt x="105595" y="1057737"/>
                  </a:lnTo>
                  <a:lnTo>
                    <a:pt x="107893" y="1050492"/>
                  </a:lnTo>
                  <a:lnTo>
                    <a:pt x="110114" y="1043247"/>
                  </a:lnTo>
                  <a:lnTo>
                    <a:pt x="112262" y="1036002"/>
                  </a:lnTo>
                  <a:lnTo>
                    <a:pt x="114337" y="1028758"/>
                  </a:lnTo>
                  <a:lnTo>
                    <a:pt x="116340" y="1021513"/>
                  </a:lnTo>
                  <a:lnTo>
                    <a:pt x="118274" y="1014268"/>
                  </a:lnTo>
                  <a:lnTo>
                    <a:pt x="120139" y="1007023"/>
                  </a:lnTo>
                  <a:lnTo>
                    <a:pt x="121939" y="999778"/>
                  </a:lnTo>
                  <a:lnTo>
                    <a:pt x="123674" y="992534"/>
                  </a:lnTo>
                  <a:lnTo>
                    <a:pt x="125339" y="985289"/>
                  </a:lnTo>
                  <a:lnTo>
                    <a:pt x="126945" y="978044"/>
                  </a:lnTo>
                  <a:lnTo>
                    <a:pt x="128491" y="970799"/>
                  </a:lnTo>
                  <a:lnTo>
                    <a:pt x="129979" y="963555"/>
                  </a:lnTo>
                  <a:lnTo>
                    <a:pt x="131409" y="956310"/>
                  </a:lnTo>
                  <a:lnTo>
                    <a:pt x="132782" y="949065"/>
                  </a:lnTo>
                  <a:lnTo>
                    <a:pt x="134098" y="941820"/>
                  </a:lnTo>
                  <a:lnTo>
                    <a:pt x="135358" y="934575"/>
                  </a:lnTo>
                  <a:lnTo>
                    <a:pt x="136559" y="927331"/>
                  </a:lnTo>
                  <a:lnTo>
                    <a:pt x="137707" y="920086"/>
                  </a:lnTo>
                  <a:lnTo>
                    <a:pt x="138809" y="912841"/>
                  </a:lnTo>
                  <a:lnTo>
                    <a:pt x="139868" y="905596"/>
                  </a:lnTo>
                  <a:lnTo>
                    <a:pt x="140891" y="898352"/>
                  </a:lnTo>
                  <a:lnTo>
                    <a:pt x="141883" y="891107"/>
                  </a:lnTo>
                  <a:lnTo>
                    <a:pt x="142851" y="883862"/>
                  </a:lnTo>
                  <a:lnTo>
                    <a:pt x="143802" y="876617"/>
                  </a:lnTo>
                  <a:lnTo>
                    <a:pt x="144744" y="869372"/>
                  </a:lnTo>
                  <a:lnTo>
                    <a:pt x="145685" y="862128"/>
                  </a:lnTo>
                  <a:lnTo>
                    <a:pt x="146632" y="854883"/>
                  </a:lnTo>
                  <a:lnTo>
                    <a:pt x="147590" y="847638"/>
                  </a:lnTo>
                  <a:lnTo>
                    <a:pt x="148564" y="840393"/>
                  </a:lnTo>
                  <a:lnTo>
                    <a:pt x="149556" y="833149"/>
                  </a:lnTo>
                  <a:lnTo>
                    <a:pt x="150568" y="825904"/>
                  </a:lnTo>
                  <a:lnTo>
                    <a:pt x="151600" y="818659"/>
                  </a:lnTo>
                  <a:lnTo>
                    <a:pt x="152650" y="811414"/>
                  </a:lnTo>
                  <a:lnTo>
                    <a:pt x="153716" y="804169"/>
                  </a:lnTo>
                  <a:lnTo>
                    <a:pt x="154790" y="796925"/>
                  </a:lnTo>
                  <a:lnTo>
                    <a:pt x="155866" y="789680"/>
                  </a:lnTo>
                  <a:lnTo>
                    <a:pt x="156937" y="782435"/>
                  </a:lnTo>
                  <a:lnTo>
                    <a:pt x="157994" y="775190"/>
                  </a:lnTo>
                  <a:lnTo>
                    <a:pt x="159031" y="767946"/>
                  </a:lnTo>
                  <a:lnTo>
                    <a:pt x="160040" y="760701"/>
                  </a:lnTo>
                  <a:lnTo>
                    <a:pt x="161014" y="753456"/>
                  </a:lnTo>
                  <a:lnTo>
                    <a:pt x="161946" y="746211"/>
                  </a:lnTo>
                  <a:lnTo>
                    <a:pt x="162826" y="738967"/>
                  </a:lnTo>
                  <a:lnTo>
                    <a:pt x="163658" y="731722"/>
                  </a:lnTo>
                  <a:lnTo>
                    <a:pt x="164440" y="724477"/>
                  </a:lnTo>
                  <a:lnTo>
                    <a:pt x="165173" y="717232"/>
                  </a:lnTo>
                  <a:lnTo>
                    <a:pt x="165859" y="709987"/>
                  </a:lnTo>
                  <a:lnTo>
                    <a:pt x="166501" y="702743"/>
                  </a:lnTo>
                  <a:lnTo>
                    <a:pt x="167103" y="695498"/>
                  </a:lnTo>
                  <a:lnTo>
                    <a:pt x="167670" y="688253"/>
                  </a:lnTo>
                  <a:lnTo>
                    <a:pt x="168204" y="681008"/>
                  </a:lnTo>
                  <a:lnTo>
                    <a:pt x="168715" y="673764"/>
                  </a:lnTo>
                  <a:lnTo>
                    <a:pt x="169207" y="666519"/>
                  </a:lnTo>
                  <a:lnTo>
                    <a:pt x="169685" y="659274"/>
                  </a:lnTo>
                  <a:lnTo>
                    <a:pt x="170152" y="652029"/>
                  </a:lnTo>
                  <a:lnTo>
                    <a:pt x="170612" y="644784"/>
                  </a:lnTo>
                  <a:lnTo>
                    <a:pt x="171066" y="637540"/>
                  </a:lnTo>
                  <a:lnTo>
                    <a:pt x="171515" y="630295"/>
                  </a:lnTo>
                  <a:lnTo>
                    <a:pt x="171959" y="623050"/>
                  </a:lnTo>
                  <a:lnTo>
                    <a:pt x="172399" y="615805"/>
                  </a:lnTo>
                  <a:lnTo>
                    <a:pt x="172834" y="608561"/>
                  </a:lnTo>
                  <a:lnTo>
                    <a:pt x="173264" y="601316"/>
                  </a:lnTo>
                  <a:lnTo>
                    <a:pt x="173688" y="594071"/>
                  </a:lnTo>
                  <a:lnTo>
                    <a:pt x="174105" y="586826"/>
                  </a:lnTo>
                  <a:lnTo>
                    <a:pt x="174516" y="579581"/>
                  </a:lnTo>
                  <a:lnTo>
                    <a:pt x="174919" y="572337"/>
                  </a:lnTo>
                  <a:lnTo>
                    <a:pt x="175315" y="565092"/>
                  </a:lnTo>
                  <a:lnTo>
                    <a:pt x="175703" y="557847"/>
                  </a:lnTo>
                  <a:lnTo>
                    <a:pt x="176084" y="550602"/>
                  </a:lnTo>
                  <a:lnTo>
                    <a:pt x="176459" y="543358"/>
                  </a:lnTo>
                  <a:lnTo>
                    <a:pt x="176828" y="536113"/>
                  </a:lnTo>
                  <a:lnTo>
                    <a:pt x="177192" y="528868"/>
                  </a:lnTo>
                  <a:lnTo>
                    <a:pt x="177550" y="521623"/>
                  </a:lnTo>
                  <a:lnTo>
                    <a:pt x="177902" y="514379"/>
                  </a:lnTo>
                  <a:lnTo>
                    <a:pt x="178250" y="507134"/>
                  </a:lnTo>
                  <a:lnTo>
                    <a:pt x="178592" y="499889"/>
                  </a:lnTo>
                  <a:lnTo>
                    <a:pt x="178928" y="492644"/>
                  </a:lnTo>
                  <a:lnTo>
                    <a:pt x="179258" y="485399"/>
                  </a:lnTo>
                  <a:lnTo>
                    <a:pt x="179582" y="478155"/>
                  </a:lnTo>
                  <a:lnTo>
                    <a:pt x="179899" y="470910"/>
                  </a:lnTo>
                  <a:lnTo>
                    <a:pt x="180210" y="463665"/>
                  </a:lnTo>
                  <a:lnTo>
                    <a:pt x="180512" y="456420"/>
                  </a:lnTo>
                  <a:lnTo>
                    <a:pt x="180807" y="449176"/>
                  </a:lnTo>
                  <a:lnTo>
                    <a:pt x="181092" y="441931"/>
                  </a:lnTo>
                  <a:lnTo>
                    <a:pt x="181366" y="434686"/>
                  </a:lnTo>
                  <a:lnTo>
                    <a:pt x="181629" y="427441"/>
                  </a:lnTo>
                  <a:lnTo>
                    <a:pt x="181881" y="420196"/>
                  </a:lnTo>
                  <a:lnTo>
                    <a:pt x="182120" y="412952"/>
                  </a:lnTo>
                  <a:lnTo>
                    <a:pt x="182346" y="405707"/>
                  </a:lnTo>
                  <a:lnTo>
                    <a:pt x="182557" y="398462"/>
                  </a:lnTo>
                  <a:lnTo>
                    <a:pt x="182753" y="391217"/>
                  </a:lnTo>
                  <a:lnTo>
                    <a:pt x="182934" y="383973"/>
                  </a:lnTo>
                  <a:lnTo>
                    <a:pt x="183096" y="376728"/>
                  </a:lnTo>
                  <a:lnTo>
                    <a:pt x="183241" y="369483"/>
                  </a:lnTo>
                  <a:lnTo>
                    <a:pt x="183369" y="362238"/>
                  </a:lnTo>
                  <a:lnTo>
                    <a:pt x="183480" y="354993"/>
                  </a:lnTo>
                  <a:lnTo>
                    <a:pt x="183575" y="347749"/>
                  </a:lnTo>
                  <a:lnTo>
                    <a:pt x="183656" y="340504"/>
                  </a:lnTo>
                  <a:lnTo>
                    <a:pt x="183722" y="333259"/>
                  </a:lnTo>
                  <a:lnTo>
                    <a:pt x="183777" y="326014"/>
                  </a:lnTo>
                  <a:lnTo>
                    <a:pt x="183821" y="318770"/>
                  </a:lnTo>
                  <a:lnTo>
                    <a:pt x="183857" y="311525"/>
                  </a:lnTo>
                  <a:lnTo>
                    <a:pt x="183886" y="304280"/>
                  </a:lnTo>
                  <a:lnTo>
                    <a:pt x="183912" y="297035"/>
                  </a:lnTo>
                  <a:lnTo>
                    <a:pt x="183937" y="289790"/>
                  </a:lnTo>
                  <a:lnTo>
                    <a:pt x="183961" y="282546"/>
                  </a:lnTo>
                  <a:lnTo>
                    <a:pt x="183988" y="275301"/>
                  </a:lnTo>
                  <a:lnTo>
                    <a:pt x="184017" y="268056"/>
                  </a:lnTo>
                  <a:lnTo>
                    <a:pt x="184050" y="260811"/>
                  </a:lnTo>
                  <a:lnTo>
                    <a:pt x="184087" y="253567"/>
                  </a:lnTo>
                  <a:lnTo>
                    <a:pt x="184130" y="246322"/>
                  </a:lnTo>
                  <a:lnTo>
                    <a:pt x="184178" y="239077"/>
                  </a:lnTo>
                  <a:lnTo>
                    <a:pt x="184230" y="231832"/>
                  </a:lnTo>
                  <a:lnTo>
                    <a:pt x="184286" y="224588"/>
                  </a:lnTo>
                  <a:lnTo>
                    <a:pt x="184346" y="217343"/>
                  </a:lnTo>
                  <a:lnTo>
                    <a:pt x="184408" y="210098"/>
                  </a:lnTo>
                  <a:lnTo>
                    <a:pt x="184472" y="202853"/>
                  </a:lnTo>
                  <a:lnTo>
                    <a:pt x="184537" y="195608"/>
                  </a:lnTo>
                  <a:lnTo>
                    <a:pt x="184603" y="188364"/>
                  </a:lnTo>
                  <a:lnTo>
                    <a:pt x="184668" y="181119"/>
                  </a:lnTo>
                  <a:lnTo>
                    <a:pt x="184732" y="173874"/>
                  </a:lnTo>
                  <a:lnTo>
                    <a:pt x="184795" y="166629"/>
                  </a:lnTo>
                  <a:lnTo>
                    <a:pt x="184856" y="159385"/>
                  </a:lnTo>
                  <a:lnTo>
                    <a:pt x="184915" y="152140"/>
                  </a:lnTo>
                  <a:lnTo>
                    <a:pt x="184972" y="144895"/>
                  </a:lnTo>
                  <a:lnTo>
                    <a:pt x="185026" y="137650"/>
                  </a:lnTo>
                  <a:lnTo>
                    <a:pt x="185078" y="130405"/>
                  </a:lnTo>
                  <a:lnTo>
                    <a:pt x="185127" y="123161"/>
                  </a:lnTo>
                  <a:lnTo>
                    <a:pt x="185173" y="115916"/>
                  </a:lnTo>
                  <a:lnTo>
                    <a:pt x="185216" y="108671"/>
                  </a:lnTo>
                  <a:lnTo>
                    <a:pt x="185258" y="101426"/>
                  </a:lnTo>
                  <a:lnTo>
                    <a:pt x="185296" y="94182"/>
                  </a:lnTo>
                  <a:lnTo>
                    <a:pt x="185333" y="86937"/>
                  </a:lnTo>
                  <a:lnTo>
                    <a:pt x="185367" y="79692"/>
                  </a:lnTo>
                  <a:lnTo>
                    <a:pt x="185399" y="72447"/>
                  </a:lnTo>
                  <a:lnTo>
                    <a:pt x="185429" y="65202"/>
                  </a:lnTo>
                  <a:lnTo>
                    <a:pt x="185458" y="57958"/>
                  </a:lnTo>
                  <a:lnTo>
                    <a:pt x="185486" y="50713"/>
                  </a:lnTo>
                  <a:lnTo>
                    <a:pt x="185513" y="43468"/>
                  </a:lnTo>
                  <a:lnTo>
                    <a:pt x="185540" y="36223"/>
                  </a:lnTo>
                  <a:lnTo>
                    <a:pt x="185566" y="28979"/>
                  </a:lnTo>
                  <a:lnTo>
                    <a:pt x="185592" y="21734"/>
                  </a:lnTo>
                  <a:lnTo>
                    <a:pt x="185618" y="14489"/>
                  </a:lnTo>
                  <a:lnTo>
                    <a:pt x="185644" y="7244"/>
                  </a:lnTo>
                  <a:lnTo>
                    <a:pt x="185670" y="0"/>
                  </a:lnTo>
                  <a:lnTo>
                    <a:pt x="186363" y="0"/>
                  </a:lnTo>
                  <a:lnTo>
                    <a:pt x="186389" y="7244"/>
                  </a:lnTo>
                  <a:lnTo>
                    <a:pt x="186415" y="14489"/>
                  </a:lnTo>
                  <a:lnTo>
                    <a:pt x="186441" y="21734"/>
                  </a:lnTo>
                  <a:lnTo>
                    <a:pt x="186467" y="28979"/>
                  </a:lnTo>
                  <a:lnTo>
                    <a:pt x="186493" y="36223"/>
                  </a:lnTo>
                  <a:lnTo>
                    <a:pt x="186520" y="43468"/>
                  </a:lnTo>
                  <a:lnTo>
                    <a:pt x="186547" y="50713"/>
                  </a:lnTo>
                  <a:lnTo>
                    <a:pt x="186575" y="57958"/>
                  </a:lnTo>
                  <a:lnTo>
                    <a:pt x="186604" y="65202"/>
                  </a:lnTo>
                  <a:lnTo>
                    <a:pt x="186634" y="72447"/>
                  </a:lnTo>
                  <a:lnTo>
                    <a:pt x="186666" y="79692"/>
                  </a:lnTo>
                  <a:lnTo>
                    <a:pt x="186701" y="86937"/>
                  </a:lnTo>
                  <a:lnTo>
                    <a:pt x="186737" y="94182"/>
                  </a:lnTo>
                  <a:lnTo>
                    <a:pt x="186776" y="101426"/>
                  </a:lnTo>
                  <a:lnTo>
                    <a:pt x="186817" y="108671"/>
                  </a:lnTo>
                  <a:lnTo>
                    <a:pt x="186860" y="115916"/>
                  </a:lnTo>
                  <a:lnTo>
                    <a:pt x="186906" y="123161"/>
                  </a:lnTo>
                  <a:lnTo>
                    <a:pt x="186955" y="130405"/>
                  </a:lnTo>
                  <a:lnTo>
                    <a:pt x="187007" y="137650"/>
                  </a:lnTo>
                  <a:lnTo>
                    <a:pt x="187061" y="144895"/>
                  </a:lnTo>
                  <a:lnTo>
                    <a:pt x="187118" y="152140"/>
                  </a:lnTo>
                  <a:lnTo>
                    <a:pt x="187177" y="159385"/>
                  </a:lnTo>
                  <a:lnTo>
                    <a:pt x="187238" y="166629"/>
                  </a:lnTo>
                  <a:lnTo>
                    <a:pt x="187301" y="173874"/>
                  </a:lnTo>
                  <a:lnTo>
                    <a:pt x="187365" y="181119"/>
                  </a:lnTo>
                  <a:lnTo>
                    <a:pt x="187430" y="188364"/>
                  </a:lnTo>
                  <a:lnTo>
                    <a:pt x="187496" y="195608"/>
                  </a:lnTo>
                  <a:lnTo>
                    <a:pt x="187561" y="202853"/>
                  </a:lnTo>
                  <a:lnTo>
                    <a:pt x="187625" y="210098"/>
                  </a:lnTo>
                  <a:lnTo>
                    <a:pt x="187687" y="217343"/>
                  </a:lnTo>
                  <a:lnTo>
                    <a:pt x="187747" y="224588"/>
                  </a:lnTo>
                  <a:lnTo>
                    <a:pt x="187803" y="231832"/>
                  </a:lnTo>
                  <a:lnTo>
                    <a:pt x="187855" y="239077"/>
                  </a:lnTo>
                  <a:lnTo>
                    <a:pt x="187903" y="246322"/>
                  </a:lnTo>
                  <a:lnTo>
                    <a:pt x="187946" y="253567"/>
                  </a:lnTo>
                  <a:lnTo>
                    <a:pt x="187983" y="260811"/>
                  </a:lnTo>
                  <a:lnTo>
                    <a:pt x="188016" y="268056"/>
                  </a:lnTo>
                  <a:lnTo>
                    <a:pt x="188045" y="275301"/>
                  </a:lnTo>
                  <a:lnTo>
                    <a:pt x="188072" y="282546"/>
                  </a:lnTo>
                  <a:lnTo>
                    <a:pt x="188096" y="289790"/>
                  </a:lnTo>
                  <a:lnTo>
                    <a:pt x="188121" y="297035"/>
                  </a:lnTo>
                  <a:lnTo>
                    <a:pt x="188147" y="304280"/>
                  </a:lnTo>
                  <a:lnTo>
                    <a:pt x="188176" y="311525"/>
                  </a:lnTo>
                  <a:lnTo>
                    <a:pt x="188212" y="318770"/>
                  </a:lnTo>
                  <a:lnTo>
                    <a:pt x="188256" y="326014"/>
                  </a:lnTo>
                  <a:lnTo>
                    <a:pt x="188311" y="333259"/>
                  </a:lnTo>
                  <a:lnTo>
                    <a:pt x="188377" y="340504"/>
                  </a:lnTo>
                  <a:lnTo>
                    <a:pt x="188458" y="347749"/>
                  </a:lnTo>
                  <a:lnTo>
                    <a:pt x="188553" y="354993"/>
                  </a:lnTo>
                  <a:lnTo>
                    <a:pt x="188664" y="362238"/>
                  </a:lnTo>
                  <a:lnTo>
                    <a:pt x="188792" y="369483"/>
                  </a:lnTo>
                  <a:lnTo>
                    <a:pt x="188937" y="376728"/>
                  </a:lnTo>
                  <a:lnTo>
                    <a:pt x="189099" y="383973"/>
                  </a:lnTo>
                  <a:lnTo>
                    <a:pt x="189280" y="391217"/>
                  </a:lnTo>
                  <a:lnTo>
                    <a:pt x="189476" y="398462"/>
                  </a:lnTo>
                  <a:lnTo>
                    <a:pt x="189687" y="405707"/>
                  </a:lnTo>
                  <a:lnTo>
                    <a:pt x="189913" y="412952"/>
                  </a:lnTo>
                  <a:lnTo>
                    <a:pt x="190152" y="420196"/>
                  </a:lnTo>
                  <a:lnTo>
                    <a:pt x="190404" y="427441"/>
                  </a:lnTo>
                  <a:lnTo>
                    <a:pt x="190667" y="434686"/>
                  </a:lnTo>
                  <a:lnTo>
                    <a:pt x="190941" y="441931"/>
                  </a:lnTo>
                  <a:lnTo>
                    <a:pt x="191226" y="449176"/>
                  </a:lnTo>
                  <a:lnTo>
                    <a:pt x="191521" y="456420"/>
                  </a:lnTo>
                  <a:lnTo>
                    <a:pt x="191823" y="463665"/>
                  </a:lnTo>
                  <a:lnTo>
                    <a:pt x="192134" y="470910"/>
                  </a:lnTo>
                  <a:lnTo>
                    <a:pt x="192451" y="478155"/>
                  </a:lnTo>
                  <a:lnTo>
                    <a:pt x="192775" y="485399"/>
                  </a:lnTo>
                  <a:lnTo>
                    <a:pt x="193105" y="492644"/>
                  </a:lnTo>
                  <a:lnTo>
                    <a:pt x="193441" y="499889"/>
                  </a:lnTo>
                  <a:lnTo>
                    <a:pt x="193783" y="507134"/>
                  </a:lnTo>
                  <a:lnTo>
                    <a:pt x="194131" y="514379"/>
                  </a:lnTo>
                  <a:lnTo>
                    <a:pt x="194483" y="521623"/>
                  </a:lnTo>
                  <a:lnTo>
                    <a:pt x="194841" y="528868"/>
                  </a:lnTo>
                  <a:lnTo>
                    <a:pt x="195205" y="536113"/>
                  </a:lnTo>
                  <a:lnTo>
                    <a:pt x="195574" y="543358"/>
                  </a:lnTo>
                  <a:lnTo>
                    <a:pt x="195949" y="550602"/>
                  </a:lnTo>
                  <a:lnTo>
                    <a:pt x="196330" y="557847"/>
                  </a:lnTo>
                  <a:lnTo>
                    <a:pt x="196718" y="565092"/>
                  </a:lnTo>
                  <a:lnTo>
                    <a:pt x="197114" y="572337"/>
                  </a:lnTo>
                  <a:lnTo>
                    <a:pt x="197518" y="579581"/>
                  </a:lnTo>
                  <a:lnTo>
                    <a:pt x="197928" y="586826"/>
                  </a:lnTo>
                  <a:lnTo>
                    <a:pt x="198345" y="594071"/>
                  </a:lnTo>
                  <a:lnTo>
                    <a:pt x="198769" y="601316"/>
                  </a:lnTo>
                  <a:lnTo>
                    <a:pt x="199199" y="608561"/>
                  </a:lnTo>
                  <a:lnTo>
                    <a:pt x="199634" y="615805"/>
                  </a:lnTo>
                  <a:lnTo>
                    <a:pt x="200074" y="623050"/>
                  </a:lnTo>
                  <a:lnTo>
                    <a:pt x="200518" y="630295"/>
                  </a:lnTo>
                  <a:lnTo>
                    <a:pt x="200967" y="637540"/>
                  </a:lnTo>
                  <a:lnTo>
                    <a:pt x="201421" y="644784"/>
                  </a:lnTo>
                  <a:lnTo>
                    <a:pt x="201881" y="652029"/>
                  </a:lnTo>
                  <a:lnTo>
                    <a:pt x="202348" y="659274"/>
                  </a:lnTo>
                  <a:lnTo>
                    <a:pt x="202826" y="666519"/>
                  </a:lnTo>
                  <a:lnTo>
                    <a:pt x="203319" y="673764"/>
                  </a:lnTo>
                  <a:lnTo>
                    <a:pt x="203829" y="681008"/>
                  </a:lnTo>
                  <a:lnTo>
                    <a:pt x="204363" y="688253"/>
                  </a:lnTo>
                  <a:lnTo>
                    <a:pt x="204930" y="695498"/>
                  </a:lnTo>
                  <a:lnTo>
                    <a:pt x="205532" y="702743"/>
                  </a:lnTo>
                  <a:lnTo>
                    <a:pt x="206174" y="709987"/>
                  </a:lnTo>
                  <a:lnTo>
                    <a:pt x="206860" y="717232"/>
                  </a:lnTo>
                  <a:lnTo>
                    <a:pt x="207593" y="724477"/>
                  </a:lnTo>
                  <a:lnTo>
                    <a:pt x="208375" y="731722"/>
                  </a:lnTo>
                  <a:lnTo>
                    <a:pt x="209207" y="738967"/>
                  </a:lnTo>
                  <a:lnTo>
                    <a:pt x="210087" y="746211"/>
                  </a:lnTo>
                  <a:lnTo>
                    <a:pt x="211019" y="753456"/>
                  </a:lnTo>
                  <a:lnTo>
                    <a:pt x="211993" y="760701"/>
                  </a:lnTo>
                  <a:lnTo>
                    <a:pt x="213002" y="767946"/>
                  </a:lnTo>
                  <a:lnTo>
                    <a:pt x="214039" y="775190"/>
                  </a:lnTo>
                  <a:lnTo>
                    <a:pt x="215096" y="782435"/>
                  </a:lnTo>
                  <a:lnTo>
                    <a:pt x="216167" y="789680"/>
                  </a:lnTo>
                  <a:lnTo>
                    <a:pt x="217243" y="796925"/>
                  </a:lnTo>
                  <a:lnTo>
                    <a:pt x="218317" y="804169"/>
                  </a:lnTo>
                  <a:lnTo>
                    <a:pt x="219383" y="811414"/>
                  </a:lnTo>
                  <a:lnTo>
                    <a:pt x="220433" y="818659"/>
                  </a:lnTo>
                  <a:lnTo>
                    <a:pt x="221465" y="825904"/>
                  </a:lnTo>
                  <a:lnTo>
                    <a:pt x="222477" y="833149"/>
                  </a:lnTo>
                  <a:lnTo>
                    <a:pt x="223469" y="840393"/>
                  </a:lnTo>
                  <a:lnTo>
                    <a:pt x="224443" y="847638"/>
                  </a:lnTo>
                  <a:lnTo>
                    <a:pt x="225402" y="854883"/>
                  </a:lnTo>
                  <a:lnTo>
                    <a:pt x="226348" y="862128"/>
                  </a:lnTo>
                  <a:lnTo>
                    <a:pt x="227289" y="869372"/>
                  </a:lnTo>
                  <a:lnTo>
                    <a:pt x="228231" y="876617"/>
                  </a:lnTo>
                  <a:lnTo>
                    <a:pt x="229182" y="883862"/>
                  </a:lnTo>
                  <a:lnTo>
                    <a:pt x="230150" y="891107"/>
                  </a:lnTo>
                  <a:lnTo>
                    <a:pt x="231142" y="898352"/>
                  </a:lnTo>
                  <a:lnTo>
                    <a:pt x="232165" y="905596"/>
                  </a:lnTo>
                  <a:lnTo>
                    <a:pt x="233224" y="912841"/>
                  </a:lnTo>
                  <a:lnTo>
                    <a:pt x="234326" y="920086"/>
                  </a:lnTo>
                  <a:lnTo>
                    <a:pt x="235474" y="927331"/>
                  </a:lnTo>
                  <a:lnTo>
                    <a:pt x="236675" y="934575"/>
                  </a:lnTo>
                  <a:lnTo>
                    <a:pt x="237935" y="941820"/>
                  </a:lnTo>
                  <a:lnTo>
                    <a:pt x="239251" y="949065"/>
                  </a:lnTo>
                  <a:lnTo>
                    <a:pt x="240624" y="956310"/>
                  </a:lnTo>
                  <a:lnTo>
                    <a:pt x="242054" y="963555"/>
                  </a:lnTo>
                  <a:lnTo>
                    <a:pt x="243542" y="970799"/>
                  </a:lnTo>
                  <a:lnTo>
                    <a:pt x="245088" y="978044"/>
                  </a:lnTo>
                  <a:lnTo>
                    <a:pt x="246694" y="985289"/>
                  </a:lnTo>
                  <a:lnTo>
                    <a:pt x="248359" y="992534"/>
                  </a:lnTo>
                  <a:lnTo>
                    <a:pt x="250094" y="999778"/>
                  </a:lnTo>
                  <a:lnTo>
                    <a:pt x="251894" y="1007023"/>
                  </a:lnTo>
                  <a:lnTo>
                    <a:pt x="253759" y="1014268"/>
                  </a:lnTo>
                  <a:lnTo>
                    <a:pt x="255693" y="1021513"/>
                  </a:lnTo>
                  <a:lnTo>
                    <a:pt x="257696" y="1028758"/>
                  </a:lnTo>
                  <a:lnTo>
                    <a:pt x="259771" y="1036002"/>
                  </a:lnTo>
                  <a:lnTo>
                    <a:pt x="261919" y="1043247"/>
                  </a:lnTo>
                  <a:lnTo>
                    <a:pt x="264140" y="1050492"/>
                  </a:lnTo>
                  <a:lnTo>
                    <a:pt x="266438" y="1057737"/>
                  </a:lnTo>
                  <a:lnTo>
                    <a:pt x="268811" y="1064981"/>
                  </a:lnTo>
                  <a:lnTo>
                    <a:pt x="271245" y="1072226"/>
                  </a:lnTo>
                  <a:lnTo>
                    <a:pt x="273733" y="1079471"/>
                  </a:lnTo>
                  <a:lnTo>
                    <a:pt x="276265" y="1086716"/>
                  </a:lnTo>
                  <a:lnTo>
                    <a:pt x="278827" y="1093960"/>
                  </a:lnTo>
                  <a:lnTo>
                    <a:pt x="281406" y="1101205"/>
                  </a:lnTo>
                  <a:lnTo>
                    <a:pt x="283983" y="1108450"/>
                  </a:lnTo>
                  <a:lnTo>
                    <a:pt x="286542" y="1115695"/>
                  </a:lnTo>
                  <a:lnTo>
                    <a:pt x="289054" y="1122940"/>
                  </a:lnTo>
                  <a:lnTo>
                    <a:pt x="291503" y="1130184"/>
                  </a:lnTo>
                  <a:lnTo>
                    <a:pt x="293872" y="1137429"/>
                  </a:lnTo>
                  <a:lnTo>
                    <a:pt x="296146" y="1144674"/>
                  </a:lnTo>
                  <a:lnTo>
                    <a:pt x="298312" y="1151919"/>
                  </a:lnTo>
                  <a:lnTo>
                    <a:pt x="300361" y="1159163"/>
                  </a:lnTo>
                  <a:lnTo>
                    <a:pt x="302289" y="1166408"/>
                  </a:lnTo>
                  <a:lnTo>
                    <a:pt x="304096" y="1173653"/>
                  </a:lnTo>
                  <a:lnTo>
                    <a:pt x="305776" y="1180898"/>
                  </a:lnTo>
                  <a:lnTo>
                    <a:pt x="307344" y="1188143"/>
                  </a:lnTo>
                  <a:lnTo>
                    <a:pt x="308825" y="1195387"/>
                  </a:lnTo>
                  <a:lnTo>
                    <a:pt x="310238" y="1202632"/>
                  </a:lnTo>
                  <a:lnTo>
                    <a:pt x="311607" y="1209877"/>
                  </a:lnTo>
                  <a:lnTo>
                    <a:pt x="312955" y="1217122"/>
                  </a:lnTo>
                  <a:lnTo>
                    <a:pt x="314308" y="1224366"/>
                  </a:lnTo>
                  <a:lnTo>
                    <a:pt x="315692" y="1231611"/>
                  </a:lnTo>
                  <a:lnTo>
                    <a:pt x="317132" y="1238856"/>
                  </a:lnTo>
                  <a:lnTo>
                    <a:pt x="318664" y="1246101"/>
                  </a:lnTo>
                  <a:lnTo>
                    <a:pt x="320297" y="1253346"/>
                  </a:lnTo>
                  <a:lnTo>
                    <a:pt x="322041" y="1260590"/>
                  </a:lnTo>
                  <a:lnTo>
                    <a:pt x="323903" y="1267835"/>
                  </a:lnTo>
                  <a:lnTo>
                    <a:pt x="325883" y="1275080"/>
                  </a:lnTo>
                  <a:lnTo>
                    <a:pt x="327974" y="1282325"/>
                  </a:lnTo>
                  <a:lnTo>
                    <a:pt x="330165" y="1289569"/>
                  </a:lnTo>
                  <a:lnTo>
                    <a:pt x="332439" y="1296814"/>
                  </a:lnTo>
                  <a:lnTo>
                    <a:pt x="334778" y="1304059"/>
                  </a:lnTo>
                  <a:lnTo>
                    <a:pt x="337146" y="1311304"/>
                  </a:lnTo>
                  <a:lnTo>
                    <a:pt x="339513" y="1318548"/>
                  </a:lnTo>
                  <a:lnTo>
                    <a:pt x="341848" y="1325793"/>
                  </a:lnTo>
                  <a:lnTo>
                    <a:pt x="344124" y="1333038"/>
                  </a:lnTo>
                  <a:lnTo>
                    <a:pt x="346314" y="1340283"/>
                  </a:lnTo>
                  <a:lnTo>
                    <a:pt x="348396" y="1347528"/>
                  </a:lnTo>
                  <a:lnTo>
                    <a:pt x="350351" y="1354772"/>
                  </a:lnTo>
                  <a:lnTo>
                    <a:pt x="352162" y="1362017"/>
                  </a:lnTo>
                  <a:lnTo>
                    <a:pt x="353801" y="1369262"/>
                  </a:lnTo>
                  <a:lnTo>
                    <a:pt x="355288" y="1376507"/>
                  </a:lnTo>
                  <a:lnTo>
                    <a:pt x="356626" y="1383751"/>
                  </a:lnTo>
                  <a:lnTo>
                    <a:pt x="357824" y="1390996"/>
                  </a:lnTo>
                  <a:lnTo>
                    <a:pt x="358894" y="1398241"/>
                  </a:lnTo>
                  <a:lnTo>
                    <a:pt x="359851" y="1405486"/>
                  </a:lnTo>
                  <a:lnTo>
                    <a:pt x="360712" y="1412731"/>
                  </a:lnTo>
                  <a:lnTo>
                    <a:pt x="361493" y="1419975"/>
                  </a:lnTo>
                  <a:lnTo>
                    <a:pt x="362209" y="1427220"/>
                  </a:lnTo>
                  <a:lnTo>
                    <a:pt x="362883" y="1434465"/>
                  </a:lnTo>
                  <a:lnTo>
                    <a:pt x="363532" y="1441710"/>
                  </a:lnTo>
                  <a:lnTo>
                    <a:pt x="364167" y="1448954"/>
                  </a:lnTo>
                  <a:lnTo>
                    <a:pt x="364797" y="1456199"/>
                  </a:lnTo>
                  <a:lnTo>
                    <a:pt x="365428" y="1463444"/>
                  </a:lnTo>
                  <a:lnTo>
                    <a:pt x="366064" y="1470689"/>
                  </a:lnTo>
                  <a:lnTo>
                    <a:pt x="366706" y="1477934"/>
                  </a:lnTo>
                  <a:lnTo>
                    <a:pt x="367352" y="1485178"/>
                  </a:lnTo>
                  <a:lnTo>
                    <a:pt x="367997" y="1492423"/>
                  </a:lnTo>
                  <a:lnTo>
                    <a:pt x="368633" y="1499668"/>
                  </a:lnTo>
                  <a:lnTo>
                    <a:pt x="369252" y="1506913"/>
                  </a:lnTo>
                  <a:lnTo>
                    <a:pt x="369843" y="1514157"/>
                  </a:lnTo>
                  <a:lnTo>
                    <a:pt x="370394" y="1521402"/>
                  </a:lnTo>
                  <a:lnTo>
                    <a:pt x="370892" y="1528647"/>
                  </a:lnTo>
                  <a:lnTo>
                    <a:pt x="371324" y="1535892"/>
                  </a:lnTo>
                  <a:lnTo>
                    <a:pt x="371675" y="1543137"/>
                  </a:lnTo>
                  <a:lnTo>
                    <a:pt x="371915" y="1550381"/>
                  </a:lnTo>
                  <a:lnTo>
                    <a:pt x="372034" y="1557626"/>
                  </a:lnTo>
                  <a:lnTo>
                    <a:pt x="372021" y="1564871"/>
                  </a:lnTo>
                  <a:lnTo>
                    <a:pt x="371865" y="1572116"/>
                  </a:lnTo>
                  <a:lnTo>
                    <a:pt x="371555" y="1579360"/>
                  </a:lnTo>
                  <a:lnTo>
                    <a:pt x="371083" y="1586605"/>
                  </a:lnTo>
                  <a:lnTo>
                    <a:pt x="370446" y="1593850"/>
                  </a:lnTo>
                  <a:lnTo>
                    <a:pt x="369643" y="1601095"/>
                  </a:lnTo>
                  <a:lnTo>
                    <a:pt x="368671" y="1608339"/>
                  </a:lnTo>
                  <a:lnTo>
                    <a:pt x="367531" y="1615584"/>
                  </a:lnTo>
                  <a:lnTo>
                    <a:pt x="366257" y="1622829"/>
                  </a:lnTo>
                  <a:lnTo>
                    <a:pt x="364866" y="1630074"/>
                  </a:lnTo>
                  <a:lnTo>
                    <a:pt x="363378" y="1637319"/>
                  </a:lnTo>
                  <a:lnTo>
                    <a:pt x="361818" y="1644563"/>
                  </a:lnTo>
                  <a:lnTo>
                    <a:pt x="360208" y="1651808"/>
                  </a:lnTo>
                  <a:lnTo>
                    <a:pt x="358574" y="1659053"/>
                  </a:lnTo>
                  <a:lnTo>
                    <a:pt x="356936" y="1666298"/>
                  </a:lnTo>
                  <a:lnTo>
                    <a:pt x="355324" y="1673542"/>
                  </a:lnTo>
                  <a:lnTo>
                    <a:pt x="353754" y="1680787"/>
                  </a:lnTo>
                  <a:lnTo>
                    <a:pt x="352238" y="1688032"/>
                  </a:lnTo>
                  <a:lnTo>
                    <a:pt x="350784" y="1695277"/>
                  </a:lnTo>
                  <a:lnTo>
                    <a:pt x="349394" y="1702522"/>
                  </a:lnTo>
                  <a:lnTo>
                    <a:pt x="348069" y="1709766"/>
                  </a:lnTo>
                  <a:lnTo>
                    <a:pt x="346803" y="1717011"/>
                  </a:lnTo>
                  <a:lnTo>
                    <a:pt x="345587" y="1724256"/>
                  </a:lnTo>
                  <a:lnTo>
                    <a:pt x="344413" y="1731501"/>
                  </a:lnTo>
                  <a:lnTo>
                    <a:pt x="343264" y="1738745"/>
                  </a:lnTo>
                  <a:lnTo>
                    <a:pt x="342123" y="1745990"/>
                  </a:lnTo>
                  <a:lnTo>
                    <a:pt x="340977" y="1753235"/>
                  </a:lnTo>
                  <a:lnTo>
                    <a:pt x="339812" y="1760480"/>
                  </a:lnTo>
                  <a:lnTo>
                    <a:pt x="338617" y="1767725"/>
                  </a:lnTo>
                  <a:lnTo>
                    <a:pt x="337385" y="1774969"/>
                  </a:lnTo>
                  <a:lnTo>
                    <a:pt x="336107" y="1782214"/>
                  </a:lnTo>
                  <a:lnTo>
                    <a:pt x="334779" y="1789459"/>
                  </a:lnTo>
                  <a:lnTo>
                    <a:pt x="333390" y="1796704"/>
                  </a:lnTo>
                  <a:lnTo>
                    <a:pt x="331946" y="1803948"/>
                  </a:lnTo>
                  <a:lnTo>
                    <a:pt x="330450" y="1811193"/>
                  </a:lnTo>
                  <a:lnTo>
                    <a:pt x="328902" y="1818438"/>
                  </a:lnTo>
                  <a:lnTo>
                    <a:pt x="327304" y="1825683"/>
                  </a:lnTo>
                  <a:lnTo>
                    <a:pt x="325657" y="1832927"/>
                  </a:lnTo>
                  <a:lnTo>
                    <a:pt x="323964" y="1840172"/>
                  </a:lnTo>
                  <a:lnTo>
                    <a:pt x="322225" y="1847417"/>
                  </a:lnTo>
                  <a:lnTo>
                    <a:pt x="320437" y="1854662"/>
                  </a:lnTo>
                  <a:lnTo>
                    <a:pt x="318601" y="1861907"/>
                  </a:lnTo>
                  <a:lnTo>
                    <a:pt x="316721" y="1869151"/>
                  </a:lnTo>
                  <a:lnTo>
                    <a:pt x="314796" y="1876396"/>
                  </a:lnTo>
                  <a:lnTo>
                    <a:pt x="312827" y="1883641"/>
                  </a:lnTo>
                  <a:lnTo>
                    <a:pt x="310814" y="1890886"/>
                  </a:lnTo>
                  <a:lnTo>
                    <a:pt x="308759" y="1898130"/>
                  </a:lnTo>
                  <a:lnTo>
                    <a:pt x="306664" y="1905375"/>
                  </a:lnTo>
                  <a:lnTo>
                    <a:pt x="304533" y="1912620"/>
                  </a:lnTo>
                  <a:lnTo>
                    <a:pt x="302366" y="1919865"/>
                  </a:lnTo>
                  <a:lnTo>
                    <a:pt x="300177" y="1927110"/>
                  </a:lnTo>
                  <a:lnTo>
                    <a:pt x="297972" y="1934354"/>
                  </a:lnTo>
                  <a:lnTo>
                    <a:pt x="295761" y="1941599"/>
                  </a:lnTo>
                  <a:lnTo>
                    <a:pt x="293553" y="1948844"/>
                  </a:lnTo>
                  <a:lnTo>
                    <a:pt x="291359" y="1956089"/>
                  </a:lnTo>
                  <a:lnTo>
                    <a:pt x="289190" y="1963333"/>
                  </a:lnTo>
                  <a:lnTo>
                    <a:pt x="287056" y="1970578"/>
                  </a:lnTo>
                  <a:lnTo>
                    <a:pt x="284974" y="1977823"/>
                  </a:lnTo>
                  <a:lnTo>
                    <a:pt x="282953" y="1985068"/>
                  </a:lnTo>
                  <a:lnTo>
                    <a:pt x="280999" y="1992313"/>
                  </a:lnTo>
                  <a:lnTo>
                    <a:pt x="279119" y="1999557"/>
                  </a:lnTo>
                  <a:lnTo>
                    <a:pt x="277316" y="2006802"/>
                  </a:lnTo>
                  <a:lnTo>
                    <a:pt x="275593" y="2014047"/>
                  </a:lnTo>
                  <a:lnTo>
                    <a:pt x="273951" y="2021292"/>
                  </a:lnTo>
                  <a:lnTo>
                    <a:pt x="272390" y="2028536"/>
                  </a:lnTo>
                  <a:lnTo>
                    <a:pt x="270909" y="2035781"/>
                  </a:lnTo>
                  <a:lnTo>
                    <a:pt x="269512" y="2043026"/>
                  </a:lnTo>
                  <a:lnTo>
                    <a:pt x="268183" y="2050271"/>
                  </a:lnTo>
                  <a:lnTo>
                    <a:pt x="266915" y="2057516"/>
                  </a:lnTo>
                  <a:lnTo>
                    <a:pt x="265704" y="2064760"/>
                  </a:lnTo>
                  <a:lnTo>
                    <a:pt x="264543" y="2072005"/>
                  </a:lnTo>
                  <a:lnTo>
                    <a:pt x="263425" y="2079250"/>
                  </a:lnTo>
                  <a:lnTo>
                    <a:pt x="262345" y="2086495"/>
                  </a:lnTo>
                  <a:lnTo>
                    <a:pt x="261297" y="2093739"/>
                  </a:lnTo>
                  <a:lnTo>
                    <a:pt x="260275" y="2100984"/>
                  </a:lnTo>
                  <a:lnTo>
                    <a:pt x="259270" y="2108229"/>
                  </a:lnTo>
                  <a:lnTo>
                    <a:pt x="258276" y="2115474"/>
                  </a:lnTo>
                  <a:lnTo>
                    <a:pt x="257284" y="2122718"/>
                  </a:lnTo>
                  <a:lnTo>
                    <a:pt x="256289" y="2129963"/>
                  </a:lnTo>
                  <a:lnTo>
                    <a:pt x="255283" y="2137208"/>
                  </a:lnTo>
                  <a:lnTo>
                    <a:pt x="254260" y="2144453"/>
                  </a:lnTo>
                  <a:lnTo>
                    <a:pt x="253211" y="2151698"/>
                  </a:lnTo>
                  <a:lnTo>
                    <a:pt x="252130" y="2158942"/>
                  </a:lnTo>
                  <a:lnTo>
                    <a:pt x="251006" y="2166187"/>
                  </a:lnTo>
                  <a:lnTo>
                    <a:pt x="249837" y="2173432"/>
                  </a:lnTo>
                  <a:lnTo>
                    <a:pt x="248621" y="2180677"/>
                  </a:lnTo>
                  <a:lnTo>
                    <a:pt x="247355" y="2187921"/>
                  </a:lnTo>
                  <a:lnTo>
                    <a:pt x="246039" y="2195166"/>
                  </a:lnTo>
                  <a:lnTo>
                    <a:pt x="244673" y="2202411"/>
                  </a:lnTo>
                  <a:lnTo>
                    <a:pt x="243261" y="2209656"/>
                  </a:lnTo>
                  <a:lnTo>
                    <a:pt x="241807" y="2216901"/>
                  </a:lnTo>
                  <a:lnTo>
                    <a:pt x="240314" y="2224145"/>
                  </a:lnTo>
                  <a:lnTo>
                    <a:pt x="238794" y="2231390"/>
                  </a:lnTo>
                  <a:lnTo>
                    <a:pt x="237258" y="2238635"/>
                  </a:lnTo>
                  <a:lnTo>
                    <a:pt x="235715" y="2245880"/>
                  </a:lnTo>
                  <a:lnTo>
                    <a:pt x="234177" y="2253124"/>
                  </a:lnTo>
                  <a:lnTo>
                    <a:pt x="232654" y="2260369"/>
                  </a:lnTo>
                  <a:lnTo>
                    <a:pt x="231155" y="2267614"/>
                  </a:lnTo>
                  <a:lnTo>
                    <a:pt x="229692" y="2274859"/>
                  </a:lnTo>
                  <a:lnTo>
                    <a:pt x="228274" y="2282104"/>
                  </a:lnTo>
                  <a:lnTo>
                    <a:pt x="226916" y="2289348"/>
                  </a:lnTo>
                  <a:lnTo>
                    <a:pt x="225617" y="2296593"/>
                  </a:lnTo>
                  <a:lnTo>
                    <a:pt x="224383" y="2303838"/>
                  </a:lnTo>
                  <a:lnTo>
                    <a:pt x="223216" y="2311083"/>
                  </a:lnTo>
                  <a:lnTo>
                    <a:pt x="222118" y="2318327"/>
                  </a:lnTo>
                  <a:lnTo>
                    <a:pt x="221089" y="2325572"/>
                  </a:lnTo>
                  <a:lnTo>
                    <a:pt x="220130" y="2332817"/>
                  </a:lnTo>
                  <a:lnTo>
                    <a:pt x="219238" y="2340062"/>
                  </a:lnTo>
                  <a:lnTo>
                    <a:pt x="218418" y="2347306"/>
                  </a:lnTo>
                  <a:lnTo>
                    <a:pt x="217660" y="2354551"/>
                  </a:lnTo>
                  <a:lnTo>
                    <a:pt x="216958" y="2361796"/>
                  </a:lnTo>
                  <a:lnTo>
                    <a:pt x="216308" y="2369041"/>
                  </a:lnTo>
                  <a:lnTo>
                    <a:pt x="215706" y="2376286"/>
                  </a:lnTo>
                  <a:lnTo>
                    <a:pt x="215146" y="2383530"/>
                  </a:lnTo>
                  <a:lnTo>
                    <a:pt x="214624" y="2390775"/>
                  </a:lnTo>
                  <a:lnTo>
                    <a:pt x="214134" y="2398020"/>
                  </a:lnTo>
                  <a:lnTo>
                    <a:pt x="213674" y="2405265"/>
                  </a:lnTo>
                  <a:lnTo>
                    <a:pt x="213237" y="2412509"/>
                  </a:lnTo>
                  <a:lnTo>
                    <a:pt x="212815" y="2419754"/>
                  </a:lnTo>
                  <a:lnTo>
                    <a:pt x="212402" y="2426999"/>
                  </a:lnTo>
                  <a:lnTo>
                    <a:pt x="211993" y="2434244"/>
                  </a:lnTo>
                  <a:lnTo>
                    <a:pt x="211581" y="2441489"/>
                  </a:lnTo>
                  <a:lnTo>
                    <a:pt x="211161" y="2448733"/>
                  </a:lnTo>
                  <a:lnTo>
                    <a:pt x="210726" y="2455978"/>
                  </a:lnTo>
                  <a:lnTo>
                    <a:pt x="210272" y="2463223"/>
                  </a:lnTo>
                  <a:lnTo>
                    <a:pt x="209789" y="2470468"/>
                  </a:lnTo>
                  <a:lnTo>
                    <a:pt x="209274" y="2477712"/>
                  </a:lnTo>
                  <a:lnTo>
                    <a:pt x="208726" y="2484957"/>
                  </a:lnTo>
                  <a:lnTo>
                    <a:pt x="208141" y="2492202"/>
                  </a:lnTo>
                  <a:lnTo>
                    <a:pt x="207519" y="2499447"/>
                  </a:lnTo>
                  <a:lnTo>
                    <a:pt x="206859" y="2506692"/>
                  </a:lnTo>
                  <a:lnTo>
                    <a:pt x="206164" y="2513936"/>
                  </a:lnTo>
                  <a:lnTo>
                    <a:pt x="205435" y="2521181"/>
                  </a:lnTo>
                  <a:lnTo>
                    <a:pt x="204676" y="2528426"/>
                  </a:lnTo>
                  <a:lnTo>
                    <a:pt x="203893" y="2535671"/>
                  </a:lnTo>
                  <a:lnTo>
                    <a:pt x="203095" y="2542915"/>
                  </a:lnTo>
                  <a:lnTo>
                    <a:pt x="202290" y="2550160"/>
                  </a:lnTo>
                  <a:lnTo>
                    <a:pt x="201486" y="2557405"/>
                  </a:lnTo>
                  <a:lnTo>
                    <a:pt x="200691" y="2564650"/>
                  </a:lnTo>
                  <a:lnTo>
                    <a:pt x="199913" y="2571895"/>
                  </a:lnTo>
                  <a:lnTo>
                    <a:pt x="199160" y="2579139"/>
                  </a:lnTo>
                  <a:lnTo>
                    <a:pt x="198440" y="2586384"/>
                  </a:lnTo>
                  <a:lnTo>
                    <a:pt x="197767" y="2593629"/>
                  </a:lnTo>
                  <a:lnTo>
                    <a:pt x="197140" y="2600874"/>
                  </a:lnTo>
                  <a:lnTo>
                    <a:pt x="196565" y="2608118"/>
                  </a:lnTo>
                  <a:lnTo>
                    <a:pt x="196043" y="2615363"/>
                  </a:lnTo>
                  <a:lnTo>
                    <a:pt x="195578" y="2622608"/>
                  </a:lnTo>
                  <a:lnTo>
                    <a:pt x="195170" y="2629853"/>
                  </a:lnTo>
                  <a:lnTo>
                    <a:pt x="194817" y="2637097"/>
                  </a:lnTo>
                  <a:lnTo>
                    <a:pt x="194520" y="2644342"/>
                  </a:lnTo>
                  <a:lnTo>
                    <a:pt x="194278" y="2651587"/>
                  </a:lnTo>
                  <a:lnTo>
                    <a:pt x="194087" y="2658832"/>
                  </a:lnTo>
                  <a:lnTo>
                    <a:pt x="193937" y="2666077"/>
                  </a:lnTo>
                  <a:lnTo>
                    <a:pt x="193824" y="2673321"/>
                  </a:lnTo>
                  <a:lnTo>
                    <a:pt x="193742" y="2680566"/>
                  </a:lnTo>
                  <a:lnTo>
                    <a:pt x="193684" y="2687811"/>
                  </a:lnTo>
                  <a:lnTo>
                    <a:pt x="193646" y="2695056"/>
                  </a:lnTo>
                  <a:lnTo>
                    <a:pt x="193620" y="2702300"/>
                  </a:lnTo>
                  <a:lnTo>
                    <a:pt x="193602" y="2709545"/>
                  </a:lnTo>
                  <a:lnTo>
                    <a:pt x="193584" y="2716790"/>
                  </a:lnTo>
                  <a:lnTo>
                    <a:pt x="193562" y="2724035"/>
                  </a:lnTo>
                  <a:lnTo>
                    <a:pt x="193530" y="2731280"/>
                  </a:lnTo>
                  <a:lnTo>
                    <a:pt x="193486" y="2738524"/>
                  </a:lnTo>
                  <a:lnTo>
                    <a:pt x="193426" y="2745769"/>
                  </a:lnTo>
                  <a:lnTo>
                    <a:pt x="193348" y="2753014"/>
                  </a:lnTo>
                  <a:lnTo>
                    <a:pt x="193250" y="2760259"/>
                  </a:lnTo>
                  <a:lnTo>
                    <a:pt x="193131" y="2767503"/>
                  </a:lnTo>
                  <a:lnTo>
                    <a:pt x="192989" y="2774748"/>
                  </a:lnTo>
                  <a:lnTo>
                    <a:pt x="192825" y="2781993"/>
                  </a:lnTo>
                  <a:lnTo>
                    <a:pt x="192642" y="2789238"/>
                  </a:lnTo>
                  <a:lnTo>
                    <a:pt x="192442" y="2796483"/>
                  </a:lnTo>
                  <a:lnTo>
                    <a:pt x="192227" y="2803727"/>
                  </a:lnTo>
                  <a:lnTo>
                    <a:pt x="192000" y="2810972"/>
                  </a:lnTo>
                  <a:lnTo>
                    <a:pt x="191764" y="2818217"/>
                  </a:lnTo>
                  <a:lnTo>
                    <a:pt x="191522" y="2825462"/>
                  </a:lnTo>
                  <a:lnTo>
                    <a:pt x="191280" y="2832706"/>
                  </a:lnTo>
                  <a:lnTo>
                    <a:pt x="191040" y="2839951"/>
                  </a:lnTo>
                  <a:lnTo>
                    <a:pt x="190808" y="2847196"/>
                  </a:lnTo>
                  <a:lnTo>
                    <a:pt x="190586" y="2854441"/>
                  </a:lnTo>
                  <a:lnTo>
                    <a:pt x="190377" y="2861685"/>
                  </a:lnTo>
                  <a:lnTo>
                    <a:pt x="190184" y="2868930"/>
                  </a:lnTo>
                  <a:lnTo>
                    <a:pt x="190008" y="2876175"/>
                  </a:lnTo>
                  <a:lnTo>
                    <a:pt x="189851" y="2883420"/>
                  </a:lnTo>
                  <a:lnTo>
                    <a:pt x="189713" y="2890665"/>
                  </a:lnTo>
                  <a:lnTo>
                    <a:pt x="189597" y="2897909"/>
                  </a:lnTo>
                  <a:lnTo>
                    <a:pt x="189499" y="2905154"/>
                  </a:lnTo>
                  <a:lnTo>
                    <a:pt x="189418" y="2912399"/>
                  </a:lnTo>
                  <a:lnTo>
                    <a:pt x="189352" y="2919644"/>
                  </a:lnTo>
                  <a:lnTo>
                    <a:pt x="189298" y="2926888"/>
                  </a:lnTo>
                  <a:lnTo>
                    <a:pt x="189253" y="2934133"/>
                  </a:lnTo>
                  <a:lnTo>
                    <a:pt x="189215" y="2941378"/>
                  </a:lnTo>
                  <a:lnTo>
                    <a:pt x="189181" y="2948623"/>
                  </a:lnTo>
                  <a:lnTo>
                    <a:pt x="189148" y="2955868"/>
                  </a:lnTo>
                  <a:lnTo>
                    <a:pt x="189112" y="2963112"/>
                  </a:lnTo>
                  <a:lnTo>
                    <a:pt x="189072" y="2970357"/>
                  </a:lnTo>
                  <a:lnTo>
                    <a:pt x="189024" y="2977602"/>
                  </a:lnTo>
                  <a:lnTo>
                    <a:pt x="188968" y="2984847"/>
                  </a:lnTo>
                  <a:lnTo>
                    <a:pt x="188904" y="2992091"/>
                  </a:lnTo>
                  <a:lnTo>
                    <a:pt x="188830" y="2999336"/>
                  </a:lnTo>
                  <a:lnTo>
                    <a:pt x="188747" y="3006581"/>
                  </a:lnTo>
                  <a:lnTo>
                    <a:pt x="188656" y="3013826"/>
                  </a:lnTo>
                  <a:lnTo>
                    <a:pt x="188558" y="3021071"/>
                  </a:lnTo>
                  <a:lnTo>
                    <a:pt x="188454" y="3028315"/>
                  </a:lnTo>
                  <a:lnTo>
                    <a:pt x="188349" y="3035560"/>
                  </a:lnTo>
                  <a:lnTo>
                    <a:pt x="188242" y="3042805"/>
                  </a:lnTo>
                  <a:lnTo>
                    <a:pt x="188138" y="3050050"/>
                  </a:lnTo>
                  <a:lnTo>
                    <a:pt x="188037" y="3057294"/>
                  </a:lnTo>
                  <a:lnTo>
                    <a:pt x="187941" y="3064539"/>
                  </a:lnTo>
                  <a:lnTo>
                    <a:pt x="187852" y="3071784"/>
                  </a:lnTo>
                  <a:lnTo>
                    <a:pt x="187772" y="3079029"/>
                  </a:lnTo>
                  <a:lnTo>
                    <a:pt x="187701" y="3086274"/>
                  </a:lnTo>
                  <a:lnTo>
                    <a:pt x="187640" y="3093518"/>
                  </a:lnTo>
                  <a:lnTo>
                    <a:pt x="187587" y="3100763"/>
                  </a:lnTo>
                  <a:lnTo>
                    <a:pt x="187542" y="3108008"/>
                  </a:lnTo>
                  <a:lnTo>
                    <a:pt x="187504" y="3115253"/>
                  </a:lnTo>
                  <a:lnTo>
                    <a:pt x="187472" y="3122497"/>
                  </a:lnTo>
                  <a:lnTo>
                    <a:pt x="187445" y="3129742"/>
                  </a:lnTo>
                  <a:lnTo>
                    <a:pt x="187422" y="3136987"/>
                  </a:lnTo>
                  <a:lnTo>
                    <a:pt x="187402" y="3144232"/>
                  </a:lnTo>
                  <a:lnTo>
                    <a:pt x="187383" y="3151476"/>
                  </a:lnTo>
                  <a:lnTo>
                    <a:pt x="187365" y="3158721"/>
                  </a:lnTo>
                  <a:lnTo>
                    <a:pt x="187347" y="3165966"/>
                  </a:lnTo>
                  <a:lnTo>
                    <a:pt x="187330" y="3173211"/>
                  </a:lnTo>
                  <a:lnTo>
                    <a:pt x="187312" y="3180456"/>
                  </a:lnTo>
                  <a:lnTo>
                    <a:pt x="187295" y="3187700"/>
                  </a:lnTo>
                  <a:lnTo>
                    <a:pt x="187278" y="3194945"/>
                  </a:lnTo>
                  <a:lnTo>
                    <a:pt x="187263" y="3202190"/>
                  </a:lnTo>
                  <a:lnTo>
                    <a:pt x="187250" y="3209435"/>
                  </a:lnTo>
                  <a:lnTo>
                    <a:pt x="187240" y="3216679"/>
                  </a:lnTo>
                  <a:lnTo>
                    <a:pt x="187233" y="3223924"/>
                  </a:lnTo>
                  <a:lnTo>
                    <a:pt x="187230" y="3231169"/>
                  </a:lnTo>
                  <a:lnTo>
                    <a:pt x="187230" y="3238414"/>
                  </a:lnTo>
                  <a:lnTo>
                    <a:pt x="187234" y="3245659"/>
                  </a:lnTo>
                  <a:lnTo>
                    <a:pt x="187241" y="3252903"/>
                  </a:lnTo>
                  <a:lnTo>
                    <a:pt x="187251" y="3260148"/>
                  </a:lnTo>
                  <a:lnTo>
                    <a:pt x="187263" y="3267393"/>
                  </a:lnTo>
                  <a:lnTo>
                    <a:pt x="187276" y="3274638"/>
                  </a:lnTo>
                  <a:lnTo>
                    <a:pt x="187288" y="3281882"/>
                  </a:lnTo>
                  <a:lnTo>
                    <a:pt x="187299" y="3289127"/>
                  </a:lnTo>
                  <a:lnTo>
                    <a:pt x="187306" y="3296372"/>
                  </a:lnTo>
                  <a:lnTo>
                    <a:pt x="187310" y="3303617"/>
                  </a:lnTo>
                  <a:lnTo>
                    <a:pt x="187309" y="3310862"/>
                  </a:lnTo>
                  <a:lnTo>
                    <a:pt x="187302" y="3318106"/>
                  </a:lnTo>
                  <a:lnTo>
                    <a:pt x="187289" y="3325351"/>
                  </a:lnTo>
                  <a:lnTo>
                    <a:pt x="187270" y="3332596"/>
                  </a:lnTo>
                  <a:lnTo>
                    <a:pt x="187246" y="3339841"/>
                  </a:lnTo>
                  <a:lnTo>
                    <a:pt x="187217" y="3347085"/>
                  </a:lnTo>
                  <a:lnTo>
                    <a:pt x="187183" y="3354330"/>
                  </a:lnTo>
                  <a:lnTo>
                    <a:pt x="187147" y="3361575"/>
                  </a:lnTo>
                  <a:lnTo>
                    <a:pt x="187109" y="3368820"/>
                  </a:lnTo>
                  <a:lnTo>
                    <a:pt x="187071" y="3376064"/>
                  </a:lnTo>
                  <a:lnTo>
                    <a:pt x="187032" y="3383309"/>
                  </a:lnTo>
                  <a:lnTo>
                    <a:pt x="186995" y="3390554"/>
                  </a:lnTo>
                  <a:lnTo>
                    <a:pt x="186961" y="3397799"/>
                  </a:lnTo>
                  <a:lnTo>
                    <a:pt x="186929" y="3405044"/>
                  </a:lnTo>
                  <a:lnTo>
                    <a:pt x="186900" y="3412288"/>
                  </a:lnTo>
                  <a:lnTo>
                    <a:pt x="186873" y="3419533"/>
                  </a:lnTo>
                  <a:lnTo>
                    <a:pt x="186850" y="3426778"/>
                  </a:lnTo>
                  <a:lnTo>
                    <a:pt x="186828" y="3434023"/>
                  </a:lnTo>
                  <a:lnTo>
                    <a:pt x="186808" y="3441267"/>
                  </a:lnTo>
                  <a:lnTo>
                    <a:pt x="186790" y="3448512"/>
                  </a:lnTo>
                  <a:lnTo>
                    <a:pt x="186771" y="3455757"/>
                  </a:lnTo>
                  <a:lnTo>
                    <a:pt x="186752" y="3463002"/>
                  </a:lnTo>
                  <a:lnTo>
                    <a:pt x="186733" y="3470247"/>
                  </a:lnTo>
                  <a:lnTo>
                    <a:pt x="186713" y="3477491"/>
                  </a:lnTo>
                  <a:lnTo>
                    <a:pt x="186691" y="3484736"/>
                  </a:lnTo>
                  <a:lnTo>
                    <a:pt x="186669" y="3491981"/>
                  </a:lnTo>
                  <a:lnTo>
                    <a:pt x="186646" y="3499226"/>
                  </a:lnTo>
                  <a:lnTo>
                    <a:pt x="186623" y="3506470"/>
                  </a:lnTo>
                  <a:lnTo>
                    <a:pt x="186600" y="3513715"/>
                  </a:lnTo>
                  <a:lnTo>
                    <a:pt x="186578" y="3520960"/>
                  </a:lnTo>
                  <a:lnTo>
                    <a:pt x="186557" y="3528205"/>
                  </a:lnTo>
                  <a:lnTo>
                    <a:pt x="186538" y="3535450"/>
                  </a:lnTo>
                  <a:lnTo>
                    <a:pt x="186521" y="3542694"/>
                  </a:lnTo>
                  <a:lnTo>
                    <a:pt x="186507" y="3549939"/>
                  </a:lnTo>
                  <a:lnTo>
                    <a:pt x="186495" y="3557184"/>
                  </a:lnTo>
                  <a:lnTo>
                    <a:pt x="186484" y="3564429"/>
                  </a:lnTo>
                  <a:lnTo>
                    <a:pt x="186476" y="3571673"/>
                  </a:lnTo>
                  <a:lnTo>
                    <a:pt x="186469" y="3578918"/>
                  </a:lnTo>
                  <a:lnTo>
                    <a:pt x="186464" y="3586163"/>
                  </a:lnTo>
                  <a:lnTo>
                    <a:pt x="186458" y="3593408"/>
                  </a:lnTo>
                  <a:lnTo>
                    <a:pt x="186452" y="3600653"/>
                  </a:lnTo>
                  <a:lnTo>
                    <a:pt x="186446" y="3607897"/>
                  </a:lnTo>
                  <a:lnTo>
                    <a:pt x="186440" y="3615142"/>
                  </a:lnTo>
                  <a:lnTo>
                    <a:pt x="186432" y="3622387"/>
                  </a:lnTo>
                  <a:lnTo>
                    <a:pt x="186422" y="3629632"/>
                  </a:lnTo>
                  <a:lnTo>
                    <a:pt x="186412" y="3636876"/>
                  </a:lnTo>
                  <a:lnTo>
                    <a:pt x="186400" y="3644121"/>
                  </a:lnTo>
                  <a:lnTo>
                    <a:pt x="186387" y="3651366"/>
                  </a:lnTo>
                  <a:lnTo>
                    <a:pt x="186373" y="3658611"/>
                  </a:lnTo>
                  <a:lnTo>
                    <a:pt x="186358" y="3665855"/>
                  </a:lnTo>
                  <a:lnTo>
                    <a:pt x="186343" y="3673100"/>
                  </a:lnTo>
                  <a:lnTo>
                    <a:pt x="186327" y="3680345"/>
                  </a:lnTo>
                  <a:lnTo>
                    <a:pt x="186310" y="3687590"/>
                  </a:lnTo>
                  <a:lnTo>
                    <a:pt x="186293" y="3694835"/>
                  </a:lnTo>
                  <a:lnTo>
                    <a:pt x="186275" y="3702079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3" name="pg35">
              <a:extLst>
                <a:ext uri="{FF2B5EF4-FFF2-40B4-BE49-F238E27FC236}">
                  <a16:creationId xmlns:a16="http://schemas.microsoft.com/office/drawing/2014/main" id="{E97B0F82-3EEE-DF2F-B341-E731005EE407}"/>
                </a:ext>
              </a:extLst>
            </p:cNvPr>
            <p:cNvSpPr/>
            <p:nvPr/>
          </p:nvSpPr>
          <p:spPr>
            <a:xfrm>
              <a:off x="6350507" y="3231647"/>
              <a:ext cx="311625" cy="4261923"/>
            </a:xfrm>
            <a:custGeom>
              <a:avLst/>
              <a:gdLst/>
              <a:ahLst/>
              <a:cxnLst/>
              <a:rect l="0" t="0" r="0" b="0"/>
              <a:pathLst>
                <a:path w="311625" h="4261923">
                  <a:moveTo>
                    <a:pt x="155618" y="4261923"/>
                  </a:moveTo>
                  <a:lnTo>
                    <a:pt x="155619" y="4253582"/>
                  </a:lnTo>
                  <a:lnTo>
                    <a:pt x="155621" y="4245242"/>
                  </a:lnTo>
                  <a:lnTo>
                    <a:pt x="155626" y="4236902"/>
                  </a:lnTo>
                  <a:lnTo>
                    <a:pt x="155632" y="4228561"/>
                  </a:lnTo>
                  <a:lnTo>
                    <a:pt x="155640" y="4220221"/>
                  </a:lnTo>
                  <a:lnTo>
                    <a:pt x="155649" y="4211880"/>
                  </a:lnTo>
                  <a:lnTo>
                    <a:pt x="155658" y="4203540"/>
                  </a:lnTo>
                  <a:lnTo>
                    <a:pt x="155668" y="4195200"/>
                  </a:lnTo>
                  <a:lnTo>
                    <a:pt x="155679" y="4186859"/>
                  </a:lnTo>
                  <a:lnTo>
                    <a:pt x="155689" y="4178519"/>
                  </a:lnTo>
                  <a:lnTo>
                    <a:pt x="155699" y="4170179"/>
                  </a:lnTo>
                  <a:lnTo>
                    <a:pt x="155707" y="4161838"/>
                  </a:lnTo>
                  <a:lnTo>
                    <a:pt x="155715" y="4153498"/>
                  </a:lnTo>
                  <a:lnTo>
                    <a:pt x="155722" y="4145158"/>
                  </a:lnTo>
                  <a:lnTo>
                    <a:pt x="155727" y="4136817"/>
                  </a:lnTo>
                  <a:lnTo>
                    <a:pt x="155730" y="4128477"/>
                  </a:lnTo>
                  <a:lnTo>
                    <a:pt x="155732" y="4120137"/>
                  </a:lnTo>
                  <a:lnTo>
                    <a:pt x="155731" y="4111796"/>
                  </a:lnTo>
                  <a:lnTo>
                    <a:pt x="155728" y="4103456"/>
                  </a:lnTo>
                  <a:lnTo>
                    <a:pt x="155723" y="4095115"/>
                  </a:lnTo>
                  <a:lnTo>
                    <a:pt x="155716" y="4086775"/>
                  </a:lnTo>
                  <a:lnTo>
                    <a:pt x="155707" y="4078435"/>
                  </a:lnTo>
                  <a:lnTo>
                    <a:pt x="155696" y="4070094"/>
                  </a:lnTo>
                  <a:lnTo>
                    <a:pt x="155683" y="4061754"/>
                  </a:lnTo>
                  <a:lnTo>
                    <a:pt x="155667" y="4053414"/>
                  </a:lnTo>
                  <a:lnTo>
                    <a:pt x="155650" y="4045073"/>
                  </a:lnTo>
                  <a:lnTo>
                    <a:pt x="155632" y="4036733"/>
                  </a:lnTo>
                  <a:lnTo>
                    <a:pt x="155612" y="4028393"/>
                  </a:lnTo>
                  <a:lnTo>
                    <a:pt x="155591" y="4020052"/>
                  </a:lnTo>
                  <a:lnTo>
                    <a:pt x="155568" y="4011712"/>
                  </a:lnTo>
                  <a:lnTo>
                    <a:pt x="155545" y="4003371"/>
                  </a:lnTo>
                  <a:lnTo>
                    <a:pt x="155522" y="3995031"/>
                  </a:lnTo>
                  <a:lnTo>
                    <a:pt x="155498" y="3986691"/>
                  </a:lnTo>
                  <a:lnTo>
                    <a:pt x="155473" y="3978350"/>
                  </a:lnTo>
                  <a:lnTo>
                    <a:pt x="155449" y="3970010"/>
                  </a:lnTo>
                  <a:lnTo>
                    <a:pt x="155426" y="3961670"/>
                  </a:lnTo>
                  <a:lnTo>
                    <a:pt x="155402" y="3953329"/>
                  </a:lnTo>
                  <a:lnTo>
                    <a:pt x="155380" y="3944989"/>
                  </a:lnTo>
                  <a:lnTo>
                    <a:pt x="155358" y="3936649"/>
                  </a:lnTo>
                  <a:lnTo>
                    <a:pt x="155337" y="3928308"/>
                  </a:lnTo>
                  <a:lnTo>
                    <a:pt x="155318" y="3919968"/>
                  </a:lnTo>
                  <a:lnTo>
                    <a:pt x="155299" y="3911628"/>
                  </a:lnTo>
                  <a:lnTo>
                    <a:pt x="155281" y="3903287"/>
                  </a:lnTo>
                  <a:lnTo>
                    <a:pt x="155263" y="3894947"/>
                  </a:lnTo>
                  <a:lnTo>
                    <a:pt x="155247" y="3886606"/>
                  </a:lnTo>
                  <a:lnTo>
                    <a:pt x="155230" y="3878266"/>
                  </a:lnTo>
                  <a:lnTo>
                    <a:pt x="155213" y="3869926"/>
                  </a:lnTo>
                  <a:lnTo>
                    <a:pt x="155195" y="3861585"/>
                  </a:lnTo>
                  <a:lnTo>
                    <a:pt x="155176" y="3853245"/>
                  </a:lnTo>
                  <a:lnTo>
                    <a:pt x="155155" y="3844905"/>
                  </a:lnTo>
                  <a:lnTo>
                    <a:pt x="155132" y="3836564"/>
                  </a:lnTo>
                  <a:lnTo>
                    <a:pt x="155105" y="3828224"/>
                  </a:lnTo>
                  <a:lnTo>
                    <a:pt x="155076" y="3819884"/>
                  </a:lnTo>
                  <a:lnTo>
                    <a:pt x="155042" y="3811543"/>
                  </a:lnTo>
                  <a:lnTo>
                    <a:pt x="155004" y="3803203"/>
                  </a:lnTo>
                  <a:lnTo>
                    <a:pt x="154962" y="3794863"/>
                  </a:lnTo>
                  <a:lnTo>
                    <a:pt x="154916" y="3786522"/>
                  </a:lnTo>
                  <a:lnTo>
                    <a:pt x="154866" y="3778182"/>
                  </a:lnTo>
                  <a:lnTo>
                    <a:pt x="154812" y="3769841"/>
                  </a:lnTo>
                  <a:lnTo>
                    <a:pt x="154756" y="3761501"/>
                  </a:lnTo>
                  <a:lnTo>
                    <a:pt x="154697" y="3753161"/>
                  </a:lnTo>
                  <a:lnTo>
                    <a:pt x="154636" y="3744820"/>
                  </a:lnTo>
                  <a:lnTo>
                    <a:pt x="154576" y="3736480"/>
                  </a:lnTo>
                  <a:lnTo>
                    <a:pt x="154516" y="3728140"/>
                  </a:lnTo>
                  <a:lnTo>
                    <a:pt x="154458" y="3719799"/>
                  </a:lnTo>
                  <a:lnTo>
                    <a:pt x="154402" y="3711459"/>
                  </a:lnTo>
                  <a:lnTo>
                    <a:pt x="154350" y="3703119"/>
                  </a:lnTo>
                  <a:lnTo>
                    <a:pt x="154301" y="3694778"/>
                  </a:lnTo>
                  <a:lnTo>
                    <a:pt x="154258" y="3686438"/>
                  </a:lnTo>
                  <a:lnTo>
                    <a:pt x="154221" y="3678098"/>
                  </a:lnTo>
                  <a:lnTo>
                    <a:pt x="154188" y="3669757"/>
                  </a:lnTo>
                  <a:lnTo>
                    <a:pt x="154161" y="3661417"/>
                  </a:lnTo>
                  <a:lnTo>
                    <a:pt x="154139" y="3653076"/>
                  </a:lnTo>
                  <a:lnTo>
                    <a:pt x="154121" y="3644736"/>
                  </a:lnTo>
                  <a:lnTo>
                    <a:pt x="154107" y="3636396"/>
                  </a:lnTo>
                  <a:lnTo>
                    <a:pt x="154097" y="3628055"/>
                  </a:lnTo>
                  <a:lnTo>
                    <a:pt x="154089" y="3619715"/>
                  </a:lnTo>
                  <a:lnTo>
                    <a:pt x="154082" y="3611375"/>
                  </a:lnTo>
                  <a:lnTo>
                    <a:pt x="154075" y="3603034"/>
                  </a:lnTo>
                  <a:lnTo>
                    <a:pt x="154067" y="3594694"/>
                  </a:lnTo>
                  <a:lnTo>
                    <a:pt x="154058" y="3586354"/>
                  </a:lnTo>
                  <a:lnTo>
                    <a:pt x="154045" y="3578013"/>
                  </a:lnTo>
                  <a:lnTo>
                    <a:pt x="154028" y="3569673"/>
                  </a:lnTo>
                  <a:lnTo>
                    <a:pt x="154005" y="3561332"/>
                  </a:lnTo>
                  <a:lnTo>
                    <a:pt x="153975" y="3552992"/>
                  </a:lnTo>
                  <a:lnTo>
                    <a:pt x="153937" y="3544652"/>
                  </a:lnTo>
                  <a:lnTo>
                    <a:pt x="153891" y="3536311"/>
                  </a:lnTo>
                  <a:lnTo>
                    <a:pt x="153834" y="3527971"/>
                  </a:lnTo>
                  <a:lnTo>
                    <a:pt x="153767" y="3519631"/>
                  </a:lnTo>
                  <a:lnTo>
                    <a:pt x="153688" y="3511290"/>
                  </a:lnTo>
                  <a:lnTo>
                    <a:pt x="153597" y="3502950"/>
                  </a:lnTo>
                  <a:lnTo>
                    <a:pt x="153491" y="3494610"/>
                  </a:lnTo>
                  <a:lnTo>
                    <a:pt x="153371" y="3486269"/>
                  </a:lnTo>
                  <a:lnTo>
                    <a:pt x="153238" y="3477929"/>
                  </a:lnTo>
                  <a:lnTo>
                    <a:pt x="153092" y="3469589"/>
                  </a:lnTo>
                  <a:lnTo>
                    <a:pt x="152932" y="3461248"/>
                  </a:lnTo>
                  <a:lnTo>
                    <a:pt x="152758" y="3452908"/>
                  </a:lnTo>
                  <a:lnTo>
                    <a:pt x="152573" y="3444567"/>
                  </a:lnTo>
                  <a:lnTo>
                    <a:pt x="152373" y="3436227"/>
                  </a:lnTo>
                  <a:lnTo>
                    <a:pt x="152162" y="3427887"/>
                  </a:lnTo>
                  <a:lnTo>
                    <a:pt x="151941" y="3419546"/>
                  </a:lnTo>
                  <a:lnTo>
                    <a:pt x="151712" y="3411206"/>
                  </a:lnTo>
                  <a:lnTo>
                    <a:pt x="151475" y="3402866"/>
                  </a:lnTo>
                  <a:lnTo>
                    <a:pt x="151232" y="3394525"/>
                  </a:lnTo>
                  <a:lnTo>
                    <a:pt x="150984" y="3386185"/>
                  </a:lnTo>
                  <a:lnTo>
                    <a:pt x="150732" y="3377845"/>
                  </a:lnTo>
                  <a:lnTo>
                    <a:pt x="150477" y="3369504"/>
                  </a:lnTo>
                  <a:lnTo>
                    <a:pt x="150221" y="3361164"/>
                  </a:lnTo>
                  <a:lnTo>
                    <a:pt x="149965" y="3352824"/>
                  </a:lnTo>
                  <a:lnTo>
                    <a:pt x="149709" y="3344483"/>
                  </a:lnTo>
                  <a:lnTo>
                    <a:pt x="149455" y="3336143"/>
                  </a:lnTo>
                  <a:lnTo>
                    <a:pt x="149201" y="3327802"/>
                  </a:lnTo>
                  <a:lnTo>
                    <a:pt x="148949" y="3319462"/>
                  </a:lnTo>
                  <a:lnTo>
                    <a:pt x="148699" y="3311122"/>
                  </a:lnTo>
                  <a:lnTo>
                    <a:pt x="148449" y="3302781"/>
                  </a:lnTo>
                  <a:lnTo>
                    <a:pt x="148201" y="3294441"/>
                  </a:lnTo>
                  <a:lnTo>
                    <a:pt x="147953" y="3286101"/>
                  </a:lnTo>
                  <a:lnTo>
                    <a:pt x="147706" y="3277760"/>
                  </a:lnTo>
                  <a:lnTo>
                    <a:pt x="147460" y="3269420"/>
                  </a:lnTo>
                  <a:lnTo>
                    <a:pt x="147214" y="3261080"/>
                  </a:lnTo>
                  <a:lnTo>
                    <a:pt x="146969" y="3252739"/>
                  </a:lnTo>
                  <a:lnTo>
                    <a:pt x="146726" y="3244399"/>
                  </a:lnTo>
                  <a:lnTo>
                    <a:pt x="146485" y="3236059"/>
                  </a:lnTo>
                  <a:lnTo>
                    <a:pt x="146249" y="3227718"/>
                  </a:lnTo>
                  <a:lnTo>
                    <a:pt x="146018" y="3219378"/>
                  </a:lnTo>
                  <a:lnTo>
                    <a:pt x="145793" y="3211037"/>
                  </a:lnTo>
                  <a:lnTo>
                    <a:pt x="145577" y="3202697"/>
                  </a:lnTo>
                  <a:lnTo>
                    <a:pt x="145370" y="3194357"/>
                  </a:lnTo>
                  <a:lnTo>
                    <a:pt x="145176" y="3186016"/>
                  </a:lnTo>
                  <a:lnTo>
                    <a:pt x="144995" y="3177676"/>
                  </a:lnTo>
                  <a:lnTo>
                    <a:pt x="144827" y="3169336"/>
                  </a:lnTo>
                  <a:lnTo>
                    <a:pt x="144671" y="3160995"/>
                  </a:lnTo>
                  <a:lnTo>
                    <a:pt x="144528" y="3152655"/>
                  </a:lnTo>
                  <a:lnTo>
                    <a:pt x="144397" y="3144315"/>
                  </a:lnTo>
                  <a:lnTo>
                    <a:pt x="144274" y="3135974"/>
                  </a:lnTo>
                  <a:lnTo>
                    <a:pt x="144160" y="3127634"/>
                  </a:lnTo>
                  <a:lnTo>
                    <a:pt x="144049" y="3119294"/>
                  </a:lnTo>
                  <a:lnTo>
                    <a:pt x="143937" y="3110953"/>
                  </a:lnTo>
                  <a:lnTo>
                    <a:pt x="143821" y="3102613"/>
                  </a:lnTo>
                  <a:lnTo>
                    <a:pt x="143695" y="3094272"/>
                  </a:lnTo>
                  <a:lnTo>
                    <a:pt x="143558" y="3085932"/>
                  </a:lnTo>
                  <a:lnTo>
                    <a:pt x="143403" y="3077592"/>
                  </a:lnTo>
                  <a:lnTo>
                    <a:pt x="143227" y="3069251"/>
                  </a:lnTo>
                  <a:lnTo>
                    <a:pt x="143021" y="3060911"/>
                  </a:lnTo>
                  <a:lnTo>
                    <a:pt x="142786" y="3052571"/>
                  </a:lnTo>
                  <a:lnTo>
                    <a:pt x="142519" y="3044230"/>
                  </a:lnTo>
                  <a:lnTo>
                    <a:pt x="142219" y="3035890"/>
                  </a:lnTo>
                  <a:lnTo>
                    <a:pt x="141884" y="3027550"/>
                  </a:lnTo>
                  <a:lnTo>
                    <a:pt x="141513" y="3019209"/>
                  </a:lnTo>
                  <a:lnTo>
                    <a:pt x="141108" y="3010869"/>
                  </a:lnTo>
                  <a:lnTo>
                    <a:pt x="140665" y="3002528"/>
                  </a:lnTo>
                  <a:lnTo>
                    <a:pt x="140186" y="2994188"/>
                  </a:lnTo>
                  <a:lnTo>
                    <a:pt x="139676" y="2985848"/>
                  </a:lnTo>
                  <a:lnTo>
                    <a:pt x="139139" y="2977507"/>
                  </a:lnTo>
                  <a:lnTo>
                    <a:pt x="138575" y="2969167"/>
                  </a:lnTo>
                  <a:lnTo>
                    <a:pt x="137988" y="2960827"/>
                  </a:lnTo>
                  <a:lnTo>
                    <a:pt x="137380" y="2952486"/>
                  </a:lnTo>
                  <a:lnTo>
                    <a:pt x="136754" y="2944146"/>
                  </a:lnTo>
                  <a:lnTo>
                    <a:pt x="136110" y="2935806"/>
                  </a:lnTo>
                  <a:lnTo>
                    <a:pt x="135451" y="2927465"/>
                  </a:lnTo>
                  <a:lnTo>
                    <a:pt x="134779" y="2919125"/>
                  </a:lnTo>
                  <a:lnTo>
                    <a:pt x="134095" y="2910785"/>
                  </a:lnTo>
                  <a:lnTo>
                    <a:pt x="133397" y="2902444"/>
                  </a:lnTo>
                  <a:lnTo>
                    <a:pt x="132686" y="2894104"/>
                  </a:lnTo>
                  <a:lnTo>
                    <a:pt x="131960" y="2885763"/>
                  </a:lnTo>
                  <a:lnTo>
                    <a:pt x="131217" y="2877423"/>
                  </a:lnTo>
                  <a:lnTo>
                    <a:pt x="130451" y="2869083"/>
                  </a:lnTo>
                  <a:lnTo>
                    <a:pt x="129662" y="2860742"/>
                  </a:lnTo>
                  <a:lnTo>
                    <a:pt x="128848" y="2852402"/>
                  </a:lnTo>
                  <a:lnTo>
                    <a:pt x="128005" y="2844062"/>
                  </a:lnTo>
                  <a:lnTo>
                    <a:pt x="127131" y="2835721"/>
                  </a:lnTo>
                  <a:lnTo>
                    <a:pt x="126223" y="2827381"/>
                  </a:lnTo>
                  <a:lnTo>
                    <a:pt x="125279" y="2819041"/>
                  </a:lnTo>
                  <a:lnTo>
                    <a:pt x="124292" y="2810700"/>
                  </a:lnTo>
                  <a:lnTo>
                    <a:pt x="123264" y="2802360"/>
                  </a:lnTo>
                  <a:lnTo>
                    <a:pt x="122196" y="2794020"/>
                  </a:lnTo>
                  <a:lnTo>
                    <a:pt x="121089" y="2785679"/>
                  </a:lnTo>
                  <a:lnTo>
                    <a:pt x="119942" y="2777339"/>
                  </a:lnTo>
                  <a:lnTo>
                    <a:pt x="118756" y="2768998"/>
                  </a:lnTo>
                  <a:lnTo>
                    <a:pt x="117532" y="2760658"/>
                  </a:lnTo>
                  <a:lnTo>
                    <a:pt x="116269" y="2752318"/>
                  </a:lnTo>
                  <a:lnTo>
                    <a:pt x="114967" y="2743977"/>
                  </a:lnTo>
                  <a:lnTo>
                    <a:pt x="113632" y="2735637"/>
                  </a:lnTo>
                  <a:lnTo>
                    <a:pt x="112264" y="2727297"/>
                  </a:lnTo>
                  <a:lnTo>
                    <a:pt x="110864" y="2718956"/>
                  </a:lnTo>
                  <a:lnTo>
                    <a:pt x="109434" y="2710616"/>
                  </a:lnTo>
                  <a:lnTo>
                    <a:pt x="107975" y="2702276"/>
                  </a:lnTo>
                  <a:lnTo>
                    <a:pt x="106488" y="2693935"/>
                  </a:lnTo>
                  <a:lnTo>
                    <a:pt x="104970" y="2685595"/>
                  </a:lnTo>
                  <a:lnTo>
                    <a:pt x="103426" y="2677255"/>
                  </a:lnTo>
                  <a:lnTo>
                    <a:pt x="101859" y="2668914"/>
                  </a:lnTo>
                  <a:lnTo>
                    <a:pt x="100271" y="2660574"/>
                  </a:lnTo>
                  <a:lnTo>
                    <a:pt x="98665" y="2652233"/>
                  </a:lnTo>
                  <a:lnTo>
                    <a:pt x="97044" y="2643893"/>
                  </a:lnTo>
                  <a:lnTo>
                    <a:pt x="95412" y="2635553"/>
                  </a:lnTo>
                  <a:lnTo>
                    <a:pt x="93773" y="2627212"/>
                  </a:lnTo>
                  <a:lnTo>
                    <a:pt x="92132" y="2618872"/>
                  </a:lnTo>
                  <a:lnTo>
                    <a:pt x="90497" y="2610532"/>
                  </a:lnTo>
                  <a:lnTo>
                    <a:pt x="88870" y="2602191"/>
                  </a:lnTo>
                  <a:lnTo>
                    <a:pt x="87259" y="2593851"/>
                  </a:lnTo>
                  <a:lnTo>
                    <a:pt x="85666" y="2585511"/>
                  </a:lnTo>
                  <a:lnTo>
                    <a:pt x="84096" y="2577170"/>
                  </a:lnTo>
                  <a:lnTo>
                    <a:pt x="82553" y="2568830"/>
                  </a:lnTo>
                  <a:lnTo>
                    <a:pt x="81045" y="2560489"/>
                  </a:lnTo>
                  <a:lnTo>
                    <a:pt x="79569" y="2552149"/>
                  </a:lnTo>
                  <a:lnTo>
                    <a:pt x="78126" y="2543809"/>
                  </a:lnTo>
                  <a:lnTo>
                    <a:pt x="76713" y="2535468"/>
                  </a:lnTo>
                  <a:lnTo>
                    <a:pt x="75331" y="2527128"/>
                  </a:lnTo>
                  <a:lnTo>
                    <a:pt x="73978" y="2518788"/>
                  </a:lnTo>
                  <a:lnTo>
                    <a:pt x="72649" y="2510447"/>
                  </a:lnTo>
                  <a:lnTo>
                    <a:pt x="71344" y="2502107"/>
                  </a:lnTo>
                  <a:lnTo>
                    <a:pt x="70057" y="2493767"/>
                  </a:lnTo>
                  <a:lnTo>
                    <a:pt x="68782" y="2485426"/>
                  </a:lnTo>
                  <a:lnTo>
                    <a:pt x="67515" y="2477086"/>
                  </a:lnTo>
                  <a:lnTo>
                    <a:pt x="66251" y="2468746"/>
                  </a:lnTo>
                  <a:lnTo>
                    <a:pt x="64987" y="2460405"/>
                  </a:lnTo>
                  <a:lnTo>
                    <a:pt x="63718" y="2452065"/>
                  </a:lnTo>
                  <a:lnTo>
                    <a:pt x="62443" y="2443724"/>
                  </a:lnTo>
                  <a:lnTo>
                    <a:pt x="61155" y="2435384"/>
                  </a:lnTo>
                  <a:lnTo>
                    <a:pt x="59854" y="2427044"/>
                  </a:lnTo>
                  <a:lnTo>
                    <a:pt x="58539" y="2418703"/>
                  </a:lnTo>
                  <a:lnTo>
                    <a:pt x="57208" y="2410363"/>
                  </a:lnTo>
                  <a:lnTo>
                    <a:pt x="55861" y="2402023"/>
                  </a:lnTo>
                  <a:lnTo>
                    <a:pt x="54498" y="2393682"/>
                  </a:lnTo>
                  <a:lnTo>
                    <a:pt x="53117" y="2385342"/>
                  </a:lnTo>
                  <a:lnTo>
                    <a:pt x="51720" y="2377002"/>
                  </a:lnTo>
                  <a:lnTo>
                    <a:pt x="50305" y="2368661"/>
                  </a:lnTo>
                  <a:lnTo>
                    <a:pt x="48876" y="2360321"/>
                  </a:lnTo>
                  <a:lnTo>
                    <a:pt x="47433" y="2351981"/>
                  </a:lnTo>
                  <a:lnTo>
                    <a:pt x="45977" y="2343640"/>
                  </a:lnTo>
                  <a:lnTo>
                    <a:pt x="44509" y="2335300"/>
                  </a:lnTo>
                  <a:lnTo>
                    <a:pt x="43031" y="2326959"/>
                  </a:lnTo>
                  <a:lnTo>
                    <a:pt x="41543" y="2318619"/>
                  </a:lnTo>
                  <a:lnTo>
                    <a:pt x="40045" y="2310279"/>
                  </a:lnTo>
                  <a:lnTo>
                    <a:pt x="38541" y="2301938"/>
                  </a:lnTo>
                  <a:lnTo>
                    <a:pt x="37031" y="2293598"/>
                  </a:lnTo>
                  <a:lnTo>
                    <a:pt x="35518" y="2285258"/>
                  </a:lnTo>
                  <a:lnTo>
                    <a:pt x="34002" y="2276917"/>
                  </a:lnTo>
                  <a:lnTo>
                    <a:pt x="32485" y="2268577"/>
                  </a:lnTo>
                  <a:lnTo>
                    <a:pt x="30969" y="2260237"/>
                  </a:lnTo>
                  <a:lnTo>
                    <a:pt x="29457" y="2251896"/>
                  </a:lnTo>
                  <a:lnTo>
                    <a:pt x="27950" y="2243556"/>
                  </a:lnTo>
                  <a:lnTo>
                    <a:pt x="26453" y="2235216"/>
                  </a:lnTo>
                  <a:lnTo>
                    <a:pt x="24966" y="2226875"/>
                  </a:lnTo>
                  <a:lnTo>
                    <a:pt x="23494" y="2218535"/>
                  </a:lnTo>
                  <a:lnTo>
                    <a:pt x="22039" y="2210194"/>
                  </a:lnTo>
                  <a:lnTo>
                    <a:pt x="20605" y="2201854"/>
                  </a:lnTo>
                  <a:lnTo>
                    <a:pt x="19196" y="2193514"/>
                  </a:lnTo>
                  <a:lnTo>
                    <a:pt x="17819" y="2185173"/>
                  </a:lnTo>
                  <a:lnTo>
                    <a:pt x="16476" y="2176833"/>
                  </a:lnTo>
                  <a:lnTo>
                    <a:pt x="15169" y="2168493"/>
                  </a:lnTo>
                  <a:lnTo>
                    <a:pt x="13900" y="2160152"/>
                  </a:lnTo>
                  <a:lnTo>
                    <a:pt x="12674" y="2151812"/>
                  </a:lnTo>
                  <a:lnTo>
                    <a:pt x="11492" y="2143472"/>
                  </a:lnTo>
                  <a:lnTo>
                    <a:pt x="10357" y="2135131"/>
                  </a:lnTo>
                  <a:lnTo>
                    <a:pt x="9276" y="2126791"/>
                  </a:lnTo>
                  <a:lnTo>
                    <a:pt x="8252" y="2118451"/>
                  </a:lnTo>
                  <a:lnTo>
                    <a:pt x="7280" y="2110110"/>
                  </a:lnTo>
                  <a:lnTo>
                    <a:pt x="6362" y="2101770"/>
                  </a:lnTo>
                  <a:lnTo>
                    <a:pt x="5500" y="2093429"/>
                  </a:lnTo>
                  <a:lnTo>
                    <a:pt x="4694" y="2085089"/>
                  </a:lnTo>
                  <a:lnTo>
                    <a:pt x="3945" y="2076749"/>
                  </a:lnTo>
                  <a:lnTo>
                    <a:pt x="3255" y="2068408"/>
                  </a:lnTo>
                  <a:lnTo>
                    <a:pt x="2636" y="2060068"/>
                  </a:lnTo>
                  <a:lnTo>
                    <a:pt x="2078" y="2051728"/>
                  </a:lnTo>
                  <a:lnTo>
                    <a:pt x="1582" y="2043387"/>
                  </a:lnTo>
                  <a:lnTo>
                    <a:pt x="1150" y="2035047"/>
                  </a:lnTo>
                  <a:lnTo>
                    <a:pt x="782" y="2026707"/>
                  </a:lnTo>
                  <a:lnTo>
                    <a:pt x="481" y="2018366"/>
                  </a:lnTo>
                  <a:lnTo>
                    <a:pt x="247" y="2010026"/>
                  </a:lnTo>
                  <a:lnTo>
                    <a:pt x="89" y="2001685"/>
                  </a:lnTo>
                  <a:lnTo>
                    <a:pt x="8" y="1993345"/>
                  </a:lnTo>
                  <a:lnTo>
                    <a:pt x="0" y="1985005"/>
                  </a:lnTo>
                  <a:lnTo>
                    <a:pt x="65" y="1976664"/>
                  </a:lnTo>
                  <a:lnTo>
                    <a:pt x="205" y="1968324"/>
                  </a:lnTo>
                  <a:lnTo>
                    <a:pt x="421" y="1959984"/>
                  </a:lnTo>
                  <a:lnTo>
                    <a:pt x="714" y="1951643"/>
                  </a:lnTo>
                  <a:lnTo>
                    <a:pt x="1086" y="1943303"/>
                  </a:lnTo>
                  <a:lnTo>
                    <a:pt x="1551" y="1934963"/>
                  </a:lnTo>
                  <a:lnTo>
                    <a:pt x="2095" y="1926622"/>
                  </a:lnTo>
                  <a:lnTo>
                    <a:pt x="2719" y="1918282"/>
                  </a:lnTo>
                  <a:lnTo>
                    <a:pt x="3423" y="1909942"/>
                  </a:lnTo>
                  <a:lnTo>
                    <a:pt x="4204" y="1901601"/>
                  </a:lnTo>
                  <a:lnTo>
                    <a:pt x="5062" y="1893261"/>
                  </a:lnTo>
                  <a:lnTo>
                    <a:pt x="5995" y="1884920"/>
                  </a:lnTo>
                  <a:lnTo>
                    <a:pt x="7006" y="1876580"/>
                  </a:lnTo>
                  <a:lnTo>
                    <a:pt x="8091" y="1868240"/>
                  </a:lnTo>
                  <a:lnTo>
                    <a:pt x="9237" y="1859899"/>
                  </a:lnTo>
                  <a:lnTo>
                    <a:pt x="10439" y="1851559"/>
                  </a:lnTo>
                  <a:lnTo>
                    <a:pt x="11691" y="1843219"/>
                  </a:lnTo>
                  <a:lnTo>
                    <a:pt x="12985" y="1834878"/>
                  </a:lnTo>
                  <a:lnTo>
                    <a:pt x="14314" y="1826538"/>
                  </a:lnTo>
                  <a:lnTo>
                    <a:pt x="15670" y="1818198"/>
                  </a:lnTo>
                  <a:lnTo>
                    <a:pt x="17044" y="1809857"/>
                  </a:lnTo>
                  <a:lnTo>
                    <a:pt x="18422" y="1801517"/>
                  </a:lnTo>
                  <a:lnTo>
                    <a:pt x="19797" y="1793177"/>
                  </a:lnTo>
                  <a:lnTo>
                    <a:pt x="21158" y="1784836"/>
                  </a:lnTo>
                  <a:lnTo>
                    <a:pt x="22500" y="1776496"/>
                  </a:lnTo>
                  <a:lnTo>
                    <a:pt x="23813" y="1768155"/>
                  </a:lnTo>
                  <a:lnTo>
                    <a:pt x="25093" y="1759815"/>
                  </a:lnTo>
                  <a:lnTo>
                    <a:pt x="26330" y="1751475"/>
                  </a:lnTo>
                  <a:lnTo>
                    <a:pt x="27520" y="1743134"/>
                  </a:lnTo>
                  <a:lnTo>
                    <a:pt x="28665" y="1734794"/>
                  </a:lnTo>
                  <a:lnTo>
                    <a:pt x="29765" y="1726454"/>
                  </a:lnTo>
                  <a:lnTo>
                    <a:pt x="30823" y="1718113"/>
                  </a:lnTo>
                  <a:lnTo>
                    <a:pt x="31839" y="1709773"/>
                  </a:lnTo>
                  <a:lnTo>
                    <a:pt x="32819" y="1701433"/>
                  </a:lnTo>
                  <a:lnTo>
                    <a:pt x="33767" y="1693092"/>
                  </a:lnTo>
                  <a:lnTo>
                    <a:pt x="34685" y="1684752"/>
                  </a:lnTo>
                  <a:lnTo>
                    <a:pt x="35585" y="1676412"/>
                  </a:lnTo>
                  <a:lnTo>
                    <a:pt x="36475" y="1668071"/>
                  </a:lnTo>
                  <a:lnTo>
                    <a:pt x="37360" y="1659731"/>
                  </a:lnTo>
                  <a:lnTo>
                    <a:pt x="38248" y="1651390"/>
                  </a:lnTo>
                  <a:lnTo>
                    <a:pt x="39144" y="1643050"/>
                  </a:lnTo>
                  <a:lnTo>
                    <a:pt x="40055" y="1634710"/>
                  </a:lnTo>
                  <a:lnTo>
                    <a:pt x="40986" y="1626369"/>
                  </a:lnTo>
                  <a:lnTo>
                    <a:pt x="41944" y="1618029"/>
                  </a:lnTo>
                  <a:lnTo>
                    <a:pt x="42929" y="1609689"/>
                  </a:lnTo>
                  <a:lnTo>
                    <a:pt x="43944" y="1601348"/>
                  </a:lnTo>
                  <a:lnTo>
                    <a:pt x="44991" y="1593008"/>
                  </a:lnTo>
                  <a:lnTo>
                    <a:pt x="46068" y="1584668"/>
                  </a:lnTo>
                  <a:lnTo>
                    <a:pt x="47177" y="1576327"/>
                  </a:lnTo>
                  <a:lnTo>
                    <a:pt x="48318" y="1567987"/>
                  </a:lnTo>
                  <a:lnTo>
                    <a:pt x="49492" y="1559647"/>
                  </a:lnTo>
                  <a:lnTo>
                    <a:pt x="50693" y="1551306"/>
                  </a:lnTo>
                  <a:lnTo>
                    <a:pt x="51918" y="1542966"/>
                  </a:lnTo>
                  <a:lnTo>
                    <a:pt x="53165" y="1534625"/>
                  </a:lnTo>
                  <a:lnTo>
                    <a:pt x="54432" y="1526285"/>
                  </a:lnTo>
                  <a:lnTo>
                    <a:pt x="55715" y="1517945"/>
                  </a:lnTo>
                  <a:lnTo>
                    <a:pt x="57012" y="1509604"/>
                  </a:lnTo>
                  <a:lnTo>
                    <a:pt x="58322" y="1501264"/>
                  </a:lnTo>
                  <a:lnTo>
                    <a:pt x="59641" y="1492924"/>
                  </a:lnTo>
                  <a:lnTo>
                    <a:pt x="60968" y="1484583"/>
                  </a:lnTo>
                  <a:lnTo>
                    <a:pt x="62300" y="1476243"/>
                  </a:lnTo>
                  <a:lnTo>
                    <a:pt x="63637" y="1467903"/>
                  </a:lnTo>
                  <a:lnTo>
                    <a:pt x="64978" y="1459562"/>
                  </a:lnTo>
                  <a:lnTo>
                    <a:pt x="66323" y="1451222"/>
                  </a:lnTo>
                  <a:lnTo>
                    <a:pt x="67672" y="1442881"/>
                  </a:lnTo>
                  <a:lnTo>
                    <a:pt x="69028" y="1434541"/>
                  </a:lnTo>
                  <a:lnTo>
                    <a:pt x="70389" y="1426201"/>
                  </a:lnTo>
                  <a:lnTo>
                    <a:pt x="71758" y="1417860"/>
                  </a:lnTo>
                  <a:lnTo>
                    <a:pt x="73135" y="1409520"/>
                  </a:lnTo>
                  <a:lnTo>
                    <a:pt x="74522" y="1401180"/>
                  </a:lnTo>
                  <a:lnTo>
                    <a:pt x="75919" y="1392839"/>
                  </a:lnTo>
                  <a:lnTo>
                    <a:pt x="77328" y="1384499"/>
                  </a:lnTo>
                  <a:lnTo>
                    <a:pt x="78751" y="1376159"/>
                  </a:lnTo>
                  <a:lnTo>
                    <a:pt x="80186" y="1367818"/>
                  </a:lnTo>
                  <a:lnTo>
                    <a:pt x="81633" y="1359478"/>
                  </a:lnTo>
                  <a:lnTo>
                    <a:pt x="83090" y="1351138"/>
                  </a:lnTo>
                  <a:lnTo>
                    <a:pt x="84555" y="1342797"/>
                  </a:lnTo>
                  <a:lnTo>
                    <a:pt x="86025" y="1334457"/>
                  </a:lnTo>
                  <a:lnTo>
                    <a:pt x="87498" y="1326116"/>
                  </a:lnTo>
                  <a:lnTo>
                    <a:pt x="88970" y="1317776"/>
                  </a:lnTo>
                  <a:lnTo>
                    <a:pt x="90434" y="1309436"/>
                  </a:lnTo>
                  <a:lnTo>
                    <a:pt x="91887" y="1301095"/>
                  </a:lnTo>
                  <a:lnTo>
                    <a:pt x="93322" y="1292755"/>
                  </a:lnTo>
                  <a:lnTo>
                    <a:pt x="94737" y="1284415"/>
                  </a:lnTo>
                  <a:lnTo>
                    <a:pt x="96126" y="1276074"/>
                  </a:lnTo>
                  <a:lnTo>
                    <a:pt x="97486" y="1267734"/>
                  </a:lnTo>
                  <a:lnTo>
                    <a:pt x="98813" y="1259394"/>
                  </a:lnTo>
                  <a:lnTo>
                    <a:pt x="100100" y="1251053"/>
                  </a:lnTo>
                  <a:lnTo>
                    <a:pt x="101347" y="1242713"/>
                  </a:lnTo>
                  <a:lnTo>
                    <a:pt x="102557" y="1234373"/>
                  </a:lnTo>
                  <a:lnTo>
                    <a:pt x="103731" y="1226032"/>
                  </a:lnTo>
                  <a:lnTo>
                    <a:pt x="104870" y="1217692"/>
                  </a:lnTo>
                  <a:lnTo>
                    <a:pt x="105978" y="1209351"/>
                  </a:lnTo>
                  <a:lnTo>
                    <a:pt x="107058" y="1201011"/>
                  </a:lnTo>
                  <a:lnTo>
                    <a:pt x="108114" y="1192671"/>
                  </a:lnTo>
                  <a:lnTo>
                    <a:pt x="109151" y="1184330"/>
                  </a:lnTo>
                  <a:lnTo>
                    <a:pt x="110177" y="1175990"/>
                  </a:lnTo>
                  <a:lnTo>
                    <a:pt x="111198" y="1167650"/>
                  </a:lnTo>
                  <a:lnTo>
                    <a:pt x="112217" y="1159309"/>
                  </a:lnTo>
                  <a:lnTo>
                    <a:pt x="113241" y="1150969"/>
                  </a:lnTo>
                  <a:lnTo>
                    <a:pt x="114272" y="1142629"/>
                  </a:lnTo>
                  <a:lnTo>
                    <a:pt x="115313" y="1134288"/>
                  </a:lnTo>
                  <a:lnTo>
                    <a:pt x="116369" y="1125948"/>
                  </a:lnTo>
                  <a:lnTo>
                    <a:pt x="117439" y="1117608"/>
                  </a:lnTo>
                  <a:lnTo>
                    <a:pt x="118523" y="1109267"/>
                  </a:lnTo>
                  <a:lnTo>
                    <a:pt x="119620" y="1100927"/>
                  </a:lnTo>
                  <a:lnTo>
                    <a:pt x="120729" y="1092586"/>
                  </a:lnTo>
                  <a:lnTo>
                    <a:pt x="121848" y="1084246"/>
                  </a:lnTo>
                  <a:lnTo>
                    <a:pt x="122975" y="1075906"/>
                  </a:lnTo>
                  <a:lnTo>
                    <a:pt x="124107" y="1067565"/>
                  </a:lnTo>
                  <a:lnTo>
                    <a:pt x="125240" y="1059225"/>
                  </a:lnTo>
                  <a:lnTo>
                    <a:pt x="126372" y="1050885"/>
                  </a:lnTo>
                  <a:lnTo>
                    <a:pt x="127500" y="1042544"/>
                  </a:lnTo>
                  <a:lnTo>
                    <a:pt x="128620" y="1034204"/>
                  </a:lnTo>
                  <a:lnTo>
                    <a:pt x="129730" y="1025864"/>
                  </a:lnTo>
                  <a:lnTo>
                    <a:pt x="130826" y="1017523"/>
                  </a:lnTo>
                  <a:lnTo>
                    <a:pt x="131906" y="1009183"/>
                  </a:lnTo>
                  <a:lnTo>
                    <a:pt x="132965" y="1000842"/>
                  </a:lnTo>
                  <a:lnTo>
                    <a:pt x="133998" y="992502"/>
                  </a:lnTo>
                  <a:lnTo>
                    <a:pt x="135005" y="984162"/>
                  </a:lnTo>
                  <a:lnTo>
                    <a:pt x="135981" y="975821"/>
                  </a:lnTo>
                  <a:lnTo>
                    <a:pt x="136924" y="967481"/>
                  </a:lnTo>
                  <a:lnTo>
                    <a:pt x="137831" y="959141"/>
                  </a:lnTo>
                  <a:lnTo>
                    <a:pt x="138698" y="950800"/>
                  </a:lnTo>
                  <a:lnTo>
                    <a:pt x="139521" y="942460"/>
                  </a:lnTo>
                  <a:lnTo>
                    <a:pt x="140291" y="934120"/>
                  </a:lnTo>
                  <a:lnTo>
                    <a:pt x="141014" y="925779"/>
                  </a:lnTo>
                  <a:lnTo>
                    <a:pt x="141688" y="917439"/>
                  </a:lnTo>
                  <a:lnTo>
                    <a:pt x="142313" y="909099"/>
                  </a:lnTo>
                  <a:lnTo>
                    <a:pt x="142888" y="900758"/>
                  </a:lnTo>
                  <a:lnTo>
                    <a:pt x="143415" y="892418"/>
                  </a:lnTo>
                  <a:lnTo>
                    <a:pt x="143895" y="884077"/>
                  </a:lnTo>
                  <a:lnTo>
                    <a:pt x="144324" y="875737"/>
                  </a:lnTo>
                  <a:lnTo>
                    <a:pt x="144711" y="867397"/>
                  </a:lnTo>
                  <a:lnTo>
                    <a:pt x="145061" y="859056"/>
                  </a:lnTo>
                  <a:lnTo>
                    <a:pt x="145378" y="850716"/>
                  </a:lnTo>
                  <a:lnTo>
                    <a:pt x="145667" y="842376"/>
                  </a:lnTo>
                  <a:lnTo>
                    <a:pt x="145931" y="834035"/>
                  </a:lnTo>
                  <a:lnTo>
                    <a:pt x="146176" y="825695"/>
                  </a:lnTo>
                  <a:lnTo>
                    <a:pt x="146404" y="817355"/>
                  </a:lnTo>
                  <a:lnTo>
                    <a:pt x="146620" y="809014"/>
                  </a:lnTo>
                  <a:lnTo>
                    <a:pt x="146830" y="800674"/>
                  </a:lnTo>
                  <a:lnTo>
                    <a:pt x="147036" y="792334"/>
                  </a:lnTo>
                  <a:lnTo>
                    <a:pt x="147241" y="783993"/>
                  </a:lnTo>
                  <a:lnTo>
                    <a:pt x="147447" y="775653"/>
                  </a:lnTo>
                  <a:lnTo>
                    <a:pt x="147655" y="767312"/>
                  </a:lnTo>
                  <a:lnTo>
                    <a:pt x="147867" y="758972"/>
                  </a:lnTo>
                  <a:lnTo>
                    <a:pt x="148084" y="750632"/>
                  </a:lnTo>
                  <a:lnTo>
                    <a:pt x="148305" y="742291"/>
                  </a:lnTo>
                  <a:lnTo>
                    <a:pt x="148530" y="733951"/>
                  </a:lnTo>
                  <a:lnTo>
                    <a:pt x="148760" y="725611"/>
                  </a:lnTo>
                  <a:lnTo>
                    <a:pt x="148992" y="717270"/>
                  </a:lnTo>
                  <a:lnTo>
                    <a:pt x="149226" y="708930"/>
                  </a:lnTo>
                  <a:lnTo>
                    <a:pt x="149462" y="700590"/>
                  </a:lnTo>
                  <a:lnTo>
                    <a:pt x="149699" y="692249"/>
                  </a:lnTo>
                  <a:lnTo>
                    <a:pt x="149936" y="683909"/>
                  </a:lnTo>
                  <a:lnTo>
                    <a:pt x="150172" y="675569"/>
                  </a:lnTo>
                  <a:lnTo>
                    <a:pt x="150406" y="667228"/>
                  </a:lnTo>
                  <a:lnTo>
                    <a:pt x="150637" y="658888"/>
                  </a:lnTo>
                  <a:lnTo>
                    <a:pt x="150866" y="650547"/>
                  </a:lnTo>
                  <a:lnTo>
                    <a:pt x="151091" y="642207"/>
                  </a:lnTo>
                  <a:lnTo>
                    <a:pt x="151313" y="633867"/>
                  </a:lnTo>
                  <a:lnTo>
                    <a:pt x="151530" y="625526"/>
                  </a:lnTo>
                  <a:lnTo>
                    <a:pt x="151742" y="617186"/>
                  </a:lnTo>
                  <a:lnTo>
                    <a:pt x="151948" y="608846"/>
                  </a:lnTo>
                  <a:lnTo>
                    <a:pt x="152149" y="600505"/>
                  </a:lnTo>
                  <a:lnTo>
                    <a:pt x="152344" y="592165"/>
                  </a:lnTo>
                  <a:lnTo>
                    <a:pt x="152533" y="583825"/>
                  </a:lnTo>
                  <a:lnTo>
                    <a:pt x="152716" y="575484"/>
                  </a:lnTo>
                  <a:lnTo>
                    <a:pt x="152891" y="567144"/>
                  </a:lnTo>
                  <a:lnTo>
                    <a:pt x="153058" y="558804"/>
                  </a:lnTo>
                  <a:lnTo>
                    <a:pt x="153218" y="550463"/>
                  </a:lnTo>
                  <a:lnTo>
                    <a:pt x="153370" y="542123"/>
                  </a:lnTo>
                  <a:lnTo>
                    <a:pt x="153515" y="533782"/>
                  </a:lnTo>
                  <a:lnTo>
                    <a:pt x="153652" y="525442"/>
                  </a:lnTo>
                  <a:lnTo>
                    <a:pt x="153782" y="517102"/>
                  </a:lnTo>
                  <a:lnTo>
                    <a:pt x="153905" y="508761"/>
                  </a:lnTo>
                  <a:lnTo>
                    <a:pt x="154020" y="500421"/>
                  </a:lnTo>
                  <a:lnTo>
                    <a:pt x="154128" y="492081"/>
                  </a:lnTo>
                  <a:lnTo>
                    <a:pt x="154230" y="483740"/>
                  </a:lnTo>
                  <a:lnTo>
                    <a:pt x="154325" y="475400"/>
                  </a:lnTo>
                  <a:lnTo>
                    <a:pt x="154415" y="467060"/>
                  </a:lnTo>
                  <a:lnTo>
                    <a:pt x="154499" y="458719"/>
                  </a:lnTo>
                  <a:lnTo>
                    <a:pt x="154578" y="450379"/>
                  </a:lnTo>
                  <a:lnTo>
                    <a:pt x="154652" y="442038"/>
                  </a:lnTo>
                  <a:lnTo>
                    <a:pt x="154721" y="433698"/>
                  </a:lnTo>
                  <a:lnTo>
                    <a:pt x="154785" y="425358"/>
                  </a:lnTo>
                  <a:lnTo>
                    <a:pt x="154845" y="417017"/>
                  </a:lnTo>
                  <a:lnTo>
                    <a:pt x="154901" y="408677"/>
                  </a:lnTo>
                  <a:lnTo>
                    <a:pt x="154953" y="400337"/>
                  </a:lnTo>
                  <a:lnTo>
                    <a:pt x="155002" y="391996"/>
                  </a:lnTo>
                  <a:lnTo>
                    <a:pt x="155048" y="383656"/>
                  </a:lnTo>
                  <a:lnTo>
                    <a:pt x="155091" y="375316"/>
                  </a:lnTo>
                  <a:lnTo>
                    <a:pt x="155130" y="366975"/>
                  </a:lnTo>
                  <a:lnTo>
                    <a:pt x="155168" y="358635"/>
                  </a:lnTo>
                  <a:lnTo>
                    <a:pt x="155202" y="350295"/>
                  </a:lnTo>
                  <a:lnTo>
                    <a:pt x="155235" y="341954"/>
                  </a:lnTo>
                  <a:lnTo>
                    <a:pt x="155266" y="333614"/>
                  </a:lnTo>
                  <a:lnTo>
                    <a:pt x="155295" y="325273"/>
                  </a:lnTo>
                  <a:lnTo>
                    <a:pt x="155322" y="316933"/>
                  </a:lnTo>
                  <a:lnTo>
                    <a:pt x="155346" y="308593"/>
                  </a:lnTo>
                  <a:lnTo>
                    <a:pt x="155370" y="300252"/>
                  </a:lnTo>
                  <a:lnTo>
                    <a:pt x="155391" y="291912"/>
                  </a:lnTo>
                  <a:lnTo>
                    <a:pt x="155411" y="283572"/>
                  </a:lnTo>
                  <a:lnTo>
                    <a:pt x="155429" y="275231"/>
                  </a:lnTo>
                  <a:lnTo>
                    <a:pt x="155445" y="266891"/>
                  </a:lnTo>
                  <a:lnTo>
                    <a:pt x="155460" y="258551"/>
                  </a:lnTo>
                  <a:lnTo>
                    <a:pt x="155473" y="250210"/>
                  </a:lnTo>
                  <a:lnTo>
                    <a:pt x="155484" y="241870"/>
                  </a:lnTo>
                  <a:lnTo>
                    <a:pt x="155495" y="233530"/>
                  </a:lnTo>
                  <a:lnTo>
                    <a:pt x="155504" y="225189"/>
                  </a:lnTo>
                  <a:lnTo>
                    <a:pt x="155512" y="216849"/>
                  </a:lnTo>
                  <a:lnTo>
                    <a:pt x="155519" y="208508"/>
                  </a:lnTo>
                  <a:lnTo>
                    <a:pt x="155526" y="200168"/>
                  </a:lnTo>
                  <a:lnTo>
                    <a:pt x="155532" y="191828"/>
                  </a:lnTo>
                  <a:lnTo>
                    <a:pt x="155538" y="183487"/>
                  </a:lnTo>
                  <a:lnTo>
                    <a:pt x="155543" y="175147"/>
                  </a:lnTo>
                  <a:lnTo>
                    <a:pt x="155548" y="166807"/>
                  </a:lnTo>
                  <a:lnTo>
                    <a:pt x="155553" y="158466"/>
                  </a:lnTo>
                  <a:lnTo>
                    <a:pt x="155558" y="150126"/>
                  </a:lnTo>
                  <a:lnTo>
                    <a:pt x="155563" y="141786"/>
                  </a:lnTo>
                  <a:lnTo>
                    <a:pt x="155567" y="133445"/>
                  </a:lnTo>
                  <a:lnTo>
                    <a:pt x="155571" y="125105"/>
                  </a:lnTo>
                  <a:lnTo>
                    <a:pt x="155575" y="116765"/>
                  </a:lnTo>
                  <a:lnTo>
                    <a:pt x="155578" y="108424"/>
                  </a:lnTo>
                  <a:lnTo>
                    <a:pt x="155580" y="100084"/>
                  </a:lnTo>
                  <a:lnTo>
                    <a:pt x="155582" y="91743"/>
                  </a:lnTo>
                  <a:lnTo>
                    <a:pt x="155584" y="83403"/>
                  </a:lnTo>
                  <a:lnTo>
                    <a:pt x="155585" y="75063"/>
                  </a:lnTo>
                  <a:lnTo>
                    <a:pt x="155585" y="66722"/>
                  </a:lnTo>
                  <a:lnTo>
                    <a:pt x="155585" y="58382"/>
                  </a:lnTo>
                  <a:lnTo>
                    <a:pt x="155585" y="50042"/>
                  </a:lnTo>
                  <a:lnTo>
                    <a:pt x="155586" y="41701"/>
                  </a:lnTo>
                  <a:lnTo>
                    <a:pt x="155586" y="33361"/>
                  </a:lnTo>
                  <a:lnTo>
                    <a:pt x="155587" y="25021"/>
                  </a:lnTo>
                  <a:lnTo>
                    <a:pt x="155589" y="16680"/>
                  </a:lnTo>
                  <a:lnTo>
                    <a:pt x="155592" y="8340"/>
                  </a:lnTo>
                  <a:lnTo>
                    <a:pt x="155596" y="0"/>
                  </a:lnTo>
                  <a:lnTo>
                    <a:pt x="156028" y="0"/>
                  </a:lnTo>
                  <a:lnTo>
                    <a:pt x="156032" y="8340"/>
                  </a:lnTo>
                  <a:lnTo>
                    <a:pt x="156035" y="16680"/>
                  </a:lnTo>
                  <a:lnTo>
                    <a:pt x="156037" y="25021"/>
                  </a:lnTo>
                  <a:lnTo>
                    <a:pt x="156038" y="33361"/>
                  </a:lnTo>
                  <a:lnTo>
                    <a:pt x="156039" y="41701"/>
                  </a:lnTo>
                  <a:lnTo>
                    <a:pt x="156039" y="50042"/>
                  </a:lnTo>
                  <a:lnTo>
                    <a:pt x="156039" y="58382"/>
                  </a:lnTo>
                  <a:lnTo>
                    <a:pt x="156039" y="66722"/>
                  </a:lnTo>
                  <a:lnTo>
                    <a:pt x="156040" y="75063"/>
                  </a:lnTo>
                  <a:lnTo>
                    <a:pt x="156041" y="83403"/>
                  </a:lnTo>
                  <a:lnTo>
                    <a:pt x="156042" y="91743"/>
                  </a:lnTo>
                  <a:lnTo>
                    <a:pt x="156044" y="100084"/>
                  </a:lnTo>
                  <a:lnTo>
                    <a:pt x="156046" y="108424"/>
                  </a:lnTo>
                  <a:lnTo>
                    <a:pt x="156049" y="116765"/>
                  </a:lnTo>
                  <a:lnTo>
                    <a:pt x="156053" y="125105"/>
                  </a:lnTo>
                  <a:lnTo>
                    <a:pt x="156057" y="133445"/>
                  </a:lnTo>
                  <a:lnTo>
                    <a:pt x="156061" y="141786"/>
                  </a:lnTo>
                  <a:lnTo>
                    <a:pt x="156066" y="150126"/>
                  </a:lnTo>
                  <a:lnTo>
                    <a:pt x="156071" y="158466"/>
                  </a:lnTo>
                  <a:lnTo>
                    <a:pt x="156076" y="166807"/>
                  </a:lnTo>
                  <a:lnTo>
                    <a:pt x="156081" y="175147"/>
                  </a:lnTo>
                  <a:lnTo>
                    <a:pt x="156087" y="183487"/>
                  </a:lnTo>
                  <a:lnTo>
                    <a:pt x="156092" y="191828"/>
                  </a:lnTo>
                  <a:lnTo>
                    <a:pt x="156098" y="200168"/>
                  </a:lnTo>
                  <a:lnTo>
                    <a:pt x="156105" y="208508"/>
                  </a:lnTo>
                  <a:lnTo>
                    <a:pt x="156112" y="216849"/>
                  </a:lnTo>
                  <a:lnTo>
                    <a:pt x="156120" y="225189"/>
                  </a:lnTo>
                  <a:lnTo>
                    <a:pt x="156130" y="233530"/>
                  </a:lnTo>
                  <a:lnTo>
                    <a:pt x="156140" y="241870"/>
                  </a:lnTo>
                  <a:lnTo>
                    <a:pt x="156151" y="250210"/>
                  </a:lnTo>
                  <a:lnTo>
                    <a:pt x="156165" y="258551"/>
                  </a:lnTo>
                  <a:lnTo>
                    <a:pt x="156179" y="266891"/>
                  </a:lnTo>
                  <a:lnTo>
                    <a:pt x="156196" y="275231"/>
                  </a:lnTo>
                  <a:lnTo>
                    <a:pt x="156214" y="283572"/>
                  </a:lnTo>
                  <a:lnTo>
                    <a:pt x="156233" y="291912"/>
                  </a:lnTo>
                  <a:lnTo>
                    <a:pt x="156255" y="300252"/>
                  </a:lnTo>
                  <a:lnTo>
                    <a:pt x="156278" y="308593"/>
                  </a:lnTo>
                  <a:lnTo>
                    <a:pt x="156303" y="316933"/>
                  </a:lnTo>
                  <a:lnTo>
                    <a:pt x="156330" y="325273"/>
                  </a:lnTo>
                  <a:lnTo>
                    <a:pt x="156358" y="333614"/>
                  </a:lnTo>
                  <a:lnTo>
                    <a:pt x="156389" y="341954"/>
                  </a:lnTo>
                  <a:lnTo>
                    <a:pt x="156422" y="350295"/>
                  </a:lnTo>
                  <a:lnTo>
                    <a:pt x="156457" y="358635"/>
                  </a:lnTo>
                  <a:lnTo>
                    <a:pt x="156494" y="366975"/>
                  </a:lnTo>
                  <a:lnTo>
                    <a:pt x="156534" y="375316"/>
                  </a:lnTo>
                  <a:lnTo>
                    <a:pt x="156576" y="383656"/>
                  </a:lnTo>
                  <a:lnTo>
                    <a:pt x="156622" y="391996"/>
                  </a:lnTo>
                  <a:lnTo>
                    <a:pt x="156671" y="400337"/>
                  </a:lnTo>
                  <a:lnTo>
                    <a:pt x="156723" y="408677"/>
                  </a:lnTo>
                  <a:lnTo>
                    <a:pt x="156780" y="417017"/>
                  </a:lnTo>
                  <a:lnTo>
                    <a:pt x="156840" y="425358"/>
                  </a:lnTo>
                  <a:lnTo>
                    <a:pt x="156904" y="433698"/>
                  </a:lnTo>
                  <a:lnTo>
                    <a:pt x="156972" y="442038"/>
                  </a:lnTo>
                  <a:lnTo>
                    <a:pt x="157046" y="450379"/>
                  </a:lnTo>
                  <a:lnTo>
                    <a:pt x="157125" y="458719"/>
                  </a:lnTo>
                  <a:lnTo>
                    <a:pt x="157209" y="467060"/>
                  </a:lnTo>
                  <a:lnTo>
                    <a:pt x="157299" y="475400"/>
                  </a:lnTo>
                  <a:lnTo>
                    <a:pt x="157394" y="483740"/>
                  </a:lnTo>
                  <a:lnTo>
                    <a:pt x="157496" y="492081"/>
                  </a:lnTo>
                  <a:lnTo>
                    <a:pt x="157604" y="500421"/>
                  </a:lnTo>
                  <a:lnTo>
                    <a:pt x="157719" y="508761"/>
                  </a:lnTo>
                  <a:lnTo>
                    <a:pt x="157842" y="517102"/>
                  </a:lnTo>
                  <a:lnTo>
                    <a:pt x="157972" y="525442"/>
                  </a:lnTo>
                  <a:lnTo>
                    <a:pt x="158110" y="533782"/>
                  </a:lnTo>
                  <a:lnTo>
                    <a:pt x="158254" y="542123"/>
                  </a:lnTo>
                  <a:lnTo>
                    <a:pt x="158407" y="550463"/>
                  </a:lnTo>
                  <a:lnTo>
                    <a:pt x="158567" y="558804"/>
                  </a:lnTo>
                  <a:lnTo>
                    <a:pt x="158734" y="567144"/>
                  </a:lnTo>
                  <a:lnTo>
                    <a:pt x="158909" y="575484"/>
                  </a:lnTo>
                  <a:lnTo>
                    <a:pt x="159091" y="583825"/>
                  </a:lnTo>
                  <a:lnTo>
                    <a:pt x="159280" y="592165"/>
                  </a:lnTo>
                  <a:lnTo>
                    <a:pt x="159475" y="600505"/>
                  </a:lnTo>
                  <a:lnTo>
                    <a:pt x="159676" y="608846"/>
                  </a:lnTo>
                  <a:lnTo>
                    <a:pt x="159883" y="617186"/>
                  </a:lnTo>
                  <a:lnTo>
                    <a:pt x="160094" y="625526"/>
                  </a:lnTo>
                  <a:lnTo>
                    <a:pt x="160311" y="633867"/>
                  </a:lnTo>
                  <a:lnTo>
                    <a:pt x="160533" y="642207"/>
                  </a:lnTo>
                  <a:lnTo>
                    <a:pt x="160758" y="650547"/>
                  </a:lnTo>
                  <a:lnTo>
                    <a:pt x="160987" y="658888"/>
                  </a:lnTo>
                  <a:lnTo>
                    <a:pt x="161219" y="667228"/>
                  </a:lnTo>
                  <a:lnTo>
                    <a:pt x="161453" y="675569"/>
                  </a:lnTo>
                  <a:lnTo>
                    <a:pt x="161688" y="683909"/>
                  </a:lnTo>
                  <a:lnTo>
                    <a:pt x="161925" y="692249"/>
                  </a:lnTo>
                  <a:lnTo>
                    <a:pt x="162162" y="700590"/>
                  </a:lnTo>
                  <a:lnTo>
                    <a:pt x="162398" y="708930"/>
                  </a:lnTo>
                  <a:lnTo>
                    <a:pt x="162633" y="717270"/>
                  </a:lnTo>
                  <a:lnTo>
                    <a:pt x="162865" y="725611"/>
                  </a:lnTo>
                  <a:lnTo>
                    <a:pt x="163094" y="733951"/>
                  </a:lnTo>
                  <a:lnTo>
                    <a:pt x="163319" y="742291"/>
                  </a:lnTo>
                  <a:lnTo>
                    <a:pt x="163541" y="750632"/>
                  </a:lnTo>
                  <a:lnTo>
                    <a:pt x="163757" y="758972"/>
                  </a:lnTo>
                  <a:lnTo>
                    <a:pt x="163969" y="767312"/>
                  </a:lnTo>
                  <a:lnTo>
                    <a:pt x="164177" y="775653"/>
                  </a:lnTo>
                  <a:lnTo>
                    <a:pt x="164383" y="783993"/>
                  </a:lnTo>
                  <a:lnTo>
                    <a:pt x="164588" y="792334"/>
                  </a:lnTo>
                  <a:lnTo>
                    <a:pt x="164794" y="800674"/>
                  </a:lnTo>
                  <a:lnTo>
                    <a:pt x="165004" y="809014"/>
                  </a:lnTo>
                  <a:lnTo>
                    <a:pt x="165220" y="817355"/>
                  </a:lnTo>
                  <a:lnTo>
                    <a:pt x="165449" y="825695"/>
                  </a:lnTo>
                  <a:lnTo>
                    <a:pt x="165693" y="834035"/>
                  </a:lnTo>
                  <a:lnTo>
                    <a:pt x="165958" y="842376"/>
                  </a:lnTo>
                  <a:lnTo>
                    <a:pt x="166246" y="850716"/>
                  </a:lnTo>
                  <a:lnTo>
                    <a:pt x="166563" y="859056"/>
                  </a:lnTo>
                  <a:lnTo>
                    <a:pt x="166913" y="867397"/>
                  </a:lnTo>
                  <a:lnTo>
                    <a:pt x="167300" y="875737"/>
                  </a:lnTo>
                  <a:lnTo>
                    <a:pt x="167730" y="884077"/>
                  </a:lnTo>
                  <a:lnTo>
                    <a:pt x="168209" y="892418"/>
                  </a:lnTo>
                  <a:lnTo>
                    <a:pt x="168736" y="900758"/>
                  </a:lnTo>
                  <a:lnTo>
                    <a:pt x="169311" y="909099"/>
                  </a:lnTo>
                  <a:lnTo>
                    <a:pt x="169936" y="917439"/>
                  </a:lnTo>
                  <a:lnTo>
                    <a:pt x="170610" y="925779"/>
                  </a:lnTo>
                  <a:lnTo>
                    <a:pt x="171333" y="934120"/>
                  </a:lnTo>
                  <a:lnTo>
                    <a:pt x="172104" y="942460"/>
                  </a:lnTo>
                  <a:lnTo>
                    <a:pt x="172927" y="950800"/>
                  </a:lnTo>
                  <a:lnTo>
                    <a:pt x="173794" y="959141"/>
                  </a:lnTo>
                  <a:lnTo>
                    <a:pt x="174700" y="967481"/>
                  </a:lnTo>
                  <a:lnTo>
                    <a:pt x="175643" y="975821"/>
                  </a:lnTo>
                  <a:lnTo>
                    <a:pt x="176620" y="984162"/>
                  </a:lnTo>
                  <a:lnTo>
                    <a:pt x="177626" y="992502"/>
                  </a:lnTo>
                  <a:lnTo>
                    <a:pt x="178660" y="1000842"/>
                  </a:lnTo>
                  <a:lnTo>
                    <a:pt x="179718" y="1009183"/>
                  </a:lnTo>
                  <a:lnTo>
                    <a:pt x="180798" y="1017523"/>
                  </a:lnTo>
                  <a:lnTo>
                    <a:pt x="181895" y="1025864"/>
                  </a:lnTo>
                  <a:lnTo>
                    <a:pt x="183004" y="1034204"/>
                  </a:lnTo>
                  <a:lnTo>
                    <a:pt x="184124" y="1042544"/>
                  </a:lnTo>
                  <a:lnTo>
                    <a:pt x="185252" y="1050885"/>
                  </a:lnTo>
                  <a:lnTo>
                    <a:pt x="186384" y="1059225"/>
                  </a:lnTo>
                  <a:lnTo>
                    <a:pt x="187518" y="1067565"/>
                  </a:lnTo>
                  <a:lnTo>
                    <a:pt x="188650" y="1075906"/>
                  </a:lnTo>
                  <a:lnTo>
                    <a:pt x="189776" y="1084246"/>
                  </a:lnTo>
                  <a:lnTo>
                    <a:pt x="190895" y="1092586"/>
                  </a:lnTo>
                  <a:lnTo>
                    <a:pt x="192004" y="1100927"/>
                  </a:lnTo>
                  <a:lnTo>
                    <a:pt x="193101" y="1109267"/>
                  </a:lnTo>
                  <a:lnTo>
                    <a:pt x="194186" y="1117608"/>
                  </a:lnTo>
                  <a:lnTo>
                    <a:pt x="195256" y="1125948"/>
                  </a:lnTo>
                  <a:lnTo>
                    <a:pt x="196311" y="1134288"/>
                  </a:lnTo>
                  <a:lnTo>
                    <a:pt x="197352" y="1142629"/>
                  </a:lnTo>
                  <a:lnTo>
                    <a:pt x="198383" y="1150969"/>
                  </a:lnTo>
                  <a:lnTo>
                    <a:pt x="199407" y="1159309"/>
                  </a:lnTo>
                  <a:lnTo>
                    <a:pt x="200427" y="1167650"/>
                  </a:lnTo>
                  <a:lnTo>
                    <a:pt x="201447" y="1175990"/>
                  </a:lnTo>
                  <a:lnTo>
                    <a:pt x="202474" y="1184330"/>
                  </a:lnTo>
                  <a:lnTo>
                    <a:pt x="203510" y="1192671"/>
                  </a:lnTo>
                  <a:lnTo>
                    <a:pt x="204567" y="1201011"/>
                  </a:lnTo>
                  <a:lnTo>
                    <a:pt x="205647" y="1209351"/>
                  </a:lnTo>
                  <a:lnTo>
                    <a:pt x="206754" y="1217692"/>
                  </a:lnTo>
                  <a:lnTo>
                    <a:pt x="207894" y="1226032"/>
                  </a:lnTo>
                  <a:lnTo>
                    <a:pt x="209067" y="1234373"/>
                  </a:lnTo>
                  <a:lnTo>
                    <a:pt x="210277" y="1242713"/>
                  </a:lnTo>
                  <a:lnTo>
                    <a:pt x="211524" y="1251053"/>
                  </a:lnTo>
                  <a:lnTo>
                    <a:pt x="212811" y="1259394"/>
                  </a:lnTo>
                  <a:lnTo>
                    <a:pt x="214138" y="1267734"/>
                  </a:lnTo>
                  <a:lnTo>
                    <a:pt x="215498" y="1276074"/>
                  </a:lnTo>
                  <a:lnTo>
                    <a:pt x="216887" y="1284415"/>
                  </a:lnTo>
                  <a:lnTo>
                    <a:pt x="218302" y="1292755"/>
                  </a:lnTo>
                  <a:lnTo>
                    <a:pt x="219738" y="1301095"/>
                  </a:lnTo>
                  <a:lnTo>
                    <a:pt x="221190" y="1309436"/>
                  </a:lnTo>
                  <a:lnTo>
                    <a:pt x="222655" y="1317776"/>
                  </a:lnTo>
                  <a:lnTo>
                    <a:pt x="224126" y="1326116"/>
                  </a:lnTo>
                  <a:lnTo>
                    <a:pt x="225599" y="1334457"/>
                  </a:lnTo>
                  <a:lnTo>
                    <a:pt x="227070" y="1342797"/>
                  </a:lnTo>
                  <a:lnTo>
                    <a:pt x="228535" y="1351138"/>
                  </a:lnTo>
                  <a:lnTo>
                    <a:pt x="229992" y="1359478"/>
                  </a:lnTo>
                  <a:lnTo>
                    <a:pt x="231438" y="1367818"/>
                  </a:lnTo>
                  <a:lnTo>
                    <a:pt x="232874" y="1376159"/>
                  </a:lnTo>
                  <a:lnTo>
                    <a:pt x="234296" y="1384499"/>
                  </a:lnTo>
                  <a:lnTo>
                    <a:pt x="235705" y="1392839"/>
                  </a:lnTo>
                  <a:lnTo>
                    <a:pt x="237103" y="1401180"/>
                  </a:lnTo>
                  <a:lnTo>
                    <a:pt x="238489" y="1409520"/>
                  </a:lnTo>
                  <a:lnTo>
                    <a:pt x="239866" y="1417860"/>
                  </a:lnTo>
                  <a:lnTo>
                    <a:pt x="241235" y="1426201"/>
                  </a:lnTo>
                  <a:lnTo>
                    <a:pt x="242597" y="1434541"/>
                  </a:lnTo>
                  <a:lnTo>
                    <a:pt x="243952" y="1442881"/>
                  </a:lnTo>
                  <a:lnTo>
                    <a:pt x="245301" y="1451222"/>
                  </a:lnTo>
                  <a:lnTo>
                    <a:pt x="246647" y="1459562"/>
                  </a:lnTo>
                  <a:lnTo>
                    <a:pt x="247988" y="1467903"/>
                  </a:lnTo>
                  <a:lnTo>
                    <a:pt x="249325" y="1476243"/>
                  </a:lnTo>
                  <a:lnTo>
                    <a:pt x="250657" y="1484583"/>
                  </a:lnTo>
                  <a:lnTo>
                    <a:pt x="251983" y="1492924"/>
                  </a:lnTo>
                  <a:lnTo>
                    <a:pt x="253302" y="1501264"/>
                  </a:lnTo>
                  <a:lnTo>
                    <a:pt x="254612" y="1509604"/>
                  </a:lnTo>
                  <a:lnTo>
                    <a:pt x="255909" y="1517945"/>
                  </a:lnTo>
                  <a:lnTo>
                    <a:pt x="257192" y="1526285"/>
                  </a:lnTo>
                  <a:lnTo>
                    <a:pt x="258459" y="1534625"/>
                  </a:lnTo>
                  <a:lnTo>
                    <a:pt x="259706" y="1542966"/>
                  </a:lnTo>
                  <a:lnTo>
                    <a:pt x="260931" y="1551306"/>
                  </a:lnTo>
                  <a:lnTo>
                    <a:pt x="262132" y="1559647"/>
                  </a:lnTo>
                  <a:lnTo>
                    <a:pt x="263306" y="1567987"/>
                  </a:lnTo>
                  <a:lnTo>
                    <a:pt x="264447" y="1576327"/>
                  </a:lnTo>
                  <a:lnTo>
                    <a:pt x="265556" y="1584668"/>
                  </a:lnTo>
                  <a:lnTo>
                    <a:pt x="266634" y="1593008"/>
                  </a:lnTo>
                  <a:lnTo>
                    <a:pt x="267680" y="1601348"/>
                  </a:lnTo>
                  <a:lnTo>
                    <a:pt x="268695" y="1609689"/>
                  </a:lnTo>
                  <a:lnTo>
                    <a:pt x="269680" y="1618029"/>
                  </a:lnTo>
                  <a:lnTo>
                    <a:pt x="270638" y="1626369"/>
                  </a:lnTo>
                  <a:lnTo>
                    <a:pt x="271570" y="1634710"/>
                  </a:lnTo>
                  <a:lnTo>
                    <a:pt x="272480" y="1643050"/>
                  </a:lnTo>
                  <a:lnTo>
                    <a:pt x="273376" y="1651390"/>
                  </a:lnTo>
                  <a:lnTo>
                    <a:pt x="274264" y="1659731"/>
                  </a:lnTo>
                  <a:lnTo>
                    <a:pt x="275150" y="1668071"/>
                  </a:lnTo>
                  <a:lnTo>
                    <a:pt x="276039" y="1676412"/>
                  </a:lnTo>
                  <a:lnTo>
                    <a:pt x="276940" y="1684752"/>
                  </a:lnTo>
                  <a:lnTo>
                    <a:pt x="277858" y="1693092"/>
                  </a:lnTo>
                  <a:lnTo>
                    <a:pt x="278805" y="1701433"/>
                  </a:lnTo>
                  <a:lnTo>
                    <a:pt x="279785" y="1709773"/>
                  </a:lnTo>
                  <a:lnTo>
                    <a:pt x="280802" y="1718113"/>
                  </a:lnTo>
                  <a:lnTo>
                    <a:pt x="281859" y="1726454"/>
                  </a:lnTo>
                  <a:lnTo>
                    <a:pt x="282959" y="1734794"/>
                  </a:lnTo>
                  <a:lnTo>
                    <a:pt x="284105" y="1743134"/>
                  </a:lnTo>
                  <a:lnTo>
                    <a:pt x="285295" y="1751475"/>
                  </a:lnTo>
                  <a:lnTo>
                    <a:pt x="286531" y="1759815"/>
                  </a:lnTo>
                  <a:lnTo>
                    <a:pt x="287811" y="1768155"/>
                  </a:lnTo>
                  <a:lnTo>
                    <a:pt x="289125" y="1776496"/>
                  </a:lnTo>
                  <a:lnTo>
                    <a:pt x="290466" y="1784836"/>
                  </a:lnTo>
                  <a:lnTo>
                    <a:pt x="291828" y="1793177"/>
                  </a:lnTo>
                  <a:lnTo>
                    <a:pt x="293202" y="1801517"/>
                  </a:lnTo>
                  <a:lnTo>
                    <a:pt x="294580" y="1809857"/>
                  </a:lnTo>
                  <a:lnTo>
                    <a:pt x="295954" y="1818198"/>
                  </a:lnTo>
                  <a:lnTo>
                    <a:pt x="297310" y="1826538"/>
                  </a:lnTo>
                  <a:lnTo>
                    <a:pt x="298639" y="1834878"/>
                  </a:lnTo>
                  <a:lnTo>
                    <a:pt x="299934" y="1843219"/>
                  </a:lnTo>
                  <a:lnTo>
                    <a:pt x="301185" y="1851559"/>
                  </a:lnTo>
                  <a:lnTo>
                    <a:pt x="302388" y="1859899"/>
                  </a:lnTo>
                  <a:lnTo>
                    <a:pt x="303534" y="1868240"/>
                  </a:lnTo>
                  <a:lnTo>
                    <a:pt x="304618" y="1876580"/>
                  </a:lnTo>
                  <a:lnTo>
                    <a:pt x="305629" y="1884920"/>
                  </a:lnTo>
                  <a:lnTo>
                    <a:pt x="306562" y="1893261"/>
                  </a:lnTo>
                  <a:lnTo>
                    <a:pt x="307420" y="1901601"/>
                  </a:lnTo>
                  <a:lnTo>
                    <a:pt x="308202" y="1909942"/>
                  </a:lnTo>
                  <a:lnTo>
                    <a:pt x="308905" y="1918282"/>
                  </a:lnTo>
                  <a:lnTo>
                    <a:pt x="309529" y="1926622"/>
                  </a:lnTo>
                  <a:lnTo>
                    <a:pt x="310073" y="1934963"/>
                  </a:lnTo>
                  <a:lnTo>
                    <a:pt x="310538" y="1943303"/>
                  </a:lnTo>
                  <a:lnTo>
                    <a:pt x="310910" y="1951643"/>
                  </a:lnTo>
                  <a:lnTo>
                    <a:pt x="311204" y="1959984"/>
                  </a:lnTo>
                  <a:lnTo>
                    <a:pt x="311420" y="1968324"/>
                  </a:lnTo>
                  <a:lnTo>
                    <a:pt x="311560" y="1976664"/>
                  </a:lnTo>
                  <a:lnTo>
                    <a:pt x="311625" y="1985005"/>
                  </a:lnTo>
                  <a:lnTo>
                    <a:pt x="311616" y="1993345"/>
                  </a:lnTo>
                  <a:lnTo>
                    <a:pt x="311535" y="2001685"/>
                  </a:lnTo>
                  <a:lnTo>
                    <a:pt x="311377" y="2010026"/>
                  </a:lnTo>
                  <a:lnTo>
                    <a:pt x="311143" y="2018366"/>
                  </a:lnTo>
                  <a:lnTo>
                    <a:pt x="310842" y="2026707"/>
                  </a:lnTo>
                  <a:lnTo>
                    <a:pt x="310475" y="2035047"/>
                  </a:lnTo>
                  <a:lnTo>
                    <a:pt x="310042" y="2043387"/>
                  </a:lnTo>
                  <a:lnTo>
                    <a:pt x="309546" y="2051728"/>
                  </a:lnTo>
                  <a:lnTo>
                    <a:pt x="308988" y="2060068"/>
                  </a:lnTo>
                  <a:lnTo>
                    <a:pt x="308369" y="2068408"/>
                  </a:lnTo>
                  <a:lnTo>
                    <a:pt x="307679" y="2076749"/>
                  </a:lnTo>
                  <a:lnTo>
                    <a:pt x="306931" y="2085089"/>
                  </a:lnTo>
                  <a:lnTo>
                    <a:pt x="306125" y="2093429"/>
                  </a:lnTo>
                  <a:lnTo>
                    <a:pt x="305262" y="2101770"/>
                  </a:lnTo>
                  <a:lnTo>
                    <a:pt x="304345" y="2110110"/>
                  </a:lnTo>
                  <a:lnTo>
                    <a:pt x="303373" y="2118451"/>
                  </a:lnTo>
                  <a:lnTo>
                    <a:pt x="302348" y="2126791"/>
                  </a:lnTo>
                  <a:lnTo>
                    <a:pt x="301267" y="2135131"/>
                  </a:lnTo>
                  <a:lnTo>
                    <a:pt x="300132" y="2143472"/>
                  </a:lnTo>
                  <a:lnTo>
                    <a:pt x="298950" y="2151812"/>
                  </a:lnTo>
                  <a:lnTo>
                    <a:pt x="297724" y="2160152"/>
                  </a:lnTo>
                  <a:lnTo>
                    <a:pt x="296456" y="2168493"/>
                  </a:lnTo>
                  <a:lnTo>
                    <a:pt x="295148" y="2176833"/>
                  </a:lnTo>
                  <a:lnTo>
                    <a:pt x="293805" y="2185173"/>
                  </a:lnTo>
                  <a:lnTo>
                    <a:pt x="292429" y="2193514"/>
                  </a:lnTo>
                  <a:lnTo>
                    <a:pt x="291019" y="2201854"/>
                  </a:lnTo>
                  <a:lnTo>
                    <a:pt x="289585" y="2210194"/>
                  </a:lnTo>
                  <a:lnTo>
                    <a:pt x="288130" y="2218535"/>
                  </a:lnTo>
                  <a:lnTo>
                    <a:pt x="286658" y="2226875"/>
                  </a:lnTo>
                  <a:lnTo>
                    <a:pt x="285172" y="2235216"/>
                  </a:lnTo>
                  <a:lnTo>
                    <a:pt x="283674" y="2243556"/>
                  </a:lnTo>
                  <a:lnTo>
                    <a:pt x="282168" y="2251896"/>
                  </a:lnTo>
                  <a:lnTo>
                    <a:pt x="280655" y="2260237"/>
                  </a:lnTo>
                  <a:lnTo>
                    <a:pt x="279139" y="2268577"/>
                  </a:lnTo>
                  <a:lnTo>
                    <a:pt x="277622" y="2276917"/>
                  </a:lnTo>
                  <a:lnTo>
                    <a:pt x="276106" y="2285258"/>
                  </a:lnTo>
                  <a:lnTo>
                    <a:pt x="274593" y="2293598"/>
                  </a:lnTo>
                  <a:lnTo>
                    <a:pt x="273083" y="2301938"/>
                  </a:lnTo>
                  <a:lnTo>
                    <a:pt x="271579" y="2310279"/>
                  </a:lnTo>
                  <a:lnTo>
                    <a:pt x="270082" y="2318619"/>
                  </a:lnTo>
                  <a:lnTo>
                    <a:pt x="268594" y="2326959"/>
                  </a:lnTo>
                  <a:lnTo>
                    <a:pt x="267115" y="2335300"/>
                  </a:lnTo>
                  <a:lnTo>
                    <a:pt x="265648" y="2343640"/>
                  </a:lnTo>
                  <a:lnTo>
                    <a:pt x="264192" y="2351981"/>
                  </a:lnTo>
                  <a:lnTo>
                    <a:pt x="262749" y="2360321"/>
                  </a:lnTo>
                  <a:lnTo>
                    <a:pt x="261319" y="2368661"/>
                  </a:lnTo>
                  <a:lnTo>
                    <a:pt x="259905" y="2377002"/>
                  </a:lnTo>
                  <a:lnTo>
                    <a:pt x="258507" y="2385342"/>
                  </a:lnTo>
                  <a:lnTo>
                    <a:pt x="257127" y="2393682"/>
                  </a:lnTo>
                  <a:lnTo>
                    <a:pt x="255763" y="2402023"/>
                  </a:lnTo>
                  <a:lnTo>
                    <a:pt x="254416" y="2410363"/>
                  </a:lnTo>
                  <a:lnTo>
                    <a:pt x="253085" y="2418703"/>
                  </a:lnTo>
                  <a:lnTo>
                    <a:pt x="251770" y="2427044"/>
                  </a:lnTo>
                  <a:lnTo>
                    <a:pt x="250469" y="2435384"/>
                  </a:lnTo>
                  <a:lnTo>
                    <a:pt x="249181" y="2443724"/>
                  </a:lnTo>
                  <a:lnTo>
                    <a:pt x="247906" y="2452065"/>
                  </a:lnTo>
                  <a:lnTo>
                    <a:pt x="246638" y="2460405"/>
                  </a:lnTo>
                  <a:lnTo>
                    <a:pt x="245374" y="2468746"/>
                  </a:lnTo>
                  <a:lnTo>
                    <a:pt x="244110" y="2477086"/>
                  </a:lnTo>
                  <a:lnTo>
                    <a:pt x="242842" y="2485426"/>
                  </a:lnTo>
                  <a:lnTo>
                    <a:pt x="241567" y="2493767"/>
                  </a:lnTo>
                  <a:lnTo>
                    <a:pt x="240280" y="2502107"/>
                  </a:lnTo>
                  <a:lnTo>
                    <a:pt x="238975" y="2510447"/>
                  </a:lnTo>
                  <a:lnTo>
                    <a:pt x="237647" y="2518788"/>
                  </a:lnTo>
                  <a:lnTo>
                    <a:pt x="236293" y="2527128"/>
                  </a:lnTo>
                  <a:lnTo>
                    <a:pt x="234911" y="2535468"/>
                  </a:lnTo>
                  <a:lnTo>
                    <a:pt x="233499" y="2543809"/>
                  </a:lnTo>
                  <a:lnTo>
                    <a:pt x="232055" y="2552149"/>
                  </a:lnTo>
                  <a:lnTo>
                    <a:pt x="230579" y="2560489"/>
                  </a:lnTo>
                  <a:lnTo>
                    <a:pt x="229071" y="2568830"/>
                  </a:lnTo>
                  <a:lnTo>
                    <a:pt x="227528" y="2577170"/>
                  </a:lnTo>
                  <a:lnTo>
                    <a:pt x="225958" y="2585511"/>
                  </a:lnTo>
                  <a:lnTo>
                    <a:pt x="224366" y="2593851"/>
                  </a:lnTo>
                  <a:lnTo>
                    <a:pt x="222754" y="2602191"/>
                  </a:lnTo>
                  <a:lnTo>
                    <a:pt x="221128" y="2610532"/>
                  </a:lnTo>
                  <a:lnTo>
                    <a:pt x="219492" y="2618872"/>
                  </a:lnTo>
                  <a:lnTo>
                    <a:pt x="217852" y="2627212"/>
                  </a:lnTo>
                  <a:lnTo>
                    <a:pt x="216213" y="2635553"/>
                  </a:lnTo>
                  <a:lnTo>
                    <a:pt x="214580" y="2643893"/>
                  </a:lnTo>
                  <a:lnTo>
                    <a:pt x="212959" y="2652233"/>
                  </a:lnTo>
                  <a:lnTo>
                    <a:pt x="211353" y="2660574"/>
                  </a:lnTo>
                  <a:lnTo>
                    <a:pt x="209766" y="2668914"/>
                  </a:lnTo>
                  <a:lnTo>
                    <a:pt x="208199" y="2677255"/>
                  </a:lnTo>
                  <a:lnTo>
                    <a:pt x="206655" y="2685595"/>
                  </a:lnTo>
                  <a:lnTo>
                    <a:pt x="205136" y="2693935"/>
                  </a:lnTo>
                  <a:lnTo>
                    <a:pt x="203649" y="2702276"/>
                  </a:lnTo>
                  <a:lnTo>
                    <a:pt x="202190" y="2710616"/>
                  </a:lnTo>
                  <a:lnTo>
                    <a:pt x="200760" y="2718956"/>
                  </a:lnTo>
                  <a:lnTo>
                    <a:pt x="199361" y="2727297"/>
                  </a:lnTo>
                  <a:lnTo>
                    <a:pt x="197993" y="2735637"/>
                  </a:lnTo>
                  <a:lnTo>
                    <a:pt x="196657" y="2743977"/>
                  </a:lnTo>
                  <a:lnTo>
                    <a:pt x="195355" y="2752318"/>
                  </a:lnTo>
                  <a:lnTo>
                    <a:pt x="194092" y="2760658"/>
                  </a:lnTo>
                  <a:lnTo>
                    <a:pt x="192869" y="2768998"/>
                  </a:lnTo>
                  <a:lnTo>
                    <a:pt x="191683" y="2777339"/>
                  </a:lnTo>
                  <a:lnTo>
                    <a:pt x="190536" y="2785679"/>
                  </a:lnTo>
                  <a:lnTo>
                    <a:pt x="189428" y="2794020"/>
                  </a:lnTo>
                  <a:lnTo>
                    <a:pt x="188361" y="2802360"/>
                  </a:lnTo>
                  <a:lnTo>
                    <a:pt x="187333" y="2810700"/>
                  </a:lnTo>
                  <a:lnTo>
                    <a:pt x="186345" y="2819041"/>
                  </a:lnTo>
                  <a:lnTo>
                    <a:pt x="185401" y="2827381"/>
                  </a:lnTo>
                  <a:lnTo>
                    <a:pt x="184494" y="2835721"/>
                  </a:lnTo>
                  <a:lnTo>
                    <a:pt x="183620" y="2844062"/>
                  </a:lnTo>
                  <a:lnTo>
                    <a:pt x="182777" y="2852402"/>
                  </a:lnTo>
                  <a:lnTo>
                    <a:pt x="181962" y="2860742"/>
                  </a:lnTo>
                  <a:lnTo>
                    <a:pt x="181174" y="2869083"/>
                  </a:lnTo>
                  <a:lnTo>
                    <a:pt x="180408" y="2877423"/>
                  </a:lnTo>
                  <a:lnTo>
                    <a:pt x="179664" y="2885763"/>
                  </a:lnTo>
                  <a:lnTo>
                    <a:pt x="178938" y="2894104"/>
                  </a:lnTo>
                  <a:lnTo>
                    <a:pt x="178227" y="2902444"/>
                  </a:lnTo>
                  <a:lnTo>
                    <a:pt x="177530" y="2910785"/>
                  </a:lnTo>
                  <a:lnTo>
                    <a:pt x="176845" y="2919125"/>
                  </a:lnTo>
                  <a:lnTo>
                    <a:pt x="176173" y="2927465"/>
                  </a:lnTo>
                  <a:lnTo>
                    <a:pt x="175515" y="2935806"/>
                  </a:lnTo>
                  <a:lnTo>
                    <a:pt x="174870" y="2944146"/>
                  </a:lnTo>
                  <a:lnTo>
                    <a:pt x="174244" y="2952486"/>
                  </a:lnTo>
                  <a:lnTo>
                    <a:pt x="173636" y="2960827"/>
                  </a:lnTo>
                  <a:lnTo>
                    <a:pt x="173049" y="2969167"/>
                  </a:lnTo>
                  <a:lnTo>
                    <a:pt x="172486" y="2977507"/>
                  </a:lnTo>
                  <a:lnTo>
                    <a:pt x="171948" y="2985848"/>
                  </a:lnTo>
                  <a:lnTo>
                    <a:pt x="171438" y="2994188"/>
                  </a:lnTo>
                  <a:lnTo>
                    <a:pt x="170959" y="3002528"/>
                  </a:lnTo>
                  <a:lnTo>
                    <a:pt x="170517" y="3010869"/>
                  </a:lnTo>
                  <a:lnTo>
                    <a:pt x="170111" y="3019209"/>
                  </a:lnTo>
                  <a:lnTo>
                    <a:pt x="169741" y="3027550"/>
                  </a:lnTo>
                  <a:lnTo>
                    <a:pt x="169406" y="3035890"/>
                  </a:lnTo>
                  <a:lnTo>
                    <a:pt x="169105" y="3044230"/>
                  </a:lnTo>
                  <a:lnTo>
                    <a:pt x="168838" y="3052571"/>
                  </a:lnTo>
                  <a:lnTo>
                    <a:pt x="168603" y="3060911"/>
                  </a:lnTo>
                  <a:lnTo>
                    <a:pt x="168398" y="3069251"/>
                  </a:lnTo>
                  <a:lnTo>
                    <a:pt x="168222" y="3077592"/>
                  </a:lnTo>
                  <a:lnTo>
                    <a:pt x="168067" y="3085932"/>
                  </a:lnTo>
                  <a:lnTo>
                    <a:pt x="167929" y="3094272"/>
                  </a:lnTo>
                  <a:lnTo>
                    <a:pt x="167804" y="3102613"/>
                  </a:lnTo>
                  <a:lnTo>
                    <a:pt x="167688" y="3110953"/>
                  </a:lnTo>
                  <a:lnTo>
                    <a:pt x="167576" y="3119294"/>
                  </a:lnTo>
                  <a:lnTo>
                    <a:pt x="167465" y="3127634"/>
                  </a:lnTo>
                  <a:lnTo>
                    <a:pt x="167350" y="3135974"/>
                  </a:lnTo>
                  <a:lnTo>
                    <a:pt x="167228" y="3144315"/>
                  </a:lnTo>
                  <a:lnTo>
                    <a:pt x="167096" y="3152655"/>
                  </a:lnTo>
                  <a:lnTo>
                    <a:pt x="166953" y="3160995"/>
                  </a:lnTo>
                  <a:lnTo>
                    <a:pt x="166798" y="3169336"/>
                  </a:lnTo>
                  <a:lnTo>
                    <a:pt x="166629" y="3177676"/>
                  </a:lnTo>
                  <a:lnTo>
                    <a:pt x="166448" y="3186016"/>
                  </a:lnTo>
                  <a:lnTo>
                    <a:pt x="166255" y="3194357"/>
                  </a:lnTo>
                  <a:lnTo>
                    <a:pt x="166048" y="3202697"/>
                  </a:lnTo>
                  <a:lnTo>
                    <a:pt x="165831" y="3211037"/>
                  </a:lnTo>
                  <a:lnTo>
                    <a:pt x="165607" y="3219378"/>
                  </a:lnTo>
                  <a:lnTo>
                    <a:pt x="165375" y="3227718"/>
                  </a:lnTo>
                  <a:lnTo>
                    <a:pt x="165139" y="3236059"/>
                  </a:lnTo>
                  <a:lnTo>
                    <a:pt x="164899" y="3244399"/>
                  </a:lnTo>
                  <a:lnTo>
                    <a:pt x="164655" y="3252739"/>
                  </a:lnTo>
                  <a:lnTo>
                    <a:pt x="164410" y="3261080"/>
                  </a:lnTo>
                  <a:lnTo>
                    <a:pt x="164165" y="3269420"/>
                  </a:lnTo>
                  <a:lnTo>
                    <a:pt x="163918" y="3277760"/>
                  </a:lnTo>
                  <a:lnTo>
                    <a:pt x="163671" y="3286101"/>
                  </a:lnTo>
                  <a:lnTo>
                    <a:pt x="163423" y="3294441"/>
                  </a:lnTo>
                  <a:lnTo>
                    <a:pt x="163175" y="3302781"/>
                  </a:lnTo>
                  <a:lnTo>
                    <a:pt x="162926" y="3311122"/>
                  </a:lnTo>
                  <a:lnTo>
                    <a:pt x="162675" y="3319462"/>
                  </a:lnTo>
                  <a:lnTo>
                    <a:pt x="162423" y="3327802"/>
                  </a:lnTo>
                  <a:lnTo>
                    <a:pt x="162170" y="3336143"/>
                  </a:lnTo>
                  <a:lnTo>
                    <a:pt x="161915" y="3344483"/>
                  </a:lnTo>
                  <a:lnTo>
                    <a:pt x="161659" y="3352824"/>
                  </a:lnTo>
                  <a:lnTo>
                    <a:pt x="161403" y="3361164"/>
                  </a:lnTo>
                  <a:lnTo>
                    <a:pt x="161147" y="3369504"/>
                  </a:lnTo>
                  <a:lnTo>
                    <a:pt x="160893" y="3377845"/>
                  </a:lnTo>
                  <a:lnTo>
                    <a:pt x="160641" y="3386185"/>
                  </a:lnTo>
                  <a:lnTo>
                    <a:pt x="160392" y="3394525"/>
                  </a:lnTo>
                  <a:lnTo>
                    <a:pt x="160149" y="3402866"/>
                  </a:lnTo>
                  <a:lnTo>
                    <a:pt x="159912" y="3411206"/>
                  </a:lnTo>
                  <a:lnTo>
                    <a:pt x="159683" y="3419546"/>
                  </a:lnTo>
                  <a:lnTo>
                    <a:pt x="159462" y="3427887"/>
                  </a:lnTo>
                  <a:lnTo>
                    <a:pt x="159251" y="3436227"/>
                  </a:lnTo>
                  <a:lnTo>
                    <a:pt x="159052" y="3444567"/>
                  </a:lnTo>
                  <a:lnTo>
                    <a:pt x="158866" y="3452908"/>
                  </a:lnTo>
                  <a:lnTo>
                    <a:pt x="158693" y="3461248"/>
                  </a:lnTo>
                  <a:lnTo>
                    <a:pt x="158533" y="3469589"/>
                  </a:lnTo>
                  <a:lnTo>
                    <a:pt x="158386" y="3477929"/>
                  </a:lnTo>
                  <a:lnTo>
                    <a:pt x="158253" y="3486269"/>
                  </a:lnTo>
                  <a:lnTo>
                    <a:pt x="158134" y="3494610"/>
                  </a:lnTo>
                  <a:lnTo>
                    <a:pt x="158028" y="3502950"/>
                  </a:lnTo>
                  <a:lnTo>
                    <a:pt x="157936" y="3511290"/>
                  </a:lnTo>
                  <a:lnTo>
                    <a:pt x="157858" y="3519631"/>
                  </a:lnTo>
                  <a:lnTo>
                    <a:pt x="157790" y="3527971"/>
                  </a:lnTo>
                  <a:lnTo>
                    <a:pt x="157734" y="3536311"/>
                  </a:lnTo>
                  <a:lnTo>
                    <a:pt x="157687" y="3544652"/>
                  </a:lnTo>
                  <a:lnTo>
                    <a:pt x="157649" y="3552992"/>
                  </a:lnTo>
                  <a:lnTo>
                    <a:pt x="157619" y="3561332"/>
                  </a:lnTo>
                  <a:lnTo>
                    <a:pt x="157596" y="3569673"/>
                  </a:lnTo>
                  <a:lnTo>
                    <a:pt x="157579" y="3578013"/>
                  </a:lnTo>
                  <a:lnTo>
                    <a:pt x="157567" y="3586354"/>
                  </a:lnTo>
                  <a:lnTo>
                    <a:pt x="157557" y="3594694"/>
                  </a:lnTo>
                  <a:lnTo>
                    <a:pt x="157549" y="3603034"/>
                  </a:lnTo>
                  <a:lnTo>
                    <a:pt x="157543" y="3611375"/>
                  </a:lnTo>
                  <a:lnTo>
                    <a:pt x="157536" y="3619715"/>
                  </a:lnTo>
                  <a:lnTo>
                    <a:pt x="157528" y="3628055"/>
                  </a:lnTo>
                  <a:lnTo>
                    <a:pt x="157517" y="3636396"/>
                  </a:lnTo>
                  <a:lnTo>
                    <a:pt x="157503" y="3644736"/>
                  </a:lnTo>
                  <a:lnTo>
                    <a:pt x="157485" y="3653076"/>
                  </a:lnTo>
                  <a:lnTo>
                    <a:pt x="157463" y="3661417"/>
                  </a:lnTo>
                  <a:lnTo>
                    <a:pt x="157436" y="3669757"/>
                  </a:lnTo>
                  <a:lnTo>
                    <a:pt x="157403" y="3678098"/>
                  </a:lnTo>
                  <a:lnTo>
                    <a:pt x="157366" y="3686438"/>
                  </a:lnTo>
                  <a:lnTo>
                    <a:pt x="157323" y="3694778"/>
                  </a:lnTo>
                  <a:lnTo>
                    <a:pt x="157275" y="3703119"/>
                  </a:lnTo>
                  <a:lnTo>
                    <a:pt x="157222" y="3711459"/>
                  </a:lnTo>
                  <a:lnTo>
                    <a:pt x="157167" y="3719799"/>
                  </a:lnTo>
                  <a:lnTo>
                    <a:pt x="157108" y="3728140"/>
                  </a:lnTo>
                  <a:lnTo>
                    <a:pt x="157048" y="3736480"/>
                  </a:lnTo>
                  <a:lnTo>
                    <a:pt x="156988" y="3744820"/>
                  </a:lnTo>
                  <a:lnTo>
                    <a:pt x="156927" y="3753161"/>
                  </a:lnTo>
                  <a:lnTo>
                    <a:pt x="156868" y="3761501"/>
                  </a:lnTo>
                  <a:lnTo>
                    <a:pt x="156812" y="3769841"/>
                  </a:lnTo>
                  <a:lnTo>
                    <a:pt x="156758" y="3778182"/>
                  </a:lnTo>
                  <a:lnTo>
                    <a:pt x="156708" y="3786522"/>
                  </a:lnTo>
                  <a:lnTo>
                    <a:pt x="156662" y="3794863"/>
                  </a:lnTo>
                  <a:lnTo>
                    <a:pt x="156620" y="3803203"/>
                  </a:lnTo>
                  <a:lnTo>
                    <a:pt x="156582" y="3811543"/>
                  </a:lnTo>
                  <a:lnTo>
                    <a:pt x="156548" y="3819884"/>
                  </a:lnTo>
                  <a:lnTo>
                    <a:pt x="156519" y="3828224"/>
                  </a:lnTo>
                  <a:lnTo>
                    <a:pt x="156493" y="3836564"/>
                  </a:lnTo>
                  <a:lnTo>
                    <a:pt x="156469" y="3844905"/>
                  </a:lnTo>
                  <a:lnTo>
                    <a:pt x="156449" y="3853245"/>
                  </a:lnTo>
                  <a:lnTo>
                    <a:pt x="156429" y="3861585"/>
                  </a:lnTo>
                  <a:lnTo>
                    <a:pt x="156412" y="3869926"/>
                  </a:lnTo>
                  <a:lnTo>
                    <a:pt x="156395" y="3878266"/>
                  </a:lnTo>
                  <a:lnTo>
                    <a:pt x="156378" y="3886606"/>
                  </a:lnTo>
                  <a:lnTo>
                    <a:pt x="156361" y="3894947"/>
                  </a:lnTo>
                  <a:lnTo>
                    <a:pt x="156344" y="3903287"/>
                  </a:lnTo>
                  <a:lnTo>
                    <a:pt x="156326" y="3911628"/>
                  </a:lnTo>
                  <a:lnTo>
                    <a:pt x="156307" y="3919968"/>
                  </a:lnTo>
                  <a:lnTo>
                    <a:pt x="156287" y="3928308"/>
                  </a:lnTo>
                  <a:lnTo>
                    <a:pt x="156266" y="3936649"/>
                  </a:lnTo>
                  <a:lnTo>
                    <a:pt x="156244" y="3944989"/>
                  </a:lnTo>
                  <a:lnTo>
                    <a:pt x="156222" y="3953329"/>
                  </a:lnTo>
                  <a:lnTo>
                    <a:pt x="156199" y="3961670"/>
                  </a:lnTo>
                  <a:lnTo>
                    <a:pt x="156175" y="3970010"/>
                  </a:lnTo>
                  <a:lnTo>
                    <a:pt x="156151" y="3978350"/>
                  </a:lnTo>
                  <a:lnTo>
                    <a:pt x="156127" y="3986691"/>
                  </a:lnTo>
                  <a:lnTo>
                    <a:pt x="156103" y="3995031"/>
                  </a:lnTo>
                  <a:lnTo>
                    <a:pt x="156079" y="4003371"/>
                  </a:lnTo>
                  <a:lnTo>
                    <a:pt x="156056" y="4011712"/>
                  </a:lnTo>
                  <a:lnTo>
                    <a:pt x="156034" y="4020052"/>
                  </a:lnTo>
                  <a:lnTo>
                    <a:pt x="156013" y="4028393"/>
                  </a:lnTo>
                  <a:lnTo>
                    <a:pt x="155993" y="4036733"/>
                  </a:lnTo>
                  <a:lnTo>
                    <a:pt x="155974" y="4045073"/>
                  </a:lnTo>
                  <a:lnTo>
                    <a:pt x="155957" y="4053414"/>
                  </a:lnTo>
                  <a:lnTo>
                    <a:pt x="155942" y="4061754"/>
                  </a:lnTo>
                  <a:lnTo>
                    <a:pt x="155928" y="4070094"/>
                  </a:lnTo>
                  <a:lnTo>
                    <a:pt x="155917" y="4078435"/>
                  </a:lnTo>
                  <a:lnTo>
                    <a:pt x="155908" y="4086775"/>
                  </a:lnTo>
                  <a:lnTo>
                    <a:pt x="155901" y="4095115"/>
                  </a:lnTo>
                  <a:lnTo>
                    <a:pt x="155896" y="4103456"/>
                  </a:lnTo>
                  <a:lnTo>
                    <a:pt x="155893" y="4111796"/>
                  </a:lnTo>
                  <a:lnTo>
                    <a:pt x="155893" y="4120137"/>
                  </a:lnTo>
                  <a:lnTo>
                    <a:pt x="155894" y="4128477"/>
                  </a:lnTo>
                  <a:lnTo>
                    <a:pt x="155897" y="4136817"/>
                  </a:lnTo>
                  <a:lnTo>
                    <a:pt x="155902" y="4145158"/>
                  </a:lnTo>
                  <a:lnTo>
                    <a:pt x="155909" y="4153498"/>
                  </a:lnTo>
                  <a:lnTo>
                    <a:pt x="155917" y="4161838"/>
                  </a:lnTo>
                  <a:lnTo>
                    <a:pt x="155926" y="4170179"/>
                  </a:lnTo>
                  <a:lnTo>
                    <a:pt x="155935" y="4178519"/>
                  </a:lnTo>
                  <a:lnTo>
                    <a:pt x="155946" y="4186859"/>
                  </a:lnTo>
                  <a:lnTo>
                    <a:pt x="155956" y="4195200"/>
                  </a:lnTo>
                  <a:lnTo>
                    <a:pt x="155966" y="4203540"/>
                  </a:lnTo>
                  <a:lnTo>
                    <a:pt x="155976" y="4211880"/>
                  </a:lnTo>
                  <a:lnTo>
                    <a:pt x="155984" y="4220221"/>
                  </a:lnTo>
                  <a:lnTo>
                    <a:pt x="155992" y="4228561"/>
                  </a:lnTo>
                  <a:lnTo>
                    <a:pt x="155998" y="4236902"/>
                  </a:lnTo>
                  <a:lnTo>
                    <a:pt x="156003" y="4245242"/>
                  </a:lnTo>
                  <a:lnTo>
                    <a:pt x="156006" y="4253582"/>
                  </a:lnTo>
                  <a:lnTo>
                    <a:pt x="156007" y="4261923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4" name="pg36">
              <a:extLst>
                <a:ext uri="{FF2B5EF4-FFF2-40B4-BE49-F238E27FC236}">
                  <a16:creationId xmlns:a16="http://schemas.microsoft.com/office/drawing/2014/main" id="{EFECFF59-9A59-BC69-5551-19F72C9068F1}"/>
                </a:ext>
              </a:extLst>
            </p:cNvPr>
            <p:cNvSpPr/>
            <p:nvPr/>
          </p:nvSpPr>
          <p:spPr>
            <a:xfrm>
              <a:off x="6832819" y="2735768"/>
              <a:ext cx="268731" cy="4406376"/>
            </a:xfrm>
            <a:custGeom>
              <a:avLst/>
              <a:gdLst/>
              <a:ahLst/>
              <a:cxnLst/>
              <a:rect l="0" t="0" r="0" b="0"/>
              <a:pathLst>
                <a:path w="268731" h="4406376">
                  <a:moveTo>
                    <a:pt x="133933" y="4406376"/>
                  </a:moveTo>
                  <a:lnTo>
                    <a:pt x="133908" y="4397753"/>
                  </a:lnTo>
                  <a:lnTo>
                    <a:pt x="133885" y="4389130"/>
                  </a:lnTo>
                  <a:lnTo>
                    <a:pt x="133863" y="4380507"/>
                  </a:lnTo>
                  <a:lnTo>
                    <a:pt x="133842" y="4371884"/>
                  </a:lnTo>
                  <a:lnTo>
                    <a:pt x="133824" y="4363261"/>
                  </a:lnTo>
                  <a:lnTo>
                    <a:pt x="133809" y="4354638"/>
                  </a:lnTo>
                  <a:lnTo>
                    <a:pt x="133796" y="4346015"/>
                  </a:lnTo>
                  <a:lnTo>
                    <a:pt x="133787" y="4337392"/>
                  </a:lnTo>
                  <a:lnTo>
                    <a:pt x="133780" y="4328769"/>
                  </a:lnTo>
                  <a:lnTo>
                    <a:pt x="133776" y="4320146"/>
                  </a:lnTo>
                  <a:lnTo>
                    <a:pt x="133775" y="4311523"/>
                  </a:lnTo>
                  <a:lnTo>
                    <a:pt x="133776" y="4302899"/>
                  </a:lnTo>
                  <a:lnTo>
                    <a:pt x="133781" y="4294276"/>
                  </a:lnTo>
                  <a:lnTo>
                    <a:pt x="133789" y="4285653"/>
                  </a:lnTo>
                  <a:lnTo>
                    <a:pt x="133799" y="4277030"/>
                  </a:lnTo>
                  <a:lnTo>
                    <a:pt x="133811" y="4268407"/>
                  </a:lnTo>
                  <a:lnTo>
                    <a:pt x="133825" y="4259784"/>
                  </a:lnTo>
                  <a:lnTo>
                    <a:pt x="133840" y="4251161"/>
                  </a:lnTo>
                  <a:lnTo>
                    <a:pt x="133857" y="4242538"/>
                  </a:lnTo>
                  <a:lnTo>
                    <a:pt x="133875" y="4233915"/>
                  </a:lnTo>
                  <a:lnTo>
                    <a:pt x="133893" y="4225292"/>
                  </a:lnTo>
                  <a:lnTo>
                    <a:pt x="133911" y="4216669"/>
                  </a:lnTo>
                  <a:lnTo>
                    <a:pt x="133929" y="4208046"/>
                  </a:lnTo>
                  <a:lnTo>
                    <a:pt x="133946" y="4199423"/>
                  </a:lnTo>
                  <a:lnTo>
                    <a:pt x="133962" y="4190800"/>
                  </a:lnTo>
                  <a:lnTo>
                    <a:pt x="133977" y="4182177"/>
                  </a:lnTo>
                  <a:lnTo>
                    <a:pt x="133990" y="4173554"/>
                  </a:lnTo>
                  <a:lnTo>
                    <a:pt x="134001" y="4164931"/>
                  </a:lnTo>
                  <a:lnTo>
                    <a:pt x="134009" y="4156308"/>
                  </a:lnTo>
                  <a:lnTo>
                    <a:pt x="134015" y="4147685"/>
                  </a:lnTo>
                  <a:lnTo>
                    <a:pt x="134018" y="4139062"/>
                  </a:lnTo>
                  <a:lnTo>
                    <a:pt x="134018" y="4130439"/>
                  </a:lnTo>
                  <a:lnTo>
                    <a:pt x="134016" y="4121815"/>
                  </a:lnTo>
                  <a:lnTo>
                    <a:pt x="134010" y="4113192"/>
                  </a:lnTo>
                  <a:lnTo>
                    <a:pt x="134001" y="4104569"/>
                  </a:lnTo>
                  <a:lnTo>
                    <a:pt x="133989" y="4095946"/>
                  </a:lnTo>
                  <a:lnTo>
                    <a:pt x="133975" y="4087323"/>
                  </a:lnTo>
                  <a:lnTo>
                    <a:pt x="133959" y="4078700"/>
                  </a:lnTo>
                  <a:lnTo>
                    <a:pt x="133940" y="4070077"/>
                  </a:lnTo>
                  <a:lnTo>
                    <a:pt x="133919" y="4061454"/>
                  </a:lnTo>
                  <a:lnTo>
                    <a:pt x="133897" y="4052831"/>
                  </a:lnTo>
                  <a:lnTo>
                    <a:pt x="133874" y="4044208"/>
                  </a:lnTo>
                  <a:lnTo>
                    <a:pt x="133850" y="4035585"/>
                  </a:lnTo>
                  <a:lnTo>
                    <a:pt x="133826" y="4026962"/>
                  </a:lnTo>
                  <a:lnTo>
                    <a:pt x="133802" y="4018339"/>
                  </a:lnTo>
                  <a:lnTo>
                    <a:pt x="133778" y="4009716"/>
                  </a:lnTo>
                  <a:lnTo>
                    <a:pt x="133755" y="4001093"/>
                  </a:lnTo>
                  <a:lnTo>
                    <a:pt x="133733" y="3992470"/>
                  </a:lnTo>
                  <a:lnTo>
                    <a:pt x="133711" y="3983847"/>
                  </a:lnTo>
                  <a:lnTo>
                    <a:pt x="133691" y="3975224"/>
                  </a:lnTo>
                  <a:lnTo>
                    <a:pt x="133672" y="3966601"/>
                  </a:lnTo>
                  <a:lnTo>
                    <a:pt x="133654" y="3957978"/>
                  </a:lnTo>
                  <a:lnTo>
                    <a:pt x="133637" y="3949355"/>
                  </a:lnTo>
                  <a:lnTo>
                    <a:pt x="133620" y="3940732"/>
                  </a:lnTo>
                  <a:lnTo>
                    <a:pt x="133604" y="3932108"/>
                  </a:lnTo>
                  <a:lnTo>
                    <a:pt x="133588" y="3923485"/>
                  </a:lnTo>
                  <a:lnTo>
                    <a:pt x="133571" y="3914862"/>
                  </a:lnTo>
                  <a:lnTo>
                    <a:pt x="133554" y="3906239"/>
                  </a:lnTo>
                  <a:lnTo>
                    <a:pt x="133536" y="3897616"/>
                  </a:lnTo>
                  <a:lnTo>
                    <a:pt x="133516" y="3888993"/>
                  </a:lnTo>
                  <a:lnTo>
                    <a:pt x="133493" y="3880370"/>
                  </a:lnTo>
                  <a:lnTo>
                    <a:pt x="133469" y="3871747"/>
                  </a:lnTo>
                  <a:lnTo>
                    <a:pt x="133441" y="3863124"/>
                  </a:lnTo>
                  <a:lnTo>
                    <a:pt x="133409" y="3854501"/>
                  </a:lnTo>
                  <a:lnTo>
                    <a:pt x="133374" y="3845878"/>
                  </a:lnTo>
                  <a:lnTo>
                    <a:pt x="133336" y="3837255"/>
                  </a:lnTo>
                  <a:lnTo>
                    <a:pt x="133293" y="3828632"/>
                  </a:lnTo>
                  <a:lnTo>
                    <a:pt x="133247" y="3820009"/>
                  </a:lnTo>
                  <a:lnTo>
                    <a:pt x="133196" y="3811386"/>
                  </a:lnTo>
                  <a:lnTo>
                    <a:pt x="133141" y="3802763"/>
                  </a:lnTo>
                  <a:lnTo>
                    <a:pt x="133082" y="3794140"/>
                  </a:lnTo>
                  <a:lnTo>
                    <a:pt x="133019" y="3785517"/>
                  </a:lnTo>
                  <a:lnTo>
                    <a:pt x="132953" y="3776894"/>
                  </a:lnTo>
                  <a:lnTo>
                    <a:pt x="132884" y="3768271"/>
                  </a:lnTo>
                  <a:lnTo>
                    <a:pt x="132813" y="3759648"/>
                  </a:lnTo>
                  <a:lnTo>
                    <a:pt x="132738" y="3751025"/>
                  </a:lnTo>
                  <a:lnTo>
                    <a:pt x="132662" y="3742401"/>
                  </a:lnTo>
                  <a:lnTo>
                    <a:pt x="132585" y="3733778"/>
                  </a:lnTo>
                  <a:lnTo>
                    <a:pt x="132507" y="3725155"/>
                  </a:lnTo>
                  <a:lnTo>
                    <a:pt x="132429" y="3716532"/>
                  </a:lnTo>
                  <a:lnTo>
                    <a:pt x="132350" y="3707909"/>
                  </a:lnTo>
                  <a:lnTo>
                    <a:pt x="132273" y="3699286"/>
                  </a:lnTo>
                  <a:lnTo>
                    <a:pt x="132196" y="3690663"/>
                  </a:lnTo>
                  <a:lnTo>
                    <a:pt x="132122" y="3682040"/>
                  </a:lnTo>
                  <a:lnTo>
                    <a:pt x="132049" y="3673417"/>
                  </a:lnTo>
                  <a:lnTo>
                    <a:pt x="131979" y="3664794"/>
                  </a:lnTo>
                  <a:lnTo>
                    <a:pt x="131911" y="3656171"/>
                  </a:lnTo>
                  <a:lnTo>
                    <a:pt x="131846" y="3647548"/>
                  </a:lnTo>
                  <a:lnTo>
                    <a:pt x="131785" y="3638925"/>
                  </a:lnTo>
                  <a:lnTo>
                    <a:pt x="131726" y="3630302"/>
                  </a:lnTo>
                  <a:lnTo>
                    <a:pt x="131671" y="3621679"/>
                  </a:lnTo>
                  <a:lnTo>
                    <a:pt x="131619" y="3613056"/>
                  </a:lnTo>
                  <a:lnTo>
                    <a:pt x="131569" y="3604433"/>
                  </a:lnTo>
                  <a:lnTo>
                    <a:pt x="131520" y="3595810"/>
                  </a:lnTo>
                  <a:lnTo>
                    <a:pt x="131474" y="3587187"/>
                  </a:lnTo>
                  <a:lnTo>
                    <a:pt x="131428" y="3578564"/>
                  </a:lnTo>
                  <a:lnTo>
                    <a:pt x="131382" y="3569941"/>
                  </a:lnTo>
                  <a:lnTo>
                    <a:pt x="131336" y="3561318"/>
                  </a:lnTo>
                  <a:lnTo>
                    <a:pt x="131286" y="3552694"/>
                  </a:lnTo>
                  <a:lnTo>
                    <a:pt x="131234" y="3544071"/>
                  </a:lnTo>
                  <a:lnTo>
                    <a:pt x="131178" y="3535448"/>
                  </a:lnTo>
                  <a:lnTo>
                    <a:pt x="131117" y="3526825"/>
                  </a:lnTo>
                  <a:lnTo>
                    <a:pt x="131049" y="3518202"/>
                  </a:lnTo>
                  <a:lnTo>
                    <a:pt x="130973" y="3509579"/>
                  </a:lnTo>
                  <a:lnTo>
                    <a:pt x="130889" y="3500956"/>
                  </a:lnTo>
                  <a:lnTo>
                    <a:pt x="130796" y="3492333"/>
                  </a:lnTo>
                  <a:lnTo>
                    <a:pt x="130694" y="3483710"/>
                  </a:lnTo>
                  <a:lnTo>
                    <a:pt x="130583" y="3475087"/>
                  </a:lnTo>
                  <a:lnTo>
                    <a:pt x="130462" y="3466464"/>
                  </a:lnTo>
                  <a:lnTo>
                    <a:pt x="130331" y="3457841"/>
                  </a:lnTo>
                  <a:lnTo>
                    <a:pt x="130190" y="3449218"/>
                  </a:lnTo>
                  <a:lnTo>
                    <a:pt x="130039" y="3440595"/>
                  </a:lnTo>
                  <a:lnTo>
                    <a:pt x="129881" y="3431972"/>
                  </a:lnTo>
                  <a:lnTo>
                    <a:pt x="129715" y="3423349"/>
                  </a:lnTo>
                  <a:lnTo>
                    <a:pt x="129543" y="3414726"/>
                  </a:lnTo>
                  <a:lnTo>
                    <a:pt x="129364" y="3406103"/>
                  </a:lnTo>
                  <a:lnTo>
                    <a:pt x="129181" y="3397480"/>
                  </a:lnTo>
                  <a:lnTo>
                    <a:pt x="128991" y="3388857"/>
                  </a:lnTo>
                  <a:lnTo>
                    <a:pt x="128799" y="3380234"/>
                  </a:lnTo>
                  <a:lnTo>
                    <a:pt x="128602" y="3371610"/>
                  </a:lnTo>
                  <a:lnTo>
                    <a:pt x="128404" y="3362987"/>
                  </a:lnTo>
                  <a:lnTo>
                    <a:pt x="128202" y="3354364"/>
                  </a:lnTo>
                  <a:lnTo>
                    <a:pt x="127998" y="3345741"/>
                  </a:lnTo>
                  <a:lnTo>
                    <a:pt x="127791" y="3337118"/>
                  </a:lnTo>
                  <a:lnTo>
                    <a:pt x="127582" y="3328495"/>
                  </a:lnTo>
                  <a:lnTo>
                    <a:pt x="127369" y="3319872"/>
                  </a:lnTo>
                  <a:lnTo>
                    <a:pt x="127154" y="3311249"/>
                  </a:lnTo>
                  <a:lnTo>
                    <a:pt x="126935" y="3302626"/>
                  </a:lnTo>
                  <a:lnTo>
                    <a:pt x="126713" y="3294003"/>
                  </a:lnTo>
                  <a:lnTo>
                    <a:pt x="126487" y="3285380"/>
                  </a:lnTo>
                  <a:lnTo>
                    <a:pt x="126258" y="3276757"/>
                  </a:lnTo>
                  <a:lnTo>
                    <a:pt x="126024" y="3268134"/>
                  </a:lnTo>
                  <a:lnTo>
                    <a:pt x="125787" y="3259511"/>
                  </a:lnTo>
                  <a:lnTo>
                    <a:pt x="125548" y="3250888"/>
                  </a:lnTo>
                  <a:lnTo>
                    <a:pt x="125305" y="3242265"/>
                  </a:lnTo>
                  <a:lnTo>
                    <a:pt x="125061" y="3233642"/>
                  </a:lnTo>
                  <a:lnTo>
                    <a:pt x="124816" y="3225019"/>
                  </a:lnTo>
                  <a:lnTo>
                    <a:pt x="124570" y="3216396"/>
                  </a:lnTo>
                  <a:lnTo>
                    <a:pt x="124324" y="3207773"/>
                  </a:lnTo>
                  <a:lnTo>
                    <a:pt x="124080" y="3199150"/>
                  </a:lnTo>
                  <a:lnTo>
                    <a:pt x="123837" y="3190527"/>
                  </a:lnTo>
                  <a:lnTo>
                    <a:pt x="123596" y="3181903"/>
                  </a:lnTo>
                  <a:lnTo>
                    <a:pt x="123358" y="3173280"/>
                  </a:lnTo>
                  <a:lnTo>
                    <a:pt x="123121" y="3164657"/>
                  </a:lnTo>
                  <a:lnTo>
                    <a:pt x="122887" y="3156034"/>
                  </a:lnTo>
                  <a:lnTo>
                    <a:pt x="122655" y="3147411"/>
                  </a:lnTo>
                  <a:lnTo>
                    <a:pt x="122423" y="3138788"/>
                  </a:lnTo>
                  <a:lnTo>
                    <a:pt x="122189" y="3130165"/>
                  </a:lnTo>
                  <a:lnTo>
                    <a:pt x="121953" y="3121542"/>
                  </a:lnTo>
                  <a:lnTo>
                    <a:pt x="121713" y="3112919"/>
                  </a:lnTo>
                  <a:lnTo>
                    <a:pt x="121465" y="3104296"/>
                  </a:lnTo>
                  <a:lnTo>
                    <a:pt x="121208" y="3095673"/>
                  </a:lnTo>
                  <a:lnTo>
                    <a:pt x="120937" y="3087050"/>
                  </a:lnTo>
                  <a:lnTo>
                    <a:pt x="120651" y="3078427"/>
                  </a:lnTo>
                  <a:lnTo>
                    <a:pt x="120347" y="3069804"/>
                  </a:lnTo>
                  <a:lnTo>
                    <a:pt x="120023" y="3061181"/>
                  </a:lnTo>
                  <a:lnTo>
                    <a:pt x="119676" y="3052558"/>
                  </a:lnTo>
                  <a:lnTo>
                    <a:pt x="119306" y="3043935"/>
                  </a:lnTo>
                  <a:lnTo>
                    <a:pt x="118906" y="3035312"/>
                  </a:lnTo>
                  <a:lnTo>
                    <a:pt x="118476" y="3026689"/>
                  </a:lnTo>
                  <a:lnTo>
                    <a:pt x="118019" y="3018066"/>
                  </a:lnTo>
                  <a:lnTo>
                    <a:pt x="117533" y="3009443"/>
                  </a:lnTo>
                  <a:lnTo>
                    <a:pt x="117020" y="3000820"/>
                  </a:lnTo>
                  <a:lnTo>
                    <a:pt x="116480" y="2992196"/>
                  </a:lnTo>
                  <a:lnTo>
                    <a:pt x="115917" y="2983573"/>
                  </a:lnTo>
                  <a:lnTo>
                    <a:pt x="115329" y="2974950"/>
                  </a:lnTo>
                  <a:lnTo>
                    <a:pt x="114721" y="2966327"/>
                  </a:lnTo>
                  <a:lnTo>
                    <a:pt x="114099" y="2957704"/>
                  </a:lnTo>
                  <a:lnTo>
                    <a:pt x="113468" y="2949081"/>
                  </a:lnTo>
                  <a:lnTo>
                    <a:pt x="112830" y="2940458"/>
                  </a:lnTo>
                  <a:lnTo>
                    <a:pt x="112191" y="2931835"/>
                  </a:lnTo>
                  <a:lnTo>
                    <a:pt x="111554" y="2923212"/>
                  </a:lnTo>
                  <a:lnTo>
                    <a:pt x="110926" y="2914589"/>
                  </a:lnTo>
                  <a:lnTo>
                    <a:pt x="110311" y="2905966"/>
                  </a:lnTo>
                  <a:lnTo>
                    <a:pt x="109711" y="2897343"/>
                  </a:lnTo>
                  <a:lnTo>
                    <a:pt x="109131" y="2888720"/>
                  </a:lnTo>
                  <a:lnTo>
                    <a:pt x="108572" y="2880097"/>
                  </a:lnTo>
                  <a:lnTo>
                    <a:pt x="108035" y="2871474"/>
                  </a:lnTo>
                  <a:lnTo>
                    <a:pt x="107521" y="2862851"/>
                  </a:lnTo>
                  <a:lnTo>
                    <a:pt x="107035" y="2854228"/>
                  </a:lnTo>
                  <a:lnTo>
                    <a:pt x="106572" y="2845605"/>
                  </a:lnTo>
                  <a:lnTo>
                    <a:pt x="106131" y="2836982"/>
                  </a:lnTo>
                  <a:lnTo>
                    <a:pt x="105708" y="2828359"/>
                  </a:lnTo>
                  <a:lnTo>
                    <a:pt x="105301" y="2819736"/>
                  </a:lnTo>
                  <a:lnTo>
                    <a:pt x="104906" y="2811112"/>
                  </a:lnTo>
                  <a:lnTo>
                    <a:pt x="104520" y="2802489"/>
                  </a:lnTo>
                  <a:lnTo>
                    <a:pt x="104139" y="2793866"/>
                  </a:lnTo>
                  <a:lnTo>
                    <a:pt x="103756" y="2785243"/>
                  </a:lnTo>
                  <a:lnTo>
                    <a:pt x="103368" y="2776620"/>
                  </a:lnTo>
                  <a:lnTo>
                    <a:pt x="102970" y="2767997"/>
                  </a:lnTo>
                  <a:lnTo>
                    <a:pt x="102558" y="2759374"/>
                  </a:lnTo>
                  <a:lnTo>
                    <a:pt x="102129" y="2750751"/>
                  </a:lnTo>
                  <a:lnTo>
                    <a:pt x="101679" y="2742128"/>
                  </a:lnTo>
                  <a:lnTo>
                    <a:pt x="101199" y="2733505"/>
                  </a:lnTo>
                  <a:lnTo>
                    <a:pt x="100690" y="2724882"/>
                  </a:lnTo>
                  <a:lnTo>
                    <a:pt x="100151" y="2716259"/>
                  </a:lnTo>
                  <a:lnTo>
                    <a:pt x="99580" y="2707636"/>
                  </a:lnTo>
                  <a:lnTo>
                    <a:pt x="98975" y="2699013"/>
                  </a:lnTo>
                  <a:lnTo>
                    <a:pt x="98336" y="2690390"/>
                  </a:lnTo>
                  <a:lnTo>
                    <a:pt x="97663" y="2681767"/>
                  </a:lnTo>
                  <a:lnTo>
                    <a:pt x="96948" y="2673144"/>
                  </a:lnTo>
                  <a:lnTo>
                    <a:pt x="96198" y="2664521"/>
                  </a:lnTo>
                  <a:lnTo>
                    <a:pt x="95414" y="2655898"/>
                  </a:lnTo>
                  <a:lnTo>
                    <a:pt x="94599" y="2647275"/>
                  </a:lnTo>
                  <a:lnTo>
                    <a:pt x="93752" y="2638652"/>
                  </a:lnTo>
                  <a:lnTo>
                    <a:pt x="92875" y="2630029"/>
                  </a:lnTo>
                  <a:lnTo>
                    <a:pt x="91970" y="2621405"/>
                  </a:lnTo>
                  <a:lnTo>
                    <a:pt x="91033" y="2612782"/>
                  </a:lnTo>
                  <a:lnTo>
                    <a:pt x="90072" y="2604159"/>
                  </a:lnTo>
                  <a:lnTo>
                    <a:pt x="89087" y="2595536"/>
                  </a:lnTo>
                  <a:lnTo>
                    <a:pt x="88081" y="2586913"/>
                  </a:lnTo>
                  <a:lnTo>
                    <a:pt x="87054" y="2578290"/>
                  </a:lnTo>
                  <a:lnTo>
                    <a:pt x="86007" y="2569667"/>
                  </a:lnTo>
                  <a:lnTo>
                    <a:pt x="84942" y="2561044"/>
                  </a:lnTo>
                  <a:lnTo>
                    <a:pt x="83855" y="2552421"/>
                  </a:lnTo>
                  <a:lnTo>
                    <a:pt x="82751" y="2543798"/>
                  </a:lnTo>
                  <a:lnTo>
                    <a:pt x="81629" y="2535175"/>
                  </a:lnTo>
                  <a:lnTo>
                    <a:pt x="80491" y="2526552"/>
                  </a:lnTo>
                  <a:lnTo>
                    <a:pt x="79336" y="2517929"/>
                  </a:lnTo>
                  <a:lnTo>
                    <a:pt x="78165" y="2509306"/>
                  </a:lnTo>
                  <a:lnTo>
                    <a:pt x="76978" y="2500683"/>
                  </a:lnTo>
                  <a:lnTo>
                    <a:pt x="75773" y="2492060"/>
                  </a:lnTo>
                  <a:lnTo>
                    <a:pt x="74554" y="2483437"/>
                  </a:lnTo>
                  <a:lnTo>
                    <a:pt x="73323" y="2474814"/>
                  </a:lnTo>
                  <a:lnTo>
                    <a:pt x="72080" y="2466191"/>
                  </a:lnTo>
                  <a:lnTo>
                    <a:pt x="70827" y="2457568"/>
                  </a:lnTo>
                  <a:lnTo>
                    <a:pt x="69568" y="2448945"/>
                  </a:lnTo>
                  <a:lnTo>
                    <a:pt x="68304" y="2440322"/>
                  </a:lnTo>
                  <a:lnTo>
                    <a:pt x="67039" y="2431698"/>
                  </a:lnTo>
                  <a:lnTo>
                    <a:pt x="65777" y="2423075"/>
                  </a:lnTo>
                  <a:lnTo>
                    <a:pt x="64521" y="2414452"/>
                  </a:lnTo>
                  <a:lnTo>
                    <a:pt x="63276" y="2405829"/>
                  </a:lnTo>
                  <a:lnTo>
                    <a:pt x="62045" y="2397206"/>
                  </a:lnTo>
                  <a:lnTo>
                    <a:pt x="60831" y="2388583"/>
                  </a:lnTo>
                  <a:lnTo>
                    <a:pt x="59639" y="2379960"/>
                  </a:lnTo>
                  <a:lnTo>
                    <a:pt x="58476" y="2371337"/>
                  </a:lnTo>
                  <a:lnTo>
                    <a:pt x="57340" y="2362714"/>
                  </a:lnTo>
                  <a:lnTo>
                    <a:pt x="56235" y="2354091"/>
                  </a:lnTo>
                  <a:lnTo>
                    <a:pt x="55161" y="2345468"/>
                  </a:lnTo>
                  <a:lnTo>
                    <a:pt x="54120" y="2336845"/>
                  </a:lnTo>
                  <a:lnTo>
                    <a:pt x="53112" y="2328222"/>
                  </a:lnTo>
                  <a:lnTo>
                    <a:pt x="52139" y="2319599"/>
                  </a:lnTo>
                  <a:lnTo>
                    <a:pt x="51202" y="2310976"/>
                  </a:lnTo>
                  <a:lnTo>
                    <a:pt x="50293" y="2302353"/>
                  </a:lnTo>
                  <a:lnTo>
                    <a:pt x="49412" y="2293730"/>
                  </a:lnTo>
                  <a:lnTo>
                    <a:pt x="48555" y="2285107"/>
                  </a:lnTo>
                  <a:lnTo>
                    <a:pt x="47719" y="2276484"/>
                  </a:lnTo>
                  <a:lnTo>
                    <a:pt x="46901" y="2267861"/>
                  </a:lnTo>
                  <a:lnTo>
                    <a:pt x="46097" y="2259238"/>
                  </a:lnTo>
                  <a:lnTo>
                    <a:pt x="45303" y="2250615"/>
                  </a:lnTo>
                  <a:lnTo>
                    <a:pt x="44513" y="2241991"/>
                  </a:lnTo>
                  <a:lnTo>
                    <a:pt x="43723" y="2233368"/>
                  </a:lnTo>
                  <a:lnTo>
                    <a:pt x="42930" y="2224745"/>
                  </a:lnTo>
                  <a:lnTo>
                    <a:pt x="42130" y="2216122"/>
                  </a:lnTo>
                  <a:lnTo>
                    <a:pt x="41319" y="2207499"/>
                  </a:lnTo>
                  <a:lnTo>
                    <a:pt x="40494" y="2198876"/>
                  </a:lnTo>
                  <a:lnTo>
                    <a:pt x="39650" y="2190253"/>
                  </a:lnTo>
                  <a:lnTo>
                    <a:pt x="38787" y="2181630"/>
                  </a:lnTo>
                  <a:lnTo>
                    <a:pt x="37903" y="2173007"/>
                  </a:lnTo>
                  <a:lnTo>
                    <a:pt x="36995" y="2164384"/>
                  </a:lnTo>
                  <a:lnTo>
                    <a:pt x="36064" y="2155761"/>
                  </a:lnTo>
                  <a:lnTo>
                    <a:pt x="35108" y="2147138"/>
                  </a:lnTo>
                  <a:lnTo>
                    <a:pt x="34123" y="2138515"/>
                  </a:lnTo>
                  <a:lnTo>
                    <a:pt x="33110" y="2129892"/>
                  </a:lnTo>
                  <a:lnTo>
                    <a:pt x="32071" y="2121269"/>
                  </a:lnTo>
                  <a:lnTo>
                    <a:pt x="31008" y="2112646"/>
                  </a:lnTo>
                  <a:lnTo>
                    <a:pt x="29921" y="2104023"/>
                  </a:lnTo>
                  <a:lnTo>
                    <a:pt x="28813" y="2095400"/>
                  </a:lnTo>
                  <a:lnTo>
                    <a:pt x="27684" y="2086777"/>
                  </a:lnTo>
                  <a:lnTo>
                    <a:pt x="26535" y="2078154"/>
                  </a:lnTo>
                  <a:lnTo>
                    <a:pt x="25371" y="2069531"/>
                  </a:lnTo>
                  <a:lnTo>
                    <a:pt x="24195" y="2060907"/>
                  </a:lnTo>
                  <a:lnTo>
                    <a:pt x="23013" y="2052284"/>
                  </a:lnTo>
                  <a:lnTo>
                    <a:pt x="21825" y="2043661"/>
                  </a:lnTo>
                  <a:lnTo>
                    <a:pt x="20637" y="2035038"/>
                  </a:lnTo>
                  <a:lnTo>
                    <a:pt x="19452" y="2026415"/>
                  </a:lnTo>
                  <a:lnTo>
                    <a:pt x="18275" y="2017792"/>
                  </a:lnTo>
                  <a:lnTo>
                    <a:pt x="17111" y="2009169"/>
                  </a:lnTo>
                  <a:lnTo>
                    <a:pt x="15962" y="2000546"/>
                  </a:lnTo>
                  <a:lnTo>
                    <a:pt x="14831" y="1991923"/>
                  </a:lnTo>
                  <a:lnTo>
                    <a:pt x="13723" y="1983300"/>
                  </a:lnTo>
                  <a:lnTo>
                    <a:pt x="12639" y="1974677"/>
                  </a:lnTo>
                  <a:lnTo>
                    <a:pt x="11583" y="1966054"/>
                  </a:lnTo>
                  <a:lnTo>
                    <a:pt x="10562" y="1957431"/>
                  </a:lnTo>
                  <a:lnTo>
                    <a:pt x="9577" y="1948808"/>
                  </a:lnTo>
                  <a:lnTo>
                    <a:pt x="8628" y="1940185"/>
                  </a:lnTo>
                  <a:lnTo>
                    <a:pt x="7718" y="1931562"/>
                  </a:lnTo>
                  <a:lnTo>
                    <a:pt x="6847" y="1922939"/>
                  </a:lnTo>
                  <a:lnTo>
                    <a:pt x="6020" y="1914316"/>
                  </a:lnTo>
                  <a:lnTo>
                    <a:pt x="5236" y="1905693"/>
                  </a:lnTo>
                  <a:lnTo>
                    <a:pt x="4508" y="1897070"/>
                  </a:lnTo>
                  <a:lnTo>
                    <a:pt x="3831" y="1888447"/>
                  </a:lnTo>
                  <a:lnTo>
                    <a:pt x="3204" y="1879824"/>
                  </a:lnTo>
                  <a:lnTo>
                    <a:pt x="2629" y="1871200"/>
                  </a:lnTo>
                  <a:lnTo>
                    <a:pt x="2109" y="1862577"/>
                  </a:lnTo>
                  <a:lnTo>
                    <a:pt x="1643" y="1853954"/>
                  </a:lnTo>
                  <a:lnTo>
                    <a:pt x="1233" y="1845331"/>
                  </a:lnTo>
                  <a:lnTo>
                    <a:pt x="890" y="1836708"/>
                  </a:lnTo>
                  <a:lnTo>
                    <a:pt x="604" y="1828085"/>
                  </a:lnTo>
                  <a:lnTo>
                    <a:pt x="375" y="1819462"/>
                  </a:lnTo>
                  <a:lnTo>
                    <a:pt x="201" y="1810839"/>
                  </a:lnTo>
                  <a:lnTo>
                    <a:pt x="81" y="1802216"/>
                  </a:lnTo>
                  <a:lnTo>
                    <a:pt x="15" y="1793593"/>
                  </a:lnTo>
                  <a:lnTo>
                    <a:pt x="0" y="1784970"/>
                  </a:lnTo>
                  <a:lnTo>
                    <a:pt x="43" y="1776347"/>
                  </a:lnTo>
                  <a:lnTo>
                    <a:pt x="134" y="1767724"/>
                  </a:lnTo>
                  <a:lnTo>
                    <a:pt x="269" y="1759101"/>
                  </a:lnTo>
                  <a:lnTo>
                    <a:pt x="445" y="1750478"/>
                  </a:lnTo>
                  <a:lnTo>
                    <a:pt x="663" y="1741855"/>
                  </a:lnTo>
                  <a:lnTo>
                    <a:pt x="918" y="1733232"/>
                  </a:lnTo>
                  <a:lnTo>
                    <a:pt x="1210" y="1724609"/>
                  </a:lnTo>
                  <a:lnTo>
                    <a:pt x="1543" y="1715986"/>
                  </a:lnTo>
                  <a:lnTo>
                    <a:pt x="1909" y="1707363"/>
                  </a:lnTo>
                  <a:lnTo>
                    <a:pt x="2307" y="1698740"/>
                  </a:lnTo>
                  <a:lnTo>
                    <a:pt x="2736" y="1690117"/>
                  </a:lnTo>
                  <a:lnTo>
                    <a:pt x="3194" y="1681493"/>
                  </a:lnTo>
                  <a:lnTo>
                    <a:pt x="3682" y="1672870"/>
                  </a:lnTo>
                  <a:lnTo>
                    <a:pt x="4200" y="1664247"/>
                  </a:lnTo>
                  <a:lnTo>
                    <a:pt x="4751" y="1655624"/>
                  </a:lnTo>
                  <a:lnTo>
                    <a:pt x="5329" y="1647001"/>
                  </a:lnTo>
                  <a:lnTo>
                    <a:pt x="5935" y="1638378"/>
                  </a:lnTo>
                  <a:lnTo>
                    <a:pt x="6567" y="1629755"/>
                  </a:lnTo>
                  <a:lnTo>
                    <a:pt x="7224" y="1621132"/>
                  </a:lnTo>
                  <a:lnTo>
                    <a:pt x="7907" y="1612509"/>
                  </a:lnTo>
                  <a:lnTo>
                    <a:pt x="8615" y="1603886"/>
                  </a:lnTo>
                  <a:lnTo>
                    <a:pt x="9349" y="1595263"/>
                  </a:lnTo>
                  <a:lnTo>
                    <a:pt x="10106" y="1586640"/>
                  </a:lnTo>
                  <a:lnTo>
                    <a:pt x="10883" y="1578017"/>
                  </a:lnTo>
                  <a:lnTo>
                    <a:pt x="11681" y="1569394"/>
                  </a:lnTo>
                  <a:lnTo>
                    <a:pt x="12498" y="1560771"/>
                  </a:lnTo>
                  <a:lnTo>
                    <a:pt x="13333" y="1552148"/>
                  </a:lnTo>
                  <a:lnTo>
                    <a:pt x="14186" y="1543525"/>
                  </a:lnTo>
                  <a:lnTo>
                    <a:pt x="15056" y="1534902"/>
                  </a:lnTo>
                  <a:lnTo>
                    <a:pt x="15941" y="1526279"/>
                  </a:lnTo>
                  <a:lnTo>
                    <a:pt x="16837" y="1517656"/>
                  </a:lnTo>
                  <a:lnTo>
                    <a:pt x="17745" y="1509033"/>
                  </a:lnTo>
                  <a:lnTo>
                    <a:pt x="18661" y="1500410"/>
                  </a:lnTo>
                  <a:lnTo>
                    <a:pt x="19585" y="1491786"/>
                  </a:lnTo>
                  <a:lnTo>
                    <a:pt x="20513" y="1483163"/>
                  </a:lnTo>
                  <a:lnTo>
                    <a:pt x="21445" y="1474540"/>
                  </a:lnTo>
                  <a:lnTo>
                    <a:pt x="22376" y="1465917"/>
                  </a:lnTo>
                  <a:lnTo>
                    <a:pt x="23305" y="1457294"/>
                  </a:lnTo>
                  <a:lnTo>
                    <a:pt x="24229" y="1448671"/>
                  </a:lnTo>
                  <a:lnTo>
                    <a:pt x="25147" y="1440048"/>
                  </a:lnTo>
                  <a:lnTo>
                    <a:pt x="26057" y="1431425"/>
                  </a:lnTo>
                  <a:lnTo>
                    <a:pt x="26956" y="1422802"/>
                  </a:lnTo>
                  <a:lnTo>
                    <a:pt x="27843" y="1414179"/>
                  </a:lnTo>
                  <a:lnTo>
                    <a:pt x="28718" y="1405556"/>
                  </a:lnTo>
                  <a:lnTo>
                    <a:pt x="29583" y="1396933"/>
                  </a:lnTo>
                  <a:lnTo>
                    <a:pt x="30437" y="1388310"/>
                  </a:lnTo>
                  <a:lnTo>
                    <a:pt x="31283" y="1379687"/>
                  </a:lnTo>
                  <a:lnTo>
                    <a:pt x="32121" y="1371064"/>
                  </a:lnTo>
                  <a:lnTo>
                    <a:pt x="32954" y="1362441"/>
                  </a:lnTo>
                  <a:lnTo>
                    <a:pt x="33787" y="1353818"/>
                  </a:lnTo>
                  <a:lnTo>
                    <a:pt x="34624" y="1345195"/>
                  </a:lnTo>
                  <a:lnTo>
                    <a:pt x="35468" y="1336572"/>
                  </a:lnTo>
                  <a:lnTo>
                    <a:pt x="36325" y="1327949"/>
                  </a:lnTo>
                  <a:lnTo>
                    <a:pt x="37199" y="1319326"/>
                  </a:lnTo>
                  <a:lnTo>
                    <a:pt x="38094" y="1310702"/>
                  </a:lnTo>
                  <a:lnTo>
                    <a:pt x="39018" y="1302079"/>
                  </a:lnTo>
                  <a:lnTo>
                    <a:pt x="39978" y="1293456"/>
                  </a:lnTo>
                  <a:lnTo>
                    <a:pt x="40974" y="1284833"/>
                  </a:lnTo>
                  <a:lnTo>
                    <a:pt x="42009" y="1276210"/>
                  </a:lnTo>
                  <a:lnTo>
                    <a:pt x="43087" y="1267587"/>
                  </a:lnTo>
                  <a:lnTo>
                    <a:pt x="44210" y="1258964"/>
                  </a:lnTo>
                  <a:lnTo>
                    <a:pt x="45379" y="1250341"/>
                  </a:lnTo>
                  <a:lnTo>
                    <a:pt x="46600" y="1241718"/>
                  </a:lnTo>
                  <a:lnTo>
                    <a:pt x="47871" y="1233095"/>
                  </a:lnTo>
                  <a:lnTo>
                    <a:pt x="49184" y="1224472"/>
                  </a:lnTo>
                  <a:lnTo>
                    <a:pt x="50538" y="1215849"/>
                  </a:lnTo>
                  <a:lnTo>
                    <a:pt x="51929" y="1207226"/>
                  </a:lnTo>
                  <a:lnTo>
                    <a:pt x="53352" y="1198603"/>
                  </a:lnTo>
                  <a:lnTo>
                    <a:pt x="54802" y="1189980"/>
                  </a:lnTo>
                  <a:lnTo>
                    <a:pt x="56277" y="1181357"/>
                  </a:lnTo>
                  <a:lnTo>
                    <a:pt x="57765" y="1172734"/>
                  </a:lnTo>
                  <a:lnTo>
                    <a:pt x="59260" y="1164111"/>
                  </a:lnTo>
                  <a:lnTo>
                    <a:pt x="60754" y="1155488"/>
                  </a:lnTo>
                  <a:lnTo>
                    <a:pt x="62243" y="1146865"/>
                  </a:lnTo>
                  <a:lnTo>
                    <a:pt x="63721" y="1138242"/>
                  </a:lnTo>
                  <a:lnTo>
                    <a:pt x="65181" y="1129619"/>
                  </a:lnTo>
                  <a:lnTo>
                    <a:pt x="66615" y="1120995"/>
                  </a:lnTo>
                  <a:lnTo>
                    <a:pt x="68021" y="1112372"/>
                  </a:lnTo>
                  <a:lnTo>
                    <a:pt x="69395" y="1103749"/>
                  </a:lnTo>
                  <a:lnTo>
                    <a:pt x="70738" y="1095126"/>
                  </a:lnTo>
                  <a:lnTo>
                    <a:pt x="72046" y="1086503"/>
                  </a:lnTo>
                  <a:lnTo>
                    <a:pt x="73319" y="1077880"/>
                  </a:lnTo>
                  <a:lnTo>
                    <a:pt x="74557" y="1069257"/>
                  </a:lnTo>
                  <a:lnTo>
                    <a:pt x="75754" y="1060634"/>
                  </a:lnTo>
                  <a:lnTo>
                    <a:pt x="76918" y="1052011"/>
                  </a:lnTo>
                  <a:lnTo>
                    <a:pt x="78052" y="1043388"/>
                  </a:lnTo>
                  <a:lnTo>
                    <a:pt x="79158" y="1034765"/>
                  </a:lnTo>
                  <a:lnTo>
                    <a:pt x="80238" y="1026142"/>
                  </a:lnTo>
                  <a:lnTo>
                    <a:pt x="81296" y="1017519"/>
                  </a:lnTo>
                  <a:lnTo>
                    <a:pt x="82334" y="1008896"/>
                  </a:lnTo>
                  <a:lnTo>
                    <a:pt x="83354" y="1000273"/>
                  </a:lnTo>
                  <a:lnTo>
                    <a:pt x="84363" y="991650"/>
                  </a:lnTo>
                  <a:lnTo>
                    <a:pt x="85364" y="983027"/>
                  </a:lnTo>
                  <a:lnTo>
                    <a:pt x="86359" y="974404"/>
                  </a:lnTo>
                  <a:lnTo>
                    <a:pt x="87351" y="965781"/>
                  </a:lnTo>
                  <a:lnTo>
                    <a:pt x="88343" y="957158"/>
                  </a:lnTo>
                  <a:lnTo>
                    <a:pt x="89337" y="948535"/>
                  </a:lnTo>
                  <a:lnTo>
                    <a:pt x="90334" y="939912"/>
                  </a:lnTo>
                  <a:lnTo>
                    <a:pt x="91337" y="931288"/>
                  </a:lnTo>
                  <a:lnTo>
                    <a:pt x="92343" y="922665"/>
                  </a:lnTo>
                  <a:lnTo>
                    <a:pt x="93355" y="914042"/>
                  </a:lnTo>
                  <a:lnTo>
                    <a:pt x="94370" y="905419"/>
                  </a:lnTo>
                  <a:lnTo>
                    <a:pt x="95389" y="896796"/>
                  </a:lnTo>
                  <a:lnTo>
                    <a:pt x="96408" y="888173"/>
                  </a:lnTo>
                  <a:lnTo>
                    <a:pt x="97427" y="879550"/>
                  </a:lnTo>
                  <a:lnTo>
                    <a:pt x="98443" y="870927"/>
                  </a:lnTo>
                  <a:lnTo>
                    <a:pt x="99453" y="862304"/>
                  </a:lnTo>
                  <a:lnTo>
                    <a:pt x="100455" y="853681"/>
                  </a:lnTo>
                  <a:lnTo>
                    <a:pt x="101448" y="845058"/>
                  </a:lnTo>
                  <a:lnTo>
                    <a:pt x="102429" y="836435"/>
                  </a:lnTo>
                  <a:lnTo>
                    <a:pt x="103396" y="827812"/>
                  </a:lnTo>
                  <a:lnTo>
                    <a:pt x="104346" y="819189"/>
                  </a:lnTo>
                  <a:lnTo>
                    <a:pt x="105278" y="810566"/>
                  </a:lnTo>
                  <a:lnTo>
                    <a:pt x="106194" y="801943"/>
                  </a:lnTo>
                  <a:lnTo>
                    <a:pt x="107093" y="793320"/>
                  </a:lnTo>
                  <a:lnTo>
                    <a:pt x="107973" y="784697"/>
                  </a:lnTo>
                  <a:lnTo>
                    <a:pt x="108837" y="776074"/>
                  </a:lnTo>
                  <a:lnTo>
                    <a:pt x="109684" y="767451"/>
                  </a:lnTo>
                  <a:lnTo>
                    <a:pt x="110512" y="758828"/>
                  </a:lnTo>
                  <a:lnTo>
                    <a:pt x="111325" y="750205"/>
                  </a:lnTo>
                  <a:lnTo>
                    <a:pt x="112125" y="741581"/>
                  </a:lnTo>
                  <a:lnTo>
                    <a:pt x="112911" y="732958"/>
                  </a:lnTo>
                  <a:lnTo>
                    <a:pt x="113684" y="724335"/>
                  </a:lnTo>
                  <a:lnTo>
                    <a:pt x="114446" y="715712"/>
                  </a:lnTo>
                  <a:lnTo>
                    <a:pt x="115195" y="707089"/>
                  </a:lnTo>
                  <a:lnTo>
                    <a:pt x="115931" y="698466"/>
                  </a:lnTo>
                  <a:lnTo>
                    <a:pt x="116656" y="689843"/>
                  </a:lnTo>
                  <a:lnTo>
                    <a:pt x="117368" y="681220"/>
                  </a:lnTo>
                  <a:lnTo>
                    <a:pt x="118069" y="672597"/>
                  </a:lnTo>
                  <a:lnTo>
                    <a:pt x="118756" y="663974"/>
                  </a:lnTo>
                  <a:lnTo>
                    <a:pt x="119429" y="655351"/>
                  </a:lnTo>
                  <a:lnTo>
                    <a:pt x="120086" y="646728"/>
                  </a:lnTo>
                  <a:lnTo>
                    <a:pt x="120725" y="638105"/>
                  </a:lnTo>
                  <a:lnTo>
                    <a:pt x="121346" y="629482"/>
                  </a:lnTo>
                  <a:lnTo>
                    <a:pt x="121948" y="620859"/>
                  </a:lnTo>
                  <a:lnTo>
                    <a:pt x="122530" y="612236"/>
                  </a:lnTo>
                  <a:lnTo>
                    <a:pt x="123092" y="603613"/>
                  </a:lnTo>
                  <a:lnTo>
                    <a:pt x="123632" y="594990"/>
                  </a:lnTo>
                  <a:lnTo>
                    <a:pt x="124146" y="586367"/>
                  </a:lnTo>
                  <a:lnTo>
                    <a:pt x="124635" y="577744"/>
                  </a:lnTo>
                  <a:lnTo>
                    <a:pt x="125098" y="569121"/>
                  </a:lnTo>
                  <a:lnTo>
                    <a:pt x="125537" y="560497"/>
                  </a:lnTo>
                  <a:lnTo>
                    <a:pt x="125951" y="551874"/>
                  </a:lnTo>
                  <a:lnTo>
                    <a:pt x="126340" y="543251"/>
                  </a:lnTo>
                  <a:lnTo>
                    <a:pt x="126704" y="534628"/>
                  </a:lnTo>
                  <a:lnTo>
                    <a:pt x="127041" y="526005"/>
                  </a:lnTo>
                  <a:lnTo>
                    <a:pt x="127352" y="517382"/>
                  </a:lnTo>
                  <a:lnTo>
                    <a:pt x="127640" y="508759"/>
                  </a:lnTo>
                  <a:lnTo>
                    <a:pt x="127905" y="500136"/>
                  </a:lnTo>
                  <a:lnTo>
                    <a:pt x="128150" y="491513"/>
                  </a:lnTo>
                  <a:lnTo>
                    <a:pt x="128376" y="482890"/>
                  </a:lnTo>
                  <a:lnTo>
                    <a:pt x="128583" y="474267"/>
                  </a:lnTo>
                  <a:lnTo>
                    <a:pt x="128773" y="465644"/>
                  </a:lnTo>
                  <a:lnTo>
                    <a:pt x="128946" y="457021"/>
                  </a:lnTo>
                  <a:lnTo>
                    <a:pt x="129108" y="448398"/>
                  </a:lnTo>
                  <a:lnTo>
                    <a:pt x="129258" y="439775"/>
                  </a:lnTo>
                  <a:lnTo>
                    <a:pt x="129399" y="431152"/>
                  </a:lnTo>
                  <a:lnTo>
                    <a:pt x="129533" y="422529"/>
                  </a:lnTo>
                  <a:lnTo>
                    <a:pt x="129661" y="413906"/>
                  </a:lnTo>
                  <a:lnTo>
                    <a:pt x="129783" y="405283"/>
                  </a:lnTo>
                  <a:lnTo>
                    <a:pt x="129903" y="396660"/>
                  </a:lnTo>
                  <a:lnTo>
                    <a:pt x="130021" y="388037"/>
                  </a:lnTo>
                  <a:lnTo>
                    <a:pt x="130138" y="379414"/>
                  </a:lnTo>
                  <a:lnTo>
                    <a:pt x="130255" y="370790"/>
                  </a:lnTo>
                  <a:lnTo>
                    <a:pt x="130372" y="362167"/>
                  </a:lnTo>
                  <a:lnTo>
                    <a:pt x="130491" y="353544"/>
                  </a:lnTo>
                  <a:lnTo>
                    <a:pt x="130612" y="344921"/>
                  </a:lnTo>
                  <a:lnTo>
                    <a:pt x="130734" y="336298"/>
                  </a:lnTo>
                  <a:lnTo>
                    <a:pt x="130858" y="327675"/>
                  </a:lnTo>
                  <a:lnTo>
                    <a:pt x="130984" y="319052"/>
                  </a:lnTo>
                  <a:lnTo>
                    <a:pt x="131111" y="310429"/>
                  </a:lnTo>
                  <a:lnTo>
                    <a:pt x="131240" y="301806"/>
                  </a:lnTo>
                  <a:lnTo>
                    <a:pt x="131369" y="293183"/>
                  </a:lnTo>
                  <a:lnTo>
                    <a:pt x="131499" y="284560"/>
                  </a:lnTo>
                  <a:lnTo>
                    <a:pt x="131630" y="275937"/>
                  </a:lnTo>
                  <a:lnTo>
                    <a:pt x="131759" y="267314"/>
                  </a:lnTo>
                  <a:lnTo>
                    <a:pt x="131888" y="258691"/>
                  </a:lnTo>
                  <a:lnTo>
                    <a:pt x="132015" y="250068"/>
                  </a:lnTo>
                  <a:lnTo>
                    <a:pt x="132140" y="241445"/>
                  </a:lnTo>
                  <a:lnTo>
                    <a:pt x="132263" y="232822"/>
                  </a:lnTo>
                  <a:lnTo>
                    <a:pt x="132382" y="224199"/>
                  </a:lnTo>
                  <a:lnTo>
                    <a:pt x="132497" y="215576"/>
                  </a:lnTo>
                  <a:lnTo>
                    <a:pt x="132608" y="206953"/>
                  </a:lnTo>
                  <a:lnTo>
                    <a:pt x="132714" y="198330"/>
                  </a:lnTo>
                  <a:lnTo>
                    <a:pt x="132815" y="189707"/>
                  </a:lnTo>
                  <a:lnTo>
                    <a:pt x="132910" y="181083"/>
                  </a:lnTo>
                  <a:lnTo>
                    <a:pt x="132999" y="172460"/>
                  </a:lnTo>
                  <a:lnTo>
                    <a:pt x="133082" y="163837"/>
                  </a:lnTo>
                  <a:lnTo>
                    <a:pt x="133157" y="155214"/>
                  </a:lnTo>
                  <a:lnTo>
                    <a:pt x="133227" y="146591"/>
                  </a:lnTo>
                  <a:lnTo>
                    <a:pt x="133290" y="137968"/>
                  </a:lnTo>
                  <a:lnTo>
                    <a:pt x="133348" y="129345"/>
                  </a:lnTo>
                  <a:lnTo>
                    <a:pt x="133399" y="120722"/>
                  </a:lnTo>
                  <a:lnTo>
                    <a:pt x="133445" y="112099"/>
                  </a:lnTo>
                  <a:lnTo>
                    <a:pt x="133484" y="103476"/>
                  </a:lnTo>
                  <a:lnTo>
                    <a:pt x="133520" y="94853"/>
                  </a:lnTo>
                  <a:lnTo>
                    <a:pt x="133551" y="86230"/>
                  </a:lnTo>
                  <a:lnTo>
                    <a:pt x="133579" y="77607"/>
                  </a:lnTo>
                  <a:lnTo>
                    <a:pt x="133604" y="68984"/>
                  </a:lnTo>
                  <a:lnTo>
                    <a:pt x="133627" y="60361"/>
                  </a:lnTo>
                  <a:lnTo>
                    <a:pt x="133649" y="51738"/>
                  </a:lnTo>
                  <a:lnTo>
                    <a:pt x="133669" y="43115"/>
                  </a:lnTo>
                  <a:lnTo>
                    <a:pt x="133689" y="34492"/>
                  </a:lnTo>
                  <a:lnTo>
                    <a:pt x="133710" y="25869"/>
                  </a:lnTo>
                  <a:lnTo>
                    <a:pt x="133732" y="17246"/>
                  </a:lnTo>
                  <a:lnTo>
                    <a:pt x="133754" y="8623"/>
                  </a:lnTo>
                  <a:lnTo>
                    <a:pt x="133777" y="0"/>
                  </a:lnTo>
                  <a:lnTo>
                    <a:pt x="134953" y="0"/>
                  </a:lnTo>
                  <a:lnTo>
                    <a:pt x="134977" y="8623"/>
                  </a:lnTo>
                  <a:lnTo>
                    <a:pt x="134999" y="17246"/>
                  </a:lnTo>
                  <a:lnTo>
                    <a:pt x="135020" y="25869"/>
                  </a:lnTo>
                  <a:lnTo>
                    <a:pt x="135041" y="34492"/>
                  </a:lnTo>
                  <a:lnTo>
                    <a:pt x="135061" y="43115"/>
                  </a:lnTo>
                  <a:lnTo>
                    <a:pt x="135082" y="51738"/>
                  </a:lnTo>
                  <a:lnTo>
                    <a:pt x="135103" y="60361"/>
                  </a:lnTo>
                  <a:lnTo>
                    <a:pt x="135126" y="68984"/>
                  </a:lnTo>
                  <a:lnTo>
                    <a:pt x="135152" y="77607"/>
                  </a:lnTo>
                  <a:lnTo>
                    <a:pt x="135179" y="86230"/>
                  </a:lnTo>
                  <a:lnTo>
                    <a:pt x="135211" y="94853"/>
                  </a:lnTo>
                  <a:lnTo>
                    <a:pt x="135246" y="103476"/>
                  </a:lnTo>
                  <a:lnTo>
                    <a:pt x="135286" y="112099"/>
                  </a:lnTo>
                  <a:lnTo>
                    <a:pt x="135331" y="120722"/>
                  </a:lnTo>
                  <a:lnTo>
                    <a:pt x="135383" y="129345"/>
                  </a:lnTo>
                  <a:lnTo>
                    <a:pt x="135440" y="137968"/>
                  </a:lnTo>
                  <a:lnTo>
                    <a:pt x="135503" y="146591"/>
                  </a:lnTo>
                  <a:lnTo>
                    <a:pt x="135573" y="155214"/>
                  </a:lnTo>
                  <a:lnTo>
                    <a:pt x="135649" y="163837"/>
                  </a:lnTo>
                  <a:lnTo>
                    <a:pt x="135731" y="172460"/>
                  </a:lnTo>
                  <a:lnTo>
                    <a:pt x="135821" y="181083"/>
                  </a:lnTo>
                  <a:lnTo>
                    <a:pt x="135916" y="189707"/>
                  </a:lnTo>
                  <a:lnTo>
                    <a:pt x="136017" y="198330"/>
                  </a:lnTo>
                  <a:lnTo>
                    <a:pt x="136123" y="206953"/>
                  </a:lnTo>
                  <a:lnTo>
                    <a:pt x="136233" y="215576"/>
                  </a:lnTo>
                  <a:lnTo>
                    <a:pt x="136348" y="224199"/>
                  </a:lnTo>
                  <a:lnTo>
                    <a:pt x="136467" y="232822"/>
                  </a:lnTo>
                  <a:lnTo>
                    <a:pt x="136590" y="241445"/>
                  </a:lnTo>
                  <a:lnTo>
                    <a:pt x="136715" y="250068"/>
                  </a:lnTo>
                  <a:lnTo>
                    <a:pt x="136842" y="258691"/>
                  </a:lnTo>
                  <a:lnTo>
                    <a:pt x="136971" y="267314"/>
                  </a:lnTo>
                  <a:lnTo>
                    <a:pt x="137101" y="275937"/>
                  </a:lnTo>
                  <a:lnTo>
                    <a:pt x="137231" y="284560"/>
                  </a:lnTo>
                  <a:lnTo>
                    <a:pt x="137361" y="293183"/>
                  </a:lnTo>
                  <a:lnTo>
                    <a:pt x="137491" y="301806"/>
                  </a:lnTo>
                  <a:lnTo>
                    <a:pt x="137619" y="310429"/>
                  </a:lnTo>
                  <a:lnTo>
                    <a:pt x="137747" y="319052"/>
                  </a:lnTo>
                  <a:lnTo>
                    <a:pt x="137872" y="327675"/>
                  </a:lnTo>
                  <a:lnTo>
                    <a:pt x="137997" y="336298"/>
                  </a:lnTo>
                  <a:lnTo>
                    <a:pt x="138119" y="344921"/>
                  </a:lnTo>
                  <a:lnTo>
                    <a:pt x="138239" y="353544"/>
                  </a:lnTo>
                  <a:lnTo>
                    <a:pt x="138358" y="362167"/>
                  </a:lnTo>
                  <a:lnTo>
                    <a:pt x="138476" y="370790"/>
                  </a:lnTo>
                  <a:lnTo>
                    <a:pt x="138593" y="379414"/>
                  </a:lnTo>
                  <a:lnTo>
                    <a:pt x="138710" y="388037"/>
                  </a:lnTo>
                  <a:lnTo>
                    <a:pt x="138828" y="396660"/>
                  </a:lnTo>
                  <a:lnTo>
                    <a:pt x="138947" y="405283"/>
                  </a:lnTo>
                  <a:lnTo>
                    <a:pt x="139070" y="413906"/>
                  </a:lnTo>
                  <a:lnTo>
                    <a:pt x="139197" y="422529"/>
                  </a:lnTo>
                  <a:lnTo>
                    <a:pt x="139331" y="431152"/>
                  </a:lnTo>
                  <a:lnTo>
                    <a:pt x="139472" y="439775"/>
                  </a:lnTo>
                  <a:lnTo>
                    <a:pt x="139623" y="448398"/>
                  </a:lnTo>
                  <a:lnTo>
                    <a:pt x="139784" y="457021"/>
                  </a:lnTo>
                  <a:lnTo>
                    <a:pt x="139958" y="465644"/>
                  </a:lnTo>
                  <a:lnTo>
                    <a:pt x="140147" y="474267"/>
                  </a:lnTo>
                  <a:lnTo>
                    <a:pt x="140354" y="482890"/>
                  </a:lnTo>
                  <a:lnTo>
                    <a:pt x="140580" y="491513"/>
                  </a:lnTo>
                  <a:lnTo>
                    <a:pt x="140825" y="500136"/>
                  </a:lnTo>
                  <a:lnTo>
                    <a:pt x="141091" y="508759"/>
                  </a:lnTo>
                  <a:lnTo>
                    <a:pt x="141379" y="517382"/>
                  </a:lnTo>
                  <a:lnTo>
                    <a:pt x="141689" y="526005"/>
                  </a:lnTo>
                  <a:lnTo>
                    <a:pt x="142026" y="534628"/>
                  </a:lnTo>
                  <a:lnTo>
                    <a:pt x="142390" y="543251"/>
                  </a:lnTo>
                  <a:lnTo>
                    <a:pt x="142779" y="551874"/>
                  </a:lnTo>
                  <a:lnTo>
                    <a:pt x="143193" y="560497"/>
                  </a:lnTo>
                  <a:lnTo>
                    <a:pt x="143632" y="569121"/>
                  </a:lnTo>
                  <a:lnTo>
                    <a:pt x="144096" y="577744"/>
                  </a:lnTo>
                  <a:lnTo>
                    <a:pt x="144584" y="586367"/>
                  </a:lnTo>
                  <a:lnTo>
                    <a:pt x="145099" y="594990"/>
                  </a:lnTo>
                  <a:lnTo>
                    <a:pt x="145639" y="603613"/>
                  </a:lnTo>
                  <a:lnTo>
                    <a:pt x="146200" y="612236"/>
                  </a:lnTo>
                  <a:lnTo>
                    <a:pt x="146782" y="620859"/>
                  </a:lnTo>
                  <a:lnTo>
                    <a:pt x="147385" y="629482"/>
                  </a:lnTo>
                  <a:lnTo>
                    <a:pt x="148006" y="638105"/>
                  </a:lnTo>
                  <a:lnTo>
                    <a:pt x="148644" y="646728"/>
                  </a:lnTo>
                  <a:lnTo>
                    <a:pt x="149301" y="655351"/>
                  </a:lnTo>
                  <a:lnTo>
                    <a:pt x="149975" y="663974"/>
                  </a:lnTo>
                  <a:lnTo>
                    <a:pt x="150662" y="672597"/>
                  </a:lnTo>
                  <a:lnTo>
                    <a:pt x="151362" y="681220"/>
                  </a:lnTo>
                  <a:lnTo>
                    <a:pt x="152075" y="689843"/>
                  </a:lnTo>
                  <a:lnTo>
                    <a:pt x="152799" y="698466"/>
                  </a:lnTo>
                  <a:lnTo>
                    <a:pt x="153536" y="707089"/>
                  </a:lnTo>
                  <a:lnTo>
                    <a:pt x="154285" y="715712"/>
                  </a:lnTo>
                  <a:lnTo>
                    <a:pt x="155046" y="724335"/>
                  </a:lnTo>
                  <a:lnTo>
                    <a:pt x="155820" y="732958"/>
                  </a:lnTo>
                  <a:lnTo>
                    <a:pt x="156606" y="741581"/>
                  </a:lnTo>
                  <a:lnTo>
                    <a:pt x="157405" y="750205"/>
                  </a:lnTo>
                  <a:lnTo>
                    <a:pt x="158219" y="758828"/>
                  </a:lnTo>
                  <a:lnTo>
                    <a:pt x="159047" y="767451"/>
                  </a:lnTo>
                  <a:lnTo>
                    <a:pt x="159893" y="776074"/>
                  </a:lnTo>
                  <a:lnTo>
                    <a:pt x="160757" y="784697"/>
                  </a:lnTo>
                  <a:lnTo>
                    <a:pt x="161638" y="793320"/>
                  </a:lnTo>
                  <a:lnTo>
                    <a:pt x="162536" y="801943"/>
                  </a:lnTo>
                  <a:lnTo>
                    <a:pt x="163452" y="810566"/>
                  </a:lnTo>
                  <a:lnTo>
                    <a:pt x="164385" y="819189"/>
                  </a:lnTo>
                  <a:lnTo>
                    <a:pt x="165334" y="827812"/>
                  </a:lnTo>
                  <a:lnTo>
                    <a:pt x="166301" y="836435"/>
                  </a:lnTo>
                  <a:lnTo>
                    <a:pt x="167282" y="845058"/>
                  </a:lnTo>
                  <a:lnTo>
                    <a:pt x="168275" y="853681"/>
                  </a:lnTo>
                  <a:lnTo>
                    <a:pt x="169278" y="862304"/>
                  </a:lnTo>
                  <a:lnTo>
                    <a:pt x="170288" y="870927"/>
                  </a:lnTo>
                  <a:lnTo>
                    <a:pt x="171303" y="879550"/>
                  </a:lnTo>
                  <a:lnTo>
                    <a:pt x="172322" y="888173"/>
                  </a:lnTo>
                  <a:lnTo>
                    <a:pt x="173342" y="896796"/>
                  </a:lnTo>
                  <a:lnTo>
                    <a:pt x="174360" y="905419"/>
                  </a:lnTo>
                  <a:lnTo>
                    <a:pt x="175376" y="914042"/>
                  </a:lnTo>
                  <a:lnTo>
                    <a:pt x="176387" y="922665"/>
                  </a:lnTo>
                  <a:lnTo>
                    <a:pt x="177394" y="931288"/>
                  </a:lnTo>
                  <a:lnTo>
                    <a:pt x="178396" y="939912"/>
                  </a:lnTo>
                  <a:lnTo>
                    <a:pt x="179394" y="948535"/>
                  </a:lnTo>
                  <a:lnTo>
                    <a:pt x="180387" y="957158"/>
                  </a:lnTo>
                  <a:lnTo>
                    <a:pt x="181379" y="965781"/>
                  </a:lnTo>
                  <a:lnTo>
                    <a:pt x="182372" y="974404"/>
                  </a:lnTo>
                  <a:lnTo>
                    <a:pt x="183367" y="983027"/>
                  </a:lnTo>
                  <a:lnTo>
                    <a:pt x="184367" y="991650"/>
                  </a:lnTo>
                  <a:lnTo>
                    <a:pt x="185376" y="1000273"/>
                  </a:lnTo>
                  <a:lnTo>
                    <a:pt x="186396" y="1008896"/>
                  </a:lnTo>
                  <a:lnTo>
                    <a:pt x="187435" y="1017519"/>
                  </a:lnTo>
                  <a:lnTo>
                    <a:pt x="188492" y="1026142"/>
                  </a:lnTo>
                  <a:lnTo>
                    <a:pt x="189573" y="1034765"/>
                  </a:lnTo>
                  <a:lnTo>
                    <a:pt x="190678" y="1043388"/>
                  </a:lnTo>
                  <a:lnTo>
                    <a:pt x="191812" y="1052011"/>
                  </a:lnTo>
                  <a:lnTo>
                    <a:pt x="192976" y="1060634"/>
                  </a:lnTo>
                  <a:lnTo>
                    <a:pt x="194174" y="1069257"/>
                  </a:lnTo>
                  <a:lnTo>
                    <a:pt x="195412" y="1077880"/>
                  </a:lnTo>
                  <a:lnTo>
                    <a:pt x="196685" y="1086503"/>
                  </a:lnTo>
                  <a:lnTo>
                    <a:pt x="197993" y="1095126"/>
                  </a:lnTo>
                  <a:lnTo>
                    <a:pt x="199335" y="1103749"/>
                  </a:lnTo>
                  <a:lnTo>
                    <a:pt x="200710" y="1112372"/>
                  </a:lnTo>
                  <a:lnTo>
                    <a:pt x="202115" y="1120995"/>
                  </a:lnTo>
                  <a:lnTo>
                    <a:pt x="203549" y="1129619"/>
                  </a:lnTo>
                  <a:lnTo>
                    <a:pt x="205010" y="1138242"/>
                  </a:lnTo>
                  <a:lnTo>
                    <a:pt x="206487" y="1146865"/>
                  </a:lnTo>
                  <a:lnTo>
                    <a:pt x="207976" y="1155488"/>
                  </a:lnTo>
                  <a:lnTo>
                    <a:pt x="209471" y="1164111"/>
                  </a:lnTo>
                  <a:lnTo>
                    <a:pt x="210965" y="1172734"/>
                  </a:lnTo>
                  <a:lnTo>
                    <a:pt x="212454" y="1181357"/>
                  </a:lnTo>
                  <a:lnTo>
                    <a:pt x="213928" y="1189980"/>
                  </a:lnTo>
                  <a:lnTo>
                    <a:pt x="215379" y="1198603"/>
                  </a:lnTo>
                  <a:lnTo>
                    <a:pt x="216802" y="1207226"/>
                  </a:lnTo>
                  <a:lnTo>
                    <a:pt x="218193" y="1215849"/>
                  </a:lnTo>
                  <a:lnTo>
                    <a:pt x="219546" y="1224472"/>
                  </a:lnTo>
                  <a:lnTo>
                    <a:pt x="220860" y="1233095"/>
                  </a:lnTo>
                  <a:lnTo>
                    <a:pt x="222130" y="1241718"/>
                  </a:lnTo>
                  <a:lnTo>
                    <a:pt x="223351" y="1250341"/>
                  </a:lnTo>
                  <a:lnTo>
                    <a:pt x="224520" y="1258964"/>
                  </a:lnTo>
                  <a:lnTo>
                    <a:pt x="225643" y="1267587"/>
                  </a:lnTo>
                  <a:lnTo>
                    <a:pt x="226721" y="1276210"/>
                  </a:lnTo>
                  <a:lnTo>
                    <a:pt x="227757" y="1284833"/>
                  </a:lnTo>
                  <a:lnTo>
                    <a:pt x="228753" y="1293456"/>
                  </a:lnTo>
                  <a:lnTo>
                    <a:pt x="229712" y="1302079"/>
                  </a:lnTo>
                  <a:lnTo>
                    <a:pt x="230637" y="1310702"/>
                  </a:lnTo>
                  <a:lnTo>
                    <a:pt x="231532" y="1319326"/>
                  </a:lnTo>
                  <a:lnTo>
                    <a:pt x="232405" y="1327949"/>
                  </a:lnTo>
                  <a:lnTo>
                    <a:pt x="233262" y="1336572"/>
                  </a:lnTo>
                  <a:lnTo>
                    <a:pt x="234107" y="1345195"/>
                  </a:lnTo>
                  <a:lnTo>
                    <a:pt x="234943" y="1353818"/>
                  </a:lnTo>
                  <a:lnTo>
                    <a:pt x="235776" y="1362441"/>
                  </a:lnTo>
                  <a:lnTo>
                    <a:pt x="236610" y="1371064"/>
                  </a:lnTo>
                  <a:lnTo>
                    <a:pt x="237448" y="1379687"/>
                  </a:lnTo>
                  <a:lnTo>
                    <a:pt x="238293" y="1388310"/>
                  </a:lnTo>
                  <a:lnTo>
                    <a:pt x="239147" y="1396933"/>
                  </a:lnTo>
                  <a:lnTo>
                    <a:pt x="240012" y="1405556"/>
                  </a:lnTo>
                  <a:lnTo>
                    <a:pt x="240888" y="1414179"/>
                  </a:lnTo>
                  <a:lnTo>
                    <a:pt x="241775" y="1422802"/>
                  </a:lnTo>
                  <a:lnTo>
                    <a:pt x="242674" y="1431425"/>
                  </a:lnTo>
                  <a:lnTo>
                    <a:pt x="243583" y="1440048"/>
                  </a:lnTo>
                  <a:lnTo>
                    <a:pt x="244501" y="1448671"/>
                  </a:lnTo>
                  <a:lnTo>
                    <a:pt x="245425" y="1457294"/>
                  </a:lnTo>
                  <a:lnTo>
                    <a:pt x="246354" y="1465917"/>
                  </a:lnTo>
                  <a:lnTo>
                    <a:pt x="247286" y="1474540"/>
                  </a:lnTo>
                  <a:lnTo>
                    <a:pt x="248217" y="1483163"/>
                  </a:lnTo>
                  <a:lnTo>
                    <a:pt x="249146" y="1491786"/>
                  </a:lnTo>
                  <a:lnTo>
                    <a:pt x="250069" y="1500410"/>
                  </a:lnTo>
                  <a:lnTo>
                    <a:pt x="250986" y="1509033"/>
                  </a:lnTo>
                  <a:lnTo>
                    <a:pt x="251893" y="1517656"/>
                  </a:lnTo>
                  <a:lnTo>
                    <a:pt x="252790" y="1526279"/>
                  </a:lnTo>
                  <a:lnTo>
                    <a:pt x="253674" y="1534902"/>
                  </a:lnTo>
                  <a:lnTo>
                    <a:pt x="254544" y="1543525"/>
                  </a:lnTo>
                  <a:lnTo>
                    <a:pt x="255397" y="1552148"/>
                  </a:lnTo>
                  <a:lnTo>
                    <a:pt x="256232" y="1560771"/>
                  </a:lnTo>
                  <a:lnTo>
                    <a:pt x="257049" y="1569394"/>
                  </a:lnTo>
                  <a:lnTo>
                    <a:pt x="257847" y="1578017"/>
                  </a:lnTo>
                  <a:lnTo>
                    <a:pt x="258625" y="1586640"/>
                  </a:lnTo>
                  <a:lnTo>
                    <a:pt x="259381" y="1595263"/>
                  </a:lnTo>
                  <a:lnTo>
                    <a:pt x="260116" y="1603886"/>
                  </a:lnTo>
                  <a:lnTo>
                    <a:pt x="260824" y="1612509"/>
                  </a:lnTo>
                  <a:lnTo>
                    <a:pt x="261506" y="1621132"/>
                  </a:lnTo>
                  <a:lnTo>
                    <a:pt x="262164" y="1629755"/>
                  </a:lnTo>
                  <a:lnTo>
                    <a:pt x="262796" y="1638378"/>
                  </a:lnTo>
                  <a:lnTo>
                    <a:pt x="263401" y="1647001"/>
                  </a:lnTo>
                  <a:lnTo>
                    <a:pt x="263979" y="1655624"/>
                  </a:lnTo>
                  <a:lnTo>
                    <a:pt x="264530" y="1664247"/>
                  </a:lnTo>
                  <a:lnTo>
                    <a:pt x="265048" y="1672870"/>
                  </a:lnTo>
                  <a:lnTo>
                    <a:pt x="265536" y="1681493"/>
                  </a:lnTo>
                  <a:lnTo>
                    <a:pt x="265995" y="1690117"/>
                  </a:lnTo>
                  <a:lnTo>
                    <a:pt x="266423" y="1698740"/>
                  </a:lnTo>
                  <a:lnTo>
                    <a:pt x="266821" y="1707363"/>
                  </a:lnTo>
                  <a:lnTo>
                    <a:pt x="267187" y="1715986"/>
                  </a:lnTo>
                  <a:lnTo>
                    <a:pt x="267520" y="1724609"/>
                  </a:lnTo>
                  <a:lnTo>
                    <a:pt x="267813" y="1733232"/>
                  </a:lnTo>
                  <a:lnTo>
                    <a:pt x="268068" y="1741855"/>
                  </a:lnTo>
                  <a:lnTo>
                    <a:pt x="268285" y="1750478"/>
                  </a:lnTo>
                  <a:lnTo>
                    <a:pt x="268462" y="1759101"/>
                  </a:lnTo>
                  <a:lnTo>
                    <a:pt x="268597" y="1767724"/>
                  </a:lnTo>
                  <a:lnTo>
                    <a:pt x="268687" y="1776347"/>
                  </a:lnTo>
                  <a:lnTo>
                    <a:pt x="268731" y="1784970"/>
                  </a:lnTo>
                  <a:lnTo>
                    <a:pt x="268716" y="1793593"/>
                  </a:lnTo>
                  <a:lnTo>
                    <a:pt x="268649" y="1802216"/>
                  </a:lnTo>
                  <a:lnTo>
                    <a:pt x="268530" y="1810839"/>
                  </a:lnTo>
                  <a:lnTo>
                    <a:pt x="268356" y="1819462"/>
                  </a:lnTo>
                  <a:lnTo>
                    <a:pt x="268126" y="1828085"/>
                  </a:lnTo>
                  <a:lnTo>
                    <a:pt x="267841" y="1836708"/>
                  </a:lnTo>
                  <a:lnTo>
                    <a:pt x="267498" y="1845331"/>
                  </a:lnTo>
                  <a:lnTo>
                    <a:pt x="267088" y="1853954"/>
                  </a:lnTo>
                  <a:lnTo>
                    <a:pt x="266622" y="1862577"/>
                  </a:lnTo>
                  <a:lnTo>
                    <a:pt x="266101" y="1871200"/>
                  </a:lnTo>
                  <a:lnTo>
                    <a:pt x="265527" y="1879824"/>
                  </a:lnTo>
                  <a:lnTo>
                    <a:pt x="264900" y="1888447"/>
                  </a:lnTo>
                  <a:lnTo>
                    <a:pt x="264222" y="1897070"/>
                  </a:lnTo>
                  <a:lnTo>
                    <a:pt x="263494" y="1905693"/>
                  </a:lnTo>
                  <a:lnTo>
                    <a:pt x="262711" y="1914316"/>
                  </a:lnTo>
                  <a:lnTo>
                    <a:pt x="261883" y="1922939"/>
                  </a:lnTo>
                  <a:lnTo>
                    <a:pt x="261013" y="1931562"/>
                  </a:lnTo>
                  <a:lnTo>
                    <a:pt x="260102" y="1940185"/>
                  </a:lnTo>
                  <a:lnTo>
                    <a:pt x="259153" y="1948808"/>
                  </a:lnTo>
                  <a:lnTo>
                    <a:pt x="258168" y="1957431"/>
                  </a:lnTo>
                  <a:lnTo>
                    <a:pt x="257148" y="1966054"/>
                  </a:lnTo>
                  <a:lnTo>
                    <a:pt x="256091" y="1974677"/>
                  </a:lnTo>
                  <a:lnTo>
                    <a:pt x="255008" y="1983300"/>
                  </a:lnTo>
                  <a:lnTo>
                    <a:pt x="253899" y="1991923"/>
                  </a:lnTo>
                  <a:lnTo>
                    <a:pt x="252769" y="2000546"/>
                  </a:lnTo>
                  <a:lnTo>
                    <a:pt x="251620" y="2009169"/>
                  </a:lnTo>
                  <a:lnTo>
                    <a:pt x="250455" y="2017792"/>
                  </a:lnTo>
                  <a:lnTo>
                    <a:pt x="249278" y="2026415"/>
                  </a:lnTo>
                  <a:lnTo>
                    <a:pt x="248093" y="2035038"/>
                  </a:lnTo>
                  <a:lnTo>
                    <a:pt x="246905" y="2043661"/>
                  </a:lnTo>
                  <a:lnTo>
                    <a:pt x="245718" y="2052284"/>
                  </a:lnTo>
                  <a:lnTo>
                    <a:pt x="244535" y="2060907"/>
                  </a:lnTo>
                  <a:lnTo>
                    <a:pt x="243360" y="2069531"/>
                  </a:lnTo>
                  <a:lnTo>
                    <a:pt x="242196" y="2078154"/>
                  </a:lnTo>
                  <a:lnTo>
                    <a:pt x="241047" y="2086777"/>
                  </a:lnTo>
                  <a:lnTo>
                    <a:pt x="239918" y="2095400"/>
                  </a:lnTo>
                  <a:lnTo>
                    <a:pt x="238809" y="2104023"/>
                  </a:lnTo>
                  <a:lnTo>
                    <a:pt x="237722" y="2112646"/>
                  </a:lnTo>
                  <a:lnTo>
                    <a:pt x="236659" y="2121269"/>
                  </a:lnTo>
                  <a:lnTo>
                    <a:pt x="235621" y="2129892"/>
                  </a:lnTo>
                  <a:lnTo>
                    <a:pt x="234608" y="2138515"/>
                  </a:lnTo>
                  <a:lnTo>
                    <a:pt x="233623" y="2147138"/>
                  </a:lnTo>
                  <a:lnTo>
                    <a:pt x="232666" y="2155761"/>
                  </a:lnTo>
                  <a:lnTo>
                    <a:pt x="231735" y="2164384"/>
                  </a:lnTo>
                  <a:lnTo>
                    <a:pt x="230828" y="2173007"/>
                  </a:lnTo>
                  <a:lnTo>
                    <a:pt x="229943" y="2181630"/>
                  </a:lnTo>
                  <a:lnTo>
                    <a:pt x="229080" y="2190253"/>
                  </a:lnTo>
                  <a:lnTo>
                    <a:pt x="228236" y="2198876"/>
                  </a:lnTo>
                  <a:lnTo>
                    <a:pt x="227411" y="2207499"/>
                  </a:lnTo>
                  <a:lnTo>
                    <a:pt x="226601" y="2216122"/>
                  </a:lnTo>
                  <a:lnTo>
                    <a:pt x="225801" y="2224745"/>
                  </a:lnTo>
                  <a:lnTo>
                    <a:pt x="225007" y="2233368"/>
                  </a:lnTo>
                  <a:lnTo>
                    <a:pt x="224218" y="2241991"/>
                  </a:lnTo>
                  <a:lnTo>
                    <a:pt x="223427" y="2250615"/>
                  </a:lnTo>
                  <a:lnTo>
                    <a:pt x="222633" y="2259238"/>
                  </a:lnTo>
                  <a:lnTo>
                    <a:pt x="221829" y="2267861"/>
                  </a:lnTo>
                  <a:lnTo>
                    <a:pt x="221011" y="2276484"/>
                  </a:lnTo>
                  <a:lnTo>
                    <a:pt x="220175" y="2285107"/>
                  </a:lnTo>
                  <a:lnTo>
                    <a:pt x="219318" y="2293730"/>
                  </a:lnTo>
                  <a:lnTo>
                    <a:pt x="218437" y="2302353"/>
                  </a:lnTo>
                  <a:lnTo>
                    <a:pt x="217529" y="2310976"/>
                  </a:lnTo>
                  <a:lnTo>
                    <a:pt x="216591" y="2319599"/>
                  </a:lnTo>
                  <a:lnTo>
                    <a:pt x="215618" y="2328222"/>
                  </a:lnTo>
                  <a:lnTo>
                    <a:pt x="214610" y="2336845"/>
                  </a:lnTo>
                  <a:lnTo>
                    <a:pt x="213569" y="2345468"/>
                  </a:lnTo>
                  <a:lnTo>
                    <a:pt x="212495" y="2354091"/>
                  </a:lnTo>
                  <a:lnTo>
                    <a:pt x="211390" y="2362714"/>
                  </a:lnTo>
                  <a:lnTo>
                    <a:pt x="210255" y="2371337"/>
                  </a:lnTo>
                  <a:lnTo>
                    <a:pt x="209091" y="2379960"/>
                  </a:lnTo>
                  <a:lnTo>
                    <a:pt x="207900" y="2388583"/>
                  </a:lnTo>
                  <a:lnTo>
                    <a:pt x="206686" y="2397206"/>
                  </a:lnTo>
                  <a:lnTo>
                    <a:pt x="205454" y="2405829"/>
                  </a:lnTo>
                  <a:lnTo>
                    <a:pt x="204209" y="2414452"/>
                  </a:lnTo>
                  <a:lnTo>
                    <a:pt x="202954" y="2423075"/>
                  </a:lnTo>
                  <a:lnTo>
                    <a:pt x="201692" y="2431698"/>
                  </a:lnTo>
                  <a:lnTo>
                    <a:pt x="200427" y="2440322"/>
                  </a:lnTo>
                  <a:lnTo>
                    <a:pt x="199162" y="2448945"/>
                  </a:lnTo>
                  <a:lnTo>
                    <a:pt x="197903" y="2457568"/>
                  </a:lnTo>
                  <a:lnTo>
                    <a:pt x="196651" y="2466191"/>
                  </a:lnTo>
                  <a:lnTo>
                    <a:pt x="195408" y="2474814"/>
                  </a:lnTo>
                  <a:lnTo>
                    <a:pt x="194176" y="2483437"/>
                  </a:lnTo>
                  <a:lnTo>
                    <a:pt x="192957" y="2492060"/>
                  </a:lnTo>
                  <a:lnTo>
                    <a:pt x="191752" y="2500683"/>
                  </a:lnTo>
                  <a:lnTo>
                    <a:pt x="190565" y="2509306"/>
                  </a:lnTo>
                  <a:lnTo>
                    <a:pt x="189394" y="2517929"/>
                  </a:lnTo>
                  <a:lnTo>
                    <a:pt x="188239" y="2526552"/>
                  </a:lnTo>
                  <a:lnTo>
                    <a:pt x="187101" y="2535175"/>
                  </a:lnTo>
                  <a:lnTo>
                    <a:pt x="185980" y="2543798"/>
                  </a:lnTo>
                  <a:lnTo>
                    <a:pt x="184875" y="2552421"/>
                  </a:lnTo>
                  <a:lnTo>
                    <a:pt x="183789" y="2561044"/>
                  </a:lnTo>
                  <a:lnTo>
                    <a:pt x="182723" y="2569667"/>
                  </a:lnTo>
                  <a:lnTo>
                    <a:pt x="181676" y="2578290"/>
                  </a:lnTo>
                  <a:lnTo>
                    <a:pt x="180650" y="2586913"/>
                  </a:lnTo>
                  <a:lnTo>
                    <a:pt x="179643" y="2595536"/>
                  </a:lnTo>
                  <a:lnTo>
                    <a:pt x="178659" y="2604159"/>
                  </a:lnTo>
                  <a:lnTo>
                    <a:pt x="177697" y="2612782"/>
                  </a:lnTo>
                  <a:lnTo>
                    <a:pt x="176761" y="2621405"/>
                  </a:lnTo>
                  <a:lnTo>
                    <a:pt x="175856" y="2630029"/>
                  </a:lnTo>
                  <a:lnTo>
                    <a:pt x="174979" y="2638652"/>
                  </a:lnTo>
                  <a:lnTo>
                    <a:pt x="174132" y="2647275"/>
                  </a:lnTo>
                  <a:lnTo>
                    <a:pt x="173316" y="2655898"/>
                  </a:lnTo>
                  <a:lnTo>
                    <a:pt x="172533" y="2664521"/>
                  </a:lnTo>
                  <a:lnTo>
                    <a:pt x="171783" y="2673144"/>
                  </a:lnTo>
                  <a:lnTo>
                    <a:pt x="171068" y="2681767"/>
                  </a:lnTo>
                  <a:lnTo>
                    <a:pt x="170394" y="2690390"/>
                  </a:lnTo>
                  <a:lnTo>
                    <a:pt x="169755" y="2699013"/>
                  </a:lnTo>
                  <a:lnTo>
                    <a:pt x="169150" y="2707636"/>
                  </a:lnTo>
                  <a:lnTo>
                    <a:pt x="168579" y="2716259"/>
                  </a:lnTo>
                  <a:lnTo>
                    <a:pt x="168040" y="2724882"/>
                  </a:lnTo>
                  <a:lnTo>
                    <a:pt x="167531" y="2733505"/>
                  </a:lnTo>
                  <a:lnTo>
                    <a:pt x="167052" y="2742128"/>
                  </a:lnTo>
                  <a:lnTo>
                    <a:pt x="166601" y="2750751"/>
                  </a:lnTo>
                  <a:lnTo>
                    <a:pt x="166172" y="2759374"/>
                  </a:lnTo>
                  <a:lnTo>
                    <a:pt x="165760" y="2767997"/>
                  </a:lnTo>
                  <a:lnTo>
                    <a:pt x="165362" y="2776620"/>
                  </a:lnTo>
                  <a:lnTo>
                    <a:pt x="164974" y="2785243"/>
                  </a:lnTo>
                  <a:lnTo>
                    <a:pt x="164592" y="2793866"/>
                  </a:lnTo>
                  <a:lnTo>
                    <a:pt x="164210" y="2802489"/>
                  </a:lnTo>
                  <a:lnTo>
                    <a:pt x="163825" y="2811112"/>
                  </a:lnTo>
                  <a:lnTo>
                    <a:pt x="163430" y="2819736"/>
                  </a:lnTo>
                  <a:lnTo>
                    <a:pt x="163022" y="2828359"/>
                  </a:lnTo>
                  <a:lnTo>
                    <a:pt x="162600" y="2836982"/>
                  </a:lnTo>
                  <a:lnTo>
                    <a:pt x="162158" y="2845605"/>
                  </a:lnTo>
                  <a:lnTo>
                    <a:pt x="161696" y="2854228"/>
                  </a:lnTo>
                  <a:lnTo>
                    <a:pt x="161209" y="2862851"/>
                  </a:lnTo>
                  <a:lnTo>
                    <a:pt x="160696" y="2871474"/>
                  </a:lnTo>
                  <a:lnTo>
                    <a:pt x="160159" y="2880097"/>
                  </a:lnTo>
                  <a:lnTo>
                    <a:pt x="159599" y="2888720"/>
                  </a:lnTo>
                  <a:lnTo>
                    <a:pt x="159019" y="2897343"/>
                  </a:lnTo>
                  <a:lnTo>
                    <a:pt x="158420" y="2905966"/>
                  </a:lnTo>
                  <a:lnTo>
                    <a:pt x="157805" y="2914589"/>
                  </a:lnTo>
                  <a:lnTo>
                    <a:pt x="157176" y="2923212"/>
                  </a:lnTo>
                  <a:lnTo>
                    <a:pt x="156540" y="2931835"/>
                  </a:lnTo>
                  <a:lnTo>
                    <a:pt x="155900" y="2940458"/>
                  </a:lnTo>
                  <a:lnTo>
                    <a:pt x="155263" y="2949081"/>
                  </a:lnTo>
                  <a:lnTo>
                    <a:pt x="154631" y="2957704"/>
                  </a:lnTo>
                  <a:lnTo>
                    <a:pt x="154009" y="2966327"/>
                  </a:lnTo>
                  <a:lnTo>
                    <a:pt x="153402" y="2974950"/>
                  </a:lnTo>
                  <a:lnTo>
                    <a:pt x="152814" y="2983573"/>
                  </a:lnTo>
                  <a:lnTo>
                    <a:pt x="152250" y="2992196"/>
                  </a:lnTo>
                  <a:lnTo>
                    <a:pt x="151711" y="3000820"/>
                  </a:lnTo>
                  <a:lnTo>
                    <a:pt x="151198" y="3009443"/>
                  </a:lnTo>
                  <a:lnTo>
                    <a:pt x="150712" y="3018066"/>
                  </a:lnTo>
                  <a:lnTo>
                    <a:pt x="150254" y="3026689"/>
                  </a:lnTo>
                  <a:lnTo>
                    <a:pt x="149824" y="3035312"/>
                  </a:lnTo>
                  <a:lnTo>
                    <a:pt x="149425" y="3043935"/>
                  </a:lnTo>
                  <a:lnTo>
                    <a:pt x="149054" y="3052558"/>
                  </a:lnTo>
                  <a:lnTo>
                    <a:pt x="148708" y="3061181"/>
                  </a:lnTo>
                  <a:lnTo>
                    <a:pt x="148384" y="3069804"/>
                  </a:lnTo>
                  <a:lnTo>
                    <a:pt x="148080" y="3078427"/>
                  </a:lnTo>
                  <a:lnTo>
                    <a:pt x="147794" y="3087050"/>
                  </a:lnTo>
                  <a:lnTo>
                    <a:pt x="147523" y="3095673"/>
                  </a:lnTo>
                  <a:lnTo>
                    <a:pt x="147265" y="3104296"/>
                  </a:lnTo>
                  <a:lnTo>
                    <a:pt x="147018" y="3112919"/>
                  </a:lnTo>
                  <a:lnTo>
                    <a:pt x="146777" y="3121542"/>
                  </a:lnTo>
                  <a:lnTo>
                    <a:pt x="146541" y="3130165"/>
                  </a:lnTo>
                  <a:lnTo>
                    <a:pt x="146308" y="3138788"/>
                  </a:lnTo>
                  <a:lnTo>
                    <a:pt x="146075" y="3147411"/>
                  </a:lnTo>
                  <a:lnTo>
                    <a:pt x="145843" y="3156034"/>
                  </a:lnTo>
                  <a:lnTo>
                    <a:pt x="145609" y="3164657"/>
                  </a:lnTo>
                  <a:lnTo>
                    <a:pt x="145373" y="3173280"/>
                  </a:lnTo>
                  <a:lnTo>
                    <a:pt x="145134" y="3181903"/>
                  </a:lnTo>
                  <a:lnTo>
                    <a:pt x="144894" y="3190527"/>
                  </a:lnTo>
                  <a:lnTo>
                    <a:pt x="144651" y="3199150"/>
                  </a:lnTo>
                  <a:lnTo>
                    <a:pt x="144406" y="3207773"/>
                  </a:lnTo>
                  <a:lnTo>
                    <a:pt x="144161" y="3216396"/>
                  </a:lnTo>
                  <a:lnTo>
                    <a:pt x="143915" y="3225019"/>
                  </a:lnTo>
                  <a:lnTo>
                    <a:pt x="143669" y="3233642"/>
                  </a:lnTo>
                  <a:lnTo>
                    <a:pt x="143425" y="3242265"/>
                  </a:lnTo>
                  <a:lnTo>
                    <a:pt x="143183" y="3250888"/>
                  </a:lnTo>
                  <a:lnTo>
                    <a:pt x="142943" y="3259511"/>
                  </a:lnTo>
                  <a:lnTo>
                    <a:pt x="142706" y="3268134"/>
                  </a:lnTo>
                  <a:lnTo>
                    <a:pt x="142473" y="3276757"/>
                  </a:lnTo>
                  <a:lnTo>
                    <a:pt x="142243" y="3285380"/>
                  </a:lnTo>
                  <a:lnTo>
                    <a:pt x="142018" y="3294003"/>
                  </a:lnTo>
                  <a:lnTo>
                    <a:pt x="141796" y="3302626"/>
                  </a:lnTo>
                  <a:lnTo>
                    <a:pt x="141577" y="3311249"/>
                  </a:lnTo>
                  <a:lnTo>
                    <a:pt x="141361" y="3319872"/>
                  </a:lnTo>
                  <a:lnTo>
                    <a:pt x="141149" y="3328495"/>
                  </a:lnTo>
                  <a:lnTo>
                    <a:pt x="140939" y="3337118"/>
                  </a:lnTo>
                  <a:lnTo>
                    <a:pt x="140733" y="3345741"/>
                  </a:lnTo>
                  <a:lnTo>
                    <a:pt x="140528" y="3354364"/>
                  </a:lnTo>
                  <a:lnTo>
                    <a:pt x="140327" y="3362987"/>
                  </a:lnTo>
                  <a:lnTo>
                    <a:pt x="140128" y="3371610"/>
                  </a:lnTo>
                  <a:lnTo>
                    <a:pt x="139932" y="3380234"/>
                  </a:lnTo>
                  <a:lnTo>
                    <a:pt x="139739" y="3388857"/>
                  </a:lnTo>
                  <a:lnTo>
                    <a:pt x="139550" y="3397480"/>
                  </a:lnTo>
                  <a:lnTo>
                    <a:pt x="139366" y="3406103"/>
                  </a:lnTo>
                  <a:lnTo>
                    <a:pt x="139188" y="3414726"/>
                  </a:lnTo>
                  <a:lnTo>
                    <a:pt x="139015" y="3423349"/>
                  </a:lnTo>
                  <a:lnTo>
                    <a:pt x="138849" y="3431972"/>
                  </a:lnTo>
                  <a:lnTo>
                    <a:pt x="138691" y="3440595"/>
                  </a:lnTo>
                  <a:lnTo>
                    <a:pt x="138541" y="3449218"/>
                  </a:lnTo>
                  <a:lnTo>
                    <a:pt x="138399" y="3457841"/>
                  </a:lnTo>
                  <a:lnTo>
                    <a:pt x="138269" y="3466464"/>
                  </a:lnTo>
                  <a:lnTo>
                    <a:pt x="138148" y="3475087"/>
                  </a:lnTo>
                  <a:lnTo>
                    <a:pt x="138036" y="3483710"/>
                  </a:lnTo>
                  <a:lnTo>
                    <a:pt x="137934" y="3492333"/>
                  </a:lnTo>
                  <a:lnTo>
                    <a:pt x="137841" y="3500956"/>
                  </a:lnTo>
                  <a:lnTo>
                    <a:pt x="137757" y="3509579"/>
                  </a:lnTo>
                  <a:lnTo>
                    <a:pt x="137681" y="3518202"/>
                  </a:lnTo>
                  <a:lnTo>
                    <a:pt x="137614" y="3526825"/>
                  </a:lnTo>
                  <a:lnTo>
                    <a:pt x="137552" y="3535448"/>
                  </a:lnTo>
                  <a:lnTo>
                    <a:pt x="137496" y="3544071"/>
                  </a:lnTo>
                  <a:lnTo>
                    <a:pt x="137444" y="3552694"/>
                  </a:lnTo>
                  <a:lnTo>
                    <a:pt x="137395" y="3561318"/>
                  </a:lnTo>
                  <a:lnTo>
                    <a:pt x="137348" y="3569941"/>
                  </a:lnTo>
                  <a:lnTo>
                    <a:pt x="137302" y="3578564"/>
                  </a:lnTo>
                  <a:lnTo>
                    <a:pt x="137256" y="3587187"/>
                  </a:lnTo>
                  <a:lnTo>
                    <a:pt x="137210" y="3595810"/>
                  </a:lnTo>
                  <a:lnTo>
                    <a:pt x="137162" y="3604433"/>
                  </a:lnTo>
                  <a:lnTo>
                    <a:pt x="137112" y="3613056"/>
                  </a:lnTo>
                  <a:lnTo>
                    <a:pt x="137059" y="3621679"/>
                  </a:lnTo>
                  <a:lnTo>
                    <a:pt x="137004" y="3630302"/>
                  </a:lnTo>
                  <a:lnTo>
                    <a:pt x="136946" y="3638925"/>
                  </a:lnTo>
                  <a:lnTo>
                    <a:pt x="136884" y="3647548"/>
                  </a:lnTo>
                  <a:lnTo>
                    <a:pt x="136819" y="3656171"/>
                  </a:lnTo>
                  <a:lnTo>
                    <a:pt x="136752" y="3664794"/>
                  </a:lnTo>
                  <a:lnTo>
                    <a:pt x="136681" y="3673417"/>
                  </a:lnTo>
                  <a:lnTo>
                    <a:pt x="136609" y="3682040"/>
                  </a:lnTo>
                  <a:lnTo>
                    <a:pt x="136534" y="3690663"/>
                  </a:lnTo>
                  <a:lnTo>
                    <a:pt x="136458" y="3699286"/>
                  </a:lnTo>
                  <a:lnTo>
                    <a:pt x="136380" y="3707909"/>
                  </a:lnTo>
                  <a:lnTo>
                    <a:pt x="136302" y="3716532"/>
                  </a:lnTo>
                  <a:lnTo>
                    <a:pt x="136223" y="3725155"/>
                  </a:lnTo>
                  <a:lnTo>
                    <a:pt x="136145" y="3733778"/>
                  </a:lnTo>
                  <a:lnTo>
                    <a:pt x="136068" y="3742401"/>
                  </a:lnTo>
                  <a:lnTo>
                    <a:pt x="135992" y="3751025"/>
                  </a:lnTo>
                  <a:lnTo>
                    <a:pt x="135918" y="3759648"/>
                  </a:lnTo>
                  <a:lnTo>
                    <a:pt x="135846" y="3768271"/>
                  </a:lnTo>
                  <a:lnTo>
                    <a:pt x="135777" y="3776894"/>
                  </a:lnTo>
                  <a:lnTo>
                    <a:pt x="135711" y="3785517"/>
                  </a:lnTo>
                  <a:lnTo>
                    <a:pt x="135648" y="3794140"/>
                  </a:lnTo>
                  <a:lnTo>
                    <a:pt x="135589" y="3802763"/>
                  </a:lnTo>
                  <a:lnTo>
                    <a:pt x="135534" y="3811386"/>
                  </a:lnTo>
                  <a:lnTo>
                    <a:pt x="135483" y="3820009"/>
                  </a:lnTo>
                  <a:lnTo>
                    <a:pt x="135437" y="3828632"/>
                  </a:lnTo>
                  <a:lnTo>
                    <a:pt x="135394" y="3837255"/>
                  </a:lnTo>
                  <a:lnTo>
                    <a:pt x="135356" y="3845878"/>
                  </a:lnTo>
                  <a:lnTo>
                    <a:pt x="135321" y="3854501"/>
                  </a:lnTo>
                  <a:lnTo>
                    <a:pt x="135290" y="3863124"/>
                  </a:lnTo>
                  <a:lnTo>
                    <a:pt x="135262" y="3871747"/>
                  </a:lnTo>
                  <a:lnTo>
                    <a:pt x="135237" y="3880370"/>
                  </a:lnTo>
                  <a:lnTo>
                    <a:pt x="135215" y="3888993"/>
                  </a:lnTo>
                  <a:lnTo>
                    <a:pt x="135195" y="3897616"/>
                  </a:lnTo>
                  <a:lnTo>
                    <a:pt x="135176" y="3906239"/>
                  </a:lnTo>
                  <a:lnTo>
                    <a:pt x="135159" y="3914862"/>
                  </a:lnTo>
                  <a:lnTo>
                    <a:pt x="135142" y="3923485"/>
                  </a:lnTo>
                  <a:lnTo>
                    <a:pt x="135126" y="3932108"/>
                  </a:lnTo>
                  <a:lnTo>
                    <a:pt x="135110" y="3940732"/>
                  </a:lnTo>
                  <a:lnTo>
                    <a:pt x="135094" y="3949355"/>
                  </a:lnTo>
                  <a:lnTo>
                    <a:pt x="135076" y="3957978"/>
                  </a:lnTo>
                  <a:lnTo>
                    <a:pt x="135058" y="3966601"/>
                  </a:lnTo>
                  <a:lnTo>
                    <a:pt x="135039" y="3975224"/>
                  </a:lnTo>
                  <a:lnTo>
                    <a:pt x="135019" y="3983847"/>
                  </a:lnTo>
                  <a:lnTo>
                    <a:pt x="134998" y="3992470"/>
                  </a:lnTo>
                  <a:lnTo>
                    <a:pt x="134975" y="4001093"/>
                  </a:lnTo>
                  <a:lnTo>
                    <a:pt x="134952" y="4009716"/>
                  </a:lnTo>
                  <a:lnTo>
                    <a:pt x="134928" y="4018339"/>
                  </a:lnTo>
                  <a:lnTo>
                    <a:pt x="134904" y="4026962"/>
                  </a:lnTo>
                  <a:lnTo>
                    <a:pt x="134880" y="4035585"/>
                  </a:lnTo>
                  <a:lnTo>
                    <a:pt x="134856" y="4044208"/>
                  </a:lnTo>
                  <a:lnTo>
                    <a:pt x="134833" y="4052831"/>
                  </a:lnTo>
                  <a:lnTo>
                    <a:pt x="134811" y="4061454"/>
                  </a:lnTo>
                  <a:lnTo>
                    <a:pt x="134791" y="4070077"/>
                  </a:lnTo>
                  <a:lnTo>
                    <a:pt x="134772" y="4078700"/>
                  </a:lnTo>
                  <a:lnTo>
                    <a:pt x="134755" y="4087323"/>
                  </a:lnTo>
                  <a:lnTo>
                    <a:pt x="134741" y="4095946"/>
                  </a:lnTo>
                  <a:lnTo>
                    <a:pt x="134729" y="4104569"/>
                  </a:lnTo>
                  <a:lnTo>
                    <a:pt x="134720" y="4113192"/>
                  </a:lnTo>
                  <a:lnTo>
                    <a:pt x="134715" y="4121815"/>
                  </a:lnTo>
                  <a:lnTo>
                    <a:pt x="134712" y="4130439"/>
                  </a:lnTo>
                  <a:lnTo>
                    <a:pt x="134712" y="4139062"/>
                  </a:lnTo>
                  <a:lnTo>
                    <a:pt x="134715" y="4147685"/>
                  </a:lnTo>
                  <a:lnTo>
                    <a:pt x="134721" y="4156308"/>
                  </a:lnTo>
                  <a:lnTo>
                    <a:pt x="134729" y="4164931"/>
                  </a:lnTo>
                  <a:lnTo>
                    <a:pt x="134740" y="4173554"/>
                  </a:lnTo>
                  <a:lnTo>
                    <a:pt x="134753" y="4182177"/>
                  </a:lnTo>
                  <a:lnTo>
                    <a:pt x="134768" y="4190800"/>
                  </a:lnTo>
                  <a:lnTo>
                    <a:pt x="134784" y="4199423"/>
                  </a:lnTo>
                  <a:lnTo>
                    <a:pt x="134801" y="4208046"/>
                  </a:lnTo>
                  <a:lnTo>
                    <a:pt x="134819" y="4216669"/>
                  </a:lnTo>
                  <a:lnTo>
                    <a:pt x="134838" y="4225292"/>
                  </a:lnTo>
                  <a:lnTo>
                    <a:pt x="134856" y="4233915"/>
                  </a:lnTo>
                  <a:lnTo>
                    <a:pt x="134873" y="4242538"/>
                  </a:lnTo>
                  <a:lnTo>
                    <a:pt x="134890" y="4251161"/>
                  </a:lnTo>
                  <a:lnTo>
                    <a:pt x="134906" y="4259784"/>
                  </a:lnTo>
                  <a:lnTo>
                    <a:pt x="134920" y="4268407"/>
                  </a:lnTo>
                  <a:lnTo>
                    <a:pt x="134932" y="4277030"/>
                  </a:lnTo>
                  <a:lnTo>
                    <a:pt x="134942" y="4285653"/>
                  </a:lnTo>
                  <a:lnTo>
                    <a:pt x="134949" y="4294276"/>
                  </a:lnTo>
                  <a:lnTo>
                    <a:pt x="134954" y="4302899"/>
                  </a:lnTo>
                  <a:lnTo>
                    <a:pt x="134956" y="4311523"/>
                  </a:lnTo>
                  <a:lnTo>
                    <a:pt x="134955" y="4320146"/>
                  </a:lnTo>
                  <a:lnTo>
                    <a:pt x="134951" y="4328769"/>
                  </a:lnTo>
                  <a:lnTo>
                    <a:pt x="134944" y="4337392"/>
                  </a:lnTo>
                  <a:lnTo>
                    <a:pt x="134934" y="4346015"/>
                  </a:lnTo>
                  <a:lnTo>
                    <a:pt x="134922" y="4354638"/>
                  </a:lnTo>
                  <a:lnTo>
                    <a:pt x="134906" y="4363261"/>
                  </a:lnTo>
                  <a:lnTo>
                    <a:pt x="134888" y="4371884"/>
                  </a:lnTo>
                  <a:lnTo>
                    <a:pt x="134868" y="4380507"/>
                  </a:lnTo>
                  <a:lnTo>
                    <a:pt x="134846" y="4389130"/>
                  </a:lnTo>
                  <a:lnTo>
                    <a:pt x="134822" y="4397753"/>
                  </a:lnTo>
                  <a:lnTo>
                    <a:pt x="134797" y="4406376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5" name="pg37">
              <a:extLst>
                <a:ext uri="{FF2B5EF4-FFF2-40B4-BE49-F238E27FC236}">
                  <a16:creationId xmlns:a16="http://schemas.microsoft.com/office/drawing/2014/main" id="{EA063AD7-1C4D-395A-776A-F4F4F1CBBDC2}"/>
                </a:ext>
              </a:extLst>
            </p:cNvPr>
            <p:cNvSpPr/>
            <p:nvPr/>
          </p:nvSpPr>
          <p:spPr>
            <a:xfrm>
              <a:off x="7285298" y="2907821"/>
              <a:ext cx="285502" cy="4519452"/>
            </a:xfrm>
            <a:custGeom>
              <a:avLst/>
              <a:gdLst/>
              <a:ahLst/>
              <a:cxnLst/>
              <a:rect l="0" t="0" r="0" b="0"/>
              <a:pathLst>
                <a:path w="285502" h="4519452">
                  <a:moveTo>
                    <a:pt x="141984" y="4519452"/>
                  </a:moveTo>
                  <a:lnTo>
                    <a:pt x="141899" y="4510607"/>
                  </a:lnTo>
                  <a:lnTo>
                    <a:pt x="141812" y="4501763"/>
                  </a:lnTo>
                  <a:lnTo>
                    <a:pt x="141721" y="4492919"/>
                  </a:lnTo>
                  <a:lnTo>
                    <a:pt x="141628" y="4484074"/>
                  </a:lnTo>
                  <a:lnTo>
                    <a:pt x="141533" y="4475230"/>
                  </a:lnTo>
                  <a:lnTo>
                    <a:pt x="141437" y="4466386"/>
                  </a:lnTo>
                  <a:lnTo>
                    <a:pt x="141340" y="4457541"/>
                  </a:lnTo>
                  <a:lnTo>
                    <a:pt x="141242" y="4448697"/>
                  </a:lnTo>
                  <a:lnTo>
                    <a:pt x="141145" y="4439853"/>
                  </a:lnTo>
                  <a:lnTo>
                    <a:pt x="141049" y="4431008"/>
                  </a:lnTo>
                  <a:lnTo>
                    <a:pt x="140955" y="4422164"/>
                  </a:lnTo>
                  <a:lnTo>
                    <a:pt x="140862" y="4413320"/>
                  </a:lnTo>
                  <a:lnTo>
                    <a:pt x="140771" y="4404475"/>
                  </a:lnTo>
                  <a:lnTo>
                    <a:pt x="140683" y="4395631"/>
                  </a:lnTo>
                  <a:lnTo>
                    <a:pt x="140597" y="4386787"/>
                  </a:lnTo>
                  <a:lnTo>
                    <a:pt x="140515" y="4377942"/>
                  </a:lnTo>
                  <a:lnTo>
                    <a:pt x="140437" y="4369098"/>
                  </a:lnTo>
                  <a:lnTo>
                    <a:pt x="140361" y="4360254"/>
                  </a:lnTo>
                  <a:lnTo>
                    <a:pt x="140290" y="4351409"/>
                  </a:lnTo>
                  <a:lnTo>
                    <a:pt x="140222" y="4342565"/>
                  </a:lnTo>
                  <a:lnTo>
                    <a:pt x="140158" y="4333721"/>
                  </a:lnTo>
                  <a:lnTo>
                    <a:pt x="140097" y="4324876"/>
                  </a:lnTo>
                  <a:lnTo>
                    <a:pt x="140041" y="4316032"/>
                  </a:lnTo>
                  <a:lnTo>
                    <a:pt x="139989" y="4307188"/>
                  </a:lnTo>
                  <a:lnTo>
                    <a:pt x="139942" y="4298343"/>
                  </a:lnTo>
                  <a:lnTo>
                    <a:pt x="139900" y="4289499"/>
                  </a:lnTo>
                  <a:lnTo>
                    <a:pt x="139863" y="4280655"/>
                  </a:lnTo>
                  <a:lnTo>
                    <a:pt x="139831" y="4271810"/>
                  </a:lnTo>
                  <a:lnTo>
                    <a:pt x="139804" y="4262966"/>
                  </a:lnTo>
                  <a:lnTo>
                    <a:pt x="139783" y="4254122"/>
                  </a:lnTo>
                  <a:lnTo>
                    <a:pt x="139767" y="4245277"/>
                  </a:lnTo>
                  <a:lnTo>
                    <a:pt x="139758" y="4236433"/>
                  </a:lnTo>
                  <a:lnTo>
                    <a:pt x="139756" y="4227589"/>
                  </a:lnTo>
                  <a:lnTo>
                    <a:pt x="139759" y="4218745"/>
                  </a:lnTo>
                  <a:lnTo>
                    <a:pt x="139769" y="4209900"/>
                  </a:lnTo>
                  <a:lnTo>
                    <a:pt x="139784" y="4201056"/>
                  </a:lnTo>
                  <a:lnTo>
                    <a:pt x="139805" y="4192212"/>
                  </a:lnTo>
                  <a:lnTo>
                    <a:pt x="139832" y="4183367"/>
                  </a:lnTo>
                  <a:lnTo>
                    <a:pt x="139863" y="4174523"/>
                  </a:lnTo>
                  <a:lnTo>
                    <a:pt x="139899" y="4165679"/>
                  </a:lnTo>
                  <a:lnTo>
                    <a:pt x="139939" y="4156834"/>
                  </a:lnTo>
                  <a:lnTo>
                    <a:pt x="139982" y="4147990"/>
                  </a:lnTo>
                  <a:lnTo>
                    <a:pt x="140027" y="4139146"/>
                  </a:lnTo>
                  <a:lnTo>
                    <a:pt x="140073" y="4130301"/>
                  </a:lnTo>
                  <a:lnTo>
                    <a:pt x="140120" y="4121457"/>
                  </a:lnTo>
                  <a:lnTo>
                    <a:pt x="140167" y="4112613"/>
                  </a:lnTo>
                  <a:lnTo>
                    <a:pt x="140213" y="4103768"/>
                  </a:lnTo>
                  <a:lnTo>
                    <a:pt x="140257" y="4094924"/>
                  </a:lnTo>
                  <a:lnTo>
                    <a:pt x="140298" y="4086080"/>
                  </a:lnTo>
                  <a:lnTo>
                    <a:pt x="140335" y="4077235"/>
                  </a:lnTo>
                  <a:lnTo>
                    <a:pt x="140369" y="4068391"/>
                  </a:lnTo>
                  <a:lnTo>
                    <a:pt x="140398" y="4059547"/>
                  </a:lnTo>
                  <a:lnTo>
                    <a:pt x="140422" y="4050702"/>
                  </a:lnTo>
                  <a:lnTo>
                    <a:pt x="140441" y="4041858"/>
                  </a:lnTo>
                  <a:lnTo>
                    <a:pt x="140456" y="4033014"/>
                  </a:lnTo>
                  <a:lnTo>
                    <a:pt x="140465" y="4024169"/>
                  </a:lnTo>
                  <a:lnTo>
                    <a:pt x="140470" y="4015325"/>
                  </a:lnTo>
                  <a:lnTo>
                    <a:pt x="140470" y="4006481"/>
                  </a:lnTo>
                  <a:lnTo>
                    <a:pt x="140466" y="3997636"/>
                  </a:lnTo>
                  <a:lnTo>
                    <a:pt x="140458" y="3988792"/>
                  </a:lnTo>
                  <a:lnTo>
                    <a:pt x="140447" y="3979948"/>
                  </a:lnTo>
                  <a:lnTo>
                    <a:pt x="140432" y="3971103"/>
                  </a:lnTo>
                  <a:lnTo>
                    <a:pt x="140416" y="3962259"/>
                  </a:lnTo>
                  <a:lnTo>
                    <a:pt x="140397" y="3953415"/>
                  </a:lnTo>
                  <a:lnTo>
                    <a:pt x="140377" y="3944570"/>
                  </a:lnTo>
                  <a:lnTo>
                    <a:pt x="140356" y="3935726"/>
                  </a:lnTo>
                  <a:lnTo>
                    <a:pt x="140335" y="3926882"/>
                  </a:lnTo>
                  <a:lnTo>
                    <a:pt x="140315" y="3918037"/>
                  </a:lnTo>
                  <a:lnTo>
                    <a:pt x="140297" y="3909193"/>
                  </a:lnTo>
                  <a:lnTo>
                    <a:pt x="140282" y="3900349"/>
                  </a:lnTo>
                  <a:lnTo>
                    <a:pt x="140271" y="3891504"/>
                  </a:lnTo>
                  <a:lnTo>
                    <a:pt x="140265" y="3882660"/>
                  </a:lnTo>
                  <a:lnTo>
                    <a:pt x="140265" y="3873816"/>
                  </a:lnTo>
                  <a:lnTo>
                    <a:pt x="140272" y="3864971"/>
                  </a:lnTo>
                  <a:lnTo>
                    <a:pt x="140287" y="3856127"/>
                  </a:lnTo>
                  <a:lnTo>
                    <a:pt x="140309" y="3847283"/>
                  </a:lnTo>
                  <a:lnTo>
                    <a:pt x="140339" y="3838438"/>
                  </a:lnTo>
                  <a:lnTo>
                    <a:pt x="140376" y="3829594"/>
                  </a:lnTo>
                  <a:lnTo>
                    <a:pt x="140421" y="3820750"/>
                  </a:lnTo>
                  <a:lnTo>
                    <a:pt x="140472" y="3811905"/>
                  </a:lnTo>
                  <a:lnTo>
                    <a:pt x="140529" y="3803061"/>
                  </a:lnTo>
                  <a:lnTo>
                    <a:pt x="140590" y="3794217"/>
                  </a:lnTo>
                  <a:lnTo>
                    <a:pt x="140653" y="3785372"/>
                  </a:lnTo>
                  <a:lnTo>
                    <a:pt x="140717" y="3776528"/>
                  </a:lnTo>
                  <a:lnTo>
                    <a:pt x="140781" y="3767684"/>
                  </a:lnTo>
                  <a:lnTo>
                    <a:pt x="140843" y="3758839"/>
                  </a:lnTo>
                  <a:lnTo>
                    <a:pt x="140901" y="3749995"/>
                  </a:lnTo>
                  <a:lnTo>
                    <a:pt x="140956" y="3741151"/>
                  </a:lnTo>
                  <a:lnTo>
                    <a:pt x="141005" y="3732306"/>
                  </a:lnTo>
                  <a:lnTo>
                    <a:pt x="141048" y="3723462"/>
                  </a:lnTo>
                  <a:lnTo>
                    <a:pt x="141085" y="3714618"/>
                  </a:lnTo>
                  <a:lnTo>
                    <a:pt x="141116" y="3705773"/>
                  </a:lnTo>
                  <a:lnTo>
                    <a:pt x="141140" y="3696929"/>
                  </a:lnTo>
                  <a:lnTo>
                    <a:pt x="141158" y="3688085"/>
                  </a:lnTo>
                  <a:lnTo>
                    <a:pt x="141170" y="3679240"/>
                  </a:lnTo>
                  <a:lnTo>
                    <a:pt x="141176" y="3670396"/>
                  </a:lnTo>
                  <a:lnTo>
                    <a:pt x="141176" y="3661552"/>
                  </a:lnTo>
                  <a:lnTo>
                    <a:pt x="141171" y="3652707"/>
                  </a:lnTo>
                  <a:lnTo>
                    <a:pt x="141161" y="3643863"/>
                  </a:lnTo>
                  <a:lnTo>
                    <a:pt x="141145" y="3635019"/>
                  </a:lnTo>
                  <a:lnTo>
                    <a:pt x="141125" y="3626174"/>
                  </a:lnTo>
                  <a:lnTo>
                    <a:pt x="141101" y="3617330"/>
                  </a:lnTo>
                  <a:lnTo>
                    <a:pt x="141071" y="3608486"/>
                  </a:lnTo>
                  <a:lnTo>
                    <a:pt x="141036" y="3599641"/>
                  </a:lnTo>
                  <a:lnTo>
                    <a:pt x="140996" y="3590797"/>
                  </a:lnTo>
                  <a:lnTo>
                    <a:pt x="140951" y="3581953"/>
                  </a:lnTo>
                  <a:lnTo>
                    <a:pt x="140902" y="3573108"/>
                  </a:lnTo>
                  <a:lnTo>
                    <a:pt x="140847" y="3564264"/>
                  </a:lnTo>
                  <a:lnTo>
                    <a:pt x="140787" y="3555420"/>
                  </a:lnTo>
                  <a:lnTo>
                    <a:pt x="140722" y="3546575"/>
                  </a:lnTo>
                  <a:lnTo>
                    <a:pt x="140653" y="3537731"/>
                  </a:lnTo>
                  <a:lnTo>
                    <a:pt x="140578" y="3528887"/>
                  </a:lnTo>
                  <a:lnTo>
                    <a:pt x="140498" y="3520043"/>
                  </a:lnTo>
                  <a:lnTo>
                    <a:pt x="140415" y="3511198"/>
                  </a:lnTo>
                  <a:lnTo>
                    <a:pt x="140327" y="3502354"/>
                  </a:lnTo>
                  <a:lnTo>
                    <a:pt x="140236" y="3493510"/>
                  </a:lnTo>
                  <a:lnTo>
                    <a:pt x="140141" y="3484665"/>
                  </a:lnTo>
                  <a:lnTo>
                    <a:pt x="140044" y="3475821"/>
                  </a:lnTo>
                  <a:lnTo>
                    <a:pt x="139946" y="3466977"/>
                  </a:lnTo>
                  <a:lnTo>
                    <a:pt x="139846" y="3458132"/>
                  </a:lnTo>
                  <a:lnTo>
                    <a:pt x="139746" y="3449288"/>
                  </a:lnTo>
                  <a:lnTo>
                    <a:pt x="139647" y="3440444"/>
                  </a:lnTo>
                  <a:lnTo>
                    <a:pt x="139549" y="3431599"/>
                  </a:lnTo>
                  <a:lnTo>
                    <a:pt x="139455" y="3422755"/>
                  </a:lnTo>
                  <a:lnTo>
                    <a:pt x="139363" y="3413911"/>
                  </a:lnTo>
                  <a:lnTo>
                    <a:pt x="139276" y="3405066"/>
                  </a:lnTo>
                  <a:lnTo>
                    <a:pt x="139193" y="3396222"/>
                  </a:lnTo>
                  <a:lnTo>
                    <a:pt x="139115" y="3387378"/>
                  </a:lnTo>
                  <a:lnTo>
                    <a:pt x="139044" y="3378533"/>
                  </a:lnTo>
                  <a:lnTo>
                    <a:pt x="138977" y="3369689"/>
                  </a:lnTo>
                  <a:lnTo>
                    <a:pt x="138914" y="3360845"/>
                  </a:lnTo>
                  <a:lnTo>
                    <a:pt x="138856" y="3352000"/>
                  </a:lnTo>
                  <a:lnTo>
                    <a:pt x="138801" y="3343156"/>
                  </a:lnTo>
                  <a:lnTo>
                    <a:pt x="138749" y="3334312"/>
                  </a:lnTo>
                  <a:lnTo>
                    <a:pt x="138698" y="3325467"/>
                  </a:lnTo>
                  <a:lnTo>
                    <a:pt x="138648" y="3316623"/>
                  </a:lnTo>
                  <a:lnTo>
                    <a:pt x="138597" y="3307779"/>
                  </a:lnTo>
                  <a:lnTo>
                    <a:pt x="138544" y="3298934"/>
                  </a:lnTo>
                  <a:lnTo>
                    <a:pt x="138488" y="3290090"/>
                  </a:lnTo>
                  <a:lnTo>
                    <a:pt x="138429" y="3281246"/>
                  </a:lnTo>
                  <a:lnTo>
                    <a:pt x="138366" y="3272401"/>
                  </a:lnTo>
                  <a:lnTo>
                    <a:pt x="138298" y="3263557"/>
                  </a:lnTo>
                  <a:lnTo>
                    <a:pt x="138226" y="3254713"/>
                  </a:lnTo>
                  <a:lnTo>
                    <a:pt x="138149" y="3245868"/>
                  </a:lnTo>
                  <a:lnTo>
                    <a:pt x="138067" y="3237024"/>
                  </a:lnTo>
                  <a:lnTo>
                    <a:pt x="137979" y="3228180"/>
                  </a:lnTo>
                  <a:lnTo>
                    <a:pt x="137887" y="3219335"/>
                  </a:lnTo>
                  <a:lnTo>
                    <a:pt x="137789" y="3210491"/>
                  </a:lnTo>
                  <a:lnTo>
                    <a:pt x="137685" y="3201647"/>
                  </a:lnTo>
                  <a:lnTo>
                    <a:pt x="137575" y="3192802"/>
                  </a:lnTo>
                  <a:lnTo>
                    <a:pt x="137459" y="3183958"/>
                  </a:lnTo>
                  <a:lnTo>
                    <a:pt x="137336" y="3175114"/>
                  </a:lnTo>
                  <a:lnTo>
                    <a:pt x="137204" y="3166269"/>
                  </a:lnTo>
                  <a:lnTo>
                    <a:pt x="137064" y="3157425"/>
                  </a:lnTo>
                  <a:lnTo>
                    <a:pt x="136916" y="3148581"/>
                  </a:lnTo>
                  <a:lnTo>
                    <a:pt x="136759" y="3139736"/>
                  </a:lnTo>
                  <a:lnTo>
                    <a:pt x="136593" y="3130892"/>
                  </a:lnTo>
                  <a:lnTo>
                    <a:pt x="136418" y="3122048"/>
                  </a:lnTo>
                  <a:lnTo>
                    <a:pt x="136235" y="3113203"/>
                  </a:lnTo>
                  <a:lnTo>
                    <a:pt x="136044" y="3104359"/>
                  </a:lnTo>
                  <a:lnTo>
                    <a:pt x="135846" y="3095515"/>
                  </a:lnTo>
                  <a:lnTo>
                    <a:pt x="135641" y="3086670"/>
                  </a:lnTo>
                  <a:lnTo>
                    <a:pt x="135432" y="3077826"/>
                  </a:lnTo>
                  <a:lnTo>
                    <a:pt x="135220" y="3068982"/>
                  </a:lnTo>
                  <a:lnTo>
                    <a:pt x="135004" y="3060137"/>
                  </a:lnTo>
                  <a:lnTo>
                    <a:pt x="134786" y="3051293"/>
                  </a:lnTo>
                  <a:lnTo>
                    <a:pt x="134567" y="3042449"/>
                  </a:lnTo>
                  <a:lnTo>
                    <a:pt x="134347" y="3033604"/>
                  </a:lnTo>
                  <a:lnTo>
                    <a:pt x="134126" y="3024760"/>
                  </a:lnTo>
                  <a:lnTo>
                    <a:pt x="133903" y="3015916"/>
                  </a:lnTo>
                  <a:lnTo>
                    <a:pt x="133679" y="3007071"/>
                  </a:lnTo>
                  <a:lnTo>
                    <a:pt x="133452" y="2998227"/>
                  </a:lnTo>
                  <a:lnTo>
                    <a:pt x="133222" y="2989383"/>
                  </a:lnTo>
                  <a:lnTo>
                    <a:pt x="132988" y="2980538"/>
                  </a:lnTo>
                  <a:lnTo>
                    <a:pt x="132748" y="2971694"/>
                  </a:lnTo>
                  <a:lnTo>
                    <a:pt x="132501" y="2962850"/>
                  </a:lnTo>
                  <a:lnTo>
                    <a:pt x="132245" y="2954005"/>
                  </a:lnTo>
                  <a:lnTo>
                    <a:pt x="131979" y="2945161"/>
                  </a:lnTo>
                  <a:lnTo>
                    <a:pt x="131704" y="2936317"/>
                  </a:lnTo>
                  <a:lnTo>
                    <a:pt x="131417" y="2927472"/>
                  </a:lnTo>
                  <a:lnTo>
                    <a:pt x="131118" y="2918628"/>
                  </a:lnTo>
                  <a:lnTo>
                    <a:pt x="130808" y="2909784"/>
                  </a:lnTo>
                  <a:lnTo>
                    <a:pt x="130485" y="2900939"/>
                  </a:lnTo>
                  <a:lnTo>
                    <a:pt x="130149" y="2892095"/>
                  </a:lnTo>
                  <a:lnTo>
                    <a:pt x="129799" y="2883251"/>
                  </a:lnTo>
                  <a:lnTo>
                    <a:pt x="129439" y="2874406"/>
                  </a:lnTo>
                  <a:lnTo>
                    <a:pt x="129068" y="2865562"/>
                  </a:lnTo>
                  <a:lnTo>
                    <a:pt x="128688" y="2856718"/>
                  </a:lnTo>
                  <a:lnTo>
                    <a:pt x="128300" y="2847873"/>
                  </a:lnTo>
                  <a:lnTo>
                    <a:pt x="127905" y="2839029"/>
                  </a:lnTo>
                  <a:lnTo>
                    <a:pt x="127504" y="2830185"/>
                  </a:lnTo>
                  <a:lnTo>
                    <a:pt x="127098" y="2821340"/>
                  </a:lnTo>
                  <a:lnTo>
                    <a:pt x="126687" y="2812496"/>
                  </a:lnTo>
                  <a:lnTo>
                    <a:pt x="126272" y="2803652"/>
                  </a:lnTo>
                  <a:lnTo>
                    <a:pt x="125853" y="2794808"/>
                  </a:lnTo>
                  <a:lnTo>
                    <a:pt x="125429" y="2785963"/>
                  </a:lnTo>
                  <a:lnTo>
                    <a:pt x="124998" y="2777119"/>
                  </a:lnTo>
                  <a:lnTo>
                    <a:pt x="124558" y="2768275"/>
                  </a:lnTo>
                  <a:lnTo>
                    <a:pt x="124108" y="2759430"/>
                  </a:lnTo>
                  <a:lnTo>
                    <a:pt x="123644" y="2750586"/>
                  </a:lnTo>
                  <a:lnTo>
                    <a:pt x="123161" y="2741742"/>
                  </a:lnTo>
                  <a:lnTo>
                    <a:pt x="122658" y="2732897"/>
                  </a:lnTo>
                  <a:lnTo>
                    <a:pt x="122133" y="2724053"/>
                  </a:lnTo>
                  <a:lnTo>
                    <a:pt x="121583" y="2715209"/>
                  </a:lnTo>
                  <a:lnTo>
                    <a:pt x="121007" y="2706364"/>
                  </a:lnTo>
                  <a:lnTo>
                    <a:pt x="120404" y="2697520"/>
                  </a:lnTo>
                  <a:lnTo>
                    <a:pt x="119774" y="2688676"/>
                  </a:lnTo>
                  <a:lnTo>
                    <a:pt x="119115" y="2679831"/>
                  </a:lnTo>
                  <a:lnTo>
                    <a:pt x="118429" y="2670987"/>
                  </a:lnTo>
                  <a:lnTo>
                    <a:pt x="117721" y="2662143"/>
                  </a:lnTo>
                  <a:lnTo>
                    <a:pt x="116995" y="2653298"/>
                  </a:lnTo>
                  <a:lnTo>
                    <a:pt x="116254" y="2644454"/>
                  </a:lnTo>
                  <a:lnTo>
                    <a:pt x="115502" y="2635610"/>
                  </a:lnTo>
                  <a:lnTo>
                    <a:pt x="114745" y="2626765"/>
                  </a:lnTo>
                  <a:lnTo>
                    <a:pt x="113985" y="2617921"/>
                  </a:lnTo>
                  <a:lnTo>
                    <a:pt x="113227" y="2609077"/>
                  </a:lnTo>
                  <a:lnTo>
                    <a:pt x="112477" y="2600232"/>
                  </a:lnTo>
                  <a:lnTo>
                    <a:pt x="111736" y="2591388"/>
                  </a:lnTo>
                  <a:lnTo>
                    <a:pt x="111008" y="2582544"/>
                  </a:lnTo>
                  <a:lnTo>
                    <a:pt x="110292" y="2573699"/>
                  </a:lnTo>
                  <a:lnTo>
                    <a:pt x="109591" y="2564855"/>
                  </a:lnTo>
                  <a:lnTo>
                    <a:pt x="108905" y="2556011"/>
                  </a:lnTo>
                  <a:lnTo>
                    <a:pt x="108233" y="2547166"/>
                  </a:lnTo>
                  <a:lnTo>
                    <a:pt x="107576" y="2538322"/>
                  </a:lnTo>
                  <a:lnTo>
                    <a:pt x="106932" y="2529478"/>
                  </a:lnTo>
                  <a:lnTo>
                    <a:pt x="106298" y="2520633"/>
                  </a:lnTo>
                  <a:lnTo>
                    <a:pt x="105672" y="2511789"/>
                  </a:lnTo>
                  <a:lnTo>
                    <a:pt x="105053" y="2502945"/>
                  </a:lnTo>
                  <a:lnTo>
                    <a:pt x="104437" y="2494100"/>
                  </a:lnTo>
                  <a:lnTo>
                    <a:pt x="103823" y="2485256"/>
                  </a:lnTo>
                  <a:lnTo>
                    <a:pt x="103209" y="2476412"/>
                  </a:lnTo>
                  <a:lnTo>
                    <a:pt x="102591" y="2467567"/>
                  </a:lnTo>
                  <a:lnTo>
                    <a:pt x="101967" y="2458723"/>
                  </a:lnTo>
                  <a:lnTo>
                    <a:pt x="101335" y="2449879"/>
                  </a:lnTo>
                  <a:lnTo>
                    <a:pt x="100691" y="2441034"/>
                  </a:lnTo>
                  <a:lnTo>
                    <a:pt x="100034" y="2432190"/>
                  </a:lnTo>
                  <a:lnTo>
                    <a:pt x="99363" y="2423346"/>
                  </a:lnTo>
                  <a:lnTo>
                    <a:pt x="98673" y="2414501"/>
                  </a:lnTo>
                  <a:lnTo>
                    <a:pt x="97965" y="2405657"/>
                  </a:lnTo>
                  <a:lnTo>
                    <a:pt x="97236" y="2396813"/>
                  </a:lnTo>
                  <a:lnTo>
                    <a:pt x="96483" y="2387968"/>
                  </a:lnTo>
                  <a:lnTo>
                    <a:pt x="95710" y="2379124"/>
                  </a:lnTo>
                  <a:lnTo>
                    <a:pt x="94916" y="2370280"/>
                  </a:lnTo>
                  <a:lnTo>
                    <a:pt x="94102" y="2361435"/>
                  </a:lnTo>
                  <a:lnTo>
                    <a:pt x="93270" y="2352591"/>
                  </a:lnTo>
                  <a:lnTo>
                    <a:pt x="92421" y="2343747"/>
                  </a:lnTo>
                  <a:lnTo>
                    <a:pt x="91556" y="2334902"/>
                  </a:lnTo>
                  <a:lnTo>
                    <a:pt x="90677" y="2326058"/>
                  </a:lnTo>
                  <a:lnTo>
                    <a:pt x="89784" y="2317214"/>
                  </a:lnTo>
                  <a:lnTo>
                    <a:pt x="88880" y="2308369"/>
                  </a:lnTo>
                  <a:lnTo>
                    <a:pt x="87965" y="2299525"/>
                  </a:lnTo>
                  <a:lnTo>
                    <a:pt x="87037" y="2290681"/>
                  </a:lnTo>
                  <a:lnTo>
                    <a:pt x="86094" y="2281836"/>
                  </a:lnTo>
                  <a:lnTo>
                    <a:pt x="85134" y="2272992"/>
                  </a:lnTo>
                  <a:lnTo>
                    <a:pt x="84154" y="2264148"/>
                  </a:lnTo>
                  <a:lnTo>
                    <a:pt x="83146" y="2255303"/>
                  </a:lnTo>
                  <a:lnTo>
                    <a:pt x="82104" y="2246459"/>
                  </a:lnTo>
                  <a:lnTo>
                    <a:pt x="81025" y="2237615"/>
                  </a:lnTo>
                  <a:lnTo>
                    <a:pt x="79903" y="2228770"/>
                  </a:lnTo>
                  <a:lnTo>
                    <a:pt x="78734" y="2219926"/>
                  </a:lnTo>
                  <a:lnTo>
                    <a:pt x="77515" y="2211082"/>
                  </a:lnTo>
                  <a:lnTo>
                    <a:pt x="76243" y="2202237"/>
                  </a:lnTo>
                  <a:lnTo>
                    <a:pt x="74917" y="2193393"/>
                  </a:lnTo>
                  <a:lnTo>
                    <a:pt x="73533" y="2184549"/>
                  </a:lnTo>
                  <a:lnTo>
                    <a:pt x="72096" y="2175704"/>
                  </a:lnTo>
                  <a:lnTo>
                    <a:pt x="70615" y="2166860"/>
                  </a:lnTo>
                  <a:lnTo>
                    <a:pt x="69096" y="2158016"/>
                  </a:lnTo>
                  <a:lnTo>
                    <a:pt x="67547" y="2149171"/>
                  </a:lnTo>
                  <a:lnTo>
                    <a:pt x="65979" y="2140327"/>
                  </a:lnTo>
                  <a:lnTo>
                    <a:pt x="64399" y="2131483"/>
                  </a:lnTo>
                  <a:lnTo>
                    <a:pt x="62818" y="2122638"/>
                  </a:lnTo>
                  <a:lnTo>
                    <a:pt x="61247" y="2113794"/>
                  </a:lnTo>
                  <a:lnTo>
                    <a:pt x="59697" y="2104950"/>
                  </a:lnTo>
                  <a:lnTo>
                    <a:pt x="58174" y="2096106"/>
                  </a:lnTo>
                  <a:lnTo>
                    <a:pt x="56682" y="2087261"/>
                  </a:lnTo>
                  <a:lnTo>
                    <a:pt x="55227" y="2078417"/>
                  </a:lnTo>
                  <a:lnTo>
                    <a:pt x="53808" y="2069573"/>
                  </a:lnTo>
                  <a:lnTo>
                    <a:pt x="52426" y="2060728"/>
                  </a:lnTo>
                  <a:lnTo>
                    <a:pt x="51078" y="2051884"/>
                  </a:lnTo>
                  <a:lnTo>
                    <a:pt x="49765" y="2043040"/>
                  </a:lnTo>
                  <a:lnTo>
                    <a:pt x="48479" y="2034195"/>
                  </a:lnTo>
                  <a:lnTo>
                    <a:pt x="47212" y="2025351"/>
                  </a:lnTo>
                  <a:lnTo>
                    <a:pt x="45959" y="2016507"/>
                  </a:lnTo>
                  <a:lnTo>
                    <a:pt x="44715" y="2007662"/>
                  </a:lnTo>
                  <a:lnTo>
                    <a:pt x="43475" y="1998818"/>
                  </a:lnTo>
                  <a:lnTo>
                    <a:pt x="42234" y="1989974"/>
                  </a:lnTo>
                  <a:lnTo>
                    <a:pt x="40990" y="1981129"/>
                  </a:lnTo>
                  <a:lnTo>
                    <a:pt x="39740" y="1972285"/>
                  </a:lnTo>
                  <a:lnTo>
                    <a:pt x="38483" y="1963441"/>
                  </a:lnTo>
                  <a:lnTo>
                    <a:pt x="37219" y="1954596"/>
                  </a:lnTo>
                  <a:lnTo>
                    <a:pt x="35950" y="1945752"/>
                  </a:lnTo>
                  <a:lnTo>
                    <a:pt x="34675" y="1936908"/>
                  </a:lnTo>
                  <a:lnTo>
                    <a:pt x="33397" y="1928063"/>
                  </a:lnTo>
                  <a:lnTo>
                    <a:pt x="32116" y="1919219"/>
                  </a:lnTo>
                  <a:lnTo>
                    <a:pt x="30833" y="1910375"/>
                  </a:lnTo>
                  <a:lnTo>
                    <a:pt x="29550" y="1901530"/>
                  </a:lnTo>
                  <a:lnTo>
                    <a:pt x="28266" y="1892686"/>
                  </a:lnTo>
                  <a:lnTo>
                    <a:pt x="26981" y="1883842"/>
                  </a:lnTo>
                  <a:lnTo>
                    <a:pt x="25695" y="1874997"/>
                  </a:lnTo>
                  <a:lnTo>
                    <a:pt x="24408" y="1866153"/>
                  </a:lnTo>
                  <a:lnTo>
                    <a:pt x="23121" y="1857309"/>
                  </a:lnTo>
                  <a:lnTo>
                    <a:pt x="21834" y="1848464"/>
                  </a:lnTo>
                  <a:lnTo>
                    <a:pt x="20548" y="1839620"/>
                  </a:lnTo>
                  <a:lnTo>
                    <a:pt x="19266" y="1830776"/>
                  </a:lnTo>
                  <a:lnTo>
                    <a:pt x="17991" y="1821931"/>
                  </a:lnTo>
                  <a:lnTo>
                    <a:pt x="16727" y="1813087"/>
                  </a:lnTo>
                  <a:lnTo>
                    <a:pt x="15478" y="1804243"/>
                  </a:lnTo>
                  <a:lnTo>
                    <a:pt x="14250" y="1795398"/>
                  </a:lnTo>
                  <a:lnTo>
                    <a:pt x="13049" y="1786554"/>
                  </a:lnTo>
                  <a:lnTo>
                    <a:pt x="11879" y="1777710"/>
                  </a:lnTo>
                  <a:lnTo>
                    <a:pt x="10747" y="1768865"/>
                  </a:lnTo>
                  <a:lnTo>
                    <a:pt x="9662" y="1760021"/>
                  </a:lnTo>
                  <a:lnTo>
                    <a:pt x="8631" y="1751177"/>
                  </a:lnTo>
                  <a:lnTo>
                    <a:pt x="7654" y="1742332"/>
                  </a:lnTo>
                  <a:lnTo>
                    <a:pt x="6734" y="1733488"/>
                  </a:lnTo>
                  <a:lnTo>
                    <a:pt x="5873" y="1724644"/>
                  </a:lnTo>
                  <a:lnTo>
                    <a:pt x="5074" y="1715799"/>
                  </a:lnTo>
                  <a:lnTo>
                    <a:pt x="4338" y="1706955"/>
                  </a:lnTo>
                  <a:lnTo>
                    <a:pt x="3664" y="1698111"/>
                  </a:lnTo>
                  <a:lnTo>
                    <a:pt x="3058" y="1689266"/>
                  </a:lnTo>
                  <a:lnTo>
                    <a:pt x="2517" y="1680422"/>
                  </a:lnTo>
                  <a:lnTo>
                    <a:pt x="2035" y="1671578"/>
                  </a:lnTo>
                  <a:lnTo>
                    <a:pt x="1611" y="1662733"/>
                  </a:lnTo>
                  <a:lnTo>
                    <a:pt x="1241" y="1653889"/>
                  </a:lnTo>
                  <a:lnTo>
                    <a:pt x="923" y="1645045"/>
                  </a:lnTo>
                  <a:lnTo>
                    <a:pt x="656" y="1636200"/>
                  </a:lnTo>
                  <a:lnTo>
                    <a:pt x="437" y="1627356"/>
                  </a:lnTo>
                  <a:lnTo>
                    <a:pt x="266" y="1618512"/>
                  </a:lnTo>
                  <a:lnTo>
                    <a:pt x="141" y="1609667"/>
                  </a:lnTo>
                  <a:lnTo>
                    <a:pt x="56" y="1600823"/>
                  </a:lnTo>
                  <a:lnTo>
                    <a:pt x="10" y="1591979"/>
                  </a:lnTo>
                  <a:lnTo>
                    <a:pt x="0" y="1583134"/>
                  </a:lnTo>
                  <a:lnTo>
                    <a:pt x="25" y="1574290"/>
                  </a:lnTo>
                  <a:lnTo>
                    <a:pt x="84" y="1565446"/>
                  </a:lnTo>
                  <a:lnTo>
                    <a:pt x="179" y="1556601"/>
                  </a:lnTo>
                  <a:lnTo>
                    <a:pt x="310" y="1547757"/>
                  </a:lnTo>
                  <a:lnTo>
                    <a:pt x="481" y="1538913"/>
                  </a:lnTo>
                  <a:lnTo>
                    <a:pt x="688" y="1530068"/>
                  </a:lnTo>
                  <a:lnTo>
                    <a:pt x="933" y="1521224"/>
                  </a:lnTo>
                  <a:lnTo>
                    <a:pt x="1219" y="1512380"/>
                  </a:lnTo>
                  <a:lnTo>
                    <a:pt x="1546" y="1503535"/>
                  </a:lnTo>
                  <a:lnTo>
                    <a:pt x="1917" y="1494691"/>
                  </a:lnTo>
                  <a:lnTo>
                    <a:pt x="2331" y="1485847"/>
                  </a:lnTo>
                  <a:lnTo>
                    <a:pt x="2795" y="1477002"/>
                  </a:lnTo>
                  <a:lnTo>
                    <a:pt x="3306" y="1468158"/>
                  </a:lnTo>
                  <a:lnTo>
                    <a:pt x="3861" y="1459314"/>
                  </a:lnTo>
                  <a:lnTo>
                    <a:pt x="4457" y="1450469"/>
                  </a:lnTo>
                  <a:lnTo>
                    <a:pt x="5092" y="1441625"/>
                  </a:lnTo>
                  <a:lnTo>
                    <a:pt x="5764" y="1432781"/>
                  </a:lnTo>
                  <a:lnTo>
                    <a:pt x="6469" y="1423936"/>
                  </a:lnTo>
                  <a:lnTo>
                    <a:pt x="7203" y="1415092"/>
                  </a:lnTo>
                  <a:lnTo>
                    <a:pt x="7966" y="1406248"/>
                  </a:lnTo>
                  <a:lnTo>
                    <a:pt x="8753" y="1397404"/>
                  </a:lnTo>
                  <a:lnTo>
                    <a:pt x="9559" y="1388559"/>
                  </a:lnTo>
                  <a:lnTo>
                    <a:pt x="10383" y="1379715"/>
                  </a:lnTo>
                  <a:lnTo>
                    <a:pt x="11221" y="1370871"/>
                  </a:lnTo>
                  <a:lnTo>
                    <a:pt x="12075" y="1362026"/>
                  </a:lnTo>
                  <a:lnTo>
                    <a:pt x="12944" y="1353182"/>
                  </a:lnTo>
                  <a:lnTo>
                    <a:pt x="13828" y="1344338"/>
                  </a:lnTo>
                  <a:lnTo>
                    <a:pt x="14730" y="1335493"/>
                  </a:lnTo>
                  <a:lnTo>
                    <a:pt x="15652" y="1326649"/>
                  </a:lnTo>
                  <a:lnTo>
                    <a:pt x="16595" y="1317805"/>
                  </a:lnTo>
                  <a:lnTo>
                    <a:pt x="17562" y="1308960"/>
                  </a:lnTo>
                  <a:lnTo>
                    <a:pt x="18554" y="1300116"/>
                  </a:lnTo>
                  <a:lnTo>
                    <a:pt x="19574" y="1291272"/>
                  </a:lnTo>
                  <a:lnTo>
                    <a:pt x="20624" y="1282427"/>
                  </a:lnTo>
                  <a:lnTo>
                    <a:pt x="21706" y="1273583"/>
                  </a:lnTo>
                  <a:lnTo>
                    <a:pt x="22826" y="1264739"/>
                  </a:lnTo>
                  <a:lnTo>
                    <a:pt x="23985" y="1255894"/>
                  </a:lnTo>
                  <a:lnTo>
                    <a:pt x="25180" y="1247050"/>
                  </a:lnTo>
                  <a:lnTo>
                    <a:pt x="26413" y="1238206"/>
                  </a:lnTo>
                  <a:lnTo>
                    <a:pt x="27685" y="1229361"/>
                  </a:lnTo>
                  <a:lnTo>
                    <a:pt x="28995" y="1220517"/>
                  </a:lnTo>
                  <a:lnTo>
                    <a:pt x="30343" y="1211673"/>
                  </a:lnTo>
                  <a:lnTo>
                    <a:pt x="31729" y="1202828"/>
                  </a:lnTo>
                  <a:lnTo>
                    <a:pt x="33157" y="1193984"/>
                  </a:lnTo>
                  <a:lnTo>
                    <a:pt x="34624" y="1185140"/>
                  </a:lnTo>
                  <a:lnTo>
                    <a:pt x="36128" y="1176295"/>
                  </a:lnTo>
                  <a:lnTo>
                    <a:pt x="37668" y="1167451"/>
                  </a:lnTo>
                  <a:lnTo>
                    <a:pt x="39242" y="1158607"/>
                  </a:lnTo>
                  <a:lnTo>
                    <a:pt x="40850" y="1149762"/>
                  </a:lnTo>
                  <a:lnTo>
                    <a:pt x="42489" y="1140918"/>
                  </a:lnTo>
                  <a:lnTo>
                    <a:pt x="44160" y="1132074"/>
                  </a:lnTo>
                  <a:lnTo>
                    <a:pt x="45862" y="1123229"/>
                  </a:lnTo>
                  <a:lnTo>
                    <a:pt x="47591" y="1114385"/>
                  </a:lnTo>
                  <a:lnTo>
                    <a:pt x="49342" y="1105541"/>
                  </a:lnTo>
                  <a:lnTo>
                    <a:pt x="51112" y="1096696"/>
                  </a:lnTo>
                  <a:lnTo>
                    <a:pt x="52897" y="1087852"/>
                  </a:lnTo>
                  <a:lnTo>
                    <a:pt x="54692" y="1079008"/>
                  </a:lnTo>
                  <a:lnTo>
                    <a:pt x="56492" y="1070163"/>
                  </a:lnTo>
                  <a:lnTo>
                    <a:pt x="58292" y="1061319"/>
                  </a:lnTo>
                  <a:lnTo>
                    <a:pt x="60086" y="1052475"/>
                  </a:lnTo>
                  <a:lnTo>
                    <a:pt x="61868" y="1043630"/>
                  </a:lnTo>
                  <a:lnTo>
                    <a:pt x="63634" y="1034786"/>
                  </a:lnTo>
                  <a:lnTo>
                    <a:pt x="65380" y="1025942"/>
                  </a:lnTo>
                  <a:lnTo>
                    <a:pt x="67101" y="1017097"/>
                  </a:lnTo>
                  <a:lnTo>
                    <a:pt x="68797" y="1008253"/>
                  </a:lnTo>
                  <a:lnTo>
                    <a:pt x="70465" y="999409"/>
                  </a:lnTo>
                  <a:lnTo>
                    <a:pt x="72105" y="990564"/>
                  </a:lnTo>
                  <a:lnTo>
                    <a:pt x="73714" y="981720"/>
                  </a:lnTo>
                  <a:lnTo>
                    <a:pt x="75295" y="972876"/>
                  </a:lnTo>
                  <a:lnTo>
                    <a:pt x="76853" y="964031"/>
                  </a:lnTo>
                  <a:lnTo>
                    <a:pt x="78391" y="955187"/>
                  </a:lnTo>
                  <a:lnTo>
                    <a:pt x="79911" y="946343"/>
                  </a:lnTo>
                  <a:lnTo>
                    <a:pt x="81417" y="937498"/>
                  </a:lnTo>
                  <a:lnTo>
                    <a:pt x="82913" y="928654"/>
                  </a:lnTo>
                  <a:lnTo>
                    <a:pt x="84402" y="919810"/>
                  </a:lnTo>
                  <a:lnTo>
                    <a:pt x="85886" y="910965"/>
                  </a:lnTo>
                  <a:lnTo>
                    <a:pt x="87368" y="902121"/>
                  </a:lnTo>
                  <a:lnTo>
                    <a:pt x="88851" y="893277"/>
                  </a:lnTo>
                  <a:lnTo>
                    <a:pt x="90333" y="884432"/>
                  </a:lnTo>
                  <a:lnTo>
                    <a:pt x="91815" y="875588"/>
                  </a:lnTo>
                  <a:lnTo>
                    <a:pt x="93295" y="866744"/>
                  </a:lnTo>
                  <a:lnTo>
                    <a:pt x="94772" y="857899"/>
                  </a:lnTo>
                  <a:lnTo>
                    <a:pt x="96242" y="849055"/>
                  </a:lnTo>
                  <a:lnTo>
                    <a:pt x="97702" y="840211"/>
                  </a:lnTo>
                  <a:lnTo>
                    <a:pt x="99146" y="831366"/>
                  </a:lnTo>
                  <a:lnTo>
                    <a:pt x="100570" y="822522"/>
                  </a:lnTo>
                  <a:lnTo>
                    <a:pt x="101972" y="813678"/>
                  </a:lnTo>
                  <a:lnTo>
                    <a:pt x="103346" y="804833"/>
                  </a:lnTo>
                  <a:lnTo>
                    <a:pt x="104689" y="795989"/>
                  </a:lnTo>
                  <a:lnTo>
                    <a:pt x="105997" y="787145"/>
                  </a:lnTo>
                  <a:lnTo>
                    <a:pt x="107268" y="778300"/>
                  </a:lnTo>
                  <a:lnTo>
                    <a:pt x="108495" y="769456"/>
                  </a:lnTo>
                  <a:lnTo>
                    <a:pt x="109679" y="760612"/>
                  </a:lnTo>
                  <a:lnTo>
                    <a:pt x="110822" y="751767"/>
                  </a:lnTo>
                  <a:lnTo>
                    <a:pt x="111926" y="742923"/>
                  </a:lnTo>
                  <a:lnTo>
                    <a:pt x="112992" y="734079"/>
                  </a:lnTo>
                  <a:lnTo>
                    <a:pt x="114023" y="725234"/>
                  </a:lnTo>
                  <a:lnTo>
                    <a:pt x="115022" y="716390"/>
                  </a:lnTo>
                  <a:lnTo>
                    <a:pt x="115993" y="707546"/>
                  </a:lnTo>
                  <a:lnTo>
                    <a:pt x="116937" y="698702"/>
                  </a:lnTo>
                  <a:lnTo>
                    <a:pt x="117860" y="689857"/>
                  </a:lnTo>
                  <a:lnTo>
                    <a:pt x="118767" y="681013"/>
                  </a:lnTo>
                  <a:lnTo>
                    <a:pt x="119661" y="672169"/>
                  </a:lnTo>
                  <a:lnTo>
                    <a:pt x="120543" y="663324"/>
                  </a:lnTo>
                  <a:lnTo>
                    <a:pt x="121415" y="654480"/>
                  </a:lnTo>
                  <a:lnTo>
                    <a:pt x="122278" y="645636"/>
                  </a:lnTo>
                  <a:lnTo>
                    <a:pt x="123132" y="636791"/>
                  </a:lnTo>
                  <a:lnTo>
                    <a:pt x="123975" y="627947"/>
                  </a:lnTo>
                  <a:lnTo>
                    <a:pt x="124804" y="619103"/>
                  </a:lnTo>
                  <a:lnTo>
                    <a:pt x="125619" y="610258"/>
                  </a:lnTo>
                  <a:lnTo>
                    <a:pt x="126417" y="601414"/>
                  </a:lnTo>
                  <a:lnTo>
                    <a:pt x="127194" y="592570"/>
                  </a:lnTo>
                  <a:lnTo>
                    <a:pt x="127948" y="583725"/>
                  </a:lnTo>
                  <a:lnTo>
                    <a:pt x="128676" y="574881"/>
                  </a:lnTo>
                  <a:lnTo>
                    <a:pt x="129375" y="566037"/>
                  </a:lnTo>
                  <a:lnTo>
                    <a:pt x="130040" y="557192"/>
                  </a:lnTo>
                  <a:lnTo>
                    <a:pt x="130668" y="548348"/>
                  </a:lnTo>
                  <a:lnTo>
                    <a:pt x="131260" y="539504"/>
                  </a:lnTo>
                  <a:lnTo>
                    <a:pt x="131815" y="530659"/>
                  </a:lnTo>
                  <a:lnTo>
                    <a:pt x="132332" y="521815"/>
                  </a:lnTo>
                  <a:lnTo>
                    <a:pt x="132811" y="512971"/>
                  </a:lnTo>
                  <a:lnTo>
                    <a:pt x="133253" y="504126"/>
                  </a:lnTo>
                  <a:lnTo>
                    <a:pt x="133658" y="495282"/>
                  </a:lnTo>
                  <a:lnTo>
                    <a:pt x="134024" y="486438"/>
                  </a:lnTo>
                  <a:lnTo>
                    <a:pt x="134353" y="477593"/>
                  </a:lnTo>
                  <a:lnTo>
                    <a:pt x="134651" y="468749"/>
                  </a:lnTo>
                  <a:lnTo>
                    <a:pt x="134919" y="459905"/>
                  </a:lnTo>
                  <a:lnTo>
                    <a:pt x="135160" y="451060"/>
                  </a:lnTo>
                  <a:lnTo>
                    <a:pt x="135376" y="442216"/>
                  </a:lnTo>
                  <a:lnTo>
                    <a:pt x="135571" y="433372"/>
                  </a:lnTo>
                  <a:lnTo>
                    <a:pt x="135748" y="424527"/>
                  </a:lnTo>
                  <a:lnTo>
                    <a:pt x="135906" y="415683"/>
                  </a:lnTo>
                  <a:lnTo>
                    <a:pt x="136053" y="406839"/>
                  </a:lnTo>
                  <a:lnTo>
                    <a:pt x="136190" y="397994"/>
                  </a:lnTo>
                  <a:lnTo>
                    <a:pt x="136321" y="389150"/>
                  </a:lnTo>
                  <a:lnTo>
                    <a:pt x="136448" y="380306"/>
                  </a:lnTo>
                  <a:lnTo>
                    <a:pt x="136574" y="371461"/>
                  </a:lnTo>
                  <a:lnTo>
                    <a:pt x="136702" y="362617"/>
                  </a:lnTo>
                  <a:lnTo>
                    <a:pt x="136834" y="353773"/>
                  </a:lnTo>
                  <a:lnTo>
                    <a:pt x="136972" y="344928"/>
                  </a:lnTo>
                  <a:lnTo>
                    <a:pt x="137118" y="336084"/>
                  </a:lnTo>
                  <a:lnTo>
                    <a:pt x="137273" y="327240"/>
                  </a:lnTo>
                  <a:lnTo>
                    <a:pt x="137439" y="318395"/>
                  </a:lnTo>
                  <a:lnTo>
                    <a:pt x="137615" y="309551"/>
                  </a:lnTo>
                  <a:lnTo>
                    <a:pt x="137802" y="300707"/>
                  </a:lnTo>
                  <a:lnTo>
                    <a:pt x="138000" y="291862"/>
                  </a:lnTo>
                  <a:lnTo>
                    <a:pt x="138208" y="283018"/>
                  </a:lnTo>
                  <a:lnTo>
                    <a:pt x="138427" y="274174"/>
                  </a:lnTo>
                  <a:lnTo>
                    <a:pt x="138654" y="265329"/>
                  </a:lnTo>
                  <a:lnTo>
                    <a:pt x="138888" y="256485"/>
                  </a:lnTo>
                  <a:lnTo>
                    <a:pt x="139126" y="247641"/>
                  </a:lnTo>
                  <a:lnTo>
                    <a:pt x="139367" y="238796"/>
                  </a:lnTo>
                  <a:lnTo>
                    <a:pt x="139608" y="229952"/>
                  </a:lnTo>
                  <a:lnTo>
                    <a:pt x="139848" y="221108"/>
                  </a:lnTo>
                  <a:lnTo>
                    <a:pt x="140084" y="212263"/>
                  </a:lnTo>
                  <a:lnTo>
                    <a:pt x="140313" y="203419"/>
                  </a:lnTo>
                  <a:lnTo>
                    <a:pt x="140533" y="194575"/>
                  </a:lnTo>
                  <a:lnTo>
                    <a:pt x="140743" y="185730"/>
                  </a:lnTo>
                  <a:lnTo>
                    <a:pt x="140941" y="176886"/>
                  </a:lnTo>
                  <a:lnTo>
                    <a:pt x="141125" y="168042"/>
                  </a:lnTo>
                  <a:lnTo>
                    <a:pt x="141295" y="159197"/>
                  </a:lnTo>
                  <a:lnTo>
                    <a:pt x="141451" y="150353"/>
                  </a:lnTo>
                  <a:lnTo>
                    <a:pt x="141591" y="141509"/>
                  </a:lnTo>
                  <a:lnTo>
                    <a:pt x="141714" y="132664"/>
                  </a:lnTo>
                  <a:lnTo>
                    <a:pt x="141822" y="123820"/>
                  </a:lnTo>
                  <a:lnTo>
                    <a:pt x="141916" y="114976"/>
                  </a:lnTo>
                  <a:lnTo>
                    <a:pt x="141996" y="106131"/>
                  </a:lnTo>
                  <a:lnTo>
                    <a:pt x="142065" y="97287"/>
                  </a:lnTo>
                  <a:lnTo>
                    <a:pt x="142122" y="88443"/>
                  </a:lnTo>
                  <a:lnTo>
                    <a:pt x="142170" y="79598"/>
                  </a:lnTo>
                  <a:lnTo>
                    <a:pt x="142210" y="70754"/>
                  </a:lnTo>
                  <a:lnTo>
                    <a:pt x="142242" y="61910"/>
                  </a:lnTo>
                  <a:lnTo>
                    <a:pt x="142270" y="53065"/>
                  </a:lnTo>
                  <a:lnTo>
                    <a:pt x="142294" y="44221"/>
                  </a:lnTo>
                  <a:lnTo>
                    <a:pt x="142315" y="35377"/>
                  </a:lnTo>
                  <a:lnTo>
                    <a:pt x="142334" y="26532"/>
                  </a:lnTo>
                  <a:lnTo>
                    <a:pt x="142353" y="17688"/>
                  </a:lnTo>
                  <a:lnTo>
                    <a:pt x="142372" y="8844"/>
                  </a:lnTo>
                  <a:lnTo>
                    <a:pt x="142392" y="0"/>
                  </a:lnTo>
                  <a:lnTo>
                    <a:pt x="143109" y="0"/>
                  </a:lnTo>
                  <a:lnTo>
                    <a:pt x="143129" y="8844"/>
                  </a:lnTo>
                  <a:lnTo>
                    <a:pt x="143148" y="17688"/>
                  </a:lnTo>
                  <a:lnTo>
                    <a:pt x="143167" y="26532"/>
                  </a:lnTo>
                  <a:lnTo>
                    <a:pt x="143186" y="35377"/>
                  </a:lnTo>
                  <a:lnTo>
                    <a:pt x="143208" y="44221"/>
                  </a:lnTo>
                  <a:lnTo>
                    <a:pt x="143231" y="53065"/>
                  </a:lnTo>
                  <a:lnTo>
                    <a:pt x="143259" y="61910"/>
                  </a:lnTo>
                  <a:lnTo>
                    <a:pt x="143291" y="70754"/>
                  </a:lnTo>
                  <a:lnTo>
                    <a:pt x="143331" y="79598"/>
                  </a:lnTo>
                  <a:lnTo>
                    <a:pt x="143379" y="88443"/>
                  </a:lnTo>
                  <a:lnTo>
                    <a:pt x="143437" y="97287"/>
                  </a:lnTo>
                  <a:lnTo>
                    <a:pt x="143505" y="106131"/>
                  </a:lnTo>
                  <a:lnTo>
                    <a:pt x="143585" y="114976"/>
                  </a:lnTo>
                  <a:lnTo>
                    <a:pt x="143679" y="123820"/>
                  </a:lnTo>
                  <a:lnTo>
                    <a:pt x="143787" y="132664"/>
                  </a:lnTo>
                  <a:lnTo>
                    <a:pt x="143910" y="141509"/>
                  </a:lnTo>
                  <a:lnTo>
                    <a:pt x="144050" y="150353"/>
                  </a:lnTo>
                  <a:lnTo>
                    <a:pt x="144206" y="159197"/>
                  </a:lnTo>
                  <a:lnTo>
                    <a:pt x="144376" y="168042"/>
                  </a:lnTo>
                  <a:lnTo>
                    <a:pt x="144560" y="176886"/>
                  </a:lnTo>
                  <a:lnTo>
                    <a:pt x="144758" y="185730"/>
                  </a:lnTo>
                  <a:lnTo>
                    <a:pt x="144968" y="194575"/>
                  </a:lnTo>
                  <a:lnTo>
                    <a:pt x="145188" y="203419"/>
                  </a:lnTo>
                  <a:lnTo>
                    <a:pt x="145417" y="212263"/>
                  </a:lnTo>
                  <a:lnTo>
                    <a:pt x="145653" y="221108"/>
                  </a:lnTo>
                  <a:lnTo>
                    <a:pt x="145893" y="229952"/>
                  </a:lnTo>
                  <a:lnTo>
                    <a:pt x="146134" y="238796"/>
                  </a:lnTo>
                  <a:lnTo>
                    <a:pt x="146375" y="247641"/>
                  </a:lnTo>
                  <a:lnTo>
                    <a:pt x="146613" y="256485"/>
                  </a:lnTo>
                  <a:lnTo>
                    <a:pt x="146847" y="265329"/>
                  </a:lnTo>
                  <a:lnTo>
                    <a:pt x="147074" y="274174"/>
                  </a:lnTo>
                  <a:lnTo>
                    <a:pt x="147293" y="283018"/>
                  </a:lnTo>
                  <a:lnTo>
                    <a:pt x="147501" y="291862"/>
                  </a:lnTo>
                  <a:lnTo>
                    <a:pt x="147699" y="300707"/>
                  </a:lnTo>
                  <a:lnTo>
                    <a:pt x="147886" y="309551"/>
                  </a:lnTo>
                  <a:lnTo>
                    <a:pt x="148062" y="318395"/>
                  </a:lnTo>
                  <a:lnTo>
                    <a:pt x="148228" y="327240"/>
                  </a:lnTo>
                  <a:lnTo>
                    <a:pt x="148383" y="336084"/>
                  </a:lnTo>
                  <a:lnTo>
                    <a:pt x="148529" y="344928"/>
                  </a:lnTo>
                  <a:lnTo>
                    <a:pt x="148667" y="353773"/>
                  </a:lnTo>
                  <a:lnTo>
                    <a:pt x="148799" y="362617"/>
                  </a:lnTo>
                  <a:lnTo>
                    <a:pt x="148927" y="371461"/>
                  </a:lnTo>
                  <a:lnTo>
                    <a:pt x="149053" y="380306"/>
                  </a:lnTo>
                  <a:lnTo>
                    <a:pt x="149180" y="389150"/>
                  </a:lnTo>
                  <a:lnTo>
                    <a:pt x="149311" y="397994"/>
                  </a:lnTo>
                  <a:lnTo>
                    <a:pt x="149449" y="406839"/>
                  </a:lnTo>
                  <a:lnTo>
                    <a:pt x="149595" y="415683"/>
                  </a:lnTo>
                  <a:lnTo>
                    <a:pt x="149754" y="424527"/>
                  </a:lnTo>
                  <a:lnTo>
                    <a:pt x="149930" y="433372"/>
                  </a:lnTo>
                  <a:lnTo>
                    <a:pt x="150125" y="442216"/>
                  </a:lnTo>
                  <a:lnTo>
                    <a:pt x="150341" y="451060"/>
                  </a:lnTo>
                  <a:lnTo>
                    <a:pt x="150582" y="459905"/>
                  </a:lnTo>
                  <a:lnTo>
                    <a:pt x="150850" y="468749"/>
                  </a:lnTo>
                  <a:lnTo>
                    <a:pt x="151148" y="477593"/>
                  </a:lnTo>
                  <a:lnTo>
                    <a:pt x="151477" y="486438"/>
                  </a:lnTo>
                  <a:lnTo>
                    <a:pt x="151843" y="495282"/>
                  </a:lnTo>
                  <a:lnTo>
                    <a:pt x="152248" y="504126"/>
                  </a:lnTo>
                  <a:lnTo>
                    <a:pt x="152690" y="512971"/>
                  </a:lnTo>
                  <a:lnTo>
                    <a:pt x="153169" y="521815"/>
                  </a:lnTo>
                  <a:lnTo>
                    <a:pt x="153686" y="530659"/>
                  </a:lnTo>
                  <a:lnTo>
                    <a:pt x="154241" y="539504"/>
                  </a:lnTo>
                  <a:lnTo>
                    <a:pt x="154834" y="548348"/>
                  </a:lnTo>
                  <a:lnTo>
                    <a:pt x="155461" y="557192"/>
                  </a:lnTo>
                  <a:lnTo>
                    <a:pt x="156126" y="566037"/>
                  </a:lnTo>
                  <a:lnTo>
                    <a:pt x="156825" y="574881"/>
                  </a:lnTo>
                  <a:lnTo>
                    <a:pt x="157553" y="583725"/>
                  </a:lnTo>
                  <a:lnTo>
                    <a:pt x="158307" y="592570"/>
                  </a:lnTo>
                  <a:lnTo>
                    <a:pt x="159085" y="601414"/>
                  </a:lnTo>
                  <a:lnTo>
                    <a:pt x="159882" y="610258"/>
                  </a:lnTo>
                  <a:lnTo>
                    <a:pt x="160697" y="619103"/>
                  </a:lnTo>
                  <a:lnTo>
                    <a:pt x="161527" y="627947"/>
                  </a:lnTo>
                  <a:lnTo>
                    <a:pt x="162369" y="636791"/>
                  </a:lnTo>
                  <a:lnTo>
                    <a:pt x="163223" y="645636"/>
                  </a:lnTo>
                  <a:lnTo>
                    <a:pt x="164086" y="654480"/>
                  </a:lnTo>
                  <a:lnTo>
                    <a:pt x="164958" y="663324"/>
                  </a:lnTo>
                  <a:lnTo>
                    <a:pt x="165840" y="672169"/>
                  </a:lnTo>
                  <a:lnTo>
                    <a:pt x="166734" y="681013"/>
                  </a:lnTo>
                  <a:lnTo>
                    <a:pt x="167641" y="689857"/>
                  </a:lnTo>
                  <a:lnTo>
                    <a:pt x="168564" y="698702"/>
                  </a:lnTo>
                  <a:lnTo>
                    <a:pt x="169508" y="707546"/>
                  </a:lnTo>
                  <a:lnTo>
                    <a:pt x="170479" y="716390"/>
                  </a:lnTo>
                  <a:lnTo>
                    <a:pt x="171478" y="725234"/>
                  </a:lnTo>
                  <a:lnTo>
                    <a:pt x="172509" y="734079"/>
                  </a:lnTo>
                  <a:lnTo>
                    <a:pt x="173575" y="742923"/>
                  </a:lnTo>
                  <a:lnTo>
                    <a:pt x="174679" y="751767"/>
                  </a:lnTo>
                  <a:lnTo>
                    <a:pt x="175822" y="760612"/>
                  </a:lnTo>
                  <a:lnTo>
                    <a:pt x="177006" y="769456"/>
                  </a:lnTo>
                  <a:lnTo>
                    <a:pt x="178233" y="778300"/>
                  </a:lnTo>
                  <a:lnTo>
                    <a:pt x="179504" y="787145"/>
                  </a:lnTo>
                  <a:lnTo>
                    <a:pt x="180812" y="795989"/>
                  </a:lnTo>
                  <a:lnTo>
                    <a:pt x="182155" y="804833"/>
                  </a:lnTo>
                  <a:lnTo>
                    <a:pt x="183529" y="813678"/>
                  </a:lnTo>
                  <a:lnTo>
                    <a:pt x="184931" y="822522"/>
                  </a:lnTo>
                  <a:lnTo>
                    <a:pt x="186356" y="831366"/>
                  </a:lnTo>
                  <a:lnTo>
                    <a:pt x="187800" y="840211"/>
                  </a:lnTo>
                  <a:lnTo>
                    <a:pt x="189259" y="849055"/>
                  </a:lnTo>
                  <a:lnTo>
                    <a:pt x="190730" y="857899"/>
                  </a:lnTo>
                  <a:lnTo>
                    <a:pt x="192206" y="866744"/>
                  </a:lnTo>
                  <a:lnTo>
                    <a:pt x="193686" y="875588"/>
                  </a:lnTo>
                  <a:lnTo>
                    <a:pt x="195168" y="884432"/>
                  </a:lnTo>
                  <a:lnTo>
                    <a:pt x="196650" y="893277"/>
                  </a:lnTo>
                  <a:lnTo>
                    <a:pt x="198133" y="902121"/>
                  </a:lnTo>
                  <a:lnTo>
                    <a:pt x="199615" y="910965"/>
                  </a:lnTo>
                  <a:lnTo>
                    <a:pt x="201099" y="919810"/>
                  </a:lnTo>
                  <a:lnTo>
                    <a:pt x="202588" y="928654"/>
                  </a:lnTo>
                  <a:lnTo>
                    <a:pt x="204084" y="937498"/>
                  </a:lnTo>
                  <a:lnTo>
                    <a:pt x="205590" y="946343"/>
                  </a:lnTo>
                  <a:lnTo>
                    <a:pt x="207110" y="955187"/>
                  </a:lnTo>
                  <a:lnTo>
                    <a:pt x="208648" y="964031"/>
                  </a:lnTo>
                  <a:lnTo>
                    <a:pt x="210206" y="972876"/>
                  </a:lnTo>
                  <a:lnTo>
                    <a:pt x="211787" y="981720"/>
                  </a:lnTo>
                  <a:lnTo>
                    <a:pt x="213396" y="990564"/>
                  </a:lnTo>
                  <a:lnTo>
                    <a:pt x="215036" y="999409"/>
                  </a:lnTo>
                  <a:lnTo>
                    <a:pt x="216704" y="1008253"/>
                  </a:lnTo>
                  <a:lnTo>
                    <a:pt x="218400" y="1017097"/>
                  </a:lnTo>
                  <a:lnTo>
                    <a:pt x="220122" y="1025942"/>
                  </a:lnTo>
                  <a:lnTo>
                    <a:pt x="221867" y="1034786"/>
                  </a:lnTo>
                  <a:lnTo>
                    <a:pt x="223633" y="1043630"/>
                  </a:lnTo>
                  <a:lnTo>
                    <a:pt x="225415" y="1052475"/>
                  </a:lnTo>
                  <a:lnTo>
                    <a:pt x="227209" y="1061319"/>
                  </a:lnTo>
                  <a:lnTo>
                    <a:pt x="229009" y="1070163"/>
                  </a:lnTo>
                  <a:lnTo>
                    <a:pt x="230809" y="1079008"/>
                  </a:lnTo>
                  <a:lnTo>
                    <a:pt x="232604" y="1087852"/>
                  </a:lnTo>
                  <a:lnTo>
                    <a:pt x="234389" y="1096696"/>
                  </a:lnTo>
                  <a:lnTo>
                    <a:pt x="236159" y="1105541"/>
                  </a:lnTo>
                  <a:lnTo>
                    <a:pt x="237910" y="1114385"/>
                  </a:lnTo>
                  <a:lnTo>
                    <a:pt x="239639" y="1123229"/>
                  </a:lnTo>
                  <a:lnTo>
                    <a:pt x="241341" y="1132074"/>
                  </a:lnTo>
                  <a:lnTo>
                    <a:pt x="243012" y="1140918"/>
                  </a:lnTo>
                  <a:lnTo>
                    <a:pt x="244652" y="1149762"/>
                  </a:lnTo>
                  <a:lnTo>
                    <a:pt x="246259" y="1158607"/>
                  </a:lnTo>
                  <a:lnTo>
                    <a:pt x="247833" y="1167451"/>
                  </a:lnTo>
                  <a:lnTo>
                    <a:pt x="249373" y="1176295"/>
                  </a:lnTo>
                  <a:lnTo>
                    <a:pt x="250877" y="1185140"/>
                  </a:lnTo>
                  <a:lnTo>
                    <a:pt x="252344" y="1193984"/>
                  </a:lnTo>
                  <a:lnTo>
                    <a:pt x="253772" y="1202828"/>
                  </a:lnTo>
                  <a:lnTo>
                    <a:pt x="255158" y="1211673"/>
                  </a:lnTo>
                  <a:lnTo>
                    <a:pt x="256506" y="1220517"/>
                  </a:lnTo>
                  <a:lnTo>
                    <a:pt x="257816" y="1229361"/>
                  </a:lnTo>
                  <a:lnTo>
                    <a:pt x="259088" y="1238206"/>
                  </a:lnTo>
                  <a:lnTo>
                    <a:pt x="260321" y="1247050"/>
                  </a:lnTo>
                  <a:lnTo>
                    <a:pt x="261516" y="1255894"/>
                  </a:lnTo>
                  <a:lnTo>
                    <a:pt x="262675" y="1264739"/>
                  </a:lnTo>
                  <a:lnTo>
                    <a:pt x="263795" y="1273583"/>
                  </a:lnTo>
                  <a:lnTo>
                    <a:pt x="264877" y="1282427"/>
                  </a:lnTo>
                  <a:lnTo>
                    <a:pt x="265928" y="1291272"/>
                  </a:lnTo>
                  <a:lnTo>
                    <a:pt x="266948" y="1300116"/>
                  </a:lnTo>
                  <a:lnTo>
                    <a:pt x="267940" y="1308960"/>
                  </a:lnTo>
                  <a:lnTo>
                    <a:pt x="268906" y="1317805"/>
                  </a:lnTo>
                  <a:lnTo>
                    <a:pt x="269849" y="1326649"/>
                  </a:lnTo>
                  <a:lnTo>
                    <a:pt x="270771" y="1335493"/>
                  </a:lnTo>
                  <a:lnTo>
                    <a:pt x="271673" y="1344338"/>
                  </a:lnTo>
                  <a:lnTo>
                    <a:pt x="272557" y="1353182"/>
                  </a:lnTo>
                  <a:lnTo>
                    <a:pt x="273426" y="1362026"/>
                  </a:lnTo>
                  <a:lnTo>
                    <a:pt x="274280" y="1370871"/>
                  </a:lnTo>
                  <a:lnTo>
                    <a:pt x="275119" y="1379715"/>
                  </a:lnTo>
                  <a:lnTo>
                    <a:pt x="275942" y="1388559"/>
                  </a:lnTo>
                  <a:lnTo>
                    <a:pt x="276748" y="1397404"/>
                  </a:lnTo>
                  <a:lnTo>
                    <a:pt x="277535" y="1406248"/>
                  </a:lnTo>
                  <a:lnTo>
                    <a:pt x="278298" y="1415092"/>
                  </a:lnTo>
                  <a:lnTo>
                    <a:pt x="279032" y="1423936"/>
                  </a:lnTo>
                  <a:lnTo>
                    <a:pt x="279737" y="1432781"/>
                  </a:lnTo>
                  <a:lnTo>
                    <a:pt x="280409" y="1441625"/>
                  </a:lnTo>
                  <a:lnTo>
                    <a:pt x="281044" y="1450469"/>
                  </a:lnTo>
                  <a:lnTo>
                    <a:pt x="281640" y="1459314"/>
                  </a:lnTo>
                  <a:lnTo>
                    <a:pt x="282195" y="1468158"/>
                  </a:lnTo>
                  <a:lnTo>
                    <a:pt x="282706" y="1477002"/>
                  </a:lnTo>
                  <a:lnTo>
                    <a:pt x="283170" y="1485847"/>
                  </a:lnTo>
                  <a:lnTo>
                    <a:pt x="283585" y="1494691"/>
                  </a:lnTo>
                  <a:lnTo>
                    <a:pt x="283955" y="1503535"/>
                  </a:lnTo>
                  <a:lnTo>
                    <a:pt x="284282" y="1512380"/>
                  </a:lnTo>
                  <a:lnTo>
                    <a:pt x="284568" y="1521224"/>
                  </a:lnTo>
                  <a:lnTo>
                    <a:pt x="284813" y="1530068"/>
                  </a:lnTo>
                  <a:lnTo>
                    <a:pt x="285020" y="1538913"/>
                  </a:lnTo>
                  <a:lnTo>
                    <a:pt x="285191" y="1547757"/>
                  </a:lnTo>
                  <a:lnTo>
                    <a:pt x="285322" y="1556601"/>
                  </a:lnTo>
                  <a:lnTo>
                    <a:pt x="285417" y="1565446"/>
                  </a:lnTo>
                  <a:lnTo>
                    <a:pt x="285476" y="1574290"/>
                  </a:lnTo>
                  <a:lnTo>
                    <a:pt x="285502" y="1583134"/>
                  </a:lnTo>
                  <a:lnTo>
                    <a:pt x="285491" y="1591979"/>
                  </a:lnTo>
                  <a:lnTo>
                    <a:pt x="285445" y="1600823"/>
                  </a:lnTo>
                  <a:lnTo>
                    <a:pt x="285360" y="1609667"/>
                  </a:lnTo>
                  <a:lnTo>
                    <a:pt x="285235" y="1618512"/>
                  </a:lnTo>
                  <a:lnTo>
                    <a:pt x="285064" y="1627356"/>
                  </a:lnTo>
                  <a:lnTo>
                    <a:pt x="284845" y="1636200"/>
                  </a:lnTo>
                  <a:lnTo>
                    <a:pt x="284578" y="1645045"/>
                  </a:lnTo>
                  <a:lnTo>
                    <a:pt x="284260" y="1653889"/>
                  </a:lnTo>
                  <a:lnTo>
                    <a:pt x="283890" y="1662733"/>
                  </a:lnTo>
                  <a:lnTo>
                    <a:pt x="283466" y="1671578"/>
                  </a:lnTo>
                  <a:lnTo>
                    <a:pt x="282984" y="1680422"/>
                  </a:lnTo>
                  <a:lnTo>
                    <a:pt x="282443" y="1689266"/>
                  </a:lnTo>
                  <a:lnTo>
                    <a:pt x="281837" y="1698111"/>
                  </a:lnTo>
                  <a:lnTo>
                    <a:pt x="281163" y="1706955"/>
                  </a:lnTo>
                  <a:lnTo>
                    <a:pt x="280427" y="1715799"/>
                  </a:lnTo>
                  <a:lnTo>
                    <a:pt x="279628" y="1724644"/>
                  </a:lnTo>
                  <a:lnTo>
                    <a:pt x="278767" y="1733488"/>
                  </a:lnTo>
                  <a:lnTo>
                    <a:pt x="277847" y="1742332"/>
                  </a:lnTo>
                  <a:lnTo>
                    <a:pt x="276870" y="1751177"/>
                  </a:lnTo>
                  <a:lnTo>
                    <a:pt x="275839" y="1760021"/>
                  </a:lnTo>
                  <a:lnTo>
                    <a:pt x="274754" y="1768865"/>
                  </a:lnTo>
                  <a:lnTo>
                    <a:pt x="273622" y="1777710"/>
                  </a:lnTo>
                  <a:lnTo>
                    <a:pt x="272452" y="1786554"/>
                  </a:lnTo>
                  <a:lnTo>
                    <a:pt x="271251" y="1795398"/>
                  </a:lnTo>
                  <a:lnTo>
                    <a:pt x="270023" y="1804243"/>
                  </a:lnTo>
                  <a:lnTo>
                    <a:pt x="268774" y="1813087"/>
                  </a:lnTo>
                  <a:lnTo>
                    <a:pt x="267510" y="1821931"/>
                  </a:lnTo>
                  <a:lnTo>
                    <a:pt x="266235" y="1830776"/>
                  </a:lnTo>
                  <a:lnTo>
                    <a:pt x="264953" y="1839620"/>
                  </a:lnTo>
                  <a:lnTo>
                    <a:pt x="263667" y="1848464"/>
                  </a:lnTo>
                  <a:lnTo>
                    <a:pt x="262380" y="1857309"/>
                  </a:lnTo>
                  <a:lnTo>
                    <a:pt x="261093" y="1866153"/>
                  </a:lnTo>
                  <a:lnTo>
                    <a:pt x="259806" y="1874997"/>
                  </a:lnTo>
                  <a:lnTo>
                    <a:pt x="258521" y="1883842"/>
                  </a:lnTo>
                  <a:lnTo>
                    <a:pt x="257236" y="1892686"/>
                  </a:lnTo>
                  <a:lnTo>
                    <a:pt x="255951" y="1901530"/>
                  </a:lnTo>
                  <a:lnTo>
                    <a:pt x="254668" y="1910375"/>
                  </a:lnTo>
                  <a:lnTo>
                    <a:pt x="253385" y="1919219"/>
                  </a:lnTo>
                  <a:lnTo>
                    <a:pt x="252104" y="1928063"/>
                  </a:lnTo>
                  <a:lnTo>
                    <a:pt x="250826" y="1936908"/>
                  </a:lnTo>
                  <a:lnTo>
                    <a:pt x="249551" y="1945752"/>
                  </a:lnTo>
                  <a:lnTo>
                    <a:pt x="248282" y="1954596"/>
                  </a:lnTo>
                  <a:lnTo>
                    <a:pt x="247018" y="1963441"/>
                  </a:lnTo>
                  <a:lnTo>
                    <a:pt x="245761" y="1972285"/>
                  </a:lnTo>
                  <a:lnTo>
                    <a:pt x="244511" y="1981129"/>
                  </a:lnTo>
                  <a:lnTo>
                    <a:pt x="243267" y="1989974"/>
                  </a:lnTo>
                  <a:lnTo>
                    <a:pt x="242027" y="1998818"/>
                  </a:lnTo>
                  <a:lnTo>
                    <a:pt x="240786" y="2007662"/>
                  </a:lnTo>
                  <a:lnTo>
                    <a:pt x="239542" y="2016507"/>
                  </a:lnTo>
                  <a:lnTo>
                    <a:pt x="238289" y="2025351"/>
                  </a:lnTo>
                  <a:lnTo>
                    <a:pt x="237022" y="2034195"/>
                  </a:lnTo>
                  <a:lnTo>
                    <a:pt x="235736" y="2043040"/>
                  </a:lnTo>
                  <a:lnTo>
                    <a:pt x="234423" y="2051884"/>
                  </a:lnTo>
                  <a:lnTo>
                    <a:pt x="233075" y="2060728"/>
                  </a:lnTo>
                  <a:lnTo>
                    <a:pt x="231693" y="2069573"/>
                  </a:lnTo>
                  <a:lnTo>
                    <a:pt x="230274" y="2078417"/>
                  </a:lnTo>
                  <a:lnTo>
                    <a:pt x="228819" y="2087261"/>
                  </a:lnTo>
                  <a:lnTo>
                    <a:pt x="227328" y="2096106"/>
                  </a:lnTo>
                  <a:lnTo>
                    <a:pt x="225804" y="2104950"/>
                  </a:lnTo>
                  <a:lnTo>
                    <a:pt x="224254" y="2113794"/>
                  </a:lnTo>
                  <a:lnTo>
                    <a:pt x="222683" y="2122638"/>
                  </a:lnTo>
                  <a:lnTo>
                    <a:pt x="221102" y="2131483"/>
                  </a:lnTo>
                  <a:lnTo>
                    <a:pt x="219522" y="2140327"/>
                  </a:lnTo>
                  <a:lnTo>
                    <a:pt x="217954" y="2149171"/>
                  </a:lnTo>
                  <a:lnTo>
                    <a:pt x="216405" y="2158016"/>
                  </a:lnTo>
                  <a:lnTo>
                    <a:pt x="214886" y="2166860"/>
                  </a:lnTo>
                  <a:lnTo>
                    <a:pt x="213405" y="2175704"/>
                  </a:lnTo>
                  <a:lnTo>
                    <a:pt x="211968" y="2184549"/>
                  </a:lnTo>
                  <a:lnTo>
                    <a:pt x="210584" y="2193393"/>
                  </a:lnTo>
                  <a:lnTo>
                    <a:pt x="209258" y="2202237"/>
                  </a:lnTo>
                  <a:lnTo>
                    <a:pt x="207986" y="2211082"/>
                  </a:lnTo>
                  <a:lnTo>
                    <a:pt x="206767" y="2219926"/>
                  </a:lnTo>
                  <a:lnTo>
                    <a:pt x="205598" y="2228770"/>
                  </a:lnTo>
                  <a:lnTo>
                    <a:pt x="204477" y="2237615"/>
                  </a:lnTo>
                  <a:lnTo>
                    <a:pt x="203397" y="2246459"/>
                  </a:lnTo>
                  <a:lnTo>
                    <a:pt x="202355" y="2255303"/>
                  </a:lnTo>
                  <a:lnTo>
                    <a:pt x="201347" y="2264148"/>
                  </a:lnTo>
                  <a:lnTo>
                    <a:pt x="200367" y="2272992"/>
                  </a:lnTo>
                  <a:lnTo>
                    <a:pt x="199407" y="2281836"/>
                  </a:lnTo>
                  <a:lnTo>
                    <a:pt x="198465" y="2290681"/>
                  </a:lnTo>
                  <a:lnTo>
                    <a:pt x="197536" y="2299525"/>
                  </a:lnTo>
                  <a:lnTo>
                    <a:pt x="196621" y="2308369"/>
                  </a:lnTo>
                  <a:lnTo>
                    <a:pt x="195717" y="2317214"/>
                  </a:lnTo>
                  <a:lnTo>
                    <a:pt x="194824" y="2326058"/>
                  </a:lnTo>
                  <a:lnTo>
                    <a:pt x="193945" y="2334902"/>
                  </a:lnTo>
                  <a:lnTo>
                    <a:pt x="193080" y="2343747"/>
                  </a:lnTo>
                  <a:lnTo>
                    <a:pt x="192231" y="2352591"/>
                  </a:lnTo>
                  <a:lnTo>
                    <a:pt x="191399" y="2361435"/>
                  </a:lnTo>
                  <a:lnTo>
                    <a:pt x="190585" y="2370280"/>
                  </a:lnTo>
                  <a:lnTo>
                    <a:pt x="189791" y="2379124"/>
                  </a:lnTo>
                  <a:lnTo>
                    <a:pt x="189018" y="2387968"/>
                  </a:lnTo>
                  <a:lnTo>
                    <a:pt x="188265" y="2396813"/>
                  </a:lnTo>
                  <a:lnTo>
                    <a:pt x="187536" y="2405657"/>
                  </a:lnTo>
                  <a:lnTo>
                    <a:pt x="186828" y="2414501"/>
                  </a:lnTo>
                  <a:lnTo>
                    <a:pt x="186139" y="2423346"/>
                  </a:lnTo>
                  <a:lnTo>
                    <a:pt x="185467" y="2432190"/>
                  </a:lnTo>
                  <a:lnTo>
                    <a:pt x="184810" y="2441034"/>
                  </a:lnTo>
                  <a:lnTo>
                    <a:pt x="184166" y="2449879"/>
                  </a:lnTo>
                  <a:lnTo>
                    <a:pt x="183534" y="2458723"/>
                  </a:lnTo>
                  <a:lnTo>
                    <a:pt x="182910" y="2467567"/>
                  </a:lnTo>
                  <a:lnTo>
                    <a:pt x="182292" y="2476412"/>
                  </a:lnTo>
                  <a:lnTo>
                    <a:pt x="181678" y="2485256"/>
                  </a:lnTo>
                  <a:lnTo>
                    <a:pt x="181064" y="2494100"/>
                  </a:lnTo>
                  <a:lnTo>
                    <a:pt x="180448" y="2502945"/>
                  </a:lnTo>
                  <a:lnTo>
                    <a:pt x="179829" y="2511789"/>
                  </a:lnTo>
                  <a:lnTo>
                    <a:pt x="179203" y="2520633"/>
                  </a:lnTo>
                  <a:lnTo>
                    <a:pt x="178569" y="2529478"/>
                  </a:lnTo>
                  <a:lnTo>
                    <a:pt x="177925" y="2538322"/>
                  </a:lnTo>
                  <a:lnTo>
                    <a:pt x="177268" y="2547166"/>
                  </a:lnTo>
                  <a:lnTo>
                    <a:pt x="176596" y="2556011"/>
                  </a:lnTo>
                  <a:lnTo>
                    <a:pt x="175910" y="2564855"/>
                  </a:lnTo>
                  <a:lnTo>
                    <a:pt x="175209" y="2573699"/>
                  </a:lnTo>
                  <a:lnTo>
                    <a:pt x="174493" y="2582544"/>
                  </a:lnTo>
                  <a:lnTo>
                    <a:pt x="173765" y="2591388"/>
                  </a:lnTo>
                  <a:lnTo>
                    <a:pt x="173024" y="2600232"/>
                  </a:lnTo>
                  <a:lnTo>
                    <a:pt x="172274" y="2609077"/>
                  </a:lnTo>
                  <a:lnTo>
                    <a:pt x="171516" y="2617921"/>
                  </a:lnTo>
                  <a:lnTo>
                    <a:pt x="170756" y="2626765"/>
                  </a:lnTo>
                  <a:lnTo>
                    <a:pt x="169999" y="2635610"/>
                  </a:lnTo>
                  <a:lnTo>
                    <a:pt x="169247" y="2644454"/>
                  </a:lnTo>
                  <a:lnTo>
                    <a:pt x="168506" y="2653298"/>
                  </a:lnTo>
                  <a:lnTo>
                    <a:pt x="167780" y="2662143"/>
                  </a:lnTo>
                  <a:lnTo>
                    <a:pt x="167072" y="2670987"/>
                  </a:lnTo>
                  <a:lnTo>
                    <a:pt x="166387" y="2679831"/>
                  </a:lnTo>
                  <a:lnTo>
                    <a:pt x="165727" y="2688676"/>
                  </a:lnTo>
                  <a:lnTo>
                    <a:pt x="165097" y="2697520"/>
                  </a:lnTo>
                  <a:lnTo>
                    <a:pt x="164494" y="2706364"/>
                  </a:lnTo>
                  <a:lnTo>
                    <a:pt x="163918" y="2715209"/>
                  </a:lnTo>
                  <a:lnTo>
                    <a:pt x="163368" y="2724053"/>
                  </a:lnTo>
                  <a:lnTo>
                    <a:pt x="162843" y="2732897"/>
                  </a:lnTo>
                  <a:lnTo>
                    <a:pt x="162340" y="2741742"/>
                  </a:lnTo>
                  <a:lnTo>
                    <a:pt x="161857" y="2750586"/>
                  </a:lnTo>
                  <a:lnTo>
                    <a:pt x="161393" y="2759430"/>
                  </a:lnTo>
                  <a:lnTo>
                    <a:pt x="160943" y="2768275"/>
                  </a:lnTo>
                  <a:lnTo>
                    <a:pt x="160503" y="2777119"/>
                  </a:lnTo>
                  <a:lnTo>
                    <a:pt x="160072" y="2785963"/>
                  </a:lnTo>
                  <a:lnTo>
                    <a:pt x="159648" y="2794808"/>
                  </a:lnTo>
                  <a:lnTo>
                    <a:pt x="159229" y="2803652"/>
                  </a:lnTo>
                  <a:lnTo>
                    <a:pt x="158814" y="2812496"/>
                  </a:lnTo>
                  <a:lnTo>
                    <a:pt x="158403" y="2821340"/>
                  </a:lnTo>
                  <a:lnTo>
                    <a:pt x="157997" y="2830185"/>
                  </a:lnTo>
                  <a:lnTo>
                    <a:pt x="157596" y="2839029"/>
                  </a:lnTo>
                  <a:lnTo>
                    <a:pt x="157201" y="2847873"/>
                  </a:lnTo>
                  <a:lnTo>
                    <a:pt x="156813" y="2856718"/>
                  </a:lnTo>
                  <a:lnTo>
                    <a:pt x="156433" y="2865562"/>
                  </a:lnTo>
                  <a:lnTo>
                    <a:pt x="156062" y="2874406"/>
                  </a:lnTo>
                  <a:lnTo>
                    <a:pt x="155702" y="2883251"/>
                  </a:lnTo>
                  <a:lnTo>
                    <a:pt x="155352" y="2892095"/>
                  </a:lnTo>
                  <a:lnTo>
                    <a:pt x="155016" y="2900939"/>
                  </a:lnTo>
                  <a:lnTo>
                    <a:pt x="154693" y="2909784"/>
                  </a:lnTo>
                  <a:lnTo>
                    <a:pt x="154383" y="2918628"/>
                  </a:lnTo>
                  <a:lnTo>
                    <a:pt x="154084" y="2927472"/>
                  </a:lnTo>
                  <a:lnTo>
                    <a:pt x="153797" y="2936317"/>
                  </a:lnTo>
                  <a:lnTo>
                    <a:pt x="153522" y="2945161"/>
                  </a:lnTo>
                  <a:lnTo>
                    <a:pt x="153256" y="2954005"/>
                  </a:lnTo>
                  <a:lnTo>
                    <a:pt x="153000" y="2962850"/>
                  </a:lnTo>
                  <a:lnTo>
                    <a:pt x="152753" y="2971694"/>
                  </a:lnTo>
                  <a:lnTo>
                    <a:pt x="152513" y="2980538"/>
                  </a:lnTo>
                  <a:lnTo>
                    <a:pt x="152279" y="2989383"/>
                  </a:lnTo>
                  <a:lnTo>
                    <a:pt x="152049" y="2998227"/>
                  </a:lnTo>
                  <a:lnTo>
                    <a:pt x="151822" y="3007071"/>
                  </a:lnTo>
                  <a:lnTo>
                    <a:pt x="151598" y="3015916"/>
                  </a:lnTo>
                  <a:lnTo>
                    <a:pt x="151375" y="3024760"/>
                  </a:lnTo>
                  <a:lnTo>
                    <a:pt x="151154" y="3033604"/>
                  </a:lnTo>
                  <a:lnTo>
                    <a:pt x="150934" y="3042449"/>
                  </a:lnTo>
                  <a:lnTo>
                    <a:pt x="150715" y="3051293"/>
                  </a:lnTo>
                  <a:lnTo>
                    <a:pt x="150497" y="3060137"/>
                  </a:lnTo>
                  <a:lnTo>
                    <a:pt x="150281" y="3068982"/>
                  </a:lnTo>
                  <a:lnTo>
                    <a:pt x="150069" y="3077826"/>
                  </a:lnTo>
                  <a:lnTo>
                    <a:pt x="149860" y="3086670"/>
                  </a:lnTo>
                  <a:lnTo>
                    <a:pt x="149655" y="3095515"/>
                  </a:lnTo>
                  <a:lnTo>
                    <a:pt x="149457" y="3104359"/>
                  </a:lnTo>
                  <a:lnTo>
                    <a:pt x="149266" y="3113203"/>
                  </a:lnTo>
                  <a:lnTo>
                    <a:pt x="149083" y="3122048"/>
                  </a:lnTo>
                  <a:lnTo>
                    <a:pt x="148908" y="3130892"/>
                  </a:lnTo>
                  <a:lnTo>
                    <a:pt x="148742" y="3139736"/>
                  </a:lnTo>
                  <a:lnTo>
                    <a:pt x="148585" y="3148581"/>
                  </a:lnTo>
                  <a:lnTo>
                    <a:pt x="148437" y="3157425"/>
                  </a:lnTo>
                  <a:lnTo>
                    <a:pt x="148297" y="3166269"/>
                  </a:lnTo>
                  <a:lnTo>
                    <a:pt x="148165" y="3175114"/>
                  </a:lnTo>
                  <a:lnTo>
                    <a:pt x="148042" y="3183958"/>
                  </a:lnTo>
                  <a:lnTo>
                    <a:pt x="147926" y="3192802"/>
                  </a:lnTo>
                  <a:lnTo>
                    <a:pt x="147816" y="3201647"/>
                  </a:lnTo>
                  <a:lnTo>
                    <a:pt x="147712" y="3210491"/>
                  </a:lnTo>
                  <a:lnTo>
                    <a:pt x="147614" y="3219335"/>
                  </a:lnTo>
                  <a:lnTo>
                    <a:pt x="147522" y="3228180"/>
                  </a:lnTo>
                  <a:lnTo>
                    <a:pt x="147434" y="3237024"/>
                  </a:lnTo>
                  <a:lnTo>
                    <a:pt x="147352" y="3245868"/>
                  </a:lnTo>
                  <a:lnTo>
                    <a:pt x="147275" y="3254713"/>
                  </a:lnTo>
                  <a:lnTo>
                    <a:pt x="147203" y="3263557"/>
                  </a:lnTo>
                  <a:lnTo>
                    <a:pt x="147135" y="3272401"/>
                  </a:lnTo>
                  <a:lnTo>
                    <a:pt x="147072" y="3281246"/>
                  </a:lnTo>
                  <a:lnTo>
                    <a:pt x="147013" y="3290090"/>
                  </a:lnTo>
                  <a:lnTo>
                    <a:pt x="146957" y="3298934"/>
                  </a:lnTo>
                  <a:lnTo>
                    <a:pt x="146904" y="3307779"/>
                  </a:lnTo>
                  <a:lnTo>
                    <a:pt x="146853" y="3316623"/>
                  </a:lnTo>
                  <a:lnTo>
                    <a:pt x="146803" y="3325467"/>
                  </a:lnTo>
                  <a:lnTo>
                    <a:pt x="146752" y="3334312"/>
                  </a:lnTo>
                  <a:lnTo>
                    <a:pt x="146700" y="3343156"/>
                  </a:lnTo>
                  <a:lnTo>
                    <a:pt x="146645" y="3352000"/>
                  </a:lnTo>
                  <a:lnTo>
                    <a:pt x="146587" y="3360845"/>
                  </a:lnTo>
                  <a:lnTo>
                    <a:pt x="146524" y="3369689"/>
                  </a:lnTo>
                  <a:lnTo>
                    <a:pt x="146457" y="3378533"/>
                  </a:lnTo>
                  <a:lnTo>
                    <a:pt x="146386" y="3387378"/>
                  </a:lnTo>
                  <a:lnTo>
                    <a:pt x="146308" y="3396222"/>
                  </a:lnTo>
                  <a:lnTo>
                    <a:pt x="146225" y="3405066"/>
                  </a:lnTo>
                  <a:lnTo>
                    <a:pt x="146138" y="3413911"/>
                  </a:lnTo>
                  <a:lnTo>
                    <a:pt x="146046" y="3422755"/>
                  </a:lnTo>
                  <a:lnTo>
                    <a:pt x="145952" y="3431599"/>
                  </a:lnTo>
                  <a:lnTo>
                    <a:pt x="145854" y="3440444"/>
                  </a:lnTo>
                  <a:lnTo>
                    <a:pt x="145755" y="3449288"/>
                  </a:lnTo>
                  <a:lnTo>
                    <a:pt x="145655" y="3458132"/>
                  </a:lnTo>
                  <a:lnTo>
                    <a:pt x="145555" y="3466977"/>
                  </a:lnTo>
                  <a:lnTo>
                    <a:pt x="145457" y="3475821"/>
                  </a:lnTo>
                  <a:lnTo>
                    <a:pt x="145360" y="3484665"/>
                  </a:lnTo>
                  <a:lnTo>
                    <a:pt x="145266" y="3493510"/>
                  </a:lnTo>
                  <a:lnTo>
                    <a:pt x="145174" y="3502354"/>
                  </a:lnTo>
                  <a:lnTo>
                    <a:pt x="145086" y="3511198"/>
                  </a:lnTo>
                  <a:lnTo>
                    <a:pt x="145003" y="3520043"/>
                  </a:lnTo>
                  <a:lnTo>
                    <a:pt x="144923" y="3528887"/>
                  </a:lnTo>
                  <a:lnTo>
                    <a:pt x="144848" y="3537731"/>
                  </a:lnTo>
                  <a:lnTo>
                    <a:pt x="144779" y="3546575"/>
                  </a:lnTo>
                  <a:lnTo>
                    <a:pt x="144714" y="3555420"/>
                  </a:lnTo>
                  <a:lnTo>
                    <a:pt x="144654" y="3564264"/>
                  </a:lnTo>
                  <a:lnTo>
                    <a:pt x="144599" y="3573108"/>
                  </a:lnTo>
                  <a:lnTo>
                    <a:pt x="144550" y="3581953"/>
                  </a:lnTo>
                  <a:lnTo>
                    <a:pt x="144505" y="3590797"/>
                  </a:lnTo>
                  <a:lnTo>
                    <a:pt x="144465" y="3599641"/>
                  </a:lnTo>
                  <a:lnTo>
                    <a:pt x="144430" y="3608486"/>
                  </a:lnTo>
                  <a:lnTo>
                    <a:pt x="144400" y="3617330"/>
                  </a:lnTo>
                  <a:lnTo>
                    <a:pt x="144376" y="3626174"/>
                  </a:lnTo>
                  <a:lnTo>
                    <a:pt x="144356" y="3635019"/>
                  </a:lnTo>
                  <a:lnTo>
                    <a:pt x="144340" y="3643863"/>
                  </a:lnTo>
                  <a:lnTo>
                    <a:pt x="144330" y="3652707"/>
                  </a:lnTo>
                  <a:lnTo>
                    <a:pt x="144325" y="3661552"/>
                  </a:lnTo>
                  <a:lnTo>
                    <a:pt x="144325" y="3670396"/>
                  </a:lnTo>
                  <a:lnTo>
                    <a:pt x="144331" y="3679240"/>
                  </a:lnTo>
                  <a:lnTo>
                    <a:pt x="144343" y="3688085"/>
                  </a:lnTo>
                  <a:lnTo>
                    <a:pt x="144361" y="3696929"/>
                  </a:lnTo>
                  <a:lnTo>
                    <a:pt x="144385" y="3705773"/>
                  </a:lnTo>
                  <a:lnTo>
                    <a:pt x="144416" y="3714618"/>
                  </a:lnTo>
                  <a:lnTo>
                    <a:pt x="144453" y="3723462"/>
                  </a:lnTo>
                  <a:lnTo>
                    <a:pt x="144496" y="3732306"/>
                  </a:lnTo>
                  <a:lnTo>
                    <a:pt x="144545" y="3741151"/>
                  </a:lnTo>
                  <a:lnTo>
                    <a:pt x="144600" y="3749995"/>
                  </a:lnTo>
                  <a:lnTo>
                    <a:pt x="144659" y="3758839"/>
                  </a:lnTo>
                  <a:lnTo>
                    <a:pt x="144720" y="3767684"/>
                  </a:lnTo>
                  <a:lnTo>
                    <a:pt x="144784" y="3776528"/>
                  </a:lnTo>
                  <a:lnTo>
                    <a:pt x="144848" y="3785372"/>
                  </a:lnTo>
                  <a:lnTo>
                    <a:pt x="144911" y="3794217"/>
                  </a:lnTo>
                  <a:lnTo>
                    <a:pt x="144972" y="3803061"/>
                  </a:lnTo>
                  <a:lnTo>
                    <a:pt x="145029" y="3811905"/>
                  </a:lnTo>
                  <a:lnTo>
                    <a:pt x="145080" y="3820750"/>
                  </a:lnTo>
                  <a:lnTo>
                    <a:pt x="145125" y="3829594"/>
                  </a:lnTo>
                  <a:lnTo>
                    <a:pt x="145162" y="3838438"/>
                  </a:lnTo>
                  <a:lnTo>
                    <a:pt x="145192" y="3847283"/>
                  </a:lnTo>
                  <a:lnTo>
                    <a:pt x="145214" y="3856127"/>
                  </a:lnTo>
                  <a:lnTo>
                    <a:pt x="145229" y="3864971"/>
                  </a:lnTo>
                  <a:lnTo>
                    <a:pt x="145236" y="3873816"/>
                  </a:lnTo>
                  <a:lnTo>
                    <a:pt x="145236" y="3882660"/>
                  </a:lnTo>
                  <a:lnTo>
                    <a:pt x="145230" y="3891504"/>
                  </a:lnTo>
                  <a:lnTo>
                    <a:pt x="145219" y="3900349"/>
                  </a:lnTo>
                  <a:lnTo>
                    <a:pt x="145204" y="3909193"/>
                  </a:lnTo>
                  <a:lnTo>
                    <a:pt x="145186" y="3918037"/>
                  </a:lnTo>
                  <a:lnTo>
                    <a:pt x="145166" y="3926882"/>
                  </a:lnTo>
                  <a:lnTo>
                    <a:pt x="145145" y="3935726"/>
                  </a:lnTo>
                  <a:lnTo>
                    <a:pt x="145124" y="3944570"/>
                  </a:lnTo>
                  <a:lnTo>
                    <a:pt x="145104" y="3953415"/>
                  </a:lnTo>
                  <a:lnTo>
                    <a:pt x="145085" y="3962259"/>
                  </a:lnTo>
                  <a:lnTo>
                    <a:pt x="145069" y="3971103"/>
                  </a:lnTo>
                  <a:lnTo>
                    <a:pt x="145055" y="3979948"/>
                  </a:lnTo>
                  <a:lnTo>
                    <a:pt x="145043" y="3988792"/>
                  </a:lnTo>
                  <a:lnTo>
                    <a:pt x="145035" y="3997636"/>
                  </a:lnTo>
                  <a:lnTo>
                    <a:pt x="145031" y="4006481"/>
                  </a:lnTo>
                  <a:lnTo>
                    <a:pt x="145031" y="4015325"/>
                  </a:lnTo>
                  <a:lnTo>
                    <a:pt x="145036" y="4024169"/>
                  </a:lnTo>
                  <a:lnTo>
                    <a:pt x="145045" y="4033014"/>
                  </a:lnTo>
                  <a:lnTo>
                    <a:pt x="145060" y="4041858"/>
                  </a:lnTo>
                  <a:lnTo>
                    <a:pt x="145079" y="4050702"/>
                  </a:lnTo>
                  <a:lnTo>
                    <a:pt x="145104" y="4059547"/>
                  </a:lnTo>
                  <a:lnTo>
                    <a:pt x="145132" y="4068391"/>
                  </a:lnTo>
                  <a:lnTo>
                    <a:pt x="145166" y="4077235"/>
                  </a:lnTo>
                  <a:lnTo>
                    <a:pt x="145203" y="4086080"/>
                  </a:lnTo>
                  <a:lnTo>
                    <a:pt x="145244" y="4094924"/>
                  </a:lnTo>
                  <a:lnTo>
                    <a:pt x="145288" y="4103768"/>
                  </a:lnTo>
                  <a:lnTo>
                    <a:pt x="145334" y="4112613"/>
                  </a:lnTo>
                  <a:lnTo>
                    <a:pt x="145381" y="4121457"/>
                  </a:lnTo>
                  <a:lnTo>
                    <a:pt x="145428" y="4130301"/>
                  </a:lnTo>
                  <a:lnTo>
                    <a:pt x="145474" y="4139146"/>
                  </a:lnTo>
                  <a:lnTo>
                    <a:pt x="145519" y="4147990"/>
                  </a:lnTo>
                  <a:lnTo>
                    <a:pt x="145562" y="4156834"/>
                  </a:lnTo>
                  <a:lnTo>
                    <a:pt x="145602" y="4165679"/>
                  </a:lnTo>
                  <a:lnTo>
                    <a:pt x="145638" y="4174523"/>
                  </a:lnTo>
                  <a:lnTo>
                    <a:pt x="145669" y="4183367"/>
                  </a:lnTo>
                  <a:lnTo>
                    <a:pt x="145696" y="4192212"/>
                  </a:lnTo>
                  <a:lnTo>
                    <a:pt x="145717" y="4201056"/>
                  </a:lnTo>
                  <a:lnTo>
                    <a:pt x="145732" y="4209900"/>
                  </a:lnTo>
                  <a:lnTo>
                    <a:pt x="145742" y="4218745"/>
                  </a:lnTo>
                  <a:lnTo>
                    <a:pt x="145745" y="4227589"/>
                  </a:lnTo>
                  <a:lnTo>
                    <a:pt x="145743" y="4236433"/>
                  </a:lnTo>
                  <a:lnTo>
                    <a:pt x="145734" y="4245277"/>
                  </a:lnTo>
                  <a:lnTo>
                    <a:pt x="145718" y="4254122"/>
                  </a:lnTo>
                  <a:lnTo>
                    <a:pt x="145697" y="4262966"/>
                  </a:lnTo>
                  <a:lnTo>
                    <a:pt x="145670" y="4271810"/>
                  </a:lnTo>
                  <a:lnTo>
                    <a:pt x="145638" y="4280655"/>
                  </a:lnTo>
                  <a:lnTo>
                    <a:pt x="145601" y="4289499"/>
                  </a:lnTo>
                  <a:lnTo>
                    <a:pt x="145559" y="4298343"/>
                  </a:lnTo>
                  <a:lnTo>
                    <a:pt x="145512" y="4307188"/>
                  </a:lnTo>
                  <a:lnTo>
                    <a:pt x="145460" y="4316032"/>
                  </a:lnTo>
                  <a:lnTo>
                    <a:pt x="145404" y="4324876"/>
                  </a:lnTo>
                  <a:lnTo>
                    <a:pt x="145343" y="4333721"/>
                  </a:lnTo>
                  <a:lnTo>
                    <a:pt x="145279" y="4342565"/>
                  </a:lnTo>
                  <a:lnTo>
                    <a:pt x="145211" y="4351409"/>
                  </a:lnTo>
                  <a:lnTo>
                    <a:pt x="145140" y="4360254"/>
                  </a:lnTo>
                  <a:lnTo>
                    <a:pt x="145065" y="4369098"/>
                  </a:lnTo>
                  <a:lnTo>
                    <a:pt x="144986" y="4377942"/>
                  </a:lnTo>
                  <a:lnTo>
                    <a:pt x="144904" y="4386787"/>
                  </a:lnTo>
                  <a:lnTo>
                    <a:pt x="144818" y="4395631"/>
                  </a:lnTo>
                  <a:lnTo>
                    <a:pt x="144730" y="4404475"/>
                  </a:lnTo>
                  <a:lnTo>
                    <a:pt x="144639" y="4413320"/>
                  </a:lnTo>
                  <a:lnTo>
                    <a:pt x="144546" y="4422164"/>
                  </a:lnTo>
                  <a:lnTo>
                    <a:pt x="144452" y="4431008"/>
                  </a:lnTo>
                  <a:lnTo>
                    <a:pt x="144356" y="4439853"/>
                  </a:lnTo>
                  <a:lnTo>
                    <a:pt x="144259" y="4448697"/>
                  </a:lnTo>
                  <a:lnTo>
                    <a:pt x="144161" y="4457541"/>
                  </a:lnTo>
                  <a:lnTo>
                    <a:pt x="144064" y="4466386"/>
                  </a:lnTo>
                  <a:lnTo>
                    <a:pt x="143968" y="4475230"/>
                  </a:lnTo>
                  <a:lnTo>
                    <a:pt x="143873" y="4484074"/>
                  </a:lnTo>
                  <a:lnTo>
                    <a:pt x="143780" y="4492919"/>
                  </a:lnTo>
                  <a:lnTo>
                    <a:pt x="143689" y="4501763"/>
                  </a:lnTo>
                  <a:lnTo>
                    <a:pt x="143602" y="4510607"/>
                  </a:lnTo>
                  <a:lnTo>
                    <a:pt x="143517" y="4519452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6" name="pg38">
              <a:extLst>
                <a:ext uri="{FF2B5EF4-FFF2-40B4-BE49-F238E27FC236}">
                  <a16:creationId xmlns:a16="http://schemas.microsoft.com/office/drawing/2014/main" id="{D845D8BF-7D4F-790B-61D5-700E918BE9FA}"/>
                </a:ext>
              </a:extLst>
            </p:cNvPr>
            <p:cNvSpPr/>
            <p:nvPr/>
          </p:nvSpPr>
          <p:spPr>
            <a:xfrm>
              <a:off x="7721275" y="2938312"/>
              <a:ext cx="335278" cy="4306072"/>
            </a:xfrm>
            <a:custGeom>
              <a:avLst/>
              <a:gdLst/>
              <a:ahLst/>
              <a:cxnLst/>
              <a:rect l="0" t="0" r="0" b="0"/>
              <a:pathLst>
                <a:path w="335278" h="4306072">
                  <a:moveTo>
                    <a:pt x="166321" y="4306072"/>
                  </a:moveTo>
                  <a:lnTo>
                    <a:pt x="166203" y="4297645"/>
                  </a:lnTo>
                  <a:lnTo>
                    <a:pt x="166086" y="4289218"/>
                  </a:lnTo>
                  <a:lnTo>
                    <a:pt x="165973" y="4280792"/>
                  </a:lnTo>
                  <a:lnTo>
                    <a:pt x="165864" y="4272365"/>
                  </a:lnTo>
                  <a:lnTo>
                    <a:pt x="165763" y="4263938"/>
                  </a:lnTo>
                  <a:lnTo>
                    <a:pt x="165669" y="4255511"/>
                  </a:lnTo>
                  <a:lnTo>
                    <a:pt x="165585" y="4247084"/>
                  </a:lnTo>
                  <a:lnTo>
                    <a:pt x="165512" y="4238658"/>
                  </a:lnTo>
                  <a:lnTo>
                    <a:pt x="165450" y="4230231"/>
                  </a:lnTo>
                  <a:lnTo>
                    <a:pt x="165402" y="4221804"/>
                  </a:lnTo>
                  <a:lnTo>
                    <a:pt x="165369" y="4213377"/>
                  </a:lnTo>
                  <a:lnTo>
                    <a:pt x="165349" y="4204951"/>
                  </a:lnTo>
                  <a:lnTo>
                    <a:pt x="165341" y="4196524"/>
                  </a:lnTo>
                  <a:lnTo>
                    <a:pt x="165346" y="4188097"/>
                  </a:lnTo>
                  <a:lnTo>
                    <a:pt x="165361" y="4179670"/>
                  </a:lnTo>
                  <a:lnTo>
                    <a:pt x="165385" y="4171244"/>
                  </a:lnTo>
                  <a:lnTo>
                    <a:pt x="165418" y="4162817"/>
                  </a:lnTo>
                  <a:lnTo>
                    <a:pt x="165456" y="4154390"/>
                  </a:lnTo>
                  <a:lnTo>
                    <a:pt x="165498" y="4145963"/>
                  </a:lnTo>
                  <a:lnTo>
                    <a:pt x="165542" y="4137537"/>
                  </a:lnTo>
                  <a:lnTo>
                    <a:pt x="165585" y="4129110"/>
                  </a:lnTo>
                  <a:lnTo>
                    <a:pt x="165625" y="4120683"/>
                  </a:lnTo>
                  <a:lnTo>
                    <a:pt x="165661" y="4112256"/>
                  </a:lnTo>
                  <a:lnTo>
                    <a:pt x="165692" y="4103830"/>
                  </a:lnTo>
                  <a:lnTo>
                    <a:pt x="165716" y="4095403"/>
                  </a:lnTo>
                  <a:lnTo>
                    <a:pt x="165733" y="4086976"/>
                  </a:lnTo>
                  <a:lnTo>
                    <a:pt x="165741" y="4078549"/>
                  </a:lnTo>
                  <a:lnTo>
                    <a:pt x="165741" y="4070123"/>
                  </a:lnTo>
                  <a:lnTo>
                    <a:pt x="165735" y="4061696"/>
                  </a:lnTo>
                  <a:lnTo>
                    <a:pt x="165722" y="4053269"/>
                  </a:lnTo>
                  <a:lnTo>
                    <a:pt x="165704" y="4044842"/>
                  </a:lnTo>
                  <a:lnTo>
                    <a:pt x="165683" y="4036416"/>
                  </a:lnTo>
                  <a:lnTo>
                    <a:pt x="165658" y="4027989"/>
                  </a:lnTo>
                  <a:lnTo>
                    <a:pt x="165633" y="4019562"/>
                  </a:lnTo>
                  <a:lnTo>
                    <a:pt x="165608" y="4011135"/>
                  </a:lnTo>
                  <a:lnTo>
                    <a:pt x="165585" y="4002709"/>
                  </a:lnTo>
                  <a:lnTo>
                    <a:pt x="165566" y="3994282"/>
                  </a:lnTo>
                  <a:lnTo>
                    <a:pt x="165550" y="3985855"/>
                  </a:lnTo>
                  <a:lnTo>
                    <a:pt x="165541" y="3977428"/>
                  </a:lnTo>
                  <a:lnTo>
                    <a:pt x="165537" y="3969002"/>
                  </a:lnTo>
                  <a:lnTo>
                    <a:pt x="165539" y="3960575"/>
                  </a:lnTo>
                  <a:lnTo>
                    <a:pt x="165548" y="3952148"/>
                  </a:lnTo>
                  <a:lnTo>
                    <a:pt x="165565" y="3943721"/>
                  </a:lnTo>
                  <a:lnTo>
                    <a:pt x="165587" y="3935295"/>
                  </a:lnTo>
                  <a:lnTo>
                    <a:pt x="165614" y="3926868"/>
                  </a:lnTo>
                  <a:lnTo>
                    <a:pt x="165646" y="3918441"/>
                  </a:lnTo>
                  <a:lnTo>
                    <a:pt x="165681" y="3910014"/>
                  </a:lnTo>
                  <a:lnTo>
                    <a:pt x="165719" y="3901588"/>
                  </a:lnTo>
                  <a:lnTo>
                    <a:pt x="165758" y="3893161"/>
                  </a:lnTo>
                  <a:lnTo>
                    <a:pt x="165798" y="3884734"/>
                  </a:lnTo>
                  <a:lnTo>
                    <a:pt x="165835" y="3876307"/>
                  </a:lnTo>
                  <a:lnTo>
                    <a:pt x="165869" y="3867880"/>
                  </a:lnTo>
                  <a:lnTo>
                    <a:pt x="165900" y="3859454"/>
                  </a:lnTo>
                  <a:lnTo>
                    <a:pt x="165924" y="3851027"/>
                  </a:lnTo>
                  <a:lnTo>
                    <a:pt x="165942" y="3842600"/>
                  </a:lnTo>
                  <a:lnTo>
                    <a:pt x="165951" y="3834173"/>
                  </a:lnTo>
                  <a:lnTo>
                    <a:pt x="165952" y="3825747"/>
                  </a:lnTo>
                  <a:lnTo>
                    <a:pt x="165942" y="3817320"/>
                  </a:lnTo>
                  <a:lnTo>
                    <a:pt x="165920" y="3808893"/>
                  </a:lnTo>
                  <a:lnTo>
                    <a:pt x="165888" y="3800466"/>
                  </a:lnTo>
                  <a:lnTo>
                    <a:pt x="165844" y="3792040"/>
                  </a:lnTo>
                  <a:lnTo>
                    <a:pt x="165789" y="3783613"/>
                  </a:lnTo>
                  <a:lnTo>
                    <a:pt x="165724" y="3775186"/>
                  </a:lnTo>
                  <a:lnTo>
                    <a:pt x="165650" y="3766759"/>
                  </a:lnTo>
                  <a:lnTo>
                    <a:pt x="165567" y="3758333"/>
                  </a:lnTo>
                  <a:lnTo>
                    <a:pt x="165476" y="3749906"/>
                  </a:lnTo>
                  <a:lnTo>
                    <a:pt x="165381" y="3741479"/>
                  </a:lnTo>
                  <a:lnTo>
                    <a:pt x="165283" y="3733052"/>
                  </a:lnTo>
                  <a:lnTo>
                    <a:pt x="165184" y="3724626"/>
                  </a:lnTo>
                  <a:lnTo>
                    <a:pt x="165086" y="3716199"/>
                  </a:lnTo>
                  <a:lnTo>
                    <a:pt x="164993" y="3707772"/>
                  </a:lnTo>
                  <a:lnTo>
                    <a:pt x="164904" y="3699345"/>
                  </a:lnTo>
                  <a:lnTo>
                    <a:pt x="164823" y="3690919"/>
                  </a:lnTo>
                  <a:lnTo>
                    <a:pt x="164751" y="3682492"/>
                  </a:lnTo>
                  <a:lnTo>
                    <a:pt x="164690" y="3674065"/>
                  </a:lnTo>
                  <a:lnTo>
                    <a:pt x="164638" y="3665638"/>
                  </a:lnTo>
                  <a:lnTo>
                    <a:pt x="164597" y="3657212"/>
                  </a:lnTo>
                  <a:lnTo>
                    <a:pt x="164566" y="3648785"/>
                  </a:lnTo>
                  <a:lnTo>
                    <a:pt x="164543" y="3640358"/>
                  </a:lnTo>
                  <a:lnTo>
                    <a:pt x="164528" y="3631931"/>
                  </a:lnTo>
                  <a:lnTo>
                    <a:pt x="164518" y="3623505"/>
                  </a:lnTo>
                  <a:lnTo>
                    <a:pt x="164514" y="3615078"/>
                  </a:lnTo>
                  <a:lnTo>
                    <a:pt x="164510" y="3606651"/>
                  </a:lnTo>
                  <a:lnTo>
                    <a:pt x="164506" y="3598224"/>
                  </a:lnTo>
                  <a:lnTo>
                    <a:pt x="164500" y="3589798"/>
                  </a:lnTo>
                  <a:lnTo>
                    <a:pt x="164488" y="3581371"/>
                  </a:lnTo>
                  <a:lnTo>
                    <a:pt x="164470" y="3572944"/>
                  </a:lnTo>
                  <a:lnTo>
                    <a:pt x="164444" y="3564517"/>
                  </a:lnTo>
                  <a:lnTo>
                    <a:pt x="164407" y="3556091"/>
                  </a:lnTo>
                  <a:lnTo>
                    <a:pt x="164357" y="3547664"/>
                  </a:lnTo>
                  <a:lnTo>
                    <a:pt x="164295" y="3539237"/>
                  </a:lnTo>
                  <a:lnTo>
                    <a:pt x="164219" y="3530810"/>
                  </a:lnTo>
                  <a:lnTo>
                    <a:pt x="164130" y="3522383"/>
                  </a:lnTo>
                  <a:lnTo>
                    <a:pt x="164028" y="3513957"/>
                  </a:lnTo>
                  <a:lnTo>
                    <a:pt x="163912" y="3505530"/>
                  </a:lnTo>
                  <a:lnTo>
                    <a:pt x="163783" y="3497103"/>
                  </a:lnTo>
                  <a:lnTo>
                    <a:pt x="163642" y="3488676"/>
                  </a:lnTo>
                  <a:lnTo>
                    <a:pt x="163490" y="3480250"/>
                  </a:lnTo>
                  <a:lnTo>
                    <a:pt x="163328" y="3471823"/>
                  </a:lnTo>
                  <a:lnTo>
                    <a:pt x="163160" y="3463396"/>
                  </a:lnTo>
                  <a:lnTo>
                    <a:pt x="162988" y="3454969"/>
                  </a:lnTo>
                  <a:lnTo>
                    <a:pt x="162812" y="3446543"/>
                  </a:lnTo>
                  <a:lnTo>
                    <a:pt x="162637" y="3438116"/>
                  </a:lnTo>
                  <a:lnTo>
                    <a:pt x="162464" y="3429689"/>
                  </a:lnTo>
                  <a:lnTo>
                    <a:pt x="162297" y="3421262"/>
                  </a:lnTo>
                  <a:lnTo>
                    <a:pt x="162138" y="3412836"/>
                  </a:lnTo>
                  <a:lnTo>
                    <a:pt x="161989" y="3404409"/>
                  </a:lnTo>
                  <a:lnTo>
                    <a:pt x="161852" y="3395982"/>
                  </a:lnTo>
                  <a:lnTo>
                    <a:pt x="161729" y="3387555"/>
                  </a:lnTo>
                  <a:lnTo>
                    <a:pt x="161620" y="3379129"/>
                  </a:lnTo>
                  <a:lnTo>
                    <a:pt x="161526" y="3370702"/>
                  </a:lnTo>
                  <a:lnTo>
                    <a:pt x="161447" y="3362275"/>
                  </a:lnTo>
                  <a:lnTo>
                    <a:pt x="161384" y="3353848"/>
                  </a:lnTo>
                  <a:lnTo>
                    <a:pt x="161337" y="3345422"/>
                  </a:lnTo>
                  <a:lnTo>
                    <a:pt x="161303" y="3336995"/>
                  </a:lnTo>
                  <a:lnTo>
                    <a:pt x="161280" y="3328568"/>
                  </a:lnTo>
                  <a:lnTo>
                    <a:pt x="161266" y="3320141"/>
                  </a:lnTo>
                  <a:lnTo>
                    <a:pt x="161259" y="3311715"/>
                  </a:lnTo>
                  <a:lnTo>
                    <a:pt x="161256" y="3303288"/>
                  </a:lnTo>
                  <a:lnTo>
                    <a:pt x="161256" y="3294861"/>
                  </a:lnTo>
                  <a:lnTo>
                    <a:pt x="161256" y="3286434"/>
                  </a:lnTo>
                  <a:lnTo>
                    <a:pt x="161254" y="3278008"/>
                  </a:lnTo>
                  <a:lnTo>
                    <a:pt x="161247" y="3269581"/>
                  </a:lnTo>
                  <a:lnTo>
                    <a:pt x="161233" y="3261154"/>
                  </a:lnTo>
                  <a:lnTo>
                    <a:pt x="161212" y="3252727"/>
                  </a:lnTo>
                  <a:lnTo>
                    <a:pt x="161182" y="3244301"/>
                  </a:lnTo>
                  <a:lnTo>
                    <a:pt x="161142" y="3235874"/>
                  </a:lnTo>
                  <a:lnTo>
                    <a:pt x="161092" y="3227447"/>
                  </a:lnTo>
                  <a:lnTo>
                    <a:pt x="161030" y="3219020"/>
                  </a:lnTo>
                  <a:lnTo>
                    <a:pt x="160956" y="3210594"/>
                  </a:lnTo>
                  <a:lnTo>
                    <a:pt x="160871" y="3202167"/>
                  </a:lnTo>
                  <a:lnTo>
                    <a:pt x="160776" y="3193740"/>
                  </a:lnTo>
                  <a:lnTo>
                    <a:pt x="160670" y="3185313"/>
                  </a:lnTo>
                  <a:lnTo>
                    <a:pt x="160555" y="3176886"/>
                  </a:lnTo>
                  <a:lnTo>
                    <a:pt x="160431" y="3168460"/>
                  </a:lnTo>
                  <a:lnTo>
                    <a:pt x="160300" y="3160033"/>
                  </a:lnTo>
                  <a:lnTo>
                    <a:pt x="160162" y="3151606"/>
                  </a:lnTo>
                  <a:lnTo>
                    <a:pt x="160018" y="3143179"/>
                  </a:lnTo>
                  <a:lnTo>
                    <a:pt x="159871" y="3134753"/>
                  </a:lnTo>
                  <a:lnTo>
                    <a:pt x="159721" y="3126326"/>
                  </a:lnTo>
                  <a:lnTo>
                    <a:pt x="159572" y="3117899"/>
                  </a:lnTo>
                  <a:lnTo>
                    <a:pt x="159423" y="3109472"/>
                  </a:lnTo>
                  <a:lnTo>
                    <a:pt x="159277" y="3101046"/>
                  </a:lnTo>
                  <a:lnTo>
                    <a:pt x="159135" y="3092619"/>
                  </a:lnTo>
                  <a:lnTo>
                    <a:pt x="158999" y="3084192"/>
                  </a:lnTo>
                  <a:lnTo>
                    <a:pt x="158871" y="3075765"/>
                  </a:lnTo>
                  <a:lnTo>
                    <a:pt x="158751" y="3067339"/>
                  </a:lnTo>
                  <a:lnTo>
                    <a:pt x="158640" y="3058912"/>
                  </a:lnTo>
                  <a:lnTo>
                    <a:pt x="158537" y="3050485"/>
                  </a:lnTo>
                  <a:lnTo>
                    <a:pt x="158443" y="3042058"/>
                  </a:lnTo>
                  <a:lnTo>
                    <a:pt x="158356" y="3033632"/>
                  </a:lnTo>
                  <a:lnTo>
                    <a:pt x="158277" y="3025205"/>
                  </a:lnTo>
                  <a:lnTo>
                    <a:pt x="158204" y="3016778"/>
                  </a:lnTo>
                  <a:lnTo>
                    <a:pt x="158135" y="3008351"/>
                  </a:lnTo>
                  <a:lnTo>
                    <a:pt x="158068" y="2999925"/>
                  </a:lnTo>
                  <a:lnTo>
                    <a:pt x="158002" y="2991498"/>
                  </a:lnTo>
                  <a:lnTo>
                    <a:pt x="157935" y="2983071"/>
                  </a:lnTo>
                  <a:lnTo>
                    <a:pt x="157866" y="2974644"/>
                  </a:lnTo>
                  <a:lnTo>
                    <a:pt x="157794" y="2966218"/>
                  </a:lnTo>
                  <a:lnTo>
                    <a:pt x="157719" y="2957791"/>
                  </a:lnTo>
                  <a:lnTo>
                    <a:pt x="157640" y="2949364"/>
                  </a:lnTo>
                  <a:lnTo>
                    <a:pt x="157557" y="2940937"/>
                  </a:lnTo>
                  <a:lnTo>
                    <a:pt x="157471" y="2932511"/>
                  </a:lnTo>
                  <a:lnTo>
                    <a:pt x="157384" y="2924084"/>
                  </a:lnTo>
                  <a:lnTo>
                    <a:pt x="157297" y="2915657"/>
                  </a:lnTo>
                  <a:lnTo>
                    <a:pt x="157209" y="2907230"/>
                  </a:lnTo>
                  <a:lnTo>
                    <a:pt x="157124" y="2898804"/>
                  </a:lnTo>
                  <a:lnTo>
                    <a:pt x="157040" y="2890377"/>
                  </a:lnTo>
                  <a:lnTo>
                    <a:pt x="156960" y="2881950"/>
                  </a:lnTo>
                  <a:lnTo>
                    <a:pt x="156883" y="2873523"/>
                  </a:lnTo>
                  <a:lnTo>
                    <a:pt x="156807" y="2865097"/>
                  </a:lnTo>
                  <a:lnTo>
                    <a:pt x="156732" y="2856670"/>
                  </a:lnTo>
                  <a:lnTo>
                    <a:pt x="156655" y="2848243"/>
                  </a:lnTo>
                  <a:lnTo>
                    <a:pt x="156575" y="2839816"/>
                  </a:lnTo>
                  <a:lnTo>
                    <a:pt x="156488" y="2831389"/>
                  </a:lnTo>
                  <a:lnTo>
                    <a:pt x="156390" y="2822963"/>
                  </a:lnTo>
                  <a:lnTo>
                    <a:pt x="156277" y="2814536"/>
                  </a:lnTo>
                  <a:lnTo>
                    <a:pt x="156145" y="2806109"/>
                  </a:lnTo>
                  <a:lnTo>
                    <a:pt x="155992" y="2797682"/>
                  </a:lnTo>
                  <a:lnTo>
                    <a:pt x="155813" y="2789256"/>
                  </a:lnTo>
                  <a:lnTo>
                    <a:pt x="155606" y="2780829"/>
                  </a:lnTo>
                  <a:lnTo>
                    <a:pt x="155369" y="2772402"/>
                  </a:lnTo>
                  <a:lnTo>
                    <a:pt x="155101" y="2763975"/>
                  </a:lnTo>
                  <a:lnTo>
                    <a:pt x="154799" y="2755549"/>
                  </a:lnTo>
                  <a:lnTo>
                    <a:pt x="154459" y="2747122"/>
                  </a:lnTo>
                  <a:lnTo>
                    <a:pt x="154086" y="2738695"/>
                  </a:lnTo>
                  <a:lnTo>
                    <a:pt x="153680" y="2730268"/>
                  </a:lnTo>
                  <a:lnTo>
                    <a:pt x="153244" y="2721842"/>
                  </a:lnTo>
                  <a:lnTo>
                    <a:pt x="152780" y="2713415"/>
                  </a:lnTo>
                  <a:lnTo>
                    <a:pt x="152290" y="2704988"/>
                  </a:lnTo>
                  <a:lnTo>
                    <a:pt x="151777" y="2696561"/>
                  </a:lnTo>
                  <a:lnTo>
                    <a:pt x="151243" y="2688135"/>
                  </a:lnTo>
                  <a:lnTo>
                    <a:pt x="150689" y="2679708"/>
                  </a:lnTo>
                  <a:lnTo>
                    <a:pt x="150120" y="2671281"/>
                  </a:lnTo>
                  <a:lnTo>
                    <a:pt x="149541" y="2662854"/>
                  </a:lnTo>
                  <a:lnTo>
                    <a:pt x="148952" y="2654428"/>
                  </a:lnTo>
                  <a:lnTo>
                    <a:pt x="148356" y="2646001"/>
                  </a:lnTo>
                  <a:lnTo>
                    <a:pt x="147755" y="2637574"/>
                  </a:lnTo>
                  <a:lnTo>
                    <a:pt x="147151" y="2629147"/>
                  </a:lnTo>
                  <a:lnTo>
                    <a:pt x="146544" y="2620721"/>
                  </a:lnTo>
                  <a:lnTo>
                    <a:pt x="145936" y="2612294"/>
                  </a:lnTo>
                  <a:lnTo>
                    <a:pt x="145326" y="2603867"/>
                  </a:lnTo>
                  <a:lnTo>
                    <a:pt x="144715" y="2595440"/>
                  </a:lnTo>
                  <a:lnTo>
                    <a:pt x="144101" y="2587014"/>
                  </a:lnTo>
                  <a:lnTo>
                    <a:pt x="143483" y="2578587"/>
                  </a:lnTo>
                  <a:lnTo>
                    <a:pt x="142859" y="2570160"/>
                  </a:lnTo>
                  <a:lnTo>
                    <a:pt x="142228" y="2561733"/>
                  </a:lnTo>
                  <a:lnTo>
                    <a:pt x="141587" y="2553307"/>
                  </a:lnTo>
                  <a:lnTo>
                    <a:pt x="140931" y="2544880"/>
                  </a:lnTo>
                  <a:lnTo>
                    <a:pt x="140258" y="2536453"/>
                  </a:lnTo>
                  <a:lnTo>
                    <a:pt x="139565" y="2528026"/>
                  </a:lnTo>
                  <a:lnTo>
                    <a:pt x="138851" y="2519600"/>
                  </a:lnTo>
                  <a:lnTo>
                    <a:pt x="138112" y="2511173"/>
                  </a:lnTo>
                  <a:lnTo>
                    <a:pt x="137347" y="2502746"/>
                  </a:lnTo>
                  <a:lnTo>
                    <a:pt x="136553" y="2494319"/>
                  </a:lnTo>
                  <a:lnTo>
                    <a:pt x="135728" y="2485893"/>
                  </a:lnTo>
                  <a:lnTo>
                    <a:pt x="134867" y="2477466"/>
                  </a:lnTo>
                  <a:lnTo>
                    <a:pt x="133973" y="2469039"/>
                  </a:lnTo>
                  <a:lnTo>
                    <a:pt x="133047" y="2460612"/>
                  </a:lnTo>
                  <a:lnTo>
                    <a:pt x="132089" y="2452185"/>
                  </a:lnTo>
                  <a:lnTo>
                    <a:pt x="131099" y="2443759"/>
                  </a:lnTo>
                  <a:lnTo>
                    <a:pt x="130077" y="2435332"/>
                  </a:lnTo>
                  <a:lnTo>
                    <a:pt x="129025" y="2426905"/>
                  </a:lnTo>
                  <a:lnTo>
                    <a:pt x="127942" y="2418478"/>
                  </a:lnTo>
                  <a:lnTo>
                    <a:pt x="126829" y="2410052"/>
                  </a:lnTo>
                  <a:lnTo>
                    <a:pt x="125689" y="2401625"/>
                  </a:lnTo>
                  <a:lnTo>
                    <a:pt x="124526" y="2393198"/>
                  </a:lnTo>
                  <a:lnTo>
                    <a:pt x="123340" y="2384771"/>
                  </a:lnTo>
                  <a:lnTo>
                    <a:pt x="122135" y="2376345"/>
                  </a:lnTo>
                  <a:lnTo>
                    <a:pt x="120910" y="2367918"/>
                  </a:lnTo>
                  <a:lnTo>
                    <a:pt x="119669" y="2359491"/>
                  </a:lnTo>
                  <a:lnTo>
                    <a:pt x="118411" y="2351064"/>
                  </a:lnTo>
                  <a:lnTo>
                    <a:pt x="117137" y="2342638"/>
                  </a:lnTo>
                  <a:lnTo>
                    <a:pt x="115848" y="2334211"/>
                  </a:lnTo>
                  <a:lnTo>
                    <a:pt x="114545" y="2325784"/>
                  </a:lnTo>
                  <a:lnTo>
                    <a:pt x="113227" y="2317357"/>
                  </a:lnTo>
                  <a:lnTo>
                    <a:pt x="111893" y="2308931"/>
                  </a:lnTo>
                  <a:lnTo>
                    <a:pt x="110543" y="2300504"/>
                  </a:lnTo>
                  <a:lnTo>
                    <a:pt x="109175" y="2292077"/>
                  </a:lnTo>
                  <a:lnTo>
                    <a:pt x="107787" y="2283650"/>
                  </a:lnTo>
                  <a:lnTo>
                    <a:pt x="106378" y="2275224"/>
                  </a:lnTo>
                  <a:lnTo>
                    <a:pt x="104950" y="2266797"/>
                  </a:lnTo>
                  <a:lnTo>
                    <a:pt x="103505" y="2258370"/>
                  </a:lnTo>
                  <a:lnTo>
                    <a:pt x="102045" y="2249943"/>
                  </a:lnTo>
                  <a:lnTo>
                    <a:pt x="100573" y="2241517"/>
                  </a:lnTo>
                  <a:lnTo>
                    <a:pt x="99093" y="2233090"/>
                  </a:lnTo>
                  <a:lnTo>
                    <a:pt x="97608" y="2224663"/>
                  </a:lnTo>
                  <a:lnTo>
                    <a:pt x="96125" y="2216236"/>
                  </a:lnTo>
                  <a:lnTo>
                    <a:pt x="94650" y="2207810"/>
                  </a:lnTo>
                  <a:lnTo>
                    <a:pt x="93187" y="2199383"/>
                  </a:lnTo>
                  <a:lnTo>
                    <a:pt x="91741" y="2190956"/>
                  </a:lnTo>
                  <a:lnTo>
                    <a:pt x="90313" y="2182529"/>
                  </a:lnTo>
                  <a:lnTo>
                    <a:pt x="88906" y="2174103"/>
                  </a:lnTo>
                  <a:lnTo>
                    <a:pt x="87519" y="2165676"/>
                  </a:lnTo>
                  <a:lnTo>
                    <a:pt x="86149" y="2157249"/>
                  </a:lnTo>
                  <a:lnTo>
                    <a:pt x="84795" y="2148822"/>
                  </a:lnTo>
                  <a:lnTo>
                    <a:pt x="83448" y="2140396"/>
                  </a:lnTo>
                  <a:lnTo>
                    <a:pt x="82099" y="2131969"/>
                  </a:lnTo>
                  <a:lnTo>
                    <a:pt x="80738" y="2123542"/>
                  </a:lnTo>
                  <a:lnTo>
                    <a:pt x="79355" y="2115115"/>
                  </a:lnTo>
                  <a:lnTo>
                    <a:pt x="77938" y="2106688"/>
                  </a:lnTo>
                  <a:lnTo>
                    <a:pt x="76476" y="2098262"/>
                  </a:lnTo>
                  <a:lnTo>
                    <a:pt x="74958" y="2089835"/>
                  </a:lnTo>
                  <a:lnTo>
                    <a:pt x="73365" y="2081408"/>
                  </a:lnTo>
                  <a:lnTo>
                    <a:pt x="71688" y="2072981"/>
                  </a:lnTo>
                  <a:lnTo>
                    <a:pt x="69923" y="2064555"/>
                  </a:lnTo>
                  <a:lnTo>
                    <a:pt x="68067" y="2056128"/>
                  </a:lnTo>
                  <a:lnTo>
                    <a:pt x="66116" y="2047701"/>
                  </a:lnTo>
                  <a:lnTo>
                    <a:pt x="64070" y="2039274"/>
                  </a:lnTo>
                  <a:lnTo>
                    <a:pt x="61932" y="2030848"/>
                  </a:lnTo>
                  <a:lnTo>
                    <a:pt x="59706" y="2022421"/>
                  </a:lnTo>
                  <a:lnTo>
                    <a:pt x="57391" y="2013994"/>
                  </a:lnTo>
                  <a:lnTo>
                    <a:pt x="55007" y="2005567"/>
                  </a:lnTo>
                  <a:lnTo>
                    <a:pt x="52571" y="1997141"/>
                  </a:lnTo>
                  <a:lnTo>
                    <a:pt x="50098" y="1988714"/>
                  </a:lnTo>
                  <a:lnTo>
                    <a:pt x="47603" y="1980287"/>
                  </a:lnTo>
                  <a:lnTo>
                    <a:pt x="45104" y="1971860"/>
                  </a:lnTo>
                  <a:lnTo>
                    <a:pt x="42617" y="1963434"/>
                  </a:lnTo>
                  <a:lnTo>
                    <a:pt x="40158" y="1955007"/>
                  </a:lnTo>
                  <a:lnTo>
                    <a:pt x="37750" y="1946580"/>
                  </a:lnTo>
                  <a:lnTo>
                    <a:pt x="35407" y="1938153"/>
                  </a:lnTo>
                  <a:lnTo>
                    <a:pt x="33138" y="1929727"/>
                  </a:lnTo>
                  <a:lnTo>
                    <a:pt x="30951" y="1921300"/>
                  </a:lnTo>
                  <a:lnTo>
                    <a:pt x="28853" y="1912873"/>
                  </a:lnTo>
                  <a:lnTo>
                    <a:pt x="26849" y="1904446"/>
                  </a:lnTo>
                  <a:lnTo>
                    <a:pt x="24942" y="1896020"/>
                  </a:lnTo>
                  <a:lnTo>
                    <a:pt x="23134" y="1887593"/>
                  </a:lnTo>
                  <a:lnTo>
                    <a:pt x="21435" y="1879166"/>
                  </a:lnTo>
                  <a:lnTo>
                    <a:pt x="19835" y="1870739"/>
                  </a:lnTo>
                  <a:lnTo>
                    <a:pt x="18325" y="1862313"/>
                  </a:lnTo>
                  <a:lnTo>
                    <a:pt x="16903" y="1853886"/>
                  </a:lnTo>
                  <a:lnTo>
                    <a:pt x="15563" y="1845459"/>
                  </a:lnTo>
                  <a:lnTo>
                    <a:pt x="14302" y="1837032"/>
                  </a:lnTo>
                  <a:lnTo>
                    <a:pt x="13114" y="1828606"/>
                  </a:lnTo>
                  <a:lnTo>
                    <a:pt x="11993" y="1820179"/>
                  </a:lnTo>
                  <a:lnTo>
                    <a:pt x="10944" y="1811752"/>
                  </a:lnTo>
                  <a:lnTo>
                    <a:pt x="9951" y="1803325"/>
                  </a:lnTo>
                  <a:lnTo>
                    <a:pt x="9007" y="1794899"/>
                  </a:lnTo>
                  <a:lnTo>
                    <a:pt x="8108" y="1786472"/>
                  </a:lnTo>
                  <a:lnTo>
                    <a:pt x="7249" y="1778045"/>
                  </a:lnTo>
                  <a:lnTo>
                    <a:pt x="6426" y="1769618"/>
                  </a:lnTo>
                  <a:lnTo>
                    <a:pt x="5636" y="1761191"/>
                  </a:lnTo>
                  <a:lnTo>
                    <a:pt x="4876" y="1752765"/>
                  </a:lnTo>
                  <a:lnTo>
                    <a:pt x="4151" y="1744338"/>
                  </a:lnTo>
                  <a:lnTo>
                    <a:pt x="3459" y="1735911"/>
                  </a:lnTo>
                  <a:lnTo>
                    <a:pt x="2805" y="1727484"/>
                  </a:lnTo>
                  <a:lnTo>
                    <a:pt x="2195" y="1719058"/>
                  </a:lnTo>
                  <a:lnTo>
                    <a:pt x="1637" y="1710631"/>
                  </a:lnTo>
                  <a:lnTo>
                    <a:pt x="1140" y="1702204"/>
                  </a:lnTo>
                  <a:lnTo>
                    <a:pt x="715" y="1693777"/>
                  </a:lnTo>
                  <a:lnTo>
                    <a:pt x="372" y="1685351"/>
                  </a:lnTo>
                  <a:lnTo>
                    <a:pt x="141" y="1676924"/>
                  </a:lnTo>
                  <a:lnTo>
                    <a:pt x="14" y="1668497"/>
                  </a:lnTo>
                  <a:lnTo>
                    <a:pt x="0" y="1660070"/>
                  </a:lnTo>
                  <a:lnTo>
                    <a:pt x="99" y="1651644"/>
                  </a:lnTo>
                  <a:lnTo>
                    <a:pt x="314" y="1643217"/>
                  </a:lnTo>
                  <a:lnTo>
                    <a:pt x="641" y="1634790"/>
                  </a:lnTo>
                  <a:lnTo>
                    <a:pt x="1073" y="1626363"/>
                  </a:lnTo>
                  <a:lnTo>
                    <a:pt x="1602" y="1617937"/>
                  </a:lnTo>
                  <a:lnTo>
                    <a:pt x="2223" y="1609510"/>
                  </a:lnTo>
                  <a:lnTo>
                    <a:pt x="2906" y="1601083"/>
                  </a:lnTo>
                  <a:lnTo>
                    <a:pt x="3633" y="1592656"/>
                  </a:lnTo>
                  <a:lnTo>
                    <a:pt x="4387" y="1584230"/>
                  </a:lnTo>
                  <a:lnTo>
                    <a:pt x="5152" y="1575803"/>
                  </a:lnTo>
                  <a:lnTo>
                    <a:pt x="5913" y="1567376"/>
                  </a:lnTo>
                  <a:lnTo>
                    <a:pt x="6659" y="1558949"/>
                  </a:lnTo>
                  <a:lnTo>
                    <a:pt x="7377" y="1550523"/>
                  </a:lnTo>
                  <a:lnTo>
                    <a:pt x="8059" y="1542096"/>
                  </a:lnTo>
                  <a:lnTo>
                    <a:pt x="8707" y="1533669"/>
                  </a:lnTo>
                  <a:lnTo>
                    <a:pt x="9326" y="1525242"/>
                  </a:lnTo>
                  <a:lnTo>
                    <a:pt x="9920" y="1516816"/>
                  </a:lnTo>
                  <a:lnTo>
                    <a:pt x="10500" y="1508389"/>
                  </a:lnTo>
                  <a:lnTo>
                    <a:pt x="11075" y="1499962"/>
                  </a:lnTo>
                  <a:lnTo>
                    <a:pt x="11658" y="1491535"/>
                  </a:lnTo>
                  <a:lnTo>
                    <a:pt x="12263" y="1483109"/>
                  </a:lnTo>
                  <a:lnTo>
                    <a:pt x="12909" y="1474682"/>
                  </a:lnTo>
                  <a:lnTo>
                    <a:pt x="13604" y="1466255"/>
                  </a:lnTo>
                  <a:lnTo>
                    <a:pt x="14357" y="1457828"/>
                  </a:lnTo>
                  <a:lnTo>
                    <a:pt x="15175" y="1449402"/>
                  </a:lnTo>
                  <a:lnTo>
                    <a:pt x="16062" y="1440975"/>
                  </a:lnTo>
                  <a:lnTo>
                    <a:pt x="17022" y="1432548"/>
                  </a:lnTo>
                  <a:lnTo>
                    <a:pt x="18053" y="1424121"/>
                  </a:lnTo>
                  <a:lnTo>
                    <a:pt x="19158" y="1415694"/>
                  </a:lnTo>
                  <a:lnTo>
                    <a:pt x="20337" y="1407268"/>
                  </a:lnTo>
                  <a:lnTo>
                    <a:pt x="21575" y="1398841"/>
                  </a:lnTo>
                  <a:lnTo>
                    <a:pt x="22868" y="1390414"/>
                  </a:lnTo>
                  <a:lnTo>
                    <a:pt x="24210" y="1381987"/>
                  </a:lnTo>
                  <a:lnTo>
                    <a:pt x="25597" y="1373561"/>
                  </a:lnTo>
                  <a:lnTo>
                    <a:pt x="27027" y="1365134"/>
                  </a:lnTo>
                  <a:lnTo>
                    <a:pt x="28497" y="1356707"/>
                  </a:lnTo>
                  <a:lnTo>
                    <a:pt x="30009" y="1348280"/>
                  </a:lnTo>
                  <a:lnTo>
                    <a:pt x="31568" y="1339854"/>
                  </a:lnTo>
                  <a:lnTo>
                    <a:pt x="33175" y="1331427"/>
                  </a:lnTo>
                  <a:lnTo>
                    <a:pt x="34835" y="1323000"/>
                  </a:lnTo>
                  <a:lnTo>
                    <a:pt x="36555" y="1314573"/>
                  </a:lnTo>
                  <a:lnTo>
                    <a:pt x="38342" y="1306147"/>
                  </a:lnTo>
                  <a:lnTo>
                    <a:pt x="40203" y="1297720"/>
                  </a:lnTo>
                  <a:lnTo>
                    <a:pt x="42145" y="1289293"/>
                  </a:lnTo>
                  <a:lnTo>
                    <a:pt x="44181" y="1280866"/>
                  </a:lnTo>
                  <a:lnTo>
                    <a:pt x="46316" y="1272440"/>
                  </a:lnTo>
                  <a:lnTo>
                    <a:pt x="48544" y="1264013"/>
                  </a:lnTo>
                  <a:lnTo>
                    <a:pt x="50862" y="1255586"/>
                  </a:lnTo>
                  <a:lnTo>
                    <a:pt x="53266" y="1247159"/>
                  </a:lnTo>
                  <a:lnTo>
                    <a:pt x="55750" y="1238733"/>
                  </a:lnTo>
                  <a:lnTo>
                    <a:pt x="58304" y="1230306"/>
                  </a:lnTo>
                  <a:lnTo>
                    <a:pt x="60917" y="1221879"/>
                  </a:lnTo>
                  <a:lnTo>
                    <a:pt x="63579" y="1213452"/>
                  </a:lnTo>
                  <a:lnTo>
                    <a:pt x="66271" y="1205026"/>
                  </a:lnTo>
                  <a:lnTo>
                    <a:pt x="68976" y="1196599"/>
                  </a:lnTo>
                  <a:lnTo>
                    <a:pt x="71680" y="1188172"/>
                  </a:lnTo>
                  <a:lnTo>
                    <a:pt x="74369" y="1179745"/>
                  </a:lnTo>
                  <a:lnTo>
                    <a:pt x="77033" y="1171319"/>
                  </a:lnTo>
                  <a:lnTo>
                    <a:pt x="79663" y="1162892"/>
                  </a:lnTo>
                  <a:lnTo>
                    <a:pt x="82249" y="1154465"/>
                  </a:lnTo>
                  <a:lnTo>
                    <a:pt x="84783" y="1146038"/>
                  </a:lnTo>
                  <a:lnTo>
                    <a:pt x="87261" y="1137612"/>
                  </a:lnTo>
                  <a:lnTo>
                    <a:pt x="89686" y="1129185"/>
                  </a:lnTo>
                  <a:lnTo>
                    <a:pt x="92060" y="1120758"/>
                  </a:lnTo>
                  <a:lnTo>
                    <a:pt x="94384" y="1112331"/>
                  </a:lnTo>
                  <a:lnTo>
                    <a:pt x="96660" y="1103905"/>
                  </a:lnTo>
                  <a:lnTo>
                    <a:pt x="98890" y="1095478"/>
                  </a:lnTo>
                  <a:lnTo>
                    <a:pt x="101077" y="1087051"/>
                  </a:lnTo>
                  <a:lnTo>
                    <a:pt x="103217" y="1078624"/>
                  </a:lnTo>
                  <a:lnTo>
                    <a:pt x="105312" y="1070198"/>
                  </a:lnTo>
                  <a:lnTo>
                    <a:pt x="107365" y="1061771"/>
                  </a:lnTo>
                  <a:lnTo>
                    <a:pt x="109373" y="1053344"/>
                  </a:lnTo>
                  <a:lnTo>
                    <a:pt x="111335" y="1044917"/>
                  </a:lnTo>
                  <a:lnTo>
                    <a:pt x="113248" y="1036490"/>
                  </a:lnTo>
                  <a:lnTo>
                    <a:pt x="115108" y="1028064"/>
                  </a:lnTo>
                  <a:lnTo>
                    <a:pt x="116914" y="1019637"/>
                  </a:lnTo>
                  <a:lnTo>
                    <a:pt x="118655" y="1011210"/>
                  </a:lnTo>
                  <a:lnTo>
                    <a:pt x="120335" y="1002783"/>
                  </a:lnTo>
                  <a:lnTo>
                    <a:pt x="121957" y="994357"/>
                  </a:lnTo>
                  <a:lnTo>
                    <a:pt x="123522" y="985930"/>
                  </a:lnTo>
                  <a:lnTo>
                    <a:pt x="125031" y="977503"/>
                  </a:lnTo>
                  <a:lnTo>
                    <a:pt x="126488" y="969076"/>
                  </a:lnTo>
                  <a:lnTo>
                    <a:pt x="127898" y="960650"/>
                  </a:lnTo>
                  <a:lnTo>
                    <a:pt x="129264" y="952223"/>
                  </a:lnTo>
                  <a:lnTo>
                    <a:pt x="130588" y="943796"/>
                  </a:lnTo>
                  <a:lnTo>
                    <a:pt x="131879" y="935369"/>
                  </a:lnTo>
                  <a:lnTo>
                    <a:pt x="133143" y="926943"/>
                  </a:lnTo>
                  <a:lnTo>
                    <a:pt x="134385" y="918516"/>
                  </a:lnTo>
                  <a:lnTo>
                    <a:pt x="135607" y="910089"/>
                  </a:lnTo>
                  <a:lnTo>
                    <a:pt x="136813" y="901662"/>
                  </a:lnTo>
                  <a:lnTo>
                    <a:pt x="138003" y="893236"/>
                  </a:lnTo>
                  <a:lnTo>
                    <a:pt x="139178" y="884809"/>
                  </a:lnTo>
                  <a:lnTo>
                    <a:pt x="140336" y="876382"/>
                  </a:lnTo>
                  <a:lnTo>
                    <a:pt x="141475" y="867955"/>
                  </a:lnTo>
                  <a:lnTo>
                    <a:pt x="142594" y="859529"/>
                  </a:lnTo>
                  <a:lnTo>
                    <a:pt x="143690" y="851102"/>
                  </a:lnTo>
                  <a:lnTo>
                    <a:pt x="144759" y="842675"/>
                  </a:lnTo>
                  <a:lnTo>
                    <a:pt x="145798" y="834248"/>
                  </a:lnTo>
                  <a:lnTo>
                    <a:pt x="146802" y="825822"/>
                  </a:lnTo>
                  <a:lnTo>
                    <a:pt x="147770" y="817395"/>
                  </a:lnTo>
                  <a:lnTo>
                    <a:pt x="148689" y="808968"/>
                  </a:lnTo>
                  <a:lnTo>
                    <a:pt x="149564" y="800541"/>
                  </a:lnTo>
                  <a:lnTo>
                    <a:pt x="150394" y="792115"/>
                  </a:lnTo>
                  <a:lnTo>
                    <a:pt x="151178" y="783688"/>
                  </a:lnTo>
                  <a:lnTo>
                    <a:pt x="151915" y="775261"/>
                  </a:lnTo>
                  <a:lnTo>
                    <a:pt x="152607" y="766834"/>
                  </a:lnTo>
                  <a:lnTo>
                    <a:pt x="153255" y="758408"/>
                  </a:lnTo>
                  <a:lnTo>
                    <a:pt x="153861" y="749981"/>
                  </a:lnTo>
                  <a:lnTo>
                    <a:pt x="154423" y="741554"/>
                  </a:lnTo>
                  <a:lnTo>
                    <a:pt x="154950" y="733127"/>
                  </a:lnTo>
                  <a:lnTo>
                    <a:pt x="155446" y="724701"/>
                  </a:lnTo>
                  <a:lnTo>
                    <a:pt x="155917" y="716274"/>
                  </a:lnTo>
                  <a:lnTo>
                    <a:pt x="156364" y="707847"/>
                  </a:lnTo>
                  <a:lnTo>
                    <a:pt x="156792" y="699420"/>
                  </a:lnTo>
                  <a:lnTo>
                    <a:pt x="157205" y="690993"/>
                  </a:lnTo>
                  <a:lnTo>
                    <a:pt x="157605" y="682567"/>
                  </a:lnTo>
                  <a:lnTo>
                    <a:pt x="157994" y="674140"/>
                  </a:lnTo>
                  <a:lnTo>
                    <a:pt x="158376" y="665713"/>
                  </a:lnTo>
                  <a:lnTo>
                    <a:pt x="158752" y="657286"/>
                  </a:lnTo>
                  <a:lnTo>
                    <a:pt x="159124" y="648860"/>
                  </a:lnTo>
                  <a:lnTo>
                    <a:pt x="159492" y="640433"/>
                  </a:lnTo>
                  <a:lnTo>
                    <a:pt x="159856" y="632006"/>
                  </a:lnTo>
                  <a:lnTo>
                    <a:pt x="160217" y="623579"/>
                  </a:lnTo>
                  <a:lnTo>
                    <a:pt x="160573" y="615153"/>
                  </a:lnTo>
                  <a:lnTo>
                    <a:pt x="160924" y="606726"/>
                  </a:lnTo>
                  <a:lnTo>
                    <a:pt x="161268" y="598299"/>
                  </a:lnTo>
                  <a:lnTo>
                    <a:pt x="161607" y="589872"/>
                  </a:lnTo>
                  <a:lnTo>
                    <a:pt x="161938" y="581446"/>
                  </a:lnTo>
                  <a:lnTo>
                    <a:pt x="162261" y="573019"/>
                  </a:lnTo>
                  <a:lnTo>
                    <a:pt x="162575" y="564592"/>
                  </a:lnTo>
                  <a:lnTo>
                    <a:pt x="162880" y="556165"/>
                  </a:lnTo>
                  <a:lnTo>
                    <a:pt x="163176" y="547739"/>
                  </a:lnTo>
                  <a:lnTo>
                    <a:pt x="163459" y="539312"/>
                  </a:lnTo>
                  <a:lnTo>
                    <a:pt x="163732" y="530885"/>
                  </a:lnTo>
                  <a:lnTo>
                    <a:pt x="163993" y="522458"/>
                  </a:lnTo>
                  <a:lnTo>
                    <a:pt x="164243" y="514032"/>
                  </a:lnTo>
                  <a:lnTo>
                    <a:pt x="164482" y="505605"/>
                  </a:lnTo>
                  <a:lnTo>
                    <a:pt x="164709" y="497178"/>
                  </a:lnTo>
                  <a:lnTo>
                    <a:pt x="164923" y="488751"/>
                  </a:lnTo>
                  <a:lnTo>
                    <a:pt x="165124" y="480325"/>
                  </a:lnTo>
                  <a:lnTo>
                    <a:pt x="165311" y="471898"/>
                  </a:lnTo>
                  <a:lnTo>
                    <a:pt x="165484" y="463471"/>
                  </a:lnTo>
                  <a:lnTo>
                    <a:pt x="165644" y="455044"/>
                  </a:lnTo>
                  <a:lnTo>
                    <a:pt x="165791" y="446618"/>
                  </a:lnTo>
                  <a:lnTo>
                    <a:pt x="165924" y="438191"/>
                  </a:lnTo>
                  <a:lnTo>
                    <a:pt x="166042" y="429764"/>
                  </a:lnTo>
                  <a:lnTo>
                    <a:pt x="166147" y="421337"/>
                  </a:lnTo>
                  <a:lnTo>
                    <a:pt x="166237" y="412911"/>
                  </a:lnTo>
                  <a:lnTo>
                    <a:pt x="166312" y="404484"/>
                  </a:lnTo>
                  <a:lnTo>
                    <a:pt x="166374" y="396057"/>
                  </a:lnTo>
                  <a:lnTo>
                    <a:pt x="166423" y="387630"/>
                  </a:lnTo>
                  <a:lnTo>
                    <a:pt x="166461" y="379204"/>
                  </a:lnTo>
                  <a:lnTo>
                    <a:pt x="166488" y="370777"/>
                  </a:lnTo>
                  <a:lnTo>
                    <a:pt x="166504" y="362350"/>
                  </a:lnTo>
                  <a:lnTo>
                    <a:pt x="166512" y="353923"/>
                  </a:lnTo>
                  <a:lnTo>
                    <a:pt x="166512" y="345496"/>
                  </a:lnTo>
                  <a:lnTo>
                    <a:pt x="166506" y="337070"/>
                  </a:lnTo>
                  <a:lnTo>
                    <a:pt x="166495" y="328643"/>
                  </a:lnTo>
                  <a:lnTo>
                    <a:pt x="166482" y="320216"/>
                  </a:lnTo>
                  <a:lnTo>
                    <a:pt x="166467" y="311789"/>
                  </a:lnTo>
                  <a:lnTo>
                    <a:pt x="166452" y="303363"/>
                  </a:lnTo>
                  <a:lnTo>
                    <a:pt x="166439" y="294936"/>
                  </a:lnTo>
                  <a:lnTo>
                    <a:pt x="166428" y="286509"/>
                  </a:lnTo>
                  <a:lnTo>
                    <a:pt x="166421" y="278082"/>
                  </a:lnTo>
                  <a:lnTo>
                    <a:pt x="166418" y="269656"/>
                  </a:lnTo>
                  <a:lnTo>
                    <a:pt x="166421" y="261229"/>
                  </a:lnTo>
                  <a:lnTo>
                    <a:pt x="166429" y="252802"/>
                  </a:lnTo>
                  <a:lnTo>
                    <a:pt x="166442" y="244375"/>
                  </a:lnTo>
                  <a:lnTo>
                    <a:pt x="166460" y="235949"/>
                  </a:lnTo>
                  <a:lnTo>
                    <a:pt x="166483" y="227522"/>
                  </a:lnTo>
                  <a:lnTo>
                    <a:pt x="166510" y="219095"/>
                  </a:lnTo>
                  <a:lnTo>
                    <a:pt x="166541" y="210668"/>
                  </a:lnTo>
                  <a:lnTo>
                    <a:pt x="166574" y="202242"/>
                  </a:lnTo>
                  <a:lnTo>
                    <a:pt x="166608" y="193815"/>
                  </a:lnTo>
                  <a:lnTo>
                    <a:pt x="166643" y="185388"/>
                  </a:lnTo>
                  <a:lnTo>
                    <a:pt x="166678" y="176961"/>
                  </a:lnTo>
                  <a:lnTo>
                    <a:pt x="166711" y="168535"/>
                  </a:lnTo>
                  <a:lnTo>
                    <a:pt x="166743" y="160108"/>
                  </a:lnTo>
                  <a:lnTo>
                    <a:pt x="166773" y="151681"/>
                  </a:lnTo>
                  <a:lnTo>
                    <a:pt x="166800" y="143254"/>
                  </a:lnTo>
                  <a:lnTo>
                    <a:pt x="166823" y="134828"/>
                  </a:lnTo>
                  <a:lnTo>
                    <a:pt x="166844" y="126401"/>
                  </a:lnTo>
                  <a:lnTo>
                    <a:pt x="166862" y="117974"/>
                  </a:lnTo>
                  <a:lnTo>
                    <a:pt x="166877" y="109547"/>
                  </a:lnTo>
                  <a:lnTo>
                    <a:pt x="166890" y="101121"/>
                  </a:lnTo>
                  <a:lnTo>
                    <a:pt x="166902" y="92694"/>
                  </a:lnTo>
                  <a:lnTo>
                    <a:pt x="166913" y="84267"/>
                  </a:lnTo>
                  <a:lnTo>
                    <a:pt x="166923" y="75840"/>
                  </a:lnTo>
                  <a:lnTo>
                    <a:pt x="166933" y="67414"/>
                  </a:lnTo>
                  <a:lnTo>
                    <a:pt x="166944" y="58987"/>
                  </a:lnTo>
                  <a:lnTo>
                    <a:pt x="166957" y="50560"/>
                  </a:lnTo>
                  <a:lnTo>
                    <a:pt x="166972" y="42133"/>
                  </a:lnTo>
                  <a:lnTo>
                    <a:pt x="166988" y="33707"/>
                  </a:lnTo>
                  <a:lnTo>
                    <a:pt x="167008" y="25280"/>
                  </a:lnTo>
                  <a:lnTo>
                    <a:pt x="167030" y="16853"/>
                  </a:lnTo>
                  <a:lnTo>
                    <a:pt x="167055" y="8426"/>
                  </a:lnTo>
                  <a:lnTo>
                    <a:pt x="167083" y="0"/>
                  </a:lnTo>
                  <a:lnTo>
                    <a:pt x="168194" y="0"/>
                  </a:lnTo>
                  <a:lnTo>
                    <a:pt x="168222" y="8426"/>
                  </a:lnTo>
                  <a:lnTo>
                    <a:pt x="168248" y="16853"/>
                  </a:lnTo>
                  <a:lnTo>
                    <a:pt x="168270" y="25280"/>
                  </a:lnTo>
                  <a:lnTo>
                    <a:pt x="168289" y="33707"/>
                  </a:lnTo>
                  <a:lnTo>
                    <a:pt x="168306" y="42133"/>
                  </a:lnTo>
                  <a:lnTo>
                    <a:pt x="168321" y="50560"/>
                  </a:lnTo>
                  <a:lnTo>
                    <a:pt x="168333" y="58987"/>
                  </a:lnTo>
                  <a:lnTo>
                    <a:pt x="168345" y="67414"/>
                  </a:lnTo>
                  <a:lnTo>
                    <a:pt x="168355" y="75840"/>
                  </a:lnTo>
                  <a:lnTo>
                    <a:pt x="168365" y="84267"/>
                  </a:lnTo>
                  <a:lnTo>
                    <a:pt x="168375" y="92694"/>
                  </a:lnTo>
                  <a:lnTo>
                    <a:pt x="168387" y="101121"/>
                  </a:lnTo>
                  <a:lnTo>
                    <a:pt x="168400" y="109547"/>
                  </a:lnTo>
                  <a:lnTo>
                    <a:pt x="168416" y="117974"/>
                  </a:lnTo>
                  <a:lnTo>
                    <a:pt x="168434" y="126401"/>
                  </a:lnTo>
                  <a:lnTo>
                    <a:pt x="168454" y="134828"/>
                  </a:lnTo>
                  <a:lnTo>
                    <a:pt x="168478" y="143254"/>
                  </a:lnTo>
                  <a:lnTo>
                    <a:pt x="168505" y="151681"/>
                  </a:lnTo>
                  <a:lnTo>
                    <a:pt x="168534" y="160108"/>
                  </a:lnTo>
                  <a:lnTo>
                    <a:pt x="168566" y="168535"/>
                  </a:lnTo>
                  <a:lnTo>
                    <a:pt x="168600" y="176961"/>
                  </a:lnTo>
                  <a:lnTo>
                    <a:pt x="168634" y="185388"/>
                  </a:lnTo>
                  <a:lnTo>
                    <a:pt x="168669" y="193815"/>
                  </a:lnTo>
                  <a:lnTo>
                    <a:pt x="168704" y="202242"/>
                  </a:lnTo>
                  <a:lnTo>
                    <a:pt x="168737" y="210668"/>
                  </a:lnTo>
                  <a:lnTo>
                    <a:pt x="168768" y="219095"/>
                  </a:lnTo>
                  <a:lnTo>
                    <a:pt x="168795" y="227522"/>
                  </a:lnTo>
                  <a:lnTo>
                    <a:pt x="168817" y="235949"/>
                  </a:lnTo>
                  <a:lnTo>
                    <a:pt x="168836" y="244375"/>
                  </a:lnTo>
                  <a:lnTo>
                    <a:pt x="168849" y="252802"/>
                  </a:lnTo>
                  <a:lnTo>
                    <a:pt x="168857" y="261229"/>
                  </a:lnTo>
                  <a:lnTo>
                    <a:pt x="168859" y="269656"/>
                  </a:lnTo>
                  <a:lnTo>
                    <a:pt x="168857" y="278082"/>
                  </a:lnTo>
                  <a:lnTo>
                    <a:pt x="168850" y="286509"/>
                  </a:lnTo>
                  <a:lnTo>
                    <a:pt x="168839" y="294936"/>
                  </a:lnTo>
                  <a:lnTo>
                    <a:pt x="168825" y="303363"/>
                  </a:lnTo>
                  <a:lnTo>
                    <a:pt x="168811" y="311789"/>
                  </a:lnTo>
                  <a:lnTo>
                    <a:pt x="168796" y="320216"/>
                  </a:lnTo>
                  <a:lnTo>
                    <a:pt x="168782" y="328643"/>
                  </a:lnTo>
                  <a:lnTo>
                    <a:pt x="168772" y="337070"/>
                  </a:lnTo>
                  <a:lnTo>
                    <a:pt x="168765" y="345496"/>
                  </a:lnTo>
                  <a:lnTo>
                    <a:pt x="168765" y="353923"/>
                  </a:lnTo>
                  <a:lnTo>
                    <a:pt x="168773" y="362350"/>
                  </a:lnTo>
                  <a:lnTo>
                    <a:pt x="168790" y="370777"/>
                  </a:lnTo>
                  <a:lnTo>
                    <a:pt x="168817" y="379204"/>
                  </a:lnTo>
                  <a:lnTo>
                    <a:pt x="168854" y="387630"/>
                  </a:lnTo>
                  <a:lnTo>
                    <a:pt x="168904" y="396057"/>
                  </a:lnTo>
                  <a:lnTo>
                    <a:pt x="168966" y="404484"/>
                  </a:lnTo>
                  <a:lnTo>
                    <a:pt x="169041" y="412911"/>
                  </a:lnTo>
                  <a:lnTo>
                    <a:pt x="169131" y="421337"/>
                  </a:lnTo>
                  <a:lnTo>
                    <a:pt x="169235" y="429764"/>
                  </a:lnTo>
                  <a:lnTo>
                    <a:pt x="169354" y="438191"/>
                  </a:lnTo>
                  <a:lnTo>
                    <a:pt x="169487" y="446618"/>
                  </a:lnTo>
                  <a:lnTo>
                    <a:pt x="169633" y="455044"/>
                  </a:lnTo>
                  <a:lnTo>
                    <a:pt x="169793" y="463471"/>
                  </a:lnTo>
                  <a:lnTo>
                    <a:pt x="169967" y="471898"/>
                  </a:lnTo>
                  <a:lnTo>
                    <a:pt x="170154" y="480325"/>
                  </a:lnTo>
                  <a:lnTo>
                    <a:pt x="170355" y="488751"/>
                  </a:lnTo>
                  <a:lnTo>
                    <a:pt x="170569" y="497178"/>
                  </a:lnTo>
                  <a:lnTo>
                    <a:pt x="170796" y="505605"/>
                  </a:lnTo>
                  <a:lnTo>
                    <a:pt x="171034" y="514032"/>
                  </a:lnTo>
                  <a:lnTo>
                    <a:pt x="171284" y="522458"/>
                  </a:lnTo>
                  <a:lnTo>
                    <a:pt x="171546" y="530885"/>
                  </a:lnTo>
                  <a:lnTo>
                    <a:pt x="171819" y="539312"/>
                  </a:lnTo>
                  <a:lnTo>
                    <a:pt x="172102" y="547739"/>
                  </a:lnTo>
                  <a:lnTo>
                    <a:pt x="172397" y="556165"/>
                  </a:lnTo>
                  <a:lnTo>
                    <a:pt x="172702" y="564592"/>
                  </a:lnTo>
                  <a:lnTo>
                    <a:pt x="173017" y="573019"/>
                  </a:lnTo>
                  <a:lnTo>
                    <a:pt x="173340" y="581446"/>
                  </a:lnTo>
                  <a:lnTo>
                    <a:pt x="173671" y="589872"/>
                  </a:lnTo>
                  <a:lnTo>
                    <a:pt x="174009" y="598299"/>
                  </a:lnTo>
                  <a:lnTo>
                    <a:pt x="174354" y="606726"/>
                  </a:lnTo>
                  <a:lnTo>
                    <a:pt x="174705" y="615153"/>
                  </a:lnTo>
                  <a:lnTo>
                    <a:pt x="175061" y="623579"/>
                  </a:lnTo>
                  <a:lnTo>
                    <a:pt x="175421" y="632006"/>
                  </a:lnTo>
                  <a:lnTo>
                    <a:pt x="175785" y="640433"/>
                  </a:lnTo>
                  <a:lnTo>
                    <a:pt x="176153" y="648860"/>
                  </a:lnTo>
                  <a:lnTo>
                    <a:pt x="176525" y="657286"/>
                  </a:lnTo>
                  <a:lnTo>
                    <a:pt x="176902" y="665713"/>
                  </a:lnTo>
                  <a:lnTo>
                    <a:pt x="177284" y="674140"/>
                  </a:lnTo>
                  <a:lnTo>
                    <a:pt x="177673" y="682567"/>
                  </a:lnTo>
                  <a:lnTo>
                    <a:pt x="178073" y="690993"/>
                  </a:lnTo>
                  <a:lnTo>
                    <a:pt x="178485" y="699420"/>
                  </a:lnTo>
                  <a:lnTo>
                    <a:pt x="178914" y="707847"/>
                  </a:lnTo>
                  <a:lnTo>
                    <a:pt x="179361" y="716274"/>
                  </a:lnTo>
                  <a:lnTo>
                    <a:pt x="179831" y="724701"/>
                  </a:lnTo>
                  <a:lnTo>
                    <a:pt x="180328" y="733127"/>
                  </a:lnTo>
                  <a:lnTo>
                    <a:pt x="180855" y="741554"/>
                  </a:lnTo>
                  <a:lnTo>
                    <a:pt x="181416" y="749981"/>
                  </a:lnTo>
                  <a:lnTo>
                    <a:pt x="182022" y="758408"/>
                  </a:lnTo>
                  <a:lnTo>
                    <a:pt x="182670" y="766834"/>
                  </a:lnTo>
                  <a:lnTo>
                    <a:pt x="183362" y="775261"/>
                  </a:lnTo>
                  <a:lnTo>
                    <a:pt x="184100" y="783688"/>
                  </a:lnTo>
                  <a:lnTo>
                    <a:pt x="184883" y="792115"/>
                  </a:lnTo>
                  <a:lnTo>
                    <a:pt x="185713" y="800541"/>
                  </a:lnTo>
                  <a:lnTo>
                    <a:pt x="186589" y="808968"/>
                  </a:lnTo>
                  <a:lnTo>
                    <a:pt x="187508" y="817395"/>
                  </a:lnTo>
                  <a:lnTo>
                    <a:pt x="188475" y="825822"/>
                  </a:lnTo>
                  <a:lnTo>
                    <a:pt x="189480" y="834248"/>
                  </a:lnTo>
                  <a:lnTo>
                    <a:pt x="190519" y="842675"/>
                  </a:lnTo>
                  <a:lnTo>
                    <a:pt x="191588" y="851102"/>
                  </a:lnTo>
                  <a:lnTo>
                    <a:pt x="192683" y="859529"/>
                  </a:lnTo>
                  <a:lnTo>
                    <a:pt x="193803" y="867955"/>
                  </a:lnTo>
                  <a:lnTo>
                    <a:pt x="194942" y="876382"/>
                  </a:lnTo>
                  <a:lnTo>
                    <a:pt x="196099" y="884809"/>
                  </a:lnTo>
                  <a:lnTo>
                    <a:pt x="197275" y="893236"/>
                  </a:lnTo>
                  <a:lnTo>
                    <a:pt x="198465" y="901662"/>
                  </a:lnTo>
                  <a:lnTo>
                    <a:pt x="199670" y="910089"/>
                  </a:lnTo>
                  <a:lnTo>
                    <a:pt x="200893" y="918516"/>
                  </a:lnTo>
                  <a:lnTo>
                    <a:pt x="202134" y="926943"/>
                  </a:lnTo>
                  <a:lnTo>
                    <a:pt x="203399" y="935369"/>
                  </a:lnTo>
                  <a:lnTo>
                    <a:pt x="204690" y="943796"/>
                  </a:lnTo>
                  <a:lnTo>
                    <a:pt x="206013" y="952223"/>
                  </a:lnTo>
                  <a:lnTo>
                    <a:pt x="207380" y="960650"/>
                  </a:lnTo>
                  <a:lnTo>
                    <a:pt x="208789" y="969076"/>
                  </a:lnTo>
                  <a:lnTo>
                    <a:pt x="210247" y="977503"/>
                  </a:lnTo>
                  <a:lnTo>
                    <a:pt x="211756" y="985930"/>
                  </a:lnTo>
                  <a:lnTo>
                    <a:pt x="213320" y="994357"/>
                  </a:lnTo>
                  <a:lnTo>
                    <a:pt x="214942" y="1002783"/>
                  </a:lnTo>
                  <a:lnTo>
                    <a:pt x="216622" y="1011210"/>
                  </a:lnTo>
                  <a:lnTo>
                    <a:pt x="218364" y="1019637"/>
                  </a:lnTo>
                  <a:lnTo>
                    <a:pt x="220169" y="1028064"/>
                  </a:lnTo>
                  <a:lnTo>
                    <a:pt x="222030" y="1036490"/>
                  </a:lnTo>
                  <a:lnTo>
                    <a:pt x="223942" y="1044917"/>
                  </a:lnTo>
                  <a:lnTo>
                    <a:pt x="225904" y="1053344"/>
                  </a:lnTo>
                  <a:lnTo>
                    <a:pt x="227913" y="1061771"/>
                  </a:lnTo>
                  <a:lnTo>
                    <a:pt x="229965" y="1070198"/>
                  </a:lnTo>
                  <a:lnTo>
                    <a:pt x="232061" y="1078624"/>
                  </a:lnTo>
                  <a:lnTo>
                    <a:pt x="234201" y="1087051"/>
                  </a:lnTo>
                  <a:lnTo>
                    <a:pt x="236387" y="1095478"/>
                  </a:lnTo>
                  <a:lnTo>
                    <a:pt x="238617" y="1103905"/>
                  </a:lnTo>
                  <a:lnTo>
                    <a:pt x="240893" y="1112331"/>
                  </a:lnTo>
                  <a:lnTo>
                    <a:pt x="243217" y="1120758"/>
                  </a:lnTo>
                  <a:lnTo>
                    <a:pt x="245591" y="1129185"/>
                  </a:lnTo>
                  <a:lnTo>
                    <a:pt x="248017" y="1137612"/>
                  </a:lnTo>
                  <a:lnTo>
                    <a:pt x="250495" y="1146038"/>
                  </a:lnTo>
                  <a:lnTo>
                    <a:pt x="253028" y="1154465"/>
                  </a:lnTo>
                  <a:lnTo>
                    <a:pt x="255615" y="1162892"/>
                  </a:lnTo>
                  <a:lnTo>
                    <a:pt x="258244" y="1171319"/>
                  </a:lnTo>
                  <a:lnTo>
                    <a:pt x="260908" y="1179745"/>
                  </a:lnTo>
                  <a:lnTo>
                    <a:pt x="263598" y="1188172"/>
                  </a:lnTo>
                  <a:lnTo>
                    <a:pt x="266301" y="1196599"/>
                  </a:lnTo>
                  <a:lnTo>
                    <a:pt x="269006" y="1205026"/>
                  </a:lnTo>
                  <a:lnTo>
                    <a:pt x="271699" y="1213452"/>
                  </a:lnTo>
                  <a:lnTo>
                    <a:pt x="274361" y="1221879"/>
                  </a:lnTo>
                  <a:lnTo>
                    <a:pt x="276974" y="1230306"/>
                  </a:lnTo>
                  <a:lnTo>
                    <a:pt x="279528" y="1238733"/>
                  </a:lnTo>
                  <a:lnTo>
                    <a:pt x="282012" y="1247159"/>
                  </a:lnTo>
                  <a:lnTo>
                    <a:pt x="284416" y="1255586"/>
                  </a:lnTo>
                  <a:lnTo>
                    <a:pt x="286734" y="1264013"/>
                  </a:lnTo>
                  <a:lnTo>
                    <a:pt x="288962" y="1272440"/>
                  </a:lnTo>
                  <a:lnTo>
                    <a:pt x="291097" y="1280866"/>
                  </a:lnTo>
                  <a:lnTo>
                    <a:pt x="293132" y="1289293"/>
                  </a:lnTo>
                  <a:lnTo>
                    <a:pt x="295074" y="1297720"/>
                  </a:lnTo>
                  <a:lnTo>
                    <a:pt x="296935" y="1306147"/>
                  </a:lnTo>
                  <a:lnTo>
                    <a:pt x="298722" y="1314573"/>
                  </a:lnTo>
                  <a:lnTo>
                    <a:pt x="300442" y="1323000"/>
                  </a:lnTo>
                  <a:lnTo>
                    <a:pt x="302102" y="1331427"/>
                  </a:lnTo>
                  <a:lnTo>
                    <a:pt x="303709" y="1339854"/>
                  </a:lnTo>
                  <a:lnTo>
                    <a:pt x="305269" y="1348280"/>
                  </a:lnTo>
                  <a:lnTo>
                    <a:pt x="306781" y="1356707"/>
                  </a:lnTo>
                  <a:lnTo>
                    <a:pt x="308251" y="1365134"/>
                  </a:lnTo>
                  <a:lnTo>
                    <a:pt x="309680" y="1373561"/>
                  </a:lnTo>
                  <a:lnTo>
                    <a:pt x="311068" y="1381987"/>
                  </a:lnTo>
                  <a:lnTo>
                    <a:pt x="312410" y="1390414"/>
                  </a:lnTo>
                  <a:lnTo>
                    <a:pt x="313703" y="1398841"/>
                  </a:lnTo>
                  <a:lnTo>
                    <a:pt x="314941" y="1407268"/>
                  </a:lnTo>
                  <a:lnTo>
                    <a:pt x="316119" y="1415694"/>
                  </a:lnTo>
                  <a:lnTo>
                    <a:pt x="317224" y="1424121"/>
                  </a:lnTo>
                  <a:lnTo>
                    <a:pt x="318256" y="1432548"/>
                  </a:lnTo>
                  <a:lnTo>
                    <a:pt x="319215" y="1440975"/>
                  </a:lnTo>
                  <a:lnTo>
                    <a:pt x="320103" y="1449402"/>
                  </a:lnTo>
                  <a:lnTo>
                    <a:pt x="320920" y="1457828"/>
                  </a:lnTo>
                  <a:lnTo>
                    <a:pt x="321673" y="1466255"/>
                  </a:lnTo>
                  <a:lnTo>
                    <a:pt x="322368" y="1474682"/>
                  </a:lnTo>
                  <a:lnTo>
                    <a:pt x="323014" y="1483109"/>
                  </a:lnTo>
                  <a:lnTo>
                    <a:pt x="323620" y="1491535"/>
                  </a:lnTo>
                  <a:lnTo>
                    <a:pt x="324203" y="1499962"/>
                  </a:lnTo>
                  <a:lnTo>
                    <a:pt x="324778" y="1508389"/>
                  </a:lnTo>
                  <a:lnTo>
                    <a:pt x="325357" y="1516816"/>
                  </a:lnTo>
                  <a:lnTo>
                    <a:pt x="325952" y="1525242"/>
                  </a:lnTo>
                  <a:lnTo>
                    <a:pt x="326570" y="1533669"/>
                  </a:lnTo>
                  <a:lnTo>
                    <a:pt x="327219" y="1542096"/>
                  </a:lnTo>
                  <a:lnTo>
                    <a:pt x="327900" y="1550523"/>
                  </a:lnTo>
                  <a:lnTo>
                    <a:pt x="328619" y="1558949"/>
                  </a:lnTo>
                  <a:lnTo>
                    <a:pt x="329364" y="1567376"/>
                  </a:lnTo>
                  <a:lnTo>
                    <a:pt x="330126" y="1575803"/>
                  </a:lnTo>
                  <a:lnTo>
                    <a:pt x="330891" y="1584230"/>
                  </a:lnTo>
                  <a:lnTo>
                    <a:pt x="331645" y="1592656"/>
                  </a:lnTo>
                  <a:lnTo>
                    <a:pt x="332372" y="1601083"/>
                  </a:lnTo>
                  <a:lnTo>
                    <a:pt x="333054" y="1609510"/>
                  </a:lnTo>
                  <a:lnTo>
                    <a:pt x="333676" y="1617937"/>
                  </a:lnTo>
                  <a:lnTo>
                    <a:pt x="334205" y="1626363"/>
                  </a:lnTo>
                  <a:lnTo>
                    <a:pt x="334637" y="1634790"/>
                  </a:lnTo>
                  <a:lnTo>
                    <a:pt x="334964" y="1643217"/>
                  </a:lnTo>
                  <a:lnTo>
                    <a:pt x="335178" y="1651644"/>
                  </a:lnTo>
                  <a:lnTo>
                    <a:pt x="335278" y="1660070"/>
                  </a:lnTo>
                  <a:lnTo>
                    <a:pt x="335263" y="1668497"/>
                  </a:lnTo>
                  <a:lnTo>
                    <a:pt x="335137" y="1676924"/>
                  </a:lnTo>
                  <a:lnTo>
                    <a:pt x="334905" y="1685351"/>
                  </a:lnTo>
                  <a:lnTo>
                    <a:pt x="334563" y="1693777"/>
                  </a:lnTo>
                  <a:lnTo>
                    <a:pt x="334138" y="1702204"/>
                  </a:lnTo>
                  <a:lnTo>
                    <a:pt x="333641" y="1710631"/>
                  </a:lnTo>
                  <a:lnTo>
                    <a:pt x="333083" y="1719058"/>
                  </a:lnTo>
                  <a:lnTo>
                    <a:pt x="332473" y="1727484"/>
                  </a:lnTo>
                  <a:lnTo>
                    <a:pt x="331819" y="1735911"/>
                  </a:lnTo>
                  <a:lnTo>
                    <a:pt x="331127" y="1744338"/>
                  </a:lnTo>
                  <a:lnTo>
                    <a:pt x="330402" y="1752765"/>
                  </a:lnTo>
                  <a:lnTo>
                    <a:pt x="329642" y="1761191"/>
                  </a:lnTo>
                  <a:lnTo>
                    <a:pt x="328851" y="1769618"/>
                  </a:lnTo>
                  <a:lnTo>
                    <a:pt x="328028" y="1778045"/>
                  </a:lnTo>
                  <a:lnTo>
                    <a:pt x="327169" y="1786472"/>
                  </a:lnTo>
                  <a:lnTo>
                    <a:pt x="326270" y="1794899"/>
                  </a:lnTo>
                  <a:lnTo>
                    <a:pt x="325327" y="1803325"/>
                  </a:lnTo>
                  <a:lnTo>
                    <a:pt x="324334" y="1811752"/>
                  </a:lnTo>
                  <a:lnTo>
                    <a:pt x="323284" y="1820179"/>
                  </a:lnTo>
                  <a:lnTo>
                    <a:pt x="322164" y="1828606"/>
                  </a:lnTo>
                  <a:lnTo>
                    <a:pt x="320976" y="1837032"/>
                  </a:lnTo>
                  <a:lnTo>
                    <a:pt x="319714" y="1845459"/>
                  </a:lnTo>
                  <a:lnTo>
                    <a:pt x="318375" y="1853886"/>
                  </a:lnTo>
                  <a:lnTo>
                    <a:pt x="316952" y="1862313"/>
                  </a:lnTo>
                  <a:lnTo>
                    <a:pt x="315443" y="1870739"/>
                  </a:lnTo>
                  <a:lnTo>
                    <a:pt x="313842" y="1879166"/>
                  </a:lnTo>
                  <a:lnTo>
                    <a:pt x="312144" y="1887593"/>
                  </a:lnTo>
                  <a:lnTo>
                    <a:pt x="310335" y="1896020"/>
                  </a:lnTo>
                  <a:lnTo>
                    <a:pt x="308429" y="1904446"/>
                  </a:lnTo>
                  <a:lnTo>
                    <a:pt x="306425" y="1912873"/>
                  </a:lnTo>
                  <a:lnTo>
                    <a:pt x="304327" y="1921300"/>
                  </a:lnTo>
                  <a:lnTo>
                    <a:pt x="302140" y="1929727"/>
                  </a:lnTo>
                  <a:lnTo>
                    <a:pt x="299870" y="1938153"/>
                  </a:lnTo>
                  <a:lnTo>
                    <a:pt x="297527" y="1946580"/>
                  </a:lnTo>
                  <a:lnTo>
                    <a:pt x="295119" y="1955007"/>
                  </a:lnTo>
                  <a:lnTo>
                    <a:pt x="292660" y="1963434"/>
                  </a:lnTo>
                  <a:lnTo>
                    <a:pt x="290173" y="1971860"/>
                  </a:lnTo>
                  <a:lnTo>
                    <a:pt x="287674" y="1980287"/>
                  </a:lnTo>
                  <a:lnTo>
                    <a:pt x="285180" y="1988714"/>
                  </a:lnTo>
                  <a:lnTo>
                    <a:pt x="282706" y="1997141"/>
                  </a:lnTo>
                  <a:lnTo>
                    <a:pt x="280270" y="2005567"/>
                  </a:lnTo>
                  <a:lnTo>
                    <a:pt x="277886" y="2013994"/>
                  </a:lnTo>
                  <a:lnTo>
                    <a:pt x="275572" y="2022421"/>
                  </a:lnTo>
                  <a:lnTo>
                    <a:pt x="273346" y="2030848"/>
                  </a:lnTo>
                  <a:lnTo>
                    <a:pt x="271207" y="2039274"/>
                  </a:lnTo>
                  <a:lnTo>
                    <a:pt x="269161" y="2047701"/>
                  </a:lnTo>
                  <a:lnTo>
                    <a:pt x="267210" y="2056128"/>
                  </a:lnTo>
                  <a:lnTo>
                    <a:pt x="265354" y="2064555"/>
                  </a:lnTo>
                  <a:lnTo>
                    <a:pt x="263590" y="2072981"/>
                  </a:lnTo>
                  <a:lnTo>
                    <a:pt x="261912" y="2081408"/>
                  </a:lnTo>
                  <a:lnTo>
                    <a:pt x="260320" y="2089835"/>
                  </a:lnTo>
                  <a:lnTo>
                    <a:pt x="258802" y="2098262"/>
                  </a:lnTo>
                  <a:lnTo>
                    <a:pt x="257340" y="2106688"/>
                  </a:lnTo>
                  <a:lnTo>
                    <a:pt x="255923" y="2115115"/>
                  </a:lnTo>
                  <a:lnTo>
                    <a:pt x="254539" y="2123542"/>
                  </a:lnTo>
                  <a:lnTo>
                    <a:pt x="253178" y="2131969"/>
                  </a:lnTo>
                  <a:lnTo>
                    <a:pt x="251829" y="2140396"/>
                  </a:lnTo>
                  <a:lnTo>
                    <a:pt x="250482" y="2148822"/>
                  </a:lnTo>
                  <a:lnTo>
                    <a:pt x="249128" y="2157249"/>
                  </a:lnTo>
                  <a:lnTo>
                    <a:pt x="247759" y="2165676"/>
                  </a:lnTo>
                  <a:lnTo>
                    <a:pt x="246372" y="2174103"/>
                  </a:lnTo>
                  <a:lnTo>
                    <a:pt x="244964" y="2182529"/>
                  </a:lnTo>
                  <a:lnTo>
                    <a:pt x="243537" y="2190956"/>
                  </a:lnTo>
                  <a:lnTo>
                    <a:pt x="242090" y="2199383"/>
                  </a:lnTo>
                  <a:lnTo>
                    <a:pt x="240628" y="2207810"/>
                  </a:lnTo>
                  <a:lnTo>
                    <a:pt x="239153" y="2216236"/>
                  </a:lnTo>
                  <a:lnTo>
                    <a:pt x="237669" y="2224663"/>
                  </a:lnTo>
                  <a:lnTo>
                    <a:pt x="236185" y="2233090"/>
                  </a:lnTo>
                  <a:lnTo>
                    <a:pt x="234705" y="2241517"/>
                  </a:lnTo>
                  <a:lnTo>
                    <a:pt x="233232" y="2249943"/>
                  </a:lnTo>
                  <a:lnTo>
                    <a:pt x="231773" y="2258370"/>
                  </a:lnTo>
                  <a:lnTo>
                    <a:pt x="230328" y="2266797"/>
                  </a:lnTo>
                  <a:lnTo>
                    <a:pt x="228900" y="2275224"/>
                  </a:lnTo>
                  <a:lnTo>
                    <a:pt x="227491" y="2283650"/>
                  </a:lnTo>
                  <a:lnTo>
                    <a:pt x="226103" y="2292077"/>
                  </a:lnTo>
                  <a:lnTo>
                    <a:pt x="224735" y="2300504"/>
                  </a:lnTo>
                  <a:lnTo>
                    <a:pt x="223384" y="2308931"/>
                  </a:lnTo>
                  <a:lnTo>
                    <a:pt x="222051" y="2317357"/>
                  </a:lnTo>
                  <a:lnTo>
                    <a:pt x="220732" y="2325784"/>
                  </a:lnTo>
                  <a:lnTo>
                    <a:pt x="219429" y="2334211"/>
                  </a:lnTo>
                  <a:lnTo>
                    <a:pt x="218141" y="2342638"/>
                  </a:lnTo>
                  <a:lnTo>
                    <a:pt x="216867" y="2351064"/>
                  </a:lnTo>
                  <a:lnTo>
                    <a:pt x="215609" y="2359491"/>
                  </a:lnTo>
                  <a:lnTo>
                    <a:pt x="214367" y="2367918"/>
                  </a:lnTo>
                  <a:lnTo>
                    <a:pt x="213143" y="2376345"/>
                  </a:lnTo>
                  <a:lnTo>
                    <a:pt x="211937" y="2384771"/>
                  </a:lnTo>
                  <a:lnTo>
                    <a:pt x="210752" y="2393198"/>
                  </a:lnTo>
                  <a:lnTo>
                    <a:pt x="209588" y="2401625"/>
                  </a:lnTo>
                  <a:lnTo>
                    <a:pt x="208449" y="2410052"/>
                  </a:lnTo>
                  <a:lnTo>
                    <a:pt x="207335" y="2418478"/>
                  </a:lnTo>
                  <a:lnTo>
                    <a:pt x="206253" y="2426905"/>
                  </a:lnTo>
                  <a:lnTo>
                    <a:pt x="205201" y="2435332"/>
                  </a:lnTo>
                  <a:lnTo>
                    <a:pt x="204179" y="2443759"/>
                  </a:lnTo>
                  <a:lnTo>
                    <a:pt x="203189" y="2452185"/>
                  </a:lnTo>
                  <a:lnTo>
                    <a:pt x="202230" y="2460612"/>
                  </a:lnTo>
                  <a:lnTo>
                    <a:pt x="201304" y="2469039"/>
                  </a:lnTo>
                  <a:lnTo>
                    <a:pt x="200411" y="2477466"/>
                  </a:lnTo>
                  <a:lnTo>
                    <a:pt x="199550" y="2485893"/>
                  </a:lnTo>
                  <a:lnTo>
                    <a:pt x="198725" y="2494319"/>
                  </a:lnTo>
                  <a:lnTo>
                    <a:pt x="197931" y="2502746"/>
                  </a:lnTo>
                  <a:lnTo>
                    <a:pt x="197165" y="2511173"/>
                  </a:lnTo>
                  <a:lnTo>
                    <a:pt x="196426" y="2519600"/>
                  </a:lnTo>
                  <a:lnTo>
                    <a:pt x="195712" y="2528026"/>
                  </a:lnTo>
                  <a:lnTo>
                    <a:pt x="195020" y="2536453"/>
                  </a:lnTo>
                  <a:lnTo>
                    <a:pt x="194347" y="2544880"/>
                  </a:lnTo>
                  <a:lnTo>
                    <a:pt x="193690" y="2553307"/>
                  </a:lnTo>
                  <a:lnTo>
                    <a:pt x="193049" y="2561733"/>
                  </a:lnTo>
                  <a:lnTo>
                    <a:pt x="192418" y="2570160"/>
                  </a:lnTo>
                  <a:lnTo>
                    <a:pt x="191795" y="2578587"/>
                  </a:lnTo>
                  <a:lnTo>
                    <a:pt x="191177" y="2587014"/>
                  </a:lnTo>
                  <a:lnTo>
                    <a:pt x="190563" y="2595440"/>
                  </a:lnTo>
                  <a:lnTo>
                    <a:pt x="189951" y="2603867"/>
                  </a:lnTo>
                  <a:lnTo>
                    <a:pt x="189342" y="2612294"/>
                  </a:lnTo>
                  <a:lnTo>
                    <a:pt x="188733" y="2620721"/>
                  </a:lnTo>
                  <a:lnTo>
                    <a:pt x="188127" y="2629147"/>
                  </a:lnTo>
                  <a:lnTo>
                    <a:pt x="187522" y="2637574"/>
                  </a:lnTo>
                  <a:lnTo>
                    <a:pt x="186922" y="2646001"/>
                  </a:lnTo>
                  <a:lnTo>
                    <a:pt x="186326" y="2654428"/>
                  </a:lnTo>
                  <a:lnTo>
                    <a:pt x="185737" y="2662854"/>
                  </a:lnTo>
                  <a:lnTo>
                    <a:pt x="185157" y="2671281"/>
                  </a:lnTo>
                  <a:lnTo>
                    <a:pt x="184589" y="2679708"/>
                  </a:lnTo>
                  <a:lnTo>
                    <a:pt x="184035" y="2688135"/>
                  </a:lnTo>
                  <a:lnTo>
                    <a:pt x="183501" y="2696561"/>
                  </a:lnTo>
                  <a:lnTo>
                    <a:pt x="182987" y="2704988"/>
                  </a:lnTo>
                  <a:lnTo>
                    <a:pt x="182497" y="2713415"/>
                  </a:lnTo>
                  <a:lnTo>
                    <a:pt x="182033" y="2721842"/>
                  </a:lnTo>
                  <a:lnTo>
                    <a:pt x="181597" y="2730268"/>
                  </a:lnTo>
                  <a:lnTo>
                    <a:pt x="181192" y="2738695"/>
                  </a:lnTo>
                  <a:lnTo>
                    <a:pt x="180818" y="2747122"/>
                  </a:lnTo>
                  <a:lnTo>
                    <a:pt x="180478" y="2755549"/>
                  </a:lnTo>
                  <a:lnTo>
                    <a:pt x="180177" y="2763975"/>
                  </a:lnTo>
                  <a:lnTo>
                    <a:pt x="179908" y="2772402"/>
                  </a:lnTo>
                  <a:lnTo>
                    <a:pt x="179672" y="2780829"/>
                  </a:lnTo>
                  <a:lnTo>
                    <a:pt x="179465" y="2789256"/>
                  </a:lnTo>
                  <a:lnTo>
                    <a:pt x="179286" y="2797682"/>
                  </a:lnTo>
                  <a:lnTo>
                    <a:pt x="179132" y="2806109"/>
                  </a:lnTo>
                  <a:lnTo>
                    <a:pt x="179000" y="2814536"/>
                  </a:lnTo>
                  <a:lnTo>
                    <a:pt x="178887" y="2822963"/>
                  </a:lnTo>
                  <a:lnTo>
                    <a:pt x="178790" y="2831389"/>
                  </a:lnTo>
                  <a:lnTo>
                    <a:pt x="178703" y="2839816"/>
                  </a:lnTo>
                  <a:lnTo>
                    <a:pt x="178622" y="2848243"/>
                  </a:lnTo>
                  <a:lnTo>
                    <a:pt x="178546" y="2856670"/>
                  </a:lnTo>
                  <a:lnTo>
                    <a:pt x="178470" y="2865097"/>
                  </a:lnTo>
                  <a:lnTo>
                    <a:pt x="178395" y="2873523"/>
                  </a:lnTo>
                  <a:lnTo>
                    <a:pt x="178317" y="2881950"/>
                  </a:lnTo>
                  <a:lnTo>
                    <a:pt x="178237" y="2890377"/>
                  </a:lnTo>
                  <a:lnTo>
                    <a:pt x="178154" y="2898804"/>
                  </a:lnTo>
                  <a:lnTo>
                    <a:pt x="178068" y="2907230"/>
                  </a:lnTo>
                  <a:lnTo>
                    <a:pt x="177981" y="2915657"/>
                  </a:lnTo>
                  <a:lnTo>
                    <a:pt x="177893" y="2924084"/>
                  </a:lnTo>
                  <a:lnTo>
                    <a:pt x="177806" y="2932511"/>
                  </a:lnTo>
                  <a:lnTo>
                    <a:pt x="177721" y="2940937"/>
                  </a:lnTo>
                  <a:lnTo>
                    <a:pt x="177638" y="2949364"/>
                  </a:lnTo>
                  <a:lnTo>
                    <a:pt x="177559" y="2957791"/>
                  </a:lnTo>
                  <a:lnTo>
                    <a:pt x="177483" y="2966218"/>
                  </a:lnTo>
                  <a:lnTo>
                    <a:pt x="177412" y="2974644"/>
                  </a:lnTo>
                  <a:lnTo>
                    <a:pt x="177343" y="2983071"/>
                  </a:lnTo>
                  <a:lnTo>
                    <a:pt x="177276" y="2991498"/>
                  </a:lnTo>
                  <a:lnTo>
                    <a:pt x="177210" y="2999925"/>
                  </a:lnTo>
                  <a:lnTo>
                    <a:pt x="177143" y="3008351"/>
                  </a:lnTo>
                  <a:lnTo>
                    <a:pt x="177074" y="3016778"/>
                  </a:lnTo>
                  <a:lnTo>
                    <a:pt x="177001" y="3025205"/>
                  </a:lnTo>
                  <a:lnTo>
                    <a:pt x="176921" y="3033632"/>
                  </a:lnTo>
                  <a:lnTo>
                    <a:pt x="176835" y="3042058"/>
                  </a:lnTo>
                  <a:lnTo>
                    <a:pt x="176740" y="3050485"/>
                  </a:lnTo>
                  <a:lnTo>
                    <a:pt x="176638" y="3058912"/>
                  </a:lnTo>
                  <a:lnTo>
                    <a:pt x="176526" y="3067339"/>
                  </a:lnTo>
                  <a:lnTo>
                    <a:pt x="176406" y="3075765"/>
                  </a:lnTo>
                  <a:lnTo>
                    <a:pt x="176278" y="3084192"/>
                  </a:lnTo>
                  <a:lnTo>
                    <a:pt x="176143" y="3092619"/>
                  </a:lnTo>
                  <a:lnTo>
                    <a:pt x="176001" y="3101046"/>
                  </a:lnTo>
                  <a:lnTo>
                    <a:pt x="175855" y="3109472"/>
                  </a:lnTo>
                  <a:lnTo>
                    <a:pt x="175706" y="3117899"/>
                  </a:lnTo>
                  <a:lnTo>
                    <a:pt x="175556" y="3126326"/>
                  </a:lnTo>
                  <a:lnTo>
                    <a:pt x="175407" y="3134753"/>
                  </a:lnTo>
                  <a:lnTo>
                    <a:pt x="175260" y="3143179"/>
                  </a:lnTo>
                  <a:lnTo>
                    <a:pt x="175116" y="3151606"/>
                  </a:lnTo>
                  <a:lnTo>
                    <a:pt x="174977" y="3160033"/>
                  </a:lnTo>
                  <a:lnTo>
                    <a:pt x="174846" y="3168460"/>
                  </a:lnTo>
                  <a:lnTo>
                    <a:pt x="174723" y="3176886"/>
                  </a:lnTo>
                  <a:lnTo>
                    <a:pt x="174608" y="3185313"/>
                  </a:lnTo>
                  <a:lnTo>
                    <a:pt x="174502" y="3193740"/>
                  </a:lnTo>
                  <a:lnTo>
                    <a:pt x="174407" y="3202167"/>
                  </a:lnTo>
                  <a:lnTo>
                    <a:pt x="174322" y="3210594"/>
                  </a:lnTo>
                  <a:lnTo>
                    <a:pt x="174248" y="3219020"/>
                  </a:lnTo>
                  <a:lnTo>
                    <a:pt x="174186" y="3227447"/>
                  </a:lnTo>
                  <a:lnTo>
                    <a:pt x="174135" y="3235874"/>
                  </a:lnTo>
                  <a:lnTo>
                    <a:pt x="174096" y="3244301"/>
                  </a:lnTo>
                  <a:lnTo>
                    <a:pt x="174066" y="3252727"/>
                  </a:lnTo>
                  <a:lnTo>
                    <a:pt x="174044" y="3261154"/>
                  </a:lnTo>
                  <a:lnTo>
                    <a:pt x="174031" y="3269581"/>
                  </a:lnTo>
                  <a:lnTo>
                    <a:pt x="174024" y="3278008"/>
                  </a:lnTo>
                  <a:lnTo>
                    <a:pt x="174021" y="3286434"/>
                  </a:lnTo>
                  <a:lnTo>
                    <a:pt x="174021" y="3294861"/>
                  </a:lnTo>
                  <a:lnTo>
                    <a:pt x="174021" y="3303288"/>
                  </a:lnTo>
                  <a:lnTo>
                    <a:pt x="174019" y="3311715"/>
                  </a:lnTo>
                  <a:lnTo>
                    <a:pt x="174012" y="3320141"/>
                  </a:lnTo>
                  <a:lnTo>
                    <a:pt x="173998" y="3328568"/>
                  </a:lnTo>
                  <a:lnTo>
                    <a:pt x="173975" y="3336995"/>
                  </a:lnTo>
                  <a:lnTo>
                    <a:pt x="173940" y="3345422"/>
                  </a:lnTo>
                  <a:lnTo>
                    <a:pt x="173893" y="3353848"/>
                  </a:lnTo>
                  <a:lnTo>
                    <a:pt x="173830" y="3362275"/>
                  </a:lnTo>
                  <a:lnTo>
                    <a:pt x="173752" y="3370702"/>
                  </a:lnTo>
                  <a:lnTo>
                    <a:pt x="173658" y="3379129"/>
                  </a:lnTo>
                  <a:lnTo>
                    <a:pt x="173549" y="3387555"/>
                  </a:lnTo>
                  <a:lnTo>
                    <a:pt x="173426" y="3395982"/>
                  </a:lnTo>
                  <a:lnTo>
                    <a:pt x="173289" y="3404409"/>
                  </a:lnTo>
                  <a:lnTo>
                    <a:pt x="173140" y="3412836"/>
                  </a:lnTo>
                  <a:lnTo>
                    <a:pt x="172981" y="3421262"/>
                  </a:lnTo>
                  <a:lnTo>
                    <a:pt x="172813" y="3429689"/>
                  </a:lnTo>
                  <a:lnTo>
                    <a:pt x="172640" y="3438116"/>
                  </a:lnTo>
                  <a:lnTo>
                    <a:pt x="172465" y="3446543"/>
                  </a:lnTo>
                  <a:lnTo>
                    <a:pt x="172290" y="3454969"/>
                  </a:lnTo>
                  <a:lnTo>
                    <a:pt x="172117" y="3463396"/>
                  </a:lnTo>
                  <a:lnTo>
                    <a:pt x="171949" y="3471823"/>
                  </a:lnTo>
                  <a:lnTo>
                    <a:pt x="171788" y="3480250"/>
                  </a:lnTo>
                  <a:lnTo>
                    <a:pt x="171635" y="3488676"/>
                  </a:lnTo>
                  <a:lnTo>
                    <a:pt x="171495" y="3497103"/>
                  </a:lnTo>
                  <a:lnTo>
                    <a:pt x="171366" y="3505530"/>
                  </a:lnTo>
                  <a:lnTo>
                    <a:pt x="171250" y="3513957"/>
                  </a:lnTo>
                  <a:lnTo>
                    <a:pt x="171147" y="3522383"/>
                  </a:lnTo>
                  <a:lnTo>
                    <a:pt x="171058" y="3530810"/>
                  </a:lnTo>
                  <a:lnTo>
                    <a:pt x="170983" y="3539237"/>
                  </a:lnTo>
                  <a:lnTo>
                    <a:pt x="170920" y="3547664"/>
                  </a:lnTo>
                  <a:lnTo>
                    <a:pt x="170871" y="3556091"/>
                  </a:lnTo>
                  <a:lnTo>
                    <a:pt x="170834" y="3564517"/>
                  </a:lnTo>
                  <a:lnTo>
                    <a:pt x="170807" y="3572944"/>
                  </a:lnTo>
                  <a:lnTo>
                    <a:pt x="170789" y="3581371"/>
                  </a:lnTo>
                  <a:lnTo>
                    <a:pt x="170778" y="3589798"/>
                  </a:lnTo>
                  <a:lnTo>
                    <a:pt x="170771" y="3598224"/>
                  </a:lnTo>
                  <a:lnTo>
                    <a:pt x="170767" y="3606651"/>
                  </a:lnTo>
                  <a:lnTo>
                    <a:pt x="170764" y="3615078"/>
                  </a:lnTo>
                  <a:lnTo>
                    <a:pt x="170759" y="3623505"/>
                  </a:lnTo>
                  <a:lnTo>
                    <a:pt x="170750" y="3631931"/>
                  </a:lnTo>
                  <a:lnTo>
                    <a:pt x="170735" y="3640358"/>
                  </a:lnTo>
                  <a:lnTo>
                    <a:pt x="170712" y="3648785"/>
                  </a:lnTo>
                  <a:lnTo>
                    <a:pt x="170680" y="3657212"/>
                  </a:lnTo>
                  <a:lnTo>
                    <a:pt x="170639" y="3665638"/>
                  </a:lnTo>
                  <a:lnTo>
                    <a:pt x="170588" y="3674065"/>
                  </a:lnTo>
                  <a:lnTo>
                    <a:pt x="170526" y="3682492"/>
                  </a:lnTo>
                  <a:lnTo>
                    <a:pt x="170455" y="3690919"/>
                  </a:lnTo>
                  <a:lnTo>
                    <a:pt x="170373" y="3699345"/>
                  </a:lnTo>
                  <a:lnTo>
                    <a:pt x="170285" y="3707772"/>
                  </a:lnTo>
                  <a:lnTo>
                    <a:pt x="170191" y="3716199"/>
                  </a:lnTo>
                  <a:lnTo>
                    <a:pt x="170094" y="3724626"/>
                  </a:lnTo>
                  <a:lnTo>
                    <a:pt x="169995" y="3733052"/>
                  </a:lnTo>
                  <a:lnTo>
                    <a:pt x="169897" y="3741479"/>
                  </a:lnTo>
                  <a:lnTo>
                    <a:pt x="169801" y="3749906"/>
                  </a:lnTo>
                  <a:lnTo>
                    <a:pt x="169711" y="3758333"/>
                  </a:lnTo>
                  <a:lnTo>
                    <a:pt x="169628" y="3766759"/>
                  </a:lnTo>
                  <a:lnTo>
                    <a:pt x="169553" y="3775186"/>
                  </a:lnTo>
                  <a:lnTo>
                    <a:pt x="169488" y="3783613"/>
                  </a:lnTo>
                  <a:lnTo>
                    <a:pt x="169434" y="3792040"/>
                  </a:lnTo>
                  <a:lnTo>
                    <a:pt x="169390" y="3800466"/>
                  </a:lnTo>
                  <a:lnTo>
                    <a:pt x="169357" y="3808893"/>
                  </a:lnTo>
                  <a:lnTo>
                    <a:pt x="169336" y="3817320"/>
                  </a:lnTo>
                  <a:lnTo>
                    <a:pt x="169325" y="3825747"/>
                  </a:lnTo>
                  <a:lnTo>
                    <a:pt x="169326" y="3834173"/>
                  </a:lnTo>
                  <a:lnTo>
                    <a:pt x="169336" y="3842600"/>
                  </a:lnTo>
                  <a:lnTo>
                    <a:pt x="169353" y="3851027"/>
                  </a:lnTo>
                  <a:lnTo>
                    <a:pt x="169378" y="3859454"/>
                  </a:lnTo>
                  <a:lnTo>
                    <a:pt x="169408" y="3867880"/>
                  </a:lnTo>
                  <a:lnTo>
                    <a:pt x="169443" y="3876307"/>
                  </a:lnTo>
                  <a:lnTo>
                    <a:pt x="169480" y="3884734"/>
                  </a:lnTo>
                  <a:lnTo>
                    <a:pt x="169519" y="3893161"/>
                  </a:lnTo>
                  <a:lnTo>
                    <a:pt x="169559" y="3901588"/>
                  </a:lnTo>
                  <a:lnTo>
                    <a:pt x="169596" y="3910014"/>
                  </a:lnTo>
                  <a:lnTo>
                    <a:pt x="169632" y="3918441"/>
                  </a:lnTo>
                  <a:lnTo>
                    <a:pt x="169664" y="3926868"/>
                  </a:lnTo>
                  <a:lnTo>
                    <a:pt x="169691" y="3935295"/>
                  </a:lnTo>
                  <a:lnTo>
                    <a:pt x="169713" y="3943721"/>
                  </a:lnTo>
                  <a:lnTo>
                    <a:pt x="169729" y="3952148"/>
                  </a:lnTo>
                  <a:lnTo>
                    <a:pt x="169739" y="3960575"/>
                  </a:lnTo>
                  <a:lnTo>
                    <a:pt x="169741" y="3969002"/>
                  </a:lnTo>
                  <a:lnTo>
                    <a:pt x="169737" y="3977428"/>
                  </a:lnTo>
                  <a:lnTo>
                    <a:pt x="169727" y="3985855"/>
                  </a:lnTo>
                  <a:lnTo>
                    <a:pt x="169712" y="3994282"/>
                  </a:lnTo>
                  <a:lnTo>
                    <a:pt x="169693" y="4002709"/>
                  </a:lnTo>
                  <a:lnTo>
                    <a:pt x="169670" y="4011135"/>
                  </a:lnTo>
                  <a:lnTo>
                    <a:pt x="169645" y="4019562"/>
                  </a:lnTo>
                  <a:lnTo>
                    <a:pt x="169619" y="4027989"/>
                  </a:lnTo>
                  <a:lnTo>
                    <a:pt x="169595" y="4036416"/>
                  </a:lnTo>
                  <a:lnTo>
                    <a:pt x="169573" y="4044842"/>
                  </a:lnTo>
                  <a:lnTo>
                    <a:pt x="169555" y="4053269"/>
                  </a:lnTo>
                  <a:lnTo>
                    <a:pt x="169543" y="4061696"/>
                  </a:lnTo>
                  <a:lnTo>
                    <a:pt x="169536" y="4070123"/>
                  </a:lnTo>
                  <a:lnTo>
                    <a:pt x="169537" y="4078549"/>
                  </a:lnTo>
                  <a:lnTo>
                    <a:pt x="169545" y="4086976"/>
                  </a:lnTo>
                  <a:lnTo>
                    <a:pt x="169561" y="4095403"/>
                  </a:lnTo>
                  <a:lnTo>
                    <a:pt x="169586" y="4103830"/>
                  </a:lnTo>
                  <a:lnTo>
                    <a:pt x="169616" y="4112256"/>
                  </a:lnTo>
                  <a:lnTo>
                    <a:pt x="169653" y="4120683"/>
                  </a:lnTo>
                  <a:lnTo>
                    <a:pt x="169693" y="4129110"/>
                  </a:lnTo>
                  <a:lnTo>
                    <a:pt x="169736" y="4137537"/>
                  </a:lnTo>
                  <a:lnTo>
                    <a:pt x="169779" y="4145963"/>
                  </a:lnTo>
                  <a:lnTo>
                    <a:pt x="169821" y="4154390"/>
                  </a:lnTo>
                  <a:lnTo>
                    <a:pt x="169860" y="4162817"/>
                  </a:lnTo>
                  <a:lnTo>
                    <a:pt x="169892" y="4171244"/>
                  </a:lnTo>
                  <a:lnTo>
                    <a:pt x="169917" y="4179670"/>
                  </a:lnTo>
                  <a:lnTo>
                    <a:pt x="169932" y="4188097"/>
                  </a:lnTo>
                  <a:lnTo>
                    <a:pt x="169936" y="4196524"/>
                  </a:lnTo>
                  <a:lnTo>
                    <a:pt x="169929" y="4204951"/>
                  </a:lnTo>
                  <a:lnTo>
                    <a:pt x="169909" y="4213377"/>
                  </a:lnTo>
                  <a:lnTo>
                    <a:pt x="169875" y="4221804"/>
                  </a:lnTo>
                  <a:lnTo>
                    <a:pt x="169827" y="4230231"/>
                  </a:lnTo>
                  <a:lnTo>
                    <a:pt x="169766" y="4238658"/>
                  </a:lnTo>
                  <a:lnTo>
                    <a:pt x="169693" y="4247084"/>
                  </a:lnTo>
                  <a:lnTo>
                    <a:pt x="169609" y="4255511"/>
                  </a:lnTo>
                  <a:lnTo>
                    <a:pt x="169515" y="4263938"/>
                  </a:lnTo>
                  <a:lnTo>
                    <a:pt x="169413" y="4272365"/>
                  </a:lnTo>
                  <a:lnTo>
                    <a:pt x="169305" y="4280792"/>
                  </a:lnTo>
                  <a:lnTo>
                    <a:pt x="169191" y="4289218"/>
                  </a:lnTo>
                  <a:lnTo>
                    <a:pt x="169074" y="4297645"/>
                  </a:lnTo>
                  <a:lnTo>
                    <a:pt x="168956" y="4306072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7" name="pg39">
              <a:extLst>
                <a:ext uri="{FF2B5EF4-FFF2-40B4-BE49-F238E27FC236}">
                  <a16:creationId xmlns:a16="http://schemas.microsoft.com/office/drawing/2014/main" id="{1DCB7FE7-D23B-77C7-382D-C633C1800B3D}"/>
                </a:ext>
              </a:extLst>
            </p:cNvPr>
            <p:cNvSpPr/>
            <p:nvPr/>
          </p:nvSpPr>
          <p:spPr>
            <a:xfrm>
              <a:off x="8173555" y="3109201"/>
              <a:ext cx="352448" cy="4295413"/>
            </a:xfrm>
            <a:custGeom>
              <a:avLst/>
              <a:gdLst/>
              <a:ahLst/>
              <a:cxnLst/>
              <a:rect l="0" t="0" r="0" b="0"/>
              <a:pathLst>
                <a:path w="352448" h="4295413">
                  <a:moveTo>
                    <a:pt x="175658" y="4295413"/>
                  </a:moveTo>
                  <a:lnTo>
                    <a:pt x="175613" y="4287007"/>
                  </a:lnTo>
                  <a:lnTo>
                    <a:pt x="175563" y="4278601"/>
                  </a:lnTo>
                  <a:lnTo>
                    <a:pt x="175510" y="4270195"/>
                  </a:lnTo>
                  <a:lnTo>
                    <a:pt x="175453" y="4261789"/>
                  </a:lnTo>
                  <a:lnTo>
                    <a:pt x="175391" y="4253383"/>
                  </a:lnTo>
                  <a:lnTo>
                    <a:pt x="175324" y="4244977"/>
                  </a:lnTo>
                  <a:lnTo>
                    <a:pt x="175251" y="4236571"/>
                  </a:lnTo>
                  <a:lnTo>
                    <a:pt x="175172" y="4228166"/>
                  </a:lnTo>
                  <a:lnTo>
                    <a:pt x="175085" y="4219760"/>
                  </a:lnTo>
                  <a:lnTo>
                    <a:pt x="174991" y="4211354"/>
                  </a:lnTo>
                  <a:lnTo>
                    <a:pt x="174890" y="4202948"/>
                  </a:lnTo>
                  <a:lnTo>
                    <a:pt x="174781" y="4194542"/>
                  </a:lnTo>
                  <a:lnTo>
                    <a:pt x="174665" y="4186136"/>
                  </a:lnTo>
                  <a:lnTo>
                    <a:pt x="174542" y="4177730"/>
                  </a:lnTo>
                  <a:lnTo>
                    <a:pt x="174413" y="4169324"/>
                  </a:lnTo>
                  <a:lnTo>
                    <a:pt x="174277" y="4160918"/>
                  </a:lnTo>
                  <a:lnTo>
                    <a:pt x="174136" y="4152512"/>
                  </a:lnTo>
                  <a:lnTo>
                    <a:pt x="173991" y="4144107"/>
                  </a:lnTo>
                  <a:lnTo>
                    <a:pt x="173843" y="4135701"/>
                  </a:lnTo>
                  <a:lnTo>
                    <a:pt x="173695" y="4127295"/>
                  </a:lnTo>
                  <a:lnTo>
                    <a:pt x="173547" y="4118889"/>
                  </a:lnTo>
                  <a:lnTo>
                    <a:pt x="173402" y="4110483"/>
                  </a:lnTo>
                  <a:lnTo>
                    <a:pt x="173261" y="4102077"/>
                  </a:lnTo>
                  <a:lnTo>
                    <a:pt x="173127" y="4093671"/>
                  </a:lnTo>
                  <a:lnTo>
                    <a:pt x="173002" y="4085265"/>
                  </a:lnTo>
                  <a:lnTo>
                    <a:pt x="172889" y="4076859"/>
                  </a:lnTo>
                  <a:lnTo>
                    <a:pt x="172789" y="4068453"/>
                  </a:lnTo>
                  <a:lnTo>
                    <a:pt x="172704" y="4060048"/>
                  </a:lnTo>
                  <a:lnTo>
                    <a:pt x="172635" y="4051642"/>
                  </a:lnTo>
                  <a:lnTo>
                    <a:pt x="172583" y="4043236"/>
                  </a:lnTo>
                  <a:lnTo>
                    <a:pt x="172550" y="4034830"/>
                  </a:lnTo>
                  <a:lnTo>
                    <a:pt x="172539" y="4026424"/>
                  </a:lnTo>
                  <a:lnTo>
                    <a:pt x="172548" y="4018018"/>
                  </a:lnTo>
                  <a:lnTo>
                    <a:pt x="172576" y="4009612"/>
                  </a:lnTo>
                  <a:lnTo>
                    <a:pt x="172622" y="4001206"/>
                  </a:lnTo>
                  <a:lnTo>
                    <a:pt x="172684" y="3992800"/>
                  </a:lnTo>
                  <a:lnTo>
                    <a:pt x="172763" y="3984395"/>
                  </a:lnTo>
                  <a:lnTo>
                    <a:pt x="172856" y="3975989"/>
                  </a:lnTo>
                  <a:lnTo>
                    <a:pt x="172961" y="3967583"/>
                  </a:lnTo>
                  <a:lnTo>
                    <a:pt x="173077" y="3959177"/>
                  </a:lnTo>
                  <a:lnTo>
                    <a:pt x="173199" y="3950771"/>
                  </a:lnTo>
                  <a:lnTo>
                    <a:pt x="173326" y="3942365"/>
                  </a:lnTo>
                  <a:lnTo>
                    <a:pt x="173456" y="3933959"/>
                  </a:lnTo>
                  <a:lnTo>
                    <a:pt x="173586" y="3925553"/>
                  </a:lnTo>
                  <a:lnTo>
                    <a:pt x="173714" y="3917147"/>
                  </a:lnTo>
                  <a:lnTo>
                    <a:pt x="173838" y="3908741"/>
                  </a:lnTo>
                  <a:lnTo>
                    <a:pt x="173957" y="3900336"/>
                  </a:lnTo>
                  <a:lnTo>
                    <a:pt x="174068" y="3891930"/>
                  </a:lnTo>
                  <a:lnTo>
                    <a:pt x="174170" y="3883524"/>
                  </a:lnTo>
                  <a:lnTo>
                    <a:pt x="174263" y="3875118"/>
                  </a:lnTo>
                  <a:lnTo>
                    <a:pt x="174347" y="3866712"/>
                  </a:lnTo>
                  <a:lnTo>
                    <a:pt x="174420" y="3858306"/>
                  </a:lnTo>
                  <a:lnTo>
                    <a:pt x="174482" y="3849900"/>
                  </a:lnTo>
                  <a:lnTo>
                    <a:pt x="174531" y="3841494"/>
                  </a:lnTo>
                  <a:lnTo>
                    <a:pt x="174569" y="3833088"/>
                  </a:lnTo>
                  <a:lnTo>
                    <a:pt x="174596" y="3824682"/>
                  </a:lnTo>
                  <a:lnTo>
                    <a:pt x="174612" y="3816277"/>
                  </a:lnTo>
                  <a:lnTo>
                    <a:pt x="174619" y="3807871"/>
                  </a:lnTo>
                  <a:lnTo>
                    <a:pt x="174616" y="3799465"/>
                  </a:lnTo>
                  <a:lnTo>
                    <a:pt x="174604" y="3791059"/>
                  </a:lnTo>
                  <a:lnTo>
                    <a:pt x="174584" y="3782653"/>
                  </a:lnTo>
                  <a:lnTo>
                    <a:pt x="174556" y="3774247"/>
                  </a:lnTo>
                  <a:lnTo>
                    <a:pt x="174522" y="3765841"/>
                  </a:lnTo>
                  <a:lnTo>
                    <a:pt x="174484" y="3757435"/>
                  </a:lnTo>
                  <a:lnTo>
                    <a:pt x="174441" y="3749029"/>
                  </a:lnTo>
                  <a:lnTo>
                    <a:pt x="174397" y="3740624"/>
                  </a:lnTo>
                  <a:lnTo>
                    <a:pt x="174351" y="3732218"/>
                  </a:lnTo>
                  <a:lnTo>
                    <a:pt x="174304" y="3723812"/>
                  </a:lnTo>
                  <a:lnTo>
                    <a:pt x="174258" y="3715406"/>
                  </a:lnTo>
                  <a:lnTo>
                    <a:pt x="174213" y="3707000"/>
                  </a:lnTo>
                  <a:lnTo>
                    <a:pt x="174171" y="3698594"/>
                  </a:lnTo>
                  <a:lnTo>
                    <a:pt x="174132" y="3690188"/>
                  </a:lnTo>
                  <a:lnTo>
                    <a:pt x="174095" y="3681782"/>
                  </a:lnTo>
                  <a:lnTo>
                    <a:pt x="174063" y="3673376"/>
                  </a:lnTo>
                  <a:lnTo>
                    <a:pt x="174033" y="3664970"/>
                  </a:lnTo>
                  <a:lnTo>
                    <a:pt x="174007" y="3656565"/>
                  </a:lnTo>
                  <a:lnTo>
                    <a:pt x="173984" y="3648159"/>
                  </a:lnTo>
                  <a:lnTo>
                    <a:pt x="173964" y="3639753"/>
                  </a:lnTo>
                  <a:lnTo>
                    <a:pt x="173946" y="3631347"/>
                  </a:lnTo>
                  <a:lnTo>
                    <a:pt x="173929" y="3622941"/>
                  </a:lnTo>
                  <a:lnTo>
                    <a:pt x="173912" y="3614535"/>
                  </a:lnTo>
                  <a:lnTo>
                    <a:pt x="173895" y="3606129"/>
                  </a:lnTo>
                  <a:lnTo>
                    <a:pt x="173878" y="3597723"/>
                  </a:lnTo>
                  <a:lnTo>
                    <a:pt x="173858" y="3589317"/>
                  </a:lnTo>
                  <a:lnTo>
                    <a:pt x="173837" y="3580911"/>
                  </a:lnTo>
                  <a:lnTo>
                    <a:pt x="173812" y="3572506"/>
                  </a:lnTo>
                  <a:lnTo>
                    <a:pt x="173785" y="3564100"/>
                  </a:lnTo>
                  <a:lnTo>
                    <a:pt x="173755" y="3555694"/>
                  </a:lnTo>
                  <a:lnTo>
                    <a:pt x="173722" y="3547288"/>
                  </a:lnTo>
                  <a:lnTo>
                    <a:pt x="173686" y="3538882"/>
                  </a:lnTo>
                  <a:lnTo>
                    <a:pt x="173649" y="3530476"/>
                  </a:lnTo>
                  <a:lnTo>
                    <a:pt x="173610" y="3522070"/>
                  </a:lnTo>
                  <a:lnTo>
                    <a:pt x="173571" y="3513664"/>
                  </a:lnTo>
                  <a:lnTo>
                    <a:pt x="173533" y="3505258"/>
                  </a:lnTo>
                  <a:lnTo>
                    <a:pt x="173497" y="3496853"/>
                  </a:lnTo>
                  <a:lnTo>
                    <a:pt x="173464" y="3488447"/>
                  </a:lnTo>
                  <a:lnTo>
                    <a:pt x="173434" y="3480041"/>
                  </a:lnTo>
                  <a:lnTo>
                    <a:pt x="173409" y="3471635"/>
                  </a:lnTo>
                  <a:lnTo>
                    <a:pt x="173390" y="3463229"/>
                  </a:lnTo>
                  <a:lnTo>
                    <a:pt x="173379" y="3454823"/>
                  </a:lnTo>
                  <a:lnTo>
                    <a:pt x="173374" y="3446417"/>
                  </a:lnTo>
                  <a:lnTo>
                    <a:pt x="173378" y="3438011"/>
                  </a:lnTo>
                  <a:lnTo>
                    <a:pt x="173389" y="3429605"/>
                  </a:lnTo>
                  <a:lnTo>
                    <a:pt x="173408" y="3421199"/>
                  </a:lnTo>
                  <a:lnTo>
                    <a:pt x="173434" y="3412794"/>
                  </a:lnTo>
                  <a:lnTo>
                    <a:pt x="173469" y="3404388"/>
                  </a:lnTo>
                  <a:lnTo>
                    <a:pt x="173511" y="3395982"/>
                  </a:lnTo>
                  <a:lnTo>
                    <a:pt x="173560" y="3387576"/>
                  </a:lnTo>
                  <a:lnTo>
                    <a:pt x="173615" y="3379170"/>
                  </a:lnTo>
                  <a:lnTo>
                    <a:pt x="173675" y="3370764"/>
                  </a:lnTo>
                  <a:lnTo>
                    <a:pt x="173739" y="3362358"/>
                  </a:lnTo>
                  <a:lnTo>
                    <a:pt x="173807" y="3353952"/>
                  </a:lnTo>
                  <a:lnTo>
                    <a:pt x="173877" y="3345546"/>
                  </a:lnTo>
                  <a:lnTo>
                    <a:pt x="173948" y="3337140"/>
                  </a:lnTo>
                  <a:lnTo>
                    <a:pt x="174018" y="3328735"/>
                  </a:lnTo>
                  <a:lnTo>
                    <a:pt x="174087" y="3320329"/>
                  </a:lnTo>
                  <a:lnTo>
                    <a:pt x="174153" y="3311923"/>
                  </a:lnTo>
                  <a:lnTo>
                    <a:pt x="174214" y="3303517"/>
                  </a:lnTo>
                  <a:lnTo>
                    <a:pt x="174270" y="3295111"/>
                  </a:lnTo>
                  <a:lnTo>
                    <a:pt x="174318" y="3286705"/>
                  </a:lnTo>
                  <a:lnTo>
                    <a:pt x="174357" y="3278299"/>
                  </a:lnTo>
                  <a:lnTo>
                    <a:pt x="174384" y="3269893"/>
                  </a:lnTo>
                  <a:lnTo>
                    <a:pt x="174400" y="3261487"/>
                  </a:lnTo>
                  <a:lnTo>
                    <a:pt x="174403" y="3253082"/>
                  </a:lnTo>
                  <a:lnTo>
                    <a:pt x="174393" y="3244676"/>
                  </a:lnTo>
                  <a:lnTo>
                    <a:pt x="174368" y="3236270"/>
                  </a:lnTo>
                  <a:lnTo>
                    <a:pt x="174330" y="3227864"/>
                  </a:lnTo>
                  <a:lnTo>
                    <a:pt x="174276" y="3219458"/>
                  </a:lnTo>
                  <a:lnTo>
                    <a:pt x="174207" y="3211052"/>
                  </a:lnTo>
                  <a:lnTo>
                    <a:pt x="174122" y="3202646"/>
                  </a:lnTo>
                  <a:lnTo>
                    <a:pt x="174024" y="3194240"/>
                  </a:lnTo>
                  <a:lnTo>
                    <a:pt x="173914" y="3185834"/>
                  </a:lnTo>
                  <a:lnTo>
                    <a:pt x="173792" y="3177428"/>
                  </a:lnTo>
                  <a:lnTo>
                    <a:pt x="173660" y="3169023"/>
                  </a:lnTo>
                  <a:lnTo>
                    <a:pt x="173519" y="3160617"/>
                  </a:lnTo>
                  <a:lnTo>
                    <a:pt x="173370" y="3152211"/>
                  </a:lnTo>
                  <a:lnTo>
                    <a:pt x="173215" y="3143805"/>
                  </a:lnTo>
                  <a:lnTo>
                    <a:pt x="173057" y="3135399"/>
                  </a:lnTo>
                  <a:lnTo>
                    <a:pt x="172897" y="3126993"/>
                  </a:lnTo>
                  <a:lnTo>
                    <a:pt x="172736" y="3118587"/>
                  </a:lnTo>
                  <a:lnTo>
                    <a:pt x="172577" y="3110181"/>
                  </a:lnTo>
                  <a:lnTo>
                    <a:pt x="172420" y="3101775"/>
                  </a:lnTo>
                  <a:lnTo>
                    <a:pt x="172267" y="3093369"/>
                  </a:lnTo>
                  <a:lnTo>
                    <a:pt x="172121" y="3084964"/>
                  </a:lnTo>
                  <a:lnTo>
                    <a:pt x="171981" y="3076558"/>
                  </a:lnTo>
                  <a:lnTo>
                    <a:pt x="171849" y="3068152"/>
                  </a:lnTo>
                  <a:lnTo>
                    <a:pt x="171724" y="3059746"/>
                  </a:lnTo>
                  <a:lnTo>
                    <a:pt x="171606" y="3051340"/>
                  </a:lnTo>
                  <a:lnTo>
                    <a:pt x="171496" y="3042934"/>
                  </a:lnTo>
                  <a:lnTo>
                    <a:pt x="171393" y="3034528"/>
                  </a:lnTo>
                  <a:lnTo>
                    <a:pt x="171295" y="3026122"/>
                  </a:lnTo>
                  <a:lnTo>
                    <a:pt x="171203" y="3017716"/>
                  </a:lnTo>
                  <a:lnTo>
                    <a:pt x="171114" y="3009311"/>
                  </a:lnTo>
                  <a:lnTo>
                    <a:pt x="171026" y="3000905"/>
                  </a:lnTo>
                  <a:lnTo>
                    <a:pt x="170938" y="2992499"/>
                  </a:lnTo>
                  <a:lnTo>
                    <a:pt x="170849" y="2984093"/>
                  </a:lnTo>
                  <a:lnTo>
                    <a:pt x="170756" y="2975687"/>
                  </a:lnTo>
                  <a:lnTo>
                    <a:pt x="170658" y="2967281"/>
                  </a:lnTo>
                  <a:lnTo>
                    <a:pt x="170553" y="2958875"/>
                  </a:lnTo>
                  <a:lnTo>
                    <a:pt x="170439" y="2950469"/>
                  </a:lnTo>
                  <a:lnTo>
                    <a:pt x="170316" y="2942063"/>
                  </a:lnTo>
                  <a:lnTo>
                    <a:pt x="170182" y="2933657"/>
                  </a:lnTo>
                  <a:lnTo>
                    <a:pt x="170038" y="2925252"/>
                  </a:lnTo>
                  <a:lnTo>
                    <a:pt x="169883" y="2916846"/>
                  </a:lnTo>
                  <a:lnTo>
                    <a:pt x="169716" y="2908440"/>
                  </a:lnTo>
                  <a:lnTo>
                    <a:pt x="169537" y="2900034"/>
                  </a:lnTo>
                  <a:lnTo>
                    <a:pt x="169345" y="2891628"/>
                  </a:lnTo>
                  <a:lnTo>
                    <a:pt x="169140" y="2883222"/>
                  </a:lnTo>
                  <a:lnTo>
                    <a:pt x="168925" y="2874816"/>
                  </a:lnTo>
                  <a:lnTo>
                    <a:pt x="168698" y="2866410"/>
                  </a:lnTo>
                  <a:lnTo>
                    <a:pt x="168461" y="2858004"/>
                  </a:lnTo>
                  <a:lnTo>
                    <a:pt x="168214" y="2849598"/>
                  </a:lnTo>
                  <a:lnTo>
                    <a:pt x="167958" y="2841193"/>
                  </a:lnTo>
                  <a:lnTo>
                    <a:pt x="167692" y="2832787"/>
                  </a:lnTo>
                  <a:lnTo>
                    <a:pt x="167420" y="2824381"/>
                  </a:lnTo>
                  <a:lnTo>
                    <a:pt x="167141" y="2815975"/>
                  </a:lnTo>
                  <a:lnTo>
                    <a:pt x="166859" y="2807569"/>
                  </a:lnTo>
                  <a:lnTo>
                    <a:pt x="166574" y="2799163"/>
                  </a:lnTo>
                  <a:lnTo>
                    <a:pt x="166288" y="2790757"/>
                  </a:lnTo>
                  <a:lnTo>
                    <a:pt x="166003" y="2782351"/>
                  </a:lnTo>
                  <a:lnTo>
                    <a:pt x="165720" y="2773945"/>
                  </a:lnTo>
                  <a:lnTo>
                    <a:pt x="165443" y="2765540"/>
                  </a:lnTo>
                  <a:lnTo>
                    <a:pt x="165173" y="2757134"/>
                  </a:lnTo>
                  <a:lnTo>
                    <a:pt x="164910" y="2748728"/>
                  </a:lnTo>
                  <a:lnTo>
                    <a:pt x="164656" y="2740322"/>
                  </a:lnTo>
                  <a:lnTo>
                    <a:pt x="164412" y="2731916"/>
                  </a:lnTo>
                  <a:lnTo>
                    <a:pt x="164179" y="2723510"/>
                  </a:lnTo>
                  <a:lnTo>
                    <a:pt x="163957" y="2715104"/>
                  </a:lnTo>
                  <a:lnTo>
                    <a:pt x="163747" y="2706698"/>
                  </a:lnTo>
                  <a:lnTo>
                    <a:pt x="163548" y="2698292"/>
                  </a:lnTo>
                  <a:lnTo>
                    <a:pt x="163358" y="2689886"/>
                  </a:lnTo>
                  <a:lnTo>
                    <a:pt x="163178" y="2681481"/>
                  </a:lnTo>
                  <a:lnTo>
                    <a:pt x="163006" y="2673075"/>
                  </a:lnTo>
                  <a:lnTo>
                    <a:pt x="162840" y="2664669"/>
                  </a:lnTo>
                  <a:lnTo>
                    <a:pt x="162680" y="2656263"/>
                  </a:lnTo>
                  <a:lnTo>
                    <a:pt x="162524" y="2647857"/>
                  </a:lnTo>
                  <a:lnTo>
                    <a:pt x="162371" y="2639451"/>
                  </a:lnTo>
                  <a:lnTo>
                    <a:pt x="162219" y="2631045"/>
                  </a:lnTo>
                  <a:lnTo>
                    <a:pt x="162067" y="2622639"/>
                  </a:lnTo>
                  <a:lnTo>
                    <a:pt x="161913" y="2614233"/>
                  </a:lnTo>
                  <a:lnTo>
                    <a:pt x="161757" y="2605827"/>
                  </a:lnTo>
                  <a:lnTo>
                    <a:pt x="161597" y="2597422"/>
                  </a:lnTo>
                  <a:lnTo>
                    <a:pt x="161432" y="2589016"/>
                  </a:lnTo>
                  <a:lnTo>
                    <a:pt x="161261" y="2580610"/>
                  </a:lnTo>
                  <a:lnTo>
                    <a:pt x="161082" y="2572204"/>
                  </a:lnTo>
                  <a:lnTo>
                    <a:pt x="160896" y="2563798"/>
                  </a:lnTo>
                  <a:lnTo>
                    <a:pt x="160702" y="2555392"/>
                  </a:lnTo>
                  <a:lnTo>
                    <a:pt x="160498" y="2546986"/>
                  </a:lnTo>
                  <a:lnTo>
                    <a:pt x="160286" y="2538580"/>
                  </a:lnTo>
                  <a:lnTo>
                    <a:pt x="160063" y="2530174"/>
                  </a:lnTo>
                  <a:lnTo>
                    <a:pt x="159828" y="2521768"/>
                  </a:lnTo>
                  <a:lnTo>
                    <a:pt x="159580" y="2513363"/>
                  </a:lnTo>
                  <a:lnTo>
                    <a:pt x="159320" y="2504957"/>
                  </a:lnTo>
                  <a:lnTo>
                    <a:pt x="159047" y="2496551"/>
                  </a:lnTo>
                  <a:lnTo>
                    <a:pt x="158760" y="2488145"/>
                  </a:lnTo>
                  <a:lnTo>
                    <a:pt x="158458" y="2479739"/>
                  </a:lnTo>
                  <a:lnTo>
                    <a:pt x="158141" y="2471333"/>
                  </a:lnTo>
                  <a:lnTo>
                    <a:pt x="157809" y="2462927"/>
                  </a:lnTo>
                  <a:lnTo>
                    <a:pt x="157456" y="2454521"/>
                  </a:lnTo>
                  <a:lnTo>
                    <a:pt x="157085" y="2446115"/>
                  </a:lnTo>
                  <a:lnTo>
                    <a:pt x="156695" y="2437710"/>
                  </a:lnTo>
                  <a:lnTo>
                    <a:pt x="156285" y="2429304"/>
                  </a:lnTo>
                  <a:lnTo>
                    <a:pt x="155855" y="2420898"/>
                  </a:lnTo>
                  <a:lnTo>
                    <a:pt x="155403" y="2412492"/>
                  </a:lnTo>
                  <a:lnTo>
                    <a:pt x="154928" y="2404086"/>
                  </a:lnTo>
                  <a:lnTo>
                    <a:pt x="154428" y="2395680"/>
                  </a:lnTo>
                  <a:lnTo>
                    <a:pt x="153899" y="2387274"/>
                  </a:lnTo>
                  <a:lnTo>
                    <a:pt x="153345" y="2378868"/>
                  </a:lnTo>
                  <a:lnTo>
                    <a:pt x="152763" y="2370462"/>
                  </a:lnTo>
                  <a:lnTo>
                    <a:pt x="152152" y="2362056"/>
                  </a:lnTo>
                  <a:lnTo>
                    <a:pt x="151512" y="2353651"/>
                  </a:lnTo>
                  <a:lnTo>
                    <a:pt x="150842" y="2345245"/>
                  </a:lnTo>
                  <a:lnTo>
                    <a:pt x="150142" y="2336839"/>
                  </a:lnTo>
                  <a:lnTo>
                    <a:pt x="149406" y="2328433"/>
                  </a:lnTo>
                  <a:lnTo>
                    <a:pt x="148639" y="2320027"/>
                  </a:lnTo>
                  <a:lnTo>
                    <a:pt x="147844" y="2311621"/>
                  </a:lnTo>
                  <a:lnTo>
                    <a:pt x="147020" y="2303215"/>
                  </a:lnTo>
                  <a:lnTo>
                    <a:pt x="146170" y="2294809"/>
                  </a:lnTo>
                  <a:lnTo>
                    <a:pt x="145296" y="2286403"/>
                  </a:lnTo>
                  <a:lnTo>
                    <a:pt x="144399" y="2277997"/>
                  </a:lnTo>
                  <a:lnTo>
                    <a:pt x="143481" y="2269592"/>
                  </a:lnTo>
                  <a:lnTo>
                    <a:pt x="142544" y="2261186"/>
                  </a:lnTo>
                  <a:lnTo>
                    <a:pt x="141592" y="2252780"/>
                  </a:lnTo>
                  <a:lnTo>
                    <a:pt x="140627" y="2244374"/>
                  </a:lnTo>
                  <a:lnTo>
                    <a:pt x="139652" y="2235968"/>
                  </a:lnTo>
                  <a:lnTo>
                    <a:pt x="138667" y="2227562"/>
                  </a:lnTo>
                  <a:lnTo>
                    <a:pt x="137672" y="2219156"/>
                  </a:lnTo>
                  <a:lnTo>
                    <a:pt x="136668" y="2210750"/>
                  </a:lnTo>
                  <a:lnTo>
                    <a:pt x="135653" y="2202344"/>
                  </a:lnTo>
                  <a:lnTo>
                    <a:pt x="134625" y="2193939"/>
                  </a:lnTo>
                  <a:lnTo>
                    <a:pt x="133582" y="2185533"/>
                  </a:lnTo>
                  <a:lnTo>
                    <a:pt x="132522" y="2177127"/>
                  </a:lnTo>
                  <a:lnTo>
                    <a:pt x="131441" y="2168721"/>
                  </a:lnTo>
                  <a:lnTo>
                    <a:pt x="130334" y="2160315"/>
                  </a:lnTo>
                  <a:lnTo>
                    <a:pt x="129198" y="2151909"/>
                  </a:lnTo>
                  <a:lnTo>
                    <a:pt x="128022" y="2143503"/>
                  </a:lnTo>
                  <a:lnTo>
                    <a:pt x="126802" y="2135097"/>
                  </a:lnTo>
                  <a:lnTo>
                    <a:pt x="125534" y="2126691"/>
                  </a:lnTo>
                  <a:lnTo>
                    <a:pt x="124213" y="2118285"/>
                  </a:lnTo>
                  <a:lnTo>
                    <a:pt x="122836" y="2109880"/>
                  </a:lnTo>
                  <a:lnTo>
                    <a:pt x="121399" y="2101474"/>
                  </a:lnTo>
                  <a:lnTo>
                    <a:pt x="119897" y="2093068"/>
                  </a:lnTo>
                  <a:lnTo>
                    <a:pt x="118328" y="2084662"/>
                  </a:lnTo>
                  <a:lnTo>
                    <a:pt x="116679" y="2076256"/>
                  </a:lnTo>
                  <a:lnTo>
                    <a:pt x="114961" y="2067850"/>
                  </a:lnTo>
                  <a:lnTo>
                    <a:pt x="113176" y="2059444"/>
                  </a:lnTo>
                  <a:lnTo>
                    <a:pt x="111328" y="2051038"/>
                  </a:lnTo>
                  <a:lnTo>
                    <a:pt x="109420" y="2042632"/>
                  </a:lnTo>
                  <a:lnTo>
                    <a:pt x="107458" y="2034226"/>
                  </a:lnTo>
                  <a:lnTo>
                    <a:pt x="105450" y="2025821"/>
                  </a:lnTo>
                  <a:lnTo>
                    <a:pt x="103400" y="2017415"/>
                  </a:lnTo>
                  <a:lnTo>
                    <a:pt x="101325" y="2009009"/>
                  </a:lnTo>
                  <a:lnTo>
                    <a:pt x="99236" y="2000603"/>
                  </a:lnTo>
                  <a:lnTo>
                    <a:pt x="97147" y="1992197"/>
                  </a:lnTo>
                  <a:lnTo>
                    <a:pt x="95070" y="1983791"/>
                  </a:lnTo>
                  <a:lnTo>
                    <a:pt x="93016" y="1975385"/>
                  </a:lnTo>
                  <a:lnTo>
                    <a:pt x="90998" y="1966979"/>
                  </a:lnTo>
                  <a:lnTo>
                    <a:pt x="89027" y="1958573"/>
                  </a:lnTo>
                  <a:lnTo>
                    <a:pt x="87127" y="1950168"/>
                  </a:lnTo>
                  <a:lnTo>
                    <a:pt x="85296" y="1941762"/>
                  </a:lnTo>
                  <a:lnTo>
                    <a:pt x="83540" y="1933356"/>
                  </a:lnTo>
                  <a:lnTo>
                    <a:pt x="81865" y="1924950"/>
                  </a:lnTo>
                  <a:lnTo>
                    <a:pt x="80272" y="1916544"/>
                  </a:lnTo>
                  <a:lnTo>
                    <a:pt x="78761" y="1908138"/>
                  </a:lnTo>
                  <a:lnTo>
                    <a:pt x="77330" y="1899732"/>
                  </a:lnTo>
                  <a:lnTo>
                    <a:pt x="75981" y="1891326"/>
                  </a:lnTo>
                  <a:lnTo>
                    <a:pt x="74703" y="1882920"/>
                  </a:lnTo>
                  <a:lnTo>
                    <a:pt x="73481" y="1874514"/>
                  </a:lnTo>
                  <a:lnTo>
                    <a:pt x="72302" y="1866109"/>
                  </a:lnTo>
                  <a:lnTo>
                    <a:pt x="71156" y="1857703"/>
                  </a:lnTo>
                  <a:lnTo>
                    <a:pt x="70030" y="1849297"/>
                  </a:lnTo>
                  <a:lnTo>
                    <a:pt x="68910" y="1840891"/>
                  </a:lnTo>
                  <a:lnTo>
                    <a:pt x="67783" y="1832485"/>
                  </a:lnTo>
                  <a:lnTo>
                    <a:pt x="66631" y="1824079"/>
                  </a:lnTo>
                  <a:lnTo>
                    <a:pt x="65443" y="1815673"/>
                  </a:lnTo>
                  <a:lnTo>
                    <a:pt x="64210" y="1807267"/>
                  </a:lnTo>
                  <a:lnTo>
                    <a:pt x="62924" y="1798861"/>
                  </a:lnTo>
                  <a:lnTo>
                    <a:pt x="61578" y="1790455"/>
                  </a:lnTo>
                  <a:lnTo>
                    <a:pt x="60167" y="1782050"/>
                  </a:lnTo>
                  <a:lnTo>
                    <a:pt x="58689" y="1773644"/>
                  </a:lnTo>
                  <a:lnTo>
                    <a:pt x="57134" y="1765238"/>
                  </a:lnTo>
                  <a:lnTo>
                    <a:pt x="55507" y="1756832"/>
                  </a:lnTo>
                  <a:lnTo>
                    <a:pt x="53816" y="1748426"/>
                  </a:lnTo>
                  <a:lnTo>
                    <a:pt x="52065" y="1740020"/>
                  </a:lnTo>
                  <a:lnTo>
                    <a:pt x="50259" y="1731614"/>
                  </a:lnTo>
                  <a:lnTo>
                    <a:pt x="48405" y="1723208"/>
                  </a:lnTo>
                  <a:lnTo>
                    <a:pt x="46509" y="1714802"/>
                  </a:lnTo>
                  <a:lnTo>
                    <a:pt x="44579" y="1706397"/>
                  </a:lnTo>
                  <a:lnTo>
                    <a:pt x="42619" y="1697991"/>
                  </a:lnTo>
                  <a:lnTo>
                    <a:pt x="40644" y="1689585"/>
                  </a:lnTo>
                  <a:lnTo>
                    <a:pt x="38662" y="1681179"/>
                  </a:lnTo>
                  <a:lnTo>
                    <a:pt x="36680" y="1672773"/>
                  </a:lnTo>
                  <a:lnTo>
                    <a:pt x="34707" y="1664367"/>
                  </a:lnTo>
                  <a:lnTo>
                    <a:pt x="32749" y="1655961"/>
                  </a:lnTo>
                  <a:lnTo>
                    <a:pt x="30815" y="1647555"/>
                  </a:lnTo>
                  <a:lnTo>
                    <a:pt x="28916" y="1639149"/>
                  </a:lnTo>
                  <a:lnTo>
                    <a:pt x="27059" y="1630743"/>
                  </a:lnTo>
                  <a:lnTo>
                    <a:pt x="25248" y="1622338"/>
                  </a:lnTo>
                  <a:lnTo>
                    <a:pt x="23488" y="1613932"/>
                  </a:lnTo>
                  <a:lnTo>
                    <a:pt x="21783" y="1605526"/>
                  </a:lnTo>
                  <a:lnTo>
                    <a:pt x="20137" y="1597120"/>
                  </a:lnTo>
                  <a:lnTo>
                    <a:pt x="18553" y="1588714"/>
                  </a:lnTo>
                  <a:lnTo>
                    <a:pt x="17033" y="1580308"/>
                  </a:lnTo>
                  <a:lnTo>
                    <a:pt x="15586" y="1571902"/>
                  </a:lnTo>
                  <a:lnTo>
                    <a:pt x="14202" y="1563496"/>
                  </a:lnTo>
                  <a:lnTo>
                    <a:pt x="12877" y="1555090"/>
                  </a:lnTo>
                  <a:lnTo>
                    <a:pt x="11611" y="1546684"/>
                  </a:lnTo>
                  <a:lnTo>
                    <a:pt x="10400" y="1538279"/>
                  </a:lnTo>
                  <a:lnTo>
                    <a:pt x="9242" y="1529873"/>
                  </a:lnTo>
                  <a:lnTo>
                    <a:pt x="8135" y="1521467"/>
                  </a:lnTo>
                  <a:lnTo>
                    <a:pt x="7083" y="1513061"/>
                  </a:lnTo>
                  <a:lnTo>
                    <a:pt x="6083" y="1504655"/>
                  </a:lnTo>
                  <a:lnTo>
                    <a:pt x="5134" y="1496249"/>
                  </a:lnTo>
                  <a:lnTo>
                    <a:pt x="4239" y="1487843"/>
                  </a:lnTo>
                  <a:lnTo>
                    <a:pt x="3404" y="1479437"/>
                  </a:lnTo>
                  <a:lnTo>
                    <a:pt x="2633" y="1471031"/>
                  </a:lnTo>
                  <a:lnTo>
                    <a:pt x="1936" y="1462626"/>
                  </a:lnTo>
                  <a:lnTo>
                    <a:pt x="1325" y="1454220"/>
                  </a:lnTo>
                  <a:lnTo>
                    <a:pt x="822" y="1445814"/>
                  </a:lnTo>
                  <a:lnTo>
                    <a:pt x="428" y="1437408"/>
                  </a:lnTo>
                  <a:lnTo>
                    <a:pt x="153" y="1429002"/>
                  </a:lnTo>
                  <a:lnTo>
                    <a:pt x="7" y="1420596"/>
                  </a:lnTo>
                  <a:lnTo>
                    <a:pt x="0" y="1412190"/>
                  </a:lnTo>
                  <a:lnTo>
                    <a:pt x="138" y="1403784"/>
                  </a:lnTo>
                  <a:lnTo>
                    <a:pt x="429" y="1395378"/>
                  </a:lnTo>
                  <a:lnTo>
                    <a:pt x="898" y="1386972"/>
                  </a:lnTo>
                  <a:lnTo>
                    <a:pt x="1532" y="1378567"/>
                  </a:lnTo>
                  <a:lnTo>
                    <a:pt x="2322" y="1370161"/>
                  </a:lnTo>
                  <a:lnTo>
                    <a:pt x="3264" y="1361755"/>
                  </a:lnTo>
                  <a:lnTo>
                    <a:pt x="4350" y="1353349"/>
                  </a:lnTo>
                  <a:lnTo>
                    <a:pt x="5572" y="1344943"/>
                  </a:lnTo>
                  <a:lnTo>
                    <a:pt x="6919" y="1336537"/>
                  </a:lnTo>
                  <a:lnTo>
                    <a:pt x="8384" y="1328131"/>
                  </a:lnTo>
                  <a:lnTo>
                    <a:pt x="9957" y="1319725"/>
                  </a:lnTo>
                  <a:lnTo>
                    <a:pt x="11611" y="1311319"/>
                  </a:lnTo>
                  <a:lnTo>
                    <a:pt x="13328" y="1302913"/>
                  </a:lnTo>
                  <a:lnTo>
                    <a:pt x="15095" y="1294508"/>
                  </a:lnTo>
                  <a:lnTo>
                    <a:pt x="16898" y="1286102"/>
                  </a:lnTo>
                  <a:lnTo>
                    <a:pt x="18722" y="1277696"/>
                  </a:lnTo>
                  <a:lnTo>
                    <a:pt x="20554" y="1269290"/>
                  </a:lnTo>
                  <a:lnTo>
                    <a:pt x="22381" y="1260884"/>
                  </a:lnTo>
                  <a:lnTo>
                    <a:pt x="24188" y="1252478"/>
                  </a:lnTo>
                  <a:lnTo>
                    <a:pt x="25968" y="1244072"/>
                  </a:lnTo>
                  <a:lnTo>
                    <a:pt x="27713" y="1235666"/>
                  </a:lnTo>
                  <a:lnTo>
                    <a:pt x="29418" y="1227260"/>
                  </a:lnTo>
                  <a:lnTo>
                    <a:pt x="31078" y="1218855"/>
                  </a:lnTo>
                  <a:lnTo>
                    <a:pt x="32691" y="1210449"/>
                  </a:lnTo>
                  <a:lnTo>
                    <a:pt x="34254" y="1202043"/>
                  </a:lnTo>
                  <a:lnTo>
                    <a:pt x="35764" y="1193637"/>
                  </a:lnTo>
                  <a:lnTo>
                    <a:pt x="37232" y="1185231"/>
                  </a:lnTo>
                  <a:lnTo>
                    <a:pt x="38663" y="1176825"/>
                  </a:lnTo>
                  <a:lnTo>
                    <a:pt x="40066" y="1168419"/>
                  </a:lnTo>
                  <a:lnTo>
                    <a:pt x="41448" y="1160013"/>
                  </a:lnTo>
                  <a:lnTo>
                    <a:pt x="42819" y="1151607"/>
                  </a:lnTo>
                  <a:lnTo>
                    <a:pt x="44192" y="1143201"/>
                  </a:lnTo>
                  <a:lnTo>
                    <a:pt x="45583" y="1134796"/>
                  </a:lnTo>
                  <a:lnTo>
                    <a:pt x="47006" y="1126390"/>
                  </a:lnTo>
                  <a:lnTo>
                    <a:pt x="48475" y="1117984"/>
                  </a:lnTo>
                  <a:lnTo>
                    <a:pt x="50001" y="1109578"/>
                  </a:lnTo>
                  <a:lnTo>
                    <a:pt x="51596" y="1101172"/>
                  </a:lnTo>
                  <a:lnTo>
                    <a:pt x="53272" y="1092766"/>
                  </a:lnTo>
                  <a:lnTo>
                    <a:pt x="55037" y="1084360"/>
                  </a:lnTo>
                  <a:lnTo>
                    <a:pt x="56906" y="1075954"/>
                  </a:lnTo>
                  <a:lnTo>
                    <a:pt x="58891" y="1067548"/>
                  </a:lnTo>
                  <a:lnTo>
                    <a:pt x="60982" y="1059142"/>
                  </a:lnTo>
                  <a:lnTo>
                    <a:pt x="63178" y="1050737"/>
                  </a:lnTo>
                  <a:lnTo>
                    <a:pt x="65476" y="1042331"/>
                  </a:lnTo>
                  <a:lnTo>
                    <a:pt x="67870" y="1033925"/>
                  </a:lnTo>
                  <a:lnTo>
                    <a:pt x="70353" y="1025519"/>
                  </a:lnTo>
                  <a:lnTo>
                    <a:pt x="72916" y="1017113"/>
                  </a:lnTo>
                  <a:lnTo>
                    <a:pt x="75555" y="1008707"/>
                  </a:lnTo>
                  <a:lnTo>
                    <a:pt x="78246" y="1000301"/>
                  </a:lnTo>
                  <a:lnTo>
                    <a:pt x="80972" y="991895"/>
                  </a:lnTo>
                  <a:lnTo>
                    <a:pt x="83720" y="983489"/>
                  </a:lnTo>
                  <a:lnTo>
                    <a:pt x="86474" y="975084"/>
                  </a:lnTo>
                  <a:lnTo>
                    <a:pt x="89222" y="966678"/>
                  </a:lnTo>
                  <a:lnTo>
                    <a:pt x="91951" y="958272"/>
                  </a:lnTo>
                  <a:lnTo>
                    <a:pt x="94643" y="949866"/>
                  </a:lnTo>
                  <a:lnTo>
                    <a:pt x="97284" y="941460"/>
                  </a:lnTo>
                  <a:lnTo>
                    <a:pt x="99867" y="933054"/>
                  </a:lnTo>
                  <a:lnTo>
                    <a:pt x="102386" y="924648"/>
                  </a:lnTo>
                  <a:lnTo>
                    <a:pt x="104834" y="916242"/>
                  </a:lnTo>
                  <a:lnTo>
                    <a:pt x="107207" y="907836"/>
                  </a:lnTo>
                  <a:lnTo>
                    <a:pt x="109501" y="899430"/>
                  </a:lnTo>
                  <a:lnTo>
                    <a:pt x="111715" y="891025"/>
                  </a:lnTo>
                  <a:lnTo>
                    <a:pt x="113834" y="882619"/>
                  </a:lnTo>
                  <a:lnTo>
                    <a:pt x="115872" y="874213"/>
                  </a:lnTo>
                  <a:lnTo>
                    <a:pt x="117832" y="865807"/>
                  </a:lnTo>
                  <a:lnTo>
                    <a:pt x="119717" y="857401"/>
                  </a:lnTo>
                  <a:lnTo>
                    <a:pt x="121530" y="848995"/>
                  </a:lnTo>
                  <a:lnTo>
                    <a:pt x="123277" y="840589"/>
                  </a:lnTo>
                  <a:lnTo>
                    <a:pt x="124961" y="832183"/>
                  </a:lnTo>
                  <a:lnTo>
                    <a:pt x="126583" y="823777"/>
                  </a:lnTo>
                  <a:lnTo>
                    <a:pt x="128151" y="815371"/>
                  </a:lnTo>
                  <a:lnTo>
                    <a:pt x="129674" y="806966"/>
                  </a:lnTo>
                  <a:lnTo>
                    <a:pt x="131160" y="798560"/>
                  </a:lnTo>
                  <a:lnTo>
                    <a:pt x="132613" y="790154"/>
                  </a:lnTo>
                  <a:lnTo>
                    <a:pt x="134039" y="781748"/>
                  </a:lnTo>
                  <a:lnTo>
                    <a:pt x="135443" y="773342"/>
                  </a:lnTo>
                  <a:lnTo>
                    <a:pt x="136829" y="764936"/>
                  </a:lnTo>
                  <a:lnTo>
                    <a:pt x="138199" y="756530"/>
                  </a:lnTo>
                  <a:lnTo>
                    <a:pt x="139559" y="748124"/>
                  </a:lnTo>
                  <a:lnTo>
                    <a:pt x="140910" y="739718"/>
                  </a:lnTo>
                  <a:lnTo>
                    <a:pt x="142252" y="731313"/>
                  </a:lnTo>
                  <a:lnTo>
                    <a:pt x="143584" y="722907"/>
                  </a:lnTo>
                  <a:lnTo>
                    <a:pt x="144904" y="714501"/>
                  </a:lnTo>
                  <a:lnTo>
                    <a:pt x="146210" y="706095"/>
                  </a:lnTo>
                  <a:lnTo>
                    <a:pt x="147495" y="697689"/>
                  </a:lnTo>
                  <a:lnTo>
                    <a:pt x="148752" y="689283"/>
                  </a:lnTo>
                  <a:lnTo>
                    <a:pt x="149977" y="680877"/>
                  </a:lnTo>
                  <a:lnTo>
                    <a:pt x="151164" y="672471"/>
                  </a:lnTo>
                  <a:lnTo>
                    <a:pt x="152307" y="664065"/>
                  </a:lnTo>
                  <a:lnTo>
                    <a:pt x="153400" y="655659"/>
                  </a:lnTo>
                  <a:lnTo>
                    <a:pt x="154437" y="647254"/>
                  </a:lnTo>
                  <a:lnTo>
                    <a:pt x="155415" y="638848"/>
                  </a:lnTo>
                  <a:lnTo>
                    <a:pt x="156316" y="630442"/>
                  </a:lnTo>
                  <a:lnTo>
                    <a:pt x="157151" y="622036"/>
                  </a:lnTo>
                  <a:lnTo>
                    <a:pt x="157918" y="613630"/>
                  </a:lnTo>
                  <a:lnTo>
                    <a:pt x="158618" y="605224"/>
                  </a:lnTo>
                  <a:lnTo>
                    <a:pt x="159253" y="596818"/>
                  </a:lnTo>
                  <a:lnTo>
                    <a:pt x="159827" y="588412"/>
                  </a:lnTo>
                  <a:lnTo>
                    <a:pt x="160343" y="580006"/>
                  </a:lnTo>
                  <a:lnTo>
                    <a:pt x="160803" y="571600"/>
                  </a:lnTo>
                  <a:lnTo>
                    <a:pt x="161214" y="563195"/>
                  </a:lnTo>
                  <a:lnTo>
                    <a:pt x="161588" y="554789"/>
                  </a:lnTo>
                  <a:lnTo>
                    <a:pt x="161933" y="546383"/>
                  </a:lnTo>
                  <a:lnTo>
                    <a:pt x="162253" y="537977"/>
                  </a:lnTo>
                  <a:lnTo>
                    <a:pt x="162557" y="529571"/>
                  </a:lnTo>
                  <a:lnTo>
                    <a:pt x="162851" y="521165"/>
                  </a:lnTo>
                  <a:lnTo>
                    <a:pt x="163139" y="512759"/>
                  </a:lnTo>
                  <a:lnTo>
                    <a:pt x="163428" y="504353"/>
                  </a:lnTo>
                  <a:lnTo>
                    <a:pt x="163724" y="495947"/>
                  </a:lnTo>
                  <a:lnTo>
                    <a:pt x="164028" y="487542"/>
                  </a:lnTo>
                  <a:lnTo>
                    <a:pt x="164342" y="479136"/>
                  </a:lnTo>
                  <a:lnTo>
                    <a:pt x="164669" y="470730"/>
                  </a:lnTo>
                  <a:lnTo>
                    <a:pt x="165009" y="462324"/>
                  </a:lnTo>
                  <a:lnTo>
                    <a:pt x="165362" y="453918"/>
                  </a:lnTo>
                  <a:lnTo>
                    <a:pt x="165728" y="445512"/>
                  </a:lnTo>
                  <a:lnTo>
                    <a:pt x="166106" y="437106"/>
                  </a:lnTo>
                  <a:lnTo>
                    <a:pt x="166493" y="428700"/>
                  </a:lnTo>
                  <a:lnTo>
                    <a:pt x="166887" y="420294"/>
                  </a:lnTo>
                  <a:lnTo>
                    <a:pt x="167286" y="411888"/>
                  </a:lnTo>
                  <a:lnTo>
                    <a:pt x="167689" y="403483"/>
                  </a:lnTo>
                  <a:lnTo>
                    <a:pt x="168092" y="395077"/>
                  </a:lnTo>
                  <a:lnTo>
                    <a:pt x="168494" y="386671"/>
                  </a:lnTo>
                  <a:lnTo>
                    <a:pt x="168892" y="378265"/>
                  </a:lnTo>
                  <a:lnTo>
                    <a:pt x="169284" y="369859"/>
                  </a:lnTo>
                  <a:lnTo>
                    <a:pt x="169669" y="361453"/>
                  </a:lnTo>
                  <a:lnTo>
                    <a:pt x="170046" y="353047"/>
                  </a:lnTo>
                  <a:lnTo>
                    <a:pt x="170413" y="344641"/>
                  </a:lnTo>
                  <a:lnTo>
                    <a:pt x="170769" y="336235"/>
                  </a:lnTo>
                  <a:lnTo>
                    <a:pt x="171113" y="327829"/>
                  </a:lnTo>
                  <a:lnTo>
                    <a:pt x="171444" y="319424"/>
                  </a:lnTo>
                  <a:lnTo>
                    <a:pt x="171761" y="311018"/>
                  </a:lnTo>
                  <a:lnTo>
                    <a:pt x="172065" y="302612"/>
                  </a:lnTo>
                  <a:lnTo>
                    <a:pt x="172356" y="294206"/>
                  </a:lnTo>
                  <a:lnTo>
                    <a:pt x="172633" y="285800"/>
                  </a:lnTo>
                  <a:lnTo>
                    <a:pt x="172897" y="277394"/>
                  </a:lnTo>
                  <a:lnTo>
                    <a:pt x="173147" y="268988"/>
                  </a:lnTo>
                  <a:lnTo>
                    <a:pt x="173383" y="260582"/>
                  </a:lnTo>
                  <a:lnTo>
                    <a:pt x="173604" y="252176"/>
                  </a:lnTo>
                  <a:lnTo>
                    <a:pt x="173811" y="243771"/>
                  </a:lnTo>
                  <a:lnTo>
                    <a:pt x="174005" y="235365"/>
                  </a:lnTo>
                  <a:lnTo>
                    <a:pt x="174186" y="226959"/>
                  </a:lnTo>
                  <a:lnTo>
                    <a:pt x="174354" y="218553"/>
                  </a:lnTo>
                  <a:lnTo>
                    <a:pt x="174509" y="210147"/>
                  </a:lnTo>
                  <a:lnTo>
                    <a:pt x="174652" y="201741"/>
                  </a:lnTo>
                  <a:lnTo>
                    <a:pt x="174781" y="193335"/>
                  </a:lnTo>
                  <a:lnTo>
                    <a:pt x="174898" y="184929"/>
                  </a:lnTo>
                  <a:lnTo>
                    <a:pt x="175003" y="176523"/>
                  </a:lnTo>
                  <a:lnTo>
                    <a:pt x="175097" y="168117"/>
                  </a:lnTo>
                  <a:lnTo>
                    <a:pt x="175181" y="159712"/>
                  </a:lnTo>
                  <a:lnTo>
                    <a:pt x="175255" y="151306"/>
                  </a:lnTo>
                  <a:lnTo>
                    <a:pt x="175319" y="142900"/>
                  </a:lnTo>
                  <a:lnTo>
                    <a:pt x="175376" y="134494"/>
                  </a:lnTo>
                  <a:lnTo>
                    <a:pt x="175423" y="126088"/>
                  </a:lnTo>
                  <a:lnTo>
                    <a:pt x="175464" y="117682"/>
                  </a:lnTo>
                  <a:lnTo>
                    <a:pt x="175499" y="109276"/>
                  </a:lnTo>
                  <a:lnTo>
                    <a:pt x="175529" y="100870"/>
                  </a:lnTo>
                  <a:lnTo>
                    <a:pt x="175555" y="92464"/>
                  </a:lnTo>
                  <a:lnTo>
                    <a:pt x="175578" y="84058"/>
                  </a:lnTo>
                  <a:lnTo>
                    <a:pt x="175598" y="75653"/>
                  </a:lnTo>
                  <a:lnTo>
                    <a:pt x="175616" y="67247"/>
                  </a:lnTo>
                  <a:lnTo>
                    <a:pt x="175633" y="58841"/>
                  </a:lnTo>
                  <a:lnTo>
                    <a:pt x="175649" y="50435"/>
                  </a:lnTo>
                  <a:lnTo>
                    <a:pt x="175665" y="42029"/>
                  </a:lnTo>
                  <a:lnTo>
                    <a:pt x="175682" y="33623"/>
                  </a:lnTo>
                  <a:lnTo>
                    <a:pt x="175699" y="25217"/>
                  </a:lnTo>
                  <a:lnTo>
                    <a:pt x="175717" y="16811"/>
                  </a:lnTo>
                  <a:lnTo>
                    <a:pt x="175737" y="8405"/>
                  </a:lnTo>
                  <a:lnTo>
                    <a:pt x="175758" y="0"/>
                  </a:lnTo>
                  <a:lnTo>
                    <a:pt x="176690" y="0"/>
                  </a:lnTo>
                  <a:lnTo>
                    <a:pt x="176711" y="8405"/>
                  </a:lnTo>
                  <a:lnTo>
                    <a:pt x="176731" y="16811"/>
                  </a:lnTo>
                  <a:lnTo>
                    <a:pt x="176749" y="25217"/>
                  </a:lnTo>
                  <a:lnTo>
                    <a:pt x="176766" y="33623"/>
                  </a:lnTo>
                  <a:lnTo>
                    <a:pt x="176783" y="42029"/>
                  </a:lnTo>
                  <a:lnTo>
                    <a:pt x="176799" y="50435"/>
                  </a:lnTo>
                  <a:lnTo>
                    <a:pt x="176815" y="58841"/>
                  </a:lnTo>
                  <a:lnTo>
                    <a:pt x="176832" y="67247"/>
                  </a:lnTo>
                  <a:lnTo>
                    <a:pt x="176850" y="75653"/>
                  </a:lnTo>
                  <a:lnTo>
                    <a:pt x="176870" y="84058"/>
                  </a:lnTo>
                  <a:lnTo>
                    <a:pt x="176892" y="92464"/>
                  </a:lnTo>
                  <a:lnTo>
                    <a:pt x="176919" y="100870"/>
                  </a:lnTo>
                  <a:lnTo>
                    <a:pt x="176949" y="109276"/>
                  </a:lnTo>
                  <a:lnTo>
                    <a:pt x="176984" y="117682"/>
                  </a:lnTo>
                  <a:lnTo>
                    <a:pt x="177025" y="126088"/>
                  </a:lnTo>
                  <a:lnTo>
                    <a:pt x="177072" y="134494"/>
                  </a:lnTo>
                  <a:lnTo>
                    <a:pt x="177128" y="142900"/>
                  </a:lnTo>
                  <a:lnTo>
                    <a:pt x="177193" y="151306"/>
                  </a:lnTo>
                  <a:lnTo>
                    <a:pt x="177267" y="159712"/>
                  </a:lnTo>
                  <a:lnTo>
                    <a:pt x="177351" y="168117"/>
                  </a:lnTo>
                  <a:lnTo>
                    <a:pt x="177445" y="176523"/>
                  </a:lnTo>
                  <a:lnTo>
                    <a:pt x="177550" y="184929"/>
                  </a:lnTo>
                  <a:lnTo>
                    <a:pt x="177667" y="193335"/>
                  </a:lnTo>
                  <a:lnTo>
                    <a:pt x="177796" y="201741"/>
                  </a:lnTo>
                  <a:lnTo>
                    <a:pt x="177939" y="210147"/>
                  </a:lnTo>
                  <a:lnTo>
                    <a:pt x="178094" y="218553"/>
                  </a:lnTo>
                  <a:lnTo>
                    <a:pt x="178262" y="226959"/>
                  </a:lnTo>
                  <a:lnTo>
                    <a:pt x="178443" y="235365"/>
                  </a:lnTo>
                  <a:lnTo>
                    <a:pt x="178637" y="243771"/>
                  </a:lnTo>
                  <a:lnTo>
                    <a:pt x="178844" y="252176"/>
                  </a:lnTo>
                  <a:lnTo>
                    <a:pt x="179065" y="260582"/>
                  </a:lnTo>
                  <a:lnTo>
                    <a:pt x="179301" y="268988"/>
                  </a:lnTo>
                  <a:lnTo>
                    <a:pt x="179551" y="277394"/>
                  </a:lnTo>
                  <a:lnTo>
                    <a:pt x="179815" y="285800"/>
                  </a:lnTo>
                  <a:lnTo>
                    <a:pt x="180092" y="294206"/>
                  </a:lnTo>
                  <a:lnTo>
                    <a:pt x="180382" y="302612"/>
                  </a:lnTo>
                  <a:lnTo>
                    <a:pt x="180686" y="311018"/>
                  </a:lnTo>
                  <a:lnTo>
                    <a:pt x="181004" y="319424"/>
                  </a:lnTo>
                  <a:lnTo>
                    <a:pt x="181335" y="327829"/>
                  </a:lnTo>
                  <a:lnTo>
                    <a:pt x="181679" y="336235"/>
                  </a:lnTo>
                  <a:lnTo>
                    <a:pt x="182035" y="344641"/>
                  </a:lnTo>
                  <a:lnTo>
                    <a:pt x="182402" y="353047"/>
                  </a:lnTo>
                  <a:lnTo>
                    <a:pt x="182779" y="361453"/>
                  </a:lnTo>
                  <a:lnTo>
                    <a:pt x="183164" y="369859"/>
                  </a:lnTo>
                  <a:lnTo>
                    <a:pt x="183556" y="378265"/>
                  </a:lnTo>
                  <a:lnTo>
                    <a:pt x="183954" y="386671"/>
                  </a:lnTo>
                  <a:lnTo>
                    <a:pt x="184356" y="395077"/>
                  </a:lnTo>
                  <a:lnTo>
                    <a:pt x="184759" y="403483"/>
                  </a:lnTo>
                  <a:lnTo>
                    <a:pt x="185162" y="411888"/>
                  </a:lnTo>
                  <a:lnTo>
                    <a:pt x="185561" y="420294"/>
                  </a:lnTo>
                  <a:lnTo>
                    <a:pt x="185955" y="428700"/>
                  </a:lnTo>
                  <a:lnTo>
                    <a:pt x="186342" y="437106"/>
                  </a:lnTo>
                  <a:lnTo>
                    <a:pt x="186720" y="445512"/>
                  </a:lnTo>
                  <a:lnTo>
                    <a:pt x="187086" y="453918"/>
                  </a:lnTo>
                  <a:lnTo>
                    <a:pt x="187439" y="462324"/>
                  </a:lnTo>
                  <a:lnTo>
                    <a:pt x="187779" y="470730"/>
                  </a:lnTo>
                  <a:lnTo>
                    <a:pt x="188106" y="479136"/>
                  </a:lnTo>
                  <a:lnTo>
                    <a:pt x="188420" y="487542"/>
                  </a:lnTo>
                  <a:lnTo>
                    <a:pt x="188724" y="495947"/>
                  </a:lnTo>
                  <a:lnTo>
                    <a:pt x="189020" y="504353"/>
                  </a:lnTo>
                  <a:lnTo>
                    <a:pt x="189309" y="512759"/>
                  </a:lnTo>
                  <a:lnTo>
                    <a:pt x="189597" y="521165"/>
                  </a:lnTo>
                  <a:lnTo>
                    <a:pt x="189891" y="529571"/>
                  </a:lnTo>
                  <a:lnTo>
                    <a:pt x="190195" y="537977"/>
                  </a:lnTo>
                  <a:lnTo>
                    <a:pt x="190515" y="546383"/>
                  </a:lnTo>
                  <a:lnTo>
                    <a:pt x="190859" y="554789"/>
                  </a:lnTo>
                  <a:lnTo>
                    <a:pt x="191234" y="563195"/>
                  </a:lnTo>
                  <a:lnTo>
                    <a:pt x="191645" y="571600"/>
                  </a:lnTo>
                  <a:lnTo>
                    <a:pt x="192105" y="580006"/>
                  </a:lnTo>
                  <a:lnTo>
                    <a:pt x="192621" y="588412"/>
                  </a:lnTo>
                  <a:lnTo>
                    <a:pt x="193194" y="596818"/>
                  </a:lnTo>
                  <a:lnTo>
                    <a:pt x="193830" y="605224"/>
                  </a:lnTo>
                  <a:lnTo>
                    <a:pt x="194530" y="613630"/>
                  </a:lnTo>
                  <a:lnTo>
                    <a:pt x="195297" y="622036"/>
                  </a:lnTo>
                  <a:lnTo>
                    <a:pt x="196132" y="630442"/>
                  </a:lnTo>
                  <a:lnTo>
                    <a:pt x="197033" y="638848"/>
                  </a:lnTo>
                  <a:lnTo>
                    <a:pt x="198011" y="647254"/>
                  </a:lnTo>
                  <a:lnTo>
                    <a:pt x="199048" y="655659"/>
                  </a:lnTo>
                  <a:lnTo>
                    <a:pt x="200141" y="664065"/>
                  </a:lnTo>
                  <a:lnTo>
                    <a:pt x="201284" y="672471"/>
                  </a:lnTo>
                  <a:lnTo>
                    <a:pt x="202471" y="680877"/>
                  </a:lnTo>
                  <a:lnTo>
                    <a:pt x="203696" y="689283"/>
                  </a:lnTo>
                  <a:lnTo>
                    <a:pt x="204953" y="697689"/>
                  </a:lnTo>
                  <a:lnTo>
                    <a:pt x="206238" y="706095"/>
                  </a:lnTo>
                  <a:lnTo>
                    <a:pt x="207543" y="714501"/>
                  </a:lnTo>
                  <a:lnTo>
                    <a:pt x="208864" y="722907"/>
                  </a:lnTo>
                  <a:lnTo>
                    <a:pt x="210196" y="731313"/>
                  </a:lnTo>
                  <a:lnTo>
                    <a:pt x="211538" y="739718"/>
                  </a:lnTo>
                  <a:lnTo>
                    <a:pt x="212889" y="748124"/>
                  </a:lnTo>
                  <a:lnTo>
                    <a:pt x="214249" y="756530"/>
                  </a:lnTo>
                  <a:lnTo>
                    <a:pt x="215619" y="764936"/>
                  </a:lnTo>
                  <a:lnTo>
                    <a:pt x="217005" y="773342"/>
                  </a:lnTo>
                  <a:lnTo>
                    <a:pt x="218409" y="781748"/>
                  </a:lnTo>
                  <a:lnTo>
                    <a:pt x="219835" y="790154"/>
                  </a:lnTo>
                  <a:lnTo>
                    <a:pt x="221288" y="798560"/>
                  </a:lnTo>
                  <a:lnTo>
                    <a:pt x="222774" y="806966"/>
                  </a:lnTo>
                  <a:lnTo>
                    <a:pt x="224297" y="815371"/>
                  </a:lnTo>
                  <a:lnTo>
                    <a:pt x="225865" y="823777"/>
                  </a:lnTo>
                  <a:lnTo>
                    <a:pt x="227487" y="832183"/>
                  </a:lnTo>
                  <a:lnTo>
                    <a:pt x="229171" y="840589"/>
                  </a:lnTo>
                  <a:lnTo>
                    <a:pt x="230918" y="848995"/>
                  </a:lnTo>
                  <a:lnTo>
                    <a:pt x="232731" y="857401"/>
                  </a:lnTo>
                  <a:lnTo>
                    <a:pt x="234616" y="865807"/>
                  </a:lnTo>
                  <a:lnTo>
                    <a:pt x="236576" y="874213"/>
                  </a:lnTo>
                  <a:lnTo>
                    <a:pt x="238614" y="882619"/>
                  </a:lnTo>
                  <a:lnTo>
                    <a:pt x="240733" y="891025"/>
                  </a:lnTo>
                  <a:lnTo>
                    <a:pt x="242947" y="899430"/>
                  </a:lnTo>
                  <a:lnTo>
                    <a:pt x="245241" y="907836"/>
                  </a:lnTo>
                  <a:lnTo>
                    <a:pt x="247614" y="916242"/>
                  </a:lnTo>
                  <a:lnTo>
                    <a:pt x="250062" y="924648"/>
                  </a:lnTo>
                  <a:lnTo>
                    <a:pt x="252581" y="933054"/>
                  </a:lnTo>
                  <a:lnTo>
                    <a:pt x="255164" y="941460"/>
                  </a:lnTo>
                  <a:lnTo>
                    <a:pt x="257805" y="949866"/>
                  </a:lnTo>
                  <a:lnTo>
                    <a:pt x="260497" y="958272"/>
                  </a:lnTo>
                  <a:lnTo>
                    <a:pt x="263226" y="966678"/>
                  </a:lnTo>
                  <a:lnTo>
                    <a:pt x="265974" y="975084"/>
                  </a:lnTo>
                  <a:lnTo>
                    <a:pt x="268728" y="983489"/>
                  </a:lnTo>
                  <a:lnTo>
                    <a:pt x="271476" y="991895"/>
                  </a:lnTo>
                  <a:lnTo>
                    <a:pt x="274202" y="1000301"/>
                  </a:lnTo>
                  <a:lnTo>
                    <a:pt x="276893" y="1008707"/>
                  </a:lnTo>
                  <a:lnTo>
                    <a:pt x="279532" y="1017113"/>
                  </a:lnTo>
                  <a:lnTo>
                    <a:pt x="282095" y="1025519"/>
                  </a:lnTo>
                  <a:lnTo>
                    <a:pt x="284578" y="1033925"/>
                  </a:lnTo>
                  <a:lnTo>
                    <a:pt x="286972" y="1042331"/>
                  </a:lnTo>
                  <a:lnTo>
                    <a:pt x="289270" y="1050737"/>
                  </a:lnTo>
                  <a:lnTo>
                    <a:pt x="291466" y="1059142"/>
                  </a:lnTo>
                  <a:lnTo>
                    <a:pt x="293557" y="1067548"/>
                  </a:lnTo>
                  <a:lnTo>
                    <a:pt x="295542" y="1075954"/>
                  </a:lnTo>
                  <a:lnTo>
                    <a:pt x="297411" y="1084360"/>
                  </a:lnTo>
                  <a:lnTo>
                    <a:pt x="299176" y="1092766"/>
                  </a:lnTo>
                  <a:lnTo>
                    <a:pt x="300852" y="1101172"/>
                  </a:lnTo>
                  <a:lnTo>
                    <a:pt x="302447" y="1109578"/>
                  </a:lnTo>
                  <a:lnTo>
                    <a:pt x="303973" y="1117984"/>
                  </a:lnTo>
                  <a:lnTo>
                    <a:pt x="305442" y="1126390"/>
                  </a:lnTo>
                  <a:lnTo>
                    <a:pt x="306865" y="1134796"/>
                  </a:lnTo>
                  <a:lnTo>
                    <a:pt x="308256" y="1143201"/>
                  </a:lnTo>
                  <a:lnTo>
                    <a:pt x="309628" y="1151607"/>
                  </a:lnTo>
                  <a:lnTo>
                    <a:pt x="311000" y="1160013"/>
                  </a:lnTo>
                  <a:lnTo>
                    <a:pt x="312382" y="1168419"/>
                  </a:lnTo>
                  <a:lnTo>
                    <a:pt x="313785" y="1176825"/>
                  </a:lnTo>
                  <a:lnTo>
                    <a:pt x="315216" y="1185231"/>
                  </a:lnTo>
                  <a:lnTo>
                    <a:pt x="316684" y="1193637"/>
                  </a:lnTo>
                  <a:lnTo>
                    <a:pt x="318194" y="1202043"/>
                  </a:lnTo>
                  <a:lnTo>
                    <a:pt x="319757" y="1210449"/>
                  </a:lnTo>
                  <a:lnTo>
                    <a:pt x="321370" y="1218855"/>
                  </a:lnTo>
                  <a:lnTo>
                    <a:pt x="323030" y="1227260"/>
                  </a:lnTo>
                  <a:lnTo>
                    <a:pt x="324735" y="1235666"/>
                  </a:lnTo>
                  <a:lnTo>
                    <a:pt x="326480" y="1244072"/>
                  </a:lnTo>
                  <a:lnTo>
                    <a:pt x="328260" y="1252478"/>
                  </a:lnTo>
                  <a:lnTo>
                    <a:pt x="330067" y="1260884"/>
                  </a:lnTo>
                  <a:lnTo>
                    <a:pt x="331894" y="1269290"/>
                  </a:lnTo>
                  <a:lnTo>
                    <a:pt x="333726" y="1277696"/>
                  </a:lnTo>
                  <a:lnTo>
                    <a:pt x="335550" y="1286102"/>
                  </a:lnTo>
                  <a:lnTo>
                    <a:pt x="337353" y="1294508"/>
                  </a:lnTo>
                  <a:lnTo>
                    <a:pt x="339120" y="1302913"/>
                  </a:lnTo>
                  <a:lnTo>
                    <a:pt x="340837" y="1311319"/>
                  </a:lnTo>
                  <a:lnTo>
                    <a:pt x="342490" y="1319725"/>
                  </a:lnTo>
                  <a:lnTo>
                    <a:pt x="344064" y="1328131"/>
                  </a:lnTo>
                  <a:lnTo>
                    <a:pt x="345529" y="1336537"/>
                  </a:lnTo>
                  <a:lnTo>
                    <a:pt x="346876" y="1344943"/>
                  </a:lnTo>
                  <a:lnTo>
                    <a:pt x="348098" y="1353349"/>
                  </a:lnTo>
                  <a:lnTo>
                    <a:pt x="349184" y="1361755"/>
                  </a:lnTo>
                  <a:lnTo>
                    <a:pt x="350126" y="1370161"/>
                  </a:lnTo>
                  <a:lnTo>
                    <a:pt x="350916" y="1378567"/>
                  </a:lnTo>
                  <a:lnTo>
                    <a:pt x="351550" y="1386972"/>
                  </a:lnTo>
                  <a:lnTo>
                    <a:pt x="352019" y="1395378"/>
                  </a:lnTo>
                  <a:lnTo>
                    <a:pt x="352310" y="1403784"/>
                  </a:lnTo>
                  <a:lnTo>
                    <a:pt x="352448" y="1412190"/>
                  </a:lnTo>
                  <a:lnTo>
                    <a:pt x="352441" y="1420596"/>
                  </a:lnTo>
                  <a:lnTo>
                    <a:pt x="352295" y="1429002"/>
                  </a:lnTo>
                  <a:lnTo>
                    <a:pt x="352020" y="1437408"/>
                  </a:lnTo>
                  <a:lnTo>
                    <a:pt x="351625" y="1445814"/>
                  </a:lnTo>
                  <a:lnTo>
                    <a:pt x="351123" y="1454220"/>
                  </a:lnTo>
                  <a:lnTo>
                    <a:pt x="350512" y="1462626"/>
                  </a:lnTo>
                  <a:lnTo>
                    <a:pt x="349815" y="1471031"/>
                  </a:lnTo>
                  <a:lnTo>
                    <a:pt x="349044" y="1479437"/>
                  </a:lnTo>
                  <a:lnTo>
                    <a:pt x="348209" y="1487843"/>
                  </a:lnTo>
                  <a:lnTo>
                    <a:pt x="347314" y="1496249"/>
                  </a:lnTo>
                  <a:lnTo>
                    <a:pt x="346365" y="1504655"/>
                  </a:lnTo>
                  <a:lnTo>
                    <a:pt x="345365" y="1513061"/>
                  </a:lnTo>
                  <a:lnTo>
                    <a:pt x="344313" y="1521467"/>
                  </a:lnTo>
                  <a:lnTo>
                    <a:pt x="343206" y="1529873"/>
                  </a:lnTo>
                  <a:lnTo>
                    <a:pt x="342048" y="1538279"/>
                  </a:lnTo>
                  <a:lnTo>
                    <a:pt x="340837" y="1546684"/>
                  </a:lnTo>
                  <a:lnTo>
                    <a:pt x="339571" y="1555090"/>
                  </a:lnTo>
                  <a:lnTo>
                    <a:pt x="338246" y="1563496"/>
                  </a:lnTo>
                  <a:lnTo>
                    <a:pt x="336862" y="1571902"/>
                  </a:lnTo>
                  <a:lnTo>
                    <a:pt x="335415" y="1580308"/>
                  </a:lnTo>
                  <a:lnTo>
                    <a:pt x="333895" y="1588714"/>
                  </a:lnTo>
                  <a:lnTo>
                    <a:pt x="332311" y="1597120"/>
                  </a:lnTo>
                  <a:lnTo>
                    <a:pt x="330665" y="1605526"/>
                  </a:lnTo>
                  <a:lnTo>
                    <a:pt x="328960" y="1613932"/>
                  </a:lnTo>
                  <a:lnTo>
                    <a:pt x="327200" y="1622338"/>
                  </a:lnTo>
                  <a:lnTo>
                    <a:pt x="325389" y="1630743"/>
                  </a:lnTo>
                  <a:lnTo>
                    <a:pt x="323532" y="1639149"/>
                  </a:lnTo>
                  <a:lnTo>
                    <a:pt x="321633" y="1647555"/>
                  </a:lnTo>
                  <a:lnTo>
                    <a:pt x="319699" y="1655961"/>
                  </a:lnTo>
                  <a:lnTo>
                    <a:pt x="317741" y="1664367"/>
                  </a:lnTo>
                  <a:lnTo>
                    <a:pt x="315768" y="1672773"/>
                  </a:lnTo>
                  <a:lnTo>
                    <a:pt x="313786" y="1681179"/>
                  </a:lnTo>
                  <a:lnTo>
                    <a:pt x="311804" y="1689585"/>
                  </a:lnTo>
                  <a:lnTo>
                    <a:pt x="309829" y="1697991"/>
                  </a:lnTo>
                  <a:lnTo>
                    <a:pt x="307869" y="1706397"/>
                  </a:lnTo>
                  <a:lnTo>
                    <a:pt x="305939" y="1714802"/>
                  </a:lnTo>
                  <a:lnTo>
                    <a:pt x="304043" y="1723208"/>
                  </a:lnTo>
                  <a:lnTo>
                    <a:pt x="302189" y="1731614"/>
                  </a:lnTo>
                  <a:lnTo>
                    <a:pt x="300383" y="1740020"/>
                  </a:lnTo>
                  <a:lnTo>
                    <a:pt x="298632" y="1748426"/>
                  </a:lnTo>
                  <a:lnTo>
                    <a:pt x="296941" y="1756832"/>
                  </a:lnTo>
                  <a:lnTo>
                    <a:pt x="295314" y="1765238"/>
                  </a:lnTo>
                  <a:lnTo>
                    <a:pt x="293759" y="1773644"/>
                  </a:lnTo>
                  <a:lnTo>
                    <a:pt x="292281" y="1782050"/>
                  </a:lnTo>
                  <a:lnTo>
                    <a:pt x="290870" y="1790455"/>
                  </a:lnTo>
                  <a:lnTo>
                    <a:pt x="289524" y="1798861"/>
                  </a:lnTo>
                  <a:lnTo>
                    <a:pt x="288238" y="1807267"/>
                  </a:lnTo>
                  <a:lnTo>
                    <a:pt x="287005" y="1815673"/>
                  </a:lnTo>
                  <a:lnTo>
                    <a:pt x="285817" y="1824079"/>
                  </a:lnTo>
                  <a:lnTo>
                    <a:pt x="284665" y="1832485"/>
                  </a:lnTo>
                  <a:lnTo>
                    <a:pt x="283538" y="1840891"/>
                  </a:lnTo>
                  <a:lnTo>
                    <a:pt x="282418" y="1849297"/>
                  </a:lnTo>
                  <a:lnTo>
                    <a:pt x="281292" y="1857703"/>
                  </a:lnTo>
                  <a:lnTo>
                    <a:pt x="280146" y="1866109"/>
                  </a:lnTo>
                  <a:lnTo>
                    <a:pt x="278967" y="1874514"/>
                  </a:lnTo>
                  <a:lnTo>
                    <a:pt x="277745" y="1882920"/>
                  </a:lnTo>
                  <a:lnTo>
                    <a:pt x="276467" y="1891326"/>
                  </a:lnTo>
                  <a:lnTo>
                    <a:pt x="275118" y="1899732"/>
                  </a:lnTo>
                  <a:lnTo>
                    <a:pt x="273687" y="1908138"/>
                  </a:lnTo>
                  <a:lnTo>
                    <a:pt x="272176" y="1916544"/>
                  </a:lnTo>
                  <a:lnTo>
                    <a:pt x="270583" y="1924950"/>
                  </a:lnTo>
                  <a:lnTo>
                    <a:pt x="268908" y="1933356"/>
                  </a:lnTo>
                  <a:lnTo>
                    <a:pt x="267152" y="1941762"/>
                  </a:lnTo>
                  <a:lnTo>
                    <a:pt x="265321" y="1950168"/>
                  </a:lnTo>
                  <a:lnTo>
                    <a:pt x="263421" y="1958573"/>
                  </a:lnTo>
                  <a:lnTo>
                    <a:pt x="261450" y="1966979"/>
                  </a:lnTo>
                  <a:lnTo>
                    <a:pt x="259432" y="1975385"/>
                  </a:lnTo>
                  <a:lnTo>
                    <a:pt x="257378" y="1983791"/>
                  </a:lnTo>
                  <a:lnTo>
                    <a:pt x="255301" y="1992197"/>
                  </a:lnTo>
                  <a:lnTo>
                    <a:pt x="253212" y="2000603"/>
                  </a:lnTo>
                  <a:lnTo>
                    <a:pt x="251123" y="2009009"/>
                  </a:lnTo>
                  <a:lnTo>
                    <a:pt x="249047" y="2017415"/>
                  </a:lnTo>
                  <a:lnTo>
                    <a:pt x="246998" y="2025821"/>
                  </a:lnTo>
                  <a:lnTo>
                    <a:pt x="244990" y="2034226"/>
                  </a:lnTo>
                  <a:lnTo>
                    <a:pt x="243028" y="2042632"/>
                  </a:lnTo>
                  <a:lnTo>
                    <a:pt x="241120" y="2051038"/>
                  </a:lnTo>
                  <a:lnTo>
                    <a:pt x="239272" y="2059444"/>
                  </a:lnTo>
                  <a:lnTo>
                    <a:pt x="237487" y="2067850"/>
                  </a:lnTo>
                  <a:lnTo>
                    <a:pt x="235769" y="2076256"/>
                  </a:lnTo>
                  <a:lnTo>
                    <a:pt x="234120" y="2084662"/>
                  </a:lnTo>
                  <a:lnTo>
                    <a:pt x="232551" y="2093068"/>
                  </a:lnTo>
                  <a:lnTo>
                    <a:pt x="231049" y="2101474"/>
                  </a:lnTo>
                  <a:lnTo>
                    <a:pt x="229612" y="2109880"/>
                  </a:lnTo>
                  <a:lnTo>
                    <a:pt x="228235" y="2118285"/>
                  </a:lnTo>
                  <a:lnTo>
                    <a:pt x="226914" y="2126691"/>
                  </a:lnTo>
                  <a:lnTo>
                    <a:pt x="225646" y="2135097"/>
                  </a:lnTo>
                  <a:lnTo>
                    <a:pt x="224425" y="2143503"/>
                  </a:lnTo>
                  <a:lnTo>
                    <a:pt x="223250" y="2151909"/>
                  </a:lnTo>
                  <a:lnTo>
                    <a:pt x="222113" y="2160315"/>
                  </a:lnTo>
                  <a:lnTo>
                    <a:pt x="221007" y="2168721"/>
                  </a:lnTo>
                  <a:lnTo>
                    <a:pt x="219926" y="2177127"/>
                  </a:lnTo>
                  <a:lnTo>
                    <a:pt x="218866" y="2185533"/>
                  </a:lnTo>
                  <a:lnTo>
                    <a:pt x="217823" y="2193939"/>
                  </a:lnTo>
                  <a:lnTo>
                    <a:pt x="216795" y="2202344"/>
                  </a:lnTo>
                  <a:lnTo>
                    <a:pt x="215780" y="2210750"/>
                  </a:lnTo>
                  <a:lnTo>
                    <a:pt x="214776" y="2219156"/>
                  </a:lnTo>
                  <a:lnTo>
                    <a:pt x="213781" y="2227562"/>
                  </a:lnTo>
                  <a:lnTo>
                    <a:pt x="212796" y="2235968"/>
                  </a:lnTo>
                  <a:lnTo>
                    <a:pt x="211821" y="2244374"/>
                  </a:lnTo>
                  <a:lnTo>
                    <a:pt x="210856" y="2252780"/>
                  </a:lnTo>
                  <a:lnTo>
                    <a:pt x="209904" y="2261186"/>
                  </a:lnTo>
                  <a:lnTo>
                    <a:pt x="208967" y="2269592"/>
                  </a:lnTo>
                  <a:lnTo>
                    <a:pt x="208049" y="2277997"/>
                  </a:lnTo>
                  <a:lnTo>
                    <a:pt x="207152" y="2286403"/>
                  </a:lnTo>
                  <a:lnTo>
                    <a:pt x="206277" y="2294809"/>
                  </a:lnTo>
                  <a:lnTo>
                    <a:pt x="205428" y="2303215"/>
                  </a:lnTo>
                  <a:lnTo>
                    <a:pt x="204604" y="2311621"/>
                  </a:lnTo>
                  <a:lnTo>
                    <a:pt x="203809" y="2320027"/>
                  </a:lnTo>
                  <a:lnTo>
                    <a:pt x="203042" y="2328433"/>
                  </a:lnTo>
                  <a:lnTo>
                    <a:pt x="202306" y="2336839"/>
                  </a:lnTo>
                  <a:lnTo>
                    <a:pt x="201606" y="2345245"/>
                  </a:lnTo>
                  <a:lnTo>
                    <a:pt x="200936" y="2353651"/>
                  </a:lnTo>
                  <a:lnTo>
                    <a:pt x="200296" y="2362056"/>
                  </a:lnTo>
                  <a:lnTo>
                    <a:pt x="199685" y="2370462"/>
                  </a:lnTo>
                  <a:lnTo>
                    <a:pt x="199103" y="2378868"/>
                  </a:lnTo>
                  <a:lnTo>
                    <a:pt x="198548" y="2387274"/>
                  </a:lnTo>
                  <a:lnTo>
                    <a:pt x="198020" y="2395680"/>
                  </a:lnTo>
                  <a:lnTo>
                    <a:pt x="197520" y="2404086"/>
                  </a:lnTo>
                  <a:lnTo>
                    <a:pt x="197045" y="2412492"/>
                  </a:lnTo>
                  <a:lnTo>
                    <a:pt x="196593" y="2420898"/>
                  </a:lnTo>
                  <a:lnTo>
                    <a:pt x="196163" y="2429304"/>
                  </a:lnTo>
                  <a:lnTo>
                    <a:pt x="195753" y="2437710"/>
                  </a:lnTo>
                  <a:lnTo>
                    <a:pt x="195363" y="2446115"/>
                  </a:lnTo>
                  <a:lnTo>
                    <a:pt x="194992" y="2454521"/>
                  </a:lnTo>
                  <a:lnTo>
                    <a:pt x="194639" y="2462927"/>
                  </a:lnTo>
                  <a:lnTo>
                    <a:pt x="194306" y="2471333"/>
                  </a:lnTo>
                  <a:lnTo>
                    <a:pt x="193990" y="2479739"/>
                  </a:lnTo>
                  <a:lnTo>
                    <a:pt x="193688" y="2488145"/>
                  </a:lnTo>
                  <a:lnTo>
                    <a:pt x="193401" y="2496551"/>
                  </a:lnTo>
                  <a:lnTo>
                    <a:pt x="193128" y="2504957"/>
                  </a:lnTo>
                  <a:lnTo>
                    <a:pt x="192868" y="2513363"/>
                  </a:lnTo>
                  <a:lnTo>
                    <a:pt x="192620" y="2521768"/>
                  </a:lnTo>
                  <a:lnTo>
                    <a:pt x="192385" y="2530174"/>
                  </a:lnTo>
                  <a:lnTo>
                    <a:pt x="192162" y="2538580"/>
                  </a:lnTo>
                  <a:lnTo>
                    <a:pt x="191949" y="2546986"/>
                  </a:lnTo>
                  <a:lnTo>
                    <a:pt x="191746" y="2555392"/>
                  </a:lnTo>
                  <a:lnTo>
                    <a:pt x="191552" y="2563798"/>
                  </a:lnTo>
                  <a:lnTo>
                    <a:pt x="191366" y="2572204"/>
                  </a:lnTo>
                  <a:lnTo>
                    <a:pt x="191187" y="2580610"/>
                  </a:lnTo>
                  <a:lnTo>
                    <a:pt x="191016" y="2589016"/>
                  </a:lnTo>
                  <a:lnTo>
                    <a:pt x="190851" y="2597422"/>
                  </a:lnTo>
                  <a:lnTo>
                    <a:pt x="190691" y="2605827"/>
                  </a:lnTo>
                  <a:lnTo>
                    <a:pt x="190535" y="2614233"/>
                  </a:lnTo>
                  <a:lnTo>
                    <a:pt x="190381" y="2622639"/>
                  </a:lnTo>
                  <a:lnTo>
                    <a:pt x="190229" y="2631045"/>
                  </a:lnTo>
                  <a:lnTo>
                    <a:pt x="190077" y="2639451"/>
                  </a:lnTo>
                  <a:lnTo>
                    <a:pt x="189924" y="2647857"/>
                  </a:lnTo>
                  <a:lnTo>
                    <a:pt x="189768" y="2656263"/>
                  </a:lnTo>
                  <a:lnTo>
                    <a:pt x="189608" y="2664669"/>
                  </a:lnTo>
                  <a:lnTo>
                    <a:pt x="189442" y="2673075"/>
                  </a:lnTo>
                  <a:lnTo>
                    <a:pt x="189270" y="2681481"/>
                  </a:lnTo>
                  <a:lnTo>
                    <a:pt x="189089" y="2689886"/>
                  </a:lnTo>
                  <a:lnTo>
                    <a:pt x="188900" y="2698292"/>
                  </a:lnTo>
                  <a:lnTo>
                    <a:pt x="188701" y="2706698"/>
                  </a:lnTo>
                  <a:lnTo>
                    <a:pt x="188491" y="2715104"/>
                  </a:lnTo>
                  <a:lnTo>
                    <a:pt x="188269" y="2723510"/>
                  </a:lnTo>
                  <a:lnTo>
                    <a:pt x="188036" y="2731916"/>
                  </a:lnTo>
                  <a:lnTo>
                    <a:pt x="187792" y="2740322"/>
                  </a:lnTo>
                  <a:lnTo>
                    <a:pt x="187538" y="2748728"/>
                  </a:lnTo>
                  <a:lnTo>
                    <a:pt x="187275" y="2757134"/>
                  </a:lnTo>
                  <a:lnTo>
                    <a:pt x="187005" y="2765540"/>
                  </a:lnTo>
                  <a:lnTo>
                    <a:pt x="186728" y="2773945"/>
                  </a:lnTo>
                  <a:lnTo>
                    <a:pt x="186445" y="2782351"/>
                  </a:lnTo>
                  <a:lnTo>
                    <a:pt x="186160" y="2790757"/>
                  </a:lnTo>
                  <a:lnTo>
                    <a:pt x="185874" y="2799163"/>
                  </a:lnTo>
                  <a:lnTo>
                    <a:pt x="185589" y="2807569"/>
                  </a:lnTo>
                  <a:lnTo>
                    <a:pt x="185307" y="2815975"/>
                  </a:lnTo>
                  <a:lnTo>
                    <a:pt x="185028" y="2824381"/>
                  </a:lnTo>
                  <a:lnTo>
                    <a:pt x="184756" y="2832787"/>
                  </a:lnTo>
                  <a:lnTo>
                    <a:pt x="184490" y="2841193"/>
                  </a:lnTo>
                  <a:lnTo>
                    <a:pt x="184234" y="2849598"/>
                  </a:lnTo>
                  <a:lnTo>
                    <a:pt x="183987" y="2858004"/>
                  </a:lnTo>
                  <a:lnTo>
                    <a:pt x="183750" y="2866410"/>
                  </a:lnTo>
                  <a:lnTo>
                    <a:pt x="183523" y="2874816"/>
                  </a:lnTo>
                  <a:lnTo>
                    <a:pt x="183308" y="2883222"/>
                  </a:lnTo>
                  <a:lnTo>
                    <a:pt x="183103" y="2891628"/>
                  </a:lnTo>
                  <a:lnTo>
                    <a:pt x="182911" y="2900034"/>
                  </a:lnTo>
                  <a:lnTo>
                    <a:pt x="182732" y="2908440"/>
                  </a:lnTo>
                  <a:lnTo>
                    <a:pt x="182565" y="2916846"/>
                  </a:lnTo>
                  <a:lnTo>
                    <a:pt x="182410" y="2925252"/>
                  </a:lnTo>
                  <a:lnTo>
                    <a:pt x="182265" y="2933657"/>
                  </a:lnTo>
                  <a:lnTo>
                    <a:pt x="182132" y="2942063"/>
                  </a:lnTo>
                  <a:lnTo>
                    <a:pt x="182009" y="2950469"/>
                  </a:lnTo>
                  <a:lnTo>
                    <a:pt x="181895" y="2958875"/>
                  </a:lnTo>
                  <a:lnTo>
                    <a:pt x="181790" y="2967281"/>
                  </a:lnTo>
                  <a:lnTo>
                    <a:pt x="181692" y="2975687"/>
                  </a:lnTo>
                  <a:lnTo>
                    <a:pt x="181599" y="2984093"/>
                  </a:lnTo>
                  <a:lnTo>
                    <a:pt x="181509" y="2992499"/>
                  </a:lnTo>
                  <a:lnTo>
                    <a:pt x="181422" y="3000905"/>
                  </a:lnTo>
                  <a:lnTo>
                    <a:pt x="181334" y="3009311"/>
                  </a:lnTo>
                  <a:lnTo>
                    <a:pt x="181245" y="3017716"/>
                  </a:lnTo>
                  <a:lnTo>
                    <a:pt x="181153" y="3026122"/>
                  </a:lnTo>
                  <a:lnTo>
                    <a:pt x="181055" y="3034528"/>
                  </a:lnTo>
                  <a:lnTo>
                    <a:pt x="180952" y="3042934"/>
                  </a:lnTo>
                  <a:lnTo>
                    <a:pt x="180842" y="3051340"/>
                  </a:lnTo>
                  <a:lnTo>
                    <a:pt x="180724" y="3059746"/>
                  </a:lnTo>
                  <a:lnTo>
                    <a:pt x="180599" y="3068152"/>
                  </a:lnTo>
                  <a:lnTo>
                    <a:pt x="180467" y="3076558"/>
                  </a:lnTo>
                  <a:lnTo>
                    <a:pt x="180327" y="3084964"/>
                  </a:lnTo>
                  <a:lnTo>
                    <a:pt x="180180" y="3093369"/>
                  </a:lnTo>
                  <a:lnTo>
                    <a:pt x="180028" y="3101775"/>
                  </a:lnTo>
                  <a:lnTo>
                    <a:pt x="179871" y="3110181"/>
                  </a:lnTo>
                  <a:lnTo>
                    <a:pt x="179712" y="3118587"/>
                  </a:lnTo>
                  <a:lnTo>
                    <a:pt x="179551" y="3126993"/>
                  </a:lnTo>
                  <a:lnTo>
                    <a:pt x="179391" y="3135399"/>
                  </a:lnTo>
                  <a:lnTo>
                    <a:pt x="179233" y="3143805"/>
                  </a:lnTo>
                  <a:lnTo>
                    <a:pt x="179078" y="3152211"/>
                  </a:lnTo>
                  <a:lnTo>
                    <a:pt x="178929" y="3160617"/>
                  </a:lnTo>
                  <a:lnTo>
                    <a:pt x="178788" y="3169023"/>
                  </a:lnTo>
                  <a:lnTo>
                    <a:pt x="178656" y="3177428"/>
                  </a:lnTo>
                  <a:lnTo>
                    <a:pt x="178534" y="3185834"/>
                  </a:lnTo>
                  <a:lnTo>
                    <a:pt x="178424" y="3194240"/>
                  </a:lnTo>
                  <a:lnTo>
                    <a:pt x="178326" y="3202646"/>
                  </a:lnTo>
                  <a:lnTo>
                    <a:pt x="178241" y="3211052"/>
                  </a:lnTo>
                  <a:lnTo>
                    <a:pt x="178172" y="3219458"/>
                  </a:lnTo>
                  <a:lnTo>
                    <a:pt x="178118" y="3227864"/>
                  </a:lnTo>
                  <a:lnTo>
                    <a:pt x="178079" y="3236270"/>
                  </a:lnTo>
                  <a:lnTo>
                    <a:pt x="178055" y="3244676"/>
                  </a:lnTo>
                  <a:lnTo>
                    <a:pt x="178045" y="3253082"/>
                  </a:lnTo>
                  <a:lnTo>
                    <a:pt x="178048" y="3261487"/>
                  </a:lnTo>
                  <a:lnTo>
                    <a:pt x="178064" y="3269893"/>
                  </a:lnTo>
                  <a:lnTo>
                    <a:pt x="178091" y="3278299"/>
                  </a:lnTo>
                  <a:lnTo>
                    <a:pt x="178130" y="3286705"/>
                  </a:lnTo>
                  <a:lnTo>
                    <a:pt x="178178" y="3295111"/>
                  </a:lnTo>
                  <a:lnTo>
                    <a:pt x="178234" y="3303517"/>
                  </a:lnTo>
                  <a:lnTo>
                    <a:pt x="178295" y="3311923"/>
                  </a:lnTo>
                  <a:lnTo>
                    <a:pt x="178361" y="3320329"/>
                  </a:lnTo>
                  <a:lnTo>
                    <a:pt x="178429" y="3328735"/>
                  </a:lnTo>
                  <a:lnTo>
                    <a:pt x="178500" y="3337140"/>
                  </a:lnTo>
                  <a:lnTo>
                    <a:pt x="178571" y="3345546"/>
                  </a:lnTo>
                  <a:lnTo>
                    <a:pt x="178641" y="3353952"/>
                  </a:lnTo>
                  <a:lnTo>
                    <a:pt x="178708" y="3362358"/>
                  </a:lnTo>
                  <a:lnTo>
                    <a:pt x="178773" y="3370764"/>
                  </a:lnTo>
                  <a:lnTo>
                    <a:pt x="178833" y="3379170"/>
                  </a:lnTo>
                  <a:lnTo>
                    <a:pt x="178888" y="3387576"/>
                  </a:lnTo>
                  <a:lnTo>
                    <a:pt x="178937" y="3395982"/>
                  </a:lnTo>
                  <a:lnTo>
                    <a:pt x="178979" y="3404388"/>
                  </a:lnTo>
                  <a:lnTo>
                    <a:pt x="179014" y="3412794"/>
                  </a:lnTo>
                  <a:lnTo>
                    <a:pt x="179040" y="3421199"/>
                  </a:lnTo>
                  <a:lnTo>
                    <a:pt x="179059" y="3429605"/>
                  </a:lnTo>
                  <a:lnTo>
                    <a:pt x="179070" y="3438011"/>
                  </a:lnTo>
                  <a:lnTo>
                    <a:pt x="179073" y="3446417"/>
                  </a:lnTo>
                  <a:lnTo>
                    <a:pt x="179069" y="3454823"/>
                  </a:lnTo>
                  <a:lnTo>
                    <a:pt x="179058" y="3463229"/>
                  </a:lnTo>
                  <a:lnTo>
                    <a:pt x="179039" y="3471635"/>
                  </a:lnTo>
                  <a:lnTo>
                    <a:pt x="179014" y="3480041"/>
                  </a:lnTo>
                  <a:lnTo>
                    <a:pt x="178984" y="3488447"/>
                  </a:lnTo>
                  <a:lnTo>
                    <a:pt x="178951" y="3496853"/>
                  </a:lnTo>
                  <a:lnTo>
                    <a:pt x="178915" y="3505258"/>
                  </a:lnTo>
                  <a:lnTo>
                    <a:pt x="178876" y="3513664"/>
                  </a:lnTo>
                  <a:lnTo>
                    <a:pt x="178838" y="3522070"/>
                  </a:lnTo>
                  <a:lnTo>
                    <a:pt x="178799" y="3530476"/>
                  </a:lnTo>
                  <a:lnTo>
                    <a:pt x="178761" y="3538882"/>
                  </a:lnTo>
                  <a:lnTo>
                    <a:pt x="178726" y="3547288"/>
                  </a:lnTo>
                  <a:lnTo>
                    <a:pt x="178693" y="3555694"/>
                  </a:lnTo>
                  <a:lnTo>
                    <a:pt x="178663" y="3564100"/>
                  </a:lnTo>
                  <a:lnTo>
                    <a:pt x="178636" y="3572506"/>
                  </a:lnTo>
                  <a:lnTo>
                    <a:pt x="178611" y="3580911"/>
                  </a:lnTo>
                  <a:lnTo>
                    <a:pt x="178590" y="3589317"/>
                  </a:lnTo>
                  <a:lnTo>
                    <a:pt x="178570" y="3597723"/>
                  </a:lnTo>
                  <a:lnTo>
                    <a:pt x="178552" y="3606129"/>
                  </a:lnTo>
                  <a:lnTo>
                    <a:pt x="178536" y="3614535"/>
                  </a:lnTo>
                  <a:lnTo>
                    <a:pt x="178519" y="3622941"/>
                  </a:lnTo>
                  <a:lnTo>
                    <a:pt x="178502" y="3631347"/>
                  </a:lnTo>
                  <a:lnTo>
                    <a:pt x="178484" y="3639753"/>
                  </a:lnTo>
                  <a:lnTo>
                    <a:pt x="178464" y="3648159"/>
                  </a:lnTo>
                  <a:lnTo>
                    <a:pt x="178441" y="3656565"/>
                  </a:lnTo>
                  <a:lnTo>
                    <a:pt x="178415" y="3664970"/>
                  </a:lnTo>
                  <a:lnTo>
                    <a:pt x="178385" y="3673376"/>
                  </a:lnTo>
                  <a:lnTo>
                    <a:pt x="178353" y="3681782"/>
                  </a:lnTo>
                  <a:lnTo>
                    <a:pt x="178316" y="3690188"/>
                  </a:lnTo>
                  <a:lnTo>
                    <a:pt x="178277" y="3698594"/>
                  </a:lnTo>
                  <a:lnTo>
                    <a:pt x="178235" y="3707000"/>
                  </a:lnTo>
                  <a:lnTo>
                    <a:pt x="178190" y="3715406"/>
                  </a:lnTo>
                  <a:lnTo>
                    <a:pt x="178144" y="3723812"/>
                  </a:lnTo>
                  <a:lnTo>
                    <a:pt x="178097" y="3732218"/>
                  </a:lnTo>
                  <a:lnTo>
                    <a:pt x="178051" y="3740624"/>
                  </a:lnTo>
                  <a:lnTo>
                    <a:pt x="178007" y="3749029"/>
                  </a:lnTo>
                  <a:lnTo>
                    <a:pt x="177964" y="3757435"/>
                  </a:lnTo>
                  <a:lnTo>
                    <a:pt x="177926" y="3765841"/>
                  </a:lnTo>
                  <a:lnTo>
                    <a:pt x="177892" y="3774247"/>
                  </a:lnTo>
                  <a:lnTo>
                    <a:pt x="177864" y="3782653"/>
                  </a:lnTo>
                  <a:lnTo>
                    <a:pt x="177844" y="3791059"/>
                  </a:lnTo>
                  <a:lnTo>
                    <a:pt x="177832" y="3799465"/>
                  </a:lnTo>
                  <a:lnTo>
                    <a:pt x="177829" y="3807871"/>
                  </a:lnTo>
                  <a:lnTo>
                    <a:pt x="177836" y="3816277"/>
                  </a:lnTo>
                  <a:lnTo>
                    <a:pt x="177852" y="3824682"/>
                  </a:lnTo>
                  <a:lnTo>
                    <a:pt x="177879" y="3833088"/>
                  </a:lnTo>
                  <a:lnTo>
                    <a:pt x="177917" y="3841494"/>
                  </a:lnTo>
                  <a:lnTo>
                    <a:pt x="177966" y="3849900"/>
                  </a:lnTo>
                  <a:lnTo>
                    <a:pt x="178028" y="3858306"/>
                  </a:lnTo>
                  <a:lnTo>
                    <a:pt x="178101" y="3866712"/>
                  </a:lnTo>
                  <a:lnTo>
                    <a:pt x="178185" y="3875118"/>
                  </a:lnTo>
                  <a:lnTo>
                    <a:pt x="178278" y="3883524"/>
                  </a:lnTo>
                  <a:lnTo>
                    <a:pt x="178380" y="3891930"/>
                  </a:lnTo>
                  <a:lnTo>
                    <a:pt x="178491" y="3900336"/>
                  </a:lnTo>
                  <a:lnTo>
                    <a:pt x="178610" y="3908741"/>
                  </a:lnTo>
                  <a:lnTo>
                    <a:pt x="178734" y="3917147"/>
                  </a:lnTo>
                  <a:lnTo>
                    <a:pt x="178862" y="3925553"/>
                  </a:lnTo>
                  <a:lnTo>
                    <a:pt x="178992" y="3933959"/>
                  </a:lnTo>
                  <a:lnTo>
                    <a:pt x="179122" y="3942365"/>
                  </a:lnTo>
                  <a:lnTo>
                    <a:pt x="179249" y="3950771"/>
                  </a:lnTo>
                  <a:lnTo>
                    <a:pt x="179371" y="3959177"/>
                  </a:lnTo>
                  <a:lnTo>
                    <a:pt x="179487" y="3967583"/>
                  </a:lnTo>
                  <a:lnTo>
                    <a:pt x="179592" y="3975989"/>
                  </a:lnTo>
                  <a:lnTo>
                    <a:pt x="179685" y="3984395"/>
                  </a:lnTo>
                  <a:lnTo>
                    <a:pt x="179763" y="3992800"/>
                  </a:lnTo>
                  <a:lnTo>
                    <a:pt x="179826" y="4001206"/>
                  </a:lnTo>
                  <a:lnTo>
                    <a:pt x="179872" y="4009612"/>
                  </a:lnTo>
                  <a:lnTo>
                    <a:pt x="179900" y="4018018"/>
                  </a:lnTo>
                  <a:lnTo>
                    <a:pt x="179909" y="4026424"/>
                  </a:lnTo>
                  <a:lnTo>
                    <a:pt x="179898" y="4034830"/>
                  </a:lnTo>
                  <a:lnTo>
                    <a:pt x="179865" y="4043236"/>
                  </a:lnTo>
                  <a:lnTo>
                    <a:pt x="179813" y="4051642"/>
                  </a:lnTo>
                  <a:lnTo>
                    <a:pt x="179744" y="4060048"/>
                  </a:lnTo>
                  <a:lnTo>
                    <a:pt x="179659" y="4068453"/>
                  </a:lnTo>
                  <a:lnTo>
                    <a:pt x="179559" y="4076859"/>
                  </a:lnTo>
                  <a:lnTo>
                    <a:pt x="179446" y="4085265"/>
                  </a:lnTo>
                  <a:lnTo>
                    <a:pt x="179321" y="4093671"/>
                  </a:lnTo>
                  <a:lnTo>
                    <a:pt x="179187" y="4102077"/>
                  </a:lnTo>
                  <a:lnTo>
                    <a:pt x="179046" y="4110483"/>
                  </a:lnTo>
                  <a:lnTo>
                    <a:pt x="178901" y="4118889"/>
                  </a:lnTo>
                  <a:lnTo>
                    <a:pt x="178753" y="4127295"/>
                  </a:lnTo>
                  <a:lnTo>
                    <a:pt x="178604" y="4135701"/>
                  </a:lnTo>
                  <a:lnTo>
                    <a:pt x="178457" y="4144107"/>
                  </a:lnTo>
                  <a:lnTo>
                    <a:pt x="178312" y="4152512"/>
                  </a:lnTo>
                  <a:lnTo>
                    <a:pt x="178171" y="4160918"/>
                  </a:lnTo>
                  <a:lnTo>
                    <a:pt x="178035" y="4169324"/>
                  </a:lnTo>
                  <a:lnTo>
                    <a:pt x="177906" y="4177730"/>
                  </a:lnTo>
                  <a:lnTo>
                    <a:pt x="177783" y="4186136"/>
                  </a:lnTo>
                  <a:lnTo>
                    <a:pt x="177667" y="4194542"/>
                  </a:lnTo>
                  <a:lnTo>
                    <a:pt x="177558" y="4202948"/>
                  </a:lnTo>
                  <a:lnTo>
                    <a:pt x="177457" y="4211354"/>
                  </a:lnTo>
                  <a:lnTo>
                    <a:pt x="177363" y="4219760"/>
                  </a:lnTo>
                  <a:lnTo>
                    <a:pt x="177276" y="4228166"/>
                  </a:lnTo>
                  <a:lnTo>
                    <a:pt x="177197" y="4236571"/>
                  </a:lnTo>
                  <a:lnTo>
                    <a:pt x="177124" y="4244977"/>
                  </a:lnTo>
                  <a:lnTo>
                    <a:pt x="177057" y="4253383"/>
                  </a:lnTo>
                  <a:lnTo>
                    <a:pt x="176995" y="4261789"/>
                  </a:lnTo>
                  <a:lnTo>
                    <a:pt x="176938" y="4270195"/>
                  </a:lnTo>
                  <a:lnTo>
                    <a:pt x="176885" y="4278601"/>
                  </a:lnTo>
                  <a:lnTo>
                    <a:pt x="176835" y="4287007"/>
                  </a:lnTo>
                  <a:lnTo>
                    <a:pt x="176790" y="4295413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8" name="pg40">
              <a:extLst>
                <a:ext uri="{FF2B5EF4-FFF2-40B4-BE49-F238E27FC236}">
                  <a16:creationId xmlns:a16="http://schemas.microsoft.com/office/drawing/2014/main" id="{96D06F46-73BD-BDE3-1826-2A429A4A9AFC}"/>
                </a:ext>
              </a:extLst>
            </p:cNvPr>
            <p:cNvSpPr/>
            <p:nvPr/>
          </p:nvSpPr>
          <p:spPr>
            <a:xfrm>
              <a:off x="8721879" y="3510991"/>
              <a:ext cx="177530" cy="4070851"/>
            </a:xfrm>
            <a:custGeom>
              <a:avLst/>
              <a:gdLst/>
              <a:ahLst/>
              <a:cxnLst/>
              <a:rect l="0" t="0" r="0" b="0"/>
              <a:pathLst>
                <a:path w="177530" h="4070851">
                  <a:moveTo>
                    <a:pt x="75243" y="4070851"/>
                  </a:moveTo>
                  <a:lnTo>
                    <a:pt x="74380" y="4062885"/>
                  </a:lnTo>
                  <a:lnTo>
                    <a:pt x="73478" y="4054918"/>
                  </a:lnTo>
                  <a:lnTo>
                    <a:pt x="72543" y="4046952"/>
                  </a:lnTo>
                  <a:lnTo>
                    <a:pt x="71572" y="4038986"/>
                  </a:lnTo>
                  <a:lnTo>
                    <a:pt x="70552" y="4031019"/>
                  </a:lnTo>
                  <a:lnTo>
                    <a:pt x="69499" y="4023053"/>
                  </a:lnTo>
                  <a:lnTo>
                    <a:pt x="68414" y="4015086"/>
                  </a:lnTo>
                  <a:lnTo>
                    <a:pt x="67280" y="4007120"/>
                  </a:lnTo>
                  <a:lnTo>
                    <a:pt x="66110" y="3999153"/>
                  </a:lnTo>
                  <a:lnTo>
                    <a:pt x="64910" y="3991187"/>
                  </a:lnTo>
                  <a:lnTo>
                    <a:pt x="63672" y="3983220"/>
                  </a:lnTo>
                  <a:lnTo>
                    <a:pt x="62392" y="3975254"/>
                  </a:lnTo>
                  <a:lnTo>
                    <a:pt x="61083" y="3967288"/>
                  </a:lnTo>
                  <a:lnTo>
                    <a:pt x="59747" y="3959321"/>
                  </a:lnTo>
                  <a:lnTo>
                    <a:pt x="58369" y="3951355"/>
                  </a:lnTo>
                  <a:lnTo>
                    <a:pt x="56966" y="3943388"/>
                  </a:lnTo>
                  <a:lnTo>
                    <a:pt x="55539" y="3935422"/>
                  </a:lnTo>
                  <a:lnTo>
                    <a:pt x="54084" y="3927455"/>
                  </a:lnTo>
                  <a:lnTo>
                    <a:pt x="52603" y="3919489"/>
                  </a:lnTo>
                  <a:lnTo>
                    <a:pt x="51105" y="3911522"/>
                  </a:lnTo>
                  <a:lnTo>
                    <a:pt x="49591" y="3903556"/>
                  </a:lnTo>
                  <a:lnTo>
                    <a:pt x="48055" y="3895590"/>
                  </a:lnTo>
                  <a:lnTo>
                    <a:pt x="46510" y="3887623"/>
                  </a:lnTo>
                  <a:lnTo>
                    <a:pt x="44957" y="3879657"/>
                  </a:lnTo>
                  <a:lnTo>
                    <a:pt x="43397" y="3871690"/>
                  </a:lnTo>
                  <a:lnTo>
                    <a:pt x="41834" y="3863724"/>
                  </a:lnTo>
                  <a:lnTo>
                    <a:pt x="40272" y="3855757"/>
                  </a:lnTo>
                  <a:lnTo>
                    <a:pt x="38713" y="3847791"/>
                  </a:lnTo>
                  <a:lnTo>
                    <a:pt x="37165" y="3839825"/>
                  </a:lnTo>
                  <a:lnTo>
                    <a:pt x="35628" y="3831858"/>
                  </a:lnTo>
                  <a:lnTo>
                    <a:pt x="34104" y="3823892"/>
                  </a:lnTo>
                  <a:lnTo>
                    <a:pt x="32602" y="3815925"/>
                  </a:lnTo>
                  <a:lnTo>
                    <a:pt x="31125" y="3807959"/>
                  </a:lnTo>
                  <a:lnTo>
                    <a:pt x="29672" y="3799992"/>
                  </a:lnTo>
                  <a:lnTo>
                    <a:pt x="28246" y="3792026"/>
                  </a:lnTo>
                  <a:lnTo>
                    <a:pt x="26867" y="3784059"/>
                  </a:lnTo>
                  <a:lnTo>
                    <a:pt x="25520" y="3776093"/>
                  </a:lnTo>
                  <a:lnTo>
                    <a:pt x="24209" y="3768127"/>
                  </a:lnTo>
                  <a:lnTo>
                    <a:pt x="22954" y="3760160"/>
                  </a:lnTo>
                  <a:lnTo>
                    <a:pt x="21750" y="3752194"/>
                  </a:lnTo>
                  <a:lnTo>
                    <a:pt x="20590" y="3744227"/>
                  </a:lnTo>
                  <a:lnTo>
                    <a:pt x="19484" y="3736261"/>
                  </a:lnTo>
                  <a:lnTo>
                    <a:pt x="18453" y="3728294"/>
                  </a:lnTo>
                  <a:lnTo>
                    <a:pt x="17474" y="3720328"/>
                  </a:lnTo>
                  <a:lnTo>
                    <a:pt x="16549" y="3712361"/>
                  </a:lnTo>
                  <a:lnTo>
                    <a:pt x="15711" y="3704395"/>
                  </a:lnTo>
                  <a:lnTo>
                    <a:pt x="14939" y="3696429"/>
                  </a:lnTo>
                  <a:lnTo>
                    <a:pt x="14225" y="3688462"/>
                  </a:lnTo>
                  <a:lnTo>
                    <a:pt x="13588" y="3680496"/>
                  </a:lnTo>
                  <a:lnTo>
                    <a:pt x="13040" y="3672529"/>
                  </a:lnTo>
                  <a:lnTo>
                    <a:pt x="12554" y="3664563"/>
                  </a:lnTo>
                  <a:lnTo>
                    <a:pt x="12132" y="3656596"/>
                  </a:lnTo>
                  <a:lnTo>
                    <a:pt x="11815" y="3648630"/>
                  </a:lnTo>
                  <a:lnTo>
                    <a:pt x="11565" y="3640663"/>
                  </a:lnTo>
                  <a:lnTo>
                    <a:pt x="11380" y="3632697"/>
                  </a:lnTo>
                  <a:lnTo>
                    <a:pt x="11280" y="3624731"/>
                  </a:lnTo>
                  <a:lnTo>
                    <a:pt x="11265" y="3616764"/>
                  </a:lnTo>
                  <a:lnTo>
                    <a:pt x="11313" y="3608798"/>
                  </a:lnTo>
                  <a:lnTo>
                    <a:pt x="11425" y="3600831"/>
                  </a:lnTo>
                  <a:lnTo>
                    <a:pt x="11638" y="3592865"/>
                  </a:lnTo>
                  <a:lnTo>
                    <a:pt x="11908" y="3584898"/>
                  </a:lnTo>
                  <a:lnTo>
                    <a:pt x="12236" y="3576932"/>
                  </a:lnTo>
                  <a:lnTo>
                    <a:pt x="12644" y="3568965"/>
                  </a:lnTo>
                  <a:lnTo>
                    <a:pt x="13119" y="3560999"/>
                  </a:lnTo>
                  <a:lnTo>
                    <a:pt x="13645" y="3553033"/>
                  </a:lnTo>
                  <a:lnTo>
                    <a:pt x="14226" y="3545066"/>
                  </a:lnTo>
                  <a:lnTo>
                    <a:pt x="14881" y="3537100"/>
                  </a:lnTo>
                  <a:lnTo>
                    <a:pt x="15579" y="3529133"/>
                  </a:lnTo>
                  <a:lnTo>
                    <a:pt x="16318" y="3521167"/>
                  </a:lnTo>
                  <a:lnTo>
                    <a:pt x="17116" y="3513200"/>
                  </a:lnTo>
                  <a:lnTo>
                    <a:pt x="17955" y="3505234"/>
                  </a:lnTo>
                  <a:lnTo>
                    <a:pt x="18827" y="3497268"/>
                  </a:lnTo>
                  <a:lnTo>
                    <a:pt x="19735" y="3489301"/>
                  </a:lnTo>
                  <a:lnTo>
                    <a:pt x="20683" y="3481335"/>
                  </a:lnTo>
                  <a:lnTo>
                    <a:pt x="21653" y="3473368"/>
                  </a:lnTo>
                  <a:lnTo>
                    <a:pt x="22646" y="3465402"/>
                  </a:lnTo>
                  <a:lnTo>
                    <a:pt x="23666" y="3457435"/>
                  </a:lnTo>
                  <a:lnTo>
                    <a:pt x="24702" y="3449469"/>
                  </a:lnTo>
                  <a:lnTo>
                    <a:pt x="25750" y="3441502"/>
                  </a:lnTo>
                  <a:lnTo>
                    <a:pt x="26811" y="3433536"/>
                  </a:lnTo>
                  <a:lnTo>
                    <a:pt x="27880" y="3425570"/>
                  </a:lnTo>
                  <a:lnTo>
                    <a:pt x="28953" y="3417603"/>
                  </a:lnTo>
                  <a:lnTo>
                    <a:pt x="30027" y="3409637"/>
                  </a:lnTo>
                  <a:lnTo>
                    <a:pt x="31100" y="3401670"/>
                  </a:lnTo>
                  <a:lnTo>
                    <a:pt x="32169" y="3393704"/>
                  </a:lnTo>
                  <a:lnTo>
                    <a:pt x="33232" y="3385737"/>
                  </a:lnTo>
                  <a:lnTo>
                    <a:pt x="34286" y="3377771"/>
                  </a:lnTo>
                  <a:lnTo>
                    <a:pt x="35326" y="3369804"/>
                  </a:lnTo>
                  <a:lnTo>
                    <a:pt x="36354" y="3361838"/>
                  </a:lnTo>
                  <a:lnTo>
                    <a:pt x="37371" y="3353872"/>
                  </a:lnTo>
                  <a:lnTo>
                    <a:pt x="38363" y="3345905"/>
                  </a:lnTo>
                  <a:lnTo>
                    <a:pt x="39338" y="3337939"/>
                  </a:lnTo>
                  <a:lnTo>
                    <a:pt x="40298" y="3329972"/>
                  </a:lnTo>
                  <a:lnTo>
                    <a:pt x="41232" y="3322006"/>
                  </a:lnTo>
                  <a:lnTo>
                    <a:pt x="42142" y="3314039"/>
                  </a:lnTo>
                  <a:lnTo>
                    <a:pt x="43032" y="3306073"/>
                  </a:lnTo>
                  <a:lnTo>
                    <a:pt x="43901" y="3298106"/>
                  </a:lnTo>
                  <a:lnTo>
                    <a:pt x="44737" y="3290140"/>
                  </a:lnTo>
                  <a:lnTo>
                    <a:pt x="45551" y="3282174"/>
                  </a:lnTo>
                  <a:lnTo>
                    <a:pt x="46344" y="3274207"/>
                  </a:lnTo>
                  <a:lnTo>
                    <a:pt x="47106" y="3266241"/>
                  </a:lnTo>
                  <a:lnTo>
                    <a:pt x="47842" y="3258274"/>
                  </a:lnTo>
                  <a:lnTo>
                    <a:pt x="48556" y="3250308"/>
                  </a:lnTo>
                  <a:lnTo>
                    <a:pt x="49246" y="3242341"/>
                  </a:lnTo>
                  <a:lnTo>
                    <a:pt x="49903" y="3234375"/>
                  </a:lnTo>
                  <a:lnTo>
                    <a:pt x="50540" y="3226408"/>
                  </a:lnTo>
                  <a:lnTo>
                    <a:pt x="51157" y="3218442"/>
                  </a:lnTo>
                  <a:lnTo>
                    <a:pt x="51743" y="3210476"/>
                  </a:lnTo>
                  <a:lnTo>
                    <a:pt x="52306" y="3202509"/>
                  </a:lnTo>
                  <a:lnTo>
                    <a:pt x="52851" y="3194543"/>
                  </a:lnTo>
                  <a:lnTo>
                    <a:pt x="53373" y="3186576"/>
                  </a:lnTo>
                  <a:lnTo>
                    <a:pt x="53870" y="3178610"/>
                  </a:lnTo>
                  <a:lnTo>
                    <a:pt x="54349" y="3170643"/>
                  </a:lnTo>
                  <a:lnTo>
                    <a:pt x="54812" y="3162677"/>
                  </a:lnTo>
                  <a:lnTo>
                    <a:pt x="55249" y="3154711"/>
                  </a:lnTo>
                  <a:lnTo>
                    <a:pt x="55670" y="3146744"/>
                  </a:lnTo>
                  <a:lnTo>
                    <a:pt x="56076" y="3138778"/>
                  </a:lnTo>
                  <a:lnTo>
                    <a:pt x="56465" y="3130811"/>
                  </a:lnTo>
                  <a:lnTo>
                    <a:pt x="56835" y="3122845"/>
                  </a:lnTo>
                  <a:lnTo>
                    <a:pt x="57193" y="3114878"/>
                  </a:lnTo>
                  <a:lnTo>
                    <a:pt x="57538" y="3106912"/>
                  </a:lnTo>
                  <a:lnTo>
                    <a:pt x="57865" y="3098945"/>
                  </a:lnTo>
                  <a:lnTo>
                    <a:pt x="58181" y="3090979"/>
                  </a:lnTo>
                  <a:lnTo>
                    <a:pt x="58487" y="3083013"/>
                  </a:lnTo>
                  <a:lnTo>
                    <a:pt x="58779" y="3075046"/>
                  </a:lnTo>
                  <a:lnTo>
                    <a:pt x="59060" y="3067080"/>
                  </a:lnTo>
                  <a:lnTo>
                    <a:pt x="59332" y="3059113"/>
                  </a:lnTo>
                  <a:lnTo>
                    <a:pt x="59595" y="3051147"/>
                  </a:lnTo>
                  <a:lnTo>
                    <a:pt x="59846" y="3043180"/>
                  </a:lnTo>
                  <a:lnTo>
                    <a:pt x="60090" y="3035214"/>
                  </a:lnTo>
                  <a:lnTo>
                    <a:pt x="60327" y="3027247"/>
                  </a:lnTo>
                  <a:lnTo>
                    <a:pt x="60555" y="3019281"/>
                  </a:lnTo>
                  <a:lnTo>
                    <a:pt x="60775" y="3011315"/>
                  </a:lnTo>
                  <a:lnTo>
                    <a:pt x="60990" y="3003348"/>
                  </a:lnTo>
                  <a:lnTo>
                    <a:pt x="61198" y="2995382"/>
                  </a:lnTo>
                  <a:lnTo>
                    <a:pt x="61398" y="2987415"/>
                  </a:lnTo>
                  <a:lnTo>
                    <a:pt x="61594" y="2979449"/>
                  </a:lnTo>
                  <a:lnTo>
                    <a:pt x="61784" y="2971482"/>
                  </a:lnTo>
                  <a:lnTo>
                    <a:pt x="61968" y="2963516"/>
                  </a:lnTo>
                  <a:lnTo>
                    <a:pt x="62147" y="2955549"/>
                  </a:lnTo>
                  <a:lnTo>
                    <a:pt x="62322" y="2947583"/>
                  </a:lnTo>
                  <a:lnTo>
                    <a:pt x="62492" y="2939617"/>
                  </a:lnTo>
                  <a:lnTo>
                    <a:pt x="62657" y="2931650"/>
                  </a:lnTo>
                  <a:lnTo>
                    <a:pt x="62818" y="2923684"/>
                  </a:lnTo>
                  <a:lnTo>
                    <a:pt x="62976" y="2915717"/>
                  </a:lnTo>
                  <a:lnTo>
                    <a:pt x="63128" y="2907751"/>
                  </a:lnTo>
                  <a:lnTo>
                    <a:pt x="63277" y="2899784"/>
                  </a:lnTo>
                  <a:lnTo>
                    <a:pt x="63423" y="2891818"/>
                  </a:lnTo>
                  <a:lnTo>
                    <a:pt x="63565" y="2883851"/>
                  </a:lnTo>
                  <a:lnTo>
                    <a:pt x="63703" y="2875885"/>
                  </a:lnTo>
                  <a:lnTo>
                    <a:pt x="63838" y="2867919"/>
                  </a:lnTo>
                  <a:lnTo>
                    <a:pt x="63971" y="2859952"/>
                  </a:lnTo>
                  <a:lnTo>
                    <a:pt x="64099" y="2851986"/>
                  </a:lnTo>
                  <a:lnTo>
                    <a:pt x="64224" y="2844019"/>
                  </a:lnTo>
                  <a:lnTo>
                    <a:pt x="64347" y="2836053"/>
                  </a:lnTo>
                  <a:lnTo>
                    <a:pt x="64466" y="2828086"/>
                  </a:lnTo>
                  <a:lnTo>
                    <a:pt x="64582" y="2820120"/>
                  </a:lnTo>
                  <a:lnTo>
                    <a:pt x="64695" y="2812154"/>
                  </a:lnTo>
                  <a:lnTo>
                    <a:pt x="64806" y="2804187"/>
                  </a:lnTo>
                  <a:lnTo>
                    <a:pt x="64913" y="2796221"/>
                  </a:lnTo>
                  <a:lnTo>
                    <a:pt x="65017" y="2788254"/>
                  </a:lnTo>
                  <a:lnTo>
                    <a:pt x="65119" y="2780288"/>
                  </a:lnTo>
                  <a:lnTo>
                    <a:pt x="65218" y="2772321"/>
                  </a:lnTo>
                  <a:lnTo>
                    <a:pt x="65314" y="2764355"/>
                  </a:lnTo>
                  <a:lnTo>
                    <a:pt x="65407" y="2756388"/>
                  </a:lnTo>
                  <a:lnTo>
                    <a:pt x="65498" y="2748422"/>
                  </a:lnTo>
                  <a:lnTo>
                    <a:pt x="65584" y="2740456"/>
                  </a:lnTo>
                  <a:lnTo>
                    <a:pt x="65669" y="2732489"/>
                  </a:lnTo>
                  <a:lnTo>
                    <a:pt x="65751" y="2724523"/>
                  </a:lnTo>
                  <a:lnTo>
                    <a:pt x="65829" y="2716556"/>
                  </a:lnTo>
                  <a:lnTo>
                    <a:pt x="65903" y="2708590"/>
                  </a:lnTo>
                  <a:lnTo>
                    <a:pt x="65975" y="2700623"/>
                  </a:lnTo>
                  <a:lnTo>
                    <a:pt x="66044" y="2692657"/>
                  </a:lnTo>
                  <a:lnTo>
                    <a:pt x="66109" y="2684690"/>
                  </a:lnTo>
                  <a:lnTo>
                    <a:pt x="66171" y="2676724"/>
                  </a:lnTo>
                  <a:lnTo>
                    <a:pt x="66230" y="2668758"/>
                  </a:lnTo>
                  <a:lnTo>
                    <a:pt x="66284" y="2660791"/>
                  </a:lnTo>
                  <a:lnTo>
                    <a:pt x="66334" y="2652825"/>
                  </a:lnTo>
                  <a:lnTo>
                    <a:pt x="66381" y="2644858"/>
                  </a:lnTo>
                  <a:lnTo>
                    <a:pt x="66424" y="2636892"/>
                  </a:lnTo>
                  <a:lnTo>
                    <a:pt x="66462" y="2628925"/>
                  </a:lnTo>
                  <a:lnTo>
                    <a:pt x="66497" y="2620959"/>
                  </a:lnTo>
                  <a:lnTo>
                    <a:pt x="66527" y="2612992"/>
                  </a:lnTo>
                  <a:lnTo>
                    <a:pt x="66552" y="2605026"/>
                  </a:lnTo>
                  <a:lnTo>
                    <a:pt x="66572" y="2597060"/>
                  </a:lnTo>
                  <a:lnTo>
                    <a:pt x="66588" y="2589093"/>
                  </a:lnTo>
                  <a:lnTo>
                    <a:pt x="66599" y="2581127"/>
                  </a:lnTo>
                  <a:lnTo>
                    <a:pt x="66603" y="2573160"/>
                  </a:lnTo>
                  <a:lnTo>
                    <a:pt x="66603" y="2565194"/>
                  </a:lnTo>
                  <a:lnTo>
                    <a:pt x="66599" y="2557227"/>
                  </a:lnTo>
                  <a:lnTo>
                    <a:pt x="66587" y="2549261"/>
                  </a:lnTo>
                  <a:lnTo>
                    <a:pt x="66569" y="2541294"/>
                  </a:lnTo>
                  <a:lnTo>
                    <a:pt x="66547" y="2533328"/>
                  </a:lnTo>
                  <a:lnTo>
                    <a:pt x="66518" y="2525362"/>
                  </a:lnTo>
                  <a:lnTo>
                    <a:pt x="66482" y="2517395"/>
                  </a:lnTo>
                  <a:lnTo>
                    <a:pt x="66441" y="2509429"/>
                  </a:lnTo>
                  <a:lnTo>
                    <a:pt x="66394" y="2501462"/>
                  </a:lnTo>
                  <a:lnTo>
                    <a:pt x="66338" y="2493496"/>
                  </a:lnTo>
                  <a:lnTo>
                    <a:pt x="66276" y="2485529"/>
                  </a:lnTo>
                  <a:lnTo>
                    <a:pt x="66209" y="2477563"/>
                  </a:lnTo>
                  <a:lnTo>
                    <a:pt x="66133" y="2469596"/>
                  </a:lnTo>
                  <a:lnTo>
                    <a:pt x="66050" y="2461630"/>
                  </a:lnTo>
                  <a:lnTo>
                    <a:pt x="65962" y="2453664"/>
                  </a:lnTo>
                  <a:lnTo>
                    <a:pt x="65866" y="2445697"/>
                  </a:lnTo>
                  <a:lnTo>
                    <a:pt x="65761" y="2437731"/>
                  </a:lnTo>
                  <a:lnTo>
                    <a:pt x="65651" y="2429764"/>
                  </a:lnTo>
                  <a:lnTo>
                    <a:pt x="65534" y="2421798"/>
                  </a:lnTo>
                  <a:lnTo>
                    <a:pt x="65408" y="2413831"/>
                  </a:lnTo>
                  <a:lnTo>
                    <a:pt x="65274" y="2405865"/>
                  </a:lnTo>
                  <a:lnTo>
                    <a:pt x="65135" y="2397899"/>
                  </a:lnTo>
                  <a:lnTo>
                    <a:pt x="64988" y="2389932"/>
                  </a:lnTo>
                  <a:lnTo>
                    <a:pt x="64832" y="2381966"/>
                  </a:lnTo>
                  <a:lnTo>
                    <a:pt x="64671" y="2373999"/>
                  </a:lnTo>
                  <a:lnTo>
                    <a:pt x="64503" y="2366033"/>
                  </a:lnTo>
                  <a:lnTo>
                    <a:pt x="64325" y="2358066"/>
                  </a:lnTo>
                  <a:lnTo>
                    <a:pt x="64142" y="2350100"/>
                  </a:lnTo>
                  <a:lnTo>
                    <a:pt x="63952" y="2342133"/>
                  </a:lnTo>
                  <a:lnTo>
                    <a:pt x="63755" y="2334167"/>
                  </a:lnTo>
                  <a:lnTo>
                    <a:pt x="63550" y="2326201"/>
                  </a:lnTo>
                  <a:lnTo>
                    <a:pt x="63340" y="2318234"/>
                  </a:lnTo>
                  <a:lnTo>
                    <a:pt x="63124" y="2310268"/>
                  </a:lnTo>
                  <a:lnTo>
                    <a:pt x="62899" y="2302301"/>
                  </a:lnTo>
                  <a:lnTo>
                    <a:pt x="62669" y="2294335"/>
                  </a:lnTo>
                  <a:lnTo>
                    <a:pt x="62434" y="2286368"/>
                  </a:lnTo>
                  <a:lnTo>
                    <a:pt x="62192" y="2278402"/>
                  </a:lnTo>
                  <a:lnTo>
                    <a:pt x="61943" y="2270435"/>
                  </a:lnTo>
                  <a:lnTo>
                    <a:pt x="61691" y="2262469"/>
                  </a:lnTo>
                  <a:lnTo>
                    <a:pt x="61433" y="2254503"/>
                  </a:lnTo>
                  <a:lnTo>
                    <a:pt x="61168" y="2246536"/>
                  </a:lnTo>
                  <a:lnTo>
                    <a:pt x="60900" y="2238570"/>
                  </a:lnTo>
                  <a:lnTo>
                    <a:pt x="60627" y="2230603"/>
                  </a:lnTo>
                  <a:lnTo>
                    <a:pt x="60349" y="2222637"/>
                  </a:lnTo>
                  <a:lnTo>
                    <a:pt x="60066" y="2214670"/>
                  </a:lnTo>
                  <a:lnTo>
                    <a:pt x="59780" y="2206704"/>
                  </a:lnTo>
                  <a:lnTo>
                    <a:pt x="59489" y="2198737"/>
                  </a:lnTo>
                  <a:lnTo>
                    <a:pt x="59194" y="2190771"/>
                  </a:lnTo>
                  <a:lnTo>
                    <a:pt x="58896" y="2182805"/>
                  </a:lnTo>
                  <a:lnTo>
                    <a:pt x="58595" y="2174838"/>
                  </a:lnTo>
                  <a:lnTo>
                    <a:pt x="58290" y="2166872"/>
                  </a:lnTo>
                  <a:lnTo>
                    <a:pt x="57981" y="2158905"/>
                  </a:lnTo>
                  <a:lnTo>
                    <a:pt x="57670" y="2150939"/>
                  </a:lnTo>
                  <a:lnTo>
                    <a:pt x="57356" y="2142972"/>
                  </a:lnTo>
                  <a:lnTo>
                    <a:pt x="57039" y="2135006"/>
                  </a:lnTo>
                  <a:lnTo>
                    <a:pt x="56719" y="2127039"/>
                  </a:lnTo>
                  <a:lnTo>
                    <a:pt x="56396" y="2119073"/>
                  </a:lnTo>
                  <a:lnTo>
                    <a:pt x="56070" y="2111107"/>
                  </a:lnTo>
                  <a:lnTo>
                    <a:pt x="55742" y="2103140"/>
                  </a:lnTo>
                  <a:lnTo>
                    <a:pt x="55411" y="2095174"/>
                  </a:lnTo>
                  <a:lnTo>
                    <a:pt x="55077" y="2087207"/>
                  </a:lnTo>
                  <a:lnTo>
                    <a:pt x="54740" y="2079241"/>
                  </a:lnTo>
                  <a:lnTo>
                    <a:pt x="54400" y="2071274"/>
                  </a:lnTo>
                  <a:lnTo>
                    <a:pt x="54058" y="2063308"/>
                  </a:lnTo>
                  <a:lnTo>
                    <a:pt x="53711" y="2055342"/>
                  </a:lnTo>
                  <a:lnTo>
                    <a:pt x="53361" y="2047375"/>
                  </a:lnTo>
                  <a:lnTo>
                    <a:pt x="53008" y="2039409"/>
                  </a:lnTo>
                  <a:lnTo>
                    <a:pt x="52651" y="2031442"/>
                  </a:lnTo>
                  <a:lnTo>
                    <a:pt x="52289" y="2023476"/>
                  </a:lnTo>
                  <a:lnTo>
                    <a:pt x="51924" y="2015509"/>
                  </a:lnTo>
                  <a:lnTo>
                    <a:pt x="51555" y="2007543"/>
                  </a:lnTo>
                  <a:lnTo>
                    <a:pt x="51178" y="1999576"/>
                  </a:lnTo>
                  <a:lnTo>
                    <a:pt x="50798" y="1991610"/>
                  </a:lnTo>
                  <a:lnTo>
                    <a:pt x="50412" y="1983644"/>
                  </a:lnTo>
                  <a:lnTo>
                    <a:pt x="50020" y="1975677"/>
                  </a:lnTo>
                  <a:lnTo>
                    <a:pt x="49621" y="1967711"/>
                  </a:lnTo>
                  <a:lnTo>
                    <a:pt x="49217" y="1959744"/>
                  </a:lnTo>
                  <a:lnTo>
                    <a:pt x="48806" y="1951778"/>
                  </a:lnTo>
                  <a:lnTo>
                    <a:pt x="48385" y="1943811"/>
                  </a:lnTo>
                  <a:lnTo>
                    <a:pt x="47957" y="1935845"/>
                  </a:lnTo>
                  <a:lnTo>
                    <a:pt x="47523" y="1927878"/>
                  </a:lnTo>
                  <a:lnTo>
                    <a:pt x="47078" y="1919912"/>
                  </a:lnTo>
                  <a:lnTo>
                    <a:pt x="46624" y="1911946"/>
                  </a:lnTo>
                  <a:lnTo>
                    <a:pt x="46163" y="1903979"/>
                  </a:lnTo>
                  <a:lnTo>
                    <a:pt x="45691" y="1896013"/>
                  </a:lnTo>
                  <a:lnTo>
                    <a:pt x="45208" y="1888046"/>
                  </a:lnTo>
                  <a:lnTo>
                    <a:pt x="44715" y="1880080"/>
                  </a:lnTo>
                  <a:lnTo>
                    <a:pt x="44214" y="1872113"/>
                  </a:lnTo>
                  <a:lnTo>
                    <a:pt x="43699" y="1864147"/>
                  </a:lnTo>
                  <a:lnTo>
                    <a:pt x="43173" y="1856180"/>
                  </a:lnTo>
                  <a:lnTo>
                    <a:pt x="42638" y="1848214"/>
                  </a:lnTo>
                  <a:lnTo>
                    <a:pt x="42091" y="1840248"/>
                  </a:lnTo>
                  <a:lnTo>
                    <a:pt x="41530" y="1832281"/>
                  </a:lnTo>
                  <a:lnTo>
                    <a:pt x="40960" y="1824315"/>
                  </a:lnTo>
                  <a:lnTo>
                    <a:pt x="40379" y="1816348"/>
                  </a:lnTo>
                  <a:lnTo>
                    <a:pt x="39782" y="1808382"/>
                  </a:lnTo>
                  <a:lnTo>
                    <a:pt x="39175" y="1800415"/>
                  </a:lnTo>
                  <a:lnTo>
                    <a:pt x="38559" y="1792449"/>
                  </a:lnTo>
                  <a:lnTo>
                    <a:pt x="37929" y="1784482"/>
                  </a:lnTo>
                  <a:lnTo>
                    <a:pt x="37286" y="1776516"/>
                  </a:lnTo>
                  <a:lnTo>
                    <a:pt x="36634" y="1768550"/>
                  </a:lnTo>
                  <a:lnTo>
                    <a:pt x="35973" y="1760583"/>
                  </a:lnTo>
                  <a:lnTo>
                    <a:pt x="35297" y="1752617"/>
                  </a:lnTo>
                  <a:lnTo>
                    <a:pt x="34611" y="1744650"/>
                  </a:lnTo>
                  <a:lnTo>
                    <a:pt x="33918" y="1736684"/>
                  </a:lnTo>
                  <a:lnTo>
                    <a:pt x="33213" y="1728717"/>
                  </a:lnTo>
                  <a:lnTo>
                    <a:pt x="32499" y="1720751"/>
                  </a:lnTo>
                  <a:lnTo>
                    <a:pt x="31777" y="1712785"/>
                  </a:lnTo>
                  <a:lnTo>
                    <a:pt x="31047" y="1704818"/>
                  </a:lnTo>
                  <a:lnTo>
                    <a:pt x="30308" y="1696852"/>
                  </a:lnTo>
                  <a:lnTo>
                    <a:pt x="29563" y="1688885"/>
                  </a:lnTo>
                  <a:lnTo>
                    <a:pt x="28813" y="1680919"/>
                  </a:lnTo>
                  <a:lnTo>
                    <a:pt x="28056" y="1672952"/>
                  </a:lnTo>
                  <a:lnTo>
                    <a:pt x="27294" y="1664986"/>
                  </a:lnTo>
                  <a:lnTo>
                    <a:pt x="26529" y="1657019"/>
                  </a:lnTo>
                  <a:lnTo>
                    <a:pt x="25761" y="1649053"/>
                  </a:lnTo>
                  <a:lnTo>
                    <a:pt x="24989" y="1641087"/>
                  </a:lnTo>
                  <a:lnTo>
                    <a:pt x="24217" y="1633120"/>
                  </a:lnTo>
                  <a:lnTo>
                    <a:pt x="23443" y="1625154"/>
                  </a:lnTo>
                  <a:lnTo>
                    <a:pt x="22670" y="1617187"/>
                  </a:lnTo>
                  <a:lnTo>
                    <a:pt x="21898" y="1609221"/>
                  </a:lnTo>
                  <a:lnTo>
                    <a:pt x="21128" y="1601254"/>
                  </a:lnTo>
                  <a:lnTo>
                    <a:pt x="20360" y="1593288"/>
                  </a:lnTo>
                  <a:lnTo>
                    <a:pt x="19597" y="1585321"/>
                  </a:lnTo>
                  <a:lnTo>
                    <a:pt x="18838" y="1577355"/>
                  </a:lnTo>
                  <a:lnTo>
                    <a:pt x="18084" y="1569389"/>
                  </a:lnTo>
                  <a:lnTo>
                    <a:pt x="17338" y="1561422"/>
                  </a:lnTo>
                  <a:lnTo>
                    <a:pt x="16600" y="1553456"/>
                  </a:lnTo>
                  <a:lnTo>
                    <a:pt x="15868" y="1545489"/>
                  </a:lnTo>
                  <a:lnTo>
                    <a:pt x="15146" y="1537523"/>
                  </a:lnTo>
                  <a:lnTo>
                    <a:pt x="14436" y="1529556"/>
                  </a:lnTo>
                  <a:lnTo>
                    <a:pt x="13735" y="1521590"/>
                  </a:lnTo>
                  <a:lnTo>
                    <a:pt x="13043" y="1513623"/>
                  </a:lnTo>
                  <a:lnTo>
                    <a:pt x="12369" y="1505657"/>
                  </a:lnTo>
                  <a:lnTo>
                    <a:pt x="11707" y="1497691"/>
                  </a:lnTo>
                  <a:lnTo>
                    <a:pt x="11056" y="1489724"/>
                  </a:lnTo>
                  <a:lnTo>
                    <a:pt x="10421" y="1481758"/>
                  </a:lnTo>
                  <a:lnTo>
                    <a:pt x="9804" y="1473791"/>
                  </a:lnTo>
                  <a:lnTo>
                    <a:pt x="9200" y="1465825"/>
                  </a:lnTo>
                  <a:lnTo>
                    <a:pt x="8610" y="1457858"/>
                  </a:lnTo>
                  <a:lnTo>
                    <a:pt x="8044" y="1449892"/>
                  </a:lnTo>
                  <a:lnTo>
                    <a:pt x="7493" y="1441925"/>
                  </a:lnTo>
                  <a:lnTo>
                    <a:pt x="6956" y="1433959"/>
                  </a:lnTo>
                  <a:lnTo>
                    <a:pt x="6442" y="1425993"/>
                  </a:lnTo>
                  <a:lnTo>
                    <a:pt x="5948" y="1418026"/>
                  </a:lnTo>
                  <a:lnTo>
                    <a:pt x="5469" y="1410060"/>
                  </a:lnTo>
                  <a:lnTo>
                    <a:pt x="5009" y="1402093"/>
                  </a:lnTo>
                  <a:lnTo>
                    <a:pt x="4574" y="1394127"/>
                  </a:lnTo>
                  <a:lnTo>
                    <a:pt x="4157" y="1386160"/>
                  </a:lnTo>
                  <a:lnTo>
                    <a:pt x="3756" y="1378194"/>
                  </a:lnTo>
                  <a:lnTo>
                    <a:pt x="3380" y="1370228"/>
                  </a:lnTo>
                  <a:lnTo>
                    <a:pt x="3025" y="1362261"/>
                  </a:lnTo>
                  <a:lnTo>
                    <a:pt x="2686" y="1354295"/>
                  </a:lnTo>
                  <a:lnTo>
                    <a:pt x="2368" y="1346328"/>
                  </a:lnTo>
                  <a:lnTo>
                    <a:pt x="2075" y="1338362"/>
                  </a:lnTo>
                  <a:lnTo>
                    <a:pt x="1799" y="1330395"/>
                  </a:lnTo>
                  <a:lnTo>
                    <a:pt x="1541" y="1322429"/>
                  </a:lnTo>
                  <a:lnTo>
                    <a:pt x="1308" y="1314462"/>
                  </a:lnTo>
                  <a:lnTo>
                    <a:pt x="1095" y="1306496"/>
                  </a:lnTo>
                  <a:lnTo>
                    <a:pt x="898" y="1298530"/>
                  </a:lnTo>
                  <a:lnTo>
                    <a:pt x="721" y="1290563"/>
                  </a:lnTo>
                  <a:lnTo>
                    <a:pt x="568" y="1282597"/>
                  </a:lnTo>
                  <a:lnTo>
                    <a:pt x="431" y="1274630"/>
                  </a:lnTo>
                  <a:lnTo>
                    <a:pt x="310" y="1266664"/>
                  </a:lnTo>
                  <a:lnTo>
                    <a:pt x="215" y="1258697"/>
                  </a:lnTo>
                  <a:lnTo>
                    <a:pt x="137" y="1250731"/>
                  </a:lnTo>
                  <a:lnTo>
                    <a:pt x="73" y="1242764"/>
                  </a:lnTo>
                  <a:lnTo>
                    <a:pt x="30" y="1234798"/>
                  </a:lnTo>
                  <a:lnTo>
                    <a:pt x="7" y="1226832"/>
                  </a:lnTo>
                  <a:lnTo>
                    <a:pt x="0" y="1218865"/>
                  </a:lnTo>
                  <a:lnTo>
                    <a:pt x="7" y="1210899"/>
                  </a:lnTo>
                  <a:lnTo>
                    <a:pt x="38" y="1202932"/>
                  </a:lnTo>
                  <a:lnTo>
                    <a:pt x="84" y="1194966"/>
                  </a:lnTo>
                  <a:lnTo>
                    <a:pt x="143" y="1186999"/>
                  </a:lnTo>
                  <a:lnTo>
                    <a:pt x="223" y="1179033"/>
                  </a:lnTo>
                  <a:lnTo>
                    <a:pt x="320" y="1171066"/>
                  </a:lnTo>
                  <a:lnTo>
                    <a:pt x="431" y="1163100"/>
                  </a:lnTo>
                  <a:lnTo>
                    <a:pt x="558" y="1155134"/>
                  </a:lnTo>
                  <a:lnTo>
                    <a:pt x="706" y="1147167"/>
                  </a:lnTo>
                  <a:lnTo>
                    <a:pt x="867" y="1139201"/>
                  </a:lnTo>
                  <a:lnTo>
                    <a:pt x="1042" y="1131234"/>
                  </a:lnTo>
                  <a:lnTo>
                    <a:pt x="1237" y="1123268"/>
                  </a:lnTo>
                  <a:lnTo>
                    <a:pt x="1448" y="1115301"/>
                  </a:lnTo>
                  <a:lnTo>
                    <a:pt x="1672" y="1107335"/>
                  </a:lnTo>
                  <a:lnTo>
                    <a:pt x="1912" y="1099368"/>
                  </a:lnTo>
                  <a:lnTo>
                    <a:pt x="2173" y="1091402"/>
                  </a:lnTo>
                  <a:lnTo>
                    <a:pt x="2447" y="1083436"/>
                  </a:lnTo>
                  <a:lnTo>
                    <a:pt x="2734" y="1075469"/>
                  </a:lnTo>
                  <a:lnTo>
                    <a:pt x="3043" y="1067503"/>
                  </a:lnTo>
                  <a:lnTo>
                    <a:pt x="3366" y="1059536"/>
                  </a:lnTo>
                  <a:lnTo>
                    <a:pt x="3704" y="1051570"/>
                  </a:lnTo>
                  <a:lnTo>
                    <a:pt x="4058" y="1043603"/>
                  </a:lnTo>
                  <a:lnTo>
                    <a:pt x="4432" y="1035637"/>
                  </a:lnTo>
                  <a:lnTo>
                    <a:pt x="4820" y="1027671"/>
                  </a:lnTo>
                  <a:lnTo>
                    <a:pt x="5222" y="1019704"/>
                  </a:lnTo>
                  <a:lnTo>
                    <a:pt x="5647" y="1011738"/>
                  </a:lnTo>
                  <a:lnTo>
                    <a:pt x="6086" y="1003771"/>
                  </a:lnTo>
                  <a:lnTo>
                    <a:pt x="6539" y="995805"/>
                  </a:lnTo>
                  <a:lnTo>
                    <a:pt x="7011" y="987838"/>
                  </a:lnTo>
                  <a:lnTo>
                    <a:pt x="7502" y="979872"/>
                  </a:lnTo>
                  <a:lnTo>
                    <a:pt x="8007" y="971905"/>
                  </a:lnTo>
                  <a:lnTo>
                    <a:pt x="8526" y="963939"/>
                  </a:lnTo>
                  <a:lnTo>
                    <a:pt x="9069" y="955973"/>
                  </a:lnTo>
                  <a:lnTo>
                    <a:pt x="9626" y="948006"/>
                  </a:lnTo>
                  <a:lnTo>
                    <a:pt x="10196" y="940040"/>
                  </a:lnTo>
                  <a:lnTo>
                    <a:pt x="10786" y="932073"/>
                  </a:lnTo>
                  <a:lnTo>
                    <a:pt x="11394" y="924107"/>
                  </a:lnTo>
                  <a:lnTo>
                    <a:pt x="12015" y="916140"/>
                  </a:lnTo>
                  <a:lnTo>
                    <a:pt x="12651" y="908174"/>
                  </a:lnTo>
                  <a:lnTo>
                    <a:pt x="13309" y="900207"/>
                  </a:lnTo>
                  <a:lnTo>
                    <a:pt x="13980" y="892241"/>
                  </a:lnTo>
                  <a:lnTo>
                    <a:pt x="14663" y="884275"/>
                  </a:lnTo>
                  <a:lnTo>
                    <a:pt x="15366" y="876308"/>
                  </a:lnTo>
                  <a:lnTo>
                    <a:pt x="16083" y="868342"/>
                  </a:lnTo>
                  <a:lnTo>
                    <a:pt x="16813" y="860375"/>
                  </a:lnTo>
                  <a:lnTo>
                    <a:pt x="17557" y="852409"/>
                  </a:lnTo>
                  <a:lnTo>
                    <a:pt x="18318" y="844442"/>
                  </a:lnTo>
                  <a:lnTo>
                    <a:pt x="19091" y="836476"/>
                  </a:lnTo>
                  <a:lnTo>
                    <a:pt x="19875" y="828509"/>
                  </a:lnTo>
                  <a:lnTo>
                    <a:pt x="20675" y="820543"/>
                  </a:lnTo>
                  <a:lnTo>
                    <a:pt x="21487" y="812577"/>
                  </a:lnTo>
                  <a:lnTo>
                    <a:pt x="22309" y="804610"/>
                  </a:lnTo>
                  <a:lnTo>
                    <a:pt x="23142" y="796644"/>
                  </a:lnTo>
                  <a:lnTo>
                    <a:pt x="23988" y="788677"/>
                  </a:lnTo>
                  <a:lnTo>
                    <a:pt x="24842" y="780711"/>
                  </a:lnTo>
                  <a:lnTo>
                    <a:pt x="25705" y="772744"/>
                  </a:lnTo>
                  <a:lnTo>
                    <a:pt x="26579" y="764778"/>
                  </a:lnTo>
                  <a:lnTo>
                    <a:pt x="27461" y="756811"/>
                  </a:lnTo>
                  <a:lnTo>
                    <a:pt x="28349" y="748845"/>
                  </a:lnTo>
                  <a:lnTo>
                    <a:pt x="29245" y="740879"/>
                  </a:lnTo>
                  <a:lnTo>
                    <a:pt x="30149" y="732912"/>
                  </a:lnTo>
                  <a:lnTo>
                    <a:pt x="31057" y="724946"/>
                  </a:lnTo>
                  <a:lnTo>
                    <a:pt x="31970" y="716979"/>
                  </a:lnTo>
                  <a:lnTo>
                    <a:pt x="32889" y="709013"/>
                  </a:lnTo>
                  <a:lnTo>
                    <a:pt x="33811" y="701046"/>
                  </a:lnTo>
                  <a:lnTo>
                    <a:pt x="34736" y="693080"/>
                  </a:lnTo>
                  <a:lnTo>
                    <a:pt x="35664" y="685114"/>
                  </a:lnTo>
                  <a:lnTo>
                    <a:pt x="36594" y="677147"/>
                  </a:lnTo>
                  <a:lnTo>
                    <a:pt x="37525" y="669181"/>
                  </a:lnTo>
                  <a:lnTo>
                    <a:pt x="38457" y="661214"/>
                  </a:lnTo>
                  <a:lnTo>
                    <a:pt x="39388" y="653248"/>
                  </a:lnTo>
                  <a:lnTo>
                    <a:pt x="40319" y="645281"/>
                  </a:lnTo>
                  <a:lnTo>
                    <a:pt x="41249" y="637315"/>
                  </a:lnTo>
                  <a:lnTo>
                    <a:pt x="42176" y="629348"/>
                  </a:lnTo>
                  <a:lnTo>
                    <a:pt x="43101" y="621382"/>
                  </a:lnTo>
                  <a:lnTo>
                    <a:pt x="44023" y="613416"/>
                  </a:lnTo>
                  <a:lnTo>
                    <a:pt x="44942" y="605449"/>
                  </a:lnTo>
                  <a:lnTo>
                    <a:pt x="45855" y="597483"/>
                  </a:lnTo>
                  <a:lnTo>
                    <a:pt x="46764" y="589516"/>
                  </a:lnTo>
                  <a:lnTo>
                    <a:pt x="47669" y="581550"/>
                  </a:lnTo>
                  <a:lnTo>
                    <a:pt x="48566" y="573583"/>
                  </a:lnTo>
                  <a:lnTo>
                    <a:pt x="49457" y="565617"/>
                  </a:lnTo>
                  <a:lnTo>
                    <a:pt x="50342" y="557650"/>
                  </a:lnTo>
                  <a:lnTo>
                    <a:pt x="51219" y="549684"/>
                  </a:lnTo>
                  <a:lnTo>
                    <a:pt x="52087" y="541718"/>
                  </a:lnTo>
                  <a:lnTo>
                    <a:pt x="52949" y="533751"/>
                  </a:lnTo>
                  <a:lnTo>
                    <a:pt x="53803" y="525785"/>
                  </a:lnTo>
                  <a:lnTo>
                    <a:pt x="54645" y="517818"/>
                  </a:lnTo>
                  <a:lnTo>
                    <a:pt x="55478" y="509852"/>
                  </a:lnTo>
                  <a:lnTo>
                    <a:pt x="56303" y="501885"/>
                  </a:lnTo>
                  <a:lnTo>
                    <a:pt x="57118" y="493919"/>
                  </a:lnTo>
                  <a:lnTo>
                    <a:pt x="57920" y="485952"/>
                  </a:lnTo>
                  <a:lnTo>
                    <a:pt x="58713" y="477986"/>
                  </a:lnTo>
                  <a:lnTo>
                    <a:pt x="59498" y="470020"/>
                  </a:lnTo>
                  <a:lnTo>
                    <a:pt x="60267" y="462053"/>
                  </a:lnTo>
                  <a:lnTo>
                    <a:pt x="61026" y="454087"/>
                  </a:lnTo>
                  <a:lnTo>
                    <a:pt x="61775" y="446120"/>
                  </a:lnTo>
                  <a:lnTo>
                    <a:pt x="62511" y="438154"/>
                  </a:lnTo>
                  <a:lnTo>
                    <a:pt x="63234" y="430187"/>
                  </a:lnTo>
                  <a:lnTo>
                    <a:pt x="63947" y="422221"/>
                  </a:lnTo>
                  <a:lnTo>
                    <a:pt x="64649" y="414254"/>
                  </a:lnTo>
                  <a:lnTo>
                    <a:pt x="65334" y="406288"/>
                  </a:lnTo>
                  <a:lnTo>
                    <a:pt x="66009" y="398322"/>
                  </a:lnTo>
                  <a:lnTo>
                    <a:pt x="66674" y="390355"/>
                  </a:lnTo>
                  <a:lnTo>
                    <a:pt x="67324" y="382389"/>
                  </a:lnTo>
                  <a:lnTo>
                    <a:pt x="67961" y="374422"/>
                  </a:lnTo>
                  <a:lnTo>
                    <a:pt x="68587" y="366456"/>
                  </a:lnTo>
                  <a:lnTo>
                    <a:pt x="69201" y="358489"/>
                  </a:lnTo>
                  <a:lnTo>
                    <a:pt x="69799" y="350523"/>
                  </a:lnTo>
                  <a:lnTo>
                    <a:pt x="70387" y="342557"/>
                  </a:lnTo>
                  <a:lnTo>
                    <a:pt x="70964" y="334590"/>
                  </a:lnTo>
                  <a:lnTo>
                    <a:pt x="71526" y="326624"/>
                  </a:lnTo>
                  <a:lnTo>
                    <a:pt x="72075" y="318657"/>
                  </a:lnTo>
                  <a:lnTo>
                    <a:pt x="72615" y="310691"/>
                  </a:lnTo>
                  <a:lnTo>
                    <a:pt x="73142" y="302724"/>
                  </a:lnTo>
                  <a:lnTo>
                    <a:pt x="73654" y="294758"/>
                  </a:lnTo>
                  <a:lnTo>
                    <a:pt x="74156" y="286791"/>
                  </a:lnTo>
                  <a:lnTo>
                    <a:pt x="74648" y="278825"/>
                  </a:lnTo>
                  <a:lnTo>
                    <a:pt x="75125" y="270859"/>
                  </a:lnTo>
                  <a:lnTo>
                    <a:pt x="75590" y="262892"/>
                  </a:lnTo>
                  <a:lnTo>
                    <a:pt x="76047" y="254926"/>
                  </a:lnTo>
                  <a:lnTo>
                    <a:pt x="76491" y="246959"/>
                  </a:lnTo>
                  <a:lnTo>
                    <a:pt x="76922" y="238993"/>
                  </a:lnTo>
                  <a:lnTo>
                    <a:pt x="77344" y="231026"/>
                  </a:lnTo>
                  <a:lnTo>
                    <a:pt x="77756" y="223060"/>
                  </a:lnTo>
                  <a:lnTo>
                    <a:pt x="78154" y="215093"/>
                  </a:lnTo>
                  <a:lnTo>
                    <a:pt x="78543" y="207127"/>
                  </a:lnTo>
                  <a:lnTo>
                    <a:pt x="78922" y="199161"/>
                  </a:lnTo>
                  <a:lnTo>
                    <a:pt x="79291" y="191194"/>
                  </a:lnTo>
                  <a:lnTo>
                    <a:pt x="79648" y="183228"/>
                  </a:lnTo>
                  <a:lnTo>
                    <a:pt x="79996" y="175261"/>
                  </a:lnTo>
                  <a:lnTo>
                    <a:pt x="80337" y="167295"/>
                  </a:lnTo>
                  <a:lnTo>
                    <a:pt x="80664" y="159328"/>
                  </a:lnTo>
                  <a:lnTo>
                    <a:pt x="80982" y="151362"/>
                  </a:lnTo>
                  <a:lnTo>
                    <a:pt x="81294" y="143395"/>
                  </a:lnTo>
                  <a:lnTo>
                    <a:pt x="81594" y="135429"/>
                  </a:lnTo>
                  <a:lnTo>
                    <a:pt x="81885" y="127463"/>
                  </a:lnTo>
                  <a:lnTo>
                    <a:pt x="82169" y="119496"/>
                  </a:lnTo>
                  <a:lnTo>
                    <a:pt x="82444" y="111530"/>
                  </a:lnTo>
                  <a:lnTo>
                    <a:pt x="82709" y="103563"/>
                  </a:lnTo>
                  <a:lnTo>
                    <a:pt x="82966" y="95597"/>
                  </a:lnTo>
                  <a:lnTo>
                    <a:pt x="83217" y="87630"/>
                  </a:lnTo>
                  <a:lnTo>
                    <a:pt x="83457" y="79664"/>
                  </a:lnTo>
                  <a:lnTo>
                    <a:pt x="83690" y="71697"/>
                  </a:lnTo>
                  <a:lnTo>
                    <a:pt x="83917" y="63731"/>
                  </a:lnTo>
                  <a:lnTo>
                    <a:pt x="84136" y="55765"/>
                  </a:lnTo>
                  <a:lnTo>
                    <a:pt x="84345" y="47798"/>
                  </a:lnTo>
                  <a:lnTo>
                    <a:pt x="84549" y="39832"/>
                  </a:lnTo>
                  <a:lnTo>
                    <a:pt x="84747" y="31865"/>
                  </a:lnTo>
                  <a:lnTo>
                    <a:pt x="84936" y="23899"/>
                  </a:lnTo>
                  <a:lnTo>
                    <a:pt x="85118" y="15932"/>
                  </a:lnTo>
                  <a:lnTo>
                    <a:pt x="85295" y="7966"/>
                  </a:lnTo>
                  <a:lnTo>
                    <a:pt x="85466" y="0"/>
                  </a:lnTo>
                  <a:lnTo>
                    <a:pt x="92064" y="0"/>
                  </a:lnTo>
                  <a:lnTo>
                    <a:pt x="92234" y="7966"/>
                  </a:lnTo>
                  <a:lnTo>
                    <a:pt x="92411" y="15932"/>
                  </a:lnTo>
                  <a:lnTo>
                    <a:pt x="92594" y="23899"/>
                  </a:lnTo>
                  <a:lnTo>
                    <a:pt x="92783" y="31865"/>
                  </a:lnTo>
                  <a:lnTo>
                    <a:pt x="92980" y="39832"/>
                  </a:lnTo>
                  <a:lnTo>
                    <a:pt x="93184" y="47798"/>
                  </a:lnTo>
                  <a:lnTo>
                    <a:pt x="93394" y="55765"/>
                  </a:lnTo>
                  <a:lnTo>
                    <a:pt x="93613" y="63731"/>
                  </a:lnTo>
                  <a:lnTo>
                    <a:pt x="93839" y="71697"/>
                  </a:lnTo>
                  <a:lnTo>
                    <a:pt x="94072" y="79664"/>
                  </a:lnTo>
                  <a:lnTo>
                    <a:pt x="94313" y="87630"/>
                  </a:lnTo>
                  <a:lnTo>
                    <a:pt x="94564" y="95597"/>
                  </a:lnTo>
                  <a:lnTo>
                    <a:pt x="94821" y="103563"/>
                  </a:lnTo>
                  <a:lnTo>
                    <a:pt x="95085" y="111530"/>
                  </a:lnTo>
                  <a:lnTo>
                    <a:pt x="95361" y="119496"/>
                  </a:lnTo>
                  <a:lnTo>
                    <a:pt x="95645" y="127463"/>
                  </a:lnTo>
                  <a:lnTo>
                    <a:pt x="95935" y="135429"/>
                  </a:lnTo>
                  <a:lnTo>
                    <a:pt x="96236" y="143395"/>
                  </a:lnTo>
                  <a:lnTo>
                    <a:pt x="96547" y="151362"/>
                  </a:lnTo>
                  <a:lnTo>
                    <a:pt x="96866" y="159328"/>
                  </a:lnTo>
                  <a:lnTo>
                    <a:pt x="97193" y="167295"/>
                  </a:lnTo>
                  <a:lnTo>
                    <a:pt x="97533" y="175261"/>
                  </a:lnTo>
                  <a:lnTo>
                    <a:pt x="97882" y="183228"/>
                  </a:lnTo>
                  <a:lnTo>
                    <a:pt x="98239" y="191194"/>
                  </a:lnTo>
                  <a:lnTo>
                    <a:pt x="98607" y="199161"/>
                  </a:lnTo>
                  <a:lnTo>
                    <a:pt x="98987" y="207127"/>
                  </a:lnTo>
                  <a:lnTo>
                    <a:pt x="99376" y="215093"/>
                  </a:lnTo>
                  <a:lnTo>
                    <a:pt x="99773" y="223060"/>
                  </a:lnTo>
                  <a:lnTo>
                    <a:pt x="100186" y="231026"/>
                  </a:lnTo>
                  <a:lnTo>
                    <a:pt x="100608" y="238993"/>
                  </a:lnTo>
                  <a:lnTo>
                    <a:pt x="101039" y="246959"/>
                  </a:lnTo>
                  <a:lnTo>
                    <a:pt x="101483" y="254926"/>
                  </a:lnTo>
                  <a:lnTo>
                    <a:pt x="101939" y="262892"/>
                  </a:lnTo>
                  <a:lnTo>
                    <a:pt x="102405" y="270859"/>
                  </a:lnTo>
                  <a:lnTo>
                    <a:pt x="102882" y="278825"/>
                  </a:lnTo>
                  <a:lnTo>
                    <a:pt x="103374" y="286791"/>
                  </a:lnTo>
                  <a:lnTo>
                    <a:pt x="103876" y="294758"/>
                  </a:lnTo>
                  <a:lnTo>
                    <a:pt x="104388" y="302724"/>
                  </a:lnTo>
                  <a:lnTo>
                    <a:pt x="104915" y="310691"/>
                  </a:lnTo>
                  <a:lnTo>
                    <a:pt x="105454" y="318657"/>
                  </a:lnTo>
                  <a:lnTo>
                    <a:pt x="106004" y="326624"/>
                  </a:lnTo>
                  <a:lnTo>
                    <a:pt x="106566" y="334590"/>
                  </a:lnTo>
                  <a:lnTo>
                    <a:pt x="107143" y="342557"/>
                  </a:lnTo>
                  <a:lnTo>
                    <a:pt x="107730" y="350523"/>
                  </a:lnTo>
                  <a:lnTo>
                    <a:pt x="108328" y="358489"/>
                  </a:lnTo>
                  <a:lnTo>
                    <a:pt x="108943" y="366456"/>
                  </a:lnTo>
                  <a:lnTo>
                    <a:pt x="109569" y="374422"/>
                  </a:lnTo>
                  <a:lnTo>
                    <a:pt x="110206" y="382389"/>
                  </a:lnTo>
                  <a:lnTo>
                    <a:pt x="110856" y="390355"/>
                  </a:lnTo>
                  <a:lnTo>
                    <a:pt x="111520" y="398322"/>
                  </a:lnTo>
                  <a:lnTo>
                    <a:pt x="112195" y="406288"/>
                  </a:lnTo>
                  <a:lnTo>
                    <a:pt x="112880" y="414254"/>
                  </a:lnTo>
                  <a:lnTo>
                    <a:pt x="113583" y="422221"/>
                  </a:lnTo>
                  <a:lnTo>
                    <a:pt x="114296" y="430187"/>
                  </a:lnTo>
                  <a:lnTo>
                    <a:pt x="115018" y="438154"/>
                  </a:lnTo>
                  <a:lnTo>
                    <a:pt x="115755" y="446120"/>
                  </a:lnTo>
                  <a:lnTo>
                    <a:pt x="116504" y="454087"/>
                  </a:lnTo>
                  <a:lnTo>
                    <a:pt x="117263" y="462053"/>
                  </a:lnTo>
                  <a:lnTo>
                    <a:pt x="118032" y="470020"/>
                  </a:lnTo>
                  <a:lnTo>
                    <a:pt x="118816" y="477986"/>
                  </a:lnTo>
                  <a:lnTo>
                    <a:pt x="119610" y="485952"/>
                  </a:lnTo>
                  <a:lnTo>
                    <a:pt x="120412" y="493919"/>
                  </a:lnTo>
                  <a:lnTo>
                    <a:pt x="121226" y="501885"/>
                  </a:lnTo>
                  <a:lnTo>
                    <a:pt x="122052" y="509852"/>
                  </a:lnTo>
                  <a:lnTo>
                    <a:pt x="122885" y="517818"/>
                  </a:lnTo>
                  <a:lnTo>
                    <a:pt x="123727" y="525785"/>
                  </a:lnTo>
                  <a:lnTo>
                    <a:pt x="124581" y="533751"/>
                  </a:lnTo>
                  <a:lnTo>
                    <a:pt x="125442" y="541718"/>
                  </a:lnTo>
                  <a:lnTo>
                    <a:pt x="126310" y="549684"/>
                  </a:lnTo>
                  <a:lnTo>
                    <a:pt x="127188" y="557650"/>
                  </a:lnTo>
                  <a:lnTo>
                    <a:pt x="128073" y="565617"/>
                  </a:lnTo>
                  <a:lnTo>
                    <a:pt x="128964" y="573583"/>
                  </a:lnTo>
                  <a:lnTo>
                    <a:pt x="129861" y="581550"/>
                  </a:lnTo>
                  <a:lnTo>
                    <a:pt x="130766" y="589516"/>
                  </a:lnTo>
                  <a:lnTo>
                    <a:pt x="131675" y="597483"/>
                  </a:lnTo>
                  <a:lnTo>
                    <a:pt x="132588" y="605449"/>
                  </a:lnTo>
                  <a:lnTo>
                    <a:pt x="133507" y="613416"/>
                  </a:lnTo>
                  <a:lnTo>
                    <a:pt x="134429" y="621382"/>
                  </a:lnTo>
                  <a:lnTo>
                    <a:pt x="135353" y="629348"/>
                  </a:lnTo>
                  <a:lnTo>
                    <a:pt x="136281" y="637315"/>
                  </a:lnTo>
                  <a:lnTo>
                    <a:pt x="137211" y="645281"/>
                  </a:lnTo>
                  <a:lnTo>
                    <a:pt x="138141" y="653248"/>
                  </a:lnTo>
                  <a:lnTo>
                    <a:pt x="139073" y="661214"/>
                  </a:lnTo>
                  <a:lnTo>
                    <a:pt x="140005" y="669181"/>
                  </a:lnTo>
                  <a:lnTo>
                    <a:pt x="140936" y="677147"/>
                  </a:lnTo>
                  <a:lnTo>
                    <a:pt x="141865" y="685114"/>
                  </a:lnTo>
                  <a:lnTo>
                    <a:pt x="142793" y="693080"/>
                  </a:lnTo>
                  <a:lnTo>
                    <a:pt x="143718" y="701046"/>
                  </a:lnTo>
                  <a:lnTo>
                    <a:pt x="144641" y="709013"/>
                  </a:lnTo>
                  <a:lnTo>
                    <a:pt x="145560" y="716979"/>
                  </a:lnTo>
                  <a:lnTo>
                    <a:pt x="146473" y="724946"/>
                  </a:lnTo>
                  <a:lnTo>
                    <a:pt x="147381" y="732912"/>
                  </a:lnTo>
                  <a:lnTo>
                    <a:pt x="148284" y="740879"/>
                  </a:lnTo>
                  <a:lnTo>
                    <a:pt x="149181" y="748845"/>
                  </a:lnTo>
                  <a:lnTo>
                    <a:pt x="150069" y="756811"/>
                  </a:lnTo>
                  <a:lnTo>
                    <a:pt x="150951" y="764778"/>
                  </a:lnTo>
                  <a:lnTo>
                    <a:pt x="151825" y="772744"/>
                  </a:lnTo>
                  <a:lnTo>
                    <a:pt x="152688" y="780711"/>
                  </a:lnTo>
                  <a:lnTo>
                    <a:pt x="153542" y="788677"/>
                  </a:lnTo>
                  <a:lnTo>
                    <a:pt x="154388" y="796644"/>
                  </a:lnTo>
                  <a:lnTo>
                    <a:pt x="155221" y="804610"/>
                  </a:lnTo>
                  <a:lnTo>
                    <a:pt x="156043" y="812577"/>
                  </a:lnTo>
                  <a:lnTo>
                    <a:pt x="156854" y="820543"/>
                  </a:lnTo>
                  <a:lnTo>
                    <a:pt x="157654" y="828509"/>
                  </a:lnTo>
                  <a:lnTo>
                    <a:pt x="158438" y="836476"/>
                  </a:lnTo>
                  <a:lnTo>
                    <a:pt x="159211" y="844442"/>
                  </a:lnTo>
                  <a:lnTo>
                    <a:pt x="159973" y="852409"/>
                  </a:lnTo>
                  <a:lnTo>
                    <a:pt x="160717" y="860375"/>
                  </a:lnTo>
                  <a:lnTo>
                    <a:pt x="161446" y="868342"/>
                  </a:lnTo>
                  <a:lnTo>
                    <a:pt x="162164" y="876308"/>
                  </a:lnTo>
                  <a:lnTo>
                    <a:pt x="162866" y="884275"/>
                  </a:lnTo>
                  <a:lnTo>
                    <a:pt x="163550" y="892241"/>
                  </a:lnTo>
                  <a:lnTo>
                    <a:pt x="164221" y="900207"/>
                  </a:lnTo>
                  <a:lnTo>
                    <a:pt x="164878" y="908174"/>
                  </a:lnTo>
                  <a:lnTo>
                    <a:pt x="165514" y="916140"/>
                  </a:lnTo>
                  <a:lnTo>
                    <a:pt x="166136" y="924107"/>
                  </a:lnTo>
                  <a:lnTo>
                    <a:pt x="166743" y="932073"/>
                  </a:lnTo>
                  <a:lnTo>
                    <a:pt x="167333" y="940040"/>
                  </a:lnTo>
                  <a:lnTo>
                    <a:pt x="167904" y="948006"/>
                  </a:lnTo>
                  <a:lnTo>
                    <a:pt x="168461" y="955973"/>
                  </a:lnTo>
                  <a:lnTo>
                    <a:pt x="169003" y="963939"/>
                  </a:lnTo>
                  <a:lnTo>
                    <a:pt x="169523" y="971905"/>
                  </a:lnTo>
                  <a:lnTo>
                    <a:pt x="170028" y="979872"/>
                  </a:lnTo>
                  <a:lnTo>
                    <a:pt x="170519" y="987838"/>
                  </a:lnTo>
                  <a:lnTo>
                    <a:pt x="170990" y="995805"/>
                  </a:lnTo>
                  <a:lnTo>
                    <a:pt x="171444" y="1003771"/>
                  </a:lnTo>
                  <a:lnTo>
                    <a:pt x="171883" y="1011738"/>
                  </a:lnTo>
                  <a:lnTo>
                    <a:pt x="172307" y="1019704"/>
                  </a:lnTo>
                  <a:lnTo>
                    <a:pt x="172709" y="1027671"/>
                  </a:lnTo>
                  <a:lnTo>
                    <a:pt x="173097" y="1035637"/>
                  </a:lnTo>
                  <a:lnTo>
                    <a:pt x="173471" y="1043603"/>
                  </a:lnTo>
                  <a:lnTo>
                    <a:pt x="173826" y="1051570"/>
                  </a:lnTo>
                  <a:lnTo>
                    <a:pt x="174163" y="1059536"/>
                  </a:lnTo>
                  <a:lnTo>
                    <a:pt x="174487" y="1067503"/>
                  </a:lnTo>
                  <a:lnTo>
                    <a:pt x="174796" y="1075469"/>
                  </a:lnTo>
                  <a:lnTo>
                    <a:pt x="175083" y="1083436"/>
                  </a:lnTo>
                  <a:lnTo>
                    <a:pt x="175357" y="1091402"/>
                  </a:lnTo>
                  <a:lnTo>
                    <a:pt x="175617" y="1099368"/>
                  </a:lnTo>
                  <a:lnTo>
                    <a:pt x="175858" y="1107335"/>
                  </a:lnTo>
                  <a:lnTo>
                    <a:pt x="176082" y="1115301"/>
                  </a:lnTo>
                  <a:lnTo>
                    <a:pt x="176293" y="1123268"/>
                  </a:lnTo>
                  <a:lnTo>
                    <a:pt x="176488" y="1131234"/>
                  </a:lnTo>
                  <a:lnTo>
                    <a:pt x="176663" y="1139201"/>
                  </a:lnTo>
                  <a:lnTo>
                    <a:pt x="176824" y="1147167"/>
                  </a:lnTo>
                  <a:lnTo>
                    <a:pt x="176972" y="1155134"/>
                  </a:lnTo>
                  <a:lnTo>
                    <a:pt x="177098" y="1163100"/>
                  </a:lnTo>
                  <a:lnTo>
                    <a:pt x="177209" y="1171066"/>
                  </a:lnTo>
                  <a:lnTo>
                    <a:pt x="177307" y="1179033"/>
                  </a:lnTo>
                  <a:lnTo>
                    <a:pt x="177386" y="1186999"/>
                  </a:lnTo>
                  <a:lnTo>
                    <a:pt x="177446" y="1194966"/>
                  </a:lnTo>
                  <a:lnTo>
                    <a:pt x="177492" y="1202932"/>
                  </a:lnTo>
                  <a:lnTo>
                    <a:pt x="177523" y="1210899"/>
                  </a:lnTo>
                  <a:lnTo>
                    <a:pt x="177530" y="1218865"/>
                  </a:lnTo>
                  <a:lnTo>
                    <a:pt x="177522" y="1226832"/>
                  </a:lnTo>
                  <a:lnTo>
                    <a:pt x="177499" y="1234798"/>
                  </a:lnTo>
                  <a:lnTo>
                    <a:pt x="177456" y="1242764"/>
                  </a:lnTo>
                  <a:lnTo>
                    <a:pt x="177393" y="1250731"/>
                  </a:lnTo>
                  <a:lnTo>
                    <a:pt x="177314" y="1258697"/>
                  </a:lnTo>
                  <a:lnTo>
                    <a:pt x="177219" y="1266664"/>
                  </a:lnTo>
                  <a:lnTo>
                    <a:pt x="177098" y="1274630"/>
                  </a:lnTo>
                  <a:lnTo>
                    <a:pt x="176961" y="1282597"/>
                  </a:lnTo>
                  <a:lnTo>
                    <a:pt x="176808" y="1290563"/>
                  </a:lnTo>
                  <a:lnTo>
                    <a:pt x="176632" y="1298530"/>
                  </a:lnTo>
                  <a:lnTo>
                    <a:pt x="176435" y="1306496"/>
                  </a:lnTo>
                  <a:lnTo>
                    <a:pt x="176221" y="1314462"/>
                  </a:lnTo>
                  <a:lnTo>
                    <a:pt x="175989" y="1322429"/>
                  </a:lnTo>
                  <a:lnTo>
                    <a:pt x="175730" y="1330395"/>
                  </a:lnTo>
                  <a:lnTo>
                    <a:pt x="175454" y="1338362"/>
                  </a:lnTo>
                  <a:lnTo>
                    <a:pt x="175162" y="1346328"/>
                  </a:lnTo>
                  <a:lnTo>
                    <a:pt x="174844" y="1354295"/>
                  </a:lnTo>
                  <a:lnTo>
                    <a:pt x="174505" y="1362261"/>
                  </a:lnTo>
                  <a:lnTo>
                    <a:pt x="174150" y="1370228"/>
                  </a:lnTo>
                  <a:lnTo>
                    <a:pt x="173774" y="1378194"/>
                  </a:lnTo>
                  <a:lnTo>
                    <a:pt x="173373" y="1386160"/>
                  </a:lnTo>
                  <a:lnTo>
                    <a:pt x="172955" y="1394127"/>
                  </a:lnTo>
                  <a:lnTo>
                    <a:pt x="172521" y="1402093"/>
                  </a:lnTo>
                  <a:lnTo>
                    <a:pt x="172061" y="1410060"/>
                  </a:lnTo>
                  <a:lnTo>
                    <a:pt x="171582" y="1418026"/>
                  </a:lnTo>
                  <a:lnTo>
                    <a:pt x="171088" y="1425993"/>
                  </a:lnTo>
                  <a:lnTo>
                    <a:pt x="170573" y="1433959"/>
                  </a:lnTo>
                  <a:lnTo>
                    <a:pt x="170037" y="1441925"/>
                  </a:lnTo>
                  <a:lnTo>
                    <a:pt x="169485" y="1449892"/>
                  </a:lnTo>
                  <a:lnTo>
                    <a:pt x="168919" y="1457858"/>
                  </a:lnTo>
                  <a:lnTo>
                    <a:pt x="168330" y="1465825"/>
                  </a:lnTo>
                  <a:lnTo>
                    <a:pt x="167726" y="1473791"/>
                  </a:lnTo>
                  <a:lnTo>
                    <a:pt x="167108" y="1481758"/>
                  </a:lnTo>
                  <a:lnTo>
                    <a:pt x="166474" y="1489724"/>
                  </a:lnTo>
                  <a:lnTo>
                    <a:pt x="165823" y="1497691"/>
                  </a:lnTo>
                  <a:lnTo>
                    <a:pt x="165160" y="1505657"/>
                  </a:lnTo>
                  <a:lnTo>
                    <a:pt x="164486" y="1513623"/>
                  </a:lnTo>
                  <a:lnTo>
                    <a:pt x="163795" y="1521590"/>
                  </a:lnTo>
                  <a:lnTo>
                    <a:pt x="163094" y="1529556"/>
                  </a:lnTo>
                  <a:lnTo>
                    <a:pt x="162384" y="1537523"/>
                  </a:lnTo>
                  <a:lnTo>
                    <a:pt x="161662" y="1545489"/>
                  </a:lnTo>
                  <a:lnTo>
                    <a:pt x="160930" y="1553456"/>
                  </a:lnTo>
                  <a:lnTo>
                    <a:pt x="160191" y="1561422"/>
                  </a:lnTo>
                  <a:lnTo>
                    <a:pt x="159446" y="1569389"/>
                  </a:lnTo>
                  <a:lnTo>
                    <a:pt x="158691" y="1577355"/>
                  </a:lnTo>
                  <a:lnTo>
                    <a:pt x="157933" y="1585321"/>
                  </a:lnTo>
                  <a:lnTo>
                    <a:pt x="157170" y="1593288"/>
                  </a:lnTo>
                  <a:lnTo>
                    <a:pt x="156402" y="1601254"/>
                  </a:lnTo>
                  <a:lnTo>
                    <a:pt x="155632" y="1609221"/>
                  </a:lnTo>
                  <a:lnTo>
                    <a:pt x="154860" y="1617187"/>
                  </a:lnTo>
                  <a:lnTo>
                    <a:pt x="154086" y="1625154"/>
                  </a:lnTo>
                  <a:lnTo>
                    <a:pt x="153313" y="1633120"/>
                  </a:lnTo>
                  <a:lnTo>
                    <a:pt x="152540" y="1641087"/>
                  </a:lnTo>
                  <a:lnTo>
                    <a:pt x="151769" y="1649053"/>
                  </a:lnTo>
                  <a:lnTo>
                    <a:pt x="151001" y="1657019"/>
                  </a:lnTo>
                  <a:lnTo>
                    <a:pt x="150235" y="1664986"/>
                  </a:lnTo>
                  <a:lnTo>
                    <a:pt x="149474" y="1672952"/>
                  </a:lnTo>
                  <a:lnTo>
                    <a:pt x="148717" y="1680919"/>
                  </a:lnTo>
                  <a:lnTo>
                    <a:pt x="147966" y="1688885"/>
                  </a:lnTo>
                  <a:lnTo>
                    <a:pt x="147222" y="1696852"/>
                  </a:lnTo>
                  <a:lnTo>
                    <a:pt x="146482" y="1704818"/>
                  </a:lnTo>
                  <a:lnTo>
                    <a:pt x="145753" y="1712785"/>
                  </a:lnTo>
                  <a:lnTo>
                    <a:pt x="145031" y="1720751"/>
                  </a:lnTo>
                  <a:lnTo>
                    <a:pt x="144317" y="1728717"/>
                  </a:lnTo>
                  <a:lnTo>
                    <a:pt x="143612" y="1736684"/>
                  </a:lnTo>
                  <a:lnTo>
                    <a:pt x="142918" y="1744650"/>
                  </a:lnTo>
                  <a:lnTo>
                    <a:pt x="142233" y="1752617"/>
                  </a:lnTo>
                  <a:lnTo>
                    <a:pt x="141557" y="1760583"/>
                  </a:lnTo>
                  <a:lnTo>
                    <a:pt x="140895" y="1768550"/>
                  </a:lnTo>
                  <a:lnTo>
                    <a:pt x="140243" y="1776516"/>
                  </a:lnTo>
                  <a:lnTo>
                    <a:pt x="139600" y="1784482"/>
                  </a:lnTo>
                  <a:lnTo>
                    <a:pt x="138971" y="1792449"/>
                  </a:lnTo>
                  <a:lnTo>
                    <a:pt x="138354" y="1800415"/>
                  </a:lnTo>
                  <a:lnTo>
                    <a:pt x="137747" y="1808382"/>
                  </a:lnTo>
                  <a:lnTo>
                    <a:pt x="137151" y="1816348"/>
                  </a:lnTo>
                  <a:lnTo>
                    <a:pt x="136570" y="1824315"/>
                  </a:lnTo>
                  <a:lnTo>
                    <a:pt x="135999" y="1832281"/>
                  </a:lnTo>
                  <a:lnTo>
                    <a:pt x="135438" y="1840248"/>
                  </a:lnTo>
                  <a:lnTo>
                    <a:pt x="134891" y="1848214"/>
                  </a:lnTo>
                  <a:lnTo>
                    <a:pt x="134356" y="1856180"/>
                  </a:lnTo>
                  <a:lnTo>
                    <a:pt x="133831" y="1864147"/>
                  </a:lnTo>
                  <a:lnTo>
                    <a:pt x="133315" y="1872113"/>
                  </a:lnTo>
                  <a:lnTo>
                    <a:pt x="132814" y="1880080"/>
                  </a:lnTo>
                  <a:lnTo>
                    <a:pt x="132322" y="1888046"/>
                  </a:lnTo>
                  <a:lnTo>
                    <a:pt x="131838" y="1896013"/>
                  </a:lnTo>
                  <a:lnTo>
                    <a:pt x="131367" y="1903979"/>
                  </a:lnTo>
                  <a:lnTo>
                    <a:pt x="130905" y="1911946"/>
                  </a:lnTo>
                  <a:lnTo>
                    <a:pt x="130451" y="1919912"/>
                  </a:lnTo>
                  <a:lnTo>
                    <a:pt x="130007" y="1927878"/>
                  </a:lnTo>
                  <a:lnTo>
                    <a:pt x="129572" y="1935845"/>
                  </a:lnTo>
                  <a:lnTo>
                    <a:pt x="129145" y="1943811"/>
                  </a:lnTo>
                  <a:lnTo>
                    <a:pt x="128724" y="1951778"/>
                  </a:lnTo>
                  <a:lnTo>
                    <a:pt x="128313" y="1959744"/>
                  </a:lnTo>
                  <a:lnTo>
                    <a:pt x="127908" y="1967711"/>
                  </a:lnTo>
                  <a:lnTo>
                    <a:pt x="127509" y="1975677"/>
                  </a:lnTo>
                  <a:lnTo>
                    <a:pt x="127117" y="1983644"/>
                  </a:lnTo>
                  <a:lnTo>
                    <a:pt x="126732" y="1991610"/>
                  </a:lnTo>
                  <a:lnTo>
                    <a:pt x="126351" y="1999576"/>
                  </a:lnTo>
                  <a:lnTo>
                    <a:pt x="125975" y="2007543"/>
                  </a:lnTo>
                  <a:lnTo>
                    <a:pt x="125606" y="2015509"/>
                  </a:lnTo>
                  <a:lnTo>
                    <a:pt x="125240" y="2023476"/>
                  </a:lnTo>
                  <a:lnTo>
                    <a:pt x="124879" y="2031442"/>
                  </a:lnTo>
                  <a:lnTo>
                    <a:pt x="124521" y="2039409"/>
                  </a:lnTo>
                  <a:lnTo>
                    <a:pt x="124169" y="2047375"/>
                  </a:lnTo>
                  <a:lnTo>
                    <a:pt x="123819" y="2055342"/>
                  </a:lnTo>
                  <a:lnTo>
                    <a:pt x="123472" y="2063308"/>
                  </a:lnTo>
                  <a:lnTo>
                    <a:pt x="123130" y="2071274"/>
                  </a:lnTo>
                  <a:lnTo>
                    <a:pt x="122790" y="2079241"/>
                  </a:lnTo>
                  <a:lnTo>
                    <a:pt x="122452" y="2087207"/>
                  </a:lnTo>
                  <a:lnTo>
                    <a:pt x="122119" y="2095174"/>
                  </a:lnTo>
                  <a:lnTo>
                    <a:pt x="121788" y="2103140"/>
                  </a:lnTo>
                  <a:lnTo>
                    <a:pt x="121459" y="2111107"/>
                  </a:lnTo>
                  <a:lnTo>
                    <a:pt x="121133" y="2119073"/>
                  </a:lnTo>
                  <a:lnTo>
                    <a:pt x="120811" y="2127039"/>
                  </a:lnTo>
                  <a:lnTo>
                    <a:pt x="120491" y="2135006"/>
                  </a:lnTo>
                  <a:lnTo>
                    <a:pt x="120173" y="2142972"/>
                  </a:lnTo>
                  <a:lnTo>
                    <a:pt x="119859" y="2150939"/>
                  </a:lnTo>
                  <a:lnTo>
                    <a:pt x="119548" y="2158905"/>
                  </a:lnTo>
                  <a:lnTo>
                    <a:pt x="119240" y="2166872"/>
                  </a:lnTo>
                  <a:lnTo>
                    <a:pt x="118934" y="2174838"/>
                  </a:lnTo>
                  <a:lnTo>
                    <a:pt x="118633" y="2182805"/>
                  </a:lnTo>
                  <a:lnTo>
                    <a:pt x="118335" y="2190771"/>
                  </a:lnTo>
                  <a:lnTo>
                    <a:pt x="118040" y="2198737"/>
                  </a:lnTo>
                  <a:lnTo>
                    <a:pt x="117750" y="2206704"/>
                  </a:lnTo>
                  <a:lnTo>
                    <a:pt x="117464" y="2214670"/>
                  </a:lnTo>
                  <a:lnTo>
                    <a:pt x="117181" y="2222637"/>
                  </a:lnTo>
                  <a:lnTo>
                    <a:pt x="116903" y="2230603"/>
                  </a:lnTo>
                  <a:lnTo>
                    <a:pt x="116630" y="2238570"/>
                  </a:lnTo>
                  <a:lnTo>
                    <a:pt x="116361" y="2246536"/>
                  </a:lnTo>
                  <a:lnTo>
                    <a:pt x="116097" y="2254503"/>
                  </a:lnTo>
                  <a:lnTo>
                    <a:pt x="115839" y="2262469"/>
                  </a:lnTo>
                  <a:lnTo>
                    <a:pt x="115586" y="2270435"/>
                  </a:lnTo>
                  <a:lnTo>
                    <a:pt x="115338" y="2278402"/>
                  </a:lnTo>
                  <a:lnTo>
                    <a:pt x="115096" y="2286368"/>
                  </a:lnTo>
                  <a:lnTo>
                    <a:pt x="114861" y="2294335"/>
                  </a:lnTo>
                  <a:lnTo>
                    <a:pt x="114631" y="2302301"/>
                  </a:lnTo>
                  <a:lnTo>
                    <a:pt x="114406" y="2310268"/>
                  </a:lnTo>
                  <a:lnTo>
                    <a:pt x="114190" y="2318234"/>
                  </a:lnTo>
                  <a:lnTo>
                    <a:pt x="113980" y="2326201"/>
                  </a:lnTo>
                  <a:lnTo>
                    <a:pt x="113775" y="2334167"/>
                  </a:lnTo>
                  <a:lnTo>
                    <a:pt x="113578" y="2342133"/>
                  </a:lnTo>
                  <a:lnTo>
                    <a:pt x="113388" y="2350100"/>
                  </a:lnTo>
                  <a:lnTo>
                    <a:pt x="113204" y="2358066"/>
                  </a:lnTo>
                  <a:lnTo>
                    <a:pt x="113027" y="2366033"/>
                  </a:lnTo>
                  <a:lnTo>
                    <a:pt x="112859" y="2373999"/>
                  </a:lnTo>
                  <a:lnTo>
                    <a:pt x="112697" y="2381966"/>
                  </a:lnTo>
                  <a:lnTo>
                    <a:pt x="112542" y="2389932"/>
                  </a:lnTo>
                  <a:lnTo>
                    <a:pt x="112395" y="2397899"/>
                  </a:lnTo>
                  <a:lnTo>
                    <a:pt x="112255" y="2405865"/>
                  </a:lnTo>
                  <a:lnTo>
                    <a:pt x="112122" y="2413831"/>
                  </a:lnTo>
                  <a:lnTo>
                    <a:pt x="111996" y="2421798"/>
                  </a:lnTo>
                  <a:lnTo>
                    <a:pt x="111879" y="2429764"/>
                  </a:lnTo>
                  <a:lnTo>
                    <a:pt x="111768" y="2437731"/>
                  </a:lnTo>
                  <a:lnTo>
                    <a:pt x="111663" y="2445697"/>
                  </a:lnTo>
                  <a:lnTo>
                    <a:pt x="111568" y="2453664"/>
                  </a:lnTo>
                  <a:lnTo>
                    <a:pt x="111479" y="2461630"/>
                  </a:lnTo>
                  <a:lnTo>
                    <a:pt x="111396" y="2469596"/>
                  </a:lnTo>
                  <a:lnTo>
                    <a:pt x="111321" y="2477563"/>
                  </a:lnTo>
                  <a:lnTo>
                    <a:pt x="111254" y="2485529"/>
                  </a:lnTo>
                  <a:lnTo>
                    <a:pt x="111192" y="2493496"/>
                  </a:lnTo>
                  <a:lnTo>
                    <a:pt x="111136" y="2501462"/>
                  </a:lnTo>
                  <a:lnTo>
                    <a:pt x="111089" y="2509429"/>
                  </a:lnTo>
                  <a:lnTo>
                    <a:pt x="111048" y="2517395"/>
                  </a:lnTo>
                  <a:lnTo>
                    <a:pt x="111012" y="2525362"/>
                  </a:lnTo>
                  <a:lnTo>
                    <a:pt x="110983" y="2533328"/>
                  </a:lnTo>
                  <a:lnTo>
                    <a:pt x="110960" y="2541294"/>
                  </a:lnTo>
                  <a:lnTo>
                    <a:pt x="110943" y="2549261"/>
                  </a:lnTo>
                  <a:lnTo>
                    <a:pt x="110931" y="2557227"/>
                  </a:lnTo>
                  <a:lnTo>
                    <a:pt x="110926" y="2565194"/>
                  </a:lnTo>
                  <a:lnTo>
                    <a:pt x="110926" y="2573160"/>
                  </a:lnTo>
                  <a:lnTo>
                    <a:pt x="110931" y="2581127"/>
                  </a:lnTo>
                  <a:lnTo>
                    <a:pt x="110942" y="2589093"/>
                  </a:lnTo>
                  <a:lnTo>
                    <a:pt x="110958" y="2597060"/>
                  </a:lnTo>
                  <a:lnTo>
                    <a:pt x="110978" y="2605026"/>
                  </a:lnTo>
                  <a:lnTo>
                    <a:pt x="111002" y="2612992"/>
                  </a:lnTo>
                  <a:lnTo>
                    <a:pt x="111033" y="2620959"/>
                  </a:lnTo>
                  <a:lnTo>
                    <a:pt x="111067" y="2628925"/>
                  </a:lnTo>
                  <a:lnTo>
                    <a:pt x="111105" y="2636892"/>
                  </a:lnTo>
                  <a:lnTo>
                    <a:pt x="111148" y="2644858"/>
                  </a:lnTo>
                  <a:lnTo>
                    <a:pt x="111195" y="2652825"/>
                  </a:lnTo>
                  <a:lnTo>
                    <a:pt x="111246" y="2660791"/>
                  </a:lnTo>
                  <a:lnTo>
                    <a:pt x="111300" y="2668758"/>
                  </a:lnTo>
                  <a:lnTo>
                    <a:pt x="111359" y="2676724"/>
                  </a:lnTo>
                  <a:lnTo>
                    <a:pt x="111421" y="2684690"/>
                  </a:lnTo>
                  <a:lnTo>
                    <a:pt x="111485" y="2692657"/>
                  </a:lnTo>
                  <a:lnTo>
                    <a:pt x="111554" y="2700623"/>
                  </a:lnTo>
                  <a:lnTo>
                    <a:pt x="111626" y="2708590"/>
                  </a:lnTo>
                  <a:lnTo>
                    <a:pt x="111701" y="2716556"/>
                  </a:lnTo>
                  <a:lnTo>
                    <a:pt x="111779" y="2724523"/>
                  </a:lnTo>
                  <a:lnTo>
                    <a:pt x="111861" y="2732489"/>
                  </a:lnTo>
                  <a:lnTo>
                    <a:pt x="111945" y="2740456"/>
                  </a:lnTo>
                  <a:lnTo>
                    <a:pt x="112032" y="2748422"/>
                  </a:lnTo>
                  <a:lnTo>
                    <a:pt x="112123" y="2756388"/>
                  </a:lnTo>
                  <a:lnTo>
                    <a:pt x="112216" y="2764355"/>
                  </a:lnTo>
                  <a:lnTo>
                    <a:pt x="112311" y="2772321"/>
                  </a:lnTo>
                  <a:lnTo>
                    <a:pt x="112410" y="2780288"/>
                  </a:lnTo>
                  <a:lnTo>
                    <a:pt x="112512" y="2788254"/>
                  </a:lnTo>
                  <a:lnTo>
                    <a:pt x="112617" y="2796221"/>
                  </a:lnTo>
                  <a:lnTo>
                    <a:pt x="112724" y="2804187"/>
                  </a:lnTo>
                  <a:lnTo>
                    <a:pt x="112835" y="2812154"/>
                  </a:lnTo>
                  <a:lnTo>
                    <a:pt x="112948" y="2820120"/>
                  </a:lnTo>
                  <a:lnTo>
                    <a:pt x="113064" y="2828086"/>
                  </a:lnTo>
                  <a:lnTo>
                    <a:pt x="113183" y="2836053"/>
                  </a:lnTo>
                  <a:lnTo>
                    <a:pt x="113306" y="2844019"/>
                  </a:lnTo>
                  <a:lnTo>
                    <a:pt x="113431" y="2851986"/>
                  </a:lnTo>
                  <a:lnTo>
                    <a:pt x="113559" y="2859952"/>
                  </a:lnTo>
                  <a:lnTo>
                    <a:pt x="113691" y="2867919"/>
                  </a:lnTo>
                  <a:lnTo>
                    <a:pt x="113826" y="2875885"/>
                  </a:lnTo>
                  <a:lnTo>
                    <a:pt x="113964" y="2883851"/>
                  </a:lnTo>
                  <a:lnTo>
                    <a:pt x="114106" y="2891818"/>
                  </a:lnTo>
                  <a:lnTo>
                    <a:pt x="114252" y="2899784"/>
                  </a:lnTo>
                  <a:lnTo>
                    <a:pt x="114401" y="2907751"/>
                  </a:lnTo>
                  <a:lnTo>
                    <a:pt x="114554" y="2915717"/>
                  </a:lnTo>
                  <a:lnTo>
                    <a:pt x="114711" y="2923684"/>
                  </a:lnTo>
                  <a:lnTo>
                    <a:pt x="114873" y="2931650"/>
                  </a:lnTo>
                  <a:lnTo>
                    <a:pt x="115037" y="2939617"/>
                  </a:lnTo>
                  <a:lnTo>
                    <a:pt x="115208" y="2947583"/>
                  </a:lnTo>
                  <a:lnTo>
                    <a:pt x="115382" y="2955549"/>
                  </a:lnTo>
                  <a:lnTo>
                    <a:pt x="115561" y="2963516"/>
                  </a:lnTo>
                  <a:lnTo>
                    <a:pt x="115745" y="2971482"/>
                  </a:lnTo>
                  <a:lnTo>
                    <a:pt x="115936" y="2979449"/>
                  </a:lnTo>
                  <a:lnTo>
                    <a:pt x="116131" y="2987415"/>
                  </a:lnTo>
                  <a:lnTo>
                    <a:pt x="116332" y="2995382"/>
                  </a:lnTo>
                  <a:lnTo>
                    <a:pt x="116540" y="3003348"/>
                  </a:lnTo>
                  <a:lnTo>
                    <a:pt x="116754" y="3011315"/>
                  </a:lnTo>
                  <a:lnTo>
                    <a:pt x="116974" y="3019281"/>
                  </a:lnTo>
                  <a:lnTo>
                    <a:pt x="117202" y="3027247"/>
                  </a:lnTo>
                  <a:lnTo>
                    <a:pt x="117439" y="3035214"/>
                  </a:lnTo>
                  <a:lnTo>
                    <a:pt x="117683" y="3043180"/>
                  </a:lnTo>
                  <a:lnTo>
                    <a:pt x="117934" y="3051147"/>
                  </a:lnTo>
                  <a:lnTo>
                    <a:pt x="118198" y="3059113"/>
                  </a:lnTo>
                  <a:lnTo>
                    <a:pt x="118470" y="3067080"/>
                  </a:lnTo>
                  <a:lnTo>
                    <a:pt x="118750" y="3075046"/>
                  </a:lnTo>
                  <a:lnTo>
                    <a:pt x="119043" y="3083013"/>
                  </a:lnTo>
                  <a:lnTo>
                    <a:pt x="119349" y="3090979"/>
                  </a:lnTo>
                  <a:lnTo>
                    <a:pt x="119665" y="3098945"/>
                  </a:lnTo>
                  <a:lnTo>
                    <a:pt x="119991" y="3106912"/>
                  </a:lnTo>
                  <a:lnTo>
                    <a:pt x="120337" y="3114878"/>
                  </a:lnTo>
                  <a:lnTo>
                    <a:pt x="120695" y="3122845"/>
                  </a:lnTo>
                  <a:lnTo>
                    <a:pt x="121065" y="3130811"/>
                  </a:lnTo>
                  <a:lnTo>
                    <a:pt x="121453" y="3138778"/>
                  </a:lnTo>
                  <a:lnTo>
                    <a:pt x="121860" y="3146744"/>
                  </a:lnTo>
                  <a:lnTo>
                    <a:pt x="122281" y="3154711"/>
                  </a:lnTo>
                  <a:lnTo>
                    <a:pt x="122718" y="3162677"/>
                  </a:lnTo>
                  <a:lnTo>
                    <a:pt x="123181" y="3170643"/>
                  </a:lnTo>
                  <a:lnTo>
                    <a:pt x="123660" y="3178610"/>
                  </a:lnTo>
                  <a:lnTo>
                    <a:pt x="124156" y="3186576"/>
                  </a:lnTo>
                  <a:lnTo>
                    <a:pt x="124678" y="3194543"/>
                  </a:lnTo>
                  <a:lnTo>
                    <a:pt x="125223" y="3202509"/>
                  </a:lnTo>
                  <a:lnTo>
                    <a:pt x="125787" y="3210476"/>
                  </a:lnTo>
                  <a:lnTo>
                    <a:pt x="126373" y="3218442"/>
                  </a:lnTo>
                  <a:lnTo>
                    <a:pt x="126989" y="3226408"/>
                  </a:lnTo>
                  <a:lnTo>
                    <a:pt x="127626" y="3234375"/>
                  </a:lnTo>
                  <a:lnTo>
                    <a:pt x="128284" y="3242341"/>
                  </a:lnTo>
                  <a:lnTo>
                    <a:pt x="128973" y="3250308"/>
                  </a:lnTo>
                  <a:lnTo>
                    <a:pt x="129688" y="3258274"/>
                  </a:lnTo>
                  <a:lnTo>
                    <a:pt x="130423" y="3266241"/>
                  </a:lnTo>
                  <a:lnTo>
                    <a:pt x="131185" y="3274207"/>
                  </a:lnTo>
                  <a:lnTo>
                    <a:pt x="131978" y="3282174"/>
                  </a:lnTo>
                  <a:lnTo>
                    <a:pt x="132793" y="3290140"/>
                  </a:lnTo>
                  <a:lnTo>
                    <a:pt x="133628" y="3298106"/>
                  </a:lnTo>
                  <a:lnTo>
                    <a:pt x="134497" y="3306073"/>
                  </a:lnTo>
                  <a:lnTo>
                    <a:pt x="135387" y="3314039"/>
                  </a:lnTo>
                  <a:lnTo>
                    <a:pt x="136297" y="3322006"/>
                  </a:lnTo>
                  <a:lnTo>
                    <a:pt x="137232" y="3329972"/>
                  </a:lnTo>
                  <a:lnTo>
                    <a:pt x="138191" y="3337939"/>
                  </a:lnTo>
                  <a:lnTo>
                    <a:pt x="139167" y="3345905"/>
                  </a:lnTo>
                  <a:lnTo>
                    <a:pt x="140159" y="3353872"/>
                  </a:lnTo>
                  <a:lnTo>
                    <a:pt x="141175" y="3361838"/>
                  </a:lnTo>
                  <a:lnTo>
                    <a:pt x="142204" y="3369804"/>
                  </a:lnTo>
                  <a:lnTo>
                    <a:pt x="143244" y="3377771"/>
                  </a:lnTo>
                  <a:lnTo>
                    <a:pt x="144298" y="3385737"/>
                  </a:lnTo>
                  <a:lnTo>
                    <a:pt x="145361" y="3393704"/>
                  </a:lnTo>
                  <a:lnTo>
                    <a:pt x="146429" y="3401670"/>
                  </a:lnTo>
                  <a:lnTo>
                    <a:pt x="147502" y="3409637"/>
                  </a:lnTo>
                  <a:lnTo>
                    <a:pt x="148577" y="3417603"/>
                  </a:lnTo>
                  <a:lnTo>
                    <a:pt x="149649" y="3425570"/>
                  </a:lnTo>
                  <a:lnTo>
                    <a:pt x="150719" y="3433536"/>
                  </a:lnTo>
                  <a:lnTo>
                    <a:pt x="151779" y="3441502"/>
                  </a:lnTo>
                  <a:lnTo>
                    <a:pt x="152827" y="3449469"/>
                  </a:lnTo>
                  <a:lnTo>
                    <a:pt x="153863" y="3457435"/>
                  </a:lnTo>
                  <a:lnTo>
                    <a:pt x="154884" y="3465402"/>
                  </a:lnTo>
                  <a:lnTo>
                    <a:pt x="155876" y="3473368"/>
                  </a:lnTo>
                  <a:lnTo>
                    <a:pt x="156847" y="3481335"/>
                  </a:lnTo>
                  <a:lnTo>
                    <a:pt x="157795" y="3489301"/>
                  </a:lnTo>
                  <a:lnTo>
                    <a:pt x="158703" y="3497268"/>
                  </a:lnTo>
                  <a:lnTo>
                    <a:pt x="159575" y="3505234"/>
                  </a:lnTo>
                  <a:lnTo>
                    <a:pt x="160414" y="3513200"/>
                  </a:lnTo>
                  <a:lnTo>
                    <a:pt x="161211" y="3521167"/>
                  </a:lnTo>
                  <a:lnTo>
                    <a:pt x="161951" y="3529133"/>
                  </a:lnTo>
                  <a:lnTo>
                    <a:pt x="162649" y="3537100"/>
                  </a:lnTo>
                  <a:lnTo>
                    <a:pt x="163304" y="3545066"/>
                  </a:lnTo>
                  <a:lnTo>
                    <a:pt x="163885" y="3553033"/>
                  </a:lnTo>
                  <a:lnTo>
                    <a:pt x="164411" y="3560999"/>
                  </a:lnTo>
                  <a:lnTo>
                    <a:pt x="164886" y="3568965"/>
                  </a:lnTo>
                  <a:lnTo>
                    <a:pt x="165293" y="3576932"/>
                  </a:lnTo>
                  <a:lnTo>
                    <a:pt x="165621" y="3584898"/>
                  </a:lnTo>
                  <a:lnTo>
                    <a:pt x="165892" y="3592865"/>
                  </a:lnTo>
                  <a:lnTo>
                    <a:pt x="166104" y="3600831"/>
                  </a:lnTo>
                  <a:lnTo>
                    <a:pt x="166216" y="3608798"/>
                  </a:lnTo>
                  <a:lnTo>
                    <a:pt x="166264" y="3616764"/>
                  </a:lnTo>
                  <a:lnTo>
                    <a:pt x="166250" y="3624731"/>
                  </a:lnTo>
                  <a:lnTo>
                    <a:pt x="166150" y="3632697"/>
                  </a:lnTo>
                  <a:lnTo>
                    <a:pt x="165964" y="3640663"/>
                  </a:lnTo>
                  <a:lnTo>
                    <a:pt x="165714" y="3648630"/>
                  </a:lnTo>
                  <a:lnTo>
                    <a:pt x="165398" y="3656596"/>
                  </a:lnTo>
                  <a:lnTo>
                    <a:pt x="164975" y="3664563"/>
                  </a:lnTo>
                  <a:lnTo>
                    <a:pt x="164490" y="3672529"/>
                  </a:lnTo>
                  <a:lnTo>
                    <a:pt x="163941" y="3680496"/>
                  </a:lnTo>
                  <a:lnTo>
                    <a:pt x="163305" y="3688462"/>
                  </a:lnTo>
                  <a:lnTo>
                    <a:pt x="162591" y="3696429"/>
                  </a:lnTo>
                  <a:lnTo>
                    <a:pt x="161818" y="3704395"/>
                  </a:lnTo>
                  <a:lnTo>
                    <a:pt x="160981" y="3712361"/>
                  </a:lnTo>
                  <a:lnTo>
                    <a:pt x="160055" y="3720328"/>
                  </a:lnTo>
                  <a:lnTo>
                    <a:pt x="159076" y="3728294"/>
                  </a:lnTo>
                  <a:lnTo>
                    <a:pt x="158045" y="3736261"/>
                  </a:lnTo>
                  <a:lnTo>
                    <a:pt x="156940" y="3744227"/>
                  </a:lnTo>
                  <a:lnTo>
                    <a:pt x="155780" y="3752194"/>
                  </a:lnTo>
                  <a:lnTo>
                    <a:pt x="154575" y="3760160"/>
                  </a:lnTo>
                  <a:lnTo>
                    <a:pt x="153321" y="3768127"/>
                  </a:lnTo>
                  <a:lnTo>
                    <a:pt x="152009" y="3776093"/>
                  </a:lnTo>
                  <a:lnTo>
                    <a:pt x="150663" y="3784059"/>
                  </a:lnTo>
                  <a:lnTo>
                    <a:pt x="149283" y="3792026"/>
                  </a:lnTo>
                  <a:lnTo>
                    <a:pt x="147858" y="3799992"/>
                  </a:lnTo>
                  <a:lnTo>
                    <a:pt x="146404" y="3807959"/>
                  </a:lnTo>
                  <a:lnTo>
                    <a:pt x="144928" y="3815925"/>
                  </a:lnTo>
                  <a:lnTo>
                    <a:pt x="143426" y="3823892"/>
                  </a:lnTo>
                  <a:lnTo>
                    <a:pt x="141901" y="3831858"/>
                  </a:lnTo>
                  <a:lnTo>
                    <a:pt x="140364" y="3839825"/>
                  </a:lnTo>
                  <a:lnTo>
                    <a:pt x="138816" y="3847791"/>
                  </a:lnTo>
                  <a:lnTo>
                    <a:pt x="137257" y="3855757"/>
                  </a:lnTo>
                  <a:lnTo>
                    <a:pt x="135696" y="3863724"/>
                  </a:lnTo>
                  <a:lnTo>
                    <a:pt x="134133" y="3871690"/>
                  </a:lnTo>
                  <a:lnTo>
                    <a:pt x="132572" y="3879657"/>
                  </a:lnTo>
                  <a:lnTo>
                    <a:pt x="131019" y="3887623"/>
                  </a:lnTo>
                  <a:lnTo>
                    <a:pt x="129474" y="3895590"/>
                  </a:lnTo>
                  <a:lnTo>
                    <a:pt x="127939" y="3903556"/>
                  </a:lnTo>
                  <a:lnTo>
                    <a:pt x="126425" y="3911522"/>
                  </a:lnTo>
                  <a:lnTo>
                    <a:pt x="124927" y="3919489"/>
                  </a:lnTo>
                  <a:lnTo>
                    <a:pt x="123445" y="3927455"/>
                  </a:lnTo>
                  <a:lnTo>
                    <a:pt x="121991" y="3935422"/>
                  </a:lnTo>
                  <a:lnTo>
                    <a:pt x="120564" y="3943388"/>
                  </a:lnTo>
                  <a:lnTo>
                    <a:pt x="119160" y="3951355"/>
                  </a:lnTo>
                  <a:lnTo>
                    <a:pt x="117782" y="3959321"/>
                  </a:lnTo>
                  <a:lnTo>
                    <a:pt x="116446" y="3967288"/>
                  </a:lnTo>
                  <a:lnTo>
                    <a:pt x="115138" y="3975254"/>
                  </a:lnTo>
                  <a:lnTo>
                    <a:pt x="113857" y="3983220"/>
                  </a:lnTo>
                  <a:lnTo>
                    <a:pt x="112620" y="3991187"/>
                  </a:lnTo>
                  <a:lnTo>
                    <a:pt x="111419" y="3999153"/>
                  </a:lnTo>
                  <a:lnTo>
                    <a:pt x="110249" y="4007120"/>
                  </a:lnTo>
                  <a:lnTo>
                    <a:pt x="109116" y="4015086"/>
                  </a:lnTo>
                  <a:lnTo>
                    <a:pt x="108031" y="4023053"/>
                  </a:lnTo>
                  <a:lnTo>
                    <a:pt x="106978" y="4031019"/>
                  </a:lnTo>
                  <a:lnTo>
                    <a:pt x="105957" y="4038986"/>
                  </a:lnTo>
                  <a:lnTo>
                    <a:pt x="104986" y="4046952"/>
                  </a:lnTo>
                  <a:lnTo>
                    <a:pt x="104052" y="4054918"/>
                  </a:lnTo>
                  <a:lnTo>
                    <a:pt x="103150" y="4062885"/>
                  </a:lnTo>
                  <a:lnTo>
                    <a:pt x="102287" y="4070851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9" name="pg41">
              <a:extLst>
                <a:ext uri="{FF2B5EF4-FFF2-40B4-BE49-F238E27FC236}">
                  <a16:creationId xmlns:a16="http://schemas.microsoft.com/office/drawing/2014/main" id="{5C0D6FAB-1D24-090F-D170-F0B4EDFE950F}"/>
                </a:ext>
              </a:extLst>
            </p:cNvPr>
            <p:cNvSpPr/>
            <p:nvPr/>
          </p:nvSpPr>
          <p:spPr>
            <a:xfrm>
              <a:off x="9123771" y="3314295"/>
              <a:ext cx="295476" cy="4021079"/>
            </a:xfrm>
            <a:custGeom>
              <a:avLst/>
              <a:gdLst/>
              <a:ahLst/>
              <a:cxnLst/>
              <a:rect l="0" t="0" r="0" b="0"/>
              <a:pathLst>
                <a:path w="295476" h="4021079">
                  <a:moveTo>
                    <a:pt x="132564" y="4021079"/>
                  </a:moveTo>
                  <a:lnTo>
                    <a:pt x="131335" y="4013210"/>
                  </a:lnTo>
                  <a:lnTo>
                    <a:pt x="130062" y="4005340"/>
                  </a:lnTo>
                  <a:lnTo>
                    <a:pt x="128743" y="3997471"/>
                  </a:lnTo>
                  <a:lnTo>
                    <a:pt x="127387" y="3989602"/>
                  </a:lnTo>
                  <a:lnTo>
                    <a:pt x="126005" y="3981733"/>
                  </a:lnTo>
                  <a:lnTo>
                    <a:pt x="124603" y="3973864"/>
                  </a:lnTo>
                  <a:lnTo>
                    <a:pt x="123187" y="3965995"/>
                  </a:lnTo>
                  <a:lnTo>
                    <a:pt x="121765" y="3958126"/>
                  </a:lnTo>
                  <a:lnTo>
                    <a:pt x="120348" y="3950257"/>
                  </a:lnTo>
                  <a:lnTo>
                    <a:pt x="118946" y="3942388"/>
                  </a:lnTo>
                  <a:lnTo>
                    <a:pt x="117568" y="3934519"/>
                  </a:lnTo>
                  <a:lnTo>
                    <a:pt x="116222" y="3926650"/>
                  </a:lnTo>
                  <a:lnTo>
                    <a:pt x="114916" y="3918781"/>
                  </a:lnTo>
                  <a:lnTo>
                    <a:pt x="113679" y="3910912"/>
                  </a:lnTo>
                  <a:lnTo>
                    <a:pt x="112506" y="3903043"/>
                  </a:lnTo>
                  <a:lnTo>
                    <a:pt x="111406" y="3895174"/>
                  </a:lnTo>
                  <a:lnTo>
                    <a:pt x="110386" y="3887305"/>
                  </a:lnTo>
                  <a:lnTo>
                    <a:pt x="109454" y="3879436"/>
                  </a:lnTo>
                  <a:lnTo>
                    <a:pt x="108639" y="3871567"/>
                  </a:lnTo>
                  <a:lnTo>
                    <a:pt x="107937" y="3863698"/>
                  </a:lnTo>
                  <a:lnTo>
                    <a:pt x="107345" y="3855829"/>
                  </a:lnTo>
                  <a:lnTo>
                    <a:pt x="106865" y="3847960"/>
                  </a:lnTo>
                  <a:lnTo>
                    <a:pt x="106501" y="3840091"/>
                  </a:lnTo>
                  <a:lnTo>
                    <a:pt x="106272" y="3832222"/>
                  </a:lnTo>
                  <a:lnTo>
                    <a:pt x="106181" y="3824353"/>
                  </a:lnTo>
                  <a:lnTo>
                    <a:pt x="106208" y="3816484"/>
                  </a:lnTo>
                  <a:lnTo>
                    <a:pt x="106351" y="3808614"/>
                  </a:lnTo>
                  <a:lnTo>
                    <a:pt x="106607" y="3800745"/>
                  </a:lnTo>
                  <a:lnTo>
                    <a:pt x="106980" y="3792876"/>
                  </a:lnTo>
                  <a:lnTo>
                    <a:pt x="107480" y="3785007"/>
                  </a:lnTo>
                  <a:lnTo>
                    <a:pt x="108074" y="3777138"/>
                  </a:lnTo>
                  <a:lnTo>
                    <a:pt x="108757" y="3769269"/>
                  </a:lnTo>
                  <a:lnTo>
                    <a:pt x="109520" y="3761400"/>
                  </a:lnTo>
                  <a:lnTo>
                    <a:pt x="110358" y="3753531"/>
                  </a:lnTo>
                  <a:lnTo>
                    <a:pt x="111275" y="3745662"/>
                  </a:lnTo>
                  <a:lnTo>
                    <a:pt x="112245" y="3737793"/>
                  </a:lnTo>
                  <a:lnTo>
                    <a:pt x="113256" y="3729924"/>
                  </a:lnTo>
                  <a:lnTo>
                    <a:pt x="114302" y="3722055"/>
                  </a:lnTo>
                  <a:lnTo>
                    <a:pt x="115373" y="3714186"/>
                  </a:lnTo>
                  <a:lnTo>
                    <a:pt x="116463" y="3706317"/>
                  </a:lnTo>
                  <a:lnTo>
                    <a:pt x="117558" y="3698448"/>
                  </a:lnTo>
                  <a:lnTo>
                    <a:pt x="118651" y="3690579"/>
                  </a:lnTo>
                  <a:lnTo>
                    <a:pt x="119733" y="3682710"/>
                  </a:lnTo>
                  <a:lnTo>
                    <a:pt x="120801" y="3674841"/>
                  </a:lnTo>
                  <a:lnTo>
                    <a:pt x="121844" y="3666972"/>
                  </a:lnTo>
                  <a:lnTo>
                    <a:pt x="122854" y="3659103"/>
                  </a:lnTo>
                  <a:lnTo>
                    <a:pt x="123830" y="3651234"/>
                  </a:lnTo>
                  <a:lnTo>
                    <a:pt x="124770" y="3643365"/>
                  </a:lnTo>
                  <a:lnTo>
                    <a:pt x="125671" y="3635496"/>
                  </a:lnTo>
                  <a:lnTo>
                    <a:pt x="126529" y="3627627"/>
                  </a:lnTo>
                  <a:lnTo>
                    <a:pt x="127332" y="3619758"/>
                  </a:lnTo>
                  <a:lnTo>
                    <a:pt x="128091" y="3611889"/>
                  </a:lnTo>
                  <a:lnTo>
                    <a:pt x="128804" y="3604019"/>
                  </a:lnTo>
                  <a:lnTo>
                    <a:pt x="129473" y="3596150"/>
                  </a:lnTo>
                  <a:lnTo>
                    <a:pt x="130098" y="3588281"/>
                  </a:lnTo>
                  <a:lnTo>
                    <a:pt x="130668" y="3580412"/>
                  </a:lnTo>
                  <a:lnTo>
                    <a:pt x="131194" y="3572543"/>
                  </a:lnTo>
                  <a:lnTo>
                    <a:pt x="131680" y="3564674"/>
                  </a:lnTo>
                  <a:lnTo>
                    <a:pt x="132127" y="3556805"/>
                  </a:lnTo>
                  <a:lnTo>
                    <a:pt x="132537" y="3548936"/>
                  </a:lnTo>
                  <a:lnTo>
                    <a:pt x="132905" y="3541067"/>
                  </a:lnTo>
                  <a:lnTo>
                    <a:pt x="133237" y="3533198"/>
                  </a:lnTo>
                  <a:lnTo>
                    <a:pt x="133539" y="3525329"/>
                  </a:lnTo>
                  <a:lnTo>
                    <a:pt x="133812" y="3517460"/>
                  </a:lnTo>
                  <a:lnTo>
                    <a:pt x="134059" y="3509591"/>
                  </a:lnTo>
                  <a:lnTo>
                    <a:pt x="134279" y="3501722"/>
                  </a:lnTo>
                  <a:lnTo>
                    <a:pt x="134473" y="3493853"/>
                  </a:lnTo>
                  <a:lnTo>
                    <a:pt x="134648" y="3485984"/>
                  </a:lnTo>
                  <a:lnTo>
                    <a:pt x="134805" y="3478115"/>
                  </a:lnTo>
                  <a:lnTo>
                    <a:pt x="134946" y="3470246"/>
                  </a:lnTo>
                  <a:lnTo>
                    <a:pt x="135073" y="3462377"/>
                  </a:lnTo>
                  <a:lnTo>
                    <a:pt x="135184" y="3454508"/>
                  </a:lnTo>
                  <a:lnTo>
                    <a:pt x="135285" y="3446639"/>
                  </a:lnTo>
                  <a:lnTo>
                    <a:pt x="135378" y="3438770"/>
                  </a:lnTo>
                  <a:lnTo>
                    <a:pt x="135463" y="3430901"/>
                  </a:lnTo>
                  <a:lnTo>
                    <a:pt x="135543" y="3423032"/>
                  </a:lnTo>
                  <a:lnTo>
                    <a:pt x="135617" y="3415163"/>
                  </a:lnTo>
                  <a:lnTo>
                    <a:pt x="135689" y="3407293"/>
                  </a:lnTo>
                  <a:lnTo>
                    <a:pt x="135758" y="3399424"/>
                  </a:lnTo>
                  <a:lnTo>
                    <a:pt x="135827" y="3391555"/>
                  </a:lnTo>
                  <a:lnTo>
                    <a:pt x="135896" y="3383686"/>
                  </a:lnTo>
                  <a:lnTo>
                    <a:pt x="135965" y="3375817"/>
                  </a:lnTo>
                  <a:lnTo>
                    <a:pt x="136036" y="3367948"/>
                  </a:lnTo>
                  <a:lnTo>
                    <a:pt x="136109" y="3360079"/>
                  </a:lnTo>
                  <a:lnTo>
                    <a:pt x="136184" y="3352210"/>
                  </a:lnTo>
                  <a:lnTo>
                    <a:pt x="136262" y="3344341"/>
                  </a:lnTo>
                  <a:lnTo>
                    <a:pt x="136342" y="3336472"/>
                  </a:lnTo>
                  <a:lnTo>
                    <a:pt x="136425" y="3328603"/>
                  </a:lnTo>
                  <a:lnTo>
                    <a:pt x="136511" y="3320734"/>
                  </a:lnTo>
                  <a:lnTo>
                    <a:pt x="136599" y="3312865"/>
                  </a:lnTo>
                  <a:lnTo>
                    <a:pt x="136689" y="3304996"/>
                  </a:lnTo>
                  <a:lnTo>
                    <a:pt x="136780" y="3297127"/>
                  </a:lnTo>
                  <a:lnTo>
                    <a:pt x="136872" y="3289258"/>
                  </a:lnTo>
                  <a:lnTo>
                    <a:pt x="136965" y="3281389"/>
                  </a:lnTo>
                  <a:lnTo>
                    <a:pt x="137058" y="3273520"/>
                  </a:lnTo>
                  <a:lnTo>
                    <a:pt x="137151" y="3265651"/>
                  </a:lnTo>
                  <a:lnTo>
                    <a:pt x="137242" y="3257782"/>
                  </a:lnTo>
                  <a:lnTo>
                    <a:pt x="137331" y="3249913"/>
                  </a:lnTo>
                  <a:lnTo>
                    <a:pt x="137418" y="3242044"/>
                  </a:lnTo>
                  <a:lnTo>
                    <a:pt x="137502" y="3234175"/>
                  </a:lnTo>
                  <a:lnTo>
                    <a:pt x="137583" y="3226306"/>
                  </a:lnTo>
                  <a:lnTo>
                    <a:pt x="137661" y="3218437"/>
                  </a:lnTo>
                  <a:lnTo>
                    <a:pt x="137734" y="3210568"/>
                  </a:lnTo>
                  <a:lnTo>
                    <a:pt x="137803" y="3202698"/>
                  </a:lnTo>
                  <a:lnTo>
                    <a:pt x="137868" y="3194829"/>
                  </a:lnTo>
                  <a:lnTo>
                    <a:pt x="137929" y="3186960"/>
                  </a:lnTo>
                  <a:lnTo>
                    <a:pt x="137986" y="3179091"/>
                  </a:lnTo>
                  <a:lnTo>
                    <a:pt x="138038" y="3171222"/>
                  </a:lnTo>
                  <a:lnTo>
                    <a:pt x="138085" y="3163353"/>
                  </a:lnTo>
                  <a:lnTo>
                    <a:pt x="138129" y="3155484"/>
                  </a:lnTo>
                  <a:lnTo>
                    <a:pt x="138170" y="3147615"/>
                  </a:lnTo>
                  <a:lnTo>
                    <a:pt x="138207" y="3139746"/>
                  </a:lnTo>
                  <a:lnTo>
                    <a:pt x="138241" y="3131877"/>
                  </a:lnTo>
                  <a:lnTo>
                    <a:pt x="138272" y="3124008"/>
                  </a:lnTo>
                  <a:lnTo>
                    <a:pt x="138301" y="3116139"/>
                  </a:lnTo>
                  <a:lnTo>
                    <a:pt x="138328" y="3108270"/>
                  </a:lnTo>
                  <a:lnTo>
                    <a:pt x="138354" y="3100401"/>
                  </a:lnTo>
                  <a:lnTo>
                    <a:pt x="138379" y="3092532"/>
                  </a:lnTo>
                  <a:lnTo>
                    <a:pt x="138402" y="3084663"/>
                  </a:lnTo>
                  <a:lnTo>
                    <a:pt x="138425" y="3076794"/>
                  </a:lnTo>
                  <a:lnTo>
                    <a:pt x="138448" y="3068925"/>
                  </a:lnTo>
                  <a:lnTo>
                    <a:pt x="138471" y="3061056"/>
                  </a:lnTo>
                  <a:lnTo>
                    <a:pt x="138495" y="3053187"/>
                  </a:lnTo>
                  <a:lnTo>
                    <a:pt x="138518" y="3045318"/>
                  </a:lnTo>
                  <a:lnTo>
                    <a:pt x="138542" y="3037449"/>
                  </a:lnTo>
                  <a:lnTo>
                    <a:pt x="138567" y="3029580"/>
                  </a:lnTo>
                  <a:lnTo>
                    <a:pt x="138592" y="3021711"/>
                  </a:lnTo>
                  <a:lnTo>
                    <a:pt x="138618" y="3013842"/>
                  </a:lnTo>
                  <a:lnTo>
                    <a:pt x="138645" y="3005972"/>
                  </a:lnTo>
                  <a:lnTo>
                    <a:pt x="138672" y="2998103"/>
                  </a:lnTo>
                  <a:lnTo>
                    <a:pt x="138699" y="2990234"/>
                  </a:lnTo>
                  <a:lnTo>
                    <a:pt x="138727" y="2982365"/>
                  </a:lnTo>
                  <a:lnTo>
                    <a:pt x="138755" y="2974496"/>
                  </a:lnTo>
                  <a:lnTo>
                    <a:pt x="138783" y="2966627"/>
                  </a:lnTo>
                  <a:lnTo>
                    <a:pt x="138810" y="2958758"/>
                  </a:lnTo>
                  <a:lnTo>
                    <a:pt x="138837" y="2950889"/>
                  </a:lnTo>
                  <a:lnTo>
                    <a:pt x="138863" y="2943020"/>
                  </a:lnTo>
                  <a:lnTo>
                    <a:pt x="138887" y="2935151"/>
                  </a:lnTo>
                  <a:lnTo>
                    <a:pt x="138910" y="2927282"/>
                  </a:lnTo>
                  <a:lnTo>
                    <a:pt x="138931" y="2919413"/>
                  </a:lnTo>
                  <a:lnTo>
                    <a:pt x="138949" y="2911544"/>
                  </a:lnTo>
                  <a:lnTo>
                    <a:pt x="138964" y="2903675"/>
                  </a:lnTo>
                  <a:lnTo>
                    <a:pt x="138975" y="2895806"/>
                  </a:lnTo>
                  <a:lnTo>
                    <a:pt x="138983" y="2887937"/>
                  </a:lnTo>
                  <a:lnTo>
                    <a:pt x="138986" y="2880068"/>
                  </a:lnTo>
                  <a:lnTo>
                    <a:pt x="138982" y="2872199"/>
                  </a:lnTo>
                  <a:lnTo>
                    <a:pt x="138972" y="2864330"/>
                  </a:lnTo>
                  <a:lnTo>
                    <a:pt x="138956" y="2856461"/>
                  </a:lnTo>
                  <a:lnTo>
                    <a:pt x="138932" y="2848592"/>
                  </a:lnTo>
                  <a:lnTo>
                    <a:pt x="138900" y="2840723"/>
                  </a:lnTo>
                  <a:lnTo>
                    <a:pt x="138858" y="2832854"/>
                  </a:lnTo>
                  <a:lnTo>
                    <a:pt x="138805" y="2824985"/>
                  </a:lnTo>
                  <a:lnTo>
                    <a:pt x="138741" y="2817116"/>
                  </a:lnTo>
                  <a:lnTo>
                    <a:pt x="138667" y="2809247"/>
                  </a:lnTo>
                  <a:lnTo>
                    <a:pt x="138582" y="2801377"/>
                  </a:lnTo>
                  <a:lnTo>
                    <a:pt x="138482" y="2793508"/>
                  </a:lnTo>
                  <a:lnTo>
                    <a:pt x="138368" y="2785639"/>
                  </a:lnTo>
                  <a:lnTo>
                    <a:pt x="138241" y="2777770"/>
                  </a:lnTo>
                  <a:lnTo>
                    <a:pt x="138101" y="2769901"/>
                  </a:lnTo>
                  <a:lnTo>
                    <a:pt x="137948" y="2762032"/>
                  </a:lnTo>
                  <a:lnTo>
                    <a:pt x="137780" y="2754163"/>
                  </a:lnTo>
                  <a:lnTo>
                    <a:pt x="137596" y="2746294"/>
                  </a:lnTo>
                  <a:lnTo>
                    <a:pt x="137400" y="2738425"/>
                  </a:lnTo>
                  <a:lnTo>
                    <a:pt x="137192" y="2730556"/>
                  </a:lnTo>
                  <a:lnTo>
                    <a:pt x="136972" y="2722687"/>
                  </a:lnTo>
                  <a:lnTo>
                    <a:pt x="136741" y="2714818"/>
                  </a:lnTo>
                  <a:lnTo>
                    <a:pt x="136498" y="2706949"/>
                  </a:lnTo>
                  <a:lnTo>
                    <a:pt x="136246" y="2699080"/>
                  </a:lnTo>
                  <a:lnTo>
                    <a:pt x="135986" y="2691211"/>
                  </a:lnTo>
                  <a:lnTo>
                    <a:pt x="135720" y="2683342"/>
                  </a:lnTo>
                  <a:lnTo>
                    <a:pt x="135450" y="2675473"/>
                  </a:lnTo>
                  <a:lnTo>
                    <a:pt x="135174" y="2667604"/>
                  </a:lnTo>
                  <a:lnTo>
                    <a:pt x="134898" y="2659735"/>
                  </a:lnTo>
                  <a:lnTo>
                    <a:pt x="134621" y="2651866"/>
                  </a:lnTo>
                  <a:lnTo>
                    <a:pt x="134345" y="2643997"/>
                  </a:lnTo>
                  <a:lnTo>
                    <a:pt x="134072" y="2636128"/>
                  </a:lnTo>
                  <a:lnTo>
                    <a:pt x="133804" y="2628259"/>
                  </a:lnTo>
                  <a:lnTo>
                    <a:pt x="133542" y="2620390"/>
                  </a:lnTo>
                  <a:lnTo>
                    <a:pt x="133287" y="2612521"/>
                  </a:lnTo>
                  <a:lnTo>
                    <a:pt x="133040" y="2604651"/>
                  </a:lnTo>
                  <a:lnTo>
                    <a:pt x="132802" y="2596782"/>
                  </a:lnTo>
                  <a:lnTo>
                    <a:pt x="132574" y="2588913"/>
                  </a:lnTo>
                  <a:lnTo>
                    <a:pt x="132360" y="2581044"/>
                  </a:lnTo>
                  <a:lnTo>
                    <a:pt x="132156" y="2573175"/>
                  </a:lnTo>
                  <a:lnTo>
                    <a:pt x="131963" y="2565306"/>
                  </a:lnTo>
                  <a:lnTo>
                    <a:pt x="131782" y="2557437"/>
                  </a:lnTo>
                  <a:lnTo>
                    <a:pt x="131612" y="2549568"/>
                  </a:lnTo>
                  <a:lnTo>
                    <a:pt x="131455" y="2541699"/>
                  </a:lnTo>
                  <a:lnTo>
                    <a:pt x="131308" y="2533830"/>
                  </a:lnTo>
                  <a:lnTo>
                    <a:pt x="131169" y="2525961"/>
                  </a:lnTo>
                  <a:lnTo>
                    <a:pt x="131038" y="2518092"/>
                  </a:lnTo>
                  <a:lnTo>
                    <a:pt x="130914" y="2510223"/>
                  </a:lnTo>
                  <a:lnTo>
                    <a:pt x="130795" y="2502354"/>
                  </a:lnTo>
                  <a:lnTo>
                    <a:pt x="130679" y="2494485"/>
                  </a:lnTo>
                  <a:lnTo>
                    <a:pt x="130564" y="2486616"/>
                  </a:lnTo>
                  <a:lnTo>
                    <a:pt x="130446" y="2478747"/>
                  </a:lnTo>
                  <a:lnTo>
                    <a:pt x="130326" y="2470878"/>
                  </a:lnTo>
                  <a:lnTo>
                    <a:pt x="130199" y="2463009"/>
                  </a:lnTo>
                  <a:lnTo>
                    <a:pt x="130062" y="2455140"/>
                  </a:lnTo>
                  <a:lnTo>
                    <a:pt x="129913" y="2447271"/>
                  </a:lnTo>
                  <a:lnTo>
                    <a:pt x="129751" y="2439402"/>
                  </a:lnTo>
                  <a:lnTo>
                    <a:pt x="129574" y="2431533"/>
                  </a:lnTo>
                  <a:lnTo>
                    <a:pt x="129377" y="2423664"/>
                  </a:lnTo>
                  <a:lnTo>
                    <a:pt x="129156" y="2415795"/>
                  </a:lnTo>
                  <a:lnTo>
                    <a:pt x="128912" y="2407926"/>
                  </a:lnTo>
                  <a:lnTo>
                    <a:pt x="128644" y="2400056"/>
                  </a:lnTo>
                  <a:lnTo>
                    <a:pt x="128351" y="2392187"/>
                  </a:lnTo>
                  <a:lnTo>
                    <a:pt x="128032" y="2384318"/>
                  </a:lnTo>
                  <a:lnTo>
                    <a:pt x="127677" y="2376449"/>
                  </a:lnTo>
                  <a:lnTo>
                    <a:pt x="127294" y="2368580"/>
                  </a:lnTo>
                  <a:lnTo>
                    <a:pt x="126883" y="2360711"/>
                  </a:lnTo>
                  <a:lnTo>
                    <a:pt x="126443" y="2352842"/>
                  </a:lnTo>
                  <a:lnTo>
                    <a:pt x="125976" y="2344973"/>
                  </a:lnTo>
                  <a:lnTo>
                    <a:pt x="125477" y="2337104"/>
                  </a:lnTo>
                  <a:lnTo>
                    <a:pt x="124950" y="2329235"/>
                  </a:lnTo>
                  <a:lnTo>
                    <a:pt x="124399" y="2321366"/>
                  </a:lnTo>
                  <a:lnTo>
                    <a:pt x="123827" y="2313497"/>
                  </a:lnTo>
                  <a:lnTo>
                    <a:pt x="123233" y="2305628"/>
                  </a:lnTo>
                  <a:lnTo>
                    <a:pt x="122619" y="2297759"/>
                  </a:lnTo>
                  <a:lnTo>
                    <a:pt x="121987" y="2289890"/>
                  </a:lnTo>
                  <a:lnTo>
                    <a:pt x="121341" y="2282021"/>
                  </a:lnTo>
                  <a:lnTo>
                    <a:pt x="120686" y="2274152"/>
                  </a:lnTo>
                  <a:lnTo>
                    <a:pt x="120021" y="2266283"/>
                  </a:lnTo>
                  <a:lnTo>
                    <a:pt x="119350" y="2258414"/>
                  </a:lnTo>
                  <a:lnTo>
                    <a:pt x="118674" y="2250545"/>
                  </a:lnTo>
                  <a:lnTo>
                    <a:pt x="117998" y="2242676"/>
                  </a:lnTo>
                  <a:lnTo>
                    <a:pt x="117321" y="2234807"/>
                  </a:lnTo>
                  <a:lnTo>
                    <a:pt x="116646" y="2226938"/>
                  </a:lnTo>
                  <a:lnTo>
                    <a:pt x="115975" y="2219069"/>
                  </a:lnTo>
                  <a:lnTo>
                    <a:pt x="115308" y="2211200"/>
                  </a:lnTo>
                  <a:lnTo>
                    <a:pt x="114646" y="2203330"/>
                  </a:lnTo>
                  <a:lnTo>
                    <a:pt x="113988" y="2195461"/>
                  </a:lnTo>
                  <a:lnTo>
                    <a:pt x="113336" y="2187592"/>
                  </a:lnTo>
                  <a:lnTo>
                    <a:pt x="112687" y="2179723"/>
                  </a:lnTo>
                  <a:lnTo>
                    <a:pt x="112043" y="2171854"/>
                  </a:lnTo>
                  <a:lnTo>
                    <a:pt x="111400" y="2163985"/>
                  </a:lnTo>
                  <a:lnTo>
                    <a:pt x="110757" y="2156116"/>
                  </a:lnTo>
                  <a:lnTo>
                    <a:pt x="110114" y="2148247"/>
                  </a:lnTo>
                  <a:lnTo>
                    <a:pt x="109467" y="2140378"/>
                  </a:lnTo>
                  <a:lnTo>
                    <a:pt x="108814" y="2132509"/>
                  </a:lnTo>
                  <a:lnTo>
                    <a:pt x="108153" y="2124640"/>
                  </a:lnTo>
                  <a:lnTo>
                    <a:pt x="107481" y="2116771"/>
                  </a:lnTo>
                  <a:lnTo>
                    <a:pt x="106797" y="2108902"/>
                  </a:lnTo>
                  <a:lnTo>
                    <a:pt x="106099" y="2101033"/>
                  </a:lnTo>
                  <a:lnTo>
                    <a:pt x="105384" y="2093164"/>
                  </a:lnTo>
                  <a:lnTo>
                    <a:pt x="104646" y="2085295"/>
                  </a:lnTo>
                  <a:lnTo>
                    <a:pt x="103887" y="2077426"/>
                  </a:lnTo>
                  <a:lnTo>
                    <a:pt x="103106" y="2069557"/>
                  </a:lnTo>
                  <a:lnTo>
                    <a:pt x="102301" y="2061688"/>
                  </a:lnTo>
                  <a:lnTo>
                    <a:pt x="101473" y="2053819"/>
                  </a:lnTo>
                  <a:lnTo>
                    <a:pt x="100613" y="2045950"/>
                  </a:lnTo>
                  <a:lnTo>
                    <a:pt x="99725" y="2038081"/>
                  </a:lnTo>
                  <a:lnTo>
                    <a:pt x="98812" y="2030212"/>
                  </a:lnTo>
                  <a:lnTo>
                    <a:pt x="97871" y="2022343"/>
                  </a:lnTo>
                  <a:lnTo>
                    <a:pt x="96905" y="2014474"/>
                  </a:lnTo>
                  <a:lnTo>
                    <a:pt x="95909" y="2006605"/>
                  </a:lnTo>
                  <a:lnTo>
                    <a:pt x="94883" y="1998735"/>
                  </a:lnTo>
                  <a:lnTo>
                    <a:pt x="93834" y="1990866"/>
                  </a:lnTo>
                  <a:lnTo>
                    <a:pt x="92760" y="1982997"/>
                  </a:lnTo>
                  <a:lnTo>
                    <a:pt x="91664" y="1975128"/>
                  </a:lnTo>
                  <a:lnTo>
                    <a:pt x="90544" y="1967259"/>
                  </a:lnTo>
                  <a:lnTo>
                    <a:pt x="89398" y="1959390"/>
                  </a:lnTo>
                  <a:lnTo>
                    <a:pt x="88233" y="1951521"/>
                  </a:lnTo>
                  <a:lnTo>
                    <a:pt x="87050" y="1943652"/>
                  </a:lnTo>
                  <a:lnTo>
                    <a:pt x="85849" y="1935783"/>
                  </a:lnTo>
                  <a:lnTo>
                    <a:pt x="84631" y="1927914"/>
                  </a:lnTo>
                  <a:lnTo>
                    <a:pt x="83393" y="1920045"/>
                  </a:lnTo>
                  <a:lnTo>
                    <a:pt x="82140" y="1912176"/>
                  </a:lnTo>
                  <a:lnTo>
                    <a:pt x="80874" y="1904307"/>
                  </a:lnTo>
                  <a:lnTo>
                    <a:pt x="79594" y="1896438"/>
                  </a:lnTo>
                  <a:lnTo>
                    <a:pt x="78301" y="1888569"/>
                  </a:lnTo>
                  <a:lnTo>
                    <a:pt x="76995" y="1880700"/>
                  </a:lnTo>
                  <a:lnTo>
                    <a:pt x="75675" y="1872831"/>
                  </a:lnTo>
                  <a:lnTo>
                    <a:pt x="74345" y="1864962"/>
                  </a:lnTo>
                  <a:lnTo>
                    <a:pt x="73005" y="1857093"/>
                  </a:lnTo>
                  <a:lnTo>
                    <a:pt x="71655" y="1849224"/>
                  </a:lnTo>
                  <a:lnTo>
                    <a:pt x="70294" y="1841355"/>
                  </a:lnTo>
                  <a:lnTo>
                    <a:pt x="68924" y="1833486"/>
                  </a:lnTo>
                  <a:lnTo>
                    <a:pt x="67545" y="1825617"/>
                  </a:lnTo>
                  <a:lnTo>
                    <a:pt x="66159" y="1817748"/>
                  </a:lnTo>
                  <a:lnTo>
                    <a:pt x="64766" y="1809879"/>
                  </a:lnTo>
                  <a:lnTo>
                    <a:pt x="63368" y="1802009"/>
                  </a:lnTo>
                  <a:lnTo>
                    <a:pt x="61963" y="1794140"/>
                  </a:lnTo>
                  <a:lnTo>
                    <a:pt x="60554" y="1786271"/>
                  </a:lnTo>
                  <a:lnTo>
                    <a:pt x="59144" y="1778402"/>
                  </a:lnTo>
                  <a:lnTo>
                    <a:pt x="57731" y="1770533"/>
                  </a:lnTo>
                  <a:lnTo>
                    <a:pt x="56318" y="1762664"/>
                  </a:lnTo>
                  <a:lnTo>
                    <a:pt x="54907" y="1754795"/>
                  </a:lnTo>
                  <a:lnTo>
                    <a:pt x="53498" y="1746926"/>
                  </a:lnTo>
                  <a:lnTo>
                    <a:pt x="52094" y="1739057"/>
                  </a:lnTo>
                  <a:lnTo>
                    <a:pt x="50694" y="1731188"/>
                  </a:lnTo>
                  <a:lnTo>
                    <a:pt x="49301" y="1723319"/>
                  </a:lnTo>
                  <a:lnTo>
                    <a:pt x="47917" y="1715450"/>
                  </a:lnTo>
                  <a:lnTo>
                    <a:pt x="46543" y="1707581"/>
                  </a:lnTo>
                  <a:lnTo>
                    <a:pt x="45180" y="1699712"/>
                  </a:lnTo>
                  <a:lnTo>
                    <a:pt x="43828" y="1691843"/>
                  </a:lnTo>
                  <a:lnTo>
                    <a:pt x="42488" y="1683974"/>
                  </a:lnTo>
                  <a:lnTo>
                    <a:pt x="41162" y="1676105"/>
                  </a:lnTo>
                  <a:lnTo>
                    <a:pt x="39853" y="1668236"/>
                  </a:lnTo>
                  <a:lnTo>
                    <a:pt x="38558" y="1660367"/>
                  </a:lnTo>
                  <a:lnTo>
                    <a:pt x="37279" y="1652498"/>
                  </a:lnTo>
                  <a:lnTo>
                    <a:pt x="36014" y="1644629"/>
                  </a:lnTo>
                  <a:lnTo>
                    <a:pt x="34764" y="1636760"/>
                  </a:lnTo>
                  <a:lnTo>
                    <a:pt x="33534" y="1628891"/>
                  </a:lnTo>
                  <a:lnTo>
                    <a:pt x="32320" y="1621022"/>
                  </a:lnTo>
                  <a:lnTo>
                    <a:pt x="31119" y="1613153"/>
                  </a:lnTo>
                  <a:lnTo>
                    <a:pt x="29934" y="1605284"/>
                  </a:lnTo>
                  <a:lnTo>
                    <a:pt x="28762" y="1597414"/>
                  </a:lnTo>
                  <a:lnTo>
                    <a:pt x="27607" y="1589545"/>
                  </a:lnTo>
                  <a:lnTo>
                    <a:pt x="26466" y="1581676"/>
                  </a:lnTo>
                  <a:lnTo>
                    <a:pt x="25338" y="1573807"/>
                  </a:lnTo>
                  <a:lnTo>
                    <a:pt x="24221" y="1565938"/>
                  </a:lnTo>
                  <a:lnTo>
                    <a:pt x="23117" y="1558069"/>
                  </a:lnTo>
                  <a:lnTo>
                    <a:pt x="22025" y="1550200"/>
                  </a:lnTo>
                  <a:lnTo>
                    <a:pt x="20945" y="1542331"/>
                  </a:lnTo>
                  <a:lnTo>
                    <a:pt x="19876" y="1534462"/>
                  </a:lnTo>
                  <a:lnTo>
                    <a:pt x="18817" y="1526593"/>
                  </a:lnTo>
                  <a:lnTo>
                    <a:pt x="17769" y="1518724"/>
                  </a:lnTo>
                  <a:lnTo>
                    <a:pt x="16733" y="1510855"/>
                  </a:lnTo>
                  <a:lnTo>
                    <a:pt x="15710" y="1502986"/>
                  </a:lnTo>
                  <a:lnTo>
                    <a:pt x="14700" y="1495117"/>
                  </a:lnTo>
                  <a:lnTo>
                    <a:pt x="13703" y="1487248"/>
                  </a:lnTo>
                  <a:lnTo>
                    <a:pt x="12720" y="1479379"/>
                  </a:lnTo>
                  <a:lnTo>
                    <a:pt x="11752" y="1471510"/>
                  </a:lnTo>
                  <a:lnTo>
                    <a:pt x="10806" y="1463641"/>
                  </a:lnTo>
                  <a:lnTo>
                    <a:pt x="9881" y="1455772"/>
                  </a:lnTo>
                  <a:lnTo>
                    <a:pt x="8977" y="1447903"/>
                  </a:lnTo>
                  <a:lnTo>
                    <a:pt x="8098" y="1440034"/>
                  </a:lnTo>
                  <a:lnTo>
                    <a:pt x="7244" y="1432165"/>
                  </a:lnTo>
                  <a:lnTo>
                    <a:pt x="6426" y="1424296"/>
                  </a:lnTo>
                  <a:lnTo>
                    <a:pt x="5645" y="1416427"/>
                  </a:lnTo>
                  <a:lnTo>
                    <a:pt x="4899" y="1408558"/>
                  </a:lnTo>
                  <a:lnTo>
                    <a:pt x="4192" y="1400688"/>
                  </a:lnTo>
                  <a:lnTo>
                    <a:pt x="3527" y="1392819"/>
                  </a:lnTo>
                  <a:lnTo>
                    <a:pt x="2912" y="1384950"/>
                  </a:lnTo>
                  <a:lnTo>
                    <a:pt x="2354" y="1377081"/>
                  </a:lnTo>
                  <a:lnTo>
                    <a:pt x="1848" y="1369212"/>
                  </a:lnTo>
                  <a:lnTo>
                    <a:pt x="1395" y="1361343"/>
                  </a:lnTo>
                  <a:lnTo>
                    <a:pt x="999" y="1353474"/>
                  </a:lnTo>
                  <a:lnTo>
                    <a:pt x="663" y="1345605"/>
                  </a:lnTo>
                  <a:lnTo>
                    <a:pt x="404" y="1337736"/>
                  </a:lnTo>
                  <a:lnTo>
                    <a:pt x="207" y="1329867"/>
                  </a:lnTo>
                  <a:lnTo>
                    <a:pt x="73" y="1321998"/>
                  </a:lnTo>
                  <a:lnTo>
                    <a:pt x="4" y="1314129"/>
                  </a:lnTo>
                  <a:lnTo>
                    <a:pt x="0" y="1306260"/>
                  </a:lnTo>
                  <a:lnTo>
                    <a:pt x="78" y="1298391"/>
                  </a:lnTo>
                  <a:lnTo>
                    <a:pt x="224" y="1290522"/>
                  </a:lnTo>
                  <a:lnTo>
                    <a:pt x="434" y="1282653"/>
                  </a:lnTo>
                  <a:lnTo>
                    <a:pt x="709" y="1274784"/>
                  </a:lnTo>
                  <a:lnTo>
                    <a:pt x="1048" y="1266915"/>
                  </a:lnTo>
                  <a:lnTo>
                    <a:pt x="1460" y="1259046"/>
                  </a:lnTo>
                  <a:lnTo>
                    <a:pt x="1940" y="1251177"/>
                  </a:lnTo>
                  <a:lnTo>
                    <a:pt x="2479" y="1243308"/>
                  </a:lnTo>
                  <a:lnTo>
                    <a:pt x="3076" y="1235439"/>
                  </a:lnTo>
                  <a:lnTo>
                    <a:pt x="3729" y="1227570"/>
                  </a:lnTo>
                  <a:lnTo>
                    <a:pt x="4443" y="1219701"/>
                  </a:lnTo>
                  <a:lnTo>
                    <a:pt x="5220" y="1211832"/>
                  </a:lnTo>
                  <a:lnTo>
                    <a:pt x="6048" y="1203963"/>
                  </a:lnTo>
                  <a:lnTo>
                    <a:pt x="6926" y="1196093"/>
                  </a:lnTo>
                  <a:lnTo>
                    <a:pt x="7851" y="1188224"/>
                  </a:lnTo>
                  <a:lnTo>
                    <a:pt x="8824" y="1180355"/>
                  </a:lnTo>
                  <a:lnTo>
                    <a:pt x="9854" y="1172486"/>
                  </a:lnTo>
                  <a:lnTo>
                    <a:pt x="10928" y="1164617"/>
                  </a:lnTo>
                  <a:lnTo>
                    <a:pt x="12042" y="1156748"/>
                  </a:lnTo>
                  <a:lnTo>
                    <a:pt x="13197" y="1148879"/>
                  </a:lnTo>
                  <a:lnTo>
                    <a:pt x="14391" y="1141010"/>
                  </a:lnTo>
                  <a:lnTo>
                    <a:pt x="15630" y="1133141"/>
                  </a:lnTo>
                  <a:lnTo>
                    <a:pt x="16907" y="1125272"/>
                  </a:lnTo>
                  <a:lnTo>
                    <a:pt x="18218" y="1117403"/>
                  </a:lnTo>
                  <a:lnTo>
                    <a:pt x="19560" y="1109534"/>
                  </a:lnTo>
                  <a:lnTo>
                    <a:pt x="20932" y="1101665"/>
                  </a:lnTo>
                  <a:lnTo>
                    <a:pt x="22337" y="1093796"/>
                  </a:lnTo>
                  <a:lnTo>
                    <a:pt x="23771" y="1085927"/>
                  </a:lnTo>
                  <a:lnTo>
                    <a:pt x="25228" y="1078058"/>
                  </a:lnTo>
                  <a:lnTo>
                    <a:pt x="26705" y="1070189"/>
                  </a:lnTo>
                  <a:lnTo>
                    <a:pt x="28202" y="1062320"/>
                  </a:lnTo>
                  <a:lnTo>
                    <a:pt x="29716" y="1054451"/>
                  </a:lnTo>
                  <a:lnTo>
                    <a:pt x="31247" y="1046582"/>
                  </a:lnTo>
                  <a:lnTo>
                    <a:pt x="32787" y="1038713"/>
                  </a:lnTo>
                  <a:lnTo>
                    <a:pt x="34336" y="1030844"/>
                  </a:lnTo>
                  <a:lnTo>
                    <a:pt x="35891" y="1022975"/>
                  </a:lnTo>
                  <a:lnTo>
                    <a:pt x="37451" y="1015106"/>
                  </a:lnTo>
                  <a:lnTo>
                    <a:pt x="39012" y="1007237"/>
                  </a:lnTo>
                  <a:lnTo>
                    <a:pt x="40573" y="999367"/>
                  </a:lnTo>
                  <a:lnTo>
                    <a:pt x="42131" y="991498"/>
                  </a:lnTo>
                  <a:lnTo>
                    <a:pt x="43687" y="983629"/>
                  </a:lnTo>
                  <a:lnTo>
                    <a:pt x="45239" y="975760"/>
                  </a:lnTo>
                  <a:lnTo>
                    <a:pt x="46785" y="967891"/>
                  </a:lnTo>
                  <a:lnTo>
                    <a:pt x="48327" y="960022"/>
                  </a:lnTo>
                  <a:lnTo>
                    <a:pt x="49864" y="952153"/>
                  </a:lnTo>
                  <a:lnTo>
                    <a:pt x="51398" y="944284"/>
                  </a:lnTo>
                  <a:lnTo>
                    <a:pt x="52929" y="936415"/>
                  </a:lnTo>
                  <a:lnTo>
                    <a:pt x="54458" y="928546"/>
                  </a:lnTo>
                  <a:lnTo>
                    <a:pt x="55987" y="920677"/>
                  </a:lnTo>
                  <a:lnTo>
                    <a:pt x="57519" y="912808"/>
                  </a:lnTo>
                  <a:lnTo>
                    <a:pt x="59055" y="904939"/>
                  </a:lnTo>
                  <a:lnTo>
                    <a:pt x="60597" y="897070"/>
                  </a:lnTo>
                  <a:lnTo>
                    <a:pt x="62147" y="889201"/>
                  </a:lnTo>
                  <a:lnTo>
                    <a:pt x="63711" y="881332"/>
                  </a:lnTo>
                  <a:lnTo>
                    <a:pt x="65287" y="873463"/>
                  </a:lnTo>
                  <a:lnTo>
                    <a:pt x="66878" y="865594"/>
                  </a:lnTo>
                  <a:lnTo>
                    <a:pt x="68486" y="857725"/>
                  </a:lnTo>
                  <a:lnTo>
                    <a:pt x="70110" y="849856"/>
                  </a:lnTo>
                  <a:lnTo>
                    <a:pt x="71758" y="841987"/>
                  </a:lnTo>
                  <a:lnTo>
                    <a:pt x="73426" y="834118"/>
                  </a:lnTo>
                  <a:lnTo>
                    <a:pt x="75113" y="826249"/>
                  </a:lnTo>
                  <a:lnTo>
                    <a:pt x="76819" y="818380"/>
                  </a:lnTo>
                  <a:lnTo>
                    <a:pt x="78544" y="810511"/>
                  </a:lnTo>
                  <a:lnTo>
                    <a:pt x="80290" y="802642"/>
                  </a:lnTo>
                  <a:lnTo>
                    <a:pt x="82053" y="794772"/>
                  </a:lnTo>
                  <a:lnTo>
                    <a:pt x="83828" y="786903"/>
                  </a:lnTo>
                  <a:lnTo>
                    <a:pt x="85615" y="779034"/>
                  </a:lnTo>
                  <a:lnTo>
                    <a:pt x="87411" y="771165"/>
                  </a:lnTo>
                  <a:lnTo>
                    <a:pt x="89212" y="763296"/>
                  </a:lnTo>
                  <a:lnTo>
                    <a:pt x="91015" y="755427"/>
                  </a:lnTo>
                  <a:lnTo>
                    <a:pt x="92815" y="747558"/>
                  </a:lnTo>
                  <a:lnTo>
                    <a:pt x="94609" y="739689"/>
                  </a:lnTo>
                  <a:lnTo>
                    <a:pt x="96393" y="731820"/>
                  </a:lnTo>
                  <a:lnTo>
                    <a:pt x="98164" y="723951"/>
                  </a:lnTo>
                  <a:lnTo>
                    <a:pt x="99913" y="716082"/>
                  </a:lnTo>
                  <a:lnTo>
                    <a:pt x="101638" y="708213"/>
                  </a:lnTo>
                  <a:lnTo>
                    <a:pt x="103339" y="700344"/>
                  </a:lnTo>
                  <a:lnTo>
                    <a:pt x="105011" y="692475"/>
                  </a:lnTo>
                  <a:lnTo>
                    <a:pt x="106652" y="684606"/>
                  </a:lnTo>
                  <a:lnTo>
                    <a:pt x="108249" y="676737"/>
                  </a:lnTo>
                  <a:lnTo>
                    <a:pt x="109807" y="668868"/>
                  </a:lnTo>
                  <a:lnTo>
                    <a:pt x="111325" y="660999"/>
                  </a:lnTo>
                  <a:lnTo>
                    <a:pt x="112801" y="653130"/>
                  </a:lnTo>
                  <a:lnTo>
                    <a:pt x="114235" y="645261"/>
                  </a:lnTo>
                  <a:lnTo>
                    <a:pt x="115618" y="637392"/>
                  </a:lnTo>
                  <a:lnTo>
                    <a:pt x="116949" y="629523"/>
                  </a:lnTo>
                  <a:lnTo>
                    <a:pt x="118234" y="621654"/>
                  </a:lnTo>
                  <a:lnTo>
                    <a:pt x="119475" y="613785"/>
                  </a:lnTo>
                  <a:lnTo>
                    <a:pt x="120669" y="605916"/>
                  </a:lnTo>
                  <a:lnTo>
                    <a:pt x="121816" y="598046"/>
                  </a:lnTo>
                  <a:lnTo>
                    <a:pt x="122908" y="590177"/>
                  </a:lnTo>
                  <a:lnTo>
                    <a:pt x="123958" y="582308"/>
                  </a:lnTo>
                  <a:lnTo>
                    <a:pt x="124965" y="574439"/>
                  </a:lnTo>
                  <a:lnTo>
                    <a:pt x="125932" y="566570"/>
                  </a:lnTo>
                  <a:lnTo>
                    <a:pt x="126860" y="558701"/>
                  </a:lnTo>
                  <a:lnTo>
                    <a:pt x="127739" y="550832"/>
                  </a:lnTo>
                  <a:lnTo>
                    <a:pt x="128583" y="542963"/>
                  </a:lnTo>
                  <a:lnTo>
                    <a:pt x="129393" y="535094"/>
                  </a:lnTo>
                  <a:lnTo>
                    <a:pt x="130171" y="527225"/>
                  </a:lnTo>
                  <a:lnTo>
                    <a:pt x="130917" y="519356"/>
                  </a:lnTo>
                  <a:lnTo>
                    <a:pt x="131629" y="511487"/>
                  </a:lnTo>
                  <a:lnTo>
                    <a:pt x="132311" y="503618"/>
                  </a:lnTo>
                  <a:lnTo>
                    <a:pt x="132968" y="495749"/>
                  </a:lnTo>
                  <a:lnTo>
                    <a:pt x="133601" y="487880"/>
                  </a:lnTo>
                  <a:lnTo>
                    <a:pt x="134211" y="480011"/>
                  </a:lnTo>
                  <a:lnTo>
                    <a:pt x="134797" y="472142"/>
                  </a:lnTo>
                  <a:lnTo>
                    <a:pt x="135359" y="464273"/>
                  </a:lnTo>
                  <a:lnTo>
                    <a:pt x="135902" y="456404"/>
                  </a:lnTo>
                  <a:lnTo>
                    <a:pt x="136427" y="448535"/>
                  </a:lnTo>
                  <a:lnTo>
                    <a:pt x="136934" y="440666"/>
                  </a:lnTo>
                  <a:lnTo>
                    <a:pt x="137423" y="432797"/>
                  </a:lnTo>
                  <a:lnTo>
                    <a:pt x="137892" y="424928"/>
                  </a:lnTo>
                  <a:lnTo>
                    <a:pt x="138345" y="417059"/>
                  </a:lnTo>
                  <a:lnTo>
                    <a:pt x="138783" y="409190"/>
                  </a:lnTo>
                  <a:lnTo>
                    <a:pt x="139206" y="401321"/>
                  </a:lnTo>
                  <a:lnTo>
                    <a:pt x="139615" y="393451"/>
                  </a:lnTo>
                  <a:lnTo>
                    <a:pt x="140005" y="385582"/>
                  </a:lnTo>
                  <a:lnTo>
                    <a:pt x="140380" y="377713"/>
                  </a:lnTo>
                  <a:lnTo>
                    <a:pt x="140741" y="369844"/>
                  </a:lnTo>
                  <a:lnTo>
                    <a:pt x="141088" y="361975"/>
                  </a:lnTo>
                  <a:lnTo>
                    <a:pt x="141422" y="354106"/>
                  </a:lnTo>
                  <a:lnTo>
                    <a:pt x="141739" y="346237"/>
                  </a:lnTo>
                  <a:lnTo>
                    <a:pt x="142040" y="338368"/>
                  </a:lnTo>
                  <a:lnTo>
                    <a:pt x="142329" y="330499"/>
                  </a:lnTo>
                  <a:lnTo>
                    <a:pt x="142604" y="322630"/>
                  </a:lnTo>
                  <a:lnTo>
                    <a:pt x="142866" y="314761"/>
                  </a:lnTo>
                  <a:lnTo>
                    <a:pt x="143113" y="306892"/>
                  </a:lnTo>
                  <a:lnTo>
                    <a:pt x="143346" y="299023"/>
                  </a:lnTo>
                  <a:lnTo>
                    <a:pt x="143566" y="291154"/>
                  </a:lnTo>
                  <a:lnTo>
                    <a:pt x="143774" y="283285"/>
                  </a:lnTo>
                  <a:lnTo>
                    <a:pt x="143970" y="275416"/>
                  </a:lnTo>
                  <a:lnTo>
                    <a:pt x="144155" y="267547"/>
                  </a:lnTo>
                  <a:lnTo>
                    <a:pt x="144325" y="259678"/>
                  </a:lnTo>
                  <a:lnTo>
                    <a:pt x="144485" y="251809"/>
                  </a:lnTo>
                  <a:lnTo>
                    <a:pt x="144635" y="243940"/>
                  </a:lnTo>
                  <a:lnTo>
                    <a:pt x="144775" y="236071"/>
                  </a:lnTo>
                  <a:lnTo>
                    <a:pt x="144906" y="228202"/>
                  </a:lnTo>
                  <a:lnTo>
                    <a:pt x="145026" y="220333"/>
                  </a:lnTo>
                  <a:lnTo>
                    <a:pt x="145138" y="212464"/>
                  </a:lnTo>
                  <a:lnTo>
                    <a:pt x="145242" y="204595"/>
                  </a:lnTo>
                  <a:lnTo>
                    <a:pt x="145339" y="196725"/>
                  </a:lnTo>
                  <a:lnTo>
                    <a:pt x="145430" y="188856"/>
                  </a:lnTo>
                  <a:lnTo>
                    <a:pt x="145513" y="180987"/>
                  </a:lnTo>
                  <a:lnTo>
                    <a:pt x="145591" y="173118"/>
                  </a:lnTo>
                  <a:lnTo>
                    <a:pt x="145664" y="165249"/>
                  </a:lnTo>
                  <a:lnTo>
                    <a:pt x="145732" y="157380"/>
                  </a:lnTo>
                  <a:lnTo>
                    <a:pt x="145797" y="149511"/>
                  </a:lnTo>
                  <a:lnTo>
                    <a:pt x="145858" y="141642"/>
                  </a:lnTo>
                  <a:lnTo>
                    <a:pt x="145916" y="133773"/>
                  </a:lnTo>
                  <a:lnTo>
                    <a:pt x="145971" y="125904"/>
                  </a:lnTo>
                  <a:lnTo>
                    <a:pt x="146024" y="118035"/>
                  </a:lnTo>
                  <a:lnTo>
                    <a:pt x="146076" y="110166"/>
                  </a:lnTo>
                  <a:lnTo>
                    <a:pt x="146126" y="102297"/>
                  </a:lnTo>
                  <a:lnTo>
                    <a:pt x="146175" y="94428"/>
                  </a:lnTo>
                  <a:lnTo>
                    <a:pt x="146223" y="86559"/>
                  </a:lnTo>
                  <a:lnTo>
                    <a:pt x="146270" y="78690"/>
                  </a:lnTo>
                  <a:lnTo>
                    <a:pt x="146317" y="70821"/>
                  </a:lnTo>
                  <a:lnTo>
                    <a:pt x="146364" y="62952"/>
                  </a:lnTo>
                  <a:lnTo>
                    <a:pt x="146411" y="55083"/>
                  </a:lnTo>
                  <a:lnTo>
                    <a:pt x="146458" y="47214"/>
                  </a:lnTo>
                  <a:lnTo>
                    <a:pt x="146506" y="39345"/>
                  </a:lnTo>
                  <a:lnTo>
                    <a:pt x="146553" y="31476"/>
                  </a:lnTo>
                  <a:lnTo>
                    <a:pt x="146600" y="23607"/>
                  </a:lnTo>
                  <a:lnTo>
                    <a:pt x="146648" y="15738"/>
                  </a:lnTo>
                  <a:lnTo>
                    <a:pt x="146695" y="7869"/>
                  </a:lnTo>
                  <a:lnTo>
                    <a:pt x="146743" y="0"/>
                  </a:lnTo>
                  <a:lnTo>
                    <a:pt x="148733" y="0"/>
                  </a:lnTo>
                  <a:lnTo>
                    <a:pt x="148781" y="7869"/>
                  </a:lnTo>
                  <a:lnTo>
                    <a:pt x="148828" y="15738"/>
                  </a:lnTo>
                  <a:lnTo>
                    <a:pt x="148876" y="23607"/>
                  </a:lnTo>
                  <a:lnTo>
                    <a:pt x="148923" y="31476"/>
                  </a:lnTo>
                  <a:lnTo>
                    <a:pt x="148970" y="39345"/>
                  </a:lnTo>
                  <a:lnTo>
                    <a:pt x="149017" y="47214"/>
                  </a:lnTo>
                  <a:lnTo>
                    <a:pt x="149064" y="55083"/>
                  </a:lnTo>
                  <a:lnTo>
                    <a:pt x="149111" y="62952"/>
                  </a:lnTo>
                  <a:lnTo>
                    <a:pt x="149158" y="70821"/>
                  </a:lnTo>
                  <a:lnTo>
                    <a:pt x="149206" y="78690"/>
                  </a:lnTo>
                  <a:lnTo>
                    <a:pt x="149253" y="86559"/>
                  </a:lnTo>
                  <a:lnTo>
                    <a:pt x="149301" y="94428"/>
                  </a:lnTo>
                  <a:lnTo>
                    <a:pt x="149350" y="102297"/>
                  </a:lnTo>
                  <a:lnTo>
                    <a:pt x="149400" y="110166"/>
                  </a:lnTo>
                  <a:lnTo>
                    <a:pt x="149452" y="118035"/>
                  </a:lnTo>
                  <a:lnTo>
                    <a:pt x="149505" y="125904"/>
                  </a:lnTo>
                  <a:lnTo>
                    <a:pt x="149560" y="133773"/>
                  </a:lnTo>
                  <a:lnTo>
                    <a:pt x="149618" y="141642"/>
                  </a:lnTo>
                  <a:lnTo>
                    <a:pt x="149679" y="149511"/>
                  </a:lnTo>
                  <a:lnTo>
                    <a:pt x="149743" y="157380"/>
                  </a:lnTo>
                  <a:lnTo>
                    <a:pt x="149812" y="165249"/>
                  </a:lnTo>
                  <a:lnTo>
                    <a:pt x="149885" y="173118"/>
                  </a:lnTo>
                  <a:lnTo>
                    <a:pt x="149962" y="180987"/>
                  </a:lnTo>
                  <a:lnTo>
                    <a:pt x="150046" y="188856"/>
                  </a:lnTo>
                  <a:lnTo>
                    <a:pt x="150137" y="196725"/>
                  </a:lnTo>
                  <a:lnTo>
                    <a:pt x="150234" y="204595"/>
                  </a:lnTo>
                  <a:lnTo>
                    <a:pt x="150338" y="212464"/>
                  </a:lnTo>
                  <a:lnTo>
                    <a:pt x="150450" y="220333"/>
                  </a:lnTo>
                  <a:lnTo>
                    <a:pt x="150570" y="228202"/>
                  </a:lnTo>
                  <a:lnTo>
                    <a:pt x="150701" y="236071"/>
                  </a:lnTo>
                  <a:lnTo>
                    <a:pt x="150841" y="243940"/>
                  </a:lnTo>
                  <a:lnTo>
                    <a:pt x="150991" y="251809"/>
                  </a:lnTo>
                  <a:lnTo>
                    <a:pt x="151151" y="259678"/>
                  </a:lnTo>
                  <a:lnTo>
                    <a:pt x="151321" y="267547"/>
                  </a:lnTo>
                  <a:lnTo>
                    <a:pt x="151506" y="275416"/>
                  </a:lnTo>
                  <a:lnTo>
                    <a:pt x="151702" y="283285"/>
                  </a:lnTo>
                  <a:lnTo>
                    <a:pt x="151910" y="291154"/>
                  </a:lnTo>
                  <a:lnTo>
                    <a:pt x="152130" y="299023"/>
                  </a:lnTo>
                  <a:lnTo>
                    <a:pt x="152362" y="306892"/>
                  </a:lnTo>
                  <a:lnTo>
                    <a:pt x="152610" y="314761"/>
                  </a:lnTo>
                  <a:lnTo>
                    <a:pt x="152872" y="322630"/>
                  </a:lnTo>
                  <a:lnTo>
                    <a:pt x="153147" y="330499"/>
                  </a:lnTo>
                  <a:lnTo>
                    <a:pt x="153435" y="338368"/>
                  </a:lnTo>
                  <a:lnTo>
                    <a:pt x="153737" y="346237"/>
                  </a:lnTo>
                  <a:lnTo>
                    <a:pt x="154054" y="354106"/>
                  </a:lnTo>
                  <a:lnTo>
                    <a:pt x="154387" y="361975"/>
                  </a:lnTo>
                  <a:lnTo>
                    <a:pt x="154735" y="369844"/>
                  </a:lnTo>
                  <a:lnTo>
                    <a:pt x="155096" y="377713"/>
                  </a:lnTo>
                  <a:lnTo>
                    <a:pt x="155471" y="385582"/>
                  </a:lnTo>
                  <a:lnTo>
                    <a:pt x="155861" y="393451"/>
                  </a:lnTo>
                  <a:lnTo>
                    <a:pt x="156269" y="401321"/>
                  </a:lnTo>
                  <a:lnTo>
                    <a:pt x="156693" y="409190"/>
                  </a:lnTo>
                  <a:lnTo>
                    <a:pt x="157131" y="417059"/>
                  </a:lnTo>
                  <a:lnTo>
                    <a:pt x="157584" y="424928"/>
                  </a:lnTo>
                  <a:lnTo>
                    <a:pt x="158053" y="432797"/>
                  </a:lnTo>
                  <a:lnTo>
                    <a:pt x="158542" y="440666"/>
                  </a:lnTo>
                  <a:lnTo>
                    <a:pt x="159049" y="448535"/>
                  </a:lnTo>
                  <a:lnTo>
                    <a:pt x="159574" y="456404"/>
                  </a:lnTo>
                  <a:lnTo>
                    <a:pt x="160117" y="464273"/>
                  </a:lnTo>
                  <a:lnTo>
                    <a:pt x="160679" y="472142"/>
                  </a:lnTo>
                  <a:lnTo>
                    <a:pt x="161264" y="480011"/>
                  </a:lnTo>
                  <a:lnTo>
                    <a:pt x="161874" y="487880"/>
                  </a:lnTo>
                  <a:lnTo>
                    <a:pt x="162507" y="495749"/>
                  </a:lnTo>
                  <a:lnTo>
                    <a:pt x="163164" y="503618"/>
                  </a:lnTo>
                  <a:lnTo>
                    <a:pt x="163847" y="511487"/>
                  </a:lnTo>
                  <a:lnTo>
                    <a:pt x="164558" y="519356"/>
                  </a:lnTo>
                  <a:lnTo>
                    <a:pt x="165305" y="527225"/>
                  </a:lnTo>
                  <a:lnTo>
                    <a:pt x="166083" y="535094"/>
                  </a:lnTo>
                  <a:lnTo>
                    <a:pt x="166893" y="542963"/>
                  </a:lnTo>
                  <a:lnTo>
                    <a:pt x="167736" y="550832"/>
                  </a:lnTo>
                  <a:lnTo>
                    <a:pt x="168616" y="558701"/>
                  </a:lnTo>
                  <a:lnTo>
                    <a:pt x="169543" y="566570"/>
                  </a:lnTo>
                  <a:lnTo>
                    <a:pt x="170510" y="574439"/>
                  </a:lnTo>
                  <a:lnTo>
                    <a:pt x="171518" y="582308"/>
                  </a:lnTo>
                  <a:lnTo>
                    <a:pt x="172568" y="590177"/>
                  </a:lnTo>
                  <a:lnTo>
                    <a:pt x="173660" y="598046"/>
                  </a:lnTo>
                  <a:lnTo>
                    <a:pt x="174806" y="605916"/>
                  </a:lnTo>
                  <a:lnTo>
                    <a:pt x="176001" y="613785"/>
                  </a:lnTo>
                  <a:lnTo>
                    <a:pt x="177241" y="621654"/>
                  </a:lnTo>
                  <a:lnTo>
                    <a:pt x="178527" y="629523"/>
                  </a:lnTo>
                  <a:lnTo>
                    <a:pt x="179858" y="637392"/>
                  </a:lnTo>
                  <a:lnTo>
                    <a:pt x="181241" y="645261"/>
                  </a:lnTo>
                  <a:lnTo>
                    <a:pt x="182674" y="653130"/>
                  </a:lnTo>
                  <a:lnTo>
                    <a:pt x="184151" y="660999"/>
                  </a:lnTo>
                  <a:lnTo>
                    <a:pt x="185669" y="668868"/>
                  </a:lnTo>
                  <a:lnTo>
                    <a:pt x="187226" y="676737"/>
                  </a:lnTo>
                  <a:lnTo>
                    <a:pt x="188824" y="684606"/>
                  </a:lnTo>
                  <a:lnTo>
                    <a:pt x="190465" y="692475"/>
                  </a:lnTo>
                  <a:lnTo>
                    <a:pt x="192137" y="700344"/>
                  </a:lnTo>
                  <a:lnTo>
                    <a:pt x="193837" y="708213"/>
                  </a:lnTo>
                  <a:lnTo>
                    <a:pt x="195563" y="716082"/>
                  </a:lnTo>
                  <a:lnTo>
                    <a:pt x="197311" y="723951"/>
                  </a:lnTo>
                  <a:lnTo>
                    <a:pt x="199082" y="731820"/>
                  </a:lnTo>
                  <a:lnTo>
                    <a:pt x="200867" y="739689"/>
                  </a:lnTo>
                  <a:lnTo>
                    <a:pt x="202661" y="747558"/>
                  </a:lnTo>
                  <a:lnTo>
                    <a:pt x="204461" y="755427"/>
                  </a:lnTo>
                  <a:lnTo>
                    <a:pt x="206264" y="763296"/>
                  </a:lnTo>
                  <a:lnTo>
                    <a:pt x="208065" y="771165"/>
                  </a:lnTo>
                  <a:lnTo>
                    <a:pt x="209860" y="779034"/>
                  </a:lnTo>
                  <a:lnTo>
                    <a:pt x="211647" y="786903"/>
                  </a:lnTo>
                  <a:lnTo>
                    <a:pt x="213423" y="794772"/>
                  </a:lnTo>
                  <a:lnTo>
                    <a:pt x="215186" y="802642"/>
                  </a:lnTo>
                  <a:lnTo>
                    <a:pt x="216931" y="810511"/>
                  </a:lnTo>
                  <a:lnTo>
                    <a:pt x="218656" y="818380"/>
                  </a:lnTo>
                  <a:lnTo>
                    <a:pt x="220363" y="826249"/>
                  </a:lnTo>
                  <a:lnTo>
                    <a:pt x="222050" y="834118"/>
                  </a:lnTo>
                  <a:lnTo>
                    <a:pt x="223718" y="841987"/>
                  </a:lnTo>
                  <a:lnTo>
                    <a:pt x="225366" y="849856"/>
                  </a:lnTo>
                  <a:lnTo>
                    <a:pt x="226990" y="857725"/>
                  </a:lnTo>
                  <a:lnTo>
                    <a:pt x="228597" y="865594"/>
                  </a:lnTo>
                  <a:lnTo>
                    <a:pt x="230188" y="873463"/>
                  </a:lnTo>
                  <a:lnTo>
                    <a:pt x="231765" y="881332"/>
                  </a:lnTo>
                  <a:lnTo>
                    <a:pt x="233329" y="889201"/>
                  </a:lnTo>
                  <a:lnTo>
                    <a:pt x="234879" y="897070"/>
                  </a:lnTo>
                  <a:lnTo>
                    <a:pt x="236421" y="904939"/>
                  </a:lnTo>
                  <a:lnTo>
                    <a:pt x="237957" y="912808"/>
                  </a:lnTo>
                  <a:lnTo>
                    <a:pt x="239488" y="920677"/>
                  </a:lnTo>
                  <a:lnTo>
                    <a:pt x="241018" y="928546"/>
                  </a:lnTo>
                  <a:lnTo>
                    <a:pt x="242547" y="936415"/>
                  </a:lnTo>
                  <a:lnTo>
                    <a:pt x="244078" y="944284"/>
                  </a:lnTo>
                  <a:lnTo>
                    <a:pt x="245611" y="952153"/>
                  </a:lnTo>
                  <a:lnTo>
                    <a:pt x="247149" y="960022"/>
                  </a:lnTo>
                  <a:lnTo>
                    <a:pt x="248690" y="967891"/>
                  </a:lnTo>
                  <a:lnTo>
                    <a:pt x="250237" y="975760"/>
                  </a:lnTo>
                  <a:lnTo>
                    <a:pt x="251789" y="983629"/>
                  </a:lnTo>
                  <a:lnTo>
                    <a:pt x="253345" y="991498"/>
                  </a:lnTo>
                  <a:lnTo>
                    <a:pt x="254903" y="999367"/>
                  </a:lnTo>
                  <a:lnTo>
                    <a:pt x="256464" y="1007237"/>
                  </a:lnTo>
                  <a:lnTo>
                    <a:pt x="258025" y="1015106"/>
                  </a:lnTo>
                  <a:lnTo>
                    <a:pt x="259584" y="1022975"/>
                  </a:lnTo>
                  <a:lnTo>
                    <a:pt x="261139" y="1030844"/>
                  </a:lnTo>
                  <a:lnTo>
                    <a:pt x="262688" y="1038713"/>
                  </a:lnTo>
                  <a:lnTo>
                    <a:pt x="264229" y="1046582"/>
                  </a:lnTo>
                  <a:lnTo>
                    <a:pt x="265760" y="1054451"/>
                  </a:lnTo>
                  <a:lnTo>
                    <a:pt x="267274" y="1062320"/>
                  </a:lnTo>
                  <a:lnTo>
                    <a:pt x="268770" y="1070189"/>
                  </a:lnTo>
                  <a:lnTo>
                    <a:pt x="270248" y="1078058"/>
                  </a:lnTo>
                  <a:lnTo>
                    <a:pt x="271705" y="1085927"/>
                  </a:lnTo>
                  <a:lnTo>
                    <a:pt x="273139" y="1093796"/>
                  </a:lnTo>
                  <a:lnTo>
                    <a:pt x="274544" y="1101665"/>
                  </a:lnTo>
                  <a:lnTo>
                    <a:pt x="275916" y="1109534"/>
                  </a:lnTo>
                  <a:lnTo>
                    <a:pt x="277258" y="1117403"/>
                  </a:lnTo>
                  <a:lnTo>
                    <a:pt x="278569" y="1125272"/>
                  </a:lnTo>
                  <a:lnTo>
                    <a:pt x="279845" y="1133141"/>
                  </a:lnTo>
                  <a:lnTo>
                    <a:pt x="281085" y="1141010"/>
                  </a:lnTo>
                  <a:lnTo>
                    <a:pt x="282279" y="1148879"/>
                  </a:lnTo>
                  <a:lnTo>
                    <a:pt x="283434" y="1156748"/>
                  </a:lnTo>
                  <a:lnTo>
                    <a:pt x="284548" y="1164617"/>
                  </a:lnTo>
                  <a:lnTo>
                    <a:pt x="285621" y="1172486"/>
                  </a:lnTo>
                  <a:lnTo>
                    <a:pt x="286652" y="1180355"/>
                  </a:lnTo>
                  <a:lnTo>
                    <a:pt x="287624" y="1188224"/>
                  </a:lnTo>
                  <a:lnTo>
                    <a:pt x="288550" y="1196093"/>
                  </a:lnTo>
                  <a:lnTo>
                    <a:pt x="289427" y="1203963"/>
                  </a:lnTo>
                  <a:lnTo>
                    <a:pt x="290255" y="1211832"/>
                  </a:lnTo>
                  <a:lnTo>
                    <a:pt x="291033" y="1219701"/>
                  </a:lnTo>
                  <a:lnTo>
                    <a:pt x="291746" y="1227570"/>
                  </a:lnTo>
                  <a:lnTo>
                    <a:pt x="292400" y="1235439"/>
                  </a:lnTo>
                  <a:lnTo>
                    <a:pt x="292997" y="1243308"/>
                  </a:lnTo>
                  <a:lnTo>
                    <a:pt x="293536" y="1251177"/>
                  </a:lnTo>
                  <a:lnTo>
                    <a:pt x="294016" y="1259046"/>
                  </a:lnTo>
                  <a:lnTo>
                    <a:pt x="294428" y="1266915"/>
                  </a:lnTo>
                  <a:lnTo>
                    <a:pt x="294766" y="1274784"/>
                  </a:lnTo>
                  <a:lnTo>
                    <a:pt x="295041" y="1282653"/>
                  </a:lnTo>
                  <a:lnTo>
                    <a:pt x="295252" y="1290522"/>
                  </a:lnTo>
                  <a:lnTo>
                    <a:pt x="295398" y="1298391"/>
                  </a:lnTo>
                  <a:lnTo>
                    <a:pt x="295476" y="1306260"/>
                  </a:lnTo>
                  <a:lnTo>
                    <a:pt x="295472" y="1314129"/>
                  </a:lnTo>
                  <a:lnTo>
                    <a:pt x="295403" y="1321998"/>
                  </a:lnTo>
                  <a:lnTo>
                    <a:pt x="295269" y="1329867"/>
                  </a:lnTo>
                  <a:lnTo>
                    <a:pt x="295072" y="1337736"/>
                  </a:lnTo>
                  <a:lnTo>
                    <a:pt x="294813" y="1345605"/>
                  </a:lnTo>
                  <a:lnTo>
                    <a:pt x="294477" y="1353474"/>
                  </a:lnTo>
                  <a:lnTo>
                    <a:pt x="294080" y="1361343"/>
                  </a:lnTo>
                  <a:lnTo>
                    <a:pt x="293628" y="1369212"/>
                  </a:lnTo>
                  <a:lnTo>
                    <a:pt x="293122" y="1377081"/>
                  </a:lnTo>
                  <a:lnTo>
                    <a:pt x="292564" y="1384950"/>
                  </a:lnTo>
                  <a:lnTo>
                    <a:pt x="291949" y="1392819"/>
                  </a:lnTo>
                  <a:lnTo>
                    <a:pt x="291283" y="1400688"/>
                  </a:lnTo>
                  <a:lnTo>
                    <a:pt x="290577" y="1408558"/>
                  </a:lnTo>
                  <a:lnTo>
                    <a:pt x="289831" y="1416427"/>
                  </a:lnTo>
                  <a:lnTo>
                    <a:pt x="289049" y="1424296"/>
                  </a:lnTo>
                  <a:lnTo>
                    <a:pt x="288232" y="1432165"/>
                  </a:lnTo>
                  <a:lnTo>
                    <a:pt x="287378" y="1440034"/>
                  </a:lnTo>
                  <a:lnTo>
                    <a:pt x="286499" y="1447903"/>
                  </a:lnTo>
                  <a:lnTo>
                    <a:pt x="285595" y="1455772"/>
                  </a:lnTo>
                  <a:lnTo>
                    <a:pt x="284670" y="1463641"/>
                  </a:lnTo>
                  <a:lnTo>
                    <a:pt x="283724" y="1471510"/>
                  </a:lnTo>
                  <a:lnTo>
                    <a:pt x="282756" y="1479379"/>
                  </a:lnTo>
                  <a:lnTo>
                    <a:pt x="281773" y="1487248"/>
                  </a:lnTo>
                  <a:lnTo>
                    <a:pt x="280776" y="1495117"/>
                  </a:lnTo>
                  <a:lnTo>
                    <a:pt x="279765" y="1502986"/>
                  </a:lnTo>
                  <a:lnTo>
                    <a:pt x="278743" y="1510855"/>
                  </a:lnTo>
                  <a:lnTo>
                    <a:pt x="277706" y="1518724"/>
                  </a:lnTo>
                  <a:lnTo>
                    <a:pt x="276658" y="1526593"/>
                  </a:lnTo>
                  <a:lnTo>
                    <a:pt x="275600" y="1534462"/>
                  </a:lnTo>
                  <a:lnTo>
                    <a:pt x="274531" y="1542331"/>
                  </a:lnTo>
                  <a:lnTo>
                    <a:pt x="273451" y="1550200"/>
                  </a:lnTo>
                  <a:lnTo>
                    <a:pt x="272359" y="1558069"/>
                  </a:lnTo>
                  <a:lnTo>
                    <a:pt x="271254" y="1565938"/>
                  </a:lnTo>
                  <a:lnTo>
                    <a:pt x="270138" y="1573807"/>
                  </a:lnTo>
                  <a:lnTo>
                    <a:pt x="269009" y="1581676"/>
                  </a:lnTo>
                  <a:lnTo>
                    <a:pt x="267868" y="1589545"/>
                  </a:lnTo>
                  <a:lnTo>
                    <a:pt x="266714" y="1597414"/>
                  </a:lnTo>
                  <a:lnTo>
                    <a:pt x="265542" y="1605284"/>
                  </a:lnTo>
                  <a:lnTo>
                    <a:pt x="264356" y="1613153"/>
                  </a:lnTo>
                  <a:lnTo>
                    <a:pt x="263156" y="1621022"/>
                  </a:lnTo>
                  <a:lnTo>
                    <a:pt x="261941" y="1628891"/>
                  </a:lnTo>
                  <a:lnTo>
                    <a:pt x="260711" y="1636760"/>
                  </a:lnTo>
                  <a:lnTo>
                    <a:pt x="259462" y="1644629"/>
                  </a:lnTo>
                  <a:lnTo>
                    <a:pt x="258197" y="1652498"/>
                  </a:lnTo>
                  <a:lnTo>
                    <a:pt x="256917" y="1660367"/>
                  </a:lnTo>
                  <a:lnTo>
                    <a:pt x="255623" y="1668236"/>
                  </a:lnTo>
                  <a:lnTo>
                    <a:pt x="254314" y="1676105"/>
                  </a:lnTo>
                  <a:lnTo>
                    <a:pt x="252988" y="1683974"/>
                  </a:lnTo>
                  <a:lnTo>
                    <a:pt x="251648" y="1691843"/>
                  </a:lnTo>
                  <a:lnTo>
                    <a:pt x="250296" y="1699712"/>
                  </a:lnTo>
                  <a:lnTo>
                    <a:pt x="248933" y="1707581"/>
                  </a:lnTo>
                  <a:lnTo>
                    <a:pt x="247559" y="1715450"/>
                  </a:lnTo>
                  <a:lnTo>
                    <a:pt x="246175" y="1723319"/>
                  </a:lnTo>
                  <a:lnTo>
                    <a:pt x="244782" y="1731188"/>
                  </a:lnTo>
                  <a:lnTo>
                    <a:pt x="243382" y="1739057"/>
                  </a:lnTo>
                  <a:lnTo>
                    <a:pt x="241978" y="1746926"/>
                  </a:lnTo>
                  <a:lnTo>
                    <a:pt x="240569" y="1754795"/>
                  </a:lnTo>
                  <a:lnTo>
                    <a:pt x="239157" y="1762664"/>
                  </a:lnTo>
                  <a:lnTo>
                    <a:pt x="237745" y="1770533"/>
                  </a:lnTo>
                  <a:lnTo>
                    <a:pt x="236332" y="1778402"/>
                  </a:lnTo>
                  <a:lnTo>
                    <a:pt x="234921" y="1786271"/>
                  </a:lnTo>
                  <a:lnTo>
                    <a:pt x="233513" y="1794140"/>
                  </a:lnTo>
                  <a:lnTo>
                    <a:pt x="232108" y="1802009"/>
                  </a:lnTo>
                  <a:lnTo>
                    <a:pt x="230709" y="1809879"/>
                  </a:lnTo>
                  <a:lnTo>
                    <a:pt x="229317" y="1817748"/>
                  </a:lnTo>
                  <a:lnTo>
                    <a:pt x="227931" y="1825617"/>
                  </a:lnTo>
                  <a:lnTo>
                    <a:pt x="226552" y="1833486"/>
                  </a:lnTo>
                  <a:lnTo>
                    <a:pt x="225181" y="1841355"/>
                  </a:lnTo>
                  <a:lnTo>
                    <a:pt x="223821" y="1849224"/>
                  </a:lnTo>
                  <a:lnTo>
                    <a:pt x="222471" y="1857093"/>
                  </a:lnTo>
                  <a:lnTo>
                    <a:pt x="221130" y="1864962"/>
                  </a:lnTo>
                  <a:lnTo>
                    <a:pt x="219800" y="1872831"/>
                  </a:lnTo>
                  <a:lnTo>
                    <a:pt x="218481" y="1880700"/>
                  </a:lnTo>
                  <a:lnTo>
                    <a:pt x="217174" y="1888569"/>
                  </a:lnTo>
                  <a:lnTo>
                    <a:pt x="215882" y="1896438"/>
                  </a:lnTo>
                  <a:lnTo>
                    <a:pt x="214602" y="1904307"/>
                  </a:lnTo>
                  <a:lnTo>
                    <a:pt x="213336" y="1912176"/>
                  </a:lnTo>
                  <a:lnTo>
                    <a:pt x="212083" y="1920045"/>
                  </a:lnTo>
                  <a:lnTo>
                    <a:pt x="210845" y="1927914"/>
                  </a:lnTo>
                  <a:lnTo>
                    <a:pt x="209627" y="1935783"/>
                  </a:lnTo>
                  <a:lnTo>
                    <a:pt x="208426" y="1943652"/>
                  </a:lnTo>
                  <a:lnTo>
                    <a:pt x="207243" y="1951521"/>
                  </a:lnTo>
                  <a:lnTo>
                    <a:pt x="206078" y="1959390"/>
                  </a:lnTo>
                  <a:lnTo>
                    <a:pt x="204932" y="1967259"/>
                  </a:lnTo>
                  <a:lnTo>
                    <a:pt x="203812" y="1975128"/>
                  </a:lnTo>
                  <a:lnTo>
                    <a:pt x="202716" y="1982997"/>
                  </a:lnTo>
                  <a:lnTo>
                    <a:pt x="201642" y="1990866"/>
                  </a:lnTo>
                  <a:lnTo>
                    <a:pt x="200592" y="1998735"/>
                  </a:lnTo>
                  <a:lnTo>
                    <a:pt x="199567" y="2006605"/>
                  </a:lnTo>
                  <a:lnTo>
                    <a:pt x="198571" y="2014474"/>
                  </a:lnTo>
                  <a:lnTo>
                    <a:pt x="197604" y="2022343"/>
                  </a:lnTo>
                  <a:lnTo>
                    <a:pt x="196664" y="2030212"/>
                  </a:lnTo>
                  <a:lnTo>
                    <a:pt x="195750" y="2038081"/>
                  </a:lnTo>
                  <a:lnTo>
                    <a:pt x="194863" y="2045950"/>
                  </a:lnTo>
                  <a:lnTo>
                    <a:pt x="194003" y="2053819"/>
                  </a:lnTo>
                  <a:lnTo>
                    <a:pt x="193175" y="2061688"/>
                  </a:lnTo>
                  <a:lnTo>
                    <a:pt x="192370" y="2069557"/>
                  </a:lnTo>
                  <a:lnTo>
                    <a:pt x="191589" y="2077426"/>
                  </a:lnTo>
                  <a:lnTo>
                    <a:pt x="190830" y="2085295"/>
                  </a:lnTo>
                  <a:lnTo>
                    <a:pt x="190092" y="2093164"/>
                  </a:lnTo>
                  <a:lnTo>
                    <a:pt x="189377" y="2101033"/>
                  </a:lnTo>
                  <a:lnTo>
                    <a:pt x="188679" y="2108902"/>
                  </a:lnTo>
                  <a:lnTo>
                    <a:pt x="187995" y="2116771"/>
                  </a:lnTo>
                  <a:lnTo>
                    <a:pt x="187323" y="2124640"/>
                  </a:lnTo>
                  <a:lnTo>
                    <a:pt x="186661" y="2132509"/>
                  </a:lnTo>
                  <a:lnTo>
                    <a:pt x="186009" y="2140378"/>
                  </a:lnTo>
                  <a:lnTo>
                    <a:pt x="185362" y="2148247"/>
                  </a:lnTo>
                  <a:lnTo>
                    <a:pt x="184718" y="2156116"/>
                  </a:lnTo>
                  <a:lnTo>
                    <a:pt x="184076" y="2163985"/>
                  </a:lnTo>
                  <a:lnTo>
                    <a:pt x="183433" y="2171854"/>
                  </a:lnTo>
                  <a:lnTo>
                    <a:pt x="182789" y="2179723"/>
                  </a:lnTo>
                  <a:lnTo>
                    <a:pt x="182140" y="2187592"/>
                  </a:lnTo>
                  <a:lnTo>
                    <a:pt x="181487" y="2195461"/>
                  </a:lnTo>
                  <a:lnTo>
                    <a:pt x="180830" y="2203330"/>
                  </a:lnTo>
                  <a:lnTo>
                    <a:pt x="180168" y="2211200"/>
                  </a:lnTo>
                  <a:lnTo>
                    <a:pt x="179501" y="2219069"/>
                  </a:lnTo>
                  <a:lnTo>
                    <a:pt x="178829" y="2226938"/>
                  </a:lnTo>
                  <a:lnTo>
                    <a:pt x="178155" y="2234807"/>
                  </a:lnTo>
                  <a:lnTo>
                    <a:pt x="177478" y="2242676"/>
                  </a:lnTo>
                  <a:lnTo>
                    <a:pt x="176801" y="2250545"/>
                  </a:lnTo>
                  <a:lnTo>
                    <a:pt x="176126" y="2258414"/>
                  </a:lnTo>
                  <a:lnTo>
                    <a:pt x="175455" y="2266283"/>
                  </a:lnTo>
                  <a:lnTo>
                    <a:pt x="174790" y="2274152"/>
                  </a:lnTo>
                  <a:lnTo>
                    <a:pt x="174134" y="2282021"/>
                  </a:lnTo>
                  <a:lnTo>
                    <a:pt x="173489" y="2289890"/>
                  </a:lnTo>
                  <a:lnTo>
                    <a:pt x="172857" y="2297759"/>
                  </a:lnTo>
                  <a:lnTo>
                    <a:pt x="172243" y="2305628"/>
                  </a:lnTo>
                  <a:lnTo>
                    <a:pt x="171649" y="2313497"/>
                  </a:lnTo>
                  <a:lnTo>
                    <a:pt x="171076" y="2321366"/>
                  </a:lnTo>
                  <a:lnTo>
                    <a:pt x="170526" y="2329235"/>
                  </a:lnTo>
                  <a:lnTo>
                    <a:pt x="169999" y="2337104"/>
                  </a:lnTo>
                  <a:lnTo>
                    <a:pt x="169499" y="2344973"/>
                  </a:lnTo>
                  <a:lnTo>
                    <a:pt x="169032" y="2352842"/>
                  </a:lnTo>
                  <a:lnTo>
                    <a:pt x="168593" y="2360711"/>
                  </a:lnTo>
                  <a:lnTo>
                    <a:pt x="168182" y="2368580"/>
                  </a:lnTo>
                  <a:lnTo>
                    <a:pt x="167799" y="2376449"/>
                  </a:lnTo>
                  <a:lnTo>
                    <a:pt x="167444" y="2384318"/>
                  </a:lnTo>
                  <a:lnTo>
                    <a:pt x="167125" y="2392187"/>
                  </a:lnTo>
                  <a:lnTo>
                    <a:pt x="166832" y="2400056"/>
                  </a:lnTo>
                  <a:lnTo>
                    <a:pt x="166564" y="2407926"/>
                  </a:lnTo>
                  <a:lnTo>
                    <a:pt x="166320" y="2415795"/>
                  </a:lnTo>
                  <a:lnTo>
                    <a:pt x="166098" y="2423664"/>
                  </a:lnTo>
                  <a:lnTo>
                    <a:pt x="165902" y="2431533"/>
                  </a:lnTo>
                  <a:lnTo>
                    <a:pt x="165725" y="2439402"/>
                  </a:lnTo>
                  <a:lnTo>
                    <a:pt x="165563" y="2447271"/>
                  </a:lnTo>
                  <a:lnTo>
                    <a:pt x="165414" y="2455140"/>
                  </a:lnTo>
                  <a:lnTo>
                    <a:pt x="165277" y="2463009"/>
                  </a:lnTo>
                  <a:lnTo>
                    <a:pt x="165150" y="2470878"/>
                  </a:lnTo>
                  <a:lnTo>
                    <a:pt x="165029" y="2478747"/>
                  </a:lnTo>
                  <a:lnTo>
                    <a:pt x="164912" y="2486616"/>
                  </a:lnTo>
                  <a:lnTo>
                    <a:pt x="164797" y="2494485"/>
                  </a:lnTo>
                  <a:lnTo>
                    <a:pt x="164680" y="2502354"/>
                  </a:lnTo>
                  <a:lnTo>
                    <a:pt x="164562" y="2510223"/>
                  </a:lnTo>
                  <a:lnTo>
                    <a:pt x="164437" y="2518092"/>
                  </a:lnTo>
                  <a:lnTo>
                    <a:pt x="164307" y="2525961"/>
                  </a:lnTo>
                  <a:lnTo>
                    <a:pt x="164168" y="2533830"/>
                  </a:lnTo>
                  <a:lnTo>
                    <a:pt x="164021" y="2541699"/>
                  </a:lnTo>
                  <a:lnTo>
                    <a:pt x="163864" y="2549568"/>
                  </a:lnTo>
                  <a:lnTo>
                    <a:pt x="163694" y="2557437"/>
                  </a:lnTo>
                  <a:lnTo>
                    <a:pt x="163512" y="2565306"/>
                  </a:lnTo>
                  <a:lnTo>
                    <a:pt x="163320" y="2573175"/>
                  </a:lnTo>
                  <a:lnTo>
                    <a:pt x="163116" y="2581044"/>
                  </a:lnTo>
                  <a:lnTo>
                    <a:pt x="162901" y="2588913"/>
                  </a:lnTo>
                  <a:lnTo>
                    <a:pt x="162674" y="2596782"/>
                  </a:lnTo>
                  <a:lnTo>
                    <a:pt x="162436" y="2604651"/>
                  </a:lnTo>
                  <a:lnTo>
                    <a:pt x="162189" y="2612521"/>
                  </a:lnTo>
                  <a:lnTo>
                    <a:pt x="161934" y="2620390"/>
                  </a:lnTo>
                  <a:lnTo>
                    <a:pt x="161672" y="2628259"/>
                  </a:lnTo>
                  <a:lnTo>
                    <a:pt x="161404" y="2636128"/>
                  </a:lnTo>
                  <a:lnTo>
                    <a:pt x="161131" y="2643997"/>
                  </a:lnTo>
                  <a:lnTo>
                    <a:pt x="160855" y="2651866"/>
                  </a:lnTo>
                  <a:lnTo>
                    <a:pt x="160578" y="2659735"/>
                  </a:lnTo>
                  <a:lnTo>
                    <a:pt x="160301" y="2667604"/>
                  </a:lnTo>
                  <a:lnTo>
                    <a:pt x="160026" y="2675473"/>
                  </a:lnTo>
                  <a:lnTo>
                    <a:pt x="159755" y="2683342"/>
                  </a:lnTo>
                  <a:lnTo>
                    <a:pt x="159490" y="2691211"/>
                  </a:lnTo>
                  <a:lnTo>
                    <a:pt x="159230" y="2699080"/>
                  </a:lnTo>
                  <a:lnTo>
                    <a:pt x="158978" y="2706949"/>
                  </a:lnTo>
                  <a:lnTo>
                    <a:pt x="158735" y="2714818"/>
                  </a:lnTo>
                  <a:lnTo>
                    <a:pt x="158503" y="2722687"/>
                  </a:lnTo>
                  <a:lnTo>
                    <a:pt x="158284" y="2730556"/>
                  </a:lnTo>
                  <a:lnTo>
                    <a:pt x="158075" y="2738425"/>
                  </a:lnTo>
                  <a:lnTo>
                    <a:pt x="157879" y="2746294"/>
                  </a:lnTo>
                  <a:lnTo>
                    <a:pt x="157696" y="2754163"/>
                  </a:lnTo>
                  <a:lnTo>
                    <a:pt x="157528" y="2762032"/>
                  </a:lnTo>
                  <a:lnTo>
                    <a:pt x="157375" y="2769901"/>
                  </a:lnTo>
                  <a:lnTo>
                    <a:pt x="157235" y="2777770"/>
                  </a:lnTo>
                  <a:lnTo>
                    <a:pt x="157108" y="2785639"/>
                  </a:lnTo>
                  <a:lnTo>
                    <a:pt x="156994" y="2793508"/>
                  </a:lnTo>
                  <a:lnTo>
                    <a:pt x="156894" y="2801377"/>
                  </a:lnTo>
                  <a:lnTo>
                    <a:pt x="156808" y="2809247"/>
                  </a:lnTo>
                  <a:lnTo>
                    <a:pt x="156734" y="2817116"/>
                  </a:lnTo>
                  <a:lnTo>
                    <a:pt x="156671" y="2824985"/>
                  </a:lnTo>
                  <a:lnTo>
                    <a:pt x="156618" y="2832854"/>
                  </a:lnTo>
                  <a:lnTo>
                    <a:pt x="156575" y="2840723"/>
                  </a:lnTo>
                  <a:lnTo>
                    <a:pt x="156544" y="2848592"/>
                  </a:lnTo>
                  <a:lnTo>
                    <a:pt x="156520" y="2856461"/>
                  </a:lnTo>
                  <a:lnTo>
                    <a:pt x="156504" y="2864330"/>
                  </a:lnTo>
                  <a:lnTo>
                    <a:pt x="156494" y="2872199"/>
                  </a:lnTo>
                  <a:lnTo>
                    <a:pt x="156490" y="2880068"/>
                  </a:lnTo>
                  <a:lnTo>
                    <a:pt x="156493" y="2887937"/>
                  </a:lnTo>
                  <a:lnTo>
                    <a:pt x="156501" y="2895806"/>
                  </a:lnTo>
                  <a:lnTo>
                    <a:pt x="156512" y="2903675"/>
                  </a:lnTo>
                  <a:lnTo>
                    <a:pt x="156527" y="2911544"/>
                  </a:lnTo>
                  <a:lnTo>
                    <a:pt x="156545" y="2919413"/>
                  </a:lnTo>
                  <a:lnTo>
                    <a:pt x="156566" y="2927282"/>
                  </a:lnTo>
                  <a:lnTo>
                    <a:pt x="156589" y="2935151"/>
                  </a:lnTo>
                  <a:lnTo>
                    <a:pt x="156613" y="2943020"/>
                  </a:lnTo>
                  <a:lnTo>
                    <a:pt x="156639" y="2950889"/>
                  </a:lnTo>
                  <a:lnTo>
                    <a:pt x="156666" y="2958758"/>
                  </a:lnTo>
                  <a:lnTo>
                    <a:pt x="156693" y="2966627"/>
                  </a:lnTo>
                  <a:lnTo>
                    <a:pt x="156721" y="2974496"/>
                  </a:lnTo>
                  <a:lnTo>
                    <a:pt x="156749" y="2982365"/>
                  </a:lnTo>
                  <a:lnTo>
                    <a:pt x="156776" y="2990234"/>
                  </a:lnTo>
                  <a:lnTo>
                    <a:pt x="156804" y="2998103"/>
                  </a:lnTo>
                  <a:lnTo>
                    <a:pt x="156831" y="3005972"/>
                  </a:lnTo>
                  <a:lnTo>
                    <a:pt x="156857" y="3013842"/>
                  </a:lnTo>
                  <a:lnTo>
                    <a:pt x="156883" y="3021711"/>
                  </a:lnTo>
                  <a:lnTo>
                    <a:pt x="156909" y="3029580"/>
                  </a:lnTo>
                  <a:lnTo>
                    <a:pt x="156933" y="3037449"/>
                  </a:lnTo>
                  <a:lnTo>
                    <a:pt x="156958" y="3045318"/>
                  </a:lnTo>
                  <a:lnTo>
                    <a:pt x="156981" y="3053187"/>
                  </a:lnTo>
                  <a:lnTo>
                    <a:pt x="157004" y="3061056"/>
                  </a:lnTo>
                  <a:lnTo>
                    <a:pt x="157027" y="3068925"/>
                  </a:lnTo>
                  <a:lnTo>
                    <a:pt x="157050" y="3076794"/>
                  </a:lnTo>
                  <a:lnTo>
                    <a:pt x="157073" y="3084663"/>
                  </a:lnTo>
                  <a:lnTo>
                    <a:pt x="157097" y="3092532"/>
                  </a:lnTo>
                  <a:lnTo>
                    <a:pt x="157122" y="3100401"/>
                  </a:lnTo>
                  <a:lnTo>
                    <a:pt x="157147" y="3108270"/>
                  </a:lnTo>
                  <a:lnTo>
                    <a:pt x="157174" y="3116139"/>
                  </a:lnTo>
                  <a:lnTo>
                    <a:pt x="157203" y="3124008"/>
                  </a:lnTo>
                  <a:lnTo>
                    <a:pt x="157235" y="3131877"/>
                  </a:lnTo>
                  <a:lnTo>
                    <a:pt x="157269" y="3139746"/>
                  </a:lnTo>
                  <a:lnTo>
                    <a:pt x="157306" y="3147615"/>
                  </a:lnTo>
                  <a:lnTo>
                    <a:pt x="157346" y="3155484"/>
                  </a:lnTo>
                  <a:lnTo>
                    <a:pt x="157390" y="3163353"/>
                  </a:lnTo>
                  <a:lnTo>
                    <a:pt x="157438" y="3171222"/>
                  </a:lnTo>
                  <a:lnTo>
                    <a:pt x="157490" y="3179091"/>
                  </a:lnTo>
                  <a:lnTo>
                    <a:pt x="157547" y="3186960"/>
                  </a:lnTo>
                  <a:lnTo>
                    <a:pt x="157608" y="3194829"/>
                  </a:lnTo>
                  <a:lnTo>
                    <a:pt x="157672" y="3202698"/>
                  </a:lnTo>
                  <a:lnTo>
                    <a:pt x="157741" y="3210568"/>
                  </a:lnTo>
                  <a:lnTo>
                    <a:pt x="157815" y="3218437"/>
                  </a:lnTo>
                  <a:lnTo>
                    <a:pt x="157893" y="3226306"/>
                  </a:lnTo>
                  <a:lnTo>
                    <a:pt x="157974" y="3234175"/>
                  </a:lnTo>
                  <a:lnTo>
                    <a:pt x="158058" y="3242044"/>
                  </a:lnTo>
                  <a:lnTo>
                    <a:pt x="158145" y="3249913"/>
                  </a:lnTo>
                  <a:lnTo>
                    <a:pt x="158234" y="3257782"/>
                  </a:lnTo>
                  <a:lnTo>
                    <a:pt x="158325" y="3265651"/>
                  </a:lnTo>
                  <a:lnTo>
                    <a:pt x="158417" y="3273520"/>
                  </a:lnTo>
                  <a:lnTo>
                    <a:pt x="158510" y="3281389"/>
                  </a:lnTo>
                  <a:lnTo>
                    <a:pt x="158603" y="3289258"/>
                  </a:lnTo>
                  <a:lnTo>
                    <a:pt x="158696" y="3297127"/>
                  </a:lnTo>
                  <a:lnTo>
                    <a:pt x="158787" y="3304996"/>
                  </a:lnTo>
                  <a:lnTo>
                    <a:pt x="158877" y="3312865"/>
                  </a:lnTo>
                  <a:lnTo>
                    <a:pt x="158965" y="3320734"/>
                  </a:lnTo>
                  <a:lnTo>
                    <a:pt x="159051" y="3328603"/>
                  </a:lnTo>
                  <a:lnTo>
                    <a:pt x="159134" y="3336472"/>
                  </a:lnTo>
                  <a:lnTo>
                    <a:pt x="159214" y="3344341"/>
                  </a:lnTo>
                  <a:lnTo>
                    <a:pt x="159292" y="3352210"/>
                  </a:lnTo>
                  <a:lnTo>
                    <a:pt x="159367" y="3360079"/>
                  </a:lnTo>
                  <a:lnTo>
                    <a:pt x="159440" y="3367948"/>
                  </a:lnTo>
                  <a:lnTo>
                    <a:pt x="159511" y="3375817"/>
                  </a:lnTo>
                  <a:lnTo>
                    <a:pt x="159580" y="3383686"/>
                  </a:lnTo>
                  <a:lnTo>
                    <a:pt x="159649" y="3391555"/>
                  </a:lnTo>
                  <a:lnTo>
                    <a:pt x="159717" y="3399424"/>
                  </a:lnTo>
                  <a:lnTo>
                    <a:pt x="159787" y="3407293"/>
                  </a:lnTo>
                  <a:lnTo>
                    <a:pt x="159858" y="3415163"/>
                  </a:lnTo>
                  <a:lnTo>
                    <a:pt x="159933" y="3423032"/>
                  </a:lnTo>
                  <a:lnTo>
                    <a:pt x="160012" y="3430901"/>
                  </a:lnTo>
                  <a:lnTo>
                    <a:pt x="160098" y="3438770"/>
                  </a:lnTo>
                  <a:lnTo>
                    <a:pt x="160191" y="3446639"/>
                  </a:lnTo>
                  <a:lnTo>
                    <a:pt x="160292" y="3454508"/>
                  </a:lnTo>
                  <a:lnTo>
                    <a:pt x="160403" y="3462377"/>
                  </a:lnTo>
                  <a:lnTo>
                    <a:pt x="160530" y="3470246"/>
                  </a:lnTo>
                  <a:lnTo>
                    <a:pt x="160671" y="3478115"/>
                  </a:lnTo>
                  <a:lnTo>
                    <a:pt x="160828" y="3485984"/>
                  </a:lnTo>
                  <a:lnTo>
                    <a:pt x="161002" y="3493853"/>
                  </a:lnTo>
                  <a:lnTo>
                    <a:pt x="161196" y="3501722"/>
                  </a:lnTo>
                  <a:lnTo>
                    <a:pt x="161417" y="3509591"/>
                  </a:lnTo>
                  <a:lnTo>
                    <a:pt x="161663" y="3517460"/>
                  </a:lnTo>
                  <a:lnTo>
                    <a:pt x="161937" y="3525329"/>
                  </a:lnTo>
                  <a:lnTo>
                    <a:pt x="162239" y="3533198"/>
                  </a:lnTo>
                  <a:lnTo>
                    <a:pt x="162570" y="3541067"/>
                  </a:lnTo>
                  <a:lnTo>
                    <a:pt x="162939" y="3548936"/>
                  </a:lnTo>
                  <a:lnTo>
                    <a:pt x="163349" y="3556805"/>
                  </a:lnTo>
                  <a:lnTo>
                    <a:pt x="163796" y="3564674"/>
                  </a:lnTo>
                  <a:lnTo>
                    <a:pt x="164282" y="3572543"/>
                  </a:lnTo>
                  <a:lnTo>
                    <a:pt x="164808" y="3580412"/>
                  </a:lnTo>
                  <a:lnTo>
                    <a:pt x="165378" y="3588281"/>
                  </a:lnTo>
                  <a:lnTo>
                    <a:pt x="166002" y="3596150"/>
                  </a:lnTo>
                  <a:lnTo>
                    <a:pt x="166671" y="3604019"/>
                  </a:lnTo>
                  <a:lnTo>
                    <a:pt x="167385" y="3611889"/>
                  </a:lnTo>
                  <a:lnTo>
                    <a:pt x="168143" y="3619758"/>
                  </a:lnTo>
                  <a:lnTo>
                    <a:pt x="168946" y="3627627"/>
                  </a:lnTo>
                  <a:lnTo>
                    <a:pt x="169805" y="3635496"/>
                  </a:lnTo>
                  <a:lnTo>
                    <a:pt x="170706" y="3643365"/>
                  </a:lnTo>
                  <a:lnTo>
                    <a:pt x="171646" y="3651234"/>
                  </a:lnTo>
                  <a:lnTo>
                    <a:pt x="172622" y="3659103"/>
                  </a:lnTo>
                  <a:lnTo>
                    <a:pt x="173631" y="3666972"/>
                  </a:lnTo>
                  <a:lnTo>
                    <a:pt x="174675" y="3674841"/>
                  </a:lnTo>
                  <a:lnTo>
                    <a:pt x="175742" y="3682710"/>
                  </a:lnTo>
                  <a:lnTo>
                    <a:pt x="176825" y="3690579"/>
                  </a:lnTo>
                  <a:lnTo>
                    <a:pt x="177918" y="3698448"/>
                  </a:lnTo>
                  <a:lnTo>
                    <a:pt x="179013" y="3706317"/>
                  </a:lnTo>
                  <a:lnTo>
                    <a:pt x="180103" y="3714186"/>
                  </a:lnTo>
                  <a:lnTo>
                    <a:pt x="181174" y="3722055"/>
                  </a:lnTo>
                  <a:lnTo>
                    <a:pt x="182220" y="3729924"/>
                  </a:lnTo>
                  <a:lnTo>
                    <a:pt x="183231" y="3737793"/>
                  </a:lnTo>
                  <a:lnTo>
                    <a:pt x="184200" y="3745662"/>
                  </a:lnTo>
                  <a:lnTo>
                    <a:pt x="185118" y="3753531"/>
                  </a:lnTo>
                  <a:lnTo>
                    <a:pt x="185955" y="3761400"/>
                  </a:lnTo>
                  <a:lnTo>
                    <a:pt x="186719" y="3769269"/>
                  </a:lnTo>
                  <a:lnTo>
                    <a:pt x="187402" y="3777138"/>
                  </a:lnTo>
                  <a:lnTo>
                    <a:pt x="187996" y="3785007"/>
                  </a:lnTo>
                  <a:lnTo>
                    <a:pt x="188496" y="3792876"/>
                  </a:lnTo>
                  <a:lnTo>
                    <a:pt x="188868" y="3800745"/>
                  </a:lnTo>
                  <a:lnTo>
                    <a:pt x="189125" y="3808614"/>
                  </a:lnTo>
                  <a:lnTo>
                    <a:pt x="189268" y="3816484"/>
                  </a:lnTo>
                  <a:lnTo>
                    <a:pt x="189295" y="3824353"/>
                  </a:lnTo>
                  <a:lnTo>
                    <a:pt x="189204" y="3832222"/>
                  </a:lnTo>
                  <a:lnTo>
                    <a:pt x="188975" y="3840091"/>
                  </a:lnTo>
                  <a:lnTo>
                    <a:pt x="188611" y="3847960"/>
                  </a:lnTo>
                  <a:lnTo>
                    <a:pt x="188131" y="3855829"/>
                  </a:lnTo>
                  <a:lnTo>
                    <a:pt x="187538" y="3863698"/>
                  </a:lnTo>
                  <a:lnTo>
                    <a:pt x="186836" y="3871567"/>
                  </a:lnTo>
                  <a:lnTo>
                    <a:pt x="186022" y="3879436"/>
                  </a:lnTo>
                  <a:lnTo>
                    <a:pt x="185090" y="3887305"/>
                  </a:lnTo>
                  <a:lnTo>
                    <a:pt x="184070" y="3895174"/>
                  </a:lnTo>
                  <a:lnTo>
                    <a:pt x="182970" y="3903043"/>
                  </a:lnTo>
                  <a:lnTo>
                    <a:pt x="181797" y="3910912"/>
                  </a:lnTo>
                  <a:lnTo>
                    <a:pt x="180560" y="3918781"/>
                  </a:lnTo>
                  <a:lnTo>
                    <a:pt x="179254" y="3926650"/>
                  </a:lnTo>
                  <a:lnTo>
                    <a:pt x="177908" y="3934519"/>
                  </a:lnTo>
                  <a:lnTo>
                    <a:pt x="176530" y="3942388"/>
                  </a:lnTo>
                  <a:lnTo>
                    <a:pt x="175128" y="3950257"/>
                  </a:lnTo>
                  <a:lnTo>
                    <a:pt x="173711" y="3958126"/>
                  </a:lnTo>
                  <a:lnTo>
                    <a:pt x="172288" y="3965995"/>
                  </a:lnTo>
                  <a:lnTo>
                    <a:pt x="170872" y="3973864"/>
                  </a:lnTo>
                  <a:lnTo>
                    <a:pt x="169470" y="3981733"/>
                  </a:lnTo>
                  <a:lnTo>
                    <a:pt x="168088" y="3989602"/>
                  </a:lnTo>
                  <a:lnTo>
                    <a:pt x="166733" y="3997471"/>
                  </a:lnTo>
                  <a:lnTo>
                    <a:pt x="165414" y="4005340"/>
                  </a:lnTo>
                  <a:lnTo>
                    <a:pt x="164141" y="4013210"/>
                  </a:lnTo>
                  <a:lnTo>
                    <a:pt x="162912" y="4021079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0" name="pg42">
              <a:extLst>
                <a:ext uri="{FF2B5EF4-FFF2-40B4-BE49-F238E27FC236}">
                  <a16:creationId xmlns:a16="http://schemas.microsoft.com/office/drawing/2014/main" id="{9719B04D-DF89-CBDB-A757-EAEAA0CB9472}"/>
                </a:ext>
              </a:extLst>
            </p:cNvPr>
            <p:cNvSpPr/>
            <p:nvPr/>
          </p:nvSpPr>
          <p:spPr>
            <a:xfrm>
              <a:off x="9569452" y="2145772"/>
              <a:ext cx="325844" cy="6239751"/>
            </a:xfrm>
            <a:custGeom>
              <a:avLst/>
              <a:gdLst/>
              <a:ahLst/>
              <a:cxnLst/>
              <a:rect l="0" t="0" r="0" b="0"/>
              <a:pathLst>
                <a:path w="325844" h="6239751">
                  <a:moveTo>
                    <a:pt x="162791" y="6239751"/>
                  </a:moveTo>
                  <a:lnTo>
                    <a:pt x="162781" y="6227541"/>
                  </a:lnTo>
                  <a:lnTo>
                    <a:pt x="162774" y="6215330"/>
                  </a:lnTo>
                  <a:lnTo>
                    <a:pt x="162769" y="6203119"/>
                  </a:lnTo>
                  <a:lnTo>
                    <a:pt x="162765" y="6190908"/>
                  </a:lnTo>
                  <a:lnTo>
                    <a:pt x="162764" y="6178697"/>
                  </a:lnTo>
                  <a:lnTo>
                    <a:pt x="162763" y="6166486"/>
                  </a:lnTo>
                  <a:lnTo>
                    <a:pt x="162764" y="6154275"/>
                  </a:lnTo>
                  <a:lnTo>
                    <a:pt x="162765" y="6142065"/>
                  </a:lnTo>
                  <a:lnTo>
                    <a:pt x="162766" y="6129854"/>
                  </a:lnTo>
                  <a:lnTo>
                    <a:pt x="162768" y="6117643"/>
                  </a:lnTo>
                  <a:lnTo>
                    <a:pt x="162769" y="6105432"/>
                  </a:lnTo>
                  <a:lnTo>
                    <a:pt x="162769" y="6093221"/>
                  </a:lnTo>
                  <a:lnTo>
                    <a:pt x="162767" y="6081010"/>
                  </a:lnTo>
                  <a:lnTo>
                    <a:pt x="162762" y="6068799"/>
                  </a:lnTo>
                  <a:lnTo>
                    <a:pt x="162754" y="6056588"/>
                  </a:lnTo>
                  <a:lnTo>
                    <a:pt x="162742" y="6044378"/>
                  </a:lnTo>
                  <a:lnTo>
                    <a:pt x="162727" y="6032167"/>
                  </a:lnTo>
                  <a:lnTo>
                    <a:pt x="162710" y="6019956"/>
                  </a:lnTo>
                  <a:lnTo>
                    <a:pt x="162693" y="6007745"/>
                  </a:lnTo>
                  <a:lnTo>
                    <a:pt x="162678" y="5995534"/>
                  </a:lnTo>
                  <a:lnTo>
                    <a:pt x="162667" y="5983323"/>
                  </a:lnTo>
                  <a:lnTo>
                    <a:pt x="162662" y="5971112"/>
                  </a:lnTo>
                  <a:lnTo>
                    <a:pt x="162663" y="5958902"/>
                  </a:lnTo>
                  <a:lnTo>
                    <a:pt x="162671" y="5946691"/>
                  </a:lnTo>
                  <a:lnTo>
                    <a:pt x="162684" y="5934480"/>
                  </a:lnTo>
                  <a:lnTo>
                    <a:pt x="162702" y="5922269"/>
                  </a:lnTo>
                  <a:lnTo>
                    <a:pt x="162723" y="5910058"/>
                  </a:lnTo>
                  <a:lnTo>
                    <a:pt x="162745" y="5897847"/>
                  </a:lnTo>
                  <a:lnTo>
                    <a:pt x="162766" y="5885636"/>
                  </a:lnTo>
                  <a:lnTo>
                    <a:pt x="162786" y="5873426"/>
                  </a:lnTo>
                  <a:lnTo>
                    <a:pt x="162802" y="5861215"/>
                  </a:lnTo>
                  <a:lnTo>
                    <a:pt x="162814" y="5849004"/>
                  </a:lnTo>
                  <a:lnTo>
                    <a:pt x="162821" y="5836793"/>
                  </a:lnTo>
                  <a:lnTo>
                    <a:pt x="162824" y="5824582"/>
                  </a:lnTo>
                  <a:lnTo>
                    <a:pt x="162822" y="5812371"/>
                  </a:lnTo>
                  <a:lnTo>
                    <a:pt x="162816" y="5800160"/>
                  </a:lnTo>
                  <a:lnTo>
                    <a:pt x="162808" y="5787949"/>
                  </a:lnTo>
                  <a:lnTo>
                    <a:pt x="162798" y="5775739"/>
                  </a:lnTo>
                  <a:lnTo>
                    <a:pt x="162788" y="5763528"/>
                  </a:lnTo>
                  <a:lnTo>
                    <a:pt x="162778" y="5751317"/>
                  </a:lnTo>
                  <a:lnTo>
                    <a:pt x="162771" y="5739106"/>
                  </a:lnTo>
                  <a:lnTo>
                    <a:pt x="162767" y="5726895"/>
                  </a:lnTo>
                  <a:lnTo>
                    <a:pt x="162765" y="5714684"/>
                  </a:lnTo>
                  <a:lnTo>
                    <a:pt x="162767" y="5702473"/>
                  </a:lnTo>
                  <a:lnTo>
                    <a:pt x="162771" y="5690263"/>
                  </a:lnTo>
                  <a:lnTo>
                    <a:pt x="162776" y="5678052"/>
                  </a:lnTo>
                  <a:lnTo>
                    <a:pt x="162779" y="5665841"/>
                  </a:lnTo>
                  <a:lnTo>
                    <a:pt x="162778" y="5653630"/>
                  </a:lnTo>
                  <a:lnTo>
                    <a:pt x="162767" y="5641419"/>
                  </a:lnTo>
                  <a:lnTo>
                    <a:pt x="162745" y="5629208"/>
                  </a:lnTo>
                  <a:lnTo>
                    <a:pt x="162705" y="5616997"/>
                  </a:lnTo>
                  <a:lnTo>
                    <a:pt x="162644" y="5604786"/>
                  </a:lnTo>
                  <a:lnTo>
                    <a:pt x="162558" y="5592576"/>
                  </a:lnTo>
                  <a:lnTo>
                    <a:pt x="162443" y="5580365"/>
                  </a:lnTo>
                  <a:lnTo>
                    <a:pt x="162294" y="5568154"/>
                  </a:lnTo>
                  <a:lnTo>
                    <a:pt x="162109" y="5555943"/>
                  </a:lnTo>
                  <a:lnTo>
                    <a:pt x="161886" y="5543732"/>
                  </a:lnTo>
                  <a:lnTo>
                    <a:pt x="161621" y="5531521"/>
                  </a:lnTo>
                  <a:lnTo>
                    <a:pt x="161314" y="5519310"/>
                  </a:lnTo>
                  <a:lnTo>
                    <a:pt x="160967" y="5507100"/>
                  </a:lnTo>
                  <a:lnTo>
                    <a:pt x="160579" y="5494889"/>
                  </a:lnTo>
                  <a:lnTo>
                    <a:pt x="160158" y="5482678"/>
                  </a:lnTo>
                  <a:lnTo>
                    <a:pt x="159711" y="5470467"/>
                  </a:lnTo>
                  <a:lnTo>
                    <a:pt x="159247" y="5458256"/>
                  </a:lnTo>
                  <a:lnTo>
                    <a:pt x="158774" y="5446045"/>
                  </a:lnTo>
                  <a:lnTo>
                    <a:pt x="158300" y="5433834"/>
                  </a:lnTo>
                  <a:lnTo>
                    <a:pt x="157829" y="5421624"/>
                  </a:lnTo>
                  <a:lnTo>
                    <a:pt x="157367" y="5409413"/>
                  </a:lnTo>
                  <a:lnTo>
                    <a:pt x="156912" y="5397202"/>
                  </a:lnTo>
                  <a:lnTo>
                    <a:pt x="156464" y="5384991"/>
                  </a:lnTo>
                  <a:lnTo>
                    <a:pt x="156020" y="5372780"/>
                  </a:lnTo>
                  <a:lnTo>
                    <a:pt x="155577" y="5360569"/>
                  </a:lnTo>
                  <a:lnTo>
                    <a:pt x="155131" y="5348358"/>
                  </a:lnTo>
                  <a:lnTo>
                    <a:pt x="154684" y="5336147"/>
                  </a:lnTo>
                  <a:lnTo>
                    <a:pt x="154236" y="5323937"/>
                  </a:lnTo>
                  <a:lnTo>
                    <a:pt x="153792" y="5311726"/>
                  </a:lnTo>
                  <a:lnTo>
                    <a:pt x="153358" y="5299515"/>
                  </a:lnTo>
                  <a:lnTo>
                    <a:pt x="152941" y="5287304"/>
                  </a:lnTo>
                  <a:lnTo>
                    <a:pt x="152548" y="5275093"/>
                  </a:lnTo>
                  <a:lnTo>
                    <a:pt x="152185" y="5262882"/>
                  </a:lnTo>
                  <a:lnTo>
                    <a:pt x="151859" y="5250671"/>
                  </a:lnTo>
                  <a:lnTo>
                    <a:pt x="151573" y="5238461"/>
                  </a:lnTo>
                  <a:lnTo>
                    <a:pt x="151331" y="5226250"/>
                  </a:lnTo>
                  <a:lnTo>
                    <a:pt x="151135" y="5214039"/>
                  </a:lnTo>
                  <a:lnTo>
                    <a:pt x="150984" y="5201828"/>
                  </a:lnTo>
                  <a:lnTo>
                    <a:pt x="150874" y="5189617"/>
                  </a:lnTo>
                  <a:lnTo>
                    <a:pt x="150799" y="5177406"/>
                  </a:lnTo>
                  <a:lnTo>
                    <a:pt x="150751" y="5165195"/>
                  </a:lnTo>
                  <a:lnTo>
                    <a:pt x="150718" y="5152984"/>
                  </a:lnTo>
                  <a:lnTo>
                    <a:pt x="150684" y="5140774"/>
                  </a:lnTo>
                  <a:lnTo>
                    <a:pt x="150637" y="5128563"/>
                  </a:lnTo>
                  <a:lnTo>
                    <a:pt x="150564" y="5116352"/>
                  </a:lnTo>
                  <a:lnTo>
                    <a:pt x="150459" y="5104141"/>
                  </a:lnTo>
                  <a:lnTo>
                    <a:pt x="150318" y="5091930"/>
                  </a:lnTo>
                  <a:lnTo>
                    <a:pt x="150144" y="5079719"/>
                  </a:lnTo>
                  <a:lnTo>
                    <a:pt x="149948" y="5067508"/>
                  </a:lnTo>
                  <a:lnTo>
                    <a:pt x="149744" y="5055298"/>
                  </a:lnTo>
                  <a:lnTo>
                    <a:pt x="149553" y="5043087"/>
                  </a:lnTo>
                  <a:lnTo>
                    <a:pt x="149398" y="5030876"/>
                  </a:lnTo>
                  <a:lnTo>
                    <a:pt x="149303" y="5018665"/>
                  </a:lnTo>
                  <a:lnTo>
                    <a:pt x="149288" y="5006454"/>
                  </a:lnTo>
                  <a:lnTo>
                    <a:pt x="149370" y="4994243"/>
                  </a:lnTo>
                  <a:lnTo>
                    <a:pt x="149563" y="4982032"/>
                  </a:lnTo>
                  <a:lnTo>
                    <a:pt x="149860" y="4969822"/>
                  </a:lnTo>
                  <a:lnTo>
                    <a:pt x="150243" y="4957611"/>
                  </a:lnTo>
                  <a:lnTo>
                    <a:pt x="150690" y="4945400"/>
                  </a:lnTo>
                  <a:lnTo>
                    <a:pt x="151173" y="4933189"/>
                  </a:lnTo>
                  <a:lnTo>
                    <a:pt x="151661" y="4920978"/>
                  </a:lnTo>
                  <a:lnTo>
                    <a:pt x="152126" y="4908767"/>
                  </a:lnTo>
                  <a:lnTo>
                    <a:pt x="152547" y="4896556"/>
                  </a:lnTo>
                  <a:lnTo>
                    <a:pt x="152906" y="4884345"/>
                  </a:lnTo>
                  <a:lnTo>
                    <a:pt x="153197" y="4872135"/>
                  </a:lnTo>
                  <a:lnTo>
                    <a:pt x="153420" y="4859924"/>
                  </a:lnTo>
                  <a:lnTo>
                    <a:pt x="153581" y="4847713"/>
                  </a:lnTo>
                  <a:lnTo>
                    <a:pt x="153690" y="4835502"/>
                  </a:lnTo>
                  <a:lnTo>
                    <a:pt x="153758" y="4823291"/>
                  </a:lnTo>
                  <a:lnTo>
                    <a:pt x="153796" y="4811080"/>
                  </a:lnTo>
                  <a:lnTo>
                    <a:pt x="153815" y="4798869"/>
                  </a:lnTo>
                  <a:lnTo>
                    <a:pt x="153820" y="4786659"/>
                  </a:lnTo>
                  <a:lnTo>
                    <a:pt x="153815" y="4774448"/>
                  </a:lnTo>
                  <a:lnTo>
                    <a:pt x="153799" y="4762237"/>
                  </a:lnTo>
                  <a:lnTo>
                    <a:pt x="153770" y="4750026"/>
                  </a:lnTo>
                  <a:lnTo>
                    <a:pt x="153723" y="4737815"/>
                  </a:lnTo>
                  <a:lnTo>
                    <a:pt x="153650" y="4725604"/>
                  </a:lnTo>
                  <a:lnTo>
                    <a:pt x="153544" y="4713393"/>
                  </a:lnTo>
                  <a:lnTo>
                    <a:pt x="153397" y="4701182"/>
                  </a:lnTo>
                  <a:lnTo>
                    <a:pt x="153202" y="4688972"/>
                  </a:lnTo>
                  <a:lnTo>
                    <a:pt x="152955" y="4676761"/>
                  </a:lnTo>
                  <a:lnTo>
                    <a:pt x="152657" y="4664550"/>
                  </a:lnTo>
                  <a:lnTo>
                    <a:pt x="152314" y="4652339"/>
                  </a:lnTo>
                  <a:lnTo>
                    <a:pt x="151935" y="4640128"/>
                  </a:lnTo>
                  <a:lnTo>
                    <a:pt x="151542" y="4627917"/>
                  </a:lnTo>
                  <a:lnTo>
                    <a:pt x="151155" y="4615706"/>
                  </a:lnTo>
                  <a:lnTo>
                    <a:pt x="150792" y="4603496"/>
                  </a:lnTo>
                  <a:lnTo>
                    <a:pt x="150473" y="4591285"/>
                  </a:lnTo>
                  <a:lnTo>
                    <a:pt x="150207" y="4579074"/>
                  </a:lnTo>
                  <a:lnTo>
                    <a:pt x="150002" y="4566863"/>
                  </a:lnTo>
                  <a:lnTo>
                    <a:pt x="149854" y="4554652"/>
                  </a:lnTo>
                  <a:lnTo>
                    <a:pt x="149753" y="4542441"/>
                  </a:lnTo>
                  <a:lnTo>
                    <a:pt x="149683" y="4530230"/>
                  </a:lnTo>
                  <a:lnTo>
                    <a:pt x="149623" y="4518020"/>
                  </a:lnTo>
                  <a:lnTo>
                    <a:pt x="149548" y="4505809"/>
                  </a:lnTo>
                  <a:lnTo>
                    <a:pt x="149435" y="4493598"/>
                  </a:lnTo>
                  <a:lnTo>
                    <a:pt x="149264" y="4481387"/>
                  </a:lnTo>
                  <a:lnTo>
                    <a:pt x="149013" y="4469176"/>
                  </a:lnTo>
                  <a:lnTo>
                    <a:pt x="148681" y="4456965"/>
                  </a:lnTo>
                  <a:lnTo>
                    <a:pt x="148270" y="4444754"/>
                  </a:lnTo>
                  <a:lnTo>
                    <a:pt x="147786" y="4432543"/>
                  </a:lnTo>
                  <a:lnTo>
                    <a:pt x="147244" y="4420333"/>
                  </a:lnTo>
                  <a:lnTo>
                    <a:pt x="146659" y="4408122"/>
                  </a:lnTo>
                  <a:lnTo>
                    <a:pt x="146049" y="4395911"/>
                  </a:lnTo>
                  <a:lnTo>
                    <a:pt x="145430" y="4383700"/>
                  </a:lnTo>
                  <a:lnTo>
                    <a:pt x="144814" y="4371489"/>
                  </a:lnTo>
                  <a:lnTo>
                    <a:pt x="144213" y="4359278"/>
                  </a:lnTo>
                  <a:lnTo>
                    <a:pt x="143633" y="4347067"/>
                  </a:lnTo>
                  <a:lnTo>
                    <a:pt x="143075" y="4334857"/>
                  </a:lnTo>
                  <a:lnTo>
                    <a:pt x="142542" y="4322646"/>
                  </a:lnTo>
                  <a:lnTo>
                    <a:pt x="142031" y="4310435"/>
                  </a:lnTo>
                  <a:lnTo>
                    <a:pt x="141545" y="4298224"/>
                  </a:lnTo>
                  <a:lnTo>
                    <a:pt x="141079" y="4286013"/>
                  </a:lnTo>
                  <a:lnTo>
                    <a:pt x="140635" y="4273802"/>
                  </a:lnTo>
                  <a:lnTo>
                    <a:pt x="140211" y="4261591"/>
                  </a:lnTo>
                  <a:lnTo>
                    <a:pt x="139803" y="4249380"/>
                  </a:lnTo>
                  <a:lnTo>
                    <a:pt x="139403" y="4237170"/>
                  </a:lnTo>
                  <a:lnTo>
                    <a:pt x="138999" y="4224959"/>
                  </a:lnTo>
                  <a:lnTo>
                    <a:pt x="138576" y="4212748"/>
                  </a:lnTo>
                  <a:lnTo>
                    <a:pt x="138116" y="4200537"/>
                  </a:lnTo>
                  <a:lnTo>
                    <a:pt x="137602" y="4188326"/>
                  </a:lnTo>
                  <a:lnTo>
                    <a:pt x="137020" y="4176115"/>
                  </a:lnTo>
                  <a:lnTo>
                    <a:pt x="136361" y="4163904"/>
                  </a:lnTo>
                  <a:lnTo>
                    <a:pt x="135621" y="4151694"/>
                  </a:lnTo>
                  <a:lnTo>
                    <a:pt x="134806" y="4139483"/>
                  </a:lnTo>
                  <a:lnTo>
                    <a:pt x="133923" y="4127272"/>
                  </a:lnTo>
                  <a:lnTo>
                    <a:pt x="132993" y="4115061"/>
                  </a:lnTo>
                  <a:lnTo>
                    <a:pt x="132029" y="4102850"/>
                  </a:lnTo>
                  <a:lnTo>
                    <a:pt x="131044" y="4090639"/>
                  </a:lnTo>
                  <a:lnTo>
                    <a:pt x="130043" y="4078428"/>
                  </a:lnTo>
                  <a:lnTo>
                    <a:pt x="129025" y="4066218"/>
                  </a:lnTo>
                  <a:lnTo>
                    <a:pt x="127985" y="4054007"/>
                  </a:lnTo>
                  <a:lnTo>
                    <a:pt x="126909" y="4041796"/>
                  </a:lnTo>
                  <a:lnTo>
                    <a:pt x="125779" y="4029585"/>
                  </a:lnTo>
                  <a:lnTo>
                    <a:pt x="124576" y="4017374"/>
                  </a:lnTo>
                  <a:lnTo>
                    <a:pt x="123280" y="4005163"/>
                  </a:lnTo>
                  <a:lnTo>
                    <a:pt x="121874" y="3992952"/>
                  </a:lnTo>
                  <a:lnTo>
                    <a:pt x="120348" y="3980741"/>
                  </a:lnTo>
                  <a:lnTo>
                    <a:pt x="118698" y="3968531"/>
                  </a:lnTo>
                  <a:lnTo>
                    <a:pt x="116928" y="3956320"/>
                  </a:lnTo>
                  <a:lnTo>
                    <a:pt x="115068" y="3944109"/>
                  </a:lnTo>
                  <a:lnTo>
                    <a:pt x="113148" y="3931898"/>
                  </a:lnTo>
                  <a:lnTo>
                    <a:pt x="111203" y="3919687"/>
                  </a:lnTo>
                  <a:lnTo>
                    <a:pt x="109269" y="3907476"/>
                  </a:lnTo>
                  <a:lnTo>
                    <a:pt x="107377" y="3895265"/>
                  </a:lnTo>
                  <a:lnTo>
                    <a:pt x="105553" y="3883055"/>
                  </a:lnTo>
                  <a:lnTo>
                    <a:pt x="103814" y="3870844"/>
                  </a:lnTo>
                  <a:lnTo>
                    <a:pt x="102167" y="3858633"/>
                  </a:lnTo>
                  <a:lnTo>
                    <a:pt x="100608" y="3846422"/>
                  </a:lnTo>
                  <a:lnTo>
                    <a:pt x="99126" y="3834211"/>
                  </a:lnTo>
                  <a:lnTo>
                    <a:pt x="97704" y="3822000"/>
                  </a:lnTo>
                  <a:lnTo>
                    <a:pt x="96318" y="3809789"/>
                  </a:lnTo>
                  <a:lnTo>
                    <a:pt x="94939" y="3797578"/>
                  </a:lnTo>
                  <a:lnTo>
                    <a:pt x="93527" y="3785368"/>
                  </a:lnTo>
                  <a:lnTo>
                    <a:pt x="92046" y="3773157"/>
                  </a:lnTo>
                  <a:lnTo>
                    <a:pt x="90459" y="3760946"/>
                  </a:lnTo>
                  <a:lnTo>
                    <a:pt x="88733" y="3748735"/>
                  </a:lnTo>
                  <a:lnTo>
                    <a:pt x="86841" y="3736524"/>
                  </a:lnTo>
                  <a:lnTo>
                    <a:pt x="84769" y="3724313"/>
                  </a:lnTo>
                  <a:lnTo>
                    <a:pt x="82514" y="3712102"/>
                  </a:lnTo>
                  <a:lnTo>
                    <a:pt x="80090" y="3699892"/>
                  </a:lnTo>
                  <a:lnTo>
                    <a:pt x="77524" y="3687681"/>
                  </a:lnTo>
                  <a:lnTo>
                    <a:pt x="74855" y="3675470"/>
                  </a:lnTo>
                  <a:lnTo>
                    <a:pt x="72127" y="3663259"/>
                  </a:lnTo>
                  <a:lnTo>
                    <a:pt x="69384" y="3651048"/>
                  </a:lnTo>
                  <a:lnTo>
                    <a:pt x="66671" y="3638837"/>
                  </a:lnTo>
                  <a:lnTo>
                    <a:pt x="64023" y="3626626"/>
                  </a:lnTo>
                  <a:lnTo>
                    <a:pt x="61470" y="3614416"/>
                  </a:lnTo>
                  <a:lnTo>
                    <a:pt x="59018" y="3602205"/>
                  </a:lnTo>
                  <a:lnTo>
                    <a:pt x="56668" y="3589994"/>
                  </a:lnTo>
                  <a:lnTo>
                    <a:pt x="54407" y="3577783"/>
                  </a:lnTo>
                  <a:lnTo>
                    <a:pt x="52216" y="3565572"/>
                  </a:lnTo>
                  <a:lnTo>
                    <a:pt x="50065" y="3553361"/>
                  </a:lnTo>
                  <a:lnTo>
                    <a:pt x="47922" y="3541150"/>
                  </a:lnTo>
                  <a:lnTo>
                    <a:pt x="45755" y="3528939"/>
                  </a:lnTo>
                  <a:lnTo>
                    <a:pt x="43532" y="3516729"/>
                  </a:lnTo>
                  <a:lnTo>
                    <a:pt x="41233" y="3504518"/>
                  </a:lnTo>
                  <a:lnTo>
                    <a:pt x="38848" y="3492307"/>
                  </a:lnTo>
                  <a:lnTo>
                    <a:pt x="36381" y="3480096"/>
                  </a:lnTo>
                  <a:lnTo>
                    <a:pt x="33850" y="3467885"/>
                  </a:lnTo>
                  <a:lnTo>
                    <a:pt x="31286" y="3455674"/>
                  </a:lnTo>
                  <a:lnTo>
                    <a:pt x="28733" y="3443463"/>
                  </a:lnTo>
                  <a:lnTo>
                    <a:pt x="26230" y="3431253"/>
                  </a:lnTo>
                  <a:lnTo>
                    <a:pt x="23812" y="3419042"/>
                  </a:lnTo>
                  <a:lnTo>
                    <a:pt x="21504" y="3406831"/>
                  </a:lnTo>
                  <a:lnTo>
                    <a:pt x="19322" y="3394620"/>
                  </a:lnTo>
                  <a:lnTo>
                    <a:pt x="17270" y="3382409"/>
                  </a:lnTo>
                  <a:lnTo>
                    <a:pt x="15342" y="3370198"/>
                  </a:lnTo>
                  <a:lnTo>
                    <a:pt x="13526" y="3357987"/>
                  </a:lnTo>
                  <a:lnTo>
                    <a:pt x="11808" y="3345776"/>
                  </a:lnTo>
                  <a:lnTo>
                    <a:pt x="10172" y="3333566"/>
                  </a:lnTo>
                  <a:lnTo>
                    <a:pt x="8606" y="3321355"/>
                  </a:lnTo>
                  <a:lnTo>
                    <a:pt x="7108" y="3309144"/>
                  </a:lnTo>
                  <a:lnTo>
                    <a:pt x="5680" y="3296933"/>
                  </a:lnTo>
                  <a:lnTo>
                    <a:pt x="4344" y="3284722"/>
                  </a:lnTo>
                  <a:lnTo>
                    <a:pt x="3128" y="3272511"/>
                  </a:lnTo>
                  <a:lnTo>
                    <a:pt x="2062" y="3260300"/>
                  </a:lnTo>
                  <a:lnTo>
                    <a:pt x="1185" y="3248090"/>
                  </a:lnTo>
                  <a:lnTo>
                    <a:pt x="530" y="3235879"/>
                  </a:lnTo>
                  <a:lnTo>
                    <a:pt x="128" y="3223668"/>
                  </a:lnTo>
                  <a:lnTo>
                    <a:pt x="0" y="3211457"/>
                  </a:lnTo>
                  <a:lnTo>
                    <a:pt x="152" y="3199246"/>
                  </a:lnTo>
                  <a:lnTo>
                    <a:pt x="581" y="3187035"/>
                  </a:lnTo>
                  <a:lnTo>
                    <a:pt x="1272" y="3174824"/>
                  </a:lnTo>
                  <a:lnTo>
                    <a:pt x="2198" y="3162614"/>
                  </a:lnTo>
                  <a:lnTo>
                    <a:pt x="3327" y="3150403"/>
                  </a:lnTo>
                  <a:lnTo>
                    <a:pt x="4624" y="3138192"/>
                  </a:lnTo>
                  <a:lnTo>
                    <a:pt x="6053" y="3125981"/>
                  </a:lnTo>
                  <a:lnTo>
                    <a:pt x="7583" y="3113770"/>
                  </a:lnTo>
                  <a:lnTo>
                    <a:pt x="9186" y="3101559"/>
                  </a:lnTo>
                  <a:lnTo>
                    <a:pt x="10841" y="3089348"/>
                  </a:lnTo>
                  <a:lnTo>
                    <a:pt x="12539" y="3077137"/>
                  </a:lnTo>
                  <a:lnTo>
                    <a:pt x="14286" y="3064927"/>
                  </a:lnTo>
                  <a:lnTo>
                    <a:pt x="16095" y="3052716"/>
                  </a:lnTo>
                  <a:lnTo>
                    <a:pt x="17988" y="3040505"/>
                  </a:lnTo>
                  <a:lnTo>
                    <a:pt x="19993" y="3028294"/>
                  </a:lnTo>
                  <a:lnTo>
                    <a:pt x="22137" y="3016083"/>
                  </a:lnTo>
                  <a:lnTo>
                    <a:pt x="24444" y="3003872"/>
                  </a:lnTo>
                  <a:lnTo>
                    <a:pt x="26930" y="2991661"/>
                  </a:lnTo>
                  <a:lnTo>
                    <a:pt x="29596" y="2979451"/>
                  </a:lnTo>
                  <a:lnTo>
                    <a:pt x="32434" y="2967240"/>
                  </a:lnTo>
                  <a:lnTo>
                    <a:pt x="35421" y="2955029"/>
                  </a:lnTo>
                  <a:lnTo>
                    <a:pt x="38529" y="2942818"/>
                  </a:lnTo>
                  <a:lnTo>
                    <a:pt x="41715" y="2930607"/>
                  </a:lnTo>
                  <a:lnTo>
                    <a:pt x="44937" y="2918396"/>
                  </a:lnTo>
                  <a:lnTo>
                    <a:pt x="48163" y="2906185"/>
                  </a:lnTo>
                  <a:lnTo>
                    <a:pt x="51363" y="2893974"/>
                  </a:lnTo>
                  <a:lnTo>
                    <a:pt x="54514" y="2881764"/>
                  </a:lnTo>
                  <a:lnTo>
                    <a:pt x="57598" y="2869553"/>
                  </a:lnTo>
                  <a:lnTo>
                    <a:pt x="60598" y="2857342"/>
                  </a:lnTo>
                  <a:lnTo>
                    <a:pt x="63504" y="2845131"/>
                  </a:lnTo>
                  <a:lnTo>
                    <a:pt x="66308" y="2832920"/>
                  </a:lnTo>
                  <a:lnTo>
                    <a:pt x="69006" y="2820709"/>
                  </a:lnTo>
                  <a:lnTo>
                    <a:pt x="71597" y="2808498"/>
                  </a:lnTo>
                  <a:lnTo>
                    <a:pt x="74083" y="2796288"/>
                  </a:lnTo>
                  <a:lnTo>
                    <a:pt x="76470" y="2784077"/>
                  </a:lnTo>
                  <a:lnTo>
                    <a:pt x="78765" y="2771866"/>
                  </a:lnTo>
                  <a:lnTo>
                    <a:pt x="80982" y="2759655"/>
                  </a:lnTo>
                  <a:lnTo>
                    <a:pt x="83141" y="2747444"/>
                  </a:lnTo>
                  <a:lnTo>
                    <a:pt x="85261" y="2735233"/>
                  </a:lnTo>
                  <a:lnTo>
                    <a:pt x="87361" y="2723022"/>
                  </a:lnTo>
                  <a:lnTo>
                    <a:pt x="89463" y="2710812"/>
                  </a:lnTo>
                  <a:lnTo>
                    <a:pt x="91584" y="2698601"/>
                  </a:lnTo>
                  <a:lnTo>
                    <a:pt x="93743" y="2686390"/>
                  </a:lnTo>
                  <a:lnTo>
                    <a:pt x="95954" y="2674179"/>
                  </a:lnTo>
                  <a:lnTo>
                    <a:pt x="98223" y="2661968"/>
                  </a:lnTo>
                  <a:lnTo>
                    <a:pt x="100554" y="2649757"/>
                  </a:lnTo>
                  <a:lnTo>
                    <a:pt x="102941" y="2637546"/>
                  </a:lnTo>
                  <a:lnTo>
                    <a:pt x="105371" y="2625335"/>
                  </a:lnTo>
                  <a:lnTo>
                    <a:pt x="107826" y="2613125"/>
                  </a:lnTo>
                  <a:lnTo>
                    <a:pt x="110277" y="2600914"/>
                  </a:lnTo>
                  <a:lnTo>
                    <a:pt x="112690" y="2588703"/>
                  </a:lnTo>
                  <a:lnTo>
                    <a:pt x="115028" y="2576492"/>
                  </a:lnTo>
                  <a:lnTo>
                    <a:pt x="117259" y="2564281"/>
                  </a:lnTo>
                  <a:lnTo>
                    <a:pt x="119353" y="2552070"/>
                  </a:lnTo>
                  <a:lnTo>
                    <a:pt x="121288" y="2539859"/>
                  </a:lnTo>
                  <a:lnTo>
                    <a:pt x="123055" y="2527649"/>
                  </a:lnTo>
                  <a:lnTo>
                    <a:pt x="124655" y="2515438"/>
                  </a:lnTo>
                  <a:lnTo>
                    <a:pt x="126102" y="2503227"/>
                  </a:lnTo>
                  <a:lnTo>
                    <a:pt x="127420" y="2491016"/>
                  </a:lnTo>
                  <a:lnTo>
                    <a:pt x="128638" y="2478805"/>
                  </a:lnTo>
                  <a:lnTo>
                    <a:pt x="129784" y="2466594"/>
                  </a:lnTo>
                  <a:lnTo>
                    <a:pt x="130885" y="2454383"/>
                  </a:lnTo>
                  <a:lnTo>
                    <a:pt x="131958" y="2442172"/>
                  </a:lnTo>
                  <a:lnTo>
                    <a:pt x="133011" y="2429962"/>
                  </a:lnTo>
                  <a:lnTo>
                    <a:pt x="134046" y="2417751"/>
                  </a:lnTo>
                  <a:lnTo>
                    <a:pt x="135060" y="2405540"/>
                  </a:lnTo>
                  <a:lnTo>
                    <a:pt x="136047" y="2393329"/>
                  </a:lnTo>
                  <a:lnTo>
                    <a:pt x="137007" y="2381118"/>
                  </a:lnTo>
                  <a:lnTo>
                    <a:pt x="137941" y="2368907"/>
                  </a:lnTo>
                  <a:lnTo>
                    <a:pt x="138858" y="2356696"/>
                  </a:lnTo>
                  <a:lnTo>
                    <a:pt x="139766" y="2344486"/>
                  </a:lnTo>
                  <a:lnTo>
                    <a:pt x="140676" y="2332275"/>
                  </a:lnTo>
                  <a:lnTo>
                    <a:pt x="141597" y="2320064"/>
                  </a:lnTo>
                  <a:lnTo>
                    <a:pt x="142534" y="2307853"/>
                  </a:lnTo>
                  <a:lnTo>
                    <a:pt x="143485" y="2295642"/>
                  </a:lnTo>
                  <a:lnTo>
                    <a:pt x="144446" y="2283431"/>
                  </a:lnTo>
                  <a:lnTo>
                    <a:pt x="145405" y="2271220"/>
                  </a:lnTo>
                  <a:lnTo>
                    <a:pt x="146343" y="2259010"/>
                  </a:lnTo>
                  <a:lnTo>
                    <a:pt x="147241" y="2246799"/>
                  </a:lnTo>
                  <a:lnTo>
                    <a:pt x="148082" y="2234588"/>
                  </a:lnTo>
                  <a:lnTo>
                    <a:pt x="148847" y="2222377"/>
                  </a:lnTo>
                  <a:lnTo>
                    <a:pt x="149526" y="2210166"/>
                  </a:lnTo>
                  <a:lnTo>
                    <a:pt x="150110" y="2197955"/>
                  </a:lnTo>
                  <a:lnTo>
                    <a:pt x="150597" y="2185744"/>
                  </a:lnTo>
                  <a:lnTo>
                    <a:pt x="150994" y="2173533"/>
                  </a:lnTo>
                  <a:lnTo>
                    <a:pt x="151313" y="2161323"/>
                  </a:lnTo>
                  <a:lnTo>
                    <a:pt x="151573" y="2149112"/>
                  </a:lnTo>
                  <a:lnTo>
                    <a:pt x="151797" y="2136901"/>
                  </a:lnTo>
                  <a:lnTo>
                    <a:pt x="152011" y="2124690"/>
                  </a:lnTo>
                  <a:lnTo>
                    <a:pt x="152241" y="2112479"/>
                  </a:lnTo>
                  <a:lnTo>
                    <a:pt x="152510" y="2100268"/>
                  </a:lnTo>
                  <a:lnTo>
                    <a:pt x="152841" y="2088057"/>
                  </a:lnTo>
                  <a:lnTo>
                    <a:pt x="153241" y="2075847"/>
                  </a:lnTo>
                  <a:lnTo>
                    <a:pt x="153707" y="2063636"/>
                  </a:lnTo>
                  <a:lnTo>
                    <a:pt x="154229" y="2051425"/>
                  </a:lnTo>
                  <a:lnTo>
                    <a:pt x="154792" y="2039214"/>
                  </a:lnTo>
                  <a:lnTo>
                    <a:pt x="155375" y="2027003"/>
                  </a:lnTo>
                  <a:lnTo>
                    <a:pt x="155957" y="2014792"/>
                  </a:lnTo>
                  <a:lnTo>
                    <a:pt x="156518" y="2002581"/>
                  </a:lnTo>
                  <a:lnTo>
                    <a:pt x="157045" y="1990370"/>
                  </a:lnTo>
                  <a:lnTo>
                    <a:pt x="157528" y="1978160"/>
                  </a:lnTo>
                  <a:lnTo>
                    <a:pt x="157964" y="1965949"/>
                  </a:lnTo>
                  <a:lnTo>
                    <a:pt x="158354" y="1953738"/>
                  </a:lnTo>
                  <a:lnTo>
                    <a:pt x="158703" y="1941527"/>
                  </a:lnTo>
                  <a:lnTo>
                    <a:pt x="159016" y="1929316"/>
                  </a:lnTo>
                  <a:lnTo>
                    <a:pt x="159300" y="1917105"/>
                  </a:lnTo>
                  <a:lnTo>
                    <a:pt x="159560" y="1904894"/>
                  </a:lnTo>
                  <a:lnTo>
                    <a:pt x="159802" y="1892684"/>
                  </a:lnTo>
                  <a:lnTo>
                    <a:pt x="160028" y="1880473"/>
                  </a:lnTo>
                  <a:lnTo>
                    <a:pt x="160239" y="1868262"/>
                  </a:lnTo>
                  <a:lnTo>
                    <a:pt x="160434" y="1856051"/>
                  </a:lnTo>
                  <a:lnTo>
                    <a:pt x="160613" y="1843840"/>
                  </a:lnTo>
                  <a:lnTo>
                    <a:pt x="160774" y="1831629"/>
                  </a:lnTo>
                  <a:lnTo>
                    <a:pt x="160917" y="1819418"/>
                  </a:lnTo>
                  <a:lnTo>
                    <a:pt x="161040" y="1807208"/>
                  </a:lnTo>
                  <a:lnTo>
                    <a:pt x="161141" y="1794997"/>
                  </a:lnTo>
                  <a:lnTo>
                    <a:pt x="161223" y="1782786"/>
                  </a:lnTo>
                  <a:lnTo>
                    <a:pt x="161286" y="1770575"/>
                  </a:lnTo>
                  <a:lnTo>
                    <a:pt x="161334" y="1758364"/>
                  </a:lnTo>
                  <a:lnTo>
                    <a:pt x="161372" y="1746153"/>
                  </a:lnTo>
                  <a:lnTo>
                    <a:pt x="161408" y="1733942"/>
                  </a:lnTo>
                  <a:lnTo>
                    <a:pt x="161446" y="1721731"/>
                  </a:lnTo>
                  <a:lnTo>
                    <a:pt x="161493" y="1709521"/>
                  </a:lnTo>
                  <a:lnTo>
                    <a:pt x="161551" y="1697310"/>
                  </a:lnTo>
                  <a:lnTo>
                    <a:pt x="161621" y="1685099"/>
                  </a:lnTo>
                  <a:lnTo>
                    <a:pt x="161703" y="1672888"/>
                  </a:lnTo>
                  <a:lnTo>
                    <a:pt x="161795" y="1660677"/>
                  </a:lnTo>
                  <a:lnTo>
                    <a:pt x="161891" y="1648466"/>
                  </a:lnTo>
                  <a:lnTo>
                    <a:pt x="161987" y="1636255"/>
                  </a:lnTo>
                  <a:lnTo>
                    <a:pt x="162080" y="1624045"/>
                  </a:lnTo>
                  <a:lnTo>
                    <a:pt x="162166" y="1611834"/>
                  </a:lnTo>
                  <a:lnTo>
                    <a:pt x="162242" y="1599623"/>
                  </a:lnTo>
                  <a:lnTo>
                    <a:pt x="162307" y="1587412"/>
                  </a:lnTo>
                  <a:lnTo>
                    <a:pt x="162361" y="1575201"/>
                  </a:lnTo>
                  <a:lnTo>
                    <a:pt x="162404" y="1562990"/>
                  </a:lnTo>
                  <a:lnTo>
                    <a:pt x="162439" y="1550779"/>
                  </a:lnTo>
                  <a:lnTo>
                    <a:pt x="162466" y="1538568"/>
                  </a:lnTo>
                  <a:lnTo>
                    <a:pt x="162485" y="1526358"/>
                  </a:lnTo>
                  <a:lnTo>
                    <a:pt x="162498" y="1514147"/>
                  </a:lnTo>
                  <a:lnTo>
                    <a:pt x="162506" y="1501936"/>
                  </a:lnTo>
                  <a:lnTo>
                    <a:pt x="162509" y="1489725"/>
                  </a:lnTo>
                  <a:lnTo>
                    <a:pt x="162508" y="1477514"/>
                  </a:lnTo>
                  <a:lnTo>
                    <a:pt x="162507" y="1465303"/>
                  </a:lnTo>
                  <a:lnTo>
                    <a:pt x="162505" y="1453092"/>
                  </a:lnTo>
                  <a:lnTo>
                    <a:pt x="162505" y="1440882"/>
                  </a:lnTo>
                  <a:lnTo>
                    <a:pt x="162509" y="1428671"/>
                  </a:lnTo>
                  <a:lnTo>
                    <a:pt x="162518" y="1416460"/>
                  </a:lnTo>
                  <a:lnTo>
                    <a:pt x="162533" y="1404249"/>
                  </a:lnTo>
                  <a:lnTo>
                    <a:pt x="162553" y="1392038"/>
                  </a:lnTo>
                  <a:lnTo>
                    <a:pt x="162578" y="1379827"/>
                  </a:lnTo>
                  <a:lnTo>
                    <a:pt x="162606" y="1367616"/>
                  </a:lnTo>
                  <a:lnTo>
                    <a:pt x="162637" y="1355406"/>
                  </a:lnTo>
                  <a:lnTo>
                    <a:pt x="162668" y="1343195"/>
                  </a:lnTo>
                  <a:lnTo>
                    <a:pt x="162700" y="1330984"/>
                  </a:lnTo>
                  <a:lnTo>
                    <a:pt x="162730" y="1318773"/>
                  </a:lnTo>
                  <a:lnTo>
                    <a:pt x="162758" y="1306562"/>
                  </a:lnTo>
                  <a:lnTo>
                    <a:pt x="162783" y="1294351"/>
                  </a:lnTo>
                  <a:lnTo>
                    <a:pt x="162805" y="1282140"/>
                  </a:lnTo>
                  <a:lnTo>
                    <a:pt x="162823" y="1269929"/>
                  </a:lnTo>
                  <a:lnTo>
                    <a:pt x="162838" y="1257719"/>
                  </a:lnTo>
                  <a:lnTo>
                    <a:pt x="162848" y="1245508"/>
                  </a:lnTo>
                  <a:lnTo>
                    <a:pt x="162855" y="1233297"/>
                  </a:lnTo>
                  <a:lnTo>
                    <a:pt x="162858" y="1221086"/>
                  </a:lnTo>
                  <a:lnTo>
                    <a:pt x="162858" y="1208875"/>
                  </a:lnTo>
                  <a:lnTo>
                    <a:pt x="162856" y="1196664"/>
                  </a:lnTo>
                  <a:lnTo>
                    <a:pt x="162853" y="1184453"/>
                  </a:lnTo>
                  <a:lnTo>
                    <a:pt x="162848" y="1172243"/>
                  </a:lnTo>
                  <a:lnTo>
                    <a:pt x="162844" y="1160032"/>
                  </a:lnTo>
                  <a:lnTo>
                    <a:pt x="162840" y="1147821"/>
                  </a:lnTo>
                  <a:lnTo>
                    <a:pt x="162837" y="1135610"/>
                  </a:lnTo>
                  <a:lnTo>
                    <a:pt x="162835" y="1123399"/>
                  </a:lnTo>
                  <a:lnTo>
                    <a:pt x="162835" y="1111188"/>
                  </a:lnTo>
                  <a:lnTo>
                    <a:pt x="162835" y="1098977"/>
                  </a:lnTo>
                  <a:lnTo>
                    <a:pt x="162837" y="1086766"/>
                  </a:lnTo>
                  <a:lnTo>
                    <a:pt x="162840" y="1074556"/>
                  </a:lnTo>
                  <a:lnTo>
                    <a:pt x="162844" y="1062345"/>
                  </a:lnTo>
                  <a:lnTo>
                    <a:pt x="162850" y="1050134"/>
                  </a:lnTo>
                  <a:lnTo>
                    <a:pt x="162858" y="1037923"/>
                  </a:lnTo>
                  <a:lnTo>
                    <a:pt x="162866" y="1025712"/>
                  </a:lnTo>
                  <a:lnTo>
                    <a:pt x="162874" y="1013501"/>
                  </a:lnTo>
                  <a:lnTo>
                    <a:pt x="162883" y="1001290"/>
                  </a:lnTo>
                  <a:lnTo>
                    <a:pt x="162891" y="989080"/>
                  </a:lnTo>
                  <a:lnTo>
                    <a:pt x="162898" y="976869"/>
                  </a:lnTo>
                  <a:lnTo>
                    <a:pt x="162904" y="964658"/>
                  </a:lnTo>
                  <a:lnTo>
                    <a:pt x="162909" y="952447"/>
                  </a:lnTo>
                  <a:lnTo>
                    <a:pt x="162913" y="940236"/>
                  </a:lnTo>
                  <a:lnTo>
                    <a:pt x="162916" y="928025"/>
                  </a:lnTo>
                  <a:lnTo>
                    <a:pt x="162918" y="915814"/>
                  </a:lnTo>
                  <a:lnTo>
                    <a:pt x="162920" y="903604"/>
                  </a:lnTo>
                  <a:lnTo>
                    <a:pt x="162921" y="891393"/>
                  </a:lnTo>
                  <a:lnTo>
                    <a:pt x="162921" y="879182"/>
                  </a:lnTo>
                  <a:lnTo>
                    <a:pt x="162921" y="866971"/>
                  </a:lnTo>
                  <a:lnTo>
                    <a:pt x="162922" y="854760"/>
                  </a:lnTo>
                  <a:lnTo>
                    <a:pt x="162922" y="842549"/>
                  </a:lnTo>
                  <a:lnTo>
                    <a:pt x="162922" y="830338"/>
                  </a:lnTo>
                  <a:lnTo>
                    <a:pt x="162922" y="818127"/>
                  </a:lnTo>
                  <a:lnTo>
                    <a:pt x="162922" y="805917"/>
                  </a:lnTo>
                  <a:lnTo>
                    <a:pt x="162922" y="793706"/>
                  </a:lnTo>
                  <a:lnTo>
                    <a:pt x="162922" y="781495"/>
                  </a:lnTo>
                  <a:lnTo>
                    <a:pt x="162922" y="769284"/>
                  </a:lnTo>
                  <a:lnTo>
                    <a:pt x="162922" y="757073"/>
                  </a:lnTo>
                  <a:lnTo>
                    <a:pt x="162922" y="744862"/>
                  </a:lnTo>
                  <a:lnTo>
                    <a:pt x="162922" y="732651"/>
                  </a:lnTo>
                  <a:lnTo>
                    <a:pt x="162922" y="720441"/>
                  </a:lnTo>
                  <a:lnTo>
                    <a:pt x="162922" y="708230"/>
                  </a:lnTo>
                  <a:lnTo>
                    <a:pt x="162922" y="696019"/>
                  </a:lnTo>
                  <a:lnTo>
                    <a:pt x="162922" y="683808"/>
                  </a:lnTo>
                  <a:lnTo>
                    <a:pt x="162922" y="671597"/>
                  </a:lnTo>
                  <a:lnTo>
                    <a:pt x="162922" y="659386"/>
                  </a:lnTo>
                  <a:lnTo>
                    <a:pt x="162922" y="647175"/>
                  </a:lnTo>
                  <a:lnTo>
                    <a:pt x="162922" y="634964"/>
                  </a:lnTo>
                  <a:lnTo>
                    <a:pt x="162922" y="622754"/>
                  </a:lnTo>
                  <a:lnTo>
                    <a:pt x="162922" y="610543"/>
                  </a:lnTo>
                  <a:lnTo>
                    <a:pt x="162922" y="598332"/>
                  </a:lnTo>
                  <a:lnTo>
                    <a:pt x="162922" y="586121"/>
                  </a:lnTo>
                  <a:lnTo>
                    <a:pt x="162922" y="573910"/>
                  </a:lnTo>
                  <a:lnTo>
                    <a:pt x="162922" y="561699"/>
                  </a:lnTo>
                  <a:lnTo>
                    <a:pt x="162922" y="549488"/>
                  </a:lnTo>
                  <a:lnTo>
                    <a:pt x="162922" y="537278"/>
                  </a:lnTo>
                  <a:lnTo>
                    <a:pt x="162922" y="525067"/>
                  </a:lnTo>
                  <a:lnTo>
                    <a:pt x="162922" y="512856"/>
                  </a:lnTo>
                  <a:lnTo>
                    <a:pt x="162922" y="500645"/>
                  </a:lnTo>
                  <a:lnTo>
                    <a:pt x="162922" y="488434"/>
                  </a:lnTo>
                  <a:lnTo>
                    <a:pt x="162922" y="476223"/>
                  </a:lnTo>
                  <a:lnTo>
                    <a:pt x="162922" y="464012"/>
                  </a:lnTo>
                  <a:lnTo>
                    <a:pt x="162922" y="451802"/>
                  </a:lnTo>
                  <a:lnTo>
                    <a:pt x="162922" y="439591"/>
                  </a:lnTo>
                  <a:lnTo>
                    <a:pt x="162922" y="427380"/>
                  </a:lnTo>
                  <a:lnTo>
                    <a:pt x="162922" y="415169"/>
                  </a:lnTo>
                  <a:lnTo>
                    <a:pt x="162922" y="402958"/>
                  </a:lnTo>
                  <a:lnTo>
                    <a:pt x="162922" y="390747"/>
                  </a:lnTo>
                  <a:lnTo>
                    <a:pt x="162922" y="378536"/>
                  </a:lnTo>
                  <a:lnTo>
                    <a:pt x="162922" y="366325"/>
                  </a:lnTo>
                  <a:lnTo>
                    <a:pt x="162922" y="354115"/>
                  </a:lnTo>
                  <a:lnTo>
                    <a:pt x="162922" y="341904"/>
                  </a:lnTo>
                  <a:lnTo>
                    <a:pt x="162922" y="329693"/>
                  </a:lnTo>
                  <a:lnTo>
                    <a:pt x="162922" y="317482"/>
                  </a:lnTo>
                  <a:lnTo>
                    <a:pt x="162922" y="305271"/>
                  </a:lnTo>
                  <a:lnTo>
                    <a:pt x="162922" y="293060"/>
                  </a:lnTo>
                  <a:lnTo>
                    <a:pt x="162922" y="280849"/>
                  </a:lnTo>
                  <a:lnTo>
                    <a:pt x="162922" y="268639"/>
                  </a:lnTo>
                  <a:lnTo>
                    <a:pt x="162922" y="256428"/>
                  </a:lnTo>
                  <a:lnTo>
                    <a:pt x="162922" y="244217"/>
                  </a:lnTo>
                  <a:lnTo>
                    <a:pt x="162922" y="232006"/>
                  </a:lnTo>
                  <a:lnTo>
                    <a:pt x="162922" y="219795"/>
                  </a:lnTo>
                  <a:lnTo>
                    <a:pt x="162922" y="207584"/>
                  </a:lnTo>
                  <a:lnTo>
                    <a:pt x="162921" y="195373"/>
                  </a:lnTo>
                  <a:lnTo>
                    <a:pt x="162921" y="183162"/>
                  </a:lnTo>
                  <a:lnTo>
                    <a:pt x="162921" y="170952"/>
                  </a:lnTo>
                  <a:lnTo>
                    <a:pt x="162920" y="158741"/>
                  </a:lnTo>
                  <a:lnTo>
                    <a:pt x="162918" y="146530"/>
                  </a:lnTo>
                  <a:lnTo>
                    <a:pt x="162917" y="134319"/>
                  </a:lnTo>
                  <a:lnTo>
                    <a:pt x="162914" y="122108"/>
                  </a:lnTo>
                  <a:lnTo>
                    <a:pt x="162910" y="109897"/>
                  </a:lnTo>
                  <a:lnTo>
                    <a:pt x="162906" y="97686"/>
                  </a:lnTo>
                  <a:lnTo>
                    <a:pt x="162900" y="85476"/>
                  </a:lnTo>
                  <a:lnTo>
                    <a:pt x="162893" y="73265"/>
                  </a:lnTo>
                  <a:lnTo>
                    <a:pt x="162886" y="61054"/>
                  </a:lnTo>
                  <a:lnTo>
                    <a:pt x="162879" y="48843"/>
                  </a:lnTo>
                  <a:lnTo>
                    <a:pt x="162873" y="36632"/>
                  </a:lnTo>
                  <a:lnTo>
                    <a:pt x="162868" y="24421"/>
                  </a:lnTo>
                  <a:lnTo>
                    <a:pt x="162864" y="12210"/>
                  </a:lnTo>
                  <a:lnTo>
                    <a:pt x="162980" y="0"/>
                  </a:lnTo>
                  <a:lnTo>
                    <a:pt x="162979" y="12210"/>
                  </a:lnTo>
                  <a:lnTo>
                    <a:pt x="162976" y="24421"/>
                  </a:lnTo>
                  <a:lnTo>
                    <a:pt x="162971" y="36632"/>
                  </a:lnTo>
                  <a:lnTo>
                    <a:pt x="162964" y="48843"/>
                  </a:lnTo>
                  <a:lnTo>
                    <a:pt x="162957" y="61054"/>
                  </a:lnTo>
                  <a:lnTo>
                    <a:pt x="162950" y="73265"/>
                  </a:lnTo>
                  <a:lnTo>
                    <a:pt x="162944" y="85476"/>
                  </a:lnTo>
                  <a:lnTo>
                    <a:pt x="162938" y="97686"/>
                  </a:lnTo>
                  <a:lnTo>
                    <a:pt x="162933" y="109897"/>
                  </a:lnTo>
                  <a:lnTo>
                    <a:pt x="162930" y="122108"/>
                  </a:lnTo>
                  <a:lnTo>
                    <a:pt x="162927" y="134319"/>
                  </a:lnTo>
                  <a:lnTo>
                    <a:pt x="162925" y="146530"/>
                  </a:lnTo>
                  <a:lnTo>
                    <a:pt x="162924" y="158741"/>
                  </a:lnTo>
                  <a:lnTo>
                    <a:pt x="162923" y="170952"/>
                  </a:lnTo>
                  <a:lnTo>
                    <a:pt x="162922" y="183162"/>
                  </a:lnTo>
                  <a:lnTo>
                    <a:pt x="162922" y="195373"/>
                  </a:lnTo>
                  <a:lnTo>
                    <a:pt x="162922" y="207584"/>
                  </a:lnTo>
                  <a:lnTo>
                    <a:pt x="162922" y="219795"/>
                  </a:lnTo>
                  <a:lnTo>
                    <a:pt x="162922" y="232006"/>
                  </a:lnTo>
                  <a:lnTo>
                    <a:pt x="162922" y="244217"/>
                  </a:lnTo>
                  <a:lnTo>
                    <a:pt x="162922" y="256428"/>
                  </a:lnTo>
                  <a:lnTo>
                    <a:pt x="162922" y="268639"/>
                  </a:lnTo>
                  <a:lnTo>
                    <a:pt x="162922" y="280849"/>
                  </a:lnTo>
                  <a:lnTo>
                    <a:pt x="162922" y="293060"/>
                  </a:lnTo>
                  <a:lnTo>
                    <a:pt x="162922" y="305271"/>
                  </a:lnTo>
                  <a:lnTo>
                    <a:pt x="162922" y="317482"/>
                  </a:lnTo>
                  <a:lnTo>
                    <a:pt x="162922" y="329693"/>
                  </a:lnTo>
                  <a:lnTo>
                    <a:pt x="162922" y="341904"/>
                  </a:lnTo>
                  <a:lnTo>
                    <a:pt x="162922" y="354115"/>
                  </a:lnTo>
                  <a:lnTo>
                    <a:pt x="162922" y="366325"/>
                  </a:lnTo>
                  <a:lnTo>
                    <a:pt x="162922" y="378536"/>
                  </a:lnTo>
                  <a:lnTo>
                    <a:pt x="162922" y="390747"/>
                  </a:lnTo>
                  <a:lnTo>
                    <a:pt x="162922" y="402958"/>
                  </a:lnTo>
                  <a:lnTo>
                    <a:pt x="162922" y="415169"/>
                  </a:lnTo>
                  <a:lnTo>
                    <a:pt x="162922" y="427380"/>
                  </a:lnTo>
                  <a:lnTo>
                    <a:pt x="162922" y="439591"/>
                  </a:lnTo>
                  <a:lnTo>
                    <a:pt x="162922" y="451802"/>
                  </a:lnTo>
                  <a:lnTo>
                    <a:pt x="162922" y="464012"/>
                  </a:lnTo>
                  <a:lnTo>
                    <a:pt x="162922" y="476223"/>
                  </a:lnTo>
                  <a:lnTo>
                    <a:pt x="162922" y="488434"/>
                  </a:lnTo>
                  <a:lnTo>
                    <a:pt x="162922" y="500645"/>
                  </a:lnTo>
                  <a:lnTo>
                    <a:pt x="162922" y="512856"/>
                  </a:lnTo>
                  <a:lnTo>
                    <a:pt x="162922" y="525067"/>
                  </a:lnTo>
                  <a:lnTo>
                    <a:pt x="162922" y="537278"/>
                  </a:lnTo>
                  <a:lnTo>
                    <a:pt x="162922" y="549488"/>
                  </a:lnTo>
                  <a:lnTo>
                    <a:pt x="162922" y="561699"/>
                  </a:lnTo>
                  <a:lnTo>
                    <a:pt x="162922" y="573910"/>
                  </a:lnTo>
                  <a:lnTo>
                    <a:pt x="162922" y="586121"/>
                  </a:lnTo>
                  <a:lnTo>
                    <a:pt x="162922" y="598332"/>
                  </a:lnTo>
                  <a:lnTo>
                    <a:pt x="162922" y="610543"/>
                  </a:lnTo>
                  <a:lnTo>
                    <a:pt x="162922" y="622754"/>
                  </a:lnTo>
                  <a:lnTo>
                    <a:pt x="162922" y="634964"/>
                  </a:lnTo>
                  <a:lnTo>
                    <a:pt x="162922" y="647175"/>
                  </a:lnTo>
                  <a:lnTo>
                    <a:pt x="162922" y="659386"/>
                  </a:lnTo>
                  <a:lnTo>
                    <a:pt x="162922" y="671597"/>
                  </a:lnTo>
                  <a:lnTo>
                    <a:pt x="162922" y="683808"/>
                  </a:lnTo>
                  <a:lnTo>
                    <a:pt x="162922" y="696019"/>
                  </a:lnTo>
                  <a:lnTo>
                    <a:pt x="162922" y="708230"/>
                  </a:lnTo>
                  <a:lnTo>
                    <a:pt x="162922" y="720441"/>
                  </a:lnTo>
                  <a:lnTo>
                    <a:pt x="162922" y="732651"/>
                  </a:lnTo>
                  <a:lnTo>
                    <a:pt x="162922" y="744862"/>
                  </a:lnTo>
                  <a:lnTo>
                    <a:pt x="162922" y="757073"/>
                  </a:lnTo>
                  <a:lnTo>
                    <a:pt x="162922" y="769284"/>
                  </a:lnTo>
                  <a:lnTo>
                    <a:pt x="162922" y="781495"/>
                  </a:lnTo>
                  <a:lnTo>
                    <a:pt x="162922" y="793706"/>
                  </a:lnTo>
                  <a:lnTo>
                    <a:pt x="162922" y="805917"/>
                  </a:lnTo>
                  <a:lnTo>
                    <a:pt x="162922" y="818127"/>
                  </a:lnTo>
                  <a:lnTo>
                    <a:pt x="162922" y="830338"/>
                  </a:lnTo>
                  <a:lnTo>
                    <a:pt x="162922" y="842549"/>
                  </a:lnTo>
                  <a:lnTo>
                    <a:pt x="162922" y="854760"/>
                  </a:lnTo>
                  <a:lnTo>
                    <a:pt x="162922" y="866971"/>
                  </a:lnTo>
                  <a:lnTo>
                    <a:pt x="162922" y="879182"/>
                  </a:lnTo>
                  <a:lnTo>
                    <a:pt x="162923" y="891393"/>
                  </a:lnTo>
                  <a:lnTo>
                    <a:pt x="162924" y="903604"/>
                  </a:lnTo>
                  <a:lnTo>
                    <a:pt x="162925" y="915814"/>
                  </a:lnTo>
                  <a:lnTo>
                    <a:pt x="162927" y="928025"/>
                  </a:lnTo>
                  <a:lnTo>
                    <a:pt x="162930" y="940236"/>
                  </a:lnTo>
                  <a:lnTo>
                    <a:pt x="162934" y="952447"/>
                  </a:lnTo>
                  <a:lnTo>
                    <a:pt x="162939" y="964658"/>
                  </a:lnTo>
                  <a:lnTo>
                    <a:pt x="162946" y="976869"/>
                  </a:lnTo>
                  <a:lnTo>
                    <a:pt x="162953" y="989080"/>
                  </a:lnTo>
                  <a:lnTo>
                    <a:pt x="162961" y="1001290"/>
                  </a:lnTo>
                  <a:lnTo>
                    <a:pt x="162969" y="1013501"/>
                  </a:lnTo>
                  <a:lnTo>
                    <a:pt x="162978" y="1025712"/>
                  </a:lnTo>
                  <a:lnTo>
                    <a:pt x="162986" y="1037923"/>
                  </a:lnTo>
                  <a:lnTo>
                    <a:pt x="162993" y="1050134"/>
                  </a:lnTo>
                  <a:lnTo>
                    <a:pt x="162999" y="1062345"/>
                  </a:lnTo>
                  <a:lnTo>
                    <a:pt x="163004" y="1074556"/>
                  </a:lnTo>
                  <a:lnTo>
                    <a:pt x="163007" y="1086766"/>
                  </a:lnTo>
                  <a:lnTo>
                    <a:pt x="163008" y="1098977"/>
                  </a:lnTo>
                  <a:lnTo>
                    <a:pt x="163009" y="1111188"/>
                  </a:lnTo>
                  <a:lnTo>
                    <a:pt x="163008" y="1123399"/>
                  </a:lnTo>
                  <a:lnTo>
                    <a:pt x="163006" y="1135610"/>
                  </a:lnTo>
                  <a:lnTo>
                    <a:pt x="163003" y="1147821"/>
                  </a:lnTo>
                  <a:lnTo>
                    <a:pt x="162999" y="1160032"/>
                  </a:lnTo>
                  <a:lnTo>
                    <a:pt x="162995" y="1172243"/>
                  </a:lnTo>
                  <a:lnTo>
                    <a:pt x="162991" y="1184453"/>
                  </a:lnTo>
                  <a:lnTo>
                    <a:pt x="162987" y="1196664"/>
                  </a:lnTo>
                  <a:lnTo>
                    <a:pt x="162985" y="1208875"/>
                  </a:lnTo>
                  <a:lnTo>
                    <a:pt x="162985" y="1221086"/>
                  </a:lnTo>
                  <a:lnTo>
                    <a:pt x="162989" y="1233297"/>
                  </a:lnTo>
                  <a:lnTo>
                    <a:pt x="162995" y="1245508"/>
                  </a:lnTo>
                  <a:lnTo>
                    <a:pt x="163006" y="1257719"/>
                  </a:lnTo>
                  <a:lnTo>
                    <a:pt x="163020" y="1269929"/>
                  </a:lnTo>
                  <a:lnTo>
                    <a:pt x="163038" y="1282140"/>
                  </a:lnTo>
                  <a:lnTo>
                    <a:pt x="163060" y="1294351"/>
                  </a:lnTo>
                  <a:lnTo>
                    <a:pt x="163086" y="1306562"/>
                  </a:lnTo>
                  <a:lnTo>
                    <a:pt x="163114" y="1318773"/>
                  </a:lnTo>
                  <a:lnTo>
                    <a:pt x="163144" y="1330984"/>
                  </a:lnTo>
                  <a:lnTo>
                    <a:pt x="163175" y="1343195"/>
                  </a:lnTo>
                  <a:lnTo>
                    <a:pt x="163207" y="1355406"/>
                  </a:lnTo>
                  <a:lnTo>
                    <a:pt x="163238" y="1367616"/>
                  </a:lnTo>
                  <a:lnTo>
                    <a:pt x="163266" y="1379827"/>
                  </a:lnTo>
                  <a:lnTo>
                    <a:pt x="163291" y="1392038"/>
                  </a:lnTo>
                  <a:lnTo>
                    <a:pt x="163311" y="1404249"/>
                  </a:lnTo>
                  <a:lnTo>
                    <a:pt x="163326" y="1416460"/>
                  </a:lnTo>
                  <a:lnTo>
                    <a:pt x="163334" y="1428671"/>
                  </a:lnTo>
                  <a:lnTo>
                    <a:pt x="163338" y="1440882"/>
                  </a:lnTo>
                  <a:lnTo>
                    <a:pt x="163339" y="1453092"/>
                  </a:lnTo>
                  <a:lnTo>
                    <a:pt x="163337" y="1465303"/>
                  </a:lnTo>
                  <a:lnTo>
                    <a:pt x="163335" y="1477514"/>
                  </a:lnTo>
                  <a:lnTo>
                    <a:pt x="163335" y="1489725"/>
                  </a:lnTo>
                  <a:lnTo>
                    <a:pt x="163338" y="1501936"/>
                  </a:lnTo>
                  <a:lnTo>
                    <a:pt x="163345" y="1514147"/>
                  </a:lnTo>
                  <a:lnTo>
                    <a:pt x="163359" y="1526358"/>
                  </a:lnTo>
                  <a:lnTo>
                    <a:pt x="163378" y="1538568"/>
                  </a:lnTo>
                  <a:lnTo>
                    <a:pt x="163405" y="1550779"/>
                  </a:lnTo>
                  <a:lnTo>
                    <a:pt x="163439" y="1562990"/>
                  </a:lnTo>
                  <a:lnTo>
                    <a:pt x="163483" y="1575201"/>
                  </a:lnTo>
                  <a:lnTo>
                    <a:pt x="163537" y="1587412"/>
                  </a:lnTo>
                  <a:lnTo>
                    <a:pt x="163602" y="1599623"/>
                  </a:lnTo>
                  <a:lnTo>
                    <a:pt x="163678" y="1611834"/>
                  </a:lnTo>
                  <a:lnTo>
                    <a:pt x="163763" y="1624045"/>
                  </a:lnTo>
                  <a:lnTo>
                    <a:pt x="163856" y="1636255"/>
                  </a:lnTo>
                  <a:lnTo>
                    <a:pt x="163953" y="1648466"/>
                  </a:lnTo>
                  <a:lnTo>
                    <a:pt x="164049" y="1660677"/>
                  </a:lnTo>
                  <a:lnTo>
                    <a:pt x="164140" y="1672888"/>
                  </a:lnTo>
                  <a:lnTo>
                    <a:pt x="164222" y="1685099"/>
                  </a:lnTo>
                  <a:lnTo>
                    <a:pt x="164293" y="1697310"/>
                  </a:lnTo>
                  <a:lnTo>
                    <a:pt x="164351" y="1709521"/>
                  </a:lnTo>
                  <a:lnTo>
                    <a:pt x="164397" y="1721731"/>
                  </a:lnTo>
                  <a:lnTo>
                    <a:pt x="164436" y="1733942"/>
                  </a:lnTo>
                  <a:lnTo>
                    <a:pt x="164471" y="1746153"/>
                  </a:lnTo>
                  <a:lnTo>
                    <a:pt x="164509" y="1758364"/>
                  </a:lnTo>
                  <a:lnTo>
                    <a:pt x="164557" y="1770575"/>
                  </a:lnTo>
                  <a:lnTo>
                    <a:pt x="164621" y="1782786"/>
                  </a:lnTo>
                  <a:lnTo>
                    <a:pt x="164702" y="1794997"/>
                  </a:lnTo>
                  <a:lnTo>
                    <a:pt x="164804" y="1807208"/>
                  </a:lnTo>
                  <a:lnTo>
                    <a:pt x="164926" y="1819418"/>
                  </a:lnTo>
                  <a:lnTo>
                    <a:pt x="165069" y="1831629"/>
                  </a:lnTo>
                  <a:lnTo>
                    <a:pt x="165231" y="1843840"/>
                  </a:lnTo>
                  <a:lnTo>
                    <a:pt x="165410" y="1856051"/>
                  </a:lnTo>
                  <a:lnTo>
                    <a:pt x="165605" y="1868262"/>
                  </a:lnTo>
                  <a:lnTo>
                    <a:pt x="165815" y="1880473"/>
                  </a:lnTo>
                  <a:lnTo>
                    <a:pt x="166041" y="1892684"/>
                  </a:lnTo>
                  <a:lnTo>
                    <a:pt x="166283" y="1904894"/>
                  </a:lnTo>
                  <a:lnTo>
                    <a:pt x="166544" y="1917105"/>
                  </a:lnTo>
                  <a:lnTo>
                    <a:pt x="166827" y="1929316"/>
                  </a:lnTo>
                  <a:lnTo>
                    <a:pt x="167141" y="1941527"/>
                  </a:lnTo>
                  <a:lnTo>
                    <a:pt x="167489" y="1953738"/>
                  </a:lnTo>
                  <a:lnTo>
                    <a:pt x="167879" y="1965949"/>
                  </a:lnTo>
                  <a:lnTo>
                    <a:pt x="168315" y="1978160"/>
                  </a:lnTo>
                  <a:lnTo>
                    <a:pt x="168798" y="1990370"/>
                  </a:lnTo>
                  <a:lnTo>
                    <a:pt x="169325" y="2002581"/>
                  </a:lnTo>
                  <a:lnTo>
                    <a:pt x="169887" y="2014792"/>
                  </a:lnTo>
                  <a:lnTo>
                    <a:pt x="170469" y="2027003"/>
                  </a:lnTo>
                  <a:lnTo>
                    <a:pt x="171051" y="2039214"/>
                  </a:lnTo>
                  <a:lnTo>
                    <a:pt x="171614" y="2051425"/>
                  </a:lnTo>
                  <a:lnTo>
                    <a:pt x="172137" y="2063636"/>
                  </a:lnTo>
                  <a:lnTo>
                    <a:pt x="172603" y="2075847"/>
                  </a:lnTo>
                  <a:lnTo>
                    <a:pt x="173002" y="2088057"/>
                  </a:lnTo>
                  <a:lnTo>
                    <a:pt x="173333" y="2100268"/>
                  </a:lnTo>
                  <a:lnTo>
                    <a:pt x="173603" y="2112479"/>
                  </a:lnTo>
                  <a:lnTo>
                    <a:pt x="173832" y="2124690"/>
                  </a:lnTo>
                  <a:lnTo>
                    <a:pt x="174046" y="2136901"/>
                  </a:lnTo>
                  <a:lnTo>
                    <a:pt x="174270" y="2149112"/>
                  </a:lnTo>
                  <a:lnTo>
                    <a:pt x="174530" y="2161323"/>
                  </a:lnTo>
                  <a:lnTo>
                    <a:pt x="174849" y="2173533"/>
                  </a:lnTo>
                  <a:lnTo>
                    <a:pt x="175246" y="2185744"/>
                  </a:lnTo>
                  <a:lnTo>
                    <a:pt x="175734" y="2197955"/>
                  </a:lnTo>
                  <a:lnTo>
                    <a:pt x="176318" y="2210166"/>
                  </a:lnTo>
                  <a:lnTo>
                    <a:pt x="176996" y="2222377"/>
                  </a:lnTo>
                  <a:lnTo>
                    <a:pt x="177762" y="2234588"/>
                  </a:lnTo>
                  <a:lnTo>
                    <a:pt x="178602" y="2246799"/>
                  </a:lnTo>
                  <a:lnTo>
                    <a:pt x="179501" y="2259010"/>
                  </a:lnTo>
                  <a:lnTo>
                    <a:pt x="180439" y="2271220"/>
                  </a:lnTo>
                  <a:lnTo>
                    <a:pt x="181397" y="2283431"/>
                  </a:lnTo>
                  <a:lnTo>
                    <a:pt x="182358" y="2295642"/>
                  </a:lnTo>
                  <a:lnTo>
                    <a:pt x="183310" y="2307853"/>
                  </a:lnTo>
                  <a:lnTo>
                    <a:pt x="184246" y="2320064"/>
                  </a:lnTo>
                  <a:lnTo>
                    <a:pt x="185167" y="2332275"/>
                  </a:lnTo>
                  <a:lnTo>
                    <a:pt x="186078" y="2344486"/>
                  </a:lnTo>
                  <a:lnTo>
                    <a:pt x="186986" y="2356696"/>
                  </a:lnTo>
                  <a:lnTo>
                    <a:pt x="187902" y="2368907"/>
                  </a:lnTo>
                  <a:lnTo>
                    <a:pt x="188837" y="2381118"/>
                  </a:lnTo>
                  <a:lnTo>
                    <a:pt x="189797" y="2393329"/>
                  </a:lnTo>
                  <a:lnTo>
                    <a:pt x="190784" y="2405540"/>
                  </a:lnTo>
                  <a:lnTo>
                    <a:pt x="191797" y="2417751"/>
                  </a:lnTo>
                  <a:lnTo>
                    <a:pt x="192833" y="2429962"/>
                  </a:lnTo>
                  <a:lnTo>
                    <a:pt x="193886" y="2442172"/>
                  </a:lnTo>
                  <a:lnTo>
                    <a:pt x="194959" y="2454383"/>
                  </a:lnTo>
                  <a:lnTo>
                    <a:pt x="196059" y="2466594"/>
                  </a:lnTo>
                  <a:lnTo>
                    <a:pt x="197206" y="2478805"/>
                  </a:lnTo>
                  <a:lnTo>
                    <a:pt x="198423" y="2491016"/>
                  </a:lnTo>
                  <a:lnTo>
                    <a:pt x="199741" y="2503227"/>
                  </a:lnTo>
                  <a:lnTo>
                    <a:pt x="201189" y="2515438"/>
                  </a:lnTo>
                  <a:lnTo>
                    <a:pt x="202789" y="2527649"/>
                  </a:lnTo>
                  <a:lnTo>
                    <a:pt x="204555" y="2539859"/>
                  </a:lnTo>
                  <a:lnTo>
                    <a:pt x="206491" y="2552070"/>
                  </a:lnTo>
                  <a:lnTo>
                    <a:pt x="208585" y="2564281"/>
                  </a:lnTo>
                  <a:lnTo>
                    <a:pt x="210815" y="2576492"/>
                  </a:lnTo>
                  <a:lnTo>
                    <a:pt x="213154" y="2588703"/>
                  </a:lnTo>
                  <a:lnTo>
                    <a:pt x="215566" y="2600914"/>
                  </a:lnTo>
                  <a:lnTo>
                    <a:pt x="218017" y="2613125"/>
                  </a:lnTo>
                  <a:lnTo>
                    <a:pt x="220472" y="2625335"/>
                  </a:lnTo>
                  <a:lnTo>
                    <a:pt x="222903" y="2637546"/>
                  </a:lnTo>
                  <a:lnTo>
                    <a:pt x="225289" y="2649757"/>
                  </a:lnTo>
                  <a:lnTo>
                    <a:pt x="227620" y="2661968"/>
                  </a:lnTo>
                  <a:lnTo>
                    <a:pt x="229890" y="2674179"/>
                  </a:lnTo>
                  <a:lnTo>
                    <a:pt x="232100" y="2686390"/>
                  </a:lnTo>
                  <a:lnTo>
                    <a:pt x="234259" y="2698601"/>
                  </a:lnTo>
                  <a:lnTo>
                    <a:pt x="236381" y="2710812"/>
                  </a:lnTo>
                  <a:lnTo>
                    <a:pt x="238482" y="2723022"/>
                  </a:lnTo>
                  <a:lnTo>
                    <a:pt x="240582" y="2735233"/>
                  </a:lnTo>
                  <a:lnTo>
                    <a:pt x="242702" y="2747444"/>
                  </a:lnTo>
                  <a:lnTo>
                    <a:pt x="244862" y="2759655"/>
                  </a:lnTo>
                  <a:lnTo>
                    <a:pt x="247079" y="2771866"/>
                  </a:lnTo>
                  <a:lnTo>
                    <a:pt x="249373" y="2784077"/>
                  </a:lnTo>
                  <a:lnTo>
                    <a:pt x="251760" y="2796288"/>
                  </a:lnTo>
                  <a:lnTo>
                    <a:pt x="254246" y="2808498"/>
                  </a:lnTo>
                  <a:lnTo>
                    <a:pt x="256837" y="2820709"/>
                  </a:lnTo>
                  <a:lnTo>
                    <a:pt x="259535" y="2832920"/>
                  </a:lnTo>
                  <a:lnTo>
                    <a:pt x="262339" y="2845131"/>
                  </a:lnTo>
                  <a:lnTo>
                    <a:pt x="265246" y="2857342"/>
                  </a:lnTo>
                  <a:lnTo>
                    <a:pt x="268246" y="2869553"/>
                  </a:lnTo>
                  <a:lnTo>
                    <a:pt x="271329" y="2881764"/>
                  </a:lnTo>
                  <a:lnTo>
                    <a:pt x="274480" y="2893974"/>
                  </a:lnTo>
                  <a:lnTo>
                    <a:pt x="277681" y="2906185"/>
                  </a:lnTo>
                  <a:lnTo>
                    <a:pt x="280906" y="2918396"/>
                  </a:lnTo>
                  <a:lnTo>
                    <a:pt x="284129" y="2930607"/>
                  </a:lnTo>
                  <a:lnTo>
                    <a:pt x="287315" y="2942818"/>
                  </a:lnTo>
                  <a:lnTo>
                    <a:pt x="290422" y="2955029"/>
                  </a:lnTo>
                  <a:lnTo>
                    <a:pt x="293409" y="2967240"/>
                  </a:lnTo>
                  <a:lnTo>
                    <a:pt x="296247" y="2979451"/>
                  </a:lnTo>
                  <a:lnTo>
                    <a:pt x="298914" y="2991661"/>
                  </a:lnTo>
                  <a:lnTo>
                    <a:pt x="301400" y="3003872"/>
                  </a:lnTo>
                  <a:lnTo>
                    <a:pt x="303707" y="3016083"/>
                  </a:lnTo>
                  <a:lnTo>
                    <a:pt x="305851" y="3028294"/>
                  </a:lnTo>
                  <a:lnTo>
                    <a:pt x="307856" y="3040505"/>
                  </a:lnTo>
                  <a:lnTo>
                    <a:pt x="309749" y="3052716"/>
                  </a:lnTo>
                  <a:lnTo>
                    <a:pt x="311557" y="3064927"/>
                  </a:lnTo>
                  <a:lnTo>
                    <a:pt x="313304" y="3077137"/>
                  </a:lnTo>
                  <a:lnTo>
                    <a:pt x="315003" y="3089348"/>
                  </a:lnTo>
                  <a:lnTo>
                    <a:pt x="316657" y="3101559"/>
                  </a:lnTo>
                  <a:lnTo>
                    <a:pt x="318260" y="3113770"/>
                  </a:lnTo>
                  <a:lnTo>
                    <a:pt x="319791" y="3125981"/>
                  </a:lnTo>
                  <a:lnTo>
                    <a:pt x="321220" y="3138192"/>
                  </a:lnTo>
                  <a:lnTo>
                    <a:pt x="322516" y="3150403"/>
                  </a:lnTo>
                  <a:lnTo>
                    <a:pt x="323646" y="3162614"/>
                  </a:lnTo>
                  <a:lnTo>
                    <a:pt x="324572" y="3174824"/>
                  </a:lnTo>
                  <a:lnTo>
                    <a:pt x="325262" y="3187035"/>
                  </a:lnTo>
                  <a:lnTo>
                    <a:pt x="325692" y="3199246"/>
                  </a:lnTo>
                  <a:lnTo>
                    <a:pt x="325844" y="3211457"/>
                  </a:lnTo>
                  <a:lnTo>
                    <a:pt x="325715" y="3223668"/>
                  </a:lnTo>
                  <a:lnTo>
                    <a:pt x="325313" y="3235879"/>
                  </a:lnTo>
                  <a:lnTo>
                    <a:pt x="324659" y="3248090"/>
                  </a:lnTo>
                  <a:lnTo>
                    <a:pt x="323781" y="3260300"/>
                  </a:lnTo>
                  <a:lnTo>
                    <a:pt x="322716" y="3272511"/>
                  </a:lnTo>
                  <a:lnTo>
                    <a:pt x="321500" y="3284722"/>
                  </a:lnTo>
                  <a:lnTo>
                    <a:pt x="320163" y="3296933"/>
                  </a:lnTo>
                  <a:lnTo>
                    <a:pt x="318736" y="3309144"/>
                  </a:lnTo>
                  <a:lnTo>
                    <a:pt x="317237" y="3321355"/>
                  </a:lnTo>
                  <a:lnTo>
                    <a:pt x="315672" y="3333566"/>
                  </a:lnTo>
                  <a:lnTo>
                    <a:pt x="314036" y="3345776"/>
                  </a:lnTo>
                  <a:lnTo>
                    <a:pt x="312317" y="3357987"/>
                  </a:lnTo>
                  <a:lnTo>
                    <a:pt x="310502" y="3370198"/>
                  </a:lnTo>
                  <a:lnTo>
                    <a:pt x="308574" y="3382409"/>
                  </a:lnTo>
                  <a:lnTo>
                    <a:pt x="306521" y="3394620"/>
                  </a:lnTo>
                  <a:lnTo>
                    <a:pt x="304339" y="3406831"/>
                  </a:lnTo>
                  <a:lnTo>
                    <a:pt x="302032" y="3419042"/>
                  </a:lnTo>
                  <a:lnTo>
                    <a:pt x="299614" y="3431253"/>
                  </a:lnTo>
                  <a:lnTo>
                    <a:pt x="297111" y="3443463"/>
                  </a:lnTo>
                  <a:lnTo>
                    <a:pt x="294557" y="3455674"/>
                  </a:lnTo>
                  <a:lnTo>
                    <a:pt x="291994" y="3467885"/>
                  </a:lnTo>
                  <a:lnTo>
                    <a:pt x="289463" y="3480096"/>
                  </a:lnTo>
                  <a:lnTo>
                    <a:pt x="286996" y="3492307"/>
                  </a:lnTo>
                  <a:lnTo>
                    <a:pt x="284611" y="3504518"/>
                  </a:lnTo>
                  <a:lnTo>
                    <a:pt x="282311" y="3516729"/>
                  </a:lnTo>
                  <a:lnTo>
                    <a:pt x="280089" y="3528939"/>
                  </a:lnTo>
                  <a:lnTo>
                    <a:pt x="277921" y="3541150"/>
                  </a:lnTo>
                  <a:lnTo>
                    <a:pt x="275779" y="3553361"/>
                  </a:lnTo>
                  <a:lnTo>
                    <a:pt x="273628" y="3565572"/>
                  </a:lnTo>
                  <a:lnTo>
                    <a:pt x="271436" y="3577783"/>
                  </a:lnTo>
                  <a:lnTo>
                    <a:pt x="269176" y="3589994"/>
                  </a:lnTo>
                  <a:lnTo>
                    <a:pt x="266825" y="3602205"/>
                  </a:lnTo>
                  <a:lnTo>
                    <a:pt x="264374" y="3614416"/>
                  </a:lnTo>
                  <a:lnTo>
                    <a:pt x="261821" y="3626626"/>
                  </a:lnTo>
                  <a:lnTo>
                    <a:pt x="259173" y="3638837"/>
                  </a:lnTo>
                  <a:lnTo>
                    <a:pt x="256459" y="3651048"/>
                  </a:lnTo>
                  <a:lnTo>
                    <a:pt x="253717" y="3663259"/>
                  </a:lnTo>
                  <a:lnTo>
                    <a:pt x="250988" y="3675470"/>
                  </a:lnTo>
                  <a:lnTo>
                    <a:pt x="248319" y="3687681"/>
                  </a:lnTo>
                  <a:lnTo>
                    <a:pt x="245754" y="3699892"/>
                  </a:lnTo>
                  <a:lnTo>
                    <a:pt x="243330" y="3712102"/>
                  </a:lnTo>
                  <a:lnTo>
                    <a:pt x="241075" y="3724313"/>
                  </a:lnTo>
                  <a:lnTo>
                    <a:pt x="239002" y="3736524"/>
                  </a:lnTo>
                  <a:lnTo>
                    <a:pt x="237111" y="3748735"/>
                  </a:lnTo>
                  <a:lnTo>
                    <a:pt x="235384" y="3760946"/>
                  </a:lnTo>
                  <a:lnTo>
                    <a:pt x="233798" y="3773157"/>
                  </a:lnTo>
                  <a:lnTo>
                    <a:pt x="232317" y="3785368"/>
                  </a:lnTo>
                  <a:lnTo>
                    <a:pt x="230905" y="3797578"/>
                  </a:lnTo>
                  <a:lnTo>
                    <a:pt x="229525" y="3809789"/>
                  </a:lnTo>
                  <a:lnTo>
                    <a:pt x="228139" y="3822000"/>
                  </a:lnTo>
                  <a:lnTo>
                    <a:pt x="226717" y="3834211"/>
                  </a:lnTo>
                  <a:lnTo>
                    <a:pt x="225236" y="3846422"/>
                  </a:lnTo>
                  <a:lnTo>
                    <a:pt x="223677" y="3858633"/>
                  </a:lnTo>
                  <a:lnTo>
                    <a:pt x="222029" y="3870844"/>
                  </a:lnTo>
                  <a:lnTo>
                    <a:pt x="220290" y="3883055"/>
                  </a:lnTo>
                  <a:lnTo>
                    <a:pt x="218467" y="3895265"/>
                  </a:lnTo>
                  <a:lnTo>
                    <a:pt x="216575" y="3907476"/>
                  </a:lnTo>
                  <a:lnTo>
                    <a:pt x="214640" y="3919687"/>
                  </a:lnTo>
                  <a:lnTo>
                    <a:pt x="212695" y="3931898"/>
                  </a:lnTo>
                  <a:lnTo>
                    <a:pt x="210776" y="3944109"/>
                  </a:lnTo>
                  <a:lnTo>
                    <a:pt x="208916" y="3956320"/>
                  </a:lnTo>
                  <a:lnTo>
                    <a:pt x="207145" y="3968531"/>
                  </a:lnTo>
                  <a:lnTo>
                    <a:pt x="205495" y="3980741"/>
                  </a:lnTo>
                  <a:lnTo>
                    <a:pt x="203969" y="3992952"/>
                  </a:lnTo>
                  <a:lnTo>
                    <a:pt x="202564" y="4005163"/>
                  </a:lnTo>
                  <a:lnTo>
                    <a:pt x="201268" y="4017374"/>
                  </a:lnTo>
                  <a:lnTo>
                    <a:pt x="200065" y="4029585"/>
                  </a:lnTo>
                  <a:lnTo>
                    <a:pt x="198935" y="4041796"/>
                  </a:lnTo>
                  <a:lnTo>
                    <a:pt x="197859" y="4054007"/>
                  </a:lnTo>
                  <a:lnTo>
                    <a:pt x="196818" y="4066218"/>
                  </a:lnTo>
                  <a:lnTo>
                    <a:pt x="195801" y="4078428"/>
                  </a:lnTo>
                  <a:lnTo>
                    <a:pt x="194800" y="4090639"/>
                  </a:lnTo>
                  <a:lnTo>
                    <a:pt x="193814" y="4102850"/>
                  </a:lnTo>
                  <a:lnTo>
                    <a:pt x="192851" y="4115061"/>
                  </a:lnTo>
                  <a:lnTo>
                    <a:pt x="191920" y="4127272"/>
                  </a:lnTo>
                  <a:lnTo>
                    <a:pt x="191037" y="4139483"/>
                  </a:lnTo>
                  <a:lnTo>
                    <a:pt x="190222" y="4151694"/>
                  </a:lnTo>
                  <a:lnTo>
                    <a:pt x="189483" y="4163904"/>
                  </a:lnTo>
                  <a:lnTo>
                    <a:pt x="188823" y="4176115"/>
                  </a:lnTo>
                  <a:lnTo>
                    <a:pt x="188241" y="4188326"/>
                  </a:lnTo>
                  <a:lnTo>
                    <a:pt x="187728" y="4200537"/>
                  </a:lnTo>
                  <a:lnTo>
                    <a:pt x="187268" y="4212748"/>
                  </a:lnTo>
                  <a:lnTo>
                    <a:pt x="186845" y="4224959"/>
                  </a:lnTo>
                  <a:lnTo>
                    <a:pt x="186441" y="4237170"/>
                  </a:lnTo>
                  <a:lnTo>
                    <a:pt x="186041" y="4249380"/>
                  </a:lnTo>
                  <a:lnTo>
                    <a:pt x="185632" y="4261591"/>
                  </a:lnTo>
                  <a:lnTo>
                    <a:pt x="185208" y="4273802"/>
                  </a:lnTo>
                  <a:lnTo>
                    <a:pt x="184764" y="4286013"/>
                  </a:lnTo>
                  <a:lnTo>
                    <a:pt x="184299" y="4298224"/>
                  </a:lnTo>
                  <a:lnTo>
                    <a:pt x="183812" y="4310435"/>
                  </a:lnTo>
                  <a:lnTo>
                    <a:pt x="183302" y="4322646"/>
                  </a:lnTo>
                  <a:lnTo>
                    <a:pt x="182768" y="4334857"/>
                  </a:lnTo>
                  <a:lnTo>
                    <a:pt x="182211" y="4347067"/>
                  </a:lnTo>
                  <a:lnTo>
                    <a:pt x="181630" y="4359278"/>
                  </a:lnTo>
                  <a:lnTo>
                    <a:pt x="181029" y="4371489"/>
                  </a:lnTo>
                  <a:lnTo>
                    <a:pt x="180414" y="4383700"/>
                  </a:lnTo>
                  <a:lnTo>
                    <a:pt x="179794" y="4395911"/>
                  </a:lnTo>
                  <a:lnTo>
                    <a:pt x="179184" y="4408122"/>
                  </a:lnTo>
                  <a:lnTo>
                    <a:pt x="178599" y="4420333"/>
                  </a:lnTo>
                  <a:lnTo>
                    <a:pt x="178057" y="4432543"/>
                  </a:lnTo>
                  <a:lnTo>
                    <a:pt x="177574" y="4444754"/>
                  </a:lnTo>
                  <a:lnTo>
                    <a:pt x="177162" y="4456965"/>
                  </a:lnTo>
                  <a:lnTo>
                    <a:pt x="176830" y="4469176"/>
                  </a:lnTo>
                  <a:lnTo>
                    <a:pt x="176579" y="4481387"/>
                  </a:lnTo>
                  <a:lnTo>
                    <a:pt x="176408" y="4493598"/>
                  </a:lnTo>
                  <a:lnTo>
                    <a:pt x="176295" y="4505809"/>
                  </a:lnTo>
                  <a:lnTo>
                    <a:pt x="176221" y="4518020"/>
                  </a:lnTo>
                  <a:lnTo>
                    <a:pt x="176160" y="4530230"/>
                  </a:lnTo>
                  <a:lnTo>
                    <a:pt x="176091" y="4542441"/>
                  </a:lnTo>
                  <a:lnTo>
                    <a:pt x="175990" y="4554652"/>
                  </a:lnTo>
                  <a:lnTo>
                    <a:pt x="175842" y="4566863"/>
                  </a:lnTo>
                  <a:lnTo>
                    <a:pt x="175636" y="4579074"/>
                  </a:lnTo>
                  <a:lnTo>
                    <a:pt x="175371" y="4591285"/>
                  </a:lnTo>
                  <a:lnTo>
                    <a:pt x="175051" y="4603496"/>
                  </a:lnTo>
                  <a:lnTo>
                    <a:pt x="174689" y="4615706"/>
                  </a:lnTo>
                  <a:lnTo>
                    <a:pt x="174301" y="4627917"/>
                  </a:lnTo>
                  <a:lnTo>
                    <a:pt x="173908" y="4640128"/>
                  </a:lnTo>
                  <a:lnTo>
                    <a:pt x="173530" y="4652339"/>
                  </a:lnTo>
                  <a:lnTo>
                    <a:pt x="173186" y="4664550"/>
                  </a:lnTo>
                  <a:lnTo>
                    <a:pt x="172888" y="4676761"/>
                  </a:lnTo>
                  <a:lnTo>
                    <a:pt x="172642" y="4688972"/>
                  </a:lnTo>
                  <a:lnTo>
                    <a:pt x="172447" y="4701182"/>
                  </a:lnTo>
                  <a:lnTo>
                    <a:pt x="172300" y="4713393"/>
                  </a:lnTo>
                  <a:lnTo>
                    <a:pt x="172194" y="4725604"/>
                  </a:lnTo>
                  <a:lnTo>
                    <a:pt x="172121" y="4737815"/>
                  </a:lnTo>
                  <a:lnTo>
                    <a:pt x="172074" y="4750026"/>
                  </a:lnTo>
                  <a:lnTo>
                    <a:pt x="172044" y="4762237"/>
                  </a:lnTo>
                  <a:lnTo>
                    <a:pt x="172029" y="4774448"/>
                  </a:lnTo>
                  <a:lnTo>
                    <a:pt x="172023" y="4786659"/>
                  </a:lnTo>
                  <a:lnTo>
                    <a:pt x="172029" y="4798869"/>
                  </a:lnTo>
                  <a:lnTo>
                    <a:pt x="172047" y="4811080"/>
                  </a:lnTo>
                  <a:lnTo>
                    <a:pt x="172085" y="4823291"/>
                  </a:lnTo>
                  <a:lnTo>
                    <a:pt x="172154" y="4835502"/>
                  </a:lnTo>
                  <a:lnTo>
                    <a:pt x="172263" y="4847713"/>
                  </a:lnTo>
                  <a:lnTo>
                    <a:pt x="172424" y="4859924"/>
                  </a:lnTo>
                  <a:lnTo>
                    <a:pt x="172647" y="4872135"/>
                  </a:lnTo>
                  <a:lnTo>
                    <a:pt x="172938" y="4884345"/>
                  </a:lnTo>
                  <a:lnTo>
                    <a:pt x="173297" y="4896556"/>
                  </a:lnTo>
                  <a:lnTo>
                    <a:pt x="173717" y="4908767"/>
                  </a:lnTo>
                  <a:lnTo>
                    <a:pt x="174183" y="4920978"/>
                  </a:lnTo>
                  <a:lnTo>
                    <a:pt x="174671" y="4933189"/>
                  </a:lnTo>
                  <a:lnTo>
                    <a:pt x="175154" y="4945400"/>
                  </a:lnTo>
                  <a:lnTo>
                    <a:pt x="175601" y="4957611"/>
                  </a:lnTo>
                  <a:lnTo>
                    <a:pt x="175984" y="4969822"/>
                  </a:lnTo>
                  <a:lnTo>
                    <a:pt x="176280" y="4982032"/>
                  </a:lnTo>
                  <a:lnTo>
                    <a:pt x="176474" y="4994243"/>
                  </a:lnTo>
                  <a:lnTo>
                    <a:pt x="176556" y="5006454"/>
                  </a:lnTo>
                  <a:lnTo>
                    <a:pt x="176541" y="5018665"/>
                  </a:lnTo>
                  <a:lnTo>
                    <a:pt x="176445" y="5030876"/>
                  </a:lnTo>
                  <a:lnTo>
                    <a:pt x="176290" y="5043087"/>
                  </a:lnTo>
                  <a:lnTo>
                    <a:pt x="176100" y="5055298"/>
                  </a:lnTo>
                  <a:lnTo>
                    <a:pt x="175896" y="5067508"/>
                  </a:lnTo>
                  <a:lnTo>
                    <a:pt x="175700" y="5079719"/>
                  </a:lnTo>
                  <a:lnTo>
                    <a:pt x="175526" y="5091930"/>
                  </a:lnTo>
                  <a:lnTo>
                    <a:pt x="175385" y="5104141"/>
                  </a:lnTo>
                  <a:lnTo>
                    <a:pt x="175279" y="5116352"/>
                  </a:lnTo>
                  <a:lnTo>
                    <a:pt x="175206" y="5128563"/>
                  </a:lnTo>
                  <a:lnTo>
                    <a:pt x="175159" y="5140774"/>
                  </a:lnTo>
                  <a:lnTo>
                    <a:pt x="175126" y="5152984"/>
                  </a:lnTo>
                  <a:lnTo>
                    <a:pt x="175092" y="5165195"/>
                  </a:lnTo>
                  <a:lnTo>
                    <a:pt x="175044" y="5177406"/>
                  </a:lnTo>
                  <a:lnTo>
                    <a:pt x="174970" y="5189617"/>
                  </a:lnTo>
                  <a:lnTo>
                    <a:pt x="174860" y="5201828"/>
                  </a:lnTo>
                  <a:lnTo>
                    <a:pt x="174708" y="5214039"/>
                  </a:lnTo>
                  <a:lnTo>
                    <a:pt x="174512" y="5226250"/>
                  </a:lnTo>
                  <a:lnTo>
                    <a:pt x="174270" y="5238461"/>
                  </a:lnTo>
                  <a:lnTo>
                    <a:pt x="173985" y="5250671"/>
                  </a:lnTo>
                  <a:lnTo>
                    <a:pt x="173658" y="5262882"/>
                  </a:lnTo>
                  <a:lnTo>
                    <a:pt x="173295" y="5275093"/>
                  </a:lnTo>
                  <a:lnTo>
                    <a:pt x="172902" y="5287304"/>
                  </a:lnTo>
                  <a:lnTo>
                    <a:pt x="172485" y="5299515"/>
                  </a:lnTo>
                  <a:lnTo>
                    <a:pt x="172052" y="5311726"/>
                  </a:lnTo>
                  <a:lnTo>
                    <a:pt x="171608" y="5323937"/>
                  </a:lnTo>
                  <a:lnTo>
                    <a:pt x="171160" y="5336147"/>
                  </a:lnTo>
                  <a:lnTo>
                    <a:pt x="170712" y="5348358"/>
                  </a:lnTo>
                  <a:lnTo>
                    <a:pt x="170267" y="5360569"/>
                  </a:lnTo>
                  <a:lnTo>
                    <a:pt x="169823" y="5372780"/>
                  </a:lnTo>
                  <a:lnTo>
                    <a:pt x="169379" y="5384991"/>
                  </a:lnTo>
                  <a:lnTo>
                    <a:pt x="168931" y="5397202"/>
                  </a:lnTo>
                  <a:lnTo>
                    <a:pt x="168477" y="5409413"/>
                  </a:lnTo>
                  <a:lnTo>
                    <a:pt x="168014" y="5421624"/>
                  </a:lnTo>
                  <a:lnTo>
                    <a:pt x="167544" y="5433834"/>
                  </a:lnTo>
                  <a:lnTo>
                    <a:pt x="167070" y="5446045"/>
                  </a:lnTo>
                  <a:lnTo>
                    <a:pt x="166597" y="5458256"/>
                  </a:lnTo>
                  <a:lnTo>
                    <a:pt x="166132" y="5470467"/>
                  </a:lnTo>
                  <a:lnTo>
                    <a:pt x="165686" y="5482678"/>
                  </a:lnTo>
                  <a:lnTo>
                    <a:pt x="165264" y="5494889"/>
                  </a:lnTo>
                  <a:lnTo>
                    <a:pt x="164877" y="5507100"/>
                  </a:lnTo>
                  <a:lnTo>
                    <a:pt x="164529" y="5519310"/>
                  </a:lnTo>
                  <a:lnTo>
                    <a:pt x="164223" y="5531521"/>
                  </a:lnTo>
                  <a:lnTo>
                    <a:pt x="163958" y="5543732"/>
                  </a:lnTo>
                  <a:lnTo>
                    <a:pt x="163734" y="5555943"/>
                  </a:lnTo>
                  <a:lnTo>
                    <a:pt x="163549" y="5568154"/>
                  </a:lnTo>
                  <a:lnTo>
                    <a:pt x="163401" y="5580365"/>
                  </a:lnTo>
                  <a:lnTo>
                    <a:pt x="163286" y="5592576"/>
                  </a:lnTo>
                  <a:lnTo>
                    <a:pt x="163199" y="5604786"/>
                  </a:lnTo>
                  <a:lnTo>
                    <a:pt x="163139" y="5616997"/>
                  </a:lnTo>
                  <a:lnTo>
                    <a:pt x="163099" y="5629208"/>
                  </a:lnTo>
                  <a:lnTo>
                    <a:pt x="163076" y="5641419"/>
                  </a:lnTo>
                  <a:lnTo>
                    <a:pt x="163066" y="5653630"/>
                  </a:lnTo>
                  <a:lnTo>
                    <a:pt x="163064" y="5665841"/>
                  </a:lnTo>
                  <a:lnTo>
                    <a:pt x="163067" y="5678052"/>
                  </a:lnTo>
                  <a:lnTo>
                    <a:pt x="163072" y="5690263"/>
                  </a:lnTo>
                  <a:lnTo>
                    <a:pt x="163076" y="5702473"/>
                  </a:lnTo>
                  <a:lnTo>
                    <a:pt x="163078" y="5714684"/>
                  </a:lnTo>
                  <a:lnTo>
                    <a:pt x="163077" y="5726895"/>
                  </a:lnTo>
                  <a:lnTo>
                    <a:pt x="163072" y="5739106"/>
                  </a:lnTo>
                  <a:lnTo>
                    <a:pt x="163065" y="5751317"/>
                  </a:lnTo>
                  <a:lnTo>
                    <a:pt x="163056" y="5763528"/>
                  </a:lnTo>
                  <a:lnTo>
                    <a:pt x="163046" y="5775739"/>
                  </a:lnTo>
                  <a:lnTo>
                    <a:pt x="163036" y="5787949"/>
                  </a:lnTo>
                  <a:lnTo>
                    <a:pt x="163027" y="5800160"/>
                  </a:lnTo>
                  <a:lnTo>
                    <a:pt x="163022" y="5812371"/>
                  </a:lnTo>
                  <a:lnTo>
                    <a:pt x="163020" y="5824582"/>
                  </a:lnTo>
                  <a:lnTo>
                    <a:pt x="163022" y="5836793"/>
                  </a:lnTo>
                  <a:lnTo>
                    <a:pt x="163030" y="5849004"/>
                  </a:lnTo>
                  <a:lnTo>
                    <a:pt x="163042" y="5861215"/>
                  </a:lnTo>
                  <a:lnTo>
                    <a:pt x="163058" y="5873426"/>
                  </a:lnTo>
                  <a:lnTo>
                    <a:pt x="163077" y="5885636"/>
                  </a:lnTo>
                  <a:lnTo>
                    <a:pt x="163099" y="5897847"/>
                  </a:lnTo>
                  <a:lnTo>
                    <a:pt x="163121" y="5910058"/>
                  </a:lnTo>
                  <a:lnTo>
                    <a:pt x="163141" y="5922269"/>
                  </a:lnTo>
                  <a:lnTo>
                    <a:pt x="163159" y="5934480"/>
                  </a:lnTo>
                  <a:lnTo>
                    <a:pt x="163173" y="5946691"/>
                  </a:lnTo>
                  <a:lnTo>
                    <a:pt x="163180" y="5958902"/>
                  </a:lnTo>
                  <a:lnTo>
                    <a:pt x="163181" y="5971112"/>
                  </a:lnTo>
                  <a:lnTo>
                    <a:pt x="163176" y="5983323"/>
                  </a:lnTo>
                  <a:lnTo>
                    <a:pt x="163165" y="5995534"/>
                  </a:lnTo>
                  <a:lnTo>
                    <a:pt x="163151" y="6007745"/>
                  </a:lnTo>
                  <a:lnTo>
                    <a:pt x="163134" y="6019956"/>
                  </a:lnTo>
                  <a:lnTo>
                    <a:pt x="163117" y="6032167"/>
                  </a:lnTo>
                  <a:lnTo>
                    <a:pt x="163102" y="6044378"/>
                  </a:lnTo>
                  <a:lnTo>
                    <a:pt x="163090" y="6056588"/>
                  </a:lnTo>
                  <a:lnTo>
                    <a:pt x="163081" y="6068799"/>
                  </a:lnTo>
                  <a:lnTo>
                    <a:pt x="163076" y="6081010"/>
                  </a:lnTo>
                  <a:lnTo>
                    <a:pt x="163074" y="6093221"/>
                  </a:lnTo>
                  <a:lnTo>
                    <a:pt x="163075" y="6105432"/>
                  </a:lnTo>
                  <a:lnTo>
                    <a:pt x="163076" y="6117643"/>
                  </a:lnTo>
                  <a:lnTo>
                    <a:pt x="163077" y="6129854"/>
                  </a:lnTo>
                  <a:lnTo>
                    <a:pt x="163079" y="6142065"/>
                  </a:lnTo>
                  <a:lnTo>
                    <a:pt x="163080" y="6154275"/>
                  </a:lnTo>
                  <a:lnTo>
                    <a:pt x="163080" y="6166486"/>
                  </a:lnTo>
                  <a:lnTo>
                    <a:pt x="163080" y="6178697"/>
                  </a:lnTo>
                  <a:lnTo>
                    <a:pt x="163078" y="6190908"/>
                  </a:lnTo>
                  <a:lnTo>
                    <a:pt x="163075" y="6203119"/>
                  </a:lnTo>
                  <a:lnTo>
                    <a:pt x="163070" y="6215330"/>
                  </a:lnTo>
                  <a:lnTo>
                    <a:pt x="163062" y="6227541"/>
                  </a:lnTo>
                  <a:lnTo>
                    <a:pt x="163052" y="6239751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1" name="tx43">
              <a:extLst>
                <a:ext uri="{FF2B5EF4-FFF2-40B4-BE49-F238E27FC236}">
                  <a16:creationId xmlns:a16="http://schemas.microsoft.com/office/drawing/2014/main" id="{98854913-9D7B-2586-3F11-ABEBA4635315}"/>
                </a:ext>
              </a:extLst>
            </p:cNvPr>
            <p:cNvSpPr/>
            <p:nvPr/>
          </p:nvSpPr>
          <p:spPr>
            <a:xfrm>
              <a:off x="3243888" y="8395180"/>
              <a:ext cx="158092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-4</a:t>
              </a:r>
            </a:p>
          </p:txBody>
        </p:sp>
        <p:sp>
          <p:nvSpPr>
            <p:cNvPr id="412" name="tx44">
              <a:extLst>
                <a:ext uri="{FF2B5EF4-FFF2-40B4-BE49-F238E27FC236}">
                  <a16:creationId xmlns:a16="http://schemas.microsoft.com/office/drawing/2014/main" id="{B87F0603-5C87-AD36-5D44-AED260BC9BA5}"/>
                </a:ext>
              </a:extLst>
            </p:cNvPr>
            <p:cNvSpPr/>
            <p:nvPr/>
          </p:nvSpPr>
          <p:spPr>
            <a:xfrm>
              <a:off x="3243888" y="6779039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413" name="tx45">
              <a:extLst>
                <a:ext uri="{FF2B5EF4-FFF2-40B4-BE49-F238E27FC236}">
                  <a16:creationId xmlns:a16="http://schemas.microsoft.com/office/drawing/2014/main" id="{054B1043-4D0F-53FF-1138-431637AC7A2A}"/>
                </a:ext>
              </a:extLst>
            </p:cNvPr>
            <p:cNvSpPr/>
            <p:nvPr/>
          </p:nvSpPr>
          <p:spPr>
            <a:xfrm>
              <a:off x="3303096" y="5160033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414" name="tx46">
              <a:extLst>
                <a:ext uri="{FF2B5EF4-FFF2-40B4-BE49-F238E27FC236}">
                  <a16:creationId xmlns:a16="http://schemas.microsoft.com/office/drawing/2014/main" id="{98D6B1EA-E701-DA47-34DD-D76FEAD82B74}"/>
                </a:ext>
              </a:extLst>
            </p:cNvPr>
            <p:cNvSpPr/>
            <p:nvPr/>
          </p:nvSpPr>
          <p:spPr>
            <a:xfrm>
              <a:off x="3303096" y="3546931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415" name="tx47">
              <a:extLst>
                <a:ext uri="{FF2B5EF4-FFF2-40B4-BE49-F238E27FC236}">
                  <a16:creationId xmlns:a16="http://schemas.microsoft.com/office/drawing/2014/main" id="{D59CBCEB-B49B-752B-7A99-0DF449131E4A}"/>
                </a:ext>
              </a:extLst>
            </p:cNvPr>
            <p:cNvSpPr/>
            <p:nvPr/>
          </p:nvSpPr>
          <p:spPr>
            <a:xfrm>
              <a:off x="3303096" y="1930963"/>
              <a:ext cx="98883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4</a:t>
              </a:r>
            </a:p>
          </p:txBody>
        </p:sp>
        <p:sp>
          <p:nvSpPr>
            <p:cNvPr id="416" name="pl48">
              <a:extLst>
                <a:ext uri="{FF2B5EF4-FFF2-40B4-BE49-F238E27FC236}">
                  <a16:creationId xmlns:a16="http://schemas.microsoft.com/office/drawing/2014/main" id="{1D2F7403-D6B0-4527-34C7-461E34D5CECB}"/>
                </a:ext>
              </a:extLst>
            </p:cNvPr>
            <p:cNvSpPr/>
            <p:nvPr/>
          </p:nvSpPr>
          <p:spPr>
            <a:xfrm>
              <a:off x="3429816" y="8456082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7" name="pl49">
              <a:extLst>
                <a:ext uri="{FF2B5EF4-FFF2-40B4-BE49-F238E27FC236}">
                  <a16:creationId xmlns:a16="http://schemas.microsoft.com/office/drawing/2014/main" id="{81597173-D502-E034-F5A1-B50FBF315B2C}"/>
                </a:ext>
              </a:extLst>
            </p:cNvPr>
            <p:cNvSpPr/>
            <p:nvPr/>
          </p:nvSpPr>
          <p:spPr>
            <a:xfrm>
              <a:off x="3429816" y="6840028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8" name="pl50">
              <a:extLst>
                <a:ext uri="{FF2B5EF4-FFF2-40B4-BE49-F238E27FC236}">
                  <a16:creationId xmlns:a16="http://schemas.microsoft.com/office/drawing/2014/main" id="{519FFBD0-22E8-2A1A-D731-18332A0D690B}"/>
                </a:ext>
              </a:extLst>
            </p:cNvPr>
            <p:cNvSpPr/>
            <p:nvPr/>
          </p:nvSpPr>
          <p:spPr>
            <a:xfrm>
              <a:off x="3429816" y="5223974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9" name="pl51">
              <a:extLst>
                <a:ext uri="{FF2B5EF4-FFF2-40B4-BE49-F238E27FC236}">
                  <a16:creationId xmlns:a16="http://schemas.microsoft.com/office/drawing/2014/main" id="{5CE01D87-1E3F-7A62-1B9E-F42E9CB6DB04}"/>
                </a:ext>
              </a:extLst>
            </p:cNvPr>
            <p:cNvSpPr/>
            <p:nvPr/>
          </p:nvSpPr>
          <p:spPr>
            <a:xfrm>
              <a:off x="3429816" y="3607919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0" name="pl52">
              <a:extLst>
                <a:ext uri="{FF2B5EF4-FFF2-40B4-BE49-F238E27FC236}">
                  <a16:creationId xmlns:a16="http://schemas.microsoft.com/office/drawing/2014/main" id="{D481D0B4-4175-E32C-DF88-58B8F4B8F7B8}"/>
                </a:ext>
              </a:extLst>
            </p:cNvPr>
            <p:cNvSpPr/>
            <p:nvPr/>
          </p:nvSpPr>
          <p:spPr>
            <a:xfrm>
              <a:off x="3429816" y="1991865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1" name="pl53">
              <a:extLst>
                <a:ext uri="{FF2B5EF4-FFF2-40B4-BE49-F238E27FC236}">
                  <a16:creationId xmlns:a16="http://schemas.microsoft.com/office/drawing/2014/main" id="{1DAE62DA-267C-FBDD-11A3-6E690DDF8FE9}"/>
                </a:ext>
              </a:extLst>
            </p:cNvPr>
            <p:cNvSpPr/>
            <p:nvPr/>
          </p:nvSpPr>
          <p:spPr>
            <a:xfrm>
              <a:off x="3741129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2" name="pl54">
              <a:extLst>
                <a:ext uri="{FF2B5EF4-FFF2-40B4-BE49-F238E27FC236}">
                  <a16:creationId xmlns:a16="http://schemas.microsoft.com/office/drawing/2014/main" id="{8D989B0A-1248-E138-4871-33764CA74D5E}"/>
                </a:ext>
              </a:extLst>
            </p:cNvPr>
            <p:cNvSpPr/>
            <p:nvPr/>
          </p:nvSpPr>
          <p:spPr>
            <a:xfrm>
              <a:off x="4201994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3" name="pl55">
              <a:extLst>
                <a:ext uri="{FF2B5EF4-FFF2-40B4-BE49-F238E27FC236}">
                  <a16:creationId xmlns:a16="http://schemas.microsoft.com/office/drawing/2014/main" id="{5A7A1B05-E0D5-DC69-D585-1FD86DEA1876}"/>
                </a:ext>
              </a:extLst>
            </p:cNvPr>
            <p:cNvSpPr/>
            <p:nvPr/>
          </p:nvSpPr>
          <p:spPr>
            <a:xfrm>
              <a:off x="4662859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4" name="pl56">
              <a:extLst>
                <a:ext uri="{FF2B5EF4-FFF2-40B4-BE49-F238E27FC236}">
                  <a16:creationId xmlns:a16="http://schemas.microsoft.com/office/drawing/2014/main" id="{A2ECE7D1-49A1-C269-DDC6-3A3644FF2CCC}"/>
                </a:ext>
              </a:extLst>
            </p:cNvPr>
            <p:cNvSpPr/>
            <p:nvPr/>
          </p:nvSpPr>
          <p:spPr>
            <a:xfrm>
              <a:off x="5123724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5" name="pl57">
              <a:extLst>
                <a:ext uri="{FF2B5EF4-FFF2-40B4-BE49-F238E27FC236}">
                  <a16:creationId xmlns:a16="http://schemas.microsoft.com/office/drawing/2014/main" id="{0A83C22D-0A58-AA72-C2B3-26A1B827A209}"/>
                </a:ext>
              </a:extLst>
            </p:cNvPr>
            <p:cNvSpPr/>
            <p:nvPr/>
          </p:nvSpPr>
          <p:spPr>
            <a:xfrm>
              <a:off x="5584589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6" name="pl58">
              <a:extLst>
                <a:ext uri="{FF2B5EF4-FFF2-40B4-BE49-F238E27FC236}">
                  <a16:creationId xmlns:a16="http://schemas.microsoft.com/office/drawing/2014/main" id="{4FC0E348-2A60-3D22-3457-8013804E9929}"/>
                </a:ext>
              </a:extLst>
            </p:cNvPr>
            <p:cNvSpPr/>
            <p:nvPr/>
          </p:nvSpPr>
          <p:spPr>
            <a:xfrm>
              <a:off x="6045454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7" name="pl59">
              <a:extLst>
                <a:ext uri="{FF2B5EF4-FFF2-40B4-BE49-F238E27FC236}">
                  <a16:creationId xmlns:a16="http://schemas.microsoft.com/office/drawing/2014/main" id="{632C1928-8790-C7B1-0923-F8492ACBD4E8}"/>
                </a:ext>
              </a:extLst>
            </p:cNvPr>
            <p:cNvSpPr/>
            <p:nvPr/>
          </p:nvSpPr>
          <p:spPr>
            <a:xfrm>
              <a:off x="6506319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8" name="pl60">
              <a:extLst>
                <a:ext uri="{FF2B5EF4-FFF2-40B4-BE49-F238E27FC236}">
                  <a16:creationId xmlns:a16="http://schemas.microsoft.com/office/drawing/2014/main" id="{90721687-87C1-DAC6-AB22-BA47C9876BCF}"/>
                </a:ext>
              </a:extLst>
            </p:cNvPr>
            <p:cNvSpPr/>
            <p:nvPr/>
          </p:nvSpPr>
          <p:spPr>
            <a:xfrm>
              <a:off x="6967184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9" name="pl61">
              <a:extLst>
                <a:ext uri="{FF2B5EF4-FFF2-40B4-BE49-F238E27FC236}">
                  <a16:creationId xmlns:a16="http://schemas.microsoft.com/office/drawing/2014/main" id="{00935E10-9D39-A616-3F57-A702E8DC63DE}"/>
                </a:ext>
              </a:extLst>
            </p:cNvPr>
            <p:cNvSpPr/>
            <p:nvPr/>
          </p:nvSpPr>
          <p:spPr>
            <a:xfrm>
              <a:off x="7428049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0" name="pl62">
              <a:extLst>
                <a:ext uri="{FF2B5EF4-FFF2-40B4-BE49-F238E27FC236}">
                  <a16:creationId xmlns:a16="http://schemas.microsoft.com/office/drawing/2014/main" id="{F2F13619-E92A-0699-FDFA-FCA913D77D37}"/>
                </a:ext>
              </a:extLst>
            </p:cNvPr>
            <p:cNvSpPr/>
            <p:nvPr/>
          </p:nvSpPr>
          <p:spPr>
            <a:xfrm>
              <a:off x="7888914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1" name="pl63">
              <a:extLst>
                <a:ext uri="{FF2B5EF4-FFF2-40B4-BE49-F238E27FC236}">
                  <a16:creationId xmlns:a16="http://schemas.microsoft.com/office/drawing/2014/main" id="{C78D8D7C-6344-4DC0-1CD9-3403FB888609}"/>
                </a:ext>
              </a:extLst>
            </p:cNvPr>
            <p:cNvSpPr/>
            <p:nvPr/>
          </p:nvSpPr>
          <p:spPr>
            <a:xfrm>
              <a:off x="8349779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2" name="pl64">
              <a:extLst>
                <a:ext uri="{FF2B5EF4-FFF2-40B4-BE49-F238E27FC236}">
                  <a16:creationId xmlns:a16="http://schemas.microsoft.com/office/drawing/2014/main" id="{5A7B1656-2A7E-6517-829E-CBDB199B2F1F}"/>
                </a:ext>
              </a:extLst>
            </p:cNvPr>
            <p:cNvSpPr/>
            <p:nvPr/>
          </p:nvSpPr>
          <p:spPr>
            <a:xfrm>
              <a:off x="8810644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3" name="pl65">
              <a:extLst>
                <a:ext uri="{FF2B5EF4-FFF2-40B4-BE49-F238E27FC236}">
                  <a16:creationId xmlns:a16="http://schemas.microsoft.com/office/drawing/2014/main" id="{F0044345-53BB-BD90-F9E4-2F1AA0443E81}"/>
                </a:ext>
              </a:extLst>
            </p:cNvPr>
            <p:cNvSpPr/>
            <p:nvPr/>
          </p:nvSpPr>
          <p:spPr>
            <a:xfrm>
              <a:off x="9271509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4" name="pl66">
              <a:extLst>
                <a:ext uri="{FF2B5EF4-FFF2-40B4-BE49-F238E27FC236}">
                  <a16:creationId xmlns:a16="http://schemas.microsoft.com/office/drawing/2014/main" id="{8AB088ED-B632-9BA6-B9A9-BEE3CCCA8EED}"/>
                </a:ext>
              </a:extLst>
            </p:cNvPr>
            <p:cNvSpPr/>
            <p:nvPr/>
          </p:nvSpPr>
          <p:spPr>
            <a:xfrm>
              <a:off x="9732374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5" name="tx67">
              <a:extLst>
                <a:ext uri="{FF2B5EF4-FFF2-40B4-BE49-F238E27FC236}">
                  <a16:creationId xmlns:a16="http://schemas.microsoft.com/office/drawing/2014/main" id="{80697D45-F599-5065-45C7-78BABE53A856}"/>
                </a:ext>
              </a:extLst>
            </p:cNvPr>
            <p:cNvSpPr/>
            <p:nvPr/>
          </p:nvSpPr>
          <p:spPr>
            <a:xfrm>
              <a:off x="2651627" y="8720814"/>
              <a:ext cx="217900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H3K18cr.regress.H3+H4.c1</a:t>
              </a:r>
            </a:p>
          </p:txBody>
        </p:sp>
        <p:sp>
          <p:nvSpPr>
            <p:cNvPr id="436" name="tx68">
              <a:extLst>
                <a:ext uri="{FF2B5EF4-FFF2-40B4-BE49-F238E27FC236}">
                  <a16:creationId xmlns:a16="http://schemas.microsoft.com/office/drawing/2014/main" id="{3EAE1B4B-5E85-2895-F998-482864483A7F}"/>
                </a:ext>
              </a:extLst>
            </p:cNvPr>
            <p:cNvSpPr/>
            <p:nvPr/>
          </p:nvSpPr>
          <p:spPr>
            <a:xfrm>
              <a:off x="3112492" y="8720814"/>
              <a:ext cx="217900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H3K18cr.regress.H3+H4.c7</a:t>
              </a:r>
            </a:p>
          </p:txBody>
        </p:sp>
        <p:sp>
          <p:nvSpPr>
            <p:cNvPr id="437" name="tx69">
              <a:extLst>
                <a:ext uri="{FF2B5EF4-FFF2-40B4-BE49-F238E27FC236}">
                  <a16:creationId xmlns:a16="http://schemas.microsoft.com/office/drawing/2014/main" id="{EB1E366F-4EC2-AEA6-3B83-3DA6C572B856}"/>
                </a:ext>
              </a:extLst>
            </p:cNvPr>
            <p:cNvSpPr/>
            <p:nvPr/>
          </p:nvSpPr>
          <p:spPr>
            <a:xfrm>
              <a:off x="3573357" y="8720814"/>
              <a:ext cx="217900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H3K18cr.regress.H3+H4.c3</a:t>
              </a:r>
            </a:p>
          </p:txBody>
        </p:sp>
        <p:sp>
          <p:nvSpPr>
            <p:cNvPr id="438" name="tx70">
              <a:extLst>
                <a:ext uri="{FF2B5EF4-FFF2-40B4-BE49-F238E27FC236}">
                  <a16:creationId xmlns:a16="http://schemas.microsoft.com/office/drawing/2014/main" id="{FC6ABF94-12A8-FF8D-DE09-3DB8D50535EE}"/>
                </a:ext>
              </a:extLst>
            </p:cNvPr>
            <p:cNvSpPr/>
            <p:nvPr/>
          </p:nvSpPr>
          <p:spPr>
            <a:xfrm>
              <a:off x="4034222" y="8720814"/>
              <a:ext cx="217900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H3K18cr.regress.H3+H4.c8</a:t>
              </a:r>
            </a:p>
          </p:txBody>
        </p:sp>
        <p:sp>
          <p:nvSpPr>
            <p:cNvPr id="439" name="tx71">
              <a:extLst>
                <a:ext uri="{FF2B5EF4-FFF2-40B4-BE49-F238E27FC236}">
                  <a16:creationId xmlns:a16="http://schemas.microsoft.com/office/drawing/2014/main" id="{3E520DC1-E492-EB4E-23B4-035CF5D8B98C}"/>
                </a:ext>
              </a:extLst>
            </p:cNvPr>
            <p:cNvSpPr/>
            <p:nvPr/>
          </p:nvSpPr>
          <p:spPr>
            <a:xfrm>
              <a:off x="4495087" y="8720814"/>
              <a:ext cx="217900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H3K18cr.regress.H3+H4.c5</a:t>
              </a:r>
            </a:p>
          </p:txBody>
        </p:sp>
        <p:sp>
          <p:nvSpPr>
            <p:cNvPr id="440" name="tx72">
              <a:extLst>
                <a:ext uri="{FF2B5EF4-FFF2-40B4-BE49-F238E27FC236}">
                  <a16:creationId xmlns:a16="http://schemas.microsoft.com/office/drawing/2014/main" id="{56A52B75-80CA-113C-DB7E-3CF6EECBE1AB}"/>
                </a:ext>
              </a:extLst>
            </p:cNvPr>
            <p:cNvSpPr/>
            <p:nvPr/>
          </p:nvSpPr>
          <p:spPr>
            <a:xfrm>
              <a:off x="4955952" y="8720814"/>
              <a:ext cx="217900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H3K18cr.regress.H3+H4.c6</a:t>
              </a:r>
            </a:p>
          </p:txBody>
        </p:sp>
        <p:sp>
          <p:nvSpPr>
            <p:cNvPr id="441" name="tx73">
              <a:extLst>
                <a:ext uri="{FF2B5EF4-FFF2-40B4-BE49-F238E27FC236}">
                  <a16:creationId xmlns:a16="http://schemas.microsoft.com/office/drawing/2014/main" id="{9A89BB42-DBF1-AB2A-F93E-CBA001527ECF}"/>
                </a:ext>
              </a:extLst>
            </p:cNvPr>
            <p:cNvSpPr/>
            <p:nvPr/>
          </p:nvSpPr>
          <p:spPr>
            <a:xfrm>
              <a:off x="5367375" y="8720814"/>
              <a:ext cx="227788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H3K18cr.regress.H3+H4.c12</a:t>
              </a:r>
            </a:p>
          </p:txBody>
        </p:sp>
        <p:sp>
          <p:nvSpPr>
            <p:cNvPr id="442" name="tx74">
              <a:extLst>
                <a:ext uri="{FF2B5EF4-FFF2-40B4-BE49-F238E27FC236}">
                  <a16:creationId xmlns:a16="http://schemas.microsoft.com/office/drawing/2014/main" id="{6EE515D1-2E19-48D5-2931-1992DF0A93C5}"/>
                </a:ext>
              </a:extLst>
            </p:cNvPr>
            <p:cNvSpPr/>
            <p:nvPr/>
          </p:nvSpPr>
          <p:spPr>
            <a:xfrm>
              <a:off x="5828240" y="8720814"/>
              <a:ext cx="227788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H3K18cr.regress.H3+H4.c15</a:t>
              </a:r>
            </a:p>
          </p:txBody>
        </p:sp>
        <p:sp>
          <p:nvSpPr>
            <p:cNvPr id="443" name="tx75">
              <a:extLst>
                <a:ext uri="{FF2B5EF4-FFF2-40B4-BE49-F238E27FC236}">
                  <a16:creationId xmlns:a16="http://schemas.microsoft.com/office/drawing/2014/main" id="{5D4610AF-BF5C-02DE-20F5-B4191C88BCB9}"/>
                </a:ext>
              </a:extLst>
            </p:cNvPr>
            <p:cNvSpPr/>
            <p:nvPr/>
          </p:nvSpPr>
          <p:spPr>
            <a:xfrm>
              <a:off x="6289105" y="8720814"/>
              <a:ext cx="227788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H3K18cr.regress.H3+H4.c14</a:t>
              </a:r>
            </a:p>
          </p:txBody>
        </p:sp>
        <p:sp>
          <p:nvSpPr>
            <p:cNvPr id="444" name="tx76">
              <a:extLst>
                <a:ext uri="{FF2B5EF4-FFF2-40B4-BE49-F238E27FC236}">
                  <a16:creationId xmlns:a16="http://schemas.microsoft.com/office/drawing/2014/main" id="{9020AFB5-0929-40DA-8D2C-83E3C9B9C133}"/>
                </a:ext>
              </a:extLst>
            </p:cNvPr>
            <p:cNvSpPr/>
            <p:nvPr/>
          </p:nvSpPr>
          <p:spPr>
            <a:xfrm>
              <a:off x="6749970" y="8720814"/>
              <a:ext cx="227788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H3K18cr.regress.H3+H4.c16</a:t>
              </a:r>
            </a:p>
          </p:txBody>
        </p:sp>
        <p:sp>
          <p:nvSpPr>
            <p:cNvPr id="445" name="tx77">
              <a:extLst>
                <a:ext uri="{FF2B5EF4-FFF2-40B4-BE49-F238E27FC236}">
                  <a16:creationId xmlns:a16="http://schemas.microsoft.com/office/drawing/2014/main" id="{06FA662E-64BC-51CB-8F70-BD2FDE0FA6EE}"/>
                </a:ext>
              </a:extLst>
            </p:cNvPr>
            <p:cNvSpPr/>
            <p:nvPr/>
          </p:nvSpPr>
          <p:spPr>
            <a:xfrm>
              <a:off x="7210835" y="8720814"/>
              <a:ext cx="227788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H3K18cr.regress.H3+H4.c13</a:t>
              </a:r>
            </a:p>
          </p:txBody>
        </p:sp>
        <p:sp>
          <p:nvSpPr>
            <p:cNvPr id="446" name="tx78">
              <a:extLst>
                <a:ext uri="{FF2B5EF4-FFF2-40B4-BE49-F238E27FC236}">
                  <a16:creationId xmlns:a16="http://schemas.microsoft.com/office/drawing/2014/main" id="{0EE0B9A0-3E6A-2C6E-E77B-842283262150}"/>
                </a:ext>
              </a:extLst>
            </p:cNvPr>
            <p:cNvSpPr/>
            <p:nvPr/>
          </p:nvSpPr>
          <p:spPr>
            <a:xfrm>
              <a:off x="7671700" y="8720814"/>
              <a:ext cx="227788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H3K18cr.regress.H3+H4.c17</a:t>
              </a:r>
            </a:p>
          </p:txBody>
        </p:sp>
        <p:sp>
          <p:nvSpPr>
            <p:cNvPr id="447" name="tx79">
              <a:extLst>
                <a:ext uri="{FF2B5EF4-FFF2-40B4-BE49-F238E27FC236}">
                  <a16:creationId xmlns:a16="http://schemas.microsoft.com/office/drawing/2014/main" id="{5E54E84D-7D3B-5BEE-380A-4CAEB45FC03A}"/>
                </a:ext>
              </a:extLst>
            </p:cNvPr>
            <p:cNvSpPr/>
            <p:nvPr/>
          </p:nvSpPr>
          <p:spPr>
            <a:xfrm>
              <a:off x="8132565" y="8720814"/>
              <a:ext cx="2277888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H3K18cr.regress.H3+H4.c18</a:t>
              </a:r>
            </a:p>
          </p:txBody>
        </p:sp>
        <p:sp>
          <p:nvSpPr>
            <p:cNvPr id="448" name="tx80">
              <a:extLst>
                <a:ext uri="{FF2B5EF4-FFF2-40B4-BE49-F238E27FC236}">
                  <a16:creationId xmlns:a16="http://schemas.microsoft.com/office/drawing/2014/main" id="{45FBFAA8-EB2B-68B4-6552-E91C9703192E}"/>
                </a:ext>
              </a:extLst>
            </p:cNvPr>
            <p:cNvSpPr/>
            <p:nvPr/>
          </p:nvSpPr>
          <p:spPr>
            <a:xfrm>
              <a:off x="9608878" y="87601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449" name="tx81">
              <a:extLst>
                <a:ext uri="{FF2B5EF4-FFF2-40B4-BE49-F238E27FC236}">
                  <a16:creationId xmlns:a16="http://schemas.microsoft.com/office/drawing/2014/main" id="{0AC5E496-AAE3-90CB-92F0-B7DF8FFB5265}"/>
                </a:ext>
              </a:extLst>
            </p:cNvPr>
            <p:cNvSpPr/>
            <p:nvPr/>
          </p:nvSpPr>
          <p:spPr>
            <a:xfrm>
              <a:off x="6562024" y="89826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450" name="tx82">
              <a:extLst>
                <a:ext uri="{FF2B5EF4-FFF2-40B4-BE49-F238E27FC236}">
                  <a16:creationId xmlns:a16="http://schemas.microsoft.com/office/drawing/2014/main" id="{D3676CBF-A307-A77B-B97A-6F709690529D}"/>
                </a:ext>
              </a:extLst>
            </p:cNvPr>
            <p:cNvSpPr/>
            <p:nvPr/>
          </p:nvSpPr>
          <p:spPr>
            <a:xfrm rot="-5400000">
              <a:off x="296131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451" name="rc83">
              <a:extLst>
                <a:ext uri="{FF2B5EF4-FFF2-40B4-BE49-F238E27FC236}">
                  <a16:creationId xmlns:a16="http://schemas.microsoft.com/office/drawing/2014/main" id="{E7DC761A-5F38-BCC6-E6B7-E323DA630707}"/>
                </a:ext>
              </a:extLst>
            </p:cNvPr>
            <p:cNvSpPr/>
            <p:nvPr/>
          </p:nvSpPr>
          <p:spPr>
            <a:xfrm>
              <a:off x="10148071" y="3560373"/>
              <a:ext cx="1860039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2" name="tx84">
              <a:extLst>
                <a:ext uri="{FF2B5EF4-FFF2-40B4-BE49-F238E27FC236}">
                  <a16:creationId xmlns:a16="http://schemas.microsoft.com/office/drawing/2014/main" id="{93CB066C-76E7-62C8-B9DA-9A086FD4622A}"/>
                </a:ext>
              </a:extLst>
            </p:cNvPr>
            <p:cNvSpPr/>
            <p:nvPr/>
          </p:nvSpPr>
          <p:spPr>
            <a:xfrm>
              <a:off x="10217660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453" name="rc85">
              <a:extLst>
                <a:ext uri="{FF2B5EF4-FFF2-40B4-BE49-F238E27FC236}">
                  <a16:creationId xmlns:a16="http://schemas.microsoft.com/office/drawing/2014/main" id="{2D1134BC-61DA-1C1F-B66A-2495560CE8E6}"/>
                </a:ext>
              </a:extLst>
            </p:cNvPr>
            <p:cNvSpPr/>
            <p:nvPr/>
          </p:nvSpPr>
          <p:spPr>
            <a:xfrm>
              <a:off x="10217660" y="382895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4" name="rc86">
              <a:extLst>
                <a:ext uri="{FF2B5EF4-FFF2-40B4-BE49-F238E27FC236}">
                  <a16:creationId xmlns:a16="http://schemas.microsoft.com/office/drawing/2014/main" id="{424A789F-01DF-FD32-3B85-1ACB867B060D}"/>
                </a:ext>
              </a:extLst>
            </p:cNvPr>
            <p:cNvSpPr/>
            <p:nvPr/>
          </p:nvSpPr>
          <p:spPr>
            <a:xfrm>
              <a:off x="10226660" y="3837951"/>
              <a:ext cx="201455" cy="201455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5" name="rc87">
              <a:extLst>
                <a:ext uri="{FF2B5EF4-FFF2-40B4-BE49-F238E27FC236}">
                  <a16:creationId xmlns:a16="http://schemas.microsoft.com/office/drawing/2014/main" id="{7740308A-6337-F269-0DF5-ED128D1EC563}"/>
                </a:ext>
              </a:extLst>
            </p:cNvPr>
            <p:cNvSpPr/>
            <p:nvPr/>
          </p:nvSpPr>
          <p:spPr>
            <a:xfrm>
              <a:off x="10217660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6" name="rc88">
              <a:extLst>
                <a:ext uri="{FF2B5EF4-FFF2-40B4-BE49-F238E27FC236}">
                  <a16:creationId xmlns:a16="http://schemas.microsoft.com/office/drawing/2014/main" id="{79A7FC1F-2CDF-D376-14F5-2A46D163B6CA}"/>
                </a:ext>
              </a:extLst>
            </p:cNvPr>
            <p:cNvSpPr/>
            <p:nvPr/>
          </p:nvSpPr>
          <p:spPr>
            <a:xfrm>
              <a:off x="10226660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7" name="rc89">
              <a:extLst>
                <a:ext uri="{FF2B5EF4-FFF2-40B4-BE49-F238E27FC236}">
                  <a16:creationId xmlns:a16="http://schemas.microsoft.com/office/drawing/2014/main" id="{CFDED6C1-1043-0C85-D811-5CAD74455473}"/>
                </a:ext>
              </a:extLst>
            </p:cNvPr>
            <p:cNvSpPr/>
            <p:nvPr/>
          </p:nvSpPr>
          <p:spPr>
            <a:xfrm>
              <a:off x="10217660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8" name="rc90">
              <a:extLst>
                <a:ext uri="{FF2B5EF4-FFF2-40B4-BE49-F238E27FC236}">
                  <a16:creationId xmlns:a16="http://schemas.microsoft.com/office/drawing/2014/main" id="{A12DA8DD-45BE-0B8A-7307-6AF308586FE8}"/>
                </a:ext>
              </a:extLst>
            </p:cNvPr>
            <p:cNvSpPr/>
            <p:nvPr/>
          </p:nvSpPr>
          <p:spPr>
            <a:xfrm>
              <a:off x="10226660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9" name="rc91">
              <a:extLst>
                <a:ext uri="{FF2B5EF4-FFF2-40B4-BE49-F238E27FC236}">
                  <a16:creationId xmlns:a16="http://schemas.microsoft.com/office/drawing/2014/main" id="{3C2DFD1B-CA6B-06EC-0769-917645072912}"/>
                </a:ext>
              </a:extLst>
            </p:cNvPr>
            <p:cNvSpPr/>
            <p:nvPr/>
          </p:nvSpPr>
          <p:spPr>
            <a:xfrm>
              <a:off x="10217660" y="448731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0" name="rc92">
              <a:extLst>
                <a:ext uri="{FF2B5EF4-FFF2-40B4-BE49-F238E27FC236}">
                  <a16:creationId xmlns:a16="http://schemas.microsoft.com/office/drawing/2014/main" id="{2F5C927E-A944-171A-A317-9C1686D9045A}"/>
                </a:ext>
              </a:extLst>
            </p:cNvPr>
            <p:cNvSpPr/>
            <p:nvPr/>
          </p:nvSpPr>
          <p:spPr>
            <a:xfrm>
              <a:off x="10226660" y="4496319"/>
              <a:ext cx="201455" cy="201455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1" name="rc93">
              <a:extLst>
                <a:ext uri="{FF2B5EF4-FFF2-40B4-BE49-F238E27FC236}">
                  <a16:creationId xmlns:a16="http://schemas.microsoft.com/office/drawing/2014/main" id="{20BDC429-52F1-84FE-0A22-B59C8E2D4BE6}"/>
                </a:ext>
              </a:extLst>
            </p:cNvPr>
            <p:cNvSpPr/>
            <p:nvPr/>
          </p:nvSpPr>
          <p:spPr>
            <a:xfrm>
              <a:off x="10217660" y="4706775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2" name="rc94">
              <a:extLst>
                <a:ext uri="{FF2B5EF4-FFF2-40B4-BE49-F238E27FC236}">
                  <a16:creationId xmlns:a16="http://schemas.microsoft.com/office/drawing/2014/main" id="{D9E79358-6F45-5959-FB6F-6A968A520754}"/>
                </a:ext>
              </a:extLst>
            </p:cNvPr>
            <p:cNvSpPr/>
            <p:nvPr/>
          </p:nvSpPr>
          <p:spPr>
            <a:xfrm>
              <a:off x="10226660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3" name="rc95">
              <a:extLst>
                <a:ext uri="{FF2B5EF4-FFF2-40B4-BE49-F238E27FC236}">
                  <a16:creationId xmlns:a16="http://schemas.microsoft.com/office/drawing/2014/main" id="{E452A547-1FC6-8628-36D0-36ACCCC73F39}"/>
                </a:ext>
              </a:extLst>
            </p:cNvPr>
            <p:cNvSpPr/>
            <p:nvPr/>
          </p:nvSpPr>
          <p:spPr>
            <a:xfrm>
              <a:off x="10217660" y="492623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4" name="rc96">
              <a:extLst>
                <a:ext uri="{FF2B5EF4-FFF2-40B4-BE49-F238E27FC236}">
                  <a16:creationId xmlns:a16="http://schemas.microsoft.com/office/drawing/2014/main" id="{01FF8D78-C152-CDA1-5F3E-2DEEAAECCF8E}"/>
                </a:ext>
              </a:extLst>
            </p:cNvPr>
            <p:cNvSpPr/>
            <p:nvPr/>
          </p:nvSpPr>
          <p:spPr>
            <a:xfrm>
              <a:off x="10226660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5" name="rc97">
              <a:extLst>
                <a:ext uri="{FF2B5EF4-FFF2-40B4-BE49-F238E27FC236}">
                  <a16:creationId xmlns:a16="http://schemas.microsoft.com/office/drawing/2014/main" id="{E0E64CD4-3AA9-8220-CD17-6E0ACC032D56}"/>
                </a:ext>
              </a:extLst>
            </p:cNvPr>
            <p:cNvSpPr/>
            <p:nvPr/>
          </p:nvSpPr>
          <p:spPr>
            <a:xfrm>
              <a:off x="10217660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6" name="rc98">
              <a:extLst>
                <a:ext uri="{FF2B5EF4-FFF2-40B4-BE49-F238E27FC236}">
                  <a16:creationId xmlns:a16="http://schemas.microsoft.com/office/drawing/2014/main" id="{C5CAA442-789D-8491-276C-E357E071CA5C}"/>
                </a:ext>
              </a:extLst>
            </p:cNvPr>
            <p:cNvSpPr/>
            <p:nvPr/>
          </p:nvSpPr>
          <p:spPr>
            <a:xfrm>
              <a:off x="10226660" y="5154687"/>
              <a:ext cx="201455" cy="201455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7" name="rc99">
              <a:extLst>
                <a:ext uri="{FF2B5EF4-FFF2-40B4-BE49-F238E27FC236}">
                  <a16:creationId xmlns:a16="http://schemas.microsoft.com/office/drawing/2014/main" id="{97F6F3A7-CE2B-0067-1C79-7C7930769C3C}"/>
                </a:ext>
              </a:extLst>
            </p:cNvPr>
            <p:cNvSpPr/>
            <p:nvPr/>
          </p:nvSpPr>
          <p:spPr>
            <a:xfrm>
              <a:off x="10217660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8" name="rc100">
              <a:extLst>
                <a:ext uri="{FF2B5EF4-FFF2-40B4-BE49-F238E27FC236}">
                  <a16:creationId xmlns:a16="http://schemas.microsoft.com/office/drawing/2014/main" id="{C78E41A7-C47F-E98E-FA15-207F832960DA}"/>
                </a:ext>
              </a:extLst>
            </p:cNvPr>
            <p:cNvSpPr/>
            <p:nvPr/>
          </p:nvSpPr>
          <p:spPr>
            <a:xfrm>
              <a:off x="10226660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9" name="rc101">
              <a:extLst>
                <a:ext uri="{FF2B5EF4-FFF2-40B4-BE49-F238E27FC236}">
                  <a16:creationId xmlns:a16="http://schemas.microsoft.com/office/drawing/2014/main" id="{D6C6E57A-8753-288B-F2FD-3C428B994148}"/>
                </a:ext>
              </a:extLst>
            </p:cNvPr>
            <p:cNvSpPr/>
            <p:nvPr/>
          </p:nvSpPr>
          <p:spPr>
            <a:xfrm>
              <a:off x="10217660" y="558459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0" name="rc102">
              <a:extLst>
                <a:ext uri="{FF2B5EF4-FFF2-40B4-BE49-F238E27FC236}">
                  <a16:creationId xmlns:a16="http://schemas.microsoft.com/office/drawing/2014/main" id="{94719DC1-119B-FD30-1B4D-60619D04C08D}"/>
                </a:ext>
              </a:extLst>
            </p:cNvPr>
            <p:cNvSpPr/>
            <p:nvPr/>
          </p:nvSpPr>
          <p:spPr>
            <a:xfrm>
              <a:off x="10226660" y="5593599"/>
              <a:ext cx="201455" cy="201456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1" name="rc103">
              <a:extLst>
                <a:ext uri="{FF2B5EF4-FFF2-40B4-BE49-F238E27FC236}">
                  <a16:creationId xmlns:a16="http://schemas.microsoft.com/office/drawing/2014/main" id="{8210EF42-687C-7044-A953-BCB6D8D115EA}"/>
                </a:ext>
              </a:extLst>
            </p:cNvPr>
            <p:cNvSpPr/>
            <p:nvPr/>
          </p:nvSpPr>
          <p:spPr>
            <a:xfrm>
              <a:off x="10217660" y="5804055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2" name="rc104">
              <a:extLst>
                <a:ext uri="{FF2B5EF4-FFF2-40B4-BE49-F238E27FC236}">
                  <a16:creationId xmlns:a16="http://schemas.microsoft.com/office/drawing/2014/main" id="{DB9BDE9A-DC45-8129-0F08-3A7AD2B0B0EC}"/>
                </a:ext>
              </a:extLst>
            </p:cNvPr>
            <p:cNvSpPr/>
            <p:nvPr/>
          </p:nvSpPr>
          <p:spPr>
            <a:xfrm>
              <a:off x="10226660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3" name="rc105">
              <a:extLst>
                <a:ext uri="{FF2B5EF4-FFF2-40B4-BE49-F238E27FC236}">
                  <a16:creationId xmlns:a16="http://schemas.microsoft.com/office/drawing/2014/main" id="{FFA5866D-947F-CC9D-2EC7-5F998B7D8A18}"/>
                </a:ext>
              </a:extLst>
            </p:cNvPr>
            <p:cNvSpPr/>
            <p:nvPr/>
          </p:nvSpPr>
          <p:spPr>
            <a:xfrm>
              <a:off x="10217660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4" name="rc106">
              <a:extLst>
                <a:ext uri="{FF2B5EF4-FFF2-40B4-BE49-F238E27FC236}">
                  <a16:creationId xmlns:a16="http://schemas.microsoft.com/office/drawing/2014/main" id="{7D158549-CC84-B1D6-7F00-A29426596477}"/>
                </a:ext>
              </a:extLst>
            </p:cNvPr>
            <p:cNvSpPr/>
            <p:nvPr/>
          </p:nvSpPr>
          <p:spPr>
            <a:xfrm>
              <a:off x="10226660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5" name="rc107">
              <a:extLst>
                <a:ext uri="{FF2B5EF4-FFF2-40B4-BE49-F238E27FC236}">
                  <a16:creationId xmlns:a16="http://schemas.microsoft.com/office/drawing/2014/main" id="{53FB3706-AF4F-62E3-8FB4-7464CF4F5D3C}"/>
                </a:ext>
              </a:extLst>
            </p:cNvPr>
            <p:cNvSpPr/>
            <p:nvPr/>
          </p:nvSpPr>
          <p:spPr>
            <a:xfrm>
              <a:off x="10217660" y="624296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6" name="rc108">
              <a:extLst>
                <a:ext uri="{FF2B5EF4-FFF2-40B4-BE49-F238E27FC236}">
                  <a16:creationId xmlns:a16="http://schemas.microsoft.com/office/drawing/2014/main" id="{DA1D933D-9FDD-8587-BA60-942AB4C4BF64}"/>
                </a:ext>
              </a:extLst>
            </p:cNvPr>
            <p:cNvSpPr/>
            <p:nvPr/>
          </p:nvSpPr>
          <p:spPr>
            <a:xfrm>
              <a:off x="10226660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7" name="rc109">
              <a:extLst>
                <a:ext uri="{FF2B5EF4-FFF2-40B4-BE49-F238E27FC236}">
                  <a16:creationId xmlns:a16="http://schemas.microsoft.com/office/drawing/2014/main" id="{61FF6CE0-5636-0B1C-D4D0-4558793DCD01}"/>
                </a:ext>
              </a:extLst>
            </p:cNvPr>
            <p:cNvSpPr/>
            <p:nvPr/>
          </p:nvSpPr>
          <p:spPr>
            <a:xfrm>
              <a:off x="10217660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8" name="rc110">
              <a:extLst>
                <a:ext uri="{FF2B5EF4-FFF2-40B4-BE49-F238E27FC236}">
                  <a16:creationId xmlns:a16="http://schemas.microsoft.com/office/drawing/2014/main" id="{35B400E1-04D6-7A9C-95BB-8F152A5E0597}"/>
                </a:ext>
              </a:extLst>
            </p:cNvPr>
            <p:cNvSpPr/>
            <p:nvPr/>
          </p:nvSpPr>
          <p:spPr>
            <a:xfrm>
              <a:off x="10226660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9" name="rc111">
              <a:extLst>
                <a:ext uri="{FF2B5EF4-FFF2-40B4-BE49-F238E27FC236}">
                  <a16:creationId xmlns:a16="http://schemas.microsoft.com/office/drawing/2014/main" id="{B1D07EBB-6A23-FA52-A82C-26981D3E6046}"/>
                </a:ext>
              </a:extLst>
            </p:cNvPr>
            <p:cNvSpPr/>
            <p:nvPr/>
          </p:nvSpPr>
          <p:spPr>
            <a:xfrm>
              <a:off x="10217660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80" name="rc112">
              <a:extLst>
                <a:ext uri="{FF2B5EF4-FFF2-40B4-BE49-F238E27FC236}">
                  <a16:creationId xmlns:a16="http://schemas.microsoft.com/office/drawing/2014/main" id="{0D830EAC-2376-A224-09F6-A1BE412F880E}"/>
                </a:ext>
              </a:extLst>
            </p:cNvPr>
            <p:cNvSpPr/>
            <p:nvPr/>
          </p:nvSpPr>
          <p:spPr>
            <a:xfrm>
              <a:off x="10226660" y="6690879"/>
              <a:ext cx="201455" cy="201456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1" name="tx113">
              <a:extLst>
                <a:ext uri="{FF2B5EF4-FFF2-40B4-BE49-F238E27FC236}">
                  <a16:creationId xmlns:a16="http://schemas.microsoft.com/office/drawing/2014/main" id="{058820EF-3120-1993-22E9-F3270B282870}"/>
                </a:ext>
              </a:extLst>
            </p:cNvPr>
            <p:cNvSpPr/>
            <p:nvPr/>
          </p:nvSpPr>
          <p:spPr>
            <a:xfrm>
              <a:off x="10506705" y="3873876"/>
              <a:ext cx="136966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H3K18cr.regress.H3+H4.c1</a:t>
              </a:r>
            </a:p>
          </p:txBody>
        </p:sp>
        <p:sp>
          <p:nvSpPr>
            <p:cNvPr id="482" name="tx114">
              <a:extLst>
                <a:ext uri="{FF2B5EF4-FFF2-40B4-BE49-F238E27FC236}">
                  <a16:creationId xmlns:a16="http://schemas.microsoft.com/office/drawing/2014/main" id="{1BD5CF58-DC1A-9AAE-CE6A-246B12629F7D}"/>
                </a:ext>
              </a:extLst>
            </p:cNvPr>
            <p:cNvSpPr/>
            <p:nvPr/>
          </p:nvSpPr>
          <p:spPr>
            <a:xfrm>
              <a:off x="10506705" y="4093332"/>
              <a:ext cx="136966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H3K18cr.regress.H3+H4.c7</a:t>
              </a:r>
            </a:p>
          </p:txBody>
        </p:sp>
        <p:sp>
          <p:nvSpPr>
            <p:cNvPr id="483" name="tx115">
              <a:extLst>
                <a:ext uri="{FF2B5EF4-FFF2-40B4-BE49-F238E27FC236}">
                  <a16:creationId xmlns:a16="http://schemas.microsoft.com/office/drawing/2014/main" id="{EF4D1B5F-E1E3-A97C-D5C4-7589F01B6464}"/>
                </a:ext>
              </a:extLst>
            </p:cNvPr>
            <p:cNvSpPr/>
            <p:nvPr/>
          </p:nvSpPr>
          <p:spPr>
            <a:xfrm>
              <a:off x="10506705" y="4312788"/>
              <a:ext cx="136966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H3K18cr.regress.H3+H4.c3</a:t>
              </a:r>
            </a:p>
          </p:txBody>
        </p:sp>
        <p:sp>
          <p:nvSpPr>
            <p:cNvPr id="484" name="tx116">
              <a:extLst>
                <a:ext uri="{FF2B5EF4-FFF2-40B4-BE49-F238E27FC236}">
                  <a16:creationId xmlns:a16="http://schemas.microsoft.com/office/drawing/2014/main" id="{CF340685-A150-191E-C9F6-17303DE61608}"/>
                </a:ext>
              </a:extLst>
            </p:cNvPr>
            <p:cNvSpPr/>
            <p:nvPr/>
          </p:nvSpPr>
          <p:spPr>
            <a:xfrm>
              <a:off x="10506705" y="4532244"/>
              <a:ext cx="136966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H3K18cr.regress.H3+H4.c8</a:t>
              </a:r>
            </a:p>
          </p:txBody>
        </p:sp>
        <p:sp>
          <p:nvSpPr>
            <p:cNvPr id="485" name="tx117">
              <a:extLst>
                <a:ext uri="{FF2B5EF4-FFF2-40B4-BE49-F238E27FC236}">
                  <a16:creationId xmlns:a16="http://schemas.microsoft.com/office/drawing/2014/main" id="{2271E1DB-263E-73C2-845D-2C1E486A6101}"/>
                </a:ext>
              </a:extLst>
            </p:cNvPr>
            <p:cNvSpPr/>
            <p:nvPr/>
          </p:nvSpPr>
          <p:spPr>
            <a:xfrm>
              <a:off x="10506705" y="4751700"/>
              <a:ext cx="136966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H3K18cr.regress.H3+H4.c5</a:t>
              </a:r>
            </a:p>
          </p:txBody>
        </p:sp>
        <p:sp>
          <p:nvSpPr>
            <p:cNvPr id="486" name="tx118">
              <a:extLst>
                <a:ext uri="{FF2B5EF4-FFF2-40B4-BE49-F238E27FC236}">
                  <a16:creationId xmlns:a16="http://schemas.microsoft.com/office/drawing/2014/main" id="{6ABE8B32-F7AD-DB47-2A11-6266BC811160}"/>
                </a:ext>
              </a:extLst>
            </p:cNvPr>
            <p:cNvSpPr/>
            <p:nvPr/>
          </p:nvSpPr>
          <p:spPr>
            <a:xfrm>
              <a:off x="10506705" y="4971156"/>
              <a:ext cx="136966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H3K18cr.regress.H3+H4.c6</a:t>
              </a:r>
            </a:p>
          </p:txBody>
        </p:sp>
        <p:sp>
          <p:nvSpPr>
            <p:cNvPr id="487" name="tx119">
              <a:extLst>
                <a:ext uri="{FF2B5EF4-FFF2-40B4-BE49-F238E27FC236}">
                  <a16:creationId xmlns:a16="http://schemas.microsoft.com/office/drawing/2014/main" id="{DF7CB23C-71AE-E452-0ABF-8A3E35F0C694}"/>
                </a:ext>
              </a:extLst>
            </p:cNvPr>
            <p:cNvSpPr/>
            <p:nvPr/>
          </p:nvSpPr>
          <p:spPr>
            <a:xfrm>
              <a:off x="10506705" y="5190612"/>
              <a:ext cx="143181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H3K18cr.regress.H3+H4.c12</a:t>
              </a:r>
            </a:p>
          </p:txBody>
        </p:sp>
        <p:sp>
          <p:nvSpPr>
            <p:cNvPr id="488" name="tx120">
              <a:extLst>
                <a:ext uri="{FF2B5EF4-FFF2-40B4-BE49-F238E27FC236}">
                  <a16:creationId xmlns:a16="http://schemas.microsoft.com/office/drawing/2014/main" id="{0F6E9AB3-4FF5-7824-9FB0-524331B03206}"/>
                </a:ext>
              </a:extLst>
            </p:cNvPr>
            <p:cNvSpPr/>
            <p:nvPr/>
          </p:nvSpPr>
          <p:spPr>
            <a:xfrm>
              <a:off x="10506705" y="5410068"/>
              <a:ext cx="143181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H3K18cr.regress.H3+H4.c15</a:t>
              </a:r>
            </a:p>
          </p:txBody>
        </p:sp>
        <p:sp>
          <p:nvSpPr>
            <p:cNvPr id="489" name="tx121">
              <a:extLst>
                <a:ext uri="{FF2B5EF4-FFF2-40B4-BE49-F238E27FC236}">
                  <a16:creationId xmlns:a16="http://schemas.microsoft.com/office/drawing/2014/main" id="{E346ACCD-1637-74D1-2710-9EEC2B12C984}"/>
                </a:ext>
              </a:extLst>
            </p:cNvPr>
            <p:cNvSpPr/>
            <p:nvPr/>
          </p:nvSpPr>
          <p:spPr>
            <a:xfrm>
              <a:off x="10506705" y="5629524"/>
              <a:ext cx="143181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H3K18cr.regress.H3+H4.c14</a:t>
              </a:r>
            </a:p>
          </p:txBody>
        </p:sp>
        <p:sp>
          <p:nvSpPr>
            <p:cNvPr id="490" name="tx122">
              <a:extLst>
                <a:ext uri="{FF2B5EF4-FFF2-40B4-BE49-F238E27FC236}">
                  <a16:creationId xmlns:a16="http://schemas.microsoft.com/office/drawing/2014/main" id="{976597A7-90FB-2B17-15AA-C8968F975D00}"/>
                </a:ext>
              </a:extLst>
            </p:cNvPr>
            <p:cNvSpPr/>
            <p:nvPr/>
          </p:nvSpPr>
          <p:spPr>
            <a:xfrm>
              <a:off x="10506705" y="5848980"/>
              <a:ext cx="143181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H3K18cr.regress.H3+H4.c16</a:t>
              </a:r>
            </a:p>
          </p:txBody>
        </p:sp>
        <p:sp>
          <p:nvSpPr>
            <p:cNvPr id="491" name="tx123">
              <a:extLst>
                <a:ext uri="{FF2B5EF4-FFF2-40B4-BE49-F238E27FC236}">
                  <a16:creationId xmlns:a16="http://schemas.microsoft.com/office/drawing/2014/main" id="{78B81908-2A30-EC75-CA95-B0FAA3FE7E8E}"/>
                </a:ext>
              </a:extLst>
            </p:cNvPr>
            <p:cNvSpPr/>
            <p:nvPr/>
          </p:nvSpPr>
          <p:spPr>
            <a:xfrm>
              <a:off x="10506705" y="6068436"/>
              <a:ext cx="143181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H3K18cr.regress.H3+H4.c13</a:t>
              </a:r>
            </a:p>
          </p:txBody>
        </p:sp>
        <p:sp>
          <p:nvSpPr>
            <p:cNvPr id="492" name="tx124">
              <a:extLst>
                <a:ext uri="{FF2B5EF4-FFF2-40B4-BE49-F238E27FC236}">
                  <a16:creationId xmlns:a16="http://schemas.microsoft.com/office/drawing/2014/main" id="{C96645F2-D65D-EE0E-4813-F653148F3D12}"/>
                </a:ext>
              </a:extLst>
            </p:cNvPr>
            <p:cNvSpPr/>
            <p:nvPr/>
          </p:nvSpPr>
          <p:spPr>
            <a:xfrm>
              <a:off x="10506705" y="6287892"/>
              <a:ext cx="143181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H3K18cr.regress.H3+H4.c17</a:t>
              </a:r>
            </a:p>
          </p:txBody>
        </p:sp>
        <p:sp>
          <p:nvSpPr>
            <p:cNvPr id="493" name="tx125">
              <a:extLst>
                <a:ext uri="{FF2B5EF4-FFF2-40B4-BE49-F238E27FC236}">
                  <a16:creationId xmlns:a16="http://schemas.microsoft.com/office/drawing/2014/main" id="{124B9FC1-3E2A-8539-684B-1A3A0E6C9BE8}"/>
                </a:ext>
              </a:extLst>
            </p:cNvPr>
            <p:cNvSpPr/>
            <p:nvPr/>
          </p:nvSpPr>
          <p:spPr>
            <a:xfrm>
              <a:off x="10506705" y="6507348"/>
              <a:ext cx="1431815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H3K18cr.regress.H3+H4.c18</a:t>
              </a:r>
            </a:p>
          </p:txBody>
        </p:sp>
        <p:sp>
          <p:nvSpPr>
            <p:cNvPr id="494" name="tx126">
              <a:extLst>
                <a:ext uri="{FF2B5EF4-FFF2-40B4-BE49-F238E27FC236}">
                  <a16:creationId xmlns:a16="http://schemas.microsoft.com/office/drawing/2014/main" id="{37FE60A8-D0F8-3F30-124E-988CF062AA70}"/>
                </a:ext>
              </a:extLst>
            </p:cNvPr>
            <p:cNvSpPr/>
            <p:nvPr/>
          </p:nvSpPr>
          <p:spPr>
            <a:xfrm>
              <a:off x="10506705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495" name="tx127">
              <a:extLst>
                <a:ext uri="{FF2B5EF4-FFF2-40B4-BE49-F238E27FC236}">
                  <a16:creationId xmlns:a16="http://schemas.microsoft.com/office/drawing/2014/main" id="{2E22CC80-B6E4-48D3-D293-477A2E9CA3CE}"/>
                </a:ext>
              </a:extLst>
            </p:cNvPr>
            <p:cNvSpPr/>
            <p:nvPr/>
          </p:nvSpPr>
          <p:spPr>
            <a:xfrm>
              <a:off x="3464610" y="1571590"/>
              <a:ext cx="2771708" cy="15732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H3K18cr.regress.H3+H4 - all clusters</a:t>
              </a:r>
            </a:p>
          </p:txBody>
        </p:sp>
      </p:grpSp>
      <p:sp>
        <p:nvSpPr>
          <p:cNvPr id="496" name="TextBox 495">
            <a:extLst>
              <a:ext uri="{FF2B5EF4-FFF2-40B4-BE49-F238E27FC236}">
                <a16:creationId xmlns:a16="http://schemas.microsoft.com/office/drawing/2014/main" id="{CBB9EF0B-8154-B7FD-2E52-5F7F57A915BD}"/>
              </a:ext>
            </a:extLst>
          </p:cNvPr>
          <p:cNvSpPr txBox="1"/>
          <p:nvPr/>
        </p:nvSpPr>
        <p:spPr>
          <a:xfrm>
            <a:off x="2121902" y="227178"/>
            <a:ext cx="1792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no-normalization</a:t>
            </a:r>
          </a:p>
        </p:txBody>
      </p:sp>
      <p:sp>
        <p:nvSpPr>
          <p:cNvPr id="497" name="TextBox 496">
            <a:extLst>
              <a:ext uri="{FF2B5EF4-FFF2-40B4-BE49-F238E27FC236}">
                <a16:creationId xmlns:a16="http://schemas.microsoft.com/office/drawing/2014/main" id="{517B1776-0618-A332-6D16-B42F2D956563}"/>
              </a:ext>
            </a:extLst>
          </p:cNvPr>
          <p:cNvSpPr txBox="1"/>
          <p:nvPr/>
        </p:nvSpPr>
        <p:spPr>
          <a:xfrm>
            <a:off x="2187976" y="3554701"/>
            <a:ext cx="1810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H3-normalization</a:t>
            </a:r>
          </a:p>
        </p:txBody>
      </p:sp>
      <p:sp>
        <p:nvSpPr>
          <p:cNvPr id="498" name="TextBox 497">
            <a:extLst>
              <a:ext uri="{FF2B5EF4-FFF2-40B4-BE49-F238E27FC236}">
                <a16:creationId xmlns:a16="http://schemas.microsoft.com/office/drawing/2014/main" id="{12479B23-6F8D-C06C-1EBE-8A5D1D9DB2FE}"/>
              </a:ext>
            </a:extLst>
          </p:cNvPr>
          <p:cNvSpPr txBox="1"/>
          <p:nvPr/>
        </p:nvSpPr>
        <p:spPr>
          <a:xfrm>
            <a:off x="8082881" y="3554701"/>
            <a:ext cx="1810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H4-normalization</a:t>
            </a:r>
          </a:p>
        </p:txBody>
      </p:sp>
      <p:sp>
        <p:nvSpPr>
          <p:cNvPr id="499" name="TextBox 498">
            <a:extLst>
              <a:ext uri="{FF2B5EF4-FFF2-40B4-BE49-F238E27FC236}">
                <a16:creationId xmlns:a16="http://schemas.microsoft.com/office/drawing/2014/main" id="{6BEA98B7-4DDA-3FBA-02AB-B9C8F22E044F}"/>
              </a:ext>
            </a:extLst>
          </p:cNvPr>
          <p:cNvSpPr txBox="1"/>
          <p:nvPr/>
        </p:nvSpPr>
        <p:spPr>
          <a:xfrm>
            <a:off x="7751944" y="267056"/>
            <a:ext cx="2187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H3+H4-normalization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44CE560F-689D-ADFD-6422-0ECCCBDE8391}"/>
              </a:ext>
            </a:extLst>
          </p:cNvPr>
          <p:cNvSpPr txBox="1"/>
          <p:nvPr/>
        </p:nvSpPr>
        <p:spPr>
          <a:xfrm>
            <a:off x="60771" y="-14590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H3K18cr</a:t>
            </a:r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1C9F3338-A9D8-40EA-30FA-546324B264A8}"/>
              </a:ext>
            </a:extLst>
          </p:cNvPr>
          <p:cNvCxnSpPr>
            <a:cxnSpLocks/>
          </p:cNvCxnSpPr>
          <p:nvPr/>
        </p:nvCxnSpPr>
        <p:spPr>
          <a:xfrm flipV="1">
            <a:off x="695760" y="2059276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2" name="Straight Connector 501">
            <a:extLst>
              <a:ext uri="{FF2B5EF4-FFF2-40B4-BE49-F238E27FC236}">
                <a16:creationId xmlns:a16="http://schemas.microsoft.com/office/drawing/2014/main" id="{6B472F40-4CAB-5454-EAA5-92C69B709114}"/>
              </a:ext>
            </a:extLst>
          </p:cNvPr>
          <p:cNvCxnSpPr>
            <a:cxnSpLocks/>
          </p:cNvCxnSpPr>
          <p:nvPr/>
        </p:nvCxnSpPr>
        <p:spPr>
          <a:xfrm flipV="1">
            <a:off x="633867" y="5351346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3" name="Straight Connector 502">
            <a:extLst>
              <a:ext uri="{FF2B5EF4-FFF2-40B4-BE49-F238E27FC236}">
                <a16:creationId xmlns:a16="http://schemas.microsoft.com/office/drawing/2014/main" id="{A9D0F165-34EA-AE56-02ED-8986CEBF7E43}"/>
              </a:ext>
            </a:extLst>
          </p:cNvPr>
          <p:cNvCxnSpPr>
            <a:cxnSpLocks/>
          </p:cNvCxnSpPr>
          <p:nvPr/>
        </p:nvCxnSpPr>
        <p:spPr>
          <a:xfrm flipV="1">
            <a:off x="6364605" y="1996478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4" name="Straight Connector 503">
            <a:extLst>
              <a:ext uri="{FF2B5EF4-FFF2-40B4-BE49-F238E27FC236}">
                <a16:creationId xmlns:a16="http://schemas.microsoft.com/office/drawing/2014/main" id="{C19A0332-7410-F62E-1AF0-3E0AD9CD5695}"/>
              </a:ext>
            </a:extLst>
          </p:cNvPr>
          <p:cNvCxnSpPr>
            <a:cxnSpLocks/>
          </p:cNvCxnSpPr>
          <p:nvPr/>
        </p:nvCxnSpPr>
        <p:spPr>
          <a:xfrm flipV="1">
            <a:off x="6417343" y="5526934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5" name="TextBox 504">
            <a:extLst>
              <a:ext uri="{FF2B5EF4-FFF2-40B4-BE49-F238E27FC236}">
                <a16:creationId xmlns:a16="http://schemas.microsoft.com/office/drawing/2014/main" id="{0F27B85B-685C-51CD-6E2B-C209ECFD6DA5}"/>
              </a:ext>
            </a:extLst>
          </p:cNvPr>
          <p:cNvSpPr txBox="1"/>
          <p:nvPr/>
        </p:nvSpPr>
        <p:spPr>
          <a:xfrm>
            <a:off x="8362437" y="2758079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06" name="TextBox 505">
            <a:extLst>
              <a:ext uri="{FF2B5EF4-FFF2-40B4-BE49-F238E27FC236}">
                <a16:creationId xmlns:a16="http://schemas.microsoft.com/office/drawing/2014/main" id="{2975F7DD-8FAD-8920-4E02-2C2FCD9EF3BB}"/>
              </a:ext>
            </a:extLst>
          </p:cNvPr>
          <p:cNvSpPr txBox="1"/>
          <p:nvPr/>
        </p:nvSpPr>
        <p:spPr>
          <a:xfrm>
            <a:off x="8619299" y="2756762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07" name="TextBox 506">
            <a:extLst>
              <a:ext uri="{FF2B5EF4-FFF2-40B4-BE49-F238E27FC236}">
                <a16:creationId xmlns:a16="http://schemas.microsoft.com/office/drawing/2014/main" id="{993C502C-0FAA-C862-DD32-E31E33EC0F67}"/>
              </a:ext>
            </a:extLst>
          </p:cNvPr>
          <p:cNvSpPr txBox="1"/>
          <p:nvPr/>
        </p:nvSpPr>
        <p:spPr>
          <a:xfrm>
            <a:off x="8933180" y="2744515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08" name="TextBox 507">
            <a:extLst>
              <a:ext uri="{FF2B5EF4-FFF2-40B4-BE49-F238E27FC236}">
                <a16:creationId xmlns:a16="http://schemas.microsoft.com/office/drawing/2014/main" id="{79B114A5-1A0B-5937-B8BA-EDBBC05DC15A}"/>
              </a:ext>
            </a:extLst>
          </p:cNvPr>
          <p:cNvSpPr txBox="1"/>
          <p:nvPr/>
        </p:nvSpPr>
        <p:spPr>
          <a:xfrm>
            <a:off x="9286028" y="2733932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09" name="TextBox 508">
            <a:extLst>
              <a:ext uri="{FF2B5EF4-FFF2-40B4-BE49-F238E27FC236}">
                <a16:creationId xmlns:a16="http://schemas.microsoft.com/office/drawing/2014/main" id="{131F9087-BE41-5831-F42E-4BF9BC45043F}"/>
              </a:ext>
            </a:extLst>
          </p:cNvPr>
          <p:cNvSpPr txBox="1"/>
          <p:nvPr/>
        </p:nvSpPr>
        <p:spPr>
          <a:xfrm>
            <a:off x="4355203" y="3503750"/>
            <a:ext cx="3658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A large increase from Pro- to </a:t>
            </a:r>
            <a:r>
              <a:rPr lang="en-US" dirty="0" err="1">
                <a:solidFill>
                  <a:srgbClr val="C00000"/>
                </a:solidFill>
              </a:rPr>
              <a:t>BasoEB</a:t>
            </a:r>
            <a:r>
              <a:rPr lang="en-US" dirty="0">
                <a:solidFill>
                  <a:srgbClr val="C00000"/>
                </a:solidFill>
              </a:rPr>
              <a:t>.</a:t>
            </a:r>
          </a:p>
        </p:txBody>
      </p:sp>
      <p:sp>
        <p:nvSpPr>
          <p:cNvPr id="510" name="TextBox 509">
            <a:extLst>
              <a:ext uri="{FF2B5EF4-FFF2-40B4-BE49-F238E27FC236}">
                <a16:creationId xmlns:a16="http://schemas.microsoft.com/office/drawing/2014/main" id="{BD28FF20-C743-1ABA-1D03-C8B97A5B293A}"/>
              </a:ext>
            </a:extLst>
          </p:cNvPr>
          <p:cNvSpPr txBox="1"/>
          <p:nvPr/>
        </p:nvSpPr>
        <p:spPr>
          <a:xfrm>
            <a:off x="8437676" y="6363833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11" name="TextBox 510">
            <a:extLst>
              <a:ext uri="{FF2B5EF4-FFF2-40B4-BE49-F238E27FC236}">
                <a16:creationId xmlns:a16="http://schemas.microsoft.com/office/drawing/2014/main" id="{B5F59E23-8011-6EF5-DDD8-E6D603A49FDE}"/>
              </a:ext>
            </a:extLst>
          </p:cNvPr>
          <p:cNvSpPr txBox="1"/>
          <p:nvPr/>
        </p:nvSpPr>
        <p:spPr>
          <a:xfrm>
            <a:off x="8694538" y="6362516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12" name="TextBox 511">
            <a:extLst>
              <a:ext uri="{FF2B5EF4-FFF2-40B4-BE49-F238E27FC236}">
                <a16:creationId xmlns:a16="http://schemas.microsoft.com/office/drawing/2014/main" id="{04E99293-F4B0-F3EA-DEB0-EA17F7BF6BE4}"/>
              </a:ext>
            </a:extLst>
          </p:cNvPr>
          <p:cNvSpPr txBox="1"/>
          <p:nvPr/>
        </p:nvSpPr>
        <p:spPr>
          <a:xfrm>
            <a:off x="9008419" y="6350269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13" name="TextBox 512">
            <a:extLst>
              <a:ext uri="{FF2B5EF4-FFF2-40B4-BE49-F238E27FC236}">
                <a16:creationId xmlns:a16="http://schemas.microsoft.com/office/drawing/2014/main" id="{7F2571C4-BC2C-6C9F-C3F1-F98AEEA5A56D}"/>
              </a:ext>
            </a:extLst>
          </p:cNvPr>
          <p:cNvSpPr txBox="1"/>
          <p:nvPr/>
        </p:nvSpPr>
        <p:spPr>
          <a:xfrm>
            <a:off x="9361267" y="6339686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14" name="TextBox 513">
            <a:extLst>
              <a:ext uri="{FF2B5EF4-FFF2-40B4-BE49-F238E27FC236}">
                <a16:creationId xmlns:a16="http://schemas.microsoft.com/office/drawing/2014/main" id="{05BB2FC3-0F6B-537D-08A9-C98A502BE41A}"/>
              </a:ext>
            </a:extLst>
          </p:cNvPr>
          <p:cNvSpPr txBox="1"/>
          <p:nvPr/>
        </p:nvSpPr>
        <p:spPr>
          <a:xfrm>
            <a:off x="2570315" y="6148080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15" name="TextBox 514">
            <a:extLst>
              <a:ext uri="{FF2B5EF4-FFF2-40B4-BE49-F238E27FC236}">
                <a16:creationId xmlns:a16="http://schemas.microsoft.com/office/drawing/2014/main" id="{EF944855-B840-70F7-60E1-F9EA818B6437}"/>
              </a:ext>
            </a:extLst>
          </p:cNvPr>
          <p:cNvSpPr txBox="1"/>
          <p:nvPr/>
        </p:nvSpPr>
        <p:spPr>
          <a:xfrm>
            <a:off x="2827177" y="6146763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16" name="TextBox 515">
            <a:extLst>
              <a:ext uri="{FF2B5EF4-FFF2-40B4-BE49-F238E27FC236}">
                <a16:creationId xmlns:a16="http://schemas.microsoft.com/office/drawing/2014/main" id="{F0CCE05F-BFC8-405C-7A00-F04442B60C8D}"/>
              </a:ext>
            </a:extLst>
          </p:cNvPr>
          <p:cNvSpPr txBox="1"/>
          <p:nvPr/>
        </p:nvSpPr>
        <p:spPr>
          <a:xfrm>
            <a:off x="3141058" y="6134516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17" name="TextBox 516">
            <a:extLst>
              <a:ext uri="{FF2B5EF4-FFF2-40B4-BE49-F238E27FC236}">
                <a16:creationId xmlns:a16="http://schemas.microsoft.com/office/drawing/2014/main" id="{61022D23-5E11-B39E-EF09-99BBD612F512}"/>
              </a:ext>
            </a:extLst>
          </p:cNvPr>
          <p:cNvSpPr txBox="1"/>
          <p:nvPr/>
        </p:nvSpPr>
        <p:spPr>
          <a:xfrm>
            <a:off x="3493906" y="6123933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18" name="TextBox 517">
            <a:extLst>
              <a:ext uri="{FF2B5EF4-FFF2-40B4-BE49-F238E27FC236}">
                <a16:creationId xmlns:a16="http://schemas.microsoft.com/office/drawing/2014/main" id="{818177A8-024B-B46E-53BB-448346469D54}"/>
              </a:ext>
            </a:extLst>
          </p:cNvPr>
          <p:cNvSpPr txBox="1"/>
          <p:nvPr/>
        </p:nvSpPr>
        <p:spPr>
          <a:xfrm>
            <a:off x="2722827" y="610019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19" name="TextBox 518">
            <a:extLst>
              <a:ext uri="{FF2B5EF4-FFF2-40B4-BE49-F238E27FC236}">
                <a16:creationId xmlns:a16="http://schemas.microsoft.com/office/drawing/2014/main" id="{09EB835B-4E48-E2D3-93C0-D5AE9E1015CF}"/>
              </a:ext>
            </a:extLst>
          </p:cNvPr>
          <p:cNvSpPr txBox="1"/>
          <p:nvPr/>
        </p:nvSpPr>
        <p:spPr>
          <a:xfrm>
            <a:off x="2979689" y="608702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20" name="TextBox 519">
            <a:extLst>
              <a:ext uri="{FF2B5EF4-FFF2-40B4-BE49-F238E27FC236}">
                <a16:creationId xmlns:a16="http://schemas.microsoft.com/office/drawing/2014/main" id="{DDCB35C9-7552-9EC7-4CD6-507BAC58A928}"/>
              </a:ext>
            </a:extLst>
          </p:cNvPr>
          <p:cNvSpPr txBox="1"/>
          <p:nvPr/>
        </p:nvSpPr>
        <p:spPr>
          <a:xfrm>
            <a:off x="3293570" y="596455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21" name="TextBox 520">
            <a:extLst>
              <a:ext uri="{FF2B5EF4-FFF2-40B4-BE49-F238E27FC236}">
                <a16:creationId xmlns:a16="http://schemas.microsoft.com/office/drawing/2014/main" id="{A74F16B8-1357-D354-402C-B9D36BAFFD0E}"/>
              </a:ext>
            </a:extLst>
          </p:cNvPr>
          <p:cNvSpPr txBox="1"/>
          <p:nvPr/>
        </p:nvSpPr>
        <p:spPr>
          <a:xfrm>
            <a:off x="3646418" y="585872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cxnSp>
        <p:nvCxnSpPr>
          <p:cNvPr id="522" name="Straight Arrow Connector 521">
            <a:extLst>
              <a:ext uri="{FF2B5EF4-FFF2-40B4-BE49-F238E27FC236}">
                <a16:creationId xmlns:a16="http://schemas.microsoft.com/office/drawing/2014/main" id="{6AE039AD-5536-3B40-1DD9-15E0FDFFF4A9}"/>
              </a:ext>
            </a:extLst>
          </p:cNvPr>
          <p:cNvCxnSpPr>
            <a:cxnSpLocks/>
          </p:cNvCxnSpPr>
          <p:nvPr/>
        </p:nvCxnSpPr>
        <p:spPr>
          <a:xfrm flipV="1">
            <a:off x="2923427" y="1109874"/>
            <a:ext cx="183259" cy="1576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5" name="Straight Arrow Connector 524">
            <a:extLst>
              <a:ext uri="{FF2B5EF4-FFF2-40B4-BE49-F238E27FC236}">
                <a16:creationId xmlns:a16="http://schemas.microsoft.com/office/drawing/2014/main" id="{AB17FC2C-634D-FC02-B934-8F7C0029E9E0}"/>
              </a:ext>
            </a:extLst>
          </p:cNvPr>
          <p:cNvCxnSpPr>
            <a:cxnSpLocks/>
          </p:cNvCxnSpPr>
          <p:nvPr/>
        </p:nvCxnSpPr>
        <p:spPr>
          <a:xfrm flipV="1">
            <a:off x="2809075" y="4616070"/>
            <a:ext cx="183259" cy="1576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6" name="Straight Arrow Connector 525">
            <a:extLst>
              <a:ext uri="{FF2B5EF4-FFF2-40B4-BE49-F238E27FC236}">
                <a16:creationId xmlns:a16="http://schemas.microsoft.com/office/drawing/2014/main" id="{3C000CB8-1D1E-35F2-6BBD-75E6F15CA797}"/>
              </a:ext>
            </a:extLst>
          </p:cNvPr>
          <p:cNvCxnSpPr>
            <a:cxnSpLocks/>
          </p:cNvCxnSpPr>
          <p:nvPr/>
        </p:nvCxnSpPr>
        <p:spPr>
          <a:xfrm flipV="1">
            <a:off x="8677015" y="4718470"/>
            <a:ext cx="183259" cy="1576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7" name="Straight Arrow Connector 526">
            <a:extLst>
              <a:ext uri="{FF2B5EF4-FFF2-40B4-BE49-F238E27FC236}">
                <a16:creationId xmlns:a16="http://schemas.microsoft.com/office/drawing/2014/main" id="{4DF0DBE6-B8A1-69A4-BC15-981B553B376A}"/>
              </a:ext>
            </a:extLst>
          </p:cNvPr>
          <p:cNvCxnSpPr>
            <a:cxnSpLocks/>
          </p:cNvCxnSpPr>
          <p:nvPr/>
        </p:nvCxnSpPr>
        <p:spPr>
          <a:xfrm flipV="1">
            <a:off x="8549307" y="1098548"/>
            <a:ext cx="183259" cy="1576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24152" y="680947"/>
            <a:ext cx="5499086" cy="2565349"/>
            <a:chOff x="2609850" y="3024982"/>
            <a:chExt cx="9867900" cy="4648200"/>
          </a:xfrm>
        </p:grpSpPr>
        <p:sp>
          <p:nvSpPr>
            <p:cNvPr id="3" name="rc3"/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" name="rc4"/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" name="rc5"/>
            <p:cNvSpPr/>
            <p:nvPr/>
          </p:nvSpPr>
          <p:spPr>
            <a:xfrm>
              <a:off x="3005352" y="3319684"/>
              <a:ext cx="8251505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6" name="pl6"/>
            <p:cNvSpPr/>
            <p:nvPr/>
          </p:nvSpPr>
          <p:spPr>
            <a:xfrm>
              <a:off x="3005352" y="6612324"/>
              <a:ext cx="8251505" cy="0"/>
            </a:xfrm>
            <a:custGeom>
              <a:avLst/>
              <a:gdLst/>
              <a:ahLst/>
              <a:cxnLst/>
              <a:rect l="0" t="0" r="0" b="0"/>
              <a:pathLst>
                <a:path w="8251505">
                  <a:moveTo>
                    <a:pt x="0" y="0"/>
                  </a:moveTo>
                  <a:lnTo>
                    <a:pt x="8251505" y="0"/>
                  </a:lnTo>
                  <a:lnTo>
                    <a:pt x="8251505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7" name="pl7"/>
            <p:cNvSpPr/>
            <p:nvPr/>
          </p:nvSpPr>
          <p:spPr>
            <a:xfrm>
              <a:off x="3005352" y="5778625"/>
              <a:ext cx="8251505" cy="0"/>
            </a:xfrm>
            <a:custGeom>
              <a:avLst/>
              <a:gdLst/>
              <a:ahLst/>
              <a:cxnLst/>
              <a:rect l="0" t="0" r="0" b="0"/>
              <a:pathLst>
                <a:path w="8251505">
                  <a:moveTo>
                    <a:pt x="0" y="0"/>
                  </a:moveTo>
                  <a:lnTo>
                    <a:pt x="8251505" y="0"/>
                  </a:lnTo>
                  <a:lnTo>
                    <a:pt x="8251505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" name="pl8"/>
            <p:cNvSpPr/>
            <p:nvPr/>
          </p:nvSpPr>
          <p:spPr>
            <a:xfrm>
              <a:off x="3005352" y="4944927"/>
              <a:ext cx="8251505" cy="0"/>
            </a:xfrm>
            <a:custGeom>
              <a:avLst/>
              <a:gdLst/>
              <a:ahLst/>
              <a:cxnLst/>
              <a:rect l="0" t="0" r="0" b="0"/>
              <a:pathLst>
                <a:path w="8251505">
                  <a:moveTo>
                    <a:pt x="0" y="0"/>
                  </a:moveTo>
                  <a:lnTo>
                    <a:pt x="8251505" y="0"/>
                  </a:lnTo>
                  <a:lnTo>
                    <a:pt x="8251505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" name="pl9"/>
            <p:cNvSpPr/>
            <p:nvPr/>
          </p:nvSpPr>
          <p:spPr>
            <a:xfrm>
              <a:off x="3005352" y="4111228"/>
              <a:ext cx="8251505" cy="0"/>
            </a:xfrm>
            <a:custGeom>
              <a:avLst/>
              <a:gdLst/>
              <a:ahLst/>
              <a:cxnLst/>
              <a:rect l="0" t="0" r="0" b="0"/>
              <a:pathLst>
                <a:path w="8251505">
                  <a:moveTo>
                    <a:pt x="0" y="0"/>
                  </a:moveTo>
                  <a:lnTo>
                    <a:pt x="8251505" y="0"/>
                  </a:lnTo>
                  <a:lnTo>
                    <a:pt x="8251505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" name="pl10"/>
            <p:cNvSpPr/>
            <p:nvPr/>
          </p:nvSpPr>
          <p:spPr>
            <a:xfrm>
              <a:off x="3005352" y="7029173"/>
              <a:ext cx="8251505" cy="0"/>
            </a:xfrm>
            <a:custGeom>
              <a:avLst/>
              <a:gdLst/>
              <a:ahLst/>
              <a:cxnLst/>
              <a:rect l="0" t="0" r="0" b="0"/>
              <a:pathLst>
                <a:path w="8251505">
                  <a:moveTo>
                    <a:pt x="0" y="0"/>
                  </a:moveTo>
                  <a:lnTo>
                    <a:pt x="8251505" y="0"/>
                  </a:lnTo>
                  <a:lnTo>
                    <a:pt x="8251505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1" name="pl11"/>
            <p:cNvSpPr/>
            <p:nvPr/>
          </p:nvSpPr>
          <p:spPr>
            <a:xfrm>
              <a:off x="3005352" y="6195475"/>
              <a:ext cx="8251505" cy="0"/>
            </a:xfrm>
            <a:custGeom>
              <a:avLst/>
              <a:gdLst/>
              <a:ahLst/>
              <a:cxnLst/>
              <a:rect l="0" t="0" r="0" b="0"/>
              <a:pathLst>
                <a:path w="8251505">
                  <a:moveTo>
                    <a:pt x="0" y="0"/>
                  </a:moveTo>
                  <a:lnTo>
                    <a:pt x="8251505" y="0"/>
                  </a:lnTo>
                  <a:lnTo>
                    <a:pt x="8251505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" name="pl12"/>
            <p:cNvSpPr/>
            <p:nvPr/>
          </p:nvSpPr>
          <p:spPr>
            <a:xfrm>
              <a:off x="3005352" y="5361776"/>
              <a:ext cx="8251505" cy="0"/>
            </a:xfrm>
            <a:custGeom>
              <a:avLst/>
              <a:gdLst/>
              <a:ahLst/>
              <a:cxnLst/>
              <a:rect l="0" t="0" r="0" b="0"/>
              <a:pathLst>
                <a:path w="8251505">
                  <a:moveTo>
                    <a:pt x="0" y="0"/>
                  </a:moveTo>
                  <a:lnTo>
                    <a:pt x="8251505" y="0"/>
                  </a:lnTo>
                  <a:lnTo>
                    <a:pt x="8251505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" name="pl13"/>
            <p:cNvSpPr/>
            <p:nvPr/>
          </p:nvSpPr>
          <p:spPr>
            <a:xfrm>
              <a:off x="3005352" y="4528077"/>
              <a:ext cx="8251505" cy="0"/>
            </a:xfrm>
            <a:custGeom>
              <a:avLst/>
              <a:gdLst/>
              <a:ahLst/>
              <a:cxnLst/>
              <a:rect l="0" t="0" r="0" b="0"/>
              <a:pathLst>
                <a:path w="8251505">
                  <a:moveTo>
                    <a:pt x="0" y="0"/>
                  </a:moveTo>
                  <a:lnTo>
                    <a:pt x="8251505" y="0"/>
                  </a:lnTo>
                  <a:lnTo>
                    <a:pt x="8251505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" name="pl14"/>
            <p:cNvSpPr/>
            <p:nvPr/>
          </p:nvSpPr>
          <p:spPr>
            <a:xfrm>
              <a:off x="3005352" y="3694379"/>
              <a:ext cx="8251505" cy="0"/>
            </a:xfrm>
            <a:custGeom>
              <a:avLst/>
              <a:gdLst/>
              <a:ahLst/>
              <a:cxnLst/>
              <a:rect l="0" t="0" r="0" b="0"/>
              <a:pathLst>
                <a:path w="8251505">
                  <a:moveTo>
                    <a:pt x="0" y="0"/>
                  </a:moveTo>
                  <a:lnTo>
                    <a:pt x="8251505" y="0"/>
                  </a:lnTo>
                  <a:lnTo>
                    <a:pt x="8251505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" name="pl15"/>
            <p:cNvSpPr/>
            <p:nvPr/>
          </p:nvSpPr>
          <p:spPr>
            <a:xfrm>
              <a:off x="335400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" name="pl16"/>
            <p:cNvSpPr/>
            <p:nvPr/>
          </p:nvSpPr>
          <p:spPr>
            <a:xfrm>
              <a:off x="393509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" name="pl17"/>
            <p:cNvSpPr/>
            <p:nvPr/>
          </p:nvSpPr>
          <p:spPr>
            <a:xfrm>
              <a:off x="451619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" name="pl18"/>
            <p:cNvSpPr/>
            <p:nvPr/>
          </p:nvSpPr>
          <p:spPr>
            <a:xfrm>
              <a:off x="509728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" name="pl19"/>
            <p:cNvSpPr/>
            <p:nvPr/>
          </p:nvSpPr>
          <p:spPr>
            <a:xfrm>
              <a:off x="567837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0" name="pl20"/>
            <p:cNvSpPr/>
            <p:nvPr/>
          </p:nvSpPr>
          <p:spPr>
            <a:xfrm>
              <a:off x="6259466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" name="pl21"/>
            <p:cNvSpPr/>
            <p:nvPr/>
          </p:nvSpPr>
          <p:spPr>
            <a:xfrm>
              <a:off x="684055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" name="pl22"/>
            <p:cNvSpPr/>
            <p:nvPr/>
          </p:nvSpPr>
          <p:spPr>
            <a:xfrm>
              <a:off x="742165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" name="pl23"/>
            <p:cNvSpPr/>
            <p:nvPr/>
          </p:nvSpPr>
          <p:spPr>
            <a:xfrm>
              <a:off x="800274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4" name="pl24"/>
            <p:cNvSpPr/>
            <p:nvPr/>
          </p:nvSpPr>
          <p:spPr>
            <a:xfrm>
              <a:off x="858383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" name="pl25"/>
            <p:cNvSpPr/>
            <p:nvPr/>
          </p:nvSpPr>
          <p:spPr>
            <a:xfrm>
              <a:off x="9164926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" name="pl26"/>
            <p:cNvSpPr/>
            <p:nvPr/>
          </p:nvSpPr>
          <p:spPr>
            <a:xfrm>
              <a:off x="974601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" name="pl27"/>
            <p:cNvSpPr/>
            <p:nvPr/>
          </p:nvSpPr>
          <p:spPr>
            <a:xfrm>
              <a:off x="1032711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" name="pl28"/>
            <p:cNvSpPr/>
            <p:nvPr/>
          </p:nvSpPr>
          <p:spPr>
            <a:xfrm>
              <a:off x="1090820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" name="pg29"/>
            <p:cNvSpPr/>
            <p:nvPr/>
          </p:nvSpPr>
          <p:spPr>
            <a:xfrm>
              <a:off x="3100734" y="4264665"/>
              <a:ext cx="506546" cy="2767739"/>
            </a:xfrm>
            <a:custGeom>
              <a:avLst/>
              <a:gdLst/>
              <a:ahLst/>
              <a:cxnLst/>
              <a:rect l="0" t="0" r="0" b="0"/>
              <a:pathLst>
                <a:path w="506546" h="2767739">
                  <a:moveTo>
                    <a:pt x="227311" y="2767739"/>
                  </a:moveTo>
                  <a:lnTo>
                    <a:pt x="226574" y="2762323"/>
                  </a:lnTo>
                  <a:lnTo>
                    <a:pt x="225890" y="2756907"/>
                  </a:lnTo>
                  <a:lnTo>
                    <a:pt x="225263" y="2751490"/>
                  </a:lnTo>
                  <a:lnTo>
                    <a:pt x="224704" y="2746074"/>
                  </a:lnTo>
                  <a:lnTo>
                    <a:pt x="224207" y="2740658"/>
                  </a:lnTo>
                  <a:lnTo>
                    <a:pt x="223767" y="2735241"/>
                  </a:lnTo>
                  <a:lnTo>
                    <a:pt x="223380" y="2729825"/>
                  </a:lnTo>
                  <a:lnTo>
                    <a:pt x="223046" y="2724409"/>
                  </a:lnTo>
                  <a:lnTo>
                    <a:pt x="222765" y="2718993"/>
                  </a:lnTo>
                  <a:lnTo>
                    <a:pt x="222537" y="2713576"/>
                  </a:lnTo>
                  <a:lnTo>
                    <a:pt x="222349" y="2708160"/>
                  </a:lnTo>
                  <a:lnTo>
                    <a:pt x="222195" y="2702744"/>
                  </a:lnTo>
                  <a:lnTo>
                    <a:pt x="222072" y="2697327"/>
                  </a:lnTo>
                  <a:lnTo>
                    <a:pt x="221973" y="2691911"/>
                  </a:lnTo>
                  <a:lnTo>
                    <a:pt x="221899" y="2686495"/>
                  </a:lnTo>
                  <a:lnTo>
                    <a:pt x="221835" y="2681078"/>
                  </a:lnTo>
                  <a:lnTo>
                    <a:pt x="221778" y="2675662"/>
                  </a:lnTo>
                  <a:lnTo>
                    <a:pt x="221721" y="2670246"/>
                  </a:lnTo>
                  <a:lnTo>
                    <a:pt x="221661" y="2664829"/>
                  </a:lnTo>
                  <a:lnTo>
                    <a:pt x="221590" y="2659413"/>
                  </a:lnTo>
                  <a:lnTo>
                    <a:pt x="221502" y="2653997"/>
                  </a:lnTo>
                  <a:lnTo>
                    <a:pt x="221393" y="2648580"/>
                  </a:lnTo>
                  <a:lnTo>
                    <a:pt x="221261" y="2643164"/>
                  </a:lnTo>
                  <a:lnTo>
                    <a:pt x="221102" y="2637748"/>
                  </a:lnTo>
                  <a:lnTo>
                    <a:pt x="220910" y="2632331"/>
                  </a:lnTo>
                  <a:lnTo>
                    <a:pt x="220677" y="2626915"/>
                  </a:lnTo>
                  <a:lnTo>
                    <a:pt x="220407" y="2621499"/>
                  </a:lnTo>
                  <a:lnTo>
                    <a:pt x="220099" y="2616082"/>
                  </a:lnTo>
                  <a:lnTo>
                    <a:pt x="219751" y="2610666"/>
                  </a:lnTo>
                  <a:lnTo>
                    <a:pt x="219362" y="2605250"/>
                  </a:lnTo>
                  <a:lnTo>
                    <a:pt x="218920" y="2599833"/>
                  </a:lnTo>
                  <a:lnTo>
                    <a:pt x="218434" y="2594417"/>
                  </a:lnTo>
                  <a:lnTo>
                    <a:pt x="217905" y="2589001"/>
                  </a:lnTo>
                  <a:lnTo>
                    <a:pt x="217333" y="2583585"/>
                  </a:lnTo>
                  <a:lnTo>
                    <a:pt x="216719" y="2578168"/>
                  </a:lnTo>
                  <a:lnTo>
                    <a:pt x="216056" y="2572752"/>
                  </a:lnTo>
                  <a:lnTo>
                    <a:pt x="215346" y="2567336"/>
                  </a:lnTo>
                  <a:lnTo>
                    <a:pt x="214595" y="2561919"/>
                  </a:lnTo>
                  <a:lnTo>
                    <a:pt x="213806" y="2556503"/>
                  </a:lnTo>
                  <a:lnTo>
                    <a:pt x="212978" y="2551087"/>
                  </a:lnTo>
                  <a:lnTo>
                    <a:pt x="212112" y="2545670"/>
                  </a:lnTo>
                  <a:lnTo>
                    <a:pt x="211202" y="2540254"/>
                  </a:lnTo>
                  <a:lnTo>
                    <a:pt x="210258" y="2534838"/>
                  </a:lnTo>
                  <a:lnTo>
                    <a:pt x="209284" y="2529421"/>
                  </a:lnTo>
                  <a:lnTo>
                    <a:pt x="208279" y="2524005"/>
                  </a:lnTo>
                  <a:lnTo>
                    <a:pt x="207246" y="2518589"/>
                  </a:lnTo>
                  <a:lnTo>
                    <a:pt x="206181" y="2513172"/>
                  </a:lnTo>
                  <a:lnTo>
                    <a:pt x="205092" y="2507756"/>
                  </a:lnTo>
                  <a:lnTo>
                    <a:pt x="203981" y="2502340"/>
                  </a:lnTo>
                  <a:lnTo>
                    <a:pt x="202852" y="2496923"/>
                  </a:lnTo>
                  <a:lnTo>
                    <a:pt x="201706" y="2491507"/>
                  </a:lnTo>
                  <a:lnTo>
                    <a:pt x="200545" y="2486091"/>
                  </a:lnTo>
                  <a:lnTo>
                    <a:pt x="199371" y="2480674"/>
                  </a:lnTo>
                  <a:lnTo>
                    <a:pt x="198188" y="2475258"/>
                  </a:lnTo>
                  <a:lnTo>
                    <a:pt x="197001" y="2469842"/>
                  </a:lnTo>
                  <a:lnTo>
                    <a:pt x="195809" y="2464425"/>
                  </a:lnTo>
                  <a:lnTo>
                    <a:pt x="194617" y="2459009"/>
                  </a:lnTo>
                  <a:lnTo>
                    <a:pt x="193427" y="2453593"/>
                  </a:lnTo>
                  <a:lnTo>
                    <a:pt x="192242" y="2448176"/>
                  </a:lnTo>
                  <a:lnTo>
                    <a:pt x="191064" y="2442760"/>
                  </a:lnTo>
                  <a:lnTo>
                    <a:pt x="189895" y="2437344"/>
                  </a:lnTo>
                  <a:lnTo>
                    <a:pt x="188737" y="2431928"/>
                  </a:lnTo>
                  <a:lnTo>
                    <a:pt x="187593" y="2426511"/>
                  </a:lnTo>
                  <a:lnTo>
                    <a:pt x="186464" y="2421095"/>
                  </a:lnTo>
                  <a:lnTo>
                    <a:pt x="185349" y="2415679"/>
                  </a:lnTo>
                  <a:lnTo>
                    <a:pt x="184251" y="2410262"/>
                  </a:lnTo>
                  <a:lnTo>
                    <a:pt x="183167" y="2404846"/>
                  </a:lnTo>
                  <a:lnTo>
                    <a:pt x="182101" y="2399430"/>
                  </a:lnTo>
                  <a:lnTo>
                    <a:pt x="181052" y="2394013"/>
                  </a:lnTo>
                  <a:lnTo>
                    <a:pt x="180018" y="2388597"/>
                  </a:lnTo>
                  <a:lnTo>
                    <a:pt x="178996" y="2383181"/>
                  </a:lnTo>
                  <a:lnTo>
                    <a:pt x="177985" y="2377764"/>
                  </a:lnTo>
                  <a:lnTo>
                    <a:pt x="176984" y="2372348"/>
                  </a:lnTo>
                  <a:lnTo>
                    <a:pt x="175992" y="2366932"/>
                  </a:lnTo>
                  <a:lnTo>
                    <a:pt x="175005" y="2361515"/>
                  </a:lnTo>
                  <a:lnTo>
                    <a:pt x="174019" y="2356099"/>
                  </a:lnTo>
                  <a:lnTo>
                    <a:pt x="173032" y="2350683"/>
                  </a:lnTo>
                  <a:lnTo>
                    <a:pt x="172041" y="2345266"/>
                  </a:lnTo>
                  <a:lnTo>
                    <a:pt x="171044" y="2339850"/>
                  </a:lnTo>
                  <a:lnTo>
                    <a:pt x="170035" y="2334434"/>
                  </a:lnTo>
                  <a:lnTo>
                    <a:pt x="169013" y="2329017"/>
                  </a:lnTo>
                  <a:lnTo>
                    <a:pt x="167976" y="2323601"/>
                  </a:lnTo>
                  <a:lnTo>
                    <a:pt x="166923" y="2318185"/>
                  </a:lnTo>
                  <a:lnTo>
                    <a:pt x="165849" y="2312768"/>
                  </a:lnTo>
                  <a:lnTo>
                    <a:pt x="164748" y="2307352"/>
                  </a:lnTo>
                  <a:lnTo>
                    <a:pt x="163625" y="2301936"/>
                  </a:lnTo>
                  <a:lnTo>
                    <a:pt x="162478" y="2296520"/>
                  </a:lnTo>
                  <a:lnTo>
                    <a:pt x="161306" y="2291103"/>
                  </a:lnTo>
                  <a:lnTo>
                    <a:pt x="160110" y="2285687"/>
                  </a:lnTo>
                  <a:lnTo>
                    <a:pt x="158884" y="2280271"/>
                  </a:lnTo>
                  <a:lnTo>
                    <a:pt x="157632" y="2274854"/>
                  </a:lnTo>
                  <a:lnTo>
                    <a:pt x="156357" y="2269438"/>
                  </a:lnTo>
                  <a:lnTo>
                    <a:pt x="155061" y="2264022"/>
                  </a:lnTo>
                  <a:lnTo>
                    <a:pt x="153745" y="2258605"/>
                  </a:lnTo>
                  <a:lnTo>
                    <a:pt x="152408" y="2253189"/>
                  </a:lnTo>
                  <a:lnTo>
                    <a:pt x="151052" y="2247773"/>
                  </a:lnTo>
                  <a:lnTo>
                    <a:pt x="149683" y="2242356"/>
                  </a:lnTo>
                  <a:lnTo>
                    <a:pt x="148304" y="2236940"/>
                  </a:lnTo>
                  <a:lnTo>
                    <a:pt x="146915" y="2231524"/>
                  </a:lnTo>
                  <a:lnTo>
                    <a:pt x="145520" y="2226107"/>
                  </a:lnTo>
                  <a:lnTo>
                    <a:pt x="144121" y="2220691"/>
                  </a:lnTo>
                  <a:lnTo>
                    <a:pt x="142721" y="2215275"/>
                  </a:lnTo>
                  <a:lnTo>
                    <a:pt x="141324" y="2209858"/>
                  </a:lnTo>
                  <a:lnTo>
                    <a:pt x="139931" y="2204442"/>
                  </a:lnTo>
                  <a:lnTo>
                    <a:pt x="138544" y="2199026"/>
                  </a:lnTo>
                  <a:lnTo>
                    <a:pt x="137167" y="2193609"/>
                  </a:lnTo>
                  <a:lnTo>
                    <a:pt x="135801" y="2188193"/>
                  </a:lnTo>
                  <a:lnTo>
                    <a:pt x="134448" y="2182777"/>
                  </a:lnTo>
                  <a:lnTo>
                    <a:pt x="133108" y="2177360"/>
                  </a:lnTo>
                  <a:lnTo>
                    <a:pt x="131781" y="2171944"/>
                  </a:lnTo>
                  <a:lnTo>
                    <a:pt x="130472" y="2166528"/>
                  </a:lnTo>
                  <a:lnTo>
                    <a:pt x="129181" y="2161111"/>
                  </a:lnTo>
                  <a:lnTo>
                    <a:pt x="127907" y="2155695"/>
                  </a:lnTo>
                  <a:lnTo>
                    <a:pt x="126649" y="2150279"/>
                  </a:lnTo>
                  <a:lnTo>
                    <a:pt x="125407" y="2144863"/>
                  </a:lnTo>
                  <a:lnTo>
                    <a:pt x="124181" y="2139446"/>
                  </a:lnTo>
                  <a:lnTo>
                    <a:pt x="122975" y="2134030"/>
                  </a:lnTo>
                  <a:lnTo>
                    <a:pt x="121783" y="2128614"/>
                  </a:lnTo>
                  <a:lnTo>
                    <a:pt x="120605" y="2123197"/>
                  </a:lnTo>
                  <a:lnTo>
                    <a:pt x="119439" y="2117781"/>
                  </a:lnTo>
                  <a:lnTo>
                    <a:pt x="118285" y="2112365"/>
                  </a:lnTo>
                  <a:lnTo>
                    <a:pt x="117143" y="2106948"/>
                  </a:lnTo>
                  <a:lnTo>
                    <a:pt x="116010" y="2101532"/>
                  </a:lnTo>
                  <a:lnTo>
                    <a:pt x="114883" y="2096116"/>
                  </a:lnTo>
                  <a:lnTo>
                    <a:pt x="113761" y="2090699"/>
                  </a:lnTo>
                  <a:lnTo>
                    <a:pt x="112644" y="2085283"/>
                  </a:lnTo>
                  <a:lnTo>
                    <a:pt x="111528" y="2079867"/>
                  </a:lnTo>
                  <a:lnTo>
                    <a:pt x="110414" y="2074450"/>
                  </a:lnTo>
                  <a:lnTo>
                    <a:pt x="109297" y="2069034"/>
                  </a:lnTo>
                  <a:lnTo>
                    <a:pt x="108178" y="2063618"/>
                  </a:lnTo>
                  <a:lnTo>
                    <a:pt x="107055" y="2058201"/>
                  </a:lnTo>
                  <a:lnTo>
                    <a:pt x="105927" y="2052785"/>
                  </a:lnTo>
                  <a:lnTo>
                    <a:pt x="104791" y="2047369"/>
                  </a:lnTo>
                  <a:lnTo>
                    <a:pt x="103646" y="2041952"/>
                  </a:lnTo>
                  <a:lnTo>
                    <a:pt x="102494" y="2036536"/>
                  </a:lnTo>
                  <a:lnTo>
                    <a:pt x="101333" y="2031120"/>
                  </a:lnTo>
                  <a:lnTo>
                    <a:pt x="100162" y="2025703"/>
                  </a:lnTo>
                  <a:lnTo>
                    <a:pt x="98980" y="2020287"/>
                  </a:lnTo>
                  <a:lnTo>
                    <a:pt x="97786" y="2014871"/>
                  </a:lnTo>
                  <a:lnTo>
                    <a:pt x="96582" y="2009455"/>
                  </a:lnTo>
                  <a:lnTo>
                    <a:pt x="95368" y="2004038"/>
                  </a:lnTo>
                  <a:lnTo>
                    <a:pt x="94145" y="1998622"/>
                  </a:lnTo>
                  <a:lnTo>
                    <a:pt x="92910" y="1993206"/>
                  </a:lnTo>
                  <a:lnTo>
                    <a:pt x="91664" y="1987789"/>
                  </a:lnTo>
                  <a:lnTo>
                    <a:pt x="90409" y="1982373"/>
                  </a:lnTo>
                  <a:lnTo>
                    <a:pt x="89145" y="1976957"/>
                  </a:lnTo>
                  <a:lnTo>
                    <a:pt x="87873" y="1971540"/>
                  </a:lnTo>
                  <a:lnTo>
                    <a:pt x="86592" y="1966124"/>
                  </a:lnTo>
                  <a:lnTo>
                    <a:pt x="85301" y="1960708"/>
                  </a:lnTo>
                  <a:lnTo>
                    <a:pt x="84002" y="1955291"/>
                  </a:lnTo>
                  <a:lnTo>
                    <a:pt x="82696" y="1949875"/>
                  </a:lnTo>
                  <a:lnTo>
                    <a:pt x="81382" y="1944459"/>
                  </a:lnTo>
                  <a:lnTo>
                    <a:pt x="80060" y="1939042"/>
                  </a:lnTo>
                  <a:lnTo>
                    <a:pt x="78731" y="1933626"/>
                  </a:lnTo>
                  <a:lnTo>
                    <a:pt x="77393" y="1928210"/>
                  </a:lnTo>
                  <a:lnTo>
                    <a:pt x="76048" y="1922793"/>
                  </a:lnTo>
                  <a:lnTo>
                    <a:pt x="74696" y="1917377"/>
                  </a:lnTo>
                  <a:lnTo>
                    <a:pt x="73338" y="1911961"/>
                  </a:lnTo>
                  <a:lnTo>
                    <a:pt x="71972" y="1906544"/>
                  </a:lnTo>
                  <a:lnTo>
                    <a:pt x="70598" y="1901128"/>
                  </a:lnTo>
                  <a:lnTo>
                    <a:pt x="69218" y="1895712"/>
                  </a:lnTo>
                  <a:lnTo>
                    <a:pt x="67833" y="1890295"/>
                  </a:lnTo>
                  <a:lnTo>
                    <a:pt x="66441" y="1884879"/>
                  </a:lnTo>
                  <a:lnTo>
                    <a:pt x="65046" y="1879463"/>
                  </a:lnTo>
                  <a:lnTo>
                    <a:pt x="63645" y="1874046"/>
                  </a:lnTo>
                  <a:lnTo>
                    <a:pt x="62240" y="1868630"/>
                  </a:lnTo>
                  <a:lnTo>
                    <a:pt x="60834" y="1863214"/>
                  </a:lnTo>
                  <a:lnTo>
                    <a:pt x="59426" y="1857798"/>
                  </a:lnTo>
                  <a:lnTo>
                    <a:pt x="58018" y="1852381"/>
                  </a:lnTo>
                  <a:lnTo>
                    <a:pt x="56611" y="1846965"/>
                  </a:lnTo>
                  <a:lnTo>
                    <a:pt x="55207" y="1841549"/>
                  </a:lnTo>
                  <a:lnTo>
                    <a:pt x="53806" y="1836132"/>
                  </a:lnTo>
                  <a:lnTo>
                    <a:pt x="52410" y="1830716"/>
                  </a:lnTo>
                  <a:lnTo>
                    <a:pt x="51019" y="1825300"/>
                  </a:lnTo>
                  <a:lnTo>
                    <a:pt x="49636" y="1819883"/>
                  </a:lnTo>
                  <a:lnTo>
                    <a:pt x="48263" y="1814467"/>
                  </a:lnTo>
                  <a:lnTo>
                    <a:pt x="46899" y="1809051"/>
                  </a:lnTo>
                  <a:lnTo>
                    <a:pt x="45546" y="1803634"/>
                  </a:lnTo>
                  <a:lnTo>
                    <a:pt x="44203" y="1798218"/>
                  </a:lnTo>
                  <a:lnTo>
                    <a:pt x="42872" y="1792802"/>
                  </a:lnTo>
                  <a:lnTo>
                    <a:pt x="41554" y="1787385"/>
                  </a:lnTo>
                  <a:lnTo>
                    <a:pt x="40251" y="1781969"/>
                  </a:lnTo>
                  <a:lnTo>
                    <a:pt x="38959" y="1776553"/>
                  </a:lnTo>
                  <a:lnTo>
                    <a:pt x="37680" y="1771136"/>
                  </a:lnTo>
                  <a:lnTo>
                    <a:pt x="36414" y="1765720"/>
                  </a:lnTo>
                  <a:lnTo>
                    <a:pt x="35161" y="1760304"/>
                  </a:lnTo>
                  <a:lnTo>
                    <a:pt x="33922" y="1754887"/>
                  </a:lnTo>
                  <a:lnTo>
                    <a:pt x="32696" y="1749471"/>
                  </a:lnTo>
                  <a:lnTo>
                    <a:pt x="31481" y="1744055"/>
                  </a:lnTo>
                  <a:lnTo>
                    <a:pt x="30277" y="1738638"/>
                  </a:lnTo>
                  <a:lnTo>
                    <a:pt x="29085" y="1733222"/>
                  </a:lnTo>
                  <a:lnTo>
                    <a:pt x="27907" y="1727806"/>
                  </a:lnTo>
                  <a:lnTo>
                    <a:pt x="26739" y="1722390"/>
                  </a:lnTo>
                  <a:lnTo>
                    <a:pt x="25583" y="1716973"/>
                  </a:lnTo>
                  <a:lnTo>
                    <a:pt x="24439" y="1711557"/>
                  </a:lnTo>
                  <a:lnTo>
                    <a:pt x="23305" y="1706141"/>
                  </a:lnTo>
                  <a:lnTo>
                    <a:pt x="22186" y="1700724"/>
                  </a:lnTo>
                  <a:lnTo>
                    <a:pt x="21082" y="1695308"/>
                  </a:lnTo>
                  <a:lnTo>
                    <a:pt x="19991" y="1689892"/>
                  </a:lnTo>
                  <a:lnTo>
                    <a:pt x="18915" y="1684475"/>
                  </a:lnTo>
                  <a:lnTo>
                    <a:pt x="17854" y="1679059"/>
                  </a:lnTo>
                  <a:lnTo>
                    <a:pt x="16812" y="1673643"/>
                  </a:lnTo>
                  <a:lnTo>
                    <a:pt x="15792" y="1668226"/>
                  </a:lnTo>
                  <a:lnTo>
                    <a:pt x="14792" y="1662810"/>
                  </a:lnTo>
                  <a:lnTo>
                    <a:pt x="13814" y="1657394"/>
                  </a:lnTo>
                  <a:lnTo>
                    <a:pt x="12858" y="1651977"/>
                  </a:lnTo>
                  <a:lnTo>
                    <a:pt x="11926" y="1646561"/>
                  </a:lnTo>
                  <a:lnTo>
                    <a:pt x="11026" y="1641145"/>
                  </a:lnTo>
                  <a:lnTo>
                    <a:pt x="10155" y="1635728"/>
                  </a:lnTo>
                  <a:lnTo>
                    <a:pt x="9313" y="1630312"/>
                  </a:lnTo>
                  <a:lnTo>
                    <a:pt x="8500" y="1624896"/>
                  </a:lnTo>
                  <a:lnTo>
                    <a:pt x="7718" y="1619479"/>
                  </a:lnTo>
                  <a:lnTo>
                    <a:pt x="6972" y="1614063"/>
                  </a:lnTo>
                  <a:lnTo>
                    <a:pt x="6264" y="1608647"/>
                  </a:lnTo>
                  <a:lnTo>
                    <a:pt x="5590" y="1603230"/>
                  </a:lnTo>
                  <a:lnTo>
                    <a:pt x="4950" y="1597814"/>
                  </a:lnTo>
                  <a:lnTo>
                    <a:pt x="4345" y="1592398"/>
                  </a:lnTo>
                  <a:lnTo>
                    <a:pt x="3775" y="1586981"/>
                  </a:lnTo>
                  <a:lnTo>
                    <a:pt x="3252" y="1581565"/>
                  </a:lnTo>
                  <a:lnTo>
                    <a:pt x="2765" y="1576149"/>
                  </a:lnTo>
                  <a:lnTo>
                    <a:pt x="2314" y="1570733"/>
                  </a:lnTo>
                  <a:lnTo>
                    <a:pt x="1900" y="1565316"/>
                  </a:lnTo>
                  <a:lnTo>
                    <a:pt x="1523" y="1559900"/>
                  </a:lnTo>
                  <a:lnTo>
                    <a:pt x="1190" y="1554484"/>
                  </a:lnTo>
                  <a:lnTo>
                    <a:pt x="900" y="1549067"/>
                  </a:lnTo>
                  <a:lnTo>
                    <a:pt x="647" y="1543651"/>
                  </a:lnTo>
                  <a:lnTo>
                    <a:pt x="433" y="1538235"/>
                  </a:lnTo>
                  <a:lnTo>
                    <a:pt x="258" y="1532818"/>
                  </a:lnTo>
                  <a:lnTo>
                    <a:pt x="126" y="1527402"/>
                  </a:lnTo>
                  <a:lnTo>
                    <a:pt x="42" y="1521986"/>
                  </a:lnTo>
                  <a:lnTo>
                    <a:pt x="0" y="1516569"/>
                  </a:lnTo>
                  <a:lnTo>
                    <a:pt x="0" y="1511153"/>
                  </a:lnTo>
                  <a:lnTo>
                    <a:pt x="41" y="1505737"/>
                  </a:lnTo>
                  <a:lnTo>
                    <a:pt x="126" y="1500320"/>
                  </a:lnTo>
                  <a:lnTo>
                    <a:pt x="267" y="1494904"/>
                  </a:lnTo>
                  <a:lnTo>
                    <a:pt x="454" y="1489488"/>
                  </a:lnTo>
                  <a:lnTo>
                    <a:pt x="686" y="1484071"/>
                  </a:lnTo>
                  <a:lnTo>
                    <a:pt x="965" y="1478655"/>
                  </a:lnTo>
                  <a:lnTo>
                    <a:pt x="1290" y="1473239"/>
                  </a:lnTo>
                  <a:lnTo>
                    <a:pt x="1670" y="1467822"/>
                  </a:lnTo>
                  <a:lnTo>
                    <a:pt x="2103" y="1462406"/>
                  </a:lnTo>
                  <a:lnTo>
                    <a:pt x="2583" y="1456990"/>
                  </a:lnTo>
                  <a:lnTo>
                    <a:pt x="3110" y="1451573"/>
                  </a:lnTo>
                  <a:lnTo>
                    <a:pt x="3684" y="1446157"/>
                  </a:lnTo>
                  <a:lnTo>
                    <a:pt x="4306" y="1440741"/>
                  </a:lnTo>
                  <a:lnTo>
                    <a:pt x="4984" y="1435325"/>
                  </a:lnTo>
                  <a:lnTo>
                    <a:pt x="5706" y="1429908"/>
                  </a:lnTo>
                  <a:lnTo>
                    <a:pt x="6470" y="1424492"/>
                  </a:lnTo>
                  <a:lnTo>
                    <a:pt x="7274" y="1419076"/>
                  </a:lnTo>
                  <a:lnTo>
                    <a:pt x="8118" y="1413659"/>
                  </a:lnTo>
                  <a:lnTo>
                    <a:pt x="9008" y="1408243"/>
                  </a:lnTo>
                  <a:lnTo>
                    <a:pt x="9934" y="1402827"/>
                  </a:lnTo>
                  <a:lnTo>
                    <a:pt x="10891" y="1397410"/>
                  </a:lnTo>
                  <a:lnTo>
                    <a:pt x="11878" y="1391994"/>
                  </a:lnTo>
                  <a:lnTo>
                    <a:pt x="12892" y="1386578"/>
                  </a:lnTo>
                  <a:lnTo>
                    <a:pt x="13935" y="1381161"/>
                  </a:lnTo>
                  <a:lnTo>
                    <a:pt x="15003" y="1375745"/>
                  </a:lnTo>
                  <a:lnTo>
                    <a:pt x="16090" y="1370329"/>
                  </a:lnTo>
                  <a:lnTo>
                    <a:pt x="17194" y="1364912"/>
                  </a:lnTo>
                  <a:lnTo>
                    <a:pt x="18313" y="1359496"/>
                  </a:lnTo>
                  <a:lnTo>
                    <a:pt x="19447" y="1354080"/>
                  </a:lnTo>
                  <a:lnTo>
                    <a:pt x="20595" y="1348663"/>
                  </a:lnTo>
                  <a:lnTo>
                    <a:pt x="21753" y="1343247"/>
                  </a:lnTo>
                  <a:lnTo>
                    <a:pt x="22920" y="1337831"/>
                  </a:lnTo>
                  <a:lnTo>
                    <a:pt x="24095" y="1332414"/>
                  </a:lnTo>
                  <a:lnTo>
                    <a:pt x="25277" y="1326998"/>
                  </a:lnTo>
                  <a:lnTo>
                    <a:pt x="26468" y="1321582"/>
                  </a:lnTo>
                  <a:lnTo>
                    <a:pt x="27665" y="1316165"/>
                  </a:lnTo>
                  <a:lnTo>
                    <a:pt x="28870" y="1310749"/>
                  </a:lnTo>
                  <a:lnTo>
                    <a:pt x="30081" y="1305333"/>
                  </a:lnTo>
                  <a:lnTo>
                    <a:pt x="31300" y="1299916"/>
                  </a:lnTo>
                  <a:lnTo>
                    <a:pt x="32528" y="1294500"/>
                  </a:lnTo>
                  <a:lnTo>
                    <a:pt x="33765" y="1289084"/>
                  </a:lnTo>
                  <a:lnTo>
                    <a:pt x="35013" y="1283668"/>
                  </a:lnTo>
                  <a:lnTo>
                    <a:pt x="36270" y="1278251"/>
                  </a:lnTo>
                  <a:lnTo>
                    <a:pt x="37537" y="1272835"/>
                  </a:lnTo>
                  <a:lnTo>
                    <a:pt x="38816" y="1267419"/>
                  </a:lnTo>
                  <a:lnTo>
                    <a:pt x="40111" y="1262002"/>
                  </a:lnTo>
                  <a:lnTo>
                    <a:pt x="41418" y="1256586"/>
                  </a:lnTo>
                  <a:lnTo>
                    <a:pt x="42737" y="1251170"/>
                  </a:lnTo>
                  <a:lnTo>
                    <a:pt x="44070" y="1245753"/>
                  </a:lnTo>
                  <a:lnTo>
                    <a:pt x="45416" y="1240337"/>
                  </a:lnTo>
                  <a:lnTo>
                    <a:pt x="46778" y="1234921"/>
                  </a:lnTo>
                  <a:lnTo>
                    <a:pt x="48153" y="1229504"/>
                  </a:lnTo>
                  <a:lnTo>
                    <a:pt x="49541" y="1224088"/>
                  </a:lnTo>
                  <a:lnTo>
                    <a:pt x="50941" y="1218672"/>
                  </a:lnTo>
                  <a:lnTo>
                    <a:pt x="52353" y="1213255"/>
                  </a:lnTo>
                  <a:lnTo>
                    <a:pt x="53777" y="1207839"/>
                  </a:lnTo>
                  <a:lnTo>
                    <a:pt x="55212" y="1202423"/>
                  </a:lnTo>
                  <a:lnTo>
                    <a:pt x="56657" y="1197006"/>
                  </a:lnTo>
                  <a:lnTo>
                    <a:pt x="58110" y="1191590"/>
                  </a:lnTo>
                  <a:lnTo>
                    <a:pt x="59571" y="1186174"/>
                  </a:lnTo>
                  <a:lnTo>
                    <a:pt x="61038" y="1180757"/>
                  </a:lnTo>
                  <a:lnTo>
                    <a:pt x="62513" y="1175341"/>
                  </a:lnTo>
                  <a:lnTo>
                    <a:pt x="63993" y="1169925"/>
                  </a:lnTo>
                  <a:lnTo>
                    <a:pt x="65478" y="1164508"/>
                  </a:lnTo>
                  <a:lnTo>
                    <a:pt x="66966" y="1159092"/>
                  </a:lnTo>
                  <a:lnTo>
                    <a:pt x="68459" y="1153676"/>
                  </a:lnTo>
                  <a:lnTo>
                    <a:pt x="69955" y="1148260"/>
                  </a:lnTo>
                  <a:lnTo>
                    <a:pt x="71455" y="1142843"/>
                  </a:lnTo>
                  <a:lnTo>
                    <a:pt x="72959" y="1137427"/>
                  </a:lnTo>
                  <a:lnTo>
                    <a:pt x="74465" y="1132011"/>
                  </a:lnTo>
                  <a:lnTo>
                    <a:pt x="75976" y="1126594"/>
                  </a:lnTo>
                  <a:lnTo>
                    <a:pt x="77490" y="1121178"/>
                  </a:lnTo>
                  <a:lnTo>
                    <a:pt x="79009" y="1115762"/>
                  </a:lnTo>
                  <a:lnTo>
                    <a:pt x="80533" y="1110345"/>
                  </a:lnTo>
                  <a:lnTo>
                    <a:pt x="82062" y="1104929"/>
                  </a:lnTo>
                  <a:lnTo>
                    <a:pt x="83595" y="1099513"/>
                  </a:lnTo>
                  <a:lnTo>
                    <a:pt x="85134" y="1094096"/>
                  </a:lnTo>
                  <a:lnTo>
                    <a:pt x="86680" y="1088680"/>
                  </a:lnTo>
                  <a:lnTo>
                    <a:pt x="88231" y="1083264"/>
                  </a:lnTo>
                  <a:lnTo>
                    <a:pt x="89787" y="1077847"/>
                  </a:lnTo>
                  <a:lnTo>
                    <a:pt x="91347" y="1072431"/>
                  </a:lnTo>
                  <a:lnTo>
                    <a:pt x="92912" y="1067015"/>
                  </a:lnTo>
                  <a:lnTo>
                    <a:pt x="94481" y="1061598"/>
                  </a:lnTo>
                  <a:lnTo>
                    <a:pt x="96052" y="1056182"/>
                  </a:lnTo>
                  <a:lnTo>
                    <a:pt x="97624" y="1050766"/>
                  </a:lnTo>
                  <a:lnTo>
                    <a:pt x="99197" y="1045349"/>
                  </a:lnTo>
                  <a:lnTo>
                    <a:pt x="100767" y="1039933"/>
                  </a:lnTo>
                  <a:lnTo>
                    <a:pt x="102335" y="1034517"/>
                  </a:lnTo>
                  <a:lnTo>
                    <a:pt x="103898" y="1029100"/>
                  </a:lnTo>
                  <a:lnTo>
                    <a:pt x="105453" y="1023684"/>
                  </a:lnTo>
                  <a:lnTo>
                    <a:pt x="107000" y="1018268"/>
                  </a:lnTo>
                  <a:lnTo>
                    <a:pt x="108539" y="1012851"/>
                  </a:lnTo>
                  <a:lnTo>
                    <a:pt x="110066" y="1007435"/>
                  </a:lnTo>
                  <a:lnTo>
                    <a:pt x="111579" y="1002019"/>
                  </a:lnTo>
                  <a:lnTo>
                    <a:pt x="113078" y="996603"/>
                  </a:lnTo>
                  <a:lnTo>
                    <a:pt x="114563" y="991186"/>
                  </a:lnTo>
                  <a:lnTo>
                    <a:pt x="116034" y="985770"/>
                  </a:lnTo>
                  <a:lnTo>
                    <a:pt x="117489" y="980354"/>
                  </a:lnTo>
                  <a:lnTo>
                    <a:pt x="118929" y="974937"/>
                  </a:lnTo>
                  <a:lnTo>
                    <a:pt x="120352" y="969521"/>
                  </a:lnTo>
                  <a:lnTo>
                    <a:pt x="121761" y="964105"/>
                  </a:lnTo>
                  <a:lnTo>
                    <a:pt x="123158" y="958688"/>
                  </a:lnTo>
                  <a:lnTo>
                    <a:pt x="124543" y="953272"/>
                  </a:lnTo>
                  <a:lnTo>
                    <a:pt x="125918" y="947856"/>
                  </a:lnTo>
                  <a:lnTo>
                    <a:pt x="127283" y="942439"/>
                  </a:lnTo>
                  <a:lnTo>
                    <a:pt x="128642" y="937023"/>
                  </a:lnTo>
                  <a:lnTo>
                    <a:pt x="129996" y="931607"/>
                  </a:lnTo>
                  <a:lnTo>
                    <a:pt x="131349" y="926190"/>
                  </a:lnTo>
                  <a:lnTo>
                    <a:pt x="132702" y="920774"/>
                  </a:lnTo>
                  <a:lnTo>
                    <a:pt x="134056" y="915358"/>
                  </a:lnTo>
                  <a:lnTo>
                    <a:pt x="135416" y="909941"/>
                  </a:lnTo>
                  <a:lnTo>
                    <a:pt x="136782" y="904525"/>
                  </a:lnTo>
                  <a:lnTo>
                    <a:pt x="138156" y="899109"/>
                  </a:lnTo>
                  <a:lnTo>
                    <a:pt x="139538" y="893692"/>
                  </a:lnTo>
                  <a:lnTo>
                    <a:pt x="140932" y="888276"/>
                  </a:lnTo>
                  <a:lnTo>
                    <a:pt x="142340" y="882860"/>
                  </a:lnTo>
                  <a:lnTo>
                    <a:pt x="143759" y="877443"/>
                  </a:lnTo>
                  <a:lnTo>
                    <a:pt x="145191" y="872027"/>
                  </a:lnTo>
                  <a:lnTo>
                    <a:pt x="146634" y="866611"/>
                  </a:lnTo>
                  <a:lnTo>
                    <a:pt x="148089" y="861195"/>
                  </a:lnTo>
                  <a:lnTo>
                    <a:pt x="149558" y="855778"/>
                  </a:lnTo>
                  <a:lnTo>
                    <a:pt x="151035" y="850362"/>
                  </a:lnTo>
                  <a:lnTo>
                    <a:pt x="152521" y="844946"/>
                  </a:lnTo>
                  <a:lnTo>
                    <a:pt x="154012" y="839529"/>
                  </a:lnTo>
                  <a:lnTo>
                    <a:pt x="155508" y="834113"/>
                  </a:lnTo>
                  <a:lnTo>
                    <a:pt x="157006" y="828697"/>
                  </a:lnTo>
                  <a:lnTo>
                    <a:pt x="158502" y="823280"/>
                  </a:lnTo>
                  <a:lnTo>
                    <a:pt x="159995" y="817864"/>
                  </a:lnTo>
                  <a:lnTo>
                    <a:pt x="161482" y="812448"/>
                  </a:lnTo>
                  <a:lnTo>
                    <a:pt x="162960" y="807031"/>
                  </a:lnTo>
                  <a:lnTo>
                    <a:pt x="164427" y="801615"/>
                  </a:lnTo>
                  <a:lnTo>
                    <a:pt x="165878" y="796199"/>
                  </a:lnTo>
                  <a:lnTo>
                    <a:pt x="167312" y="790782"/>
                  </a:lnTo>
                  <a:lnTo>
                    <a:pt x="168728" y="785366"/>
                  </a:lnTo>
                  <a:lnTo>
                    <a:pt x="170125" y="779950"/>
                  </a:lnTo>
                  <a:lnTo>
                    <a:pt x="171501" y="774533"/>
                  </a:lnTo>
                  <a:lnTo>
                    <a:pt x="172850" y="769117"/>
                  </a:lnTo>
                  <a:lnTo>
                    <a:pt x="174175" y="763701"/>
                  </a:lnTo>
                  <a:lnTo>
                    <a:pt x="175476" y="758284"/>
                  </a:lnTo>
                  <a:lnTo>
                    <a:pt x="176755" y="752868"/>
                  </a:lnTo>
                  <a:lnTo>
                    <a:pt x="178012" y="747452"/>
                  </a:lnTo>
                  <a:lnTo>
                    <a:pt x="179243" y="742035"/>
                  </a:lnTo>
                  <a:lnTo>
                    <a:pt x="180451" y="736619"/>
                  </a:lnTo>
                  <a:lnTo>
                    <a:pt x="181639" y="731203"/>
                  </a:lnTo>
                  <a:lnTo>
                    <a:pt x="182810" y="725786"/>
                  </a:lnTo>
                  <a:lnTo>
                    <a:pt x="183964" y="720370"/>
                  </a:lnTo>
                  <a:lnTo>
                    <a:pt x="185104" y="714954"/>
                  </a:lnTo>
                  <a:lnTo>
                    <a:pt x="186229" y="709538"/>
                  </a:lnTo>
                  <a:lnTo>
                    <a:pt x="187344" y="704121"/>
                  </a:lnTo>
                  <a:lnTo>
                    <a:pt x="188451" y="698705"/>
                  </a:lnTo>
                  <a:lnTo>
                    <a:pt x="189551" y="693289"/>
                  </a:lnTo>
                  <a:lnTo>
                    <a:pt x="190647" y="687872"/>
                  </a:lnTo>
                  <a:lnTo>
                    <a:pt x="191739" y="682456"/>
                  </a:lnTo>
                  <a:lnTo>
                    <a:pt x="192829" y="677040"/>
                  </a:lnTo>
                  <a:lnTo>
                    <a:pt x="193919" y="671623"/>
                  </a:lnTo>
                  <a:lnTo>
                    <a:pt x="195008" y="666207"/>
                  </a:lnTo>
                  <a:lnTo>
                    <a:pt x="196098" y="660791"/>
                  </a:lnTo>
                  <a:lnTo>
                    <a:pt x="197187" y="655374"/>
                  </a:lnTo>
                  <a:lnTo>
                    <a:pt x="198276" y="649958"/>
                  </a:lnTo>
                  <a:lnTo>
                    <a:pt x="199364" y="644542"/>
                  </a:lnTo>
                  <a:lnTo>
                    <a:pt x="200451" y="639125"/>
                  </a:lnTo>
                  <a:lnTo>
                    <a:pt x="201534" y="633709"/>
                  </a:lnTo>
                  <a:lnTo>
                    <a:pt x="202614" y="628293"/>
                  </a:lnTo>
                  <a:lnTo>
                    <a:pt x="203686" y="622876"/>
                  </a:lnTo>
                  <a:lnTo>
                    <a:pt x="204751" y="617460"/>
                  </a:lnTo>
                  <a:lnTo>
                    <a:pt x="205806" y="612044"/>
                  </a:lnTo>
                  <a:lnTo>
                    <a:pt x="206852" y="606627"/>
                  </a:lnTo>
                  <a:lnTo>
                    <a:pt x="207885" y="601211"/>
                  </a:lnTo>
                  <a:lnTo>
                    <a:pt x="208902" y="595795"/>
                  </a:lnTo>
                  <a:lnTo>
                    <a:pt x="209903" y="590378"/>
                  </a:lnTo>
                  <a:lnTo>
                    <a:pt x="210887" y="584962"/>
                  </a:lnTo>
                  <a:lnTo>
                    <a:pt x="211854" y="579546"/>
                  </a:lnTo>
                  <a:lnTo>
                    <a:pt x="212803" y="574130"/>
                  </a:lnTo>
                  <a:lnTo>
                    <a:pt x="213732" y="568713"/>
                  </a:lnTo>
                  <a:lnTo>
                    <a:pt x="214638" y="563297"/>
                  </a:lnTo>
                  <a:lnTo>
                    <a:pt x="215525" y="557881"/>
                  </a:lnTo>
                  <a:lnTo>
                    <a:pt x="216394" y="552464"/>
                  </a:lnTo>
                  <a:lnTo>
                    <a:pt x="217244" y="547048"/>
                  </a:lnTo>
                  <a:lnTo>
                    <a:pt x="218077" y="541632"/>
                  </a:lnTo>
                  <a:lnTo>
                    <a:pt x="218888" y="536215"/>
                  </a:lnTo>
                  <a:lnTo>
                    <a:pt x="219683" y="530799"/>
                  </a:lnTo>
                  <a:lnTo>
                    <a:pt x="220463" y="525383"/>
                  </a:lnTo>
                  <a:lnTo>
                    <a:pt x="221230" y="519966"/>
                  </a:lnTo>
                  <a:lnTo>
                    <a:pt x="221984" y="514550"/>
                  </a:lnTo>
                  <a:lnTo>
                    <a:pt x="222724" y="509134"/>
                  </a:lnTo>
                  <a:lnTo>
                    <a:pt x="223453" y="503717"/>
                  </a:lnTo>
                  <a:lnTo>
                    <a:pt x="224173" y="498301"/>
                  </a:lnTo>
                  <a:lnTo>
                    <a:pt x="224885" y="492885"/>
                  </a:lnTo>
                  <a:lnTo>
                    <a:pt x="225589" y="487468"/>
                  </a:lnTo>
                  <a:lnTo>
                    <a:pt x="226287" y="482052"/>
                  </a:lnTo>
                  <a:lnTo>
                    <a:pt x="226977" y="476636"/>
                  </a:lnTo>
                  <a:lnTo>
                    <a:pt x="227662" y="471219"/>
                  </a:lnTo>
                  <a:lnTo>
                    <a:pt x="228342" y="465803"/>
                  </a:lnTo>
                  <a:lnTo>
                    <a:pt x="229017" y="460387"/>
                  </a:lnTo>
                  <a:lnTo>
                    <a:pt x="229687" y="454970"/>
                  </a:lnTo>
                  <a:lnTo>
                    <a:pt x="230351" y="449554"/>
                  </a:lnTo>
                  <a:lnTo>
                    <a:pt x="231008" y="444138"/>
                  </a:lnTo>
                  <a:lnTo>
                    <a:pt x="231660" y="438721"/>
                  </a:lnTo>
                  <a:lnTo>
                    <a:pt x="232305" y="433305"/>
                  </a:lnTo>
                  <a:lnTo>
                    <a:pt x="232942" y="427889"/>
                  </a:lnTo>
                  <a:lnTo>
                    <a:pt x="233571" y="422473"/>
                  </a:lnTo>
                  <a:lnTo>
                    <a:pt x="234189" y="417056"/>
                  </a:lnTo>
                  <a:lnTo>
                    <a:pt x="234797" y="411640"/>
                  </a:lnTo>
                  <a:lnTo>
                    <a:pt x="235394" y="406224"/>
                  </a:lnTo>
                  <a:lnTo>
                    <a:pt x="235980" y="400807"/>
                  </a:lnTo>
                  <a:lnTo>
                    <a:pt x="236553" y="395391"/>
                  </a:lnTo>
                  <a:lnTo>
                    <a:pt x="237109" y="389975"/>
                  </a:lnTo>
                  <a:lnTo>
                    <a:pt x="237651" y="384558"/>
                  </a:lnTo>
                  <a:lnTo>
                    <a:pt x="238178" y="379142"/>
                  </a:lnTo>
                  <a:lnTo>
                    <a:pt x="238689" y="373726"/>
                  </a:lnTo>
                  <a:lnTo>
                    <a:pt x="239184" y="368309"/>
                  </a:lnTo>
                  <a:lnTo>
                    <a:pt x="239659" y="362893"/>
                  </a:lnTo>
                  <a:lnTo>
                    <a:pt x="240115" y="357477"/>
                  </a:lnTo>
                  <a:lnTo>
                    <a:pt x="240555" y="352060"/>
                  </a:lnTo>
                  <a:lnTo>
                    <a:pt x="240977" y="346644"/>
                  </a:lnTo>
                  <a:lnTo>
                    <a:pt x="241381" y="341228"/>
                  </a:lnTo>
                  <a:lnTo>
                    <a:pt x="241767" y="335811"/>
                  </a:lnTo>
                  <a:lnTo>
                    <a:pt x="242132" y="330395"/>
                  </a:lnTo>
                  <a:lnTo>
                    <a:pt x="242480" y="324979"/>
                  </a:lnTo>
                  <a:lnTo>
                    <a:pt x="242811" y="319562"/>
                  </a:lnTo>
                  <a:lnTo>
                    <a:pt x="243127" y="314146"/>
                  </a:lnTo>
                  <a:lnTo>
                    <a:pt x="243427" y="308730"/>
                  </a:lnTo>
                  <a:lnTo>
                    <a:pt x="243707" y="303313"/>
                  </a:lnTo>
                  <a:lnTo>
                    <a:pt x="243973" y="297897"/>
                  </a:lnTo>
                  <a:lnTo>
                    <a:pt x="244226" y="292481"/>
                  </a:lnTo>
                  <a:lnTo>
                    <a:pt x="244466" y="287065"/>
                  </a:lnTo>
                  <a:lnTo>
                    <a:pt x="244694" y="281648"/>
                  </a:lnTo>
                  <a:lnTo>
                    <a:pt x="244909" y="276232"/>
                  </a:lnTo>
                  <a:lnTo>
                    <a:pt x="245112" y="270816"/>
                  </a:lnTo>
                  <a:lnTo>
                    <a:pt x="245306" y="265399"/>
                  </a:lnTo>
                  <a:lnTo>
                    <a:pt x="245493" y="259983"/>
                  </a:lnTo>
                  <a:lnTo>
                    <a:pt x="245671" y="254567"/>
                  </a:lnTo>
                  <a:lnTo>
                    <a:pt x="245843" y="249150"/>
                  </a:lnTo>
                  <a:lnTo>
                    <a:pt x="246007" y="243734"/>
                  </a:lnTo>
                  <a:lnTo>
                    <a:pt x="246167" y="238318"/>
                  </a:lnTo>
                  <a:lnTo>
                    <a:pt x="246324" y="232901"/>
                  </a:lnTo>
                  <a:lnTo>
                    <a:pt x="246477" y="227485"/>
                  </a:lnTo>
                  <a:lnTo>
                    <a:pt x="246628" y="222069"/>
                  </a:lnTo>
                  <a:lnTo>
                    <a:pt x="246776" y="216652"/>
                  </a:lnTo>
                  <a:lnTo>
                    <a:pt x="246924" y="211236"/>
                  </a:lnTo>
                  <a:lnTo>
                    <a:pt x="247071" y="205820"/>
                  </a:lnTo>
                  <a:lnTo>
                    <a:pt x="247218" y="200403"/>
                  </a:lnTo>
                  <a:lnTo>
                    <a:pt x="247366" y="194987"/>
                  </a:lnTo>
                  <a:lnTo>
                    <a:pt x="247514" y="189571"/>
                  </a:lnTo>
                  <a:lnTo>
                    <a:pt x="247663" y="184154"/>
                  </a:lnTo>
                  <a:lnTo>
                    <a:pt x="247813" y="178738"/>
                  </a:lnTo>
                  <a:lnTo>
                    <a:pt x="247964" y="173322"/>
                  </a:lnTo>
                  <a:lnTo>
                    <a:pt x="248115" y="167905"/>
                  </a:lnTo>
                  <a:lnTo>
                    <a:pt x="248268" y="162489"/>
                  </a:lnTo>
                  <a:lnTo>
                    <a:pt x="248422" y="157073"/>
                  </a:lnTo>
                  <a:lnTo>
                    <a:pt x="248577" y="151656"/>
                  </a:lnTo>
                  <a:lnTo>
                    <a:pt x="248732" y="146240"/>
                  </a:lnTo>
                  <a:lnTo>
                    <a:pt x="248887" y="140824"/>
                  </a:lnTo>
                  <a:lnTo>
                    <a:pt x="249042" y="135408"/>
                  </a:lnTo>
                  <a:lnTo>
                    <a:pt x="249196" y="129991"/>
                  </a:lnTo>
                  <a:lnTo>
                    <a:pt x="249349" y="124575"/>
                  </a:lnTo>
                  <a:lnTo>
                    <a:pt x="249501" y="119159"/>
                  </a:lnTo>
                  <a:lnTo>
                    <a:pt x="249652" y="113742"/>
                  </a:lnTo>
                  <a:lnTo>
                    <a:pt x="249801" y="108326"/>
                  </a:lnTo>
                  <a:lnTo>
                    <a:pt x="249947" y="102910"/>
                  </a:lnTo>
                  <a:lnTo>
                    <a:pt x="250091" y="97493"/>
                  </a:lnTo>
                  <a:lnTo>
                    <a:pt x="250233" y="92077"/>
                  </a:lnTo>
                  <a:lnTo>
                    <a:pt x="250371" y="86661"/>
                  </a:lnTo>
                  <a:lnTo>
                    <a:pt x="250507" y="81244"/>
                  </a:lnTo>
                  <a:lnTo>
                    <a:pt x="250639" y="75828"/>
                  </a:lnTo>
                  <a:lnTo>
                    <a:pt x="250768" y="70412"/>
                  </a:lnTo>
                  <a:lnTo>
                    <a:pt x="250893" y="64995"/>
                  </a:lnTo>
                  <a:lnTo>
                    <a:pt x="251014" y="59579"/>
                  </a:lnTo>
                  <a:lnTo>
                    <a:pt x="251132" y="54163"/>
                  </a:lnTo>
                  <a:lnTo>
                    <a:pt x="251247" y="48746"/>
                  </a:lnTo>
                  <a:lnTo>
                    <a:pt x="251357" y="43330"/>
                  </a:lnTo>
                  <a:lnTo>
                    <a:pt x="251464" y="37914"/>
                  </a:lnTo>
                  <a:lnTo>
                    <a:pt x="251567" y="32497"/>
                  </a:lnTo>
                  <a:lnTo>
                    <a:pt x="251666" y="27081"/>
                  </a:lnTo>
                  <a:lnTo>
                    <a:pt x="251762" y="21665"/>
                  </a:lnTo>
                  <a:lnTo>
                    <a:pt x="251855" y="16248"/>
                  </a:lnTo>
                  <a:lnTo>
                    <a:pt x="251943" y="10832"/>
                  </a:lnTo>
                  <a:lnTo>
                    <a:pt x="252028" y="5416"/>
                  </a:lnTo>
                  <a:lnTo>
                    <a:pt x="252110" y="0"/>
                  </a:lnTo>
                  <a:lnTo>
                    <a:pt x="254436" y="0"/>
                  </a:lnTo>
                  <a:lnTo>
                    <a:pt x="254517" y="5416"/>
                  </a:lnTo>
                  <a:lnTo>
                    <a:pt x="254602" y="10832"/>
                  </a:lnTo>
                  <a:lnTo>
                    <a:pt x="254691" y="16248"/>
                  </a:lnTo>
                  <a:lnTo>
                    <a:pt x="254783" y="21665"/>
                  </a:lnTo>
                  <a:lnTo>
                    <a:pt x="254879" y="27081"/>
                  </a:lnTo>
                  <a:lnTo>
                    <a:pt x="254979" y="32497"/>
                  </a:lnTo>
                  <a:lnTo>
                    <a:pt x="255082" y="37914"/>
                  </a:lnTo>
                  <a:lnTo>
                    <a:pt x="255188" y="43330"/>
                  </a:lnTo>
                  <a:lnTo>
                    <a:pt x="255298" y="48746"/>
                  </a:lnTo>
                  <a:lnTo>
                    <a:pt x="255413" y="54163"/>
                  </a:lnTo>
                  <a:lnTo>
                    <a:pt x="255531" y="59579"/>
                  </a:lnTo>
                  <a:lnTo>
                    <a:pt x="255653" y="64995"/>
                  </a:lnTo>
                  <a:lnTo>
                    <a:pt x="255777" y="70412"/>
                  </a:lnTo>
                  <a:lnTo>
                    <a:pt x="255906" y="75828"/>
                  </a:lnTo>
                  <a:lnTo>
                    <a:pt x="256038" y="81244"/>
                  </a:lnTo>
                  <a:lnTo>
                    <a:pt x="256174" y="86661"/>
                  </a:lnTo>
                  <a:lnTo>
                    <a:pt x="256312" y="92077"/>
                  </a:lnTo>
                  <a:lnTo>
                    <a:pt x="256454" y="97493"/>
                  </a:lnTo>
                  <a:lnTo>
                    <a:pt x="256598" y="102910"/>
                  </a:lnTo>
                  <a:lnTo>
                    <a:pt x="256744" y="108326"/>
                  </a:lnTo>
                  <a:lnTo>
                    <a:pt x="256893" y="113742"/>
                  </a:lnTo>
                  <a:lnTo>
                    <a:pt x="257044" y="119159"/>
                  </a:lnTo>
                  <a:lnTo>
                    <a:pt x="257196" y="124575"/>
                  </a:lnTo>
                  <a:lnTo>
                    <a:pt x="257349" y="129991"/>
                  </a:lnTo>
                  <a:lnTo>
                    <a:pt x="257504" y="135408"/>
                  </a:lnTo>
                  <a:lnTo>
                    <a:pt x="257659" y="140824"/>
                  </a:lnTo>
                  <a:lnTo>
                    <a:pt x="257813" y="146240"/>
                  </a:lnTo>
                  <a:lnTo>
                    <a:pt x="257968" y="151656"/>
                  </a:lnTo>
                  <a:lnTo>
                    <a:pt x="258123" y="157073"/>
                  </a:lnTo>
                  <a:lnTo>
                    <a:pt x="258277" y="162489"/>
                  </a:lnTo>
                  <a:lnTo>
                    <a:pt x="258430" y="167905"/>
                  </a:lnTo>
                  <a:lnTo>
                    <a:pt x="258582" y="173322"/>
                  </a:lnTo>
                  <a:lnTo>
                    <a:pt x="258733" y="178738"/>
                  </a:lnTo>
                  <a:lnTo>
                    <a:pt x="258883" y="184154"/>
                  </a:lnTo>
                  <a:lnTo>
                    <a:pt x="259032" y="189571"/>
                  </a:lnTo>
                  <a:lnTo>
                    <a:pt x="259180" y="194987"/>
                  </a:lnTo>
                  <a:lnTo>
                    <a:pt x="259327" y="200403"/>
                  </a:lnTo>
                  <a:lnTo>
                    <a:pt x="259474" y="205820"/>
                  </a:lnTo>
                  <a:lnTo>
                    <a:pt x="259621" y="211236"/>
                  </a:lnTo>
                  <a:lnTo>
                    <a:pt x="259769" y="216652"/>
                  </a:lnTo>
                  <a:lnTo>
                    <a:pt x="259917" y="222069"/>
                  </a:lnTo>
                  <a:lnTo>
                    <a:pt x="260068" y="227485"/>
                  </a:lnTo>
                  <a:lnTo>
                    <a:pt x="260221" y="232901"/>
                  </a:lnTo>
                  <a:lnTo>
                    <a:pt x="260378" y="238318"/>
                  </a:lnTo>
                  <a:lnTo>
                    <a:pt x="260538" y="243734"/>
                  </a:lnTo>
                  <a:lnTo>
                    <a:pt x="260703" y="249150"/>
                  </a:lnTo>
                  <a:lnTo>
                    <a:pt x="260874" y="254567"/>
                  </a:lnTo>
                  <a:lnTo>
                    <a:pt x="261053" y="259983"/>
                  </a:lnTo>
                  <a:lnTo>
                    <a:pt x="261239" y="265399"/>
                  </a:lnTo>
                  <a:lnTo>
                    <a:pt x="261433" y="270816"/>
                  </a:lnTo>
                  <a:lnTo>
                    <a:pt x="261637" y="276232"/>
                  </a:lnTo>
                  <a:lnTo>
                    <a:pt x="261851" y="281648"/>
                  </a:lnTo>
                  <a:lnTo>
                    <a:pt x="262079" y="287065"/>
                  </a:lnTo>
                  <a:lnTo>
                    <a:pt x="262319" y="292481"/>
                  </a:lnTo>
                  <a:lnTo>
                    <a:pt x="262572" y="297897"/>
                  </a:lnTo>
                  <a:lnTo>
                    <a:pt x="262838" y="303313"/>
                  </a:lnTo>
                  <a:lnTo>
                    <a:pt x="263119" y="308730"/>
                  </a:lnTo>
                  <a:lnTo>
                    <a:pt x="263418" y="314146"/>
                  </a:lnTo>
                  <a:lnTo>
                    <a:pt x="263734" y="319562"/>
                  </a:lnTo>
                  <a:lnTo>
                    <a:pt x="264065" y="324979"/>
                  </a:lnTo>
                  <a:lnTo>
                    <a:pt x="264414" y="330395"/>
                  </a:lnTo>
                  <a:lnTo>
                    <a:pt x="264778" y="335811"/>
                  </a:lnTo>
                  <a:lnTo>
                    <a:pt x="265164" y="341228"/>
                  </a:lnTo>
                  <a:lnTo>
                    <a:pt x="265569" y="346644"/>
                  </a:lnTo>
                  <a:lnTo>
                    <a:pt x="265990" y="352060"/>
                  </a:lnTo>
                  <a:lnTo>
                    <a:pt x="266430" y="357477"/>
                  </a:lnTo>
                  <a:lnTo>
                    <a:pt x="266886" y="362893"/>
                  </a:lnTo>
                  <a:lnTo>
                    <a:pt x="267361" y="368309"/>
                  </a:lnTo>
                  <a:lnTo>
                    <a:pt x="267856" y="373726"/>
                  </a:lnTo>
                  <a:lnTo>
                    <a:pt x="268368" y="379142"/>
                  </a:lnTo>
                  <a:lnTo>
                    <a:pt x="268894" y="384558"/>
                  </a:lnTo>
                  <a:lnTo>
                    <a:pt x="269436" y="389975"/>
                  </a:lnTo>
                  <a:lnTo>
                    <a:pt x="269992" y="395391"/>
                  </a:lnTo>
                  <a:lnTo>
                    <a:pt x="270565" y="400807"/>
                  </a:lnTo>
                  <a:lnTo>
                    <a:pt x="271151" y="406224"/>
                  </a:lnTo>
                  <a:lnTo>
                    <a:pt x="271748" y="411640"/>
                  </a:lnTo>
                  <a:lnTo>
                    <a:pt x="272356" y="417056"/>
                  </a:lnTo>
                  <a:lnTo>
                    <a:pt x="272974" y="422473"/>
                  </a:lnTo>
                  <a:lnTo>
                    <a:pt x="273603" y="427889"/>
                  </a:lnTo>
                  <a:lnTo>
                    <a:pt x="274241" y="433305"/>
                  </a:lnTo>
                  <a:lnTo>
                    <a:pt x="274885" y="438721"/>
                  </a:lnTo>
                  <a:lnTo>
                    <a:pt x="275537" y="444138"/>
                  </a:lnTo>
                  <a:lnTo>
                    <a:pt x="276195" y="449554"/>
                  </a:lnTo>
                  <a:lnTo>
                    <a:pt x="276858" y="454970"/>
                  </a:lnTo>
                  <a:lnTo>
                    <a:pt x="277528" y="460387"/>
                  </a:lnTo>
                  <a:lnTo>
                    <a:pt x="278203" y="465803"/>
                  </a:lnTo>
                  <a:lnTo>
                    <a:pt x="278883" y="471219"/>
                  </a:lnTo>
                  <a:lnTo>
                    <a:pt x="279568" y="476636"/>
                  </a:lnTo>
                  <a:lnTo>
                    <a:pt x="280258" y="482052"/>
                  </a:lnTo>
                  <a:lnTo>
                    <a:pt x="280956" y="487468"/>
                  </a:lnTo>
                  <a:lnTo>
                    <a:pt x="281660" y="492885"/>
                  </a:lnTo>
                  <a:lnTo>
                    <a:pt x="282372" y="498301"/>
                  </a:lnTo>
                  <a:lnTo>
                    <a:pt x="283092" y="503717"/>
                  </a:lnTo>
                  <a:lnTo>
                    <a:pt x="283821" y="509134"/>
                  </a:lnTo>
                  <a:lnTo>
                    <a:pt x="284561" y="514550"/>
                  </a:lnTo>
                  <a:lnTo>
                    <a:pt x="285315" y="519966"/>
                  </a:lnTo>
                  <a:lnTo>
                    <a:pt x="286082" y="525383"/>
                  </a:lnTo>
                  <a:lnTo>
                    <a:pt x="286862" y="530799"/>
                  </a:lnTo>
                  <a:lnTo>
                    <a:pt x="287657" y="536215"/>
                  </a:lnTo>
                  <a:lnTo>
                    <a:pt x="288468" y="541632"/>
                  </a:lnTo>
                  <a:lnTo>
                    <a:pt x="289301" y="547048"/>
                  </a:lnTo>
                  <a:lnTo>
                    <a:pt x="290151" y="552464"/>
                  </a:lnTo>
                  <a:lnTo>
                    <a:pt x="291020" y="557881"/>
                  </a:lnTo>
                  <a:lnTo>
                    <a:pt x="291907" y="563297"/>
                  </a:lnTo>
                  <a:lnTo>
                    <a:pt x="292814" y="568713"/>
                  </a:lnTo>
                  <a:lnTo>
                    <a:pt x="293743" y="574130"/>
                  </a:lnTo>
                  <a:lnTo>
                    <a:pt x="294692" y="579546"/>
                  </a:lnTo>
                  <a:lnTo>
                    <a:pt x="295659" y="584962"/>
                  </a:lnTo>
                  <a:lnTo>
                    <a:pt x="296643" y="590378"/>
                  </a:lnTo>
                  <a:lnTo>
                    <a:pt x="297643" y="595795"/>
                  </a:lnTo>
                  <a:lnTo>
                    <a:pt x="298660" y="601211"/>
                  </a:lnTo>
                  <a:lnTo>
                    <a:pt x="299694" y="606627"/>
                  </a:lnTo>
                  <a:lnTo>
                    <a:pt x="300739" y="612044"/>
                  </a:lnTo>
                  <a:lnTo>
                    <a:pt x="301794" y="617460"/>
                  </a:lnTo>
                  <a:lnTo>
                    <a:pt x="302859" y="622876"/>
                  </a:lnTo>
                  <a:lnTo>
                    <a:pt x="303931" y="628293"/>
                  </a:lnTo>
                  <a:lnTo>
                    <a:pt x="305011" y="633709"/>
                  </a:lnTo>
                  <a:lnTo>
                    <a:pt x="306095" y="639125"/>
                  </a:lnTo>
                  <a:lnTo>
                    <a:pt x="307181" y="644542"/>
                  </a:lnTo>
                  <a:lnTo>
                    <a:pt x="308269" y="649958"/>
                  </a:lnTo>
                  <a:lnTo>
                    <a:pt x="309358" y="655374"/>
                  </a:lnTo>
                  <a:lnTo>
                    <a:pt x="310448" y="660791"/>
                  </a:lnTo>
                  <a:lnTo>
                    <a:pt x="311537" y="666207"/>
                  </a:lnTo>
                  <a:lnTo>
                    <a:pt x="312626" y="671623"/>
                  </a:lnTo>
                  <a:lnTo>
                    <a:pt x="313716" y="677040"/>
                  </a:lnTo>
                  <a:lnTo>
                    <a:pt x="314806" y="682456"/>
                  </a:lnTo>
                  <a:lnTo>
                    <a:pt x="315898" y="687872"/>
                  </a:lnTo>
                  <a:lnTo>
                    <a:pt x="316994" y="693289"/>
                  </a:lnTo>
                  <a:lnTo>
                    <a:pt x="318095" y="698705"/>
                  </a:lnTo>
                  <a:lnTo>
                    <a:pt x="319202" y="704121"/>
                  </a:lnTo>
                  <a:lnTo>
                    <a:pt x="320317" y="709538"/>
                  </a:lnTo>
                  <a:lnTo>
                    <a:pt x="321441" y="714954"/>
                  </a:lnTo>
                  <a:lnTo>
                    <a:pt x="322581" y="720370"/>
                  </a:lnTo>
                  <a:lnTo>
                    <a:pt x="323735" y="725786"/>
                  </a:lnTo>
                  <a:lnTo>
                    <a:pt x="324906" y="731203"/>
                  </a:lnTo>
                  <a:lnTo>
                    <a:pt x="326095" y="736619"/>
                  </a:lnTo>
                  <a:lnTo>
                    <a:pt x="327302" y="742035"/>
                  </a:lnTo>
                  <a:lnTo>
                    <a:pt x="328533" y="747452"/>
                  </a:lnTo>
                  <a:lnTo>
                    <a:pt x="329790" y="752868"/>
                  </a:lnTo>
                  <a:lnTo>
                    <a:pt x="331069" y="758284"/>
                  </a:lnTo>
                  <a:lnTo>
                    <a:pt x="332371" y="763701"/>
                  </a:lnTo>
                  <a:lnTo>
                    <a:pt x="333695" y="769117"/>
                  </a:lnTo>
                  <a:lnTo>
                    <a:pt x="335044" y="774533"/>
                  </a:lnTo>
                  <a:lnTo>
                    <a:pt x="336420" y="779950"/>
                  </a:lnTo>
                  <a:lnTo>
                    <a:pt x="337817" y="785366"/>
                  </a:lnTo>
                  <a:lnTo>
                    <a:pt x="339233" y="790782"/>
                  </a:lnTo>
                  <a:lnTo>
                    <a:pt x="340667" y="796199"/>
                  </a:lnTo>
                  <a:lnTo>
                    <a:pt x="342118" y="801615"/>
                  </a:lnTo>
                  <a:lnTo>
                    <a:pt x="343585" y="807031"/>
                  </a:lnTo>
                  <a:lnTo>
                    <a:pt x="345063" y="812448"/>
                  </a:lnTo>
                  <a:lnTo>
                    <a:pt x="346550" y="817864"/>
                  </a:lnTo>
                  <a:lnTo>
                    <a:pt x="348043" y="823280"/>
                  </a:lnTo>
                  <a:lnTo>
                    <a:pt x="349539" y="828697"/>
                  </a:lnTo>
                  <a:lnTo>
                    <a:pt x="351037" y="834113"/>
                  </a:lnTo>
                  <a:lnTo>
                    <a:pt x="352533" y="839529"/>
                  </a:lnTo>
                  <a:lnTo>
                    <a:pt x="354024" y="844946"/>
                  </a:lnTo>
                  <a:lnTo>
                    <a:pt x="355510" y="850362"/>
                  </a:lnTo>
                  <a:lnTo>
                    <a:pt x="356988" y="855778"/>
                  </a:lnTo>
                  <a:lnTo>
                    <a:pt x="358456" y="861195"/>
                  </a:lnTo>
                  <a:lnTo>
                    <a:pt x="359911" y="866611"/>
                  </a:lnTo>
                  <a:lnTo>
                    <a:pt x="361355" y="872027"/>
                  </a:lnTo>
                  <a:lnTo>
                    <a:pt x="362786" y="877443"/>
                  </a:lnTo>
                  <a:lnTo>
                    <a:pt x="364206" y="882860"/>
                  </a:lnTo>
                  <a:lnTo>
                    <a:pt x="365613" y="888276"/>
                  </a:lnTo>
                  <a:lnTo>
                    <a:pt x="367007" y="893692"/>
                  </a:lnTo>
                  <a:lnTo>
                    <a:pt x="368390" y="899109"/>
                  </a:lnTo>
                  <a:lnTo>
                    <a:pt x="369763" y="904525"/>
                  </a:lnTo>
                  <a:lnTo>
                    <a:pt x="371129" y="909941"/>
                  </a:lnTo>
                  <a:lnTo>
                    <a:pt x="372489" y="915358"/>
                  </a:lnTo>
                  <a:lnTo>
                    <a:pt x="373844" y="920774"/>
                  </a:lnTo>
                  <a:lnTo>
                    <a:pt x="375196" y="926190"/>
                  </a:lnTo>
                  <a:lnTo>
                    <a:pt x="376549" y="931607"/>
                  </a:lnTo>
                  <a:lnTo>
                    <a:pt x="377904" y="937023"/>
                  </a:lnTo>
                  <a:lnTo>
                    <a:pt x="379263" y="942439"/>
                  </a:lnTo>
                  <a:lnTo>
                    <a:pt x="380627" y="947856"/>
                  </a:lnTo>
                  <a:lnTo>
                    <a:pt x="382002" y="953272"/>
                  </a:lnTo>
                  <a:lnTo>
                    <a:pt x="383388" y="958688"/>
                  </a:lnTo>
                  <a:lnTo>
                    <a:pt x="384784" y="964105"/>
                  </a:lnTo>
                  <a:lnTo>
                    <a:pt x="386194" y="969521"/>
                  </a:lnTo>
                  <a:lnTo>
                    <a:pt x="387616" y="974937"/>
                  </a:lnTo>
                  <a:lnTo>
                    <a:pt x="389056" y="980354"/>
                  </a:lnTo>
                  <a:lnTo>
                    <a:pt x="390512" y="985770"/>
                  </a:lnTo>
                  <a:lnTo>
                    <a:pt x="391982" y="991186"/>
                  </a:lnTo>
                  <a:lnTo>
                    <a:pt x="393467" y="996603"/>
                  </a:lnTo>
                  <a:lnTo>
                    <a:pt x="394966" y="1002019"/>
                  </a:lnTo>
                  <a:lnTo>
                    <a:pt x="396479" y="1007435"/>
                  </a:lnTo>
                  <a:lnTo>
                    <a:pt x="398006" y="1012851"/>
                  </a:lnTo>
                  <a:lnTo>
                    <a:pt x="399545" y="1018268"/>
                  </a:lnTo>
                  <a:lnTo>
                    <a:pt x="401092" y="1023684"/>
                  </a:lnTo>
                  <a:lnTo>
                    <a:pt x="402648" y="1029100"/>
                  </a:lnTo>
                  <a:lnTo>
                    <a:pt x="404210" y="1034517"/>
                  </a:lnTo>
                  <a:lnTo>
                    <a:pt x="405778" y="1039933"/>
                  </a:lnTo>
                  <a:lnTo>
                    <a:pt x="407349" y="1045349"/>
                  </a:lnTo>
                  <a:lnTo>
                    <a:pt x="408921" y="1050766"/>
                  </a:lnTo>
                  <a:lnTo>
                    <a:pt x="410493" y="1056182"/>
                  </a:lnTo>
                  <a:lnTo>
                    <a:pt x="412064" y="1061598"/>
                  </a:lnTo>
                  <a:lnTo>
                    <a:pt x="413633" y="1067015"/>
                  </a:lnTo>
                  <a:lnTo>
                    <a:pt x="415198" y="1072431"/>
                  </a:lnTo>
                  <a:lnTo>
                    <a:pt x="416759" y="1077847"/>
                  </a:lnTo>
                  <a:lnTo>
                    <a:pt x="418314" y="1083264"/>
                  </a:lnTo>
                  <a:lnTo>
                    <a:pt x="419865" y="1088680"/>
                  </a:lnTo>
                  <a:lnTo>
                    <a:pt x="421411" y="1094096"/>
                  </a:lnTo>
                  <a:lnTo>
                    <a:pt x="422950" y="1099513"/>
                  </a:lnTo>
                  <a:lnTo>
                    <a:pt x="424483" y="1104929"/>
                  </a:lnTo>
                  <a:lnTo>
                    <a:pt x="426012" y="1110345"/>
                  </a:lnTo>
                  <a:lnTo>
                    <a:pt x="427536" y="1115762"/>
                  </a:lnTo>
                  <a:lnTo>
                    <a:pt x="429055" y="1121178"/>
                  </a:lnTo>
                  <a:lnTo>
                    <a:pt x="430569" y="1126594"/>
                  </a:lnTo>
                  <a:lnTo>
                    <a:pt x="432080" y="1132011"/>
                  </a:lnTo>
                  <a:lnTo>
                    <a:pt x="433587" y="1137427"/>
                  </a:lnTo>
                  <a:lnTo>
                    <a:pt x="435090" y="1142843"/>
                  </a:lnTo>
                  <a:lnTo>
                    <a:pt x="436590" y="1148260"/>
                  </a:lnTo>
                  <a:lnTo>
                    <a:pt x="438086" y="1153676"/>
                  </a:lnTo>
                  <a:lnTo>
                    <a:pt x="439579" y="1159092"/>
                  </a:lnTo>
                  <a:lnTo>
                    <a:pt x="441068" y="1164508"/>
                  </a:lnTo>
                  <a:lnTo>
                    <a:pt x="442552" y="1169925"/>
                  </a:lnTo>
                  <a:lnTo>
                    <a:pt x="444032" y="1175341"/>
                  </a:lnTo>
                  <a:lnTo>
                    <a:pt x="445507" y="1180757"/>
                  </a:lnTo>
                  <a:lnTo>
                    <a:pt x="446975" y="1186174"/>
                  </a:lnTo>
                  <a:lnTo>
                    <a:pt x="448435" y="1191590"/>
                  </a:lnTo>
                  <a:lnTo>
                    <a:pt x="449888" y="1197006"/>
                  </a:lnTo>
                  <a:lnTo>
                    <a:pt x="451333" y="1202423"/>
                  </a:lnTo>
                  <a:lnTo>
                    <a:pt x="452768" y="1207839"/>
                  </a:lnTo>
                  <a:lnTo>
                    <a:pt x="454192" y="1213255"/>
                  </a:lnTo>
                  <a:lnTo>
                    <a:pt x="455604" y="1218672"/>
                  </a:lnTo>
                  <a:lnTo>
                    <a:pt x="457004" y="1224088"/>
                  </a:lnTo>
                  <a:lnTo>
                    <a:pt x="458392" y="1229504"/>
                  </a:lnTo>
                  <a:lnTo>
                    <a:pt x="459768" y="1234921"/>
                  </a:lnTo>
                  <a:lnTo>
                    <a:pt x="461129" y="1240337"/>
                  </a:lnTo>
                  <a:lnTo>
                    <a:pt x="462475" y="1245753"/>
                  </a:lnTo>
                  <a:lnTo>
                    <a:pt x="463808" y="1251170"/>
                  </a:lnTo>
                  <a:lnTo>
                    <a:pt x="465128" y="1256586"/>
                  </a:lnTo>
                  <a:lnTo>
                    <a:pt x="466434" y="1262002"/>
                  </a:lnTo>
                  <a:lnTo>
                    <a:pt x="467729" y="1267419"/>
                  </a:lnTo>
                  <a:lnTo>
                    <a:pt x="469008" y="1272835"/>
                  </a:lnTo>
                  <a:lnTo>
                    <a:pt x="470276" y="1278251"/>
                  </a:lnTo>
                  <a:lnTo>
                    <a:pt x="471533" y="1283668"/>
                  </a:lnTo>
                  <a:lnTo>
                    <a:pt x="472780" y="1289084"/>
                  </a:lnTo>
                  <a:lnTo>
                    <a:pt x="474017" y="1294500"/>
                  </a:lnTo>
                  <a:lnTo>
                    <a:pt x="475245" y="1299916"/>
                  </a:lnTo>
                  <a:lnTo>
                    <a:pt x="476464" y="1305333"/>
                  </a:lnTo>
                  <a:lnTo>
                    <a:pt x="477675" y="1310749"/>
                  </a:lnTo>
                  <a:lnTo>
                    <a:pt x="478880" y="1316165"/>
                  </a:lnTo>
                  <a:lnTo>
                    <a:pt x="480077" y="1321582"/>
                  </a:lnTo>
                  <a:lnTo>
                    <a:pt x="481268" y="1326998"/>
                  </a:lnTo>
                  <a:lnTo>
                    <a:pt x="482450" y="1332414"/>
                  </a:lnTo>
                  <a:lnTo>
                    <a:pt x="483625" y="1337831"/>
                  </a:lnTo>
                  <a:lnTo>
                    <a:pt x="484792" y="1343247"/>
                  </a:lnTo>
                  <a:lnTo>
                    <a:pt x="485950" y="1348663"/>
                  </a:lnTo>
                  <a:lnTo>
                    <a:pt x="487098" y="1354080"/>
                  </a:lnTo>
                  <a:lnTo>
                    <a:pt x="488232" y="1359496"/>
                  </a:lnTo>
                  <a:lnTo>
                    <a:pt x="489351" y="1364912"/>
                  </a:lnTo>
                  <a:lnTo>
                    <a:pt x="490456" y="1370329"/>
                  </a:lnTo>
                  <a:lnTo>
                    <a:pt x="491543" y="1375745"/>
                  </a:lnTo>
                  <a:lnTo>
                    <a:pt x="492610" y="1381161"/>
                  </a:lnTo>
                  <a:lnTo>
                    <a:pt x="493653" y="1386578"/>
                  </a:lnTo>
                  <a:lnTo>
                    <a:pt x="494667" y="1391994"/>
                  </a:lnTo>
                  <a:lnTo>
                    <a:pt x="495654" y="1397410"/>
                  </a:lnTo>
                  <a:lnTo>
                    <a:pt x="496612" y="1402827"/>
                  </a:lnTo>
                  <a:lnTo>
                    <a:pt x="497537" y="1408243"/>
                  </a:lnTo>
                  <a:lnTo>
                    <a:pt x="498427" y="1413659"/>
                  </a:lnTo>
                  <a:lnTo>
                    <a:pt x="499271" y="1419076"/>
                  </a:lnTo>
                  <a:lnTo>
                    <a:pt x="500075" y="1424492"/>
                  </a:lnTo>
                  <a:lnTo>
                    <a:pt x="500839" y="1429908"/>
                  </a:lnTo>
                  <a:lnTo>
                    <a:pt x="501561" y="1435325"/>
                  </a:lnTo>
                  <a:lnTo>
                    <a:pt x="502239" y="1440741"/>
                  </a:lnTo>
                  <a:lnTo>
                    <a:pt x="502862" y="1446157"/>
                  </a:lnTo>
                  <a:lnTo>
                    <a:pt x="503435" y="1451573"/>
                  </a:lnTo>
                  <a:lnTo>
                    <a:pt x="503962" y="1456990"/>
                  </a:lnTo>
                  <a:lnTo>
                    <a:pt x="504443" y="1462406"/>
                  </a:lnTo>
                  <a:lnTo>
                    <a:pt x="504875" y="1467822"/>
                  </a:lnTo>
                  <a:lnTo>
                    <a:pt x="505256" y="1473239"/>
                  </a:lnTo>
                  <a:lnTo>
                    <a:pt x="505580" y="1478655"/>
                  </a:lnTo>
                  <a:lnTo>
                    <a:pt x="505859" y="1484071"/>
                  </a:lnTo>
                  <a:lnTo>
                    <a:pt x="506091" y="1489488"/>
                  </a:lnTo>
                  <a:lnTo>
                    <a:pt x="506278" y="1494904"/>
                  </a:lnTo>
                  <a:lnTo>
                    <a:pt x="506419" y="1500320"/>
                  </a:lnTo>
                  <a:lnTo>
                    <a:pt x="506504" y="1505737"/>
                  </a:lnTo>
                  <a:lnTo>
                    <a:pt x="506546" y="1511153"/>
                  </a:lnTo>
                  <a:lnTo>
                    <a:pt x="506545" y="1516569"/>
                  </a:lnTo>
                  <a:lnTo>
                    <a:pt x="506503" y="1521986"/>
                  </a:lnTo>
                  <a:lnTo>
                    <a:pt x="506419" y="1527402"/>
                  </a:lnTo>
                  <a:lnTo>
                    <a:pt x="506288" y="1532818"/>
                  </a:lnTo>
                  <a:lnTo>
                    <a:pt x="506112" y="1538235"/>
                  </a:lnTo>
                  <a:lnTo>
                    <a:pt x="505898" y="1543651"/>
                  </a:lnTo>
                  <a:lnTo>
                    <a:pt x="505646" y="1549067"/>
                  </a:lnTo>
                  <a:lnTo>
                    <a:pt x="505355" y="1554484"/>
                  </a:lnTo>
                  <a:lnTo>
                    <a:pt x="505023" y="1559900"/>
                  </a:lnTo>
                  <a:lnTo>
                    <a:pt x="504646" y="1565316"/>
                  </a:lnTo>
                  <a:lnTo>
                    <a:pt x="504231" y="1570733"/>
                  </a:lnTo>
                  <a:lnTo>
                    <a:pt x="503781" y="1576149"/>
                  </a:lnTo>
                  <a:lnTo>
                    <a:pt x="503293" y="1581565"/>
                  </a:lnTo>
                  <a:lnTo>
                    <a:pt x="502770" y="1586981"/>
                  </a:lnTo>
                  <a:lnTo>
                    <a:pt x="502201" y="1592398"/>
                  </a:lnTo>
                  <a:lnTo>
                    <a:pt x="501595" y="1597814"/>
                  </a:lnTo>
                  <a:lnTo>
                    <a:pt x="500956" y="1603230"/>
                  </a:lnTo>
                  <a:lnTo>
                    <a:pt x="500281" y="1608647"/>
                  </a:lnTo>
                  <a:lnTo>
                    <a:pt x="499573" y="1614063"/>
                  </a:lnTo>
                  <a:lnTo>
                    <a:pt x="498827" y="1619479"/>
                  </a:lnTo>
                  <a:lnTo>
                    <a:pt x="498045" y="1624896"/>
                  </a:lnTo>
                  <a:lnTo>
                    <a:pt x="497232" y="1630312"/>
                  </a:lnTo>
                  <a:lnTo>
                    <a:pt x="496390" y="1635728"/>
                  </a:lnTo>
                  <a:lnTo>
                    <a:pt x="495519" y="1641145"/>
                  </a:lnTo>
                  <a:lnTo>
                    <a:pt x="494619" y="1646561"/>
                  </a:lnTo>
                  <a:lnTo>
                    <a:pt x="493687" y="1651977"/>
                  </a:lnTo>
                  <a:lnTo>
                    <a:pt x="492731" y="1657394"/>
                  </a:lnTo>
                  <a:lnTo>
                    <a:pt x="491753" y="1662810"/>
                  </a:lnTo>
                  <a:lnTo>
                    <a:pt x="490753" y="1668226"/>
                  </a:lnTo>
                  <a:lnTo>
                    <a:pt x="489734" y="1673643"/>
                  </a:lnTo>
                  <a:lnTo>
                    <a:pt x="488691" y="1679059"/>
                  </a:lnTo>
                  <a:lnTo>
                    <a:pt x="487630" y="1684475"/>
                  </a:lnTo>
                  <a:lnTo>
                    <a:pt x="486554" y="1689892"/>
                  </a:lnTo>
                  <a:lnTo>
                    <a:pt x="485464" y="1695308"/>
                  </a:lnTo>
                  <a:lnTo>
                    <a:pt x="484359" y="1700724"/>
                  </a:lnTo>
                  <a:lnTo>
                    <a:pt x="483240" y="1706141"/>
                  </a:lnTo>
                  <a:lnTo>
                    <a:pt x="482107" y="1711557"/>
                  </a:lnTo>
                  <a:lnTo>
                    <a:pt x="480962" y="1716973"/>
                  </a:lnTo>
                  <a:lnTo>
                    <a:pt x="479806" y="1722390"/>
                  </a:lnTo>
                  <a:lnTo>
                    <a:pt x="478639" y="1727806"/>
                  </a:lnTo>
                  <a:lnTo>
                    <a:pt x="477460" y="1733222"/>
                  </a:lnTo>
                  <a:lnTo>
                    <a:pt x="476268" y="1738638"/>
                  </a:lnTo>
                  <a:lnTo>
                    <a:pt x="475064" y="1744055"/>
                  </a:lnTo>
                  <a:lnTo>
                    <a:pt x="473849" y="1749471"/>
                  </a:lnTo>
                  <a:lnTo>
                    <a:pt x="472623" y="1754887"/>
                  </a:lnTo>
                  <a:lnTo>
                    <a:pt x="471384" y="1760304"/>
                  </a:lnTo>
                  <a:lnTo>
                    <a:pt x="470131" y="1765720"/>
                  </a:lnTo>
                  <a:lnTo>
                    <a:pt x="468865" y="1771136"/>
                  </a:lnTo>
                  <a:lnTo>
                    <a:pt x="467586" y="1776553"/>
                  </a:lnTo>
                  <a:lnTo>
                    <a:pt x="466295" y="1781969"/>
                  </a:lnTo>
                  <a:lnTo>
                    <a:pt x="464991" y="1787385"/>
                  </a:lnTo>
                  <a:lnTo>
                    <a:pt x="463673" y="1792802"/>
                  </a:lnTo>
                  <a:lnTo>
                    <a:pt x="462342" y="1798218"/>
                  </a:lnTo>
                  <a:lnTo>
                    <a:pt x="460999" y="1803634"/>
                  </a:lnTo>
                  <a:lnTo>
                    <a:pt x="459646" y="1809051"/>
                  </a:lnTo>
                  <a:lnTo>
                    <a:pt x="458282" y="1814467"/>
                  </a:lnTo>
                  <a:lnTo>
                    <a:pt x="456909" y="1819883"/>
                  </a:lnTo>
                  <a:lnTo>
                    <a:pt x="455526" y="1825300"/>
                  </a:lnTo>
                  <a:lnTo>
                    <a:pt x="454135" y="1830716"/>
                  </a:lnTo>
                  <a:lnTo>
                    <a:pt x="452739" y="1836132"/>
                  </a:lnTo>
                  <a:lnTo>
                    <a:pt x="451339" y="1841549"/>
                  </a:lnTo>
                  <a:lnTo>
                    <a:pt x="449934" y="1846965"/>
                  </a:lnTo>
                  <a:lnTo>
                    <a:pt x="448527" y="1852381"/>
                  </a:lnTo>
                  <a:lnTo>
                    <a:pt x="447119" y="1857798"/>
                  </a:lnTo>
                  <a:lnTo>
                    <a:pt x="445711" y="1863214"/>
                  </a:lnTo>
                  <a:lnTo>
                    <a:pt x="444305" y="1868630"/>
                  </a:lnTo>
                  <a:lnTo>
                    <a:pt x="442901" y="1874046"/>
                  </a:lnTo>
                  <a:lnTo>
                    <a:pt x="441500" y="1879463"/>
                  </a:lnTo>
                  <a:lnTo>
                    <a:pt x="440104" y="1884879"/>
                  </a:lnTo>
                  <a:lnTo>
                    <a:pt x="438713" y="1890295"/>
                  </a:lnTo>
                  <a:lnTo>
                    <a:pt x="437327" y="1895712"/>
                  </a:lnTo>
                  <a:lnTo>
                    <a:pt x="435947" y="1901128"/>
                  </a:lnTo>
                  <a:lnTo>
                    <a:pt x="434573" y="1906544"/>
                  </a:lnTo>
                  <a:lnTo>
                    <a:pt x="433207" y="1911961"/>
                  </a:lnTo>
                  <a:lnTo>
                    <a:pt x="431849" y="1917377"/>
                  </a:lnTo>
                  <a:lnTo>
                    <a:pt x="430497" y="1922793"/>
                  </a:lnTo>
                  <a:lnTo>
                    <a:pt x="429152" y="1928210"/>
                  </a:lnTo>
                  <a:lnTo>
                    <a:pt x="427814" y="1933626"/>
                  </a:lnTo>
                  <a:lnTo>
                    <a:pt x="426485" y="1939042"/>
                  </a:lnTo>
                  <a:lnTo>
                    <a:pt x="425164" y="1944459"/>
                  </a:lnTo>
                  <a:lnTo>
                    <a:pt x="423850" y="1949875"/>
                  </a:lnTo>
                  <a:lnTo>
                    <a:pt x="422543" y="1955291"/>
                  </a:lnTo>
                  <a:lnTo>
                    <a:pt x="421244" y="1960708"/>
                  </a:lnTo>
                  <a:lnTo>
                    <a:pt x="419953" y="1966124"/>
                  </a:lnTo>
                  <a:lnTo>
                    <a:pt x="418672" y="1971540"/>
                  </a:lnTo>
                  <a:lnTo>
                    <a:pt x="417400" y="1976957"/>
                  </a:lnTo>
                  <a:lnTo>
                    <a:pt x="416136" y="1982373"/>
                  </a:lnTo>
                  <a:lnTo>
                    <a:pt x="414881" y="1987789"/>
                  </a:lnTo>
                  <a:lnTo>
                    <a:pt x="413635" y="1993206"/>
                  </a:lnTo>
                  <a:lnTo>
                    <a:pt x="412401" y="1998622"/>
                  </a:lnTo>
                  <a:lnTo>
                    <a:pt x="411177" y="2004038"/>
                  </a:lnTo>
                  <a:lnTo>
                    <a:pt x="409963" y="2009455"/>
                  </a:lnTo>
                  <a:lnTo>
                    <a:pt x="408759" y="2014871"/>
                  </a:lnTo>
                  <a:lnTo>
                    <a:pt x="407566" y="2020287"/>
                  </a:lnTo>
                  <a:lnTo>
                    <a:pt x="406383" y="2025703"/>
                  </a:lnTo>
                  <a:lnTo>
                    <a:pt x="405213" y="2031120"/>
                  </a:lnTo>
                  <a:lnTo>
                    <a:pt x="404051" y="2036536"/>
                  </a:lnTo>
                  <a:lnTo>
                    <a:pt x="402899" y="2041952"/>
                  </a:lnTo>
                  <a:lnTo>
                    <a:pt x="401755" y="2047369"/>
                  </a:lnTo>
                  <a:lnTo>
                    <a:pt x="400618" y="2052785"/>
                  </a:lnTo>
                  <a:lnTo>
                    <a:pt x="399490" y="2058201"/>
                  </a:lnTo>
                  <a:lnTo>
                    <a:pt x="398367" y="2063618"/>
                  </a:lnTo>
                  <a:lnTo>
                    <a:pt x="397248" y="2069034"/>
                  </a:lnTo>
                  <a:lnTo>
                    <a:pt x="396132" y="2074450"/>
                  </a:lnTo>
                  <a:lnTo>
                    <a:pt x="395017" y="2079867"/>
                  </a:lnTo>
                  <a:lnTo>
                    <a:pt x="393901" y="2085283"/>
                  </a:lnTo>
                  <a:lnTo>
                    <a:pt x="392784" y="2090699"/>
                  </a:lnTo>
                  <a:lnTo>
                    <a:pt x="391662" y="2096116"/>
                  </a:lnTo>
                  <a:lnTo>
                    <a:pt x="390536" y="2101532"/>
                  </a:lnTo>
                  <a:lnTo>
                    <a:pt x="389402" y="2106948"/>
                  </a:lnTo>
                  <a:lnTo>
                    <a:pt x="388260" y="2112365"/>
                  </a:lnTo>
                  <a:lnTo>
                    <a:pt x="387106" y="2117781"/>
                  </a:lnTo>
                  <a:lnTo>
                    <a:pt x="385940" y="2123197"/>
                  </a:lnTo>
                  <a:lnTo>
                    <a:pt x="384762" y="2128614"/>
                  </a:lnTo>
                  <a:lnTo>
                    <a:pt x="383570" y="2134030"/>
                  </a:lnTo>
                  <a:lnTo>
                    <a:pt x="382364" y="2139446"/>
                  </a:lnTo>
                  <a:lnTo>
                    <a:pt x="381138" y="2144863"/>
                  </a:lnTo>
                  <a:lnTo>
                    <a:pt x="379896" y="2150279"/>
                  </a:lnTo>
                  <a:lnTo>
                    <a:pt x="378638" y="2155695"/>
                  </a:lnTo>
                  <a:lnTo>
                    <a:pt x="377364" y="2161111"/>
                  </a:lnTo>
                  <a:lnTo>
                    <a:pt x="376073" y="2166528"/>
                  </a:lnTo>
                  <a:lnTo>
                    <a:pt x="374764" y="2171944"/>
                  </a:lnTo>
                  <a:lnTo>
                    <a:pt x="373438" y="2177360"/>
                  </a:lnTo>
                  <a:lnTo>
                    <a:pt x="372097" y="2182777"/>
                  </a:lnTo>
                  <a:lnTo>
                    <a:pt x="370744" y="2188193"/>
                  </a:lnTo>
                  <a:lnTo>
                    <a:pt x="369378" y="2193609"/>
                  </a:lnTo>
                  <a:lnTo>
                    <a:pt x="368001" y="2199026"/>
                  </a:lnTo>
                  <a:lnTo>
                    <a:pt x="366614" y="2204442"/>
                  </a:lnTo>
                  <a:lnTo>
                    <a:pt x="365221" y="2209858"/>
                  </a:lnTo>
                  <a:lnTo>
                    <a:pt x="363824" y="2215275"/>
                  </a:lnTo>
                  <a:lnTo>
                    <a:pt x="362425" y="2220691"/>
                  </a:lnTo>
                  <a:lnTo>
                    <a:pt x="361025" y="2226107"/>
                  </a:lnTo>
                  <a:lnTo>
                    <a:pt x="359630" y="2231524"/>
                  </a:lnTo>
                  <a:lnTo>
                    <a:pt x="358242" y="2236940"/>
                  </a:lnTo>
                  <a:lnTo>
                    <a:pt x="356862" y="2242356"/>
                  </a:lnTo>
                  <a:lnTo>
                    <a:pt x="355493" y="2247773"/>
                  </a:lnTo>
                  <a:lnTo>
                    <a:pt x="354138" y="2253189"/>
                  </a:lnTo>
                  <a:lnTo>
                    <a:pt x="352800" y="2258605"/>
                  </a:lnTo>
                  <a:lnTo>
                    <a:pt x="351484" y="2264022"/>
                  </a:lnTo>
                  <a:lnTo>
                    <a:pt x="350188" y="2269438"/>
                  </a:lnTo>
                  <a:lnTo>
                    <a:pt x="348913" y="2274854"/>
                  </a:lnTo>
                  <a:lnTo>
                    <a:pt x="347662" y="2280271"/>
                  </a:lnTo>
                  <a:lnTo>
                    <a:pt x="346435" y="2285687"/>
                  </a:lnTo>
                  <a:lnTo>
                    <a:pt x="345239" y="2291103"/>
                  </a:lnTo>
                  <a:lnTo>
                    <a:pt x="344067" y="2296520"/>
                  </a:lnTo>
                  <a:lnTo>
                    <a:pt x="342920" y="2301936"/>
                  </a:lnTo>
                  <a:lnTo>
                    <a:pt x="341797" y="2307352"/>
                  </a:lnTo>
                  <a:lnTo>
                    <a:pt x="340697" y="2312768"/>
                  </a:lnTo>
                  <a:lnTo>
                    <a:pt x="339623" y="2318185"/>
                  </a:lnTo>
                  <a:lnTo>
                    <a:pt x="338569" y="2323601"/>
                  </a:lnTo>
                  <a:lnTo>
                    <a:pt x="337532" y="2329017"/>
                  </a:lnTo>
                  <a:lnTo>
                    <a:pt x="336510" y="2334434"/>
                  </a:lnTo>
                  <a:lnTo>
                    <a:pt x="335502" y="2339850"/>
                  </a:lnTo>
                  <a:lnTo>
                    <a:pt x="334504" y="2345266"/>
                  </a:lnTo>
                  <a:lnTo>
                    <a:pt x="333514" y="2350683"/>
                  </a:lnTo>
                  <a:lnTo>
                    <a:pt x="332527" y="2356099"/>
                  </a:lnTo>
                  <a:lnTo>
                    <a:pt x="331541" y="2361515"/>
                  </a:lnTo>
                  <a:lnTo>
                    <a:pt x="330553" y="2366932"/>
                  </a:lnTo>
                  <a:lnTo>
                    <a:pt x="329561" y="2372348"/>
                  </a:lnTo>
                  <a:lnTo>
                    <a:pt x="328560" y="2377764"/>
                  </a:lnTo>
                  <a:lnTo>
                    <a:pt x="327550" y="2383181"/>
                  </a:lnTo>
                  <a:lnTo>
                    <a:pt x="326528" y="2388597"/>
                  </a:lnTo>
                  <a:lnTo>
                    <a:pt x="325493" y="2394013"/>
                  </a:lnTo>
                  <a:lnTo>
                    <a:pt x="324445" y="2399430"/>
                  </a:lnTo>
                  <a:lnTo>
                    <a:pt x="323378" y="2404846"/>
                  </a:lnTo>
                  <a:lnTo>
                    <a:pt x="322295" y="2410262"/>
                  </a:lnTo>
                  <a:lnTo>
                    <a:pt x="321196" y="2415679"/>
                  </a:lnTo>
                  <a:lnTo>
                    <a:pt x="320082" y="2421095"/>
                  </a:lnTo>
                  <a:lnTo>
                    <a:pt x="318953" y="2426511"/>
                  </a:lnTo>
                  <a:lnTo>
                    <a:pt x="317809" y="2431928"/>
                  </a:lnTo>
                  <a:lnTo>
                    <a:pt x="316650" y="2437344"/>
                  </a:lnTo>
                  <a:lnTo>
                    <a:pt x="315481" y="2442760"/>
                  </a:lnTo>
                  <a:lnTo>
                    <a:pt x="314303" y="2448176"/>
                  </a:lnTo>
                  <a:lnTo>
                    <a:pt x="313118" y="2453593"/>
                  </a:lnTo>
                  <a:lnTo>
                    <a:pt x="311928" y="2459009"/>
                  </a:lnTo>
                  <a:lnTo>
                    <a:pt x="310736" y="2464425"/>
                  </a:lnTo>
                  <a:lnTo>
                    <a:pt x="309545" y="2469842"/>
                  </a:lnTo>
                  <a:lnTo>
                    <a:pt x="308357" y="2475258"/>
                  </a:lnTo>
                  <a:lnTo>
                    <a:pt x="307174" y="2480674"/>
                  </a:lnTo>
                  <a:lnTo>
                    <a:pt x="306000" y="2486091"/>
                  </a:lnTo>
                  <a:lnTo>
                    <a:pt x="304839" y="2491507"/>
                  </a:lnTo>
                  <a:lnTo>
                    <a:pt x="303693" y="2496923"/>
                  </a:lnTo>
                  <a:lnTo>
                    <a:pt x="302564" y="2502340"/>
                  </a:lnTo>
                  <a:lnTo>
                    <a:pt x="301454" y="2507756"/>
                  </a:lnTo>
                  <a:lnTo>
                    <a:pt x="300364" y="2513172"/>
                  </a:lnTo>
                  <a:lnTo>
                    <a:pt x="299300" y="2518589"/>
                  </a:lnTo>
                  <a:lnTo>
                    <a:pt x="298267" y="2524005"/>
                  </a:lnTo>
                  <a:lnTo>
                    <a:pt x="297262" y="2529421"/>
                  </a:lnTo>
                  <a:lnTo>
                    <a:pt x="296287" y="2534838"/>
                  </a:lnTo>
                  <a:lnTo>
                    <a:pt x="295343" y="2540254"/>
                  </a:lnTo>
                  <a:lnTo>
                    <a:pt x="294433" y="2545670"/>
                  </a:lnTo>
                  <a:lnTo>
                    <a:pt x="293567" y="2551087"/>
                  </a:lnTo>
                  <a:lnTo>
                    <a:pt x="292739" y="2556503"/>
                  </a:lnTo>
                  <a:lnTo>
                    <a:pt x="291950" y="2561919"/>
                  </a:lnTo>
                  <a:lnTo>
                    <a:pt x="291199" y="2567336"/>
                  </a:lnTo>
                  <a:lnTo>
                    <a:pt x="290489" y="2572752"/>
                  </a:lnTo>
                  <a:lnTo>
                    <a:pt x="289826" y="2578168"/>
                  </a:lnTo>
                  <a:lnTo>
                    <a:pt x="289212" y="2583585"/>
                  </a:lnTo>
                  <a:lnTo>
                    <a:pt x="288640" y="2589001"/>
                  </a:lnTo>
                  <a:lnTo>
                    <a:pt x="288111" y="2594417"/>
                  </a:lnTo>
                  <a:lnTo>
                    <a:pt x="287625" y="2599833"/>
                  </a:lnTo>
                  <a:lnTo>
                    <a:pt x="287183" y="2605250"/>
                  </a:lnTo>
                  <a:lnTo>
                    <a:pt x="286794" y="2610666"/>
                  </a:lnTo>
                  <a:lnTo>
                    <a:pt x="286446" y="2616082"/>
                  </a:lnTo>
                  <a:lnTo>
                    <a:pt x="286138" y="2621499"/>
                  </a:lnTo>
                  <a:lnTo>
                    <a:pt x="285868" y="2626915"/>
                  </a:lnTo>
                  <a:lnTo>
                    <a:pt x="285635" y="2632331"/>
                  </a:lnTo>
                  <a:lnTo>
                    <a:pt x="285444" y="2637748"/>
                  </a:lnTo>
                  <a:lnTo>
                    <a:pt x="285284" y="2643164"/>
                  </a:lnTo>
                  <a:lnTo>
                    <a:pt x="285152" y="2648580"/>
                  </a:lnTo>
                  <a:lnTo>
                    <a:pt x="285043" y="2653997"/>
                  </a:lnTo>
                  <a:lnTo>
                    <a:pt x="284955" y="2659413"/>
                  </a:lnTo>
                  <a:lnTo>
                    <a:pt x="284884" y="2664829"/>
                  </a:lnTo>
                  <a:lnTo>
                    <a:pt x="284824" y="2670246"/>
                  </a:lnTo>
                  <a:lnTo>
                    <a:pt x="284768" y="2675662"/>
                  </a:lnTo>
                  <a:lnTo>
                    <a:pt x="284710" y="2681078"/>
                  </a:lnTo>
                  <a:lnTo>
                    <a:pt x="284647" y="2686495"/>
                  </a:lnTo>
                  <a:lnTo>
                    <a:pt x="284572" y="2691911"/>
                  </a:lnTo>
                  <a:lnTo>
                    <a:pt x="284474" y="2697327"/>
                  </a:lnTo>
                  <a:lnTo>
                    <a:pt x="284350" y="2702744"/>
                  </a:lnTo>
                  <a:lnTo>
                    <a:pt x="284196" y="2708160"/>
                  </a:lnTo>
                  <a:lnTo>
                    <a:pt x="284008" y="2713576"/>
                  </a:lnTo>
                  <a:lnTo>
                    <a:pt x="283780" y="2718993"/>
                  </a:lnTo>
                  <a:lnTo>
                    <a:pt x="283499" y="2724409"/>
                  </a:lnTo>
                  <a:lnTo>
                    <a:pt x="283165" y="2729825"/>
                  </a:lnTo>
                  <a:lnTo>
                    <a:pt x="282778" y="2735241"/>
                  </a:lnTo>
                  <a:lnTo>
                    <a:pt x="282338" y="2740658"/>
                  </a:lnTo>
                  <a:lnTo>
                    <a:pt x="281841" y="2746074"/>
                  </a:lnTo>
                  <a:lnTo>
                    <a:pt x="281282" y="2751490"/>
                  </a:lnTo>
                  <a:lnTo>
                    <a:pt x="280655" y="2756907"/>
                  </a:lnTo>
                  <a:lnTo>
                    <a:pt x="279972" y="2762323"/>
                  </a:lnTo>
                  <a:lnTo>
                    <a:pt x="279234" y="2767739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" name="pg30"/>
            <p:cNvSpPr/>
            <p:nvPr/>
          </p:nvSpPr>
          <p:spPr>
            <a:xfrm>
              <a:off x="3677679" y="3683929"/>
              <a:ext cx="514838" cy="3349282"/>
            </a:xfrm>
            <a:custGeom>
              <a:avLst/>
              <a:gdLst/>
              <a:ahLst/>
              <a:cxnLst/>
              <a:rect l="0" t="0" r="0" b="0"/>
              <a:pathLst>
                <a:path w="514838" h="3349282">
                  <a:moveTo>
                    <a:pt x="228557" y="3349282"/>
                  </a:moveTo>
                  <a:lnTo>
                    <a:pt x="227523" y="3342727"/>
                  </a:lnTo>
                  <a:lnTo>
                    <a:pt x="226652" y="3336173"/>
                  </a:lnTo>
                  <a:lnTo>
                    <a:pt x="225962" y="3329619"/>
                  </a:lnTo>
                  <a:lnTo>
                    <a:pt x="225430" y="3323064"/>
                  </a:lnTo>
                  <a:lnTo>
                    <a:pt x="225050" y="3316510"/>
                  </a:lnTo>
                  <a:lnTo>
                    <a:pt x="224813" y="3309955"/>
                  </a:lnTo>
                  <a:lnTo>
                    <a:pt x="224706" y="3303401"/>
                  </a:lnTo>
                  <a:lnTo>
                    <a:pt x="224714" y="3296847"/>
                  </a:lnTo>
                  <a:lnTo>
                    <a:pt x="224819" y="3290292"/>
                  </a:lnTo>
                  <a:lnTo>
                    <a:pt x="225011" y="3283738"/>
                  </a:lnTo>
                  <a:lnTo>
                    <a:pt x="225249" y="3277184"/>
                  </a:lnTo>
                  <a:lnTo>
                    <a:pt x="225514" y="3270629"/>
                  </a:lnTo>
                  <a:lnTo>
                    <a:pt x="225785" y="3264075"/>
                  </a:lnTo>
                  <a:lnTo>
                    <a:pt x="226043" y="3257521"/>
                  </a:lnTo>
                  <a:lnTo>
                    <a:pt x="226269" y="3250966"/>
                  </a:lnTo>
                  <a:lnTo>
                    <a:pt x="226449" y="3244412"/>
                  </a:lnTo>
                  <a:lnTo>
                    <a:pt x="226555" y="3237857"/>
                  </a:lnTo>
                  <a:lnTo>
                    <a:pt x="226580" y="3231303"/>
                  </a:lnTo>
                  <a:lnTo>
                    <a:pt x="226520" y="3224749"/>
                  </a:lnTo>
                  <a:lnTo>
                    <a:pt x="226367" y="3218194"/>
                  </a:lnTo>
                  <a:lnTo>
                    <a:pt x="226117" y="3211640"/>
                  </a:lnTo>
                  <a:lnTo>
                    <a:pt x="225769" y="3205086"/>
                  </a:lnTo>
                  <a:lnTo>
                    <a:pt x="225322" y="3198531"/>
                  </a:lnTo>
                  <a:lnTo>
                    <a:pt x="224767" y="3191977"/>
                  </a:lnTo>
                  <a:lnTo>
                    <a:pt x="224110" y="3185422"/>
                  </a:lnTo>
                  <a:lnTo>
                    <a:pt x="223365" y="3178868"/>
                  </a:lnTo>
                  <a:lnTo>
                    <a:pt x="222537" y="3172314"/>
                  </a:lnTo>
                  <a:lnTo>
                    <a:pt x="221632" y="3165759"/>
                  </a:lnTo>
                  <a:lnTo>
                    <a:pt x="220659" y="3159205"/>
                  </a:lnTo>
                  <a:lnTo>
                    <a:pt x="219623" y="3152651"/>
                  </a:lnTo>
                  <a:lnTo>
                    <a:pt x="218529" y="3146096"/>
                  </a:lnTo>
                  <a:lnTo>
                    <a:pt x="217385" y="3139542"/>
                  </a:lnTo>
                  <a:lnTo>
                    <a:pt x="216202" y="3132988"/>
                  </a:lnTo>
                  <a:lnTo>
                    <a:pt x="214989" y="3126433"/>
                  </a:lnTo>
                  <a:lnTo>
                    <a:pt x="213750" y="3119879"/>
                  </a:lnTo>
                  <a:lnTo>
                    <a:pt x="212490" y="3113324"/>
                  </a:lnTo>
                  <a:lnTo>
                    <a:pt x="211213" y="3106770"/>
                  </a:lnTo>
                  <a:lnTo>
                    <a:pt x="209923" y="3100216"/>
                  </a:lnTo>
                  <a:lnTo>
                    <a:pt x="208620" y="3093661"/>
                  </a:lnTo>
                  <a:lnTo>
                    <a:pt x="207307" y="3087107"/>
                  </a:lnTo>
                  <a:lnTo>
                    <a:pt x="205985" y="3080553"/>
                  </a:lnTo>
                  <a:lnTo>
                    <a:pt x="204654" y="3073998"/>
                  </a:lnTo>
                  <a:lnTo>
                    <a:pt x="203313" y="3067444"/>
                  </a:lnTo>
                  <a:lnTo>
                    <a:pt x="201960" y="3060889"/>
                  </a:lnTo>
                  <a:lnTo>
                    <a:pt x="200596" y="3054335"/>
                  </a:lnTo>
                  <a:lnTo>
                    <a:pt x="199218" y="3047781"/>
                  </a:lnTo>
                  <a:lnTo>
                    <a:pt x="197827" y="3041226"/>
                  </a:lnTo>
                  <a:lnTo>
                    <a:pt x="196423" y="3034672"/>
                  </a:lnTo>
                  <a:lnTo>
                    <a:pt x="195009" y="3028118"/>
                  </a:lnTo>
                  <a:lnTo>
                    <a:pt x="193586" y="3021563"/>
                  </a:lnTo>
                  <a:lnTo>
                    <a:pt x="192156" y="3015009"/>
                  </a:lnTo>
                  <a:lnTo>
                    <a:pt x="190723" y="3008455"/>
                  </a:lnTo>
                  <a:lnTo>
                    <a:pt x="189291" y="3001900"/>
                  </a:lnTo>
                  <a:lnTo>
                    <a:pt x="187864" y="2995346"/>
                  </a:lnTo>
                  <a:lnTo>
                    <a:pt x="186448" y="2988791"/>
                  </a:lnTo>
                  <a:lnTo>
                    <a:pt x="185047" y="2982237"/>
                  </a:lnTo>
                  <a:lnTo>
                    <a:pt x="183664" y="2975683"/>
                  </a:lnTo>
                  <a:lnTo>
                    <a:pt x="182304" y="2969128"/>
                  </a:lnTo>
                  <a:lnTo>
                    <a:pt x="180971" y="2962574"/>
                  </a:lnTo>
                  <a:lnTo>
                    <a:pt x="179667" y="2956020"/>
                  </a:lnTo>
                  <a:lnTo>
                    <a:pt x="178400" y="2949465"/>
                  </a:lnTo>
                  <a:lnTo>
                    <a:pt x="177165" y="2942911"/>
                  </a:lnTo>
                  <a:lnTo>
                    <a:pt x="175963" y="2936356"/>
                  </a:lnTo>
                  <a:lnTo>
                    <a:pt x="174793" y="2929802"/>
                  </a:lnTo>
                  <a:lnTo>
                    <a:pt x="173655" y="2923248"/>
                  </a:lnTo>
                  <a:lnTo>
                    <a:pt x="172546" y="2916693"/>
                  </a:lnTo>
                  <a:lnTo>
                    <a:pt x="171466" y="2910139"/>
                  </a:lnTo>
                  <a:lnTo>
                    <a:pt x="170413" y="2903585"/>
                  </a:lnTo>
                  <a:lnTo>
                    <a:pt x="169381" y="2897030"/>
                  </a:lnTo>
                  <a:lnTo>
                    <a:pt x="168365" y="2890476"/>
                  </a:lnTo>
                  <a:lnTo>
                    <a:pt x="167361" y="2883922"/>
                  </a:lnTo>
                  <a:lnTo>
                    <a:pt x="166365" y="2877367"/>
                  </a:lnTo>
                  <a:lnTo>
                    <a:pt x="165370" y="2870813"/>
                  </a:lnTo>
                  <a:lnTo>
                    <a:pt x="164373" y="2864258"/>
                  </a:lnTo>
                  <a:lnTo>
                    <a:pt x="163365" y="2857704"/>
                  </a:lnTo>
                  <a:lnTo>
                    <a:pt x="162338" y="2851150"/>
                  </a:lnTo>
                  <a:lnTo>
                    <a:pt x="161286" y="2844595"/>
                  </a:lnTo>
                  <a:lnTo>
                    <a:pt x="160202" y="2838041"/>
                  </a:lnTo>
                  <a:lnTo>
                    <a:pt x="159079" y="2831487"/>
                  </a:lnTo>
                  <a:lnTo>
                    <a:pt x="157909" y="2824932"/>
                  </a:lnTo>
                  <a:lnTo>
                    <a:pt x="156686" y="2818378"/>
                  </a:lnTo>
                  <a:lnTo>
                    <a:pt x="155397" y="2811823"/>
                  </a:lnTo>
                  <a:lnTo>
                    <a:pt x="154033" y="2805269"/>
                  </a:lnTo>
                  <a:lnTo>
                    <a:pt x="152596" y="2798715"/>
                  </a:lnTo>
                  <a:lnTo>
                    <a:pt x="151084" y="2792160"/>
                  </a:lnTo>
                  <a:lnTo>
                    <a:pt x="149494" y="2785606"/>
                  </a:lnTo>
                  <a:lnTo>
                    <a:pt x="147826" y="2779052"/>
                  </a:lnTo>
                  <a:lnTo>
                    <a:pt x="146081" y="2772497"/>
                  </a:lnTo>
                  <a:lnTo>
                    <a:pt x="144260" y="2765943"/>
                  </a:lnTo>
                  <a:lnTo>
                    <a:pt x="142363" y="2759389"/>
                  </a:lnTo>
                  <a:lnTo>
                    <a:pt x="140408" y="2752834"/>
                  </a:lnTo>
                  <a:lnTo>
                    <a:pt x="138405" y="2746280"/>
                  </a:lnTo>
                  <a:lnTo>
                    <a:pt x="136363" y="2739725"/>
                  </a:lnTo>
                  <a:lnTo>
                    <a:pt x="134293" y="2733171"/>
                  </a:lnTo>
                  <a:lnTo>
                    <a:pt x="132207" y="2726617"/>
                  </a:lnTo>
                  <a:lnTo>
                    <a:pt x="130116" y="2720062"/>
                  </a:lnTo>
                  <a:lnTo>
                    <a:pt x="128035" y="2713508"/>
                  </a:lnTo>
                  <a:lnTo>
                    <a:pt x="125976" y="2706954"/>
                  </a:lnTo>
                  <a:lnTo>
                    <a:pt x="123947" y="2700399"/>
                  </a:lnTo>
                  <a:lnTo>
                    <a:pt x="121955" y="2693845"/>
                  </a:lnTo>
                  <a:lnTo>
                    <a:pt x="120008" y="2687291"/>
                  </a:lnTo>
                  <a:lnTo>
                    <a:pt x="118109" y="2680736"/>
                  </a:lnTo>
                  <a:lnTo>
                    <a:pt x="116261" y="2674182"/>
                  </a:lnTo>
                  <a:lnTo>
                    <a:pt x="114473" y="2667627"/>
                  </a:lnTo>
                  <a:lnTo>
                    <a:pt x="112737" y="2661073"/>
                  </a:lnTo>
                  <a:lnTo>
                    <a:pt x="111049" y="2654519"/>
                  </a:lnTo>
                  <a:lnTo>
                    <a:pt x="109404" y="2647964"/>
                  </a:lnTo>
                  <a:lnTo>
                    <a:pt x="107798" y="2641410"/>
                  </a:lnTo>
                  <a:lnTo>
                    <a:pt x="106224" y="2634856"/>
                  </a:lnTo>
                  <a:lnTo>
                    <a:pt x="104677" y="2628301"/>
                  </a:lnTo>
                  <a:lnTo>
                    <a:pt x="103152" y="2621747"/>
                  </a:lnTo>
                  <a:lnTo>
                    <a:pt x="101640" y="2615192"/>
                  </a:lnTo>
                  <a:lnTo>
                    <a:pt x="100133" y="2608638"/>
                  </a:lnTo>
                  <a:lnTo>
                    <a:pt x="98627" y="2602084"/>
                  </a:lnTo>
                  <a:lnTo>
                    <a:pt x="97116" y="2595529"/>
                  </a:lnTo>
                  <a:lnTo>
                    <a:pt x="95596" y="2588975"/>
                  </a:lnTo>
                  <a:lnTo>
                    <a:pt x="94063" y="2582421"/>
                  </a:lnTo>
                  <a:lnTo>
                    <a:pt x="92514" y="2575866"/>
                  </a:lnTo>
                  <a:lnTo>
                    <a:pt x="90943" y="2569312"/>
                  </a:lnTo>
                  <a:lnTo>
                    <a:pt x="89352" y="2562758"/>
                  </a:lnTo>
                  <a:lnTo>
                    <a:pt x="87739" y="2556203"/>
                  </a:lnTo>
                  <a:lnTo>
                    <a:pt x="86105" y="2549649"/>
                  </a:lnTo>
                  <a:lnTo>
                    <a:pt x="84448" y="2543094"/>
                  </a:lnTo>
                  <a:lnTo>
                    <a:pt x="82771" y="2536540"/>
                  </a:lnTo>
                  <a:lnTo>
                    <a:pt x="81075" y="2529986"/>
                  </a:lnTo>
                  <a:lnTo>
                    <a:pt x="79358" y="2523431"/>
                  </a:lnTo>
                  <a:lnTo>
                    <a:pt x="77629" y="2516877"/>
                  </a:lnTo>
                  <a:lnTo>
                    <a:pt x="75889" y="2510323"/>
                  </a:lnTo>
                  <a:lnTo>
                    <a:pt x="74144" y="2503768"/>
                  </a:lnTo>
                  <a:lnTo>
                    <a:pt x="72397" y="2497214"/>
                  </a:lnTo>
                  <a:lnTo>
                    <a:pt x="70654" y="2490659"/>
                  </a:lnTo>
                  <a:lnTo>
                    <a:pt x="68920" y="2484105"/>
                  </a:lnTo>
                  <a:lnTo>
                    <a:pt x="67204" y="2477551"/>
                  </a:lnTo>
                  <a:lnTo>
                    <a:pt x="65511" y="2470996"/>
                  </a:lnTo>
                  <a:lnTo>
                    <a:pt x="63844" y="2464442"/>
                  </a:lnTo>
                  <a:lnTo>
                    <a:pt x="62210" y="2457888"/>
                  </a:lnTo>
                  <a:lnTo>
                    <a:pt x="60610" y="2451333"/>
                  </a:lnTo>
                  <a:lnTo>
                    <a:pt x="59048" y="2444779"/>
                  </a:lnTo>
                  <a:lnTo>
                    <a:pt x="57527" y="2438225"/>
                  </a:lnTo>
                  <a:lnTo>
                    <a:pt x="56050" y="2431670"/>
                  </a:lnTo>
                  <a:lnTo>
                    <a:pt x="54616" y="2425116"/>
                  </a:lnTo>
                  <a:lnTo>
                    <a:pt x="53219" y="2418561"/>
                  </a:lnTo>
                  <a:lnTo>
                    <a:pt x="51855" y="2412007"/>
                  </a:lnTo>
                  <a:lnTo>
                    <a:pt x="50519" y="2405453"/>
                  </a:lnTo>
                  <a:lnTo>
                    <a:pt x="49207" y="2398898"/>
                  </a:lnTo>
                  <a:lnTo>
                    <a:pt x="47910" y="2392344"/>
                  </a:lnTo>
                  <a:lnTo>
                    <a:pt x="46624" y="2385790"/>
                  </a:lnTo>
                  <a:lnTo>
                    <a:pt x="45337" y="2379235"/>
                  </a:lnTo>
                  <a:lnTo>
                    <a:pt x="44043" y="2372681"/>
                  </a:lnTo>
                  <a:lnTo>
                    <a:pt x="42735" y="2366126"/>
                  </a:lnTo>
                  <a:lnTo>
                    <a:pt x="41406" y="2359572"/>
                  </a:lnTo>
                  <a:lnTo>
                    <a:pt x="40053" y="2353018"/>
                  </a:lnTo>
                  <a:lnTo>
                    <a:pt x="38671" y="2346463"/>
                  </a:lnTo>
                  <a:lnTo>
                    <a:pt x="37258" y="2339909"/>
                  </a:lnTo>
                  <a:lnTo>
                    <a:pt x="35807" y="2333355"/>
                  </a:lnTo>
                  <a:lnTo>
                    <a:pt x="34324" y="2326800"/>
                  </a:lnTo>
                  <a:lnTo>
                    <a:pt x="32813" y="2320246"/>
                  </a:lnTo>
                  <a:lnTo>
                    <a:pt x="31277" y="2313692"/>
                  </a:lnTo>
                  <a:lnTo>
                    <a:pt x="29721" y="2307137"/>
                  </a:lnTo>
                  <a:lnTo>
                    <a:pt x="28152" y="2300583"/>
                  </a:lnTo>
                  <a:lnTo>
                    <a:pt x="26575" y="2294028"/>
                  </a:lnTo>
                  <a:lnTo>
                    <a:pt x="25001" y="2287474"/>
                  </a:lnTo>
                  <a:lnTo>
                    <a:pt x="23439" y="2280920"/>
                  </a:lnTo>
                  <a:lnTo>
                    <a:pt x="21897" y="2274365"/>
                  </a:lnTo>
                  <a:lnTo>
                    <a:pt x="20384" y="2267811"/>
                  </a:lnTo>
                  <a:lnTo>
                    <a:pt x="18907" y="2261257"/>
                  </a:lnTo>
                  <a:lnTo>
                    <a:pt x="17472" y="2254702"/>
                  </a:lnTo>
                  <a:lnTo>
                    <a:pt x="16086" y="2248148"/>
                  </a:lnTo>
                  <a:lnTo>
                    <a:pt x="14760" y="2241593"/>
                  </a:lnTo>
                  <a:lnTo>
                    <a:pt x="13500" y="2235039"/>
                  </a:lnTo>
                  <a:lnTo>
                    <a:pt x="12304" y="2228485"/>
                  </a:lnTo>
                  <a:lnTo>
                    <a:pt x="11172" y="2221930"/>
                  </a:lnTo>
                  <a:lnTo>
                    <a:pt x="10105" y="2215376"/>
                  </a:lnTo>
                  <a:lnTo>
                    <a:pt x="9104" y="2208822"/>
                  </a:lnTo>
                  <a:lnTo>
                    <a:pt x="8168" y="2202267"/>
                  </a:lnTo>
                  <a:lnTo>
                    <a:pt x="7297" y="2195713"/>
                  </a:lnTo>
                  <a:lnTo>
                    <a:pt x="6494" y="2189159"/>
                  </a:lnTo>
                  <a:lnTo>
                    <a:pt x="5747" y="2182604"/>
                  </a:lnTo>
                  <a:lnTo>
                    <a:pt x="5054" y="2176050"/>
                  </a:lnTo>
                  <a:lnTo>
                    <a:pt x="4412" y="2169495"/>
                  </a:lnTo>
                  <a:lnTo>
                    <a:pt x="3817" y="2162941"/>
                  </a:lnTo>
                  <a:lnTo>
                    <a:pt x="3268" y="2156387"/>
                  </a:lnTo>
                  <a:lnTo>
                    <a:pt x="2763" y="2149832"/>
                  </a:lnTo>
                  <a:lnTo>
                    <a:pt x="2306" y="2143278"/>
                  </a:lnTo>
                  <a:lnTo>
                    <a:pt x="1890" y="2136724"/>
                  </a:lnTo>
                  <a:lnTo>
                    <a:pt x="1514" y="2130169"/>
                  </a:lnTo>
                  <a:lnTo>
                    <a:pt x="1177" y="2123615"/>
                  </a:lnTo>
                  <a:lnTo>
                    <a:pt x="881" y="2117060"/>
                  </a:lnTo>
                  <a:lnTo>
                    <a:pt x="625" y="2110506"/>
                  </a:lnTo>
                  <a:lnTo>
                    <a:pt x="409" y="2103952"/>
                  </a:lnTo>
                  <a:lnTo>
                    <a:pt x="241" y="2097397"/>
                  </a:lnTo>
                  <a:lnTo>
                    <a:pt x="118" y="2090843"/>
                  </a:lnTo>
                  <a:lnTo>
                    <a:pt x="37" y="2084289"/>
                  </a:lnTo>
                  <a:lnTo>
                    <a:pt x="0" y="2077734"/>
                  </a:lnTo>
                  <a:lnTo>
                    <a:pt x="6" y="2071180"/>
                  </a:lnTo>
                  <a:lnTo>
                    <a:pt x="57" y="2064626"/>
                  </a:lnTo>
                  <a:lnTo>
                    <a:pt x="153" y="2058071"/>
                  </a:lnTo>
                  <a:lnTo>
                    <a:pt x="299" y="2051517"/>
                  </a:lnTo>
                  <a:lnTo>
                    <a:pt x="498" y="2044962"/>
                  </a:lnTo>
                  <a:lnTo>
                    <a:pt x="747" y="2038408"/>
                  </a:lnTo>
                  <a:lnTo>
                    <a:pt x="1049" y="2031854"/>
                  </a:lnTo>
                  <a:lnTo>
                    <a:pt x="1406" y="2025299"/>
                  </a:lnTo>
                  <a:lnTo>
                    <a:pt x="1822" y="2018745"/>
                  </a:lnTo>
                  <a:lnTo>
                    <a:pt x="2299" y="2012191"/>
                  </a:lnTo>
                  <a:lnTo>
                    <a:pt x="2847" y="2005636"/>
                  </a:lnTo>
                  <a:lnTo>
                    <a:pt x="3476" y="1999082"/>
                  </a:lnTo>
                  <a:lnTo>
                    <a:pt x="4181" y="1992527"/>
                  </a:lnTo>
                  <a:lnTo>
                    <a:pt x="4964" y="1985973"/>
                  </a:lnTo>
                  <a:lnTo>
                    <a:pt x="5828" y="1979419"/>
                  </a:lnTo>
                  <a:lnTo>
                    <a:pt x="6773" y="1972864"/>
                  </a:lnTo>
                  <a:lnTo>
                    <a:pt x="7799" y="1966310"/>
                  </a:lnTo>
                  <a:lnTo>
                    <a:pt x="8906" y="1959756"/>
                  </a:lnTo>
                  <a:lnTo>
                    <a:pt x="10102" y="1953201"/>
                  </a:lnTo>
                  <a:lnTo>
                    <a:pt x="11367" y="1946647"/>
                  </a:lnTo>
                  <a:lnTo>
                    <a:pt x="12693" y="1940093"/>
                  </a:lnTo>
                  <a:lnTo>
                    <a:pt x="14072" y="1933538"/>
                  </a:lnTo>
                  <a:lnTo>
                    <a:pt x="15492" y="1926984"/>
                  </a:lnTo>
                  <a:lnTo>
                    <a:pt x="16945" y="1920429"/>
                  </a:lnTo>
                  <a:lnTo>
                    <a:pt x="18418" y="1913875"/>
                  </a:lnTo>
                  <a:lnTo>
                    <a:pt x="19898" y="1907321"/>
                  </a:lnTo>
                  <a:lnTo>
                    <a:pt x="21371" y="1900766"/>
                  </a:lnTo>
                  <a:lnTo>
                    <a:pt x="22826" y="1894212"/>
                  </a:lnTo>
                  <a:lnTo>
                    <a:pt x="24256" y="1887658"/>
                  </a:lnTo>
                  <a:lnTo>
                    <a:pt x="25654" y="1881103"/>
                  </a:lnTo>
                  <a:lnTo>
                    <a:pt x="27015" y="1874549"/>
                  </a:lnTo>
                  <a:lnTo>
                    <a:pt x="28337" y="1867994"/>
                  </a:lnTo>
                  <a:lnTo>
                    <a:pt x="29616" y="1861440"/>
                  </a:lnTo>
                  <a:lnTo>
                    <a:pt x="30858" y="1854886"/>
                  </a:lnTo>
                  <a:lnTo>
                    <a:pt x="32072" y="1848331"/>
                  </a:lnTo>
                  <a:lnTo>
                    <a:pt x="33268" y="1841777"/>
                  </a:lnTo>
                  <a:lnTo>
                    <a:pt x="34456" y="1835223"/>
                  </a:lnTo>
                  <a:lnTo>
                    <a:pt x="35648" y="1828668"/>
                  </a:lnTo>
                  <a:lnTo>
                    <a:pt x="36856" y="1822114"/>
                  </a:lnTo>
                  <a:lnTo>
                    <a:pt x="38095" y="1815560"/>
                  </a:lnTo>
                  <a:lnTo>
                    <a:pt x="39386" y="1809005"/>
                  </a:lnTo>
                  <a:lnTo>
                    <a:pt x="40738" y="1802451"/>
                  </a:lnTo>
                  <a:lnTo>
                    <a:pt x="42159" y="1795896"/>
                  </a:lnTo>
                  <a:lnTo>
                    <a:pt x="43660" y="1789342"/>
                  </a:lnTo>
                  <a:lnTo>
                    <a:pt x="45246" y="1782788"/>
                  </a:lnTo>
                  <a:lnTo>
                    <a:pt x="46923" y="1776233"/>
                  </a:lnTo>
                  <a:lnTo>
                    <a:pt x="48693" y="1769679"/>
                  </a:lnTo>
                  <a:lnTo>
                    <a:pt x="50575" y="1763125"/>
                  </a:lnTo>
                  <a:lnTo>
                    <a:pt x="52548" y="1756570"/>
                  </a:lnTo>
                  <a:lnTo>
                    <a:pt x="54608" y="1750016"/>
                  </a:lnTo>
                  <a:lnTo>
                    <a:pt x="56749" y="1743461"/>
                  </a:lnTo>
                  <a:lnTo>
                    <a:pt x="58966" y="1736907"/>
                  </a:lnTo>
                  <a:lnTo>
                    <a:pt x="61251" y="1730353"/>
                  </a:lnTo>
                  <a:lnTo>
                    <a:pt x="63598" y="1723798"/>
                  </a:lnTo>
                  <a:lnTo>
                    <a:pt x="66006" y="1717244"/>
                  </a:lnTo>
                  <a:lnTo>
                    <a:pt x="68463" y="1710690"/>
                  </a:lnTo>
                  <a:lnTo>
                    <a:pt x="70960" y="1704135"/>
                  </a:lnTo>
                  <a:lnTo>
                    <a:pt x="73493" y="1697581"/>
                  </a:lnTo>
                  <a:lnTo>
                    <a:pt x="76058" y="1691027"/>
                  </a:lnTo>
                  <a:lnTo>
                    <a:pt x="78653" y="1684472"/>
                  </a:lnTo>
                  <a:lnTo>
                    <a:pt x="81276" y="1677918"/>
                  </a:lnTo>
                  <a:lnTo>
                    <a:pt x="83927" y="1671363"/>
                  </a:lnTo>
                  <a:lnTo>
                    <a:pt x="86606" y="1664809"/>
                  </a:lnTo>
                  <a:lnTo>
                    <a:pt x="89310" y="1658255"/>
                  </a:lnTo>
                  <a:lnTo>
                    <a:pt x="92037" y="1651700"/>
                  </a:lnTo>
                  <a:lnTo>
                    <a:pt x="94787" y="1645146"/>
                  </a:lnTo>
                  <a:lnTo>
                    <a:pt x="97557" y="1638592"/>
                  </a:lnTo>
                  <a:lnTo>
                    <a:pt x="100345" y="1632037"/>
                  </a:lnTo>
                  <a:lnTo>
                    <a:pt x="103147" y="1625483"/>
                  </a:lnTo>
                  <a:lnTo>
                    <a:pt x="105958" y="1618928"/>
                  </a:lnTo>
                  <a:lnTo>
                    <a:pt x="108770" y="1612374"/>
                  </a:lnTo>
                  <a:lnTo>
                    <a:pt x="111576" y="1605820"/>
                  </a:lnTo>
                  <a:lnTo>
                    <a:pt x="114367" y="1599265"/>
                  </a:lnTo>
                  <a:lnTo>
                    <a:pt x="117136" y="1592711"/>
                  </a:lnTo>
                  <a:lnTo>
                    <a:pt x="119873" y="1586157"/>
                  </a:lnTo>
                  <a:lnTo>
                    <a:pt x="122569" y="1579602"/>
                  </a:lnTo>
                  <a:lnTo>
                    <a:pt x="125204" y="1573048"/>
                  </a:lnTo>
                  <a:lnTo>
                    <a:pt x="127778" y="1566494"/>
                  </a:lnTo>
                  <a:lnTo>
                    <a:pt x="130281" y="1559939"/>
                  </a:lnTo>
                  <a:lnTo>
                    <a:pt x="132709" y="1553385"/>
                  </a:lnTo>
                  <a:lnTo>
                    <a:pt x="135057" y="1546830"/>
                  </a:lnTo>
                  <a:lnTo>
                    <a:pt x="137319" y="1540276"/>
                  </a:lnTo>
                  <a:lnTo>
                    <a:pt x="139495" y="1533722"/>
                  </a:lnTo>
                  <a:lnTo>
                    <a:pt x="141571" y="1527167"/>
                  </a:lnTo>
                  <a:lnTo>
                    <a:pt x="143558" y="1520613"/>
                  </a:lnTo>
                  <a:lnTo>
                    <a:pt x="145464" y="1514059"/>
                  </a:lnTo>
                  <a:lnTo>
                    <a:pt x="147295" y="1507504"/>
                  </a:lnTo>
                  <a:lnTo>
                    <a:pt x="149058" y="1500950"/>
                  </a:lnTo>
                  <a:lnTo>
                    <a:pt x="150759" y="1494395"/>
                  </a:lnTo>
                  <a:lnTo>
                    <a:pt x="152408" y="1487841"/>
                  </a:lnTo>
                  <a:lnTo>
                    <a:pt x="154012" y="1481287"/>
                  </a:lnTo>
                  <a:lnTo>
                    <a:pt x="155584" y="1474732"/>
                  </a:lnTo>
                  <a:lnTo>
                    <a:pt x="157138" y="1468178"/>
                  </a:lnTo>
                  <a:lnTo>
                    <a:pt x="158683" y="1461624"/>
                  </a:lnTo>
                  <a:lnTo>
                    <a:pt x="160229" y="1455069"/>
                  </a:lnTo>
                  <a:lnTo>
                    <a:pt x="161783" y="1448515"/>
                  </a:lnTo>
                  <a:lnTo>
                    <a:pt x="163353" y="1441961"/>
                  </a:lnTo>
                  <a:lnTo>
                    <a:pt x="164945" y="1435406"/>
                  </a:lnTo>
                  <a:lnTo>
                    <a:pt x="166569" y="1428852"/>
                  </a:lnTo>
                  <a:lnTo>
                    <a:pt x="168225" y="1422297"/>
                  </a:lnTo>
                  <a:lnTo>
                    <a:pt x="169912" y="1415743"/>
                  </a:lnTo>
                  <a:lnTo>
                    <a:pt x="171631" y="1409189"/>
                  </a:lnTo>
                  <a:lnTo>
                    <a:pt x="173381" y="1402634"/>
                  </a:lnTo>
                  <a:lnTo>
                    <a:pt x="175161" y="1396080"/>
                  </a:lnTo>
                  <a:lnTo>
                    <a:pt x="176966" y="1389526"/>
                  </a:lnTo>
                  <a:lnTo>
                    <a:pt x="178795" y="1382971"/>
                  </a:lnTo>
                  <a:lnTo>
                    <a:pt x="180640" y="1376417"/>
                  </a:lnTo>
                  <a:lnTo>
                    <a:pt x="182495" y="1369862"/>
                  </a:lnTo>
                  <a:lnTo>
                    <a:pt x="184355" y="1363308"/>
                  </a:lnTo>
                  <a:lnTo>
                    <a:pt x="186214" y="1356754"/>
                  </a:lnTo>
                  <a:lnTo>
                    <a:pt x="188069" y="1350199"/>
                  </a:lnTo>
                  <a:lnTo>
                    <a:pt x="189914" y="1343645"/>
                  </a:lnTo>
                  <a:lnTo>
                    <a:pt x="191743" y="1337091"/>
                  </a:lnTo>
                  <a:lnTo>
                    <a:pt x="193553" y="1330536"/>
                  </a:lnTo>
                  <a:lnTo>
                    <a:pt x="195342" y="1323982"/>
                  </a:lnTo>
                  <a:lnTo>
                    <a:pt x="197110" y="1317428"/>
                  </a:lnTo>
                  <a:lnTo>
                    <a:pt x="198853" y="1310873"/>
                  </a:lnTo>
                  <a:lnTo>
                    <a:pt x="200572" y="1304319"/>
                  </a:lnTo>
                  <a:lnTo>
                    <a:pt x="202266" y="1297764"/>
                  </a:lnTo>
                  <a:lnTo>
                    <a:pt x="203931" y="1291210"/>
                  </a:lnTo>
                  <a:lnTo>
                    <a:pt x="205568" y="1284656"/>
                  </a:lnTo>
                  <a:lnTo>
                    <a:pt x="207178" y="1278101"/>
                  </a:lnTo>
                  <a:lnTo>
                    <a:pt x="208760" y="1271547"/>
                  </a:lnTo>
                  <a:lnTo>
                    <a:pt x="210312" y="1264993"/>
                  </a:lnTo>
                  <a:lnTo>
                    <a:pt x="211833" y="1258438"/>
                  </a:lnTo>
                  <a:lnTo>
                    <a:pt x="213321" y="1251884"/>
                  </a:lnTo>
                  <a:lnTo>
                    <a:pt x="214769" y="1245329"/>
                  </a:lnTo>
                  <a:lnTo>
                    <a:pt x="216170" y="1238775"/>
                  </a:lnTo>
                  <a:lnTo>
                    <a:pt x="217525" y="1232221"/>
                  </a:lnTo>
                  <a:lnTo>
                    <a:pt x="218830" y="1225666"/>
                  </a:lnTo>
                  <a:lnTo>
                    <a:pt x="220080" y="1219112"/>
                  </a:lnTo>
                  <a:lnTo>
                    <a:pt x="221273" y="1212558"/>
                  </a:lnTo>
                  <a:lnTo>
                    <a:pt x="222403" y="1206003"/>
                  </a:lnTo>
                  <a:lnTo>
                    <a:pt x="223469" y="1199449"/>
                  </a:lnTo>
                  <a:lnTo>
                    <a:pt x="224454" y="1192895"/>
                  </a:lnTo>
                  <a:lnTo>
                    <a:pt x="225371" y="1186340"/>
                  </a:lnTo>
                  <a:lnTo>
                    <a:pt x="226221" y="1179786"/>
                  </a:lnTo>
                  <a:lnTo>
                    <a:pt x="227003" y="1173231"/>
                  </a:lnTo>
                  <a:lnTo>
                    <a:pt x="227722" y="1166677"/>
                  </a:lnTo>
                  <a:lnTo>
                    <a:pt x="228379" y="1160123"/>
                  </a:lnTo>
                  <a:lnTo>
                    <a:pt x="228980" y="1153568"/>
                  </a:lnTo>
                  <a:lnTo>
                    <a:pt x="229524" y="1147014"/>
                  </a:lnTo>
                  <a:lnTo>
                    <a:pt x="230022" y="1140460"/>
                  </a:lnTo>
                  <a:lnTo>
                    <a:pt x="230484" y="1133905"/>
                  </a:lnTo>
                  <a:lnTo>
                    <a:pt x="230917" y="1127351"/>
                  </a:lnTo>
                  <a:lnTo>
                    <a:pt x="231326" y="1120796"/>
                  </a:lnTo>
                  <a:lnTo>
                    <a:pt x="231719" y="1114242"/>
                  </a:lnTo>
                  <a:lnTo>
                    <a:pt x="232103" y="1107688"/>
                  </a:lnTo>
                  <a:lnTo>
                    <a:pt x="232482" y="1101133"/>
                  </a:lnTo>
                  <a:lnTo>
                    <a:pt x="232864" y="1094579"/>
                  </a:lnTo>
                  <a:lnTo>
                    <a:pt x="233253" y="1088025"/>
                  </a:lnTo>
                  <a:lnTo>
                    <a:pt x="233654" y="1081470"/>
                  </a:lnTo>
                  <a:lnTo>
                    <a:pt x="234069" y="1074916"/>
                  </a:lnTo>
                  <a:lnTo>
                    <a:pt x="234499" y="1068362"/>
                  </a:lnTo>
                  <a:lnTo>
                    <a:pt x="234948" y="1061807"/>
                  </a:lnTo>
                  <a:lnTo>
                    <a:pt x="235416" y="1055253"/>
                  </a:lnTo>
                  <a:lnTo>
                    <a:pt x="235905" y="1048698"/>
                  </a:lnTo>
                  <a:lnTo>
                    <a:pt x="236413" y="1042144"/>
                  </a:lnTo>
                  <a:lnTo>
                    <a:pt x="236937" y="1035590"/>
                  </a:lnTo>
                  <a:lnTo>
                    <a:pt x="237478" y="1029035"/>
                  </a:lnTo>
                  <a:lnTo>
                    <a:pt x="238033" y="1022481"/>
                  </a:lnTo>
                  <a:lnTo>
                    <a:pt x="238600" y="1015927"/>
                  </a:lnTo>
                  <a:lnTo>
                    <a:pt x="239177" y="1009372"/>
                  </a:lnTo>
                  <a:lnTo>
                    <a:pt x="239764" y="1002818"/>
                  </a:lnTo>
                  <a:lnTo>
                    <a:pt x="240355" y="996263"/>
                  </a:lnTo>
                  <a:lnTo>
                    <a:pt x="240949" y="989709"/>
                  </a:lnTo>
                  <a:lnTo>
                    <a:pt x="241543" y="983155"/>
                  </a:lnTo>
                  <a:lnTo>
                    <a:pt x="242135" y="976600"/>
                  </a:lnTo>
                  <a:lnTo>
                    <a:pt x="242723" y="970046"/>
                  </a:lnTo>
                  <a:lnTo>
                    <a:pt x="243305" y="963492"/>
                  </a:lnTo>
                  <a:lnTo>
                    <a:pt x="243877" y="956937"/>
                  </a:lnTo>
                  <a:lnTo>
                    <a:pt x="244438" y="950383"/>
                  </a:lnTo>
                  <a:lnTo>
                    <a:pt x="244987" y="943829"/>
                  </a:lnTo>
                  <a:lnTo>
                    <a:pt x="245523" y="937274"/>
                  </a:lnTo>
                  <a:lnTo>
                    <a:pt x="246044" y="930720"/>
                  </a:lnTo>
                  <a:lnTo>
                    <a:pt x="246550" y="924165"/>
                  </a:lnTo>
                  <a:lnTo>
                    <a:pt x="247040" y="917611"/>
                  </a:lnTo>
                  <a:lnTo>
                    <a:pt x="247511" y="911057"/>
                  </a:lnTo>
                  <a:lnTo>
                    <a:pt x="247964" y="904502"/>
                  </a:lnTo>
                  <a:lnTo>
                    <a:pt x="248399" y="897948"/>
                  </a:lnTo>
                  <a:lnTo>
                    <a:pt x="248818" y="891394"/>
                  </a:lnTo>
                  <a:lnTo>
                    <a:pt x="249220" y="884839"/>
                  </a:lnTo>
                  <a:lnTo>
                    <a:pt x="249605" y="878285"/>
                  </a:lnTo>
                  <a:lnTo>
                    <a:pt x="249975" y="871730"/>
                  </a:lnTo>
                  <a:lnTo>
                    <a:pt x="250328" y="865176"/>
                  </a:lnTo>
                  <a:lnTo>
                    <a:pt x="250664" y="858622"/>
                  </a:lnTo>
                  <a:lnTo>
                    <a:pt x="250985" y="852067"/>
                  </a:lnTo>
                  <a:lnTo>
                    <a:pt x="251292" y="845513"/>
                  </a:lnTo>
                  <a:lnTo>
                    <a:pt x="251586" y="838959"/>
                  </a:lnTo>
                  <a:lnTo>
                    <a:pt x="251865" y="832404"/>
                  </a:lnTo>
                  <a:lnTo>
                    <a:pt x="252132" y="825850"/>
                  </a:lnTo>
                  <a:lnTo>
                    <a:pt x="252385" y="819296"/>
                  </a:lnTo>
                  <a:lnTo>
                    <a:pt x="252622" y="812741"/>
                  </a:lnTo>
                  <a:lnTo>
                    <a:pt x="252847" y="806187"/>
                  </a:lnTo>
                  <a:lnTo>
                    <a:pt x="253058" y="799632"/>
                  </a:lnTo>
                  <a:lnTo>
                    <a:pt x="253255" y="793078"/>
                  </a:lnTo>
                  <a:lnTo>
                    <a:pt x="253440" y="786524"/>
                  </a:lnTo>
                  <a:lnTo>
                    <a:pt x="253611" y="779969"/>
                  </a:lnTo>
                  <a:lnTo>
                    <a:pt x="253770" y="773415"/>
                  </a:lnTo>
                  <a:lnTo>
                    <a:pt x="253913" y="766861"/>
                  </a:lnTo>
                  <a:lnTo>
                    <a:pt x="254044" y="760306"/>
                  </a:lnTo>
                  <a:lnTo>
                    <a:pt x="254162" y="753752"/>
                  </a:lnTo>
                  <a:lnTo>
                    <a:pt x="254269" y="747197"/>
                  </a:lnTo>
                  <a:lnTo>
                    <a:pt x="254364" y="740643"/>
                  </a:lnTo>
                  <a:lnTo>
                    <a:pt x="254449" y="734089"/>
                  </a:lnTo>
                  <a:lnTo>
                    <a:pt x="254525" y="727534"/>
                  </a:lnTo>
                  <a:lnTo>
                    <a:pt x="254591" y="720980"/>
                  </a:lnTo>
                  <a:lnTo>
                    <a:pt x="254648" y="714426"/>
                  </a:lnTo>
                  <a:lnTo>
                    <a:pt x="254699" y="707871"/>
                  </a:lnTo>
                  <a:lnTo>
                    <a:pt x="254744" y="701317"/>
                  </a:lnTo>
                  <a:lnTo>
                    <a:pt x="254784" y="694763"/>
                  </a:lnTo>
                  <a:lnTo>
                    <a:pt x="254821" y="688208"/>
                  </a:lnTo>
                  <a:lnTo>
                    <a:pt x="254854" y="681654"/>
                  </a:lnTo>
                  <a:lnTo>
                    <a:pt x="254886" y="675099"/>
                  </a:lnTo>
                  <a:lnTo>
                    <a:pt x="254917" y="668545"/>
                  </a:lnTo>
                  <a:lnTo>
                    <a:pt x="254947" y="661991"/>
                  </a:lnTo>
                  <a:lnTo>
                    <a:pt x="254979" y="655436"/>
                  </a:lnTo>
                  <a:lnTo>
                    <a:pt x="255012" y="648882"/>
                  </a:lnTo>
                  <a:lnTo>
                    <a:pt x="255047" y="642328"/>
                  </a:lnTo>
                  <a:lnTo>
                    <a:pt x="255084" y="635773"/>
                  </a:lnTo>
                  <a:lnTo>
                    <a:pt x="255125" y="629219"/>
                  </a:lnTo>
                  <a:lnTo>
                    <a:pt x="255170" y="622664"/>
                  </a:lnTo>
                  <a:lnTo>
                    <a:pt x="255218" y="616110"/>
                  </a:lnTo>
                  <a:lnTo>
                    <a:pt x="255270" y="609556"/>
                  </a:lnTo>
                  <a:lnTo>
                    <a:pt x="255326" y="603001"/>
                  </a:lnTo>
                  <a:lnTo>
                    <a:pt x="255385" y="596447"/>
                  </a:lnTo>
                  <a:lnTo>
                    <a:pt x="255448" y="589893"/>
                  </a:lnTo>
                  <a:lnTo>
                    <a:pt x="255515" y="583338"/>
                  </a:lnTo>
                  <a:lnTo>
                    <a:pt x="255586" y="576784"/>
                  </a:lnTo>
                  <a:lnTo>
                    <a:pt x="255660" y="570230"/>
                  </a:lnTo>
                  <a:lnTo>
                    <a:pt x="255736" y="563675"/>
                  </a:lnTo>
                  <a:lnTo>
                    <a:pt x="255814" y="557121"/>
                  </a:lnTo>
                  <a:lnTo>
                    <a:pt x="255894" y="550566"/>
                  </a:lnTo>
                  <a:lnTo>
                    <a:pt x="255976" y="544012"/>
                  </a:lnTo>
                  <a:lnTo>
                    <a:pt x="256058" y="537458"/>
                  </a:lnTo>
                  <a:lnTo>
                    <a:pt x="256141" y="530903"/>
                  </a:lnTo>
                  <a:lnTo>
                    <a:pt x="256223" y="524349"/>
                  </a:lnTo>
                  <a:lnTo>
                    <a:pt x="256305" y="517795"/>
                  </a:lnTo>
                  <a:lnTo>
                    <a:pt x="256386" y="511240"/>
                  </a:lnTo>
                  <a:lnTo>
                    <a:pt x="256465" y="504686"/>
                  </a:lnTo>
                  <a:lnTo>
                    <a:pt x="256543" y="498131"/>
                  </a:lnTo>
                  <a:lnTo>
                    <a:pt x="256618" y="491577"/>
                  </a:lnTo>
                  <a:lnTo>
                    <a:pt x="256691" y="485023"/>
                  </a:lnTo>
                  <a:lnTo>
                    <a:pt x="256760" y="478468"/>
                  </a:lnTo>
                  <a:lnTo>
                    <a:pt x="256825" y="471914"/>
                  </a:lnTo>
                  <a:lnTo>
                    <a:pt x="256888" y="465360"/>
                  </a:lnTo>
                  <a:lnTo>
                    <a:pt x="256947" y="458805"/>
                  </a:lnTo>
                  <a:lnTo>
                    <a:pt x="257001" y="452251"/>
                  </a:lnTo>
                  <a:lnTo>
                    <a:pt x="257052" y="445697"/>
                  </a:lnTo>
                  <a:lnTo>
                    <a:pt x="257099" y="439142"/>
                  </a:lnTo>
                  <a:lnTo>
                    <a:pt x="257142" y="432588"/>
                  </a:lnTo>
                  <a:lnTo>
                    <a:pt x="257180" y="426033"/>
                  </a:lnTo>
                  <a:lnTo>
                    <a:pt x="257215" y="419479"/>
                  </a:lnTo>
                  <a:lnTo>
                    <a:pt x="257246" y="412925"/>
                  </a:lnTo>
                  <a:lnTo>
                    <a:pt x="257273" y="406370"/>
                  </a:lnTo>
                  <a:lnTo>
                    <a:pt x="257297" y="399816"/>
                  </a:lnTo>
                  <a:lnTo>
                    <a:pt x="257318" y="393262"/>
                  </a:lnTo>
                  <a:lnTo>
                    <a:pt x="257336" y="386707"/>
                  </a:lnTo>
                  <a:lnTo>
                    <a:pt x="257351" y="380153"/>
                  </a:lnTo>
                  <a:lnTo>
                    <a:pt x="257364" y="373598"/>
                  </a:lnTo>
                  <a:lnTo>
                    <a:pt x="257375" y="367044"/>
                  </a:lnTo>
                  <a:lnTo>
                    <a:pt x="257384" y="360490"/>
                  </a:lnTo>
                  <a:lnTo>
                    <a:pt x="257391" y="353935"/>
                  </a:lnTo>
                  <a:lnTo>
                    <a:pt x="257397" y="347381"/>
                  </a:lnTo>
                  <a:lnTo>
                    <a:pt x="257402" y="340827"/>
                  </a:lnTo>
                  <a:lnTo>
                    <a:pt x="257406" y="334272"/>
                  </a:lnTo>
                  <a:lnTo>
                    <a:pt x="257409" y="327718"/>
                  </a:lnTo>
                  <a:lnTo>
                    <a:pt x="257411" y="321164"/>
                  </a:lnTo>
                  <a:lnTo>
                    <a:pt x="257413" y="314609"/>
                  </a:lnTo>
                  <a:lnTo>
                    <a:pt x="257415" y="308055"/>
                  </a:lnTo>
                  <a:lnTo>
                    <a:pt x="257416" y="301500"/>
                  </a:lnTo>
                  <a:lnTo>
                    <a:pt x="257417" y="294946"/>
                  </a:lnTo>
                  <a:lnTo>
                    <a:pt x="257417" y="288392"/>
                  </a:lnTo>
                  <a:lnTo>
                    <a:pt x="257418" y="281837"/>
                  </a:lnTo>
                  <a:lnTo>
                    <a:pt x="257418" y="275283"/>
                  </a:lnTo>
                  <a:lnTo>
                    <a:pt x="257418" y="268729"/>
                  </a:lnTo>
                  <a:lnTo>
                    <a:pt x="257418" y="262174"/>
                  </a:lnTo>
                  <a:lnTo>
                    <a:pt x="257419" y="255620"/>
                  </a:lnTo>
                  <a:lnTo>
                    <a:pt x="257419" y="249065"/>
                  </a:lnTo>
                  <a:lnTo>
                    <a:pt x="257419" y="242511"/>
                  </a:lnTo>
                  <a:lnTo>
                    <a:pt x="257418" y="235957"/>
                  </a:lnTo>
                  <a:lnTo>
                    <a:pt x="257418" y="229402"/>
                  </a:lnTo>
                  <a:lnTo>
                    <a:pt x="257418" y="222848"/>
                  </a:lnTo>
                  <a:lnTo>
                    <a:pt x="257418" y="216294"/>
                  </a:lnTo>
                  <a:lnTo>
                    <a:pt x="257418" y="209739"/>
                  </a:lnTo>
                  <a:lnTo>
                    <a:pt x="257417" y="203185"/>
                  </a:lnTo>
                  <a:lnTo>
                    <a:pt x="257417" y="196631"/>
                  </a:lnTo>
                  <a:lnTo>
                    <a:pt x="257416" y="190076"/>
                  </a:lnTo>
                  <a:lnTo>
                    <a:pt x="257415" y="183522"/>
                  </a:lnTo>
                  <a:lnTo>
                    <a:pt x="257414" y="176967"/>
                  </a:lnTo>
                  <a:lnTo>
                    <a:pt x="257413" y="170413"/>
                  </a:lnTo>
                  <a:lnTo>
                    <a:pt x="257411" y="163859"/>
                  </a:lnTo>
                  <a:lnTo>
                    <a:pt x="257409" y="157304"/>
                  </a:lnTo>
                  <a:lnTo>
                    <a:pt x="257407" y="150750"/>
                  </a:lnTo>
                  <a:lnTo>
                    <a:pt x="257404" y="144196"/>
                  </a:lnTo>
                  <a:lnTo>
                    <a:pt x="257401" y="137641"/>
                  </a:lnTo>
                  <a:lnTo>
                    <a:pt x="257397" y="131087"/>
                  </a:lnTo>
                  <a:lnTo>
                    <a:pt x="257392" y="124532"/>
                  </a:lnTo>
                  <a:lnTo>
                    <a:pt x="257387" y="117978"/>
                  </a:lnTo>
                  <a:lnTo>
                    <a:pt x="257381" y="111424"/>
                  </a:lnTo>
                  <a:lnTo>
                    <a:pt x="257375" y="104869"/>
                  </a:lnTo>
                  <a:lnTo>
                    <a:pt x="257368" y="98315"/>
                  </a:lnTo>
                  <a:lnTo>
                    <a:pt x="257360" y="91761"/>
                  </a:lnTo>
                  <a:lnTo>
                    <a:pt x="257352" y="85206"/>
                  </a:lnTo>
                  <a:lnTo>
                    <a:pt x="257343" y="78652"/>
                  </a:lnTo>
                  <a:lnTo>
                    <a:pt x="257335" y="72098"/>
                  </a:lnTo>
                  <a:lnTo>
                    <a:pt x="257326" y="65543"/>
                  </a:lnTo>
                  <a:lnTo>
                    <a:pt x="257317" y="58989"/>
                  </a:lnTo>
                  <a:lnTo>
                    <a:pt x="257309" y="52434"/>
                  </a:lnTo>
                  <a:lnTo>
                    <a:pt x="257300" y="45880"/>
                  </a:lnTo>
                  <a:lnTo>
                    <a:pt x="257293" y="39326"/>
                  </a:lnTo>
                  <a:lnTo>
                    <a:pt x="257286" y="32771"/>
                  </a:lnTo>
                  <a:lnTo>
                    <a:pt x="257280" y="26217"/>
                  </a:lnTo>
                  <a:lnTo>
                    <a:pt x="257276" y="19663"/>
                  </a:lnTo>
                  <a:lnTo>
                    <a:pt x="257272" y="13108"/>
                  </a:lnTo>
                  <a:lnTo>
                    <a:pt x="257270" y="6554"/>
                  </a:lnTo>
                  <a:lnTo>
                    <a:pt x="257269" y="0"/>
                  </a:lnTo>
                  <a:lnTo>
                    <a:pt x="257569" y="0"/>
                  </a:lnTo>
                  <a:lnTo>
                    <a:pt x="257568" y="6554"/>
                  </a:lnTo>
                  <a:lnTo>
                    <a:pt x="257566" y="13108"/>
                  </a:lnTo>
                  <a:lnTo>
                    <a:pt x="257562" y="19663"/>
                  </a:lnTo>
                  <a:lnTo>
                    <a:pt x="257558" y="26217"/>
                  </a:lnTo>
                  <a:lnTo>
                    <a:pt x="257552" y="32771"/>
                  </a:lnTo>
                  <a:lnTo>
                    <a:pt x="257545" y="39326"/>
                  </a:lnTo>
                  <a:lnTo>
                    <a:pt x="257537" y="45880"/>
                  </a:lnTo>
                  <a:lnTo>
                    <a:pt x="257529" y="52434"/>
                  </a:lnTo>
                  <a:lnTo>
                    <a:pt x="257521" y="58989"/>
                  </a:lnTo>
                  <a:lnTo>
                    <a:pt x="257512" y="65543"/>
                  </a:lnTo>
                  <a:lnTo>
                    <a:pt x="257503" y="72098"/>
                  </a:lnTo>
                  <a:lnTo>
                    <a:pt x="257494" y="78652"/>
                  </a:lnTo>
                  <a:lnTo>
                    <a:pt x="257486" y="85206"/>
                  </a:lnTo>
                  <a:lnTo>
                    <a:pt x="257478" y="91761"/>
                  </a:lnTo>
                  <a:lnTo>
                    <a:pt x="257470" y="98315"/>
                  </a:lnTo>
                  <a:lnTo>
                    <a:pt x="257463" y="104869"/>
                  </a:lnTo>
                  <a:lnTo>
                    <a:pt x="257457" y="111424"/>
                  </a:lnTo>
                  <a:lnTo>
                    <a:pt x="257451" y="117978"/>
                  </a:lnTo>
                  <a:lnTo>
                    <a:pt x="257446" y="124532"/>
                  </a:lnTo>
                  <a:lnTo>
                    <a:pt x="257441" y="131087"/>
                  </a:lnTo>
                  <a:lnTo>
                    <a:pt x="257437" y="137641"/>
                  </a:lnTo>
                  <a:lnTo>
                    <a:pt x="257434" y="144196"/>
                  </a:lnTo>
                  <a:lnTo>
                    <a:pt x="257431" y="150750"/>
                  </a:lnTo>
                  <a:lnTo>
                    <a:pt x="257429" y="157304"/>
                  </a:lnTo>
                  <a:lnTo>
                    <a:pt x="257427" y="163859"/>
                  </a:lnTo>
                  <a:lnTo>
                    <a:pt x="257425" y="170413"/>
                  </a:lnTo>
                  <a:lnTo>
                    <a:pt x="257424" y="176967"/>
                  </a:lnTo>
                  <a:lnTo>
                    <a:pt x="257422" y="183522"/>
                  </a:lnTo>
                  <a:lnTo>
                    <a:pt x="257422" y="190076"/>
                  </a:lnTo>
                  <a:lnTo>
                    <a:pt x="257421" y="196631"/>
                  </a:lnTo>
                  <a:lnTo>
                    <a:pt x="257420" y="203185"/>
                  </a:lnTo>
                  <a:lnTo>
                    <a:pt x="257420" y="209739"/>
                  </a:lnTo>
                  <a:lnTo>
                    <a:pt x="257420" y="216294"/>
                  </a:lnTo>
                  <a:lnTo>
                    <a:pt x="257420" y="222848"/>
                  </a:lnTo>
                  <a:lnTo>
                    <a:pt x="257419" y="229402"/>
                  </a:lnTo>
                  <a:lnTo>
                    <a:pt x="257419" y="235957"/>
                  </a:lnTo>
                  <a:lnTo>
                    <a:pt x="257419" y="242511"/>
                  </a:lnTo>
                  <a:lnTo>
                    <a:pt x="257419" y="249065"/>
                  </a:lnTo>
                  <a:lnTo>
                    <a:pt x="257419" y="255620"/>
                  </a:lnTo>
                  <a:lnTo>
                    <a:pt x="257419" y="262174"/>
                  </a:lnTo>
                  <a:lnTo>
                    <a:pt x="257420" y="268729"/>
                  </a:lnTo>
                  <a:lnTo>
                    <a:pt x="257420" y="275283"/>
                  </a:lnTo>
                  <a:lnTo>
                    <a:pt x="257420" y="281837"/>
                  </a:lnTo>
                  <a:lnTo>
                    <a:pt x="257421" y="288392"/>
                  </a:lnTo>
                  <a:lnTo>
                    <a:pt x="257421" y="294946"/>
                  </a:lnTo>
                  <a:lnTo>
                    <a:pt x="257422" y="301500"/>
                  </a:lnTo>
                  <a:lnTo>
                    <a:pt x="257423" y="308055"/>
                  </a:lnTo>
                  <a:lnTo>
                    <a:pt x="257424" y="314609"/>
                  </a:lnTo>
                  <a:lnTo>
                    <a:pt x="257426" y="321164"/>
                  </a:lnTo>
                  <a:lnTo>
                    <a:pt x="257429" y="327718"/>
                  </a:lnTo>
                  <a:lnTo>
                    <a:pt x="257432" y="334272"/>
                  </a:lnTo>
                  <a:lnTo>
                    <a:pt x="257436" y="340827"/>
                  </a:lnTo>
                  <a:lnTo>
                    <a:pt x="257440" y="347381"/>
                  </a:lnTo>
                  <a:lnTo>
                    <a:pt x="257447" y="353935"/>
                  </a:lnTo>
                  <a:lnTo>
                    <a:pt x="257454" y="360490"/>
                  </a:lnTo>
                  <a:lnTo>
                    <a:pt x="257463" y="367044"/>
                  </a:lnTo>
                  <a:lnTo>
                    <a:pt x="257474" y="373598"/>
                  </a:lnTo>
                  <a:lnTo>
                    <a:pt x="257487" y="380153"/>
                  </a:lnTo>
                  <a:lnTo>
                    <a:pt x="257502" y="386707"/>
                  </a:lnTo>
                  <a:lnTo>
                    <a:pt x="257520" y="393262"/>
                  </a:lnTo>
                  <a:lnTo>
                    <a:pt x="257541" y="399816"/>
                  </a:lnTo>
                  <a:lnTo>
                    <a:pt x="257565" y="406370"/>
                  </a:lnTo>
                  <a:lnTo>
                    <a:pt x="257592" y="412925"/>
                  </a:lnTo>
                  <a:lnTo>
                    <a:pt x="257623" y="419479"/>
                  </a:lnTo>
                  <a:lnTo>
                    <a:pt x="257658" y="426033"/>
                  </a:lnTo>
                  <a:lnTo>
                    <a:pt x="257696" y="432588"/>
                  </a:lnTo>
                  <a:lnTo>
                    <a:pt x="257738" y="439142"/>
                  </a:lnTo>
                  <a:lnTo>
                    <a:pt x="257785" y="445697"/>
                  </a:lnTo>
                  <a:lnTo>
                    <a:pt x="257836" y="452251"/>
                  </a:lnTo>
                  <a:lnTo>
                    <a:pt x="257891" y="458805"/>
                  </a:lnTo>
                  <a:lnTo>
                    <a:pt x="257950" y="465360"/>
                  </a:lnTo>
                  <a:lnTo>
                    <a:pt x="258012" y="471914"/>
                  </a:lnTo>
                  <a:lnTo>
                    <a:pt x="258078" y="478468"/>
                  </a:lnTo>
                  <a:lnTo>
                    <a:pt x="258147" y="485023"/>
                  </a:lnTo>
                  <a:lnTo>
                    <a:pt x="258220" y="491577"/>
                  </a:lnTo>
                  <a:lnTo>
                    <a:pt x="258295" y="498131"/>
                  </a:lnTo>
                  <a:lnTo>
                    <a:pt x="258372" y="504686"/>
                  </a:lnTo>
                  <a:lnTo>
                    <a:pt x="258452" y="511240"/>
                  </a:lnTo>
                  <a:lnTo>
                    <a:pt x="258533" y="517795"/>
                  </a:lnTo>
                  <a:lnTo>
                    <a:pt x="258614" y="524349"/>
                  </a:lnTo>
                  <a:lnTo>
                    <a:pt x="258697" y="530903"/>
                  </a:lnTo>
                  <a:lnTo>
                    <a:pt x="258780" y="537458"/>
                  </a:lnTo>
                  <a:lnTo>
                    <a:pt x="258862" y="544012"/>
                  </a:lnTo>
                  <a:lnTo>
                    <a:pt x="258943" y="550566"/>
                  </a:lnTo>
                  <a:lnTo>
                    <a:pt x="259024" y="557121"/>
                  </a:lnTo>
                  <a:lnTo>
                    <a:pt x="259102" y="563675"/>
                  </a:lnTo>
                  <a:lnTo>
                    <a:pt x="259178" y="570230"/>
                  </a:lnTo>
                  <a:lnTo>
                    <a:pt x="259252" y="576784"/>
                  </a:lnTo>
                  <a:lnTo>
                    <a:pt x="259322" y="583338"/>
                  </a:lnTo>
                  <a:lnTo>
                    <a:pt x="259389" y="589893"/>
                  </a:lnTo>
                  <a:lnTo>
                    <a:pt x="259453" y="596447"/>
                  </a:lnTo>
                  <a:lnTo>
                    <a:pt x="259512" y="603001"/>
                  </a:lnTo>
                  <a:lnTo>
                    <a:pt x="259568" y="609556"/>
                  </a:lnTo>
                  <a:lnTo>
                    <a:pt x="259620" y="616110"/>
                  </a:lnTo>
                  <a:lnTo>
                    <a:pt x="259668" y="622664"/>
                  </a:lnTo>
                  <a:lnTo>
                    <a:pt x="259713" y="629219"/>
                  </a:lnTo>
                  <a:lnTo>
                    <a:pt x="259753" y="635773"/>
                  </a:lnTo>
                  <a:lnTo>
                    <a:pt x="259791" y="642328"/>
                  </a:lnTo>
                  <a:lnTo>
                    <a:pt x="259826" y="648882"/>
                  </a:lnTo>
                  <a:lnTo>
                    <a:pt x="259859" y="655436"/>
                  </a:lnTo>
                  <a:lnTo>
                    <a:pt x="259890" y="661991"/>
                  </a:lnTo>
                  <a:lnTo>
                    <a:pt x="259921" y="668545"/>
                  </a:lnTo>
                  <a:lnTo>
                    <a:pt x="259952" y="675099"/>
                  </a:lnTo>
                  <a:lnTo>
                    <a:pt x="259984" y="681654"/>
                  </a:lnTo>
                  <a:lnTo>
                    <a:pt x="260017" y="688208"/>
                  </a:lnTo>
                  <a:lnTo>
                    <a:pt x="260054" y="694763"/>
                  </a:lnTo>
                  <a:lnTo>
                    <a:pt x="260094" y="701317"/>
                  </a:lnTo>
                  <a:lnTo>
                    <a:pt x="260139" y="707871"/>
                  </a:lnTo>
                  <a:lnTo>
                    <a:pt x="260190" y="714426"/>
                  </a:lnTo>
                  <a:lnTo>
                    <a:pt x="260247" y="720980"/>
                  </a:lnTo>
                  <a:lnTo>
                    <a:pt x="260313" y="727534"/>
                  </a:lnTo>
                  <a:lnTo>
                    <a:pt x="260389" y="734089"/>
                  </a:lnTo>
                  <a:lnTo>
                    <a:pt x="260474" y="740643"/>
                  </a:lnTo>
                  <a:lnTo>
                    <a:pt x="260569" y="747197"/>
                  </a:lnTo>
                  <a:lnTo>
                    <a:pt x="260676" y="753752"/>
                  </a:lnTo>
                  <a:lnTo>
                    <a:pt x="260794" y="760306"/>
                  </a:lnTo>
                  <a:lnTo>
                    <a:pt x="260925" y="766861"/>
                  </a:lnTo>
                  <a:lnTo>
                    <a:pt x="261068" y="773415"/>
                  </a:lnTo>
                  <a:lnTo>
                    <a:pt x="261226" y="779969"/>
                  </a:lnTo>
                  <a:lnTo>
                    <a:pt x="261398" y="786524"/>
                  </a:lnTo>
                  <a:lnTo>
                    <a:pt x="261582" y="793078"/>
                  </a:lnTo>
                  <a:lnTo>
                    <a:pt x="261780" y="799632"/>
                  </a:lnTo>
                  <a:lnTo>
                    <a:pt x="261991" y="806187"/>
                  </a:lnTo>
                  <a:lnTo>
                    <a:pt x="262215" y="812741"/>
                  </a:lnTo>
                  <a:lnTo>
                    <a:pt x="262453" y="819296"/>
                  </a:lnTo>
                  <a:lnTo>
                    <a:pt x="262706" y="825850"/>
                  </a:lnTo>
                  <a:lnTo>
                    <a:pt x="262972" y="832404"/>
                  </a:lnTo>
                  <a:lnTo>
                    <a:pt x="263252" y="838959"/>
                  </a:lnTo>
                  <a:lnTo>
                    <a:pt x="263545" y="845513"/>
                  </a:lnTo>
                  <a:lnTo>
                    <a:pt x="263853" y="852067"/>
                  </a:lnTo>
                  <a:lnTo>
                    <a:pt x="264174" y="858622"/>
                  </a:lnTo>
                  <a:lnTo>
                    <a:pt x="264510" y="865176"/>
                  </a:lnTo>
                  <a:lnTo>
                    <a:pt x="264863" y="871730"/>
                  </a:lnTo>
                  <a:lnTo>
                    <a:pt x="265233" y="878285"/>
                  </a:lnTo>
                  <a:lnTo>
                    <a:pt x="265618" y="884839"/>
                  </a:lnTo>
                  <a:lnTo>
                    <a:pt x="266020" y="891394"/>
                  </a:lnTo>
                  <a:lnTo>
                    <a:pt x="266439" y="897948"/>
                  </a:lnTo>
                  <a:lnTo>
                    <a:pt x="266874" y="904502"/>
                  </a:lnTo>
                  <a:lnTo>
                    <a:pt x="267327" y="911057"/>
                  </a:lnTo>
                  <a:lnTo>
                    <a:pt x="267798" y="917611"/>
                  </a:lnTo>
                  <a:lnTo>
                    <a:pt x="268288" y="924165"/>
                  </a:lnTo>
                  <a:lnTo>
                    <a:pt x="268794" y="930720"/>
                  </a:lnTo>
                  <a:lnTo>
                    <a:pt x="269315" y="937274"/>
                  </a:lnTo>
                  <a:lnTo>
                    <a:pt x="269850" y="943829"/>
                  </a:lnTo>
                  <a:lnTo>
                    <a:pt x="270400" y="950383"/>
                  </a:lnTo>
                  <a:lnTo>
                    <a:pt x="270961" y="956937"/>
                  </a:lnTo>
                  <a:lnTo>
                    <a:pt x="271533" y="963492"/>
                  </a:lnTo>
                  <a:lnTo>
                    <a:pt x="272115" y="970046"/>
                  </a:lnTo>
                  <a:lnTo>
                    <a:pt x="272703" y="976600"/>
                  </a:lnTo>
                  <a:lnTo>
                    <a:pt x="273295" y="983155"/>
                  </a:lnTo>
                  <a:lnTo>
                    <a:pt x="273889" y="989709"/>
                  </a:lnTo>
                  <a:lnTo>
                    <a:pt x="274483" y="996263"/>
                  </a:lnTo>
                  <a:lnTo>
                    <a:pt x="275074" y="1002818"/>
                  </a:lnTo>
                  <a:lnTo>
                    <a:pt x="275661" y="1009372"/>
                  </a:lnTo>
                  <a:lnTo>
                    <a:pt x="276238" y="1015927"/>
                  </a:lnTo>
                  <a:lnTo>
                    <a:pt x="276805" y="1022481"/>
                  </a:lnTo>
                  <a:lnTo>
                    <a:pt x="277360" y="1029035"/>
                  </a:lnTo>
                  <a:lnTo>
                    <a:pt x="277901" y="1035590"/>
                  </a:lnTo>
                  <a:lnTo>
                    <a:pt x="278425" y="1042144"/>
                  </a:lnTo>
                  <a:lnTo>
                    <a:pt x="278933" y="1048698"/>
                  </a:lnTo>
                  <a:lnTo>
                    <a:pt x="279422" y="1055253"/>
                  </a:lnTo>
                  <a:lnTo>
                    <a:pt x="279890" y="1061807"/>
                  </a:lnTo>
                  <a:lnTo>
                    <a:pt x="280338" y="1068362"/>
                  </a:lnTo>
                  <a:lnTo>
                    <a:pt x="280769" y="1074916"/>
                  </a:lnTo>
                  <a:lnTo>
                    <a:pt x="281184" y="1081470"/>
                  </a:lnTo>
                  <a:lnTo>
                    <a:pt x="281584" y="1088025"/>
                  </a:lnTo>
                  <a:lnTo>
                    <a:pt x="281974" y="1094579"/>
                  </a:lnTo>
                  <a:lnTo>
                    <a:pt x="282356" y="1101133"/>
                  </a:lnTo>
                  <a:lnTo>
                    <a:pt x="282735" y="1107688"/>
                  </a:lnTo>
                  <a:lnTo>
                    <a:pt x="283118" y="1114242"/>
                  </a:lnTo>
                  <a:lnTo>
                    <a:pt x="283512" y="1120796"/>
                  </a:lnTo>
                  <a:lnTo>
                    <a:pt x="283921" y="1127351"/>
                  </a:lnTo>
                  <a:lnTo>
                    <a:pt x="284354" y="1133905"/>
                  </a:lnTo>
                  <a:lnTo>
                    <a:pt x="284816" y="1140460"/>
                  </a:lnTo>
                  <a:lnTo>
                    <a:pt x="285314" y="1147014"/>
                  </a:lnTo>
                  <a:lnTo>
                    <a:pt x="285858" y="1153568"/>
                  </a:lnTo>
                  <a:lnTo>
                    <a:pt x="286459" y="1160123"/>
                  </a:lnTo>
                  <a:lnTo>
                    <a:pt x="287116" y="1166677"/>
                  </a:lnTo>
                  <a:lnTo>
                    <a:pt x="287835" y="1173231"/>
                  </a:lnTo>
                  <a:lnTo>
                    <a:pt x="288617" y="1179786"/>
                  </a:lnTo>
                  <a:lnTo>
                    <a:pt x="289466" y="1186340"/>
                  </a:lnTo>
                  <a:lnTo>
                    <a:pt x="290384" y="1192895"/>
                  </a:lnTo>
                  <a:lnTo>
                    <a:pt x="291369" y="1199449"/>
                  </a:lnTo>
                  <a:lnTo>
                    <a:pt x="292435" y="1206003"/>
                  </a:lnTo>
                  <a:lnTo>
                    <a:pt x="293565" y="1212558"/>
                  </a:lnTo>
                  <a:lnTo>
                    <a:pt x="294757" y="1219112"/>
                  </a:lnTo>
                  <a:lnTo>
                    <a:pt x="296008" y="1225666"/>
                  </a:lnTo>
                  <a:lnTo>
                    <a:pt x="297312" y="1232221"/>
                  </a:lnTo>
                  <a:lnTo>
                    <a:pt x="298668" y="1238775"/>
                  </a:lnTo>
                  <a:lnTo>
                    <a:pt x="300069" y="1245329"/>
                  </a:lnTo>
                  <a:lnTo>
                    <a:pt x="301517" y="1251884"/>
                  </a:lnTo>
                  <a:lnTo>
                    <a:pt x="303004" y="1258438"/>
                  </a:lnTo>
                  <a:lnTo>
                    <a:pt x="304525" y="1264993"/>
                  </a:lnTo>
                  <a:lnTo>
                    <a:pt x="306078" y="1271547"/>
                  </a:lnTo>
                  <a:lnTo>
                    <a:pt x="307660" y="1278101"/>
                  </a:lnTo>
                  <a:lnTo>
                    <a:pt x="309270" y="1284656"/>
                  </a:lnTo>
                  <a:lnTo>
                    <a:pt x="310906" y="1291210"/>
                  </a:lnTo>
                  <a:lnTo>
                    <a:pt x="312572" y="1297764"/>
                  </a:lnTo>
                  <a:lnTo>
                    <a:pt x="314266" y="1304319"/>
                  </a:lnTo>
                  <a:lnTo>
                    <a:pt x="315984" y="1310873"/>
                  </a:lnTo>
                  <a:lnTo>
                    <a:pt x="317728" y="1317428"/>
                  </a:lnTo>
                  <a:lnTo>
                    <a:pt x="319495" y="1323982"/>
                  </a:lnTo>
                  <a:lnTo>
                    <a:pt x="321285" y="1330536"/>
                  </a:lnTo>
                  <a:lnTo>
                    <a:pt x="323095" y="1337091"/>
                  </a:lnTo>
                  <a:lnTo>
                    <a:pt x="324924" y="1343645"/>
                  </a:lnTo>
                  <a:lnTo>
                    <a:pt x="326769" y="1350199"/>
                  </a:lnTo>
                  <a:lnTo>
                    <a:pt x="328624" y="1356754"/>
                  </a:lnTo>
                  <a:lnTo>
                    <a:pt x="330483" y="1363308"/>
                  </a:lnTo>
                  <a:lnTo>
                    <a:pt x="332343" y="1369862"/>
                  </a:lnTo>
                  <a:lnTo>
                    <a:pt x="334198" y="1376417"/>
                  </a:lnTo>
                  <a:lnTo>
                    <a:pt x="336042" y="1382971"/>
                  </a:lnTo>
                  <a:lnTo>
                    <a:pt x="337872" y="1389526"/>
                  </a:lnTo>
                  <a:lnTo>
                    <a:pt x="339677" y="1396080"/>
                  </a:lnTo>
                  <a:lnTo>
                    <a:pt x="341456" y="1402634"/>
                  </a:lnTo>
                  <a:lnTo>
                    <a:pt x="343207" y="1409189"/>
                  </a:lnTo>
                  <a:lnTo>
                    <a:pt x="344926" y="1415743"/>
                  </a:lnTo>
                  <a:lnTo>
                    <a:pt x="346613" y="1422297"/>
                  </a:lnTo>
                  <a:lnTo>
                    <a:pt x="348268" y="1428852"/>
                  </a:lnTo>
                  <a:lnTo>
                    <a:pt x="349893" y="1435406"/>
                  </a:lnTo>
                  <a:lnTo>
                    <a:pt x="351485" y="1441961"/>
                  </a:lnTo>
                  <a:lnTo>
                    <a:pt x="353055" y="1448515"/>
                  </a:lnTo>
                  <a:lnTo>
                    <a:pt x="354609" y="1455069"/>
                  </a:lnTo>
                  <a:lnTo>
                    <a:pt x="356154" y="1461624"/>
                  </a:lnTo>
                  <a:lnTo>
                    <a:pt x="357700" y="1468178"/>
                  </a:lnTo>
                  <a:lnTo>
                    <a:pt x="359253" y="1474732"/>
                  </a:lnTo>
                  <a:lnTo>
                    <a:pt x="360825" y="1481287"/>
                  </a:lnTo>
                  <a:lnTo>
                    <a:pt x="362429" y="1487841"/>
                  </a:lnTo>
                  <a:lnTo>
                    <a:pt x="364079" y="1494395"/>
                  </a:lnTo>
                  <a:lnTo>
                    <a:pt x="365780" y="1500950"/>
                  </a:lnTo>
                  <a:lnTo>
                    <a:pt x="367543" y="1507504"/>
                  </a:lnTo>
                  <a:lnTo>
                    <a:pt x="369373" y="1514059"/>
                  </a:lnTo>
                  <a:lnTo>
                    <a:pt x="371280" y="1520613"/>
                  </a:lnTo>
                  <a:lnTo>
                    <a:pt x="373267" y="1527167"/>
                  </a:lnTo>
                  <a:lnTo>
                    <a:pt x="375343" y="1533722"/>
                  </a:lnTo>
                  <a:lnTo>
                    <a:pt x="377519" y="1540276"/>
                  </a:lnTo>
                  <a:lnTo>
                    <a:pt x="379781" y="1546830"/>
                  </a:lnTo>
                  <a:lnTo>
                    <a:pt x="382128" y="1553385"/>
                  </a:lnTo>
                  <a:lnTo>
                    <a:pt x="384556" y="1559939"/>
                  </a:lnTo>
                  <a:lnTo>
                    <a:pt x="387060" y="1566494"/>
                  </a:lnTo>
                  <a:lnTo>
                    <a:pt x="389633" y="1573048"/>
                  </a:lnTo>
                  <a:lnTo>
                    <a:pt x="392268" y="1579602"/>
                  </a:lnTo>
                  <a:lnTo>
                    <a:pt x="394965" y="1586157"/>
                  </a:lnTo>
                  <a:lnTo>
                    <a:pt x="397702" y="1592711"/>
                  </a:lnTo>
                  <a:lnTo>
                    <a:pt x="400471" y="1599265"/>
                  </a:lnTo>
                  <a:lnTo>
                    <a:pt x="403262" y="1605820"/>
                  </a:lnTo>
                  <a:lnTo>
                    <a:pt x="406068" y="1612374"/>
                  </a:lnTo>
                  <a:lnTo>
                    <a:pt x="408880" y="1618928"/>
                  </a:lnTo>
                  <a:lnTo>
                    <a:pt x="411691" y="1625483"/>
                  </a:lnTo>
                  <a:lnTo>
                    <a:pt x="414493" y="1632037"/>
                  </a:lnTo>
                  <a:lnTo>
                    <a:pt x="417281" y="1638592"/>
                  </a:lnTo>
                  <a:lnTo>
                    <a:pt x="420051" y="1645146"/>
                  </a:lnTo>
                  <a:lnTo>
                    <a:pt x="422800" y="1651700"/>
                  </a:lnTo>
                  <a:lnTo>
                    <a:pt x="425528" y="1658255"/>
                  </a:lnTo>
                  <a:lnTo>
                    <a:pt x="428231" y="1664809"/>
                  </a:lnTo>
                  <a:lnTo>
                    <a:pt x="430911" y="1671363"/>
                  </a:lnTo>
                  <a:lnTo>
                    <a:pt x="433562" y="1677918"/>
                  </a:lnTo>
                  <a:lnTo>
                    <a:pt x="436185" y="1684472"/>
                  </a:lnTo>
                  <a:lnTo>
                    <a:pt x="438780" y="1691027"/>
                  </a:lnTo>
                  <a:lnTo>
                    <a:pt x="441345" y="1697581"/>
                  </a:lnTo>
                  <a:lnTo>
                    <a:pt x="443878" y="1704135"/>
                  </a:lnTo>
                  <a:lnTo>
                    <a:pt x="446375" y="1710690"/>
                  </a:lnTo>
                  <a:lnTo>
                    <a:pt x="448831" y="1717244"/>
                  </a:lnTo>
                  <a:lnTo>
                    <a:pt x="451240" y="1723798"/>
                  </a:lnTo>
                  <a:lnTo>
                    <a:pt x="453587" y="1730353"/>
                  </a:lnTo>
                  <a:lnTo>
                    <a:pt x="455872" y="1736907"/>
                  </a:lnTo>
                  <a:lnTo>
                    <a:pt x="458089" y="1743461"/>
                  </a:lnTo>
                  <a:lnTo>
                    <a:pt x="460230" y="1750016"/>
                  </a:lnTo>
                  <a:lnTo>
                    <a:pt x="462290" y="1756570"/>
                  </a:lnTo>
                  <a:lnTo>
                    <a:pt x="464263" y="1763125"/>
                  </a:lnTo>
                  <a:lnTo>
                    <a:pt x="466145" y="1769679"/>
                  </a:lnTo>
                  <a:lnTo>
                    <a:pt x="467915" y="1776233"/>
                  </a:lnTo>
                  <a:lnTo>
                    <a:pt x="469592" y="1782788"/>
                  </a:lnTo>
                  <a:lnTo>
                    <a:pt x="471178" y="1789342"/>
                  </a:lnTo>
                  <a:lnTo>
                    <a:pt x="472678" y="1795896"/>
                  </a:lnTo>
                  <a:lnTo>
                    <a:pt x="474100" y="1802451"/>
                  </a:lnTo>
                  <a:lnTo>
                    <a:pt x="475451" y="1809005"/>
                  </a:lnTo>
                  <a:lnTo>
                    <a:pt x="476743" y="1815560"/>
                  </a:lnTo>
                  <a:lnTo>
                    <a:pt x="477982" y="1822114"/>
                  </a:lnTo>
                  <a:lnTo>
                    <a:pt x="479190" y="1828668"/>
                  </a:lnTo>
                  <a:lnTo>
                    <a:pt x="480381" y="1835223"/>
                  </a:lnTo>
                  <a:lnTo>
                    <a:pt x="481569" y="1841777"/>
                  </a:lnTo>
                  <a:lnTo>
                    <a:pt x="482766" y="1848331"/>
                  </a:lnTo>
                  <a:lnTo>
                    <a:pt x="483980" y="1854886"/>
                  </a:lnTo>
                  <a:lnTo>
                    <a:pt x="485222" y="1861440"/>
                  </a:lnTo>
                  <a:lnTo>
                    <a:pt x="486501" y="1867994"/>
                  </a:lnTo>
                  <a:lnTo>
                    <a:pt x="487823" y="1874549"/>
                  </a:lnTo>
                  <a:lnTo>
                    <a:pt x="489184" y="1881103"/>
                  </a:lnTo>
                  <a:lnTo>
                    <a:pt x="490582" y="1887658"/>
                  </a:lnTo>
                  <a:lnTo>
                    <a:pt x="492012" y="1894212"/>
                  </a:lnTo>
                  <a:lnTo>
                    <a:pt x="493467" y="1900766"/>
                  </a:lnTo>
                  <a:lnTo>
                    <a:pt x="494940" y="1907321"/>
                  </a:lnTo>
                  <a:lnTo>
                    <a:pt x="496420" y="1913875"/>
                  </a:lnTo>
                  <a:lnTo>
                    <a:pt x="497893" y="1920429"/>
                  </a:lnTo>
                  <a:lnTo>
                    <a:pt x="499345" y="1926984"/>
                  </a:lnTo>
                  <a:lnTo>
                    <a:pt x="500766" y="1933538"/>
                  </a:lnTo>
                  <a:lnTo>
                    <a:pt x="502145" y="1940093"/>
                  </a:lnTo>
                  <a:lnTo>
                    <a:pt x="503471" y="1946647"/>
                  </a:lnTo>
                  <a:lnTo>
                    <a:pt x="504736" y="1953201"/>
                  </a:lnTo>
                  <a:lnTo>
                    <a:pt x="505932" y="1959756"/>
                  </a:lnTo>
                  <a:lnTo>
                    <a:pt x="507039" y="1966310"/>
                  </a:lnTo>
                  <a:lnTo>
                    <a:pt x="508065" y="1972864"/>
                  </a:lnTo>
                  <a:lnTo>
                    <a:pt x="509010" y="1979419"/>
                  </a:lnTo>
                  <a:lnTo>
                    <a:pt x="509874" y="1985973"/>
                  </a:lnTo>
                  <a:lnTo>
                    <a:pt x="510657" y="1992527"/>
                  </a:lnTo>
                  <a:lnTo>
                    <a:pt x="511362" y="1999082"/>
                  </a:lnTo>
                  <a:lnTo>
                    <a:pt x="511991" y="2005636"/>
                  </a:lnTo>
                  <a:lnTo>
                    <a:pt x="512538" y="2012191"/>
                  </a:lnTo>
                  <a:lnTo>
                    <a:pt x="513016" y="2018745"/>
                  </a:lnTo>
                  <a:lnTo>
                    <a:pt x="513432" y="2025299"/>
                  </a:lnTo>
                  <a:lnTo>
                    <a:pt x="513789" y="2031854"/>
                  </a:lnTo>
                  <a:lnTo>
                    <a:pt x="514090" y="2038408"/>
                  </a:lnTo>
                  <a:lnTo>
                    <a:pt x="514339" y="2044962"/>
                  </a:lnTo>
                  <a:lnTo>
                    <a:pt x="514538" y="2051517"/>
                  </a:lnTo>
                  <a:lnTo>
                    <a:pt x="514685" y="2058071"/>
                  </a:lnTo>
                  <a:lnTo>
                    <a:pt x="514781" y="2064626"/>
                  </a:lnTo>
                  <a:lnTo>
                    <a:pt x="514832" y="2071180"/>
                  </a:lnTo>
                  <a:lnTo>
                    <a:pt x="514838" y="2077734"/>
                  </a:lnTo>
                  <a:lnTo>
                    <a:pt x="514801" y="2084289"/>
                  </a:lnTo>
                  <a:lnTo>
                    <a:pt x="514720" y="2090843"/>
                  </a:lnTo>
                  <a:lnTo>
                    <a:pt x="514596" y="2097397"/>
                  </a:lnTo>
                  <a:lnTo>
                    <a:pt x="514429" y="2103952"/>
                  </a:lnTo>
                  <a:lnTo>
                    <a:pt x="514213" y="2110506"/>
                  </a:lnTo>
                  <a:lnTo>
                    <a:pt x="513957" y="2117060"/>
                  </a:lnTo>
                  <a:lnTo>
                    <a:pt x="513660" y="2123615"/>
                  </a:lnTo>
                  <a:lnTo>
                    <a:pt x="513324" y="2130169"/>
                  </a:lnTo>
                  <a:lnTo>
                    <a:pt x="512948" y="2136724"/>
                  </a:lnTo>
                  <a:lnTo>
                    <a:pt x="512532" y="2143278"/>
                  </a:lnTo>
                  <a:lnTo>
                    <a:pt x="512075" y="2149832"/>
                  </a:lnTo>
                  <a:lnTo>
                    <a:pt x="511570" y="2156387"/>
                  </a:lnTo>
                  <a:lnTo>
                    <a:pt x="511021" y="2162941"/>
                  </a:lnTo>
                  <a:lnTo>
                    <a:pt x="510426" y="2169495"/>
                  </a:lnTo>
                  <a:lnTo>
                    <a:pt x="509784" y="2176050"/>
                  </a:lnTo>
                  <a:lnTo>
                    <a:pt x="509091" y="2182604"/>
                  </a:lnTo>
                  <a:lnTo>
                    <a:pt x="508344" y="2189159"/>
                  </a:lnTo>
                  <a:lnTo>
                    <a:pt x="507541" y="2195713"/>
                  </a:lnTo>
                  <a:lnTo>
                    <a:pt x="506670" y="2202267"/>
                  </a:lnTo>
                  <a:lnTo>
                    <a:pt x="505734" y="2208822"/>
                  </a:lnTo>
                  <a:lnTo>
                    <a:pt x="504733" y="2215376"/>
                  </a:lnTo>
                  <a:lnTo>
                    <a:pt x="503666" y="2221930"/>
                  </a:lnTo>
                  <a:lnTo>
                    <a:pt x="502534" y="2228485"/>
                  </a:lnTo>
                  <a:lnTo>
                    <a:pt x="501337" y="2235039"/>
                  </a:lnTo>
                  <a:lnTo>
                    <a:pt x="500078" y="2241593"/>
                  </a:lnTo>
                  <a:lnTo>
                    <a:pt x="498752" y="2248148"/>
                  </a:lnTo>
                  <a:lnTo>
                    <a:pt x="497366" y="2254702"/>
                  </a:lnTo>
                  <a:lnTo>
                    <a:pt x="495931" y="2261257"/>
                  </a:lnTo>
                  <a:lnTo>
                    <a:pt x="494454" y="2267811"/>
                  </a:lnTo>
                  <a:lnTo>
                    <a:pt x="492940" y="2274365"/>
                  </a:lnTo>
                  <a:lnTo>
                    <a:pt x="491399" y="2280920"/>
                  </a:lnTo>
                  <a:lnTo>
                    <a:pt x="489837" y="2287474"/>
                  </a:lnTo>
                  <a:lnTo>
                    <a:pt x="488263" y="2294028"/>
                  </a:lnTo>
                  <a:lnTo>
                    <a:pt x="486686" y="2300583"/>
                  </a:lnTo>
                  <a:lnTo>
                    <a:pt x="485117" y="2307137"/>
                  </a:lnTo>
                  <a:lnTo>
                    <a:pt x="483561" y="2313692"/>
                  </a:lnTo>
                  <a:lnTo>
                    <a:pt x="482025" y="2320246"/>
                  </a:lnTo>
                  <a:lnTo>
                    <a:pt x="480514" y="2326800"/>
                  </a:lnTo>
                  <a:lnTo>
                    <a:pt x="479031" y="2333355"/>
                  </a:lnTo>
                  <a:lnTo>
                    <a:pt x="477580" y="2339909"/>
                  </a:lnTo>
                  <a:lnTo>
                    <a:pt x="476166" y="2346463"/>
                  </a:lnTo>
                  <a:lnTo>
                    <a:pt x="474785" y="2353018"/>
                  </a:lnTo>
                  <a:lnTo>
                    <a:pt x="473431" y="2359572"/>
                  </a:lnTo>
                  <a:lnTo>
                    <a:pt x="472103" y="2366126"/>
                  </a:lnTo>
                  <a:lnTo>
                    <a:pt x="470795" y="2372681"/>
                  </a:lnTo>
                  <a:lnTo>
                    <a:pt x="469500" y="2379235"/>
                  </a:lnTo>
                  <a:lnTo>
                    <a:pt x="468214" y="2385790"/>
                  </a:lnTo>
                  <a:lnTo>
                    <a:pt x="466928" y="2392344"/>
                  </a:lnTo>
                  <a:lnTo>
                    <a:pt x="465631" y="2398898"/>
                  </a:lnTo>
                  <a:lnTo>
                    <a:pt x="464318" y="2405453"/>
                  </a:lnTo>
                  <a:lnTo>
                    <a:pt x="462983" y="2412007"/>
                  </a:lnTo>
                  <a:lnTo>
                    <a:pt x="461619" y="2418561"/>
                  </a:lnTo>
                  <a:lnTo>
                    <a:pt x="460222" y="2425116"/>
                  </a:lnTo>
                  <a:lnTo>
                    <a:pt x="458788" y="2431670"/>
                  </a:lnTo>
                  <a:lnTo>
                    <a:pt x="457311" y="2438225"/>
                  </a:lnTo>
                  <a:lnTo>
                    <a:pt x="455790" y="2444779"/>
                  </a:lnTo>
                  <a:lnTo>
                    <a:pt x="454228" y="2451333"/>
                  </a:lnTo>
                  <a:lnTo>
                    <a:pt x="452628" y="2457888"/>
                  </a:lnTo>
                  <a:lnTo>
                    <a:pt x="450993" y="2464442"/>
                  </a:lnTo>
                  <a:lnTo>
                    <a:pt x="449327" y="2470996"/>
                  </a:lnTo>
                  <a:lnTo>
                    <a:pt x="447634" y="2477551"/>
                  </a:lnTo>
                  <a:lnTo>
                    <a:pt x="445917" y="2484105"/>
                  </a:lnTo>
                  <a:lnTo>
                    <a:pt x="444184" y="2490659"/>
                  </a:lnTo>
                  <a:lnTo>
                    <a:pt x="442441" y="2497214"/>
                  </a:lnTo>
                  <a:lnTo>
                    <a:pt x="440694" y="2503768"/>
                  </a:lnTo>
                  <a:lnTo>
                    <a:pt x="438949" y="2510323"/>
                  </a:lnTo>
                  <a:lnTo>
                    <a:pt x="437209" y="2516877"/>
                  </a:lnTo>
                  <a:lnTo>
                    <a:pt x="435479" y="2523431"/>
                  </a:lnTo>
                  <a:lnTo>
                    <a:pt x="433763" y="2529986"/>
                  </a:lnTo>
                  <a:lnTo>
                    <a:pt x="432066" y="2536540"/>
                  </a:lnTo>
                  <a:lnTo>
                    <a:pt x="430389" y="2543094"/>
                  </a:lnTo>
                  <a:lnTo>
                    <a:pt x="428733" y="2549649"/>
                  </a:lnTo>
                  <a:lnTo>
                    <a:pt x="427099" y="2556203"/>
                  </a:lnTo>
                  <a:lnTo>
                    <a:pt x="425486" y="2562758"/>
                  </a:lnTo>
                  <a:lnTo>
                    <a:pt x="423894" y="2569312"/>
                  </a:lnTo>
                  <a:lnTo>
                    <a:pt x="422324" y="2575866"/>
                  </a:lnTo>
                  <a:lnTo>
                    <a:pt x="420774" y="2582421"/>
                  </a:lnTo>
                  <a:lnTo>
                    <a:pt x="419242" y="2588975"/>
                  </a:lnTo>
                  <a:lnTo>
                    <a:pt x="417722" y="2595529"/>
                  </a:lnTo>
                  <a:lnTo>
                    <a:pt x="416211" y="2602084"/>
                  </a:lnTo>
                  <a:lnTo>
                    <a:pt x="414705" y="2608638"/>
                  </a:lnTo>
                  <a:lnTo>
                    <a:pt x="413198" y="2615192"/>
                  </a:lnTo>
                  <a:lnTo>
                    <a:pt x="411686" y="2621747"/>
                  </a:lnTo>
                  <a:lnTo>
                    <a:pt x="410161" y="2628301"/>
                  </a:lnTo>
                  <a:lnTo>
                    <a:pt x="408614" y="2634856"/>
                  </a:lnTo>
                  <a:lnTo>
                    <a:pt x="407040" y="2641410"/>
                  </a:lnTo>
                  <a:lnTo>
                    <a:pt x="405433" y="2647964"/>
                  </a:lnTo>
                  <a:lnTo>
                    <a:pt x="403789" y="2654519"/>
                  </a:lnTo>
                  <a:lnTo>
                    <a:pt x="402101" y="2661073"/>
                  </a:lnTo>
                  <a:lnTo>
                    <a:pt x="400365" y="2667627"/>
                  </a:lnTo>
                  <a:lnTo>
                    <a:pt x="398577" y="2674182"/>
                  </a:lnTo>
                  <a:lnTo>
                    <a:pt x="396729" y="2680736"/>
                  </a:lnTo>
                  <a:lnTo>
                    <a:pt x="394830" y="2687291"/>
                  </a:lnTo>
                  <a:lnTo>
                    <a:pt x="392882" y="2693845"/>
                  </a:lnTo>
                  <a:lnTo>
                    <a:pt x="390891" y="2700399"/>
                  </a:lnTo>
                  <a:lnTo>
                    <a:pt x="388862" y="2706954"/>
                  </a:lnTo>
                  <a:lnTo>
                    <a:pt x="386803" y="2713508"/>
                  </a:lnTo>
                  <a:lnTo>
                    <a:pt x="384722" y="2720062"/>
                  </a:lnTo>
                  <a:lnTo>
                    <a:pt x="382631" y="2726617"/>
                  </a:lnTo>
                  <a:lnTo>
                    <a:pt x="380545" y="2733171"/>
                  </a:lnTo>
                  <a:lnTo>
                    <a:pt x="378475" y="2739725"/>
                  </a:lnTo>
                  <a:lnTo>
                    <a:pt x="376433" y="2746280"/>
                  </a:lnTo>
                  <a:lnTo>
                    <a:pt x="374429" y="2752834"/>
                  </a:lnTo>
                  <a:lnTo>
                    <a:pt x="372475" y="2759389"/>
                  </a:lnTo>
                  <a:lnTo>
                    <a:pt x="370578" y="2765943"/>
                  </a:lnTo>
                  <a:lnTo>
                    <a:pt x="368756" y="2772497"/>
                  </a:lnTo>
                  <a:lnTo>
                    <a:pt x="367012" y="2779052"/>
                  </a:lnTo>
                  <a:lnTo>
                    <a:pt x="365344" y="2785606"/>
                  </a:lnTo>
                  <a:lnTo>
                    <a:pt x="363754" y="2792160"/>
                  </a:lnTo>
                  <a:lnTo>
                    <a:pt x="362241" y="2798715"/>
                  </a:lnTo>
                  <a:lnTo>
                    <a:pt x="360805" y="2805269"/>
                  </a:lnTo>
                  <a:lnTo>
                    <a:pt x="359441" y="2811823"/>
                  </a:lnTo>
                  <a:lnTo>
                    <a:pt x="358152" y="2818378"/>
                  </a:lnTo>
                  <a:lnTo>
                    <a:pt x="356929" y="2824932"/>
                  </a:lnTo>
                  <a:lnTo>
                    <a:pt x="355759" y="2831487"/>
                  </a:lnTo>
                  <a:lnTo>
                    <a:pt x="354636" y="2838041"/>
                  </a:lnTo>
                  <a:lnTo>
                    <a:pt x="353552" y="2844595"/>
                  </a:lnTo>
                  <a:lnTo>
                    <a:pt x="352500" y="2851150"/>
                  </a:lnTo>
                  <a:lnTo>
                    <a:pt x="351473" y="2857704"/>
                  </a:lnTo>
                  <a:lnTo>
                    <a:pt x="350464" y="2864258"/>
                  </a:lnTo>
                  <a:lnTo>
                    <a:pt x="349467" y="2870813"/>
                  </a:lnTo>
                  <a:lnTo>
                    <a:pt x="348473" y="2877367"/>
                  </a:lnTo>
                  <a:lnTo>
                    <a:pt x="347477" y="2883922"/>
                  </a:lnTo>
                  <a:lnTo>
                    <a:pt x="346473" y="2890476"/>
                  </a:lnTo>
                  <a:lnTo>
                    <a:pt x="345457" y="2897030"/>
                  </a:lnTo>
                  <a:lnTo>
                    <a:pt x="344425" y="2903585"/>
                  </a:lnTo>
                  <a:lnTo>
                    <a:pt x="343372" y="2910139"/>
                  </a:lnTo>
                  <a:lnTo>
                    <a:pt x="342291" y="2916693"/>
                  </a:lnTo>
                  <a:lnTo>
                    <a:pt x="341183" y="2923248"/>
                  </a:lnTo>
                  <a:lnTo>
                    <a:pt x="340045" y="2929802"/>
                  </a:lnTo>
                  <a:lnTo>
                    <a:pt x="338875" y="2936356"/>
                  </a:lnTo>
                  <a:lnTo>
                    <a:pt x="337673" y="2942911"/>
                  </a:lnTo>
                  <a:lnTo>
                    <a:pt x="336438" y="2949465"/>
                  </a:lnTo>
                  <a:lnTo>
                    <a:pt x="335170" y="2956020"/>
                  </a:lnTo>
                  <a:lnTo>
                    <a:pt x="333867" y="2962574"/>
                  </a:lnTo>
                  <a:lnTo>
                    <a:pt x="332533" y="2969128"/>
                  </a:lnTo>
                  <a:lnTo>
                    <a:pt x="331174" y="2975683"/>
                  </a:lnTo>
                  <a:lnTo>
                    <a:pt x="329791" y="2982237"/>
                  </a:lnTo>
                  <a:lnTo>
                    <a:pt x="328390" y="2988791"/>
                  </a:lnTo>
                  <a:lnTo>
                    <a:pt x="326974" y="2995346"/>
                  </a:lnTo>
                  <a:lnTo>
                    <a:pt x="325547" y="3001900"/>
                  </a:lnTo>
                  <a:lnTo>
                    <a:pt x="324115" y="3008455"/>
                  </a:lnTo>
                  <a:lnTo>
                    <a:pt x="322681" y="3015009"/>
                  </a:lnTo>
                  <a:lnTo>
                    <a:pt x="321252" y="3021563"/>
                  </a:lnTo>
                  <a:lnTo>
                    <a:pt x="319828" y="3028118"/>
                  </a:lnTo>
                  <a:lnTo>
                    <a:pt x="318414" y="3034672"/>
                  </a:lnTo>
                  <a:lnTo>
                    <a:pt x="317011" y="3041226"/>
                  </a:lnTo>
                  <a:lnTo>
                    <a:pt x="315620" y="3047781"/>
                  </a:lnTo>
                  <a:lnTo>
                    <a:pt x="314241" y="3054335"/>
                  </a:lnTo>
                  <a:lnTo>
                    <a:pt x="312877" y="3060889"/>
                  </a:lnTo>
                  <a:lnTo>
                    <a:pt x="311525" y="3067444"/>
                  </a:lnTo>
                  <a:lnTo>
                    <a:pt x="310184" y="3073998"/>
                  </a:lnTo>
                  <a:lnTo>
                    <a:pt x="308852" y="3080553"/>
                  </a:lnTo>
                  <a:lnTo>
                    <a:pt x="307530" y="3087107"/>
                  </a:lnTo>
                  <a:lnTo>
                    <a:pt x="306218" y="3093661"/>
                  </a:lnTo>
                  <a:lnTo>
                    <a:pt x="304915" y="3100216"/>
                  </a:lnTo>
                  <a:lnTo>
                    <a:pt x="303625" y="3106770"/>
                  </a:lnTo>
                  <a:lnTo>
                    <a:pt x="302348" y="3113324"/>
                  </a:lnTo>
                  <a:lnTo>
                    <a:pt x="301088" y="3119879"/>
                  </a:lnTo>
                  <a:lnTo>
                    <a:pt x="299849" y="3126433"/>
                  </a:lnTo>
                  <a:lnTo>
                    <a:pt x="298636" y="3132988"/>
                  </a:lnTo>
                  <a:lnTo>
                    <a:pt x="297453" y="3139542"/>
                  </a:lnTo>
                  <a:lnTo>
                    <a:pt x="296308" y="3146096"/>
                  </a:lnTo>
                  <a:lnTo>
                    <a:pt x="295215" y="3152651"/>
                  </a:lnTo>
                  <a:lnTo>
                    <a:pt x="294179" y="3159205"/>
                  </a:lnTo>
                  <a:lnTo>
                    <a:pt x="293205" y="3165759"/>
                  </a:lnTo>
                  <a:lnTo>
                    <a:pt x="292301" y="3172314"/>
                  </a:lnTo>
                  <a:lnTo>
                    <a:pt x="291473" y="3178868"/>
                  </a:lnTo>
                  <a:lnTo>
                    <a:pt x="290728" y="3185422"/>
                  </a:lnTo>
                  <a:lnTo>
                    <a:pt x="290071" y="3191977"/>
                  </a:lnTo>
                  <a:lnTo>
                    <a:pt x="289516" y="3198531"/>
                  </a:lnTo>
                  <a:lnTo>
                    <a:pt x="289069" y="3205086"/>
                  </a:lnTo>
                  <a:lnTo>
                    <a:pt x="288721" y="3211640"/>
                  </a:lnTo>
                  <a:lnTo>
                    <a:pt x="288471" y="3218194"/>
                  </a:lnTo>
                  <a:lnTo>
                    <a:pt x="288318" y="3224749"/>
                  </a:lnTo>
                  <a:lnTo>
                    <a:pt x="288257" y="3231303"/>
                  </a:lnTo>
                  <a:lnTo>
                    <a:pt x="288283" y="3237857"/>
                  </a:lnTo>
                  <a:lnTo>
                    <a:pt x="288389" y="3244412"/>
                  </a:lnTo>
                  <a:lnTo>
                    <a:pt x="288569" y="3250966"/>
                  </a:lnTo>
                  <a:lnTo>
                    <a:pt x="288795" y="3257521"/>
                  </a:lnTo>
                  <a:lnTo>
                    <a:pt x="289053" y="3264075"/>
                  </a:lnTo>
                  <a:lnTo>
                    <a:pt x="289324" y="3270629"/>
                  </a:lnTo>
                  <a:lnTo>
                    <a:pt x="289588" y="3277184"/>
                  </a:lnTo>
                  <a:lnTo>
                    <a:pt x="289827" y="3283738"/>
                  </a:lnTo>
                  <a:lnTo>
                    <a:pt x="290018" y="3290292"/>
                  </a:lnTo>
                  <a:lnTo>
                    <a:pt x="290124" y="3296847"/>
                  </a:lnTo>
                  <a:lnTo>
                    <a:pt x="290132" y="3303401"/>
                  </a:lnTo>
                  <a:lnTo>
                    <a:pt x="290025" y="3309955"/>
                  </a:lnTo>
                  <a:lnTo>
                    <a:pt x="289788" y="3316510"/>
                  </a:lnTo>
                  <a:lnTo>
                    <a:pt x="289408" y="3323064"/>
                  </a:lnTo>
                  <a:lnTo>
                    <a:pt x="288876" y="3329619"/>
                  </a:lnTo>
                  <a:lnTo>
                    <a:pt x="288186" y="3336173"/>
                  </a:lnTo>
                  <a:lnTo>
                    <a:pt x="287315" y="3342727"/>
                  </a:lnTo>
                  <a:lnTo>
                    <a:pt x="286281" y="3349282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" name="pg31"/>
            <p:cNvSpPr/>
            <p:nvPr/>
          </p:nvSpPr>
          <p:spPr>
            <a:xfrm>
              <a:off x="4254699" y="4202004"/>
              <a:ext cx="522982" cy="2832278"/>
            </a:xfrm>
            <a:custGeom>
              <a:avLst/>
              <a:gdLst/>
              <a:ahLst/>
              <a:cxnLst/>
              <a:rect l="0" t="0" r="0" b="0"/>
              <a:pathLst>
                <a:path w="522982" h="2832278">
                  <a:moveTo>
                    <a:pt x="232368" y="2832278"/>
                  </a:moveTo>
                  <a:lnTo>
                    <a:pt x="231334" y="2826735"/>
                  </a:lnTo>
                  <a:lnTo>
                    <a:pt x="230389" y="2821192"/>
                  </a:lnTo>
                  <a:lnTo>
                    <a:pt x="229538" y="2815650"/>
                  </a:lnTo>
                  <a:lnTo>
                    <a:pt x="228784" y="2810107"/>
                  </a:lnTo>
                  <a:lnTo>
                    <a:pt x="228141" y="2804565"/>
                  </a:lnTo>
                  <a:lnTo>
                    <a:pt x="227607" y="2799022"/>
                  </a:lnTo>
                  <a:lnTo>
                    <a:pt x="227168" y="2793479"/>
                  </a:lnTo>
                  <a:lnTo>
                    <a:pt x="226819" y="2787937"/>
                  </a:lnTo>
                  <a:lnTo>
                    <a:pt x="226555" y="2782394"/>
                  </a:lnTo>
                  <a:lnTo>
                    <a:pt x="226369" y="2776851"/>
                  </a:lnTo>
                  <a:lnTo>
                    <a:pt x="226261" y="2771309"/>
                  </a:lnTo>
                  <a:lnTo>
                    <a:pt x="226220" y="2765766"/>
                  </a:lnTo>
                  <a:lnTo>
                    <a:pt x="226226" y="2760224"/>
                  </a:lnTo>
                  <a:lnTo>
                    <a:pt x="226270" y="2754681"/>
                  </a:lnTo>
                  <a:lnTo>
                    <a:pt x="226342" y="2749138"/>
                  </a:lnTo>
                  <a:lnTo>
                    <a:pt x="226432" y="2743596"/>
                  </a:lnTo>
                  <a:lnTo>
                    <a:pt x="226531" y="2738053"/>
                  </a:lnTo>
                  <a:lnTo>
                    <a:pt x="226623" y="2732511"/>
                  </a:lnTo>
                  <a:lnTo>
                    <a:pt x="226701" y="2726968"/>
                  </a:lnTo>
                  <a:lnTo>
                    <a:pt x="226756" y="2721425"/>
                  </a:lnTo>
                  <a:lnTo>
                    <a:pt x="226782" y="2715883"/>
                  </a:lnTo>
                  <a:lnTo>
                    <a:pt x="226771" y="2710340"/>
                  </a:lnTo>
                  <a:lnTo>
                    <a:pt x="226718" y="2704797"/>
                  </a:lnTo>
                  <a:lnTo>
                    <a:pt x="226607" y="2699255"/>
                  </a:lnTo>
                  <a:lnTo>
                    <a:pt x="226446" y="2693712"/>
                  </a:lnTo>
                  <a:lnTo>
                    <a:pt x="226231" y="2688170"/>
                  </a:lnTo>
                  <a:lnTo>
                    <a:pt x="225962" y="2682627"/>
                  </a:lnTo>
                  <a:lnTo>
                    <a:pt x="225637" y="2677084"/>
                  </a:lnTo>
                  <a:lnTo>
                    <a:pt x="225257" y="2671542"/>
                  </a:lnTo>
                  <a:lnTo>
                    <a:pt x="224811" y="2665999"/>
                  </a:lnTo>
                  <a:lnTo>
                    <a:pt x="224313" y="2660456"/>
                  </a:lnTo>
                  <a:lnTo>
                    <a:pt x="223766" y="2654914"/>
                  </a:lnTo>
                  <a:lnTo>
                    <a:pt x="223173" y="2649371"/>
                  </a:lnTo>
                  <a:lnTo>
                    <a:pt x="222535" y="2643829"/>
                  </a:lnTo>
                  <a:lnTo>
                    <a:pt x="221857" y="2638286"/>
                  </a:lnTo>
                  <a:lnTo>
                    <a:pt x="221135" y="2632743"/>
                  </a:lnTo>
                  <a:lnTo>
                    <a:pt x="220380" y="2627201"/>
                  </a:lnTo>
                  <a:lnTo>
                    <a:pt x="219597" y="2621658"/>
                  </a:lnTo>
                  <a:lnTo>
                    <a:pt x="218788" y="2616116"/>
                  </a:lnTo>
                  <a:lnTo>
                    <a:pt x="217958" y="2610573"/>
                  </a:lnTo>
                  <a:lnTo>
                    <a:pt x="217108" y="2605030"/>
                  </a:lnTo>
                  <a:lnTo>
                    <a:pt x="216240" y="2599488"/>
                  </a:lnTo>
                  <a:lnTo>
                    <a:pt x="215358" y="2593945"/>
                  </a:lnTo>
                  <a:lnTo>
                    <a:pt x="214465" y="2588402"/>
                  </a:lnTo>
                  <a:lnTo>
                    <a:pt x="213563" y="2582860"/>
                  </a:lnTo>
                  <a:lnTo>
                    <a:pt x="212652" y="2577317"/>
                  </a:lnTo>
                  <a:lnTo>
                    <a:pt x="211735" y="2571775"/>
                  </a:lnTo>
                  <a:lnTo>
                    <a:pt x="210810" y="2566232"/>
                  </a:lnTo>
                  <a:lnTo>
                    <a:pt x="209879" y="2560689"/>
                  </a:lnTo>
                  <a:lnTo>
                    <a:pt x="208943" y="2555147"/>
                  </a:lnTo>
                  <a:lnTo>
                    <a:pt x="208000" y="2549604"/>
                  </a:lnTo>
                  <a:lnTo>
                    <a:pt x="207050" y="2544061"/>
                  </a:lnTo>
                  <a:lnTo>
                    <a:pt x="206095" y="2538519"/>
                  </a:lnTo>
                  <a:lnTo>
                    <a:pt x="205131" y="2532976"/>
                  </a:lnTo>
                  <a:lnTo>
                    <a:pt x="204158" y="2527434"/>
                  </a:lnTo>
                  <a:lnTo>
                    <a:pt x="203178" y="2521891"/>
                  </a:lnTo>
                  <a:lnTo>
                    <a:pt x="202189" y="2516348"/>
                  </a:lnTo>
                  <a:lnTo>
                    <a:pt x="201191" y="2510806"/>
                  </a:lnTo>
                  <a:lnTo>
                    <a:pt x="200185" y="2505263"/>
                  </a:lnTo>
                  <a:lnTo>
                    <a:pt x="199170" y="2499721"/>
                  </a:lnTo>
                  <a:lnTo>
                    <a:pt x="198145" y="2494178"/>
                  </a:lnTo>
                  <a:lnTo>
                    <a:pt x="197112" y="2488635"/>
                  </a:lnTo>
                  <a:lnTo>
                    <a:pt x="196071" y="2483093"/>
                  </a:lnTo>
                  <a:lnTo>
                    <a:pt x="195024" y="2477550"/>
                  </a:lnTo>
                  <a:lnTo>
                    <a:pt x="193970" y="2472007"/>
                  </a:lnTo>
                  <a:lnTo>
                    <a:pt x="192909" y="2466465"/>
                  </a:lnTo>
                  <a:lnTo>
                    <a:pt x="191843" y="2460922"/>
                  </a:lnTo>
                  <a:lnTo>
                    <a:pt x="190771" y="2455380"/>
                  </a:lnTo>
                  <a:lnTo>
                    <a:pt x="189695" y="2449837"/>
                  </a:lnTo>
                  <a:lnTo>
                    <a:pt x="188614" y="2444294"/>
                  </a:lnTo>
                  <a:lnTo>
                    <a:pt x="187529" y="2438752"/>
                  </a:lnTo>
                  <a:lnTo>
                    <a:pt x="186440" y="2433209"/>
                  </a:lnTo>
                  <a:lnTo>
                    <a:pt x="185344" y="2427667"/>
                  </a:lnTo>
                  <a:lnTo>
                    <a:pt x="184244" y="2422124"/>
                  </a:lnTo>
                  <a:lnTo>
                    <a:pt x="183138" y="2416581"/>
                  </a:lnTo>
                  <a:lnTo>
                    <a:pt x="182025" y="2411039"/>
                  </a:lnTo>
                  <a:lnTo>
                    <a:pt x="180907" y="2405496"/>
                  </a:lnTo>
                  <a:lnTo>
                    <a:pt x="179781" y="2399953"/>
                  </a:lnTo>
                  <a:lnTo>
                    <a:pt x="178646" y="2394411"/>
                  </a:lnTo>
                  <a:lnTo>
                    <a:pt x="177503" y="2388868"/>
                  </a:lnTo>
                  <a:lnTo>
                    <a:pt x="176351" y="2383326"/>
                  </a:lnTo>
                  <a:lnTo>
                    <a:pt x="175191" y="2377783"/>
                  </a:lnTo>
                  <a:lnTo>
                    <a:pt x="174023" y="2372240"/>
                  </a:lnTo>
                  <a:lnTo>
                    <a:pt x="172847" y="2366698"/>
                  </a:lnTo>
                  <a:lnTo>
                    <a:pt x="171662" y="2361155"/>
                  </a:lnTo>
                  <a:lnTo>
                    <a:pt x="170469" y="2355612"/>
                  </a:lnTo>
                  <a:lnTo>
                    <a:pt x="169271" y="2350070"/>
                  </a:lnTo>
                  <a:lnTo>
                    <a:pt x="168066" y="2344527"/>
                  </a:lnTo>
                  <a:lnTo>
                    <a:pt x="166857" y="2338985"/>
                  </a:lnTo>
                  <a:lnTo>
                    <a:pt x="165644" y="2333442"/>
                  </a:lnTo>
                  <a:lnTo>
                    <a:pt x="164427" y="2327899"/>
                  </a:lnTo>
                  <a:lnTo>
                    <a:pt x="163207" y="2322357"/>
                  </a:lnTo>
                  <a:lnTo>
                    <a:pt x="161985" y="2316814"/>
                  </a:lnTo>
                  <a:lnTo>
                    <a:pt x="160761" y="2311272"/>
                  </a:lnTo>
                  <a:lnTo>
                    <a:pt x="159535" y="2305729"/>
                  </a:lnTo>
                  <a:lnTo>
                    <a:pt x="158307" y="2300186"/>
                  </a:lnTo>
                  <a:lnTo>
                    <a:pt x="157076" y="2294644"/>
                  </a:lnTo>
                  <a:lnTo>
                    <a:pt x="155842" y="2289101"/>
                  </a:lnTo>
                  <a:lnTo>
                    <a:pt x="154604" y="2283558"/>
                  </a:lnTo>
                  <a:lnTo>
                    <a:pt x="153360" y="2278016"/>
                  </a:lnTo>
                  <a:lnTo>
                    <a:pt x="152109" y="2272473"/>
                  </a:lnTo>
                  <a:lnTo>
                    <a:pt x="150850" y="2266931"/>
                  </a:lnTo>
                  <a:lnTo>
                    <a:pt x="149581" y="2261388"/>
                  </a:lnTo>
                  <a:lnTo>
                    <a:pt x="148298" y="2255845"/>
                  </a:lnTo>
                  <a:lnTo>
                    <a:pt x="147002" y="2250303"/>
                  </a:lnTo>
                  <a:lnTo>
                    <a:pt x="145691" y="2244760"/>
                  </a:lnTo>
                  <a:lnTo>
                    <a:pt x="144363" y="2239217"/>
                  </a:lnTo>
                  <a:lnTo>
                    <a:pt x="143018" y="2233675"/>
                  </a:lnTo>
                  <a:lnTo>
                    <a:pt x="141652" y="2228132"/>
                  </a:lnTo>
                  <a:lnTo>
                    <a:pt x="140262" y="2222590"/>
                  </a:lnTo>
                  <a:lnTo>
                    <a:pt x="138852" y="2217047"/>
                  </a:lnTo>
                  <a:lnTo>
                    <a:pt x="137421" y="2211504"/>
                  </a:lnTo>
                  <a:lnTo>
                    <a:pt x="135968" y="2205962"/>
                  </a:lnTo>
                  <a:lnTo>
                    <a:pt x="134494" y="2200419"/>
                  </a:lnTo>
                  <a:lnTo>
                    <a:pt x="132996" y="2194877"/>
                  </a:lnTo>
                  <a:lnTo>
                    <a:pt x="131474" y="2189334"/>
                  </a:lnTo>
                  <a:lnTo>
                    <a:pt x="129933" y="2183791"/>
                  </a:lnTo>
                  <a:lnTo>
                    <a:pt x="128372" y="2178249"/>
                  </a:lnTo>
                  <a:lnTo>
                    <a:pt x="126792" y="2172706"/>
                  </a:lnTo>
                  <a:lnTo>
                    <a:pt x="125196" y="2167163"/>
                  </a:lnTo>
                  <a:lnTo>
                    <a:pt x="123583" y="2161621"/>
                  </a:lnTo>
                  <a:lnTo>
                    <a:pt x="121954" y="2156078"/>
                  </a:lnTo>
                  <a:lnTo>
                    <a:pt x="120312" y="2150536"/>
                  </a:lnTo>
                  <a:lnTo>
                    <a:pt x="118660" y="2144993"/>
                  </a:lnTo>
                  <a:lnTo>
                    <a:pt x="117000" y="2139450"/>
                  </a:lnTo>
                  <a:lnTo>
                    <a:pt x="115332" y="2133908"/>
                  </a:lnTo>
                  <a:lnTo>
                    <a:pt x="113658" y="2128365"/>
                  </a:lnTo>
                  <a:lnTo>
                    <a:pt x="111982" y="2122822"/>
                  </a:lnTo>
                  <a:lnTo>
                    <a:pt x="110305" y="2117280"/>
                  </a:lnTo>
                  <a:lnTo>
                    <a:pt x="108630" y="2111737"/>
                  </a:lnTo>
                  <a:lnTo>
                    <a:pt x="106960" y="2106195"/>
                  </a:lnTo>
                  <a:lnTo>
                    <a:pt x="105296" y="2100652"/>
                  </a:lnTo>
                  <a:lnTo>
                    <a:pt x="103641" y="2095109"/>
                  </a:lnTo>
                  <a:lnTo>
                    <a:pt x="102000" y="2089567"/>
                  </a:lnTo>
                  <a:lnTo>
                    <a:pt x="100374" y="2084024"/>
                  </a:lnTo>
                  <a:lnTo>
                    <a:pt x="98765" y="2078482"/>
                  </a:lnTo>
                  <a:lnTo>
                    <a:pt x="97174" y="2072939"/>
                  </a:lnTo>
                  <a:lnTo>
                    <a:pt x="95604" y="2067396"/>
                  </a:lnTo>
                  <a:lnTo>
                    <a:pt x="94055" y="2061854"/>
                  </a:lnTo>
                  <a:lnTo>
                    <a:pt x="92533" y="2056311"/>
                  </a:lnTo>
                  <a:lnTo>
                    <a:pt x="91037" y="2050768"/>
                  </a:lnTo>
                  <a:lnTo>
                    <a:pt x="89563" y="2045226"/>
                  </a:lnTo>
                  <a:lnTo>
                    <a:pt x="88113" y="2039683"/>
                  </a:lnTo>
                  <a:lnTo>
                    <a:pt x="86684" y="2034141"/>
                  </a:lnTo>
                  <a:lnTo>
                    <a:pt x="85275" y="2028598"/>
                  </a:lnTo>
                  <a:lnTo>
                    <a:pt x="83886" y="2023055"/>
                  </a:lnTo>
                  <a:lnTo>
                    <a:pt x="82513" y="2017513"/>
                  </a:lnTo>
                  <a:lnTo>
                    <a:pt x="81149" y="2011970"/>
                  </a:lnTo>
                  <a:lnTo>
                    <a:pt x="79791" y="2006427"/>
                  </a:lnTo>
                  <a:lnTo>
                    <a:pt x="78436" y="2000885"/>
                  </a:lnTo>
                  <a:lnTo>
                    <a:pt x="77078" y="1995342"/>
                  </a:lnTo>
                  <a:lnTo>
                    <a:pt x="75713" y="1989800"/>
                  </a:lnTo>
                  <a:lnTo>
                    <a:pt x="74334" y="1984257"/>
                  </a:lnTo>
                  <a:lnTo>
                    <a:pt x="72939" y="1978714"/>
                  </a:lnTo>
                  <a:lnTo>
                    <a:pt x="71524" y="1973172"/>
                  </a:lnTo>
                  <a:lnTo>
                    <a:pt x="70086" y="1967629"/>
                  </a:lnTo>
                  <a:lnTo>
                    <a:pt x="68623" y="1962087"/>
                  </a:lnTo>
                  <a:lnTo>
                    <a:pt x="67130" y="1956544"/>
                  </a:lnTo>
                  <a:lnTo>
                    <a:pt x="65607" y="1951001"/>
                  </a:lnTo>
                  <a:lnTo>
                    <a:pt x="64056" y="1945459"/>
                  </a:lnTo>
                  <a:lnTo>
                    <a:pt x="62481" y="1939916"/>
                  </a:lnTo>
                  <a:lnTo>
                    <a:pt x="60882" y="1934373"/>
                  </a:lnTo>
                  <a:lnTo>
                    <a:pt x="59263" y="1928831"/>
                  </a:lnTo>
                  <a:lnTo>
                    <a:pt x="57627" y="1923288"/>
                  </a:lnTo>
                  <a:lnTo>
                    <a:pt x="55980" y="1917746"/>
                  </a:lnTo>
                  <a:lnTo>
                    <a:pt x="54329" y="1912203"/>
                  </a:lnTo>
                  <a:lnTo>
                    <a:pt x="52680" y="1906660"/>
                  </a:lnTo>
                  <a:lnTo>
                    <a:pt x="51039" y="1901118"/>
                  </a:lnTo>
                  <a:lnTo>
                    <a:pt x="49412" y="1895575"/>
                  </a:lnTo>
                  <a:lnTo>
                    <a:pt x="47807" y="1890032"/>
                  </a:lnTo>
                  <a:lnTo>
                    <a:pt x="46233" y="1884490"/>
                  </a:lnTo>
                  <a:lnTo>
                    <a:pt x="44694" y="1878947"/>
                  </a:lnTo>
                  <a:lnTo>
                    <a:pt x="43192" y="1873405"/>
                  </a:lnTo>
                  <a:lnTo>
                    <a:pt x="41733" y="1867862"/>
                  </a:lnTo>
                  <a:lnTo>
                    <a:pt x="40318" y="1862319"/>
                  </a:lnTo>
                  <a:lnTo>
                    <a:pt x="38952" y="1856777"/>
                  </a:lnTo>
                  <a:lnTo>
                    <a:pt x="37647" y="1851234"/>
                  </a:lnTo>
                  <a:lnTo>
                    <a:pt x="36390" y="1845692"/>
                  </a:lnTo>
                  <a:lnTo>
                    <a:pt x="35183" y="1840149"/>
                  </a:lnTo>
                  <a:lnTo>
                    <a:pt x="34023" y="1834606"/>
                  </a:lnTo>
                  <a:lnTo>
                    <a:pt x="32908" y="1829064"/>
                  </a:lnTo>
                  <a:lnTo>
                    <a:pt x="31837" y="1823521"/>
                  </a:lnTo>
                  <a:lnTo>
                    <a:pt x="30813" y="1817978"/>
                  </a:lnTo>
                  <a:lnTo>
                    <a:pt x="29823" y="1812436"/>
                  </a:lnTo>
                  <a:lnTo>
                    <a:pt x="28862" y="1806893"/>
                  </a:lnTo>
                  <a:lnTo>
                    <a:pt x="27927" y="1801351"/>
                  </a:lnTo>
                  <a:lnTo>
                    <a:pt x="27014" y="1795808"/>
                  </a:lnTo>
                  <a:lnTo>
                    <a:pt x="26118" y="1790265"/>
                  </a:lnTo>
                  <a:lnTo>
                    <a:pt x="25237" y="1784723"/>
                  </a:lnTo>
                  <a:lnTo>
                    <a:pt x="24366" y="1779180"/>
                  </a:lnTo>
                  <a:lnTo>
                    <a:pt x="23501" y="1773637"/>
                  </a:lnTo>
                  <a:lnTo>
                    <a:pt x="22641" y="1768095"/>
                  </a:lnTo>
                  <a:lnTo>
                    <a:pt x="21783" y="1762552"/>
                  </a:lnTo>
                  <a:lnTo>
                    <a:pt x="20927" y="1757010"/>
                  </a:lnTo>
                  <a:lnTo>
                    <a:pt x="20073" y="1751467"/>
                  </a:lnTo>
                  <a:lnTo>
                    <a:pt x="19221" y="1745924"/>
                  </a:lnTo>
                  <a:lnTo>
                    <a:pt x="18374" y="1740382"/>
                  </a:lnTo>
                  <a:lnTo>
                    <a:pt x="17531" y="1734839"/>
                  </a:lnTo>
                  <a:lnTo>
                    <a:pt x="16695" y="1729297"/>
                  </a:lnTo>
                  <a:lnTo>
                    <a:pt x="15869" y="1723754"/>
                  </a:lnTo>
                  <a:lnTo>
                    <a:pt x="15058" y="1718211"/>
                  </a:lnTo>
                  <a:lnTo>
                    <a:pt x="14263" y="1712669"/>
                  </a:lnTo>
                  <a:lnTo>
                    <a:pt x="13488" y="1707126"/>
                  </a:lnTo>
                  <a:lnTo>
                    <a:pt x="12734" y="1701583"/>
                  </a:lnTo>
                  <a:lnTo>
                    <a:pt x="12004" y="1696041"/>
                  </a:lnTo>
                  <a:lnTo>
                    <a:pt x="11300" y="1690498"/>
                  </a:lnTo>
                  <a:lnTo>
                    <a:pt x="10627" y="1684956"/>
                  </a:lnTo>
                  <a:lnTo>
                    <a:pt x="9989" y="1679413"/>
                  </a:lnTo>
                  <a:lnTo>
                    <a:pt x="9381" y="1673870"/>
                  </a:lnTo>
                  <a:lnTo>
                    <a:pt x="8806" y="1668328"/>
                  </a:lnTo>
                  <a:lnTo>
                    <a:pt x="8263" y="1662785"/>
                  </a:lnTo>
                  <a:lnTo>
                    <a:pt x="7752" y="1657242"/>
                  </a:lnTo>
                  <a:lnTo>
                    <a:pt x="7274" y="1651700"/>
                  </a:lnTo>
                  <a:lnTo>
                    <a:pt x="6831" y="1646157"/>
                  </a:lnTo>
                  <a:lnTo>
                    <a:pt x="6415" y="1640615"/>
                  </a:lnTo>
                  <a:lnTo>
                    <a:pt x="6026" y="1635072"/>
                  </a:lnTo>
                  <a:lnTo>
                    <a:pt x="5660" y="1629529"/>
                  </a:lnTo>
                  <a:lnTo>
                    <a:pt x="5316" y="1623987"/>
                  </a:lnTo>
                  <a:lnTo>
                    <a:pt x="4992" y="1618444"/>
                  </a:lnTo>
                  <a:lnTo>
                    <a:pt x="4688" y="1612902"/>
                  </a:lnTo>
                  <a:lnTo>
                    <a:pt x="4395" y="1607359"/>
                  </a:lnTo>
                  <a:lnTo>
                    <a:pt x="4114" y="1601816"/>
                  </a:lnTo>
                  <a:lnTo>
                    <a:pt x="3840" y="1596274"/>
                  </a:lnTo>
                  <a:lnTo>
                    <a:pt x="3572" y="1590731"/>
                  </a:lnTo>
                  <a:lnTo>
                    <a:pt x="3308" y="1585188"/>
                  </a:lnTo>
                  <a:lnTo>
                    <a:pt x="3046" y="1579646"/>
                  </a:lnTo>
                  <a:lnTo>
                    <a:pt x="2785" y="1574103"/>
                  </a:lnTo>
                  <a:lnTo>
                    <a:pt x="2524" y="1568561"/>
                  </a:lnTo>
                  <a:lnTo>
                    <a:pt x="2264" y="1563018"/>
                  </a:lnTo>
                  <a:lnTo>
                    <a:pt x="2003" y="1557475"/>
                  </a:lnTo>
                  <a:lnTo>
                    <a:pt x="1744" y="1551933"/>
                  </a:lnTo>
                  <a:lnTo>
                    <a:pt x="1489" y="1546390"/>
                  </a:lnTo>
                  <a:lnTo>
                    <a:pt x="1241" y="1540848"/>
                  </a:lnTo>
                  <a:lnTo>
                    <a:pt x="1002" y="1535305"/>
                  </a:lnTo>
                  <a:lnTo>
                    <a:pt x="776" y="1529762"/>
                  </a:lnTo>
                  <a:lnTo>
                    <a:pt x="567" y="1524220"/>
                  </a:lnTo>
                  <a:lnTo>
                    <a:pt x="380" y="1518677"/>
                  </a:lnTo>
                  <a:lnTo>
                    <a:pt x="227" y="1513134"/>
                  </a:lnTo>
                  <a:lnTo>
                    <a:pt x="109" y="1507592"/>
                  </a:lnTo>
                  <a:lnTo>
                    <a:pt x="31" y="1502049"/>
                  </a:lnTo>
                  <a:lnTo>
                    <a:pt x="0" y="1496507"/>
                  </a:lnTo>
                  <a:lnTo>
                    <a:pt x="19" y="1490964"/>
                  </a:lnTo>
                  <a:lnTo>
                    <a:pt x="96" y="1485421"/>
                  </a:lnTo>
                  <a:lnTo>
                    <a:pt x="249" y="1479879"/>
                  </a:lnTo>
                  <a:lnTo>
                    <a:pt x="475" y="1474336"/>
                  </a:lnTo>
                  <a:lnTo>
                    <a:pt x="777" y="1468793"/>
                  </a:lnTo>
                  <a:lnTo>
                    <a:pt x="1158" y="1463251"/>
                  </a:lnTo>
                  <a:lnTo>
                    <a:pt x="1622" y="1457708"/>
                  </a:lnTo>
                  <a:lnTo>
                    <a:pt x="2172" y="1452166"/>
                  </a:lnTo>
                  <a:lnTo>
                    <a:pt x="2824" y="1446623"/>
                  </a:lnTo>
                  <a:lnTo>
                    <a:pt x="3576" y="1441080"/>
                  </a:lnTo>
                  <a:lnTo>
                    <a:pt x="4419" y="1435538"/>
                  </a:lnTo>
                  <a:lnTo>
                    <a:pt x="5353" y="1429995"/>
                  </a:lnTo>
                  <a:lnTo>
                    <a:pt x="6380" y="1424453"/>
                  </a:lnTo>
                  <a:lnTo>
                    <a:pt x="7496" y="1418910"/>
                  </a:lnTo>
                  <a:lnTo>
                    <a:pt x="8711" y="1413367"/>
                  </a:lnTo>
                  <a:lnTo>
                    <a:pt x="10021" y="1407825"/>
                  </a:lnTo>
                  <a:lnTo>
                    <a:pt x="11412" y="1402282"/>
                  </a:lnTo>
                  <a:lnTo>
                    <a:pt x="12880" y="1396739"/>
                  </a:lnTo>
                  <a:lnTo>
                    <a:pt x="14421" y="1391197"/>
                  </a:lnTo>
                  <a:lnTo>
                    <a:pt x="16031" y="1385654"/>
                  </a:lnTo>
                  <a:lnTo>
                    <a:pt x="17709" y="1380112"/>
                  </a:lnTo>
                  <a:lnTo>
                    <a:pt x="19452" y="1374569"/>
                  </a:lnTo>
                  <a:lnTo>
                    <a:pt x="21245" y="1369026"/>
                  </a:lnTo>
                  <a:lnTo>
                    <a:pt x="23081" y="1363484"/>
                  </a:lnTo>
                  <a:lnTo>
                    <a:pt x="24956" y="1357941"/>
                  </a:lnTo>
                  <a:lnTo>
                    <a:pt x="26864" y="1352398"/>
                  </a:lnTo>
                  <a:lnTo>
                    <a:pt x="28801" y="1346856"/>
                  </a:lnTo>
                  <a:lnTo>
                    <a:pt x="30762" y="1341313"/>
                  </a:lnTo>
                  <a:lnTo>
                    <a:pt x="32738" y="1335771"/>
                  </a:lnTo>
                  <a:lnTo>
                    <a:pt x="34723" y="1330228"/>
                  </a:lnTo>
                  <a:lnTo>
                    <a:pt x="36715" y="1324685"/>
                  </a:lnTo>
                  <a:lnTo>
                    <a:pt x="38708" y="1319143"/>
                  </a:lnTo>
                  <a:lnTo>
                    <a:pt x="40700" y="1313600"/>
                  </a:lnTo>
                  <a:lnTo>
                    <a:pt x="42686" y="1308058"/>
                  </a:lnTo>
                  <a:lnTo>
                    <a:pt x="44664" y="1302515"/>
                  </a:lnTo>
                  <a:lnTo>
                    <a:pt x="46632" y="1296972"/>
                  </a:lnTo>
                  <a:lnTo>
                    <a:pt x="48588" y="1291430"/>
                  </a:lnTo>
                  <a:lnTo>
                    <a:pt x="50533" y="1285887"/>
                  </a:lnTo>
                  <a:lnTo>
                    <a:pt x="52465" y="1280344"/>
                  </a:lnTo>
                  <a:lnTo>
                    <a:pt x="54380" y="1274802"/>
                  </a:lnTo>
                  <a:lnTo>
                    <a:pt x="56283" y="1269259"/>
                  </a:lnTo>
                  <a:lnTo>
                    <a:pt x="58174" y="1263717"/>
                  </a:lnTo>
                  <a:lnTo>
                    <a:pt x="60053" y="1258174"/>
                  </a:lnTo>
                  <a:lnTo>
                    <a:pt x="61921" y="1252631"/>
                  </a:lnTo>
                  <a:lnTo>
                    <a:pt x="63779" y="1247089"/>
                  </a:lnTo>
                  <a:lnTo>
                    <a:pt x="65626" y="1241546"/>
                  </a:lnTo>
                  <a:lnTo>
                    <a:pt x="67467" y="1236003"/>
                  </a:lnTo>
                  <a:lnTo>
                    <a:pt x="69301" y="1230461"/>
                  </a:lnTo>
                  <a:lnTo>
                    <a:pt x="71131" y="1224918"/>
                  </a:lnTo>
                  <a:lnTo>
                    <a:pt x="72958" y="1219376"/>
                  </a:lnTo>
                  <a:lnTo>
                    <a:pt x="74781" y="1213833"/>
                  </a:lnTo>
                  <a:lnTo>
                    <a:pt x="76603" y="1208290"/>
                  </a:lnTo>
                  <a:lnTo>
                    <a:pt x="78424" y="1202748"/>
                  </a:lnTo>
                  <a:lnTo>
                    <a:pt x="80246" y="1197205"/>
                  </a:lnTo>
                  <a:lnTo>
                    <a:pt x="82069" y="1191663"/>
                  </a:lnTo>
                  <a:lnTo>
                    <a:pt x="83894" y="1186120"/>
                  </a:lnTo>
                  <a:lnTo>
                    <a:pt x="85721" y="1180577"/>
                  </a:lnTo>
                  <a:lnTo>
                    <a:pt x="87550" y="1175035"/>
                  </a:lnTo>
                  <a:lnTo>
                    <a:pt x="89383" y="1169492"/>
                  </a:lnTo>
                  <a:lnTo>
                    <a:pt x="91219" y="1163949"/>
                  </a:lnTo>
                  <a:lnTo>
                    <a:pt x="93058" y="1158407"/>
                  </a:lnTo>
                  <a:lnTo>
                    <a:pt x="94900" y="1152864"/>
                  </a:lnTo>
                  <a:lnTo>
                    <a:pt x="96745" y="1147322"/>
                  </a:lnTo>
                  <a:lnTo>
                    <a:pt x="98595" y="1141779"/>
                  </a:lnTo>
                  <a:lnTo>
                    <a:pt x="100449" y="1136236"/>
                  </a:lnTo>
                  <a:lnTo>
                    <a:pt x="102307" y="1130694"/>
                  </a:lnTo>
                  <a:lnTo>
                    <a:pt x="104168" y="1125151"/>
                  </a:lnTo>
                  <a:lnTo>
                    <a:pt x="106034" y="1119608"/>
                  </a:lnTo>
                  <a:lnTo>
                    <a:pt x="107905" y="1114066"/>
                  </a:lnTo>
                  <a:lnTo>
                    <a:pt x="109782" y="1108523"/>
                  </a:lnTo>
                  <a:lnTo>
                    <a:pt x="111664" y="1102981"/>
                  </a:lnTo>
                  <a:lnTo>
                    <a:pt x="113553" y="1097438"/>
                  </a:lnTo>
                  <a:lnTo>
                    <a:pt x="115448" y="1091895"/>
                  </a:lnTo>
                  <a:lnTo>
                    <a:pt x="117350" y="1086353"/>
                  </a:lnTo>
                  <a:lnTo>
                    <a:pt x="119259" y="1080810"/>
                  </a:lnTo>
                  <a:lnTo>
                    <a:pt x="121176" y="1075268"/>
                  </a:lnTo>
                  <a:lnTo>
                    <a:pt x="123102" y="1069725"/>
                  </a:lnTo>
                  <a:lnTo>
                    <a:pt x="125035" y="1064182"/>
                  </a:lnTo>
                  <a:lnTo>
                    <a:pt x="126976" y="1058640"/>
                  </a:lnTo>
                  <a:lnTo>
                    <a:pt x="128923" y="1053097"/>
                  </a:lnTo>
                  <a:lnTo>
                    <a:pt x="130876" y="1047554"/>
                  </a:lnTo>
                  <a:lnTo>
                    <a:pt x="132835" y="1042012"/>
                  </a:lnTo>
                  <a:lnTo>
                    <a:pt x="134799" y="1036469"/>
                  </a:lnTo>
                  <a:lnTo>
                    <a:pt x="136765" y="1030927"/>
                  </a:lnTo>
                  <a:lnTo>
                    <a:pt x="138731" y="1025384"/>
                  </a:lnTo>
                  <a:lnTo>
                    <a:pt x="140697" y="1019841"/>
                  </a:lnTo>
                  <a:lnTo>
                    <a:pt x="142660" y="1014299"/>
                  </a:lnTo>
                  <a:lnTo>
                    <a:pt x="144619" y="1008756"/>
                  </a:lnTo>
                  <a:lnTo>
                    <a:pt x="146569" y="1003213"/>
                  </a:lnTo>
                  <a:lnTo>
                    <a:pt x="148510" y="997671"/>
                  </a:lnTo>
                  <a:lnTo>
                    <a:pt x="150440" y="992128"/>
                  </a:lnTo>
                  <a:lnTo>
                    <a:pt x="152358" y="986586"/>
                  </a:lnTo>
                  <a:lnTo>
                    <a:pt x="154261" y="981043"/>
                  </a:lnTo>
                  <a:lnTo>
                    <a:pt x="156148" y="975500"/>
                  </a:lnTo>
                  <a:lnTo>
                    <a:pt x="158014" y="969958"/>
                  </a:lnTo>
                  <a:lnTo>
                    <a:pt x="159862" y="964415"/>
                  </a:lnTo>
                  <a:lnTo>
                    <a:pt x="161692" y="958873"/>
                  </a:lnTo>
                  <a:lnTo>
                    <a:pt x="163503" y="953330"/>
                  </a:lnTo>
                  <a:lnTo>
                    <a:pt x="165296" y="947787"/>
                  </a:lnTo>
                  <a:lnTo>
                    <a:pt x="167071" y="942245"/>
                  </a:lnTo>
                  <a:lnTo>
                    <a:pt x="168826" y="936702"/>
                  </a:lnTo>
                  <a:lnTo>
                    <a:pt x="170565" y="931159"/>
                  </a:lnTo>
                  <a:lnTo>
                    <a:pt x="172290" y="925617"/>
                  </a:lnTo>
                  <a:lnTo>
                    <a:pt x="174002" y="920074"/>
                  </a:lnTo>
                  <a:lnTo>
                    <a:pt x="175703" y="914532"/>
                  </a:lnTo>
                  <a:lnTo>
                    <a:pt x="177396" y="908989"/>
                  </a:lnTo>
                  <a:lnTo>
                    <a:pt x="179079" y="903446"/>
                  </a:lnTo>
                  <a:lnTo>
                    <a:pt x="180757" y="897904"/>
                  </a:lnTo>
                  <a:lnTo>
                    <a:pt x="182432" y="892361"/>
                  </a:lnTo>
                  <a:lnTo>
                    <a:pt x="184104" y="886818"/>
                  </a:lnTo>
                  <a:lnTo>
                    <a:pt x="185775" y="881276"/>
                  </a:lnTo>
                  <a:lnTo>
                    <a:pt x="187446" y="875733"/>
                  </a:lnTo>
                  <a:lnTo>
                    <a:pt x="189116" y="870191"/>
                  </a:lnTo>
                  <a:lnTo>
                    <a:pt x="190786" y="864648"/>
                  </a:lnTo>
                  <a:lnTo>
                    <a:pt x="192454" y="859105"/>
                  </a:lnTo>
                  <a:lnTo>
                    <a:pt x="194121" y="853563"/>
                  </a:lnTo>
                  <a:lnTo>
                    <a:pt x="195785" y="848020"/>
                  </a:lnTo>
                  <a:lnTo>
                    <a:pt x="197443" y="842478"/>
                  </a:lnTo>
                  <a:lnTo>
                    <a:pt x="199094" y="836935"/>
                  </a:lnTo>
                  <a:lnTo>
                    <a:pt x="200733" y="831392"/>
                  </a:lnTo>
                  <a:lnTo>
                    <a:pt x="202358" y="825850"/>
                  </a:lnTo>
                  <a:lnTo>
                    <a:pt x="203967" y="820307"/>
                  </a:lnTo>
                  <a:lnTo>
                    <a:pt x="205555" y="814764"/>
                  </a:lnTo>
                  <a:lnTo>
                    <a:pt x="207122" y="809222"/>
                  </a:lnTo>
                  <a:lnTo>
                    <a:pt x="208660" y="803679"/>
                  </a:lnTo>
                  <a:lnTo>
                    <a:pt x="210163" y="798137"/>
                  </a:lnTo>
                  <a:lnTo>
                    <a:pt x="211632" y="792594"/>
                  </a:lnTo>
                  <a:lnTo>
                    <a:pt x="213064" y="787051"/>
                  </a:lnTo>
                  <a:lnTo>
                    <a:pt x="214457" y="781509"/>
                  </a:lnTo>
                  <a:lnTo>
                    <a:pt x="215809" y="775966"/>
                  </a:lnTo>
                  <a:lnTo>
                    <a:pt x="217116" y="770424"/>
                  </a:lnTo>
                  <a:lnTo>
                    <a:pt x="218368" y="764881"/>
                  </a:lnTo>
                  <a:lnTo>
                    <a:pt x="219573" y="759338"/>
                  </a:lnTo>
                  <a:lnTo>
                    <a:pt x="220730" y="753796"/>
                  </a:lnTo>
                  <a:lnTo>
                    <a:pt x="221839" y="748253"/>
                  </a:lnTo>
                  <a:lnTo>
                    <a:pt x="222900" y="742710"/>
                  </a:lnTo>
                  <a:lnTo>
                    <a:pt x="223912" y="737168"/>
                  </a:lnTo>
                  <a:lnTo>
                    <a:pt x="224867" y="731625"/>
                  </a:lnTo>
                  <a:lnTo>
                    <a:pt x="225777" y="726083"/>
                  </a:lnTo>
                  <a:lnTo>
                    <a:pt x="226643" y="720540"/>
                  </a:lnTo>
                  <a:lnTo>
                    <a:pt x="227466" y="714997"/>
                  </a:lnTo>
                  <a:lnTo>
                    <a:pt x="228250" y="709455"/>
                  </a:lnTo>
                  <a:lnTo>
                    <a:pt x="228996" y="703912"/>
                  </a:lnTo>
                  <a:lnTo>
                    <a:pt x="229700" y="698369"/>
                  </a:lnTo>
                  <a:lnTo>
                    <a:pt x="230371" y="692827"/>
                  </a:lnTo>
                  <a:lnTo>
                    <a:pt x="231014" y="687284"/>
                  </a:lnTo>
                  <a:lnTo>
                    <a:pt x="231631" y="681742"/>
                  </a:lnTo>
                  <a:lnTo>
                    <a:pt x="232223" y="676199"/>
                  </a:lnTo>
                  <a:lnTo>
                    <a:pt x="232795" y="670656"/>
                  </a:lnTo>
                  <a:lnTo>
                    <a:pt x="233345" y="665114"/>
                  </a:lnTo>
                  <a:lnTo>
                    <a:pt x="233879" y="659571"/>
                  </a:lnTo>
                  <a:lnTo>
                    <a:pt x="234400" y="654029"/>
                  </a:lnTo>
                  <a:lnTo>
                    <a:pt x="234910" y="648486"/>
                  </a:lnTo>
                  <a:lnTo>
                    <a:pt x="235410" y="642943"/>
                  </a:lnTo>
                  <a:lnTo>
                    <a:pt x="235901" y="637401"/>
                  </a:lnTo>
                  <a:lnTo>
                    <a:pt x="236384" y="631858"/>
                  </a:lnTo>
                  <a:lnTo>
                    <a:pt x="236861" y="626315"/>
                  </a:lnTo>
                  <a:lnTo>
                    <a:pt x="237331" y="620773"/>
                  </a:lnTo>
                  <a:lnTo>
                    <a:pt x="237796" y="615230"/>
                  </a:lnTo>
                  <a:lnTo>
                    <a:pt x="238255" y="609688"/>
                  </a:lnTo>
                  <a:lnTo>
                    <a:pt x="238708" y="604145"/>
                  </a:lnTo>
                  <a:lnTo>
                    <a:pt x="239154" y="598602"/>
                  </a:lnTo>
                  <a:lnTo>
                    <a:pt x="239592" y="593060"/>
                  </a:lnTo>
                  <a:lnTo>
                    <a:pt x="240021" y="587517"/>
                  </a:lnTo>
                  <a:lnTo>
                    <a:pt x="240441" y="581974"/>
                  </a:lnTo>
                  <a:lnTo>
                    <a:pt x="240852" y="576432"/>
                  </a:lnTo>
                  <a:lnTo>
                    <a:pt x="241252" y="570889"/>
                  </a:lnTo>
                  <a:lnTo>
                    <a:pt x="241640" y="565347"/>
                  </a:lnTo>
                  <a:lnTo>
                    <a:pt x="242014" y="559804"/>
                  </a:lnTo>
                  <a:lnTo>
                    <a:pt x="242376" y="554261"/>
                  </a:lnTo>
                  <a:lnTo>
                    <a:pt x="242724" y="548719"/>
                  </a:lnTo>
                  <a:lnTo>
                    <a:pt x="243061" y="543176"/>
                  </a:lnTo>
                  <a:lnTo>
                    <a:pt x="243384" y="537634"/>
                  </a:lnTo>
                  <a:lnTo>
                    <a:pt x="243695" y="532091"/>
                  </a:lnTo>
                  <a:lnTo>
                    <a:pt x="243993" y="526548"/>
                  </a:lnTo>
                  <a:lnTo>
                    <a:pt x="244281" y="521006"/>
                  </a:lnTo>
                  <a:lnTo>
                    <a:pt x="244560" y="515463"/>
                  </a:lnTo>
                  <a:lnTo>
                    <a:pt x="244831" y="509920"/>
                  </a:lnTo>
                  <a:lnTo>
                    <a:pt x="245096" y="504378"/>
                  </a:lnTo>
                  <a:lnTo>
                    <a:pt x="245356" y="498835"/>
                  </a:lnTo>
                  <a:lnTo>
                    <a:pt x="245613" y="493293"/>
                  </a:lnTo>
                  <a:lnTo>
                    <a:pt x="245869" y="487750"/>
                  </a:lnTo>
                  <a:lnTo>
                    <a:pt x="246125" y="482207"/>
                  </a:lnTo>
                  <a:lnTo>
                    <a:pt x="246383" y="476665"/>
                  </a:lnTo>
                  <a:lnTo>
                    <a:pt x="246644" y="471122"/>
                  </a:lnTo>
                  <a:lnTo>
                    <a:pt x="246909" y="465579"/>
                  </a:lnTo>
                  <a:lnTo>
                    <a:pt x="247180" y="460037"/>
                  </a:lnTo>
                  <a:lnTo>
                    <a:pt x="247457" y="454494"/>
                  </a:lnTo>
                  <a:lnTo>
                    <a:pt x="247740" y="448952"/>
                  </a:lnTo>
                  <a:lnTo>
                    <a:pt x="248029" y="443409"/>
                  </a:lnTo>
                  <a:lnTo>
                    <a:pt x="248323" y="437866"/>
                  </a:lnTo>
                  <a:lnTo>
                    <a:pt x="248622" y="432324"/>
                  </a:lnTo>
                  <a:lnTo>
                    <a:pt x="248927" y="426781"/>
                  </a:lnTo>
                  <a:lnTo>
                    <a:pt x="249236" y="421239"/>
                  </a:lnTo>
                  <a:lnTo>
                    <a:pt x="249546" y="415696"/>
                  </a:lnTo>
                  <a:lnTo>
                    <a:pt x="249858" y="410153"/>
                  </a:lnTo>
                  <a:lnTo>
                    <a:pt x="250170" y="404611"/>
                  </a:lnTo>
                  <a:lnTo>
                    <a:pt x="250481" y="399068"/>
                  </a:lnTo>
                  <a:lnTo>
                    <a:pt x="250789" y="393525"/>
                  </a:lnTo>
                  <a:lnTo>
                    <a:pt x="251094" y="387983"/>
                  </a:lnTo>
                  <a:lnTo>
                    <a:pt x="251394" y="382440"/>
                  </a:lnTo>
                  <a:lnTo>
                    <a:pt x="251689" y="376898"/>
                  </a:lnTo>
                  <a:lnTo>
                    <a:pt x="251979" y="371355"/>
                  </a:lnTo>
                  <a:lnTo>
                    <a:pt x="252263" y="365812"/>
                  </a:lnTo>
                  <a:lnTo>
                    <a:pt x="252539" y="360270"/>
                  </a:lnTo>
                  <a:lnTo>
                    <a:pt x="252810" y="354727"/>
                  </a:lnTo>
                  <a:lnTo>
                    <a:pt x="253074" y="349184"/>
                  </a:lnTo>
                  <a:lnTo>
                    <a:pt x="253333" y="343642"/>
                  </a:lnTo>
                  <a:lnTo>
                    <a:pt x="253587" y="338099"/>
                  </a:lnTo>
                  <a:lnTo>
                    <a:pt x="253836" y="332557"/>
                  </a:lnTo>
                  <a:lnTo>
                    <a:pt x="254080" y="327014"/>
                  </a:lnTo>
                  <a:lnTo>
                    <a:pt x="254321" y="321471"/>
                  </a:lnTo>
                  <a:lnTo>
                    <a:pt x="254558" y="315929"/>
                  </a:lnTo>
                  <a:lnTo>
                    <a:pt x="254793" y="310386"/>
                  </a:lnTo>
                  <a:lnTo>
                    <a:pt x="255026" y="304844"/>
                  </a:lnTo>
                  <a:lnTo>
                    <a:pt x="255256" y="299301"/>
                  </a:lnTo>
                  <a:lnTo>
                    <a:pt x="255484" y="293758"/>
                  </a:lnTo>
                  <a:lnTo>
                    <a:pt x="255710" y="288216"/>
                  </a:lnTo>
                  <a:lnTo>
                    <a:pt x="255934" y="282673"/>
                  </a:lnTo>
                  <a:lnTo>
                    <a:pt x="256154" y="277130"/>
                  </a:lnTo>
                  <a:lnTo>
                    <a:pt x="256371" y="271588"/>
                  </a:lnTo>
                  <a:lnTo>
                    <a:pt x="256585" y="266045"/>
                  </a:lnTo>
                  <a:lnTo>
                    <a:pt x="256794" y="260503"/>
                  </a:lnTo>
                  <a:lnTo>
                    <a:pt x="256996" y="254960"/>
                  </a:lnTo>
                  <a:lnTo>
                    <a:pt x="257192" y="249417"/>
                  </a:lnTo>
                  <a:lnTo>
                    <a:pt x="257382" y="243875"/>
                  </a:lnTo>
                  <a:lnTo>
                    <a:pt x="257564" y="238332"/>
                  </a:lnTo>
                  <a:lnTo>
                    <a:pt x="257739" y="232789"/>
                  </a:lnTo>
                  <a:lnTo>
                    <a:pt x="257905" y="227247"/>
                  </a:lnTo>
                  <a:lnTo>
                    <a:pt x="258060" y="221704"/>
                  </a:lnTo>
                  <a:lnTo>
                    <a:pt x="258207" y="216162"/>
                  </a:lnTo>
                  <a:lnTo>
                    <a:pt x="258346" y="210619"/>
                  </a:lnTo>
                  <a:lnTo>
                    <a:pt x="258476" y="205076"/>
                  </a:lnTo>
                  <a:lnTo>
                    <a:pt x="258598" y="199534"/>
                  </a:lnTo>
                  <a:lnTo>
                    <a:pt x="258711" y="193991"/>
                  </a:lnTo>
                  <a:lnTo>
                    <a:pt x="258817" y="188449"/>
                  </a:lnTo>
                  <a:lnTo>
                    <a:pt x="258916" y="182906"/>
                  </a:lnTo>
                  <a:lnTo>
                    <a:pt x="259009" y="177363"/>
                  </a:lnTo>
                  <a:lnTo>
                    <a:pt x="259097" y="171821"/>
                  </a:lnTo>
                  <a:lnTo>
                    <a:pt x="259182" y="166278"/>
                  </a:lnTo>
                  <a:lnTo>
                    <a:pt x="259263" y="160735"/>
                  </a:lnTo>
                  <a:lnTo>
                    <a:pt x="259341" y="155193"/>
                  </a:lnTo>
                  <a:lnTo>
                    <a:pt x="259417" y="149650"/>
                  </a:lnTo>
                  <a:lnTo>
                    <a:pt x="259492" y="144108"/>
                  </a:lnTo>
                  <a:lnTo>
                    <a:pt x="259567" y="138565"/>
                  </a:lnTo>
                  <a:lnTo>
                    <a:pt x="259641" y="133022"/>
                  </a:lnTo>
                  <a:lnTo>
                    <a:pt x="259715" y="127480"/>
                  </a:lnTo>
                  <a:lnTo>
                    <a:pt x="259789" y="121937"/>
                  </a:lnTo>
                  <a:lnTo>
                    <a:pt x="259864" y="116394"/>
                  </a:lnTo>
                  <a:lnTo>
                    <a:pt x="259939" y="110852"/>
                  </a:lnTo>
                  <a:lnTo>
                    <a:pt x="260014" y="105309"/>
                  </a:lnTo>
                  <a:lnTo>
                    <a:pt x="260089" y="99767"/>
                  </a:lnTo>
                  <a:lnTo>
                    <a:pt x="260164" y="94224"/>
                  </a:lnTo>
                  <a:lnTo>
                    <a:pt x="260238" y="88681"/>
                  </a:lnTo>
                  <a:lnTo>
                    <a:pt x="260311" y="83139"/>
                  </a:lnTo>
                  <a:lnTo>
                    <a:pt x="260382" y="77596"/>
                  </a:lnTo>
                  <a:lnTo>
                    <a:pt x="260452" y="72054"/>
                  </a:lnTo>
                  <a:lnTo>
                    <a:pt x="260520" y="66511"/>
                  </a:lnTo>
                  <a:lnTo>
                    <a:pt x="260585" y="60968"/>
                  </a:lnTo>
                  <a:lnTo>
                    <a:pt x="260647" y="55426"/>
                  </a:lnTo>
                  <a:lnTo>
                    <a:pt x="260707" y="49883"/>
                  </a:lnTo>
                  <a:lnTo>
                    <a:pt x="260763" y="44340"/>
                  </a:lnTo>
                  <a:lnTo>
                    <a:pt x="260816" y="38798"/>
                  </a:lnTo>
                  <a:lnTo>
                    <a:pt x="260867" y="33255"/>
                  </a:lnTo>
                  <a:lnTo>
                    <a:pt x="260914" y="27713"/>
                  </a:lnTo>
                  <a:lnTo>
                    <a:pt x="260957" y="22170"/>
                  </a:lnTo>
                  <a:lnTo>
                    <a:pt x="260998" y="16627"/>
                  </a:lnTo>
                  <a:lnTo>
                    <a:pt x="261036" y="11085"/>
                  </a:lnTo>
                  <a:lnTo>
                    <a:pt x="261071" y="5542"/>
                  </a:lnTo>
                  <a:lnTo>
                    <a:pt x="261103" y="0"/>
                  </a:lnTo>
                  <a:lnTo>
                    <a:pt x="261879" y="0"/>
                  </a:lnTo>
                  <a:lnTo>
                    <a:pt x="261911" y="5542"/>
                  </a:lnTo>
                  <a:lnTo>
                    <a:pt x="261946" y="11085"/>
                  </a:lnTo>
                  <a:lnTo>
                    <a:pt x="261984" y="16627"/>
                  </a:lnTo>
                  <a:lnTo>
                    <a:pt x="262024" y="22170"/>
                  </a:lnTo>
                  <a:lnTo>
                    <a:pt x="262068" y="27713"/>
                  </a:lnTo>
                  <a:lnTo>
                    <a:pt x="262115" y="33255"/>
                  </a:lnTo>
                  <a:lnTo>
                    <a:pt x="262165" y="38798"/>
                  </a:lnTo>
                  <a:lnTo>
                    <a:pt x="262219" y="44340"/>
                  </a:lnTo>
                  <a:lnTo>
                    <a:pt x="262275" y="49883"/>
                  </a:lnTo>
                  <a:lnTo>
                    <a:pt x="262334" y="55426"/>
                  </a:lnTo>
                  <a:lnTo>
                    <a:pt x="262397" y="60968"/>
                  </a:lnTo>
                  <a:lnTo>
                    <a:pt x="262462" y="66511"/>
                  </a:lnTo>
                  <a:lnTo>
                    <a:pt x="262530" y="72054"/>
                  </a:lnTo>
                  <a:lnTo>
                    <a:pt x="262600" y="77596"/>
                  </a:lnTo>
                  <a:lnTo>
                    <a:pt x="262671" y="83139"/>
                  </a:lnTo>
                  <a:lnTo>
                    <a:pt x="262744" y="88681"/>
                  </a:lnTo>
                  <a:lnTo>
                    <a:pt x="262818" y="94224"/>
                  </a:lnTo>
                  <a:lnTo>
                    <a:pt x="262892" y="99767"/>
                  </a:lnTo>
                  <a:lnTo>
                    <a:pt x="262967" y="105309"/>
                  </a:lnTo>
                  <a:lnTo>
                    <a:pt x="263043" y="110852"/>
                  </a:lnTo>
                  <a:lnTo>
                    <a:pt x="263118" y="116394"/>
                  </a:lnTo>
                  <a:lnTo>
                    <a:pt x="263192" y="121937"/>
                  </a:lnTo>
                  <a:lnTo>
                    <a:pt x="263267" y="127480"/>
                  </a:lnTo>
                  <a:lnTo>
                    <a:pt x="263341" y="133022"/>
                  </a:lnTo>
                  <a:lnTo>
                    <a:pt x="263415" y="138565"/>
                  </a:lnTo>
                  <a:lnTo>
                    <a:pt x="263489" y="144108"/>
                  </a:lnTo>
                  <a:lnTo>
                    <a:pt x="263565" y="149650"/>
                  </a:lnTo>
                  <a:lnTo>
                    <a:pt x="263641" y="155193"/>
                  </a:lnTo>
                  <a:lnTo>
                    <a:pt x="263719" y="160735"/>
                  </a:lnTo>
                  <a:lnTo>
                    <a:pt x="263800" y="166278"/>
                  </a:lnTo>
                  <a:lnTo>
                    <a:pt x="263884" y="171821"/>
                  </a:lnTo>
                  <a:lnTo>
                    <a:pt x="263973" y="177363"/>
                  </a:lnTo>
                  <a:lnTo>
                    <a:pt x="264066" y="182906"/>
                  </a:lnTo>
                  <a:lnTo>
                    <a:pt x="264165" y="188449"/>
                  </a:lnTo>
                  <a:lnTo>
                    <a:pt x="264270" y="193991"/>
                  </a:lnTo>
                  <a:lnTo>
                    <a:pt x="264384" y="199534"/>
                  </a:lnTo>
                  <a:lnTo>
                    <a:pt x="264506" y="205076"/>
                  </a:lnTo>
                  <a:lnTo>
                    <a:pt x="264636" y="210619"/>
                  </a:lnTo>
                  <a:lnTo>
                    <a:pt x="264774" y="216162"/>
                  </a:lnTo>
                  <a:lnTo>
                    <a:pt x="264921" y="221704"/>
                  </a:lnTo>
                  <a:lnTo>
                    <a:pt x="265077" y="227247"/>
                  </a:lnTo>
                  <a:lnTo>
                    <a:pt x="265243" y="232789"/>
                  </a:lnTo>
                  <a:lnTo>
                    <a:pt x="265417" y="238332"/>
                  </a:lnTo>
                  <a:lnTo>
                    <a:pt x="265600" y="243875"/>
                  </a:lnTo>
                  <a:lnTo>
                    <a:pt x="265789" y="249417"/>
                  </a:lnTo>
                  <a:lnTo>
                    <a:pt x="265986" y="254960"/>
                  </a:lnTo>
                  <a:lnTo>
                    <a:pt x="266188" y="260503"/>
                  </a:lnTo>
                  <a:lnTo>
                    <a:pt x="266397" y="266045"/>
                  </a:lnTo>
                  <a:lnTo>
                    <a:pt x="266610" y="271588"/>
                  </a:lnTo>
                  <a:lnTo>
                    <a:pt x="266828" y="277130"/>
                  </a:lnTo>
                  <a:lnTo>
                    <a:pt x="267048" y="282673"/>
                  </a:lnTo>
                  <a:lnTo>
                    <a:pt x="267272" y="288216"/>
                  </a:lnTo>
                  <a:lnTo>
                    <a:pt x="267497" y="293758"/>
                  </a:lnTo>
                  <a:lnTo>
                    <a:pt x="267726" y="299301"/>
                  </a:lnTo>
                  <a:lnTo>
                    <a:pt x="267956" y="304844"/>
                  </a:lnTo>
                  <a:lnTo>
                    <a:pt x="268189" y="310386"/>
                  </a:lnTo>
                  <a:lnTo>
                    <a:pt x="268424" y="315929"/>
                  </a:lnTo>
                  <a:lnTo>
                    <a:pt x="268661" y="321471"/>
                  </a:lnTo>
                  <a:lnTo>
                    <a:pt x="268902" y="327014"/>
                  </a:lnTo>
                  <a:lnTo>
                    <a:pt x="269146" y="332557"/>
                  </a:lnTo>
                  <a:lnTo>
                    <a:pt x="269395" y="338099"/>
                  </a:lnTo>
                  <a:lnTo>
                    <a:pt x="269649" y="343642"/>
                  </a:lnTo>
                  <a:lnTo>
                    <a:pt x="269908" y="349184"/>
                  </a:lnTo>
                  <a:lnTo>
                    <a:pt x="270172" y="354727"/>
                  </a:lnTo>
                  <a:lnTo>
                    <a:pt x="270442" y="360270"/>
                  </a:lnTo>
                  <a:lnTo>
                    <a:pt x="270719" y="365812"/>
                  </a:lnTo>
                  <a:lnTo>
                    <a:pt x="271003" y="371355"/>
                  </a:lnTo>
                  <a:lnTo>
                    <a:pt x="271293" y="376898"/>
                  </a:lnTo>
                  <a:lnTo>
                    <a:pt x="271588" y="382440"/>
                  </a:lnTo>
                  <a:lnTo>
                    <a:pt x="271888" y="387983"/>
                  </a:lnTo>
                  <a:lnTo>
                    <a:pt x="272193" y="393525"/>
                  </a:lnTo>
                  <a:lnTo>
                    <a:pt x="272501" y="399068"/>
                  </a:lnTo>
                  <a:lnTo>
                    <a:pt x="272812" y="404611"/>
                  </a:lnTo>
                  <a:lnTo>
                    <a:pt x="273124" y="410153"/>
                  </a:lnTo>
                  <a:lnTo>
                    <a:pt x="273436" y="415696"/>
                  </a:lnTo>
                  <a:lnTo>
                    <a:pt x="273746" y="421239"/>
                  </a:lnTo>
                  <a:lnTo>
                    <a:pt x="274054" y="426781"/>
                  </a:lnTo>
                  <a:lnTo>
                    <a:pt x="274359" y="432324"/>
                  </a:lnTo>
                  <a:lnTo>
                    <a:pt x="274659" y="437866"/>
                  </a:lnTo>
                  <a:lnTo>
                    <a:pt x="274953" y="443409"/>
                  </a:lnTo>
                  <a:lnTo>
                    <a:pt x="275242" y="448952"/>
                  </a:lnTo>
                  <a:lnTo>
                    <a:pt x="275524" y="454494"/>
                  </a:lnTo>
                  <a:lnTo>
                    <a:pt x="275801" y="460037"/>
                  </a:lnTo>
                  <a:lnTo>
                    <a:pt x="276073" y="465579"/>
                  </a:lnTo>
                  <a:lnTo>
                    <a:pt x="276338" y="471122"/>
                  </a:lnTo>
                  <a:lnTo>
                    <a:pt x="276599" y="476665"/>
                  </a:lnTo>
                  <a:lnTo>
                    <a:pt x="276857" y="482207"/>
                  </a:lnTo>
                  <a:lnTo>
                    <a:pt x="277113" y="487750"/>
                  </a:lnTo>
                  <a:lnTo>
                    <a:pt x="277369" y="493293"/>
                  </a:lnTo>
                  <a:lnTo>
                    <a:pt x="277626" y="498835"/>
                  </a:lnTo>
                  <a:lnTo>
                    <a:pt x="277886" y="504378"/>
                  </a:lnTo>
                  <a:lnTo>
                    <a:pt x="278151" y="509920"/>
                  </a:lnTo>
                  <a:lnTo>
                    <a:pt x="278422" y="515463"/>
                  </a:lnTo>
                  <a:lnTo>
                    <a:pt x="278701" y="521006"/>
                  </a:lnTo>
                  <a:lnTo>
                    <a:pt x="278989" y="526548"/>
                  </a:lnTo>
                  <a:lnTo>
                    <a:pt x="279287" y="532091"/>
                  </a:lnTo>
                  <a:lnTo>
                    <a:pt x="279597" y="537634"/>
                  </a:lnTo>
                  <a:lnTo>
                    <a:pt x="279921" y="543176"/>
                  </a:lnTo>
                  <a:lnTo>
                    <a:pt x="280257" y="548719"/>
                  </a:lnTo>
                  <a:lnTo>
                    <a:pt x="280606" y="554261"/>
                  </a:lnTo>
                  <a:lnTo>
                    <a:pt x="280968" y="559804"/>
                  </a:lnTo>
                  <a:lnTo>
                    <a:pt x="281342" y="565347"/>
                  </a:lnTo>
                  <a:lnTo>
                    <a:pt x="281729" y="570889"/>
                  </a:lnTo>
                  <a:lnTo>
                    <a:pt x="282130" y="576432"/>
                  </a:lnTo>
                  <a:lnTo>
                    <a:pt x="282540" y="581974"/>
                  </a:lnTo>
                  <a:lnTo>
                    <a:pt x="282961" y="587517"/>
                  </a:lnTo>
                  <a:lnTo>
                    <a:pt x="283390" y="593060"/>
                  </a:lnTo>
                  <a:lnTo>
                    <a:pt x="283828" y="598602"/>
                  </a:lnTo>
                  <a:lnTo>
                    <a:pt x="284273" y="604145"/>
                  </a:lnTo>
                  <a:lnTo>
                    <a:pt x="284727" y="609688"/>
                  </a:lnTo>
                  <a:lnTo>
                    <a:pt x="285186" y="615230"/>
                  </a:lnTo>
                  <a:lnTo>
                    <a:pt x="285651" y="620773"/>
                  </a:lnTo>
                  <a:lnTo>
                    <a:pt x="286121" y="626315"/>
                  </a:lnTo>
                  <a:lnTo>
                    <a:pt x="286597" y="631858"/>
                  </a:lnTo>
                  <a:lnTo>
                    <a:pt x="287081" y="637401"/>
                  </a:lnTo>
                  <a:lnTo>
                    <a:pt x="287572" y="642943"/>
                  </a:lnTo>
                  <a:lnTo>
                    <a:pt x="288072" y="648486"/>
                  </a:lnTo>
                  <a:lnTo>
                    <a:pt x="288581" y="654029"/>
                  </a:lnTo>
                  <a:lnTo>
                    <a:pt x="289102" y="659571"/>
                  </a:lnTo>
                  <a:lnTo>
                    <a:pt x="289637" y="665114"/>
                  </a:lnTo>
                  <a:lnTo>
                    <a:pt x="290187" y="670656"/>
                  </a:lnTo>
                  <a:lnTo>
                    <a:pt x="290758" y="676199"/>
                  </a:lnTo>
                  <a:lnTo>
                    <a:pt x="291351" y="681742"/>
                  </a:lnTo>
                  <a:lnTo>
                    <a:pt x="291968" y="687284"/>
                  </a:lnTo>
                  <a:lnTo>
                    <a:pt x="292610" y="692827"/>
                  </a:lnTo>
                  <a:lnTo>
                    <a:pt x="293282" y="698369"/>
                  </a:lnTo>
                  <a:lnTo>
                    <a:pt x="293985" y="703912"/>
                  </a:lnTo>
                  <a:lnTo>
                    <a:pt x="294731" y="709455"/>
                  </a:lnTo>
                  <a:lnTo>
                    <a:pt x="295515" y="714997"/>
                  </a:lnTo>
                  <a:lnTo>
                    <a:pt x="296339" y="720540"/>
                  </a:lnTo>
                  <a:lnTo>
                    <a:pt x="297205" y="726083"/>
                  </a:lnTo>
                  <a:lnTo>
                    <a:pt x="298115" y="731625"/>
                  </a:lnTo>
                  <a:lnTo>
                    <a:pt x="299069" y="737168"/>
                  </a:lnTo>
                  <a:lnTo>
                    <a:pt x="300082" y="742710"/>
                  </a:lnTo>
                  <a:lnTo>
                    <a:pt x="301143" y="748253"/>
                  </a:lnTo>
                  <a:lnTo>
                    <a:pt x="302252" y="753796"/>
                  </a:lnTo>
                  <a:lnTo>
                    <a:pt x="303409" y="759338"/>
                  </a:lnTo>
                  <a:lnTo>
                    <a:pt x="304614" y="764881"/>
                  </a:lnTo>
                  <a:lnTo>
                    <a:pt x="305866" y="770424"/>
                  </a:lnTo>
                  <a:lnTo>
                    <a:pt x="307172" y="775966"/>
                  </a:lnTo>
                  <a:lnTo>
                    <a:pt x="308524" y="781509"/>
                  </a:lnTo>
                  <a:lnTo>
                    <a:pt x="309918" y="787051"/>
                  </a:lnTo>
                  <a:lnTo>
                    <a:pt x="311350" y="792594"/>
                  </a:lnTo>
                  <a:lnTo>
                    <a:pt x="312819" y="798137"/>
                  </a:lnTo>
                  <a:lnTo>
                    <a:pt x="314322" y="803679"/>
                  </a:lnTo>
                  <a:lnTo>
                    <a:pt x="315860" y="809222"/>
                  </a:lnTo>
                  <a:lnTo>
                    <a:pt x="317426" y="814764"/>
                  </a:lnTo>
                  <a:lnTo>
                    <a:pt x="319015" y="820307"/>
                  </a:lnTo>
                  <a:lnTo>
                    <a:pt x="320624" y="825850"/>
                  </a:lnTo>
                  <a:lnTo>
                    <a:pt x="322249" y="831392"/>
                  </a:lnTo>
                  <a:lnTo>
                    <a:pt x="323888" y="836935"/>
                  </a:lnTo>
                  <a:lnTo>
                    <a:pt x="325538" y="842478"/>
                  </a:lnTo>
                  <a:lnTo>
                    <a:pt x="327197" y="848020"/>
                  </a:lnTo>
                  <a:lnTo>
                    <a:pt x="328860" y="853563"/>
                  </a:lnTo>
                  <a:lnTo>
                    <a:pt x="330527" y="859105"/>
                  </a:lnTo>
                  <a:lnTo>
                    <a:pt x="332196" y="864648"/>
                  </a:lnTo>
                  <a:lnTo>
                    <a:pt x="333866" y="870191"/>
                  </a:lnTo>
                  <a:lnTo>
                    <a:pt x="335536" y="875733"/>
                  </a:lnTo>
                  <a:lnTo>
                    <a:pt x="337206" y="881276"/>
                  </a:lnTo>
                  <a:lnTo>
                    <a:pt x="338877" y="886818"/>
                  </a:lnTo>
                  <a:lnTo>
                    <a:pt x="340550" y="892361"/>
                  </a:lnTo>
                  <a:lnTo>
                    <a:pt x="342224" y="897904"/>
                  </a:lnTo>
                  <a:lnTo>
                    <a:pt x="343902" y="903446"/>
                  </a:lnTo>
                  <a:lnTo>
                    <a:pt x="345586" y="908989"/>
                  </a:lnTo>
                  <a:lnTo>
                    <a:pt x="347278" y="914532"/>
                  </a:lnTo>
                  <a:lnTo>
                    <a:pt x="348980" y="920074"/>
                  </a:lnTo>
                  <a:lnTo>
                    <a:pt x="350692" y="925617"/>
                  </a:lnTo>
                  <a:lnTo>
                    <a:pt x="352417" y="931159"/>
                  </a:lnTo>
                  <a:lnTo>
                    <a:pt x="354155" y="936702"/>
                  </a:lnTo>
                  <a:lnTo>
                    <a:pt x="355910" y="942245"/>
                  </a:lnTo>
                  <a:lnTo>
                    <a:pt x="357685" y="947787"/>
                  </a:lnTo>
                  <a:lnTo>
                    <a:pt x="359478" y="953330"/>
                  </a:lnTo>
                  <a:lnTo>
                    <a:pt x="361290" y="958873"/>
                  </a:lnTo>
                  <a:lnTo>
                    <a:pt x="363119" y="964415"/>
                  </a:lnTo>
                  <a:lnTo>
                    <a:pt x="364967" y="969958"/>
                  </a:lnTo>
                  <a:lnTo>
                    <a:pt x="366834" y="975500"/>
                  </a:lnTo>
                  <a:lnTo>
                    <a:pt x="368721" y="981043"/>
                  </a:lnTo>
                  <a:lnTo>
                    <a:pt x="370624" y="986586"/>
                  </a:lnTo>
                  <a:lnTo>
                    <a:pt x="372541" y="992128"/>
                  </a:lnTo>
                  <a:lnTo>
                    <a:pt x="374471" y="997671"/>
                  </a:lnTo>
                  <a:lnTo>
                    <a:pt x="376412" y="1003213"/>
                  </a:lnTo>
                  <a:lnTo>
                    <a:pt x="378363" y="1008756"/>
                  </a:lnTo>
                  <a:lnTo>
                    <a:pt x="380321" y="1014299"/>
                  </a:lnTo>
                  <a:lnTo>
                    <a:pt x="382285" y="1019841"/>
                  </a:lnTo>
                  <a:lnTo>
                    <a:pt x="384251" y="1025384"/>
                  </a:lnTo>
                  <a:lnTo>
                    <a:pt x="386217" y="1030927"/>
                  </a:lnTo>
                  <a:lnTo>
                    <a:pt x="388183" y="1036469"/>
                  </a:lnTo>
                  <a:lnTo>
                    <a:pt x="390147" y="1042012"/>
                  </a:lnTo>
                  <a:lnTo>
                    <a:pt x="392105" y="1047554"/>
                  </a:lnTo>
                  <a:lnTo>
                    <a:pt x="394059" y="1053097"/>
                  </a:lnTo>
                  <a:lnTo>
                    <a:pt x="396006" y="1058640"/>
                  </a:lnTo>
                  <a:lnTo>
                    <a:pt x="397946" y="1064182"/>
                  </a:lnTo>
                  <a:lnTo>
                    <a:pt x="399879" y="1069725"/>
                  </a:lnTo>
                  <a:lnTo>
                    <a:pt x="401805" y="1075268"/>
                  </a:lnTo>
                  <a:lnTo>
                    <a:pt x="403722" y="1080810"/>
                  </a:lnTo>
                  <a:lnTo>
                    <a:pt x="405631" y="1086353"/>
                  </a:lnTo>
                  <a:lnTo>
                    <a:pt x="407533" y="1091895"/>
                  </a:lnTo>
                  <a:lnTo>
                    <a:pt x="409429" y="1097438"/>
                  </a:lnTo>
                  <a:lnTo>
                    <a:pt x="411317" y="1102981"/>
                  </a:lnTo>
                  <a:lnTo>
                    <a:pt x="413200" y="1108523"/>
                  </a:lnTo>
                  <a:lnTo>
                    <a:pt x="415076" y="1114066"/>
                  </a:lnTo>
                  <a:lnTo>
                    <a:pt x="416947" y="1119608"/>
                  </a:lnTo>
                  <a:lnTo>
                    <a:pt x="418813" y="1125151"/>
                  </a:lnTo>
                  <a:lnTo>
                    <a:pt x="420675" y="1130694"/>
                  </a:lnTo>
                  <a:lnTo>
                    <a:pt x="422533" y="1136236"/>
                  </a:lnTo>
                  <a:lnTo>
                    <a:pt x="424387" y="1141779"/>
                  </a:lnTo>
                  <a:lnTo>
                    <a:pt x="426236" y="1147322"/>
                  </a:lnTo>
                  <a:lnTo>
                    <a:pt x="428082" y="1152864"/>
                  </a:lnTo>
                  <a:lnTo>
                    <a:pt x="429924" y="1158407"/>
                  </a:lnTo>
                  <a:lnTo>
                    <a:pt x="431763" y="1163949"/>
                  </a:lnTo>
                  <a:lnTo>
                    <a:pt x="433599" y="1169492"/>
                  </a:lnTo>
                  <a:lnTo>
                    <a:pt x="435431" y="1175035"/>
                  </a:lnTo>
                  <a:lnTo>
                    <a:pt x="437261" y="1180577"/>
                  </a:lnTo>
                  <a:lnTo>
                    <a:pt x="439088" y="1186120"/>
                  </a:lnTo>
                  <a:lnTo>
                    <a:pt x="440912" y="1191663"/>
                  </a:lnTo>
                  <a:lnTo>
                    <a:pt x="442735" y="1197205"/>
                  </a:lnTo>
                  <a:lnTo>
                    <a:pt x="444557" y="1202748"/>
                  </a:lnTo>
                  <a:lnTo>
                    <a:pt x="446379" y="1208290"/>
                  </a:lnTo>
                  <a:lnTo>
                    <a:pt x="448201" y="1213833"/>
                  </a:lnTo>
                  <a:lnTo>
                    <a:pt x="450024" y="1219376"/>
                  </a:lnTo>
                  <a:lnTo>
                    <a:pt x="451850" y="1224918"/>
                  </a:lnTo>
                  <a:lnTo>
                    <a:pt x="453680" y="1230461"/>
                  </a:lnTo>
                  <a:lnTo>
                    <a:pt x="455515" y="1236003"/>
                  </a:lnTo>
                  <a:lnTo>
                    <a:pt x="457355" y="1241546"/>
                  </a:lnTo>
                  <a:lnTo>
                    <a:pt x="459203" y="1247089"/>
                  </a:lnTo>
                  <a:lnTo>
                    <a:pt x="461061" y="1252631"/>
                  </a:lnTo>
                  <a:lnTo>
                    <a:pt x="462929" y="1258174"/>
                  </a:lnTo>
                  <a:lnTo>
                    <a:pt x="464808" y="1263717"/>
                  </a:lnTo>
                  <a:lnTo>
                    <a:pt x="466699" y="1269259"/>
                  </a:lnTo>
                  <a:lnTo>
                    <a:pt x="468601" y="1274802"/>
                  </a:lnTo>
                  <a:lnTo>
                    <a:pt x="470517" y="1280344"/>
                  </a:lnTo>
                  <a:lnTo>
                    <a:pt x="472449" y="1285887"/>
                  </a:lnTo>
                  <a:lnTo>
                    <a:pt x="474393" y="1291430"/>
                  </a:lnTo>
                  <a:lnTo>
                    <a:pt x="476350" y="1296972"/>
                  </a:lnTo>
                  <a:lnTo>
                    <a:pt x="478318" y="1302515"/>
                  </a:lnTo>
                  <a:lnTo>
                    <a:pt x="480296" y="1308058"/>
                  </a:lnTo>
                  <a:lnTo>
                    <a:pt x="482281" y="1313600"/>
                  </a:lnTo>
                  <a:lnTo>
                    <a:pt x="484273" y="1319143"/>
                  </a:lnTo>
                  <a:lnTo>
                    <a:pt x="486267" y="1324685"/>
                  </a:lnTo>
                  <a:lnTo>
                    <a:pt x="488258" y="1330228"/>
                  </a:lnTo>
                  <a:lnTo>
                    <a:pt x="490244" y="1335771"/>
                  </a:lnTo>
                  <a:lnTo>
                    <a:pt x="492219" y="1341313"/>
                  </a:lnTo>
                  <a:lnTo>
                    <a:pt x="494180" y="1346856"/>
                  </a:lnTo>
                  <a:lnTo>
                    <a:pt x="496117" y="1352398"/>
                  </a:lnTo>
                  <a:lnTo>
                    <a:pt x="498026" y="1357941"/>
                  </a:lnTo>
                  <a:lnTo>
                    <a:pt x="499901" y="1363484"/>
                  </a:lnTo>
                  <a:lnTo>
                    <a:pt x="501737" y="1369026"/>
                  </a:lnTo>
                  <a:lnTo>
                    <a:pt x="503530" y="1374569"/>
                  </a:lnTo>
                  <a:lnTo>
                    <a:pt x="505272" y="1380112"/>
                  </a:lnTo>
                  <a:lnTo>
                    <a:pt x="506951" y="1385654"/>
                  </a:lnTo>
                  <a:lnTo>
                    <a:pt x="508560" y="1391197"/>
                  </a:lnTo>
                  <a:lnTo>
                    <a:pt x="510101" y="1396739"/>
                  </a:lnTo>
                  <a:lnTo>
                    <a:pt x="511570" y="1402282"/>
                  </a:lnTo>
                  <a:lnTo>
                    <a:pt x="512961" y="1407825"/>
                  </a:lnTo>
                  <a:lnTo>
                    <a:pt x="514271" y="1413367"/>
                  </a:lnTo>
                  <a:lnTo>
                    <a:pt x="515486" y="1418910"/>
                  </a:lnTo>
                  <a:lnTo>
                    <a:pt x="516602" y="1424453"/>
                  </a:lnTo>
                  <a:lnTo>
                    <a:pt x="517628" y="1429995"/>
                  </a:lnTo>
                  <a:lnTo>
                    <a:pt x="518563" y="1435538"/>
                  </a:lnTo>
                  <a:lnTo>
                    <a:pt x="519406" y="1441080"/>
                  </a:lnTo>
                  <a:lnTo>
                    <a:pt x="520157" y="1446623"/>
                  </a:lnTo>
                  <a:lnTo>
                    <a:pt x="520810" y="1452166"/>
                  </a:lnTo>
                  <a:lnTo>
                    <a:pt x="521359" y="1457708"/>
                  </a:lnTo>
                  <a:lnTo>
                    <a:pt x="521823" y="1463251"/>
                  </a:lnTo>
                  <a:lnTo>
                    <a:pt x="522205" y="1468793"/>
                  </a:lnTo>
                  <a:lnTo>
                    <a:pt x="522506" y="1474336"/>
                  </a:lnTo>
                  <a:lnTo>
                    <a:pt x="522733" y="1479879"/>
                  </a:lnTo>
                  <a:lnTo>
                    <a:pt x="522885" y="1485421"/>
                  </a:lnTo>
                  <a:lnTo>
                    <a:pt x="522962" y="1490964"/>
                  </a:lnTo>
                  <a:lnTo>
                    <a:pt x="522982" y="1496507"/>
                  </a:lnTo>
                  <a:lnTo>
                    <a:pt x="522951" y="1502049"/>
                  </a:lnTo>
                  <a:lnTo>
                    <a:pt x="522873" y="1507592"/>
                  </a:lnTo>
                  <a:lnTo>
                    <a:pt x="522755" y="1513134"/>
                  </a:lnTo>
                  <a:lnTo>
                    <a:pt x="522601" y="1518677"/>
                  </a:lnTo>
                  <a:lnTo>
                    <a:pt x="522414" y="1524220"/>
                  </a:lnTo>
                  <a:lnTo>
                    <a:pt x="522206" y="1529762"/>
                  </a:lnTo>
                  <a:lnTo>
                    <a:pt x="521980" y="1535305"/>
                  </a:lnTo>
                  <a:lnTo>
                    <a:pt x="521741" y="1540848"/>
                  </a:lnTo>
                  <a:lnTo>
                    <a:pt x="521493" y="1546390"/>
                  </a:lnTo>
                  <a:lnTo>
                    <a:pt x="521238" y="1551933"/>
                  </a:lnTo>
                  <a:lnTo>
                    <a:pt x="520979" y="1557475"/>
                  </a:lnTo>
                  <a:lnTo>
                    <a:pt x="520718" y="1563018"/>
                  </a:lnTo>
                  <a:lnTo>
                    <a:pt x="520457" y="1568561"/>
                  </a:lnTo>
                  <a:lnTo>
                    <a:pt x="520196" y="1574103"/>
                  </a:lnTo>
                  <a:lnTo>
                    <a:pt x="519935" y="1579646"/>
                  </a:lnTo>
                  <a:lnTo>
                    <a:pt x="519674" y="1585188"/>
                  </a:lnTo>
                  <a:lnTo>
                    <a:pt x="519410" y="1590731"/>
                  </a:lnTo>
                  <a:lnTo>
                    <a:pt x="519142" y="1596274"/>
                  </a:lnTo>
                  <a:lnTo>
                    <a:pt x="518868" y="1601816"/>
                  </a:lnTo>
                  <a:lnTo>
                    <a:pt x="518586" y="1607359"/>
                  </a:lnTo>
                  <a:lnTo>
                    <a:pt x="518294" y="1612902"/>
                  </a:lnTo>
                  <a:lnTo>
                    <a:pt x="517989" y="1618444"/>
                  </a:lnTo>
                  <a:lnTo>
                    <a:pt x="517666" y="1623987"/>
                  </a:lnTo>
                  <a:lnTo>
                    <a:pt x="517322" y="1629529"/>
                  </a:lnTo>
                  <a:lnTo>
                    <a:pt x="516956" y="1635072"/>
                  </a:lnTo>
                  <a:lnTo>
                    <a:pt x="516567" y="1640615"/>
                  </a:lnTo>
                  <a:lnTo>
                    <a:pt x="516151" y="1646157"/>
                  </a:lnTo>
                  <a:lnTo>
                    <a:pt x="515708" y="1651700"/>
                  </a:lnTo>
                  <a:lnTo>
                    <a:pt x="515230" y="1657242"/>
                  </a:lnTo>
                  <a:lnTo>
                    <a:pt x="514719" y="1662785"/>
                  </a:lnTo>
                  <a:lnTo>
                    <a:pt x="514176" y="1668328"/>
                  </a:lnTo>
                  <a:lnTo>
                    <a:pt x="513600" y="1673870"/>
                  </a:lnTo>
                  <a:lnTo>
                    <a:pt x="512993" y="1679413"/>
                  </a:lnTo>
                  <a:lnTo>
                    <a:pt x="512355" y="1684956"/>
                  </a:lnTo>
                  <a:lnTo>
                    <a:pt x="511682" y="1690498"/>
                  </a:lnTo>
                  <a:lnTo>
                    <a:pt x="510978" y="1696041"/>
                  </a:lnTo>
                  <a:lnTo>
                    <a:pt x="510248" y="1701583"/>
                  </a:lnTo>
                  <a:lnTo>
                    <a:pt x="509494" y="1707126"/>
                  </a:lnTo>
                  <a:lnTo>
                    <a:pt x="508719" y="1712669"/>
                  </a:lnTo>
                  <a:lnTo>
                    <a:pt x="507924" y="1718211"/>
                  </a:lnTo>
                  <a:lnTo>
                    <a:pt x="507112" y="1723754"/>
                  </a:lnTo>
                  <a:lnTo>
                    <a:pt x="506286" y="1729297"/>
                  </a:lnTo>
                  <a:lnTo>
                    <a:pt x="505451" y="1734839"/>
                  </a:lnTo>
                  <a:lnTo>
                    <a:pt x="504608" y="1740382"/>
                  </a:lnTo>
                  <a:lnTo>
                    <a:pt x="503760" y="1745924"/>
                  </a:lnTo>
                  <a:lnTo>
                    <a:pt x="502909" y="1751467"/>
                  </a:lnTo>
                  <a:lnTo>
                    <a:pt x="502055" y="1757010"/>
                  </a:lnTo>
                  <a:lnTo>
                    <a:pt x="501199" y="1762552"/>
                  </a:lnTo>
                  <a:lnTo>
                    <a:pt x="500341" y="1768095"/>
                  </a:lnTo>
                  <a:lnTo>
                    <a:pt x="499481" y="1773637"/>
                  </a:lnTo>
                  <a:lnTo>
                    <a:pt x="498616" y="1779180"/>
                  </a:lnTo>
                  <a:lnTo>
                    <a:pt x="497745" y="1784723"/>
                  </a:lnTo>
                  <a:lnTo>
                    <a:pt x="496864" y="1790265"/>
                  </a:lnTo>
                  <a:lnTo>
                    <a:pt x="495968" y="1795808"/>
                  </a:lnTo>
                  <a:lnTo>
                    <a:pt x="495055" y="1801351"/>
                  </a:lnTo>
                  <a:lnTo>
                    <a:pt x="494120" y="1806893"/>
                  </a:lnTo>
                  <a:lnTo>
                    <a:pt x="493159" y="1812436"/>
                  </a:lnTo>
                  <a:lnTo>
                    <a:pt x="492169" y="1817978"/>
                  </a:lnTo>
                  <a:lnTo>
                    <a:pt x="491145" y="1823521"/>
                  </a:lnTo>
                  <a:lnTo>
                    <a:pt x="490073" y="1829064"/>
                  </a:lnTo>
                  <a:lnTo>
                    <a:pt x="488959" y="1834606"/>
                  </a:lnTo>
                  <a:lnTo>
                    <a:pt x="487799" y="1840149"/>
                  </a:lnTo>
                  <a:lnTo>
                    <a:pt x="486591" y="1845692"/>
                  </a:lnTo>
                  <a:lnTo>
                    <a:pt x="485335" y="1851234"/>
                  </a:lnTo>
                  <a:lnTo>
                    <a:pt x="484029" y="1856777"/>
                  </a:lnTo>
                  <a:lnTo>
                    <a:pt x="482663" y="1862319"/>
                  </a:lnTo>
                  <a:lnTo>
                    <a:pt x="481249" y="1867862"/>
                  </a:lnTo>
                  <a:lnTo>
                    <a:pt x="479789" y="1873405"/>
                  </a:lnTo>
                  <a:lnTo>
                    <a:pt x="478288" y="1878947"/>
                  </a:lnTo>
                  <a:lnTo>
                    <a:pt x="476748" y="1884490"/>
                  </a:lnTo>
                  <a:lnTo>
                    <a:pt x="475175" y="1890032"/>
                  </a:lnTo>
                  <a:lnTo>
                    <a:pt x="473569" y="1895575"/>
                  </a:lnTo>
                  <a:lnTo>
                    <a:pt x="471942" y="1901118"/>
                  </a:lnTo>
                  <a:lnTo>
                    <a:pt x="470302" y="1906660"/>
                  </a:lnTo>
                  <a:lnTo>
                    <a:pt x="468653" y="1912203"/>
                  </a:lnTo>
                  <a:lnTo>
                    <a:pt x="467002" y="1917746"/>
                  </a:lnTo>
                  <a:lnTo>
                    <a:pt x="465355" y="1923288"/>
                  </a:lnTo>
                  <a:lnTo>
                    <a:pt x="463719" y="1928831"/>
                  </a:lnTo>
                  <a:lnTo>
                    <a:pt x="462100" y="1934373"/>
                  </a:lnTo>
                  <a:lnTo>
                    <a:pt x="460501" y="1939916"/>
                  </a:lnTo>
                  <a:lnTo>
                    <a:pt x="458926" y="1945459"/>
                  </a:lnTo>
                  <a:lnTo>
                    <a:pt x="457375" y="1951001"/>
                  </a:lnTo>
                  <a:lnTo>
                    <a:pt x="455851" y="1956544"/>
                  </a:lnTo>
                  <a:lnTo>
                    <a:pt x="454359" y="1962087"/>
                  </a:lnTo>
                  <a:lnTo>
                    <a:pt x="452896" y="1967629"/>
                  </a:lnTo>
                  <a:lnTo>
                    <a:pt x="451458" y="1973172"/>
                  </a:lnTo>
                  <a:lnTo>
                    <a:pt x="450043" y="1978714"/>
                  </a:lnTo>
                  <a:lnTo>
                    <a:pt x="448647" y="1984257"/>
                  </a:lnTo>
                  <a:lnTo>
                    <a:pt x="447269" y="1989800"/>
                  </a:lnTo>
                  <a:lnTo>
                    <a:pt x="445903" y="1995342"/>
                  </a:lnTo>
                  <a:lnTo>
                    <a:pt x="444546" y="2000885"/>
                  </a:lnTo>
                  <a:lnTo>
                    <a:pt x="443191" y="2006427"/>
                  </a:lnTo>
                  <a:lnTo>
                    <a:pt x="441833" y="2011970"/>
                  </a:lnTo>
                  <a:lnTo>
                    <a:pt x="440469" y="2017513"/>
                  </a:lnTo>
                  <a:lnTo>
                    <a:pt x="439095" y="2023055"/>
                  </a:lnTo>
                  <a:lnTo>
                    <a:pt x="437707" y="2028598"/>
                  </a:lnTo>
                  <a:lnTo>
                    <a:pt x="436298" y="2034141"/>
                  </a:lnTo>
                  <a:lnTo>
                    <a:pt x="434869" y="2039683"/>
                  </a:lnTo>
                  <a:lnTo>
                    <a:pt x="433419" y="2045226"/>
                  </a:lnTo>
                  <a:lnTo>
                    <a:pt x="431945" y="2050768"/>
                  </a:lnTo>
                  <a:lnTo>
                    <a:pt x="430448" y="2056311"/>
                  </a:lnTo>
                  <a:lnTo>
                    <a:pt x="428927" y="2061854"/>
                  </a:lnTo>
                  <a:lnTo>
                    <a:pt x="427378" y="2067396"/>
                  </a:lnTo>
                  <a:lnTo>
                    <a:pt x="425807" y="2072939"/>
                  </a:lnTo>
                  <a:lnTo>
                    <a:pt x="424217" y="2078482"/>
                  </a:lnTo>
                  <a:lnTo>
                    <a:pt x="422607" y="2084024"/>
                  </a:lnTo>
                  <a:lnTo>
                    <a:pt x="420981" y="2089567"/>
                  </a:lnTo>
                  <a:lnTo>
                    <a:pt x="419341" y="2095109"/>
                  </a:lnTo>
                  <a:lnTo>
                    <a:pt x="417686" y="2100652"/>
                  </a:lnTo>
                  <a:lnTo>
                    <a:pt x="416022" y="2106195"/>
                  </a:lnTo>
                  <a:lnTo>
                    <a:pt x="414351" y="2111737"/>
                  </a:lnTo>
                  <a:lnTo>
                    <a:pt x="412677" y="2117280"/>
                  </a:lnTo>
                  <a:lnTo>
                    <a:pt x="411000" y="2122822"/>
                  </a:lnTo>
                  <a:lnTo>
                    <a:pt x="409324" y="2128365"/>
                  </a:lnTo>
                  <a:lnTo>
                    <a:pt x="407650" y="2133908"/>
                  </a:lnTo>
                  <a:lnTo>
                    <a:pt x="405982" y="2139450"/>
                  </a:lnTo>
                  <a:lnTo>
                    <a:pt x="404321" y="2144993"/>
                  </a:lnTo>
                  <a:lnTo>
                    <a:pt x="402669" y="2150536"/>
                  </a:lnTo>
                  <a:lnTo>
                    <a:pt x="401028" y="2156078"/>
                  </a:lnTo>
                  <a:lnTo>
                    <a:pt x="399398" y="2161621"/>
                  </a:lnTo>
                  <a:lnTo>
                    <a:pt x="397786" y="2167163"/>
                  </a:lnTo>
                  <a:lnTo>
                    <a:pt x="396189" y="2172706"/>
                  </a:lnTo>
                  <a:lnTo>
                    <a:pt x="394610" y="2178249"/>
                  </a:lnTo>
                  <a:lnTo>
                    <a:pt x="393049" y="2183791"/>
                  </a:lnTo>
                  <a:lnTo>
                    <a:pt x="391507" y="2189334"/>
                  </a:lnTo>
                  <a:lnTo>
                    <a:pt x="389986" y="2194877"/>
                  </a:lnTo>
                  <a:lnTo>
                    <a:pt x="388488" y="2200419"/>
                  </a:lnTo>
                  <a:lnTo>
                    <a:pt x="387013" y="2205962"/>
                  </a:lnTo>
                  <a:lnTo>
                    <a:pt x="385561" y="2211504"/>
                  </a:lnTo>
                  <a:lnTo>
                    <a:pt x="384129" y="2217047"/>
                  </a:lnTo>
                  <a:lnTo>
                    <a:pt x="382719" y="2222590"/>
                  </a:lnTo>
                  <a:lnTo>
                    <a:pt x="381330" y="2228132"/>
                  </a:lnTo>
                  <a:lnTo>
                    <a:pt x="379964" y="2233675"/>
                  </a:lnTo>
                  <a:lnTo>
                    <a:pt x="378619" y="2239217"/>
                  </a:lnTo>
                  <a:lnTo>
                    <a:pt x="377291" y="2244760"/>
                  </a:lnTo>
                  <a:lnTo>
                    <a:pt x="375980" y="2250303"/>
                  </a:lnTo>
                  <a:lnTo>
                    <a:pt x="374684" y="2255845"/>
                  </a:lnTo>
                  <a:lnTo>
                    <a:pt x="373401" y="2261388"/>
                  </a:lnTo>
                  <a:lnTo>
                    <a:pt x="372131" y="2266931"/>
                  </a:lnTo>
                  <a:lnTo>
                    <a:pt x="370873" y="2272473"/>
                  </a:lnTo>
                  <a:lnTo>
                    <a:pt x="369622" y="2278016"/>
                  </a:lnTo>
                  <a:lnTo>
                    <a:pt x="368378" y="2283558"/>
                  </a:lnTo>
                  <a:lnTo>
                    <a:pt x="367140" y="2289101"/>
                  </a:lnTo>
                  <a:lnTo>
                    <a:pt x="365905" y="2294644"/>
                  </a:lnTo>
                  <a:lnTo>
                    <a:pt x="364675" y="2300186"/>
                  </a:lnTo>
                  <a:lnTo>
                    <a:pt x="363447" y="2305729"/>
                  </a:lnTo>
                  <a:lnTo>
                    <a:pt x="362221" y="2311272"/>
                  </a:lnTo>
                  <a:lnTo>
                    <a:pt x="360997" y="2316814"/>
                  </a:lnTo>
                  <a:lnTo>
                    <a:pt x="359775" y="2322357"/>
                  </a:lnTo>
                  <a:lnTo>
                    <a:pt x="358555" y="2327899"/>
                  </a:lnTo>
                  <a:lnTo>
                    <a:pt x="357338" y="2333442"/>
                  </a:lnTo>
                  <a:lnTo>
                    <a:pt x="356125" y="2338985"/>
                  </a:lnTo>
                  <a:lnTo>
                    <a:pt x="354915" y="2344527"/>
                  </a:lnTo>
                  <a:lnTo>
                    <a:pt x="353711" y="2350070"/>
                  </a:lnTo>
                  <a:lnTo>
                    <a:pt x="352512" y="2355612"/>
                  </a:lnTo>
                  <a:lnTo>
                    <a:pt x="351320" y="2361155"/>
                  </a:lnTo>
                  <a:lnTo>
                    <a:pt x="350134" y="2366698"/>
                  </a:lnTo>
                  <a:lnTo>
                    <a:pt x="348958" y="2372240"/>
                  </a:lnTo>
                  <a:lnTo>
                    <a:pt x="347790" y="2377783"/>
                  </a:lnTo>
                  <a:lnTo>
                    <a:pt x="346631" y="2383326"/>
                  </a:lnTo>
                  <a:lnTo>
                    <a:pt x="345479" y="2388868"/>
                  </a:lnTo>
                  <a:lnTo>
                    <a:pt x="344336" y="2394411"/>
                  </a:lnTo>
                  <a:lnTo>
                    <a:pt x="343201" y="2399953"/>
                  </a:lnTo>
                  <a:lnTo>
                    <a:pt x="342075" y="2405496"/>
                  </a:lnTo>
                  <a:lnTo>
                    <a:pt x="340956" y="2411039"/>
                  </a:lnTo>
                  <a:lnTo>
                    <a:pt x="339844" y="2416581"/>
                  </a:lnTo>
                  <a:lnTo>
                    <a:pt x="338738" y="2422124"/>
                  </a:lnTo>
                  <a:lnTo>
                    <a:pt x="337638" y="2427667"/>
                  </a:lnTo>
                  <a:lnTo>
                    <a:pt x="336542" y="2433209"/>
                  </a:lnTo>
                  <a:lnTo>
                    <a:pt x="335452" y="2438752"/>
                  </a:lnTo>
                  <a:lnTo>
                    <a:pt x="334367" y="2444294"/>
                  </a:lnTo>
                  <a:lnTo>
                    <a:pt x="333287" y="2449837"/>
                  </a:lnTo>
                  <a:lnTo>
                    <a:pt x="332211" y="2455380"/>
                  </a:lnTo>
                  <a:lnTo>
                    <a:pt x="331139" y="2460922"/>
                  </a:lnTo>
                  <a:lnTo>
                    <a:pt x="330072" y="2466465"/>
                  </a:lnTo>
                  <a:lnTo>
                    <a:pt x="329012" y="2472007"/>
                  </a:lnTo>
                  <a:lnTo>
                    <a:pt x="327958" y="2477550"/>
                  </a:lnTo>
                  <a:lnTo>
                    <a:pt x="326910" y="2483093"/>
                  </a:lnTo>
                  <a:lnTo>
                    <a:pt x="325870" y="2488635"/>
                  </a:lnTo>
                  <a:lnTo>
                    <a:pt x="324837" y="2494178"/>
                  </a:lnTo>
                  <a:lnTo>
                    <a:pt x="323812" y="2499721"/>
                  </a:lnTo>
                  <a:lnTo>
                    <a:pt x="322796" y="2505263"/>
                  </a:lnTo>
                  <a:lnTo>
                    <a:pt x="321790" y="2510806"/>
                  </a:lnTo>
                  <a:lnTo>
                    <a:pt x="320793" y="2516348"/>
                  </a:lnTo>
                  <a:lnTo>
                    <a:pt x="319804" y="2521891"/>
                  </a:lnTo>
                  <a:lnTo>
                    <a:pt x="318823" y="2527434"/>
                  </a:lnTo>
                  <a:lnTo>
                    <a:pt x="317851" y="2532976"/>
                  </a:lnTo>
                  <a:lnTo>
                    <a:pt x="316887" y="2538519"/>
                  </a:lnTo>
                  <a:lnTo>
                    <a:pt x="315931" y="2544061"/>
                  </a:lnTo>
                  <a:lnTo>
                    <a:pt x="314982" y="2549604"/>
                  </a:lnTo>
                  <a:lnTo>
                    <a:pt x="314039" y="2555147"/>
                  </a:lnTo>
                  <a:lnTo>
                    <a:pt x="313102" y="2560689"/>
                  </a:lnTo>
                  <a:lnTo>
                    <a:pt x="312171" y="2566232"/>
                  </a:lnTo>
                  <a:lnTo>
                    <a:pt x="311247" y="2571775"/>
                  </a:lnTo>
                  <a:lnTo>
                    <a:pt x="310329" y="2577317"/>
                  </a:lnTo>
                  <a:lnTo>
                    <a:pt x="309419" y="2582860"/>
                  </a:lnTo>
                  <a:lnTo>
                    <a:pt x="308517" y="2588402"/>
                  </a:lnTo>
                  <a:lnTo>
                    <a:pt x="307624" y="2593945"/>
                  </a:lnTo>
                  <a:lnTo>
                    <a:pt x="306742" y="2599488"/>
                  </a:lnTo>
                  <a:lnTo>
                    <a:pt x="305874" y="2605030"/>
                  </a:lnTo>
                  <a:lnTo>
                    <a:pt x="305024" y="2610573"/>
                  </a:lnTo>
                  <a:lnTo>
                    <a:pt x="304194" y="2616116"/>
                  </a:lnTo>
                  <a:lnTo>
                    <a:pt x="303385" y="2621658"/>
                  </a:lnTo>
                  <a:lnTo>
                    <a:pt x="302602" y="2627201"/>
                  </a:lnTo>
                  <a:lnTo>
                    <a:pt x="301847" y="2632743"/>
                  </a:lnTo>
                  <a:lnTo>
                    <a:pt x="301125" y="2638286"/>
                  </a:lnTo>
                  <a:lnTo>
                    <a:pt x="300447" y="2643829"/>
                  </a:lnTo>
                  <a:lnTo>
                    <a:pt x="299809" y="2649371"/>
                  </a:lnTo>
                  <a:lnTo>
                    <a:pt x="299216" y="2654914"/>
                  </a:lnTo>
                  <a:lnTo>
                    <a:pt x="298669" y="2660456"/>
                  </a:lnTo>
                  <a:lnTo>
                    <a:pt x="298171" y="2665999"/>
                  </a:lnTo>
                  <a:lnTo>
                    <a:pt x="297725" y="2671542"/>
                  </a:lnTo>
                  <a:lnTo>
                    <a:pt x="297345" y="2677084"/>
                  </a:lnTo>
                  <a:lnTo>
                    <a:pt x="297020" y="2682627"/>
                  </a:lnTo>
                  <a:lnTo>
                    <a:pt x="296751" y="2688170"/>
                  </a:lnTo>
                  <a:lnTo>
                    <a:pt x="296536" y="2693712"/>
                  </a:lnTo>
                  <a:lnTo>
                    <a:pt x="296375" y="2699255"/>
                  </a:lnTo>
                  <a:lnTo>
                    <a:pt x="296264" y="2704797"/>
                  </a:lnTo>
                  <a:lnTo>
                    <a:pt x="296210" y="2710340"/>
                  </a:lnTo>
                  <a:lnTo>
                    <a:pt x="296200" y="2715883"/>
                  </a:lnTo>
                  <a:lnTo>
                    <a:pt x="296225" y="2721425"/>
                  </a:lnTo>
                  <a:lnTo>
                    <a:pt x="296281" y="2726968"/>
                  </a:lnTo>
                  <a:lnTo>
                    <a:pt x="296358" y="2732511"/>
                  </a:lnTo>
                  <a:lnTo>
                    <a:pt x="296451" y="2738053"/>
                  </a:lnTo>
                  <a:lnTo>
                    <a:pt x="296549" y="2743596"/>
                  </a:lnTo>
                  <a:lnTo>
                    <a:pt x="296639" y="2749138"/>
                  </a:lnTo>
                  <a:lnTo>
                    <a:pt x="296711" y="2754681"/>
                  </a:lnTo>
                  <a:lnTo>
                    <a:pt x="296755" y="2760224"/>
                  </a:lnTo>
                  <a:lnTo>
                    <a:pt x="296762" y="2765766"/>
                  </a:lnTo>
                  <a:lnTo>
                    <a:pt x="296720" y="2771309"/>
                  </a:lnTo>
                  <a:lnTo>
                    <a:pt x="296612" y="2776851"/>
                  </a:lnTo>
                  <a:lnTo>
                    <a:pt x="296427" y="2782394"/>
                  </a:lnTo>
                  <a:lnTo>
                    <a:pt x="296163" y="2787937"/>
                  </a:lnTo>
                  <a:lnTo>
                    <a:pt x="295814" y="2793479"/>
                  </a:lnTo>
                  <a:lnTo>
                    <a:pt x="295375" y="2799022"/>
                  </a:lnTo>
                  <a:lnTo>
                    <a:pt x="294841" y="2804565"/>
                  </a:lnTo>
                  <a:lnTo>
                    <a:pt x="294198" y="2810107"/>
                  </a:lnTo>
                  <a:lnTo>
                    <a:pt x="293444" y="2815650"/>
                  </a:lnTo>
                  <a:lnTo>
                    <a:pt x="292593" y="2821192"/>
                  </a:lnTo>
                  <a:lnTo>
                    <a:pt x="291648" y="2826735"/>
                  </a:lnTo>
                  <a:lnTo>
                    <a:pt x="290614" y="2832278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" name="pg32"/>
            <p:cNvSpPr/>
            <p:nvPr/>
          </p:nvSpPr>
          <p:spPr>
            <a:xfrm>
              <a:off x="4859660" y="4151760"/>
              <a:ext cx="475245" cy="2882578"/>
            </a:xfrm>
            <a:custGeom>
              <a:avLst/>
              <a:gdLst/>
              <a:ahLst/>
              <a:cxnLst/>
              <a:rect l="0" t="0" r="0" b="0"/>
              <a:pathLst>
                <a:path w="475245" h="2882578">
                  <a:moveTo>
                    <a:pt x="193365" y="2882578"/>
                  </a:moveTo>
                  <a:lnTo>
                    <a:pt x="191825" y="2876937"/>
                  </a:lnTo>
                  <a:lnTo>
                    <a:pt x="190351" y="2871296"/>
                  </a:lnTo>
                  <a:lnTo>
                    <a:pt x="188949" y="2865655"/>
                  </a:lnTo>
                  <a:lnTo>
                    <a:pt x="187631" y="2860014"/>
                  </a:lnTo>
                  <a:lnTo>
                    <a:pt x="186408" y="2854373"/>
                  </a:lnTo>
                  <a:lnTo>
                    <a:pt x="185264" y="2848732"/>
                  </a:lnTo>
                  <a:lnTo>
                    <a:pt x="184201" y="2843091"/>
                  </a:lnTo>
                  <a:lnTo>
                    <a:pt x="183219" y="2837450"/>
                  </a:lnTo>
                  <a:lnTo>
                    <a:pt x="182318" y="2831809"/>
                  </a:lnTo>
                  <a:lnTo>
                    <a:pt x="181513" y="2826167"/>
                  </a:lnTo>
                  <a:lnTo>
                    <a:pt x="180780" y="2820526"/>
                  </a:lnTo>
                  <a:lnTo>
                    <a:pt x="180114" y="2814885"/>
                  </a:lnTo>
                  <a:lnTo>
                    <a:pt x="179511" y="2809244"/>
                  </a:lnTo>
                  <a:lnTo>
                    <a:pt x="178967" y="2803603"/>
                  </a:lnTo>
                  <a:lnTo>
                    <a:pt x="178489" y="2797962"/>
                  </a:lnTo>
                  <a:lnTo>
                    <a:pt x="178055" y="2792321"/>
                  </a:lnTo>
                  <a:lnTo>
                    <a:pt x="177659" y="2786680"/>
                  </a:lnTo>
                  <a:lnTo>
                    <a:pt x="177295" y="2781039"/>
                  </a:lnTo>
                  <a:lnTo>
                    <a:pt x="176958" y="2775398"/>
                  </a:lnTo>
                  <a:lnTo>
                    <a:pt x="176643" y="2769757"/>
                  </a:lnTo>
                  <a:lnTo>
                    <a:pt x="176340" y="2764116"/>
                  </a:lnTo>
                  <a:lnTo>
                    <a:pt x="176043" y="2758475"/>
                  </a:lnTo>
                  <a:lnTo>
                    <a:pt x="175747" y="2752834"/>
                  </a:lnTo>
                  <a:lnTo>
                    <a:pt x="175446" y="2747193"/>
                  </a:lnTo>
                  <a:lnTo>
                    <a:pt x="175136" y="2741552"/>
                  </a:lnTo>
                  <a:lnTo>
                    <a:pt x="174808" y="2735911"/>
                  </a:lnTo>
                  <a:lnTo>
                    <a:pt x="174462" y="2730270"/>
                  </a:lnTo>
                  <a:lnTo>
                    <a:pt x="174093" y="2724629"/>
                  </a:lnTo>
                  <a:lnTo>
                    <a:pt x="173701" y="2718987"/>
                  </a:lnTo>
                  <a:lnTo>
                    <a:pt x="173280" y="2713346"/>
                  </a:lnTo>
                  <a:lnTo>
                    <a:pt x="172821" y="2707705"/>
                  </a:lnTo>
                  <a:lnTo>
                    <a:pt x="172331" y="2702064"/>
                  </a:lnTo>
                  <a:lnTo>
                    <a:pt x="171806" y="2696423"/>
                  </a:lnTo>
                  <a:lnTo>
                    <a:pt x="171247" y="2690782"/>
                  </a:lnTo>
                  <a:lnTo>
                    <a:pt x="170652" y="2685141"/>
                  </a:lnTo>
                  <a:lnTo>
                    <a:pt x="170010" y="2679500"/>
                  </a:lnTo>
                  <a:lnTo>
                    <a:pt x="169329" y="2673859"/>
                  </a:lnTo>
                  <a:lnTo>
                    <a:pt x="168609" y="2668218"/>
                  </a:lnTo>
                  <a:lnTo>
                    <a:pt x="167851" y="2662577"/>
                  </a:lnTo>
                  <a:lnTo>
                    <a:pt x="167054" y="2656936"/>
                  </a:lnTo>
                  <a:lnTo>
                    <a:pt x="166210" y="2651295"/>
                  </a:lnTo>
                  <a:lnTo>
                    <a:pt x="165322" y="2645654"/>
                  </a:lnTo>
                  <a:lnTo>
                    <a:pt x="164395" y="2640013"/>
                  </a:lnTo>
                  <a:lnTo>
                    <a:pt x="163429" y="2634372"/>
                  </a:lnTo>
                  <a:lnTo>
                    <a:pt x="162425" y="2628731"/>
                  </a:lnTo>
                  <a:lnTo>
                    <a:pt x="161378" y="2623090"/>
                  </a:lnTo>
                  <a:lnTo>
                    <a:pt x="160286" y="2617448"/>
                  </a:lnTo>
                  <a:lnTo>
                    <a:pt x="159159" y="2611807"/>
                  </a:lnTo>
                  <a:lnTo>
                    <a:pt x="157996" y="2606166"/>
                  </a:lnTo>
                  <a:lnTo>
                    <a:pt x="156800" y="2600525"/>
                  </a:lnTo>
                  <a:lnTo>
                    <a:pt x="155570" y="2594884"/>
                  </a:lnTo>
                  <a:lnTo>
                    <a:pt x="154301" y="2589243"/>
                  </a:lnTo>
                  <a:lnTo>
                    <a:pt x="153005" y="2583602"/>
                  </a:lnTo>
                  <a:lnTo>
                    <a:pt x="151683" y="2577961"/>
                  </a:lnTo>
                  <a:lnTo>
                    <a:pt x="150338" y="2572320"/>
                  </a:lnTo>
                  <a:lnTo>
                    <a:pt x="148971" y="2566679"/>
                  </a:lnTo>
                  <a:lnTo>
                    <a:pt x="147583" y="2561038"/>
                  </a:lnTo>
                  <a:lnTo>
                    <a:pt x="146180" y="2555397"/>
                  </a:lnTo>
                  <a:lnTo>
                    <a:pt x="144766" y="2549756"/>
                  </a:lnTo>
                  <a:lnTo>
                    <a:pt x="143344" y="2544115"/>
                  </a:lnTo>
                  <a:lnTo>
                    <a:pt x="141917" y="2538474"/>
                  </a:lnTo>
                  <a:lnTo>
                    <a:pt x="140488" y="2532833"/>
                  </a:lnTo>
                  <a:lnTo>
                    <a:pt x="139062" y="2527192"/>
                  </a:lnTo>
                  <a:lnTo>
                    <a:pt x="137641" y="2521551"/>
                  </a:lnTo>
                  <a:lnTo>
                    <a:pt x="136228" y="2515910"/>
                  </a:lnTo>
                  <a:lnTo>
                    <a:pt x="134824" y="2510268"/>
                  </a:lnTo>
                  <a:lnTo>
                    <a:pt x="133436" y="2504627"/>
                  </a:lnTo>
                  <a:lnTo>
                    <a:pt x="132065" y="2498986"/>
                  </a:lnTo>
                  <a:lnTo>
                    <a:pt x="130712" y="2493345"/>
                  </a:lnTo>
                  <a:lnTo>
                    <a:pt x="129378" y="2487704"/>
                  </a:lnTo>
                  <a:lnTo>
                    <a:pt x="128063" y="2482063"/>
                  </a:lnTo>
                  <a:lnTo>
                    <a:pt x="126771" y="2476422"/>
                  </a:lnTo>
                  <a:lnTo>
                    <a:pt x="125506" y="2470781"/>
                  </a:lnTo>
                  <a:lnTo>
                    <a:pt x="124264" y="2465140"/>
                  </a:lnTo>
                  <a:lnTo>
                    <a:pt x="123044" y="2459499"/>
                  </a:lnTo>
                  <a:lnTo>
                    <a:pt x="121847" y="2453858"/>
                  </a:lnTo>
                  <a:lnTo>
                    <a:pt x="120672" y="2448217"/>
                  </a:lnTo>
                  <a:lnTo>
                    <a:pt x="119525" y="2442576"/>
                  </a:lnTo>
                  <a:lnTo>
                    <a:pt x="118399" y="2436935"/>
                  </a:lnTo>
                  <a:lnTo>
                    <a:pt x="117293" y="2431294"/>
                  </a:lnTo>
                  <a:lnTo>
                    <a:pt x="116207" y="2425653"/>
                  </a:lnTo>
                  <a:lnTo>
                    <a:pt x="115139" y="2420012"/>
                  </a:lnTo>
                  <a:lnTo>
                    <a:pt x="114092" y="2414371"/>
                  </a:lnTo>
                  <a:lnTo>
                    <a:pt x="113062" y="2408730"/>
                  </a:lnTo>
                  <a:lnTo>
                    <a:pt x="112047" y="2403088"/>
                  </a:lnTo>
                  <a:lnTo>
                    <a:pt x="111046" y="2397447"/>
                  </a:lnTo>
                  <a:lnTo>
                    <a:pt x="110056" y="2391806"/>
                  </a:lnTo>
                  <a:lnTo>
                    <a:pt x="109079" y="2386165"/>
                  </a:lnTo>
                  <a:lnTo>
                    <a:pt x="108111" y="2380524"/>
                  </a:lnTo>
                  <a:lnTo>
                    <a:pt x="107150" y="2374883"/>
                  </a:lnTo>
                  <a:lnTo>
                    <a:pt x="106195" y="2369242"/>
                  </a:lnTo>
                  <a:lnTo>
                    <a:pt x="105243" y="2363601"/>
                  </a:lnTo>
                  <a:lnTo>
                    <a:pt x="104292" y="2357960"/>
                  </a:lnTo>
                  <a:lnTo>
                    <a:pt x="103340" y="2352319"/>
                  </a:lnTo>
                  <a:lnTo>
                    <a:pt x="102384" y="2346678"/>
                  </a:lnTo>
                  <a:lnTo>
                    <a:pt x="101422" y="2341037"/>
                  </a:lnTo>
                  <a:lnTo>
                    <a:pt x="100450" y="2335396"/>
                  </a:lnTo>
                  <a:lnTo>
                    <a:pt x="99468" y="2329755"/>
                  </a:lnTo>
                  <a:lnTo>
                    <a:pt x="98467" y="2324114"/>
                  </a:lnTo>
                  <a:lnTo>
                    <a:pt x="97448" y="2318473"/>
                  </a:lnTo>
                  <a:lnTo>
                    <a:pt x="96408" y="2312832"/>
                  </a:lnTo>
                  <a:lnTo>
                    <a:pt x="95345" y="2307191"/>
                  </a:lnTo>
                  <a:lnTo>
                    <a:pt x="94256" y="2301549"/>
                  </a:lnTo>
                  <a:lnTo>
                    <a:pt x="93133" y="2295908"/>
                  </a:lnTo>
                  <a:lnTo>
                    <a:pt x="91974" y="2290267"/>
                  </a:lnTo>
                  <a:lnTo>
                    <a:pt x="90782" y="2284626"/>
                  </a:lnTo>
                  <a:lnTo>
                    <a:pt x="89554" y="2278985"/>
                  </a:lnTo>
                  <a:lnTo>
                    <a:pt x="88288" y="2273344"/>
                  </a:lnTo>
                  <a:lnTo>
                    <a:pt x="86979" y="2267703"/>
                  </a:lnTo>
                  <a:lnTo>
                    <a:pt x="85624" y="2262062"/>
                  </a:lnTo>
                  <a:lnTo>
                    <a:pt x="84228" y="2256421"/>
                  </a:lnTo>
                  <a:lnTo>
                    <a:pt x="82792" y="2250780"/>
                  </a:lnTo>
                  <a:lnTo>
                    <a:pt x="81316" y="2245139"/>
                  </a:lnTo>
                  <a:lnTo>
                    <a:pt x="79800" y="2239498"/>
                  </a:lnTo>
                  <a:lnTo>
                    <a:pt x="78237" y="2233857"/>
                  </a:lnTo>
                  <a:lnTo>
                    <a:pt x="76639" y="2228216"/>
                  </a:lnTo>
                  <a:lnTo>
                    <a:pt x="75009" y="2222575"/>
                  </a:lnTo>
                  <a:lnTo>
                    <a:pt x="73349" y="2216934"/>
                  </a:lnTo>
                  <a:lnTo>
                    <a:pt x="71662" y="2211293"/>
                  </a:lnTo>
                  <a:lnTo>
                    <a:pt x="69946" y="2205652"/>
                  </a:lnTo>
                  <a:lnTo>
                    <a:pt x="68211" y="2200011"/>
                  </a:lnTo>
                  <a:lnTo>
                    <a:pt x="66463" y="2194369"/>
                  </a:lnTo>
                  <a:lnTo>
                    <a:pt x="64705" y="2188728"/>
                  </a:lnTo>
                  <a:lnTo>
                    <a:pt x="62941" y="2183087"/>
                  </a:lnTo>
                  <a:lnTo>
                    <a:pt x="61177" y="2177446"/>
                  </a:lnTo>
                  <a:lnTo>
                    <a:pt x="59419" y="2171805"/>
                  </a:lnTo>
                  <a:lnTo>
                    <a:pt x="57672" y="2166164"/>
                  </a:lnTo>
                  <a:lnTo>
                    <a:pt x="55940" y="2160523"/>
                  </a:lnTo>
                  <a:lnTo>
                    <a:pt x="54227" y="2154882"/>
                  </a:lnTo>
                  <a:lnTo>
                    <a:pt x="52541" y="2149241"/>
                  </a:lnTo>
                  <a:lnTo>
                    <a:pt x="50890" y="2143600"/>
                  </a:lnTo>
                  <a:lnTo>
                    <a:pt x="49273" y="2137959"/>
                  </a:lnTo>
                  <a:lnTo>
                    <a:pt x="47693" y="2132318"/>
                  </a:lnTo>
                  <a:lnTo>
                    <a:pt x="46154" y="2126677"/>
                  </a:lnTo>
                  <a:lnTo>
                    <a:pt x="44661" y="2121036"/>
                  </a:lnTo>
                  <a:lnTo>
                    <a:pt x="43228" y="2115395"/>
                  </a:lnTo>
                  <a:lnTo>
                    <a:pt x="41845" y="2109754"/>
                  </a:lnTo>
                  <a:lnTo>
                    <a:pt x="40514" y="2104113"/>
                  </a:lnTo>
                  <a:lnTo>
                    <a:pt x="39236" y="2098472"/>
                  </a:lnTo>
                  <a:lnTo>
                    <a:pt x="38013" y="2092830"/>
                  </a:lnTo>
                  <a:lnTo>
                    <a:pt x="36861" y="2087189"/>
                  </a:lnTo>
                  <a:lnTo>
                    <a:pt x="35767" y="2081548"/>
                  </a:lnTo>
                  <a:lnTo>
                    <a:pt x="34729" y="2075907"/>
                  </a:lnTo>
                  <a:lnTo>
                    <a:pt x="33746" y="2070266"/>
                  </a:lnTo>
                  <a:lnTo>
                    <a:pt x="32818" y="2064625"/>
                  </a:lnTo>
                  <a:lnTo>
                    <a:pt x="31955" y="2058984"/>
                  </a:lnTo>
                  <a:lnTo>
                    <a:pt x="31149" y="2053343"/>
                  </a:lnTo>
                  <a:lnTo>
                    <a:pt x="30392" y="2047702"/>
                  </a:lnTo>
                  <a:lnTo>
                    <a:pt x="29683" y="2042061"/>
                  </a:lnTo>
                  <a:lnTo>
                    <a:pt x="29020" y="2036420"/>
                  </a:lnTo>
                  <a:lnTo>
                    <a:pt x="28404" y="2030779"/>
                  </a:lnTo>
                  <a:lnTo>
                    <a:pt x="27835" y="2025138"/>
                  </a:lnTo>
                  <a:lnTo>
                    <a:pt x="27300" y="2019497"/>
                  </a:lnTo>
                  <a:lnTo>
                    <a:pt x="26798" y="2013856"/>
                  </a:lnTo>
                  <a:lnTo>
                    <a:pt x="26325" y="2008215"/>
                  </a:lnTo>
                  <a:lnTo>
                    <a:pt x="25878" y="2002574"/>
                  </a:lnTo>
                  <a:lnTo>
                    <a:pt x="25457" y="1996933"/>
                  </a:lnTo>
                  <a:lnTo>
                    <a:pt x="25051" y="1991292"/>
                  </a:lnTo>
                  <a:lnTo>
                    <a:pt x="24657" y="1985650"/>
                  </a:lnTo>
                  <a:lnTo>
                    <a:pt x="24272" y="1980009"/>
                  </a:lnTo>
                  <a:lnTo>
                    <a:pt x="23891" y="1974368"/>
                  </a:lnTo>
                  <a:lnTo>
                    <a:pt x="23511" y="1968727"/>
                  </a:lnTo>
                  <a:lnTo>
                    <a:pt x="23125" y="1963086"/>
                  </a:lnTo>
                  <a:lnTo>
                    <a:pt x="22732" y="1957445"/>
                  </a:lnTo>
                  <a:lnTo>
                    <a:pt x="22328" y="1951804"/>
                  </a:lnTo>
                  <a:lnTo>
                    <a:pt x="21910" y="1946163"/>
                  </a:lnTo>
                  <a:lnTo>
                    <a:pt x="21472" y="1940522"/>
                  </a:lnTo>
                  <a:lnTo>
                    <a:pt x="21013" y="1934881"/>
                  </a:lnTo>
                  <a:lnTo>
                    <a:pt x="20533" y="1929240"/>
                  </a:lnTo>
                  <a:lnTo>
                    <a:pt x="20031" y="1923599"/>
                  </a:lnTo>
                  <a:lnTo>
                    <a:pt x="19506" y="1917958"/>
                  </a:lnTo>
                  <a:lnTo>
                    <a:pt x="18955" y="1912317"/>
                  </a:lnTo>
                  <a:lnTo>
                    <a:pt x="18378" y="1906676"/>
                  </a:lnTo>
                  <a:lnTo>
                    <a:pt x="17779" y="1901035"/>
                  </a:lnTo>
                  <a:lnTo>
                    <a:pt x="17160" y="1895394"/>
                  </a:lnTo>
                  <a:lnTo>
                    <a:pt x="16522" y="1889753"/>
                  </a:lnTo>
                  <a:lnTo>
                    <a:pt x="15867" y="1884111"/>
                  </a:lnTo>
                  <a:lnTo>
                    <a:pt x="15195" y="1878470"/>
                  </a:lnTo>
                  <a:lnTo>
                    <a:pt x="14513" y="1872829"/>
                  </a:lnTo>
                  <a:lnTo>
                    <a:pt x="13825" y="1867188"/>
                  </a:lnTo>
                  <a:lnTo>
                    <a:pt x="13133" y="1861547"/>
                  </a:lnTo>
                  <a:lnTo>
                    <a:pt x="12440" y="1855906"/>
                  </a:lnTo>
                  <a:lnTo>
                    <a:pt x="11750" y="1850265"/>
                  </a:lnTo>
                  <a:lnTo>
                    <a:pt x="11069" y="1844624"/>
                  </a:lnTo>
                  <a:lnTo>
                    <a:pt x="10397" y="1838983"/>
                  </a:lnTo>
                  <a:lnTo>
                    <a:pt x="9738" y="1833342"/>
                  </a:lnTo>
                  <a:lnTo>
                    <a:pt x="9094" y="1827701"/>
                  </a:lnTo>
                  <a:lnTo>
                    <a:pt x="8471" y="1822060"/>
                  </a:lnTo>
                  <a:lnTo>
                    <a:pt x="7870" y="1816419"/>
                  </a:lnTo>
                  <a:lnTo>
                    <a:pt x="7290" y="1810778"/>
                  </a:lnTo>
                  <a:lnTo>
                    <a:pt x="6732" y="1805137"/>
                  </a:lnTo>
                  <a:lnTo>
                    <a:pt x="6197" y="1799496"/>
                  </a:lnTo>
                  <a:lnTo>
                    <a:pt x="5688" y="1793855"/>
                  </a:lnTo>
                  <a:lnTo>
                    <a:pt x="5207" y="1788214"/>
                  </a:lnTo>
                  <a:lnTo>
                    <a:pt x="4749" y="1782573"/>
                  </a:lnTo>
                  <a:lnTo>
                    <a:pt x="4314" y="1776931"/>
                  </a:lnTo>
                  <a:lnTo>
                    <a:pt x="3902" y="1771290"/>
                  </a:lnTo>
                  <a:lnTo>
                    <a:pt x="3512" y="1765649"/>
                  </a:lnTo>
                  <a:lnTo>
                    <a:pt x="3148" y="1760008"/>
                  </a:lnTo>
                  <a:lnTo>
                    <a:pt x="2803" y="1754367"/>
                  </a:lnTo>
                  <a:lnTo>
                    <a:pt x="2478" y="1748726"/>
                  </a:lnTo>
                  <a:lnTo>
                    <a:pt x="2171" y="1743085"/>
                  </a:lnTo>
                  <a:lnTo>
                    <a:pt x="1881" y="1737444"/>
                  </a:lnTo>
                  <a:lnTo>
                    <a:pt x="1615" y="1731803"/>
                  </a:lnTo>
                  <a:lnTo>
                    <a:pt x="1366" y="1726162"/>
                  </a:lnTo>
                  <a:lnTo>
                    <a:pt x="1134" y="1720521"/>
                  </a:lnTo>
                  <a:lnTo>
                    <a:pt x="920" y="1714880"/>
                  </a:lnTo>
                  <a:lnTo>
                    <a:pt x="723" y="1709239"/>
                  </a:lnTo>
                  <a:lnTo>
                    <a:pt x="550" y="1703598"/>
                  </a:lnTo>
                  <a:lnTo>
                    <a:pt x="399" y="1697957"/>
                  </a:lnTo>
                  <a:lnTo>
                    <a:pt x="269" y="1692316"/>
                  </a:lnTo>
                  <a:lnTo>
                    <a:pt x="161" y="1686675"/>
                  </a:lnTo>
                  <a:lnTo>
                    <a:pt x="77" y="1681034"/>
                  </a:lnTo>
                  <a:lnTo>
                    <a:pt x="22" y="1675392"/>
                  </a:lnTo>
                  <a:lnTo>
                    <a:pt x="0" y="1669751"/>
                  </a:lnTo>
                  <a:lnTo>
                    <a:pt x="7" y="1664110"/>
                  </a:lnTo>
                  <a:lnTo>
                    <a:pt x="45" y="1658469"/>
                  </a:lnTo>
                  <a:lnTo>
                    <a:pt x="117" y="1652828"/>
                  </a:lnTo>
                  <a:lnTo>
                    <a:pt x="226" y="1647187"/>
                  </a:lnTo>
                  <a:lnTo>
                    <a:pt x="382" y="1641546"/>
                  </a:lnTo>
                  <a:lnTo>
                    <a:pt x="577" y="1635905"/>
                  </a:lnTo>
                  <a:lnTo>
                    <a:pt x="813" y="1630264"/>
                  </a:lnTo>
                  <a:lnTo>
                    <a:pt x="1092" y="1624623"/>
                  </a:lnTo>
                  <a:lnTo>
                    <a:pt x="1415" y="1618982"/>
                  </a:lnTo>
                  <a:lnTo>
                    <a:pt x="1797" y="1613341"/>
                  </a:lnTo>
                  <a:lnTo>
                    <a:pt x="2226" y="1607700"/>
                  </a:lnTo>
                  <a:lnTo>
                    <a:pt x="2703" y="1602059"/>
                  </a:lnTo>
                  <a:lnTo>
                    <a:pt x="3227" y="1596418"/>
                  </a:lnTo>
                  <a:lnTo>
                    <a:pt x="3801" y="1590777"/>
                  </a:lnTo>
                  <a:lnTo>
                    <a:pt x="4434" y="1585136"/>
                  </a:lnTo>
                  <a:lnTo>
                    <a:pt x="5119" y="1579495"/>
                  </a:lnTo>
                  <a:lnTo>
                    <a:pt x="5852" y="1573854"/>
                  </a:lnTo>
                  <a:lnTo>
                    <a:pt x="6632" y="1568212"/>
                  </a:lnTo>
                  <a:lnTo>
                    <a:pt x="7458" y="1562571"/>
                  </a:lnTo>
                  <a:lnTo>
                    <a:pt x="8335" y="1556930"/>
                  </a:lnTo>
                  <a:lnTo>
                    <a:pt x="9260" y="1551289"/>
                  </a:lnTo>
                  <a:lnTo>
                    <a:pt x="10225" y="1545648"/>
                  </a:lnTo>
                  <a:lnTo>
                    <a:pt x="11227" y="1540007"/>
                  </a:lnTo>
                  <a:lnTo>
                    <a:pt x="12264" y="1534366"/>
                  </a:lnTo>
                  <a:lnTo>
                    <a:pt x="13335" y="1528725"/>
                  </a:lnTo>
                  <a:lnTo>
                    <a:pt x="14441" y="1523084"/>
                  </a:lnTo>
                  <a:lnTo>
                    <a:pt x="15572" y="1517443"/>
                  </a:lnTo>
                  <a:lnTo>
                    <a:pt x="16723" y="1511802"/>
                  </a:lnTo>
                  <a:lnTo>
                    <a:pt x="17894" y="1506161"/>
                  </a:lnTo>
                  <a:lnTo>
                    <a:pt x="19079" y="1500520"/>
                  </a:lnTo>
                  <a:lnTo>
                    <a:pt x="20279" y="1494879"/>
                  </a:lnTo>
                  <a:lnTo>
                    <a:pt x="21486" y="1489238"/>
                  </a:lnTo>
                  <a:lnTo>
                    <a:pt x="22698" y="1483597"/>
                  </a:lnTo>
                  <a:lnTo>
                    <a:pt x="23912" y="1477956"/>
                  </a:lnTo>
                  <a:lnTo>
                    <a:pt x="25127" y="1472315"/>
                  </a:lnTo>
                  <a:lnTo>
                    <a:pt x="26338" y="1466674"/>
                  </a:lnTo>
                  <a:lnTo>
                    <a:pt x="27545" y="1461032"/>
                  </a:lnTo>
                  <a:lnTo>
                    <a:pt x="28748" y="1455391"/>
                  </a:lnTo>
                  <a:lnTo>
                    <a:pt x="29944" y="1449750"/>
                  </a:lnTo>
                  <a:lnTo>
                    <a:pt x="31135" y="1444109"/>
                  </a:lnTo>
                  <a:lnTo>
                    <a:pt x="32319" y="1438468"/>
                  </a:lnTo>
                  <a:lnTo>
                    <a:pt x="33498" y="1432827"/>
                  </a:lnTo>
                  <a:lnTo>
                    <a:pt x="34674" y="1427186"/>
                  </a:lnTo>
                  <a:lnTo>
                    <a:pt x="35849" y="1421545"/>
                  </a:lnTo>
                  <a:lnTo>
                    <a:pt x="37024" y="1415904"/>
                  </a:lnTo>
                  <a:lnTo>
                    <a:pt x="38202" y="1410263"/>
                  </a:lnTo>
                  <a:lnTo>
                    <a:pt x="39388" y="1404622"/>
                  </a:lnTo>
                  <a:lnTo>
                    <a:pt x="40584" y="1398981"/>
                  </a:lnTo>
                  <a:lnTo>
                    <a:pt x="41792" y="1393340"/>
                  </a:lnTo>
                  <a:lnTo>
                    <a:pt x="43017" y="1387699"/>
                  </a:lnTo>
                  <a:lnTo>
                    <a:pt x="44260" y="1382058"/>
                  </a:lnTo>
                  <a:lnTo>
                    <a:pt x="45533" y="1376417"/>
                  </a:lnTo>
                  <a:lnTo>
                    <a:pt x="46834" y="1370776"/>
                  </a:lnTo>
                  <a:lnTo>
                    <a:pt x="48165" y="1365135"/>
                  </a:lnTo>
                  <a:lnTo>
                    <a:pt x="49528" y="1359493"/>
                  </a:lnTo>
                  <a:lnTo>
                    <a:pt x="50926" y="1353852"/>
                  </a:lnTo>
                  <a:lnTo>
                    <a:pt x="52371" y="1348211"/>
                  </a:lnTo>
                  <a:lnTo>
                    <a:pt x="53859" y="1342570"/>
                  </a:lnTo>
                  <a:lnTo>
                    <a:pt x="55390" y="1336929"/>
                  </a:lnTo>
                  <a:lnTo>
                    <a:pt x="56963" y="1331288"/>
                  </a:lnTo>
                  <a:lnTo>
                    <a:pt x="58580" y="1325647"/>
                  </a:lnTo>
                  <a:lnTo>
                    <a:pt x="60248" y="1320006"/>
                  </a:lnTo>
                  <a:lnTo>
                    <a:pt x="61967" y="1314365"/>
                  </a:lnTo>
                  <a:lnTo>
                    <a:pt x="63730" y="1308724"/>
                  </a:lnTo>
                  <a:lnTo>
                    <a:pt x="65535" y="1303083"/>
                  </a:lnTo>
                  <a:lnTo>
                    <a:pt x="67381" y="1297442"/>
                  </a:lnTo>
                  <a:lnTo>
                    <a:pt x="69271" y="1291801"/>
                  </a:lnTo>
                  <a:lnTo>
                    <a:pt x="71206" y="1286160"/>
                  </a:lnTo>
                  <a:lnTo>
                    <a:pt x="73175" y="1280519"/>
                  </a:lnTo>
                  <a:lnTo>
                    <a:pt x="75175" y="1274878"/>
                  </a:lnTo>
                  <a:lnTo>
                    <a:pt x="77204" y="1269237"/>
                  </a:lnTo>
                  <a:lnTo>
                    <a:pt x="79260" y="1263596"/>
                  </a:lnTo>
                  <a:lnTo>
                    <a:pt x="81343" y="1257955"/>
                  </a:lnTo>
                  <a:lnTo>
                    <a:pt x="83443" y="1252313"/>
                  </a:lnTo>
                  <a:lnTo>
                    <a:pt x="85556" y="1246672"/>
                  </a:lnTo>
                  <a:lnTo>
                    <a:pt x="87679" y="1241031"/>
                  </a:lnTo>
                  <a:lnTo>
                    <a:pt x="89808" y="1235390"/>
                  </a:lnTo>
                  <a:lnTo>
                    <a:pt x="91940" y="1229749"/>
                  </a:lnTo>
                  <a:lnTo>
                    <a:pt x="94068" y="1224108"/>
                  </a:lnTo>
                  <a:lnTo>
                    <a:pt x="96191" y="1218467"/>
                  </a:lnTo>
                  <a:lnTo>
                    <a:pt x="98304" y="1212826"/>
                  </a:lnTo>
                  <a:lnTo>
                    <a:pt x="100405" y="1207185"/>
                  </a:lnTo>
                  <a:lnTo>
                    <a:pt x="102487" y="1201544"/>
                  </a:lnTo>
                  <a:lnTo>
                    <a:pt x="104548" y="1195903"/>
                  </a:lnTo>
                  <a:lnTo>
                    <a:pt x="106587" y="1190262"/>
                  </a:lnTo>
                  <a:lnTo>
                    <a:pt x="108603" y="1184621"/>
                  </a:lnTo>
                  <a:lnTo>
                    <a:pt x="110594" y="1178980"/>
                  </a:lnTo>
                  <a:lnTo>
                    <a:pt x="112556" y="1173339"/>
                  </a:lnTo>
                  <a:lnTo>
                    <a:pt x="114484" y="1167698"/>
                  </a:lnTo>
                  <a:lnTo>
                    <a:pt x="116383" y="1162057"/>
                  </a:lnTo>
                  <a:lnTo>
                    <a:pt x="118253" y="1156416"/>
                  </a:lnTo>
                  <a:lnTo>
                    <a:pt x="120093" y="1150774"/>
                  </a:lnTo>
                  <a:lnTo>
                    <a:pt x="121903" y="1145133"/>
                  </a:lnTo>
                  <a:lnTo>
                    <a:pt x="123675" y="1139492"/>
                  </a:lnTo>
                  <a:lnTo>
                    <a:pt x="125418" y="1133851"/>
                  </a:lnTo>
                  <a:lnTo>
                    <a:pt x="127134" y="1128210"/>
                  </a:lnTo>
                  <a:lnTo>
                    <a:pt x="128822" y="1122569"/>
                  </a:lnTo>
                  <a:lnTo>
                    <a:pt x="130484" y="1116928"/>
                  </a:lnTo>
                  <a:lnTo>
                    <a:pt x="132113" y="1111287"/>
                  </a:lnTo>
                  <a:lnTo>
                    <a:pt x="133718" y="1105646"/>
                  </a:lnTo>
                  <a:lnTo>
                    <a:pt x="135299" y="1100005"/>
                  </a:lnTo>
                  <a:lnTo>
                    <a:pt x="136857" y="1094364"/>
                  </a:lnTo>
                  <a:lnTo>
                    <a:pt x="138395" y="1088723"/>
                  </a:lnTo>
                  <a:lnTo>
                    <a:pt x="139908" y="1083082"/>
                  </a:lnTo>
                  <a:lnTo>
                    <a:pt x="141400" y="1077441"/>
                  </a:lnTo>
                  <a:lnTo>
                    <a:pt x="142874" y="1071800"/>
                  </a:lnTo>
                  <a:lnTo>
                    <a:pt x="144329" y="1066159"/>
                  </a:lnTo>
                  <a:lnTo>
                    <a:pt x="145768" y="1060518"/>
                  </a:lnTo>
                  <a:lnTo>
                    <a:pt x="147189" y="1054877"/>
                  </a:lnTo>
                  <a:lnTo>
                    <a:pt x="148591" y="1049236"/>
                  </a:lnTo>
                  <a:lnTo>
                    <a:pt x="149977" y="1043594"/>
                  </a:lnTo>
                  <a:lnTo>
                    <a:pt x="151349" y="1037953"/>
                  </a:lnTo>
                  <a:lnTo>
                    <a:pt x="152706" y="1032312"/>
                  </a:lnTo>
                  <a:lnTo>
                    <a:pt x="154050" y="1026671"/>
                  </a:lnTo>
                  <a:lnTo>
                    <a:pt x="155375" y="1021030"/>
                  </a:lnTo>
                  <a:lnTo>
                    <a:pt x="156688" y="1015389"/>
                  </a:lnTo>
                  <a:lnTo>
                    <a:pt x="157989" y="1009748"/>
                  </a:lnTo>
                  <a:lnTo>
                    <a:pt x="159277" y="1004107"/>
                  </a:lnTo>
                  <a:lnTo>
                    <a:pt x="160554" y="998466"/>
                  </a:lnTo>
                  <a:lnTo>
                    <a:pt x="161817" y="992825"/>
                  </a:lnTo>
                  <a:lnTo>
                    <a:pt x="163069" y="987184"/>
                  </a:lnTo>
                  <a:lnTo>
                    <a:pt x="164312" y="981543"/>
                  </a:lnTo>
                  <a:lnTo>
                    <a:pt x="165545" y="975902"/>
                  </a:lnTo>
                  <a:lnTo>
                    <a:pt x="166770" y="970261"/>
                  </a:lnTo>
                  <a:lnTo>
                    <a:pt x="167986" y="964620"/>
                  </a:lnTo>
                  <a:lnTo>
                    <a:pt x="169194" y="958979"/>
                  </a:lnTo>
                  <a:lnTo>
                    <a:pt x="170395" y="953338"/>
                  </a:lnTo>
                  <a:lnTo>
                    <a:pt x="171591" y="947697"/>
                  </a:lnTo>
                  <a:lnTo>
                    <a:pt x="172781" y="942055"/>
                  </a:lnTo>
                  <a:lnTo>
                    <a:pt x="173966" y="936414"/>
                  </a:lnTo>
                  <a:lnTo>
                    <a:pt x="175146" y="930773"/>
                  </a:lnTo>
                  <a:lnTo>
                    <a:pt x="176321" y="925132"/>
                  </a:lnTo>
                  <a:lnTo>
                    <a:pt x="177493" y="919491"/>
                  </a:lnTo>
                  <a:lnTo>
                    <a:pt x="178660" y="913850"/>
                  </a:lnTo>
                  <a:lnTo>
                    <a:pt x="179823" y="908209"/>
                  </a:lnTo>
                  <a:lnTo>
                    <a:pt x="180980" y="902568"/>
                  </a:lnTo>
                  <a:lnTo>
                    <a:pt x="182132" y="896927"/>
                  </a:lnTo>
                  <a:lnTo>
                    <a:pt x="183279" y="891286"/>
                  </a:lnTo>
                  <a:lnTo>
                    <a:pt x="184419" y="885645"/>
                  </a:lnTo>
                  <a:lnTo>
                    <a:pt x="185552" y="880004"/>
                  </a:lnTo>
                  <a:lnTo>
                    <a:pt x="186675" y="874363"/>
                  </a:lnTo>
                  <a:lnTo>
                    <a:pt x="187789" y="868722"/>
                  </a:lnTo>
                  <a:lnTo>
                    <a:pt x="188892" y="863081"/>
                  </a:lnTo>
                  <a:lnTo>
                    <a:pt x="189983" y="857440"/>
                  </a:lnTo>
                  <a:lnTo>
                    <a:pt x="191062" y="851799"/>
                  </a:lnTo>
                  <a:lnTo>
                    <a:pt x="192125" y="846158"/>
                  </a:lnTo>
                  <a:lnTo>
                    <a:pt x="193170" y="840517"/>
                  </a:lnTo>
                  <a:lnTo>
                    <a:pt x="194199" y="834875"/>
                  </a:lnTo>
                  <a:lnTo>
                    <a:pt x="195211" y="829234"/>
                  </a:lnTo>
                  <a:lnTo>
                    <a:pt x="196205" y="823593"/>
                  </a:lnTo>
                  <a:lnTo>
                    <a:pt x="197178" y="817952"/>
                  </a:lnTo>
                  <a:lnTo>
                    <a:pt x="198127" y="812311"/>
                  </a:lnTo>
                  <a:lnTo>
                    <a:pt x="199055" y="806670"/>
                  </a:lnTo>
                  <a:lnTo>
                    <a:pt x="199963" y="801029"/>
                  </a:lnTo>
                  <a:lnTo>
                    <a:pt x="200849" y="795388"/>
                  </a:lnTo>
                  <a:lnTo>
                    <a:pt x="201714" y="789747"/>
                  </a:lnTo>
                  <a:lnTo>
                    <a:pt x="202551" y="784106"/>
                  </a:lnTo>
                  <a:lnTo>
                    <a:pt x="203367" y="778465"/>
                  </a:lnTo>
                  <a:lnTo>
                    <a:pt x="204163" y="772824"/>
                  </a:lnTo>
                  <a:lnTo>
                    <a:pt x="204939" y="767183"/>
                  </a:lnTo>
                  <a:lnTo>
                    <a:pt x="205696" y="761542"/>
                  </a:lnTo>
                  <a:lnTo>
                    <a:pt x="206429" y="755901"/>
                  </a:lnTo>
                  <a:lnTo>
                    <a:pt x="207143" y="750260"/>
                  </a:lnTo>
                  <a:lnTo>
                    <a:pt x="207841" y="744619"/>
                  </a:lnTo>
                  <a:lnTo>
                    <a:pt x="208523" y="738978"/>
                  </a:lnTo>
                  <a:lnTo>
                    <a:pt x="209191" y="733337"/>
                  </a:lnTo>
                  <a:lnTo>
                    <a:pt x="209842" y="727695"/>
                  </a:lnTo>
                  <a:lnTo>
                    <a:pt x="210480" y="722054"/>
                  </a:lnTo>
                  <a:lnTo>
                    <a:pt x="211106" y="716413"/>
                  </a:lnTo>
                  <a:lnTo>
                    <a:pt x="211723" y="710772"/>
                  </a:lnTo>
                  <a:lnTo>
                    <a:pt x="212329" y="705131"/>
                  </a:lnTo>
                  <a:lnTo>
                    <a:pt x="212927" y="699490"/>
                  </a:lnTo>
                  <a:lnTo>
                    <a:pt x="213515" y="693849"/>
                  </a:lnTo>
                  <a:lnTo>
                    <a:pt x="214096" y="688208"/>
                  </a:lnTo>
                  <a:lnTo>
                    <a:pt x="214672" y="682567"/>
                  </a:lnTo>
                  <a:lnTo>
                    <a:pt x="215241" y="676926"/>
                  </a:lnTo>
                  <a:lnTo>
                    <a:pt x="215804" y="671285"/>
                  </a:lnTo>
                  <a:lnTo>
                    <a:pt x="216361" y="665644"/>
                  </a:lnTo>
                  <a:lnTo>
                    <a:pt x="216911" y="660003"/>
                  </a:lnTo>
                  <a:lnTo>
                    <a:pt x="217457" y="654362"/>
                  </a:lnTo>
                  <a:lnTo>
                    <a:pt x="217996" y="648721"/>
                  </a:lnTo>
                  <a:lnTo>
                    <a:pt x="218530" y="643080"/>
                  </a:lnTo>
                  <a:lnTo>
                    <a:pt x="219055" y="637439"/>
                  </a:lnTo>
                  <a:lnTo>
                    <a:pt x="219572" y="631798"/>
                  </a:lnTo>
                  <a:lnTo>
                    <a:pt x="220081" y="626156"/>
                  </a:lnTo>
                  <a:lnTo>
                    <a:pt x="220582" y="620515"/>
                  </a:lnTo>
                  <a:lnTo>
                    <a:pt x="221074" y="614874"/>
                  </a:lnTo>
                  <a:lnTo>
                    <a:pt x="221553" y="609233"/>
                  </a:lnTo>
                  <a:lnTo>
                    <a:pt x="222021" y="603592"/>
                  </a:lnTo>
                  <a:lnTo>
                    <a:pt x="222476" y="597951"/>
                  </a:lnTo>
                  <a:lnTo>
                    <a:pt x="222919" y="592310"/>
                  </a:lnTo>
                  <a:lnTo>
                    <a:pt x="223349" y="586669"/>
                  </a:lnTo>
                  <a:lnTo>
                    <a:pt x="223765" y="581028"/>
                  </a:lnTo>
                  <a:lnTo>
                    <a:pt x="224163" y="575387"/>
                  </a:lnTo>
                  <a:lnTo>
                    <a:pt x="224548" y="569746"/>
                  </a:lnTo>
                  <a:lnTo>
                    <a:pt x="224917" y="564105"/>
                  </a:lnTo>
                  <a:lnTo>
                    <a:pt x="225272" y="558464"/>
                  </a:lnTo>
                  <a:lnTo>
                    <a:pt x="225612" y="552823"/>
                  </a:lnTo>
                  <a:lnTo>
                    <a:pt x="225934" y="547182"/>
                  </a:lnTo>
                  <a:lnTo>
                    <a:pt x="226242" y="541541"/>
                  </a:lnTo>
                  <a:lnTo>
                    <a:pt x="226536" y="535900"/>
                  </a:lnTo>
                  <a:lnTo>
                    <a:pt x="226817" y="530259"/>
                  </a:lnTo>
                  <a:lnTo>
                    <a:pt x="227086" y="524618"/>
                  </a:lnTo>
                  <a:lnTo>
                    <a:pt x="227341" y="518976"/>
                  </a:lnTo>
                  <a:lnTo>
                    <a:pt x="227584" y="513335"/>
                  </a:lnTo>
                  <a:lnTo>
                    <a:pt x="227819" y="507694"/>
                  </a:lnTo>
                  <a:lnTo>
                    <a:pt x="228045" y="502053"/>
                  </a:lnTo>
                  <a:lnTo>
                    <a:pt x="228263" y="496412"/>
                  </a:lnTo>
                  <a:lnTo>
                    <a:pt x="228474" y="490771"/>
                  </a:lnTo>
                  <a:lnTo>
                    <a:pt x="228678" y="485130"/>
                  </a:lnTo>
                  <a:lnTo>
                    <a:pt x="228879" y="479489"/>
                  </a:lnTo>
                  <a:lnTo>
                    <a:pt x="229077" y="473848"/>
                  </a:lnTo>
                  <a:lnTo>
                    <a:pt x="229272" y="468207"/>
                  </a:lnTo>
                  <a:lnTo>
                    <a:pt x="229465" y="462566"/>
                  </a:lnTo>
                  <a:lnTo>
                    <a:pt x="229658" y="456925"/>
                  </a:lnTo>
                  <a:lnTo>
                    <a:pt x="229851" y="451284"/>
                  </a:lnTo>
                  <a:lnTo>
                    <a:pt x="230044" y="445643"/>
                  </a:lnTo>
                  <a:lnTo>
                    <a:pt x="230238" y="440002"/>
                  </a:lnTo>
                  <a:lnTo>
                    <a:pt x="230434" y="434361"/>
                  </a:lnTo>
                  <a:lnTo>
                    <a:pt x="230631" y="428720"/>
                  </a:lnTo>
                  <a:lnTo>
                    <a:pt x="230830" y="423079"/>
                  </a:lnTo>
                  <a:lnTo>
                    <a:pt x="231031" y="417437"/>
                  </a:lnTo>
                  <a:lnTo>
                    <a:pt x="231233" y="411796"/>
                  </a:lnTo>
                  <a:lnTo>
                    <a:pt x="231437" y="406155"/>
                  </a:lnTo>
                  <a:lnTo>
                    <a:pt x="231642" y="400514"/>
                  </a:lnTo>
                  <a:lnTo>
                    <a:pt x="231847" y="394873"/>
                  </a:lnTo>
                  <a:lnTo>
                    <a:pt x="232053" y="389232"/>
                  </a:lnTo>
                  <a:lnTo>
                    <a:pt x="232259" y="383591"/>
                  </a:lnTo>
                  <a:lnTo>
                    <a:pt x="232464" y="377950"/>
                  </a:lnTo>
                  <a:lnTo>
                    <a:pt x="232668" y="372309"/>
                  </a:lnTo>
                  <a:lnTo>
                    <a:pt x="232869" y="366668"/>
                  </a:lnTo>
                  <a:lnTo>
                    <a:pt x="233068" y="361027"/>
                  </a:lnTo>
                  <a:lnTo>
                    <a:pt x="233264" y="355386"/>
                  </a:lnTo>
                  <a:lnTo>
                    <a:pt x="233457" y="349745"/>
                  </a:lnTo>
                  <a:lnTo>
                    <a:pt x="233646" y="344104"/>
                  </a:lnTo>
                  <a:lnTo>
                    <a:pt x="233828" y="338463"/>
                  </a:lnTo>
                  <a:lnTo>
                    <a:pt x="234006" y="332822"/>
                  </a:lnTo>
                  <a:lnTo>
                    <a:pt x="234179" y="327181"/>
                  </a:lnTo>
                  <a:lnTo>
                    <a:pt x="234346" y="321540"/>
                  </a:lnTo>
                  <a:lnTo>
                    <a:pt x="234506" y="315899"/>
                  </a:lnTo>
                  <a:lnTo>
                    <a:pt x="234658" y="310257"/>
                  </a:lnTo>
                  <a:lnTo>
                    <a:pt x="234804" y="304616"/>
                  </a:lnTo>
                  <a:lnTo>
                    <a:pt x="234943" y="298975"/>
                  </a:lnTo>
                  <a:lnTo>
                    <a:pt x="235075" y="293334"/>
                  </a:lnTo>
                  <a:lnTo>
                    <a:pt x="235200" y="287693"/>
                  </a:lnTo>
                  <a:lnTo>
                    <a:pt x="235316" y="282052"/>
                  </a:lnTo>
                  <a:lnTo>
                    <a:pt x="235425" y="276411"/>
                  </a:lnTo>
                  <a:lnTo>
                    <a:pt x="235526" y="270770"/>
                  </a:lnTo>
                  <a:lnTo>
                    <a:pt x="235621" y="265129"/>
                  </a:lnTo>
                  <a:lnTo>
                    <a:pt x="235709" y="259488"/>
                  </a:lnTo>
                  <a:lnTo>
                    <a:pt x="235789" y="253847"/>
                  </a:lnTo>
                  <a:lnTo>
                    <a:pt x="235862" y="248206"/>
                  </a:lnTo>
                  <a:lnTo>
                    <a:pt x="235929" y="242565"/>
                  </a:lnTo>
                  <a:lnTo>
                    <a:pt x="235990" y="236924"/>
                  </a:lnTo>
                  <a:lnTo>
                    <a:pt x="236045" y="231283"/>
                  </a:lnTo>
                  <a:lnTo>
                    <a:pt x="236094" y="225642"/>
                  </a:lnTo>
                  <a:lnTo>
                    <a:pt x="236136" y="220001"/>
                  </a:lnTo>
                  <a:lnTo>
                    <a:pt x="236174" y="214360"/>
                  </a:lnTo>
                  <a:lnTo>
                    <a:pt x="236207" y="208718"/>
                  </a:lnTo>
                  <a:lnTo>
                    <a:pt x="236236" y="203077"/>
                  </a:lnTo>
                  <a:lnTo>
                    <a:pt x="236260" y="197436"/>
                  </a:lnTo>
                  <a:lnTo>
                    <a:pt x="236280" y="191795"/>
                  </a:lnTo>
                  <a:lnTo>
                    <a:pt x="236297" y="186154"/>
                  </a:lnTo>
                  <a:lnTo>
                    <a:pt x="236310" y="180513"/>
                  </a:lnTo>
                  <a:lnTo>
                    <a:pt x="236321" y="174872"/>
                  </a:lnTo>
                  <a:lnTo>
                    <a:pt x="236329" y="169231"/>
                  </a:lnTo>
                  <a:lnTo>
                    <a:pt x="236335" y="163590"/>
                  </a:lnTo>
                  <a:lnTo>
                    <a:pt x="236339" y="157949"/>
                  </a:lnTo>
                  <a:lnTo>
                    <a:pt x="236342" y="152308"/>
                  </a:lnTo>
                  <a:lnTo>
                    <a:pt x="236343" y="146667"/>
                  </a:lnTo>
                  <a:lnTo>
                    <a:pt x="236344" y="141026"/>
                  </a:lnTo>
                  <a:lnTo>
                    <a:pt x="236345" y="135385"/>
                  </a:lnTo>
                  <a:lnTo>
                    <a:pt x="236346" y="129744"/>
                  </a:lnTo>
                  <a:lnTo>
                    <a:pt x="236347" y="124103"/>
                  </a:lnTo>
                  <a:lnTo>
                    <a:pt x="236348" y="118462"/>
                  </a:lnTo>
                  <a:lnTo>
                    <a:pt x="236351" y="112821"/>
                  </a:lnTo>
                  <a:lnTo>
                    <a:pt x="236354" y="107180"/>
                  </a:lnTo>
                  <a:lnTo>
                    <a:pt x="236359" y="101538"/>
                  </a:lnTo>
                  <a:lnTo>
                    <a:pt x="236366" y="95897"/>
                  </a:lnTo>
                  <a:lnTo>
                    <a:pt x="236375" y="90256"/>
                  </a:lnTo>
                  <a:lnTo>
                    <a:pt x="236385" y="84615"/>
                  </a:lnTo>
                  <a:lnTo>
                    <a:pt x="236397" y="78974"/>
                  </a:lnTo>
                  <a:lnTo>
                    <a:pt x="236412" y="73333"/>
                  </a:lnTo>
                  <a:lnTo>
                    <a:pt x="236429" y="67692"/>
                  </a:lnTo>
                  <a:lnTo>
                    <a:pt x="236448" y="62051"/>
                  </a:lnTo>
                  <a:lnTo>
                    <a:pt x="236469" y="56410"/>
                  </a:lnTo>
                  <a:lnTo>
                    <a:pt x="236493" y="50769"/>
                  </a:lnTo>
                  <a:lnTo>
                    <a:pt x="236518" y="45128"/>
                  </a:lnTo>
                  <a:lnTo>
                    <a:pt x="236546" y="39487"/>
                  </a:lnTo>
                  <a:lnTo>
                    <a:pt x="236575" y="33846"/>
                  </a:lnTo>
                  <a:lnTo>
                    <a:pt x="236607" y="28205"/>
                  </a:lnTo>
                  <a:lnTo>
                    <a:pt x="236639" y="22564"/>
                  </a:lnTo>
                  <a:lnTo>
                    <a:pt x="236674" y="16923"/>
                  </a:lnTo>
                  <a:lnTo>
                    <a:pt x="236709" y="11282"/>
                  </a:lnTo>
                  <a:lnTo>
                    <a:pt x="236746" y="5641"/>
                  </a:lnTo>
                  <a:lnTo>
                    <a:pt x="236783" y="0"/>
                  </a:lnTo>
                  <a:lnTo>
                    <a:pt x="238461" y="0"/>
                  </a:lnTo>
                  <a:lnTo>
                    <a:pt x="238499" y="5641"/>
                  </a:lnTo>
                  <a:lnTo>
                    <a:pt x="238535" y="11282"/>
                  </a:lnTo>
                  <a:lnTo>
                    <a:pt x="238571" y="16923"/>
                  </a:lnTo>
                  <a:lnTo>
                    <a:pt x="238605" y="22564"/>
                  </a:lnTo>
                  <a:lnTo>
                    <a:pt x="238638" y="28205"/>
                  </a:lnTo>
                  <a:lnTo>
                    <a:pt x="238669" y="33846"/>
                  </a:lnTo>
                  <a:lnTo>
                    <a:pt x="238698" y="39487"/>
                  </a:lnTo>
                  <a:lnTo>
                    <a:pt x="238726" y="45128"/>
                  </a:lnTo>
                  <a:lnTo>
                    <a:pt x="238752" y="50769"/>
                  </a:lnTo>
                  <a:lnTo>
                    <a:pt x="238775" y="56410"/>
                  </a:lnTo>
                  <a:lnTo>
                    <a:pt x="238796" y="62051"/>
                  </a:lnTo>
                  <a:lnTo>
                    <a:pt x="238815" y="67692"/>
                  </a:lnTo>
                  <a:lnTo>
                    <a:pt x="238832" y="73333"/>
                  </a:lnTo>
                  <a:lnTo>
                    <a:pt x="238847" y="78974"/>
                  </a:lnTo>
                  <a:lnTo>
                    <a:pt x="238859" y="84615"/>
                  </a:lnTo>
                  <a:lnTo>
                    <a:pt x="238870" y="90256"/>
                  </a:lnTo>
                  <a:lnTo>
                    <a:pt x="238878" y="95897"/>
                  </a:lnTo>
                  <a:lnTo>
                    <a:pt x="238885" y="101538"/>
                  </a:lnTo>
                  <a:lnTo>
                    <a:pt x="238890" y="107180"/>
                  </a:lnTo>
                  <a:lnTo>
                    <a:pt x="238894" y="112821"/>
                  </a:lnTo>
                  <a:lnTo>
                    <a:pt x="238896" y="118462"/>
                  </a:lnTo>
                  <a:lnTo>
                    <a:pt x="238898" y="124103"/>
                  </a:lnTo>
                  <a:lnTo>
                    <a:pt x="238899" y="129744"/>
                  </a:lnTo>
                  <a:lnTo>
                    <a:pt x="238899" y="135385"/>
                  </a:lnTo>
                  <a:lnTo>
                    <a:pt x="238900" y="141026"/>
                  </a:lnTo>
                  <a:lnTo>
                    <a:pt x="238901" y="146667"/>
                  </a:lnTo>
                  <a:lnTo>
                    <a:pt x="238903" y="152308"/>
                  </a:lnTo>
                  <a:lnTo>
                    <a:pt x="238905" y="157949"/>
                  </a:lnTo>
                  <a:lnTo>
                    <a:pt x="238909" y="163590"/>
                  </a:lnTo>
                  <a:lnTo>
                    <a:pt x="238915" y="169231"/>
                  </a:lnTo>
                  <a:lnTo>
                    <a:pt x="238923" y="174872"/>
                  </a:lnTo>
                  <a:lnTo>
                    <a:pt x="238934" y="180513"/>
                  </a:lnTo>
                  <a:lnTo>
                    <a:pt x="238948" y="186154"/>
                  </a:lnTo>
                  <a:lnTo>
                    <a:pt x="238964" y="191795"/>
                  </a:lnTo>
                  <a:lnTo>
                    <a:pt x="238984" y="197436"/>
                  </a:lnTo>
                  <a:lnTo>
                    <a:pt x="239008" y="203077"/>
                  </a:lnTo>
                  <a:lnTo>
                    <a:pt x="239037" y="208718"/>
                  </a:lnTo>
                  <a:lnTo>
                    <a:pt x="239070" y="214360"/>
                  </a:lnTo>
                  <a:lnTo>
                    <a:pt x="239108" y="220001"/>
                  </a:lnTo>
                  <a:lnTo>
                    <a:pt x="239150" y="225642"/>
                  </a:lnTo>
                  <a:lnTo>
                    <a:pt x="239199" y="231283"/>
                  </a:lnTo>
                  <a:lnTo>
                    <a:pt x="239254" y="236924"/>
                  </a:lnTo>
                  <a:lnTo>
                    <a:pt x="239315" y="242565"/>
                  </a:lnTo>
                  <a:lnTo>
                    <a:pt x="239382" y="248206"/>
                  </a:lnTo>
                  <a:lnTo>
                    <a:pt x="239455" y="253847"/>
                  </a:lnTo>
                  <a:lnTo>
                    <a:pt x="239535" y="259488"/>
                  </a:lnTo>
                  <a:lnTo>
                    <a:pt x="239623" y="265129"/>
                  </a:lnTo>
                  <a:lnTo>
                    <a:pt x="239718" y="270770"/>
                  </a:lnTo>
                  <a:lnTo>
                    <a:pt x="239820" y="276411"/>
                  </a:lnTo>
                  <a:lnTo>
                    <a:pt x="239928" y="282052"/>
                  </a:lnTo>
                  <a:lnTo>
                    <a:pt x="240044" y="287693"/>
                  </a:lnTo>
                  <a:lnTo>
                    <a:pt x="240169" y="293334"/>
                  </a:lnTo>
                  <a:lnTo>
                    <a:pt x="240301" y="298975"/>
                  </a:lnTo>
                  <a:lnTo>
                    <a:pt x="240440" y="304616"/>
                  </a:lnTo>
                  <a:lnTo>
                    <a:pt x="240586" y="310257"/>
                  </a:lnTo>
                  <a:lnTo>
                    <a:pt x="240738" y="315899"/>
                  </a:lnTo>
                  <a:lnTo>
                    <a:pt x="240899" y="321540"/>
                  </a:lnTo>
                  <a:lnTo>
                    <a:pt x="241065" y="327181"/>
                  </a:lnTo>
                  <a:lnTo>
                    <a:pt x="241238" y="332822"/>
                  </a:lnTo>
                  <a:lnTo>
                    <a:pt x="241416" y="338463"/>
                  </a:lnTo>
                  <a:lnTo>
                    <a:pt x="241599" y="344104"/>
                  </a:lnTo>
                  <a:lnTo>
                    <a:pt x="241787" y="349745"/>
                  </a:lnTo>
                  <a:lnTo>
                    <a:pt x="241980" y="355386"/>
                  </a:lnTo>
                  <a:lnTo>
                    <a:pt x="242176" y="361027"/>
                  </a:lnTo>
                  <a:lnTo>
                    <a:pt x="242375" y="366668"/>
                  </a:lnTo>
                  <a:lnTo>
                    <a:pt x="242577" y="372309"/>
                  </a:lnTo>
                  <a:lnTo>
                    <a:pt x="242780" y="377950"/>
                  </a:lnTo>
                  <a:lnTo>
                    <a:pt x="242985" y="383591"/>
                  </a:lnTo>
                  <a:lnTo>
                    <a:pt x="243191" y="389232"/>
                  </a:lnTo>
                  <a:lnTo>
                    <a:pt x="243397" y="394873"/>
                  </a:lnTo>
                  <a:lnTo>
                    <a:pt x="243603" y="400514"/>
                  </a:lnTo>
                  <a:lnTo>
                    <a:pt x="243808" y="406155"/>
                  </a:lnTo>
                  <a:lnTo>
                    <a:pt x="244011" y="411796"/>
                  </a:lnTo>
                  <a:lnTo>
                    <a:pt x="244213" y="417437"/>
                  </a:lnTo>
                  <a:lnTo>
                    <a:pt x="244414" y="423079"/>
                  </a:lnTo>
                  <a:lnTo>
                    <a:pt x="244613" y="428720"/>
                  </a:lnTo>
                  <a:lnTo>
                    <a:pt x="244811" y="434361"/>
                  </a:lnTo>
                  <a:lnTo>
                    <a:pt x="245006" y="440002"/>
                  </a:lnTo>
                  <a:lnTo>
                    <a:pt x="245200" y="445643"/>
                  </a:lnTo>
                  <a:lnTo>
                    <a:pt x="245394" y="451284"/>
                  </a:lnTo>
                  <a:lnTo>
                    <a:pt x="245586" y="456925"/>
                  </a:lnTo>
                  <a:lnTo>
                    <a:pt x="245779" y="462566"/>
                  </a:lnTo>
                  <a:lnTo>
                    <a:pt x="245972" y="468207"/>
                  </a:lnTo>
                  <a:lnTo>
                    <a:pt x="246167" y="473848"/>
                  </a:lnTo>
                  <a:lnTo>
                    <a:pt x="246365" y="479489"/>
                  </a:lnTo>
                  <a:lnTo>
                    <a:pt x="246566" y="485130"/>
                  </a:lnTo>
                  <a:lnTo>
                    <a:pt x="246771" y="490771"/>
                  </a:lnTo>
                  <a:lnTo>
                    <a:pt x="246981" y="496412"/>
                  </a:lnTo>
                  <a:lnTo>
                    <a:pt x="247200" y="502053"/>
                  </a:lnTo>
                  <a:lnTo>
                    <a:pt x="247425" y="507694"/>
                  </a:lnTo>
                  <a:lnTo>
                    <a:pt x="247660" y="513335"/>
                  </a:lnTo>
                  <a:lnTo>
                    <a:pt x="247903" y="518976"/>
                  </a:lnTo>
                  <a:lnTo>
                    <a:pt x="248158" y="524618"/>
                  </a:lnTo>
                  <a:lnTo>
                    <a:pt x="248427" y="530259"/>
                  </a:lnTo>
                  <a:lnTo>
                    <a:pt x="248708" y="535900"/>
                  </a:lnTo>
                  <a:lnTo>
                    <a:pt x="249002" y="541541"/>
                  </a:lnTo>
                  <a:lnTo>
                    <a:pt x="249310" y="547182"/>
                  </a:lnTo>
                  <a:lnTo>
                    <a:pt x="249632" y="552823"/>
                  </a:lnTo>
                  <a:lnTo>
                    <a:pt x="249972" y="558464"/>
                  </a:lnTo>
                  <a:lnTo>
                    <a:pt x="250327" y="564105"/>
                  </a:lnTo>
                  <a:lnTo>
                    <a:pt x="250697" y="569746"/>
                  </a:lnTo>
                  <a:lnTo>
                    <a:pt x="251081" y="575387"/>
                  </a:lnTo>
                  <a:lnTo>
                    <a:pt x="251479" y="581028"/>
                  </a:lnTo>
                  <a:lnTo>
                    <a:pt x="251895" y="586669"/>
                  </a:lnTo>
                  <a:lnTo>
                    <a:pt x="252325" y="592310"/>
                  </a:lnTo>
                  <a:lnTo>
                    <a:pt x="252768" y="597951"/>
                  </a:lnTo>
                  <a:lnTo>
                    <a:pt x="253224" y="603592"/>
                  </a:lnTo>
                  <a:lnTo>
                    <a:pt x="253691" y="609233"/>
                  </a:lnTo>
                  <a:lnTo>
                    <a:pt x="254171" y="614874"/>
                  </a:lnTo>
                  <a:lnTo>
                    <a:pt x="254662" y="620515"/>
                  </a:lnTo>
                  <a:lnTo>
                    <a:pt x="255163" y="626156"/>
                  </a:lnTo>
                  <a:lnTo>
                    <a:pt x="255672" y="631798"/>
                  </a:lnTo>
                  <a:lnTo>
                    <a:pt x="256190" y="637439"/>
                  </a:lnTo>
                  <a:lnTo>
                    <a:pt x="256715" y="643080"/>
                  </a:lnTo>
                  <a:lnTo>
                    <a:pt x="257248" y="648721"/>
                  </a:lnTo>
                  <a:lnTo>
                    <a:pt x="257787" y="654362"/>
                  </a:lnTo>
                  <a:lnTo>
                    <a:pt x="258333" y="660003"/>
                  </a:lnTo>
                  <a:lnTo>
                    <a:pt x="258884" y="665644"/>
                  </a:lnTo>
                  <a:lnTo>
                    <a:pt x="259440" y="671285"/>
                  </a:lnTo>
                  <a:lnTo>
                    <a:pt x="260003" y="676926"/>
                  </a:lnTo>
                  <a:lnTo>
                    <a:pt x="260573" y="682567"/>
                  </a:lnTo>
                  <a:lnTo>
                    <a:pt x="261148" y="688208"/>
                  </a:lnTo>
                  <a:lnTo>
                    <a:pt x="261729" y="693849"/>
                  </a:lnTo>
                  <a:lnTo>
                    <a:pt x="262317" y="699490"/>
                  </a:lnTo>
                  <a:lnTo>
                    <a:pt x="262915" y="705131"/>
                  </a:lnTo>
                  <a:lnTo>
                    <a:pt x="263522" y="710772"/>
                  </a:lnTo>
                  <a:lnTo>
                    <a:pt x="264138" y="716413"/>
                  </a:lnTo>
                  <a:lnTo>
                    <a:pt x="264764" y="722054"/>
                  </a:lnTo>
                  <a:lnTo>
                    <a:pt x="265402" y="727695"/>
                  </a:lnTo>
                  <a:lnTo>
                    <a:pt x="266053" y="733337"/>
                  </a:lnTo>
                  <a:lnTo>
                    <a:pt x="266721" y="738978"/>
                  </a:lnTo>
                  <a:lnTo>
                    <a:pt x="267403" y="744619"/>
                  </a:lnTo>
                  <a:lnTo>
                    <a:pt x="268101" y="750260"/>
                  </a:lnTo>
                  <a:lnTo>
                    <a:pt x="268816" y="755901"/>
                  </a:lnTo>
                  <a:lnTo>
                    <a:pt x="269549" y="761542"/>
                  </a:lnTo>
                  <a:lnTo>
                    <a:pt x="270305" y="767183"/>
                  </a:lnTo>
                  <a:lnTo>
                    <a:pt x="271081" y="772824"/>
                  </a:lnTo>
                  <a:lnTo>
                    <a:pt x="271877" y="778465"/>
                  </a:lnTo>
                  <a:lnTo>
                    <a:pt x="272693" y="784106"/>
                  </a:lnTo>
                  <a:lnTo>
                    <a:pt x="273531" y="789747"/>
                  </a:lnTo>
                  <a:lnTo>
                    <a:pt x="274395" y="795388"/>
                  </a:lnTo>
                  <a:lnTo>
                    <a:pt x="275282" y="801029"/>
                  </a:lnTo>
                  <a:lnTo>
                    <a:pt x="276189" y="806670"/>
                  </a:lnTo>
                  <a:lnTo>
                    <a:pt x="277117" y="812311"/>
                  </a:lnTo>
                  <a:lnTo>
                    <a:pt x="278066" y="817952"/>
                  </a:lnTo>
                  <a:lnTo>
                    <a:pt x="279039" y="823593"/>
                  </a:lnTo>
                  <a:lnTo>
                    <a:pt x="280033" y="829234"/>
                  </a:lnTo>
                  <a:lnTo>
                    <a:pt x="281045" y="834875"/>
                  </a:lnTo>
                  <a:lnTo>
                    <a:pt x="282074" y="840517"/>
                  </a:lnTo>
                  <a:lnTo>
                    <a:pt x="283119" y="846158"/>
                  </a:lnTo>
                  <a:lnTo>
                    <a:pt x="284182" y="851799"/>
                  </a:lnTo>
                  <a:lnTo>
                    <a:pt x="285261" y="857440"/>
                  </a:lnTo>
                  <a:lnTo>
                    <a:pt x="286353" y="863081"/>
                  </a:lnTo>
                  <a:lnTo>
                    <a:pt x="287455" y="868722"/>
                  </a:lnTo>
                  <a:lnTo>
                    <a:pt x="288569" y="874363"/>
                  </a:lnTo>
                  <a:lnTo>
                    <a:pt x="289692" y="880004"/>
                  </a:lnTo>
                  <a:lnTo>
                    <a:pt x="290825" y="885645"/>
                  </a:lnTo>
                  <a:lnTo>
                    <a:pt x="291965" y="891286"/>
                  </a:lnTo>
                  <a:lnTo>
                    <a:pt x="293112" y="896927"/>
                  </a:lnTo>
                  <a:lnTo>
                    <a:pt x="294264" y="902568"/>
                  </a:lnTo>
                  <a:lnTo>
                    <a:pt x="295421" y="908209"/>
                  </a:lnTo>
                  <a:lnTo>
                    <a:pt x="296584" y="913850"/>
                  </a:lnTo>
                  <a:lnTo>
                    <a:pt x="297752" y="919491"/>
                  </a:lnTo>
                  <a:lnTo>
                    <a:pt x="298923" y="925132"/>
                  </a:lnTo>
                  <a:lnTo>
                    <a:pt x="300098" y="930773"/>
                  </a:lnTo>
                  <a:lnTo>
                    <a:pt x="301278" y="936414"/>
                  </a:lnTo>
                  <a:lnTo>
                    <a:pt x="302463" y="942055"/>
                  </a:lnTo>
                  <a:lnTo>
                    <a:pt x="303653" y="947697"/>
                  </a:lnTo>
                  <a:lnTo>
                    <a:pt x="304849" y="953338"/>
                  </a:lnTo>
                  <a:lnTo>
                    <a:pt x="306051" y="958979"/>
                  </a:lnTo>
                  <a:lnTo>
                    <a:pt x="307258" y="964620"/>
                  </a:lnTo>
                  <a:lnTo>
                    <a:pt x="308474" y="970261"/>
                  </a:lnTo>
                  <a:lnTo>
                    <a:pt x="309699" y="975902"/>
                  </a:lnTo>
                  <a:lnTo>
                    <a:pt x="310932" y="981543"/>
                  </a:lnTo>
                  <a:lnTo>
                    <a:pt x="312175" y="987184"/>
                  </a:lnTo>
                  <a:lnTo>
                    <a:pt x="313427" y="992825"/>
                  </a:lnTo>
                  <a:lnTo>
                    <a:pt x="314690" y="998466"/>
                  </a:lnTo>
                  <a:lnTo>
                    <a:pt x="315967" y="1004107"/>
                  </a:lnTo>
                  <a:lnTo>
                    <a:pt x="317255" y="1009748"/>
                  </a:lnTo>
                  <a:lnTo>
                    <a:pt x="318556" y="1015389"/>
                  </a:lnTo>
                  <a:lnTo>
                    <a:pt x="319869" y="1021030"/>
                  </a:lnTo>
                  <a:lnTo>
                    <a:pt x="321195" y="1026671"/>
                  </a:lnTo>
                  <a:lnTo>
                    <a:pt x="322538" y="1032312"/>
                  </a:lnTo>
                  <a:lnTo>
                    <a:pt x="323895" y="1037953"/>
                  </a:lnTo>
                  <a:lnTo>
                    <a:pt x="325267" y="1043594"/>
                  </a:lnTo>
                  <a:lnTo>
                    <a:pt x="326654" y="1049236"/>
                  </a:lnTo>
                  <a:lnTo>
                    <a:pt x="328055" y="1054877"/>
                  </a:lnTo>
                  <a:lnTo>
                    <a:pt x="329476" y="1060518"/>
                  </a:lnTo>
                  <a:lnTo>
                    <a:pt x="330915" y="1066159"/>
                  </a:lnTo>
                  <a:lnTo>
                    <a:pt x="332371" y="1071800"/>
                  </a:lnTo>
                  <a:lnTo>
                    <a:pt x="333844" y="1077441"/>
                  </a:lnTo>
                  <a:lnTo>
                    <a:pt x="335336" y="1083082"/>
                  </a:lnTo>
                  <a:lnTo>
                    <a:pt x="336849" y="1088723"/>
                  </a:lnTo>
                  <a:lnTo>
                    <a:pt x="338387" y="1094364"/>
                  </a:lnTo>
                  <a:lnTo>
                    <a:pt x="339946" y="1100005"/>
                  </a:lnTo>
                  <a:lnTo>
                    <a:pt x="341527" y="1105646"/>
                  </a:lnTo>
                  <a:lnTo>
                    <a:pt x="343131" y="1111287"/>
                  </a:lnTo>
                  <a:lnTo>
                    <a:pt x="344761" y="1116928"/>
                  </a:lnTo>
                  <a:lnTo>
                    <a:pt x="346422" y="1122569"/>
                  </a:lnTo>
                  <a:lnTo>
                    <a:pt x="348110" y="1128210"/>
                  </a:lnTo>
                  <a:lnTo>
                    <a:pt x="349826" y="1133851"/>
                  </a:lnTo>
                  <a:lnTo>
                    <a:pt x="351569" y="1139492"/>
                  </a:lnTo>
                  <a:lnTo>
                    <a:pt x="353341" y="1145133"/>
                  </a:lnTo>
                  <a:lnTo>
                    <a:pt x="355152" y="1150774"/>
                  </a:lnTo>
                  <a:lnTo>
                    <a:pt x="356992" y="1156416"/>
                  </a:lnTo>
                  <a:lnTo>
                    <a:pt x="358861" y="1162057"/>
                  </a:lnTo>
                  <a:lnTo>
                    <a:pt x="360760" y="1167698"/>
                  </a:lnTo>
                  <a:lnTo>
                    <a:pt x="362688" y="1173339"/>
                  </a:lnTo>
                  <a:lnTo>
                    <a:pt x="364650" y="1178980"/>
                  </a:lnTo>
                  <a:lnTo>
                    <a:pt x="366641" y="1184621"/>
                  </a:lnTo>
                  <a:lnTo>
                    <a:pt x="368657" y="1190262"/>
                  </a:lnTo>
                  <a:lnTo>
                    <a:pt x="370696" y="1195903"/>
                  </a:lnTo>
                  <a:lnTo>
                    <a:pt x="372757" y="1201544"/>
                  </a:lnTo>
                  <a:lnTo>
                    <a:pt x="374840" y="1207185"/>
                  </a:lnTo>
                  <a:lnTo>
                    <a:pt x="376940" y="1212826"/>
                  </a:lnTo>
                  <a:lnTo>
                    <a:pt x="379053" y="1218467"/>
                  </a:lnTo>
                  <a:lnTo>
                    <a:pt x="381176" y="1224108"/>
                  </a:lnTo>
                  <a:lnTo>
                    <a:pt x="383304" y="1229749"/>
                  </a:lnTo>
                  <a:lnTo>
                    <a:pt x="385436" y="1235390"/>
                  </a:lnTo>
                  <a:lnTo>
                    <a:pt x="387566" y="1241031"/>
                  </a:lnTo>
                  <a:lnTo>
                    <a:pt x="389689" y="1246672"/>
                  </a:lnTo>
                  <a:lnTo>
                    <a:pt x="391802" y="1252313"/>
                  </a:lnTo>
                  <a:lnTo>
                    <a:pt x="393901" y="1257955"/>
                  </a:lnTo>
                  <a:lnTo>
                    <a:pt x="395984" y="1263596"/>
                  </a:lnTo>
                  <a:lnTo>
                    <a:pt x="398040" y="1269237"/>
                  </a:lnTo>
                  <a:lnTo>
                    <a:pt x="400069" y="1274878"/>
                  </a:lnTo>
                  <a:lnTo>
                    <a:pt x="402069" y="1280519"/>
                  </a:lnTo>
                  <a:lnTo>
                    <a:pt x="404038" y="1286160"/>
                  </a:lnTo>
                  <a:lnTo>
                    <a:pt x="405973" y="1291801"/>
                  </a:lnTo>
                  <a:lnTo>
                    <a:pt x="407863" y="1297442"/>
                  </a:lnTo>
                  <a:lnTo>
                    <a:pt x="409709" y="1303083"/>
                  </a:lnTo>
                  <a:lnTo>
                    <a:pt x="411515" y="1308724"/>
                  </a:lnTo>
                  <a:lnTo>
                    <a:pt x="413277" y="1314365"/>
                  </a:lnTo>
                  <a:lnTo>
                    <a:pt x="414996" y="1320006"/>
                  </a:lnTo>
                  <a:lnTo>
                    <a:pt x="416664" y="1325647"/>
                  </a:lnTo>
                  <a:lnTo>
                    <a:pt x="418281" y="1331288"/>
                  </a:lnTo>
                  <a:lnTo>
                    <a:pt x="419854" y="1336929"/>
                  </a:lnTo>
                  <a:lnTo>
                    <a:pt x="421385" y="1342570"/>
                  </a:lnTo>
                  <a:lnTo>
                    <a:pt x="422873" y="1348211"/>
                  </a:lnTo>
                  <a:lnTo>
                    <a:pt x="424318" y="1353852"/>
                  </a:lnTo>
                  <a:lnTo>
                    <a:pt x="425716" y="1359493"/>
                  </a:lnTo>
                  <a:lnTo>
                    <a:pt x="427079" y="1365135"/>
                  </a:lnTo>
                  <a:lnTo>
                    <a:pt x="428410" y="1370776"/>
                  </a:lnTo>
                  <a:lnTo>
                    <a:pt x="429711" y="1376417"/>
                  </a:lnTo>
                  <a:lnTo>
                    <a:pt x="430984" y="1382058"/>
                  </a:lnTo>
                  <a:lnTo>
                    <a:pt x="432227" y="1387699"/>
                  </a:lnTo>
                  <a:lnTo>
                    <a:pt x="433452" y="1393340"/>
                  </a:lnTo>
                  <a:lnTo>
                    <a:pt x="434661" y="1398981"/>
                  </a:lnTo>
                  <a:lnTo>
                    <a:pt x="435856" y="1404622"/>
                  </a:lnTo>
                  <a:lnTo>
                    <a:pt x="437042" y="1410263"/>
                  </a:lnTo>
                  <a:lnTo>
                    <a:pt x="438220" y="1415904"/>
                  </a:lnTo>
                  <a:lnTo>
                    <a:pt x="439395" y="1421545"/>
                  </a:lnTo>
                  <a:lnTo>
                    <a:pt x="440570" y="1427186"/>
                  </a:lnTo>
                  <a:lnTo>
                    <a:pt x="441746" y="1432827"/>
                  </a:lnTo>
                  <a:lnTo>
                    <a:pt x="442925" y="1438468"/>
                  </a:lnTo>
                  <a:lnTo>
                    <a:pt x="444109" y="1444109"/>
                  </a:lnTo>
                  <a:lnTo>
                    <a:pt x="445300" y="1449750"/>
                  </a:lnTo>
                  <a:lnTo>
                    <a:pt x="446497" y="1455391"/>
                  </a:lnTo>
                  <a:lnTo>
                    <a:pt x="447699" y="1461032"/>
                  </a:lnTo>
                  <a:lnTo>
                    <a:pt x="448906" y="1466674"/>
                  </a:lnTo>
                  <a:lnTo>
                    <a:pt x="450118" y="1472315"/>
                  </a:lnTo>
                  <a:lnTo>
                    <a:pt x="451332" y="1477956"/>
                  </a:lnTo>
                  <a:lnTo>
                    <a:pt x="452546" y="1483597"/>
                  </a:lnTo>
                  <a:lnTo>
                    <a:pt x="453758" y="1489238"/>
                  </a:lnTo>
                  <a:lnTo>
                    <a:pt x="454965" y="1494879"/>
                  </a:lnTo>
                  <a:lnTo>
                    <a:pt x="456165" y="1500520"/>
                  </a:lnTo>
                  <a:lnTo>
                    <a:pt x="457351" y="1506161"/>
                  </a:lnTo>
                  <a:lnTo>
                    <a:pt x="458521" y="1511802"/>
                  </a:lnTo>
                  <a:lnTo>
                    <a:pt x="459673" y="1517443"/>
                  </a:lnTo>
                  <a:lnTo>
                    <a:pt x="460803" y="1523084"/>
                  </a:lnTo>
                  <a:lnTo>
                    <a:pt x="461909" y="1528725"/>
                  </a:lnTo>
                  <a:lnTo>
                    <a:pt x="462981" y="1534366"/>
                  </a:lnTo>
                  <a:lnTo>
                    <a:pt x="464018" y="1540007"/>
                  </a:lnTo>
                  <a:lnTo>
                    <a:pt x="465020" y="1545648"/>
                  </a:lnTo>
                  <a:lnTo>
                    <a:pt x="465984" y="1551289"/>
                  </a:lnTo>
                  <a:lnTo>
                    <a:pt x="466910" y="1556930"/>
                  </a:lnTo>
                  <a:lnTo>
                    <a:pt x="467786" y="1562571"/>
                  </a:lnTo>
                  <a:lnTo>
                    <a:pt x="468612" y="1568212"/>
                  </a:lnTo>
                  <a:lnTo>
                    <a:pt x="469392" y="1573854"/>
                  </a:lnTo>
                  <a:lnTo>
                    <a:pt x="470125" y="1579495"/>
                  </a:lnTo>
                  <a:lnTo>
                    <a:pt x="470810" y="1585136"/>
                  </a:lnTo>
                  <a:lnTo>
                    <a:pt x="471443" y="1590777"/>
                  </a:lnTo>
                  <a:lnTo>
                    <a:pt x="472017" y="1596418"/>
                  </a:lnTo>
                  <a:lnTo>
                    <a:pt x="472542" y="1602059"/>
                  </a:lnTo>
                  <a:lnTo>
                    <a:pt x="473018" y="1607700"/>
                  </a:lnTo>
                  <a:lnTo>
                    <a:pt x="473447" y="1613341"/>
                  </a:lnTo>
                  <a:lnTo>
                    <a:pt x="473829" y="1618982"/>
                  </a:lnTo>
                  <a:lnTo>
                    <a:pt x="474152" y="1624623"/>
                  </a:lnTo>
                  <a:lnTo>
                    <a:pt x="474431" y="1630264"/>
                  </a:lnTo>
                  <a:lnTo>
                    <a:pt x="474667" y="1635905"/>
                  </a:lnTo>
                  <a:lnTo>
                    <a:pt x="474862" y="1641546"/>
                  </a:lnTo>
                  <a:lnTo>
                    <a:pt x="475018" y="1647187"/>
                  </a:lnTo>
                  <a:lnTo>
                    <a:pt x="475127" y="1652828"/>
                  </a:lnTo>
                  <a:lnTo>
                    <a:pt x="475199" y="1658469"/>
                  </a:lnTo>
                  <a:lnTo>
                    <a:pt x="475238" y="1664110"/>
                  </a:lnTo>
                  <a:lnTo>
                    <a:pt x="475245" y="1669751"/>
                  </a:lnTo>
                  <a:lnTo>
                    <a:pt x="475222" y="1675392"/>
                  </a:lnTo>
                  <a:lnTo>
                    <a:pt x="475167" y="1681034"/>
                  </a:lnTo>
                  <a:lnTo>
                    <a:pt x="475083" y="1686675"/>
                  </a:lnTo>
                  <a:lnTo>
                    <a:pt x="474976" y="1692316"/>
                  </a:lnTo>
                  <a:lnTo>
                    <a:pt x="474845" y="1697957"/>
                  </a:lnTo>
                  <a:lnTo>
                    <a:pt x="474694" y="1703598"/>
                  </a:lnTo>
                  <a:lnTo>
                    <a:pt x="474521" y="1709239"/>
                  </a:lnTo>
                  <a:lnTo>
                    <a:pt x="474325" y="1714880"/>
                  </a:lnTo>
                  <a:lnTo>
                    <a:pt x="474110" y="1720521"/>
                  </a:lnTo>
                  <a:lnTo>
                    <a:pt x="473879" y="1726162"/>
                  </a:lnTo>
                  <a:lnTo>
                    <a:pt x="473629" y="1731803"/>
                  </a:lnTo>
                  <a:lnTo>
                    <a:pt x="473363" y="1737444"/>
                  </a:lnTo>
                  <a:lnTo>
                    <a:pt x="473074" y="1743085"/>
                  </a:lnTo>
                  <a:lnTo>
                    <a:pt x="472767" y="1748726"/>
                  </a:lnTo>
                  <a:lnTo>
                    <a:pt x="472441" y="1754367"/>
                  </a:lnTo>
                  <a:lnTo>
                    <a:pt x="472096" y="1760008"/>
                  </a:lnTo>
                  <a:lnTo>
                    <a:pt x="471732" y="1765649"/>
                  </a:lnTo>
                  <a:lnTo>
                    <a:pt x="471343" y="1771290"/>
                  </a:lnTo>
                  <a:lnTo>
                    <a:pt x="470930" y="1776931"/>
                  </a:lnTo>
                  <a:lnTo>
                    <a:pt x="470495" y="1782573"/>
                  </a:lnTo>
                  <a:lnTo>
                    <a:pt x="470037" y="1788214"/>
                  </a:lnTo>
                  <a:lnTo>
                    <a:pt x="469556" y="1793855"/>
                  </a:lnTo>
                  <a:lnTo>
                    <a:pt x="469048" y="1799496"/>
                  </a:lnTo>
                  <a:lnTo>
                    <a:pt x="468513" y="1805137"/>
                  </a:lnTo>
                  <a:lnTo>
                    <a:pt x="467955" y="1810778"/>
                  </a:lnTo>
                  <a:lnTo>
                    <a:pt x="467375" y="1816419"/>
                  </a:lnTo>
                  <a:lnTo>
                    <a:pt x="466773" y="1822060"/>
                  </a:lnTo>
                  <a:lnTo>
                    <a:pt x="466150" y="1827701"/>
                  </a:lnTo>
                  <a:lnTo>
                    <a:pt x="465506" y="1833342"/>
                  </a:lnTo>
                  <a:lnTo>
                    <a:pt x="464847" y="1838983"/>
                  </a:lnTo>
                  <a:lnTo>
                    <a:pt x="464175" y="1844624"/>
                  </a:lnTo>
                  <a:lnTo>
                    <a:pt x="463494" y="1850265"/>
                  </a:lnTo>
                  <a:lnTo>
                    <a:pt x="462805" y="1855906"/>
                  </a:lnTo>
                  <a:lnTo>
                    <a:pt x="462111" y="1861547"/>
                  </a:lnTo>
                  <a:lnTo>
                    <a:pt x="461419" y="1867188"/>
                  </a:lnTo>
                  <a:lnTo>
                    <a:pt x="460731" y="1872829"/>
                  </a:lnTo>
                  <a:lnTo>
                    <a:pt x="460049" y="1878470"/>
                  </a:lnTo>
                  <a:lnTo>
                    <a:pt x="459378" y="1884111"/>
                  </a:lnTo>
                  <a:lnTo>
                    <a:pt x="458722" y="1889753"/>
                  </a:lnTo>
                  <a:lnTo>
                    <a:pt x="458084" y="1895394"/>
                  </a:lnTo>
                  <a:lnTo>
                    <a:pt x="457465" y="1901035"/>
                  </a:lnTo>
                  <a:lnTo>
                    <a:pt x="456866" y="1906676"/>
                  </a:lnTo>
                  <a:lnTo>
                    <a:pt x="456289" y="1912317"/>
                  </a:lnTo>
                  <a:lnTo>
                    <a:pt x="455738" y="1917958"/>
                  </a:lnTo>
                  <a:lnTo>
                    <a:pt x="455213" y="1923599"/>
                  </a:lnTo>
                  <a:lnTo>
                    <a:pt x="454711" y="1929240"/>
                  </a:lnTo>
                  <a:lnTo>
                    <a:pt x="454231" y="1934881"/>
                  </a:lnTo>
                  <a:lnTo>
                    <a:pt x="453772" y="1940522"/>
                  </a:lnTo>
                  <a:lnTo>
                    <a:pt x="453334" y="1946163"/>
                  </a:lnTo>
                  <a:lnTo>
                    <a:pt x="452917" y="1951804"/>
                  </a:lnTo>
                  <a:lnTo>
                    <a:pt x="452512" y="1957445"/>
                  </a:lnTo>
                  <a:lnTo>
                    <a:pt x="452119" y="1963086"/>
                  </a:lnTo>
                  <a:lnTo>
                    <a:pt x="451733" y="1968727"/>
                  </a:lnTo>
                  <a:lnTo>
                    <a:pt x="451353" y="1974368"/>
                  </a:lnTo>
                  <a:lnTo>
                    <a:pt x="450972" y="1980009"/>
                  </a:lnTo>
                  <a:lnTo>
                    <a:pt x="450587" y="1985650"/>
                  </a:lnTo>
                  <a:lnTo>
                    <a:pt x="450193" y="1991292"/>
                  </a:lnTo>
                  <a:lnTo>
                    <a:pt x="449788" y="1996933"/>
                  </a:lnTo>
                  <a:lnTo>
                    <a:pt x="449366" y="2002574"/>
                  </a:lnTo>
                  <a:lnTo>
                    <a:pt x="448920" y="2008215"/>
                  </a:lnTo>
                  <a:lnTo>
                    <a:pt x="448446" y="2013856"/>
                  </a:lnTo>
                  <a:lnTo>
                    <a:pt x="447944" y="2019497"/>
                  </a:lnTo>
                  <a:lnTo>
                    <a:pt x="447409" y="2025138"/>
                  </a:lnTo>
                  <a:lnTo>
                    <a:pt x="446840" y="2030779"/>
                  </a:lnTo>
                  <a:lnTo>
                    <a:pt x="446225" y="2036420"/>
                  </a:lnTo>
                  <a:lnTo>
                    <a:pt x="445561" y="2042061"/>
                  </a:lnTo>
                  <a:lnTo>
                    <a:pt x="444852" y="2047702"/>
                  </a:lnTo>
                  <a:lnTo>
                    <a:pt x="444095" y="2053343"/>
                  </a:lnTo>
                  <a:lnTo>
                    <a:pt x="443289" y="2058984"/>
                  </a:lnTo>
                  <a:lnTo>
                    <a:pt x="442426" y="2064625"/>
                  </a:lnTo>
                  <a:lnTo>
                    <a:pt x="441498" y="2070266"/>
                  </a:lnTo>
                  <a:lnTo>
                    <a:pt x="440515" y="2075907"/>
                  </a:lnTo>
                  <a:lnTo>
                    <a:pt x="439477" y="2081548"/>
                  </a:lnTo>
                  <a:lnTo>
                    <a:pt x="438383" y="2087189"/>
                  </a:lnTo>
                  <a:lnTo>
                    <a:pt x="437231" y="2092830"/>
                  </a:lnTo>
                  <a:lnTo>
                    <a:pt x="436008" y="2098472"/>
                  </a:lnTo>
                  <a:lnTo>
                    <a:pt x="434731" y="2104113"/>
                  </a:lnTo>
                  <a:lnTo>
                    <a:pt x="433399" y="2109754"/>
                  </a:lnTo>
                  <a:lnTo>
                    <a:pt x="432016" y="2115395"/>
                  </a:lnTo>
                  <a:lnTo>
                    <a:pt x="430583" y="2121036"/>
                  </a:lnTo>
                  <a:lnTo>
                    <a:pt x="429090" y="2126677"/>
                  </a:lnTo>
                  <a:lnTo>
                    <a:pt x="427551" y="2132318"/>
                  </a:lnTo>
                  <a:lnTo>
                    <a:pt x="425971" y="2137959"/>
                  </a:lnTo>
                  <a:lnTo>
                    <a:pt x="424354" y="2143600"/>
                  </a:lnTo>
                  <a:lnTo>
                    <a:pt x="422703" y="2149241"/>
                  </a:lnTo>
                  <a:lnTo>
                    <a:pt x="421017" y="2154882"/>
                  </a:lnTo>
                  <a:lnTo>
                    <a:pt x="419304" y="2160523"/>
                  </a:lnTo>
                  <a:lnTo>
                    <a:pt x="417572" y="2166164"/>
                  </a:lnTo>
                  <a:lnTo>
                    <a:pt x="415825" y="2171805"/>
                  </a:lnTo>
                  <a:lnTo>
                    <a:pt x="414067" y="2177446"/>
                  </a:lnTo>
                  <a:lnTo>
                    <a:pt x="412303" y="2183087"/>
                  </a:lnTo>
                  <a:lnTo>
                    <a:pt x="410539" y="2188728"/>
                  </a:lnTo>
                  <a:lnTo>
                    <a:pt x="408781" y="2194369"/>
                  </a:lnTo>
                  <a:lnTo>
                    <a:pt x="407033" y="2200011"/>
                  </a:lnTo>
                  <a:lnTo>
                    <a:pt x="405298" y="2205652"/>
                  </a:lnTo>
                  <a:lnTo>
                    <a:pt x="403582" y="2211293"/>
                  </a:lnTo>
                  <a:lnTo>
                    <a:pt x="401895" y="2216934"/>
                  </a:lnTo>
                  <a:lnTo>
                    <a:pt x="400235" y="2222575"/>
                  </a:lnTo>
                  <a:lnTo>
                    <a:pt x="398605" y="2228216"/>
                  </a:lnTo>
                  <a:lnTo>
                    <a:pt x="397007" y="2233857"/>
                  </a:lnTo>
                  <a:lnTo>
                    <a:pt x="395444" y="2239498"/>
                  </a:lnTo>
                  <a:lnTo>
                    <a:pt x="393928" y="2245139"/>
                  </a:lnTo>
                  <a:lnTo>
                    <a:pt x="392452" y="2250780"/>
                  </a:lnTo>
                  <a:lnTo>
                    <a:pt x="391016" y="2256421"/>
                  </a:lnTo>
                  <a:lnTo>
                    <a:pt x="389621" y="2262062"/>
                  </a:lnTo>
                  <a:lnTo>
                    <a:pt x="388265" y="2267703"/>
                  </a:lnTo>
                  <a:lnTo>
                    <a:pt x="386956" y="2273344"/>
                  </a:lnTo>
                  <a:lnTo>
                    <a:pt x="385691" y="2278985"/>
                  </a:lnTo>
                  <a:lnTo>
                    <a:pt x="384462" y="2284626"/>
                  </a:lnTo>
                  <a:lnTo>
                    <a:pt x="383270" y="2290267"/>
                  </a:lnTo>
                  <a:lnTo>
                    <a:pt x="382111" y="2295908"/>
                  </a:lnTo>
                  <a:lnTo>
                    <a:pt x="380988" y="2301549"/>
                  </a:lnTo>
                  <a:lnTo>
                    <a:pt x="379899" y="2307191"/>
                  </a:lnTo>
                  <a:lnTo>
                    <a:pt x="378836" y="2312832"/>
                  </a:lnTo>
                  <a:lnTo>
                    <a:pt x="377796" y="2318473"/>
                  </a:lnTo>
                  <a:lnTo>
                    <a:pt x="376777" y="2324114"/>
                  </a:lnTo>
                  <a:lnTo>
                    <a:pt x="375776" y="2329755"/>
                  </a:lnTo>
                  <a:lnTo>
                    <a:pt x="374794" y="2335396"/>
                  </a:lnTo>
                  <a:lnTo>
                    <a:pt x="373823" y="2341037"/>
                  </a:lnTo>
                  <a:lnTo>
                    <a:pt x="372860" y="2346678"/>
                  </a:lnTo>
                  <a:lnTo>
                    <a:pt x="371904" y="2352319"/>
                  </a:lnTo>
                  <a:lnTo>
                    <a:pt x="370952" y="2357960"/>
                  </a:lnTo>
                  <a:lnTo>
                    <a:pt x="370001" y="2363601"/>
                  </a:lnTo>
                  <a:lnTo>
                    <a:pt x="369049" y="2369242"/>
                  </a:lnTo>
                  <a:lnTo>
                    <a:pt x="368094" y="2374883"/>
                  </a:lnTo>
                  <a:lnTo>
                    <a:pt x="367133" y="2380524"/>
                  </a:lnTo>
                  <a:lnTo>
                    <a:pt x="366166" y="2386165"/>
                  </a:lnTo>
                  <a:lnTo>
                    <a:pt x="365188" y="2391806"/>
                  </a:lnTo>
                  <a:lnTo>
                    <a:pt x="364198" y="2397447"/>
                  </a:lnTo>
                  <a:lnTo>
                    <a:pt x="363197" y="2403088"/>
                  </a:lnTo>
                  <a:lnTo>
                    <a:pt x="362182" y="2408730"/>
                  </a:lnTo>
                  <a:lnTo>
                    <a:pt x="361152" y="2414371"/>
                  </a:lnTo>
                  <a:lnTo>
                    <a:pt x="360105" y="2420012"/>
                  </a:lnTo>
                  <a:lnTo>
                    <a:pt x="359037" y="2425653"/>
                  </a:lnTo>
                  <a:lnTo>
                    <a:pt x="357951" y="2431294"/>
                  </a:lnTo>
                  <a:lnTo>
                    <a:pt x="356845" y="2436935"/>
                  </a:lnTo>
                  <a:lnTo>
                    <a:pt x="355719" y="2442576"/>
                  </a:lnTo>
                  <a:lnTo>
                    <a:pt x="354572" y="2448217"/>
                  </a:lnTo>
                  <a:lnTo>
                    <a:pt x="353397" y="2453858"/>
                  </a:lnTo>
                  <a:lnTo>
                    <a:pt x="352200" y="2459499"/>
                  </a:lnTo>
                  <a:lnTo>
                    <a:pt x="350980" y="2465140"/>
                  </a:lnTo>
                  <a:lnTo>
                    <a:pt x="349738" y="2470781"/>
                  </a:lnTo>
                  <a:lnTo>
                    <a:pt x="348473" y="2476422"/>
                  </a:lnTo>
                  <a:lnTo>
                    <a:pt x="347181" y="2482063"/>
                  </a:lnTo>
                  <a:lnTo>
                    <a:pt x="345867" y="2487704"/>
                  </a:lnTo>
                  <a:lnTo>
                    <a:pt x="344532" y="2493345"/>
                  </a:lnTo>
                  <a:lnTo>
                    <a:pt x="343179" y="2498986"/>
                  </a:lnTo>
                  <a:lnTo>
                    <a:pt x="341809" y="2504627"/>
                  </a:lnTo>
                  <a:lnTo>
                    <a:pt x="340420" y="2510268"/>
                  </a:lnTo>
                  <a:lnTo>
                    <a:pt x="339017" y="2515910"/>
                  </a:lnTo>
                  <a:lnTo>
                    <a:pt x="337603" y="2521551"/>
                  </a:lnTo>
                  <a:lnTo>
                    <a:pt x="336182" y="2527192"/>
                  </a:lnTo>
                  <a:lnTo>
                    <a:pt x="334756" y="2532833"/>
                  </a:lnTo>
                  <a:lnTo>
                    <a:pt x="333327" y="2538474"/>
                  </a:lnTo>
                  <a:lnTo>
                    <a:pt x="331900" y="2544115"/>
                  </a:lnTo>
                  <a:lnTo>
                    <a:pt x="330478" y="2549756"/>
                  </a:lnTo>
                  <a:lnTo>
                    <a:pt x="329065" y="2555397"/>
                  </a:lnTo>
                  <a:lnTo>
                    <a:pt x="327662" y="2561038"/>
                  </a:lnTo>
                  <a:lnTo>
                    <a:pt x="326273" y="2566679"/>
                  </a:lnTo>
                  <a:lnTo>
                    <a:pt x="324907" y="2572320"/>
                  </a:lnTo>
                  <a:lnTo>
                    <a:pt x="323561" y="2577961"/>
                  </a:lnTo>
                  <a:lnTo>
                    <a:pt x="322239" y="2583602"/>
                  </a:lnTo>
                  <a:lnTo>
                    <a:pt x="320943" y="2589243"/>
                  </a:lnTo>
                  <a:lnTo>
                    <a:pt x="319675" y="2594884"/>
                  </a:lnTo>
                  <a:lnTo>
                    <a:pt x="318444" y="2600525"/>
                  </a:lnTo>
                  <a:lnTo>
                    <a:pt x="317248" y="2606166"/>
                  </a:lnTo>
                  <a:lnTo>
                    <a:pt x="316085" y="2611807"/>
                  </a:lnTo>
                  <a:lnTo>
                    <a:pt x="314958" y="2617448"/>
                  </a:lnTo>
                  <a:lnTo>
                    <a:pt x="313866" y="2623090"/>
                  </a:lnTo>
                  <a:lnTo>
                    <a:pt x="312819" y="2628731"/>
                  </a:lnTo>
                  <a:lnTo>
                    <a:pt x="311815" y="2634372"/>
                  </a:lnTo>
                  <a:lnTo>
                    <a:pt x="310849" y="2640013"/>
                  </a:lnTo>
                  <a:lnTo>
                    <a:pt x="309922" y="2645654"/>
                  </a:lnTo>
                  <a:lnTo>
                    <a:pt x="309034" y="2651295"/>
                  </a:lnTo>
                  <a:lnTo>
                    <a:pt x="308190" y="2656936"/>
                  </a:lnTo>
                  <a:lnTo>
                    <a:pt x="307393" y="2662577"/>
                  </a:lnTo>
                  <a:lnTo>
                    <a:pt x="306635" y="2668218"/>
                  </a:lnTo>
                  <a:lnTo>
                    <a:pt x="305915" y="2673859"/>
                  </a:lnTo>
                  <a:lnTo>
                    <a:pt x="305234" y="2679500"/>
                  </a:lnTo>
                  <a:lnTo>
                    <a:pt x="304592" y="2685141"/>
                  </a:lnTo>
                  <a:lnTo>
                    <a:pt x="303997" y="2690782"/>
                  </a:lnTo>
                  <a:lnTo>
                    <a:pt x="303438" y="2696423"/>
                  </a:lnTo>
                  <a:lnTo>
                    <a:pt x="302914" y="2702064"/>
                  </a:lnTo>
                  <a:lnTo>
                    <a:pt x="302423" y="2707705"/>
                  </a:lnTo>
                  <a:lnTo>
                    <a:pt x="301964" y="2713346"/>
                  </a:lnTo>
                  <a:lnTo>
                    <a:pt x="301544" y="2718987"/>
                  </a:lnTo>
                  <a:lnTo>
                    <a:pt x="301151" y="2724629"/>
                  </a:lnTo>
                  <a:lnTo>
                    <a:pt x="300783" y="2730270"/>
                  </a:lnTo>
                  <a:lnTo>
                    <a:pt x="300436" y="2735911"/>
                  </a:lnTo>
                  <a:lnTo>
                    <a:pt x="300108" y="2741552"/>
                  </a:lnTo>
                  <a:lnTo>
                    <a:pt x="299798" y="2747193"/>
                  </a:lnTo>
                  <a:lnTo>
                    <a:pt x="299497" y="2752834"/>
                  </a:lnTo>
                  <a:lnTo>
                    <a:pt x="299201" y="2758475"/>
                  </a:lnTo>
                  <a:lnTo>
                    <a:pt x="298904" y="2764116"/>
                  </a:lnTo>
                  <a:lnTo>
                    <a:pt x="298602" y="2769757"/>
                  </a:lnTo>
                  <a:lnTo>
                    <a:pt x="298287" y="2775398"/>
                  </a:lnTo>
                  <a:lnTo>
                    <a:pt x="297949" y="2781039"/>
                  </a:lnTo>
                  <a:lnTo>
                    <a:pt x="297585" y="2786680"/>
                  </a:lnTo>
                  <a:lnTo>
                    <a:pt x="297189" y="2792321"/>
                  </a:lnTo>
                  <a:lnTo>
                    <a:pt x="296756" y="2797962"/>
                  </a:lnTo>
                  <a:lnTo>
                    <a:pt x="296277" y="2803603"/>
                  </a:lnTo>
                  <a:lnTo>
                    <a:pt x="295733" y="2809244"/>
                  </a:lnTo>
                  <a:lnTo>
                    <a:pt x="295130" y="2814885"/>
                  </a:lnTo>
                  <a:lnTo>
                    <a:pt x="294464" y="2820526"/>
                  </a:lnTo>
                  <a:lnTo>
                    <a:pt x="293731" y="2826167"/>
                  </a:lnTo>
                  <a:lnTo>
                    <a:pt x="292926" y="2831809"/>
                  </a:lnTo>
                  <a:lnTo>
                    <a:pt x="292025" y="2837450"/>
                  </a:lnTo>
                  <a:lnTo>
                    <a:pt x="291043" y="2843091"/>
                  </a:lnTo>
                  <a:lnTo>
                    <a:pt x="289980" y="2848732"/>
                  </a:lnTo>
                  <a:lnTo>
                    <a:pt x="288837" y="2854373"/>
                  </a:lnTo>
                  <a:lnTo>
                    <a:pt x="287613" y="2860014"/>
                  </a:lnTo>
                  <a:lnTo>
                    <a:pt x="286295" y="2865655"/>
                  </a:lnTo>
                  <a:lnTo>
                    <a:pt x="284893" y="2871296"/>
                  </a:lnTo>
                  <a:lnTo>
                    <a:pt x="283419" y="2876937"/>
                  </a:lnTo>
                  <a:lnTo>
                    <a:pt x="281879" y="2882578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" name="pg33"/>
            <p:cNvSpPr/>
            <p:nvPr/>
          </p:nvSpPr>
          <p:spPr>
            <a:xfrm>
              <a:off x="5430127" y="3854603"/>
              <a:ext cx="496494" cy="3179475"/>
            </a:xfrm>
            <a:custGeom>
              <a:avLst/>
              <a:gdLst/>
              <a:ahLst/>
              <a:cxnLst/>
              <a:rect l="0" t="0" r="0" b="0"/>
              <a:pathLst>
                <a:path w="496494" h="3179475">
                  <a:moveTo>
                    <a:pt x="210221" y="3179475"/>
                  </a:moveTo>
                  <a:lnTo>
                    <a:pt x="208874" y="3173252"/>
                  </a:lnTo>
                  <a:lnTo>
                    <a:pt x="207648" y="3167030"/>
                  </a:lnTo>
                  <a:lnTo>
                    <a:pt x="206549" y="3160808"/>
                  </a:lnTo>
                  <a:lnTo>
                    <a:pt x="205579" y="3154586"/>
                  </a:lnTo>
                  <a:lnTo>
                    <a:pt x="204761" y="3148364"/>
                  </a:lnTo>
                  <a:lnTo>
                    <a:pt x="204080" y="3142142"/>
                  </a:lnTo>
                  <a:lnTo>
                    <a:pt x="203521" y="3135920"/>
                  </a:lnTo>
                  <a:lnTo>
                    <a:pt x="203076" y="3129698"/>
                  </a:lnTo>
                  <a:lnTo>
                    <a:pt x="202738" y="3123476"/>
                  </a:lnTo>
                  <a:lnTo>
                    <a:pt x="202497" y="3117254"/>
                  </a:lnTo>
                  <a:lnTo>
                    <a:pt x="202347" y="3111032"/>
                  </a:lnTo>
                  <a:lnTo>
                    <a:pt x="202276" y="3104810"/>
                  </a:lnTo>
                  <a:lnTo>
                    <a:pt x="202258" y="3098588"/>
                  </a:lnTo>
                  <a:lnTo>
                    <a:pt x="202280" y="3092366"/>
                  </a:lnTo>
                  <a:lnTo>
                    <a:pt x="202329" y="3086144"/>
                  </a:lnTo>
                  <a:lnTo>
                    <a:pt x="202393" y="3079922"/>
                  </a:lnTo>
                  <a:lnTo>
                    <a:pt x="202460" y="3073699"/>
                  </a:lnTo>
                  <a:lnTo>
                    <a:pt x="202512" y="3067477"/>
                  </a:lnTo>
                  <a:lnTo>
                    <a:pt x="202539" y="3061255"/>
                  </a:lnTo>
                  <a:lnTo>
                    <a:pt x="202532" y="3055033"/>
                  </a:lnTo>
                  <a:lnTo>
                    <a:pt x="202484" y="3048811"/>
                  </a:lnTo>
                  <a:lnTo>
                    <a:pt x="202388" y="3042589"/>
                  </a:lnTo>
                  <a:lnTo>
                    <a:pt x="202238" y="3036367"/>
                  </a:lnTo>
                  <a:lnTo>
                    <a:pt x="202016" y="3030145"/>
                  </a:lnTo>
                  <a:lnTo>
                    <a:pt x="201729" y="3023923"/>
                  </a:lnTo>
                  <a:lnTo>
                    <a:pt x="201377" y="3017701"/>
                  </a:lnTo>
                  <a:lnTo>
                    <a:pt x="200959" y="3011479"/>
                  </a:lnTo>
                  <a:lnTo>
                    <a:pt x="200476" y="3005257"/>
                  </a:lnTo>
                  <a:lnTo>
                    <a:pt x="199927" y="2999035"/>
                  </a:lnTo>
                  <a:lnTo>
                    <a:pt x="199306" y="2992813"/>
                  </a:lnTo>
                  <a:lnTo>
                    <a:pt x="198618" y="2986591"/>
                  </a:lnTo>
                  <a:lnTo>
                    <a:pt x="197873" y="2980368"/>
                  </a:lnTo>
                  <a:lnTo>
                    <a:pt x="197074" y="2974146"/>
                  </a:lnTo>
                  <a:lnTo>
                    <a:pt x="196223" y="2967924"/>
                  </a:lnTo>
                  <a:lnTo>
                    <a:pt x="195326" y="2961702"/>
                  </a:lnTo>
                  <a:lnTo>
                    <a:pt x="194382" y="2955480"/>
                  </a:lnTo>
                  <a:lnTo>
                    <a:pt x="193393" y="2949258"/>
                  </a:lnTo>
                  <a:lnTo>
                    <a:pt x="192368" y="2943036"/>
                  </a:lnTo>
                  <a:lnTo>
                    <a:pt x="191313" y="2936814"/>
                  </a:lnTo>
                  <a:lnTo>
                    <a:pt x="190228" y="2930592"/>
                  </a:lnTo>
                  <a:lnTo>
                    <a:pt x="189118" y="2924370"/>
                  </a:lnTo>
                  <a:lnTo>
                    <a:pt x="187984" y="2918148"/>
                  </a:lnTo>
                  <a:lnTo>
                    <a:pt x="186825" y="2911926"/>
                  </a:lnTo>
                  <a:lnTo>
                    <a:pt x="185646" y="2905704"/>
                  </a:lnTo>
                  <a:lnTo>
                    <a:pt x="184450" y="2899482"/>
                  </a:lnTo>
                  <a:lnTo>
                    <a:pt x="183237" y="2893260"/>
                  </a:lnTo>
                  <a:lnTo>
                    <a:pt x="182007" y="2887038"/>
                  </a:lnTo>
                  <a:lnTo>
                    <a:pt x="180762" y="2880815"/>
                  </a:lnTo>
                  <a:lnTo>
                    <a:pt x="179499" y="2874593"/>
                  </a:lnTo>
                  <a:lnTo>
                    <a:pt x="178221" y="2868371"/>
                  </a:lnTo>
                  <a:lnTo>
                    <a:pt x="176927" y="2862149"/>
                  </a:lnTo>
                  <a:lnTo>
                    <a:pt x="175618" y="2855927"/>
                  </a:lnTo>
                  <a:lnTo>
                    <a:pt x="174294" y="2849705"/>
                  </a:lnTo>
                  <a:lnTo>
                    <a:pt x="172955" y="2843483"/>
                  </a:lnTo>
                  <a:lnTo>
                    <a:pt x="171600" y="2837261"/>
                  </a:lnTo>
                  <a:lnTo>
                    <a:pt x="170229" y="2831039"/>
                  </a:lnTo>
                  <a:lnTo>
                    <a:pt x="168845" y="2824817"/>
                  </a:lnTo>
                  <a:lnTo>
                    <a:pt x="167447" y="2818595"/>
                  </a:lnTo>
                  <a:lnTo>
                    <a:pt x="166037" y="2812373"/>
                  </a:lnTo>
                  <a:lnTo>
                    <a:pt x="164615" y="2806151"/>
                  </a:lnTo>
                  <a:lnTo>
                    <a:pt x="163182" y="2799929"/>
                  </a:lnTo>
                  <a:lnTo>
                    <a:pt x="161737" y="2793707"/>
                  </a:lnTo>
                  <a:lnTo>
                    <a:pt x="160284" y="2787484"/>
                  </a:lnTo>
                  <a:lnTo>
                    <a:pt x="158824" y="2781262"/>
                  </a:lnTo>
                  <a:lnTo>
                    <a:pt x="157358" y="2775040"/>
                  </a:lnTo>
                  <a:lnTo>
                    <a:pt x="155887" y="2768818"/>
                  </a:lnTo>
                  <a:lnTo>
                    <a:pt x="154413" y="2762596"/>
                  </a:lnTo>
                  <a:lnTo>
                    <a:pt x="152936" y="2756374"/>
                  </a:lnTo>
                  <a:lnTo>
                    <a:pt x="151458" y="2750152"/>
                  </a:lnTo>
                  <a:lnTo>
                    <a:pt x="149982" y="2743930"/>
                  </a:lnTo>
                  <a:lnTo>
                    <a:pt x="148509" y="2737708"/>
                  </a:lnTo>
                  <a:lnTo>
                    <a:pt x="147039" y="2731486"/>
                  </a:lnTo>
                  <a:lnTo>
                    <a:pt x="145576" y="2725264"/>
                  </a:lnTo>
                  <a:lnTo>
                    <a:pt x="144121" y="2719042"/>
                  </a:lnTo>
                  <a:lnTo>
                    <a:pt x="142678" y="2712820"/>
                  </a:lnTo>
                  <a:lnTo>
                    <a:pt x="141246" y="2706598"/>
                  </a:lnTo>
                  <a:lnTo>
                    <a:pt x="139829" y="2700376"/>
                  </a:lnTo>
                  <a:lnTo>
                    <a:pt x="138428" y="2694154"/>
                  </a:lnTo>
                  <a:lnTo>
                    <a:pt x="137045" y="2687931"/>
                  </a:lnTo>
                  <a:lnTo>
                    <a:pt x="135684" y="2681709"/>
                  </a:lnTo>
                  <a:lnTo>
                    <a:pt x="134348" y="2675487"/>
                  </a:lnTo>
                  <a:lnTo>
                    <a:pt x="133036" y="2669265"/>
                  </a:lnTo>
                  <a:lnTo>
                    <a:pt x="131749" y="2663043"/>
                  </a:lnTo>
                  <a:lnTo>
                    <a:pt x="130488" y="2656821"/>
                  </a:lnTo>
                  <a:lnTo>
                    <a:pt x="129253" y="2650599"/>
                  </a:lnTo>
                  <a:lnTo>
                    <a:pt x="128046" y="2644377"/>
                  </a:lnTo>
                  <a:lnTo>
                    <a:pt x="126871" y="2638155"/>
                  </a:lnTo>
                  <a:lnTo>
                    <a:pt x="125721" y="2631933"/>
                  </a:lnTo>
                  <a:lnTo>
                    <a:pt x="124594" y="2625711"/>
                  </a:lnTo>
                  <a:lnTo>
                    <a:pt x="123490" y="2619489"/>
                  </a:lnTo>
                  <a:lnTo>
                    <a:pt x="122405" y="2613267"/>
                  </a:lnTo>
                  <a:lnTo>
                    <a:pt x="121337" y="2607045"/>
                  </a:lnTo>
                  <a:lnTo>
                    <a:pt x="120284" y="2600823"/>
                  </a:lnTo>
                  <a:lnTo>
                    <a:pt x="119242" y="2594600"/>
                  </a:lnTo>
                  <a:lnTo>
                    <a:pt x="118204" y="2588378"/>
                  </a:lnTo>
                  <a:lnTo>
                    <a:pt x="117168" y="2582156"/>
                  </a:lnTo>
                  <a:lnTo>
                    <a:pt x="116130" y="2575934"/>
                  </a:lnTo>
                  <a:lnTo>
                    <a:pt x="115086" y="2569712"/>
                  </a:lnTo>
                  <a:lnTo>
                    <a:pt x="114033" y="2563490"/>
                  </a:lnTo>
                  <a:lnTo>
                    <a:pt x="112965" y="2557268"/>
                  </a:lnTo>
                  <a:lnTo>
                    <a:pt x="111882" y="2551046"/>
                  </a:lnTo>
                  <a:lnTo>
                    <a:pt x="110781" y="2544824"/>
                  </a:lnTo>
                  <a:lnTo>
                    <a:pt x="109662" y="2538602"/>
                  </a:lnTo>
                  <a:lnTo>
                    <a:pt x="108522" y="2532380"/>
                  </a:lnTo>
                  <a:lnTo>
                    <a:pt x="107360" y="2526158"/>
                  </a:lnTo>
                  <a:lnTo>
                    <a:pt x="106173" y="2519936"/>
                  </a:lnTo>
                  <a:lnTo>
                    <a:pt x="104965" y="2513714"/>
                  </a:lnTo>
                  <a:lnTo>
                    <a:pt x="103737" y="2507492"/>
                  </a:lnTo>
                  <a:lnTo>
                    <a:pt x="102490" y="2501270"/>
                  </a:lnTo>
                  <a:lnTo>
                    <a:pt x="101225" y="2495047"/>
                  </a:lnTo>
                  <a:lnTo>
                    <a:pt x="99944" y="2488825"/>
                  </a:lnTo>
                  <a:lnTo>
                    <a:pt x="98644" y="2482603"/>
                  </a:lnTo>
                  <a:lnTo>
                    <a:pt x="97330" y="2476381"/>
                  </a:lnTo>
                  <a:lnTo>
                    <a:pt x="96004" y="2470159"/>
                  </a:lnTo>
                  <a:lnTo>
                    <a:pt x="94665" y="2463937"/>
                  </a:lnTo>
                  <a:lnTo>
                    <a:pt x="93316" y="2457715"/>
                  </a:lnTo>
                  <a:lnTo>
                    <a:pt x="91955" y="2451493"/>
                  </a:lnTo>
                  <a:lnTo>
                    <a:pt x="90581" y="2445271"/>
                  </a:lnTo>
                  <a:lnTo>
                    <a:pt x="89195" y="2439049"/>
                  </a:lnTo>
                  <a:lnTo>
                    <a:pt x="87796" y="2432827"/>
                  </a:lnTo>
                  <a:lnTo>
                    <a:pt x="86384" y="2426605"/>
                  </a:lnTo>
                  <a:lnTo>
                    <a:pt x="84957" y="2420383"/>
                  </a:lnTo>
                  <a:lnTo>
                    <a:pt x="83515" y="2414161"/>
                  </a:lnTo>
                  <a:lnTo>
                    <a:pt x="82054" y="2407939"/>
                  </a:lnTo>
                  <a:lnTo>
                    <a:pt x="80573" y="2401716"/>
                  </a:lnTo>
                  <a:lnTo>
                    <a:pt x="79074" y="2395494"/>
                  </a:lnTo>
                  <a:lnTo>
                    <a:pt x="77557" y="2389272"/>
                  </a:lnTo>
                  <a:lnTo>
                    <a:pt x="76022" y="2383050"/>
                  </a:lnTo>
                  <a:lnTo>
                    <a:pt x="74470" y="2376828"/>
                  </a:lnTo>
                  <a:lnTo>
                    <a:pt x="72903" y="2370606"/>
                  </a:lnTo>
                  <a:lnTo>
                    <a:pt x="71321" y="2364384"/>
                  </a:lnTo>
                  <a:lnTo>
                    <a:pt x="69730" y="2358162"/>
                  </a:lnTo>
                  <a:lnTo>
                    <a:pt x="68135" y="2351940"/>
                  </a:lnTo>
                  <a:lnTo>
                    <a:pt x="66539" y="2345718"/>
                  </a:lnTo>
                  <a:lnTo>
                    <a:pt x="64947" y="2339496"/>
                  </a:lnTo>
                  <a:lnTo>
                    <a:pt x="63362" y="2333274"/>
                  </a:lnTo>
                  <a:lnTo>
                    <a:pt x="61794" y="2327052"/>
                  </a:lnTo>
                  <a:lnTo>
                    <a:pt x="60246" y="2320830"/>
                  </a:lnTo>
                  <a:lnTo>
                    <a:pt x="58721" y="2314608"/>
                  </a:lnTo>
                  <a:lnTo>
                    <a:pt x="57223" y="2308386"/>
                  </a:lnTo>
                  <a:lnTo>
                    <a:pt x="55755" y="2302163"/>
                  </a:lnTo>
                  <a:lnTo>
                    <a:pt x="54318" y="2295941"/>
                  </a:lnTo>
                  <a:lnTo>
                    <a:pt x="52918" y="2289719"/>
                  </a:lnTo>
                  <a:lnTo>
                    <a:pt x="51555" y="2283497"/>
                  </a:lnTo>
                  <a:lnTo>
                    <a:pt x="50225" y="2277275"/>
                  </a:lnTo>
                  <a:lnTo>
                    <a:pt x="48924" y="2271053"/>
                  </a:lnTo>
                  <a:lnTo>
                    <a:pt x="47651" y="2264831"/>
                  </a:lnTo>
                  <a:lnTo>
                    <a:pt x="46403" y="2258609"/>
                  </a:lnTo>
                  <a:lnTo>
                    <a:pt x="45177" y="2252387"/>
                  </a:lnTo>
                  <a:lnTo>
                    <a:pt x="43970" y="2246165"/>
                  </a:lnTo>
                  <a:lnTo>
                    <a:pt x="42773" y="2239943"/>
                  </a:lnTo>
                  <a:lnTo>
                    <a:pt x="41585" y="2233721"/>
                  </a:lnTo>
                  <a:lnTo>
                    <a:pt x="40401" y="2227499"/>
                  </a:lnTo>
                  <a:lnTo>
                    <a:pt x="39217" y="2221277"/>
                  </a:lnTo>
                  <a:lnTo>
                    <a:pt x="38033" y="2215055"/>
                  </a:lnTo>
                  <a:lnTo>
                    <a:pt x="36844" y="2208832"/>
                  </a:lnTo>
                  <a:lnTo>
                    <a:pt x="35651" y="2202610"/>
                  </a:lnTo>
                  <a:lnTo>
                    <a:pt x="34454" y="2196388"/>
                  </a:lnTo>
                  <a:lnTo>
                    <a:pt x="33254" y="2190166"/>
                  </a:lnTo>
                  <a:lnTo>
                    <a:pt x="32051" y="2183944"/>
                  </a:lnTo>
                  <a:lnTo>
                    <a:pt x="30848" y="2177722"/>
                  </a:lnTo>
                  <a:lnTo>
                    <a:pt x="29648" y="2171500"/>
                  </a:lnTo>
                  <a:lnTo>
                    <a:pt x="28452" y="2165278"/>
                  </a:lnTo>
                  <a:lnTo>
                    <a:pt x="27265" y="2159056"/>
                  </a:lnTo>
                  <a:lnTo>
                    <a:pt x="26087" y="2152834"/>
                  </a:lnTo>
                  <a:lnTo>
                    <a:pt x="24920" y="2146612"/>
                  </a:lnTo>
                  <a:lnTo>
                    <a:pt x="23766" y="2140390"/>
                  </a:lnTo>
                  <a:lnTo>
                    <a:pt x="22628" y="2134168"/>
                  </a:lnTo>
                  <a:lnTo>
                    <a:pt x="21506" y="2127946"/>
                  </a:lnTo>
                  <a:lnTo>
                    <a:pt x="20399" y="2121724"/>
                  </a:lnTo>
                  <a:lnTo>
                    <a:pt x="19306" y="2115501"/>
                  </a:lnTo>
                  <a:lnTo>
                    <a:pt x="18226" y="2109279"/>
                  </a:lnTo>
                  <a:lnTo>
                    <a:pt x="17158" y="2103057"/>
                  </a:lnTo>
                  <a:lnTo>
                    <a:pt x="16103" y="2096835"/>
                  </a:lnTo>
                  <a:lnTo>
                    <a:pt x="15059" y="2090613"/>
                  </a:lnTo>
                  <a:lnTo>
                    <a:pt x="14025" y="2084391"/>
                  </a:lnTo>
                  <a:lnTo>
                    <a:pt x="13001" y="2078169"/>
                  </a:lnTo>
                  <a:lnTo>
                    <a:pt x="11986" y="2071947"/>
                  </a:lnTo>
                  <a:lnTo>
                    <a:pt x="10982" y="2065725"/>
                  </a:lnTo>
                  <a:lnTo>
                    <a:pt x="9991" y="2059503"/>
                  </a:lnTo>
                  <a:lnTo>
                    <a:pt x="9019" y="2053281"/>
                  </a:lnTo>
                  <a:lnTo>
                    <a:pt x="8068" y="2047059"/>
                  </a:lnTo>
                  <a:lnTo>
                    <a:pt x="7141" y="2040837"/>
                  </a:lnTo>
                  <a:lnTo>
                    <a:pt x="6244" y="2034615"/>
                  </a:lnTo>
                  <a:lnTo>
                    <a:pt x="5382" y="2028393"/>
                  </a:lnTo>
                  <a:lnTo>
                    <a:pt x="4559" y="2022171"/>
                  </a:lnTo>
                  <a:lnTo>
                    <a:pt x="3790" y="2015948"/>
                  </a:lnTo>
                  <a:lnTo>
                    <a:pt x="3081" y="2009726"/>
                  </a:lnTo>
                  <a:lnTo>
                    <a:pt x="2433" y="2003504"/>
                  </a:lnTo>
                  <a:lnTo>
                    <a:pt x="1850" y="1997282"/>
                  </a:lnTo>
                  <a:lnTo>
                    <a:pt x="1338" y="1991060"/>
                  </a:lnTo>
                  <a:lnTo>
                    <a:pt x="900" y="1984838"/>
                  </a:lnTo>
                  <a:lnTo>
                    <a:pt x="545" y="1978616"/>
                  </a:lnTo>
                  <a:lnTo>
                    <a:pt x="286" y="1972394"/>
                  </a:lnTo>
                  <a:lnTo>
                    <a:pt x="108" y="1966172"/>
                  </a:lnTo>
                  <a:lnTo>
                    <a:pt x="13" y="1959950"/>
                  </a:lnTo>
                  <a:lnTo>
                    <a:pt x="0" y="1953728"/>
                  </a:lnTo>
                  <a:lnTo>
                    <a:pt x="66" y="1947506"/>
                  </a:lnTo>
                  <a:lnTo>
                    <a:pt x="210" y="1941284"/>
                  </a:lnTo>
                  <a:lnTo>
                    <a:pt x="444" y="1935062"/>
                  </a:lnTo>
                  <a:lnTo>
                    <a:pt x="746" y="1928840"/>
                  </a:lnTo>
                  <a:lnTo>
                    <a:pt x="1109" y="1922617"/>
                  </a:lnTo>
                  <a:lnTo>
                    <a:pt x="1530" y="1916395"/>
                  </a:lnTo>
                  <a:lnTo>
                    <a:pt x="2003" y="1910173"/>
                  </a:lnTo>
                  <a:lnTo>
                    <a:pt x="2520" y="1903951"/>
                  </a:lnTo>
                  <a:lnTo>
                    <a:pt x="3083" y="1897729"/>
                  </a:lnTo>
                  <a:lnTo>
                    <a:pt x="3679" y="1891507"/>
                  </a:lnTo>
                  <a:lnTo>
                    <a:pt x="4299" y="1885285"/>
                  </a:lnTo>
                  <a:lnTo>
                    <a:pt x="4940" y="1879063"/>
                  </a:lnTo>
                  <a:lnTo>
                    <a:pt x="5595" y="1872841"/>
                  </a:lnTo>
                  <a:lnTo>
                    <a:pt x="6262" y="1866619"/>
                  </a:lnTo>
                  <a:lnTo>
                    <a:pt x="6936" y="1860397"/>
                  </a:lnTo>
                  <a:lnTo>
                    <a:pt x="7614" y="1854175"/>
                  </a:lnTo>
                  <a:lnTo>
                    <a:pt x="8292" y="1847953"/>
                  </a:lnTo>
                  <a:lnTo>
                    <a:pt x="8970" y="1841731"/>
                  </a:lnTo>
                  <a:lnTo>
                    <a:pt x="9647" y="1835509"/>
                  </a:lnTo>
                  <a:lnTo>
                    <a:pt x="10322" y="1829287"/>
                  </a:lnTo>
                  <a:lnTo>
                    <a:pt x="10995" y="1823064"/>
                  </a:lnTo>
                  <a:lnTo>
                    <a:pt x="11669" y="1816842"/>
                  </a:lnTo>
                  <a:lnTo>
                    <a:pt x="12345" y="1810620"/>
                  </a:lnTo>
                  <a:lnTo>
                    <a:pt x="13024" y="1804398"/>
                  </a:lnTo>
                  <a:lnTo>
                    <a:pt x="13710" y="1798176"/>
                  </a:lnTo>
                  <a:lnTo>
                    <a:pt x="14404" y="1791954"/>
                  </a:lnTo>
                  <a:lnTo>
                    <a:pt x="15109" y="1785732"/>
                  </a:lnTo>
                  <a:lnTo>
                    <a:pt x="15831" y="1779510"/>
                  </a:lnTo>
                  <a:lnTo>
                    <a:pt x="16570" y="1773288"/>
                  </a:lnTo>
                  <a:lnTo>
                    <a:pt x="17330" y="1767066"/>
                  </a:lnTo>
                  <a:lnTo>
                    <a:pt x="18111" y="1760844"/>
                  </a:lnTo>
                  <a:lnTo>
                    <a:pt x="18916" y="1754622"/>
                  </a:lnTo>
                  <a:lnTo>
                    <a:pt x="19746" y="1748400"/>
                  </a:lnTo>
                  <a:lnTo>
                    <a:pt x="20608" y="1742178"/>
                  </a:lnTo>
                  <a:lnTo>
                    <a:pt x="21502" y="1735956"/>
                  </a:lnTo>
                  <a:lnTo>
                    <a:pt x="22426" y="1729733"/>
                  </a:lnTo>
                  <a:lnTo>
                    <a:pt x="23382" y="1723511"/>
                  </a:lnTo>
                  <a:lnTo>
                    <a:pt x="24368" y="1717289"/>
                  </a:lnTo>
                  <a:lnTo>
                    <a:pt x="25387" y="1711067"/>
                  </a:lnTo>
                  <a:lnTo>
                    <a:pt x="26440" y="1704845"/>
                  </a:lnTo>
                  <a:lnTo>
                    <a:pt x="27530" y="1698623"/>
                  </a:lnTo>
                  <a:lnTo>
                    <a:pt x="28653" y="1692401"/>
                  </a:lnTo>
                  <a:lnTo>
                    <a:pt x="29808" y="1686179"/>
                  </a:lnTo>
                  <a:lnTo>
                    <a:pt x="30996" y="1679957"/>
                  </a:lnTo>
                  <a:lnTo>
                    <a:pt x="32216" y="1673735"/>
                  </a:lnTo>
                  <a:lnTo>
                    <a:pt x="33470" y="1667513"/>
                  </a:lnTo>
                  <a:lnTo>
                    <a:pt x="34764" y="1661291"/>
                  </a:lnTo>
                  <a:lnTo>
                    <a:pt x="36093" y="1655069"/>
                  </a:lnTo>
                  <a:lnTo>
                    <a:pt x="37456" y="1648847"/>
                  </a:lnTo>
                  <a:lnTo>
                    <a:pt x="38856" y="1642625"/>
                  </a:lnTo>
                  <a:lnTo>
                    <a:pt x="40292" y="1636403"/>
                  </a:lnTo>
                  <a:lnTo>
                    <a:pt x="41767" y="1630180"/>
                  </a:lnTo>
                  <a:lnTo>
                    <a:pt x="43288" y="1623958"/>
                  </a:lnTo>
                  <a:lnTo>
                    <a:pt x="44854" y="1617736"/>
                  </a:lnTo>
                  <a:lnTo>
                    <a:pt x="46463" y="1611514"/>
                  </a:lnTo>
                  <a:lnTo>
                    <a:pt x="48116" y="1605292"/>
                  </a:lnTo>
                  <a:lnTo>
                    <a:pt x="49816" y="1599070"/>
                  </a:lnTo>
                  <a:lnTo>
                    <a:pt x="51562" y="1592848"/>
                  </a:lnTo>
                  <a:lnTo>
                    <a:pt x="53362" y="1586626"/>
                  </a:lnTo>
                  <a:lnTo>
                    <a:pt x="55217" y="1580404"/>
                  </a:lnTo>
                  <a:lnTo>
                    <a:pt x="57121" y="1574182"/>
                  </a:lnTo>
                  <a:lnTo>
                    <a:pt x="59074" y="1567960"/>
                  </a:lnTo>
                  <a:lnTo>
                    <a:pt x="61076" y="1561738"/>
                  </a:lnTo>
                  <a:lnTo>
                    <a:pt x="63126" y="1555516"/>
                  </a:lnTo>
                  <a:lnTo>
                    <a:pt x="65225" y="1549294"/>
                  </a:lnTo>
                  <a:lnTo>
                    <a:pt x="67377" y="1543072"/>
                  </a:lnTo>
                  <a:lnTo>
                    <a:pt x="69572" y="1536849"/>
                  </a:lnTo>
                  <a:lnTo>
                    <a:pt x="71807" y="1530627"/>
                  </a:lnTo>
                  <a:lnTo>
                    <a:pt x="74080" y="1524405"/>
                  </a:lnTo>
                  <a:lnTo>
                    <a:pt x="76387" y="1518183"/>
                  </a:lnTo>
                  <a:lnTo>
                    <a:pt x="78728" y="1511961"/>
                  </a:lnTo>
                  <a:lnTo>
                    <a:pt x="81104" y="1505739"/>
                  </a:lnTo>
                  <a:lnTo>
                    <a:pt x="83505" y="1499517"/>
                  </a:lnTo>
                  <a:lnTo>
                    <a:pt x="85928" y="1493295"/>
                  </a:lnTo>
                  <a:lnTo>
                    <a:pt x="88371" y="1487073"/>
                  </a:lnTo>
                  <a:lnTo>
                    <a:pt x="90829" y="1480851"/>
                  </a:lnTo>
                  <a:lnTo>
                    <a:pt x="93301" y="1474629"/>
                  </a:lnTo>
                  <a:lnTo>
                    <a:pt x="95784" y="1468407"/>
                  </a:lnTo>
                  <a:lnTo>
                    <a:pt x="98274" y="1462185"/>
                  </a:lnTo>
                  <a:lnTo>
                    <a:pt x="100767" y="1455963"/>
                  </a:lnTo>
                  <a:lnTo>
                    <a:pt x="103259" y="1449741"/>
                  </a:lnTo>
                  <a:lnTo>
                    <a:pt x="105749" y="1443519"/>
                  </a:lnTo>
                  <a:lnTo>
                    <a:pt x="108234" y="1437296"/>
                  </a:lnTo>
                  <a:lnTo>
                    <a:pt x="110709" y="1431074"/>
                  </a:lnTo>
                  <a:lnTo>
                    <a:pt x="113170" y="1424852"/>
                  </a:lnTo>
                  <a:lnTo>
                    <a:pt x="115617" y="1418630"/>
                  </a:lnTo>
                  <a:lnTo>
                    <a:pt x="118045" y="1412408"/>
                  </a:lnTo>
                  <a:lnTo>
                    <a:pt x="120454" y="1406186"/>
                  </a:lnTo>
                  <a:lnTo>
                    <a:pt x="122840" y="1399964"/>
                  </a:lnTo>
                  <a:lnTo>
                    <a:pt x="125202" y="1393742"/>
                  </a:lnTo>
                  <a:lnTo>
                    <a:pt x="127532" y="1387520"/>
                  </a:lnTo>
                  <a:lnTo>
                    <a:pt x="129834" y="1381298"/>
                  </a:lnTo>
                  <a:lnTo>
                    <a:pt x="132106" y="1375076"/>
                  </a:lnTo>
                  <a:lnTo>
                    <a:pt x="134349" y="1368854"/>
                  </a:lnTo>
                  <a:lnTo>
                    <a:pt x="136561" y="1362632"/>
                  </a:lnTo>
                  <a:lnTo>
                    <a:pt x="138742" y="1356410"/>
                  </a:lnTo>
                  <a:lnTo>
                    <a:pt x="140888" y="1350188"/>
                  </a:lnTo>
                  <a:lnTo>
                    <a:pt x="143002" y="1343965"/>
                  </a:lnTo>
                  <a:lnTo>
                    <a:pt x="145087" y="1337743"/>
                  </a:lnTo>
                  <a:lnTo>
                    <a:pt x="147144" y="1331521"/>
                  </a:lnTo>
                  <a:lnTo>
                    <a:pt x="149174" y="1325299"/>
                  </a:lnTo>
                  <a:lnTo>
                    <a:pt x="151178" y="1319077"/>
                  </a:lnTo>
                  <a:lnTo>
                    <a:pt x="153154" y="1312855"/>
                  </a:lnTo>
                  <a:lnTo>
                    <a:pt x="155104" y="1306633"/>
                  </a:lnTo>
                  <a:lnTo>
                    <a:pt x="157032" y="1300411"/>
                  </a:lnTo>
                  <a:lnTo>
                    <a:pt x="158937" y="1294189"/>
                  </a:lnTo>
                  <a:lnTo>
                    <a:pt x="160821" y="1287967"/>
                  </a:lnTo>
                  <a:lnTo>
                    <a:pt x="162684" y="1281745"/>
                  </a:lnTo>
                  <a:lnTo>
                    <a:pt x="164524" y="1275523"/>
                  </a:lnTo>
                  <a:lnTo>
                    <a:pt x="166339" y="1269301"/>
                  </a:lnTo>
                  <a:lnTo>
                    <a:pt x="168131" y="1263079"/>
                  </a:lnTo>
                  <a:lnTo>
                    <a:pt x="169900" y="1256857"/>
                  </a:lnTo>
                  <a:lnTo>
                    <a:pt x="171644" y="1250635"/>
                  </a:lnTo>
                  <a:lnTo>
                    <a:pt x="173361" y="1244412"/>
                  </a:lnTo>
                  <a:lnTo>
                    <a:pt x="175050" y="1238190"/>
                  </a:lnTo>
                  <a:lnTo>
                    <a:pt x="176703" y="1231968"/>
                  </a:lnTo>
                  <a:lnTo>
                    <a:pt x="178323" y="1225746"/>
                  </a:lnTo>
                  <a:lnTo>
                    <a:pt x="179910" y="1219524"/>
                  </a:lnTo>
                  <a:lnTo>
                    <a:pt x="181461" y="1213302"/>
                  </a:lnTo>
                  <a:lnTo>
                    <a:pt x="182976" y="1207080"/>
                  </a:lnTo>
                  <a:lnTo>
                    <a:pt x="184453" y="1200858"/>
                  </a:lnTo>
                  <a:lnTo>
                    <a:pt x="185886" y="1194636"/>
                  </a:lnTo>
                  <a:lnTo>
                    <a:pt x="187276" y="1188414"/>
                  </a:lnTo>
                  <a:lnTo>
                    <a:pt x="188628" y="1182192"/>
                  </a:lnTo>
                  <a:lnTo>
                    <a:pt x="189941" y="1175970"/>
                  </a:lnTo>
                  <a:lnTo>
                    <a:pt x="191216" y="1169748"/>
                  </a:lnTo>
                  <a:lnTo>
                    <a:pt x="192454" y="1163526"/>
                  </a:lnTo>
                  <a:lnTo>
                    <a:pt x="193653" y="1157304"/>
                  </a:lnTo>
                  <a:lnTo>
                    <a:pt x="194814" y="1151081"/>
                  </a:lnTo>
                  <a:lnTo>
                    <a:pt x="195943" y="1144859"/>
                  </a:lnTo>
                  <a:lnTo>
                    <a:pt x="197044" y="1138637"/>
                  </a:lnTo>
                  <a:lnTo>
                    <a:pt x="198117" y="1132415"/>
                  </a:lnTo>
                  <a:lnTo>
                    <a:pt x="199166" y="1126193"/>
                  </a:lnTo>
                  <a:lnTo>
                    <a:pt x="200190" y="1119971"/>
                  </a:lnTo>
                  <a:lnTo>
                    <a:pt x="201190" y="1113749"/>
                  </a:lnTo>
                  <a:lnTo>
                    <a:pt x="202171" y="1107527"/>
                  </a:lnTo>
                  <a:lnTo>
                    <a:pt x="203136" y="1101305"/>
                  </a:lnTo>
                  <a:lnTo>
                    <a:pt x="204085" y="1095083"/>
                  </a:lnTo>
                  <a:lnTo>
                    <a:pt x="205019" y="1088861"/>
                  </a:lnTo>
                  <a:lnTo>
                    <a:pt x="205940" y="1082639"/>
                  </a:lnTo>
                  <a:lnTo>
                    <a:pt x="206846" y="1076417"/>
                  </a:lnTo>
                  <a:lnTo>
                    <a:pt x="207739" y="1070195"/>
                  </a:lnTo>
                  <a:lnTo>
                    <a:pt x="208621" y="1063973"/>
                  </a:lnTo>
                  <a:lnTo>
                    <a:pt x="209491" y="1057750"/>
                  </a:lnTo>
                  <a:lnTo>
                    <a:pt x="210350" y="1051528"/>
                  </a:lnTo>
                  <a:lnTo>
                    <a:pt x="211198" y="1045306"/>
                  </a:lnTo>
                  <a:lnTo>
                    <a:pt x="212033" y="1039084"/>
                  </a:lnTo>
                  <a:lnTo>
                    <a:pt x="212856" y="1032862"/>
                  </a:lnTo>
                  <a:lnTo>
                    <a:pt x="213668" y="1026640"/>
                  </a:lnTo>
                  <a:lnTo>
                    <a:pt x="214469" y="1020418"/>
                  </a:lnTo>
                  <a:lnTo>
                    <a:pt x="215260" y="1014196"/>
                  </a:lnTo>
                  <a:lnTo>
                    <a:pt x="216041" y="1007974"/>
                  </a:lnTo>
                  <a:lnTo>
                    <a:pt x="216812" y="1001752"/>
                  </a:lnTo>
                  <a:lnTo>
                    <a:pt x="217572" y="995530"/>
                  </a:lnTo>
                  <a:lnTo>
                    <a:pt x="218323" y="989308"/>
                  </a:lnTo>
                  <a:lnTo>
                    <a:pt x="219066" y="983086"/>
                  </a:lnTo>
                  <a:lnTo>
                    <a:pt x="219800" y="976864"/>
                  </a:lnTo>
                  <a:lnTo>
                    <a:pt x="220527" y="970642"/>
                  </a:lnTo>
                  <a:lnTo>
                    <a:pt x="221245" y="964420"/>
                  </a:lnTo>
                  <a:lnTo>
                    <a:pt x="221954" y="958197"/>
                  </a:lnTo>
                  <a:lnTo>
                    <a:pt x="222655" y="951975"/>
                  </a:lnTo>
                  <a:lnTo>
                    <a:pt x="223348" y="945753"/>
                  </a:lnTo>
                  <a:lnTo>
                    <a:pt x="224032" y="939531"/>
                  </a:lnTo>
                  <a:lnTo>
                    <a:pt x="224707" y="933309"/>
                  </a:lnTo>
                  <a:lnTo>
                    <a:pt x="225371" y="927087"/>
                  </a:lnTo>
                  <a:lnTo>
                    <a:pt x="226024" y="920865"/>
                  </a:lnTo>
                  <a:lnTo>
                    <a:pt x="226663" y="914643"/>
                  </a:lnTo>
                  <a:lnTo>
                    <a:pt x="227291" y="908421"/>
                  </a:lnTo>
                  <a:lnTo>
                    <a:pt x="227905" y="902199"/>
                  </a:lnTo>
                  <a:lnTo>
                    <a:pt x="228505" y="895977"/>
                  </a:lnTo>
                  <a:lnTo>
                    <a:pt x="229090" y="889755"/>
                  </a:lnTo>
                  <a:lnTo>
                    <a:pt x="229659" y="883533"/>
                  </a:lnTo>
                  <a:lnTo>
                    <a:pt x="230210" y="877311"/>
                  </a:lnTo>
                  <a:lnTo>
                    <a:pt x="230745" y="871089"/>
                  </a:lnTo>
                  <a:lnTo>
                    <a:pt x="231265" y="864866"/>
                  </a:lnTo>
                  <a:lnTo>
                    <a:pt x="231769" y="858644"/>
                  </a:lnTo>
                  <a:lnTo>
                    <a:pt x="232257" y="852422"/>
                  </a:lnTo>
                  <a:lnTo>
                    <a:pt x="232730" y="846200"/>
                  </a:lnTo>
                  <a:lnTo>
                    <a:pt x="233185" y="839978"/>
                  </a:lnTo>
                  <a:lnTo>
                    <a:pt x="233627" y="833756"/>
                  </a:lnTo>
                  <a:lnTo>
                    <a:pt x="234055" y="827534"/>
                  </a:lnTo>
                  <a:lnTo>
                    <a:pt x="234470" y="821312"/>
                  </a:lnTo>
                  <a:lnTo>
                    <a:pt x="234873" y="815090"/>
                  </a:lnTo>
                  <a:lnTo>
                    <a:pt x="235265" y="808868"/>
                  </a:lnTo>
                  <a:lnTo>
                    <a:pt x="235643" y="802646"/>
                  </a:lnTo>
                  <a:lnTo>
                    <a:pt x="236011" y="796424"/>
                  </a:lnTo>
                  <a:lnTo>
                    <a:pt x="236369" y="790202"/>
                  </a:lnTo>
                  <a:lnTo>
                    <a:pt x="236717" y="783980"/>
                  </a:lnTo>
                  <a:lnTo>
                    <a:pt x="237055" y="777758"/>
                  </a:lnTo>
                  <a:lnTo>
                    <a:pt x="237385" y="771536"/>
                  </a:lnTo>
                  <a:lnTo>
                    <a:pt x="237703" y="765313"/>
                  </a:lnTo>
                  <a:lnTo>
                    <a:pt x="238012" y="759091"/>
                  </a:lnTo>
                  <a:lnTo>
                    <a:pt x="238312" y="752869"/>
                  </a:lnTo>
                  <a:lnTo>
                    <a:pt x="238602" y="746647"/>
                  </a:lnTo>
                  <a:lnTo>
                    <a:pt x="238883" y="740425"/>
                  </a:lnTo>
                  <a:lnTo>
                    <a:pt x="239156" y="734203"/>
                  </a:lnTo>
                  <a:lnTo>
                    <a:pt x="239418" y="727981"/>
                  </a:lnTo>
                  <a:lnTo>
                    <a:pt x="239670" y="721759"/>
                  </a:lnTo>
                  <a:lnTo>
                    <a:pt x="239913" y="715537"/>
                  </a:lnTo>
                  <a:lnTo>
                    <a:pt x="240148" y="709315"/>
                  </a:lnTo>
                  <a:lnTo>
                    <a:pt x="240375" y="703093"/>
                  </a:lnTo>
                  <a:lnTo>
                    <a:pt x="240594" y="696871"/>
                  </a:lnTo>
                  <a:lnTo>
                    <a:pt x="240806" y="690649"/>
                  </a:lnTo>
                  <a:lnTo>
                    <a:pt x="241009" y="684427"/>
                  </a:lnTo>
                  <a:lnTo>
                    <a:pt x="241205" y="678205"/>
                  </a:lnTo>
                  <a:lnTo>
                    <a:pt x="241396" y="671982"/>
                  </a:lnTo>
                  <a:lnTo>
                    <a:pt x="241581" y="665760"/>
                  </a:lnTo>
                  <a:lnTo>
                    <a:pt x="241760" y="659538"/>
                  </a:lnTo>
                  <a:lnTo>
                    <a:pt x="241935" y="653316"/>
                  </a:lnTo>
                  <a:lnTo>
                    <a:pt x="242103" y="647094"/>
                  </a:lnTo>
                  <a:lnTo>
                    <a:pt x="242267" y="640872"/>
                  </a:lnTo>
                  <a:lnTo>
                    <a:pt x="242425" y="634650"/>
                  </a:lnTo>
                  <a:lnTo>
                    <a:pt x="242579" y="628428"/>
                  </a:lnTo>
                  <a:lnTo>
                    <a:pt x="242728" y="622206"/>
                  </a:lnTo>
                  <a:lnTo>
                    <a:pt x="242872" y="615984"/>
                  </a:lnTo>
                  <a:lnTo>
                    <a:pt x="243009" y="609762"/>
                  </a:lnTo>
                  <a:lnTo>
                    <a:pt x="243141" y="603540"/>
                  </a:lnTo>
                  <a:lnTo>
                    <a:pt x="243266" y="597318"/>
                  </a:lnTo>
                  <a:lnTo>
                    <a:pt x="243385" y="591096"/>
                  </a:lnTo>
                  <a:lnTo>
                    <a:pt x="243498" y="584874"/>
                  </a:lnTo>
                  <a:lnTo>
                    <a:pt x="243604" y="578652"/>
                  </a:lnTo>
                  <a:lnTo>
                    <a:pt x="243704" y="572429"/>
                  </a:lnTo>
                  <a:lnTo>
                    <a:pt x="243797" y="566207"/>
                  </a:lnTo>
                  <a:lnTo>
                    <a:pt x="243884" y="559985"/>
                  </a:lnTo>
                  <a:lnTo>
                    <a:pt x="243966" y="553763"/>
                  </a:lnTo>
                  <a:lnTo>
                    <a:pt x="244043" y="547541"/>
                  </a:lnTo>
                  <a:lnTo>
                    <a:pt x="244117" y="541319"/>
                  </a:lnTo>
                  <a:lnTo>
                    <a:pt x="244188" y="535097"/>
                  </a:lnTo>
                  <a:lnTo>
                    <a:pt x="244257" y="528875"/>
                  </a:lnTo>
                  <a:lnTo>
                    <a:pt x="244325" y="522653"/>
                  </a:lnTo>
                  <a:lnTo>
                    <a:pt x="244393" y="516431"/>
                  </a:lnTo>
                  <a:lnTo>
                    <a:pt x="244463" y="510209"/>
                  </a:lnTo>
                  <a:lnTo>
                    <a:pt x="244536" y="503987"/>
                  </a:lnTo>
                  <a:lnTo>
                    <a:pt x="244611" y="497765"/>
                  </a:lnTo>
                  <a:lnTo>
                    <a:pt x="244692" y="491543"/>
                  </a:lnTo>
                  <a:lnTo>
                    <a:pt x="244779" y="485321"/>
                  </a:lnTo>
                  <a:lnTo>
                    <a:pt x="244871" y="479098"/>
                  </a:lnTo>
                  <a:lnTo>
                    <a:pt x="244969" y="472876"/>
                  </a:lnTo>
                  <a:lnTo>
                    <a:pt x="245073" y="466654"/>
                  </a:lnTo>
                  <a:lnTo>
                    <a:pt x="245184" y="460432"/>
                  </a:lnTo>
                  <a:lnTo>
                    <a:pt x="245301" y="454210"/>
                  </a:lnTo>
                  <a:lnTo>
                    <a:pt x="245424" y="447988"/>
                  </a:lnTo>
                  <a:lnTo>
                    <a:pt x="245552" y="441766"/>
                  </a:lnTo>
                  <a:lnTo>
                    <a:pt x="245685" y="435544"/>
                  </a:lnTo>
                  <a:lnTo>
                    <a:pt x="245820" y="429322"/>
                  </a:lnTo>
                  <a:lnTo>
                    <a:pt x="245958" y="423100"/>
                  </a:lnTo>
                  <a:lnTo>
                    <a:pt x="246098" y="416878"/>
                  </a:lnTo>
                  <a:lnTo>
                    <a:pt x="246238" y="410656"/>
                  </a:lnTo>
                  <a:lnTo>
                    <a:pt x="246376" y="404434"/>
                  </a:lnTo>
                  <a:lnTo>
                    <a:pt x="246513" y="398212"/>
                  </a:lnTo>
                  <a:lnTo>
                    <a:pt x="246647" y="391990"/>
                  </a:lnTo>
                  <a:lnTo>
                    <a:pt x="246776" y="385768"/>
                  </a:lnTo>
                  <a:lnTo>
                    <a:pt x="246901" y="379545"/>
                  </a:lnTo>
                  <a:lnTo>
                    <a:pt x="247019" y="373323"/>
                  </a:lnTo>
                  <a:lnTo>
                    <a:pt x="247131" y="367101"/>
                  </a:lnTo>
                  <a:lnTo>
                    <a:pt x="247236" y="360879"/>
                  </a:lnTo>
                  <a:lnTo>
                    <a:pt x="247333" y="354657"/>
                  </a:lnTo>
                  <a:lnTo>
                    <a:pt x="247424" y="348435"/>
                  </a:lnTo>
                  <a:lnTo>
                    <a:pt x="247506" y="342213"/>
                  </a:lnTo>
                  <a:lnTo>
                    <a:pt x="247580" y="335991"/>
                  </a:lnTo>
                  <a:lnTo>
                    <a:pt x="247646" y="329769"/>
                  </a:lnTo>
                  <a:lnTo>
                    <a:pt x="247705" y="323547"/>
                  </a:lnTo>
                  <a:lnTo>
                    <a:pt x="247757" y="317325"/>
                  </a:lnTo>
                  <a:lnTo>
                    <a:pt x="247802" y="311103"/>
                  </a:lnTo>
                  <a:lnTo>
                    <a:pt x="247841" y="304881"/>
                  </a:lnTo>
                  <a:lnTo>
                    <a:pt x="247874" y="298659"/>
                  </a:lnTo>
                  <a:lnTo>
                    <a:pt x="247901" y="292437"/>
                  </a:lnTo>
                  <a:lnTo>
                    <a:pt x="247924" y="286214"/>
                  </a:lnTo>
                  <a:lnTo>
                    <a:pt x="247943" y="279992"/>
                  </a:lnTo>
                  <a:lnTo>
                    <a:pt x="247959" y="273770"/>
                  </a:lnTo>
                  <a:lnTo>
                    <a:pt x="247971" y="267548"/>
                  </a:lnTo>
                  <a:lnTo>
                    <a:pt x="247982" y="261326"/>
                  </a:lnTo>
                  <a:lnTo>
                    <a:pt x="247990" y="255104"/>
                  </a:lnTo>
                  <a:lnTo>
                    <a:pt x="247997" y="248882"/>
                  </a:lnTo>
                  <a:lnTo>
                    <a:pt x="248003" y="242660"/>
                  </a:lnTo>
                  <a:lnTo>
                    <a:pt x="248009" y="236438"/>
                  </a:lnTo>
                  <a:lnTo>
                    <a:pt x="248014" y="230216"/>
                  </a:lnTo>
                  <a:lnTo>
                    <a:pt x="248020" y="223994"/>
                  </a:lnTo>
                  <a:lnTo>
                    <a:pt x="248025" y="217772"/>
                  </a:lnTo>
                  <a:lnTo>
                    <a:pt x="248031" y="211550"/>
                  </a:lnTo>
                  <a:lnTo>
                    <a:pt x="248037" y="205328"/>
                  </a:lnTo>
                  <a:lnTo>
                    <a:pt x="248043" y="199106"/>
                  </a:lnTo>
                  <a:lnTo>
                    <a:pt x="248050" y="192884"/>
                  </a:lnTo>
                  <a:lnTo>
                    <a:pt x="248057" y="186661"/>
                  </a:lnTo>
                  <a:lnTo>
                    <a:pt x="248064" y="180439"/>
                  </a:lnTo>
                  <a:lnTo>
                    <a:pt x="248072" y="174217"/>
                  </a:lnTo>
                  <a:lnTo>
                    <a:pt x="248079" y="167995"/>
                  </a:lnTo>
                  <a:lnTo>
                    <a:pt x="248086" y="161773"/>
                  </a:lnTo>
                  <a:lnTo>
                    <a:pt x="248092" y="155551"/>
                  </a:lnTo>
                  <a:lnTo>
                    <a:pt x="248098" y="149329"/>
                  </a:lnTo>
                  <a:lnTo>
                    <a:pt x="248104" y="143107"/>
                  </a:lnTo>
                  <a:lnTo>
                    <a:pt x="248108" y="136885"/>
                  </a:lnTo>
                  <a:lnTo>
                    <a:pt x="248112" y="130663"/>
                  </a:lnTo>
                  <a:lnTo>
                    <a:pt x="248114" y="124441"/>
                  </a:lnTo>
                  <a:lnTo>
                    <a:pt x="248116" y="118219"/>
                  </a:lnTo>
                  <a:lnTo>
                    <a:pt x="248116" y="111997"/>
                  </a:lnTo>
                  <a:lnTo>
                    <a:pt x="248115" y="105775"/>
                  </a:lnTo>
                  <a:lnTo>
                    <a:pt x="248113" y="99553"/>
                  </a:lnTo>
                  <a:lnTo>
                    <a:pt x="248110" y="93330"/>
                  </a:lnTo>
                  <a:lnTo>
                    <a:pt x="248106" y="87108"/>
                  </a:lnTo>
                  <a:lnTo>
                    <a:pt x="248101" y="80886"/>
                  </a:lnTo>
                  <a:lnTo>
                    <a:pt x="248096" y="74664"/>
                  </a:lnTo>
                  <a:lnTo>
                    <a:pt x="248090" y="68442"/>
                  </a:lnTo>
                  <a:lnTo>
                    <a:pt x="248084" y="62220"/>
                  </a:lnTo>
                  <a:lnTo>
                    <a:pt x="248077" y="55998"/>
                  </a:lnTo>
                  <a:lnTo>
                    <a:pt x="248071" y="49776"/>
                  </a:lnTo>
                  <a:lnTo>
                    <a:pt x="248064" y="43554"/>
                  </a:lnTo>
                  <a:lnTo>
                    <a:pt x="248058" y="37332"/>
                  </a:lnTo>
                  <a:lnTo>
                    <a:pt x="248053" y="31110"/>
                  </a:lnTo>
                  <a:lnTo>
                    <a:pt x="248049" y="24888"/>
                  </a:lnTo>
                  <a:lnTo>
                    <a:pt x="248045" y="18666"/>
                  </a:lnTo>
                  <a:lnTo>
                    <a:pt x="248043" y="12444"/>
                  </a:lnTo>
                  <a:lnTo>
                    <a:pt x="248042" y="6222"/>
                  </a:lnTo>
                  <a:lnTo>
                    <a:pt x="248041" y="0"/>
                  </a:lnTo>
                  <a:lnTo>
                    <a:pt x="248452" y="0"/>
                  </a:lnTo>
                  <a:lnTo>
                    <a:pt x="248451" y="6222"/>
                  </a:lnTo>
                  <a:lnTo>
                    <a:pt x="248450" y="12444"/>
                  </a:lnTo>
                  <a:lnTo>
                    <a:pt x="248448" y="18666"/>
                  </a:lnTo>
                  <a:lnTo>
                    <a:pt x="248444" y="24888"/>
                  </a:lnTo>
                  <a:lnTo>
                    <a:pt x="248440" y="31110"/>
                  </a:lnTo>
                  <a:lnTo>
                    <a:pt x="248435" y="37332"/>
                  </a:lnTo>
                  <a:lnTo>
                    <a:pt x="248429" y="43554"/>
                  </a:lnTo>
                  <a:lnTo>
                    <a:pt x="248423" y="49776"/>
                  </a:lnTo>
                  <a:lnTo>
                    <a:pt x="248416" y="55998"/>
                  </a:lnTo>
                  <a:lnTo>
                    <a:pt x="248409" y="62220"/>
                  </a:lnTo>
                  <a:lnTo>
                    <a:pt x="248403" y="68442"/>
                  </a:lnTo>
                  <a:lnTo>
                    <a:pt x="248397" y="74664"/>
                  </a:lnTo>
                  <a:lnTo>
                    <a:pt x="248392" y="80886"/>
                  </a:lnTo>
                  <a:lnTo>
                    <a:pt x="248387" y="87108"/>
                  </a:lnTo>
                  <a:lnTo>
                    <a:pt x="248383" y="93330"/>
                  </a:lnTo>
                  <a:lnTo>
                    <a:pt x="248380" y="99553"/>
                  </a:lnTo>
                  <a:lnTo>
                    <a:pt x="248378" y="105775"/>
                  </a:lnTo>
                  <a:lnTo>
                    <a:pt x="248377" y="111997"/>
                  </a:lnTo>
                  <a:lnTo>
                    <a:pt x="248377" y="118219"/>
                  </a:lnTo>
                  <a:lnTo>
                    <a:pt x="248379" y="124441"/>
                  </a:lnTo>
                  <a:lnTo>
                    <a:pt x="248381" y="130663"/>
                  </a:lnTo>
                  <a:lnTo>
                    <a:pt x="248385" y="136885"/>
                  </a:lnTo>
                  <a:lnTo>
                    <a:pt x="248389" y="143107"/>
                  </a:lnTo>
                  <a:lnTo>
                    <a:pt x="248395" y="149329"/>
                  </a:lnTo>
                  <a:lnTo>
                    <a:pt x="248401" y="155551"/>
                  </a:lnTo>
                  <a:lnTo>
                    <a:pt x="248407" y="161773"/>
                  </a:lnTo>
                  <a:lnTo>
                    <a:pt x="248414" y="167995"/>
                  </a:lnTo>
                  <a:lnTo>
                    <a:pt x="248421" y="174217"/>
                  </a:lnTo>
                  <a:lnTo>
                    <a:pt x="248429" y="180439"/>
                  </a:lnTo>
                  <a:lnTo>
                    <a:pt x="248436" y="186661"/>
                  </a:lnTo>
                  <a:lnTo>
                    <a:pt x="248443" y="192884"/>
                  </a:lnTo>
                  <a:lnTo>
                    <a:pt x="248450" y="199106"/>
                  </a:lnTo>
                  <a:lnTo>
                    <a:pt x="248456" y="205328"/>
                  </a:lnTo>
                  <a:lnTo>
                    <a:pt x="248462" y="211550"/>
                  </a:lnTo>
                  <a:lnTo>
                    <a:pt x="248468" y="217772"/>
                  </a:lnTo>
                  <a:lnTo>
                    <a:pt x="248474" y="223994"/>
                  </a:lnTo>
                  <a:lnTo>
                    <a:pt x="248479" y="230216"/>
                  </a:lnTo>
                  <a:lnTo>
                    <a:pt x="248484" y="236438"/>
                  </a:lnTo>
                  <a:lnTo>
                    <a:pt x="248490" y="242660"/>
                  </a:lnTo>
                  <a:lnTo>
                    <a:pt x="248496" y="248882"/>
                  </a:lnTo>
                  <a:lnTo>
                    <a:pt x="248503" y="255104"/>
                  </a:lnTo>
                  <a:lnTo>
                    <a:pt x="248511" y="261326"/>
                  </a:lnTo>
                  <a:lnTo>
                    <a:pt x="248522" y="267548"/>
                  </a:lnTo>
                  <a:lnTo>
                    <a:pt x="248535" y="273770"/>
                  </a:lnTo>
                  <a:lnTo>
                    <a:pt x="248550" y="279992"/>
                  </a:lnTo>
                  <a:lnTo>
                    <a:pt x="248569" y="286214"/>
                  </a:lnTo>
                  <a:lnTo>
                    <a:pt x="248592" y="292437"/>
                  </a:lnTo>
                  <a:lnTo>
                    <a:pt x="248619" y="298659"/>
                  </a:lnTo>
                  <a:lnTo>
                    <a:pt x="248652" y="304881"/>
                  </a:lnTo>
                  <a:lnTo>
                    <a:pt x="248691" y="311103"/>
                  </a:lnTo>
                  <a:lnTo>
                    <a:pt x="248736" y="317325"/>
                  </a:lnTo>
                  <a:lnTo>
                    <a:pt x="248788" y="323547"/>
                  </a:lnTo>
                  <a:lnTo>
                    <a:pt x="248847" y="329769"/>
                  </a:lnTo>
                  <a:lnTo>
                    <a:pt x="248913" y="335991"/>
                  </a:lnTo>
                  <a:lnTo>
                    <a:pt x="248987" y="342213"/>
                  </a:lnTo>
                  <a:lnTo>
                    <a:pt x="249069" y="348435"/>
                  </a:lnTo>
                  <a:lnTo>
                    <a:pt x="249160" y="354657"/>
                  </a:lnTo>
                  <a:lnTo>
                    <a:pt x="249257" y="360879"/>
                  </a:lnTo>
                  <a:lnTo>
                    <a:pt x="249362" y="367101"/>
                  </a:lnTo>
                  <a:lnTo>
                    <a:pt x="249474" y="373323"/>
                  </a:lnTo>
                  <a:lnTo>
                    <a:pt x="249592" y="379545"/>
                  </a:lnTo>
                  <a:lnTo>
                    <a:pt x="249717" y="385768"/>
                  </a:lnTo>
                  <a:lnTo>
                    <a:pt x="249847" y="391990"/>
                  </a:lnTo>
                  <a:lnTo>
                    <a:pt x="249980" y="398212"/>
                  </a:lnTo>
                  <a:lnTo>
                    <a:pt x="250117" y="404434"/>
                  </a:lnTo>
                  <a:lnTo>
                    <a:pt x="250255" y="410656"/>
                  </a:lnTo>
                  <a:lnTo>
                    <a:pt x="250395" y="416878"/>
                  </a:lnTo>
                  <a:lnTo>
                    <a:pt x="250535" y="423100"/>
                  </a:lnTo>
                  <a:lnTo>
                    <a:pt x="250673" y="429322"/>
                  </a:lnTo>
                  <a:lnTo>
                    <a:pt x="250808" y="435544"/>
                  </a:lnTo>
                  <a:lnTo>
                    <a:pt x="250941" y="441766"/>
                  </a:lnTo>
                  <a:lnTo>
                    <a:pt x="251069" y="447988"/>
                  </a:lnTo>
                  <a:lnTo>
                    <a:pt x="251192" y="454210"/>
                  </a:lnTo>
                  <a:lnTo>
                    <a:pt x="251309" y="460432"/>
                  </a:lnTo>
                  <a:lnTo>
                    <a:pt x="251420" y="466654"/>
                  </a:lnTo>
                  <a:lnTo>
                    <a:pt x="251524" y="472876"/>
                  </a:lnTo>
                  <a:lnTo>
                    <a:pt x="251622" y="479098"/>
                  </a:lnTo>
                  <a:lnTo>
                    <a:pt x="251714" y="485321"/>
                  </a:lnTo>
                  <a:lnTo>
                    <a:pt x="251801" y="491543"/>
                  </a:lnTo>
                  <a:lnTo>
                    <a:pt x="251882" y="497765"/>
                  </a:lnTo>
                  <a:lnTo>
                    <a:pt x="251957" y="503987"/>
                  </a:lnTo>
                  <a:lnTo>
                    <a:pt x="252030" y="510209"/>
                  </a:lnTo>
                  <a:lnTo>
                    <a:pt x="252100" y="516431"/>
                  </a:lnTo>
                  <a:lnTo>
                    <a:pt x="252168" y="522653"/>
                  </a:lnTo>
                  <a:lnTo>
                    <a:pt x="252236" y="528875"/>
                  </a:lnTo>
                  <a:lnTo>
                    <a:pt x="252305" y="535097"/>
                  </a:lnTo>
                  <a:lnTo>
                    <a:pt x="252376" y="541319"/>
                  </a:lnTo>
                  <a:lnTo>
                    <a:pt x="252450" y="547541"/>
                  </a:lnTo>
                  <a:lnTo>
                    <a:pt x="252527" y="553763"/>
                  </a:lnTo>
                  <a:lnTo>
                    <a:pt x="252609" y="559985"/>
                  </a:lnTo>
                  <a:lnTo>
                    <a:pt x="252696" y="566207"/>
                  </a:lnTo>
                  <a:lnTo>
                    <a:pt x="252789" y="572429"/>
                  </a:lnTo>
                  <a:lnTo>
                    <a:pt x="252889" y="578652"/>
                  </a:lnTo>
                  <a:lnTo>
                    <a:pt x="252995" y="584874"/>
                  </a:lnTo>
                  <a:lnTo>
                    <a:pt x="253108" y="591096"/>
                  </a:lnTo>
                  <a:lnTo>
                    <a:pt x="253227" y="597318"/>
                  </a:lnTo>
                  <a:lnTo>
                    <a:pt x="253352" y="603540"/>
                  </a:lnTo>
                  <a:lnTo>
                    <a:pt x="253484" y="609762"/>
                  </a:lnTo>
                  <a:lnTo>
                    <a:pt x="253621" y="615984"/>
                  </a:lnTo>
                  <a:lnTo>
                    <a:pt x="253765" y="622206"/>
                  </a:lnTo>
                  <a:lnTo>
                    <a:pt x="253914" y="628428"/>
                  </a:lnTo>
                  <a:lnTo>
                    <a:pt x="254068" y="634650"/>
                  </a:lnTo>
                  <a:lnTo>
                    <a:pt x="254226" y="640872"/>
                  </a:lnTo>
                  <a:lnTo>
                    <a:pt x="254390" y="647094"/>
                  </a:lnTo>
                  <a:lnTo>
                    <a:pt x="254558" y="653316"/>
                  </a:lnTo>
                  <a:lnTo>
                    <a:pt x="254733" y="659538"/>
                  </a:lnTo>
                  <a:lnTo>
                    <a:pt x="254912" y="665760"/>
                  </a:lnTo>
                  <a:lnTo>
                    <a:pt x="255097" y="671982"/>
                  </a:lnTo>
                  <a:lnTo>
                    <a:pt x="255288" y="678205"/>
                  </a:lnTo>
                  <a:lnTo>
                    <a:pt x="255484" y="684427"/>
                  </a:lnTo>
                  <a:lnTo>
                    <a:pt x="255687" y="690649"/>
                  </a:lnTo>
                  <a:lnTo>
                    <a:pt x="255899" y="696871"/>
                  </a:lnTo>
                  <a:lnTo>
                    <a:pt x="256118" y="703093"/>
                  </a:lnTo>
                  <a:lnTo>
                    <a:pt x="256345" y="709315"/>
                  </a:lnTo>
                  <a:lnTo>
                    <a:pt x="256580" y="715537"/>
                  </a:lnTo>
                  <a:lnTo>
                    <a:pt x="256823" y="721759"/>
                  </a:lnTo>
                  <a:lnTo>
                    <a:pt x="257075" y="727981"/>
                  </a:lnTo>
                  <a:lnTo>
                    <a:pt x="257337" y="734203"/>
                  </a:lnTo>
                  <a:lnTo>
                    <a:pt x="257610" y="740425"/>
                  </a:lnTo>
                  <a:lnTo>
                    <a:pt x="257891" y="746647"/>
                  </a:lnTo>
                  <a:lnTo>
                    <a:pt x="258181" y="752869"/>
                  </a:lnTo>
                  <a:lnTo>
                    <a:pt x="258481" y="759091"/>
                  </a:lnTo>
                  <a:lnTo>
                    <a:pt x="258790" y="765313"/>
                  </a:lnTo>
                  <a:lnTo>
                    <a:pt x="259108" y="771536"/>
                  </a:lnTo>
                  <a:lnTo>
                    <a:pt x="259438" y="777758"/>
                  </a:lnTo>
                  <a:lnTo>
                    <a:pt x="259776" y="783980"/>
                  </a:lnTo>
                  <a:lnTo>
                    <a:pt x="260124" y="790202"/>
                  </a:lnTo>
                  <a:lnTo>
                    <a:pt x="260482" y="796424"/>
                  </a:lnTo>
                  <a:lnTo>
                    <a:pt x="260850" y="802646"/>
                  </a:lnTo>
                  <a:lnTo>
                    <a:pt x="261228" y="808868"/>
                  </a:lnTo>
                  <a:lnTo>
                    <a:pt x="261620" y="815090"/>
                  </a:lnTo>
                  <a:lnTo>
                    <a:pt x="262023" y="821312"/>
                  </a:lnTo>
                  <a:lnTo>
                    <a:pt x="262438" y="827534"/>
                  </a:lnTo>
                  <a:lnTo>
                    <a:pt x="262866" y="833756"/>
                  </a:lnTo>
                  <a:lnTo>
                    <a:pt x="263308" y="839978"/>
                  </a:lnTo>
                  <a:lnTo>
                    <a:pt x="263763" y="846200"/>
                  </a:lnTo>
                  <a:lnTo>
                    <a:pt x="264236" y="852422"/>
                  </a:lnTo>
                  <a:lnTo>
                    <a:pt x="264724" y="858644"/>
                  </a:lnTo>
                  <a:lnTo>
                    <a:pt x="265228" y="864866"/>
                  </a:lnTo>
                  <a:lnTo>
                    <a:pt x="265748" y="871089"/>
                  </a:lnTo>
                  <a:lnTo>
                    <a:pt x="266283" y="877311"/>
                  </a:lnTo>
                  <a:lnTo>
                    <a:pt x="266834" y="883533"/>
                  </a:lnTo>
                  <a:lnTo>
                    <a:pt x="267403" y="889755"/>
                  </a:lnTo>
                  <a:lnTo>
                    <a:pt x="267988" y="895977"/>
                  </a:lnTo>
                  <a:lnTo>
                    <a:pt x="268589" y="902199"/>
                  </a:lnTo>
                  <a:lnTo>
                    <a:pt x="269202" y="908421"/>
                  </a:lnTo>
                  <a:lnTo>
                    <a:pt x="269830" y="914643"/>
                  </a:lnTo>
                  <a:lnTo>
                    <a:pt x="270469" y="920865"/>
                  </a:lnTo>
                  <a:lnTo>
                    <a:pt x="271122" y="927087"/>
                  </a:lnTo>
                  <a:lnTo>
                    <a:pt x="271786" y="933309"/>
                  </a:lnTo>
                  <a:lnTo>
                    <a:pt x="272461" y="939531"/>
                  </a:lnTo>
                  <a:lnTo>
                    <a:pt x="273145" y="945753"/>
                  </a:lnTo>
                  <a:lnTo>
                    <a:pt x="273838" y="951975"/>
                  </a:lnTo>
                  <a:lnTo>
                    <a:pt x="274539" y="958197"/>
                  </a:lnTo>
                  <a:lnTo>
                    <a:pt x="275248" y="964420"/>
                  </a:lnTo>
                  <a:lnTo>
                    <a:pt x="275967" y="970642"/>
                  </a:lnTo>
                  <a:lnTo>
                    <a:pt x="276693" y="976864"/>
                  </a:lnTo>
                  <a:lnTo>
                    <a:pt x="277427" y="983086"/>
                  </a:lnTo>
                  <a:lnTo>
                    <a:pt x="278170" y="989308"/>
                  </a:lnTo>
                  <a:lnTo>
                    <a:pt x="278921" y="995530"/>
                  </a:lnTo>
                  <a:lnTo>
                    <a:pt x="279681" y="1001752"/>
                  </a:lnTo>
                  <a:lnTo>
                    <a:pt x="280452" y="1007974"/>
                  </a:lnTo>
                  <a:lnTo>
                    <a:pt x="281233" y="1014196"/>
                  </a:lnTo>
                  <a:lnTo>
                    <a:pt x="282024" y="1020418"/>
                  </a:lnTo>
                  <a:lnTo>
                    <a:pt x="282825" y="1026640"/>
                  </a:lnTo>
                  <a:lnTo>
                    <a:pt x="283637" y="1032862"/>
                  </a:lnTo>
                  <a:lnTo>
                    <a:pt x="284460" y="1039084"/>
                  </a:lnTo>
                  <a:lnTo>
                    <a:pt x="285295" y="1045306"/>
                  </a:lnTo>
                  <a:lnTo>
                    <a:pt x="286143" y="1051528"/>
                  </a:lnTo>
                  <a:lnTo>
                    <a:pt x="287002" y="1057750"/>
                  </a:lnTo>
                  <a:lnTo>
                    <a:pt x="287872" y="1063973"/>
                  </a:lnTo>
                  <a:lnTo>
                    <a:pt x="288754" y="1070195"/>
                  </a:lnTo>
                  <a:lnTo>
                    <a:pt x="289647" y="1076417"/>
                  </a:lnTo>
                  <a:lnTo>
                    <a:pt x="290553" y="1082639"/>
                  </a:lnTo>
                  <a:lnTo>
                    <a:pt x="291474" y="1088861"/>
                  </a:lnTo>
                  <a:lnTo>
                    <a:pt x="292408" y="1095083"/>
                  </a:lnTo>
                  <a:lnTo>
                    <a:pt x="293357" y="1101305"/>
                  </a:lnTo>
                  <a:lnTo>
                    <a:pt x="294322" y="1107527"/>
                  </a:lnTo>
                  <a:lnTo>
                    <a:pt x="295303" y="1113749"/>
                  </a:lnTo>
                  <a:lnTo>
                    <a:pt x="296303" y="1119971"/>
                  </a:lnTo>
                  <a:lnTo>
                    <a:pt x="297327" y="1126193"/>
                  </a:lnTo>
                  <a:lnTo>
                    <a:pt x="298376" y="1132415"/>
                  </a:lnTo>
                  <a:lnTo>
                    <a:pt x="299449" y="1138637"/>
                  </a:lnTo>
                  <a:lnTo>
                    <a:pt x="300550" y="1144859"/>
                  </a:lnTo>
                  <a:lnTo>
                    <a:pt x="301679" y="1151081"/>
                  </a:lnTo>
                  <a:lnTo>
                    <a:pt x="302841" y="1157304"/>
                  </a:lnTo>
                  <a:lnTo>
                    <a:pt x="304039" y="1163526"/>
                  </a:lnTo>
                  <a:lnTo>
                    <a:pt x="305277" y="1169748"/>
                  </a:lnTo>
                  <a:lnTo>
                    <a:pt x="306552" y="1175970"/>
                  </a:lnTo>
                  <a:lnTo>
                    <a:pt x="307865" y="1182192"/>
                  </a:lnTo>
                  <a:lnTo>
                    <a:pt x="309217" y="1188414"/>
                  </a:lnTo>
                  <a:lnTo>
                    <a:pt x="310607" y="1194636"/>
                  </a:lnTo>
                  <a:lnTo>
                    <a:pt x="312040" y="1200858"/>
                  </a:lnTo>
                  <a:lnTo>
                    <a:pt x="313517" y="1207080"/>
                  </a:lnTo>
                  <a:lnTo>
                    <a:pt x="315032" y="1213302"/>
                  </a:lnTo>
                  <a:lnTo>
                    <a:pt x="316583" y="1219524"/>
                  </a:lnTo>
                  <a:lnTo>
                    <a:pt x="318170" y="1225746"/>
                  </a:lnTo>
                  <a:lnTo>
                    <a:pt x="319790" y="1231968"/>
                  </a:lnTo>
                  <a:lnTo>
                    <a:pt x="321443" y="1238190"/>
                  </a:lnTo>
                  <a:lnTo>
                    <a:pt x="323132" y="1244412"/>
                  </a:lnTo>
                  <a:lnTo>
                    <a:pt x="324850" y="1250635"/>
                  </a:lnTo>
                  <a:lnTo>
                    <a:pt x="326593" y="1256857"/>
                  </a:lnTo>
                  <a:lnTo>
                    <a:pt x="328362" y="1263079"/>
                  </a:lnTo>
                  <a:lnTo>
                    <a:pt x="330154" y="1269301"/>
                  </a:lnTo>
                  <a:lnTo>
                    <a:pt x="331969" y="1275523"/>
                  </a:lnTo>
                  <a:lnTo>
                    <a:pt x="333809" y="1281745"/>
                  </a:lnTo>
                  <a:lnTo>
                    <a:pt x="335672" y="1287967"/>
                  </a:lnTo>
                  <a:lnTo>
                    <a:pt x="337556" y="1294189"/>
                  </a:lnTo>
                  <a:lnTo>
                    <a:pt x="339461" y="1300411"/>
                  </a:lnTo>
                  <a:lnTo>
                    <a:pt x="341389" y="1306633"/>
                  </a:lnTo>
                  <a:lnTo>
                    <a:pt x="343339" y="1312855"/>
                  </a:lnTo>
                  <a:lnTo>
                    <a:pt x="345315" y="1319077"/>
                  </a:lnTo>
                  <a:lnTo>
                    <a:pt x="347319" y="1325299"/>
                  </a:lnTo>
                  <a:lnTo>
                    <a:pt x="349349" y="1331521"/>
                  </a:lnTo>
                  <a:lnTo>
                    <a:pt x="351406" y="1337743"/>
                  </a:lnTo>
                  <a:lnTo>
                    <a:pt x="353491" y="1343965"/>
                  </a:lnTo>
                  <a:lnTo>
                    <a:pt x="355605" y="1350188"/>
                  </a:lnTo>
                  <a:lnTo>
                    <a:pt x="357751" y="1356410"/>
                  </a:lnTo>
                  <a:lnTo>
                    <a:pt x="359932" y="1362632"/>
                  </a:lnTo>
                  <a:lnTo>
                    <a:pt x="362144" y="1368854"/>
                  </a:lnTo>
                  <a:lnTo>
                    <a:pt x="364387" y="1375076"/>
                  </a:lnTo>
                  <a:lnTo>
                    <a:pt x="366659" y="1381298"/>
                  </a:lnTo>
                  <a:lnTo>
                    <a:pt x="368961" y="1387520"/>
                  </a:lnTo>
                  <a:lnTo>
                    <a:pt x="371291" y="1393742"/>
                  </a:lnTo>
                  <a:lnTo>
                    <a:pt x="373653" y="1399964"/>
                  </a:lnTo>
                  <a:lnTo>
                    <a:pt x="376039" y="1406186"/>
                  </a:lnTo>
                  <a:lnTo>
                    <a:pt x="378448" y="1412408"/>
                  </a:lnTo>
                  <a:lnTo>
                    <a:pt x="380877" y="1418630"/>
                  </a:lnTo>
                  <a:lnTo>
                    <a:pt x="383323" y="1424852"/>
                  </a:lnTo>
                  <a:lnTo>
                    <a:pt x="385784" y="1431074"/>
                  </a:lnTo>
                  <a:lnTo>
                    <a:pt x="388259" y="1437296"/>
                  </a:lnTo>
                  <a:lnTo>
                    <a:pt x="390744" y="1443519"/>
                  </a:lnTo>
                  <a:lnTo>
                    <a:pt x="393234" y="1449741"/>
                  </a:lnTo>
                  <a:lnTo>
                    <a:pt x="395726" y="1455963"/>
                  </a:lnTo>
                  <a:lnTo>
                    <a:pt x="398219" y="1462185"/>
                  </a:lnTo>
                  <a:lnTo>
                    <a:pt x="400709" y="1468407"/>
                  </a:lnTo>
                  <a:lnTo>
                    <a:pt x="403192" y="1474629"/>
                  </a:lnTo>
                  <a:lnTo>
                    <a:pt x="405664" y="1480851"/>
                  </a:lnTo>
                  <a:lnTo>
                    <a:pt x="408122" y="1487073"/>
                  </a:lnTo>
                  <a:lnTo>
                    <a:pt x="410565" y="1493295"/>
                  </a:lnTo>
                  <a:lnTo>
                    <a:pt x="412988" y="1499517"/>
                  </a:lnTo>
                  <a:lnTo>
                    <a:pt x="415389" y="1505739"/>
                  </a:lnTo>
                  <a:lnTo>
                    <a:pt x="417765" y="1511961"/>
                  </a:lnTo>
                  <a:lnTo>
                    <a:pt x="420106" y="1518183"/>
                  </a:lnTo>
                  <a:lnTo>
                    <a:pt x="422413" y="1524405"/>
                  </a:lnTo>
                  <a:lnTo>
                    <a:pt x="424686" y="1530627"/>
                  </a:lnTo>
                  <a:lnTo>
                    <a:pt x="426921" y="1536849"/>
                  </a:lnTo>
                  <a:lnTo>
                    <a:pt x="429116" y="1543072"/>
                  </a:lnTo>
                  <a:lnTo>
                    <a:pt x="431268" y="1549294"/>
                  </a:lnTo>
                  <a:lnTo>
                    <a:pt x="433367" y="1555516"/>
                  </a:lnTo>
                  <a:lnTo>
                    <a:pt x="435417" y="1561738"/>
                  </a:lnTo>
                  <a:lnTo>
                    <a:pt x="437419" y="1567960"/>
                  </a:lnTo>
                  <a:lnTo>
                    <a:pt x="439372" y="1574182"/>
                  </a:lnTo>
                  <a:lnTo>
                    <a:pt x="441276" y="1580404"/>
                  </a:lnTo>
                  <a:lnTo>
                    <a:pt x="443131" y="1586626"/>
                  </a:lnTo>
                  <a:lnTo>
                    <a:pt x="444931" y="1592848"/>
                  </a:lnTo>
                  <a:lnTo>
                    <a:pt x="446677" y="1599070"/>
                  </a:lnTo>
                  <a:lnTo>
                    <a:pt x="448377" y="1605292"/>
                  </a:lnTo>
                  <a:lnTo>
                    <a:pt x="450030" y="1611514"/>
                  </a:lnTo>
                  <a:lnTo>
                    <a:pt x="451639" y="1617736"/>
                  </a:lnTo>
                  <a:lnTo>
                    <a:pt x="453205" y="1623958"/>
                  </a:lnTo>
                  <a:lnTo>
                    <a:pt x="454726" y="1630180"/>
                  </a:lnTo>
                  <a:lnTo>
                    <a:pt x="456201" y="1636403"/>
                  </a:lnTo>
                  <a:lnTo>
                    <a:pt x="457637" y="1642625"/>
                  </a:lnTo>
                  <a:lnTo>
                    <a:pt x="459037" y="1648847"/>
                  </a:lnTo>
                  <a:lnTo>
                    <a:pt x="460400" y="1655069"/>
                  </a:lnTo>
                  <a:lnTo>
                    <a:pt x="461729" y="1661291"/>
                  </a:lnTo>
                  <a:lnTo>
                    <a:pt x="463023" y="1667513"/>
                  </a:lnTo>
                  <a:lnTo>
                    <a:pt x="464277" y="1673735"/>
                  </a:lnTo>
                  <a:lnTo>
                    <a:pt x="465497" y="1679957"/>
                  </a:lnTo>
                  <a:lnTo>
                    <a:pt x="466685" y="1686179"/>
                  </a:lnTo>
                  <a:lnTo>
                    <a:pt x="467840" y="1692401"/>
                  </a:lnTo>
                  <a:lnTo>
                    <a:pt x="468963" y="1698623"/>
                  </a:lnTo>
                  <a:lnTo>
                    <a:pt x="470053" y="1704845"/>
                  </a:lnTo>
                  <a:lnTo>
                    <a:pt x="471106" y="1711067"/>
                  </a:lnTo>
                  <a:lnTo>
                    <a:pt x="472125" y="1717289"/>
                  </a:lnTo>
                  <a:lnTo>
                    <a:pt x="473111" y="1723511"/>
                  </a:lnTo>
                  <a:lnTo>
                    <a:pt x="474067" y="1729733"/>
                  </a:lnTo>
                  <a:lnTo>
                    <a:pt x="474991" y="1735956"/>
                  </a:lnTo>
                  <a:lnTo>
                    <a:pt x="475885" y="1742178"/>
                  </a:lnTo>
                  <a:lnTo>
                    <a:pt x="476747" y="1748400"/>
                  </a:lnTo>
                  <a:lnTo>
                    <a:pt x="477577" y="1754622"/>
                  </a:lnTo>
                  <a:lnTo>
                    <a:pt x="478382" y="1760844"/>
                  </a:lnTo>
                  <a:lnTo>
                    <a:pt x="479164" y="1767066"/>
                  </a:lnTo>
                  <a:lnTo>
                    <a:pt x="479923" y="1773288"/>
                  </a:lnTo>
                  <a:lnTo>
                    <a:pt x="480662" y="1779510"/>
                  </a:lnTo>
                  <a:lnTo>
                    <a:pt x="481384" y="1785732"/>
                  </a:lnTo>
                  <a:lnTo>
                    <a:pt x="482089" y="1791954"/>
                  </a:lnTo>
                  <a:lnTo>
                    <a:pt x="482783" y="1798176"/>
                  </a:lnTo>
                  <a:lnTo>
                    <a:pt x="483469" y="1804398"/>
                  </a:lnTo>
                  <a:lnTo>
                    <a:pt x="484148" y="1810620"/>
                  </a:lnTo>
                  <a:lnTo>
                    <a:pt x="484824" y="1816842"/>
                  </a:lnTo>
                  <a:lnTo>
                    <a:pt x="485498" y="1823064"/>
                  </a:lnTo>
                  <a:lnTo>
                    <a:pt x="486171" y="1829287"/>
                  </a:lnTo>
                  <a:lnTo>
                    <a:pt x="486846" y="1835509"/>
                  </a:lnTo>
                  <a:lnTo>
                    <a:pt x="487523" y="1841731"/>
                  </a:lnTo>
                  <a:lnTo>
                    <a:pt x="488201" y="1847953"/>
                  </a:lnTo>
                  <a:lnTo>
                    <a:pt x="488879" y="1854175"/>
                  </a:lnTo>
                  <a:lnTo>
                    <a:pt x="489557" y="1860397"/>
                  </a:lnTo>
                  <a:lnTo>
                    <a:pt x="490231" y="1866619"/>
                  </a:lnTo>
                  <a:lnTo>
                    <a:pt x="490898" y="1872841"/>
                  </a:lnTo>
                  <a:lnTo>
                    <a:pt x="491553" y="1879063"/>
                  </a:lnTo>
                  <a:lnTo>
                    <a:pt x="492194" y="1885285"/>
                  </a:lnTo>
                  <a:lnTo>
                    <a:pt x="492814" y="1891507"/>
                  </a:lnTo>
                  <a:lnTo>
                    <a:pt x="493410" y="1897729"/>
                  </a:lnTo>
                  <a:lnTo>
                    <a:pt x="493973" y="1903951"/>
                  </a:lnTo>
                  <a:lnTo>
                    <a:pt x="494491" y="1910173"/>
                  </a:lnTo>
                  <a:lnTo>
                    <a:pt x="494963" y="1916395"/>
                  </a:lnTo>
                  <a:lnTo>
                    <a:pt x="495384" y="1922617"/>
                  </a:lnTo>
                  <a:lnTo>
                    <a:pt x="495747" y="1928840"/>
                  </a:lnTo>
                  <a:lnTo>
                    <a:pt x="496049" y="1935062"/>
                  </a:lnTo>
                  <a:lnTo>
                    <a:pt x="496283" y="1941284"/>
                  </a:lnTo>
                  <a:lnTo>
                    <a:pt x="496427" y="1947506"/>
                  </a:lnTo>
                  <a:lnTo>
                    <a:pt x="496494" y="1953728"/>
                  </a:lnTo>
                  <a:lnTo>
                    <a:pt x="496480" y="1959950"/>
                  </a:lnTo>
                  <a:lnTo>
                    <a:pt x="496385" y="1966172"/>
                  </a:lnTo>
                  <a:lnTo>
                    <a:pt x="496207" y="1972394"/>
                  </a:lnTo>
                  <a:lnTo>
                    <a:pt x="495948" y="1978616"/>
                  </a:lnTo>
                  <a:lnTo>
                    <a:pt x="495593" y="1984838"/>
                  </a:lnTo>
                  <a:lnTo>
                    <a:pt x="495155" y="1991060"/>
                  </a:lnTo>
                  <a:lnTo>
                    <a:pt x="494643" y="1997282"/>
                  </a:lnTo>
                  <a:lnTo>
                    <a:pt x="494060" y="2003504"/>
                  </a:lnTo>
                  <a:lnTo>
                    <a:pt x="493412" y="2009726"/>
                  </a:lnTo>
                  <a:lnTo>
                    <a:pt x="492703" y="2015948"/>
                  </a:lnTo>
                  <a:lnTo>
                    <a:pt x="491934" y="2022171"/>
                  </a:lnTo>
                  <a:lnTo>
                    <a:pt x="491111" y="2028393"/>
                  </a:lnTo>
                  <a:lnTo>
                    <a:pt x="490249" y="2034615"/>
                  </a:lnTo>
                  <a:lnTo>
                    <a:pt x="489352" y="2040837"/>
                  </a:lnTo>
                  <a:lnTo>
                    <a:pt x="488425" y="2047059"/>
                  </a:lnTo>
                  <a:lnTo>
                    <a:pt x="487474" y="2053281"/>
                  </a:lnTo>
                  <a:lnTo>
                    <a:pt x="486502" y="2059503"/>
                  </a:lnTo>
                  <a:lnTo>
                    <a:pt x="485511" y="2065725"/>
                  </a:lnTo>
                  <a:lnTo>
                    <a:pt x="484507" y="2071947"/>
                  </a:lnTo>
                  <a:lnTo>
                    <a:pt x="483492" y="2078169"/>
                  </a:lnTo>
                  <a:lnTo>
                    <a:pt x="482468" y="2084391"/>
                  </a:lnTo>
                  <a:lnTo>
                    <a:pt x="481434" y="2090613"/>
                  </a:lnTo>
                  <a:lnTo>
                    <a:pt x="480390" y="2096835"/>
                  </a:lnTo>
                  <a:lnTo>
                    <a:pt x="479335" y="2103057"/>
                  </a:lnTo>
                  <a:lnTo>
                    <a:pt x="478267" y="2109279"/>
                  </a:lnTo>
                  <a:lnTo>
                    <a:pt x="477187" y="2115501"/>
                  </a:lnTo>
                  <a:lnTo>
                    <a:pt x="476094" y="2121724"/>
                  </a:lnTo>
                  <a:lnTo>
                    <a:pt x="474987" y="2127946"/>
                  </a:lnTo>
                  <a:lnTo>
                    <a:pt x="473865" y="2134168"/>
                  </a:lnTo>
                  <a:lnTo>
                    <a:pt x="472727" y="2140390"/>
                  </a:lnTo>
                  <a:lnTo>
                    <a:pt x="471573" y="2146612"/>
                  </a:lnTo>
                  <a:lnTo>
                    <a:pt x="470406" y="2152834"/>
                  </a:lnTo>
                  <a:lnTo>
                    <a:pt x="469228" y="2159056"/>
                  </a:lnTo>
                  <a:lnTo>
                    <a:pt x="468041" y="2165278"/>
                  </a:lnTo>
                  <a:lnTo>
                    <a:pt x="466845" y="2171500"/>
                  </a:lnTo>
                  <a:lnTo>
                    <a:pt x="465645" y="2177722"/>
                  </a:lnTo>
                  <a:lnTo>
                    <a:pt x="464442" y="2183944"/>
                  </a:lnTo>
                  <a:lnTo>
                    <a:pt x="463239" y="2190166"/>
                  </a:lnTo>
                  <a:lnTo>
                    <a:pt x="462039" y="2196388"/>
                  </a:lnTo>
                  <a:lnTo>
                    <a:pt x="460842" y="2202610"/>
                  </a:lnTo>
                  <a:lnTo>
                    <a:pt x="459649" y="2208832"/>
                  </a:lnTo>
                  <a:lnTo>
                    <a:pt x="458460" y="2215055"/>
                  </a:lnTo>
                  <a:lnTo>
                    <a:pt x="457276" y="2221277"/>
                  </a:lnTo>
                  <a:lnTo>
                    <a:pt x="456092" y="2227499"/>
                  </a:lnTo>
                  <a:lnTo>
                    <a:pt x="454908" y="2233721"/>
                  </a:lnTo>
                  <a:lnTo>
                    <a:pt x="453720" y="2239943"/>
                  </a:lnTo>
                  <a:lnTo>
                    <a:pt x="452524" y="2246165"/>
                  </a:lnTo>
                  <a:lnTo>
                    <a:pt x="451316" y="2252387"/>
                  </a:lnTo>
                  <a:lnTo>
                    <a:pt x="450090" y="2258609"/>
                  </a:lnTo>
                  <a:lnTo>
                    <a:pt x="448842" y="2264831"/>
                  </a:lnTo>
                  <a:lnTo>
                    <a:pt x="447569" y="2271053"/>
                  </a:lnTo>
                  <a:lnTo>
                    <a:pt x="446268" y="2277275"/>
                  </a:lnTo>
                  <a:lnTo>
                    <a:pt x="444938" y="2283497"/>
                  </a:lnTo>
                  <a:lnTo>
                    <a:pt x="443575" y="2289719"/>
                  </a:lnTo>
                  <a:lnTo>
                    <a:pt x="442175" y="2295941"/>
                  </a:lnTo>
                  <a:lnTo>
                    <a:pt x="440738" y="2302163"/>
                  </a:lnTo>
                  <a:lnTo>
                    <a:pt x="439270" y="2308386"/>
                  </a:lnTo>
                  <a:lnTo>
                    <a:pt x="437772" y="2314608"/>
                  </a:lnTo>
                  <a:lnTo>
                    <a:pt x="436247" y="2320830"/>
                  </a:lnTo>
                  <a:lnTo>
                    <a:pt x="434699" y="2327052"/>
                  </a:lnTo>
                  <a:lnTo>
                    <a:pt x="433131" y="2333274"/>
                  </a:lnTo>
                  <a:lnTo>
                    <a:pt x="431546" y="2339496"/>
                  </a:lnTo>
                  <a:lnTo>
                    <a:pt x="429954" y="2345718"/>
                  </a:lnTo>
                  <a:lnTo>
                    <a:pt x="428358" y="2351940"/>
                  </a:lnTo>
                  <a:lnTo>
                    <a:pt x="426763" y="2358162"/>
                  </a:lnTo>
                  <a:lnTo>
                    <a:pt x="425172" y="2364384"/>
                  </a:lnTo>
                  <a:lnTo>
                    <a:pt x="423590" y="2370606"/>
                  </a:lnTo>
                  <a:lnTo>
                    <a:pt x="422023" y="2376828"/>
                  </a:lnTo>
                  <a:lnTo>
                    <a:pt x="420471" y="2383050"/>
                  </a:lnTo>
                  <a:lnTo>
                    <a:pt x="418936" y="2389272"/>
                  </a:lnTo>
                  <a:lnTo>
                    <a:pt x="417419" y="2395494"/>
                  </a:lnTo>
                  <a:lnTo>
                    <a:pt x="415920" y="2401716"/>
                  </a:lnTo>
                  <a:lnTo>
                    <a:pt x="414439" y="2407939"/>
                  </a:lnTo>
                  <a:lnTo>
                    <a:pt x="412978" y="2414161"/>
                  </a:lnTo>
                  <a:lnTo>
                    <a:pt x="411536" y="2420383"/>
                  </a:lnTo>
                  <a:lnTo>
                    <a:pt x="410109" y="2426605"/>
                  </a:lnTo>
                  <a:lnTo>
                    <a:pt x="408697" y="2432827"/>
                  </a:lnTo>
                  <a:lnTo>
                    <a:pt x="407298" y="2439049"/>
                  </a:lnTo>
                  <a:lnTo>
                    <a:pt x="405912" y="2445271"/>
                  </a:lnTo>
                  <a:lnTo>
                    <a:pt x="404538" y="2451493"/>
                  </a:lnTo>
                  <a:lnTo>
                    <a:pt x="403177" y="2457715"/>
                  </a:lnTo>
                  <a:lnTo>
                    <a:pt x="401828" y="2463937"/>
                  </a:lnTo>
                  <a:lnTo>
                    <a:pt x="400489" y="2470159"/>
                  </a:lnTo>
                  <a:lnTo>
                    <a:pt x="399163" y="2476381"/>
                  </a:lnTo>
                  <a:lnTo>
                    <a:pt x="397849" y="2482603"/>
                  </a:lnTo>
                  <a:lnTo>
                    <a:pt x="396549" y="2488825"/>
                  </a:lnTo>
                  <a:lnTo>
                    <a:pt x="395268" y="2495047"/>
                  </a:lnTo>
                  <a:lnTo>
                    <a:pt x="394003" y="2501270"/>
                  </a:lnTo>
                  <a:lnTo>
                    <a:pt x="392756" y="2507492"/>
                  </a:lnTo>
                  <a:lnTo>
                    <a:pt x="391528" y="2513714"/>
                  </a:lnTo>
                  <a:lnTo>
                    <a:pt x="390320" y="2519936"/>
                  </a:lnTo>
                  <a:lnTo>
                    <a:pt x="389133" y="2526158"/>
                  </a:lnTo>
                  <a:lnTo>
                    <a:pt x="387971" y="2532380"/>
                  </a:lnTo>
                  <a:lnTo>
                    <a:pt x="386831" y="2538602"/>
                  </a:lnTo>
                  <a:lnTo>
                    <a:pt x="385712" y="2544824"/>
                  </a:lnTo>
                  <a:lnTo>
                    <a:pt x="384611" y="2551046"/>
                  </a:lnTo>
                  <a:lnTo>
                    <a:pt x="383528" y="2557268"/>
                  </a:lnTo>
                  <a:lnTo>
                    <a:pt x="382460" y="2563490"/>
                  </a:lnTo>
                  <a:lnTo>
                    <a:pt x="381407" y="2569712"/>
                  </a:lnTo>
                  <a:lnTo>
                    <a:pt x="380363" y="2575934"/>
                  </a:lnTo>
                  <a:lnTo>
                    <a:pt x="379325" y="2582156"/>
                  </a:lnTo>
                  <a:lnTo>
                    <a:pt x="378289" y="2588378"/>
                  </a:lnTo>
                  <a:lnTo>
                    <a:pt x="377252" y="2594600"/>
                  </a:lnTo>
                  <a:lnTo>
                    <a:pt x="376209" y="2600823"/>
                  </a:lnTo>
                  <a:lnTo>
                    <a:pt x="375156" y="2607045"/>
                  </a:lnTo>
                  <a:lnTo>
                    <a:pt x="374088" y="2613267"/>
                  </a:lnTo>
                  <a:lnTo>
                    <a:pt x="373003" y="2619489"/>
                  </a:lnTo>
                  <a:lnTo>
                    <a:pt x="371899" y="2625711"/>
                  </a:lnTo>
                  <a:lnTo>
                    <a:pt x="370772" y="2631933"/>
                  </a:lnTo>
                  <a:lnTo>
                    <a:pt x="369622" y="2638155"/>
                  </a:lnTo>
                  <a:lnTo>
                    <a:pt x="368447" y="2644377"/>
                  </a:lnTo>
                  <a:lnTo>
                    <a:pt x="367240" y="2650599"/>
                  </a:lnTo>
                  <a:lnTo>
                    <a:pt x="366005" y="2656821"/>
                  </a:lnTo>
                  <a:lnTo>
                    <a:pt x="364744" y="2663043"/>
                  </a:lnTo>
                  <a:lnTo>
                    <a:pt x="363457" y="2669265"/>
                  </a:lnTo>
                  <a:lnTo>
                    <a:pt x="362145" y="2675487"/>
                  </a:lnTo>
                  <a:lnTo>
                    <a:pt x="360809" y="2681709"/>
                  </a:lnTo>
                  <a:lnTo>
                    <a:pt x="359448" y="2687931"/>
                  </a:lnTo>
                  <a:lnTo>
                    <a:pt x="358065" y="2694154"/>
                  </a:lnTo>
                  <a:lnTo>
                    <a:pt x="356664" y="2700376"/>
                  </a:lnTo>
                  <a:lnTo>
                    <a:pt x="355247" y="2706598"/>
                  </a:lnTo>
                  <a:lnTo>
                    <a:pt x="353815" y="2712820"/>
                  </a:lnTo>
                  <a:lnTo>
                    <a:pt x="352372" y="2719042"/>
                  </a:lnTo>
                  <a:lnTo>
                    <a:pt x="350917" y="2725264"/>
                  </a:lnTo>
                  <a:lnTo>
                    <a:pt x="349454" y="2731486"/>
                  </a:lnTo>
                  <a:lnTo>
                    <a:pt x="347984" y="2737708"/>
                  </a:lnTo>
                  <a:lnTo>
                    <a:pt x="346511" y="2743930"/>
                  </a:lnTo>
                  <a:lnTo>
                    <a:pt x="345035" y="2750152"/>
                  </a:lnTo>
                  <a:lnTo>
                    <a:pt x="343557" y="2756374"/>
                  </a:lnTo>
                  <a:lnTo>
                    <a:pt x="342080" y="2762596"/>
                  </a:lnTo>
                  <a:lnTo>
                    <a:pt x="340606" y="2768818"/>
                  </a:lnTo>
                  <a:lnTo>
                    <a:pt x="339135" y="2775040"/>
                  </a:lnTo>
                  <a:lnTo>
                    <a:pt x="337669" y="2781262"/>
                  </a:lnTo>
                  <a:lnTo>
                    <a:pt x="336209" y="2787484"/>
                  </a:lnTo>
                  <a:lnTo>
                    <a:pt x="334756" y="2793707"/>
                  </a:lnTo>
                  <a:lnTo>
                    <a:pt x="333311" y="2799929"/>
                  </a:lnTo>
                  <a:lnTo>
                    <a:pt x="331878" y="2806151"/>
                  </a:lnTo>
                  <a:lnTo>
                    <a:pt x="330456" y="2812373"/>
                  </a:lnTo>
                  <a:lnTo>
                    <a:pt x="329046" y="2818595"/>
                  </a:lnTo>
                  <a:lnTo>
                    <a:pt x="327648" y="2824817"/>
                  </a:lnTo>
                  <a:lnTo>
                    <a:pt x="326264" y="2831039"/>
                  </a:lnTo>
                  <a:lnTo>
                    <a:pt x="324893" y="2837261"/>
                  </a:lnTo>
                  <a:lnTo>
                    <a:pt x="323538" y="2843483"/>
                  </a:lnTo>
                  <a:lnTo>
                    <a:pt x="322199" y="2849705"/>
                  </a:lnTo>
                  <a:lnTo>
                    <a:pt x="320875" y="2855927"/>
                  </a:lnTo>
                  <a:lnTo>
                    <a:pt x="319566" y="2862149"/>
                  </a:lnTo>
                  <a:lnTo>
                    <a:pt x="318272" y="2868371"/>
                  </a:lnTo>
                  <a:lnTo>
                    <a:pt x="316994" y="2874593"/>
                  </a:lnTo>
                  <a:lnTo>
                    <a:pt x="315731" y="2880815"/>
                  </a:lnTo>
                  <a:lnTo>
                    <a:pt x="314486" y="2887038"/>
                  </a:lnTo>
                  <a:lnTo>
                    <a:pt x="313256" y="2893260"/>
                  </a:lnTo>
                  <a:lnTo>
                    <a:pt x="312043" y="2899482"/>
                  </a:lnTo>
                  <a:lnTo>
                    <a:pt x="310847" y="2905704"/>
                  </a:lnTo>
                  <a:lnTo>
                    <a:pt x="309668" y="2911926"/>
                  </a:lnTo>
                  <a:lnTo>
                    <a:pt x="308509" y="2918148"/>
                  </a:lnTo>
                  <a:lnTo>
                    <a:pt x="307375" y="2924370"/>
                  </a:lnTo>
                  <a:lnTo>
                    <a:pt x="306265" y="2930592"/>
                  </a:lnTo>
                  <a:lnTo>
                    <a:pt x="305180" y="2936814"/>
                  </a:lnTo>
                  <a:lnTo>
                    <a:pt x="304125" y="2943036"/>
                  </a:lnTo>
                  <a:lnTo>
                    <a:pt x="303101" y="2949258"/>
                  </a:lnTo>
                  <a:lnTo>
                    <a:pt x="302111" y="2955480"/>
                  </a:lnTo>
                  <a:lnTo>
                    <a:pt x="301167" y="2961702"/>
                  </a:lnTo>
                  <a:lnTo>
                    <a:pt x="300270" y="2967924"/>
                  </a:lnTo>
                  <a:lnTo>
                    <a:pt x="299419" y="2974146"/>
                  </a:lnTo>
                  <a:lnTo>
                    <a:pt x="298620" y="2980368"/>
                  </a:lnTo>
                  <a:lnTo>
                    <a:pt x="297875" y="2986591"/>
                  </a:lnTo>
                  <a:lnTo>
                    <a:pt x="297187" y="2992813"/>
                  </a:lnTo>
                  <a:lnTo>
                    <a:pt x="296567" y="2999035"/>
                  </a:lnTo>
                  <a:lnTo>
                    <a:pt x="296017" y="3005257"/>
                  </a:lnTo>
                  <a:lnTo>
                    <a:pt x="295534" y="3011479"/>
                  </a:lnTo>
                  <a:lnTo>
                    <a:pt x="295116" y="3017701"/>
                  </a:lnTo>
                  <a:lnTo>
                    <a:pt x="294764" y="3023923"/>
                  </a:lnTo>
                  <a:lnTo>
                    <a:pt x="294477" y="3030145"/>
                  </a:lnTo>
                  <a:lnTo>
                    <a:pt x="294256" y="3036367"/>
                  </a:lnTo>
                  <a:lnTo>
                    <a:pt x="294105" y="3042589"/>
                  </a:lnTo>
                  <a:lnTo>
                    <a:pt x="294009" y="3048811"/>
                  </a:lnTo>
                  <a:lnTo>
                    <a:pt x="293961" y="3055033"/>
                  </a:lnTo>
                  <a:lnTo>
                    <a:pt x="293954" y="3061255"/>
                  </a:lnTo>
                  <a:lnTo>
                    <a:pt x="293981" y="3067477"/>
                  </a:lnTo>
                  <a:lnTo>
                    <a:pt x="294033" y="3073699"/>
                  </a:lnTo>
                  <a:lnTo>
                    <a:pt x="294100" y="3079922"/>
                  </a:lnTo>
                  <a:lnTo>
                    <a:pt x="294164" y="3086144"/>
                  </a:lnTo>
                  <a:lnTo>
                    <a:pt x="294213" y="3092366"/>
                  </a:lnTo>
                  <a:lnTo>
                    <a:pt x="294235" y="3098588"/>
                  </a:lnTo>
                  <a:lnTo>
                    <a:pt x="294217" y="3104810"/>
                  </a:lnTo>
                  <a:lnTo>
                    <a:pt x="294146" y="3111032"/>
                  </a:lnTo>
                  <a:lnTo>
                    <a:pt x="293996" y="3117254"/>
                  </a:lnTo>
                  <a:lnTo>
                    <a:pt x="293755" y="3123476"/>
                  </a:lnTo>
                  <a:lnTo>
                    <a:pt x="293417" y="3129698"/>
                  </a:lnTo>
                  <a:lnTo>
                    <a:pt x="292972" y="3135920"/>
                  </a:lnTo>
                  <a:lnTo>
                    <a:pt x="292413" y="3142142"/>
                  </a:lnTo>
                  <a:lnTo>
                    <a:pt x="291732" y="3148364"/>
                  </a:lnTo>
                  <a:lnTo>
                    <a:pt x="290914" y="3154586"/>
                  </a:lnTo>
                  <a:lnTo>
                    <a:pt x="289944" y="3160808"/>
                  </a:lnTo>
                  <a:lnTo>
                    <a:pt x="288845" y="3167030"/>
                  </a:lnTo>
                  <a:lnTo>
                    <a:pt x="287619" y="3173252"/>
                  </a:lnTo>
                  <a:lnTo>
                    <a:pt x="286272" y="3179475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" name="pg34"/>
            <p:cNvSpPr/>
            <p:nvPr/>
          </p:nvSpPr>
          <p:spPr>
            <a:xfrm>
              <a:off x="6022263" y="4024828"/>
              <a:ext cx="474406" cy="3009878"/>
            </a:xfrm>
            <a:custGeom>
              <a:avLst/>
              <a:gdLst/>
              <a:ahLst/>
              <a:cxnLst/>
              <a:rect l="0" t="0" r="0" b="0"/>
              <a:pathLst>
                <a:path w="474406" h="3009878">
                  <a:moveTo>
                    <a:pt x="182937" y="3009878"/>
                  </a:moveTo>
                  <a:lnTo>
                    <a:pt x="181116" y="3003987"/>
                  </a:lnTo>
                  <a:lnTo>
                    <a:pt x="179444" y="2998097"/>
                  </a:lnTo>
                  <a:lnTo>
                    <a:pt x="177936" y="2992207"/>
                  </a:lnTo>
                  <a:lnTo>
                    <a:pt x="176625" y="2986317"/>
                  </a:lnTo>
                  <a:lnTo>
                    <a:pt x="175477" y="2980427"/>
                  </a:lnTo>
                  <a:lnTo>
                    <a:pt x="174491" y="2974537"/>
                  </a:lnTo>
                  <a:lnTo>
                    <a:pt x="173662" y="2968646"/>
                  </a:lnTo>
                  <a:lnTo>
                    <a:pt x="172985" y="2962756"/>
                  </a:lnTo>
                  <a:lnTo>
                    <a:pt x="172462" y="2956866"/>
                  </a:lnTo>
                  <a:lnTo>
                    <a:pt x="172090" y="2950976"/>
                  </a:lnTo>
                  <a:lnTo>
                    <a:pt x="171831" y="2945086"/>
                  </a:lnTo>
                  <a:lnTo>
                    <a:pt x="171670" y="2939196"/>
                  </a:lnTo>
                  <a:lnTo>
                    <a:pt x="171595" y="2933305"/>
                  </a:lnTo>
                  <a:lnTo>
                    <a:pt x="171589" y="2927415"/>
                  </a:lnTo>
                  <a:lnTo>
                    <a:pt x="171642" y="2921525"/>
                  </a:lnTo>
                  <a:lnTo>
                    <a:pt x="171730" y="2915635"/>
                  </a:lnTo>
                  <a:lnTo>
                    <a:pt x="171833" y="2909745"/>
                  </a:lnTo>
                  <a:lnTo>
                    <a:pt x="171936" y="2903854"/>
                  </a:lnTo>
                  <a:lnTo>
                    <a:pt x="172027" y="2897964"/>
                  </a:lnTo>
                  <a:lnTo>
                    <a:pt x="172094" y="2892074"/>
                  </a:lnTo>
                  <a:lnTo>
                    <a:pt x="172119" y="2886184"/>
                  </a:lnTo>
                  <a:lnTo>
                    <a:pt x="172089" y="2880294"/>
                  </a:lnTo>
                  <a:lnTo>
                    <a:pt x="172002" y="2874404"/>
                  </a:lnTo>
                  <a:lnTo>
                    <a:pt x="171853" y="2868513"/>
                  </a:lnTo>
                  <a:lnTo>
                    <a:pt x="171636" y="2862623"/>
                  </a:lnTo>
                  <a:lnTo>
                    <a:pt x="171350" y="2856733"/>
                  </a:lnTo>
                  <a:lnTo>
                    <a:pt x="170977" y="2850843"/>
                  </a:lnTo>
                  <a:lnTo>
                    <a:pt x="170526" y="2844953"/>
                  </a:lnTo>
                  <a:lnTo>
                    <a:pt x="170003" y="2839063"/>
                  </a:lnTo>
                  <a:lnTo>
                    <a:pt x="169410" y="2833172"/>
                  </a:lnTo>
                  <a:lnTo>
                    <a:pt x="168748" y="2827282"/>
                  </a:lnTo>
                  <a:lnTo>
                    <a:pt x="168021" y="2821392"/>
                  </a:lnTo>
                  <a:lnTo>
                    <a:pt x="167220" y="2815502"/>
                  </a:lnTo>
                  <a:lnTo>
                    <a:pt x="166359" y="2809612"/>
                  </a:lnTo>
                  <a:lnTo>
                    <a:pt x="165445" y="2803722"/>
                  </a:lnTo>
                  <a:lnTo>
                    <a:pt x="164481" y="2797831"/>
                  </a:lnTo>
                  <a:lnTo>
                    <a:pt x="163471" y="2791941"/>
                  </a:lnTo>
                  <a:lnTo>
                    <a:pt x="162418" y="2786051"/>
                  </a:lnTo>
                  <a:lnTo>
                    <a:pt x="161317" y="2780161"/>
                  </a:lnTo>
                  <a:lnTo>
                    <a:pt x="160178" y="2774271"/>
                  </a:lnTo>
                  <a:lnTo>
                    <a:pt x="159007" y="2768381"/>
                  </a:lnTo>
                  <a:lnTo>
                    <a:pt x="157803" y="2762490"/>
                  </a:lnTo>
                  <a:lnTo>
                    <a:pt x="156569" y="2756600"/>
                  </a:lnTo>
                  <a:lnTo>
                    <a:pt x="155305" y="2750710"/>
                  </a:lnTo>
                  <a:lnTo>
                    <a:pt x="154007" y="2744820"/>
                  </a:lnTo>
                  <a:lnTo>
                    <a:pt x="152682" y="2738930"/>
                  </a:lnTo>
                  <a:lnTo>
                    <a:pt x="151332" y="2733039"/>
                  </a:lnTo>
                  <a:lnTo>
                    <a:pt x="149955" y="2727149"/>
                  </a:lnTo>
                  <a:lnTo>
                    <a:pt x="148554" y="2721259"/>
                  </a:lnTo>
                  <a:lnTo>
                    <a:pt x="147128" y="2715369"/>
                  </a:lnTo>
                  <a:lnTo>
                    <a:pt x="145673" y="2709479"/>
                  </a:lnTo>
                  <a:lnTo>
                    <a:pt x="144196" y="2703589"/>
                  </a:lnTo>
                  <a:lnTo>
                    <a:pt x="142698" y="2697698"/>
                  </a:lnTo>
                  <a:lnTo>
                    <a:pt x="141180" y="2691808"/>
                  </a:lnTo>
                  <a:lnTo>
                    <a:pt x="139643" y="2685918"/>
                  </a:lnTo>
                  <a:lnTo>
                    <a:pt x="138089" y="2680028"/>
                  </a:lnTo>
                  <a:lnTo>
                    <a:pt x="136517" y="2674138"/>
                  </a:lnTo>
                  <a:lnTo>
                    <a:pt x="134933" y="2668248"/>
                  </a:lnTo>
                  <a:lnTo>
                    <a:pt x="133340" y="2662357"/>
                  </a:lnTo>
                  <a:lnTo>
                    <a:pt x="131739" y="2656467"/>
                  </a:lnTo>
                  <a:lnTo>
                    <a:pt x="130133" y="2650577"/>
                  </a:lnTo>
                  <a:lnTo>
                    <a:pt x="128525" y="2644687"/>
                  </a:lnTo>
                  <a:lnTo>
                    <a:pt x="126918" y="2638797"/>
                  </a:lnTo>
                  <a:lnTo>
                    <a:pt x="125316" y="2632907"/>
                  </a:lnTo>
                  <a:lnTo>
                    <a:pt x="123719" y="2627016"/>
                  </a:lnTo>
                  <a:lnTo>
                    <a:pt x="122131" y="2621126"/>
                  </a:lnTo>
                  <a:lnTo>
                    <a:pt x="120555" y="2615236"/>
                  </a:lnTo>
                  <a:lnTo>
                    <a:pt x="118993" y="2609346"/>
                  </a:lnTo>
                  <a:lnTo>
                    <a:pt x="117449" y="2603456"/>
                  </a:lnTo>
                  <a:lnTo>
                    <a:pt x="115923" y="2597566"/>
                  </a:lnTo>
                  <a:lnTo>
                    <a:pt x="114416" y="2591675"/>
                  </a:lnTo>
                  <a:lnTo>
                    <a:pt x="112929" y="2585785"/>
                  </a:lnTo>
                  <a:lnTo>
                    <a:pt x="111463" y="2579895"/>
                  </a:lnTo>
                  <a:lnTo>
                    <a:pt x="110023" y="2574005"/>
                  </a:lnTo>
                  <a:lnTo>
                    <a:pt x="108607" y="2568115"/>
                  </a:lnTo>
                  <a:lnTo>
                    <a:pt x="107214" y="2562224"/>
                  </a:lnTo>
                  <a:lnTo>
                    <a:pt x="105844" y="2556334"/>
                  </a:lnTo>
                  <a:lnTo>
                    <a:pt x="104496" y="2550444"/>
                  </a:lnTo>
                  <a:lnTo>
                    <a:pt x="103171" y="2544554"/>
                  </a:lnTo>
                  <a:lnTo>
                    <a:pt x="101871" y="2538664"/>
                  </a:lnTo>
                  <a:lnTo>
                    <a:pt x="100591" y="2532774"/>
                  </a:lnTo>
                  <a:lnTo>
                    <a:pt x="99331" y="2526883"/>
                  </a:lnTo>
                  <a:lnTo>
                    <a:pt x="98088" y="2520993"/>
                  </a:lnTo>
                  <a:lnTo>
                    <a:pt x="96862" y="2515103"/>
                  </a:lnTo>
                  <a:lnTo>
                    <a:pt x="95650" y="2509213"/>
                  </a:lnTo>
                  <a:lnTo>
                    <a:pt x="94455" y="2503323"/>
                  </a:lnTo>
                  <a:lnTo>
                    <a:pt x="93270" y="2497433"/>
                  </a:lnTo>
                  <a:lnTo>
                    <a:pt x="92094" y="2491542"/>
                  </a:lnTo>
                  <a:lnTo>
                    <a:pt x="90925" y="2485652"/>
                  </a:lnTo>
                  <a:lnTo>
                    <a:pt x="89760" y="2479762"/>
                  </a:lnTo>
                  <a:lnTo>
                    <a:pt x="88599" y="2473872"/>
                  </a:lnTo>
                  <a:lnTo>
                    <a:pt x="87437" y="2467982"/>
                  </a:lnTo>
                  <a:lnTo>
                    <a:pt x="86273" y="2462092"/>
                  </a:lnTo>
                  <a:lnTo>
                    <a:pt x="85104" y="2456201"/>
                  </a:lnTo>
                  <a:lnTo>
                    <a:pt x="83927" y="2450311"/>
                  </a:lnTo>
                  <a:lnTo>
                    <a:pt x="82741" y="2444421"/>
                  </a:lnTo>
                  <a:lnTo>
                    <a:pt x="81542" y="2438531"/>
                  </a:lnTo>
                  <a:lnTo>
                    <a:pt x="80324" y="2432641"/>
                  </a:lnTo>
                  <a:lnTo>
                    <a:pt x="79089" y="2426751"/>
                  </a:lnTo>
                  <a:lnTo>
                    <a:pt x="77833" y="2420860"/>
                  </a:lnTo>
                  <a:lnTo>
                    <a:pt x="76555" y="2414970"/>
                  </a:lnTo>
                  <a:lnTo>
                    <a:pt x="75253" y="2409080"/>
                  </a:lnTo>
                  <a:lnTo>
                    <a:pt x="73923" y="2403190"/>
                  </a:lnTo>
                  <a:lnTo>
                    <a:pt x="72560" y="2397300"/>
                  </a:lnTo>
                  <a:lnTo>
                    <a:pt x="71168" y="2391409"/>
                  </a:lnTo>
                  <a:lnTo>
                    <a:pt x="69747" y="2385519"/>
                  </a:lnTo>
                  <a:lnTo>
                    <a:pt x="68296" y="2379629"/>
                  </a:lnTo>
                  <a:lnTo>
                    <a:pt x="66817" y="2373739"/>
                  </a:lnTo>
                  <a:lnTo>
                    <a:pt x="65307" y="2367849"/>
                  </a:lnTo>
                  <a:lnTo>
                    <a:pt x="63769" y="2361959"/>
                  </a:lnTo>
                  <a:lnTo>
                    <a:pt x="62207" y="2356068"/>
                  </a:lnTo>
                  <a:lnTo>
                    <a:pt x="60627" y="2350178"/>
                  </a:lnTo>
                  <a:lnTo>
                    <a:pt x="59032" y="2344288"/>
                  </a:lnTo>
                  <a:lnTo>
                    <a:pt x="57426" y="2338398"/>
                  </a:lnTo>
                  <a:lnTo>
                    <a:pt x="55813" y="2332508"/>
                  </a:lnTo>
                  <a:lnTo>
                    <a:pt x="54203" y="2326618"/>
                  </a:lnTo>
                  <a:lnTo>
                    <a:pt x="52601" y="2320727"/>
                  </a:lnTo>
                  <a:lnTo>
                    <a:pt x="51014" y="2314837"/>
                  </a:lnTo>
                  <a:lnTo>
                    <a:pt x="49448" y="2308947"/>
                  </a:lnTo>
                  <a:lnTo>
                    <a:pt x="47910" y="2303057"/>
                  </a:lnTo>
                  <a:lnTo>
                    <a:pt x="46413" y="2297167"/>
                  </a:lnTo>
                  <a:lnTo>
                    <a:pt x="44963" y="2291277"/>
                  </a:lnTo>
                  <a:lnTo>
                    <a:pt x="43562" y="2285386"/>
                  </a:lnTo>
                  <a:lnTo>
                    <a:pt x="42216" y="2279496"/>
                  </a:lnTo>
                  <a:lnTo>
                    <a:pt x="40929" y="2273606"/>
                  </a:lnTo>
                  <a:lnTo>
                    <a:pt x="39706" y="2267716"/>
                  </a:lnTo>
                  <a:lnTo>
                    <a:pt x="38565" y="2261826"/>
                  </a:lnTo>
                  <a:lnTo>
                    <a:pt x="37498" y="2255936"/>
                  </a:lnTo>
                  <a:lnTo>
                    <a:pt x="36503" y="2250045"/>
                  </a:lnTo>
                  <a:lnTo>
                    <a:pt x="35582" y="2244155"/>
                  </a:lnTo>
                  <a:lnTo>
                    <a:pt x="34732" y="2238265"/>
                  </a:lnTo>
                  <a:lnTo>
                    <a:pt x="33954" y="2232375"/>
                  </a:lnTo>
                  <a:lnTo>
                    <a:pt x="33261" y="2226485"/>
                  </a:lnTo>
                  <a:lnTo>
                    <a:pt x="32634" y="2220594"/>
                  </a:lnTo>
                  <a:lnTo>
                    <a:pt x="32068" y="2214704"/>
                  </a:lnTo>
                  <a:lnTo>
                    <a:pt x="31559" y="2208814"/>
                  </a:lnTo>
                  <a:lnTo>
                    <a:pt x="31101" y="2202924"/>
                  </a:lnTo>
                  <a:lnTo>
                    <a:pt x="30690" y="2197034"/>
                  </a:lnTo>
                  <a:lnTo>
                    <a:pt x="30327" y="2191144"/>
                  </a:lnTo>
                  <a:lnTo>
                    <a:pt x="29995" y="2185253"/>
                  </a:lnTo>
                  <a:lnTo>
                    <a:pt x="29687" y="2179363"/>
                  </a:lnTo>
                  <a:lnTo>
                    <a:pt x="29397" y="2173473"/>
                  </a:lnTo>
                  <a:lnTo>
                    <a:pt x="29120" y="2167583"/>
                  </a:lnTo>
                  <a:lnTo>
                    <a:pt x="28847" y="2161693"/>
                  </a:lnTo>
                  <a:lnTo>
                    <a:pt x="28572" y="2155803"/>
                  </a:lnTo>
                  <a:lnTo>
                    <a:pt x="28286" y="2149912"/>
                  </a:lnTo>
                  <a:lnTo>
                    <a:pt x="27986" y="2144022"/>
                  </a:lnTo>
                  <a:lnTo>
                    <a:pt x="27665" y="2138132"/>
                  </a:lnTo>
                  <a:lnTo>
                    <a:pt x="27320" y="2132242"/>
                  </a:lnTo>
                  <a:lnTo>
                    <a:pt x="26944" y="2126352"/>
                  </a:lnTo>
                  <a:lnTo>
                    <a:pt x="26528" y="2120462"/>
                  </a:lnTo>
                  <a:lnTo>
                    <a:pt x="26076" y="2114571"/>
                  </a:lnTo>
                  <a:lnTo>
                    <a:pt x="25585" y="2108681"/>
                  </a:lnTo>
                  <a:lnTo>
                    <a:pt x="25054" y="2102791"/>
                  </a:lnTo>
                  <a:lnTo>
                    <a:pt x="24483" y="2096901"/>
                  </a:lnTo>
                  <a:lnTo>
                    <a:pt x="23866" y="2091011"/>
                  </a:lnTo>
                  <a:lnTo>
                    <a:pt x="23204" y="2085121"/>
                  </a:lnTo>
                  <a:lnTo>
                    <a:pt x="22503" y="2079230"/>
                  </a:lnTo>
                  <a:lnTo>
                    <a:pt x="21766" y="2073340"/>
                  </a:lnTo>
                  <a:lnTo>
                    <a:pt x="20995" y="2067450"/>
                  </a:lnTo>
                  <a:lnTo>
                    <a:pt x="20194" y="2061560"/>
                  </a:lnTo>
                  <a:lnTo>
                    <a:pt x="19361" y="2055670"/>
                  </a:lnTo>
                  <a:lnTo>
                    <a:pt x="18504" y="2049779"/>
                  </a:lnTo>
                  <a:lnTo>
                    <a:pt x="17630" y="2043889"/>
                  </a:lnTo>
                  <a:lnTo>
                    <a:pt x="16742" y="2037999"/>
                  </a:lnTo>
                  <a:lnTo>
                    <a:pt x="15846" y="2032109"/>
                  </a:lnTo>
                  <a:lnTo>
                    <a:pt x="14946" y="2026219"/>
                  </a:lnTo>
                  <a:lnTo>
                    <a:pt x="14046" y="2020329"/>
                  </a:lnTo>
                  <a:lnTo>
                    <a:pt x="13153" y="2014438"/>
                  </a:lnTo>
                  <a:lnTo>
                    <a:pt x="12272" y="2008548"/>
                  </a:lnTo>
                  <a:lnTo>
                    <a:pt x="11405" y="2002658"/>
                  </a:lnTo>
                  <a:lnTo>
                    <a:pt x="10556" y="1996768"/>
                  </a:lnTo>
                  <a:lnTo>
                    <a:pt x="9729" y="1990878"/>
                  </a:lnTo>
                  <a:lnTo>
                    <a:pt x="8932" y="1984988"/>
                  </a:lnTo>
                  <a:lnTo>
                    <a:pt x="8165" y="1979097"/>
                  </a:lnTo>
                  <a:lnTo>
                    <a:pt x="7429" y="1973207"/>
                  </a:lnTo>
                  <a:lnTo>
                    <a:pt x="6724" y="1967317"/>
                  </a:lnTo>
                  <a:lnTo>
                    <a:pt x="6054" y="1961427"/>
                  </a:lnTo>
                  <a:lnTo>
                    <a:pt x="5418" y="1955537"/>
                  </a:lnTo>
                  <a:lnTo>
                    <a:pt x="4827" y="1949647"/>
                  </a:lnTo>
                  <a:lnTo>
                    <a:pt x="4272" y="1943756"/>
                  </a:lnTo>
                  <a:lnTo>
                    <a:pt x="3753" y="1937866"/>
                  </a:lnTo>
                  <a:lnTo>
                    <a:pt x="3270" y="1931976"/>
                  </a:lnTo>
                  <a:lnTo>
                    <a:pt x="2823" y="1926086"/>
                  </a:lnTo>
                  <a:lnTo>
                    <a:pt x="2411" y="1920196"/>
                  </a:lnTo>
                  <a:lnTo>
                    <a:pt x="2041" y="1914306"/>
                  </a:lnTo>
                  <a:lnTo>
                    <a:pt x="1704" y="1908415"/>
                  </a:lnTo>
                  <a:lnTo>
                    <a:pt x="1398" y="1902525"/>
                  </a:lnTo>
                  <a:lnTo>
                    <a:pt x="1124" y="1896635"/>
                  </a:lnTo>
                  <a:lnTo>
                    <a:pt x="879" y="1890745"/>
                  </a:lnTo>
                  <a:lnTo>
                    <a:pt x="665" y="1884855"/>
                  </a:lnTo>
                  <a:lnTo>
                    <a:pt x="485" y="1878964"/>
                  </a:lnTo>
                  <a:lnTo>
                    <a:pt x="333" y="1873074"/>
                  </a:lnTo>
                  <a:lnTo>
                    <a:pt x="208" y="1867184"/>
                  </a:lnTo>
                  <a:lnTo>
                    <a:pt x="111" y="1861294"/>
                  </a:lnTo>
                  <a:lnTo>
                    <a:pt x="42" y="1855404"/>
                  </a:lnTo>
                  <a:lnTo>
                    <a:pt x="3" y="1849514"/>
                  </a:lnTo>
                  <a:lnTo>
                    <a:pt x="0" y="1843623"/>
                  </a:lnTo>
                  <a:lnTo>
                    <a:pt x="28" y="1837733"/>
                  </a:lnTo>
                  <a:lnTo>
                    <a:pt x="89" y="1831843"/>
                  </a:lnTo>
                  <a:lnTo>
                    <a:pt x="186" y="1825953"/>
                  </a:lnTo>
                  <a:lnTo>
                    <a:pt x="321" y="1820063"/>
                  </a:lnTo>
                  <a:lnTo>
                    <a:pt x="501" y="1814173"/>
                  </a:lnTo>
                  <a:lnTo>
                    <a:pt x="731" y="1808282"/>
                  </a:lnTo>
                  <a:lnTo>
                    <a:pt x="1009" y="1802392"/>
                  </a:lnTo>
                  <a:lnTo>
                    <a:pt x="1338" y="1796502"/>
                  </a:lnTo>
                  <a:lnTo>
                    <a:pt x="1720" y="1790612"/>
                  </a:lnTo>
                  <a:lnTo>
                    <a:pt x="2158" y="1784722"/>
                  </a:lnTo>
                  <a:lnTo>
                    <a:pt x="2663" y="1778832"/>
                  </a:lnTo>
                  <a:lnTo>
                    <a:pt x="3238" y="1772941"/>
                  </a:lnTo>
                  <a:lnTo>
                    <a:pt x="3876" y="1767051"/>
                  </a:lnTo>
                  <a:lnTo>
                    <a:pt x="4578" y="1761161"/>
                  </a:lnTo>
                  <a:lnTo>
                    <a:pt x="5345" y="1755271"/>
                  </a:lnTo>
                  <a:lnTo>
                    <a:pt x="6177" y="1749381"/>
                  </a:lnTo>
                  <a:lnTo>
                    <a:pt x="7084" y="1743491"/>
                  </a:lnTo>
                  <a:lnTo>
                    <a:pt x="8059" y="1737600"/>
                  </a:lnTo>
                  <a:lnTo>
                    <a:pt x="9092" y="1731710"/>
                  </a:lnTo>
                  <a:lnTo>
                    <a:pt x="10182" y="1725820"/>
                  </a:lnTo>
                  <a:lnTo>
                    <a:pt x="11324" y="1719930"/>
                  </a:lnTo>
                  <a:lnTo>
                    <a:pt x="12515" y="1714040"/>
                  </a:lnTo>
                  <a:lnTo>
                    <a:pt x="13755" y="1708149"/>
                  </a:lnTo>
                  <a:lnTo>
                    <a:pt x="15033" y="1702259"/>
                  </a:lnTo>
                  <a:lnTo>
                    <a:pt x="16340" y="1696369"/>
                  </a:lnTo>
                  <a:lnTo>
                    <a:pt x="17669" y="1690479"/>
                  </a:lnTo>
                  <a:lnTo>
                    <a:pt x="19014" y="1684589"/>
                  </a:lnTo>
                  <a:lnTo>
                    <a:pt x="20371" y="1678699"/>
                  </a:lnTo>
                  <a:lnTo>
                    <a:pt x="21730" y="1672808"/>
                  </a:lnTo>
                  <a:lnTo>
                    <a:pt x="23085" y="1666918"/>
                  </a:lnTo>
                  <a:lnTo>
                    <a:pt x="24429" y="1661028"/>
                  </a:lnTo>
                  <a:lnTo>
                    <a:pt x="25759" y="1655138"/>
                  </a:lnTo>
                  <a:lnTo>
                    <a:pt x="27070" y="1649248"/>
                  </a:lnTo>
                  <a:lnTo>
                    <a:pt x="28358" y="1643358"/>
                  </a:lnTo>
                  <a:lnTo>
                    <a:pt x="29613" y="1637467"/>
                  </a:lnTo>
                  <a:lnTo>
                    <a:pt x="30839" y="1631577"/>
                  </a:lnTo>
                  <a:lnTo>
                    <a:pt x="32037" y="1625687"/>
                  </a:lnTo>
                  <a:lnTo>
                    <a:pt x="33206" y="1619797"/>
                  </a:lnTo>
                  <a:lnTo>
                    <a:pt x="34346" y="1613907"/>
                  </a:lnTo>
                  <a:lnTo>
                    <a:pt x="35459" y="1608017"/>
                  </a:lnTo>
                  <a:lnTo>
                    <a:pt x="36544" y="1602126"/>
                  </a:lnTo>
                  <a:lnTo>
                    <a:pt x="37611" y="1596236"/>
                  </a:lnTo>
                  <a:lnTo>
                    <a:pt x="38662" y="1590346"/>
                  </a:lnTo>
                  <a:lnTo>
                    <a:pt x="39704" y="1584456"/>
                  </a:lnTo>
                  <a:lnTo>
                    <a:pt x="40741" y="1578566"/>
                  </a:lnTo>
                  <a:lnTo>
                    <a:pt x="41778" y="1572676"/>
                  </a:lnTo>
                  <a:lnTo>
                    <a:pt x="42824" y="1566785"/>
                  </a:lnTo>
                  <a:lnTo>
                    <a:pt x="43885" y="1560895"/>
                  </a:lnTo>
                  <a:lnTo>
                    <a:pt x="44964" y="1555005"/>
                  </a:lnTo>
                  <a:lnTo>
                    <a:pt x="46068" y="1549115"/>
                  </a:lnTo>
                  <a:lnTo>
                    <a:pt x="47201" y="1543225"/>
                  </a:lnTo>
                  <a:lnTo>
                    <a:pt x="48370" y="1537334"/>
                  </a:lnTo>
                  <a:lnTo>
                    <a:pt x="49583" y="1531444"/>
                  </a:lnTo>
                  <a:lnTo>
                    <a:pt x="50837" y="1525554"/>
                  </a:lnTo>
                  <a:lnTo>
                    <a:pt x="52134" y="1519664"/>
                  </a:lnTo>
                  <a:lnTo>
                    <a:pt x="53475" y="1513774"/>
                  </a:lnTo>
                  <a:lnTo>
                    <a:pt x="54861" y="1507884"/>
                  </a:lnTo>
                  <a:lnTo>
                    <a:pt x="56296" y="1501993"/>
                  </a:lnTo>
                  <a:lnTo>
                    <a:pt x="57780" y="1496103"/>
                  </a:lnTo>
                  <a:lnTo>
                    <a:pt x="59305" y="1490213"/>
                  </a:lnTo>
                  <a:lnTo>
                    <a:pt x="60868" y="1484323"/>
                  </a:lnTo>
                  <a:lnTo>
                    <a:pt x="62467" y="1478433"/>
                  </a:lnTo>
                  <a:lnTo>
                    <a:pt x="64099" y="1472543"/>
                  </a:lnTo>
                  <a:lnTo>
                    <a:pt x="65765" y="1466652"/>
                  </a:lnTo>
                  <a:lnTo>
                    <a:pt x="67458" y="1460762"/>
                  </a:lnTo>
                  <a:lnTo>
                    <a:pt x="69171" y="1454872"/>
                  </a:lnTo>
                  <a:lnTo>
                    <a:pt x="70902" y="1448982"/>
                  </a:lnTo>
                  <a:lnTo>
                    <a:pt x="72647" y="1443092"/>
                  </a:lnTo>
                  <a:lnTo>
                    <a:pt x="74404" y="1437202"/>
                  </a:lnTo>
                  <a:lnTo>
                    <a:pt x="76172" y="1431311"/>
                  </a:lnTo>
                  <a:lnTo>
                    <a:pt x="77946" y="1425421"/>
                  </a:lnTo>
                  <a:lnTo>
                    <a:pt x="79724" y="1419531"/>
                  </a:lnTo>
                  <a:lnTo>
                    <a:pt x="81507" y="1413641"/>
                  </a:lnTo>
                  <a:lnTo>
                    <a:pt x="83294" y="1407751"/>
                  </a:lnTo>
                  <a:lnTo>
                    <a:pt x="85084" y="1401861"/>
                  </a:lnTo>
                  <a:lnTo>
                    <a:pt x="86879" y="1395970"/>
                  </a:lnTo>
                  <a:lnTo>
                    <a:pt x="88680" y="1390080"/>
                  </a:lnTo>
                  <a:lnTo>
                    <a:pt x="90487" y="1384190"/>
                  </a:lnTo>
                  <a:lnTo>
                    <a:pt x="92302" y="1378300"/>
                  </a:lnTo>
                  <a:lnTo>
                    <a:pt x="94125" y="1372410"/>
                  </a:lnTo>
                  <a:lnTo>
                    <a:pt x="95960" y="1366519"/>
                  </a:lnTo>
                  <a:lnTo>
                    <a:pt x="97809" y="1360629"/>
                  </a:lnTo>
                  <a:lnTo>
                    <a:pt x="99672" y="1354739"/>
                  </a:lnTo>
                  <a:lnTo>
                    <a:pt x="101549" y="1348849"/>
                  </a:lnTo>
                  <a:lnTo>
                    <a:pt x="103441" y="1342959"/>
                  </a:lnTo>
                  <a:lnTo>
                    <a:pt x="105347" y="1337069"/>
                  </a:lnTo>
                  <a:lnTo>
                    <a:pt x="107267" y="1331178"/>
                  </a:lnTo>
                  <a:lnTo>
                    <a:pt x="109204" y="1325288"/>
                  </a:lnTo>
                  <a:lnTo>
                    <a:pt x="111152" y="1319398"/>
                  </a:lnTo>
                  <a:lnTo>
                    <a:pt x="113109" y="1313508"/>
                  </a:lnTo>
                  <a:lnTo>
                    <a:pt x="115074" y="1307618"/>
                  </a:lnTo>
                  <a:lnTo>
                    <a:pt x="117042" y="1301728"/>
                  </a:lnTo>
                  <a:lnTo>
                    <a:pt x="119012" y="1295837"/>
                  </a:lnTo>
                  <a:lnTo>
                    <a:pt x="120979" y="1289947"/>
                  </a:lnTo>
                  <a:lnTo>
                    <a:pt x="122940" y="1284057"/>
                  </a:lnTo>
                  <a:lnTo>
                    <a:pt x="124890" y="1278167"/>
                  </a:lnTo>
                  <a:lnTo>
                    <a:pt x="126827" y="1272277"/>
                  </a:lnTo>
                  <a:lnTo>
                    <a:pt x="128747" y="1266387"/>
                  </a:lnTo>
                  <a:lnTo>
                    <a:pt x="130646" y="1260496"/>
                  </a:lnTo>
                  <a:lnTo>
                    <a:pt x="132518" y="1254606"/>
                  </a:lnTo>
                  <a:lnTo>
                    <a:pt x="134365" y="1248716"/>
                  </a:lnTo>
                  <a:lnTo>
                    <a:pt x="136184" y="1242826"/>
                  </a:lnTo>
                  <a:lnTo>
                    <a:pt x="137974" y="1236936"/>
                  </a:lnTo>
                  <a:lnTo>
                    <a:pt x="139734" y="1231046"/>
                  </a:lnTo>
                  <a:lnTo>
                    <a:pt x="141460" y="1225155"/>
                  </a:lnTo>
                  <a:lnTo>
                    <a:pt x="143151" y="1219265"/>
                  </a:lnTo>
                  <a:lnTo>
                    <a:pt x="144812" y="1213375"/>
                  </a:lnTo>
                  <a:lnTo>
                    <a:pt x="146444" y="1207485"/>
                  </a:lnTo>
                  <a:lnTo>
                    <a:pt x="148049" y="1201595"/>
                  </a:lnTo>
                  <a:lnTo>
                    <a:pt x="149626" y="1195704"/>
                  </a:lnTo>
                  <a:lnTo>
                    <a:pt x="151176" y="1189814"/>
                  </a:lnTo>
                  <a:lnTo>
                    <a:pt x="152701" y="1183924"/>
                  </a:lnTo>
                  <a:lnTo>
                    <a:pt x="154205" y="1178034"/>
                  </a:lnTo>
                  <a:lnTo>
                    <a:pt x="155692" y="1172144"/>
                  </a:lnTo>
                  <a:lnTo>
                    <a:pt x="157162" y="1166254"/>
                  </a:lnTo>
                  <a:lnTo>
                    <a:pt x="158618" y="1160363"/>
                  </a:lnTo>
                  <a:lnTo>
                    <a:pt x="160060" y="1154473"/>
                  </a:lnTo>
                  <a:lnTo>
                    <a:pt x="161490" y="1148583"/>
                  </a:lnTo>
                  <a:lnTo>
                    <a:pt x="162912" y="1142693"/>
                  </a:lnTo>
                  <a:lnTo>
                    <a:pt x="164326" y="1136803"/>
                  </a:lnTo>
                  <a:lnTo>
                    <a:pt x="165733" y="1130913"/>
                  </a:lnTo>
                  <a:lnTo>
                    <a:pt x="167135" y="1125022"/>
                  </a:lnTo>
                  <a:lnTo>
                    <a:pt x="168529" y="1119132"/>
                  </a:lnTo>
                  <a:lnTo>
                    <a:pt x="169917" y="1113242"/>
                  </a:lnTo>
                  <a:lnTo>
                    <a:pt x="171300" y="1107352"/>
                  </a:lnTo>
                  <a:lnTo>
                    <a:pt x="172677" y="1101462"/>
                  </a:lnTo>
                  <a:lnTo>
                    <a:pt x="174048" y="1095572"/>
                  </a:lnTo>
                  <a:lnTo>
                    <a:pt x="175411" y="1089681"/>
                  </a:lnTo>
                  <a:lnTo>
                    <a:pt x="176764" y="1083791"/>
                  </a:lnTo>
                  <a:lnTo>
                    <a:pt x="178106" y="1077901"/>
                  </a:lnTo>
                  <a:lnTo>
                    <a:pt x="179437" y="1072011"/>
                  </a:lnTo>
                  <a:lnTo>
                    <a:pt x="180755" y="1066121"/>
                  </a:lnTo>
                  <a:lnTo>
                    <a:pt x="182058" y="1060231"/>
                  </a:lnTo>
                  <a:lnTo>
                    <a:pt x="183346" y="1054340"/>
                  </a:lnTo>
                  <a:lnTo>
                    <a:pt x="184610" y="1048450"/>
                  </a:lnTo>
                  <a:lnTo>
                    <a:pt x="185854" y="1042560"/>
                  </a:lnTo>
                  <a:lnTo>
                    <a:pt x="187076" y="1036670"/>
                  </a:lnTo>
                  <a:lnTo>
                    <a:pt x="188273" y="1030780"/>
                  </a:lnTo>
                  <a:lnTo>
                    <a:pt x="189446" y="1024889"/>
                  </a:lnTo>
                  <a:lnTo>
                    <a:pt x="190590" y="1018999"/>
                  </a:lnTo>
                  <a:lnTo>
                    <a:pt x="191699" y="1013109"/>
                  </a:lnTo>
                  <a:lnTo>
                    <a:pt x="192778" y="1007219"/>
                  </a:lnTo>
                  <a:lnTo>
                    <a:pt x="193826" y="1001329"/>
                  </a:lnTo>
                  <a:lnTo>
                    <a:pt x="194842" y="995439"/>
                  </a:lnTo>
                  <a:lnTo>
                    <a:pt x="195827" y="989548"/>
                  </a:lnTo>
                  <a:lnTo>
                    <a:pt x="196776" y="983658"/>
                  </a:lnTo>
                  <a:lnTo>
                    <a:pt x="197687" y="977768"/>
                  </a:lnTo>
                  <a:lnTo>
                    <a:pt x="198567" y="971878"/>
                  </a:lnTo>
                  <a:lnTo>
                    <a:pt x="199415" y="965988"/>
                  </a:lnTo>
                  <a:lnTo>
                    <a:pt x="200234" y="960098"/>
                  </a:lnTo>
                  <a:lnTo>
                    <a:pt x="201023" y="954207"/>
                  </a:lnTo>
                  <a:lnTo>
                    <a:pt x="201781" y="948317"/>
                  </a:lnTo>
                  <a:lnTo>
                    <a:pt x="202509" y="942427"/>
                  </a:lnTo>
                  <a:lnTo>
                    <a:pt x="203214" y="936537"/>
                  </a:lnTo>
                  <a:lnTo>
                    <a:pt x="203897" y="930647"/>
                  </a:lnTo>
                  <a:lnTo>
                    <a:pt x="204559" y="924757"/>
                  </a:lnTo>
                  <a:lnTo>
                    <a:pt x="205202" y="918866"/>
                  </a:lnTo>
                  <a:lnTo>
                    <a:pt x="205827" y="912976"/>
                  </a:lnTo>
                  <a:lnTo>
                    <a:pt x="206435" y="907086"/>
                  </a:lnTo>
                  <a:lnTo>
                    <a:pt x="207031" y="901196"/>
                  </a:lnTo>
                  <a:lnTo>
                    <a:pt x="207617" y="895306"/>
                  </a:lnTo>
                  <a:lnTo>
                    <a:pt x="208193" y="889416"/>
                  </a:lnTo>
                  <a:lnTo>
                    <a:pt x="208761" y="883525"/>
                  </a:lnTo>
                  <a:lnTo>
                    <a:pt x="209322" y="877635"/>
                  </a:lnTo>
                  <a:lnTo>
                    <a:pt x="209878" y="871745"/>
                  </a:lnTo>
                  <a:lnTo>
                    <a:pt x="210431" y="865855"/>
                  </a:lnTo>
                  <a:lnTo>
                    <a:pt x="210981" y="859965"/>
                  </a:lnTo>
                  <a:lnTo>
                    <a:pt x="211529" y="854074"/>
                  </a:lnTo>
                  <a:lnTo>
                    <a:pt x="212077" y="848184"/>
                  </a:lnTo>
                  <a:lnTo>
                    <a:pt x="212624" y="842294"/>
                  </a:lnTo>
                  <a:lnTo>
                    <a:pt x="213172" y="836404"/>
                  </a:lnTo>
                  <a:lnTo>
                    <a:pt x="213720" y="830514"/>
                  </a:lnTo>
                  <a:lnTo>
                    <a:pt x="214271" y="824624"/>
                  </a:lnTo>
                  <a:lnTo>
                    <a:pt x="214822" y="818733"/>
                  </a:lnTo>
                  <a:lnTo>
                    <a:pt x="215376" y="812843"/>
                  </a:lnTo>
                  <a:lnTo>
                    <a:pt x="215931" y="806953"/>
                  </a:lnTo>
                  <a:lnTo>
                    <a:pt x="216488" y="801063"/>
                  </a:lnTo>
                  <a:lnTo>
                    <a:pt x="217047" y="795173"/>
                  </a:lnTo>
                  <a:lnTo>
                    <a:pt x="217607" y="789283"/>
                  </a:lnTo>
                  <a:lnTo>
                    <a:pt x="218167" y="783392"/>
                  </a:lnTo>
                  <a:lnTo>
                    <a:pt x="218728" y="777502"/>
                  </a:lnTo>
                  <a:lnTo>
                    <a:pt x="219289" y="771612"/>
                  </a:lnTo>
                  <a:lnTo>
                    <a:pt x="219848" y="765722"/>
                  </a:lnTo>
                  <a:lnTo>
                    <a:pt x="220406" y="759832"/>
                  </a:lnTo>
                  <a:lnTo>
                    <a:pt x="220961" y="753942"/>
                  </a:lnTo>
                  <a:lnTo>
                    <a:pt x="221512" y="748051"/>
                  </a:lnTo>
                  <a:lnTo>
                    <a:pt x="222058" y="742161"/>
                  </a:lnTo>
                  <a:lnTo>
                    <a:pt x="222598" y="736271"/>
                  </a:lnTo>
                  <a:lnTo>
                    <a:pt x="223130" y="730381"/>
                  </a:lnTo>
                  <a:lnTo>
                    <a:pt x="223654" y="724491"/>
                  </a:lnTo>
                  <a:lnTo>
                    <a:pt x="224168" y="718601"/>
                  </a:lnTo>
                  <a:lnTo>
                    <a:pt x="224673" y="712710"/>
                  </a:lnTo>
                  <a:lnTo>
                    <a:pt x="225165" y="706820"/>
                  </a:lnTo>
                  <a:lnTo>
                    <a:pt x="225643" y="700930"/>
                  </a:lnTo>
                  <a:lnTo>
                    <a:pt x="226107" y="695040"/>
                  </a:lnTo>
                  <a:lnTo>
                    <a:pt x="226556" y="689150"/>
                  </a:lnTo>
                  <a:lnTo>
                    <a:pt x="226991" y="683259"/>
                  </a:lnTo>
                  <a:lnTo>
                    <a:pt x="227410" y="677369"/>
                  </a:lnTo>
                  <a:lnTo>
                    <a:pt x="227810" y="671479"/>
                  </a:lnTo>
                  <a:lnTo>
                    <a:pt x="228192" y="665589"/>
                  </a:lnTo>
                  <a:lnTo>
                    <a:pt x="228556" y="659699"/>
                  </a:lnTo>
                  <a:lnTo>
                    <a:pt x="228902" y="653809"/>
                  </a:lnTo>
                  <a:lnTo>
                    <a:pt x="229231" y="647918"/>
                  </a:lnTo>
                  <a:lnTo>
                    <a:pt x="229542" y="642028"/>
                  </a:lnTo>
                  <a:lnTo>
                    <a:pt x="229833" y="636138"/>
                  </a:lnTo>
                  <a:lnTo>
                    <a:pt x="230104" y="630248"/>
                  </a:lnTo>
                  <a:lnTo>
                    <a:pt x="230358" y="624358"/>
                  </a:lnTo>
                  <a:lnTo>
                    <a:pt x="230595" y="618468"/>
                  </a:lnTo>
                  <a:lnTo>
                    <a:pt x="230815" y="612577"/>
                  </a:lnTo>
                  <a:lnTo>
                    <a:pt x="231019" y="606687"/>
                  </a:lnTo>
                  <a:lnTo>
                    <a:pt x="231205" y="600797"/>
                  </a:lnTo>
                  <a:lnTo>
                    <a:pt x="231375" y="594907"/>
                  </a:lnTo>
                  <a:lnTo>
                    <a:pt x="231531" y="589017"/>
                  </a:lnTo>
                  <a:lnTo>
                    <a:pt x="231675" y="583127"/>
                  </a:lnTo>
                  <a:lnTo>
                    <a:pt x="231806" y="577236"/>
                  </a:lnTo>
                  <a:lnTo>
                    <a:pt x="231926" y="571346"/>
                  </a:lnTo>
                  <a:lnTo>
                    <a:pt x="232034" y="565456"/>
                  </a:lnTo>
                  <a:lnTo>
                    <a:pt x="232132" y="559566"/>
                  </a:lnTo>
                  <a:lnTo>
                    <a:pt x="232223" y="553676"/>
                  </a:lnTo>
                  <a:lnTo>
                    <a:pt x="232308" y="547786"/>
                  </a:lnTo>
                  <a:lnTo>
                    <a:pt x="232387" y="541895"/>
                  </a:lnTo>
                  <a:lnTo>
                    <a:pt x="232462" y="536005"/>
                  </a:lnTo>
                  <a:lnTo>
                    <a:pt x="232533" y="530115"/>
                  </a:lnTo>
                  <a:lnTo>
                    <a:pt x="232603" y="524225"/>
                  </a:lnTo>
                  <a:lnTo>
                    <a:pt x="232672" y="518335"/>
                  </a:lnTo>
                  <a:lnTo>
                    <a:pt x="232742" y="512444"/>
                  </a:lnTo>
                  <a:lnTo>
                    <a:pt x="232813" y="506554"/>
                  </a:lnTo>
                  <a:lnTo>
                    <a:pt x="232886" y="500664"/>
                  </a:lnTo>
                  <a:lnTo>
                    <a:pt x="232962" y="494774"/>
                  </a:lnTo>
                  <a:lnTo>
                    <a:pt x="233042" y="488884"/>
                  </a:lnTo>
                  <a:lnTo>
                    <a:pt x="233126" y="482994"/>
                  </a:lnTo>
                  <a:lnTo>
                    <a:pt x="233214" y="477103"/>
                  </a:lnTo>
                  <a:lnTo>
                    <a:pt x="233306" y="471213"/>
                  </a:lnTo>
                  <a:lnTo>
                    <a:pt x="233403" y="465323"/>
                  </a:lnTo>
                  <a:lnTo>
                    <a:pt x="233505" y="459433"/>
                  </a:lnTo>
                  <a:lnTo>
                    <a:pt x="233611" y="453543"/>
                  </a:lnTo>
                  <a:lnTo>
                    <a:pt x="233720" y="447653"/>
                  </a:lnTo>
                  <a:lnTo>
                    <a:pt x="233833" y="441762"/>
                  </a:lnTo>
                  <a:lnTo>
                    <a:pt x="233949" y="435872"/>
                  </a:lnTo>
                  <a:lnTo>
                    <a:pt x="234068" y="429982"/>
                  </a:lnTo>
                  <a:lnTo>
                    <a:pt x="234189" y="424092"/>
                  </a:lnTo>
                  <a:lnTo>
                    <a:pt x="234311" y="418202"/>
                  </a:lnTo>
                  <a:lnTo>
                    <a:pt x="234433" y="412312"/>
                  </a:lnTo>
                  <a:lnTo>
                    <a:pt x="234555" y="406421"/>
                  </a:lnTo>
                  <a:lnTo>
                    <a:pt x="234677" y="400531"/>
                  </a:lnTo>
                  <a:lnTo>
                    <a:pt x="234798" y="394641"/>
                  </a:lnTo>
                  <a:lnTo>
                    <a:pt x="234917" y="388751"/>
                  </a:lnTo>
                  <a:lnTo>
                    <a:pt x="235034" y="382861"/>
                  </a:lnTo>
                  <a:lnTo>
                    <a:pt x="235148" y="376971"/>
                  </a:lnTo>
                  <a:lnTo>
                    <a:pt x="235259" y="371080"/>
                  </a:lnTo>
                  <a:lnTo>
                    <a:pt x="235367" y="365190"/>
                  </a:lnTo>
                  <a:lnTo>
                    <a:pt x="235471" y="359300"/>
                  </a:lnTo>
                  <a:lnTo>
                    <a:pt x="235572" y="353410"/>
                  </a:lnTo>
                  <a:lnTo>
                    <a:pt x="235668" y="347520"/>
                  </a:lnTo>
                  <a:lnTo>
                    <a:pt x="235761" y="341629"/>
                  </a:lnTo>
                  <a:lnTo>
                    <a:pt x="235849" y="335739"/>
                  </a:lnTo>
                  <a:lnTo>
                    <a:pt x="235934" y="329849"/>
                  </a:lnTo>
                  <a:lnTo>
                    <a:pt x="236015" y="323959"/>
                  </a:lnTo>
                  <a:lnTo>
                    <a:pt x="236091" y="318069"/>
                  </a:lnTo>
                  <a:lnTo>
                    <a:pt x="236164" y="312179"/>
                  </a:lnTo>
                  <a:lnTo>
                    <a:pt x="236233" y="306288"/>
                  </a:lnTo>
                  <a:lnTo>
                    <a:pt x="236298" y="300398"/>
                  </a:lnTo>
                  <a:lnTo>
                    <a:pt x="236361" y="294508"/>
                  </a:lnTo>
                  <a:lnTo>
                    <a:pt x="236419" y="288618"/>
                  </a:lnTo>
                  <a:lnTo>
                    <a:pt x="236474" y="282728"/>
                  </a:lnTo>
                  <a:lnTo>
                    <a:pt x="236526" y="276838"/>
                  </a:lnTo>
                  <a:lnTo>
                    <a:pt x="236575" y="270947"/>
                  </a:lnTo>
                  <a:lnTo>
                    <a:pt x="236622" y="265057"/>
                  </a:lnTo>
                  <a:lnTo>
                    <a:pt x="236666" y="259167"/>
                  </a:lnTo>
                  <a:lnTo>
                    <a:pt x="236707" y="253277"/>
                  </a:lnTo>
                  <a:lnTo>
                    <a:pt x="236746" y="247387"/>
                  </a:lnTo>
                  <a:lnTo>
                    <a:pt x="236782" y="241497"/>
                  </a:lnTo>
                  <a:lnTo>
                    <a:pt x="236817" y="235606"/>
                  </a:lnTo>
                  <a:lnTo>
                    <a:pt x="236849" y="229716"/>
                  </a:lnTo>
                  <a:lnTo>
                    <a:pt x="236879" y="223826"/>
                  </a:lnTo>
                  <a:lnTo>
                    <a:pt x="236907" y="217936"/>
                  </a:lnTo>
                  <a:lnTo>
                    <a:pt x="236933" y="212046"/>
                  </a:lnTo>
                  <a:lnTo>
                    <a:pt x="236956" y="206156"/>
                  </a:lnTo>
                  <a:lnTo>
                    <a:pt x="236978" y="200265"/>
                  </a:lnTo>
                  <a:lnTo>
                    <a:pt x="236999" y="194375"/>
                  </a:lnTo>
                  <a:lnTo>
                    <a:pt x="237017" y="188485"/>
                  </a:lnTo>
                  <a:lnTo>
                    <a:pt x="237033" y="182595"/>
                  </a:lnTo>
                  <a:lnTo>
                    <a:pt x="237048" y="176705"/>
                  </a:lnTo>
                  <a:lnTo>
                    <a:pt x="237060" y="170814"/>
                  </a:lnTo>
                  <a:lnTo>
                    <a:pt x="237071" y="164924"/>
                  </a:lnTo>
                  <a:lnTo>
                    <a:pt x="237080" y="159034"/>
                  </a:lnTo>
                  <a:lnTo>
                    <a:pt x="237088" y="153144"/>
                  </a:lnTo>
                  <a:lnTo>
                    <a:pt x="237093" y="147254"/>
                  </a:lnTo>
                  <a:lnTo>
                    <a:pt x="237097" y="141364"/>
                  </a:lnTo>
                  <a:lnTo>
                    <a:pt x="237100" y="135473"/>
                  </a:lnTo>
                  <a:lnTo>
                    <a:pt x="237101" y="129583"/>
                  </a:lnTo>
                  <a:lnTo>
                    <a:pt x="237101" y="123693"/>
                  </a:lnTo>
                  <a:lnTo>
                    <a:pt x="237099" y="117803"/>
                  </a:lnTo>
                  <a:lnTo>
                    <a:pt x="237095" y="111913"/>
                  </a:lnTo>
                  <a:lnTo>
                    <a:pt x="237091" y="106023"/>
                  </a:lnTo>
                  <a:lnTo>
                    <a:pt x="237086" y="100132"/>
                  </a:lnTo>
                  <a:lnTo>
                    <a:pt x="237079" y="94242"/>
                  </a:lnTo>
                  <a:lnTo>
                    <a:pt x="237072" y="88352"/>
                  </a:lnTo>
                  <a:lnTo>
                    <a:pt x="237065" y="82462"/>
                  </a:lnTo>
                  <a:lnTo>
                    <a:pt x="237056" y="76572"/>
                  </a:lnTo>
                  <a:lnTo>
                    <a:pt x="237048" y="70682"/>
                  </a:lnTo>
                  <a:lnTo>
                    <a:pt x="237039" y="64791"/>
                  </a:lnTo>
                  <a:lnTo>
                    <a:pt x="237031" y="58901"/>
                  </a:lnTo>
                  <a:lnTo>
                    <a:pt x="237022" y="53011"/>
                  </a:lnTo>
                  <a:lnTo>
                    <a:pt x="237014" y="47121"/>
                  </a:lnTo>
                  <a:lnTo>
                    <a:pt x="237006" y="41231"/>
                  </a:lnTo>
                  <a:lnTo>
                    <a:pt x="237000" y="35341"/>
                  </a:lnTo>
                  <a:lnTo>
                    <a:pt x="236994" y="29450"/>
                  </a:lnTo>
                  <a:lnTo>
                    <a:pt x="236988" y="23560"/>
                  </a:lnTo>
                  <a:lnTo>
                    <a:pt x="236984" y="17670"/>
                  </a:lnTo>
                  <a:lnTo>
                    <a:pt x="236981" y="11780"/>
                  </a:lnTo>
                  <a:lnTo>
                    <a:pt x="236980" y="5890"/>
                  </a:lnTo>
                  <a:lnTo>
                    <a:pt x="236979" y="0"/>
                  </a:lnTo>
                  <a:lnTo>
                    <a:pt x="237426" y="0"/>
                  </a:lnTo>
                  <a:lnTo>
                    <a:pt x="237426" y="5890"/>
                  </a:lnTo>
                  <a:lnTo>
                    <a:pt x="237424" y="11780"/>
                  </a:lnTo>
                  <a:lnTo>
                    <a:pt x="237421" y="17670"/>
                  </a:lnTo>
                  <a:lnTo>
                    <a:pt x="237417" y="23560"/>
                  </a:lnTo>
                  <a:lnTo>
                    <a:pt x="237412" y="29450"/>
                  </a:lnTo>
                  <a:lnTo>
                    <a:pt x="237406" y="35341"/>
                  </a:lnTo>
                  <a:lnTo>
                    <a:pt x="237399" y="41231"/>
                  </a:lnTo>
                  <a:lnTo>
                    <a:pt x="237392" y="47121"/>
                  </a:lnTo>
                  <a:lnTo>
                    <a:pt x="237383" y="53011"/>
                  </a:lnTo>
                  <a:lnTo>
                    <a:pt x="237375" y="58901"/>
                  </a:lnTo>
                  <a:lnTo>
                    <a:pt x="237366" y="64791"/>
                  </a:lnTo>
                  <a:lnTo>
                    <a:pt x="237358" y="70682"/>
                  </a:lnTo>
                  <a:lnTo>
                    <a:pt x="237349" y="76572"/>
                  </a:lnTo>
                  <a:lnTo>
                    <a:pt x="237341" y="82462"/>
                  </a:lnTo>
                  <a:lnTo>
                    <a:pt x="237333" y="88352"/>
                  </a:lnTo>
                  <a:lnTo>
                    <a:pt x="237326" y="94242"/>
                  </a:lnTo>
                  <a:lnTo>
                    <a:pt x="237320" y="100132"/>
                  </a:lnTo>
                  <a:lnTo>
                    <a:pt x="237315" y="106023"/>
                  </a:lnTo>
                  <a:lnTo>
                    <a:pt x="237310" y="111913"/>
                  </a:lnTo>
                  <a:lnTo>
                    <a:pt x="237307" y="117803"/>
                  </a:lnTo>
                  <a:lnTo>
                    <a:pt x="237305" y="123693"/>
                  </a:lnTo>
                  <a:lnTo>
                    <a:pt x="237305" y="129583"/>
                  </a:lnTo>
                  <a:lnTo>
                    <a:pt x="237306" y="135473"/>
                  </a:lnTo>
                  <a:lnTo>
                    <a:pt x="237308" y="141364"/>
                  </a:lnTo>
                  <a:lnTo>
                    <a:pt x="237312" y="147254"/>
                  </a:lnTo>
                  <a:lnTo>
                    <a:pt x="237318" y="153144"/>
                  </a:lnTo>
                  <a:lnTo>
                    <a:pt x="237325" y="159034"/>
                  </a:lnTo>
                  <a:lnTo>
                    <a:pt x="237334" y="164924"/>
                  </a:lnTo>
                  <a:lnTo>
                    <a:pt x="237345" y="170814"/>
                  </a:lnTo>
                  <a:lnTo>
                    <a:pt x="237358" y="176705"/>
                  </a:lnTo>
                  <a:lnTo>
                    <a:pt x="237372" y="182595"/>
                  </a:lnTo>
                  <a:lnTo>
                    <a:pt x="237389" y="188485"/>
                  </a:lnTo>
                  <a:lnTo>
                    <a:pt x="237407" y="194375"/>
                  </a:lnTo>
                  <a:lnTo>
                    <a:pt x="237427" y="200265"/>
                  </a:lnTo>
                  <a:lnTo>
                    <a:pt x="237449" y="206156"/>
                  </a:lnTo>
                  <a:lnTo>
                    <a:pt x="237473" y="212046"/>
                  </a:lnTo>
                  <a:lnTo>
                    <a:pt x="237499" y="217936"/>
                  </a:lnTo>
                  <a:lnTo>
                    <a:pt x="237526" y="223826"/>
                  </a:lnTo>
                  <a:lnTo>
                    <a:pt x="237557" y="229716"/>
                  </a:lnTo>
                  <a:lnTo>
                    <a:pt x="237589" y="235606"/>
                  </a:lnTo>
                  <a:lnTo>
                    <a:pt x="237623" y="241497"/>
                  </a:lnTo>
                  <a:lnTo>
                    <a:pt x="237660" y="247387"/>
                  </a:lnTo>
                  <a:lnTo>
                    <a:pt x="237698" y="253277"/>
                  </a:lnTo>
                  <a:lnTo>
                    <a:pt x="237739" y="259167"/>
                  </a:lnTo>
                  <a:lnTo>
                    <a:pt x="237783" y="265057"/>
                  </a:lnTo>
                  <a:lnTo>
                    <a:pt x="237830" y="270947"/>
                  </a:lnTo>
                  <a:lnTo>
                    <a:pt x="237879" y="276838"/>
                  </a:lnTo>
                  <a:lnTo>
                    <a:pt x="237932" y="282728"/>
                  </a:lnTo>
                  <a:lnTo>
                    <a:pt x="237987" y="288618"/>
                  </a:lnTo>
                  <a:lnTo>
                    <a:pt x="238045" y="294508"/>
                  </a:lnTo>
                  <a:lnTo>
                    <a:pt x="238107" y="300398"/>
                  </a:lnTo>
                  <a:lnTo>
                    <a:pt x="238173" y="306288"/>
                  </a:lnTo>
                  <a:lnTo>
                    <a:pt x="238242" y="312179"/>
                  </a:lnTo>
                  <a:lnTo>
                    <a:pt x="238314" y="318069"/>
                  </a:lnTo>
                  <a:lnTo>
                    <a:pt x="238391" y="323959"/>
                  </a:lnTo>
                  <a:lnTo>
                    <a:pt x="238471" y="329849"/>
                  </a:lnTo>
                  <a:lnTo>
                    <a:pt x="238556" y="335739"/>
                  </a:lnTo>
                  <a:lnTo>
                    <a:pt x="238645" y="341629"/>
                  </a:lnTo>
                  <a:lnTo>
                    <a:pt x="238738" y="347520"/>
                  </a:lnTo>
                  <a:lnTo>
                    <a:pt x="238834" y="353410"/>
                  </a:lnTo>
                  <a:lnTo>
                    <a:pt x="238934" y="359300"/>
                  </a:lnTo>
                  <a:lnTo>
                    <a:pt x="239039" y="365190"/>
                  </a:lnTo>
                  <a:lnTo>
                    <a:pt x="239147" y="371080"/>
                  </a:lnTo>
                  <a:lnTo>
                    <a:pt x="239258" y="376971"/>
                  </a:lnTo>
                  <a:lnTo>
                    <a:pt x="239372" y="382861"/>
                  </a:lnTo>
                  <a:lnTo>
                    <a:pt x="239489" y="388751"/>
                  </a:lnTo>
                  <a:lnTo>
                    <a:pt x="239607" y="394641"/>
                  </a:lnTo>
                  <a:lnTo>
                    <a:pt x="239728" y="400531"/>
                  </a:lnTo>
                  <a:lnTo>
                    <a:pt x="239850" y="406421"/>
                  </a:lnTo>
                  <a:lnTo>
                    <a:pt x="239972" y="412312"/>
                  </a:lnTo>
                  <a:lnTo>
                    <a:pt x="240095" y="418202"/>
                  </a:lnTo>
                  <a:lnTo>
                    <a:pt x="240217" y="424092"/>
                  </a:lnTo>
                  <a:lnTo>
                    <a:pt x="240337" y="429982"/>
                  </a:lnTo>
                  <a:lnTo>
                    <a:pt x="240456" y="435872"/>
                  </a:lnTo>
                  <a:lnTo>
                    <a:pt x="240572" y="441762"/>
                  </a:lnTo>
                  <a:lnTo>
                    <a:pt x="240685" y="447653"/>
                  </a:lnTo>
                  <a:lnTo>
                    <a:pt x="240795" y="453543"/>
                  </a:lnTo>
                  <a:lnTo>
                    <a:pt x="240901" y="459433"/>
                  </a:lnTo>
                  <a:lnTo>
                    <a:pt x="241003" y="465323"/>
                  </a:lnTo>
                  <a:lnTo>
                    <a:pt x="241100" y="471213"/>
                  </a:lnTo>
                  <a:lnTo>
                    <a:pt x="241192" y="477103"/>
                  </a:lnTo>
                  <a:lnTo>
                    <a:pt x="241280" y="482994"/>
                  </a:lnTo>
                  <a:lnTo>
                    <a:pt x="241364" y="488884"/>
                  </a:lnTo>
                  <a:lnTo>
                    <a:pt x="241443" y="494774"/>
                  </a:lnTo>
                  <a:lnTo>
                    <a:pt x="241520" y="500664"/>
                  </a:lnTo>
                  <a:lnTo>
                    <a:pt x="241593" y="506554"/>
                  </a:lnTo>
                  <a:lnTo>
                    <a:pt x="241663" y="512444"/>
                  </a:lnTo>
                  <a:lnTo>
                    <a:pt x="241733" y="518335"/>
                  </a:lnTo>
                  <a:lnTo>
                    <a:pt x="241802" y="524225"/>
                  </a:lnTo>
                  <a:lnTo>
                    <a:pt x="241872" y="530115"/>
                  </a:lnTo>
                  <a:lnTo>
                    <a:pt x="241944" y="536005"/>
                  </a:lnTo>
                  <a:lnTo>
                    <a:pt x="242018" y="541895"/>
                  </a:lnTo>
                  <a:lnTo>
                    <a:pt x="242098" y="547786"/>
                  </a:lnTo>
                  <a:lnTo>
                    <a:pt x="242182" y="553676"/>
                  </a:lnTo>
                  <a:lnTo>
                    <a:pt x="242273" y="559566"/>
                  </a:lnTo>
                  <a:lnTo>
                    <a:pt x="242372" y="565456"/>
                  </a:lnTo>
                  <a:lnTo>
                    <a:pt x="242480" y="571346"/>
                  </a:lnTo>
                  <a:lnTo>
                    <a:pt x="242600" y="577236"/>
                  </a:lnTo>
                  <a:lnTo>
                    <a:pt x="242731" y="583127"/>
                  </a:lnTo>
                  <a:lnTo>
                    <a:pt x="242874" y="589017"/>
                  </a:lnTo>
                  <a:lnTo>
                    <a:pt x="243030" y="594907"/>
                  </a:lnTo>
                  <a:lnTo>
                    <a:pt x="243201" y="600797"/>
                  </a:lnTo>
                  <a:lnTo>
                    <a:pt x="243386" y="606687"/>
                  </a:lnTo>
                  <a:lnTo>
                    <a:pt x="243591" y="612577"/>
                  </a:lnTo>
                  <a:lnTo>
                    <a:pt x="243811" y="618468"/>
                  </a:lnTo>
                  <a:lnTo>
                    <a:pt x="244048" y="624358"/>
                  </a:lnTo>
                  <a:lnTo>
                    <a:pt x="244302" y="630248"/>
                  </a:lnTo>
                  <a:lnTo>
                    <a:pt x="244573" y="636138"/>
                  </a:lnTo>
                  <a:lnTo>
                    <a:pt x="244864" y="642028"/>
                  </a:lnTo>
                  <a:lnTo>
                    <a:pt x="245175" y="647918"/>
                  </a:lnTo>
                  <a:lnTo>
                    <a:pt x="245503" y="653809"/>
                  </a:lnTo>
                  <a:lnTo>
                    <a:pt x="245850" y="659699"/>
                  </a:lnTo>
                  <a:lnTo>
                    <a:pt x="246214" y="665589"/>
                  </a:lnTo>
                  <a:lnTo>
                    <a:pt x="246595" y="671479"/>
                  </a:lnTo>
                  <a:lnTo>
                    <a:pt x="246996" y="677369"/>
                  </a:lnTo>
                  <a:lnTo>
                    <a:pt x="247415" y="683259"/>
                  </a:lnTo>
                  <a:lnTo>
                    <a:pt x="247849" y="689150"/>
                  </a:lnTo>
                  <a:lnTo>
                    <a:pt x="248299" y="695040"/>
                  </a:lnTo>
                  <a:lnTo>
                    <a:pt x="248763" y="700930"/>
                  </a:lnTo>
                  <a:lnTo>
                    <a:pt x="249241" y="706820"/>
                  </a:lnTo>
                  <a:lnTo>
                    <a:pt x="249733" y="712710"/>
                  </a:lnTo>
                  <a:lnTo>
                    <a:pt x="250237" y="718601"/>
                  </a:lnTo>
                  <a:lnTo>
                    <a:pt x="250752" y="724491"/>
                  </a:lnTo>
                  <a:lnTo>
                    <a:pt x="251276" y="730381"/>
                  </a:lnTo>
                  <a:lnTo>
                    <a:pt x="251808" y="736271"/>
                  </a:lnTo>
                  <a:lnTo>
                    <a:pt x="252347" y="742161"/>
                  </a:lnTo>
                  <a:lnTo>
                    <a:pt x="252894" y="748051"/>
                  </a:lnTo>
                  <a:lnTo>
                    <a:pt x="253445" y="753942"/>
                  </a:lnTo>
                  <a:lnTo>
                    <a:pt x="254000" y="759832"/>
                  </a:lnTo>
                  <a:lnTo>
                    <a:pt x="254557" y="765722"/>
                  </a:lnTo>
                  <a:lnTo>
                    <a:pt x="255117" y="771612"/>
                  </a:lnTo>
                  <a:lnTo>
                    <a:pt x="255677" y="777502"/>
                  </a:lnTo>
                  <a:lnTo>
                    <a:pt x="256238" y="783392"/>
                  </a:lnTo>
                  <a:lnTo>
                    <a:pt x="256799" y="789283"/>
                  </a:lnTo>
                  <a:lnTo>
                    <a:pt x="257359" y="795173"/>
                  </a:lnTo>
                  <a:lnTo>
                    <a:pt x="257917" y="801063"/>
                  </a:lnTo>
                  <a:lnTo>
                    <a:pt x="258475" y="806953"/>
                  </a:lnTo>
                  <a:lnTo>
                    <a:pt x="259030" y="812843"/>
                  </a:lnTo>
                  <a:lnTo>
                    <a:pt x="259583" y="818733"/>
                  </a:lnTo>
                  <a:lnTo>
                    <a:pt x="260135" y="824624"/>
                  </a:lnTo>
                  <a:lnTo>
                    <a:pt x="260685" y="830514"/>
                  </a:lnTo>
                  <a:lnTo>
                    <a:pt x="261234" y="836404"/>
                  </a:lnTo>
                  <a:lnTo>
                    <a:pt x="261782" y="842294"/>
                  </a:lnTo>
                  <a:lnTo>
                    <a:pt x="262329" y="848184"/>
                  </a:lnTo>
                  <a:lnTo>
                    <a:pt x="262876" y="854074"/>
                  </a:lnTo>
                  <a:lnTo>
                    <a:pt x="263425" y="859965"/>
                  </a:lnTo>
                  <a:lnTo>
                    <a:pt x="263975" y="865855"/>
                  </a:lnTo>
                  <a:lnTo>
                    <a:pt x="264527" y="871745"/>
                  </a:lnTo>
                  <a:lnTo>
                    <a:pt x="265084" y="877635"/>
                  </a:lnTo>
                  <a:lnTo>
                    <a:pt x="265644" y="883525"/>
                  </a:lnTo>
                  <a:lnTo>
                    <a:pt x="266213" y="889416"/>
                  </a:lnTo>
                  <a:lnTo>
                    <a:pt x="266789" y="895306"/>
                  </a:lnTo>
                  <a:lnTo>
                    <a:pt x="267374" y="901196"/>
                  </a:lnTo>
                  <a:lnTo>
                    <a:pt x="267970" y="907086"/>
                  </a:lnTo>
                  <a:lnTo>
                    <a:pt x="268579" y="912976"/>
                  </a:lnTo>
                  <a:lnTo>
                    <a:pt x="269203" y="918866"/>
                  </a:lnTo>
                  <a:lnTo>
                    <a:pt x="269847" y="924757"/>
                  </a:lnTo>
                  <a:lnTo>
                    <a:pt x="270509" y="930647"/>
                  </a:lnTo>
                  <a:lnTo>
                    <a:pt x="271191" y="936537"/>
                  </a:lnTo>
                  <a:lnTo>
                    <a:pt x="271896" y="942427"/>
                  </a:lnTo>
                  <a:lnTo>
                    <a:pt x="272625" y="948317"/>
                  </a:lnTo>
                  <a:lnTo>
                    <a:pt x="273383" y="954207"/>
                  </a:lnTo>
                  <a:lnTo>
                    <a:pt x="274172" y="960098"/>
                  </a:lnTo>
                  <a:lnTo>
                    <a:pt x="274990" y="965988"/>
                  </a:lnTo>
                  <a:lnTo>
                    <a:pt x="275839" y="971878"/>
                  </a:lnTo>
                  <a:lnTo>
                    <a:pt x="276718" y="977768"/>
                  </a:lnTo>
                  <a:lnTo>
                    <a:pt x="277630" y="983658"/>
                  </a:lnTo>
                  <a:lnTo>
                    <a:pt x="278579" y="989548"/>
                  </a:lnTo>
                  <a:lnTo>
                    <a:pt x="279563" y="995439"/>
                  </a:lnTo>
                  <a:lnTo>
                    <a:pt x="280580" y="1001329"/>
                  </a:lnTo>
                  <a:lnTo>
                    <a:pt x="281628" y="1007219"/>
                  </a:lnTo>
                  <a:lnTo>
                    <a:pt x="282707" y="1013109"/>
                  </a:lnTo>
                  <a:lnTo>
                    <a:pt x="283816" y="1018999"/>
                  </a:lnTo>
                  <a:lnTo>
                    <a:pt x="284960" y="1024889"/>
                  </a:lnTo>
                  <a:lnTo>
                    <a:pt x="286132" y="1030780"/>
                  </a:lnTo>
                  <a:lnTo>
                    <a:pt x="287330" y="1036670"/>
                  </a:lnTo>
                  <a:lnTo>
                    <a:pt x="288552" y="1042560"/>
                  </a:lnTo>
                  <a:lnTo>
                    <a:pt x="289796" y="1048450"/>
                  </a:lnTo>
                  <a:lnTo>
                    <a:pt x="291060" y="1054340"/>
                  </a:lnTo>
                  <a:lnTo>
                    <a:pt x="292347" y="1060231"/>
                  </a:lnTo>
                  <a:lnTo>
                    <a:pt x="293651" y="1066121"/>
                  </a:lnTo>
                  <a:lnTo>
                    <a:pt x="294969" y="1072011"/>
                  </a:lnTo>
                  <a:lnTo>
                    <a:pt x="296300" y="1077901"/>
                  </a:lnTo>
                  <a:lnTo>
                    <a:pt x="297642" y="1083791"/>
                  </a:lnTo>
                  <a:lnTo>
                    <a:pt x="298994" y="1089681"/>
                  </a:lnTo>
                  <a:lnTo>
                    <a:pt x="300358" y="1095572"/>
                  </a:lnTo>
                  <a:lnTo>
                    <a:pt x="301728" y="1101462"/>
                  </a:lnTo>
                  <a:lnTo>
                    <a:pt x="303105" y="1107352"/>
                  </a:lnTo>
                  <a:lnTo>
                    <a:pt x="304488" y="1113242"/>
                  </a:lnTo>
                  <a:lnTo>
                    <a:pt x="305877" y="1119132"/>
                  </a:lnTo>
                  <a:lnTo>
                    <a:pt x="307271" y="1125022"/>
                  </a:lnTo>
                  <a:lnTo>
                    <a:pt x="308672" y="1130913"/>
                  </a:lnTo>
                  <a:lnTo>
                    <a:pt x="310079" y="1136803"/>
                  </a:lnTo>
                  <a:lnTo>
                    <a:pt x="311493" y="1142693"/>
                  </a:lnTo>
                  <a:lnTo>
                    <a:pt x="312915" y="1148583"/>
                  </a:lnTo>
                  <a:lnTo>
                    <a:pt x="314346" y="1154473"/>
                  </a:lnTo>
                  <a:lnTo>
                    <a:pt x="315787" y="1160363"/>
                  </a:lnTo>
                  <a:lnTo>
                    <a:pt x="317243" y="1166254"/>
                  </a:lnTo>
                  <a:lnTo>
                    <a:pt x="318714" y="1172144"/>
                  </a:lnTo>
                  <a:lnTo>
                    <a:pt x="320200" y="1178034"/>
                  </a:lnTo>
                  <a:lnTo>
                    <a:pt x="321705" y="1183924"/>
                  </a:lnTo>
                  <a:lnTo>
                    <a:pt x="323230" y="1189814"/>
                  </a:lnTo>
                  <a:lnTo>
                    <a:pt x="324779" y="1195704"/>
                  </a:lnTo>
                  <a:lnTo>
                    <a:pt x="326357" y="1201595"/>
                  </a:lnTo>
                  <a:lnTo>
                    <a:pt x="327961" y="1207485"/>
                  </a:lnTo>
                  <a:lnTo>
                    <a:pt x="329593" y="1213375"/>
                  </a:lnTo>
                  <a:lnTo>
                    <a:pt x="331255" y="1219265"/>
                  </a:lnTo>
                  <a:lnTo>
                    <a:pt x="332946" y="1225155"/>
                  </a:lnTo>
                  <a:lnTo>
                    <a:pt x="334672" y="1231046"/>
                  </a:lnTo>
                  <a:lnTo>
                    <a:pt x="336432" y="1236936"/>
                  </a:lnTo>
                  <a:lnTo>
                    <a:pt x="338222" y="1242826"/>
                  </a:lnTo>
                  <a:lnTo>
                    <a:pt x="340041" y="1248716"/>
                  </a:lnTo>
                  <a:lnTo>
                    <a:pt x="341887" y="1254606"/>
                  </a:lnTo>
                  <a:lnTo>
                    <a:pt x="343759" y="1260496"/>
                  </a:lnTo>
                  <a:lnTo>
                    <a:pt x="345658" y="1266387"/>
                  </a:lnTo>
                  <a:lnTo>
                    <a:pt x="347579" y="1272277"/>
                  </a:lnTo>
                  <a:lnTo>
                    <a:pt x="349516" y="1278167"/>
                  </a:lnTo>
                  <a:lnTo>
                    <a:pt x="351466" y="1284057"/>
                  </a:lnTo>
                  <a:lnTo>
                    <a:pt x="353426" y="1289947"/>
                  </a:lnTo>
                  <a:lnTo>
                    <a:pt x="355393" y="1295837"/>
                  </a:lnTo>
                  <a:lnTo>
                    <a:pt x="357363" y="1301728"/>
                  </a:lnTo>
                  <a:lnTo>
                    <a:pt x="359332" y="1307618"/>
                  </a:lnTo>
                  <a:lnTo>
                    <a:pt x="361296" y="1313508"/>
                  </a:lnTo>
                  <a:lnTo>
                    <a:pt x="363253" y="1319398"/>
                  </a:lnTo>
                  <a:lnTo>
                    <a:pt x="365201" y="1325288"/>
                  </a:lnTo>
                  <a:lnTo>
                    <a:pt x="367138" y="1331178"/>
                  </a:lnTo>
                  <a:lnTo>
                    <a:pt x="369059" y="1337069"/>
                  </a:lnTo>
                  <a:lnTo>
                    <a:pt x="370965" y="1342959"/>
                  </a:lnTo>
                  <a:lnTo>
                    <a:pt x="372856" y="1348849"/>
                  </a:lnTo>
                  <a:lnTo>
                    <a:pt x="374733" y="1354739"/>
                  </a:lnTo>
                  <a:lnTo>
                    <a:pt x="376596" y="1360629"/>
                  </a:lnTo>
                  <a:lnTo>
                    <a:pt x="378446" y="1366519"/>
                  </a:lnTo>
                  <a:lnTo>
                    <a:pt x="380280" y="1372410"/>
                  </a:lnTo>
                  <a:lnTo>
                    <a:pt x="382104" y="1378300"/>
                  </a:lnTo>
                  <a:lnTo>
                    <a:pt x="383919" y="1384190"/>
                  </a:lnTo>
                  <a:lnTo>
                    <a:pt x="385726" y="1390080"/>
                  </a:lnTo>
                  <a:lnTo>
                    <a:pt x="387526" y="1395970"/>
                  </a:lnTo>
                  <a:lnTo>
                    <a:pt x="389322" y="1401861"/>
                  </a:lnTo>
                  <a:lnTo>
                    <a:pt x="391112" y="1407751"/>
                  </a:lnTo>
                  <a:lnTo>
                    <a:pt x="392898" y="1413641"/>
                  </a:lnTo>
                  <a:lnTo>
                    <a:pt x="394681" y="1419531"/>
                  </a:lnTo>
                  <a:lnTo>
                    <a:pt x="396460" y="1425421"/>
                  </a:lnTo>
                  <a:lnTo>
                    <a:pt x="398234" y="1431311"/>
                  </a:lnTo>
                  <a:lnTo>
                    <a:pt x="400001" y="1437202"/>
                  </a:lnTo>
                  <a:lnTo>
                    <a:pt x="401758" y="1443092"/>
                  </a:lnTo>
                  <a:lnTo>
                    <a:pt x="403504" y="1448982"/>
                  </a:lnTo>
                  <a:lnTo>
                    <a:pt x="405234" y="1454872"/>
                  </a:lnTo>
                  <a:lnTo>
                    <a:pt x="406948" y="1460762"/>
                  </a:lnTo>
                  <a:lnTo>
                    <a:pt x="408640" y="1466652"/>
                  </a:lnTo>
                  <a:lnTo>
                    <a:pt x="410306" y="1472543"/>
                  </a:lnTo>
                  <a:lnTo>
                    <a:pt x="411938" y="1478433"/>
                  </a:lnTo>
                  <a:lnTo>
                    <a:pt x="413537" y="1484323"/>
                  </a:lnTo>
                  <a:lnTo>
                    <a:pt x="415101" y="1490213"/>
                  </a:lnTo>
                  <a:lnTo>
                    <a:pt x="416626" y="1496103"/>
                  </a:lnTo>
                  <a:lnTo>
                    <a:pt x="418110" y="1501993"/>
                  </a:lnTo>
                  <a:lnTo>
                    <a:pt x="419545" y="1507884"/>
                  </a:lnTo>
                  <a:lnTo>
                    <a:pt x="420930" y="1513774"/>
                  </a:lnTo>
                  <a:lnTo>
                    <a:pt x="422271" y="1519664"/>
                  </a:lnTo>
                  <a:lnTo>
                    <a:pt x="423568" y="1525554"/>
                  </a:lnTo>
                  <a:lnTo>
                    <a:pt x="424822" y="1531444"/>
                  </a:lnTo>
                  <a:lnTo>
                    <a:pt x="426036" y="1537334"/>
                  </a:lnTo>
                  <a:lnTo>
                    <a:pt x="427205" y="1543225"/>
                  </a:lnTo>
                  <a:lnTo>
                    <a:pt x="428337" y="1549115"/>
                  </a:lnTo>
                  <a:lnTo>
                    <a:pt x="429441" y="1555005"/>
                  </a:lnTo>
                  <a:lnTo>
                    <a:pt x="430521" y="1560895"/>
                  </a:lnTo>
                  <a:lnTo>
                    <a:pt x="431581" y="1566785"/>
                  </a:lnTo>
                  <a:lnTo>
                    <a:pt x="432627" y="1572676"/>
                  </a:lnTo>
                  <a:lnTo>
                    <a:pt x="433665" y="1578566"/>
                  </a:lnTo>
                  <a:lnTo>
                    <a:pt x="434701" y="1584456"/>
                  </a:lnTo>
                  <a:lnTo>
                    <a:pt x="435743" y="1590346"/>
                  </a:lnTo>
                  <a:lnTo>
                    <a:pt x="436795" y="1596236"/>
                  </a:lnTo>
                  <a:lnTo>
                    <a:pt x="437861" y="1602126"/>
                  </a:lnTo>
                  <a:lnTo>
                    <a:pt x="438946" y="1608017"/>
                  </a:lnTo>
                  <a:lnTo>
                    <a:pt x="440059" y="1613907"/>
                  </a:lnTo>
                  <a:lnTo>
                    <a:pt x="441200" y="1619797"/>
                  </a:lnTo>
                  <a:lnTo>
                    <a:pt x="442369" y="1625687"/>
                  </a:lnTo>
                  <a:lnTo>
                    <a:pt x="443566" y="1631577"/>
                  </a:lnTo>
                  <a:lnTo>
                    <a:pt x="444793" y="1637467"/>
                  </a:lnTo>
                  <a:lnTo>
                    <a:pt x="446048" y="1643358"/>
                  </a:lnTo>
                  <a:lnTo>
                    <a:pt x="447336" y="1649248"/>
                  </a:lnTo>
                  <a:lnTo>
                    <a:pt x="448647" y="1655138"/>
                  </a:lnTo>
                  <a:lnTo>
                    <a:pt x="449976" y="1661028"/>
                  </a:lnTo>
                  <a:lnTo>
                    <a:pt x="451321" y="1666918"/>
                  </a:lnTo>
                  <a:lnTo>
                    <a:pt x="452675" y="1672808"/>
                  </a:lnTo>
                  <a:lnTo>
                    <a:pt x="454035" y="1678699"/>
                  </a:lnTo>
                  <a:lnTo>
                    <a:pt x="455391" y="1684589"/>
                  </a:lnTo>
                  <a:lnTo>
                    <a:pt x="456737" y="1690479"/>
                  </a:lnTo>
                  <a:lnTo>
                    <a:pt x="458066" y="1696369"/>
                  </a:lnTo>
                  <a:lnTo>
                    <a:pt x="459372" y="1702259"/>
                  </a:lnTo>
                  <a:lnTo>
                    <a:pt x="460650" y="1708149"/>
                  </a:lnTo>
                  <a:lnTo>
                    <a:pt x="461891" y="1714040"/>
                  </a:lnTo>
                  <a:lnTo>
                    <a:pt x="463081" y="1719930"/>
                  </a:lnTo>
                  <a:lnTo>
                    <a:pt x="464223" y="1725820"/>
                  </a:lnTo>
                  <a:lnTo>
                    <a:pt x="465313" y="1731710"/>
                  </a:lnTo>
                  <a:lnTo>
                    <a:pt x="466347" y="1737600"/>
                  </a:lnTo>
                  <a:lnTo>
                    <a:pt x="467321" y="1743491"/>
                  </a:lnTo>
                  <a:lnTo>
                    <a:pt x="468228" y="1749381"/>
                  </a:lnTo>
                  <a:lnTo>
                    <a:pt x="469060" y="1755271"/>
                  </a:lnTo>
                  <a:lnTo>
                    <a:pt x="469828" y="1761161"/>
                  </a:lnTo>
                  <a:lnTo>
                    <a:pt x="470530" y="1767051"/>
                  </a:lnTo>
                  <a:lnTo>
                    <a:pt x="471168" y="1772941"/>
                  </a:lnTo>
                  <a:lnTo>
                    <a:pt x="471742" y="1778832"/>
                  </a:lnTo>
                  <a:lnTo>
                    <a:pt x="472247" y="1784722"/>
                  </a:lnTo>
                  <a:lnTo>
                    <a:pt x="472685" y="1790612"/>
                  </a:lnTo>
                  <a:lnTo>
                    <a:pt x="473067" y="1796502"/>
                  </a:lnTo>
                  <a:lnTo>
                    <a:pt x="473396" y="1802392"/>
                  </a:lnTo>
                  <a:lnTo>
                    <a:pt x="473674" y="1808282"/>
                  </a:lnTo>
                  <a:lnTo>
                    <a:pt x="473905" y="1814173"/>
                  </a:lnTo>
                  <a:lnTo>
                    <a:pt x="474084" y="1820063"/>
                  </a:lnTo>
                  <a:lnTo>
                    <a:pt x="474219" y="1825953"/>
                  </a:lnTo>
                  <a:lnTo>
                    <a:pt x="474316" y="1831843"/>
                  </a:lnTo>
                  <a:lnTo>
                    <a:pt x="474378" y="1837733"/>
                  </a:lnTo>
                  <a:lnTo>
                    <a:pt x="474406" y="1843623"/>
                  </a:lnTo>
                  <a:lnTo>
                    <a:pt x="474403" y="1849514"/>
                  </a:lnTo>
                  <a:lnTo>
                    <a:pt x="474364" y="1855404"/>
                  </a:lnTo>
                  <a:lnTo>
                    <a:pt x="474295" y="1861294"/>
                  </a:lnTo>
                  <a:lnTo>
                    <a:pt x="474197" y="1867184"/>
                  </a:lnTo>
                  <a:lnTo>
                    <a:pt x="474073" y="1873074"/>
                  </a:lnTo>
                  <a:lnTo>
                    <a:pt x="473921" y="1878964"/>
                  </a:lnTo>
                  <a:lnTo>
                    <a:pt x="473741" y="1884855"/>
                  </a:lnTo>
                  <a:lnTo>
                    <a:pt x="473526" y="1890745"/>
                  </a:lnTo>
                  <a:lnTo>
                    <a:pt x="473282" y="1896635"/>
                  </a:lnTo>
                  <a:lnTo>
                    <a:pt x="473007" y="1902525"/>
                  </a:lnTo>
                  <a:lnTo>
                    <a:pt x="472702" y="1908415"/>
                  </a:lnTo>
                  <a:lnTo>
                    <a:pt x="472365" y="1914306"/>
                  </a:lnTo>
                  <a:lnTo>
                    <a:pt x="471995" y="1920196"/>
                  </a:lnTo>
                  <a:lnTo>
                    <a:pt x="471583" y="1926086"/>
                  </a:lnTo>
                  <a:lnTo>
                    <a:pt x="471135" y="1931976"/>
                  </a:lnTo>
                  <a:lnTo>
                    <a:pt x="470652" y="1937866"/>
                  </a:lnTo>
                  <a:lnTo>
                    <a:pt x="470134" y="1943756"/>
                  </a:lnTo>
                  <a:lnTo>
                    <a:pt x="469579" y="1949647"/>
                  </a:lnTo>
                  <a:lnTo>
                    <a:pt x="468987" y="1955537"/>
                  </a:lnTo>
                  <a:lnTo>
                    <a:pt x="468352" y="1961427"/>
                  </a:lnTo>
                  <a:lnTo>
                    <a:pt x="467681" y="1967317"/>
                  </a:lnTo>
                  <a:lnTo>
                    <a:pt x="466977" y="1973207"/>
                  </a:lnTo>
                  <a:lnTo>
                    <a:pt x="466241" y="1979097"/>
                  </a:lnTo>
                  <a:lnTo>
                    <a:pt x="465474" y="1984988"/>
                  </a:lnTo>
                  <a:lnTo>
                    <a:pt x="464677" y="1990878"/>
                  </a:lnTo>
                  <a:lnTo>
                    <a:pt x="463849" y="1996768"/>
                  </a:lnTo>
                  <a:lnTo>
                    <a:pt x="463001" y="2002658"/>
                  </a:lnTo>
                  <a:lnTo>
                    <a:pt x="462134" y="2008548"/>
                  </a:lnTo>
                  <a:lnTo>
                    <a:pt x="461252" y="2014438"/>
                  </a:lnTo>
                  <a:lnTo>
                    <a:pt x="460360" y="2020329"/>
                  </a:lnTo>
                  <a:lnTo>
                    <a:pt x="459460" y="2026219"/>
                  </a:lnTo>
                  <a:lnTo>
                    <a:pt x="458559" y="2032109"/>
                  </a:lnTo>
                  <a:lnTo>
                    <a:pt x="457663" y="2037999"/>
                  </a:lnTo>
                  <a:lnTo>
                    <a:pt x="456776" y="2043889"/>
                  </a:lnTo>
                  <a:lnTo>
                    <a:pt x="455901" y="2049779"/>
                  </a:lnTo>
                  <a:lnTo>
                    <a:pt x="455044" y="2055670"/>
                  </a:lnTo>
                  <a:lnTo>
                    <a:pt x="454212" y="2061560"/>
                  </a:lnTo>
                  <a:lnTo>
                    <a:pt x="453410" y="2067450"/>
                  </a:lnTo>
                  <a:lnTo>
                    <a:pt x="452640" y="2073340"/>
                  </a:lnTo>
                  <a:lnTo>
                    <a:pt x="451903" y="2079230"/>
                  </a:lnTo>
                  <a:lnTo>
                    <a:pt x="451202" y="2085121"/>
                  </a:lnTo>
                  <a:lnTo>
                    <a:pt x="450539" y="2091011"/>
                  </a:lnTo>
                  <a:lnTo>
                    <a:pt x="449923" y="2096901"/>
                  </a:lnTo>
                  <a:lnTo>
                    <a:pt x="449352" y="2102791"/>
                  </a:lnTo>
                  <a:lnTo>
                    <a:pt x="448821" y="2108681"/>
                  </a:lnTo>
                  <a:lnTo>
                    <a:pt x="448330" y="2114571"/>
                  </a:lnTo>
                  <a:lnTo>
                    <a:pt x="447877" y="2120462"/>
                  </a:lnTo>
                  <a:lnTo>
                    <a:pt x="447462" y="2126352"/>
                  </a:lnTo>
                  <a:lnTo>
                    <a:pt x="447086" y="2132242"/>
                  </a:lnTo>
                  <a:lnTo>
                    <a:pt x="446740" y="2138132"/>
                  </a:lnTo>
                  <a:lnTo>
                    <a:pt x="446420" y="2144022"/>
                  </a:lnTo>
                  <a:lnTo>
                    <a:pt x="446119" y="2149912"/>
                  </a:lnTo>
                  <a:lnTo>
                    <a:pt x="445834" y="2155803"/>
                  </a:lnTo>
                  <a:lnTo>
                    <a:pt x="445558" y="2161693"/>
                  </a:lnTo>
                  <a:lnTo>
                    <a:pt x="445286" y="2167583"/>
                  </a:lnTo>
                  <a:lnTo>
                    <a:pt x="445008" y="2173473"/>
                  </a:lnTo>
                  <a:lnTo>
                    <a:pt x="444719" y="2179363"/>
                  </a:lnTo>
                  <a:lnTo>
                    <a:pt x="444411" y="2185253"/>
                  </a:lnTo>
                  <a:lnTo>
                    <a:pt x="444079" y="2191144"/>
                  </a:lnTo>
                  <a:lnTo>
                    <a:pt x="443716" y="2197034"/>
                  </a:lnTo>
                  <a:lnTo>
                    <a:pt x="443305" y="2202924"/>
                  </a:lnTo>
                  <a:lnTo>
                    <a:pt x="442847" y="2208814"/>
                  </a:lnTo>
                  <a:lnTo>
                    <a:pt x="442337" y="2214704"/>
                  </a:lnTo>
                  <a:lnTo>
                    <a:pt x="441771" y="2220594"/>
                  </a:lnTo>
                  <a:lnTo>
                    <a:pt x="441145" y="2226485"/>
                  </a:lnTo>
                  <a:lnTo>
                    <a:pt x="440452" y="2232375"/>
                  </a:lnTo>
                  <a:lnTo>
                    <a:pt x="439673" y="2238265"/>
                  </a:lnTo>
                  <a:lnTo>
                    <a:pt x="438824" y="2244155"/>
                  </a:lnTo>
                  <a:lnTo>
                    <a:pt x="437902" y="2250045"/>
                  </a:lnTo>
                  <a:lnTo>
                    <a:pt x="436908" y="2255936"/>
                  </a:lnTo>
                  <a:lnTo>
                    <a:pt x="435841" y="2261826"/>
                  </a:lnTo>
                  <a:lnTo>
                    <a:pt x="434699" y="2267716"/>
                  </a:lnTo>
                  <a:lnTo>
                    <a:pt x="433476" y="2273606"/>
                  </a:lnTo>
                  <a:lnTo>
                    <a:pt x="432190" y="2279496"/>
                  </a:lnTo>
                  <a:lnTo>
                    <a:pt x="430844" y="2285386"/>
                  </a:lnTo>
                  <a:lnTo>
                    <a:pt x="429443" y="2291277"/>
                  </a:lnTo>
                  <a:lnTo>
                    <a:pt x="427993" y="2297167"/>
                  </a:lnTo>
                  <a:lnTo>
                    <a:pt x="426496" y="2303057"/>
                  </a:lnTo>
                  <a:lnTo>
                    <a:pt x="424957" y="2308947"/>
                  </a:lnTo>
                  <a:lnTo>
                    <a:pt x="423391" y="2314837"/>
                  </a:lnTo>
                  <a:lnTo>
                    <a:pt x="421804" y="2320727"/>
                  </a:lnTo>
                  <a:lnTo>
                    <a:pt x="420203" y="2326618"/>
                  </a:lnTo>
                  <a:lnTo>
                    <a:pt x="418592" y="2332508"/>
                  </a:lnTo>
                  <a:lnTo>
                    <a:pt x="416980" y="2338398"/>
                  </a:lnTo>
                  <a:lnTo>
                    <a:pt x="415373" y="2344288"/>
                  </a:lnTo>
                  <a:lnTo>
                    <a:pt x="413778" y="2350178"/>
                  </a:lnTo>
                  <a:lnTo>
                    <a:pt x="412198" y="2356068"/>
                  </a:lnTo>
                  <a:lnTo>
                    <a:pt x="410637" y="2361959"/>
                  </a:lnTo>
                  <a:lnTo>
                    <a:pt x="409098" y="2367849"/>
                  </a:lnTo>
                  <a:lnTo>
                    <a:pt x="407588" y="2373739"/>
                  </a:lnTo>
                  <a:lnTo>
                    <a:pt x="406109" y="2379629"/>
                  </a:lnTo>
                  <a:lnTo>
                    <a:pt x="404659" y="2385519"/>
                  </a:lnTo>
                  <a:lnTo>
                    <a:pt x="403238" y="2391409"/>
                  </a:lnTo>
                  <a:lnTo>
                    <a:pt x="401846" y="2397300"/>
                  </a:lnTo>
                  <a:lnTo>
                    <a:pt x="400483" y="2403190"/>
                  </a:lnTo>
                  <a:lnTo>
                    <a:pt x="399153" y="2409080"/>
                  </a:lnTo>
                  <a:lnTo>
                    <a:pt x="397851" y="2414970"/>
                  </a:lnTo>
                  <a:lnTo>
                    <a:pt x="396573" y="2420860"/>
                  </a:lnTo>
                  <a:lnTo>
                    <a:pt x="395317" y="2426751"/>
                  </a:lnTo>
                  <a:lnTo>
                    <a:pt x="394081" y="2432641"/>
                  </a:lnTo>
                  <a:lnTo>
                    <a:pt x="392864" y="2438531"/>
                  </a:lnTo>
                  <a:lnTo>
                    <a:pt x="391665" y="2444421"/>
                  </a:lnTo>
                  <a:lnTo>
                    <a:pt x="390478" y="2450311"/>
                  </a:lnTo>
                  <a:lnTo>
                    <a:pt x="389302" y="2456201"/>
                  </a:lnTo>
                  <a:lnTo>
                    <a:pt x="388132" y="2462092"/>
                  </a:lnTo>
                  <a:lnTo>
                    <a:pt x="386968" y="2467982"/>
                  </a:lnTo>
                  <a:lnTo>
                    <a:pt x="385807" y="2473872"/>
                  </a:lnTo>
                  <a:lnTo>
                    <a:pt x="384645" y="2479762"/>
                  </a:lnTo>
                  <a:lnTo>
                    <a:pt x="383481" y="2485652"/>
                  </a:lnTo>
                  <a:lnTo>
                    <a:pt x="382312" y="2491542"/>
                  </a:lnTo>
                  <a:lnTo>
                    <a:pt x="381135" y="2497433"/>
                  </a:lnTo>
                  <a:lnTo>
                    <a:pt x="379951" y="2503323"/>
                  </a:lnTo>
                  <a:lnTo>
                    <a:pt x="378755" y="2509213"/>
                  </a:lnTo>
                  <a:lnTo>
                    <a:pt x="377544" y="2515103"/>
                  </a:lnTo>
                  <a:lnTo>
                    <a:pt x="376317" y="2520993"/>
                  </a:lnTo>
                  <a:lnTo>
                    <a:pt x="375075" y="2526883"/>
                  </a:lnTo>
                  <a:lnTo>
                    <a:pt x="373814" y="2532774"/>
                  </a:lnTo>
                  <a:lnTo>
                    <a:pt x="372535" y="2538664"/>
                  </a:lnTo>
                  <a:lnTo>
                    <a:pt x="371235" y="2544554"/>
                  </a:lnTo>
                  <a:lnTo>
                    <a:pt x="369909" y="2550444"/>
                  </a:lnTo>
                  <a:lnTo>
                    <a:pt x="368561" y="2556334"/>
                  </a:lnTo>
                  <a:lnTo>
                    <a:pt x="367191" y="2562224"/>
                  </a:lnTo>
                  <a:lnTo>
                    <a:pt x="365798" y="2568115"/>
                  </a:lnTo>
                  <a:lnTo>
                    <a:pt x="364383" y="2574005"/>
                  </a:lnTo>
                  <a:lnTo>
                    <a:pt x="362943" y="2579895"/>
                  </a:lnTo>
                  <a:lnTo>
                    <a:pt x="361477" y="2585785"/>
                  </a:lnTo>
                  <a:lnTo>
                    <a:pt x="359990" y="2591675"/>
                  </a:lnTo>
                  <a:lnTo>
                    <a:pt x="358482" y="2597566"/>
                  </a:lnTo>
                  <a:lnTo>
                    <a:pt x="356956" y="2603456"/>
                  </a:lnTo>
                  <a:lnTo>
                    <a:pt x="355412" y="2609346"/>
                  </a:lnTo>
                  <a:lnTo>
                    <a:pt x="353851" y="2615236"/>
                  </a:lnTo>
                  <a:lnTo>
                    <a:pt x="352274" y="2621126"/>
                  </a:lnTo>
                  <a:lnTo>
                    <a:pt x="350686" y="2627016"/>
                  </a:lnTo>
                  <a:lnTo>
                    <a:pt x="349090" y="2632907"/>
                  </a:lnTo>
                  <a:lnTo>
                    <a:pt x="347487" y="2638797"/>
                  </a:lnTo>
                  <a:lnTo>
                    <a:pt x="345880" y="2644687"/>
                  </a:lnTo>
                  <a:lnTo>
                    <a:pt x="344272" y="2650577"/>
                  </a:lnTo>
                  <a:lnTo>
                    <a:pt x="342666" y="2656467"/>
                  </a:lnTo>
                  <a:lnTo>
                    <a:pt x="341066" y="2662357"/>
                  </a:lnTo>
                  <a:lnTo>
                    <a:pt x="339472" y="2668248"/>
                  </a:lnTo>
                  <a:lnTo>
                    <a:pt x="337889" y="2674138"/>
                  </a:lnTo>
                  <a:lnTo>
                    <a:pt x="336317" y="2680028"/>
                  </a:lnTo>
                  <a:lnTo>
                    <a:pt x="334762" y="2685918"/>
                  </a:lnTo>
                  <a:lnTo>
                    <a:pt x="333225" y="2691808"/>
                  </a:lnTo>
                  <a:lnTo>
                    <a:pt x="331707" y="2697698"/>
                  </a:lnTo>
                  <a:lnTo>
                    <a:pt x="330209" y="2703589"/>
                  </a:lnTo>
                  <a:lnTo>
                    <a:pt x="328732" y="2709479"/>
                  </a:lnTo>
                  <a:lnTo>
                    <a:pt x="327278" y="2715369"/>
                  </a:lnTo>
                  <a:lnTo>
                    <a:pt x="325851" y="2721259"/>
                  </a:lnTo>
                  <a:lnTo>
                    <a:pt x="324450" y="2727149"/>
                  </a:lnTo>
                  <a:lnTo>
                    <a:pt x="323074" y="2733039"/>
                  </a:lnTo>
                  <a:lnTo>
                    <a:pt x="321723" y="2738930"/>
                  </a:lnTo>
                  <a:lnTo>
                    <a:pt x="320398" y="2744820"/>
                  </a:lnTo>
                  <a:lnTo>
                    <a:pt x="319100" y="2750710"/>
                  </a:lnTo>
                  <a:lnTo>
                    <a:pt x="317837" y="2756600"/>
                  </a:lnTo>
                  <a:lnTo>
                    <a:pt x="316603" y="2762490"/>
                  </a:lnTo>
                  <a:lnTo>
                    <a:pt x="315399" y="2768381"/>
                  </a:lnTo>
                  <a:lnTo>
                    <a:pt x="314227" y="2774271"/>
                  </a:lnTo>
                  <a:lnTo>
                    <a:pt x="313089" y="2780161"/>
                  </a:lnTo>
                  <a:lnTo>
                    <a:pt x="311987" y="2786051"/>
                  </a:lnTo>
                  <a:lnTo>
                    <a:pt x="310934" y="2791941"/>
                  </a:lnTo>
                  <a:lnTo>
                    <a:pt x="309924" y="2797831"/>
                  </a:lnTo>
                  <a:lnTo>
                    <a:pt x="308961" y="2803722"/>
                  </a:lnTo>
                  <a:lnTo>
                    <a:pt x="308047" y="2809612"/>
                  </a:lnTo>
                  <a:lnTo>
                    <a:pt x="307186" y="2815502"/>
                  </a:lnTo>
                  <a:lnTo>
                    <a:pt x="306384" y="2821392"/>
                  </a:lnTo>
                  <a:lnTo>
                    <a:pt x="305657" y="2827282"/>
                  </a:lnTo>
                  <a:lnTo>
                    <a:pt x="304996" y="2833172"/>
                  </a:lnTo>
                  <a:lnTo>
                    <a:pt x="304402" y="2839063"/>
                  </a:lnTo>
                  <a:lnTo>
                    <a:pt x="303879" y="2844953"/>
                  </a:lnTo>
                  <a:lnTo>
                    <a:pt x="303428" y="2850843"/>
                  </a:lnTo>
                  <a:lnTo>
                    <a:pt x="303056" y="2856733"/>
                  </a:lnTo>
                  <a:lnTo>
                    <a:pt x="302769" y="2862623"/>
                  </a:lnTo>
                  <a:lnTo>
                    <a:pt x="302553" y="2868513"/>
                  </a:lnTo>
                  <a:lnTo>
                    <a:pt x="302403" y="2874404"/>
                  </a:lnTo>
                  <a:lnTo>
                    <a:pt x="302317" y="2880294"/>
                  </a:lnTo>
                  <a:lnTo>
                    <a:pt x="302287" y="2886184"/>
                  </a:lnTo>
                  <a:lnTo>
                    <a:pt x="302311" y="2892074"/>
                  </a:lnTo>
                  <a:lnTo>
                    <a:pt x="302378" y="2897964"/>
                  </a:lnTo>
                  <a:lnTo>
                    <a:pt x="302469" y="2903854"/>
                  </a:lnTo>
                  <a:lnTo>
                    <a:pt x="302573" y="2909745"/>
                  </a:lnTo>
                  <a:lnTo>
                    <a:pt x="302676" y="2915635"/>
                  </a:lnTo>
                  <a:lnTo>
                    <a:pt x="302764" y="2921525"/>
                  </a:lnTo>
                  <a:lnTo>
                    <a:pt x="302816" y="2927415"/>
                  </a:lnTo>
                  <a:lnTo>
                    <a:pt x="302811" y="2933305"/>
                  </a:lnTo>
                  <a:lnTo>
                    <a:pt x="302735" y="2939196"/>
                  </a:lnTo>
                  <a:lnTo>
                    <a:pt x="302575" y="2945086"/>
                  </a:lnTo>
                  <a:lnTo>
                    <a:pt x="302316" y="2950976"/>
                  </a:lnTo>
                  <a:lnTo>
                    <a:pt x="301944" y="2956866"/>
                  </a:lnTo>
                  <a:lnTo>
                    <a:pt x="301421" y="2962756"/>
                  </a:lnTo>
                  <a:lnTo>
                    <a:pt x="300744" y="2968646"/>
                  </a:lnTo>
                  <a:lnTo>
                    <a:pt x="299915" y="2974537"/>
                  </a:lnTo>
                  <a:lnTo>
                    <a:pt x="298929" y="2980427"/>
                  </a:lnTo>
                  <a:lnTo>
                    <a:pt x="297781" y="2986317"/>
                  </a:lnTo>
                  <a:lnTo>
                    <a:pt x="296469" y="2992207"/>
                  </a:lnTo>
                  <a:lnTo>
                    <a:pt x="294962" y="2998097"/>
                  </a:lnTo>
                  <a:lnTo>
                    <a:pt x="293289" y="3003987"/>
                  </a:lnTo>
                  <a:lnTo>
                    <a:pt x="291468" y="3009878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" name="pg35"/>
            <p:cNvSpPr/>
            <p:nvPr/>
          </p:nvSpPr>
          <p:spPr>
            <a:xfrm>
              <a:off x="6622938" y="4213262"/>
              <a:ext cx="435241" cy="2820102"/>
            </a:xfrm>
            <a:custGeom>
              <a:avLst/>
              <a:gdLst/>
              <a:ahLst/>
              <a:cxnLst/>
              <a:rect l="0" t="0" r="0" b="0"/>
              <a:pathLst>
                <a:path w="435241" h="2820102">
                  <a:moveTo>
                    <a:pt x="178555" y="2820102"/>
                  </a:moveTo>
                  <a:lnTo>
                    <a:pt x="177294" y="2814583"/>
                  </a:lnTo>
                  <a:lnTo>
                    <a:pt x="176075" y="2809064"/>
                  </a:lnTo>
                  <a:lnTo>
                    <a:pt x="174896" y="2803545"/>
                  </a:lnTo>
                  <a:lnTo>
                    <a:pt x="173759" y="2798027"/>
                  </a:lnTo>
                  <a:lnTo>
                    <a:pt x="172663" y="2792508"/>
                  </a:lnTo>
                  <a:lnTo>
                    <a:pt x="171620" y="2786989"/>
                  </a:lnTo>
                  <a:lnTo>
                    <a:pt x="170618" y="2781470"/>
                  </a:lnTo>
                  <a:lnTo>
                    <a:pt x="169654" y="2775952"/>
                  </a:lnTo>
                  <a:lnTo>
                    <a:pt x="168724" y="2770433"/>
                  </a:lnTo>
                  <a:lnTo>
                    <a:pt x="167828" y="2764914"/>
                  </a:lnTo>
                  <a:lnTo>
                    <a:pt x="166970" y="2759395"/>
                  </a:lnTo>
                  <a:lnTo>
                    <a:pt x="166135" y="2753876"/>
                  </a:lnTo>
                  <a:lnTo>
                    <a:pt x="165321" y="2748358"/>
                  </a:lnTo>
                  <a:lnTo>
                    <a:pt x="164523" y="2742839"/>
                  </a:lnTo>
                  <a:lnTo>
                    <a:pt x="163738" y="2737320"/>
                  </a:lnTo>
                  <a:lnTo>
                    <a:pt x="162962" y="2731801"/>
                  </a:lnTo>
                  <a:lnTo>
                    <a:pt x="162188" y="2726282"/>
                  </a:lnTo>
                  <a:lnTo>
                    <a:pt x="161411" y="2720764"/>
                  </a:lnTo>
                  <a:lnTo>
                    <a:pt x="160630" y="2715245"/>
                  </a:lnTo>
                  <a:lnTo>
                    <a:pt x="159839" y="2709726"/>
                  </a:lnTo>
                  <a:lnTo>
                    <a:pt x="159032" y="2704207"/>
                  </a:lnTo>
                  <a:lnTo>
                    <a:pt x="158208" y="2698688"/>
                  </a:lnTo>
                  <a:lnTo>
                    <a:pt x="157366" y="2693170"/>
                  </a:lnTo>
                  <a:lnTo>
                    <a:pt x="156504" y="2687651"/>
                  </a:lnTo>
                  <a:lnTo>
                    <a:pt x="155619" y="2682132"/>
                  </a:lnTo>
                  <a:lnTo>
                    <a:pt x="154705" y="2676613"/>
                  </a:lnTo>
                  <a:lnTo>
                    <a:pt x="153768" y="2671094"/>
                  </a:lnTo>
                  <a:lnTo>
                    <a:pt x="152807" y="2665576"/>
                  </a:lnTo>
                  <a:lnTo>
                    <a:pt x="151824" y="2660057"/>
                  </a:lnTo>
                  <a:lnTo>
                    <a:pt x="150816" y="2654538"/>
                  </a:lnTo>
                  <a:lnTo>
                    <a:pt x="149782" y="2649019"/>
                  </a:lnTo>
                  <a:lnTo>
                    <a:pt x="148730" y="2643501"/>
                  </a:lnTo>
                  <a:lnTo>
                    <a:pt x="147661" y="2637982"/>
                  </a:lnTo>
                  <a:lnTo>
                    <a:pt x="146576" y="2632463"/>
                  </a:lnTo>
                  <a:lnTo>
                    <a:pt x="145476" y="2626944"/>
                  </a:lnTo>
                  <a:lnTo>
                    <a:pt x="144363" y="2621425"/>
                  </a:lnTo>
                  <a:lnTo>
                    <a:pt x="143243" y="2615907"/>
                  </a:lnTo>
                  <a:lnTo>
                    <a:pt x="142116" y="2610388"/>
                  </a:lnTo>
                  <a:lnTo>
                    <a:pt x="140984" y="2604869"/>
                  </a:lnTo>
                  <a:lnTo>
                    <a:pt x="139851" y="2599350"/>
                  </a:lnTo>
                  <a:lnTo>
                    <a:pt x="138717" y="2593831"/>
                  </a:lnTo>
                  <a:lnTo>
                    <a:pt x="137586" y="2588313"/>
                  </a:lnTo>
                  <a:lnTo>
                    <a:pt x="136457" y="2582794"/>
                  </a:lnTo>
                  <a:lnTo>
                    <a:pt x="135333" y="2577275"/>
                  </a:lnTo>
                  <a:lnTo>
                    <a:pt x="134214" y="2571756"/>
                  </a:lnTo>
                  <a:lnTo>
                    <a:pt x="133102" y="2566237"/>
                  </a:lnTo>
                  <a:lnTo>
                    <a:pt x="131996" y="2560719"/>
                  </a:lnTo>
                  <a:lnTo>
                    <a:pt x="130896" y="2555200"/>
                  </a:lnTo>
                  <a:lnTo>
                    <a:pt x="129801" y="2549681"/>
                  </a:lnTo>
                  <a:lnTo>
                    <a:pt x="128712" y="2544162"/>
                  </a:lnTo>
                  <a:lnTo>
                    <a:pt x="127627" y="2538643"/>
                  </a:lnTo>
                  <a:lnTo>
                    <a:pt x="126545" y="2533125"/>
                  </a:lnTo>
                  <a:lnTo>
                    <a:pt x="125464" y="2527606"/>
                  </a:lnTo>
                  <a:lnTo>
                    <a:pt x="124384" y="2522087"/>
                  </a:lnTo>
                  <a:lnTo>
                    <a:pt x="123301" y="2516568"/>
                  </a:lnTo>
                  <a:lnTo>
                    <a:pt x="122216" y="2511050"/>
                  </a:lnTo>
                  <a:lnTo>
                    <a:pt x="121125" y="2505531"/>
                  </a:lnTo>
                  <a:lnTo>
                    <a:pt x="120028" y="2500012"/>
                  </a:lnTo>
                  <a:lnTo>
                    <a:pt x="118924" y="2494493"/>
                  </a:lnTo>
                  <a:lnTo>
                    <a:pt x="117807" y="2488974"/>
                  </a:lnTo>
                  <a:lnTo>
                    <a:pt x="116680" y="2483456"/>
                  </a:lnTo>
                  <a:lnTo>
                    <a:pt x="115541" y="2477937"/>
                  </a:lnTo>
                  <a:lnTo>
                    <a:pt x="114389" y="2472418"/>
                  </a:lnTo>
                  <a:lnTo>
                    <a:pt x="113225" y="2466899"/>
                  </a:lnTo>
                  <a:lnTo>
                    <a:pt x="112042" y="2461380"/>
                  </a:lnTo>
                  <a:lnTo>
                    <a:pt x="110845" y="2455862"/>
                  </a:lnTo>
                  <a:lnTo>
                    <a:pt x="109635" y="2450343"/>
                  </a:lnTo>
                  <a:lnTo>
                    <a:pt x="108411" y="2444824"/>
                  </a:lnTo>
                  <a:lnTo>
                    <a:pt x="107174" y="2439305"/>
                  </a:lnTo>
                  <a:lnTo>
                    <a:pt x="105921" y="2433786"/>
                  </a:lnTo>
                  <a:lnTo>
                    <a:pt x="104658" y="2428268"/>
                  </a:lnTo>
                  <a:lnTo>
                    <a:pt x="103385" y="2422749"/>
                  </a:lnTo>
                  <a:lnTo>
                    <a:pt x="102104" y="2417230"/>
                  </a:lnTo>
                  <a:lnTo>
                    <a:pt x="100815" y="2411711"/>
                  </a:lnTo>
                  <a:lnTo>
                    <a:pt x="99520" y="2406193"/>
                  </a:lnTo>
                  <a:lnTo>
                    <a:pt x="98223" y="2400674"/>
                  </a:lnTo>
                  <a:lnTo>
                    <a:pt x="96925" y="2395155"/>
                  </a:lnTo>
                  <a:lnTo>
                    <a:pt x="95627" y="2389636"/>
                  </a:lnTo>
                  <a:lnTo>
                    <a:pt x="94331" y="2384117"/>
                  </a:lnTo>
                  <a:lnTo>
                    <a:pt x="93041" y="2378599"/>
                  </a:lnTo>
                  <a:lnTo>
                    <a:pt x="91758" y="2373080"/>
                  </a:lnTo>
                  <a:lnTo>
                    <a:pt x="90482" y="2367561"/>
                  </a:lnTo>
                  <a:lnTo>
                    <a:pt x="89216" y="2362042"/>
                  </a:lnTo>
                  <a:lnTo>
                    <a:pt x="87961" y="2356523"/>
                  </a:lnTo>
                  <a:lnTo>
                    <a:pt x="86722" y="2351005"/>
                  </a:lnTo>
                  <a:lnTo>
                    <a:pt x="85495" y="2345486"/>
                  </a:lnTo>
                  <a:lnTo>
                    <a:pt x="84283" y="2339967"/>
                  </a:lnTo>
                  <a:lnTo>
                    <a:pt x="83085" y="2334448"/>
                  </a:lnTo>
                  <a:lnTo>
                    <a:pt x="81905" y="2328929"/>
                  </a:lnTo>
                  <a:lnTo>
                    <a:pt x="80743" y="2323411"/>
                  </a:lnTo>
                  <a:lnTo>
                    <a:pt x="79597" y="2317892"/>
                  </a:lnTo>
                  <a:lnTo>
                    <a:pt x="78468" y="2312373"/>
                  </a:lnTo>
                  <a:lnTo>
                    <a:pt x="77354" y="2306854"/>
                  </a:lnTo>
                  <a:lnTo>
                    <a:pt x="76259" y="2301335"/>
                  </a:lnTo>
                  <a:lnTo>
                    <a:pt x="75182" y="2295817"/>
                  </a:lnTo>
                  <a:lnTo>
                    <a:pt x="74121" y="2290298"/>
                  </a:lnTo>
                  <a:lnTo>
                    <a:pt x="73074" y="2284779"/>
                  </a:lnTo>
                  <a:lnTo>
                    <a:pt x="72042" y="2279260"/>
                  </a:lnTo>
                  <a:lnTo>
                    <a:pt x="71026" y="2273742"/>
                  </a:lnTo>
                  <a:lnTo>
                    <a:pt x="70026" y="2268223"/>
                  </a:lnTo>
                  <a:lnTo>
                    <a:pt x="69038" y="2262704"/>
                  </a:lnTo>
                  <a:lnTo>
                    <a:pt x="68063" y="2257185"/>
                  </a:lnTo>
                  <a:lnTo>
                    <a:pt x="67100" y="2251666"/>
                  </a:lnTo>
                  <a:lnTo>
                    <a:pt x="66151" y="2246148"/>
                  </a:lnTo>
                  <a:lnTo>
                    <a:pt x="65214" y="2240629"/>
                  </a:lnTo>
                  <a:lnTo>
                    <a:pt x="64288" y="2235110"/>
                  </a:lnTo>
                  <a:lnTo>
                    <a:pt x="63373" y="2229591"/>
                  </a:lnTo>
                  <a:lnTo>
                    <a:pt x="62467" y="2224072"/>
                  </a:lnTo>
                  <a:lnTo>
                    <a:pt x="61574" y="2218554"/>
                  </a:lnTo>
                  <a:lnTo>
                    <a:pt x="60690" y="2213035"/>
                  </a:lnTo>
                  <a:lnTo>
                    <a:pt x="59816" y="2207516"/>
                  </a:lnTo>
                  <a:lnTo>
                    <a:pt x="58950" y="2201997"/>
                  </a:lnTo>
                  <a:lnTo>
                    <a:pt x="58092" y="2196478"/>
                  </a:lnTo>
                  <a:lnTo>
                    <a:pt x="57245" y="2190960"/>
                  </a:lnTo>
                  <a:lnTo>
                    <a:pt x="56405" y="2185441"/>
                  </a:lnTo>
                  <a:lnTo>
                    <a:pt x="55573" y="2179922"/>
                  </a:lnTo>
                  <a:lnTo>
                    <a:pt x="54746" y="2174403"/>
                  </a:lnTo>
                  <a:lnTo>
                    <a:pt x="53926" y="2168884"/>
                  </a:lnTo>
                  <a:lnTo>
                    <a:pt x="53114" y="2163366"/>
                  </a:lnTo>
                  <a:lnTo>
                    <a:pt x="52305" y="2157847"/>
                  </a:lnTo>
                  <a:lnTo>
                    <a:pt x="51501" y="2152328"/>
                  </a:lnTo>
                  <a:lnTo>
                    <a:pt x="50699" y="2146809"/>
                  </a:lnTo>
                  <a:lnTo>
                    <a:pt x="49900" y="2141291"/>
                  </a:lnTo>
                  <a:lnTo>
                    <a:pt x="49103" y="2135772"/>
                  </a:lnTo>
                  <a:lnTo>
                    <a:pt x="48306" y="2130253"/>
                  </a:lnTo>
                  <a:lnTo>
                    <a:pt x="47508" y="2124734"/>
                  </a:lnTo>
                  <a:lnTo>
                    <a:pt x="46708" y="2119215"/>
                  </a:lnTo>
                  <a:lnTo>
                    <a:pt x="45906" y="2113697"/>
                  </a:lnTo>
                  <a:lnTo>
                    <a:pt x="45099" y="2108178"/>
                  </a:lnTo>
                  <a:lnTo>
                    <a:pt x="44287" y="2102659"/>
                  </a:lnTo>
                  <a:lnTo>
                    <a:pt x="43470" y="2097140"/>
                  </a:lnTo>
                  <a:lnTo>
                    <a:pt x="42645" y="2091621"/>
                  </a:lnTo>
                  <a:lnTo>
                    <a:pt x="41813" y="2086103"/>
                  </a:lnTo>
                  <a:lnTo>
                    <a:pt x="40971" y="2080584"/>
                  </a:lnTo>
                  <a:lnTo>
                    <a:pt x="40119" y="2075065"/>
                  </a:lnTo>
                  <a:lnTo>
                    <a:pt x="39258" y="2069546"/>
                  </a:lnTo>
                  <a:lnTo>
                    <a:pt x="38388" y="2064027"/>
                  </a:lnTo>
                  <a:lnTo>
                    <a:pt x="37506" y="2058509"/>
                  </a:lnTo>
                  <a:lnTo>
                    <a:pt x="36611" y="2052990"/>
                  </a:lnTo>
                  <a:lnTo>
                    <a:pt x="35706" y="2047471"/>
                  </a:lnTo>
                  <a:lnTo>
                    <a:pt x="34791" y="2041952"/>
                  </a:lnTo>
                  <a:lnTo>
                    <a:pt x="33867" y="2036433"/>
                  </a:lnTo>
                  <a:lnTo>
                    <a:pt x="32932" y="2030915"/>
                  </a:lnTo>
                  <a:lnTo>
                    <a:pt x="31988" y="2025396"/>
                  </a:lnTo>
                  <a:lnTo>
                    <a:pt x="31036" y="2019877"/>
                  </a:lnTo>
                  <a:lnTo>
                    <a:pt x="30078" y="2014358"/>
                  </a:lnTo>
                  <a:lnTo>
                    <a:pt x="29115" y="2008840"/>
                  </a:lnTo>
                  <a:lnTo>
                    <a:pt x="28147" y="2003321"/>
                  </a:lnTo>
                  <a:lnTo>
                    <a:pt x="27178" y="1997802"/>
                  </a:lnTo>
                  <a:lnTo>
                    <a:pt x="26208" y="1992283"/>
                  </a:lnTo>
                  <a:lnTo>
                    <a:pt x="25239" y="1986764"/>
                  </a:lnTo>
                  <a:lnTo>
                    <a:pt x="24274" y="1981246"/>
                  </a:lnTo>
                  <a:lnTo>
                    <a:pt x="23315" y="1975727"/>
                  </a:lnTo>
                  <a:lnTo>
                    <a:pt x="22364" y="1970208"/>
                  </a:lnTo>
                  <a:lnTo>
                    <a:pt x="21422" y="1964689"/>
                  </a:lnTo>
                  <a:lnTo>
                    <a:pt x="20491" y="1959170"/>
                  </a:lnTo>
                  <a:lnTo>
                    <a:pt x="19573" y="1953652"/>
                  </a:lnTo>
                  <a:lnTo>
                    <a:pt x="18673" y="1948133"/>
                  </a:lnTo>
                  <a:lnTo>
                    <a:pt x="17791" y="1942614"/>
                  </a:lnTo>
                  <a:lnTo>
                    <a:pt x="16927" y="1937095"/>
                  </a:lnTo>
                  <a:lnTo>
                    <a:pt x="16082" y="1931576"/>
                  </a:lnTo>
                  <a:lnTo>
                    <a:pt x="15258" y="1926058"/>
                  </a:lnTo>
                  <a:lnTo>
                    <a:pt x="14461" y="1920539"/>
                  </a:lnTo>
                  <a:lnTo>
                    <a:pt x="13688" y="1915020"/>
                  </a:lnTo>
                  <a:lnTo>
                    <a:pt x="12938" y="1909501"/>
                  </a:lnTo>
                  <a:lnTo>
                    <a:pt x="12212" y="1903982"/>
                  </a:lnTo>
                  <a:lnTo>
                    <a:pt x="11509" y="1898464"/>
                  </a:lnTo>
                  <a:lnTo>
                    <a:pt x="10838" y="1892945"/>
                  </a:lnTo>
                  <a:lnTo>
                    <a:pt x="10191" y="1887426"/>
                  </a:lnTo>
                  <a:lnTo>
                    <a:pt x="9567" y="1881907"/>
                  </a:lnTo>
                  <a:lnTo>
                    <a:pt x="8967" y="1876389"/>
                  </a:lnTo>
                  <a:lnTo>
                    <a:pt x="8389" y="1870870"/>
                  </a:lnTo>
                  <a:lnTo>
                    <a:pt x="7839" y="1865351"/>
                  </a:lnTo>
                  <a:lnTo>
                    <a:pt x="7310" y="1859832"/>
                  </a:lnTo>
                  <a:lnTo>
                    <a:pt x="6802" y="1854313"/>
                  </a:lnTo>
                  <a:lnTo>
                    <a:pt x="6312" y="1848795"/>
                  </a:lnTo>
                  <a:lnTo>
                    <a:pt x="5841" y="1843276"/>
                  </a:lnTo>
                  <a:lnTo>
                    <a:pt x="5393" y="1837757"/>
                  </a:lnTo>
                  <a:lnTo>
                    <a:pt x="4962" y="1832238"/>
                  </a:lnTo>
                  <a:lnTo>
                    <a:pt x="4546" y="1826719"/>
                  </a:lnTo>
                  <a:lnTo>
                    <a:pt x="4146" y="1821201"/>
                  </a:lnTo>
                  <a:lnTo>
                    <a:pt x="3763" y="1815682"/>
                  </a:lnTo>
                  <a:lnTo>
                    <a:pt x="3398" y="1810163"/>
                  </a:lnTo>
                  <a:lnTo>
                    <a:pt x="3049" y="1804644"/>
                  </a:lnTo>
                  <a:lnTo>
                    <a:pt x="2715" y="1799125"/>
                  </a:lnTo>
                  <a:lnTo>
                    <a:pt x="2395" y="1793607"/>
                  </a:lnTo>
                  <a:lnTo>
                    <a:pt x="2093" y="1788088"/>
                  </a:lnTo>
                  <a:lnTo>
                    <a:pt x="1811" y="1782569"/>
                  </a:lnTo>
                  <a:lnTo>
                    <a:pt x="1546" y="1777050"/>
                  </a:lnTo>
                  <a:lnTo>
                    <a:pt x="1298" y="1771532"/>
                  </a:lnTo>
                  <a:lnTo>
                    <a:pt x="1068" y="1766013"/>
                  </a:lnTo>
                  <a:lnTo>
                    <a:pt x="859" y="1760494"/>
                  </a:lnTo>
                  <a:lnTo>
                    <a:pt x="674" y="1754975"/>
                  </a:lnTo>
                  <a:lnTo>
                    <a:pt x="510" y="1749456"/>
                  </a:lnTo>
                  <a:lnTo>
                    <a:pt x="367" y="1743938"/>
                  </a:lnTo>
                  <a:lnTo>
                    <a:pt x="245" y="1738419"/>
                  </a:lnTo>
                  <a:lnTo>
                    <a:pt x="148" y="1732900"/>
                  </a:lnTo>
                  <a:lnTo>
                    <a:pt x="78" y="1727381"/>
                  </a:lnTo>
                  <a:lnTo>
                    <a:pt x="30" y="1721862"/>
                  </a:lnTo>
                  <a:lnTo>
                    <a:pt x="4" y="1716344"/>
                  </a:lnTo>
                  <a:lnTo>
                    <a:pt x="0" y="1710825"/>
                  </a:lnTo>
                  <a:lnTo>
                    <a:pt x="20" y="1705306"/>
                  </a:lnTo>
                  <a:lnTo>
                    <a:pt x="65" y="1699787"/>
                  </a:lnTo>
                  <a:lnTo>
                    <a:pt x="129" y="1694268"/>
                  </a:lnTo>
                  <a:lnTo>
                    <a:pt x="212" y="1688750"/>
                  </a:lnTo>
                  <a:lnTo>
                    <a:pt x="312" y="1683231"/>
                  </a:lnTo>
                  <a:lnTo>
                    <a:pt x="431" y="1677712"/>
                  </a:lnTo>
                  <a:lnTo>
                    <a:pt x="567" y="1672193"/>
                  </a:lnTo>
                  <a:lnTo>
                    <a:pt x="715" y="1666674"/>
                  </a:lnTo>
                  <a:lnTo>
                    <a:pt x="875" y="1661156"/>
                  </a:lnTo>
                  <a:lnTo>
                    <a:pt x="1044" y="1655637"/>
                  </a:lnTo>
                  <a:lnTo>
                    <a:pt x="1223" y="1650118"/>
                  </a:lnTo>
                  <a:lnTo>
                    <a:pt x="1409" y="1644599"/>
                  </a:lnTo>
                  <a:lnTo>
                    <a:pt x="1600" y="1639081"/>
                  </a:lnTo>
                  <a:lnTo>
                    <a:pt x="1793" y="1633562"/>
                  </a:lnTo>
                  <a:lnTo>
                    <a:pt x="1989" y="1628043"/>
                  </a:lnTo>
                  <a:lnTo>
                    <a:pt x="2186" y="1622524"/>
                  </a:lnTo>
                  <a:lnTo>
                    <a:pt x="2383" y="1617005"/>
                  </a:lnTo>
                  <a:lnTo>
                    <a:pt x="2578" y="1611487"/>
                  </a:lnTo>
                  <a:lnTo>
                    <a:pt x="2772" y="1605968"/>
                  </a:lnTo>
                  <a:lnTo>
                    <a:pt x="2964" y="1600449"/>
                  </a:lnTo>
                  <a:lnTo>
                    <a:pt x="3152" y="1594930"/>
                  </a:lnTo>
                  <a:lnTo>
                    <a:pt x="3339" y="1589411"/>
                  </a:lnTo>
                  <a:lnTo>
                    <a:pt x="3523" y="1583893"/>
                  </a:lnTo>
                  <a:lnTo>
                    <a:pt x="3706" y="1578374"/>
                  </a:lnTo>
                  <a:lnTo>
                    <a:pt x="3887" y="1572855"/>
                  </a:lnTo>
                  <a:lnTo>
                    <a:pt x="4069" y="1567336"/>
                  </a:lnTo>
                  <a:lnTo>
                    <a:pt x="4251" y="1561817"/>
                  </a:lnTo>
                  <a:lnTo>
                    <a:pt x="4434" y="1556299"/>
                  </a:lnTo>
                  <a:lnTo>
                    <a:pt x="4621" y="1550780"/>
                  </a:lnTo>
                  <a:lnTo>
                    <a:pt x="4812" y="1545261"/>
                  </a:lnTo>
                  <a:lnTo>
                    <a:pt x="5010" y="1539742"/>
                  </a:lnTo>
                  <a:lnTo>
                    <a:pt x="5216" y="1534223"/>
                  </a:lnTo>
                  <a:lnTo>
                    <a:pt x="5430" y="1528705"/>
                  </a:lnTo>
                  <a:lnTo>
                    <a:pt x="5655" y="1523186"/>
                  </a:lnTo>
                  <a:lnTo>
                    <a:pt x="5892" y="1517667"/>
                  </a:lnTo>
                  <a:lnTo>
                    <a:pt x="6147" y="1512148"/>
                  </a:lnTo>
                  <a:lnTo>
                    <a:pt x="6418" y="1506630"/>
                  </a:lnTo>
                  <a:lnTo>
                    <a:pt x="6705" y="1501111"/>
                  </a:lnTo>
                  <a:lnTo>
                    <a:pt x="7011" y="1495592"/>
                  </a:lnTo>
                  <a:lnTo>
                    <a:pt x="7338" y="1490073"/>
                  </a:lnTo>
                  <a:lnTo>
                    <a:pt x="7694" y="1484554"/>
                  </a:lnTo>
                  <a:lnTo>
                    <a:pt x="8072" y="1479036"/>
                  </a:lnTo>
                  <a:lnTo>
                    <a:pt x="8476" y="1473517"/>
                  </a:lnTo>
                  <a:lnTo>
                    <a:pt x="8905" y="1467998"/>
                  </a:lnTo>
                  <a:lnTo>
                    <a:pt x="9366" y="1462479"/>
                  </a:lnTo>
                  <a:lnTo>
                    <a:pt x="9862" y="1456960"/>
                  </a:lnTo>
                  <a:lnTo>
                    <a:pt x="10389" y="1451442"/>
                  </a:lnTo>
                  <a:lnTo>
                    <a:pt x="10948" y="1445923"/>
                  </a:lnTo>
                  <a:lnTo>
                    <a:pt x="11539" y="1440404"/>
                  </a:lnTo>
                  <a:lnTo>
                    <a:pt x="12169" y="1434885"/>
                  </a:lnTo>
                  <a:lnTo>
                    <a:pt x="12842" y="1429366"/>
                  </a:lnTo>
                  <a:lnTo>
                    <a:pt x="13552" y="1423848"/>
                  </a:lnTo>
                  <a:lnTo>
                    <a:pt x="14298" y="1418329"/>
                  </a:lnTo>
                  <a:lnTo>
                    <a:pt x="15083" y="1412810"/>
                  </a:lnTo>
                  <a:lnTo>
                    <a:pt x="15914" y="1407291"/>
                  </a:lnTo>
                  <a:lnTo>
                    <a:pt x="16791" y="1401772"/>
                  </a:lnTo>
                  <a:lnTo>
                    <a:pt x="17709" y="1396254"/>
                  </a:lnTo>
                  <a:lnTo>
                    <a:pt x="18669" y="1390735"/>
                  </a:lnTo>
                  <a:lnTo>
                    <a:pt x="19670" y="1385216"/>
                  </a:lnTo>
                  <a:lnTo>
                    <a:pt x="20722" y="1379697"/>
                  </a:lnTo>
                  <a:lnTo>
                    <a:pt x="21822" y="1374179"/>
                  </a:lnTo>
                  <a:lnTo>
                    <a:pt x="22964" y="1368660"/>
                  </a:lnTo>
                  <a:lnTo>
                    <a:pt x="24149" y="1363141"/>
                  </a:lnTo>
                  <a:lnTo>
                    <a:pt x="25376" y="1357622"/>
                  </a:lnTo>
                  <a:lnTo>
                    <a:pt x="26655" y="1352103"/>
                  </a:lnTo>
                  <a:lnTo>
                    <a:pt x="27979" y="1346585"/>
                  </a:lnTo>
                  <a:lnTo>
                    <a:pt x="29343" y="1341066"/>
                  </a:lnTo>
                  <a:lnTo>
                    <a:pt x="30747" y="1335547"/>
                  </a:lnTo>
                  <a:lnTo>
                    <a:pt x="32190" y="1330028"/>
                  </a:lnTo>
                  <a:lnTo>
                    <a:pt x="33679" y="1324509"/>
                  </a:lnTo>
                  <a:lnTo>
                    <a:pt x="35205" y="1318991"/>
                  </a:lnTo>
                  <a:lnTo>
                    <a:pt x="36765" y="1313472"/>
                  </a:lnTo>
                  <a:lnTo>
                    <a:pt x="38356" y="1307953"/>
                  </a:lnTo>
                  <a:lnTo>
                    <a:pt x="39977" y="1302434"/>
                  </a:lnTo>
                  <a:lnTo>
                    <a:pt x="41632" y="1296915"/>
                  </a:lnTo>
                  <a:lnTo>
                    <a:pt x="43311" y="1291397"/>
                  </a:lnTo>
                  <a:lnTo>
                    <a:pt x="45011" y="1285878"/>
                  </a:lnTo>
                  <a:lnTo>
                    <a:pt x="46729" y="1280359"/>
                  </a:lnTo>
                  <a:lnTo>
                    <a:pt x="48462" y="1274840"/>
                  </a:lnTo>
                  <a:lnTo>
                    <a:pt x="50211" y="1269321"/>
                  </a:lnTo>
                  <a:lnTo>
                    <a:pt x="51966" y="1263803"/>
                  </a:lnTo>
                  <a:lnTo>
                    <a:pt x="53725" y="1258284"/>
                  </a:lnTo>
                  <a:lnTo>
                    <a:pt x="55486" y="1252765"/>
                  </a:lnTo>
                  <a:lnTo>
                    <a:pt x="57244" y="1247246"/>
                  </a:lnTo>
                  <a:lnTo>
                    <a:pt x="58994" y="1241728"/>
                  </a:lnTo>
                  <a:lnTo>
                    <a:pt x="60733" y="1236209"/>
                  </a:lnTo>
                  <a:lnTo>
                    <a:pt x="62459" y="1230690"/>
                  </a:lnTo>
                  <a:lnTo>
                    <a:pt x="64169" y="1225171"/>
                  </a:lnTo>
                  <a:lnTo>
                    <a:pt x="65858" y="1219652"/>
                  </a:lnTo>
                  <a:lnTo>
                    <a:pt x="67519" y="1214134"/>
                  </a:lnTo>
                  <a:lnTo>
                    <a:pt x="69154" y="1208615"/>
                  </a:lnTo>
                  <a:lnTo>
                    <a:pt x="70761" y="1203096"/>
                  </a:lnTo>
                  <a:lnTo>
                    <a:pt x="72339" y="1197577"/>
                  </a:lnTo>
                  <a:lnTo>
                    <a:pt x="73883" y="1192058"/>
                  </a:lnTo>
                  <a:lnTo>
                    <a:pt x="75386" y="1186540"/>
                  </a:lnTo>
                  <a:lnTo>
                    <a:pt x="76855" y="1181021"/>
                  </a:lnTo>
                  <a:lnTo>
                    <a:pt x="78288" y="1175502"/>
                  </a:lnTo>
                  <a:lnTo>
                    <a:pt x="79687" y="1169983"/>
                  </a:lnTo>
                  <a:lnTo>
                    <a:pt x="81047" y="1164464"/>
                  </a:lnTo>
                  <a:lnTo>
                    <a:pt x="82364" y="1158946"/>
                  </a:lnTo>
                  <a:lnTo>
                    <a:pt x="83647" y="1153427"/>
                  </a:lnTo>
                  <a:lnTo>
                    <a:pt x="84896" y="1147908"/>
                  </a:lnTo>
                  <a:lnTo>
                    <a:pt x="86114" y="1142389"/>
                  </a:lnTo>
                  <a:lnTo>
                    <a:pt x="87296" y="1136871"/>
                  </a:lnTo>
                  <a:lnTo>
                    <a:pt x="88444" y="1131352"/>
                  </a:lnTo>
                  <a:lnTo>
                    <a:pt x="89566" y="1125833"/>
                  </a:lnTo>
                  <a:lnTo>
                    <a:pt x="90664" y="1120314"/>
                  </a:lnTo>
                  <a:lnTo>
                    <a:pt x="91739" y="1114795"/>
                  </a:lnTo>
                  <a:lnTo>
                    <a:pt x="92790" y="1109277"/>
                  </a:lnTo>
                  <a:lnTo>
                    <a:pt x="93822" y="1103758"/>
                  </a:lnTo>
                  <a:lnTo>
                    <a:pt x="94839" y="1098239"/>
                  </a:lnTo>
                  <a:lnTo>
                    <a:pt x="95845" y="1092720"/>
                  </a:lnTo>
                  <a:lnTo>
                    <a:pt x="96841" y="1087201"/>
                  </a:lnTo>
                  <a:lnTo>
                    <a:pt x="97828" y="1081683"/>
                  </a:lnTo>
                  <a:lnTo>
                    <a:pt x="98810" y="1076164"/>
                  </a:lnTo>
                  <a:lnTo>
                    <a:pt x="99790" y="1070645"/>
                  </a:lnTo>
                  <a:lnTo>
                    <a:pt x="100770" y="1065126"/>
                  </a:lnTo>
                  <a:lnTo>
                    <a:pt x="101752" y="1059607"/>
                  </a:lnTo>
                  <a:lnTo>
                    <a:pt x="102739" y="1054089"/>
                  </a:lnTo>
                  <a:lnTo>
                    <a:pt x="103732" y="1048570"/>
                  </a:lnTo>
                  <a:lnTo>
                    <a:pt x="104732" y="1043051"/>
                  </a:lnTo>
                  <a:lnTo>
                    <a:pt x="105740" y="1037532"/>
                  </a:lnTo>
                  <a:lnTo>
                    <a:pt x="106757" y="1032013"/>
                  </a:lnTo>
                  <a:lnTo>
                    <a:pt x="107787" y="1026495"/>
                  </a:lnTo>
                  <a:lnTo>
                    <a:pt x="108830" y="1020976"/>
                  </a:lnTo>
                  <a:lnTo>
                    <a:pt x="109884" y="1015457"/>
                  </a:lnTo>
                  <a:lnTo>
                    <a:pt x="110949" y="1009938"/>
                  </a:lnTo>
                  <a:lnTo>
                    <a:pt x="112026" y="1004420"/>
                  </a:lnTo>
                  <a:lnTo>
                    <a:pt x="113119" y="998901"/>
                  </a:lnTo>
                  <a:lnTo>
                    <a:pt x="114224" y="993382"/>
                  </a:lnTo>
                  <a:lnTo>
                    <a:pt x="115340" y="987863"/>
                  </a:lnTo>
                  <a:lnTo>
                    <a:pt x="116467" y="982344"/>
                  </a:lnTo>
                  <a:lnTo>
                    <a:pt x="117605" y="976826"/>
                  </a:lnTo>
                  <a:lnTo>
                    <a:pt x="118754" y="971307"/>
                  </a:lnTo>
                  <a:lnTo>
                    <a:pt x="119913" y="965788"/>
                  </a:lnTo>
                  <a:lnTo>
                    <a:pt x="121079" y="960269"/>
                  </a:lnTo>
                  <a:lnTo>
                    <a:pt x="122251" y="954750"/>
                  </a:lnTo>
                  <a:lnTo>
                    <a:pt x="123430" y="949232"/>
                  </a:lnTo>
                  <a:lnTo>
                    <a:pt x="124615" y="943713"/>
                  </a:lnTo>
                  <a:lnTo>
                    <a:pt x="125802" y="938194"/>
                  </a:lnTo>
                  <a:lnTo>
                    <a:pt x="126992" y="932675"/>
                  </a:lnTo>
                  <a:lnTo>
                    <a:pt x="128183" y="927156"/>
                  </a:lnTo>
                  <a:lnTo>
                    <a:pt x="129374" y="921638"/>
                  </a:lnTo>
                  <a:lnTo>
                    <a:pt x="130564" y="916119"/>
                  </a:lnTo>
                  <a:lnTo>
                    <a:pt x="131751" y="910600"/>
                  </a:lnTo>
                  <a:lnTo>
                    <a:pt x="132934" y="905081"/>
                  </a:lnTo>
                  <a:lnTo>
                    <a:pt x="134113" y="899562"/>
                  </a:lnTo>
                  <a:lnTo>
                    <a:pt x="135287" y="894044"/>
                  </a:lnTo>
                  <a:lnTo>
                    <a:pt x="136452" y="888525"/>
                  </a:lnTo>
                  <a:lnTo>
                    <a:pt x="137610" y="883006"/>
                  </a:lnTo>
                  <a:lnTo>
                    <a:pt x="138760" y="877487"/>
                  </a:lnTo>
                  <a:lnTo>
                    <a:pt x="139901" y="871969"/>
                  </a:lnTo>
                  <a:lnTo>
                    <a:pt x="141032" y="866450"/>
                  </a:lnTo>
                  <a:lnTo>
                    <a:pt x="142150" y="860931"/>
                  </a:lnTo>
                  <a:lnTo>
                    <a:pt x="143258" y="855412"/>
                  </a:lnTo>
                  <a:lnTo>
                    <a:pt x="144355" y="849893"/>
                  </a:lnTo>
                  <a:lnTo>
                    <a:pt x="145441" y="844375"/>
                  </a:lnTo>
                  <a:lnTo>
                    <a:pt x="146514" y="838856"/>
                  </a:lnTo>
                  <a:lnTo>
                    <a:pt x="147573" y="833337"/>
                  </a:lnTo>
                  <a:lnTo>
                    <a:pt x="148620" y="827818"/>
                  </a:lnTo>
                  <a:lnTo>
                    <a:pt x="149655" y="822299"/>
                  </a:lnTo>
                  <a:lnTo>
                    <a:pt x="150677" y="816781"/>
                  </a:lnTo>
                  <a:lnTo>
                    <a:pt x="151687" y="811262"/>
                  </a:lnTo>
                  <a:lnTo>
                    <a:pt x="152682" y="805743"/>
                  </a:lnTo>
                  <a:lnTo>
                    <a:pt x="153665" y="800224"/>
                  </a:lnTo>
                  <a:lnTo>
                    <a:pt x="154636" y="794705"/>
                  </a:lnTo>
                  <a:lnTo>
                    <a:pt x="155596" y="789187"/>
                  </a:lnTo>
                  <a:lnTo>
                    <a:pt x="156542" y="783668"/>
                  </a:lnTo>
                  <a:lnTo>
                    <a:pt x="157475" y="778149"/>
                  </a:lnTo>
                  <a:lnTo>
                    <a:pt x="158397" y="772630"/>
                  </a:lnTo>
                  <a:lnTo>
                    <a:pt x="159308" y="767111"/>
                  </a:lnTo>
                  <a:lnTo>
                    <a:pt x="160208" y="761593"/>
                  </a:lnTo>
                  <a:lnTo>
                    <a:pt x="161094" y="756074"/>
                  </a:lnTo>
                  <a:lnTo>
                    <a:pt x="161969" y="750555"/>
                  </a:lnTo>
                  <a:lnTo>
                    <a:pt x="162834" y="745036"/>
                  </a:lnTo>
                  <a:lnTo>
                    <a:pt x="163688" y="739518"/>
                  </a:lnTo>
                  <a:lnTo>
                    <a:pt x="164532" y="733999"/>
                  </a:lnTo>
                  <a:lnTo>
                    <a:pt x="165364" y="728480"/>
                  </a:lnTo>
                  <a:lnTo>
                    <a:pt x="166185" y="722961"/>
                  </a:lnTo>
                  <a:lnTo>
                    <a:pt x="166997" y="717442"/>
                  </a:lnTo>
                  <a:lnTo>
                    <a:pt x="167799" y="711924"/>
                  </a:lnTo>
                  <a:lnTo>
                    <a:pt x="168593" y="706405"/>
                  </a:lnTo>
                  <a:lnTo>
                    <a:pt x="169374" y="700886"/>
                  </a:lnTo>
                  <a:lnTo>
                    <a:pt x="170147" y="695367"/>
                  </a:lnTo>
                  <a:lnTo>
                    <a:pt x="170911" y="689848"/>
                  </a:lnTo>
                  <a:lnTo>
                    <a:pt x="171668" y="684330"/>
                  </a:lnTo>
                  <a:lnTo>
                    <a:pt x="172416" y="678811"/>
                  </a:lnTo>
                  <a:lnTo>
                    <a:pt x="173155" y="673292"/>
                  </a:lnTo>
                  <a:lnTo>
                    <a:pt x="173887" y="667773"/>
                  </a:lnTo>
                  <a:lnTo>
                    <a:pt x="174613" y="662254"/>
                  </a:lnTo>
                  <a:lnTo>
                    <a:pt x="175332" y="656736"/>
                  </a:lnTo>
                  <a:lnTo>
                    <a:pt x="176045" y="651217"/>
                  </a:lnTo>
                  <a:lnTo>
                    <a:pt x="176751" y="645698"/>
                  </a:lnTo>
                  <a:lnTo>
                    <a:pt x="177453" y="640179"/>
                  </a:lnTo>
                  <a:lnTo>
                    <a:pt x="178150" y="634660"/>
                  </a:lnTo>
                  <a:lnTo>
                    <a:pt x="178843" y="629142"/>
                  </a:lnTo>
                  <a:lnTo>
                    <a:pt x="179532" y="623623"/>
                  </a:lnTo>
                  <a:lnTo>
                    <a:pt x="180217" y="618104"/>
                  </a:lnTo>
                  <a:lnTo>
                    <a:pt x="180900" y="612585"/>
                  </a:lnTo>
                  <a:lnTo>
                    <a:pt x="181579" y="607067"/>
                  </a:lnTo>
                  <a:lnTo>
                    <a:pt x="182257" y="601548"/>
                  </a:lnTo>
                  <a:lnTo>
                    <a:pt x="182932" y="596029"/>
                  </a:lnTo>
                  <a:lnTo>
                    <a:pt x="183605" y="590510"/>
                  </a:lnTo>
                  <a:lnTo>
                    <a:pt x="184276" y="584991"/>
                  </a:lnTo>
                  <a:lnTo>
                    <a:pt x="184946" y="579473"/>
                  </a:lnTo>
                  <a:lnTo>
                    <a:pt x="185613" y="573954"/>
                  </a:lnTo>
                  <a:lnTo>
                    <a:pt x="186279" y="568435"/>
                  </a:lnTo>
                  <a:lnTo>
                    <a:pt x="186943" y="562916"/>
                  </a:lnTo>
                  <a:lnTo>
                    <a:pt x="187604" y="557397"/>
                  </a:lnTo>
                  <a:lnTo>
                    <a:pt x="188263" y="551879"/>
                  </a:lnTo>
                  <a:lnTo>
                    <a:pt x="188919" y="546360"/>
                  </a:lnTo>
                  <a:lnTo>
                    <a:pt x="189571" y="540841"/>
                  </a:lnTo>
                  <a:lnTo>
                    <a:pt x="190218" y="535322"/>
                  </a:lnTo>
                  <a:lnTo>
                    <a:pt x="190862" y="529803"/>
                  </a:lnTo>
                  <a:lnTo>
                    <a:pt x="191500" y="524285"/>
                  </a:lnTo>
                  <a:lnTo>
                    <a:pt x="192132" y="518766"/>
                  </a:lnTo>
                  <a:lnTo>
                    <a:pt x="192757" y="513247"/>
                  </a:lnTo>
                  <a:lnTo>
                    <a:pt x="193374" y="507728"/>
                  </a:lnTo>
                  <a:lnTo>
                    <a:pt x="193983" y="502210"/>
                  </a:lnTo>
                  <a:lnTo>
                    <a:pt x="194583" y="496691"/>
                  </a:lnTo>
                  <a:lnTo>
                    <a:pt x="195174" y="491172"/>
                  </a:lnTo>
                  <a:lnTo>
                    <a:pt x="195754" y="485653"/>
                  </a:lnTo>
                  <a:lnTo>
                    <a:pt x="196320" y="480134"/>
                  </a:lnTo>
                  <a:lnTo>
                    <a:pt x="196875" y="474616"/>
                  </a:lnTo>
                  <a:lnTo>
                    <a:pt x="197418" y="469097"/>
                  </a:lnTo>
                  <a:lnTo>
                    <a:pt x="197949" y="463578"/>
                  </a:lnTo>
                  <a:lnTo>
                    <a:pt x="198463" y="458059"/>
                  </a:lnTo>
                  <a:lnTo>
                    <a:pt x="198962" y="452540"/>
                  </a:lnTo>
                  <a:lnTo>
                    <a:pt x="199446" y="447022"/>
                  </a:lnTo>
                  <a:lnTo>
                    <a:pt x="199917" y="441503"/>
                  </a:lnTo>
                  <a:lnTo>
                    <a:pt x="200372" y="435984"/>
                  </a:lnTo>
                  <a:lnTo>
                    <a:pt x="200809" y="430465"/>
                  </a:lnTo>
                  <a:lnTo>
                    <a:pt x="201230" y="424946"/>
                  </a:lnTo>
                  <a:lnTo>
                    <a:pt x="201637" y="419428"/>
                  </a:lnTo>
                  <a:lnTo>
                    <a:pt x="202028" y="413909"/>
                  </a:lnTo>
                  <a:lnTo>
                    <a:pt x="202406" y="408390"/>
                  </a:lnTo>
                  <a:lnTo>
                    <a:pt x="202765" y="402871"/>
                  </a:lnTo>
                  <a:lnTo>
                    <a:pt x="203109" y="397352"/>
                  </a:lnTo>
                  <a:lnTo>
                    <a:pt x="203441" y="391834"/>
                  </a:lnTo>
                  <a:lnTo>
                    <a:pt x="203760" y="386315"/>
                  </a:lnTo>
                  <a:lnTo>
                    <a:pt x="204067" y="380796"/>
                  </a:lnTo>
                  <a:lnTo>
                    <a:pt x="204359" y="375277"/>
                  </a:lnTo>
                  <a:lnTo>
                    <a:pt x="204640" y="369759"/>
                  </a:lnTo>
                  <a:lnTo>
                    <a:pt x="204911" y="364240"/>
                  </a:lnTo>
                  <a:lnTo>
                    <a:pt x="205174" y="358721"/>
                  </a:lnTo>
                  <a:lnTo>
                    <a:pt x="205428" y="353202"/>
                  </a:lnTo>
                  <a:lnTo>
                    <a:pt x="205672" y="347683"/>
                  </a:lnTo>
                  <a:lnTo>
                    <a:pt x="205909" y="342165"/>
                  </a:lnTo>
                  <a:lnTo>
                    <a:pt x="206141" y="336646"/>
                  </a:lnTo>
                  <a:lnTo>
                    <a:pt x="206367" y="331127"/>
                  </a:lnTo>
                  <a:lnTo>
                    <a:pt x="206588" y="325608"/>
                  </a:lnTo>
                  <a:lnTo>
                    <a:pt x="206805" y="320089"/>
                  </a:lnTo>
                  <a:lnTo>
                    <a:pt x="207019" y="314571"/>
                  </a:lnTo>
                  <a:lnTo>
                    <a:pt x="207230" y="309052"/>
                  </a:lnTo>
                  <a:lnTo>
                    <a:pt x="207439" y="303533"/>
                  </a:lnTo>
                  <a:lnTo>
                    <a:pt x="207646" y="298014"/>
                  </a:lnTo>
                  <a:lnTo>
                    <a:pt x="207851" y="292495"/>
                  </a:lnTo>
                  <a:lnTo>
                    <a:pt x="208056" y="286977"/>
                  </a:lnTo>
                  <a:lnTo>
                    <a:pt x="208259" y="281458"/>
                  </a:lnTo>
                  <a:lnTo>
                    <a:pt x="208462" y="275939"/>
                  </a:lnTo>
                  <a:lnTo>
                    <a:pt x="208664" y="270420"/>
                  </a:lnTo>
                  <a:lnTo>
                    <a:pt x="208865" y="264901"/>
                  </a:lnTo>
                  <a:lnTo>
                    <a:pt x="209066" y="259383"/>
                  </a:lnTo>
                  <a:lnTo>
                    <a:pt x="209266" y="253864"/>
                  </a:lnTo>
                  <a:lnTo>
                    <a:pt x="209465" y="248345"/>
                  </a:lnTo>
                  <a:lnTo>
                    <a:pt x="209663" y="242826"/>
                  </a:lnTo>
                  <a:lnTo>
                    <a:pt x="209859" y="237308"/>
                  </a:lnTo>
                  <a:lnTo>
                    <a:pt x="210055" y="231789"/>
                  </a:lnTo>
                  <a:lnTo>
                    <a:pt x="210248" y="226270"/>
                  </a:lnTo>
                  <a:lnTo>
                    <a:pt x="210440" y="220751"/>
                  </a:lnTo>
                  <a:lnTo>
                    <a:pt x="210630" y="215232"/>
                  </a:lnTo>
                  <a:lnTo>
                    <a:pt x="210817" y="209714"/>
                  </a:lnTo>
                  <a:lnTo>
                    <a:pt x="211002" y="204195"/>
                  </a:lnTo>
                  <a:lnTo>
                    <a:pt x="211184" y="198676"/>
                  </a:lnTo>
                  <a:lnTo>
                    <a:pt x="211364" y="193157"/>
                  </a:lnTo>
                  <a:lnTo>
                    <a:pt x="211540" y="187638"/>
                  </a:lnTo>
                  <a:lnTo>
                    <a:pt x="211714" y="182120"/>
                  </a:lnTo>
                  <a:lnTo>
                    <a:pt x="211884" y="176601"/>
                  </a:lnTo>
                  <a:lnTo>
                    <a:pt x="212051" y="171082"/>
                  </a:lnTo>
                  <a:lnTo>
                    <a:pt x="212215" y="165563"/>
                  </a:lnTo>
                  <a:lnTo>
                    <a:pt x="212375" y="160044"/>
                  </a:lnTo>
                  <a:lnTo>
                    <a:pt x="212531" y="154526"/>
                  </a:lnTo>
                  <a:lnTo>
                    <a:pt x="212685" y="149007"/>
                  </a:lnTo>
                  <a:lnTo>
                    <a:pt x="212836" y="143488"/>
                  </a:lnTo>
                  <a:lnTo>
                    <a:pt x="212983" y="137969"/>
                  </a:lnTo>
                  <a:lnTo>
                    <a:pt x="213127" y="132450"/>
                  </a:lnTo>
                  <a:lnTo>
                    <a:pt x="213269" y="126932"/>
                  </a:lnTo>
                  <a:lnTo>
                    <a:pt x="213407" y="121413"/>
                  </a:lnTo>
                  <a:lnTo>
                    <a:pt x="213543" y="115894"/>
                  </a:lnTo>
                  <a:lnTo>
                    <a:pt x="213676" y="110375"/>
                  </a:lnTo>
                  <a:lnTo>
                    <a:pt x="213806" y="104857"/>
                  </a:lnTo>
                  <a:lnTo>
                    <a:pt x="213933" y="99338"/>
                  </a:lnTo>
                  <a:lnTo>
                    <a:pt x="214059" y="93819"/>
                  </a:lnTo>
                  <a:lnTo>
                    <a:pt x="214182" y="88300"/>
                  </a:lnTo>
                  <a:lnTo>
                    <a:pt x="214303" y="82781"/>
                  </a:lnTo>
                  <a:lnTo>
                    <a:pt x="214422" y="77263"/>
                  </a:lnTo>
                  <a:lnTo>
                    <a:pt x="214538" y="71744"/>
                  </a:lnTo>
                  <a:lnTo>
                    <a:pt x="214653" y="66225"/>
                  </a:lnTo>
                  <a:lnTo>
                    <a:pt x="214766" y="60706"/>
                  </a:lnTo>
                  <a:lnTo>
                    <a:pt x="214878" y="55187"/>
                  </a:lnTo>
                  <a:lnTo>
                    <a:pt x="214987" y="49669"/>
                  </a:lnTo>
                  <a:lnTo>
                    <a:pt x="215094" y="44150"/>
                  </a:lnTo>
                  <a:lnTo>
                    <a:pt x="215200" y="38631"/>
                  </a:lnTo>
                  <a:lnTo>
                    <a:pt x="215305" y="33112"/>
                  </a:lnTo>
                  <a:lnTo>
                    <a:pt x="215407" y="27593"/>
                  </a:lnTo>
                  <a:lnTo>
                    <a:pt x="215508" y="22075"/>
                  </a:lnTo>
                  <a:lnTo>
                    <a:pt x="215606" y="16556"/>
                  </a:lnTo>
                  <a:lnTo>
                    <a:pt x="215704" y="11037"/>
                  </a:lnTo>
                  <a:lnTo>
                    <a:pt x="215799" y="5518"/>
                  </a:lnTo>
                  <a:lnTo>
                    <a:pt x="215892" y="0"/>
                  </a:lnTo>
                  <a:lnTo>
                    <a:pt x="219348" y="0"/>
                  </a:lnTo>
                  <a:lnTo>
                    <a:pt x="219441" y="5518"/>
                  </a:lnTo>
                  <a:lnTo>
                    <a:pt x="219537" y="11037"/>
                  </a:lnTo>
                  <a:lnTo>
                    <a:pt x="219634" y="16556"/>
                  </a:lnTo>
                  <a:lnTo>
                    <a:pt x="219733" y="22075"/>
                  </a:lnTo>
                  <a:lnTo>
                    <a:pt x="219833" y="27593"/>
                  </a:lnTo>
                  <a:lnTo>
                    <a:pt x="219936" y="33112"/>
                  </a:lnTo>
                  <a:lnTo>
                    <a:pt x="220040" y="38631"/>
                  </a:lnTo>
                  <a:lnTo>
                    <a:pt x="220146" y="44150"/>
                  </a:lnTo>
                  <a:lnTo>
                    <a:pt x="220253" y="49669"/>
                  </a:lnTo>
                  <a:lnTo>
                    <a:pt x="220363" y="55187"/>
                  </a:lnTo>
                  <a:lnTo>
                    <a:pt x="220474" y="60706"/>
                  </a:lnTo>
                  <a:lnTo>
                    <a:pt x="220587" y="66225"/>
                  </a:lnTo>
                  <a:lnTo>
                    <a:pt x="220702" y="71744"/>
                  </a:lnTo>
                  <a:lnTo>
                    <a:pt x="220819" y="77263"/>
                  </a:lnTo>
                  <a:lnTo>
                    <a:pt x="220937" y="82781"/>
                  </a:lnTo>
                  <a:lnTo>
                    <a:pt x="221058" y="88300"/>
                  </a:lnTo>
                  <a:lnTo>
                    <a:pt x="221182" y="93819"/>
                  </a:lnTo>
                  <a:lnTo>
                    <a:pt x="221307" y="99338"/>
                  </a:lnTo>
                  <a:lnTo>
                    <a:pt x="221435" y="104857"/>
                  </a:lnTo>
                  <a:lnTo>
                    <a:pt x="221565" y="110375"/>
                  </a:lnTo>
                  <a:lnTo>
                    <a:pt x="221698" y="115894"/>
                  </a:lnTo>
                  <a:lnTo>
                    <a:pt x="221833" y="121413"/>
                  </a:lnTo>
                  <a:lnTo>
                    <a:pt x="221972" y="126932"/>
                  </a:lnTo>
                  <a:lnTo>
                    <a:pt x="222113" y="132450"/>
                  </a:lnTo>
                  <a:lnTo>
                    <a:pt x="222257" y="137969"/>
                  </a:lnTo>
                  <a:lnTo>
                    <a:pt x="222405" y="143488"/>
                  </a:lnTo>
                  <a:lnTo>
                    <a:pt x="222555" y="149007"/>
                  </a:lnTo>
                  <a:lnTo>
                    <a:pt x="222709" y="154526"/>
                  </a:lnTo>
                  <a:lnTo>
                    <a:pt x="222866" y="160044"/>
                  </a:lnTo>
                  <a:lnTo>
                    <a:pt x="223026" y="165563"/>
                  </a:lnTo>
                  <a:lnTo>
                    <a:pt x="223190" y="171082"/>
                  </a:lnTo>
                  <a:lnTo>
                    <a:pt x="223357" y="176601"/>
                  </a:lnTo>
                  <a:lnTo>
                    <a:pt x="223527" y="182120"/>
                  </a:lnTo>
                  <a:lnTo>
                    <a:pt x="223700" y="187638"/>
                  </a:lnTo>
                  <a:lnTo>
                    <a:pt x="223876" y="193157"/>
                  </a:lnTo>
                  <a:lnTo>
                    <a:pt x="224056" y="198676"/>
                  </a:lnTo>
                  <a:lnTo>
                    <a:pt x="224238" y="204195"/>
                  </a:lnTo>
                  <a:lnTo>
                    <a:pt x="224423" y="209714"/>
                  </a:lnTo>
                  <a:lnTo>
                    <a:pt x="224610" y="215232"/>
                  </a:lnTo>
                  <a:lnTo>
                    <a:pt x="224800" y="220751"/>
                  </a:lnTo>
                  <a:lnTo>
                    <a:pt x="224992" y="226270"/>
                  </a:lnTo>
                  <a:lnTo>
                    <a:pt x="225186" y="231789"/>
                  </a:lnTo>
                  <a:lnTo>
                    <a:pt x="225381" y="237308"/>
                  </a:lnTo>
                  <a:lnTo>
                    <a:pt x="225577" y="242826"/>
                  </a:lnTo>
                  <a:lnTo>
                    <a:pt x="225775" y="248345"/>
                  </a:lnTo>
                  <a:lnTo>
                    <a:pt x="225975" y="253864"/>
                  </a:lnTo>
                  <a:lnTo>
                    <a:pt x="226174" y="259383"/>
                  </a:lnTo>
                  <a:lnTo>
                    <a:pt x="226375" y="264901"/>
                  </a:lnTo>
                  <a:lnTo>
                    <a:pt x="226576" y="270420"/>
                  </a:lnTo>
                  <a:lnTo>
                    <a:pt x="226778" y="275939"/>
                  </a:lnTo>
                  <a:lnTo>
                    <a:pt x="226981" y="281458"/>
                  </a:lnTo>
                  <a:lnTo>
                    <a:pt x="227185" y="286977"/>
                  </a:lnTo>
                  <a:lnTo>
                    <a:pt x="227389" y="292495"/>
                  </a:lnTo>
                  <a:lnTo>
                    <a:pt x="227594" y="298014"/>
                  </a:lnTo>
                  <a:lnTo>
                    <a:pt x="227801" y="303533"/>
                  </a:lnTo>
                  <a:lnTo>
                    <a:pt x="228010" y="309052"/>
                  </a:lnTo>
                  <a:lnTo>
                    <a:pt x="228221" y="314571"/>
                  </a:lnTo>
                  <a:lnTo>
                    <a:pt x="228435" y="320089"/>
                  </a:lnTo>
                  <a:lnTo>
                    <a:pt x="228652" y="325608"/>
                  </a:lnTo>
                  <a:lnTo>
                    <a:pt x="228873" y="331127"/>
                  </a:lnTo>
                  <a:lnTo>
                    <a:pt x="229100" y="336646"/>
                  </a:lnTo>
                  <a:lnTo>
                    <a:pt x="229331" y="342165"/>
                  </a:lnTo>
                  <a:lnTo>
                    <a:pt x="229569" y="347683"/>
                  </a:lnTo>
                  <a:lnTo>
                    <a:pt x="229813" y="353202"/>
                  </a:lnTo>
                  <a:lnTo>
                    <a:pt x="230066" y="358721"/>
                  </a:lnTo>
                  <a:lnTo>
                    <a:pt x="230329" y="364240"/>
                  </a:lnTo>
                  <a:lnTo>
                    <a:pt x="230600" y="369759"/>
                  </a:lnTo>
                  <a:lnTo>
                    <a:pt x="230881" y="375277"/>
                  </a:lnTo>
                  <a:lnTo>
                    <a:pt x="231173" y="380796"/>
                  </a:lnTo>
                  <a:lnTo>
                    <a:pt x="231480" y="386315"/>
                  </a:lnTo>
                  <a:lnTo>
                    <a:pt x="231799" y="391834"/>
                  </a:lnTo>
                  <a:lnTo>
                    <a:pt x="232131" y="397352"/>
                  </a:lnTo>
                  <a:lnTo>
                    <a:pt x="232476" y="402871"/>
                  </a:lnTo>
                  <a:lnTo>
                    <a:pt x="232835" y="408390"/>
                  </a:lnTo>
                  <a:lnTo>
                    <a:pt x="233212" y="413909"/>
                  </a:lnTo>
                  <a:lnTo>
                    <a:pt x="233604" y="419428"/>
                  </a:lnTo>
                  <a:lnTo>
                    <a:pt x="234010" y="424946"/>
                  </a:lnTo>
                  <a:lnTo>
                    <a:pt x="234431" y="430465"/>
                  </a:lnTo>
                  <a:lnTo>
                    <a:pt x="234868" y="435984"/>
                  </a:lnTo>
                  <a:lnTo>
                    <a:pt x="235324" y="441503"/>
                  </a:lnTo>
                  <a:lnTo>
                    <a:pt x="235794" y="447022"/>
                  </a:lnTo>
                  <a:lnTo>
                    <a:pt x="236279" y="452540"/>
                  </a:lnTo>
                  <a:lnTo>
                    <a:pt x="236777" y="458059"/>
                  </a:lnTo>
                  <a:lnTo>
                    <a:pt x="237292" y="463578"/>
                  </a:lnTo>
                  <a:lnTo>
                    <a:pt x="237822" y="469097"/>
                  </a:lnTo>
                  <a:lnTo>
                    <a:pt x="238365" y="474616"/>
                  </a:lnTo>
                  <a:lnTo>
                    <a:pt x="238920" y="480134"/>
                  </a:lnTo>
                  <a:lnTo>
                    <a:pt x="239487" y="485653"/>
                  </a:lnTo>
                  <a:lnTo>
                    <a:pt x="240066" y="491172"/>
                  </a:lnTo>
                  <a:lnTo>
                    <a:pt x="240657" y="496691"/>
                  </a:lnTo>
                  <a:lnTo>
                    <a:pt x="241257" y="502210"/>
                  </a:lnTo>
                  <a:lnTo>
                    <a:pt x="241866" y="507728"/>
                  </a:lnTo>
                  <a:lnTo>
                    <a:pt x="242483" y="513247"/>
                  </a:lnTo>
                  <a:lnTo>
                    <a:pt x="243108" y="518766"/>
                  </a:lnTo>
                  <a:lnTo>
                    <a:pt x="243741" y="524285"/>
                  </a:lnTo>
                  <a:lnTo>
                    <a:pt x="244379" y="529803"/>
                  </a:lnTo>
                  <a:lnTo>
                    <a:pt x="245022" y="535322"/>
                  </a:lnTo>
                  <a:lnTo>
                    <a:pt x="245669" y="540841"/>
                  </a:lnTo>
                  <a:lnTo>
                    <a:pt x="246322" y="546360"/>
                  </a:lnTo>
                  <a:lnTo>
                    <a:pt x="246978" y="551879"/>
                  </a:lnTo>
                  <a:lnTo>
                    <a:pt x="247636" y="557397"/>
                  </a:lnTo>
                  <a:lnTo>
                    <a:pt x="248297" y="562916"/>
                  </a:lnTo>
                  <a:lnTo>
                    <a:pt x="248961" y="568435"/>
                  </a:lnTo>
                  <a:lnTo>
                    <a:pt x="249627" y="573954"/>
                  </a:lnTo>
                  <a:lnTo>
                    <a:pt x="250295" y="579473"/>
                  </a:lnTo>
                  <a:lnTo>
                    <a:pt x="250964" y="584991"/>
                  </a:lnTo>
                  <a:lnTo>
                    <a:pt x="251635" y="590510"/>
                  </a:lnTo>
                  <a:lnTo>
                    <a:pt x="252308" y="596029"/>
                  </a:lnTo>
                  <a:lnTo>
                    <a:pt x="252984" y="601548"/>
                  </a:lnTo>
                  <a:lnTo>
                    <a:pt x="253661" y="607067"/>
                  </a:lnTo>
                  <a:lnTo>
                    <a:pt x="254341" y="612585"/>
                  </a:lnTo>
                  <a:lnTo>
                    <a:pt x="255023" y="618104"/>
                  </a:lnTo>
                  <a:lnTo>
                    <a:pt x="255708" y="623623"/>
                  </a:lnTo>
                  <a:lnTo>
                    <a:pt x="256397" y="629142"/>
                  </a:lnTo>
                  <a:lnTo>
                    <a:pt x="257090" y="634660"/>
                  </a:lnTo>
                  <a:lnTo>
                    <a:pt x="257787" y="640179"/>
                  </a:lnTo>
                  <a:lnTo>
                    <a:pt x="258489" y="645698"/>
                  </a:lnTo>
                  <a:lnTo>
                    <a:pt x="259195" y="651217"/>
                  </a:lnTo>
                  <a:lnTo>
                    <a:pt x="259908" y="656736"/>
                  </a:lnTo>
                  <a:lnTo>
                    <a:pt x="260628" y="662254"/>
                  </a:lnTo>
                  <a:lnTo>
                    <a:pt x="261353" y="667773"/>
                  </a:lnTo>
                  <a:lnTo>
                    <a:pt x="262085" y="673292"/>
                  </a:lnTo>
                  <a:lnTo>
                    <a:pt x="262824" y="678811"/>
                  </a:lnTo>
                  <a:lnTo>
                    <a:pt x="263572" y="684330"/>
                  </a:lnTo>
                  <a:lnTo>
                    <a:pt x="264329" y="689848"/>
                  </a:lnTo>
                  <a:lnTo>
                    <a:pt x="265093" y="695367"/>
                  </a:lnTo>
                  <a:lnTo>
                    <a:pt x="265866" y="700886"/>
                  </a:lnTo>
                  <a:lnTo>
                    <a:pt x="266648" y="706405"/>
                  </a:lnTo>
                  <a:lnTo>
                    <a:pt x="267441" y="711924"/>
                  </a:lnTo>
                  <a:lnTo>
                    <a:pt x="268243" y="717442"/>
                  </a:lnTo>
                  <a:lnTo>
                    <a:pt x="269055" y="722961"/>
                  </a:lnTo>
                  <a:lnTo>
                    <a:pt x="269876" y="728480"/>
                  </a:lnTo>
                  <a:lnTo>
                    <a:pt x="270708" y="733999"/>
                  </a:lnTo>
                  <a:lnTo>
                    <a:pt x="271552" y="739518"/>
                  </a:lnTo>
                  <a:lnTo>
                    <a:pt x="272406" y="745036"/>
                  </a:lnTo>
                  <a:lnTo>
                    <a:pt x="273271" y="750555"/>
                  </a:lnTo>
                  <a:lnTo>
                    <a:pt x="274146" y="756074"/>
                  </a:lnTo>
                  <a:lnTo>
                    <a:pt x="275033" y="761593"/>
                  </a:lnTo>
                  <a:lnTo>
                    <a:pt x="275933" y="767111"/>
                  </a:lnTo>
                  <a:lnTo>
                    <a:pt x="276843" y="772630"/>
                  </a:lnTo>
                  <a:lnTo>
                    <a:pt x="277765" y="778149"/>
                  </a:lnTo>
                  <a:lnTo>
                    <a:pt x="278698" y="783668"/>
                  </a:lnTo>
                  <a:lnTo>
                    <a:pt x="279644" y="789187"/>
                  </a:lnTo>
                  <a:lnTo>
                    <a:pt x="280604" y="794705"/>
                  </a:lnTo>
                  <a:lnTo>
                    <a:pt x="281576" y="800224"/>
                  </a:lnTo>
                  <a:lnTo>
                    <a:pt x="282559" y="805743"/>
                  </a:lnTo>
                  <a:lnTo>
                    <a:pt x="283554" y="811262"/>
                  </a:lnTo>
                  <a:lnTo>
                    <a:pt x="284563" y="816781"/>
                  </a:lnTo>
                  <a:lnTo>
                    <a:pt x="285586" y="822299"/>
                  </a:lnTo>
                  <a:lnTo>
                    <a:pt x="286621" y="827818"/>
                  </a:lnTo>
                  <a:lnTo>
                    <a:pt x="287668" y="833337"/>
                  </a:lnTo>
                  <a:lnTo>
                    <a:pt x="288726" y="838856"/>
                  </a:lnTo>
                  <a:lnTo>
                    <a:pt x="289799" y="844375"/>
                  </a:lnTo>
                  <a:lnTo>
                    <a:pt x="290885" y="849893"/>
                  </a:lnTo>
                  <a:lnTo>
                    <a:pt x="291982" y="855412"/>
                  </a:lnTo>
                  <a:lnTo>
                    <a:pt x="293090" y="860931"/>
                  </a:lnTo>
                  <a:lnTo>
                    <a:pt x="294208" y="866450"/>
                  </a:lnTo>
                  <a:lnTo>
                    <a:pt x="295339" y="871969"/>
                  </a:lnTo>
                  <a:lnTo>
                    <a:pt x="296480" y="877487"/>
                  </a:lnTo>
                  <a:lnTo>
                    <a:pt x="297630" y="883006"/>
                  </a:lnTo>
                  <a:lnTo>
                    <a:pt x="298788" y="888525"/>
                  </a:lnTo>
                  <a:lnTo>
                    <a:pt x="299953" y="894044"/>
                  </a:lnTo>
                  <a:lnTo>
                    <a:pt x="301127" y="899562"/>
                  </a:lnTo>
                  <a:lnTo>
                    <a:pt x="302306" y="905081"/>
                  </a:lnTo>
                  <a:lnTo>
                    <a:pt x="303489" y="910600"/>
                  </a:lnTo>
                  <a:lnTo>
                    <a:pt x="304676" y="916119"/>
                  </a:lnTo>
                  <a:lnTo>
                    <a:pt x="305866" y="921638"/>
                  </a:lnTo>
                  <a:lnTo>
                    <a:pt x="307057" y="927156"/>
                  </a:lnTo>
                  <a:lnTo>
                    <a:pt x="308248" y="932675"/>
                  </a:lnTo>
                  <a:lnTo>
                    <a:pt x="309438" y="938194"/>
                  </a:lnTo>
                  <a:lnTo>
                    <a:pt x="310626" y="943713"/>
                  </a:lnTo>
                  <a:lnTo>
                    <a:pt x="311810" y="949232"/>
                  </a:lnTo>
                  <a:lnTo>
                    <a:pt x="312989" y="954750"/>
                  </a:lnTo>
                  <a:lnTo>
                    <a:pt x="314162" y="960269"/>
                  </a:lnTo>
                  <a:lnTo>
                    <a:pt x="315328" y="965788"/>
                  </a:lnTo>
                  <a:lnTo>
                    <a:pt x="316486" y="971307"/>
                  </a:lnTo>
                  <a:lnTo>
                    <a:pt x="317636" y="976826"/>
                  </a:lnTo>
                  <a:lnTo>
                    <a:pt x="318773" y="982344"/>
                  </a:lnTo>
                  <a:lnTo>
                    <a:pt x="319900" y="987863"/>
                  </a:lnTo>
                  <a:lnTo>
                    <a:pt x="321016" y="993382"/>
                  </a:lnTo>
                  <a:lnTo>
                    <a:pt x="322121" y="998901"/>
                  </a:lnTo>
                  <a:lnTo>
                    <a:pt x="323214" y="1004420"/>
                  </a:lnTo>
                  <a:lnTo>
                    <a:pt x="324291" y="1009938"/>
                  </a:lnTo>
                  <a:lnTo>
                    <a:pt x="325357" y="1015457"/>
                  </a:lnTo>
                  <a:lnTo>
                    <a:pt x="326410" y="1020976"/>
                  </a:lnTo>
                  <a:lnTo>
                    <a:pt x="327453" y="1026495"/>
                  </a:lnTo>
                  <a:lnTo>
                    <a:pt x="328483" y="1032013"/>
                  </a:lnTo>
                  <a:lnTo>
                    <a:pt x="329501" y="1037532"/>
                  </a:lnTo>
                  <a:lnTo>
                    <a:pt x="330509" y="1043051"/>
                  </a:lnTo>
                  <a:lnTo>
                    <a:pt x="331509" y="1048570"/>
                  </a:lnTo>
                  <a:lnTo>
                    <a:pt x="332502" y="1054089"/>
                  </a:lnTo>
                  <a:lnTo>
                    <a:pt x="333488" y="1059607"/>
                  </a:lnTo>
                  <a:lnTo>
                    <a:pt x="334470" y="1065126"/>
                  </a:lnTo>
                  <a:lnTo>
                    <a:pt x="335450" y="1070645"/>
                  </a:lnTo>
                  <a:lnTo>
                    <a:pt x="336430" y="1076164"/>
                  </a:lnTo>
                  <a:lnTo>
                    <a:pt x="337413" y="1081683"/>
                  </a:lnTo>
                  <a:lnTo>
                    <a:pt x="338400" y="1087201"/>
                  </a:lnTo>
                  <a:lnTo>
                    <a:pt x="339395" y="1092720"/>
                  </a:lnTo>
                  <a:lnTo>
                    <a:pt x="340401" y="1098239"/>
                  </a:lnTo>
                  <a:lnTo>
                    <a:pt x="341418" y="1103758"/>
                  </a:lnTo>
                  <a:lnTo>
                    <a:pt x="342450" y="1109277"/>
                  </a:lnTo>
                  <a:lnTo>
                    <a:pt x="343502" y="1114795"/>
                  </a:lnTo>
                  <a:lnTo>
                    <a:pt x="344577" y="1120314"/>
                  </a:lnTo>
                  <a:lnTo>
                    <a:pt x="345674" y="1125833"/>
                  </a:lnTo>
                  <a:lnTo>
                    <a:pt x="346796" y="1131352"/>
                  </a:lnTo>
                  <a:lnTo>
                    <a:pt x="347944" y="1136871"/>
                  </a:lnTo>
                  <a:lnTo>
                    <a:pt x="349126" y="1142389"/>
                  </a:lnTo>
                  <a:lnTo>
                    <a:pt x="350344" y="1147908"/>
                  </a:lnTo>
                  <a:lnTo>
                    <a:pt x="351593" y="1153427"/>
                  </a:lnTo>
                  <a:lnTo>
                    <a:pt x="352876" y="1158946"/>
                  </a:lnTo>
                  <a:lnTo>
                    <a:pt x="354193" y="1164464"/>
                  </a:lnTo>
                  <a:lnTo>
                    <a:pt x="355553" y="1169983"/>
                  </a:lnTo>
                  <a:lnTo>
                    <a:pt x="356952" y="1175502"/>
                  </a:lnTo>
                  <a:lnTo>
                    <a:pt x="358386" y="1181021"/>
                  </a:lnTo>
                  <a:lnTo>
                    <a:pt x="359854" y="1186540"/>
                  </a:lnTo>
                  <a:lnTo>
                    <a:pt x="361357" y="1192058"/>
                  </a:lnTo>
                  <a:lnTo>
                    <a:pt x="362901" y="1197577"/>
                  </a:lnTo>
                  <a:lnTo>
                    <a:pt x="364479" y="1203096"/>
                  </a:lnTo>
                  <a:lnTo>
                    <a:pt x="366087" y="1208615"/>
                  </a:lnTo>
                  <a:lnTo>
                    <a:pt x="367721" y="1214134"/>
                  </a:lnTo>
                  <a:lnTo>
                    <a:pt x="369382" y="1219652"/>
                  </a:lnTo>
                  <a:lnTo>
                    <a:pt x="371072" y="1225171"/>
                  </a:lnTo>
                  <a:lnTo>
                    <a:pt x="372781" y="1230690"/>
                  </a:lnTo>
                  <a:lnTo>
                    <a:pt x="374507" y="1236209"/>
                  </a:lnTo>
                  <a:lnTo>
                    <a:pt x="376246" y="1241728"/>
                  </a:lnTo>
                  <a:lnTo>
                    <a:pt x="377996" y="1247246"/>
                  </a:lnTo>
                  <a:lnTo>
                    <a:pt x="379754" y="1252765"/>
                  </a:lnTo>
                  <a:lnTo>
                    <a:pt x="381515" y="1258284"/>
                  </a:lnTo>
                  <a:lnTo>
                    <a:pt x="383274" y="1263803"/>
                  </a:lnTo>
                  <a:lnTo>
                    <a:pt x="385030" y="1269321"/>
                  </a:lnTo>
                  <a:lnTo>
                    <a:pt x="386778" y="1274840"/>
                  </a:lnTo>
                  <a:lnTo>
                    <a:pt x="388511" y="1280359"/>
                  </a:lnTo>
                  <a:lnTo>
                    <a:pt x="390229" y="1285878"/>
                  </a:lnTo>
                  <a:lnTo>
                    <a:pt x="391929" y="1291397"/>
                  </a:lnTo>
                  <a:lnTo>
                    <a:pt x="393608" y="1296915"/>
                  </a:lnTo>
                  <a:lnTo>
                    <a:pt x="395263" y="1302434"/>
                  </a:lnTo>
                  <a:lnTo>
                    <a:pt x="396884" y="1307953"/>
                  </a:lnTo>
                  <a:lnTo>
                    <a:pt x="398475" y="1313472"/>
                  </a:lnTo>
                  <a:lnTo>
                    <a:pt x="400035" y="1318991"/>
                  </a:lnTo>
                  <a:lnTo>
                    <a:pt x="401562" y="1324509"/>
                  </a:lnTo>
                  <a:lnTo>
                    <a:pt x="403051" y="1330028"/>
                  </a:lnTo>
                  <a:lnTo>
                    <a:pt x="404493" y="1335547"/>
                  </a:lnTo>
                  <a:lnTo>
                    <a:pt x="405897" y="1341066"/>
                  </a:lnTo>
                  <a:lnTo>
                    <a:pt x="407261" y="1346585"/>
                  </a:lnTo>
                  <a:lnTo>
                    <a:pt x="408586" y="1352103"/>
                  </a:lnTo>
                  <a:lnTo>
                    <a:pt x="409864" y="1357622"/>
                  </a:lnTo>
                  <a:lnTo>
                    <a:pt x="411091" y="1363141"/>
                  </a:lnTo>
                  <a:lnTo>
                    <a:pt x="412276" y="1368660"/>
                  </a:lnTo>
                  <a:lnTo>
                    <a:pt x="413418" y="1374179"/>
                  </a:lnTo>
                  <a:lnTo>
                    <a:pt x="414518" y="1379697"/>
                  </a:lnTo>
                  <a:lnTo>
                    <a:pt x="415570" y="1385216"/>
                  </a:lnTo>
                  <a:lnTo>
                    <a:pt x="416571" y="1390735"/>
                  </a:lnTo>
                  <a:lnTo>
                    <a:pt x="417531" y="1396254"/>
                  </a:lnTo>
                  <a:lnTo>
                    <a:pt x="418449" y="1401772"/>
                  </a:lnTo>
                  <a:lnTo>
                    <a:pt x="419327" y="1407291"/>
                  </a:lnTo>
                  <a:lnTo>
                    <a:pt x="420157" y="1412810"/>
                  </a:lnTo>
                  <a:lnTo>
                    <a:pt x="420942" y="1418329"/>
                  </a:lnTo>
                  <a:lnTo>
                    <a:pt x="421689" y="1423848"/>
                  </a:lnTo>
                  <a:lnTo>
                    <a:pt x="422398" y="1429366"/>
                  </a:lnTo>
                  <a:lnTo>
                    <a:pt x="423071" y="1434885"/>
                  </a:lnTo>
                  <a:lnTo>
                    <a:pt x="423701" y="1440404"/>
                  </a:lnTo>
                  <a:lnTo>
                    <a:pt x="424293" y="1445923"/>
                  </a:lnTo>
                  <a:lnTo>
                    <a:pt x="424851" y="1451442"/>
                  </a:lnTo>
                  <a:lnTo>
                    <a:pt x="425378" y="1456960"/>
                  </a:lnTo>
                  <a:lnTo>
                    <a:pt x="425875" y="1462479"/>
                  </a:lnTo>
                  <a:lnTo>
                    <a:pt x="426335" y="1467998"/>
                  </a:lnTo>
                  <a:lnTo>
                    <a:pt x="426764" y="1473517"/>
                  </a:lnTo>
                  <a:lnTo>
                    <a:pt x="427168" y="1479036"/>
                  </a:lnTo>
                  <a:lnTo>
                    <a:pt x="427547" y="1484554"/>
                  </a:lnTo>
                  <a:lnTo>
                    <a:pt x="427902" y="1490073"/>
                  </a:lnTo>
                  <a:lnTo>
                    <a:pt x="428229" y="1495592"/>
                  </a:lnTo>
                  <a:lnTo>
                    <a:pt x="428535" y="1501111"/>
                  </a:lnTo>
                  <a:lnTo>
                    <a:pt x="428823" y="1506630"/>
                  </a:lnTo>
                  <a:lnTo>
                    <a:pt x="429093" y="1512148"/>
                  </a:lnTo>
                  <a:lnTo>
                    <a:pt x="429348" y="1517667"/>
                  </a:lnTo>
                  <a:lnTo>
                    <a:pt x="429585" y="1523186"/>
                  </a:lnTo>
                  <a:lnTo>
                    <a:pt x="429810" y="1528705"/>
                  </a:lnTo>
                  <a:lnTo>
                    <a:pt x="430024" y="1534223"/>
                  </a:lnTo>
                  <a:lnTo>
                    <a:pt x="430230" y="1539742"/>
                  </a:lnTo>
                  <a:lnTo>
                    <a:pt x="430429" y="1545261"/>
                  </a:lnTo>
                  <a:lnTo>
                    <a:pt x="430619" y="1550780"/>
                  </a:lnTo>
                  <a:lnTo>
                    <a:pt x="430806" y="1556299"/>
                  </a:lnTo>
                  <a:lnTo>
                    <a:pt x="430990" y="1561817"/>
                  </a:lnTo>
                  <a:lnTo>
                    <a:pt x="431172" y="1567336"/>
                  </a:lnTo>
                  <a:lnTo>
                    <a:pt x="431353" y="1572855"/>
                  </a:lnTo>
                  <a:lnTo>
                    <a:pt x="431534" y="1578374"/>
                  </a:lnTo>
                  <a:lnTo>
                    <a:pt x="431717" y="1583893"/>
                  </a:lnTo>
                  <a:lnTo>
                    <a:pt x="431901" y="1589411"/>
                  </a:lnTo>
                  <a:lnTo>
                    <a:pt x="432088" y="1594930"/>
                  </a:lnTo>
                  <a:lnTo>
                    <a:pt x="432277" y="1600449"/>
                  </a:lnTo>
                  <a:lnTo>
                    <a:pt x="432468" y="1605968"/>
                  </a:lnTo>
                  <a:lnTo>
                    <a:pt x="432662" y="1611487"/>
                  </a:lnTo>
                  <a:lnTo>
                    <a:pt x="432858" y="1617005"/>
                  </a:lnTo>
                  <a:lnTo>
                    <a:pt x="433054" y="1622524"/>
                  </a:lnTo>
                  <a:lnTo>
                    <a:pt x="433251" y="1628043"/>
                  </a:lnTo>
                  <a:lnTo>
                    <a:pt x="433447" y="1633562"/>
                  </a:lnTo>
                  <a:lnTo>
                    <a:pt x="433641" y="1639081"/>
                  </a:lnTo>
                  <a:lnTo>
                    <a:pt x="433831" y="1644599"/>
                  </a:lnTo>
                  <a:lnTo>
                    <a:pt x="434017" y="1650118"/>
                  </a:lnTo>
                  <a:lnTo>
                    <a:pt x="434196" y="1655637"/>
                  </a:lnTo>
                  <a:lnTo>
                    <a:pt x="434365" y="1661156"/>
                  </a:lnTo>
                  <a:lnTo>
                    <a:pt x="434525" y="1666674"/>
                  </a:lnTo>
                  <a:lnTo>
                    <a:pt x="434673" y="1672193"/>
                  </a:lnTo>
                  <a:lnTo>
                    <a:pt x="434809" y="1677712"/>
                  </a:lnTo>
                  <a:lnTo>
                    <a:pt x="434928" y="1683231"/>
                  </a:lnTo>
                  <a:lnTo>
                    <a:pt x="435029" y="1688750"/>
                  </a:lnTo>
                  <a:lnTo>
                    <a:pt x="435111" y="1694268"/>
                  </a:lnTo>
                  <a:lnTo>
                    <a:pt x="435175" y="1699787"/>
                  </a:lnTo>
                  <a:lnTo>
                    <a:pt x="435220" y="1705306"/>
                  </a:lnTo>
                  <a:lnTo>
                    <a:pt x="435241" y="1710825"/>
                  </a:lnTo>
                  <a:lnTo>
                    <a:pt x="435236" y="1716344"/>
                  </a:lnTo>
                  <a:lnTo>
                    <a:pt x="435210" y="1721862"/>
                  </a:lnTo>
                  <a:lnTo>
                    <a:pt x="435162" y="1727381"/>
                  </a:lnTo>
                  <a:lnTo>
                    <a:pt x="435092" y="1732900"/>
                  </a:lnTo>
                  <a:lnTo>
                    <a:pt x="434995" y="1738419"/>
                  </a:lnTo>
                  <a:lnTo>
                    <a:pt x="434873" y="1743938"/>
                  </a:lnTo>
                  <a:lnTo>
                    <a:pt x="434730" y="1749456"/>
                  </a:lnTo>
                  <a:lnTo>
                    <a:pt x="434566" y="1754975"/>
                  </a:lnTo>
                  <a:lnTo>
                    <a:pt x="434381" y="1760494"/>
                  </a:lnTo>
                  <a:lnTo>
                    <a:pt x="434172" y="1766013"/>
                  </a:lnTo>
                  <a:lnTo>
                    <a:pt x="433942" y="1771532"/>
                  </a:lnTo>
                  <a:lnTo>
                    <a:pt x="433695" y="1777050"/>
                  </a:lnTo>
                  <a:lnTo>
                    <a:pt x="433429" y="1782569"/>
                  </a:lnTo>
                  <a:lnTo>
                    <a:pt x="433147" y="1788088"/>
                  </a:lnTo>
                  <a:lnTo>
                    <a:pt x="432845" y="1793607"/>
                  </a:lnTo>
                  <a:lnTo>
                    <a:pt x="432526" y="1799125"/>
                  </a:lnTo>
                  <a:lnTo>
                    <a:pt x="432191" y="1804644"/>
                  </a:lnTo>
                  <a:lnTo>
                    <a:pt x="431842" y="1810163"/>
                  </a:lnTo>
                  <a:lnTo>
                    <a:pt x="431478" y="1815682"/>
                  </a:lnTo>
                  <a:lnTo>
                    <a:pt x="431094" y="1821201"/>
                  </a:lnTo>
                  <a:lnTo>
                    <a:pt x="430694" y="1826719"/>
                  </a:lnTo>
                  <a:lnTo>
                    <a:pt x="430279" y="1832238"/>
                  </a:lnTo>
                  <a:lnTo>
                    <a:pt x="429847" y="1837757"/>
                  </a:lnTo>
                  <a:lnTo>
                    <a:pt x="429399" y="1843276"/>
                  </a:lnTo>
                  <a:lnTo>
                    <a:pt x="428928" y="1848795"/>
                  </a:lnTo>
                  <a:lnTo>
                    <a:pt x="428439" y="1854313"/>
                  </a:lnTo>
                  <a:lnTo>
                    <a:pt x="427930" y="1859832"/>
                  </a:lnTo>
                  <a:lnTo>
                    <a:pt x="427401" y="1865351"/>
                  </a:lnTo>
                  <a:lnTo>
                    <a:pt x="426852" y="1870870"/>
                  </a:lnTo>
                  <a:lnTo>
                    <a:pt x="426273" y="1876389"/>
                  </a:lnTo>
                  <a:lnTo>
                    <a:pt x="425673" y="1881907"/>
                  </a:lnTo>
                  <a:lnTo>
                    <a:pt x="425049" y="1887426"/>
                  </a:lnTo>
                  <a:lnTo>
                    <a:pt x="424402" y="1892945"/>
                  </a:lnTo>
                  <a:lnTo>
                    <a:pt x="423731" y="1898464"/>
                  </a:lnTo>
                  <a:lnTo>
                    <a:pt x="423028" y="1903982"/>
                  </a:lnTo>
                  <a:lnTo>
                    <a:pt x="422302" y="1909501"/>
                  </a:lnTo>
                  <a:lnTo>
                    <a:pt x="421552" y="1915020"/>
                  </a:lnTo>
                  <a:lnTo>
                    <a:pt x="420780" y="1920539"/>
                  </a:lnTo>
                  <a:lnTo>
                    <a:pt x="419982" y="1926058"/>
                  </a:lnTo>
                  <a:lnTo>
                    <a:pt x="419158" y="1931576"/>
                  </a:lnTo>
                  <a:lnTo>
                    <a:pt x="418313" y="1937095"/>
                  </a:lnTo>
                  <a:lnTo>
                    <a:pt x="417449" y="1942614"/>
                  </a:lnTo>
                  <a:lnTo>
                    <a:pt x="416567" y="1948133"/>
                  </a:lnTo>
                  <a:lnTo>
                    <a:pt x="415667" y="1953652"/>
                  </a:lnTo>
                  <a:lnTo>
                    <a:pt x="414749" y="1959170"/>
                  </a:lnTo>
                  <a:lnTo>
                    <a:pt x="413818" y="1964689"/>
                  </a:lnTo>
                  <a:lnTo>
                    <a:pt x="412876" y="1970208"/>
                  </a:lnTo>
                  <a:lnTo>
                    <a:pt x="411926" y="1975727"/>
                  </a:lnTo>
                  <a:lnTo>
                    <a:pt x="410966" y="1981246"/>
                  </a:lnTo>
                  <a:lnTo>
                    <a:pt x="410001" y="1986764"/>
                  </a:lnTo>
                  <a:lnTo>
                    <a:pt x="409032" y="1992283"/>
                  </a:lnTo>
                  <a:lnTo>
                    <a:pt x="408063" y="1997802"/>
                  </a:lnTo>
                  <a:lnTo>
                    <a:pt x="407093" y="2003321"/>
                  </a:lnTo>
                  <a:lnTo>
                    <a:pt x="406125" y="2008840"/>
                  </a:lnTo>
                  <a:lnTo>
                    <a:pt x="405162" y="2014358"/>
                  </a:lnTo>
                  <a:lnTo>
                    <a:pt x="404204" y="2019877"/>
                  </a:lnTo>
                  <a:lnTo>
                    <a:pt x="403253" y="2025396"/>
                  </a:lnTo>
                  <a:lnTo>
                    <a:pt x="402308" y="2030915"/>
                  </a:lnTo>
                  <a:lnTo>
                    <a:pt x="401373" y="2036433"/>
                  </a:lnTo>
                  <a:lnTo>
                    <a:pt x="400449" y="2041952"/>
                  </a:lnTo>
                  <a:lnTo>
                    <a:pt x="399534" y="2047471"/>
                  </a:lnTo>
                  <a:lnTo>
                    <a:pt x="398629" y="2052990"/>
                  </a:lnTo>
                  <a:lnTo>
                    <a:pt x="397735" y="2058509"/>
                  </a:lnTo>
                  <a:lnTo>
                    <a:pt x="396853" y="2064027"/>
                  </a:lnTo>
                  <a:lnTo>
                    <a:pt x="395982" y="2069546"/>
                  </a:lnTo>
                  <a:lnTo>
                    <a:pt x="395121" y="2075065"/>
                  </a:lnTo>
                  <a:lnTo>
                    <a:pt x="394269" y="2080584"/>
                  </a:lnTo>
                  <a:lnTo>
                    <a:pt x="393427" y="2086103"/>
                  </a:lnTo>
                  <a:lnTo>
                    <a:pt x="392595" y="2091621"/>
                  </a:lnTo>
                  <a:lnTo>
                    <a:pt x="391771" y="2097140"/>
                  </a:lnTo>
                  <a:lnTo>
                    <a:pt x="390953" y="2102659"/>
                  </a:lnTo>
                  <a:lnTo>
                    <a:pt x="390141" y="2108178"/>
                  </a:lnTo>
                  <a:lnTo>
                    <a:pt x="389334" y="2113697"/>
                  </a:lnTo>
                  <a:lnTo>
                    <a:pt x="388532" y="2119215"/>
                  </a:lnTo>
                  <a:lnTo>
                    <a:pt x="387732" y="2124734"/>
                  </a:lnTo>
                  <a:lnTo>
                    <a:pt x="386935" y="2130253"/>
                  </a:lnTo>
                  <a:lnTo>
                    <a:pt x="386137" y="2135772"/>
                  </a:lnTo>
                  <a:lnTo>
                    <a:pt x="385340" y="2141291"/>
                  </a:lnTo>
                  <a:lnTo>
                    <a:pt x="384541" y="2146809"/>
                  </a:lnTo>
                  <a:lnTo>
                    <a:pt x="383740" y="2152328"/>
                  </a:lnTo>
                  <a:lnTo>
                    <a:pt x="382935" y="2157847"/>
                  </a:lnTo>
                  <a:lnTo>
                    <a:pt x="382127" y="2163366"/>
                  </a:lnTo>
                  <a:lnTo>
                    <a:pt x="381314" y="2168884"/>
                  </a:lnTo>
                  <a:lnTo>
                    <a:pt x="380494" y="2174403"/>
                  </a:lnTo>
                  <a:lnTo>
                    <a:pt x="379668" y="2179922"/>
                  </a:lnTo>
                  <a:lnTo>
                    <a:pt x="378835" y="2185441"/>
                  </a:lnTo>
                  <a:lnTo>
                    <a:pt x="377995" y="2190960"/>
                  </a:lnTo>
                  <a:lnTo>
                    <a:pt x="377148" y="2196478"/>
                  </a:lnTo>
                  <a:lnTo>
                    <a:pt x="376291" y="2201997"/>
                  </a:lnTo>
                  <a:lnTo>
                    <a:pt x="375425" y="2207516"/>
                  </a:lnTo>
                  <a:lnTo>
                    <a:pt x="374550" y="2213035"/>
                  </a:lnTo>
                  <a:lnTo>
                    <a:pt x="373667" y="2218554"/>
                  </a:lnTo>
                  <a:lnTo>
                    <a:pt x="372773" y="2224072"/>
                  </a:lnTo>
                  <a:lnTo>
                    <a:pt x="371868" y="2229591"/>
                  </a:lnTo>
                  <a:lnTo>
                    <a:pt x="370952" y="2235110"/>
                  </a:lnTo>
                  <a:lnTo>
                    <a:pt x="370026" y="2240629"/>
                  </a:lnTo>
                  <a:lnTo>
                    <a:pt x="369089" y="2246148"/>
                  </a:lnTo>
                  <a:lnTo>
                    <a:pt x="368140" y="2251666"/>
                  </a:lnTo>
                  <a:lnTo>
                    <a:pt x="367177" y="2257185"/>
                  </a:lnTo>
                  <a:lnTo>
                    <a:pt x="366202" y="2262704"/>
                  </a:lnTo>
                  <a:lnTo>
                    <a:pt x="365215" y="2268223"/>
                  </a:lnTo>
                  <a:lnTo>
                    <a:pt x="364214" y="2273742"/>
                  </a:lnTo>
                  <a:lnTo>
                    <a:pt x="363199" y="2279260"/>
                  </a:lnTo>
                  <a:lnTo>
                    <a:pt x="362166" y="2284779"/>
                  </a:lnTo>
                  <a:lnTo>
                    <a:pt x="361119" y="2290298"/>
                  </a:lnTo>
                  <a:lnTo>
                    <a:pt x="360058" y="2295817"/>
                  </a:lnTo>
                  <a:lnTo>
                    <a:pt x="358981" y="2301335"/>
                  </a:lnTo>
                  <a:lnTo>
                    <a:pt x="357886" y="2306854"/>
                  </a:lnTo>
                  <a:lnTo>
                    <a:pt x="356772" y="2312373"/>
                  </a:lnTo>
                  <a:lnTo>
                    <a:pt x="355643" y="2317892"/>
                  </a:lnTo>
                  <a:lnTo>
                    <a:pt x="354497" y="2323411"/>
                  </a:lnTo>
                  <a:lnTo>
                    <a:pt x="353336" y="2328929"/>
                  </a:lnTo>
                  <a:lnTo>
                    <a:pt x="352155" y="2334448"/>
                  </a:lnTo>
                  <a:lnTo>
                    <a:pt x="350958" y="2339967"/>
                  </a:lnTo>
                  <a:lnTo>
                    <a:pt x="349745" y="2345486"/>
                  </a:lnTo>
                  <a:lnTo>
                    <a:pt x="348519" y="2351005"/>
                  </a:lnTo>
                  <a:lnTo>
                    <a:pt x="347279" y="2356523"/>
                  </a:lnTo>
                  <a:lnTo>
                    <a:pt x="346024" y="2362042"/>
                  </a:lnTo>
                  <a:lnTo>
                    <a:pt x="344758" y="2367561"/>
                  </a:lnTo>
                  <a:lnTo>
                    <a:pt x="343483" y="2373080"/>
                  </a:lnTo>
                  <a:lnTo>
                    <a:pt x="342199" y="2378599"/>
                  </a:lnTo>
                  <a:lnTo>
                    <a:pt x="340909" y="2384117"/>
                  </a:lnTo>
                  <a:lnTo>
                    <a:pt x="339614" y="2389636"/>
                  </a:lnTo>
                  <a:lnTo>
                    <a:pt x="338316" y="2395155"/>
                  </a:lnTo>
                  <a:lnTo>
                    <a:pt x="337017" y="2400674"/>
                  </a:lnTo>
                  <a:lnTo>
                    <a:pt x="335720" y="2406193"/>
                  </a:lnTo>
                  <a:lnTo>
                    <a:pt x="334425" y="2411711"/>
                  </a:lnTo>
                  <a:lnTo>
                    <a:pt x="333136" y="2417230"/>
                  </a:lnTo>
                  <a:lnTo>
                    <a:pt x="331855" y="2422749"/>
                  </a:lnTo>
                  <a:lnTo>
                    <a:pt x="330582" y="2428268"/>
                  </a:lnTo>
                  <a:lnTo>
                    <a:pt x="329319" y="2433786"/>
                  </a:lnTo>
                  <a:lnTo>
                    <a:pt x="328066" y="2439305"/>
                  </a:lnTo>
                  <a:lnTo>
                    <a:pt x="326829" y="2444824"/>
                  </a:lnTo>
                  <a:lnTo>
                    <a:pt x="325605" y="2450343"/>
                  </a:lnTo>
                  <a:lnTo>
                    <a:pt x="324395" y="2455862"/>
                  </a:lnTo>
                  <a:lnTo>
                    <a:pt x="323198" y="2461380"/>
                  </a:lnTo>
                  <a:lnTo>
                    <a:pt x="322015" y="2466899"/>
                  </a:lnTo>
                  <a:lnTo>
                    <a:pt x="320851" y="2472418"/>
                  </a:lnTo>
                  <a:lnTo>
                    <a:pt x="319699" y="2477937"/>
                  </a:lnTo>
                  <a:lnTo>
                    <a:pt x="318560" y="2483456"/>
                  </a:lnTo>
                  <a:lnTo>
                    <a:pt x="317433" y="2488974"/>
                  </a:lnTo>
                  <a:lnTo>
                    <a:pt x="316317" y="2494493"/>
                  </a:lnTo>
                  <a:lnTo>
                    <a:pt x="315212" y="2500012"/>
                  </a:lnTo>
                  <a:lnTo>
                    <a:pt x="314115" y="2505531"/>
                  </a:lnTo>
                  <a:lnTo>
                    <a:pt x="313025" y="2511050"/>
                  </a:lnTo>
                  <a:lnTo>
                    <a:pt x="311939" y="2516568"/>
                  </a:lnTo>
                  <a:lnTo>
                    <a:pt x="310857" y="2522087"/>
                  </a:lnTo>
                  <a:lnTo>
                    <a:pt x="309776" y="2527606"/>
                  </a:lnTo>
                  <a:lnTo>
                    <a:pt x="308696" y="2533125"/>
                  </a:lnTo>
                  <a:lnTo>
                    <a:pt x="307613" y="2538643"/>
                  </a:lnTo>
                  <a:lnTo>
                    <a:pt x="306528" y="2544162"/>
                  </a:lnTo>
                  <a:lnTo>
                    <a:pt x="305439" y="2549681"/>
                  </a:lnTo>
                  <a:lnTo>
                    <a:pt x="304344" y="2555200"/>
                  </a:lnTo>
                  <a:lnTo>
                    <a:pt x="303244" y="2560719"/>
                  </a:lnTo>
                  <a:lnTo>
                    <a:pt x="302138" y="2566237"/>
                  </a:lnTo>
                  <a:lnTo>
                    <a:pt x="301026" y="2571756"/>
                  </a:lnTo>
                  <a:lnTo>
                    <a:pt x="299908" y="2577275"/>
                  </a:lnTo>
                  <a:lnTo>
                    <a:pt x="298783" y="2582794"/>
                  </a:lnTo>
                  <a:lnTo>
                    <a:pt x="297655" y="2588313"/>
                  </a:lnTo>
                  <a:lnTo>
                    <a:pt x="296523" y="2593831"/>
                  </a:lnTo>
                  <a:lnTo>
                    <a:pt x="295390" y="2599350"/>
                  </a:lnTo>
                  <a:lnTo>
                    <a:pt x="294256" y="2604869"/>
                  </a:lnTo>
                  <a:lnTo>
                    <a:pt x="293125" y="2610388"/>
                  </a:lnTo>
                  <a:lnTo>
                    <a:pt x="291998" y="2615907"/>
                  </a:lnTo>
                  <a:lnTo>
                    <a:pt x="290877" y="2621425"/>
                  </a:lnTo>
                  <a:lnTo>
                    <a:pt x="289764" y="2626944"/>
                  </a:lnTo>
                  <a:lnTo>
                    <a:pt x="288664" y="2632463"/>
                  </a:lnTo>
                  <a:lnTo>
                    <a:pt x="287579" y="2637982"/>
                  </a:lnTo>
                  <a:lnTo>
                    <a:pt x="286510" y="2643501"/>
                  </a:lnTo>
                  <a:lnTo>
                    <a:pt x="285458" y="2649019"/>
                  </a:lnTo>
                  <a:lnTo>
                    <a:pt x="284424" y="2654538"/>
                  </a:lnTo>
                  <a:lnTo>
                    <a:pt x="283416" y="2660057"/>
                  </a:lnTo>
                  <a:lnTo>
                    <a:pt x="282433" y="2665576"/>
                  </a:lnTo>
                  <a:lnTo>
                    <a:pt x="281473" y="2671094"/>
                  </a:lnTo>
                  <a:lnTo>
                    <a:pt x="280535" y="2676613"/>
                  </a:lnTo>
                  <a:lnTo>
                    <a:pt x="279621" y="2682132"/>
                  </a:lnTo>
                  <a:lnTo>
                    <a:pt x="278736" y="2687651"/>
                  </a:lnTo>
                  <a:lnTo>
                    <a:pt x="277874" y="2693170"/>
                  </a:lnTo>
                  <a:lnTo>
                    <a:pt x="277032" y="2698688"/>
                  </a:lnTo>
                  <a:lnTo>
                    <a:pt x="276208" y="2704207"/>
                  </a:lnTo>
                  <a:lnTo>
                    <a:pt x="275401" y="2709726"/>
                  </a:lnTo>
                  <a:lnTo>
                    <a:pt x="274610" y="2715245"/>
                  </a:lnTo>
                  <a:lnTo>
                    <a:pt x="273829" y="2720764"/>
                  </a:lnTo>
                  <a:lnTo>
                    <a:pt x="273053" y="2726282"/>
                  </a:lnTo>
                  <a:lnTo>
                    <a:pt x="272278" y="2731801"/>
                  </a:lnTo>
                  <a:lnTo>
                    <a:pt x="271502" y="2737320"/>
                  </a:lnTo>
                  <a:lnTo>
                    <a:pt x="270717" y="2742839"/>
                  </a:lnTo>
                  <a:lnTo>
                    <a:pt x="269919" y="2748358"/>
                  </a:lnTo>
                  <a:lnTo>
                    <a:pt x="269105" y="2753876"/>
                  </a:lnTo>
                  <a:lnTo>
                    <a:pt x="268270" y="2759395"/>
                  </a:lnTo>
                  <a:lnTo>
                    <a:pt x="267412" y="2764914"/>
                  </a:lnTo>
                  <a:lnTo>
                    <a:pt x="266516" y="2770433"/>
                  </a:lnTo>
                  <a:lnTo>
                    <a:pt x="265586" y="2775952"/>
                  </a:lnTo>
                  <a:lnTo>
                    <a:pt x="264622" y="2781470"/>
                  </a:lnTo>
                  <a:lnTo>
                    <a:pt x="263620" y="2786989"/>
                  </a:lnTo>
                  <a:lnTo>
                    <a:pt x="262577" y="2792508"/>
                  </a:lnTo>
                  <a:lnTo>
                    <a:pt x="261482" y="2798027"/>
                  </a:lnTo>
                  <a:lnTo>
                    <a:pt x="260344" y="2803545"/>
                  </a:lnTo>
                  <a:lnTo>
                    <a:pt x="259166" y="2809064"/>
                  </a:lnTo>
                  <a:lnTo>
                    <a:pt x="257947" y="2814583"/>
                  </a:lnTo>
                  <a:lnTo>
                    <a:pt x="256686" y="2820102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6" name="pg36"/>
            <p:cNvSpPr/>
            <p:nvPr/>
          </p:nvSpPr>
          <p:spPr>
            <a:xfrm>
              <a:off x="7224962" y="3529844"/>
              <a:ext cx="393376" cy="3501111"/>
            </a:xfrm>
            <a:custGeom>
              <a:avLst/>
              <a:gdLst/>
              <a:ahLst/>
              <a:cxnLst/>
              <a:rect l="0" t="0" r="0" b="0"/>
              <a:pathLst>
                <a:path w="393376" h="3501111">
                  <a:moveTo>
                    <a:pt x="186229" y="3501111"/>
                  </a:moveTo>
                  <a:lnTo>
                    <a:pt x="185845" y="3494260"/>
                  </a:lnTo>
                  <a:lnTo>
                    <a:pt x="185473" y="3487409"/>
                  </a:lnTo>
                  <a:lnTo>
                    <a:pt x="185114" y="3480557"/>
                  </a:lnTo>
                  <a:lnTo>
                    <a:pt x="184767" y="3473706"/>
                  </a:lnTo>
                  <a:lnTo>
                    <a:pt x="184433" y="3466854"/>
                  </a:lnTo>
                  <a:lnTo>
                    <a:pt x="184113" y="3460003"/>
                  </a:lnTo>
                  <a:lnTo>
                    <a:pt x="183803" y="3453151"/>
                  </a:lnTo>
                  <a:lnTo>
                    <a:pt x="183502" y="3446300"/>
                  </a:lnTo>
                  <a:lnTo>
                    <a:pt x="183209" y="3439448"/>
                  </a:lnTo>
                  <a:lnTo>
                    <a:pt x="182923" y="3432597"/>
                  </a:lnTo>
                  <a:lnTo>
                    <a:pt x="182641" y="3425745"/>
                  </a:lnTo>
                  <a:lnTo>
                    <a:pt x="182361" y="3418894"/>
                  </a:lnTo>
                  <a:lnTo>
                    <a:pt x="182081" y="3412042"/>
                  </a:lnTo>
                  <a:lnTo>
                    <a:pt x="181798" y="3405191"/>
                  </a:lnTo>
                  <a:lnTo>
                    <a:pt x="181511" y="3398339"/>
                  </a:lnTo>
                  <a:lnTo>
                    <a:pt x="181219" y="3391488"/>
                  </a:lnTo>
                  <a:lnTo>
                    <a:pt x="180916" y="3384636"/>
                  </a:lnTo>
                  <a:lnTo>
                    <a:pt x="180602" y="3377785"/>
                  </a:lnTo>
                  <a:lnTo>
                    <a:pt x="180278" y="3370933"/>
                  </a:lnTo>
                  <a:lnTo>
                    <a:pt x="179941" y="3364082"/>
                  </a:lnTo>
                  <a:lnTo>
                    <a:pt x="179590" y="3357230"/>
                  </a:lnTo>
                  <a:lnTo>
                    <a:pt x="179221" y="3350379"/>
                  </a:lnTo>
                  <a:lnTo>
                    <a:pt x="178836" y="3343527"/>
                  </a:lnTo>
                  <a:lnTo>
                    <a:pt x="178436" y="3336676"/>
                  </a:lnTo>
                  <a:lnTo>
                    <a:pt x="178021" y="3329824"/>
                  </a:lnTo>
                  <a:lnTo>
                    <a:pt x="177590" y="3322973"/>
                  </a:lnTo>
                  <a:lnTo>
                    <a:pt x="177144" y="3316121"/>
                  </a:lnTo>
                  <a:lnTo>
                    <a:pt x="176682" y="3309270"/>
                  </a:lnTo>
                  <a:lnTo>
                    <a:pt x="176208" y="3302418"/>
                  </a:lnTo>
                  <a:lnTo>
                    <a:pt x="175723" y="3295567"/>
                  </a:lnTo>
                  <a:lnTo>
                    <a:pt x="175229" y="3288715"/>
                  </a:lnTo>
                  <a:lnTo>
                    <a:pt x="174726" y="3281864"/>
                  </a:lnTo>
                  <a:lnTo>
                    <a:pt x="174215" y="3275012"/>
                  </a:lnTo>
                  <a:lnTo>
                    <a:pt x="173700" y="3268161"/>
                  </a:lnTo>
                  <a:lnTo>
                    <a:pt x="173183" y="3261309"/>
                  </a:lnTo>
                  <a:lnTo>
                    <a:pt x="172664" y="3254458"/>
                  </a:lnTo>
                  <a:lnTo>
                    <a:pt x="172146" y="3247606"/>
                  </a:lnTo>
                  <a:lnTo>
                    <a:pt x="171630" y="3240755"/>
                  </a:lnTo>
                  <a:lnTo>
                    <a:pt x="171117" y="3233903"/>
                  </a:lnTo>
                  <a:lnTo>
                    <a:pt x="170610" y="3227052"/>
                  </a:lnTo>
                  <a:lnTo>
                    <a:pt x="170107" y="3220200"/>
                  </a:lnTo>
                  <a:lnTo>
                    <a:pt x="169611" y="3213349"/>
                  </a:lnTo>
                  <a:lnTo>
                    <a:pt x="169120" y="3206497"/>
                  </a:lnTo>
                  <a:lnTo>
                    <a:pt x="168637" y="3199646"/>
                  </a:lnTo>
                  <a:lnTo>
                    <a:pt x="168159" y="3192794"/>
                  </a:lnTo>
                  <a:lnTo>
                    <a:pt x="167687" y="3185943"/>
                  </a:lnTo>
                  <a:lnTo>
                    <a:pt x="167218" y="3179091"/>
                  </a:lnTo>
                  <a:lnTo>
                    <a:pt x="166752" y="3172240"/>
                  </a:lnTo>
                  <a:lnTo>
                    <a:pt x="166288" y="3165388"/>
                  </a:lnTo>
                  <a:lnTo>
                    <a:pt x="165822" y="3158537"/>
                  </a:lnTo>
                  <a:lnTo>
                    <a:pt x="165354" y="3151685"/>
                  </a:lnTo>
                  <a:lnTo>
                    <a:pt x="164880" y="3144834"/>
                  </a:lnTo>
                  <a:lnTo>
                    <a:pt x="164400" y="3137982"/>
                  </a:lnTo>
                  <a:lnTo>
                    <a:pt x="163910" y="3131131"/>
                  </a:lnTo>
                  <a:lnTo>
                    <a:pt x="163405" y="3124279"/>
                  </a:lnTo>
                  <a:lnTo>
                    <a:pt x="162886" y="3117428"/>
                  </a:lnTo>
                  <a:lnTo>
                    <a:pt x="162350" y="3110576"/>
                  </a:lnTo>
                  <a:lnTo>
                    <a:pt x="161796" y="3103725"/>
                  </a:lnTo>
                  <a:lnTo>
                    <a:pt x="161223" y="3096874"/>
                  </a:lnTo>
                  <a:lnTo>
                    <a:pt x="160624" y="3090022"/>
                  </a:lnTo>
                  <a:lnTo>
                    <a:pt x="159999" y="3083171"/>
                  </a:lnTo>
                  <a:lnTo>
                    <a:pt x="159351" y="3076319"/>
                  </a:lnTo>
                  <a:lnTo>
                    <a:pt x="158678" y="3069468"/>
                  </a:lnTo>
                  <a:lnTo>
                    <a:pt x="157980" y="3062616"/>
                  </a:lnTo>
                  <a:lnTo>
                    <a:pt x="157256" y="3055765"/>
                  </a:lnTo>
                  <a:lnTo>
                    <a:pt x="156502" y="3048913"/>
                  </a:lnTo>
                  <a:lnTo>
                    <a:pt x="155724" y="3042062"/>
                  </a:lnTo>
                  <a:lnTo>
                    <a:pt x="154924" y="3035210"/>
                  </a:lnTo>
                  <a:lnTo>
                    <a:pt x="154102" y="3028359"/>
                  </a:lnTo>
                  <a:lnTo>
                    <a:pt x="153259" y="3021507"/>
                  </a:lnTo>
                  <a:lnTo>
                    <a:pt x="152393" y="3014656"/>
                  </a:lnTo>
                  <a:lnTo>
                    <a:pt x="151508" y="3007804"/>
                  </a:lnTo>
                  <a:lnTo>
                    <a:pt x="150608" y="3000953"/>
                  </a:lnTo>
                  <a:lnTo>
                    <a:pt x="149693" y="2994101"/>
                  </a:lnTo>
                  <a:lnTo>
                    <a:pt x="148765" y="2987250"/>
                  </a:lnTo>
                  <a:lnTo>
                    <a:pt x="147824" y="2980398"/>
                  </a:lnTo>
                  <a:lnTo>
                    <a:pt x="146871" y="2973547"/>
                  </a:lnTo>
                  <a:lnTo>
                    <a:pt x="145908" y="2966695"/>
                  </a:lnTo>
                  <a:lnTo>
                    <a:pt x="144938" y="2959844"/>
                  </a:lnTo>
                  <a:lnTo>
                    <a:pt x="143959" y="2952992"/>
                  </a:lnTo>
                  <a:lnTo>
                    <a:pt x="142972" y="2946141"/>
                  </a:lnTo>
                  <a:lnTo>
                    <a:pt x="141975" y="2939289"/>
                  </a:lnTo>
                  <a:lnTo>
                    <a:pt x="140970" y="2932438"/>
                  </a:lnTo>
                  <a:lnTo>
                    <a:pt x="139957" y="2925586"/>
                  </a:lnTo>
                  <a:lnTo>
                    <a:pt x="138934" y="2918735"/>
                  </a:lnTo>
                  <a:lnTo>
                    <a:pt x="137902" y="2911883"/>
                  </a:lnTo>
                  <a:lnTo>
                    <a:pt x="136858" y="2905032"/>
                  </a:lnTo>
                  <a:lnTo>
                    <a:pt x="135800" y="2898180"/>
                  </a:lnTo>
                  <a:lnTo>
                    <a:pt x="134728" y="2891329"/>
                  </a:lnTo>
                  <a:lnTo>
                    <a:pt x="133642" y="2884477"/>
                  </a:lnTo>
                  <a:lnTo>
                    <a:pt x="132541" y="2877626"/>
                  </a:lnTo>
                  <a:lnTo>
                    <a:pt x="131423" y="2870774"/>
                  </a:lnTo>
                  <a:lnTo>
                    <a:pt x="130283" y="2863923"/>
                  </a:lnTo>
                  <a:lnTo>
                    <a:pt x="129125" y="2857071"/>
                  </a:lnTo>
                  <a:lnTo>
                    <a:pt x="127948" y="2850220"/>
                  </a:lnTo>
                  <a:lnTo>
                    <a:pt x="126752" y="2843368"/>
                  </a:lnTo>
                  <a:lnTo>
                    <a:pt x="125537" y="2836517"/>
                  </a:lnTo>
                  <a:lnTo>
                    <a:pt x="124300" y="2829665"/>
                  </a:lnTo>
                  <a:lnTo>
                    <a:pt x="123042" y="2822814"/>
                  </a:lnTo>
                  <a:lnTo>
                    <a:pt x="121766" y="2815962"/>
                  </a:lnTo>
                  <a:lnTo>
                    <a:pt x="120474" y="2809111"/>
                  </a:lnTo>
                  <a:lnTo>
                    <a:pt x="119165" y="2802259"/>
                  </a:lnTo>
                  <a:lnTo>
                    <a:pt x="117842" y="2795408"/>
                  </a:lnTo>
                  <a:lnTo>
                    <a:pt x="116502" y="2788556"/>
                  </a:lnTo>
                  <a:lnTo>
                    <a:pt x="115152" y="2781705"/>
                  </a:lnTo>
                  <a:lnTo>
                    <a:pt x="113792" y="2774853"/>
                  </a:lnTo>
                  <a:lnTo>
                    <a:pt x="112425" y="2768002"/>
                  </a:lnTo>
                  <a:lnTo>
                    <a:pt x="111052" y="2761150"/>
                  </a:lnTo>
                  <a:lnTo>
                    <a:pt x="109674" y="2754299"/>
                  </a:lnTo>
                  <a:lnTo>
                    <a:pt x="108295" y="2747447"/>
                  </a:lnTo>
                  <a:lnTo>
                    <a:pt x="106915" y="2740596"/>
                  </a:lnTo>
                  <a:lnTo>
                    <a:pt x="105536" y="2733744"/>
                  </a:lnTo>
                  <a:lnTo>
                    <a:pt x="104159" y="2726893"/>
                  </a:lnTo>
                  <a:lnTo>
                    <a:pt x="102786" y="2720041"/>
                  </a:lnTo>
                  <a:lnTo>
                    <a:pt x="101417" y="2713190"/>
                  </a:lnTo>
                  <a:lnTo>
                    <a:pt x="100054" y="2706339"/>
                  </a:lnTo>
                  <a:lnTo>
                    <a:pt x="98695" y="2699487"/>
                  </a:lnTo>
                  <a:lnTo>
                    <a:pt x="97341" y="2692636"/>
                  </a:lnTo>
                  <a:lnTo>
                    <a:pt x="95992" y="2685784"/>
                  </a:lnTo>
                  <a:lnTo>
                    <a:pt x="94649" y="2678933"/>
                  </a:lnTo>
                  <a:lnTo>
                    <a:pt x="93309" y="2672081"/>
                  </a:lnTo>
                  <a:lnTo>
                    <a:pt x="91972" y="2665230"/>
                  </a:lnTo>
                  <a:lnTo>
                    <a:pt x="90637" y="2658378"/>
                  </a:lnTo>
                  <a:lnTo>
                    <a:pt x="89303" y="2651527"/>
                  </a:lnTo>
                  <a:lnTo>
                    <a:pt x="87970" y="2644675"/>
                  </a:lnTo>
                  <a:lnTo>
                    <a:pt x="86636" y="2637824"/>
                  </a:lnTo>
                  <a:lnTo>
                    <a:pt x="85300" y="2630972"/>
                  </a:lnTo>
                  <a:lnTo>
                    <a:pt x="83962" y="2624121"/>
                  </a:lnTo>
                  <a:lnTo>
                    <a:pt x="82622" y="2617269"/>
                  </a:lnTo>
                  <a:lnTo>
                    <a:pt x="81278" y="2610418"/>
                  </a:lnTo>
                  <a:lnTo>
                    <a:pt x="79930" y="2603566"/>
                  </a:lnTo>
                  <a:lnTo>
                    <a:pt x="78579" y="2596715"/>
                  </a:lnTo>
                  <a:lnTo>
                    <a:pt x="77225" y="2589863"/>
                  </a:lnTo>
                  <a:lnTo>
                    <a:pt x="75870" y="2583012"/>
                  </a:lnTo>
                  <a:lnTo>
                    <a:pt x="74513" y="2576160"/>
                  </a:lnTo>
                  <a:lnTo>
                    <a:pt x="73155" y="2569309"/>
                  </a:lnTo>
                  <a:lnTo>
                    <a:pt x="71800" y="2562457"/>
                  </a:lnTo>
                  <a:lnTo>
                    <a:pt x="70447" y="2555606"/>
                  </a:lnTo>
                  <a:lnTo>
                    <a:pt x="69099" y="2548754"/>
                  </a:lnTo>
                  <a:lnTo>
                    <a:pt x="67757" y="2541903"/>
                  </a:lnTo>
                  <a:lnTo>
                    <a:pt x="66423" y="2535051"/>
                  </a:lnTo>
                  <a:lnTo>
                    <a:pt x="65102" y="2528200"/>
                  </a:lnTo>
                  <a:lnTo>
                    <a:pt x="63793" y="2521348"/>
                  </a:lnTo>
                  <a:lnTo>
                    <a:pt x="62499" y="2514497"/>
                  </a:lnTo>
                  <a:lnTo>
                    <a:pt x="61220" y="2507645"/>
                  </a:lnTo>
                  <a:lnTo>
                    <a:pt x="59958" y="2500794"/>
                  </a:lnTo>
                  <a:lnTo>
                    <a:pt x="58718" y="2493942"/>
                  </a:lnTo>
                  <a:lnTo>
                    <a:pt x="57501" y="2487091"/>
                  </a:lnTo>
                  <a:lnTo>
                    <a:pt x="56306" y="2480239"/>
                  </a:lnTo>
                  <a:lnTo>
                    <a:pt x="55132" y="2473388"/>
                  </a:lnTo>
                  <a:lnTo>
                    <a:pt x="53982" y="2466536"/>
                  </a:lnTo>
                  <a:lnTo>
                    <a:pt x="52856" y="2459685"/>
                  </a:lnTo>
                  <a:lnTo>
                    <a:pt x="51760" y="2452833"/>
                  </a:lnTo>
                  <a:lnTo>
                    <a:pt x="50687" y="2445982"/>
                  </a:lnTo>
                  <a:lnTo>
                    <a:pt x="49639" y="2439130"/>
                  </a:lnTo>
                  <a:lnTo>
                    <a:pt x="48614" y="2432279"/>
                  </a:lnTo>
                  <a:lnTo>
                    <a:pt x="47612" y="2425427"/>
                  </a:lnTo>
                  <a:lnTo>
                    <a:pt x="46636" y="2418576"/>
                  </a:lnTo>
                  <a:lnTo>
                    <a:pt x="45684" y="2411724"/>
                  </a:lnTo>
                  <a:lnTo>
                    <a:pt x="44753" y="2404873"/>
                  </a:lnTo>
                  <a:lnTo>
                    <a:pt x="43841" y="2398021"/>
                  </a:lnTo>
                  <a:lnTo>
                    <a:pt x="42948" y="2391170"/>
                  </a:lnTo>
                  <a:lnTo>
                    <a:pt x="42074" y="2384318"/>
                  </a:lnTo>
                  <a:lnTo>
                    <a:pt x="41220" y="2377467"/>
                  </a:lnTo>
                  <a:lnTo>
                    <a:pt x="40380" y="2370615"/>
                  </a:lnTo>
                  <a:lnTo>
                    <a:pt x="39555" y="2363764"/>
                  </a:lnTo>
                  <a:lnTo>
                    <a:pt x="38742" y="2356912"/>
                  </a:lnTo>
                  <a:lnTo>
                    <a:pt x="37940" y="2350061"/>
                  </a:lnTo>
                  <a:lnTo>
                    <a:pt x="37150" y="2343209"/>
                  </a:lnTo>
                  <a:lnTo>
                    <a:pt x="36370" y="2336358"/>
                  </a:lnTo>
                  <a:lnTo>
                    <a:pt x="35596" y="2329506"/>
                  </a:lnTo>
                  <a:lnTo>
                    <a:pt x="34829" y="2322655"/>
                  </a:lnTo>
                  <a:lnTo>
                    <a:pt x="34067" y="2315804"/>
                  </a:lnTo>
                  <a:lnTo>
                    <a:pt x="33310" y="2308952"/>
                  </a:lnTo>
                  <a:lnTo>
                    <a:pt x="32556" y="2302101"/>
                  </a:lnTo>
                  <a:lnTo>
                    <a:pt x="31803" y="2295249"/>
                  </a:lnTo>
                  <a:lnTo>
                    <a:pt x="31052" y="2288398"/>
                  </a:lnTo>
                  <a:lnTo>
                    <a:pt x="30302" y="2281546"/>
                  </a:lnTo>
                  <a:lnTo>
                    <a:pt x="29551" y="2274695"/>
                  </a:lnTo>
                  <a:lnTo>
                    <a:pt x="28799" y="2267843"/>
                  </a:lnTo>
                  <a:lnTo>
                    <a:pt x="28046" y="2260992"/>
                  </a:lnTo>
                  <a:lnTo>
                    <a:pt x="27291" y="2254140"/>
                  </a:lnTo>
                  <a:lnTo>
                    <a:pt x="26535" y="2247289"/>
                  </a:lnTo>
                  <a:lnTo>
                    <a:pt x="25778" y="2240437"/>
                  </a:lnTo>
                  <a:lnTo>
                    <a:pt x="25018" y="2233586"/>
                  </a:lnTo>
                  <a:lnTo>
                    <a:pt x="24257" y="2226734"/>
                  </a:lnTo>
                  <a:lnTo>
                    <a:pt x="23495" y="2219883"/>
                  </a:lnTo>
                  <a:lnTo>
                    <a:pt x="22731" y="2213031"/>
                  </a:lnTo>
                  <a:lnTo>
                    <a:pt x="21968" y="2206180"/>
                  </a:lnTo>
                  <a:lnTo>
                    <a:pt x="21204" y="2199328"/>
                  </a:lnTo>
                  <a:lnTo>
                    <a:pt x="20440" y="2192477"/>
                  </a:lnTo>
                  <a:lnTo>
                    <a:pt x="19678" y="2185625"/>
                  </a:lnTo>
                  <a:lnTo>
                    <a:pt x="18917" y="2178774"/>
                  </a:lnTo>
                  <a:lnTo>
                    <a:pt x="18158" y="2171922"/>
                  </a:lnTo>
                  <a:lnTo>
                    <a:pt x="17401" y="2165071"/>
                  </a:lnTo>
                  <a:lnTo>
                    <a:pt x="16647" y="2158219"/>
                  </a:lnTo>
                  <a:lnTo>
                    <a:pt x="15898" y="2151368"/>
                  </a:lnTo>
                  <a:lnTo>
                    <a:pt x="15152" y="2144516"/>
                  </a:lnTo>
                  <a:lnTo>
                    <a:pt x="14410" y="2137665"/>
                  </a:lnTo>
                  <a:lnTo>
                    <a:pt x="13674" y="2130813"/>
                  </a:lnTo>
                  <a:lnTo>
                    <a:pt x="12942" y="2123962"/>
                  </a:lnTo>
                  <a:lnTo>
                    <a:pt x="12218" y="2117110"/>
                  </a:lnTo>
                  <a:lnTo>
                    <a:pt x="11501" y="2110259"/>
                  </a:lnTo>
                  <a:lnTo>
                    <a:pt x="10791" y="2103407"/>
                  </a:lnTo>
                  <a:lnTo>
                    <a:pt x="10089" y="2096556"/>
                  </a:lnTo>
                  <a:lnTo>
                    <a:pt x="9396" y="2089704"/>
                  </a:lnTo>
                  <a:lnTo>
                    <a:pt x="8714" y="2082853"/>
                  </a:lnTo>
                  <a:lnTo>
                    <a:pt x="8046" y="2076001"/>
                  </a:lnTo>
                  <a:lnTo>
                    <a:pt x="7390" y="2069150"/>
                  </a:lnTo>
                  <a:lnTo>
                    <a:pt x="6748" y="2062298"/>
                  </a:lnTo>
                  <a:lnTo>
                    <a:pt x="6121" y="2055447"/>
                  </a:lnTo>
                  <a:lnTo>
                    <a:pt x="5512" y="2048595"/>
                  </a:lnTo>
                  <a:lnTo>
                    <a:pt x="4927" y="2041744"/>
                  </a:lnTo>
                  <a:lnTo>
                    <a:pt x="4364" y="2034892"/>
                  </a:lnTo>
                  <a:lnTo>
                    <a:pt x="3825" y="2028041"/>
                  </a:lnTo>
                  <a:lnTo>
                    <a:pt x="3311" y="2021189"/>
                  </a:lnTo>
                  <a:lnTo>
                    <a:pt x="2824" y="2014338"/>
                  </a:lnTo>
                  <a:lnTo>
                    <a:pt x="2372" y="2007486"/>
                  </a:lnTo>
                  <a:lnTo>
                    <a:pt x="1956" y="2000635"/>
                  </a:lnTo>
                  <a:lnTo>
                    <a:pt x="1575" y="1993783"/>
                  </a:lnTo>
                  <a:lnTo>
                    <a:pt x="1230" y="1986932"/>
                  </a:lnTo>
                  <a:lnTo>
                    <a:pt x="922" y="1980080"/>
                  </a:lnTo>
                  <a:lnTo>
                    <a:pt x="656" y="1973229"/>
                  </a:lnTo>
                  <a:lnTo>
                    <a:pt x="440" y="1966377"/>
                  </a:lnTo>
                  <a:lnTo>
                    <a:pt x="266" y="1959526"/>
                  </a:lnTo>
                  <a:lnTo>
                    <a:pt x="134" y="1952674"/>
                  </a:lnTo>
                  <a:lnTo>
                    <a:pt x="45" y="1945823"/>
                  </a:lnTo>
                  <a:lnTo>
                    <a:pt x="0" y="1938971"/>
                  </a:lnTo>
                  <a:lnTo>
                    <a:pt x="5" y="1932120"/>
                  </a:lnTo>
                  <a:lnTo>
                    <a:pt x="56" y="1925269"/>
                  </a:lnTo>
                  <a:lnTo>
                    <a:pt x="146" y="1918417"/>
                  </a:lnTo>
                  <a:lnTo>
                    <a:pt x="276" y="1911566"/>
                  </a:lnTo>
                  <a:lnTo>
                    <a:pt x="442" y="1904714"/>
                  </a:lnTo>
                  <a:lnTo>
                    <a:pt x="647" y="1897863"/>
                  </a:lnTo>
                  <a:lnTo>
                    <a:pt x="890" y="1891011"/>
                  </a:lnTo>
                  <a:lnTo>
                    <a:pt x="1161" y="1884160"/>
                  </a:lnTo>
                  <a:lnTo>
                    <a:pt x="1458" y="1877308"/>
                  </a:lnTo>
                  <a:lnTo>
                    <a:pt x="1778" y="1870457"/>
                  </a:lnTo>
                  <a:lnTo>
                    <a:pt x="2117" y="1863605"/>
                  </a:lnTo>
                  <a:lnTo>
                    <a:pt x="2477" y="1856754"/>
                  </a:lnTo>
                  <a:lnTo>
                    <a:pt x="2848" y="1849902"/>
                  </a:lnTo>
                  <a:lnTo>
                    <a:pt x="3227" y="1843051"/>
                  </a:lnTo>
                  <a:lnTo>
                    <a:pt x="3612" y="1836199"/>
                  </a:lnTo>
                  <a:lnTo>
                    <a:pt x="3999" y="1829348"/>
                  </a:lnTo>
                  <a:lnTo>
                    <a:pt x="4385" y="1822496"/>
                  </a:lnTo>
                  <a:lnTo>
                    <a:pt x="4768" y="1815645"/>
                  </a:lnTo>
                  <a:lnTo>
                    <a:pt x="5144" y="1808793"/>
                  </a:lnTo>
                  <a:lnTo>
                    <a:pt x="5513" y="1801942"/>
                  </a:lnTo>
                  <a:lnTo>
                    <a:pt x="5873" y="1795090"/>
                  </a:lnTo>
                  <a:lnTo>
                    <a:pt x="6223" y="1788239"/>
                  </a:lnTo>
                  <a:lnTo>
                    <a:pt x="6561" y="1781387"/>
                  </a:lnTo>
                  <a:lnTo>
                    <a:pt x="6888" y="1774536"/>
                  </a:lnTo>
                  <a:lnTo>
                    <a:pt x="7205" y="1767684"/>
                  </a:lnTo>
                  <a:lnTo>
                    <a:pt x="7514" y="1760833"/>
                  </a:lnTo>
                  <a:lnTo>
                    <a:pt x="7815" y="1753981"/>
                  </a:lnTo>
                  <a:lnTo>
                    <a:pt x="8109" y="1747130"/>
                  </a:lnTo>
                  <a:lnTo>
                    <a:pt x="8399" y="1740278"/>
                  </a:lnTo>
                  <a:lnTo>
                    <a:pt x="8688" y="1733427"/>
                  </a:lnTo>
                  <a:lnTo>
                    <a:pt x="8979" y="1726575"/>
                  </a:lnTo>
                  <a:lnTo>
                    <a:pt x="9273" y="1719724"/>
                  </a:lnTo>
                  <a:lnTo>
                    <a:pt x="9573" y="1712872"/>
                  </a:lnTo>
                  <a:lnTo>
                    <a:pt x="9885" y="1706021"/>
                  </a:lnTo>
                  <a:lnTo>
                    <a:pt x="10210" y="1699169"/>
                  </a:lnTo>
                  <a:lnTo>
                    <a:pt x="10550" y="1692318"/>
                  </a:lnTo>
                  <a:lnTo>
                    <a:pt x="10905" y="1685466"/>
                  </a:lnTo>
                  <a:lnTo>
                    <a:pt x="11279" y="1678615"/>
                  </a:lnTo>
                  <a:lnTo>
                    <a:pt x="11677" y="1671763"/>
                  </a:lnTo>
                  <a:lnTo>
                    <a:pt x="12098" y="1664912"/>
                  </a:lnTo>
                  <a:lnTo>
                    <a:pt x="12542" y="1658060"/>
                  </a:lnTo>
                  <a:lnTo>
                    <a:pt x="13008" y="1651209"/>
                  </a:lnTo>
                  <a:lnTo>
                    <a:pt x="13497" y="1644357"/>
                  </a:lnTo>
                  <a:lnTo>
                    <a:pt x="14010" y="1637506"/>
                  </a:lnTo>
                  <a:lnTo>
                    <a:pt x="14549" y="1630654"/>
                  </a:lnTo>
                  <a:lnTo>
                    <a:pt x="15108" y="1623803"/>
                  </a:lnTo>
                  <a:lnTo>
                    <a:pt x="15686" y="1616951"/>
                  </a:lnTo>
                  <a:lnTo>
                    <a:pt x="16281" y="1610100"/>
                  </a:lnTo>
                  <a:lnTo>
                    <a:pt x="16893" y="1603248"/>
                  </a:lnTo>
                  <a:lnTo>
                    <a:pt x="17522" y="1596397"/>
                  </a:lnTo>
                  <a:lnTo>
                    <a:pt x="18164" y="1589545"/>
                  </a:lnTo>
                  <a:lnTo>
                    <a:pt x="18816" y="1582694"/>
                  </a:lnTo>
                  <a:lnTo>
                    <a:pt x="19476" y="1575842"/>
                  </a:lnTo>
                  <a:lnTo>
                    <a:pt x="20144" y="1568991"/>
                  </a:lnTo>
                  <a:lnTo>
                    <a:pt x="20819" y="1562139"/>
                  </a:lnTo>
                  <a:lnTo>
                    <a:pt x="21499" y="1555288"/>
                  </a:lnTo>
                  <a:lnTo>
                    <a:pt x="22184" y="1548437"/>
                  </a:lnTo>
                  <a:lnTo>
                    <a:pt x="22872" y="1541585"/>
                  </a:lnTo>
                  <a:lnTo>
                    <a:pt x="23565" y="1534734"/>
                  </a:lnTo>
                  <a:lnTo>
                    <a:pt x="24262" y="1527882"/>
                  </a:lnTo>
                  <a:lnTo>
                    <a:pt x="24965" y="1521031"/>
                  </a:lnTo>
                  <a:lnTo>
                    <a:pt x="25676" y="1514179"/>
                  </a:lnTo>
                  <a:lnTo>
                    <a:pt x="26394" y="1507328"/>
                  </a:lnTo>
                  <a:lnTo>
                    <a:pt x="27123" y="1500476"/>
                  </a:lnTo>
                  <a:lnTo>
                    <a:pt x="27864" y="1493625"/>
                  </a:lnTo>
                  <a:lnTo>
                    <a:pt x="28620" y="1486773"/>
                  </a:lnTo>
                  <a:lnTo>
                    <a:pt x="29397" y="1479922"/>
                  </a:lnTo>
                  <a:lnTo>
                    <a:pt x="30194" y="1473070"/>
                  </a:lnTo>
                  <a:lnTo>
                    <a:pt x="31014" y="1466219"/>
                  </a:lnTo>
                  <a:lnTo>
                    <a:pt x="31860" y="1459367"/>
                  </a:lnTo>
                  <a:lnTo>
                    <a:pt x="32733" y="1452516"/>
                  </a:lnTo>
                  <a:lnTo>
                    <a:pt x="33646" y="1445664"/>
                  </a:lnTo>
                  <a:lnTo>
                    <a:pt x="34594" y="1438813"/>
                  </a:lnTo>
                  <a:lnTo>
                    <a:pt x="35578" y="1431961"/>
                  </a:lnTo>
                  <a:lnTo>
                    <a:pt x="36600" y="1425110"/>
                  </a:lnTo>
                  <a:lnTo>
                    <a:pt x="37661" y="1418258"/>
                  </a:lnTo>
                  <a:lnTo>
                    <a:pt x="38770" y="1411407"/>
                  </a:lnTo>
                  <a:lnTo>
                    <a:pt x="39927" y="1404555"/>
                  </a:lnTo>
                  <a:lnTo>
                    <a:pt x="41128" y="1397704"/>
                  </a:lnTo>
                  <a:lnTo>
                    <a:pt x="42371" y="1390852"/>
                  </a:lnTo>
                  <a:lnTo>
                    <a:pt x="43658" y="1384001"/>
                  </a:lnTo>
                  <a:lnTo>
                    <a:pt x="44988" y="1377149"/>
                  </a:lnTo>
                  <a:lnTo>
                    <a:pt x="46370" y="1370298"/>
                  </a:lnTo>
                  <a:lnTo>
                    <a:pt x="47793" y="1363446"/>
                  </a:lnTo>
                  <a:lnTo>
                    <a:pt x="49254" y="1356595"/>
                  </a:lnTo>
                  <a:lnTo>
                    <a:pt x="50751" y="1349743"/>
                  </a:lnTo>
                  <a:lnTo>
                    <a:pt x="52282" y="1342892"/>
                  </a:lnTo>
                  <a:lnTo>
                    <a:pt x="53850" y="1336040"/>
                  </a:lnTo>
                  <a:lnTo>
                    <a:pt x="55449" y="1329189"/>
                  </a:lnTo>
                  <a:lnTo>
                    <a:pt x="57074" y="1322337"/>
                  </a:lnTo>
                  <a:lnTo>
                    <a:pt x="58720" y="1315486"/>
                  </a:lnTo>
                  <a:lnTo>
                    <a:pt x="60387" y="1308634"/>
                  </a:lnTo>
                  <a:lnTo>
                    <a:pt x="62070" y="1301783"/>
                  </a:lnTo>
                  <a:lnTo>
                    <a:pt x="63769" y="1294931"/>
                  </a:lnTo>
                  <a:lnTo>
                    <a:pt x="65478" y="1288080"/>
                  </a:lnTo>
                  <a:lnTo>
                    <a:pt x="67193" y="1281228"/>
                  </a:lnTo>
                  <a:lnTo>
                    <a:pt x="68911" y="1274377"/>
                  </a:lnTo>
                  <a:lnTo>
                    <a:pt x="70631" y="1267525"/>
                  </a:lnTo>
                  <a:lnTo>
                    <a:pt x="72349" y="1260674"/>
                  </a:lnTo>
                  <a:lnTo>
                    <a:pt x="74063" y="1253822"/>
                  </a:lnTo>
                  <a:lnTo>
                    <a:pt x="75769" y="1246971"/>
                  </a:lnTo>
                  <a:lnTo>
                    <a:pt x="77467" y="1240119"/>
                  </a:lnTo>
                  <a:lnTo>
                    <a:pt x="79154" y="1233268"/>
                  </a:lnTo>
                  <a:lnTo>
                    <a:pt x="80828" y="1226416"/>
                  </a:lnTo>
                  <a:lnTo>
                    <a:pt x="82484" y="1219565"/>
                  </a:lnTo>
                  <a:lnTo>
                    <a:pt x="84124" y="1212713"/>
                  </a:lnTo>
                  <a:lnTo>
                    <a:pt x="85747" y="1205862"/>
                  </a:lnTo>
                  <a:lnTo>
                    <a:pt x="87351" y="1199010"/>
                  </a:lnTo>
                  <a:lnTo>
                    <a:pt x="88935" y="1192159"/>
                  </a:lnTo>
                  <a:lnTo>
                    <a:pt x="90493" y="1185307"/>
                  </a:lnTo>
                  <a:lnTo>
                    <a:pt x="92027" y="1178456"/>
                  </a:lnTo>
                  <a:lnTo>
                    <a:pt x="93537" y="1171604"/>
                  </a:lnTo>
                  <a:lnTo>
                    <a:pt x="95024" y="1164753"/>
                  </a:lnTo>
                  <a:lnTo>
                    <a:pt x="96486" y="1157902"/>
                  </a:lnTo>
                  <a:lnTo>
                    <a:pt x="97920" y="1151050"/>
                  </a:lnTo>
                  <a:lnTo>
                    <a:pt x="99323" y="1144199"/>
                  </a:lnTo>
                  <a:lnTo>
                    <a:pt x="100700" y="1137347"/>
                  </a:lnTo>
                  <a:lnTo>
                    <a:pt x="102051" y="1130496"/>
                  </a:lnTo>
                  <a:lnTo>
                    <a:pt x="103376" y="1123644"/>
                  </a:lnTo>
                  <a:lnTo>
                    <a:pt x="104675" y="1116793"/>
                  </a:lnTo>
                  <a:lnTo>
                    <a:pt x="105942" y="1109941"/>
                  </a:lnTo>
                  <a:lnTo>
                    <a:pt x="107184" y="1103090"/>
                  </a:lnTo>
                  <a:lnTo>
                    <a:pt x="108401" y="1096238"/>
                  </a:lnTo>
                  <a:lnTo>
                    <a:pt x="109597" y="1089387"/>
                  </a:lnTo>
                  <a:lnTo>
                    <a:pt x="110770" y="1082535"/>
                  </a:lnTo>
                  <a:lnTo>
                    <a:pt x="111921" y="1075684"/>
                  </a:lnTo>
                  <a:lnTo>
                    <a:pt x="113050" y="1068832"/>
                  </a:lnTo>
                  <a:lnTo>
                    <a:pt x="114163" y="1061981"/>
                  </a:lnTo>
                  <a:lnTo>
                    <a:pt x="115261" y="1055129"/>
                  </a:lnTo>
                  <a:lnTo>
                    <a:pt x="116346" y="1048278"/>
                  </a:lnTo>
                  <a:lnTo>
                    <a:pt x="117420" y="1041426"/>
                  </a:lnTo>
                  <a:lnTo>
                    <a:pt x="118482" y="1034575"/>
                  </a:lnTo>
                  <a:lnTo>
                    <a:pt x="119538" y="1027723"/>
                  </a:lnTo>
                  <a:lnTo>
                    <a:pt x="120588" y="1020872"/>
                  </a:lnTo>
                  <a:lnTo>
                    <a:pt x="121636" y="1014020"/>
                  </a:lnTo>
                  <a:lnTo>
                    <a:pt x="122681" y="1007169"/>
                  </a:lnTo>
                  <a:lnTo>
                    <a:pt x="123725" y="1000317"/>
                  </a:lnTo>
                  <a:lnTo>
                    <a:pt x="124771" y="993466"/>
                  </a:lnTo>
                  <a:lnTo>
                    <a:pt x="125819" y="986614"/>
                  </a:lnTo>
                  <a:lnTo>
                    <a:pt x="126870" y="979763"/>
                  </a:lnTo>
                  <a:lnTo>
                    <a:pt x="127925" y="972911"/>
                  </a:lnTo>
                  <a:lnTo>
                    <a:pt x="128983" y="966060"/>
                  </a:lnTo>
                  <a:lnTo>
                    <a:pt x="130047" y="959208"/>
                  </a:lnTo>
                  <a:lnTo>
                    <a:pt x="131114" y="952357"/>
                  </a:lnTo>
                  <a:lnTo>
                    <a:pt x="132185" y="945505"/>
                  </a:lnTo>
                  <a:lnTo>
                    <a:pt x="133258" y="938654"/>
                  </a:lnTo>
                  <a:lnTo>
                    <a:pt x="134334" y="931802"/>
                  </a:lnTo>
                  <a:lnTo>
                    <a:pt x="135412" y="924951"/>
                  </a:lnTo>
                  <a:lnTo>
                    <a:pt x="136491" y="918099"/>
                  </a:lnTo>
                  <a:lnTo>
                    <a:pt x="137568" y="911248"/>
                  </a:lnTo>
                  <a:lnTo>
                    <a:pt x="138644" y="904396"/>
                  </a:lnTo>
                  <a:lnTo>
                    <a:pt x="139717" y="897545"/>
                  </a:lnTo>
                  <a:lnTo>
                    <a:pt x="140786" y="890693"/>
                  </a:lnTo>
                  <a:lnTo>
                    <a:pt x="141848" y="883842"/>
                  </a:lnTo>
                  <a:lnTo>
                    <a:pt x="142904" y="876990"/>
                  </a:lnTo>
                  <a:lnTo>
                    <a:pt x="143952" y="870139"/>
                  </a:lnTo>
                  <a:lnTo>
                    <a:pt x="144992" y="863287"/>
                  </a:lnTo>
                  <a:lnTo>
                    <a:pt x="146023" y="856436"/>
                  </a:lnTo>
                  <a:lnTo>
                    <a:pt x="147042" y="849584"/>
                  </a:lnTo>
                  <a:lnTo>
                    <a:pt x="148050" y="842733"/>
                  </a:lnTo>
                  <a:lnTo>
                    <a:pt x="149047" y="835881"/>
                  </a:lnTo>
                  <a:lnTo>
                    <a:pt x="150033" y="829030"/>
                  </a:lnTo>
                  <a:lnTo>
                    <a:pt x="151008" y="822178"/>
                  </a:lnTo>
                  <a:lnTo>
                    <a:pt x="151970" y="815327"/>
                  </a:lnTo>
                  <a:lnTo>
                    <a:pt x="152918" y="808475"/>
                  </a:lnTo>
                  <a:lnTo>
                    <a:pt x="153854" y="801624"/>
                  </a:lnTo>
                  <a:lnTo>
                    <a:pt x="154780" y="794772"/>
                  </a:lnTo>
                  <a:lnTo>
                    <a:pt x="155694" y="787921"/>
                  </a:lnTo>
                  <a:lnTo>
                    <a:pt x="156597" y="781069"/>
                  </a:lnTo>
                  <a:lnTo>
                    <a:pt x="157487" y="774218"/>
                  </a:lnTo>
                  <a:lnTo>
                    <a:pt x="158366" y="767367"/>
                  </a:lnTo>
                  <a:lnTo>
                    <a:pt x="159235" y="760515"/>
                  </a:lnTo>
                  <a:lnTo>
                    <a:pt x="160093" y="753664"/>
                  </a:lnTo>
                  <a:lnTo>
                    <a:pt x="160941" y="746812"/>
                  </a:lnTo>
                  <a:lnTo>
                    <a:pt x="161777" y="739961"/>
                  </a:lnTo>
                  <a:lnTo>
                    <a:pt x="162602" y="733109"/>
                  </a:lnTo>
                  <a:lnTo>
                    <a:pt x="163415" y="726258"/>
                  </a:lnTo>
                  <a:lnTo>
                    <a:pt x="164218" y="719406"/>
                  </a:lnTo>
                  <a:lnTo>
                    <a:pt x="165010" y="712555"/>
                  </a:lnTo>
                  <a:lnTo>
                    <a:pt x="165791" y="705703"/>
                  </a:lnTo>
                  <a:lnTo>
                    <a:pt x="166556" y="698852"/>
                  </a:lnTo>
                  <a:lnTo>
                    <a:pt x="167309" y="692000"/>
                  </a:lnTo>
                  <a:lnTo>
                    <a:pt x="168049" y="685149"/>
                  </a:lnTo>
                  <a:lnTo>
                    <a:pt x="168775" y="678297"/>
                  </a:lnTo>
                  <a:lnTo>
                    <a:pt x="169488" y="671446"/>
                  </a:lnTo>
                  <a:lnTo>
                    <a:pt x="170184" y="664594"/>
                  </a:lnTo>
                  <a:lnTo>
                    <a:pt x="170864" y="657743"/>
                  </a:lnTo>
                  <a:lnTo>
                    <a:pt x="171529" y="650891"/>
                  </a:lnTo>
                  <a:lnTo>
                    <a:pt x="172178" y="644040"/>
                  </a:lnTo>
                  <a:lnTo>
                    <a:pt x="172812" y="637188"/>
                  </a:lnTo>
                  <a:lnTo>
                    <a:pt x="173430" y="630337"/>
                  </a:lnTo>
                  <a:lnTo>
                    <a:pt x="174029" y="623485"/>
                  </a:lnTo>
                  <a:lnTo>
                    <a:pt x="174613" y="616634"/>
                  </a:lnTo>
                  <a:lnTo>
                    <a:pt x="175182" y="609782"/>
                  </a:lnTo>
                  <a:lnTo>
                    <a:pt x="175736" y="602931"/>
                  </a:lnTo>
                  <a:lnTo>
                    <a:pt x="176277" y="596079"/>
                  </a:lnTo>
                  <a:lnTo>
                    <a:pt x="176801" y="589228"/>
                  </a:lnTo>
                  <a:lnTo>
                    <a:pt x="177312" y="582376"/>
                  </a:lnTo>
                  <a:lnTo>
                    <a:pt x="177812" y="575525"/>
                  </a:lnTo>
                  <a:lnTo>
                    <a:pt x="178300" y="568673"/>
                  </a:lnTo>
                  <a:lnTo>
                    <a:pt x="178779" y="561822"/>
                  </a:lnTo>
                  <a:lnTo>
                    <a:pt x="179248" y="554970"/>
                  </a:lnTo>
                  <a:lnTo>
                    <a:pt x="179706" y="548119"/>
                  </a:lnTo>
                  <a:lnTo>
                    <a:pt x="180158" y="541267"/>
                  </a:lnTo>
                  <a:lnTo>
                    <a:pt x="180603" y="534416"/>
                  </a:lnTo>
                  <a:lnTo>
                    <a:pt x="181043" y="527564"/>
                  </a:lnTo>
                  <a:lnTo>
                    <a:pt x="181477" y="520713"/>
                  </a:lnTo>
                  <a:lnTo>
                    <a:pt x="181906" y="513861"/>
                  </a:lnTo>
                  <a:lnTo>
                    <a:pt x="182331" y="507010"/>
                  </a:lnTo>
                  <a:lnTo>
                    <a:pt x="182752" y="500158"/>
                  </a:lnTo>
                  <a:lnTo>
                    <a:pt x="183170" y="493307"/>
                  </a:lnTo>
                  <a:lnTo>
                    <a:pt x="183585" y="486455"/>
                  </a:lnTo>
                  <a:lnTo>
                    <a:pt x="183997" y="479604"/>
                  </a:lnTo>
                  <a:lnTo>
                    <a:pt x="184405" y="472752"/>
                  </a:lnTo>
                  <a:lnTo>
                    <a:pt x="184810" y="465901"/>
                  </a:lnTo>
                  <a:lnTo>
                    <a:pt x="185211" y="459049"/>
                  </a:lnTo>
                  <a:lnTo>
                    <a:pt x="185608" y="452198"/>
                  </a:lnTo>
                  <a:lnTo>
                    <a:pt x="186001" y="445346"/>
                  </a:lnTo>
                  <a:lnTo>
                    <a:pt x="186389" y="438495"/>
                  </a:lnTo>
                  <a:lnTo>
                    <a:pt x="186770" y="431643"/>
                  </a:lnTo>
                  <a:lnTo>
                    <a:pt x="187147" y="424792"/>
                  </a:lnTo>
                  <a:lnTo>
                    <a:pt x="187517" y="417940"/>
                  </a:lnTo>
                  <a:lnTo>
                    <a:pt x="187880" y="411089"/>
                  </a:lnTo>
                  <a:lnTo>
                    <a:pt x="188236" y="404237"/>
                  </a:lnTo>
                  <a:lnTo>
                    <a:pt x="188583" y="397386"/>
                  </a:lnTo>
                  <a:lnTo>
                    <a:pt x="188922" y="390534"/>
                  </a:lnTo>
                  <a:lnTo>
                    <a:pt x="189252" y="383683"/>
                  </a:lnTo>
                  <a:lnTo>
                    <a:pt x="189574" y="376832"/>
                  </a:lnTo>
                  <a:lnTo>
                    <a:pt x="189886" y="369980"/>
                  </a:lnTo>
                  <a:lnTo>
                    <a:pt x="190187" y="363129"/>
                  </a:lnTo>
                  <a:lnTo>
                    <a:pt x="190479" y="356277"/>
                  </a:lnTo>
                  <a:lnTo>
                    <a:pt x="190761" y="349426"/>
                  </a:lnTo>
                  <a:lnTo>
                    <a:pt x="191033" y="342574"/>
                  </a:lnTo>
                  <a:lnTo>
                    <a:pt x="191296" y="335723"/>
                  </a:lnTo>
                  <a:lnTo>
                    <a:pt x="191548" y="328871"/>
                  </a:lnTo>
                  <a:lnTo>
                    <a:pt x="191789" y="322020"/>
                  </a:lnTo>
                  <a:lnTo>
                    <a:pt x="192020" y="315168"/>
                  </a:lnTo>
                  <a:lnTo>
                    <a:pt x="192242" y="308317"/>
                  </a:lnTo>
                  <a:lnTo>
                    <a:pt x="192456" y="301465"/>
                  </a:lnTo>
                  <a:lnTo>
                    <a:pt x="192660" y="294614"/>
                  </a:lnTo>
                  <a:lnTo>
                    <a:pt x="192854" y="287762"/>
                  </a:lnTo>
                  <a:lnTo>
                    <a:pt x="193039" y="280911"/>
                  </a:lnTo>
                  <a:lnTo>
                    <a:pt x="193216" y="274059"/>
                  </a:lnTo>
                  <a:lnTo>
                    <a:pt x="193386" y="267208"/>
                  </a:lnTo>
                  <a:lnTo>
                    <a:pt x="193548" y="260356"/>
                  </a:lnTo>
                  <a:lnTo>
                    <a:pt x="193702" y="253505"/>
                  </a:lnTo>
                  <a:lnTo>
                    <a:pt x="193848" y="246653"/>
                  </a:lnTo>
                  <a:lnTo>
                    <a:pt x="193988" y="239802"/>
                  </a:lnTo>
                  <a:lnTo>
                    <a:pt x="194122" y="232950"/>
                  </a:lnTo>
                  <a:lnTo>
                    <a:pt x="194250" y="226099"/>
                  </a:lnTo>
                  <a:lnTo>
                    <a:pt x="194373" y="219247"/>
                  </a:lnTo>
                  <a:lnTo>
                    <a:pt x="194488" y="212396"/>
                  </a:lnTo>
                  <a:lnTo>
                    <a:pt x="194599" y="205544"/>
                  </a:lnTo>
                  <a:lnTo>
                    <a:pt x="194705" y="198693"/>
                  </a:lnTo>
                  <a:lnTo>
                    <a:pt x="194806" y="191841"/>
                  </a:lnTo>
                  <a:lnTo>
                    <a:pt x="194904" y="184990"/>
                  </a:lnTo>
                  <a:lnTo>
                    <a:pt x="194996" y="178138"/>
                  </a:lnTo>
                  <a:lnTo>
                    <a:pt x="195084" y="171287"/>
                  </a:lnTo>
                  <a:lnTo>
                    <a:pt x="195168" y="164435"/>
                  </a:lnTo>
                  <a:lnTo>
                    <a:pt x="195248" y="157584"/>
                  </a:lnTo>
                  <a:lnTo>
                    <a:pt x="195325" y="150732"/>
                  </a:lnTo>
                  <a:lnTo>
                    <a:pt x="195399" y="143881"/>
                  </a:lnTo>
                  <a:lnTo>
                    <a:pt x="195468" y="137029"/>
                  </a:lnTo>
                  <a:lnTo>
                    <a:pt x="195534" y="130178"/>
                  </a:lnTo>
                  <a:lnTo>
                    <a:pt x="195597" y="123326"/>
                  </a:lnTo>
                  <a:lnTo>
                    <a:pt x="195656" y="116475"/>
                  </a:lnTo>
                  <a:lnTo>
                    <a:pt x="195713" y="109623"/>
                  </a:lnTo>
                  <a:lnTo>
                    <a:pt x="195766" y="102772"/>
                  </a:lnTo>
                  <a:lnTo>
                    <a:pt x="195817" y="95920"/>
                  </a:lnTo>
                  <a:lnTo>
                    <a:pt x="195864" y="89069"/>
                  </a:lnTo>
                  <a:lnTo>
                    <a:pt x="195909" y="82217"/>
                  </a:lnTo>
                  <a:lnTo>
                    <a:pt x="195951" y="75366"/>
                  </a:lnTo>
                  <a:lnTo>
                    <a:pt x="195991" y="68514"/>
                  </a:lnTo>
                  <a:lnTo>
                    <a:pt x="196028" y="61663"/>
                  </a:lnTo>
                  <a:lnTo>
                    <a:pt x="196063" y="54811"/>
                  </a:lnTo>
                  <a:lnTo>
                    <a:pt x="196096" y="47960"/>
                  </a:lnTo>
                  <a:lnTo>
                    <a:pt x="196127" y="41108"/>
                  </a:lnTo>
                  <a:lnTo>
                    <a:pt x="196156" y="34257"/>
                  </a:lnTo>
                  <a:lnTo>
                    <a:pt x="196183" y="27405"/>
                  </a:lnTo>
                  <a:lnTo>
                    <a:pt x="196209" y="20554"/>
                  </a:lnTo>
                  <a:lnTo>
                    <a:pt x="196233" y="13702"/>
                  </a:lnTo>
                  <a:lnTo>
                    <a:pt x="196256" y="6851"/>
                  </a:lnTo>
                  <a:lnTo>
                    <a:pt x="196279" y="0"/>
                  </a:lnTo>
                  <a:lnTo>
                    <a:pt x="197097" y="0"/>
                  </a:lnTo>
                  <a:lnTo>
                    <a:pt x="197119" y="6851"/>
                  </a:lnTo>
                  <a:lnTo>
                    <a:pt x="197142" y="13702"/>
                  </a:lnTo>
                  <a:lnTo>
                    <a:pt x="197167" y="20554"/>
                  </a:lnTo>
                  <a:lnTo>
                    <a:pt x="197192" y="27405"/>
                  </a:lnTo>
                  <a:lnTo>
                    <a:pt x="197220" y="34257"/>
                  </a:lnTo>
                  <a:lnTo>
                    <a:pt x="197249" y="41108"/>
                  </a:lnTo>
                  <a:lnTo>
                    <a:pt x="197280" y="47960"/>
                  </a:lnTo>
                  <a:lnTo>
                    <a:pt x="197313" y="54811"/>
                  </a:lnTo>
                  <a:lnTo>
                    <a:pt x="197347" y="61663"/>
                  </a:lnTo>
                  <a:lnTo>
                    <a:pt x="197384" y="68514"/>
                  </a:lnTo>
                  <a:lnTo>
                    <a:pt x="197424" y="75366"/>
                  </a:lnTo>
                  <a:lnTo>
                    <a:pt x="197466" y="82217"/>
                  </a:lnTo>
                  <a:lnTo>
                    <a:pt x="197511" y="89069"/>
                  </a:lnTo>
                  <a:lnTo>
                    <a:pt x="197559" y="95920"/>
                  </a:lnTo>
                  <a:lnTo>
                    <a:pt x="197609" y="102772"/>
                  </a:lnTo>
                  <a:lnTo>
                    <a:pt x="197662" y="109623"/>
                  </a:lnTo>
                  <a:lnTo>
                    <a:pt x="197719" y="116475"/>
                  </a:lnTo>
                  <a:lnTo>
                    <a:pt x="197779" y="123326"/>
                  </a:lnTo>
                  <a:lnTo>
                    <a:pt x="197842" y="130178"/>
                  </a:lnTo>
                  <a:lnTo>
                    <a:pt x="197908" y="137029"/>
                  </a:lnTo>
                  <a:lnTo>
                    <a:pt x="197977" y="143881"/>
                  </a:lnTo>
                  <a:lnTo>
                    <a:pt x="198050" y="150732"/>
                  </a:lnTo>
                  <a:lnTo>
                    <a:pt x="198127" y="157584"/>
                  </a:lnTo>
                  <a:lnTo>
                    <a:pt x="198208" y="164435"/>
                  </a:lnTo>
                  <a:lnTo>
                    <a:pt x="198292" y="171287"/>
                  </a:lnTo>
                  <a:lnTo>
                    <a:pt x="198380" y="178138"/>
                  </a:lnTo>
                  <a:lnTo>
                    <a:pt x="198472" y="184990"/>
                  </a:lnTo>
                  <a:lnTo>
                    <a:pt x="198569" y="191841"/>
                  </a:lnTo>
                  <a:lnTo>
                    <a:pt x="198670" y="198693"/>
                  </a:lnTo>
                  <a:lnTo>
                    <a:pt x="198776" y="205544"/>
                  </a:lnTo>
                  <a:lnTo>
                    <a:pt x="198887" y="212396"/>
                  </a:lnTo>
                  <a:lnTo>
                    <a:pt x="199003" y="219247"/>
                  </a:lnTo>
                  <a:lnTo>
                    <a:pt x="199125" y="226099"/>
                  </a:lnTo>
                  <a:lnTo>
                    <a:pt x="199253" y="232950"/>
                  </a:lnTo>
                  <a:lnTo>
                    <a:pt x="199387" y="239802"/>
                  </a:lnTo>
                  <a:lnTo>
                    <a:pt x="199527" y="246653"/>
                  </a:lnTo>
                  <a:lnTo>
                    <a:pt x="199673" y="253505"/>
                  </a:lnTo>
                  <a:lnTo>
                    <a:pt x="199827" y="260356"/>
                  </a:lnTo>
                  <a:lnTo>
                    <a:pt x="199989" y="267208"/>
                  </a:lnTo>
                  <a:lnTo>
                    <a:pt x="200159" y="274059"/>
                  </a:lnTo>
                  <a:lnTo>
                    <a:pt x="200336" y="280911"/>
                  </a:lnTo>
                  <a:lnTo>
                    <a:pt x="200522" y="287762"/>
                  </a:lnTo>
                  <a:lnTo>
                    <a:pt x="200715" y="294614"/>
                  </a:lnTo>
                  <a:lnTo>
                    <a:pt x="200920" y="301465"/>
                  </a:lnTo>
                  <a:lnTo>
                    <a:pt x="201133" y="308317"/>
                  </a:lnTo>
                  <a:lnTo>
                    <a:pt x="201355" y="315168"/>
                  </a:lnTo>
                  <a:lnTo>
                    <a:pt x="201587" y="322020"/>
                  </a:lnTo>
                  <a:lnTo>
                    <a:pt x="201828" y="328871"/>
                  </a:lnTo>
                  <a:lnTo>
                    <a:pt x="202080" y="335723"/>
                  </a:lnTo>
                  <a:lnTo>
                    <a:pt x="202342" y="342574"/>
                  </a:lnTo>
                  <a:lnTo>
                    <a:pt x="202615" y="349426"/>
                  </a:lnTo>
                  <a:lnTo>
                    <a:pt x="202896" y="356277"/>
                  </a:lnTo>
                  <a:lnTo>
                    <a:pt x="203188" y="363129"/>
                  </a:lnTo>
                  <a:lnTo>
                    <a:pt x="203489" y="369980"/>
                  </a:lnTo>
                  <a:lnTo>
                    <a:pt x="203802" y="376832"/>
                  </a:lnTo>
                  <a:lnTo>
                    <a:pt x="204123" y="383683"/>
                  </a:lnTo>
                  <a:lnTo>
                    <a:pt x="204454" y="390534"/>
                  </a:lnTo>
                  <a:lnTo>
                    <a:pt x="204792" y="397386"/>
                  </a:lnTo>
                  <a:lnTo>
                    <a:pt x="205139" y="404237"/>
                  </a:lnTo>
                  <a:lnTo>
                    <a:pt x="205495" y="411089"/>
                  </a:lnTo>
                  <a:lnTo>
                    <a:pt x="205859" y="417940"/>
                  </a:lnTo>
                  <a:lnTo>
                    <a:pt x="206229" y="424792"/>
                  </a:lnTo>
                  <a:lnTo>
                    <a:pt x="206605" y="431643"/>
                  </a:lnTo>
                  <a:lnTo>
                    <a:pt x="206987" y="438495"/>
                  </a:lnTo>
                  <a:lnTo>
                    <a:pt x="207374" y="445346"/>
                  </a:lnTo>
                  <a:lnTo>
                    <a:pt x="207767" y="452198"/>
                  </a:lnTo>
                  <a:lnTo>
                    <a:pt x="208165" y="459049"/>
                  </a:lnTo>
                  <a:lnTo>
                    <a:pt x="208566" y="465901"/>
                  </a:lnTo>
                  <a:lnTo>
                    <a:pt x="208970" y="472752"/>
                  </a:lnTo>
                  <a:lnTo>
                    <a:pt x="209378" y="479604"/>
                  </a:lnTo>
                  <a:lnTo>
                    <a:pt x="209790" y="486455"/>
                  </a:lnTo>
                  <a:lnTo>
                    <a:pt x="210205" y="493307"/>
                  </a:lnTo>
                  <a:lnTo>
                    <a:pt x="210623" y="500158"/>
                  </a:lnTo>
                  <a:lnTo>
                    <a:pt x="211044" y="507010"/>
                  </a:lnTo>
                  <a:lnTo>
                    <a:pt x="211469" y="513861"/>
                  </a:lnTo>
                  <a:lnTo>
                    <a:pt x="211898" y="520713"/>
                  </a:lnTo>
                  <a:lnTo>
                    <a:pt x="212333" y="527564"/>
                  </a:lnTo>
                  <a:lnTo>
                    <a:pt x="212772" y="534416"/>
                  </a:lnTo>
                  <a:lnTo>
                    <a:pt x="213217" y="541267"/>
                  </a:lnTo>
                  <a:lnTo>
                    <a:pt x="213669" y="548119"/>
                  </a:lnTo>
                  <a:lnTo>
                    <a:pt x="214128" y="554970"/>
                  </a:lnTo>
                  <a:lnTo>
                    <a:pt x="214596" y="561822"/>
                  </a:lnTo>
                  <a:lnTo>
                    <a:pt x="215075" y="568673"/>
                  </a:lnTo>
                  <a:lnTo>
                    <a:pt x="215564" y="575525"/>
                  </a:lnTo>
                  <a:lnTo>
                    <a:pt x="216063" y="582376"/>
                  </a:lnTo>
                  <a:lnTo>
                    <a:pt x="216574" y="589228"/>
                  </a:lnTo>
                  <a:lnTo>
                    <a:pt x="217099" y="596079"/>
                  </a:lnTo>
                  <a:lnTo>
                    <a:pt x="217639" y="602931"/>
                  </a:lnTo>
                  <a:lnTo>
                    <a:pt x="218194" y="609782"/>
                  </a:lnTo>
                  <a:lnTo>
                    <a:pt x="218762" y="616634"/>
                  </a:lnTo>
                  <a:lnTo>
                    <a:pt x="219346" y="623485"/>
                  </a:lnTo>
                  <a:lnTo>
                    <a:pt x="219945" y="630337"/>
                  </a:lnTo>
                  <a:lnTo>
                    <a:pt x="220563" y="637188"/>
                  </a:lnTo>
                  <a:lnTo>
                    <a:pt x="221197" y="644040"/>
                  </a:lnTo>
                  <a:lnTo>
                    <a:pt x="221847" y="650891"/>
                  </a:lnTo>
                  <a:lnTo>
                    <a:pt x="222511" y="657743"/>
                  </a:lnTo>
                  <a:lnTo>
                    <a:pt x="223191" y="664594"/>
                  </a:lnTo>
                  <a:lnTo>
                    <a:pt x="223887" y="671446"/>
                  </a:lnTo>
                  <a:lnTo>
                    <a:pt x="224600" y="678297"/>
                  </a:lnTo>
                  <a:lnTo>
                    <a:pt x="225327" y="685149"/>
                  </a:lnTo>
                  <a:lnTo>
                    <a:pt x="226067" y="692000"/>
                  </a:lnTo>
                  <a:lnTo>
                    <a:pt x="226819" y="698852"/>
                  </a:lnTo>
                  <a:lnTo>
                    <a:pt x="227585" y="705703"/>
                  </a:lnTo>
                  <a:lnTo>
                    <a:pt x="228365" y="712555"/>
                  </a:lnTo>
                  <a:lnTo>
                    <a:pt x="229157" y="719406"/>
                  </a:lnTo>
                  <a:lnTo>
                    <a:pt x="229960" y="726258"/>
                  </a:lnTo>
                  <a:lnTo>
                    <a:pt x="230774" y="733109"/>
                  </a:lnTo>
                  <a:lnTo>
                    <a:pt x="231598" y="739961"/>
                  </a:lnTo>
                  <a:lnTo>
                    <a:pt x="232434" y="746812"/>
                  </a:lnTo>
                  <a:lnTo>
                    <a:pt x="233282" y="753664"/>
                  </a:lnTo>
                  <a:lnTo>
                    <a:pt x="234141" y="760515"/>
                  </a:lnTo>
                  <a:lnTo>
                    <a:pt x="235009" y="767367"/>
                  </a:lnTo>
                  <a:lnTo>
                    <a:pt x="235888" y="774218"/>
                  </a:lnTo>
                  <a:lnTo>
                    <a:pt x="236778" y="781069"/>
                  </a:lnTo>
                  <a:lnTo>
                    <a:pt x="237681" y="787921"/>
                  </a:lnTo>
                  <a:lnTo>
                    <a:pt x="238595" y="794772"/>
                  </a:lnTo>
                  <a:lnTo>
                    <a:pt x="239521" y="801624"/>
                  </a:lnTo>
                  <a:lnTo>
                    <a:pt x="240458" y="808475"/>
                  </a:lnTo>
                  <a:lnTo>
                    <a:pt x="241406" y="815327"/>
                  </a:lnTo>
                  <a:lnTo>
                    <a:pt x="242368" y="822178"/>
                  </a:lnTo>
                  <a:lnTo>
                    <a:pt x="243342" y="829030"/>
                  </a:lnTo>
                  <a:lnTo>
                    <a:pt x="244328" y="835881"/>
                  </a:lnTo>
                  <a:lnTo>
                    <a:pt x="245325" y="842733"/>
                  </a:lnTo>
                  <a:lnTo>
                    <a:pt x="246333" y="849584"/>
                  </a:lnTo>
                  <a:lnTo>
                    <a:pt x="247352" y="856436"/>
                  </a:lnTo>
                  <a:lnTo>
                    <a:pt x="248383" y="863287"/>
                  </a:lnTo>
                  <a:lnTo>
                    <a:pt x="249423" y="870139"/>
                  </a:lnTo>
                  <a:lnTo>
                    <a:pt x="250472" y="876990"/>
                  </a:lnTo>
                  <a:lnTo>
                    <a:pt x="251527" y="883842"/>
                  </a:lnTo>
                  <a:lnTo>
                    <a:pt x="252590" y="890693"/>
                  </a:lnTo>
                  <a:lnTo>
                    <a:pt x="253658" y="897545"/>
                  </a:lnTo>
                  <a:lnTo>
                    <a:pt x="254731" y="904396"/>
                  </a:lnTo>
                  <a:lnTo>
                    <a:pt x="255807" y="911248"/>
                  </a:lnTo>
                  <a:lnTo>
                    <a:pt x="256885" y="918099"/>
                  </a:lnTo>
                  <a:lnTo>
                    <a:pt x="257963" y="924951"/>
                  </a:lnTo>
                  <a:lnTo>
                    <a:pt x="259041" y="931802"/>
                  </a:lnTo>
                  <a:lnTo>
                    <a:pt x="260117" y="938654"/>
                  </a:lnTo>
                  <a:lnTo>
                    <a:pt x="261191" y="945505"/>
                  </a:lnTo>
                  <a:lnTo>
                    <a:pt x="262262" y="952357"/>
                  </a:lnTo>
                  <a:lnTo>
                    <a:pt x="263329" y="959208"/>
                  </a:lnTo>
                  <a:lnTo>
                    <a:pt x="264392" y="966060"/>
                  </a:lnTo>
                  <a:lnTo>
                    <a:pt x="265450" y="972911"/>
                  </a:lnTo>
                  <a:lnTo>
                    <a:pt x="266505" y="979763"/>
                  </a:lnTo>
                  <a:lnTo>
                    <a:pt x="267556" y="986614"/>
                  </a:lnTo>
                  <a:lnTo>
                    <a:pt x="268604" y="993466"/>
                  </a:lnTo>
                  <a:lnTo>
                    <a:pt x="269650" y="1000317"/>
                  </a:lnTo>
                  <a:lnTo>
                    <a:pt x="270695" y="1007169"/>
                  </a:lnTo>
                  <a:lnTo>
                    <a:pt x="271740" y="1014020"/>
                  </a:lnTo>
                  <a:lnTo>
                    <a:pt x="272787" y="1020872"/>
                  </a:lnTo>
                  <a:lnTo>
                    <a:pt x="273837" y="1027723"/>
                  </a:lnTo>
                  <a:lnTo>
                    <a:pt x="274893" y="1034575"/>
                  </a:lnTo>
                  <a:lnTo>
                    <a:pt x="275955" y="1041426"/>
                  </a:lnTo>
                  <a:lnTo>
                    <a:pt x="277029" y="1048278"/>
                  </a:lnTo>
                  <a:lnTo>
                    <a:pt x="278114" y="1055129"/>
                  </a:lnTo>
                  <a:lnTo>
                    <a:pt x="279213" y="1061981"/>
                  </a:lnTo>
                  <a:lnTo>
                    <a:pt x="280325" y="1068832"/>
                  </a:lnTo>
                  <a:lnTo>
                    <a:pt x="281455" y="1075684"/>
                  </a:lnTo>
                  <a:lnTo>
                    <a:pt x="282605" y="1082535"/>
                  </a:lnTo>
                  <a:lnTo>
                    <a:pt x="283779" y="1089387"/>
                  </a:lnTo>
                  <a:lnTo>
                    <a:pt x="284974" y="1096238"/>
                  </a:lnTo>
                  <a:lnTo>
                    <a:pt x="286192" y="1103090"/>
                  </a:lnTo>
                  <a:lnTo>
                    <a:pt x="287433" y="1109941"/>
                  </a:lnTo>
                  <a:lnTo>
                    <a:pt x="288700" y="1116793"/>
                  </a:lnTo>
                  <a:lnTo>
                    <a:pt x="289999" y="1123644"/>
                  </a:lnTo>
                  <a:lnTo>
                    <a:pt x="291324" y="1130496"/>
                  </a:lnTo>
                  <a:lnTo>
                    <a:pt x="292675" y="1137347"/>
                  </a:lnTo>
                  <a:lnTo>
                    <a:pt x="294052" y="1144199"/>
                  </a:lnTo>
                  <a:lnTo>
                    <a:pt x="295455" y="1151050"/>
                  </a:lnTo>
                  <a:lnTo>
                    <a:pt x="296890" y="1157902"/>
                  </a:lnTo>
                  <a:lnTo>
                    <a:pt x="298351" y="1164753"/>
                  </a:lnTo>
                  <a:lnTo>
                    <a:pt x="299838" y="1171604"/>
                  </a:lnTo>
                  <a:lnTo>
                    <a:pt x="301349" y="1178456"/>
                  </a:lnTo>
                  <a:lnTo>
                    <a:pt x="302883" y="1185307"/>
                  </a:lnTo>
                  <a:lnTo>
                    <a:pt x="304441" y="1192159"/>
                  </a:lnTo>
                  <a:lnTo>
                    <a:pt x="306025" y="1199010"/>
                  </a:lnTo>
                  <a:lnTo>
                    <a:pt x="307629" y="1205862"/>
                  </a:lnTo>
                  <a:lnTo>
                    <a:pt x="309251" y="1212713"/>
                  </a:lnTo>
                  <a:lnTo>
                    <a:pt x="310891" y="1219565"/>
                  </a:lnTo>
                  <a:lnTo>
                    <a:pt x="312547" y="1226416"/>
                  </a:lnTo>
                  <a:lnTo>
                    <a:pt x="314222" y="1233268"/>
                  </a:lnTo>
                  <a:lnTo>
                    <a:pt x="315909" y="1240119"/>
                  </a:lnTo>
                  <a:lnTo>
                    <a:pt x="317606" y="1246971"/>
                  </a:lnTo>
                  <a:lnTo>
                    <a:pt x="319313" y="1253822"/>
                  </a:lnTo>
                  <a:lnTo>
                    <a:pt x="321026" y="1260674"/>
                  </a:lnTo>
                  <a:lnTo>
                    <a:pt x="322744" y="1267525"/>
                  </a:lnTo>
                  <a:lnTo>
                    <a:pt x="324464" y="1274377"/>
                  </a:lnTo>
                  <a:lnTo>
                    <a:pt x="326183" y="1281228"/>
                  </a:lnTo>
                  <a:lnTo>
                    <a:pt x="327898" y="1288080"/>
                  </a:lnTo>
                  <a:lnTo>
                    <a:pt x="329606" y="1294931"/>
                  </a:lnTo>
                  <a:lnTo>
                    <a:pt x="331305" y="1301783"/>
                  </a:lnTo>
                  <a:lnTo>
                    <a:pt x="332989" y="1308634"/>
                  </a:lnTo>
                  <a:lnTo>
                    <a:pt x="334655" y="1315486"/>
                  </a:lnTo>
                  <a:lnTo>
                    <a:pt x="336302" y="1322337"/>
                  </a:lnTo>
                  <a:lnTo>
                    <a:pt x="337926" y="1329189"/>
                  </a:lnTo>
                  <a:lnTo>
                    <a:pt x="339526" y="1336040"/>
                  </a:lnTo>
                  <a:lnTo>
                    <a:pt x="341093" y="1342892"/>
                  </a:lnTo>
                  <a:lnTo>
                    <a:pt x="342625" y="1349743"/>
                  </a:lnTo>
                  <a:lnTo>
                    <a:pt x="344122" y="1356595"/>
                  </a:lnTo>
                  <a:lnTo>
                    <a:pt x="345582" y="1363446"/>
                  </a:lnTo>
                  <a:lnTo>
                    <a:pt x="347005" y="1370298"/>
                  </a:lnTo>
                  <a:lnTo>
                    <a:pt x="348388" y="1377149"/>
                  </a:lnTo>
                  <a:lnTo>
                    <a:pt x="349717" y="1384001"/>
                  </a:lnTo>
                  <a:lnTo>
                    <a:pt x="351004" y="1390852"/>
                  </a:lnTo>
                  <a:lnTo>
                    <a:pt x="352248" y="1397704"/>
                  </a:lnTo>
                  <a:lnTo>
                    <a:pt x="353448" y="1404555"/>
                  </a:lnTo>
                  <a:lnTo>
                    <a:pt x="354606" y="1411407"/>
                  </a:lnTo>
                  <a:lnTo>
                    <a:pt x="355714" y="1418258"/>
                  </a:lnTo>
                  <a:lnTo>
                    <a:pt x="356776" y="1425110"/>
                  </a:lnTo>
                  <a:lnTo>
                    <a:pt x="357798" y="1431961"/>
                  </a:lnTo>
                  <a:lnTo>
                    <a:pt x="358782" y="1438813"/>
                  </a:lnTo>
                  <a:lnTo>
                    <a:pt x="359730" y="1445664"/>
                  </a:lnTo>
                  <a:lnTo>
                    <a:pt x="360642" y="1452516"/>
                  </a:lnTo>
                  <a:lnTo>
                    <a:pt x="361516" y="1459367"/>
                  </a:lnTo>
                  <a:lnTo>
                    <a:pt x="362361" y="1466219"/>
                  </a:lnTo>
                  <a:lnTo>
                    <a:pt x="363181" y="1473070"/>
                  </a:lnTo>
                  <a:lnTo>
                    <a:pt x="363979" y="1479922"/>
                  </a:lnTo>
                  <a:lnTo>
                    <a:pt x="364756" y="1486773"/>
                  </a:lnTo>
                  <a:lnTo>
                    <a:pt x="365512" y="1493625"/>
                  </a:lnTo>
                  <a:lnTo>
                    <a:pt x="366252" y="1500476"/>
                  </a:lnTo>
                  <a:lnTo>
                    <a:pt x="366981" y="1507328"/>
                  </a:lnTo>
                  <a:lnTo>
                    <a:pt x="367700" y="1514179"/>
                  </a:lnTo>
                  <a:lnTo>
                    <a:pt x="368410" y="1521031"/>
                  </a:lnTo>
                  <a:lnTo>
                    <a:pt x="369114" y="1527882"/>
                  </a:lnTo>
                  <a:lnTo>
                    <a:pt x="369810" y="1534734"/>
                  </a:lnTo>
                  <a:lnTo>
                    <a:pt x="370503" y="1541585"/>
                  </a:lnTo>
                  <a:lnTo>
                    <a:pt x="371192" y="1548437"/>
                  </a:lnTo>
                  <a:lnTo>
                    <a:pt x="371876" y="1555288"/>
                  </a:lnTo>
                  <a:lnTo>
                    <a:pt x="372557" y="1562139"/>
                  </a:lnTo>
                  <a:lnTo>
                    <a:pt x="373231" y="1568991"/>
                  </a:lnTo>
                  <a:lnTo>
                    <a:pt x="373899" y="1575842"/>
                  </a:lnTo>
                  <a:lnTo>
                    <a:pt x="374560" y="1582694"/>
                  </a:lnTo>
                  <a:lnTo>
                    <a:pt x="375211" y="1589545"/>
                  </a:lnTo>
                  <a:lnTo>
                    <a:pt x="375853" y="1596397"/>
                  </a:lnTo>
                  <a:lnTo>
                    <a:pt x="376482" y="1603248"/>
                  </a:lnTo>
                  <a:lnTo>
                    <a:pt x="377094" y="1610100"/>
                  </a:lnTo>
                  <a:lnTo>
                    <a:pt x="377690" y="1616951"/>
                  </a:lnTo>
                  <a:lnTo>
                    <a:pt x="378268" y="1623803"/>
                  </a:lnTo>
                  <a:lnTo>
                    <a:pt x="378827" y="1630654"/>
                  </a:lnTo>
                  <a:lnTo>
                    <a:pt x="379366" y="1637506"/>
                  </a:lnTo>
                  <a:lnTo>
                    <a:pt x="379878" y="1644357"/>
                  </a:lnTo>
                  <a:lnTo>
                    <a:pt x="380367" y="1651209"/>
                  </a:lnTo>
                  <a:lnTo>
                    <a:pt x="380833" y="1658060"/>
                  </a:lnTo>
                  <a:lnTo>
                    <a:pt x="381277" y="1664912"/>
                  </a:lnTo>
                  <a:lnTo>
                    <a:pt x="381698" y="1671763"/>
                  </a:lnTo>
                  <a:lnTo>
                    <a:pt x="382096" y="1678615"/>
                  </a:lnTo>
                  <a:lnTo>
                    <a:pt x="382470" y="1685466"/>
                  </a:lnTo>
                  <a:lnTo>
                    <a:pt x="382826" y="1692318"/>
                  </a:lnTo>
                  <a:lnTo>
                    <a:pt x="383165" y="1699169"/>
                  </a:lnTo>
                  <a:lnTo>
                    <a:pt x="383490" y="1706021"/>
                  </a:lnTo>
                  <a:lnTo>
                    <a:pt x="383802" y="1712872"/>
                  </a:lnTo>
                  <a:lnTo>
                    <a:pt x="384103" y="1719724"/>
                  </a:lnTo>
                  <a:lnTo>
                    <a:pt x="384397" y="1726575"/>
                  </a:lnTo>
                  <a:lnTo>
                    <a:pt x="384687" y="1733427"/>
                  </a:lnTo>
                  <a:lnTo>
                    <a:pt x="384977" y="1740278"/>
                  </a:lnTo>
                  <a:lnTo>
                    <a:pt x="385267" y="1747130"/>
                  </a:lnTo>
                  <a:lnTo>
                    <a:pt x="385561" y="1753981"/>
                  </a:lnTo>
                  <a:lnTo>
                    <a:pt x="385862" y="1760833"/>
                  </a:lnTo>
                  <a:lnTo>
                    <a:pt x="386170" y="1767684"/>
                  </a:lnTo>
                  <a:lnTo>
                    <a:pt x="386488" y="1774536"/>
                  </a:lnTo>
                  <a:lnTo>
                    <a:pt x="386815" y="1781387"/>
                  </a:lnTo>
                  <a:lnTo>
                    <a:pt x="387152" y="1788239"/>
                  </a:lnTo>
                  <a:lnTo>
                    <a:pt x="387502" y="1795090"/>
                  </a:lnTo>
                  <a:lnTo>
                    <a:pt x="387863" y="1801942"/>
                  </a:lnTo>
                  <a:lnTo>
                    <a:pt x="388231" y="1808793"/>
                  </a:lnTo>
                  <a:lnTo>
                    <a:pt x="388608" y="1815645"/>
                  </a:lnTo>
                  <a:lnTo>
                    <a:pt x="388990" y="1822496"/>
                  </a:lnTo>
                  <a:lnTo>
                    <a:pt x="389377" y="1829348"/>
                  </a:lnTo>
                  <a:lnTo>
                    <a:pt x="389764" y="1836199"/>
                  </a:lnTo>
                  <a:lnTo>
                    <a:pt x="390148" y="1843051"/>
                  </a:lnTo>
                  <a:lnTo>
                    <a:pt x="390528" y="1849902"/>
                  </a:lnTo>
                  <a:lnTo>
                    <a:pt x="390899" y="1856754"/>
                  </a:lnTo>
                  <a:lnTo>
                    <a:pt x="391258" y="1863605"/>
                  </a:lnTo>
                  <a:lnTo>
                    <a:pt x="391597" y="1870457"/>
                  </a:lnTo>
                  <a:lnTo>
                    <a:pt x="391917" y="1877308"/>
                  </a:lnTo>
                  <a:lnTo>
                    <a:pt x="392214" y="1884160"/>
                  </a:lnTo>
                  <a:lnTo>
                    <a:pt x="392486" y="1891011"/>
                  </a:lnTo>
                  <a:lnTo>
                    <a:pt x="392728" y="1897863"/>
                  </a:lnTo>
                  <a:lnTo>
                    <a:pt x="392933" y="1904714"/>
                  </a:lnTo>
                  <a:lnTo>
                    <a:pt x="393100" y="1911566"/>
                  </a:lnTo>
                  <a:lnTo>
                    <a:pt x="393229" y="1918417"/>
                  </a:lnTo>
                  <a:lnTo>
                    <a:pt x="393320" y="1925269"/>
                  </a:lnTo>
                  <a:lnTo>
                    <a:pt x="393370" y="1932120"/>
                  </a:lnTo>
                  <a:lnTo>
                    <a:pt x="393376" y="1938971"/>
                  </a:lnTo>
                  <a:lnTo>
                    <a:pt x="393330" y="1945823"/>
                  </a:lnTo>
                  <a:lnTo>
                    <a:pt x="393241" y="1952674"/>
                  </a:lnTo>
                  <a:lnTo>
                    <a:pt x="393110" y="1959526"/>
                  </a:lnTo>
                  <a:lnTo>
                    <a:pt x="392936" y="1966377"/>
                  </a:lnTo>
                  <a:lnTo>
                    <a:pt x="392720" y="1973229"/>
                  </a:lnTo>
                  <a:lnTo>
                    <a:pt x="392453" y="1980080"/>
                  </a:lnTo>
                  <a:lnTo>
                    <a:pt x="392146" y="1986932"/>
                  </a:lnTo>
                  <a:lnTo>
                    <a:pt x="391800" y="1993783"/>
                  </a:lnTo>
                  <a:lnTo>
                    <a:pt x="391419" y="2000635"/>
                  </a:lnTo>
                  <a:lnTo>
                    <a:pt x="391003" y="2007486"/>
                  </a:lnTo>
                  <a:lnTo>
                    <a:pt x="390552" y="2014338"/>
                  </a:lnTo>
                  <a:lnTo>
                    <a:pt x="390065" y="2021189"/>
                  </a:lnTo>
                  <a:lnTo>
                    <a:pt x="389551" y="2028041"/>
                  </a:lnTo>
                  <a:lnTo>
                    <a:pt x="389011" y="2034892"/>
                  </a:lnTo>
                  <a:lnTo>
                    <a:pt x="388448" y="2041744"/>
                  </a:lnTo>
                  <a:lnTo>
                    <a:pt x="387863" y="2048595"/>
                  </a:lnTo>
                  <a:lnTo>
                    <a:pt x="387254" y="2055447"/>
                  </a:lnTo>
                  <a:lnTo>
                    <a:pt x="386628" y="2062298"/>
                  </a:lnTo>
                  <a:lnTo>
                    <a:pt x="385986" y="2069150"/>
                  </a:lnTo>
                  <a:lnTo>
                    <a:pt x="385330" y="2076001"/>
                  </a:lnTo>
                  <a:lnTo>
                    <a:pt x="384661" y="2082853"/>
                  </a:lnTo>
                  <a:lnTo>
                    <a:pt x="383979" y="2089704"/>
                  </a:lnTo>
                  <a:lnTo>
                    <a:pt x="383286" y="2096556"/>
                  </a:lnTo>
                  <a:lnTo>
                    <a:pt x="382585" y="2103407"/>
                  </a:lnTo>
                  <a:lnTo>
                    <a:pt x="381875" y="2110259"/>
                  </a:lnTo>
                  <a:lnTo>
                    <a:pt x="381157" y="2117110"/>
                  </a:lnTo>
                  <a:lnTo>
                    <a:pt x="380433" y="2123962"/>
                  </a:lnTo>
                  <a:lnTo>
                    <a:pt x="379702" y="2130813"/>
                  </a:lnTo>
                  <a:lnTo>
                    <a:pt x="378965" y="2137665"/>
                  </a:lnTo>
                  <a:lnTo>
                    <a:pt x="378223" y="2144516"/>
                  </a:lnTo>
                  <a:lnTo>
                    <a:pt x="377478" y="2151368"/>
                  </a:lnTo>
                  <a:lnTo>
                    <a:pt x="376728" y="2158219"/>
                  </a:lnTo>
                  <a:lnTo>
                    <a:pt x="375974" y="2165071"/>
                  </a:lnTo>
                  <a:lnTo>
                    <a:pt x="375217" y="2171922"/>
                  </a:lnTo>
                  <a:lnTo>
                    <a:pt x="374458" y="2178774"/>
                  </a:lnTo>
                  <a:lnTo>
                    <a:pt x="373697" y="2185625"/>
                  </a:lnTo>
                  <a:lnTo>
                    <a:pt x="372935" y="2192477"/>
                  </a:lnTo>
                  <a:lnTo>
                    <a:pt x="372172" y="2199328"/>
                  </a:lnTo>
                  <a:lnTo>
                    <a:pt x="371408" y="2206180"/>
                  </a:lnTo>
                  <a:lnTo>
                    <a:pt x="370644" y="2213031"/>
                  </a:lnTo>
                  <a:lnTo>
                    <a:pt x="369881" y="2219883"/>
                  </a:lnTo>
                  <a:lnTo>
                    <a:pt x="369119" y="2226734"/>
                  </a:lnTo>
                  <a:lnTo>
                    <a:pt x="368357" y="2233586"/>
                  </a:lnTo>
                  <a:lnTo>
                    <a:pt x="367598" y="2240437"/>
                  </a:lnTo>
                  <a:lnTo>
                    <a:pt x="366840" y="2247289"/>
                  </a:lnTo>
                  <a:lnTo>
                    <a:pt x="366084" y="2254140"/>
                  </a:lnTo>
                  <a:lnTo>
                    <a:pt x="365329" y="2260992"/>
                  </a:lnTo>
                  <a:lnTo>
                    <a:pt x="364576" y="2267843"/>
                  </a:lnTo>
                  <a:lnTo>
                    <a:pt x="363825" y="2274695"/>
                  </a:lnTo>
                  <a:lnTo>
                    <a:pt x="363074" y="2281546"/>
                  </a:lnTo>
                  <a:lnTo>
                    <a:pt x="362323" y="2288398"/>
                  </a:lnTo>
                  <a:lnTo>
                    <a:pt x="361572" y="2295249"/>
                  </a:lnTo>
                  <a:lnTo>
                    <a:pt x="360820" y="2302101"/>
                  </a:lnTo>
                  <a:lnTo>
                    <a:pt x="360066" y="2308952"/>
                  </a:lnTo>
                  <a:lnTo>
                    <a:pt x="359308" y="2315804"/>
                  </a:lnTo>
                  <a:lnTo>
                    <a:pt x="358546" y="2322655"/>
                  </a:lnTo>
                  <a:lnTo>
                    <a:pt x="357779" y="2329506"/>
                  </a:lnTo>
                  <a:lnTo>
                    <a:pt x="357006" y="2336358"/>
                  </a:lnTo>
                  <a:lnTo>
                    <a:pt x="356225" y="2343209"/>
                  </a:lnTo>
                  <a:lnTo>
                    <a:pt x="355435" y="2350061"/>
                  </a:lnTo>
                  <a:lnTo>
                    <a:pt x="354634" y="2356912"/>
                  </a:lnTo>
                  <a:lnTo>
                    <a:pt x="353821" y="2363764"/>
                  </a:lnTo>
                  <a:lnTo>
                    <a:pt x="352995" y="2370615"/>
                  </a:lnTo>
                  <a:lnTo>
                    <a:pt x="352156" y="2377467"/>
                  </a:lnTo>
                  <a:lnTo>
                    <a:pt x="351302" y="2384318"/>
                  </a:lnTo>
                  <a:lnTo>
                    <a:pt x="350427" y="2391170"/>
                  </a:lnTo>
                  <a:lnTo>
                    <a:pt x="349534" y="2398021"/>
                  </a:lnTo>
                  <a:lnTo>
                    <a:pt x="348623" y="2404873"/>
                  </a:lnTo>
                  <a:lnTo>
                    <a:pt x="347691" y="2411724"/>
                  </a:lnTo>
                  <a:lnTo>
                    <a:pt x="346740" y="2418576"/>
                  </a:lnTo>
                  <a:lnTo>
                    <a:pt x="345764" y="2425427"/>
                  </a:lnTo>
                  <a:lnTo>
                    <a:pt x="344762" y="2432279"/>
                  </a:lnTo>
                  <a:lnTo>
                    <a:pt x="343737" y="2439130"/>
                  </a:lnTo>
                  <a:lnTo>
                    <a:pt x="342688" y="2445982"/>
                  </a:lnTo>
                  <a:lnTo>
                    <a:pt x="341616" y="2452833"/>
                  </a:lnTo>
                  <a:lnTo>
                    <a:pt x="340520" y="2459685"/>
                  </a:lnTo>
                  <a:lnTo>
                    <a:pt x="339393" y="2466536"/>
                  </a:lnTo>
                  <a:lnTo>
                    <a:pt x="338243" y="2473388"/>
                  </a:lnTo>
                  <a:lnTo>
                    <a:pt x="337070" y="2480239"/>
                  </a:lnTo>
                  <a:lnTo>
                    <a:pt x="335874" y="2487091"/>
                  </a:lnTo>
                  <a:lnTo>
                    <a:pt x="334657" y="2493942"/>
                  </a:lnTo>
                  <a:lnTo>
                    <a:pt x="333417" y="2500794"/>
                  </a:lnTo>
                  <a:lnTo>
                    <a:pt x="332155" y="2507645"/>
                  </a:lnTo>
                  <a:lnTo>
                    <a:pt x="330876" y="2514497"/>
                  </a:lnTo>
                  <a:lnTo>
                    <a:pt x="329582" y="2521348"/>
                  </a:lnTo>
                  <a:lnTo>
                    <a:pt x="328273" y="2528200"/>
                  </a:lnTo>
                  <a:lnTo>
                    <a:pt x="326952" y="2535051"/>
                  </a:lnTo>
                  <a:lnTo>
                    <a:pt x="325618" y="2541903"/>
                  </a:lnTo>
                  <a:lnTo>
                    <a:pt x="324276" y="2548754"/>
                  </a:lnTo>
                  <a:lnTo>
                    <a:pt x="322928" y="2555606"/>
                  </a:lnTo>
                  <a:lnTo>
                    <a:pt x="321576" y="2562457"/>
                  </a:lnTo>
                  <a:lnTo>
                    <a:pt x="320220" y="2569309"/>
                  </a:lnTo>
                  <a:lnTo>
                    <a:pt x="318863" y="2576160"/>
                  </a:lnTo>
                  <a:lnTo>
                    <a:pt x="317506" y="2583012"/>
                  </a:lnTo>
                  <a:lnTo>
                    <a:pt x="316150" y="2589863"/>
                  </a:lnTo>
                  <a:lnTo>
                    <a:pt x="314796" y="2596715"/>
                  </a:lnTo>
                  <a:lnTo>
                    <a:pt x="313445" y="2603566"/>
                  </a:lnTo>
                  <a:lnTo>
                    <a:pt x="312098" y="2610418"/>
                  </a:lnTo>
                  <a:lnTo>
                    <a:pt x="310754" y="2617269"/>
                  </a:lnTo>
                  <a:lnTo>
                    <a:pt x="309413" y="2624121"/>
                  </a:lnTo>
                  <a:lnTo>
                    <a:pt x="308075" y="2630972"/>
                  </a:lnTo>
                  <a:lnTo>
                    <a:pt x="306739" y="2637824"/>
                  </a:lnTo>
                  <a:lnTo>
                    <a:pt x="305405" y="2644675"/>
                  </a:lnTo>
                  <a:lnTo>
                    <a:pt x="304072" y="2651527"/>
                  </a:lnTo>
                  <a:lnTo>
                    <a:pt x="302738" y="2658378"/>
                  </a:lnTo>
                  <a:lnTo>
                    <a:pt x="301404" y="2665230"/>
                  </a:lnTo>
                  <a:lnTo>
                    <a:pt x="300067" y="2672081"/>
                  </a:lnTo>
                  <a:lnTo>
                    <a:pt x="298727" y="2678933"/>
                  </a:lnTo>
                  <a:lnTo>
                    <a:pt x="297383" y="2685784"/>
                  </a:lnTo>
                  <a:lnTo>
                    <a:pt x="296034" y="2692636"/>
                  </a:lnTo>
                  <a:lnTo>
                    <a:pt x="294680" y="2699487"/>
                  </a:lnTo>
                  <a:lnTo>
                    <a:pt x="293322" y="2706339"/>
                  </a:lnTo>
                  <a:lnTo>
                    <a:pt x="291958" y="2713190"/>
                  </a:lnTo>
                  <a:lnTo>
                    <a:pt x="290590" y="2720041"/>
                  </a:lnTo>
                  <a:lnTo>
                    <a:pt x="289216" y="2726893"/>
                  </a:lnTo>
                  <a:lnTo>
                    <a:pt x="287839" y="2733744"/>
                  </a:lnTo>
                  <a:lnTo>
                    <a:pt x="286461" y="2740596"/>
                  </a:lnTo>
                  <a:lnTo>
                    <a:pt x="285081" y="2747447"/>
                  </a:lnTo>
                  <a:lnTo>
                    <a:pt x="283701" y="2754299"/>
                  </a:lnTo>
                  <a:lnTo>
                    <a:pt x="282323" y="2761150"/>
                  </a:lnTo>
                  <a:lnTo>
                    <a:pt x="280950" y="2768002"/>
                  </a:lnTo>
                  <a:lnTo>
                    <a:pt x="279583" y="2774853"/>
                  </a:lnTo>
                  <a:lnTo>
                    <a:pt x="278224" y="2781705"/>
                  </a:lnTo>
                  <a:lnTo>
                    <a:pt x="276873" y="2788556"/>
                  </a:lnTo>
                  <a:lnTo>
                    <a:pt x="275533" y="2795408"/>
                  </a:lnTo>
                  <a:lnTo>
                    <a:pt x="274210" y="2802259"/>
                  </a:lnTo>
                  <a:lnTo>
                    <a:pt x="272902" y="2809111"/>
                  </a:lnTo>
                  <a:lnTo>
                    <a:pt x="271609" y="2815962"/>
                  </a:lnTo>
                  <a:lnTo>
                    <a:pt x="270333" y="2822814"/>
                  </a:lnTo>
                  <a:lnTo>
                    <a:pt x="269075" y="2829665"/>
                  </a:lnTo>
                  <a:lnTo>
                    <a:pt x="267838" y="2836517"/>
                  </a:lnTo>
                  <a:lnTo>
                    <a:pt x="266623" y="2843368"/>
                  </a:lnTo>
                  <a:lnTo>
                    <a:pt x="265427" y="2850220"/>
                  </a:lnTo>
                  <a:lnTo>
                    <a:pt x="264250" y="2857071"/>
                  </a:lnTo>
                  <a:lnTo>
                    <a:pt x="263092" y="2863923"/>
                  </a:lnTo>
                  <a:lnTo>
                    <a:pt x="261952" y="2870774"/>
                  </a:lnTo>
                  <a:lnTo>
                    <a:pt x="260835" y="2877626"/>
                  </a:lnTo>
                  <a:lnTo>
                    <a:pt x="259734" y="2884477"/>
                  </a:lnTo>
                  <a:lnTo>
                    <a:pt x="258647" y="2891329"/>
                  </a:lnTo>
                  <a:lnTo>
                    <a:pt x="257576" y="2898180"/>
                  </a:lnTo>
                  <a:lnTo>
                    <a:pt x="256517" y="2905032"/>
                  </a:lnTo>
                  <a:lnTo>
                    <a:pt x="255473" y="2911883"/>
                  </a:lnTo>
                  <a:lnTo>
                    <a:pt x="254441" y="2918735"/>
                  </a:lnTo>
                  <a:lnTo>
                    <a:pt x="253418" y="2925586"/>
                  </a:lnTo>
                  <a:lnTo>
                    <a:pt x="252405" y="2932438"/>
                  </a:lnTo>
                  <a:lnTo>
                    <a:pt x="251400" y="2939289"/>
                  </a:lnTo>
                  <a:lnTo>
                    <a:pt x="250404" y="2946141"/>
                  </a:lnTo>
                  <a:lnTo>
                    <a:pt x="249417" y="2952992"/>
                  </a:lnTo>
                  <a:lnTo>
                    <a:pt x="248438" y="2959844"/>
                  </a:lnTo>
                  <a:lnTo>
                    <a:pt x="247467" y="2966695"/>
                  </a:lnTo>
                  <a:lnTo>
                    <a:pt x="246505" y="2973547"/>
                  </a:lnTo>
                  <a:lnTo>
                    <a:pt x="245551" y="2980398"/>
                  </a:lnTo>
                  <a:lnTo>
                    <a:pt x="244611" y="2987250"/>
                  </a:lnTo>
                  <a:lnTo>
                    <a:pt x="243683" y="2994101"/>
                  </a:lnTo>
                  <a:lnTo>
                    <a:pt x="242768" y="3000953"/>
                  </a:lnTo>
                  <a:lnTo>
                    <a:pt x="241867" y="3007804"/>
                  </a:lnTo>
                  <a:lnTo>
                    <a:pt x="240983" y="3014656"/>
                  </a:lnTo>
                  <a:lnTo>
                    <a:pt x="240116" y="3021507"/>
                  </a:lnTo>
                  <a:lnTo>
                    <a:pt x="239273" y="3028359"/>
                  </a:lnTo>
                  <a:lnTo>
                    <a:pt x="238451" y="3035210"/>
                  </a:lnTo>
                  <a:lnTo>
                    <a:pt x="237651" y="3042062"/>
                  </a:lnTo>
                  <a:lnTo>
                    <a:pt x="236873" y="3048913"/>
                  </a:lnTo>
                  <a:lnTo>
                    <a:pt x="236119" y="3055765"/>
                  </a:lnTo>
                  <a:lnTo>
                    <a:pt x="235395" y="3062616"/>
                  </a:lnTo>
                  <a:lnTo>
                    <a:pt x="234698" y="3069468"/>
                  </a:lnTo>
                  <a:lnTo>
                    <a:pt x="234025" y="3076319"/>
                  </a:lnTo>
                  <a:lnTo>
                    <a:pt x="233376" y="3083171"/>
                  </a:lnTo>
                  <a:lnTo>
                    <a:pt x="232752" y="3090022"/>
                  </a:lnTo>
                  <a:lnTo>
                    <a:pt x="232153" y="3096874"/>
                  </a:lnTo>
                  <a:lnTo>
                    <a:pt x="231579" y="3103725"/>
                  </a:lnTo>
                  <a:lnTo>
                    <a:pt x="231025" y="3110576"/>
                  </a:lnTo>
                  <a:lnTo>
                    <a:pt x="230489" y="3117428"/>
                  </a:lnTo>
                  <a:lnTo>
                    <a:pt x="229970" y="3124279"/>
                  </a:lnTo>
                  <a:lnTo>
                    <a:pt x="229465" y="3131131"/>
                  </a:lnTo>
                  <a:lnTo>
                    <a:pt x="228976" y="3137982"/>
                  </a:lnTo>
                  <a:lnTo>
                    <a:pt x="228495" y="3144834"/>
                  </a:lnTo>
                  <a:lnTo>
                    <a:pt x="228022" y="3151685"/>
                  </a:lnTo>
                  <a:lnTo>
                    <a:pt x="227553" y="3158537"/>
                  </a:lnTo>
                  <a:lnTo>
                    <a:pt x="227088" y="3165388"/>
                  </a:lnTo>
                  <a:lnTo>
                    <a:pt x="226623" y="3172240"/>
                  </a:lnTo>
                  <a:lnTo>
                    <a:pt x="226157" y="3179091"/>
                  </a:lnTo>
                  <a:lnTo>
                    <a:pt x="225689" y="3185943"/>
                  </a:lnTo>
                  <a:lnTo>
                    <a:pt x="225216" y="3192794"/>
                  </a:lnTo>
                  <a:lnTo>
                    <a:pt x="224738" y="3199646"/>
                  </a:lnTo>
                  <a:lnTo>
                    <a:pt x="224255" y="3206497"/>
                  </a:lnTo>
                  <a:lnTo>
                    <a:pt x="223765" y="3213349"/>
                  </a:lnTo>
                  <a:lnTo>
                    <a:pt x="223268" y="3220200"/>
                  </a:lnTo>
                  <a:lnTo>
                    <a:pt x="222766" y="3227052"/>
                  </a:lnTo>
                  <a:lnTo>
                    <a:pt x="222258" y="3233903"/>
                  </a:lnTo>
                  <a:lnTo>
                    <a:pt x="221746" y="3240755"/>
                  </a:lnTo>
                  <a:lnTo>
                    <a:pt x="221229" y="3247606"/>
                  </a:lnTo>
                  <a:lnTo>
                    <a:pt x="220711" y="3254458"/>
                  </a:lnTo>
                  <a:lnTo>
                    <a:pt x="220193" y="3261309"/>
                  </a:lnTo>
                  <a:lnTo>
                    <a:pt x="219675" y="3268161"/>
                  </a:lnTo>
                  <a:lnTo>
                    <a:pt x="219160" y="3275012"/>
                  </a:lnTo>
                  <a:lnTo>
                    <a:pt x="218650" y="3281864"/>
                  </a:lnTo>
                  <a:lnTo>
                    <a:pt x="218147" y="3288715"/>
                  </a:lnTo>
                  <a:lnTo>
                    <a:pt x="217652" y="3295567"/>
                  </a:lnTo>
                  <a:lnTo>
                    <a:pt x="217167" y="3302418"/>
                  </a:lnTo>
                  <a:lnTo>
                    <a:pt x="216693" y="3309270"/>
                  </a:lnTo>
                  <a:lnTo>
                    <a:pt x="216231" y="3316121"/>
                  </a:lnTo>
                  <a:lnTo>
                    <a:pt x="215785" y="3322973"/>
                  </a:lnTo>
                  <a:lnTo>
                    <a:pt x="215355" y="3329824"/>
                  </a:lnTo>
                  <a:lnTo>
                    <a:pt x="214939" y="3336676"/>
                  </a:lnTo>
                  <a:lnTo>
                    <a:pt x="214539" y="3343527"/>
                  </a:lnTo>
                  <a:lnTo>
                    <a:pt x="214154" y="3350379"/>
                  </a:lnTo>
                  <a:lnTo>
                    <a:pt x="213786" y="3357230"/>
                  </a:lnTo>
                  <a:lnTo>
                    <a:pt x="213435" y="3364082"/>
                  </a:lnTo>
                  <a:lnTo>
                    <a:pt x="213098" y="3370933"/>
                  </a:lnTo>
                  <a:lnTo>
                    <a:pt x="212773" y="3377785"/>
                  </a:lnTo>
                  <a:lnTo>
                    <a:pt x="212460" y="3384636"/>
                  </a:lnTo>
                  <a:lnTo>
                    <a:pt x="212157" y="3391488"/>
                  </a:lnTo>
                  <a:lnTo>
                    <a:pt x="211864" y="3398339"/>
                  </a:lnTo>
                  <a:lnTo>
                    <a:pt x="211577" y="3405191"/>
                  </a:lnTo>
                  <a:lnTo>
                    <a:pt x="211295" y="3412042"/>
                  </a:lnTo>
                  <a:lnTo>
                    <a:pt x="211015" y="3418894"/>
                  </a:lnTo>
                  <a:lnTo>
                    <a:pt x="210735" y="3425745"/>
                  </a:lnTo>
                  <a:lnTo>
                    <a:pt x="210453" y="3432597"/>
                  </a:lnTo>
                  <a:lnTo>
                    <a:pt x="210166" y="3439448"/>
                  </a:lnTo>
                  <a:lnTo>
                    <a:pt x="209873" y="3446300"/>
                  </a:lnTo>
                  <a:lnTo>
                    <a:pt x="209572" y="3453151"/>
                  </a:lnTo>
                  <a:lnTo>
                    <a:pt x="209262" y="3460003"/>
                  </a:lnTo>
                  <a:lnTo>
                    <a:pt x="208943" y="3466854"/>
                  </a:lnTo>
                  <a:lnTo>
                    <a:pt x="208608" y="3473706"/>
                  </a:lnTo>
                  <a:lnTo>
                    <a:pt x="208261" y="3480557"/>
                  </a:lnTo>
                  <a:lnTo>
                    <a:pt x="207902" y="3487409"/>
                  </a:lnTo>
                  <a:lnTo>
                    <a:pt x="207530" y="3494260"/>
                  </a:lnTo>
                  <a:lnTo>
                    <a:pt x="207146" y="3501111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" name="pg37"/>
            <p:cNvSpPr/>
            <p:nvPr/>
          </p:nvSpPr>
          <p:spPr>
            <a:xfrm>
              <a:off x="7804147" y="3496590"/>
              <a:ext cx="397190" cy="3537178"/>
            </a:xfrm>
            <a:custGeom>
              <a:avLst/>
              <a:gdLst/>
              <a:ahLst/>
              <a:cxnLst/>
              <a:rect l="0" t="0" r="0" b="0"/>
              <a:pathLst>
                <a:path w="397190" h="3537178">
                  <a:moveTo>
                    <a:pt x="181548" y="3537178"/>
                  </a:moveTo>
                  <a:lnTo>
                    <a:pt x="180871" y="3530256"/>
                  </a:lnTo>
                  <a:lnTo>
                    <a:pt x="180226" y="3523333"/>
                  </a:lnTo>
                  <a:lnTo>
                    <a:pt x="179611" y="3516411"/>
                  </a:lnTo>
                  <a:lnTo>
                    <a:pt x="179023" y="3509489"/>
                  </a:lnTo>
                  <a:lnTo>
                    <a:pt x="178464" y="3502567"/>
                  </a:lnTo>
                  <a:lnTo>
                    <a:pt x="177933" y="3495645"/>
                  </a:lnTo>
                  <a:lnTo>
                    <a:pt x="177430" y="3488723"/>
                  </a:lnTo>
                  <a:lnTo>
                    <a:pt x="176957" y="3481801"/>
                  </a:lnTo>
                  <a:lnTo>
                    <a:pt x="176507" y="3474879"/>
                  </a:lnTo>
                  <a:lnTo>
                    <a:pt x="176077" y="3467957"/>
                  </a:lnTo>
                  <a:lnTo>
                    <a:pt x="175665" y="3461035"/>
                  </a:lnTo>
                  <a:lnTo>
                    <a:pt x="175268" y="3454113"/>
                  </a:lnTo>
                  <a:lnTo>
                    <a:pt x="174883" y="3447191"/>
                  </a:lnTo>
                  <a:lnTo>
                    <a:pt x="174507" y="3440269"/>
                  </a:lnTo>
                  <a:lnTo>
                    <a:pt x="174136" y="3433347"/>
                  </a:lnTo>
                  <a:lnTo>
                    <a:pt x="173767" y="3426425"/>
                  </a:lnTo>
                  <a:lnTo>
                    <a:pt x="173397" y="3419502"/>
                  </a:lnTo>
                  <a:lnTo>
                    <a:pt x="173023" y="3412580"/>
                  </a:lnTo>
                  <a:lnTo>
                    <a:pt x="172642" y="3405658"/>
                  </a:lnTo>
                  <a:lnTo>
                    <a:pt x="172252" y="3398736"/>
                  </a:lnTo>
                  <a:lnTo>
                    <a:pt x="171851" y="3391814"/>
                  </a:lnTo>
                  <a:lnTo>
                    <a:pt x="171437" y="3384892"/>
                  </a:lnTo>
                  <a:lnTo>
                    <a:pt x="171010" y="3377970"/>
                  </a:lnTo>
                  <a:lnTo>
                    <a:pt x="170569" y="3371048"/>
                  </a:lnTo>
                  <a:lnTo>
                    <a:pt x="170108" y="3364126"/>
                  </a:lnTo>
                  <a:lnTo>
                    <a:pt x="169630" y="3357204"/>
                  </a:lnTo>
                  <a:lnTo>
                    <a:pt x="169134" y="3350282"/>
                  </a:lnTo>
                  <a:lnTo>
                    <a:pt x="168621" y="3343360"/>
                  </a:lnTo>
                  <a:lnTo>
                    <a:pt x="168090" y="3336438"/>
                  </a:lnTo>
                  <a:lnTo>
                    <a:pt x="167540" y="3329516"/>
                  </a:lnTo>
                  <a:lnTo>
                    <a:pt x="166967" y="3322593"/>
                  </a:lnTo>
                  <a:lnTo>
                    <a:pt x="166375" y="3315671"/>
                  </a:lnTo>
                  <a:lnTo>
                    <a:pt x="165763" y="3308749"/>
                  </a:lnTo>
                  <a:lnTo>
                    <a:pt x="165132" y="3301827"/>
                  </a:lnTo>
                  <a:lnTo>
                    <a:pt x="164481" y="3294905"/>
                  </a:lnTo>
                  <a:lnTo>
                    <a:pt x="163809" y="3287983"/>
                  </a:lnTo>
                  <a:lnTo>
                    <a:pt x="163112" y="3281061"/>
                  </a:lnTo>
                  <a:lnTo>
                    <a:pt x="162393" y="3274139"/>
                  </a:lnTo>
                  <a:lnTo>
                    <a:pt x="161653" y="3267217"/>
                  </a:lnTo>
                  <a:lnTo>
                    <a:pt x="160891" y="3260295"/>
                  </a:lnTo>
                  <a:lnTo>
                    <a:pt x="160106" y="3253373"/>
                  </a:lnTo>
                  <a:lnTo>
                    <a:pt x="159297" y="3246451"/>
                  </a:lnTo>
                  <a:lnTo>
                    <a:pt x="158460" y="3239529"/>
                  </a:lnTo>
                  <a:lnTo>
                    <a:pt x="157599" y="3232607"/>
                  </a:lnTo>
                  <a:lnTo>
                    <a:pt x="156714" y="3225684"/>
                  </a:lnTo>
                  <a:lnTo>
                    <a:pt x="155804" y="3218762"/>
                  </a:lnTo>
                  <a:lnTo>
                    <a:pt x="154871" y="3211840"/>
                  </a:lnTo>
                  <a:lnTo>
                    <a:pt x="153909" y="3204918"/>
                  </a:lnTo>
                  <a:lnTo>
                    <a:pt x="152921" y="3197996"/>
                  </a:lnTo>
                  <a:lnTo>
                    <a:pt x="151909" y="3191074"/>
                  </a:lnTo>
                  <a:lnTo>
                    <a:pt x="150874" y="3184152"/>
                  </a:lnTo>
                  <a:lnTo>
                    <a:pt x="149817" y="3177230"/>
                  </a:lnTo>
                  <a:lnTo>
                    <a:pt x="148739" y="3170308"/>
                  </a:lnTo>
                  <a:lnTo>
                    <a:pt x="147637" y="3163386"/>
                  </a:lnTo>
                  <a:lnTo>
                    <a:pt x="146517" y="3156464"/>
                  </a:lnTo>
                  <a:lnTo>
                    <a:pt x="145382" y="3149542"/>
                  </a:lnTo>
                  <a:lnTo>
                    <a:pt x="144232" y="3142620"/>
                  </a:lnTo>
                  <a:lnTo>
                    <a:pt x="143071" y="3135698"/>
                  </a:lnTo>
                  <a:lnTo>
                    <a:pt x="141901" y="3128775"/>
                  </a:lnTo>
                  <a:lnTo>
                    <a:pt x="140723" y="3121853"/>
                  </a:lnTo>
                  <a:lnTo>
                    <a:pt x="139543" y="3114931"/>
                  </a:lnTo>
                  <a:lnTo>
                    <a:pt x="138362" y="3108009"/>
                  </a:lnTo>
                  <a:lnTo>
                    <a:pt x="137184" y="3101087"/>
                  </a:lnTo>
                  <a:lnTo>
                    <a:pt x="136012" y="3094165"/>
                  </a:lnTo>
                  <a:lnTo>
                    <a:pt x="134848" y="3087243"/>
                  </a:lnTo>
                  <a:lnTo>
                    <a:pt x="133697" y="3080321"/>
                  </a:lnTo>
                  <a:lnTo>
                    <a:pt x="132561" y="3073399"/>
                  </a:lnTo>
                  <a:lnTo>
                    <a:pt x="131440" y="3066477"/>
                  </a:lnTo>
                  <a:lnTo>
                    <a:pt x="130337" y="3059555"/>
                  </a:lnTo>
                  <a:lnTo>
                    <a:pt x="129254" y="3052633"/>
                  </a:lnTo>
                  <a:lnTo>
                    <a:pt x="128193" y="3045711"/>
                  </a:lnTo>
                  <a:lnTo>
                    <a:pt x="127156" y="3038789"/>
                  </a:lnTo>
                  <a:lnTo>
                    <a:pt x="126141" y="3031866"/>
                  </a:lnTo>
                  <a:lnTo>
                    <a:pt x="125147" y="3024944"/>
                  </a:lnTo>
                  <a:lnTo>
                    <a:pt x="124174" y="3018022"/>
                  </a:lnTo>
                  <a:lnTo>
                    <a:pt x="123222" y="3011100"/>
                  </a:lnTo>
                  <a:lnTo>
                    <a:pt x="122290" y="3004178"/>
                  </a:lnTo>
                  <a:lnTo>
                    <a:pt x="121377" y="2997256"/>
                  </a:lnTo>
                  <a:lnTo>
                    <a:pt x="120477" y="2990334"/>
                  </a:lnTo>
                  <a:lnTo>
                    <a:pt x="119589" y="2983412"/>
                  </a:lnTo>
                  <a:lnTo>
                    <a:pt x="118711" y="2976490"/>
                  </a:lnTo>
                  <a:lnTo>
                    <a:pt x="117839" y="2969568"/>
                  </a:lnTo>
                  <a:lnTo>
                    <a:pt x="116972" y="2962646"/>
                  </a:lnTo>
                  <a:lnTo>
                    <a:pt x="116104" y="2955724"/>
                  </a:lnTo>
                  <a:lnTo>
                    <a:pt x="115233" y="2948802"/>
                  </a:lnTo>
                  <a:lnTo>
                    <a:pt x="114356" y="2941880"/>
                  </a:lnTo>
                  <a:lnTo>
                    <a:pt x="113472" y="2934957"/>
                  </a:lnTo>
                  <a:lnTo>
                    <a:pt x="112578" y="2928035"/>
                  </a:lnTo>
                  <a:lnTo>
                    <a:pt x="111668" y="2921113"/>
                  </a:lnTo>
                  <a:lnTo>
                    <a:pt x="110744" y="2914191"/>
                  </a:lnTo>
                  <a:lnTo>
                    <a:pt x="109804" y="2907269"/>
                  </a:lnTo>
                  <a:lnTo>
                    <a:pt x="108849" y="2900347"/>
                  </a:lnTo>
                  <a:lnTo>
                    <a:pt x="107877" y="2893425"/>
                  </a:lnTo>
                  <a:lnTo>
                    <a:pt x="106887" y="2886503"/>
                  </a:lnTo>
                  <a:lnTo>
                    <a:pt x="105878" y="2879581"/>
                  </a:lnTo>
                  <a:lnTo>
                    <a:pt x="104855" y="2872659"/>
                  </a:lnTo>
                  <a:lnTo>
                    <a:pt x="103818" y="2865737"/>
                  </a:lnTo>
                  <a:lnTo>
                    <a:pt x="102769" y="2858815"/>
                  </a:lnTo>
                  <a:lnTo>
                    <a:pt x="101708" y="2851893"/>
                  </a:lnTo>
                  <a:lnTo>
                    <a:pt x="100638" y="2844971"/>
                  </a:lnTo>
                  <a:lnTo>
                    <a:pt x="99560" y="2838048"/>
                  </a:lnTo>
                  <a:lnTo>
                    <a:pt x="98479" y="2831126"/>
                  </a:lnTo>
                  <a:lnTo>
                    <a:pt x="97394" y="2824204"/>
                  </a:lnTo>
                  <a:lnTo>
                    <a:pt x="96309" y="2817282"/>
                  </a:lnTo>
                  <a:lnTo>
                    <a:pt x="95225" y="2810360"/>
                  </a:lnTo>
                  <a:lnTo>
                    <a:pt x="94145" y="2803438"/>
                  </a:lnTo>
                  <a:lnTo>
                    <a:pt x="93069" y="2796516"/>
                  </a:lnTo>
                  <a:lnTo>
                    <a:pt x="92000" y="2789594"/>
                  </a:lnTo>
                  <a:lnTo>
                    <a:pt x="90936" y="2782672"/>
                  </a:lnTo>
                  <a:lnTo>
                    <a:pt x="89881" y="2775750"/>
                  </a:lnTo>
                  <a:lnTo>
                    <a:pt x="88832" y="2768828"/>
                  </a:lnTo>
                  <a:lnTo>
                    <a:pt x="87795" y="2761906"/>
                  </a:lnTo>
                  <a:lnTo>
                    <a:pt x="86765" y="2754984"/>
                  </a:lnTo>
                  <a:lnTo>
                    <a:pt x="85744" y="2748062"/>
                  </a:lnTo>
                  <a:lnTo>
                    <a:pt x="84731" y="2741140"/>
                  </a:lnTo>
                  <a:lnTo>
                    <a:pt x="83725" y="2734217"/>
                  </a:lnTo>
                  <a:lnTo>
                    <a:pt x="82727" y="2727295"/>
                  </a:lnTo>
                  <a:lnTo>
                    <a:pt x="81738" y="2720373"/>
                  </a:lnTo>
                  <a:lnTo>
                    <a:pt x="80754" y="2713451"/>
                  </a:lnTo>
                  <a:lnTo>
                    <a:pt x="79776" y="2706529"/>
                  </a:lnTo>
                  <a:lnTo>
                    <a:pt x="78803" y="2699607"/>
                  </a:lnTo>
                  <a:lnTo>
                    <a:pt x="77834" y="2692685"/>
                  </a:lnTo>
                  <a:lnTo>
                    <a:pt x="76869" y="2685763"/>
                  </a:lnTo>
                  <a:lnTo>
                    <a:pt x="75907" y="2678841"/>
                  </a:lnTo>
                  <a:lnTo>
                    <a:pt x="74947" y="2671919"/>
                  </a:lnTo>
                  <a:lnTo>
                    <a:pt x="73987" y="2664997"/>
                  </a:lnTo>
                  <a:lnTo>
                    <a:pt x="73027" y="2658075"/>
                  </a:lnTo>
                  <a:lnTo>
                    <a:pt x="72065" y="2651153"/>
                  </a:lnTo>
                  <a:lnTo>
                    <a:pt x="71100" y="2644231"/>
                  </a:lnTo>
                  <a:lnTo>
                    <a:pt x="70130" y="2637308"/>
                  </a:lnTo>
                  <a:lnTo>
                    <a:pt x="69152" y="2630386"/>
                  </a:lnTo>
                  <a:lnTo>
                    <a:pt x="68166" y="2623464"/>
                  </a:lnTo>
                  <a:lnTo>
                    <a:pt x="67170" y="2616542"/>
                  </a:lnTo>
                  <a:lnTo>
                    <a:pt x="66161" y="2609620"/>
                  </a:lnTo>
                  <a:lnTo>
                    <a:pt x="65134" y="2602698"/>
                  </a:lnTo>
                  <a:lnTo>
                    <a:pt x="64088" y="2595776"/>
                  </a:lnTo>
                  <a:lnTo>
                    <a:pt x="63022" y="2588854"/>
                  </a:lnTo>
                  <a:lnTo>
                    <a:pt x="61934" y="2581932"/>
                  </a:lnTo>
                  <a:lnTo>
                    <a:pt x="60821" y="2575010"/>
                  </a:lnTo>
                  <a:lnTo>
                    <a:pt x="59680" y="2568088"/>
                  </a:lnTo>
                  <a:lnTo>
                    <a:pt x="58502" y="2561166"/>
                  </a:lnTo>
                  <a:lnTo>
                    <a:pt x="57293" y="2554244"/>
                  </a:lnTo>
                  <a:lnTo>
                    <a:pt x="56049" y="2547322"/>
                  </a:lnTo>
                  <a:lnTo>
                    <a:pt x="54771" y="2540399"/>
                  </a:lnTo>
                  <a:lnTo>
                    <a:pt x="53455" y="2533477"/>
                  </a:lnTo>
                  <a:lnTo>
                    <a:pt x="52100" y="2526555"/>
                  </a:lnTo>
                  <a:lnTo>
                    <a:pt x="50699" y="2519633"/>
                  </a:lnTo>
                  <a:lnTo>
                    <a:pt x="49260" y="2512711"/>
                  </a:lnTo>
                  <a:lnTo>
                    <a:pt x="47784" y="2505789"/>
                  </a:lnTo>
                  <a:lnTo>
                    <a:pt x="46270" y="2498867"/>
                  </a:lnTo>
                  <a:lnTo>
                    <a:pt x="44720" y="2491945"/>
                  </a:lnTo>
                  <a:lnTo>
                    <a:pt x="43132" y="2485023"/>
                  </a:lnTo>
                  <a:lnTo>
                    <a:pt x="41509" y="2478101"/>
                  </a:lnTo>
                  <a:lnTo>
                    <a:pt x="39859" y="2471179"/>
                  </a:lnTo>
                  <a:lnTo>
                    <a:pt x="38186" y="2464257"/>
                  </a:lnTo>
                  <a:lnTo>
                    <a:pt x="36492" y="2457335"/>
                  </a:lnTo>
                  <a:lnTo>
                    <a:pt x="34783" y="2450413"/>
                  </a:lnTo>
                  <a:lnTo>
                    <a:pt x="33062" y="2443490"/>
                  </a:lnTo>
                  <a:lnTo>
                    <a:pt x="31340" y="2436568"/>
                  </a:lnTo>
                  <a:lnTo>
                    <a:pt x="29622" y="2429646"/>
                  </a:lnTo>
                  <a:lnTo>
                    <a:pt x="27915" y="2422724"/>
                  </a:lnTo>
                  <a:lnTo>
                    <a:pt x="26225" y="2415802"/>
                  </a:lnTo>
                  <a:lnTo>
                    <a:pt x="24559" y="2408880"/>
                  </a:lnTo>
                  <a:lnTo>
                    <a:pt x="22934" y="2401958"/>
                  </a:lnTo>
                  <a:lnTo>
                    <a:pt x="21350" y="2395036"/>
                  </a:lnTo>
                  <a:lnTo>
                    <a:pt x="19814" y="2388114"/>
                  </a:lnTo>
                  <a:lnTo>
                    <a:pt x="18332" y="2381192"/>
                  </a:lnTo>
                  <a:lnTo>
                    <a:pt x="16909" y="2374270"/>
                  </a:lnTo>
                  <a:lnTo>
                    <a:pt x="15555" y="2367348"/>
                  </a:lnTo>
                  <a:lnTo>
                    <a:pt x="14287" y="2360426"/>
                  </a:lnTo>
                  <a:lnTo>
                    <a:pt x="13094" y="2353504"/>
                  </a:lnTo>
                  <a:lnTo>
                    <a:pt x="11980" y="2346581"/>
                  </a:lnTo>
                  <a:lnTo>
                    <a:pt x="10946" y="2339659"/>
                  </a:lnTo>
                  <a:lnTo>
                    <a:pt x="9992" y="2332737"/>
                  </a:lnTo>
                  <a:lnTo>
                    <a:pt x="9130" y="2325815"/>
                  </a:lnTo>
                  <a:lnTo>
                    <a:pt x="8359" y="2318893"/>
                  </a:lnTo>
                  <a:lnTo>
                    <a:pt x="7667" y="2311971"/>
                  </a:lnTo>
                  <a:lnTo>
                    <a:pt x="7049" y="2305049"/>
                  </a:lnTo>
                  <a:lnTo>
                    <a:pt x="6502" y="2298127"/>
                  </a:lnTo>
                  <a:lnTo>
                    <a:pt x="6023" y="2291205"/>
                  </a:lnTo>
                  <a:lnTo>
                    <a:pt x="5616" y="2284283"/>
                  </a:lnTo>
                  <a:lnTo>
                    <a:pt x="5269" y="2277361"/>
                  </a:lnTo>
                  <a:lnTo>
                    <a:pt x="4970" y="2270439"/>
                  </a:lnTo>
                  <a:lnTo>
                    <a:pt x="4713" y="2263517"/>
                  </a:lnTo>
                  <a:lnTo>
                    <a:pt x="4493" y="2256595"/>
                  </a:lnTo>
                  <a:lnTo>
                    <a:pt x="4304" y="2249672"/>
                  </a:lnTo>
                  <a:lnTo>
                    <a:pt x="4145" y="2242750"/>
                  </a:lnTo>
                  <a:lnTo>
                    <a:pt x="4003" y="2235828"/>
                  </a:lnTo>
                  <a:lnTo>
                    <a:pt x="3873" y="2228906"/>
                  </a:lnTo>
                  <a:lnTo>
                    <a:pt x="3752" y="2221984"/>
                  </a:lnTo>
                  <a:lnTo>
                    <a:pt x="3635" y="2215062"/>
                  </a:lnTo>
                  <a:lnTo>
                    <a:pt x="3519" y="2208140"/>
                  </a:lnTo>
                  <a:lnTo>
                    <a:pt x="3401" y="2201218"/>
                  </a:lnTo>
                  <a:lnTo>
                    <a:pt x="3278" y="2194296"/>
                  </a:lnTo>
                  <a:lnTo>
                    <a:pt x="3149" y="2187374"/>
                  </a:lnTo>
                  <a:lnTo>
                    <a:pt x="3014" y="2180452"/>
                  </a:lnTo>
                  <a:lnTo>
                    <a:pt x="2872" y="2173530"/>
                  </a:lnTo>
                  <a:lnTo>
                    <a:pt x="2723" y="2166608"/>
                  </a:lnTo>
                  <a:lnTo>
                    <a:pt x="2567" y="2159686"/>
                  </a:lnTo>
                  <a:lnTo>
                    <a:pt x="2407" y="2152763"/>
                  </a:lnTo>
                  <a:lnTo>
                    <a:pt x="2242" y="2145841"/>
                  </a:lnTo>
                  <a:lnTo>
                    <a:pt x="2074" y="2138919"/>
                  </a:lnTo>
                  <a:lnTo>
                    <a:pt x="1905" y="2131997"/>
                  </a:lnTo>
                  <a:lnTo>
                    <a:pt x="1736" y="2125075"/>
                  </a:lnTo>
                  <a:lnTo>
                    <a:pt x="1569" y="2118153"/>
                  </a:lnTo>
                  <a:lnTo>
                    <a:pt x="1405" y="2111231"/>
                  </a:lnTo>
                  <a:lnTo>
                    <a:pt x="1244" y="2104309"/>
                  </a:lnTo>
                  <a:lnTo>
                    <a:pt x="1089" y="2097387"/>
                  </a:lnTo>
                  <a:lnTo>
                    <a:pt x="939" y="2090465"/>
                  </a:lnTo>
                  <a:lnTo>
                    <a:pt x="798" y="2083543"/>
                  </a:lnTo>
                  <a:lnTo>
                    <a:pt x="666" y="2076621"/>
                  </a:lnTo>
                  <a:lnTo>
                    <a:pt x="542" y="2069699"/>
                  </a:lnTo>
                  <a:lnTo>
                    <a:pt x="428" y="2062777"/>
                  </a:lnTo>
                  <a:lnTo>
                    <a:pt x="324" y="2055855"/>
                  </a:lnTo>
                  <a:lnTo>
                    <a:pt x="231" y="2048932"/>
                  </a:lnTo>
                  <a:lnTo>
                    <a:pt x="154" y="2042010"/>
                  </a:lnTo>
                  <a:lnTo>
                    <a:pt x="92" y="2035088"/>
                  </a:lnTo>
                  <a:lnTo>
                    <a:pt x="44" y="2028166"/>
                  </a:lnTo>
                  <a:lnTo>
                    <a:pt x="13" y="2021244"/>
                  </a:lnTo>
                  <a:lnTo>
                    <a:pt x="0" y="2014322"/>
                  </a:lnTo>
                  <a:lnTo>
                    <a:pt x="7" y="2007400"/>
                  </a:lnTo>
                  <a:lnTo>
                    <a:pt x="40" y="2000478"/>
                  </a:lnTo>
                  <a:lnTo>
                    <a:pt x="97" y="1993556"/>
                  </a:lnTo>
                  <a:lnTo>
                    <a:pt x="180" y="1986634"/>
                  </a:lnTo>
                  <a:lnTo>
                    <a:pt x="291" y="1979712"/>
                  </a:lnTo>
                  <a:lnTo>
                    <a:pt x="430" y="1972790"/>
                  </a:lnTo>
                  <a:lnTo>
                    <a:pt x="603" y="1965868"/>
                  </a:lnTo>
                  <a:lnTo>
                    <a:pt x="814" y="1958946"/>
                  </a:lnTo>
                  <a:lnTo>
                    <a:pt x="1059" y="1952023"/>
                  </a:lnTo>
                  <a:lnTo>
                    <a:pt x="1339" y="1945101"/>
                  </a:lnTo>
                  <a:lnTo>
                    <a:pt x="1655" y="1938179"/>
                  </a:lnTo>
                  <a:lnTo>
                    <a:pt x="2007" y="1931257"/>
                  </a:lnTo>
                  <a:lnTo>
                    <a:pt x="2402" y="1924335"/>
                  </a:lnTo>
                  <a:lnTo>
                    <a:pt x="2837" y="1917413"/>
                  </a:lnTo>
                  <a:lnTo>
                    <a:pt x="3308" y="1910491"/>
                  </a:lnTo>
                  <a:lnTo>
                    <a:pt x="3814" y="1903569"/>
                  </a:lnTo>
                  <a:lnTo>
                    <a:pt x="4355" y="1896647"/>
                  </a:lnTo>
                  <a:lnTo>
                    <a:pt x="4930" y="1889725"/>
                  </a:lnTo>
                  <a:lnTo>
                    <a:pt x="5543" y="1882803"/>
                  </a:lnTo>
                  <a:lnTo>
                    <a:pt x="6188" y="1875881"/>
                  </a:lnTo>
                  <a:lnTo>
                    <a:pt x="6861" y="1868959"/>
                  </a:lnTo>
                  <a:lnTo>
                    <a:pt x="7562" y="1862037"/>
                  </a:lnTo>
                  <a:lnTo>
                    <a:pt x="8288" y="1855114"/>
                  </a:lnTo>
                  <a:lnTo>
                    <a:pt x="9038" y="1848192"/>
                  </a:lnTo>
                  <a:lnTo>
                    <a:pt x="9817" y="1841270"/>
                  </a:lnTo>
                  <a:lnTo>
                    <a:pt x="10615" y="1834348"/>
                  </a:lnTo>
                  <a:lnTo>
                    <a:pt x="11434" y="1827426"/>
                  </a:lnTo>
                  <a:lnTo>
                    <a:pt x="12270" y="1820504"/>
                  </a:lnTo>
                  <a:lnTo>
                    <a:pt x="13125" y="1813582"/>
                  </a:lnTo>
                  <a:lnTo>
                    <a:pt x="13998" y="1806660"/>
                  </a:lnTo>
                  <a:lnTo>
                    <a:pt x="14890" y="1799738"/>
                  </a:lnTo>
                  <a:lnTo>
                    <a:pt x="15798" y="1792816"/>
                  </a:lnTo>
                  <a:lnTo>
                    <a:pt x="16723" y="1785894"/>
                  </a:lnTo>
                  <a:lnTo>
                    <a:pt x="17663" y="1778972"/>
                  </a:lnTo>
                  <a:lnTo>
                    <a:pt x="18620" y="1772050"/>
                  </a:lnTo>
                  <a:lnTo>
                    <a:pt x="19596" y="1765128"/>
                  </a:lnTo>
                  <a:lnTo>
                    <a:pt x="20592" y="1758205"/>
                  </a:lnTo>
                  <a:lnTo>
                    <a:pt x="21606" y="1751283"/>
                  </a:lnTo>
                  <a:lnTo>
                    <a:pt x="22638" y="1744361"/>
                  </a:lnTo>
                  <a:lnTo>
                    <a:pt x="23690" y="1737439"/>
                  </a:lnTo>
                  <a:lnTo>
                    <a:pt x="24761" y="1730517"/>
                  </a:lnTo>
                  <a:lnTo>
                    <a:pt x="25857" y="1723595"/>
                  </a:lnTo>
                  <a:lnTo>
                    <a:pt x="26975" y="1716673"/>
                  </a:lnTo>
                  <a:lnTo>
                    <a:pt x="28114" y="1709751"/>
                  </a:lnTo>
                  <a:lnTo>
                    <a:pt x="29275" y="1702829"/>
                  </a:lnTo>
                  <a:lnTo>
                    <a:pt x="30458" y="1695907"/>
                  </a:lnTo>
                  <a:lnTo>
                    <a:pt x="31662" y="1688985"/>
                  </a:lnTo>
                  <a:lnTo>
                    <a:pt x="32893" y="1682063"/>
                  </a:lnTo>
                  <a:lnTo>
                    <a:pt x="34145" y="1675141"/>
                  </a:lnTo>
                  <a:lnTo>
                    <a:pt x="35417" y="1668219"/>
                  </a:lnTo>
                  <a:lnTo>
                    <a:pt x="36709" y="1661296"/>
                  </a:lnTo>
                  <a:lnTo>
                    <a:pt x="38018" y="1654374"/>
                  </a:lnTo>
                  <a:lnTo>
                    <a:pt x="39345" y="1647452"/>
                  </a:lnTo>
                  <a:lnTo>
                    <a:pt x="40690" y="1640530"/>
                  </a:lnTo>
                  <a:lnTo>
                    <a:pt x="42046" y="1633608"/>
                  </a:lnTo>
                  <a:lnTo>
                    <a:pt x="43413" y="1626686"/>
                  </a:lnTo>
                  <a:lnTo>
                    <a:pt x="44789" y="1619764"/>
                  </a:lnTo>
                  <a:lnTo>
                    <a:pt x="46170" y="1612842"/>
                  </a:lnTo>
                  <a:lnTo>
                    <a:pt x="47554" y="1605920"/>
                  </a:lnTo>
                  <a:lnTo>
                    <a:pt x="48938" y="1598998"/>
                  </a:lnTo>
                  <a:lnTo>
                    <a:pt x="50318" y="1592076"/>
                  </a:lnTo>
                  <a:lnTo>
                    <a:pt x="51692" y="1585154"/>
                  </a:lnTo>
                  <a:lnTo>
                    <a:pt x="53058" y="1578232"/>
                  </a:lnTo>
                  <a:lnTo>
                    <a:pt x="54413" y="1571310"/>
                  </a:lnTo>
                  <a:lnTo>
                    <a:pt x="55753" y="1564387"/>
                  </a:lnTo>
                  <a:lnTo>
                    <a:pt x="57074" y="1557465"/>
                  </a:lnTo>
                  <a:lnTo>
                    <a:pt x="58376" y="1550543"/>
                  </a:lnTo>
                  <a:lnTo>
                    <a:pt x="59658" y="1543621"/>
                  </a:lnTo>
                  <a:lnTo>
                    <a:pt x="60919" y="1536699"/>
                  </a:lnTo>
                  <a:lnTo>
                    <a:pt x="62157" y="1529777"/>
                  </a:lnTo>
                  <a:lnTo>
                    <a:pt x="63366" y="1522855"/>
                  </a:lnTo>
                  <a:lnTo>
                    <a:pt x="64550" y="1515933"/>
                  </a:lnTo>
                  <a:lnTo>
                    <a:pt x="65710" y="1509011"/>
                  </a:lnTo>
                  <a:lnTo>
                    <a:pt x="66846" y="1502089"/>
                  </a:lnTo>
                  <a:lnTo>
                    <a:pt x="67958" y="1495167"/>
                  </a:lnTo>
                  <a:lnTo>
                    <a:pt x="69048" y="1488245"/>
                  </a:lnTo>
                  <a:lnTo>
                    <a:pt x="70110" y="1481323"/>
                  </a:lnTo>
                  <a:lnTo>
                    <a:pt x="71153" y="1474401"/>
                  </a:lnTo>
                  <a:lnTo>
                    <a:pt x="72177" y="1467478"/>
                  </a:lnTo>
                  <a:lnTo>
                    <a:pt x="73184" y="1460556"/>
                  </a:lnTo>
                  <a:lnTo>
                    <a:pt x="74175" y="1453634"/>
                  </a:lnTo>
                  <a:lnTo>
                    <a:pt x="75151" y="1446712"/>
                  </a:lnTo>
                  <a:lnTo>
                    <a:pt x="76113" y="1439790"/>
                  </a:lnTo>
                  <a:lnTo>
                    <a:pt x="77065" y="1432868"/>
                  </a:lnTo>
                  <a:lnTo>
                    <a:pt x="78009" y="1425946"/>
                  </a:lnTo>
                  <a:lnTo>
                    <a:pt x="78946" y="1419024"/>
                  </a:lnTo>
                  <a:lnTo>
                    <a:pt x="79876" y="1412102"/>
                  </a:lnTo>
                  <a:lnTo>
                    <a:pt x="80802" y="1405180"/>
                  </a:lnTo>
                  <a:lnTo>
                    <a:pt x="81725" y="1398258"/>
                  </a:lnTo>
                  <a:lnTo>
                    <a:pt x="82646" y="1391336"/>
                  </a:lnTo>
                  <a:lnTo>
                    <a:pt x="83566" y="1384414"/>
                  </a:lnTo>
                  <a:lnTo>
                    <a:pt x="84487" y="1377492"/>
                  </a:lnTo>
                  <a:lnTo>
                    <a:pt x="85408" y="1370570"/>
                  </a:lnTo>
                  <a:lnTo>
                    <a:pt x="86332" y="1363647"/>
                  </a:lnTo>
                  <a:lnTo>
                    <a:pt x="87258" y="1356725"/>
                  </a:lnTo>
                  <a:lnTo>
                    <a:pt x="88189" y="1349803"/>
                  </a:lnTo>
                  <a:lnTo>
                    <a:pt x="89123" y="1342881"/>
                  </a:lnTo>
                  <a:lnTo>
                    <a:pt x="90064" y="1335959"/>
                  </a:lnTo>
                  <a:lnTo>
                    <a:pt x="91011" y="1329037"/>
                  </a:lnTo>
                  <a:lnTo>
                    <a:pt x="91967" y="1322115"/>
                  </a:lnTo>
                  <a:lnTo>
                    <a:pt x="92933" y="1315193"/>
                  </a:lnTo>
                  <a:lnTo>
                    <a:pt x="93909" y="1308271"/>
                  </a:lnTo>
                  <a:lnTo>
                    <a:pt x="94897" y="1301349"/>
                  </a:lnTo>
                  <a:lnTo>
                    <a:pt x="95898" y="1294427"/>
                  </a:lnTo>
                  <a:lnTo>
                    <a:pt x="96913" y="1287505"/>
                  </a:lnTo>
                  <a:lnTo>
                    <a:pt x="97948" y="1280583"/>
                  </a:lnTo>
                  <a:lnTo>
                    <a:pt x="99001" y="1273661"/>
                  </a:lnTo>
                  <a:lnTo>
                    <a:pt x="100072" y="1266738"/>
                  </a:lnTo>
                  <a:lnTo>
                    <a:pt x="101163" y="1259816"/>
                  </a:lnTo>
                  <a:lnTo>
                    <a:pt x="102274" y="1252894"/>
                  </a:lnTo>
                  <a:lnTo>
                    <a:pt x="103409" y="1245972"/>
                  </a:lnTo>
                  <a:lnTo>
                    <a:pt x="104570" y="1239050"/>
                  </a:lnTo>
                  <a:lnTo>
                    <a:pt x="105754" y="1232128"/>
                  </a:lnTo>
                  <a:lnTo>
                    <a:pt x="106959" y="1225206"/>
                  </a:lnTo>
                  <a:lnTo>
                    <a:pt x="108187" y="1218284"/>
                  </a:lnTo>
                  <a:lnTo>
                    <a:pt x="109436" y="1211362"/>
                  </a:lnTo>
                  <a:lnTo>
                    <a:pt x="110710" y="1204440"/>
                  </a:lnTo>
                  <a:lnTo>
                    <a:pt x="112004" y="1197518"/>
                  </a:lnTo>
                  <a:lnTo>
                    <a:pt x="113316" y="1190596"/>
                  </a:lnTo>
                  <a:lnTo>
                    <a:pt x="114643" y="1183674"/>
                  </a:lnTo>
                  <a:lnTo>
                    <a:pt x="115984" y="1176752"/>
                  </a:lnTo>
                  <a:lnTo>
                    <a:pt x="117338" y="1169829"/>
                  </a:lnTo>
                  <a:lnTo>
                    <a:pt x="118702" y="1162907"/>
                  </a:lnTo>
                  <a:lnTo>
                    <a:pt x="120073" y="1155985"/>
                  </a:lnTo>
                  <a:lnTo>
                    <a:pt x="121447" y="1149063"/>
                  </a:lnTo>
                  <a:lnTo>
                    <a:pt x="122822" y="1142141"/>
                  </a:lnTo>
                  <a:lnTo>
                    <a:pt x="124196" y="1135219"/>
                  </a:lnTo>
                  <a:lnTo>
                    <a:pt x="125566" y="1128297"/>
                  </a:lnTo>
                  <a:lnTo>
                    <a:pt x="126928" y="1121375"/>
                  </a:lnTo>
                  <a:lnTo>
                    <a:pt x="128281" y="1114453"/>
                  </a:lnTo>
                  <a:lnTo>
                    <a:pt x="129623" y="1107531"/>
                  </a:lnTo>
                  <a:lnTo>
                    <a:pt x="130952" y="1100609"/>
                  </a:lnTo>
                  <a:lnTo>
                    <a:pt x="132267" y="1093687"/>
                  </a:lnTo>
                  <a:lnTo>
                    <a:pt x="133566" y="1086765"/>
                  </a:lnTo>
                  <a:lnTo>
                    <a:pt x="134845" y="1079843"/>
                  </a:lnTo>
                  <a:lnTo>
                    <a:pt x="136106" y="1072920"/>
                  </a:lnTo>
                  <a:lnTo>
                    <a:pt x="137349" y="1065998"/>
                  </a:lnTo>
                  <a:lnTo>
                    <a:pt x="138574" y="1059076"/>
                  </a:lnTo>
                  <a:lnTo>
                    <a:pt x="139780" y="1052154"/>
                  </a:lnTo>
                  <a:lnTo>
                    <a:pt x="140967" y="1045232"/>
                  </a:lnTo>
                  <a:lnTo>
                    <a:pt x="142133" y="1038310"/>
                  </a:lnTo>
                  <a:lnTo>
                    <a:pt x="143283" y="1031388"/>
                  </a:lnTo>
                  <a:lnTo>
                    <a:pt x="144416" y="1024466"/>
                  </a:lnTo>
                  <a:lnTo>
                    <a:pt x="145534" y="1017544"/>
                  </a:lnTo>
                  <a:lnTo>
                    <a:pt x="146636" y="1010622"/>
                  </a:lnTo>
                  <a:lnTo>
                    <a:pt x="147722" y="1003700"/>
                  </a:lnTo>
                  <a:lnTo>
                    <a:pt x="148794" y="996778"/>
                  </a:lnTo>
                  <a:lnTo>
                    <a:pt x="149854" y="989856"/>
                  </a:lnTo>
                  <a:lnTo>
                    <a:pt x="150902" y="982934"/>
                  </a:lnTo>
                  <a:lnTo>
                    <a:pt x="151938" y="976011"/>
                  </a:lnTo>
                  <a:lnTo>
                    <a:pt x="152964" y="969089"/>
                  </a:lnTo>
                  <a:lnTo>
                    <a:pt x="153977" y="962167"/>
                  </a:lnTo>
                  <a:lnTo>
                    <a:pt x="154980" y="955245"/>
                  </a:lnTo>
                  <a:lnTo>
                    <a:pt x="155972" y="948323"/>
                  </a:lnTo>
                  <a:lnTo>
                    <a:pt x="156954" y="941401"/>
                  </a:lnTo>
                  <a:lnTo>
                    <a:pt x="157926" y="934479"/>
                  </a:lnTo>
                  <a:lnTo>
                    <a:pt x="158886" y="927557"/>
                  </a:lnTo>
                  <a:lnTo>
                    <a:pt x="159831" y="920635"/>
                  </a:lnTo>
                  <a:lnTo>
                    <a:pt x="160764" y="913713"/>
                  </a:lnTo>
                  <a:lnTo>
                    <a:pt x="161683" y="906791"/>
                  </a:lnTo>
                  <a:lnTo>
                    <a:pt x="162587" y="899869"/>
                  </a:lnTo>
                  <a:lnTo>
                    <a:pt x="163476" y="892947"/>
                  </a:lnTo>
                  <a:lnTo>
                    <a:pt x="164348" y="886025"/>
                  </a:lnTo>
                  <a:lnTo>
                    <a:pt x="165198" y="879102"/>
                  </a:lnTo>
                  <a:lnTo>
                    <a:pt x="166029" y="872180"/>
                  </a:lnTo>
                  <a:lnTo>
                    <a:pt x="166840" y="865258"/>
                  </a:lnTo>
                  <a:lnTo>
                    <a:pt x="167630" y="858336"/>
                  </a:lnTo>
                  <a:lnTo>
                    <a:pt x="168398" y="851414"/>
                  </a:lnTo>
                  <a:lnTo>
                    <a:pt x="169140" y="844492"/>
                  </a:lnTo>
                  <a:lnTo>
                    <a:pt x="169856" y="837570"/>
                  </a:lnTo>
                  <a:lnTo>
                    <a:pt x="170548" y="830648"/>
                  </a:lnTo>
                  <a:lnTo>
                    <a:pt x="171215" y="823726"/>
                  </a:lnTo>
                  <a:lnTo>
                    <a:pt x="171858" y="816804"/>
                  </a:lnTo>
                  <a:lnTo>
                    <a:pt x="172477" y="809882"/>
                  </a:lnTo>
                  <a:lnTo>
                    <a:pt x="173068" y="802960"/>
                  </a:lnTo>
                  <a:lnTo>
                    <a:pt x="173634" y="796038"/>
                  </a:lnTo>
                  <a:lnTo>
                    <a:pt x="174179" y="789116"/>
                  </a:lnTo>
                  <a:lnTo>
                    <a:pt x="174703" y="782193"/>
                  </a:lnTo>
                  <a:lnTo>
                    <a:pt x="175208" y="775271"/>
                  </a:lnTo>
                  <a:lnTo>
                    <a:pt x="175695" y="768349"/>
                  </a:lnTo>
                  <a:lnTo>
                    <a:pt x="176163" y="761427"/>
                  </a:lnTo>
                  <a:lnTo>
                    <a:pt x="176617" y="754505"/>
                  </a:lnTo>
                  <a:lnTo>
                    <a:pt x="177061" y="747583"/>
                  </a:lnTo>
                  <a:lnTo>
                    <a:pt x="177496" y="740661"/>
                  </a:lnTo>
                  <a:lnTo>
                    <a:pt x="177923" y="733739"/>
                  </a:lnTo>
                  <a:lnTo>
                    <a:pt x="178346" y="726817"/>
                  </a:lnTo>
                  <a:lnTo>
                    <a:pt x="178767" y="719895"/>
                  </a:lnTo>
                  <a:lnTo>
                    <a:pt x="179188" y="712973"/>
                  </a:lnTo>
                  <a:lnTo>
                    <a:pt x="179612" y="706051"/>
                  </a:lnTo>
                  <a:lnTo>
                    <a:pt x="180040" y="699129"/>
                  </a:lnTo>
                  <a:lnTo>
                    <a:pt x="180472" y="692207"/>
                  </a:lnTo>
                  <a:lnTo>
                    <a:pt x="180913" y="685285"/>
                  </a:lnTo>
                  <a:lnTo>
                    <a:pt x="181362" y="678362"/>
                  </a:lnTo>
                  <a:lnTo>
                    <a:pt x="181820" y="671440"/>
                  </a:lnTo>
                  <a:lnTo>
                    <a:pt x="182286" y="664518"/>
                  </a:lnTo>
                  <a:lnTo>
                    <a:pt x="182762" y="657596"/>
                  </a:lnTo>
                  <a:lnTo>
                    <a:pt x="183245" y="650674"/>
                  </a:lnTo>
                  <a:lnTo>
                    <a:pt x="183739" y="643752"/>
                  </a:lnTo>
                  <a:lnTo>
                    <a:pt x="184240" y="636830"/>
                  </a:lnTo>
                  <a:lnTo>
                    <a:pt x="184746" y="629908"/>
                  </a:lnTo>
                  <a:lnTo>
                    <a:pt x="185257" y="622986"/>
                  </a:lnTo>
                  <a:lnTo>
                    <a:pt x="185772" y="616064"/>
                  </a:lnTo>
                  <a:lnTo>
                    <a:pt x="186288" y="609142"/>
                  </a:lnTo>
                  <a:lnTo>
                    <a:pt x="186804" y="602220"/>
                  </a:lnTo>
                  <a:lnTo>
                    <a:pt x="187318" y="595298"/>
                  </a:lnTo>
                  <a:lnTo>
                    <a:pt x="187828" y="588376"/>
                  </a:lnTo>
                  <a:lnTo>
                    <a:pt x="188333" y="581453"/>
                  </a:lnTo>
                  <a:lnTo>
                    <a:pt x="188831" y="574531"/>
                  </a:lnTo>
                  <a:lnTo>
                    <a:pt x="189320" y="567609"/>
                  </a:lnTo>
                  <a:lnTo>
                    <a:pt x="189797" y="560687"/>
                  </a:lnTo>
                  <a:lnTo>
                    <a:pt x="190263" y="553765"/>
                  </a:lnTo>
                  <a:lnTo>
                    <a:pt x="190716" y="546843"/>
                  </a:lnTo>
                  <a:lnTo>
                    <a:pt x="191156" y="539921"/>
                  </a:lnTo>
                  <a:lnTo>
                    <a:pt x="191582" y="532999"/>
                  </a:lnTo>
                  <a:lnTo>
                    <a:pt x="191992" y="526077"/>
                  </a:lnTo>
                  <a:lnTo>
                    <a:pt x="192384" y="519155"/>
                  </a:lnTo>
                  <a:lnTo>
                    <a:pt x="192760" y="512233"/>
                  </a:lnTo>
                  <a:lnTo>
                    <a:pt x="193121" y="505311"/>
                  </a:lnTo>
                  <a:lnTo>
                    <a:pt x="193466" y="498389"/>
                  </a:lnTo>
                  <a:lnTo>
                    <a:pt x="193795" y="491467"/>
                  </a:lnTo>
                  <a:lnTo>
                    <a:pt x="194106" y="484544"/>
                  </a:lnTo>
                  <a:lnTo>
                    <a:pt x="194400" y="477622"/>
                  </a:lnTo>
                  <a:lnTo>
                    <a:pt x="194679" y="470700"/>
                  </a:lnTo>
                  <a:lnTo>
                    <a:pt x="194943" y="463778"/>
                  </a:lnTo>
                  <a:lnTo>
                    <a:pt x="195193" y="456856"/>
                  </a:lnTo>
                  <a:lnTo>
                    <a:pt x="195428" y="449934"/>
                  </a:lnTo>
                  <a:lnTo>
                    <a:pt x="195648" y="443012"/>
                  </a:lnTo>
                  <a:lnTo>
                    <a:pt x="195853" y="436090"/>
                  </a:lnTo>
                  <a:lnTo>
                    <a:pt x="196046" y="429168"/>
                  </a:lnTo>
                  <a:lnTo>
                    <a:pt x="196226" y="422246"/>
                  </a:lnTo>
                  <a:lnTo>
                    <a:pt x="196395" y="415324"/>
                  </a:lnTo>
                  <a:lnTo>
                    <a:pt x="196553" y="408402"/>
                  </a:lnTo>
                  <a:lnTo>
                    <a:pt x="196697" y="401480"/>
                  </a:lnTo>
                  <a:lnTo>
                    <a:pt x="196831" y="394558"/>
                  </a:lnTo>
                  <a:lnTo>
                    <a:pt x="196956" y="387635"/>
                  </a:lnTo>
                  <a:lnTo>
                    <a:pt x="197072" y="380713"/>
                  </a:lnTo>
                  <a:lnTo>
                    <a:pt x="197179" y="373791"/>
                  </a:lnTo>
                  <a:lnTo>
                    <a:pt x="197278" y="366869"/>
                  </a:lnTo>
                  <a:lnTo>
                    <a:pt x="197368" y="359947"/>
                  </a:lnTo>
                  <a:lnTo>
                    <a:pt x="197451" y="353025"/>
                  </a:lnTo>
                  <a:lnTo>
                    <a:pt x="197528" y="346103"/>
                  </a:lnTo>
                  <a:lnTo>
                    <a:pt x="197599" y="339181"/>
                  </a:lnTo>
                  <a:lnTo>
                    <a:pt x="197665" y="332259"/>
                  </a:lnTo>
                  <a:lnTo>
                    <a:pt x="197725" y="325337"/>
                  </a:lnTo>
                  <a:lnTo>
                    <a:pt x="197780" y="318415"/>
                  </a:lnTo>
                  <a:lnTo>
                    <a:pt x="197831" y="311493"/>
                  </a:lnTo>
                  <a:lnTo>
                    <a:pt x="197879" y="304571"/>
                  </a:lnTo>
                  <a:lnTo>
                    <a:pt x="197924" y="297649"/>
                  </a:lnTo>
                  <a:lnTo>
                    <a:pt x="197965" y="290726"/>
                  </a:lnTo>
                  <a:lnTo>
                    <a:pt x="198004" y="283804"/>
                  </a:lnTo>
                  <a:lnTo>
                    <a:pt x="198040" y="276882"/>
                  </a:lnTo>
                  <a:lnTo>
                    <a:pt x="198074" y="269960"/>
                  </a:lnTo>
                  <a:lnTo>
                    <a:pt x="198106" y="263038"/>
                  </a:lnTo>
                  <a:lnTo>
                    <a:pt x="198137" y="256116"/>
                  </a:lnTo>
                  <a:lnTo>
                    <a:pt x="198165" y="249194"/>
                  </a:lnTo>
                  <a:lnTo>
                    <a:pt x="198193" y="242272"/>
                  </a:lnTo>
                  <a:lnTo>
                    <a:pt x="198218" y="235350"/>
                  </a:lnTo>
                  <a:lnTo>
                    <a:pt x="198242" y="228428"/>
                  </a:lnTo>
                  <a:lnTo>
                    <a:pt x="198265" y="221506"/>
                  </a:lnTo>
                  <a:lnTo>
                    <a:pt x="198287" y="214584"/>
                  </a:lnTo>
                  <a:lnTo>
                    <a:pt x="198308" y="207662"/>
                  </a:lnTo>
                  <a:lnTo>
                    <a:pt x="198326" y="200740"/>
                  </a:lnTo>
                  <a:lnTo>
                    <a:pt x="198344" y="193817"/>
                  </a:lnTo>
                  <a:lnTo>
                    <a:pt x="198360" y="186895"/>
                  </a:lnTo>
                  <a:lnTo>
                    <a:pt x="198375" y="179973"/>
                  </a:lnTo>
                  <a:lnTo>
                    <a:pt x="198388" y="173051"/>
                  </a:lnTo>
                  <a:lnTo>
                    <a:pt x="198400" y="166129"/>
                  </a:lnTo>
                  <a:lnTo>
                    <a:pt x="198410" y="159207"/>
                  </a:lnTo>
                  <a:lnTo>
                    <a:pt x="198419" y="152285"/>
                  </a:lnTo>
                  <a:lnTo>
                    <a:pt x="198426" y="145363"/>
                  </a:lnTo>
                  <a:lnTo>
                    <a:pt x="198432" y="138441"/>
                  </a:lnTo>
                  <a:lnTo>
                    <a:pt x="198437" y="131519"/>
                  </a:lnTo>
                  <a:lnTo>
                    <a:pt x="198440" y="124597"/>
                  </a:lnTo>
                  <a:lnTo>
                    <a:pt x="198441" y="117675"/>
                  </a:lnTo>
                  <a:lnTo>
                    <a:pt x="198442" y="110753"/>
                  </a:lnTo>
                  <a:lnTo>
                    <a:pt x="198442" y="103831"/>
                  </a:lnTo>
                  <a:lnTo>
                    <a:pt x="198441" y="96908"/>
                  </a:lnTo>
                  <a:lnTo>
                    <a:pt x="198439" y="89986"/>
                  </a:lnTo>
                  <a:lnTo>
                    <a:pt x="198436" y="83064"/>
                  </a:lnTo>
                  <a:lnTo>
                    <a:pt x="198433" y="76142"/>
                  </a:lnTo>
                  <a:lnTo>
                    <a:pt x="198429" y="69220"/>
                  </a:lnTo>
                  <a:lnTo>
                    <a:pt x="198425" y="62298"/>
                  </a:lnTo>
                  <a:lnTo>
                    <a:pt x="198421" y="55376"/>
                  </a:lnTo>
                  <a:lnTo>
                    <a:pt x="198417" y="48454"/>
                  </a:lnTo>
                  <a:lnTo>
                    <a:pt x="198414" y="41532"/>
                  </a:lnTo>
                  <a:lnTo>
                    <a:pt x="198411" y="34610"/>
                  </a:lnTo>
                  <a:lnTo>
                    <a:pt x="198408" y="27688"/>
                  </a:lnTo>
                  <a:lnTo>
                    <a:pt x="198406" y="20766"/>
                  </a:lnTo>
                  <a:lnTo>
                    <a:pt x="198405" y="13844"/>
                  </a:lnTo>
                  <a:lnTo>
                    <a:pt x="198404" y="6922"/>
                  </a:lnTo>
                  <a:lnTo>
                    <a:pt x="198405" y="0"/>
                  </a:lnTo>
                  <a:lnTo>
                    <a:pt x="198784" y="0"/>
                  </a:lnTo>
                  <a:lnTo>
                    <a:pt x="198785" y="6922"/>
                  </a:lnTo>
                  <a:lnTo>
                    <a:pt x="198784" y="13844"/>
                  </a:lnTo>
                  <a:lnTo>
                    <a:pt x="198783" y="20766"/>
                  </a:lnTo>
                  <a:lnTo>
                    <a:pt x="198781" y="27688"/>
                  </a:lnTo>
                  <a:lnTo>
                    <a:pt x="198778" y="34610"/>
                  </a:lnTo>
                  <a:lnTo>
                    <a:pt x="198775" y="41532"/>
                  </a:lnTo>
                  <a:lnTo>
                    <a:pt x="198772" y="48454"/>
                  </a:lnTo>
                  <a:lnTo>
                    <a:pt x="198768" y="55376"/>
                  </a:lnTo>
                  <a:lnTo>
                    <a:pt x="198764" y="62298"/>
                  </a:lnTo>
                  <a:lnTo>
                    <a:pt x="198760" y="69220"/>
                  </a:lnTo>
                  <a:lnTo>
                    <a:pt x="198757" y="76142"/>
                  </a:lnTo>
                  <a:lnTo>
                    <a:pt x="198753" y="83064"/>
                  </a:lnTo>
                  <a:lnTo>
                    <a:pt x="198750" y="89986"/>
                  </a:lnTo>
                  <a:lnTo>
                    <a:pt x="198748" y="96908"/>
                  </a:lnTo>
                  <a:lnTo>
                    <a:pt x="198747" y="103831"/>
                  </a:lnTo>
                  <a:lnTo>
                    <a:pt x="198747" y="110753"/>
                  </a:lnTo>
                  <a:lnTo>
                    <a:pt x="198748" y="117675"/>
                  </a:lnTo>
                  <a:lnTo>
                    <a:pt x="198749" y="124597"/>
                  </a:lnTo>
                  <a:lnTo>
                    <a:pt x="198753" y="131519"/>
                  </a:lnTo>
                  <a:lnTo>
                    <a:pt x="198757" y="138441"/>
                  </a:lnTo>
                  <a:lnTo>
                    <a:pt x="198763" y="145363"/>
                  </a:lnTo>
                  <a:lnTo>
                    <a:pt x="198770" y="152285"/>
                  </a:lnTo>
                  <a:lnTo>
                    <a:pt x="198779" y="159207"/>
                  </a:lnTo>
                  <a:lnTo>
                    <a:pt x="198789" y="166129"/>
                  </a:lnTo>
                  <a:lnTo>
                    <a:pt x="198801" y="173051"/>
                  </a:lnTo>
                  <a:lnTo>
                    <a:pt x="198814" y="179973"/>
                  </a:lnTo>
                  <a:lnTo>
                    <a:pt x="198829" y="186895"/>
                  </a:lnTo>
                  <a:lnTo>
                    <a:pt x="198845" y="193817"/>
                  </a:lnTo>
                  <a:lnTo>
                    <a:pt x="198863" y="200740"/>
                  </a:lnTo>
                  <a:lnTo>
                    <a:pt x="198882" y="207662"/>
                  </a:lnTo>
                  <a:lnTo>
                    <a:pt x="198902" y="214584"/>
                  </a:lnTo>
                  <a:lnTo>
                    <a:pt x="198924" y="221506"/>
                  </a:lnTo>
                  <a:lnTo>
                    <a:pt x="198947" y="228428"/>
                  </a:lnTo>
                  <a:lnTo>
                    <a:pt x="198971" y="235350"/>
                  </a:lnTo>
                  <a:lnTo>
                    <a:pt x="198997" y="242272"/>
                  </a:lnTo>
                  <a:lnTo>
                    <a:pt x="199024" y="249194"/>
                  </a:lnTo>
                  <a:lnTo>
                    <a:pt x="199053" y="256116"/>
                  </a:lnTo>
                  <a:lnTo>
                    <a:pt x="199083" y="263038"/>
                  </a:lnTo>
                  <a:lnTo>
                    <a:pt x="199115" y="269960"/>
                  </a:lnTo>
                  <a:lnTo>
                    <a:pt x="199149" y="276882"/>
                  </a:lnTo>
                  <a:lnTo>
                    <a:pt x="199185" y="283804"/>
                  </a:lnTo>
                  <a:lnTo>
                    <a:pt x="199224" y="290726"/>
                  </a:lnTo>
                  <a:lnTo>
                    <a:pt x="199265" y="297649"/>
                  </a:lnTo>
                  <a:lnTo>
                    <a:pt x="199310" y="304571"/>
                  </a:lnTo>
                  <a:lnTo>
                    <a:pt x="199358" y="311493"/>
                  </a:lnTo>
                  <a:lnTo>
                    <a:pt x="199409" y="318415"/>
                  </a:lnTo>
                  <a:lnTo>
                    <a:pt x="199464" y="325337"/>
                  </a:lnTo>
                  <a:lnTo>
                    <a:pt x="199525" y="332259"/>
                  </a:lnTo>
                  <a:lnTo>
                    <a:pt x="199590" y="339181"/>
                  </a:lnTo>
                  <a:lnTo>
                    <a:pt x="199661" y="346103"/>
                  </a:lnTo>
                  <a:lnTo>
                    <a:pt x="199738" y="353025"/>
                  </a:lnTo>
                  <a:lnTo>
                    <a:pt x="199821" y="359947"/>
                  </a:lnTo>
                  <a:lnTo>
                    <a:pt x="199911" y="366869"/>
                  </a:lnTo>
                  <a:lnTo>
                    <a:pt x="200010" y="373791"/>
                  </a:lnTo>
                  <a:lnTo>
                    <a:pt x="200117" y="380713"/>
                  </a:lnTo>
                  <a:lnTo>
                    <a:pt x="200233" y="387635"/>
                  </a:lnTo>
                  <a:lnTo>
                    <a:pt x="200358" y="394558"/>
                  </a:lnTo>
                  <a:lnTo>
                    <a:pt x="200492" y="401480"/>
                  </a:lnTo>
                  <a:lnTo>
                    <a:pt x="200637" y="408402"/>
                  </a:lnTo>
                  <a:lnTo>
                    <a:pt x="200794" y="415324"/>
                  </a:lnTo>
                  <a:lnTo>
                    <a:pt x="200963" y="422246"/>
                  </a:lnTo>
                  <a:lnTo>
                    <a:pt x="201144" y="429168"/>
                  </a:lnTo>
                  <a:lnTo>
                    <a:pt x="201336" y="436090"/>
                  </a:lnTo>
                  <a:lnTo>
                    <a:pt x="201541" y="443012"/>
                  </a:lnTo>
                  <a:lnTo>
                    <a:pt x="201761" y="449934"/>
                  </a:lnTo>
                  <a:lnTo>
                    <a:pt x="201996" y="456856"/>
                  </a:lnTo>
                  <a:lnTo>
                    <a:pt x="202246" y="463778"/>
                  </a:lnTo>
                  <a:lnTo>
                    <a:pt x="202510" y="470700"/>
                  </a:lnTo>
                  <a:lnTo>
                    <a:pt x="202789" y="477622"/>
                  </a:lnTo>
                  <a:lnTo>
                    <a:pt x="203083" y="484544"/>
                  </a:lnTo>
                  <a:lnTo>
                    <a:pt x="203394" y="491467"/>
                  </a:lnTo>
                  <a:lnTo>
                    <a:pt x="203723" y="498389"/>
                  </a:lnTo>
                  <a:lnTo>
                    <a:pt x="204068" y="505311"/>
                  </a:lnTo>
                  <a:lnTo>
                    <a:pt x="204429" y="512233"/>
                  </a:lnTo>
                  <a:lnTo>
                    <a:pt x="204805" y="519155"/>
                  </a:lnTo>
                  <a:lnTo>
                    <a:pt x="205197" y="526077"/>
                  </a:lnTo>
                  <a:lnTo>
                    <a:pt x="205607" y="532999"/>
                  </a:lnTo>
                  <a:lnTo>
                    <a:pt x="206033" y="539921"/>
                  </a:lnTo>
                  <a:lnTo>
                    <a:pt x="206473" y="546843"/>
                  </a:lnTo>
                  <a:lnTo>
                    <a:pt x="206926" y="553765"/>
                  </a:lnTo>
                  <a:lnTo>
                    <a:pt x="207392" y="560687"/>
                  </a:lnTo>
                  <a:lnTo>
                    <a:pt x="207869" y="567609"/>
                  </a:lnTo>
                  <a:lnTo>
                    <a:pt x="208358" y="574531"/>
                  </a:lnTo>
                  <a:lnTo>
                    <a:pt x="208856" y="581453"/>
                  </a:lnTo>
                  <a:lnTo>
                    <a:pt x="209361" y="588376"/>
                  </a:lnTo>
                  <a:lnTo>
                    <a:pt x="209871" y="595298"/>
                  </a:lnTo>
                  <a:lnTo>
                    <a:pt x="210385" y="602220"/>
                  </a:lnTo>
                  <a:lnTo>
                    <a:pt x="210901" y="609142"/>
                  </a:lnTo>
                  <a:lnTo>
                    <a:pt x="211417" y="616064"/>
                  </a:lnTo>
                  <a:lnTo>
                    <a:pt x="211932" y="622986"/>
                  </a:lnTo>
                  <a:lnTo>
                    <a:pt x="212443" y="629908"/>
                  </a:lnTo>
                  <a:lnTo>
                    <a:pt x="212949" y="636830"/>
                  </a:lnTo>
                  <a:lnTo>
                    <a:pt x="213450" y="643752"/>
                  </a:lnTo>
                  <a:lnTo>
                    <a:pt x="213944" y="650674"/>
                  </a:lnTo>
                  <a:lnTo>
                    <a:pt x="214428" y="657596"/>
                  </a:lnTo>
                  <a:lnTo>
                    <a:pt x="214903" y="664518"/>
                  </a:lnTo>
                  <a:lnTo>
                    <a:pt x="215369" y="671440"/>
                  </a:lnTo>
                  <a:lnTo>
                    <a:pt x="215827" y="678362"/>
                  </a:lnTo>
                  <a:lnTo>
                    <a:pt x="216277" y="685285"/>
                  </a:lnTo>
                  <a:lnTo>
                    <a:pt x="216717" y="692207"/>
                  </a:lnTo>
                  <a:lnTo>
                    <a:pt x="217150" y="699129"/>
                  </a:lnTo>
                  <a:lnTo>
                    <a:pt x="217577" y="706051"/>
                  </a:lnTo>
                  <a:lnTo>
                    <a:pt x="218001" y="712973"/>
                  </a:lnTo>
                  <a:lnTo>
                    <a:pt x="218422" y="719895"/>
                  </a:lnTo>
                  <a:lnTo>
                    <a:pt x="218843" y="726817"/>
                  </a:lnTo>
                  <a:lnTo>
                    <a:pt x="219266" y="733739"/>
                  </a:lnTo>
                  <a:lnTo>
                    <a:pt x="219694" y="740661"/>
                  </a:lnTo>
                  <a:lnTo>
                    <a:pt x="220128" y="747583"/>
                  </a:lnTo>
                  <a:lnTo>
                    <a:pt x="220572" y="754505"/>
                  </a:lnTo>
                  <a:lnTo>
                    <a:pt x="221026" y="761427"/>
                  </a:lnTo>
                  <a:lnTo>
                    <a:pt x="221494" y="768349"/>
                  </a:lnTo>
                  <a:lnTo>
                    <a:pt x="221981" y="775271"/>
                  </a:lnTo>
                  <a:lnTo>
                    <a:pt x="222486" y="782193"/>
                  </a:lnTo>
                  <a:lnTo>
                    <a:pt x="223010" y="789116"/>
                  </a:lnTo>
                  <a:lnTo>
                    <a:pt x="223555" y="796038"/>
                  </a:lnTo>
                  <a:lnTo>
                    <a:pt x="224121" y="802960"/>
                  </a:lnTo>
                  <a:lnTo>
                    <a:pt x="224712" y="809882"/>
                  </a:lnTo>
                  <a:lnTo>
                    <a:pt x="225331" y="816804"/>
                  </a:lnTo>
                  <a:lnTo>
                    <a:pt x="225974" y="823726"/>
                  </a:lnTo>
                  <a:lnTo>
                    <a:pt x="226641" y="830648"/>
                  </a:lnTo>
                  <a:lnTo>
                    <a:pt x="227333" y="837570"/>
                  </a:lnTo>
                  <a:lnTo>
                    <a:pt x="228049" y="844492"/>
                  </a:lnTo>
                  <a:lnTo>
                    <a:pt x="228791" y="851414"/>
                  </a:lnTo>
                  <a:lnTo>
                    <a:pt x="229559" y="858336"/>
                  </a:lnTo>
                  <a:lnTo>
                    <a:pt x="230349" y="865258"/>
                  </a:lnTo>
                  <a:lnTo>
                    <a:pt x="231160" y="872180"/>
                  </a:lnTo>
                  <a:lnTo>
                    <a:pt x="231991" y="879102"/>
                  </a:lnTo>
                  <a:lnTo>
                    <a:pt x="232841" y="886025"/>
                  </a:lnTo>
                  <a:lnTo>
                    <a:pt x="233713" y="892947"/>
                  </a:lnTo>
                  <a:lnTo>
                    <a:pt x="234602" y="899869"/>
                  </a:lnTo>
                  <a:lnTo>
                    <a:pt x="235507" y="906791"/>
                  </a:lnTo>
                  <a:lnTo>
                    <a:pt x="236426" y="913713"/>
                  </a:lnTo>
                  <a:lnTo>
                    <a:pt x="237358" y="920635"/>
                  </a:lnTo>
                  <a:lnTo>
                    <a:pt x="238304" y="927557"/>
                  </a:lnTo>
                  <a:lnTo>
                    <a:pt x="239264" y="934479"/>
                  </a:lnTo>
                  <a:lnTo>
                    <a:pt x="240235" y="941401"/>
                  </a:lnTo>
                  <a:lnTo>
                    <a:pt x="241217" y="948323"/>
                  </a:lnTo>
                  <a:lnTo>
                    <a:pt x="242209" y="955245"/>
                  </a:lnTo>
                  <a:lnTo>
                    <a:pt x="243212" y="962167"/>
                  </a:lnTo>
                  <a:lnTo>
                    <a:pt x="244225" y="969089"/>
                  </a:lnTo>
                  <a:lnTo>
                    <a:pt x="245251" y="976011"/>
                  </a:lnTo>
                  <a:lnTo>
                    <a:pt x="246288" y="982934"/>
                  </a:lnTo>
                  <a:lnTo>
                    <a:pt x="247335" y="989856"/>
                  </a:lnTo>
                  <a:lnTo>
                    <a:pt x="248395" y="996778"/>
                  </a:lnTo>
                  <a:lnTo>
                    <a:pt x="249467" y="1003700"/>
                  </a:lnTo>
                  <a:lnTo>
                    <a:pt x="250553" y="1010622"/>
                  </a:lnTo>
                  <a:lnTo>
                    <a:pt x="251655" y="1017544"/>
                  </a:lnTo>
                  <a:lnTo>
                    <a:pt x="252773" y="1024466"/>
                  </a:lnTo>
                  <a:lnTo>
                    <a:pt x="253906" y="1031388"/>
                  </a:lnTo>
                  <a:lnTo>
                    <a:pt x="255056" y="1038310"/>
                  </a:lnTo>
                  <a:lnTo>
                    <a:pt x="256222" y="1045232"/>
                  </a:lnTo>
                  <a:lnTo>
                    <a:pt x="257409" y="1052154"/>
                  </a:lnTo>
                  <a:lnTo>
                    <a:pt x="258615" y="1059076"/>
                  </a:lnTo>
                  <a:lnTo>
                    <a:pt x="259840" y="1065998"/>
                  </a:lnTo>
                  <a:lnTo>
                    <a:pt x="261083" y="1072920"/>
                  </a:lnTo>
                  <a:lnTo>
                    <a:pt x="262344" y="1079843"/>
                  </a:lnTo>
                  <a:lnTo>
                    <a:pt x="263623" y="1086765"/>
                  </a:lnTo>
                  <a:lnTo>
                    <a:pt x="264922" y="1093687"/>
                  </a:lnTo>
                  <a:lnTo>
                    <a:pt x="266237" y="1100609"/>
                  </a:lnTo>
                  <a:lnTo>
                    <a:pt x="267566" y="1107531"/>
                  </a:lnTo>
                  <a:lnTo>
                    <a:pt x="268908" y="1114453"/>
                  </a:lnTo>
                  <a:lnTo>
                    <a:pt x="270261" y="1121375"/>
                  </a:lnTo>
                  <a:lnTo>
                    <a:pt x="271623" y="1128297"/>
                  </a:lnTo>
                  <a:lnTo>
                    <a:pt x="272993" y="1135219"/>
                  </a:lnTo>
                  <a:lnTo>
                    <a:pt x="274367" y="1142141"/>
                  </a:lnTo>
                  <a:lnTo>
                    <a:pt x="275742" y="1149063"/>
                  </a:lnTo>
                  <a:lnTo>
                    <a:pt x="277116" y="1155985"/>
                  </a:lnTo>
                  <a:lnTo>
                    <a:pt x="278487" y="1162907"/>
                  </a:lnTo>
                  <a:lnTo>
                    <a:pt x="279851" y="1169829"/>
                  </a:lnTo>
                  <a:lnTo>
                    <a:pt x="281205" y="1176752"/>
                  </a:lnTo>
                  <a:lnTo>
                    <a:pt x="282546" y="1183674"/>
                  </a:lnTo>
                  <a:lnTo>
                    <a:pt x="283873" y="1190596"/>
                  </a:lnTo>
                  <a:lnTo>
                    <a:pt x="285185" y="1197518"/>
                  </a:lnTo>
                  <a:lnTo>
                    <a:pt x="286480" y="1204440"/>
                  </a:lnTo>
                  <a:lnTo>
                    <a:pt x="287753" y="1211362"/>
                  </a:lnTo>
                  <a:lnTo>
                    <a:pt x="289002" y="1218284"/>
                  </a:lnTo>
                  <a:lnTo>
                    <a:pt x="290230" y="1225206"/>
                  </a:lnTo>
                  <a:lnTo>
                    <a:pt x="291436" y="1232128"/>
                  </a:lnTo>
                  <a:lnTo>
                    <a:pt x="292619" y="1239050"/>
                  </a:lnTo>
                  <a:lnTo>
                    <a:pt x="293780" y="1245972"/>
                  </a:lnTo>
                  <a:lnTo>
                    <a:pt x="294915" y="1252894"/>
                  </a:lnTo>
                  <a:lnTo>
                    <a:pt x="296026" y="1259816"/>
                  </a:lnTo>
                  <a:lnTo>
                    <a:pt x="297117" y="1266738"/>
                  </a:lnTo>
                  <a:lnTo>
                    <a:pt x="298188" y="1273661"/>
                  </a:lnTo>
                  <a:lnTo>
                    <a:pt x="299241" y="1280583"/>
                  </a:lnTo>
                  <a:lnTo>
                    <a:pt x="300276" y="1287505"/>
                  </a:lnTo>
                  <a:lnTo>
                    <a:pt x="301291" y="1294427"/>
                  </a:lnTo>
                  <a:lnTo>
                    <a:pt x="302292" y="1301349"/>
                  </a:lnTo>
                  <a:lnTo>
                    <a:pt x="303280" y="1308271"/>
                  </a:lnTo>
                  <a:lnTo>
                    <a:pt x="304256" y="1315193"/>
                  </a:lnTo>
                  <a:lnTo>
                    <a:pt x="305222" y="1322115"/>
                  </a:lnTo>
                  <a:lnTo>
                    <a:pt x="306178" y="1329037"/>
                  </a:lnTo>
                  <a:lnTo>
                    <a:pt x="307125" y="1335959"/>
                  </a:lnTo>
                  <a:lnTo>
                    <a:pt x="308066" y="1342881"/>
                  </a:lnTo>
                  <a:lnTo>
                    <a:pt x="309001" y="1349803"/>
                  </a:lnTo>
                  <a:lnTo>
                    <a:pt x="309931" y="1356725"/>
                  </a:lnTo>
                  <a:lnTo>
                    <a:pt x="310858" y="1363647"/>
                  </a:lnTo>
                  <a:lnTo>
                    <a:pt x="311781" y="1370570"/>
                  </a:lnTo>
                  <a:lnTo>
                    <a:pt x="312702" y="1377492"/>
                  </a:lnTo>
                  <a:lnTo>
                    <a:pt x="313623" y="1384414"/>
                  </a:lnTo>
                  <a:lnTo>
                    <a:pt x="314543" y="1391336"/>
                  </a:lnTo>
                  <a:lnTo>
                    <a:pt x="315464" y="1398258"/>
                  </a:lnTo>
                  <a:lnTo>
                    <a:pt x="316387" y="1405180"/>
                  </a:lnTo>
                  <a:lnTo>
                    <a:pt x="317313" y="1412102"/>
                  </a:lnTo>
                  <a:lnTo>
                    <a:pt x="318244" y="1419024"/>
                  </a:lnTo>
                  <a:lnTo>
                    <a:pt x="319180" y="1425946"/>
                  </a:lnTo>
                  <a:lnTo>
                    <a:pt x="320124" y="1432868"/>
                  </a:lnTo>
                  <a:lnTo>
                    <a:pt x="321076" y="1439790"/>
                  </a:lnTo>
                  <a:lnTo>
                    <a:pt x="322038" y="1446712"/>
                  </a:lnTo>
                  <a:lnTo>
                    <a:pt x="323014" y="1453634"/>
                  </a:lnTo>
                  <a:lnTo>
                    <a:pt x="324006" y="1460556"/>
                  </a:lnTo>
                  <a:lnTo>
                    <a:pt x="325012" y="1467478"/>
                  </a:lnTo>
                  <a:lnTo>
                    <a:pt x="326036" y="1474401"/>
                  </a:lnTo>
                  <a:lnTo>
                    <a:pt x="327079" y="1481323"/>
                  </a:lnTo>
                  <a:lnTo>
                    <a:pt x="328141" y="1488245"/>
                  </a:lnTo>
                  <a:lnTo>
                    <a:pt x="329231" y="1495167"/>
                  </a:lnTo>
                  <a:lnTo>
                    <a:pt x="330343" y="1502089"/>
                  </a:lnTo>
                  <a:lnTo>
                    <a:pt x="331479" y="1509011"/>
                  </a:lnTo>
                  <a:lnTo>
                    <a:pt x="332639" y="1515933"/>
                  </a:lnTo>
                  <a:lnTo>
                    <a:pt x="333823" y="1522855"/>
                  </a:lnTo>
                  <a:lnTo>
                    <a:pt x="335032" y="1529777"/>
                  </a:lnTo>
                  <a:lnTo>
                    <a:pt x="336270" y="1536699"/>
                  </a:lnTo>
                  <a:lnTo>
                    <a:pt x="337531" y="1543621"/>
                  </a:lnTo>
                  <a:lnTo>
                    <a:pt x="338813" y="1550543"/>
                  </a:lnTo>
                  <a:lnTo>
                    <a:pt x="340116" y="1557465"/>
                  </a:lnTo>
                  <a:lnTo>
                    <a:pt x="341436" y="1564387"/>
                  </a:lnTo>
                  <a:lnTo>
                    <a:pt x="342776" y="1571310"/>
                  </a:lnTo>
                  <a:lnTo>
                    <a:pt x="344131" y="1578232"/>
                  </a:lnTo>
                  <a:lnTo>
                    <a:pt x="345497" y="1585154"/>
                  </a:lnTo>
                  <a:lnTo>
                    <a:pt x="346871" y="1592076"/>
                  </a:lnTo>
                  <a:lnTo>
                    <a:pt x="348251" y="1598998"/>
                  </a:lnTo>
                  <a:lnTo>
                    <a:pt x="349635" y="1605920"/>
                  </a:lnTo>
                  <a:lnTo>
                    <a:pt x="351020" y="1612842"/>
                  </a:lnTo>
                  <a:lnTo>
                    <a:pt x="352400" y="1619764"/>
                  </a:lnTo>
                  <a:lnTo>
                    <a:pt x="353776" y="1626686"/>
                  </a:lnTo>
                  <a:lnTo>
                    <a:pt x="355143" y="1633608"/>
                  </a:lnTo>
                  <a:lnTo>
                    <a:pt x="356500" y="1640530"/>
                  </a:lnTo>
                  <a:lnTo>
                    <a:pt x="357844" y="1647452"/>
                  </a:lnTo>
                  <a:lnTo>
                    <a:pt x="359171" y="1654374"/>
                  </a:lnTo>
                  <a:lnTo>
                    <a:pt x="360480" y="1661296"/>
                  </a:lnTo>
                  <a:lnTo>
                    <a:pt x="361772" y="1668219"/>
                  </a:lnTo>
                  <a:lnTo>
                    <a:pt x="363044" y="1675141"/>
                  </a:lnTo>
                  <a:lnTo>
                    <a:pt x="364296" y="1682063"/>
                  </a:lnTo>
                  <a:lnTo>
                    <a:pt x="365527" y="1688985"/>
                  </a:lnTo>
                  <a:lnTo>
                    <a:pt x="366731" y="1695907"/>
                  </a:lnTo>
                  <a:lnTo>
                    <a:pt x="367914" y="1702829"/>
                  </a:lnTo>
                  <a:lnTo>
                    <a:pt x="369075" y="1709751"/>
                  </a:lnTo>
                  <a:lnTo>
                    <a:pt x="370214" y="1716673"/>
                  </a:lnTo>
                  <a:lnTo>
                    <a:pt x="371332" y="1723595"/>
                  </a:lnTo>
                  <a:lnTo>
                    <a:pt x="372428" y="1730517"/>
                  </a:lnTo>
                  <a:lnTo>
                    <a:pt x="373499" y="1737439"/>
                  </a:lnTo>
                  <a:lnTo>
                    <a:pt x="374551" y="1744361"/>
                  </a:lnTo>
                  <a:lnTo>
                    <a:pt x="375583" y="1751283"/>
                  </a:lnTo>
                  <a:lnTo>
                    <a:pt x="376597" y="1758205"/>
                  </a:lnTo>
                  <a:lnTo>
                    <a:pt x="377593" y="1765128"/>
                  </a:lnTo>
                  <a:lnTo>
                    <a:pt x="378569" y="1772050"/>
                  </a:lnTo>
                  <a:lnTo>
                    <a:pt x="379526" y="1778972"/>
                  </a:lnTo>
                  <a:lnTo>
                    <a:pt x="380467" y="1785894"/>
                  </a:lnTo>
                  <a:lnTo>
                    <a:pt x="381391" y="1792816"/>
                  </a:lnTo>
                  <a:lnTo>
                    <a:pt x="382299" y="1799738"/>
                  </a:lnTo>
                  <a:lnTo>
                    <a:pt x="383192" y="1806660"/>
                  </a:lnTo>
                  <a:lnTo>
                    <a:pt x="384064" y="1813582"/>
                  </a:lnTo>
                  <a:lnTo>
                    <a:pt x="384919" y="1820504"/>
                  </a:lnTo>
                  <a:lnTo>
                    <a:pt x="385755" y="1827426"/>
                  </a:lnTo>
                  <a:lnTo>
                    <a:pt x="386574" y="1834348"/>
                  </a:lnTo>
                  <a:lnTo>
                    <a:pt x="387372" y="1841270"/>
                  </a:lnTo>
                  <a:lnTo>
                    <a:pt x="388151" y="1848192"/>
                  </a:lnTo>
                  <a:lnTo>
                    <a:pt x="388901" y="1855114"/>
                  </a:lnTo>
                  <a:lnTo>
                    <a:pt x="389627" y="1862037"/>
                  </a:lnTo>
                  <a:lnTo>
                    <a:pt x="390328" y="1868959"/>
                  </a:lnTo>
                  <a:lnTo>
                    <a:pt x="391001" y="1875881"/>
                  </a:lnTo>
                  <a:lnTo>
                    <a:pt x="391646" y="1882803"/>
                  </a:lnTo>
                  <a:lnTo>
                    <a:pt x="392260" y="1889725"/>
                  </a:lnTo>
                  <a:lnTo>
                    <a:pt x="392834" y="1896647"/>
                  </a:lnTo>
                  <a:lnTo>
                    <a:pt x="393375" y="1903569"/>
                  </a:lnTo>
                  <a:lnTo>
                    <a:pt x="393881" y="1910491"/>
                  </a:lnTo>
                  <a:lnTo>
                    <a:pt x="394352" y="1917413"/>
                  </a:lnTo>
                  <a:lnTo>
                    <a:pt x="394787" y="1924335"/>
                  </a:lnTo>
                  <a:lnTo>
                    <a:pt x="395182" y="1931257"/>
                  </a:lnTo>
                  <a:lnTo>
                    <a:pt x="395534" y="1938179"/>
                  </a:lnTo>
                  <a:lnTo>
                    <a:pt x="395850" y="1945101"/>
                  </a:lnTo>
                  <a:lnTo>
                    <a:pt x="396130" y="1952023"/>
                  </a:lnTo>
                  <a:lnTo>
                    <a:pt x="396375" y="1958946"/>
                  </a:lnTo>
                  <a:lnTo>
                    <a:pt x="396586" y="1965868"/>
                  </a:lnTo>
                  <a:lnTo>
                    <a:pt x="396759" y="1972790"/>
                  </a:lnTo>
                  <a:lnTo>
                    <a:pt x="396898" y="1979712"/>
                  </a:lnTo>
                  <a:lnTo>
                    <a:pt x="397009" y="1986634"/>
                  </a:lnTo>
                  <a:lnTo>
                    <a:pt x="397092" y="1993556"/>
                  </a:lnTo>
                  <a:lnTo>
                    <a:pt x="397149" y="2000478"/>
                  </a:lnTo>
                  <a:lnTo>
                    <a:pt x="397182" y="2007400"/>
                  </a:lnTo>
                  <a:lnTo>
                    <a:pt x="397190" y="2014322"/>
                  </a:lnTo>
                  <a:lnTo>
                    <a:pt x="397176" y="2021244"/>
                  </a:lnTo>
                  <a:lnTo>
                    <a:pt x="397145" y="2028166"/>
                  </a:lnTo>
                  <a:lnTo>
                    <a:pt x="397097" y="2035088"/>
                  </a:lnTo>
                  <a:lnTo>
                    <a:pt x="397035" y="2042010"/>
                  </a:lnTo>
                  <a:lnTo>
                    <a:pt x="396958" y="2048932"/>
                  </a:lnTo>
                  <a:lnTo>
                    <a:pt x="396865" y="2055855"/>
                  </a:lnTo>
                  <a:lnTo>
                    <a:pt x="396761" y="2062777"/>
                  </a:lnTo>
                  <a:lnTo>
                    <a:pt x="396647" y="2069699"/>
                  </a:lnTo>
                  <a:lnTo>
                    <a:pt x="396524" y="2076621"/>
                  </a:lnTo>
                  <a:lnTo>
                    <a:pt x="396391" y="2083543"/>
                  </a:lnTo>
                  <a:lnTo>
                    <a:pt x="396250" y="2090465"/>
                  </a:lnTo>
                  <a:lnTo>
                    <a:pt x="396100" y="2097387"/>
                  </a:lnTo>
                  <a:lnTo>
                    <a:pt x="395945" y="2104309"/>
                  </a:lnTo>
                  <a:lnTo>
                    <a:pt x="395784" y="2111231"/>
                  </a:lnTo>
                  <a:lnTo>
                    <a:pt x="395620" y="2118153"/>
                  </a:lnTo>
                  <a:lnTo>
                    <a:pt x="395453" y="2125075"/>
                  </a:lnTo>
                  <a:lnTo>
                    <a:pt x="395284" y="2131997"/>
                  </a:lnTo>
                  <a:lnTo>
                    <a:pt x="395115" y="2138919"/>
                  </a:lnTo>
                  <a:lnTo>
                    <a:pt x="394947" y="2145841"/>
                  </a:lnTo>
                  <a:lnTo>
                    <a:pt x="394783" y="2152763"/>
                  </a:lnTo>
                  <a:lnTo>
                    <a:pt x="394622" y="2159686"/>
                  </a:lnTo>
                  <a:lnTo>
                    <a:pt x="394466" y="2166608"/>
                  </a:lnTo>
                  <a:lnTo>
                    <a:pt x="394317" y="2173530"/>
                  </a:lnTo>
                  <a:lnTo>
                    <a:pt x="394175" y="2180452"/>
                  </a:lnTo>
                  <a:lnTo>
                    <a:pt x="394040" y="2187374"/>
                  </a:lnTo>
                  <a:lnTo>
                    <a:pt x="393911" y="2194296"/>
                  </a:lnTo>
                  <a:lnTo>
                    <a:pt x="393788" y="2201218"/>
                  </a:lnTo>
                  <a:lnTo>
                    <a:pt x="393670" y="2208140"/>
                  </a:lnTo>
                  <a:lnTo>
                    <a:pt x="393554" y="2215062"/>
                  </a:lnTo>
                  <a:lnTo>
                    <a:pt x="393437" y="2221984"/>
                  </a:lnTo>
                  <a:lnTo>
                    <a:pt x="393316" y="2228906"/>
                  </a:lnTo>
                  <a:lnTo>
                    <a:pt x="393186" y="2235828"/>
                  </a:lnTo>
                  <a:lnTo>
                    <a:pt x="393045" y="2242750"/>
                  </a:lnTo>
                  <a:lnTo>
                    <a:pt x="392885" y="2249672"/>
                  </a:lnTo>
                  <a:lnTo>
                    <a:pt x="392696" y="2256595"/>
                  </a:lnTo>
                  <a:lnTo>
                    <a:pt x="392476" y="2263517"/>
                  </a:lnTo>
                  <a:lnTo>
                    <a:pt x="392220" y="2270439"/>
                  </a:lnTo>
                  <a:lnTo>
                    <a:pt x="391920" y="2277361"/>
                  </a:lnTo>
                  <a:lnTo>
                    <a:pt x="391573" y="2284283"/>
                  </a:lnTo>
                  <a:lnTo>
                    <a:pt x="391166" y="2291205"/>
                  </a:lnTo>
                  <a:lnTo>
                    <a:pt x="390687" y="2298127"/>
                  </a:lnTo>
                  <a:lnTo>
                    <a:pt x="390140" y="2305049"/>
                  </a:lnTo>
                  <a:lnTo>
                    <a:pt x="389522" y="2311971"/>
                  </a:lnTo>
                  <a:lnTo>
                    <a:pt x="388830" y="2318893"/>
                  </a:lnTo>
                  <a:lnTo>
                    <a:pt x="388060" y="2325815"/>
                  </a:lnTo>
                  <a:lnTo>
                    <a:pt x="387197" y="2332737"/>
                  </a:lnTo>
                  <a:lnTo>
                    <a:pt x="386244" y="2339659"/>
                  </a:lnTo>
                  <a:lnTo>
                    <a:pt x="385209" y="2346581"/>
                  </a:lnTo>
                  <a:lnTo>
                    <a:pt x="384095" y="2353504"/>
                  </a:lnTo>
                  <a:lnTo>
                    <a:pt x="382902" y="2360426"/>
                  </a:lnTo>
                  <a:lnTo>
                    <a:pt x="381634" y="2367348"/>
                  </a:lnTo>
                  <a:lnTo>
                    <a:pt x="380280" y="2374270"/>
                  </a:lnTo>
                  <a:lnTo>
                    <a:pt x="378857" y="2381192"/>
                  </a:lnTo>
                  <a:lnTo>
                    <a:pt x="377375" y="2388114"/>
                  </a:lnTo>
                  <a:lnTo>
                    <a:pt x="375839" y="2395036"/>
                  </a:lnTo>
                  <a:lnTo>
                    <a:pt x="374256" y="2401958"/>
                  </a:lnTo>
                  <a:lnTo>
                    <a:pt x="372630" y="2408880"/>
                  </a:lnTo>
                  <a:lnTo>
                    <a:pt x="370964" y="2415802"/>
                  </a:lnTo>
                  <a:lnTo>
                    <a:pt x="369274" y="2422724"/>
                  </a:lnTo>
                  <a:lnTo>
                    <a:pt x="367567" y="2429646"/>
                  </a:lnTo>
                  <a:lnTo>
                    <a:pt x="365849" y="2436568"/>
                  </a:lnTo>
                  <a:lnTo>
                    <a:pt x="364127" y="2443490"/>
                  </a:lnTo>
                  <a:lnTo>
                    <a:pt x="362406" y="2450413"/>
                  </a:lnTo>
                  <a:lnTo>
                    <a:pt x="360697" y="2457335"/>
                  </a:lnTo>
                  <a:lnTo>
                    <a:pt x="359004" y="2464257"/>
                  </a:lnTo>
                  <a:lnTo>
                    <a:pt x="357330" y="2471179"/>
                  </a:lnTo>
                  <a:lnTo>
                    <a:pt x="355680" y="2478101"/>
                  </a:lnTo>
                  <a:lnTo>
                    <a:pt x="354057" y="2485023"/>
                  </a:lnTo>
                  <a:lnTo>
                    <a:pt x="352469" y="2491945"/>
                  </a:lnTo>
                  <a:lnTo>
                    <a:pt x="350919" y="2498867"/>
                  </a:lnTo>
                  <a:lnTo>
                    <a:pt x="349405" y="2505789"/>
                  </a:lnTo>
                  <a:lnTo>
                    <a:pt x="347929" y="2512711"/>
                  </a:lnTo>
                  <a:lnTo>
                    <a:pt x="346490" y="2519633"/>
                  </a:lnTo>
                  <a:lnTo>
                    <a:pt x="345089" y="2526555"/>
                  </a:lnTo>
                  <a:lnTo>
                    <a:pt x="343734" y="2533477"/>
                  </a:lnTo>
                  <a:lnTo>
                    <a:pt x="342419" y="2540399"/>
                  </a:lnTo>
                  <a:lnTo>
                    <a:pt x="341140" y="2547322"/>
                  </a:lnTo>
                  <a:lnTo>
                    <a:pt x="339897" y="2554244"/>
                  </a:lnTo>
                  <a:lnTo>
                    <a:pt x="338687" y="2561166"/>
                  </a:lnTo>
                  <a:lnTo>
                    <a:pt x="337509" y="2568088"/>
                  </a:lnTo>
                  <a:lnTo>
                    <a:pt x="336368" y="2575010"/>
                  </a:lnTo>
                  <a:lnTo>
                    <a:pt x="335255" y="2581932"/>
                  </a:lnTo>
                  <a:lnTo>
                    <a:pt x="334167" y="2588854"/>
                  </a:lnTo>
                  <a:lnTo>
                    <a:pt x="333101" y="2595776"/>
                  </a:lnTo>
                  <a:lnTo>
                    <a:pt x="332055" y="2602698"/>
                  </a:lnTo>
                  <a:lnTo>
                    <a:pt x="331028" y="2609620"/>
                  </a:lnTo>
                  <a:lnTo>
                    <a:pt x="330019" y="2616542"/>
                  </a:lnTo>
                  <a:lnTo>
                    <a:pt x="329023" y="2623464"/>
                  </a:lnTo>
                  <a:lnTo>
                    <a:pt x="328037" y="2630386"/>
                  </a:lnTo>
                  <a:lnTo>
                    <a:pt x="327060" y="2637308"/>
                  </a:lnTo>
                  <a:lnTo>
                    <a:pt x="326089" y="2644231"/>
                  </a:lnTo>
                  <a:lnTo>
                    <a:pt x="325124" y="2651153"/>
                  </a:lnTo>
                  <a:lnTo>
                    <a:pt x="324162" y="2658075"/>
                  </a:lnTo>
                  <a:lnTo>
                    <a:pt x="323202" y="2664997"/>
                  </a:lnTo>
                  <a:lnTo>
                    <a:pt x="322242" y="2671919"/>
                  </a:lnTo>
                  <a:lnTo>
                    <a:pt x="321282" y="2678841"/>
                  </a:lnTo>
                  <a:lnTo>
                    <a:pt x="320320" y="2685763"/>
                  </a:lnTo>
                  <a:lnTo>
                    <a:pt x="319355" y="2692685"/>
                  </a:lnTo>
                  <a:lnTo>
                    <a:pt x="318386" y="2699607"/>
                  </a:lnTo>
                  <a:lnTo>
                    <a:pt x="317413" y="2706529"/>
                  </a:lnTo>
                  <a:lnTo>
                    <a:pt x="316435" y="2713451"/>
                  </a:lnTo>
                  <a:lnTo>
                    <a:pt x="315451" y="2720373"/>
                  </a:lnTo>
                  <a:lnTo>
                    <a:pt x="314462" y="2727295"/>
                  </a:lnTo>
                  <a:lnTo>
                    <a:pt x="313464" y="2734217"/>
                  </a:lnTo>
                  <a:lnTo>
                    <a:pt x="312458" y="2741140"/>
                  </a:lnTo>
                  <a:lnTo>
                    <a:pt x="311445" y="2748062"/>
                  </a:lnTo>
                  <a:lnTo>
                    <a:pt x="310424" y="2754984"/>
                  </a:lnTo>
                  <a:lnTo>
                    <a:pt x="309394" y="2761906"/>
                  </a:lnTo>
                  <a:lnTo>
                    <a:pt x="308357" y="2768828"/>
                  </a:lnTo>
                  <a:lnTo>
                    <a:pt x="307309" y="2775750"/>
                  </a:lnTo>
                  <a:lnTo>
                    <a:pt x="306253" y="2782672"/>
                  </a:lnTo>
                  <a:lnTo>
                    <a:pt x="305189" y="2789594"/>
                  </a:lnTo>
                  <a:lnTo>
                    <a:pt x="304120" y="2796516"/>
                  </a:lnTo>
                  <a:lnTo>
                    <a:pt x="303044" y="2803438"/>
                  </a:lnTo>
                  <a:lnTo>
                    <a:pt x="301964" y="2810360"/>
                  </a:lnTo>
                  <a:lnTo>
                    <a:pt x="300880" y="2817282"/>
                  </a:lnTo>
                  <a:lnTo>
                    <a:pt x="299795" y="2824204"/>
                  </a:lnTo>
                  <a:lnTo>
                    <a:pt x="298710" y="2831126"/>
                  </a:lnTo>
                  <a:lnTo>
                    <a:pt x="297629" y="2838048"/>
                  </a:lnTo>
                  <a:lnTo>
                    <a:pt x="296551" y="2844971"/>
                  </a:lnTo>
                  <a:lnTo>
                    <a:pt x="295481" y="2851893"/>
                  </a:lnTo>
                  <a:lnTo>
                    <a:pt x="294420" y="2858815"/>
                  </a:lnTo>
                  <a:lnTo>
                    <a:pt x="293371" y="2865737"/>
                  </a:lnTo>
                  <a:lnTo>
                    <a:pt x="292334" y="2872659"/>
                  </a:lnTo>
                  <a:lnTo>
                    <a:pt x="291311" y="2879581"/>
                  </a:lnTo>
                  <a:lnTo>
                    <a:pt x="290302" y="2886503"/>
                  </a:lnTo>
                  <a:lnTo>
                    <a:pt x="289312" y="2893425"/>
                  </a:lnTo>
                  <a:lnTo>
                    <a:pt x="288340" y="2900347"/>
                  </a:lnTo>
                  <a:lnTo>
                    <a:pt x="287385" y="2907269"/>
                  </a:lnTo>
                  <a:lnTo>
                    <a:pt x="286445" y="2914191"/>
                  </a:lnTo>
                  <a:lnTo>
                    <a:pt x="285521" y="2921113"/>
                  </a:lnTo>
                  <a:lnTo>
                    <a:pt x="284611" y="2928035"/>
                  </a:lnTo>
                  <a:lnTo>
                    <a:pt x="283717" y="2934957"/>
                  </a:lnTo>
                  <a:lnTo>
                    <a:pt x="282833" y="2941880"/>
                  </a:lnTo>
                  <a:lnTo>
                    <a:pt x="281956" y="2948802"/>
                  </a:lnTo>
                  <a:lnTo>
                    <a:pt x="281085" y="2955724"/>
                  </a:lnTo>
                  <a:lnTo>
                    <a:pt x="280218" y="2962646"/>
                  </a:lnTo>
                  <a:lnTo>
                    <a:pt x="279350" y="2969568"/>
                  </a:lnTo>
                  <a:lnTo>
                    <a:pt x="278478" y="2976490"/>
                  </a:lnTo>
                  <a:lnTo>
                    <a:pt x="277600" y="2983412"/>
                  </a:lnTo>
                  <a:lnTo>
                    <a:pt x="276712" y="2990334"/>
                  </a:lnTo>
                  <a:lnTo>
                    <a:pt x="275812" y="2997256"/>
                  </a:lnTo>
                  <a:lnTo>
                    <a:pt x="274899" y="3004178"/>
                  </a:lnTo>
                  <a:lnTo>
                    <a:pt x="273968" y="3011100"/>
                  </a:lnTo>
                  <a:lnTo>
                    <a:pt x="273015" y="3018022"/>
                  </a:lnTo>
                  <a:lnTo>
                    <a:pt x="272042" y="3024944"/>
                  </a:lnTo>
                  <a:lnTo>
                    <a:pt x="271048" y="3031866"/>
                  </a:lnTo>
                  <a:lnTo>
                    <a:pt x="270033" y="3038789"/>
                  </a:lnTo>
                  <a:lnTo>
                    <a:pt x="268996" y="3045711"/>
                  </a:lnTo>
                  <a:lnTo>
                    <a:pt x="267936" y="3052633"/>
                  </a:lnTo>
                  <a:lnTo>
                    <a:pt x="266852" y="3059555"/>
                  </a:lnTo>
                  <a:lnTo>
                    <a:pt x="265749" y="3066477"/>
                  </a:lnTo>
                  <a:lnTo>
                    <a:pt x="264628" y="3073399"/>
                  </a:lnTo>
                  <a:lnTo>
                    <a:pt x="263492" y="3080321"/>
                  </a:lnTo>
                  <a:lnTo>
                    <a:pt x="262341" y="3087243"/>
                  </a:lnTo>
                  <a:lnTo>
                    <a:pt x="261177" y="3094165"/>
                  </a:lnTo>
                  <a:lnTo>
                    <a:pt x="260005" y="3101087"/>
                  </a:lnTo>
                  <a:lnTo>
                    <a:pt x="258827" y="3108009"/>
                  </a:lnTo>
                  <a:lnTo>
                    <a:pt x="257646" y="3114931"/>
                  </a:lnTo>
                  <a:lnTo>
                    <a:pt x="256466" y="3121853"/>
                  </a:lnTo>
                  <a:lnTo>
                    <a:pt x="255288" y="3128775"/>
                  </a:lnTo>
                  <a:lnTo>
                    <a:pt x="254118" y="3135698"/>
                  </a:lnTo>
                  <a:lnTo>
                    <a:pt x="252957" y="3142620"/>
                  </a:lnTo>
                  <a:lnTo>
                    <a:pt x="251808" y="3149542"/>
                  </a:lnTo>
                  <a:lnTo>
                    <a:pt x="250672" y="3156464"/>
                  </a:lnTo>
                  <a:lnTo>
                    <a:pt x="249552" y="3163386"/>
                  </a:lnTo>
                  <a:lnTo>
                    <a:pt x="248450" y="3170308"/>
                  </a:lnTo>
                  <a:lnTo>
                    <a:pt x="247372" y="3177230"/>
                  </a:lnTo>
                  <a:lnTo>
                    <a:pt x="246315" y="3184152"/>
                  </a:lnTo>
                  <a:lnTo>
                    <a:pt x="245280" y="3191074"/>
                  </a:lnTo>
                  <a:lnTo>
                    <a:pt x="244268" y="3197996"/>
                  </a:lnTo>
                  <a:lnTo>
                    <a:pt x="243280" y="3204918"/>
                  </a:lnTo>
                  <a:lnTo>
                    <a:pt x="242318" y="3211840"/>
                  </a:lnTo>
                  <a:lnTo>
                    <a:pt x="241385" y="3218762"/>
                  </a:lnTo>
                  <a:lnTo>
                    <a:pt x="240475" y="3225684"/>
                  </a:lnTo>
                  <a:lnTo>
                    <a:pt x="239590" y="3232607"/>
                  </a:lnTo>
                  <a:lnTo>
                    <a:pt x="238730" y="3239529"/>
                  </a:lnTo>
                  <a:lnTo>
                    <a:pt x="237892" y="3246451"/>
                  </a:lnTo>
                  <a:lnTo>
                    <a:pt x="237083" y="3253373"/>
                  </a:lnTo>
                  <a:lnTo>
                    <a:pt x="236298" y="3260295"/>
                  </a:lnTo>
                  <a:lnTo>
                    <a:pt x="235536" y="3267217"/>
                  </a:lnTo>
                  <a:lnTo>
                    <a:pt x="234796" y="3274139"/>
                  </a:lnTo>
                  <a:lnTo>
                    <a:pt x="234077" y="3281061"/>
                  </a:lnTo>
                  <a:lnTo>
                    <a:pt x="233380" y="3287983"/>
                  </a:lnTo>
                  <a:lnTo>
                    <a:pt x="232708" y="3294905"/>
                  </a:lnTo>
                  <a:lnTo>
                    <a:pt x="232057" y="3301827"/>
                  </a:lnTo>
                  <a:lnTo>
                    <a:pt x="231426" y="3308749"/>
                  </a:lnTo>
                  <a:lnTo>
                    <a:pt x="230814" y="3315671"/>
                  </a:lnTo>
                  <a:lnTo>
                    <a:pt x="230222" y="3322593"/>
                  </a:lnTo>
                  <a:lnTo>
                    <a:pt x="229649" y="3329516"/>
                  </a:lnTo>
                  <a:lnTo>
                    <a:pt x="229099" y="3336438"/>
                  </a:lnTo>
                  <a:lnTo>
                    <a:pt x="228568" y="3343360"/>
                  </a:lnTo>
                  <a:lnTo>
                    <a:pt x="228055" y="3350282"/>
                  </a:lnTo>
                  <a:lnTo>
                    <a:pt x="227559" y="3357204"/>
                  </a:lnTo>
                  <a:lnTo>
                    <a:pt x="227081" y="3364126"/>
                  </a:lnTo>
                  <a:lnTo>
                    <a:pt x="226621" y="3371048"/>
                  </a:lnTo>
                  <a:lnTo>
                    <a:pt x="226179" y="3377970"/>
                  </a:lnTo>
                  <a:lnTo>
                    <a:pt x="225752" y="3384892"/>
                  </a:lnTo>
                  <a:lnTo>
                    <a:pt x="225339" y="3391814"/>
                  </a:lnTo>
                  <a:lnTo>
                    <a:pt x="224937" y="3398736"/>
                  </a:lnTo>
                  <a:lnTo>
                    <a:pt x="224547" y="3405658"/>
                  </a:lnTo>
                  <a:lnTo>
                    <a:pt x="224166" y="3412580"/>
                  </a:lnTo>
                  <a:lnTo>
                    <a:pt x="223792" y="3419502"/>
                  </a:lnTo>
                  <a:lnTo>
                    <a:pt x="223422" y="3426425"/>
                  </a:lnTo>
                  <a:lnTo>
                    <a:pt x="223053" y="3433347"/>
                  </a:lnTo>
                  <a:lnTo>
                    <a:pt x="222682" y="3440269"/>
                  </a:lnTo>
                  <a:lnTo>
                    <a:pt x="222306" y="3447191"/>
                  </a:lnTo>
                  <a:lnTo>
                    <a:pt x="221922" y="3454113"/>
                  </a:lnTo>
                  <a:lnTo>
                    <a:pt x="221524" y="3461035"/>
                  </a:lnTo>
                  <a:lnTo>
                    <a:pt x="221112" y="3467957"/>
                  </a:lnTo>
                  <a:lnTo>
                    <a:pt x="220682" y="3474879"/>
                  </a:lnTo>
                  <a:lnTo>
                    <a:pt x="220232" y="3481801"/>
                  </a:lnTo>
                  <a:lnTo>
                    <a:pt x="219760" y="3488723"/>
                  </a:lnTo>
                  <a:lnTo>
                    <a:pt x="219256" y="3495645"/>
                  </a:lnTo>
                  <a:lnTo>
                    <a:pt x="218725" y="3502567"/>
                  </a:lnTo>
                  <a:lnTo>
                    <a:pt x="218166" y="3509489"/>
                  </a:lnTo>
                  <a:lnTo>
                    <a:pt x="217579" y="3516411"/>
                  </a:lnTo>
                  <a:lnTo>
                    <a:pt x="216963" y="3523333"/>
                  </a:lnTo>
                  <a:lnTo>
                    <a:pt x="216318" y="3530256"/>
                  </a:lnTo>
                  <a:lnTo>
                    <a:pt x="215641" y="3537178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" name="pg38"/>
            <p:cNvSpPr/>
            <p:nvPr/>
          </p:nvSpPr>
          <p:spPr>
            <a:xfrm>
              <a:off x="8326104" y="3815498"/>
              <a:ext cx="515460" cy="3215925"/>
            </a:xfrm>
            <a:custGeom>
              <a:avLst/>
              <a:gdLst/>
              <a:ahLst/>
              <a:cxnLst/>
              <a:rect l="0" t="0" r="0" b="0"/>
              <a:pathLst>
                <a:path w="515460" h="3215925">
                  <a:moveTo>
                    <a:pt x="232834" y="3215925"/>
                  </a:moveTo>
                  <a:lnTo>
                    <a:pt x="232006" y="3209632"/>
                  </a:lnTo>
                  <a:lnTo>
                    <a:pt x="231224" y="3203339"/>
                  </a:lnTo>
                  <a:lnTo>
                    <a:pt x="230486" y="3197045"/>
                  </a:lnTo>
                  <a:lnTo>
                    <a:pt x="229798" y="3190752"/>
                  </a:lnTo>
                  <a:lnTo>
                    <a:pt x="229162" y="3184458"/>
                  </a:lnTo>
                  <a:lnTo>
                    <a:pt x="228565" y="3178165"/>
                  </a:lnTo>
                  <a:lnTo>
                    <a:pt x="228006" y="3171872"/>
                  </a:lnTo>
                  <a:lnTo>
                    <a:pt x="227481" y="3165578"/>
                  </a:lnTo>
                  <a:lnTo>
                    <a:pt x="226984" y="3159285"/>
                  </a:lnTo>
                  <a:lnTo>
                    <a:pt x="226515" y="3152991"/>
                  </a:lnTo>
                  <a:lnTo>
                    <a:pt x="226062" y="3146698"/>
                  </a:lnTo>
                  <a:lnTo>
                    <a:pt x="225618" y="3140405"/>
                  </a:lnTo>
                  <a:lnTo>
                    <a:pt x="225177" y="3134111"/>
                  </a:lnTo>
                  <a:lnTo>
                    <a:pt x="224733" y="3127818"/>
                  </a:lnTo>
                  <a:lnTo>
                    <a:pt x="224279" y="3121524"/>
                  </a:lnTo>
                  <a:lnTo>
                    <a:pt x="223806" y="3115231"/>
                  </a:lnTo>
                  <a:lnTo>
                    <a:pt x="223310" y="3108938"/>
                  </a:lnTo>
                  <a:lnTo>
                    <a:pt x="222787" y="3102644"/>
                  </a:lnTo>
                  <a:lnTo>
                    <a:pt x="222233" y="3096351"/>
                  </a:lnTo>
                  <a:lnTo>
                    <a:pt x="221646" y="3090057"/>
                  </a:lnTo>
                  <a:lnTo>
                    <a:pt x="221017" y="3083764"/>
                  </a:lnTo>
                  <a:lnTo>
                    <a:pt x="220345" y="3077471"/>
                  </a:lnTo>
                  <a:lnTo>
                    <a:pt x="219633" y="3071177"/>
                  </a:lnTo>
                  <a:lnTo>
                    <a:pt x="218883" y="3064884"/>
                  </a:lnTo>
                  <a:lnTo>
                    <a:pt x="218096" y="3058590"/>
                  </a:lnTo>
                  <a:lnTo>
                    <a:pt x="217271" y="3052297"/>
                  </a:lnTo>
                  <a:lnTo>
                    <a:pt x="216405" y="3046004"/>
                  </a:lnTo>
                  <a:lnTo>
                    <a:pt x="215508" y="3039710"/>
                  </a:lnTo>
                  <a:lnTo>
                    <a:pt x="214585" y="3033417"/>
                  </a:lnTo>
                  <a:lnTo>
                    <a:pt x="213638" y="3027123"/>
                  </a:lnTo>
                  <a:lnTo>
                    <a:pt x="212672" y="3020830"/>
                  </a:lnTo>
                  <a:lnTo>
                    <a:pt x="211689" y="3014537"/>
                  </a:lnTo>
                  <a:lnTo>
                    <a:pt x="210694" y="3008243"/>
                  </a:lnTo>
                  <a:lnTo>
                    <a:pt x="209693" y="3001950"/>
                  </a:lnTo>
                  <a:lnTo>
                    <a:pt x="208689" y="2995656"/>
                  </a:lnTo>
                  <a:lnTo>
                    <a:pt x="207686" y="2989363"/>
                  </a:lnTo>
                  <a:lnTo>
                    <a:pt x="206686" y="2983070"/>
                  </a:lnTo>
                  <a:lnTo>
                    <a:pt x="205693" y="2976776"/>
                  </a:lnTo>
                  <a:lnTo>
                    <a:pt x="204709" y="2970483"/>
                  </a:lnTo>
                  <a:lnTo>
                    <a:pt x="203736" y="2964190"/>
                  </a:lnTo>
                  <a:lnTo>
                    <a:pt x="202774" y="2957896"/>
                  </a:lnTo>
                  <a:lnTo>
                    <a:pt x="201824" y="2951603"/>
                  </a:lnTo>
                  <a:lnTo>
                    <a:pt x="200886" y="2945309"/>
                  </a:lnTo>
                  <a:lnTo>
                    <a:pt x="199964" y="2939016"/>
                  </a:lnTo>
                  <a:lnTo>
                    <a:pt x="199053" y="2932723"/>
                  </a:lnTo>
                  <a:lnTo>
                    <a:pt x="198153" y="2926429"/>
                  </a:lnTo>
                  <a:lnTo>
                    <a:pt x="197264" y="2920136"/>
                  </a:lnTo>
                  <a:lnTo>
                    <a:pt x="196384" y="2913842"/>
                  </a:lnTo>
                  <a:lnTo>
                    <a:pt x="195514" y="2907549"/>
                  </a:lnTo>
                  <a:lnTo>
                    <a:pt x="194652" y="2901256"/>
                  </a:lnTo>
                  <a:lnTo>
                    <a:pt x="193798" y="2894962"/>
                  </a:lnTo>
                  <a:lnTo>
                    <a:pt x="192949" y="2888669"/>
                  </a:lnTo>
                  <a:lnTo>
                    <a:pt x="192106" y="2882375"/>
                  </a:lnTo>
                  <a:lnTo>
                    <a:pt x="191267" y="2876082"/>
                  </a:lnTo>
                  <a:lnTo>
                    <a:pt x="190435" y="2869789"/>
                  </a:lnTo>
                  <a:lnTo>
                    <a:pt x="189607" y="2863495"/>
                  </a:lnTo>
                  <a:lnTo>
                    <a:pt x="188783" y="2857202"/>
                  </a:lnTo>
                  <a:lnTo>
                    <a:pt x="187963" y="2850908"/>
                  </a:lnTo>
                  <a:lnTo>
                    <a:pt x="187146" y="2844615"/>
                  </a:lnTo>
                  <a:lnTo>
                    <a:pt x="186334" y="2838322"/>
                  </a:lnTo>
                  <a:lnTo>
                    <a:pt x="185525" y="2832028"/>
                  </a:lnTo>
                  <a:lnTo>
                    <a:pt x="184718" y="2825735"/>
                  </a:lnTo>
                  <a:lnTo>
                    <a:pt x="183912" y="2819441"/>
                  </a:lnTo>
                  <a:lnTo>
                    <a:pt x="183105" y="2813148"/>
                  </a:lnTo>
                  <a:lnTo>
                    <a:pt x="182297" y="2806855"/>
                  </a:lnTo>
                  <a:lnTo>
                    <a:pt x="181484" y="2800561"/>
                  </a:lnTo>
                  <a:lnTo>
                    <a:pt x="180663" y="2794268"/>
                  </a:lnTo>
                  <a:lnTo>
                    <a:pt x="179831" y="2787974"/>
                  </a:lnTo>
                  <a:lnTo>
                    <a:pt x="178986" y="2781681"/>
                  </a:lnTo>
                  <a:lnTo>
                    <a:pt x="178125" y="2775388"/>
                  </a:lnTo>
                  <a:lnTo>
                    <a:pt x="177242" y="2769094"/>
                  </a:lnTo>
                  <a:lnTo>
                    <a:pt x="176328" y="2762801"/>
                  </a:lnTo>
                  <a:lnTo>
                    <a:pt x="175384" y="2756507"/>
                  </a:lnTo>
                  <a:lnTo>
                    <a:pt x="174405" y="2750214"/>
                  </a:lnTo>
                  <a:lnTo>
                    <a:pt x="173389" y="2743921"/>
                  </a:lnTo>
                  <a:lnTo>
                    <a:pt x="172332" y="2737627"/>
                  </a:lnTo>
                  <a:lnTo>
                    <a:pt x="171223" y="2731334"/>
                  </a:lnTo>
                  <a:lnTo>
                    <a:pt x="170060" y="2725040"/>
                  </a:lnTo>
                  <a:lnTo>
                    <a:pt x="168846" y="2718747"/>
                  </a:lnTo>
                  <a:lnTo>
                    <a:pt x="167579" y="2712454"/>
                  </a:lnTo>
                  <a:lnTo>
                    <a:pt x="166260" y="2706160"/>
                  </a:lnTo>
                  <a:lnTo>
                    <a:pt x="164887" y="2699867"/>
                  </a:lnTo>
                  <a:lnTo>
                    <a:pt x="163446" y="2693573"/>
                  </a:lnTo>
                  <a:lnTo>
                    <a:pt x="161954" y="2687280"/>
                  </a:lnTo>
                  <a:lnTo>
                    <a:pt x="160412" y="2680987"/>
                  </a:lnTo>
                  <a:lnTo>
                    <a:pt x="158823" y="2674693"/>
                  </a:lnTo>
                  <a:lnTo>
                    <a:pt x="157190" y="2668400"/>
                  </a:lnTo>
                  <a:lnTo>
                    <a:pt x="155513" y="2662106"/>
                  </a:lnTo>
                  <a:lnTo>
                    <a:pt x="153796" y="2655813"/>
                  </a:lnTo>
                  <a:lnTo>
                    <a:pt x="152050" y="2649520"/>
                  </a:lnTo>
                  <a:lnTo>
                    <a:pt x="150279" y="2643226"/>
                  </a:lnTo>
                  <a:lnTo>
                    <a:pt x="148489" y="2636933"/>
                  </a:lnTo>
                  <a:lnTo>
                    <a:pt x="146683" y="2630639"/>
                  </a:lnTo>
                  <a:lnTo>
                    <a:pt x="144866" y="2624346"/>
                  </a:lnTo>
                  <a:lnTo>
                    <a:pt x="143046" y="2618053"/>
                  </a:lnTo>
                  <a:lnTo>
                    <a:pt x="141228" y="2611759"/>
                  </a:lnTo>
                  <a:lnTo>
                    <a:pt x="139414" y="2605466"/>
                  </a:lnTo>
                  <a:lnTo>
                    <a:pt x="137609" y="2599172"/>
                  </a:lnTo>
                  <a:lnTo>
                    <a:pt x="135816" y="2592879"/>
                  </a:lnTo>
                  <a:lnTo>
                    <a:pt x="134041" y="2586586"/>
                  </a:lnTo>
                  <a:lnTo>
                    <a:pt x="132283" y="2580292"/>
                  </a:lnTo>
                  <a:lnTo>
                    <a:pt x="130542" y="2573999"/>
                  </a:lnTo>
                  <a:lnTo>
                    <a:pt x="128819" y="2567705"/>
                  </a:lnTo>
                  <a:lnTo>
                    <a:pt x="127115" y="2561412"/>
                  </a:lnTo>
                  <a:lnTo>
                    <a:pt x="125432" y="2555119"/>
                  </a:lnTo>
                  <a:lnTo>
                    <a:pt x="123767" y="2548825"/>
                  </a:lnTo>
                  <a:lnTo>
                    <a:pt x="122116" y="2542532"/>
                  </a:lnTo>
                  <a:lnTo>
                    <a:pt x="120478" y="2536239"/>
                  </a:lnTo>
                  <a:lnTo>
                    <a:pt x="118851" y="2529945"/>
                  </a:lnTo>
                  <a:lnTo>
                    <a:pt x="117232" y="2523652"/>
                  </a:lnTo>
                  <a:lnTo>
                    <a:pt x="115619" y="2517358"/>
                  </a:lnTo>
                  <a:lnTo>
                    <a:pt x="114006" y="2511065"/>
                  </a:lnTo>
                  <a:lnTo>
                    <a:pt x="112393" y="2504772"/>
                  </a:lnTo>
                  <a:lnTo>
                    <a:pt x="110774" y="2498478"/>
                  </a:lnTo>
                  <a:lnTo>
                    <a:pt x="109149" y="2492185"/>
                  </a:lnTo>
                  <a:lnTo>
                    <a:pt x="107512" y="2485891"/>
                  </a:lnTo>
                  <a:lnTo>
                    <a:pt x="105861" y="2479598"/>
                  </a:lnTo>
                  <a:lnTo>
                    <a:pt x="104194" y="2473305"/>
                  </a:lnTo>
                  <a:lnTo>
                    <a:pt x="102511" y="2467011"/>
                  </a:lnTo>
                  <a:lnTo>
                    <a:pt x="100809" y="2460718"/>
                  </a:lnTo>
                  <a:lnTo>
                    <a:pt x="99089" y="2454424"/>
                  </a:lnTo>
                  <a:lnTo>
                    <a:pt x="97344" y="2448131"/>
                  </a:lnTo>
                  <a:lnTo>
                    <a:pt x="95579" y="2441838"/>
                  </a:lnTo>
                  <a:lnTo>
                    <a:pt x="93795" y="2435544"/>
                  </a:lnTo>
                  <a:lnTo>
                    <a:pt x="91993" y="2429251"/>
                  </a:lnTo>
                  <a:lnTo>
                    <a:pt x="90174" y="2422957"/>
                  </a:lnTo>
                  <a:lnTo>
                    <a:pt x="88340" y="2416664"/>
                  </a:lnTo>
                  <a:lnTo>
                    <a:pt x="86490" y="2410371"/>
                  </a:lnTo>
                  <a:lnTo>
                    <a:pt x="84632" y="2404077"/>
                  </a:lnTo>
                  <a:lnTo>
                    <a:pt x="82768" y="2397784"/>
                  </a:lnTo>
                  <a:lnTo>
                    <a:pt x="80901" y="2391490"/>
                  </a:lnTo>
                  <a:lnTo>
                    <a:pt x="79034" y="2385197"/>
                  </a:lnTo>
                  <a:lnTo>
                    <a:pt x="77173" y="2378904"/>
                  </a:lnTo>
                  <a:lnTo>
                    <a:pt x="75321" y="2372610"/>
                  </a:lnTo>
                  <a:lnTo>
                    <a:pt x="73482" y="2366317"/>
                  </a:lnTo>
                  <a:lnTo>
                    <a:pt x="71659" y="2360023"/>
                  </a:lnTo>
                  <a:lnTo>
                    <a:pt x="69855" y="2353730"/>
                  </a:lnTo>
                  <a:lnTo>
                    <a:pt x="68073" y="2347437"/>
                  </a:lnTo>
                  <a:lnTo>
                    <a:pt x="66323" y="2341143"/>
                  </a:lnTo>
                  <a:lnTo>
                    <a:pt x="64602" y="2334850"/>
                  </a:lnTo>
                  <a:lnTo>
                    <a:pt x="62912" y="2328556"/>
                  </a:lnTo>
                  <a:lnTo>
                    <a:pt x="61253" y="2322263"/>
                  </a:lnTo>
                  <a:lnTo>
                    <a:pt x="59626" y="2315970"/>
                  </a:lnTo>
                  <a:lnTo>
                    <a:pt x="58038" y="2309676"/>
                  </a:lnTo>
                  <a:lnTo>
                    <a:pt x="56488" y="2303383"/>
                  </a:lnTo>
                  <a:lnTo>
                    <a:pt x="54971" y="2297089"/>
                  </a:lnTo>
                  <a:lnTo>
                    <a:pt x="53487" y="2290796"/>
                  </a:lnTo>
                  <a:lnTo>
                    <a:pt x="52035" y="2284503"/>
                  </a:lnTo>
                  <a:lnTo>
                    <a:pt x="50613" y="2278209"/>
                  </a:lnTo>
                  <a:lnTo>
                    <a:pt x="49226" y="2271916"/>
                  </a:lnTo>
                  <a:lnTo>
                    <a:pt x="47867" y="2265622"/>
                  </a:lnTo>
                  <a:lnTo>
                    <a:pt x="46533" y="2259329"/>
                  </a:lnTo>
                  <a:lnTo>
                    <a:pt x="45221" y="2253036"/>
                  </a:lnTo>
                  <a:lnTo>
                    <a:pt x="43931" y="2246742"/>
                  </a:lnTo>
                  <a:lnTo>
                    <a:pt x="42661" y="2240449"/>
                  </a:lnTo>
                  <a:lnTo>
                    <a:pt x="41414" y="2234155"/>
                  </a:lnTo>
                  <a:lnTo>
                    <a:pt x="40184" y="2227862"/>
                  </a:lnTo>
                  <a:lnTo>
                    <a:pt x="38971" y="2221569"/>
                  </a:lnTo>
                  <a:lnTo>
                    <a:pt x="37774" y="2215275"/>
                  </a:lnTo>
                  <a:lnTo>
                    <a:pt x="36593" y="2208982"/>
                  </a:lnTo>
                  <a:lnTo>
                    <a:pt x="35433" y="2202688"/>
                  </a:lnTo>
                  <a:lnTo>
                    <a:pt x="34293" y="2196395"/>
                  </a:lnTo>
                  <a:lnTo>
                    <a:pt x="33174" y="2190102"/>
                  </a:lnTo>
                  <a:lnTo>
                    <a:pt x="32077" y="2183808"/>
                  </a:lnTo>
                  <a:lnTo>
                    <a:pt x="31004" y="2177515"/>
                  </a:lnTo>
                  <a:lnTo>
                    <a:pt x="29958" y="2171221"/>
                  </a:lnTo>
                  <a:lnTo>
                    <a:pt x="28949" y="2164928"/>
                  </a:lnTo>
                  <a:lnTo>
                    <a:pt x="27973" y="2158635"/>
                  </a:lnTo>
                  <a:lnTo>
                    <a:pt x="27032" y="2152341"/>
                  </a:lnTo>
                  <a:lnTo>
                    <a:pt x="26128" y="2146048"/>
                  </a:lnTo>
                  <a:lnTo>
                    <a:pt x="25264" y="2139754"/>
                  </a:lnTo>
                  <a:lnTo>
                    <a:pt x="24446" y="2133461"/>
                  </a:lnTo>
                  <a:lnTo>
                    <a:pt x="23677" y="2127168"/>
                  </a:lnTo>
                  <a:lnTo>
                    <a:pt x="22951" y="2120874"/>
                  </a:lnTo>
                  <a:lnTo>
                    <a:pt x="22268" y="2114581"/>
                  </a:lnTo>
                  <a:lnTo>
                    <a:pt x="21628" y="2108288"/>
                  </a:lnTo>
                  <a:lnTo>
                    <a:pt x="21028" y="2101994"/>
                  </a:lnTo>
                  <a:lnTo>
                    <a:pt x="20475" y="2095701"/>
                  </a:lnTo>
                  <a:lnTo>
                    <a:pt x="19958" y="2089407"/>
                  </a:lnTo>
                  <a:lnTo>
                    <a:pt x="19472" y="2083114"/>
                  </a:lnTo>
                  <a:lnTo>
                    <a:pt x="19011" y="2076821"/>
                  </a:lnTo>
                  <a:lnTo>
                    <a:pt x="18572" y="2070527"/>
                  </a:lnTo>
                  <a:lnTo>
                    <a:pt x="18150" y="2064234"/>
                  </a:lnTo>
                  <a:lnTo>
                    <a:pt x="17738" y="2057940"/>
                  </a:lnTo>
                  <a:lnTo>
                    <a:pt x="17328" y="2051647"/>
                  </a:lnTo>
                  <a:lnTo>
                    <a:pt x="16914" y="2045354"/>
                  </a:lnTo>
                  <a:lnTo>
                    <a:pt x="16491" y="2039060"/>
                  </a:lnTo>
                  <a:lnTo>
                    <a:pt x="16053" y="2032767"/>
                  </a:lnTo>
                  <a:lnTo>
                    <a:pt x="15590" y="2026473"/>
                  </a:lnTo>
                  <a:lnTo>
                    <a:pt x="15099" y="2020180"/>
                  </a:lnTo>
                  <a:lnTo>
                    <a:pt x="14577" y="2013887"/>
                  </a:lnTo>
                  <a:lnTo>
                    <a:pt x="14022" y="2007593"/>
                  </a:lnTo>
                  <a:lnTo>
                    <a:pt x="13432" y="2001300"/>
                  </a:lnTo>
                  <a:lnTo>
                    <a:pt x="12806" y="1995006"/>
                  </a:lnTo>
                  <a:lnTo>
                    <a:pt x="12134" y="1988713"/>
                  </a:lnTo>
                  <a:lnTo>
                    <a:pt x="11427" y="1982420"/>
                  </a:lnTo>
                  <a:lnTo>
                    <a:pt x="10687" y="1976126"/>
                  </a:lnTo>
                  <a:lnTo>
                    <a:pt x="9919" y="1969833"/>
                  </a:lnTo>
                  <a:lnTo>
                    <a:pt x="9126" y="1963539"/>
                  </a:lnTo>
                  <a:lnTo>
                    <a:pt x="8310" y="1957246"/>
                  </a:lnTo>
                  <a:lnTo>
                    <a:pt x="7481" y="1950953"/>
                  </a:lnTo>
                  <a:lnTo>
                    <a:pt x="6650" y="1944659"/>
                  </a:lnTo>
                  <a:lnTo>
                    <a:pt x="5823" y="1938366"/>
                  </a:lnTo>
                  <a:lnTo>
                    <a:pt x="5008" y="1932072"/>
                  </a:lnTo>
                  <a:lnTo>
                    <a:pt x="4215" y="1925779"/>
                  </a:lnTo>
                  <a:lnTo>
                    <a:pt x="3462" y="1919486"/>
                  </a:lnTo>
                  <a:lnTo>
                    <a:pt x="2757" y="1913192"/>
                  </a:lnTo>
                  <a:lnTo>
                    <a:pt x="2107" y="1906899"/>
                  </a:lnTo>
                  <a:lnTo>
                    <a:pt x="1522" y="1900605"/>
                  </a:lnTo>
                  <a:lnTo>
                    <a:pt x="1011" y="1894312"/>
                  </a:lnTo>
                  <a:lnTo>
                    <a:pt x="590" y="1888019"/>
                  </a:lnTo>
                  <a:lnTo>
                    <a:pt x="284" y="1881725"/>
                  </a:lnTo>
                  <a:lnTo>
                    <a:pt x="85" y="1875432"/>
                  </a:lnTo>
                  <a:lnTo>
                    <a:pt x="0" y="1869138"/>
                  </a:lnTo>
                  <a:lnTo>
                    <a:pt x="34" y="1862845"/>
                  </a:lnTo>
                  <a:lnTo>
                    <a:pt x="195" y="1856552"/>
                  </a:lnTo>
                  <a:lnTo>
                    <a:pt x="513" y="1850258"/>
                  </a:lnTo>
                  <a:lnTo>
                    <a:pt x="982" y="1843965"/>
                  </a:lnTo>
                  <a:lnTo>
                    <a:pt x="1591" y="1837671"/>
                  </a:lnTo>
                  <a:lnTo>
                    <a:pt x="2341" y="1831378"/>
                  </a:lnTo>
                  <a:lnTo>
                    <a:pt x="3234" y="1825085"/>
                  </a:lnTo>
                  <a:lnTo>
                    <a:pt x="4272" y="1818791"/>
                  </a:lnTo>
                  <a:lnTo>
                    <a:pt x="5483" y="1812498"/>
                  </a:lnTo>
                  <a:lnTo>
                    <a:pt x="6828" y="1806204"/>
                  </a:lnTo>
                  <a:lnTo>
                    <a:pt x="8301" y="1799911"/>
                  </a:lnTo>
                  <a:lnTo>
                    <a:pt x="9896" y="1793618"/>
                  </a:lnTo>
                  <a:lnTo>
                    <a:pt x="11606" y="1787324"/>
                  </a:lnTo>
                  <a:lnTo>
                    <a:pt x="13437" y="1781031"/>
                  </a:lnTo>
                  <a:lnTo>
                    <a:pt x="15376" y="1774737"/>
                  </a:lnTo>
                  <a:lnTo>
                    <a:pt x="17398" y="1768444"/>
                  </a:lnTo>
                  <a:lnTo>
                    <a:pt x="19492" y="1762151"/>
                  </a:lnTo>
                  <a:lnTo>
                    <a:pt x="21649" y="1755857"/>
                  </a:lnTo>
                  <a:lnTo>
                    <a:pt x="23858" y="1749564"/>
                  </a:lnTo>
                  <a:lnTo>
                    <a:pt x="26115" y="1743270"/>
                  </a:lnTo>
                  <a:lnTo>
                    <a:pt x="28397" y="1736977"/>
                  </a:lnTo>
                  <a:lnTo>
                    <a:pt x="30693" y="1730684"/>
                  </a:lnTo>
                  <a:lnTo>
                    <a:pt x="32995" y="1724390"/>
                  </a:lnTo>
                  <a:lnTo>
                    <a:pt x="35292" y="1718097"/>
                  </a:lnTo>
                  <a:lnTo>
                    <a:pt x="37576" y="1711803"/>
                  </a:lnTo>
                  <a:lnTo>
                    <a:pt x="39834" y="1705510"/>
                  </a:lnTo>
                  <a:lnTo>
                    <a:pt x="42062" y="1699217"/>
                  </a:lnTo>
                  <a:lnTo>
                    <a:pt x="44256" y="1692923"/>
                  </a:lnTo>
                  <a:lnTo>
                    <a:pt x="46413" y="1686630"/>
                  </a:lnTo>
                  <a:lnTo>
                    <a:pt x="48529" y="1680337"/>
                  </a:lnTo>
                  <a:lnTo>
                    <a:pt x="50593" y="1674043"/>
                  </a:lnTo>
                  <a:lnTo>
                    <a:pt x="52609" y="1667750"/>
                  </a:lnTo>
                  <a:lnTo>
                    <a:pt x="54582" y="1661456"/>
                  </a:lnTo>
                  <a:lnTo>
                    <a:pt x="56513" y="1655163"/>
                  </a:lnTo>
                  <a:lnTo>
                    <a:pt x="58403" y="1648870"/>
                  </a:lnTo>
                  <a:lnTo>
                    <a:pt x="60255" y="1642576"/>
                  </a:lnTo>
                  <a:lnTo>
                    <a:pt x="62065" y="1636283"/>
                  </a:lnTo>
                  <a:lnTo>
                    <a:pt x="63846" y="1629989"/>
                  </a:lnTo>
                  <a:lnTo>
                    <a:pt x="65604" y="1623696"/>
                  </a:lnTo>
                  <a:lnTo>
                    <a:pt x="67340" y="1617403"/>
                  </a:lnTo>
                  <a:lnTo>
                    <a:pt x="69061" y="1611109"/>
                  </a:lnTo>
                  <a:lnTo>
                    <a:pt x="70769" y="1604816"/>
                  </a:lnTo>
                  <a:lnTo>
                    <a:pt x="72471" y="1598522"/>
                  </a:lnTo>
                  <a:lnTo>
                    <a:pt x="74172" y="1592229"/>
                  </a:lnTo>
                  <a:lnTo>
                    <a:pt x="75876" y="1585936"/>
                  </a:lnTo>
                  <a:lnTo>
                    <a:pt x="77586" y="1579642"/>
                  </a:lnTo>
                  <a:lnTo>
                    <a:pt x="79304" y="1573349"/>
                  </a:lnTo>
                  <a:lnTo>
                    <a:pt x="81038" y="1567055"/>
                  </a:lnTo>
                  <a:lnTo>
                    <a:pt x="82786" y="1560762"/>
                  </a:lnTo>
                  <a:lnTo>
                    <a:pt x="84550" y="1554469"/>
                  </a:lnTo>
                  <a:lnTo>
                    <a:pt x="86332" y="1548175"/>
                  </a:lnTo>
                  <a:lnTo>
                    <a:pt x="88130" y="1541882"/>
                  </a:lnTo>
                  <a:lnTo>
                    <a:pt x="89948" y="1535588"/>
                  </a:lnTo>
                  <a:lnTo>
                    <a:pt x="91786" y="1529295"/>
                  </a:lnTo>
                  <a:lnTo>
                    <a:pt x="93641" y="1523002"/>
                  </a:lnTo>
                  <a:lnTo>
                    <a:pt x="95511" y="1516708"/>
                  </a:lnTo>
                  <a:lnTo>
                    <a:pt x="97395" y="1510415"/>
                  </a:lnTo>
                  <a:lnTo>
                    <a:pt x="99293" y="1504121"/>
                  </a:lnTo>
                  <a:lnTo>
                    <a:pt x="101204" y="1497828"/>
                  </a:lnTo>
                  <a:lnTo>
                    <a:pt x="103125" y="1491535"/>
                  </a:lnTo>
                  <a:lnTo>
                    <a:pt x="105055" y="1485241"/>
                  </a:lnTo>
                  <a:lnTo>
                    <a:pt x="106991" y="1478948"/>
                  </a:lnTo>
                  <a:lnTo>
                    <a:pt x="108932" y="1472654"/>
                  </a:lnTo>
                  <a:lnTo>
                    <a:pt x="110877" y="1466361"/>
                  </a:lnTo>
                  <a:lnTo>
                    <a:pt x="112825" y="1460068"/>
                  </a:lnTo>
                  <a:lnTo>
                    <a:pt x="114774" y="1453774"/>
                  </a:lnTo>
                  <a:lnTo>
                    <a:pt x="116725" y="1447481"/>
                  </a:lnTo>
                  <a:lnTo>
                    <a:pt x="118675" y="1441187"/>
                  </a:lnTo>
                  <a:lnTo>
                    <a:pt x="120625" y="1434894"/>
                  </a:lnTo>
                  <a:lnTo>
                    <a:pt x="122574" y="1428601"/>
                  </a:lnTo>
                  <a:lnTo>
                    <a:pt x="124522" y="1422307"/>
                  </a:lnTo>
                  <a:lnTo>
                    <a:pt x="126469" y="1416014"/>
                  </a:lnTo>
                  <a:lnTo>
                    <a:pt x="128414" y="1409720"/>
                  </a:lnTo>
                  <a:lnTo>
                    <a:pt x="130359" y="1403427"/>
                  </a:lnTo>
                  <a:lnTo>
                    <a:pt x="132304" y="1397134"/>
                  </a:lnTo>
                  <a:lnTo>
                    <a:pt x="134247" y="1390840"/>
                  </a:lnTo>
                  <a:lnTo>
                    <a:pt x="136190" y="1384547"/>
                  </a:lnTo>
                  <a:lnTo>
                    <a:pt x="138132" y="1378253"/>
                  </a:lnTo>
                  <a:lnTo>
                    <a:pt x="140075" y="1371960"/>
                  </a:lnTo>
                  <a:lnTo>
                    <a:pt x="142017" y="1365667"/>
                  </a:lnTo>
                  <a:lnTo>
                    <a:pt x="143959" y="1359373"/>
                  </a:lnTo>
                  <a:lnTo>
                    <a:pt x="145900" y="1353080"/>
                  </a:lnTo>
                  <a:lnTo>
                    <a:pt x="147842" y="1346786"/>
                  </a:lnTo>
                  <a:lnTo>
                    <a:pt x="149783" y="1340493"/>
                  </a:lnTo>
                  <a:lnTo>
                    <a:pt x="151723" y="1334200"/>
                  </a:lnTo>
                  <a:lnTo>
                    <a:pt x="153663" y="1327906"/>
                  </a:lnTo>
                  <a:lnTo>
                    <a:pt x="155601" y="1321613"/>
                  </a:lnTo>
                  <a:lnTo>
                    <a:pt x="157539" y="1315319"/>
                  </a:lnTo>
                  <a:lnTo>
                    <a:pt x="159474" y="1309026"/>
                  </a:lnTo>
                  <a:lnTo>
                    <a:pt x="161408" y="1302733"/>
                  </a:lnTo>
                  <a:lnTo>
                    <a:pt x="163339" y="1296439"/>
                  </a:lnTo>
                  <a:lnTo>
                    <a:pt x="165268" y="1290146"/>
                  </a:lnTo>
                  <a:lnTo>
                    <a:pt x="167192" y="1283852"/>
                  </a:lnTo>
                  <a:lnTo>
                    <a:pt x="169111" y="1277559"/>
                  </a:lnTo>
                  <a:lnTo>
                    <a:pt x="171026" y="1271266"/>
                  </a:lnTo>
                  <a:lnTo>
                    <a:pt x="172934" y="1264972"/>
                  </a:lnTo>
                  <a:lnTo>
                    <a:pt x="174834" y="1258679"/>
                  </a:lnTo>
                  <a:lnTo>
                    <a:pt x="176725" y="1252386"/>
                  </a:lnTo>
                  <a:lnTo>
                    <a:pt x="178603" y="1246092"/>
                  </a:lnTo>
                  <a:lnTo>
                    <a:pt x="180469" y="1239799"/>
                  </a:lnTo>
                  <a:lnTo>
                    <a:pt x="182320" y="1233505"/>
                  </a:lnTo>
                  <a:lnTo>
                    <a:pt x="184154" y="1227212"/>
                  </a:lnTo>
                  <a:lnTo>
                    <a:pt x="185969" y="1220919"/>
                  </a:lnTo>
                  <a:lnTo>
                    <a:pt x="187758" y="1214625"/>
                  </a:lnTo>
                  <a:lnTo>
                    <a:pt x="189520" y="1208332"/>
                  </a:lnTo>
                  <a:lnTo>
                    <a:pt x="191256" y="1202038"/>
                  </a:lnTo>
                  <a:lnTo>
                    <a:pt x="192961" y="1195745"/>
                  </a:lnTo>
                  <a:lnTo>
                    <a:pt x="194635" y="1189452"/>
                  </a:lnTo>
                  <a:lnTo>
                    <a:pt x="196271" y="1183158"/>
                  </a:lnTo>
                  <a:lnTo>
                    <a:pt x="197862" y="1176865"/>
                  </a:lnTo>
                  <a:lnTo>
                    <a:pt x="199413" y="1170571"/>
                  </a:lnTo>
                  <a:lnTo>
                    <a:pt x="200922" y="1164278"/>
                  </a:lnTo>
                  <a:lnTo>
                    <a:pt x="202388" y="1157985"/>
                  </a:lnTo>
                  <a:lnTo>
                    <a:pt x="203810" y="1151691"/>
                  </a:lnTo>
                  <a:lnTo>
                    <a:pt x="205178" y="1145398"/>
                  </a:lnTo>
                  <a:lnTo>
                    <a:pt x="206496" y="1139104"/>
                  </a:lnTo>
                  <a:lnTo>
                    <a:pt x="207768" y="1132811"/>
                  </a:lnTo>
                  <a:lnTo>
                    <a:pt x="208994" y="1126518"/>
                  </a:lnTo>
                  <a:lnTo>
                    <a:pt x="210176" y="1120224"/>
                  </a:lnTo>
                  <a:lnTo>
                    <a:pt x="211312" y="1113931"/>
                  </a:lnTo>
                  <a:lnTo>
                    <a:pt x="212396" y="1107637"/>
                  </a:lnTo>
                  <a:lnTo>
                    <a:pt x="213441" y="1101344"/>
                  </a:lnTo>
                  <a:lnTo>
                    <a:pt x="214448" y="1095051"/>
                  </a:lnTo>
                  <a:lnTo>
                    <a:pt x="215420" y="1088757"/>
                  </a:lnTo>
                  <a:lnTo>
                    <a:pt x="216359" y="1082464"/>
                  </a:lnTo>
                  <a:lnTo>
                    <a:pt x="217264" y="1076170"/>
                  </a:lnTo>
                  <a:lnTo>
                    <a:pt x="218140" y="1069877"/>
                  </a:lnTo>
                  <a:lnTo>
                    <a:pt x="218993" y="1063584"/>
                  </a:lnTo>
                  <a:lnTo>
                    <a:pt x="219825" y="1057290"/>
                  </a:lnTo>
                  <a:lnTo>
                    <a:pt x="220640" y="1050997"/>
                  </a:lnTo>
                  <a:lnTo>
                    <a:pt x="221440" y="1044703"/>
                  </a:lnTo>
                  <a:lnTo>
                    <a:pt x="222225" y="1038410"/>
                  </a:lnTo>
                  <a:lnTo>
                    <a:pt x="223000" y="1032117"/>
                  </a:lnTo>
                  <a:lnTo>
                    <a:pt x="223768" y="1025823"/>
                  </a:lnTo>
                  <a:lnTo>
                    <a:pt x="224531" y="1019530"/>
                  </a:lnTo>
                  <a:lnTo>
                    <a:pt x="225288" y="1013236"/>
                  </a:lnTo>
                  <a:lnTo>
                    <a:pt x="226043" y="1006943"/>
                  </a:lnTo>
                  <a:lnTo>
                    <a:pt x="226794" y="1000650"/>
                  </a:lnTo>
                  <a:lnTo>
                    <a:pt x="227543" y="994356"/>
                  </a:lnTo>
                  <a:lnTo>
                    <a:pt x="228290" y="988063"/>
                  </a:lnTo>
                  <a:lnTo>
                    <a:pt x="229035" y="981769"/>
                  </a:lnTo>
                  <a:lnTo>
                    <a:pt x="229777" y="975476"/>
                  </a:lnTo>
                  <a:lnTo>
                    <a:pt x="230515" y="969183"/>
                  </a:lnTo>
                  <a:lnTo>
                    <a:pt x="231248" y="962889"/>
                  </a:lnTo>
                  <a:lnTo>
                    <a:pt x="231976" y="956596"/>
                  </a:lnTo>
                  <a:lnTo>
                    <a:pt x="232697" y="950302"/>
                  </a:lnTo>
                  <a:lnTo>
                    <a:pt x="233409" y="944009"/>
                  </a:lnTo>
                  <a:lnTo>
                    <a:pt x="234113" y="937716"/>
                  </a:lnTo>
                  <a:lnTo>
                    <a:pt x="234802" y="931422"/>
                  </a:lnTo>
                  <a:lnTo>
                    <a:pt x="235480" y="925129"/>
                  </a:lnTo>
                  <a:lnTo>
                    <a:pt x="236144" y="918835"/>
                  </a:lnTo>
                  <a:lnTo>
                    <a:pt x="236793" y="912542"/>
                  </a:lnTo>
                  <a:lnTo>
                    <a:pt x="237427" y="906249"/>
                  </a:lnTo>
                  <a:lnTo>
                    <a:pt x="238042" y="899955"/>
                  </a:lnTo>
                  <a:lnTo>
                    <a:pt x="238637" y="893662"/>
                  </a:lnTo>
                  <a:lnTo>
                    <a:pt x="239214" y="887368"/>
                  </a:lnTo>
                  <a:lnTo>
                    <a:pt x="239772" y="881075"/>
                  </a:lnTo>
                  <a:lnTo>
                    <a:pt x="240311" y="874782"/>
                  </a:lnTo>
                  <a:lnTo>
                    <a:pt x="240831" y="868488"/>
                  </a:lnTo>
                  <a:lnTo>
                    <a:pt x="241326" y="862195"/>
                  </a:lnTo>
                  <a:lnTo>
                    <a:pt x="241801" y="855901"/>
                  </a:lnTo>
                  <a:lnTo>
                    <a:pt x="242256" y="849608"/>
                  </a:lnTo>
                  <a:lnTo>
                    <a:pt x="242692" y="843315"/>
                  </a:lnTo>
                  <a:lnTo>
                    <a:pt x="243109" y="837021"/>
                  </a:lnTo>
                  <a:lnTo>
                    <a:pt x="243505" y="830728"/>
                  </a:lnTo>
                  <a:lnTo>
                    <a:pt x="243879" y="824435"/>
                  </a:lnTo>
                  <a:lnTo>
                    <a:pt x="244235" y="818141"/>
                  </a:lnTo>
                  <a:lnTo>
                    <a:pt x="244574" y="811848"/>
                  </a:lnTo>
                  <a:lnTo>
                    <a:pt x="244895" y="805554"/>
                  </a:lnTo>
                  <a:lnTo>
                    <a:pt x="245200" y="799261"/>
                  </a:lnTo>
                  <a:lnTo>
                    <a:pt x="245485" y="792968"/>
                  </a:lnTo>
                  <a:lnTo>
                    <a:pt x="245754" y="786674"/>
                  </a:lnTo>
                  <a:lnTo>
                    <a:pt x="246009" y="780381"/>
                  </a:lnTo>
                  <a:lnTo>
                    <a:pt x="246250" y="774087"/>
                  </a:lnTo>
                  <a:lnTo>
                    <a:pt x="246478" y="767794"/>
                  </a:lnTo>
                  <a:lnTo>
                    <a:pt x="246692" y="761501"/>
                  </a:lnTo>
                  <a:lnTo>
                    <a:pt x="246892" y="755207"/>
                  </a:lnTo>
                  <a:lnTo>
                    <a:pt x="247082" y="748914"/>
                  </a:lnTo>
                  <a:lnTo>
                    <a:pt x="247262" y="742620"/>
                  </a:lnTo>
                  <a:lnTo>
                    <a:pt x="247433" y="736327"/>
                  </a:lnTo>
                  <a:lnTo>
                    <a:pt x="247597" y="730034"/>
                  </a:lnTo>
                  <a:lnTo>
                    <a:pt x="247751" y="723740"/>
                  </a:lnTo>
                  <a:lnTo>
                    <a:pt x="247900" y="717447"/>
                  </a:lnTo>
                  <a:lnTo>
                    <a:pt x="248043" y="711153"/>
                  </a:lnTo>
                  <a:lnTo>
                    <a:pt x="248183" y="704860"/>
                  </a:lnTo>
                  <a:lnTo>
                    <a:pt x="248320" y="698567"/>
                  </a:lnTo>
                  <a:lnTo>
                    <a:pt x="248455" y="692273"/>
                  </a:lnTo>
                  <a:lnTo>
                    <a:pt x="248589" y="685980"/>
                  </a:lnTo>
                  <a:lnTo>
                    <a:pt x="248723" y="679686"/>
                  </a:lnTo>
                  <a:lnTo>
                    <a:pt x="248859" y="673393"/>
                  </a:lnTo>
                  <a:lnTo>
                    <a:pt x="248997" y="667100"/>
                  </a:lnTo>
                  <a:lnTo>
                    <a:pt x="249137" y="660806"/>
                  </a:lnTo>
                  <a:lnTo>
                    <a:pt x="249282" y="654513"/>
                  </a:lnTo>
                  <a:lnTo>
                    <a:pt x="249432" y="648219"/>
                  </a:lnTo>
                  <a:lnTo>
                    <a:pt x="249587" y="641926"/>
                  </a:lnTo>
                  <a:lnTo>
                    <a:pt x="249748" y="635633"/>
                  </a:lnTo>
                  <a:lnTo>
                    <a:pt x="249915" y="629339"/>
                  </a:lnTo>
                  <a:lnTo>
                    <a:pt x="250088" y="623046"/>
                  </a:lnTo>
                  <a:lnTo>
                    <a:pt x="250268" y="616752"/>
                  </a:lnTo>
                  <a:lnTo>
                    <a:pt x="250455" y="610459"/>
                  </a:lnTo>
                  <a:lnTo>
                    <a:pt x="250648" y="604166"/>
                  </a:lnTo>
                  <a:lnTo>
                    <a:pt x="250847" y="597872"/>
                  </a:lnTo>
                  <a:lnTo>
                    <a:pt x="251051" y="591579"/>
                  </a:lnTo>
                  <a:lnTo>
                    <a:pt x="251260" y="585285"/>
                  </a:lnTo>
                  <a:lnTo>
                    <a:pt x="251474" y="578992"/>
                  </a:lnTo>
                  <a:lnTo>
                    <a:pt x="251691" y="572699"/>
                  </a:lnTo>
                  <a:lnTo>
                    <a:pt x="251910" y="566405"/>
                  </a:lnTo>
                  <a:lnTo>
                    <a:pt x="252130" y="560112"/>
                  </a:lnTo>
                  <a:lnTo>
                    <a:pt x="252351" y="553818"/>
                  </a:lnTo>
                  <a:lnTo>
                    <a:pt x="252571" y="547525"/>
                  </a:lnTo>
                  <a:lnTo>
                    <a:pt x="252789" y="541232"/>
                  </a:lnTo>
                  <a:lnTo>
                    <a:pt x="253004" y="534938"/>
                  </a:lnTo>
                  <a:lnTo>
                    <a:pt x="253214" y="528645"/>
                  </a:lnTo>
                  <a:lnTo>
                    <a:pt x="253420" y="522351"/>
                  </a:lnTo>
                  <a:lnTo>
                    <a:pt x="253619" y="516058"/>
                  </a:lnTo>
                  <a:lnTo>
                    <a:pt x="253810" y="509765"/>
                  </a:lnTo>
                  <a:lnTo>
                    <a:pt x="253993" y="503471"/>
                  </a:lnTo>
                  <a:lnTo>
                    <a:pt x="254166" y="497178"/>
                  </a:lnTo>
                  <a:lnTo>
                    <a:pt x="254331" y="490884"/>
                  </a:lnTo>
                  <a:lnTo>
                    <a:pt x="254486" y="484591"/>
                  </a:lnTo>
                  <a:lnTo>
                    <a:pt x="254629" y="478298"/>
                  </a:lnTo>
                  <a:lnTo>
                    <a:pt x="254760" y="472004"/>
                  </a:lnTo>
                  <a:lnTo>
                    <a:pt x="254879" y="465711"/>
                  </a:lnTo>
                  <a:lnTo>
                    <a:pt x="254988" y="459417"/>
                  </a:lnTo>
                  <a:lnTo>
                    <a:pt x="255085" y="453124"/>
                  </a:lnTo>
                  <a:lnTo>
                    <a:pt x="255172" y="446831"/>
                  </a:lnTo>
                  <a:lnTo>
                    <a:pt x="255245" y="440537"/>
                  </a:lnTo>
                  <a:lnTo>
                    <a:pt x="255307" y="434244"/>
                  </a:lnTo>
                  <a:lnTo>
                    <a:pt x="255359" y="427950"/>
                  </a:lnTo>
                  <a:lnTo>
                    <a:pt x="255401" y="421657"/>
                  </a:lnTo>
                  <a:lnTo>
                    <a:pt x="255434" y="415364"/>
                  </a:lnTo>
                  <a:lnTo>
                    <a:pt x="255458" y="409070"/>
                  </a:lnTo>
                  <a:lnTo>
                    <a:pt x="255473" y="402777"/>
                  </a:lnTo>
                  <a:lnTo>
                    <a:pt x="255481" y="396484"/>
                  </a:lnTo>
                  <a:lnTo>
                    <a:pt x="255483" y="390190"/>
                  </a:lnTo>
                  <a:lnTo>
                    <a:pt x="255480" y="383897"/>
                  </a:lnTo>
                  <a:lnTo>
                    <a:pt x="255473" y="377603"/>
                  </a:lnTo>
                  <a:lnTo>
                    <a:pt x="255461" y="371310"/>
                  </a:lnTo>
                  <a:lnTo>
                    <a:pt x="255447" y="365017"/>
                  </a:lnTo>
                  <a:lnTo>
                    <a:pt x="255432" y="358723"/>
                  </a:lnTo>
                  <a:lnTo>
                    <a:pt x="255416" y="352430"/>
                  </a:lnTo>
                  <a:lnTo>
                    <a:pt x="255401" y="346136"/>
                  </a:lnTo>
                  <a:lnTo>
                    <a:pt x="255387" y="339843"/>
                  </a:lnTo>
                  <a:lnTo>
                    <a:pt x="255376" y="333550"/>
                  </a:lnTo>
                  <a:lnTo>
                    <a:pt x="255368" y="327256"/>
                  </a:lnTo>
                  <a:lnTo>
                    <a:pt x="255364" y="320963"/>
                  </a:lnTo>
                  <a:lnTo>
                    <a:pt x="255364" y="314669"/>
                  </a:lnTo>
                  <a:lnTo>
                    <a:pt x="255368" y="308376"/>
                  </a:lnTo>
                  <a:lnTo>
                    <a:pt x="255379" y="302083"/>
                  </a:lnTo>
                  <a:lnTo>
                    <a:pt x="255396" y="295789"/>
                  </a:lnTo>
                  <a:lnTo>
                    <a:pt x="255418" y="289496"/>
                  </a:lnTo>
                  <a:lnTo>
                    <a:pt x="255446" y="283202"/>
                  </a:lnTo>
                  <a:lnTo>
                    <a:pt x="255479" y="276909"/>
                  </a:lnTo>
                  <a:lnTo>
                    <a:pt x="255518" y="270616"/>
                  </a:lnTo>
                  <a:lnTo>
                    <a:pt x="255564" y="264322"/>
                  </a:lnTo>
                  <a:lnTo>
                    <a:pt x="255614" y="258029"/>
                  </a:lnTo>
                  <a:lnTo>
                    <a:pt x="255668" y="251735"/>
                  </a:lnTo>
                  <a:lnTo>
                    <a:pt x="255726" y="245442"/>
                  </a:lnTo>
                  <a:lnTo>
                    <a:pt x="255788" y="239149"/>
                  </a:lnTo>
                  <a:lnTo>
                    <a:pt x="255852" y="232855"/>
                  </a:lnTo>
                  <a:lnTo>
                    <a:pt x="255918" y="226562"/>
                  </a:lnTo>
                  <a:lnTo>
                    <a:pt x="255986" y="220268"/>
                  </a:lnTo>
                  <a:lnTo>
                    <a:pt x="256054" y="213975"/>
                  </a:lnTo>
                  <a:lnTo>
                    <a:pt x="256122" y="207682"/>
                  </a:lnTo>
                  <a:lnTo>
                    <a:pt x="256189" y="201388"/>
                  </a:lnTo>
                  <a:lnTo>
                    <a:pt x="256255" y="195095"/>
                  </a:lnTo>
                  <a:lnTo>
                    <a:pt x="256319" y="188801"/>
                  </a:lnTo>
                  <a:lnTo>
                    <a:pt x="256380" y="182508"/>
                  </a:lnTo>
                  <a:lnTo>
                    <a:pt x="256439" y="176215"/>
                  </a:lnTo>
                  <a:lnTo>
                    <a:pt x="256495" y="169921"/>
                  </a:lnTo>
                  <a:lnTo>
                    <a:pt x="256548" y="163628"/>
                  </a:lnTo>
                  <a:lnTo>
                    <a:pt x="256596" y="157334"/>
                  </a:lnTo>
                  <a:lnTo>
                    <a:pt x="256641" y="151041"/>
                  </a:lnTo>
                  <a:lnTo>
                    <a:pt x="256683" y="144748"/>
                  </a:lnTo>
                  <a:lnTo>
                    <a:pt x="256721" y="138454"/>
                  </a:lnTo>
                  <a:lnTo>
                    <a:pt x="256755" y="132161"/>
                  </a:lnTo>
                  <a:lnTo>
                    <a:pt x="256787" y="125867"/>
                  </a:lnTo>
                  <a:lnTo>
                    <a:pt x="256814" y="119574"/>
                  </a:lnTo>
                  <a:lnTo>
                    <a:pt x="256839" y="113281"/>
                  </a:lnTo>
                  <a:lnTo>
                    <a:pt x="256862" y="106987"/>
                  </a:lnTo>
                  <a:lnTo>
                    <a:pt x="256882" y="100694"/>
                  </a:lnTo>
                  <a:lnTo>
                    <a:pt x="256900" y="94400"/>
                  </a:lnTo>
                  <a:lnTo>
                    <a:pt x="256916" y="88107"/>
                  </a:lnTo>
                  <a:lnTo>
                    <a:pt x="256932" y="81814"/>
                  </a:lnTo>
                  <a:lnTo>
                    <a:pt x="256946" y="75520"/>
                  </a:lnTo>
                  <a:lnTo>
                    <a:pt x="256959" y="69227"/>
                  </a:lnTo>
                  <a:lnTo>
                    <a:pt x="256972" y="62933"/>
                  </a:lnTo>
                  <a:lnTo>
                    <a:pt x="256985" y="56640"/>
                  </a:lnTo>
                  <a:lnTo>
                    <a:pt x="256998" y="50347"/>
                  </a:lnTo>
                  <a:lnTo>
                    <a:pt x="257011" y="44053"/>
                  </a:lnTo>
                  <a:lnTo>
                    <a:pt x="257025" y="37760"/>
                  </a:lnTo>
                  <a:lnTo>
                    <a:pt x="257040" y="31466"/>
                  </a:lnTo>
                  <a:lnTo>
                    <a:pt x="257055" y="25173"/>
                  </a:lnTo>
                  <a:lnTo>
                    <a:pt x="257071" y="18880"/>
                  </a:lnTo>
                  <a:lnTo>
                    <a:pt x="257088" y="12586"/>
                  </a:lnTo>
                  <a:lnTo>
                    <a:pt x="257107" y="6293"/>
                  </a:lnTo>
                  <a:lnTo>
                    <a:pt x="257126" y="0"/>
                  </a:lnTo>
                  <a:lnTo>
                    <a:pt x="258334" y="0"/>
                  </a:lnTo>
                  <a:lnTo>
                    <a:pt x="258353" y="6293"/>
                  </a:lnTo>
                  <a:lnTo>
                    <a:pt x="258371" y="12586"/>
                  </a:lnTo>
                  <a:lnTo>
                    <a:pt x="258388" y="18880"/>
                  </a:lnTo>
                  <a:lnTo>
                    <a:pt x="258405" y="25173"/>
                  </a:lnTo>
                  <a:lnTo>
                    <a:pt x="258420" y="31466"/>
                  </a:lnTo>
                  <a:lnTo>
                    <a:pt x="258434" y="37760"/>
                  </a:lnTo>
                  <a:lnTo>
                    <a:pt x="258448" y="44053"/>
                  </a:lnTo>
                  <a:lnTo>
                    <a:pt x="258461" y="50347"/>
                  </a:lnTo>
                  <a:lnTo>
                    <a:pt x="258474" y="56640"/>
                  </a:lnTo>
                  <a:lnTo>
                    <a:pt x="258487" y="62933"/>
                  </a:lnTo>
                  <a:lnTo>
                    <a:pt x="258500" y="69227"/>
                  </a:lnTo>
                  <a:lnTo>
                    <a:pt x="258514" y="75520"/>
                  </a:lnTo>
                  <a:lnTo>
                    <a:pt x="258528" y="81814"/>
                  </a:lnTo>
                  <a:lnTo>
                    <a:pt x="258543" y="88107"/>
                  </a:lnTo>
                  <a:lnTo>
                    <a:pt x="258559" y="94400"/>
                  </a:lnTo>
                  <a:lnTo>
                    <a:pt x="258578" y="100694"/>
                  </a:lnTo>
                  <a:lnTo>
                    <a:pt x="258598" y="106987"/>
                  </a:lnTo>
                  <a:lnTo>
                    <a:pt x="258620" y="113281"/>
                  </a:lnTo>
                  <a:lnTo>
                    <a:pt x="258645" y="119574"/>
                  </a:lnTo>
                  <a:lnTo>
                    <a:pt x="258673" y="125867"/>
                  </a:lnTo>
                  <a:lnTo>
                    <a:pt x="258704" y="132161"/>
                  </a:lnTo>
                  <a:lnTo>
                    <a:pt x="258739" y="138454"/>
                  </a:lnTo>
                  <a:lnTo>
                    <a:pt x="258777" y="144748"/>
                  </a:lnTo>
                  <a:lnTo>
                    <a:pt x="258818" y="151041"/>
                  </a:lnTo>
                  <a:lnTo>
                    <a:pt x="258863" y="157334"/>
                  </a:lnTo>
                  <a:lnTo>
                    <a:pt x="258912" y="163628"/>
                  </a:lnTo>
                  <a:lnTo>
                    <a:pt x="258964" y="169921"/>
                  </a:lnTo>
                  <a:lnTo>
                    <a:pt x="259020" y="176215"/>
                  </a:lnTo>
                  <a:lnTo>
                    <a:pt x="259079" y="182508"/>
                  </a:lnTo>
                  <a:lnTo>
                    <a:pt x="259141" y="188801"/>
                  </a:lnTo>
                  <a:lnTo>
                    <a:pt x="259205" y="195095"/>
                  </a:lnTo>
                  <a:lnTo>
                    <a:pt x="259270" y="201388"/>
                  </a:lnTo>
                  <a:lnTo>
                    <a:pt x="259338" y="207682"/>
                  </a:lnTo>
                  <a:lnTo>
                    <a:pt x="259406" y="213975"/>
                  </a:lnTo>
                  <a:lnTo>
                    <a:pt x="259474" y="220268"/>
                  </a:lnTo>
                  <a:lnTo>
                    <a:pt x="259541" y="226562"/>
                  </a:lnTo>
                  <a:lnTo>
                    <a:pt x="259608" y="232855"/>
                  </a:lnTo>
                  <a:lnTo>
                    <a:pt x="259672" y="239149"/>
                  </a:lnTo>
                  <a:lnTo>
                    <a:pt x="259733" y="245442"/>
                  </a:lnTo>
                  <a:lnTo>
                    <a:pt x="259791" y="251735"/>
                  </a:lnTo>
                  <a:lnTo>
                    <a:pt x="259846" y="258029"/>
                  </a:lnTo>
                  <a:lnTo>
                    <a:pt x="259896" y="264322"/>
                  </a:lnTo>
                  <a:lnTo>
                    <a:pt x="259941" y="270616"/>
                  </a:lnTo>
                  <a:lnTo>
                    <a:pt x="259980" y="276909"/>
                  </a:lnTo>
                  <a:lnTo>
                    <a:pt x="260014" y="283202"/>
                  </a:lnTo>
                  <a:lnTo>
                    <a:pt x="260042" y="289496"/>
                  </a:lnTo>
                  <a:lnTo>
                    <a:pt x="260064" y="295789"/>
                  </a:lnTo>
                  <a:lnTo>
                    <a:pt x="260081" y="302083"/>
                  </a:lnTo>
                  <a:lnTo>
                    <a:pt x="260091" y="308376"/>
                  </a:lnTo>
                  <a:lnTo>
                    <a:pt x="260096" y="314669"/>
                  </a:lnTo>
                  <a:lnTo>
                    <a:pt x="260096" y="320963"/>
                  </a:lnTo>
                  <a:lnTo>
                    <a:pt x="260091" y="327256"/>
                  </a:lnTo>
                  <a:lnTo>
                    <a:pt x="260084" y="333550"/>
                  </a:lnTo>
                  <a:lnTo>
                    <a:pt x="260072" y="339843"/>
                  </a:lnTo>
                  <a:lnTo>
                    <a:pt x="260058" y="346136"/>
                  </a:lnTo>
                  <a:lnTo>
                    <a:pt x="260043" y="352430"/>
                  </a:lnTo>
                  <a:lnTo>
                    <a:pt x="260028" y="358723"/>
                  </a:lnTo>
                  <a:lnTo>
                    <a:pt x="260012" y="365017"/>
                  </a:lnTo>
                  <a:lnTo>
                    <a:pt x="259998" y="371310"/>
                  </a:lnTo>
                  <a:lnTo>
                    <a:pt x="259987" y="377603"/>
                  </a:lnTo>
                  <a:lnTo>
                    <a:pt x="259979" y="383897"/>
                  </a:lnTo>
                  <a:lnTo>
                    <a:pt x="259976" y="390190"/>
                  </a:lnTo>
                  <a:lnTo>
                    <a:pt x="259978" y="396484"/>
                  </a:lnTo>
                  <a:lnTo>
                    <a:pt x="259986" y="402777"/>
                  </a:lnTo>
                  <a:lnTo>
                    <a:pt x="260001" y="409070"/>
                  </a:lnTo>
                  <a:lnTo>
                    <a:pt x="260025" y="415364"/>
                  </a:lnTo>
                  <a:lnTo>
                    <a:pt x="260058" y="421657"/>
                  </a:lnTo>
                  <a:lnTo>
                    <a:pt x="260101" y="427950"/>
                  </a:lnTo>
                  <a:lnTo>
                    <a:pt x="260153" y="434244"/>
                  </a:lnTo>
                  <a:lnTo>
                    <a:pt x="260215" y="440537"/>
                  </a:lnTo>
                  <a:lnTo>
                    <a:pt x="260288" y="446831"/>
                  </a:lnTo>
                  <a:lnTo>
                    <a:pt x="260374" y="453124"/>
                  </a:lnTo>
                  <a:lnTo>
                    <a:pt x="260472" y="459417"/>
                  </a:lnTo>
                  <a:lnTo>
                    <a:pt x="260580" y="465711"/>
                  </a:lnTo>
                  <a:lnTo>
                    <a:pt x="260700" y="472004"/>
                  </a:lnTo>
                  <a:lnTo>
                    <a:pt x="260831" y="478298"/>
                  </a:lnTo>
                  <a:lnTo>
                    <a:pt x="260974" y="484591"/>
                  </a:lnTo>
                  <a:lnTo>
                    <a:pt x="261128" y="490884"/>
                  </a:lnTo>
                  <a:lnTo>
                    <a:pt x="261293" y="497178"/>
                  </a:lnTo>
                  <a:lnTo>
                    <a:pt x="261467" y="503471"/>
                  </a:lnTo>
                  <a:lnTo>
                    <a:pt x="261649" y="509765"/>
                  </a:lnTo>
                  <a:lnTo>
                    <a:pt x="261840" y="516058"/>
                  </a:lnTo>
                  <a:lnTo>
                    <a:pt x="262040" y="522351"/>
                  </a:lnTo>
                  <a:lnTo>
                    <a:pt x="262245" y="528645"/>
                  </a:lnTo>
                  <a:lnTo>
                    <a:pt x="262456" y="534938"/>
                  </a:lnTo>
                  <a:lnTo>
                    <a:pt x="262670" y="541232"/>
                  </a:lnTo>
                  <a:lnTo>
                    <a:pt x="262888" y="547525"/>
                  </a:lnTo>
                  <a:lnTo>
                    <a:pt x="263108" y="553818"/>
                  </a:lnTo>
                  <a:lnTo>
                    <a:pt x="263329" y="560112"/>
                  </a:lnTo>
                  <a:lnTo>
                    <a:pt x="263550" y="566405"/>
                  </a:lnTo>
                  <a:lnTo>
                    <a:pt x="263769" y="572699"/>
                  </a:lnTo>
                  <a:lnTo>
                    <a:pt x="263986" y="578992"/>
                  </a:lnTo>
                  <a:lnTo>
                    <a:pt x="264200" y="585285"/>
                  </a:lnTo>
                  <a:lnTo>
                    <a:pt x="264409" y="591579"/>
                  </a:lnTo>
                  <a:lnTo>
                    <a:pt x="264613" y="597872"/>
                  </a:lnTo>
                  <a:lnTo>
                    <a:pt x="264811" y="604166"/>
                  </a:lnTo>
                  <a:lnTo>
                    <a:pt x="265004" y="610459"/>
                  </a:lnTo>
                  <a:lnTo>
                    <a:pt x="265191" y="616752"/>
                  </a:lnTo>
                  <a:lnTo>
                    <a:pt x="265372" y="623046"/>
                  </a:lnTo>
                  <a:lnTo>
                    <a:pt x="265545" y="629339"/>
                  </a:lnTo>
                  <a:lnTo>
                    <a:pt x="265711" y="635633"/>
                  </a:lnTo>
                  <a:lnTo>
                    <a:pt x="265872" y="641926"/>
                  </a:lnTo>
                  <a:lnTo>
                    <a:pt x="266027" y="648219"/>
                  </a:lnTo>
                  <a:lnTo>
                    <a:pt x="266177" y="654513"/>
                  </a:lnTo>
                  <a:lnTo>
                    <a:pt x="266322" y="660806"/>
                  </a:lnTo>
                  <a:lnTo>
                    <a:pt x="266463" y="667100"/>
                  </a:lnTo>
                  <a:lnTo>
                    <a:pt x="266600" y="673393"/>
                  </a:lnTo>
                  <a:lnTo>
                    <a:pt x="266736" y="679686"/>
                  </a:lnTo>
                  <a:lnTo>
                    <a:pt x="266870" y="685980"/>
                  </a:lnTo>
                  <a:lnTo>
                    <a:pt x="267004" y="692273"/>
                  </a:lnTo>
                  <a:lnTo>
                    <a:pt x="267139" y="698567"/>
                  </a:lnTo>
                  <a:lnTo>
                    <a:pt x="267276" y="704860"/>
                  </a:lnTo>
                  <a:lnTo>
                    <a:pt x="267416" y="711153"/>
                  </a:lnTo>
                  <a:lnTo>
                    <a:pt x="267560" y="717447"/>
                  </a:lnTo>
                  <a:lnTo>
                    <a:pt x="267708" y="723740"/>
                  </a:lnTo>
                  <a:lnTo>
                    <a:pt x="267863" y="730034"/>
                  </a:lnTo>
                  <a:lnTo>
                    <a:pt x="268026" y="736327"/>
                  </a:lnTo>
                  <a:lnTo>
                    <a:pt x="268197" y="742620"/>
                  </a:lnTo>
                  <a:lnTo>
                    <a:pt x="268377" y="748914"/>
                  </a:lnTo>
                  <a:lnTo>
                    <a:pt x="268567" y="755207"/>
                  </a:lnTo>
                  <a:lnTo>
                    <a:pt x="268767" y="761501"/>
                  </a:lnTo>
                  <a:lnTo>
                    <a:pt x="268982" y="767794"/>
                  </a:lnTo>
                  <a:lnTo>
                    <a:pt x="269209" y="774087"/>
                  </a:lnTo>
                  <a:lnTo>
                    <a:pt x="269450" y="780381"/>
                  </a:lnTo>
                  <a:lnTo>
                    <a:pt x="269705" y="786674"/>
                  </a:lnTo>
                  <a:lnTo>
                    <a:pt x="269974" y="792968"/>
                  </a:lnTo>
                  <a:lnTo>
                    <a:pt x="270260" y="799261"/>
                  </a:lnTo>
                  <a:lnTo>
                    <a:pt x="270564" y="805554"/>
                  </a:lnTo>
                  <a:lnTo>
                    <a:pt x="270886" y="811848"/>
                  </a:lnTo>
                  <a:lnTo>
                    <a:pt x="271224" y="818141"/>
                  </a:lnTo>
                  <a:lnTo>
                    <a:pt x="271581" y="824435"/>
                  </a:lnTo>
                  <a:lnTo>
                    <a:pt x="271955" y="830728"/>
                  </a:lnTo>
                  <a:lnTo>
                    <a:pt x="272351" y="837021"/>
                  </a:lnTo>
                  <a:lnTo>
                    <a:pt x="272767" y="843315"/>
                  </a:lnTo>
                  <a:lnTo>
                    <a:pt x="273203" y="849608"/>
                  </a:lnTo>
                  <a:lnTo>
                    <a:pt x="273659" y="855901"/>
                  </a:lnTo>
                  <a:lnTo>
                    <a:pt x="274134" y="862195"/>
                  </a:lnTo>
                  <a:lnTo>
                    <a:pt x="274629" y="868488"/>
                  </a:lnTo>
                  <a:lnTo>
                    <a:pt x="275148" y="874782"/>
                  </a:lnTo>
                  <a:lnTo>
                    <a:pt x="275687" y="881075"/>
                  </a:lnTo>
                  <a:lnTo>
                    <a:pt x="276246" y="887368"/>
                  </a:lnTo>
                  <a:lnTo>
                    <a:pt x="276822" y="893662"/>
                  </a:lnTo>
                  <a:lnTo>
                    <a:pt x="277417" y="899955"/>
                  </a:lnTo>
                  <a:lnTo>
                    <a:pt x="278032" y="906249"/>
                  </a:lnTo>
                  <a:lnTo>
                    <a:pt x="278666" y="912542"/>
                  </a:lnTo>
                  <a:lnTo>
                    <a:pt x="279316" y="918835"/>
                  </a:lnTo>
                  <a:lnTo>
                    <a:pt x="279980" y="925129"/>
                  </a:lnTo>
                  <a:lnTo>
                    <a:pt x="280657" y="931422"/>
                  </a:lnTo>
                  <a:lnTo>
                    <a:pt x="281347" y="937716"/>
                  </a:lnTo>
                  <a:lnTo>
                    <a:pt x="282050" y="944009"/>
                  </a:lnTo>
                  <a:lnTo>
                    <a:pt x="282763" y="950302"/>
                  </a:lnTo>
                  <a:lnTo>
                    <a:pt x="283484" y="956596"/>
                  </a:lnTo>
                  <a:lnTo>
                    <a:pt x="284211" y="962889"/>
                  </a:lnTo>
                  <a:lnTo>
                    <a:pt x="284944" y="969183"/>
                  </a:lnTo>
                  <a:lnTo>
                    <a:pt x="285682" y="975476"/>
                  </a:lnTo>
                  <a:lnTo>
                    <a:pt x="286425" y="981769"/>
                  </a:lnTo>
                  <a:lnTo>
                    <a:pt x="287169" y="988063"/>
                  </a:lnTo>
                  <a:lnTo>
                    <a:pt x="287916" y="994356"/>
                  </a:lnTo>
                  <a:lnTo>
                    <a:pt x="288666" y="1000650"/>
                  </a:lnTo>
                  <a:lnTo>
                    <a:pt x="289417" y="1006943"/>
                  </a:lnTo>
                  <a:lnTo>
                    <a:pt x="290171" y="1013236"/>
                  </a:lnTo>
                  <a:lnTo>
                    <a:pt x="290929" y="1019530"/>
                  </a:lnTo>
                  <a:lnTo>
                    <a:pt x="291691" y="1025823"/>
                  </a:lnTo>
                  <a:lnTo>
                    <a:pt x="292459" y="1032117"/>
                  </a:lnTo>
                  <a:lnTo>
                    <a:pt x="293235" y="1038410"/>
                  </a:lnTo>
                  <a:lnTo>
                    <a:pt x="294019" y="1044703"/>
                  </a:lnTo>
                  <a:lnTo>
                    <a:pt x="294819" y="1050997"/>
                  </a:lnTo>
                  <a:lnTo>
                    <a:pt x="295634" y="1057290"/>
                  </a:lnTo>
                  <a:lnTo>
                    <a:pt x="296467" y="1063584"/>
                  </a:lnTo>
                  <a:lnTo>
                    <a:pt x="297320" y="1069877"/>
                  </a:lnTo>
                  <a:lnTo>
                    <a:pt x="298195" y="1076170"/>
                  </a:lnTo>
                  <a:lnTo>
                    <a:pt x="299100" y="1082464"/>
                  </a:lnTo>
                  <a:lnTo>
                    <a:pt x="300039" y="1088757"/>
                  </a:lnTo>
                  <a:lnTo>
                    <a:pt x="301011" y="1095051"/>
                  </a:lnTo>
                  <a:lnTo>
                    <a:pt x="302019" y="1101344"/>
                  </a:lnTo>
                  <a:lnTo>
                    <a:pt x="303063" y="1107637"/>
                  </a:lnTo>
                  <a:lnTo>
                    <a:pt x="304147" y="1113931"/>
                  </a:lnTo>
                  <a:lnTo>
                    <a:pt x="305283" y="1120224"/>
                  </a:lnTo>
                  <a:lnTo>
                    <a:pt x="306465" y="1126518"/>
                  </a:lnTo>
                  <a:lnTo>
                    <a:pt x="307692" y="1132811"/>
                  </a:lnTo>
                  <a:lnTo>
                    <a:pt x="308964" y="1139104"/>
                  </a:lnTo>
                  <a:lnTo>
                    <a:pt x="310282" y="1145398"/>
                  </a:lnTo>
                  <a:lnTo>
                    <a:pt x="311649" y="1151691"/>
                  </a:lnTo>
                  <a:lnTo>
                    <a:pt x="313071" y="1157985"/>
                  </a:lnTo>
                  <a:lnTo>
                    <a:pt x="314537" y="1164278"/>
                  </a:lnTo>
                  <a:lnTo>
                    <a:pt x="316047" y="1170571"/>
                  </a:lnTo>
                  <a:lnTo>
                    <a:pt x="317598" y="1176865"/>
                  </a:lnTo>
                  <a:lnTo>
                    <a:pt x="319189" y="1183158"/>
                  </a:lnTo>
                  <a:lnTo>
                    <a:pt x="320825" y="1189452"/>
                  </a:lnTo>
                  <a:lnTo>
                    <a:pt x="322498" y="1195745"/>
                  </a:lnTo>
                  <a:lnTo>
                    <a:pt x="324204" y="1202038"/>
                  </a:lnTo>
                  <a:lnTo>
                    <a:pt x="325939" y="1208332"/>
                  </a:lnTo>
                  <a:lnTo>
                    <a:pt x="327702" y="1214625"/>
                  </a:lnTo>
                  <a:lnTo>
                    <a:pt x="329490" y="1220919"/>
                  </a:lnTo>
                  <a:lnTo>
                    <a:pt x="331306" y="1227212"/>
                  </a:lnTo>
                  <a:lnTo>
                    <a:pt x="333140" y="1233505"/>
                  </a:lnTo>
                  <a:lnTo>
                    <a:pt x="334991" y="1239799"/>
                  </a:lnTo>
                  <a:lnTo>
                    <a:pt x="336856" y="1246092"/>
                  </a:lnTo>
                  <a:lnTo>
                    <a:pt x="338734" y="1252386"/>
                  </a:lnTo>
                  <a:lnTo>
                    <a:pt x="340625" y="1258679"/>
                  </a:lnTo>
                  <a:lnTo>
                    <a:pt x="342526" y="1264972"/>
                  </a:lnTo>
                  <a:lnTo>
                    <a:pt x="344434" y="1271266"/>
                  </a:lnTo>
                  <a:lnTo>
                    <a:pt x="346348" y="1277559"/>
                  </a:lnTo>
                  <a:lnTo>
                    <a:pt x="348268" y="1283852"/>
                  </a:lnTo>
                  <a:lnTo>
                    <a:pt x="350192" y="1290146"/>
                  </a:lnTo>
                  <a:lnTo>
                    <a:pt x="352120" y="1296439"/>
                  </a:lnTo>
                  <a:lnTo>
                    <a:pt x="354052" y="1302733"/>
                  </a:lnTo>
                  <a:lnTo>
                    <a:pt x="355985" y="1309026"/>
                  </a:lnTo>
                  <a:lnTo>
                    <a:pt x="357921" y="1315319"/>
                  </a:lnTo>
                  <a:lnTo>
                    <a:pt x="359858" y="1321613"/>
                  </a:lnTo>
                  <a:lnTo>
                    <a:pt x="361797" y="1327906"/>
                  </a:lnTo>
                  <a:lnTo>
                    <a:pt x="363736" y="1334200"/>
                  </a:lnTo>
                  <a:lnTo>
                    <a:pt x="365677" y="1340493"/>
                  </a:lnTo>
                  <a:lnTo>
                    <a:pt x="367618" y="1346786"/>
                  </a:lnTo>
                  <a:lnTo>
                    <a:pt x="369559" y="1353080"/>
                  </a:lnTo>
                  <a:lnTo>
                    <a:pt x="371501" y="1359373"/>
                  </a:lnTo>
                  <a:lnTo>
                    <a:pt x="373443" y="1365667"/>
                  </a:lnTo>
                  <a:lnTo>
                    <a:pt x="375385" y="1371960"/>
                  </a:lnTo>
                  <a:lnTo>
                    <a:pt x="377327" y="1378253"/>
                  </a:lnTo>
                  <a:lnTo>
                    <a:pt x="379270" y="1384547"/>
                  </a:lnTo>
                  <a:lnTo>
                    <a:pt x="381212" y="1390840"/>
                  </a:lnTo>
                  <a:lnTo>
                    <a:pt x="383156" y="1397134"/>
                  </a:lnTo>
                  <a:lnTo>
                    <a:pt x="385100" y="1403427"/>
                  </a:lnTo>
                  <a:lnTo>
                    <a:pt x="387045" y="1409720"/>
                  </a:lnTo>
                  <a:lnTo>
                    <a:pt x="388991" y="1416014"/>
                  </a:lnTo>
                  <a:lnTo>
                    <a:pt x="390938" y="1422307"/>
                  </a:lnTo>
                  <a:lnTo>
                    <a:pt x="392886" y="1428601"/>
                  </a:lnTo>
                  <a:lnTo>
                    <a:pt x="394835" y="1434894"/>
                  </a:lnTo>
                  <a:lnTo>
                    <a:pt x="396785" y="1441187"/>
                  </a:lnTo>
                  <a:lnTo>
                    <a:pt x="398735" y="1447481"/>
                  </a:lnTo>
                  <a:lnTo>
                    <a:pt x="400685" y="1453774"/>
                  </a:lnTo>
                  <a:lnTo>
                    <a:pt x="402634" y="1460068"/>
                  </a:lnTo>
                  <a:lnTo>
                    <a:pt x="404583" y="1466361"/>
                  </a:lnTo>
                  <a:lnTo>
                    <a:pt x="406528" y="1472654"/>
                  </a:lnTo>
                  <a:lnTo>
                    <a:pt x="408469" y="1478948"/>
                  </a:lnTo>
                  <a:lnTo>
                    <a:pt x="410405" y="1485241"/>
                  </a:lnTo>
                  <a:lnTo>
                    <a:pt x="412334" y="1491535"/>
                  </a:lnTo>
                  <a:lnTo>
                    <a:pt x="414256" y="1497828"/>
                  </a:lnTo>
                  <a:lnTo>
                    <a:pt x="416167" y="1504121"/>
                  </a:lnTo>
                  <a:lnTo>
                    <a:pt x="418064" y="1510415"/>
                  </a:lnTo>
                  <a:lnTo>
                    <a:pt x="419949" y="1516708"/>
                  </a:lnTo>
                  <a:lnTo>
                    <a:pt x="421819" y="1523002"/>
                  </a:lnTo>
                  <a:lnTo>
                    <a:pt x="423674" y="1529295"/>
                  </a:lnTo>
                  <a:lnTo>
                    <a:pt x="425512" y="1535588"/>
                  </a:lnTo>
                  <a:lnTo>
                    <a:pt x="427329" y="1541882"/>
                  </a:lnTo>
                  <a:lnTo>
                    <a:pt x="429128" y="1548175"/>
                  </a:lnTo>
                  <a:lnTo>
                    <a:pt x="430909" y="1554469"/>
                  </a:lnTo>
                  <a:lnTo>
                    <a:pt x="432673" y="1560762"/>
                  </a:lnTo>
                  <a:lnTo>
                    <a:pt x="434422" y="1567055"/>
                  </a:lnTo>
                  <a:lnTo>
                    <a:pt x="436155" y="1573349"/>
                  </a:lnTo>
                  <a:lnTo>
                    <a:pt x="437874" y="1579642"/>
                  </a:lnTo>
                  <a:lnTo>
                    <a:pt x="439583" y="1585936"/>
                  </a:lnTo>
                  <a:lnTo>
                    <a:pt x="441287" y="1592229"/>
                  </a:lnTo>
                  <a:lnTo>
                    <a:pt x="442988" y="1598522"/>
                  </a:lnTo>
                  <a:lnTo>
                    <a:pt x="444690" y="1604816"/>
                  </a:lnTo>
                  <a:lnTo>
                    <a:pt x="446398" y="1611109"/>
                  </a:lnTo>
                  <a:lnTo>
                    <a:pt x="448119" y="1617403"/>
                  </a:lnTo>
                  <a:lnTo>
                    <a:pt x="449856" y="1623696"/>
                  </a:lnTo>
                  <a:lnTo>
                    <a:pt x="451613" y="1629989"/>
                  </a:lnTo>
                  <a:lnTo>
                    <a:pt x="453395" y="1636283"/>
                  </a:lnTo>
                  <a:lnTo>
                    <a:pt x="455204" y="1642576"/>
                  </a:lnTo>
                  <a:lnTo>
                    <a:pt x="457056" y="1648870"/>
                  </a:lnTo>
                  <a:lnTo>
                    <a:pt x="458947" y="1655163"/>
                  </a:lnTo>
                  <a:lnTo>
                    <a:pt x="460878" y="1661456"/>
                  </a:lnTo>
                  <a:lnTo>
                    <a:pt x="462850" y="1667750"/>
                  </a:lnTo>
                  <a:lnTo>
                    <a:pt x="464867" y="1674043"/>
                  </a:lnTo>
                  <a:lnTo>
                    <a:pt x="466931" y="1680337"/>
                  </a:lnTo>
                  <a:lnTo>
                    <a:pt x="469047" y="1686630"/>
                  </a:lnTo>
                  <a:lnTo>
                    <a:pt x="471203" y="1692923"/>
                  </a:lnTo>
                  <a:lnTo>
                    <a:pt x="473397" y="1699217"/>
                  </a:lnTo>
                  <a:lnTo>
                    <a:pt x="475625" y="1705510"/>
                  </a:lnTo>
                  <a:lnTo>
                    <a:pt x="477883" y="1711803"/>
                  </a:lnTo>
                  <a:lnTo>
                    <a:pt x="480167" y="1718097"/>
                  </a:lnTo>
                  <a:lnTo>
                    <a:pt x="482465" y="1724390"/>
                  </a:lnTo>
                  <a:lnTo>
                    <a:pt x="484766" y="1730684"/>
                  </a:lnTo>
                  <a:lnTo>
                    <a:pt x="487062" y="1736977"/>
                  </a:lnTo>
                  <a:lnTo>
                    <a:pt x="489344" y="1743270"/>
                  </a:lnTo>
                  <a:lnTo>
                    <a:pt x="491601" y="1749564"/>
                  </a:lnTo>
                  <a:lnTo>
                    <a:pt x="493810" y="1755857"/>
                  </a:lnTo>
                  <a:lnTo>
                    <a:pt x="495967" y="1762151"/>
                  </a:lnTo>
                  <a:lnTo>
                    <a:pt x="498062" y="1768444"/>
                  </a:lnTo>
                  <a:lnTo>
                    <a:pt x="500083" y="1774737"/>
                  </a:lnTo>
                  <a:lnTo>
                    <a:pt x="502022" y="1781031"/>
                  </a:lnTo>
                  <a:lnTo>
                    <a:pt x="503853" y="1787324"/>
                  </a:lnTo>
                  <a:lnTo>
                    <a:pt x="505564" y="1793618"/>
                  </a:lnTo>
                  <a:lnTo>
                    <a:pt x="507159" y="1799911"/>
                  </a:lnTo>
                  <a:lnTo>
                    <a:pt x="508632" y="1806204"/>
                  </a:lnTo>
                  <a:lnTo>
                    <a:pt x="509976" y="1812498"/>
                  </a:lnTo>
                  <a:lnTo>
                    <a:pt x="511187" y="1818791"/>
                  </a:lnTo>
                  <a:lnTo>
                    <a:pt x="512225" y="1825085"/>
                  </a:lnTo>
                  <a:lnTo>
                    <a:pt x="513118" y="1831378"/>
                  </a:lnTo>
                  <a:lnTo>
                    <a:pt x="513869" y="1837671"/>
                  </a:lnTo>
                  <a:lnTo>
                    <a:pt x="514478" y="1843965"/>
                  </a:lnTo>
                  <a:lnTo>
                    <a:pt x="514946" y="1850258"/>
                  </a:lnTo>
                  <a:lnTo>
                    <a:pt x="515265" y="1856552"/>
                  </a:lnTo>
                  <a:lnTo>
                    <a:pt x="515425" y="1862845"/>
                  </a:lnTo>
                  <a:lnTo>
                    <a:pt x="515460" y="1869138"/>
                  </a:lnTo>
                  <a:lnTo>
                    <a:pt x="515374" y="1875432"/>
                  </a:lnTo>
                  <a:lnTo>
                    <a:pt x="515175" y="1881725"/>
                  </a:lnTo>
                  <a:lnTo>
                    <a:pt x="514870" y="1888019"/>
                  </a:lnTo>
                  <a:lnTo>
                    <a:pt x="514449" y="1894312"/>
                  </a:lnTo>
                  <a:lnTo>
                    <a:pt x="513938" y="1900605"/>
                  </a:lnTo>
                  <a:lnTo>
                    <a:pt x="513353" y="1906899"/>
                  </a:lnTo>
                  <a:lnTo>
                    <a:pt x="512703" y="1913192"/>
                  </a:lnTo>
                  <a:lnTo>
                    <a:pt x="511997" y="1919486"/>
                  </a:lnTo>
                  <a:lnTo>
                    <a:pt x="511244" y="1925779"/>
                  </a:lnTo>
                  <a:lnTo>
                    <a:pt x="510451" y="1932072"/>
                  </a:lnTo>
                  <a:lnTo>
                    <a:pt x="509637" y="1938366"/>
                  </a:lnTo>
                  <a:lnTo>
                    <a:pt x="508810" y="1944659"/>
                  </a:lnTo>
                  <a:lnTo>
                    <a:pt x="507978" y="1950953"/>
                  </a:lnTo>
                  <a:lnTo>
                    <a:pt x="507149" y="1957246"/>
                  </a:lnTo>
                  <a:lnTo>
                    <a:pt x="506334" y="1963539"/>
                  </a:lnTo>
                  <a:lnTo>
                    <a:pt x="505540" y="1969833"/>
                  </a:lnTo>
                  <a:lnTo>
                    <a:pt x="504772" y="1976126"/>
                  </a:lnTo>
                  <a:lnTo>
                    <a:pt x="504033" y="1982420"/>
                  </a:lnTo>
                  <a:lnTo>
                    <a:pt x="503326" y="1988713"/>
                  </a:lnTo>
                  <a:lnTo>
                    <a:pt x="502654" y="1995006"/>
                  </a:lnTo>
                  <a:lnTo>
                    <a:pt x="502027" y="2001300"/>
                  </a:lnTo>
                  <a:lnTo>
                    <a:pt x="501437" y="2007593"/>
                  </a:lnTo>
                  <a:lnTo>
                    <a:pt x="500883" y="2013887"/>
                  </a:lnTo>
                  <a:lnTo>
                    <a:pt x="500361" y="2020180"/>
                  </a:lnTo>
                  <a:lnTo>
                    <a:pt x="499869" y="2026473"/>
                  </a:lnTo>
                  <a:lnTo>
                    <a:pt x="499407" y="2032767"/>
                  </a:lnTo>
                  <a:lnTo>
                    <a:pt x="498969" y="2039060"/>
                  </a:lnTo>
                  <a:lnTo>
                    <a:pt x="498545" y="2045354"/>
                  </a:lnTo>
                  <a:lnTo>
                    <a:pt x="498131" y="2051647"/>
                  </a:lnTo>
                  <a:lnTo>
                    <a:pt x="497721" y="2057940"/>
                  </a:lnTo>
                  <a:lnTo>
                    <a:pt x="497310" y="2064234"/>
                  </a:lnTo>
                  <a:lnTo>
                    <a:pt x="496888" y="2070527"/>
                  </a:lnTo>
                  <a:lnTo>
                    <a:pt x="496448" y="2076821"/>
                  </a:lnTo>
                  <a:lnTo>
                    <a:pt x="495988" y="2083114"/>
                  </a:lnTo>
                  <a:lnTo>
                    <a:pt x="495501" y="2089407"/>
                  </a:lnTo>
                  <a:lnTo>
                    <a:pt x="494984" y="2095701"/>
                  </a:lnTo>
                  <a:lnTo>
                    <a:pt x="494432" y="2101994"/>
                  </a:lnTo>
                  <a:lnTo>
                    <a:pt x="493832" y="2108288"/>
                  </a:lnTo>
                  <a:lnTo>
                    <a:pt x="493191" y="2114581"/>
                  </a:lnTo>
                  <a:lnTo>
                    <a:pt x="492508" y="2120874"/>
                  </a:lnTo>
                  <a:lnTo>
                    <a:pt x="491783" y="2127168"/>
                  </a:lnTo>
                  <a:lnTo>
                    <a:pt x="491014" y="2133461"/>
                  </a:lnTo>
                  <a:lnTo>
                    <a:pt x="490196" y="2139754"/>
                  </a:lnTo>
                  <a:lnTo>
                    <a:pt x="489331" y="2146048"/>
                  </a:lnTo>
                  <a:lnTo>
                    <a:pt x="488428" y="2152341"/>
                  </a:lnTo>
                  <a:lnTo>
                    <a:pt x="487487" y="2158635"/>
                  </a:lnTo>
                  <a:lnTo>
                    <a:pt x="486511" y="2164928"/>
                  </a:lnTo>
                  <a:lnTo>
                    <a:pt x="485502" y="2171221"/>
                  </a:lnTo>
                  <a:lnTo>
                    <a:pt x="484455" y="2177515"/>
                  </a:lnTo>
                  <a:lnTo>
                    <a:pt x="483382" y="2183808"/>
                  </a:lnTo>
                  <a:lnTo>
                    <a:pt x="482285" y="2190102"/>
                  </a:lnTo>
                  <a:lnTo>
                    <a:pt x="481166" y="2196395"/>
                  </a:lnTo>
                  <a:lnTo>
                    <a:pt x="480026" y="2202688"/>
                  </a:lnTo>
                  <a:lnTo>
                    <a:pt x="478866" y="2208982"/>
                  </a:lnTo>
                  <a:lnTo>
                    <a:pt x="477686" y="2215275"/>
                  </a:lnTo>
                  <a:lnTo>
                    <a:pt x="476489" y="2221569"/>
                  </a:lnTo>
                  <a:lnTo>
                    <a:pt x="475275" y="2227862"/>
                  </a:lnTo>
                  <a:lnTo>
                    <a:pt x="474045" y="2234155"/>
                  </a:lnTo>
                  <a:lnTo>
                    <a:pt x="472798" y="2240449"/>
                  </a:lnTo>
                  <a:lnTo>
                    <a:pt x="471529" y="2246742"/>
                  </a:lnTo>
                  <a:lnTo>
                    <a:pt x="470239" y="2253036"/>
                  </a:lnTo>
                  <a:lnTo>
                    <a:pt x="468927" y="2259329"/>
                  </a:lnTo>
                  <a:lnTo>
                    <a:pt x="467592" y="2265622"/>
                  </a:lnTo>
                  <a:lnTo>
                    <a:pt x="466233" y="2271916"/>
                  </a:lnTo>
                  <a:lnTo>
                    <a:pt x="464846" y="2278209"/>
                  </a:lnTo>
                  <a:lnTo>
                    <a:pt x="463424" y="2284503"/>
                  </a:lnTo>
                  <a:lnTo>
                    <a:pt x="461972" y="2290796"/>
                  </a:lnTo>
                  <a:lnTo>
                    <a:pt x="460488" y="2297089"/>
                  </a:lnTo>
                  <a:lnTo>
                    <a:pt x="458972" y="2303383"/>
                  </a:lnTo>
                  <a:lnTo>
                    <a:pt x="457422" y="2309676"/>
                  </a:lnTo>
                  <a:lnTo>
                    <a:pt x="455833" y="2315970"/>
                  </a:lnTo>
                  <a:lnTo>
                    <a:pt x="454207" y="2322263"/>
                  </a:lnTo>
                  <a:lnTo>
                    <a:pt x="452548" y="2328556"/>
                  </a:lnTo>
                  <a:lnTo>
                    <a:pt x="450857" y="2334850"/>
                  </a:lnTo>
                  <a:lnTo>
                    <a:pt x="449136" y="2341143"/>
                  </a:lnTo>
                  <a:lnTo>
                    <a:pt x="447387" y="2347437"/>
                  </a:lnTo>
                  <a:lnTo>
                    <a:pt x="445605" y="2353730"/>
                  </a:lnTo>
                  <a:lnTo>
                    <a:pt x="443801" y="2360023"/>
                  </a:lnTo>
                  <a:lnTo>
                    <a:pt x="441978" y="2366317"/>
                  </a:lnTo>
                  <a:lnTo>
                    <a:pt x="440138" y="2372610"/>
                  </a:lnTo>
                  <a:lnTo>
                    <a:pt x="438287" y="2378904"/>
                  </a:lnTo>
                  <a:lnTo>
                    <a:pt x="436425" y="2385197"/>
                  </a:lnTo>
                  <a:lnTo>
                    <a:pt x="434558" y="2391490"/>
                  </a:lnTo>
                  <a:lnTo>
                    <a:pt x="432691" y="2397784"/>
                  </a:lnTo>
                  <a:lnTo>
                    <a:pt x="430827" y="2404077"/>
                  </a:lnTo>
                  <a:lnTo>
                    <a:pt x="428969" y="2410371"/>
                  </a:lnTo>
                  <a:lnTo>
                    <a:pt x="427120" y="2416664"/>
                  </a:lnTo>
                  <a:lnTo>
                    <a:pt x="425285" y="2422957"/>
                  </a:lnTo>
                  <a:lnTo>
                    <a:pt x="423466" y="2429251"/>
                  </a:lnTo>
                  <a:lnTo>
                    <a:pt x="421664" y="2435544"/>
                  </a:lnTo>
                  <a:lnTo>
                    <a:pt x="419880" y="2441838"/>
                  </a:lnTo>
                  <a:lnTo>
                    <a:pt x="418115" y="2448131"/>
                  </a:lnTo>
                  <a:lnTo>
                    <a:pt x="416371" y="2454424"/>
                  </a:lnTo>
                  <a:lnTo>
                    <a:pt x="414650" y="2460718"/>
                  </a:lnTo>
                  <a:lnTo>
                    <a:pt x="412949" y="2467011"/>
                  </a:lnTo>
                  <a:lnTo>
                    <a:pt x="411265" y="2473305"/>
                  </a:lnTo>
                  <a:lnTo>
                    <a:pt x="409599" y="2479598"/>
                  </a:lnTo>
                  <a:lnTo>
                    <a:pt x="407947" y="2485891"/>
                  </a:lnTo>
                  <a:lnTo>
                    <a:pt x="406311" y="2492185"/>
                  </a:lnTo>
                  <a:lnTo>
                    <a:pt x="404685" y="2498478"/>
                  </a:lnTo>
                  <a:lnTo>
                    <a:pt x="403067" y="2504772"/>
                  </a:lnTo>
                  <a:lnTo>
                    <a:pt x="401453" y="2511065"/>
                  </a:lnTo>
                  <a:lnTo>
                    <a:pt x="399841" y="2517358"/>
                  </a:lnTo>
                  <a:lnTo>
                    <a:pt x="398228" y="2523652"/>
                  </a:lnTo>
                  <a:lnTo>
                    <a:pt x="396609" y="2529945"/>
                  </a:lnTo>
                  <a:lnTo>
                    <a:pt x="394981" y="2536239"/>
                  </a:lnTo>
                  <a:lnTo>
                    <a:pt x="393343" y="2542532"/>
                  </a:lnTo>
                  <a:lnTo>
                    <a:pt x="391693" y="2548825"/>
                  </a:lnTo>
                  <a:lnTo>
                    <a:pt x="390027" y="2555119"/>
                  </a:lnTo>
                  <a:lnTo>
                    <a:pt x="388344" y="2561412"/>
                  </a:lnTo>
                  <a:lnTo>
                    <a:pt x="386640" y="2567705"/>
                  </a:lnTo>
                  <a:lnTo>
                    <a:pt x="384917" y="2573999"/>
                  </a:lnTo>
                  <a:lnTo>
                    <a:pt x="383177" y="2580292"/>
                  </a:lnTo>
                  <a:lnTo>
                    <a:pt x="381418" y="2586586"/>
                  </a:lnTo>
                  <a:lnTo>
                    <a:pt x="379643" y="2592879"/>
                  </a:lnTo>
                  <a:lnTo>
                    <a:pt x="377850" y="2599172"/>
                  </a:lnTo>
                  <a:lnTo>
                    <a:pt x="376045" y="2605466"/>
                  </a:lnTo>
                  <a:lnTo>
                    <a:pt x="374231" y="2611759"/>
                  </a:lnTo>
                  <a:lnTo>
                    <a:pt x="372413" y="2618053"/>
                  </a:lnTo>
                  <a:lnTo>
                    <a:pt x="370593" y="2624346"/>
                  </a:lnTo>
                  <a:lnTo>
                    <a:pt x="368776" y="2630639"/>
                  </a:lnTo>
                  <a:lnTo>
                    <a:pt x="366971" y="2636933"/>
                  </a:lnTo>
                  <a:lnTo>
                    <a:pt x="365180" y="2643226"/>
                  </a:lnTo>
                  <a:lnTo>
                    <a:pt x="363410" y="2649520"/>
                  </a:lnTo>
                  <a:lnTo>
                    <a:pt x="361663" y="2655813"/>
                  </a:lnTo>
                  <a:lnTo>
                    <a:pt x="359946" y="2662106"/>
                  </a:lnTo>
                  <a:lnTo>
                    <a:pt x="358269" y="2668400"/>
                  </a:lnTo>
                  <a:lnTo>
                    <a:pt x="356636" y="2674693"/>
                  </a:lnTo>
                  <a:lnTo>
                    <a:pt x="355048" y="2680987"/>
                  </a:lnTo>
                  <a:lnTo>
                    <a:pt x="353506" y="2687280"/>
                  </a:lnTo>
                  <a:lnTo>
                    <a:pt x="352014" y="2693573"/>
                  </a:lnTo>
                  <a:lnTo>
                    <a:pt x="350573" y="2699867"/>
                  </a:lnTo>
                  <a:lnTo>
                    <a:pt x="349199" y="2706160"/>
                  </a:lnTo>
                  <a:lnTo>
                    <a:pt x="347880" y="2712454"/>
                  </a:lnTo>
                  <a:lnTo>
                    <a:pt x="346614" y="2718747"/>
                  </a:lnTo>
                  <a:lnTo>
                    <a:pt x="345400" y="2725040"/>
                  </a:lnTo>
                  <a:lnTo>
                    <a:pt x="344237" y="2731334"/>
                  </a:lnTo>
                  <a:lnTo>
                    <a:pt x="343127" y="2737627"/>
                  </a:lnTo>
                  <a:lnTo>
                    <a:pt x="342070" y="2743921"/>
                  </a:lnTo>
                  <a:lnTo>
                    <a:pt x="341054" y="2750214"/>
                  </a:lnTo>
                  <a:lnTo>
                    <a:pt x="340076" y="2756507"/>
                  </a:lnTo>
                  <a:lnTo>
                    <a:pt x="339132" y="2762801"/>
                  </a:lnTo>
                  <a:lnTo>
                    <a:pt x="338217" y="2769094"/>
                  </a:lnTo>
                  <a:lnTo>
                    <a:pt x="337334" y="2775388"/>
                  </a:lnTo>
                  <a:lnTo>
                    <a:pt x="336473" y="2781681"/>
                  </a:lnTo>
                  <a:lnTo>
                    <a:pt x="335628" y="2787974"/>
                  </a:lnTo>
                  <a:lnTo>
                    <a:pt x="334797" y="2794268"/>
                  </a:lnTo>
                  <a:lnTo>
                    <a:pt x="333976" y="2800561"/>
                  </a:lnTo>
                  <a:lnTo>
                    <a:pt x="333162" y="2806855"/>
                  </a:lnTo>
                  <a:lnTo>
                    <a:pt x="332354" y="2813148"/>
                  </a:lnTo>
                  <a:lnTo>
                    <a:pt x="331548" y="2819441"/>
                  </a:lnTo>
                  <a:lnTo>
                    <a:pt x="330742" y="2825735"/>
                  </a:lnTo>
                  <a:lnTo>
                    <a:pt x="329934" y="2832028"/>
                  </a:lnTo>
                  <a:lnTo>
                    <a:pt x="329125" y="2838322"/>
                  </a:lnTo>
                  <a:lnTo>
                    <a:pt x="328313" y="2844615"/>
                  </a:lnTo>
                  <a:lnTo>
                    <a:pt x="327497" y="2850908"/>
                  </a:lnTo>
                  <a:lnTo>
                    <a:pt x="326677" y="2857202"/>
                  </a:lnTo>
                  <a:lnTo>
                    <a:pt x="325853" y="2863495"/>
                  </a:lnTo>
                  <a:lnTo>
                    <a:pt x="325025" y="2869789"/>
                  </a:lnTo>
                  <a:lnTo>
                    <a:pt x="324192" y="2876082"/>
                  </a:lnTo>
                  <a:lnTo>
                    <a:pt x="323354" y="2882375"/>
                  </a:lnTo>
                  <a:lnTo>
                    <a:pt x="322511" y="2888669"/>
                  </a:lnTo>
                  <a:lnTo>
                    <a:pt x="321662" y="2894962"/>
                  </a:lnTo>
                  <a:lnTo>
                    <a:pt x="320807" y="2901256"/>
                  </a:lnTo>
                  <a:lnTo>
                    <a:pt x="319946" y="2907549"/>
                  </a:lnTo>
                  <a:lnTo>
                    <a:pt x="319076" y="2913842"/>
                  </a:lnTo>
                  <a:lnTo>
                    <a:pt x="318196" y="2920136"/>
                  </a:lnTo>
                  <a:lnTo>
                    <a:pt x="317306" y="2926429"/>
                  </a:lnTo>
                  <a:lnTo>
                    <a:pt x="316407" y="2932723"/>
                  </a:lnTo>
                  <a:lnTo>
                    <a:pt x="315496" y="2939016"/>
                  </a:lnTo>
                  <a:lnTo>
                    <a:pt x="314573" y="2945309"/>
                  </a:lnTo>
                  <a:lnTo>
                    <a:pt x="313636" y="2951603"/>
                  </a:lnTo>
                  <a:lnTo>
                    <a:pt x="312685" y="2957896"/>
                  </a:lnTo>
                  <a:lnTo>
                    <a:pt x="311723" y="2964190"/>
                  </a:lnTo>
                  <a:lnTo>
                    <a:pt x="310750" y="2970483"/>
                  </a:lnTo>
                  <a:lnTo>
                    <a:pt x="309767" y="2976776"/>
                  </a:lnTo>
                  <a:lnTo>
                    <a:pt x="308774" y="2983070"/>
                  </a:lnTo>
                  <a:lnTo>
                    <a:pt x="307773" y="2989363"/>
                  </a:lnTo>
                  <a:lnTo>
                    <a:pt x="306770" y="2995656"/>
                  </a:lnTo>
                  <a:lnTo>
                    <a:pt x="305766" y="3001950"/>
                  </a:lnTo>
                  <a:lnTo>
                    <a:pt x="304765" y="3008243"/>
                  </a:lnTo>
                  <a:lnTo>
                    <a:pt x="303770" y="3014537"/>
                  </a:lnTo>
                  <a:lnTo>
                    <a:pt x="302787" y="3020830"/>
                  </a:lnTo>
                  <a:lnTo>
                    <a:pt x="301821" y="3027123"/>
                  </a:lnTo>
                  <a:lnTo>
                    <a:pt x="300875" y="3033417"/>
                  </a:lnTo>
                  <a:lnTo>
                    <a:pt x="299952" y="3039710"/>
                  </a:lnTo>
                  <a:lnTo>
                    <a:pt x="299055" y="3046004"/>
                  </a:lnTo>
                  <a:lnTo>
                    <a:pt x="298188" y="3052297"/>
                  </a:lnTo>
                  <a:lnTo>
                    <a:pt x="297364" y="3058590"/>
                  </a:lnTo>
                  <a:lnTo>
                    <a:pt x="296576" y="3064884"/>
                  </a:lnTo>
                  <a:lnTo>
                    <a:pt x="295826" y="3071177"/>
                  </a:lnTo>
                  <a:lnTo>
                    <a:pt x="295115" y="3077471"/>
                  </a:lnTo>
                  <a:lnTo>
                    <a:pt x="294442" y="3083764"/>
                  </a:lnTo>
                  <a:lnTo>
                    <a:pt x="293813" y="3090057"/>
                  </a:lnTo>
                  <a:lnTo>
                    <a:pt x="293226" y="3096351"/>
                  </a:lnTo>
                  <a:lnTo>
                    <a:pt x="292673" y="3102644"/>
                  </a:lnTo>
                  <a:lnTo>
                    <a:pt x="292150" y="3108938"/>
                  </a:lnTo>
                  <a:lnTo>
                    <a:pt x="291653" y="3115231"/>
                  </a:lnTo>
                  <a:lnTo>
                    <a:pt x="291180" y="3121524"/>
                  </a:lnTo>
                  <a:lnTo>
                    <a:pt x="290727" y="3127818"/>
                  </a:lnTo>
                  <a:lnTo>
                    <a:pt x="290283" y="3134111"/>
                  </a:lnTo>
                  <a:lnTo>
                    <a:pt x="289841" y="3140405"/>
                  </a:lnTo>
                  <a:lnTo>
                    <a:pt x="289397" y="3146698"/>
                  </a:lnTo>
                  <a:lnTo>
                    <a:pt x="288944" y="3152991"/>
                  </a:lnTo>
                  <a:lnTo>
                    <a:pt x="288475" y="3159285"/>
                  </a:lnTo>
                  <a:lnTo>
                    <a:pt x="287979" y="3165578"/>
                  </a:lnTo>
                  <a:lnTo>
                    <a:pt x="287453" y="3171872"/>
                  </a:lnTo>
                  <a:lnTo>
                    <a:pt x="286894" y="3178165"/>
                  </a:lnTo>
                  <a:lnTo>
                    <a:pt x="286298" y="3184458"/>
                  </a:lnTo>
                  <a:lnTo>
                    <a:pt x="285661" y="3190752"/>
                  </a:lnTo>
                  <a:lnTo>
                    <a:pt x="284973" y="3197045"/>
                  </a:lnTo>
                  <a:lnTo>
                    <a:pt x="284236" y="3203339"/>
                  </a:lnTo>
                  <a:lnTo>
                    <a:pt x="283453" y="3209632"/>
                  </a:lnTo>
                  <a:lnTo>
                    <a:pt x="282626" y="3215925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" name="pg39"/>
            <p:cNvSpPr/>
            <p:nvPr/>
          </p:nvSpPr>
          <p:spPr>
            <a:xfrm>
              <a:off x="8904249" y="4002007"/>
              <a:ext cx="521353" cy="3029893"/>
            </a:xfrm>
            <a:custGeom>
              <a:avLst/>
              <a:gdLst/>
              <a:ahLst/>
              <a:cxnLst/>
              <a:rect l="0" t="0" r="0" b="0"/>
              <a:pathLst>
                <a:path w="521353" h="3029893">
                  <a:moveTo>
                    <a:pt x="242722" y="3029893"/>
                  </a:moveTo>
                  <a:lnTo>
                    <a:pt x="242215" y="3023964"/>
                  </a:lnTo>
                  <a:lnTo>
                    <a:pt x="241730" y="3018035"/>
                  </a:lnTo>
                  <a:lnTo>
                    <a:pt x="241271" y="3012105"/>
                  </a:lnTo>
                  <a:lnTo>
                    <a:pt x="240838" y="3006176"/>
                  </a:lnTo>
                  <a:lnTo>
                    <a:pt x="240426" y="3000247"/>
                  </a:lnTo>
                  <a:lnTo>
                    <a:pt x="240033" y="2994317"/>
                  </a:lnTo>
                  <a:lnTo>
                    <a:pt x="239658" y="2988388"/>
                  </a:lnTo>
                  <a:lnTo>
                    <a:pt x="239300" y="2982459"/>
                  </a:lnTo>
                  <a:lnTo>
                    <a:pt x="238957" y="2976529"/>
                  </a:lnTo>
                  <a:lnTo>
                    <a:pt x="238623" y="2970600"/>
                  </a:lnTo>
                  <a:lnTo>
                    <a:pt x="238297" y="2964671"/>
                  </a:lnTo>
                  <a:lnTo>
                    <a:pt x="237974" y="2958741"/>
                  </a:lnTo>
                  <a:lnTo>
                    <a:pt x="237653" y="2952812"/>
                  </a:lnTo>
                  <a:lnTo>
                    <a:pt x="237330" y="2946883"/>
                  </a:lnTo>
                  <a:lnTo>
                    <a:pt x="237000" y="2940953"/>
                  </a:lnTo>
                  <a:lnTo>
                    <a:pt x="236662" y="2935024"/>
                  </a:lnTo>
                  <a:lnTo>
                    <a:pt x="236313" y="2929095"/>
                  </a:lnTo>
                  <a:lnTo>
                    <a:pt x="235952" y="2923165"/>
                  </a:lnTo>
                  <a:lnTo>
                    <a:pt x="235570" y="2917236"/>
                  </a:lnTo>
                  <a:lnTo>
                    <a:pt x="235171" y="2911307"/>
                  </a:lnTo>
                  <a:lnTo>
                    <a:pt x="234753" y="2905377"/>
                  </a:lnTo>
                  <a:lnTo>
                    <a:pt x="234315" y="2899448"/>
                  </a:lnTo>
                  <a:lnTo>
                    <a:pt x="233857" y="2893519"/>
                  </a:lnTo>
                  <a:lnTo>
                    <a:pt x="233370" y="2887589"/>
                  </a:lnTo>
                  <a:lnTo>
                    <a:pt x="232863" y="2881660"/>
                  </a:lnTo>
                  <a:lnTo>
                    <a:pt x="232335" y="2875731"/>
                  </a:lnTo>
                  <a:lnTo>
                    <a:pt x="231786" y="2869801"/>
                  </a:lnTo>
                  <a:lnTo>
                    <a:pt x="231218" y="2863872"/>
                  </a:lnTo>
                  <a:lnTo>
                    <a:pt x="230625" y="2857942"/>
                  </a:lnTo>
                  <a:lnTo>
                    <a:pt x="230015" y="2852013"/>
                  </a:lnTo>
                  <a:lnTo>
                    <a:pt x="229389" y="2846084"/>
                  </a:lnTo>
                  <a:lnTo>
                    <a:pt x="228749" y="2840154"/>
                  </a:lnTo>
                  <a:lnTo>
                    <a:pt x="228096" y="2834225"/>
                  </a:lnTo>
                  <a:lnTo>
                    <a:pt x="227428" y="2828296"/>
                  </a:lnTo>
                  <a:lnTo>
                    <a:pt x="226751" y="2822366"/>
                  </a:lnTo>
                  <a:lnTo>
                    <a:pt x="226066" y="2816437"/>
                  </a:lnTo>
                  <a:lnTo>
                    <a:pt x="225375" y="2810508"/>
                  </a:lnTo>
                  <a:lnTo>
                    <a:pt x="224678" y="2804578"/>
                  </a:lnTo>
                  <a:lnTo>
                    <a:pt x="223977" y="2798649"/>
                  </a:lnTo>
                  <a:lnTo>
                    <a:pt x="223272" y="2792720"/>
                  </a:lnTo>
                  <a:lnTo>
                    <a:pt x="222566" y="2786790"/>
                  </a:lnTo>
                  <a:lnTo>
                    <a:pt x="221859" y="2780861"/>
                  </a:lnTo>
                  <a:lnTo>
                    <a:pt x="221152" y="2774932"/>
                  </a:lnTo>
                  <a:lnTo>
                    <a:pt x="220444" y="2769002"/>
                  </a:lnTo>
                  <a:lnTo>
                    <a:pt x="219736" y="2763073"/>
                  </a:lnTo>
                  <a:lnTo>
                    <a:pt x="219028" y="2757144"/>
                  </a:lnTo>
                  <a:lnTo>
                    <a:pt x="218321" y="2751214"/>
                  </a:lnTo>
                  <a:lnTo>
                    <a:pt x="217612" y="2745285"/>
                  </a:lnTo>
                  <a:lnTo>
                    <a:pt x="216903" y="2739356"/>
                  </a:lnTo>
                  <a:lnTo>
                    <a:pt x="216193" y="2733426"/>
                  </a:lnTo>
                  <a:lnTo>
                    <a:pt x="215480" y="2727497"/>
                  </a:lnTo>
                  <a:lnTo>
                    <a:pt x="214764" y="2721568"/>
                  </a:lnTo>
                  <a:lnTo>
                    <a:pt x="214044" y="2715638"/>
                  </a:lnTo>
                  <a:lnTo>
                    <a:pt x="213319" y="2709709"/>
                  </a:lnTo>
                  <a:lnTo>
                    <a:pt x="212587" y="2703780"/>
                  </a:lnTo>
                  <a:lnTo>
                    <a:pt x="211848" y="2697850"/>
                  </a:lnTo>
                  <a:lnTo>
                    <a:pt x="211101" y="2691921"/>
                  </a:lnTo>
                  <a:lnTo>
                    <a:pt x="210345" y="2685992"/>
                  </a:lnTo>
                  <a:lnTo>
                    <a:pt x="209576" y="2680062"/>
                  </a:lnTo>
                  <a:lnTo>
                    <a:pt x="208794" y="2674133"/>
                  </a:lnTo>
                  <a:lnTo>
                    <a:pt x="207999" y="2668204"/>
                  </a:lnTo>
                  <a:lnTo>
                    <a:pt x="207189" y="2662274"/>
                  </a:lnTo>
                  <a:lnTo>
                    <a:pt x="206365" y="2656345"/>
                  </a:lnTo>
                  <a:lnTo>
                    <a:pt x="205520" y="2650416"/>
                  </a:lnTo>
                  <a:lnTo>
                    <a:pt x="204656" y="2644486"/>
                  </a:lnTo>
                  <a:lnTo>
                    <a:pt x="203772" y="2638557"/>
                  </a:lnTo>
                  <a:lnTo>
                    <a:pt x="202867" y="2632627"/>
                  </a:lnTo>
                  <a:lnTo>
                    <a:pt x="201942" y="2626698"/>
                  </a:lnTo>
                  <a:lnTo>
                    <a:pt x="200991" y="2620769"/>
                  </a:lnTo>
                  <a:lnTo>
                    <a:pt x="200014" y="2614839"/>
                  </a:lnTo>
                  <a:lnTo>
                    <a:pt x="199012" y="2608910"/>
                  </a:lnTo>
                  <a:lnTo>
                    <a:pt x="197987" y="2602981"/>
                  </a:lnTo>
                  <a:lnTo>
                    <a:pt x="196936" y="2597051"/>
                  </a:lnTo>
                  <a:lnTo>
                    <a:pt x="195857" y="2591122"/>
                  </a:lnTo>
                  <a:lnTo>
                    <a:pt x="194748" y="2585193"/>
                  </a:lnTo>
                  <a:lnTo>
                    <a:pt x="193615" y="2579263"/>
                  </a:lnTo>
                  <a:lnTo>
                    <a:pt x="192457" y="2573334"/>
                  </a:lnTo>
                  <a:lnTo>
                    <a:pt x="191275" y="2567405"/>
                  </a:lnTo>
                  <a:lnTo>
                    <a:pt x="190067" y="2561475"/>
                  </a:lnTo>
                  <a:lnTo>
                    <a:pt x="188832" y="2555546"/>
                  </a:lnTo>
                  <a:lnTo>
                    <a:pt x="187576" y="2549617"/>
                  </a:lnTo>
                  <a:lnTo>
                    <a:pt x="186300" y="2543687"/>
                  </a:lnTo>
                  <a:lnTo>
                    <a:pt x="185006" y="2537758"/>
                  </a:lnTo>
                  <a:lnTo>
                    <a:pt x="183693" y="2531829"/>
                  </a:lnTo>
                  <a:lnTo>
                    <a:pt x="182362" y="2525899"/>
                  </a:lnTo>
                  <a:lnTo>
                    <a:pt x="181018" y="2519970"/>
                  </a:lnTo>
                  <a:lnTo>
                    <a:pt x="179663" y="2514041"/>
                  </a:lnTo>
                  <a:lnTo>
                    <a:pt x="178299" y="2508111"/>
                  </a:lnTo>
                  <a:lnTo>
                    <a:pt x="176926" y="2502182"/>
                  </a:lnTo>
                  <a:lnTo>
                    <a:pt x="175546" y="2496253"/>
                  </a:lnTo>
                  <a:lnTo>
                    <a:pt x="174163" y="2490323"/>
                  </a:lnTo>
                  <a:lnTo>
                    <a:pt x="172778" y="2484394"/>
                  </a:lnTo>
                  <a:lnTo>
                    <a:pt x="171392" y="2478465"/>
                  </a:lnTo>
                  <a:lnTo>
                    <a:pt x="170007" y="2472535"/>
                  </a:lnTo>
                  <a:lnTo>
                    <a:pt x="168624" y="2466606"/>
                  </a:lnTo>
                  <a:lnTo>
                    <a:pt x="167245" y="2460677"/>
                  </a:lnTo>
                  <a:lnTo>
                    <a:pt x="165870" y="2454747"/>
                  </a:lnTo>
                  <a:lnTo>
                    <a:pt x="164499" y="2448818"/>
                  </a:lnTo>
                  <a:lnTo>
                    <a:pt x="163134" y="2442889"/>
                  </a:lnTo>
                  <a:lnTo>
                    <a:pt x="161776" y="2436959"/>
                  </a:lnTo>
                  <a:lnTo>
                    <a:pt x="160424" y="2431030"/>
                  </a:lnTo>
                  <a:lnTo>
                    <a:pt x="159078" y="2425101"/>
                  </a:lnTo>
                  <a:lnTo>
                    <a:pt x="157737" y="2419171"/>
                  </a:lnTo>
                  <a:lnTo>
                    <a:pt x="156402" y="2413242"/>
                  </a:lnTo>
                  <a:lnTo>
                    <a:pt x="155075" y="2407312"/>
                  </a:lnTo>
                  <a:lnTo>
                    <a:pt x="153752" y="2401383"/>
                  </a:lnTo>
                  <a:lnTo>
                    <a:pt x="152434" y="2395454"/>
                  </a:lnTo>
                  <a:lnTo>
                    <a:pt x="151121" y="2389524"/>
                  </a:lnTo>
                  <a:lnTo>
                    <a:pt x="149812" y="2383595"/>
                  </a:lnTo>
                  <a:lnTo>
                    <a:pt x="148508" y="2377666"/>
                  </a:lnTo>
                  <a:lnTo>
                    <a:pt x="147208" y="2371736"/>
                  </a:lnTo>
                  <a:lnTo>
                    <a:pt x="145911" y="2365807"/>
                  </a:lnTo>
                  <a:lnTo>
                    <a:pt x="144617" y="2359878"/>
                  </a:lnTo>
                  <a:lnTo>
                    <a:pt x="143327" y="2353948"/>
                  </a:lnTo>
                  <a:lnTo>
                    <a:pt x="142040" y="2348019"/>
                  </a:lnTo>
                  <a:lnTo>
                    <a:pt x="140756" y="2342090"/>
                  </a:lnTo>
                  <a:lnTo>
                    <a:pt x="139475" y="2336160"/>
                  </a:lnTo>
                  <a:lnTo>
                    <a:pt x="138196" y="2330231"/>
                  </a:lnTo>
                  <a:lnTo>
                    <a:pt x="136920" y="2324302"/>
                  </a:lnTo>
                  <a:lnTo>
                    <a:pt x="135647" y="2318372"/>
                  </a:lnTo>
                  <a:lnTo>
                    <a:pt x="134376" y="2312443"/>
                  </a:lnTo>
                  <a:lnTo>
                    <a:pt x="133106" y="2306514"/>
                  </a:lnTo>
                  <a:lnTo>
                    <a:pt x="131838" y="2300584"/>
                  </a:lnTo>
                  <a:lnTo>
                    <a:pt x="130570" y="2294655"/>
                  </a:lnTo>
                  <a:lnTo>
                    <a:pt x="129303" y="2288726"/>
                  </a:lnTo>
                  <a:lnTo>
                    <a:pt x="128035" y="2282796"/>
                  </a:lnTo>
                  <a:lnTo>
                    <a:pt x="126765" y="2276867"/>
                  </a:lnTo>
                  <a:lnTo>
                    <a:pt x="125493" y="2270938"/>
                  </a:lnTo>
                  <a:lnTo>
                    <a:pt x="124218" y="2265008"/>
                  </a:lnTo>
                  <a:lnTo>
                    <a:pt x="122938" y="2259079"/>
                  </a:lnTo>
                  <a:lnTo>
                    <a:pt x="121651" y="2253150"/>
                  </a:lnTo>
                  <a:lnTo>
                    <a:pt x="120358" y="2247220"/>
                  </a:lnTo>
                  <a:lnTo>
                    <a:pt x="119057" y="2241291"/>
                  </a:lnTo>
                  <a:lnTo>
                    <a:pt x="117747" y="2235362"/>
                  </a:lnTo>
                  <a:lnTo>
                    <a:pt x="116425" y="2229432"/>
                  </a:lnTo>
                  <a:lnTo>
                    <a:pt x="115092" y="2223503"/>
                  </a:lnTo>
                  <a:lnTo>
                    <a:pt x="113747" y="2217574"/>
                  </a:lnTo>
                  <a:lnTo>
                    <a:pt x="112392" y="2211644"/>
                  </a:lnTo>
                  <a:lnTo>
                    <a:pt x="111024" y="2205715"/>
                  </a:lnTo>
                  <a:lnTo>
                    <a:pt x="109642" y="2199785"/>
                  </a:lnTo>
                  <a:lnTo>
                    <a:pt x="108248" y="2193856"/>
                  </a:lnTo>
                  <a:lnTo>
                    <a:pt x="106843" y="2187927"/>
                  </a:lnTo>
                  <a:lnTo>
                    <a:pt x="105429" y="2181997"/>
                  </a:lnTo>
                  <a:lnTo>
                    <a:pt x="104006" y="2176068"/>
                  </a:lnTo>
                  <a:lnTo>
                    <a:pt x="102576" y="2170139"/>
                  </a:lnTo>
                  <a:lnTo>
                    <a:pt x="101140" y="2164209"/>
                  </a:lnTo>
                  <a:lnTo>
                    <a:pt x="99702" y="2158280"/>
                  </a:lnTo>
                  <a:lnTo>
                    <a:pt x="98265" y="2152351"/>
                  </a:lnTo>
                  <a:lnTo>
                    <a:pt x="96829" y="2146421"/>
                  </a:lnTo>
                  <a:lnTo>
                    <a:pt x="95400" y="2140492"/>
                  </a:lnTo>
                  <a:lnTo>
                    <a:pt x="93980" y="2134563"/>
                  </a:lnTo>
                  <a:lnTo>
                    <a:pt x="92572" y="2128633"/>
                  </a:lnTo>
                  <a:lnTo>
                    <a:pt x="91178" y="2122704"/>
                  </a:lnTo>
                  <a:lnTo>
                    <a:pt x="89799" y="2116775"/>
                  </a:lnTo>
                  <a:lnTo>
                    <a:pt x="88443" y="2110845"/>
                  </a:lnTo>
                  <a:lnTo>
                    <a:pt x="87112" y="2104916"/>
                  </a:lnTo>
                  <a:lnTo>
                    <a:pt x="85804" y="2098987"/>
                  </a:lnTo>
                  <a:lnTo>
                    <a:pt x="84520" y="2093057"/>
                  </a:lnTo>
                  <a:lnTo>
                    <a:pt x="83262" y="2087128"/>
                  </a:lnTo>
                  <a:lnTo>
                    <a:pt x="82035" y="2081199"/>
                  </a:lnTo>
                  <a:lnTo>
                    <a:pt x="80838" y="2075269"/>
                  </a:lnTo>
                  <a:lnTo>
                    <a:pt x="79667" y="2069340"/>
                  </a:lnTo>
                  <a:lnTo>
                    <a:pt x="78521" y="2063411"/>
                  </a:lnTo>
                  <a:lnTo>
                    <a:pt x="77399" y="2057481"/>
                  </a:lnTo>
                  <a:lnTo>
                    <a:pt x="76303" y="2051552"/>
                  </a:lnTo>
                  <a:lnTo>
                    <a:pt x="75228" y="2045623"/>
                  </a:lnTo>
                  <a:lnTo>
                    <a:pt x="74169" y="2039693"/>
                  </a:lnTo>
                  <a:lnTo>
                    <a:pt x="73123" y="2033764"/>
                  </a:lnTo>
                  <a:lnTo>
                    <a:pt x="72087" y="2027835"/>
                  </a:lnTo>
                  <a:lnTo>
                    <a:pt x="71057" y="2021905"/>
                  </a:lnTo>
                  <a:lnTo>
                    <a:pt x="70028" y="2015976"/>
                  </a:lnTo>
                  <a:lnTo>
                    <a:pt x="68996" y="2010047"/>
                  </a:lnTo>
                  <a:lnTo>
                    <a:pt x="67957" y="2004117"/>
                  </a:lnTo>
                  <a:lnTo>
                    <a:pt x="66907" y="1998188"/>
                  </a:lnTo>
                  <a:lnTo>
                    <a:pt x="65840" y="1992259"/>
                  </a:lnTo>
                  <a:lnTo>
                    <a:pt x="64751" y="1986329"/>
                  </a:lnTo>
                  <a:lnTo>
                    <a:pt x="63638" y="1980400"/>
                  </a:lnTo>
                  <a:lnTo>
                    <a:pt x="62500" y="1974470"/>
                  </a:lnTo>
                  <a:lnTo>
                    <a:pt x="61335" y="1968541"/>
                  </a:lnTo>
                  <a:lnTo>
                    <a:pt x="60136" y="1962612"/>
                  </a:lnTo>
                  <a:lnTo>
                    <a:pt x="58899" y="1956682"/>
                  </a:lnTo>
                  <a:lnTo>
                    <a:pt x="57629" y="1950753"/>
                  </a:lnTo>
                  <a:lnTo>
                    <a:pt x="56325" y="1944824"/>
                  </a:lnTo>
                  <a:lnTo>
                    <a:pt x="54989" y="1938894"/>
                  </a:lnTo>
                  <a:lnTo>
                    <a:pt x="53617" y="1932965"/>
                  </a:lnTo>
                  <a:lnTo>
                    <a:pt x="52206" y="1927036"/>
                  </a:lnTo>
                  <a:lnTo>
                    <a:pt x="50765" y="1921106"/>
                  </a:lnTo>
                  <a:lnTo>
                    <a:pt x="49297" y="1915177"/>
                  </a:lnTo>
                  <a:lnTo>
                    <a:pt x="47803" y="1909248"/>
                  </a:lnTo>
                  <a:lnTo>
                    <a:pt x="46285" y="1903318"/>
                  </a:lnTo>
                  <a:lnTo>
                    <a:pt x="44743" y="1897389"/>
                  </a:lnTo>
                  <a:lnTo>
                    <a:pt x="43185" y="1891460"/>
                  </a:lnTo>
                  <a:lnTo>
                    <a:pt x="41616" y="1885530"/>
                  </a:lnTo>
                  <a:lnTo>
                    <a:pt x="40037" y="1879601"/>
                  </a:lnTo>
                  <a:lnTo>
                    <a:pt x="38453" y="1873672"/>
                  </a:lnTo>
                  <a:lnTo>
                    <a:pt x="36867" y="1867742"/>
                  </a:lnTo>
                  <a:lnTo>
                    <a:pt x="35285" y="1861813"/>
                  </a:lnTo>
                  <a:lnTo>
                    <a:pt x="33709" y="1855884"/>
                  </a:lnTo>
                  <a:lnTo>
                    <a:pt x="32143" y="1849954"/>
                  </a:lnTo>
                  <a:lnTo>
                    <a:pt x="30590" y="1844025"/>
                  </a:lnTo>
                  <a:lnTo>
                    <a:pt x="29059" y="1838096"/>
                  </a:lnTo>
                  <a:lnTo>
                    <a:pt x="27548" y="1832166"/>
                  </a:lnTo>
                  <a:lnTo>
                    <a:pt x="26059" y="1826237"/>
                  </a:lnTo>
                  <a:lnTo>
                    <a:pt x="24596" y="1820308"/>
                  </a:lnTo>
                  <a:lnTo>
                    <a:pt x="23160" y="1814378"/>
                  </a:lnTo>
                  <a:lnTo>
                    <a:pt x="21763" y="1808449"/>
                  </a:lnTo>
                  <a:lnTo>
                    <a:pt x="20399" y="1802520"/>
                  </a:lnTo>
                  <a:lnTo>
                    <a:pt x="19068" y="1796590"/>
                  </a:lnTo>
                  <a:lnTo>
                    <a:pt x="17773" y="1790661"/>
                  </a:lnTo>
                  <a:lnTo>
                    <a:pt x="16514" y="1784732"/>
                  </a:lnTo>
                  <a:lnTo>
                    <a:pt x="15305" y="1778802"/>
                  </a:lnTo>
                  <a:lnTo>
                    <a:pt x="14135" y="1772873"/>
                  </a:lnTo>
                  <a:lnTo>
                    <a:pt x="13006" y="1766944"/>
                  </a:lnTo>
                  <a:lnTo>
                    <a:pt x="11917" y="1761014"/>
                  </a:lnTo>
                  <a:lnTo>
                    <a:pt x="10869" y="1755085"/>
                  </a:lnTo>
                  <a:lnTo>
                    <a:pt x="9876" y="1749155"/>
                  </a:lnTo>
                  <a:lnTo>
                    <a:pt x="8926" y="1743226"/>
                  </a:lnTo>
                  <a:lnTo>
                    <a:pt x="8019" y="1737297"/>
                  </a:lnTo>
                  <a:lnTo>
                    <a:pt x="7154" y="1731367"/>
                  </a:lnTo>
                  <a:lnTo>
                    <a:pt x="6333" y="1725438"/>
                  </a:lnTo>
                  <a:lnTo>
                    <a:pt x="5567" y="1719509"/>
                  </a:lnTo>
                  <a:lnTo>
                    <a:pt x="4847" y="1713579"/>
                  </a:lnTo>
                  <a:lnTo>
                    <a:pt x="4171" y="1707650"/>
                  </a:lnTo>
                  <a:lnTo>
                    <a:pt x="3540" y="1701721"/>
                  </a:lnTo>
                  <a:lnTo>
                    <a:pt x="2953" y="1695791"/>
                  </a:lnTo>
                  <a:lnTo>
                    <a:pt x="2424" y="1689862"/>
                  </a:lnTo>
                  <a:lnTo>
                    <a:pt x="1944" y="1683933"/>
                  </a:lnTo>
                  <a:lnTo>
                    <a:pt x="1511" y="1678003"/>
                  </a:lnTo>
                  <a:lnTo>
                    <a:pt x="1127" y="1672074"/>
                  </a:lnTo>
                  <a:lnTo>
                    <a:pt x="792" y="1666145"/>
                  </a:lnTo>
                  <a:lnTo>
                    <a:pt x="521" y="1660215"/>
                  </a:lnTo>
                  <a:lnTo>
                    <a:pt x="307" y="1654286"/>
                  </a:lnTo>
                  <a:lnTo>
                    <a:pt x="147" y="1648357"/>
                  </a:lnTo>
                  <a:lnTo>
                    <a:pt x="44" y="1642427"/>
                  </a:lnTo>
                  <a:lnTo>
                    <a:pt x="0" y="1636498"/>
                  </a:lnTo>
                  <a:lnTo>
                    <a:pt x="30" y="1630569"/>
                  </a:lnTo>
                  <a:lnTo>
                    <a:pt x="129" y="1624639"/>
                  </a:lnTo>
                  <a:lnTo>
                    <a:pt x="293" y="1618710"/>
                  </a:lnTo>
                  <a:lnTo>
                    <a:pt x="524" y="1612781"/>
                  </a:lnTo>
                  <a:lnTo>
                    <a:pt x="825" y="1606851"/>
                  </a:lnTo>
                  <a:lnTo>
                    <a:pt x="1211" y="1600922"/>
                  </a:lnTo>
                  <a:lnTo>
                    <a:pt x="1677" y="1594993"/>
                  </a:lnTo>
                  <a:lnTo>
                    <a:pt x="2217" y="1589063"/>
                  </a:lnTo>
                  <a:lnTo>
                    <a:pt x="2830" y="1583134"/>
                  </a:lnTo>
                  <a:lnTo>
                    <a:pt x="3518" y="1577205"/>
                  </a:lnTo>
                  <a:lnTo>
                    <a:pt x="4295" y="1571275"/>
                  </a:lnTo>
                  <a:lnTo>
                    <a:pt x="5155" y="1565346"/>
                  </a:lnTo>
                  <a:lnTo>
                    <a:pt x="6087" y="1559417"/>
                  </a:lnTo>
                  <a:lnTo>
                    <a:pt x="7091" y="1553487"/>
                  </a:lnTo>
                  <a:lnTo>
                    <a:pt x="8163" y="1547558"/>
                  </a:lnTo>
                  <a:lnTo>
                    <a:pt x="9315" y="1541629"/>
                  </a:lnTo>
                  <a:lnTo>
                    <a:pt x="10539" y="1535699"/>
                  </a:lnTo>
                  <a:lnTo>
                    <a:pt x="11822" y="1529770"/>
                  </a:lnTo>
                  <a:lnTo>
                    <a:pt x="13163" y="1523840"/>
                  </a:lnTo>
                  <a:lnTo>
                    <a:pt x="14557" y="1517911"/>
                  </a:lnTo>
                  <a:lnTo>
                    <a:pt x="16009" y="1511982"/>
                  </a:lnTo>
                  <a:lnTo>
                    <a:pt x="17513" y="1506052"/>
                  </a:lnTo>
                  <a:lnTo>
                    <a:pt x="19056" y="1500123"/>
                  </a:lnTo>
                  <a:lnTo>
                    <a:pt x="20637" y="1494194"/>
                  </a:lnTo>
                  <a:lnTo>
                    <a:pt x="22250" y="1488264"/>
                  </a:lnTo>
                  <a:lnTo>
                    <a:pt x="23898" y="1482335"/>
                  </a:lnTo>
                  <a:lnTo>
                    <a:pt x="25575" y="1476406"/>
                  </a:lnTo>
                  <a:lnTo>
                    <a:pt x="27274" y="1470476"/>
                  </a:lnTo>
                  <a:lnTo>
                    <a:pt x="28992" y="1464547"/>
                  </a:lnTo>
                  <a:lnTo>
                    <a:pt x="30728" y="1458618"/>
                  </a:lnTo>
                  <a:lnTo>
                    <a:pt x="32479" y="1452688"/>
                  </a:lnTo>
                  <a:lnTo>
                    <a:pt x="34245" y="1446759"/>
                  </a:lnTo>
                  <a:lnTo>
                    <a:pt x="36022" y="1440830"/>
                  </a:lnTo>
                  <a:lnTo>
                    <a:pt x="37807" y="1434900"/>
                  </a:lnTo>
                  <a:lnTo>
                    <a:pt x="39602" y="1428971"/>
                  </a:lnTo>
                  <a:lnTo>
                    <a:pt x="41405" y="1423042"/>
                  </a:lnTo>
                  <a:lnTo>
                    <a:pt x="43217" y="1417112"/>
                  </a:lnTo>
                  <a:lnTo>
                    <a:pt x="45037" y="1411183"/>
                  </a:lnTo>
                  <a:lnTo>
                    <a:pt x="46863" y="1405254"/>
                  </a:lnTo>
                  <a:lnTo>
                    <a:pt x="48696" y="1399324"/>
                  </a:lnTo>
                  <a:lnTo>
                    <a:pt x="50536" y="1393395"/>
                  </a:lnTo>
                  <a:lnTo>
                    <a:pt x="52385" y="1387466"/>
                  </a:lnTo>
                  <a:lnTo>
                    <a:pt x="54241" y="1381536"/>
                  </a:lnTo>
                  <a:lnTo>
                    <a:pt x="56105" y="1375607"/>
                  </a:lnTo>
                  <a:lnTo>
                    <a:pt x="57975" y="1369678"/>
                  </a:lnTo>
                  <a:lnTo>
                    <a:pt x="59852" y="1363748"/>
                  </a:lnTo>
                  <a:lnTo>
                    <a:pt x="61738" y="1357819"/>
                  </a:lnTo>
                  <a:lnTo>
                    <a:pt x="63630" y="1351890"/>
                  </a:lnTo>
                  <a:lnTo>
                    <a:pt x="65527" y="1345960"/>
                  </a:lnTo>
                  <a:lnTo>
                    <a:pt x="67429" y="1340031"/>
                  </a:lnTo>
                  <a:lnTo>
                    <a:pt x="69336" y="1334102"/>
                  </a:lnTo>
                  <a:lnTo>
                    <a:pt x="71248" y="1328172"/>
                  </a:lnTo>
                  <a:lnTo>
                    <a:pt x="73161" y="1322243"/>
                  </a:lnTo>
                  <a:lnTo>
                    <a:pt x="75076" y="1316313"/>
                  </a:lnTo>
                  <a:lnTo>
                    <a:pt x="76992" y="1310384"/>
                  </a:lnTo>
                  <a:lnTo>
                    <a:pt x="78908" y="1304455"/>
                  </a:lnTo>
                  <a:lnTo>
                    <a:pt x="80823" y="1298525"/>
                  </a:lnTo>
                  <a:lnTo>
                    <a:pt x="82735" y="1292596"/>
                  </a:lnTo>
                  <a:lnTo>
                    <a:pt x="84644" y="1286667"/>
                  </a:lnTo>
                  <a:lnTo>
                    <a:pt x="86549" y="1280737"/>
                  </a:lnTo>
                  <a:lnTo>
                    <a:pt x="88451" y="1274808"/>
                  </a:lnTo>
                  <a:lnTo>
                    <a:pt x="90346" y="1268879"/>
                  </a:lnTo>
                  <a:lnTo>
                    <a:pt x="92236" y="1262949"/>
                  </a:lnTo>
                  <a:lnTo>
                    <a:pt x="94120" y="1257020"/>
                  </a:lnTo>
                  <a:lnTo>
                    <a:pt x="95999" y="1251091"/>
                  </a:lnTo>
                  <a:lnTo>
                    <a:pt x="97872" y="1245161"/>
                  </a:lnTo>
                  <a:lnTo>
                    <a:pt x="99737" y="1239232"/>
                  </a:lnTo>
                  <a:lnTo>
                    <a:pt x="101597" y="1233303"/>
                  </a:lnTo>
                  <a:lnTo>
                    <a:pt x="103452" y="1227373"/>
                  </a:lnTo>
                  <a:lnTo>
                    <a:pt x="105303" y="1221444"/>
                  </a:lnTo>
                  <a:lnTo>
                    <a:pt x="107148" y="1215515"/>
                  </a:lnTo>
                  <a:lnTo>
                    <a:pt x="108989" y="1209585"/>
                  </a:lnTo>
                  <a:lnTo>
                    <a:pt x="110826" y="1203656"/>
                  </a:lnTo>
                  <a:lnTo>
                    <a:pt x="112660" y="1197727"/>
                  </a:lnTo>
                  <a:lnTo>
                    <a:pt x="114492" y="1191797"/>
                  </a:lnTo>
                  <a:lnTo>
                    <a:pt x="116321" y="1185868"/>
                  </a:lnTo>
                  <a:lnTo>
                    <a:pt x="118149" y="1179939"/>
                  </a:lnTo>
                  <a:lnTo>
                    <a:pt x="119976" y="1174009"/>
                  </a:lnTo>
                  <a:lnTo>
                    <a:pt x="121802" y="1168080"/>
                  </a:lnTo>
                  <a:lnTo>
                    <a:pt x="123627" y="1162151"/>
                  </a:lnTo>
                  <a:lnTo>
                    <a:pt x="125453" y="1156221"/>
                  </a:lnTo>
                  <a:lnTo>
                    <a:pt x="127280" y="1150292"/>
                  </a:lnTo>
                  <a:lnTo>
                    <a:pt x="129108" y="1144363"/>
                  </a:lnTo>
                  <a:lnTo>
                    <a:pt x="130937" y="1138433"/>
                  </a:lnTo>
                  <a:lnTo>
                    <a:pt x="132768" y="1132504"/>
                  </a:lnTo>
                  <a:lnTo>
                    <a:pt x="134600" y="1126575"/>
                  </a:lnTo>
                  <a:lnTo>
                    <a:pt x="136435" y="1120645"/>
                  </a:lnTo>
                  <a:lnTo>
                    <a:pt x="138273" y="1114716"/>
                  </a:lnTo>
                  <a:lnTo>
                    <a:pt x="140114" y="1108787"/>
                  </a:lnTo>
                  <a:lnTo>
                    <a:pt x="141959" y="1102857"/>
                  </a:lnTo>
                  <a:lnTo>
                    <a:pt x="143807" y="1096928"/>
                  </a:lnTo>
                  <a:lnTo>
                    <a:pt x="145660" y="1090998"/>
                  </a:lnTo>
                  <a:lnTo>
                    <a:pt x="147517" y="1085069"/>
                  </a:lnTo>
                  <a:lnTo>
                    <a:pt x="149380" y="1079140"/>
                  </a:lnTo>
                  <a:lnTo>
                    <a:pt x="151249" y="1073210"/>
                  </a:lnTo>
                  <a:lnTo>
                    <a:pt x="153122" y="1067281"/>
                  </a:lnTo>
                  <a:lnTo>
                    <a:pt x="155003" y="1061352"/>
                  </a:lnTo>
                  <a:lnTo>
                    <a:pt x="156892" y="1055422"/>
                  </a:lnTo>
                  <a:lnTo>
                    <a:pt x="158786" y="1049493"/>
                  </a:lnTo>
                  <a:lnTo>
                    <a:pt x="160688" y="1043564"/>
                  </a:lnTo>
                  <a:lnTo>
                    <a:pt x="162596" y="1037634"/>
                  </a:lnTo>
                  <a:lnTo>
                    <a:pt x="164511" y="1031705"/>
                  </a:lnTo>
                  <a:lnTo>
                    <a:pt x="166433" y="1025776"/>
                  </a:lnTo>
                  <a:lnTo>
                    <a:pt x="168361" y="1019846"/>
                  </a:lnTo>
                  <a:lnTo>
                    <a:pt x="170294" y="1013917"/>
                  </a:lnTo>
                  <a:lnTo>
                    <a:pt x="172230" y="1007988"/>
                  </a:lnTo>
                  <a:lnTo>
                    <a:pt x="174170" y="1002058"/>
                  </a:lnTo>
                  <a:lnTo>
                    <a:pt x="176110" y="996129"/>
                  </a:lnTo>
                  <a:lnTo>
                    <a:pt x="178050" y="990200"/>
                  </a:lnTo>
                  <a:lnTo>
                    <a:pt x="179987" y="984270"/>
                  </a:lnTo>
                  <a:lnTo>
                    <a:pt x="181919" y="978341"/>
                  </a:lnTo>
                  <a:lnTo>
                    <a:pt x="183844" y="972412"/>
                  </a:lnTo>
                  <a:lnTo>
                    <a:pt x="185756" y="966482"/>
                  </a:lnTo>
                  <a:lnTo>
                    <a:pt x="187655" y="960553"/>
                  </a:lnTo>
                  <a:lnTo>
                    <a:pt x="189539" y="954624"/>
                  </a:lnTo>
                  <a:lnTo>
                    <a:pt x="191403" y="948694"/>
                  </a:lnTo>
                  <a:lnTo>
                    <a:pt x="193243" y="942765"/>
                  </a:lnTo>
                  <a:lnTo>
                    <a:pt x="195052" y="936836"/>
                  </a:lnTo>
                  <a:lnTo>
                    <a:pt x="196832" y="930906"/>
                  </a:lnTo>
                  <a:lnTo>
                    <a:pt x="198580" y="924977"/>
                  </a:lnTo>
                  <a:lnTo>
                    <a:pt x="200293" y="919048"/>
                  </a:lnTo>
                  <a:lnTo>
                    <a:pt x="201963" y="913118"/>
                  </a:lnTo>
                  <a:lnTo>
                    <a:pt x="203584" y="907189"/>
                  </a:lnTo>
                  <a:lnTo>
                    <a:pt x="205160" y="901260"/>
                  </a:lnTo>
                  <a:lnTo>
                    <a:pt x="206691" y="895330"/>
                  </a:lnTo>
                  <a:lnTo>
                    <a:pt x="208173" y="889401"/>
                  </a:lnTo>
                  <a:lnTo>
                    <a:pt x="209601" y="883472"/>
                  </a:lnTo>
                  <a:lnTo>
                    <a:pt x="210966" y="877542"/>
                  </a:lnTo>
                  <a:lnTo>
                    <a:pt x="212278" y="871613"/>
                  </a:lnTo>
                  <a:lnTo>
                    <a:pt x="213538" y="865683"/>
                  </a:lnTo>
                  <a:lnTo>
                    <a:pt x="214745" y="859754"/>
                  </a:lnTo>
                  <a:lnTo>
                    <a:pt x="215894" y="853825"/>
                  </a:lnTo>
                  <a:lnTo>
                    <a:pt x="216978" y="847895"/>
                  </a:lnTo>
                  <a:lnTo>
                    <a:pt x="218012" y="841966"/>
                  </a:lnTo>
                  <a:lnTo>
                    <a:pt x="218995" y="836037"/>
                  </a:lnTo>
                  <a:lnTo>
                    <a:pt x="219930" y="830107"/>
                  </a:lnTo>
                  <a:lnTo>
                    <a:pt x="220815" y="824178"/>
                  </a:lnTo>
                  <a:lnTo>
                    <a:pt x="221643" y="818249"/>
                  </a:lnTo>
                  <a:lnTo>
                    <a:pt x="222431" y="812319"/>
                  </a:lnTo>
                  <a:lnTo>
                    <a:pt x="223178" y="806390"/>
                  </a:lnTo>
                  <a:lnTo>
                    <a:pt x="223888" y="800461"/>
                  </a:lnTo>
                  <a:lnTo>
                    <a:pt x="224561" y="794531"/>
                  </a:lnTo>
                  <a:lnTo>
                    <a:pt x="225194" y="788602"/>
                  </a:lnTo>
                  <a:lnTo>
                    <a:pt x="225797" y="782673"/>
                  </a:lnTo>
                  <a:lnTo>
                    <a:pt x="226375" y="776743"/>
                  </a:lnTo>
                  <a:lnTo>
                    <a:pt x="226928" y="770814"/>
                  </a:lnTo>
                  <a:lnTo>
                    <a:pt x="227458" y="764885"/>
                  </a:lnTo>
                  <a:lnTo>
                    <a:pt x="227963" y="758955"/>
                  </a:lnTo>
                  <a:lnTo>
                    <a:pt x="228451" y="753026"/>
                  </a:lnTo>
                  <a:lnTo>
                    <a:pt x="228923" y="747097"/>
                  </a:lnTo>
                  <a:lnTo>
                    <a:pt x="229382" y="741167"/>
                  </a:lnTo>
                  <a:lnTo>
                    <a:pt x="229828" y="735238"/>
                  </a:lnTo>
                  <a:lnTo>
                    <a:pt x="230259" y="729309"/>
                  </a:lnTo>
                  <a:lnTo>
                    <a:pt x="230681" y="723379"/>
                  </a:lnTo>
                  <a:lnTo>
                    <a:pt x="231095" y="717450"/>
                  </a:lnTo>
                  <a:lnTo>
                    <a:pt x="231500" y="711521"/>
                  </a:lnTo>
                  <a:lnTo>
                    <a:pt x="231898" y="705591"/>
                  </a:lnTo>
                  <a:lnTo>
                    <a:pt x="232287" y="699662"/>
                  </a:lnTo>
                  <a:lnTo>
                    <a:pt x="232670" y="693733"/>
                  </a:lnTo>
                  <a:lnTo>
                    <a:pt x="233047" y="687803"/>
                  </a:lnTo>
                  <a:lnTo>
                    <a:pt x="233419" y="681874"/>
                  </a:lnTo>
                  <a:lnTo>
                    <a:pt x="233785" y="675945"/>
                  </a:lnTo>
                  <a:lnTo>
                    <a:pt x="234145" y="670015"/>
                  </a:lnTo>
                  <a:lnTo>
                    <a:pt x="234500" y="664086"/>
                  </a:lnTo>
                  <a:lnTo>
                    <a:pt x="234851" y="658156"/>
                  </a:lnTo>
                  <a:lnTo>
                    <a:pt x="235199" y="652227"/>
                  </a:lnTo>
                  <a:lnTo>
                    <a:pt x="235542" y="646298"/>
                  </a:lnTo>
                  <a:lnTo>
                    <a:pt x="235882" y="640368"/>
                  </a:lnTo>
                  <a:lnTo>
                    <a:pt x="236220" y="634439"/>
                  </a:lnTo>
                  <a:lnTo>
                    <a:pt x="236555" y="628510"/>
                  </a:lnTo>
                  <a:lnTo>
                    <a:pt x="236890" y="622580"/>
                  </a:lnTo>
                  <a:lnTo>
                    <a:pt x="237225" y="616651"/>
                  </a:lnTo>
                  <a:lnTo>
                    <a:pt x="237559" y="610722"/>
                  </a:lnTo>
                  <a:lnTo>
                    <a:pt x="237896" y="604792"/>
                  </a:lnTo>
                  <a:lnTo>
                    <a:pt x="238234" y="598863"/>
                  </a:lnTo>
                  <a:lnTo>
                    <a:pt x="238576" y="592934"/>
                  </a:lnTo>
                  <a:lnTo>
                    <a:pt x="238921" y="587004"/>
                  </a:lnTo>
                  <a:lnTo>
                    <a:pt x="239271" y="581075"/>
                  </a:lnTo>
                  <a:lnTo>
                    <a:pt x="239628" y="575146"/>
                  </a:lnTo>
                  <a:lnTo>
                    <a:pt x="239989" y="569216"/>
                  </a:lnTo>
                  <a:lnTo>
                    <a:pt x="240357" y="563287"/>
                  </a:lnTo>
                  <a:lnTo>
                    <a:pt x="240732" y="557358"/>
                  </a:lnTo>
                  <a:lnTo>
                    <a:pt x="241115" y="551428"/>
                  </a:lnTo>
                  <a:lnTo>
                    <a:pt x="241505" y="545499"/>
                  </a:lnTo>
                  <a:lnTo>
                    <a:pt x="241902" y="539570"/>
                  </a:lnTo>
                  <a:lnTo>
                    <a:pt x="242305" y="533640"/>
                  </a:lnTo>
                  <a:lnTo>
                    <a:pt x="242714" y="527711"/>
                  </a:lnTo>
                  <a:lnTo>
                    <a:pt x="243130" y="521782"/>
                  </a:lnTo>
                  <a:lnTo>
                    <a:pt x="243551" y="515852"/>
                  </a:lnTo>
                  <a:lnTo>
                    <a:pt x="243976" y="509923"/>
                  </a:lnTo>
                  <a:lnTo>
                    <a:pt x="244404" y="503994"/>
                  </a:lnTo>
                  <a:lnTo>
                    <a:pt x="244834" y="498064"/>
                  </a:lnTo>
                  <a:lnTo>
                    <a:pt x="245265" y="492135"/>
                  </a:lnTo>
                  <a:lnTo>
                    <a:pt x="245695" y="486206"/>
                  </a:lnTo>
                  <a:lnTo>
                    <a:pt x="246123" y="480276"/>
                  </a:lnTo>
                  <a:lnTo>
                    <a:pt x="246549" y="474347"/>
                  </a:lnTo>
                  <a:lnTo>
                    <a:pt x="246970" y="468418"/>
                  </a:lnTo>
                  <a:lnTo>
                    <a:pt x="247384" y="462488"/>
                  </a:lnTo>
                  <a:lnTo>
                    <a:pt x="247791" y="456559"/>
                  </a:lnTo>
                  <a:lnTo>
                    <a:pt x="248189" y="450630"/>
                  </a:lnTo>
                  <a:lnTo>
                    <a:pt x="248578" y="444700"/>
                  </a:lnTo>
                  <a:lnTo>
                    <a:pt x="248958" y="438771"/>
                  </a:lnTo>
                  <a:lnTo>
                    <a:pt x="249326" y="432841"/>
                  </a:lnTo>
                  <a:lnTo>
                    <a:pt x="249679" y="426912"/>
                  </a:lnTo>
                  <a:lnTo>
                    <a:pt x="250021" y="420983"/>
                  </a:lnTo>
                  <a:lnTo>
                    <a:pt x="250351" y="415053"/>
                  </a:lnTo>
                  <a:lnTo>
                    <a:pt x="250668" y="409124"/>
                  </a:lnTo>
                  <a:lnTo>
                    <a:pt x="250971" y="403195"/>
                  </a:lnTo>
                  <a:lnTo>
                    <a:pt x="251259" y="397265"/>
                  </a:lnTo>
                  <a:lnTo>
                    <a:pt x="251534" y="391336"/>
                  </a:lnTo>
                  <a:lnTo>
                    <a:pt x="251797" y="385407"/>
                  </a:lnTo>
                  <a:lnTo>
                    <a:pt x="252048" y="379477"/>
                  </a:lnTo>
                  <a:lnTo>
                    <a:pt x="252287" y="373548"/>
                  </a:lnTo>
                  <a:lnTo>
                    <a:pt x="252512" y="367619"/>
                  </a:lnTo>
                  <a:lnTo>
                    <a:pt x="252728" y="361689"/>
                  </a:lnTo>
                  <a:lnTo>
                    <a:pt x="252934" y="355760"/>
                  </a:lnTo>
                  <a:lnTo>
                    <a:pt x="253132" y="349831"/>
                  </a:lnTo>
                  <a:lnTo>
                    <a:pt x="253321" y="343901"/>
                  </a:lnTo>
                  <a:lnTo>
                    <a:pt x="253500" y="337972"/>
                  </a:lnTo>
                  <a:lnTo>
                    <a:pt x="253674" y="332043"/>
                  </a:lnTo>
                  <a:lnTo>
                    <a:pt x="253841" y="326113"/>
                  </a:lnTo>
                  <a:lnTo>
                    <a:pt x="254004" y="320184"/>
                  </a:lnTo>
                  <a:lnTo>
                    <a:pt x="254161" y="314255"/>
                  </a:lnTo>
                  <a:lnTo>
                    <a:pt x="254313" y="308325"/>
                  </a:lnTo>
                  <a:lnTo>
                    <a:pt x="254461" y="302396"/>
                  </a:lnTo>
                  <a:lnTo>
                    <a:pt x="254606" y="296467"/>
                  </a:lnTo>
                  <a:lnTo>
                    <a:pt x="254748" y="290537"/>
                  </a:lnTo>
                  <a:lnTo>
                    <a:pt x="254887" y="284608"/>
                  </a:lnTo>
                  <a:lnTo>
                    <a:pt x="255023" y="278679"/>
                  </a:lnTo>
                  <a:lnTo>
                    <a:pt x="255157" y="272749"/>
                  </a:lnTo>
                  <a:lnTo>
                    <a:pt x="255289" y="266820"/>
                  </a:lnTo>
                  <a:lnTo>
                    <a:pt x="255418" y="260891"/>
                  </a:lnTo>
                  <a:lnTo>
                    <a:pt x="255545" y="254961"/>
                  </a:lnTo>
                  <a:lnTo>
                    <a:pt x="255670" y="249032"/>
                  </a:lnTo>
                  <a:lnTo>
                    <a:pt x="255792" y="243103"/>
                  </a:lnTo>
                  <a:lnTo>
                    <a:pt x="255913" y="237173"/>
                  </a:lnTo>
                  <a:lnTo>
                    <a:pt x="256031" y="231244"/>
                  </a:lnTo>
                  <a:lnTo>
                    <a:pt x="256147" y="225315"/>
                  </a:lnTo>
                  <a:lnTo>
                    <a:pt x="256259" y="219385"/>
                  </a:lnTo>
                  <a:lnTo>
                    <a:pt x="256370" y="213456"/>
                  </a:lnTo>
                  <a:lnTo>
                    <a:pt x="256478" y="207526"/>
                  </a:lnTo>
                  <a:lnTo>
                    <a:pt x="256584" y="201597"/>
                  </a:lnTo>
                  <a:lnTo>
                    <a:pt x="256688" y="195668"/>
                  </a:lnTo>
                  <a:lnTo>
                    <a:pt x="256789" y="189738"/>
                  </a:lnTo>
                  <a:lnTo>
                    <a:pt x="256887" y="183809"/>
                  </a:lnTo>
                  <a:lnTo>
                    <a:pt x="256983" y="177880"/>
                  </a:lnTo>
                  <a:lnTo>
                    <a:pt x="257077" y="171950"/>
                  </a:lnTo>
                  <a:lnTo>
                    <a:pt x="257169" y="166021"/>
                  </a:lnTo>
                  <a:lnTo>
                    <a:pt x="257259" y="160092"/>
                  </a:lnTo>
                  <a:lnTo>
                    <a:pt x="257346" y="154162"/>
                  </a:lnTo>
                  <a:lnTo>
                    <a:pt x="257432" y="148233"/>
                  </a:lnTo>
                  <a:lnTo>
                    <a:pt x="257515" y="142304"/>
                  </a:lnTo>
                  <a:lnTo>
                    <a:pt x="257597" y="136374"/>
                  </a:lnTo>
                  <a:lnTo>
                    <a:pt x="257677" y="130445"/>
                  </a:lnTo>
                  <a:lnTo>
                    <a:pt x="257756" y="124516"/>
                  </a:lnTo>
                  <a:lnTo>
                    <a:pt x="257833" y="118586"/>
                  </a:lnTo>
                  <a:lnTo>
                    <a:pt x="257909" y="112657"/>
                  </a:lnTo>
                  <a:lnTo>
                    <a:pt x="257983" y="106728"/>
                  </a:lnTo>
                  <a:lnTo>
                    <a:pt x="258056" y="100798"/>
                  </a:lnTo>
                  <a:lnTo>
                    <a:pt x="258127" y="94869"/>
                  </a:lnTo>
                  <a:lnTo>
                    <a:pt x="258198" y="88940"/>
                  </a:lnTo>
                  <a:lnTo>
                    <a:pt x="258267" y="83010"/>
                  </a:lnTo>
                  <a:lnTo>
                    <a:pt x="258336" y="77081"/>
                  </a:lnTo>
                  <a:lnTo>
                    <a:pt x="258403" y="71152"/>
                  </a:lnTo>
                  <a:lnTo>
                    <a:pt x="258470" y="65222"/>
                  </a:lnTo>
                  <a:lnTo>
                    <a:pt x="258536" y="59293"/>
                  </a:lnTo>
                  <a:lnTo>
                    <a:pt x="258601" y="53364"/>
                  </a:lnTo>
                  <a:lnTo>
                    <a:pt x="258665" y="47434"/>
                  </a:lnTo>
                  <a:lnTo>
                    <a:pt x="258729" y="41505"/>
                  </a:lnTo>
                  <a:lnTo>
                    <a:pt x="258793" y="35576"/>
                  </a:lnTo>
                  <a:lnTo>
                    <a:pt x="258856" y="29646"/>
                  </a:lnTo>
                  <a:lnTo>
                    <a:pt x="258918" y="23717"/>
                  </a:lnTo>
                  <a:lnTo>
                    <a:pt x="258981" y="17788"/>
                  </a:lnTo>
                  <a:lnTo>
                    <a:pt x="259043" y="11858"/>
                  </a:lnTo>
                  <a:lnTo>
                    <a:pt x="259105" y="5929"/>
                  </a:lnTo>
                  <a:lnTo>
                    <a:pt x="259166" y="0"/>
                  </a:lnTo>
                  <a:lnTo>
                    <a:pt x="262186" y="0"/>
                  </a:lnTo>
                  <a:lnTo>
                    <a:pt x="262247" y="5929"/>
                  </a:lnTo>
                  <a:lnTo>
                    <a:pt x="262309" y="11858"/>
                  </a:lnTo>
                  <a:lnTo>
                    <a:pt x="262371" y="17788"/>
                  </a:lnTo>
                  <a:lnTo>
                    <a:pt x="262434" y="23717"/>
                  </a:lnTo>
                  <a:lnTo>
                    <a:pt x="262496" y="29646"/>
                  </a:lnTo>
                  <a:lnTo>
                    <a:pt x="262559" y="35576"/>
                  </a:lnTo>
                  <a:lnTo>
                    <a:pt x="262623" y="41505"/>
                  </a:lnTo>
                  <a:lnTo>
                    <a:pt x="262687" y="47434"/>
                  </a:lnTo>
                  <a:lnTo>
                    <a:pt x="262751" y="53364"/>
                  </a:lnTo>
                  <a:lnTo>
                    <a:pt x="262816" y="59293"/>
                  </a:lnTo>
                  <a:lnTo>
                    <a:pt x="262882" y="65222"/>
                  </a:lnTo>
                  <a:lnTo>
                    <a:pt x="262949" y="71152"/>
                  </a:lnTo>
                  <a:lnTo>
                    <a:pt x="263016" y="77081"/>
                  </a:lnTo>
                  <a:lnTo>
                    <a:pt x="263085" y="83010"/>
                  </a:lnTo>
                  <a:lnTo>
                    <a:pt x="263154" y="88940"/>
                  </a:lnTo>
                  <a:lnTo>
                    <a:pt x="263225" y="94869"/>
                  </a:lnTo>
                  <a:lnTo>
                    <a:pt x="263296" y="100798"/>
                  </a:lnTo>
                  <a:lnTo>
                    <a:pt x="263369" y="106728"/>
                  </a:lnTo>
                  <a:lnTo>
                    <a:pt x="263443" y="112657"/>
                  </a:lnTo>
                  <a:lnTo>
                    <a:pt x="263519" y="118586"/>
                  </a:lnTo>
                  <a:lnTo>
                    <a:pt x="263596" y="124516"/>
                  </a:lnTo>
                  <a:lnTo>
                    <a:pt x="263675" y="130445"/>
                  </a:lnTo>
                  <a:lnTo>
                    <a:pt x="263755" y="136374"/>
                  </a:lnTo>
                  <a:lnTo>
                    <a:pt x="263837" y="142304"/>
                  </a:lnTo>
                  <a:lnTo>
                    <a:pt x="263920" y="148233"/>
                  </a:lnTo>
                  <a:lnTo>
                    <a:pt x="264006" y="154162"/>
                  </a:lnTo>
                  <a:lnTo>
                    <a:pt x="264093" y="160092"/>
                  </a:lnTo>
                  <a:lnTo>
                    <a:pt x="264183" y="166021"/>
                  </a:lnTo>
                  <a:lnTo>
                    <a:pt x="264275" y="171950"/>
                  </a:lnTo>
                  <a:lnTo>
                    <a:pt x="264369" y="177880"/>
                  </a:lnTo>
                  <a:lnTo>
                    <a:pt x="264465" y="183809"/>
                  </a:lnTo>
                  <a:lnTo>
                    <a:pt x="264563" y="189738"/>
                  </a:lnTo>
                  <a:lnTo>
                    <a:pt x="264664" y="195668"/>
                  </a:lnTo>
                  <a:lnTo>
                    <a:pt x="264768" y="201597"/>
                  </a:lnTo>
                  <a:lnTo>
                    <a:pt x="264874" y="207526"/>
                  </a:lnTo>
                  <a:lnTo>
                    <a:pt x="264982" y="213456"/>
                  </a:lnTo>
                  <a:lnTo>
                    <a:pt x="265093" y="219385"/>
                  </a:lnTo>
                  <a:lnTo>
                    <a:pt x="265205" y="225315"/>
                  </a:lnTo>
                  <a:lnTo>
                    <a:pt x="265321" y="231244"/>
                  </a:lnTo>
                  <a:lnTo>
                    <a:pt x="265439" y="237173"/>
                  </a:lnTo>
                  <a:lnTo>
                    <a:pt x="265560" y="243103"/>
                  </a:lnTo>
                  <a:lnTo>
                    <a:pt x="265682" y="249032"/>
                  </a:lnTo>
                  <a:lnTo>
                    <a:pt x="265807" y="254961"/>
                  </a:lnTo>
                  <a:lnTo>
                    <a:pt x="265934" y="260891"/>
                  </a:lnTo>
                  <a:lnTo>
                    <a:pt x="266063" y="266820"/>
                  </a:lnTo>
                  <a:lnTo>
                    <a:pt x="266195" y="272749"/>
                  </a:lnTo>
                  <a:lnTo>
                    <a:pt x="266329" y="278679"/>
                  </a:lnTo>
                  <a:lnTo>
                    <a:pt x="266465" y="284608"/>
                  </a:lnTo>
                  <a:lnTo>
                    <a:pt x="266604" y="290537"/>
                  </a:lnTo>
                  <a:lnTo>
                    <a:pt x="266746" y="296467"/>
                  </a:lnTo>
                  <a:lnTo>
                    <a:pt x="266891" y="302396"/>
                  </a:lnTo>
                  <a:lnTo>
                    <a:pt x="267039" y="308325"/>
                  </a:lnTo>
                  <a:lnTo>
                    <a:pt x="267191" y="314255"/>
                  </a:lnTo>
                  <a:lnTo>
                    <a:pt x="267348" y="320184"/>
                  </a:lnTo>
                  <a:lnTo>
                    <a:pt x="267511" y="326113"/>
                  </a:lnTo>
                  <a:lnTo>
                    <a:pt x="267678" y="332043"/>
                  </a:lnTo>
                  <a:lnTo>
                    <a:pt x="267852" y="337972"/>
                  </a:lnTo>
                  <a:lnTo>
                    <a:pt x="268031" y="343901"/>
                  </a:lnTo>
                  <a:lnTo>
                    <a:pt x="268220" y="349831"/>
                  </a:lnTo>
                  <a:lnTo>
                    <a:pt x="268418" y="355760"/>
                  </a:lnTo>
                  <a:lnTo>
                    <a:pt x="268624" y="361689"/>
                  </a:lnTo>
                  <a:lnTo>
                    <a:pt x="268840" y="367619"/>
                  </a:lnTo>
                  <a:lnTo>
                    <a:pt x="269065" y="373548"/>
                  </a:lnTo>
                  <a:lnTo>
                    <a:pt x="269304" y="379477"/>
                  </a:lnTo>
                  <a:lnTo>
                    <a:pt x="269555" y="385407"/>
                  </a:lnTo>
                  <a:lnTo>
                    <a:pt x="269818" y="391336"/>
                  </a:lnTo>
                  <a:lnTo>
                    <a:pt x="270093" y="397265"/>
                  </a:lnTo>
                  <a:lnTo>
                    <a:pt x="270381" y="403195"/>
                  </a:lnTo>
                  <a:lnTo>
                    <a:pt x="270684" y="409124"/>
                  </a:lnTo>
                  <a:lnTo>
                    <a:pt x="271001" y="415053"/>
                  </a:lnTo>
                  <a:lnTo>
                    <a:pt x="271331" y="420983"/>
                  </a:lnTo>
                  <a:lnTo>
                    <a:pt x="271673" y="426912"/>
                  </a:lnTo>
                  <a:lnTo>
                    <a:pt x="272027" y="432841"/>
                  </a:lnTo>
                  <a:lnTo>
                    <a:pt x="272394" y="438771"/>
                  </a:lnTo>
                  <a:lnTo>
                    <a:pt x="272774" y="444700"/>
                  </a:lnTo>
                  <a:lnTo>
                    <a:pt x="273163" y="450630"/>
                  </a:lnTo>
                  <a:lnTo>
                    <a:pt x="273561" y="456559"/>
                  </a:lnTo>
                  <a:lnTo>
                    <a:pt x="273968" y="462488"/>
                  </a:lnTo>
                  <a:lnTo>
                    <a:pt x="274382" y="468418"/>
                  </a:lnTo>
                  <a:lnTo>
                    <a:pt x="274803" y="474347"/>
                  </a:lnTo>
                  <a:lnTo>
                    <a:pt x="275229" y="480276"/>
                  </a:lnTo>
                  <a:lnTo>
                    <a:pt x="275657" y="486206"/>
                  </a:lnTo>
                  <a:lnTo>
                    <a:pt x="276087" y="492135"/>
                  </a:lnTo>
                  <a:lnTo>
                    <a:pt x="276518" y="498064"/>
                  </a:lnTo>
                  <a:lnTo>
                    <a:pt x="276948" y="503994"/>
                  </a:lnTo>
                  <a:lnTo>
                    <a:pt x="277376" y="509923"/>
                  </a:lnTo>
                  <a:lnTo>
                    <a:pt x="277801" y="515852"/>
                  </a:lnTo>
                  <a:lnTo>
                    <a:pt x="278222" y="521782"/>
                  </a:lnTo>
                  <a:lnTo>
                    <a:pt x="278638" y="527711"/>
                  </a:lnTo>
                  <a:lnTo>
                    <a:pt x="279047" y="533640"/>
                  </a:lnTo>
                  <a:lnTo>
                    <a:pt x="279450" y="539570"/>
                  </a:lnTo>
                  <a:lnTo>
                    <a:pt x="279847" y="545499"/>
                  </a:lnTo>
                  <a:lnTo>
                    <a:pt x="280237" y="551428"/>
                  </a:lnTo>
                  <a:lnTo>
                    <a:pt x="280620" y="557358"/>
                  </a:lnTo>
                  <a:lnTo>
                    <a:pt x="280995" y="563287"/>
                  </a:lnTo>
                  <a:lnTo>
                    <a:pt x="281363" y="569216"/>
                  </a:lnTo>
                  <a:lnTo>
                    <a:pt x="281724" y="575146"/>
                  </a:lnTo>
                  <a:lnTo>
                    <a:pt x="282081" y="581075"/>
                  </a:lnTo>
                  <a:lnTo>
                    <a:pt x="282431" y="587004"/>
                  </a:lnTo>
                  <a:lnTo>
                    <a:pt x="282776" y="592934"/>
                  </a:lnTo>
                  <a:lnTo>
                    <a:pt x="283118" y="598863"/>
                  </a:lnTo>
                  <a:lnTo>
                    <a:pt x="283456" y="604792"/>
                  </a:lnTo>
                  <a:lnTo>
                    <a:pt x="283793" y="610722"/>
                  </a:lnTo>
                  <a:lnTo>
                    <a:pt x="284128" y="616651"/>
                  </a:lnTo>
                  <a:lnTo>
                    <a:pt x="284462" y="622580"/>
                  </a:lnTo>
                  <a:lnTo>
                    <a:pt x="284797" y="628510"/>
                  </a:lnTo>
                  <a:lnTo>
                    <a:pt x="285132" y="634439"/>
                  </a:lnTo>
                  <a:lnTo>
                    <a:pt x="285470" y="640368"/>
                  </a:lnTo>
                  <a:lnTo>
                    <a:pt x="285810" y="646298"/>
                  </a:lnTo>
                  <a:lnTo>
                    <a:pt x="286153" y="652227"/>
                  </a:lnTo>
                  <a:lnTo>
                    <a:pt x="286501" y="658156"/>
                  </a:lnTo>
                  <a:lnTo>
                    <a:pt x="286852" y="664086"/>
                  </a:lnTo>
                  <a:lnTo>
                    <a:pt x="287207" y="670015"/>
                  </a:lnTo>
                  <a:lnTo>
                    <a:pt x="287567" y="675945"/>
                  </a:lnTo>
                  <a:lnTo>
                    <a:pt x="287933" y="681874"/>
                  </a:lnTo>
                  <a:lnTo>
                    <a:pt x="288305" y="687803"/>
                  </a:lnTo>
                  <a:lnTo>
                    <a:pt x="288682" y="693733"/>
                  </a:lnTo>
                  <a:lnTo>
                    <a:pt x="289065" y="699662"/>
                  </a:lnTo>
                  <a:lnTo>
                    <a:pt x="289454" y="705591"/>
                  </a:lnTo>
                  <a:lnTo>
                    <a:pt x="289852" y="711521"/>
                  </a:lnTo>
                  <a:lnTo>
                    <a:pt x="290257" y="717450"/>
                  </a:lnTo>
                  <a:lnTo>
                    <a:pt x="290671" y="723379"/>
                  </a:lnTo>
                  <a:lnTo>
                    <a:pt x="291093" y="729309"/>
                  </a:lnTo>
                  <a:lnTo>
                    <a:pt x="291524" y="735238"/>
                  </a:lnTo>
                  <a:lnTo>
                    <a:pt x="291970" y="741167"/>
                  </a:lnTo>
                  <a:lnTo>
                    <a:pt x="292429" y="747097"/>
                  </a:lnTo>
                  <a:lnTo>
                    <a:pt x="292901" y="753026"/>
                  </a:lnTo>
                  <a:lnTo>
                    <a:pt x="293389" y="758955"/>
                  </a:lnTo>
                  <a:lnTo>
                    <a:pt x="293894" y="764885"/>
                  </a:lnTo>
                  <a:lnTo>
                    <a:pt x="294424" y="770814"/>
                  </a:lnTo>
                  <a:lnTo>
                    <a:pt x="294977" y="776743"/>
                  </a:lnTo>
                  <a:lnTo>
                    <a:pt x="295555" y="782673"/>
                  </a:lnTo>
                  <a:lnTo>
                    <a:pt x="296158" y="788602"/>
                  </a:lnTo>
                  <a:lnTo>
                    <a:pt x="296791" y="794531"/>
                  </a:lnTo>
                  <a:lnTo>
                    <a:pt x="297464" y="800461"/>
                  </a:lnTo>
                  <a:lnTo>
                    <a:pt x="298174" y="806390"/>
                  </a:lnTo>
                  <a:lnTo>
                    <a:pt x="298921" y="812319"/>
                  </a:lnTo>
                  <a:lnTo>
                    <a:pt x="299709" y="818249"/>
                  </a:lnTo>
                  <a:lnTo>
                    <a:pt x="300537" y="824178"/>
                  </a:lnTo>
                  <a:lnTo>
                    <a:pt x="301422" y="830107"/>
                  </a:lnTo>
                  <a:lnTo>
                    <a:pt x="302357" y="836037"/>
                  </a:lnTo>
                  <a:lnTo>
                    <a:pt x="303340" y="841966"/>
                  </a:lnTo>
                  <a:lnTo>
                    <a:pt x="304374" y="847895"/>
                  </a:lnTo>
                  <a:lnTo>
                    <a:pt x="305458" y="853825"/>
                  </a:lnTo>
                  <a:lnTo>
                    <a:pt x="306607" y="859754"/>
                  </a:lnTo>
                  <a:lnTo>
                    <a:pt x="307814" y="865683"/>
                  </a:lnTo>
                  <a:lnTo>
                    <a:pt x="309074" y="871613"/>
                  </a:lnTo>
                  <a:lnTo>
                    <a:pt x="310386" y="877542"/>
                  </a:lnTo>
                  <a:lnTo>
                    <a:pt x="311751" y="883472"/>
                  </a:lnTo>
                  <a:lnTo>
                    <a:pt x="313179" y="889401"/>
                  </a:lnTo>
                  <a:lnTo>
                    <a:pt x="314661" y="895330"/>
                  </a:lnTo>
                  <a:lnTo>
                    <a:pt x="316192" y="901260"/>
                  </a:lnTo>
                  <a:lnTo>
                    <a:pt x="317768" y="907189"/>
                  </a:lnTo>
                  <a:lnTo>
                    <a:pt x="319389" y="913118"/>
                  </a:lnTo>
                  <a:lnTo>
                    <a:pt x="321059" y="919048"/>
                  </a:lnTo>
                  <a:lnTo>
                    <a:pt x="322772" y="924977"/>
                  </a:lnTo>
                  <a:lnTo>
                    <a:pt x="324520" y="930906"/>
                  </a:lnTo>
                  <a:lnTo>
                    <a:pt x="326300" y="936836"/>
                  </a:lnTo>
                  <a:lnTo>
                    <a:pt x="328109" y="942765"/>
                  </a:lnTo>
                  <a:lnTo>
                    <a:pt x="329949" y="948694"/>
                  </a:lnTo>
                  <a:lnTo>
                    <a:pt x="331813" y="954624"/>
                  </a:lnTo>
                  <a:lnTo>
                    <a:pt x="333697" y="960553"/>
                  </a:lnTo>
                  <a:lnTo>
                    <a:pt x="335596" y="966482"/>
                  </a:lnTo>
                  <a:lnTo>
                    <a:pt x="337508" y="972412"/>
                  </a:lnTo>
                  <a:lnTo>
                    <a:pt x="339433" y="978341"/>
                  </a:lnTo>
                  <a:lnTo>
                    <a:pt x="341365" y="984270"/>
                  </a:lnTo>
                  <a:lnTo>
                    <a:pt x="343302" y="990200"/>
                  </a:lnTo>
                  <a:lnTo>
                    <a:pt x="345242" y="996129"/>
                  </a:lnTo>
                  <a:lnTo>
                    <a:pt x="347182" y="1002058"/>
                  </a:lnTo>
                  <a:lnTo>
                    <a:pt x="349122" y="1007988"/>
                  </a:lnTo>
                  <a:lnTo>
                    <a:pt x="351058" y="1013917"/>
                  </a:lnTo>
                  <a:lnTo>
                    <a:pt x="352991" y="1019846"/>
                  </a:lnTo>
                  <a:lnTo>
                    <a:pt x="354919" y="1025776"/>
                  </a:lnTo>
                  <a:lnTo>
                    <a:pt x="356841" y="1031705"/>
                  </a:lnTo>
                  <a:lnTo>
                    <a:pt x="358756" y="1037634"/>
                  </a:lnTo>
                  <a:lnTo>
                    <a:pt x="360664" y="1043564"/>
                  </a:lnTo>
                  <a:lnTo>
                    <a:pt x="362566" y="1049493"/>
                  </a:lnTo>
                  <a:lnTo>
                    <a:pt x="364460" y="1055422"/>
                  </a:lnTo>
                  <a:lnTo>
                    <a:pt x="366349" y="1061352"/>
                  </a:lnTo>
                  <a:lnTo>
                    <a:pt x="368230" y="1067281"/>
                  </a:lnTo>
                  <a:lnTo>
                    <a:pt x="370104" y="1073210"/>
                  </a:lnTo>
                  <a:lnTo>
                    <a:pt x="371972" y="1079140"/>
                  </a:lnTo>
                  <a:lnTo>
                    <a:pt x="373835" y="1085069"/>
                  </a:lnTo>
                  <a:lnTo>
                    <a:pt x="375693" y="1090998"/>
                  </a:lnTo>
                  <a:lnTo>
                    <a:pt x="377545" y="1096928"/>
                  </a:lnTo>
                  <a:lnTo>
                    <a:pt x="379393" y="1102857"/>
                  </a:lnTo>
                  <a:lnTo>
                    <a:pt x="381238" y="1108787"/>
                  </a:lnTo>
                  <a:lnTo>
                    <a:pt x="383079" y="1114716"/>
                  </a:lnTo>
                  <a:lnTo>
                    <a:pt x="384917" y="1120645"/>
                  </a:lnTo>
                  <a:lnTo>
                    <a:pt x="386752" y="1126575"/>
                  </a:lnTo>
                  <a:lnTo>
                    <a:pt x="388584" y="1132504"/>
                  </a:lnTo>
                  <a:lnTo>
                    <a:pt x="390415" y="1138433"/>
                  </a:lnTo>
                  <a:lnTo>
                    <a:pt x="392244" y="1144363"/>
                  </a:lnTo>
                  <a:lnTo>
                    <a:pt x="394072" y="1150292"/>
                  </a:lnTo>
                  <a:lnTo>
                    <a:pt x="395899" y="1156221"/>
                  </a:lnTo>
                  <a:lnTo>
                    <a:pt x="397725" y="1162151"/>
                  </a:lnTo>
                  <a:lnTo>
                    <a:pt x="399550" y="1168080"/>
                  </a:lnTo>
                  <a:lnTo>
                    <a:pt x="401376" y="1174009"/>
                  </a:lnTo>
                  <a:lnTo>
                    <a:pt x="403203" y="1179939"/>
                  </a:lnTo>
                  <a:lnTo>
                    <a:pt x="405031" y="1185868"/>
                  </a:lnTo>
                  <a:lnTo>
                    <a:pt x="406860" y="1191797"/>
                  </a:lnTo>
                  <a:lnTo>
                    <a:pt x="408692" y="1197727"/>
                  </a:lnTo>
                  <a:lnTo>
                    <a:pt x="410526" y="1203656"/>
                  </a:lnTo>
                  <a:lnTo>
                    <a:pt x="412363" y="1209585"/>
                  </a:lnTo>
                  <a:lnTo>
                    <a:pt x="414204" y="1215515"/>
                  </a:lnTo>
                  <a:lnTo>
                    <a:pt x="416049" y="1221444"/>
                  </a:lnTo>
                  <a:lnTo>
                    <a:pt x="417900" y="1227373"/>
                  </a:lnTo>
                  <a:lnTo>
                    <a:pt x="419755" y="1233303"/>
                  </a:lnTo>
                  <a:lnTo>
                    <a:pt x="421615" y="1239232"/>
                  </a:lnTo>
                  <a:lnTo>
                    <a:pt x="423481" y="1245161"/>
                  </a:lnTo>
                  <a:lnTo>
                    <a:pt x="425354" y="1251091"/>
                  </a:lnTo>
                  <a:lnTo>
                    <a:pt x="427232" y="1257020"/>
                  </a:lnTo>
                  <a:lnTo>
                    <a:pt x="429116" y="1262949"/>
                  </a:lnTo>
                  <a:lnTo>
                    <a:pt x="431006" y="1268879"/>
                  </a:lnTo>
                  <a:lnTo>
                    <a:pt x="432901" y="1274808"/>
                  </a:lnTo>
                  <a:lnTo>
                    <a:pt x="434803" y="1280737"/>
                  </a:lnTo>
                  <a:lnTo>
                    <a:pt x="436708" y="1286667"/>
                  </a:lnTo>
                  <a:lnTo>
                    <a:pt x="438617" y="1292596"/>
                  </a:lnTo>
                  <a:lnTo>
                    <a:pt x="440529" y="1298525"/>
                  </a:lnTo>
                  <a:lnTo>
                    <a:pt x="442444" y="1304455"/>
                  </a:lnTo>
                  <a:lnTo>
                    <a:pt x="444360" y="1310384"/>
                  </a:lnTo>
                  <a:lnTo>
                    <a:pt x="446276" y="1316313"/>
                  </a:lnTo>
                  <a:lnTo>
                    <a:pt x="448191" y="1322243"/>
                  </a:lnTo>
                  <a:lnTo>
                    <a:pt x="450104" y="1328172"/>
                  </a:lnTo>
                  <a:lnTo>
                    <a:pt x="452016" y="1334102"/>
                  </a:lnTo>
                  <a:lnTo>
                    <a:pt x="453923" y="1340031"/>
                  </a:lnTo>
                  <a:lnTo>
                    <a:pt x="455825" y="1345960"/>
                  </a:lnTo>
                  <a:lnTo>
                    <a:pt x="457722" y="1351890"/>
                  </a:lnTo>
                  <a:lnTo>
                    <a:pt x="459614" y="1357819"/>
                  </a:lnTo>
                  <a:lnTo>
                    <a:pt x="461500" y="1363748"/>
                  </a:lnTo>
                  <a:lnTo>
                    <a:pt x="463377" y="1369678"/>
                  </a:lnTo>
                  <a:lnTo>
                    <a:pt x="465247" y="1375607"/>
                  </a:lnTo>
                  <a:lnTo>
                    <a:pt x="467111" y="1381536"/>
                  </a:lnTo>
                  <a:lnTo>
                    <a:pt x="468967" y="1387466"/>
                  </a:lnTo>
                  <a:lnTo>
                    <a:pt x="470816" y="1393395"/>
                  </a:lnTo>
                  <a:lnTo>
                    <a:pt x="472656" y="1399324"/>
                  </a:lnTo>
                  <a:lnTo>
                    <a:pt x="474489" y="1405254"/>
                  </a:lnTo>
                  <a:lnTo>
                    <a:pt x="476315" y="1411183"/>
                  </a:lnTo>
                  <a:lnTo>
                    <a:pt x="478135" y="1417112"/>
                  </a:lnTo>
                  <a:lnTo>
                    <a:pt x="479947" y="1423042"/>
                  </a:lnTo>
                  <a:lnTo>
                    <a:pt x="481750" y="1428971"/>
                  </a:lnTo>
                  <a:lnTo>
                    <a:pt x="483545" y="1434900"/>
                  </a:lnTo>
                  <a:lnTo>
                    <a:pt x="485330" y="1440830"/>
                  </a:lnTo>
                  <a:lnTo>
                    <a:pt x="487107" y="1446759"/>
                  </a:lnTo>
                  <a:lnTo>
                    <a:pt x="488873" y="1452688"/>
                  </a:lnTo>
                  <a:lnTo>
                    <a:pt x="490625" y="1458618"/>
                  </a:lnTo>
                  <a:lnTo>
                    <a:pt x="492360" y="1464547"/>
                  </a:lnTo>
                  <a:lnTo>
                    <a:pt x="494078" y="1470476"/>
                  </a:lnTo>
                  <a:lnTo>
                    <a:pt x="495777" y="1476406"/>
                  </a:lnTo>
                  <a:lnTo>
                    <a:pt x="497454" y="1482335"/>
                  </a:lnTo>
                  <a:lnTo>
                    <a:pt x="499102" y="1488264"/>
                  </a:lnTo>
                  <a:lnTo>
                    <a:pt x="500715" y="1494194"/>
                  </a:lnTo>
                  <a:lnTo>
                    <a:pt x="502296" y="1500123"/>
                  </a:lnTo>
                  <a:lnTo>
                    <a:pt x="503839" y="1506052"/>
                  </a:lnTo>
                  <a:lnTo>
                    <a:pt x="505343" y="1511982"/>
                  </a:lnTo>
                  <a:lnTo>
                    <a:pt x="506795" y="1517911"/>
                  </a:lnTo>
                  <a:lnTo>
                    <a:pt x="508189" y="1523840"/>
                  </a:lnTo>
                  <a:lnTo>
                    <a:pt x="509530" y="1529770"/>
                  </a:lnTo>
                  <a:lnTo>
                    <a:pt x="510813" y="1535699"/>
                  </a:lnTo>
                  <a:lnTo>
                    <a:pt x="512037" y="1541629"/>
                  </a:lnTo>
                  <a:lnTo>
                    <a:pt x="513189" y="1547558"/>
                  </a:lnTo>
                  <a:lnTo>
                    <a:pt x="514262" y="1553487"/>
                  </a:lnTo>
                  <a:lnTo>
                    <a:pt x="515265" y="1559417"/>
                  </a:lnTo>
                  <a:lnTo>
                    <a:pt x="516197" y="1565346"/>
                  </a:lnTo>
                  <a:lnTo>
                    <a:pt x="517057" y="1571275"/>
                  </a:lnTo>
                  <a:lnTo>
                    <a:pt x="517834" y="1577205"/>
                  </a:lnTo>
                  <a:lnTo>
                    <a:pt x="518522" y="1583134"/>
                  </a:lnTo>
                  <a:lnTo>
                    <a:pt x="519136" y="1589063"/>
                  </a:lnTo>
                  <a:lnTo>
                    <a:pt x="519675" y="1594993"/>
                  </a:lnTo>
                  <a:lnTo>
                    <a:pt x="520141" y="1600922"/>
                  </a:lnTo>
                  <a:lnTo>
                    <a:pt x="520527" y="1606851"/>
                  </a:lnTo>
                  <a:lnTo>
                    <a:pt x="520828" y="1612781"/>
                  </a:lnTo>
                  <a:lnTo>
                    <a:pt x="521059" y="1618710"/>
                  </a:lnTo>
                  <a:lnTo>
                    <a:pt x="521223" y="1624639"/>
                  </a:lnTo>
                  <a:lnTo>
                    <a:pt x="521322" y="1630569"/>
                  </a:lnTo>
                  <a:lnTo>
                    <a:pt x="521353" y="1636498"/>
                  </a:lnTo>
                  <a:lnTo>
                    <a:pt x="521308" y="1642427"/>
                  </a:lnTo>
                  <a:lnTo>
                    <a:pt x="521205" y="1648357"/>
                  </a:lnTo>
                  <a:lnTo>
                    <a:pt x="521045" y="1654286"/>
                  </a:lnTo>
                  <a:lnTo>
                    <a:pt x="520831" y="1660215"/>
                  </a:lnTo>
                  <a:lnTo>
                    <a:pt x="520560" y="1666145"/>
                  </a:lnTo>
                  <a:lnTo>
                    <a:pt x="520225" y="1672074"/>
                  </a:lnTo>
                  <a:lnTo>
                    <a:pt x="519841" y="1678003"/>
                  </a:lnTo>
                  <a:lnTo>
                    <a:pt x="519408" y="1683933"/>
                  </a:lnTo>
                  <a:lnTo>
                    <a:pt x="518928" y="1689862"/>
                  </a:lnTo>
                  <a:lnTo>
                    <a:pt x="518399" y="1695791"/>
                  </a:lnTo>
                  <a:lnTo>
                    <a:pt x="517812" y="1701721"/>
                  </a:lnTo>
                  <a:lnTo>
                    <a:pt x="517181" y="1707650"/>
                  </a:lnTo>
                  <a:lnTo>
                    <a:pt x="516505" y="1713579"/>
                  </a:lnTo>
                  <a:lnTo>
                    <a:pt x="515785" y="1719509"/>
                  </a:lnTo>
                  <a:lnTo>
                    <a:pt x="515019" y="1725438"/>
                  </a:lnTo>
                  <a:lnTo>
                    <a:pt x="514198" y="1731367"/>
                  </a:lnTo>
                  <a:lnTo>
                    <a:pt x="513333" y="1737297"/>
                  </a:lnTo>
                  <a:lnTo>
                    <a:pt x="512426" y="1743226"/>
                  </a:lnTo>
                  <a:lnTo>
                    <a:pt x="511476" y="1749155"/>
                  </a:lnTo>
                  <a:lnTo>
                    <a:pt x="510483" y="1755085"/>
                  </a:lnTo>
                  <a:lnTo>
                    <a:pt x="509435" y="1761014"/>
                  </a:lnTo>
                  <a:lnTo>
                    <a:pt x="508346" y="1766944"/>
                  </a:lnTo>
                  <a:lnTo>
                    <a:pt x="507217" y="1772873"/>
                  </a:lnTo>
                  <a:lnTo>
                    <a:pt x="506047" y="1778802"/>
                  </a:lnTo>
                  <a:lnTo>
                    <a:pt x="504838" y="1784732"/>
                  </a:lnTo>
                  <a:lnTo>
                    <a:pt x="503579" y="1790661"/>
                  </a:lnTo>
                  <a:lnTo>
                    <a:pt x="502284" y="1796590"/>
                  </a:lnTo>
                  <a:lnTo>
                    <a:pt x="500953" y="1802520"/>
                  </a:lnTo>
                  <a:lnTo>
                    <a:pt x="499589" y="1808449"/>
                  </a:lnTo>
                  <a:lnTo>
                    <a:pt x="498192" y="1814378"/>
                  </a:lnTo>
                  <a:lnTo>
                    <a:pt x="496756" y="1820308"/>
                  </a:lnTo>
                  <a:lnTo>
                    <a:pt x="495293" y="1826237"/>
                  </a:lnTo>
                  <a:lnTo>
                    <a:pt x="493804" y="1832166"/>
                  </a:lnTo>
                  <a:lnTo>
                    <a:pt x="492293" y="1838096"/>
                  </a:lnTo>
                  <a:lnTo>
                    <a:pt x="490762" y="1844025"/>
                  </a:lnTo>
                  <a:lnTo>
                    <a:pt x="489209" y="1849954"/>
                  </a:lnTo>
                  <a:lnTo>
                    <a:pt x="487643" y="1855884"/>
                  </a:lnTo>
                  <a:lnTo>
                    <a:pt x="486067" y="1861813"/>
                  </a:lnTo>
                  <a:lnTo>
                    <a:pt x="484485" y="1867742"/>
                  </a:lnTo>
                  <a:lnTo>
                    <a:pt x="482899" y="1873672"/>
                  </a:lnTo>
                  <a:lnTo>
                    <a:pt x="481315" y="1879601"/>
                  </a:lnTo>
                  <a:lnTo>
                    <a:pt x="479736" y="1885530"/>
                  </a:lnTo>
                  <a:lnTo>
                    <a:pt x="478167" y="1891460"/>
                  </a:lnTo>
                  <a:lnTo>
                    <a:pt x="476609" y="1897389"/>
                  </a:lnTo>
                  <a:lnTo>
                    <a:pt x="475067" y="1903318"/>
                  </a:lnTo>
                  <a:lnTo>
                    <a:pt x="473549" y="1909248"/>
                  </a:lnTo>
                  <a:lnTo>
                    <a:pt x="472055" y="1915177"/>
                  </a:lnTo>
                  <a:lnTo>
                    <a:pt x="470587" y="1921106"/>
                  </a:lnTo>
                  <a:lnTo>
                    <a:pt x="469146" y="1927036"/>
                  </a:lnTo>
                  <a:lnTo>
                    <a:pt x="467735" y="1932965"/>
                  </a:lnTo>
                  <a:lnTo>
                    <a:pt x="466363" y="1938894"/>
                  </a:lnTo>
                  <a:lnTo>
                    <a:pt x="465027" y="1944824"/>
                  </a:lnTo>
                  <a:lnTo>
                    <a:pt x="463723" y="1950753"/>
                  </a:lnTo>
                  <a:lnTo>
                    <a:pt x="462453" y="1956682"/>
                  </a:lnTo>
                  <a:lnTo>
                    <a:pt x="461216" y="1962612"/>
                  </a:lnTo>
                  <a:lnTo>
                    <a:pt x="460017" y="1968541"/>
                  </a:lnTo>
                  <a:lnTo>
                    <a:pt x="458852" y="1974470"/>
                  </a:lnTo>
                  <a:lnTo>
                    <a:pt x="457714" y="1980400"/>
                  </a:lnTo>
                  <a:lnTo>
                    <a:pt x="456601" y="1986329"/>
                  </a:lnTo>
                  <a:lnTo>
                    <a:pt x="455512" y="1992259"/>
                  </a:lnTo>
                  <a:lnTo>
                    <a:pt x="454445" y="1998188"/>
                  </a:lnTo>
                  <a:lnTo>
                    <a:pt x="453395" y="2004117"/>
                  </a:lnTo>
                  <a:lnTo>
                    <a:pt x="452356" y="2010047"/>
                  </a:lnTo>
                  <a:lnTo>
                    <a:pt x="451324" y="2015976"/>
                  </a:lnTo>
                  <a:lnTo>
                    <a:pt x="450295" y="2021905"/>
                  </a:lnTo>
                  <a:lnTo>
                    <a:pt x="449265" y="2027835"/>
                  </a:lnTo>
                  <a:lnTo>
                    <a:pt x="448229" y="2033764"/>
                  </a:lnTo>
                  <a:lnTo>
                    <a:pt x="447183" y="2039693"/>
                  </a:lnTo>
                  <a:lnTo>
                    <a:pt x="446124" y="2045623"/>
                  </a:lnTo>
                  <a:lnTo>
                    <a:pt x="445049" y="2051552"/>
                  </a:lnTo>
                  <a:lnTo>
                    <a:pt x="443953" y="2057481"/>
                  </a:lnTo>
                  <a:lnTo>
                    <a:pt x="442831" y="2063411"/>
                  </a:lnTo>
                  <a:lnTo>
                    <a:pt x="441685" y="2069340"/>
                  </a:lnTo>
                  <a:lnTo>
                    <a:pt x="440514" y="2075269"/>
                  </a:lnTo>
                  <a:lnTo>
                    <a:pt x="439317" y="2081199"/>
                  </a:lnTo>
                  <a:lnTo>
                    <a:pt x="438090" y="2087128"/>
                  </a:lnTo>
                  <a:lnTo>
                    <a:pt x="436832" y="2093057"/>
                  </a:lnTo>
                  <a:lnTo>
                    <a:pt x="435548" y="2098987"/>
                  </a:lnTo>
                  <a:lnTo>
                    <a:pt x="434240" y="2104916"/>
                  </a:lnTo>
                  <a:lnTo>
                    <a:pt x="432909" y="2110845"/>
                  </a:lnTo>
                  <a:lnTo>
                    <a:pt x="431553" y="2116775"/>
                  </a:lnTo>
                  <a:lnTo>
                    <a:pt x="430174" y="2122704"/>
                  </a:lnTo>
                  <a:lnTo>
                    <a:pt x="428780" y="2128633"/>
                  </a:lnTo>
                  <a:lnTo>
                    <a:pt x="427372" y="2134563"/>
                  </a:lnTo>
                  <a:lnTo>
                    <a:pt x="425952" y="2140492"/>
                  </a:lnTo>
                  <a:lnTo>
                    <a:pt x="424523" y="2146421"/>
                  </a:lnTo>
                  <a:lnTo>
                    <a:pt x="423087" y="2152351"/>
                  </a:lnTo>
                  <a:lnTo>
                    <a:pt x="421650" y="2158280"/>
                  </a:lnTo>
                  <a:lnTo>
                    <a:pt x="420212" y="2164209"/>
                  </a:lnTo>
                  <a:lnTo>
                    <a:pt x="418776" y="2170139"/>
                  </a:lnTo>
                  <a:lnTo>
                    <a:pt x="417346" y="2176068"/>
                  </a:lnTo>
                  <a:lnTo>
                    <a:pt x="415923" y="2181997"/>
                  </a:lnTo>
                  <a:lnTo>
                    <a:pt x="414509" y="2187927"/>
                  </a:lnTo>
                  <a:lnTo>
                    <a:pt x="413104" y="2193856"/>
                  </a:lnTo>
                  <a:lnTo>
                    <a:pt x="411710" y="2199785"/>
                  </a:lnTo>
                  <a:lnTo>
                    <a:pt x="410328" y="2205715"/>
                  </a:lnTo>
                  <a:lnTo>
                    <a:pt x="408960" y="2211644"/>
                  </a:lnTo>
                  <a:lnTo>
                    <a:pt x="407605" y="2217574"/>
                  </a:lnTo>
                  <a:lnTo>
                    <a:pt x="406260" y="2223503"/>
                  </a:lnTo>
                  <a:lnTo>
                    <a:pt x="404927" y="2229432"/>
                  </a:lnTo>
                  <a:lnTo>
                    <a:pt x="403605" y="2235362"/>
                  </a:lnTo>
                  <a:lnTo>
                    <a:pt x="402295" y="2241291"/>
                  </a:lnTo>
                  <a:lnTo>
                    <a:pt x="400994" y="2247220"/>
                  </a:lnTo>
                  <a:lnTo>
                    <a:pt x="399701" y="2253150"/>
                  </a:lnTo>
                  <a:lnTo>
                    <a:pt x="398414" y="2259079"/>
                  </a:lnTo>
                  <a:lnTo>
                    <a:pt x="397134" y="2265008"/>
                  </a:lnTo>
                  <a:lnTo>
                    <a:pt x="395859" y="2270938"/>
                  </a:lnTo>
                  <a:lnTo>
                    <a:pt x="394587" y="2276867"/>
                  </a:lnTo>
                  <a:lnTo>
                    <a:pt x="393317" y="2282796"/>
                  </a:lnTo>
                  <a:lnTo>
                    <a:pt x="392049" y="2288726"/>
                  </a:lnTo>
                  <a:lnTo>
                    <a:pt x="390782" y="2294655"/>
                  </a:lnTo>
                  <a:lnTo>
                    <a:pt x="389514" y="2300584"/>
                  </a:lnTo>
                  <a:lnTo>
                    <a:pt x="388246" y="2306514"/>
                  </a:lnTo>
                  <a:lnTo>
                    <a:pt x="386976" y="2312443"/>
                  </a:lnTo>
                  <a:lnTo>
                    <a:pt x="385705" y="2318372"/>
                  </a:lnTo>
                  <a:lnTo>
                    <a:pt x="384432" y="2324302"/>
                  </a:lnTo>
                  <a:lnTo>
                    <a:pt x="383156" y="2330231"/>
                  </a:lnTo>
                  <a:lnTo>
                    <a:pt x="381877" y="2336160"/>
                  </a:lnTo>
                  <a:lnTo>
                    <a:pt x="380596" y="2342090"/>
                  </a:lnTo>
                  <a:lnTo>
                    <a:pt x="379312" y="2348019"/>
                  </a:lnTo>
                  <a:lnTo>
                    <a:pt x="378025" y="2353948"/>
                  </a:lnTo>
                  <a:lnTo>
                    <a:pt x="376735" y="2359878"/>
                  </a:lnTo>
                  <a:lnTo>
                    <a:pt x="375441" y="2365807"/>
                  </a:lnTo>
                  <a:lnTo>
                    <a:pt x="374144" y="2371736"/>
                  </a:lnTo>
                  <a:lnTo>
                    <a:pt x="372844" y="2377666"/>
                  </a:lnTo>
                  <a:lnTo>
                    <a:pt x="371540" y="2383595"/>
                  </a:lnTo>
                  <a:lnTo>
                    <a:pt x="370231" y="2389524"/>
                  </a:lnTo>
                  <a:lnTo>
                    <a:pt x="368918" y="2395454"/>
                  </a:lnTo>
                  <a:lnTo>
                    <a:pt x="367600" y="2401383"/>
                  </a:lnTo>
                  <a:lnTo>
                    <a:pt x="366277" y="2407312"/>
                  </a:lnTo>
                  <a:lnTo>
                    <a:pt x="364950" y="2413242"/>
                  </a:lnTo>
                  <a:lnTo>
                    <a:pt x="363615" y="2419171"/>
                  </a:lnTo>
                  <a:lnTo>
                    <a:pt x="362274" y="2425101"/>
                  </a:lnTo>
                  <a:lnTo>
                    <a:pt x="360928" y="2431030"/>
                  </a:lnTo>
                  <a:lnTo>
                    <a:pt x="359576" y="2436959"/>
                  </a:lnTo>
                  <a:lnTo>
                    <a:pt x="358218" y="2442889"/>
                  </a:lnTo>
                  <a:lnTo>
                    <a:pt x="356853" y="2448818"/>
                  </a:lnTo>
                  <a:lnTo>
                    <a:pt x="355482" y="2454747"/>
                  </a:lnTo>
                  <a:lnTo>
                    <a:pt x="354107" y="2460677"/>
                  </a:lnTo>
                  <a:lnTo>
                    <a:pt x="352728" y="2466606"/>
                  </a:lnTo>
                  <a:lnTo>
                    <a:pt x="351345" y="2472535"/>
                  </a:lnTo>
                  <a:lnTo>
                    <a:pt x="349960" y="2478465"/>
                  </a:lnTo>
                  <a:lnTo>
                    <a:pt x="348574" y="2484394"/>
                  </a:lnTo>
                  <a:lnTo>
                    <a:pt x="347189" y="2490323"/>
                  </a:lnTo>
                  <a:lnTo>
                    <a:pt x="345806" y="2496253"/>
                  </a:lnTo>
                  <a:lnTo>
                    <a:pt x="344426" y="2502182"/>
                  </a:lnTo>
                  <a:lnTo>
                    <a:pt x="343053" y="2508111"/>
                  </a:lnTo>
                  <a:lnTo>
                    <a:pt x="341689" y="2514041"/>
                  </a:lnTo>
                  <a:lnTo>
                    <a:pt x="340334" y="2519970"/>
                  </a:lnTo>
                  <a:lnTo>
                    <a:pt x="338990" y="2525899"/>
                  </a:lnTo>
                  <a:lnTo>
                    <a:pt x="337659" y="2531829"/>
                  </a:lnTo>
                  <a:lnTo>
                    <a:pt x="336346" y="2537758"/>
                  </a:lnTo>
                  <a:lnTo>
                    <a:pt x="335052" y="2543687"/>
                  </a:lnTo>
                  <a:lnTo>
                    <a:pt x="333776" y="2549617"/>
                  </a:lnTo>
                  <a:lnTo>
                    <a:pt x="332520" y="2555546"/>
                  </a:lnTo>
                  <a:lnTo>
                    <a:pt x="331285" y="2561475"/>
                  </a:lnTo>
                  <a:lnTo>
                    <a:pt x="330077" y="2567405"/>
                  </a:lnTo>
                  <a:lnTo>
                    <a:pt x="328895" y="2573334"/>
                  </a:lnTo>
                  <a:lnTo>
                    <a:pt x="327737" y="2579263"/>
                  </a:lnTo>
                  <a:lnTo>
                    <a:pt x="326604" y="2585193"/>
                  </a:lnTo>
                  <a:lnTo>
                    <a:pt x="325495" y="2591122"/>
                  </a:lnTo>
                  <a:lnTo>
                    <a:pt x="324416" y="2597051"/>
                  </a:lnTo>
                  <a:lnTo>
                    <a:pt x="323366" y="2602981"/>
                  </a:lnTo>
                  <a:lnTo>
                    <a:pt x="322340" y="2608910"/>
                  </a:lnTo>
                  <a:lnTo>
                    <a:pt x="321338" y="2614839"/>
                  </a:lnTo>
                  <a:lnTo>
                    <a:pt x="320361" y="2620769"/>
                  </a:lnTo>
                  <a:lnTo>
                    <a:pt x="319410" y="2626698"/>
                  </a:lnTo>
                  <a:lnTo>
                    <a:pt x="318485" y="2632627"/>
                  </a:lnTo>
                  <a:lnTo>
                    <a:pt x="317580" y="2638557"/>
                  </a:lnTo>
                  <a:lnTo>
                    <a:pt x="316696" y="2644486"/>
                  </a:lnTo>
                  <a:lnTo>
                    <a:pt x="315832" y="2650416"/>
                  </a:lnTo>
                  <a:lnTo>
                    <a:pt x="314987" y="2656345"/>
                  </a:lnTo>
                  <a:lnTo>
                    <a:pt x="314163" y="2662274"/>
                  </a:lnTo>
                  <a:lnTo>
                    <a:pt x="313353" y="2668204"/>
                  </a:lnTo>
                  <a:lnTo>
                    <a:pt x="312558" y="2674133"/>
                  </a:lnTo>
                  <a:lnTo>
                    <a:pt x="311776" y="2680062"/>
                  </a:lnTo>
                  <a:lnTo>
                    <a:pt x="311007" y="2685992"/>
                  </a:lnTo>
                  <a:lnTo>
                    <a:pt x="310251" y="2691921"/>
                  </a:lnTo>
                  <a:lnTo>
                    <a:pt x="309504" y="2697850"/>
                  </a:lnTo>
                  <a:lnTo>
                    <a:pt x="308765" y="2703780"/>
                  </a:lnTo>
                  <a:lnTo>
                    <a:pt x="308033" y="2709709"/>
                  </a:lnTo>
                  <a:lnTo>
                    <a:pt x="307308" y="2715638"/>
                  </a:lnTo>
                  <a:lnTo>
                    <a:pt x="306588" y="2721568"/>
                  </a:lnTo>
                  <a:lnTo>
                    <a:pt x="305872" y="2727497"/>
                  </a:lnTo>
                  <a:lnTo>
                    <a:pt x="305159" y="2733426"/>
                  </a:lnTo>
                  <a:lnTo>
                    <a:pt x="304449" y="2739356"/>
                  </a:lnTo>
                  <a:lnTo>
                    <a:pt x="303740" y="2745285"/>
                  </a:lnTo>
                  <a:lnTo>
                    <a:pt x="303032" y="2751214"/>
                  </a:lnTo>
                  <a:lnTo>
                    <a:pt x="302324" y="2757144"/>
                  </a:lnTo>
                  <a:lnTo>
                    <a:pt x="301616" y="2763073"/>
                  </a:lnTo>
                  <a:lnTo>
                    <a:pt x="300908" y="2769002"/>
                  </a:lnTo>
                  <a:lnTo>
                    <a:pt x="300200" y="2774932"/>
                  </a:lnTo>
                  <a:lnTo>
                    <a:pt x="299493" y="2780861"/>
                  </a:lnTo>
                  <a:lnTo>
                    <a:pt x="298786" y="2786790"/>
                  </a:lnTo>
                  <a:lnTo>
                    <a:pt x="298080" y="2792720"/>
                  </a:lnTo>
                  <a:lnTo>
                    <a:pt x="297375" y="2798649"/>
                  </a:lnTo>
                  <a:lnTo>
                    <a:pt x="296674" y="2804578"/>
                  </a:lnTo>
                  <a:lnTo>
                    <a:pt x="295977" y="2810508"/>
                  </a:lnTo>
                  <a:lnTo>
                    <a:pt x="295286" y="2816437"/>
                  </a:lnTo>
                  <a:lnTo>
                    <a:pt x="294601" y="2822366"/>
                  </a:lnTo>
                  <a:lnTo>
                    <a:pt x="293924" y="2828296"/>
                  </a:lnTo>
                  <a:lnTo>
                    <a:pt x="293256" y="2834225"/>
                  </a:lnTo>
                  <a:lnTo>
                    <a:pt x="292603" y="2840154"/>
                  </a:lnTo>
                  <a:lnTo>
                    <a:pt x="291963" y="2846084"/>
                  </a:lnTo>
                  <a:lnTo>
                    <a:pt x="291337" y="2852013"/>
                  </a:lnTo>
                  <a:lnTo>
                    <a:pt x="290727" y="2857942"/>
                  </a:lnTo>
                  <a:lnTo>
                    <a:pt x="290134" y="2863872"/>
                  </a:lnTo>
                  <a:lnTo>
                    <a:pt x="289566" y="2869801"/>
                  </a:lnTo>
                  <a:lnTo>
                    <a:pt x="289017" y="2875731"/>
                  </a:lnTo>
                  <a:lnTo>
                    <a:pt x="288489" y="2881660"/>
                  </a:lnTo>
                  <a:lnTo>
                    <a:pt x="287982" y="2887589"/>
                  </a:lnTo>
                  <a:lnTo>
                    <a:pt x="287495" y="2893519"/>
                  </a:lnTo>
                  <a:lnTo>
                    <a:pt x="287037" y="2899448"/>
                  </a:lnTo>
                  <a:lnTo>
                    <a:pt x="286599" y="2905377"/>
                  </a:lnTo>
                  <a:lnTo>
                    <a:pt x="286181" y="2911307"/>
                  </a:lnTo>
                  <a:lnTo>
                    <a:pt x="285782" y="2917236"/>
                  </a:lnTo>
                  <a:lnTo>
                    <a:pt x="285400" y="2923165"/>
                  </a:lnTo>
                  <a:lnTo>
                    <a:pt x="285039" y="2929095"/>
                  </a:lnTo>
                  <a:lnTo>
                    <a:pt x="284690" y="2935024"/>
                  </a:lnTo>
                  <a:lnTo>
                    <a:pt x="284352" y="2940953"/>
                  </a:lnTo>
                  <a:lnTo>
                    <a:pt x="284022" y="2946883"/>
                  </a:lnTo>
                  <a:lnTo>
                    <a:pt x="283699" y="2952812"/>
                  </a:lnTo>
                  <a:lnTo>
                    <a:pt x="283378" y="2958741"/>
                  </a:lnTo>
                  <a:lnTo>
                    <a:pt x="283055" y="2964671"/>
                  </a:lnTo>
                  <a:lnTo>
                    <a:pt x="282729" y="2970600"/>
                  </a:lnTo>
                  <a:lnTo>
                    <a:pt x="282395" y="2976529"/>
                  </a:lnTo>
                  <a:lnTo>
                    <a:pt x="282052" y="2982459"/>
                  </a:lnTo>
                  <a:lnTo>
                    <a:pt x="281694" y="2988388"/>
                  </a:lnTo>
                  <a:lnTo>
                    <a:pt x="281319" y="2994317"/>
                  </a:lnTo>
                  <a:lnTo>
                    <a:pt x="280926" y="3000247"/>
                  </a:lnTo>
                  <a:lnTo>
                    <a:pt x="280514" y="3006176"/>
                  </a:lnTo>
                  <a:lnTo>
                    <a:pt x="280081" y="3012105"/>
                  </a:lnTo>
                  <a:lnTo>
                    <a:pt x="279622" y="3018035"/>
                  </a:lnTo>
                  <a:lnTo>
                    <a:pt x="279137" y="3023964"/>
                  </a:lnTo>
                  <a:lnTo>
                    <a:pt x="278630" y="3029893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" name="pg40"/>
            <p:cNvSpPr/>
            <p:nvPr/>
          </p:nvSpPr>
          <p:spPr>
            <a:xfrm>
              <a:off x="9552140" y="3884771"/>
              <a:ext cx="387755" cy="3148070"/>
            </a:xfrm>
            <a:custGeom>
              <a:avLst/>
              <a:gdLst/>
              <a:ahLst/>
              <a:cxnLst/>
              <a:rect l="0" t="0" r="0" b="0"/>
              <a:pathLst>
                <a:path w="387755" h="3148070">
                  <a:moveTo>
                    <a:pt x="58686" y="3148070"/>
                  </a:moveTo>
                  <a:lnTo>
                    <a:pt x="55868" y="3141910"/>
                  </a:lnTo>
                  <a:lnTo>
                    <a:pt x="53285" y="3135749"/>
                  </a:lnTo>
                  <a:lnTo>
                    <a:pt x="50940" y="3129588"/>
                  </a:lnTo>
                  <a:lnTo>
                    <a:pt x="48836" y="3123428"/>
                  </a:lnTo>
                  <a:lnTo>
                    <a:pt x="47037" y="3117267"/>
                  </a:lnTo>
                  <a:lnTo>
                    <a:pt x="45497" y="3111107"/>
                  </a:lnTo>
                  <a:lnTo>
                    <a:pt x="44188" y="3104946"/>
                  </a:lnTo>
                  <a:lnTo>
                    <a:pt x="43103" y="3098785"/>
                  </a:lnTo>
                  <a:lnTo>
                    <a:pt x="42235" y="3092625"/>
                  </a:lnTo>
                  <a:lnTo>
                    <a:pt x="41642" y="3086464"/>
                  </a:lnTo>
                  <a:lnTo>
                    <a:pt x="41234" y="3080303"/>
                  </a:lnTo>
                  <a:lnTo>
                    <a:pt x="40999" y="3074143"/>
                  </a:lnTo>
                  <a:lnTo>
                    <a:pt x="40923" y="3067982"/>
                  </a:lnTo>
                  <a:lnTo>
                    <a:pt x="41005" y="3061822"/>
                  </a:lnTo>
                  <a:lnTo>
                    <a:pt x="41242" y="3055661"/>
                  </a:lnTo>
                  <a:lnTo>
                    <a:pt x="41582" y="3049500"/>
                  </a:lnTo>
                  <a:lnTo>
                    <a:pt x="42009" y="3043340"/>
                  </a:lnTo>
                  <a:lnTo>
                    <a:pt x="42510" y="3037179"/>
                  </a:lnTo>
                  <a:lnTo>
                    <a:pt x="43077" y="3031019"/>
                  </a:lnTo>
                  <a:lnTo>
                    <a:pt x="43686" y="3024858"/>
                  </a:lnTo>
                  <a:lnTo>
                    <a:pt x="44315" y="3018697"/>
                  </a:lnTo>
                  <a:lnTo>
                    <a:pt x="44952" y="3012537"/>
                  </a:lnTo>
                  <a:lnTo>
                    <a:pt x="45587" y="3006376"/>
                  </a:lnTo>
                  <a:lnTo>
                    <a:pt x="46202" y="3000216"/>
                  </a:lnTo>
                  <a:lnTo>
                    <a:pt x="46785" y="2994055"/>
                  </a:lnTo>
                  <a:lnTo>
                    <a:pt x="47330" y="2987894"/>
                  </a:lnTo>
                  <a:lnTo>
                    <a:pt x="47833" y="2981734"/>
                  </a:lnTo>
                  <a:lnTo>
                    <a:pt x="48285" y="2975573"/>
                  </a:lnTo>
                  <a:lnTo>
                    <a:pt x="48663" y="2969413"/>
                  </a:lnTo>
                  <a:lnTo>
                    <a:pt x="48981" y="2963252"/>
                  </a:lnTo>
                  <a:lnTo>
                    <a:pt x="49237" y="2957091"/>
                  </a:lnTo>
                  <a:lnTo>
                    <a:pt x="49430" y="2950931"/>
                  </a:lnTo>
                  <a:lnTo>
                    <a:pt x="49553" y="2944770"/>
                  </a:lnTo>
                  <a:lnTo>
                    <a:pt x="49596" y="2938610"/>
                  </a:lnTo>
                  <a:lnTo>
                    <a:pt x="49576" y="2932449"/>
                  </a:lnTo>
                  <a:lnTo>
                    <a:pt x="49495" y="2926288"/>
                  </a:lnTo>
                  <a:lnTo>
                    <a:pt x="49355" y="2920128"/>
                  </a:lnTo>
                  <a:lnTo>
                    <a:pt x="49147" y="2913967"/>
                  </a:lnTo>
                  <a:lnTo>
                    <a:pt x="48876" y="2907806"/>
                  </a:lnTo>
                  <a:lnTo>
                    <a:pt x="48555" y="2901646"/>
                  </a:lnTo>
                  <a:lnTo>
                    <a:pt x="48187" y="2895485"/>
                  </a:lnTo>
                  <a:lnTo>
                    <a:pt x="47772" y="2889325"/>
                  </a:lnTo>
                  <a:lnTo>
                    <a:pt x="47304" y="2883164"/>
                  </a:lnTo>
                  <a:lnTo>
                    <a:pt x="46794" y="2877003"/>
                  </a:lnTo>
                  <a:lnTo>
                    <a:pt x="46250" y="2870843"/>
                  </a:lnTo>
                  <a:lnTo>
                    <a:pt x="45672" y="2864682"/>
                  </a:lnTo>
                  <a:lnTo>
                    <a:pt x="45062" y="2858522"/>
                  </a:lnTo>
                  <a:lnTo>
                    <a:pt x="44415" y="2852361"/>
                  </a:lnTo>
                  <a:lnTo>
                    <a:pt x="43744" y="2846200"/>
                  </a:lnTo>
                  <a:lnTo>
                    <a:pt x="43050" y="2840040"/>
                  </a:lnTo>
                  <a:lnTo>
                    <a:pt x="42335" y="2833879"/>
                  </a:lnTo>
                  <a:lnTo>
                    <a:pt x="41599" y="2827719"/>
                  </a:lnTo>
                  <a:lnTo>
                    <a:pt x="40844" y="2821558"/>
                  </a:lnTo>
                  <a:lnTo>
                    <a:pt x="40076" y="2815397"/>
                  </a:lnTo>
                  <a:lnTo>
                    <a:pt x="39297" y="2809237"/>
                  </a:lnTo>
                  <a:lnTo>
                    <a:pt x="38508" y="2803076"/>
                  </a:lnTo>
                  <a:lnTo>
                    <a:pt x="37712" y="2796916"/>
                  </a:lnTo>
                  <a:lnTo>
                    <a:pt x="36912" y="2790755"/>
                  </a:lnTo>
                  <a:lnTo>
                    <a:pt x="36112" y="2784594"/>
                  </a:lnTo>
                  <a:lnTo>
                    <a:pt x="35313" y="2778434"/>
                  </a:lnTo>
                  <a:lnTo>
                    <a:pt x="34519" y="2772273"/>
                  </a:lnTo>
                  <a:lnTo>
                    <a:pt x="33735" y="2766112"/>
                  </a:lnTo>
                  <a:lnTo>
                    <a:pt x="32964" y="2759952"/>
                  </a:lnTo>
                  <a:lnTo>
                    <a:pt x="32207" y="2753791"/>
                  </a:lnTo>
                  <a:lnTo>
                    <a:pt x="31467" y="2747631"/>
                  </a:lnTo>
                  <a:lnTo>
                    <a:pt x="30749" y="2741470"/>
                  </a:lnTo>
                  <a:lnTo>
                    <a:pt x="30063" y="2735309"/>
                  </a:lnTo>
                  <a:lnTo>
                    <a:pt x="29404" y="2729149"/>
                  </a:lnTo>
                  <a:lnTo>
                    <a:pt x="28777" y="2722988"/>
                  </a:lnTo>
                  <a:lnTo>
                    <a:pt x="28182" y="2716828"/>
                  </a:lnTo>
                  <a:lnTo>
                    <a:pt x="27627" y="2710667"/>
                  </a:lnTo>
                  <a:lnTo>
                    <a:pt x="27120" y="2704506"/>
                  </a:lnTo>
                  <a:lnTo>
                    <a:pt x="26654" y="2698346"/>
                  </a:lnTo>
                  <a:lnTo>
                    <a:pt x="26231" y="2692185"/>
                  </a:lnTo>
                  <a:lnTo>
                    <a:pt x="25851" y="2686025"/>
                  </a:lnTo>
                  <a:lnTo>
                    <a:pt x="25526" y="2679864"/>
                  </a:lnTo>
                  <a:lnTo>
                    <a:pt x="25252" y="2673703"/>
                  </a:lnTo>
                  <a:lnTo>
                    <a:pt x="25024" y="2667543"/>
                  </a:lnTo>
                  <a:lnTo>
                    <a:pt x="24841" y="2661382"/>
                  </a:lnTo>
                  <a:lnTo>
                    <a:pt x="24702" y="2655222"/>
                  </a:lnTo>
                  <a:lnTo>
                    <a:pt x="24620" y="2649061"/>
                  </a:lnTo>
                  <a:lnTo>
                    <a:pt x="24580" y="2642900"/>
                  </a:lnTo>
                  <a:lnTo>
                    <a:pt x="24578" y="2636740"/>
                  </a:lnTo>
                  <a:lnTo>
                    <a:pt x="24612" y="2630579"/>
                  </a:lnTo>
                  <a:lnTo>
                    <a:pt x="24681" y="2624418"/>
                  </a:lnTo>
                  <a:lnTo>
                    <a:pt x="24787" y="2618258"/>
                  </a:lnTo>
                  <a:lnTo>
                    <a:pt x="24916" y="2612097"/>
                  </a:lnTo>
                  <a:lnTo>
                    <a:pt x="25066" y="2605937"/>
                  </a:lnTo>
                  <a:lnTo>
                    <a:pt x="25231" y="2599776"/>
                  </a:lnTo>
                  <a:lnTo>
                    <a:pt x="25410" y="2593615"/>
                  </a:lnTo>
                  <a:lnTo>
                    <a:pt x="25596" y="2587455"/>
                  </a:lnTo>
                  <a:lnTo>
                    <a:pt x="25782" y="2581294"/>
                  </a:lnTo>
                  <a:lnTo>
                    <a:pt x="25964" y="2575134"/>
                  </a:lnTo>
                  <a:lnTo>
                    <a:pt x="26138" y="2568973"/>
                  </a:lnTo>
                  <a:lnTo>
                    <a:pt x="26296" y="2562812"/>
                  </a:lnTo>
                  <a:lnTo>
                    <a:pt x="26434" y="2556652"/>
                  </a:lnTo>
                  <a:lnTo>
                    <a:pt x="26549" y="2550491"/>
                  </a:lnTo>
                  <a:lnTo>
                    <a:pt x="26640" y="2544331"/>
                  </a:lnTo>
                  <a:lnTo>
                    <a:pt x="26702" y="2538170"/>
                  </a:lnTo>
                  <a:lnTo>
                    <a:pt x="26721" y="2532009"/>
                  </a:lnTo>
                  <a:lnTo>
                    <a:pt x="26706" y="2525849"/>
                  </a:lnTo>
                  <a:lnTo>
                    <a:pt x="26654" y="2519688"/>
                  </a:lnTo>
                  <a:lnTo>
                    <a:pt x="26564" y="2513528"/>
                  </a:lnTo>
                  <a:lnTo>
                    <a:pt x="26435" y="2507367"/>
                  </a:lnTo>
                  <a:lnTo>
                    <a:pt x="26255" y="2501206"/>
                  </a:lnTo>
                  <a:lnTo>
                    <a:pt x="26036" y="2495046"/>
                  </a:lnTo>
                  <a:lnTo>
                    <a:pt x="25780" y="2488885"/>
                  </a:lnTo>
                  <a:lnTo>
                    <a:pt x="25488" y="2482725"/>
                  </a:lnTo>
                  <a:lnTo>
                    <a:pt x="25154" y="2476564"/>
                  </a:lnTo>
                  <a:lnTo>
                    <a:pt x="24782" y="2470403"/>
                  </a:lnTo>
                  <a:lnTo>
                    <a:pt x="24379" y="2464243"/>
                  </a:lnTo>
                  <a:lnTo>
                    <a:pt x="23948" y="2458082"/>
                  </a:lnTo>
                  <a:lnTo>
                    <a:pt x="23491" y="2451921"/>
                  </a:lnTo>
                  <a:lnTo>
                    <a:pt x="23005" y="2445761"/>
                  </a:lnTo>
                  <a:lnTo>
                    <a:pt x="22499" y="2439600"/>
                  </a:lnTo>
                  <a:lnTo>
                    <a:pt x="21978" y="2433440"/>
                  </a:lnTo>
                  <a:lnTo>
                    <a:pt x="21443" y="2427279"/>
                  </a:lnTo>
                  <a:lnTo>
                    <a:pt x="20897" y="2421118"/>
                  </a:lnTo>
                  <a:lnTo>
                    <a:pt x="20340" y="2414958"/>
                  </a:lnTo>
                  <a:lnTo>
                    <a:pt x="19780" y="2408797"/>
                  </a:lnTo>
                  <a:lnTo>
                    <a:pt x="19218" y="2402637"/>
                  </a:lnTo>
                  <a:lnTo>
                    <a:pt x="18655" y="2396476"/>
                  </a:lnTo>
                  <a:lnTo>
                    <a:pt x="18093" y="2390315"/>
                  </a:lnTo>
                  <a:lnTo>
                    <a:pt x="17535" y="2384155"/>
                  </a:lnTo>
                  <a:lnTo>
                    <a:pt x="16982" y="2377994"/>
                  </a:lnTo>
                  <a:lnTo>
                    <a:pt x="16434" y="2371834"/>
                  </a:lnTo>
                  <a:lnTo>
                    <a:pt x="15891" y="2365673"/>
                  </a:lnTo>
                  <a:lnTo>
                    <a:pt x="15356" y="2359512"/>
                  </a:lnTo>
                  <a:lnTo>
                    <a:pt x="14827" y="2353352"/>
                  </a:lnTo>
                  <a:lnTo>
                    <a:pt x="14304" y="2347191"/>
                  </a:lnTo>
                  <a:lnTo>
                    <a:pt x="13787" y="2341031"/>
                  </a:lnTo>
                  <a:lnTo>
                    <a:pt x="13274" y="2334870"/>
                  </a:lnTo>
                  <a:lnTo>
                    <a:pt x="12766" y="2328709"/>
                  </a:lnTo>
                  <a:lnTo>
                    <a:pt x="12261" y="2322549"/>
                  </a:lnTo>
                  <a:lnTo>
                    <a:pt x="11758" y="2316388"/>
                  </a:lnTo>
                  <a:lnTo>
                    <a:pt x="11257" y="2310227"/>
                  </a:lnTo>
                  <a:lnTo>
                    <a:pt x="10756" y="2304067"/>
                  </a:lnTo>
                  <a:lnTo>
                    <a:pt x="10256" y="2297906"/>
                  </a:lnTo>
                  <a:lnTo>
                    <a:pt x="9754" y="2291746"/>
                  </a:lnTo>
                  <a:lnTo>
                    <a:pt x="9251" y="2285585"/>
                  </a:lnTo>
                  <a:lnTo>
                    <a:pt x="8748" y="2279424"/>
                  </a:lnTo>
                  <a:lnTo>
                    <a:pt x="8243" y="2273264"/>
                  </a:lnTo>
                  <a:lnTo>
                    <a:pt x="7738" y="2267103"/>
                  </a:lnTo>
                  <a:lnTo>
                    <a:pt x="7234" y="2260943"/>
                  </a:lnTo>
                  <a:lnTo>
                    <a:pt x="6730" y="2254782"/>
                  </a:lnTo>
                  <a:lnTo>
                    <a:pt x="6229" y="2248621"/>
                  </a:lnTo>
                  <a:lnTo>
                    <a:pt x="5732" y="2242461"/>
                  </a:lnTo>
                  <a:lnTo>
                    <a:pt x="5242" y="2236300"/>
                  </a:lnTo>
                  <a:lnTo>
                    <a:pt x="4761" y="2230140"/>
                  </a:lnTo>
                  <a:lnTo>
                    <a:pt x="4288" y="2223979"/>
                  </a:lnTo>
                  <a:lnTo>
                    <a:pt x="3828" y="2217818"/>
                  </a:lnTo>
                  <a:lnTo>
                    <a:pt x="3386" y="2211658"/>
                  </a:lnTo>
                  <a:lnTo>
                    <a:pt x="2962" y="2205497"/>
                  </a:lnTo>
                  <a:lnTo>
                    <a:pt x="2558" y="2199337"/>
                  </a:lnTo>
                  <a:lnTo>
                    <a:pt x="2175" y="2193176"/>
                  </a:lnTo>
                  <a:lnTo>
                    <a:pt x="1816" y="2187015"/>
                  </a:lnTo>
                  <a:lnTo>
                    <a:pt x="1492" y="2180855"/>
                  </a:lnTo>
                  <a:lnTo>
                    <a:pt x="1195" y="2174694"/>
                  </a:lnTo>
                  <a:lnTo>
                    <a:pt x="928" y="2168534"/>
                  </a:lnTo>
                  <a:lnTo>
                    <a:pt x="691" y="2162373"/>
                  </a:lnTo>
                  <a:lnTo>
                    <a:pt x="488" y="2156212"/>
                  </a:lnTo>
                  <a:lnTo>
                    <a:pt x="326" y="2150052"/>
                  </a:lnTo>
                  <a:lnTo>
                    <a:pt x="195" y="2143891"/>
                  </a:lnTo>
                  <a:lnTo>
                    <a:pt x="97" y="2137730"/>
                  </a:lnTo>
                  <a:lnTo>
                    <a:pt x="30" y="2131570"/>
                  </a:lnTo>
                  <a:lnTo>
                    <a:pt x="0" y="2125409"/>
                  </a:lnTo>
                  <a:lnTo>
                    <a:pt x="3" y="2119249"/>
                  </a:lnTo>
                  <a:lnTo>
                    <a:pt x="35" y="2113088"/>
                  </a:lnTo>
                  <a:lnTo>
                    <a:pt x="92" y="2106927"/>
                  </a:lnTo>
                  <a:lnTo>
                    <a:pt x="174" y="2100767"/>
                  </a:lnTo>
                  <a:lnTo>
                    <a:pt x="285" y="2094606"/>
                  </a:lnTo>
                  <a:lnTo>
                    <a:pt x="417" y="2088446"/>
                  </a:lnTo>
                  <a:lnTo>
                    <a:pt x="565" y="2082285"/>
                  </a:lnTo>
                  <a:lnTo>
                    <a:pt x="729" y="2076124"/>
                  </a:lnTo>
                  <a:lnTo>
                    <a:pt x="907" y="2069964"/>
                  </a:lnTo>
                  <a:lnTo>
                    <a:pt x="1099" y="2063803"/>
                  </a:lnTo>
                  <a:lnTo>
                    <a:pt x="1299" y="2057643"/>
                  </a:lnTo>
                  <a:lnTo>
                    <a:pt x="1506" y="2051482"/>
                  </a:lnTo>
                  <a:lnTo>
                    <a:pt x="1719" y="2045321"/>
                  </a:lnTo>
                  <a:lnTo>
                    <a:pt x="1936" y="2039161"/>
                  </a:lnTo>
                  <a:lnTo>
                    <a:pt x="2158" y="2033000"/>
                  </a:lnTo>
                  <a:lnTo>
                    <a:pt x="2383" y="2026840"/>
                  </a:lnTo>
                  <a:lnTo>
                    <a:pt x="2610" y="2020679"/>
                  </a:lnTo>
                  <a:lnTo>
                    <a:pt x="2839" y="2014518"/>
                  </a:lnTo>
                  <a:lnTo>
                    <a:pt x="3073" y="2008358"/>
                  </a:lnTo>
                  <a:lnTo>
                    <a:pt x="3311" y="2002197"/>
                  </a:lnTo>
                  <a:lnTo>
                    <a:pt x="3554" y="1996036"/>
                  </a:lnTo>
                  <a:lnTo>
                    <a:pt x="3803" y="1989876"/>
                  </a:lnTo>
                  <a:lnTo>
                    <a:pt x="4059" y="1983715"/>
                  </a:lnTo>
                  <a:lnTo>
                    <a:pt x="4327" y="1977555"/>
                  </a:lnTo>
                  <a:lnTo>
                    <a:pt x="4608" y="1971394"/>
                  </a:lnTo>
                  <a:lnTo>
                    <a:pt x="4901" y="1965233"/>
                  </a:lnTo>
                  <a:lnTo>
                    <a:pt x="5209" y="1959073"/>
                  </a:lnTo>
                  <a:lnTo>
                    <a:pt x="5534" y="1952912"/>
                  </a:lnTo>
                  <a:lnTo>
                    <a:pt x="5883" y="1946752"/>
                  </a:lnTo>
                  <a:lnTo>
                    <a:pt x="6252" y="1940591"/>
                  </a:lnTo>
                  <a:lnTo>
                    <a:pt x="6642" y="1934430"/>
                  </a:lnTo>
                  <a:lnTo>
                    <a:pt x="7054" y="1928270"/>
                  </a:lnTo>
                  <a:lnTo>
                    <a:pt x="7493" y="1922109"/>
                  </a:lnTo>
                  <a:lnTo>
                    <a:pt x="7961" y="1915949"/>
                  </a:lnTo>
                  <a:lnTo>
                    <a:pt x="8454" y="1909788"/>
                  </a:lnTo>
                  <a:lnTo>
                    <a:pt x="8972" y="1903627"/>
                  </a:lnTo>
                  <a:lnTo>
                    <a:pt x="9514" y="1897467"/>
                  </a:lnTo>
                  <a:lnTo>
                    <a:pt x="10085" y="1891306"/>
                  </a:lnTo>
                  <a:lnTo>
                    <a:pt x="10683" y="1885146"/>
                  </a:lnTo>
                  <a:lnTo>
                    <a:pt x="11303" y="1878985"/>
                  </a:lnTo>
                  <a:lnTo>
                    <a:pt x="11945" y="1872824"/>
                  </a:lnTo>
                  <a:lnTo>
                    <a:pt x="12607" y="1866664"/>
                  </a:lnTo>
                  <a:lnTo>
                    <a:pt x="13293" y="1860503"/>
                  </a:lnTo>
                  <a:lnTo>
                    <a:pt x="13997" y="1854343"/>
                  </a:lnTo>
                  <a:lnTo>
                    <a:pt x="14717" y="1848182"/>
                  </a:lnTo>
                  <a:lnTo>
                    <a:pt x="15451" y="1842021"/>
                  </a:lnTo>
                  <a:lnTo>
                    <a:pt x="16198" y="1835861"/>
                  </a:lnTo>
                  <a:lnTo>
                    <a:pt x="16961" y="1829700"/>
                  </a:lnTo>
                  <a:lnTo>
                    <a:pt x="17733" y="1823539"/>
                  </a:lnTo>
                  <a:lnTo>
                    <a:pt x="18514" y="1817379"/>
                  </a:lnTo>
                  <a:lnTo>
                    <a:pt x="19305" y="1811218"/>
                  </a:lnTo>
                  <a:lnTo>
                    <a:pt x="20104" y="1805058"/>
                  </a:lnTo>
                  <a:lnTo>
                    <a:pt x="20913" y="1798897"/>
                  </a:lnTo>
                  <a:lnTo>
                    <a:pt x="21730" y="1792736"/>
                  </a:lnTo>
                  <a:lnTo>
                    <a:pt x="22555" y="1786576"/>
                  </a:lnTo>
                  <a:lnTo>
                    <a:pt x="23390" y="1780415"/>
                  </a:lnTo>
                  <a:lnTo>
                    <a:pt x="24237" y="1774255"/>
                  </a:lnTo>
                  <a:lnTo>
                    <a:pt x="25097" y="1768094"/>
                  </a:lnTo>
                  <a:lnTo>
                    <a:pt x="25971" y="1761933"/>
                  </a:lnTo>
                  <a:lnTo>
                    <a:pt x="26861" y="1755773"/>
                  </a:lnTo>
                  <a:lnTo>
                    <a:pt x="27768" y="1749612"/>
                  </a:lnTo>
                  <a:lnTo>
                    <a:pt x="28702" y="1743452"/>
                  </a:lnTo>
                  <a:lnTo>
                    <a:pt x="29659" y="1737291"/>
                  </a:lnTo>
                  <a:lnTo>
                    <a:pt x="30643" y="1731130"/>
                  </a:lnTo>
                  <a:lnTo>
                    <a:pt x="31654" y="1724970"/>
                  </a:lnTo>
                  <a:lnTo>
                    <a:pt x="32698" y="1718809"/>
                  </a:lnTo>
                  <a:lnTo>
                    <a:pt x="33785" y="1712649"/>
                  </a:lnTo>
                  <a:lnTo>
                    <a:pt x="34910" y="1706488"/>
                  </a:lnTo>
                  <a:lnTo>
                    <a:pt x="36073" y="1700327"/>
                  </a:lnTo>
                  <a:lnTo>
                    <a:pt x="37276" y="1694167"/>
                  </a:lnTo>
                  <a:lnTo>
                    <a:pt x="38529" y="1688006"/>
                  </a:lnTo>
                  <a:lnTo>
                    <a:pt x="39836" y="1681845"/>
                  </a:lnTo>
                  <a:lnTo>
                    <a:pt x="41187" y="1675685"/>
                  </a:lnTo>
                  <a:lnTo>
                    <a:pt x="42585" y="1669524"/>
                  </a:lnTo>
                  <a:lnTo>
                    <a:pt x="44030" y="1663364"/>
                  </a:lnTo>
                  <a:lnTo>
                    <a:pt x="45533" y="1657203"/>
                  </a:lnTo>
                  <a:lnTo>
                    <a:pt x="47087" y="1651042"/>
                  </a:lnTo>
                  <a:lnTo>
                    <a:pt x="48685" y="1644882"/>
                  </a:lnTo>
                  <a:lnTo>
                    <a:pt x="50326" y="1638721"/>
                  </a:lnTo>
                  <a:lnTo>
                    <a:pt x="52010" y="1632561"/>
                  </a:lnTo>
                  <a:lnTo>
                    <a:pt x="53745" y="1626400"/>
                  </a:lnTo>
                  <a:lnTo>
                    <a:pt x="55517" y="1620239"/>
                  </a:lnTo>
                  <a:lnTo>
                    <a:pt x="57321" y="1614079"/>
                  </a:lnTo>
                  <a:lnTo>
                    <a:pt x="59154" y="1607918"/>
                  </a:lnTo>
                  <a:lnTo>
                    <a:pt x="61016" y="1601758"/>
                  </a:lnTo>
                  <a:lnTo>
                    <a:pt x="62904" y="1595597"/>
                  </a:lnTo>
                  <a:lnTo>
                    <a:pt x="64809" y="1589436"/>
                  </a:lnTo>
                  <a:lnTo>
                    <a:pt x="66726" y="1583276"/>
                  </a:lnTo>
                  <a:lnTo>
                    <a:pt x="68652" y="1577115"/>
                  </a:lnTo>
                  <a:lnTo>
                    <a:pt x="70583" y="1570955"/>
                  </a:lnTo>
                  <a:lnTo>
                    <a:pt x="72513" y="1564794"/>
                  </a:lnTo>
                  <a:lnTo>
                    <a:pt x="74437" y="1558633"/>
                  </a:lnTo>
                  <a:lnTo>
                    <a:pt x="76353" y="1552473"/>
                  </a:lnTo>
                  <a:lnTo>
                    <a:pt x="78256" y="1546312"/>
                  </a:lnTo>
                  <a:lnTo>
                    <a:pt x="80139" y="1540151"/>
                  </a:lnTo>
                  <a:lnTo>
                    <a:pt x="81999" y="1533991"/>
                  </a:lnTo>
                  <a:lnTo>
                    <a:pt x="83835" y="1527830"/>
                  </a:lnTo>
                  <a:lnTo>
                    <a:pt x="85647" y="1521670"/>
                  </a:lnTo>
                  <a:lnTo>
                    <a:pt x="87430" y="1515509"/>
                  </a:lnTo>
                  <a:lnTo>
                    <a:pt x="89173" y="1509348"/>
                  </a:lnTo>
                  <a:lnTo>
                    <a:pt x="90884" y="1503188"/>
                  </a:lnTo>
                  <a:lnTo>
                    <a:pt x="92561" y="1497027"/>
                  </a:lnTo>
                  <a:lnTo>
                    <a:pt x="94205" y="1490867"/>
                  </a:lnTo>
                  <a:lnTo>
                    <a:pt x="95811" y="1484706"/>
                  </a:lnTo>
                  <a:lnTo>
                    <a:pt x="97374" y="1478545"/>
                  </a:lnTo>
                  <a:lnTo>
                    <a:pt x="98902" y="1472385"/>
                  </a:lnTo>
                  <a:lnTo>
                    <a:pt x="100396" y="1466224"/>
                  </a:lnTo>
                  <a:lnTo>
                    <a:pt x="101857" y="1460064"/>
                  </a:lnTo>
                  <a:lnTo>
                    <a:pt x="103279" y="1453903"/>
                  </a:lnTo>
                  <a:lnTo>
                    <a:pt x="104664" y="1447742"/>
                  </a:lnTo>
                  <a:lnTo>
                    <a:pt x="106020" y="1441582"/>
                  </a:lnTo>
                  <a:lnTo>
                    <a:pt x="107347" y="1435421"/>
                  </a:lnTo>
                  <a:lnTo>
                    <a:pt x="108646" y="1429261"/>
                  </a:lnTo>
                  <a:lnTo>
                    <a:pt x="109913" y="1423100"/>
                  </a:lnTo>
                  <a:lnTo>
                    <a:pt x="111155" y="1416939"/>
                  </a:lnTo>
                  <a:lnTo>
                    <a:pt x="112375" y="1410779"/>
                  </a:lnTo>
                  <a:lnTo>
                    <a:pt x="113574" y="1404618"/>
                  </a:lnTo>
                  <a:lnTo>
                    <a:pt x="114754" y="1398458"/>
                  </a:lnTo>
                  <a:lnTo>
                    <a:pt x="115911" y="1392297"/>
                  </a:lnTo>
                  <a:lnTo>
                    <a:pt x="117053" y="1386136"/>
                  </a:lnTo>
                  <a:lnTo>
                    <a:pt x="118181" y="1379976"/>
                  </a:lnTo>
                  <a:lnTo>
                    <a:pt x="119296" y="1373815"/>
                  </a:lnTo>
                  <a:lnTo>
                    <a:pt x="120398" y="1367654"/>
                  </a:lnTo>
                  <a:lnTo>
                    <a:pt x="121488" y="1361494"/>
                  </a:lnTo>
                  <a:lnTo>
                    <a:pt x="122569" y="1355333"/>
                  </a:lnTo>
                  <a:lnTo>
                    <a:pt x="123642" y="1349173"/>
                  </a:lnTo>
                  <a:lnTo>
                    <a:pt x="124707" y="1343012"/>
                  </a:lnTo>
                  <a:lnTo>
                    <a:pt x="125765" y="1336851"/>
                  </a:lnTo>
                  <a:lnTo>
                    <a:pt x="126815" y="1330691"/>
                  </a:lnTo>
                  <a:lnTo>
                    <a:pt x="127859" y="1324530"/>
                  </a:lnTo>
                  <a:lnTo>
                    <a:pt x="128898" y="1318370"/>
                  </a:lnTo>
                  <a:lnTo>
                    <a:pt x="129932" y="1312209"/>
                  </a:lnTo>
                  <a:lnTo>
                    <a:pt x="130960" y="1306048"/>
                  </a:lnTo>
                  <a:lnTo>
                    <a:pt x="131982" y="1299888"/>
                  </a:lnTo>
                  <a:lnTo>
                    <a:pt x="132999" y="1293727"/>
                  </a:lnTo>
                  <a:lnTo>
                    <a:pt x="134012" y="1287567"/>
                  </a:lnTo>
                  <a:lnTo>
                    <a:pt x="135019" y="1281406"/>
                  </a:lnTo>
                  <a:lnTo>
                    <a:pt x="136019" y="1275245"/>
                  </a:lnTo>
                  <a:lnTo>
                    <a:pt x="137014" y="1269085"/>
                  </a:lnTo>
                  <a:lnTo>
                    <a:pt x="138003" y="1262924"/>
                  </a:lnTo>
                  <a:lnTo>
                    <a:pt x="138987" y="1256764"/>
                  </a:lnTo>
                  <a:lnTo>
                    <a:pt x="139964" y="1250603"/>
                  </a:lnTo>
                  <a:lnTo>
                    <a:pt x="140934" y="1244442"/>
                  </a:lnTo>
                  <a:lnTo>
                    <a:pt x="141898" y="1238282"/>
                  </a:lnTo>
                  <a:lnTo>
                    <a:pt x="142857" y="1232121"/>
                  </a:lnTo>
                  <a:lnTo>
                    <a:pt x="143809" y="1225960"/>
                  </a:lnTo>
                  <a:lnTo>
                    <a:pt x="144755" y="1219800"/>
                  </a:lnTo>
                  <a:lnTo>
                    <a:pt x="145695" y="1213639"/>
                  </a:lnTo>
                  <a:lnTo>
                    <a:pt x="146629" y="1207479"/>
                  </a:lnTo>
                  <a:lnTo>
                    <a:pt x="147559" y="1201318"/>
                  </a:lnTo>
                  <a:lnTo>
                    <a:pt x="148484" y="1195157"/>
                  </a:lnTo>
                  <a:lnTo>
                    <a:pt x="149403" y="1188997"/>
                  </a:lnTo>
                  <a:lnTo>
                    <a:pt x="150319" y="1182836"/>
                  </a:lnTo>
                  <a:lnTo>
                    <a:pt x="151231" y="1176676"/>
                  </a:lnTo>
                  <a:lnTo>
                    <a:pt x="152140" y="1170515"/>
                  </a:lnTo>
                  <a:lnTo>
                    <a:pt x="153047" y="1164354"/>
                  </a:lnTo>
                  <a:lnTo>
                    <a:pt x="153952" y="1158194"/>
                  </a:lnTo>
                  <a:lnTo>
                    <a:pt x="154855" y="1152033"/>
                  </a:lnTo>
                  <a:lnTo>
                    <a:pt x="155756" y="1145873"/>
                  </a:lnTo>
                  <a:lnTo>
                    <a:pt x="156657" y="1139712"/>
                  </a:lnTo>
                  <a:lnTo>
                    <a:pt x="157557" y="1133551"/>
                  </a:lnTo>
                  <a:lnTo>
                    <a:pt x="158457" y="1127391"/>
                  </a:lnTo>
                  <a:lnTo>
                    <a:pt x="159356" y="1121230"/>
                  </a:lnTo>
                  <a:lnTo>
                    <a:pt x="160255" y="1115070"/>
                  </a:lnTo>
                  <a:lnTo>
                    <a:pt x="161153" y="1108909"/>
                  </a:lnTo>
                  <a:lnTo>
                    <a:pt x="162050" y="1102748"/>
                  </a:lnTo>
                  <a:lnTo>
                    <a:pt x="162945" y="1096588"/>
                  </a:lnTo>
                  <a:lnTo>
                    <a:pt x="163838" y="1090427"/>
                  </a:lnTo>
                  <a:lnTo>
                    <a:pt x="164729" y="1084267"/>
                  </a:lnTo>
                  <a:lnTo>
                    <a:pt x="165617" y="1078106"/>
                  </a:lnTo>
                  <a:lnTo>
                    <a:pt x="166499" y="1071945"/>
                  </a:lnTo>
                  <a:lnTo>
                    <a:pt x="167375" y="1065785"/>
                  </a:lnTo>
                  <a:lnTo>
                    <a:pt x="168246" y="1059624"/>
                  </a:lnTo>
                  <a:lnTo>
                    <a:pt x="169109" y="1053463"/>
                  </a:lnTo>
                  <a:lnTo>
                    <a:pt x="169963" y="1047303"/>
                  </a:lnTo>
                  <a:lnTo>
                    <a:pt x="170804" y="1041142"/>
                  </a:lnTo>
                  <a:lnTo>
                    <a:pt x="171634" y="1034982"/>
                  </a:lnTo>
                  <a:lnTo>
                    <a:pt x="172452" y="1028821"/>
                  </a:lnTo>
                  <a:lnTo>
                    <a:pt x="173257" y="1022660"/>
                  </a:lnTo>
                  <a:lnTo>
                    <a:pt x="174045" y="1016500"/>
                  </a:lnTo>
                  <a:lnTo>
                    <a:pt x="174815" y="1010339"/>
                  </a:lnTo>
                  <a:lnTo>
                    <a:pt x="175567" y="1004179"/>
                  </a:lnTo>
                  <a:lnTo>
                    <a:pt x="176302" y="998018"/>
                  </a:lnTo>
                  <a:lnTo>
                    <a:pt x="177019" y="991857"/>
                  </a:lnTo>
                  <a:lnTo>
                    <a:pt x="177712" y="985697"/>
                  </a:lnTo>
                  <a:lnTo>
                    <a:pt x="178382" y="979536"/>
                  </a:lnTo>
                  <a:lnTo>
                    <a:pt x="179033" y="973376"/>
                  </a:lnTo>
                  <a:lnTo>
                    <a:pt x="179663" y="967215"/>
                  </a:lnTo>
                  <a:lnTo>
                    <a:pt x="180273" y="961054"/>
                  </a:lnTo>
                  <a:lnTo>
                    <a:pt x="180854" y="954894"/>
                  </a:lnTo>
                  <a:lnTo>
                    <a:pt x="181414" y="948733"/>
                  </a:lnTo>
                  <a:lnTo>
                    <a:pt x="181954" y="942573"/>
                  </a:lnTo>
                  <a:lnTo>
                    <a:pt x="182473" y="936412"/>
                  </a:lnTo>
                  <a:lnTo>
                    <a:pt x="182971" y="930251"/>
                  </a:lnTo>
                  <a:lnTo>
                    <a:pt x="183443" y="924091"/>
                  </a:lnTo>
                  <a:lnTo>
                    <a:pt x="183896" y="917930"/>
                  </a:lnTo>
                  <a:lnTo>
                    <a:pt x="184331" y="911769"/>
                  </a:lnTo>
                  <a:lnTo>
                    <a:pt x="184748" y="905609"/>
                  </a:lnTo>
                  <a:lnTo>
                    <a:pt x="185144" y="899448"/>
                  </a:lnTo>
                  <a:lnTo>
                    <a:pt x="185520" y="893288"/>
                  </a:lnTo>
                  <a:lnTo>
                    <a:pt x="185880" y="887127"/>
                  </a:lnTo>
                  <a:lnTo>
                    <a:pt x="186224" y="880966"/>
                  </a:lnTo>
                  <a:lnTo>
                    <a:pt x="186554" y="874806"/>
                  </a:lnTo>
                  <a:lnTo>
                    <a:pt x="186865" y="868645"/>
                  </a:lnTo>
                  <a:lnTo>
                    <a:pt x="187161" y="862485"/>
                  </a:lnTo>
                  <a:lnTo>
                    <a:pt x="187443" y="856324"/>
                  </a:lnTo>
                  <a:lnTo>
                    <a:pt x="187713" y="850163"/>
                  </a:lnTo>
                  <a:lnTo>
                    <a:pt x="187970" y="844003"/>
                  </a:lnTo>
                  <a:lnTo>
                    <a:pt x="188211" y="837842"/>
                  </a:lnTo>
                  <a:lnTo>
                    <a:pt x="188440" y="831682"/>
                  </a:lnTo>
                  <a:lnTo>
                    <a:pt x="188658" y="825521"/>
                  </a:lnTo>
                  <a:lnTo>
                    <a:pt x="188865" y="819360"/>
                  </a:lnTo>
                  <a:lnTo>
                    <a:pt x="189059" y="813200"/>
                  </a:lnTo>
                  <a:lnTo>
                    <a:pt x="189241" y="807039"/>
                  </a:lnTo>
                  <a:lnTo>
                    <a:pt x="189412" y="800879"/>
                  </a:lnTo>
                  <a:lnTo>
                    <a:pt x="189573" y="794718"/>
                  </a:lnTo>
                  <a:lnTo>
                    <a:pt x="189724" y="788557"/>
                  </a:lnTo>
                  <a:lnTo>
                    <a:pt x="189864" y="782397"/>
                  </a:lnTo>
                  <a:lnTo>
                    <a:pt x="189993" y="776236"/>
                  </a:lnTo>
                  <a:lnTo>
                    <a:pt x="190113" y="770075"/>
                  </a:lnTo>
                  <a:lnTo>
                    <a:pt x="190224" y="763915"/>
                  </a:lnTo>
                  <a:lnTo>
                    <a:pt x="190327" y="757754"/>
                  </a:lnTo>
                  <a:lnTo>
                    <a:pt x="190419" y="751594"/>
                  </a:lnTo>
                  <a:lnTo>
                    <a:pt x="190503" y="745433"/>
                  </a:lnTo>
                  <a:lnTo>
                    <a:pt x="190580" y="739272"/>
                  </a:lnTo>
                  <a:lnTo>
                    <a:pt x="190649" y="733112"/>
                  </a:lnTo>
                  <a:lnTo>
                    <a:pt x="190712" y="726951"/>
                  </a:lnTo>
                  <a:lnTo>
                    <a:pt x="190767" y="720791"/>
                  </a:lnTo>
                  <a:lnTo>
                    <a:pt x="190816" y="714630"/>
                  </a:lnTo>
                  <a:lnTo>
                    <a:pt x="190860" y="708469"/>
                  </a:lnTo>
                  <a:lnTo>
                    <a:pt x="190899" y="702309"/>
                  </a:lnTo>
                  <a:lnTo>
                    <a:pt x="190934" y="696148"/>
                  </a:lnTo>
                  <a:lnTo>
                    <a:pt x="190964" y="689988"/>
                  </a:lnTo>
                  <a:lnTo>
                    <a:pt x="190991" y="683827"/>
                  </a:lnTo>
                  <a:lnTo>
                    <a:pt x="191015" y="677666"/>
                  </a:lnTo>
                  <a:lnTo>
                    <a:pt x="191037" y="671506"/>
                  </a:lnTo>
                  <a:lnTo>
                    <a:pt x="191056" y="665345"/>
                  </a:lnTo>
                  <a:lnTo>
                    <a:pt x="191074" y="659185"/>
                  </a:lnTo>
                  <a:lnTo>
                    <a:pt x="191092" y="653024"/>
                  </a:lnTo>
                  <a:lnTo>
                    <a:pt x="191108" y="646863"/>
                  </a:lnTo>
                  <a:lnTo>
                    <a:pt x="191125" y="640703"/>
                  </a:lnTo>
                  <a:lnTo>
                    <a:pt x="191141" y="634542"/>
                  </a:lnTo>
                  <a:lnTo>
                    <a:pt x="191158" y="628382"/>
                  </a:lnTo>
                  <a:lnTo>
                    <a:pt x="191176" y="622221"/>
                  </a:lnTo>
                  <a:lnTo>
                    <a:pt x="191195" y="616060"/>
                  </a:lnTo>
                  <a:lnTo>
                    <a:pt x="191215" y="609900"/>
                  </a:lnTo>
                  <a:lnTo>
                    <a:pt x="191236" y="603739"/>
                  </a:lnTo>
                  <a:lnTo>
                    <a:pt x="191259" y="597578"/>
                  </a:lnTo>
                  <a:lnTo>
                    <a:pt x="191283" y="591418"/>
                  </a:lnTo>
                  <a:lnTo>
                    <a:pt x="191308" y="585257"/>
                  </a:lnTo>
                  <a:lnTo>
                    <a:pt x="191336" y="579097"/>
                  </a:lnTo>
                  <a:lnTo>
                    <a:pt x="191365" y="572936"/>
                  </a:lnTo>
                  <a:lnTo>
                    <a:pt x="191396" y="566775"/>
                  </a:lnTo>
                  <a:lnTo>
                    <a:pt x="191428" y="560615"/>
                  </a:lnTo>
                  <a:lnTo>
                    <a:pt x="191461" y="554454"/>
                  </a:lnTo>
                  <a:lnTo>
                    <a:pt x="191496" y="548294"/>
                  </a:lnTo>
                  <a:lnTo>
                    <a:pt x="191533" y="542133"/>
                  </a:lnTo>
                  <a:lnTo>
                    <a:pt x="191570" y="535972"/>
                  </a:lnTo>
                  <a:lnTo>
                    <a:pt x="191609" y="529812"/>
                  </a:lnTo>
                  <a:lnTo>
                    <a:pt x="191648" y="523651"/>
                  </a:lnTo>
                  <a:lnTo>
                    <a:pt x="191689" y="517491"/>
                  </a:lnTo>
                  <a:lnTo>
                    <a:pt x="191730" y="511330"/>
                  </a:lnTo>
                  <a:lnTo>
                    <a:pt x="191772" y="505169"/>
                  </a:lnTo>
                  <a:lnTo>
                    <a:pt x="191815" y="499009"/>
                  </a:lnTo>
                  <a:lnTo>
                    <a:pt x="191858" y="492848"/>
                  </a:lnTo>
                  <a:lnTo>
                    <a:pt x="191902" y="486688"/>
                  </a:lnTo>
                  <a:lnTo>
                    <a:pt x="191947" y="480527"/>
                  </a:lnTo>
                  <a:lnTo>
                    <a:pt x="191991" y="474366"/>
                  </a:lnTo>
                  <a:lnTo>
                    <a:pt x="192036" y="468206"/>
                  </a:lnTo>
                  <a:lnTo>
                    <a:pt x="192082" y="462045"/>
                  </a:lnTo>
                  <a:lnTo>
                    <a:pt x="192128" y="455884"/>
                  </a:lnTo>
                  <a:lnTo>
                    <a:pt x="192174" y="449724"/>
                  </a:lnTo>
                  <a:lnTo>
                    <a:pt x="192221" y="443563"/>
                  </a:lnTo>
                  <a:lnTo>
                    <a:pt x="192268" y="437403"/>
                  </a:lnTo>
                  <a:lnTo>
                    <a:pt x="192315" y="431242"/>
                  </a:lnTo>
                  <a:lnTo>
                    <a:pt x="192363" y="425081"/>
                  </a:lnTo>
                  <a:lnTo>
                    <a:pt x="192411" y="418921"/>
                  </a:lnTo>
                  <a:lnTo>
                    <a:pt x="192460" y="412760"/>
                  </a:lnTo>
                  <a:lnTo>
                    <a:pt x="192508" y="406600"/>
                  </a:lnTo>
                  <a:lnTo>
                    <a:pt x="192557" y="400439"/>
                  </a:lnTo>
                  <a:lnTo>
                    <a:pt x="192607" y="394278"/>
                  </a:lnTo>
                  <a:lnTo>
                    <a:pt x="192656" y="388118"/>
                  </a:lnTo>
                  <a:lnTo>
                    <a:pt x="192706" y="381957"/>
                  </a:lnTo>
                  <a:lnTo>
                    <a:pt x="192755" y="375797"/>
                  </a:lnTo>
                  <a:lnTo>
                    <a:pt x="192805" y="369636"/>
                  </a:lnTo>
                  <a:lnTo>
                    <a:pt x="192854" y="363475"/>
                  </a:lnTo>
                  <a:lnTo>
                    <a:pt x="192903" y="357315"/>
                  </a:lnTo>
                  <a:lnTo>
                    <a:pt x="192952" y="351154"/>
                  </a:lnTo>
                  <a:lnTo>
                    <a:pt x="193000" y="344994"/>
                  </a:lnTo>
                  <a:lnTo>
                    <a:pt x="193047" y="338833"/>
                  </a:lnTo>
                  <a:lnTo>
                    <a:pt x="193094" y="332672"/>
                  </a:lnTo>
                  <a:lnTo>
                    <a:pt x="193139" y="326512"/>
                  </a:lnTo>
                  <a:lnTo>
                    <a:pt x="193184" y="320351"/>
                  </a:lnTo>
                  <a:lnTo>
                    <a:pt x="193227" y="314191"/>
                  </a:lnTo>
                  <a:lnTo>
                    <a:pt x="193269" y="308030"/>
                  </a:lnTo>
                  <a:lnTo>
                    <a:pt x="193309" y="301869"/>
                  </a:lnTo>
                  <a:lnTo>
                    <a:pt x="193348" y="295709"/>
                  </a:lnTo>
                  <a:lnTo>
                    <a:pt x="193385" y="289548"/>
                  </a:lnTo>
                  <a:lnTo>
                    <a:pt x="193420" y="283387"/>
                  </a:lnTo>
                  <a:lnTo>
                    <a:pt x="193453" y="277227"/>
                  </a:lnTo>
                  <a:lnTo>
                    <a:pt x="193484" y="271066"/>
                  </a:lnTo>
                  <a:lnTo>
                    <a:pt x="193514" y="264906"/>
                  </a:lnTo>
                  <a:lnTo>
                    <a:pt x="193541" y="258745"/>
                  </a:lnTo>
                  <a:lnTo>
                    <a:pt x="193565" y="252584"/>
                  </a:lnTo>
                  <a:lnTo>
                    <a:pt x="193588" y="246424"/>
                  </a:lnTo>
                  <a:lnTo>
                    <a:pt x="193608" y="240263"/>
                  </a:lnTo>
                  <a:lnTo>
                    <a:pt x="193627" y="234103"/>
                  </a:lnTo>
                  <a:lnTo>
                    <a:pt x="193643" y="227942"/>
                  </a:lnTo>
                  <a:lnTo>
                    <a:pt x="193656" y="221781"/>
                  </a:lnTo>
                  <a:lnTo>
                    <a:pt x="193667" y="215621"/>
                  </a:lnTo>
                  <a:lnTo>
                    <a:pt x="193677" y="209460"/>
                  </a:lnTo>
                  <a:lnTo>
                    <a:pt x="193684" y="203300"/>
                  </a:lnTo>
                  <a:lnTo>
                    <a:pt x="193689" y="197139"/>
                  </a:lnTo>
                  <a:lnTo>
                    <a:pt x="193692" y="190978"/>
                  </a:lnTo>
                  <a:lnTo>
                    <a:pt x="193693" y="184818"/>
                  </a:lnTo>
                  <a:lnTo>
                    <a:pt x="193693" y="178657"/>
                  </a:lnTo>
                  <a:lnTo>
                    <a:pt x="193690" y="172497"/>
                  </a:lnTo>
                  <a:lnTo>
                    <a:pt x="193686" y="166336"/>
                  </a:lnTo>
                  <a:lnTo>
                    <a:pt x="193680" y="160175"/>
                  </a:lnTo>
                  <a:lnTo>
                    <a:pt x="193673" y="154015"/>
                  </a:lnTo>
                  <a:lnTo>
                    <a:pt x="193664" y="147854"/>
                  </a:lnTo>
                  <a:lnTo>
                    <a:pt x="193654" y="141693"/>
                  </a:lnTo>
                  <a:lnTo>
                    <a:pt x="193643" y="135533"/>
                  </a:lnTo>
                  <a:lnTo>
                    <a:pt x="193631" y="129372"/>
                  </a:lnTo>
                  <a:lnTo>
                    <a:pt x="193618" y="123212"/>
                  </a:lnTo>
                  <a:lnTo>
                    <a:pt x="193604" y="117051"/>
                  </a:lnTo>
                  <a:lnTo>
                    <a:pt x="193589" y="110890"/>
                  </a:lnTo>
                  <a:lnTo>
                    <a:pt x="193575" y="104730"/>
                  </a:lnTo>
                  <a:lnTo>
                    <a:pt x="193560" y="98569"/>
                  </a:lnTo>
                  <a:lnTo>
                    <a:pt x="193544" y="92409"/>
                  </a:lnTo>
                  <a:lnTo>
                    <a:pt x="193529" y="86248"/>
                  </a:lnTo>
                  <a:lnTo>
                    <a:pt x="193514" y="80087"/>
                  </a:lnTo>
                  <a:lnTo>
                    <a:pt x="193499" y="73927"/>
                  </a:lnTo>
                  <a:lnTo>
                    <a:pt x="193485" y="67766"/>
                  </a:lnTo>
                  <a:lnTo>
                    <a:pt x="193472" y="61606"/>
                  </a:lnTo>
                  <a:lnTo>
                    <a:pt x="193459" y="55445"/>
                  </a:lnTo>
                  <a:lnTo>
                    <a:pt x="193447" y="49284"/>
                  </a:lnTo>
                  <a:lnTo>
                    <a:pt x="193436" y="43124"/>
                  </a:lnTo>
                  <a:lnTo>
                    <a:pt x="193427" y="36963"/>
                  </a:lnTo>
                  <a:lnTo>
                    <a:pt x="193418" y="30803"/>
                  </a:lnTo>
                  <a:lnTo>
                    <a:pt x="193411" y="24642"/>
                  </a:lnTo>
                  <a:lnTo>
                    <a:pt x="193406" y="18481"/>
                  </a:lnTo>
                  <a:lnTo>
                    <a:pt x="193402" y="12321"/>
                  </a:lnTo>
                  <a:lnTo>
                    <a:pt x="193400" y="6160"/>
                  </a:lnTo>
                  <a:lnTo>
                    <a:pt x="193399" y="0"/>
                  </a:lnTo>
                  <a:lnTo>
                    <a:pt x="194356" y="0"/>
                  </a:lnTo>
                  <a:lnTo>
                    <a:pt x="194355" y="6160"/>
                  </a:lnTo>
                  <a:lnTo>
                    <a:pt x="194353" y="12321"/>
                  </a:lnTo>
                  <a:lnTo>
                    <a:pt x="194349" y="18481"/>
                  </a:lnTo>
                  <a:lnTo>
                    <a:pt x="194343" y="24642"/>
                  </a:lnTo>
                  <a:lnTo>
                    <a:pt x="194336" y="30803"/>
                  </a:lnTo>
                  <a:lnTo>
                    <a:pt x="194328" y="36963"/>
                  </a:lnTo>
                  <a:lnTo>
                    <a:pt x="194319" y="43124"/>
                  </a:lnTo>
                  <a:lnTo>
                    <a:pt x="194308" y="49284"/>
                  </a:lnTo>
                  <a:lnTo>
                    <a:pt x="194296" y="55445"/>
                  </a:lnTo>
                  <a:lnTo>
                    <a:pt x="194283" y="61606"/>
                  </a:lnTo>
                  <a:lnTo>
                    <a:pt x="194270" y="67766"/>
                  </a:lnTo>
                  <a:lnTo>
                    <a:pt x="194256" y="73927"/>
                  </a:lnTo>
                  <a:lnTo>
                    <a:pt x="194241" y="80087"/>
                  </a:lnTo>
                  <a:lnTo>
                    <a:pt x="194226" y="86248"/>
                  </a:lnTo>
                  <a:lnTo>
                    <a:pt x="194211" y="92409"/>
                  </a:lnTo>
                  <a:lnTo>
                    <a:pt x="194195" y="98569"/>
                  </a:lnTo>
                  <a:lnTo>
                    <a:pt x="194180" y="104730"/>
                  </a:lnTo>
                  <a:lnTo>
                    <a:pt x="194165" y="110890"/>
                  </a:lnTo>
                  <a:lnTo>
                    <a:pt x="194151" y="117051"/>
                  </a:lnTo>
                  <a:lnTo>
                    <a:pt x="194137" y="123212"/>
                  </a:lnTo>
                  <a:lnTo>
                    <a:pt x="194124" y="129372"/>
                  </a:lnTo>
                  <a:lnTo>
                    <a:pt x="194112" y="135533"/>
                  </a:lnTo>
                  <a:lnTo>
                    <a:pt x="194101" y="141693"/>
                  </a:lnTo>
                  <a:lnTo>
                    <a:pt x="194091" y="147854"/>
                  </a:lnTo>
                  <a:lnTo>
                    <a:pt x="194082" y="154015"/>
                  </a:lnTo>
                  <a:lnTo>
                    <a:pt x="194075" y="160175"/>
                  </a:lnTo>
                  <a:lnTo>
                    <a:pt x="194069" y="166336"/>
                  </a:lnTo>
                  <a:lnTo>
                    <a:pt x="194065" y="172497"/>
                  </a:lnTo>
                  <a:lnTo>
                    <a:pt x="194062" y="178657"/>
                  </a:lnTo>
                  <a:lnTo>
                    <a:pt x="194062" y="184818"/>
                  </a:lnTo>
                  <a:lnTo>
                    <a:pt x="194063" y="190978"/>
                  </a:lnTo>
                  <a:lnTo>
                    <a:pt x="194066" y="197139"/>
                  </a:lnTo>
                  <a:lnTo>
                    <a:pt x="194071" y="203300"/>
                  </a:lnTo>
                  <a:lnTo>
                    <a:pt x="194078" y="209460"/>
                  </a:lnTo>
                  <a:lnTo>
                    <a:pt x="194088" y="215621"/>
                  </a:lnTo>
                  <a:lnTo>
                    <a:pt x="194099" y="221781"/>
                  </a:lnTo>
                  <a:lnTo>
                    <a:pt x="194112" y="227942"/>
                  </a:lnTo>
                  <a:lnTo>
                    <a:pt x="194128" y="234103"/>
                  </a:lnTo>
                  <a:lnTo>
                    <a:pt x="194147" y="240263"/>
                  </a:lnTo>
                  <a:lnTo>
                    <a:pt x="194167" y="246424"/>
                  </a:lnTo>
                  <a:lnTo>
                    <a:pt x="194190" y="252584"/>
                  </a:lnTo>
                  <a:lnTo>
                    <a:pt x="194214" y="258745"/>
                  </a:lnTo>
                  <a:lnTo>
                    <a:pt x="194241" y="264906"/>
                  </a:lnTo>
                  <a:lnTo>
                    <a:pt x="194270" y="271066"/>
                  </a:lnTo>
                  <a:lnTo>
                    <a:pt x="194302" y="277227"/>
                  </a:lnTo>
                  <a:lnTo>
                    <a:pt x="194335" y="283387"/>
                  </a:lnTo>
                  <a:lnTo>
                    <a:pt x="194370" y="289548"/>
                  </a:lnTo>
                  <a:lnTo>
                    <a:pt x="194407" y="295709"/>
                  </a:lnTo>
                  <a:lnTo>
                    <a:pt x="194446" y="301869"/>
                  </a:lnTo>
                  <a:lnTo>
                    <a:pt x="194486" y="308030"/>
                  </a:lnTo>
                  <a:lnTo>
                    <a:pt x="194528" y="314191"/>
                  </a:lnTo>
                  <a:lnTo>
                    <a:pt x="194571" y="320351"/>
                  </a:lnTo>
                  <a:lnTo>
                    <a:pt x="194616" y="326512"/>
                  </a:lnTo>
                  <a:lnTo>
                    <a:pt x="194661" y="332672"/>
                  </a:lnTo>
                  <a:lnTo>
                    <a:pt x="194708" y="338833"/>
                  </a:lnTo>
                  <a:lnTo>
                    <a:pt x="194755" y="344994"/>
                  </a:lnTo>
                  <a:lnTo>
                    <a:pt x="194803" y="351154"/>
                  </a:lnTo>
                  <a:lnTo>
                    <a:pt x="194852" y="357315"/>
                  </a:lnTo>
                  <a:lnTo>
                    <a:pt x="194901" y="363475"/>
                  </a:lnTo>
                  <a:lnTo>
                    <a:pt x="194950" y="369636"/>
                  </a:lnTo>
                  <a:lnTo>
                    <a:pt x="195000" y="375797"/>
                  </a:lnTo>
                  <a:lnTo>
                    <a:pt x="195049" y="381957"/>
                  </a:lnTo>
                  <a:lnTo>
                    <a:pt x="195099" y="388118"/>
                  </a:lnTo>
                  <a:lnTo>
                    <a:pt x="195148" y="394278"/>
                  </a:lnTo>
                  <a:lnTo>
                    <a:pt x="195198" y="400439"/>
                  </a:lnTo>
                  <a:lnTo>
                    <a:pt x="195247" y="406600"/>
                  </a:lnTo>
                  <a:lnTo>
                    <a:pt x="195295" y="412760"/>
                  </a:lnTo>
                  <a:lnTo>
                    <a:pt x="195344" y="418921"/>
                  </a:lnTo>
                  <a:lnTo>
                    <a:pt x="195392" y="425081"/>
                  </a:lnTo>
                  <a:lnTo>
                    <a:pt x="195440" y="431242"/>
                  </a:lnTo>
                  <a:lnTo>
                    <a:pt x="195487" y="437403"/>
                  </a:lnTo>
                  <a:lnTo>
                    <a:pt x="195534" y="443563"/>
                  </a:lnTo>
                  <a:lnTo>
                    <a:pt x="195581" y="449724"/>
                  </a:lnTo>
                  <a:lnTo>
                    <a:pt x="195627" y="455884"/>
                  </a:lnTo>
                  <a:lnTo>
                    <a:pt x="195673" y="462045"/>
                  </a:lnTo>
                  <a:lnTo>
                    <a:pt x="195718" y="468206"/>
                  </a:lnTo>
                  <a:lnTo>
                    <a:pt x="195764" y="474366"/>
                  </a:lnTo>
                  <a:lnTo>
                    <a:pt x="195808" y="480527"/>
                  </a:lnTo>
                  <a:lnTo>
                    <a:pt x="195853" y="486688"/>
                  </a:lnTo>
                  <a:lnTo>
                    <a:pt x="195897" y="492848"/>
                  </a:lnTo>
                  <a:lnTo>
                    <a:pt x="195940" y="499009"/>
                  </a:lnTo>
                  <a:lnTo>
                    <a:pt x="195982" y="505169"/>
                  </a:lnTo>
                  <a:lnTo>
                    <a:pt x="196025" y="511330"/>
                  </a:lnTo>
                  <a:lnTo>
                    <a:pt x="196066" y="517491"/>
                  </a:lnTo>
                  <a:lnTo>
                    <a:pt x="196107" y="523651"/>
                  </a:lnTo>
                  <a:lnTo>
                    <a:pt x="196146" y="529812"/>
                  </a:lnTo>
                  <a:lnTo>
                    <a:pt x="196185" y="535972"/>
                  </a:lnTo>
                  <a:lnTo>
                    <a:pt x="196222" y="542133"/>
                  </a:lnTo>
                  <a:lnTo>
                    <a:pt x="196259" y="548294"/>
                  </a:lnTo>
                  <a:lnTo>
                    <a:pt x="196294" y="554454"/>
                  </a:lnTo>
                  <a:lnTo>
                    <a:pt x="196327" y="560615"/>
                  </a:lnTo>
                  <a:lnTo>
                    <a:pt x="196359" y="566775"/>
                  </a:lnTo>
                  <a:lnTo>
                    <a:pt x="196390" y="572936"/>
                  </a:lnTo>
                  <a:lnTo>
                    <a:pt x="196419" y="579097"/>
                  </a:lnTo>
                  <a:lnTo>
                    <a:pt x="196446" y="585257"/>
                  </a:lnTo>
                  <a:lnTo>
                    <a:pt x="196472" y="591418"/>
                  </a:lnTo>
                  <a:lnTo>
                    <a:pt x="196496" y="597578"/>
                  </a:lnTo>
                  <a:lnTo>
                    <a:pt x="196519" y="603739"/>
                  </a:lnTo>
                  <a:lnTo>
                    <a:pt x="196540" y="609900"/>
                  </a:lnTo>
                  <a:lnTo>
                    <a:pt x="196560" y="616060"/>
                  </a:lnTo>
                  <a:lnTo>
                    <a:pt x="196579" y="622221"/>
                  </a:lnTo>
                  <a:lnTo>
                    <a:pt x="196596" y="628382"/>
                  </a:lnTo>
                  <a:lnTo>
                    <a:pt x="196614" y="634542"/>
                  </a:lnTo>
                  <a:lnTo>
                    <a:pt x="196630" y="640703"/>
                  </a:lnTo>
                  <a:lnTo>
                    <a:pt x="196647" y="646863"/>
                  </a:lnTo>
                  <a:lnTo>
                    <a:pt x="196663" y="653024"/>
                  </a:lnTo>
                  <a:lnTo>
                    <a:pt x="196680" y="659185"/>
                  </a:lnTo>
                  <a:lnTo>
                    <a:pt x="196699" y="665345"/>
                  </a:lnTo>
                  <a:lnTo>
                    <a:pt x="196718" y="671506"/>
                  </a:lnTo>
                  <a:lnTo>
                    <a:pt x="196740" y="677666"/>
                  </a:lnTo>
                  <a:lnTo>
                    <a:pt x="196764" y="683827"/>
                  </a:lnTo>
                  <a:lnTo>
                    <a:pt x="196791" y="689988"/>
                  </a:lnTo>
                  <a:lnTo>
                    <a:pt x="196821" y="696148"/>
                  </a:lnTo>
                  <a:lnTo>
                    <a:pt x="196856" y="702309"/>
                  </a:lnTo>
                  <a:lnTo>
                    <a:pt x="196895" y="708469"/>
                  </a:lnTo>
                  <a:lnTo>
                    <a:pt x="196939" y="714630"/>
                  </a:lnTo>
                  <a:lnTo>
                    <a:pt x="196988" y="720791"/>
                  </a:lnTo>
                  <a:lnTo>
                    <a:pt x="197043" y="726951"/>
                  </a:lnTo>
                  <a:lnTo>
                    <a:pt x="197105" y="733112"/>
                  </a:lnTo>
                  <a:lnTo>
                    <a:pt x="197175" y="739272"/>
                  </a:lnTo>
                  <a:lnTo>
                    <a:pt x="197252" y="745433"/>
                  </a:lnTo>
                  <a:lnTo>
                    <a:pt x="197336" y="751594"/>
                  </a:lnTo>
                  <a:lnTo>
                    <a:pt x="197428" y="757754"/>
                  </a:lnTo>
                  <a:lnTo>
                    <a:pt x="197531" y="763915"/>
                  </a:lnTo>
                  <a:lnTo>
                    <a:pt x="197642" y="770075"/>
                  </a:lnTo>
                  <a:lnTo>
                    <a:pt x="197762" y="776236"/>
                  </a:lnTo>
                  <a:lnTo>
                    <a:pt x="197891" y="782397"/>
                  </a:lnTo>
                  <a:lnTo>
                    <a:pt x="198031" y="788557"/>
                  </a:lnTo>
                  <a:lnTo>
                    <a:pt x="198182" y="794718"/>
                  </a:lnTo>
                  <a:lnTo>
                    <a:pt x="198343" y="800879"/>
                  </a:lnTo>
                  <a:lnTo>
                    <a:pt x="198514" y="807039"/>
                  </a:lnTo>
                  <a:lnTo>
                    <a:pt x="198696" y="813200"/>
                  </a:lnTo>
                  <a:lnTo>
                    <a:pt x="198890" y="819360"/>
                  </a:lnTo>
                  <a:lnTo>
                    <a:pt x="199097" y="825521"/>
                  </a:lnTo>
                  <a:lnTo>
                    <a:pt x="199315" y="831682"/>
                  </a:lnTo>
                  <a:lnTo>
                    <a:pt x="199544" y="837842"/>
                  </a:lnTo>
                  <a:lnTo>
                    <a:pt x="199785" y="844003"/>
                  </a:lnTo>
                  <a:lnTo>
                    <a:pt x="200042" y="850163"/>
                  </a:lnTo>
                  <a:lnTo>
                    <a:pt x="200312" y="856324"/>
                  </a:lnTo>
                  <a:lnTo>
                    <a:pt x="200594" y="862485"/>
                  </a:lnTo>
                  <a:lnTo>
                    <a:pt x="200890" y="868645"/>
                  </a:lnTo>
                  <a:lnTo>
                    <a:pt x="201201" y="874806"/>
                  </a:lnTo>
                  <a:lnTo>
                    <a:pt x="201531" y="880966"/>
                  </a:lnTo>
                  <a:lnTo>
                    <a:pt x="201875" y="887127"/>
                  </a:lnTo>
                  <a:lnTo>
                    <a:pt x="202235" y="893288"/>
                  </a:lnTo>
                  <a:lnTo>
                    <a:pt x="202611" y="899448"/>
                  </a:lnTo>
                  <a:lnTo>
                    <a:pt x="203007" y="905609"/>
                  </a:lnTo>
                  <a:lnTo>
                    <a:pt x="203424" y="911769"/>
                  </a:lnTo>
                  <a:lnTo>
                    <a:pt x="203858" y="917930"/>
                  </a:lnTo>
                  <a:lnTo>
                    <a:pt x="204312" y="924091"/>
                  </a:lnTo>
                  <a:lnTo>
                    <a:pt x="204784" y="930251"/>
                  </a:lnTo>
                  <a:lnTo>
                    <a:pt x="205282" y="936412"/>
                  </a:lnTo>
                  <a:lnTo>
                    <a:pt x="205801" y="942573"/>
                  </a:lnTo>
                  <a:lnTo>
                    <a:pt x="206341" y="948733"/>
                  </a:lnTo>
                  <a:lnTo>
                    <a:pt x="206901" y="954894"/>
                  </a:lnTo>
                  <a:lnTo>
                    <a:pt x="207482" y="961054"/>
                  </a:lnTo>
                  <a:lnTo>
                    <a:pt x="208092" y="967215"/>
                  </a:lnTo>
                  <a:lnTo>
                    <a:pt x="208722" y="973376"/>
                  </a:lnTo>
                  <a:lnTo>
                    <a:pt x="209373" y="979536"/>
                  </a:lnTo>
                  <a:lnTo>
                    <a:pt x="210043" y="985697"/>
                  </a:lnTo>
                  <a:lnTo>
                    <a:pt x="210736" y="991857"/>
                  </a:lnTo>
                  <a:lnTo>
                    <a:pt x="211453" y="998018"/>
                  </a:lnTo>
                  <a:lnTo>
                    <a:pt x="212188" y="1004179"/>
                  </a:lnTo>
                  <a:lnTo>
                    <a:pt x="212940" y="1010339"/>
                  </a:lnTo>
                  <a:lnTo>
                    <a:pt x="213709" y="1016500"/>
                  </a:lnTo>
                  <a:lnTo>
                    <a:pt x="214498" y="1022660"/>
                  </a:lnTo>
                  <a:lnTo>
                    <a:pt x="215303" y="1028821"/>
                  </a:lnTo>
                  <a:lnTo>
                    <a:pt x="216121" y="1034982"/>
                  </a:lnTo>
                  <a:lnTo>
                    <a:pt x="216951" y="1041142"/>
                  </a:lnTo>
                  <a:lnTo>
                    <a:pt x="217792" y="1047303"/>
                  </a:lnTo>
                  <a:lnTo>
                    <a:pt x="218646" y="1053463"/>
                  </a:lnTo>
                  <a:lnTo>
                    <a:pt x="219509" y="1059624"/>
                  </a:lnTo>
                  <a:lnTo>
                    <a:pt x="220379" y="1065785"/>
                  </a:lnTo>
                  <a:lnTo>
                    <a:pt x="221256" y="1071945"/>
                  </a:lnTo>
                  <a:lnTo>
                    <a:pt x="222138" y="1078106"/>
                  </a:lnTo>
                  <a:lnTo>
                    <a:pt x="223026" y="1084267"/>
                  </a:lnTo>
                  <a:lnTo>
                    <a:pt x="223917" y="1090427"/>
                  </a:lnTo>
                  <a:lnTo>
                    <a:pt x="224810" y="1096588"/>
                  </a:lnTo>
                  <a:lnTo>
                    <a:pt x="225705" y="1102748"/>
                  </a:lnTo>
                  <a:lnTo>
                    <a:pt x="226602" y="1108909"/>
                  </a:lnTo>
                  <a:lnTo>
                    <a:pt x="227500" y="1115070"/>
                  </a:lnTo>
                  <a:lnTo>
                    <a:pt x="228399" y="1121230"/>
                  </a:lnTo>
                  <a:lnTo>
                    <a:pt x="229298" y="1127391"/>
                  </a:lnTo>
                  <a:lnTo>
                    <a:pt x="230198" y="1133551"/>
                  </a:lnTo>
                  <a:lnTo>
                    <a:pt x="231098" y="1139712"/>
                  </a:lnTo>
                  <a:lnTo>
                    <a:pt x="231999" y="1145873"/>
                  </a:lnTo>
                  <a:lnTo>
                    <a:pt x="232900" y="1152033"/>
                  </a:lnTo>
                  <a:lnTo>
                    <a:pt x="233803" y="1158194"/>
                  </a:lnTo>
                  <a:lnTo>
                    <a:pt x="234708" y="1164354"/>
                  </a:lnTo>
                  <a:lnTo>
                    <a:pt x="235615" y="1170515"/>
                  </a:lnTo>
                  <a:lnTo>
                    <a:pt x="236524" y="1176676"/>
                  </a:lnTo>
                  <a:lnTo>
                    <a:pt x="237436" y="1182836"/>
                  </a:lnTo>
                  <a:lnTo>
                    <a:pt x="238352" y="1188997"/>
                  </a:lnTo>
                  <a:lnTo>
                    <a:pt x="239271" y="1195157"/>
                  </a:lnTo>
                  <a:lnTo>
                    <a:pt x="240196" y="1201318"/>
                  </a:lnTo>
                  <a:lnTo>
                    <a:pt x="241126" y="1207479"/>
                  </a:lnTo>
                  <a:lnTo>
                    <a:pt x="242060" y="1213639"/>
                  </a:lnTo>
                  <a:lnTo>
                    <a:pt x="243000" y="1219800"/>
                  </a:lnTo>
                  <a:lnTo>
                    <a:pt x="243945" y="1225960"/>
                  </a:lnTo>
                  <a:lnTo>
                    <a:pt x="244898" y="1232121"/>
                  </a:lnTo>
                  <a:lnTo>
                    <a:pt x="245857" y="1238282"/>
                  </a:lnTo>
                  <a:lnTo>
                    <a:pt x="246821" y="1244442"/>
                  </a:lnTo>
                  <a:lnTo>
                    <a:pt x="247791" y="1250603"/>
                  </a:lnTo>
                  <a:lnTo>
                    <a:pt x="248768" y="1256764"/>
                  </a:lnTo>
                  <a:lnTo>
                    <a:pt x="249752" y="1262924"/>
                  </a:lnTo>
                  <a:lnTo>
                    <a:pt x="250741" y="1269085"/>
                  </a:lnTo>
                  <a:lnTo>
                    <a:pt x="251736" y="1275245"/>
                  </a:lnTo>
                  <a:lnTo>
                    <a:pt x="252736" y="1281406"/>
                  </a:lnTo>
                  <a:lnTo>
                    <a:pt x="253743" y="1287567"/>
                  </a:lnTo>
                  <a:lnTo>
                    <a:pt x="254756" y="1293727"/>
                  </a:lnTo>
                  <a:lnTo>
                    <a:pt x="255773" y="1299888"/>
                  </a:lnTo>
                  <a:lnTo>
                    <a:pt x="256795" y="1306048"/>
                  </a:lnTo>
                  <a:lnTo>
                    <a:pt x="257823" y="1312209"/>
                  </a:lnTo>
                  <a:lnTo>
                    <a:pt x="258857" y="1318370"/>
                  </a:lnTo>
                  <a:lnTo>
                    <a:pt x="259896" y="1324530"/>
                  </a:lnTo>
                  <a:lnTo>
                    <a:pt x="260940" y="1330691"/>
                  </a:lnTo>
                  <a:lnTo>
                    <a:pt x="261990" y="1336851"/>
                  </a:lnTo>
                  <a:lnTo>
                    <a:pt x="263048" y="1343012"/>
                  </a:lnTo>
                  <a:lnTo>
                    <a:pt x="264113" y="1349173"/>
                  </a:lnTo>
                  <a:lnTo>
                    <a:pt x="265186" y="1355333"/>
                  </a:lnTo>
                  <a:lnTo>
                    <a:pt x="266267" y="1361494"/>
                  </a:lnTo>
                  <a:lnTo>
                    <a:pt x="267356" y="1367654"/>
                  </a:lnTo>
                  <a:lnTo>
                    <a:pt x="268459" y="1373815"/>
                  </a:lnTo>
                  <a:lnTo>
                    <a:pt x="269574" y="1379976"/>
                  </a:lnTo>
                  <a:lnTo>
                    <a:pt x="270702" y="1386136"/>
                  </a:lnTo>
                  <a:lnTo>
                    <a:pt x="271844" y="1392297"/>
                  </a:lnTo>
                  <a:lnTo>
                    <a:pt x="273001" y="1398458"/>
                  </a:lnTo>
                  <a:lnTo>
                    <a:pt x="274181" y="1404618"/>
                  </a:lnTo>
                  <a:lnTo>
                    <a:pt x="275380" y="1410779"/>
                  </a:lnTo>
                  <a:lnTo>
                    <a:pt x="276600" y="1416939"/>
                  </a:lnTo>
                  <a:lnTo>
                    <a:pt x="277842" y="1423100"/>
                  </a:lnTo>
                  <a:lnTo>
                    <a:pt x="279108" y="1429261"/>
                  </a:lnTo>
                  <a:lnTo>
                    <a:pt x="280408" y="1435421"/>
                  </a:lnTo>
                  <a:lnTo>
                    <a:pt x="281735" y="1441582"/>
                  </a:lnTo>
                  <a:lnTo>
                    <a:pt x="283091" y="1447742"/>
                  </a:lnTo>
                  <a:lnTo>
                    <a:pt x="284476" y="1453903"/>
                  </a:lnTo>
                  <a:lnTo>
                    <a:pt x="285898" y="1460064"/>
                  </a:lnTo>
                  <a:lnTo>
                    <a:pt x="287359" y="1466224"/>
                  </a:lnTo>
                  <a:lnTo>
                    <a:pt x="288853" y="1472385"/>
                  </a:lnTo>
                  <a:lnTo>
                    <a:pt x="290381" y="1478545"/>
                  </a:lnTo>
                  <a:lnTo>
                    <a:pt x="291944" y="1484706"/>
                  </a:lnTo>
                  <a:lnTo>
                    <a:pt x="293550" y="1490867"/>
                  </a:lnTo>
                  <a:lnTo>
                    <a:pt x="295194" y="1497027"/>
                  </a:lnTo>
                  <a:lnTo>
                    <a:pt x="296871" y="1503188"/>
                  </a:lnTo>
                  <a:lnTo>
                    <a:pt x="298582" y="1509348"/>
                  </a:lnTo>
                  <a:lnTo>
                    <a:pt x="300325" y="1515509"/>
                  </a:lnTo>
                  <a:lnTo>
                    <a:pt x="302108" y="1521670"/>
                  </a:lnTo>
                  <a:lnTo>
                    <a:pt x="303920" y="1527830"/>
                  </a:lnTo>
                  <a:lnTo>
                    <a:pt x="305756" y="1533991"/>
                  </a:lnTo>
                  <a:lnTo>
                    <a:pt x="307616" y="1540151"/>
                  </a:lnTo>
                  <a:lnTo>
                    <a:pt x="309499" y="1546312"/>
                  </a:lnTo>
                  <a:lnTo>
                    <a:pt x="311402" y="1552473"/>
                  </a:lnTo>
                  <a:lnTo>
                    <a:pt x="313317" y="1558633"/>
                  </a:lnTo>
                  <a:lnTo>
                    <a:pt x="315242" y="1564794"/>
                  </a:lnTo>
                  <a:lnTo>
                    <a:pt x="317172" y="1570955"/>
                  </a:lnTo>
                  <a:lnTo>
                    <a:pt x="319103" y="1577115"/>
                  </a:lnTo>
                  <a:lnTo>
                    <a:pt x="321029" y="1583276"/>
                  </a:lnTo>
                  <a:lnTo>
                    <a:pt x="322946" y="1589436"/>
                  </a:lnTo>
                  <a:lnTo>
                    <a:pt x="324851" y="1595597"/>
                  </a:lnTo>
                  <a:lnTo>
                    <a:pt x="326739" y="1601758"/>
                  </a:lnTo>
                  <a:lnTo>
                    <a:pt x="328601" y="1607918"/>
                  </a:lnTo>
                  <a:lnTo>
                    <a:pt x="330434" y="1614079"/>
                  </a:lnTo>
                  <a:lnTo>
                    <a:pt x="332238" y="1620239"/>
                  </a:lnTo>
                  <a:lnTo>
                    <a:pt x="334009" y="1626400"/>
                  </a:lnTo>
                  <a:lnTo>
                    <a:pt x="335745" y="1632561"/>
                  </a:lnTo>
                  <a:lnTo>
                    <a:pt x="337429" y="1638721"/>
                  </a:lnTo>
                  <a:lnTo>
                    <a:pt x="339070" y="1644882"/>
                  </a:lnTo>
                  <a:lnTo>
                    <a:pt x="340668" y="1651042"/>
                  </a:lnTo>
                  <a:lnTo>
                    <a:pt x="342222" y="1657203"/>
                  </a:lnTo>
                  <a:lnTo>
                    <a:pt x="343725" y="1663364"/>
                  </a:lnTo>
                  <a:lnTo>
                    <a:pt x="345169" y="1669524"/>
                  </a:lnTo>
                  <a:lnTo>
                    <a:pt x="346567" y="1675685"/>
                  </a:lnTo>
                  <a:lnTo>
                    <a:pt x="347919" y="1681845"/>
                  </a:lnTo>
                  <a:lnTo>
                    <a:pt x="349226" y="1688006"/>
                  </a:lnTo>
                  <a:lnTo>
                    <a:pt x="350479" y="1694167"/>
                  </a:lnTo>
                  <a:lnTo>
                    <a:pt x="351682" y="1700327"/>
                  </a:lnTo>
                  <a:lnTo>
                    <a:pt x="352845" y="1706488"/>
                  </a:lnTo>
                  <a:lnTo>
                    <a:pt x="353970" y="1712649"/>
                  </a:lnTo>
                  <a:lnTo>
                    <a:pt x="355057" y="1718809"/>
                  </a:lnTo>
                  <a:lnTo>
                    <a:pt x="356101" y="1724970"/>
                  </a:lnTo>
                  <a:lnTo>
                    <a:pt x="357112" y="1731130"/>
                  </a:lnTo>
                  <a:lnTo>
                    <a:pt x="358096" y="1737291"/>
                  </a:lnTo>
                  <a:lnTo>
                    <a:pt x="359053" y="1743452"/>
                  </a:lnTo>
                  <a:lnTo>
                    <a:pt x="359987" y="1749612"/>
                  </a:lnTo>
                  <a:lnTo>
                    <a:pt x="360894" y="1755773"/>
                  </a:lnTo>
                  <a:lnTo>
                    <a:pt x="361784" y="1761933"/>
                  </a:lnTo>
                  <a:lnTo>
                    <a:pt x="362658" y="1768094"/>
                  </a:lnTo>
                  <a:lnTo>
                    <a:pt x="363518" y="1774255"/>
                  </a:lnTo>
                  <a:lnTo>
                    <a:pt x="364365" y="1780415"/>
                  </a:lnTo>
                  <a:lnTo>
                    <a:pt x="365200" y="1786576"/>
                  </a:lnTo>
                  <a:lnTo>
                    <a:pt x="366025" y="1792736"/>
                  </a:lnTo>
                  <a:lnTo>
                    <a:pt x="366842" y="1798897"/>
                  </a:lnTo>
                  <a:lnTo>
                    <a:pt x="367651" y="1805058"/>
                  </a:lnTo>
                  <a:lnTo>
                    <a:pt x="368450" y="1811218"/>
                  </a:lnTo>
                  <a:lnTo>
                    <a:pt x="369240" y="1817379"/>
                  </a:lnTo>
                  <a:lnTo>
                    <a:pt x="370022" y="1823539"/>
                  </a:lnTo>
                  <a:lnTo>
                    <a:pt x="370794" y="1829700"/>
                  </a:lnTo>
                  <a:lnTo>
                    <a:pt x="371557" y="1835861"/>
                  </a:lnTo>
                  <a:lnTo>
                    <a:pt x="372304" y="1842021"/>
                  </a:lnTo>
                  <a:lnTo>
                    <a:pt x="373038" y="1848182"/>
                  </a:lnTo>
                  <a:lnTo>
                    <a:pt x="373758" y="1854343"/>
                  </a:lnTo>
                  <a:lnTo>
                    <a:pt x="374462" y="1860503"/>
                  </a:lnTo>
                  <a:lnTo>
                    <a:pt x="375148" y="1866664"/>
                  </a:lnTo>
                  <a:lnTo>
                    <a:pt x="375810" y="1872824"/>
                  </a:lnTo>
                  <a:lnTo>
                    <a:pt x="376452" y="1878985"/>
                  </a:lnTo>
                  <a:lnTo>
                    <a:pt x="377072" y="1885146"/>
                  </a:lnTo>
                  <a:lnTo>
                    <a:pt x="377670" y="1891306"/>
                  </a:lnTo>
                  <a:lnTo>
                    <a:pt x="378241" y="1897467"/>
                  </a:lnTo>
                  <a:lnTo>
                    <a:pt x="378783" y="1903627"/>
                  </a:lnTo>
                  <a:lnTo>
                    <a:pt x="379301" y="1909788"/>
                  </a:lnTo>
                  <a:lnTo>
                    <a:pt x="379793" y="1915949"/>
                  </a:lnTo>
                  <a:lnTo>
                    <a:pt x="380262" y="1922109"/>
                  </a:lnTo>
                  <a:lnTo>
                    <a:pt x="380701" y="1928270"/>
                  </a:lnTo>
                  <a:lnTo>
                    <a:pt x="381113" y="1934430"/>
                  </a:lnTo>
                  <a:lnTo>
                    <a:pt x="381503" y="1940591"/>
                  </a:lnTo>
                  <a:lnTo>
                    <a:pt x="381872" y="1946752"/>
                  </a:lnTo>
                  <a:lnTo>
                    <a:pt x="382221" y="1952912"/>
                  </a:lnTo>
                  <a:lnTo>
                    <a:pt x="382546" y="1959073"/>
                  </a:lnTo>
                  <a:lnTo>
                    <a:pt x="382854" y="1965233"/>
                  </a:lnTo>
                  <a:lnTo>
                    <a:pt x="383147" y="1971394"/>
                  </a:lnTo>
                  <a:lnTo>
                    <a:pt x="383428" y="1977555"/>
                  </a:lnTo>
                  <a:lnTo>
                    <a:pt x="383696" y="1983715"/>
                  </a:lnTo>
                  <a:lnTo>
                    <a:pt x="383952" y="1989876"/>
                  </a:lnTo>
                  <a:lnTo>
                    <a:pt x="384201" y="1996036"/>
                  </a:lnTo>
                  <a:lnTo>
                    <a:pt x="384444" y="2002197"/>
                  </a:lnTo>
                  <a:lnTo>
                    <a:pt x="384682" y="2008358"/>
                  </a:lnTo>
                  <a:lnTo>
                    <a:pt x="384915" y="2014518"/>
                  </a:lnTo>
                  <a:lnTo>
                    <a:pt x="385145" y="2020679"/>
                  </a:lnTo>
                  <a:lnTo>
                    <a:pt x="385372" y="2026840"/>
                  </a:lnTo>
                  <a:lnTo>
                    <a:pt x="385597" y="2033000"/>
                  </a:lnTo>
                  <a:lnTo>
                    <a:pt x="385819" y="2039161"/>
                  </a:lnTo>
                  <a:lnTo>
                    <a:pt x="386036" y="2045321"/>
                  </a:lnTo>
                  <a:lnTo>
                    <a:pt x="386249" y="2051482"/>
                  </a:lnTo>
                  <a:lnTo>
                    <a:pt x="386456" y="2057643"/>
                  </a:lnTo>
                  <a:lnTo>
                    <a:pt x="386656" y="2063803"/>
                  </a:lnTo>
                  <a:lnTo>
                    <a:pt x="386848" y="2069964"/>
                  </a:lnTo>
                  <a:lnTo>
                    <a:pt x="387026" y="2076124"/>
                  </a:lnTo>
                  <a:lnTo>
                    <a:pt x="387190" y="2082285"/>
                  </a:lnTo>
                  <a:lnTo>
                    <a:pt x="387338" y="2088446"/>
                  </a:lnTo>
                  <a:lnTo>
                    <a:pt x="387470" y="2094606"/>
                  </a:lnTo>
                  <a:lnTo>
                    <a:pt x="387581" y="2100767"/>
                  </a:lnTo>
                  <a:lnTo>
                    <a:pt x="387663" y="2106927"/>
                  </a:lnTo>
                  <a:lnTo>
                    <a:pt x="387720" y="2113088"/>
                  </a:lnTo>
                  <a:lnTo>
                    <a:pt x="387752" y="2119249"/>
                  </a:lnTo>
                  <a:lnTo>
                    <a:pt x="387755" y="2125409"/>
                  </a:lnTo>
                  <a:lnTo>
                    <a:pt x="387725" y="2131570"/>
                  </a:lnTo>
                  <a:lnTo>
                    <a:pt x="387658" y="2137730"/>
                  </a:lnTo>
                  <a:lnTo>
                    <a:pt x="387560" y="2143891"/>
                  </a:lnTo>
                  <a:lnTo>
                    <a:pt x="387429" y="2150052"/>
                  </a:lnTo>
                  <a:lnTo>
                    <a:pt x="387267" y="2156212"/>
                  </a:lnTo>
                  <a:lnTo>
                    <a:pt x="387064" y="2162373"/>
                  </a:lnTo>
                  <a:lnTo>
                    <a:pt x="386827" y="2168534"/>
                  </a:lnTo>
                  <a:lnTo>
                    <a:pt x="386560" y="2174694"/>
                  </a:lnTo>
                  <a:lnTo>
                    <a:pt x="386263" y="2180855"/>
                  </a:lnTo>
                  <a:lnTo>
                    <a:pt x="385939" y="2187015"/>
                  </a:lnTo>
                  <a:lnTo>
                    <a:pt x="385579" y="2193176"/>
                  </a:lnTo>
                  <a:lnTo>
                    <a:pt x="385197" y="2199337"/>
                  </a:lnTo>
                  <a:lnTo>
                    <a:pt x="384793" y="2205497"/>
                  </a:lnTo>
                  <a:lnTo>
                    <a:pt x="384369" y="2211658"/>
                  </a:lnTo>
                  <a:lnTo>
                    <a:pt x="383927" y="2217818"/>
                  </a:lnTo>
                  <a:lnTo>
                    <a:pt x="383466" y="2223979"/>
                  </a:lnTo>
                  <a:lnTo>
                    <a:pt x="382994" y="2230140"/>
                  </a:lnTo>
                  <a:lnTo>
                    <a:pt x="382513" y="2236300"/>
                  </a:lnTo>
                  <a:lnTo>
                    <a:pt x="382023" y="2242461"/>
                  </a:lnTo>
                  <a:lnTo>
                    <a:pt x="381526" y="2248621"/>
                  </a:lnTo>
                  <a:lnTo>
                    <a:pt x="381025" y="2254782"/>
                  </a:lnTo>
                  <a:lnTo>
                    <a:pt x="380521" y="2260943"/>
                  </a:lnTo>
                  <a:lnTo>
                    <a:pt x="380017" y="2267103"/>
                  </a:lnTo>
                  <a:lnTo>
                    <a:pt x="379512" y="2273264"/>
                  </a:lnTo>
                  <a:lnTo>
                    <a:pt x="379007" y="2279424"/>
                  </a:lnTo>
                  <a:lnTo>
                    <a:pt x="378503" y="2285585"/>
                  </a:lnTo>
                  <a:lnTo>
                    <a:pt x="378001" y="2291746"/>
                  </a:lnTo>
                  <a:lnTo>
                    <a:pt x="377499" y="2297906"/>
                  </a:lnTo>
                  <a:lnTo>
                    <a:pt x="376999" y="2304067"/>
                  </a:lnTo>
                  <a:lnTo>
                    <a:pt x="376498" y="2310227"/>
                  </a:lnTo>
                  <a:lnTo>
                    <a:pt x="375997" y="2316388"/>
                  </a:lnTo>
                  <a:lnTo>
                    <a:pt x="375494" y="2322549"/>
                  </a:lnTo>
                  <a:lnTo>
                    <a:pt x="374989" y="2328709"/>
                  </a:lnTo>
                  <a:lnTo>
                    <a:pt x="374481" y="2334870"/>
                  </a:lnTo>
                  <a:lnTo>
                    <a:pt x="373968" y="2341031"/>
                  </a:lnTo>
                  <a:lnTo>
                    <a:pt x="373451" y="2347191"/>
                  </a:lnTo>
                  <a:lnTo>
                    <a:pt x="372928" y="2353352"/>
                  </a:lnTo>
                  <a:lnTo>
                    <a:pt x="372399" y="2359512"/>
                  </a:lnTo>
                  <a:lnTo>
                    <a:pt x="371864" y="2365673"/>
                  </a:lnTo>
                  <a:lnTo>
                    <a:pt x="371321" y="2371834"/>
                  </a:lnTo>
                  <a:lnTo>
                    <a:pt x="370773" y="2377994"/>
                  </a:lnTo>
                  <a:lnTo>
                    <a:pt x="370220" y="2384155"/>
                  </a:lnTo>
                  <a:lnTo>
                    <a:pt x="369662" y="2390315"/>
                  </a:lnTo>
                  <a:lnTo>
                    <a:pt x="369100" y="2396476"/>
                  </a:lnTo>
                  <a:lnTo>
                    <a:pt x="368537" y="2402637"/>
                  </a:lnTo>
                  <a:lnTo>
                    <a:pt x="367975" y="2408797"/>
                  </a:lnTo>
                  <a:lnTo>
                    <a:pt x="367414" y="2414958"/>
                  </a:lnTo>
                  <a:lnTo>
                    <a:pt x="366858" y="2421118"/>
                  </a:lnTo>
                  <a:lnTo>
                    <a:pt x="366312" y="2427279"/>
                  </a:lnTo>
                  <a:lnTo>
                    <a:pt x="365777" y="2433440"/>
                  </a:lnTo>
                  <a:lnTo>
                    <a:pt x="365255" y="2439600"/>
                  </a:lnTo>
                  <a:lnTo>
                    <a:pt x="364750" y="2445761"/>
                  </a:lnTo>
                  <a:lnTo>
                    <a:pt x="364264" y="2451921"/>
                  </a:lnTo>
                  <a:lnTo>
                    <a:pt x="363807" y="2458082"/>
                  </a:lnTo>
                  <a:lnTo>
                    <a:pt x="363376" y="2464243"/>
                  </a:lnTo>
                  <a:lnTo>
                    <a:pt x="362973" y="2470403"/>
                  </a:lnTo>
                  <a:lnTo>
                    <a:pt x="362601" y="2476564"/>
                  </a:lnTo>
                  <a:lnTo>
                    <a:pt x="362267" y="2482725"/>
                  </a:lnTo>
                  <a:lnTo>
                    <a:pt x="361975" y="2488885"/>
                  </a:lnTo>
                  <a:lnTo>
                    <a:pt x="361719" y="2495046"/>
                  </a:lnTo>
                  <a:lnTo>
                    <a:pt x="361500" y="2501206"/>
                  </a:lnTo>
                  <a:lnTo>
                    <a:pt x="361320" y="2507367"/>
                  </a:lnTo>
                  <a:lnTo>
                    <a:pt x="361190" y="2513528"/>
                  </a:lnTo>
                  <a:lnTo>
                    <a:pt x="361101" y="2519688"/>
                  </a:lnTo>
                  <a:lnTo>
                    <a:pt x="361049" y="2525849"/>
                  </a:lnTo>
                  <a:lnTo>
                    <a:pt x="361033" y="2532009"/>
                  </a:lnTo>
                  <a:lnTo>
                    <a:pt x="361053" y="2538170"/>
                  </a:lnTo>
                  <a:lnTo>
                    <a:pt x="361115" y="2544331"/>
                  </a:lnTo>
                  <a:lnTo>
                    <a:pt x="361206" y="2550491"/>
                  </a:lnTo>
                  <a:lnTo>
                    <a:pt x="361321" y="2556652"/>
                  </a:lnTo>
                  <a:lnTo>
                    <a:pt x="361459" y="2562812"/>
                  </a:lnTo>
                  <a:lnTo>
                    <a:pt x="361617" y="2568973"/>
                  </a:lnTo>
                  <a:lnTo>
                    <a:pt x="361791" y="2575134"/>
                  </a:lnTo>
                  <a:lnTo>
                    <a:pt x="361973" y="2581294"/>
                  </a:lnTo>
                  <a:lnTo>
                    <a:pt x="362159" y="2587455"/>
                  </a:lnTo>
                  <a:lnTo>
                    <a:pt x="362345" y="2593615"/>
                  </a:lnTo>
                  <a:lnTo>
                    <a:pt x="362524" y="2599776"/>
                  </a:lnTo>
                  <a:lnTo>
                    <a:pt x="362689" y="2605937"/>
                  </a:lnTo>
                  <a:lnTo>
                    <a:pt x="362839" y="2612097"/>
                  </a:lnTo>
                  <a:lnTo>
                    <a:pt x="362968" y="2618258"/>
                  </a:lnTo>
                  <a:lnTo>
                    <a:pt x="363074" y="2624418"/>
                  </a:lnTo>
                  <a:lnTo>
                    <a:pt x="363143" y="2630579"/>
                  </a:lnTo>
                  <a:lnTo>
                    <a:pt x="363177" y="2636740"/>
                  </a:lnTo>
                  <a:lnTo>
                    <a:pt x="363175" y="2642900"/>
                  </a:lnTo>
                  <a:lnTo>
                    <a:pt x="363135" y="2649061"/>
                  </a:lnTo>
                  <a:lnTo>
                    <a:pt x="363053" y="2655222"/>
                  </a:lnTo>
                  <a:lnTo>
                    <a:pt x="362914" y="2661382"/>
                  </a:lnTo>
                  <a:lnTo>
                    <a:pt x="362731" y="2667543"/>
                  </a:lnTo>
                  <a:lnTo>
                    <a:pt x="362503" y="2673703"/>
                  </a:lnTo>
                  <a:lnTo>
                    <a:pt x="362229" y="2679864"/>
                  </a:lnTo>
                  <a:lnTo>
                    <a:pt x="361904" y="2686025"/>
                  </a:lnTo>
                  <a:lnTo>
                    <a:pt x="361524" y="2692185"/>
                  </a:lnTo>
                  <a:lnTo>
                    <a:pt x="361100" y="2698346"/>
                  </a:lnTo>
                  <a:lnTo>
                    <a:pt x="360634" y="2704506"/>
                  </a:lnTo>
                  <a:lnTo>
                    <a:pt x="360128" y="2710667"/>
                  </a:lnTo>
                  <a:lnTo>
                    <a:pt x="359573" y="2716828"/>
                  </a:lnTo>
                  <a:lnTo>
                    <a:pt x="358978" y="2722988"/>
                  </a:lnTo>
                  <a:lnTo>
                    <a:pt x="358350" y="2729149"/>
                  </a:lnTo>
                  <a:lnTo>
                    <a:pt x="357692" y="2735309"/>
                  </a:lnTo>
                  <a:lnTo>
                    <a:pt x="357006" y="2741470"/>
                  </a:lnTo>
                  <a:lnTo>
                    <a:pt x="356287" y="2747631"/>
                  </a:lnTo>
                  <a:lnTo>
                    <a:pt x="355548" y="2753791"/>
                  </a:lnTo>
                  <a:lnTo>
                    <a:pt x="354791" y="2759952"/>
                  </a:lnTo>
                  <a:lnTo>
                    <a:pt x="354020" y="2766112"/>
                  </a:lnTo>
                  <a:lnTo>
                    <a:pt x="353236" y="2772273"/>
                  </a:lnTo>
                  <a:lnTo>
                    <a:pt x="352442" y="2778434"/>
                  </a:lnTo>
                  <a:lnTo>
                    <a:pt x="351643" y="2784594"/>
                  </a:lnTo>
                  <a:lnTo>
                    <a:pt x="350843" y="2790755"/>
                  </a:lnTo>
                  <a:lnTo>
                    <a:pt x="350043" y="2796916"/>
                  </a:lnTo>
                  <a:lnTo>
                    <a:pt x="349247" y="2803076"/>
                  </a:lnTo>
                  <a:lnTo>
                    <a:pt x="348458" y="2809237"/>
                  </a:lnTo>
                  <a:lnTo>
                    <a:pt x="347679" y="2815397"/>
                  </a:lnTo>
                  <a:lnTo>
                    <a:pt x="346911" y="2821558"/>
                  </a:lnTo>
                  <a:lnTo>
                    <a:pt x="346156" y="2827719"/>
                  </a:lnTo>
                  <a:lnTo>
                    <a:pt x="345420" y="2833879"/>
                  </a:lnTo>
                  <a:lnTo>
                    <a:pt x="344705" y="2840040"/>
                  </a:lnTo>
                  <a:lnTo>
                    <a:pt x="344011" y="2846200"/>
                  </a:lnTo>
                  <a:lnTo>
                    <a:pt x="343340" y="2852361"/>
                  </a:lnTo>
                  <a:lnTo>
                    <a:pt x="342693" y="2858522"/>
                  </a:lnTo>
                  <a:lnTo>
                    <a:pt x="342083" y="2864682"/>
                  </a:lnTo>
                  <a:lnTo>
                    <a:pt x="341505" y="2870843"/>
                  </a:lnTo>
                  <a:lnTo>
                    <a:pt x="340961" y="2877003"/>
                  </a:lnTo>
                  <a:lnTo>
                    <a:pt x="340451" y="2883164"/>
                  </a:lnTo>
                  <a:lnTo>
                    <a:pt x="339983" y="2889325"/>
                  </a:lnTo>
                  <a:lnTo>
                    <a:pt x="339568" y="2895485"/>
                  </a:lnTo>
                  <a:lnTo>
                    <a:pt x="339200" y="2901646"/>
                  </a:lnTo>
                  <a:lnTo>
                    <a:pt x="338879" y="2907806"/>
                  </a:lnTo>
                  <a:lnTo>
                    <a:pt x="338608" y="2913967"/>
                  </a:lnTo>
                  <a:lnTo>
                    <a:pt x="338400" y="2920128"/>
                  </a:lnTo>
                  <a:lnTo>
                    <a:pt x="338260" y="2926288"/>
                  </a:lnTo>
                  <a:lnTo>
                    <a:pt x="338179" y="2932449"/>
                  </a:lnTo>
                  <a:lnTo>
                    <a:pt x="338159" y="2938610"/>
                  </a:lnTo>
                  <a:lnTo>
                    <a:pt x="338202" y="2944770"/>
                  </a:lnTo>
                  <a:lnTo>
                    <a:pt x="338325" y="2950931"/>
                  </a:lnTo>
                  <a:lnTo>
                    <a:pt x="338518" y="2957091"/>
                  </a:lnTo>
                  <a:lnTo>
                    <a:pt x="338774" y="2963252"/>
                  </a:lnTo>
                  <a:lnTo>
                    <a:pt x="339092" y="2969413"/>
                  </a:lnTo>
                  <a:lnTo>
                    <a:pt x="339470" y="2975573"/>
                  </a:lnTo>
                  <a:lnTo>
                    <a:pt x="339922" y="2981734"/>
                  </a:lnTo>
                  <a:lnTo>
                    <a:pt x="340425" y="2987894"/>
                  </a:lnTo>
                  <a:lnTo>
                    <a:pt x="340970" y="2994055"/>
                  </a:lnTo>
                  <a:lnTo>
                    <a:pt x="341553" y="3000216"/>
                  </a:lnTo>
                  <a:lnTo>
                    <a:pt x="342167" y="3006376"/>
                  </a:lnTo>
                  <a:lnTo>
                    <a:pt x="342803" y="3012537"/>
                  </a:lnTo>
                  <a:lnTo>
                    <a:pt x="343440" y="3018697"/>
                  </a:lnTo>
                  <a:lnTo>
                    <a:pt x="344069" y="3024858"/>
                  </a:lnTo>
                  <a:lnTo>
                    <a:pt x="344678" y="3031019"/>
                  </a:lnTo>
                  <a:lnTo>
                    <a:pt x="345245" y="3037179"/>
                  </a:lnTo>
                  <a:lnTo>
                    <a:pt x="345746" y="3043340"/>
                  </a:lnTo>
                  <a:lnTo>
                    <a:pt x="346173" y="3049500"/>
                  </a:lnTo>
                  <a:lnTo>
                    <a:pt x="346513" y="3055661"/>
                  </a:lnTo>
                  <a:lnTo>
                    <a:pt x="346750" y="3061822"/>
                  </a:lnTo>
                  <a:lnTo>
                    <a:pt x="346832" y="3067982"/>
                  </a:lnTo>
                  <a:lnTo>
                    <a:pt x="346756" y="3074143"/>
                  </a:lnTo>
                  <a:lnTo>
                    <a:pt x="346521" y="3080303"/>
                  </a:lnTo>
                  <a:lnTo>
                    <a:pt x="346113" y="3086464"/>
                  </a:lnTo>
                  <a:lnTo>
                    <a:pt x="345520" y="3092625"/>
                  </a:lnTo>
                  <a:lnTo>
                    <a:pt x="344652" y="3098785"/>
                  </a:lnTo>
                  <a:lnTo>
                    <a:pt x="343567" y="3104946"/>
                  </a:lnTo>
                  <a:lnTo>
                    <a:pt x="342258" y="3111107"/>
                  </a:lnTo>
                  <a:lnTo>
                    <a:pt x="340718" y="3117267"/>
                  </a:lnTo>
                  <a:lnTo>
                    <a:pt x="338918" y="3123428"/>
                  </a:lnTo>
                  <a:lnTo>
                    <a:pt x="336814" y="3129588"/>
                  </a:lnTo>
                  <a:lnTo>
                    <a:pt x="334470" y="3135749"/>
                  </a:lnTo>
                  <a:lnTo>
                    <a:pt x="331887" y="3141910"/>
                  </a:lnTo>
                  <a:lnTo>
                    <a:pt x="329069" y="3148070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" name="pg41"/>
            <p:cNvSpPr/>
            <p:nvPr/>
          </p:nvSpPr>
          <p:spPr>
            <a:xfrm>
              <a:off x="10087407" y="4493198"/>
              <a:ext cx="479404" cy="2538547"/>
            </a:xfrm>
            <a:custGeom>
              <a:avLst/>
              <a:gdLst/>
              <a:ahLst/>
              <a:cxnLst/>
              <a:rect l="0" t="0" r="0" b="0"/>
              <a:pathLst>
                <a:path w="479404" h="2538547">
                  <a:moveTo>
                    <a:pt x="174421" y="2538547"/>
                  </a:moveTo>
                  <a:lnTo>
                    <a:pt x="173199" y="2533579"/>
                  </a:lnTo>
                  <a:lnTo>
                    <a:pt x="172032" y="2528611"/>
                  </a:lnTo>
                  <a:lnTo>
                    <a:pt x="170919" y="2523644"/>
                  </a:lnTo>
                  <a:lnTo>
                    <a:pt x="169875" y="2518676"/>
                  </a:lnTo>
                  <a:lnTo>
                    <a:pt x="168902" y="2513708"/>
                  </a:lnTo>
                  <a:lnTo>
                    <a:pt x="167984" y="2508740"/>
                  </a:lnTo>
                  <a:lnTo>
                    <a:pt x="167121" y="2503772"/>
                  </a:lnTo>
                  <a:lnTo>
                    <a:pt x="166326" y="2498805"/>
                  </a:lnTo>
                  <a:lnTo>
                    <a:pt x="165596" y="2493837"/>
                  </a:lnTo>
                  <a:lnTo>
                    <a:pt x="164916" y="2488869"/>
                  </a:lnTo>
                  <a:lnTo>
                    <a:pt x="164284" y="2483901"/>
                  </a:lnTo>
                  <a:lnTo>
                    <a:pt x="163713" y="2478933"/>
                  </a:lnTo>
                  <a:lnTo>
                    <a:pt x="163193" y="2473966"/>
                  </a:lnTo>
                  <a:lnTo>
                    <a:pt x="162713" y="2468998"/>
                  </a:lnTo>
                  <a:lnTo>
                    <a:pt x="162271" y="2464030"/>
                  </a:lnTo>
                  <a:lnTo>
                    <a:pt x="161874" y="2459062"/>
                  </a:lnTo>
                  <a:lnTo>
                    <a:pt x="161513" y="2454094"/>
                  </a:lnTo>
                  <a:lnTo>
                    <a:pt x="161178" y="2449127"/>
                  </a:lnTo>
                  <a:lnTo>
                    <a:pt x="160868" y="2444159"/>
                  </a:lnTo>
                  <a:lnTo>
                    <a:pt x="160586" y="2439191"/>
                  </a:lnTo>
                  <a:lnTo>
                    <a:pt x="160322" y="2434223"/>
                  </a:lnTo>
                  <a:lnTo>
                    <a:pt x="160071" y="2429255"/>
                  </a:lnTo>
                  <a:lnTo>
                    <a:pt x="159830" y="2424288"/>
                  </a:lnTo>
                  <a:lnTo>
                    <a:pt x="159600" y="2419320"/>
                  </a:lnTo>
                  <a:lnTo>
                    <a:pt x="159372" y="2414352"/>
                  </a:lnTo>
                  <a:lnTo>
                    <a:pt x="159145" y="2409384"/>
                  </a:lnTo>
                  <a:lnTo>
                    <a:pt x="158916" y="2404416"/>
                  </a:lnTo>
                  <a:lnTo>
                    <a:pt x="158681" y="2399449"/>
                  </a:lnTo>
                  <a:lnTo>
                    <a:pt x="158438" y="2394481"/>
                  </a:lnTo>
                  <a:lnTo>
                    <a:pt x="158186" y="2389513"/>
                  </a:lnTo>
                  <a:lnTo>
                    <a:pt x="157923" y="2384545"/>
                  </a:lnTo>
                  <a:lnTo>
                    <a:pt x="157642" y="2379577"/>
                  </a:lnTo>
                  <a:lnTo>
                    <a:pt x="157346" y="2374610"/>
                  </a:lnTo>
                  <a:lnTo>
                    <a:pt x="157035" y="2369642"/>
                  </a:lnTo>
                  <a:lnTo>
                    <a:pt x="156709" y="2364674"/>
                  </a:lnTo>
                  <a:lnTo>
                    <a:pt x="156357" y="2359706"/>
                  </a:lnTo>
                  <a:lnTo>
                    <a:pt x="155989" y="2354738"/>
                  </a:lnTo>
                  <a:lnTo>
                    <a:pt x="155603" y="2349771"/>
                  </a:lnTo>
                  <a:lnTo>
                    <a:pt x="155199" y="2344803"/>
                  </a:lnTo>
                  <a:lnTo>
                    <a:pt x="154770" y="2339835"/>
                  </a:lnTo>
                  <a:lnTo>
                    <a:pt x="154324" y="2334867"/>
                  </a:lnTo>
                  <a:lnTo>
                    <a:pt x="153862" y="2329899"/>
                  </a:lnTo>
                  <a:lnTo>
                    <a:pt x="153384" y="2324931"/>
                  </a:lnTo>
                  <a:lnTo>
                    <a:pt x="152884" y="2319964"/>
                  </a:lnTo>
                  <a:lnTo>
                    <a:pt x="152369" y="2314996"/>
                  </a:lnTo>
                  <a:lnTo>
                    <a:pt x="151842" y="2310028"/>
                  </a:lnTo>
                  <a:lnTo>
                    <a:pt x="151302" y="2305060"/>
                  </a:lnTo>
                  <a:lnTo>
                    <a:pt x="150746" y="2300092"/>
                  </a:lnTo>
                  <a:lnTo>
                    <a:pt x="150181" y="2295125"/>
                  </a:lnTo>
                  <a:lnTo>
                    <a:pt x="149607" y="2290157"/>
                  </a:lnTo>
                  <a:lnTo>
                    <a:pt x="149024" y="2285189"/>
                  </a:lnTo>
                  <a:lnTo>
                    <a:pt x="148433" y="2280221"/>
                  </a:lnTo>
                  <a:lnTo>
                    <a:pt x="147838" y="2275253"/>
                  </a:lnTo>
                  <a:lnTo>
                    <a:pt x="147239" y="2270286"/>
                  </a:lnTo>
                  <a:lnTo>
                    <a:pt x="146636" y="2265318"/>
                  </a:lnTo>
                  <a:lnTo>
                    <a:pt x="146032" y="2260350"/>
                  </a:lnTo>
                  <a:lnTo>
                    <a:pt x="145428" y="2255382"/>
                  </a:lnTo>
                  <a:lnTo>
                    <a:pt x="144825" y="2250414"/>
                  </a:lnTo>
                  <a:lnTo>
                    <a:pt x="144223" y="2245447"/>
                  </a:lnTo>
                  <a:lnTo>
                    <a:pt x="143625" y="2240479"/>
                  </a:lnTo>
                  <a:lnTo>
                    <a:pt x="143032" y="2235511"/>
                  </a:lnTo>
                  <a:lnTo>
                    <a:pt x="142442" y="2230543"/>
                  </a:lnTo>
                  <a:lnTo>
                    <a:pt x="141859" y="2225575"/>
                  </a:lnTo>
                  <a:lnTo>
                    <a:pt x="141284" y="2220608"/>
                  </a:lnTo>
                  <a:lnTo>
                    <a:pt x="140715" y="2215640"/>
                  </a:lnTo>
                  <a:lnTo>
                    <a:pt x="140154" y="2210672"/>
                  </a:lnTo>
                  <a:lnTo>
                    <a:pt x="139602" y="2205704"/>
                  </a:lnTo>
                  <a:lnTo>
                    <a:pt x="139060" y="2200736"/>
                  </a:lnTo>
                  <a:lnTo>
                    <a:pt x="138526" y="2195769"/>
                  </a:lnTo>
                  <a:lnTo>
                    <a:pt x="138001" y="2190801"/>
                  </a:lnTo>
                  <a:lnTo>
                    <a:pt x="137487" y="2185833"/>
                  </a:lnTo>
                  <a:lnTo>
                    <a:pt x="136983" y="2180865"/>
                  </a:lnTo>
                  <a:lnTo>
                    <a:pt x="136489" y="2175897"/>
                  </a:lnTo>
                  <a:lnTo>
                    <a:pt x="136002" y="2170930"/>
                  </a:lnTo>
                  <a:lnTo>
                    <a:pt x="135527" y="2165962"/>
                  </a:lnTo>
                  <a:lnTo>
                    <a:pt x="135061" y="2160994"/>
                  </a:lnTo>
                  <a:lnTo>
                    <a:pt x="134603" y="2156026"/>
                  </a:lnTo>
                  <a:lnTo>
                    <a:pt x="134153" y="2151058"/>
                  </a:lnTo>
                  <a:lnTo>
                    <a:pt x="133711" y="2146091"/>
                  </a:lnTo>
                  <a:lnTo>
                    <a:pt x="133276" y="2141123"/>
                  </a:lnTo>
                  <a:lnTo>
                    <a:pt x="132847" y="2136155"/>
                  </a:lnTo>
                  <a:lnTo>
                    <a:pt x="132421" y="2131187"/>
                  </a:lnTo>
                  <a:lnTo>
                    <a:pt x="132001" y="2126219"/>
                  </a:lnTo>
                  <a:lnTo>
                    <a:pt x="131584" y="2121252"/>
                  </a:lnTo>
                  <a:lnTo>
                    <a:pt x="131168" y="2116284"/>
                  </a:lnTo>
                  <a:lnTo>
                    <a:pt x="130752" y="2111316"/>
                  </a:lnTo>
                  <a:lnTo>
                    <a:pt x="130336" y="2106348"/>
                  </a:lnTo>
                  <a:lnTo>
                    <a:pt x="129916" y="2101380"/>
                  </a:lnTo>
                  <a:lnTo>
                    <a:pt x="129493" y="2096413"/>
                  </a:lnTo>
                  <a:lnTo>
                    <a:pt x="129065" y="2091445"/>
                  </a:lnTo>
                  <a:lnTo>
                    <a:pt x="128628" y="2086477"/>
                  </a:lnTo>
                  <a:lnTo>
                    <a:pt x="128181" y="2081509"/>
                  </a:lnTo>
                  <a:lnTo>
                    <a:pt x="127725" y="2076541"/>
                  </a:lnTo>
                  <a:lnTo>
                    <a:pt x="127259" y="2071574"/>
                  </a:lnTo>
                  <a:lnTo>
                    <a:pt x="126774" y="2066606"/>
                  </a:lnTo>
                  <a:lnTo>
                    <a:pt x="126273" y="2061638"/>
                  </a:lnTo>
                  <a:lnTo>
                    <a:pt x="125756" y="2056670"/>
                  </a:lnTo>
                  <a:lnTo>
                    <a:pt x="125223" y="2051702"/>
                  </a:lnTo>
                  <a:lnTo>
                    <a:pt x="124661" y="2046735"/>
                  </a:lnTo>
                  <a:lnTo>
                    <a:pt x="124077" y="2041767"/>
                  </a:lnTo>
                  <a:lnTo>
                    <a:pt x="123472" y="2036799"/>
                  </a:lnTo>
                  <a:lnTo>
                    <a:pt x="122844" y="2031831"/>
                  </a:lnTo>
                  <a:lnTo>
                    <a:pt x="122179" y="2026863"/>
                  </a:lnTo>
                  <a:lnTo>
                    <a:pt x="121489" y="2021895"/>
                  </a:lnTo>
                  <a:lnTo>
                    <a:pt x="120772" y="2016928"/>
                  </a:lnTo>
                  <a:lnTo>
                    <a:pt x="120026" y="2011960"/>
                  </a:lnTo>
                  <a:lnTo>
                    <a:pt x="119239" y="2006992"/>
                  </a:lnTo>
                  <a:lnTo>
                    <a:pt x="118424" y="2002024"/>
                  </a:lnTo>
                  <a:lnTo>
                    <a:pt x="117579" y="1997056"/>
                  </a:lnTo>
                  <a:lnTo>
                    <a:pt x="116703" y="1992089"/>
                  </a:lnTo>
                  <a:lnTo>
                    <a:pt x="115784" y="1987121"/>
                  </a:lnTo>
                  <a:lnTo>
                    <a:pt x="114836" y="1982153"/>
                  </a:lnTo>
                  <a:lnTo>
                    <a:pt x="113859" y="1977185"/>
                  </a:lnTo>
                  <a:lnTo>
                    <a:pt x="112851" y="1972217"/>
                  </a:lnTo>
                  <a:lnTo>
                    <a:pt x="111803" y="1967250"/>
                  </a:lnTo>
                  <a:lnTo>
                    <a:pt x="110729" y="1962282"/>
                  </a:lnTo>
                  <a:lnTo>
                    <a:pt x="109628" y="1957314"/>
                  </a:lnTo>
                  <a:lnTo>
                    <a:pt x="108499" y="1952346"/>
                  </a:lnTo>
                  <a:lnTo>
                    <a:pt x="107338" y="1947378"/>
                  </a:lnTo>
                  <a:lnTo>
                    <a:pt x="106156" y="1942411"/>
                  </a:lnTo>
                  <a:lnTo>
                    <a:pt x="104954" y="1937443"/>
                  </a:lnTo>
                  <a:lnTo>
                    <a:pt x="103729" y="1932475"/>
                  </a:lnTo>
                  <a:lnTo>
                    <a:pt x="102484" y="1927507"/>
                  </a:lnTo>
                  <a:lnTo>
                    <a:pt x="101224" y="1922539"/>
                  </a:lnTo>
                  <a:lnTo>
                    <a:pt x="99952" y="1917572"/>
                  </a:lnTo>
                  <a:lnTo>
                    <a:pt x="98668" y="1912604"/>
                  </a:lnTo>
                  <a:lnTo>
                    <a:pt x="97374" y="1907636"/>
                  </a:lnTo>
                  <a:lnTo>
                    <a:pt x="96076" y="1902668"/>
                  </a:lnTo>
                  <a:lnTo>
                    <a:pt x="94773" y="1897700"/>
                  </a:lnTo>
                  <a:lnTo>
                    <a:pt x="93470" y="1892733"/>
                  </a:lnTo>
                  <a:lnTo>
                    <a:pt x="92168" y="1887765"/>
                  </a:lnTo>
                  <a:lnTo>
                    <a:pt x="90871" y="1882797"/>
                  </a:lnTo>
                  <a:lnTo>
                    <a:pt x="89579" y="1877829"/>
                  </a:lnTo>
                  <a:lnTo>
                    <a:pt x="88297" y="1872861"/>
                  </a:lnTo>
                  <a:lnTo>
                    <a:pt x="87026" y="1867894"/>
                  </a:lnTo>
                  <a:lnTo>
                    <a:pt x="85768" y="1862926"/>
                  </a:lnTo>
                  <a:lnTo>
                    <a:pt x="84522" y="1857958"/>
                  </a:lnTo>
                  <a:lnTo>
                    <a:pt x="83294" y="1852990"/>
                  </a:lnTo>
                  <a:lnTo>
                    <a:pt x="82086" y="1848022"/>
                  </a:lnTo>
                  <a:lnTo>
                    <a:pt x="80895" y="1843055"/>
                  </a:lnTo>
                  <a:lnTo>
                    <a:pt x="79721" y="1838087"/>
                  </a:lnTo>
                  <a:lnTo>
                    <a:pt x="78572" y="1833119"/>
                  </a:lnTo>
                  <a:lnTo>
                    <a:pt x="77445" y="1828151"/>
                  </a:lnTo>
                  <a:lnTo>
                    <a:pt x="76337" y="1823183"/>
                  </a:lnTo>
                  <a:lnTo>
                    <a:pt x="75249" y="1818216"/>
                  </a:lnTo>
                  <a:lnTo>
                    <a:pt x="74187" y="1813248"/>
                  </a:lnTo>
                  <a:lnTo>
                    <a:pt x="73147" y="1808280"/>
                  </a:lnTo>
                  <a:lnTo>
                    <a:pt x="72126" y="1803312"/>
                  </a:lnTo>
                  <a:lnTo>
                    <a:pt x="71123" y="1798344"/>
                  </a:lnTo>
                  <a:lnTo>
                    <a:pt x="70145" y="1793377"/>
                  </a:lnTo>
                  <a:lnTo>
                    <a:pt x="69184" y="1788409"/>
                  </a:lnTo>
                  <a:lnTo>
                    <a:pt x="68239" y="1783441"/>
                  </a:lnTo>
                  <a:lnTo>
                    <a:pt x="67309" y="1778473"/>
                  </a:lnTo>
                  <a:lnTo>
                    <a:pt x="66398" y="1773505"/>
                  </a:lnTo>
                  <a:lnTo>
                    <a:pt x="65500" y="1768538"/>
                  </a:lnTo>
                  <a:lnTo>
                    <a:pt x="64612" y="1763570"/>
                  </a:lnTo>
                  <a:lnTo>
                    <a:pt x="63733" y="1758602"/>
                  </a:lnTo>
                  <a:lnTo>
                    <a:pt x="62867" y="1753634"/>
                  </a:lnTo>
                  <a:lnTo>
                    <a:pt x="62007" y="1748666"/>
                  </a:lnTo>
                  <a:lnTo>
                    <a:pt x="61152" y="1743698"/>
                  </a:lnTo>
                  <a:lnTo>
                    <a:pt x="60302" y="1738731"/>
                  </a:lnTo>
                  <a:lnTo>
                    <a:pt x="59455" y="1733763"/>
                  </a:lnTo>
                  <a:lnTo>
                    <a:pt x="58610" y="1728795"/>
                  </a:lnTo>
                  <a:lnTo>
                    <a:pt x="57765" y="1723827"/>
                  </a:lnTo>
                  <a:lnTo>
                    <a:pt x="56920" y="1718859"/>
                  </a:lnTo>
                  <a:lnTo>
                    <a:pt x="56072" y="1713892"/>
                  </a:lnTo>
                  <a:lnTo>
                    <a:pt x="55222" y="1708924"/>
                  </a:lnTo>
                  <a:lnTo>
                    <a:pt x="54369" y="1703956"/>
                  </a:lnTo>
                  <a:lnTo>
                    <a:pt x="53512" y="1698988"/>
                  </a:lnTo>
                  <a:lnTo>
                    <a:pt x="52649" y="1694020"/>
                  </a:lnTo>
                  <a:lnTo>
                    <a:pt x="51782" y="1689053"/>
                  </a:lnTo>
                  <a:lnTo>
                    <a:pt x="50910" y="1684085"/>
                  </a:lnTo>
                  <a:lnTo>
                    <a:pt x="50033" y="1679117"/>
                  </a:lnTo>
                  <a:lnTo>
                    <a:pt x="49150" y="1674149"/>
                  </a:lnTo>
                  <a:lnTo>
                    <a:pt x="48261" y="1669181"/>
                  </a:lnTo>
                  <a:lnTo>
                    <a:pt x="47369" y="1664214"/>
                  </a:lnTo>
                  <a:lnTo>
                    <a:pt x="46471" y="1659246"/>
                  </a:lnTo>
                  <a:lnTo>
                    <a:pt x="45569" y="1654278"/>
                  </a:lnTo>
                  <a:lnTo>
                    <a:pt x="44663" y="1649310"/>
                  </a:lnTo>
                  <a:lnTo>
                    <a:pt x="43754" y="1644342"/>
                  </a:lnTo>
                  <a:lnTo>
                    <a:pt x="42842" y="1639375"/>
                  </a:lnTo>
                  <a:lnTo>
                    <a:pt x="41927" y="1634407"/>
                  </a:lnTo>
                  <a:lnTo>
                    <a:pt x="41011" y="1629439"/>
                  </a:lnTo>
                  <a:lnTo>
                    <a:pt x="40094" y="1624471"/>
                  </a:lnTo>
                  <a:lnTo>
                    <a:pt x="39176" y="1619503"/>
                  </a:lnTo>
                  <a:lnTo>
                    <a:pt x="38258" y="1614536"/>
                  </a:lnTo>
                  <a:lnTo>
                    <a:pt x="37340" y="1609568"/>
                  </a:lnTo>
                  <a:lnTo>
                    <a:pt x="36424" y="1604600"/>
                  </a:lnTo>
                  <a:lnTo>
                    <a:pt x="35508" y="1599632"/>
                  </a:lnTo>
                  <a:lnTo>
                    <a:pt x="34594" y="1594664"/>
                  </a:lnTo>
                  <a:lnTo>
                    <a:pt x="33682" y="1589697"/>
                  </a:lnTo>
                  <a:lnTo>
                    <a:pt x="32771" y="1584729"/>
                  </a:lnTo>
                  <a:lnTo>
                    <a:pt x="31863" y="1579761"/>
                  </a:lnTo>
                  <a:lnTo>
                    <a:pt x="30957" y="1574793"/>
                  </a:lnTo>
                  <a:lnTo>
                    <a:pt x="30053" y="1569825"/>
                  </a:lnTo>
                  <a:lnTo>
                    <a:pt x="29152" y="1564858"/>
                  </a:lnTo>
                  <a:lnTo>
                    <a:pt x="28253" y="1559890"/>
                  </a:lnTo>
                  <a:lnTo>
                    <a:pt x="27356" y="1554922"/>
                  </a:lnTo>
                  <a:lnTo>
                    <a:pt x="26462" y="1549954"/>
                  </a:lnTo>
                  <a:lnTo>
                    <a:pt x="25569" y="1544986"/>
                  </a:lnTo>
                  <a:lnTo>
                    <a:pt x="24679" y="1540019"/>
                  </a:lnTo>
                  <a:lnTo>
                    <a:pt x="23791" y="1535051"/>
                  </a:lnTo>
                  <a:lnTo>
                    <a:pt x="22906" y="1530083"/>
                  </a:lnTo>
                  <a:lnTo>
                    <a:pt x="22022" y="1525115"/>
                  </a:lnTo>
                  <a:lnTo>
                    <a:pt x="21142" y="1520147"/>
                  </a:lnTo>
                  <a:lnTo>
                    <a:pt x="20264" y="1515180"/>
                  </a:lnTo>
                  <a:lnTo>
                    <a:pt x="19390" y="1510212"/>
                  </a:lnTo>
                  <a:lnTo>
                    <a:pt x="18519" y="1505244"/>
                  </a:lnTo>
                  <a:lnTo>
                    <a:pt x="17653" y="1500276"/>
                  </a:lnTo>
                  <a:lnTo>
                    <a:pt x="16792" y="1495308"/>
                  </a:lnTo>
                  <a:lnTo>
                    <a:pt x="15936" y="1490341"/>
                  </a:lnTo>
                  <a:lnTo>
                    <a:pt x="15087" y="1485373"/>
                  </a:lnTo>
                  <a:lnTo>
                    <a:pt x="14247" y="1480405"/>
                  </a:lnTo>
                  <a:lnTo>
                    <a:pt x="13416" y="1475437"/>
                  </a:lnTo>
                  <a:lnTo>
                    <a:pt x="12595" y="1470469"/>
                  </a:lnTo>
                  <a:lnTo>
                    <a:pt x="11784" y="1465502"/>
                  </a:lnTo>
                  <a:lnTo>
                    <a:pt x="10989" y="1460534"/>
                  </a:lnTo>
                  <a:lnTo>
                    <a:pt x="10209" y="1455566"/>
                  </a:lnTo>
                  <a:lnTo>
                    <a:pt x="9444" y="1450598"/>
                  </a:lnTo>
                  <a:lnTo>
                    <a:pt x="8695" y="1445630"/>
                  </a:lnTo>
                  <a:lnTo>
                    <a:pt x="7971" y="1440662"/>
                  </a:lnTo>
                  <a:lnTo>
                    <a:pt x="7268" y="1435695"/>
                  </a:lnTo>
                  <a:lnTo>
                    <a:pt x="6586" y="1430727"/>
                  </a:lnTo>
                  <a:lnTo>
                    <a:pt x="5926" y="1425759"/>
                  </a:lnTo>
                  <a:lnTo>
                    <a:pt x="5301" y="1420791"/>
                  </a:lnTo>
                  <a:lnTo>
                    <a:pt x="4703" y="1415823"/>
                  </a:lnTo>
                  <a:lnTo>
                    <a:pt x="4132" y="1410856"/>
                  </a:lnTo>
                  <a:lnTo>
                    <a:pt x="3589" y="1405888"/>
                  </a:lnTo>
                  <a:lnTo>
                    <a:pt x="3090" y="1400920"/>
                  </a:lnTo>
                  <a:lnTo>
                    <a:pt x="2622" y="1395952"/>
                  </a:lnTo>
                  <a:lnTo>
                    <a:pt x="2186" y="1390984"/>
                  </a:lnTo>
                  <a:lnTo>
                    <a:pt x="1784" y="1386017"/>
                  </a:lnTo>
                  <a:lnTo>
                    <a:pt x="1431" y="1381049"/>
                  </a:lnTo>
                  <a:lnTo>
                    <a:pt x="1113" y="1376081"/>
                  </a:lnTo>
                  <a:lnTo>
                    <a:pt x="829" y="1371113"/>
                  </a:lnTo>
                  <a:lnTo>
                    <a:pt x="585" y="1366145"/>
                  </a:lnTo>
                  <a:lnTo>
                    <a:pt x="391" y="1361178"/>
                  </a:lnTo>
                  <a:lnTo>
                    <a:pt x="233" y="1356210"/>
                  </a:lnTo>
                  <a:lnTo>
                    <a:pt x="112" y="1351242"/>
                  </a:lnTo>
                  <a:lnTo>
                    <a:pt x="31" y="1346274"/>
                  </a:lnTo>
                  <a:lnTo>
                    <a:pt x="0" y="1341306"/>
                  </a:lnTo>
                  <a:lnTo>
                    <a:pt x="4" y="1336339"/>
                  </a:lnTo>
                  <a:lnTo>
                    <a:pt x="44" y="1331371"/>
                  </a:lnTo>
                  <a:lnTo>
                    <a:pt x="124" y="1326403"/>
                  </a:lnTo>
                  <a:lnTo>
                    <a:pt x="250" y="1321435"/>
                  </a:lnTo>
                  <a:lnTo>
                    <a:pt x="410" y="1316467"/>
                  </a:lnTo>
                  <a:lnTo>
                    <a:pt x="602" y="1311500"/>
                  </a:lnTo>
                  <a:lnTo>
                    <a:pt x="833" y="1306532"/>
                  </a:lnTo>
                  <a:lnTo>
                    <a:pt x="1106" y="1301564"/>
                  </a:lnTo>
                  <a:lnTo>
                    <a:pt x="1408" y="1296596"/>
                  </a:lnTo>
                  <a:lnTo>
                    <a:pt x="1740" y="1291628"/>
                  </a:lnTo>
                  <a:lnTo>
                    <a:pt x="2106" y="1286661"/>
                  </a:lnTo>
                  <a:lnTo>
                    <a:pt x="2509" y="1281693"/>
                  </a:lnTo>
                  <a:lnTo>
                    <a:pt x="2937" y="1276725"/>
                  </a:lnTo>
                  <a:lnTo>
                    <a:pt x="3391" y="1271757"/>
                  </a:lnTo>
                  <a:lnTo>
                    <a:pt x="3876" y="1266789"/>
                  </a:lnTo>
                  <a:lnTo>
                    <a:pt x="4390" y="1261822"/>
                  </a:lnTo>
                  <a:lnTo>
                    <a:pt x="4927" y="1256854"/>
                  </a:lnTo>
                  <a:lnTo>
                    <a:pt x="5486" y="1251886"/>
                  </a:lnTo>
                  <a:lnTo>
                    <a:pt x="6071" y="1246918"/>
                  </a:lnTo>
                  <a:lnTo>
                    <a:pt x="6680" y="1241950"/>
                  </a:lnTo>
                  <a:lnTo>
                    <a:pt x="7308" y="1236983"/>
                  </a:lnTo>
                  <a:lnTo>
                    <a:pt x="7954" y="1232015"/>
                  </a:lnTo>
                  <a:lnTo>
                    <a:pt x="8623" y="1227047"/>
                  </a:lnTo>
                  <a:lnTo>
                    <a:pt x="9311" y="1222079"/>
                  </a:lnTo>
                  <a:lnTo>
                    <a:pt x="10015" y="1217111"/>
                  </a:lnTo>
                  <a:lnTo>
                    <a:pt x="10734" y="1212144"/>
                  </a:lnTo>
                  <a:lnTo>
                    <a:pt x="11471" y="1207176"/>
                  </a:lnTo>
                  <a:lnTo>
                    <a:pt x="12224" y="1202208"/>
                  </a:lnTo>
                  <a:lnTo>
                    <a:pt x="12990" y="1197240"/>
                  </a:lnTo>
                  <a:lnTo>
                    <a:pt x="13768" y="1192272"/>
                  </a:lnTo>
                  <a:lnTo>
                    <a:pt x="14561" y="1187305"/>
                  </a:lnTo>
                  <a:lnTo>
                    <a:pt x="15367" y="1182337"/>
                  </a:lnTo>
                  <a:lnTo>
                    <a:pt x="16184" y="1177369"/>
                  </a:lnTo>
                  <a:lnTo>
                    <a:pt x="17010" y="1172401"/>
                  </a:lnTo>
                  <a:lnTo>
                    <a:pt x="17850" y="1167433"/>
                  </a:lnTo>
                  <a:lnTo>
                    <a:pt x="18699" y="1162465"/>
                  </a:lnTo>
                  <a:lnTo>
                    <a:pt x="19557" y="1157498"/>
                  </a:lnTo>
                  <a:lnTo>
                    <a:pt x="20424" y="1152530"/>
                  </a:lnTo>
                  <a:lnTo>
                    <a:pt x="21302" y="1147562"/>
                  </a:lnTo>
                  <a:lnTo>
                    <a:pt x="22189" y="1142594"/>
                  </a:lnTo>
                  <a:lnTo>
                    <a:pt x="23083" y="1137626"/>
                  </a:lnTo>
                  <a:lnTo>
                    <a:pt x="23984" y="1132659"/>
                  </a:lnTo>
                  <a:lnTo>
                    <a:pt x="24897" y="1127691"/>
                  </a:lnTo>
                  <a:lnTo>
                    <a:pt x="25816" y="1122723"/>
                  </a:lnTo>
                  <a:lnTo>
                    <a:pt x="26743" y="1117755"/>
                  </a:lnTo>
                  <a:lnTo>
                    <a:pt x="27678" y="1112787"/>
                  </a:lnTo>
                  <a:lnTo>
                    <a:pt x="28623" y="1107820"/>
                  </a:lnTo>
                  <a:lnTo>
                    <a:pt x="29576" y="1102852"/>
                  </a:lnTo>
                  <a:lnTo>
                    <a:pt x="30536" y="1097884"/>
                  </a:lnTo>
                  <a:lnTo>
                    <a:pt x="31504" y="1092916"/>
                  </a:lnTo>
                  <a:lnTo>
                    <a:pt x="32484" y="1087948"/>
                  </a:lnTo>
                  <a:lnTo>
                    <a:pt x="33473" y="1082981"/>
                  </a:lnTo>
                  <a:lnTo>
                    <a:pt x="34470" y="1078013"/>
                  </a:lnTo>
                  <a:lnTo>
                    <a:pt x="35476" y="1073045"/>
                  </a:lnTo>
                  <a:lnTo>
                    <a:pt x="36497" y="1068077"/>
                  </a:lnTo>
                  <a:lnTo>
                    <a:pt x="37527" y="1063109"/>
                  </a:lnTo>
                  <a:lnTo>
                    <a:pt x="38568" y="1058142"/>
                  </a:lnTo>
                  <a:lnTo>
                    <a:pt x="39621" y="1053174"/>
                  </a:lnTo>
                  <a:lnTo>
                    <a:pt x="40690" y="1048206"/>
                  </a:lnTo>
                  <a:lnTo>
                    <a:pt x="41771" y="1043238"/>
                  </a:lnTo>
                  <a:lnTo>
                    <a:pt x="42864" y="1038270"/>
                  </a:lnTo>
                  <a:lnTo>
                    <a:pt x="43973" y="1033303"/>
                  </a:lnTo>
                  <a:lnTo>
                    <a:pt x="45100" y="1028335"/>
                  </a:lnTo>
                  <a:lnTo>
                    <a:pt x="46242" y="1023367"/>
                  </a:lnTo>
                  <a:lnTo>
                    <a:pt x="47398" y="1018399"/>
                  </a:lnTo>
                  <a:lnTo>
                    <a:pt x="48573" y="1013431"/>
                  </a:lnTo>
                  <a:lnTo>
                    <a:pt x="49769" y="1008464"/>
                  </a:lnTo>
                  <a:lnTo>
                    <a:pt x="50981" y="1003496"/>
                  </a:lnTo>
                  <a:lnTo>
                    <a:pt x="52211" y="998528"/>
                  </a:lnTo>
                  <a:lnTo>
                    <a:pt x="53461" y="993560"/>
                  </a:lnTo>
                  <a:lnTo>
                    <a:pt x="54735" y="988592"/>
                  </a:lnTo>
                  <a:lnTo>
                    <a:pt x="56028" y="983625"/>
                  </a:lnTo>
                  <a:lnTo>
                    <a:pt x="57339" y="978657"/>
                  </a:lnTo>
                  <a:lnTo>
                    <a:pt x="58674" y="973689"/>
                  </a:lnTo>
                  <a:lnTo>
                    <a:pt x="60033" y="968721"/>
                  </a:lnTo>
                  <a:lnTo>
                    <a:pt x="61412" y="963753"/>
                  </a:lnTo>
                  <a:lnTo>
                    <a:pt x="62811" y="958786"/>
                  </a:lnTo>
                  <a:lnTo>
                    <a:pt x="64234" y="953818"/>
                  </a:lnTo>
                  <a:lnTo>
                    <a:pt x="65682" y="948850"/>
                  </a:lnTo>
                  <a:lnTo>
                    <a:pt x="67149" y="943882"/>
                  </a:lnTo>
                  <a:lnTo>
                    <a:pt x="68637" y="938914"/>
                  </a:lnTo>
                  <a:lnTo>
                    <a:pt x="70149" y="933947"/>
                  </a:lnTo>
                  <a:lnTo>
                    <a:pt x="71684" y="928979"/>
                  </a:lnTo>
                  <a:lnTo>
                    <a:pt x="73239" y="924011"/>
                  </a:lnTo>
                  <a:lnTo>
                    <a:pt x="74811" y="919043"/>
                  </a:lnTo>
                  <a:lnTo>
                    <a:pt x="76408" y="914075"/>
                  </a:lnTo>
                  <a:lnTo>
                    <a:pt x="78025" y="909108"/>
                  </a:lnTo>
                  <a:lnTo>
                    <a:pt x="79659" y="904140"/>
                  </a:lnTo>
                  <a:lnTo>
                    <a:pt x="81309" y="899172"/>
                  </a:lnTo>
                  <a:lnTo>
                    <a:pt x="82980" y="894204"/>
                  </a:lnTo>
                  <a:lnTo>
                    <a:pt x="84668" y="889236"/>
                  </a:lnTo>
                  <a:lnTo>
                    <a:pt x="86370" y="884269"/>
                  </a:lnTo>
                  <a:lnTo>
                    <a:pt x="88085" y="879301"/>
                  </a:lnTo>
                  <a:lnTo>
                    <a:pt x="89817" y="874333"/>
                  </a:lnTo>
                  <a:lnTo>
                    <a:pt x="91561" y="869365"/>
                  </a:lnTo>
                  <a:lnTo>
                    <a:pt x="93316" y="864397"/>
                  </a:lnTo>
                  <a:lnTo>
                    <a:pt x="95080" y="859429"/>
                  </a:lnTo>
                  <a:lnTo>
                    <a:pt x="96856" y="854462"/>
                  </a:lnTo>
                  <a:lnTo>
                    <a:pt x="98639" y="849494"/>
                  </a:lnTo>
                  <a:lnTo>
                    <a:pt x="100428" y="844526"/>
                  </a:lnTo>
                  <a:lnTo>
                    <a:pt x="102223" y="839558"/>
                  </a:lnTo>
                  <a:lnTo>
                    <a:pt x="104023" y="834590"/>
                  </a:lnTo>
                  <a:lnTo>
                    <a:pt x="105826" y="829623"/>
                  </a:lnTo>
                  <a:lnTo>
                    <a:pt x="107632" y="824655"/>
                  </a:lnTo>
                  <a:lnTo>
                    <a:pt x="109438" y="819687"/>
                  </a:lnTo>
                  <a:lnTo>
                    <a:pt x="111245" y="814719"/>
                  </a:lnTo>
                  <a:lnTo>
                    <a:pt x="113049" y="809751"/>
                  </a:lnTo>
                  <a:lnTo>
                    <a:pt x="114852" y="804784"/>
                  </a:lnTo>
                  <a:lnTo>
                    <a:pt x="116653" y="799816"/>
                  </a:lnTo>
                  <a:lnTo>
                    <a:pt x="118448" y="794848"/>
                  </a:lnTo>
                  <a:lnTo>
                    <a:pt x="120237" y="789880"/>
                  </a:lnTo>
                  <a:lnTo>
                    <a:pt x="122022" y="784912"/>
                  </a:lnTo>
                  <a:lnTo>
                    <a:pt x="123800" y="779945"/>
                  </a:lnTo>
                  <a:lnTo>
                    <a:pt x="125569" y="774977"/>
                  </a:lnTo>
                  <a:lnTo>
                    <a:pt x="127329" y="770009"/>
                  </a:lnTo>
                  <a:lnTo>
                    <a:pt x="129082" y="765041"/>
                  </a:lnTo>
                  <a:lnTo>
                    <a:pt x="130825" y="760073"/>
                  </a:lnTo>
                  <a:lnTo>
                    <a:pt x="132555" y="755106"/>
                  </a:lnTo>
                  <a:lnTo>
                    <a:pt x="134276" y="750138"/>
                  </a:lnTo>
                  <a:lnTo>
                    <a:pt x="135986" y="745170"/>
                  </a:lnTo>
                  <a:lnTo>
                    <a:pt x="137685" y="740202"/>
                  </a:lnTo>
                  <a:lnTo>
                    <a:pt x="139368" y="735234"/>
                  </a:lnTo>
                  <a:lnTo>
                    <a:pt x="141040" y="730267"/>
                  </a:lnTo>
                  <a:lnTo>
                    <a:pt x="142701" y="725299"/>
                  </a:lnTo>
                  <a:lnTo>
                    <a:pt x="144348" y="720331"/>
                  </a:lnTo>
                  <a:lnTo>
                    <a:pt x="145979" y="715363"/>
                  </a:lnTo>
                  <a:lnTo>
                    <a:pt x="147597" y="710395"/>
                  </a:lnTo>
                  <a:lnTo>
                    <a:pt x="149203" y="705428"/>
                  </a:lnTo>
                  <a:lnTo>
                    <a:pt x="150795" y="700460"/>
                  </a:lnTo>
                  <a:lnTo>
                    <a:pt x="152369" y="695492"/>
                  </a:lnTo>
                  <a:lnTo>
                    <a:pt x="153929" y="690524"/>
                  </a:lnTo>
                  <a:lnTo>
                    <a:pt x="155477" y="685556"/>
                  </a:lnTo>
                  <a:lnTo>
                    <a:pt x="157009" y="680589"/>
                  </a:lnTo>
                  <a:lnTo>
                    <a:pt x="158523" y="675621"/>
                  </a:lnTo>
                  <a:lnTo>
                    <a:pt x="160023" y="670653"/>
                  </a:lnTo>
                  <a:lnTo>
                    <a:pt x="161509" y="665685"/>
                  </a:lnTo>
                  <a:lnTo>
                    <a:pt x="162978" y="660717"/>
                  </a:lnTo>
                  <a:lnTo>
                    <a:pt x="164429" y="655750"/>
                  </a:lnTo>
                  <a:lnTo>
                    <a:pt x="165865" y="650782"/>
                  </a:lnTo>
                  <a:lnTo>
                    <a:pt x="167287" y="645814"/>
                  </a:lnTo>
                  <a:lnTo>
                    <a:pt x="168691" y="640846"/>
                  </a:lnTo>
                  <a:lnTo>
                    <a:pt x="170075" y="635878"/>
                  </a:lnTo>
                  <a:lnTo>
                    <a:pt x="171445" y="630911"/>
                  </a:lnTo>
                  <a:lnTo>
                    <a:pt x="172800" y="625943"/>
                  </a:lnTo>
                  <a:lnTo>
                    <a:pt x="174134" y="620975"/>
                  </a:lnTo>
                  <a:lnTo>
                    <a:pt x="175449" y="616007"/>
                  </a:lnTo>
                  <a:lnTo>
                    <a:pt x="176749" y="611039"/>
                  </a:lnTo>
                  <a:lnTo>
                    <a:pt x="178033" y="606072"/>
                  </a:lnTo>
                  <a:lnTo>
                    <a:pt x="179295" y="601104"/>
                  </a:lnTo>
                  <a:lnTo>
                    <a:pt x="180538" y="596136"/>
                  </a:lnTo>
                  <a:lnTo>
                    <a:pt x="181764" y="591168"/>
                  </a:lnTo>
                  <a:lnTo>
                    <a:pt x="182974" y="586200"/>
                  </a:lnTo>
                  <a:lnTo>
                    <a:pt x="184161" y="581232"/>
                  </a:lnTo>
                  <a:lnTo>
                    <a:pt x="185329" y="576265"/>
                  </a:lnTo>
                  <a:lnTo>
                    <a:pt x="186480" y="571297"/>
                  </a:lnTo>
                  <a:lnTo>
                    <a:pt x="187614" y="566329"/>
                  </a:lnTo>
                  <a:lnTo>
                    <a:pt x="188724" y="561361"/>
                  </a:lnTo>
                  <a:lnTo>
                    <a:pt x="189815" y="556393"/>
                  </a:lnTo>
                  <a:lnTo>
                    <a:pt x="190889" y="551426"/>
                  </a:lnTo>
                  <a:lnTo>
                    <a:pt x="191946" y="546458"/>
                  </a:lnTo>
                  <a:lnTo>
                    <a:pt x="192977" y="541490"/>
                  </a:lnTo>
                  <a:lnTo>
                    <a:pt x="193990" y="536522"/>
                  </a:lnTo>
                  <a:lnTo>
                    <a:pt x="194986" y="531554"/>
                  </a:lnTo>
                  <a:lnTo>
                    <a:pt x="195965" y="526587"/>
                  </a:lnTo>
                  <a:lnTo>
                    <a:pt x="196918" y="521619"/>
                  </a:lnTo>
                  <a:lnTo>
                    <a:pt x="197853" y="516651"/>
                  </a:lnTo>
                  <a:lnTo>
                    <a:pt x="198771" y="511683"/>
                  </a:lnTo>
                  <a:lnTo>
                    <a:pt x="199673" y="506715"/>
                  </a:lnTo>
                  <a:lnTo>
                    <a:pt x="200548" y="501748"/>
                  </a:lnTo>
                  <a:lnTo>
                    <a:pt x="201407" y="496780"/>
                  </a:lnTo>
                  <a:lnTo>
                    <a:pt x="202248" y="491812"/>
                  </a:lnTo>
                  <a:lnTo>
                    <a:pt x="203073" y="486844"/>
                  </a:lnTo>
                  <a:lnTo>
                    <a:pt x="203873" y="481876"/>
                  </a:lnTo>
                  <a:lnTo>
                    <a:pt x="204657" y="476909"/>
                  </a:lnTo>
                  <a:lnTo>
                    <a:pt x="205425" y="471941"/>
                  </a:lnTo>
                  <a:lnTo>
                    <a:pt x="206176" y="466973"/>
                  </a:lnTo>
                  <a:lnTo>
                    <a:pt x="206904" y="462005"/>
                  </a:lnTo>
                  <a:lnTo>
                    <a:pt x="207617" y="457037"/>
                  </a:lnTo>
                  <a:lnTo>
                    <a:pt x="208314" y="452070"/>
                  </a:lnTo>
                  <a:lnTo>
                    <a:pt x="208995" y="447102"/>
                  </a:lnTo>
                  <a:lnTo>
                    <a:pt x="209655" y="442134"/>
                  </a:lnTo>
                  <a:lnTo>
                    <a:pt x="210301" y="437166"/>
                  </a:lnTo>
                  <a:lnTo>
                    <a:pt x="210933" y="432198"/>
                  </a:lnTo>
                  <a:lnTo>
                    <a:pt x="211550" y="427231"/>
                  </a:lnTo>
                  <a:lnTo>
                    <a:pt x="212148" y="422263"/>
                  </a:lnTo>
                  <a:lnTo>
                    <a:pt x="212733" y="417295"/>
                  </a:lnTo>
                  <a:lnTo>
                    <a:pt x="213306" y="412327"/>
                  </a:lnTo>
                  <a:lnTo>
                    <a:pt x="213866" y="407359"/>
                  </a:lnTo>
                  <a:lnTo>
                    <a:pt x="214409" y="402392"/>
                  </a:lnTo>
                  <a:lnTo>
                    <a:pt x="214942" y="397424"/>
                  </a:lnTo>
                  <a:lnTo>
                    <a:pt x="215464" y="392456"/>
                  </a:lnTo>
                  <a:lnTo>
                    <a:pt x="215974" y="387488"/>
                  </a:lnTo>
                  <a:lnTo>
                    <a:pt x="216471" y="382520"/>
                  </a:lnTo>
                  <a:lnTo>
                    <a:pt x="216959" y="377553"/>
                  </a:lnTo>
                  <a:lnTo>
                    <a:pt x="217439" y="372585"/>
                  </a:lnTo>
                  <a:lnTo>
                    <a:pt x="217909" y="367617"/>
                  </a:lnTo>
                  <a:lnTo>
                    <a:pt x="218369" y="362649"/>
                  </a:lnTo>
                  <a:lnTo>
                    <a:pt x="218822" y="357681"/>
                  </a:lnTo>
                  <a:lnTo>
                    <a:pt x="219268" y="352714"/>
                  </a:lnTo>
                  <a:lnTo>
                    <a:pt x="219707" y="347746"/>
                  </a:lnTo>
                  <a:lnTo>
                    <a:pt x="220138" y="342778"/>
                  </a:lnTo>
                  <a:lnTo>
                    <a:pt x="220564" y="337810"/>
                  </a:lnTo>
                  <a:lnTo>
                    <a:pt x="220985" y="332842"/>
                  </a:lnTo>
                  <a:lnTo>
                    <a:pt x="221401" y="327875"/>
                  </a:lnTo>
                  <a:lnTo>
                    <a:pt x="221811" y="322907"/>
                  </a:lnTo>
                  <a:lnTo>
                    <a:pt x="222217" y="317939"/>
                  </a:lnTo>
                  <a:lnTo>
                    <a:pt x="222620" y="312971"/>
                  </a:lnTo>
                  <a:lnTo>
                    <a:pt x="223017" y="308003"/>
                  </a:lnTo>
                  <a:lnTo>
                    <a:pt x="223411" y="303036"/>
                  </a:lnTo>
                  <a:lnTo>
                    <a:pt x="223802" y="298068"/>
                  </a:lnTo>
                  <a:lnTo>
                    <a:pt x="224190" y="293100"/>
                  </a:lnTo>
                  <a:lnTo>
                    <a:pt x="224574" y="288132"/>
                  </a:lnTo>
                  <a:lnTo>
                    <a:pt x="224955" y="283164"/>
                  </a:lnTo>
                  <a:lnTo>
                    <a:pt x="225332" y="278196"/>
                  </a:lnTo>
                  <a:lnTo>
                    <a:pt x="225707" y="273229"/>
                  </a:lnTo>
                  <a:lnTo>
                    <a:pt x="226077" y="268261"/>
                  </a:lnTo>
                  <a:lnTo>
                    <a:pt x="226445" y="263293"/>
                  </a:lnTo>
                  <a:lnTo>
                    <a:pt x="226808" y="258325"/>
                  </a:lnTo>
                  <a:lnTo>
                    <a:pt x="227169" y="253357"/>
                  </a:lnTo>
                  <a:lnTo>
                    <a:pt x="227525" y="248390"/>
                  </a:lnTo>
                  <a:lnTo>
                    <a:pt x="227876" y="243422"/>
                  </a:lnTo>
                  <a:lnTo>
                    <a:pt x="228224" y="238454"/>
                  </a:lnTo>
                  <a:lnTo>
                    <a:pt x="228568" y="233486"/>
                  </a:lnTo>
                  <a:lnTo>
                    <a:pt x="228905" y="228518"/>
                  </a:lnTo>
                  <a:lnTo>
                    <a:pt x="229238" y="223551"/>
                  </a:lnTo>
                  <a:lnTo>
                    <a:pt x="229566" y="218583"/>
                  </a:lnTo>
                  <a:lnTo>
                    <a:pt x="229889" y="213615"/>
                  </a:lnTo>
                  <a:lnTo>
                    <a:pt x="230205" y="208647"/>
                  </a:lnTo>
                  <a:lnTo>
                    <a:pt x="230515" y="203679"/>
                  </a:lnTo>
                  <a:lnTo>
                    <a:pt x="230820" y="198712"/>
                  </a:lnTo>
                  <a:lnTo>
                    <a:pt x="231119" y="193744"/>
                  </a:lnTo>
                  <a:lnTo>
                    <a:pt x="231409" y="188776"/>
                  </a:lnTo>
                  <a:lnTo>
                    <a:pt x="231693" y="183808"/>
                  </a:lnTo>
                  <a:lnTo>
                    <a:pt x="231971" y="178840"/>
                  </a:lnTo>
                  <a:lnTo>
                    <a:pt x="232243" y="173873"/>
                  </a:lnTo>
                  <a:lnTo>
                    <a:pt x="232506" y="168905"/>
                  </a:lnTo>
                  <a:lnTo>
                    <a:pt x="232762" y="163937"/>
                  </a:lnTo>
                  <a:lnTo>
                    <a:pt x="233011" y="158969"/>
                  </a:lnTo>
                  <a:lnTo>
                    <a:pt x="233254" y="154001"/>
                  </a:lnTo>
                  <a:lnTo>
                    <a:pt x="233487" y="149034"/>
                  </a:lnTo>
                  <a:lnTo>
                    <a:pt x="233714" y="144066"/>
                  </a:lnTo>
                  <a:lnTo>
                    <a:pt x="233935" y="139098"/>
                  </a:lnTo>
                  <a:lnTo>
                    <a:pt x="234148" y="134130"/>
                  </a:lnTo>
                  <a:lnTo>
                    <a:pt x="234353" y="129162"/>
                  </a:lnTo>
                  <a:lnTo>
                    <a:pt x="234551" y="124195"/>
                  </a:lnTo>
                  <a:lnTo>
                    <a:pt x="234744" y="119227"/>
                  </a:lnTo>
                  <a:lnTo>
                    <a:pt x="234930" y="114259"/>
                  </a:lnTo>
                  <a:lnTo>
                    <a:pt x="235107" y="109291"/>
                  </a:lnTo>
                  <a:lnTo>
                    <a:pt x="235279" y="104323"/>
                  </a:lnTo>
                  <a:lnTo>
                    <a:pt x="235445" y="99356"/>
                  </a:lnTo>
                  <a:lnTo>
                    <a:pt x="235606" y="94388"/>
                  </a:lnTo>
                  <a:lnTo>
                    <a:pt x="235759" y="89420"/>
                  </a:lnTo>
                  <a:lnTo>
                    <a:pt x="235907" y="84452"/>
                  </a:lnTo>
                  <a:lnTo>
                    <a:pt x="236050" y="79484"/>
                  </a:lnTo>
                  <a:lnTo>
                    <a:pt x="236188" y="74517"/>
                  </a:lnTo>
                  <a:lnTo>
                    <a:pt x="236320" y="69549"/>
                  </a:lnTo>
                  <a:lnTo>
                    <a:pt x="236447" y="64581"/>
                  </a:lnTo>
                  <a:lnTo>
                    <a:pt x="236571" y="59613"/>
                  </a:lnTo>
                  <a:lnTo>
                    <a:pt x="236689" y="54645"/>
                  </a:lnTo>
                  <a:lnTo>
                    <a:pt x="236803" y="49678"/>
                  </a:lnTo>
                  <a:lnTo>
                    <a:pt x="236913" y="44710"/>
                  </a:lnTo>
                  <a:lnTo>
                    <a:pt x="237020" y="39742"/>
                  </a:lnTo>
                  <a:lnTo>
                    <a:pt x="237123" y="34774"/>
                  </a:lnTo>
                  <a:lnTo>
                    <a:pt x="237222" y="29806"/>
                  </a:lnTo>
                  <a:lnTo>
                    <a:pt x="237318" y="24839"/>
                  </a:lnTo>
                  <a:lnTo>
                    <a:pt x="237411" y="19871"/>
                  </a:lnTo>
                  <a:lnTo>
                    <a:pt x="237501" y="14903"/>
                  </a:lnTo>
                  <a:lnTo>
                    <a:pt x="237588" y="9935"/>
                  </a:lnTo>
                  <a:lnTo>
                    <a:pt x="237672" y="4967"/>
                  </a:lnTo>
                  <a:lnTo>
                    <a:pt x="237754" y="0"/>
                  </a:lnTo>
                  <a:lnTo>
                    <a:pt x="241649" y="0"/>
                  </a:lnTo>
                  <a:lnTo>
                    <a:pt x="241732" y="4967"/>
                  </a:lnTo>
                  <a:lnTo>
                    <a:pt x="241816" y="9935"/>
                  </a:lnTo>
                  <a:lnTo>
                    <a:pt x="241903" y="14903"/>
                  </a:lnTo>
                  <a:lnTo>
                    <a:pt x="241993" y="19871"/>
                  </a:lnTo>
                  <a:lnTo>
                    <a:pt x="242086" y="24839"/>
                  </a:lnTo>
                  <a:lnTo>
                    <a:pt x="242182" y="29806"/>
                  </a:lnTo>
                  <a:lnTo>
                    <a:pt x="242281" y="34774"/>
                  </a:lnTo>
                  <a:lnTo>
                    <a:pt x="242384" y="39742"/>
                  </a:lnTo>
                  <a:lnTo>
                    <a:pt x="242491" y="44710"/>
                  </a:lnTo>
                  <a:lnTo>
                    <a:pt x="242601" y="49678"/>
                  </a:lnTo>
                  <a:lnTo>
                    <a:pt x="242715" y="54645"/>
                  </a:lnTo>
                  <a:lnTo>
                    <a:pt x="242833" y="59613"/>
                  </a:lnTo>
                  <a:lnTo>
                    <a:pt x="242957" y="64581"/>
                  </a:lnTo>
                  <a:lnTo>
                    <a:pt x="243084" y="69549"/>
                  </a:lnTo>
                  <a:lnTo>
                    <a:pt x="243216" y="74517"/>
                  </a:lnTo>
                  <a:lnTo>
                    <a:pt x="243354" y="79484"/>
                  </a:lnTo>
                  <a:lnTo>
                    <a:pt x="243497" y="84452"/>
                  </a:lnTo>
                  <a:lnTo>
                    <a:pt x="243645" y="89420"/>
                  </a:lnTo>
                  <a:lnTo>
                    <a:pt x="243798" y="94388"/>
                  </a:lnTo>
                  <a:lnTo>
                    <a:pt x="243958" y="99356"/>
                  </a:lnTo>
                  <a:lnTo>
                    <a:pt x="244125" y="104323"/>
                  </a:lnTo>
                  <a:lnTo>
                    <a:pt x="244297" y="109291"/>
                  </a:lnTo>
                  <a:lnTo>
                    <a:pt x="244474" y="114259"/>
                  </a:lnTo>
                  <a:lnTo>
                    <a:pt x="244660" y="119227"/>
                  </a:lnTo>
                  <a:lnTo>
                    <a:pt x="244852" y="124195"/>
                  </a:lnTo>
                  <a:lnTo>
                    <a:pt x="245051" y="129162"/>
                  </a:lnTo>
                  <a:lnTo>
                    <a:pt x="245256" y="134130"/>
                  </a:lnTo>
                  <a:lnTo>
                    <a:pt x="245469" y="139098"/>
                  </a:lnTo>
                  <a:lnTo>
                    <a:pt x="245690" y="144066"/>
                  </a:lnTo>
                  <a:lnTo>
                    <a:pt x="245917" y="149034"/>
                  </a:lnTo>
                  <a:lnTo>
                    <a:pt x="246150" y="154001"/>
                  </a:lnTo>
                  <a:lnTo>
                    <a:pt x="246393" y="158969"/>
                  </a:lnTo>
                  <a:lnTo>
                    <a:pt x="246642" y="163937"/>
                  </a:lnTo>
                  <a:lnTo>
                    <a:pt x="246898" y="168905"/>
                  </a:lnTo>
                  <a:lnTo>
                    <a:pt x="247161" y="173873"/>
                  </a:lnTo>
                  <a:lnTo>
                    <a:pt x="247432" y="178840"/>
                  </a:lnTo>
                  <a:lnTo>
                    <a:pt x="247710" y="183808"/>
                  </a:lnTo>
                  <a:lnTo>
                    <a:pt x="247995" y="188776"/>
                  </a:lnTo>
                  <a:lnTo>
                    <a:pt x="248285" y="193744"/>
                  </a:lnTo>
                  <a:lnTo>
                    <a:pt x="248584" y="198712"/>
                  </a:lnTo>
                  <a:lnTo>
                    <a:pt x="248889" y="203679"/>
                  </a:lnTo>
                  <a:lnTo>
                    <a:pt x="249199" y="208647"/>
                  </a:lnTo>
                  <a:lnTo>
                    <a:pt x="249514" y="213615"/>
                  </a:lnTo>
                  <a:lnTo>
                    <a:pt x="249838" y="218583"/>
                  </a:lnTo>
                  <a:lnTo>
                    <a:pt x="250166" y="223551"/>
                  </a:lnTo>
                  <a:lnTo>
                    <a:pt x="250498" y="228518"/>
                  </a:lnTo>
                  <a:lnTo>
                    <a:pt x="250836" y="233486"/>
                  </a:lnTo>
                  <a:lnTo>
                    <a:pt x="251180" y="238454"/>
                  </a:lnTo>
                  <a:lnTo>
                    <a:pt x="251528" y="243422"/>
                  </a:lnTo>
                  <a:lnTo>
                    <a:pt x="251879" y="248390"/>
                  </a:lnTo>
                  <a:lnTo>
                    <a:pt x="252235" y="253357"/>
                  </a:lnTo>
                  <a:lnTo>
                    <a:pt x="252595" y="258325"/>
                  </a:lnTo>
                  <a:lnTo>
                    <a:pt x="252959" y="263293"/>
                  </a:lnTo>
                  <a:lnTo>
                    <a:pt x="253326" y="268261"/>
                  </a:lnTo>
                  <a:lnTo>
                    <a:pt x="253697" y="273229"/>
                  </a:lnTo>
                  <a:lnTo>
                    <a:pt x="254072" y="278196"/>
                  </a:lnTo>
                  <a:lnTo>
                    <a:pt x="254449" y="283164"/>
                  </a:lnTo>
                  <a:lnTo>
                    <a:pt x="254830" y="288132"/>
                  </a:lnTo>
                  <a:lnTo>
                    <a:pt x="255214" y="293100"/>
                  </a:lnTo>
                  <a:lnTo>
                    <a:pt x="255602" y="298068"/>
                  </a:lnTo>
                  <a:lnTo>
                    <a:pt x="255992" y="303036"/>
                  </a:lnTo>
                  <a:lnTo>
                    <a:pt x="256386" y="308003"/>
                  </a:lnTo>
                  <a:lnTo>
                    <a:pt x="256784" y="312971"/>
                  </a:lnTo>
                  <a:lnTo>
                    <a:pt x="257187" y="317939"/>
                  </a:lnTo>
                  <a:lnTo>
                    <a:pt x="257593" y="322907"/>
                  </a:lnTo>
                  <a:lnTo>
                    <a:pt x="258003" y="327875"/>
                  </a:lnTo>
                  <a:lnTo>
                    <a:pt x="258418" y="332842"/>
                  </a:lnTo>
                  <a:lnTo>
                    <a:pt x="258840" y="337810"/>
                  </a:lnTo>
                  <a:lnTo>
                    <a:pt x="259266" y="342778"/>
                  </a:lnTo>
                  <a:lnTo>
                    <a:pt x="259697" y="347746"/>
                  </a:lnTo>
                  <a:lnTo>
                    <a:pt x="260136" y="352714"/>
                  </a:lnTo>
                  <a:lnTo>
                    <a:pt x="260582" y="357681"/>
                  </a:lnTo>
                  <a:lnTo>
                    <a:pt x="261035" y="362649"/>
                  </a:lnTo>
                  <a:lnTo>
                    <a:pt x="261495" y="367617"/>
                  </a:lnTo>
                  <a:lnTo>
                    <a:pt x="261965" y="372585"/>
                  </a:lnTo>
                  <a:lnTo>
                    <a:pt x="262445" y="377553"/>
                  </a:lnTo>
                  <a:lnTo>
                    <a:pt x="262933" y="382520"/>
                  </a:lnTo>
                  <a:lnTo>
                    <a:pt x="263430" y="387488"/>
                  </a:lnTo>
                  <a:lnTo>
                    <a:pt x="263940" y="392456"/>
                  </a:lnTo>
                  <a:lnTo>
                    <a:pt x="264462" y="397424"/>
                  </a:lnTo>
                  <a:lnTo>
                    <a:pt x="264995" y="402392"/>
                  </a:lnTo>
                  <a:lnTo>
                    <a:pt x="265538" y="407359"/>
                  </a:lnTo>
                  <a:lnTo>
                    <a:pt x="266097" y="412327"/>
                  </a:lnTo>
                  <a:lnTo>
                    <a:pt x="266670" y="417295"/>
                  </a:lnTo>
                  <a:lnTo>
                    <a:pt x="267256" y="422263"/>
                  </a:lnTo>
                  <a:lnTo>
                    <a:pt x="267854" y="427231"/>
                  </a:lnTo>
                  <a:lnTo>
                    <a:pt x="268471" y="432198"/>
                  </a:lnTo>
                  <a:lnTo>
                    <a:pt x="269103" y="437166"/>
                  </a:lnTo>
                  <a:lnTo>
                    <a:pt x="269749" y="442134"/>
                  </a:lnTo>
                  <a:lnTo>
                    <a:pt x="270409" y="447102"/>
                  </a:lnTo>
                  <a:lnTo>
                    <a:pt x="271090" y="452070"/>
                  </a:lnTo>
                  <a:lnTo>
                    <a:pt x="271787" y="457037"/>
                  </a:lnTo>
                  <a:lnTo>
                    <a:pt x="272500" y="462005"/>
                  </a:lnTo>
                  <a:lnTo>
                    <a:pt x="273228" y="466973"/>
                  </a:lnTo>
                  <a:lnTo>
                    <a:pt x="273979" y="471941"/>
                  </a:lnTo>
                  <a:lnTo>
                    <a:pt x="274746" y="476909"/>
                  </a:lnTo>
                  <a:lnTo>
                    <a:pt x="275530" y="481876"/>
                  </a:lnTo>
                  <a:lnTo>
                    <a:pt x="276330" y="486844"/>
                  </a:lnTo>
                  <a:lnTo>
                    <a:pt x="277155" y="491812"/>
                  </a:lnTo>
                  <a:lnTo>
                    <a:pt x="277997" y="496780"/>
                  </a:lnTo>
                  <a:lnTo>
                    <a:pt x="278856" y="501748"/>
                  </a:lnTo>
                  <a:lnTo>
                    <a:pt x="279731" y="506715"/>
                  </a:lnTo>
                  <a:lnTo>
                    <a:pt x="280632" y="511683"/>
                  </a:lnTo>
                  <a:lnTo>
                    <a:pt x="281550" y="516651"/>
                  </a:lnTo>
                  <a:lnTo>
                    <a:pt x="282486" y="521619"/>
                  </a:lnTo>
                  <a:lnTo>
                    <a:pt x="283439" y="526587"/>
                  </a:lnTo>
                  <a:lnTo>
                    <a:pt x="284418" y="531554"/>
                  </a:lnTo>
                  <a:lnTo>
                    <a:pt x="285413" y="536522"/>
                  </a:lnTo>
                  <a:lnTo>
                    <a:pt x="286426" y="541490"/>
                  </a:lnTo>
                  <a:lnTo>
                    <a:pt x="287458" y="546458"/>
                  </a:lnTo>
                  <a:lnTo>
                    <a:pt x="288515" y="551426"/>
                  </a:lnTo>
                  <a:lnTo>
                    <a:pt x="289588" y="556393"/>
                  </a:lnTo>
                  <a:lnTo>
                    <a:pt x="290679" y="561361"/>
                  </a:lnTo>
                  <a:lnTo>
                    <a:pt x="291790" y="566329"/>
                  </a:lnTo>
                  <a:lnTo>
                    <a:pt x="292924" y="571297"/>
                  </a:lnTo>
                  <a:lnTo>
                    <a:pt x="294074" y="576265"/>
                  </a:lnTo>
                  <a:lnTo>
                    <a:pt x="295242" y="581232"/>
                  </a:lnTo>
                  <a:lnTo>
                    <a:pt x="296430" y="586200"/>
                  </a:lnTo>
                  <a:lnTo>
                    <a:pt x="297640" y="591168"/>
                  </a:lnTo>
                  <a:lnTo>
                    <a:pt x="298866" y="596136"/>
                  </a:lnTo>
                  <a:lnTo>
                    <a:pt x="300109" y="601104"/>
                  </a:lnTo>
                  <a:lnTo>
                    <a:pt x="301371" y="606072"/>
                  </a:lnTo>
                  <a:lnTo>
                    <a:pt x="302655" y="611039"/>
                  </a:lnTo>
                  <a:lnTo>
                    <a:pt x="303955" y="616007"/>
                  </a:lnTo>
                  <a:lnTo>
                    <a:pt x="305270" y="620975"/>
                  </a:lnTo>
                  <a:lnTo>
                    <a:pt x="306604" y="625943"/>
                  </a:lnTo>
                  <a:lnTo>
                    <a:pt x="307959" y="630911"/>
                  </a:lnTo>
                  <a:lnTo>
                    <a:pt x="309328" y="635878"/>
                  </a:lnTo>
                  <a:lnTo>
                    <a:pt x="310713" y="640846"/>
                  </a:lnTo>
                  <a:lnTo>
                    <a:pt x="312116" y="645814"/>
                  </a:lnTo>
                  <a:lnTo>
                    <a:pt x="313538" y="650782"/>
                  </a:lnTo>
                  <a:lnTo>
                    <a:pt x="314975" y="655750"/>
                  </a:lnTo>
                  <a:lnTo>
                    <a:pt x="316426" y="660717"/>
                  </a:lnTo>
                  <a:lnTo>
                    <a:pt x="317895" y="665685"/>
                  </a:lnTo>
                  <a:lnTo>
                    <a:pt x="319381" y="670653"/>
                  </a:lnTo>
                  <a:lnTo>
                    <a:pt x="320881" y="675621"/>
                  </a:lnTo>
                  <a:lnTo>
                    <a:pt x="322395" y="680589"/>
                  </a:lnTo>
                  <a:lnTo>
                    <a:pt x="323927" y="685556"/>
                  </a:lnTo>
                  <a:lnTo>
                    <a:pt x="325474" y="690524"/>
                  </a:lnTo>
                  <a:lnTo>
                    <a:pt x="327035" y="695492"/>
                  </a:lnTo>
                  <a:lnTo>
                    <a:pt x="328609" y="700460"/>
                  </a:lnTo>
                  <a:lnTo>
                    <a:pt x="330200" y="705428"/>
                  </a:lnTo>
                  <a:lnTo>
                    <a:pt x="331806" y="710395"/>
                  </a:lnTo>
                  <a:lnTo>
                    <a:pt x="333425" y="715363"/>
                  </a:lnTo>
                  <a:lnTo>
                    <a:pt x="335056" y="720331"/>
                  </a:lnTo>
                  <a:lnTo>
                    <a:pt x="336703" y="725299"/>
                  </a:lnTo>
                  <a:lnTo>
                    <a:pt x="338364" y="730267"/>
                  </a:lnTo>
                  <a:lnTo>
                    <a:pt x="340036" y="735234"/>
                  </a:lnTo>
                  <a:lnTo>
                    <a:pt x="341719" y="740202"/>
                  </a:lnTo>
                  <a:lnTo>
                    <a:pt x="343418" y="745170"/>
                  </a:lnTo>
                  <a:lnTo>
                    <a:pt x="345128" y="750138"/>
                  </a:lnTo>
                  <a:lnTo>
                    <a:pt x="346849" y="755106"/>
                  </a:lnTo>
                  <a:lnTo>
                    <a:pt x="348579" y="760073"/>
                  </a:lnTo>
                  <a:lnTo>
                    <a:pt x="350322" y="765041"/>
                  </a:lnTo>
                  <a:lnTo>
                    <a:pt x="352075" y="770009"/>
                  </a:lnTo>
                  <a:lnTo>
                    <a:pt x="353835" y="774977"/>
                  </a:lnTo>
                  <a:lnTo>
                    <a:pt x="355604" y="779945"/>
                  </a:lnTo>
                  <a:lnTo>
                    <a:pt x="357382" y="784912"/>
                  </a:lnTo>
                  <a:lnTo>
                    <a:pt x="359166" y="789880"/>
                  </a:lnTo>
                  <a:lnTo>
                    <a:pt x="360956" y="794848"/>
                  </a:lnTo>
                  <a:lnTo>
                    <a:pt x="362751" y="799816"/>
                  </a:lnTo>
                  <a:lnTo>
                    <a:pt x="364551" y="804784"/>
                  </a:lnTo>
                  <a:lnTo>
                    <a:pt x="366354" y="809751"/>
                  </a:lnTo>
                  <a:lnTo>
                    <a:pt x="368159" y="814719"/>
                  </a:lnTo>
                  <a:lnTo>
                    <a:pt x="369966" y="819687"/>
                  </a:lnTo>
                  <a:lnTo>
                    <a:pt x="371772" y="824655"/>
                  </a:lnTo>
                  <a:lnTo>
                    <a:pt x="373577" y="829623"/>
                  </a:lnTo>
                  <a:lnTo>
                    <a:pt x="375381" y="834590"/>
                  </a:lnTo>
                  <a:lnTo>
                    <a:pt x="377181" y="839558"/>
                  </a:lnTo>
                  <a:lnTo>
                    <a:pt x="378976" y="844526"/>
                  </a:lnTo>
                  <a:lnTo>
                    <a:pt x="380765" y="849494"/>
                  </a:lnTo>
                  <a:lnTo>
                    <a:pt x="382548" y="854462"/>
                  </a:lnTo>
                  <a:lnTo>
                    <a:pt x="384324" y="859429"/>
                  </a:lnTo>
                  <a:lnTo>
                    <a:pt x="386088" y="864397"/>
                  </a:lnTo>
                  <a:lnTo>
                    <a:pt x="387842" y="869365"/>
                  </a:lnTo>
                  <a:lnTo>
                    <a:pt x="389587" y="874333"/>
                  </a:lnTo>
                  <a:lnTo>
                    <a:pt x="391319" y="879301"/>
                  </a:lnTo>
                  <a:lnTo>
                    <a:pt x="393034" y="884269"/>
                  </a:lnTo>
                  <a:lnTo>
                    <a:pt x="394736" y="889236"/>
                  </a:lnTo>
                  <a:lnTo>
                    <a:pt x="396424" y="894204"/>
                  </a:lnTo>
                  <a:lnTo>
                    <a:pt x="398095" y="899172"/>
                  </a:lnTo>
                  <a:lnTo>
                    <a:pt x="399745" y="904140"/>
                  </a:lnTo>
                  <a:lnTo>
                    <a:pt x="401379" y="909108"/>
                  </a:lnTo>
                  <a:lnTo>
                    <a:pt x="402996" y="914075"/>
                  </a:lnTo>
                  <a:lnTo>
                    <a:pt x="404593" y="919043"/>
                  </a:lnTo>
                  <a:lnTo>
                    <a:pt x="406165" y="924011"/>
                  </a:lnTo>
                  <a:lnTo>
                    <a:pt x="407720" y="928979"/>
                  </a:lnTo>
                  <a:lnTo>
                    <a:pt x="409255" y="933947"/>
                  </a:lnTo>
                  <a:lnTo>
                    <a:pt x="410767" y="938914"/>
                  </a:lnTo>
                  <a:lnTo>
                    <a:pt x="412254" y="943882"/>
                  </a:lnTo>
                  <a:lnTo>
                    <a:pt x="413722" y="948850"/>
                  </a:lnTo>
                  <a:lnTo>
                    <a:pt x="415170" y="953818"/>
                  </a:lnTo>
                  <a:lnTo>
                    <a:pt x="416593" y="958786"/>
                  </a:lnTo>
                  <a:lnTo>
                    <a:pt x="417992" y="963753"/>
                  </a:lnTo>
                  <a:lnTo>
                    <a:pt x="419371" y="968721"/>
                  </a:lnTo>
                  <a:lnTo>
                    <a:pt x="420730" y="973689"/>
                  </a:lnTo>
                  <a:lnTo>
                    <a:pt x="422065" y="978657"/>
                  </a:lnTo>
                  <a:lnTo>
                    <a:pt x="423376" y="983625"/>
                  </a:lnTo>
                  <a:lnTo>
                    <a:pt x="424668" y="988592"/>
                  </a:lnTo>
                  <a:lnTo>
                    <a:pt x="425943" y="993560"/>
                  </a:lnTo>
                  <a:lnTo>
                    <a:pt x="427193" y="998528"/>
                  </a:lnTo>
                  <a:lnTo>
                    <a:pt x="428423" y="1003496"/>
                  </a:lnTo>
                  <a:lnTo>
                    <a:pt x="429635" y="1008464"/>
                  </a:lnTo>
                  <a:lnTo>
                    <a:pt x="430831" y="1013431"/>
                  </a:lnTo>
                  <a:lnTo>
                    <a:pt x="432006" y="1018399"/>
                  </a:lnTo>
                  <a:lnTo>
                    <a:pt x="433162" y="1023367"/>
                  </a:lnTo>
                  <a:lnTo>
                    <a:pt x="434304" y="1028335"/>
                  </a:lnTo>
                  <a:lnTo>
                    <a:pt x="435431" y="1033303"/>
                  </a:lnTo>
                  <a:lnTo>
                    <a:pt x="436539" y="1038270"/>
                  </a:lnTo>
                  <a:lnTo>
                    <a:pt x="437633" y="1043238"/>
                  </a:lnTo>
                  <a:lnTo>
                    <a:pt x="438714" y="1048206"/>
                  </a:lnTo>
                  <a:lnTo>
                    <a:pt x="439783" y="1053174"/>
                  </a:lnTo>
                  <a:lnTo>
                    <a:pt x="440836" y="1058142"/>
                  </a:lnTo>
                  <a:lnTo>
                    <a:pt x="441876" y="1063109"/>
                  </a:lnTo>
                  <a:lnTo>
                    <a:pt x="442907" y="1068077"/>
                  </a:lnTo>
                  <a:lnTo>
                    <a:pt x="443927" y="1073045"/>
                  </a:lnTo>
                  <a:lnTo>
                    <a:pt x="444934" y="1078013"/>
                  </a:lnTo>
                  <a:lnTo>
                    <a:pt x="445931" y="1082981"/>
                  </a:lnTo>
                  <a:lnTo>
                    <a:pt x="446920" y="1087948"/>
                  </a:lnTo>
                  <a:lnTo>
                    <a:pt x="447900" y="1092916"/>
                  </a:lnTo>
                  <a:lnTo>
                    <a:pt x="448868" y="1097884"/>
                  </a:lnTo>
                  <a:lnTo>
                    <a:pt x="449828" y="1102852"/>
                  </a:lnTo>
                  <a:lnTo>
                    <a:pt x="450781" y="1107820"/>
                  </a:lnTo>
                  <a:lnTo>
                    <a:pt x="451726" y="1112787"/>
                  </a:lnTo>
                  <a:lnTo>
                    <a:pt x="452660" y="1117755"/>
                  </a:lnTo>
                  <a:lnTo>
                    <a:pt x="453587" y="1122723"/>
                  </a:lnTo>
                  <a:lnTo>
                    <a:pt x="454507" y="1127691"/>
                  </a:lnTo>
                  <a:lnTo>
                    <a:pt x="455419" y="1132659"/>
                  </a:lnTo>
                  <a:lnTo>
                    <a:pt x="456321" y="1137626"/>
                  </a:lnTo>
                  <a:lnTo>
                    <a:pt x="457215" y="1142594"/>
                  </a:lnTo>
                  <a:lnTo>
                    <a:pt x="458102" y="1147562"/>
                  </a:lnTo>
                  <a:lnTo>
                    <a:pt x="458980" y="1152530"/>
                  </a:lnTo>
                  <a:lnTo>
                    <a:pt x="459846" y="1157498"/>
                  </a:lnTo>
                  <a:lnTo>
                    <a:pt x="460705" y="1162465"/>
                  </a:lnTo>
                  <a:lnTo>
                    <a:pt x="461554" y="1167433"/>
                  </a:lnTo>
                  <a:lnTo>
                    <a:pt x="462394" y="1172401"/>
                  </a:lnTo>
                  <a:lnTo>
                    <a:pt x="463220" y="1177369"/>
                  </a:lnTo>
                  <a:lnTo>
                    <a:pt x="464037" y="1182337"/>
                  </a:lnTo>
                  <a:lnTo>
                    <a:pt x="464843" y="1187305"/>
                  </a:lnTo>
                  <a:lnTo>
                    <a:pt x="465636" y="1192272"/>
                  </a:lnTo>
                  <a:lnTo>
                    <a:pt x="466414" y="1197240"/>
                  </a:lnTo>
                  <a:lnTo>
                    <a:pt x="467180" y="1202208"/>
                  </a:lnTo>
                  <a:lnTo>
                    <a:pt x="467933" y="1207176"/>
                  </a:lnTo>
                  <a:lnTo>
                    <a:pt x="468670" y="1212144"/>
                  </a:lnTo>
                  <a:lnTo>
                    <a:pt x="469389" y="1217111"/>
                  </a:lnTo>
                  <a:lnTo>
                    <a:pt x="470092" y="1222079"/>
                  </a:lnTo>
                  <a:lnTo>
                    <a:pt x="470781" y="1227047"/>
                  </a:lnTo>
                  <a:lnTo>
                    <a:pt x="471449" y="1232015"/>
                  </a:lnTo>
                  <a:lnTo>
                    <a:pt x="472096" y="1236983"/>
                  </a:lnTo>
                  <a:lnTo>
                    <a:pt x="472724" y="1241950"/>
                  </a:lnTo>
                  <a:lnTo>
                    <a:pt x="473333" y="1246918"/>
                  </a:lnTo>
                  <a:lnTo>
                    <a:pt x="473918" y="1251886"/>
                  </a:lnTo>
                  <a:lnTo>
                    <a:pt x="474477" y="1256854"/>
                  </a:lnTo>
                  <a:lnTo>
                    <a:pt x="475014" y="1261822"/>
                  </a:lnTo>
                  <a:lnTo>
                    <a:pt x="475528" y="1266789"/>
                  </a:lnTo>
                  <a:lnTo>
                    <a:pt x="476013" y="1271757"/>
                  </a:lnTo>
                  <a:lnTo>
                    <a:pt x="476467" y="1276725"/>
                  </a:lnTo>
                  <a:lnTo>
                    <a:pt x="476895" y="1281693"/>
                  </a:lnTo>
                  <a:lnTo>
                    <a:pt x="477297" y="1286661"/>
                  </a:lnTo>
                  <a:lnTo>
                    <a:pt x="477664" y="1291628"/>
                  </a:lnTo>
                  <a:lnTo>
                    <a:pt x="477996" y="1296596"/>
                  </a:lnTo>
                  <a:lnTo>
                    <a:pt x="478298" y="1301564"/>
                  </a:lnTo>
                  <a:lnTo>
                    <a:pt x="478570" y="1306532"/>
                  </a:lnTo>
                  <a:lnTo>
                    <a:pt x="478801" y="1311500"/>
                  </a:lnTo>
                  <a:lnTo>
                    <a:pt x="478994" y="1316467"/>
                  </a:lnTo>
                  <a:lnTo>
                    <a:pt x="479154" y="1321435"/>
                  </a:lnTo>
                  <a:lnTo>
                    <a:pt x="479280" y="1326403"/>
                  </a:lnTo>
                  <a:lnTo>
                    <a:pt x="479360" y="1331371"/>
                  </a:lnTo>
                  <a:lnTo>
                    <a:pt x="479400" y="1336339"/>
                  </a:lnTo>
                  <a:lnTo>
                    <a:pt x="479404" y="1341306"/>
                  </a:lnTo>
                  <a:lnTo>
                    <a:pt x="479373" y="1346274"/>
                  </a:lnTo>
                  <a:lnTo>
                    <a:pt x="479292" y="1351242"/>
                  </a:lnTo>
                  <a:lnTo>
                    <a:pt x="479171" y="1356210"/>
                  </a:lnTo>
                  <a:lnTo>
                    <a:pt x="479013" y="1361178"/>
                  </a:lnTo>
                  <a:lnTo>
                    <a:pt x="478819" y="1366145"/>
                  </a:lnTo>
                  <a:lnTo>
                    <a:pt x="478574" y="1371113"/>
                  </a:lnTo>
                  <a:lnTo>
                    <a:pt x="478291" y="1376081"/>
                  </a:lnTo>
                  <a:lnTo>
                    <a:pt x="477973" y="1381049"/>
                  </a:lnTo>
                  <a:lnTo>
                    <a:pt x="477620" y="1386017"/>
                  </a:lnTo>
                  <a:lnTo>
                    <a:pt x="477218" y="1390984"/>
                  </a:lnTo>
                  <a:lnTo>
                    <a:pt x="476782" y="1395952"/>
                  </a:lnTo>
                  <a:lnTo>
                    <a:pt x="476314" y="1400920"/>
                  </a:lnTo>
                  <a:lnTo>
                    <a:pt x="475815" y="1405888"/>
                  </a:lnTo>
                  <a:lnTo>
                    <a:pt x="475272" y="1410856"/>
                  </a:lnTo>
                  <a:lnTo>
                    <a:pt x="474701" y="1415823"/>
                  </a:lnTo>
                  <a:lnTo>
                    <a:pt x="474102" y="1420791"/>
                  </a:lnTo>
                  <a:lnTo>
                    <a:pt x="473478" y="1425759"/>
                  </a:lnTo>
                  <a:lnTo>
                    <a:pt x="472818" y="1430727"/>
                  </a:lnTo>
                  <a:lnTo>
                    <a:pt x="472136" y="1435695"/>
                  </a:lnTo>
                  <a:lnTo>
                    <a:pt x="471433" y="1440662"/>
                  </a:lnTo>
                  <a:lnTo>
                    <a:pt x="470709" y="1445630"/>
                  </a:lnTo>
                  <a:lnTo>
                    <a:pt x="469960" y="1450598"/>
                  </a:lnTo>
                  <a:lnTo>
                    <a:pt x="469194" y="1455566"/>
                  </a:lnTo>
                  <a:lnTo>
                    <a:pt x="468415" y="1460534"/>
                  </a:lnTo>
                  <a:lnTo>
                    <a:pt x="467620" y="1465502"/>
                  </a:lnTo>
                  <a:lnTo>
                    <a:pt x="466809" y="1470469"/>
                  </a:lnTo>
                  <a:lnTo>
                    <a:pt x="465988" y="1475437"/>
                  </a:lnTo>
                  <a:lnTo>
                    <a:pt x="465157" y="1480405"/>
                  </a:lnTo>
                  <a:lnTo>
                    <a:pt x="464317" y="1485373"/>
                  </a:lnTo>
                  <a:lnTo>
                    <a:pt x="463468" y="1490341"/>
                  </a:lnTo>
                  <a:lnTo>
                    <a:pt x="462612" y="1495308"/>
                  </a:lnTo>
                  <a:lnTo>
                    <a:pt x="461751" y="1500276"/>
                  </a:lnTo>
                  <a:lnTo>
                    <a:pt x="460885" y="1505244"/>
                  </a:lnTo>
                  <a:lnTo>
                    <a:pt x="460014" y="1510212"/>
                  </a:lnTo>
                  <a:lnTo>
                    <a:pt x="459140" y="1515180"/>
                  </a:lnTo>
                  <a:lnTo>
                    <a:pt x="458262" y="1520147"/>
                  </a:lnTo>
                  <a:lnTo>
                    <a:pt x="457382" y="1525115"/>
                  </a:lnTo>
                  <a:lnTo>
                    <a:pt x="456498" y="1530083"/>
                  </a:lnTo>
                  <a:lnTo>
                    <a:pt x="455612" y="1535051"/>
                  </a:lnTo>
                  <a:lnTo>
                    <a:pt x="454725" y="1540019"/>
                  </a:lnTo>
                  <a:lnTo>
                    <a:pt x="453835" y="1544986"/>
                  </a:lnTo>
                  <a:lnTo>
                    <a:pt x="452942" y="1549954"/>
                  </a:lnTo>
                  <a:lnTo>
                    <a:pt x="452048" y="1554922"/>
                  </a:lnTo>
                  <a:lnTo>
                    <a:pt x="451151" y="1559890"/>
                  </a:lnTo>
                  <a:lnTo>
                    <a:pt x="450252" y="1564858"/>
                  </a:lnTo>
                  <a:lnTo>
                    <a:pt x="449350" y="1569825"/>
                  </a:lnTo>
                  <a:lnTo>
                    <a:pt x="448447" y="1574793"/>
                  </a:lnTo>
                  <a:lnTo>
                    <a:pt x="447541" y="1579761"/>
                  </a:lnTo>
                  <a:lnTo>
                    <a:pt x="446633" y="1584729"/>
                  </a:lnTo>
                  <a:lnTo>
                    <a:pt x="445722" y="1589697"/>
                  </a:lnTo>
                  <a:lnTo>
                    <a:pt x="444810" y="1594664"/>
                  </a:lnTo>
                  <a:lnTo>
                    <a:pt x="443896" y="1599632"/>
                  </a:lnTo>
                  <a:lnTo>
                    <a:pt x="442980" y="1604600"/>
                  </a:lnTo>
                  <a:lnTo>
                    <a:pt x="442063" y="1609568"/>
                  </a:lnTo>
                  <a:lnTo>
                    <a:pt x="441146" y="1614536"/>
                  </a:lnTo>
                  <a:lnTo>
                    <a:pt x="440228" y="1619503"/>
                  </a:lnTo>
                  <a:lnTo>
                    <a:pt x="439310" y="1624471"/>
                  </a:lnTo>
                  <a:lnTo>
                    <a:pt x="438393" y="1629439"/>
                  </a:lnTo>
                  <a:lnTo>
                    <a:pt x="437477" y="1634407"/>
                  </a:lnTo>
                  <a:lnTo>
                    <a:pt x="436562" y="1639375"/>
                  </a:lnTo>
                  <a:lnTo>
                    <a:pt x="435650" y="1644342"/>
                  </a:lnTo>
                  <a:lnTo>
                    <a:pt x="434741" y="1649310"/>
                  </a:lnTo>
                  <a:lnTo>
                    <a:pt x="433835" y="1654278"/>
                  </a:lnTo>
                  <a:lnTo>
                    <a:pt x="432932" y="1659246"/>
                  </a:lnTo>
                  <a:lnTo>
                    <a:pt x="432035" y="1664214"/>
                  </a:lnTo>
                  <a:lnTo>
                    <a:pt x="431142" y="1669181"/>
                  </a:lnTo>
                  <a:lnTo>
                    <a:pt x="430254" y="1674149"/>
                  </a:lnTo>
                  <a:lnTo>
                    <a:pt x="429370" y="1679117"/>
                  </a:lnTo>
                  <a:lnTo>
                    <a:pt x="428494" y="1684085"/>
                  </a:lnTo>
                  <a:lnTo>
                    <a:pt x="427622" y="1689053"/>
                  </a:lnTo>
                  <a:lnTo>
                    <a:pt x="426755" y="1694020"/>
                  </a:lnTo>
                  <a:lnTo>
                    <a:pt x="425892" y="1698988"/>
                  </a:lnTo>
                  <a:lnTo>
                    <a:pt x="425035" y="1703956"/>
                  </a:lnTo>
                  <a:lnTo>
                    <a:pt x="424182" y="1708924"/>
                  </a:lnTo>
                  <a:lnTo>
                    <a:pt x="423332" y="1713892"/>
                  </a:lnTo>
                  <a:lnTo>
                    <a:pt x="422484" y="1718859"/>
                  </a:lnTo>
                  <a:lnTo>
                    <a:pt x="421639" y="1723827"/>
                  </a:lnTo>
                  <a:lnTo>
                    <a:pt x="420794" y="1728795"/>
                  </a:lnTo>
                  <a:lnTo>
                    <a:pt x="419949" y="1733763"/>
                  </a:lnTo>
                  <a:lnTo>
                    <a:pt x="419102" y="1738731"/>
                  </a:lnTo>
                  <a:lnTo>
                    <a:pt x="418252" y="1743698"/>
                  </a:lnTo>
                  <a:lnTo>
                    <a:pt x="417397" y="1748666"/>
                  </a:lnTo>
                  <a:lnTo>
                    <a:pt x="416537" y="1753634"/>
                  </a:lnTo>
                  <a:lnTo>
                    <a:pt x="415670" y="1758602"/>
                  </a:lnTo>
                  <a:lnTo>
                    <a:pt x="414792" y="1763570"/>
                  </a:lnTo>
                  <a:lnTo>
                    <a:pt x="413904" y="1768538"/>
                  </a:lnTo>
                  <a:lnTo>
                    <a:pt x="413006" y="1773505"/>
                  </a:lnTo>
                  <a:lnTo>
                    <a:pt x="412095" y="1778473"/>
                  </a:lnTo>
                  <a:lnTo>
                    <a:pt x="411164" y="1783441"/>
                  </a:lnTo>
                  <a:lnTo>
                    <a:pt x="410219" y="1788409"/>
                  </a:lnTo>
                  <a:lnTo>
                    <a:pt x="409259" y="1793377"/>
                  </a:lnTo>
                  <a:lnTo>
                    <a:pt x="408281" y="1798344"/>
                  </a:lnTo>
                  <a:lnTo>
                    <a:pt x="407278" y="1803312"/>
                  </a:lnTo>
                  <a:lnTo>
                    <a:pt x="406256" y="1808280"/>
                  </a:lnTo>
                  <a:lnTo>
                    <a:pt x="405217" y="1813248"/>
                  </a:lnTo>
                  <a:lnTo>
                    <a:pt x="404155" y="1818216"/>
                  </a:lnTo>
                  <a:lnTo>
                    <a:pt x="403067" y="1823183"/>
                  </a:lnTo>
                  <a:lnTo>
                    <a:pt x="401959" y="1828151"/>
                  </a:lnTo>
                  <a:lnTo>
                    <a:pt x="400832" y="1833119"/>
                  </a:lnTo>
                  <a:lnTo>
                    <a:pt x="399683" y="1838087"/>
                  </a:lnTo>
                  <a:lnTo>
                    <a:pt x="398509" y="1843055"/>
                  </a:lnTo>
                  <a:lnTo>
                    <a:pt x="397318" y="1848022"/>
                  </a:lnTo>
                  <a:lnTo>
                    <a:pt x="396110" y="1852990"/>
                  </a:lnTo>
                  <a:lnTo>
                    <a:pt x="394882" y="1857958"/>
                  </a:lnTo>
                  <a:lnTo>
                    <a:pt x="393636" y="1862926"/>
                  </a:lnTo>
                  <a:lnTo>
                    <a:pt x="392378" y="1867894"/>
                  </a:lnTo>
                  <a:lnTo>
                    <a:pt x="391107" y="1872861"/>
                  </a:lnTo>
                  <a:lnTo>
                    <a:pt x="389825" y="1877829"/>
                  </a:lnTo>
                  <a:lnTo>
                    <a:pt x="388533" y="1882797"/>
                  </a:lnTo>
                  <a:lnTo>
                    <a:pt x="387235" y="1887765"/>
                  </a:lnTo>
                  <a:lnTo>
                    <a:pt x="385934" y="1892733"/>
                  </a:lnTo>
                  <a:lnTo>
                    <a:pt x="384630" y="1897700"/>
                  </a:lnTo>
                  <a:lnTo>
                    <a:pt x="383328" y="1902668"/>
                  </a:lnTo>
                  <a:lnTo>
                    <a:pt x="382030" y="1907636"/>
                  </a:lnTo>
                  <a:lnTo>
                    <a:pt x="380736" y="1912604"/>
                  </a:lnTo>
                  <a:lnTo>
                    <a:pt x="379451" y="1917572"/>
                  </a:lnTo>
                  <a:lnTo>
                    <a:pt x="378180" y="1922539"/>
                  </a:lnTo>
                  <a:lnTo>
                    <a:pt x="376920" y="1927507"/>
                  </a:lnTo>
                  <a:lnTo>
                    <a:pt x="375674" y="1932475"/>
                  </a:lnTo>
                  <a:lnTo>
                    <a:pt x="374450" y="1937443"/>
                  </a:lnTo>
                  <a:lnTo>
                    <a:pt x="373248" y="1942411"/>
                  </a:lnTo>
                  <a:lnTo>
                    <a:pt x="372066" y="1947378"/>
                  </a:lnTo>
                  <a:lnTo>
                    <a:pt x="370905" y="1952346"/>
                  </a:lnTo>
                  <a:lnTo>
                    <a:pt x="369776" y="1957314"/>
                  </a:lnTo>
                  <a:lnTo>
                    <a:pt x="368675" y="1962282"/>
                  </a:lnTo>
                  <a:lnTo>
                    <a:pt x="367601" y="1967250"/>
                  </a:lnTo>
                  <a:lnTo>
                    <a:pt x="366553" y="1972217"/>
                  </a:lnTo>
                  <a:lnTo>
                    <a:pt x="365544" y="1977185"/>
                  </a:lnTo>
                  <a:lnTo>
                    <a:pt x="364568" y="1982153"/>
                  </a:lnTo>
                  <a:lnTo>
                    <a:pt x="363620" y="1987121"/>
                  </a:lnTo>
                  <a:lnTo>
                    <a:pt x="362701" y="1992089"/>
                  </a:lnTo>
                  <a:lnTo>
                    <a:pt x="361825" y="1997056"/>
                  </a:lnTo>
                  <a:lnTo>
                    <a:pt x="360980" y="2002024"/>
                  </a:lnTo>
                  <a:lnTo>
                    <a:pt x="360164" y="2006992"/>
                  </a:lnTo>
                  <a:lnTo>
                    <a:pt x="359378" y="2011960"/>
                  </a:lnTo>
                  <a:lnTo>
                    <a:pt x="358632" y="2016928"/>
                  </a:lnTo>
                  <a:lnTo>
                    <a:pt x="357915" y="2021895"/>
                  </a:lnTo>
                  <a:lnTo>
                    <a:pt x="357224" y="2026863"/>
                  </a:lnTo>
                  <a:lnTo>
                    <a:pt x="356560" y="2031831"/>
                  </a:lnTo>
                  <a:lnTo>
                    <a:pt x="355932" y="2036799"/>
                  </a:lnTo>
                  <a:lnTo>
                    <a:pt x="355326" y="2041767"/>
                  </a:lnTo>
                  <a:lnTo>
                    <a:pt x="354743" y="2046735"/>
                  </a:lnTo>
                  <a:lnTo>
                    <a:pt x="354181" y="2051702"/>
                  </a:lnTo>
                  <a:lnTo>
                    <a:pt x="353648" y="2056670"/>
                  </a:lnTo>
                  <a:lnTo>
                    <a:pt x="353131" y="2061638"/>
                  </a:lnTo>
                  <a:lnTo>
                    <a:pt x="352630" y="2066606"/>
                  </a:lnTo>
                  <a:lnTo>
                    <a:pt x="352145" y="2071574"/>
                  </a:lnTo>
                  <a:lnTo>
                    <a:pt x="351678" y="2076541"/>
                  </a:lnTo>
                  <a:lnTo>
                    <a:pt x="351223" y="2081509"/>
                  </a:lnTo>
                  <a:lnTo>
                    <a:pt x="350776" y="2086477"/>
                  </a:lnTo>
                  <a:lnTo>
                    <a:pt x="350339" y="2091445"/>
                  </a:lnTo>
                  <a:lnTo>
                    <a:pt x="349911" y="2096413"/>
                  </a:lnTo>
                  <a:lnTo>
                    <a:pt x="349488" y="2101380"/>
                  </a:lnTo>
                  <a:lnTo>
                    <a:pt x="349068" y="2106348"/>
                  </a:lnTo>
                  <a:lnTo>
                    <a:pt x="348652" y="2111316"/>
                  </a:lnTo>
                  <a:lnTo>
                    <a:pt x="348236" y="2116284"/>
                  </a:lnTo>
                  <a:lnTo>
                    <a:pt x="347820" y="2121252"/>
                  </a:lnTo>
                  <a:lnTo>
                    <a:pt x="347402" y="2126219"/>
                  </a:lnTo>
                  <a:lnTo>
                    <a:pt x="346982" y="2131187"/>
                  </a:lnTo>
                  <a:lnTo>
                    <a:pt x="346557" y="2136155"/>
                  </a:lnTo>
                  <a:lnTo>
                    <a:pt x="346128" y="2141123"/>
                  </a:lnTo>
                  <a:lnTo>
                    <a:pt x="345693" y="2146091"/>
                  </a:lnTo>
                  <a:lnTo>
                    <a:pt x="345251" y="2151058"/>
                  </a:lnTo>
                  <a:lnTo>
                    <a:pt x="344800" y="2156026"/>
                  </a:lnTo>
                  <a:lnTo>
                    <a:pt x="344342" y="2160994"/>
                  </a:lnTo>
                  <a:lnTo>
                    <a:pt x="343877" y="2165962"/>
                  </a:lnTo>
                  <a:lnTo>
                    <a:pt x="343402" y="2170930"/>
                  </a:lnTo>
                  <a:lnTo>
                    <a:pt x="342915" y="2175897"/>
                  </a:lnTo>
                  <a:lnTo>
                    <a:pt x="342421" y="2180865"/>
                  </a:lnTo>
                  <a:lnTo>
                    <a:pt x="341917" y="2185833"/>
                  </a:lnTo>
                  <a:lnTo>
                    <a:pt x="341403" y="2190801"/>
                  </a:lnTo>
                  <a:lnTo>
                    <a:pt x="340878" y="2195769"/>
                  </a:lnTo>
                  <a:lnTo>
                    <a:pt x="340344" y="2200736"/>
                  </a:lnTo>
                  <a:lnTo>
                    <a:pt x="339802" y="2205704"/>
                  </a:lnTo>
                  <a:lnTo>
                    <a:pt x="339250" y="2210672"/>
                  </a:lnTo>
                  <a:lnTo>
                    <a:pt x="338688" y="2215640"/>
                  </a:lnTo>
                  <a:lnTo>
                    <a:pt x="338120" y="2220608"/>
                  </a:lnTo>
                  <a:lnTo>
                    <a:pt x="337545" y="2225575"/>
                  </a:lnTo>
                  <a:lnTo>
                    <a:pt x="336961" y="2230543"/>
                  </a:lnTo>
                  <a:lnTo>
                    <a:pt x="336372" y="2235511"/>
                  </a:lnTo>
                  <a:lnTo>
                    <a:pt x="335778" y="2240479"/>
                  </a:lnTo>
                  <a:lnTo>
                    <a:pt x="335181" y="2245447"/>
                  </a:lnTo>
                  <a:lnTo>
                    <a:pt x="334579" y="2250414"/>
                  </a:lnTo>
                  <a:lnTo>
                    <a:pt x="333976" y="2255382"/>
                  </a:lnTo>
                  <a:lnTo>
                    <a:pt x="333372" y="2260350"/>
                  </a:lnTo>
                  <a:lnTo>
                    <a:pt x="332768" y="2265318"/>
                  </a:lnTo>
                  <a:lnTo>
                    <a:pt x="332165" y="2270286"/>
                  </a:lnTo>
                  <a:lnTo>
                    <a:pt x="331566" y="2275253"/>
                  </a:lnTo>
                  <a:lnTo>
                    <a:pt x="330970" y="2280221"/>
                  </a:lnTo>
                  <a:lnTo>
                    <a:pt x="330380" y="2285189"/>
                  </a:lnTo>
                  <a:lnTo>
                    <a:pt x="329797" y="2290157"/>
                  </a:lnTo>
                  <a:lnTo>
                    <a:pt x="329223" y="2295125"/>
                  </a:lnTo>
                  <a:lnTo>
                    <a:pt x="328658" y="2300092"/>
                  </a:lnTo>
                  <a:lnTo>
                    <a:pt x="328102" y="2305060"/>
                  </a:lnTo>
                  <a:lnTo>
                    <a:pt x="327561" y="2310028"/>
                  </a:lnTo>
                  <a:lnTo>
                    <a:pt x="327034" y="2314996"/>
                  </a:lnTo>
                  <a:lnTo>
                    <a:pt x="326520" y="2319964"/>
                  </a:lnTo>
                  <a:lnTo>
                    <a:pt x="326020" y="2324931"/>
                  </a:lnTo>
                  <a:lnTo>
                    <a:pt x="325541" y="2329899"/>
                  </a:lnTo>
                  <a:lnTo>
                    <a:pt x="325079" y="2334867"/>
                  </a:lnTo>
                  <a:lnTo>
                    <a:pt x="324634" y="2339835"/>
                  </a:lnTo>
                  <a:lnTo>
                    <a:pt x="324205" y="2344803"/>
                  </a:lnTo>
                  <a:lnTo>
                    <a:pt x="323801" y="2349771"/>
                  </a:lnTo>
                  <a:lnTo>
                    <a:pt x="323415" y="2354738"/>
                  </a:lnTo>
                  <a:lnTo>
                    <a:pt x="323046" y="2359706"/>
                  </a:lnTo>
                  <a:lnTo>
                    <a:pt x="322695" y="2364674"/>
                  </a:lnTo>
                  <a:lnTo>
                    <a:pt x="322369" y="2369642"/>
                  </a:lnTo>
                  <a:lnTo>
                    <a:pt x="322058" y="2374610"/>
                  </a:lnTo>
                  <a:lnTo>
                    <a:pt x="321762" y="2379577"/>
                  </a:lnTo>
                  <a:lnTo>
                    <a:pt x="321481" y="2384545"/>
                  </a:lnTo>
                  <a:lnTo>
                    <a:pt x="321218" y="2389513"/>
                  </a:lnTo>
                  <a:lnTo>
                    <a:pt x="320966" y="2394481"/>
                  </a:lnTo>
                  <a:lnTo>
                    <a:pt x="320723" y="2399449"/>
                  </a:lnTo>
                  <a:lnTo>
                    <a:pt x="320488" y="2404416"/>
                  </a:lnTo>
                  <a:lnTo>
                    <a:pt x="320259" y="2409384"/>
                  </a:lnTo>
                  <a:lnTo>
                    <a:pt x="320032" y="2414352"/>
                  </a:lnTo>
                  <a:lnTo>
                    <a:pt x="319804" y="2419320"/>
                  </a:lnTo>
                  <a:lnTo>
                    <a:pt x="319573" y="2424288"/>
                  </a:lnTo>
                  <a:lnTo>
                    <a:pt x="319333" y="2429255"/>
                  </a:lnTo>
                  <a:lnTo>
                    <a:pt x="319082" y="2434223"/>
                  </a:lnTo>
                  <a:lnTo>
                    <a:pt x="318818" y="2439191"/>
                  </a:lnTo>
                  <a:lnTo>
                    <a:pt x="318536" y="2444159"/>
                  </a:lnTo>
                  <a:lnTo>
                    <a:pt x="318225" y="2449127"/>
                  </a:lnTo>
                  <a:lnTo>
                    <a:pt x="317891" y="2454094"/>
                  </a:lnTo>
                  <a:lnTo>
                    <a:pt x="317530" y="2459062"/>
                  </a:lnTo>
                  <a:lnTo>
                    <a:pt x="317133" y="2464030"/>
                  </a:lnTo>
                  <a:lnTo>
                    <a:pt x="316691" y="2468998"/>
                  </a:lnTo>
                  <a:lnTo>
                    <a:pt x="316211" y="2473966"/>
                  </a:lnTo>
                  <a:lnTo>
                    <a:pt x="315691" y="2478933"/>
                  </a:lnTo>
                  <a:lnTo>
                    <a:pt x="315120" y="2483901"/>
                  </a:lnTo>
                  <a:lnTo>
                    <a:pt x="314488" y="2488869"/>
                  </a:lnTo>
                  <a:lnTo>
                    <a:pt x="313808" y="2493837"/>
                  </a:lnTo>
                  <a:lnTo>
                    <a:pt x="313077" y="2498805"/>
                  </a:lnTo>
                  <a:lnTo>
                    <a:pt x="312283" y="2503772"/>
                  </a:lnTo>
                  <a:lnTo>
                    <a:pt x="311420" y="2508740"/>
                  </a:lnTo>
                  <a:lnTo>
                    <a:pt x="310502" y="2513708"/>
                  </a:lnTo>
                  <a:lnTo>
                    <a:pt x="309529" y="2518676"/>
                  </a:lnTo>
                  <a:lnTo>
                    <a:pt x="308485" y="2523644"/>
                  </a:lnTo>
                  <a:lnTo>
                    <a:pt x="307372" y="2528611"/>
                  </a:lnTo>
                  <a:lnTo>
                    <a:pt x="306205" y="2533579"/>
                  </a:lnTo>
                  <a:lnTo>
                    <a:pt x="304983" y="2538547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" name="pg42"/>
            <p:cNvSpPr/>
            <p:nvPr/>
          </p:nvSpPr>
          <p:spPr>
            <a:xfrm>
              <a:off x="10686262" y="3977682"/>
              <a:ext cx="443880" cy="3056831"/>
            </a:xfrm>
            <a:custGeom>
              <a:avLst/>
              <a:gdLst/>
              <a:ahLst/>
              <a:cxnLst/>
              <a:rect l="0" t="0" r="0" b="0"/>
              <a:pathLst>
                <a:path w="443880" h="3056831">
                  <a:moveTo>
                    <a:pt x="107668" y="3056831"/>
                  </a:moveTo>
                  <a:lnTo>
                    <a:pt x="105058" y="3050849"/>
                  </a:lnTo>
                  <a:lnTo>
                    <a:pt x="103071" y="3044867"/>
                  </a:lnTo>
                  <a:lnTo>
                    <a:pt x="101765" y="3038885"/>
                  </a:lnTo>
                  <a:lnTo>
                    <a:pt x="101171" y="3032903"/>
                  </a:lnTo>
                  <a:lnTo>
                    <a:pt x="101175" y="3026920"/>
                  </a:lnTo>
                  <a:lnTo>
                    <a:pt x="101743" y="3020938"/>
                  </a:lnTo>
                  <a:lnTo>
                    <a:pt x="102829" y="3014956"/>
                  </a:lnTo>
                  <a:lnTo>
                    <a:pt x="104382" y="3008974"/>
                  </a:lnTo>
                  <a:lnTo>
                    <a:pt x="106343" y="3002992"/>
                  </a:lnTo>
                  <a:lnTo>
                    <a:pt x="108685" y="2997010"/>
                  </a:lnTo>
                  <a:lnTo>
                    <a:pt x="111288" y="2991028"/>
                  </a:lnTo>
                  <a:lnTo>
                    <a:pt x="114061" y="2985046"/>
                  </a:lnTo>
                  <a:lnTo>
                    <a:pt x="116939" y="2979064"/>
                  </a:lnTo>
                  <a:lnTo>
                    <a:pt x="119858" y="2973082"/>
                  </a:lnTo>
                  <a:lnTo>
                    <a:pt x="122758" y="2967100"/>
                  </a:lnTo>
                  <a:lnTo>
                    <a:pt x="125586" y="2961118"/>
                  </a:lnTo>
                  <a:lnTo>
                    <a:pt x="128255" y="2955136"/>
                  </a:lnTo>
                  <a:lnTo>
                    <a:pt x="130745" y="2949154"/>
                  </a:lnTo>
                  <a:lnTo>
                    <a:pt x="133029" y="2943172"/>
                  </a:lnTo>
                  <a:lnTo>
                    <a:pt x="135085" y="2937190"/>
                  </a:lnTo>
                  <a:lnTo>
                    <a:pt x="136899" y="2931208"/>
                  </a:lnTo>
                  <a:lnTo>
                    <a:pt x="138462" y="2925225"/>
                  </a:lnTo>
                  <a:lnTo>
                    <a:pt x="139749" y="2919243"/>
                  </a:lnTo>
                  <a:lnTo>
                    <a:pt x="140753" y="2913261"/>
                  </a:lnTo>
                  <a:lnTo>
                    <a:pt x="141519" y="2907279"/>
                  </a:lnTo>
                  <a:lnTo>
                    <a:pt x="142059" y="2901297"/>
                  </a:lnTo>
                  <a:lnTo>
                    <a:pt x="142387" y="2895315"/>
                  </a:lnTo>
                  <a:lnTo>
                    <a:pt x="142522" y="2889333"/>
                  </a:lnTo>
                  <a:lnTo>
                    <a:pt x="142481" y="2883351"/>
                  </a:lnTo>
                  <a:lnTo>
                    <a:pt x="142262" y="2877369"/>
                  </a:lnTo>
                  <a:lnTo>
                    <a:pt x="141905" y="2871387"/>
                  </a:lnTo>
                  <a:lnTo>
                    <a:pt x="141438" y="2865405"/>
                  </a:lnTo>
                  <a:lnTo>
                    <a:pt x="140877" y="2859423"/>
                  </a:lnTo>
                  <a:lnTo>
                    <a:pt x="140238" y="2853441"/>
                  </a:lnTo>
                  <a:lnTo>
                    <a:pt x="139536" y="2847459"/>
                  </a:lnTo>
                  <a:lnTo>
                    <a:pt x="138783" y="2841477"/>
                  </a:lnTo>
                  <a:lnTo>
                    <a:pt x="137986" y="2835495"/>
                  </a:lnTo>
                  <a:lnTo>
                    <a:pt x="137163" y="2829513"/>
                  </a:lnTo>
                  <a:lnTo>
                    <a:pt x="136322" y="2823531"/>
                  </a:lnTo>
                  <a:lnTo>
                    <a:pt x="135467" y="2817548"/>
                  </a:lnTo>
                  <a:lnTo>
                    <a:pt x="134602" y="2811566"/>
                  </a:lnTo>
                  <a:lnTo>
                    <a:pt x="133729" y="2805584"/>
                  </a:lnTo>
                  <a:lnTo>
                    <a:pt x="132850" y="2799602"/>
                  </a:lnTo>
                  <a:lnTo>
                    <a:pt x="131964" y="2793620"/>
                  </a:lnTo>
                  <a:lnTo>
                    <a:pt x="131071" y="2787638"/>
                  </a:lnTo>
                  <a:lnTo>
                    <a:pt x="130168" y="2781656"/>
                  </a:lnTo>
                  <a:lnTo>
                    <a:pt x="129253" y="2775674"/>
                  </a:lnTo>
                  <a:lnTo>
                    <a:pt x="128324" y="2769692"/>
                  </a:lnTo>
                  <a:lnTo>
                    <a:pt x="127378" y="2763710"/>
                  </a:lnTo>
                  <a:lnTo>
                    <a:pt x="126409" y="2757728"/>
                  </a:lnTo>
                  <a:lnTo>
                    <a:pt x="125416" y="2751746"/>
                  </a:lnTo>
                  <a:lnTo>
                    <a:pt x="124399" y="2745764"/>
                  </a:lnTo>
                  <a:lnTo>
                    <a:pt x="123357" y="2739782"/>
                  </a:lnTo>
                  <a:lnTo>
                    <a:pt x="122290" y="2733800"/>
                  </a:lnTo>
                  <a:lnTo>
                    <a:pt x="121196" y="2727818"/>
                  </a:lnTo>
                  <a:lnTo>
                    <a:pt x="120077" y="2721836"/>
                  </a:lnTo>
                  <a:lnTo>
                    <a:pt x="118931" y="2715853"/>
                  </a:lnTo>
                  <a:lnTo>
                    <a:pt x="117764" y="2709871"/>
                  </a:lnTo>
                  <a:lnTo>
                    <a:pt x="116580" y="2703889"/>
                  </a:lnTo>
                  <a:lnTo>
                    <a:pt x="115382" y="2697907"/>
                  </a:lnTo>
                  <a:lnTo>
                    <a:pt x="114172" y="2691925"/>
                  </a:lnTo>
                  <a:lnTo>
                    <a:pt x="112955" y="2685943"/>
                  </a:lnTo>
                  <a:lnTo>
                    <a:pt x="111736" y="2679961"/>
                  </a:lnTo>
                  <a:lnTo>
                    <a:pt x="110517" y="2673979"/>
                  </a:lnTo>
                  <a:lnTo>
                    <a:pt x="109305" y="2667997"/>
                  </a:lnTo>
                  <a:lnTo>
                    <a:pt x="108101" y="2662015"/>
                  </a:lnTo>
                  <a:lnTo>
                    <a:pt x="106909" y="2656033"/>
                  </a:lnTo>
                  <a:lnTo>
                    <a:pt x="105731" y="2650051"/>
                  </a:lnTo>
                  <a:lnTo>
                    <a:pt x="104568" y="2644069"/>
                  </a:lnTo>
                  <a:lnTo>
                    <a:pt x="103426" y="2638087"/>
                  </a:lnTo>
                  <a:lnTo>
                    <a:pt x="102301" y="2632105"/>
                  </a:lnTo>
                  <a:lnTo>
                    <a:pt x="101195" y="2626123"/>
                  </a:lnTo>
                  <a:lnTo>
                    <a:pt x="100105" y="2620141"/>
                  </a:lnTo>
                  <a:lnTo>
                    <a:pt x="99031" y="2614159"/>
                  </a:lnTo>
                  <a:lnTo>
                    <a:pt x="97972" y="2608176"/>
                  </a:lnTo>
                  <a:lnTo>
                    <a:pt x="96926" y="2602194"/>
                  </a:lnTo>
                  <a:lnTo>
                    <a:pt x="95891" y="2596212"/>
                  </a:lnTo>
                  <a:lnTo>
                    <a:pt x="94865" y="2590230"/>
                  </a:lnTo>
                  <a:lnTo>
                    <a:pt x="93843" y="2584248"/>
                  </a:lnTo>
                  <a:lnTo>
                    <a:pt x="92825" y="2578266"/>
                  </a:lnTo>
                  <a:lnTo>
                    <a:pt x="91809" y="2572284"/>
                  </a:lnTo>
                  <a:lnTo>
                    <a:pt x="90792" y="2566302"/>
                  </a:lnTo>
                  <a:lnTo>
                    <a:pt x="89773" y="2560320"/>
                  </a:lnTo>
                  <a:lnTo>
                    <a:pt x="88750" y="2554338"/>
                  </a:lnTo>
                  <a:lnTo>
                    <a:pt x="87723" y="2548356"/>
                  </a:lnTo>
                  <a:lnTo>
                    <a:pt x="86691" y="2542374"/>
                  </a:lnTo>
                  <a:lnTo>
                    <a:pt x="85653" y="2536392"/>
                  </a:lnTo>
                  <a:lnTo>
                    <a:pt x="84611" y="2530410"/>
                  </a:lnTo>
                  <a:lnTo>
                    <a:pt x="83562" y="2524428"/>
                  </a:lnTo>
                  <a:lnTo>
                    <a:pt x="82508" y="2518446"/>
                  </a:lnTo>
                  <a:lnTo>
                    <a:pt x="81449" y="2512464"/>
                  </a:lnTo>
                  <a:lnTo>
                    <a:pt x="80387" y="2506481"/>
                  </a:lnTo>
                  <a:lnTo>
                    <a:pt x="79321" y="2500499"/>
                  </a:lnTo>
                  <a:lnTo>
                    <a:pt x="78252" y="2494517"/>
                  </a:lnTo>
                  <a:lnTo>
                    <a:pt x="77181" y="2488535"/>
                  </a:lnTo>
                  <a:lnTo>
                    <a:pt x="76108" y="2482553"/>
                  </a:lnTo>
                  <a:lnTo>
                    <a:pt x="75034" y="2476571"/>
                  </a:lnTo>
                  <a:lnTo>
                    <a:pt x="73960" y="2470589"/>
                  </a:lnTo>
                  <a:lnTo>
                    <a:pt x="72886" y="2464607"/>
                  </a:lnTo>
                  <a:lnTo>
                    <a:pt x="71813" y="2458625"/>
                  </a:lnTo>
                  <a:lnTo>
                    <a:pt x="70740" y="2452643"/>
                  </a:lnTo>
                  <a:lnTo>
                    <a:pt x="69669" y="2446661"/>
                  </a:lnTo>
                  <a:lnTo>
                    <a:pt x="68599" y="2440679"/>
                  </a:lnTo>
                  <a:lnTo>
                    <a:pt x="67532" y="2434697"/>
                  </a:lnTo>
                  <a:lnTo>
                    <a:pt x="66467" y="2428715"/>
                  </a:lnTo>
                  <a:lnTo>
                    <a:pt x="65404" y="2422733"/>
                  </a:lnTo>
                  <a:lnTo>
                    <a:pt x="64343" y="2416751"/>
                  </a:lnTo>
                  <a:lnTo>
                    <a:pt x="63285" y="2410769"/>
                  </a:lnTo>
                  <a:lnTo>
                    <a:pt x="62229" y="2404786"/>
                  </a:lnTo>
                  <a:lnTo>
                    <a:pt x="61175" y="2398804"/>
                  </a:lnTo>
                  <a:lnTo>
                    <a:pt x="60123" y="2392822"/>
                  </a:lnTo>
                  <a:lnTo>
                    <a:pt x="59073" y="2386840"/>
                  </a:lnTo>
                  <a:lnTo>
                    <a:pt x="58023" y="2380858"/>
                  </a:lnTo>
                  <a:lnTo>
                    <a:pt x="56973" y="2374876"/>
                  </a:lnTo>
                  <a:lnTo>
                    <a:pt x="55924" y="2368894"/>
                  </a:lnTo>
                  <a:lnTo>
                    <a:pt x="54873" y="2362912"/>
                  </a:lnTo>
                  <a:lnTo>
                    <a:pt x="53821" y="2356930"/>
                  </a:lnTo>
                  <a:lnTo>
                    <a:pt x="52766" y="2350948"/>
                  </a:lnTo>
                  <a:lnTo>
                    <a:pt x="51709" y="2344966"/>
                  </a:lnTo>
                  <a:lnTo>
                    <a:pt x="50648" y="2338984"/>
                  </a:lnTo>
                  <a:lnTo>
                    <a:pt x="49585" y="2333002"/>
                  </a:lnTo>
                  <a:lnTo>
                    <a:pt x="48517" y="2327020"/>
                  </a:lnTo>
                  <a:lnTo>
                    <a:pt x="47447" y="2321038"/>
                  </a:lnTo>
                  <a:lnTo>
                    <a:pt x="46373" y="2315056"/>
                  </a:lnTo>
                  <a:lnTo>
                    <a:pt x="45296" y="2309074"/>
                  </a:lnTo>
                  <a:lnTo>
                    <a:pt x="44218" y="2303092"/>
                  </a:lnTo>
                  <a:lnTo>
                    <a:pt x="43138" y="2297109"/>
                  </a:lnTo>
                  <a:lnTo>
                    <a:pt x="42058" y="2291127"/>
                  </a:lnTo>
                  <a:lnTo>
                    <a:pt x="40978" y="2285145"/>
                  </a:lnTo>
                  <a:lnTo>
                    <a:pt x="39898" y="2279163"/>
                  </a:lnTo>
                  <a:lnTo>
                    <a:pt x="38820" y="2273181"/>
                  </a:lnTo>
                  <a:lnTo>
                    <a:pt x="37745" y="2267199"/>
                  </a:lnTo>
                  <a:lnTo>
                    <a:pt x="36671" y="2261217"/>
                  </a:lnTo>
                  <a:lnTo>
                    <a:pt x="35601" y="2255235"/>
                  </a:lnTo>
                  <a:lnTo>
                    <a:pt x="34533" y="2249253"/>
                  </a:lnTo>
                  <a:lnTo>
                    <a:pt x="33468" y="2243271"/>
                  </a:lnTo>
                  <a:lnTo>
                    <a:pt x="32406" y="2237289"/>
                  </a:lnTo>
                  <a:lnTo>
                    <a:pt x="31346" y="2231307"/>
                  </a:lnTo>
                  <a:lnTo>
                    <a:pt x="30289" y="2225325"/>
                  </a:lnTo>
                  <a:lnTo>
                    <a:pt x="29235" y="2219343"/>
                  </a:lnTo>
                  <a:lnTo>
                    <a:pt x="28182" y="2213361"/>
                  </a:lnTo>
                  <a:lnTo>
                    <a:pt x="27132" y="2207379"/>
                  </a:lnTo>
                  <a:lnTo>
                    <a:pt x="26086" y="2201397"/>
                  </a:lnTo>
                  <a:lnTo>
                    <a:pt x="25045" y="2195414"/>
                  </a:lnTo>
                  <a:lnTo>
                    <a:pt x="24008" y="2189432"/>
                  </a:lnTo>
                  <a:lnTo>
                    <a:pt x="22979" y="2183450"/>
                  </a:lnTo>
                  <a:lnTo>
                    <a:pt x="21958" y="2177468"/>
                  </a:lnTo>
                  <a:lnTo>
                    <a:pt x="20948" y="2171486"/>
                  </a:lnTo>
                  <a:lnTo>
                    <a:pt x="19951" y="2165504"/>
                  </a:lnTo>
                  <a:lnTo>
                    <a:pt x="18972" y="2159522"/>
                  </a:lnTo>
                  <a:lnTo>
                    <a:pt x="18013" y="2153540"/>
                  </a:lnTo>
                  <a:lnTo>
                    <a:pt x="17075" y="2147558"/>
                  </a:lnTo>
                  <a:lnTo>
                    <a:pt x="16160" y="2141576"/>
                  </a:lnTo>
                  <a:lnTo>
                    <a:pt x="15272" y="2135594"/>
                  </a:lnTo>
                  <a:lnTo>
                    <a:pt x="14411" y="2129612"/>
                  </a:lnTo>
                  <a:lnTo>
                    <a:pt x="13583" y="2123630"/>
                  </a:lnTo>
                  <a:lnTo>
                    <a:pt x="12790" y="2117648"/>
                  </a:lnTo>
                  <a:lnTo>
                    <a:pt x="12029" y="2111666"/>
                  </a:lnTo>
                  <a:lnTo>
                    <a:pt x="11302" y="2105684"/>
                  </a:lnTo>
                  <a:lnTo>
                    <a:pt x="10606" y="2099702"/>
                  </a:lnTo>
                  <a:lnTo>
                    <a:pt x="9944" y="2093720"/>
                  </a:lnTo>
                  <a:lnTo>
                    <a:pt x="9312" y="2087737"/>
                  </a:lnTo>
                  <a:lnTo>
                    <a:pt x="8716" y="2081755"/>
                  </a:lnTo>
                  <a:lnTo>
                    <a:pt x="8151" y="2075773"/>
                  </a:lnTo>
                  <a:lnTo>
                    <a:pt x="7614" y="2069791"/>
                  </a:lnTo>
                  <a:lnTo>
                    <a:pt x="7103" y="2063809"/>
                  </a:lnTo>
                  <a:lnTo>
                    <a:pt x="6618" y="2057827"/>
                  </a:lnTo>
                  <a:lnTo>
                    <a:pt x="6156" y="2051845"/>
                  </a:lnTo>
                  <a:lnTo>
                    <a:pt x="5717" y="2045863"/>
                  </a:lnTo>
                  <a:lnTo>
                    <a:pt x="5304" y="2039881"/>
                  </a:lnTo>
                  <a:lnTo>
                    <a:pt x="4911" y="2033899"/>
                  </a:lnTo>
                  <a:lnTo>
                    <a:pt x="4539" y="2027917"/>
                  </a:lnTo>
                  <a:lnTo>
                    <a:pt x="4186" y="2021935"/>
                  </a:lnTo>
                  <a:lnTo>
                    <a:pt x="3852" y="2015953"/>
                  </a:lnTo>
                  <a:lnTo>
                    <a:pt x="3536" y="2009971"/>
                  </a:lnTo>
                  <a:lnTo>
                    <a:pt x="3241" y="2003989"/>
                  </a:lnTo>
                  <a:lnTo>
                    <a:pt x="2966" y="1998007"/>
                  </a:lnTo>
                  <a:lnTo>
                    <a:pt x="2709" y="1992025"/>
                  </a:lnTo>
                  <a:lnTo>
                    <a:pt x="2468" y="1986042"/>
                  </a:lnTo>
                  <a:lnTo>
                    <a:pt x="2245" y="1980060"/>
                  </a:lnTo>
                  <a:lnTo>
                    <a:pt x="2036" y="1974078"/>
                  </a:lnTo>
                  <a:lnTo>
                    <a:pt x="1843" y="1968096"/>
                  </a:lnTo>
                  <a:lnTo>
                    <a:pt x="1664" y="1962114"/>
                  </a:lnTo>
                  <a:lnTo>
                    <a:pt x="1499" y="1956132"/>
                  </a:lnTo>
                  <a:lnTo>
                    <a:pt x="1344" y="1950150"/>
                  </a:lnTo>
                  <a:lnTo>
                    <a:pt x="1198" y="1944168"/>
                  </a:lnTo>
                  <a:lnTo>
                    <a:pt x="1060" y="1938186"/>
                  </a:lnTo>
                  <a:lnTo>
                    <a:pt x="928" y="1932204"/>
                  </a:lnTo>
                  <a:lnTo>
                    <a:pt x="803" y="1926222"/>
                  </a:lnTo>
                  <a:lnTo>
                    <a:pt x="684" y="1920240"/>
                  </a:lnTo>
                  <a:lnTo>
                    <a:pt x="569" y="1914258"/>
                  </a:lnTo>
                  <a:lnTo>
                    <a:pt x="460" y="1908276"/>
                  </a:lnTo>
                  <a:lnTo>
                    <a:pt x="357" y="1902294"/>
                  </a:lnTo>
                  <a:lnTo>
                    <a:pt x="262" y="1896312"/>
                  </a:lnTo>
                  <a:lnTo>
                    <a:pt x="176" y="1890330"/>
                  </a:lnTo>
                  <a:lnTo>
                    <a:pt x="102" y="1884348"/>
                  </a:lnTo>
                  <a:lnTo>
                    <a:pt x="47" y="1878365"/>
                  </a:lnTo>
                  <a:lnTo>
                    <a:pt x="12" y="1872383"/>
                  </a:lnTo>
                  <a:lnTo>
                    <a:pt x="0" y="1866401"/>
                  </a:lnTo>
                  <a:lnTo>
                    <a:pt x="15" y="1860419"/>
                  </a:lnTo>
                  <a:lnTo>
                    <a:pt x="62" y="1854437"/>
                  </a:lnTo>
                  <a:lnTo>
                    <a:pt x="145" y="1848455"/>
                  </a:lnTo>
                  <a:lnTo>
                    <a:pt x="273" y="1842473"/>
                  </a:lnTo>
                  <a:lnTo>
                    <a:pt x="449" y="1836491"/>
                  </a:lnTo>
                  <a:lnTo>
                    <a:pt x="671" y="1830509"/>
                  </a:lnTo>
                  <a:lnTo>
                    <a:pt x="943" y="1824527"/>
                  </a:lnTo>
                  <a:lnTo>
                    <a:pt x="1264" y="1818545"/>
                  </a:lnTo>
                  <a:lnTo>
                    <a:pt x="1637" y="1812563"/>
                  </a:lnTo>
                  <a:lnTo>
                    <a:pt x="2060" y="1806581"/>
                  </a:lnTo>
                  <a:lnTo>
                    <a:pt x="2542" y="1800599"/>
                  </a:lnTo>
                  <a:lnTo>
                    <a:pt x="3070" y="1794617"/>
                  </a:lnTo>
                  <a:lnTo>
                    <a:pt x="3641" y="1788635"/>
                  </a:lnTo>
                  <a:lnTo>
                    <a:pt x="4251" y="1782653"/>
                  </a:lnTo>
                  <a:lnTo>
                    <a:pt x="4895" y="1776670"/>
                  </a:lnTo>
                  <a:lnTo>
                    <a:pt x="5571" y="1770688"/>
                  </a:lnTo>
                  <a:lnTo>
                    <a:pt x="6273" y="1764706"/>
                  </a:lnTo>
                  <a:lnTo>
                    <a:pt x="6998" y="1758724"/>
                  </a:lnTo>
                  <a:lnTo>
                    <a:pt x="7737" y="1752742"/>
                  </a:lnTo>
                  <a:lnTo>
                    <a:pt x="8487" y="1746760"/>
                  </a:lnTo>
                  <a:lnTo>
                    <a:pt x="9243" y="1740778"/>
                  </a:lnTo>
                  <a:lnTo>
                    <a:pt x="10004" y="1734796"/>
                  </a:lnTo>
                  <a:lnTo>
                    <a:pt x="10766" y="1728814"/>
                  </a:lnTo>
                  <a:lnTo>
                    <a:pt x="11529" y="1722832"/>
                  </a:lnTo>
                  <a:lnTo>
                    <a:pt x="12291" y="1716850"/>
                  </a:lnTo>
                  <a:lnTo>
                    <a:pt x="13053" y="1710868"/>
                  </a:lnTo>
                  <a:lnTo>
                    <a:pt x="13817" y="1704886"/>
                  </a:lnTo>
                  <a:lnTo>
                    <a:pt x="14583" y="1698904"/>
                  </a:lnTo>
                  <a:lnTo>
                    <a:pt x="15355" y="1692922"/>
                  </a:lnTo>
                  <a:lnTo>
                    <a:pt x="16135" y="1686940"/>
                  </a:lnTo>
                  <a:lnTo>
                    <a:pt x="16930" y="1680958"/>
                  </a:lnTo>
                  <a:lnTo>
                    <a:pt x="17742" y="1674976"/>
                  </a:lnTo>
                  <a:lnTo>
                    <a:pt x="18575" y="1668993"/>
                  </a:lnTo>
                  <a:lnTo>
                    <a:pt x="19433" y="1663011"/>
                  </a:lnTo>
                  <a:lnTo>
                    <a:pt x="20320" y="1657029"/>
                  </a:lnTo>
                  <a:lnTo>
                    <a:pt x="21239" y="1651047"/>
                  </a:lnTo>
                  <a:lnTo>
                    <a:pt x="22198" y="1645065"/>
                  </a:lnTo>
                  <a:lnTo>
                    <a:pt x="23203" y="1639083"/>
                  </a:lnTo>
                  <a:lnTo>
                    <a:pt x="24251" y="1633101"/>
                  </a:lnTo>
                  <a:lnTo>
                    <a:pt x="25344" y="1627119"/>
                  </a:lnTo>
                  <a:lnTo>
                    <a:pt x="26485" y="1621137"/>
                  </a:lnTo>
                  <a:lnTo>
                    <a:pt x="27675" y="1615155"/>
                  </a:lnTo>
                  <a:lnTo>
                    <a:pt x="28915" y="1609173"/>
                  </a:lnTo>
                  <a:lnTo>
                    <a:pt x="30212" y="1603191"/>
                  </a:lnTo>
                  <a:lnTo>
                    <a:pt x="31561" y="1597209"/>
                  </a:lnTo>
                  <a:lnTo>
                    <a:pt x="32958" y="1591227"/>
                  </a:lnTo>
                  <a:lnTo>
                    <a:pt x="34401" y="1585245"/>
                  </a:lnTo>
                  <a:lnTo>
                    <a:pt x="35889" y="1579263"/>
                  </a:lnTo>
                  <a:lnTo>
                    <a:pt x="37420" y="1573281"/>
                  </a:lnTo>
                  <a:lnTo>
                    <a:pt x="38992" y="1567298"/>
                  </a:lnTo>
                  <a:lnTo>
                    <a:pt x="40608" y="1561316"/>
                  </a:lnTo>
                  <a:lnTo>
                    <a:pt x="42257" y="1555334"/>
                  </a:lnTo>
                  <a:lnTo>
                    <a:pt x="43937" y="1549352"/>
                  </a:lnTo>
                  <a:lnTo>
                    <a:pt x="45645" y="1543370"/>
                  </a:lnTo>
                  <a:lnTo>
                    <a:pt x="47378" y="1537388"/>
                  </a:lnTo>
                  <a:lnTo>
                    <a:pt x="49134" y="1531406"/>
                  </a:lnTo>
                  <a:lnTo>
                    <a:pt x="50913" y="1525424"/>
                  </a:lnTo>
                  <a:lnTo>
                    <a:pt x="52712" y="1519442"/>
                  </a:lnTo>
                  <a:lnTo>
                    <a:pt x="54526" y="1513460"/>
                  </a:lnTo>
                  <a:lnTo>
                    <a:pt x="56355" y="1507478"/>
                  </a:lnTo>
                  <a:lnTo>
                    <a:pt x="58196" y="1501496"/>
                  </a:lnTo>
                  <a:lnTo>
                    <a:pt x="60049" y="1495514"/>
                  </a:lnTo>
                  <a:lnTo>
                    <a:pt x="61912" y="1489532"/>
                  </a:lnTo>
                  <a:lnTo>
                    <a:pt x="63785" y="1483550"/>
                  </a:lnTo>
                  <a:lnTo>
                    <a:pt x="65665" y="1477568"/>
                  </a:lnTo>
                  <a:lnTo>
                    <a:pt x="67551" y="1471586"/>
                  </a:lnTo>
                  <a:lnTo>
                    <a:pt x="69441" y="1465604"/>
                  </a:lnTo>
                  <a:lnTo>
                    <a:pt x="71334" y="1459621"/>
                  </a:lnTo>
                  <a:lnTo>
                    <a:pt x="73228" y="1453639"/>
                  </a:lnTo>
                  <a:lnTo>
                    <a:pt x="75121" y="1447657"/>
                  </a:lnTo>
                  <a:lnTo>
                    <a:pt x="77010" y="1441675"/>
                  </a:lnTo>
                  <a:lnTo>
                    <a:pt x="78894" y="1435693"/>
                  </a:lnTo>
                  <a:lnTo>
                    <a:pt x="80771" y="1429711"/>
                  </a:lnTo>
                  <a:lnTo>
                    <a:pt x="82638" y="1423729"/>
                  </a:lnTo>
                  <a:lnTo>
                    <a:pt x="84496" y="1417747"/>
                  </a:lnTo>
                  <a:lnTo>
                    <a:pt x="86341" y="1411765"/>
                  </a:lnTo>
                  <a:lnTo>
                    <a:pt x="88172" y="1405783"/>
                  </a:lnTo>
                  <a:lnTo>
                    <a:pt x="89988" y="1399801"/>
                  </a:lnTo>
                  <a:lnTo>
                    <a:pt x="91789" y="1393819"/>
                  </a:lnTo>
                  <a:lnTo>
                    <a:pt x="93576" y="1387837"/>
                  </a:lnTo>
                  <a:lnTo>
                    <a:pt x="95349" y="1381855"/>
                  </a:lnTo>
                  <a:lnTo>
                    <a:pt x="97110" y="1375873"/>
                  </a:lnTo>
                  <a:lnTo>
                    <a:pt x="98859" y="1369891"/>
                  </a:lnTo>
                  <a:lnTo>
                    <a:pt x="100596" y="1363909"/>
                  </a:lnTo>
                  <a:lnTo>
                    <a:pt x="102326" y="1357926"/>
                  </a:lnTo>
                  <a:lnTo>
                    <a:pt x="104050" y="1351944"/>
                  </a:lnTo>
                  <a:lnTo>
                    <a:pt x="105771" y="1345962"/>
                  </a:lnTo>
                  <a:lnTo>
                    <a:pt x="107490" y="1339980"/>
                  </a:lnTo>
                  <a:lnTo>
                    <a:pt x="109209" y="1333998"/>
                  </a:lnTo>
                  <a:lnTo>
                    <a:pt x="110930" y="1328016"/>
                  </a:lnTo>
                  <a:lnTo>
                    <a:pt x="112656" y="1322034"/>
                  </a:lnTo>
                  <a:lnTo>
                    <a:pt x="114386" y="1316052"/>
                  </a:lnTo>
                  <a:lnTo>
                    <a:pt x="116123" y="1310070"/>
                  </a:lnTo>
                  <a:lnTo>
                    <a:pt x="117865" y="1304088"/>
                  </a:lnTo>
                  <a:lnTo>
                    <a:pt x="119614" y="1298106"/>
                  </a:lnTo>
                  <a:lnTo>
                    <a:pt x="121368" y="1292124"/>
                  </a:lnTo>
                  <a:lnTo>
                    <a:pt x="123128" y="1286142"/>
                  </a:lnTo>
                  <a:lnTo>
                    <a:pt x="124893" y="1280160"/>
                  </a:lnTo>
                  <a:lnTo>
                    <a:pt x="126660" y="1274178"/>
                  </a:lnTo>
                  <a:lnTo>
                    <a:pt x="128429" y="1268196"/>
                  </a:lnTo>
                  <a:lnTo>
                    <a:pt x="130197" y="1262214"/>
                  </a:lnTo>
                  <a:lnTo>
                    <a:pt x="131962" y="1256232"/>
                  </a:lnTo>
                  <a:lnTo>
                    <a:pt x="133724" y="1250249"/>
                  </a:lnTo>
                  <a:lnTo>
                    <a:pt x="135478" y="1244267"/>
                  </a:lnTo>
                  <a:lnTo>
                    <a:pt x="137223" y="1238285"/>
                  </a:lnTo>
                  <a:lnTo>
                    <a:pt x="138956" y="1232303"/>
                  </a:lnTo>
                  <a:lnTo>
                    <a:pt x="140677" y="1226321"/>
                  </a:lnTo>
                  <a:lnTo>
                    <a:pt x="142383" y="1220339"/>
                  </a:lnTo>
                  <a:lnTo>
                    <a:pt x="144072" y="1214357"/>
                  </a:lnTo>
                  <a:lnTo>
                    <a:pt x="145740" y="1208375"/>
                  </a:lnTo>
                  <a:lnTo>
                    <a:pt x="147384" y="1202393"/>
                  </a:lnTo>
                  <a:lnTo>
                    <a:pt x="149003" y="1196411"/>
                  </a:lnTo>
                  <a:lnTo>
                    <a:pt x="150596" y="1190429"/>
                  </a:lnTo>
                  <a:lnTo>
                    <a:pt x="152161" y="1184447"/>
                  </a:lnTo>
                  <a:lnTo>
                    <a:pt x="153695" y="1178465"/>
                  </a:lnTo>
                  <a:lnTo>
                    <a:pt x="155197" y="1172483"/>
                  </a:lnTo>
                  <a:lnTo>
                    <a:pt x="156659" y="1166501"/>
                  </a:lnTo>
                  <a:lnTo>
                    <a:pt x="158082" y="1160519"/>
                  </a:lnTo>
                  <a:lnTo>
                    <a:pt x="159465" y="1154537"/>
                  </a:lnTo>
                  <a:lnTo>
                    <a:pt x="160808" y="1148554"/>
                  </a:lnTo>
                  <a:lnTo>
                    <a:pt x="162109" y="1142572"/>
                  </a:lnTo>
                  <a:lnTo>
                    <a:pt x="163368" y="1136590"/>
                  </a:lnTo>
                  <a:lnTo>
                    <a:pt x="164583" y="1130608"/>
                  </a:lnTo>
                  <a:lnTo>
                    <a:pt x="165746" y="1124626"/>
                  </a:lnTo>
                  <a:lnTo>
                    <a:pt x="166865" y="1118644"/>
                  </a:lnTo>
                  <a:lnTo>
                    <a:pt x="167942" y="1112662"/>
                  </a:lnTo>
                  <a:lnTo>
                    <a:pt x="168978" y="1106680"/>
                  </a:lnTo>
                  <a:lnTo>
                    <a:pt x="169974" y="1100698"/>
                  </a:lnTo>
                  <a:lnTo>
                    <a:pt x="170934" y="1094716"/>
                  </a:lnTo>
                  <a:lnTo>
                    <a:pt x="171856" y="1088734"/>
                  </a:lnTo>
                  <a:lnTo>
                    <a:pt x="172742" y="1082752"/>
                  </a:lnTo>
                  <a:lnTo>
                    <a:pt x="173601" y="1076770"/>
                  </a:lnTo>
                  <a:lnTo>
                    <a:pt x="174436" y="1070788"/>
                  </a:lnTo>
                  <a:lnTo>
                    <a:pt x="175249" y="1064806"/>
                  </a:lnTo>
                  <a:lnTo>
                    <a:pt x="176044" y="1058824"/>
                  </a:lnTo>
                  <a:lnTo>
                    <a:pt x="176824" y="1052842"/>
                  </a:lnTo>
                  <a:lnTo>
                    <a:pt x="177589" y="1046860"/>
                  </a:lnTo>
                  <a:lnTo>
                    <a:pt x="178346" y="1040877"/>
                  </a:lnTo>
                  <a:lnTo>
                    <a:pt x="179095" y="1034895"/>
                  </a:lnTo>
                  <a:lnTo>
                    <a:pt x="179838" y="1028913"/>
                  </a:lnTo>
                  <a:lnTo>
                    <a:pt x="180576" y="1022931"/>
                  </a:lnTo>
                  <a:lnTo>
                    <a:pt x="181310" y="1016949"/>
                  </a:lnTo>
                  <a:lnTo>
                    <a:pt x="182040" y="1010967"/>
                  </a:lnTo>
                  <a:lnTo>
                    <a:pt x="182764" y="1004985"/>
                  </a:lnTo>
                  <a:lnTo>
                    <a:pt x="183482" y="999003"/>
                  </a:lnTo>
                  <a:lnTo>
                    <a:pt x="184195" y="993021"/>
                  </a:lnTo>
                  <a:lnTo>
                    <a:pt x="184899" y="987039"/>
                  </a:lnTo>
                  <a:lnTo>
                    <a:pt x="185595" y="981057"/>
                  </a:lnTo>
                  <a:lnTo>
                    <a:pt x="186280" y="975075"/>
                  </a:lnTo>
                  <a:lnTo>
                    <a:pt x="186954" y="969093"/>
                  </a:lnTo>
                  <a:lnTo>
                    <a:pt x="187614" y="963111"/>
                  </a:lnTo>
                  <a:lnTo>
                    <a:pt x="188260" y="957129"/>
                  </a:lnTo>
                  <a:lnTo>
                    <a:pt x="188894" y="951147"/>
                  </a:lnTo>
                  <a:lnTo>
                    <a:pt x="189514" y="945165"/>
                  </a:lnTo>
                  <a:lnTo>
                    <a:pt x="190122" y="939182"/>
                  </a:lnTo>
                  <a:lnTo>
                    <a:pt x="190718" y="933200"/>
                  </a:lnTo>
                  <a:lnTo>
                    <a:pt x="191301" y="927218"/>
                  </a:lnTo>
                  <a:lnTo>
                    <a:pt x="191874" y="921236"/>
                  </a:lnTo>
                  <a:lnTo>
                    <a:pt x="192441" y="915254"/>
                  </a:lnTo>
                  <a:lnTo>
                    <a:pt x="193001" y="909272"/>
                  </a:lnTo>
                  <a:lnTo>
                    <a:pt x="193558" y="903290"/>
                  </a:lnTo>
                  <a:lnTo>
                    <a:pt x="194112" y="897308"/>
                  </a:lnTo>
                  <a:lnTo>
                    <a:pt x="194665" y="891326"/>
                  </a:lnTo>
                  <a:lnTo>
                    <a:pt x="195220" y="885344"/>
                  </a:lnTo>
                  <a:lnTo>
                    <a:pt x="195778" y="879362"/>
                  </a:lnTo>
                  <a:lnTo>
                    <a:pt x="196339" y="873380"/>
                  </a:lnTo>
                  <a:lnTo>
                    <a:pt x="196903" y="867398"/>
                  </a:lnTo>
                  <a:lnTo>
                    <a:pt x="197472" y="861416"/>
                  </a:lnTo>
                  <a:lnTo>
                    <a:pt x="198045" y="855434"/>
                  </a:lnTo>
                  <a:lnTo>
                    <a:pt x="198621" y="849452"/>
                  </a:lnTo>
                  <a:lnTo>
                    <a:pt x="199200" y="843470"/>
                  </a:lnTo>
                  <a:lnTo>
                    <a:pt x="199780" y="837488"/>
                  </a:lnTo>
                  <a:lnTo>
                    <a:pt x="200359" y="831505"/>
                  </a:lnTo>
                  <a:lnTo>
                    <a:pt x="200937" y="825523"/>
                  </a:lnTo>
                  <a:lnTo>
                    <a:pt x="201511" y="819541"/>
                  </a:lnTo>
                  <a:lnTo>
                    <a:pt x="202081" y="813559"/>
                  </a:lnTo>
                  <a:lnTo>
                    <a:pt x="202642" y="807577"/>
                  </a:lnTo>
                  <a:lnTo>
                    <a:pt x="203194" y="801595"/>
                  </a:lnTo>
                  <a:lnTo>
                    <a:pt x="203736" y="795613"/>
                  </a:lnTo>
                  <a:lnTo>
                    <a:pt x="204266" y="789631"/>
                  </a:lnTo>
                  <a:lnTo>
                    <a:pt x="204784" y="783649"/>
                  </a:lnTo>
                  <a:lnTo>
                    <a:pt x="205288" y="777667"/>
                  </a:lnTo>
                  <a:lnTo>
                    <a:pt x="205778" y="771685"/>
                  </a:lnTo>
                  <a:lnTo>
                    <a:pt x="206250" y="765703"/>
                  </a:lnTo>
                  <a:lnTo>
                    <a:pt x="206708" y="759721"/>
                  </a:lnTo>
                  <a:lnTo>
                    <a:pt x="207150" y="753739"/>
                  </a:lnTo>
                  <a:lnTo>
                    <a:pt x="207578" y="747757"/>
                  </a:lnTo>
                  <a:lnTo>
                    <a:pt x="207991" y="741775"/>
                  </a:lnTo>
                  <a:lnTo>
                    <a:pt x="208389" y="735793"/>
                  </a:lnTo>
                  <a:lnTo>
                    <a:pt x="208772" y="729810"/>
                  </a:lnTo>
                  <a:lnTo>
                    <a:pt x="209140" y="723828"/>
                  </a:lnTo>
                  <a:lnTo>
                    <a:pt x="209495" y="717846"/>
                  </a:lnTo>
                  <a:lnTo>
                    <a:pt x="209837" y="711864"/>
                  </a:lnTo>
                  <a:lnTo>
                    <a:pt x="210166" y="705882"/>
                  </a:lnTo>
                  <a:lnTo>
                    <a:pt x="210484" y="699900"/>
                  </a:lnTo>
                  <a:lnTo>
                    <a:pt x="210789" y="693918"/>
                  </a:lnTo>
                  <a:lnTo>
                    <a:pt x="211081" y="687936"/>
                  </a:lnTo>
                  <a:lnTo>
                    <a:pt x="211362" y="681954"/>
                  </a:lnTo>
                  <a:lnTo>
                    <a:pt x="211632" y="675972"/>
                  </a:lnTo>
                  <a:lnTo>
                    <a:pt x="211891" y="669990"/>
                  </a:lnTo>
                  <a:lnTo>
                    <a:pt x="212140" y="664008"/>
                  </a:lnTo>
                  <a:lnTo>
                    <a:pt x="212379" y="658026"/>
                  </a:lnTo>
                  <a:lnTo>
                    <a:pt x="212607" y="652044"/>
                  </a:lnTo>
                  <a:lnTo>
                    <a:pt x="212825" y="646062"/>
                  </a:lnTo>
                  <a:lnTo>
                    <a:pt x="213033" y="640080"/>
                  </a:lnTo>
                  <a:lnTo>
                    <a:pt x="213232" y="634098"/>
                  </a:lnTo>
                  <a:lnTo>
                    <a:pt x="213423" y="628116"/>
                  </a:lnTo>
                  <a:lnTo>
                    <a:pt x="213606" y="622133"/>
                  </a:lnTo>
                  <a:lnTo>
                    <a:pt x="213781" y="616151"/>
                  </a:lnTo>
                  <a:lnTo>
                    <a:pt x="213948" y="610169"/>
                  </a:lnTo>
                  <a:lnTo>
                    <a:pt x="214109" y="604187"/>
                  </a:lnTo>
                  <a:lnTo>
                    <a:pt x="214263" y="598205"/>
                  </a:lnTo>
                  <a:lnTo>
                    <a:pt x="214412" y="592223"/>
                  </a:lnTo>
                  <a:lnTo>
                    <a:pt x="214556" y="586241"/>
                  </a:lnTo>
                  <a:lnTo>
                    <a:pt x="214697" y="580259"/>
                  </a:lnTo>
                  <a:lnTo>
                    <a:pt x="214835" y="574277"/>
                  </a:lnTo>
                  <a:lnTo>
                    <a:pt x="214969" y="568295"/>
                  </a:lnTo>
                  <a:lnTo>
                    <a:pt x="215103" y="562313"/>
                  </a:lnTo>
                  <a:lnTo>
                    <a:pt x="215237" y="556331"/>
                  </a:lnTo>
                  <a:lnTo>
                    <a:pt x="215370" y="550349"/>
                  </a:lnTo>
                  <a:lnTo>
                    <a:pt x="215506" y="544367"/>
                  </a:lnTo>
                  <a:lnTo>
                    <a:pt x="215643" y="538385"/>
                  </a:lnTo>
                  <a:lnTo>
                    <a:pt x="215784" y="532403"/>
                  </a:lnTo>
                  <a:lnTo>
                    <a:pt x="215929" y="526421"/>
                  </a:lnTo>
                  <a:lnTo>
                    <a:pt x="216078" y="520438"/>
                  </a:lnTo>
                  <a:lnTo>
                    <a:pt x="216232" y="514456"/>
                  </a:lnTo>
                  <a:lnTo>
                    <a:pt x="216390" y="508474"/>
                  </a:lnTo>
                  <a:lnTo>
                    <a:pt x="216554" y="502492"/>
                  </a:lnTo>
                  <a:lnTo>
                    <a:pt x="216723" y="496510"/>
                  </a:lnTo>
                  <a:lnTo>
                    <a:pt x="216896" y="490528"/>
                  </a:lnTo>
                  <a:lnTo>
                    <a:pt x="217074" y="484546"/>
                  </a:lnTo>
                  <a:lnTo>
                    <a:pt x="217256" y="478564"/>
                  </a:lnTo>
                  <a:lnTo>
                    <a:pt x="217440" y="472582"/>
                  </a:lnTo>
                  <a:lnTo>
                    <a:pt x="217625" y="466600"/>
                  </a:lnTo>
                  <a:lnTo>
                    <a:pt x="217812" y="460618"/>
                  </a:lnTo>
                  <a:lnTo>
                    <a:pt x="217998" y="454636"/>
                  </a:lnTo>
                  <a:lnTo>
                    <a:pt x="218182" y="448654"/>
                  </a:lnTo>
                  <a:lnTo>
                    <a:pt x="218364" y="442672"/>
                  </a:lnTo>
                  <a:lnTo>
                    <a:pt x="218542" y="436690"/>
                  </a:lnTo>
                  <a:lnTo>
                    <a:pt x="218716" y="430708"/>
                  </a:lnTo>
                  <a:lnTo>
                    <a:pt x="218884" y="424726"/>
                  </a:lnTo>
                  <a:lnTo>
                    <a:pt x="219046" y="418744"/>
                  </a:lnTo>
                  <a:lnTo>
                    <a:pt x="219201" y="412761"/>
                  </a:lnTo>
                  <a:lnTo>
                    <a:pt x="219348" y="406779"/>
                  </a:lnTo>
                  <a:lnTo>
                    <a:pt x="219487" y="400797"/>
                  </a:lnTo>
                  <a:lnTo>
                    <a:pt x="219619" y="394815"/>
                  </a:lnTo>
                  <a:lnTo>
                    <a:pt x="219743" y="388833"/>
                  </a:lnTo>
                  <a:lnTo>
                    <a:pt x="219859" y="382851"/>
                  </a:lnTo>
                  <a:lnTo>
                    <a:pt x="219968" y="376869"/>
                  </a:lnTo>
                  <a:lnTo>
                    <a:pt x="220068" y="370887"/>
                  </a:lnTo>
                  <a:lnTo>
                    <a:pt x="220161" y="364905"/>
                  </a:lnTo>
                  <a:lnTo>
                    <a:pt x="220247" y="358923"/>
                  </a:lnTo>
                  <a:lnTo>
                    <a:pt x="220327" y="352941"/>
                  </a:lnTo>
                  <a:lnTo>
                    <a:pt x="220401" y="346959"/>
                  </a:lnTo>
                  <a:lnTo>
                    <a:pt x="220469" y="340977"/>
                  </a:lnTo>
                  <a:lnTo>
                    <a:pt x="220531" y="334995"/>
                  </a:lnTo>
                  <a:lnTo>
                    <a:pt x="220588" y="329013"/>
                  </a:lnTo>
                  <a:lnTo>
                    <a:pt x="220640" y="323031"/>
                  </a:lnTo>
                  <a:lnTo>
                    <a:pt x="220687" y="317049"/>
                  </a:lnTo>
                  <a:lnTo>
                    <a:pt x="220731" y="311066"/>
                  </a:lnTo>
                  <a:lnTo>
                    <a:pt x="220771" y="305084"/>
                  </a:lnTo>
                  <a:lnTo>
                    <a:pt x="220807" y="299102"/>
                  </a:lnTo>
                  <a:lnTo>
                    <a:pt x="220840" y="293120"/>
                  </a:lnTo>
                  <a:lnTo>
                    <a:pt x="220869" y="287138"/>
                  </a:lnTo>
                  <a:lnTo>
                    <a:pt x="220897" y="281156"/>
                  </a:lnTo>
                  <a:lnTo>
                    <a:pt x="220921" y="275174"/>
                  </a:lnTo>
                  <a:lnTo>
                    <a:pt x="220944" y="269192"/>
                  </a:lnTo>
                  <a:lnTo>
                    <a:pt x="220965" y="263210"/>
                  </a:lnTo>
                  <a:lnTo>
                    <a:pt x="220984" y="257228"/>
                  </a:lnTo>
                  <a:lnTo>
                    <a:pt x="221002" y="251246"/>
                  </a:lnTo>
                  <a:lnTo>
                    <a:pt x="221019" y="245264"/>
                  </a:lnTo>
                  <a:lnTo>
                    <a:pt x="221035" y="239282"/>
                  </a:lnTo>
                  <a:lnTo>
                    <a:pt x="221050" y="233300"/>
                  </a:lnTo>
                  <a:lnTo>
                    <a:pt x="221064" y="227318"/>
                  </a:lnTo>
                  <a:lnTo>
                    <a:pt x="221078" y="221336"/>
                  </a:lnTo>
                  <a:lnTo>
                    <a:pt x="221092" y="215354"/>
                  </a:lnTo>
                  <a:lnTo>
                    <a:pt x="221106" y="209372"/>
                  </a:lnTo>
                  <a:lnTo>
                    <a:pt x="221119" y="203389"/>
                  </a:lnTo>
                  <a:lnTo>
                    <a:pt x="221132" y="197407"/>
                  </a:lnTo>
                  <a:lnTo>
                    <a:pt x="221145" y="191425"/>
                  </a:lnTo>
                  <a:lnTo>
                    <a:pt x="221159" y="185443"/>
                  </a:lnTo>
                  <a:lnTo>
                    <a:pt x="221172" y="179461"/>
                  </a:lnTo>
                  <a:lnTo>
                    <a:pt x="221186" y="173479"/>
                  </a:lnTo>
                  <a:lnTo>
                    <a:pt x="221200" y="167497"/>
                  </a:lnTo>
                  <a:lnTo>
                    <a:pt x="221214" y="161515"/>
                  </a:lnTo>
                  <a:lnTo>
                    <a:pt x="221229" y="155533"/>
                  </a:lnTo>
                  <a:lnTo>
                    <a:pt x="221243" y="149551"/>
                  </a:lnTo>
                  <a:lnTo>
                    <a:pt x="221258" y="143569"/>
                  </a:lnTo>
                  <a:lnTo>
                    <a:pt x="221274" y="137587"/>
                  </a:lnTo>
                  <a:lnTo>
                    <a:pt x="221289" y="131605"/>
                  </a:lnTo>
                  <a:lnTo>
                    <a:pt x="221305" y="125623"/>
                  </a:lnTo>
                  <a:lnTo>
                    <a:pt x="221321" y="119641"/>
                  </a:lnTo>
                  <a:lnTo>
                    <a:pt x="221338" y="113659"/>
                  </a:lnTo>
                  <a:lnTo>
                    <a:pt x="221354" y="107677"/>
                  </a:lnTo>
                  <a:lnTo>
                    <a:pt x="221370" y="101694"/>
                  </a:lnTo>
                  <a:lnTo>
                    <a:pt x="221387" y="95712"/>
                  </a:lnTo>
                  <a:lnTo>
                    <a:pt x="221403" y="89730"/>
                  </a:lnTo>
                  <a:lnTo>
                    <a:pt x="221420" y="83748"/>
                  </a:lnTo>
                  <a:lnTo>
                    <a:pt x="221436" y="77766"/>
                  </a:lnTo>
                  <a:lnTo>
                    <a:pt x="221452" y="71784"/>
                  </a:lnTo>
                  <a:lnTo>
                    <a:pt x="221468" y="65802"/>
                  </a:lnTo>
                  <a:lnTo>
                    <a:pt x="221484" y="59820"/>
                  </a:lnTo>
                  <a:lnTo>
                    <a:pt x="221500" y="53838"/>
                  </a:lnTo>
                  <a:lnTo>
                    <a:pt x="221516" y="47856"/>
                  </a:lnTo>
                  <a:lnTo>
                    <a:pt x="221531" y="41874"/>
                  </a:lnTo>
                  <a:lnTo>
                    <a:pt x="221547" y="35892"/>
                  </a:lnTo>
                  <a:lnTo>
                    <a:pt x="221563" y="29910"/>
                  </a:lnTo>
                  <a:lnTo>
                    <a:pt x="221579" y="23928"/>
                  </a:lnTo>
                  <a:lnTo>
                    <a:pt x="221594" y="17946"/>
                  </a:lnTo>
                  <a:lnTo>
                    <a:pt x="221610" y="11964"/>
                  </a:lnTo>
                  <a:lnTo>
                    <a:pt x="221627" y="5982"/>
                  </a:lnTo>
                  <a:lnTo>
                    <a:pt x="221643" y="0"/>
                  </a:lnTo>
                  <a:lnTo>
                    <a:pt x="222236" y="0"/>
                  </a:lnTo>
                  <a:lnTo>
                    <a:pt x="222252" y="5982"/>
                  </a:lnTo>
                  <a:lnTo>
                    <a:pt x="222269" y="11964"/>
                  </a:lnTo>
                  <a:lnTo>
                    <a:pt x="222285" y="17946"/>
                  </a:lnTo>
                  <a:lnTo>
                    <a:pt x="222300" y="23928"/>
                  </a:lnTo>
                  <a:lnTo>
                    <a:pt x="222316" y="29910"/>
                  </a:lnTo>
                  <a:lnTo>
                    <a:pt x="222332" y="35892"/>
                  </a:lnTo>
                  <a:lnTo>
                    <a:pt x="222348" y="41874"/>
                  </a:lnTo>
                  <a:lnTo>
                    <a:pt x="222363" y="47856"/>
                  </a:lnTo>
                  <a:lnTo>
                    <a:pt x="222379" y="53838"/>
                  </a:lnTo>
                  <a:lnTo>
                    <a:pt x="222395" y="59820"/>
                  </a:lnTo>
                  <a:lnTo>
                    <a:pt x="222411" y="65802"/>
                  </a:lnTo>
                  <a:lnTo>
                    <a:pt x="222427" y="71784"/>
                  </a:lnTo>
                  <a:lnTo>
                    <a:pt x="222443" y="77766"/>
                  </a:lnTo>
                  <a:lnTo>
                    <a:pt x="222459" y="83748"/>
                  </a:lnTo>
                  <a:lnTo>
                    <a:pt x="222476" y="89730"/>
                  </a:lnTo>
                  <a:lnTo>
                    <a:pt x="222492" y="95712"/>
                  </a:lnTo>
                  <a:lnTo>
                    <a:pt x="222509" y="101694"/>
                  </a:lnTo>
                  <a:lnTo>
                    <a:pt x="222525" y="107677"/>
                  </a:lnTo>
                  <a:lnTo>
                    <a:pt x="222541" y="113659"/>
                  </a:lnTo>
                  <a:lnTo>
                    <a:pt x="222558" y="119641"/>
                  </a:lnTo>
                  <a:lnTo>
                    <a:pt x="222574" y="125623"/>
                  </a:lnTo>
                  <a:lnTo>
                    <a:pt x="222590" y="131605"/>
                  </a:lnTo>
                  <a:lnTo>
                    <a:pt x="222605" y="137587"/>
                  </a:lnTo>
                  <a:lnTo>
                    <a:pt x="222621" y="143569"/>
                  </a:lnTo>
                  <a:lnTo>
                    <a:pt x="222636" y="149551"/>
                  </a:lnTo>
                  <a:lnTo>
                    <a:pt x="222650" y="155533"/>
                  </a:lnTo>
                  <a:lnTo>
                    <a:pt x="222665" y="161515"/>
                  </a:lnTo>
                  <a:lnTo>
                    <a:pt x="222679" y="167497"/>
                  </a:lnTo>
                  <a:lnTo>
                    <a:pt x="222693" y="173479"/>
                  </a:lnTo>
                  <a:lnTo>
                    <a:pt x="222707" y="179461"/>
                  </a:lnTo>
                  <a:lnTo>
                    <a:pt x="222720" y="185443"/>
                  </a:lnTo>
                  <a:lnTo>
                    <a:pt x="222734" y="191425"/>
                  </a:lnTo>
                  <a:lnTo>
                    <a:pt x="222747" y="197407"/>
                  </a:lnTo>
                  <a:lnTo>
                    <a:pt x="222760" y="203389"/>
                  </a:lnTo>
                  <a:lnTo>
                    <a:pt x="222774" y="209372"/>
                  </a:lnTo>
                  <a:lnTo>
                    <a:pt x="222787" y="215354"/>
                  </a:lnTo>
                  <a:lnTo>
                    <a:pt x="222801" y="221336"/>
                  </a:lnTo>
                  <a:lnTo>
                    <a:pt x="222815" y="227318"/>
                  </a:lnTo>
                  <a:lnTo>
                    <a:pt x="222829" y="233300"/>
                  </a:lnTo>
                  <a:lnTo>
                    <a:pt x="222844" y="239282"/>
                  </a:lnTo>
                  <a:lnTo>
                    <a:pt x="222860" y="245264"/>
                  </a:lnTo>
                  <a:lnTo>
                    <a:pt x="222877" y="251246"/>
                  </a:lnTo>
                  <a:lnTo>
                    <a:pt x="222895" y="257228"/>
                  </a:lnTo>
                  <a:lnTo>
                    <a:pt x="222914" y="263210"/>
                  </a:lnTo>
                  <a:lnTo>
                    <a:pt x="222935" y="269192"/>
                  </a:lnTo>
                  <a:lnTo>
                    <a:pt x="222958" y="275174"/>
                  </a:lnTo>
                  <a:lnTo>
                    <a:pt x="222982" y="281156"/>
                  </a:lnTo>
                  <a:lnTo>
                    <a:pt x="223010" y="287138"/>
                  </a:lnTo>
                  <a:lnTo>
                    <a:pt x="223039" y="293120"/>
                  </a:lnTo>
                  <a:lnTo>
                    <a:pt x="223072" y="299102"/>
                  </a:lnTo>
                  <a:lnTo>
                    <a:pt x="223108" y="305084"/>
                  </a:lnTo>
                  <a:lnTo>
                    <a:pt x="223148" y="311066"/>
                  </a:lnTo>
                  <a:lnTo>
                    <a:pt x="223192" y="317049"/>
                  </a:lnTo>
                  <a:lnTo>
                    <a:pt x="223239" y="323031"/>
                  </a:lnTo>
                  <a:lnTo>
                    <a:pt x="223291" y="329013"/>
                  </a:lnTo>
                  <a:lnTo>
                    <a:pt x="223348" y="334995"/>
                  </a:lnTo>
                  <a:lnTo>
                    <a:pt x="223410" y="340977"/>
                  </a:lnTo>
                  <a:lnTo>
                    <a:pt x="223478" y="346959"/>
                  </a:lnTo>
                  <a:lnTo>
                    <a:pt x="223552" y="352941"/>
                  </a:lnTo>
                  <a:lnTo>
                    <a:pt x="223632" y="358923"/>
                  </a:lnTo>
                  <a:lnTo>
                    <a:pt x="223718" y="364905"/>
                  </a:lnTo>
                  <a:lnTo>
                    <a:pt x="223811" y="370887"/>
                  </a:lnTo>
                  <a:lnTo>
                    <a:pt x="223911" y="376869"/>
                  </a:lnTo>
                  <a:lnTo>
                    <a:pt x="224020" y="382851"/>
                  </a:lnTo>
                  <a:lnTo>
                    <a:pt x="224136" y="388833"/>
                  </a:lnTo>
                  <a:lnTo>
                    <a:pt x="224260" y="394815"/>
                  </a:lnTo>
                  <a:lnTo>
                    <a:pt x="224392" y="400797"/>
                  </a:lnTo>
                  <a:lnTo>
                    <a:pt x="224531" y="406779"/>
                  </a:lnTo>
                  <a:lnTo>
                    <a:pt x="224678" y="412761"/>
                  </a:lnTo>
                  <a:lnTo>
                    <a:pt x="224833" y="418744"/>
                  </a:lnTo>
                  <a:lnTo>
                    <a:pt x="224995" y="424726"/>
                  </a:lnTo>
                  <a:lnTo>
                    <a:pt x="225163" y="430708"/>
                  </a:lnTo>
                  <a:lnTo>
                    <a:pt x="225337" y="436690"/>
                  </a:lnTo>
                  <a:lnTo>
                    <a:pt x="225515" y="442672"/>
                  </a:lnTo>
                  <a:lnTo>
                    <a:pt x="225697" y="448654"/>
                  </a:lnTo>
                  <a:lnTo>
                    <a:pt x="225881" y="454636"/>
                  </a:lnTo>
                  <a:lnTo>
                    <a:pt x="226067" y="460618"/>
                  </a:lnTo>
                  <a:lnTo>
                    <a:pt x="226254" y="466600"/>
                  </a:lnTo>
                  <a:lnTo>
                    <a:pt x="226439" y="472582"/>
                  </a:lnTo>
                  <a:lnTo>
                    <a:pt x="226623" y="478564"/>
                  </a:lnTo>
                  <a:lnTo>
                    <a:pt x="226805" y="484546"/>
                  </a:lnTo>
                  <a:lnTo>
                    <a:pt x="226983" y="490528"/>
                  </a:lnTo>
                  <a:lnTo>
                    <a:pt x="227157" y="496510"/>
                  </a:lnTo>
                  <a:lnTo>
                    <a:pt x="227325" y="502492"/>
                  </a:lnTo>
                  <a:lnTo>
                    <a:pt x="227489" y="508474"/>
                  </a:lnTo>
                  <a:lnTo>
                    <a:pt x="227648" y="514456"/>
                  </a:lnTo>
                  <a:lnTo>
                    <a:pt x="227801" y="520438"/>
                  </a:lnTo>
                  <a:lnTo>
                    <a:pt x="227951" y="526421"/>
                  </a:lnTo>
                  <a:lnTo>
                    <a:pt x="228095" y="532403"/>
                  </a:lnTo>
                  <a:lnTo>
                    <a:pt x="228236" y="538385"/>
                  </a:lnTo>
                  <a:lnTo>
                    <a:pt x="228373" y="544367"/>
                  </a:lnTo>
                  <a:lnTo>
                    <a:pt x="228509" y="550349"/>
                  </a:lnTo>
                  <a:lnTo>
                    <a:pt x="228642" y="556331"/>
                  </a:lnTo>
                  <a:lnTo>
                    <a:pt x="228776" y="562313"/>
                  </a:lnTo>
                  <a:lnTo>
                    <a:pt x="228910" y="568295"/>
                  </a:lnTo>
                  <a:lnTo>
                    <a:pt x="229044" y="574277"/>
                  </a:lnTo>
                  <a:lnTo>
                    <a:pt x="229182" y="580259"/>
                  </a:lnTo>
                  <a:lnTo>
                    <a:pt x="229323" y="586241"/>
                  </a:lnTo>
                  <a:lnTo>
                    <a:pt x="229467" y="592223"/>
                  </a:lnTo>
                  <a:lnTo>
                    <a:pt x="229616" y="598205"/>
                  </a:lnTo>
                  <a:lnTo>
                    <a:pt x="229771" y="604187"/>
                  </a:lnTo>
                  <a:lnTo>
                    <a:pt x="229931" y="610169"/>
                  </a:lnTo>
                  <a:lnTo>
                    <a:pt x="230098" y="616151"/>
                  </a:lnTo>
                  <a:lnTo>
                    <a:pt x="230273" y="622133"/>
                  </a:lnTo>
                  <a:lnTo>
                    <a:pt x="230456" y="628116"/>
                  </a:lnTo>
                  <a:lnTo>
                    <a:pt x="230647" y="634098"/>
                  </a:lnTo>
                  <a:lnTo>
                    <a:pt x="230846" y="640080"/>
                  </a:lnTo>
                  <a:lnTo>
                    <a:pt x="231054" y="646062"/>
                  </a:lnTo>
                  <a:lnTo>
                    <a:pt x="231272" y="652044"/>
                  </a:lnTo>
                  <a:lnTo>
                    <a:pt x="231500" y="658026"/>
                  </a:lnTo>
                  <a:lnTo>
                    <a:pt x="231739" y="664008"/>
                  </a:lnTo>
                  <a:lnTo>
                    <a:pt x="231988" y="669990"/>
                  </a:lnTo>
                  <a:lnTo>
                    <a:pt x="232247" y="675972"/>
                  </a:lnTo>
                  <a:lnTo>
                    <a:pt x="232517" y="681954"/>
                  </a:lnTo>
                  <a:lnTo>
                    <a:pt x="232798" y="687936"/>
                  </a:lnTo>
                  <a:lnTo>
                    <a:pt x="233090" y="693918"/>
                  </a:lnTo>
                  <a:lnTo>
                    <a:pt x="233395" y="699900"/>
                  </a:lnTo>
                  <a:lnTo>
                    <a:pt x="233713" y="705882"/>
                  </a:lnTo>
                  <a:lnTo>
                    <a:pt x="234042" y="711864"/>
                  </a:lnTo>
                  <a:lnTo>
                    <a:pt x="234384" y="717846"/>
                  </a:lnTo>
                  <a:lnTo>
                    <a:pt x="234739" y="723828"/>
                  </a:lnTo>
                  <a:lnTo>
                    <a:pt x="235107" y="729810"/>
                  </a:lnTo>
                  <a:lnTo>
                    <a:pt x="235490" y="735793"/>
                  </a:lnTo>
                  <a:lnTo>
                    <a:pt x="235888" y="741775"/>
                  </a:lnTo>
                  <a:lnTo>
                    <a:pt x="236301" y="747757"/>
                  </a:lnTo>
                  <a:lnTo>
                    <a:pt x="236729" y="753739"/>
                  </a:lnTo>
                  <a:lnTo>
                    <a:pt x="237171" y="759721"/>
                  </a:lnTo>
                  <a:lnTo>
                    <a:pt x="237629" y="765703"/>
                  </a:lnTo>
                  <a:lnTo>
                    <a:pt x="238101" y="771685"/>
                  </a:lnTo>
                  <a:lnTo>
                    <a:pt x="238591" y="777667"/>
                  </a:lnTo>
                  <a:lnTo>
                    <a:pt x="239095" y="783649"/>
                  </a:lnTo>
                  <a:lnTo>
                    <a:pt x="239613" y="789631"/>
                  </a:lnTo>
                  <a:lnTo>
                    <a:pt x="240143" y="795613"/>
                  </a:lnTo>
                  <a:lnTo>
                    <a:pt x="240685" y="801595"/>
                  </a:lnTo>
                  <a:lnTo>
                    <a:pt x="241237" y="807577"/>
                  </a:lnTo>
                  <a:lnTo>
                    <a:pt x="241798" y="813559"/>
                  </a:lnTo>
                  <a:lnTo>
                    <a:pt x="242368" y="819541"/>
                  </a:lnTo>
                  <a:lnTo>
                    <a:pt x="242942" y="825523"/>
                  </a:lnTo>
                  <a:lnTo>
                    <a:pt x="243520" y="831505"/>
                  </a:lnTo>
                  <a:lnTo>
                    <a:pt x="244099" y="837488"/>
                  </a:lnTo>
                  <a:lnTo>
                    <a:pt x="244679" y="843470"/>
                  </a:lnTo>
                  <a:lnTo>
                    <a:pt x="245258" y="849452"/>
                  </a:lnTo>
                  <a:lnTo>
                    <a:pt x="245834" y="855434"/>
                  </a:lnTo>
                  <a:lnTo>
                    <a:pt x="246407" y="861416"/>
                  </a:lnTo>
                  <a:lnTo>
                    <a:pt x="246976" y="867398"/>
                  </a:lnTo>
                  <a:lnTo>
                    <a:pt x="247540" y="873380"/>
                  </a:lnTo>
                  <a:lnTo>
                    <a:pt x="248101" y="879362"/>
                  </a:lnTo>
                  <a:lnTo>
                    <a:pt x="248659" y="885344"/>
                  </a:lnTo>
                  <a:lnTo>
                    <a:pt x="249214" y="891326"/>
                  </a:lnTo>
                  <a:lnTo>
                    <a:pt x="249767" y="897308"/>
                  </a:lnTo>
                  <a:lnTo>
                    <a:pt x="250321" y="903290"/>
                  </a:lnTo>
                  <a:lnTo>
                    <a:pt x="250878" y="909272"/>
                  </a:lnTo>
                  <a:lnTo>
                    <a:pt x="251438" y="915254"/>
                  </a:lnTo>
                  <a:lnTo>
                    <a:pt x="252005" y="921236"/>
                  </a:lnTo>
                  <a:lnTo>
                    <a:pt x="252578" y="927218"/>
                  </a:lnTo>
                  <a:lnTo>
                    <a:pt x="253161" y="933200"/>
                  </a:lnTo>
                  <a:lnTo>
                    <a:pt x="253757" y="939182"/>
                  </a:lnTo>
                  <a:lnTo>
                    <a:pt x="254365" y="945165"/>
                  </a:lnTo>
                  <a:lnTo>
                    <a:pt x="254985" y="951147"/>
                  </a:lnTo>
                  <a:lnTo>
                    <a:pt x="255619" y="957129"/>
                  </a:lnTo>
                  <a:lnTo>
                    <a:pt x="256265" y="963111"/>
                  </a:lnTo>
                  <a:lnTo>
                    <a:pt x="256925" y="969093"/>
                  </a:lnTo>
                  <a:lnTo>
                    <a:pt x="257599" y="975075"/>
                  </a:lnTo>
                  <a:lnTo>
                    <a:pt x="258284" y="981057"/>
                  </a:lnTo>
                  <a:lnTo>
                    <a:pt x="258980" y="987039"/>
                  </a:lnTo>
                  <a:lnTo>
                    <a:pt x="259685" y="993021"/>
                  </a:lnTo>
                  <a:lnTo>
                    <a:pt x="260397" y="999003"/>
                  </a:lnTo>
                  <a:lnTo>
                    <a:pt x="261115" y="1004985"/>
                  </a:lnTo>
                  <a:lnTo>
                    <a:pt x="261840" y="1010967"/>
                  </a:lnTo>
                  <a:lnTo>
                    <a:pt x="262569" y="1016949"/>
                  </a:lnTo>
                  <a:lnTo>
                    <a:pt x="263303" y="1022931"/>
                  </a:lnTo>
                  <a:lnTo>
                    <a:pt x="264041" y="1028913"/>
                  </a:lnTo>
                  <a:lnTo>
                    <a:pt x="264784" y="1034895"/>
                  </a:lnTo>
                  <a:lnTo>
                    <a:pt x="265533" y="1040877"/>
                  </a:lnTo>
                  <a:lnTo>
                    <a:pt x="266290" y="1046860"/>
                  </a:lnTo>
                  <a:lnTo>
                    <a:pt x="267055" y="1052842"/>
                  </a:lnTo>
                  <a:lnTo>
                    <a:pt x="267835" y="1058824"/>
                  </a:lnTo>
                  <a:lnTo>
                    <a:pt x="268630" y="1064806"/>
                  </a:lnTo>
                  <a:lnTo>
                    <a:pt x="269443" y="1070788"/>
                  </a:lnTo>
                  <a:lnTo>
                    <a:pt x="270278" y="1076770"/>
                  </a:lnTo>
                  <a:lnTo>
                    <a:pt x="271137" y="1082752"/>
                  </a:lnTo>
                  <a:lnTo>
                    <a:pt x="272023" y="1088734"/>
                  </a:lnTo>
                  <a:lnTo>
                    <a:pt x="272945" y="1094716"/>
                  </a:lnTo>
                  <a:lnTo>
                    <a:pt x="273905" y="1100698"/>
                  </a:lnTo>
                  <a:lnTo>
                    <a:pt x="274901" y="1106680"/>
                  </a:lnTo>
                  <a:lnTo>
                    <a:pt x="275937" y="1112662"/>
                  </a:lnTo>
                  <a:lnTo>
                    <a:pt x="277014" y="1118644"/>
                  </a:lnTo>
                  <a:lnTo>
                    <a:pt x="278133" y="1124626"/>
                  </a:lnTo>
                  <a:lnTo>
                    <a:pt x="279296" y="1130608"/>
                  </a:lnTo>
                  <a:lnTo>
                    <a:pt x="280511" y="1136590"/>
                  </a:lnTo>
                  <a:lnTo>
                    <a:pt x="281770" y="1142572"/>
                  </a:lnTo>
                  <a:lnTo>
                    <a:pt x="283071" y="1148554"/>
                  </a:lnTo>
                  <a:lnTo>
                    <a:pt x="284414" y="1154537"/>
                  </a:lnTo>
                  <a:lnTo>
                    <a:pt x="285797" y="1160519"/>
                  </a:lnTo>
                  <a:lnTo>
                    <a:pt x="287220" y="1166501"/>
                  </a:lnTo>
                  <a:lnTo>
                    <a:pt x="288682" y="1172483"/>
                  </a:lnTo>
                  <a:lnTo>
                    <a:pt x="290184" y="1178465"/>
                  </a:lnTo>
                  <a:lnTo>
                    <a:pt x="291718" y="1184447"/>
                  </a:lnTo>
                  <a:lnTo>
                    <a:pt x="293283" y="1190429"/>
                  </a:lnTo>
                  <a:lnTo>
                    <a:pt x="294876" y="1196411"/>
                  </a:lnTo>
                  <a:lnTo>
                    <a:pt x="296495" y="1202393"/>
                  </a:lnTo>
                  <a:lnTo>
                    <a:pt x="298139" y="1208375"/>
                  </a:lnTo>
                  <a:lnTo>
                    <a:pt x="299807" y="1214357"/>
                  </a:lnTo>
                  <a:lnTo>
                    <a:pt x="301496" y="1220339"/>
                  </a:lnTo>
                  <a:lnTo>
                    <a:pt x="303202" y="1226321"/>
                  </a:lnTo>
                  <a:lnTo>
                    <a:pt x="304923" y="1232303"/>
                  </a:lnTo>
                  <a:lnTo>
                    <a:pt x="306656" y="1238285"/>
                  </a:lnTo>
                  <a:lnTo>
                    <a:pt x="308401" y="1244267"/>
                  </a:lnTo>
                  <a:lnTo>
                    <a:pt x="310155" y="1250249"/>
                  </a:lnTo>
                  <a:lnTo>
                    <a:pt x="311917" y="1256232"/>
                  </a:lnTo>
                  <a:lnTo>
                    <a:pt x="313682" y="1262214"/>
                  </a:lnTo>
                  <a:lnTo>
                    <a:pt x="315450" y="1268196"/>
                  </a:lnTo>
                  <a:lnTo>
                    <a:pt x="317219" y="1274178"/>
                  </a:lnTo>
                  <a:lnTo>
                    <a:pt x="318986" y="1280160"/>
                  </a:lnTo>
                  <a:lnTo>
                    <a:pt x="320751" y="1286142"/>
                  </a:lnTo>
                  <a:lnTo>
                    <a:pt x="322511" y="1292124"/>
                  </a:lnTo>
                  <a:lnTo>
                    <a:pt x="324266" y="1298106"/>
                  </a:lnTo>
                  <a:lnTo>
                    <a:pt x="326014" y="1304088"/>
                  </a:lnTo>
                  <a:lnTo>
                    <a:pt x="327757" y="1310070"/>
                  </a:lnTo>
                  <a:lnTo>
                    <a:pt x="329493" y="1316052"/>
                  </a:lnTo>
                  <a:lnTo>
                    <a:pt x="331223" y="1322034"/>
                  </a:lnTo>
                  <a:lnTo>
                    <a:pt x="332949" y="1328016"/>
                  </a:lnTo>
                  <a:lnTo>
                    <a:pt x="334670" y="1333998"/>
                  </a:lnTo>
                  <a:lnTo>
                    <a:pt x="336389" y="1339980"/>
                  </a:lnTo>
                  <a:lnTo>
                    <a:pt x="338108" y="1345962"/>
                  </a:lnTo>
                  <a:lnTo>
                    <a:pt x="339829" y="1351944"/>
                  </a:lnTo>
                  <a:lnTo>
                    <a:pt x="341553" y="1357926"/>
                  </a:lnTo>
                  <a:lnTo>
                    <a:pt x="343283" y="1363909"/>
                  </a:lnTo>
                  <a:lnTo>
                    <a:pt x="345020" y="1369891"/>
                  </a:lnTo>
                  <a:lnTo>
                    <a:pt x="346769" y="1375873"/>
                  </a:lnTo>
                  <a:lnTo>
                    <a:pt x="348530" y="1381855"/>
                  </a:lnTo>
                  <a:lnTo>
                    <a:pt x="350303" y="1387837"/>
                  </a:lnTo>
                  <a:lnTo>
                    <a:pt x="352090" y="1393819"/>
                  </a:lnTo>
                  <a:lnTo>
                    <a:pt x="353892" y="1399801"/>
                  </a:lnTo>
                  <a:lnTo>
                    <a:pt x="355707" y="1405783"/>
                  </a:lnTo>
                  <a:lnTo>
                    <a:pt x="357538" y="1411765"/>
                  </a:lnTo>
                  <a:lnTo>
                    <a:pt x="359383" y="1417747"/>
                  </a:lnTo>
                  <a:lnTo>
                    <a:pt x="361241" y="1423729"/>
                  </a:lnTo>
                  <a:lnTo>
                    <a:pt x="363108" y="1429711"/>
                  </a:lnTo>
                  <a:lnTo>
                    <a:pt x="364985" y="1435693"/>
                  </a:lnTo>
                  <a:lnTo>
                    <a:pt x="366869" y="1441675"/>
                  </a:lnTo>
                  <a:lnTo>
                    <a:pt x="368758" y="1447657"/>
                  </a:lnTo>
                  <a:lnTo>
                    <a:pt x="370651" y="1453639"/>
                  </a:lnTo>
                  <a:lnTo>
                    <a:pt x="372545" y="1459621"/>
                  </a:lnTo>
                  <a:lnTo>
                    <a:pt x="374438" y="1465604"/>
                  </a:lnTo>
                  <a:lnTo>
                    <a:pt x="376328" y="1471586"/>
                  </a:lnTo>
                  <a:lnTo>
                    <a:pt x="378214" y="1477568"/>
                  </a:lnTo>
                  <a:lnTo>
                    <a:pt x="380094" y="1483550"/>
                  </a:lnTo>
                  <a:lnTo>
                    <a:pt x="381967" y="1489532"/>
                  </a:lnTo>
                  <a:lnTo>
                    <a:pt x="383830" y="1495514"/>
                  </a:lnTo>
                  <a:lnTo>
                    <a:pt x="385683" y="1501496"/>
                  </a:lnTo>
                  <a:lnTo>
                    <a:pt x="387524" y="1507478"/>
                  </a:lnTo>
                  <a:lnTo>
                    <a:pt x="389353" y="1513460"/>
                  </a:lnTo>
                  <a:lnTo>
                    <a:pt x="391167" y="1519442"/>
                  </a:lnTo>
                  <a:lnTo>
                    <a:pt x="392966" y="1525424"/>
                  </a:lnTo>
                  <a:lnTo>
                    <a:pt x="394745" y="1531406"/>
                  </a:lnTo>
                  <a:lnTo>
                    <a:pt x="396501" y="1537388"/>
                  </a:lnTo>
                  <a:lnTo>
                    <a:pt x="398234" y="1543370"/>
                  </a:lnTo>
                  <a:lnTo>
                    <a:pt x="399942" y="1549352"/>
                  </a:lnTo>
                  <a:lnTo>
                    <a:pt x="401622" y="1555334"/>
                  </a:lnTo>
                  <a:lnTo>
                    <a:pt x="403271" y="1561316"/>
                  </a:lnTo>
                  <a:lnTo>
                    <a:pt x="404887" y="1567298"/>
                  </a:lnTo>
                  <a:lnTo>
                    <a:pt x="406459" y="1573281"/>
                  </a:lnTo>
                  <a:lnTo>
                    <a:pt x="407990" y="1579263"/>
                  </a:lnTo>
                  <a:lnTo>
                    <a:pt x="409478" y="1585245"/>
                  </a:lnTo>
                  <a:lnTo>
                    <a:pt x="410921" y="1591227"/>
                  </a:lnTo>
                  <a:lnTo>
                    <a:pt x="412318" y="1597209"/>
                  </a:lnTo>
                  <a:lnTo>
                    <a:pt x="413667" y="1603191"/>
                  </a:lnTo>
                  <a:lnTo>
                    <a:pt x="414964" y="1609173"/>
                  </a:lnTo>
                  <a:lnTo>
                    <a:pt x="416204" y="1615155"/>
                  </a:lnTo>
                  <a:lnTo>
                    <a:pt x="417394" y="1621137"/>
                  </a:lnTo>
                  <a:lnTo>
                    <a:pt x="418535" y="1627119"/>
                  </a:lnTo>
                  <a:lnTo>
                    <a:pt x="419628" y="1633101"/>
                  </a:lnTo>
                  <a:lnTo>
                    <a:pt x="420676" y="1639083"/>
                  </a:lnTo>
                  <a:lnTo>
                    <a:pt x="421681" y="1645065"/>
                  </a:lnTo>
                  <a:lnTo>
                    <a:pt x="422640" y="1651047"/>
                  </a:lnTo>
                  <a:lnTo>
                    <a:pt x="423559" y="1657029"/>
                  </a:lnTo>
                  <a:lnTo>
                    <a:pt x="424446" y="1663011"/>
                  </a:lnTo>
                  <a:lnTo>
                    <a:pt x="425304" y="1668993"/>
                  </a:lnTo>
                  <a:lnTo>
                    <a:pt x="426137" y="1674976"/>
                  </a:lnTo>
                  <a:lnTo>
                    <a:pt x="426949" y="1680958"/>
                  </a:lnTo>
                  <a:lnTo>
                    <a:pt x="427744" y="1686940"/>
                  </a:lnTo>
                  <a:lnTo>
                    <a:pt x="428524" y="1692922"/>
                  </a:lnTo>
                  <a:lnTo>
                    <a:pt x="429296" y="1698904"/>
                  </a:lnTo>
                  <a:lnTo>
                    <a:pt x="430062" y="1704886"/>
                  </a:lnTo>
                  <a:lnTo>
                    <a:pt x="430826" y="1710868"/>
                  </a:lnTo>
                  <a:lnTo>
                    <a:pt x="431588" y="1716850"/>
                  </a:lnTo>
                  <a:lnTo>
                    <a:pt x="432350" y="1722832"/>
                  </a:lnTo>
                  <a:lnTo>
                    <a:pt x="433113" y="1728814"/>
                  </a:lnTo>
                  <a:lnTo>
                    <a:pt x="433875" y="1734796"/>
                  </a:lnTo>
                  <a:lnTo>
                    <a:pt x="434636" y="1740778"/>
                  </a:lnTo>
                  <a:lnTo>
                    <a:pt x="435392" y="1746760"/>
                  </a:lnTo>
                  <a:lnTo>
                    <a:pt x="436142" y="1752742"/>
                  </a:lnTo>
                  <a:lnTo>
                    <a:pt x="436881" y="1758724"/>
                  </a:lnTo>
                  <a:lnTo>
                    <a:pt x="437606" y="1764706"/>
                  </a:lnTo>
                  <a:lnTo>
                    <a:pt x="438308" y="1770688"/>
                  </a:lnTo>
                  <a:lnTo>
                    <a:pt x="438984" y="1776670"/>
                  </a:lnTo>
                  <a:lnTo>
                    <a:pt x="439628" y="1782653"/>
                  </a:lnTo>
                  <a:lnTo>
                    <a:pt x="440238" y="1788635"/>
                  </a:lnTo>
                  <a:lnTo>
                    <a:pt x="440809" y="1794617"/>
                  </a:lnTo>
                  <a:lnTo>
                    <a:pt x="441337" y="1800599"/>
                  </a:lnTo>
                  <a:lnTo>
                    <a:pt x="441819" y="1806581"/>
                  </a:lnTo>
                  <a:lnTo>
                    <a:pt x="442242" y="1812563"/>
                  </a:lnTo>
                  <a:lnTo>
                    <a:pt x="442615" y="1818545"/>
                  </a:lnTo>
                  <a:lnTo>
                    <a:pt x="442936" y="1824527"/>
                  </a:lnTo>
                  <a:lnTo>
                    <a:pt x="443208" y="1830509"/>
                  </a:lnTo>
                  <a:lnTo>
                    <a:pt x="443430" y="1836491"/>
                  </a:lnTo>
                  <a:lnTo>
                    <a:pt x="443606" y="1842473"/>
                  </a:lnTo>
                  <a:lnTo>
                    <a:pt x="443735" y="1848455"/>
                  </a:lnTo>
                  <a:lnTo>
                    <a:pt x="443817" y="1854437"/>
                  </a:lnTo>
                  <a:lnTo>
                    <a:pt x="443864" y="1860419"/>
                  </a:lnTo>
                  <a:lnTo>
                    <a:pt x="443880" y="1866401"/>
                  </a:lnTo>
                  <a:lnTo>
                    <a:pt x="443868" y="1872383"/>
                  </a:lnTo>
                  <a:lnTo>
                    <a:pt x="443832" y="1878365"/>
                  </a:lnTo>
                  <a:lnTo>
                    <a:pt x="443777" y="1884348"/>
                  </a:lnTo>
                  <a:lnTo>
                    <a:pt x="443703" y="1890330"/>
                  </a:lnTo>
                  <a:lnTo>
                    <a:pt x="443617" y="1896312"/>
                  </a:lnTo>
                  <a:lnTo>
                    <a:pt x="443522" y="1902294"/>
                  </a:lnTo>
                  <a:lnTo>
                    <a:pt x="443419" y="1908276"/>
                  </a:lnTo>
                  <a:lnTo>
                    <a:pt x="443310" y="1914258"/>
                  </a:lnTo>
                  <a:lnTo>
                    <a:pt x="443196" y="1920240"/>
                  </a:lnTo>
                  <a:lnTo>
                    <a:pt x="443076" y="1926222"/>
                  </a:lnTo>
                  <a:lnTo>
                    <a:pt x="442951" y="1932204"/>
                  </a:lnTo>
                  <a:lnTo>
                    <a:pt x="442819" y="1938186"/>
                  </a:lnTo>
                  <a:lnTo>
                    <a:pt x="442681" y="1944168"/>
                  </a:lnTo>
                  <a:lnTo>
                    <a:pt x="442535" y="1950150"/>
                  </a:lnTo>
                  <a:lnTo>
                    <a:pt x="442380" y="1956132"/>
                  </a:lnTo>
                  <a:lnTo>
                    <a:pt x="442215" y="1962114"/>
                  </a:lnTo>
                  <a:lnTo>
                    <a:pt x="442036" y="1968096"/>
                  </a:lnTo>
                  <a:lnTo>
                    <a:pt x="441843" y="1974078"/>
                  </a:lnTo>
                  <a:lnTo>
                    <a:pt x="441635" y="1980060"/>
                  </a:lnTo>
                  <a:lnTo>
                    <a:pt x="441411" y="1986042"/>
                  </a:lnTo>
                  <a:lnTo>
                    <a:pt x="441170" y="1992025"/>
                  </a:lnTo>
                  <a:lnTo>
                    <a:pt x="440913" y="1998007"/>
                  </a:lnTo>
                  <a:lnTo>
                    <a:pt x="440638" y="2003989"/>
                  </a:lnTo>
                  <a:lnTo>
                    <a:pt x="440343" y="2009971"/>
                  </a:lnTo>
                  <a:lnTo>
                    <a:pt x="440027" y="2015953"/>
                  </a:lnTo>
                  <a:lnTo>
                    <a:pt x="439693" y="2021935"/>
                  </a:lnTo>
                  <a:lnTo>
                    <a:pt x="439340" y="2027917"/>
                  </a:lnTo>
                  <a:lnTo>
                    <a:pt x="438968" y="2033899"/>
                  </a:lnTo>
                  <a:lnTo>
                    <a:pt x="438575" y="2039881"/>
                  </a:lnTo>
                  <a:lnTo>
                    <a:pt x="438162" y="2045863"/>
                  </a:lnTo>
                  <a:lnTo>
                    <a:pt x="437723" y="2051845"/>
                  </a:lnTo>
                  <a:lnTo>
                    <a:pt x="437262" y="2057827"/>
                  </a:lnTo>
                  <a:lnTo>
                    <a:pt x="436776" y="2063809"/>
                  </a:lnTo>
                  <a:lnTo>
                    <a:pt x="436265" y="2069791"/>
                  </a:lnTo>
                  <a:lnTo>
                    <a:pt x="435728" y="2075773"/>
                  </a:lnTo>
                  <a:lnTo>
                    <a:pt x="435163" y="2081755"/>
                  </a:lnTo>
                  <a:lnTo>
                    <a:pt x="434567" y="2087737"/>
                  </a:lnTo>
                  <a:lnTo>
                    <a:pt x="433935" y="2093720"/>
                  </a:lnTo>
                  <a:lnTo>
                    <a:pt x="433273" y="2099702"/>
                  </a:lnTo>
                  <a:lnTo>
                    <a:pt x="432577" y="2105684"/>
                  </a:lnTo>
                  <a:lnTo>
                    <a:pt x="431850" y="2111666"/>
                  </a:lnTo>
                  <a:lnTo>
                    <a:pt x="431089" y="2117648"/>
                  </a:lnTo>
                  <a:lnTo>
                    <a:pt x="430296" y="2123630"/>
                  </a:lnTo>
                  <a:lnTo>
                    <a:pt x="429468" y="2129612"/>
                  </a:lnTo>
                  <a:lnTo>
                    <a:pt x="428607" y="2135594"/>
                  </a:lnTo>
                  <a:lnTo>
                    <a:pt x="427719" y="2141576"/>
                  </a:lnTo>
                  <a:lnTo>
                    <a:pt x="426804" y="2147558"/>
                  </a:lnTo>
                  <a:lnTo>
                    <a:pt x="425866" y="2153540"/>
                  </a:lnTo>
                  <a:lnTo>
                    <a:pt x="424907" y="2159522"/>
                  </a:lnTo>
                  <a:lnTo>
                    <a:pt x="423928" y="2165504"/>
                  </a:lnTo>
                  <a:lnTo>
                    <a:pt x="422931" y="2171486"/>
                  </a:lnTo>
                  <a:lnTo>
                    <a:pt x="421921" y="2177468"/>
                  </a:lnTo>
                  <a:lnTo>
                    <a:pt x="420900" y="2183450"/>
                  </a:lnTo>
                  <a:lnTo>
                    <a:pt x="419871" y="2189432"/>
                  </a:lnTo>
                  <a:lnTo>
                    <a:pt x="418834" y="2195414"/>
                  </a:lnTo>
                  <a:lnTo>
                    <a:pt x="417793" y="2201397"/>
                  </a:lnTo>
                  <a:lnTo>
                    <a:pt x="416747" y="2207379"/>
                  </a:lnTo>
                  <a:lnTo>
                    <a:pt x="415697" y="2213361"/>
                  </a:lnTo>
                  <a:lnTo>
                    <a:pt x="414644" y="2219343"/>
                  </a:lnTo>
                  <a:lnTo>
                    <a:pt x="413590" y="2225325"/>
                  </a:lnTo>
                  <a:lnTo>
                    <a:pt x="412533" y="2231307"/>
                  </a:lnTo>
                  <a:lnTo>
                    <a:pt x="411473" y="2237289"/>
                  </a:lnTo>
                  <a:lnTo>
                    <a:pt x="410411" y="2243271"/>
                  </a:lnTo>
                  <a:lnTo>
                    <a:pt x="409346" y="2249253"/>
                  </a:lnTo>
                  <a:lnTo>
                    <a:pt x="408278" y="2255235"/>
                  </a:lnTo>
                  <a:lnTo>
                    <a:pt x="407208" y="2261217"/>
                  </a:lnTo>
                  <a:lnTo>
                    <a:pt x="406134" y="2267199"/>
                  </a:lnTo>
                  <a:lnTo>
                    <a:pt x="405059" y="2273181"/>
                  </a:lnTo>
                  <a:lnTo>
                    <a:pt x="403981" y="2279163"/>
                  </a:lnTo>
                  <a:lnTo>
                    <a:pt x="402901" y="2285145"/>
                  </a:lnTo>
                  <a:lnTo>
                    <a:pt x="401821" y="2291127"/>
                  </a:lnTo>
                  <a:lnTo>
                    <a:pt x="400741" y="2297109"/>
                  </a:lnTo>
                  <a:lnTo>
                    <a:pt x="399661" y="2303092"/>
                  </a:lnTo>
                  <a:lnTo>
                    <a:pt x="398583" y="2309074"/>
                  </a:lnTo>
                  <a:lnTo>
                    <a:pt x="397506" y="2315056"/>
                  </a:lnTo>
                  <a:lnTo>
                    <a:pt x="396432" y="2321038"/>
                  </a:lnTo>
                  <a:lnTo>
                    <a:pt x="395362" y="2327020"/>
                  </a:lnTo>
                  <a:lnTo>
                    <a:pt x="394295" y="2333002"/>
                  </a:lnTo>
                  <a:lnTo>
                    <a:pt x="393231" y="2338984"/>
                  </a:lnTo>
                  <a:lnTo>
                    <a:pt x="392170" y="2344966"/>
                  </a:lnTo>
                  <a:lnTo>
                    <a:pt x="391113" y="2350948"/>
                  </a:lnTo>
                  <a:lnTo>
                    <a:pt x="390058" y="2356930"/>
                  </a:lnTo>
                  <a:lnTo>
                    <a:pt x="389006" y="2362912"/>
                  </a:lnTo>
                  <a:lnTo>
                    <a:pt x="387955" y="2368894"/>
                  </a:lnTo>
                  <a:lnTo>
                    <a:pt x="386906" y="2374876"/>
                  </a:lnTo>
                  <a:lnTo>
                    <a:pt x="385856" y="2380858"/>
                  </a:lnTo>
                  <a:lnTo>
                    <a:pt x="384806" y="2386840"/>
                  </a:lnTo>
                  <a:lnTo>
                    <a:pt x="383756" y="2392822"/>
                  </a:lnTo>
                  <a:lnTo>
                    <a:pt x="382704" y="2398804"/>
                  </a:lnTo>
                  <a:lnTo>
                    <a:pt x="381650" y="2404786"/>
                  </a:lnTo>
                  <a:lnTo>
                    <a:pt x="380594" y="2410769"/>
                  </a:lnTo>
                  <a:lnTo>
                    <a:pt x="379536" y="2416751"/>
                  </a:lnTo>
                  <a:lnTo>
                    <a:pt x="378475" y="2422733"/>
                  </a:lnTo>
                  <a:lnTo>
                    <a:pt x="377412" y="2428715"/>
                  </a:lnTo>
                  <a:lnTo>
                    <a:pt x="376347" y="2434697"/>
                  </a:lnTo>
                  <a:lnTo>
                    <a:pt x="375280" y="2440679"/>
                  </a:lnTo>
                  <a:lnTo>
                    <a:pt x="374210" y="2446661"/>
                  </a:lnTo>
                  <a:lnTo>
                    <a:pt x="373139" y="2452643"/>
                  </a:lnTo>
                  <a:lnTo>
                    <a:pt x="372066" y="2458625"/>
                  </a:lnTo>
                  <a:lnTo>
                    <a:pt x="370993" y="2464607"/>
                  </a:lnTo>
                  <a:lnTo>
                    <a:pt x="369919" y="2470589"/>
                  </a:lnTo>
                  <a:lnTo>
                    <a:pt x="368845" y="2476571"/>
                  </a:lnTo>
                  <a:lnTo>
                    <a:pt x="367771" y="2482553"/>
                  </a:lnTo>
                  <a:lnTo>
                    <a:pt x="366698" y="2488535"/>
                  </a:lnTo>
                  <a:lnTo>
                    <a:pt x="365627" y="2494517"/>
                  </a:lnTo>
                  <a:lnTo>
                    <a:pt x="364558" y="2500499"/>
                  </a:lnTo>
                  <a:lnTo>
                    <a:pt x="363492" y="2506481"/>
                  </a:lnTo>
                  <a:lnTo>
                    <a:pt x="362430" y="2512464"/>
                  </a:lnTo>
                  <a:lnTo>
                    <a:pt x="361371" y="2518446"/>
                  </a:lnTo>
                  <a:lnTo>
                    <a:pt x="360317" y="2524428"/>
                  </a:lnTo>
                  <a:lnTo>
                    <a:pt x="359268" y="2530410"/>
                  </a:lnTo>
                  <a:lnTo>
                    <a:pt x="358226" y="2536392"/>
                  </a:lnTo>
                  <a:lnTo>
                    <a:pt x="357188" y="2542374"/>
                  </a:lnTo>
                  <a:lnTo>
                    <a:pt x="356156" y="2548356"/>
                  </a:lnTo>
                  <a:lnTo>
                    <a:pt x="355129" y="2554338"/>
                  </a:lnTo>
                  <a:lnTo>
                    <a:pt x="354106" y="2560320"/>
                  </a:lnTo>
                  <a:lnTo>
                    <a:pt x="353087" y="2566302"/>
                  </a:lnTo>
                  <a:lnTo>
                    <a:pt x="352070" y="2572284"/>
                  </a:lnTo>
                  <a:lnTo>
                    <a:pt x="351054" y="2578266"/>
                  </a:lnTo>
                  <a:lnTo>
                    <a:pt x="350036" y="2584248"/>
                  </a:lnTo>
                  <a:lnTo>
                    <a:pt x="349014" y="2590230"/>
                  </a:lnTo>
                  <a:lnTo>
                    <a:pt x="347988" y="2596212"/>
                  </a:lnTo>
                  <a:lnTo>
                    <a:pt x="346953" y="2602194"/>
                  </a:lnTo>
                  <a:lnTo>
                    <a:pt x="345907" y="2608176"/>
                  </a:lnTo>
                  <a:lnTo>
                    <a:pt x="344848" y="2614159"/>
                  </a:lnTo>
                  <a:lnTo>
                    <a:pt x="343774" y="2620141"/>
                  </a:lnTo>
                  <a:lnTo>
                    <a:pt x="342684" y="2626123"/>
                  </a:lnTo>
                  <a:lnTo>
                    <a:pt x="341578" y="2632105"/>
                  </a:lnTo>
                  <a:lnTo>
                    <a:pt x="340453" y="2638087"/>
                  </a:lnTo>
                  <a:lnTo>
                    <a:pt x="339311" y="2644069"/>
                  </a:lnTo>
                  <a:lnTo>
                    <a:pt x="338148" y="2650051"/>
                  </a:lnTo>
                  <a:lnTo>
                    <a:pt x="336970" y="2656033"/>
                  </a:lnTo>
                  <a:lnTo>
                    <a:pt x="335778" y="2662015"/>
                  </a:lnTo>
                  <a:lnTo>
                    <a:pt x="334574" y="2667997"/>
                  </a:lnTo>
                  <a:lnTo>
                    <a:pt x="333362" y="2673979"/>
                  </a:lnTo>
                  <a:lnTo>
                    <a:pt x="332144" y="2679961"/>
                  </a:lnTo>
                  <a:lnTo>
                    <a:pt x="330924" y="2685943"/>
                  </a:lnTo>
                  <a:lnTo>
                    <a:pt x="329707" y="2691925"/>
                  </a:lnTo>
                  <a:lnTo>
                    <a:pt x="328497" y="2697907"/>
                  </a:lnTo>
                  <a:lnTo>
                    <a:pt x="327299" y="2703889"/>
                  </a:lnTo>
                  <a:lnTo>
                    <a:pt x="326115" y="2709871"/>
                  </a:lnTo>
                  <a:lnTo>
                    <a:pt x="324948" y="2715853"/>
                  </a:lnTo>
                  <a:lnTo>
                    <a:pt x="323802" y="2721836"/>
                  </a:lnTo>
                  <a:lnTo>
                    <a:pt x="322683" y="2727818"/>
                  </a:lnTo>
                  <a:lnTo>
                    <a:pt x="321589" y="2733800"/>
                  </a:lnTo>
                  <a:lnTo>
                    <a:pt x="320522" y="2739782"/>
                  </a:lnTo>
                  <a:lnTo>
                    <a:pt x="319480" y="2745764"/>
                  </a:lnTo>
                  <a:lnTo>
                    <a:pt x="318463" y="2751746"/>
                  </a:lnTo>
                  <a:lnTo>
                    <a:pt x="317470" y="2757728"/>
                  </a:lnTo>
                  <a:lnTo>
                    <a:pt x="316501" y="2763710"/>
                  </a:lnTo>
                  <a:lnTo>
                    <a:pt x="315555" y="2769692"/>
                  </a:lnTo>
                  <a:lnTo>
                    <a:pt x="314626" y="2775674"/>
                  </a:lnTo>
                  <a:lnTo>
                    <a:pt x="313711" y="2781656"/>
                  </a:lnTo>
                  <a:lnTo>
                    <a:pt x="312808" y="2787638"/>
                  </a:lnTo>
                  <a:lnTo>
                    <a:pt x="311915" y="2793620"/>
                  </a:lnTo>
                  <a:lnTo>
                    <a:pt x="311029" y="2799602"/>
                  </a:lnTo>
                  <a:lnTo>
                    <a:pt x="310150" y="2805584"/>
                  </a:lnTo>
                  <a:lnTo>
                    <a:pt x="309277" y="2811566"/>
                  </a:lnTo>
                  <a:lnTo>
                    <a:pt x="308412" y="2817548"/>
                  </a:lnTo>
                  <a:lnTo>
                    <a:pt x="307557" y="2823531"/>
                  </a:lnTo>
                  <a:lnTo>
                    <a:pt x="306716" y="2829513"/>
                  </a:lnTo>
                  <a:lnTo>
                    <a:pt x="305893" y="2835495"/>
                  </a:lnTo>
                  <a:lnTo>
                    <a:pt x="305096" y="2841477"/>
                  </a:lnTo>
                  <a:lnTo>
                    <a:pt x="304343" y="2847459"/>
                  </a:lnTo>
                  <a:lnTo>
                    <a:pt x="303641" y="2853441"/>
                  </a:lnTo>
                  <a:lnTo>
                    <a:pt x="303002" y="2859423"/>
                  </a:lnTo>
                  <a:lnTo>
                    <a:pt x="302441" y="2865405"/>
                  </a:lnTo>
                  <a:lnTo>
                    <a:pt x="301974" y="2871387"/>
                  </a:lnTo>
                  <a:lnTo>
                    <a:pt x="301617" y="2877369"/>
                  </a:lnTo>
                  <a:lnTo>
                    <a:pt x="301398" y="2883351"/>
                  </a:lnTo>
                  <a:lnTo>
                    <a:pt x="301357" y="2889333"/>
                  </a:lnTo>
                  <a:lnTo>
                    <a:pt x="301492" y="2895315"/>
                  </a:lnTo>
                  <a:lnTo>
                    <a:pt x="301820" y="2901297"/>
                  </a:lnTo>
                  <a:lnTo>
                    <a:pt x="302360" y="2907279"/>
                  </a:lnTo>
                  <a:lnTo>
                    <a:pt x="303126" y="2913261"/>
                  </a:lnTo>
                  <a:lnTo>
                    <a:pt x="304130" y="2919243"/>
                  </a:lnTo>
                  <a:lnTo>
                    <a:pt x="305417" y="2925225"/>
                  </a:lnTo>
                  <a:lnTo>
                    <a:pt x="306980" y="2931208"/>
                  </a:lnTo>
                  <a:lnTo>
                    <a:pt x="308794" y="2937190"/>
                  </a:lnTo>
                  <a:lnTo>
                    <a:pt x="310850" y="2943172"/>
                  </a:lnTo>
                  <a:lnTo>
                    <a:pt x="313134" y="2949154"/>
                  </a:lnTo>
                  <a:lnTo>
                    <a:pt x="315624" y="2955136"/>
                  </a:lnTo>
                  <a:lnTo>
                    <a:pt x="318293" y="2961118"/>
                  </a:lnTo>
                  <a:lnTo>
                    <a:pt x="321121" y="2967100"/>
                  </a:lnTo>
                  <a:lnTo>
                    <a:pt x="324021" y="2973082"/>
                  </a:lnTo>
                  <a:lnTo>
                    <a:pt x="326940" y="2979064"/>
                  </a:lnTo>
                  <a:lnTo>
                    <a:pt x="329818" y="2985046"/>
                  </a:lnTo>
                  <a:lnTo>
                    <a:pt x="332591" y="2991028"/>
                  </a:lnTo>
                  <a:lnTo>
                    <a:pt x="335194" y="2997010"/>
                  </a:lnTo>
                  <a:lnTo>
                    <a:pt x="337536" y="3002992"/>
                  </a:lnTo>
                  <a:lnTo>
                    <a:pt x="339497" y="3008974"/>
                  </a:lnTo>
                  <a:lnTo>
                    <a:pt x="341050" y="3014956"/>
                  </a:lnTo>
                  <a:lnTo>
                    <a:pt x="342136" y="3020938"/>
                  </a:lnTo>
                  <a:lnTo>
                    <a:pt x="342704" y="3026920"/>
                  </a:lnTo>
                  <a:lnTo>
                    <a:pt x="342708" y="3032903"/>
                  </a:lnTo>
                  <a:lnTo>
                    <a:pt x="342115" y="3038885"/>
                  </a:lnTo>
                  <a:lnTo>
                    <a:pt x="340808" y="3044867"/>
                  </a:lnTo>
                  <a:lnTo>
                    <a:pt x="338821" y="3050849"/>
                  </a:lnTo>
                  <a:lnTo>
                    <a:pt x="336212" y="3056831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" name="tx43"/>
            <p:cNvSpPr/>
            <p:nvPr/>
          </p:nvSpPr>
          <p:spPr>
            <a:xfrm>
              <a:off x="2843838" y="6965233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44" name="tx44"/>
            <p:cNvSpPr/>
            <p:nvPr/>
          </p:nvSpPr>
          <p:spPr>
            <a:xfrm>
              <a:off x="2843838" y="6135441"/>
              <a:ext cx="98883" cy="12380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1</a:t>
              </a:r>
            </a:p>
          </p:txBody>
        </p:sp>
        <p:sp>
          <p:nvSpPr>
            <p:cNvPr id="45" name="tx45"/>
            <p:cNvSpPr/>
            <p:nvPr/>
          </p:nvSpPr>
          <p:spPr>
            <a:xfrm>
              <a:off x="2843838" y="5300787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46" name="tx46"/>
            <p:cNvSpPr/>
            <p:nvPr/>
          </p:nvSpPr>
          <p:spPr>
            <a:xfrm>
              <a:off x="2843838" y="4463963"/>
              <a:ext cx="98883" cy="12788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3</a:t>
              </a:r>
            </a:p>
          </p:txBody>
        </p:sp>
        <p:sp>
          <p:nvSpPr>
            <p:cNvPr id="47" name="tx47"/>
            <p:cNvSpPr/>
            <p:nvPr/>
          </p:nvSpPr>
          <p:spPr>
            <a:xfrm>
              <a:off x="2843838" y="3633477"/>
              <a:ext cx="98883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4</a:t>
              </a:r>
            </a:p>
          </p:txBody>
        </p:sp>
        <p:sp>
          <p:nvSpPr>
            <p:cNvPr id="48" name="pl48"/>
            <p:cNvSpPr/>
            <p:nvPr/>
          </p:nvSpPr>
          <p:spPr>
            <a:xfrm>
              <a:off x="2970557" y="7029173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9" name="pl49"/>
            <p:cNvSpPr/>
            <p:nvPr/>
          </p:nvSpPr>
          <p:spPr>
            <a:xfrm>
              <a:off x="2970557" y="6195475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0" name="pl50"/>
            <p:cNvSpPr/>
            <p:nvPr/>
          </p:nvSpPr>
          <p:spPr>
            <a:xfrm>
              <a:off x="2970557" y="5361776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1" name="pl51"/>
            <p:cNvSpPr/>
            <p:nvPr/>
          </p:nvSpPr>
          <p:spPr>
            <a:xfrm>
              <a:off x="2970557" y="4528077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2" name="pl52"/>
            <p:cNvSpPr/>
            <p:nvPr/>
          </p:nvSpPr>
          <p:spPr>
            <a:xfrm>
              <a:off x="2970557" y="3694379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3" name="pl53"/>
            <p:cNvSpPr/>
            <p:nvPr/>
          </p:nvSpPr>
          <p:spPr>
            <a:xfrm>
              <a:off x="335400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4" name="pl54"/>
            <p:cNvSpPr/>
            <p:nvPr/>
          </p:nvSpPr>
          <p:spPr>
            <a:xfrm>
              <a:off x="393509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5" name="pl55"/>
            <p:cNvSpPr/>
            <p:nvPr/>
          </p:nvSpPr>
          <p:spPr>
            <a:xfrm>
              <a:off x="451619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6" name="pl56"/>
            <p:cNvSpPr/>
            <p:nvPr/>
          </p:nvSpPr>
          <p:spPr>
            <a:xfrm>
              <a:off x="509728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7" name="pl57"/>
            <p:cNvSpPr/>
            <p:nvPr/>
          </p:nvSpPr>
          <p:spPr>
            <a:xfrm>
              <a:off x="567837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8" name="pl58"/>
            <p:cNvSpPr/>
            <p:nvPr/>
          </p:nvSpPr>
          <p:spPr>
            <a:xfrm>
              <a:off x="6259466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9" name="pl59"/>
            <p:cNvSpPr/>
            <p:nvPr/>
          </p:nvSpPr>
          <p:spPr>
            <a:xfrm>
              <a:off x="684055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0" name="pl60"/>
            <p:cNvSpPr/>
            <p:nvPr/>
          </p:nvSpPr>
          <p:spPr>
            <a:xfrm>
              <a:off x="742165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1" name="pl61"/>
            <p:cNvSpPr/>
            <p:nvPr/>
          </p:nvSpPr>
          <p:spPr>
            <a:xfrm>
              <a:off x="800274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2" name="pl62"/>
            <p:cNvSpPr/>
            <p:nvPr/>
          </p:nvSpPr>
          <p:spPr>
            <a:xfrm>
              <a:off x="858383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3" name="pl63"/>
            <p:cNvSpPr/>
            <p:nvPr/>
          </p:nvSpPr>
          <p:spPr>
            <a:xfrm>
              <a:off x="9164926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4" name="pl64"/>
            <p:cNvSpPr/>
            <p:nvPr/>
          </p:nvSpPr>
          <p:spPr>
            <a:xfrm>
              <a:off x="974601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5" name="pl65"/>
            <p:cNvSpPr/>
            <p:nvPr/>
          </p:nvSpPr>
          <p:spPr>
            <a:xfrm>
              <a:off x="1032711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6" name="pl66"/>
            <p:cNvSpPr/>
            <p:nvPr/>
          </p:nvSpPr>
          <p:spPr>
            <a:xfrm>
              <a:off x="1090820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7" name="tx67"/>
            <p:cNvSpPr/>
            <p:nvPr/>
          </p:nvSpPr>
          <p:spPr>
            <a:xfrm>
              <a:off x="2938981" y="7270769"/>
              <a:ext cx="830051" cy="13100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H3K9cr.c1</a:t>
              </a:r>
            </a:p>
          </p:txBody>
        </p:sp>
        <p:sp>
          <p:nvSpPr>
            <p:cNvPr id="68" name="tx68"/>
            <p:cNvSpPr/>
            <p:nvPr/>
          </p:nvSpPr>
          <p:spPr>
            <a:xfrm>
              <a:off x="3520073" y="7270769"/>
              <a:ext cx="830051" cy="13100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H3K9cr.c7</a:t>
              </a:r>
            </a:p>
          </p:txBody>
        </p:sp>
        <p:sp>
          <p:nvSpPr>
            <p:cNvPr id="69" name="tx69"/>
            <p:cNvSpPr/>
            <p:nvPr/>
          </p:nvSpPr>
          <p:spPr>
            <a:xfrm>
              <a:off x="4101165" y="7270769"/>
              <a:ext cx="830051" cy="13100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H3K9cr.c3</a:t>
              </a:r>
            </a:p>
          </p:txBody>
        </p:sp>
        <p:sp>
          <p:nvSpPr>
            <p:cNvPr id="70" name="tx70"/>
            <p:cNvSpPr/>
            <p:nvPr/>
          </p:nvSpPr>
          <p:spPr>
            <a:xfrm>
              <a:off x="4682257" y="7270682"/>
              <a:ext cx="830051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H3K9cr.c8</a:t>
              </a:r>
            </a:p>
          </p:txBody>
        </p:sp>
        <p:sp>
          <p:nvSpPr>
            <p:cNvPr id="71" name="tx71"/>
            <p:cNvSpPr/>
            <p:nvPr/>
          </p:nvSpPr>
          <p:spPr>
            <a:xfrm>
              <a:off x="5263349" y="7270769"/>
              <a:ext cx="830051" cy="13100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H3K9cr.c5</a:t>
              </a:r>
            </a:p>
          </p:txBody>
        </p:sp>
        <p:sp>
          <p:nvSpPr>
            <p:cNvPr id="72" name="tx72"/>
            <p:cNvSpPr/>
            <p:nvPr/>
          </p:nvSpPr>
          <p:spPr>
            <a:xfrm>
              <a:off x="5844441" y="7270769"/>
              <a:ext cx="830051" cy="13100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H3K9cr.c6</a:t>
              </a:r>
            </a:p>
          </p:txBody>
        </p:sp>
        <p:sp>
          <p:nvSpPr>
            <p:cNvPr id="73" name="tx73"/>
            <p:cNvSpPr/>
            <p:nvPr/>
          </p:nvSpPr>
          <p:spPr>
            <a:xfrm>
              <a:off x="6376090" y="7270769"/>
              <a:ext cx="928935" cy="13100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H3K9cr.c12</a:t>
              </a:r>
            </a:p>
          </p:txBody>
        </p:sp>
        <p:sp>
          <p:nvSpPr>
            <p:cNvPr id="74" name="tx74"/>
            <p:cNvSpPr/>
            <p:nvPr/>
          </p:nvSpPr>
          <p:spPr>
            <a:xfrm>
              <a:off x="6957182" y="7270769"/>
              <a:ext cx="928935" cy="13100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H3K9cr.c15</a:t>
              </a:r>
            </a:p>
          </p:txBody>
        </p:sp>
        <p:sp>
          <p:nvSpPr>
            <p:cNvPr id="75" name="tx75"/>
            <p:cNvSpPr/>
            <p:nvPr/>
          </p:nvSpPr>
          <p:spPr>
            <a:xfrm>
              <a:off x="7538274" y="7270769"/>
              <a:ext cx="928935" cy="13100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H3K9cr.c14</a:t>
              </a:r>
            </a:p>
          </p:txBody>
        </p:sp>
        <p:sp>
          <p:nvSpPr>
            <p:cNvPr id="76" name="tx76"/>
            <p:cNvSpPr/>
            <p:nvPr/>
          </p:nvSpPr>
          <p:spPr>
            <a:xfrm>
              <a:off x="8119366" y="7270769"/>
              <a:ext cx="928935" cy="13100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H3K9cr.c16</a:t>
              </a:r>
            </a:p>
          </p:txBody>
        </p:sp>
        <p:sp>
          <p:nvSpPr>
            <p:cNvPr id="77" name="tx77"/>
            <p:cNvSpPr/>
            <p:nvPr/>
          </p:nvSpPr>
          <p:spPr>
            <a:xfrm>
              <a:off x="8700458" y="7270769"/>
              <a:ext cx="928935" cy="13100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H3K9cr.c13</a:t>
              </a:r>
            </a:p>
          </p:txBody>
        </p:sp>
        <p:sp>
          <p:nvSpPr>
            <p:cNvPr id="78" name="tx78"/>
            <p:cNvSpPr/>
            <p:nvPr/>
          </p:nvSpPr>
          <p:spPr>
            <a:xfrm>
              <a:off x="9281550" y="7270769"/>
              <a:ext cx="928935" cy="13100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H3K9cr.c17</a:t>
              </a:r>
            </a:p>
          </p:txBody>
        </p:sp>
        <p:sp>
          <p:nvSpPr>
            <p:cNvPr id="79" name="tx79"/>
            <p:cNvSpPr/>
            <p:nvPr/>
          </p:nvSpPr>
          <p:spPr>
            <a:xfrm>
              <a:off x="9862642" y="7270682"/>
              <a:ext cx="928935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H3K9cr.c18</a:t>
              </a:r>
            </a:p>
          </p:txBody>
        </p:sp>
        <p:sp>
          <p:nvSpPr>
            <p:cNvPr id="80" name="tx80"/>
            <p:cNvSpPr/>
            <p:nvPr/>
          </p:nvSpPr>
          <p:spPr>
            <a:xfrm>
              <a:off x="10784705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81" name="tx81"/>
            <p:cNvSpPr/>
            <p:nvPr/>
          </p:nvSpPr>
          <p:spPr>
            <a:xfrm>
              <a:off x="6956377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82" name="tx82"/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83" name="rc83"/>
            <p:cNvSpPr/>
            <p:nvPr/>
          </p:nvSpPr>
          <p:spPr>
            <a:xfrm>
              <a:off x="11396035" y="3560373"/>
              <a:ext cx="1012125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4" name="tx84"/>
            <p:cNvSpPr/>
            <p:nvPr/>
          </p:nvSpPr>
          <p:spPr>
            <a:xfrm>
              <a:off x="11465624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85" name="rc85"/>
            <p:cNvSpPr/>
            <p:nvPr/>
          </p:nvSpPr>
          <p:spPr>
            <a:xfrm>
              <a:off x="11465624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6" name="rc86"/>
            <p:cNvSpPr/>
            <p:nvPr/>
          </p:nvSpPr>
          <p:spPr>
            <a:xfrm>
              <a:off x="11474624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7" name="rc87"/>
            <p:cNvSpPr/>
            <p:nvPr/>
          </p:nvSpPr>
          <p:spPr>
            <a:xfrm>
              <a:off x="11465624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8" name="rc88"/>
            <p:cNvSpPr/>
            <p:nvPr/>
          </p:nvSpPr>
          <p:spPr>
            <a:xfrm>
              <a:off x="11474624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9" name="rc89"/>
            <p:cNvSpPr/>
            <p:nvPr/>
          </p:nvSpPr>
          <p:spPr>
            <a:xfrm>
              <a:off x="11465624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0" name="rc90"/>
            <p:cNvSpPr/>
            <p:nvPr/>
          </p:nvSpPr>
          <p:spPr>
            <a:xfrm>
              <a:off x="11474624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1" name="rc91"/>
            <p:cNvSpPr/>
            <p:nvPr/>
          </p:nvSpPr>
          <p:spPr>
            <a:xfrm>
              <a:off x="11465624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2" name="rc92"/>
            <p:cNvSpPr/>
            <p:nvPr/>
          </p:nvSpPr>
          <p:spPr>
            <a:xfrm>
              <a:off x="11474624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3" name="rc93"/>
            <p:cNvSpPr/>
            <p:nvPr/>
          </p:nvSpPr>
          <p:spPr>
            <a:xfrm>
              <a:off x="11465624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4" name="rc94"/>
            <p:cNvSpPr/>
            <p:nvPr/>
          </p:nvSpPr>
          <p:spPr>
            <a:xfrm>
              <a:off x="11474624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5" name="rc95"/>
            <p:cNvSpPr/>
            <p:nvPr/>
          </p:nvSpPr>
          <p:spPr>
            <a:xfrm>
              <a:off x="11465624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6" name="rc96"/>
            <p:cNvSpPr/>
            <p:nvPr/>
          </p:nvSpPr>
          <p:spPr>
            <a:xfrm>
              <a:off x="11474624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7" name="rc97"/>
            <p:cNvSpPr/>
            <p:nvPr/>
          </p:nvSpPr>
          <p:spPr>
            <a:xfrm>
              <a:off x="11465624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8" name="rc98"/>
            <p:cNvSpPr/>
            <p:nvPr/>
          </p:nvSpPr>
          <p:spPr>
            <a:xfrm>
              <a:off x="11474624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9" name="rc99"/>
            <p:cNvSpPr/>
            <p:nvPr/>
          </p:nvSpPr>
          <p:spPr>
            <a:xfrm>
              <a:off x="11465624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0" name="rc100"/>
            <p:cNvSpPr/>
            <p:nvPr/>
          </p:nvSpPr>
          <p:spPr>
            <a:xfrm>
              <a:off x="11474624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1" name="rc101"/>
            <p:cNvSpPr/>
            <p:nvPr/>
          </p:nvSpPr>
          <p:spPr>
            <a:xfrm>
              <a:off x="11465624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2" name="rc102"/>
            <p:cNvSpPr/>
            <p:nvPr/>
          </p:nvSpPr>
          <p:spPr>
            <a:xfrm>
              <a:off x="11474624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3" name="rc103"/>
            <p:cNvSpPr/>
            <p:nvPr/>
          </p:nvSpPr>
          <p:spPr>
            <a:xfrm>
              <a:off x="11465624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4" name="rc104"/>
            <p:cNvSpPr/>
            <p:nvPr/>
          </p:nvSpPr>
          <p:spPr>
            <a:xfrm>
              <a:off x="11474624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5" name="rc105"/>
            <p:cNvSpPr/>
            <p:nvPr/>
          </p:nvSpPr>
          <p:spPr>
            <a:xfrm>
              <a:off x="11465624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6" name="rc106"/>
            <p:cNvSpPr/>
            <p:nvPr/>
          </p:nvSpPr>
          <p:spPr>
            <a:xfrm>
              <a:off x="11474624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7" name="rc107"/>
            <p:cNvSpPr/>
            <p:nvPr/>
          </p:nvSpPr>
          <p:spPr>
            <a:xfrm>
              <a:off x="11465624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8" name="rc108"/>
            <p:cNvSpPr/>
            <p:nvPr/>
          </p:nvSpPr>
          <p:spPr>
            <a:xfrm>
              <a:off x="11474624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9" name="rc109"/>
            <p:cNvSpPr/>
            <p:nvPr/>
          </p:nvSpPr>
          <p:spPr>
            <a:xfrm>
              <a:off x="11465624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10" name="rc110"/>
            <p:cNvSpPr/>
            <p:nvPr/>
          </p:nvSpPr>
          <p:spPr>
            <a:xfrm>
              <a:off x="11474624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11" name="rc111"/>
            <p:cNvSpPr/>
            <p:nvPr/>
          </p:nvSpPr>
          <p:spPr>
            <a:xfrm>
              <a:off x="11465624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12" name="rc112"/>
            <p:cNvSpPr/>
            <p:nvPr/>
          </p:nvSpPr>
          <p:spPr>
            <a:xfrm>
              <a:off x="11474624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13" name="tx113"/>
            <p:cNvSpPr/>
            <p:nvPr/>
          </p:nvSpPr>
          <p:spPr>
            <a:xfrm>
              <a:off x="11754669" y="3896414"/>
              <a:ext cx="521746" cy="8234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H3K9cr.c1</a:t>
              </a:r>
            </a:p>
          </p:txBody>
        </p:sp>
        <p:sp>
          <p:nvSpPr>
            <p:cNvPr id="114" name="tx114"/>
            <p:cNvSpPr/>
            <p:nvPr/>
          </p:nvSpPr>
          <p:spPr>
            <a:xfrm>
              <a:off x="11754669" y="4115870"/>
              <a:ext cx="521746" cy="8234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H3K9cr.c7</a:t>
              </a:r>
            </a:p>
          </p:txBody>
        </p:sp>
        <p:sp>
          <p:nvSpPr>
            <p:cNvPr id="115" name="tx115"/>
            <p:cNvSpPr/>
            <p:nvPr/>
          </p:nvSpPr>
          <p:spPr>
            <a:xfrm>
              <a:off x="11754669" y="4335326"/>
              <a:ext cx="521746" cy="8234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H3K9cr.c3</a:t>
              </a:r>
            </a:p>
          </p:txBody>
        </p:sp>
        <p:sp>
          <p:nvSpPr>
            <p:cNvPr id="116" name="tx116"/>
            <p:cNvSpPr/>
            <p:nvPr/>
          </p:nvSpPr>
          <p:spPr>
            <a:xfrm>
              <a:off x="11754669" y="4554727"/>
              <a:ext cx="521746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H3K9cr.c8</a:t>
              </a:r>
            </a:p>
          </p:txBody>
        </p:sp>
        <p:sp>
          <p:nvSpPr>
            <p:cNvPr id="117" name="tx117"/>
            <p:cNvSpPr/>
            <p:nvPr/>
          </p:nvSpPr>
          <p:spPr>
            <a:xfrm>
              <a:off x="11754669" y="4774238"/>
              <a:ext cx="521746" cy="8234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H3K9cr.c5</a:t>
              </a:r>
            </a:p>
          </p:txBody>
        </p:sp>
        <p:sp>
          <p:nvSpPr>
            <p:cNvPr id="118" name="tx118"/>
            <p:cNvSpPr/>
            <p:nvPr/>
          </p:nvSpPr>
          <p:spPr>
            <a:xfrm>
              <a:off x="11754669" y="4993694"/>
              <a:ext cx="521746" cy="8234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H3K9cr.c6</a:t>
              </a:r>
            </a:p>
          </p:txBody>
        </p:sp>
        <p:sp>
          <p:nvSpPr>
            <p:cNvPr id="119" name="tx119"/>
            <p:cNvSpPr/>
            <p:nvPr/>
          </p:nvSpPr>
          <p:spPr>
            <a:xfrm>
              <a:off x="11754669" y="5213150"/>
              <a:ext cx="583902" cy="8234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H3K9cr.c12</a:t>
              </a:r>
            </a:p>
          </p:txBody>
        </p:sp>
        <p:sp>
          <p:nvSpPr>
            <p:cNvPr id="120" name="tx120"/>
            <p:cNvSpPr/>
            <p:nvPr/>
          </p:nvSpPr>
          <p:spPr>
            <a:xfrm>
              <a:off x="11754669" y="5432606"/>
              <a:ext cx="583902" cy="8234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H3K9cr.c15</a:t>
              </a:r>
            </a:p>
          </p:txBody>
        </p:sp>
        <p:sp>
          <p:nvSpPr>
            <p:cNvPr id="121" name="tx121"/>
            <p:cNvSpPr/>
            <p:nvPr/>
          </p:nvSpPr>
          <p:spPr>
            <a:xfrm>
              <a:off x="11754669" y="5652062"/>
              <a:ext cx="583902" cy="8234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H3K9cr.c14</a:t>
              </a:r>
            </a:p>
          </p:txBody>
        </p:sp>
        <p:sp>
          <p:nvSpPr>
            <p:cNvPr id="122" name="tx122"/>
            <p:cNvSpPr/>
            <p:nvPr/>
          </p:nvSpPr>
          <p:spPr>
            <a:xfrm>
              <a:off x="11754669" y="5871518"/>
              <a:ext cx="583902" cy="8234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H3K9cr.c16</a:t>
              </a:r>
            </a:p>
          </p:txBody>
        </p:sp>
        <p:sp>
          <p:nvSpPr>
            <p:cNvPr id="123" name="tx123"/>
            <p:cNvSpPr/>
            <p:nvPr/>
          </p:nvSpPr>
          <p:spPr>
            <a:xfrm>
              <a:off x="11754669" y="6090974"/>
              <a:ext cx="583902" cy="8234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H3K9cr.c13</a:t>
              </a:r>
            </a:p>
          </p:txBody>
        </p:sp>
        <p:sp>
          <p:nvSpPr>
            <p:cNvPr id="124" name="tx124"/>
            <p:cNvSpPr/>
            <p:nvPr/>
          </p:nvSpPr>
          <p:spPr>
            <a:xfrm>
              <a:off x="11754669" y="6310430"/>
              <a:ext cx="583902" cy="8234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H3K9cr.c17</a:t>
              </a:r>
            </a:p>
          </p:txBody>
        </p:sp>
        <p:sp>
          <p:nvSpPr>
            <p:cNvPr id="125" name="tx125"/>
            <p:cNvSpPr/>
            <p:nvPr/>
          </p:nvSpPr>
          <p:spPr>
            <a:xfrm>
              <a:off x="11754669" y="6529831"/>
              <a:ext cx="583902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H3K9cr.c18</a:t>
              </a:r>
            </a:p>
          </p:txBody>
        </p:sp>
        <p:sp>
          <p:nvSpPr>
            <p:cNvPr id="126" name="tx126"/>
            <p:cNvSpPr/>
            <p:nvPr/>
          </p:nvSpPr>
          <p:spPr>
            <a:xfrm>
              <a:off x="11754669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127" name="tx127"/>
            <p:cNvSpPr/>
            <p:nvPr/>
          </p:nvSpPr>
          <p:spPr>
            <a:xfrm>
              <a:off x="3005352" y="3058226"/>
              <a:ext cx="3503004" cy="15658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 - erythroid trajectory - No normalization</a:t>
              </a:r>
            </a:p>
          </p:txBody>
        </p:sp>
      </p:grp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BA62807D-C3EE-5450-2B28-985C90CE4BB6}"/>
              </a:ext>
            </a:extLst>
          </p:cNvPr>
          <p:cNvGrpSpPr/>
          <p:nvPr/>
        </p:nvGrpSpPr>
        <p:grpSpPr>
          <a:xfrm>
            <a:off x="450987" y="3910809"/>
            <a:ext cx="5943253" cy="2802614"/>
            <a:chOff x="2609850" y="3024982"/>
            <a:chExt cx="9867900" cy="4648200"/>
          </a:xfrm>
        </p:grpSpPr>
        <p:sp>
          <p:nvSpPr>
            <p:cNvPr id="129" name="rc3">
              <a:extLst>
                <a:ext uri="{FF2B5EF4-FFF2-40B4-BE49-F238E27FC236}">
                  <a16:creationId xmlns:a16="http://schemas.microsoft.com/office/drawing/2014/main" id="{C52E62F1-74CE-AB71-8C33-5C84D04351BB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0" name="rc4">
              <a:extLst>
                <a:ext uri="{FF2B5EF4-FFF2-40B4-BE49-F238E27FC236}">
                  <a16:creationId xmlns:a16="http://schemas.microsoft.com/office/drawing/2014/main" id="{058F3AF3-2CB4-2EC1-0BC0-52C1AC6B4015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1" name="rc5">
              <a:extLst>
                <a:ext uri="{FF2B5EF4-FFF2-40B4-BE49-F238E27FC236}">
                  <a16:creationId xmlns:a16="http://schemas.microsoft.com/office/drawing/2014/main" id="{33159338-6EB6-3161-E036-D778BAF80F04}"/>
                </a:ext>
              </a:extLst>
            </p:cNvPr>
            <p:cNvSpPr/>
            <p:nvPr/>
          </p:nvSpPr>
          <p:spPr>
            <a:xfrm>
              <a:off x="3064560" y="3319684"/>
              <a:ext cx="7614669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32" name="pl6">
              <a:extLst>
                <a:ext uri="{FF2B5EF4-FFF2-40B4-BE49-F238E27FC236}">
                  <a16:creationId xmlns:a16="http://schemas.microsoft.com/office/drawing/2014/main" id="{EE88056F-4517-9B77-F83F-BFBBC5E8DF45}"/>
                </a:ext>
              </a:extLst>
            </p:cNvPr>
            <p:cNvSpPr/>
            <p:nvPr/>
          </p:nvSpPr>
          <p:spPr>
            <a:xfrm>
              <a:off x="3064560" y="6523960"/>
              <a:ext cx="7614669" cy="0"/>
            </a:xfrm>
            <a:custGeom>
              <a:avLst/>
              <a:gdLst/>
              <a:ahLst/>
              <a:cxnLst/>
              <a:rect l="0" t="0" r="0" b="0"/>
              <a:pathLst>
                <a:path w="7614669">
                  <a:moveTo>
                    <a:pt x="0" y="0"/>
                  </a:moveTo>
                  <a:lnTo>
                    <a:pt x="7614669" y="0"/>
                  </a:lnTo>
                  <a:lnTo>
                    <a:pt x="7614669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3" name="pl7">
              <a:extLst>
                <a:ext uri="{FF2B5EF4-FFF2-40B4-BE49-F238E27FC236}">
                  <a16:creationId xmlns:a16="http://schemas.microsoft.com/office/drawing/2014/main" id="{2B4C4AF1-428F-64CC-8AC0-C069627857AE}"/>
                </a:ext>
              </a:extLst>
            </p:cNvPr>
            <p:cNvSpPr/>
            <p:nvPr/>
          </p:nvSpPr>
          <p:spPr>
            <a:xfrm>
              <a:off x="3064560" y="5825456"/>
              <a:ext cx="7614669" cy="0"/>
            </a:xfrm>
            <a:custGeom>
              <a:avLst/>
              <a:gdLst/>
              <a:ahLst/>
              <a:cxnLst/>
              <a:rect l="0" t="0" r="0" b="0"/>
              <a:pathLst>
                <a:path w="7614669">
                  <a:moveTo>
                    <a:pt x="0" y="0"/>
                  </a:moveTo>
                  <a:lnTo>
                    <a:pt x="7614669" y="0"/>
                  </a:lnTo>
                  <a:lnTo>
                    <a:pt x="7614669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4" name="pl8">
              <a:extLst>
                <a:ext uri="{FF2B5EF4-FFF2-40B4-BE49-F238E27FC236}">
                  <a16:creationId xmlns:a16="http://schemas.microsoft.com/office/drawing/2014/main" id="{C4A43287-FD95-3688-4765-22F7E25EE90F}"/>
                </a:ext>
              </a:extLst>
            </p:cNvPr>
            <p:cNvSpPr/>
            <p:nvPr/>
          </p:nvSpPr>
          <p:spPr>
            <a:xfrm>
              <a:off x="3064560" y="5126952"/>
              <a:ext cx="7614669" cy="0"/>
            </a:xfrm>
            <a:custGeom>
              <a:avLst/>
              <a:gdLst/>
              <a:ahLst/>
              <a:cxnLst/>
              <a:rect l="0" t="0" r="0" b="0"/>
              <a:pathLst>
                <a:path w="7614669">
                  <a:moveTo>
                    <a:pt x="0" y="0"/>
                  </a:moveTo>
                  <a:lnTo>
                    <a:pt x="7614669" y="0"/>
                  </a:lnTo>
                  <a:lnTo>
                    <a:pt x="7614669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5" name="pl9">
              <a:extLst>
                <a:ext uri="{FF2B5EF4-FFF2-40B4-BE49-F238E27FC236}">
                  <a16:creationId xmlns:a16="http://schemas.microsoft.com/office/drawing/2014/main" id="{7356CD80-10A8-375D-2FC9-1EB49A731F0D}"/>
                </a:ext>
              </a:extLst>
            </p:cNvPr>
            <p:cNvSpPr/>
            <p:nvPr/>
          </p:nvSpPr>
          <p:spPr>
            <a:xfrm>
              <a:off x="3064560" y="4428447"/>
              <a:ext cx="7614669" cy="0"/>
            </a:xfrm>
            <a:custGeom>
              <a:avLst/>
              <a:gdLst/>
              <a:ahLst/>
              <a:cxnLst/>
              <a:rect l="0" t="0" r="0" b="0"/>
              <a:pathLst>
                <a:path w="7614669">
                  <a:moveTo>
                    <a:pt x="0" y="0"/>
                  </a:moveTo>
                  <a:lnTo>
                    <a:pt x="7614669" y="0"/>
                  </a:lnTo>
                  <a:lnTo>
                    <a:pt x="7614669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6" name="pl10">
              <a:extLst>
                <a:ext uri="{FF2B5EF4-FFF2-40B4-BE49-F238E27FC236}">
                  <a16:creationId xmlns:a16="http://schemas.microsoft.com/office/drawing/2014/main" id="{39832E7F-B79A-9446-C9C4-928B6E01F1B6}"/>
                </a:ext>
              </a:extLst>
            </p:cNvPr>
            <p:cNvSpPr/>
            <p:nvPr/>
          </p:nvSpPr>
          <p:spPr>
            <a:xfrm>
              <a:off x="3064560" y="3729943"/>
              <a:ext cx="7614669" cy="0"/>
            </a:xfrm>
            <a:custGeom>
              <a:avLst/>
              <a:gdLst/>
              <a:ahLst/>
              <a:cxnLst/>
              <a:rect l="0" t="0" r="0" b="0"/>
              <a:pathLst>
                <a:path w="7614669">
                  <a:moveTo>
                    <a:pt x="0" y="0"/>
                  </a:moveTo>
                  <a:lnTo>
                    <a:pt x="7614669" y="0"/>
                  </a:lnTo>
                  <a:lnTo>
                    <a:pt x="7614669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7" name="pl11">
              <a:extLst>
                <a:ext uri="{FF2B5EF4-FFF2-40B4-BE49-F238E27FC236}">
                  <a16:creationId xmlns:a16="http://schemas.microsoft.com/office/drawing/2014/main" id="{556CF5CC-31CE-C562-D9A9-1EB983BD61E2}"/>
                </a:ext>
              </a:extLst>
            </p:cNvPr>
            <p:cNvSpPr/>
            <p:nvPr/>
          </p:nvSpPr>
          <p:spPr>
            <a:xfrm>
              <a:off x="3064560" y="6873212"/>
              <a:ext cx="7614669" cy="0"/>
            </a:xfrm>
            <a:custGeom>
              <a:avLst/>
              <a:gdLst/>
              <a:ahLst/>
              <a:cxnLst/>
              <a:rect l="0" t="0" r="0" b="0"/>
              <a:pathLst>
                <a:path w="7614669">
                  <a:moveTo>
                    <a:pt x="0" y="0"/>
                  </a:moveTo>
                  <a:lnTo>
                    <a:pt x="7614669" y="0"/>
                  </a:lnTo>
                  <a:lnTo>
                    <a:pt x="7614669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8" name="pl12">
              <a:extLst>
                <a:ext uri="{FF2B5EF4-FFF2-40B4-BE49-F238E27FC236}">
                  <a16:creationId xmlns:a16="http://schemas.microsoft.com/office/drawing/2014/main" id="{22C4C334-D905-4BFE-FBA5-782046447E1F}"/>
                </a:ext>
              </a:extLst>
            </p:cNvPr>
            <p:cNvSpPr/>
            <p:nvPr/>
          </p:nvSpPr>
          <p:spPr>
            <a:xfrm>
              <a:off x="3064560" y="6174708"/>
              <a:ext cx="7614669" cy="0"/>
            </a:xfrm>
            <a:custGeom>
              <a:avLst/>
              <a:gdLst/>
              <a:ahLst/>
              <a:cxnLst/>
              <a:rect l="0" t="0" r="0" b="0"/>
              <a:pathLst>
                <a:path w="7614669">
                  <a:moveTo>
                    <a:pt x="0" y="0"/>
                  </a:moveTo>
                  <a:lnTo>
                    <a:pt x="7614669" y="0"/>
                  </a:lnTo>
                  <a:lnTo>
                    <a:pt x="7614669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9" name="pl13">
              <a:extLst>
                <a:ext uri="{FF2B5EF4-FFF2-40B4-BE49-F238E27FC236}">
                  <a16:creationId xmlns:a16="http://schemas.microsoft.com/office/drawing/2014/main" id="{2444A2DB-ED1E-D371-894C-4B43C573C742}"/>
                </a:ext>
              </a:extLst>
            </p:cNvPr>
            <p:cNvSpPr/>
            <p:nvPr/>
          </p:nvSpPr>
          <p:spPr>
            <a:xfrm>
              <a:off x="3064560" y="5476204"/>
              <a:ext cx="7614669" cy="0"/>
            </a:xfrm>
            <a:custGeom>
              <a:avLst/>
              <a:gdLst/>
              <a:ahLst/>
              <a:cxnLst/>
              <a:rect l="0" t="0" r="0" b="0"/>
              <a:pathLst>
                <a:path w="7614669">
                  <a:moveTo>
                    <a:pt x="0" y="0"/>
                  </a:moveTo>
                  <a:lnTo>
                    <a:pt x="7614669" y="0"/>
                  </a:lnTo>
                  <a:lnTo>
                    <a:pt x="7614669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0" name="pl14">
              <a:extLst>
                <a:ext uri="{FF2B5EF4-FFF2-40B4-BE49-F238E27FC236}">
                  <a16:creationId xmlns:a16="http://schemas.microsoft.com/office/drawing/2014/main" id="{E1F1BAF4-1344-62DE-A49E-F33D53C0D862}"/>
                </a:ext>
              </a:extLst>
            </p:cNvPr>
            <p:cNvSpPr/>
            <p:nvPr/>
          </p:nvSpPr>
          <p:spPr>
            <a:xfrm>
              <a:off x="3064560" y="4777699"/>
              <a:ext cx="7614669" cy="0"/>
            </a:xfrm>
            <a:custGeom>
              <a:avLst/>
              <a:gdLst/>
              <a:ahLst/>
              <a:cxnLst/>
              <a:rect l="0" t="0" r="0" b="0"/>
              <a:pathLst>
                <a:path w="7614669">
                  <a:moveTo>
                    <a:pt x="0" y="0"/>
                  </a:moveTo>
                  <a:lnTo>
                    <a:pt x="7614669" y="0"/>
                  </a:lnTo>
                  <a:lnTo>
                    <a:pt x="7614669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1" name="pl15">
              <a:extLst>
                <a:ext uri="{FF2B5EF4-FFF2-40B4-BE49-F238E27FC236}">
                  <a16:creationId xmlns:a16="http://schemas.microsoft.com/office/drawing/2014/main" id="{C200BBF4-F0E2-2AD0-C87B-33FB57AC5D7D}"/>
                </a:ext>
              </a:extLst>
            </p:cNvPr>
            <p:cNvSpPr/>
            <p:nvPr/>
          </p:nvSpPr>
          <p:spPr>
            <a:xfrm>
              <a:off x="3064560" y="4079195"/>
              <a:ext cx="7614669" cy="0"/>
            </a:xfrm>
            <a:custGeom>
              <a:avLst/>
              <a:gdLst/>
              <a:ahLst/>
              <a:cxnLst/>
              <a:rect l="0" t="0" r="0" b="0"/>
              <a:pathLst>
                <a:path w="7614669">
                  <a:moveTo>
                    <a:pt x="0" y="0"/>
                  </a:moveTo>
                  <a:lnTo>
                    <a:pt x="7614669" y="0"/>
                  </a:lnTo>
                  <a:lnTo>
                    <a:pt x="7614669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2" name="pl16">
              <a:extLst>
                <a:ext uri="{FF2B5EF4-FFF2-40B4-BE49-F238E27FC236}">
                  <a16:creationId xmlns:a16="http://schemas.microsoft.com/office/drawing/2014/main" id="{86726B23-1D74-C593-66CB-3479AE0819CE}"/>
                </a:ext>
              </a:extLst>
            </p:cNvPr>
            <p:cNvSpPr/>
            <p:nvPr/>
          </p:nvSpPr>
          <p:spPr>
            <a:xfrm>
              <a:off x="3064560" y="3380691"/>
              <a:ext cx="7614669" cy="0"/>
            </a:xfrm>
            <a:custGeom>
              <a:avLst/>
              <a:gdLst/>
              <a:ahLst/>
              <a:cxnLst/>
              <a:rect l="0" t="0" r="0" b="0"/>
              <a:pathLst>
                <a:path w="7614669">
                  <a:moveTo>
                    <a:pt x="0" y="0"/>
                  </a:moveTo>
                  <a:lnTo>
                    <a:pt x="7614669" y="0"/>
                  </a:lnTo>
                  <a:lnTo>
                    <a:pt x="7614669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3" name="pl17">
              <a:extLst>
                <a:ext uri="{FF2B5EF4-FFF2-40B4-BE49-F238E27FC236}">
                  <a16:creationId xmlns:a16="http://schemas.microsoft.com/office/drawing/2014/main" id="{5BFAAFFA-E68A-E48F-0E09-E4BEAC463B83}"/>
                </a:ext>
              </a:extLst>
            </p:cNvPr>
            <p:cNvSpPr/>
            <p:nvPr/>
          </p:nvSpPr>
          <p:spPr>
            <a:xfrm>
              <a:off x="338630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4" name="pl18">
              <a:extLst>
                <a:ext uri="{FF2B5EF4-FFF2-40B4-BE49-F238E27FC236}">
                  <a16:creationId xmlns:a16="http://schemas.microsoft.com/office/drawing/2014/main" id="{5493EC1E-3FAB-4EFB-B82E-019F7B17A543}"/>
                </a:ext>
              </a:extLst>
            </p:cNvPr>
            <p:cNvSpPr/>
            <p:nvPr/>
          </p:nvSpPr>
          <p:spPr>
            <a:xfrm>
              <a:off x="392255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5" name="pl19">
              <a:extLst>
                <a:ext uri="{FF2B5EF4-FFF2-40B4-BE49-F238E27FC236}">
                  <a16:creationId xmlns:a16="http://schemas.microsoft.com/office/drawing/2014/main" id="{57FEA5EA-26EA-C503-39B1-B3826ACFA085}"/>
                </a:ext>
              </a:extLst>
            </p:cNvPr>
            <p:cNvSpPr/>
            <p:nvPr/>
          </p:nvSpPr>
          <p:spPr>
            <a:xfrm>
              <a:off x="4458796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6" name="pl20">
              <a:extLst>
                <a:ext uri="{FF2B5EF4-FFF2-40B4-BE49-F238E27FC236}">
                  <a16:creationId xmlns:a16="http://schemas.microsoft.com/office/drawing/2014/main" id="{51D8DDE7-3EAE-B029-10FC-A69298A477B9}"/>
                </a:ext>
              </a:extLst>
            </p:cNvPr>
            <p:cNvSpPr/>
            <p:nvPr/>
          </p:nvSpPr>
          <p:spPr>
            <a:xfrm>
              <a:off x="499504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7" name="pl21">
              <a:extLst>
                <a:ext uri="{FF2B5EF4-FFF2-40B4-BE49-F238E27FC236}">
                  <a16:creationId xmlns:a16="http://schemas.microsoft.com/office/drawing/2014/main" id="{458FBD95-32C3-481C-5F06-BB2D5D99289D}"/>
                </a:ext>
              </a:extLst>
            </p:cNvPr>
            <p:cNvSpPr/>
            <p:nvPr/>
          </p:nvSpPr>
          <p:spPr>
            <a:xfrm>
              <a:off x="553128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8" name="pl22">
              <a:extLst>
                <a:ext uri="{FF2B5EF4-FFF2-40B4-BE49-F238E27FC236}">
                  <a16:creationId xmlns:a16="http://schemas.microsoft.com/office/drawing/2014/main" id="{8B83F2EB-77E1-642F-A01A-DE99C0B10BF5}"/>
                </a:ext>
              </a:extLst>
            </p:cNvPr>
            <p:cNvSpPr/>
            <p:nvPr/>
          </p:nvSpPr>
          <p:spPr>
            <a:xfrm>
              <a:off x="606752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9" name="pl23">
              <a:extLst>
                <a:ext uri="{FF2B5EF4-FFF2-40B4-BE49-F238E27FC236}">
                  <a16:creationId xmlns:a16="http://schemas.microsoft.com/office/drawing/2014/main" id="{FB7BB173-0B85-6D45-97B3-8833AB2F81C3}"/>
                </a:ext>
              </a:extLst>
            </p:cNvPr>
            <p:cNvSpPr/>
            <p:nvPr/>
          </p:nvSpPr>
          <p:spPr>
            <a:xfrm>
              <a:off x="660377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0" name="pl24">
              <a:extLst>
                <a:ext uri="{FF2B5EF4-FFF2-40B4-BE49-F238E27FC236}">
                  <a16:creationId xmlns:a16="http://schemas.microsoft.com/office/drawing/2014/main" id="{A6FF9238-F0A9-79B9-6360-E029658C6CED}"/>
                </a:ext>
              </a:extLst>
            </p:cNvPr>
            <p:cNvSpPr/>
            <p:nvPr/>
          </p:nvSpPr>
          <p:spPr>
            <a:xfrm>
              <a:off x="714001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1" name="pl25">
              <a:extLst>
                <a:ext uri="{FF2B5EF4-FFF2-40B4-BE49-F238E27FC236}">
                  <a16:creationId xmlns:a16="http://schemas.microsoft.com/office/drawing/2014/main" id="{60F27EBE-7524-3100-065C-825E2A8AC1D7}"/>
                </a:ext>
              </a:extLst>
            </p:cNvPr>
            <p:cNvSpPr/>
            <p:nvPr/>
          </p:nvSpPr>
          <p:spPr>
            <a:xfrm>
              <a:off x="767626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2" name="pl26">
              <a:extLst>
                <a:ext uri="{FF2B5EF4-FFF2-40B4-BE49-F238E27FC236}">
                  <a16:creationId xmlns:a16="http://schemas.microsoft.com/office/drawing/2014/main" id="{7DEAADA3-BCFE-39DD-68DF-AA327EF10051}"/>
                </a:ext>
              </a:extLst>
            </p:cNvPr>
            <p:cNvSpPr/>
            <p:nvPr/>
          </p:nvSpPr>
          <p:spPr>
            <a:xfrm>
              <a:off x="8212506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3" name="pl27">
              <a:extLst>
                <a:ext uri="{FF2B5EF4-FFF2-40B4-BE49-F238E27FC236}">
                  <a16:creationId xmlns:a16="http://schemas.microsoft.com/office/drawing/2014/main" id="{494FE095-52A4-DAE6-22D8-7A6279BA8D22}"/>
                </a:ext>
              </a:extLst>
            </p:cNvPr>
            <p:cNvSpPr/>
            <p:nvPr/>
          </p:nvSpPr>
          <p:spPr>
            <a:xfrm>
              <a:off x="874875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4" name="pl28">
              <a:extLst>
                <a:ext uri="{FF2B5EF4-FFF2-40B4-BE49-F238E27FC236}">
                  <a16:creationId xmlns:a16="http://schemas.microsoft.com/office/drawing/2014/main" id="{46C1AD69-1413-A70C-7FD0-78A4516EF8AD}"/>
                </a:ext>
              </a:extLst>
            </p:cNvPr>
            <p:cNvSpPr/>
            <p:nvPr/>
          </p:nvSpPr>
          <p:spPr>
            <a:xfrm>
              <a:off x="928499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5" name="pl29">
              <a:extLst>
                <a:ext uri="{FF2B5EF4-FFF2-40B4-BE49-F238E27FC236}">
                  <a16:creationId xmlns:a16="http://schemas.microsoft.com/office/drawing/2014/main" id="{D9A44436-6428-B066-CF47-67020C489382}"/>
                </a:ext>
              </a:extLst>
            </p:cNvPr>
            <p:cNvSpPr/>
            <p:nvPr/>
          </p:nvSpPr>
          <p:spPr>
            <a:xfrm>
              <a:off x="982123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6" name="pl30">
              <a:extLst>
                <a:ext uri="{FF2B5EF4-FFF2-40B4-BE49-F238E27FC236}">
                  <a16:creationId xmlns:a16="http://schemas.microsoft.com/office/drawing/2014/main" id="{419AC3A4-2FF6-2DCD-ED77-2595EE2450C5}"/>
                </a:ext>
              </a:extLst>
            </p:cNvPr>
            <p:cNvSpPr/>
            <p:nvPr/>
          </p:nvSpPr>
          <p:spPr>
            <a:xfrm>
              <a:off x="1035748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7" name="pg31">
              <a:extLst>
                <a:ext uri="{FF2B5EF4-FFF2-40B4-BE49-F238E27FC236}">
                  <a16:creationId xmlns:a16="http://schemas.microsoft.com/office/drawing/2014/main" id="{E23E37D7-D55E-9910-79F0-5F1ABA0963C2}"/>
                </a:ext>
              </a:extLst>
            </p:cNvPr>
            <p:cNvSpPr/>
            <p:nvPr/>
          </p:nvSpPr>
          <p:spPr>
            <a:xfrm>
              <a:off x="3158905" y="4114377"/>
              <a:ext cx="454804" cy="2553358"/>
            </a:xfrm>
            <a:custGeom>
              <a:avLst/>
              <a:gdLst/>
              <a:ahLst/>
              <a:cxnLst/>
              <a:rect l="0" t="0" r="0" b="0"/>
              <a:pathLst>
                <a:path w="454804" h="2553358">
                  <a:moveTo>
                    <a:pt x="226592" y="2553358"/>
                  </a:moveTo>
                  <a:lnTo>
                    <a:pt x="226502" y="2548361"/>
                  </a:lnTo>
                  <a:lnTo>
                    <a:pt x="226402" y="2543364"/>
                  </a:lnTo>
                  <a:lnTo>
                    <a:pt x="226290" y="2538367"/>
                  </a:lnTo>
                  <a:lnTo>
                    <a:pt x="226166" y="2533370"/>
                  </a:lnTo>
                  <a:lnTo>
                    <a:pt x="226029" y="2528374"/>
                  </a:lnTo>
                  <a:lnTo>
                    <a:pt x="225874" y="2523377"/>
                  </a:lnTo>
                  <a:lnTo>
                    <a:pt x="225701" y="2518380"/>
                  </a:lnTo>
                  <a:lnTo>
                    <a:pt x="225510" y="2513383"/>
                  </a:lnTo>
                  <a:lnTo>
                    <a:pt x="225301" y="2508387"/>
                  </a:lnTo>
                  <a:lnTo>
                    <a:pt x="225071" y="2503390"/>
                  </a:lnTo>
                  <a:lnTo>
                    <a:pt x="224819" y="2498393"/>
                  </a:lnTo>
                  <a:lnTo>
                    <a:pt x="224541" y="2493396"/>
                  </a:lnTo>
                  <a:lnTo>
                    <a:pt x="224237" y="2488399"/>
                  </a:lnTo>
                  <a:lnTo>
                    <a:pt x="223909" y="2483403"/>
                  </a:lnTo>
                  <a:lnTo>
                    <a:pt x="223557" y="2478406"/>
                  </a:lnTo>
                  <a:lnTo>
                    <a:pt x="223178" y="2473409"/>
                  </a:lnTo>
                  <a:lnTo>
                    <a:pt x="222774" y="2468412"/>
                  </a:lnTo>
                  <a:lnTo>
                    <a:pt x="222338" y="2463415"/>
                  </a:lnTo>
                  <a:lnTo>
                    <a:pt x="221877" y="2458419"/>
                  </a:lnTo>
                  <a:lnTo>
                    <a:pt x="221390" y="2453422"/>
                  </a:lnTo>
                  <a:lnTo>
                    <a:pt x="220880" y="2448425"/>
                  </a:lnTo>
                  <a:lnTo>
                    <a:pt x="220347" y="2443428"/>
                  </a:lnTo>
                  <a:lnTo>
                    <a:pt x="219791" y="2438431"/>
                  </a:lnTo>
                  <a:lnTo>
                    <a:pt x="219210" y="2433435"/>
                  </a:lnTo>
                  <a:lnTo>
                    <a:pt x="218612" y="2428438"/>
                  </a:lnTo>
                  <a:lnTo>
                    <a:pt x="217997" y="2423441"/>
                  </a:lnTo>
                  <a:lnTo>
                    <a:pt x="217368" y="2418444"/>
                  </a:lnTo>
                  <a:lnTo>
                    <a:pt x="216727" y="2413448"/>
                  </a:lnTo>
                  <a:lnTo>
                    <a:pt x="216075" y="2408451"/>
                  </a:lnTo>
                  <a:lnTo>
                    <a:pt x="215414" y="2403454"/>
                  </a:lnTo>
                  <a:lnTo>
                    <a:pt x="214749" y="2398457"/>
                  </a:lnTo>
                  <a:lnTo>
                    <a:pt x="214082" y="2393460"/>
                  </a:lnTo>
                  <a:lnTo>
                    <a:pt x="213413" y="2388464"/>
                  </a:lnTo>
                  <a:lnTo>
                    <a:pt x="212746" y="2383467"/>
                  </a:lnTo>
                  <a:lnTo>
                    <a:pt x="212083" y="2378470"/>
                  </a:lnTo>
                  <a:lnTo>
                    <a:pt x="211425" y="2373473"/>
                  </a:lnTo>
                  <a:lnTo>
                    <a:pt x="210775" y="2368476"/>
                  </a:lnTo>
                  <a:lnTo>
                    <a:pt x="210132" y="2363480"/>
                  </a:lnTo>
                  <a:lnTo>
                    <a:pt x="209499" y="2358483"/>
                  </a:lnTo>
                  <a:lnTo>
                    <a:pt x="208875" y="2353486"/>
                  </a:lnTo>
                  <a:lnTo>
                    <a:pt x="208264" y="2348489"/>
                  </a:lnTo>
                  <a:lnTo>
                    <a:pt x="207664" y="2343493"/>
                  </a:lnTo>
                  <a:lnTo>
                    <a:pt x="207074" y="2338496"/>
                  </a:lnTo>
                  <a:lnTo>
                    <a:pt x="206495" y="2333499"/>
                  </a:lnTo>
                  <a:lnTo>
                    <a:pt x="205927" y="2328502"/>
                  </a:lnTo>
                  <a:lnTo>
                    <a:pt x="205368" y="2323505"/>
                  </a:lnTo>
                  <a:lnTo>
                    <a:pt x="204820" y="2318509"/>
                  </a:lnTo>
                  <a:lnTo>
                    <a:pt x="204280" y="2313512"/>
                  </a:lnTo>
                  <a:lnTo>
                    <a:pt x="203747" y="2308515"/>
                  </a:lnTo>
                  <a:lnTo>
                    <a:pt x="203220" y="2303518"/>
                  </a:lnTo>
                  <a:lnTo>
                    <a:pt x="202698" y="2298521"/>
                  </a:lnTo>
                  <a:lnTo>
                    <a:pt x="202181" y="2293525"/>
                  </a:lnTo>
                  <a:lnTo>
                    <a:pt x="201666" y="2288528"/>
                  </a:lnTo>
                  <a:lnTo>
                    <a:pt x="201153" y="2283531"/>
                  </a:lnTo>
                  <a:lnTo>
                    <a:pt x="200641" y="2278534"/>
                  </a:lnTo>
                  <a:lnTo>
                    <a:pt x="200129" y="2273538"/>
                  </a:lnTo>
                  <a:lnTo>
                    <a:pt x="199616" y="2268541"/>
                  </a:lnTo>
                  <a:lnTo>
                    <a:pt x="199101" y="2263544"/>
                  </a:lnTo>
                  <a:lnTo>
                    <a:pt x="198583" y="2258547"/>
                  </a:lnTo>
                  <a:lnTo>
                    <a:pt x="198062" y="2253550"/>
                  </a:lnTo>
                  <a:lnTo>
                    <a:pt x="197538" y="2248554"/>
                  </a:lnTo>
                  <a:lnTo>
                    <a:pt x="197011" y="2243557"/>
                  </a:lnTo>
                  <a:lnTo>
                    <a:pt x="196481" y="2238560"/>
                  </a:lnTo>
                  <a:lnTo>
                    <a:pt x="195946" y="2233563"/>
                  </a:lnTo>
                  <a:lnTo>
                    <a:pt x="195409" y="2228566"/>
                  </a:lnTo>
                  <a:lnTo>
                    <a:pt x="194869" y="2223570"/>
                  </a:lnTo>
                  <a:lnTo>
                    <a:pt x="194327" y="2218573"/>
                  </a:lnTo>
                  <a:lnTo>
                    <a:pt x="193782" y="2213576"/>
                  </a:lnTo>
                  <a:lnTo>
                    <a:pt x="193236" y="2208579"/>
                  </a:lnTo>
                  <a:lnTo>
                    <a:pt x="192689" y="2203583"/>
                  </a:lnTo>
                  <a:lnTo>
                    <a:pt x="192141" y="2198586"/>
                  </a:lnTo>
                  <a:lnTo>
                    <a:pt x="191593" y="2193589"/>
                  </a:lnTo>
                  <a:lnTo>
                    <a:pt x="191044" y="2188592"/>
                  </a:lnTo>
                  <a:lnTo>
                    <a:pt x="190494" y="2183595"/>
                  </a:lnTo>
                  <a:lnTo>
                    <a:pt x="189944" y="2178599"/>
                  </a:lnTo>
                  <a:lnTo>
                    <a:pt x="189393" y="2173602"/>
                  </a:lnTo>
                  <a:lnTo>
                    <a:pt x="188839" y="2168605"/>
                  </a:lnTo>
                  <a:lnTo>
                    <a:pt x="188282" y="2163608"/>
                  </a:lnTo>
                  <a:lnTo>
                    <a:pt x="187720" y="2158611"/>
                  </a:lnTo>
                  <a:lnTo>
                    <a:pt x="187153" y="2153615"/>
                  </a:lnTo>
                  <a:lnTo>
                    <a:pt x="186578" y="2148618"/>
                  </a:lnTo>
                  <a:lnTo>
                    <a:pt x="185990" y="2143621"/>
                  </a:lnTo>
                  <a:lnTo>
                    <a:pt x="185389" y="2138624"/>
                  </a:lnTo>
                  <a:lnTo>
                    <a:pt x="184773" y="2133627"/>
                  </a:lnTo>
                  <a:lnTo>
                    <a:pt x="184139" y="2128631"/>
                  </a:lnTo>
                  <a:lnTo>
                    <a:pt x="183484" y="2123634"/>
                  </a:lnTo>
                  <a:lnTo>
                    <a:pt x="182805" y="2118637"/>
                  </a:lnTo>
                  <a:lnTo>
                    <a:pt x="182093" y="2113640"/>
                  </a:lnTo>
                  <a:lnTo>
                    <a:pt x="181352" y="2108644"/>
                  </a:lnTo>
                  <a:lnTo>
                    <a:pt x="180579" y="2103647"/>
                  </a:lnTo>
                  <a:lnTo>
                    <a:pt x="179773" y="2098650"/>
                  </a:lnTo>
                  <a:lnTo>
                    <a:pt x="178931" y="2093653"/>
                  </a:lnTo>
                  <a:lnTo>
                    <a:pt x="178048" y="2088656"/>
                  </a:lnTo>
                  <a:lnTo>
                    <a:pt x="177121" y="2083660"/>
                  </a:lnTo>
                  <a:lnTo>
                    <a:pt x="176155" y="2078663"/>
                  </a:lnTo>
                  <a:lnTo>
                    <a:pt x="175150" y="2073666"/>
                  </a:lnTo>
                  <a:lnTo>
                    <a:pt x="174108" y="2068669"/>
                  </a:lnTo>
                  <a:lnTo>
                    <a:pt x="173029" y="2063672"/>
                  </a:lnTo>
                  <a:lnTo>
                    <a:pt x="171909" y="2058676"/>
                  </a:lnTo>
                  <a:lnTo>
                    <a:pt x="170754" y="2053679"/>
                  </a:lnTo>
                  <a:lnTo>
                    <a:pt x="169568" y="2048682"/>
                  </a:lnTo>
                  <a:lnTo>
                    <a:pt x="168355" y="2043685"/>
                  </a:lnTo>
                  <a:lnTo>
                    <a:pt x="167117" y="2038689"/>
                  </a:lnTo>
                  <a:lnTo>
                    <a:pt x="165858" y="2033692"/>
                  </a:lnTo>
                  <a:lnTo>
                    <a:pt x="164578" y="2028695"/>
                  </a:lnTo>
                  <a:lnTo>
                    <a:pt x="163283" y="2023698"/>
                  </a:lnTo>
                  <a:lnTo>
                    <a:pt x="161977" y="2018701"/>
                  </a:lnTo>
                  <a:lnTo>
                    <a:pt x="160664" y="2013705"/>
                  </a:lnTo>
                  <a:lnTo>
                    <a:pt x="159344" y="2008708"/>
                  </a:lnTo>
                  <a:lnTo>
                    <a:pt x="158020" y="2003711"/>
                  </a:lnTo>
                  <a:lnTo>
                    <a:pt x="156693" y="1998714"/>
                  </a:lnTo>
                  <a:lnTo>
                    <a:pt x="155365" y="1993717"/>
                  </a:lnTo>
                  <a:lnTo>
                    <a:pt x="154035" y="1988721"/>
                  </a:lnTo>
                  <a:lnTo>
                    <a:pt x="152705" y="1983724"/>
                  </a:lnTo>
                  <a:lnTo>
                    <a:pt x="151372" y="1978727"/>
                  </a:lnTo>
                  <a:lnTo>
                    <a:pt x="150036" y="1973730"/>
                  </a:lnTo>
                  <a:lnTo>
                    <a:pt x="148694" y="1968734"/>
                  </a:lnTo>
                  <a:lnTo>
                    <a:pt x="147343" y="1963737"/>
                  </a:lnTo>
                  <a:lnTo>
                    <a:pt x="145983" y="1958740"/>
                  </a:lnTo>
                  <a:lnTo>
                    <a:pt x="144609" y="1953743"/>
                  </a:lnTo>
                  <a:lnTo>
                    <a:pt x="143221" y="1948746"/>
                  </a:lnTo>
                  <a:lnTo>
                    <a:pt x="141814" y="1943750"/>
                  </a:lnTo>
                  <a:lnTo>
                    <a:pt x="140382" y="1938753"/>
                  </a:lnTo>
                  <a:lnTo>
                    <a:pt x="138928" y="1933756"/>
                  </a:lnTo>
                  <a:lnTo>
                    <a:pt x="137450" y="1928759"/>
                  </a:lnTo>
                  <a:lnTo>
                    <a:pt x="135946" y="1923762"/>
                  </a:lnTo>
                  <a:lnTo>
                    <a:pt x="134417" y="1918766"/>
                  </a:lnTo>
                  <a:lnTo>
                    <a:pt x="132860" y="1913769"/>
                  </a:lnTo>
                  <a:lnTo>
                    <a:pt x="131274" y="1908772"/>
                  </a:lnTo>
                  <a:lnTo>
                    <a:pt x="129666" y="1903775"/>
                  </a:lnTo>
                  <a:lnTo>
                    <a:pt x="128038" y="1898779"/>
                  </a:lnTo>
                  <a:lnTo>
                    <a:pt x="126392" y="1893782"/>
                  </a:lnTo>
                  <a:lnTo>
                    <a:pt x="124731" y="1888785"/>
                  </a:lnTo>
                  <a:lnTo>
                    <a:pt x="123058" y="1883788"/>
                  </a:lnTo>
                  <a:lnTo>
                    <a:pt x="121381" y="1878791"/>
                  </a:lnTo>
                  <a:lnTo>
                    <a:pt x="119704" y="1873795"/>
                  </a:lnTo>
                  <a:lnTo>
                    <a:pt x="118032" y="1868798"/>
                  </a:lnTo>
                  <a:lnTo>
                    <a:pt x="116370" y="1863801"/>
                  </a:lnTo>
                  <a:lnTo>
                    <a:pt x="114722" y="1858804"/>
                  </a:lnTo>
                  <a:lnTo>
                    <a:pt x="113100" y="1853807"/>
                  </a:lnTo>
                  <a:lnTo>
                    <a:pt x="111504" y="1848811"/>
                  </a:lnTo>
                  <a:lnTo>
                    <a:pt x="109939" y="1843814"/>
                  </a:lnTo>
                  <a:lnTo>
                    <a:pt x="108408" y="1838817"/>
                  </a:lnTo>
                  <a:lnTo>
                    <a:pt x="106912" y="1833820"/>
                  </a:lnTo>
                  <a:lnTo>
                    <a:pt x="105457" y="1828823"/>
                  </a:lnTo>
                  <a:lnTo>
                    <a:pt x="104053" y="1823827"/>
                  </a:lnTo>
                  <a:lnTo>
                    <a:pt x="102692" y="1818830"/>
                  </a:lnTo>
                  <a:lnTo>
                    <a:pt x="101374" y="1813833"/>
                  </a:lnTo>
                  <a:lnTo>
                    <a:pt x="100098" y="1808836"/>
                  </a:lnTo>
                  <a:lnTo>
                    <a:pt x="98863" y="1803840"/>
                  </a:lnTo>
                  <a:lnTo>
                    <a:pt x="97671" y="1798843"/>
                  </a:lnTo>
                  <a:lnTo>
                    <a:pt x="96523" y="1793846"/>
                  </a:lnTo>
                  <a:lnTo>
                    <a:pt x="95407" y="1788849"/>
                  </a:lnTo>
                  <a:lnTo>
                    <a:pt x="94322" y="1783852"/>
                  </a:lnTo>
                  <a:lnTo>
                    <a:pt x="93263" y="1778856"/>
                  </a:lnTo>
                  <a:lnTo>
                    <a:pt x="92227" y="1773859"/>
                  </a:lnTo>
                  <a:lnTo>
                    <a:pt x="91211" y="1768862"/>
                  </a:lnTo>
                  <a:lnTo>
                    <a:pt x="90209" y="1763865"/>
                  </a:lnTo>
                  <a:lnTo>
                    <a:pt x="89216" y="1758868"/>
                  </a:lnTo>
                  <a:lnTo>
                    <a:pt x="88227" y="1753872"/>
                  </a:lnTo>
                  <a:lnTo>
                    <a:pt x="87239" y="1748875"/>
                  </a:lnTo>
                  <a:lnTo>
                    <a:pt x="86249" y="1743878"/>
                  </a:lnTo>
                  <a:lnTo>
                    <a:pt x="85250" y="1738881"/>
                  </a:lnTo>
                  <a:lnTo>
                    <a:pt x="84241" y="1733885"/>
                  </a:lnTo>
                  <a:lnTo>
                    <a:pt x="83219" y="1728888"/>
                  </a:lnTo>
                  <a:lnTo>
                    <a:pt x="82183" y="1723891"/>
                  </a:lnTo>
                  <a:lnTo>
                    <a:pt x="81131" y="1718894"/>
                  </a:lnTo>
                  <a:lnTo>
                    <a:pt x="80062" y="1713897"/>
                  </a:lnTo>
                  <a:lnTo>
                    <a:pt x="78972" y="1708901"/>
                  </a:lnTo>
                  <a:lnTo>
                    <a:pt x="77862" y="1703904"/>
                  </a:lnTo>
                  <a:lnTo>
                    <a:pt x="76734" y="1698907"/>
                  </a:lnTo>
                  <a:lnTo>
                    <a:pt x="75588" y="1693910"/>
                  </a:lnTo>
                  <a:lnTo>
                    <a:pt x="74425" y="1688913"/>
                  </a:lnTo>
                  <a:lnTo>
                    <a:pt x="73246" y="1683917"/>
                  </a:lnTo>
                  <a:lnTo>
                    <a:pt x="72050" y="1678920"/>
                  </a:lnTo>
                  <a:lnTo>
                    <a:pt x="70841" y="1673923"/>
                  </a:lnTo>
                  <a:lnTo>
                    <a:pt x="69621" y="1668926"/>
                  </a:lnTo>
                  <a:lnTo>
                    <a:pt x="68393" y="1663930"/>
                  </a:lnTo>
                  <a:lnTo>
                    <a:pt x="67158" y="1658933"/>
                  </a:lnTo>
                  <a:lnTo>
                    <a:pt x="65918" y="1653936"/>
                  </a:lnTo>
                  <a:lnTo>
                    <a:pt x="64677" y="1648939"/>
                  </a:lnTo>
                  <a:lnTo>
                    <a:pt x="63437" y="1643942"/>
                  </a:lnTo>
                  <a:lnTo>
                    <a:pt x="62202" y="1638946"/>
                  </a:lnTo>
                  <a:lnTo>
                    <a:pt x="60972" y="1633949"/>
                  </a:lnTo>
                  <a:lnTo>
                    <a:pt x="59752" y="1628952"/>
                  </a:lnTo>
                  <a:lnTo>
                    <a:pt x="58543" y="1623955"/>
                  </a:lnTo>
                  <a:lnTo>
                    <a:pt x="57352" y="1618958"/>
                  </a:lnTo>
                  <a:lnTo>
                    <a:pt x="56178" y="1613962"/>
                  </a:lnTo>
                  <a:lnTo>
                    <a:pt x="55023" y="1608965"/>
                  </a:lnTo>
                  <a:lnTo>
                    <a:pt x="53888" y="1603968"/>
                  </a:lnTo>
                  <a:lnTo>
                    <a:pt x="52776" y="1598971"/>
                  </a:lnTo>
                  <a:lnTo>
                    <a:pt x="51691" y="1593975"/>
                  </a:lnTo>
                  <a:lnTo>
                    <a:pt x="50633" y="1588978"/>
                  </a:lnTo>
                  <a:lnTo>
                    <a:pt x="49601" y="1583981"/>
                  </a:lnTo>
                  <a:lnTo>
                    <a:pt x="48594" y="1578984"/>
                  </a:lnTo>
                  <a:lnTo>
                    <a:pt x="47612" y="1573987"/>
                  </a:lnTo>
                  <a:lnTo>
                    <a:pt x="46654" y="1568991"/>
                  </a:lnTo>
                  <a:lnTo>
                    <a:pt x="45723" y="1563994"/>
                  </a:lnTo>
                  <a:lnTo>
                    <a:pt x="44813" y="1558997"/>
                  </a:lnTo>
                  <a:lnTo>
                    <a:pt x="43921" y="1554000"/>
                  </a:lnTo>
                  <a:lnTo>
                    <a:pt x="43044" y="1549003"/>
                  </a:lnTo>
                  <a:lnTo>
                    <a:pt x="42179" y="1544007"/>
                  </a:lnTo>
                  <a:lnTo>
                    <a:pt x="41323" y="1539010"/>
                  </a:lnTo>
                  <a:lnTo>
                    <a:pt x="40473" y="1534013"/>
                  </a:lnTo>
                  <a:lnTo>
                    <a:pt x="39622" y="1529016"/>
                  </a:lnTo>
                  <a:lnTo>
                    <a:pt x="38768" y="1524019"/>
                  </a:lnTo>
                  <a:lnTo>
                    <a:pt x="37906" y="1519023"/>
                  </a:lnTo>
                  <a:lnTo>
                    <a:pt x="37034" y="1514026"/>
                  </a:lnTo>
                  <a:lnTo>
                    <a:pt x="36147" y="1509029"/>
                  </a:lnTo>
                  <a:lnTo>
                    <a:pt x="35238" y="1504032"/>
                  </a:lnTo>
                  <a:lnTo>
                    <a:pt x="34309" y="1499036"/>
                  </a:lnTo>
                  <a:lnTo>
                    <a:pt x="33357" y="1494039"/>
                  </a:lnTo>
                  <a:lnTo>
                    <a:pt x="32380" y="1489042"/>
                  </a:lnTo>
                  <a:lnTo>
                    <a:pt x="31380" y="1484045"/>
                  </a:lnTo>
                  <a:lnTo>
                    <a:pt x="30352" y="1479048"/>
                  </a:lnTo>
                  <a:lnTo>
                    <a:pt x="29295" y="1474052"/>
                  </a:lnTo>
                  <a:lnTo>
                    <a:pt x="28216" y="1469055"/>
                  </a:lnTo>
                  <a:lnTo>
                    <a:pt x="27116" y="1464058"/>
                  </a:lnTo>
                  <a:lnTo>
                    <a:pt x="25997" y="1459061"/>
                  </a:lnTo>
                  <a:lnTo>
                    <a:pt x="24862" y="1454064"/>
                  </a:lnTo>
                  <a:lnTo>
                    <a:pt x="23714" y="1449068"/>
                  </a:lnTo>
                  <a:lnTo>
                    <a:pt x="22558" y="1444071"/>
                  </a:lnTo>
                  <a:lnTo>
                    <a:pt x="21399" y="1439074"/>
                  </a:lnTo>
                  <a:lnTo>
                    <a:pt x="20243" y="1434077"/>
                  </a:lnTo>
                  <a:lnTo>
                    <a:pt x="19092" y="1429081"/>
                  </a:lnTo>
                  <a:lnTo>
                    <a:pt x="17951" y="1424084"/>
                  </a:lnTo>
                  <a:lnTo>
                    <a:pt x="16828" y="1419087"/>
                  </a:lnTo>
                  <a:lnTo>
                    <a:pt x="15727" y="1414090"/>
                  </a:lnTo>
                  <a:lnTo>
                    <a:pt x="14650" y="1409093"/>
                  </a:lnTo>
                  <a:lnTo>
                    <a:pt x="13601" y="1404097"/>
                  </a:lnTo>
                  <a:lnTo>
                    <a:pt x="12581" y="1399100"/>
                  </a:lnTo>
                  <a:lnTo>
                    <a:pt x="11594" y="1394103"/>
                  </a:lnTo>
                  <a:lnTo>
                    <a:pt x="10649" y="1389106"/>
                  </a:lnTo>
                  <a:lnTo>
                    <a:pt x="9742" y="1384109"/>
                  </a:lnTo>
                  <a:lnTo>
                    <a:pt x="8874" y="1379113"/>
                  </a:lnTo>
                  <a:lnTo>
                    <a:pt x="8044" y="1374116"/>
                  </a:lnTo>
                  <a:lnTo>
                    <a:pt x="7253" y="1369119"/>
                  </a:lnTo>
                  <a:lnTo>
                    <a:pt x="6501" y="1364122"/>
                  </a:lnTo>
                  <a:lnTo>
                    <a:pt x="5797" y="1359126"/>
                  </a:lnTo>
                  <a:lnTo>
                    <a:pt x="5132" y="1354129"/>
                  </a:lnTo>
                  <a:lnTo>
                    <a:pt x="4505" y="1349132"/>
                  </a:lnTo>
                  <a:lnTo>
                    <a:pt x="3916" y="1344135"/>
                  </a:lnTo>
                  <a:lnTo>
                    <a:pt x="3364" y="1339138"/>
                  </a:lnTo>
                  <a:lnTo>
                    <a:pt x="2851" y="1334142"/>
                  </a:lnTo>
                  <a:lnTo>
                    <a:pt x="2384" y="1329145"/>
                  </a:lnTo>
                  <a:lnTo>
                    <a:pt x="1955" y="1324148"/>
                  </a:lnTo>
                  <a:lnTo>
                    <a:pt x="1563" y="1319151"/>
                  </a:lnTo>
                  <a:lnTo>
                    <a:pt x="1211" y="1314154"/>
                  </a:lnTo>
                  <a:lnTo>
                    <a:pt x="898" y="1309158"/>
                  </a:lnTo>
                  <a:lnTo>
                    <a:pt x="629" y="1304161"/>
                  </a:lnTo>
                  <a:lnTo>
                    <a:pt x="411" y="1299164"/>
                  </a:lnTo>
                  <a:lnTo>
                    <a:pt x="237" y="1294167"/>
                  </a:lnTo>
                  <a:lnTo>
                    <a:pt x="110" y="1289171"/>
                  </a:lnTo>
                  <a:lnTo>
                    <a:pt x="30" y="1284174"/>
                  </a:lnTo>
                  <a:lnTo>
                    <a:pt x="0" y="1279177"/>
                  </a:lnTo>
                  <a:lnTo>
                    <a:pt x="27" y="1274180"/>
                  </a:lnTo>
                  <a:lnTo>
                    <a:pt x="116" y="1269183"/>
                  </a:lnTo>
                  <a:lnTo>
                    <a:pt x="259" y="1264187"/>
                  </a:lnTo>
                  <a:lnTo>
                    <a:pt x="460" y="1259190"/>
                  </a:lnTo>
                  <a:lnTo>
                    <a:pt x="718" y="1254193"/>
                  </a:lnTo>
                  <a:lnTo>
                    <a:pt x="1034" y="1249196"/>
                  </a:lnTo>
                  <a:lnTo>
                    <a:pt x="1421" y="1244199"/>
                  </a:lnTo>
                  <a:lnTo>
                    <a:pt x="1874" y="1239203"/>
                  </a:lnTo>
                  <a:lnTo>
                    <a:pt x="2387" y="1234206"/>
                  </a:lnTo>
                  <a:lnTo>
                    <a:pt x="2961" y="1229209"/>
                  </a:lnTo>
                  <a:lnTo>
                    <a:pt x="3595" y="1224212"/>
                  </a:lnTo>
                  <a:lnTo>
                    <a:pt x="4288" y="1219215"/>
                  </a:lnTo>
                  <a:lnTo>
                    <a:pt x="5054" y="1214219"/>
                  </a:lnTo>
                  <a:lnTo>
                    <a:pt x="5880" y="1209222"/>
                  </a:lnTo>
                  <a:lnTo>
                    <a:pt x="6762" y="1204225"/>
                  </a:lnTo>
                  <a:lnTo>
                    <a:pt x="7699" y="1199228"/>
                  </a:lnTo>
                  <a:lnTo>
                    <a:pt x="8689" y="1194232"/>
                  </a:lnTo>
                  <a:lnTo>
                    <a:pt x="9732" y="1189235"/>
                  </a:lnTo>
                  <a:lnTo>
                    <a:pt x="10835" y="1184238"/>
                  </a:lnTo>
                  <a:lnTo>
                    <a:pt x="11986" y="1179241"/>
                  </a:lnTo>
                  <a:lnTo>
                    <a:pt x="13180" y="1174244"/>
                  </a:lnTo>
                  <a:lnTo>
                    <a:pt x="14416" y="1169248"/>
                  </a:lnTo>
                  <a:lnTo>
                    <a:pt x="15691" y="1164251"/>
                  </a:lnTo>
                  <a:lnTo>
                    <a:pt x="17005" y="1159254"/>
                  </a:lnTo>
                  <a:lnTo>
                    <a:pt x="18358" y="1154257"/>
                  </a:lnTo>
                  <a:lnTo>
                    <a:pt x="19740" y="1149260"/>
                  </a:lnTo>
                  <a:lnTo>
                    <a:pt x="21149" y="1144264"/>
                  </a:lnTo>
                  <a:lnTo>
                    <a:pt x="22580" y="1139267"/>
                  </a:lnTo>
                  <a:lnTo>
                    <a:pt x="24031" y="1134270"/>
                  </a:lnTo>
                  <a:lnTo>
                    <a:pt x="25500" y="1129273"/>
                  </a:lnTo>
                  <a:lnTo>
                    <a:pt x="26983" y="1124277"/>
                  </a:lnTo>
                  <a:lnTo>
                    <a:pt x="28474" y="1119280"/>
                  </a:lnTo>
                  <a:lnTo>
                    <a:pt x="29971" y="1114283"/>
                  </a:lnTo>
                  <a:lnTo>
                    <a:pt x="31471" y="1109286"/>
                  </a:lnTo>
                  <a:lnTo>
                    <a:pt x="32969" y="1104289"/>
                  </a:lnTo>
                  <a:lnTo>
                    <a:pt x="34464" y="1099293"/>
                  </a:lnTo>
                  <a:lnTo>
                    <a:pt x="35951" y="1094296"/>
                  </a:lnTo>
                  <a:lnTo>
                    <a:pt x="37429" y="1089299"/>
                  </a:lnTo>
                  <a:lnTo>
                    <a:pt x="38896" y="1084302"/>
                  </a:lnTo>
                  <a:lnTo>
                    <a:pt x="40350" y="1079305"/>
                  </a:lnTo>
                  <a:lnTo>
                    <a:pt x="41791" y="1074309"/>
                  </a:lnTo>
                  <a:lnTo>
                    <a:pt x="43213" y="1069312"/>
                  </a:lnTo>
                  <a:lnTo>
                    <a:pt x="44619" y="1064315"/>
                  </a:lnTo>
                  <a:lnTo>
                    <a:pt x="46009" y="1059318"/>
                  </a:lnTo>
                  <a:lnTo>
                    <a:pt x="47384" y="1054322"/>
                  </a:lnTo>
                  <a:lnTo>
                    <a:pt x="48744" y="1049325"/>
                  </a:lnTo>
                  <a:lnTo>
                    <a:pt x="50090" y="1044328"/>
                  </a:lnTo>
                  <a:lnTo>
                    <a:pt x="51420" y="1039331"/>
                  </a:lnTo>
                  <a:lnTo>
                    <a:pt x="52739" y="1034334"/>
                  </a:lnTo>
                  <a:lnTo>
                    <a:pt x="54049" y="1029338"/>
                  </a:lnTo>
                  <a:lnTo>
                    <a:pt x="55351" y="1024341"/>
                  </a:lnTo>
                  <a:lnTo>
                    <a:pt x="56647" y="1019344"/>
                  </a:lnTo>
                  <a:lnTo>
                    <a:pt x="57939" y="1014347"/>
                  </a:lnTo>
                  <a:lnTo>
                    <a:pt x="59228" y="1009350"/>
                  </a:lnTo>
                  <a:lnTo>
                    <a:pt x="60516" y="1004354"/>
                  </a:lnTo>
                  <a:lnTo>
                    <a:pt x="61806" y="999357"/>
                  </a:lnTo>
                  <a:lnTo>
                    <a:pt x="63097" y="994360"/>
                  </a:lnTo>
                  <a:lnTo>
                    <a:pt x="64392" y="989363"/>
                  </a:lnTo>
                  <a:lnTo>
                    <a:pt x="65692" y="984367"/>
                  </a:lnTo>
                  <a:lnTo>
                    <a:pt x="66996" y="979370"/>
                  </a:lnTo>
                  <a:lnTo>
                    <a:pt x="68306" y="974373"/>
                  </a:lnTo>
                  <a:lnTo>
                    <a:pt x="69621" y="969376"/>
                  </a:lnTo>
                  <a:lnTo>
                    <a:pt x="70941" y="964379"/>
                  </a:lnTo>
                  <a:lnTo>
                    <a:pt x="72266" y="959383"/>
                  </a:lnTo>
                  <a:lnTo>
                    <a:pt x="73596" y="954386"/>
                  </a:lnTo>
                  <a:lnTo>
                    <a:pt x="74931" y="949389"/>
                  </a:lnTo>
                  <a:lnTo>
                    <a:pt x="76269" y="944392"/>
                  </a:lnTo>
                  <a:lnTo>
                    <a:pt x="77612" y="939395"/>
                  </a:lnTo>
                  <a:lnTo>
                    <a:pt x="78957" y="934399"/>
                  </a:lnTo>
                  <a:lnTo>
                    <a:pt x="80306" y="929402"/>
                  </a:lnTo>
                  <a:lnTo>
                    <a:pt x="81660" y="924405"/>
                  </a:lnTo>
                  <a:lnTo>
                    <a:pt x="83017" y="919408"/>
                  </a:lnTo>
                  <a:lnTo>
                    <a:pt x="84380" y="914411"/>
                  </a:lnTo>
                  <a:lnTo>
                    <a:pt x="85748" y="909415"/>
                  </a:lnTo>
                  <a:lnTo>
                    <a:pt x="87123" y="904418"/>
                  </a:lnTo>
                  <a:lnTo>
                    <a:pt x="88505" y="899421"/>
                  </a:lnTo>
                  <a:lnTo>
                    <a:pt x="89899" y="894424"/>
                  </a:lnTo>
                  <a:lnTo>
                    <a:pt x="91305" y="889428"/>
                  </a:lnTo>
                  <a:lnTo>
                    <a:pt x="92723" y="884431"/>
                  </a:lnTo>
                  <a:lnTo>
                    <a:pt x="94156" y="879434"/>
                  </a:lnTo>
                  <a:lnTo>
                    <a:pt x="95605" y="874437"/>
                  </a:lnTo>
                  <a:lnTo>
                    <a:pt x="97070" y="869440"/>
                  </a:lnTo>
                  <a:lnTo>
                    <a:pt x="98558" y="864444"/>
                  </a:lnTo>
                  <a:lnTo>
                    <a:pt x="100066" y="859447"/>
                  </a:lnTo>
                  <a:lnTo>
                    <a:pt x="101594" y="854450"/>
                  </a:lnTo>
                  <a:lnTo>
                    <a:pt x="103141" y="849453"/>
                  </a:lnTo>
                  <a:lnTo>
                    <a:pt x="104708" y="844456"/>
                  </a:lnTo>
                  <a:lnTo>
                    <a:pt x="106295" y="839460"/>
                  </a:lnTo>
                  <a:lnTo>
                    <a:pt x="107903" y="834463"/>
                  </a:lnTo>
                  <a:lnTo>
                    <a:pt x="109527" y="829466"/>
                  </a:lnTo>
                  <a:lnTo>
                    <a:pt x="111164" y="824469"/>
                  </a:lnTo>
                  <a:lnTo>
                    <a:pt x="112814" y="819473"/>
                  </a:lnTo>
                  <a:lnTo>
                    <a:pt x="114472" y="814476"/>
                  </a:lnTo>
                  <a:lnTo>
                    <a:pt x="116136" y="809479"/>
                  </a:lnTo>
                  <a:lnTo>
                    <a:pt x="117803" y="804482"/>
                  </a:lnTo>
                  <a:lnTo>
                    <a:pt x="119468" y="799485"/>
                  </a:lnTo>
                  <a:lnTo>
                    <a:pt x="121128" y="794489"/>
                  </a:lnTo>
                  <a:lnTo>
                    <a:pt x="122779" y="789492"/>
                  </a:lnTo>
                  <a:lnTo>
                    <a:pt x="124418" y="784495"/>
                  </a:lnTo>
                  <a:lnTo>
                    <a:pt x="126041" y="779498"/>
                  </a:lnTo>
                  <a:lnTo>
                    <a:pt x="127643" y="774501"/>
                  </a:lnTo>
                  <a:lnTo>
                    <a:pt x="129224" y="769505"/>
                  </a:lnTo>
                  <a:lnTo>
                    <a:pt x="130782" y="764508"/>
                  </a:lnTo>
                  <a:lnTo>
                    <a:pt x="132316" y="759511"/>
                  </a:lnTo>
                  <a:lnTo>
                    <a:pt x="133824" y="754514"/>
                  </a:lnTo>
                  <a:lnTo>
                    <a:pt x="135302" y="749518"/>
                  </a:lnTo>
                  <a:lnTo>
                    <a:pt x="136751" y="744521"/>
                  </a:lnTo>
                  <a:lnTo>
                    <a:pt x="138176" y="739524"/>
                  </a:lnTo>
                  <a:lnTo>
                    <a:pt x="139577" y="734527"/>
                  </a:lnTo>
                  <a:lnTo>
                    <a:pt x="140955" y="729530"/>
                  </a:lnTo>
                  <a:lnTo>
                    <a:pt x="142312" y="724534"/>
                  </a:lnTo>
                  <a:lnTo>
                    <a:pt x="143647" y="719537"/>
                  </a:lnTo>
                  <a:lnTo>
                    <a:pt x="144967" y="714540"/>
                  </a:lnTo>
                  <a:lnTo>
                    <a:pt x="146275" y="709543"/>
                  </a:lnTo>
                  <a:lnTo>
                    <a:pt x="147574" y="704546"/>
                  </a:lnTo>
                  <a:lnTo>
                    <a:pt x="148867" y="699550"/>
                  </a:lnTo>
                  <a:lnTo>
                    <a:pt x="150156" y="694553"/>
                  </a:lnTo>
                  <a:lnTo>
                    <a:pt x="151445" y="689556"/>
                  </a:lnTo>
                  <a:lnTo>
                    <a:pt x="152737" y="684559"/>
                  </a:lnTo>
                  <a:lnTo>
                    <a:pt x="154034" y="679563"/>
                  </a:lnTo>
                  <a:lnTo>
                    <a:pt x="155337" y="674566"/>
                  </a:lnTo>
                  <a:lnTo>
                    <a:pt x="156648" y="669569"/>
                  </a:lnTo>
                  <a:lnTo>
                    <a:pt x="157969" y="664572"/>
                  </a:lnTo>
                  <a:lnTo>
                    <a:pt x="159301" y="659575"/>
                  </a:lnTo>
                  <a:lnTo>
                    <a:pt x="160643" y="654579"/>
                  </a:lnTo>
                  <a:lnTo>
                    <a:pt x="161994" y="649582"/>
                  </a:lnTo>
                  <a:lnTo>
                    <a:pt x="163353" y="644585"/>
                  </a:lnTo>
                  <a:lnTo>
                    <a:pt x="164718" y="639588"/>
                  </a:lnTo>
                  <a:lnTo>
                    <a:pt x="166090" y="634591"/>
                  </a:lnTo>
                  <a:lnTo>
                    <a:pt x="167465" y="629595"/>
                  </a:lnTo>
                  <a:lnTo>
                    <a:pt x="168840" y="624598"/>
                  </a:lnTo>
                  <a:lnTo>
                    <a:pt x="170212" y="619601"/>
                  </a:lnTo>
                  <a:lnTo>
                    <a:pt x="171580" y="614604"/>
                  </a:lnTo>
                  <a:lnTo>
                    <a:pt x="172941" y="609607"/>
                  </a:lnTo>
                  <a:lnTo>
                    <a:pt x="174290" y="604611"/>
                  </a:lnTo>
                  <a:lnTo>
                    <a:pt x="175624" y="599614"/>
                  </a:lnTo>
                  <a:lnTo>
                    <a:pt x="176943" y="594617"/>
                  </a:lnTo>
                  <a:lnTo>
                    <a:pt x="178243" y="589620"/>
                  </a:lnTo>
                  <a:lnTo>
                    <a:pt x="179523" y="584624"/>
                  </a:lnTo>
                  <a:lnTo>
                    <a:pt x="180781" y="579627"/>
                  </a:lnTo>
                  <a:lnTo>
                    <a:pt x="182009" y="574630"/>
                  </a:lnTo>
                  <a:lnTo>
                    <a:pt x="183210" y="569633"/>
                  </a:lnTo>
                  <a:lnTo>
                    <a:pt x="184384" y="564636"/>
                  </a:lnTo>
                  <a:lnTo>
                    <a:pt x="185529" y="559640"/>
                  </a:lnTo>
                  <a:lnTo>
                    <a:pt x="186647" y="554643"/>
                  </a:lnTo>
                  <a:lnTo>
                    <a:pt x="187734" y="549646"/>
                  </a:lnTo>
                  <a:lnTo>
                    <a:pt x="188785" y="544649"/>
                  </a:lnTo>
                  <a:lnTo>
                    <a:pt x="189807" y="539652"/>
                  </a:lnTo>
                  <a:lnTo>
                    <a:pt x="190800" y="534656"/>
                  </a:lnTo>
                  <a:lnTo>
                    <a:pt x="191764" y="529659"/>
                  </a:lnTo>
                  <a:lnTo>
                    <a:pt x="192699" y="524662"/>
                  </a:lnTo>
                  <a:lnTo>
                    <a:pt x="193605" y="519665"/>
                  </a:lnTo>
                  <a:lnTo>
                    <a:pt x="194479" y="514669"/>
                  </a:lnTo>
                  <a:lnTo>
                    <a:pt x="195327" y="509672"/>
                  </a:lnTo>
                  <a:lnTo>
                    <a:pt x="196150" y="504675"/>
                  </a:lnTo>
                  <a:lnTo>
                    <a:pt x="196949" y="499678"/>
                  </a:lnTo>
                  <a:lnTo>
                    <a:pt x="197724" y="494681"/>
                  </a:lnTo>
                  <a:lnTo>
                    <a:pt x="198475" y="489685"/>
                  </a:lnTo>
                  <a:lnTo>
                    <a:pt x="199200" y="484688"/>
                  </a:lnTo>
                  <a:lnTo>
                    <a:pt x="199906" y="479691"/>
                  </a:lnTo>
                  <a:lnTo>
                    <a:pt x="200591" y="474694"/>
                  </a:lnTo>
                  <a:lnTo>
                    <a:pt x="201259" y="469697"/>
                  </a:lnTo>
                  <a:lnTo>
                    <a:pt x="201909" y="464701"/>
                  </a:lnTo>
                  <a:lnTo>
                    <a:pt x="202539" y="459704"/>
                  </a:lnTo>
                  <a:lnTo>
                    <a:pt x="203153" y="454707"/>
                  </a:lnTo>
                  <a:lnTo>
                    <a:pt x="203753" y="449710"/>
                  </a:lnTo>
                  <a:lnTo>
                    <a:pt x="204339" y="444714"/>
                  </a:lnTo>
                  <a:lnTo>
                    <a:pt x="204912" y="439717"/>
                  </a:lnTo>
                  <a:lnTo>
                    <a:pt x="205474" y="434720"/>
                  </a:lnTo>
                  <a:lnTo>
                    <a:pt x="206024" y="429723"/>
                  </a:lnTo>
                  <a:lnTo>
                    <a:pt x="206563" y="424726"/>
                  </a:lnTo>
                  <a:lnTo>
                    <a:pt x="207094" y="419730"/>
                  </a:lnTo>
                  <a:lnTo>
                    <a:pt x="207616" y="414733"/>
                  </a:lnTo>
                  <a:lnTo>
                    <a:pt x="208132" y="409736"/>
                  </a:lnTo>
                  <a:lnTo>
                    <a:pt x="208640" y="404739"/>
                  </a:lnTo>
                  <a:lnTo>
                    <a:pt x="209141" y="399742"/>
                  </a:lnTo>
                  <a:lnTo>
                    <a:pt x="209636" y="394746"/>
                  </a:lnTo>
                  <a:lnTo>
                    <a:pt x="210125" y="389749"/>
                  </a:lnTo>
                  <a:lnTo>
                    <a:pt x="210609" y="384752"/>
                  </a:lnTo>
                  <a:lnTo>
                    <a:pt x="211087" y="379755"/>
                  </a:lnTo>
                  <a:lnTo>
                    <a:pt x="211560" y="374759"/>
                  </a:lnTo>
                  <a:lnTo>
                    <a:pt x="212026" y="369762"/>
                  </a:lnTo>
                  <a:lnTo>
                    <a:pt x="212485" y="364765"/>
                  </a:lnTo>
                  <a:lnTo>
                    <a:pt x="212938" y="359768"/>
                  </a:lnTo>
                  <a:lnTo>
                    <a:pt x="213385" y="354771"/>
                  </a:lnTo>
                  <a:lnTo>
                    <a:pt x="213824" y="349775"/>
                  </a:lnTo>
                  <a:lnTo>
                    <a:pt x="214254" y="344778"/>
                  </a:lnTo>
                  <a:lnTo>
                    <a:pt x="214675" y="339781"/>
                  </a:lnTo>
                  <a:lnTo>
                    <a:pt x="215086" y="334784"/>
                  </a:lnTo>
                  <a:lnTo>
                    <a:pt x="215488" y="329787"/>
                  </a:lnTo>
                  <a:lnTo>
                    <a:pt x="215880" y="324791"/>
                  </a:lnTo>
                  <a:lnTo>
                    <a:pt x="216262" y="319794"/>
                  </a:lnTo>
                  <a:lnTo>
                    <a:pt x="216632" y="314797"/>
                  </a:lnTo>
                  <a:lnTo>
                    <a:pt x="216989" y="309800"/>
                  </a:lnTo>
                  <a:lnTo>
                    <a:pt x="217334" y="304803"/>
                  </a:lnTo>
                  <a:lnTo>
                    <a:pt x="217668" y="299807"/>
                  </a:lnTo>
                  <a:lnTo>
                    <a:pt x="217991" y="294810"/>
                  </a:lnTo>
                  <a:lnTo>
                    <a:pt x="218301" y="289813"/>
                  </a:lnTo>
                  <a:lnTo>
                    <a:pt x="218598" y="284816"/>
                  </a:lnTo>
                  <a:lnTo>
                    <a:pt x="218883" y="279820"/>
                  </a:lnTo>
                  <a:lnTo>
                    <a:pt x="219155" y="274823"/>
                  </a:lnTo>
                  <a:lnTo>
                    <a:pt x="219416" y="269826"/>
                  </a:lnTo>
                  <a:lnTo>
                    <a:pt x="219666" y="264829"/>
                  </a:lnTo>
                  <a:lnTo>
                    <a:pt x="219905" y="259832"/>
                  </a:lnTo>
                  <a:lnTo>
                    <a:pt x="220130" y="254836"/>
                  </a:lnTo>
                  <a:lnTo>
                    <a:pt x="220345" y="249839"/>
                  </a:lnTo>
                  <a:lnTo>
                    <a:pt x="220549" y="244842"/>
                  </a:lnTo>
                  <a:lnTo>
                    <a:pt x="220743" y="239845"/>
                  </a:lnTo>
                  <a:lnTo>
                    <a:pt x="220928" y="234848"/>
                  </a:lnTo>
                  <a:lnTo>
                    <a:pt x="221104" y="229852"/>
                  </a:lnTo>
                  <a:lnTo>
                    <a:pt x="221269" y="224855"/>
                  </a:lnTo>
                  <a:lnTo>
                    <a:pt x="221426" y="219858"/>
                  </a:lnTo>
                  <a:lnTo>
                    <a:pt x="221576" y="214861"/>
                  </a:lnTo>
                  <a:lnTo>
                    <a:pt x="221718" y="209865"/>
                  </a:lnTo>
                  <a:lnTo>
                    <a:pt x="221854" y="204868"/>
                  </a:lnTo>
                  <a:lnTo>
                    <a:pt x="221984" y="199871"/>
                  </a:lnTo>
                  <a:lnTo>
                    <a:pt x="222107" y="194874"/>
                  </a:lnTo>
                  <a:lnTo>
                    <a:pt x="222227" y="189877"/>
                  </a:lnTo>
                  <a:lnTo>
                    <a:pt x="222342" y="184881"/>
                  </a:lnTo>
                  <a:lnTo>
                    <a:pt x="222455" y="179884"/>
                  </a:lnTo>
                  <a:lnTo>
                    <a:pt x="222565" y="174887"/>
                  </a:lnTo>
                  <a:lnTo>
                    <a:pt x="222672" y="169890"/>
                  </a:lnTo>
                  <a:lnTo>
                    <a:pt x="222779" y="164893"/>
                  </a:lnTo>
                  <a:lnTo>
                    <a:pt x="222885" y="159897"/>
                  </a:lnTo>
                  <a:lnTo>
                    <a:pt x="222991" y="154900"/>
                  </a:lnTo>
                  <a:lnTo>
                    <a:pt x="223098" y="149903"/>
                  </a:lnTo>
                  <a:lnTo>
                    <a:pt x="223206" y="144906"/>
                  </a:lnTo>
                  <a:lnTo>
                    <a:pt x="223315" y="139910"/>
                  </a:lnTo>
                  <a:lnTo>
                    <a:pt x="223425" y="134913"/>
                  </a:lnTo>
                  <a:lnTo>
                    <a:pt x="223537" y="129916"/>
                  </a:lnTo>
                  <a:lnTo>
                    <a:pt x="223651" y="124919"/>
                  </a:lnTo>
                  <a:lnTo>
                    <a:pt x="223767" y="119922"/>
                  </a:lnTo>
                  <a:lnTo>
                    <a:pt x="223884" y="114926"/>
                  </a:lnTo>
                  <a:lnTo>
                    <a:pt x="224003" y="109929"/>
                  </a:lnTo>
                  <a:lnTo>
                    <a:pt x="224124" y="104932"/>
                  </a:lnTo>
                  <a:lnTo>
                    <a:pt x="224245" y="99935"/>
                  </a:lnTo>
                  <a:lnTo>
                    <a:pt x="224367" y="94938"/>
                  </a:lnTo>
                  <a:lnTo>
                    <a:pt x="224489" y="89942"/>
                  </a:lnTo>
                  <a:lnTo>
                    <a:pt x="224611" y="84945"/>
                  </a:lnTo>
                  <a:lnTo>
                    <a:pt x="224733" y="79948"/>
                  </a:lnTo>
                  <a:lnTo>
                    <a:pt x="224854" y="74951"/>
                  </a:lnTo>
                  <a:lnTo>
                    <a:pt x="224973" y="69955"/>
                  </a:lnTo>
                  <a:lnTo>
                    <a:pt x="225091" y="64958"/>
                  </a:lnTo>
                  <a:lnTo>
                    <a:pt x="225207" y="59961"/>
                  </a:lnTo>
                  <a:lnTo>
                    <a:pt x="225320" y="54964"/>
                  </a:lnTo>
                  <a:lnTo>
                    <a:pt x="225431" y="49967"/>
                  </a:lnTo>
                  <a:lnTo>
                    <a:pt x="225539" y="44971"/>
                  </a:lnTo>
                  <a:lnTo>
                    <a:pt x="225643" y="39974"/>
                  </a:lnTo>
                  <a:lnTo>
                    <a:pt x="225745" y="34977"/>
                  </a:lnTo>
                  <a:lnTo>
                    <a:pt x="225844" y="29980"/>
                  </a:lnTo>
                  <a:lnTo>
                    <a:pt x="225939" y="24983"/>
                  </a:lnTo>
                  <a:lnTo>
                    <a:pt x="226030" y="19987"/>
                  </a:lnTo>
                  <a:lnTo>
                    <a:pt x="226118" y="14990"/>
                  </a:lnTo>
                  <a:lnTo>
                    <a:pt x="226202" y="9993"/>
                  </a:lnTo>
                  <a:lnTo>
                    <a:pt x="226283" y="4996"/>
                  </a:lnTo>
                  <a:lnTo>
                    <a:pt x="226361" y="0"/>
                  </a:lnTo>
                  <a:lnTo>
                    <a:pt x="228443" y="0"/>
                  </a:lnTo>
                  <a:lnTo>
                    <a:pt x="228520" y="4996"/>
                  </a:lnTo>
                  <a:lnTo>
                    <a:pt x="228601" y="9993"/>
                  </a:lnTo>
                  <a:lnTo>
                    <a:pt x="228686" y="14990"/>
                  </a:lnTo>
                  <a:lnTo>
                    <a:pt x="228774" y="19987"/>
                  </a:lnTo>
                  <a:lnTo>
                    <a:pt x="228865" y="24983"/>
                  </a:lnTo>
                  <a:lnTo>
                    <a:pt x="228960" y="29980"/>
                  </a:lnTo>
                  <a:lnTo>
                    <a:pt x="229058" y="34977"/>
                  </a:lnTo>
                  <a:lnTo>
                    <a:pt x="229160" y="39974"/>
                  </a:lnTo>
                  <a:lnTo>
                    <a:pt x="229265" y="44971"/>
                  </a:lnTo>
                  <a:lnTo>
                    <a:pt x="229373" y="49967"/>
                  </a:lnTo>
                  <a:lnTo>
                    <a:pt x="229483" y="54964"/>
                  </a:lnTo>
                  <a:lnTo>
                    <a:pt x="229597" y="59961"/>
                  </a:lnTo>
                  <a:lnTo>
                    <a:pt x="229713" y="64958"/>
                  </a:lnTo>
                  <a:lnTo>
                    <a:pt x="229831" y="69955"/>
                  </a:lnTo>
                  <a:lnTo>
                    <a:pt x="229950" y="74951"/>
                  </a:lnTo>
                  <a:lnTo>
                    <a:pt x="230071" y="79948"/>
                  </a:lnTo>
                  <a:lnTo>
                    <a:pt x="230192" y="84945"/>
                  </a:lnTo>
                  <a:lnTo>
                    <a:pt x="230315" y="89942"/>
                  </a:lnTo>
                  <a:lnTo>
                    <a:pt x="230437" y="94938"/>
                  </a:lnTo>
                  <a:lnTo>
                    <a:pt x="230559" y="99935"/>
                  </a:lnTo>
                  <a:lnTo>
                    <a:pt x="230680" y="104932"/>
                  </a:lnTo>
                  <a:lnTo>
                    <a:pt x="230800" y="109929"/>
                  </a:lnTo>
                  <a:lnTo>
                    <a:pt x="230920" y="114926"/>
                  </a:lnTo>
                  <a:lnTo>
                    <a:pt x="231037" y="119922"/>
                  </a:lnTo>
                  <a:lnTo>
                    <a:pt x="231152" y="124919"/>
                  </a:lnTo>
                  <a:lnTo>
                    <a:pt x="231266" y="129916"/>
                  </a:lnTo>
                  <a:lnTo>
                    <a:pt x="231379" y="134913"/>
                  </a:lnTo>
                  <a:lnTo>
                    <a:pt x="231489" y="139910"/>
                  </a:lnTo>
                  <a:lnTo>
                    <a:pt x="231598" y="144906"/>
                  </a:lnTo>
                  <a:lnTo>
                    <a:pt x="231706" y="149903"/>
                  </a:lnTo>
                  <a:lnTo>
                    <a:pt x="231812" y="154900"/>
                  </a:lnTo>
                  <a:lnTo>
                    <a:pt x="231918" y="159897"/>
                  </a:lnTo>
                  <a:lnTo>
                    <a:pt x="232025" y="164893"/>
                  </a:lnTo>
                  <a:lnTo>
                    <a:pt x="232131" y="169890"/>
                  </a:lnTo>
                  <a:lnTo>
                    <a:pt x="232239" y="174887"/>
                  </a:lnTo>
                  <a:lnTo>
                    <a:pt x="232349" y="179884"/>
                  </a:lnTo>
                  <a:lnTo>
                    <a:pt x="232461" y="184881"/>
                  </a:lnTo>
                  <a:lnTo>
                    <a:pt x="232577" y="189877"/>
                  </a:lnTo>
                  <a:lnTo>
                    <a:pt x="232696" y="194874"/>
                  </a:lnTo>
                  <a:lnTo>
                    <a:pt x="232820" y="199871"/>
                  </a:lnTo>
                  <a:lnTo>
                    <a:pt x="232950" y="204868"/>
                  </a:lnTo>
                  <a:lnTo>
                    <a:pt x="233086" y="209865"/>
                  </a:lnTo>
                  <a:lnTo>
                    <a:pt x="233228" y="214861"/>
                  </a:lnTo>
                  <a:lnTo>
                    <a:pt x="233378" y="219858"/>
                  </a:lnTo>
                  <a:lnTo>
                    <a:pt x="233535" y="224855"/>
                  </a:lnTo>
                  <a:lnTo>
                    <a:pt x="233700" y="229852"/>
                  </a:lnTo>
                  <a:lnTo>
                    <a:pt x="233875" y="234848"/>
                  </a:lnTo>
                  <a:lnTo>
                    <a:pt x="234060" y="239845"/>
                  </a:lnTo>
                  <a:lnTo>
                    <a:pt x="234255" y="244842"/>
                  </a:lnTo>
                  <a:lnTo>
                    <a:pt x="234459" y="249839"/>
                  </a:lnTo>
                  <a:lnTo>
                    <a:pt x="234674" y="254836"/>
                  </a:lnTo>
                  <a:lnTo>
                    <a:pt x="234899" y="259832"/>
                  </a:lnTo>
                  <a:lnTo>
                    <a:pt x="235138" y="264829"/>
                  </a:lnTo>
                  <a:lnTo>
                    <a:pt x="235387" y="269826"/>
                  </a:lnTo>
                  <a:lnTo>
                    <a:pt x="235649" y="274823"/>
                  </a:lnTo>
                  <a:lnTo>
                    <a:pt x="235921" y="279820"/>
                  </a:lnTo>
                  <a:lnTo>
                    <a:pt x="236205" y="284816"/>
                  </a:lnTo>
                  <a:lnTo>
                    <a:pt x="236502" y="289813"/>
                  </a:lnTo>
                  <a:lnTo>
                    <a:pt x="236813" y="294810"/>
                  </a:lnTo>
                  <a:lnTo>
                    <a:pt x="237135" y="299807"/>
                  </a:lnTo>
                  <a:lnTo>
                    <a:pt x="237469" y="304803"/>
                  </a:lnTo>
                  <a:lnTo>
                    <a:pt x="237815" y="309800"/>
                  </a:lnTo>
                  <a:lnTo>
                    <a:pt x="238172" y="314797"/>
                  </a:lnTo>
                  <a:lnTo>
                    <a:pt x="238542" y="319794"/>
                  </a:lnTo>
                  <a:lnTo>
                    <a:pt x="238924" y="324791"/>
                  </a:lnTo>
                  <a:lnTo>
                    <a:pt x="239316" y="329787"/>
                  </a:lnTo>
                  <a:lnTo>
                    <a:pt x="239718" y="334784"/>
                  </a:lnTo>
                  <a:lnTo>
                    <a:pt x="240129" y="339781"/>
                  </a:lnTo>
                  <a:lnTo>
                    <a:pt x="240550" y="344778"/>
                  </a:lnTo>
                  <a:lnTo>
                    <a:pt x="240980" y="349775"/>
                  </a:lnTo>
                  <a:lnTo>
                    <a:pt x="241419" y="354771"/>
                  </a:lnTo>
                  <a:lnTo>
                    <a:pt x="241865" y="359768"/>
                  </a:lnTo>
                  <a:lnTo>
                    <a:pt x="242318" y="364765"/>
                  </a:lnTo>
                  <a:lnTo>
                    <a:pt x="242778" y="369762"/>
                  </a:lnTo>
                  <a:lnTo>
                    <a:pt x="243244" y="374759"/>
                  </a:lnTo>
                  <a:lnTo>
                    <a:pt x="243716" y="379755"/>
                  </a:lnTo>
                  <a:lnTo>
                    <a:pt x="244195" y="384752"/>
                  </a:lnTo>
                  <a:lnTo>
                    <a:pt x="244678" y="389749"/>
                  </a:lnTo>
                  <a:lnTo>
                    <a:pt x="245168" y="394746"/>
                  </a:lnTo>
                  <a:lnTo>
                    <a:pt x="245663" y="399742"/>
                  </a:lnTo>
                  <a:lnTo>
                    <a:pt x="246163" y="404739"/>
                  </a:lnTo>
                  <a:lnTo>
                    <a:pt x="246672" y="409736"/>
                  </a:lnTo>
                  <a:lnTo>
                    <a:pt x="247187" y="414733"/>
                  </a:lnTo>
                  <a:lnTo>
                    <a:pt x="247710" y="419730"/>
                  </a:lnTo>
                  <a:lnTo>
                    <a:pt x="248241" y="424726"/>
                  </a:lnTo>
                  <a:lnTo>
                    <a:pt x="248780" y="429723"/>
                  </a:lnTo>
                  <a:lnTo>
                    <a:pt x="249329" y="434720"/>
                  </a:lnTo>
                  <a:lnTo>
                    <a:pt x="249891" y="439717"/>
                  </a:lnTo>
                  <a:lnTo>
                    <a:pt x="250465" y="444714"/>
                  </a:lnTo>
                  <a:lnTo>
                    <a:pt x="251051" y="449710"/>
                  </a:lnTo>
                  <a:lnTo>
                    <a:pt x="251651" y="454707"/>
                  </a:lnTo>
                  <a:lnTo>
                    <a:pt x="252264" y="459704"/>
                  </a:lnTo>
                  <a:lnTo>
                    <a:pt x="252895" y="464701"/>
                  </a:lnTo>
                  <a:lnTo>
                    <a:pt x="253545" y="469697"/>
                  </a:lnTo>
                  <a:lnTo>
                    <a:pt x="254212" y="474694"/>
                  </a:lnTo>
                  <a:lnTo>
                    <a:pt x="254898" y="479691"/>
                  </a:lnTo>
                  <a:lnTo>
                    <a:pt x="255603" y="484688"/>
                  </a:lnTo>
                  <a:lnTo>
                    <a:pt x="256329" y="489685"/>
                  </a:lnTo>
                  <a:lnTo>
                    <a:pt x="257079" y="494681"/>
                  </a:lnTo>
                  <a:lnTo>
                    <a:pt x="257855" y="499678"/>
                  </a:lnTo>
                  <a:lnTo>
                    <a:pt x="258653" y="504675"/>
                  </a:lnTo>
                  <a:lnTo>
                    <a:pt x="259476" y="509672"/>
                  </a:lnTo>
                  <a:lnTo>
                    <a:pt x="260324" y="514669"/>
                  </a:lnTo>
                  <a:lnTo>
                    <a:pt x="261198" y="519665"/>
                  </a:lnTo>
                  <a:lnTo>
                    <a:pt x="262104" y="524662"/>
                  </a:lnTo>
                  <a:lnTo>
                    <a:pt x="263040" y="529659"/>
                  </a:lnTo>
                  <a:lnTo>
                    <a:pt x="264004" y="534656"/>
                  </a:lnTo>
                  <a:lnTo>
                    <a:pt x="264997" y="539652"/>
                  </a:lnTo>
                  <a:lnTo>
                    <a:pt x="266018" y="544649"/>
                  </a:lnTo>
                  <a:lnTo>
                    <a:pt x="267069" y="549646"/>
                  </a:lnTo>
                  <a:lnTo>
                    <a:pt x="268157" y="554643"/>
                  </a:lnTo>
                  <a:lnTo>
                    <a:pt x="269274" y="559640"/>
                  </a:lnTo>
                  <a:lnTo>
                    <a:pt x="270420" y="564636"/>
                  </a:lnTo>
                  <a:lnTo>
                    <a:pt x="271594" y="569633"/>
                  </a:lnTo>
                  <a:lnTo>
                    <a:pt x="272795" y="574630"/>
                  </a:lnTo>
                  <a:lnTo>
                    <a:pt x="274023" y="579627"/>
                  </a:lnTo>
                  <a:lnTo>
                    <a:pt x="275281" y="584624"/>
                  </a:lnTo>
                  <a:lnTo>
                    <a:pt x="276561" y="589620"/>
                  </a:lnTo>
                  <a:lnTo>
                    <a:pt x="277861" y="594617"/>
                  </a:lnTo>
                  <a:lnTo>
                    <a:pt x="279179" y="599614"/>
                  </a:lnTo>
                  <a:lnTo>
                    <a:pt x="280514" y="604611"/>
                  </a:lnTo>
                  <a:lnTo>
                    <a:pt x="281863" y="609607"/>
                  </a:lnTo>
                  <a:lnTo>
                    <a:pt x="283224" y="614604"/>
                  </a:lnTo>
                  <a:lnTo>
                    <a:pt x="284592" y="619601"/>
                  </a:lnTo>
                  <a:lnTo>
                    <a:pt x="285964" y="624598"/>
                  </a:lnTo>
                  <a:lnTo>
                    <a:pt x="287339" y="629595"/>
                  </a:lnTo>
                  <a:lnTo>
                    <a:pt x="288714" y="634591"/>
                  </a:lnTo>
                  <a:lnTo>
                    <a:pt x="290085" y="639588"/>
                  </a:lnTo>
                  <a:lnTo>
                    <a:pt x="291451" y="644585"/>
                  </a:lnTo>
                  <a:lnTo>
                    <a:pt x="292810" y="649582"/>
                  </a:lnTo>
                  <a:lnTo>
                    <a:pt x="294161" y="654579"/>
                  </a:lnTo>
                  <a:lnTo>
                    <a:pt x="295502" y="659575"/>
                  </a:lnTo>
                  <a:lnTo>
                    <a:pt x="296835" y="664572"/>
                  </a:lnTo>
                  <a:lnTo>
                    <a:pt x="298155" y="669569"/>
                  </a:lnTo>
                  <a:lnTo>
                    <a:pt x="299467" y="674566"/>
                  </a:lnTo>
                  <a:lnTo>
                    <a:pt x="300770" y="679563"/>
                  </a:lnTo>
                  <a:lnTo>
                    <a:pt x="302067" y="684559"/>
                  </a:lnTo>
                  <a:lnTo>
                    <a:pt x="303359" y="689556"/>
                  </a:lnTo>
                  <a:lnTo>
                    <a:pt x="304648" y="694553"/>
                  </a:lnTo>
                  <a:lnTo>
                    <a:pt x="305937" y="699550"/>
                  </a:lnTo>
                  <a:lnTo>
                    <a:pt x="307230" y="704546"/>
                  </a:lnTo>
                  <a:lnTo>
                    <a:pt x="308529" y="709543"/>
                  </a:lnTo>
                  <a:lnTo>
                    <a:pt x="309837" y="714540"/>
                  </a:lnTo>
                  <a:lnTo>
                    <a:pt x="311157" y="719537"/>
                  </a:lnTo>
                  <a:lnTo>
                    <a:pt x="312492" y="724534"/>
                  </a:lnTo>
                  <a:lnTo>
                    <a:pt x="313849" y="729530"/>
                  </a:lnTo>
                  <a:lnTo>
                    <a:pt x="315227" y="734527"/>
                  </a:lnTo>
                  <a:lnTo>
                    <a:pt x="316628" y="739524"/>
                  </a:lnTo>
                  <a:lnTo>
                    <a:pt x="318052" y="744521"/>
                  </a:lnTo>
                  <a:lnTo>
                    <a:pt x="319502" y="749518"/>
                  </a:lnTo>
                  <a:lnTo>
                    <a:pt x="320979" y="754514"/>
                  </a:lnTo>
                  <a:lnTo>
                    <a:pt x="322488" y="759511"/>
                  </a:lnTo>
                  <a:lnTo>
                    <a:pt x="324022" y="764508"/>
                  </a:lnTo>
                  <a:lnTo>
                    <a:pt x="325580" y="769505"/>
                  </a:lnTo>
                  <a:lnTo>
                    <a:pt x="327161" y="774501"/>
                  </a:lnTo>
                  <a:lnTo>
                    <a:pt x="328763" y="779498"/>
                  </a:lnTo>
                  <a:lnTo>
                    <a:pt x="330385" y="784495"/>
                  </a:lnTo>
                  <a:lnTo>
                    <a:pt x="332025" y="789492"/>
                  </a:lnTo>
                  <a:lnTo>
                    <a:pt x="333676" y="794489"/>
                  </a:lnTo>
                  <a:lnTo>
                    <a:pt x="335336" y="799485"/>
                  </a:lnTo>
                  <a:lnTo>
                    <a:pt x="337000" y="804482"/>
                  </a:lnTo>
                  <a:lnTo>
                    <a:pt x="338667" y="809479"/>
                  </a:lnTo>
                  <a:lnTo>
                    <a:pt x="340332" y="814476"/>
                  </a:lnTo>
                  <a:lnTo>
                    <a:pt x="341990" y="819473"/>
                  </a:lnTo>
                  <a:lnTo>
                    <a:pt x="343639" y="824469"/>
                  </a:lnTo>
                  <a:lnTo>
                    <a:pt x="345277" y="829466"/>
                  </a:lnTo>
                  <a:lnTo>
                    <a:pt x="346901" y="834463"/>
                  </a:lnTo>
                  <a:lnTo>
                    <a:pt x="348509" y="839460"/>
                  </a:lnTo>
                  <a:lnTo>
                    <a:pt x="350096" y="844456"/>
                  </a:lnTo>
                  <a:lnTo>
                    <a:pt x="351663" y="849453"/>
                  </a:lnTo>
                  <a:lnTo>
                    <a:pt x="353210" y="854450"/>
                  </a:lnTo>
                  <a:lnTo>
                    <a:pt x="354737" y="859447"/>
                  </a:lnTo>
                  <a:lnTo>
                    <a:pt x="356245" y="864444"/>
                  </a:lnTo>
                  <a:lnTo>
                    <a:pt x="357734" y="869440"/>
                  </a:lnTo>
                  <a:lnTo>
                    <a:pt x="359199" y="874437"/>
                  </a:lnTo>
                  <a:lnTo>
                    <a:pt x="360647" y="879434"/>
                  </a:lnTo>
                  <a:lnTo>
                    <a:pt x="362080" y="884431"/>
                  </a:lnTo>
                  <a:lnTo>
                    <a:pt x="363499" y="889428"/>
                  </a:lnTo>
                  <a:lnTo>
                    <a:pt x="364904" y="894424"/>
                  </a:lnTo>
                  <a:lnTo>
                    <a:pt x="366298" y="899421"/>
                  </a:lnTo>
                  <a:lnTo>
                    <a:pt x="367681" y="904418"/>
                  </a:lnTo>
                  <a:lnTo>
                    <a:pt x="369056" y="909415"/>
                  </a:lnTo>
                  <a:lnTo>
                    <a:pt x="370424" y="914411"/>
                  </a:lnTo>
                  <a:lnTo>
                    <a:pt x="371786" y="919408"/>
                  </a:lnTo>
                  <a:lnTo>
                    <a:pt x="373144" y="924405"/>
                  </a:lnTo>
                  <a:lnTo>
                    <a:pt x="374497" y="929402"/>
                  </a:lnTo>
                  <a:lnTo>
                    <a:pt x="375846" y="934399"/>
                  </a:lnTo>
                  <a:lnTo>
                    <a:pt x="377192" y="939395"/>
                  </a:lnTo>
                  <a:lnTo>
                    <a:pt x="378534" y="944392"/>
                  </a:lnTo>
                  <a:lnTo>
                    <a:pt x="379873" y="949389"/>
                  </a:lnTo>
                  <a:lnTo>
                    <a:pt x="381208" y="954386"/>
                  </a:lnTo>
                  <a:lnTo>
                    <a:pt x="382538" y="959383"/>
                  </a:lnTo>
                  <a:lnTo>
                    <a:pt x="383863" y="964379"/>
                  </a:lnTo>
                  <a:lnTo>
                    <a:pt x="385183" y="969376"/>
                  </a:lnTo>
                  <a:lnTo>
                    <a:pt x="386497" y="974373"/>
                  </a:lnTo>
                  <a:lnTo>
                    <a:pt x="387807" y="979370"/>
                  </a:lnTo>
                  <a:lnTo>
                    <a:pt x="389112" y="984367"/>
                  </a:lnTo>
                  <a:lnTo>
                    <a:pt x="390411" y="989363"/>
                  </a:lnTo>
                  <a:lnTo>
                    <a:pt x="391706" y="994360"/>
                  </a:lnTo>
                  <a:lnTo>
                    <a:pt x="392998" y="999357"/>
                  </a:lnTo>
                  <a:lnTo>
                    <a:pt x="394287" y="1004354"/>
                  </a:lnTo>
                  <a:lnTo>
                    <a:pt x="395576" y="1009350"/>
                  </a:lnTo>
                  <a:lnTo>
                    <a:pt x="396865" y="1014347"/>
                  </a:lnTo>
                  <a:lnTo>
                    <a:pt x="398156" y="1019344"/>
                  </a:lnTo>
                  <a:lnTo>
                    <a:pt x="399452" y="1024341"/>
                  </a:lnTo>
                  <a:lnTo>
                    <a:pt x="400754" y="1029338"/>
                  </a:lnTo>
                  <a:lnTo>
                    <a:pt x="402064" y="1034334"/>
                  </a:lnTo>
                  <a:lnTo>
                    <a:pt x="403383" y="1039331"/>
                  </a:lnTo>
                  <a:lnTo>
                    <a:pt x="404714" y="1044328"/>
                  </a:lnTo>
                  <a:lnTo>
                    <a:pt x="406059" y="1049325"/>
                  </a:lnTo>
                  <a:lnTo>
                    <a:pt x="407420" y="1054322"/>
                  </a:lnTo>
                  <a:lnTo>
                    <a:pt x="408794" y="1059318"/>
                  </a:lnTo>
                  <a:lnTo>
                    <a:pt x="410185" y="1064315"/>
                  </a:lnTo>
                  <a:lnTo>
                    <a:pt x="411591" y="1069312"/>
                  </a:lnTo>
                  <a:lnTo>
                    <a:pt x="413013" y="1074309"/>
                  </a:lnTo>
                  <a:lnTo>
                    <a:pt x="414454" y="1079305"/>
                  </a:lnTo>
                  <a:lnTo>
                    <a:pt x="415908" y="1084302"/>
                  </a:lnTo>
                  <a:lnTo>
                    <a:pt x="417375" y="1089299"/>
                  </a:lnTo>
                  <a:lnTo>
                    <a:pt x="418853" y="1094296"/>
                  </a:lnTo>
                  <a:lnTo>
                    <a:pt x="420340" y="1099293"/>
                  </a:lnTo>
                  <a:lnTo>
                    <a:pt x="421834" y="1104289"/>
                  </a:lnTo>
                  <a:lnTo>
                    <a:pt x="423333" y="1109286"/>
                  </a:lnTo>
                  <a:lnTo>
                    <a:pt x="424832" y="1114283"/>
                  </a:lnTo>
                  <a:lnTo>
                    <a:pt x="426329" y="1119280"/>
                  </a:lnTo>
                  <a:lnTo>
                    <a:pt x="427821" y="1124277"/>
                  </a:lnTo>
                  <a:lnTo>
                    <a:pt x="429304" y="1129273"/>
                  </a:lnTo>
                  <a:lnTo>
                    <a:pt x="430773" y="1134270"/>
                  </a:lnTo>
                  <a:lnTo>
                    <a:pt x="432224" y="1139267"/>
                  </a:lnTo>
                  <a:lnTo>
                    <a:pt x="433655" y="1144264"/>
                  </a:lnTo>
                  <a:lnTo>
                    <a:pt x="435063" y="1149260"/>
                  </a:lnTo>
                  <a:lnTo>
                    <a:pt x="436445" y="1154257"/>
                  </a:lnTo>
                  <a:lnTo>
                    <a:pt x="437798" y="1159254"/>
                  </a:lnTo>
                  <a:lnTo>
                    <a:pt x="439112" y="1164251"/>
                  </a:lnTo>
                  <a:lnTo>
                    <a:pt x="440387" y="1169248"/>
                  </a:lnTo>
                  <a:lnTo>
                    <a:pt x="441624" y="1174244"/>
                  </a:lnTo>
                  <a:lnTo>
                    <a:pt x="442818" y="1179241"/>
                  </a:lnTo>
                  <a:lnTo>
                    <a:pt x="443968" y="1184238"/>
                  </a:lnTo>
                  <a:lnTo>
                    <a:pt x="445072" y="1189235"/>
                  </a:lnTo>
                  <a:lnTo>
                    <a:pt x="446115" y="1194232"/>
                  </a:lnTo>
                  <a:lnTo>
                    <a:pt x="447105" y="1199228"/>
                  </a:lnTo>
                  <a:lnTo>
                    <a:pt x="448042" y="1204225"/>
                  </a:lnTo>
                  <a:lnTo>
                    <a:pt x="448924" y="1209222"/>
                  </a:lnTo>
                  <a:lnTo>
                    <a:pt x="449749" y="1214219"/>
                  </a:lnTo>
                  <a:lnTo>
                    <a:pt x="450515" y="1219215"/>
                  </a:lnTo>
                  <a:lnTo>
                    <a:pt x="451209" y="1224212"/>
                  </a:lnTo>
                  <a:lnTo>
                    <a:pt x="451843" y="1229209"/>
                  </a:lnTo>
                  <a:lnTo>
                    <a:pt x="452417" y="1234206"/>
                  </a:lnTo>
                  <a:lnTo>
                    <a:pt x="452930" y="1239203"/>
                  </a:lnTo>
                  <a:lnTo>
                    <a:pt x="453382" y="1244199"/>
                  </a:lnTo>
                  <a:lnTo>
                    <a:pt x="453769" y="1249196"/>
                  </a:lnTo>
                  <a:lnTo>
                    <a:pt x="454086" y="1254193"/>
                  </a:lnTo>
                  <a:lnTo>
                    <a:pt x="454344" y="1259190"/>
                  </a:lnTo>
                  <a:lnTo>
                    <a:pt x="454544" y="1264187"/>
                  </a:lnTo>
                  <a:lnTo>
                    <a:pt x="454688" y="1269183"/>
                  </a:lnTo>
                  <a:lnTo>
                    <a:pt x="454776" y="1274180"/>
                  </a:lnTo>
                  <a:lnTo>
                    <a:pt x="454804" y="1279177"/>
                  </a:lnTo>
                  <a:lnTo>
                    <a:pt x="454774" y="1284174"/>
                  </a:lnTo>
                  <a:lnTo>
                    <a:pt x="454694" y="1289171"/>
                  </a:lnTo>
                  <a:lnTo>
                    <a:pt x="454566" y="1294167"/>
                  </a:lnTo>
                  <a:lnTo>
                    <a:pt x="454393" y="1299164"/>
                  </a:lnTo>
                  <a:lnTo>
                    <a:pt x="454174" y="1304161"/>
                  </a:lnTo>
                  <a:lnTo>
                    <a:pt x="453906" y="1309158"/>
                  </a:lnTo>
                  <a:lnTo>
                    <a:pt x="453593" y="1314154"/>
                  </a:lnTo>
                  <a:lnTo>
                    <a:pt x="453240" y="1319151"/>
                  </a:lnTo>
                  <a:lnTo>
                    <a:pt x="452849" y="1324148"/>
                  </a:lnTo>
                  <a:lnTo>
                    <a:pt x="452419" y="1329145"/>
                  </a:lnTo>
                  <a:lnTo>
                    <a:pt x="451952" y="1334142"/>
                  </a:lnTo>
                  <a:lnTo>
                    <a:pt x="451439" y="1339138"/>
                  </a:lnTo>
                  <a:lnTo>
                    <a:pt x="450888" y="1344135"/>
                  </a:lnTo>
                  <a:lnTo>
                    <a:pt x="450299" y="1349132"/>
                  </a:lnTo>
                  <a:lnTo>
                    <a:pt x="449672" y="1354129"/>
                  </a:lnTo>
                  <a:lnTo>
                    <a:pt x="449007" y="1359126"/>
                  </a:lnTo>
                  <a:lnTo>
                    <a:pt x="448303" y="1364122"/>
                  </a:lnTo>
                  <a:lnTo>
                    <a:pt x="447551" y="1369119"/>
                  </a:lnTo>
                  <a:lnTo>
                    <a:pt x="446760" y="1374116"/>
                  </a:lnTo>
                  <a:lnTo>
                    <a:pt x="445930" y="1379113"/>
                  </a:lnTo>
                  <a:lnTo>
                    <a:pt x="445061" y="1384109"/>
                  </a:lnTo>
                  <a:lnTo>
                    <a:pt x="444155" y="1389106"/>
                  </a:lnTo>
                  <a:lnTo>
                    <a:pt x="443210" y="1394103"/>
                  </a:lnTo>
                  <a:lnTo>
                    <a:pt x="442222" y="1399100"/>
                  </a:lnTo>
                  <a:lnTo>
                    <a:pt x="441203" y="1404097"/>
                  </a:lnTo>
                  <a:lnTo>
                    <a:pt x="440153" y="1409093"/>
                  </a:lnTo>
                  <a:lnTo>
                    <a:pt x="439076" y="1414090"/>
                  </a:lnTo>
                  <a:lnTo>
                    <a:pt x="437976" y="1419087"/>
                  </a:lnTo>
                  <a:lnTo>
                    <a:pt x="436852" y="1424084"/>
                  </a:lnTo>
                  <a:lnTo>
                    <a:pt x="435712" y="1429081"/>
                  </a:lnTo>
                  <a:lnTo>
                    <a:pt x="434561" y="1434077"/>
                  </a:lnTo>
                  <a:lnTo>
                    <a:pt x="433404" y="1439074"/>
                  </a:lnTo>
                  <a:lnTo>
                    <a:pt x="432246" y="1444071"/>
                  </a:lnTo>
                  <a:lnTo>
                    <a:pt x="431090" y="1449068"/>
                  </a:lnTo>
                  <a:lnTo>
                    <a:pt x="429942" y="1454064"/>
                  </a:lnTo>
                  <a:lnTo>
                    <a:pt x="428807" y="1459061"/>
                  </a:lnTo>
                  <a:lnTo>
                    <a:pt x="427688" y="1464058"/>
                  </a:lnTo>
                  <a:lnTo>
                    <a:pt x="426588" y="1469055"/>
                  </a:lnTo>
                  <a:lnTo>
                    <a:pt x="425508" y="1474052"/>
                  </a:lnTo>
                  <a:lnTo>
                    <a:pt x="424451" y="1479048"/>
                  </a:lnTo>
                  <a:lnTo>
                    <a:pt x="423424" y="1484045"/>
                  </a:lnTo>
                  <a:lnTo>
                    <a:pt x="422423" y="1489042"/>
                  </a:lnTo>
                  <a:lnTo>
                    <a:pt x="421447" y="1494039"/>
                  </a:lnTo>
                  <a:lnTo>
                    <a:pt x="420495" y="1499036"/>
                  </a:lnTo>
                  <a:lnTo>
                    <a:pt x="419565" y="1504032"/>
                  </a:lnTo>
                  <a:lnTo>
                    <a:pt x="418656" y="1509029"/>
                  </a:lnTo>
                  <a:lnTo>
                    <a:pt x="417770" y="1514026"/>
                  </a:lnTo>
                  <a:lnTo>
                    <a:pt x="416897" y="1519023"/>
                  </a:lnTo>
                  <a:lnTo>
                    <a:pt x="416036" y="1524019"/>
                  </a:lnTo>
                  <a:lnTo>
                    <a:pt x="415181" y="1529016"/>
                  </a:lnTo>
                  <a:lnTo>
                    <a:pt x="414331" y="1534013"/>
                  </a:lnTo>
                  <a:lnTo>
                    <a:pt x="413480" y="1539010"/>
                  </a:lnTo>
                  <a:lnTo>
                    <a:pt x="412624" y="1544007"/>
                  </a:lnTo>
                  <a:lnTo>
                    <a:pt x="411759" y="1549003"/>
                  </a:lnTo>
                  <a:lnTo>
                    <a:pt x="410882" y="1554000"/>
                  </a:lnTo>
                  <a:lnTo>
                    <a:pt x="409990" y="1558997"/>
                  </a:lnTo>
                  <a:lnTo>
                    <a:pt x="409081" y="1563994"/>
                  </a:lnTo>
                  <a:lnTo>
                    <a:pt x="408149" y="1568991"/>
                  </a:lnTo>
                  <a:lnTo>
                    <a:pt x="407191" y="1573987"/>
                  </a:lnTo>
                  <a:lnTo>
                    <a:pt x="406209" y="1578984"/>
                  </a:lnTo>
                  <a:lnTo>
                    <a:pt x="405202" y="1583981"/>
                  </a:lnTo>
                  <a:lnTo>
                    <a:pt x="404170" y="1588978"/>
                  </a:lnTo>
                  <a:lnTo>
                    <a:pt x="403113" y="1593975"/>
                  </a:lnTo>
                  <a:lnTo>
                    <a:pt x="402028" y="1598971"/>
                  </a:lnTo>
                  <a:lnTo>
                    <a:pt x="400915" y="1603968"/>
                  </a:lnTo>
                  <a:lnTo>
                    <a:pt x="399781" y="1608965"/>
                  </a:lnTo>
                  <a:lnTo>
                    <a:pt x="398626" y="1613962"/>
                  </a:lnTo>
                  <a:lnTo>
                    <a:pt x="397451" y="1618958"/>
                  </a:lnTo>
                  <a:lnTo>
                    <a:pt x="396260" y="1623955"/>
                  </a:lnTo>
                  <a:lnTo>
                    <a:pt x="395052" y="1628952"/>
                  </a:lnTo>
                  <a:lnTo>
                    <a:pt x="393831" y="1633949"/>
                  </a:lnTo>
                  <a:lnTo>
                    <a:pt x="392602" y="1638946"/>
                  </a:lnTo>
                  <a:lnTo>
                    <a:pt x="391366" y="1643942"/>
                  </a:lnTo>
                  <a:lnTo>
                    <a:pt x="390127" y="1648939"/>
                  </a:lnTo>
                  <a:lnTo>
                    <a:pt x="388885" y="1653936"/>
                  </a:lnTo>
                  <a:lnTo>
                    <a:pt x="387646" y="1658933"/>
                  </a:lnTo>
                  <a:lnTo>
                    <a:pt x="386411" y="1663930"/>
                  </a:lnTo>
                  <a:lnTo>
                    <a:pt x="385182" y="1668926"/>
                  </a:lnTo>
                  <a:lnTo>
                    <a:pt x="383963" y="1673923"/>
                  </a:lnTo>
                  <a:lnTo>
                    <a:pt x="382754" y="1678920"/>
                  </a:lnTo>
                  <a:lnTo>
                    <a:pt x="381557" y="1683917"/>
                  </a:lnTo>
                  <a:lnTo>
                    <a:pt x="380378" y="1688913"/>
                  </a:lnTo>
                  <a:lnTo>
                    <a:pt x="379216" y="1693910"/>
                  </a:lnTo>
                  <a:lnTo>
                    <a:pt x="378070" y="1698907"/>
                  </a:lnTo>
                  <a:lnTo>
                    <a:pt x="376942" y="1703904"/>
                  </a:lnTo>
                  <a:lnTo>
                    <a:pt x="375832" y="1708901"/>
                  </a:lnTo>
                  <a:lnTo>
                    <a:pt x="374741" y="1713897"/>
                  </a:lnTo>
                  <a:lnTo>
                    <a:pt x="373672" y="1718894"/>
                  </a:lnTo>
                  <a:lnTo>
                    <a:pt x="372620" y="1723891"/>
                  </a:lnTo>
                  <a:lnTo>
                    <a:pt x="371584" y="1728888"/>
                  </a:lnTo>
                  <a:lnTo>
                    <a:pt x="370562" y="1733885"/>
                  </a:lnTo>
                  <a:lnTo>
                    <a:pt x="369553" y="1738881"/>
                  </a:lnTo>
                  <a:lnTo>
                    <a:pt x="368555" y="1743878"/>
                  </a:lnTo>
                  <a:lnTo>
                    <a:pt x="367564" y="1748875"/>
                  </a:lnTo>
                  <a:lnTo>
                    <a:pt x="366576" y="1753872"/>
                  </a:lnTo>
                  <a:lnTo>
                    <a:pt x="365587" y="1758868"/>
                  </a:lnTo>
                  <a:lnTo>
                    <a:pt x="364594" y="1763865"/>
                  </a:lnTo>
                  <a:lnTo>
                    <a:pt x="363593" y="1768862"/>
                  </a:lnTo>
                  <a:lnTo>
                    <a:pt x="362577" y="1773859"/>
                  </a:lnTo>
                  <a:lnTo>
                    <a:pt x="361540" y="1778856"/>
                  </a:lnTo>
                  <a:lnTo>
                    <a:pt x="360482" y="1783852"/>
                  </a:lnTo>
                  <a:lnTo>
                    <a:pt x="359396" y="1788849"/>
                  </a:lnTo>
                  <a:lnTo>
                    <a:pt x="358281" y="1793846"/>
                  </a:lnTo>
                  <a:lnTo>
                    <a:pt x="357133" y="1798843"/>
                  </a:lnTo>
                  <a:lnTo>
                    <a:pt x="355940" y="1803840"/>
                  </a:lnTo>
                  <a:lnTo>
                    <a:pt x="354706" y="1808836"/>
                  </a:lnTo>
                  <a:lnTo>
                    <a:pt x="353430" y="1813833"/>
                  </a:lnTo>
                  <a:lnTo>
                    <a:pt x="352111" y="1818830"/>
                  </a:lnTo>
                  <a:lnTo>
                    <a:pt x="350750" y="1823827"/>
                  </a:lnTo>
                  <a:lnTo>
                    <a:pt x="349347" y="1828823"/>
                  </a:lnTo>
                  <a:lnTo>
                    <a:pt x="347891" y="1833820"/>
                  </a:lnTo>
                  <a:lnTo>
                    <a:pt x="346396" y="1838817"/>
                  </a:lnTo>
                  <a:lnTo>
                    <a:pt x="344864" y="1843814"/>
                  </a:lnTo>
                  <a:lnTo>
                    <a:pt x="343299" y="1848811"/>
                  </a:lnTo>
                  <a:lnTo>
                    <a:pt x="341704" y="1853807"/>
                  </a:lnTo>
                  <a:lnTo>
                    <a:pt x="340081" y="1858804"/>
                  </a:lnTo>
                  <a:lnTo>
                    <a:pt x="338434" y="1863801"/>
                  </a:lnTo>
                  <a:lnTo>
                    <a:pt x="336772" y="1868798"/>
                  </a:lnTo>
                  <a:lnTo>
                    <a:pt x="335100" y="1873795"/>
                  </a:lnTo>
                  <a:lnTo>
                    <a:pt x="333423" y="1878791"/>
                  </a:lnTo>
                  <a:lnTo>
                    <a:pt x="331745" y="1883788"/>
                  </a:lnTo>
                  <a:lnTo>
                    <a:pt x="330073" y="1888785"/>
                  </a:lnTo>
                  <a:lnTo>
                    <a:pt x="328412" y="1893782"/>
                  </a:lnTo>
                  <a:lnTo>
                    <a:pt x="326766" y="1898779"/>
                  </a:lnTo>
                  <a:lnTo>
                    <a:pt x="325137" y="1903775"/>
                  </a:lnTo>
                  <a:lnTo>
                    <a:pt x="323529" y="1908772"/>
                  </a:lnTo>
                  <a:lnTo>
                    <a:pt x="321944" y="1913769"/>
                  </a:lnTo>
                  <a:lnTo>
                    <a:pt x="320386" y="1918766"/>
                  </a:lnTo>
                  <a:lnTo>
                    <a:pt x="318857" y="1923762"/>
                  </a:lnTo>
                  <a:lnTo>
                    <a:pt x="317354" y="1928759"/>
                  </a:lnTo>
                  <a:lnTo>
                    <a:pt x="315876" y="1933756"/>
                  </a:lnTo>
                  <a:lnTo>
                    <a:pt x="314421" y="1938753"/>
                  </a:lnTo>
                  <a:lnTo>
                    <a:pt x="312990" y="1943750"/>
                  </a:lnTo>
                  <a:lnTo>
                    <a:pt x="311582" y="1948746"/>
                  </a:lnTo>
                  <a:lnTo>
                    <a:pt x="310194" y="1953743"/>
                  </a:lnTo>
                  <a:lnTo>
                    <a:pt x="308821" y="1958740"/>
                  </a:lnTo>
                  <a:lnTo>
                    <a:pt x="307460" y="1963737"/>
                  </a:lnTo>
                  <a:lnTo>
                    <a:pt x="306110" y="1968734"/>
                  </a:lnTo>
                  <a:lnTo>
                    <a:pt x="304767" y="1973730"/>
                  </a:lnTo>
                  <a:lnTo>
                    <a:pt x="303431" y="1978727"/>
                  </a:lnTo>
                  <a:lnTo>
                    <a:pt x="302099" y="1983724"/>
                  </a:lnTo>
                  <a:lnTo>
                    <a:pt x="300768" y="1988721"/>
                  </a:lnTo>
                  <a:lnTo>
                    <a:pt x="299439" y="1993717"/>
                  </a:lnTo>
                  <a:lnTo>
                    <a:pt x="298111" y="1998714"/>
                  </a:lnTo>
                  <a:lnTo>
                    <a:pt x="296784" y="2003711"/>
                  </a:lnTo>
                  <a:lnTo>
                    <a:pt x="295460" y="2008708"/>
                  </a:lnTo>
                  <a:lnTo>
                    <a:pt x="294140" y="2013705"/>
                  </a:lnTo>
                  <a:lnTo>
                    <a:pt x="292826" y="2018701"/>
                  </a:lnTo>
                  <a:lnTo>
                    <a:pt x="291521" y="2023698"/>
                  </a:lnTo>
                  <a:lnTo>
                    <a:pt x="290226" y="2028695"/>
                  </a:lnTo>
                  <a:lnTo>
                    <a:pt x="288945" y="2033692"/>
                  </a:lnTo>
                  <a:lnTo>
                    <a:pt x="287686" y="2038689"/>
                  </a:lnTo>
                  <a:lnTo>
                    <a:pt x="286449" y="2043685"/>
                  </a:lnTo>
                  <a:lnTo>
                    <a:pt x="285236" y="2048682"/>
                  </a:lnTo>
                  <a:lnTo>
                    <a:pt x="284050" y="2053679"/>
                  </a:lnTo>
                  <a:lnTo>
                    <a:pt x="282894" y="2058676"/>
                  </a:lnTo>
                  <a:lnTo>
                    <a:pt x="281774" y="2063672"/>
                  </a:lnTo>
                  <a:lnTo>
                    <a:pt x="280695" y="2068669"/>
                  </a:lnTo>
                  <a:lnTo>
                    <a:pt x="279653" y="2073666"/>
                  </a:lnTo>
                  <a:lnTo>
                    <a:pt x="278649" y="2078663"/>
                  </a:lnTo>
                  <a:lnTo>
                    <a:pt x="277683" y="2083660"/>
                  </a:lnTo>
                  <a:lnTo>
                    <a:pt x="276756" y="2088656"/>
                  </a:lnTo>
                  <a:lnTo>
                    <a:pt x="275873" y="2093653"/>
                  </a:lnTo>
                  <a:lnTo>
                    <a:pt x="275031" y="2098650"/>
                  </a:lnTo>
                  <a:lnTo>
                    <a:pt x="274224" y="2103647"/>
                  </a:lnTo>
                  <a:lnTo>
                    <a:pt x="273451" y="2108644"/>
                  </a:lnTo>
                  <a:lnTo>
                    <a:pt x="272710" y="2113640"/>
                  </a:lnTo>
                  <a:lnTo>
                    <a:pt x="271999" y="2118637"/>
                  </a:lnTo>
                  <a:lnTo>
                    <a:pt x="271320" y="2123634"/>
                  </a:lnTo>
                  <a:lnTo>
                    <a:pt x="270665" y="2128631"/>
                  </a:lnTo>
                  <a:lnTo>
                    <a:pt x="270031" y="2133627"/>
                  </a:lnTo>
                  <a:lnTo>
                    <a:pt x="269414" y="2138624"/>
                  </a:lnTo>
                  <a:lnTo>
                    <a:pt x="268813" y="2143621"/>
                  </a:lnTo>
                  <a:lnTo>
                    <a:pt x="268226" y="2148618"/>
                  </a:lnTo>
                  <a:lnTo>
                    <a:pt x="267651" y="2153615"/>
                  </a:lnTo>
                  <a:lnTo>
                    <a:pt x="267083" y="2158611"/>
                  </a:lnTo>
                  <a:lnTo>
                    <a:pt x="266522" y="2163608"/>
                  </a:lnTo>
                  <a:lnTo>
                    <a:pt x="265965" y="2168605"/>
                  </a:lnTo>
                  <a:lnTo>
                    <a:pt x="265411" y="2173602"/>
                  </a:lnTo>
                  <a:lnTo>
                    <a:pt x="264859" y="2178599"/>
                  </a:lnTo>
                  <a:lnTo>
                    <a:pt x="264309" y="2183595"/>
                  </a:lnTo>
                  <a:lnTo>
                    <a:pt x="263760" y="2188592"/>
                  </a:lnTo>
                  <a:lnTo>
                    <a:pt x="263211" y="2193589"/>
                  </a:lnTo>
                  <a:lnTo>
                    <a:pt x="262662" y="2198586"/>
                  </a:lnTo>
                  <a:lnTo>
                    <a:pt x="262115" y="2203583"/>
                  </a:lnTo>
                  <a:lnTo>
                    <a:pt x="261567" y="2208579"/>
                  </a:lnTo>
                  <a:lnTo>
                    <a:pt x="261021" y="2213576"/>
                  </a:lnTo>
                  <a:lnTo>
                    <a:pt x="260477" y="2218573"/>
                  </a:lnTo>
                  <a:lnTo>
                    <a:pt x="259935" y="2223570"/>
                  </a:lnTo>
                  <a:lnTo>
                    <a:pt x="259395" y="2228566"/>
                  </a:lnTo>
                  <a:lnTo>
                    <a:pt x="258857" y="2233563"/>
                  </a:lnTo>
                  <a:lnTo>
                    <a:pt x="258323" y="2238560"/>
                  </a:lnTo>
                  <a:lnTo>
                    <a:pt x="257793" y="2243557"/>
                  </a:lnTo>
                  <a:lnTo>
                    <a:pt x="257266" y="2248554"/>
                  </a:lnTo>
                  <a:lnTo>
                    <a:pt x="256742" y="2253550"/>
                  </a:lnTo>
                  <a:lnTo>
                    <a:pt x="256221" y="2258547"/>
                  </a:lnTo>
                  <a:lnTo>
                    <a:pt x="255703" y="2263544"/>
                  </a:lnTo>
                  <a:lnTo>
                    <a:pt x="255188" y="2268541"/>
                  </a:lnTo>
                  <a:lnTo>
                    <a:pt x="254675" y="2273538"/>
                  </a:lnTo>
                  <a:lnTo>
                    <a:pt x="254162" y="2278534"/>
                  </a:lnTo>
                  <a:lnTo>
                    <a:pt x="253650" y="2283531"/>
                  </a:lnTo>
                  <a:lnTo>
                    <a:pt x="253137" y="2288528"/>
                  </a:lnTo>
                  <a:lnTo>
                    <a:pt x="252623" y="2293525"/>
                  </a:lnTo>
                  <a:lnTo>
                    <a:pt x="252105" y="2298521"/>
                  </a:lnTo>
                  <a:lnTo>
                    <a:pt x="251584" y="2303518"/>
                  </a:lnTo>
                  <a:lnTo>
                    <a:pt x="251057" y="2308515"/>
                  </a:lnTo>
                  <a:lnTo>
                    <a:pt x="250524" y="2313512"/>
                  </a:lnTo>
                  <a:lnTo>
                    <a:pt x="249984" y="2318509"/>
                  </a:lnTo>
                  <a:lnTo>
                    <a:pt x="249436" y="2323505"/>
                  </a:lnTo>
                  <a:lnTo>
                    <a:pt x="248877" y="2328502"/>
                  </a:lnTo>
                  <a:lnTo>
                    <a:pt x="248308" y="2333499"/>
                  </a:lnTo>
                  <a:lnTo>
                    <a:pt x="247729" y="2338496"/>
                  </a:lnTo>
                  <a:lnTo>
                    <a:pt x="247140" y="2343493"/>
                  </a:lnTo>
                  <a:lnTo>
                    <a:pt x="246540" y="2348489"/>
                  </a:lnTo>
                  <a:lnTo>
                    <a:pt x="245929" y="2353486"/>
                  </a:lnTo>
                  <a:lnTo>
                    <a:pt x="245305" y="2358483"/>
                  </a:lnTo>
                  <a:lnTo>
                    <a:pt x="244671" y="2363480"/>
                  </a:lnTo>
                  <a:lnTo>
                    <a:pt x="244029" y="2368476"/>
                  </a:lnTo>
                  <a:lnTo>
                    <a:pt x="243378" y="2373473"/>
                  </a:lnTo>
                  <a:lnTo>
                    <a:pt x="242721" y="2378470"/>
                  </a:lnTo>
                  <a:lnTo>
                    <a:pt x="242058" y="2383467"/>
                  </a:lnTo>
                  <a:lnTo>
                    <a:pt x="241391" y="2388464"/>
                  </a:lnTo>
                  <a:lnTo>
                    <a:pt x="240722" y="2393460"/>
                  </a:lnTo>
                  <a:lnTo>
                    <a:pt x="240054" y="2398457"/>
                  </a:lnTo>
                  <a:lnTo>
                    <a:pt x="239389" y="2403454"/>
                  </a:lnTo>
                  <a:lnTo>
                    <a:pt x="238729" y="2408451"/>
                  </a:lnTo>
                  <a:lnTo>
                    <a:pt x="238077" y="2413448"/>
                  </a:lnTo>
                  <a:lnTo>
                    <a:pt x="237435" y="2418444"/>
                  </a:lnTo>
                  <a:lnTo>
                    <a:pt x="236807" y="2423441"/>
                  </a:lnTo>
                  <a:lnTo>
                    <a:pt x="236192" y="2428438"/>
                  </a:lnTo>
                  <a:lnTo>
                    <a:pt x="235594" y="2433435"/>
                  </a:lnTo>
                  <a:lnTo>
                    <a:pt x="235013" y="2438431"/>
                  </a:lnTo>
                  <a:lnTo>
                    <a:pt x="234457" y="2443428"/>
                  </a:lnTo>
                  <a:lnTo>
                    <a:pt x="233923" y="2448425"/>
                  </a:lnTo>
                  <a:lnTo>
                    <a:pt x="233413" y="2453422"/>
                  </a:lnTo>
                  <a:lnTo>
                    <a:pt x="232927" y="2458419"/>
                  </a:lnTo>
                  <a:lnTo>
                    <a:pt x="232466" y="2463415"/>
                  </a:lnTo>
                  <a:lnTo>
                    <a:pt x="232029" y="2468412"/>
                  </a:lnTo>
                  <a:lnTo>
                    <a:pt x="231625" y="2473409"/>
                  </a:lnTo>
                  <a:lnTo>
                    <a:pt x="231247" y="2478406"/>
                  </a:lnTo>
                  <a:lnTo>
                    <a:pt x="230894" y="2483403"/>
                  </a:lnTo>
                  <a:lnTo>
                    <a:pt x="230566" y="2488399"/>
                  </a:lnTo>
                  <a:lnTo>
                    <a:pt x="230263" y="2493396"/>
                  </a:lnTo>
                  <a:lnTo>
                    <a:pt x="229984" y="2498393"/>
                  </a:lnTo>
                  <a:lnTo>
                    <a:pt x="229733" y="2503390"/>
                  </a:lnTo>
                  <a:lnTo>
                    <a:pt x="229503" y="2508387"/>
                  </a:lnTo>
                  <a:lnTo>
                    <a:pt x="229293" y="2513383"/>
                  </a:lnTo>
                  <a:lnTo>
                    <a:pt x="229103" y="2518380"/>
                  </a:lnTo>
                  <a:lnTo>
                    <a:pt x="228930" y="2523377"/>
                  </a:lnTo>
                  <a:lnTo>
                    <a:pt x="228775" y="2528374"/>
                  </a:lnTo>
                  <a:lnTo>
                    <a:pt x="228637" y="2533370"/>
                  </a:lnTo>
                  <a:lnTo>
                    <a:pt x="228513" y="2538367"/>
                  </a:lnTo>
                  <a:lnTo>
                    <a:pt x="228402" y="2543364"/>
                  </a:lnTo>
                  <a:lnTo>
                    <a:pt x="228302" y="2548361"/>
                  </a:lnTo>
                  <a:lnTo>
                    <a:pt x="228212" y="2553358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8" name="pg32">
              <a:extLst>
                <a:ext uri="{FF2B5EF4-FFF2-40B4-BE49-F238E27FC236}">
                  <a16:creationId xmlns:a16="http://schemas.microsoft.com/office/drawing/2014/main" id="{AA1ED520-88AD-7961-0C7D-65DF99BAC03E}"/>
                </a:ext>
              </a:extLst>
            </p:cNvPr>
            <p:cNvSpPr/>
            <p:nvPr/>
          </p:nvSpPr>
          <p:spPr>
            <a:xfrm>
              <a:off x="3687028" y="3701364"/>
              <a:ext cx="471046" cy="2889952"/>
            </a:xfrm>
            <a:custGeom>
              <a:avLst/>
              <a:gdLst/>
              <a:ahLst/>
              <a:cxnLst/>
              <a:rect l="0" t="0" r="0" b="0"/>
              <a:pathLst>
                <a:path w="471046" h="2889952">
                  <a:moveTo>
                    <a:pt x="231035" y="2889952"/>
                  </a:moveTo>
                  <a:lnTo>
                    <a:pt x="230431" y="2884296"/>
                  </a:lnTo>
                  <a:lnTo>
                    <a:pt x="229775" y="2878641"/>
                  </a:lnTo>
                  <a:lnTo>
                    <a:pt x="229073" y="2872985"/>
                  </a:lnTo>
                  <a:lnTo>
                    <a:pt x="228326" y="2867330"/>
                  </a:lnTo>
                  <a:lnTo>
                    <a:pt x="227538" y="2861674"/>
                  </a:lnTo>
                  <a:lnTo>
                    <a:pt x="226711" y="2856019"/>
                  </a:lnTo>
                  <a:lnTo>
                    <a:pt x="225849" y="2850363"/>
                  </a:lnTo>
                  <a:lnTo>
                    <a:pt x="224958" y="2844708"/>
                  </a:lnTo>
                  <a:lnTo>
                    <a:pt x="224040" y="2839052"/>
                  </a:lnTo>
                  <a:lnTo>
                    <a:pt x="223107" y="2833397"/>
                  </a:lnTo>
                  <a:lnTo>
                    <a:pt x="222166" y="2827741"/>
                  </a:lnTo>
                  <a:lnTo>
                    <a:pt x="221224" y="2822086"/>
                  </a:lnTo>
                  <a:lnTo>
                    <a:pt x="220290" y="2816430"/>
                  </a:lnTo>
                  <a:lnTo>
                    <a:pt x="219370" y="2810775"/>
                  </a:lnTo>
                  <a:lnTo>
                    <a:pt x="218473" y="2805119"/>
                  </a:lnTo>
                  <a:lnTo>
                    <a:pt x="217609" y="2799464"/>
                  </a:lnTo>
                  <a:lnTo>
                    <a:pt x="216787" y="2793808"/>
                  </a:lnTo>
                  <a:lnTo>
                    <a:pt x="216011" y="2788153"/>
                  </a:lnTo>
                  <a:lnTo>
                    <a:pt x="215285" y="2782497"/>
                  </a:lnTo>
                  <a:lnTo>
                    <a:pt x="214612" y="2776842"/>
                  </a:lnTo>
                  <a:lnTo>
                    <a:pt x="213996" y="2771186"/>
                  </a:lnTo>
                  <a:lnTo>
                    <a:pt x="213437" y="2765531"/>
                  </a:lnTo>
                  <a:lnTo>
                    <a:pt x="212935" y="2759875"/>
                  </a:lnTo>
                  <a:lnTo>
                    <a:pt x="212498" y="2754220"/>
                  </a:lnTo>
                  <a:lnTo>
                    <a:pt x="212112" y="2748564"/>
                  </a:lnTo>
                  <a:lnTo>
                    <a:pt x="211771" y="2742909"/>
                  </a:lnTo>
                  <a:lnTo>
                    <a:pt x="211469" y="2737254"/>
                  </a:lnTo>
                  <a:lnTo>
                    <a:pt x="211198" y="2731598"/>
                  </a:lnTo>
                  <a:lnTo>
                    <a:pt x="210952" y="2725943"/>
                  </a:lnTo>
                  <a:lnTo>
                    <a:pt x="210720" y="2720287"/>
                  </a:lnTo>
                  <a:lnTo>
                    <a:pt x="210494" y="2714632"/>
                  </a:lnTo>
                  <a:lnTo>
                    <a:pt x="210261" y="2708976"/>
                  </a:lnTo>
                  <a:lnTo>
                    <a:pt x="210013" y="2703321"/>
                  </a:lnTo>
                  <a:lnTo>
                    <a:pt x="209740" y="2697665"/>
                  </a:lnTo>
                  <a:lnTo>
                    <a:pt x="209436" y="2692010"/>
                  </a:lnTo>
                  <a:lnTo>
                    <a:pt x="209094" y="2686354"/>
                  </a:lnTo>
                  <a:lnTo>
                    <a:pt x="208708" y="2680699"/>
                  </a:lnTo>
                  <a:lnTo>
                    <a:pt x="208273" y="2675043"/>
                  </a:lnTo>
                  <a:lnTo>
                    <a:pt x="207777" y="2669388"/>
                  </a:lnTo>
                  <a:lnTo>
                    <a:pt x="207227" y="2663732"/>
                  </a:lnTo>
                  <a:lnTo>
                    <a:pt x="206622" y="2658077"/>
                  </a:lnTo>
                  <a:lnTo>
                    <a:pt x="205963" y="2652421"/>
                  </a:lnTo>
                  <a:lnTo>
                    <a:pt x="205252" y="2646766"/>
                  </a:lnTo>
                  <a:lnTo>
                    <a:pt x="204491" y="2641110"/>
                  </a:lnTo>
                  <a:lnTo>
                    <a:pt x="203684" y="2635455"/>
                  </a:lnTo>
                  <a:lnTo>
                    <a:pt x="202830" y="2629799"/>
                  </a:lnTo>
                  <a:lnTo>
                    <a:pt x="201934" y="2624144"/>
                  </a:lnTo>
                  <a:lnTo>
                    <a:pt x="201005" y="2618488"/>
                  </a:lnTo>
                  <a:lnTo>
                    <a:pt x="200046" y="2612833"/>
                  </a:lnTo>
                  <a:lnTo>
                    <a:pt x="199063" y="2607177"/>
                  </a:lnTo>
                  <a:lnTo>
                    <a:pt x="198057" y="2601522"/>
                  </a:lnTo>
                  <a:lnTo>
                    <a:pt x="197033" y="2595866"/>
                  </a:lnTo>
                  <a:lnTo>
                    <a:pt x="195994" y="2590211"/>
                  </a:lnTo>
                  <a:lnTo>
                    <a:pt x="194942" y="2584555"/>
                  </a:lnTo>
                  <a:lnTo>
                    <a:pt x="193881" y="2578900"/>
                  </a:lnTo>
                  <a:lnTo>
                    <a:pt x="192815" y="2573244"/>
                  </a:lnTo>
                  <a:lnTo>
                    <a:pt x="191745" y="2567589"/>
                  </a:lnTo>
                  <a:lnTo>
                    <a:pt x="190674" y="2561934"/>
                  </a:lnTo>
                  <a:lnTo>
                    <a:pt x="189603" y="2556278"/>
                  </a:lnTo>
                  <a:lnTo>
                    <a:pt x="188534" y="2550623"/>
                  </a:lnTo>
                  <a:lnTo>
                    <a:pt x="187469" y="2544967"/>
                  </a:lnTo>
                  <a:lnTo>
                    <a:pt x="186411" y="2539312"/>
                  </a:lnTo>
                  <a:lnTo>
                    <a:pt x="185361" y="2533656"/>
                  </a:lnTo>
                  <a:lnTo>
                    <a:pt x="184320" y="2528001"/>
                  </a:lnTo>
                  <a:lnTo>
                    <a:pt x="183288" y="2522345"/>
                  </a:lnTo>
                  <a:lnTo>
                    <a:pt x="182267" y="2516690"/>
                  </a:lnTo>
                  <a:lnTo>
                    <a:pt x="181258" y="2511034"/>
                  </a:lnTo>
                  <a:lnTo>
                    <a:pt x="180259" y="2505379"/>
                  </a:lnTo>
                  <a:lnTo>
                    <a:pt x="179274" y="2499723"/>
                  </a:lnTo>
                  <a:lnTo>
                    <a:pt x="178300" y="2494068"/>
                  </a:lnTo>
                  <a:lnTo>
                    <a:pt x="177335" y="2488412"/>
                  </a:lnTo>
                  <a:lnTo>
                    <a:pt x="176378" y="2482757"/>
                  </a:lnTo>
                  <a:lnTo>
                    <a:pt x="175427" y="2477101"/>
                  </a:lnTo>
                  <a:lnTo>
                    <a:pt x="174480" y="2471446"/>
                  </a:lnTo>
                  <a:lnTo>
                    <a:pt x="173536" y="2465790"/>
                  </a:lnTo>
                  <a:lnTo>
                    <a:pt x="172590" y="2460135"/>
                  </a:lnTo>
                  <a:lnTo>
                    <a:pt x="171639" y="2454479"/>
                  </a:lnTo>
                  <a:lnTo>
                    <a:pt x="170680" y="2448824"/>
                  </a:lnTo>
                  <a:lnTo>
                    <a:pt x="169709" y="2443168"/>
                  </a:lnTo>
                  <a:lnTo>
                    <a:pt x="168723" y="2437513"/>
                  </a:lnTo>
                  <a:lnTo>
                    <a:pt x="167718" y="2431857"/>
                  </a:lnTo>
                  <a:lnTo>
                    <a:pt x="166691" y="2426202"/>
                  </a:lnTo>
                  <a:lnTo>
                    <a:pt x="165637" y="2420546"/>
                  </a:lnTo>
                  <a:lnTo>
                    <a:pt x="164547" y="2414891"/>
                  </a:lnTo>
                  <a:lnTo>
                    <a:pt x="163421" y="2409235"/>
                  </a:lnTo>
                  <a:lnTo>
                    <a:pt x="162255" y="2403580"/>
                  </a:lnTo>
                  <a:lnTo>
                    <a:pt x="161046" y="2397925"/>
                  </a:lnTo>
                  <a:lnTo>
                    <a:pt x="159790" y="2392269"/>
                  </a:lnTo>
                  <a:lnTo>
                    <a:pt x="158485" y="2386614"/>
                  </a:lnTo>
                  <a:lnTo>
                    <a:pt x="157126" y="2380958"/>
                  </a:lnTo>
                  <a:lnTo>
                    <a:pt x="155708" y="2375303"/>
                  </a:lnTo>
                  <a:lnTo>
                    <a:pt x="154228" y="2369647"/>
                  </a:lnTo>
                  <a:lnTo>
                    <a:pt x="152691" y="2363992"/>
                  </a:lnTo>
                  <a:lnTo>
                    <a:pt x="151097" y="2358336"/>
                  </a:lnTo>
                  <a:lnTo>
                    <a:pt x="149449" y="2352681"/>
                  </a:lnTo>
                  <a:lnTo>
                    <a:pt x="147749" y="2347025"/>
                  </a:lnTo>
                  <a:lnTo>
                    <a:pt x="146000" y="2341370"/>
                  </a:lnTo>
                  <a:lnTo>
                    <a:pt x="144208" y="2335714"/>
                  </a:lnTo>
                  <a:lnTo>
                    <a:pt x="142374" y="2330059"/>
                  </a:lnTo>
                  <a:lnTo>
                    <a:pt x="140511" y="2324403"/>
                  </a:lnTo>
                  <a:lnTo>
                    <a:pt x="138627" y="2318748"/>
                  </a:lnTo>
                  <a:lnTo>
                    <a:pt x="136732" y="2313092"/>
                  </a:lnTo>
                  <a:lnTo>
                    <a:pt x="134833" y="2307437"/>
                  </a:lnTo>
                  <a:lnTo>
                    <a:pt x="132939" y="2301781"/>
                  </a:lnTo>
                  <a:lnTo>
                    <a:pt x="131057" y="2296126"/>
                  </a:lnTo>
                  <a:lnTo>
                    <a:pt x="129198" y="2290470"/>
                  </a:lnTo>
                  <a:lnTo>
                    <a:pt x="127372" y="2284815"/>
                  </a:lnTo>
                  <a:lnTo>
                    <a:pt x="125582" y="2279159"/>
                  </a:lnTo>
                  <a:lnTo>
                    <a:pt x="123832" y="2273504"/>
                  </a:lnTo>
                  <a:lnTo>
                    <a:pt x="122126" y="2267848"/>
                  </a:lnTo>
                  <a:lnTo>
                    <a:pt x="120466" y="2262193"/>
                  </a:lnTo>
                  <a:lnTo>
                    <a:pt x="118852" y="2256537"/>
                  </a:lnTo>
                  <a:lnTo>
                    <a:pt x="117285" y="2250882"/>
                  </a:lnTo>
                  <a:lnTo>
                    <a:pt x="115769" y="2245226"/>
                  </a:lnTo>
                  <a:lnTo>
                    <a:pt x="114293" y="2239571"/>
                  </a:lnTo>
                  <a:lnTo>
                    <a:pt x="112852" y="2233915"/>
                  </a:lnTo>
                  <a:lnTo>
                    <a:pt x="111441" y="2228260"/>
                  </a:lnTo>
                  <a:lnTo>
                    <a:pt x="110054" y="2222605"/>
                  </a:lnTo>
                  <a:lnTo>
                    <a:pt x="108684" y="2216949"/>
                  </a:lnTo>
                  <a:lnTo>
                    <a:pt x="107325" y="2211294"/>
                  </a:lnTo>
                  <a:lnTo>
                    <a:pt x="105970" y="2205638"/>
                  </a:lnTo>
                  <a:lnTo>
                    <a:pt x="104612" y="2199983"/>
                  </a:lnTo>
                  <a:lnTo>
                    <a:pt x="103243" y="2194327"/>
                  </a:lnTo>
                  <a:lnTo>
                    <a:pt x="101860" y="2188672"/>
                  </a:lnTo>
                  <a:lnTo>
                    <a:pt x="100459" y="2183016"/>
                  </a:lnTo>
                  <a:lnTo>
                    <a:pt x="99036" y="2177361"/>
                  </a:lnTo>
                  <a:lnTo>
                    <a:pt x="97591" y="2171705"/>
                  </a:lnTo>
                  <a:lnTo>
                    <a:pt x="96121" y="2166050"/>
                  </a:lnTo>
                  <a:lnTo>
                    <a:pt x="94625" y="2160394"/>
                  </a:lnTo>
                  <a:lnTo>
                    <a:pt x="93107" y="2154739"/>
                  </a:lnTo>
                  <a:lnTo>
                    <a:pt x="91572" y="2149083"/>
                  </a:lnTo>
                  <a:lnTo>
                    <a:pt x="90022" y="2143428"/>
                  </a:lnTo>
                  <a:lnTo>
                    <a:pt x="88462" y="2137772"/>
                  </a:lnTo>
                  <a:lnTo>
                    <a:pt x="86895" y="2132117"/>
                  </a:lnTo>
                  <a:lnTo>
                    <a:pt x="85327" y="2126461"/>
                  </a:lnTo>
                  <a:lnTo>
                    <a:pt x="83762" y="2120806"/>
                  </a:lnTo>
                  <a:lnTo>
                    <a:pt x="82205" y="2115150"/>
                  </a:lnTo>
                  <a:lnTo>
                    <a:pt x="80658" y="2109495"/>
                  </a:lnTo>
                  <a:lnTo>
                    <a:pt x="79123" y="2103839"/>
                  </a:lnTo>
                  <a:lnTo>
                    <a:pt x="77602" y="2098184"/>
                  </a:lnTo>
                  <a:lnTo>
                    <a:pt x="76095" y="2092528"/>
                  </a:lnTo>
                  <a:lnTo>
                    <a:pt x="74600" y="2086873"/>
                  </a:lnTo>
                  <a:lnTo>
                    <a:pt x="73117" y="2081217"/>
                  </a:lnTo>
                  <a:lnTo>
                    <a:pt x="71644" y="2075562"/>
                  </a:lnTo>
                  <a:lnTo>
                    <a:pt x="70176" y="2069906"/>
                  </a:lnTo>
                  <a:lnTo>
                    <a:pt x="68710" y="2064251"/>
                  </a:lnTo>
                  <a:lnTo>
                    <a:pt x="67241" y="2058595"/>
                  </a:lnTo>
                  <a:lnTo>
                    <a:pt x="65767" y="2052940"/>
                  </a:lnTo>
                  <a:lnTo>
                    <a:pt x="64285" y="2047285"/>
                  </a:lnTo>
                  <a:lnTo>
                    <a:pt x="62791" y="2041629"/>
                  </a:lnTo>
                  <a:lnTo>
                    <a:pt x="61282" y="2035974"/>
                  </a:lnTo>
                  <a:lnTo>
                    <a:pt x="59758" y="2030318"/>
                  </a:lnTo>
                  <a:lnTo>
                    <a:pt x="58219" y="2024663"/>
                  </a:lnTo>
                  <a:lnTo>
                    <a:pt x="56668" y="2019007"/>
                  </a:lnTo>
                  <a:lnTo>
                    <a:pt x="55107" y="2013352"/>
                  </a:lnTo>
                  <a:lnTo>
                    <a:pt x="53539" y="2007696"/>
                  </a:lnTo>
                  <a:lnTo>
                    <a:pt x="51969" y="2002041"/>
                  </a:lnTo>
                  <a:lnTo>
                    <a:pt x="50402" y="1996385"/>
                  </a:lnTo>
                  <a:lnTo>
                    <a:pt x="48847" y="1990730"/>
                  </a:lnTo>
                  <a:lnTo>
                    <a:pt x="47310" y="1985074"/>
                  </a:lnTo>
                  <a:lnTo>
                    <a:pt x="45796" y="1979419"/>
                  </a:lnTo>
                  <a:lnTo>
                    <a:pt x="44311" y="1973763"/>
                  </a:lnTo>
                  <a:lnTo>
                    <a:pt x="42861" y="1968108"/>
                  </a:lnTo>
                  <a:lnTo>
                    <a:pt x="41449" y="1962452"/>
                  </a:lnTo>
                  <a:lnTo>
                    <a:pt x="40079" y="1956797"/>
                  </a:lnTo>
                  <a:lnTo>
                    <a:pt x="38756" y="1951141"/>
                  </a:lnTo>
                  <a:lnTo>
                    <a:pt x="37481" y="1945486"/>
                  </a:lnTo>
                  <a:lnTo>
                    <a:pt x="36248" y="1939830"/>
                  </a:lnTo>
                  <a:lnTo>
                    <a:pt x="35054" y="1934175"/>
                  </a:lnTo>
                  <a:lnTo>
                    <a:pt x="33893" y="1928519"/>
                  </a:lnTo>
                  <a:lnTo>
                    <a:pt x="32762" y="1922864"/>
                  </a:lnTo>
                  <a:lnTo>
                    <a:pt x="31653" y="1917208"/>
                  </a:lnTo>
                  <a:lnTo>
                    <a:pt x="30560" y="1911553"/>
                  </a:lnTo>
                  <a:lnTo>
                    <a:pt x="29477" y="1905897"/>
                  </a:lnTo>
                  <a:lnTo>
                    <a:pt x="28394" y="1900242"/>
                  </a:lnTo>
                  <a:lnTo>
                    <a:pt x="27306" y="1894586"/>
                  </a:lnTo>
                  <a:lnTo>
                    <a:pt x="26208" y="1888931"/>
                  </a:lnTo>
                  <a:lnTo>
                    <a:pt x="25098" y="1883276"/>
                  </a:lnTo>
                  <a:lnTo>
                    <a:pt x="23973" y="1877620"/>
                  </a:lnTo>
                  <a:lnTo>
                    <a:pt x="22833" y="1871965"/>
                  </a:lnTo>
                  <a:lnTo>
                    <a:pt x="21679" y="1866309"/>
                  </a:lnTo>
                  <a:lnTo>
                    <a:pt x="20512" y="1860654"/>
                  </a:lnTo>
                  <a:lnTo>
                    <a:pt x="19340" y="1854998"/>
                  </a:lnTo>
                  <a:lnTo>
                    <a:pt x="18165" y="1849343"/>
                  </a:lnTo>
                  <a:lnTo>
                    <a:pt x="16994" y="1843687"/>
                  </a:lnTo>
                  <a:lnTo>
                    <a:pt x="15832" y="1838032"/>
                  </a:lnTo>
                  <a:lnTo>
                    <a:pt x="14684" y="1832376"/>
                  </a:lnTo>
                  <a:lnTo>
                    <a:pt x="13554" y="1826721"/>
                  </a:lnTo>
                  <a:lnTo>
                    <a:pt x="12451" y="1821065"/>
                  </a:lnTo>
                  <a:lnTo>
                    <a:pt x="11377" y="1815410"/>
                  </a:lnTo>
                  <a:lnTo>
                    <a:pt x="10332" y="1809754"/>
                  </a:lnTo>
                  <a:lnTo>
                    <a:pt x="9319" y="1804099"/>
                  </a:lnTo>
                  <a:lnTo>
                    <a:pt x="8339" y="1798443"/>
                  </a:lnTo>
                  <a:lnTo>
                    <a:pt x="7395" y="1792788"/>
                  </a:lnTo>
                  <a:lnTo>
                    <a:pt x="6487" y="1787132"/>
                  </a:lnTo>
                  <a:lnTo>
                    <a:pt x="5620" y="1781477"/>
                  </a:lnTo>
                  <a:lnTo>
                    <a:pt x="4799" y="1775821"/>
                  </a:lnTo>
                  <a:lnTo>
                    <a:pt x="4022" y="1770166"/>
                  </a:lnTo>
                  <a:lnTo>
                    <a:pt x="3294" y="1764510"/>
                  </a:lnTo>
                  <a:lnTo>
                    <a:pt x="2621" y="1758855"/>
                  </a:lnTo>
                  <a:lnTo>
                    <a:pt x="2007" y="1753199"/>
                  </a:lnTo>
                  <a:lnTo>
                    <a:pt x="1459" y="1747544"/>
                  </a:lnTo>
                  <a:lnTo>
                    <a:pt x="985" y="1741888"/>
                  </a:lnTo>
                  <a:lnTo>
                    <a:pt x="605" y="1736233"/>
                  </a:lnTo>
                  <a:lnTo>
                    <a:pt x="312" y="1730577"/>
                  </a:lnTo>
                  <a:lnTo>
                    <a:pt x="112" y="1724922"/>
                  </a:lnTo>
                  <a:lnTo>
                    <a:pt x="8" y="1719266"/>
                  </a:lnTo>
                  <a:lnTo>
                    <a:pt x="0" y="1713611"/>
                  </a:lnTo>
                  <a:lnTo>
                    <a:pt x="88" y="1707956"/>
                  </a:lnTo>
                  <a:lnTo>
                    <a:pt x="271" y="1702300"/>
                  </a:lnTo>
                  <a:lnTo>
                    <a:pt x="552" y="1696645"/>
                  </a:lnTo>
                  <a:lnTo>
                    <a:pt x="924" y="1690989"/>
                  </a:lnTo>
                  <a:lnTo>
                    <a:pt x="1369" y="1685334"/>
                  </a:lnTo>
                  <a:lnTo>
                    <a:pt x="1878" y="1679678"/>
                  </a:lnTo>
                  <a:lnTo>
                    <a:pt x="2443" y="1674023"/>
                  </a:lnTo>
                  <a:lnTo>
                    <a:pt x="3054" y="1668367"/>
                  </a:lnTo>
                  <a:lnTo>
                    <a:pt x="3702" y="1662712"/>
                  </a:lnTo>
                  <a:lnTo>
                    <a:pt x="4380" y="1657056"/>
                  </a:lnTo>
                  <a:lnTo>
                    <a:pt x="5084" y="1651401"/>
                  </a:lnTo>
                  <a:lnTo>
                    <a:pt x="5806" y="1645745"/>
                  </a:lnTo>
                  <a:lnTo>
                    <a:pt x="6543" y="1640090"/>
                  </a:lnTo>
                  <a:lnTo>
                    <a:pt x="7297" y="1634434"/>
                  </a:lnTo>
                  <a:lnTo>
                    <a:pt x="8070" y="1628779"/>
                  </a:lnTo>
                  <a:lnTo>
                    <a:pt x="8866" y="1623123"/>
                  </a:lnTo>
                  <a:lnTo>
                    <a:pt x="9690" y="1617468"/>
                  </a:lnTo>
                  <a:lnTo>
                    <a:pt x="10552" y="1611812"/>
                  </a:lnTo>
                  <a:lnTo>
                    <a:pt x="11462" y="1606157"/>
                  </a:lnTo>
                  <a:lnTo>
                    <a:pt x="12423" y="1600501"/>
                  </a:lnTo>
                  <a:lnTo>
                    <a:pt x="13440" y="1594846"/>
                  </a:lnTo>
                  <a:lnTo>
                    <a:pt x="14520" y="1589190"/>
                  </a:lnTo>
                  <a:lnTo>
                    <a:pt x="15665" y="1583535"/>
                  </a:lnTo>
                  <a:lnTo>
                    <a:pt x="16876" y="1577879"/>
                  </a:lnTo>
                  <a:lnTo>
                    <a:pt x="18154" y="1572224"/>
                  </a:lnTo>
                  <a:lnTo>
                    <a:pt x="19507" y="1566568"/>
                  </a:lnTo>
                  <a:lnTo>
                    <a:pt x="20919" y="1560913"/>
                  </a:lnTo>
                  <a:lnTo>
                    <a:pt x="22383" y="1555257"/>
                  </a:lnTo>
                  <a:lnTo>
                    <a:pt x="23892" y="1549602"/>
                  </a:lnTo>
                  <a:lnTo>
                    <a:pt x="25437" y="1543946"/>
                  </a:lnTo>
                  <a:lnTo>
                    <a:pt x="27011" y="1538291"/>
                  </a:lnTo>
                  <a:lnTo>
                    <a:pt x="28606" y="1532636"/>
                  </a:lnTo>
                  <a:lnTo>
                    <a:pt x="30212" y="1526980"/>
                  </a:lnTo>
                  <a:lnTo>
                    <a:pt x="31822" y="1521325"/>
                  </a:lnTo>
                  <a:lnTo>
                    <a:pt x="33428" y="1515669"/>
                  </a:lnTo>
                  <a:lnTo>
                    <a:pt x="35027" y="1510014"/>
                  </a:lnTo>
                  <a:lnTo>
                    <a:pt x="36614" y="1504358"/>
                  </a:lnTo>
                  <a:lnTo>
                    <a:pt x="38189" y="1498703"/>
                  </a:lnTo>
                  <a:lnTo>
                    <a:pt x="39752" y="1493047"/>
                  </a:lnTo>
                  <a:lnTo>
                    <a:pt x="41303" y="1487392"/>
                  </a:lnTo>
                  <a:lnTo>
                    <a:pt x="42844" y="1481736"/>
                  </a:lnTo>
                  <a:lnTo>
                    <a:pt x="44379" y="1476081"/>
                  </a:lnTo>
                  <a:lnTo>
                    <a:pt x="45915" y="1470425"/>
                  </a:lnTo>
                  <a:lnTo>
                    <a:pt x="47454" y="1464770"/>
                  </a:lnTo>
                  <a:lnTo>
                    <a:pt x="49002" y="1459114"/>
                  </a:lnTo>
                  <a:lnTo>
                    <a:pt x="50565" y="1453459"/>
                  </a:lnTo>
                  <a:lnTo>
                    <a:pt x="52146" y="1447803"/>
                  </a:lnTo>
                  <a:lnTo>
                    <a:pt x="53753" y="1442148"/>
                  </a:lnTo>
                  <a:lnTo>
                    <a:pt x="55393" y="1436492"/>
                  </a:lnTo>
                  <a:lnTo>
                    <a:pt x="57069" y="1430837"/>
                  </a:lnTo>
                  <a:lnTo>
                    <a:pt x="58783" y="1425181"/>
                  </a:lnTo>
                  <a:lnTo>
                    <a:pt x="60541" y="1419526"/>
                  </a:lnTo>
                  <a:lnTo>
                    <a:pt x="62345" y="1413870"/>
                  </a:lnTo>
                  <a:lnTo>
                    <a:pt x="64199" y="1408215"/>
                  </a:lnTo>
                  <a:lnTo>
                    <a:pt x="66106" y="1402559"/>
                  </a:lnTo>
                  <a:lnTo>
                    <a:pt x="68078" y="1396904"/>
                  </a:lnTo>
                  <a:lnTo>
                    <a:pt x="70108" y="1391248"/>
                  </a:lnTo>
                  <a:lnTo>
                    <a:pt x="72194" y="1385593"/>
                  </a:lnTo>
                  <a:lnTo>
                    <a:pt x="74338" y="1379937"/>
                  </a:lnTo>
                  <a:lnTo>
                    <a:pt x="76539" y="1374282"/>
                  </a:lnTo>
                  <a:lnTo>
                    <a:pt x="78793" y="1368627"/>
                  </a:lnTo>
                  <a:lnTo>
                    <a:pt x="81098" y="1362971"/>
                  </a:lnTo>
                  <a:lnTo>
                    <a:pt x="83454" y="1357316"/>
                  </a:lnTo>
                  <a:lnTo>
                    <a:pt x="85854" y="1351660"/>
                  </a:lnTo>
                  <a:lnTo>
                    <a:pt x="88288" y="1346005"/>
                  </a:lnTo>
                  <a:lnTo>
                    <a:pt x="90748" y="1340349"/>
                  </a:lnTo>
                  <a:lnTo>
                    <a:pt x="93228" y="1334694"/>
                  </a:lnTo>
                  <a:lnTo>
                    <a:pt x="95721" y="1329038"/>
                  </a:lnTo>
                  <a:lnTo>
                    <a:pt x="98219" y="1323383"/>
                  </a:lnTo>
                  <a:lnTo>
                    <a:pt x="100716" y="1317727"/>
                  </a:lnTo>
                  <a:lnTo>
                    <a:pt x="103202" y="1312072"/>
                  </a:lnTo>
                  <a:lnTo>
                    <a:pt x="105673" y="1306416"/>
                  </a:lnTo>
                  <a:lnTo>
                    <a:pt x="108123" y="1300761"/>
                  </a:lnTo>
                  <a:lnTo>
                    <a:pt x="110548" y="1295105"/>
                  </a:lnTo>
                  <a:lnTo>
                    <a:pt x="112947" y="1289450"/>
                  </a:lnTo>
                  <a:lnTo>
                    <a:pt x="115317" y="1283794"/>
                  </a:lnTo>
                  <a:lnTo>
                    <a:pt x="117655" y="1278139"/>
                  </a:lnTo>
                  <a:lnTo>
                    <a:pt x="119958" y="1272483"/>
                  </a:lnTo>
                  <a:lnTo>
                    <a:pt x="122225" y="1266828"/>
                  </a:lnTo>
                  <a:lnTo>
                    <a:pt x="124458" y="1261172"/>
                  </a:lnTo>
                  <a:lnTo>
                    <a:pt x="126658" y="1255517"/>
                  </a:lnTo>
                  <a:lnTo>
                    <a:pt x="128823" y="1249861"/>
                  </a:lnTo>
                  <a:lnTo>
                    <a:pt x="130954" y="1244206"/>
                  </a:lnTo>
                  <a:lnTo>
                    <a:pt x="133049" y="1238550"/>
                  </a:lnTo>
                  <a:lnTo>
                    <a:pt x="135107" y="1232895"/>
                  </a:lnTo>
                  <a:lnTo>
                    <a:pt x="137122" y="1227239"/>
                  </a:lnTo>
                  <a:lnTo>
                    <a:pt x="139097" y="1221584"/>
                  </a:lnTo>
                  <a:lnTo>
                    <a:pt x="141034" y="1215928"/>
                  </a:lnTo>
                  <a:lnTo>
                    <a:pt x="142932" y="1210273"/>
                  </a:lnTo>
                  <a:lnTo>
                    <a:pt x="144790" y="1204617"/>
                  </a:lnTo>
                  <a:lnTo>
                    <a:pt x="146611" y="1198962"/>
                  </a:lnTo>
                  <a:lnTo>
                    <a:pt x="148394" y="1193307"/>
                  </a:lnTo>
                  <a:lnTo>
                    <a:pt x="150139" y="1187651"/>
                  </a:lnTo>
                  <a:lnTo>
                    <a:pt x="151850" y="1181996"/>
                  </a:lnTo>
                  <a:lnTo>
                    <a:pt x="153535" y="1176340"/>
                  </a:lnTo>
                  <a:lnTo>
                    <a:pt x="155196" y="1170685"/>
                  </a:lnTo>
                  <a:lnTo>
                    <a:pt x="156840" y="1165029"/>
                  </a:lnTo>
                  <a:lnTo>
                    <a:pt x="158472" y="1159374"/>
                  </a:lnTo>
                  <a:lnTo>
                    <a:pt x="160095" y="1153718"/>
                  </a:lnTo>
                  <a:lnTo>
                    <a:pt x="161716" y="1148063"/>
                  </a:lnTo>
                  <a:lnTo>
                    <a:pt x="163341" y="1142407"/>
                  </a:lnTo>
                  <a:lnTo>
                    <a:pt x="164975" y="1136752"/>
                  </a:lnTo>
                  <a:lnTo>
                    <a:pt x="166621" y="1131096"/>
                  </a:lnTo>
                  <a:lnTo>
                    <a:pt x="168281" y="1125441"/>
                  </a:lnTo>
                  <a:lnTo>
                    <a:pt x="169958" y="1119785"/>
                  </a:lnTo>
                  <a:lnTo>
                    <a:pt x="171651" y="1114130"/>
                  </a:lnTo>
                  <a:lnTo>
                    <a:pt x="173360" y="1108474"/>
                  </a:lnTo>
                  <a:lnTo>
                    <a:pt x="175085" y="1102819"/>
                  </a:lnTo>
                  <a:lnTo>
                    <a:pt x="176822" y="1097163"/>
                  </a:lnTo>
                  <a:lnTo>
                    <a:pt x="178565" y="1091508"/>
                  </a:lnTo>
                  <a:lnTo>
                    <a:pt x="180310" y="1085852"/>
                  </a:lnTo>
                  <a:lnTo>
                    <a:pt x="182050" y="1080197"/>
                  </a:lnTo>
                  <a:lnTo>
                    <a:pt x="183779" y="1074541"/>
                  </a:lnTo>
                  <a:lnTo>
                    <a:pt x="185491" y="1068886"/>
                  </a:lnTo>
                  <a:lnTo>
                    <a:pt x="187180" y="1063230"/>
                  </a:lnTo>
                  <a:lnTo>
                    <a:pt x="188832" y="1057575"/>
                  </a:lnTo>
                  <a:lnTo>
                    <a:pt x="190444" y="1051919"/>
                  </a:lnTo>
                  <a:lnTo>
                    <a:pt x="192012" y="1046264"/>
                  </a:lnTo>
                  <a:lnTo>
                    <a:pt x="193530" y="1040608"/>
                  </a:lnTo>
                  <a:lnTo>
                    <a:pt x="194994" y="1034953"/>
                  </a:lnTo>
                  <a:lnTo>
                    <a:pt x="196399" y="1029297"/>
                  </a:lnTo>
                  <a:lnTo>
                    <a:pt x="197743" y="1023642"/>
                  </a:lnTo>
                  <a:lnTo>
                    <a:pt x="199017" y="1017987"/>
                  </a:lnTo>
                  <a:lnTo>
                    <a:pt x="200219" y="1012331"/>
                  </a:lnTo>
                  <a:lnTo>
                    <a:pt x="201354" y="1006676"/>
                  </a:lnTo>
                  <a:lnTo>
                    <a:pt x="202423" y="1001020"/>
                  </a:lnTo>
                  <a:lnTo>
                    <a:pt x="203425" y="995365"/>
                  </a:lnTo>
                  <a:lnTo>
                    <a:pt x="204362" y="989709"/>
                  </a:lnTo>
                  <a:lnTo>
                    <a:pt x="205236" y="984054"/>
                  </a:lnTo>
                  <a:lnTo>
                    <a:pt x="206048" y="978398"/>
                  </a:lnTo>
                  <a:lnTo>
                    <a:pt x="206793" y="972743"/>
                  </a:lnTo>
                  <a:lnTo>
                    <a:pt x="207484" y="967087"/>
                  </a:lnTo>
                  <a:lnTo>
                    <a:pt x="208126" y="961432"/>
                  </a:lnTo>
                  <a:lnTo>
                    <a:pt x="208724" y="955776"/>
                  </a:lnTo>
                  <a:lnTo>
                    <a:pt x="209282" y="950121"/>
                  </a:lnTo>
                  <a:lnTo>
                    <a:pt x="209806" y="944465"/>
                  </a:lnTo>
                  <a:lnTo>
                    <a:pt x="210301" y="938810"/>
                  </a:lnTo>
                  <a:lnTo>
                    <a:pt x="210773" y="933154"/>
                  </a:lnTo>
                  <a:lnTo>
                    <a:pt x="211229" y="927499"/>
                  </a:lnTo>
                  <a:lnTo>
                    <a:pt x="211678" y="921843"/>
                  </a:lnTo>
                  <a:lnTo>
                    <a:pt x="212125" y="916188"/>
                  </a:lnTo>
                  <a:lnTo>
                    <a:pt x="212575" y="910532"/>
                  </a:lnTo>
                  <a:lnTo>
                    <a:pt x="213034" y="904877"/>
                  </a:lnTo>
                  <a:lnTo>
                    <a:pt x="213504" y="899221"/>
                  </a:lnTo>
                  <a:lnTo>
                    <a:pt x="213991" y="893566"/>
                  </a:lnTo>
                  <a:lnTo>
                    <a:pt x="214499" y="887910"/>
                  </a:lnTo>
                  <a:lnTo>
                    <a:pt x="215027" y="882255"/>
                  </a:lnTo>
                  <a:lnTo>
                    <a:pt x="215576" y="876599"/>
                  </a:lnTo>
                  <a:lnTo>
                    <a:pt x="216143" y="870944"/>
                  </a:lnTo>
                  <a:lnTo>
                    <a:pt x="216727" y="865288"/>
                  </a:lnTo>
                  <a:lnTo>
                    <a:pt x="217326" y="859633"/>
                  </a:lnTo>
                  <a:lnTo>
                    <a:pt x="217936" y="853978"/>
                  </a:lnTo>
                  <a:lnTo>
                    <a:pt x="218554" y="848322"/>
                  </a:lnTo>
                  <a:lnTo>
                    <a:pt x="219174" y="842667"/>
                  </a:lnTo>
                  <a:lnTo>
                    <a:pt x="219791" y="837011"/>
                  </a:lnTo>
                  <a:lnTo>
                    <a:pt x="220400" y="831356"/>
                  </a:lnTo>
                  <a:lnTo>
                    <a:pt x="220997" y="825700"/>
                  </a:lnTo>
                  <a:lnTo>
                    <a:pt x="221579" y="820045"/>
                  </a:lnTo>
                  <a:lnTo>
                    <a:pt x="222141" y="814389"/>
                  </a:lnTo>
                  <a:lnTo>
                    <a:pt x="222682" y="808734"/>
                  </a:lnTo>
                  <a:lnTo>
                    <a:pt x="223193" y="803078"/>
                  </a:lnTo>
                  <a:lnTo>
                    <a:pt x="223677" y="797423"/>
                  </a:lnTo>
                  <a:lnTo>
                    <a:pt x="224135" y="791767"/>
                  </a:lnTo>
                  <a:lnTo>
                    <a:pt x="224565" y="786112"/>
                  </a:lnTo>
                  <a:lnTo>
                    <a:pt x="224968" y="780456"/>
                  </a:lnTo>
                  <a:lnTo>
                    <a:pt x="225347" y="774801"/>
                  </a:lnTo>
                  <a:lnTo>
                    <a:pt x="225701" y="769145"/>
                  </a:lnTo>
                  <a:lnTo>
                    <a:pt x="226030" y="763490"/>
                  </a:lnTo>
                  <a:lnTo>
                    <a:pt x="226338" y="757834"/>
                  </a:lnTo>
                  <a:lnTo>
                    <a:pt x="226629" y="752179"/>
                  </a:lnTo>
                  <a:lnTo>
                    <a:pt x="226904" y="746523"/>
                  </a:lnTo>
                  <a:lnTo>
                    <a:pt x="227165" y="740868"/>
                  </a:lnTo>
                  <a:lnTo>
                    <a:pt x="227415" y="735212"/>
                  </a:lnTo>
                  <a:lnTo>
                    <a:pt x="227654" y="729557"/>
                  </a:lnTo>
                  <a:lnTo>
                    <a:pt x="227884" y="723901"/>
                  </a:lnTo>
                  <a:lnTo>
                    <a:pt x="228106" y="718246"/>
                  </a:lnTo>
                  <a:lnTo>
                    <a:pt x="228321" y="712590"/>
                  </a:lnTo>
                  <a:lnTo>
                    <a:pt x="228530" y="706935"/>
                  </a:lnTo>
                  <a:lnTo>
                    <a:pt x="228733" y="701279"/>
                  </a:lnTo>
                  <a:lnTo>
                    <a:pt x="228932" y="695624"/>
                  </a:lnTo>
                  <a:lnTo>
                    <a:pt x="229126" y="689968"/>
                  </a:lnTo>
                  <a:lnTo>
                    <a:pt x="229315" y="684313"/>
                  </a:lnTo>
                  <a:lnTo>
                    <a:pt x="229499" y="678658"/>
                  </a:lnTo>
                  <a:lnTo>
                    <a:pt x="229679" y="673002"/>
                  </a:lnTo>
                  <a:lnTo>
                    <a:pt x="229855" y="667347"/>
                  </a:lnTo>
                  <a:lnTo>
                    <a:pt x="230028" y="661691"/>
                  </a:lnTo>
                  <a:lnTo>
                    <a:pt x="230198" y="656036"/>
                  </a:lnTo>
                  <a:lnTo>
                    <a:pt x="230365" y="650380"/>
                  </a:lnTo>
                  <a:lnTo>
                    <a:pt x="230530" y="644725"/>
                  </a:lnTo>
                  <a:lnTo>
                    <a:pt x="230692" y="639069"/>
                  </a:lnTo>
                  <a:lnTo>
                    <a:pt x="230852" y="633414"/>
                  </a:lnTo>
                  <a:lnTo>
                    <a:pt x="231011" y="627758"/>
                  </a:lnTo>
                  <a:lnTo>
                    <a:pt x="231167" y="622103"/>
                  </a:lnTo>
                  <a:lnTo>
                    <a:pt x="231322" y="616447"/>
                  </a:lnTo>
                  <a:lnTo>
                    <a:pt x="231475" y="610792"/>
                  </a:lnTo>
                  <a:lnTo>
                    <a:pt x="231625" y="605136"/>
                  </a:lnTo>
                  <a:lnTo>
                    <a:pt x="231773" y="599481"/>
                  </a:lnTo>
                  <a:lnTo>
                    <a:pt x="231918" y="593825"/>
                  </a:lnTo>
                  <a:lnTo>
                    <a:pt x="232060" y="588170"/>
                  </a:lnTo>
                  <a:lnTo>
                    <a:pt x="232198" y="582514"/>
                  </a:lnTo>
                  <a:lnTo>
                    <a:pt x="232332" y="576859"/>
                  </a:lnTo>
                  <a:lnTo>
                    <a:pt x="232463" y="571203"/>
                  </a:lnTo>
                  <a:lnTo>
                    <a:pt x="232590" y="565548"/>
                  </a:lnTo>
                  <a:lnTo>
                    <a:pt x="232712" y="559892"/>
                  </a:lnTo>
                  <a:lnTo>
                    <a:pt x="232831" y="554237"/>
                  </a:lnTo>
                  <a:lnTo>
                    <a:pt x="232945" y="548581"/>
                  </a:lnTo>
                  <a:lnTo>
                    <a:pt x="233056" y="542926"/>
                  </a:lnTo>
                  <a:lnTo>
                    <a:pt x="233164" y="537270"/>
                  </a:lnTo>
                  <a:lnTo>
                    <a:pt x="233268" y="531615"/>
                  </a:lnTo>
                  <a:lnTo>
                    <a:pt x="233371" y="525959"/>
                  </a:lnTo>
                  <a:lnTo>
                    <a:pt x="233471" y="520304"/>
                  </a:lnTo>
                  <a:lnTo>
                    <a:pt x="233569" y="514648"/>
                  </a:lnTo>
                  <a:lnTo>
                    <a:pt x="233665" y="508993"/>
                  </a:lnTo>
                  <a:lnTo>
                    <a:pt x="233760" y="503338"/>
                  </a:lnTo>
                  <a:lnTo>
                    <a:pt x="233853" y="497682"/>
                  </a:lnTo>
                  <a:lnTo>
                    <a:pt x="233945" y="492027"/>
                  </a:lnTo>
                  <a:lnTo>
                    <a:pt x="234036" y="486371"/>
                  </a:lnTo>
                  <a:lnTo>
                    <a:pt x="234125" y="480716"/>
                  </a:lnTo>
                  <a:lnTo>
                    <a:pt x="234213" y="475060"/>
                  </a:lnTo>
                  <a:lnTo>
                    <a:pt x="234298" y="469405"/>
                  </a:lnTo>
                  <a:lnTo>
                    <a:pt x="234381" y="463749"/>
                  </a:lnTo>
                  <a:lnTo>
                    <a:pt x="234462" y="458094"/>
                  </a:lnTo>
                  <a:lnTo>
                    <a:pt x="234539" y="452438"/>
                  </a:lnTo>
                  <a:lnTo>
                    <a:pt x="234613" y="446783"/>
                  </a:lnTo>
                  <a:lnTo>
                    <a:pt x="234683" y="441127"/>
                  </a:lnTo>
                  <a:lnTo>
                    <a:pt x="234749" y="435472"/>
                  </a:lnTo>
                  <a:lnTo>
                    <a:pt x="234812" y="429816"/>
                  </a:lnTo>
                  <a:lnTo>
                    <a:pt x="234869" y="424161"/>
                  </a:lnTo>
                  <a:lnTo>
                    <a:pt x="234921" y="418505"/>
                  </a:lnTo>
                  <a:lnTo>
                    <a:pt x="234969" y="412850"/>
                  </a:lnTo>
                  <a:lnTo>
                    <a:pt x="235013" y="407194"/>
                  </a:lnTo>
                  <a:lnTo>
                    <a:pt x="235052" y="401539"/>
                  </a:lnTo>
                  <a:lnTo>
                    <a:pt x="235087" y="395883"/>
                  </a:lnTo>
                  <a:lnTo>
                    <a:pt x="235118" y="390228"/>
                  </a:lnTo>
                  <a:lnTo>
                    <a:pt x="235145" y="384572"/>
                  </a:lnTo>
                  <a:lnTo>
                    <a:pt x="235168" y="378917"/>
                  </a:lnTo>
                  <a:lnTo>
                    <a:pt x="235188" y="373261"/>
                  </a:lnTo>
                  <a:lnTo>
                    <a:pt x="235206" y="367606"/>
                  </a:lnTo>
                  <a:lnTo>
                    <a:pt x="235221" y="361950"/>
                  </a:lnTo>
                  <a:lnTo>
                    <a:pt x="235235" y="356295"/>
                  </a:lnTo>
                  <a:lnTo>
                    <a:pt x="235247" y="350639"/>
                  </a:lnTo>
                  <a:lnTo>
                    <a:pt x="235258" y="344984"/>
                  </a:lnTo>
                  <a:lnTo>
                    <a:pt x="235268" y="339329"/>
                  </a:lnTo>
                  <a:lnTo>
                    <a:pt x="235277" y="333673"/>
                  </a:lnTo>
                  <a:lnTo>
                    <a:pt x="235287" y="328018"/>
                  </a:lnTo>
                  <a:lnTo>
                    <a:pt x="235296" y="322362"/>
                  </a:lnTo>
                  <a:lnTo>
                    <a:pt x="235305" y="316707"/>
                  </a:lnTo>
                  <a:lnTo>
                    <a:pt x="235315" y="311051"/>
                  </a:lnTo>
                  <a:lnTo>
                    <a:pt x="235324" y="305396"/>
                  </a:lnTo>
                  <a:lnTo>
                    <a:pt x="235335" y="299740"/>
                  </a:lnTo>
                  <a:lnTo>
                    <a:pt x="235345" y="294085"/>
                  </a:lnTo>
                  <a:lnTo>
                    <a:pt x="235356" y="288429"/>
                  </a:lnTo>
                  <a:lnTo>
                    <a:pt x="235367" y="282774"/>
                  </a:lnTo>
                  <a:lnTo>
                    <a:pt x="235379" y="277118"/>
                  </a:lnTo>
                  <a:lnTo>
                    <a:pt x="235390" y="271463"/>
                  </a:lnTo>
                  <a:lnTo>
                    <a:pt x="235402" y="265807"/>
                  </a:lnTo>
                  <a:lnTo>
                    <a:pt x="235413" y="260152"/>
                  </a:lnTo>
                  <a:lnTo>
                    <a:pt x="235424" y="254496"/>
                  </a:lnTo>
                  <a:lnTo>
                    <a:pt x="235435" y="248841"/>
                  </a:lnTo>
                  <a:lnTo>
                    <a:pt x="235445" y="243185"/>
                  </a:lnTo>
                  <a:lnTo>
                    <a:pt x="235455" y="237530"/>
                  </a:lnTo>
                  <a:lnTo>
                    <a:pt x="235464" y="231874"/>
                  </a:lnTo>
                  <a:lnTo>
                    <a:pt x="235472" y="226219"/>
                  </a:lnTo>
                  <a:lnTo>
                    <a:pt x="235479" y="220563"/>
                  </a:lnTo>
                  <a:lnTo>
                    <a:pt x="235486" y="214908"/>
                  </a:lnTo>
                  <a:lnTo>
                    <a:pt x="235492" y="209252"/>
                  </a:lnTo>
                  <a:lnTo>
                    <a:pt x="235497" y="203597"/>
                  </a:lnTo>
                  <a:lnTo>
                    <a:pt x="235502" y="197941"/>
                  </a:lnTo>
                  <a:lnTo>
                    <a:pt x="235506" y="192286"/>
                  </a:lnTo>
                  <a:lnTo>
                    <a:pt x="235509" y="186630"/>
                  </a:lnTo>
                  <a:lnTo>
                    <a:pt x="235511" y="180975"/>
                  </a:lnTo>
                  <a:lnTo>
                    <a:pt x="235513" y="175319"/>
                  </a:lnTo>
                  <a:lnTo>
                    <a:pt x="235515" y="169664"/>
                  </a:lnTo>
                  <a:lnTo>
                    <a:pt x="235516" y="164009"/>
                  </a:lnTo>
                  <a:lnTo>
                    <a:pt x="235516" y="158353"/>
                  </a:lnTo>
                  <a:lnTo>
                    <a:pt x="235517" y="152698"/>
                  </a:lnTo>
                  <a:lnTo>
                    <a:pt x="235516" y="147042"/>
                  </a:lnTo>
                  <a:lnTo>
                    <a:pt x="235516" y="141387"/>
                  </a:lnTo>
                  <a:lnTo>
                    <a:pt x="235515" y="135731"/>
                  </a:lnTo>
                  <a:lnTo>
                    <a:pt x="235513" y="130076"/>
                  </a:lnTo>
                  <a:lnTo>
                    <a:pt x="235511" y="124420"/>
                  </a:lnTo>
                  <a:lnTo>
                    <a:pt x="235508" y="118765"/>
                  </a:lnTo>
                  <a:lnTo>
                    <a:pt x="235505" y="113109"/>
                  </a:lnTo>
                  <a:lnTo>
                    <a:pt x="235501" y="107454"/>
                  </a:lnTo>
                  <a:lnTo>
                    <a:pt x="235497" y="101798"/>
                  </a:lnTo>
                  <a:lnTo>
                    <a:pt x="235492" y="96143"/>
                  </a:lnTo>
                  <a:lnTo>
                    <a:pt x="235486" y="90487"/>
                  </a:lnTo>
                  <a:lnTo>
                    <a:pt x="235480" y="84832"/>
                  </a:lnTo>
                  <a:lnTo>
                    <a:pt x="235473" y="79176"/>
                  </a:lnTo>
                  <a:lnTo>
                    <a:pt x="235466" y="73521"/>
                  </a:lnTo>
                  <a:lnTo>
                    <a:pt x="235458" y="67865"/>
                  </a:lnTo>
                  <a:lnTo>
                    <a:pt x="235450" y="62210"/>
                  </a:lnTo>
                  <a:lnTo>
                    <a:pt x="235442" y="56554"/>
                  </a:lnTo>
                  <a:lnTo>
                    <a:pt x="235433" y="50899"/>
                  </a:lnTo>
                  <a:lnTo>
                    <a:pt x="235425" y="45243"/>
                  </a:lnTo>
                  <a:lnTo>
                    <a:pt x="235417" y="39588"/>
                  </a:lnTo>
                  <a:lnTo>
                    <a:pt x="235410" y="33932"/>
                  </a:lnTo>
                  <a:lnTo>
                    <a:pt x="235403" y="28277"/>
                  </a:lnTo>
                  <a:lnTo>
                    <a:pt x="235398" y="22621"/>
                  </a:lnTo>
                  <a:lnTo>
                    <a:pt x="235393" y="16966"/>
                  </a:lnTo>
                  <a:lnTo>
                    <a:pt x="235390" y="11310"/>
                  </a:lnTo>
                  <a:lnTo>
                    <a:pt x="235387" y="5655"/>
                  </a:lnTo>
                  <a:lnTo>
                    <a:pt x="235387" y="0"/>
                  </a:lnTo>
                  <a:lnTo>
                    <a:pt x="235659" y="0"/>
                  </a:lnTo>
                  <a:lnTo>
                    <a:pt x="235658" y="5655"/>
                  </a:lnTo>
                  <a:lnTo>
                    <a:pt x="235656" y="11310"/>
                  </a:lnTo>
                  <a:lnTo>
                    <a:pt x="235653" y="16966"/>
                  </a:lnTo>
                  <a:lnTo>
                    <a:pt x="235648" y="22621"/>
                  </a:lnTo>
                  <a:lnTo>
                    <a:pt x="235642" y="28277"/>
                  </a:lnTo>
                  <a:lnTo>
                    <a:pt x="235636" y="33932"/>
                  </a:lnTo>
                  <a:lnTo>
                    <a:pt x="235629" y="39588"/>
                  </a:lnTo>
                  <a:lnTo>
                    <a:pt x="235621" y="45243"/>
                  </a:lnTo>
                  <a:lnTo>
                    <a:pt x="235612" y="50899"/>
                  </a:lnTo>
                  <a:lnTo>
                    <a:pt x="235604" y="56554"/>
                  </a:lnTo>
                  <a:lnTo>
                    <a:pt x="235596" y="62210"/>
                  </a:lnTo>
                  <a:lnTo>
                    <a:pt x="235588" y="67865"/>
                  </a:lnTo>
                  <a:lnTo>
                    <a:pt x="235580" y="73521"/>
                  </a:lnTo>
                  <a:lnTo>
                    <a:pt x="235572" y="79176"/>
                  </a:lnTo>
                  <a:lnTo>
                    <a:pt x="235566" y="84832"/>
                  </a:lnTo>
                  <a:lnTo>
                    <a:pt x="235559" y="90487"/>
                  </a:lnTo>
                  <a:lnTo>
                    <a:pt x="235554" y="96143"/>
                  </a:lnTo>
                  <a:lnTo>
                    <a:pt x="235549" y="101798"/>
                  </a:lnTo>
                  <a:lnTo>
                    <a:pt x="235544" y="107454"/>
                  </a:lnTo>
                  <a:lnTo>
                    <a:pt x="235541" y="113109"/>
                  </a:lnTo>
                  <a:lnTo>
                    <a:pt x="235537" y="118765"/>
                  </a:lnTo>
                  <a:lnTo>
                    <a:pt x="235535" y="124420"/>
                  </a:lnTo>
                  <a:lnTo>
                    <a:pt x="235533" y="130076"/>
                  </a:lnTo>
                  <a:lnTo>
                    <a:pt x="235531" y="135731"/>
                  </a:lnTo>
                  <a:lnTo>
                    <a:pt x="235530" y="141387"/>
                  </a:lnTo>
                  <a:lnTo>
                    <a:pt x="235529" y="147042"/>
                  </a:lnTo>
                  <a:lnTo>
                    <a:pt x="235529" y="152698"/>
                  </a:lnTo>
                  <a:lnTo>
                    <a:pt x="235529" y="158353"/>
                  </a:lnTo>
                  <a:lnTo>
                    <a:pt x="235530" y="164009"/>
                  </a:lnTo>
                  <a:lnTo>
                    <a:pt x="235531" y="169664"/>
                  </a:lnTo>
                  <a:lnTo>
                    <a:pt x="235532" y="175319"/>
                  </a:lnTo>
                  <a:lnTo>
                    <a:pt x="235534" y="180975"/>
                  </a:lnTo>
                  <a:lnTo>
                    <a:pt x="235537" y="186630"/>
                  </a:lnTo>
                  <a:lnTo>
                    <a:pt x="235540" y="192286"/>
                  </a:lnTo>
                  <a:lnTo>
                    <a:pt x="235544" y="197941"/>
                  </a:lnTo>
                  <a:lnTo>
                    <a:pt x="235548" y="203597"/>
                  </a:lnTo>
                  <a:lnTo>
                    <a:pt x="235554" y="209252"/>
                  </a:lnTo>
                  <a:lnTo>
                    <a:pt x="235559" y="214908"/>
                  </a:lnTo>
                  <a:lnTo>
                    <a:pt x="235566" y="220563"/>
                  </a:lnTo>
                  <a:lnTo>
                    <a:pt x="235574" y="226219"/>
                  </a:lnTo>
                  <a:lnTo>
                    <a:pt x="235582" y="231874"/>
                  </a:lnTo>
                  <a:lnTo>
                    <a:pt x="235591" y="237530"/>
                  </a:lnTo>
                  <a:lnTo>
                    <a:pt x="235601" y="243185"/>
                  </a:lnTo>
                  <a:lnTo>
                    <a:pt x="235611" y="248841"/>
                  </a:lnTo>
                  <a:lnTo>
                    <a:pt x="235621" y="254496"/>
                  </a:lnTo>
                  <a:lnTo>
                    <a:pt x="235632" y="260152"/>
                  </a:lnTo>
                  <a:lnTo>
                    <a:pt x="235644" y="265807"/>
                  </a:lnTo>
                  <a:lnTo>
                    <a:pt x="235655" y="271463"/>
                  </a:lnTo>
                  <a:lnTo>
                    <a:pt x="235667" y="277118"/>
                  </a:lnTo>
                  <a:lnTo>
                    <a:pt x="235678" y="282774"/>
                  </a:lnTo>
                  <a:lnTo>
                    <a:pt x="235690" y="288429"/>
                  </a:lnTo>
                  <a:lnTo>
                    <a:pt x="235701" y="294085"/>
                  </a:lnTo>
                  <a:lnTo>
                    <a:pt x="235711" y="299740"/>
                  </a:lnTo>
                  <a:lnTo>
                    <a:pt x="235721" y="305396"/>
                  </a:lnTo>
                  <a:lnTo>
                    <a:pt x="235731" y="311051"/>
                  </a:lnTo>
                  <a:lnTo>
                    <a:pt x="235741" y="316707"/>
                  </a:lnTo>
                  <a:lnTo>
                    <a:pt x="235750" y="322362"/>
                  </a:lnTo>
                  <a:lnTo>
                    <a:pt x="235759" y="328018"/>
                  </a:lnTo>
                  <a:lnTo>
                    <a:pt x="235768" y="333673"/>
                  </a:lnTo>
                  <a:lnTo>
                    <a:pt x="235778" y="339329"/>
                  </a:lnTo>
                  <a:lnTo>
                    <a:pt x="235788" y="344984"/>
                  </a:lnTo>
                  <a:lnTo>
                    <a:pt x="235799" y="350639"/>
                  </a:lnTo>
                  <a:lnTo>
                    <a:pt x="235811" y="356295"/>
                  </a:lnTo>
                  <a:lnTo>
                    <a:pt x="235824" y="361950"/>
                  </a:lnTo>
                  <a:lnTo>
                    <a:pt x="235840" y="367606"/>
                  </a:lnTo>
                  <a:lnTo>
                    <a:pt x="235858" y="373261"/>
                  </a:lnTo>
                  <a:lnTo>
                    <a:pt x="235878" y="378917"/>
                  </a:lnTo>
                  <a:lnTo>
                    <a:pt x="235901" y="384572"/>
                  </a:lnTo>
                  <a:lnTo>
                    <a:pt x="235928" y="390228"/>
                  </a:lnTo>
                  <a:lnTo>
                    <a:pt x="235959" y="395883"/>
                  </a:lnTo>
                  <a:lnTo>
                    <a:pt x="235994" y="401539"/>
                  </a:lnTo>
                  <a:lnTo>
                    <a:pt x="236033" y="407194"/>
                  </a:lnTo>
                  <a:lnTo>
                    <a:pt x="236076" y="412850"/>
                  </a:lnTo>
                  <a:lnTo>
                    <a:pt x="236124" y="418505"/>
                  </a:lnTo>
                  <a:lnTo>
                    <a:pt x="236177" y="424161"/>
                  </a:lnTo>
                  <a:lnTo>
                    <a:pt x="236234" y="429816"/>
                  </a:lnTo>
                  <a:lnTo>
                    <a:pt x="236296" y="435472"/>
                  </a:lnTo>
                  <a:lnTo>
                    <a:pt x="236363" y="441127"/>
                  </a:lnTo>
                  <a:lnTo>
                    <a:pt x="236433" y="446783"/>
                  </a:lnTo>
                  <a:lnTo>
                    <a:pt x="236507" y="452438"/>
                  </a:lnTo>
                  <a:lnTo>
                    <a:pt x="236584" y="458094"/>
                  </a:lnTo>
                  <a:lnTo>
                    <a:pt x="236664" y="463749"/>
                  </a:lnTo>
                  <a:lnTo>
                    <a:pt x="236747" y="469405"/>
                  </a:lnTo>
                  <a:lnTo>
                    <a:pt x="236833" y="475060"/>
                  </a:lnTo>
                  <a:lnTo>
                    <a:pt x="236920" y="480716"/>
                  </a:lnTo>
                  <a:lnTo>
                    <a:pt x="237010" y="486371"/>
                  </a:lnTo>
                  <a:lnTo>
                    <a:pt x="237100" y="492027"/>
                  </a:lnTo>
                  <a:lnTo>
                    <a:pt x="237193" y="497682"/>
                  </a:lnTo>
                  <a:lnTo>
                    <a:pt x="237286" y="503338"/>
                  </a:lnTo>
                  <a:lnTo>
                    <a:pt x="237381" y="508993"/>
                  </a:lnTo>
                  <a:lnTo>
                    <a:pt x="237477" y="514648"/>
                  </a:lnTo>
                  <a:lnTo>
                    <a:pt x="237575" y="520304"/>
                  </a:lnTo>
                  <a:lnTo>
                    <a:pt x="237675" y="525959"/>
                  </a:lnTo>
                  <a:lnTo>
                    <a:pt x="237777" y="531615"/>
                  </a:lnTo>
                  <a:lnTo>
                    <a:pt x="237882" y="537270"/>
                  </a:lnTo>
                  <a:lnTo>
                    <a:pt x="237990" y="542926"/>
                  </a:lnTo>
                  <a:lnTo>
                    <a:pt x="238101" y="548581"/>
                  </a:lnTo>
                  <a:lnTo>
                    <a:pt x="238215" y="554237"/>
                  </a:lnTo>
                  <a:lnTo>
                    <a:pt x="238333" y="559892"/>
                  </a:lnTo>
                  <a:lnTo>
                    <a:pt x="238456" y="565548"/>
                  </a:lnTo>
                  <a:lnTo>
                    <a:pt x="238583" y="571203"/>
                  </a:lnTo>
                  <a:lnTo>
                    <a:pt x="238713" y="576859"/>
                  </a:lnTo>
                  <a:lnTo>
                    <a:pt x="238848" y="582514"/>
                  </a:lnTo>
                  <a:lnTo>
                    <a:pt x="238986" y="588170"/>
                  </a:lnTo>
                  <a:lnTo>
                    <a:pt x="239127" y="593825"/>
                  </a:lnTo>
                  <a:lnTo>
                    <a:pt x="239272" y="599481"/>
                  </a:lnTo>
                  <a:lnTo>
                    <a:pt x="239421" y="605136"/>
                  </a:lnTo>
                  <a:lnTo>
                    <a:pt x="239571" y="610792"/>
                  </a:lnTo>
                  <a:lnTo>
                    <a:pt x="239724" y="616447"/>
                  </a:lnTo>
                  <a:lnTo>
                    <a:pt x="239878" y="622103"/>
                  </a:lnTo>
                  <a:lnTo>
                    <a:pt x="240035" y="627758"/>
                  </a:lnTo>
                  <a:lnTo>
                    <a:pt x="240193" y="633414"/>
                  </a:lnTo>
                  <a:lnTo>
                    <a:pt x="240353" y="639069"/>
                  </a:lnTo>
                  <a:lnTo>
                    <a:pt x="240516" y="644725"/>
                  </a:lnTo>
                  <a:lnTo>
                    <a:pt x="240680" y="650380"/>
                  </a:lnTo>
                  <a:lnTo>
                    <a:pt x="240847" y="656036"/>
                  </a:lnTo>
                  <a:lnTo>
                    <a:pt x="241017" y="661691"/>
                  </a:lnTo>
                  <a:lnTo>
                    <a:pt x="241190" y="667347"/>
                  </a:lnTo>
                  <a:lnTo>
                    <a:pt x="241367" y="673002"/>
                  </a:lnTo>
                  <a:lnTo>
                    <a:pt x="241547" y="678658"/>
                  </a:lnTo>
                  <a:lnTo>
                    <a:pt x="241731" y="684313"/>
                  </a:lnTo>
                  <a:lnTo>
                    <a:pt x="241920" y="689968"/>
                  </a:lnTo>
                  <a:lnTo>
                    <a:pt x="242114" y="695624"/>
                  </a:lnTo>
                  <a:lnTo>
                    <a:pt x="242312" y="701279"/>
                  </a:lnTo>
                  <a:lnTo>
                    <a:pt x="242516" y="706935"/>
                  </a:lnTo>
                  <a:lnTo>
                    <a:pt x="242725" y="712590"/>
                  </a:lnTo>
                  <a:lnTo>
                    <a:pt x="242940" y="718246"/>
                  </a:lnTo>
                  <a:lnTo>
                    <a:pt x="243161" y="723901"/>
                  </a:lnTo>
                  <a:lnTo>
                    <a:pt x="243392" y="729557"/>
                  </a:lnTo>
                  <a:lnTo>
                    <a:pt x="243631" y="735212"/>
                  </a:lnTo>
                  <a:lnTo>
                    <a:pt x="243881" y="740868"/>
                  </a:lnTo>
                  <a:lnTo>
                    <a:pt x="244142" y="746523"/>
                  </a:lnTo>
                  <a:lnTo>
                    <a:pt x="244417" y="752179"/>
                  </a:lnTo>
                  <a:lnTo>
                    <a:pt x="244707" y="757834"/>
                  </a:lnTo>
                  <a:lnTo>
                    <a:pt x="245016" y="763490"/>
                  </a:lnTo>
                  <a:lnTo>
                    <a:pt x="245345" y="769145"/>
                  </a:lnTo>
                  <a:lnTo>
                    <a:pt x="245699" y="774801"/>
                  </a:lnTo>
                  <a:lnTo>
                    <a:pt x="246077" y="780456"/>
                  </a:lnTo>
                  <a:lnTo>
                    <a:pt x="246481" y="786112"/>
                  </a:lnTo>
                  <a:lnTo>
                    <a:pt x="246911" y="791767"/>
                  </a:lnTo>
                  <a:lnTo>
                    <a:pt x="247369" y="797423"/>
                  </a:lnTo>
                  <a:lnTo>
                    <a:pt x="247853" y="803078"/>
                  </a:lnTo>
                  <a:lnTo>
                    <a:pt x="248364" y="808734"/>
                  </a:lnTo>
                  <a:lnTo>
                    <a:pt x="248904" y="814389"/>
                  </a:lnTo>
                  <a:lnTo>
                    <a:pt x="249467" y="820045"/>
                  </a:lnTo>
                  <a:lnTo>
                    <a:pt x="250048" y="825700"/>
                  </a:lnTo>
                  <a:lnTo>
                    <a:pt x="250646" y="831356"/>
                  </a:lnTo>
                  <a:lnTo>
                    <a:pt x="251255" y="837011"/>
                  </a:lnTo>
                  <a:lnTo>
                    <a:pt x="251871" y="842667"/>
                  </a:lnTo>
                  <a:lnTo>
                    <a:pt x="252491" y="848322"/>
                  </a:lnTo>
                  <a:lnTo>
                    <a:pt x="253109" y="853978"/>
                  </a:lnTo>
                  <a:lnTo>
                    <a:pt x="253720" y="859633"/>
                  </a:lnTo>
                  <a:lnTo>
                    <a:pt x="254319" y="865288"/>
                  </a:lnTo>
                  <a:lnTo>
                    <a:pt x="254903" y="870944"/>
                  </a:lnTo>
                  <a:lnTo>
                    <a:pt x="255470" y="876599"/>
                  </a:lnTo>
                  <a:lnTo>
                    <a:pt x="256018" y="882255"/>
                  </a:lnTo>
                  <a:lnTo>
                    <a:pt x="256547" y="887910"/>
                  </a:lnTo>
                  <a:lnTo>
                    <a:pt x="257055" y="893566"/>
                  </a:lnTo>
                  <a:lnTo>
                    <a:pt x="257541" y="899221"/>
                  </a:lnTo>
                  <a:lnTo>
                    <a:pt x="258012" y="904877"/>
                  </a:lnTo>
                  <a:lnTo>
                    <a:pt x="258471" y="910532"/>
                  </a:lnTo>
                  <a:lnTo>
                    <a:pt x="258921" y="916188"/>
                  </a:lnTo>
                  <a:lnTo>
                    <a:pt x="259368" y="921843"/>
                  </a:lnTo>
                  <a:lnTo>
                    <a:pt x="259816" y="927499"/>
                  </a:lnTo>
                  <a:lnTo>
                    <a:pt x="260273" y="933154"/>
                  </a:lnTo>
                  <a:lnTo>
                    <a:pt x="260745" y="938810"/>
                  </a:lnTo>
                  <a:lnTo>
                    <a:pt x="261240" y="944465"/>
                  </a:lnTo>
                  <a:lnTo>
                    <a:pt x="261764" y="950121"/>
                  </a:lnTo>
                  <a:lnTo>
                    <a:pt x="262322" y="955776"/>
                  </a:lnTo>
                  <a:lnTo>
                    <a:pt x="262920" y="961432"/>
                  </a:lnTo>
                  <a:lnTo>
                    <a:pt x="263562" y="967087"/>
                  </a:lnTo>
                  <a:lnTo>
                    <a:pt x="264253" y="972743"/>
                  </a:lnTo>
                  <a:lnTo>
                    <a:pt x="264997" y="978398"/>
                  </a:lnTo>
                  <a:lnTo>
                    <a:pt x="265810" y="984054"/>
                  </a:lnTo>
                  <a:lnTo>
                    <a:pt x="266683" y="989709"/>
                  </a:lnTo>
                  <a:lnTo>
                    <a:pt x="267621" y="995365"/>
                  </a:lnTo>
                  <a:lnTo>
                    <a:pt x="268623" y="1001020"/>
                  </a:lnTo>
                  <a:lnTo>
                    <a:pt x="269691" y="1006676"/>
                  </a:lnTo>
                  <a:lnTo>
                    <a:pt x="270826" y="1012331"/>
                  </a:lnTo>
                  <a:lnTo>
                    <a:pt x="272028" y="1017987"/>
                  </a:lnTo>
                  <a:lnTo>
                    <a:pt x="273302" y="1023642"/>
                  </a:lnTo>
                  <a:lnTo>
                    <a:pt x="274646" y="1029297"/>
                  </a:lnTo>
                  <a:lnTo>
                    <a:pt x="276052" y="1034953"/>
                  </a:lnTo>
                  <a:lnTo>
                    <a:pt x="277515" y="1040608"/>
                  </a:lnTo>
                  <a:lnTo>
                    <a:pt x="279033" y="1046264"/>
                  </a:lnTo>
                  <a:lnTo>
                    <a:pt x="280601" y="1051919"/>
                  </a:lnTo>
                  <a:lnTo>
                    <a:pt x="282214" y="1057575"/>
                  </a:lnTo>
                  <a:lnTo>
                    <a:pt x="283866" y="1063230"/>
                  </a:lnTo>
                  <a:lnTo>
                    <a:pt x="285554" y="1068886"/>
                  </a:lnTo>
                  <a:lnTo>
                    <a:pt x="287267" y="1074541"/>
                  </a:lnTo>
                  <a:lnTo>
                    <a:pt x="288996" y="1080197"/>
                  </a:lnTo>
                  <a:lnTo>
                    <a:pt x="290736" y="1085852"/>
                  </a:lnTo>
                  <a:lnTo>
                    <a:pt x="292480" y="1091508"/>
                  </a:lnTo>
                  <a:lnTo>
                    <a:pt x="294224" y="1097163"/>
                  </a:lnTo>
                  <a:lnTo>
                    <a:pt x="295961" y="1102819"/>
                  </a:lnTo>
                  <a:lnTo>
                    <a:pt x="297686" y="1108474"/>
                  </a:lnTo>
                  <a:lnTo>
                    <a:pt x="299395" y="1114130"/>
                  </a:lnTo>
                  <a:lnTo>
                    <a:pt x="301088" y="1119785"/>
                  </a:lnTo>
                  <a:lnTo>
                    <a:pt x="302764" y="1125441"/>
                  </a:lnTo>
                  <a:lnTo>
                    <a:pt x="304425" y="1131096"/>
                  </a:lnTo>
                  <a:lnTo>
                    <a:pt x="306070" y="1136752"/>
                  </a:lnTo>
                  <a:lnTo>
                    <a:pt x="307704" y="1142407"/>
                  </a:lnTo>
                  <a:lnTo>
                    <a:pt x="309329" y="1148063"/>
                  </a:lnTo>
                  <a:lnTo>
                    <a:pt x="310951" y="1153718"/>
                  </a:lnTo>
                  <a:lnTo>
                    <a:pt x="312574" y="1159374"/>
                  </a:lnTo>
                  <a:lnTo>
                    <a:pt x="314205" y="1165029"/>
                  </a:lnTo>
                  <a:lnTo>
                    <a:pt x="315849" y="1170685"/>
                  </a:lnTo>
                  <a:lnTo>
                    <a:pt x="317511" y="1176340"/>
                  </a:lnTo>
                  <a:lnTo>
                    <a:pt x="319195" y="1181996"/>
                  </a:lnTo>
                  <a:lnTo>
                    <a:pt x="320907" y="1187651"/>
                  </a:lnTo>
                  <a:lnTo>
                    <a:pt x="322652" y="1193307"/>
                  </a:lnTo>
                  <a:lnTo>
                    <a:pt x="324435" y="1198962"/>
                  </a:lnTo>
                  <a:lnTo>
                    <a:pt x="326255" y="1204617"/>
                  </a:lnTo>
                  <a:lnTo>
                    <a:pt x="328114" y="1210273"/>
                  </a:lnTo>
                  <a:lnTo>
                    <a:pt x="330011" y="1215928"/>
                  </a:lnTo>
                  <a:lnTo>
                    <a:pt x="331948" y="1221584"/>
                  </a:lnTo>
                  <a:lnTo>
                    <a:pt x="333924" y="1227239"/>
                  </a:lnTo>
                  <a:lnTo>
                    <a:pt x="335938" y="1232895"/>
                  </a:lnTo>
                  <a:lnTo>
                    <a:pt x="337997" y="1238550"/>
                  </a:lnTo>
                  <a:lnTo>
                    <a:pt x="340092" y="1244206"/>
                  </a:lnTo>
                  <a:lnTo>
                    <a:pt x="342222" y="1249861"/>
                  </a:lnTo>
                  <a:lnTo>
                    <a:pt x="344388" y="1255517"/>
                  </a:lnTo>
                  <a:lnTo>
                    <a:pt x="346587" y="1261172"/>
                  </a:lnTo>
                  <a:lnTo>
                    <a:pt x="348821" y="1266828"/>
                  </a:lnTo>
                  <a:lnTo>
                    <a:pt x="351088" y="1272483"/>
                  </a:lnTo>
                  <a:lnTo>
                    <a:pt x="353391" y="1278139"/>
                  </a:lnTo>
                  <a:lnTo>
                    <a:pt x="355729" y="1283794"/>
                  </a:lnTo>
                  <a:lnTo>
                    <a:pt x="358098" y="1289450"/>
                  </a:lnTo>
                  <a:lnTo>
                    <a:pt x="360497" y="1295105"/>
                  </a:lnTo>
                  <a:lnTo>
                    <a:pt x="362923" y="1300761"/>
                  </a:lnTo>
                  <a:lnTo>
                    <a:pt x="365373" y="1306416"/>
                  </a:lnTo>
                  <a:lnTo>
                    <a:pt x="367843" y="1312072"/>
                  </a:lnTo>
                  <a:lnTo>
                    <a:pt x="370330" y="1317727"/>
                  </a:lnTo>
                  <a:lnTo>
                    <a:pt x="372827" y="1323383"/>
                  </a:lnTo>
                  <a:lnTo>
                    <a:pt x="375325" y="1329038"/>
                  </a:lnTo>
                  <a:lnTo>
                    <a:pt x="377818" y="1334694"/>
                  </a:lnTo>
                  <a:lnTo>
                    <a:pt x="380298" y="1340349"/>
                  </a:lnTo>
                  <a:lnTo>
                    <a:pt x="382758" y="1346005"/>
                  </a:lnTo>
                  <a:lnTo>
                    <a:pt x="385191" y="1351660"/>
                  </a:lnTo>
                  <a:lnTo>
                    <a:pt x="387591" y="1357316"/>
                  </a:lnTo>
                  <a:lnTo>
                    <a:pt x="389947" y="1362971"/>
                  </a:lnTo>
                  <a:lnTo>
                    <a:pt x="392253" y="1368627"/>
                  </a:lnTo>
                  <a:lnTo>
                    <a:pt x="394507" y="1374282"/>
                  </a:lnTo>
                  <a:lnTo>
                    <a:pt x="396707" y="1379937"/>
                  </a:lnTo>
                  <a:lnTo>
                    <a:pt x="398851" y="1385593"/>
                  </a:lnTo>
                  <a:lnTo>
                    <a:pt x="400938" y="1391248"/>
                  </a:lnTo>
                  <a:lnTo>
                    <a:pt x="402967" y="1396904"/>
                  </a:lnTo>
                  <a:lnTo>
                    <a:pt x="404940" y="1402559"/>
                  </a:lnTo>
                  <a:lnTo>
                    <a:pt x="406846" y="1408215"/>
                  </a:lnTo>
                  <a:lnTo>
                    <a:pt x="408700" y="1413870"/>
                  </a:lnTo>
                  <a:lnTo>
                    <a:pt x="410505" y="1419526"/>
                  </a:lnTo>
                  <a:lnTo>
                    <a:pt x="412262" y="1425181"/>
                  </a:lnTo>
                  <a:lnTo>
                    <a:pt x="413977" y="1430837"/>
                  </a:lnTo>
                  <a:lnTo>
                    <a:pt x="415652" y="1436492"/>
                  </a:lnTo>
                  <a:lnTo>
                    <a:pt x="417293" y="1442148"/>
                  </a:lnTo>
                  <a:lnTo>
                    <a:pt x="418900" y="1447803"/>
                  </a:lnTo>
                  <a:lnTo>
                    <a:pt x="420481" y="1453459"/>
                  </a:lnTo>
                  <a:lnTo>
                    <a:pt x="422043" y="1459114"/>
                  </a:lnTo>
                  <a:lnTo>
                    <a:pt x="423592" y="1464770"/>
                  </a:lnTo>
                  <a:lnTo>
                    <a:pt x="425131" y="1470425"/>
                  </a:lnTo>
                  <a:lnTo>
                    <a:pt x="426666" y="1476081"/>
                  </a:lnTo>
                  <a:lnTo>
                    <a:pt x="428202" y="1481736"/>
                  </a:lnTo>
                  <a:lnTo>
                    <a:pt x="429743" y="1487392"/>
                  </a:lnTo>
                  <a:lnTo>
                    <a:pt x="431294" y="1493047"/>
                  </a:lnTo>
                  <a:lnTo>
                    <a:pt x="432856" y="1498703"/>
                  </a:lnTo>
                  <a:lnTo>
                    <a:pt x="434432" y="1504358"/>
                  </a:lnTo>
                  <a:lnTo>
                    <a:pt x="436019" y="1510014"/>
                  </a:lnTo>
                  <a:lnTo>
                    <a:pt x="437617" y="1515669"/>
                  </a:lnTo>
                  <a:lnTo>
                    <a:pt x="439223" y="1521325"/>
                  </a:lnTo>
                  <a:lnTo>
                    <a:pt x="440833" y="1526980"/>
                  </a:lnTo>
                  <a:lnTo>
                    <a:pt x="442440" y="1532636"/>
                  </a:lnTo>
                  <a:lnTo>
                    <a:pt x="444034" y="1538291"/>
                  </a:lnTo>
                  <a:lnTo>
                    <a:pt x="445608" y="1543946"/>
                  </a:lnTo>
                  <a:lnTo>
                    <a:pt x="447154" y="1549602"/>
                  </a:lnTo>
                  <a:lnTo>
                    <a:pt x="448663" y="1555257"/>
                  </a:lnTo>
                  <a:lnTo>
                    <a:pt x="450127" y="1560913"/>
                  </a:lnTo>
                  <a:lnTo>
                    <a:pt x="451539" y="1566568"/>
                  </a:lnTo>
                  <a:lnTo>
                    <a:pt x="452892" y="1572224"/>
                  </a:lnTo>
                  <a:lnTo>
                    <a:pt x="454170" y="1577879"/>
                  </a:lnTo>
                  <a:lnTo>
                    <a:pt x="455381" y="1583535"/>
                  </a:lnTo>
                  <a:lnTo>
                    <a:pt x="456526" y="1589190"/>
                  </a:lnTo>
                  <a:lnTo>
                    <a:pt x="457605" y="1594846"/>
                  </a:lnTo>
                  <a:lnTo>
                    <a:pt x="458623" y="1600501"/>
                  </a:lnTo>
                  <a:lnTo>
                    <a:pt x="459584" y="1606157"/>
                  </a:lnTo>
                  <a:lnTo>
                    <a:pt x="460494" y="1611812"/>
                  </a:lnTo>
                  <a:lnTo>
                    <a:pt x="461356" y="1617468"/>
                  </a:lnTo>
                  <a:lnTo>
                    <a:pt x="462180" y="1623123"/>
                  </a:lnTo>
                  <a:lnTo>
                    <a:pt x="462976" y="1628779"/>
                  </a:lnTo>
                  <a:lnTo>
                    <a:pt x="463748" y="1634434"/>
                  </a:lnTo>
                  <a:lnTo>
                    <a:pt x="464502" y="1640090"/>
                  </a:lnTo>
                  <a:lnTo>
                    <a:pt x="465240" y="1645745"/>
                  </a:lnTo>
                  <a:lnTo>
                    <a:pt x="465961" y="1651401"/>
                  </a:lnTo>
                  <a:lnTo>
                    <a:pt x="466666" y="1657056"/>
                  </a:lnTo>
                  <a:lnTo>
                    <a:pt x="467344" y="1662712"/>
                  </a:lnTo>
                  <a:lnTo>
                    <a:pt x="467992" y="1668367"/>
                  </a:lnTo>
                  <a:lnTo>
                    <a:pt x="468603" y="1674023"/>
                  </a:lnTo>
                  <a:lnTo>
                    <a:pt x="469168" y="1679678"/>
                  </a:lnTo>
                  <a:lnTo>
                    <a:pt x="469677" y="1685334"/>
                  </a:lnTo>
                  <a:lnTo>
                    <a:pt x="470122" y="1690989"/>
                  </a:lnTo>
                  <a:lnTo>
                    <a:pt x="470493" y="1696645"/>
                  </a:lnTo>
                  <a:lnTo>
                    <a:pt x="470774" y="1702300"/>
                  </a:lnTo>
                  <a:lnTo>
                    <a:pt x="470958" y="1707956"/>
                  </a:lnTo>
                  <a:lnTo>
                    <a:pt x="471046" y="1713611"/>
                  </a:lnTo>
                  <a:lnTo>
                    <a:pt x="471038" y="1719266"/>
                  </a:lnTo>
                  <a:lnTo>
                    <a:pt x="470933" y="1724922"/>
                  </a:lnTo>
                  <a:lnTo>
                    <a:pt x="470733" y="1730577"/>
                  </a:lnTo>
                  <a:lnTo>
                    <a:pt x="470441" y="1736233"/>
                  </a:lnTo>
                  <a:lnTo>
                    <a:pt x="470061" y="1741888"/>
                  </a:lnTo>
                  <a:lnTo>
                    <a:pt x="469586" y="1747544"/>
                  </a:lnTo>
                  <a:lnTo>
                    <a:pt x="469039" y="1753199"/>
                  </a:lnTo>
                  <a:lnTo>
                    <a:pt x="468425" y="1758855"/>
                  </a:lnTo>
                  <a:lnTo>
                    <a:pt x="467751" y="1764510"/>
                  </a:lnTo>
                  <a:lnTo>
                    <a:pt x="467024" y="1770166"/>
                  </a:lnTo>
                  <a:lnTo>
                    <a:pt x="466247" y="1775821"/>
                  </a:lnTo>
                  <a:lnTo>
                    <a:pt x="465425" y="1781477"/>
                  </a:lnTo>
                  <a:lnTo>
                    <a:pt x="464559" y="1787132"/>
                  </a:lnTo>
                  <a:lnTo>
                    <a:pt x="463651" y="1792788"/>
                  </a:lnTo>
                  <a:lnTo>
                    <a:pt x="462706" y="1798443"/>
                  </a:lnTo>
                  <a:lnTo>
                    <a:pt x="461727" y="1804099"/>
                  </a:lnTo>
                  <a:lnTo>
                    <a:pt x="460714" y="1809754"/>
                  </a:lnTo>
                  <a:lnTo>
                    <a:pt x="459669" y="1815410"/>
                  </a:lnTo>
                  <a:lnTo>
                    <a:pt x="458594" y="1821065"/>
                  </a:lnTo>
                  <a:lnTo>
                    <a:pt x="457492" y="1826721"/>
                  </a:lnTo>
                  <a:lnTo>
                    <a:pt x="456362" y="1832376"/>
                  </a:lnTo>
                  <a:lnTo>
                    <a:pt x="455213" y="1838032"/>
                  </a:lnTo>
                  <a:lnTo>
                    <a:pt x="454051" y="1843687"/>
                  </a:lnTo>
                  <a:lnTo>
                    <a:pt x="452880" y="1849343"/>
                  </a:lnTo>
                  <a:lnTo>
                    <a:pt x="451706" y="1854998"/>
                  </a:lnTo>
                  <a:lnTo>
                    <a:pt x="450533" y="1860654"/>
                  </a:lnTo>
                  <a:lnTo>
                    <a:pt x="449367" y="1866309"/>
                  </a:lnTo>
                  <a:lnTo>
                    <a:pt x="448212" y="1871965"/>
                  </a:lnTo>
                  <a:lnTo>
                    <a:pt x="447073" y="1877620"/>
                  </a:lnTo>
                  <a:lnTo>
                    <a:pt x="445948" y="1883276"/>
                  </a:lnTo>
                  <a:lnTo>
                    <a:pt x="444838" y="1888931"/>
                  </a:lnTo>
                  <a:lnTo>
                    <a:pt x="443740" y="1894586"/>
                  </a:lnTo>
                  <a:lnTo>
                    <a:pt x="442652" y="1900242"/>
                  </a:lnTo>
                  <a:lnTo>
                    <a:pt x="441569" y="1905897"/>
                  </a:lnTo>
                  <a:lnTo>
                    <a:pt x="440486" y="1911553"/>
                  </a:lnTo>
                  <a:lnTo>
                    <a:pt x="439393" y="1917208"/>
                  </a:lnTo>
                  <a:lnTo>
                    <a:pt x="438284" y="1922864"/>
                  </a:lnTo>
                  <a:lnTo>
                    <a:pt x="437152" y="1928519"/>
                  </a:lnTo>
                  <a:lnTo>
                    <a:pt x="435992" y="1934175"/>
                  </a:lnTo>
                  <a:lnTo>
                    <a:pt x="434797" y="1939830"/>
                  </a:lnTo>
                  <a:lnTo>
                    <a:pt x="433564" y="1945486"/>
                  </a:lnTo>
                  <a:lnTo>
                    <a:pt x="432290" y="1951141"/>
                  </a:lnTo>
                  <a:lnTo>
                    <a:pt x="430967" y="1956797"/>
                  </a:lnTo>
                  <a:lnTo>
                    <a:pt x="429597" y="1962452"/>
                  </a:lnTo>
                  <a:lnTo>
                    <a:pt x="428185" y="1968108"/>
                  </a:lnTo>
                  <a:lnTo>
                    <a:pt x="426735" y="1973763"/>
                  </a:lnTo>
                  <a:lnTo>
                    <a:pt x="425250" y="1979419"/>
                  </a:lnTo>
                  <a:lnTo>
                    <a:pt x="423736" y="1985074"/>
                  </a:lnTo>
                  <a:lnTo>
                    <a:pt x="422199" y="1990730"/>
                  </a:lnTo>
                  <a:lnTo>
                    <a:pt x="420644" y="1996385"/>
                  </a:lnTo>
                  <a:lnTo>
                    <a:pt x="419077" y="2002041"/>
                  </a:lnTo>
                  <a:lnTo>
                    <a:pt x="417507" y="2007696"/>
                  </a:lnTo>
                  <a:lnTo>
                    <a:pt x="415939" y="2013352"/>
                  </a:lnTo>
                  <a:lnTo>
                    <a:pt x="414378" y="2019007"/>
                  </a:lnTo>
                  <a:lnTo>
                    <a:pt x="412827" y="2024663"/>
                  </a:lnTo>
                  <a:lnTo>
                    <a:pt x="411288" y="2030318"/>
                  </a:lnTo>
                  <a:lnTo>
                    <a:pt x="409764" y="2035974"/>
                  </a:lnTo>
                  <a:lnTo>
                    <a:pt x="408255" y="2041629"/>
                  </a:lnTo>
                  <a:lnTo>
                    <a:pt x="406761" y="2047285"/>
                  </a:lnTo>
                  <a:lnTo>
                    <a:pt x="405278" y="2052940"/>
                  </a:lnTo>
                  <a:lnTo>
                    <a:pt x="403804" y="2058595"/>
                  </a:lnTo>
                  <a:lnTo>
                    <a:pt x="402336" y="2064251"/>
                  </a:lnTo>
                  <a:lnTo>
                    <a:pt x="400869" y="2069906"/>
                  </a:lnTo>
                  <a:lnTo>
                    <a:pt x="399401" y="2075562"/>
                  </a:lnTo>
                  <a:lnTo>
                    <a:pt x="397929" y="2081217"/>
                  </a:lnTo>
                  <a:lnTo>
                    <a:pt x="396446" y="2086873"/>
                  </a:lnTo>
                  <a:lnTo>
                    <a:pt x="394951" y="2092528"/>
                  </a:lnTo>
                  <a:lnTo>
                    <a:pt x="393443" y="2098184"/>
                  </a:lnTo>
                  <a:lnTo>
                    <a:pt x="391922" y="2103839"/>
                  </a:lnTo>
                  <a:lnTo>
                    <a:pt x="390388" y="2109495"/>
                  </a:lnTo>
                  <a:lnTo>
                    <a:pt x="388841" y="2115150"/>
                  </a:lnTo>
                  <a:lnTo>
                    <a:pt x="387283" y="2120806"/>
                  </a:lnTo>
                  <a:lnTo>
                    <a:pt x="385718" y="2126461"/>
                  </a:lnTo>
                  <a:lnTo>
                    <a:pt x="384150" y="2132117"/>
                  </a:lnTo>
                  <a:lnTo>
                    <a:pt x="382584" y="2137772"/>
                  </a:lnTo>
                  <a:lnTo>
                    <a:pt x="381024" y="2143428"/>
                  </a:lnTo>
                  <a:lnTo>
                    <a:pt x="379474" y="2149083"/>
                  </a:lnTo>
                  <a:lnTo>
                    <a:pt x="377939" y="2154739"/>
                  </a:lnTo>
                  <a:lnTo>
                    <a:pt x="376421" y="2160394"/>
                  </a:lnTo>
                  <a:lnTo>
                    <a:pt x="374925" y="2166050"/>
                  </a:lnTo>
                  <a:lnTo>
                    <a:pt x="373455" y="2171705"/>
                  </a:lnTo>
                  <a:lnTo>
                    <a:pt x="372010" y="2177361"/>
                  </a:lnTo>
                  <a:lnTo>
                    <a:pt x="370587" y="2183016"/>
                  </a:lnTo>
                  <a:lnTo>
                    <a:pt x="369186" y="2188672"/>
                  </a:lnTo>
                  <a:lnTo>
                    <a:pt x="367803" y="2194327"/>
                  </a:lnTo>
                  <a:lnTo>
                    <a:pt x="366434" y="2199983"/>
                  </a:lnTo>
                  <a:lnTo>
                    <a:pt x="365075" y="2205638"/>
                  </a:lnTo>
                  <a:lnTo>
                    <a:pt x="363721" y="2211294"/>
                  </a:lnTo>
                  <a:lnTo>
                    <a:pt x="362362" y="2216949"/>
                  </a:lnTo>
                  <a:lnTo>
                    <a:pt x="360992" y="2222605"/>
                  </a:lnTo>
                  <a:lnTo>
                    <a:pt x="359605" y="2228260"/>
                  </a:lnTo>
                  <a:lnTo>
                    <a:pt x="358194" y="2233915"/>
                  </a:lnTo>
                  <a:lnTo>
                    <a:pt x="356753" y="2239571"/>
                  </a:lnTo>
                  <a:lnTo>
                    <a:pt x="355277" y="2245226"/>
                  </a:lnTo>
                  <a:lnTo>
                    <a:pt x="353761" y="2250882"/>
                  </a:lnTo>
                  <a:lnTo>
                    <a:pt x="352194" y="2256537"/>
                  </a:lnTo>
                  <a:lnTo>
                    <a:pt x="350580" y="2262193"/>
                  </a:lnTo>
                  <a:lnTo>
                    <a:pt x="348920" y="2267848"/>
                  </a:lnTo>
                  <a:lnTo>
                    <a:pt x="347214" y="2273504"/>
                  </a:lnTo>
                  <a:lnTo>
                    <a:pt x="345464" y="2279159"/>
                  </a:lnTo>
                  <a:lnTo>
                    <a:pt x="343674" y="2284815"/>
                  </a:lnTo>
                  <a:lnTo>
                    <a:pt x="341848" y="2290470"/>
                  </a:lnTo>
                  <a:lnTo>
                    <a:pt x="339989" y="2296126"/>
                  </a:lnTo>
                  <a:lnTo>
                    <a:pt x="338107" y="2301781"/>
                  </a:lnTo>
                  <a:lnTo>
                    <a:pt x="336213" y="2307437"/>
                  </a:lnTo>
                  <a:lnTo>
                    <a:pt x="334314" y="2313092"/>
                  </a:lnTo>
                  <a:lnTo>
                    <a:pt x="332418" y="2318748"/>
                  </a:lnTo>
                  <a:lnTo>
                    <a:pt x="330535" y="2324403"/>
                  </a:lnTo>
                  <a:lnTo>
                    <a:pt x="328672" y="2330059"/>
                  </a:lnTo>
                  <a:lnTo>
                    <a:pt x="326837" y="2335714"/>
                  </a:lnTo>
                  <a:lnTo>
                    <a:pt x="325045" y="2341370"/>
                  </a:lnTo>
                  <a:lnTo>
                    <a:pt x="323297" y="2347025"/>
                  </a:lnTo>
                  <a:lnTo>
                    <a:pt x="321597" y="2352681"/>
                  </a:lnTo>
                  <a:lnTo>
                    <a:pt x="319949" y="2358336"/>
                  </a:lnTo>
                  <a:lnTo>
                    <a:pt x="318355" y="2363992"/>
                  </a:lnTo>
                  <a:lnTo>
                    <a:pt x="316818" y="2369647"/>
                  </a:lnTo>
                  <a:lnTo>
                    <a:pt x="315338" y="2375303"/>
                  </a:lnTo>
                  <a:lnTo>
                    <a:pt x="313920" y="2380958"/>
                  </a:lnTo>
                  <a:lnTo>
                    <a:pt x="312561" y="2386614"/>
                  </a:lnTo>
                  <a:lnTo>
                    <a:pt x="311255" y="2392269"/>
                  </a:lnTo>
                  <a:lnTo>
                    <a:pt x="310000" y="2397925"/>
                  </a:lnTo>
                  <a:lnTo>
                    <a:pt x="308791" y="2403580"/>
                  </a:lnTo>
                  <a:lnTo>
                    <a:pt x="307625" y="2409235"/>
                  </a:lnTo>
                  <a:lnTo>
                    <a:pt x="306499" y="2414891"/>
                  </a:lnTo>
                  <a:lnTo>
                    <a:pt x="305409" y="2420546"/>
                  </a:lnTo>
                  <a:lnTo>
                    <a:pt x="304355" y="2426202"/>
                  </a:lnTo>
                  <a:lnTo>
                    <a:pt x="303328" y="2431857"/>
                  </a:lnTo>
                  <a:lnTo>
                    <a:pt x="302323" y="2437513"/>
                  </a:lnTo>
                  <a:lnTo>
                    <a:pt x="301337" y="2443168"/>
                  </a:lnTo>
                  <a:lnTo>
                    <a:pt x="300366" y="2448824"/>
                  </a:lnTo>
                  <a:lnTo>
                    <a:pt x="299407" y="2454479"/>
                  </a:lnTo>
                  <a:lnTo>
                    <a:pt x="298456" y="2460135"/>
                  </a:lnTo>
                  <a:lnTo>
                    <a:pt x="297510" y="2465790"/>
                  </a:lnTo>
                  <a:lnTo>
                    <a:pt x="296565" y="2471446"/>
                  </a:lnTo>
                  <a:lnTo>
                    <a:pt x="295619" y="2477101"/>
                  </a:lnTo>
                  <a:lnTo>
                    <a:pt x="294668" y="2482757"/>
                  </a:lnTo>
                  <a:lnTo>
                    <a:pt x="293711" y="2488412"/>
                  </a:lnTo>
                  <a:lnTo>
                    <a:pt x="292746" y="2494068"/>
                  </a:lnTo>
                  <a:lnTo>
                    <a:pt x="291771" y="2499723"/>
                  </a:lnTo>
                  <a:lnTo>
                    <a:pt x="290786" y="2505379"/>
                  </a:lnTo>
                  <a:lnTo>
                    <a:pt x="289788" y="2511034"/>
                  </a:lnTo>
                  <a:lnTo>
                    <a:pt x="288778" y="2516690"/>
                  </a:lnTo>
                  <a:lnTo>
                    <a:pt x="287757" y="2522345"/>
                  </a:lnTo>
                  <a:lnTo>
                    <a:pt x="286726" y="2528001"/>
                  </a:lnTo>
                  <a:lnTo>
                    <a:pt x="285684" y="2533656"/>
                  </a:lnTo>
                  <a:lnTo>
                    <a:pt x="284634" y="2539312"/>
                  </a:lnTo>
                  <a:lnTo>
                    <a:pt x="283576" y="2544967"/>
                  </a:lnTo>
                  <a:lnTo>
                    <a:pt x="282512" y="2550623"/>
                  </a:lnTo>
                  <a:lnTo>
                    <a:pt x="281443" y="2556278"/>
                  </a:lnTo>
                  <a:lnTo>
                    <a:pt x="280372" y="2561934"/>
                  </a:lnTo>
                  <a:lnTo>
                    <a:pt x="279301" y="2567589"/>
                  </a:lnTo>
                  <a:lnTo>
                    <a:pt x="278231" y="2573244"/>
                  </a:lnTo>
                  <a:lnTo>
                    <a:pt x="277164" y="2578900"/>
                  </a:lnTo>
                  <a:lnTo>
                    <a:pt x="276104" y="2584555"/>
                  </a:lnTo>
                  <a:lnTo>
                    <a:pt x="275052" y="2590211"/>
                  </a:lnTo>
                  <a:lnTo>
                    <a:pt x="274013" y="2595866"/>
                  </a:lnTo>
                  <a:lnTo>
                    <a:pt x="272989" y="2601522"/>
                  </a:lnTo>
                  <a:lnTo>
                    <a:pt x="271983" y="2607177"/>
                  </a:lnTo>
                  <a:lnTo>
                    <a:pt x="270999" y="2612833"/>
                  </a:lnTo>
                  <a:lnTo>
                    <a:pt x="270041" y="2618488"/>
                  </a:lnTo>
                  <a:lnTo>
                    <a:pt x="269112" y="2624144"/>
                  </a:lnTo>
                  <a:lnTo>
                    <a:pt x="268216" y="2629799"/>
                  </a:lnTo>
                  <a:lnTo>
                    <a:pt x="267362" y="2635455"/>
                  </a:lnTo>
                  <a:lnTo>
                    <a:pt x="266555" y="2641110"/>
                  </a:lnTo>
                  <a:lnTo>
                    <a:pt x="265794" y="2646766"/>
                  </a:lnTo>
                  <a:lnTo>
                    <a:pt x="265083" y="2652421"/>
                  </a:lnTo>
                  <a:lnTo>
                    <a:pt x="264424" y="2658077"/>
                  </a:lnTo>
                  <a:lnTo>
                    <a:pt x="263819" y="2663732"/>
                  </a:lnTo>
                  <a:lnTo>
                    <a:pt x="263268" y="2669388"/>
                  </a:lnTo>
                  <a:lnTo>
                    <a:pt x="262772" y="2675043"/>
                  </a:lnTo>
                  <a:lnTo>
                    <a:pt x="262338" y="2680699"/>
                  </a:lnTo>
                  <a:lnTo>
                    <a:pt x="261952" y="2686354"/>
                  </a:lnTo>
                  <a:lnTo>
                    <a:pt x="261610" y="2692010"/>
                  </a:lnTo>
                  <a:lnTo>
                    <a:pt x="261305" y="2697665"/>
                  </a:lnTo>
                  <a:lnTo>
                    <a:pt x="261033" y="2703321"/>
                  </a:lnTo>
                  <a:lnTo>
                    <a:pt x="260784" y="2708976"/>
                  </a:lnTo>
                  <a:lnTo>
                    <a:pt x="260552" y="2714632"/>
                  </a:lnTo>
                  <a:lnTo>
                    <a:pt x="260326" y="2720287"/>
                  </a:lnTo>
                  <a:lnTo>
                    <a:pt x="260094" y="2725943"/>
                  </a:lnTo>
                  <a:lnTo>
                    <a:pt x="259847" y="2731598"/>
                  </a:lnTo>
                  <a:lnTo>
                    <a:pt x="259577" y="2737254"/>
                  </a:lnTo>
                  <a:lnTo>
                    <a:pt x="259275" y="2742909"/>
                  </a:lnTo>
                  <a:lnTo>
                    <a:pt x="258934" y="2748564"/>
                  </a:lnTo>
                  <a:lnTo>
                    <a:pt x="258547" y="2754220"/>
                  </a:lnTo>
                  <a:lnTo>
                    <a:pt x="258110" y="2759875"/>
                  </a:lnTo>
                  <a:lnTo>
                    <a:pt x="257608" y="2765531"/>
                  </a:lnTo>
                  <a:lnTo>
                    <a:pt x="257050" y="2771186"/>
                  </a:lnTo>
                  <a:lnTo>
                    <a:pt x="256433" y="2776842"/>
                  </a:lnTo>
                  <a:lnTo>
                    <a:pt x="255761" y="2782497"/>
                  </a:lnTo>
                  <a:lnTo>
                    <a:pt x="255035" y="2788153"/>
                  </a:lnTo>
                  <a:lnTo>
                    <a:pt x="254259" y="2793808"/>
                  </a:lnTo>
                  <a:lnTo>
                    <a:pt x="253437" y="2799464"/>
                  </a:lnTo>
                  <a:lnTo>
                    <a:pt x="252573" y="2805119"/>
                  </a:lnTo>
                  <a:lnTo>
                    <a:pt x="251676" y="2810775"/>
                  </a:lnTo>
                  <a:lnTo>
                    <a:pt x="250756" y="2816430"/>
                  </a:lnTo>
                  <a:lnTo>
                    <a:pt x="249822" y="2822086"/>
                  </a:lnTo>
                  <a:lnTo>
                    <a:pt x="248880" y="2827741"/>
                  </a:lnTo>
                  <a:lnTo>
                    <a:pt x="247939" y="2833397"/>
                  </a:lnTo>
                  <a:lnTo>
                    <a:pt x="247006" y="2839052"/>
                  </a:lnTo>
                  <a:lnTo>
                    <a:pt x="246088" y="2844708"/>
                  </a:lnTo>
                  <a:lnTo>
                    <a:pt x="245197" y="2850363"/>
                  </a:lnTo>
                  <a:lnTo>
                    <a:pt x="244335" y="2856019"/>
                  </a:lnTo>
                  <a:lnTo>
                    <a:pt x="243508" y="2861674"/>
                  </a:lnTo>
                  <a:lnTo>
                    <a:pt x="242720" y="2867330"/>
                  </a:lnTo>
                  <a:lnTo>
                    <a:pt x="241973" y="2872985"/>
                  </a:lnTo>
                  <a:lnTo>
                    <a:pt x="241271" y="2878641"/>
                  </a:lnTo>
                  <a:lnTo>
                    <a:pt x="240615" y="2884296"/>
                  </a:lnTo>
                  <a:lnTo>
                    <a:pt x="240011" y="2889952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9" name="pg33">
              <a:extLst>
                <a:ext uri="{FF2B5EF4-FFF2-40B4-BE49-F238E27FC236}">
                  <a16:creationId xmlns:a16="http://schemas.microsoft.com/office/drawing/2014/main" id="{4BEA3D3F-5900-9729-A2CB-EE001E5BB19B}"/>
                </a:ext>
              </a:extLst>
            </p:cNvPr>
            <p:cNvSpPr/>
            <p:nvPr/>
          </p:nvSpPr>
          <p:spPr>
            <a:xfrm>
              <a:off x="4217486" y="4210047"/>
              <a:ext cx="482619" cy="2425908"/>
            </a:xfrm>
            <a:custGeom>
              <a:avLst/>
              <a:gdLst/>
              <a:ahLst/>
              <a:cxnLst/>
              <a:rect l="0" t="0" r="0" b="0"/>
              <a:pathLst>
                <a:path w="482619" h="2425908">
                  <a:moveTo>
                    <a:pt x="239661" y="2425908"/>
                  </a:moveTo>
                  <a:lnTo>
                    <a:pt x="239454" y="2421161"/>
                  </a:lnTo>
                  <a:lnTo>
                    <a:pt x="239226" y="2416414"/>
                  </a:lnTo>
                  <a:lnTo>
                    <a:pt x="238976" y="2411666"/>
                  </a:lnTo>
                  <a:lnTo>
                    <a:pt x="238698" y="2406919"/>
                  </a:lnTo>
                  <a:lnTo>
                    <a:pt x="238392" y="2402172"/>
                  </a:lnTo>
                  <a:lnTo>
                    <a:pt x="238058" y="2397424"/>
                  </a:lnTo>
                  <a:lnTo>
                    <a:pt x="237694" y="2392677"/>
                  </a:lnTo>
                  <a:lnTo>
                    <a:pt x="237300" y="2387929"/>
                  </a:lnTo>
                  <a:lnTo>
                    <a:pt x="236874" y="2383182"/>
                  </a:lnTo>
                  <a:lnTo>
                    <a:pt x="236411" y="2378435"/>
                  </a:lnTo>
                  <a:lnTo>
                    <a:pt x="235909" y="2373687"/>
                  </a:lnTo>
                  <a:lnTo>
                    <a:pt x="235370" y="2368940"/>
                  </a:lnTo>
                  <a:lnTo>
                    <a:pt x="234796" y="2364193"/>
                  </a:lnTo>
                  <a:lnTo>
                    <a:pt x="234186" y="2359445"/>
                  </a:lnTo>
                  <a:lnTo>
                    <a:pt x="233539" y="2354698"/>
                  </a:lnTo>
                  <a:lnTo>
                    <a:pt x="232856" y="2349950"/>
                  </a:lnTo>
                  <a:lnTo>
                    <a:pt x="232131" y="2345203"/>
                  </a:lnTo>
                  <a:lnTo>
                    <a:pt x="231374" y="2340456"/>
                  </a:lnTo>
                  <a:lnTo>
                    <a:pt x="230586" y="2335708"/>
                  </a:lnTo>
                  <a:lnTo>
                    <a:pt x="229770" y="2330961"/>
                  </a:lnTo>
                  <a:lnTo>
                    <a:pt x="228928" y="2326214"/>
                  </a:lnTo>
                  <a:lnTo>
                    <a:pt x="228064" y="2321466"/>
                  </a:lnTo>
                  <a:lnTo>
                    <a:pt x="227177" y="2316719"/>
                  </a:lnTo>
                  <a:lnTo>
                    <a:pt x="226277" y="2311971"/>
                  </a:lnTo>
                  <a:lnTo>
                    <a:pt x="225367" y="2307224"/>
                  </a:lnTo>
                  <a:lnTo>
                    <a:pt x="224453" y="2302477"/>
                  </a:lnTo>
                  <a:lnTo>
                    <a:pt x="223537" y="2297729"/>
                  </a:lnTo>
                  <a:lnTo>
                    <a:pt x="222625" y="2292982"/>
                  </a:lnTo>
                  <a:lnTo>
                    <a:pt x="221723" y="2288235"/>
                  </a:lnTo>
                  <a:lnTo>
                    <a:pt x="220836" y="2283487"/>
                  </a:lnTo>
                  <a:lnTo>
                    <a:pt x="219968" y="2278740"/>
                  </a:lnTo>
                  <a:lnTo>
                    <a:pt x="219122" y="2273992"/>
                  </a:lnTo>
                  <a:lnTo>
                    <a:pt x="218301" y="2269245"/>
                  </a:lnTo>
                  <a:lnTo>
                    <a:pt x="217508" y="2264498"/>
                  </a:lnTo>
                  <a:lnTo>
                    <a:pt x="216748" y="2259750"/>
                  </a:lnTo>
                  <a:lnTo>
                    <a:pt x="216028" y="2255003"/>
                  </a:lnTo>
                  <a:lnTo>
                    <a:pt x="215344" y="2250256"/>
                  </a:lnTo>
                  <a:lnTo>
                    <a:pt x="214695" y="2245508"/>
                  </a:lnTo>
                  <a:lnTo>
                    <a:pt x="214084" y="2240761"/>
                  </a:lnTo>
                  <a:lnTo>
                    <a:pt x="213508" y="2236013"/>
                  </a:lnTo>
                  <a:lnTo>
                    <a:pt x="212968" y="2231266"/>
                  </a:lnTo>
                  <a:lnTo>
                    <a:pt x="212469" y="2226519"/>
                  </a:lnTo>
                  <a:lnTo>
                    <a:pt x="212003" y="2221771"/>
                  </a:lnTo>
                  <a:lnTo>
                    <a:pt x="211566" y="2217024"/>
                  </a:lnTo>
                  <a:lnTo>
                    <a:pt x="211157" y="2212277"/>
                  </a:lnTo>
                  <a:lnTo>
                    <a:pt x="210772" y="2207529"/>
                  </a:lnTo>
                  <a:lnTo>
                    <a:pt x="210408" y="2202782"/>
                  </a:lnTo>
                  <a:lnTo>
                    <a:pt x="210064" y="2198034"/>
                  </a:lnTo>
                  <a:lnTo>
                    <a:pt x="209735" y="2193287"/>
                  </a:lnTo>
                  <a:lnTo>
                    <a:pt x="209415" y="2188540"/>
                  </a:lnTo>
                  <a:lnTo>
                    <a:pt x="209102" y="2183792"/>
                  </a:lnTo>
                  <a:lnTo>
                    <a:pt x="208793" y="2179045"/>
                  </a:lnTo>
                  <a:lnTo>
                    <a:pt x="208483" y="2174298"/>
                  </a:lnTo>
                  <a:lnTo>
                    <a:pt x="208172" y="2169550"/>
                  </a:lnTo>
                  <a:lnTo>
                    <a:pt x="207854" y="2164803"/>
                  </a:lnTo>
                  <a:lnTo>
                    <a:pt x="207528" y="2160055"/>
                  </a:lnTo>
                  <a:lnTo>
                    <a:pt x="207192" y="2155308"/>
                  </a:lnTo>
                  <a:lnTo>
                    <a:pt x="206845" y="2150561"/>
                  </a:lnTo>
                  <a:lnTo>
                    <a:pt x="206486" y="2145813"/>
                  </a:lnTo>
                  <a:lnTo>
                    <a:pt x="206115" y="2141066"/>
                  </a:lnTo>
                  <a:lnTo>
                    <a:pt x="205727" y="2136319"/>
                  </a:lnTo>
                  <a:lnTo>
                    <a:pt x="205325" y="2131571"/>
                  </a:lnTo>
                  <a:lnTo>
                    <a:pt x="204910" y="2126824"/>
                  </a:lnTo>
                  <a:lnTo>
                    <a:pt x="204481" y="2122076"/>
                  </a:lnTo>
                  <a:lnTo>
                    <a:pt x="204040" y="2117329"/>
                  </a:lnTo>
                  <a:lnTo>
                    <a:pt x="203586" y="2112582"/>
                  </a:lnTo>
                  <a:lnTo>
                    <a:pt x="203117" y="2107834"/>
                  </a:lnTo>
                  <a:lnTo>
                    <a:pt x="202635" y="2103087"/>
                  </a:lnTo>
                  <a:lnTo>
                    <a:pt x="202140" y="2098339"/>
                  </a:lnTo>
                  <a:lnTo>
                    <a:pt x="201633" y="2093592"/>
                  </a:lnTo>
                  <a:lnTo>
                    <a:pt x="201112" y="2088845"/>
                  </a:lnTo>
                  <a:lnTo>
                    <a:pt x="200577" y="2084097"/>
                  </a:lnTo>
                  <a:lnTo>
                    <a:pt x="200025" y="2079350"/>
                  </a:lnTo>
                  <a:lnTo>
                    <a:pt x="199455" y="2074603"/>
                  </a:lnTo>
                  <a:lnTo>
                    <a:pt x="198866" y="2069855"/>
                  </a:lnTo>
                  <a:lnTo>
                    <a:pt x="198257" y="2065108"/>
                  </a:lnTo>
                  <a:lnTo>
                    <a:pt x="197628" y="2060360"/>
                  </a:lnTo>
                  <a:lnTo>
                    <a:pt x="196976" y="2055613"/>
                  </a:lnTo>
                  <a:lnTo>
                    <a:pt x="196301" y="2050866"/>
                  </a:lnTo>
                  <a:lnTo>
                    <a:pt x="195595" y="2046118"/>
                  </a:lnTo>
                  <a:lnTo>
                    <a:pt x="194863" y="2041371"/>
                  </a:lnTo>
                  <a:lnTo>
                    <a:pt x="194105" y="2036624"/>
                  </a:lnTo>
                  <a:lnTo>
                    <a:pt x="193321" y="2031876"/>
                  </a:lnTo>
                  <a:lnTo>
                    <a:pt x="192511" y="2027129"/>
                  </a:lnTo>
                  <a:lnTo>
                    <a:pt x="191676" y="2022381"/>
                  </a:lnTo>
                  <a:lnTo>
                    <a:pt x="190813" y="2017634"/>
                  </a:lnTo>
                  <a:lnTo>
                    <a:pt x="189927" y="2012887"/>
                  </a:lnTo>
                  <a:lnTo>
                    <a:pt x="189021" y="2008139"/>
                  </a:lnTo>
                  <a:lnTo>
                    <a:pt x="188096" y="2003392"/>
                  </a:lnTo>
                  <a:lnTo>
                    <a:pt x="187155" y="1998645"/>
                  </a:lnTo>
                  <a:lnTo>
                    <a:pt x="186200" y="1993897"/>
                  </a:lnTo>
                  <a:lnTo>
                    <a:pt x="185232" y="1989150"/>
                  </a:lnTo>
                  <a:lnTo>
                    <a:pt x="184252" y="1984402"/>
                  </a:lnTo>
                  <a:lnTo>
                    <a:pt x="183265" y="1979655"/>
                  </a:lnTo>
                  <a:lnTo>
                    <a:pt x="182272" y="1974908"/>
                  </a:lnTo>
                  <a:lnTo>
                    <a:pt x="181272" y="1970160"/>
                  </a:lnTo>
                  <a:lnTo>
                    <a:pt x="180268" y="1965413"/>
                  </a:lnTo>
                  <a:lnTo>
                    <a:pt x="179260" y="1960666"/>
                  </a:lnTo>
                  <a:lnTo>
                    <a:pt x="178246" y="1955918"/>
                  </a:lnTo>
                  <a:lnTo>
                    <a:pt x="177228" y="1951171"/>
                  </a:lnTo>
                  <a:lnTo>
                    <a:pt x="176205" y="1946423"/>
                  </a:lnTo>
                  <a:lnTo>
                    <a:pt x="175176" y="1941676"/>
                  </a:lnTo>
                  <a:lnTo>
                    <a:pt x="174141" y="1936929"/>
                  </a:lnTo>
                  <a:lnTo>
                    <a:pt x="173098" y="1932181"/>
                  </a:lnTo>
                  <a:lnTo>
                    <a:pt x="172045" y="1927434"/>
                  </a:lnTo>
                  <a:lnTo>
                    <a:pt x="170982" y="1922687"/>
                  </a:lnTo>
                  <a:lnTo>
                    <a:pt x="169909" y="1917939"/>
                  </a:lnTo>
                  <a:lnTo>
                    <a:pt x="168825" y="1913192"/>
                  </a:lnTo>
                  <a:lnTo>
                    <a:pt x="167730" y="1908444"/>
                  </a:lnTo>
                  <a:lnTo>
                    <a:pt x="166624" y="1903697"/>
                  </a:lnTo>
                  <a:lnTo>
                    <a:pt x="165505" y="1898950"/>
                  </a:lnTo>
                  <a:lnTo>
                    <a:pt x="164375" y="1894202"/>
                  </a:lnTo>
                  <a:lnTo>
                    <a:pt x="163235" y="1889455"/>
                  </a:lnTo>
                  <a:lnTo>
                    <a:pt x="162085" y="1884708"/>
                  </a:lnTo>
                  <a:lnTo>
                    <a:pt x="160928" y="1879960"/>
                  </a:lnTo>
                  <a:lnTo>
                    <a:pt x="159764" y="1875213"/>
                  </a:lnTo>
                  <a:lnTo>
                    <a:pt x="158593" y="1870465"/>
                  </a:lnTo>
                  <a:lnTo>
                    <a:pt x="157418" y="1865718"/>
                  </a:lnTo>
                  <a:lnTo>
                    <a:pt x="156241" y="1860971"/>
                  </a:lnTo>
                  <a:lnTo>
                    <a:pt x="155063" y="1856223"/>
                  </a:lnTo>
                  <a:lnTo>
                    <a:pt x="153885" y="1851476"/>
                  </a:lnTo>
                  <a:lnTo>
                    <a:pt x="152709" y="1846729"/>
                  </a:lnTo>
                  <a:lnTo>
                    <a:pt x="151535" y="1841981"/>
                  </a:lnTo>
                  <a:lnTo>
                    <a:pt x="150366" y="1837234"/>
                  </a:lnTo>
                  <a:lnTo>
                    <a:pt x="149202" y="1832486"/>
                  </a:lnTo>
                  <a:lnTo>
                    <a:pt x="148042" y="1827739"/>
                  </a:lnTo>
                  <a:lnTo>
                    <a:pt x="146888" y="1822992"/>
                  </a:lnTo>
                  <a:lnTo>
                    <a:pt x="145738" y="1818244"/>
                  </a:lnTo>
                  <a:lnTo>
                    <a:pt x="144593" y="1813497"/>
                  </a:lnTo>
                  <a:lnTo>
                    <a:pt x="143453" y="1808750"/>
                  </a:lnTo>
                  <a:lnTo>
                    <a:pt x="142315" y="1804002"/>
                  </a:lnTo>
                  <a:lnTo>
                    <a:pt x="141179" y="1799255"/>
                  </a:lnTo>
                  <a:lnTo>
                    <a:pt x="140042" y="1794507"/>
                  </a:lnTo>
                  <a:lnTo>
                    <a:pt x="138903" y="1789760"/>
                  </a:lnTo>
                  <a:lnTo>
                    <a:pt x="137760" y="1785013"/>
                  </a:lnTo>
                  <a:lnTo>
                    <a:pt x="136611" y="1780265"/>
                  </a:lnTo>
                  <a:lnTo>
                    <a:pt x="135452" y="1775518"/>
                  </a:lnTo>
                  <a:lnTo>
                    <a:pt x="134281" y="1770771"/>
                  </a:lnTo>
                  <a:lnTo>
                    <a:pt x="133097" y="1766023"/>
                  </a:lnTo>
                  <a:lnTo>
                    <a:pt x="131898" y="1761276"/>
                  </a:lnTo>
                  <a:lnTo>
                    <a:pt x="130682" y="1756528"/>
                  </a:lnTo>
                  <a:lnTo>
                    <a:pt x="129447" y="1751781"/>
                  </a:lnTo>
                  <a:lnTo>
                    <a:pt x="128187" y="1747034"/>
                  </a:lnTo>
                  <a:lnTo>
                    <a:pt x="126906" y="1742286"/>
                  </a:lnTo>
                  <a:lnTo>
                    <a:pt x="125601" y="1737539"/>
                  </a:lnTo>
                  <a:lnTo>
                    <a:pt x="124274" y="1732792"/>
                  </a:lnTo>
                  <a:lnTo>
                    <a:pt x="122924" y="1728044"/>
                  </a:lnTo>
                  <a:lnTo>
                    <a:pt x="121550" y="1723297"/>
                  </a:lnTo>
                  <a:lnTo>
                    <a:pt x="120150" y="1718549"/>
                  </a:lnTo>
                  <a:lnTo>
                    <a:pt x="118725" y="1713802"/>
                  </a:lnTo>
                  <a:lnTo>
                    <a:pt x="117279" y="1709055"/>
                  </a:lnTo>
                  <a:lnTo>
                    <a:pt x="115811" y="1704307"/>
                  </a:lnTo>
                  <a:lnTo>
                    <a:pt x="114323" y="1699560"/>
                  </a:lnTo>
                  <a:lnTo>
                    <a:pt x="112815" y="1694813"/>
                  </a:lnTo>
                  <a:lnTo>
                    <a:pt x="111285" y="1690065"/>
                  </a:lnTo>
                  <a:lnTo>
                    <a:pt x="109735" y="1685318"/>
                  </a:lnTo>
                  <a:lnTo>
                    <a:pt x="108165" y="1680570"/>
                  </a:lnTo>
                  <a:lnTo>
                    <a:pt x="106578" y="1675823"/>
                  </a:lnTo>
                  <a:lnTo>
                    <a:pt x="104973" y="1671076"/>
                  </a:lnTo>
                  <a:lnTo>
                    <a:pt x="103351" y="1666328"/>
                  </a:lnTo>
                  <a:lnTo>
                    <a:pt x="101711" y="1661581"/>
                  </a:lnTo>
                  <a:lnTo>
                    <a:pt x="100050" y="1656834"/>
                  </a:lnTo>
                  <a:lnTo>
                    <a:pt x="98372" y="1652086"/>
                  </a:lnTo>
                  <a:lnTo>
                    <a:pt x="96679" y="1647339"/>
                  </a:lnTo>
                  <a:lnTo>
                    <a:pt x="94971" y="1642591"/>
                  </a:lnTo>
                  <a:lnTo>
                    <a:pt x="93249" y="1637844"/>
                  </a:lnTo>
                  <a:lnTo>
                    <a:pt x="91515" y="1633097"/>
                  </a:lnTo>
                  <a:lnTo>
                    <a:pt x="89770" y="1628349"/>
                  </a:lnTo>
                  <a:lnTo>
                    <a:pt x="88019" y="1623602"/>
                  </a:lnTo>
                  <a:lnTo>
                    <a:pt x="86266" y="1618855"/>
                  </a:lnTo>
                  <a:lnTo>
                    <a:pt x="84514" y="1614107"/>
                  </a:lnTo>
                  <a:lnTo>
                    <a:pt x="82768" y="1609360"/>
                  </a:lnTo>
                  <a:lnTo>
                    <a:pt x="81033" y="1604612"/>
                  </a:lnTo>
                  <a:lnTo>
                    <a:pt x="79315" y="1599865"/>
                  </a:lnTo>
                  <a:lnTo>
                    <a:pt x="77622" y="1595118"/>
                  </a:lnTo>
                  <a:lnTo>
                    <a:pt x="75957" y="1590370"/>
                  </a:lnTo>
                  <a:lnTo>
                    <a:pt x="74326" y="1585623"/>
                  </a:lnTo>
                  <a:lnTo>
                    <a:pt x="72732" y="1580876"/>
                  </a:lnTo>
                  <a:lnTo>
                    <a:pt x="71181" y="1576128"/>
                  </a:lnTo>
                  <a:lnTo>
                    <a:pt x="69677" y="1571381"/>
                  </a:lnTo>
                  <a:lnTo>
                    <a:pt x="68234" y="1566633"/>
                  </a:lnTo>
                  <a:lnTo>
                    <a:pt x="66845" y="1561886"/>
                  </a:lnTo>
                  <a:lnTo>
                    <a:pt x="65510" y="1557139"/>
                  </a:lnTo>
                  <a:lnTo>
                    <a:pt x="64231" y="1552391"/>
                  </a:lnTo>
                  <a:lnTo>
                    <a:pt x="63008" y="1547644"/>
                  </a:lnTo>
                  <a:lnTo>
                    <a:pt x="61840" y="1542897"/>
                  </a:lnTo>
                  <a:lnTo>
                    <a:pt x="60736" y="1538149"/>
                  </a:lnTo>
                  <a:lnTo>
                    <a:pt x="59685" y="1533402"/>
                  </a:lnTo>
                  <a:lnTo>
                    <a:pt x="58680" y="1528654"/>
                  </a:lnTo>
                  <a:lnTo>
                    <a:pt x="57720" y="1523907"/>
                  </a:lnTo>
                  <a:lnTo>
                    <a:pt x="56800" y="1519160"/>
                  </a:lnTo>
                  <a:lnTo>
                    <a:pt x="55917" y="1514412"/>
                  </a:lnTo>
                  <a:lnTo>
                    <a:pt x="55069" y="1509665"/>
                  </a:lnTo>
                  <a:lnTo>
                    <a:pt x="54251" y="1504918"/>
                  </a:lnTo>
                  <a:lnTo>
                    <a:pt x="53454" y="1500170"/>
                  </a:lnTo>
                  <a:lnTo>
                    <a:pt x="52676" y="1495423"/>
                  </a:lnTo>
                  <a:lnTo>
                    <a:pt x="51912" y="1490675"/>
                  </a:lnTo>
                  <a:lnTo>
                    <a:pt x="51159" y="1485928"/>
                  </a:lnTo>
                  <a:lnTo>
                    <a:pt x="50413" y="1481181"/>
                  </a:lnTo>
                  <a:lnTo>
                    <a:pt x="49672" y="1476433"/>
                  </a:lnTo>
                  <a:lnTo>
                    <a:pt x="48932" y="1471686"/>
                  </a:lnTo>
                  <a:lnTo>
                    <a:pt x="48189" y="1466939"/>
                  </a:lnTo>
                  <a:lnTo>
                    <a:pt x="47443" y="1462191"/>
                  </a:lnTo>
                  <a:lnTo>
                    <a:pt x="46691" y="1457444"/>
                  </a:lnTo>
                  <a:lnTo>
                    <a:pt x="45930" y="1452696"/>
                  </a:lnTo>
                  <a:lnTo>
                    <a:pt x="45157" y="1447949"/>
                  </a:lnTo>
                  <a:lnTo>
                    <a:pt x="44371" y="1443202"/>
                  </a:lnTo>
                  <a:lnTo>
                    <a:pt x="43571" y="1438454"/>
                  </a:lnTo>
                  <a:lnTo>
                    <a:pt x="42755" y="1433707"/>
                  </a:lnTo>
                  <a:lnTo>
                    <a:pt x="41921" y="1428960"/>
                  </a:lnTo>
                  <a:lnTo>
                    <a:pt x="41067" y="1424212"/>
                  </a:lnTo>
                  <a:lnTo>
                    <a:pt x="40188" y="1419465"/>
                  </a:lnTo>
                  <a:lnTo>
                    <a:pt x="39282" y="1414717"/>
                  </a:lnTo>
                  <a:lnTo>
                    <a:pt x="38350" y="1409970"/>
                  </a:lnTo>
                  <a:lnTo>
                    <a:pt x="37390" y="1405223"/>
                  </a:lnTo>
                  <a:lnTo>
                    <a:pt x="36400" y="1400475"/>
                  </a:lnTo>
                  <a:lnTo>
                    <a:pt x="35379" y="1395728"/>
                  </a:lnTo>
                  <a:lnTo>
                    <a:pt x="34323" y="1390981"/>
                  </a:lnTo>
                  <a:lnTo>
                    <a:pt x="33228" y="1386233"/>
                  </a:lnTo>
                  <a:lnTo>
                    <a:pt x="32099" y="1381486"/>
                  </a:lnTo>
                  <a:lnTo>
                    <a:pt x="30936" y="1376738"/>
                  </a:lnTo>
                  <a:lnTo>
                    <a:pt x="29740" y="1371991"/>
                  </a:lnTo>
                  <a:lnTo>
                    <a:pt x="28512" y="1367244"/>
                  </a:lnTo>
                  <a:lnTo>
                    <a:pt x="27254" y="1362496"/>
                  </a:lnTo>
                  <a:lnTo>
                    <a:pt x="25962" y="1357749"/>
                  </a:lnTo>
                  <a:lnTo>
                    <a:pt x="24648" y="1353002"/>
                  </a:lnTo>
                  <a:lnTo>
                    <a:pt x="23315" y="1348254"/>
                  </a:lnTo>
                  <a:lnTo>
                    <a:pt x="21969" y="1343507"/>
                  </a:lnTo>
                  <a:lnTo>
                    <a:pt x="20614" y="1338759"/>
                  </a:lnTo>
                  <a:lnTo>
                    <a:pt x="19256" y="1334012"/>
                  </a:lnTo>
                  <a:lnTo>
                    <a:pt x="17904" y="1329265"/>
                  </a:lnTo>
                  <a:lnTo>
                    <a:pt x="16565" y="1324517"/>
                  </a:lnTo>
                  <a:lnTo>
                    <a:pt x="15246" y="1319770"/>
                  </a:lnTo>
                  <a:lnTo>
                    <a:pt x="13955" y="1315023"/>
                  </a:lnTo>
                  <a:lnTo>
                    <a:pt x="12696" y="1310275"/>
                  </a:lnTo>
                  <a:lnTo>
                    <a:pt x="11476" y="1305528"/>
                  </a:lnTo>
                  <a:lnTo>
                    <a:pt x="10307" y="1300780"/>
                  </a:lnTo>
                  <a:lnTo>
                    <a:pt x="9197" y="1296033"/>
                  </a:lnTo>
                  <a:lnTo>
                    <a:pt x="8145" y="1291286"/>
                  </a:lnTo>
                  <a:lnTo>
                    <a:pt x="7154" y="1286538"/>
                  </a:lnTo>
                  <a:lnTo>
                    <a:pt x="6226" y="1281791"/>
                  </a:lnTo>
                  <a:lnTo>
                    <a:pt x="5364" y="1277044"/>
                  </a:lnTo>
                  <a:lnTo>
                    <a:pt x="4571" y="1272296"/>
                  </a:lnTo>
                  <a:lnTo>
                    <a:pt x="3860" y="1267549"/>
                  </a:lnTo>
                  <a:lnTo>
                    <a:pt x="3215" y="1262801"/>
                  </a:lnTo>
                  <a:lnTo>
                    <a:pt x="2636" y="1258054"/>
                  </a:lnTo>
                  <a:lnTo>
                    <a:pt x="2120" y="1253307"/>
                  </a:lnTo>
                  <a:lnTo>
                    <a:pt x="1666" y="1248559"/>
                  </a:lnTo>
                  <a:lnTo>
                    <a:pt x="1271" y="1243812"/>
                  </a:lnTo>
                  <a:lnTo>
                    <a:pt x="942" y="1239065"/>
                  </a:lnTo>
                  <a:lnTo>
                    <a:pt x="668" y="1234317"/>
                  </a:lnTo>
                  <a:lnTo>
                    <a:pt x="443" y="1229570"/>
                  </a:lnTo>
                  <a:lnTo>
                    <a:pt x="266" y="1224822"/>
                  </a:lnTo>
                  <a:lnTo>
                    <a:pt x="133" y="1220075"/>
                  </a:lnTo>
                  <a:lnTo>
                    <a:pt x="43" y="1215328"/>
                  </a:lnTo>
                  <a:lnTo>
                    <a:pt x="0" y="1210580"/>
                  </a:lnTo>
                  <a:lnTo>
                    <a:pt x="1" y="1205833"/>
                  </a:lnTo>
                  <a:lnTo>
                    <a:pt x="42" y="1201086"/>
                  </a:lnTo>
                  <a:lnTo>
                    <a:pt x="123" y="1196338"/>
                  </a:lnTo>
                  <a:lnTo>
                    <a:pt x="244" y="1191591"/>
                  </a:lnTo>
                  <a:lnTo>
                    <a:pt x="406" y="1186843"/>
                  </a:lnTo>
                  <a:lnTo>
                    <a:pt x="611" y="1182096"/>
                  </a:lnTo>
                  <a:lnTo>
                    <a:pt x="869" y="1177349"/>
                  </a:lnTo>
                  <a:lnTo>
                    <a:pt x="1171" y="1172601"/>
                  </a:lnTo>
                  <a:lnTo>
                    <a:pt x="1520" y="1167854"/>
                  </a:lnTo>
                  <a:lnTo>
                    <a:pt x="1917" y="1163107"/>
                  </a:lnTo>
                  <a:lnTo>
                    <a:pt x="2363" y="1158359"/>
                  </a:lnTo>
                  <a:lnTo>
                    <a:pt x="2860" y="1153612"/>
                  </a:lnTo>
                  <a:lnTo>
                    <a:pt x="3419" y="1148864"/>
                  </a:lnTo>
                  <a:lnTo>
                    <a:pt x="4033" y="1144117"/>
                  </a:lnTo>
                  <a:lnTo>
                    <a:pt x="4699" y="1139370"/>
                  </a:lnTo>
                  <a:lnTo>
                    <a:pt x="5419" y="1134622"/>
                  </a:lnTo>
                  <a:lnTo>
                    <a:pt x="6192" y="1129875"/>
                  </a:lnTo>
                  <a:lnTo>
                    <a:pt x="7018" y="1125128"/>
                  </a:lnTo>
                  <a:lnTo>
                    <a:pt x="7903" y="1120380"/>
                  </a:lnTo>
                  <a:lnTo>
                    <a:pt x="8843" y="1115633"/>
                  </a:lnTo>
                  <a:lnTo>
                    <a:pt x="9833" y="1110885"/>
                  </a:lnTo>
                  <a:lnTo>
                    <a:pt x="10870" y="1106138"/>
                  </a:lnTo>
                  <a:lnTo>
                    <a:pt x="11952" y="1101391"/>
                  </a:lnTo>
                  <a:lnTo>
                    <a:pt x="13078" y="1096643"/>
                  </a:lnTo>
                  <a:lnTo>
                    <a:pt x="14247" y="1091896"/>
                  </a:lnTo>
                  <a:lnTo>
                    <a:pt x="15461" y="1087149"/>
                  </a:lnTo>
                  <a:lnTo>
                    <a:pt x="16708" y="1082401"/>
                  </a:lnTo>
                  <a:lnTo>
                    <a:pt x="17987" y="1077654"/>
                  </a:lnTo>
                  <a:lnTo>
                    <a:pt x="19294" y="1072906"/>
                  </a:lnTo>
                  <a:lnTo>
                    <a:pt x="20627" y="1068159"/>
                  </a:lnTo>
                  <a:lnTo>
                    <a:pt x="21981" y="1063412"/>
                  </a:lnTo>
                  <a:lnTo>
                    <a:pt x="23358" y="1058664"/>
                  </a:lnTo>
                  <a:lnTo>
                    <a:pt x="24749" y="1053917"/>
                  </a:lnTo>
                  <a:lnTo>
                    <a:pt x="26151" y="1049169"/>
                  </a:lnTo>
                  <a:lnTo>
                    <a:pt x="27561" y="1044422"/>
                  </a:lnTo>
                  <a:lnTo>
                    <a:pt x="28978" y="1039675"/>
                  </a:lnTo>
                  <a:lnTo>
                    <a:pt x="30397" y="1034927"/>
                  </a:lnTo>
                  <a:lnTo>
                    <a:pt x="31816" y="1030180"/>
                  </a:lnTo>
                  <a:lnTo>
                    <a:pt x="33233" y="1025433"/>
                  </a:lnTo>
                  <a:lnTo>
                    <a:pt x="34646" y="1020685"/>
                  </a:lnTo>
                  <a:lnTo>
                    <a:pt x="36052" y="1015938"/>
                  </a:lnTo>
                  <a:lnTo>
                    <a:pt x="37452" y="1011190"/>
                  </a:lnTo>
                  <a:lnTo>
                    <a:pt x="38844" y="1006443"/>
                  </a:lnTo>
                  <a:lnTo>
                    <a:pt x="40227" y="1001696"/>
                  </a:lnTo>
                  <a:lnTo>
                    <a:pt x="41599" y="996948"/>
                  </a:lnTo>
                  <a:lnTo>
                    <a:pt x="42962" y="992201"/>
                  </a:lnTo>
                  <a:lnTo>
                    <a:pt x="44317" y="987454"/>
                  </a:lnTo>
                  <a:lnTo>
                    <a:pt x="45665" y="982706"/>
                  </a:lnTo>
                  <a:lnTo>
                    <a:pt x="47007" y="977959"/>
                  </a:lnTo>
                  <a:lnTo>
                    <a:pt x="48345" y="973211"/>
                  </a:lnTo>
                  <a:lnTo>
                    <a:pt x="49681" y="968464"/>
                  </a:lnTo>
                  <a:lnTo>
                    <a:pt x="51018" y="963717"/>
                  </a:lnTo>
                  <a:lnTo>
                    <a:pt x="52361" y="958969"/>
                  </a:lnTo>
                  <a:lnTo>
                    <a:pt x="53713" y="954222"/>
                  </a:lnTo>
                  <a:lnTo>
                    <a:pt x="55077" y="949475"/>
                  </a:lnTo>
                  <a:lnTo>
                    <a:pt x="56457" y="944727"/>
                  </a:lnTo>
                  <a:lnTo>
                    <a:pt x="57863" y="939980"/>
                  </a:lnTo>
                  <a:lnTo>
                    <a:pt x="59299" y="935232"/>
                  </a:lnTo>
                  <a:lnTo>
                    <a:pt x="60767" y="930485"/>
                  </a:lnTo>
                  <a:lnTo>
                    <a:pt x="62272" y="925738"/>
                  </a:lnTo>
                  <a:lnTo>
                    <a:pt x="63819" y="920990"/>
                  </a:lnTo>
                  <a:lnTo>
                    <a:pt x="65411" y="916243"/>
                  </a:lnTo>
                  <a:lnTo>
                    <a:pt x="67058" y="911496"/>
                  </a:lnTo>
                  <a:lnTo>
                    <a:pt x="68765" y="906748"/>
                  </a:lnTo>
                  <a:lnTo>
                    <a:pt x="70529" y="902001"/>
                  </a:lnTo>
                  <a:lnTo>
                    <a:pt x="72350" y="897253"/>
                  </a:lnTo>
                  <a:lnTo>
                    <a:pt x="74229" y="892506"/>
                  </a:lnTo>
                  <a:lnTo>
                    <a:pt x="76166" y="887759"/>
                  </a:lnTo>
                  <a:lnTo>
                    <a:pt x="78162" y="883011"/>
                  </a:lnTo>
                  <a:lnTo>
                    <a:pt x="80224" y="878264"/>
                  </a:lnTo>
                  <a:lnTo>
                    <a:pt x="82335" y="873517"/>
                  </a:lnTo>
                  <a:lnTo>
                    <a:pt x="84493" y="868769"/>
                  </a:lnTo>
                  <a:lnTo>
                    <a:pt x="86692" y="864022"/>
                  </a:lnTo>
                  <a:lnTo>
                    <a:pt x="88928" y="859274"/>
                  </a:lnTo>
                  <a:lnTo>
                    <a:pt x="91195" y="854527"/>
                  </a:lnTo>
                  <a:lnTo>
                    <a:pt x="93489" y="849780"/>
                  </a:lnTo>
                  <a:lnTo>
                    <a:pt x="95798" y="845032"/>
                  </a:lnTo>
                  <a:lnTo>
                    <a:pt x="98115" y="840285"/>
                  </a:lnTo>
                  <a:lnTo>
                    <a:pt x="100434" y="835538"/>
                  </a:lnTo>
                  <a:lnTo>
                    <a:pt x="102748" y="830790"/>
                  </a:lnTo>
                  <a:lnTo>
                    <a:pt x="105052" y="826043"/>
                  </a:lnTo>
                  <a:lnTo>
                    <a:pt x="107336" y="821295"/>
                  </a:lnTo>
                  <a:lnTo>
                    <a:pt x="109594" y="816548"/>
                  </a:lnTo>
                  <a:lnTo>
                    <a:pt x="111823" y="811801"/>
                  </a:lnTo>
                  <a:lnTo>
                    <a:pt x="114021" y="807053"/>
                  </a:lnTo>
                  <a:lnTo>
                    <a:pt x="116183" y="802306"/>
                  </a:lnTo>
                  <a:lnTo>
                    <a:pt x="118309" y="797559"/>
                  </a:lnTo>
                  <a:lnTo>
                    <a:pt x="120393" y="792811"/>
                  </a:lnTo>
                  <a:lnTo>
                    <a:pt x="122430" y="788064"/>
                  </a:lnTo>
                  <a:lnTo>
                    <a:pt x="124425" y="783316"/>
                  </a:lnTo>
                  <a:lnTo>
                    <a:pt x="126381" y="778569"/>
                  </a:lnTo>
                  <a:lnTo>
                    <a:pt x="128298" y="773822"/>
                  </a:lnTo>
                  <a:lnTo>
                    <a:pt x="130177" y="769074"/>
                  </a:lnTo>
                  <a:lnTo>
                    <a:pt x="132020" y="764327"/>
                  </a:lnTo>
                  <a:lnTo>
                    <a:pt x="133822" y="759580"/>
                  </a:lnTo>
                  <a:lnTo>
                    <a:pt x="135595" y="754832"/>
                  </a:lnTo>
                  <a:lnTo>
                    <a:pt x="137342" y="750085"/>
                  </a:lnTo>
                  <a:lnTo>
                    <a:pt x="139065" y="745337"/>
                  </a:lnTo>
                  <a:lnTo>
                    <a:pt x="140769" y="740590"/>
                  </a:lnTo>
                  <a:lnTo>
                    <a:pt x="142457" y="735843"/>
                  </a:lnTo>
                  <a:lnTo>
                    <a:pt x="144130" y="731095"/>
                  </a:lnTo>
                  <a:lnTo>
                    <a:pt x="145796" y="726348"/>
                  </a:lnTo>
                  <a:lnTo>
                    <a:pt x="147457" y="721601"/>
                  </a:lnTo>
                  <a:lnTo>
                    <a:pt x="149118" y="716853"/>
                  </a:lnTo>
                  <a:lnTo>
                    <a:pt x="150781" y="712106"/>
                  </a:lnTo>
                  <a:lnTo>
                    <a:pt x="152448" y="707358"/>
                  </a:lnTo>
                  <a:lnTo>
                    <a:pt x="154123" y="702611"/>
                  </a:lnTo>
                  <a:lnTo>
                    <a:pt x="155809" y="697864"/>
                  </a:lnTo>
                  <a:lnTo>
                    <a:pt x="157506" y="693116"/>
                  </a:lnTo>
                  <a:lnTo>
                    <a:pt x="159214" y="688369"/>
                  </a:lnTo>
                  <a:lnTo>
                    <a:pt x="160933" y="683622"/>
                  </a:lnTo>
                  <a:lnTo>
                    <a:pt x="162663" y="678874"/>
                  </a:lnTo>
                  <a:lnTo>
                    <a:pt x="164402" y="674127"/>
                  </a:lnTo>
                  <a:lnTo>
                    <a:pt x="166150" y="669379"/>
                  </a:lnTo>
                  <a:lnTo>
                    <a:pt x="167904" y="664632"/>
                  </a:lnTo>
                  <a:lnTo>
                    <a:pt x="169658" y="659885"/>
                  </a:lnTo>
                  <a:lnTo>
                    <a:pt x="171412" y="655137"/>
                  </a:lnTo>
                  <a:lnTo>
                    <a:pt x="173160" y="650390"/>
                  </a:lnTo>
                  <a:lnTo>
                    <a:pt x="174900" y="645643"/>
                  </a:lnTo>
                  <a:lnTo>
                    <a:pt x="176624" y="640895"/>
                  </a:lnTo>
                  <a:lnTo>
                    <a:pt x="178329" y="636148"/>
                  </a:lnTo>
                  <a:lnTo>
                    <a:pt x="180011" y="631400"/>
                  </a:lnTo>
                  <a:lnTo>
                    <a:pt x="181666" y="626653"/>
                  </a:lnTo>
                  <a:lnTo>
                    <a:pt x="183291" y="621906"/>
                  </a:lnTo>
                  <a:lnTo>
                    <a:pt x="184882" y="617158"/>
                  </a:lnTo>
                  <a:lnTo>
                    <a:pt x="186433" y="612411"/>
                  </a:lnTo>
                  <a:lnTo>
                    <a:pt x="187938" y="607664"/>
                  </a:lnTo>
                  <a:lnTo>
                    <a:pt x="189399" y="602916"/>
                  </a:lnTo>
                  <a:lnTo>
                    <a:pt x="190815" y="598169"/>
                  </a:lnTo>
                  <a:lnTo>
                    <a:pt x="192185" y="593421"/>
                  </a:lnTo>
                  <a:lnTo>
                    <a:pt x="193509" y="588674"/>
                  </a:lnTo>
                  <a:lnTo>
                    <a:pt x="194784" y="583927"/>
                  </a:lnTo>
                  <a:lnTo>
                    <a:pt x="196001" y="579179"/>
                  </a:lnTo>
                  <a:lnTo>
                    <a:pt x="197172" y="574432"/>
                  </a:lnTo>
                  <a:lnTo>
                    <a:pt x="198298" y="569685"/>
                  </a:lnTo>
                  <a:lnTo>
                    <a:pt x="199380" y="564937"/>
                  </a:lnTo>
                  <a:lnTo>
                    <a:pt x="200419" y="560190"/>
                  </a:lnTo>
                  <a:lnTo>
                    <a:pt x="201418" y="555442"/>
                  </a:lnTo>
                  <a:lnTo>
                    <a:pt x="202371" y="550695"/>
                  </a:lnTo>
                  <a:lnTo>
                    <a:pt x="203288" y="545948"/>
                  </a:lnTo>
                  <a:lnTo>
                    <a:pt x="204173" y="541200"/>
                  </a:lnTo>
                  <a:lnTo>
                    <a:pt x="205027" y="536453"/>
                  </a:lnTo>
                  <a:lnTo>
                    <a:pt x="205853" y="531706"/>
                  </a:lnTo>
                  <a:lnTo>
                    <a:pt x="206654" y="526958"/>
                  </a:lnTo>
                  <a:lnTo>
                    <a:pt x="207429" y="522211"/>
                  </a:lnTo>
                  <a:lnTo>
                    <a:pt x="208181" y="517463"/>
                  </a:lnTo>
                  <a:lnTo>
                    <a:pt x="208916" y="512716"/>
                  </a:lnTo>
                  <a:lnTo>
                    <a:pt x="209633" y="507969"/>
                  </a:lnTo>
                  <a:lnTo>
                    <a:pt x="210336" y="503221"/>
                  </a:lnTo>
                  <a:lnTo>
                    <a:pt x="211025" y="498474"/>
                  </a:lnTo>
                  <a:lnTo>
                    <a:pt x="211701" y="493727"/>
                  </a:lnTo>
                  <a:lnTo>
                    <a:pt x="212363" y="488979"/>
                  </a:lnTo>
                  <a:lnTo>
                    <a:pt x="213015" y="484232"/>
                  </a:lnTo>
                  <a:lnTo>
                    <a:pt x="213656" y="479484"/>
                  </a:lnTo>
                  <a:lnTo>
                    <a:pt x="214287" y="474737"/>
                  </a:lnTo>
                  <a:lnTo>
                    <a:pt x="214909" y="469990"/>
                  </a:lnTo>
                  <a:lnTo>
                    <a:pt x="215520" y="465242"/>
                  </a:lnTo>
                  <a:lnTo>
                    <a:pt x="216119" y="460495"/>
                  </a:lnTo>
                  <a:lnTo>
                    <a:pt x="216708" y="455748"/>
                  </a:lnTo>
                  <a:lnTo>
                    <a:pt x="217286" y="451000"/>
                  </a:lnTo>
                  <a:lnTo>
                    <a:pt x="217853" y="446253"/>
                  </a:lnTo>
                  <a:lnTo>
                    <a:pt x="218409" y="441505"/>
                  </a:lnTo>
                  <a:lnTo>
                    <a:pt x="218954" y="436758"/>
                  </a:lnTo>
                  <a:lnTo>
                    <a:pt x="219486" y="432011"/>
                  </a:lnTo>
                  <a:lnTo>
                    <a:pt x="220005" y="427263"/>
                  </a:lnTo>
                  <a:lnTo>
                    <a:pt x="220512" y="422516"/>
                  </a:lnTo>
                  <a:lnTo>
                    <a:pt x="221007" y="417769"/>
                  </a:lnTo>
                  <a:lnTo>
                    <a:pt x="221491" y="413021"/>
                  </a:lnTo>
                  <a:lnTo>
                    <a:pt x="221963" y="408274"/>
                  </a:lnTo>
                  <a:lnTo>
                    <a:pt x="222423" y="403526"/>
                  </a:lnTo>
                  <a:lnTo>
                    <a:pt x="222870" y="398779"/>
                  </a:lnTo>
                  <a:lnTo>
                    <a:pt x="223306" y="394032"/>
                  </a:lnTo>
                  <a:lnTo>
                    <a:pt x="223731" y="389284"/>
                  </a:lnTo>
                  <a:lnTo>
                    <a:pt x="224146" y="384537"/>
                  </a:lnTo>
                  <a:lnTo>
                    <a:pt x="224550" y="379790"/>
                  </a:lnTo>
                  <a:lnTo>
                    <a:pt x="224945" y="375042"/>
                  </a:lnTo>
                  <a:lnTo>
                    <a:pt x="225329" y="370295"/>
                  </a:lnTo>
                  <a:lnTo>
                    <a:pt x="225703" y="365547"/>
                  </a:lnTo>
                  <a:lnTo>
                    <a:pt x="226067" y="360800"/>
                  </a:lnTo>
                  <a:lnTo>
                    <a:pt x="226423" y="356053"/>
                  </a:lnTo>
                  <a:lnTo>
                    <a:pt x="226770" y="351305"/>
                  </a:lnTo>
                  <a:lnTo>
                    <a:pt x="227109" y="346558"/>
                  </a:lnTo>
                  <a:lnTo>
                    <a:pt x="227437" y="341811"/>
                  </a:lnTo>
                  <a:lnTo>
                    <a:pt x="227756" y="337063"/>
                  </a:lnTo>
                  <a:lnTo>
                    <a:pt x="228067" y="332316"/>
                  </a:lnTo>
                  <a:lnTo>
                    <a:pt x="228369" y="327568"/>
                  </a:lnTo>
                  <a:lnTo>
                    <a:pt x="228663" y="322821"/>
                  </a:lnTo>
                  <a:lnTo>
                    <a:pt x="228949" y="318074"/>
                  </a:lnTo>
                  <a:lnTo>
                    <a:pt x="229226" y="313326"/>
                  </a:lnTo>
                  <a:lnTo>
                    <a:pt x="229494" y="308579"/>
                  </a:lnTo>
                  <a:lnTo>
                    <a:pt x="229754" y="303832"/>
                  </a:lnTo>
                  <a:lnTo>
                    <a:pt x="230007" y="299084"/>
                  </a:lnTo>
                  <a:lnTo>
                    <a:pt x="230254" y="294337"/>
                  </a:lnTo>
                  <a:lnTo>
                    <a:pt x="230495" y="289589"/>
                  </a:lnTo>
                  <a:lnTo>
                    <a:pt x="230729" y="284842"/>
                  </a:lnTo>
                  <a:lnTo>
                    <a:pt x="230958" y="280095"/>
                  </a:lnTo>
                  <a:lnTo>
                    <a:pt x="231183" y="275347"/>
                  </a:lnTo>
                  <a:lnTo>
                    <a:pt x="231405" y="270600"/>
                  </a:lnTo>
                  <a:lnTo>
                    <a:pt x="231624" y="265853"/>
                  </a:lnTo>
                  <a:lnTo>
                    <a:pt x="231841" y="261105"/>
                  </a:lnTo>
                  <a:lnTo>
                    <a:pt x="232058" y="256358"/>
                  </a:lnTo>
                  <a:lnTo>
                    <a:pt x="232274" y="251610"/>
                  </a:lnTo>
                  <a:lnTo>
                    <a:pt x="232491" y="246863"/>
                  </a:lnTo>
                  <a:lnTo>
                    <a:pt x="232709" y="242116"/>
                  </a:lnTo>
                  <a:lnTo>
                    <a:pt x="232929" y="237368"/>
                  </a:lnTo>
                  <a:lnTo>
                    <a:pt x="233152" y="232621"/>
                  </a:lnTo>
                  <a:lnTo>
                    <a:pt x="233377" y="227874"/>
                  </a:lnTo>
                  <a:lnTo>
                    <a:pt x="233605" y="223126"/>
                  </a:lnTo>
                  <a:lnTo>
                    <a:pt x="233836" y="218379"/>
                  </a:lnTo>
                  <a:lnTo>
                    <a:pt x="234070" y="213631"/>
                  </a:lnTo>
                  <a:lnTo>
                    <a:pt x="234307" y="208884"/>
                  </a:lnTo>
                  <a:lnTo>
                    <a:pt x="234546" y="204137"/>
                  </a:lnTo>
                  <a:lnTo>
                    <a:pt x="234788" y="199389"/>
                  </a:lnTo>
                  <a:lnTo>
                    <a:pt x="235031" y="194642"/>
                  </a:lnTo>
                  <a:lnTo>
                    <a:pt x="235275" y="189895"/>
                  </a:lnTo>
                  <a:lnTo>
                    <a:pt x="235519" y="185147"/>
                  </a:lnTo>
                  <a:lnTo>
                    <a:pt x="235763" y="180400"/>
                  </a:lnTo>
                  <a:lnTo>
                    <a:pt x="236006" y="175652"/>
                  </a:lnTo>
                  <a:lnTo>
                    <a:pt x="236247" y="170905"/>
                  </a:lnTo>
                  <a:lnTo>
                    <a:pt x="236485" y="166158"/>
                  </a:lnTo>
                  <a:lnTo>
                    <a:pt x="236719" y="161410"/>
                  </a:lnTo>
                  <a:lnTo>
                    <a:pt x="236948" y="156663"/>
                  </a:lnTo>
                  <a:lnTo>
                    <a:pt x="237173" y="151916"/>
                  </a:lnTo>
                  <a:lnTo>
                    <a:pt x="237391" y="147168"/>
                  </a:lnTo>
                  <a:lnTo>
                    <a:pt x="237603" y="142421"/>
                  </a:lnTo>
                  <a:lnTo>
                    <a:pt x="237809" y="137673"/>
                  </a:lnTo>
                  <a:lnTo>
                    <a:pt x="238006" y="132926"/>
                  </a:lnTo>
                  <a:lnTo>
                    <a:pt x="238194" y="128179"/>
                  </a:lnTo>
                  <a:lnTo>
                    <a:pt x="238374" y="123431"/>
                  </a:lnTo>
                  <a:lnTo>
                    <a:pt x="238545" y="118684"/>
                  </a:lnTo>
                  <a:lnTo>
                    <a:pt x="238708" y="113937"/>
                  </a:lnTo>
                  <a:lnTo>
                    <a:pt x="238862" y="109189"/>
                  </a:lnTo>
                  <a:lnTo>
                    <a:pt x="239006" y="104442"/>
                  </a:lnTo>
                  <a:lnTo>
                    <a:pt x="239140" y="99694"/>
                  </a:lnTo>
                  <a:lnTo>
                    <a:pt x="239265" y="94947"/>
                  </a:lnTo>
                  <a:lnTo>
                    <a:pt x="239381" y="90200"/>
                  </a:lnTo>
                  <a:lnTo>
                    <a:pt x="239489" y="85452"/>
                  </a:lnTo>
                  <a:lnTo>
                    <a:pt x="239589" y="80705"/>
                  </a:lnTo>
                  <a:lnTo>
                    <a:pt x="239681" y="75958"/>
                  </a:lnTo>
                  <a:lnTo>
                    <a:pt x="239765" y="71210"/>
                  </a:lnTo>
                  <a:lnTo>
                    <a:pt x="239842" y="66463"/>
                  </a:lnTo>
                  <a:lnTo>
                    <a:pt x="239913" y="61715"/>
                  </a:lnTo>
                  <a:lnTo>
                    <a:pt x="239979" y="56968"/>
                  </a:lnTo>
                  <a:lnTo>
                    <a:pt x="240039" y="52221"/>
                  </a:lnTo>
                  <a:lnTo>
                    <a:pt x="240095" y="47473"/>
                  </a:lnTo>
                  <a:lnTo>
                    <a:pt x="240147" y="42726"/>
                  </a:lnTo>
                  <a:lnTo>
                    <a:pt x="240196" y="37979"/>
                  </a:lnTo>
                  <a:lnTo>
                    <a:pt x="240242" y="33231"/>
                  </a:lnTo>
                  <a:lnTo>
                    <a:pt x="240286" y="28484"/>
                  </a:lnTo>
                  <a:lnTo>
                    <a:pt x="240328" y="23736"/>
                  </a:lnTo>
                  <a:lnTo>
                    <a:pt x="240369" y="18989"/>
                  </a:lnTo>
                  <a:lnTo>
                    <a:pt x="240410" y="14242"/>
                  </a:lnTo>
                  <a:lnTo>
                    <a:pt x="240450" y="9494"/>
                  </a:lnTo>
                  <a:lnTo>
                    <a:pt x="240489" y="4747"/>
                  </a:lnTo>
                  <a:lnTo>
                    <a:pt x="240529" y="0"/>
                  </a:lnTo>
                  <a:lnTo>
                    <a:pt x="242090" y="0"/>
                  </a:lnTo>
                  <a:lnTo>
                    <a:pt x="242130" y="4747"/>
                  </a:lnTo>
                  <a:lnTo>
                    <a:pt x="242169" y="9494"/>
                  </a:lnTo>
                  <a:lnTo>
                    <a:pt x="242209" y="14242"/>
                  </a:lnTo>
                  <a:lnTo>
                    <a:pt x="242250" y="18989"/>
                  </a:lnTo>
                  <a:lnTo>
                    <a:pt x="242291" y="23736"/>
                  </a:lnTo>
                  <a:lnTo>
                    <a:pt x="242333" y="28484"/>
                  </a:lnTo>
                  <a:lnTo>
                    <a:pt x="242377" y="33231"/>
                  </a:lnTo>
                  <a:lnTo>
                    <a:pt x="242423" y="37979"/>
                  </a:lnTo>
                  <a:lnTo>
                    <a:pt x="242472" y="42726"/>
                  </a:lnTo>
                  <a:lnTo>
                    <a:pt x="242524" y="47473"/>
                  </a:lnTo>
                  <a:lnTo>
                    <a:pt x="242580" y="52221"/>
                  </a:lnTo>
                  <a:lnTo>
                    <a:pt x="242640" y="56968"/>
                  </a:lnTo>
                  <a:lnTo>
                    <a:pt x="242706" y="61715"/>
                  </a:lnTo>
                  <a:lnTo>
                    <a:pt x="242777" y="66463"/>
                  </a:lnTo>
                  <a:lnTo>
                    <a:pt x="242854" y="71210"/>
                  </a:lnTo>
                  <a:lnTo>
                    <a:pt x="242938" y="75958"/>
                  </a:lnTo>
                  <a:lnTo>
                    <a:pt x="243030" y="80705"/>
                  </a:lnTo>
                  <a:lnTo>
                    <a:pt x="243130" y="85452"/>
                  </a:lnTo>
                  <a:lnTo>
                    <a:pt x="243238" y="90200"/>
                  </a:lnTo>
                  <a:lnTo>
                    <a:pt x="243354" y="94947"/>
                  </a:lnTo>
                  <a:lnTo>
                    <a:pt x="243479" y="99694"/>
                  </a:lnTo>
                  <a:lnTo>
                    <a:pt x="243613" y="104442"/>
                  </a:lnTo>
                  <a:lnTo>
                    <a:pt x="243757" y="109189"/>
                  </a:lnTo>
                  <a:lnTo>
                    <a:pt x="243911" y="113937"/>
                  </a:lnTo>
                  <a:lnTo>
                    <a:pt x="244073" y="118684"/>
                  </a:lnTo>
                  <a:lnTo>
                    <a:pt x="244245" y="123431"/>
                  </a:lnTo>
                  <a:lnTo>
                    <a:pt x="244425" y="128179"/>
                  </a:lnTo>
                  <a:lnTo>
                    <a:pt x="244613" y="132926"/>
                  </a:lnTo>
                  <a:lnTo>
                    <a:pt x="244810" y="137673"/>
                  </a:lnTo>
                  <a:lnTo>
                    <a:pt x="245015" y="142421"/>
                  </a:lnTo>
                  <a:lnTo>
                    <a:pt x="245228" y="147168"/>
                  </a:lnTo>
                  <a:lnTo>
                    <a:pt x="245446" y="151916"/>
                  </a:lnTo>
                  <a:lnTo>
                    <a:pt x="245671" y="156663"/>
                  </a:lnTo>
                  <a:lnTo>
                    <a:pt x="245900" y="161410"/>
                  </a:lnTo>
                  <a:lnTo>
                    <a:pt x="246134" y="166158"/>
                  </a:lnTo>
                  <a:lnTo>
                    <a:pt x="246372" y="170905"/>
                  </a:lnTo>
                  <a:lnTo>
                    <a:pt x="246613" y="175652"/>
                  </a:lnTo>
                  <a:lnTo>
                    <a:pt x="246856" y="180400"/>
                  </a:lnTo>
                  <a:lnTo>
                    <a:pt x="247100" y="185147"/>
                  </a:lnTo>
                  <a:lnTo>
                    <a:pt x="247344" y="189895"/>
                  </a:lnTo>
                  <a:lnTo>
                    <a:pt x="247588" y="194642"/>
                  </a:lnTo>
                  <a:lnTo>
                    <a:pt x="247831" y="199389"/>
                  </a:lnTo>
                  <a:lnTo>
                    <a:pt x="248073" y="204137"/>
                  </a:lnTo>
                  <a:lnTo>
                    <a:pt x="248312" y="208884"/>
                  </a:lnTo>
                  <a:lnTo>
                    <a:pt x="248549" y="213631"/>
                  </a:lnTo>
                  <a:lnTo>
                    <a:pt x="248783" y="218379"/>
                  </a:lnTo>
                  <a:lnTo>
                    <a:pt x="249014" y="223126"/>
                  </a:lnTo>
                  <a:lnTo>
                    <a:pt x="249242" y="227874"/>
                  </a:lnTo>
                  <a:lnTo>
                    <a:pt x="249467" y="232621"/>
                  </a:lnTo>
                  <a:lnTo>
                    <a:pt x="249690" y="237368"/>
                  </a:lnTo>
                  <a:lnTo>
                    <a:pt x="249910" y="242116"/>
                  </a:lnTo>
                  <a:lnTo>
                    <a:pt x="250128" y="246863"/>
                  </a:lnTo>
                  <a:lnTo>
                    <a:pt x="250345" y="251610"/>
                  </a:lnTo>
                  <a:lnTo>
                    <a:pt x="250561" y="256358"/>
                  </a:lnTo>
                  <a:lnTo>
                    <a:pt x="250778" y="261105"/>
                  </a:lnTo>
                  <a:lnTo>
                    <a:pt x="250995" y="265853"/>
                  </a:lnTo>
                  <a:lnTo>
                    <a:pt x="251214" y="270600"/>
                  </a:lnTo>
                  <a:lnTo>
                    <a:pt x="251436" y="275347"/>
                  </a:lnTo>
                  <a:lnTo>
                    <a:pt x="251661" y="280095"/>
                  </a:lnTo>
                  <a:lnTo>
                    <a:pt x="251890" y="284842"/>
                  </a:lnTo>
                  <a:lnTo>
                    <a:pt x="252124" y="289589"/>
                  </a:lnTo>
                  <a:lnTo>
                    <a:pt x="252365" y="294337"/>
                  </a:lnTo>
                  <a:lnTo>
                    <a:pt x="252611" y="299084"/>
                  </a:lnTo>
                  <a:lnTo>
                    <a:pt x="252865" y="303832"/>
                  </a:lnTo>
                  <a:lnTo>
                    <a:pt x="253125" y="308579"/>
                  </a:lnTo>
                  <a:lnTo>
                    <a:pt x="253393" y="313326"/>
                  </a:lnTo>
                  <a:lnTo>
                    <a:pt x="253670" y="318074"/>
                  </a:lnTo>
                  <a:lnTo>
                    <a:pt x="253956" y="322821"/>
                  </a:lnTo>
                  <a:lnTo>
                    <a:pt x="254250" y="327568"/>
                  </a:lnTo>
                  <a:lnTo>
                    <a:pt x="254552" y="332316"/>
                  </a:lnTo>
                  <a:lnTo>
                    <a:pt x="254863" y="337063"/>
                  </a:lnTo>
                  <a:lnTo>
                    <a:pt x="255182" y="341811"/>
                  </a:lnTo>
                  <a:lnTo>
                    <a:pt x="255510" y="346558"/>
                  </a:lnTo>
                  <a:lnTo>
                    <a:pt x="255848" y="351305"/>
                  </a:lnTo>
                  <a:lnTo>
                    <a:pt x="256196" y="356053"/>
                  </a:lnTo>
                  <a:lnTo>
                    <a:pt x="256551" y="360800"/>
                  </a:lnTo>
                  <a:lnTo>
                    <a:pt x="256916" y="365547"/>
                  </a:lnTo>
                  <a:lnTo>
                    <a:pt x="257290" y="370295"/>
                  </a:lnTo>
                  <a:lnTo>
                    <a:pt x="257674" y="375042"/>
                  </a:lnTo>
                  <a:lnTo>
                    <a:pt x="258068" y="379790"/>
                  </a:lnTo>
                  <a:lnTo>
                    <a:pt x="258473" y="384537"/>
                  </a:lnTo>
                  <a:lnTo>
                    <a:pt x="258888" y="389284"/>
                  </a:lnTo>
                  <a:lnTo>
                    <a:pt x="259313" y="394032"/>
                  </a:lnTo>
                  <a:lnTo>
                    <a:pt x="259749" y="398779"/>
                  </a:lnTo>
                  <a:lnTo>
                    <a:pt x="260196" y="403526"/>
                  </a:lnTo>
                  <a:lnTo>
                    <a:pt x="260656" y="408274"/>
                  </a:lnTo>
                  <a:lnTo>
                    <a:pt x="261128" y="413021"/>
                  </a:lnTo>
                  <a:lnTo>
                    <a:pt x="261611" y="417769"/>
                  </a:lnTo>
                  <a:lnTo>
                    <a:pt x="262107" y="422516"/>
                  </a:lnTo>
                  <a:lnTo>
                    <a:pt x="262614" y="427263"/>
                  </a:lnTo>
                  <a:lnTo>
                    <a:pt x="263133" y="432011"/>
                  </a:lnTo>
                  <a:lnTo>
                    <a:pt x="263665" y="436758"/>
                  </a:lnTo>
                  <a:lnTo>
                    <a:pt x="264210" y="441505"/>
                  </a:lnTo>
                  <a:lnTo>
                    <a:pt x="264766" y="446253"/>
                  </a:lnTo>
                  <a:lnTo>
                    <a:pt x="265333" y="451000"/>
                  </a:lnTo>
                  <a:lnTo>
                    <a:pt x="265911" y="455748"/>
                  </a:lnTo>
                  <a:lnTo>
                    <a:pt x="266500" y="460495"/>
                  </a:lnTo>
                  <a:lnTo>
                    <a:pt x="267099" y="465242"/>
                  </a:lnTo>
                  <a:lnTo>
                    <a:pt x="267710" y="469990"/>
                  </a:lnTo>
                  <a:lnTo>
                    <a:pt x="268332" y="474737"/>
                  </a:lnTo>
                  <a:lnTo>
                    <a:pt x="268963" y="479484"/>
                  </a:lnTo>
                  <a:lnTo>
                    <a:pt x="269604" y="484232"/>
                  </a:lnTo>
                  <a:lnTo>
                    <a:pt x="270256" y="488979"/>
                  </a:lnTo>
                  <a:lnTo>
                    <a:pt x="270918" y="493727"/>
                  </a:lnTo>
                  <a:lnTo>
                    <a:pt x="271594" y="498474"/>
                  </a:lnTo>
                  <a:lnTo>
                    <a:pt x="272283" y="503221"/>
                  </a:lnTo>
                  <a:lnTo>
                    <a:pt x="272986" y="507969"/>
                  </a:lnTo>
                  <a:lnTo>
                    <a:pt x="273703" y="512716"/>
                  </a:lnTo>
                  <a:lnTo>
                    <a:pt x="274437" y="517463"/>
                  </a:lnTo>
                  <a:lnTo>
                    <a:pt x="275190" y="522211"/>
                  </a:lnTo>
                  <a:lnTo>
                    <a:pt x="275965" y="526958"/>
                  </a:lnTo>
                  <a:lnTo>
                    <a:pt x="276766" y="531706"/>
                  </a:lnTo>
                  <a:lnTo>
                    <a:pt x="277592" y="536453"/>
                  </a:lnTo>
                  <a:lnTo>
                    <a:pt x="278446" y="541200"/>
                  </a:lnTo>
                  <a:lnTo>
                    <a:pt x="279331" y="545948"/>
                  </a:lnTo>
                  <a:lnTo>
                    <a:pt x="280247" y="550695"/>
                  </a:lnTo>
                  <a:lnTo>
                    <a:pt x="281201" y="555442"/>
                  </a:lnTo>
                  <a:lnTo>
                    <a:pt x="282200" y="560190"/>
                  </a:lnTo>
                  <a:lnTo>
                    <a:pt x="283239" y="564937"/>
                  </a:lnTo>
                  <a:lnTo>
                    <a:pt x="284321" y="569685"/>
                  </a:lnTo>
                  <a:lnTo>
                    <a:pt x="285447" y="574432"/>
                  </a:lnTo>
                  <a:lnTo>
                    <a:pt x="286618" y="579179"/>
                  </a:lnTo>
                  <a:lnTo>
                    <a:pt x="287835" y="583927"/>
                  </a:lnTo>
                  <a:lnTo>
                    <a:pt x="289110" y="588674"/>
                  </a:lnTo>
                  <a:lnTo>
                    <a:pt x="290433" y="593421"/>
                  </a:lnTo>
                  <a:lnTo>
                    <a:pt x="291804" y="598169"/>
                  </a:lnTo>
                  <a:lnTo>
                    <a:pt x="293220" y="602916"/>
                  </a:lnTo>
                  <a:lnTo>
                    <a:pt x="294681" y="607664"/>
                  </a:lnTo>
                  <a:lnTo>
                    <a:pt x="296186" y="612411"/>
                  </a:lnTo>
                  <a:lnTo>
                    <a:pt x="297736" y="617158"/>
                  </a:lnTo>
                  <a:lnTo>
                    <a:pt x="299328" y="621906"/>
                  </a:lnTo>
                  <a:lnTo>
                    <a:pt x="300953" y="626653"/>
                  </a:lnTo>
                  <a:lnTo>
                    <a:pt x="302608" y="631400"/>
                  </a:lnTo>
                  <a:lnTo>
                    <a:pt x="304290" y="636148"/>
                  </a:lnTo>
                  <a:lnTo>
                    <a:pt x="305995" y="640895"/>
                  </a:lnTo>
                  <a:lnTo>
                    <a:pt x="307719" y="645643"/>
                  </a:lnTo>
                  <a:lnTo>
                    <a:pt x="309459" y="650390"/>
                  </a:lnTo>
                  <a:lnTo>
                    <a:pt x="311207" y="655137"/>
                  </a:lnTo>
                  <a:lnTo>
                    <a:pt x="312961" y="659885"/>
                  </a:lnTo>
                  <a:lnTo>
                    <a:pt x="314715" y="664632"/>
                  </a:lnTo>
                  <a:lnTo>
                    <a:pt x="316468" y="669379"/>
                  </a:lnTo>
                  <a:lnTo>
                    <a:pt x="318217" y="674127"/>
                  </a:lnTo>
                  <a:lnTo>
                    <a:pt x="319956" y="678874"/>
                  </a:lnTo>
                  <a:lnTo>
                    <a:pt x="321686" y="683622"/>
                  </a:lnTo>
                  <a:lnTo>
                    <a:pt x="323405" y="688369"/>
                  </a:lnTo>
                  <a:lnTo>
                    <a:pt x="325113" y="693116"/>
                  </a:lnTo>
                  <a:lnTo>
                    <a:pt x="326809" y="697864"/>
                  </a:lnTo>
                  <a:lnTo>
                    <a:pt x="328495" y="702611"/>
                  </a:lnTo>
                  <a:lnTo>
                    <a:pt x="330171" y="707358"/>
                  </a:lnTo>
                  <a:lnTo>
                    <a:pt x="331838" y="712106"/>
                  </a:lnTo>
                  <a:lnTo>
                    <a:pt x="333501" y="716853"/>
                  </a:lnTo>
                  <a:lnTo>
                    <a:pt x="335162" y="721601"/>
                  </a:lnTo>
                  <a:lnTo>
                    <a:pt x="336823" y="726348"/>
                  </a:lnTo>
                  <a:lnTo>
                    <a:pt x="338489" y="731095"/>
                  </a:lnTo>
                  <a:lnTo>
                    <a:pt x="340162" y="735843"/>
                  </a:lnTo>
                  <a:lnTo>
                    <a:pt x="341850" y="740590"/>
                  </a:lnTo>
                  <a:lnTo>
                    <a:pt x="343553" y="745337"/>
                  </a:lnTo>
                  <a:lnTo>
                    <a:pt x="345277" y="750085"/>
                  </a:lnTo>
                  <a:lnTo>
                    <a:pt x="347024" y="754832"/>
                  </a:lnTo>
                  <a:lnTo>
                    <a:pt x="348796" y="759580"/>
                  </a:lnTo>
                  <a:lnTo>
                    <a:pt x="350599" y="764327"/>
                  </a:lnTo>
                  <a:lnTo>
                    <a:pt x="352442" y="769074"/>
                  </a:lnTo>
                  <a:lnTo>
                    <a:pt x="354321" y="773822"/>
                  </a:lnTo>
                  <a:lnTo>
                    <a:pt x="356238" y="778569"/>
                  </a:lnTo>
                  <a:lnTo>
                    <a:pt x="358193" y="783316"/>
                  </a:lnTo>
                  <a:lnTo>
                    <a:pt x="360189" y="788064"/>
                  </a:lnTo>
                  <a:lnTo>
                    <a:pt x="362226" y="792811"/>
                  </a:lnTo>
                  <a:lnTo>
                    <a:pt x="364310" y="797559"/>
                  </a:lnTo>
                  <a:lnTo>
                    <a:pt x="366435" y="802306"/>
                  </a:lnTo>
                  <a:lnTo>
                    <a:pt x="368598" y="807053"/>
                  </a:lnTo>
                  <a:lnTo>
                    <a:pt x="370796" y="811801"/>
                  </a:lnTo>
                  <a:lnTo>
                    <a:pt x="373025" y="816548"/>
                  </a:lnTo>
                  <a:lnTo>
                    <a:pt x="375283" y="821295"/>
                  </a:lnTo>
                  <a:lnTo>
                    <a:pt x="377567" y="826043"/>
                  </a:lnTo>
                  <a:lnTo>
                    <a:pt x="379871" y="830790"/>
                  </a:lnTo>
                  <a:lnTo>
                    <a:pt x="382185" y="835538"/>
                  </a:lnTo>
                  <a:lnTo>
                    <a:pt x="384503" y="840285"/>
                  </a:lnTo>
                  <a:lnTo>
                    <a:pt x="386821" y="845032"/>
                  </a:lnTo>
                  <a:lnTo>
                    <a:pt x="389130" y="849780"/>
                  </a:lnTo>
                  <a:lnTo>
                    <a:pt x="391424" y="854527"/>
                  </a:lnTo>
                  <a:lnTo>
                    <a:pt x="393691" y="859274"/>
                  </a:lnTo>
                  <a:lnTo>
                    <a:pt x="395927" y="864022"/>
                  </a:lnTo>
                  <a:lnTo>
                    <a:pt x="398126" y="868769"/>
                  </a:lnTo>
                  <a:lnTo>
                    <a:pt x="400284" y="873517"/>
                  </a:lnTo>
                  <a:lnTo>
                    <a:pt x="402395" y="878264"/>
                  </a:lnTo>
                  <a:lnTo>
                    <a:pt x="404456" y="883011"/>
                  </a:lnTo>
                  <a:lnTo>
                    <a:pt x="406453" y="887759"/>
                  </a:lnTo>
                  <a:lnTo>
                    <a:pt x="408390" y="892506"/>
                  </a:lnTo>
                  <a:lnTo>
                    <a:pt x="410269" y="897253"/>
                  </a:lnTo>
                  <a:lnTo>
                    <a:pt x="412090" y="902001"/>
                  </a:lnTo>
                  <a:lnTo>
                    <a:pt x="413853" y="906748"/>
                  </a:lnTo>
                  <a:lnTo>
                    <a:pt x="415561" y="911496"/>
                  </a:lnTo>
                  <a:lnTo>
                    <a:pt x="417208" y="916243"/>
                  </a:lnTo>
                  <a:lnTo>
                    <a:pt x="418800" y="920990"/>
                  </a:lnTo>
                  <a:lnTo>
                    <a:pt x="420347" y="925738"/>
                  </a:lnTo>
                  <a:lnTo>
                    <a:pt x="421852" y="930485"/>
                  </a:lnTo>
                  <a:lnTo>
                    <a:pt x="423320" y="935232"/>
                  </a:lnTo>
                  <a:lnTo>
                    <a:pt x="424755" y="939980"/>
                  </a:lnTo>
                  <a:lnTo>
                    <a:pt x="426162" y="944727"/>
                  </a:lnTo>
                  <a:lnTo>
                    <a:pt x="427542" y="949475"/>
                  </a:lnTo>
                  <a:lnTo>
                    <a:pt x="428906" y="954222"/>
                  </a:lnTo>
                  <a:lnTo>
                    <a:pt x="430257" y="958969"/>
                  </a:lnTo>
                  <a:lnTo>
                    <a:pt x="431600" y="963717"/>
                  </a:lnTo>
                  <a:lnTo>
                    <a:pt x="432938" y="968464"/>
                  </a:lnTo>
                  <a:lnTo>
                    <a:pt x="434274" y="973211"/>
                  </a:lnTo>
                  <a:lnTo>
                    <a:pt x="435612" y="977959"/>
                  </a:lnTo>
                  <a:lnTo>
                    <a:pt x="436954" y="982706"/>
                  </a:lnTo>
                  <a:lnTo>
                    <a:pt x="438302" y="987454"/>
                  </a:lnTo>
                  <a:lnTo>
                    <a:pt x="439657" y="992201"/>
                  </a:lnTo>
                  <a:lnTo>
                    <a:pt x="441020" y="996948"/>
                  </a:lnTo>
                  <a:lnTo>
                    <a:pt x="442392" y="1001696"/>
                  </a:lnTo>
                  <a:lnTo>
                    <a:pt x="443775" y="1006443"/>
                  </a:lnTo>
                  <a:lnTo>
                    <a:pt x="445167" y="1011190"/>
                  </a:lnTo>
                  <a:lnTo>
                    <a:pt x="446566" y="1015938"/>
                  </a:lnTo>
                  <a:lnTo>
                    <a:pt x="447973" y="1020685"/>
                  </a:lnTo>
                  <a:lnTo>
                    <a:pt x="449386" y="1025433"/>
                  </a:lnTo>
                  <a:lnTo>
                    <a:pt x="450803" y="1030180"/>
                  </a:lnTo>
                  <a:lnTo>
                    <a:pt x="452222" y="1034927"/>
                  </a:lnTo>
                  <a:lnTo>
                    <a:pt x="453641" y="1039675"/>
                  </a:lnTo>
                  <a:lnTo>
                    <a:pt x="455057" y="1044422"/>
                  </a:lnTo>
                  <a:lnTo>
                    <a:pt x="456468" y="1049169"/>
                  </a:lnTo>
                  <a:lnTo>
                    <a:pt x="457870" y="1053917"/>
                  </a:lnTo>
                  <a:lnTo>
                    <a:pt x="459261" y="1058664"/>
                  </a:lnTo>
                  <a:lnTo>
                    <a:pt x="460638" y="1063412"/>
                  </a:lnTo>
                  <a:lnTo>
                    <a:pt x="461992" y="1068159"/>
                  </a:lnTo>
                  <a:lnTo>
                    <a:pt x="463325" y="1072906"/>
                  </a:lnTo>
                  <a:lnTo>
                    <a:pt x="464632" y="1077654"/>
                  </a:lnTo>
                  <a:lnTo>
                    <a:pt x="465911" y="1082401"/>
                  </a:lnTo>
                  <a:lnTo>
                    <a:pt x="467158" y="1087149"/>
                  </a:lnTo>
                  <a:lnTo>
                    <a:pt x="468371" y="1091896"/>
                  </a:lnTo>
                  <a:lnTo>
                    <a:pt x="469541" y="1096643"/>
                  </a:lnTo>
                  <a:lnTo>
                    <a:pt x="470667" y="1101391"/>
                  </a:lnTo>
                  <a:lnTo>
                    <a:pt x="471749" y="1106138"/>
                  </a:lnTo>
                  <a:lnTo>
                    <a:pt x="472786" y="1110885"/>
                  </a:lnTo>
                  <a:lnTo>
                    <a:pt x="473776" y="1115633"/>
                  </a:lnTo>
                  <a:lnTo>
                    <a:pt x="474716" y="1120380"/>
                  </a:lnTo>
                  <a:lnTo>
                    <a:pt x="475601" y="1125128"/>
                  </a:lnTo>
                  <a:lnTo>
                    <a:pt x="476427" y="1129875"/>
                  </a:lnTo>
                  <a:lnTo>
                    <a:pt x="477200" y="1134622"/>
                  </a:lnTo>
                  <a:lnTo>
                    <a:pt x="477920" y="1139370"/>
                  </a:lnTo>
                  <a:lnTo>
                    <a:pt x="478586" y="1144117"/>
                  </a:lnTo>
                  <a:lnTo>
                    <a:pt x="479200" y="1148864"/>
                  </a:lnTo>
                  <a:lnTo>
                    <a:pt x="479759" y="1153612"/>
                  </a:lnTo>
                  <a:lnTo>
                    <a:pt x="480256" y="1158359"/>
                  </a:lnTo>
                  <a:lnTo>
                    <a:pt x="480702" y="1163107"/>
                  </a:lnTo>
                  <a:lnTo>
                    <a:pt x="481099" y="1167854"/>
                  </a:lnTo>
                  <a:lnTo>
                    <a:pt x="481448" y="1172601"/>
                  </a:lnTo>
                  <a:lnTo>
                    <a:pt x="481750" y="1177349"/>
                  </a:lnTo>
                  <a:lnTo>
                    <a:pt x="482008" y="1182096"/>
                  </a:lnTo>
                  <a:lnTo>
                    <a:pt x="482213" y="1186843"/>
                  </a:lnTo>
                  <a:lnTo>
                    <a:pt x="482375" y="1191591"/>
                  </a:lnTo>
                  <a:lnTo>
                    <a:pt x="482496" y="1196338"/>
                  </a:lnTo>
                  <a:lnTo>
                    <a:pt x="482577" y="1201086"/>
                  </a:lnTo>
                  <a:lnTo>
                    <a:pt x="482618" y="1205833"/>
                  </a:lnTo>
                  <a:lnTo>
                    <a:pt x="482619" y="1210580"/>
                  </a:lnTo>
                  <a:lnTo>
                    <a:pt x="482576" y="1215328"/>
                  </a:lnTo>
                  <a:lnTo>
                    <a:pt x="482486" y="1220075"/>
                  </a:lnTo>
                  <a:lnTo>
                    <a:pt x="482353" y="1224822"/>
                  </a:lnTo>
                  <a:lnTo>
                    <a:pt x="482176" y="1229570"/>
                  </a:lnTo>
                  <a:lnTo>
                    <a:pt x="481951" y="1234317"/>
                  </a:lnTo>
                  <a:lnTo>
                    <a:pt x="481677" y="1239065"/>
                  </a:lnTo>
                  <a:lnTo>
                    <a:pt x="481348" y="1243812"/>
                  </a:lnTo>
                  <a:lnTo>
                    <a:pt x="480953" y="1248559"/>
                  </a:lnTo>
                  <a:lnTo>
                    <a:pt x="480499" y="1253307"/>
                  </a:lnTo>
                  <a:lnTo>
                    <a:pt x="479983" y="1258054"/>
                  </a:lnTo>
                  <a:lnTo>
                    <a:pt x="479404" y="1262801"/>
                  </a:lnTo>
                  <a:lnTo>
                    <a:pt x="478759" y="1267549"/>
                  </a:lnTo>
                  <a:lnTo>
                    <a:pt x="478048" y="1272296"/>
                  </a:lnTo>
                  <a:lnTo>
                    <a:pt x="477255" y="1277044"/>
                  </a:lnTo>
                  <a:lnTo>
                    <a:pt x="476393" y="1281791"/>
                  </a:lnTo>
                  <a:lnTo>
                    <a:pt x="475465" y="1286538"/>
                  </a:lnTo>
                  <a:lnTo>
                    <a:pt x="474474" y="1291286"/>
                  </a:lnTo>
                  <a:lnTo>
                    <a:pt x="473422" y="1296033"/>
                  </a:lnTo>
                  <a:lnTo>
                    <a:pt x="472312" y="1300780"/>
                  </a:lnTo>
                  <a:lnTo>
                    <a:pt x="471143" y="1305528"/>
                  </a:lnTo>
                  <a:lnTo>
                    <a:pt x="469923" y="1310275"/>
                  </a:lnTo>
                  <a:lnTo>
                    <a:pt x="468664" y="1315023"/>
                  </a:lnTo>
                  <a:lnTo>
                    <a:pt x="467372" y="1319770"/>
                  </a:lnTo>
                  <a:lnTo>
                    <a:pt x="466054" y="1324517"/>
                  </a:lnTo>
                  <a:lnTo>
                    <a:pt x="464715" y="1329265"/>
                  </a:lnTo>
                  <a:lnTo>
                    <a:pt x="463363" y="1334012"/>
                  </a:lnTo>
                  <a:lnTo>
                    <a:pt x="462005" y="1338759"/>
                  </a:lnTo>
                  <a:lnTo>
                    <a:pt x="460650" y="1343507"/>
                  </a:lnTo>
                  <a:lnTo>
                    <a:pt x="459304" y="1348254"/>
                  </a:lnTo>
                  <a:lnTo>
                    <a:pt x="457971" y="1353002"/>
                  </a:lnTo>
                  <a:lnTo>
                    <a:pt x="456657" y="1357749"/>
                  </a:lnTo>
                  <a:lnTo>
                    <a:pt x="455365" y="1362496"/>
                  </a:lnTo>
                  <a:lnTo>
                    <a:pt x="454107" y="1367244"/>
                  </a:lnTo>
                  <a:lnTo>
                    <a:pt x="452879" y="1371991"/>
                  </a:lnTo>
                  <a:lnTo>
                    <a:pt x="451682" y="1376738"/>
                  </a:lnTo>
                  <a:lnTo>
                    <a:pt x="450520" y="1381486"/>
                  </a:lnTo>
                  <a:lnTo>
                    <a:pt x="449390" y="1386233"/>
                  </a:lnTo>
                  <a:lnTo>
                    <a:pt x="448296" y="1390981"/>
                  </a:lnTo>
                  <a:lnTo>
                    <a:pt x="447239" y="1395728"/>
                  </a:lnTo>
                  <a:lnTo>
                    <a:pt x="446218" y="1400475"/>
                  </a:lnTo>
                  <a:lnTo>
                    <a:pt x="445229" y="1405223"/>
                  </a:lnTo>
                  <a:lnTo>
                    <a:pt x="444269" y="1409970"/>
                  </a:lnTo>
                  <a:lnTo>
                    <a:pt x="443337" y="1414717"/>
                  </a:lnTo>
                  <a:lnTo>
                    <a:pt x="442431" y="1419465"/>
                  </a:lnTo>
                  <a:lnTo>
                    <a:pt x="441552" y="1424212"/>
                  </a:lnTo>
                  <a:lnTo>
                    <a:pt x="440698" y="1428960"/>
                  </a:lnTo>
                  <a:lnTo>
                    <a:pt x="439864" y="1433707"/>
                  </a:lnTo>
                  <a:lnTo>
                    <a:pt x="439048" y="1438454"/>
                  </a:lnTo>
                  <a:lnTo>
                    <a:pt x="438247" y="1443202"/>
                  </a:lnTo>
                  <a:lnTo>
                    <a:pt x="437462" y="1447949"/>
                  </a:lnTo>
                  <a:lnTo>
                    <a:pt x="436689" y="1452696"/>
                  </a:lnTo>
                  <a:lnTo>
                    <a:pt x="435928" y="1457444"/>
                  </a:lnTo>
                  <a:lnTo>
                    <a:pt x="435176" y="1462191"/>
                  </a:lnTo>
                  <a:lnTo>
                    <a:pt x="434429" y="1466939"/>
                  </a:lnTo>
                  <a:lnTo>
                    <a:pt x="433687" y="1471686"/>
                  </a:lnTo>
                  <a:lnTo>
                    <a:pt x="432947" y="1476433"/>
                  </a:lnTo>
                  <a:lnTo>
                    <a:pt x="432206" y="1481181"/>
                  </a:lnTo>
                  <a:lnTo>
                    <a:pt x="431460" y="1485928"/>
                  </a:lnTo>
                  <a:lnTo>
                    <a:pt x="430707" y="1490675"/>
                  </a:lnTo>
                  <a:lnTo>
                    <a:pt x="429943" y="1495423"/>
                  </a:lnTo>
                  <a:lnTo>
                    <a:pt x="429165" y="1500170"/>
                  </a:lnTo>
                  <a:lnTo>
                    <a:pt x="428368" y="1504918"/>
                  </a:lnTo>
                  <a:lnTo>
                    <a:pt x="427550" y="1509665"/>
                  </a:lnTo>
                  <a:lnTo>
                    <a:pt x="426702" y="1514412"/>
                  </a:lnTo>
                  <a:lnTo>
                    <a:pt x="425819" y="1519160"/>
                  </a:lnTo>
                  <a:lnTo>
                    <a:pt x="424899" y="1523907"/>
                  </a:lnTo>
                  <a:lnTo>
                    <a:pt x="423939" y="1528654"/>
                  </a:lnTo>
                  <a:lnTo>
                    <a:pt x="422934" y="1533402"/>
                  </a:lnTo>
                  <a:lnTo>
                    <a:pt x="421883" y="1538149"/>
                  </a:lnTo>
                  <a:lnTo>
                    <a:pt x="420779" y="1542897"/>
                  </a:lnTo>
                  <a:lnTo>
                    <a:pt x="419611" y="1547644"/>
                  </a:lnTo>
                  <a:lnTo>
                    <a:pt x="418388" y="1552391"/>
                  </a:lnTo>
                  <a:lnTo>
                    <a:pt x="417109" y="1557139"/>
                  </a:lnTo>
                  <a:lnTo>
                    <a:pt x="415774" y="1561886"/>
                  </a:lnTo>
                  <a:lnTo>
                    <a:pt x="414385" y="1566633"/>
                  </a:lnTo>
                  <a:lnTo>
                    <a:pt x="412942" y="1571381"/>
                  </a:lnTo>
                  <a:lnTo>
                    <a:pt x="411438" y="1576128"/>
                  </a:lnTo>
                  <a:lnTo>
                    <a:pt x="409887" y="1580876"/>
                  </a:lnTo>
                  <a:lnTo>
                    <a:pt x="408293" y="1585623"/>
                  </a:lnTo>
                  <a:lnTo>
                    <a:pt x="406661" y="1590370"/>
                  </a:lnTo>
                  <a:lnTo>
                    <a:pt x="404997" y="1595118"/>
                  </a:lnTo>
                  <a:lnTo>
                    <a:pt x="403304" y="1599865"/>
                  </a:lnTo>
                  <a:lnTo>
                    <a:pt x="401586" y="1604612"/>
                  </a:lnTo>
                  <a:lnTo>
                    <a:pt x="399851" y="1609360"/>
                  </a:lnTo>
                  <a:lnTo>
                    <a:pt x="398105" y="1614107"/>
                  </a:lnTo>
                  <a:lnTo>
                    <a:pt x="396353" y="1618855"/>
                  </a:lnTo>
                  <a:lnTo>
                    <a:pt x="394600" y="1623602"/>
                  </a:lnTo>
                  <a:lnTo>
                    <a:pt x="392849" y="1628349"/>
                  </a:lnTo>
                  <a:lnTo>
                    <a:pt x="391104" y="1633097"/>
                  </a:lnTo>
                  <a:lnTo>
                    <a:pt x="389370" y="1637844"/>
                  </a:lnTo>
                  <a:lnTo>
                    <a:pt x="387648" y="1642591"/>
                  </a:lnTo>
                  <a:lnTo>
                    <a:pt x="385940" y="1647339"/>
                  </a:lnTo>
                  <a:lnTo>
                    <a:pt x="384247" y="1652086"/>
                  </a:lnTo>
                  <a:lnTo>
                    <a:pt x="382569" y="1656834"/>
                  </a:lnTo>
                  <a:lnTo>
                    <a:pt x="380908" y="1661581"/>
                  </a:lnTo>
                  <a:lnTo>
                    <a:pt x="379268" y="1666328"/>
                  </a:lnTo>
                  <a:lnTo>
                    <a:pt x="377645" y="1671076"/>
                  </a:lnTo>
                  <a:lnTo>
                    <a:pt x="376041" y="1675823"/>
                  </a:lnTo>
                  <a:lnTo>
                    <a:pt x="374453" y="1680570"/>
                  </a:lnTo>
                  <a:lnTo>
                    <a:pt x="372884" y="1685318"/>
                  </a:lnTo>
                  <a:lnTo>
                    <a:pt x="371334" y="1690065"/>
                  </a:lnTo>
                  <a:lnTo>
                    <a:pt x="369804" y="1694813"/>
                  </a:lnTo>
                  <a:lnTo>
                    <a:pt x="368296" y="1699560"/>
                  </a:lnTo>
                  <a:lnTo>
                    <a:pt x="366808" y="1704307"/>
                  </a:lnTo>
                  <a:lnTo>
                    <a:pt x="365340" y="1709055"/>
                  </a:lnTo>
                  <a:lnTo>
                    <a:pt x="363894" y="1713802"/>
                  </a:lnTo>
                  <a:lnTo>
                    <a:pt x="362469" y="1718549"/>
                  </a:lnTo>
                  <a:lnTo>
                    <a:pt x="361069" y="1723297"/>
                  </a:lnTo>
                  <a:lnTo>
                    <a:pt x="359695" y="1728044"/>
                  </a:lnTo>
                  <a:lnTo>
                    <a:pt x="358345" y="1732792"/>
                  </a:lnTo>
                  <a:lnTo>
                    <a:pt x="357018" y="1737539"/>
                  </a:lnTo>
                  <a:lnTo>
                    <a:pt x="355713" y="1742286"/>
                  </a:lnTo>
                  <a:lnTo>
                    <a:pt x="354432" y="1747034"/>
                  </a:lnTo>
                  <a:lnTo>
                    <a:pt x="353172" y="1751781"/>
                  </a:lnTo>
                  <a:lnTo>
                    <a:pt x="351937" y="1756528"/>
                  </a:lnTo>
                  <a:lnTo>
                    <a:pt x="350721" y="1761276"/>
                  </a:lnTo>
                  <a:lnTo>
                    <a:pt x="349522" y="1766023"/>
                  </a:lnTo>
                  <a:lnTo>
                    <a:pt x="348338" y="1770771"/>
                  </a:lnTo>
                  <a:lnTo>
                    <a:pt x="347167" y="1775518"/>
                  </a:lnTo>
                  <a:lnTo>
                    <a:pt x="346008" y="1780265"/>
                  </a:lnTo>
                  <a:lnTo>
                    <a:pt x="344858" y="1785013"/>
                  </a:lnTo>
                  <a:lnTo>
                    <a:pt x="343716" y="1789760"/>
                  </a:lnTo>
                  <a:lnTo>
                    <a:pt x="342577" y="1794507"/>
                  </a:lnTo>
                  <a:lnTo>
                    <a:pt x="341440" y="1799255"/>
                  </a:lnTo>
                  <a:lnTo>
                    <a:pt x="340304" y="1804002"/>
                  </a:lnTo>
                  <a:lnTo>
                    <a:pt x="339166" y="1808750"/>
                  </a:lnTo>
                  <a:lnTo>
                    <a:pt x="338026" y="1813497"/>
                  </a:lnTo>
                  <a:lnTo>
                    <a:pt x="336881" y="1818244"/>
                  </a:lnTo>
                  <a:lnTo>
                    <a:pt x="335731" y="1822992"/>
                  </a:lnTo>
                  <a:lnTo>
                    <a:pt x="334577" y="1827739"/>
                  </a:lnTo>
                  <a:lnTo>
                    <a:pt x="333417" y="1832486"/>
                  </a:lnTo>
                  <a:lnTo>
                    <a:pt x="332253" y="1837234"/>
                  </a:lnTo>
                  <a:lnTo>
                    <a:pt x="331083" y="1841981"/>
                  </a:lnTo>
                  <a:lnTo>
                    <a:pt x="329910" y="1846729"/>
                  </a:lnTo>
                  <a:lnTo>
                    <a:pt x="328733" y="1851476"/>
                  </a:lnTo>
                  <a:lnTo>
                    <a:pt x="327556" y="1856223"/>
                  </a:lnTo>
                  <a:lnTo>
                    <a:pt x="326378" y="1860971"/>
                  </a:lnTo>
                  <a:lnTo>
                    <a:pt x="325200" y="1865718"/>
                  </a:lnTo>
                  <a:lnTo>
                    <a:pt x="324026" y="1870465"/>
                  </a:lnTo>
                  <a:lnTo>
                    <a:pt x="322855" y="1875213"/>
                  </a:lnTo>
                  <a:lnTo>
                    <a:pt x="321691" y="1879960"/>
                  </a:lnTo>
                  <a:lnTo>
                    <a:pt x="320534" y="1884708"/>
                  </a:lnTo>
                  <a:lnTo>
                    <a:pt x="319384" y="1889455"/>
                  </a:lnTo>
                  <a:lnTo>
                    <a:pt x="318244" y="1894202"/>
                  </a:lnTo>
                  <a:lnTo>
                    <a:pt x="317114" y="1898950"/>
                  </a:lnTo>
                  <a:lnTo>
                    <a:pt x="315995" y="1903697"/>
                  </a:lnTo>
                  <a:lnTo>
                    <a:pt x="314889" y="1908444"/>
                  </a:lnTo>
                  <a:lnTo>
                    <a:pt x="313794" y="1913192"/>
                  </a:lnTo>
                  <a:lnTo>
                    <a:pt x="312710" y="1917939"/>
                  </a:lnTo>
                  <a:lnTo>
                    <a:pt x="311637" y="1922687"/>
                  </a:lnTo>
                  <a:lnTo>
                    <a:pt x="310574" y="1927434"/>
                  </a:lnTo>
                  <a:lnTo>
                    <a:pt x="309521" y="1932181"/>
                  </a:lnTo>
                  <a:lnTo>
                    <a:pt x="308478" y="1936929"/>
                  </a:lnTo>
                  <a:lnTo>
                    <a:pt x="307443" y="1941676"/>
                  </a:lnTo>
                  <a:lnTo>
                    <a:pt x="306414" y="1946423"/>
                  </a:lnTo>
                  <a:lnTo>
                    <a:pt x="305391" y="1951171"/>
                  </a:lnTo>
                  <a:lnTo>
                    <a:pt x="304373" y="1955918"/>
                  </a:lnTo>
                  <a:lnTo>
                    <a:pt x="303359" y="1960666"/>
                  </a:lnTo>
                  <a:lnTo>
                    <a:pt x="302351" y="1965413"/>
                  </a:lnTo>
                  <a:lnTo>
                    <a:pt x="301347" y="1970160"/>
                  </a:lnTo>
                  <a:lnTo>
                    <a:pt x="300347" y="1974908"/>
                  </a:lnTo>
                  <a:lnTo>
                    <a:pt x="299354" y="1979655"/>
                  </a:lnTo>
                  <a:lnTo>
                    <a:pt x="298366" y="1984402"/>
                  </a:lnTo>
                  <a:lnTo>
                    <a:pt x="297387" y="1989150"/>
                  </a:lnTo>
                  <a:lnTo>
                    <a:pt x="296419" y="1993897"/>
                  </a:lnTo>
                  <a:lnTo>
                    <a:pt x="295464" y="1998645"/>
                  </a:lnTo>
                  <a:lnTo>
                    <a:pt x="294523" y="2003392"/>
                  </a:lnTo>
                  <a:lnTo>
                    <a:pt x="293598" y="2008139"/>
                  </a:lnTo>
                  <a:lnTo>
                    <a:pt x="292692" y="2012887"/>
                  </a:lnTo>
                  <a:lnTo>
                    <a:pt x="291805" y="2017634"/>
                  </a:lnTo>
                  <a:lnTo>
                    <a:pt x="290943" y="2022381"/>
                  </a:lnTo>
                  <a:lnTo>
                    <a:pt x="290108" y="2027129"/>
                  </a:lnTo>
                  <a:lnTo>
                    <a:pt x="289298" y="2031876"/>
                  </a:lnTo>
                  <a:lnTo>
                    <a:pt x="288514" y="2036624"/>
                  </a:lnTo>
                  <a:lnTo>
                    <a:pt x="287756" y="2041371"/>
                  </a:lnTo>
                  <a:lnTo>
                    <a:pt x="287024" y="2046118"/>
                  </a:lnTo>
                  <a:lnTo>
                    <a:pt x="286318" y="2050866"/>
                  </a:lnTo>
                  <a:lnTo>
                    <a:pt x="285643" y="2055613"/>
                  </a:lnTo>
                  <a:lnTo>
                    <a:pt x="284991" y="2060360"/>
                  </a:lnTo>
                  <a:lnTo>
                    <a:pt x="284362" y="2065108"/>
                  </a:lnTo>
                  <a:lnTo>
                    <a:pt x="283753" y="2069855"/>
                  </a:lnTo>
                  <a:lnTo>
                    <a:pt x="283164" y="2074603"/>
                  </a:lnTo>
                  <a:lnTo>
                    <a:pt x="282594" y="2079350"/>
                  </a:lnTo>
                  <a:lnTo>
                    <a:pt x="282042" y="2084097"/>
                  </a:lnTo>
                  <a:lnTo>
                    <a:pt x="281507" y="2088845"/>
                  </a:lnTo>
                  <a:lnTo>
                    <a:pt x="280986" y="2093592"/>
                  </a:lnTo>
                  <a:lnTo>
                    <a:pt x="280479" y="2098339"/>
                  </a:lnTo>
                  <a:lnTo>
                    <a:pt x="279984" y="2103087"/>
                  </a:lnTo>
                  <a:lnTo>
                    <a:pt x="279502" y="2107834"/>
                  </a:lnTo>
                  <a:lnTo>
                    <a:pt x="279033" y="2112582"/>
                  </a:lnTo>
                  <a:lnTo>
                    <a:pt x="278579" y="2117329"/>
                  </a:lnTo>
                  <a:lnTo>
                    <a:pt x="278138" y="2122076"/>
                  </a:lnTo>
                  <a:lnTo>
                    <a:pt x="277709" y="2126824"/>
                  </a:lnTo>
                  <a:lnTo>
                    <a:pt x="277294" y="2131571"/>
                  </a:lnTo>
                  <a:lnTo>
                    <a:pt x="276892" y="2136319"/>
                  </a:lnTo>
                  <a:lnTo>
                    <a:pt x="276504" y="2141066"/>
                  </a:lnTo>
                  <a:lnTo>
                    <a:pt x="276133" y="2145813"/>
                  </a:lnTo>
                  <a:lnTo>
                    <a:pt x="275774" y="2150561"/>
                  </a:lnTo>
                  <a:lnTo>
                    <a:pt x="275427" y="2155308"/>
                  </a:lnTo>
                  <a:lnTo>
                    <a:pt x="275091" y="2160055"/>
                  </a:lnTo>
                  <a:lnTo>
                    <a:pt x="274765" y="2164803"/>
                  </a:lnTo>
                  <a:lnTo>
                    <a:pt x="274447" y="2169550"/>
                  </a:lnTo>
                  <a:lnTo>
                    <a:pt x="274135" y="2174298"/>
                  </a:lnTo>
                  <a:lnTo>
                    <a:pt x="273826" y="2179045"/>
                  </a:lnTo>
                  <a:lnTo>
                    <a:pt x="273517" y="2183792"/>
                  </a:lnTo>
                  <a:lnTo>
                    <a:pt x="273204" y="2188540"/>
                  </a:lnTo>
                  <a:lnTo>
                    <a:pt x="272884" y="2193287"/>
                  </a:lnTo>
                  <a:lnTo>
                    <a:pt x="272555" y="2198034"/>
                  </a:lnTo>
                  <a:lnTo>
                    <a:pt x="272211" y="2202782"/>
                  </a:lnTo>
                  <a:lnTo>
                    <a:pt x="271847" y="2207529"/>
                  </a:lnTo>
                  <a:lnTo>
                    <a:pt x="271462" y="2212277"/>
                  </a:lnTo>
                  <a:lnTo>
                    <a:pt x="271053" y="2217024"/>
                  </a:lnTo>
                  <a:lnTo>
                    <a:pt x="270616" y="2221771"/>
                  </a:lnTo>
                  <a:lnTo>
                    <a:pt x="270150" y="2226519"/>
                  </a:lnTo>
                  <a:lnTo>
                    <a:pt x="269651" y="2231266"/>
                  </a:lnTo>
                  <a:lnTo>
                    <a:pt x="269111" y="2236013"/>
                  </a:lnTo>
                  <a:lnTo>
                    <a:pt x="268535" y="2240761"/>
                  </a:lnTo>
                  <a:lnTo>
                    <a:pt x="267923" y="2245508"/>
                  </a:lnTo>
                  <a:lnTo>
                    <a:pt x="267275" y="2250256"/>
                  </a:lnTo>
                  <a:lnTo>
                    <a:pt x="266591" y="2255003"/>
                  </a:lnTo>
                  <a:lnTo>
                    <a:pt x="265871" y="2259750"/>
                  </a:lnTo>
                  <a:lnTo>
                    <a:pt x="265111" y="2264498"/>
                  </a:lnTo>
                  <a:lnTo>
                    <a:pt x="264318" y="2269245"/>
                  </a:lnTo>
                  <a:lnTo>
                    <a:pt x="263497" y="2273992"/>
                  </a:lnTo>
                  <a:lnTo>
                    <a:pt x="262651" y="2278740"/>
                  </a:lnTo>
                  <a:lnTo>
                    <a:pt x="261783" y="2283487"/>
                  </a:lnTo>
                  <a:lnTo>
                    <a:pt x="260896" y="2288235"/>
                  </a:lnTo>
                  <a:lnTo>
                    <a:pt x="259994" y="2292982"/>
                  </a:lnTo>
                  <a:lnTo>
                    <a:pt x="259082" y="2297729"/>
                  </a:lnTo>
                  <a:lnTo>
                    <a:pt x="258166" y="2302477"/>
                  </a:lnTo>
                  <a:lnTo>
                    <a:pt x="257252" y="2307224"/>
                  </a:lnTo>
                  <a:lnTo>
                    <a:pt x="256342" y="2311971"/>
                  </a:lnTo>
                  <a:lnTo>
                    <a:pt x="255441" y="2316719"/>
                  </a:lnTo>
                  <a:lnTo>
                    <a:pt x="254555" y="2321466"/>
                  </a:lnTo>
                  <a:lnTo>
                    <a:pt x="253691" y="2326214"/>
                  </a:lnTo>
                  <a:lnTo>
                    <a:pt x="252849" y="2330961"/>
                  </a:lnTo>
                  <a:lnTo>
                    <a:pt x="252033" y="2335708"/>
                  </a:lnTo>
                  <a:lnTo>
                    <a:pt x="251245" y="2340456"/>
                  </a:lnTo>
                  <a:lnTo>
                    <a:pt x="250488" y="2345203"/>
                  </a:lnTo>
                  <a:lnTo>
                    <a:pt x="249763" y="2349950"/>
                  </a:lnTo>
                  <a:lnTo>
                    <a:pt x="249080" y="2354698"/>
                  </a:lnTo>
                  <a:lnTo>
                    <a:pt x="248433" y="2359445"/>
                  </a:lnTo>
                  <a:lnTo>
                    <a:pt x="247823" y="2364193"/>
                  </a:lnTo>
                  <a:lnTo>
                    <a:pt x="247249" y="2368940"/>
                  </a:lnTo>
                  <a:lnTo>
                    <a:pt x="246710" y="2373687"/>
                  </a:lnTo>
                  <a:lnTo>
                    <a:pt x="246208" y="2378435"/>
                  </a:lnTo>
                  <a:lnTo>
                    <a:pt x="245745" y="2383182"/>
                  </a:lnTo>
                  <a:lnTo>
                    <a:pt x="245319" y="2387929"/>
                  </a:lnTo>
                  <a:lnTo>
                    <a:pt x="244924" y="2392677"/>
                  </a:lnTo>
                  <a:lnTo>
                    <a:pt x="244561" y="2397424"/>
                  </a:lnTo>
                  <a:lnTo>
                    <a:pt x="244227" y="2402172"/>
                  </a:lnTo>
                  <a:lnTo>
                    <a:pt x="243921" y="2406919"/>
                  </a:lnTo>
                  <a:lnTo>
                    <a:pt x="243643" y="2411666"/>
                  </a:lnTo>
                  <a:lnTo>
                    <a:pt x="243393" y="2416414"/>
                  </a:lnTo>
                  <a:lnTo>
                    <a:pt x="243165" y="2421161"/>
                  </a:lnTo>
                  <a:lnTo>
                    <a:pt x="242958" y="2425908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0" name="pg34">
              <a:extLst>
                <a:ext uri="{FF2B5EF4-FFF2-40B4-BE49-F238E27FC236}">
                  <a16:creationId xmlns:a16="http://schemas.microsoft.com/office/drawing/2014/main" id="{91D3BA18-FBDD-50CA-D7C8-4B6EC7472D27}"/>
                </a:ext>
              </a:extLst>
            </p:cNvPr>
            <p:cNvSpPr/>
            <p:nvPr/>
          </p:nvSpPr>
          <p:spPr>
            <a:xfrm>
              <a:off x="4775114" y="4183384"/>
              <a:ext cx="439851" cy="2415469"/>
            </a:xfrm>
            <a:custGeom>
              <a:avLst/>
              <a:gdLst/>
              <a:ahLst/>
              <a:cxnLst/>
              <a:rect l="0" t="0" r="0" b="0"/>
              <a:pathLst>
                <a:path w="439851" h="2415469">
                  <a:moveTo>
                    <a:pt x="209616" y="2415469"/>
                  </a:moveTo>
                  <a:lnTo>
                    <a:pt x="208784" y="2410742"/>
                  </a:lnTo>
                  <a:lnTo>
                    <a:pt x="207920" y="2406015"/>
                  </a:lnTo>
                  <a:lnTo>
                    <a:pt x="207024" y="2401288"/>
                  </a:lnTo>
                  <a:lnTo>
                    <a:pt x="206099" y="2396561"/>
                  </a:lnTo>
                  <a:lnTo>
                    <a:pt x="205145" y="2391834"/>
                  </a:lnTo>
                  <a:lnTo>
                    <a:pt x="204158" y="2387107"/>
                  </a:lnTo>
                  <a:lnTo>
                    <a:pt x="203149" y="2382381"/>
                  </a:lnTo>
                  <a:lnTo>
                    <a:pt x="202120" y="2377654"/>
                  </a:lnTo>
                  <a:lnTo>
                    <a:pt x="201072" y="2372927"/>
                  </a:lnTo>
                  <a:lnTo>
                    <a:pt x="200009" y="2368200"/>
                  </a:lnTo>
                  <a:lnTo>
                    <a:pt x="198929" y="2363473"/>
                  </a:lnTo>
                  <a:lnTo>
                    <a:pt x="197841" y="2358746"/>
                  </a:lnTo>
                  <a:lnTo>
                    <a:pt x="196746" y="2354019"/>
                  </a:lnTo>
                  <a:lnTo>
                    <a:pt x="195648" y="2349292"/>
                  </a:lnTo>
                  <a:lnTo>
                    <a:pt x="194548" y="2344565"/>
                  </a:lnTo>
                  <a:lnTo>
                    <a:pt x="193451" y="2339838"/>
                  </a:lnTo>
                  <a:lnTo>
                    <a:pt x="192360" y="2335111"/>
                  </a:lnTo>
                  <a:lnTo>
                    <a:pt x="191278" y="2330384"/>
                  </a:lnTo>
                  <a:lnTo>
                    <a:pt x="190206" y="2325657"/>
                  </a:lnTo>
                  <a:lnTo>
                    <a:pt x="189147" y="2320930"/>
                  </a:lnTo>
                  <a:lnTo>
                    <a:pt x="188103" y="2316203"/>
                  </a:lnTo>
                  <a:lnTo>
                    <a:pt x="187081" y="2311476"/>
                  </a:lnTo>
                  <a:lnTo>
                    <a:pt x="186079" y="2306749"/>
                  </a:lnTo>
                  <a:lnTo>
                    <a:pt x="185098" y="2302022"/>
                  </a:lnTo>
                  <a:lnTo>
                    <a:pt x="184139" y="2297295"/>
                  </a:lnTo>
                  <a:lnTo>
                    <a:pt x="183204" y="2292569"/>
                  </a:lnTo>
                  <a:lnTo>
                    <a:pt x="182298" y="2287842"/>
                  </a:lnTo>
                  <a:lnTo>
                    <a:pt x="181419" y="2283115"/>
                  </a:lnTo>
                  <a:lnTo>
                    <a:pt x="180565" y="2278388"/>
                  </a:lnTo>
                  <a:lnTo>
                    <a:pt x="179736" y="2273661"/>
                  </a:lnTo>
                  <a:lnTo>
                    <a:pt x="178933" y="2268934"/>
                  </a:lnTo>
                  <a:lnTo>
                    <a:pt x="178157" y="2264207"/>
                  </a:lnTo>
                  <a:lnTo>
                    <a:pt x="177409" y="2259480"/>
                  </a:lnTo>
                  <a:lnTo>
                    <a:pt x="176683" y="2254753"/>
                  </a:lnTo>
                  <a:lnTo>
                    <a:pt x="175979" y="2250026"/>
                  </a:lnTo>
                  <a:lnTo>
                    <a:pt x="175296" y="2245299"/>
                  </a:lnTo>
                  <a:lnTo>
                    <a:pt x="174631" y="2240572"/>
                  </a:lnTo>
                  <a:lnTo>
                    <a:pt x="173988" y="2235845"/>
                  </a:lnTo>
                  <a:lnTo>
                    <a:pt x="173359" y="2231118"/>
                  </a:lnTo>
                  <a:lnTo>
                    <a:pt x="172742" y="2226391"/>
                  </a:lnTo>
                  <a:lnTo>
                    <a:pt x="172135" y="2221664"/>
                  </a:lnTo>
                  <a:lnTo>
                    <a:pt x="171537" y="2216937"/>
                  </a:lnTo>
                  <a:lnTo>
                    <a:pt x="170945" y="2212210"/>
                  </a:lnTo>
                  <a:lnTo>
                    <a:pt x="170357" y="2207484"/>
                  </a:lnTo>
                  <a:lnTo>
                    <a:pt x="169768" y="2202757"/>
                  </a:lnTo>
                  <a:lnTo>
                    <a:pt x="169177" y="2198030"/>
                  </a:lnTo>
                  <a:lnTo>
                    <a:pt x="168582" y="2193303"/>
                  </a:lnTo>
                  <a:lnTo>
                    <a:pt x="167979" y="2188576"/>
                  </a:lnTo>
                  <a:lnTo>
                    <a:pt x="167365" y="2183849"/>
                  </a:lnTo>
                  <a:lnTo>
                    <a:pt x="166738" y="2179122"/>
                  </a:lnTo>
                  <a:lnTo>
                    <a:pt x="166096" y="2174395"/>
                  </a:lnTo>
                  <a:lnTo>
                    <a:pt x="165438" y="2169668"/>
                  </a:lnTo>
                  <a:lnTo>
                    <a:pt x="164761" y="2164941"/>
                  </a:lnTo>
                  <a:lnTo>
                    <a:pt x="164058" y="2160214"/>
                  </a:lnTo>
                  <a:lnTo>
                    <a:pt x="163331" y="2155487"/>
                  </a:lnTo>
                  <a:lnTo>
                    <a:pt x="162579" y="2150760"/>
                  </a:lnTo>
                  <a:lnTo>
                    <a:pt x="161802" y="2146033"/>
                  </a:lnTo>
                  <a:lnTo>
                    <a:pt x="160996" y="2141306"/>
                  </a:lnTo>
                  <a:lnTo>
                    <a:pt x="160155" y="2136579"/>
                  </a:lnTo>
                  <a:lnTo>
                    <a:pt x="159282" y="2131852"/>
                  </a:lnTo>
                  <a:lnTo>
                    <a:pt x="158378" y="2127125"/>
                  </a:lnTo>
                  <a:lnTo>
                    <a:pt x="157443" y="2122398"/>
                  </a:lnTo>
                  <a:lnTo>
                    <a:pt x="156477" y="2117672"/>
                  </a:lnTo>
                  <a:lnTo>
                    <a:pt x="155474" y="2112945"/>
                  </a:lnTo>
                  <a:lnTo>
                    <a:pt x="154435" y="2108218"/>
                  </a:lnTo>
                  <a:lnTo>
                    <a:pt x="153365" y="2103491"/>
                  </a:lnTo>
                  <a:lnTo>
                    <a:pt x="152266" y="2098764"/>
                  </a:lnTo>
                  <a:lnTo>
                    <a:pt x="151139" y="2094037"/>
                  </a:lnTo>
                  <a:lnTo>
                    <a:pt x="149984" y="2089310"/>
                  </a:lnTo>
                  <a:lnTo>
                    <a:pt x="148797" y="2084583"/>
                  </a:lnTo>
                  <a:lnTo>
                    <a:pt x="147589" y="2079856"/>
                  </a:lnTo>
                  <a:lnTo>
                    <a:pt x="146361" y="2075129"/>
                  </a:lnTo>
                  <a:lnTo>
                    <a:pt x="145117" y="2070402"/>
                  </a:lnTo>
                  <a:lnTo>
                    <a:pt x="143858" y="2065675"/>
                  </a:lnTo>
                  <a:lnTo>
                    <a:pt x="142586" y="2060948"/>
                  </a:lnTo>
                  <a:lnTo>
                    <a:pt x="141308" y="2056221"/>
                  </a:lnTo>
                  <a:lnTo>
                    <a:pt x="140027" y="2051494"/>
                  </a:lnTo>
                  <a:lnTo>
                    <a:pt x="138747" y="2046767"/>
                  </a:lnTo>
                  <a:lnTo>
                    <a:pt x="137471" y="2042040"/>
                  </a:lnTo>
                  <a:lnTo>
                    <a:pt x="136204" y="2037313"/>
                  </a:lnTo>
                  <a:lnTo>
                    <a:pt x="134952" y="2032586"/>
                  </a:lnTo>
                  <a:lnTo>
                    <a:pt x="133715" y="2027860"/>
                  </a:lnTo>
                  <a:lnTo>
                    <a:pt x="132497" y="2023133"/>
                  </a:lnTo>
                  <a:lnTo>
                    <a:pt x="131299" y="2018406"/>
                  </a:lnTo>
                  <a:lnTo>
                    <a:pt x="130127" y="2013679"/>
                  </a:lnTo>
                  <a:lnTo>
                    <a:pt x="128988" y="2008952"/>
                  </a:lnTo>
                  <a:lnTo>
                    <a:pt x="127877" y="2004225"/>
                  </a:lnTo>
                  <a:lnTo>
                    <a:pt x="126795" y="1999498"/>
                  </a:lnTo>
                  <a:lnTo>
                    <a:pt x="125743" y="1994771"/>
                  </a:lnTo>
                  <a:lnTo>
                    <a:pt x="124722" y="1990044"/>
                  </a:lnTo>
                  <a:lnTo>
                    <a:pt x="123738" y="1985317"/>
                  </a:lnTo>
                  <a:lnTo>
                    <a:pt x="122785" y="1980590"/>
                  </a:lnTo>
                  <a:lnTo>
                    <a:pt x="121860" y="1975863"/>
                  </a:lnTo>
                  <a:lnTo>
                    <a:pt x="120962" y="1971136"/>
                  </a:lnTo>
                  <a:lnTo>
                    <a:pt x="120088" y="1966409"/>
                  </a:lnTo>
                  <a:lnTo>
                    <a:pt x="119240" y="1961682"/>
                  </a:lnTo>
                  <a:lnTo>
                    <a:pt x="118414" y="1956955"/>
                  </a:lnTo>
                  <a:lnTo>
                    <a:pt x="117604" y="1952228"/>
                  </a:lnTo>
                  <a:lnTo>
                    <a:pt x="116806" y="1947501"/>
                  </a:lnTo>
                  <a:lnTo>
                    <a:pt x="116018" y="1942775"/>
                  </a:lnTo>
                  <a:lnTo>
                    <a:pt x="115237" y="1938048"/>
                  </a:lnTo>
                  <a:lnTo>
                    <a:pt x="114459" y="1933321"/>
                  </a:lnTo>
                  <a:lnTo>
                    <a:pt x="113680" y="1928594"/>
                  </a:lnTo>
                  <a:lnTo>
                    <a:pt x="112895" y="1923867"/>
                  </a:lnTo>
                  <a:lnTo>
                    <a:pt x="112104" y="1919140"/>
                  </a:lnTo>
                  <a:lnTo>
                    <a:pt x="111302" y="1914413"/>
                  </a:lnTo>
                  <a:lnTo>
                    <a:pt x="110484" y="1909686"/>
                  </a:lnTo>
                  <a:lnTo>
                    <a:pt x="109648" y="1904959"/>
                  </a:lnTo>
                  <a:lnTo>
                    <a:pt x="108793" y="1900232"/>
                  </a:lnTo>
                  <a:lnTo>
                    <a:pt x="107918" y="1895505"/>
                  </a:lnTo>
                  <a:lnTo>
                    <a:pt x="107021" y="1890778"/>
                  </a:lnTo>
                  <a:lnTo>
                    <a:pt x="106098" y="1886051"/>
                  </a:lnTo>
                  <a:lnTo>
                    <a:pt x="105146" y="1881324"/>
                  </a:lnTo>
                  <a:lnTo>
                    <a:pt x="104168" y="1876597"/>
                  </a:lnTo>
                  <a:lnTo>
                    <a:pt x="103165" y="1871870"/>
                  </a:lnTo>
                  <a:lnTo>
                    <a:pt x="102134" y="1867143"/>
                  </a:lnTo>
                  <a:lnTo>
                    <a:pt x="101076" y="1862416"/>
                  </a:lnTo>
                  <a:lnTo>
                    <a:pt x="99985" y="1857689"/>
                  </a:lnTo>
                  <a:lnTo>
                    <a:pt x="98866" y="1852963"/>
                  </a:lnTo>
                  <a:lnTo>
                    <a:pt x="97722" y="1848236"/>
                  </a:lnTo>
                  <a:lnTo>
                    <a:pt x="96551" y="1843509"/>
                  </a:lnTo>
                  <a:lnTo>
                    <a:pt x="95354" y="1838782"/>
                  </a:lnTo>
                  <a:lnTo>
                    <a:pt x="94127" y="1834055"/>
                  </a:lnTo>
                  <a:lnTo>
                    <a:pt x="92873" y="1829328"/>
                  </a:lnTo>
                  <a:lnTo>
                    <a:pt x="91595" y="1824601"/>
                  </a:lnTo>
                  <a:lnTo>
                    <a:pt x="90294" y="1819874"/>
                  </a:lnTo>
                  <a:lnTo>
                    <a:pt x="88971" y="1815147"/>
                  </a:lnTo>
                  <a:lnTo>
                    <a:pt x="87622" y="1810420"/>
                  </a:lnTo>
                  <a:lnTo>
                    <a:pt x="86250" y="1805693"/>
                  </a:lnTo>
                  <a:lnTo>
                    <a:pt x="84859" y="1800966"/>
                  </a:lnTo>
                  <a:lnTo>
                    <a:pt x="83450" y="1796239"/>
                  </a:lnTo>
                  <a:lnTo>
                    <a:pt x="82024" y="1791512"/>
                  </a:lnTo>
                  <a:lnTo>
                    <a:pt x="80581" y="1786785"/>
                  </a:lnTo>
                  <a:lnTo>
                    <a:pt x="79123" y="1782058"/>
                  </a:lnTo>
                  <a:lnTo>
                    <a:pt x="77654" y="1777331"/>
                  </a:lnTo>
                  <a:lnTo>
                    <a:pt x="76176" y="1772604"/>
                  </a:lnTo>
                  <a:lnTo>
                    <a:pt x="74693" y="1767877"/>
                  </a:lnTo>
                  <a:lnTo>
                    <a:pt x="73204" y="1763151"/>
                  </a:lnTo>
                  <a:lnTo>
                    <a:pt x="71715" y="1758424"/>
                  </a:lnTo>
                  <a:lnTo>
                    <a:pt x="70229" y="1753697"/>
                  </a:lnTo>
                  <a:lnTo>
                    <a:pt x="68748" y="1748970"/>
                  </a:lnTo>
                  <a:lnTo>
                    <a:pt x="67276" y="1744243"/>
                  </a:lnTo>
                  <a:lnTo>
                    <a:pt x="65815" y="1739516"/>
                  </a:lnTo>
                  <a:lnTo>
                    <a:pt x="64370" y="1734789"/>
                  </a:lnTo>
                  <a:lnTo>
                    <a:pt x="62946" y="1730062"/>
                  </a:lnTo>
                  <a:lnTo>
                    <a:pt x="61544" y="1725335"/>
                  </a:lnTo>
                  <a:lnTo>
                    <a:pt x="60165" y="1720608"/>
                  </a:lnTo>
                  <a:lnTo>
                    <a:pt x="58811" y="1715881"/>
                  </a:lnTo>
                  <a:lnTo>
                    <a:pt x="57487" y="1711154"/>
                  </a:lnTo>
                  <a:lnTo>
                    <a:pt x="56200" y="1706427"/>
                  </a:lnTo>
                  <a:lnTo>
                    <a:pt x="54945" y="1701700"/>
                  </a:lnTo>
                  <a:lnTo>
                    <a:pt x="53722" y="1696973"/>
                  </a:lnTo>
                  <a:lnTo>
                    <a:pt x="52533" y="1692246"/>
                  </a:lnTo>
                  <a:lnTo>
                    <a:pt x="51377" y="1687519"/>
                  </a:lnTo>
                  <a:lnTo>
                    <a:pt x="50262" y="1682792"/>
                  </a:lnTo>
                  <a:lnTo>
                    <a:pt x="49180" y="1678066"/>
                  </a:lnTo>
                  <a:lnTo>
                    <a:pt x="48130" y="1673339"/>
                  </a:lnTo>
                  <a:lnTo>
                    <a:pt x="47109" y="1668612"/>
                  </a:lnTo>
                  <a:lnTo>
                    <a:pt x="46115" y="1663885"/>
                  </a:lnTo>
                  <a:lnTo>
                    <a:pt x="45151" y="1659158"/>
                  </a:lnTo>
                  <a:lnTo>
                    <a:pt x="44212" y="1654431"/>
                  </a:lnTo>
                  <a:lnTo>
                    <a:pt x="43293" y="1649704"/>
                  </a:lnTo>
                  <a:lnTo>
                    <a:pt x="42390" y="1644977"/>
                  </a:lnTo>
                  <a:lnTo>
                    <a:pt x="41502" y="1640250"/>
                  </a:lnTo>
                  <a:lnTo>
                    <a:pt x="40625" y="1635523"/>
                  </a:lnTo>
                  <a:lnTo>
                    <a:pt x="39757" y="1630796"/>
                  </a:lnTo>
                  <a:lnTo>
                    <a:pt x="38894" y="1626069"/>
                  </a:lnTo>
                  <a:lnTo>
                    <a:pt x="38033" y="1621342"/>
                  </a:lnTo>
                  <a:lnTo>
                    <a:pt x="37172" y="1616615"/>
                  </a:lnTo>
                  <a:lnTo>
                    <a:pt x="36310" y="1611888"/>
                  </a:lnTo>
                  <a:lnTo>
                    <a:pt x="35443" y="1607161"/>
                  </a:lnTo>
                  <a:lnTo>
                    <a:pt x="34571" y="1602434"/>
                  </a:lnTo>
                  <a:lnTo>
                    <a:pt x="33693" y="1597707"/>
                  </a:lnTo>
                  <a:lnTo>
                    <a:pt x="32810" y="1592980"/>
                  </a:lnTo>
                  <a:lnTo>
                    <a:pt x="31922" y="1588254"/>
                  </a:lnTo>
                  <a:lnTo>
                    <a:pt x="31029" y="1583527"/>
                  </a:lnTo>
                  <a:lnTo>
                    <a:pt x="30132" y="1578800"/>
                  </a:lnTo>
                  <a:lnTo>
                    <a:pt x="29233" y="1574073"/>
                  </a:lnTo>
                  <a:lnTo>
                    <a:pt x="28336" y="1569346"/>
                  </a:lnTo>
                  <a:lnTo>
                    <a:pt x="27440" y="1564619"/>
                  </a:lnTo>
                  <a:lnTo>
                    <a:pt x="26550" y="1559892"/>
                  </a:lnTo>
                  <a:lnTo>
                    <a:pt x="25671" y="1555165"/>
                  </a:lnTo>
                  <a:lnTo>
                    <a:pt x="24802" y="1550438"/>
                  </a:lnTo>
                  <a:lnTo>
                    <a:pt x="23948" y="1545711"/>
                  </a:lnTo>
                  <a:lnTo>
                    <a:pt x="23109" y="1540984"/>
                  </a:lnTo>
                  <a:lnTo>
                    <a:pt x="22289" y="1536257"/>
                  </a:lnTo>
                  <a:lnTo>
                    <a:pt x="21495" y="1531530"/>
                  </a:lnTo>
                  <a:lnTo>
                    <a:pt x="20725" y="1526803"/>
                  </a:lnTo>
                  <a:lnTo>
                    <a:pt x="19979" y="1522076"/>
                  </a:lnTo>
                  <a:lnTo>
                    <a:pt x="19259" y="1517349"/>
                  </a:lnTo>
                  <a:lnTo>
                    <a:pt x="18563" y="1512622"/>
                  </a:lnTo>
                  <a:lnTo>
                    <a:pt x="17897" y="1507895"/>
                  </a:lnTo>
                  <a:lnTo>
                    <a:pt x="17260" y="1503168"/>
                  </a:lnTo>
                  <a:lnTo>
                    <a:pt x="16646" y="1498442"/>
                  </a:lnTo>
                  <a:lnTo>
                    <a:pt x="16055" y="1493715"/>
                  </a:lnTo>
                  <a:lnTo>
                    <a:pt x="15484" y="1488988"/>
                  </a:lnTo>
                  <a:lnTo>
                    <a:pt x="14932" y="1484261"/>
                  </a:lnTo>
                  <a:lnTo>
                    <a:pt x="14400" y="1479534"/>
                  </a:lnTo>
                  <a:lnTo>
                    <a:pt x="13880" y="1474807"/>
                  </a:lnTo>
                  <a:lnTo>
                    <a:pt x="13370" y="1470080"/>
                  </a:lnTo>
                  <a:lnTo>
                    <a:pt x="12867" y="1465353"/>
                  </a:lnTo>
                  <a:lnTo>
                    <a:pt x="12369" y="1460626"/>
                  </a:lnTo>
                  <a:lnTo>
                    <a:pt x="11874" y="1455899"/>
                  </a:lnTo>
                  <a:lnTo>
                    <a:pt x="11379" y="1451172"/>
                  </a:lnTo>
                  <a:lnTo>
                    <a:pt x="10881" y="1446445"/>
                  </a:lnTo>
                  <a:lnTo>
                    <a:pt x="10380" y="1441718"/>
                  </a:lnTo>
                  <a:lnTo>
                    <a:pt x="9875" y="1436991"/>
                  </a:lnTo>
                  <a:lnTo>
                    <a:pt x="9365" y="1432264"/>
                  </a:lnTo>
                  <a:lnTo>
                    <a:pt x="8849" y="1427537"/>
                  </a:lnTo>
                  <a:lnTo>
                    <a:pt x="8329" y="1422810"/>
                  </a:lnTo>
                  <a:lnTo>
                    <a:pt x="7807" y="1418083"/>
                  </a:lnTo>
                  <a:lnTo>
                    <a:pt x="7284" y="1413356"/>
                  </a:lnTo>
                  <a:lnTo>
                    <a:pt x="6761" y="1408630"/>
                  </a:lnTo>
                  <a:lnTo>
                    <a:pt x="6242" y="1403903"/>
                  </a:lnTo>
                  <a:lnTo>
                    <a:pt x="5730" y="1399176"/>
                  </a:lnTo>
                  <a:lnTo>
                    <a:pt x="5226" y="1394449"/>
                  </a:lnTo>
                  <a:lnTo>
                    <a:pt x="4733" y="1389722"/>
                  </a:lnTo>
                  <a:lnTo>
                    <a:pt x="4255" y="1384995"/>
                  </a:lnTo>
                  <a:lnTo>
                    <a:pt x="3797" y="1380268"/>
                  </a:lnTo>
                  <a:lnTo>
                    <a:pt x="3360" y="1375541"/>
                  </a:lnTo>
                  <a:lnTo>
                    <a:pt x="2945" y="1370814"/>
                  </a:lnTo>
                  <a:lnTo>
                    <a:pt x="2554" y="1366087"/>
                  </a:lnTo>
                  <a:lnTo>
                    <a:pt x="2187" y="1361360"/>
                  </a:lnTo>
                  <a:lnTo>
                    <a:pt x="1851" y="1356633"/>
                  </a:lnTo>
                  <a:lnTo>
                    <a:pt x="1547" y="1351906"/>
                  </a:lnTo>
                  <a:lnTo>
                    <a:pt x="1270" y="1347179"/>
                  </a:lnTo>
                  <a:lnTo>
                    <a:pt x="1021" y="1342452"/>
                  </a:lnTo>
                  <a:lnTo>
                    <a:pt x="799" y="1337725"/>
                  </a:lnTo>
                  <a:lnTo>
                    <a:pt x="606" y="1332998"/>
                  </a:lnTo>
                  <a:lnTo>
                    <a:pt x="446" y="1328271"/>
                  </a:lnTo>
                  <a:lnTo>
                    <a:pt x="311" y="1323545"/>
                  </a:lnTo>
                  <a:lnTo>
                    <a:pt x="200" y="1318818"/>
                  </a:lnTo>
                  <a:lnTo>
                    <a:pt x="113" y="1314091"/>
                  </a:lnTo>
                  <a:lnTo>
                    <a:pt x="49" y="1309364"/>
                  </a:lnTo>
                  <a:lnTo>
                    <a:pt x="13" y="1304637"/>
                  </a:lnTo>
                  <a:lnTo>
                    <a:pt x="0" y="1299910"/>
                  </a:lnTo>
                  <a:lnTo>
                    <a:pt x="8" y="1295183"/>
                  </a:lnTo>
                  <a:lnTo>
                    <a:pt x="39" y="1290456"/>
                  </a:lnTo>
                  <a:lnTo>
                    <a:pt x="93" y="1285729"/>
                  </a:lnTo>
                  <a:lnTo>
                    <a:pt x="174" y="1281002"/>
                  </a:lnTo>
                  <a:lnTo>
                    <a:pt x="284" y="1276275"/>
                  </a:lnTo>
                  <a:lnTo>
                    <a:pt x="423" y="1271548"/>
                  </a:lnTo>
                  <a:lnTo>
                    <a:pt x="590" y="1266821"/>
                  </a:lnTo>
                  <a:lnTo>
                    <a:pt x="790" y="1262094"/>
                  </a:lnTo>
                  <a:lnTo>
                    <a:pt x="1025" y="1257367"/>
                  </a:lnTo>
                  <a:lnTo>
                    <a:pt x="1307" y="1252640"/>
                  </a:lnTo>
                  <a:lnTo>
                    <a:pt x="1630" y="1247913"/>
                  </a:lnTo>
                  <a:lnTo>
                    <a:pt x="1997" y="1243186"/>
                  </a:lnTo>
                  <a:lnTo>
                    <a:pt x="2411" y="1238459"/>
                  </a:lnTo>
                  <a:lnTo>
                    <a:pt x="2873" y="1233733"/>
                  </a:lnTo>
                  <a:lnTo>
                    <a:pt x="3400" y="1229006"/>
                  </a:lnTo>
                  <a:lnTo>
                    <a:pt x="3985" y="1224279"/>
                  </a:lnTo>
                  <a:lnTo>
                    <a:pt x="4626" y="1219552"/>
                  </a:lnTo>
                  <a:lnTo>
                    <a:pt x="5325" y="1214825"/>
                  </a:lnTo>
                  <a:lnTo>
                    <a:pt x="6084" y="1210098"/>
                  </a:lnTo>
                  <a:lnTo>
                    <a:pt x="6910" y="1205371"/>
                  </a:lnTo>
                  <a:lnTo>
                    <a:pt x="7806" y="1200644"/>
                  </a:lnTo>
                  <a:lnTo>
                    <a:pt x="8761" y="1195917"/>
                  </a:lnTo>
                  <a:lnTo>
                    <a:pt x="9774" y="1191190"/>
                  </a:lnTo>
                  <a:lnTo>
                    <a:pt x="10844" y="1186463"/>
                  </a:lnTo>
                  <a:lnTo>
                    <a:pt x="11973" y="1181736"/>
                  </a:lnTo>
                  <a:lnTo>
                    <a:pt x="13167" y="1177009"/>
                  </a:lnTo>
                  <a:lnTo>
                    <a:pt x="14410" y="1172282"/>
                  </a:lnTo>
                  <a:lnTo>
                    <a:pt x="15699" y="1167555"/>
                  </a:lnTo>
                  <a:lnTo>
                    <a:pt x="17031" y="1162828"/>
                  </a:lnTo>
                  <a:lnTo>
                    <a:pt x="18402" y="1158101"/>
                  </a:lnTo>
                  <a:lnTo>
                    <a:pt x="19816" y="1153374"/>
                  </a:lnTo>
                  <a:lnTo>
                    <a:pt x="21262" y="1148647"/>
                  </a:lnTo>
                  <a:lnTo>
                    <a:pt x="22732" y="1143921"/>
                  </a:lnTo>
                  <a:lnTo>
                    <a:pt x="24224" y="1139194"/>
                  </a:lnTo>
                  <a:lnTo>
                    <a:pt x="25733" y="1134467"/>
                  </a:lnTo>
                  <a:lnTo>
                    <a:pt x="27257" y="1129740"/>
                  </a:lnTo>
                  <a:lnTo>
                    <a:pt x="28790" y="1125013"/>
                  </a:lnTo>
                  <a:lnTo>
                    <a:pt x="30328" y="1120286"/>
                  </a:lnTo>
                  <a:lnTo>
                    <a:pt x="31867" y="1115559"/>
                  </a:lnTo>
                  <a:lnTo>
                    <a:pt x="33404" y="1110832"/>
                  </a:lnTo>
                  <a:lnTo>
                    <a:pt x="34936" y="1106105"/>
                  </a:lnTo>
                  <a:lnTo>
                    <a:pt x="36459" y="1101378"/>
                  </a:lnTo>
                  <a:lnTo>
                    <a:pt x="37973" y="1096651"/>
                  </a:lnTo>
                  <a:lnTo>
                    <a:pt x="39476" y="1091924"/>
                  </a:lnTo>
                  <a:lnTo>
                    <a:pt x="40967" y="1087197"/>
                  </a:lnTo>
                  <a:lnTo>
                    <a:pt x="42445" y="1082470"/>
                  </a:lnTo>
                  <a:lnTo>
                    <a:pt x="43907" y="1077743"/>
                  </a:lnTo>
                  <a:lnTo>
                    <a:pt x="45355" y="1073016"/>
                  </a:lnTo>
                  <a:lnTo>
                    <a:pt x="46791" y="1068289"/>
                  </a:lnTo>
                  <a:lnTo>
                    <a:pt x="48215" y="1063562"/>
                  </a:lnTo>
                  <a:lnTo>
                    <a:pt x="49627" y="1058836"/>
                  </a:lnTo>
                  <a:lnTo>
                    <a:pt x="51027" y="1054109"/>
                  </a:lnTo>
                  <a:lnTo>
                    <a:pt x="52418" y="1049382"/>
                  </a:lnTo>
                  <a:lnTo>
                    <a:pt x="53800" y="1044655"/>
                  </a:lnTo>
                  <a:lnTo>
                    <a:pt x="55176" y="1039928"/>
                  </a:lnTo>
                  <a:lnTo>
                    <a:pt x="56546" y="1035201"/>
                  </a:lnTo>
                  <a:lnTo>
                    <a:pt x="57912" y="1030474"/>
                  </a:lnTo>
                  <a:lnTo>
                    <a:pt x="59273" y="1025747"/>
                  </a:lnTo>
                  <a:lnTo>
                    <a:pt x="60631" y="1021020"/>
                  </a:lnTo>
                  <a:lnTo>
                    <a:pt x="61988" y="1016293"/>
                  </a:lnTo>
                  <a:lnTo>
                    <a:pt x="63343" y="1011566"/>
                  </a:lnTo>
                  <a:lnTo>
                    <a:pt x="64697" y="1006839"/>
                  </a:lnTo>
                  <a:lnTo>
                    <a:pt x="66049" y="1002112"/>
                  </a:lnTo>
                  <a:lnTo>
                    <a:pt x="67400" y="997385"/>
                  </a:lnTo>
                  <a:lnTo>
                    <a:pt x="68751" y="992658"/>
                  </a:lnTo>
                  <a:lnTo>
                    <a:pt x="70100" y="987931"/>
                  </a:lnTo>
                  <a:lnTo>
                    <a:pt x="71447" y="983204"/>
                  </a:lnTo>
                  <a:lnTo>
                    <a:pt x="72793" y="978477"/>
                  </a:lnTo>
                  <a:lnTo>
                    <a:pt x="74137" y="973750"/>
                  </a:lnTo>
                  <a:lnTo>
                    <a:pt x="75479" y="969024"/>
                  </a:lnTo>
                  <a:lnTo>
                    <a:pt x="76820" y="964297"/>
                  </a:lnTo>
                  <a:lnTo>
                    <a:pt x="78159" y="959570"/>
                  </a:lnTo>
                  <a:lnTo>
                    <a:pt x="79496" y="954843"/>
                  </a:lnTo>
                  <a:lnTo>
                    <a:pt x="80833" y="950116"/>
                  </a:lnTo>
                  <a:lnTo>
                    <a:pt x="82170" y="945389"/>
                  </a:lnTo>
                  <a:lnTo>
                    <a:pt x="83509" y="940662"/>
                  </a:lnTo>
                  <a:lnTo>
                    <a:pt x="84849" y="935935"/>
                  </a:lnTo>
                  <a:lnTo>
                    <a:pt x="86193" y="931208"/>
                  </a:lnTo>
                  <a:lnTo>
                    <a:pt x="87543" y="926481"/>
                  </a:lnTo>
                  <a:lnTo>
                    <a:pt x="88900" y="921754"/>
                  </a:lnTo>
                  <a:lnTo>
                    <a:pt x="90265" y="917027"/>
                  </a:lnTo>
                  <a:lnTo>
                    <a:pt x="91639" y="912300"/>
                  </a:lnTo>
                  <a:lnTo>
                    <a:pt x="93023" y="907573"/>
                  </a:lnTo>
                  <a:lnTo>
                    <a:pt x="94421" y="902846"/>
                  </a:lnTo>
                  <a:lnTo>
                    <a:pt x="95834" y="898119"/>
                  </a:lnTo>
                  <a:lnTo>
                    <a:pt x="97261" y="893392"/>
                  </a:lnTo>
                  <a:lnTo>
                    <a:pt x="98703" y="888665"/>
                  </a:lnTo>
                  <a:lnTo>
                    <a:pt x="100159" y="883938"/>
                  </a:lnTo>
                  <a:lnTo>
                    <a:pt x="101631" y="879212"/>
                  </a:lnTo>
                  <a:lnTo>
                    <a:pt x="103121" y="874485"/>
                  </a:lnTo>
                  <a:lnTo>
                    <a:pt x="104625" y="869758"/>
                  </a:lnTo>
                  <a:lnTo>
                    <a:pt x="106142" y="865031"/>
                  </a:lnTo>
                  <a:lnTo>
                    <a:pt x="107671" y="860304"/>
                  </a:lnTo>
                  <a:lnTo>
                    <a:pt x="109209" y="855577"/>
                  </a:lnTo>
                  <a:lnTo>
                    <a:pt x="110759" y="850850"/>
                  </a:lnTo>
                  <a:lnTo>
                    <a:pt x="112314" y="846123"/>
                  </a:lnTo>
                  <a:lnTo>
                    <a:pt x="113874" y="841396"/>
                  </a:lnTo>
                  <a:lnTo>
                    <a:pt x="115435" y="836669"/>
                  </a:lnTo>
                  <a:lnTo>
                    <a:pt x="116996" y="831942"/>
                  </a:lnTo>
                  <a:lnTo>
                    <a:pt x="118554" y="827215"/>
                  </a:lnTo>
                  <a:lnTo>
                    <a:pt x="120106" y="822488"/>
                  </a:lnTo>
                  <a:lnTo>
                    <a:pt x="121652" y="817761"/>
                  </a:lnTo>
                  <a:lnTo>
                    <a:pt x="123188" y="813034"/>
                  </a:lnTo>
                  <a:lnTo>
                    <a:pt x="124714" y="808307"/>
                  </a:lnTo>
                  <a:lnTo>
                    <a:pt x="126229" y="803580"/>
                  </a:lnTo>
                  <a:lnTo>
                    <a:pt x="127727" y="798853"/>
                  </a:lnTo>
                  <a:lnTo>
                    <a:pt x="129213" y="794127"/>
                  </a:lnTo>
                  <a:lnTo>
                    <a:pt x="130685" y="789400"/>
                  </a:lnTo>
                  <a:lnTo>
                    <a:pt x="132144" y="784673"/>
                  </a:lnTo>
                  <a:lnTo>
                    <a:pt x="133589" y="779946"/>
                  </a:lnTo>
                  <a:lnTo>
                    <a:pt x="135019" y="775219"/>
                  </a:lnTo>
                  <a:lnTo>
                    <a:pt x="136436" y="770492"/>
                  </a:lnTo>
                  <a:lnTo>
                    <a:pt x="137844" y="765765"/>
                  </a:lnTo>
                  <a:lnTo>
                    <a:pt x="139242" y="761038"/>
                  </a:lnTo>
                  <a:lnTo>
                    <a:pt x="140631" y="756311"/>
                  </a:lnTo>
                  <a:lnTo>
                    <a:pt x="142014" y="751584"/>
                  </a:lnTo>
                  <a:lnTo>
                    <a:pt x="143390" y="746857"/>
                  </a:lnTo>
                  <a:lnTo>
                    <a:pt x="144763" y="742130"/>
                  </a:lnTo>
                  <a:lnTo>
                    <a:pt x="146133" y="737403"/>
                  </a:lnTo>
                  <a:lnTo>
                    <a:pt x="147502" y="732676"/>
                  </a:lnTo>
                  <a:lnTo>
                    <a:pt x="148870" y="727949"/>
                  </a:lnTo>
                  <a:lnTo>
                    <a:pt x="150238" y="723222"/>
                  </a:lnTo>
                  <a:lnTo>
                    <a:pt x="151607" y="718495"/>
                  </a:lnTo>
                  <a:lnTo>
                    <a:pt x="152976" y="713768"/>
                  </a:lnTo>
                  <a:lnTo>
                    <a:pt x="154345" y="709041"/>
                  </a:lnTo>
                  <a:lnTo>
                    <a:pt x="155714" y="704315"/>
                  </a:lnTo>
                  <a:lnTo>
                    <a:pt x="157082" y="699588"/>
                  </a:lnTo>
                  <a:lnTo>
                    <a:pt x="158447" y="694861"/>
                  </a:lnTo>
                  <a:lnTo>
                    <a:pt x="159808" y="690134"/>
                  </a:lnTo>
                  <a:lnTo>
                    <a:pt x="161165" y="685407"/>
                  </a:lnTo>
                  <a:lnTo>
                    <a:pt x="162515" y="680680"/>
                  </a:lnTo>
                  <a:lnTo>
                    <a:pt x="163856" y="675953"/>
                  </a:lnTo>
                  <a:lnTo>
                    <a:pt x="165184" y="671226"/>
                  </a:lnTo>
                  <a:lnTo>
                    <a:pt x="166501" y="666499"/>
                  </a:lnTo>
                  <a:lnTo>
                    <a:pt x="167803" y="661772"/>
                  </a:lnTo>
                  <a:lnTo>
                    <a:pt x="169090" y="657045"/>
                  </a:lnTo>
                  <a:lnTo>
                    <a:pt x="170358" y="652318"/>
                  </a:lnTo>
                  <a:lnTo>
                    <a:pt x="171603" y="647591"/>
                  </a:lnTo>
                  <a:lnTo>
                    <a:pt x="172827" y="642864"/>
                  </a:lnTo>
                  <a:lnTo>
                    <a:pt x="174029" y="638137"/>
                  </a:lnTo>
                  <a:lnTo>
                    <a:pt x="175209" y="633410"/>
                  </a:lnTo>
                  <a:lnTo>
                    <a:pt x="176366" y="628683"/>
                  </a:lnTo>
                  <a:lnTo>
                    <a:pt x="177493" y="623956"/>
                  </a:lnTo>
                  <a:lnTo>
                    <a:pt x="178594" y="619229"/>
                  </a:lnTo>
                  <a:lnTo>
                    <a:pt x="179672" y="614503"/>
                  </a:lnTo>
                  <a:lnTo>
                    <a:pt x="180725" y="609776"/>
                  </a:lnTo>
                  <a:lnTo>
                    <a:pt x="181755" y="605049"/>
                  </a:lnTo>
                  <a:lnTo>
                    <a:pt x="182758" y="600322"/>
                  </a:lnTo>
                  <a:lnTo>
                    <a:pt x="183736" y="595595"/>
                  </a:lnTo>
                  <a:lnTo>
                    <a:pt x="184692" y="590868"/>
                  </a:lnTo>
                  <a:lnTo>
                    <a:pt x="185627" y="586141"/>
                  </a:lnTo>
                  <a:lnTo>
                    <a:pt x="186542" y="581414"/>
                  </a:lnTo>
                  <a:lnTo>
                    <a:pt x="187437" y="576687"/>
                  </a:lnTo>
                  <a:lnTo>
                    <a:pt x="188309" y="571960"/>
                  </a:lnTo>
                  <a:lnTo>
                    <a:pt x="189164" y="567233"/>
                  </a:lnTo>
                  <a:lnTo>
                    <a:pt x="190002" y="562506"/>
                  </a:lnTo>
                  <a:lnTo>
                    <a:pt x="190824" y="557779"/>
                  </a:lnTo>
                  <a:lnTo>
                    <a:pt x="191631" y="553052"/>
                  </a:lnTo>
                  <a:lnTo>
                    <a:pt x="192420" y="548325"/>
                  </a:lnTo>
                  <a:lnTo>
                    <a:pt x="193193" y="543598"/>
                  </a:lnTo>
                  <a:lnTo>
                    <a:pt x="193952" y="538871"/>
                  </a:lnTo>
                  <a:lnTo>
                    <a:pt x="194696" y="534144"/>
                  </a:lnTo>
                  <a:lnTo>
                    <a:pt x="195427" y="529418"/>
                  </a:lnTo>
                  <a:lnTo>
                    <a:pt x="196140" y="524691"/>
                  </a:lnTo>
                  <a:lnTo>
                    <a:pt x="196837" y="519964"/>
                  </a:lnTo>
                  <a:lnTo>
                    <a:pt x="197518" y="515237"/>
                  </a:lnTo>
                  <a:lnTo>
                    <a:pt x="198184" y="510510"/>
                  </a:lnTo>
                  <a:lnTo>
                    <a:pt x="198835" y="505783"/>
                  </a:lnTo>
                  <a:lnTo>
                    <a:pt x="199467" y="501056"/>
                  </a:lnTo>
                  <a:lnTo>
                    <a:pt x="200079" y="496329"/>
                  </a:lnTo>
                  <a:lnTo>
                    <a:pt x="200673" y="491602"/>
                  </a:lnTo>
                  <a:lnTo>
                    <a:pt x="201249" y="486875"/>
                  </a:lnTo>
                  <a:lnTo>
                    <a:pt x="201807" y="482148"/>
                  </a:lnTo>
                  <a:lnTo>
                    <a:pt x="202346" y="477421"/>
                  </a:lnTo>
                  <a:lnTo>
                    <a:pt x="202861" y="472694"/>
                  </a:lnTo>
                  <a:lnTo>
                    <a:pt x="203357" y="467967"/>
                  </a:lnTo>
                  <a:lnTo>
                    <a:pt x="203833" y="463240"/>
                  </a:lnTo>
                  <a:lnTo>
                    <a:pt x="204290" y="458513"/>
                  </a:lnTo>
                  <a:lnTo>
                    <a:pt x="204728" y="453786"/>
                  </a:lnTo>
                  <a:lnTo>
                    <a:pt x="205145" y="449059"/>
                  </a:lnTo>
                  <a:lnTo>
                    <a:pt x="205542" y="444332"/>
                  </a:lnTo>
                  <a:lnTo>
                    <a:pt x="205920" y="439606"/>
                  </a:lnTo>
                  <a:lnTo>
                    <a:pt x="206283" y="434879"/>
                  </a:lnTo>
                  <a:lnTo>
                    <a:pt x="206629" y="430152"/>
                  </a:lnTo>
                  <a:lnTo>
                    <a:pt x="206958" y="425425"/>
                  </a:lnTo>
                  <a:lnTo>
                    <a:pt x="207270" y="420698"/>
                  </a:lnTo>
                  <a:lnTo>
                    <a:pt x="207569" y="415971"/>
                  </a:lnTo>
                  <a:lnTo>
                    <a:pt x="207857" y="411244"/>
                  </a:lnTo>
                  <a:lnTo>
                    <a:pt x="208133" y="406517"/>
                  </a:lnTo>
                  <a:lnTo>
                    <a:pt x="208399" y="401790"/>
                  </a:lnTo>
                  <a:lnTo>
                    <a:pt x="208654" y="397063"/>
                  </a:lnTo>
                  <a:lnTo>
                    <a:pt x="208901" y="392336"/>
                  </a:lnTo>
                  <a:lnTo>
                    <a:pt x="209143" y="387609"/>
                  </a:lnTo>
                  <a:lnTo>
                    <a:pt x="209379" y="382882"/>
                  </a:lnTo>
                  <a:lnTo>
                    <a:pt x="209611" y="378155"/>
                  </a:lnTo>
                  <a:lnTo>
                    <a:pt x="209839" y="373428"/>
                  </a:lnTo>
                  <a:lnTo>
                    <a:pt x="210065" y="368701"/>
                  </a:lnTo>
                  <a:lnTo>
                    <a:pt x="210290" y="363974"/>
                  </a:lnTo>
                  <a:lnTo>
                    <a:pt x="210514" y="359247"/>
                  </a:lnTo>
                  <a:lnTo>
                    <a:pt x="210739" y="354520"/>
                  </a:lnTo>
                  <a:lnTo>
                    <a:pt x="210965" y="349794"/>
                  </a:lnTo>
                  <a:lnTo>
                    <a:pt x="211192" y="345067"/>
                  </a:lnTo>
                  <a:lnTo>
                    <a:pt x="211422" y="340340"/>
                  </a:lnTo>
                  <a:lnTo>
                    <a:pt x="211653" y="335613"/>
                  </a:lnTo>
                  <a:lnTo>
                    <a:pt x="211886" y="330886"/>
                  </a:lnTo>
                  <a:lnTo>
                    <a:pt x="212122" y="326159"/>
                  </a:lnTo>
                  <a:lnTo>
                    <a:pt x="212361" y="321432"/>
                  </a:lnTo>
                  <a:lnTo>
                    <a:pt x="212601" y="316705"/>
                  </a:lnTo>
                  <a:lnTo>
                    <a:pt x="212843" y="311978"/>
                  </a:lnTo>
                  <a:lnTo>
                    <a:pt x="213086" y="307251"/>
                  </a:lnTo>
                  <a:lnTo>
                    <a:pt x="213330" y="302524"/>
                  </a:lnTo>
                  <a:lnTo>
                    <a:pt x="213574" y="297797"/>
                  </a:lnTo>
                  <a:lnTo>
                    <a:pt x="213817" y="293070"/>
                  </a:lnTo>
                  <a:lnTo>
                    <a:pt x="214060" y="288343"/>
                  </a:lnTo>
                  <a:lnTo>
                    <a:pt x="214300" y="283616"/>
                  </a:lnTo>
                  <a:lnTo>
                    <a:pt x="214538" y="278889"/>
                  </a:lnTo>
                  <a:lnTo>
                    <a:pt x="214773" y="274162"/>
                  </a:lnTo>
                  <a:lnTo>
                    <a:pt x="215002" y="269435"/>
                  </a:lnTo>
                  <a:lnTo>
                    <a:pt x="215227" y="264709"/>
                  </a:lnTo>
                  <a:lnTo>
                    <a:pt x="215446" y="259982"/>
                  </a:lnTo>
                  <a:lnTo>
                    <a:pt x="215659" y="255255"/>
                  </a:lnTo>
                  <a:lnTo>
                    <a:pt x="215866" y="250528"/>
                  </a:lnTo>
                  <a:lnTo>
                    <a:pt x="216063" y="245801"/>
                  </a:lnTo>
                  <a:lnTo>
                    <a:pt x="216252" y="241074"/>
                  </a:lnTo>
                  <a:lnTo>
                    <a:pt x="216433" y="236347"/>
                  </a:lnTo>
                  <a:lnTo>
                    <a:pt x="216605" y="231620"/>
                  </a:lnTo>
                  <a:lnTo>
                    <a:pt x="216769" y="226893"/>
                  </a:lnTo>
                  <a:lnTo>
                    <a:pt x="216922" y="222166"/>
                  </a:lnTo>
                  <a:lnTo>
                    <a:pt x="217064" y="217439"/>
                  </a:lnTo>
                  <a:lnTo>
                    <a:pt x="217197" y="212712"/>
                  </a:lnTo>
                  <a:lnTo>
                    <a:pt x="217321" y="207985"/>
                  </a:lnTo>
                  <a:lnTo>
                    <a:pt x="217436" y="203258"/>
                  </a:lnTo>
                  <a:lnTo>
                    <a:pt x="217541" y="198531"/>
                  </a:lnTo>
                  <a:lnTo>
                    <a:pt x="217634" y="193804"/>
                  </a:lnTo>
                  <a:lnTo>
                    <a:pt x="217720" y="189077"/>
                  </a:lnTo>
                  <a:lnTo>
                    <a:pt x="217796" y="184350"/>
                  </a:lnTo>
                  <a:lnTo>
                    <a:pt x="217865" y="179623"/>
                  </a:lnTo>
                  <a:lnTo>
                    <a:pt x="217926" y="174897"/>
                  </a:lnTo>
                  <a:lnTo>
                    <a:pt x="217977" y="170170"/>
                  </a:lnTo>
                  <a:lnTo>
                    <a:pt x="218022" y="165443"/>
                  </a:lnTo>
                  <a:lnTo>
                    <a:pt x="218060" y="160716"/>
                  </a:lnTo>
                  <a:lnTo>
                    <a:pt x="218093" y="155989"/>
                  </a:lnTo>
                  <a:lnTo>
                    <a:pt x="218119" y="151262"/>
                  </a:lnTo>
                  <a:lnTo>
                    <a:pt x="218141" y="146535"/>
                  </a:lnTo>
                  <a:lnTo>
                    <a:pt x="218157" y="141808"/>
                  </a:lnTo>
                  <a:lnTo>
                    <a:pt x="218169" y="137081"/>
                  </a:lnTo>
                  <a:lnTo>
                    <a:pt x="218178" y="132354"/>
                  </a:lnTo>
                  <a:lnTo>
                    <a:pt x="218185" y="127627"/>
                  </a:lnTo>
                  <a:lnTo>
                    <a:pt x="218189" y="122900"/>
                  </a:lnTo>
                  <a:lnTo>
                    <a:pt x="218191" y="118173"/>
                  </a:lnTo>
                  <a:lnTo>
                    <a:pt x="218191" y="113446"/>
                  </a:lnTo>
                  <a:lnTo>
                    <a:pt x="218191" y="108719"/>
                  </a:lnTo>
                  <a:lnTo>
                    <a:pt x="218191" y="103992"/>
                  </a:lnTo>
                  <a:lnTo>
                    <a:pt x="218190" y="99265"/>
                  </a:lnTo>
                  <a:lnTo>
                    <a:pt x="218191" y="94538"/>
                  </a:lnTo>
                  <a:lnTo>
                    <a:pt x="218192" y="89811"/>
                  </a:lnTo>
                  <a:lnTo>
                    <a:pt x="218195" y="85085"/>
                  </a:lnTo>
                  <a:lnTo>
                    <a:pt x="218199" y="80358"/>
                  </a:lnTo>
                  <a:lnTo>
                    <a:pt x="218206" y="75631"/>
                  </a:lnTo>
                  <a:lnTo>
                    <a:pt x="218215" y="70904"/>
                  </a:lnTo>
                  <a:lnTo>
                    <a:pt x="218226" y="66177"/>
                  </a:lnTo>
                  <a:lnTo>
                    <a:pt x="218240" y="61450"/>
                  </a:lnTo>
                  <a:lnTo>
                    <a:pt x="218257" y="56723"/>
                  </a:lnTo>
                  <a:lnTo>
                    <a:pt x="218277" y="51996"/>
                  </a:lnTo>
                  <a:lnTo>
                    <a:pt x="218300" y="47269"/>
                  </a:lnTo>
                  <a:lnTo>
                    <a:pt x="218326" y="42542"/>
                  </a:lnTo>
                  <a:lnTo>
                    <a:pt x="218355" y="37815"/>
                  </a:lnTo>
                  <a:lnTo>
                    <a:pt x="218388" y="33088"/>
                  </a:lnTo>
                  <a:lnTo>
                    <a:pt x="218423" y="28361"/>
                  </a:lnTo>
                  <a:lnTo>
                    <a:pt x="218461" y="23634"/>
                  </a:lnTo>
                  <a:lnTo>
                    <a:pt x="218502" y="18907"/>
                  </a:lnTo>
                  <a:lnTo>
                    <a:pt x="218545" y="14180"/>
                  </a:lnTo>
                  <a:lnTo>
                    <a:pt x="218591" y="9453"/>
                  </a:lnTo>
                  <a:lnTo>
                    <a:pt x="218639" y="4726"/>
                  </a:lnTo>
                  <a:lnTo>
                    <a:pt x="218689" y="0"/>
                  </a:lnTo>
                  <a:lnTo>
                    <a:pt x="221162" y="0"/>
                  </a:lnTo>
                  <a:lnTo>
                    <a:pt x="221211" y="4726"/>
                  </a:lnTo>
                  <a:lnTo>
                    <a:pt x="221259" y="9453"/>
                  </a:lnTo>
                  <a:lnTo>
                    <a:pt x="221305" y="14180"/>
                  </a:lnTo>
                  <a:lnTo>
                    <a:pt x="221349" y="18907"/>
                  </a:lnTo>
                  <a:lnTo>
                    <a:pt x="221390" y="23634"/>
                  </a:lnTo>
                  <a:lnTo>
                    <a:pt x="221428" y="28361"/>
                  </a:lnTo>
                  <a:lnTo>
                    <a:pt x="221463" y="33088"/>
                  </a:lnTo>
                  <a:lnTo>
                    <a:pt x="221495" y="37815"/>
                  </a:lnTo>
                  <a:lnTo>
                    <a:pt x="221524" y="42542"/>
                  </a:lnTo>
                  <a:lnTo>
                    <a:pt x="221551" y="47269"/>
                  </a:lnTo>
                  <a:lnTo>
                    <a:pt x="221574" y="51996"/>
                  </a:lnTo>
                  <a:lnTo>
                    <a:pt x="221593" y="56723"/>
                  </a:lnTo>
                  <a:lnTo>
                    <a:pt x="221610" y="61450"/>
                  </a:lnTo>
                  <a:lnTo>
                    <a:pt x="221624" y="66177"/>
                  </a:lnTo>
                  <a:lnTo>
                    <a:pt x="221636" y="70904"/>
                  </a:lnTo>
                  <a:lnTo>
                    <a:pt x="221645" y="75631"/>
                  </a:lnTo>
                  <a:lnTo>
                    <a:pt x="221651" y="80358"/>
                  </a:lnTo>
                  <a:lnTo>
                    <a:pt x="221655" y="85085"/>
                  </a:lnTo>
                  <a:lnTo>
                    <a:pt x="221658" y="89811"/>
                  </a:lnTo>
                  <a:lnTo>
                    <a:pt x="221659" y="94538"/>
                  </a:lnTo>
                  <a:lnTo>
                    <a:pt x="221660" y="99265"/>
                  </a:lnTo>
                  <a:lnTo>
                    <a:pt x="221660" y="103992"/>
                  </a:lnTo>
                  <a:lnTo>
                    <a:pt x="221659" y="108719"/>
                  </a:lnTo>
                  <a:lnTo>
                    <a:pt x="221659" y="113446"/>
                  </a:lnTo>
                  <a:lnTo>
                    <a:pt x="221660" y="118173"/>
                  </a:lnTo>
                  <a:lnTo>
                    <a:pt x="221662" y="122900"/>
                  </a:lnTo>
                  <a:lnTo>
                    <a:pt x="221665" y="127627"/>
                  </a:lnTo>
                  <a:lnTo>
                    <a:pt x="221672" y="132354"/>
                  </a:lnTo>
                  <a:lnTo>
                    <a:pt x="221681" y="137081"/>
                  </a:lnTo>
                  <a:lnTo>
                    <a:pt x="221694" y="141808"/>
                  </a:lnTo>
                  <a:lnTo>
                    <a:pt x="221710" y="146535"/>
                  </a:lnTo>
                  <a:lnTo>
                    <a:pt x="221731" y="151262"/>
                  </a:lnTo>
                  <a:lnTo>
                    <a:pt x="221758" y="155989"/>
                  </a:lnTo>
                  <a:lnTo>
                    <a:pt x="221790" y="160716"/>
                  </a:lnTo>
                  <a:lnTo>
                    <a:pt x="221828" y="165443"/>
                  </a:lnTo>
                  <a:lnTo>
                    <a:pt x="221873" y="170170"/>
                  </a:lnTo>
                  <a:lnTo>
                    <a:pt x="221925" y="174897"/>
                  </a:lnTo>
                  <a:lnTo>
                    <a:pt x="221985" y="179623"/>
                  </a:lnTo>
                  <a:lnTo>
                    <a:pt x="222054" y="184350"/>
                  </a:lnTo>
                  <a:lnTo>
                    <a:pt x="222131" y="189077"/>
                  </a:lnTo>
                  <a:lnTo>
                    <a:pt x="222216" y="193804"/>
                  </a:lnTo>
                  <a:lnTo>
                    <a:pt x="222310" y="198531"/>
                  </a:lnTo>
                  <a:lnTo>
                    <a:pt x="222414" y="203258"/>
                  </a:lnTo>
                  <a:lnTo>
                    <a:pt x="222529" y="207985"/>
                  </a:lnTo>
                  <a:lnTo>
                    <a:pt x="222653" y="212712"/>
                  </a:lnTo>
                  <a:lnTo>
                    <a:pt x="222786" y="217439"/>
                  </a:lnTo>
                  <a:lnTo>
                    <a:pt x="222928" y="222166"/>
                  </a:lnTo>
                  <a:lnTo>
                    <a:pt x="223081" y="226893"/>
                  </a:lnTo>
                  <a:lnTo>
                    <a:pt x="223245" y="231620"/>
                  </a:lnTo>
                  <a:lnTo>
                    <a:pt x="223417" y="236347"/>
                  </a:lnTo>
                  <a:lnTo>
                    <a:pt x="223598" y="241074"/>
                  </a:lnTo>
                  <a:lnTo>
                    <a:pt x="223787" y="245801"/>
                  </a:lnTo>
                  <a:lnTo>
                    <a:pt x="223985" y="250528"/>
                  </a:lnTo>
                  <a:lnTo>
                    <a:pt x="224191" y="255255"/>
                  </a:lnTo>
                  <a:lnTo>
                    <a:pt x="224404" y="259982"/>
                  </a:lnTo>
                  <a:lnTo>
                    <a:pt x="224623" y="264709"/>
                  </a:lnTo>
                  <a:lnTo>
                    <a:pt x="224848" y="269435"/>
                  </a:lnTo>
                  <a:lnTo>
                    <a:pt x="225078" y="274162"/>
                  </a:lnTo>
                  <a:lnTo>
                    <a:pt x="225312" y="278889"/>
                  </a:lnTo>
                  <a:lnTo>
                    <a:pt x="225550" y="283616"/>
                  </a:lnTo>
                  <a:lnTo>
                    <a:pt x="225791" y="288343"/>
                  </a:lnTo>
                  <a:lnTo>
                    <a:pt x="226033" y="293070"/>
                  </a:lnTo>
                  <a:lnTo>
                    <a:pt x="226276" y="297797"/>
                  </a:lnTo>
                  <a:lnTo>
                    <a:pt x="226521" y="302524"/>
                  </a:lnTo>
                  <a:lnTo>
                    <a:pt x="226764" y="307251"/>
                  </a:lnTo>
                  <a:lnTo>
                    <a:pt x="227008" y="311978"/>
                  </a:lnTo>
                  <a:lnTo>
                    <a:pt x="227249" y="316705"/>
                  </a:lnTo>
                  <a:lnTo>
                    <a:pt x="227490" y="321432"/>
                  </a:lnTo>
                  <a:lnTo>
                    <a:pt x="227728" y="326159"/>
                  </a:lnTo>
                  <a:lnTo>
                    <a:pt x="227964" y="330886"/>
                  </a:lnTo>
                  <a:lnTo>
                    <a:pt x="228197" y="335613"/>
                  </a:lnTo>
                  <a:lnTo>
                    <a:pt x="228429" y="340340"/>
                  </a:lnTo>
                  <a:lnTo>
                    <a:pt x="228658" y="345067"/>
                  </a:lnTo>
                  <a:lnTo>
                    <a:pt x="228886" y="349794"/>
                  </a:lnTo>
                  <a:lnTo>
                    <a:pt x="229111" y="354520"/>
                  </a:lnTo>
                  <a:lnTo>
                    <a:pt x="229336" y="359247"/>
                  </a:lnTo>
                  <a:lnTo>
                    <a:pt x="229561" y="363974"/>
                  </a:lnTo>
                  <a:lnTo>
                    <a:pt x="229786" y="368701"/>
                  </a:lnTo>
                  <a:lnTo>
                    <a:pt x="230012" y="373428"/>
                  </a:lnTo>
                  <a:lnTo>
                    <a:pt x="230240" y="378155"/>
                  </a:lnTo>
                  <a:lnTo>
                    <a:pt x="230472" y="382882"/>
                  </a:lnTo>
                  <a:lnTo>
                    <a:pt x="230708" y="387609"/>
                  </a:lnTo>
                  <a:lnTo>
                    <a:pt x="230949" y="392336"/>
                  </a:lnTo>
                  <a:lnTo>
                    <a:pt x="231197" y="397063"/>
                  </a:lnTo>
                  <a:lnTo>
                    <a:pt x="231452" y="401790"/>
                  </a:lnTo>
                  <a:lnTo>
                    <a:pt x="231718" y="406517"/>
                  </a:lnTo>
                  <a:lnTo>
                    <a:pt x="231994" y="411244"/>
                  </a:lnTo>
                  <a:lnTo>
                    <a:pt x="232281" y="415971"/>
                  </a:lnTo>
                  <a:lnTo>
                    <a:pt x="232580" y="420698"/>
                  </a:lnTo>
                  <a:lnTo>
                    <a:pt x="232892" y="425425"/>
                  </a:lnTo>
                  <a:lnTo>
                    <a:pt x="233222" y="430152"/>
                  </a:lnTo>
                  <a:lnTo>
                    <a:pt x="233568" y="434879"/>
                  </a:lnTo>
                  <a:lnTo>
                    <a:pt x="233930" y="439606"/>
                  </a:lnTo>
                  <a:lnTo>
                    <a:pt x="234309" y="444332"/>
                  </a:lnTo>
                  <a:lnTo>
                    <a:pt x="234705" y="449059"/>
                  </a:lnTo>
                  <a:lnTo>
                    <a:pt x="235122" y="453786"/>
                  </a:lnTo>
                  <a:lnTo>
                    <a:pt x="235560" y="458513"/>
                  </a:lnTo>
                  <a:lnTo>
                    <a:pt x="236018" y="463240"/>
                  </a:lnTo>
                  <a:lnTo>
                    <a:pt x="236494" y="467967"/>
                  </a:lnTo>
                  <a:lnTo>
                    <a:pt x="236989" y="472694"/>
                  </a:lnTo>
                  <a:lnTo>
                    <a:pt x="237505" y="477421"/>
                  </a:lnTo>
                  <a:lnTo>
                    <a:pt x="238044" y="482148"/>
                  </a:lnTo>
                  <a:lnTo>
                    <a:pt x="238601" y="486875"/>
                  </a:lnTo>
                  <a:lnTo>
                    <a:pt x="239177" y="491602"/>
                  </a:lnTo>
                  <a:lnTo>
                    <a:pt x="239771" y="496329"/>
                  </a:lnTo>
                  <a:lnTo>
                    <a:pt x="240383" y="501056"/>
                  </a:lnTo>
                  <a:lnTo>
                    <a:pt x="241016" y="505783"/>
                  </a:lnTo>
                  <a:lnTo>
                    <a:pt x="241666" y="510510"/>
                  </a:lnTo>
                  <a:lnTo>
                    <a:pt x="242332" y="515237"/>
                  </a:lnTo>
                  <a:lnTo>
                    <a:pt x="243013" y="519964"/>
                  </a:lnTo>
                  <a:lnTo>
                    <a:pt x="243710" y="524691"/>
                  </a:lnTo>
                  <a:lnTo>
                    <a:pt x="244424" y="529418"/>
                  </a:lnTo>
                  <a:lnTo>
                    <a:pt x="245154" y="534144"/>
                  </a:lnTo>
                  <a:lnTo>
                    <a:pt x="245899" y="538871"/>
                  </a:lnTo>
                  <a:lnTo>
                    <a:pt x="246658" y="543598"/>
                  </a:lnTo>
                  <a:lnTo>
                    <a:pt x="247431" y="548325"/>
                  </a:lnTo>
                  <a:lnTo>
                    <a:pt x="248219" y="553052"/>
                  </a:lnTo>
                  <a:lnTo>
                    <a:pt x="249026" y="557779"/>
                  </a:lnTo>
                  <a:lnTo>
                    <a:pt x="249848" y="562506"/>
                  </a:lnTo>
                  <a:lnTo>
                    <a:pt x="250687" y="567233"/>
                  </a:lnTo>
                  <a:lnTo>
                    <a:pt x="251542" y="571960"/>
                  </a:lnTo>
                  <a:lnTo>
                    <a:pt x="252414" y="576687"/>
                  </a:lnTo>
                  <a:lnTo>
                    <a:pt x="253308" y="581414"/>
                  </a:lnTo>
                  <a:lnTo>
                    <a:pt x="254223" y="586141"/>
                  </a:lnTo>
                  <a:lnTo>
                    <a:pt x="255159" y="590868"/>
                  </a:lnTo>
                  <a:lnTo>
                    <a:pt x="256114" y="595595"/>
                  </a:lnTo>
                  <a:lnTo>
                    <a:pt x="257092" y="600322"/>
                  </a:lnTo>
                  <a:lnTo>
                    <a:pt x="258095" y="605049"/>
                  </a:lnTo>
                  <a:lnTo>
                    <a:pt x="259125" y="609776"/>
                  </a:lnTo>
                  <a:lnTo>
                    <a:pt x="260178" y="614503"/>
                  </a:lnTo>
                  <a:lnTo>
                    <a:pt x="261256" y="619229"/>
                  </a:lnTo>
                  <a:lnTo>
                    <a:pt x="262358" y="623956"/>
                  </a:lnTo>
                  <a:lnTo>
                    <a:pt x="263484" y="628683"/>
                  </a:lnTo>
                  <a:lnTo>
                    <a:pt x="264641" y="633410"/>
                  </a:lnTo>
                  <a:lnTo>
                    <a:pt x="265821" y="638137"/>
                  </a:lnTo>
                  <a:lnTo>
                    <a:pt x="267023" y="642864"/>
                  </a:lnTo>
                  <a:lnTo>
                    <a:pt x="268248" y="647591"/>
                  </a:lnTo>
                  <a:lnTo>
                    <a:pt x="269492" y="652318"/>
                  </a:lnTo>
                  <a:lnTo>
                    <a:pt x="270761" y="657045"/>
                  </a:lnTo>
                  <a:lnTo>
                    <a:pt x="272047" y="661772"/>
                  </a:lnTo>
                  <a:lnTo>
                    <a:pt x="273350" y="666499"/>
                  </a:lnTo>
                  <a:lnTo>
                    <a:pt x="274666" y="671226"/>
                  </a:lnTo>
                  <a:lnTo>
                    <a:pt x="275995" y="675953"/>
                  </a:lnTo>
                  <a:lnTo>
                    <a:pt x="277335" y="680680"/>
                  </a:lnTo>
                  <a:lnTo>
                    <a:pt x="278686" y="685407"/>
                  </a:lnTo>
                  <a:lnTo>
                    <a:pt x="280042" y="690134"/>
                  </a:lnTo>
                  <a:lnTo>
                    <a:pt x="281404" y="694861"/>
                  </a:lnTo>
                  <a:lnTo>
                    <a:pt x="282769" y="699588"/>
                  </a:lnTo>
                  <a:lnTo>
                    <a:pt x="284136" y="704315"/>
                  </a:lnTo>
                  <a:lnTo>
                    <a:pt x="285505" y="709041"/>
                  </a:lnTo>
                  <a:lnTo>
                    <a:pt x="286874" y="713768"/>
                  </a:lnTo>
                  <a:lnTo>
                    <a:pt x="288243" y="718495"/>
                  </a:lnTo>
                  <a:lnTo>
                    <a:pt x="289612" y="723222"/>
                  </a:lnTo>
                  <a:lnTo>
                    <a:pt x="290980" y="727949"/>
                  </a:lnTo>
                  <a:lnTo>
                    <a:pt x="292348" y="732676"/>
                  </a:lnTo>
                  <a:lnTo>
                    <a:pt x="293717" y="737403"/>
                  </a:lnTo>
                  <a:lnTo>
                    <a:pt x="295087" y="742130"/>
                  </a:lnTo>
                  <a:lnTo>
                    <a:pt x="296460" y="746857"/>
                  </a:lnTo>
                  <a:lnTo>
                    <a:pt x="297837" y="751584"/>
                  </a:lnTo>
                  <a:lnTo>
                    <a:pt x="299219" y="756311"/>
                  </a:lnTo>
                  <a:lnTo>
                    <a:pt x="300609" y="761038"/>
                  </a:lnTo>
                  <a:lnTo>
                    <a:pt x="302007" y="765765"/>
                  </a:lnTo>
                  <a:lnTo>
                    <a:pt x="303414" y="770492"/>
                  </a:lnTo>
                  <a:lnTo>
                    <a:pt x="304832" y="775219"/>
                  </a:lnTo>
                  <a:lnTo>
                    <a:pt x="306261" y="779946"/>
                  </a:lnTo>
                  <a:lnTo>
                    <a:pt x="307707" y="784673"/>
                  </a:lnTo>
                  <a:lnTo>
                    <a:pt x="309165" y="789400"/>
                  </a:lnTo>
                  <a:lnTo>
                    <a:pt x="310637" y="794127"/>
                  </a:lnTo>
                  <a:lnTo>
                    <a:pt x="312123" y="798853"/>
                  </a:lnTo>
                  <a:lnTo>
                    <a:pt x="313622" y="803580"/>
                  </a:lnTo>
                  <a:lnTo>
                    <a:pt x="315136" y="808307"/>
                  </a:lnTo>
                  <a:lnTo>
                    <a:pt x="316662" y="813034"/>
                  </a:lnTo>
                  <a:lnTo>
                    <a:pt x="318199" y="817761"/>
                  </a:lnTo>
                  <a:lnTo>
                    <a:pt x="319744" y="822488"/>
                  </a:lnTo>
                  <a:lnTo>
                    <a:pt x="321296" y="827215"/>
                  </a:lnTo>
                  <a:lnTo>
                    <a:pt x="322854" y="831942"/>
                  </a:lnTo>
                  <a:lnTo>
                    <a:pt x="324416" y="836669"/>
                  </a:lnTo>
                  <a:lnTo>
                    <a:pt x="325977" y="841396"/>
                  </a:lnTo>
                  <a:lnTo>
                    <a:pt x="327536" y="846123"/>
                  </a:lnTo>
                  <a:lnTo>
                    <a:pt x="329091" y="850850"/>
                  </a:lnTo>
                  <a:lnTo>
                    <a:pt x="330641" y="855577"/>
                  </a:lnTo>
                  <a:lnTo>
                    <a:pt x="332180" y="860304"/>
                  </a:lnTo>
                  <a:lnTo>
                    <a:pt x="333708" y="865031"/>
                  </a:lnTo>
                  <a:lnTo>
                    <a:pt x="335225" y="869758"/>
                  </a:lnTo>
                  <a:lnTo>
                    <a:pt x="336729" y="874485"/>
                  </a:lnTo>
                  <a:lnTo>
                    <a:pt x="338219" y="879212"/>
                  </a:lnTo>
                  <a:lnTo>
                    <a:pt x="339691" y="883938"/>
                  </a:lnTo>
                  <a:lnTo>
                    <a:pt x="341148" y="888665"/>
                  </a:lnTo>
                  <a:lnTo>
                    <a:pt x="342589" y="893392"/>
                  </a:lnTo>
                  <a:lnTo>
                    <a:pt x="344016" y="898119"/>
                  </a:lnTo>
                  <a:lnTo>
                    <a:pt x="345429" y="902846"/>
                  </a:lnTo>
                  <a:lnTo>
                    <a:pt x="346827" y="907573"/>
                  </a:lnTo>
                  <a:lnTo>
                    <a:pt x="348212" y="912300"/>
                  </a:lnTo>
                  <a:lnTo>
                    <a:pt x="349586" y="917027"/>
                  </a:lnTo>
                  <a:lnTo>
                    <a:pt x="350950" y="921754"/>
                  </a:lnTo>
                  <a:lnTo>
                    <a:pt x="352307" y="926481"/>
                  </a:lnTo>
                  <a:lnTo>
                    <a:pt x="353657" y="931208"/>
                  </a:lnTo>
                  <a:lnTo>
                    <a:pt x="355001" y="935935"/>
                  </a:lnTo>
                  <a:lnTo>
                    <a:pt x="356342" y="940662"/>
                  </a:lnTo>
                  <a:lnTo>
                    <a:pt x="357680" y="945389"/>
                  </a:lnTo>
                  <a:lnTo>
                    <a:pt x="359017" y="950116"/>
                  </a:lnTo>
                  <a:lnTo>
                    <a:pt x="360354" y="954843"/>
                  </a:lnTo>
                  <a:lnTo>
                    <a:pt x="361692" y="959570"/>
                  </a:lnTo>
                  <a:lnTo>
                    <a:pt x="363031" y="964297"/>
                  </a:lnTo>
                  <a:lnTo>
                    <a:pt x="364371" y="969024"/>
                  </a:lnTo>
                  <a:lnTo>
                    <a:pt x="365713" y="973750"/>
                  </a:lnTo>
                  <a:lnTo>
                    <a:pt x="367057" y="978477"/>
                  </a:lnTo>
                  <a:lnTo>
                    <a:pt x="368403" y="983204"/>
                  </a:lnTo>
                  <a:lnTo>
                    <a:pt x="369751" y="987931"/>
                  </a:lnTo>
                  <a:lnTo>
                    <a:pt x="371100" y="992658"/>
                  </a:lnTo>
                  <a:lnTo>
                    <a:pt x="372450" y="997385"/>
                  </a:lnTo>
                  <a:lnTo>
                    <a:pt x="373801" y="1002112"/>
                  </a:lnTo>
                  <a:lnTo>
                    <a:pt x="375154" y="1006839"/>
                  </a:lnTo>
                  <a:lnTo>
                    <a:pt x="376507" y="1011566"/>
                  </a:lnTo>
                  <a:lnTo>
                    <a:pt x="377862" y="1016293"/>
                  </a:lnTo>
                  <a:lnTo>
                    <a:pt x="379219" y="1021020"/>
                  </a:lnTo>
                  <a:lnTo>
                    <a:pt x="380578" y="1025747"/>
                  </a:lnTo>
                  <a:lnTo>
                    <a:pt x="381939" y="1030474"/>
                  </a:lnTo>
                  <a:lnTo>
                    <a:pt x="383304" y="1035201"/>
                  </a:lnTo>
                  <a:lnTo>
                    <a:pt x="384674" y="1039928"/>
                  </a:lnTo>
                  <a:lnTo>
                    <a:pt x="386050" y="1044655"/>
                  </a:lnTo>
                  <a:lnTo>
                    <a:pt x="387433" y="1049382"/>
                  </a:lnTo>
                  <a:lnTo>
                    <a:pt x="388823" y="1054109"/>
                  </a:lnTo>
                  <a:lnTo>
                    <a:pt x="390223" y="1058836"/>
                  </a:lnTo>
                  <a:lnTo>
                    <a:pt x="391636" y="1063562"/>
                  </a:lnTo>
                  <a:lnTo>
                    <a:pt x="393059" y="1068289"/>
                  </a:lnTo>
                  <a:lnTo>
                    <a:pt x="394495" y="1073016"/>
                  </a:lnTo>
                  <a:lnTo>
                    <a:pt x="395944" y="1077743"/>
                  </a:lnTo>
                  <a:lnTo>
                    <a:pt x="397405" y="1082470"/>
                  </a:lnTo>
                  <a:lnTo>
                    <a:pt x="398884" y="1087197"/>
                  </a:lnTo>
                  <a:lnTo>
                    <a:pt x="400375" y="1091924"/>
                  </a:lnTo>
                  <a:lnTo>
                    <a:pt x="401877" y="1096651"/>
                  </a:lnTo>
                  <a:lnTo>
                    <a:pt x="403391" y="1101378"/>
                  </a:lnTo>
                  <a:lnTo>
                    <a:pt x="404914" y="1106105"/>
                  </a:lnTo>
                  <a:lnTo>
                    <a:pt x="406447" y="1110832"/>
                  </a:lnTo>
                  <a:lnTo>
                    <a:pt x="407984" y="1115559"/>
                  </a:lnTo>
                  <a:lnTo>
                    <a:pt x="409522" y="1120286"/>
                  </a:lnTo>
                  <a:lnTo>
                    <a:pt x="411060" y="1125013"/>
                  </a:lnTo>
                  <a:lnTo>
                    <a:pt x="412593" y="1129740"/>
                  </a:lnTo>
                  <a:lnTo>
                    <a:pt x="414118" y="1134467"/>
                  </a:lnTo>
                  <a:lnTo>
                    <a:pt x="415627" y="1139194"/>
                  </a:lnTo>
                  <a:lnTo>
                    <a:pt x="417118" y="1143921"/>
                  </a:lnTo>
                  <a:lnTo>
                    <a:pt x="418589" y="1148647"/>
                  </a:lnTo>
                  <a:lnTo>
                    <a:pt x="420034" y="1153374"/>
                  </a:lnTo>
                  <a:lnTo>
                    <a:pt x="421448" y="1158101"/>
                  </a:lnTo>
                  <a:lnTo>
                    <a:pt x="422820" y="1162828"/>
                  </a:lnTo>
                  <a:lnTo>
                    <a:pt x="424151" y="1167555"/>
                  </a:lnTo>
                  <a:lnTo>
                    <a:pt x="425440" y="1172282"/>
                  </a:lnTo>
                  <a:lnTo>
                    <a:pt x="426683" y="1177009"/>
                  </a:lnTo>
                  <a:lnTo>
                    <a:pt x="427877" y="1181736"/>
                  </a:lnTo>
                  <a:lnTo>
                    <a:pt x="429006" y="1186463"/>
                  </a:lnTo>
                  <a:lnTo>
                    <a:pt x="430076" y="1191190"/>
                  </a:lnTo>
                  <a:lnTo>
                    <a:pt x="431090" y="1195917"/>
                  </a:lnTo>
                  <a:lnTo>
                    <a:pt x="432044" y="1200644"/>
                  </a:lnTo>
                  <a:lnTo>
                    <a:pt x="432940" y="1205371"/>
                  </a:lnTo>
                  <a:lnTo>
                    <a:pt x="433767" y="1210098"/>
                  </a:lnTo>
                  <a:lnTo>
                    <a:pt x="434525" y="1214825"/>
                  </a:lnTo>
                  <a:lnTo>
                    <a:pt x="435224" y="1219552"/>
                  </a:lnTo>
                  <a:lnTo>
                    <a:pt x="435865" y="1224279"/>
                  </a:lnTo>
                  <a:lnTo>
                    <a:pt x="436450" y="1229006"/>
                  </a:lnTo>
                  <a:lnTo>
                    <a:pt x="436977" y="1233733"/>
                  </a:lnTo>
                  <a:lnTo>
                    <a:pt x="437440" y="1238459"/>
                  </a:lnTo>
                  <a:lnTo>
                    <a:pt x="437853" y="1243186"/>
                  </a:lnTo>
                  <a:lnTo>
                    <a:pt x="438220" y="1247913"/>
                  </a:lnTo>
                  <a:lnTo>
                    <a:pt x="438544" y="1252640"/>
                  </a:lnTo>
                  <a:lnTo>
                    <a:pt x="438826" y="1257367"/>
                  </a:lnTo>
                  <a:lnTo>
                    <a:pt x="439061" y="1262094"/>
                  </a:lnTo>
                  <a:lnTo>
                    <a:pt x="439260" y="1266821"/>
                  </a:lnTo>
                  <a:lnTo>
                    <a:pt x="439428" y="1271548"/>
                  </a:lnTo>
                  <a:lnTo>
                    <a:pt x="439566" y="1276275"/>
                  </a:lnTo>
                  <a:lnTo>
                    <a:pt x="439676" y="1281002"/>
                  </a:lnTo>
                  <a:lnTo>
                    <a:pt x="439757" y="1285729"/>
                  </a:lnTo>
                  <a:lnTo>
                    <a:pt x="439811" y="1290456"/>
                  </a:lnTo>
                  <a:lnTo>
                    <a:pt x="439842" y="1295183"/>
                  </a:lnTo>
                  <a:lnTo>
                    <a:pt x="439851" y="1299910"/>
                  </a:lnTo>
                  <a:lnTo>
                    <a:pt x="439838" y="1304637"/>
                  </a:lnTo>
                  <a:lnTo>
                    <a:pt x="439801" y="1309364"/>
                  </a:lnTo>
                  <a:lnTo>
                    <a:pt x="439737" y="1314091"/>
                  </a:lnTo>
                  <a:lnTo>
                    <a:pt x="439650" y="1318818"/>
                  </a:lnTo>
                  <a:lnTo>
                    <a:pt x="439540" y="1323545"/>
                  </a:lnTo>
                  <a:lnTo>
                    <a:pt x="439405" y="1328271"/>
                  </a:lnTo>
                  <a:lnTo>
                    <a:pt x="439244" y="1332998"/>
                  </a:lnTo>
                  <a:lnTo>
                    <a:pt x="439051" y="1337725"/>
                  </a:lnTo>
                  <a:lnTo>
                    <a:pt x="438830" y="1342452"/>
                  </a:lnTo>
                  <a:lnTo>
                    <a:pt x="438581" y="1347179"/>
                  </a:lnTo>
                  <a:lnTo>
                    <a:pt x="438304" y="1351906"/>
                  </a:lnTo>
                  <a:lnTo>
                    <a:pt x="437999" y="1356633"/>
                  </a:lnTo>
                  <a:lnTo>
                    <a:pt x="437663" y="1361360"/>
                  </a:lnTo>
                  <a:lnTo>
                    <a:pt x="437297" y="1366087"/>
                  </a:lnTo>
                  <a:lnTo>
                    <a:pt x="436905" y="1370814"/>
                  </a:lnTo>
                  <a:lnTo>
                    <a:pt x="436491" y="1375541"/>
                  </a:lnTo>
                  <a:lnTo>
                    <a:pt x="436054" y="1380268"/>
                  </a:lnTo>
                  <a:lnTo>
                    <a:pt x="435596" y="1384995"/>
                  </a:lnTo>
                  <a:lnTo>
                    <a:pt x="435117" y="1389722"/>
                  </a:lnTo>
                  <a:lnTo>
                    <a:pt x="434624" y="1394449"/>
                  </a:lnTo>
                  <a:lnTo>
                    <a:pt x="434121" y="1399176"/>
                  </a:lnTo>
                  <a:lnTo>
                    <a:pt x="433608" y="1403903"/>
                  </a:lnTo>
                  <a:lnTo>
                    <a:pt x="433089" y="1408630"/>
                  </a:lnTo>
                  <a:lnTo>
                    <a:pt x="432567" y="1413356"/>
                  </a:lnTo>
                  <a:lnTo>
                    <a:pt x="432043" y="1418083"/>
                  </a:lnTo>
                  <a:lnTo>
                    <a:pt x="431521" y="1422810"/>
                  </a:lnTo>
                  <a:lnTo>
                    <a:pt x="431002" y="1427537"/>
                  </a:lnTo>
                  <a:lnTo>
                    <a:pt x="430486" y="1432264"/>
                  </a:lnTo>
                  <a:lnTo>
                    <a:pt x="429975" y="1436991"/>
                  </a:lnTo>
                  <a:lnTo>
                    <a:pt x="429470" y="1441718"/>
                  </a:lnTo>
                  <a:lnTo>
                    <a:pt x="428969" y="1446445"/>
                  </a:lnTo>
                  <a:lnTo>
                    <a:pt x="428471" y="1451172"/>
                  </a:lnTo>
                  <a:lnTo>
                    <a:pt x="427976" y="1455899"/>
                  </a:lnTo>
                  <a:lnTo>
                    <a:pt x="427481" y="1460626"/>
                  </a:lnTo>
                  <a:lnTo>
                    <a:pt x="426983" y="1465353"/>
                  </a:lnTo>
                  <a:lnTo>
                    <a:pt x="426480" y="1470080"/>
                  </a:lnTo>
                  <a:lnTo>
                    <a:pt x="425970" y="1474807"/>
                  </a:lnTo>
                  <a:lnTo>
                    <a:pt x="425450" y="1479534"/>
                  </a:lnTo>
                  <a:lnTo>
                    <a:pt x="424918" y="1484261"/>
                  </a:lnTo>
                  <a:lnTo>
                    <a:pt x="424367" y="1488988"/>
                  </a:lnTo>
                  <a:lnTo>
                    <a:pt x="423796" y="1493715"/>
                  </a:lnTo>
                  <a:lnTo>
                    <a:pt x="423204" y="1498442"/>
                  </a:lnTo>
                  <a:lnTo>
                    <a:pt x="422590" y="1503168"/>
                  </a:lnTo>
                  <a:lnTo>
                    <a:pt x="421953" y="1507895"/>
                  </a:lnTo>
                  <a:lnTo>
                    <a:pt x="421287" y="1512622"/>
                  </a:lnTo>
                  <a:lnTo>
                    <a:pt x="420592" y="1517349"/>
                  </a:lnTo>
                  <a:lnTo>
                    <a:pt x="419871" y="1522076"/>
                  </a:lnTo>
                  <a:lnTo>
                    <a:pt x="419125" y="1526803"/>
                  </a:lnTo>
                  <a:lnTo>
                    <a:pt x="418355" y="1531530"/>
                  </a:lnTo>
                  <a:lnTo>
                    <a:pt x="417561" y="1536257"/>
                  </a:lnTo>
                  <a:lnTo>
                    <a:pt x="416741" y="1540984"/>
                  </a:lnTo>
                  <a:lnTo>
                    <a:pt x="415903" y="1545711"/>
                  </a:lnTo>
                  <a:lnTo>
                    <a:pt x="415048" y="1550438"/>
                  </a:lnTo>
                  <a:lnTo>
                    <a:pt x="414180" y="1555165"/>
                  </a:lnTo>
                  <a:lnTo>
                    <a:pt x="413300" y="1559892"/>
                  </a:lnTo>
                  <a:lnTo>
                    <a:pt x="412410" y="1564619"/>
                  </a:lnTo>
                  <a:lnTo>
                    <a:pt x="411515" y="1569346"/>
                  </a:lnTo>
                  <a:lnTo>
                    <a:pt x="410617" y="1574073"/>
                  </a:lnTo>
                  <a:lnTo>
                    <a:pt x="409719" y="1578800"/>
                  </a:lnTo>
                  <a:lnTo>
                    <a:pt x="408822" y="1583527"/>
                  </a:lnTo>
                  <a:lnTo>
                    <a:pt x="407928" y="1588254"/>
                  </a:lnTo>
                  <a:lnTo>
                    <a:pt x="407040" y="1592980"/>
                  </a:lnTo>
                  <a:lnTo>
                    <a:pt x="406157" y="1597707"/>
                  </a:lnTo>
                  <a:lnTo>
                    <a:pt x="405280" y="1602434"/>
                  </a:lnTo>
                  <a:lnTo>
                    <a:pt x="404407" y="1607161"/>
                  </a:lnTo>
                  <a:lnTo>
                    <a:pt x="403540" y="1611888"/>
                  </a:lnTo>
                  <a:lnTo>
                    <a:pt x="402678" y="1616615"/>
                  </a:lnTo>
                  <a:lnTo>
                    <a:pt x="401817" y="1621342"/>
                  </a:lnTo>
                  <a:lnTo>
                    <a:pt x="400956" y="1626069"/>
                  </a:lnTo>
                  <a:lnTo>
                    <a:pt x="400093" y="1630796"/>
                  </a:lnTo>
                  <a:lnTo>
                    <a:pt x="399226" y="1635523"/>
                  </a:lnTo>
                  <a:lnTo>
                    <a:pt x="398349" y="1640250"/>
                  </a:lnTo>
                  <a:lnTo>
                    <a:pt x="397460" y="1644977"/>
                  </a:lnTo>
                  <a:lnTo>
                    <a:pt x="396557" y="1649704"/>
                  </a:lnTo>
                  <a:lnTo>
                    <a:pt x="395638" y="1654431"/>
                  </a:lnTo>
                  <a:lnTo>
                    <a:pt x="394699" y="1659158"/>
                  </a:lnTo>
                  <a:lnTo>
                    <a:pt x="393735" y="1663885"/>
                  </a:lnTo>
                  <a:lnTo>
                    <a:pt x="392742" y="1668612"/>
                  </a:lnTo>
                  <a:lnTo>
                    <a:pt x="391721" y="1673339"/>
                  </a:lnTo>
                  <a:lnTo>
                    <a:pt x="390670" y="1678066"/>
                  </a:lnTo>
                  <a:lnTo>
                    <a:pt x="389589" y="1682792"/>
                  </a:lnTo>
                  <a:lnTo>
                    <a:pt x="388474" y="1687519"/>
                  </a:lnTo>
                  <a:lnTo>
                    <a:pt x="387317" y="1692246"/>
                  </a:lnTo>
                  <a:lnTo>
                    <a:pt x="386128" y="1696973"/>
                  </a:lnTo>
                  <a:lnTo>
                    <a:pt x="384905" y="1701700"/>
                  </a:lnTo>
                  <a:lnTo>
                    <a:pt x="383650" y="1706427"/>
                  </a:lnTo>
                  <a:lnTo>
                    <a:pt x="382364" y="1711154"/>
                  </a:lnTo>
                  <a:lnTo>
                    <a:pt x="381039" y="1715881"/>
                  </a:lnTo>
                  <a:lnTo>
                    <a:pt x="379686" y="1720608"/>
                  </a:lnTo>
                  <a:lnTo>
                    <a:pt x="378307" y="1725335"/>
                  </a:lnTo>
                  <a:lnTo>
                    <a:pt x="376904" y="1730062"/>
                  </a:lnTo>
                  <a:lnTo>
                    <a:pt x="375480" y="1734789"/>
                  </a:lnTo>
                  <a:lnTo>
                    <a:pt x="374036" y="1739516"/>
                  </a:lnTo>
                  <a:lnTo>
                    <a:pt x="372574" y="1744243"/>
                  </a:lnTo>
                  <a:lnTo>
                    <a:pt x="371102" y="1748970"/>
                  </a:lnTo>
                  <a:lnTo>
                    <a:pt x="369622" y="1753697"/>
                  </a:lnTo>
                  <a:lnTo>
                    <a:pt x="368135" y="1758424"/>
                  </a:lnTo>
                  <a:lnTo>
                    <a:pt x="366646" y="1763151"/>
                  </a:lnTo>
                  <a:lnTo>
                    <a:pt x="365158" y="1767877"/>
                  </a:lnTo>
                  <a:lnTo>
                    <a:pt x="363674" y="1772604"/>
                  </a:lnTo>
                  <a:lnTo>
                    <a:pt x="362196" y="1777331"/>
                  </a:lnTo>
                  <a:lnTo>
                    <a:pt x="360727" y="1782058"/>
                  </a:lnTo>
                  <a:lnTo>
                    <a:pt x="359269" y="1786785"/>
                  </a:lnTo>
                  <a:lnTo>
                    <a:pt x="357827" y="1791512"/>
                  </a:lnTo>
                  <a:lnTo>
                    <a:pt x="356401" y="1796239"/>
                  </a:lnTo>
                  <a:lnTo>
                    <a:pt x="354991" y="1800966"/>
                  </a:lnTo>
                  <a:lnTo>
                    <a:pt x="353600" y="1805693"/>
                  </a:lnTo>
                  <a:lnTo>
                    <a:pt x="352228" y="1810420"/>
                  </a:lnTo>
                  <a:lnTo>
                    <a:pt x="350880" y="1815147"/>
                  </a:lnTo>
                  <a:lnTo>
                    <a:pt x="349556" y="1819874"/>
                  </a:lnTo>
                  <a:lnTo>
                    <a:pt x="348255" y="1824601"/>
                  </a:lnTo>
                  <a:lnTo>
                    <a:pt x="346978" y="1829328"/>
                  </a:lnTo>
                  <a:lnTo>
                    <a:pt x="345724" y="1834055"/>
                  </a:lnTo>
                  <a:lnTo>
                    <a:pt x="344496" y="1838782"/>
                  </a:lnTo>
                  <a:lnTo>
                    <a:pt x="343299" y="1843509"/>
                  </a:lnTo>
                  <a:lnTo>
                    <a:pt x="342129" y="1848236"/>
                  </a:lnTo>
                  <a:lnTo>
                    <a:pt x="340984" y="1852963"/>
                  </a:lnTo>
                  <a:lnTo>
                    <a:pt x="339866" y="1857689"/>
                  </a:lnTo>
                  <a:lnTo>
                    <a:pt x="338774" y="1862416"/>
                  </a:lnTo>
                  <a:lnTo>
                    <a:pt x="337716" y="1867143"/>
                  </a:lnTo>
                  <a:lnTo>
                    <a:pt x="336686" y="1871870"/>
                  </a:lnTo>
                  <a:lnTo>
                    <a:pt x="335682" y="1876597"/>
                  </a:lnTo>
                  <a:lnTo>
                    <a:pt x="334704" y="1881324"/>
                  </a:lnTo>
                  <a:lnTo>
                    <a:pt x="333752" y="1886051"/>
                  </a:lnTo>
                  <a:lnTo>
                    <a:pt x="332829" y="1890778"/>
                  </a:lnTo>
                  <a:lnTo>
                    <a:pt x="331932" y="1895505"/>
                  </a:lnTo>
                  <a:lnTo>
                    <a:pt x="331057" y="1900232"/>
                  </a:lnTo>
                  <a:lnTo>
                    <a:pt x="330203" y="1904959"/>
                  </a:lnTo>
                  <a:lnTo>
                    <a:pt x="329367" y="1909686"/>
                  </a:lnTo>
                  <a:lnTo>
                    <a:pt x="328548" y="1914413"/>
                  </a:lnTo>
                  <a:lnTo>
                    <a:pt x="327747" y="1919140"/>
                  </a:lnTo>
                  <a:lnTo>
                    <a:pt x="326955" y="1923867"/>
                  </a:lnTo>
                  <a:lnTo>
                    <a:pt x="326171" y="1928594"/>
                  </a:lnTo>
                  <a:lnTo>
                    <a:pt x="325391" y="1933321"/>
                  </a:lnTo>
                  <a:lnTo>
                    <a:pt x="324613" y="1938048"/>
                  </a:lnTo>
                  <a:lnTo>
                    <a:pt x="323832" y="1942775"/>
                  </a:lnTo>
                  <a:lnTo>
                    <a:pt x="323044" y="1947501"/>
                  </a:lnTo>
                  <a:lnTo>
                    <a:pt x="322247" y="1952228"/>
                  </a:lnTo>
                  <a:lnTo>
                    <a:pt x="321436" y="1956955"/>
                  </a:lnTo>
                  <a:lnTo>
                    <a:pt x="320610" y="1961682"/>
                  </a:lnTo>
                  <a:lnTo>
                    <a:pt x="319762" y="1966409"/>
                  </a:lnTo>
                  <a:lnTo>
                    <a:pt x="318889" y="1971136"/>
                  </a:lnTo>
                  <a:lnTo>
                    <a:pt x="317990" y="1975863"/>
                  </a:lnTo>
                  <a:lnTo>
                    <a:pt x="317065" y="1980590"/>
                  </a:lnTo>
                  <a:lnTo>
                    <a:pt x="316112" y="1985317"/>
                  </a:lnTo>
                  <a:lnTo>
                    <a:pt x="315129" y="1990044"/>
                  </a:lnTo>
                  <a:lnTo>
                    <a:pt x="314107" y="1994771"/>
                  </a:lnTo>
                  <a:lnTo>
                    <a:pt x="313055" y="1999498"/>
                  </a:lnTo>
                  <a:lnTo>
                    <a:pt x="311974" y="2004225"/>
                  </a:lnTo>
                  <a:lnTo>
                    <a:pt x="310863" y="2008952"/>
                  </a:lnTo>
                  <a:lnTo>
                    <a:pt x="309723" y="2013679"/>
                  </a:lnTo>
                  <a:lnTo>
                    <a:pt x="308551" y="2018406"/>
                  </a:lnTo>
                  <a:lnTo>
                    <a:pt x="307354" y="2023133"/>
                  </a:lnTo>
                  <a:lnTo>
                    <a:pt x="306136" y="2027860"/>
                  </a:lnTo>
                  <a:lnTo>
                    <a:pt x="304899" y="2032586"/>
                  </a:lnTo>
                  <a:lnTo>
                    <a:pt x="303646" y="2037313"/>
                  </a:lnTo>
                  <a:lnTo>
                    <a:pt x="302379" y="2042040"/>
                  </a:lnTo>
                  <a:lnTo>
                    <a:pt x="301103" y="2046767"/>
                  </a:lnTo>
                  <a:lnTo>
                    <a:pt x="299823" y="2051494"/>
                  </a:lnTo>
                  <a:lnTo>
                    <a:pt x="298543" y="2056221"/>
                  </a:lnTo>
                  <a:lnTo>
                    <a:pt x="297264" y="2060948"/>
                  </a:lnTo>
                  <a:lnTo>
                    <a:pt x="295993" y="2065675"/>
                  </a:lnTo>
                  <a:lnTo>
                    <a:pt x="294734" y="2070402"/>
                  </a:lnTo>
                  <a:lnTo>
                    <a:pt x="293489" y="2075129"/>
                  </a:lnTo>
                  <a:lnTo>
                    <a:pt x="292261" y="2079856"/>
                  </a:lnTo>
                  <a:lnTo>
                    <a:pt x="291053" y="2084583"/>
                  </a:lnTo>
                  <a:lnTo>
                    <a:pt x="289867" y="2089310"/>
                  </a:lnTo>
                  <a:lnTo>
                    <a:pt x="288711" y="2094037"/>
                  </a:lnTo>
                  <a:lnTo>
                    <a:pt x="287584" y="2098764"/>
                  </a:lnTo>
                  <a:lnTo>
                    <a:pt x="286485" y="2103491"/>
                  </a:lnTo>
                  <a:lnTo>
                    <a:pt x="285416" y="2108218"/>
                  </a:lnTo>
                  <a:lnTo>
                    <a:pt x="284377" y="2112945"/>
                  </a:lnTo>
                  <a:lnTo>
                    <a:pt x="283374" y="2117672"/>
                  </a:lnTo>
                  <a:lnTo>
                    <a:pt x="282407" y="2122398"/>
                  </a:lnTo>
                  <a:lnTo>
                    <a:pt x="281472" y="2127125"/>
                  </a:lnTo>
                  <a:lnTo>
                    <a:pt x="280568" y="2131852"/>
                  </a:lnTo>
                  <a:lnTo>
                    <a:pt x="279695" y="2136579"/>
                  </a:lnTo>
                  <a:lnTo>
                    <a:pt x="278854" y="2141306"/>
                  </a:lnTo>
                  <a:lnTo>
                    <a:pt x="278049" y="2146033"/>
                  </a:lnTo>
                  <a:lnTo>
                    <a:pt x="277271" y="2150760"/>
                  </a:lnTo>
                  <a:lnTo>
                    <a:pt x="276519" y="2155487"/>
                  </a:lnTo>
                  <a:lnTo>
                    <a:pt x="275793" y="2160214"/>
                  </a:lnTo>
                  <a:lnTo>
                    <a:pt x="275089" y="2164941"/>
                  </a:lnTo>
                  <a:lnTo>
                    <a:pt x="274412" y="2169668"/>
                  </a:lnTo>
                  <a:lnTo>
                    <a:pt x="273754" y="2174395"/>
                  </a:lnTo>
                  <a:lnTo>
                    <a:pt x="273113" y="2179122"/>
                  </a:lnTo>
                  <a:lnTo>
                    <a:pt x="272486" y="2183849"/>
                  </a:lnTo>
                  <a:lnTo>
                    <a:pt x="271871" y="2188576"/>
                  </a:lnTo>
                  <a:lnTo>
                    <a:pt x="271268" y="2193303"/>
                  </a:lnTo>
                  <a:lnTo>
                    <a:pt x="270673" y="2198030"/>
                  </a:lnTo>
                  <a:lnTo>
                    <a:pt x="270082" y="2202757"/>
                  </a:lnTo>
                  <a:lnTo>
                    <a:pt x="269494" y="2207484"/>
                  </a:lnTo>
                  <a:lnTo>
                    <a:pt x="268905" y="2212210"/>
                  </a:lnTo>
                  <a:lnTo>
                    <a:pt x="268313" y="2216937"/>
                  </a:lnTo>
                  <a:lnTo>
                    <a:pt x="267715" y="2221664"/>
                  </a:lnTo>
                  <a:lnTo>
                    <a:pt x="267109" y="2226391"/>
                  </a:lnTo>
                  <a:lnTo>
                    <a:pt x="266492" y="2231118"/>
                  </a:lnTo>
                  <a:lnTo>
                    <a:pt x="265862" y="2235845"/>
                  </a:lnTo>
                  <a:lnTo>
                    <a:pt x="265219" y="2240572"/>
                  </a:lnTo>
                  <a:lnTo>
                    <a:pt x="264555" y="2245299"/>
                  </a:lnTo>
                  <a:lnTo>
                    <a:pt x="263871" y="2250026"/>
                  </a:lnTo>
                  <a:lnTo>
                    <a:pt x="263167" y="2254753"/>
                  </a:lnTo>
                  <a:lnTo>
                    <a:pt x="262441" y="2259480"/>
                  </a:lnTo>
                  <a:lnTo>
                    <a:pt x="261693" y="2264207"/>
                  </a:lnTo>
                  <a:lnTo>
                    <a:pt x="260918" y="2268934"/>
                  </a:lnTo>
                  <a:lnTo>
                    <a:pt x="260114" y="2273661"/>
                  </a:lnTo>
                  <a:lnTo>
                    <a:pt x="259285" y="2278388"/>
                  </a:lnTo>
                  <a:lnTo>
                    <a:pt x="258431" y="2283115"/>
                  </a:lnTo>
                  <a:lnTo>
                    <a:pt x="257552" y="2287842"/>
                  </a:lnTo>
                  <a:lnTo>
                    <a:pt x="256647" y="2292569"/>
                  </a:lnTo>
                  <a:lnTo>
                    <a:pt x="255711" y="2297295"/>
                  </a:lnTo>
                  <a:lnTo>
                    <a:pt x="254752" y="2302022"/>
                  </a:lnTo>
                  <a:lnTo>
                    <a:pt x="253771" y="2306749"/>
                  </a:lnTo>
                  <a:lnTo>
                    <a:pt x="252769" y="2311476"/>
                  </a:lnTo>
                  <a:lnTo>
                    <a:pt x="251747" y="2316203"/>
                  </a:lnTo>
                  <a:lnTo>
                    <a:pt x="250704" y="2320930"/>
                  </a:lnTo>
                  <a:lnTo>
                    <a:pt x="249644" y="2325657"/>
                  </a:lnTo>
                  <a:lnTo>
                    <a:pt x="248573" y="2330384"/>
                  </a:lnTo>
                  <a:lnTo>
                    <a:pt x="247490" y="2335111"/>
                  </a:lnTo>
                  <a:lnTo>
                    <a:pt x="246399" y="2339838"/>
                  </a:lnTo>
                  <a:lnTo>
                    <a:pt x="245302" y="2344565"/>
                  </a:lnTo>
                  <a:lnTo>
                    <a:pt x="244203" y="2349292"/>
                  </a:lnTo>
                  <a:lnTo>
                    <a:pt x="243104" y="2354019"/>
                  </a:lnTo>
                  <a:lnTo>
                    <a:pt x="242010" y="2358746"/>
                  </a:lnTo>
                  <a:lnTo>
                    <a:pt x="240921" y="2363473"/>
                  </a:lnTo>
                  <a:lnTo>
                    <a:pt x="239842" y="2368200"/>
                  </a:lnTo>
                  <a:lnTo>
                    <a:pt x="238778" y="2372927"/>
                  </a:lnTo>
                  <a:lnTo>
                    <a:pt x="237731" y="2377654"/>
                  </a:lnTo>
                  <a:lnTo>
                    <a:pt x="236701" y="2382381"/>
                  </a:lnTo>
                  <a:lnTo>
                    <a:pt x="235692" y="2387107"/>
                  </a:lnTo>
                  <a:lnTo>
                    <a:pt x="234706" y="2391834"/>
                  </a:lnTo>
                  <a:lnTo>
                    <a:pt x="233751" y="2396561"/>
                  </a:lnTo>
                  <a:lnTo>
                    <a:pt x="232826" y="2401288"/>
                  </a:lnTo>
                  <a:lnTo>
                    <a:pt x="231931" y="2406015"/>
                  </a:lnTo>
                  <a:lnTo>
                    <a:pt x="231066" y="2410742"/>
                  </a:lnTo>
                  <a:lnTo>
                    <a:pt x="230234" y="2415469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1" name="pg35">
              <a:extLst>
                <a:ext uri="{FF2B5EF4-FFF2-40B4-BE49-F238E27FC236}">
                  <a16:creationId xmlns:a16="http://schemas.microsoft.com/office/drawing/2014/main" id="{D2AE0DE6-72B5-3598-D6D8-44B3951E91C0}"/>
                </a:ext>
              </a:extLst>
            </p:cNvPr>
            <p:cNvSpPr/>
            <p:nvPr/>
          </p:nvSpPr>
          <p:spPr>
            <a:xfrm>
              <a:off x="5312639" y="3889654"/>
              <a:ext cx="437290" cy="2807599"/>
            </a:xfrm>
            <a:custGeom>
              <a:avLst/>
              <a:gdLst/>
              <a:ahLst/>
              <a:cxnLst/>
              <a:rect l="0" t="0" r="0" b="0"/>
              <a:pathLst>
                <a:path w="437290" h="2807599">
                  <a:moveTo>
                    <a:pt x="217874" y="2807599"/>
                  </a:moveTo>
                  <a:lnTo>
                    <a:pt x="217775" y="2802105"/>
                  </a:lnTo>
                  <a:lnTo>
                    <a:pt x="217663" y="2796611"/>
                  </a:lnTo>
                  <a:lnTo>
                    <a:pt x="217536" y="2791116"/>
                  </a:lnTo>
                  <a:lnTo>
                    <a:pt x="217390" y="2785622"/>
                  </a:lnTo>
                  <a:lnTo>
                    <a:pt x="217223" y="2780128"/>
                  </a:lnTo>
                  <a:lnTo>
                    <a:pt x="217034" y="2774633"/>
                  </a:lnTo>
                  <a:lnTo>
                    <a:pt x="216820" y="2769139"/>
                  </a:lnTo>
                  <a:lnTo>
                    <a:pt x="216579" y="2763645"/>
                  </a:lnTo>
                  <a:lnTo>
                    <a:pt x="216309" y="2758150"/>
                  </a:lnTo>
                  <a:lnTo>
                    <a:pt x="216007" y="2752656"/>
                  </a:lnTo>
                  <a:lnTo>
                    <a:pt x="215664" y="2747162"/>
                  </a:lnTo>
                  <a:lnTo>
                    <a:pt x="215280" y="2741668"/>
                  </a:lnTo>
                  <a:lnTo>
                    <a:pt x="214856" y="2736173"/>
                  </a:lnTo>
                  <a:lnTo>
                    <a:pt x="214388" y="2730679"/>
                  </a:lnTo>
                  <a:lnTo>
                    <a:pt x="213876" y="2725185"/>
                  </a:lnTo>
                  <a:lnTo>
                    <a:pt x="213318" y="2719690"/>
                  </a:lnTo>
                  <a:lnTo>
                    <a:pt x="212710" y="2714196"/>
                  </a:lnTo>
                  <a:lnTo>
                    <a:pt x="212044" y="2708702"/>
                  </a:lnTo>
                  <a:lnTo>
                    <a:pt x="211329" y="2703207"/>
                  </a:lnTo>
                  <a:lnTo>
                    <a:pt x="210565" y="2697713"/>
                  </a:lnTo>
                  <a:lnTo>
                    <a:pt x="209754" y="2692219"/>
                  </a:lnTo>
                  <a:lnTo>
                    <a:pt x="208896" y="2686724"/>
                  </a:lnTo>
                  <a:lnTo>
                    <a:pt x="207994" y="2681230"/>
                  </a:lnTo>
                  <a:lnTo>
                    <a:pt x="207046" y="2675736"/>
                  </a:lnTo>
                  <a:lnTo>
                    <a:pt x="206057" y="2670241"/>
                  </a:lnTo>
                  <a:lnTo>
                    <a:pt x="205035" y="2664747"/>
                  </a:lnTo>
                  <a:lnTo>
                    <a:pt x="203986" y="2659253"/>
                  </a:lnTo>
                  <a:lnTo>
                    <a:pt x="202913" y="2653758"/>
                  </a:lnTo>
                  <a:lnTo>
                    <a:pt x="201824" y="2648264"/>
                  </a:lnTo>
                  <a:lnTo>
                    <a:pt x="200721" y="2642770"/>
                  </a:lnTo>
                  <a:lnTo>
                    <a:pt x="199613" y="2637275"/>
                  </a:lnTo>
                  <a:lnTo>
                    <a:pt x="198508" y="2631781"/>
                  </a:lnTo>
                  <a:lnTo>
                    <a:pt x="197410" y="2626287"/>
                  </a:lnTo>
                  <a:lnTo>
                    <a:pt x="196326" y="2620792"/>
                  </a:lnTo>
                  <a:lnTo>
                    <a:pt x="195261" y="2615298"/>
                  </a:lnTo>
                  <a:lnTo>
                    <a:pt x="194220" y="2609804"/>
                  </a:lnTo>
                  <a:lnTo>
                    <a:pt x="193209" y="2604309"/>
                  </a:lnTo>
                  <a:lnTo>
                    <a:pt x="192235" y="2598815"/>
                  </a:lnTo>
                  <a:lnTo>
                    <a:pt x="191298" y="2593321"/>
                  </a:lnTo>
                  <a:lnTo>
                    <a:pt x="190399" y="2587826"/>
                  </a:lnTo>
                  <a:lnTo>
                    <a:pt x="189539" y="2582332"/>
                  </a:lnTo>
                  <a:lnTo>
                    <a:pt x="188720" y="2576838"/>
                  </a:lnTo>
                  <a:lnTo>
                    <a:pt x="187939" y="2571343"/>
                  </a:lnTo>
                  <a:lnTo>
                    <a:pt x="187203" y="2565849"/>
                  </a:lnTo>
                  <a:lnTo>
                    <a:pt x="186505" y="2560355"/>
                  </a:lnTo>
                  <a:lnTo>
                    <a:pt x="185842" y="2554860"/>
                  </a:lnTo>
                  <a:lnTo>
                    <a:pt x="185208" y="2549366"/>
                  </a:lnTo>
                  <a:lnTo>
                    <a:pt x="184602" y="2543872"/>
                  </a:lnTo>
                  <a:lnTo>
                    <a:pt x="184019" y="2538377"/>
                  </a:lnTo>
                  <a:lnTo>
                    <a:pt x="183455" y="2532883"/>
                  </a:lnTo>
                  <a:lnTo>
                    <a:pt x="182909" y="2527389"/>
                  </a:lnTo>
                  <a:lnTo>
                    <a:pt x="182371" y="2521895"/>
                  </a:lnTo>
                  <a:lnTo>
                    <a:pt x="181839" y="2516400"/>
                  </a:lnTo>
                  <a:lnTo>
                    <a:pt x="181308" y="2510906"/>
                  </a:lnTo>
                  <a:lnTo>
                    <a:pt x="180774" y="2505412"/>
                  </a:lnTo>
                  <a:lnTo>
                    <a:pt x="180234" y="2499917"/>
                  </a:lnTo>
                  <a:lnTo>
                    <a:pt x="179684" y="2494423"/>
                  </a:lnTo>
                  <a:lnTo>
                    <a:pt x="179119" y="2488929"/>
                  </a:lnTo>
                  <a:lnTo>
                    <a:pt x="178539" y="2483434"/>
                  </a:lnTo>
                  <a:lnTo>
                    <a:pt x="177942" y="2477940"/>
                  </a:lnTo>
                  <a:lnTo>
                    <a:pt x="177326" y="2472446"/>
                  </a:lnTo>
                  <a:lnTo>
                    <a:pt x="176690" y="2466951"/>
                  </a:lnTo>
                  <a:lnTo>
                    <a:pt x="176033" y="2461457"/>
                  </a:lnTo>
                  <a:lnTo>
                    <a:pt x="175352" y="2455963"/>
                  </a:lnTo>
                  <a:lnTo>
                    <a:pt x="174647" y="2450468"/>
                  </a:lnTo>
                  <a:lnTo>
                    <a:pt x="173920" y="2444974"/>
                  </a:lnTo>
                  <a:lnTo>
                    <a:pt x="173172" y="2439480"/>
                  </a:lnTo>
                  <a:lnTo>
                    <a:pt x="172402" y="2433985"/>
                  </a:lnTo>
                  <a:lnTo>
                    <a:pt x="171610" y="2428491"/>
                  </a:lnTo>
                  <a:lnTo>
                    <a:pt x="170798" y="2422997"/>
                  </a:lnTo>
                  <a:lnTo>
                    <a:pt x="169960" y="2417502"/>
                  </a:lnTo>
                  <a:lnTo>
                    <a:pt x="169103" y="2412008"/>
                  </a:lnTo>
                  <a:lnTo>
                    <a:pt x="168225" y="2406514"/>
                  </a:lnTo>
                  <a:lnTo>
                    <a:pt x="167328" y="2401019"/>
                  </a:lnTo>
                  <a:lnTo>
                    <a:pt x="166412" y="2395525"/>
                  </a:lnTo>
                  <a:lnTo>
                    <a:pt x="165476" y="2390031"/>
                  </a:lnTo>
                  <a:lnTo>
                    <a:pt x="164519" y="2384536"/>
                  </a:lnTo>
                  <a:lnTo>
                    <a:pt x="163541" y="2379042"/>
                  </a:lnTo>
                  <a:lnTo>
                    <a:pt x="162543" y="2373548"/>
                  </a:lnTo>
                  <a:lnTo>
                    <a:pt x="161526" y="2368053"/>
                  </a:lnTo>
                  <a:lnTo>
                    <a:pt x="160490" y="2362559"/>
                  </a:lnTo>
                  <a:lnTo>
                    <a:pt x="159434" y="2357065"/>
                  </a:lnTo>
                  <a:lnTo>
                    <a:pt x="158359" y="2351570"/>
                  </a:lnTo>
                  <a:lnTo>
                    <a:pt x="157261" y="2346076"/>
                  </a:lnTo>
                  <a:lnTo>
                    <a:pt x="156143" y="2340582"/>
                  </a:lnTo>
                  <a:lnTo>
                    <a:pt x="155007" y="2335087"/>
                  </a:lnTo>
                  <a:lnTo>
                    <a:pt x="153852" y="2329593"/>
                  </a:lnTo>
                  <a:lnTo>
                    <a:pt x="152679" y="2324099"/>
                  </a:lnTo>
                  <a:lnTo>
                    <a:pt x="151489" y="2318605"/>
                  </a:lnTo>
                  <a:lnTo>
                    <a:pt x="150283" y="2313110"/>
                  </a:lnTo>
                  <a:lnTo>
                    <a:pt x="149060" y="2307616"/>
                  </a:lnTo>
                  <a:lnTo>
                    <a:pt x="147824" y="2302122"/>
                  </a:lnTo>
                  <a:lnTo>
                    <a:pt x="146578" y="2296627"/>
                  </a:lnTo>
                  <a:lnTo>
                    <a:pt x="145323" y="2291133"/>
                  </a:lnTo>
                  <a:lnTo>
                    <a:pt x="144061" y="2285639"/>
                  </a:lnTo>
                  <a:lnTo>
                    <a:pt x="142794" y="2280144"/>
                  </a:lnTo>
                  <a:lnTo>
                    <a:pt x="141525" y="2274650"/>
                  </a:lnTo>
                  <a:lnTo>
                    <a:pt x="140257" y="2269156"/>
                  </a:lnTo>
                  <a:lnTo>
                    <a:pt x="138993" y="2263661"/>
                  </a:lnTo>
                  <a:lnTo>
                    <a:pt x="137735" y="2258167"/>
                  </a:lnTo>
                  <a:lnTo>
                    <a:pt x="136486" y="2252673"/>
                  </a:lnTo>
                  <a:lnTo>
                    <a:pt x="135247" y="2247178"/>
                  </a:lnTo>
                  <a:lnTo>
                    <a:pt x="134020" y="2241684"/>
                  </a:lnTo>
                  <a:lnTo>
                    <a:pt x="132812" y="2236190"/>
                  </a:lnTo>
                  <a:lnTo>
                    <a:pt x="131620" y="2230695"/>
                  </a:lnTo>
                  <a:lnTo>
                    <a:pt x="130445" y="2225201"/>
                  </a:lnTo>
                  <a:lnTo>
                    <a:pt x="129288" y="2219707"/>
                  </a:lnTo>
                  <a:lnTo>
                    <a:pt x="128149" y="2214212"/>
                  </a:lnTo>
                  <a:lnTo>
                    <a:pt x="127027" y="2208718"/>
                  </a:lnTo>
                  <a:lnTo>
                    <a:pt x="125922" y="2203224"/>
                  </a:lnTo>
                  <a:lnTo>
                    <a:pt x="124834" y="2197729"/>
                  </a:lnTo>
                  <a:lnTo>
                    <a:pt x="123758" y="2192235"/>
                  </a:lnTo>
                  <a:lnTo>
                    <a:pt x="122692" y="2186741"/>
                  </a:lnTo>
                  <a:lnTo>
                    <a:pt x="121632" y="2181246"/>
                  </a:lnTo>
                  <a:lnTo>
                    <a:pt x="120577" y="2175752"/>
                  </a:lnTo>
                  <a:lnTo>
                    <a:pt x="119523" y="2170258"/>
                  </a:lnTo>
                  <a:lnTo>
                    <a:pt x="118466" y="2164763"/>
                  </a:lnTo>
                  <a:lnTo>
                    <a:pt x="117403" y="2159269"/>
                  </a:lnTo>
                  <a:lnTo>
                    <a:pt x="116331" y="2153775"/>
                  </a:lnTo>
                  <a:lnTo>
                    <a:pt x="115247" y="2148280"/>
                  </a:lnTo>
                  <a:lnTo>
                    <a:pt x="114150" y="2142786"/>
                  </a:lnTo>
                  <a:lnTo>
                    <a:pt x="113038" y="2137292"/>
                  </a:lnTo>
                  <a:lnTo>
                    <a:pt x="111911" y="2131797"/>
                  </a:lnTo>
                  <a:lnTo>
                    <a:pt x="110764" y="2126303"/>
                  </a:lnTo>
                  <a:lnTo>
                    <a:pt x="109601" y="2120809"/>
                  </a:lnTo>
                  <a:lnTo>
                    <a:pt x="108424" y="2115314"/>
                  </a:lnTo>
                  <a:lnTo>
                    <a:pt x="107234" y="2109820"/>
                  </a:lnTo>
                  <a:lnTo>
                    <a:pt x="106033" y="2104326"/>
                  </a:lnTo>
                  <a:lnTo>
                    <a:pt x="104822" y="2098832"/>
                  </a:lnTo>
                  <a:lnTo>
                    <a:pt x="103604" y="2093337"/>
                  </a:lnTo>
                  <a:lnTo>
                    <a:pt x="102381" y="2087843"/>
                  </a:lnTo>
                  <a:lnTo>
                    <a:pt x="101157" y="2082349"/>
                  </a:lnTo>
                  <a:lnTo>
                    <a:pt x="99932" y="2076854"/>
                  </a:lnTo>
                  <a:lnTo>
                    <a:pt x="98708" y="2071360"/>
                  </a:lnTo>
                  <a:lnTo>
                    <a:pt x="97486" y="2065866"/>
                  </a:lnTo>
                  <a:lnTo>
                    <a:pt x="96267" y="2060371"/>
                  </a:lnTo>
                  <a:lnTo>
                    <a:pt x="95050" y="2054877"/>
                  </a:lnTo>
                  <a:lnTo>
                    <a:pt x="93833" y="2049383"/>
                  </a:lnTo>
                  <a:lnTo>
                    <a:pt x="92615" y="2043888"/>
                  </a:lnTo>
                  <a:lnTo>
                    <a:pt x="91394" y="2038394"/>
                  </a:lnTo>
                  <a:lnTo>
                    <a:pt x="90167" y="2032900"/>
                  </a:lnTo>
                  <a:lnTo>
                    <a:pt x="88932" y="2027405"/>
                  </a:lnTo>
                  <a:lnTo>
                    <a:pt x="87686" y="2021911"/>
                  </a:lnTo>
                  <a:lnTo>
                    <a:pt x="86423" y="2016417"/>
                  </a:lnTo>
                  <a:lnTo>
                    <a:pt x="85142" y="2010922"/>
                  </a:lnTo>
                  <a:lnTo>
                    <a:pt x="83842" y="2005428"/>
                  </a:lnTo>
                  <a:lnTo>
                    <a:pt x="82521" y="1999934"/>
                  </a:lnTo>
                  <a:lnTo>
                    <a:pt x="81178" y="1994439"/>
                  </a:lnTo>
                  <a:lnTo>
                    <a:pt x="79812" y="1988945"/>
                  </a:lnTo>
                  <a:lnTo>
                    <a:pt x="78421" y="1983451"/>
                  </a:lnTo>
                  <a:lnTo>
                    <a:pt x="77006" y="1977956"/>
                  </a:lnTo>
                  <a:lnTo>
                    <a:pt x="75571" y="1972462"/>
                  </a:lnTo>
                  <a:lnTo>
                    <a:pt x="74117" y="1966968"/>
                  </a:lnTo>
                  <a:lnTo>
                    <a:pt x="72648" y="1961473"/>
                  </a:lnTo>
                  <a:lnTo>
                    <a:pt x="71165" y="1955979"/>
                  </a:lnTo>
                  <a:lnTo>
                    <a:pt x="69672" y="1950485"/>
                  </a:lnTo>
                  <a:lnTo>
                    <a:pt x="68171" y="1944990"/>
                  </a:lnTo>
                  <a:lnTo>
                    <a:pt x="66666" y="1939496"/>
                  </a:lnTo>
                  <a:lnTo>
                    <a:pt x="65161" y="1934002"/>
                  </a:lnTo>
                  <a:lnTo>
                    <a:pt x="63660" y="1928507"/>
                  </a:lnTo>
                  <a:lnTo>
                    <a:pt x="62164" y="1923013"/>
                  </a:lnTo>
                  <a:lnTo>
                    <a:pt x="60675" y="1917519"/>
                  </a:lnTo>
                  <a:lnTo>
                    <a:pt x="59198" y="1912024"/>
                  </a:lnTo>
                  <a:lnTo>
                    <a:pt x="57735" y="1906530"/>
                  </a:lnTo>
                  <a:lnTo>
                    <a:pt x="56287" y="1901036"/>
                  </a:lnTo>
                  <a:lnTo>
                    <a:pt x="54855" y="1895542"/>
                  </a:lnTo>
                  <a:lnTo>
                    <a:pt x="53440" y="1890047"/>
                  </a:lnTo>
                  <a:lnTo>
                    <a:pt x="52042" y="1884553"/>
                  </a:lnTo>
                  <a:lnTo>
                    <a:pt x="50662" y="1879059"/>
                  </a:lnTo>
                  <a:lnTo>
                    <a:pt x="49304" y="1873564"/>
                  </a:lnTo>
                  <a:lnTo>
                    <a:pt x="47967" y="1868070"/>
                  </a:lnTo>
                  <a:lnTo>
                    <a:pt x="46649" y="1862576"/>
                  </a:lnTo>
                  <a:lnTo>
                    <a:pt x="45350" y="1857081"/>
                  </a:lnTo>
                  <a:lnTo>
                    <a:pt x="44070" y="1851587"/>
                  </a:lnTo>
                  <a:lnTo>
                    <a:pt x="42808" y="1846093"/>
                  </a:lnTo>
                  <a:lnTo>
                    <a:pt x="41565" y="1840598"/>
                  </a:lnTo>
                  <a:lnTo>
                    <a:pt x="40341" y="1835104"/>
                  </a:lnTo>
                  <a:lnTo>
                    <a:pt x="39133" y="1829610"/>
                  </a:lnTo>
                  <a:lnTo>
                    <a:pt x="37939" y="1824115"/>
                  </a:lnTo>
                  <a:lnTo>
                    <a:pt x="36756" y="1818621"/>
                  </a:lnTo>
                  <a:lnTo>
                    <a:pt x="35584" y="1813127"/>
                  </a:lnTo>
                  <a:lnTo>
                    <a:pt x="34419" y="1807632"/>
                  </a:lnTo>
                  <a:lnTo>
                    <a:pt x="33260" y="1802138"/>
                  </a:lnTo>
                  <a:lnTo>
                    <a:pt x="32102" y="1796644"/>
                  </a:lnTo>
                  <a:lnTo>
                    <a:pt x="30942" y="1791149"/>
                  </a:lnTo>
                  <a:lnTo>
                    <a:pt x="29777" y="1785655"/>
                  </a:lnTo>
                  <a:lnTo>
                    <a:pt x="28604" y="1780161"/>
                  </a:lnTo>
                  <a:lnTo>
                    <a:pt x="27421" y="1774666"/>
                  </a:lnTo>
                  <a:lnTo>
                    <a:pt x="26224" y="1769172"/>
                  </a:lnTo>
                  <a:lnTo>
                    <a:pt x="25010" y="1763678"/>
                  </a:lnTo>
                  <a:lnTo>
                    <a:pt x="23779" y="1758183"/>
                  </a:lnTo>
                  <a:lnTo>
                    <a:pt x="22530" y="1752689"/>
                  </a:lnTo>
                  <a:lnTo>
                    <a:pt x="21266" y="1747195"/>
                  </a:lnTo>
                  <a:lnTo>
                    <a:pt x="19987" y="1741700"/>
                  </a:lnTo>
                  <a:lnTo>
                    <a:pt x="18695" y="1736206"/>
                  </a:lnTo>
                  <a:lnTo>
                    <a:pt x="17395" y="1730712"/>
                  </a:lnTo>
                  <a:lnTo>
                    <a:pt x="16092" y="1725217"/>
                  </a:lnTo>
                  <a:lnTo>
                    <a:pt x="14794" y="1719723"/>
                  </a:lnTo>
                  <a:lnTo>
                    <a:pt x="13507" y="1714229"/>
                  </a:lnTo>
                  <a:lnTo>
                    <a:pt x="12239" y="1708734"/>
                  </a:lnTo>
                  <a:lnTo>
                    <a:pt x="10998" y="1703240"/>
                  </a:lnTo>
                  <a:lnTo>
                    <a:pt x="9791" y="1697746"/>
                  </a:lnTo>
                  <a:lnTo>
                    <a:pt x="8634" y="1692251"/>
                  </a:lnTo>
                  <a:lnTo>
                    <a:pt x="7536" y="1686757"/>
                  </a:lnTo>
                  <a:lnTo>
                    <a:pt x="6500" y="1681263"/>
                  </a:lnTo>
                  <a:lnTo>
                    <a:pt x="5533" y="1675769"/>
                  </a:lnTo>
                  <a:lnTo>
                    <a:pt x="4639" y="1670274"/>
                  </a:lnTo>
                  <a:lnTo>
                    <a:pt x="3822" y="1664780"/>
                  </a:lnTo>
                  <a:lnTo>
                    <a:pt x="3086" y="1659286"/>
                  </a:lnTo>
                  <a:lnTo>
                    <a:pt x="2449" y="1653791"/>
                  </a:lnTo>
                  <a:lnTo>
                    <a:pt x="1896" y="1648297"/>
                  </a:lnTo>
                  <a:lnTo>
                    <a:pt x="1423" y="1642803"/>
                  </a:lnTo>
                  <a:lnTo>
                    <a:pt x="1027" y="1637308"/>
                  </a:lnTo>
                  <a:lnTo>
                    <a:pt x="704" y="1631814"/>
                  </a:lnTo>
                  <a:lnTo>
                    <a:pt x="449" y="1626320"/>
                  </a:lnTo>
                  <a:lnTo>
                    <a:pt x="260" y="1620825"/>
                  </a:lnTo>
                  <a:lnTo>
                    <a:pt x="133" y="1615331"/>
                  </a:lnTo>
                  <a:lnTo>
                    <a:pt x="51" y="1609837"/>
                  </a:lnTo>
                  <a:lnTo>
                    <a:pt x="9" y="1604342"/>
                  </a:lnTo>
                  <a:lnTo>
                    <a:pt x="0" y="1598848"/>
                  </a:lnTo>
                  <a:lnTo>
                    <a:pt x="16" y="1593354"/>
                  </a:lnTo>
                  <a:lnTo>
                    <a:pt x="54" y="1587859"/>
                  </a:lnTo>
                  <a:lnTo>
                    <a:pt x="109" y="1582365"/>
                  </a:lnTo>
                  <a:lnTo>
                    <a:pt x="174" y="1576871"/>
                  </a:lnTo>
                  <a:lnTo>
                    <a:pt x="244" y="1571376"/>
                  </a:lnTo>
                  <a:lnTo>
                    <a:pt x="316" y="1565882"/>
                  </a:lnTo>
                  <a:lnTo>
                    <a:pt x="389" y="1560388"/>
                  </a:lnTo>
                  <a:lnTo>
                    <a:pt x="459" y="1554893"/>
                  </a:lnTo>
                  <a:lnTo>
                    <a:pt x="525" y="1549399"/>
                  </a:lnTo>
                  <a:lnTo>
                    <a:pt x="584" y="1543905"/>
                  </a:lnTo>
                  <a:lnTo>
                    <a:pt x="636" y="1538410"/>
                  </a:lnTo>
                  <a:lnTo>
                    <a:pt x="681" y="1532916"/>
                  </a:lnTo>
                  <a:lnTo>
                    <a:pt x="718" y="1527422"/>
                  </a:lnTo>
                  <a:lnTo>
                    <a:pt x="746" y="1521927"/>
                  </a:lnTo>
                  <a:lnTo>
                    <a:pt x="766" y="1516433"/>
                  </a:lnTo>
                  <a:lnTo>
                    <a:pt x="776" y="1510939"/>
                  </a:lnTo>
                  <a:lnTo>
                    <a:pt x="777" y="1505444"/>
                  </a:lnTo>
                  <a:lnTo>
                    <a:pt x="771" y="1499950"/>
                  </a:lnTo>
                  <a:lnTo>
                    <a:pt x="760" y="1494456"/>
                  </a:lnTo>
                  <a:lnTo>
                    <a:pt x="744" y="1488961"/>
                  </a:lnTo>
                  <a:lnTo>
                    <a:pt x="727" y="1483467"/>
                  </a:lnTo>
                  <a:lnTo>
                    <a:pt x="710" y="1477973"/>
                  </a:lnTo>
                  <a:lnTo>
                    <a:pt x="700" y="1472479"/>
                  </a:lnTo>
                  <a:lnTo>
                    <a:pt x="699" y="1466984"/>
                  </a:lnTo>
                  <a:lnTo>
                    <a:pt x="714" y="1461490"/>
                  </a:lnTo>
                  <a:lnTo>
                    <a:pt x="748" y="1455996"/>
                  </a:lnTo>
                  <a:lnTo>
                    <a:pt x="807" y="1450501"/>
                  </a:lnTo>
                  <a:lnTo>
                    <a:pt x="896" y="1445007"/>
                  </a:lnTo>
                  <a:lnTo>
                    <a:pt x="1022" y="1439513"/>
                  </a:lnTo>
                  <a:lnTo>
                    <a:pt x="1199" y="1434018"/>
                  </a:lnTo>
                  <a:lnTo>
                    <a:pt x="1424" y="1428524"/>
                  </a:lnTo>
                  <a:lnTo>
                    <a:pt x="1704" y="1423030"/>
                  </a:lnTo>
                  <a:lnTo>
                    <a:pt x="2042" y="1417535"/>
                  </a:lnTo>
                  <a:lnTo>
                    <a:pt x="2442" y="1412041"/>
                  </a:lnTo>
                  <a:lnTo>
                    <a:pt x="2908" y="1406547"/>
                  </a:lnTo>
                  <a:lnTo>
                    <a:pt x="3450" y="1401052"/>
                  </a:lnTo>
                  <a:lnTo>
                    <a:pt x="4073" y="1395558"/>
                  </a:lnTo>
                  <a:lnTo>
                    <a:pt x="4770" y="1390064"/>
                  </a:lnTo>
                  <a:lnTo>
                    <a:pt x="5542" y="1384569"/>
                  </a:lnTo>
                  <a:lnTo>
                    <a:pt x="6389" y="1379075"/>
                  </a:lnTo>
                  <a:lnTo>
                    <a:pt x="7311" y="1373581"/>
                  </a:lnTo>
                  <a:lnTo>
                    <a:pt x="8308" y="1368086"/>
                  </a:lnTo>
                  <a:lnTo>
                    <a:pt x="9393" y="1362592"/>
                  </a:lnTo>
                  <a:lnTo>
                    <a:pt x="10552" y="1357098"/>
                  </a:lnTo>
                  <a:lnTo>
                    <a:pt x="11780" y="1351603"/>
                  </a:lnTo>
                  <a:lnTo>
                    <a:pt x="13077" y="1346109"/>
                  </a:lnTo>
                  <a:lnTo>
                    <a:pt x="14439" y="1340615"/>
                  </a:lnTo>
                  <a:lnTo>
                    <a:pt x="15865" y="1335120"/>
                  </a:lnTo>
                  <a:lnTo>
                    <a:pt x="17354" y="1329626"/>
                  </a:lnTo>
                  <a:lnTo>
                    <a:pt x="18910" y="1324132"/>
                  </a:lnTo>
                  <a:lnTo>
                    <a:pt x="20519" y="1318637"/>
                  </a:lnTo>
                  <a:lnTo>
                    <a:pt x="22179" y="1313143"/>
                  </a:lnTo>
                  <a:lnTo>
                    <a:pt x="23885" y="1307649"/>
                  </a:lnTo>
                  <a:lnTo>
                    <a:pt x="25636" y="1302154"/>
                  </a:lnTo>
                  <a:lnTo>
                    <a:pt x="27427" y="1296660"/>
                  </a:lnTo>
                  <a:lnTo>
                    <a:pt x="29260" y="1291166"/>
                  </a:lnTo>
                  <a:lnTo>
                    <a:pt x="31128" y="1285671"/>
                  </a:lnTo>
                  <a:lnTo>
                    <a:pt x="33024" y="1280177"/>
                  </a:lnTo>
                  <a:lnTo>
                    <a:pt x="34946" y="1274683"/>
                  </a:lnTo>
                  <a:lnTo>
                    <a:pt x="36891" y="1269188"/>
                  </a:lnTo>
                  <a:lnTo>
                    <a:pt x="38855" y="1263694"/>
                  </a:lnTo>
                  <a:lnTo>
                    <a:pt x="40836" y="1258200"/>
                  </a:lnTo>
                  <a:lnTo>
                    <a:pt x="42834" y="1252706"/>
                  </a:lnTo>
                  <a:lnTo>
                    <a:pt x="44843" y="1247211"/>
                  </a:lnTo>
                  <a:lnTo>
                    <a:pt x="46863" y="1241717"/>
                  </a:lnTo>
                  <a:lnTo>
                    <a:pt x="48891" y="1236223"/>
                  </a:lnTo>
                  <a:lnTo>
                    <a:pt x="50928" y="1230728"/>
                  </a:lnTo>
                  <a:lnTo>
                    <a:pt x="52972" y="1225234"/>
                  </a:lnTo>
                  <a:lnTo>
                    <a:pt x="55026" y="1219740"/>
                  </a:lnTo>
                  <a:lnTo>
                    <a:pt x="57089" y="1214245"/>
                  </a:lnTo>
                  <a:lnTo>
                    <a:pt x="59163" y="1208751"/>
                  </a:lnTo>
                  <a:lnTo>
                    <a:pt x="61248" y="1203257"/>
                  </a:lnTo>
                  <a:lnTo>
                    <a:pt x="63347" y="1197762"/>
                  </a:lnTo>
                  <a:lnTo>
                    <a:pt x="65459" y="1192268"/>
                  </a:lnTo>
                  <a:lnTo>
                    <a:pt x="67588" y="1186774"/>
                  </a:lnTo>
                  <a:lnTo>
                    <a:pt x="69737" y="1181279"/>
                  </a:lnTo>
                  <a:lnTo>
                    <a:pt x="71907" y="1175785"/>
                  </a:lnTo>
                  <a:lnTo>
                    <a:pt x="74098" y="1170291"/>
                  </a:lnTo>
                  <a:lnTo>
                    <a:pt x="76310" y="1164796"/>
                  </a:lnTo>
                  <a:lnTo>
                    <a:pt x="78545" y="1159302"/>
                  </a:lnTo>
                  <a:lnTo>
                    <a:pt x="80801" y="1153808"/>
                  </a:lnTo>
                  <a:lnTo>
                    <a:pt x="83080" y="1148313"/>
                  </a:lnTo>
                  <a:lnTo>
                    <a:pt x="85383" y="1142819"/>
                  </a:lnTo>
                  <a:lnTo>
                    <a:pt x="87706" y="1137325"/>
                  </a:lnTo>
                  <a:lnTo>
                    <a:pt x="90046" y="1131830"/>
                  </a:lnTo>
                  <a:lnTo>
                    <a:pt x="92402" y="1126336"/>
                  </a:lnTo>
                  <a:lnTo>
                    <a:pt x="94771" y="1120842"/>
                  </a:lnTo>
                  <a:lnTo>
                    <a:pt x="97150" y="1115347"/>
                  </a:lnTo>
                  <a:lnTo>
                    <a:pt x="99537" y="1109853"/>
                  </a:lnTo>
                  <a:lnTo>
                    <a:pt x="101928" y="1104359"/>
                  </a:lnTo>
                  <a:lnTo>
                    <a:pt x="104317" y="1098864"/>
                  </a:lnTo>
                  <a:lnTo>
                    <a:pt x="106701" y="1093370"/>
                  </a:lnTo>
                  <a:lnTo>
                    <a:pt x="109076" y="1087876"/>
                  </a:lnTo>
                  <a:lnTo>
                    <a:pt x="111439" y="1082381"/>
                  </a:lnTo>
                  <a:lnTo>
                    <a:pt x="113786" y="1076887"/>
                  </a:lnTo>
                  <a:lnTo>
                    <a:pt x="116108" y="1071393"/>
                  </a:lnTo>
                  <a:lnTo>
                    <a:pt x="118404" y="1065898"/>
                  </a:lnTo>
                  <a:lnTo>
                    <a:pt x="120671" y="1060404"/>
                  </a:lnTo>
                  <a:lnTo>
                    <a:pt x="122906" y="1054910"/>
                  </a:lnTo>
                  <a:lnTo>
                    <a:pt x="125106" y="1049416"/>
                  </a:lnTo>
                  <a:lnTo>
                    <a:pt x="127269" y="1043921"/>
                  </a:lnTo>
                  <a:lnTo>
                    <a:pt x="129389" y="1038427"/>
                  </a:lnTo>
                  <a:lnTo>
                    <a:pt x="131460" y="1032933"/>
                  </a:lnTo>
                  <a:lnTo>
                    <a:pt x="133488" y="1027438"/>
                  </a:lnTo>
                  <a:lnTo>
                    <a:pt x="135471" y="1021944"/>
                  </a:lnTo>
                  <a:lnTo>
                    <a:pt x="137410" y="1016450"/>
                  </a:lnTo>
                  <a:lnTo>
                    <a:pt x="139305" y="1010955"/>
                  </a:lnTo>
                  <a:lnTo>
                    <a:pt x="141157" y="1005461"/>
                  </a:lnTo>
                  <a:lnTo>
                    <a:pt x="142961" y="999967"/>
                  </a:lnTo>
                  <a:lnTo>
                    <a:pt x="144721" y="994472"/>
                  </a:lnTo>
                  <a:lnTo>
                    <a:pt x="146442" y="988978"/>
                  </a:lnTo>
                  <a:lnTo>
                    <a:pt x="148128" y="983484"/>
                  </a:lnTo>
                  <a:lnTo>
                    <a:pt x="149778" y="977989"/>
                  </a:lnTo>
                  <a:lnTo>
                    <a:pt x="151397" y="972495"/>
                  </a:lnTo>
                  <a:lnTo>
                    <a:pt x="152984" y="967001"/>
                  </a:lnTo>
                  <a:lnTo>
                    <a:pt x="154538" y="961506"/>
                  </a:lnTo>
                  <a:lnTo>
                    <a:pt x="156065" y="956012"/>
                  </a:lnTo>
                  <a:lnTo>
                    <a:pt x="157566" y="950518"/>
                  </a:lnTo>
                  <a:lnTo>
                    <a:pt x="159043" y="945023"/>
                  </a:lnTo>
                  <a:lnTo>
                    <a:pt x="160496" y="939529"/>
                  </a:lnTo>
                  <a:lnTo>
                    <a:pt x="161924" y="934035"/>
                  </a:lnTo>
                  <a:lnTo>
                    <a:pt x="163327" y="928540"/>
                  </a:lnTo>
                  <a:lnTo>
                    <a:pt x="164700" y="923046"/>
                  </a:lnTo>
                  <a:lnTo>
                    <a:pt x="166047" y="917552"/>
                  </a:lnTo>
                  <a:lnTo>
                    <a:pt x="167366" y="912057"/>
                  </a:lnTo>
                  <a:lnTo>
                    <a:pt x="168657" y="906563"/>
                  </a:lnTo>
                  <a:lnTo>
                    <a:pt x="169917" y="901069"/>
                  </a:lnTo>
                  <a:lnTo>
                    <a:pt x="171147" y="895574"/>
                  </a:lnTo>
                  <a:lnTo>
                    <a:pt x="172338" y="890080"/>
                  </a:lnTo>
                  <a:lnTo>
                    <a:pt x="173493" y="884586"/>
                  </a:lnTo>
                  <a:lnTo>
                    <a:pt x="174615" y="879091"/>
                  </a:lnTo>
                  <a:lnTo>
                    <a:pt x="175701" y="873597"/>
                  </a:lnTo>
                  <a:lnTo>
                    <a:pt x="176753" y="868103"/>
                  </a:lnTo>
                  <a:lnTo>
                    <a:pt x="177771" y="862608"/>
                  </a:lnTo>
                  <a:lnTo>
                    <a:pt x="178755" y="857114"/>
                  </a:lnTo>
                  <a:lnTo>
                    <a:pt x="179701" y="851620"/>
                  </a:lnTo>
                  <a:lnTo>
                    <a:pt x="180616" y="846125"/>
                  </a:lnTo>
                  <a:lnTo>
                    <a:pt x="181504" y="840631"/>
                  </a:lnTo>
                  <a:lnTo>
                    <a:pt x="182366" y="835137"/>
                  </a:lnTo>
                  <a:lnTo>
                    <a:pt x="183204" y="829643"/>
                  </a:lnTo>
                  <a:lnTo>
                    <a:pt x="184021" y="824148"/>
                  </a:lnTo>
                  <a:lnTo>
                    <a:pt x="184818" y="818654"/>
                  </a:lnTo>
                  <a:lnTo>
                    <a:pt x="185597" y="813160"/>
                  </a:lnTo>
                  <a:lnTo>
                    <a:pt x="186364" y="807665"/>
                  </a:lnTo>
                  <a:lnTo>
                    <a:pt x="187120" y="802171"/>
                  </a:lnTo>
                  <a:lnTo>
                    <a:pt x="187868" y="796677"/>
                  </a:lnTo>
                  <a:lnTo>
                    <a:pt x="188611" y="791182"/>
                  </a:lnTo>
                  <a:lnTo>
                    <a:pt x="189348" y="785688"/>
                  </a:lnTo>
                  <a:lnTo>
                    <a:pt x="190083" y="780194"/>
                  </a:lnTo>
                  <a:lnTo>
                    <a:pt x="190817" y="774699"/>
                  </a:lnTo>
                  <a:lnTo>
                    <a:pt x="191552" y="769205"/>
                  </a:lnTo>
                  <a:lnTo>
                    <a:pt x="192286" y="763711"/>
                  </a:lnTo>
                  <a:lnTo>
                    <a:pt x="193022" y="758216"/>
                  </a:lnTo>
                  <a:lnTo>
                    <a:pt x="193759" y="752722"/>
                  </a:lnTo>
                  <a:lnTo>
                    <a:pt x="194497" y="747228"/>
                  </a:lnTo>
                  <a:lnTo>
                    <a:pt x="195235" y="741733"/>
                  </a:lnTo>
                  <a:lnTo>
                    <a:pt x="195972" y="736239"/>
                  </a:lnTo>
                  <a:lnTo>
                    <a:pt x="196708" y="730745"/>
                  </a:lnTo>
                  <a:lnTo>
                    <a:pt x="197440" y="725250"/>
                  </a:lnTo>
                  <a:lnTo>
                    <a:pt x="198168" y="719756"/>
                  </a:lnTo>
                  <a:lnTo>
                    <a:pt x="198891" y="714262"/>
                  </a:lnTo>
                  <a:lnTo>
                    <a:pt x="199605" y="708767"/>
                  </a:lnTo>
                  <a:lnTo>
                    <a:pt x="200308" y="703273"/>
                  </a:lnTo>
                  <a:lnTo>
                    <a:pt x="201000" y="697779"/>
                  </a:lnTo>
                  <a:lnTo>
                    <a:pt x="201679" y="692284"/>
                  </a:lnTo>
                  <a:lnTo>
                    <a:pt x="202343" y="686790"/>
                  </a:lnTo>
                  <a:lnTo>
                    <a:pt x="202991" y="681296"/>
                  </a:lnTo>
                  <a:lnTo>
                    <a:pt x="203621" y="675801"/>
                  </a:lnTo>
                  <a:lnTo>
                    <a:pt x="204228" y="670307"/>
                  </a:lnTo>
                  <a:lnTo>
                    <a:pt x="204814" y="664813"/>
                  </a:lnTo>
                  <a:lnTo>
                    <a:pt x="205377" y="659318"/>
                  </a:lnTo>
                  <a:lnTo>
                    <a:pt x="205917" y="653824"/>
                  </a:lnTo>
                  <a:lnTo>
                    <a:pt x="206434" y="648330"/>
                  </a:lnTo>
                  <a:lnTo>
                    <a:pt x="206925" y="642835"/>
                  </a:lnTo>
                  <a:lnTo>
                    <a:pt x="207390" y="637341"/>
                  </a:lnTo>
                  <a:lnTo>
                    <a:pt x="207826" y="631847"/>
                  </a:lnTo>
                  <a:lnTo>
                    <a:pt x="208236" y="626353"/>
                  </a:lnTo>
                  <a:lnTo>
                    <a:pt x="208620" y="620858"/>
                  </a:lnTo>
                  <a:lnTo>
                    <a:pt x="208979" y="615364"/>
                  </a:lnTo>
                  <a:lnTo>
                    <a:pt x="209313" y="609870"/>
                  </a:lnTo>
                  <a:lnTo>
                    <a:pt x="209623" y="604375"/>
                  </a:lnTo>
                  <a:lnTo>
                    <a:pt x="209905" y="598881"/>
                  </a:lnTo>
                  <a:lnTo>
                    <a:pt x="210163" y="593387"/>
                  </a:lnTo>
                  <a:lnTo>
                    <a:pt x="210401" y="587892"/>
                  </a:lnTo>
                  <a:lnTo>
                    <a:pt x="210618" y="582398"/>
                  </a:lnTo>
                  <a:lnTo>
                    <a:pt x="210817" y="576904"/>
                  </a:lnTo>
                  <a:lnTo>
                    <a:pt x="210998" y="571409"/>
                  </a:lnTo>
                  <a:lnTo>
                    <a:pt x="211164" y="565915"/>
                  </a:lnTo>
                  <a:lnTo>
                    <a:pt x="211314" y="560421"/>
                  </a:lnTo>
                  <a:lnTo>
                    <a:pt x="211453" y="554926"/>
                  </a:lnTo>
                  <a:lnTo>
                    <a:pt x="211582" y="549432"/>
                  </a:lnTo>
                  <a:lnTo>
                    <a:pt x="211703" y="543938"/>
                  </a:lnTo>
                  <a:lnTo>
                    <a:pt x="211818" y="538443"/>
                  </a:lnTo>
                  <a:lnTo>
                    <a:pt x="211928" y="532949"/>
                  </a:lnTo>
                  <a:lnTo>
                    <a:pt x="212034" y="527455"/>
                  </a:lnTo>
                  <a:lnTo>
                    <a:pt x="212138" y="521960"/>
                  </a:lnTo>
                  <a:lnTo>
                    <a:pt x="212242" y="516466"/>
                  </a:lnTo>
                  <a:lnTo>
                    <a:pt x="212346" y="510972"/>
                  </a:lnTo>
                  <a:lnTo>
                    <a:pt x="212451" y="505477"/>
                  </a:lnTo>
                  <a:lnTo>
                    <a:pt x="212557" y="499983"/>
                  </a:lnTo>
                  <a:lnTo>
                    <a:pt x="212666" y="494489"/>
                  </a:lnTo>
                  <a:lnTo>
                    <a:pt x="212777" y="488994"/>
                  </a:lnTo>
                  <a:lnTo>
                    <a:pt x="212892" y="483500"/>
                  </a:lnTo>
                  <a:lnTo>
                    <a:pt x="213008" y="478006"/>
                  </a:lnTo>
                  <a:lnTo>
                    <a:pt x="213128" y="472511"/>
                  </a:lnTo>
                  <a:lnTo>
                    <a:pt x="213250" y="467017"/>
                  </a:lnTo>
                  <a:lnTo>
                    <a:pt x="213374" y="461523"/>
                  </a:lnTo>
                  <a:lnTo>
                    <a:pt x="213500" y="456028"/>
                  </a:lnTo>
                  <a:lnTo>
                    <a:pt x="213629" y="450534"/>
                  </a:lnTo>
                  <a:lnTo>
                    <a:pt x="213758" y="445040"/>
                  </a:lnTo>
                  <a:lnTo>
                    <a:pt x="213889" y="439545"/>
                  </a:lnTo>
                  <a:lnTo>
                    <a:pt x="214021" y="434051"/>
                  </a:lnTo>
                  <a:lnTo>
                    <a:pt x="214153" y="428557"/>
                  </a:lnTo>
                  <a:lnTo>
                    <a:pt x="214285" y="423062"/>
                  </a:lnTo>
                  <a:lnTo>
                    <a:pt x="214418" y="417568"/>
                  </a:lnTo>
                  <a:lnTo>
                    <a:pt x="214551" y="412074"/>
                  </a:lnTo>
                  <a:lnTo>
                    <a:pt x="214683" y="406580"/>
                  </a:lnTo>
                  <a:lnTo>
                    <a:pt x="214815" y="401085"/>
                  </a:lnTo>
                  <a:lnTo>
                    <a:pt x="214947" y="395591"/>
                  </a:lnTo>
                  <a:lnTo>
                    <a:pt x="215079" y="390097"/>
                  </a:lnTo>
                  <a:lnTo>
                    <a:pt x="215211" y="384602"/>
                  </a:lnTo>
                  <a:lnTo>
                    <a:pt x="215342" y="379108"/>
                  </a:lnTo>
                  <a:lnTo>
                    <a:pt x="215472" y="373614"/>
                  </a:lnTo>
                  <a:lnTo>
                    <a:pt x="215602" y="368119"/>
                  </a:lnTo>
                  <a:lnTo>
                    <a:pt x="215732" y="362625"/>
                  </a:lnTo>
                  <a:lnTo>
                    <a:pt x="215860" y="357131"/>
                  </a:lnTo>
                  <a:lnTo>
                    <a:pt x="215988" y="351636"/>
                  </a:lnTo>
                  <a:lnTo>
                    <a:pt x="216115" y="346142"/>
                  </a:lnTo>
                  <a:lnTo>
                    <a:pt x="216240" y="340648"/>
                  </a:lnTo>
                  <a:lnTo>
                    <a:pt x="216364" y="335153"/>
                  </a:lnTo>
                  <a:lnTo>
                    <a:pt x="216485" y="329659"/>
                  </a:lnTo>
                  <a:lnTo>
                    <a:pt x="216604" y="324165"/>
                  </a:lnTo>
                  <a:lnTo>
                    <a:pt x="216720" y="318670"/>
                  </a:lnTo>
                  <a:lnTo>
                    <a:pt x="216834" y="313176"/>
                  </a:lnTo>
                  <a:lnTo>
                    <a:pt x="216943" y="307682"/>
                  </a:lnTo>
                  <a:lnTo>
                    <a:pt x="217048" y="302187"/>
                  </a:lnTo>
                  <a:lnTo>
                    <a:pt x="217149" y="296693"/>
                  </a:lnTo>
                  <a:lnTo>
                    <a:pt x="217246" y="291199"/>
                  </a:lnTo>
                  <a:lnTo>
                    <a:pt x="217339" y="285704"/>
                  </a:lnTo>
                  <a:lnTo>
                    <a:pt x="217427" y="280210"/>
                  </a:lnTo>
                  <a:lnTo>
                    <a:pt x="217510" y="274716"/>
                  </a:lnTo>
                  <a:lnTo>
                    <a:pt x="217588" y="269221"/>
                  </a:lnTo>
                  <a:lnTo>
                    <a:pt x="217662" y="263727"/>
                  </a:lnTo>
                  <a:lnTo>
                    <a:pt x="217731" y="258233"/>
                  </a:lnTo>
                  <a:lnTo>
                    <a:pt x="217796" y="252738"/>
                  </a:lnTo>
                  <a:lnTo>
                    <a:pt x="217858" y="247244"/>
                  </a:lnTo>
                  <a:lnTo>
                    <a:pt x="217916" y="241750"/>
                  </a:lnTo>
                  <a:lnTo>
                    <a:pt x="217970" y="236255"/>
                  </a:lnTo>
                  <a:lnTo>
                    <a:pt x="218020" y="230761"/>
                  </a:lnTo>
                  <a:lnTo>
                    <a:pt x="218068" y="225267"/>
                  </a:lnTo>
                  <a:lnTo>
                    <a:pt x="218114" y="219772"/>
                  </a:lnTo>
                  <a:lnTo>
                    <a:pt x="218156" y="214278"/>
                  </a:lnTo>
                  <a:lnTo>
                    <a:pt x="218197" y="208784"/>
                  </a:lnTo>
                  <a:lnTo>
                    <a:pt x="218235" y="203290"/>
                  </a:lnTo>
                  <a:lnTo>
                    <a:pt x="218271" y="197795"/>
                  </a:lnTo>
                  <a:lnTo>
                    <a:pt x="218305" y="192301"/>
                  </a:lnTo>
                  <a:lnTo>
                    <a:pt x="218337" y="186807"/>
                  </a:lnTo>
                  <a:lnTo>
                    <a:pt x="218367" y="181312"/>
                  </a:lnTo>
                  <a:lnTo>
                    <a:pt x="218395" y="175818"/>
                  </a:lnTo>
                  <a:lnTo>
                    <a:pt x="218421" y="170324"/>
                  </a:lnTo>
                  <a:lnTo>
                    <a:pt x="218445" y="164829"/>
                  </a:lnTo>
                  <a:lnTo>
                    <a:pt x="218466" y="159335"/>
                  </a:lnTo>
                  <a:lnTo>
                    <a:pt x="218485" y="153841"/>
                  </a:lnTo>
                  <a:lnTo>
                    <a:pt x="218502" y="148346"/>
                  </a:lnTo>
                  <a:lnTo>
                    <a:pt x="218518" y="142852"/>
                  </a:lnTo>
                  <a:lnTo>
                    <a:pt x="218530" y="137358"/>
                  </a:lnTo>
                  <a:lnTo>
                    <a:pt x="218541" y="131863"/>
                  </a:lnTo>
                  <a:lnTo>
                    <a:pt x="218550" y="126369"/>
                  </a:lnTo>
                  <a:lnTo>
                    <a:pt x="218556" y="120875"/>
                  </a:lnTo>
                  <a:lnTo>
                    <a:pt x="218561" y="115380"/>
                  </a:lnTo>
                  <a:lnTo>
                    <a:pt x="218563" y="109886"/>
                  </a:lnTo>
                  <a:lnTo>
                    <a:pt x="218564" y="104392"/>
                  </a:lnTo>
                  <a:lnTo>
                    <a:pt x="218564" y="98897"/>
                  </a:lnTo>
                  <a:lnTo>
                    <a:pt x="218561" y="93403"/>
                  </a:lnTo>
                  <a:lnTo>
                    <a:pt x="218557" y="87909"/>
                  </a:lnTo>
                  <a:lnTo>
                    <a:pt x="218552" y="82414"/>
                  </a:lnTo>
                  <a:lnTo>
                    <a:pt x="218546" y="76920"/>
                  </a:lnTo>
                  <a:lnTo>
                    <a:pt x="218539" y="71426"/>
                  </a:lnTo>
                  <a:lnTo>
                    <a:pt x="218531" y="65931"/>
                  </a:lnTo>
                  <a:lnTo>
                    <a:pt x="218523" y="60437"/>
                  </a:lnTo>
                  <a:lnTo>
                    <a:pt x="218515" y="54943"/>
                  </a:lnTo>
                  <a:lnTo>
                    <a:pt x="218506" y="49448"/>
                  </a:lnTo>
                  <a:lnTo>
                    <a:pt x="218498" y="43954"/>
                  </a:lnTo>
                  <a:lnTo>
                    <a:pt x="218490" y="38460"/>
                  </a:lnTo>
                  <a:lnTo>
                    <a:pt x="218482" y="32965"/>
                  </a:lnTo>
                  <a:lnTo>
                    <a:pt x="218476" y="27471"/>
                  </a:lnTo>
                  <a:lnTo>
                    <a:pt x="218470" y="21977"/>
                  </a:lnTo>
                  <a:lnTo>
                    <a:pt x="218466" y="16482"/>
                  </a:lnTo>
                  <a:lnTo>
                    <a:pt x="218462" y="10988"/>
                  </a:lnTo>
                  <a:lnTo>
                    <a:pt x="218460" y="5494"/>
                  </a:lnTo>
                  <a:lnTo>
                    <a:pt x="218460" y="0"/>
                  </a:lnTo>
                  <a:lnTo>
                    <a:pt x="218829" y="0"/>
                  </a:lnTo>
                  <a:lnTo>
                    <a:pt x="218829" y="5494"/>
                  </a:lnTo>
                  <a:lnTo>
                    <a:pt x="218827" y="10988"/>
                  </a:lnTo>
                  <a:lnTo>
                    <a:pt x="218824" y="16482"/>
                  </a:lnTo>
                  <a:lnTo>
                    <a:pt x="218819" y="21977"/>
                  </a:lnTo>
                  <a:lnTo>
                    <a:pt x="218813" y="27471"/>
                  </a:lnTo>
                  <a:lnTo>
                    <a:pt x="218807" y="32965"/>
                  </a:lnTo>
                  <a:lnTo>
                    <a:pt x="218799" y="38460"/>
                  </a:lnTo>
                  <a:lnTo>
                    <a:pt x="218791" y="43954"/>
                  </a:lnTo>
                  <a:lnTo>
                    <a:pt x="218783" y="49448"/>
                  </a:lnTo>
                  <a:lnTo>
                    <a:pt x="218775" y="54943"/>
                  </a:lnTo>
                  <a:lnTo>
                    <a:pt x="218766" y="60437"/>
                  </a:lnTo>
                  <a:lnTo>
                    <a:pt x="218758" y="65931"/>
                  </a:lnTo>
                  <a:lnTo>
                    <a:pt x="218750" y="71426"/>
                  </a:lnTo>
                  <a:lnTo>
                    <a:pt x="218743" y="76920"/>
                  </a:lnTo>
                  <a:lnTo>
                    <a:pt x="218737" y="82414"/>
                  </a:lnTo>
                  <a:lnTo>
                    <a:pt x="218732" y="87909"/>
                  </a:lnTo>
                  <a:lnTo>
                    <a:pt x="218728" y="93403"/>
                  </a:lnTo>
                  <a:lnTo>
                    <a:pt x="218726" y="98897"/>
                  </a:lnTo>
                  <a:lnTo>
                    <a:pt x="218725" y="104392"/>
                  </a:lnTo>
                  <a:lnTo>
                    <a:pt x="218726" y="109886"/>
                  </a:lnTo>
                  <a:lnTo>
                    <a:pt x="218728" y="115380"/>
                  </a:lnTo>
                  <a:lnTo>
                    <a:pt x="218733" y="120875"/>
                  </a:lnTo>
                  <a:lnTo>
                    <a:pt x="218739" y="126369"/>
                  </a:lnTo>
                  <a:lnTo>
                    <a:pt x="218748" y="131863"/>
                  </a:lnTo>
                  <a:lnTo>
                    <a:pt x="218759" y="137358"/>
                  </a:lnTo>
                  <a:lnTo>
                    <a:pt x="218772" y="142852"/>
                  </a:lnTo>
                  <a:lnTo>
                    <a:pt x="218787" y="148346"/>
                  </a:lnTo>
                  <a:lnTo>
                    <a:pt x="218804" y="153841"/>
                  </a:lnTo>
                  <a:lnTo>
                    <a:pt x="218823" y="159335"/>
                  </a:lnTo>
                  <a:lnTo>
                    <a:pt x="218845" y="164829"/>
                  </a:lnTo>
                  <a:lnTo>
                    <a:pt x="218868" y="170324"/>
                  </a:lnTo>
                  <a:lnTo>
                    <a:pt x="218894" y="175818"/>
                  </a:lnTo>
                  <a:lnTo>
                    <a:pt x="218922" y="181312"/>
                  </a:lnTo>
                  <a:lnTo>
                    <a:pt x="218952" y="186807"/>
                  </a:lnTo>
                  <a:lnTo>
                    <a:pt x="218984" y="192301"/>
                  </a:lnTo>
                  <a:lnTo>
                    <a:pt x="219018" y="197795"/>
                  </a:lnTo>
                  <a:lnTo>
                    <a:pt x="219054" y="203290"/>
                  </a:lnTo>
                  <a:lnTo>
                    <a:pt x="219092" y="208784"/>
                  </a:lnTo>
                  <a:lnTo>
                    <a:pt x="219133" y="214278"/>
                  </a:lnTo>
                  <a:lnTo>
                    <a:pt x="219176" y="219772"/>
                  </a:lnTo>
                  <a:lnTo>
                    <a:pt x="219221" y="225267"/>
                  </a:lnTo>
                  <a:lnTo>
                    <a:pt x="219269" y="230761"/>
                  </a:lnTo>
                  <a:lnTo>
                    <a:pt x="219320" y="236255"/>
                  </a:lnTo>
                  <a:lnTo>
                    <a:pt x="219374" y="241750"/>
                  </a:lnTo>
                  <a:lnTo>
                    <a:pt x="219431" y="247244"/>
                  </a:lnTo>
                  <a:lnTo>
                    <a:pt x="219493" y="252738"/>
                  </a:lnTo>
                  <a:lnTo>
                    <a:pt x="219558" y="258233"/>
                  </a:lnTo>
                  <a:lnTo>
                    <a:pt x="219627" y="263727"/>
                  </a:lnTo>
                  <a:lnTo>
                    <a:pt x="219701" y="269221"/>
                  </a:lnTo>
                  <a:lnTo>
                    <a:pt x="219779" y="274716"/>
                  </a:lnTo>
                  <a:lnTo>
                    <a:pt x="219862" y="280210"/>
                  </a:lnTo>
                  <a:lnTo>
                    <a:pt x="219950" y="285704"/>
                  </a:lnTo>
                  <a:lnTo>
                    <a:pt x="220043" y="291199"/>
                  </a:lnTo>
                  <a:lnTo>
                    <a:pt x="220140" y="296693"/>
                  </a:lnTo>
                  <a:lnTo>
                    <a:pt x="220241" y="302187"/>
                  </a:lnTo>
                  <a:lnTo>
                    <a:pt x="220346" y="307682"/>
                  </a:lnTo>
                  <a:lnTo>
                    <a:pt x="220456" y="313176"/>
                  </a:lnTo>
                  <a:lnTo>
                    <a:pt x="220569" y="318670"/>
                  </a:lnTo>
                  <a:lnTo>
                    <a:pt x="220685" y="324165"/>
                  </a:lnTo>
                  <a:lnTo>
                    <a:pt x="220804" y="329659"/>
                  </a:lnTo>
                  <a:lnTo>
                    <a:pt x="220926" y="335153"/>
                  </a:lnTo>
                  <a:lnTo>
                    <a:pt x="221049" y="340648"/>
                  </a:lnTo>
                  <a:lnTo>
                    <a:pt x="221174" y="346142"/>
                  </a:lnTo>
                  <a:lnTo>
                    <a:pt x="221301" y="351636"/>
                  </a:lnTo>
                  <a:lnTo>
                    <a:pt x="221429" y="357131"/>
                  </a:lnTo>
                  <a:lnTo>
                    <a:pt x="221557" y="362625"/>
                  </a:lnTo>
                  <a:lnTo>
                    <a:pt x="221687" y="368119"/>
                  </a:lnTo>
                  <a:lnTo>
                    <a:pt x="221817" y="373614"/>
                  </a:lnTo>
                  <a:lnTo>
                    <a:pt x="221948" y="379108"/>
                  </a:lnTo>
                  <a:lnTo>
                    <a:pt x="222079" y="384602"/>
                  </a:lnTo>
                  <a:lnTo>
                    <a:pt x="222210" y="390097"/>
                  </a:lnTo>
                  <a:lnTo>
                    <a:pt x="222342" y="395591"/>
                  </a:lnTo>
                  <a:lnTo>
                    <a:pt x="222474" y="401085"/>
                  </a:lnTo>
                  <a:lnTo>
                    <a:pt x="222606" y="406580"/>
                  </a:lnTo>
                  <a:lnTo>
                    <a:pt x="222739" y="412074"/>
                  </a:lnTo>
                  <a:lnTo>
                    <a:pt x="222871" y="417568"/>
                  </a:lnTo>
                  <a:lnTo>
                    <a:pt x="223004" y="423062"/>
                  </a:lnTo>
                  <a:lnTo>
                    <a:pt x="223137" y="428557"/>
                  </a:lnTo>
                  <a:lnTo>
                    <a:pt x="223269" y="434051"/>
                  </a:lnTo>
                  <a:lnTo>
                    <a:pt x="223400" y="439545"/>
                  </a:lnTo>
                  <a:lnTo>
                    <a:pt x="223531" y="445040"/>
                  </a:lnTo>
                  <a:lnTo>
                    <a:pt x="223661" y="450534"/>
                  </a:lnTo>
                  <a:lnTo>
                    <a:pt x="223789" y="456028"/>
                  </a:lnTo>
                  <a:lnTo>
                    <a:pt x="223915" y="461523"/>
                  </a:lnTo>
                  <a:lnTo>
                    <a:pt x="224039" y="467017"/>
                  </a:lnTo>
                  <a:lnTo>
                    <a:pt x="224161" y="472511"/>
                  </a:lnTo>
                  <a:lnTo>
                    <a:pt x="224281" y="478006"/>
                  </a:lnTo>
                  <a:lnTo>
                    <a:pt x="224398" y="483500"/>
                  </a:lnTo>
                  <a:lnTo>
                    <a:pt x="224512" y="488994"/>
                  </a:lnTo>
                  <a:lnTo>
                    <a:pt x="224623" y="494489"/>
                  </a:lnTo>
                  <a:lnTo>
                    <a:pt x="224732" y="499983"/>
                  </a:lnTo>
                  <a:lnTo>
                    <a:pt x="224838" y="505477"/>
                  </a:lnTo>
                  <a:lnTo>
                    <a:pt x="224943" y="510972"/>
                  </a:lnTo>
                  <a:lnTo>
                    <a:pt x="225047" y="516466"/>
                  </a:lnTo>
                  <a:lnTo>
                    <a:pt x="225151" y="521960"/>
                  </a:lnTo>
                  <a:lnTo>
                    <a:pt x="225255" y="527455"/>
                  </a:lnTo>
                  <a:lnTo>
                    <a:pt x="225361" y="532949"/>
                  </a:lnTo>
                  <a:lnTo>
                    <a:pt x="225471" y="538443"/>
                  </a:lnTo>
                  <a:lnTo>
                    <a:pt x="225586" y="543938"/>
                  </a:lnTo>
                  <a:lnTo>
                    <a:pt x="225707" y="549432"/>
                  </a:lnTo>
                  <a:lnTo>
                    <a:pt x="225836" y="554926"/>
                  </a:lnTo>
                  <a:lnTo>
                    <a:pt x="225975" y="560421"/>
                  </a:lnTo>
                  <a:lnTo>
                    <a:pt x="226125" y="565915"/>
                  </a:lnTo>
                  <a:lnTo>
                    <a:pt x="226291" y="571409"/>
                  </a:lnTo>
                  <a:lnTo>
                    <a:pt x="226473" y="576904"/>
                  </a:lnTo>
                  <a:lnTo>
                    <a:pt x="226671" y="582398"/>
                  </a:lnTo>
                  <a:lnTo>
                    <a:pt x="226889" y="587892"/>
                  </a:lnTo>
                  <a:lnTo>
                    <a:pt x="227126" y="593387"/>
                  </a:lnTo>
                  <a:lnTo>
                    <a:pt x="227384" y="598881"/>
                  </a:lnTo>
                  <a:lnTo>
                    <a:pt x="227666" y="604375"/>
                  </a:lnTo>
                  <a:lnTo>
                    <a:pt x="227976" y="609870"/>
                  </a:lnTo>
                  <a:lnTo>
                    <a:pt x="228310" y="615364"/>
                  </a:lnTo>
                  <a:lnTo>
                    <a:pt x="228669" y="620858"/>
                  </a:lnTo>
                  <a:lnTo>
                    <a:pt x="229053" y="626353"/>
                  </a:lnTo>
                  <a:lnTo>
                    <a:pt x="229463" y="631847"/>
                  </a:lnTo>
                  <a:lnTo>
                    <a:pt x="229899" y="637341"/>
                  </a:lnTo>
                  <a:lnTo>
                    <a:pt x="230364" y="642835"/>
                  </a:lnTo>
                  <a:lnTo>
                    <a:pt x="230856" y="648330"/>
                  </a:lnTo>
                  <a:lnTo>
                    <a:pt x="231372" y="653824"/>
                  </a:lnTo>
                  <a:lnTo>
                    <a:pt x="231912" y="659318"/>
                  </a:lnTo>
                  <a:lnTo>
                    <a:pt x="232476" y="664813"/>
                  </a:lnTo>
                  <a:lnTo>
                    <a:pt x="233061" y="670307"/>
                  </a:lnTo>
                  <a:lnTo>
                    <a:pt x="233668" y="675801"/>
                  </a:lnTo>
                  <a:lnTo>
                    <a:pt x="234298" y="681296"/>
                  </a:lnTo>
                  <a:lnTo>
                    <a:pt x="234946" y="686790"/>
                  </a:lnTo>
                  <a:lnTo>
                    <a:pt x="235610" y="692284"/>
                  </a:lnTo>
                  <a:lnTo>
                    <a:pt x="236289" y="697779"/>
                  </a:lnTo>
                  <a:lnTo>
                    <a:pt x="236981" y="703273"/>
                  </a:lnTo>
                  <a:lnTo>
                    <a:pt x="237684" y="708767"/>
                  </a:lnTo>
                  <a:lnTo>
                    <a:pt x="238398" y="714262"/>
                  </a:lnTo>
                  <a:lnTo>
                    <a:pt x="239121" y="719756"/>
                  </a:lnTo>
                  <a:lnTo>
                    <a:pt x="239849" y="725250"/>
                  </a:lnTo>
                  <a:lnTo>
                    <a:pt x="240582" y="730745"/>
                  </a:lnTo>
                  <a:lnTo>
                    <a:pt x="241317" y="736239"/>
                  </a:lnTo>
                  <a:lnTo>
                    <a:pt x="242054" y="741733"/>
                  </a:lnTo>
                  <a:lnTo>
                    <a:pt x="242792" y="747228"/>
                  </a:lnTo>
                  <a:lnTo>
                    <a:pt x="243530" y="752722"/>
                  </a:lnTo>
                  <a:lnTo>
                    <a:pt x="244267" y="758216"/>
                  </a:lnTo>
                  <a:lnTo>
                    <a:pt x="245003" y="763711"/>
                  </a:lnTo>
                  <a:lnTo>
                    <a:pt x="245738" y="769205"/>
                  </a:lnTo>
                  <a:lnTo>
                    <a:pt x="246472" y="774699"/>
                  </a:lnTo>
                  <a:lnTo>
                    <a:pt x="247206" y="780194"/>
                  </a:lnTo>
                  <a:lnTo>
                    <a:pt x="247941" y="785688"/>
                  </a:lnTo>
                  <a:lnTo>
                    <a:pt x="248679" y="791182"/>
                  </a:lnTo>
                  <a:lnTo>
                    <a:pt x="249421" y="796677"/>
                  </a:lnTo>
                  <a:lnTo>
                    <a:pt x="250169" y="802171"/>
                  </a:lnTo>
                  <a:lnTo>
                    <a:pt x="250925" y="807665"/>
                  </a:lnTo>
                  <a:lnTo>
                    <a:pt x="251692" y="813160"/>
                  </a:lnTo>
                  <a:lnTo>
                    <a:pt x="252471" y="818654"/>
                  </a:lnTo>
                  <a:lnTo>
                    <a:pt x="253268" y="824148"/>
                  </a:lnTo>
                  <a:lnTo>
                    <a:pt x="254085" y="829643"/>
                  </a:lnTo>
                  <a:lnTo>
                    <a:pt x="254923" y="835137"/>
                  </a:lnTo>
                  <a:lnTo>
                    <a:pt x="255785" y="840631"/>
                  </a:lnTo>
                  <a:lnTo>
                    <a:pt x="256673" y="846125"/>
                  </a:lnTo>
                  <a:lnTo>
                    <a:pt x="257589" y="851620"/>
                  </a:lnTo>
                  <a:lnTo>
                    <a:pt x="258534" y="857114"/>
                  </a:lnTo>
                  <a:lnTo>
                    <a:pt x="259518" y="862608"/>
                  </a:lnTo>
                  <a:lnTo>
                    <a:pt x="260536" y="868103"/>
                  </a:lnTo>
                  <a:lnTo>
                    <a:pt x="261588" y="873597"/>
                  </a:lnTo>
                  <a:lnTo>
                    <a:pt x="262675" y="879091"/>
                  </a:lnTo>
                  <a:lnTo>
                    <a:pt x="263796" y="884586"/>
                  </a:lnTo>
                  <a:lnTo>
                    <a:pt x="264951" y="890080"/>
                  </a:lnTo>
                  <a:lnTo>
                    <a:pt x="266143" y="895574"/>
                  </a:lnTo>
                  <a:lnTo>
                    <a:pt x="267372" y="901069"/>
                  </a:lnTo>
                  <a:lnTo>
                    <a:pt x="268632" y="906563"/>
                  </a:lnTo>
                  <a:lnTo>
                    <a:pt x="269923" y="912057"/>
                  </a:lnTo>
                  <a:lnTo>
                    <a:pt x="271242" y="917552"/>
                  </a:lnTo>
                  <a:lnTo>
                    <a:pt x="272589" y="923046"/>
                  </a:lnTo>
                  <a:lnTo>
                    <a:pt x="273962" y="928540"/>
                  </a:lnTo>
                  <a:lnTo>
                    <a:pt x="275365" y="934035"/>
                  </a:lnTo>
                  <a:lnTo>
                    <a:pt x="276793" y="939529"/>
                  </a:lnTo>
                  <a:lnTo>
                    <a:pt x="278246" y="945023"/>
                  </a:lnTo>
                  <a:lnTo>
                    <a:pt x="279723" y="950518"/>
                  </a:lnTo>
                  <a:lnTo>
                    <a:pt x="281224" y="956012"/>
                  </a:lnTo>
                  <a:lnTo>
                    <a:pt x="282751" y="961506"/>
                  </a:lnTo>
                  <a:lnTo>
                    <a:pt x="284305" y="967001"/>
                  </a:lnTo>
                  <a:lnTo>
                    <a:pt x="285893" y="972495"/>
                  </a:lnTo>
                  <a:lnTo>
                    <a:pt x="287511" y="977989"/>
                  </a:lnTo>
                  <a:lnTo>
                    <a:pt x="289162" y="983484"/>
                  </a:lnTo>
                  <a:lnTo>
                    <a:pt x="290847" y="988978"/>
                  </a:lnTo>
                  <a:lnTo>
                    <a:pt x="292568" y="994472"/>
                  </a:lnTo>
                  <a:lnTo>
                    <a:pt x="294328" y="999967"/>
                  </a:lnTo>
                  <a:lnTo>
                    <a:pt x="296132" y="1005461"/>
                  </a:lnTo>
                  <a:lnTo>
                    <a:pt x="297984" y="1010955"/>
                  </a:lnTo>
                  <a:lnTo>
                    <a:pt x="299879" y="1016450"/>
                  </a:lnTo>
                  <a:lnTo>
                    <a:pt x="301818" y="1021944"/>
                  </a:lnTo>
                  <a:lnTo>
                    <a:pt x="303801" y="1027438"/>
                  </a:lnTo>
                  <a:lnTo>
                    <a:pt x="305829" y="1032933"/>
                  </a:lnTo>
                  <a:lnTo>
                    <a:pt x="307900" y="1038427"/>
                  </a:lnTo>
                  <a:lnTo>
                    <a:pt x="310021" y="1043921"/>
                  </a:lnTo>
                  <a:lnTo>
                    <a:pt x="312183" y="1049416"/>
                  </a:lnTo>
                  <a:lnTo>
                    <a:pt x="314383" y="1054910"/>
                  </a:lnTo>
                  <a:lnTo>
                    <a:pt x="316618" y="1060404"/>
                  </a:lnTo>
                  <a:lnTo>
                    <a:pt x="318885" y="1065898"/>
                  </a:lnTo>
                  <a:lnTo>
                    <a:pt x="321181" y="1071393"/>
                  </a:lnTo>
                  <a:lnTo>
                    <a:pt x="323503" y="1076887"/>
                  </a:lnTo>
                  <a:lnTo>
                    <a:pt x="325850" y="1082381"/>
                  </a:lnTo>
                  <a:lnTo>
                    <a:pt x="328213" y="1087876"/>
                  </a:lnTo>
                  <a:lnTo>
                    <a:pt x="330589" y="1093370"/>
                  </a:lnTo>
                  <a:lnTo>
                    <a:pt x="332973" y="1098864"/>
                  </a:lnTo>
                  <a:lnTo>
                    <a:pt x="335362" y="1104359"/>
                  </a:lnTo>
                  <a:lnTo>
                    <a:pt x="337752" y="1109853"/>
                  </a:lnTo>
                  <a:lnTo>
                    <a:pt x="340139" y="1115347"/>
                  </a:lnTo>
                  <a:lnTo>
                    <a:pt x="342518" y="1120842"/>
                  </a:lnTo>
                  <a:lnTo>
                    <a:pt x="344887" y="1126336"/>
                  </a:lnTo>
                  <a:lnTo>
                    <a:pt x="347243" y="1131830"/>
                  </a:lnTo>
                  <a:lnTo>
                    <a:pt x="349583" y="1137325"/>
                  </a:lnTo>
                  <a:lnTo>
                    <a:pt x="351906" y="1142819"/>
                  </a:lnTo>
                  <a:lnTo>
                    <a:pt x="354210" y="1148313"/>
                  </a:lnTo>
                  <a:lnTo>
                    <a:pt x="356488" y="1153808"/>
                  </a:lnTo>
                  <a:lnTo>
                    <a:pt x="358745" y="1159302"/>
                  </a:lnTo>
                  <a:lnTo>
                    <a:pt x="360979" y="1164796"/>
                  </a:lnTo>
                  <a:lnTo>
                    <a:pt x="363191" y="1170291"/>
                  </a:lnTo>
                  <a:lnTo>
                    <a:pt x="365382" y="1175785"/>
                  </a:lnTo>
                  <a:lnTo>
                    <a:pt x="367552" y="1181279"/>
                  </a:lnTo>
                  <a:lnTo>
                    <a:pt x="369701" y="1186774"/>
                  </a:lnTo>
                  <a:lnTo>
                    <a:pt x="371830" y="1192268"/>
                  </a:lnTo>
                  <a:lnTo>
                    <a:pt x="373943" y="1197762"/>
                  </a:lnTo>
                  <a:lnTo>
                    <a:pt x="376041" y="1203257"/>
                  </a:lnTo>
                  <a:lnTo>
                    <a:pt x="378126" y="1208751"/>
                  </a:lnTo>
                  <a:lnTo>
                    <a:pt x="380200" y="1214245"/>
                  </a:lnTo>
                  <a:lnTo>
                    <a:pt x="382264" y="1219740"/>
                  </a:lnTo>
                  <a:lnTo>
                    <a:pt x="384317" y="1225234"/>
                  </a:lnTo>
                  <a:lnTo>
                    <a:pt x="386362" y="1230728"/>
                  </a:lnTo>
                  <a:lnTo>
                    <a:pt x="388398" y="1236223"/>
                  </a:lnTo>
                  <a:lnTo>
                    <a:pt x="390426" y="1241717"/>
                  </a:lnTo>
                  <a:lnTo>
                    <a:pt x="392446" y="1247211"/>
                  </a:lnTo>
                  <a:lnTo>
                    <a:pt x="394455" y="1252706"/>
                  </a:lnTo>
                  <a:lnTo>
                    <a:pt x="396453" y="1258200"/>
                  </a:lnTo>
                  <a:lnTo>
                    <a:pt x="398434" y="1263694"/>
                  </a:lnTo>
                  <a:lnTo>
                    <a:pt x="400398" y="1269188"/>
                  </a:lnTo>
                  <a:lnTo>
                    <a:pt x="402343" y="1274683"/>
                  </a:lnTo>
                  <a:lnTo>
                    <a:pt x="404265" y="1280177"/>
                  </a:lnTo>
                  <a:lnTo>
                    <a:pt x="406162" y="1285671"/>
                  </a:lnTo>
                  <a:lnTo>
                    <a:pt x="408029" y="1291166"/>
                  </a:lnTo>
                  <a:lnTo>
                    <a:pt x="409862" y="1296660"/>
                  </a:lnTo>
                  <a:lnTo>
                    <a:pt x="411653" y="1302154"/>
                  </a:lnTo>
                  <a:lnTo>
                    <a:pt x="413404" y="1307649"/>
                  </a:lnTo>
                  <a:lnTo>
                    <a:pt x="415111" y="1313143"/>
                  </a:lnTo>
                  <a:lnTo>
                    <a:pt x="416770" y="1318637"/>
                  </a:lnTo>
                  <a:lnTo>
                    <a:pt x="418379" y="1324132"/>
                  </a:lnTo>
                  <a:lnTo>
                    <a:pt x="419935" y="1329626"/>
                  </a:lnTo>
                  <a:lnTo>
                    <a:pt x="421424" y="1335120"/>
                  </a:lnTo>
                  <a:lnTo>
                    <a:pt x="422850" y="1340615"/>
                  </a:lnTo>
                  <a:lnTo>
                    <a:pt x="424212" y="1346109"/>
                  </a:lnTo>
                  <a:lnTo>
                    <a:pt x="425509" y="1351603"/>
                  </a:lnTo>
                  <a:lnTo>
                    <a:pt x="426738" y="1357098"/>
                  </a:lnTo>
                  <a:lnTo>
                    <a:pt x="427896" y="1362592"/>
                  </a:lnTo>
                  <a:lnTo>
                    <a:pt x="428981" y="1368086"/>
                  </a:lnTo>
                  <a:lnTo>
                    <a:pt x="429978" y="1373581"/>
                  </a:lnTo>
                  <a:lnTo>
                    <a:pt x="430900" y="1379075"/>
                  </a:lnTo>
                  <a:lnTo>
                    <a:pt x="431747" y="1384569"/>
                  </a:lnTo>
                  <a:lnTo>
                    <a:pt x="432519" y="1390064"/>
                  </a:lnTo>
                  <a:lnTo>
                    <a:pt x="433216" y="1395558"/>
                  </a:lnTo>
                  <a:lnTo>
                    <a:pt x="433839" y="1401052"/>
                  </a:lnTo>
                  <a:lnTo>
                    <a:pt x="434382" y="1406547"/>
                  </a:lnTo>
                  <a:lnTo>
                    <a:pt x="434848" y="1412041"/>
                  </a:lnTo>
                  <a:lnTo>
                    <a:pt x="435248" y="1417535"/>
                  </a:lnTo>
                  <a:lnTo>
                    <a:pt x="435585" y="1423030"/>
                  </a:lnTo>
                  <a:lnTo>
                    <a:pt x="435865" y="1428524"/>
                  </a:lnTo>
                  <a:lnTo>
                    <a:pt x="436090" y="1434018"/>
                  </a:lnTo>
                  <a:lnTo>
                    <a:pt x="436267" y="1439513"/>
                  </a:lnTo>
                  <a:lnTo>
                    <a:pt x="436393" y="1445007"/>
                  </a:lnTo>
                  <a:lnTo>
                    <a:pt x="436482" y="1450501"/>
                  </a:lnTo>
                  <a:lnTo>
                    <a:pt x="436541" y="1455996"/>
                  </a:lnTo>
                  <a:lnTo>
                    <a:pt x="436575" y="1461490"/>
                  </a:lnTo>
                  <a:lnTo>
                    <a:pt x="436590" y="1466984"/>
                  </a:lnTo>
                  <a:lnTo>
                    <a:pt x="436590" y="1472479"/>
                  </a:lnTo>
                  <a:lnTo>
                    <a:pt x="436579" y="1477973"/>
                  </a:lnTo>
                  <a:lnTo>
                    <a:pt x="436563" y="1483467"/>
                  </a:lnTo>
                  <a:lnTo>
                    <a:pt x="436545" y="1488961"/>
                  </a:lnTo>
                  <a:lnTo>
                    <a:pt x="436530" y="1494456"/>
                  </a:lnTo>
                  <a:lnTo>
                    <a:pt x="436518" y="1499950"/>
                  </a:lnTo>
                  <a:lnTo>
                    <a:pt x="436512" y="1505444"/>
                  </a:lnTo>
                  <a:lnTo>
                    <a:pt x="436513" y="1510939"/>
                  </a:lnTo>
                  <a:lnTo>
                    <a:pt x="436524" y="1516433"/>
                  </a:lnTo>
                  <a:lnTo>
                    <a:pt x="436543" y="1521927"/>
                  </a:lnTo>
                  <a:lnTo>
                    <a:pt x="436572" y="1527422"/>
                  </a:lnTo>
                  <a:lnTo>
                    <a:pt x="436608" y="1532916"/>
                  </a:lnTo>
                  <a:lnTo>
                    <a:pt x="436653" y="1538410"/>
                  </a:lnTo>
                  <a:lnTo>
                    <a:pt x="436705" y="1543905"/>
                  </a:lnTo>
                  <a:lnTo>
                    <a:pt x="436765" y="1549399"/>
                  </a:lnTo>
                  <a:lnTo>
                    <a:pt x="436831" y="1554893"/>
                  </a:lnTo>
                  <a:lnTo>
                    <a:pt x="436901" y="1560388"/>
                  </a:lnTo>
                  <a:lnTo>
                    <a:pt x="436973" y="1565882"/>
                  </a:lnTo>
                  <a:lnTo>
                    <a:pt x="437045" y="1571376"/>
                  </a:lnTo>
                  <a:lnTo>
                    <a:pt x="437115" y="1576871"/>
                  </a:lnTo>
                  <a:lnTo>
                    <a:pt x="437180" y="1582365"/>
                  </a:lnTo>
                  <a:lnTo>
                    <a:pt x="437235" y="1587859"/>
                  </a:lnTo>
                  <a:lnTo>
                    <a:pt x="437273" y="1593354"/>
                  </a:lnTo>
                  <a:lnTo>
                    <a:pt x="437290" y="1598848"/>
                  </a:lnTo>
                  <a:lnTo>
                    <a:pt x="437280" y="1604342"/>
                  </a:lnTo>
                  <a:lnTo>
                    <a:pt x="437238" y="1609837"/>
                  </a:lnTo>
                  <a:lnTo>
                    <a:pt x="437156" y="1615331"/>
                  </a:lnTo>
                  <a:lnTo>
                    <a:pt x="437029" y="1620825"/>
                  </a:lnTo>
                  <a:lnTo>
                    <a:pt x="436840" y="1626320"/>
                  </a:lnTo>
                  <a:lnTo>
                    <a:pt x="436585" y="1631814"/>
                  </a:lnTo>
                  <a:lnTo>
                    <a:pt x="436262" y="1637308"/>
                  </a:lnTo>
                  <a:lnTo>
                    <a:pt x="435866" y="1642803"/>
                  </a:lnTo>
                  <a:lnTo>
                    <a:pt x="435393" y="1648297"/>
                  </a:lnTo>
                  <a:lnTo>
                    <a:pt x="434840" y="1653791"/>
                  </a:lnTo>
                  <a:lnTo>
                    <a:pt x="434203" y="1659286"/>
                  </a:lnTo>
                  <a:lnTo>
                    <a:pt x="433467" y="1664780"/>
                  </a:lnTo>
                  <a:lnTo>
                    <a:pt x="432651" y="1670274"/>
                  </a:lnTo>
                  <a:lnTo>
                    <a:pt x="431756" y="1675769"/>
                  </a:lnTo>
                  <a:lnTo>
                    <a:pt x="430789" y="1681263"/>
                  </a:lnTo>
                  <a:lnTo>
                    <a:pt x="429753" y="1686757"/>
                  </a:lnTo>
                  <a:lnTo>
                    <a:pt x="428655" y="1692251"/>
                  </a:lnTo>
                  <a:lnTo>
                    <a:pt x="427498" y="1697746"/>
                  </a:lnTo>
                  <a:lnTo>
                    <a:pt x="426291" y="1703240"/>
                  </a:lnTo>
                  <a:lnTo>
                    <a:pt x="425050" y="1708734"/>
                  </a:lnTo>
                  <a:lnTo>
                    <a:pt x="423782" y="1714229"/>
                  </a:lnTo>
                  <a:lnTo>
                    <a:pt x="422495" y="1719723"/>
                  </a:lnTo>
                  <a:lnTo>
                    <a:pt x="421197" y="1725217"/>
                  </a:lnTo>
                  <a:lnTo>
                    <a:pt x="419894" y="1730712"/>
                  </a:lnTo>
                  <a:lnTo>
                    <a:pt x="418594" y="1736206"/>
                  </a:lnTo>
                  <a:lnTo>
                    <a:pt x="417303" y="1741700"/>
                  </a:lnTo>
                  <a:lnTo>
                    <a:pt x="416023" y="1747195"/>
                  </a:lnTo>
                  <a:lnTo>
                    <a:pt x="414759" y="1752689"/>
                  </a:lnTo>
                  <a:lnTo>
                    <a:pt x="413511" y="1758183"/>
                  </a:lnTo>
                  <a:lnTo>
                    <a:pt x="412279" y="1763678"/>
                  </a:lnTo>
                  <a:lnTo>
                    <a:pt x="411065" y="1769172"/>
                  </a:lnTo>
                  <a:lnTo>
                    <a:pt x="409869" y="1774666"/>
                  </a:lnTo>
                  <a:lnTo>
                    <a:pt x="408685" y="1780161"/>
                  </a:lnTo>
                  <a:lnTo>
                    <a:pt x="407512" y="1785655"/>
                  </a:lnTo>
                  <a:lnTo>
                    <a:pt x="406347" y="1791149"/>
                  </a:lnTo>
                  <a:lnTo>
                    <a:pt x="405187" y="1796644"/>
                  </a:lnTo>
                  <a:lnTo>
                    <a:pt x="404029" y="1802138"/>
                  </a:lnTo>
                  <a:lnTo>
                    <a:pt x="402870" y="1807632"/>
                  </a:lnTo>
                  <a:lnTo>
                    <a:pt x="401705" y="1813127"/>
                  </a:lnTo>
                  <a:lnTo>
                    <a:pt x="400533" y="1818621"/>
                  </a:lnTo>
                  <a:lnTo>
                    <a:pt x="399350" y="1824115"/>
                  </a:lnTo>
                  <a:lnTo>
                    <a:pt x="398156" y="1829610"/>
                  </a:lnTo>
                  <a:lnTo>
                    <a:pt x="396948" y="1835104"/>
                  </a:lnTo>
                  <a:lnTo>
                    <a:pt x="395725" y="1840598"/>
                  </a:lnTo>
                  <a:lnTo>
                    <a:pt x="394481" y="1846093"/>
                  </a:lnTo>
                  <a:lnTo>
                    <a:pt x="393219" y="1851587"/>
                  </a:lnTo>
                  <a:lnTo>
                    <a:pt x="391939" y="1857081"/>
                  </a:lnTo>
                  <a:lnTo>
                    <a:pt x="390640" y="1862576"/>
                  </a:lnTo>
                  <a:lnTo>
                    <a:pt x="389322" y="1868070"/>
                  </a:lnTo>
                  <a:lnTo>
                    <a:pt x="387985" y="1873564"/>
                  </a:lnTo>
                  <a:lnTo>
                    <a:pt x="386627" y="1879059"/>
                  </a:lnTo>
                  <a:lnTo>
                    <a:pt x="385248" y="1884553"/>
                  </a:lnTo>
                  <a:lnTo>
                    <a:pt x="383850" y="1890047"/>
                  </a:lnTo>
                  <a:lnTo>
                    <a:pt x="382434" y="1895542"/>
                  </a:lnTo>
                  <a:lnTo>
                    <a:pt x="381002" y="1901036"/>
                  </a:lnTo>
                  <a:lnTo>
                    <a:pt x="379554" y="1906530"/>
                  </a:lnTo>
                  <a:lnTo>
                    <a:pt x="378091" y="1912024"/>
                  </a:lnTo>
                  <a:lnTo>
                    <a:pt x="376614" y="1917519"/>
                  </a:lnTo>
                  <a:lnTo>
                    <a:pt x="375126" y="1923013"/>
                  </a:lnTo>
                  <a:lnTo>
                    <a:pt x="373629" y="1928507"/>
                  </a:lnTo>
                  <a:lnTo>
                    <a:pt x="372128" y="1934002"/>
                  </a:lnTo>
                  <a:lnTo>
                    <a:pt x="370623" y="1939496"/>
                  </a:lnTo>
                  <a:lnTo>
                    <a:pt x="369119" y="1944990"/>
                  </a:lnTo>
                  <a:lnTo>
                    <a:pt x="367617" y="1950485"/>
                  </a:lnTo>
                  <a:lnTo>
                    <a:pt x="366124" y="1955979"/>
                  </a:lnTo>
                  <a:lnTo>
                    <a:pt x="364641" y="1961473"/>
                  </a:lnTo>
                  <a:lnTo>
                    <a:pt x="363172" y="1966968"/>
                  </a:lnTo>
                  <a:lnTo>
                    <a:pt x="361718" y="1972462"/>
                  </a:lnTo>
                  <a:lnTo>
                    <a:pt x="360283" y="1977956"/>
                  </a:lnTo>
                  <a:lnTo>
                    <a:pt x="358868" y="1983451"/>
                  </a:lnTo>
                  <a:lnTo>
                    <a:pt x="357477" y="1988945"/>
                  </a:lnTo>
                  <a:lnTo>
                    <a:pt x="356111" y="1994439"/>
                  </a:lnTo>
                  <a:lnTo>
                    <a:pt x="354768" y="1999934"/>
                  </a:lnTo>
                  <a:lnTo>
                    <a:pt x="353447" y="2005428"/>
                  </a:lnTo>
                  <a:lnTo>
                    <a:pt x="352147" y="2010922"/>
                  </a:lnTo>
                  <a:lnTo>
                    <a:pt x="350867" y="2016417"/>
                  </a:lnTo>
                  <a:lnTo>
                    <a:pt x="349603" y="2021911"/>
                  </a:lnTo>
                  <a:lnTo>
                    <a:pt x="348357" y="2027405"/>
                  </a:lnTo>
                  <a:lnTo>
                    <a:pt x="347122" y="2032900"/>
                  </a:lnTo>
                  <a:lnTo>
                    <a:pt x="345895" y="2038394"/>
                  </a:lnTo>
                  <a:lnTo>
                    <a:pt x="344674" y="2043888"/>
                  </a:lnTo>
                  <a:lnTo>
                    <a:pt x="343456" y="2049383"/>
                  </a:lnTo>
                  <a:lnTo>
                    <a:pt x="342239" y="2054877"/>
                  </a:lnTo>
                  <a:lnTo>
                    <a:pt x="341022" y="2060371"/>
                  </a:lnTo>
                  <a:lnTo>
                    <a:pt x="339803" y="2065866"/>
                  </a:lnTo>
                  <a:lnTo>
                    <a:pt x="338581" y="2071360"/>
                  </a:lnTo>
                  <a:lnTo>
                    <a:pt x="337357" y="2076854"/>
                  </a:lnTo>
                  <a:lnTo>
                    <a:pt x="336133" y="2082349"/>
                  </a:lnTo>
                  <a:lnTo>
                    <a:pt x="334908" y="2087843"/>
                  </a:lnTo>
                  <a:lnTo>
                    <a:pt x="333685" y="2093337"/>
                  </a:lnTo>
                  <a:lnTo>
                    <a:pt x="332467" y="2098832"/>
                  </a:lnTo>
                  <a:lnTo>
                    <a:pt x="331256" y="2104326"/>
                  </a:lnTo>
                  <a:lnTo>
                    <a:pt x="330055" y="2109820"/>
                  </a:lnTo>
                  <a:lnTo>
                    <a:pt x="328865" y="2115314"/>
                  </a:lnTo>
                  <a:lnTo>
                    <a:pt x="327688" y="2120809"/>
                  </a:lnTo>
                  <a:lnTo>
                    <a:pt x="326526" y="2126303"/>
                  </a:lnTo>
                  <a:lnTo>
                    <a:pt x="325379" y="2131797"/>
                  </a:lnTo>
                  <a:lnTo>
                    <a:pt x="324251" y="2137292"/>
                  </a:lnTo>
                  <a:lnTo>
                    <a:pt x="323139" y="2142786"/>
                  </a:lnTo>
                  <a:lnTo>
                    <a:pt x="322042" y="2148280"/>
                  </a:lnTo>
                  <a:lnTo>
                    <a:pt x="320959" y="2153775"/>
                  </a:lnTo>
                  <a:lnTo>
                    <a:pt x="319886" y="2159269"/>
                  </a:lnTo>
                  <a:lnTo>
                    <a:pt x="318823" y="2164763"/>
                  </a:lnTo>
                  <a:lnTo>
                    <a:pt x="317766" y="2170258"/>
                  </a:lnTo>
                  <a:lnTo>
                    <a:pt x="316712" y="2175752"/>
                  </a:lnTo>
                  <a:lnTo>
                    <a:pt x="315657" y="2181246"/>
                  </a:lnTo>
                  <a:lnTo>
                    <a:pt x="314597" y="2186741"/>
                  </a:lnTo>
                  <a:lnTo>
                    <a:pt x="313531" y="2192235"/>
                  </a:lnTo>
                  <a:lnTo>
                    <a:pt x="312455" y="2197729"/>
                  </a:lnTo>
                  <a:lnTo>
                    <a:pt x="311367" y="2203224"/>
                  </a:lnTo>
                  <a:lnTo>
                    <a:pt x="310262" y="2208718"/>
                  </a:lnTo>
                  <a:lnTo>
                    <a:pt x="309140" y="2214212"/>
                  </a:lnTo>
                  <a:lnTo>
                    <a:pt x="308001" y="2219707"/>
                  </a:lnTo>
                  <a:lnTo>
                    <a:pt x="306844" y="2225201"/>
                  </a:lnTo>
                  <a:lnTo>
                    <a:pt x="305669" y="2230695"/>
                  </a:lnTo>
                  <a:lnTo>
                    <a:pt x="304477" y="2236190"/>
                  </a:lnTo>
                  <a:lnTo>
                    <a:pt x="303269" y="2241684"/>
                  </a:lnTo>
                  <a:lnTo>
                    <a:pt x="302042" y="2247178"/>
                  </a:lnTo>
                  <a:lnTo>
                    <a:pt x="300804" y="2252673"/>
                  </a:lnTo>
                  <a:lnTo>
                    <a:pt x="299554" y="2258167"/>
                  </a:lnTo>
                  <a:lnTo>
                    <a:pt x="298296" y="2263661"/>
                  </a:lnTo>
                  <a:lnTo>
                    <a:pt x="297032" y="2269156"/>
                  </a:lnTo>
                  <a:lnTo>
                    <a:pt x="295764" y="2274650"/>
                  </a:lnTo>
                  <a:lnTo>
                    <a:pt x="294495" y="2280144"/>
                  </a:lnTo>
                  <a:lnTo>
                    <a:pt x="293228" y="2285639"/>
                  </a:lnTo>
                  <a:lnTo>
                    <a:pt x="291966" y="2291133"/>
                  </a:lnTo>
                  <a:lnTo>
                    <a:pt x="290711" y="2296627"/>
                  </a:lnTo>
                  <a:lnTo>
                    <a:pt x="289465" y="2302122"/>
                  </a:lnTo>
                  <a:lnTo>
                    <a:pt x="288229" y="2307616"/>
                  </a:lnTo>
                  <a:lnTo>
                    <a:pt x="287006" y="2313110"/>
                  </a:lnTo>
                  <a:lnTo>
                    <a:pt x="285800" y="2318605"/>
                  </a:lnTo>
                  <a:lnTo>
                    <a:pt x="284610" y="2324099"/>
                  </a:lnTo>
                  <a:lnTo>
                    <a:pt x="283438" y="2329593"/>
                  </a:lnTo>
                  <a:lnTo>
                    <a:pt x="282283" y="2335087"/>
                  </a:lnTo>
                  <a:lnTo>
                    <a:pt x="281146" y="2340582"/>
                  </a:lnTo>
                  <a:lnTo>
                    <a:pt x="280028" y="2346076"/>
                  </a:lnTo>
                  <a:lnTo>
                    <a:pt x="278930" y="2351570"/>
                  </a:lnTo>
                  <a:lnTo>
                    <a:pt x="277855" y="2357065"/>
                  </a:lnTo>
                  <a:lnTo>
                    <a:pt x="276799" y="2362559"/>
                  </a:lnTo>
                  <a:lnTo>
                    <a:pt x="275763" y="2368053"/>
                  </a:lnTo>
                  <a:lnTo>
                    <a:pt x="274746" y="2373548"/>
                  </a:lnTo>
                  <a:lnTo>
                    <a:pt x="273748" y="2379042"/>
                  </a:lnTo>
                  <a:lnTo>
                    <a:pt x="272770" y="2384536"/>
                  </a:lnTo>
                  <a:lnTo>
                    <a:pt x="271813" y="2390031"/>
                  </a:lnTo>
                  <a:lnTo>
                    <a:pt x="270877" y="2395525"/>
                  </a:lnTo>
                  <a:lnTo>
                    <a:pt x="269961" y="2401019"/>
                  </a:lnTo>
                  <a:lnTo>
                    <a:pt x="269064" y="2406514"/>
                  </a:lnTo>
                  <a:lnTo>
                    <a:pt x="268187" y="2412008"/>
                  </a:lnTo>
                  <a:lnTo>
                    <a:pt x="267329" y="2417502"/>
                  </a:lnTo>
                  <a:lnTo>
                    <a:pt x="266492" y="2422997"/>
                  </a:lnTo>
                  <a:lnTo>
                    <a:pt x="265679" y="2428491"/>
                  </a:lnTo>
                  <a:lnTo>
                    <a:pt x="264887" y="2433985"/>
                  </a:lnTo>
                  <a:lnTo>
                    <a:pt x="264117" y="2439480"/>
                  </a:lnTo>
                  <a:lnTo>
                    <a:pt x="263369" y="2444974"/>
                  </a:lnTo>
                  <a:lnTo>
                    <a:pt x="262642" y="2450468"/>
                  </a:lnTo>
                  <a:lnTo>
                    <a:pt x="261937" y="2455963"/>
                  </a:lnTo>
                  <a:lnTo>
                    <a:pt x="261256" y="2461457"/>
                  </a:lnTo>
                  <a:lnTo>
                    <a:pt x="260599" y="2466951"/>
                  </a:lnTo>
                  <a:lnTo>
                    <a:pt x="259963" y="2472446"/>
                  </a:lnTo>
                  <a:lnTo>
                    <a:pt x="259347" y="2477940"/>
                  </a:lnTo>
                  <a:lnTo>
                    <a:pt x="258750" y="2483434"/>
                  </a:lnTo>
                  <a:lnTo>
                    <a:pt x="258170" y="2488929"/>
                  </a:lnTo>
                  <a:lnTo>
                    <a:pt x="257606" y="2494423"/>
                  </a:lnTo>
                  <a:lnTo>
                    <a:pt x="257055" y="2499917"/>
                  </a:lnTo>
                  <a:lnTo>
                    <a:pt x="256516" y="2505412"/>
                  </a:lnTo>
                  <a:lnTo>
                    <a:pt x="255982" y="2510906"/>
                  </a:lnTo>
                  <a:lnTo>
                    <a:pt x="255450" y="2516400"/>
                  </a:lnTo>
                  <a:lnTo>
                    <a:pt x="254918" y="2521895"/>
                  </a:lnTo>
                  <a:lnTo>
                    <a:pt x="254380" y="2527389"/>
                  </a:lnTo>
                  <a:lnTo>
                    <a:pt x="253834" y="2532883"/>
                  </a:lnTo>
                  <a:lnTo>
                    <a:pt x="253270" y="2538377"/>
                  </a:lnTo>
                  <a:lnTo>
                    <a:pt x="252687" y="2543872"/>
                  </a:lnTo>
                  <a:lnTo>
                    <a:pt x="252081" y="2549366"/>
                  </a:lnTo>
                  <a:lnTo>
                    <a:pt x="251448" y="2554860"/>
                  </a:lnTo>
                  <a:lnTo>
                    <a:pt x="250784" y="2560355"/>
                  </a:lnTo>
                  <a:lnTo>
                    <a:pt x="250086" y="2565849"/>
                  </a:lnTo>
                  <a:lnTo>
                    <a:pt x="249350" y="2571343"/>
                  </a:lnTo>
                  <a:lnTo>
                    <a:pt x="248570" y="2576838"/>
                  </a:lnTo>
                  <a:lnTo>
                    <a:pt x="247750" y="2582332"/>
                  </a:lnTo>
                  <a:lnTo>
                    <a:pt x="246890" y="2587826"/>
                  </a:lnTo>
                  <a:lnTo>
                    <a:pt x="245991" y="2593321"/>
                  </a:lnTo>
                  <a:lnTo>
                    <a:pt x="245054" y="2598815"/>
                  </a:lnTo>
                  <a:lnTo>
                    <a:pt x="244081" y="2604309"/>
                  </a:lnTo>
                  <a:lnTo>
                    <a:pt x="243069" y="2609804"/>
                  </a:lnTo>
                  <a:lnTo>
                    <a:pt x="242028" y="2615298"/>
                  </a:lnTo>
                  <a:lnTo>
                    <a:pt x="240963" y="2620792"/>
                  </a:lnTo>
                  <a:lnTo>
                    <a:pt x="239879" y="2626287"/>
                  </a:lnTo>
                  <a:lnTo>
                    <a:pt x="238782" y="2631781"/>
                  </a:lnTo>
                  <a:lnTo>
                    <a:pt x="237676" y="2637275"/>
                  </a:lnTo>
                  <a:lnTo>
                    <a:pt x="236568" y="2642770"/>
                  </a:lnTo>
                  <a:lnTo>
                    <a:pt x="235466" y="2648264"/>
                  </a:lnTo>
                  <a:lnTo>
                    <a:pt x="234376" y="2653758"/>
                  </a:lnTo>
                  <a:lnTo>
                    <a:pt x="233303" y="2659253"/>
                  </a:lnTo>
                  <a:lnTo>
                    <a:pt x="232254" y="2664747"/>
                  </a:lnTo>
                  <a:lnTo>
                    <a:pt x="231233" y="2670241"/>
                  </a:lnTo>
                  <a:lnTo>
                    <a:pt x="230243" y="2675736"/>
                  </a:lnTo>
                  <a:lnTo>
                    <a:pt x="229296" y="2681230"/>
                  </a:lnTo>
                  <a:lnTo>
                    <a:pt x="228393" y="2686724"/>
                  </a:lnTo>
                  <a:lnTo>
                    <a:pt x="227535" y="2692219"/>
                  </a:lnTo>
                  <a:lnTo>
                    <a:pt x="226724" y="2697713"/>
                  </a:lnTo>
                  <a:lnTo>
                    <a:pt x="225960" y="2703207"/>
                  </a:lnTo>
                  <a:lnTo>
                    <a:pt x="225245" y="2708702"/>
                  </a:lnTo>
                  <a:lnTo>
                    <a:pt x="224579" y="2714196"/>
                  </a:lnTo>
                  <a:lnTo>
                    <a:pt x="223971" y="2719690"/>
                  </a:lnTo>
                  <a:lnTo>
                    <a:pt x="223413" y="2725185"/>
                  </a:lnTo>
                  <a:lnTo>
                    <a:pt x="222901" y="2730679"/>
                  </a:lnTo>
                  <a:lnTo>
                    <a:pt x="222433" y="2736173"/>
                  </a:lnTo>
                  <a:lnTo>
                    <a:pt x="222009" y="2741668"/>
                  </a:lnTo>
                  <a:lnTo>
                    <a:pt x="221626" y="2747162"/>
                  </a:lnTo>
                  <a:lnTo>
                    <a:pt x="221283" y="2752656"/>
                  </a:lnTo>
                  <a:lnTo>
                    <a:pt x="220980" y="2758150"/>
                  </a:lnTo>
                  <a:lnTo>
                    <a:pt x="220710" y="2763645"/>
                  </a:lnTo>
                  <a:lnTo>
                    <a:pt x="220469" y="2769139"/>
                  </a:lnTo>
                  <a:lnTo>
                    <a:pt x="220255" y="2774633"/>
                  </a:lnTo>
                  <a:lnTo>
                    <a:pt x="220066" y="2780128"/>
                  </a:lnTo>
                  <a:lnTo>
                    <a:pt x="219899" y="2785622"/>
                  </a:lnTo>
                  <a:lnTo>
                    <a:pt x="219754" y="2791116"/>
                  </a:lnTo>
                  <a:lnTo>
                    <a:pt x="219626" y="2796611"/>
                  </a:lnTo>
                  <a:lnTo>
                    <a:pt x="219514" y="2802105"/>
                  </a:lnTo>
                  <a:lnTo>
                    <a:pt x="219415" y="2807599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2" name="pg36">
              <a:extLst>
                <a:ext uri="{FF2B5EF4-FFF2-40B4-BE49-F238E27FC236}">
                  <a16:creationId xmlns:a16="http://schemas.microsoft.com/office/drawing/2014/main" id="{72DD0E8C-6AEF-038C-8A9E-F63405A58D90}"/>
                </a:ext>
              </a:extLst>
            </p:cNvPr>
            <p:cNvSpPr/>
            <p:nvPr/>
          </p:nvSpPr>
          <p:spPr>
            <a:xfrm>
              <a:off x="5850268" y="4005217"/>
              <a:ext cx="434520" cy="2623884"/>
            </a:xfrm>
            <a:custGeom>
              <a:avLst/>
              <a:gdLst/>
              <a:ahLst/>
              <a:cxnLst/>
              <a:rect l="0" t="0" r="0" b="0"/>
              <a:pathLst>
                <a:path w="434520" h="2623884">
                  <a:moveTo>
                    <a:pt x="213709" y="2623884"/>
                  </a:moveTo>
                  <a:lnTo>
                    <a:pt x="213293" y="2618750"/>
                  </a:lnTo>
                  <a:lnTo>
                    <a:pt x="212839" y="2613615"/>
                  </a:lnTo>
                  <a:lnTo>
                    <a:pt x="212345" y="2608480"/>
                  </a:lnTo>
                  <a:lnTo>
                    <a:pt x="211803" y="2603345"/>
                  </a:lnTo>
                  <a:lnTo>
                    <a:pt x="211211" y="2598210"/>
                  </a:lnTo>
                  <a:lnTo>
                    <a:pt x="210571" y="2593076"/>
                  </a:lnTo>
                  <a:lnTo>
                    <a:pt x="209882" y="2587941"/>
                  </a:lnTo>
                  <a:lnTo>
                    <a:pt x="209142" y="2582806"/>
                  </a:lnTo>
                  <a:lnTo>
                    <a:pt x="208350" y="2577671"/>
                  </a:lnTo>
                  <a:lnTo>
                    <a:pt x="207501" y="2572536"/>
                  </a:lnTo>
                  <a:lnTo>
                    <a:pt x="206588" y="2567402"/>
                  </a:lnTo>
                  <a:lnTo>
                    <a:pt x="205622" y="2562267"/>
                  </a:lnTo>
                  <a:lnTo>
                    <a:pt x="204602" y="2557132"/>
                  </a:lnTo>
                  <a:lnTo>
                    <a:pt x="203529" y="2551997"/>
                  </a:lnTo>
                  <a:lnTo>
                    <a:pt x="202403" y="2546862"/>
                  </a:lnTo>
                  <a:lnTo>
                    <a:pt x="201226" y="2541728"/>
                  </a:lnTo>
                  <a:lnTo>
                    <a:pt x="199992" y="2536593"/>
                  </a:lnTo>
                  <a:lnTo>
                    <a:pt x="198714" y="2531458"/>
                  </a:lnTo>
                  <a:lnTo>
                    <a:pt x="197396" y="2526323"/>
                  </a:lnTo>
                  <a:lnTo>
                    <a:pt x="196040" y="2521188"/>
                  </a:lnTo>
                  <a:lnTo>
                    <a:pt x="194652" y="2516054"/>
                  </a:lnTo>
                  <a:lnTo>
                    <a:pt x="193235" y="2510919"/>
                  </a:lnTo>
                  <a:lnTo>
                    <a:pt x="191790" y="2505784"/>
                  </a:lnTo>
                  <a:lnTo>
                    <a:pt x="190329" y="2500649"/>
                  </a:lnTo>
                  <a:lnTo>
                    <a:pt x="188855" y="2495514"/>
                  </a:lnTo>
                  <a:lnTo>
                    <a:pt x="187376" y="2490380"/>
                  </a:lnTo>
                  <a:lnTo>
                    <a:pt x="185894" y="2485245"/>
                  </a:lnTo>
                  <a:lnTo>
                    <a:pt x="184415" y="2480110"/>
                  </a:lnTo>
                  <a:lnTo>
                    <a:pt x="182946" y="2474975"/>
                  </a:lnTo>
                  <a:lnTo>
                    <a:pt x="181491" y="2469840"/>
                  </a:lnTo>
                  <a:lnTo>
                    <a:pt x="180055" y="2464705"/>
                  </a:lnTo>
                  <a:lnTo>
                    <a:pt x="178640" y="2459571"/>
                  </a:lnTo>
                  <a:lnTo>
                    <a:pt x="177250" y="2454436"/>
                  </a:lnTo>
                  <a:lnTo>
                    <a:pt x="175888" y="2449301"/>
                  </a:lnTo>
                  <a:lnTo>
                    <a:pt x="174561" y="2444166"/>
                  </a:lnTo>
                  <a:lnTo>
                    <a:pt x="173271" y="2439031"/>
                  </a:lnTo>
                  <a:lnTo>
                    <a:pt x="172015" y="2433897"/>
                  </a:lnTo>
                  <a:lnTo>
                    <a:pt x="170795" y="2428762"/>
                  </a:lnTo>
                  <a:lnTo>
                    <a:pt x="169613" y="2423627"/>
                  </a:lnTo>
                  <a:lnTo>
                    <a:pt x="168468" y="2418492"/>
                  </a:lnTo>
                  <a:lnTo>
                    <a:pt x="167367" y="2413357"/>
                  </a:lnTo>
                  <a:lnTo>
                    <a:pt x="166307" y="2408223"/>
                  </a:lnTo>
                  <a:lnTo>
                    <a:pt x="165285" y="2403088"/>
                  </a:lnTo>
                  <a:lnTo>
                    <a:pt x="164300" y="2397953"/>
                  </a:lnTo>
                  <a:lnTo>
                    <a:pt x="163351" y="2392818"/>
                  </a:lnTo>
                  <a:lnTo>
                    <a:pt x="162437" y="2387683"/>
                  </a:lnTo>
                  <a:lnTo>
                    <a:pt x="161560" y="2382549"/>
                  </a:lnTo>
                  <a:lnTo>
                    <a:pt x="160719" y="2377414"/>
                  </a:lnTo>
                  <a:lnTo>
                    <a:pt x="159908" y="2372279"/>
                  </a:lnTo>
                  <a:lnTo>
                    <a:pt x="159125" y="2367144"/>
                  </a:lnTo>
                  <a:lnTo>
                    <a:pt x="158367" y="2362009"/>
                  </a:lnTo>
                  <a:lnTo>
                    <a:pt x="157632" y="2356875"/>
                  </a:lnTo>
                  <a:lnTo>
                    <a:pt x="156920" y="2351740"/>
                  </a:lnTo>
                  <a:lnTo>
                    <a:pt x="156228" y="2346605"/>
                  </a:lnTo>
                  <a:lnTo>
                    <a:pt x="155549" y="2341470"/>
                  </a:lnTo>
                  <a:lnTo>
                    <a:pt x="154882" y="2336335"/>
                  </a:lnTo>
                  <a:lnTo>
                    <a:pt x="154222" y="2331201"/>
                  </a:lnTo>
                  <a:lnTo>
                    <a:pt x="153567" y="2326066"/>
                  </a:lnTo>
                  <a:lnTo>
                    <a:pt x="152913" y="2320931"/>
                  </a:lnTo>
                  <a:lnTo>
                    <a:pt x="152256" y="2315796"/>
                  </a:lnTo>
                  <a:lnTo>
                    <a:pt x="151591" y="2310661"/>
                  </a:lnTo>
                  <a:lnTo>
                    <a:pt x="150917" y="2305527"/>
                  </a:lnTo>
                  <a:lnTo>
                    <a:pt x="150229" y="2300392"/>
                  </a:lnTo>
                  <a:lnTo>
                    <a:pt x="149526" y="2295257"/>
                  </a:lnTo>
                  <a:lnTo>
                    <a:pt x="148804" y="2290122"/>
                  </a:lnTo>
                  <a:lnTo>
                    <a:pt x="148055" y="2284987"/>
                  </a:lnTo>
                  <a:lnTo>
                    <a:pt x="147280" y="2279853"/>
                  </a:lnTo>
                  <a:lnTo>
                    <a:pt x="146479" y="2274718"/>
                  </a:lnTo>
                  <a:lnTo>
                    <a:pt x="145648" y="2269583"/>
                  </a:lnTo>
                  <a:lnTo>
                    <a:pt x="144787" y="2264448"/>
                  </a:lnTo>
                  <a:lnTo>
                    <a:pt x="143894" y="2259313"/>
                  </a:lnTo>
                  <a:lnTo>
                    <a:pt x="142962" y="2254179"/>
                  </a:lnTo>
                  <a:lnTo>
                    <a:pt x="141993" y="2249044"/>
                  </a:lnTo>
                  <a:lnTo>
                    <a:pt x="140990" y="2243909"/>
                  </a:lnTo>
                  <a:lnTo>
                    <a:pt x="139951" y="2238774"/>
                  </a:lnTo>
                  <a:lnTo>
                    <a:pt x="138877" y="2233639"/>
                  </a:lnTo>
                  <a:lnTo>
                    <a:pt x="137767" y="2228505"/>
                  </a:lnTo>
                  <a:lnTo>
                    <a:pt x="136615" y="2223370"/>
                  </a:lnTo>
                  <a:lnTo>
                    <a:pt x="135426" y="2218235"/>
                  </a:lnTo>
                  <a:lnTo>
                    <a:pt x="134201" y="2213100"/>
                  </a:lnTo>
                  <a:lnTo>
                    <a:pt x="132942" y="2207965"/>
                  </a:lnTo>
                  <a:lnTo>
                    <a:pt x="131650" y="2202830"/>
                  </a:lnTo>
                  <a:lnTo>
                    <a:pt x="130324" y="2197696"/>
                  </a:lnTo>
                  <a:lnTo>
                    <a:pt x="128961" y="2192561"/>
                  </a:lnTo>
                  <a:lnTo>
                    <a:pt x="127565" y="2187426"/>
                  </a:lnTo>
                  <a:lnTo>
                    <a:pt x="126139" y="2182291"/>
                  </a:lnTo>
                  <a:lnTo>
                    <a:pt x="124686" y="2177156"/>
                  </a:lnTo>
                  <a:lnTo>
                    <a:pt x="123206" y="2172022"/>
                  </a:lnTo>
                  <a:lnTo>
                    <a:pt x="121703" y="2166887"/>
                  </a:lnTo>
                  <a:lnTo>
                    <a:pt x="120176" y="2161752"/>
                  </a:lnTo>
                  <a:lnTo>
                    <a:pt x="118628" y="2156617"/>
                  </a:lnTo>
                  <a:lnTo>
                    <a:pt x="117066" y="2151482"/>
                  </a:lnTo>
                  <a:lnTo>
                    <a:pt x="115493" y="2146348"/>
                  </a:lnTo>
                  <a:lnTo>
                    <a:pt x="113912" y="2141213"/>
                  </a:lnTo>
                  <a:lnTo>
                    <a:pt x="112327" y="2136078"/>
                  </a:lnTo>
                  <a:lnTo>
                    <a:pt x="110742" y="2130943"/>
                  </a:lnTo>
                  <a:lnTo>
                    <a:pt x="109165" y="2125808"/>
                  </a:lnTo>
                  <a:lnTo>
                    <a:pt x="107600" y="2120674"/>
                  </a:lnTo>
                  <a:lnTo>
                    <a:pt x="106051" y="2115539"/>
                  </a:lnTo>
                  <a:lnTo>
                    <a:pt x="104523" y="2110404"/>
                  </a:lnTo>
                  <a:lnTo>
                    <a:pt x="103021" y="2105269"/>
                  </a:lnTo>
                  <a:lnTo>
                    <a:pt x="101549" y="2100134"/>
                  </a:lnTo>
                  <a:lnTo>
                    <a:pt x="100120" y="2095000"/>
                  </a:lnTo>
                  <a:lnTo>
                    <a:pt x="98730" y="2089865"/>
                  </a:lnTo>
                  <a:lnTo>
                    <a:pt x="97383" y="2084730"/>
                  </a:lnTo>
                  <a:lnTo>
                    <a:pt x="96081" y="2079595"/>
                  </a:lnTo>
                  <a:lnTo>
                    <a:pt x="94825" y="2074460"/>
                  </a:lnTo>
                  <a:lnTo>
                    <a:pt x="93618" y="2069326"/>
                  </a:lnTo>
                  <a:lnTo>
                    <a:pt x="92469" y="2064191"/>
                  </a:lnTo>
                  <a:lnTo>
                    <a:pt x="91368" y="2059056"/>
                  </a:lnTo>
                  <a:lnTo>
                    <a:pt x="90312" y="2053921"/>
                  </a:lnTo>
                  <a:lnTo>
                    <a:pt x="89299" y="2048786"/>
                  </a:lnTo>
                  <a:lnTo>
                    <a:pt x="88325" y="2043652"/>
                  </a:lnTo>
                  <a:lnTo>
                    <a:pt x="87387" y="2038517"/>
                  </a:lnTo>
                  <a:lnTo>
                    <a:pt x="86484" y="2033382"/>
                  </a:lnTo>
                  <a:lnTo>
                    <a:pt x="85604" y="2028247"/>
                  </a:lnTo>
                  <a:lnTo>
                    <a:pt x="84741" y="2023112"/>
                  </a:lnTo>
                  <a:lnTo>
                    <a:pt x="83888" y="2017978"/>
                  </a:lnTo>
                  <a:lnTo>
                    <a:pt x="83038" y="2012843"/>
                  </a:lnTo>
                  <a:lnTo>
                    <a:pt x="82186" y="2007708"/>
                  </a:lnTo>
                  <a:lnTo>
                    <a:pt x="81323" y="2002573"/>
                  </a:lnTo>
                  <a:lnTo>
                    <a:pt x="80440" y="1997438"/>
                  </a:lnTo>
                  <a:lnTo>
                    <a:pt x="79535" y="1992304"/>
                  </a:lnTo>
                  <a:lnTo>
                    <a:pt x="78601" y="1987169"/>
                  </a:lnTo>
                  <a:lnTo>
                    <a:pt x="77635" y="1982034"/>
                  </a:lnTo>
                  <a:lnTo>
                    <a:pt x="76633" y="1976899"/>
                  </a:lnTo>
                  <a:lnTo>
                    <a:pt x="75588" y="1971764"/>
                  </a:lnTo>
                  <a:lnTo>
                    <a:pt x="74499" y="1966629"/>
                  </a:lnTo>
                  <a:lnTo>
                    <a:pt x="73369" y="1961495"/>
                  </a:lnTo>
                  <a:lnTo>
                    <a:pt x="72200" y="1956360"/>
                  </a:lnTo>
                  <a:lnTo>
                    <a:pt x="70992" y="1951225"/>
                  </a:lnTo>
                  <a:lnTo>
                    <a:pt x="69748" y="1946090"/>
                  </a:lnTo>
                  <a:lnTo>
                    <a:pt x="68467" y="1940955"/>
                  </a:lnTo>
                  <a:lnTo>
                    <a:pt x="67154" y="1935821"/>
                  </a:lnTo>
                  <a:lnTo>
                    <a:pt x="65817" y="1930686"/>
                  </a:lnTo>
                  <a:lnTo>
                    <a:pt x="64462" y="1925551"/>
                  </a:lnTo>
                  <a:lnTo>
                    <a:pt x="63092" y="1920416"/>
                  </a:lnTo>
                  <a:lnTo>
                    <a:pt x="61712" y="1915281"/>
                  </a:lnTo>
                  <a:lnTo>
                    <a:pt x="60328" y="1910147"/>
                  </a:lnTo>
                  <a:lnTo>
                    <a:pt x="58945" y="1905012"/>
                  </a:lnTo>
                  <a:lnTo>
                    <a:pt x="57570" y="1899877"/>
                  </a:lnTo>
                  <a:lnTo>
                    <a:pt x="56206" y="1894742"/>
                  </a:lnTo>
                  <a:lnTo>
                    <a:pt x="54857" y="1889607"/>
                  </a:lnTo>
                  <a:lnTo>
                    <a:pt x="53527" y="1884473"/>
                  </a:lnTo>
                  <a:lnTo>
                    <a:pt x="52218" y="1879338"/>
                  </a:lnTo>
                  <a:lnTo>
                    <a:pt x="50938" y="1874203"/>
                  </a:lnTo>
                  <a:lnTo>
                    <a:pt x="49686" y="1869068"/>
                  </a:lnTo>
                  <a:lnTo>
                    <a:pt x="48461" y="1863933"/>
                  </a:lnTo>
                  <a:lnTo>
                    <a:pt x="47265" y="1858799"/>
                  </a:lnTo>
                  <a:lnTo>
                    <a:pt x="46098" y="1853664"/>
                  </a:lnTo>
                  <a:lnTo>
                    <a:pt x="44961" y="1848529"/>
                  </a:lnTo>
                  <a:lnTo>
                    <a:pt x="43858" y="1843394"/>
                  </a:lnTo>
                  <a:lnTo>
                    <a:pt x="42784" y="1838259"/>
                  </a:lnTo>
                  <a:lnTo>
                    <a:pt x="41736" y="1833125"/>
                  </a:lnTo>
                  <a:lnTo>
                    <a:pt x="40714" y="1827990"/>
                  </a:lnTo>
                  <a:lnTo>
                    <a:pt x="39714" y="1822855"/>
                  </a:lnTo>
                  <a:lnTo>
                    <a:pt x="38737" y="1817720"/>
                  </a:lnTo>
                  <a:lnTo>
                    <a:pt x="37783" y="1812585"/>
                  </a:lnTo>
                  <a:lnTo>
                    <a:pt x="36847" y="1807451"/>
                  </a:lnTo>
                  <a:lnTo>
                    <a:pt x="35925" y="1802316"/>
                  </a:lnTo>
                  <a:lnTo>
                    <a:pt x="35016" y="1797181"/>
                  </a:lnTo>
                  <a:lnTo>
                    <a:pt x="34117" y="1792046"/>
                  </a:lnTo>
                  <a:lnTo>
                    <a:pt x="33227" y="1786911"/>
                  </a:lnTo>
                  <a:lnTo>
                    <a:pt x="32343" y="1781777"/>
                  </a:lnTo>
                  <a:lnTo>
                    <a:pt x="31462" y="1776642"/>
                  </a:lnTo>
                  <a:lnTo>
                    <a:pt x="30583" y="1771507"/>
                  </a:lnTo>
                  <a:lnTo>
                    <a:pt x="29702" y="1766372"/>
                  </a:lnTo>
                  <a:lnTo>
                    <a:pt x="28820" y="1761237"/>
                  </a:lnTo>
                  <a:lnTo>
                    <a:pt x="27933" y="1756103"/>
                  </a:lnTo>
                  <a:lnTo>
                    <a:pt x="27040" y="1750968"/>
                  </a:lnTo>
                  <a:lnTo>
                    <a:pt x="26140" y="1745833"/>
                  </a:lnTo>
                  <a:lnTo>
                    <a:pt x="25231" y="1740698"/>
                  </a:lnTo>
                  <a:lnTo>
                    <a:pt x="24313" y="1735563"/>
                  </a:lnTo>
                  <a:lnTo>
                    <a:pt x="23385" y="1730428"/>
                  </a:lnTo>
                  <a:lnTo>
                    <a:pt x="22448" y="1725294"/>
                  </a:lnTo>
                  <a:lnTo>
                    <a:pt x="21498" y="1720159"/>
                  </a:lnTo>
                  <a:lnTo>
                    <a:pt x="20537" y="1715024"/>
                  </a:lnTo>
                  <a:lnTo>
                    <a:pt x="19566" y="1709889"/>
                  </a:lnTo>
                  <a:lnTo>
                    <a:pt x="18586" y="1704754"/>
                  </a:lnTo>
                  <a:lnTo>
                    <a:pt x="17596" y="1699620"/>
                  </a:lnTo>
                  <a:lnTo>
                    <a:pt x="16599" y="1694485"/>
                  </a:lnTo>
                  <a:lnTo>
                    <a:pt x="15595" y="1689350"/>
                  </a:lnTo>
                  <a:lnTo>
                    <a:pt x="14587" y="1684215"/>
                  </a:lnTo>
                  <a:lnTo>
                    <a:pt x="13577" y="1679080"/>
                  </a:lnTo>
                  <a:lnTo>
                    <a:pt x="12569" y="1673946"/>
                  </a:lnTo>
                  <a:lnTo>
                    <a:pt x="11566" y="1668811"/>
                  </a:lnTo>
                  <a:lnTo>
                    <a:pt x="10570" y="1663676"/>
                  </a:lnTo>
                  <a:lnTo>
                    <a:pt x="9587" y="1658541"/>
                  </a:lnTo>
                  <a:lnTo>
                    <a:pt x="8626" y="1653406"/>
                  </a:lnTo>
                  <a:lnTo>
                    <a:pt x="7687" y="1648272"/>
                  </a:lnTo>
                  <a:lnTo>
                    <a:pt x="6777" y="1643137"/>
                  </a:lnTo>
                  <a:lnTo>
                    <a:pt x="5901" y="1638002"/>
                  </a:lnTo>
                  <a:lnTo>
                    <a:pt x="5063" y="1632867"/>
                  </a:lnTo>
                  <a:lnTo>
                    <a:pt x="4270" y="1627732"/>
                  </a:lnTo>
                  <a:lnTo>
                    <a:pt x="3538" y="1622598"/>
                  </a:lnTo>
                  <a:lnTo>
                    <a:pt x="2864" y="1617463"/>
                  </a:lnTo>
                  <a:lnTo>
                    <a:pt x="2251" y="1612328"/>
                  </a:lnTo>
                  <a:lnTo>
                    <a:pt x="1704" y="1607193"/>
                  </a:lnTo>
                  <a:lnTo>
                    <a:pt x="1226" y="1602058"/>
                  </a:lnTo>
                  <a:lnTo>
                    <a:pt x="819" y="1596924"/>
                  </a:lnTo>
                  <a:lnTo>
                    <a:pt x="502" y="1591789"/>
                  </a:lnTo>
                  <a:lnTo>
                    <a:pt x="263" y="1586654"/>
                  </a:lnTo>
                  <a:lnTo>
                    <a:pt x="101" y="1581519"/>
                  </a:lnTo>
                  <a:lnTo>
                    <a:pt x="13" y="1576384"/>
                  </a:lnTo>
                  <a:lnTo>
                    <a:pt x="0" y="1571250"/>
                  </a:lnTo>
                  <a:lnTo>
                    <a:pt x="57" y="1566115"/>
                  </a:lnTo>
                  <a:lnTo>
                    <a:pt x="193" y="1560980"/>
                  </a:lnTo>
                  <a:lnTo>
                    <a:pt x="397" y="1555845"/>
                  </a:lnTo>
                  <a:lnTo>
                    <a:pt x="659" y="1550710"/>
                  </a:lnTo>
                  <a:lnTo>
                    <a:pt x="974" y="1545576"/>
                  </a:lnTo>
                  <a:lnTo>
                    <a:pt x="1337" y="1540441"/>
                  </a:lnTo>
                  <a:lnTo>
                    <a:pt x="1743" y="1535306"/>
                  </a:lnTo>
                  <a:lnTo>
                    <a:pt x="2190" y="1530171"/>
                  </a:lnTo>
                  <a:lnTo>
                    <a:pt x="2670" y="1525036"/>
                  </a:lnTo>
                  <a:lnTo>
                    <a:pt x="3174" y="1519902"/>
                  </a:lnTo>
                  <a:lnTo>
                    <a:pt x="3697" y="1514767"/>
                  </a:lnTo>
                  <a:lnTo>
                    <a:pt x="4234" y="1509632"/>
                  </a:lnTo>
                  <a:lnTo>
                    <a:pt x="4782" y="1504497"/>
                  </a:lnTo>
                  <a:lnTo>
                    <a:pt x="5337" y="1499362"/>
                  </a:lnTo>
                  <a:lnTo>
                    <a:pt x="5895" y="1494228"/>
                  </a:lnTo>
                  <a:lnTo>
                    <a:pt x="6451" y="1489093"/>
                  </a:lnTo>
                  <a:lnTo>
                    <a:pt x="7004" y="1483958"/>
                  </a:lnTo>
                  <a:lnTo>
                    <a:pt x="7553" y="1478823"/>
                  </a:lnTo>
                  <a:lnTo>
                    <a:pt x="8095" y="1473688"/>
                  </a:lnTo>
                  <a:lnTo>
                    <a:pt x="8630" y="1468553"/>
                  </a:lnTo>
                  <a:lnTo>
                    <a:pt x="9156" y="1463419"/>
                  </a:lnTo>
                  <a:lnTo>
                    <a:pt x="9673" y="1458284"/>
                  </a:lnTo>
                  <a:lnTo>
                    <a:pt x="10182" y="1453149"/>
                  </a:lnTo>
                  <a:lnTo>
                    <a:pt x="10684" y="1448014"/>
                  </a:lnTo>
                  <a:lnTo>
                    <a:pt x="11180" y="1442879"/>
                  </a:lnTo>
                  <a:lnTo>
                    <a:pt x="11670" y="1437745"/>
                  </a:lnTo>
                  <a:lnTo>
                    <a:pt x="12154" y="1432610"/>
                  </a:lnTo>
                  <a:lnTo>
                    <a:pt x="12637" y="1427475"/>
                  </a:lnTo>
                  <a:lnTo>
                    <a:pt x="13120" y="1422340"/>
                  </a:lnTo>
                  <a:lnTo>
                    <a:pt x="13604" y="1417205"/>
                  </a:lnTo>
                  <a:lnTo>
                    <a:pt x="14092" y="1412071"/>
                  </a:lnTo>
                  <a:lnTo>
                    <a:pt x="14586" y="1406936"/>
                  </a:lnTo>
                  <a:lnTo>
                    <a:pt x="15091" y="1401801"/>
                  </a:lnTo>
                  <a:lnTo>
                    <a:pt x="15607" y="1396666"/>
                  </a:lnTo>
                  <a:lnTo>
                    <a:pt x="16138" y="1391531"/>
                  </a:lnTo>
                  <a:lnTo>
                    <a:pt x="16684" y="1386397"/>
                  </a:lnTo>
                  <a:lnTo>
                    <a:pt x="17249" y="1381262"/>
                  </a:lnTo>
                  <a:lnTo>
                    <a:pt x="17835" y="1376127"/>
                  </a:lnTo>
                  <a:lnTo>
                    <a:pt x="18448" y="1370992"/>
                  </a:lnTo>
                  <a:lnTo>
                    <a:pt x="19086" y="1365857"/>
                  </a:lnTo>
                  <a:lnTo>
                    <a:pt x="19751" y="1360723"/>
                  </a:lnTo>
                  <a:lnTo>
                    <a:pt x="20443" y="1355588"/>
                  </a:lnTo>
                  <a:lnTo>
                    <a:pt x="21163" y="1350453"/>
                  </a:lnTo>
                  <a:lnTo>
                    <a:pt x="21912" y="1345318"/>
                  </a:lnTo>
                  <a:lnTo>
                    <a:pt x="22693" y="1340183"/>
                  </a:lnTo>
                  <a:lnTo>
                    <a:pt x="23506" y="1335049"/>
                  </a:lnTo>
                  <a:lnTo>
                    <a:pt x="24347" y="1329914"/>
                  </a:lnTo>
                  <a:lnTo>
                    <a:pt x="25216" y="1324779"/>
                  </a:lnTo>
                  <a:lnTo>
                    <a:pt x="26112" y="1319644"/>
                  </a:lnTo>
                  <a:lnTo>
                    <a:pt x="27035" y="1314509"/>
                  </a:lnTo>
                  <a:lnTo>
                    <a:pt x="27987" y="1309375"/>
                  </a:lnTo>
                  <a:lnTo>
                    <a:pt x="28966" y="1304240"/>
                  </a:lnTo>
                  <a:lnTo>
                    <a:pt x="29971" y="1299105"/>
                  </a:lnTo>
                  <a:lnTo>
                    <a:pt x="30999" y="1293970"/>
                  </a:lnTo>
                  <a:lnTo>
                    <a:pt x="32050" y="1288835"/>
                  </a:lnTo>
                  <a:lnTo>
                    <a:pt x="33125" y="1283701"/>
                  </a:lnTo>
                  <a:lnTo>
                    <a:pt x="34226" y="1278566"/>
                  </a:lnTo>
                  <a:lnTo>
                    <a:pt x="35353" y="1273431"/>
                  </a:lnTo>
                  <a:lnTo>
                    <a:pt x="36504" y="1268296"/>
                  </a:lnTo>
                  <a:lnTo>
                    <a:pt x="37680" y="1263161"/>
                  </a:lnTo>
                  <a:lnTo>
                    <a:pt x="38881" y="1258027"/>
                  </a:lnTo>
                  <a:lnTo>
                    <a:pt x="40108" y="1252892"/>
                  </a:lnTo>
                  <a:lnTo>
                    <a:pt x="41362" y="1247757"/>
                  </a:lnTo>
                  <a:lnTo>
                    <a:pt x="42649" y="1242622"/>
                  </a:lnTo>
                  <a:lnTo>
                    <a:pt x="43964" y="1237487"/>
                  </a:lnTo>
                  <a:lnTo>
                    <a:pt x="45308" y="1232352"/>
                  </a:lnTo>
                  <a:lnTo>
                    <a:pt x="46681" y="1227218"/>
                  </a:lnTo>
                  <a:lnTo>
                    <a:pt x="48084" y="1222083"/>
                  </a:lnTo>
                  <a:lnTo>
                    <a:pt x="49516" y="1216948"/>
                  </a:lnTo>
                  <a:lnTo>
                    <a:pt x="50984" y="1211813"/>
                  </a:lnTo>
                  <a:lnTo>
                    <a:pt x="52480" y="1206678"/>
                  </a:lnTo>
                  <a:lnTo>
                    <a:pt x="54003" y="1201544"/>
                  </a:lnTo>
                  <a:lnTo>
                    <a:pt x="55552" y="1196409"/>
                  </a:lnTo>
                  <a:lnTo>
                    <a:pt x="57126" y="1191274"/>
                  </a:lnTo>
                  <a:lnTo>
                    <a:pt x="58723" y="1186139"/>
                  </a:lnTo>
                  <a:lnTo>
                    <a:pt x="60346" y="1181004"/>
                  </a:lnTo>
                  <a:lnTo>
                    <a:pt x="61987" y="1175870"/>
                  </a:lnTo>
                  <a:lnTo>
                    <a:pt x="63643" y="1170735"/>
                  </a:lnTo>
                  <a:lnTo>
                    <a:pt x="65313" y="1165600"/>
                  </a:lnTo>
                  <a:lnTo>
                    <a:pt x="66993" y="1160465"/>
                  </a:lnTo>
                  <a:lnTo>
                    <a:pt x="68682" y="1155330"/>
                  </a:lnTo>
                  <a:lnTo>
                    <a:pt x="70377" y="1150196"/>
                  </a:lnTo>
                  <a:lnTo>
                    <a:pt x="72075" y="1145061"/>
                  </a:lnTo>
                  <a:lnTo>
                    <a:pt x="73772" y="1139926"/>
                  </a:lnTo>
                  <a:lnTo>
                    <a:pt x="75468" y="1134791"/>
                  </a:lnTo>
                  <a:lnTo>
                    <a:pt x="77160" y="1129656"/>
                  </a:lnTo>
                  <a:lnTo>
                    <a:pt x="78847" y="1124522"/>
                  </a:lnTo>
                  <a:lnTo>
                    <a:pt x="80527" y="1119387"/>
                  </a:lnTo>
                  <a:lnTo>
                    <a:pt x="82198" y="1114252"/>
                  </a:lnTo>
                  <a:lnTo>
                    <a:pt x="83861" y="1109117"/>
                  </a:lnTo>
                  <a:lnTo>
                    <a:pt x="85516" y="1103982"/>
                  </a:lnTo>
                  <a:lnTo>
                    <a:pt x="87163" y="1098848"/>
                  </a:lnTo>
                  <a:lnTo>
                    <a:pt x="88802" y="1093713"/>
                  </a:lnTo>
                  <a:lnTo>
                    <a:pt x="90435" y="1088578"/>
                  </a:lnTo>
                  <a:lnTo>
                    <a:pt x="92062" y="1083443"/>
                  </a:lnTo>
                  <a:lnTo>
                    <a:pt x="93687" y="1078308"/>
                  </a:lnTo>
                  <a:lnTo>
                    <a:pt x="95311" y="1073174"/>
                  </a:lnTo>
                  <a:lnTo>
                    <a:pt x="96936" y="1068039"/>
                  </a:lnTo>
                  <a:lnTo>
                    <a:pt x="98564" y="1062904"/>
                  </a:lnTo>
                  <a:lnTo>
                    <a:pt x="100198" y="1057769"/>
                  </a:lnTo>
                  <a:lnTo>
                    <a:pt x="101842" y="1052634"/>
                  </a:lnTo>
                  <a:lnTo>
                    <a:pt x="103497" y="1047500"/>
                  </a:lnTo>
                  <a:lnTo>
                    <a:pt x="105165" y="1042365"/>
                  </a:lnTo>
                  <a:lnTo>
                    <a:pt x="106847" y="1037230"/>
                  </a:lnTo>
                  <a:lnTo>
                    <a:pt x="108545" y="1032095"/>
                  </a:lnTo>
                  <a:lnTo>
                    <a:pt x="110260" y="1026960"/>
                  </a:lnTo>
                  <a:lnTo>
                    <a:pt x="111995" y="1021826"/>
                  </a:lnTo>
                  <a:lnTo>
                    <a:pt x="113747" y="1016691"/>
                  </a:lnTo>
                  <a:lnTo>
                    <a:pt x="115516" y="1011556"/>
                  </a:lnTo>
                  <a:lnTo>
                    <a:pt x="117299" y="1006421"/>
                  </a:lnTo>
                  <a:lnTo>
                    <a:pt x="119094" y="1001286"/>
                  </a:lnTo>
                  <a:lnTo>
                    <a:pt x="120900" y="996152"/>
                  </a:lnTo>
                  <a:lnTo>
                    <a:pt x="122714" y="991017"/>
                  </a:lnTo>
                  <a:lnTo>
                    <a:pt x="124530" y="985882"/>
                  </a:lnTo>
                  <a:lnTo>
                    <a:pt x="126344" y="980747"/>
                  </a:lnTo>
                  <a:lnTo>
                    <a:pt x="128152" y="975612"/>
                  </a:lnTo>
                  <a:lnTo>
                    <a:pt x="129948" y="970477"/>
                  </a:lnTo>
                  <a:lnTo>
                    <a:pt x="131729" y="965343"/>
                  </a:lnTo>
                  <a:lnTo>
                    <a:pt x="133484" y="960208"/>
                  </a:lnTo>
                  <a:lnTo>
                    <a:pt x="135212" y="955073"/>
                  </a:lnTo>
                  <a:lnTo>
                    <a:pt x="136908" y="949938"/>
                  </a:lnTo>
                  <a:lnTo>
                    <a:pt x="138570" y="944803"/>
                  </a:lnTo>
                  <a:lnTo>
                    <a:pt x="140193" y="939669"/>
                  </a:lnTo>
                  <a:lnTo>
                    <a:pt x="141776" y="934534"/>
                  </a:lnTo>
                  <a:lnTo>
                    <a:pt x="143306" y="929399"/>
                  </a:lnTo>
                  <a:lnTo>
                    <a:pt x="144790" y="924264"/>
                  </a:lnTo>
                  <a:lnTo>
                    <a:pt x="146227" y="919129"/>
                  </a:lnTo>
                  <a:lnTo>
                    <a:pt x="147620" y="913995"/>
                  </a:lnTo>
                  <a:lnTo>
                    <a:pt x="148968" y="908860"/>
                  </a:lnTo>
                  <a:lnTo>
                    <a:pt x="150274" y="903725"/>
                  </a:lnTo>
                  <a:lnTo>
                    <a:pt x="151533" y="898590"/>
                  </a:lnTo>
                  <a:lnTo>
                    <a:pt x="152754" y="893455"/>
                  </a:lnTo>
                  <a:lnTo>
                    <a:pt x="153942" y="888321"/>
                  </a:lnTo>
                  <a:lnTo>
                    <a:pt x="155102" y="883186"/>
                  </a:lnTo>
                  <a:lnTo>
                    <a:pt x="156238" y="878051"/>
                  </a:lnTo>
                  <a:lnTo>
                    <a:pt x="157353" y="872916"/>
                  </a:lnTo>
                  <a:lnTo>
                    <a:pt x="158450" y="867781"/>
                  </a:lnTo>
                  <a:lnTo>
                    <a:pt x="159536" y="862647"/>
                  </a:lnTo>
                  <a:lnTo>
                    <a:pt x="160614" y="857512"/>
                  </a:lnTo>
                  <a:lnTo>
                    <a:pt x="161689" y="852377"/>
                  </a:lnTo>
                  <a:lnTo>
                    <a:pt x="162763" y="847242"/>
                  </a:lnTo>
                  <a:lnTo>
                    <a:pt x="163838" y="842107"/>
                  </a:lnTo>
                  <a:lnTo>
                    <a:pt x="164916" y="836973"/>
                  </a:lnTo>
                  <a:lnTo>
                    <a:pt x="165999" y="831838"/>
                  </a:lnTo>
                  <a:lnTo>
                    <a:pt x="167087" y="826703"/>
                  </a:lnTo>
                  <a:lnTo>
                    <a:pt x="168178" y="821568"/>
                  </a:lnTo>
                  <a:lnTo>
                    <a:pt x="169274" y="816433"/>
                  </a:lnTo>
                  <a:lnTo>
                    <a:pt x="170371" y="811299"/>
                  </a:lnTo>
                  <a:lnTo>
                    <a:pt x="171469" y="806164"/>
                  </a:lnTo>
                  <a:lnTo>
                    <a:pt x="172565" y="801029"/>
                  </a:lnTo>
                  <a:lnTo>
                    <a:pt x="173657" y="795894"/>
                  </a:lnTo>
                  <a:lnTo>
                    <a:pt x="174742" y="790759"/>
                  </a:lnTo>
                  <a:lnTo>
                    <a:pt x="175818" y="785625"/>
                  </a:lnTo>
                  <a:lnTo>
                    <a:pt x="176883" y="780490"/>
                  </a:lnTo>
                  <a:lnTo>
                    <a:pt x="177936" y="775355"/>
                  </a:lnTo>
                  <a:lnTo>
                    <a:pt x="178970" y="770220"/>
                  </a:lnTo>
                  <a:lnTo>
                    <a:pt x="179986" y="765085"/>
                  </a:lnTo>
                  <a:lnTo>
                    <a:pt x="180985" y="759951"/>
                  </a:lnTo>
                  <a:lnTo>
                    <a:pt x="181966" y="754816"/>
                  </a:lnTo>
                  <a:lnTo>
                    <a:pt x="182927" y="749681"/>
                  </a:lnTo>
                  <a:lnTo>
                    <a:pt x="183868" y="744546"/>
                  </a:lnTo>
                  <a:lnTo>
                    <a:pt x="184786" y="739411"/>
                  </a:lnTo>
                  <a:lnTo>
                    <a:pt x="185684" y="734276"/>
                  </a:lnTo>
                  <a:lnTo>
                    <a:pt x="186564" y="729142"/>
                  </a:lnTo>
                  <a:lnTo>
                    <a:pt x="187427" y="724007"/>
                  </a:lnTo>
                  <a:lnTo>
                    <a:pt x="188272" y="718872"/>
                  </a:lnTo>
                  <a:lnTo>
                    <a:pt x="189101" y="713737"/>
                  </a:lnTo>
                  <a:lnTo>
                    <a:pt x="189912" y="708602"/>
                  </a:lnTo>
                  <a:lnTo>
                    <a:pt x="190708" y="703468"/>
                  </a:lnTo>
                  <a:lnTo>
                    <a:pt x="191490" y="698333"/>
                  </a:lnTo>
                  <a:lnTo>
                    <a:pt x="192259" y="693198"/>
                  </a:lnTo>
                  <a:lnTo>
                    <a:pt x="193016" y="688063"/>
                  </a:lnTo>
                  <a:lnTo>
                    <a:pt x="193760" y="682928"/>
                  </a:lnTo>
                  <a:lnTo>
                    <a:pt x="194490" y="677794"/>
                  </a:lnTo>
                  <a:lnTo>
                    <a:pt x="195206" y="672659"/>
                  </a:lnTo>
                  <a:lnTo>
                    <a:pt x="195910" y="667524"/>
                  </a:lnTo>
                  <a:lnTo>
                    <a:pt x="196601" y="662389"/>
                  </a:lnTo>
                  <a:lnTo>
                    <a:pt x="197279" y="657254"/>
                  </a:lnTo>
                  <a:lnTo>
                    <a:pt x="197943" y="652120"/>
                  </a:lnTo>
                  <a:lnTo>
                    <a:pt x="198591" y="646985"/>
                  </a:lnTo>
                  <a:lnTo>
                    <a:pt x="199223" y="641850"/>
                  </a:lnTo>
                  <a:lnTo>
                    <a:pt x="199839" y="636715"/>
                  </a:lnTo>
                  <a:lnTo>
                    <a:pt x="200439" y="631580"/>
                  </a:lnTo>
                  <a:lnTo>
                    <a:pt x="201022" y="626446"/>
                  </a:lnTo>
                  <a:lnTo>
                    <a:pt x="201589" y="621311"/>
                  </a:lnTo>
                  <a:lnTo>
                    <a:pt x="202136" y="616176"/>
                  </a:lnTo>
                  <a:lnTo>
                    <a:pt x="202662" y="611041"/>
                  </a:lnTo>
                  <a:lnTo>
                    <a:pt x="203170" y="605906"/>
                  </a:lnTo>
                  <a:lnTo>
                    <a:pt x="203659" y="600772"/>
                  </a:lnTo>
                  <a:lnTo>
                    <a:pt x="204130" y="595637"/>
                  </a:lnTo>
                  <a:lnTo>
                    <a:pt x="204581" y="590502"/>
                  </a:lnTo>
                  <a:lnTo>
                    <a:pt x="205013" y="585367"/>
                  </a:lnTo>
                  <a:lnTo>
                    <a:pt x="205423" y="580232"/>
                  </a:lnTo>
                  <a:lnTo>
                    <a:pt x="205814" y="575098"/>
                  </a:lnTo>
                  <a:lnTo>
                    <a:pt x="206188" y="569963"/>
                  </a:lnTo>
                  <a:lnTo>
                    <a:pt x="206543" y="564828"/>
                  </a:lnTo>
                  <a:lnTo>
                    <a:pt x="206882" y="559693"/>
                  </a:lnTo>
                  <a:lnTo>
                    <a:pt x="207204" y="554558"/>
                  </a:lnTo>
                  <a:lnTo>
                    <a:pt x="207508" y="549424"/>
                  </a:lnTo>
                  <a:lnTo>
                    <a:pt x="207796" y="544289"/>
                  </a:lnTo>
                  <a:lnTo>
                    <a:pt x="208071" y="539154"/>
                  </a:lnTo>
                  <a:lnTo>
                    <a:pt x="208333" y="534019"/>
                  </a:lnTo>
                  <a:lnTo>
                    <a:pt x="208583" y="528884"/>
                  </a:lnTo>
                  <a:lnTo>
                    <a:pt x="208823" y="523750"/>
                  </a:lnTo>
                  <a:lnTo>
                    <a:pt x="209050" y="518615"/>
                  </a:lnTo>
                  <a:lnTo>
                    <a:pt x="209269" y="513480"/>
                  </a:lnTo>
                  <a:lnTo>
                    <a:pt x="209480" y="508345"/>
                  </a:lnTo>
                  <a:lnTo>
                    <a:pt x="209685" y="503210"/>
                  </a:lnTo>
                  <a:lnTo>
                    <a:pt x="209884" y="498076"/>
                  </a:lnTo>
                  <a:lnTo>
                    <a:pt x="210078" y="492941"/>
                  </a:lnTo>
                  <a:lnTo>
                    <a:pt x="210267" y="487806"/>
                  </a:lnTo>
                  <a:lnTo>
                    <a:pt x="210453" y="482671"/>
                  </a:lnTo>
                  <a:lnTo>
                    <a:pt x="210638" y="477536"/>
                  </a:lnTo>
                  <a:lnTo>
                    <a:pt x="210820" y="472401"/>
                  </a:lnTo>
                  <a:lnTo>
                    <a:pt x="211001" y="467267"/>
                  </a:lnTo>
                  <a:lnTo>
                    <a:pt x="211181" y="462132"/>
                  </a:lnTo>
                  <a:lnTo>
                    <a:pt x="211361" y="456997"/>
                  </a:lnTo>
                  <a:lnTo>
                    <a:pt x="211541" y="451862"/>
                  </a:lnTo>
                  <a:lnTo>
                    <a:pt x="211721" y="446727"/>
                  </a:lnTo>
                  <a:lnTo>
                    <a:pt x="211901" y="441593"/>
                  </a:lnTo>
                  <a:lnTo>
                    <a:pt x="212082" y="436458"/>
                  </a:lnTo>
                  <a:lnTo>
                    <a:pt x="212263" y="431323"/>
                  </a:lnTo>
                  <a:lnTo>
                    <a:pt x="212443" y="426188"/>
                  </a:lnTo>
                  <a:lnTo>
                    <a:pt x="212624" y="421053"/>
                  </a:lnTo>
                  <a:lnTo>
                    <a:pt x="212804" y="415919"/>
                  </a:lnTo>
                  <a:lnTo>
                    <a:pt x="212984" y="410784"/>
                  </a:lnTo>
                  <a:lnTo>
                    <a:pt x="213162" y="405649"/>
                  </a:lnTo>
                  <a:lnTo>
                    <a:pt x="213338" y="400514"/>
                  </a:lnTo>
                  <a:lnTo>
                    <a:pt x="213512" y="395379"/>
                  </a:lnTo>
                  <a:lnTo>
                    <a:pt x="213683" y="390245"/>
                  </a:lnTo>
                  <a:lnTo>
                    <a:pt x="213851" y="385110"/>
                  </a:lnTo>
                  <a:lnTo>
                    <a:pt x="214014" y="379975"/>
                  </a:lnTo>
                  <a:lnTo>
                    <a:pt x="214174" y="374840"/>
                  </a:lnTo>
                  <a:lnTo>
                    <a:pt x="214328" y="369705"/>
                  </a:lnTo>
                  <a:lnTo>
                    <a:pt x="214477" y="364571"/>
                  </a:lnTo>
                  <a:lnTo>
                    <a:pt x="214618" y="359436"/>
                  </a:lnTo>
                  <a:lnTo>
                    <a:pt x="214754" y="354301"/>
                  </a:lnTo>
                  <a:lnTo>
                    <a:pt x="214882" y="349166"/>
                  </a:lnTo>
                  <a:lnTo>
                    <a:pt x="215004" y="344031"/>
                  </a:lnTo>
                  <a:lnTo>
                    <a:pt x="215118" y="338897"/>
                  </a:lnTo>
                  <a:lnTo>
                    <a:pt x="215225" y="333762"/>
                  </a:lnTo>
                  <a:lnTo>
                    <a:pt x="215324" y="328627"/>
                  </a:lnTo>
                  <a:lnTo>
                    <a:pt x="215416" y="323492"/>
                  </a:lnTo>
                  <a:lnTo>
                    <a:pt x="215500" y="318357"/>
                  </a:lnTo>
                  <a:lnTo>
                    <a:pt x="215579" y="313223"/>
                  </a:lnTo>
                  <a:lnTo>
                    <a:pt x="215651" y="308088"/>
                  </a:lnTo>
                  <a:lnTo>
                    <a:pt x="215718" y="302953"/>
                  </a:lnTo>
                  <a:lnTo>
                    <a:pt x="215779" y="297818"/>
                  </a:lnTo>
                  <a:lnTo>
                    <a:pt x="215835" y="292683"/>
                  </a:lnTo>
                  <a:lnTo>
                    <a:pt x="215887" y="287549"/>
                  </a:lnTo>
                  <a:lnTo>
                    <a:pt x="215936" y="282414"/>
                  </a:lnTo>
                  <a:lnTo>
                    <a:pt x="215982" y="277279"/>
                  </a:lnTo>
                  <a:lnTo>
                    <a:pt x="216026" y="272144"/>
                  </a:lnTo>
                  <a:lnTo>
                    <a:pt x="216069" y="267009"/>
                  </a:lnTo>
                  <a:lnTo>
                    <a:pt x="216110" y="261875"/>
                  </a:lnTo>
                  <a:lnTo>
                    <a:pt x="216150" y="256740"/>
                  </a:lnTo>
                  <a:lnTo>
                    <a:pt x="216191" y="251605"/>
                  </a:lnTo>
                  <a:lnTo>
                    <a:pt x="216231" y="246470"/>
                  </a:lnTo>
                  <a:lnTo>
                    <a:pt x="216272" y="241335"/>
                  </a:lnTo>
                  <a:lnTo>
                    <a:pt x="216313" y="236200"/>
                  </a:lnTo>
                  <a:lnTo>
                    <a:pt x="216355" y="231066"/>
                  </a:lnTo>
                  <a:lnTo>
                    <a:pt x="216397" y="225931"/>
                  </a:lnTo>
                  <a:lnTo>
                    <a:pt x="216440" y="220796"/>
                  </a:lnTo>
                  <a:lnTo>
                    <a:pt x="216483" y="215661"/>
                  </a:lnTo>
                  <a:lnTo>
                    <a:pt x="216527" y="210526"/>
                  </a:lnTo>
                  <a:lnTo>
                    <a:pt x="216571" y="205392"/>
                  </a:lnTo>
                  <a:lnTo>
                    <a:pt x="216614" y="200257"/>
                  </a:lnTo>
                  <a:lnTo>
                    <a:pt x="216657" y="195122"/>
                  </a:lnTo>
                  <a:lnTo>
                    <a:pt x="216700" y="189987"/>
                  </a:lnTo>
                  <a:lnTo>
                    <a:pt x="216742" y="184852"/>
                  </a:lnTo>
                  <a:lnTo>
                    <a:pt x="216782" y="179718"/>
                  </a:lnTo>
                  <a:lnTo>
                    <a:pt x="216822" y="174583"/>
                  </a:lnTo>
                  <a:lnTo>
                    <a:pt x="216859" y="169448"/>
                  </a:lnTo>
                  <a:lnTo>
                    <a:pt x="216894" y="164313"/>
                  </a:lnTo>
                  <a:lnTo>
                    <a:pt x="216927" y="159178"/>
                  </a:lnTo>
                  <a:lnTo>
                    <a:pt x="216959" y="154044"/>
                  </a:lnTo>
                  <a:lnTo>
                    <a:pt x="216987" y="148909"/>
                  </a:lnTo>
                  <a:lnTo>
                    <a:pt x="217014" y="143774"/>
                  </a:lnTo>
                  <a:lnTo>
                    <a:pt x="217037" y="138639"/>
                  </a:lnTo>
                  <a:lnTo>
                    <a:pt x="217058" y="133504"/>
                  </a:lnTo>
                  <a:lnTo>
                    <a:pt x="217076" y="128370"/>
                  </a:lnTo>
                  <a:lnTo>
                    <a:pt x="217092" y="123235"/>
                  </a:lnTo>
                  <a:lnTo>
                    <a:pt x="217105" y="118100"/>
                  </a:lnTo>
                  <a:lnTo>
                    <a:pt x="217116" y="112965"/>
                  </a:lnTo>
                  <a:lnTo>
                    <a:pt x="217124" y="107830"/>
                  </a:lnTo>
                  <a:lnTo>
                    <a:pt x="217130" y="102696"/>
                  </a:lnTo>
                  <a:lnTo>
                    <a:pt x="217134" y="97561"/>
                  </a:lnTo>
                  <a:lnTo>
                    <a:pt x="217135" y="92426"/>
                  </a:lnTo>
                  <a:lnTo>
                    <a:pt x="217136" y="87291"/>
                  </a:lnTo>
                  <a:lnTo>
                    <a:pt x="217134" y="82156"/>
                  </a:lnTo>
                  <a:lnTo>
                    <a:pt x="217131" y="77022"/>
                  </a:lnTo>
                  <a:lnTo>
                    <a:pt x="217127" y="71887"/>
                  </a:lnTo>
                  <a:lnTo>
                    <a:pt x="217121" y="66752"/>
                  </a:lnTo>
                  <a:lnTo>
                    <a:pt x="217115" y="61617"/>
                  </a:lnTo>
                  <a:lnTo>
                    <a:pt x="217108" y="56482"/>
                  </a:lnTo>
                  <a:lnTo>
                    <a:pt x="217101" y="51348"/>
                  </a:lnTo>
                  <a:lnTo>
                    <a:pt x="217094" y="46213"/>
                  </a:lnTo>
                  <a:lnTo>
                    <a:pt x="217087" y="41078"/>
                  </a:lnTo>
                  <a:lnTo>
                    <a:pt x="217080" y="35943"/>
                  </a:lnTo>
                  <a:lnTo>
                    <a:pt x="217074" y="30808"/>
                  </a:lnTo>
                  <a:lnTo>
                    <a:pt x="217069" y="25674"/>
                  </a:lnTo>
                  <a:lnTo>
                    <a:pt x="217064" y="20539"/>
                  </a:lnTo>
                  <a:lnTo>
                    <a:pt x="217060" y="15404"/>
                  </a:lnTo>
                  <a:lnTo>
                    <a:pt x="217057" y="10269"/>
                  </a:lnTo>
                  <a:lnTo>
                    <a:pt x="217056" y="5134"/>
                  </a:lnTo>
                  <a:lnTo>
                    <a:pt x="217055" y="0"/>
                  </a:lnTo>
                  <a:lnTo>
                    <a:pt x="217464" y="0"/>
                  </a:lnTo>
                  <a:lnTo>
                    <a:pt x="217464" y="5134"/>
                  </a:lnTo>
                  <a:lnTo>
                    <a:pt x="217462" y="10269"/>
                  </a:lnTo>
                  <a:lnTo>
                    <a:pt x="217460" y="15404"/>
                  </a:lnTo>
                  <a:lnTo>
                    <a:pt x="217456" y="20539"/>
                  </a:lnTo>
                  <a:lnTo>
                    <a:pt x="217451" y="25674"/>
                  </a:lnTo>
                  <a:lnTo>
                    <a:pt x="217445" y="30808"/>
                  </a:lnTo>
                  <a:lnTo>
                    <a:pt x="217439" y="35943"/>
                  </a:lnTo>
                  <a:lnTo>
                    <a:pt x="217432" y="41078"/>
                  </a:lnTo>
                  <a:lnTo>
                    <a:pt x="217425" y="46213"/>
                  </a:lnTo>
                  <a:lnTo>
                    <a:pt x="217418" y="51348"/>
                  </a:lnTo>
                  <a:lnTo>
                    <a:pt x="217411" y="56482"/>
                  </a:lnTo>
                  <a:lnTo>
                    <a:pt x="217404" y="61617"/>
                  </a:lnTo>
                  <a:lnTo>
                    <a:pt x="217398" y="66752"/>
                  </a:lnTo>
                  <a:lnTo>
                    <a:pt x="217393" y="71887"/>
                  </a:lnTo>
                  <a:lnTo>
                    <a:pt x="217388" y="77022"/>
                  </a:lnTo>
                  <a:lnTo>
                    <a:pt x="217385" y="82156"/>
                  </a:lnTo>
                  <a:lnTo>
                    <a:pt x="217384" y="87291"/>
                  </a:lnTo>
                  <a:lnTo>
                    <a:pt x="217384" y="92426"/>
                  </a:lnTo>
                  <a:lnTo>
                    <a:pt x="217386" y="97561"/>
                  </a:lnTo>
                  <a:lnTo>
                    <a:pt x="217389" y="102696"/>
                  </a:lnTo>
                  <a:lnTo>
                    <a:pt x="217395" y="107830"/>
                  </a:lnTo>
                  <a:lnTo>
                    <a:pt x="217403" y="112965"/>
                  </a:lnTo>
                  <a:lnTo>
                    <a:pt x="217414" y="118100"/>
                  </a:lnTo>
                  <a:lnTo>
                    <a:pt x="217427" y="123235"/>
                  </a:lnTo>
                  <a:lnTo>
                    <a:pt x="217443" y="128370"/>
                  </a:lnTo>
                  <a:lnTo>
                    <a:pt x="217461" y="133504"/>
                  </a:lnTo>
                  <a:lnTo>
                    <a:pt x="217482" y="138639"/>
                  </a:lnTo>
                  <a:lnTo>
                    <a:pt x="217506" y="143774"/>
                  </a:lnTo>
                  <a:lnTo>
                    <a:pt x="217532" y="148909"/>
                  </a:lnTo>
                  <a:lnTo>
                    <a:pt x="217561" y="154044"/>
                  </a:lnTo>
                  <a:lnTo>
                    <a:pt x="217592" y="159178"/>
                  </a:lnTo>
                  <a:lnTo>
                    <a:pt x="217625" y="164313"/>
                  </a:lnTo>
                  <a:lnTo>
                    <a:pt x="217661" y="169448"/>
                  </a:lnTo>
                  <a:lnTo>
                    <a:pt x="217698" y="174583"/>
                  </a:lnTo>
                  <a:lnTo>
                    <a:pt x="217737" y="179718"/>
                  </a:lnTo>
                  <a:lnTo>
                    <a:pt x="217778" y="184852"/>
                  </a:lnTo>
                  <a:lnTo>
                    <a:pt x="217819" y="189987"/>
                  </a:lnTo>
                  <a:lnTo>
                    <a:pt x="217862" y="195122"/>
                  </a:lnTo>
                  <a:lnTo>
                    <a:pt x="217905" y="200257"/>
                  </a:lnTo>
                  <a:lnTo>
                    <a:pt x="217949" y="205392"/>
                  </a:lnTo>
                  <a:lnTo>
                    <a:pt x="217992" y="210526"/>
                  </a:lnTo>
                  <a:lnTo>
                    <a:pt x="218036" y="215661"/>
                  </a:lnTo>
                  <a:lnTo>
                    <a:pt x="218079" y="220796"/>
                  </a:lnTo>
                  <a:lnTo>
                    <a:pt x="218122" y="225931"/>
                  </a:lnTo>
                  <a:lnTo>
                    <a:pt x="218165" y="231066"/>
                  </a:lnTo>
                  <a:lnTo>
                    <a:pt x="218207" y="236200"/>
                  </a:lnTo>
                  <a:lnTo>
                    <a:pt x="218248" y="241335"/>
                  </a:lnTo>
                  <a:lnTo>
                    <a:pt x="218288" y="246470"/>
                  </a:lnTo>
                  <a:lnTo>
                    <a:pt x="218329" y="251605"/>
                  </a:lnTo>
                  <a:lnTo>
                    <a:pt x="218369" y="256740"/>
                  </a:lnTo>
                  <a:lnTo>
                    <a:pt x="218410" y="261875"/>
                  </a:lnTo>
                  <a:lnTo>
                    <a:pt x="218451" y="267009"/>
                  </a:lnTo>
                  <a:lnTo>
                    <a:pt x="218493" y="272144"/>
                  </a:lnTo>
                  <a:lnTo>
                    <a:pt x="218537" y="277279"/>
                  </a:lnTo>
                  <a:lnTo>
                    <a:pt x="218583" y="282414"/>
                  </a:lnTo>
                  <a:lnTo>
                    <a:pt x="218632" y="287549"/>
                  </a:lnTo>
                  <a:lnTo>
                    <a:pt x="218685" y="292683"/>
                  </a:lnTo>
                  <a:lnTo>
                    <a:pt x="218741" y="297818"/>
                  </a:lnTo>
                  <a:lnTo>
                    <a:pt x="218801" y="302953"/>
                  </a:lnTo>
                  <a:lnTo>
                    <a:pt x="218868" y="308088"/>
                  </a:lnTo>
                  <a:lnTo>
                    <a:pt x="218940" y="313223"/>
                  </a:lnTo>
                  <a:lnTo>
                    <a:pt x="219019" y="318357"/>
                  </a:lnTo>
                  <a:lnTo>
                    <a:pt x="219104" y="323492"/>
                  </a:lnTo>
                  <a:lnTo>
                    <a:pt x="219195" y="328627"/>
                  </a:lnTo>
                  <a:lnTo>
                    <a:pt x="219294" y="333762"/>
                  </a:lnTo>
                  <a:lnTo>
                    <a:pt x="219401" y="338897"/>
                  </a:lnTo>
                  <a:lnTo>
                    <a:pt x="219516" y="344031"/>
                  </a:lnTo>
                  <a:lnTo>
                    <a:pt x="219637" y="349166"/>
                  </a:lnTo>
                  <a:lnTo>
                    <a:pt x="219766" y="354301"/>
                  </a:lnTo>
                  <a:lnTo>
                    <a:pt x="219901" y="359436"/>
                  </a:lnTo>
                  <a:lnTo>
                    <a:pt x="220043" y="364571"/>
                  </a:lnTo>
                  <a:lnTo>
                    <a:pt x="220191" y="369705"/>
                  </a:lnTo>
                  <a:lnTo>
                    <a:pt x="220346" y="374840"/>
                  </a:lnTo>
                  <a:lnTo>
                    <a:pt x="220505" y="379975"/>
                  </a:lnTo>
                  <a:lnTo>
                    <a:pt x="220669" y="385110"/>
                  </a:lnTo>
                  <a:lnTo>
                    <a:pt x="220836" y="390245"/>
                  </a:lnTo>
                  <a:lnTo>
                    <a:pt x="221007" y="395379"/>
                  </a:lnTo>
                  <a:lnTo>
                    <a:pt x="221181" y="400514"/>
                  </a:lnTo>
                  <a:lnTo>
                    <a:pt x="221358" y="405649"/>
                  </a:lnTo>
                  <a:lnTo>
                    <a:pt x="221536" y="410784"/>
                  </a:lnTo>
                  <a:lnTo>
                    <a:pt x="221715" y="415919"/>
                  </a:lnTo>
                  <a:lnTo>
                    <a:pt x="221895" y="421053"/>
                  </a:lnTo>
                  <a:lnTo>
                    <a:pt x="222076" y="426188"/>
                  </a:lnTo>
                  <a:lnTo>
                    <a:pt x="222257" y="431323"/>
                  </a:lnTo>
                  <a:lnTo>
                    <a:pt x="222437" y="436458"/>
                  </a:lnTo>
                  <a:lnTo>
                    <a:pt x="222618" y="441593"/>
                  </a:lnTo>
                  <a:lnTo>
                    <a:pt x="222798" y="446727"/>
                  </a:lnTo>
                  <a:lnTo>
                    <a:pt x="222978" y="451862"/>
                  </a:lnTo>
                  <a:lnTo>
                    <a:pt x="223158" y="456997"/>
                  </a:lnTo>
                  <a:lnTo>
                    <a:pt x="223338" y="462132"/>
                  </a:lnTo>
                  <a:lnTo>
                    <a:pt x="223518" y="467267"/>
                  </a:lnTo>
                  <a:lnTo>
                    <a:pt x="223699" y="472401"/>
                  </a:lnTo>
                  <a:lnTo>
                    <a:pt x="223882" y="477536"/>
                  </a:lnTo>
                  <a:lnTo>
                    <a:pt x="224066" y="482671"/>
                  </a:lnTo>
                  <a:lnTo>
                    <a:pt x="224252" y="487806"/>
                  </a:lnTo>
                  <a:lnTo>
                    <a:pt x="224442" y="492941"/>
                  </a:lnTo>
                  <a:lnTo>
                    <a:pt x="224636" y="498076"/>
                  </a:lnTo>
                  <a:lnTo>
                    <a:pt x="224835" y="503210"/>
                  </a:lnTo>
                  <a:lnTo>
                    <a:pt x="225039" y="508345"/>
                  </a:lnTo>
                  <a:lnTo>
                    <a:pt x="225251" y="513480"/>
                  </a:lnTo>
                  <a:lnTo>
                    <a:pt x="225469" y="518615"/>
                  </a:lnTo>
                  <a:lnTo>
                    <a:pt x="225697" y="523750"/>
                  </a:lnTo>
                  <a:lnTo>
                    <a:pt x="225936" y="528884"/>
                  </a:lnTo>
                  <a:lnTo>
                    <a:pt x="226186" y="534019"/>
                  </a:lnTo>
                  <a:lnTo>
                    <a:pt x="226448" y="539154"/>
                  </a:lnTo>
                  <a:lnTo>
                    <a:pt x="226723" y="544289"/>
                  </a:lnTo>
                  <a:lnTo>
                    <a:pt x="227012" y="549424"/>
                  </a:lnTo>
                  <a:lnTo>
                    <a:pt x="227315" y="554558"/>
                  </a:lnTo>
                  <a:lnTo>
                    <a:pt x="227637" y="559693"/>
                  </a:lnTo>
                  <a:lnTo>
                    <a:pt x="227976" y="564828"/>
                  </a:lnTo>
                  <a:lnTo>
                    <a:pt x="228332" y="569963"/>
                  </a:lnTo>
                  <a:lnTo>
                    <a:pt x="228705" y="575098"/>
                  </a:lnTo>
                  <a:lnTo>
                    <a:pt x="229096" y="580232"/>
                  </a:lnTo>
                  <a:lnTo>
                    <a:pt x="229506" y="585367"/>
                  </a:lnTo>
                  <a:lnTo>
                    <a:pt x="229938" y="590502"/>
                  </a:lnTo>
                  <a:lnTo>
                    <a:pt x="230389" y="595637"/>
                  </a:lnTo>
                  <a:lnTo>
                    <a:pt x="230860" y="600772"/>
                  </a:lnTo>
                  <a:lnTo>
                    <a:pt x="231349" y="605906"/>
                  </a:lnTo>
                  <a:lnTo>
                    <a:pt x="231857" y="611041"/>
                  </a:lnTo>
                  <a:lnTo>
                    <a:pt x="232383" y="616176"/>
                  </a:lnTo>
                  <a:lnTo>
                    <a:pt x="232931" y="621311"/>
                  </a:lnTo>
                  <a:lnTo>
                    <a:pt x="233497" y="626446"/>
                  </a:lnTo>
                  <a:lnTo>
                    <a:pt x="234080" y="631580"/>
                  </a:lnTo>
                  <a:lnTo>
                    <a:pt x="234680" y="636715"/>
                  </a:lnTo>
                  <a:lnTo>
                    <a:pt x="235296" y="641850"/>
                  </a:lnTo>
                  <a:lnTo>
                    <a:pt x="235928" y="646985"/>
                  </a:lnTo>
                  <a:lnTo>
                    <a:pt x="236577" y="652120"/>
                  </a:lnTo>
                  <a:lnTo>
                    <a:pt x="237241" y="657254"/>
                  </a:lnTo>
                  <a:lnTo>
                    <a:pt x="237919" y="662389"/>
                  </a:lnTo>
                  <a:lnTo>
                    <a:pt x="238610" y="667524"/>
                  </a:lnTo>
                  <a:lnTo>
                    <a:pt x="239313" y="672659"/>
                  </a:lnTo>
                  <a:lnTo>
                    <a:pt x="240030" y="677794"/>
                  </a:lnTo>
                  <a:lnTo>
                    <a:pt x="240760" y="682928"/>
                  </a:lnTo>
                  <a:lnTo>
                    <a:pt x="241504" y="688063"/>
                  </a:lnTo>
                  <a:lnTo>
                    <a:pt x="242260" y="693198"/>
                  </a:lnTo>
                  <a:lnTo>
                    <a:pt x="243029" y="698333"/>
                  </a:lnTo>
                  <a:lnTo>
                    <a:pt x="243811" y="703468"/>
                  </a:lnTo>
                  <a:lnTo>
                    <a:pt x="244607" y="708602"/>
                  </a:lnTo>
                  <a:lnTo>
                    <a:pt x="245418" y="713737"/>
                  </a:lnTo>
                  <a:lnTo>
                    <a:pt x="246247" y="718872"/>
                  </a:lnTo>
                  <a:lnTo>
                    <a:pt x="247093" y="724007"/>
                  </a:lnTo>
                  <a:lnTo>
                    <a:pt x="247955" y="729142"/>
                  </a:lnTo>
                  <a:lnTo>
                    <a:pt x="248835" y="734276"/>
                  </a:lnTo>
                  <a:lnTo>
                    <a:pt x="249733" y="739411"/>
                  </a:lnTo>
                  <a:lnTo>
                    <a:pt x="250651" y="744546"/>
                  </a:lnTo>
                  <a:lnTo>
                    <a:pt x="251593" y="749681"/>
                  </a:lnTo>
                  <a:lnTo>
                    <a:pt x="252554" y="754816"/>
                  </a:lnTo>
                  <a:lnTo>
                    <a:pt x="253534" y="759951"/>
                  </a:lnTo>
                  <a:lnTo>
                    <a:pt x="254533" y="765085"/>
                  </a:lnTo>
                  <a:lnTo>
                    <a:pt x="255550" y="770220"/>
                  </a:lnTo>
                  <a:lnTo>
                    <a:pt x="256584" y="775355"/>
                  </a:lnTo>
                  <a:lnTo>
                    <a:pt x="257636" y="780490"/>
                  </a:lnTo>
                  <a:lnTo>
                    <a:pt x="258701" y="785625"/>
                  </a:lnTo>
                  <a:lnTo>
                    <a:pt x="259778" y="790759"/>
                  </a:lnTo>
                  <a:lnTo>
                    <a:pt x="260863" y="795894"/>
                  </a:lnTo>
                  <a:lnTo>
                    <a:pt x="261954" y="801029"/>
                  </a:lnTo>
                  <a:lnTo>
                    <a:pt x="263050" y="806164"/>
                  </a:lnTo>
                  <a:lnTo>
                    <a:pt x="264148" y="811299"/>
                  </a:lnTo>
                  <a:lnTo>
                    <a:pt x="265246" y="816433"/>
                  </a:lnTo>
                  <a:lnTo>
                    <a:pt x="266341" y="821568"/>
                  </a:lnTo>
                  <a:lnTo>
                    <a:pt x="267433" y="826703"/>
                  </a:lnTo>
                  <a:lnTo>
                    <a:pt x="268520" y="831838"/>
                  </a:lnTo>
                  <a:lnTo>
                    <a:pt x="269603" y="836973"/>
                  </a:lnTo>
                  <a:lnTo>
                    <a:pt x="270682" y="842107"/>
                  </a:lnTo>
                  <a:lnTo>
                    <a:pt x="271757" y="847242"/>
                  </a:lnTo>
                  <a:lnTo>
                    <a:pt x="272830" y="852377"/>
                  </a:lnTo>
                  <a:lnTo>
                    <a:pt x="273905" y="857512"/>
                  </a:lnTo>
                  <a:lnTo>
                    <a:pt x="274984" y="862647"/>
                  </a:lnTo>
                  <a:lnTo>
                    <a:pt x="276069" y="867781"/>
                  </a:lnTo>
                  <a:lnTo>
                    <a:pt x="277166" y="872916"/>
                  </a:lnTo>
                  <a:lnTo>
                    <a:pt x="278282" y="878051"/>
                  </a:lnTo>
                  <a:lnTo>
                    <a:pt x="279417" y="883186"/>
                  </a:lnTo>
                  <a:lnTo>
                    <a:pt x="280577" y="888321"/>
                  </a:lnTo>
                  <a:lnTo>
                    <a:pt x="281765" y="893455"/>
                  </a:lnTo>
                  <a:lnTo>
                    <a:pt x="282986" y="898590"/>
                  </a:lnTo>
                  <a:lnTo>
                    <a:pt x="284246" y="903725"/>
                  </a:lnTo>
                  <a:lnTo>
                    <a:pt x="285551" y="908860"/>
                  </a:lnTo>
                  <a:lnTo>
                    <a:pt x="286900" y="913995"/>
                  </a:lnTo>
                  <a:lnTo>
                    <a:pt x="288292" y="919129"/>
                  </a:lnTo>
                  <a:lnTo>
                    <a:pt x="289730" y="924264"/>
                  </a:lnTo>
                  <a:lnTo>
                    <a:pt x="291213" y="929399"/>
                  </a:lnTo>
                  <a:lnTo>
                    <a:pt x="292744" y="934534"/>
                  </a:lnTo>
                  <a:lnTo>
                    <a:pt x="294326" y="939669"/>
                  </a:lnTo>
                  <a:lnTo>
                    <a:pt x="295950" y="944803"/>
                  </a:lnTo>
                  <a:lnTo>
                    <a:pt x="297611" y="949938"/>
                  </a:lnTo>
                  <a:lnTo>
                    <a:pt x="299307" y="955073"/>
                  </a:lnTo>
                  <a:lnTo>
                    <a:pt x="301035" y="960208"/>
                  </a:lnTo>
                  <a:lnTo>
                    <a:pt x="302790" y="965343"/>
                  </a:lnTo>
                  <a:lnTo>
                    <a:pt x="304571" y="970477"/>
                  </a:lnTo>
                  <a:lnTo>
                    <a:pt x="306368" y="975612"/>
                  </a:lnTo>
                  <a:lnTo>
                    <a:pt x="308175" y="980747"/>
                  </a:lnTo>
                  <a:lnTo>
                    <a:pt x="309989" y="985882"/>
                  </a:lnTo>
                  <a:lnTo>
                    <a:pt x="311805" y="991017"/>
                  </a:lnTo>
                  <a:lnTo>
                    <a:pt x="313619" y="996152"/>
                  </a:lnTo>
                  <a:lnTo>
                    <a:pt x="315425" y="1001286"/>
                  </a:lnTo>
                  <a:lnTo>
                    <a:pt x="317221" y="1006421"/>
                  </a:lnTo>
                  <a:lnTo>
                    <a:pt x="319004" y="1011556"/>
                  </a:lnTo>
                  <a:lnTo>
                    <a:pt x="320772" y="1016691"/>
                  </a:lnTo>
                  <a:lnTo>
                    <a:pt x="322524" y="1021826"/>
                  </a:lnTo>
                  <a:lnTo>
                    <a:pt x="324260" y="1026960"/>
                  </a:lnTo>
                  <a:lnTo>
                    <a:pt x="325975" y="1032095"/>
                  </a:lnTo>
                  <a:lnTo>
                    <a:pt x="327672" y="1037230"/>
                  </a:lnTo>
                  <a:lnTo>
                    <a:pt x="329354" y="1042365"/>
                  </a:lnTo>
                  <a:lnTo>
                    <a:pt x="331022" y="1047500"/>
                  </a:lnTo>
                  <a:lnTo>
                    <a:pt x="332677" y="1052634"/>
                  </a:lnTo>
                  <a:lnTo>
                    <a:pt x="334321" y="1057769"/>
                  </a:lnTo>
                  <a:lnTo>
                    <a:pt x="335955" y="1062904"/>
                  </a:lnTo>
                  <a:lnTo>
                    <a:pt x="337584" y="1068039"/>
                  </a:lnTo>
                  <a:lnTo>
                    <a:pt x="339209" y="1073174"/>
                  </a:lnTo>
                  <a:lnTo>
                    <a:pt x="340832" y="1078308"/>
                  </a:lnTo>
                  <a:lnTo>
                    <a:pt x="342457" y="1083443"/>
                  </a:lnTo>
                  <a:lnTo>
                    <a:pt x="344085" y="1088578"/>
                  </a:lnTo>
                  <a:lnTo>
                    <a:pt x="345717" y="1093713"/>
                  </a:lnTo>
                  <a:lnTo>
                    <a:pt x="347357" y="1098848"/>
                  </a:lnTo>
                  <a:lnTo>
                    <a:pt x="349004" y="1103982"/>
                  </a:lnTo>
                  <a:lnTo>
                    <a:pt x="350659" y="1109117"/>
                  </a:lnTo>
                  <a:lnTo>
                    <a:pt x="352321" y="1114252"/>
                  </a:lnTo>
                  <a:lnTo>
                    <a:pt x="353993" y="1119387"/>
                  </a:lnTo>
                  <a:lnTo>
                    <a:pt x="355672" y="1124522"/>
                  </a:lnTo>
                  <a:lnTo>
                    <a:pt x="357359" y="1129656"/>
                  </a:lnTo>
                  <a:lnTo>
                    <a:pt x="359051" y="1134791"/>
                  </a:lnTo>
                  <a:lnTo>
                    <a:pt x="360747" y="1139926"/>
                  </a:lnTo>
                  <a:lnTo>
                    <a:pt x="362445" y="1145061"/>
                  </a:lnTo>
                  <a:lnTo>
                    <a:pt x="364142" y="1150196"/>
                  </a:lnTo>
                  <a:lnTo>
                    <a:pt x="365837" y="1155330"/>
                  </a:lnTo>
                  <a:lnTo>
                    <a:pt x="367526" y="1160465"/>
                  </a:lnTo>
                  <a:lnTo>
                    <a:pt x="369206" y="1165600"/>
                  </a:lnTo>
                  <a:lnTo>
                    <a:pt x="370876" y="1170735"/>
                  </a:lnTo>
                  <a:lnTo>
                    <a:pt x="372532" y="1175870"/>
                  </a:lnTo>
                  <a:lnTo>
                    <a:pt x="374173" y="1181004"/>
                  </a:lnTo>
                  <a:lnTo>
                    <a:pt x="375796" y="1186139"/>
                  </a:lnTo>
                  <a:lnTo>
                    <a:pt x="377393" y="1191274"/>
                  </a:lnTo>
                  <a:lnTo>
                    <a:pt x="378967" y="1196409"/>
                  </a:lnTo>
                  <a:lnTo>
                    <a:pt x="380516" y="1201544"/>
                  </a:lnTo>
                  <a:lnTo>
                    <a:pt x="382040" y="1206678"/>
                  </a:lnTo>
                  <a:lnTo>
                    <a:pt x="383536" y="1211813"/>
                  </a:lnTo>
                  <a:lnTo>
                    <a:pt x="385003" y="1216948"/>
                  </a:lnTo>
                  <a:lnTo>
                    <a:pt x="386436" y="1222083"/>
                  </a:lnTo>
                  <a:lnTo>
                    <a:pt x="387838" y="1227218"/>
                  </a:lnTo>
                  <a:lnTo>
                    <a:pt x="389211" y="1232352"/>
                  </a:lnTo>
                  <a:lnTo>
                    <a:pt x="390555" y="1237487"/>
                  </a:lnTo>
                  <a:lnTo>
                    <a:pt x="391870" y="1242622"/>
                  </a:lnTo>
                  <a:lnTo>
                    <a:pt x="393157" y="1247757"/>
                  </a:lnTo>
                  <a:lnTo>
                    <a:pt x="394412" y="1252892"/>
                  </a:lnTo>
                  <a:lnTo>
                    <a:pt x="395638" y="1258027"/>
                  </a:lnTo>
                  <a:lnTo>
                    <a:pt x="396839" y="1263161"/>
                  </a:lnTo>
                  <a:lnTo>
                    <a:pt x="398015" y="1268296"/>
                  </a:lnTo>
                  <a:lnTo>
                    <a:pt x="399166" y="1273431"/>
                  </a:lnTo>
                  <a:lnTo>
                    <a:pt x="400294" y="1278566"/>
                  </a:lnTo>
                  <a:lnTo>
                    <a:pt x="401394" y="1283701"/>
                  </a:lnTo>
                  <a:lnTo>
                    <a:pt x="402469" y="1288835"/>
                  </a:lnTo>
                  <a:lnTo>
                    <a:pt x="403521" y="1293970"/>
                  </a:lnTo>
                  <a:lnTo>
                    <a:pt x="404549" y="1299105"/>
                  </a:lnTo>
                  <a:lnTo>
                    <a:pt x="405553" y="1304240"/>
                  </a:lnTo>
                  <a:lnTo>
                    <a:pt x="406533" y="1309375"/>
                  </a:lnTo>
                  <a:lnTo>
                    <a:pt x="407485" y="1314509"/>
                  </a:lnTo>
                  <a:lnTo>
                    <a:pt x="408407" y="1319644"/>
                  </a:lnTo>
                  <a:lnTo>
                    <a:pt x="409304" y="1324779"/>
                  </a:lnTo>
                  <a:lnTo>
                    <a:pt x="410172" y="1329914"/>
                  </a:lnTo>
                  <a:lnTo>
                    <a:pt x="411014" y="1335049"/>
                  </a:lnTo>
                  <a:lnTo>
                    <a:pt x="411826" y="1340183"/>
                  </a:lnTo>
                  <a:lnTo>
                    <a:pt x="412608" y="1345318"/>
                  </a:lnTo>
                  <a:lnTo>
                    <a:pt x="413356" y="1350453"/>
                  </a:lnTo>
                  <a:lnTo>
                    <a:pt x="414076" y="1355588"/>
                  </a:lnTo>
                  <a:lnTo>
                    <a:pt x="414768" y="1360723"/>
                  </a:lnTo>
                  <a:lnTo>
                    <a:pt x="415433" y="1365857"/>
                  </a:lnTo>
                  <a:lnTo>
                    <a:pt x="416072" y="1370992"/>
                  </a:lnTo>
                  <a:lnTo>
                    <a:pt x="416684" y="1376127"/>
                  </a:lnTo>
                  <a:lnTo>
                    <a:pt x="417270" y="1381262"/>
                  </a:lnTo>
                  <a:lnTo>
                    <a:pt x="417835" y="1386397"/>
                  </a:lnTo>
                  <a:lnTo>
                    <a:pt x="418382" y="1391531"/>
                  </a:lnTo>
                  <a:lnTo>
                    <a:pt x="418912" y="1396666"/>
                  </a:lnTo>
                  <a:lnTo>
                    <a:pt x="419429" y="1401801"/>
                  </a:lnTo>
                  <a:lnTo>
                    <a:pt x="419933" y="1406936"/>
                  </a:lnTo>
                  <a:lnTo>
                    <a:pt x="420427" y="1412071"/>
                  </a:lnTo>
                  <a:lnTo>
                    <a:pt x="420915" y="1417205"/>
                  </a:lnTo>
                  <a:lnTo>
                    <a:pt x="421399" y="1422340"/>
                  </a:lnTo>
                  <a:lnTo>
                    <a:pt x="421882" y="1427475"/>
                  </a:lnTo>
                  <a:lnTo>
                    <a:pt x="422365" y="1432610"/>
                  </a:lnTo>
                  <a:lnTo>
                    <a:pt x="422850" y="1437745"/>
                  </a:lnTo>
                  <a:lnTo>
                    <a:pt x="423339" y="1442879"/>
                  </a:lnTo>
                  <a:lnTo>
                    <a:pt x="423835" y="1448014"/>
                  </a:lnTo>
                  <a:lnTo>
                    <a:pt x="424337" y="1453149"/>
                  </a:lnTo>
                  <a:lnTo>
                    <a:pt x="424846" y="1458284"/>
                  </a:lnTo>
                  <a:lnTo>
                    <a:pt x="425364" y="1463419"/>
                  </a:lnTo>
                  <a:lnTo>
                    <a:pt x="425889" y="1468553"/>
                  </a:lnTo>
                  <a:lnTo>
                    <a:pt x="426424" y="1473688"/>
                  </a:lnTo>
                  <a:lnTo>
                    <a:pt x="426966" y="1478823"/>
                  </a:lnTo>
                  <a:lnTo>
                    <a:pt x="427515" y="1483958"/>
                  </a:lnTo>
                  <a:lnTo>
                    <a:pt x="428068" y="1489093"/>
                  </a:lnTo>
                  <a:lnTo>
                    <a:pt x="428625" y="1494228"/>
                  </a:lnTo>
                  <a:lnTo>
                    <a:pt x="429182" y="1499362"/>
                  </a:lnTo>
                  <a:lnTo>
                    <a:pt x="429737" y="1504497"/>
                  </a:lnTo>
                  <a:lnTo>
                    <a:pt x="430285" y="1509632"/>
                  </a:lnTo>
                  <a:lnTo>
                    <a:pt x="430823" y="1514767"/>
                  </a:lnTo>
                  <a:lnTo>
                    <a:pt x="431346" y="1519902"/>
                  </a:lnTo>
                  <a:lnTo>
                    <a:pt x="431849" y="1525036"/>
                  </a:lnTo>
                  <a:lnTo>
                    <a:pt x="432329" y="1530171"/>
                  </a:lnTo>
                  <a:lnTo>
                    <a:pt x="432776" y="1535306"/>
                  </a:lnTo>
                  <a:lnTo>
                    <a:pt x="433182" y="1540441"/>
                  </a:lnTo>
                  <a:lnTo>
                    <a:pt x="433545" y="1545576"/>
                  </a:lnTo>
                  <a:lnTo>
                    <a:pt x="433860" y="1550710"/>
                  </a:lnTo>
                  <a:lnTo>
                    <a:pt x="434122" y="1555845"/>
                  </a:lnTo>
                  <a:lnTo>
                    <a:pt x="434326" y="1560980"/>
                  </a:lnTo>
                  <a:lnTo>
                    <a:pt x="434462" y="1566115"/>
                  </a:lnTo>
                  <a:lnTo>
                    <a:pt x="434520" y="1571250"/>
                  </a:lnTo>
                  <a:lnTo>
                    <a:pt x="434506" y="1576384"/>
                  </a:lnTo>
                  <a:lnTo>
                    <a:pt x="434418" y="1581519"/>
                  </a:lnTo>
                  <a:lnTo>
                    <a:pt x="434256" y="1586654"/>
                  </a:lnTo>
                  <a:lnTo>
                    <a:pt x="434018" y="1591789"/>
                  </a:lnTo>
                  <a:lnTo>
                    <a:pt x="433700" y="1596924"/>
                  </a:lnTo>
                  <a:lnTo>
                    <a:pt x="433293" y="1602058"/>
                  </a:lnTo>
                  <a:lnTo>
                    <a:pt x="432815" y="1607193"/>
                  </a:lnTo>
                  <a:lnTo>
                    <a:pt x="432268" y="1612328"/>
                  </a:lnTo>
                  <a:lnTo>
                    <a:pt x="431655" y="1617463"/>
                  </a:lnTo>
                  <a:lnTo>
                    <a:pt x="430981" y="1622598"/>
                  </a:lnTo>
                  <a:lnTo>
                    <a:pt x="430250" y="1627732"/>
                  </a:lnTo>
                  <a:lnTo>
                    <a:pt x="429456" y="1632867"/>
                  </a:lnTo>
                  <a:lnTo>
                    <a:pt x="428618" y="1638002"/>
                  </a:lnTo>
                  <a:lnTo>
                    <a:pt x="427742" y="1643137"/>
                  </a:lnTo>
                  <a:lnTo>
                    <a:pt x="426832" y="1648272"/>
                  </a:lnTo>
                  <a:lnTo>
                    <a:pt x="425894" y="1653406"/>
                  </a:lnTo>
                  <a:lnTo>
                    <a:pt x="424932" y="1658541"/>
                  </a:lnTo>
                  <a:lnTo>
                    <a:pt x="423949" y="1663676"/>
                  </a:lnTo>
                  <a:lnTo>
                    <a:pt x="422954" y="1668811"/>
                  </a:lnTo>
                  <a:lnTo>
                    <a:pt x="421950" y="1673946"/>
                  </a:lnTo>
                  <a:lnTo>
                    <a:pt x="420942" y="1679080"/>
                  </a:lnTo>
                  <a:lnTo>
                    <a:pt x="419933" y="1684215"/>
                  </a:lnTo>
                  <a:lnTo>
                    <a:pt x="418924" y="1689350"/>
                  </a:lnTo>
                  <a:lnTo>
                    <a:pt x="417920" y="1694485"/>
                  </a:lnTo>
                  <a:lnTo>
                    <a:pt x="416923" y="1699620"/>
                  </a:lnTo>
                  <a:lnTo>
                    <a:pt x="415934" y="1704754"/>
                  </a:lnTo>
                  <a:lnTo>
                    <a:pt x="414953" y="1709889"/>
                  </a:lnTo>
                  <a:lnTo>
                    <a:pt x="413982" y="1715024"/>
                  </a:lnTo>
                  <a:lnTo>
                    <a:pt x="413021" y="1720159"/>
                  </a:lnTo>
                  <a:lnTo>
                    <a:pt x="412072" y="1725294"/>
                  </a:lnTo>
                  <a:lnTo>
                    <a:pt x="411134" y="1730428"/>
                  </a:lnTo>
                  <a:lnTo>
                    <a:pt x="410207" y="1735563"/>
                  </a:lnTo>
                  <a:lnTo>
                    <a:pt x="409289" y="1740698"/>
                  </a:lnTo>
                  <a:lnTo>
                    <a:pt x="408380" y="1745833"/>
                  </a:lnTo>
                  <a:lnTo>
                    <a:pt x="407479" y="1750968"/>
                  </a:lnTo>
                  <a:lnTo>
                    <a:pt x="406586" y="1756103"/>
                  </a:lnTo>
                  <a:lnTo>
                    <a:pt x="405700" y="1761237"/>
                  </a:lnTo>
                  <a:lnTo>
                    <a:pt x="404817" y="1766372"/>
                  </a:lnTo>
                  <a:lnTo>
                    <a:pt x="403937" y="1771507"/>
                  </a:lnTo>
                  <a:lnTo>
                    <a:pt x="403057" y="1776642"/>
                  </a:lnTo>
                  <a:lnTo>
                    <a:pt x="402176" y="1781777"/>
                  </a:lnTo>
                  <a:lnTo>
                    <a:pt x="401292" y="1786911"/>
                  </a:lnTo>
                  <a:lnTo>
                    <a:pt x="400402" y="1792046"/>
                  </a:lnTo>
                  <a:lnTo>
                    <a:pt x="399503" y="1797181"/>
                  </a:lnTo>
                  <a:lnTo>
                    <a:pt x="398594" y="1802316"/>
                  </a:lnTo>
                  <a:lnTo>
                    <a:pt x="397672" y="1807451"/>
                  </a:lnTo>
                  <a:lnTo>
                    <a:pt x="396736" y="1812585"/>
                  </a:lnTo>
                  <a:lnTo>
                    <a:pt x="395782" y="1817720"/>
                  </a:lnTo>
                  <a:lnTo>
                    <a:pt x="394805" y="1822855"/>
                  </a:lnTo>
                  <a:lnTo>
                    <a:pt x="393806" y="1827990"/>
                  </a:lnTo>
                  <a:lnTo>
                    <a:pt x="392783" y="1833125"/>
                  </a:lnTo>
                  <a:lnTo>
                    <a:pt x="391735" y="1838259"/>
                  </a:lnTo>
                  <a:lnTo>
                    <a:pt x="390661" y="1843394"/>
                  </a:lnTo>
                  <a:lnTo>
                    <a:pt x="389559" y="1848529"/>
                  </a:lnTo>
                  <a:lnTo>
                    <a:pt x="388421" y="1853664"/>
                  </a:lnTo>
                  <a:lnTo>
                    <a:pt x="387254" y="1858799"/>
                  </a:lnTo>
                  <a:lnTo>
                    <a:pt x="386058" y="1863933"/>
                  </a:lnTo>
                  <a:lnTo>
                    <a:pt x="384833" y="1869068"/>
                  </a:lnTo>
                  <a:lnTo>
                    <a:pt x="383581" y="1874203"/>
                  </a:lnTo>
                  <a:lnTo>
                    <a:pt x="382302" y="1879338"/>
                  </a:lnTo>
                  <a:lnTo>
                    <a:pt x="380993" y="1884473"/>
                  </a:lnTo>
                  <a:lnTo>
                    <a:pt x="379662" y="1889607"/>
                  </a:lnTo>
                  <a:lnTo>
                    <a:pt x="378313" y="1894742"/>
                  </a:lnTo>
                  <a:lnTo>
                    <a:pt x="376949" y="1899877"/>
                  </a:lnTo>
                  <a:lnTo>
                    <a:pt x="375574" y="1905012"/>
                  </a:lnTo>
                  <a:lnTo>
                    <a:pt x="374192" y="1910147"/>
                  </a:lnTo>
                  <a:lnTo>
                    <a:pt x="372807" y="1915281"/>
                  </a:lnTo>
                  <a:lnTo>
                    <a:pt x="371428" y="1920416"/>
                  </a:lnTo>
                  <a:lnTo>
                    <a:pt x="370058" y="1925551"/>
                  </a:lnTo>
                  <a:lnTo>
                    <a:pt x="368702" y="1930686"/>
                  </a:lnTo>
                  <a:lnTo>
                    <a:pt x="367365" y="1935821"/>
                  </a:lnTo>
                  <a:lnTo>
                    <a:pt x="366052" y="1940955"/>
                  </a:lnTo>
                  <a:lnTo>
                    <a:pt x="364772" y="1946090"/>
                  </a:lnTo>
                  <a:lnTo>
                    <a:pt x="363527" y="1951225"/>
                  </a:lnTo>
                  <a:lnTo>
                    <a:pt x="362319" y="1956360"/>
                  </a:lnTo>
                  <a:lnTo>
                    <a:pt x="361150" y="1961495"/>
                  </a:lnTo>
                  <a:lnTo>
                    <a:pt x="360020" y="1966629"/>
                  </a:lnTo>
                  <a:lnTo>
                    <a:pt x="358931" y="1971764"/>
                  </a:lnTo>
                  <a:lnTo>
                    <a:pt x="357886" y="1976899"/>
                  </a:lnTo>
                  <a:lnTo>
                    <a:pt x="356885" y="1982034"/>
                  </a:lnTo>
                  <a:lnTo>
                    <a:pt x="355919" y="1987169"/>
                  </a:lnTo>
                  <a:lnTo>
                    <a:pt x="354985" y="1992304"/>
                  </a:lnTo>
                  <a:lnTo>
                    <a:pt x="354079" y="1997438"/>
                  </a:lnTo>
                  <a:lnTo>
                    <a:pt x="353196" y="2002573"/>
                  </a:lnTo>
                  <a:lnTo>
                    <a:pt x="352333" y="2007708"/>
                  </a:lnTo>
                  <a:lnTo>
                    <a:pt x="351481" y="2012843"/>
                  </a:lnTo>
                  <a:lnTo>
                    <a:pt x="350632" y="2017978"/>
                  </a:lnTo>
                  <a:lnTo>
                    <a:pt x="349778" y="2023112"/>
                  </a:lnTo>
                  <a:lnTo>
                    <a:pt x="348915" y="2028247"/>
                  </a:lnTo>
                  <a:lnTo>
                    <a:pt x="348036" y="2033382"/>
                  </a:lnTo>
                  <a:lnTo>
                    <a:pt x="347133" y="2038517"/>
                  </a:lnTo>
                  <a:lnTo>
                    <a:pt x="346194" y="2043652"/>
                  </a:lnTo>
                  <a:lnTo>
                    <a:pt x="345220" y="2048786"/>
                  </a:lnTo>
                  <a:lnTo>
                    <a:pt x="344207" y="2053921"/>
                  </a:lnTo>
                  <a:lnTo>
                    <a:pt x="343151" y="2059056"/>
                  </a:lnTo>
                  <a:lnTo>
                    <a:pt x="342050" y="2064191"/>
                  </a:lnTo>
                  <a:lnTo>
                    <a:pt x="340902" y="2069326"/>
                  </a:lnTo>
                  <a:lnTo>
                    <a:pt x="339694" y="2074460"/>
                  </a:lnTo>
                  <a:lnTo>
                    <a:pt x="338438" y="2079595"/>
                  </a:lnTo>
                  <a:lnTo>
                    <a:pt x="337136" y="2084730"/>
                  </a:lnTo>
                  <a:lnTo>
                    <a:pt x="335789" y="2089865"/>
                  </a:lnTo>
                  <a:lnTo>
                    <a:pt x="334399" y="2095000"/>
                  </a:lnTo>
                  <a:lnTo>
                    <a:pt x="332970" y="2100134"/>
                  </a:lnTo>
                  <a:lnTo>
                    <a:pt x="331499" y="2105269"/>
                  </a:lnTo>
                  <a:lnTo>
                    <a:pt x="329996" y="2110404"/>
                  </a:lnTo>
                  <a:lnTo>
                    <a:pt x="328468" y="2115539"/>
                  </a:lnTo>
                  <a:lnTo>
                    <a:pt x="326919" y="2120674"/>
                  </a:lnTo>
                  <a:lnTo>
                    <a:pt x="325354" y="2125808"/>
                  </a:lnTo>
                  <a:lnTo>
                    <a:pt x="323777" y="2130943"/>
                  </a:lnTo>
                  <a:lnTo>
                    <a:pt x="322193" y="2136078"/>
                  </a:lnTo>
                  <a:lnTo>
                    <a:pt x="320608" y="2141213"/>
                  </a:lnTo>
                  <a:lnTo>
                    <a:pt x="319027" y="2146348"/>
                  </a:lnTo>
                  <a:lnTo>
                    <a:pt x="317453" y="2151482"/>
                  </a:lnTo>
                  <a:lnTo>
                    <a:pt x="315891" y="2156617"/>
                  </a:lnTo>
                  <a:lnTo>
                    <a:pt x="314343" y="2161752"/>
                  </a:lnTo>
                  <a:lnTo>
                    <a:pt x="312816" y="2166887"/>
                  </a:lnTo>
                  <a:lnTo>
                    <a:pt x="311313" y="2172022"/>
                  </a:lnTo>
                  <a:lnTo>
                    <a:pt x="309834" y="2177156"/>
                  </a:lnTo>
                  <a:lnTo>
                    <a:pt x="308380" y="2182291"/>
                  </a:lnTo>
                  <a:lnTo>
                    <a:pt x="306955" y="2187426"/>
                  </a:lnTo>
                  <a:lnTo>
                    <a:pt x="305558" y="2192561"/>
                  </a:lnTo>
                  <a:lnTo>
                    <a:pt x="304196" y="2197696"/>
                  </a:lnTo>
                  <a:lnTo>
                    <a:pt x="302870" y="2202830"/>
                  </a:lnTo>
                  <a:lnTo>
                    <a:pt x="301577" y="2207965"/>
                  </a:lnTo>
                  <a:lnTo>
                    <a:pt x="300318" y="2213100"/>
                  </a:lnTo>
                  <a:lnTo>
                    <a:pt x="299093" y="2218235"/>
                  </a:lnTo>
                  <a:lnTo>
                    <a:pt x="297904" y="2223370"/>
                  </a:lnTo>
                  <a:lnTo>
                    <a:pt x="296752" y="2228505"/>
                  </a:lnTo>
                  <a:lnTo>
                    <a:pt x="295642" y="2233639"/>
                  </a:lnTo>
                  <a:lnTo>
                    <a:pt x="294568" y="2238774"/>
                  </a:lnTo>
                  <a:lnTo>
                    <a:pt x="293529" y="2243909"/>
                  </a:lnTo>
                  <a:lnTo>
                    <a:pt x="292526" y="2249044"/>
                  </a:lnTo>
                  <a:lnTo>
                    <a:pt x="291558" y="2254179"/>
                  </a:lnTo>
                  <a:lnTo>
                    <a:pt x="290625" y="2259313"/>
                  </a:lnTo>
                  <a:lnTo>
                    <a:pt x="289732" y="2264448"/>
                  </a:lnTo>
                  <a:lnTo>
                    <a:pt x="288871" y="2269583"/>
                  </a:lnTo>
                  <a:lnTo>
                    <a:pt x="288041" y="2274718"/>
                  </a:lnTo>
                  <a:lnTo>
                    <a:pt x="287239" y="2279853"/>
                  </a:lnTo>
                  <a:lnTo>
                    <a:pt x="286465" y="2284987"/>
                  </a:lnTo>
                  <a:lnTo>
                    <a:pt x="285715" y="2290122"/>
                  </a:lnTo>
                  <a:lnTo>
                    <a:pt x="284993" y="2295257"/>
                  </a:lnTo>
                  <a:lnTo>
                    <a:pt x="284290" y="2300392"/>
                  </a:lnTo>
                  <a:lnTo>
                    <a:pt x="283602" y="2305527"/>
                  </a:lnTo>
                  <a:lnTo>
                    <a:pt x="282928" y="2310661"/>
                  </a:lnTo>
                  <a:lnTo>
                    <a:pt x="282264" y="2315796"/>
                  </a:lnTo>
                  <a:lnTo>
                    <a:pt x="281606" y="2320931"/>
                  </a:lnTo>
                  <a:lnTo>
                    <a:pt x="280952" y="2326066"/>
                  </a:lnTo>
                  <a:lnTo>
                    <a:pt x="280297" y="2331201"/>
                  </a:lnTo>
                  <a:lnTo>
                    <a:pt x="279637" y="2336335"/>
                  </a:lnTo>
                  <a:lnTo>
                    <a:pt x="278970" y="2341470"/>
                  </a:lnTo>
                  <a:lnTo>
                    <a:pt x="278291" y="2346605"/>
                  </a:lnTo>
                  <a:lnTo>
                    <a:pt x="277599" y="2351740"/>
                  </a:lnTo>
                  <a:lnTo>
                    <a:pt x="276887" y="2356875"/>
                  </a:lnTo>
                  <a:lnTo>
                    <a:pt x="276153" y="2362009"/>
                  </a:lnTo>
                  <a:lnTo>
                    <a:pt x="275395" y="2367144"/>
                  </a:lnTo>
                  <a:lnTo>
                    <a:pt x="274611" y="2372279"/>
                  </a:lnTo>
                  <a:lnTo>
                    <a:pt x="273800" y="2377414"/>
                  </a:lnTo>
                  <a:lnTo>
                    <a:pt x="272959" y="2382549"/>
                  </a:lnTo>
                  <a:lnTo>
                    <a:pt x="272082" y="2387683"/>
                  </a:lnTo>
                  <a:lnTo>
                    <a:pt x="271168" y="2392818"/>
                  </a:lnTo>
                  <a:lnTo>
                    <a:pt x="270219" y="2397953"/>
                  </a:lnTo>
                  <a:lnTo>
                    <a:pt x="269234" y="2403088"/>
                  </a:lnTo>
                  <a:lnTo>
                    <a:pt x="268212" y="2408223"/>
                  </a:lnTo>
                  <a:lnTo>
                    <a:pt x="267153" y="2413357"/>
                  </a:lnTo>
                  <a:lnTo>
                    <a:pt x="266051" y="2418492"/>
                  </a:lnTo>
                  <a:lnTo>
                    <a:pt x="264906" y="2423627"/>
                  </a:lnTo>
                  <a:lnTo>
                    <a:pt x="263724" y="2428762"/>
                  </a:lnTo>
                  <a:lnTo>
                    <a:pt x="262504" y="2433897"/>
                  </a:lnTo>
                  <a:lnTo>
                    <a:pt x="261249" y="2439031"/>
                  </a:lnTo>
                  <a:lnTo>
                    <a:pt x="259958" y="2444166"/>
                  </a:lnTo>
                  <a:lnTo>
                    <a:pt x="258632" y="2449301"/>
                  </a:lnTo>
                  <a:lnTo>
                    <a:pt x="257269" y="2454436"/>
                  </a:lnTo>
                  <a:lnTo>
                    <a:pt x="255879" y="2459571"/>
                  </a:lnTo>
                  <a:lnTo>
                    <a:pt x="254464" y="2464705"/>
                  </a:lnTo>
                  <a:lnTo>
                    <a:pt x="253028" y="2469840"/>
                  </a:lnTo>
                  <a:lnTo>
                    <a:pt x="251574" y="2474975"/>
                  </a:lnTo>
                  <a:lnTo>
                    <a:pt x="250105" y="2480110"/>
                  </a:lnTo>
                  <a:lnTo>
                    <a:pt x="248626" y="2485245"/>
                  </a:lnTo>
                  <a:lnTo>
                    <a:pt x="247144" y="2490380"/>
                  </a:lnTo>
                  <a:lnTo>
                    <a:pt x="245664" y="2495514"/>
                  </a:lnTo>
                  <a:lnTo>
                    <a:pt x="244191" y="2500649"/>
                  </a:lnTo>
                  <a:lnTo>
                    <a:pt x="242729" y="2505784"/>
                  </a:lnTo>
                  <a:lnTo>
                    <a:pt x="241284" y="2510919"/>
                  </a:lnTo>
                  <a:lnTo>
                    <a:pt x="239867" y="2516054"/>
                  </a:lnTo>
                  <a:lnTo>
                    <a:pt x="238479" y="2521188"/>
                  </a:lnTo>
                  <a:lnTo>
                    <a:pt x="237124" y="2526323"/>
                  </a:lnTo>
                  <a:lnTo>
                    <a:pt x="235805" y="2531458"/>
                  </a:lnTo>
                  <a:lnTo>
                    <a:pt x="234527" y="2536593"/>
                  </a:lnTo>
                  <a:lnTo>
                    <a:pt x="233293" y="2541728"/>
                  </a:lnTo>
                  <a:lnTo>
                    <a:pt x="232116" y="2546862"/>
                  </a:lnTo>
                  <a:lnTo>
                    <a:pt x="230991" y="2551997"/>
                  </a:lnTo>
                  <a:lnTo>
                    <a:pt x="229917" y="2557132"/>
                  </a:lnTo>
                  <a:lnTo>
                    <a:pt x="228897" y="2562267"/>
                  </a:lnTo>
                  <a:lnTo>
                    <a:pt x="227931" y="2567402"/>
                  </a:lnTo>
                  <a:lnTo>
                    <a:pt x="227019" y="2572536"/>
                  </a:lnTo>
                  <a:lnTo>
                    <a:pt x="226170" y="2577671"/>
                  </a:lnTo>
                  <a:lnTo>
                    <a:pt x="225378" y="2582806"/>
                  </a:lnTo>
                  <a:lnTo>
                    <a:pt x="224638" y="2587941"/>
                  </a:lnTo>
                  <a:lnTo>
                    <a:pt x="223948" y="2593076"/>
                  </a:lnTo>
                  <a:lnTo>
                    <a:pt x="223309" y="2598210"/>
                  </a:lnTo>
                  <a:lnTo>
                    <a:pt x="222716" y="2603345"/>
                  </a:lnTo>
                  <a:lnTo>
                    <a:pt x="222175" y="2608480"/>
                  </a:lnTo>
                  <a:lnTo>
                    <a:pt x="221681" y="2613615"/>
                  </a:lnTo>
                  <a:lnTo>
                    <a:pt x="221226" y="2618750"/>
                  </a:lnTo>
                  <a:lnTo>
                    <a:pt x="220810" y="2623884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3" name="pg37">
              <a:extLst>
                <a:ext uri="{FF2B5EF4-FFF2-40B4-BE49-F238E27FC236}">
                  <a16:creationId xmlns:a16="http://schemas.microsoft.com/office/drawing/2014/main" id="{0CD76FF7-813E-7367-D0A5-948092F38672}"/>
                </a:ext>
              </a:extLst>
            </p:cNvPr>
            <p:cNvSpPr/>
            <p:nvPr/>
          </p:nvSpPr>
          <p:spPr>
            <a:xfrm>
              <a:off x="6400611" y="3999318"/>
              <a:ext cx="406324" cy="2685725"/>
            </a:xfrm>
            <a:custGeom>
              <a:avLst/>
              <a:gdLst/>
              <a:ahLst/>
              <a:cxnLst/>
              <a:rect l="0" t="0" r="0" b="0"/>
              <a:pathLst>
                <a:path w="406324" h="2685725">
                  <a:moveTo>
                    <a:pt x="200999" y="2685725"/>
                  </a:moveTo>
                  <a:lnTo>
                    <a:pt x="200737" y="2680470"/>
                  </a:lnTo>
                  <a:lnTo>
                    <a:pt x="200443" y="2675214"/>
                  </a:lnTo>
                  <a:lnTo>
                    <a:pt x="200120" y="2669958"/>
                  </a:lnTo>
                  <a:lnTo>
                    <a:pt x="199767" y="2664702"/>
                  </a:lnTo>
                  <a:lnTo>
                    <a:pt x="199384" y="2659446"/>
                  </a:lnTo>
                  <a:lnTo>
                    <a:pt x="198967" y="2654190"/>
                  </a:lnTo>
                  <a:lnTo>
                    <a:pt x="198511" y="2648935"/>
                  </a:lnTo>
                  <a:lnTo>
                    <a:pt x="198014" y="2643679"/>
                  </a:lnTo>
                  <a:lnTo>
                    <a:pt x="197480" y="2638423"/>
                  </a:lnTo>
                  <a:lnTo>
                    <a:pt x="196908" y="2633167"/>
                  </a:lnTo>
                  <a:lnTo>
                    <a:pt x="196297" y="2627911"/>
                  </a:lnTo>
                  <a:lnTo>
                    <a:pt x="195646" y="2622655"/>
                  </a:lnTo>
                  <a:lnTo>
                    <a:pt x="194946" y="2617400"/>
                  </a:lnTo>
                  <a:lnTo>
                    <a:pt x="194205" y="2612144"/>
                  </a:lnTo>
                  <a:lnTo>
                    <a:pt x="193426" y="2606888"/>
                  </a:lnTo>
                  <a:lnTo>
                    <a:pt x="192608" y="2601632"/>
                  </a:lnTo>
                  <a:lnTo>
                    <a:pt x="191753" y="2596376"/>
                  </a:lnTo>
                  <a:lnTo>
                    <a:pt x="190855" y="2591121"/>
                  </a:lnTo>
                  <a:lnTo>
                    <a:pt x="189919" y="2585865"/>
                  </a:lnTo>
                  <a:lnTo>
                    <a:pt x="188951" y="2580609"/>
                  </a:lnTo>
                  <a:lnTo>
                    <a:pt x="187953" y="2575353"/>
                  </a:lnTo>
                  <a:lnTo>
                    <a:pt x="186927" y="2570097"/>
                  </a:lnTo>
                  <a:lnTo>
                    <a:pt x="185875" y="2564841"/>
                  </a:lnTo>
                  <a:lnTo>
                    <a:pt x="184794" y="2559586"/>
                  </a:lnTo>
                  <a:lnTo>
                    <a:pt x="183695" y="2554330"/>
                  </a:lnTo>
                  <a:lnTo>
                    <a:pt x="182581" y="2549074"/>
                  </a:lnTo>
                  <a:lnTo>
                    <a:pt x="181454" y="2543818"/>
                  </a:lnTo>
                  <a:lnTo>
                    <a:pt x="180316" y="2538562"/>
                  </a:lnTo>
                  <a:lnTo>
                    <a:pt x="179172" y="2533306"/>
                  </a:lnTo>
                  <a:lnTo>
                    <a:pt x="178024" y="2528051"/>
                  </a:lnTo>
                  <a:lnTo>
                    <a:pt x="176876" y="2522795"/>
                  </a:lnTo>
                  <a:lnTo>
                    <a:pt x="175731" y="2517539"/>
                  </a:lnTo>
                  <a:lnTo>
                    <a:pt x="174590" y="2512283"/>
                  </a:lnTo>
                  <a:lnTo>
                    <a:pt x="173456" y="2507027"/>
                  </a:lnTo>
                  <a:lnTo>
                    <a:pt x="172334" y="2501772"/>
                  </a:lnTo>
                  <a:lnTo>
                    <a:pt x="171222" y="2496516"/>
                  </a:lnTo>
                  <a:lnTo>
                    <a:pt x="170123" y="2491260"/>
                  </a:lnTo>
                  <a:lnTo>
                    <a:pt x="169035" y="2486004"/>
                  </a:lnTo>
                  <a:lnTo>
                    <a:pt x="167961" y="2480748"/>
                  </a:lnTo>
                  <a:lnTo>
                    <a:pt x="166901" y="2475492"/>
                  </a:lnTo>
                  <a:lnTo>
                    <a:pt x="165855" y="2470237"/>
                  </a:lnTo>
                  <a:lnTo>
                    <a:pt x="164821" y="2464981"/>
                  </a:lnTo>
                  <a:lnTo>
                    <a:pt x="163797" y="2459725"/>
                  </a:lnTo>
                  <a:lnTo>
                    <a:pt x="162782" y="2454469"/>
                  </a:lnTo>
                  <a:lnTo>
                    <a:pt x="161776" y="2449213"/>
                  </a:lnTo>
                  <a:lnTo>
                    <a:pt x="160776" y="2443957"/>
                  </a:lnTo>
                  <a:lnTo>
                    <a:pt x="159779" y="2438702"/>
                  </a:lnTo>
                  <a:lnTo>
                    <a:pt x="158783" y="2433446"/>
                  </a:lnTo>
                  <a:lnTo>
                    <a:pt x="157786" y="2428190"/>
                  </a:lnTo>
                  <a:lnTo>
                    <a:pt x="156786" y="2422934"/>
                  </a:lnTo>
                  <a:lnTo>
                    <a:pt x="155780" y="2417678"/>
                  </a:lnTo>
                  <a:lnTo>
                    <a:pt x="154764" y="2412423"/>
                  </a:lnTo>
                  <a:lnTo>
                    <a:pt x="153738" y="2407167"/>
                  </a:lnTo>
                  <a:lnTo>
                    <a:pt x="152699" y="2401911"/>
                  </a:lnTo>
                  <a:lnTo>
                    <a:pt x="151647" y="2396655"/>
                  </a:lnTo>
                  <a:lnTo>
                    <a:pt x="150580" y="2391399"/>
                  </a:lnTo>
                  <a:lnTo>
                    <a:pt x="149493" y="2386143"/>
                  </a:lnTo>
                  <a:lnTo>
                    <a:pt x="148387" y="2380888"/>
                  </a:lnTo>
                  <a:lnTo>
                    <a:pt x="147263" y="2375632"/>
                  </a:lnTo>
                  <a:lnTo>
                    <a:pt x="146120" y="2370376"/>
                  </a:lnTo>
                  <a:lnTo>
                    <a:pt x="144959" y="2365120"/>
                  </a:lnTo>
                  <a:lnTo>
                    <a:pt x="143777" y="2359864"/>
                  </a:lnTo>
                  <a:lnTo>
                    <a:pt x="142574" y="2354608"/>
                  </a:lnTo>
                  <a:lnTo>
                    <a:pt x="141354" y="2349353"/>
                  </a:lnTo>
                  <a:lnTo>
                    <a:pt x="140117" y="2344097"/>
                  </a:lnTo>
                  <a:lnTo>
                    <a:pt x="138864" y="2338841"/>
                  </a:lnTo>
                  <a:lnTo>
                    <a:pt x="137597" y="2333585"/>
                  </a:lnTo>
                  <a:lnTo>
                    <a:pt x="136314" y="2328329"/>
                  </a:lnTo>
                  <a:lnTo>
                    <a:pt x="135018" y="2323074"/>
                  </a:lnTo>
                  <a:lnTo>
                    <a:pt x="133712" y="2317818"/>
                  </a:lnTo>
                  <a:lnTo>
                    <a:pt x="132397" y="2312562"/>
                  </a:lnTo>
                  <a:lnTo>
                    <a:pt x="131075" y="2307306"/>
                  </a:lnTo>
                  <a:lnTo>
                    <a:pt x="129746" y="2302050"/>
                  </a:lnTo>
                  <a:lnTo>
                    <a:pt x="128411" y="2296794"/>
                  </a:lnTo>
                  <a:lnTo>
                    <a:pt x="127072" y="2291539"/>
                  </a:lnTo>
                  <a:lnTo>
                    <a:pt x="125732" y="2286283"/>
                  </a:lnTo>
                  <a:lnTo>
                    <a:pt x="124391" y="2281027"/>
                  </a:lnTo>
                  <a:lnTo>
                    <a:pt x="123049" y="2275771"/>
                  </a:lnTo>
                  <a:lnTo>
                    <a:pt x="121708" y="2270515"/>
                  </a:lnTo>
                  <a:lnTo>
                    <a:pt x="120370" y="2265259"/>
                  </a:lnTo>
                  <a:lnTo>
                    <a:pt x="119034" y="2260004"/>
                  </a:lnTo>
                  <a:lnTo>
                    <a:pt x="117703" y="2254748"/>
                  </a:lnTo>
                  <a:lnTo>
                    <a:pt x="116375" y="2249492"/>
                  </a:lnTo>
                  <a:lnTo>
                    <a:pt x="115053" y="2244236"/>
                  </a:lnTo>
                  <a:lnTo>
                    <a:pt x="113738" y="2238980"/>
                  </a:lnTo>
                  <a:lnTo>
                    <a:pt x="112430" y="2233725"/>
                  </a:lnTo>
                  <a:lnTo>
                    <a:pt x="111128" y="2228469"/>
                  </a:lnTo>
                  <a:lnTo>
                    <a:pt x="109835" y="2223213"/>
                  </a:lnTo>
                  <a:lnTo>
                    <a:pt x="108549" y="2217957"/>
                  </a:lnTo>
                  <a:lnTo>
                    <a:pt x="107274" y="2212701"/>
                  </a:lnTo>
                  <a:lnTo>
                    <a:pt x="106008" y="2207445"/>
                  </a:lnTo>
                  <a:lnTo>
                    <a:pt x="104752" y="2202190"/>
                  </a:lnTo>
                  <a:lnTo>
                    <a:pt x="103506" y="2196934"/>
                  </a:lnTo>
                  <a:lnTo>
                    <a:pt x="102270" y="2191678"/>
                  </a:lnTo>
                  <a:lnTo>
                    <a:pt x="101043" y="2186422"/>
                  </a:lnTo>
                  <a:lnTo>
                    <a:pt x="99831" y="2181166"/>
                  </a:lnTo>
                  <a:lnTo>
                    <a:pt x="98628" y="2175910"/>
                  </a:lnTo>
                  <a:lnTo>
                    <a:pt x="97436" y="2170655"/>
                  </a:lnTo>
                  <a:lnTo>
                    <a:pt x="96255" y="2165399"/>
                  </a:lnTo>
                  <a:lnTo>
                    <a:pt x="95085" y="2160143"/>
                  </a:lnTo>
                  <a:lnTo>
                    <a:pt x="93927" y="2154887"/>
                  </a:lnTo>
                  <a:lnTo>
                    <a:pt x="92781" y="2149631"/>
                  </a:lnTo>
                  <a:lnTo>
                    <a:pt x="91646" y="2144376"/>
                  </a:lnTo>
                  <a:lnTo>
                    <a:pt x="90522" y="2139120"/>
                  </a:lnTo>
                  <a:lnTo>
                    <a:pt x="89410" y="2133864"/>
                  </a:lnTo>
                  <a:lnTo>
                    <a:pt x="88309" y="2128608"/>
                  </a:lnTo>
                  <a:lnTo>
                    <a:pt x="87224" y="2123352"/>
                  </a:lnTo>
                  <a:lnTo>
                    <a:pt x="86151" y="2118096"/>
                  </a:lnTo>
                  <a:lnTo>
                    <a:pt x="85092" y="2112841"/>
                  </a:lnTo>
                  <a:lnTo>
                    <a:pt x="84046" y="2107585"/>
                  </a:lnTo>
                  <a:lnTo>
                    <a:pt x="83014" y="2102329"/>
                  </a:lnTo>
                  <a:lnTo>
                    <a:pt x="81999" y="2097073"/>
                  </a:lnTo>
                  <a:lnTo>
                    <a:pt x="81002" y="2091817"/>
                  </a:lnTo>
                  <a:lnTo>
                    <a:pt x="80020" y="2086561"/>
                  </a:lnTo>
                  <a:lnTo>
                    <a:pt x="79056" y="2081306"/>
                  </a:lnTo>
                  <a:lnTo>
                    <a:pt x="78107" y="2076050"/>
                  </a:lnTo>
                  <a:lnTo>
                    <a:pt x="77176" y="2070794"/>
                  </a:lnTo>
                  <a:lnTo>
                    <a:pt x="76265" y="2065538"/>
                  </a:lnTo>
                  <a:lnTo>
                    <a:pt x="75371" y="2060282"/>
                  </a:lnTo>
                  <a:lnTo>
                    <a:pt x="74492" y="2055027"/>
                  </a:lnTo>
                  <a:lnTo>
                    <a:pt x="73628" y="2049771"/>
                  </a:lnTo>
                  <a:lnTo>
                    <a:pt x="72777" y="2044515"/>
                  </a:lnTo>
                  <a:lnTo>
                    <a:pt x="71939" y="2039259"/>
                  </a:lnTo>
                  <a:lnTo>
                    <a:pt x="71112" y="2034003"/>
                  </a:lnTo>
                  <a:lnTo>
                    <a:pt x="70292" y="2028747"/>
                  </a:lnTo>
                  <a:lnTo>
                    <a:pt x="69477" y="2023492"/>
                  </a:lnTo>
                  <a:lnTo>
                    <a:pt x="68664" y="2018236"/>
                  </a:lnTo>
                  <a:lnTo>
                    <a:pt x="67850" y="2012980"/>
                  </a:lnTo>
                  <a:lnTo>
                    <a:pt x="67030" y="2007724"/>
                  </a:lnTo>
                  <a:lnTo>
                    <a:pt x="66202" y="2002468"/>
                  </a:lnTo>
                  <a:lnTo>
                    <a:pt x="65363" y="1997212"/>
                  </a:lnTo>
                  <a:lnTo>
                    <a:pt x="64509" y="1991957"/>
                  </a:lnTo>
                  <a:lnTo>
                    <a:pt x="63638" y="1986701"/>
                  </a:lnTo>
                  <a:lnTo>
                    <a:pt x="62745" y="1981445"/>
                  </a:lnTo>
                  <a:lnTo>
                    <a:pt x="61825" y="1976189"/>
                  </a:lnTo>
                  <a:lnTo>
                    <a:pt x="60879" y="1970933"/>
                  </a:lnTo>
                  <a:lnTo>
                    <a:pt x="59905" y="1965678"/>
                  </a:lnTo>
                  <a:lnTo>
                    <a:pt x="58903" y="1960422"/>
                  </a:lnTo>
                  <a:lnTo>
                    <a:pt x="57871" y="1955166"/>
                  </a:lnTo>
                  <a:lnTo>
                    <a:pt x="56803" y="1949910"/>
                  </a:lnTo>
                  <a:lnTo>
                    <a:pt x="55703" y="1944654"/>
                  </a:lnTo>
                  <a:lnTo>
                    <a:pt x="54574" y="1939398"/>
                  </a:lnTo>
                  <a:lnTo>
                    <a:pt x="53417" y="1934143"/>
                  </a:lnTo>
                  <a:lnTo>
                    <a:pt x="52234" y="1928887"/>
                  </a:lnTo>
                  <a:lnTo>
                    <a:pt x="51026" y="1923631"/>
                  </a:lnTo>
                  <a:lnTo>
                    <a:pt x="49792" y="1918375"/>
                  </a:lnTo>
                  <a:lnTo>
                    <a:pt x="48541" y="1913119"/>
                  </a:lnTo>
                  <a:lnTo>
                    <a:pt x="47276" y="1907863"/>
                  </a:lnTo>
                  <a:lnTo>
                    <a:pt x="46000" y="1902608"/>
                  </a:lnTo>
                  <a:lnTo>
                    <a:pt x="44716" y="1897352"/>
                  </a:lnTo>
                  <a:lnTo>
                    <a:pt x="43429" y="1892096"/>
                  </a:lnTo>
                  <a:lnTo>
                    <a:pt x="42144" y="1886840"/>
                  </a:lnTo>
                  <a:lnTo>
                    <a:pt x="40864" y="1881584"/>
                  </a:lnTo>
                  <a:lnTo>
                    <a:pt x="39593" y="1876329"/>
                  </a:lnTo>
                  <a:lnTo>
                    <a:pt x="38333" y="1871073"/>
                  </a:lnTo>
                  <a:lnTo>
                    <a:pt x="37088" y="1865817"/>
                  </a:lnTo>
                  <a:lnTo>
                    <a:pt x="35865" y="1860561"/>
                  </a:lnTo>
                  <a:lnTo>
                    <a:pt x="34663" y="1855305"/>
                  </a:lnTo>
                  <a:lnTo>
                    <a:pt x="33483" y="1850049"/>
                  </a:lnTo>
                  <a:lnTo>
                    <a:pt x="32326" y="1844794"/>
                  </a:lnTo>
                  <a:lnTo>
                    <a:pt x="31193" y="1839538"/>
                  </a:lnTo>
                  <a:lnTo>
                    <a:pt x="30090" y="1834282"/>
                  </a:lnTo>
                  <a:lnTo>
                    <a:pt x="29014" y="1829026"/>
                  </a:lnTo>
                  <a:lnTo>
                    <a:pt x="27963" y="1823770"/>
                  </a:lnTo>
                  <a:lnTo>
                    <a:pt x="26936" y="1818514"/>
                  </a:lnTo>
                  <a:lnTo>
                    <a:pt x="25933" y="1813259"/>
                  </a:lnTo>
                  <a:lnTo>
                    <a:pt x="24952" y="1808003"/>
                  </a:lnTo>
                  <a:lnTo>
                    <a:pt x="23998" y="1802747"/>
                  </a:lnTo>
                  <a:lnTo>
                    <a:pt x="23062" y="1797491"/>
                  </a:lnTo>
                  <a:lnTo>
                    <a:pt x="22143" y="1792235"/>
                  </a:lnTo>
                  <a:lnTo>
                    <a:pt x="21240" y="1786980"/>
                  </a:lnTo>
                  <a:lnTo>
                    <a:pt x="20352" y="1781724"/>
                  </a:lnTo>
                  <a:lnTo>
                    <a:pt x="19478" y="1776468"/>
                  </a:lnTo>
                  <a:lnTo>
                    <a:pt x="18617" y="1771212"/>
                  </a:lnTo>
                  <a:lnTo>
                    <a:pt x="17766" y="1765956"/>
                  </a:lnTo>
                  <a:lnTo>
                    <a:pt x="16924" y="1760700"/>
                  </a:lnTo>
                  <a:lnTo>
                    <a:pt x="16090" y="1755445"/>
                  </a:lnTo>
                  <a:lnTo>
                    <a:pt x="15265" y="1750189"/>
                  </a:lnTo>
                  <a:lnTo>
                    <a:pt x="14449" y="1744933"/>
                  </a:lnTo>
                  <a:lnTo>
                    <a:pt x="13641" y="1739677"/>
                  </a:lnTo>
                  <a:lnTo>
                    <a:pt x="12841" y="1734421"/>
                  </a:lnTo>
                  <a:lnTo>
                    <a:pt x="12050" y="1729165"/>
                  </a:lnTo>
                  <a:lnTo>
                    <a:pt x="11269" y="1723910"/>
                  </a:lnTo>
                  <a:lnTo>
                    <a:pt x="10501" y="1718654"/>
                  </a:lnTo>
                  <a:lnTo>
                    <a:pt x="9746" y="1713398"/>
                  </a:lnTo>
                  <a:lnTo>
                    <a:pt x="9006" y="1708142"/>
                  </a:lnTo>
                  <a:lnTo>
                    <a:pt x="8282" y="1702886"/>
                  </a:lnTo>
                  <a:lnTo>
                    <a:pt x="7575" y="1697631"/>
                  </a:lnTo>
                  <a:lnTo>
                    <a:pt x="6888" y="1692375"/>
                  </a:lnTo>
                  <a:lnTo>
                    <a:pt x="6228" y="1687119"/>
                  </a:lnTo>
                  <a:lnTo>
                    <a:pt x="5592" y="1681863"/>
                  </a:lnTo>
                  <a:lnTo>
                    <a:pt x="4982" y="1676607"/>
                  </a:lnTo>
                  <a:lnTo>
                    <a:pt x="4399" y="1671351"/>
                  </a:lnTo>
                  <a:lnTo>
                    <a:pt x="3846" y="1666096"/>
                  </a:lnTo>
                  <a:lnTo>
                    <a:pt x="3327" y="1660840"/>
                  </a:lnTo>
                  <a:lnTo>
                    <a:pt x="2846" y="1655584"/>
                  </a:lnTo>
                  <a:lnTo>
                    <a:pt x="2399" y="1650328"/>
                  </a:lnTo>
                  <a:lnTo>
                    <a:pt x="1988" y="1645072"/>
                  </a:lnTo>
                  <a:lnTo>
                    <a:pt x="1612" y="1639816"/>
                  </a:lnTo>
                  <a:lnTo>
                    <a:pt x="1273" y="1634561"/>
                  </a:lnTo>
                  <a:lnTo>
                    <a:pt x="980" y="1629305"/>
                  </a:lnTo>
                  <a:lnTo>
                    <a:pt x="726" y="1624049"/>
                  </a:lnTo>
                  <a:lnTo>
                    <a:pt x="510" y="1618793"/>
                  </a:lnTo>
                  <a:lnTo>
                    <a:pt x="331" y="1613537"/>
                  </a:lnTo>
                  <a:lnTo>
                    <a:pt x="189" y="1608282"/>
                  </a:lnTo>
                  <a:lnTo>
                    <a:pt x="87" y="1603026"/>
                  </a:lnTo>
                  <a:lnTo>
                    <a:pt x="26" y="1597770"/>
                  </a:lnTo>
                  <a:lnTo>
                    <a:pt x="0" y="1592514"/>
                  </a:lnTo>
                  <a:lnTo>
                    <a:pt x="6" y="1587258"/>
                  </a:lnTo>
                  <a:lnTo>
                    <a:pt x="43" y="1582002"/>
                  </a:lnTo>
                  <a:lnTo>
                    <a:pt x="111" y="1576747"/>
                  </a:lnTo>
                  <a:lnTo>
                    <a:pt x="213" y="1571491"/>
                  </a:lnTo>
                  <a:lnTo>
                    <a:pt x="343" y="1566235"/>
                  </a:lnTo>
                  <a:lnTo>
                    <a:pt x="496" y="1560979"/>
                  </a:lnTo>
                  <a:lnTo>
                    <a:pt x="672" y="1555723"/>
                  </a:lnTo>
                  <a:lnTo>
                    <a:pt x="869" y="1550467"/>
                  </a:lnTo>
                  <a:lnTo>
                    <a:pt x="1086" y="1545212"/>
                  </a:lnTo>
                  <a:lnTo>
                    <a:pt x="1324" y="1539956"/>
                  </a:lnTo>
                  <a:lnTo>
                    <a:pt x="1576" y="1534700"/>
                  </a:lnTo>
                  <a:lnTo>
                    <a:pt x="1841" y="1529444"/>
                  </a:lnTo>
                  <a:lnTo>
                    <a:pt x="2119" y="1524188"/>
                  </a:lnTo>
                  <a:lnTo>
                    <a:pt x="2407" y="1518933"/>
                  </a:lnTo>
                  <a:lnTo>
                    <a:pt x="2707" y="1513677"/>
                  </a:lnTo>
                  <a:lnTo>
                    <a:pt x="3017" y="1508421"/>
                  </a:lnTo>
                  <a:lnTo>
                    <a:pt x="3334" y="1503165"/>
                  </a:lnTo>
                  <a:lnTo>
                    <a:pt x="3658" y="1497909"/>
                  </a:lnTo>
                  <a:lnTo>
                    <a:pt x="3989" y="1492653"/>
                  </a:lnTo>
                  <a:lnTo>
                    <a:pt x="4327" y="1487398"/>
                  </a:lnTo>
                  <a:lnTo>
                    <a:pt x="4674" y="1482142"/>
                  </a:lnTo>
                  <a:lnTo>
                    <a:pt x="5027" y="1476886"/>
                  </a:lnTo>
                  <a:lnTo>
                    <a:pt x="5388" y="1471630"/>
                  </a:lnTo>
                  <a:lnTo>
                    <a:pt x="5756" y="1466374"/>
                  </a:lnTo>
                  <a:lnTo>
                    <a:pt x="6132" y="1461118"/>
                  </a:lnTo>
                  <a:lnTo>
                    <a:pt x="6517" y="1455863"/>
                  </a:lnTo>
                  <a:lnTo>
                    <a:pt x="6913" y="1450607"/>
                  </a:lnTo>
                  <a:lnTo>
                    <a:pt x="7319" y="1445351"/>
                  </a:lnTo>
                  <a:lnTo>
                    <a:pt x="7734" y="1440095"/>
                  </a:lnTo>
                  <a:lnTo>
                    <a:pt x="8161" y="1434839"/>
                  </a:lnTo>
                  <a:lnTo>
                    <a:pt x="8598" y="1429584"/>
                  </a:lnTo>
                  <a:lnTo>
                    <a:pt x="9051" y="1424328"/>
                  </a:lnTo>
                  <a:lnTo>
                    <a:pt x="9516" y="1419072"/>
                  </a:lnTo>
                  <a:lnTo>
                    <a:pt x="9994" y="1413816"/>
                  </a:lnTo>
                  <a:lnTo>
                    <a:pt x="10485" y="1408560"/>
                  </a:lnTo>
                  <a:lnTo>
                    <a:pt x="10991" y="1403304"/>
                  </a:lnTo>
                  <a:lnTo>
                    <a:pt x="11513" y="1398049"/>
                  </a:lnTo>
                  <a:lnTo>
                    <a:pt x="12053" y="1392793"/>
                  </a:lnTo>
                  <a:lnTo>
                    <a:pt x="12609" y="1387537"/>
                  </a:lnTo>
                  <a:lnTo>
                    <a:pt x="13183" y="1382281"/>
                  </a:lnTo>
                  <a:lnTo>
                    <a:pt x="13775" y="1377025"/>
                  </a:lnTo>
                  <a:lnTo>
                    <a:pt x="14386" y="1371769"/>
                  </a:lnTo>
                  <a:lnTo>
                    <a:pt x="15024" y="1366514"/>
                  </a:lnTo>
                  <a:lnTo>
                    <a:pt x="15684" y="1361258"/>
                  </a:lnTo>
                  <a:lnTo>
                    <a:pt x="16369" y="1356002"/>
                  </a:lnTo>
                  <a:lnTo>
                    <a:pt x="17081" y="1350746"/>
                  </a:lnTo>
                  <a:lnTo>
                    <a:pt x="17819" y="1345490"/>
                  </a:lnTo>
                  <a:lnTo>
                    <a:pt x="18592" y="1340235"/>
                  </a:lnTo>
                  <a:lnTo>
                    <a:pt x="19403" y="1334979"/>
                  </a:lnTo>
                  <a:lnTo>
                    <a:pt x="20248" y="1329723"/>
                  </a:lnTo>
                  <a:lnTo>
                    <a:pt x="21131" y="1324467"/>
                  </a:lnTo>
                  <a:lnTo>
                    <a:pt x="22052" y="1319211"/>
                  </a:lnTo>
                  <a:lnTo>
                    <a:pt x="23015" y="1313955"/>
                  </a:lnTo>
                  <a:lnTo>
                    <a:pt x="24033" y="1308700"/>
                  </a:lnTo>
                  <a:lnTo>
                    <a:pt x="25097" y="1303444"/>
                  </a:lnTo>
                  <a:lnTo>
                    <a:pt x="26208" y="1298188"/>
                  </a:lnTo>
                  <a:lnTo>
                    <a:pt x="27367" y="1292932"/>
                  </a:lnTo>
                  <a:lnTo>
                    <a:pt x="28575" y="1287676"/>
                  </a:lnTo>
                  <a:lnTo>
                    <a:pt x="29839" y="1282420"/>
                  </a:lnTo>
                  <a:lnTo>
                    <a:pt x="31160" y="1277165"/>
                  </a:lnTo>
                  <a:lnTo>
                    <a:pt x="32530" y="1271909"/>
                  </a:lnTo>
                  <a:lnTo>
                    <a:pt x="33948" y="1266653"/>
                  </a:lnTo>
                  <a:lnTo>
                    <a:pt x="35413" y="1261397"/>
                  </a:lnTo>
                  <a:lnTo>
                    <a:pt x="36924" y="1256141"/>
                  </a:lnTo>
                  <a:lnTo>
                    <a:pt x="38487" y="1250886"/>
                  </a:lnTo>
                  <a:lnTo>
                    <a:pt x="40090" y="1245630"/>
                  </a:lnTo>
                  <a:lnTo>
                    <a:pt x="41729" y="1240374"/>
                  </a:lnTo>
                  <a:lnTo>
                    <a:pt x="43400" y="1235118"/>
                  </a:lnTo>
                  <a:lnTo>
                    <a:pt x="45098" y="1229862"/>
                  </a:lnTo>
                  <a:lnTo>
                    <a:pt x="46823" y="1224606"/>
                  </a:lnTo>
                  <a:lnTo>
                    <a:pt x="48568" y="1219351"/>
                  </a:lnTo>
                  <a:lnTo>
                    <a:pt x="50325" y="1214095"/>
                  </a:lnTo>
                  <a:lnTo>
                    <a:pt x="52089" y="1208839"/>
                  </a:lnTo>
                  <a:lnTo>
                    <a:pt x="53856" y="1203583"/>
                  </a:lnTo>
                  <a:lnTo>
                    <a:pt x="55621" y="1198327"/>
                  </a:lnTo>
                  <a:lnTo>
                    <a:pt x="57376" y="1193071"/>
                  </a:lnTo>
                  <a:lnTo>
                    <a:pt x="59117" y="1187816"/>
                  </a:lnTo>
                  <a:lnTo>
                    <a:pt x="60840" y="1182560"/>
                  </a:lnTo>
                  <a:lnTo>
                    <a:pt x="62542" y="1177304"/>
                  </a:lnTo>
                  <a:lnTo>
                    <a:pt x="64218" y="1172048"/>
                  </a:lnTo>
                  <a:lnTo>
                    <a:pt x="65865" y="1166792"/>
                  </a:lnTo>
                  <a:lnTo>
                    <a:pt x="67474" y="1161537"/>
                  </a:lnTo>
                  <a:lnTo>
                    <a:pt x="69050" y="1156281"/>
                  </a:lnTo>
                  <a:lnTo>
                    <a:pt x="70591" y="1151025"/>
                  </a:lnTo>
                  <a:lnTo>
                    <a:pt x="72096" y="1145769"/>
                  </a:lnTo>
                  <a:lnTo>
                    <a:pt x="73566" y="1140513"/>
                  </a:lnTo>
                  <a:lnTo>
                    <a:pt x="74993" y="1135257"/>
                  </a:lnTo>
                  <a:lnTo>
                    <a:pt x="76382" y="1130002"/>
                  </a:lnTo>
                  <a:lnTo>
                    <a:pt x="77738" y="1124746"/>
                  </a:lnTo>
                  <a:lnTo>
                    <a:pt x="79062" y="1119490"/>
                  </a:lnTo>
                  <a:lnTo>
                    <a:pt x="80356" y="1114234"/>
                  </a:lnTo>
                  <a:lnTo>
                    <a:pt x="81620" y="1108978"/>
                  </a:lnTo>
                  <a:lnTo>
                    <a:pt x="82853" y="1103722"/>
                  </a:lnTo>
                  <a:lnTo>
                    <a:pt x="84064" y="1098467"/>
                  </a:lnTo>
                  <a:lnTo>
                    <a:pt x="85256" y="1093211"/>
                  </a:lnTo>
                  <a:lnTo>
                    <a:pt x="86430" y="1087955"/>
                  </a:lnTo>
                  <a:lnTo>
                    <a:pt x="87590" y="1082699"/>
                  </a:lnTo>
                  <a:lnTo>
                    <a:pt x="88736" y="1077443"/>
                  </a:lnTo>
                  <a:lnTo>
                    <a:pt x="89872" y="1072188"/>
                  </a:lnTo>
                  <a:lnTo>
                    <a:pt x="91003" y="1066932"/>
                  </a:lnTo>
                  <a:lnTo>
                    <a:pt x="92129" y="1061676"/>
                  </a:lnTo>
                  <a:lnTo>
                    <a:pt x="93252" y="1056420"/>
                  </a:lnTo>
                  <a:lnTo>
                    <a:pt x="94375" y="1051164"/>
                  </a:lnTo>
                  <a:lnTo>
                    <a:pt x="95500" y="1045908"/>
                  </a:lnTo>
                  <a:lnTo>
                    <a:pt x="96627" y="1040653"/>
                  </a:lnTo>
                  <a:lnTo>
                    <a:pt x="97759" y="1035397"/>
                  </a:lnTo>
                  <a:lnTo>
                    <a:pt x="98895" y="1030141"/>
                  </a:lnTo>
                  <a:lnTo>
                    <a:pt x="100036" y="1024885"/>
                  </a:lnTo>
                  <a:lnTo>
                    <a:pt x="101186" y="1019629"/>
                  </a:lnTo>
                  <a:lnTo>
                    <a:pt x="102342" y="1014373"/>
                  </a:lnTo>
                  <a:lnTo>
                    <a:pt x="103507" y="1009118"/>
                  </a:lnTo>
                  <a:lnTo>
                    <a:pt x="104678" y="1003862"/>
                  </a:lnTo>
                  <a:lnTo>
                    <a:pt x="105858" y="998606"/>
                  </a:lnTo>
                  <a:lnTo>
                    <a:pt x="107046" y="993350"/>
                  </a:lnTo>
                  <a:lnTo>
                    <a:pt x="108244" y="988094"/>
                  </a:lnTo>
                  <a:lnTo>
                    <a:pt x="109451" y="982839"/>
                  </a:lnTo>
                  <a:lnTo>
                    <a:pt x="110665" y="977583"/>
                  </a:lnTo>
                  <a:lnTo>
                    <a:pt x="111888" y="972327"/>
                  </a:lnTo>
                  <a:lnTo>
                    <a:pt x="113119" y="967071"/>
                  </a:lnTo>
                  <a:lnTo>
                    <a:pt x="114359" y="961815"/>
                  </a:lnTo>
                  <a:lnTo>
                    <a:pt x="115608" y="956559"/>
                  </a:lnTo>
                  <a:lnTo>
                    <a:pt x="116865" y="951304"/>
                  </a:lnTo>
                  <a:lnTo>
                    <a:pt x="118128" y="946048"/>
                  </a:lnTo>
                  <a:lnTo>
                    <a:pt x="119398" y="940792"/>
                  </a:lnTo>
                  <a:lnTo>
                    <a:pt x="120674" y="935536"/>
                  </a:lnTo>
                  <a:lnTo>
                    <a:pt x="121957" y="930280"/>
                  </a:lnTo>
                  <a:lnTo>
                    <a:pt x="123245" y="925024"/>
                  </a:lnTo>
                  <a:lnTo>
                    <a:pt x="124536" y="919769"/>
                  </a:lnTo>
                  <a:lnTo>
                    <a:pt x="125829" y="914513"/>
                  </a:lnTo>
                  <a:lnTo>
                    <a:pt x="127125" y="909257"/>
                  </a:lnTo>
                  <a:lnTo>
                    <a:pt x="128420" y="904001"/>
                  </a:lnTo>
                  <a:lnTo>
                    <a:pt x="129714" y="898745"/>
                  </a:lnTo>
                  <a:lnTo>
                    <a:pt x="131005" y="893490"/>
                  </a:lnTo>
                  <a:lnTo>
                    <a:pt x="132291" y="888234"/>
                  </a:lnTo>
                  <a:lnTo>
                    <a:pt x="133572" y="882978"/>
                  </a:lnTo>
                  <a:lnTo>
                    <a:pt x="134847" y="877722"/>
                  </a:lnTo>
                  <a:lnTo>
                    <a:pt x="136110" y="872466"/>
                  </a:lnTo>
                  <a:lnTo>
                    <a:pt x="137363" y="867210"/>
                  </a:lnTo>
                  <a:lnTo>
                    <a:pt x="138604" y="861955"/>
                  </a:lnTo>
                  <a:lnTo>
                    <a:pt x="139832" y="856699"/>
                  </a:lnTo>
                  <a:lnTo>
                    <a:pt x="141047" y="851443"/>
                  </a:lnTo>
                  <a:lnTo>
                    <a:pt x="142246" y="846187"/>
                  </a:lnTo>
                  <a:lnTo>
                    <a:pt x="143426" y="840931"/>
                  </a:lnTo>
                  <a:lnTo>
                    <a:pt x="144590" y="835675"/>
                  </a:lnTo>
                  <a:lnTo>
                    <a:pt x="145738" y="830420"/>
                  </a:lnTo>
                  <a:lnTo>
                    <a:pt x="146869" y="825164"/>
                  </a:lnTo>
                  <a:lnTo>
                    <a:pt x="147983" y="819908"/>
                  </a:lnTo>
                  <a:lnTo>
                    <a:pt x="149076" y="814652"/>
                  </a:lnTo>
                  <a:lnTo>
                    <a:pt x="150152" y="809396"/>
                  </a:lnTo>
                  <a:lnTo>
                    <a:pt x="151213" y="804141"/>
                  </a:lnTo>
                  <a:lnTo>
                    <a:pt x="152257" y="798885"/>
                  </a:lnTo>
                  <a:lnTo>
                    <a:pt x="153288" y="793629"/>
                  </a:lnTo>
                  <a:lnTo>
                    <a:pt x="154302" y="788373"/>
                  </a:lnTo>
                  <a:lnTo>
                    <a:pt x="155301" y="783117"/>
                  </a:lnTo>
                  <a:lnTo>
                    <a:pt x="156287" y="777861"/>
                  </a:lnTo>
                  <a:lnTo>
                    <a:pt x="157261" y="772606"/>
                  </a:lnTo>
                  <a:lnTo>
                    <a:pt x="158224" y="767350"/>
                  </a:lnTo>
                  <a:lnTo>
                    <a:pt x="159176" y="762094"/>
                  </a:lnTo>
                  <a:lnTo>
                    <a:pt x="160116" y="756838"/>
                  </a:lnTo>
                  <a:lnTo>
                    <a:pt x="161045" y="751582"/>
                  </a:lnTo>
                  <a:lnTo>
                    <a:pt x="161964" y="746326"/>
                  </a:lnTo>
                  <a:lnTo>
                    <a:pt x="162874" y="741071"/>
                  </a:lnTo>
                  <a:lnTo>
                    <a:pt x="163774" y="735815"/>
                  </a:lnTo>
                  <a:lnTo>
                    <a:pt x="164663" y="730559"/>
                  </a:lnTo>
                  <a:lnTo>
                    <a:pt x="165539" y="725303"/>
                  </a:lnTo>
                  <a:lnTo>
                    <a:pt x="166404" y="720047"/>
                  </a:lnTo>
                  <a:lnTo>
                    <a:pt x="167257" y="714792"/>
                  </a:lnTo>
                  <a:lnTo>
                    <a:pt x="168097" y="709536"/>
                  </a:lnTo>
                  <a:lnTo>
                    <a:pt x="168925" y="704280"/>
                  </a:lnTo>
                  <a:lnTo>
                    <a:pt x="169734" y="699024"/>
                  </a:lnTo>
                  <a:lnTo>
                    <a:pt x="170527" y="693768"/>
                  </a:lnTo>
                  <a:lnTo>
                    <a:pt x="171304" y="688512"/>
                  </a:lnTo>
                  <a:lnTo>
                    <a:pt x="172063" y="683257"/>
                  </a:lnTo>
                  <a:lnTo>
                    <a:pt x="172804" y="678001"/>
                  </a:lnTo>
                  <a:lnTo>
                    <a:pt x="173525" y="672745"/>
                  </a:lnTo>
                  <a:lnTo>
                    <a:pt x="174221" y="667489"/>
                  </a:lnTo>
                  <a:lnTo>
                    <a:pt x="174897" y="662233"/>
                  </a:lnTo>
                  <a:lnTo>
                    <a:pt x="175552" y="656977"/>
                  </a:lnTo>
                  <a:lnTo>
                    <a:pt x="176187" y="651722"/>
                  </a:lnTo>
                  <a:lnTo>
                    <a:pt x="176800" y="646466"/>
                  </a:lnTo>
                  <a:lnTo>
                    <a:pt x="177388" y="641210"/>
                  </a:lnTo>
                  <a:lnTo>
                    <a:pt x="177954" y="635954"/>
                  </a:lnTo>
                  <a:lnTo>
                    <a:pt x="178500" y="630698"/>
                  </a:lnTo>
                  <a:lnTo>
                    <a:pt x="179027" y="625443"/>
                  </a:lnTo>
                  <a:lnTo>
                    <a:pt x="179535" y="620187"/>
                  </a:lnTo>
                  <a:lnTo>
                    <a:pt x="180026" y="614931"/>
                  </a:lnTo>
                  <a:lnTo>
                    <a:pt x="180496" y="609675"/>
                  </a:lnTo>
                  <a:lnTo>
                    <a:pt x="180953" y="604419"/>
                  </a:lnTo>
                  <a:lnTo>
                    <a:pt x="181396" y="599163"/>
                  </a:lnTo>
                  <a:lnTo>
                    <a:pt x="181827" y="593908"/>
                  </a:lnTo>
                  <a:lnTo>
                    <a:pt x="182248" y="588652"/>
                  </a:lnTo>
                  <a:lnTo>
                    <a:pt x="182659" y="583396"/>
                  </a:lnTo>
                  <a:lnTo>
                    <a:pt x="183061" y="578140"/>
                  </a:lnTo>
                  <a:lnTo>
                    <a:pt x="183458" y="572884"/>
                  </a:lnTo>
                  <a:lnTo>
                    <a:pt x="183851" y="567628"/>
                  </a:lnTo>
                  <a:lnTo>
                    <a:pt x="184240" y="562373"/>
                  </a:lnTo>
                  <a:lnTo>
                    <a:pt x="184627" y="557117"/>
                  </a:lnTo>
                  <a:lnTo>
                    <a:pt x="185012" y="551861"/>
                  </a:lnTo>
                  <a:lnTo>
                    <a:pt x="185396" y="546605"/>
                  </a:lnTo>
                  <a:lnTo>
                    <a:pt x="185780" y="541349"/>
                  </a:lnTo>
                  <a:lnTo>
                    <a:pt x="186165" y="536094"/>
                  </a:lnTo>
                  <a:lnTo>
                    <a:pt x="186550" y="530838"/>
                  </a:lnTo>
                  <a:lnTo>
                    <a:pt x="186935" y="525582"/>
                  </a:lnTo>
                  <a:lnTo>
                    <a:pt x="187322" y="520326"/>
                  </a:lnTo>
                  <a:lnTo>
                    <a:pt x="187708" y="515070"/>
                  </a:lnTo>
                  <a:lnTo>
                    <a:pt x="188095" y="509814"/>
                  </a:lnTo>
                  <a:lnTo>
                    <a:pt x="188480" y="504559"/>
                  </a:lnTo>
                  <a:lnTo>
                    <a:pt x="188865" y="499303"/>
                  </a:lnTo>
                  <a:lnTo>
                    <a:pt x="189248" y="494047"/>
                  </a:lnTo>
                  <a:lnTo>
                    <a:pt x="189629" y="488791"/>
                  </a:lnTo>
                  <a:lnTo>
                    <a:pt x="190007" y="483535"/>
                  </a:lnTo>
                  <a:lnTo>
                    <a:pt x="190381" y="478279"/>
                  </a:lnTo>
                  <a:lnTo>
                    <a:pt x="190751" y="473024"/>
                  </a:lnTo>
                  <a:lnTo>
                    <a:pt x="191116" y="467768"/>
                  </a:lnTo>
                  <a:lnTo>
                    <a:pt x="191474" y="462512"/>
                  </a:lnTo>
                  <a:lnTo>
                    <a:pt x="191827" y="457256"/>
                  </a:lnTo>
                  <a:lnTo>
                    <a:pt x="192174" y="452000"/>
                  </a:lnTo>
                  <a:lnTo>
                    <a:pt x="192514" y="446745"/>
                  </a:lnTo>
                  <a:lnTo>
                    <a:pt x="192847" y="441489"/>
                  </a:lnTo>
                  <a:lnTo>
                    <a:pt x="193172" y="436233"/>
                  </a:lnTo>
                  <a:lnTo>
                    <a:pt x="193489" y="430977"/>
                  </a:lnTo>
                  <a:lnTo>
                    <a:pt x="193798" y="425721"/>
                  </a:lnTo>
                  <a:lnTo>
                    <a:pt x="194101" y="420465"/>
                  </a:lnTo>
                  <a:lnTo>
                    <a:pt x="194396" y="415210"/>
                  </a:lnTo>
                  <a:lnTo>
                    <a:pt x="194683" y="409954"/>
                  </a:lnTo>
                  <a:lnTo>
                    <a:pt x="194961" y="404698"/>
                  </a:lnTo>
                  <a:lnTo>
                    <a:pt x="195233" y="399442"/>
                  </a:lnTo>
                  <a:lnTo>
                    <a:pt x="195497" y="394186"/>
                  </a:lnTo>
                  <a:lnTo>
                    <a:pt x="195755" y="388930"/>
                  </a:lnTo>
                  <a:lnTo>
                    <a:pt x="196005" y="383675"/>
                  </a:lnTo>
                  <a:lnTo>
                    <a:pt x="196248" y="378419"/>
                  </a:lnTo>
                  <a:lnTo>
                    <a:pt x="196484" y="373163"/>
                  </a:lnTo>
                  <a:lnTo>
                    <a:pt x="196714" y="367907"/>
                  </a:lnTo>
                  <a:lnTo>
                    <a:pt x="196937" y="362651"/>
                  </a:lnTo>
                  <a:lnTo>
                    <a:pt x="197154" y="357396"/>
                  </a:lnTo>
                  <a:lnTo>
                    <a:pt x="197365" y="352140"/>
                  </a:lnTo>
                  <a:lnTo>
                    <a:pt x="197568" y="346884"/>
                  </a:lnTo>
                  <a:lnTo>
                    <a:pt x="197766" y="341628"/>
                  </a:lnTo>
                  <a:lnTo>
                    <a:pt x="197957" y="336372"/>
                  </a:lnTo>
                  <a:lnTo>
                    <a:pt x="198143" y="331116"/>
                  </a:lnTo>
                  <a:lnTo>
                    <a:pt x="198323" y="325861"/>
                  </a:lnTo>
                  <a:lnTo>
                    <a:pt x="198496" y="320605"/>
                  </a:lnTo>
                  <a:lnTo>
                    <a:pt x="198663" y="315349"/>
                  </a:lnTo>
                  <a:lnTo>
                    <a:pt x="198824" y="310093"/>
                  </a:lnTo>
                  <a:lnTo>
                    <a:pt x="198980" y="304837"/>
                  </a:lnTo>
                  <a:lnTo>
                    <a:pt x="199131" y="299581"/>
                  </a:lnTo>
                  <a:lnTo>
                    <a:pt x="199276" y="294326"/>
                  </a:lnTo>
                  <a:lnTo>
                    <a:pt x="199415" y="289070"/>
                  </a:lnTo>
                  <a:lnTo>
                    <a:pt x="199549" y="283814"/>
                  </a:lnTo>
                  <a:lnTo>
                    <a:pt x="199679" y="278558"/>
                  </a:lnTo>
                  <a:lnTo>
                    <a:pt x="199805" y="273302"/>
                  </a:lnTo>
                  <a:lnTo>
                    <a:pt x="199927" y="268047"/>
                  </a:lnTo>
                  <a:lnTo>
                    <a:pt x="200044" y="262791"/>
                  </a:lnTo>
                  <a:lnTo>
                    <a:pt x="200158" y="257535"/>
                  </a:lnTo>
                  <a:lnTo>
                    <a:pt x="200269" y="252279"/>
                  </a:lnTo>
                  <a:lnTo>
                    <a:pt x="200377" y="247023"/>
                  </a:lnTo>
                  <a:lnTo>
                    <a:pt x="200483" y="241767"/>
                  </a:lnTo>
                  <a:lnTo>
                    <a:pt x="200587" y="236512"/>
                  </a:lnTo>
                  <a:lnTo>
                    <a:pt x="200688" y="231256"/>
                  </a:lnTo>
                  <a:lnTo>
                    <a:pt x="200788" y="226000"/>
                  </a:lnTo>
                  <a:lnTo>
                    <a:pt x="200886" y="220744"/>
                  </a:lnTo>
                  <a:lnTo>
                    <a:pt x="200982" y="215488"/>
                  </a:lnTo>
                  <a:lnTo>
                    <a:pt x="201077" y="210232"/>
                  </a:lnTo>
                  <a:lnTo>
                    <a:pt x="201171" y="204977"/>
                  </a:lnTo>
                  <a:lnTo>
                    <a:pt x="201263" y="199721"/>
                  </a:lnTo>
                  <a:lnTo>
                    <a:pt x="201354" y="194465"/>
                  </a:lnTo>
                  <a:lnTo>
                    <a:pt x="201443" y="189209"/>
                  </a:lnTo>
                  <a:lnTo>
                    <a:pt x="201530" y="183953"/>
                  </a:lnTo>
                  <a:lnTo>
                    <a:pt x="201615" y="178698"/>
                  </a:lnTo>
                  <a:lnTo>
                    <a:pt x="201698" y="173442"/>
                  </a:lnTo>
                  <a:lnTo>
                    <a:pt x="201778" y="168186"/>
                  </a:lnTo>
                  <a:lnTo>
                    <a:pt x="201856" y="162930"/>
                  </a:lnTo>
                  <a:lnTo>
                    <a:pt x="201930" y="157674"/>
                  </a:lnTo>
                  <a:lnTo>
                    <a:pt x="202001" y="152418"/>
                  </a:lnTo>
                  <a:lnTo>
                    <a:pt x="202069" y="147163"/>
                  </a:lnTo>
                  <a:lnTo>
                    <a:pt x="202131" y="141907"/>
                  </a:lnTo>
                  <a:lnTo>
                    <a:pt x="202190" y="136651"/>
                  </a:lnTo>
                  <a:lnTo>
                    <a:pt x="202245" y="131395"/>
                  </a:lnTo>
                  <a:lnTo>
                    <a:pt x="202296" y="126139"/>
                  </a:lnTo>
                  <a:lnTo>
                    <a:pt x="202342" y="120883"/>
                  </a:lnTo>
                  <a:lnTo>
                    <a:pt x="202383" y="115628"/>
                  </a:lnTo>
                  <a:lnTo>
                    <a:pt x="202419" y="110372"/>
                  </a:lnTo>
                  <a:lnTo>
                    <a:pt x="202451" y="105116"/>
                  </a:lnTo>
                  <a:lnTo>
                    <a:pt x="202478" y="99860"/>
                  </a:lnTo>
                  <a:lnTo>
                    <a:pt x="202502" y="94604"/>
                  </a:lnTo>
                  <a:lnTo>
                    <a:pt x="202521" y="89349"/>
                  </a:lnTo>
                  <a:lnTo>
                    <a:pt x="202536" y="84093"/>
                  </a:lnTo>
                  <a:lnTo>
                    <a:pt x="202548" y="78837"/>
                  </a:lnTo>
                  <a:lnTo>
                    <a:pt x="202557" y="73581"/>
                  </a:lnTo>
                  <a:lnTo>
                    <a:pt x="202563" y="68325"/>
                  </a:lnTo>
                  <a:lnTo>
                    <a:pt x="202568" y="63069"/>
                  </a:lnTo>
                  <a:lnTo>
                    <a:pt x="202570" y="57814"/>
                  </a:lnTo>
                  <a:lnTo>
                    <a:pt x="202571" y="52558"/>
                  </a:lnTo>
                  <a:lnTo>
                    <a:pt x="202571" y="47302"/>
                  </a:lnTo>
                  <a:lnTo>
                    <a:pt x="202571" y="42046"/>
                  </a:lnTo>
                  <a:lnTo>
                    <a:pt x="202571" y="36790"/>
                  </a:lnTo>
                  <a:lnTo>
                    <a:pt x="202571" y="31534"/>
                  </a:lnTo>
                  <a:lnTo>
                    <a:pt x="202572" y="26279"/>
                  </a:lnTo>
                  <a:lnTo>
                    <a:pt x="202574" y="21023"/>
                  </a:lnTo>
                  <a:lnTo>
                    <a:pt x="202577" y="15767"/>
                  </a:lnTo>
                  <a:lnTo>
                    <a:pt x="202582" y="10511"/>
                  </a:lnTo>
                  <a:lnTo>
                    <a:pt x="202588" y="5255"/>
                  </a:lnTo>
                  <a:lnTo>
                    <a:pt x="202596" y="0"/>
                  </a:lnTo>
                  <a:lnTo>
                    <a:pt x="203727" y="0"/>
                  </a:lnTo>
                  <a:lnTo>
                    <a:pt x="203735" y="5255"/>
                  </a:lnTo>
                  <a:lnTo>
                    <a:pt x="203741" y="10511"/>
                  </a:lnTo>
                  <a:lnTo>
                    <a:pt x="203746" y="15767"/>
                  </a:lnTo>
                  <a:lnTo>
                    <a:pt x="203749" y="21023"/>
                  </a:lnTo>
                  <a:lnTo>
                    <a:pt x="203751" y="26279"/>
                  </a:lnTo>
                  <a:lnTo>
                    <a:pt x="203752" y="31534"/>
                  </a:lnTo>
                  <a:lnTo>
                    <a:pt x="203752" y="36790"/>
                  </a:lnTo>
                  <a:lnTo>
                    <a:pt x="203752" y="42046"/>
                  </a:lnTo>
                  <a:lnTo>
                    <a:pt x="203752" y="47302"/>
                  </a:lnTo>
                  <a:lnTo>
                    <a:pt x="203752" y="52558"/>
                  </a:lnTo>
                  <a:lnTo>
                    <a:pt x="203753" y="57814"/>
                  </a:lnTo>
                  <a:lnTo>
                    <a:pt x="203755" y="63069"/>
                  </a:lnTo>
                  <a:lnTo>
                    <a:pt x="203760" y="68325"/>
                  </a:lnTo>
                  <a:lnTo>
                    <a:pt x="203766" y="73581"/>
                  </a:lnTo>
                  <a:lnTo>
                    <a:pt x="203775" y="78837"/>
                  </a:lnTo>
                  <a:lnTo>
                    <a:pt x="203787" y="84093"/>
                  </a:lnTo>
                  <a:lnTo>
                    <a:pt x="203802" y="89349"/>
                  </a:lnTo>
                  <a:lnTo>
                    <a:pt x="203821" y="94604"/>
                  </a:lnTo>
                  <a:lnTo>
                    <a:pt x="203845" y="99860"/>
                  </a:lnTo>
                  <a:lnTo>
                    <a:pt x="203872" y="105116"/>
                  </a:lnTo>
                  <a:lnTo>
                    <a:pt x="203904" y="110372"/>
                  </a:lnTo>
                  <a:lnTo>
                    <a:pt x="203940" y="115628"/>
                  </a:lnTo>
                  <a:lnTo>
                    <a:pt x="203981" y="120883"/>
                  </a:lnTo>
                  <a:lnTo>
                    <a:pt x="204027" y="126139"/>
                  </a:lnTo>
                  <a:lnTo>
                    <a:pt x="204078" y="131395"/>
                  </a:lnTo>
                  <a:lnTo>
                    <a:pt x="204133" y="136651"/>
                  </a:lnTo>
                  <a:lnTo>
                    <a:pt x="204192" y="141907"/>
                  </a:lnTo>
                  <a:lnTo>
                    <a:pt x="204255" y="147163"/>
                  </a:lnTo>
                  <a:lnTo>
                    <a:pt x="204322" y="152418"/>
                  </a:lnTo>
                  <a:lnTo>
                    <a:pt x="204393" y="157674"/>
                  </a:lnTo>
                  <a:lnTo>
                    <a:pt x="204468" y="162930"/>
                  </a:lnTo>
                  <a:lnTo>
                    <a:pt x="204545" y="168186"/>
                  </a:lnTo>
                  <a:lnTo>
                    <a:pt x="204625" y="173442"/>
                  </a:lnTo>
                  <a:lnTo>
                    <a:pt x="204708" y="178698"/>
                  </a:lnTo>
                  <a:lnTo>
                    <a:pt x="204793" y="183953"/>
                  </a:lnTo>
                  <a:lnTo>
                    <a:pt x="204880" y="189209"/>
                  </a:lnTo>
                  <a:lnTo>
                    <a:pt x="204969" y="194465"/>
                  </a:lnTo>
                  <a:lnTo>
                    <a:pt x="205060" y="199721"/>
                  </a:lnTo>
                  <a:lnTo>
                    <a:pt x="205152" y="204977"/>
                  </a:lnTo>
                  <a:lnTo>
                    <a:pt x="205246" y="210232"/>
                  </a:lnTo>
                  <a:lnTo>
                    <a:pt x="205341" y="215488"/>
                  </a:lnTo>
                  <a:lnTo>
                    <a:pt x="205437" y="220744"/>
                  </a:lnTo>
                  <a:lnTo>
                    <a:pt x="205535" y="226000"/>
                  </a:lnTo>
                  <a:lnTo>
                    <a:pt x="205635" y="231256"/>
                  </a:lnTo>
                  <a:lnTo>
                    <a:pt x="205736" y="236512"/>
                  </a:lnTo>
                  <a:lnTo>
                    <a:pt x="205840" y="241767"/>
                  </a:lnTo>
                  <a:lnTo>
                    <a:pt x="205946" y="247023"/>
                  </a:lnTo>
                  <a:lnTo>
                    <a:pt x="206054" y="252279"/>
                  </a:lnTo>
                  <a:lnTo>
                    <a:pt x="206165" y="257535"/>
                  </a:lnTo>
                  <a:lnTo>
                    <a:pt x="206279" y="262791"/>
                  </a:lnTo>
                  <a:lnTo>
                    <a:pt x="206396" y="268047"/>
                  </a:lnTo>
                  <a:lnTo>
                    <a:pt x="206518" y="273302"/>
                  </a:lnTo>
                  <a:lnTo>
                    <a:pt x="206644" y="278558"/>
                  </a:lnTo>
                  <a:lnTo>
                    <a:pt x="206774" y="283814"/>
                  </a:lnTo>
                  <a:lnTo>
                    <a:pt x="206908" y="289070"/>
                  </a:lnTo>
                  <a:lnTo>
                    <a:pt x="207047" y="294326"/>
                  </a:lnTo>
                  <a:lnTo>
                    <a:pt x="207192" y="299581"/>
                  </a:lnTo>
                  <a:lnTo>
                    <a:pt x="207343" y="304837"/>
                  </a:lnTo>
                  <a:lnTo>
                    <a:pt x="207499" y="310093"/>
                  </a:lnTo>
                  <a:lnTo>
                    <a:pt x="207660" y="315349"/>
                  </a:lnTo>
                  <a:lnTo>
                    <a:pt x="207827" y="320605"/>
                  </a:lnTo>
                  <a:lnTo>
                    <a:pt x="208000" y="325861"/>
                  </a:lnTo>
                  <a:lnTo>
                    <a:pt x="208180" y="331116"/>
                  </a:lnTo>
                  <a:lnTo>
                    <a:pt x="208366" y="336372"/>
                  </a:lnTo>
                  <a:lnTo>
                    <a:pt x="208557" y="341628"/>
                  </a:lnTo>
                  <a:lnTo>
                    <a:pt x="208755" y="346884"/>
                  </a:lnTo>
                  <a:lnTo>
                    <a:pt x="208958" y="352140"/>
                  </a:lnTo>
                  <a:lnTo>
                    <a:pt x="209169" y="357396"/>
                  </a:lnTo>
                  <a:lnTo>
                    <a:pt x="209386" y="362651"/>
                  </a:lnTo>
                  <a:lnTo>
                    <a:pt x="209609" y="367907"/>
                  </a:lnTo>
                  <a:lnTo>
                    <a:pt x="209839" y="373163"/>
                  </a:lnTo>
                  <a:lnTo>
                    <a:pt x="210075" y="378419"/>
                  </a:lnTo>
                  <a:lnTo>
                    <a:pt x="210318" y="383675"/>
                  </a:lnTo>
                  <a:lnTo>
                    <a:pt x="210568" y="388930"/>
                  </a:lnTo>
                  <a:lnTo>
                    <a:pt x="210826" y="394186"/>
                  </a:lnTo>
                  <a:lnTo>
                    <a:pt x="211090" y="399442"/>
                  </a:lnTo>
                  <a:lnTo>
                    <a:pt x="211362" y="404698"/>
                  </a:lnTo>
                  <a:lnTo>
                    <a:pt x="211640" y="409954"/>
                  </a:lnTo>
                  <a:lnTo>
                    <a:pt x="211927" y="415210"/>
                  </a:lnTo>
                  <a:lnTo>
                    <a:pt x="212222" y="420465"/>
                  </a:lnTo>
                  <a:lnTo>
                    <a:pt x="212525" y="425721"/>
                  </a:lnTo>
                  <a:lnTo>
                    <a:pt x="212834" y="430977"/>
                  </a:lnTo>
                  <a:lnTo>
                    <a:pt x="213151" y="436233"/>
                  </a:lnTo>
                  <a:lnTo>
                    <a:pt x="213476" y="441489"/>
                  </a:lnTo>
                  <a:lnTo>
                    <a:pt x="213809" y="446745"/>
                  </a:lnTo>
                  <a:lnTo>
                    <a:pt x="214149" y="452000"/>
                  </a:lnTo>
                  <a:lnTo>
                    <a:pt x="214496" y="457256"/>
                  </a:lnTo>
                  <a:lnTo>
                    <a:pt x="214849" y="462512"/>
                  </a:lnTo>
                  <a:lnTo>
                    <a:pt x="215207" y="467768"/>
                  </a:lnTo>
                  <a:lnTo>
                    <a:pt x="215572" y="473024"/>
                  </a:lnTo>
                  <a:lnTo>
                    <a:pt x="215942" y="478279"/>
                  </a:lnTo>
                  <a:lnTo>
                    <a:pt x="216316" y="483535"/>
                  </a:lnTo>
                  <a:lnTo>
                    <a:pt x="216694" y="488791"/>
                  </a:lnTo>
                  <a:lnTo>
                    <a:pt x="217075" y="494047"/>
                  </a:lnTo>
                  <a:lnTo>
                    <a:pt x="217458" y="499303"/>
                  </a:lnTo>
                  <a:lnTo>
                    <a:pt x="217843" y="504559"/>
                  </a:lnTo>
                  <a:lnTo>
                    <a:pt x="218228" y="509814"/>
                  </a:lnTo>
                  <a:lnTo>
                    <a:pt x="218615" y="515070"/>
                  </a:lnTo>
                  <a:lnTo>
                    <a:pt x="219001" y="520326"/>
                  </a:lnTo>
                  <a:lnTo>
                    <a:pt x="219388" y="525582"/>
                  </a:lnTo>
                  <a:lnTo>
                    <a:pt x="219773" y="530838"/>
                  </a:lnTo>
                  <a:lnTo>
                    <a:pt x="220158" y="536094"/>
                  </a:lnTo>
                  <a:lnTo>
                    <a:pt x="220543" y="541349"/>
                  </a:lnTo>
                  <a:lnTo>
                    <a:pt x="220927" y="546605"/>
                  </a:lnTo>
                  <a:lnTo>
                    <a:pt x="221311" y="551861"/>
                  </a:lnTo>
                  <a:lnTo>
                    <a:pt x="221696" y="557117"/>
                  </a:lnTo>
                  <a:lnTo>
                    <a:pt x="222083" y="562373"/>
                  </a:lnTo>
                  <a:lnTo>
                    <a:pt x="222472" y="567628"/>
                  </a:lnTo>
                  <a:lnTo>
                    <a:pt x="222865" y="572884"/>
                  </a:lnTo>
                  <a:lnTo>
                    <a:pt x="223262" y="578140"/>
                  </a:lnTo>
                  <a:lnTo>
                    <a:pt x="223664" y="583396"/>
                  </a:lnTo>
                  <a:lnTo>
                    <a:pt x="224075" y="588652"/>
                  </a:lnTo>
                  <a:lnTo>
                    <a:pt x="224496" y="593908"/>
                  </a:lnTo>
                  <a:lnTo>
                    <a:pt x="224927" y="599163"/>
                  </a:lnTo>
                  <a:lnTo>
                    <a:pt x="225370" y="604419"/>
                  </a:lnTo>
                  <a:lnTo>
                    <a:pt x="225827" y="609675"/>
                  </a:lnTo>
                  <a:lnTo>
                    <a:pt x="226297" y="614931"/>
                  </a:lnTo>
                  <a:lnTo>
                    <a:pt x="226788" y="620187"/>
                  </a:lnTo>
                  <a:lnTo>
                    <a:pt x="227296" y="625443"/>
                  </a:lnTo>
                  <a:lnTo>
                    <a:pt x="227823" y="630698"/>
                  </a:lnTo>
                  <a:lnTo>
                    <a:pt x="228369" y="635954"/>
                  </a:lnTo>
                  <a:lnTo>
                    <a:pt x="228935" y="641210"/>
                  </a:lnTo>
                  <a:lnTo>
                    <a:pt x="229523" y="646466"/>
                  </a:lnTo>
                  <a:lnTo>
                    <a:pt x="230136" y="651722"/>
                  </a:lnTo>
                  <a:lnTo>
                    <a:pt x="230771" y="656977"/>
                  </a:lnTo>
                  <a:lnTo>
                    <a:pt x="231426" y="662233"/>
                  </a:lnTo>
                  <a:lnTo>
                    <a:pt x="232102" y="667489"/>
                  </a:lnTo>
                  <a:lnTo>
                    <a:pt x="232798" y="672745"/>
                  </a:lnTo>
                  <a:lnTo>
                    <a:pt x="233519" y="678001"/>
                  </a:lnTo>
                  <a:lnTo>
                    <a:pt x="234260" y="683257"/>
                  </a:lnTo>
                  <a:lnTo>
                    <a:pt x="235019" y="688512"/>
                  </a:lnTo>
                  <a:lnTo>
                    <a:pt x="235796" y="693768"/>
                  </a:lnTo>
                  <a:lnTo>
                    <a:pt x="236589" y="699024"/>
                  </a:lnTo>
                  <a:lnTo>
                    <a:pt x="237398" y="704280"/>
                  </a:lnTo>
                  <a:lnTo>
                    <a:pt x="238226" y="709536"/>
                  </a:lnTo>
                  <a:lnTo>
                    <a:pt x="239066" y="714792"/>
                  </a:lnTo>
                  <a:lnTo>
                    <a:pt x="239919" y="720047"/>
                  </a:lnTo>
                  <a:lnTo>
                    <a:pt x="240784" y="725303"/>
                  </a:lnTo>
                  <a:lnTo>
                    <a:pt x="241660" y="730559"/>
                  </a:lnTo>
                  <a:lnTo>
                    <a:pt x="242549" y="735815"/>
                  </a:lnTo>
                  <a:lnTo>
                    <a:pt x="243449" y="741071"/>
                  </a:lnTo>
                  <a:lnTo>
                    <a:pt x="244359" y="746326"/>
                  </a:lnTo>
                  <a:lnTo>
                    <a:pt x="245278" y="751582"/>
                  </a:lnTo>
                  <a:lnTo>
                    <a:pt x="246207" y="756838"/>
                  </a:lnTo>
                  <a:lnTo>
                    <a:pt x="247147" y="762094"/>
                  </a:lnTo>
                  <a:lnTo>
                    <a:pt x="248099" y="767350"/>
                  </a:lnTo>
                  <a:lnTo>
                    <a:pt x="249062" y="772606"/>
                  </a:lnTo>
                  <a:lnTo>
                    <a:pt x="250036" y="777861"/>
                  </a:lnTo>
                  <a:lnTo>
                    <a:pt x="251022" y="783117"/>
                  </a:lnTo>
                  <a:lnTo>
                    <a:pt x="252021" y="788373"/>
                  </a:lnTo>
                  <a:lnTo>
                    <a:pt x="253036" y="793629"/>
                  </a:lnTo>
                  <a:lnTo>
                    <a:pt x="254066" y="798885"/>
                  </a:lnTo>
                  <a:lnTo>
                    <a:pt x="255111" y="804141"/>
                  </a:lnTo>
                  <a:lnTo>
                    <a:pt x="256171" y="809396"/>
                  </a:lnTo>
                  <a:lnTo>
                    <a:pt x="257247" y="814652"/>
                  </a:lnTo>
                  <a:lnTo>
                    <a:pt x="258340" y="819908"/>
                  </a:lnTo>
                  <a:lnTo>
                    <a:pt x="259454" y="825164"/>
                  </a:lnTo>
                  <a:lnTo>
                    <a:pt x="260585" y="830420"/>
                  </a:lnTo>
                  <a:lnTo>
                    <a:pt x="261733" y="835675"/>
                  </a:lnTo>
                  <a:lnTo>
                    <a:pt x="262897" y="840931"/>
                  </a:lnTo>
                  <a:lnTo>
                    <a:pt x="264077" y="846187"/>
                  </a:lnTo>
                  <a:lnTo>
                    <a:pt x="265276" y="851443"/>
                  </a:lnTo>
                  <a:lnTo>
                    <a:pt x="266491" y="856699"/>
                  </a:lnTo>
                  <a:lnTo>
                    <a:pt x="267719" y="861955"/>
                  </a:lnTo>
                  <a:lnTo>
                    <a:pt x="268960" y="867210"/>
                  </a:lnTo>
                  <a:lnTo>
                    <a:pt x="270213" y="872466"/>
                  </a:lnTo>
                  <a:lnTo>
                    <a:pt x="271476" y="877722"/>
                  </a:lnTo>
                  <a:lnTo>
                    <a:pt x="272751" y="882978"/>
                  </a:lnTo>
                  <a:lnTo>
                    <a:pt x="274032" y="888234"/>
                  </a:lnTo>
                  <a:lnTo>
                    <a:pt x="275318" y="893490"/>
                  </a:lnTo>
                  <a:lnTo>
                    <a:pt x="276609" y="898745"/>
                  </a:lnTo>
                  <a:lnTo>
                    <a:pt x="277903" y="904001"/>
                  </a:lnTo>
                  <a:lnTo>
                    <a:pt x="279199" y="909257"/>
                  </a:lnTo>
                  <a:lnTo>
                    <a:pt x="280494" y="914513"/>
                  </a:lnTo>
                  <a:lnTo>
                    <a:pt x="281787" y="919769"/>
                  </a:lnTo>
                  <a:lnTo>
                    <a:pt x="283078" y="925024"/>
                  </a:lnTo>
                  <a:lnTo>
                    <a:pt x="284366" y="930280"/>
                  </a:lnTo>
                  <a:lnTo>
                    <a:pt x="285649" y="935536"/>
                  </a:lnTo>
                  <a:lnTo>
                    <a:pt x="286925" y="940792"/>
                  </a:lnTo>
                  <a:lnTo>
                    <a:pt x="288195" y="946048"/>
                  </a:lnTo>
                  <a:lnTo>
                    <a:pt x="289458" y="951304"/>
                  </a:lnTo>
                  <a:lnTo>
                    <a:pt x="290715" y="956559"/>
                  </a:lnTo>
                  <a:lnTo>
                    <a:pt x="291964" y="961815"/>
                  </a:lnTo>
                  <a:lnTo>
                    <a:pt x="293204" y="967071"/>
                  </a:lnTo>
                  <a:lnTo>
                    <a:pt x="294435" y="972327"/>
                  </a:lnTo>
                  <a:lnTo>
                    <a:pt x="295658" y="977583"/>
                  </a:lnTo>
                  <a:lnTo>
                    <a:pt x="296872" y="982839"/>
                  </a:lnTo>
                  <a:lnTo>
                    <a:pt x="298079" y="988094"/>
                  </a:lnTo>
                  <a:lnTo>
                    <a:pt x="299277" y="993350"/>
                  </a:lnTo>
                  <a:lnTo>
                    <a:pt x="300465" y="998606"/>
                  </a:lnTo>
                  <a:lnTo>
                    <a:pt x="301645" y="1003862"/>
                  </a:lnTo>
                  <a:lnTo>
                    <a:pt x="302816" y="1009118"/>
                  </a:lnTo>
                  <a:lnTo>
                    <a:pt x="303981" y="1014373"/>
                  </a:lnTo>
                  <a:lnTo>
                    <a:pt x="305137" y="1019629"/>
                  </a:lnTo>
                  <a:lnTo>
                    <a:pt x="306287" y="1024885"/>
                  </a:lnTo>
                  <a:lnTo>
                    <a:pt x="307428" y="1030141"/>
                  </a:lnTo>
                  <a:lnTo>
                    <a:pt x="308564" y="1035397"/>
                  </a:lnTo>
                  <a:lnTo>
                    <a:pt x="309696" y="1040653"/>
                  </a:lnTo>
                  <a:lnTo>
                    <a:pt x="310823" y="1045908"/>
                  </a:lnTo>
                  <a:lnTo>
                    <a:pt x="311948" y="1051164"/>
                  </a:lnTo>
                  <a:lnTo>
                    <a:pt x="313071" y="1056420"/>
                  </a:lnTo>
                  <a:lnTo>
                    <a:pt x="314194" y="1061676"/>
                  </a:lnTo>
                  <a:lnTo>
                    <a:pt x="315320" y="1066932"/>
                  </a:lnTo>
                  <a:lnTo>
                    <a:pt x="316451" y="1072188"/>
                  </a:lnTo>
                  <a:lnTo>
                    <a:pt x="317587" y="1077443"/>
                  </a:lnTo>
                  <a:lnTo>
                    <a:pt x="318733" y="1082699"/>
                  </a:lnTo>
                  <a:lnTo>
                    <a:pt x="319893" y="1087955"/>
                  </a:lnTo>
                  <a:lnTo>
                    <a:pt x="321067" y="1093211"/>
                  </a:lnTo>
                  <a:lnTo>
                    <a:pt x="322259" y="1098467"/>
                  </a:lnTo>
                  <a:lnTo>
                    <a:pt x="323470" y="1103722"/>
                  </a:lnTo>
                  <a:lnTo>
                    <a:pt x="324703" y="1108978"/>
                  </a:lnTo>
                  <a:lnTo>
                    <a:pt x="325967" y="1114234"/>
                  </a:lnTo>
                  <a:lnTo>
                    <a:pt x="327261" y="1119490"/>
                  </a:lnTo>
                  <a:lnTo>
                    <a:pt x="328585" y="1124746"/>
                  </a:lnTo>
                  <a:lnTo>
                    <a:pt x="329941" y="1130002"/>
                  </a:lnTo>
                  <a:lnTo>
                    <a:pt x="331330" y="1135257"/>
                  </a:lnTo>
                  <a:lnTo>
                    <a:pt x="332757" y="1140513"/>
                  </a:lnTo>
                  <a:lnTo>
                    <a:pt x="334227" y="1145769"/>
                  </a:lnTo>
                  <a:lnTo>
                    <a:pt x="335732" y="1151025"/>
                  </a:lnTo>
                  <a:lnTo>
                    <a:pt x="337273" y="1156281"/>
                  </a:lnTo>
                  <a:lnTo>
                    <a:pt x="338849" y="1161537"/>
                  </a:lnTo>
                  <a:lnTo>
                    <a:pt x="340458" y="1166792"/>
                  </a:lnTo>
                  <a:lnTo>
                    <a:pt x="342105" y="1172048"/>
                  </a:lnTo>
                  <a:lnTo>
                    <a:pt x="343781" y="1177304"/>
                  </a:lnTo>
                  <a:lnTo>
                    <a:pt x="345483" y="1182560"/>
                  </a:lnTo>
                  <a:lnTo>
                    <a:pt x="347206" y="1187816"/>
                  </a:lnTo>
                  <a:lnTo>
                    <a:pt x="348947" y="1193071"/>
                  </a:lnTo>
                  <a:lnTo>
                    <a:pt x="350702" y="1198327"/>
                  </a:lnTo>
                  <a:lnTo>
                    <a:pt x="352467" y="1203583"/>
                  </a:lnTo>
                  <a:lnTo>
                    <a:pt x="354234" y="1208839"/>
                  </a:lnTo>
                  <a:lnTo>
                    <a:pt x="355998" y="1214095"/>
                  </a:lnTo>
                  <a:lnTo>
                    <a:pt x="357755" y="1219351"/>
                  </a:lnTo>
                  <a:lnTo>
                    <a:pt x="359500" y="1224606"/>
                  </a:lnTo>
                  <a:lnTo>
                    <a:pt x="361225" y="1229862"/>
                  </a:lnTo>
                  <a:lnTo>
                    <a:pt x="362923" y="1235118"/>
                  </a:lnTo>
                  <a:lnTo>
                    <a:pt x="364594" y="1240374"/>
                  </a:lnTo>
                  <a:lnTo>
                    <a:pt x="366233" y="1245630"/>
                  </a:lnTo>
                  <a:lnTo>
                    <a:pt x="367836" y="1250886"/>
                  </a:lnTo>
                  <a:lnTo>
                    <a:pt x="369399" y="1256141"/>
                  </a:lnTo>
                  <a:lnTo>
                    <a:pt x="370910" y="1261397"/>
                  </a:lnTo>
                  <a:lnTo>
                    <a:pt x="372375" y="1266653"/>
                  </a:lnTo>
                  <a:lnTo>
                    <a:pt x="373793" y="1271909"/>
                  </a:lnTo>
                  <a:lnTo>
                    <a:pt x="375163" y="1277165"/>
                  </a:lnTo>
                  <a:lnTo>
                    <a:pt x="376484" y="1282420"/>
                  </a:lnTo>
                  <a:lnTo>
                    <a:pt x="377748" y="1287676"/>
                  </a:lnTo>
                  <a:lnTo>
                    <a:pt x="378956" y="1292932"/>
                  </a:lnTo>
                  <a:lnTo>
                    <a:pt x="380115" y="1298188"/>
                  </a:lnTo>
                  <a:lnTo>
                    <a:pt x="381226" y="1303444"/>
                  </a:lnTo>
                  <a:lnTo>
                    <a:pt x="382290" y="1308700"/>
                  </a:lnTo>
                  <a:lnTo>
                    <a:pt x="383308" y="1313955"/>
                  </a:lnTo>
                  <a:lnTo>
                    <a:pt x="384271" y="1319211"/>
                  </a:lnTo>
                  <a:lnTo>
                    <a:pt x="385192" y="1324467"/>
                  </a:lnTo>
                  <a:lnTo>
                    <a:pt x="386075" y="1329723"/>
                  </a:lnTo>
                  <a:lnTo>
                    <a:pt x="386920" y="1334979"/>
                  </a:lnTo>
                  <a:lnTo>
                    <a:pt x="387731" y="1340235"/>
                  </a:lnTo>
                  <a:lnTo>
                    <a:pt x="388504" y="1345490"/>
                  </a:lnTo>
                  <a:lnTo>
                    <a:pt x="389243" y="1350746"/>
                  </a:lnTo>
                  <a:lnTo>
                    <a:pt x="389954" y="1356002"/>
                  </a:lnTo>
                  <a:lnTo>
                    <a:pt x="390639" y="1361258"/>
                  </a:lnTo>
                  <a:lnTo>
                    <a:pt x="391299" y="1366514"/>
                  </a:lnTo>
                  <a:lnTo>
                    <a:pt x="391937" y="1371769"/>
                  </a:lnTo>
                  <a:lnTo>
                    <a:pt x="392548" y="1377025"/>
                  </a:lnTo>
                  <a:lnTo>
                    <a:pt x="393140" y="1382281"/>
                  </a:lnTo>
                  <a:lnTo>
                    <a:pt x="393714" y="1387537"/>
                  </a:lnTo>
                  <a:lnTo>
                    <a:pt x="394270" y="1392793"/>
                  </a:lnTo>
                  <a:lnTo>
                    <a:pt x="394810" y="1398049"/>
                  </a:lnTo>
                  <a:lnTo>
                    <a:pt x="395332" y="1403304"/>
                  </a:lnTo>
                  <a:lnTo>
                    <a:pt x="395838" y="1408560"/>
                  </a:lnTo>
                  <a:lnTo>
                    <a:pt x="396329" y="1413816"/>
                  </a:lnTo>
                  <a:lnTo>
                    <a:pt x="396807" y="1419072"/>
                  </a:lnTo>
                  <a:lnTo>
                    <a:pt x="397272" y="1424328"/>
                  </a:lnTo>
                  <a:lnTo>
                    <a:pt x="397725" y="1429584"/>
                  </a:lnTo>
                  <a:lnTo>
                    <a:pt x="398162" y="1434839"/>
                  </a:lnTo>
                  <a:lnTo>
                    <a:pt x="398589" y="1440095"/>
                  </a:lnTo>
                  <a:lnTo>
                    <a:pt x="399004" y="1445351"/>
                  </a:lnTo>
                  <a:lnTo>
                    <a:pt x="399410" y="1450607"/>
                  </a:lnTo>
                  <a:lnTo>
                    <a:pt x="399806" y="1455863"/>
                  </a:lnTo>
                  <a:lnTo>
                    <a:pt x="400191" y="1461118"/>
                  </a:lnTo>
                  <a:lnTo>
                    <a:pt x="400567" y="1466374"/>
                  </a:lnTo>
                  <a:lnTo>
                    <a:pt x="400935" y="1471630"/>
                  </a:lnTo>
                  <a:lnTo>
                    <a:pt x="401296" y="1476886"/>
                  </a:lnTo>
                  <a:lnTo>
                    <a:pt x="401649" y="1482142"/>
                  </a:lnTo>
                  <a:lnTo>
                    <a:pt x="401996" y="1487398"/>
                  </a:lnTo>
                  <a:lnTo>
                    <a:pt x="402334" y="1492653"/>
                  </a:lnTo>
                  <a:lnTo>
                    <a:pt x="402665" y="1497909"/>
                  </a:lnTo>
                  <a:lnTo>
                    <a:pt x="402989" y="1503165"/>
                  </a:lnTo>
                  <a:lnTo>
                    <a:pt x="403306" y="1508421"/>
                  </a:lnTo>
                  <a:lnTo>
                    <a:pt x="403616" y="1513677"/>
                  </a:lnTo>
                  <a:lnTo>
                    <a:pt x="403916" y="1518933"/>
                  </a:lnTo>
                  <a:lnTo>
                    <a:pt x="404204" y="1524188"/>
                  </a:lnTo>
                  <a:lnTo>
                    <a:pt x="404482" y="1529444"/>
                  </a:lnTo>
                  <a:lnTo>
                    <a:pt x="404747" y="1534700"/>
                  </a:lnTo>
                  <a:lnTo>
                    <a:pt x="404999" y="1539956"/>
                  </a:lnTo>
                  <a:lnTo>
                    <a:pt x="405237" y="1545212"/>
                  </a:lnTo>
                  <a:lnTo>
                    <a:pt x="405454" y="1550467"/>
                  </a:lnTo>
                  <a:lnTo>
                    <a:pt x="405651" y="1555723"/>
                  </a:lnTo>
                  <a:lnTo>
                    <a:pt x="405827" y="1560979"/>
                  </a:lnTo>
                  <a:lnTo>
                    <a:pt x="405980" y="1566235"/>
                  </a:lnTo>
                  <a:lnTo>
                    <a:pt x="406110" y="1571491"/>
                  </a:lnTo>
                  <a:lnTo>
                    <a:pt x="406212" y="1576747"/>
                  </a:lnTo>
                  <a:lnTo>
                    <a:pt x="406280" y="1582002"/>
                  </a:lnTo>
                  <a:lnTo>
                    <a:pt x="406317" y="1587258"/>
                  </a:lnTo>
                  <a:lnTo>
                    <a:pt x="406324" y="1592514"/>
                  </a:lnTo>
                  <a:lnTo>
                    <a:pt x="406297" y="1597770"/>
                  </a:lnTo>
                  <a:lnTo>
                    <a:pt x="406236" y="1603026"/>
                  </a:lnTo>
                  <a:lnTo>
                    <a:pt x="406134" y="1608282"/>
                  </a:lnTo>
                  <a:lnTo>
                    <a:pt x="405992" y="1613537"/>
                  </a:lnTo>
                  <a:lnTo>
                    <a:pt x="405813" y="1618793"/>
                  </a:lnTo>
                  <a:lnTo>
                    <a:pt x="405597" y="1624049"/>
                  </a:lnTo>
                  <a:lnTo>
                    <a:pt x="405343" y="1629305"/>
                  </a:lnTo>
                  <a:lnTo>
                    <a:pt x="405050" y="1634561"/>
                  </a:lnTo>
                  <a:lnTo>
                    <a:pt x="404711" y="1639816"/>
                  </a:lnTo>
                  <a:lnTo>
                    <a:pt x="404335" y="1645072"/>
                  </a:lnTo>
                  <a:lnTo>
                    <a:pt x="403924" y="1650328"/>
                  </a:lnTo>
                  <a:lnTo>
                    <a:pt x="403477" y="1655584"/>
                  </a:lnTo>
                  <a:lnTo>
                    <a:pt x="402996" y="1660840"/>
                  </a:lnTo>
                  <a:lnTo>
                    <a:pt x="402477" y="1666096"/>
                  </a:lnTo>
                  <a:lnTo>
                    <a:pt x="401924" y="1671351"/>
                  </a:lnTo>
                  <a:lnTo>
                    <a:pt x="401341" y="1676607"/>
                  </a:lnTo>
                  <a:lnTo>
                    <a:pt x="400731" y="1681863"/>
                  </a:lnTo>
                  <a:lnTo>
                    <a:pt x="400095" y="1687119"/>
                  </a:lnTo>
                  <a:lnTo>
                    <a:pt x="399435" y="1692375"/>
                  </a:lnTo>
                  <a:lnTo>
                    <a:pt x="398748" y="1697631"/>
                  </a:lnTo>
                  <a:lnTo>
                    <a:pt x="398041" y="1702886"/>
                  </a:lnTo>
                  <a:lnTo>
                    <a:pt x="397317" y="1708142"/>
                  </a:lnTo>
                  <a:lnTo>
                    <a:pt x="396577" y="1713398"/>
                  </a:lnTo>
                  <a:lnTo>
                    <a:pt x="395822" y="1718654"/>
                  </a:lnTo>
                  <a:lnTo>
                    <a:pt x="395054" y="1723910"/>
                  </a:lnTo>
                  <a:lnTo>
                    <a:pt x="394273" y="1729165"/>
                  </a:lnTo>
                  <a:lnTo>
                    <a:pt x="393482" y="1734421"/>
                  </a:lnTo>
                  <a:lnTo>
                    <a:pt x="392682" y="1739677"/>
                  </a:lnTo>
                  <a:lnTo>
                    <a:pt x="391874" y="1744933"/>
                  </a:lnTo>
                  <a:lnTo>
                    <a:pt x="391058" y="1750189"/>
                  </a:lnTo>
                  <a:lnTo>
                    <a:pt x="390233" y="1755445"/>
                  </a:lnTo>
                  <a:lnTo>
                    <a:pt x="389399" y="1760700"/>
                  </a:lnTo>
                  <a:lnTo>
                    <a:pt x="388557" y="1765956"/>
                  </a:lnTo>
                  <a:lnTo>
                    <a:pt x="387706" y="1771212"/>
                  </a:lnTo>
                  <a:lnTo>
                    <a:pt x="386845" y="1776468"/>
                  </a:lnTo>
                  <a:lnTo>
                    <a:pt x="385971" y="1781724"/>
                  </a:lnTo>
                  <a:lnTo>
                    <a:pt x="385083" y="1786980"/>
                  </a:lnTo>
                  <a:lnTo>
                    <a:pt x="384180" y="1792235"/>
                  </a:lnTo>
                  <a:lnTo>
                    <a:pt x="383261" y="1797491"/>
                  </a:lnTo>
                  <a:lnTo>
                    <a:pt x="382325" y="1802747"/>
                  </a:lnTo>
                  <a:lnTo>
                    <a:pt x="381371" y="1808003"/>
                  </a:lnTo>
                  <a:lnTo>
                    <a:pt x="380390" y="1813259"/>
                  </a:lnTo>
                  <a:lnTo>
                    <a:pt x="379387" y="1818514"/>
                  </a:lnTo>
                  <a:lnTo>
                    <a:pt x="378360" y="1823770"/>
                  </a:lnTo>
                  <a:lnTo>
                    <a:pt x="377309" y="1829026"/>
                  </a:lnTo>
                  <a:lnTo>
                    <a:pt x="376233" y="1834282"/>
                  </a:lnTo>
                  <a:lnTo>
                    <a:pt x="375130" y="1839538"/>
                  </a:lnTo>
                  <a:lnTo>
                    <a:pt x="373997" y="1844794"/>
                  </a:lnTo>
                  <a:lnTo>
                    <a:pt x="372840" y="1850049"/>
                  </a:lnTo>
                  <a:lnTo>
                    <a:pt x="371660" y="1855305"/>
                  </a:lnTo>
                  <a:lnTo>
                    <a:pt x="370458" y="1860561"/>
                  </a:lnTo>
                  <a:lnTo>
                    <a:pt x="369235" y="1865817"/>
                  </a:lnTo>
                  <a:lnTo>
                    <a:pt x="367990" y="1871073"/>
                  </a:lnTo>
                  <a:lnTo>
                    <a:pt x="366730" y="1876329"/>
                  </a:lnTo>
                  <a:lnTo>
                    <a:pt x="365459" y="1881584"/>
                  </a:lnTo>
                  <a:lnTo>
                    <a:pt x="364179" y="1886840"/>
                  </a:lnTo>
                  <a:lnTo>
                    <a:pt x="362894" y="1892096"/>
                  </a:lnTo>
                  <a:lnTo>
                    <a:pt x="361607" y="1897352"/>
                  </a:lnTo>
                  <a:lnTo>
                    <a:pt x="360323" y="1902608"/>
                  </a:lnTo>
                  <a:lnTo>
                    <a:pt x="359047" y="1907863"/>
                  </a:lnTo>
                  <a:lnTo>
                    <a:pt x="357782" y="1913119"/>
                  </a:lnTo>
                  <a:lnTo>
                    <a:pt x="356531" y="1918375"/>
                  </a:lnTo>
                  <a:lnTo>
                    <a:pt x="355297" y="1923631"/>
                  </a:lnTo>
                  <a:lnTo>
                    <a:pt x="354089" y="1928887"/>
                  </a:lnTo>
                  <a:lnTo>
                    <a:pt x="352906" y="1934143"/>
                  </a:lnTo>
                  <a:lnTo>
                    <a:pt x="351749" y="1939398"/>
                  </a:lnTo>
                  <a:lnTo>
                    <a:pt x="350620" y="1944654"/>
                  </a:lnTo>
                  <a:lnTo>
                    <a:pt x="349520" y="1949910"/>
                  </a:lnTo>
                  <a:lnTo>
                    <a:pt x="348452" y="1955166"/>
                  </a:lnTo>
                  <a:lnTo>
                    <a:pt x="347420" y="1960422"/>
                  </a:lnTo>
                  <a:lnTo>
                    <a:pt x="346418" y="1965678"/>
                  </a:lnTo>
                  <a:lnTo>
                    <a:pt x="345444" y="1970933"/>
                  </a:lnTo>
                  <a:lnTo>
                    <a:pt x="344498" y="1976189"/>
                  </a:lnTo>
                  <a:lnTo>
                    <a:pt x="343578" y="1981445"/>
                  </a:lnTo>
                  <a:lnTo>
                    <a:pt x="342685" y="1986701"/>
                  </a:lnTo>
                  <a:lnTo>
                    <a:pt x="341814" y="1991957"/>
                  </a:lnTo>
                  <a:lnTo>
                    <a:pt x="340960" y="1997212"/>
                  </a:lnTo>
                  <a:lnTo>
                    <a:pt x="340121" y="2002468"/>
                  </a:lnTo>
                  <a:lnTo>
                    <a:pt x="339293" y="2007724"/>
                  </a:lnTo>
                  <a:lnTo>
                    <a:pt x="338473" y="2012980"/>
                  </a:lnTo>
                  <a:lnTo>
                    <a:pt x="337659" y="2018236"/>
                  </a:lnTo>
                  <a:lnTo>
                    <a:pt x="336846" y="2023492"/>
                  </a:lnTo>
                  <a:lnTo>
                    <a:pt x="336031" y="2028747"/>
                  </a:lnTo>
                  <a:lnTo>
                    <a:pt x="335211" y="2034003"/>
                  </a:lnTo>
                  <a:lnTo>
                    <a:pt x="334384" y="2039259"/>
                  </a:lnTo>
                  <a:lnTo>
                    <a:pt x="333546" y="2044515"/>
                  </a:lnTo>
                  <a:lnTo>
                    <a:pt x="332695" y="2049771"/>
                  </a:lnTo>
                  <a:lnTo>
                    <a:pt x="331831" y="2055027"/>
                  </a:lnTo>
                  <a:lnTo>
                    <a:pt x="330952" y="2060282"/>
                  </a:lnTo>
                  <a:lnTo>
                    <a:pt x="330058" y="2065538"/>
                  </a:lnTo>
                  <a:lnTo>
                    <a:pt x="329147" y="2070794"/>
                  </a:lnTo>
                  <a:lnTo>
                    <a:pt x="328216" y="2076050"/>
                  </a:lnTo>
                  <a:lnTo>
                    <a:pt x="327267" y="2081306"/>
                  </a:lnTo>
                  <a:lnTo>
                    <a:pt x="326303" y="2086561"/>
                  </a:lnTo>
                  <a:lnTo>
                    <a:pt x="325321" y="2091817"/>
                  </a:lnTo>
                  <a:lnTo>
                    <a:pt x="324324" y="2097073"/>
                  </a:lnTo>
                  <a:lnTo>
                    <a:pt x="323309" y="2102329"/>
                  </a:lnTo>
                  <a:lnTo>
                    <a:pt x="322277" y="2107585"/>
                  </a:lnTo>
                  <a:lnTo>
                    <a:pt x="321231" y="2112841"/>
                  </a:lnTo>
                  <a:lnTo>
                    <a:pt x="320172" y="2118096"/>
                  </a:lnTo>
                  <a:lnTo>
                    <a:pt x="319099" y="2123352"/>
                  </a:lnTo>
                  <a:lnTo>
                    <a:pt x="318014" y="2128608"/>
                  </a:lnTo>
                  <a:lnTo>
                    <a:pt x="316913" y="2133864"/>
                  </a:lnTo>
                  <a:lnTo>
                    <a:pt x="315801" y="2139120"/>
                  </a:lnTo>
                  <a:lnTo>
                    <a:pt x="314677" y="2144376"/>
                  </a:lnTo>
                  <a:lnTo>
                    <a:pt x="313542" y="2149631"/>
                  </a:lnTo>
                  <a:lnTo>
                    <a:pt x="312397" y="2154887"/>
                  </a:lnTo>
                  <a:lnTo>
                    <a:pt x="311238" y="2160143"/>
                  </a:lnTo>
                  <a:lnTo>
                    <a:pt x="310068" y="2165399"/>
                  </a:lnTo>
                  <a:lnTo>
                    <a:pt x="308887" y="2170655"/>
                  </a:lnTo>
                  <a:lnTo>
                    <a:pt x="307695" y="2175910"/>
                  </a:lnTo>
                  <a:lnTo>
                    <a:pt x="306492" y="2181166"/>
                  </a:lnTo>
                  <a:lnTo>
                    <a:pt x="305280" y="2186422"/>
                  </a:lnTo>
                  <a:lnTo>
                    <a:pt x="304054" y="2191678"/>
                  </a:lnTo>
                  <a:lnTo>
                    <a:pt x="302817" y="2196934"/>
                  </a:lnTo>
                  <a:lnTo>
                    <a:pt x="301571" y="2202190"/>
                  </a:lnTo>
                  <a:lnTo>
                    <a:pt x="300315" y="2207445"/>
                  </a:lnTo>
                  <a:lnTo>
                    <a:pt x="299049" y="2212701"/>
                  </a:lnTo>
                  <a:lnTo>
                    <a:pt x="297774" y="2217957"/>
                  </a:lnTo>
                  <a:lnTo>
                    <a:pt x="296488" y="2223213"/>
                  </a:lnTo>
                  <a:lnTo>
                    <a:pt x="295195" y="2228469"/>
                  </a:lnTo>
                  <a:lnTo>
                    <a:pt x="293893" y="2233725"/>
                  </a:lnTo>
                  <a:lnTo>
                    <a:pt x="292585" y="2238980"/>
                  </a:lnTo>
                  <a:lnTo>
                    <a:pt x="291270" y="2244236"/>
                  </a:lnTo>
                  <a:lnTo>
                    <a:pt x="289948" y="2249492"/>
                  </a:lnTo>
                  <a:lnTo>
                    <a:pt x="288620" y="2254748"/>
                  </a:lnTo>
                  <a:lnTo>
                    <a:pt x="287289" y="2260004"/>
                  </a:lnTo>
                  <a:lnTo>
                    <a:pt x="285953" y="2265259"/>
                  </a:lnTo>
                  <a:lnTo>
                    <a:pt x="284615" y="2270515"/>
                  </a:lnTo>
                  <a:lnTo>
                    <a:pt x="283274" y="2275771"/>
                  </a:lnTo>
                  <a:lnTo>
                    <a:pt x="281932" y="2281027"/>
                  </a:lnTo>
                  <a:lnTo>
                    <a:pt x="280591" y="2286283"/>
                  </a:lnTo>
                  <a:lnTo>
                    <a:pt x="279251" y="2291539"/>
                  </a:lnTo>
                  <a:lnTo>
                    <a:pt x="277912" y="2296794"/>
                  </a:lnTo>
                  <a:lnTo>
                    <a:pt x="276577" y="2302050"/>
                  </a:lnTo>
                  <a:lnTo>
                    <a:pt x="275248" y="2307306"/>
                  </a:lnTo>
                  <a:lnTo>
                    <a:pt x="273926" y="2312562"/>
                  </a:lnTo>
                  <a:lnTo>
                    <a:pt x="272611" y="2317818"/>
                  </a:lnTo>
                  <a:lnTo>
                    <a:pt x="271305" y="2323074"/>
                  </a:lnTo>
                  <a:lnTo>
                    <a:pt x="270009" y="2328329"/>
                  </a:lnTo>
                  <a:lnTo>
                    <a:pt x="268726" y="2333585"/>
                  </a:lnTo>
                  <a:lnTo>
                    <a:pt x="267459" y="2338841"/>
                  </a:lnTo>
                  <a:lnTo>
                    <a:pt x="266206" y="2344097"/>
                  </a:lnTo>
                  <a:lnTo>
                    <a:pt x="264969" y="2349353"/>
                  </a:lnTo>
                  <a:lnTo>
                    <a:pt x="263749" y="2354608"/>
                  </a:lnTo>
                  <a:lnTo>
                    <a:pt x="262546" y="2359864"/>
                  </a:lnTo>
                  <a:lnTo>
                    <a:pt x="261364" y="2365120"/>
                  </a:lnTo>
                  <a:lnTo>
                    <a:pt x="260203" y="2370376"/>
                  </a:lnTo>
                  <a:lnTo>
                    <a:pt x="259060" y="2375632"/>
                  </a:lnTo>
                  <a:lnTo>
                    <a:pt x="257936" y="2380888"/>
                  </a:lnTo>
                  <a:lnTo>
                    <a:pt x="256830" y="2386143"/>
                  </a:lnTo>
                  <a:lnTo>
                    <a:pt x="255743" y="2391399"/>
                  </a:lnTo>
                  <a:lnTo>
                    <a:pt x="254676" y="2396655"/>
                  </a:lnTo>
                  <a:lnTo>
                    <a:pt x="253624" y="2401911"/>
                  </a:lnTo>
                  <a:lnTo>
                    <a:pt x="252585" y="2407167"/>
                  </a:lnTo>
                  <a:lnTo>
                    <a:pt x="251559" y="2412423"/>
                  </a:lnTo>
                  <a:lnTo>
                    <a:pt x="250543" y="2417678"/>
                  </a:lnTo>
                  <a:lnTo>
                    <a:pt x="249537" y="2422934"/>
                  </a:lnTo>
                  <a:lnTo>
                    <a:pt x="248537" y="2428190"/>
                  </a:lnTo>
                  <a:lnTo>
                    <a:pt x="247540" y="2433446"/>
                  </a:lnTo>
                  <a:lnTo>
                    <a:pt x="246544" y="2438702"/>
                  </a:lnTo>
                  <a:lnTo>
                    <a:pt x="245547" y="2443957"/>
                  </a:lnTo>
                  <a:lnTo>
                    <a:pt x="244547" y="2449213"/>
                  </a:lnTo>
                  <a:lnTo>
                    <a:pt x="243541" y="2454469"/>
                  </a:lnTo>
                  <a:lnTo>
                    <a:pt x="242526" y="2459725"/>
                  </a:lnTo>
                  <a:lnTo>
                    <a:pt x="241502" y="2464981"/>
                  </a:lnTo>
                  <a:lnTo>
                    <a:pt x="240468" y="2470237"/>
                  </a:lnTo>
                  <a:lnTo>
                    <a:pt x="239422" y="2475492"/>
                  </a:lnTo>
                  <a:lnTo>
                    <a:pt x="238362" y="2480748"/>
                  </a:lnTo>
                  <a:lnTo>
                    <a:pt x="237288" y="2486004"/>
                  </a:lnTo>
                  <a:lnTo>
                    <a:pt x="236200" y="2491260"/>
                  </a:lnTo>
                  <a:lnTo>
                    <a:pt x="235101" y="2496516"/>
                  </a:lnTo>
                  <a:lnTo>
                    <a:pt x="233989" y="2501772"/>
                  </a:lnTo>
                  <a:lnTo>
                    <a:pt x="232867" y="2507027"/>
                  </a:lnTo>
                  <a:lnTo>
                    <a:pt x="231733" y="2512283"/>
                  </a:lnTo>
                  <a:lnTo>
                    <a:pt x="230592" y="2517539"/>
                  </a:lnTo>
                  <a:lnTo>
                    <a:pt x="229447" y="2522795"/>
                  </a:lnTo>
                  <a:lnTo>
                    <a:pt x="228299" y="2528051"/>
                  </a:lnTo>
                  <a:lnTo>
                    <a:pt x="227151" y="2533306"/>
                  </a:lnTo>
                  <a:lnTo>
                    <a:pt x="226007" y="2538562"/>
                  </a:lnTo>
                  <a:lnTo>
                    <a:pt x="224869" y="2543818"/>
                  </a:lnTo>
                  <a:lnTo>
                    <a:pt x="223742" y="2549074"/>
                  </a:lnTo>
                  <a:lnTo>
                    <a:pt x="222628" y="2554330"/>
                  </a:lnTo>
                  <a:lnTo>
                    <a:pt x="221529" y="2559586"/>
                  </a:lnTo>
                  <a:lnTo>
                    <a:pt x="220449" y="2564841"/>
                  </a:lnTo>
                  <a:lnTo>
                    <a:pt x="219396" y="2570097"/>
                  </a:lnTo>
                  <a:lnTo>
                    <a:pt x="218370" y="2575353"/>
                  </a:lnTo>
                  <a:lnTo>
                    <a:pt x="217372" y="2580609"/>
                  </a:lnTo>
                  <a:lnTo>
                    <a:pt x="216404" y="2585865"/>
                  </a:lnTo>
                  <a:lnTo>
                    <a:pt x="215468" y="2591121"/>
                  </a:lnTo>
                  <a:lnTo>
                    <a:pt x="214570" y="2596376"/>
                  </a:lnTo>
                  <a:lnTo>
                    <a:pt x="213715" y="2601632"/>
                  </a:lnTo>
                  <a:lnTo>
                    <a:pt x="212897" y="2606888"/>
                  </a:lnTo>
                  <a:lnTo>
                    <a:pt x="212118" y="2612144"/>
                  </a:lnTo>
                  <a:lnTo>
                    <a:pt x="211378" y="2617400"/>
                  </a:lnTo>
                  <a:lnTo>
                    <a:pt x="210677" y="2622655"/>
                  </a:lnTo>
                  <a:lnTo>
                    <a:pt x="210026" y="2627911"/>
                  </a:lnTo>
                  <a:lnTo>
                    <a:pt x="209415" y="2633167"/>
                  </a:lnTo>
                  <a:lnTo>
                    <a:pt x="208843" y="2638423"/>
                  </a:lnTo>
                  <a:lnTo>
                    <a:pt x="208309" y="2643679"/>
                  </a:lnTo>
                  <a:lnTo>
                    <a:pt x="207812" y="2648935"/>
                  </a:lnTo>
                  <a:lnTo>
                    <a:pt x="207356" y="2654190"/>
                  </a:lnTo>
                  <a:lnTo>
                    <a:pt x="206939" y="2659446"/>
                  </a:lnTo>
                  <a:lnTo>
                    <a:pt x="206556" y="2664702"/>
                  </a:lnTo>
                  <a:lnTo>
                    <a:pt x="206203" y="2669958"/>
                  </a:lnTo>
                  <a:lnTo>
                    <a:pt x="205880" y="2675214"/>
                  </a:lnTo>
                  <a:lnTo>
                    <a:pt x="205586" y="2680470"/>
                  </a:lnTo>
                  <a:lnTo>
                    <a:pt x="205324" y="2685725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4" name="pg38">
              <a:extLst>
                <a:ext uri="{FF2B5EF4-FFF2-40B4-BE49-F238E27FC236}">
                  <a16:creationId xmlns:a16="http://schemas.microsoft.com/office/drawing/2014/main" id="{56846706-25B1-5DCA-213F-B72FE854190E}"/>
                </a:ext>
              </a:extLst>
            </p:cNvPr>
            <p:cNvSpPr/>
            <p:nvPr/>
          </p:nvSpPr>
          <p:spPr>
            <a:xfrm>
              <a:off x="6957456" y="3509520"/>
              <a:ext cx="365123" cy="3073475"/>
            </a:xfrm>
            <a:custGeom>
              <a:avLst/>
              <a:gdLst/>
              <a:ahLst/>
              <a:cxnLst/>
              <a:rect l="0" t="0" r="0" b="0"/>
              <a:pathLst>
                <a:path w="365123" h="3073475">
                  <a:moveTo>
                    <a:pt x="180069" y="3073475"/>
                  </a:moveTo>
                  <a:lnTo>
                    <a:pt x="179856" y="3067461"/>
                  </a:lnTo>
                  <a:lnTo>
                    <a:pt x="179633" y="3061446"/>
                  </a:lnTo>
                  <a:lnTo>
                    <a:pt x="179399" y="3055432"/>
                  </a:lnTo>
                  <a:lnTo>
                    <a:pt x="179152" y="3049417"/>
                  </a:lnTo>
                  <a:lnTo>
                    <a:pt x="178896" y="3043402"/>
                  </a:lnTo>
                  <a:lnTo>
                    <a:pt x="178630" y="3037388"/>
                  </a:lnTo>
                  <a:lnTo>
                    <a:pt x="178353" y="3031373"/>
                  </a:lnTo>
                  <a:lnTo>
                    <a:pt x="178067" y="3025358"/>
                  </a:lnTo>
                  <a:lnTo>
                    <a:pt x="177771" y="3019344"/>
                  </a:lnTo>
                  <a:lnTo>
                    <a:pt x="177464" y="3013329"/>
                  </a:lnTo>
                  <a:lnTo>
                    <a:pt x="177148" y="3007315"/>
                  </a:lnTo>
                  <a:lnTo>
                    <a:pt x="176824" y="3001300"/>
                  </a:lnTo>
                  <a:lnTo>
                    <a:pt x="176492" y="2995285"/>
                  </a:lnTo>
                  <a:lnTo>
                    <a:pt x="176152" y="2989271"/>
                  </a:lnTo>
                  <a:lnTo>
                    <a:pt x="175803" y="2983256"/>
                  </a:lnTo>
                  <a:lnTo>
                    <a:pt x="175447" y="2977241"/>
                  </a:lnTo>
                  <a:lnTo>
                    <a:pt x="175086" y="2971227"/>
                  </a:lnTo>
                  <a:lnTo>
                    <a:pt x="174720" y="2965212"/>
                  </a:lnTo>
                  <a:lnTo>
                    <a:pt x="174349" y="2959198"/>
                  </a:lnTo>
                  <a:lnTo>
                    <a:pt x="173974" y="2953183"/>
                  </a:lnTo>
                  <a:lnTo>
                    <a:pt x="173596" y="2947168"/>
                  </a:lnTo>
                  <a:lnTo>
                    <a:pt x="173216" y="2941154"/>
                  </a:lnTo>
                  <a:lnTo>
                    <a:pt x="172836" y="2935139"/>
                  </a:lnTo>
                  <a:lnTo>
                    <a:pt x="172456" y="2929124"/>
                  </a:lnTo>
                  <a:lnTo>
                    <a:pt x="172077" y="2923110"/>
                  </a:lnTo>
                  <a:lnTo>
                    <a:pt x="171700" y="2917095"/>
                  </a:lnTo>
                  <a:lnTo>
                    <a:pt x="171326" y="2911080"/>
                  </a:lnTo>
                  <a:lnTo>
                    <a:pt x="170957" y="2905066"/>
                  </a:lnTo>
                  <a:lnTo>
                    <a:pt x="170592" y="2899051"/>
                  </a:lnTo>
                  <a:lnTo>
                    <a:pt x="170233" y="2893037"/>
                  </a:lnTo>
                  <a:lnTo>
                    <a:pt x="169879" y="2887022"/>
                  </a:lnTo>
                  <a:lnTo>
                    <a:pt x="169533" y="2881007"/>
                  </a:lnTo>
                  <a:lnTo>
                    <a:pt x="169193" y="2874993"/>
                  </a:lnTo>
                  <a:lnTo>
                    <a:pt x="168859" y="2868978"/>
                  </a:lnTo>
                  <a:lnTo>
                    <a:pt x="168530" y="2862963"/>
                  </a:lnTo>
                  <a:lnTo>
                    <a:pt x="168207" y="2856949"/>
                  </a:lnTo>
                  <a:lnTo>
                    <a:pt x="167889" y="2850934"/>
                  </a:lnTo>
                  <a:lnTo>
                    <a:pt x="167574" y="2844920"/>
                  </a:lnTo>
                  <a:lnTo>
                    <a:pt x="167261" y="2838905"/>
                  </a:lnTo>
                  <a:lnTo>
                    <a:pt x="166949" y="2832890"/>
                  </a:lnTo>
                  <a:lnTo>
                    <a:pt x="166635" y="2826876"/>
                  </a:lnTo>
                  <a:lnTo>
                    <a:pt x="166319" y="2820861"/>
                  </a:lnTo>
                  <a:lnTo>
                    <a:pt x="165997" y="2814846"/>
                  </a:lnTo>
                  <a:lnTo>
                    <a:pt x="165667" y="2808832"/>
                  </a:lnTo>
                  <a:lnTo>
                    <a:pt x="165327" y="2802817"/>
                  </a:lnTo>
                  <a:lnTo>
                    <a:pt x="164975" y="2796802"/>
                  </a:lnTo>
                  <a:lnTo>
                    <a:pt x="164610" y="2790788"/>
                  </a:lnTo>
                  <a:lnTo>
                    <a:pt x="164230" y="2784773"/>
                  </a:lnTo>
                  <a:lnTo>
                    <a:pt x="163830" y="2778759"/>
                  </a:lnTo>
                  <a:lnTo>
                    <a:pt x="163409" y="2772744"/>
                  </a:lnTo>
                  <a:lnTo>
                    <a:pt x="162967" y="2766729"/>
                  </a:lnTo>
                  <a:lnTo>
                    <a:pt x="162504" y="2760715"/>
                  </a:lnTo>
                  <a:lnTo>
                    <a:pt x="162019" y="2754700"/>
                  </a:lnTo>
                  <a:lnTo>
                    <a:pt x="161512" y="2748685"/>
                  </a:lnTo>
                  <a:lnTo>
                    <a:pt x="160978" y="2742671"/>
                  </a:lnTo>
                  <a:lnTo>
                    <a:pt x="160419" y="2736656"/>
                  </a:lnTo>
                  <a:lnTo>
                    <a:pt x="159839" y="2730642"/>
                  </a:lnTo>
                  <a:lnTo>
                    <a:pt x="159239" y="2724627"/>
                  </a:lnTo>
                  <a:lnTo>
                    <a:pt x="158618" y="2718612"/>
                  </a:lnTo>
                  <a:lnTo>
                    <a:pt x="157980" y="2712598"/>
                  </a:lnTo>
                  <a:lnTo>
                    <a:pt x="157321" y="2706583"/>
                  </a:lnTo>
                  <a:lnTo>
                    <a:pt x="156648" y="2700568"/>
                  </a:lnTo>
                  <a:lnTo>
                    <a:pt x="155964" y="2694554"/>
                  </a:lnTo>
                  <a:lnTo>
                    <a:pt x="155269" y="2688539"/>
                  </a:lnTo>
                  <a:lnTo>
                    <a:pt x="154567" y="2682525"/>
                  </a:lnTo>
                  <a:lnTo>
                    <a:pt x="153858" y="2676510"/>
                  </a:lnTo>
                  <a:lnTo>
                    <a:pt x="153146" y="2670495"/>
                  </a:lnTo>
                  <a:lnTo>
                    <a:pt x="152433" y="2664481"/>
                  </a:lnTo>
                  <a:lnTo>
                    <a:pt x="151720" y="2658466"/>
                  </a:lnTo>
                  <a:lnTo>
                    <a:pt x="151010" y="2652451"/>
                  </a:lnTo>
                  <a:lnTo>
                    <a:pt x="150303" y="2646437"/>
                  </a:lnTo>
                  <a:lnTo>
                    <a:pt x="149601" y="2640422"/>
                  </a:lnTo>
                  <a:lnTo>
                    <a:pt x="148905" y="2634407"/>
                  </a:lnTo>
                  <a:lnTo>
                    <a:pt x="148216" y="2628393"/>
                  </a:lnTo>
                  <a:lnTo>
                    <a:pt x="147532" y="2622378"/>
                  </a:lnTo>
                  <a:lnTo>
                    <a:pt x="146855" y="2616364"/>
                  </a:lnTo>
                  <a:lnTo>
                    <a:pt x="146183" y="2610349"/>
                  </a:lnTo>
                  <a:lnTo>
                    <a:pt x="145517" y="2604334"/>
                  </a:lnTo>
                  <a:lnTo>
                    <a:pt x="144856" y="2598320"/>
                  </a:lnTo>
                  <a:lnTo>
                    <a:pt x="144197" y="2592305"/>
                  </a:lnTo>
                  <a:lnTo>
                    <a:pt x="143540" y="2586290"/>
                  </a:lnTo>
                  <a:lnTo>
                    <a:pt x="142884" y="2580276"/>
                  </a:lnTo>
                  <a:lnTo>
                    <a:pt x="142228" y="2574261"/>
                  </a:lnTo>
                  <a:lnTo>
                    <a:pt x="141568" y="2568247"/>
                  </a:lnTo>
                  <a:lnTo>
                    <a:pt x="140905" y="2562232"/>
                  </a:lnTo>
                  <a:lnTo>
                    <a:pt x="140236" y="2556217"/>
                  </a:lnTo>
                  <a:lnTo>
                    <a:pt x="139560" y="2550203"/>
                  </a:lnTo>
                  <a:lnTo>
                    <a:pt x="138877" y="2544188"/>
                  </a:lnTo>
                  <a:lnTo>
                    <a:pt x="138185" y="2538173"/>
                  </a:lnTo>
                  <a:lnTo>
                    <a:pt x="137481" y="2532159"/>
                  </a:lnTo>
                  <a:lnTo>
                    <a:pt x="136766" y="2526144"/>
                  </a:lnTo>
                  <a:lnTo>
                    <a:pt x="136040" y="2520130"/>
                  </a:lnTo>
                  <a:lnTo>
                    <a:pt x="135301" y="2514115"/>
                  </a:lnTo>
                  <a:lnTo>
                    <a:pt x="134549" y="2508100"/>
                  </a:lnTo>
                  <a:lnTo>
                    <a:pt x="133784" y="2502086"/>
                  </a:lnTo>
                  <a:lnTo>
                    <a:pt x="133002" y="2496071"/>
                  </a:lnTo>
                  <a:lnTo>
                    <a:pt x="132207" y="2490056"/>
                  </a:lnTo>
                  <a:lnTo>
                    <a:pt x="131399" y="2484042"/>
                  </a:lnTo>
                  <a:lnTo>
                    <a:pt x="130576" y="2478027"/>
                  </a:lnTo>
                  <a:lnTo>
                    <a:pt x="129739" y="2472012"/>
                  </a:lnTo>
                  <a:lnTo>
                    <a:pt x="128886" y="2465998"/>
                  </a:lnTo>
                  <a:lnTo>
                    <a:pt x="128017" y="2459983"/>
                  </a:lnTo>
                  <a:lnTo>
                    <a:pt x="127134" y="2453969"/>
                  </a:lnTo>
                  <a:lnTo>
                    <a:pt x="126236" y="2447954"/>
                  </a:lnTo>
                  <a:lnTo>
                    <a:pt x="125322" y="2441939"/>
                  </a:lnTo>
                  <a:lnTo>
                    <a:pt x="124393" y="2435925"/>
                  </a:lnTo>
                  <a:lnTo>
                    <a:pt x="123444" y="2429910"/>
                  </a:lnTo>
                  <a:lnTo>
                    <a:pt x="122477" y="2423895"/>
                  </a:lnTo>
                  <a:lnTo>
                    <a:pt x="121493" y="2417881"/>
                  </a:lnTo>
                  <a:lnTo>
                    <a:pt x="120491" y="2411866"/>
                  </a:lnTo>
                  <a:lnTo>
                    <a:pt x="119469" y="2405852"/>
                  </a:lnTo>
                  <a:lnTo>
                    <a:pt x="118427" y="2399837"/>
                  </a:lnTo>
                  <a:lnTo>
                    <a:pt x="117359" y="2393822"/>
                  </a:lnTo>
                  <a:lnTo>
                    <a:pt x="116269" y="2387808"/>
                  </a:lnTo>
                  <a:lnTo>
                    <a:pt x="115157" y="2381793"/>
                  </a:lnTo>
                  <a:lnTo>
                    <a:pt x="114021" y="2375778"/>
                  </a:lnTo>
                  <a:lnTo>
                    <a:pt x="112860" y="2369764"/>
                  </a:lnTo>
                  <a:lnTo>
                    <a:pt x="111673" y="2363749"/>
                  </a:lnTo>
                  <a:lnTo>
                    <a:pt x="110456" y="2357734"/>
                  </a:lnTo>
                  <a:lnTo>
                    <a:pt x="109214" y="2351720"/>
                  </a:lnTo>
                  <a:lnTo>
                    <a:pt x="107948" y="2345705"/>
                  </a:lnTo>
                  <a:lnTo>
                    <a:pt x="106656" y="2339691"/>
                  </a:lnTo>
                  <a:lnTo>
                    <a:pt x="105341" y="2333676"/>
                  </a:lnTo>
                  <a:lnTo>
                    <a:pt x="103999" y="2327661"/>
                  </a:lnTo>
                  <a:lnTo>
                    <a:pt x="102633" y="2321647"/>
                  </a:lnTo>
                  <a:lnTo>
                    <a:pt x="101249" y="2315632"/>
                  </a:lnTo>
                  <a:lnTo>
                    <a:pt x="99847" y="2309617"/>
                  </a:lnTo>
                  <a:lnTo>
                    <a:pt x="98429" y="2303603"/>
                  </a:lnTo>
                  <a:lnTo>
                    <a:pt x="96999" y="2297588"/>
                  </a:lnTo>
                  <a:lnTo>
                    <a:pt x="95558" y="2291574"/>
                  </a:lnTo>
                  <a:lnTo>
                    <a:pt x="94111" y="2285559"/>
                  </a:lnTo>
                  <a:lnTo>
                    <a:pt x="92663" y="2279544"/>
                  </a:lnTo>
                  <a:lnTo>
                    <a:pt x="91217" y="2273530"/>
                  </a:lnTo>
                  <a:lnTo>
                    <a:pt x="89776" y="2267515"/>
                  </a:lnTo>
                  <a:lnTo>
                    <a:pt x="88344" y="2261500"/>
                  </a:lnTo>
                  <a:lnTo>
                    <a:pt x="86928" y="2255486"/>
                  </a:lnTo>
                  <a:lnTo>
                    <a:pt x="85531" y="2249471"/>
                  </a:lnTo>
                  <a:lnTo>
                    <a:pt x="84155" y="2243457"/>
                  </a:lnTo>
                  <a:lnTo>
                    <a:pt x="82802" y="2237442"/>
                  </a:lnTo>
                  <a:lnTo>
                    <a:pt x="81476" y="2231427"/>
                  </a:lnTo>
                  <a:lnTo>
                    <a:pt x="80184" y="2225413"/>
                  </a:lnTo>
                  <a:lnTo>
                    <a:pt x="78927" y="2219398"/>
                  </a:lnTo>
                  <a:lnTo>
                    <a:pt x="77705" y="2213383"/>
                  </a:lnTo>
                  <a:lnTo>
                    <a:pt x="76516" y="2207369"/>
                  </a:lnTo>
                  <a:lnTo>
                    <a:pt x="75361" y="2201354"/>
                  </a:lnTo>
                  <a:lnTo>
                    <a:pt x="74241" y="2195339"/>
                  </a:lnTo>
                  <a:lnTo>
                    <a:pt x="73159" y="2189325"/>
                  </a:lnTo>
                  <a:lnTo>
                    <a:pt x="72111" y="2183310"/>
                  </a:lnTo>
                  <a:lnTo>
                    <a:pt x="71091" y="2177296"/>
                  </a:lnTo>
                  <a:lnTo>
                    <a:pt x="70096" y="2171281"/>
                  </a:lnTo>
                  <a:lnTo>
                    <a:pt x="69123" y="2165266"/>
                  </a:lnTo>
                  <a:lnTo>
                    <a:pt x="68168" y="2159252"/>
                  </a:lnTo>
                  <a:lnTo>
                    <a:pt x="67229" y="2153237"/>
                  </a:lnTo>
                  <a:lnTo>
                    <a:pt x="66297" y="2147222"/>
                  </a:lnTo>
                  <a:lnTo>
                    <a:pt x="65367" y="2141208"/>
                  </a:lnTo>
                  <a:lnTo>
                    <a:pt x="64434" y="2135193"/>
                  </a:lnTo>
                  <a:lnTo>
                    <a:pt x="63492" y="2129179"/>
                  </a:lnTo>
                  <a:lnTo>
                    <a:pt x="62537" y="2123164"/>
                  </a:lnTo>
                  <a:lnTo>
                    <a:pt x="61558" y="2117149"/>
                  </a:lnTo>
                  <a:lnTo>
                    <a:pt x="60554" y="2111135"/>
                  </a:lnTo>
                  <a:lnTo>
                    <a:pt x="59521" y="2105120"/>
                  </a:lnTo>
                  <a:lnTo>
                    <a:pt x="58456" y="2099105"/>
                  </a:lnTo>
                  <a:lnTo>
                    <a:pt x="57355" y="2093091"/>
                  </a:lnTo>
                  <a:lnTo>
                    <a:pt x="56212" y="2087076"/>
                  </a:lnTo>
                  <a:lnTo>
                    <a:pt x="55024" y="2081062"/>
                  </a:lnTo>
                  <a:lnTo>
                    <a:pt x="53794" y="2075047"/>
                  </a:lnTo>
                  <a:lnTo>
                    <a:pt x="52525" y="2069032"/>
                  </a:lnTo>
                  <a:lnTo>
                    <a:pt x="51216" y="2063018"/>
                  </a:lnTo>
                  <a:lnTo>
                    <a:pt x="49870" y="2057003"/>
                  </a:lnTo>
                  <a:lnTo>
                    <a:pt x="48483" y="2050988"/>
                  </a:lnTo>
                  <a:lnTo>
                    <a:pt x="47065" y="2044974"/>
                  </a:lnTo>
                  <a:lnTo>
                    <a:pt x="45621" y="2038959"/>
                  </a:lnTo>
                  <a:lnTo>
                    <a:pt x="44158" y="2032944"/>
                  </a:lnTo>
                  <a:lnTo>
                    <a:pt x="42681" y="2026930"/>
                  </a:lnTo>
                  <a:lnTo>
                    <a:pt x="41195" y="2020915"/>
                  </a:lnTo>
                  <a:lnTo>
                    <a:pt x="39708" y="2014901"/>
                  </a:lnTo>
                  <a:lnTo>
                    <a:pt x="38230" y="2008886"/>
                  </a:lnTo>
                  <a:lnTo>
                    <a:pt x="36767" y="2002871"/>
                  </a:lnTo>
                  <a:lnTo>
                    <a:pt x="35325" y="1996857"/>
                  </a:lnTo>
                  <a:lnTo>
                    <a:pt x="33911" y="1990842"/>
                  </a:lnTo>
                  <a:lnTo>
                    <a:pt x="32533" y="1984827"/>
                  </a:lnTo>
                  <a:lnTo>
                    <a:pt x="31206" y="1978813"/>
                  </a:lnTo>
                  <a:lnTo>
                    <a:pt x="29926" y="1972798"/>
                  </a:lnTo>
                  <a:lnTo>
                    <a:pt x="28698" y="1966784"/>
                  </a:lnTo>
                  <a:lnTo>
                    <a:pt x="27524" y="1960769"/>
                  </a:lnTo>
                  <a:lnTo>
                    <a:pt x="26408" y="1954754"/>
                  </a:lnTo>
                  <a:lnTo>
                    <a:pt x="25360" y="1948740"/>
                  </a:lnTo>
                  <a:lnTo>
                    <a:pt x="24380" y="1942725"/>
                  </a:lnTo>
                  <a:lnTo>
                    <a:pt x="23461" y="1936710"/>
                  </a:lnTo>
                  <a:lnTo>
                    <a:pt x="22600" y="1930696"/>
                  </a:lnTo>
                  <a:lnTo>
                    <a:pt x="21796" y="1924681"/>
                  </a:lnTo>
                  <a:lnTo>
                    <a:pt x="21046" y="1918667"/>
                  </a:lnTo>
                  <a:lnTo>
                    <a:pt x="20356" y="1912652"/>
                  </a:lnTo>
                  <a:lnTo>
                    <a:pt x="19712" y="1906637"/>
                  </a:lnTo>
                  <a:lnTo>
                    <a:pt x="19108" y="1900623"/>
                  </a:lnTo>
                  <a:lnTo>
                    <a:pt x="18538" y="1894608"/>
                  </a:lnTo>
                  <a:lnTo>
                    <a:pt x="17996" y="1888593"/>
                  </a:lnTo>
                  <a:lnTo>
                    <a:pt x="17478" y="1882579"/>
                  </a:lnTo>
                  <a:lnTo>
                    <a:pt x="16982" y="1876564"/>
                  </a:lnTo>
                  <a:lnTo>
                    <a:pt x="16496" y="1870549"/>
                  </a:lnTo>
                  <a:lnTo>
                    <a:pt x="16017" y="1864535"/>
                  </a:lnTo>
                  <a:lnTo>
                    <a:pt x="15541" y="1858520"/>
                  </a:lnTo>
                  <a:lnTo>
                    <a:pt x="15063" y="1852506"/>
                  </a:lnTo>
                  <a:lnTo>
                    <a:pt x="14582" y="1846491"/>
                  </a:lnTo>
                  <a:lnTo>
                    <a:pt x="14092" y="1840476"/>
                  </a:lnTo>
                  <a:lnTo>
                    <a:pt x="13596" y="1834462"/>
                  </a:lnTo>
                  <a:lnTo>
                    <a:pt x="13091" y="1828447"/>
                  </a:lnTo>
                  <a:lnTo>
                    <a:pt x="12578" y="1822432"/>
                  </a:lnTo>
                  <a:lnTo>
                    <a:pt x="12059" y="1816418"/>
                  </a:lnTo>
                  <a:lnTo>
                    <a:pt x="11533" y="1810403"/>
                  </a:lnTo>
                  <a:lnTo>
                    <a:pt x="11005" y="1804389"/>
                  </a:lnTo>
                  <a:lnTo>
                    <a:pt x="10478" y="1798374"/>
                  </a:lnTo>
                  <a:lnTo>
                    <a:pt x="9954" y="1792359"/>
                  </a:lnTo>
                  <a:lnTo>
                    <a:pt x="9436" y="1786345"/>
                  </a:lnTo>
                  <a:lnTo>
                    <a:pt x="8927" y="1780330"/>
                  </a:lnTo>
                  <a:lnTo>
                    <a:pt x="8434" y="1774315"/>
                  </a:lnTo>
                  <a:lnTo>
                    <a:pt x="7958" y="1768301"/>
                  </a:lnTo>
                  <a:lnTo>
                    <a:pt x="7502" y="1762286"/>
                  </a:lnTo>
                  <a:lnTo>
                    <a:pt x="7066" y="1756271"/>
                  </a:lnTo>
                  <a:lnTo>
                    <a:pt x="6654" y="1750257"/>
                  </a:lnTo>
                  <a:lnTo>
                    <a:pt x="6265" y="1744242"/>
                  </a:lnTo>
                  <a:lnTo>
                    <a:pt x="5908" y="1738228"/>
                  </a:lnTo>
                  <a:lnTo>
                    <a:pt x="5576" y="1732213"/>
                  </a:lnTo>
                  <a:lnTo>
                    <a:pt x="5268" y="1726198"/>
                  </a:lnTo>
                  <a:lnTo>
                    <a:pt x="4983" y="1720184"/>
                  </a:lnTo>
                  <a:lnTo>
                    <a:pt x="4719" y="1714169"/>
                  </a:lnTo>
                  <a:lnTo>
                    <a:pt x="4477" y="1708154"/>
                  </a:lnTo>
                  <a:lnTo>
                    <a:pt x="4255" y="1702140"/>
                  </a:lnTo>
                  <a:lnTo>
                    <a:pt x="4046" y="1696125"/>
                  </a:lnTo>
                  <a:lnTo>
                    <a:pt x="3849" y="1690111"/>
                  </a:lnTo>
                  <a:lnTo>
                    <a:pt x="3659" y="1684096"/>
                  </a:lnTo>
                  <a:lnTo>
                    <a:pt x="3475" y="1678081"/>
                  </a:lnTo>
                  <a:lnTo>
                    <a:pt x="3294" y="1672067"/>
                  </a:lnTo>
                  <a:lnTo>
                    <a:pt x="3112" y="1666052"/>
                  </a:lnTo>
                  <a:lnTo>
                    <a:pt x="2927" y="1660037"/>
                  </a:lnTo>
                  <a:lnTo>
                    <a:pt x="2739" y="1654023"/>
                  </a:lnTo>
                  <a:lnTo>
                    <a:pt x="2545" y="1648008"/>
                  </a:lnTo>
                  <a:lnTo>
                    <a:pt x="2346" y="1641994"/>
                  </a:lnTo>
                  <a:lnTo>
                    <a:pt x="2139" y="1635979"/>
                  </a:lnTo>
                  <a:lnTo>
                    <a:pt x="1928" y="1629964"/>
                  </a:lnTo>
                  <a:lnTo>
                    <a:pt x="1713" y="1623950"/>
                  </a:lnTo>
                  <a:lnTo>
                    <a:pt x="1497" y="1617935"/>
                  </a:lnTo>
                  <a:lnTo>
                    <a:pt x="1281" y="1611920"/>
                  </a:lnTo>
                  <a:lnTo>
                    <a:pt x="1068" y="1605906"/>
                  </a:lnTo>
                  <a:lnTo>
                    <a:pt x="865" y="1599891"/>
                  </a:lnTo>
                  <a:lnTo>
                    <a:pt x="674" y="1593876"/>
                  </a:lnTo>
                  <a:lnTo>
                    <a:pt x="498" y="1587862"/>
                  </a:lnTo>
                  <a:lnTo>
                    <a:pt x="341" y="1581847"/>
                  </a:lnTo>
                  <a:lnTo>
                    <a:pt x="207" y="1575833"/>
                  </a:lnTo>
                  <a:lnTo>
                    <a:pt x="101" y="1569818"/>
                  </a:lnTo>
                  <a:lnTo>
                    <a:pt x="33" y="1563803"/>
                  </a:lnTo>
                  <a:lnTo>
                    <a:pt x="0" y="1557789"/>
                  </a:lnTo>
                  <a:lnTo>
                    <a:pt x="3" y="1551774"/>
                  </a:lnTo>
                  <a:lnTo>
                    <a:pt x="46" y="1545759"/>
                  </a:lnTo>
                  <a:lnTo>
                    <a:pt x="130" y="1539745"/>
                  </a:lnTo>
                  <a:lnTo>
                    <a:pt x="262" y="1533730"/>
                  </a:lnTo>
                  <a:lnTo>
                    <a:pt x="443" y="1527716"/>
                  </a:lnTo>
                  <a:lnTo>
                    <a:pt x="666" y="1521701"/>
                  </a:lnTo>
                  <a:lnTo>
                    <a:pt x="931" y="1515686"/>
                  </a:lnTo>
                  <a:lnTo>
                    <a:pt x="1237" y="1509672"/>
                  </a:lnTo>
                  <a:lnTo>
                    <a:pt x="1582" y="1503657"/>
                  </a:lnTo>
                  <a:lnTo>
                    <a:pt x="1969" y="1497642"/>
                  </a:lnTo>
                  <a:lnTo>
                    <a:pt x="2392" y="1491628"/>
                  </a:lnTo>
                  <a:lnTo>
                    <a:pt x="2843" y="1485613"/>
                  </a:lnTo>
                  <a:lnTo>
                    <a:pt x="3321" y="1479599"/>
                  </a:lnTo>
                  <a:lnTo>
                    <a:pt x="3822" y="1473584"/>
                  </a:lnTo>
                  <a:lnTo>
                    <a:pt x="4342" y="1467569"/>
                  </a:lnTo>
                  <a:lnTo>
                    <a:pt x="4881" y="1461555"/>
                  </a:lnTo>
                  <a:lnTo>
                    <a:pt x="5432" y="1455540"/>
                  </a:lnTo>
                  <a:lnTo>
                    <a:pt x="5990" y="1449525"/>
                  </a:lnTo>
                  <a:lnTo>
                    <a:pt x="6555" y="1443511"/>
                  </a:lnTo>
                  <a:lnTo>
                    <a:pt x="7124" y="1437496"/>
                  </a:lnTo>
                  <a:lnTo>
                    <a:pt x="7695" y="1431481"/>
                  </a:lnTo>
                  <a:lnTo>
                    <a:pt x="8266" y="1425467"/>
                  </a:lnTo>
                  <a:lnTo>
                    <a:pt x="8837" y="1419452"/>
                  </a:lnTo>
                  <a:lnTo>
                    <a:pt x="9407" y="1413438"/>
                  </a:lnTo>
                  <a:lnTo>
                    <a:pt x="9977" y="1407423"/>
                  </a:lnTo>
                  <a:lnTo>
                    <a:pt x="10548" y="1401408"/>
                  </a:lnTo>
                  <a:lnTo>
                    <a:pt x="11120" y="1395394"/>
                  </a:lnTo>
                  <a:lnTo>
                    <a:pt x="11697" y="1389379"/>
                  </a:lnTo>
                  <a:lnTo>
                    <a:pt x="12279" y="1383364"/>
                  </a:lnTo>
                  <a:lnTo>
                    <a:pt x="12870" y="1377350"/>
                  </a:lnTo>
                  <a:lnTo>
                    <a:pt x="13471" y="1371335"/>
                  </a:lnTo>
                  <a:lnTo>
                    <a:pt x="14085" y="1365321"/>
                  </a:lnTo>
                  <a:lnTo>
                    <a:pt x="14719" y="1359306"/>
                  </a:lnTo>
                  <a:lnTo>
                    <a:pt x="15374" y="1353291"/>
                  </a:lnTo>
                  <a:lnTo>
                    <a:pt x="16052" y="1347277"/>
                  </a:lnTo>
                  <a:lnTo>
                    <a:pt x="16754" y="1341262"/>
                  </a:lnTo>
                  <a:lnTo>
                    <a:pt x="17484" y="1335247"/>
                  </a:lnTo>
                  <a:lnTo>
                    <a:pt x="18245" y="1329233"/>
                  </a:lnTo>
                  <a:lnTo>
                    <a:pt x="19046" y="1323218"/>
                  </a:lnTo>
                  <a:lnTo>
                    <a:pt x="19884" y="1317203"/>
                  </a:lnTo>
                  <a:lnTo>
                    <a:pt x="20758" y="1311189"/>
                  </a:lnTo>
                  <a:lnTo>
                    <a:pt x="21672" y="1305174"/>
                  </a:lnTo>
                  <a:lnTo>
                    <a:pt x="22626" y="1299160"/>
                  </a:lnTo>
                  <a:lnTo>
                    <a:pt x="23625" y="1293145"/>
                  </a:lnTo>
                  <a:lnTo>
                    <a:pt x="24676" y="1287130"/>
                  </a:lnTo>
                  <a:lnTo>
                    <a:pt x="25772" y="1281116"/>
                  </a:lnTo>
                  <a:lnTo>
                    <a:pt x="26915" y="1275101"/>
                  </a:lnTo>
                  <a:lnTo>
                    <a:pt x="28105" y="1269086"/>
                  </a:lnTo>
                  <a:lnTo>
                    <a:pt x="29342" y="1263072"/>
                  </a:lnTo>
                  <a:lnTo>
                    <a:pt x="30635" y="1257057"/>
                  </a:lnTo>
                  <a:lnTo>
                    <a:pt x="31984" y="1251043"/>
                  </a:lnTo>
                  <a:lnTo>
                    <a:pt x="33383" y="1245028"/>
                  </a:lnTo>
                  <a:lnTo>
                    <a:pt x="34831" y="1239013"/>
                  </a:lnTo>
                  <a:lnTo>
                    <a:pt x="36330" y="1232999"/>
                  </a:lnTo>
                  <a:lnTo>
                    <a:pt x="37878" y="1226984"/>
                  </a:lnTo>
                  <a:lnTo>
                    <a:pt x="39485" y="1220969"/>
                  </a:lnTo>
                  <a:lnTo>
                    <a:pt x="41142" y="1214955"/>
                  </a:lnTo>
                  <a:lnTo>
                    <a:pt x="42845" y="1208940"/>
                  </a:lnTo>
                  <a:lnTo>
                    <a:pt x="44593" y="1202926"/>
                  </a:lnTo>
                  <a:lnTo>
                    <a:pt x="46382" y="1196911"/>
                  </a:lnTo>
                  <a:lnTo>
                    <a:pt x="48210" y="1190896"/>
                  </a:lnTo>
                  <a:lnTo>
                    <a:pt x="50083" y="1184882"/>
                  </a:lnTo>
                  <a:lnTo>
                    <a:pt x="51987" y="1178867"/>
                  </a:lnTo>
                  <a:lnTo>
                    <a:pt x="53916" y="1172852"/>
                  </a:lnTo>
                  <a:lnTo>
                    <a:pt x="55867" y="1166838"/>
                  </a:lnTo>
                  <a:lnTo>
                    <a:pt x="57836" y="1160823"/>
                  </a:lnTo>
                  <a:lnTo>
                    <a:pt x="59817" y="1154808"/>
                  </a:lnTo>
                  <a:lnTo>
                    <a:pt x="61805" y="1148794"/>
                  </a:lnTo>
                  <a:lnTo>
                    <a:pt x="63790" y="1142779"/>
                  </a:lnTo>
                  <a:lnTo>
                    <a:pt x="65769" y="1136765"/>
                  </a:lnTo>
                  <a:lnTo>
                    <a:pt x="67735" y="1130750"/>
                  </a:lnTo>
                  <a:lnTo>
                    <a:pt x="69685" y="1124735"/>
                  </a:lnTo>
                  <a:lnTo>
                    <a:pt x="71607" y="1118721"/>
                  </a:lnTo>
                  <a:lnTo>
                    <a:pt x="73497" y="1112706"/>
                  </a:lnTo>
                  <a:lnTo>
                    <a:pt x="75353" y="1106691"/>
                  </a:lnTo>
                  <a:lnTo>
                    <a:pt x="77171" y="1100677"/>
                  </a:lnTo>
                  <a:lnTo>
                    <a:pt x="78949" y="1094662"/>
                  </a:lnTo>
                  <a:lnTo>
                    <a:pt x="80683" y="1088648"/>
                  </a:lnTo>
                  <a:lnTo>
                    <a:pt x="82361" y="1082633"/>
                  </a:lnTo>
                  <a:lnTo>
                    <a:pt x="83989" y="1076618"/>
                  </a:lnTo>
                  <a:lnTo>
                    <a:pt x="85568" y="1070604"/>
                  </a:lnTo>
                  <a:lnTo>
                    <a:pt x="87100" y="1064589"/>
                  </a:lnTo>
                  <a:lnTo>
                    <a:pt x="88583" y="1058574"/>
                  </a:lnTo>
                  <a:lnTo>
                    <a:pt x="90020" y="1052560"/>
                  </a:lnTo>
                  <a:lnTo>
                    <a:pt x="91400" y="1046545"/>
                  </a:lnTo>
                  <a:lnTo>
                    <a:pt x="92738" y="1040531"/>
                  </a:lnTo>
                  <a:lnTo>
                    <a:pt x="94037" y="1034516"/>
                  </a:lnTo>
                  <a:lnTo>
                    <a:pt x="95300" y="1028501"/>
                  </a:lnTo>
                  <a:lnTo>
                    <a:pt x="96529" y="1022487"/>
                  </a:lnTo>
                  <a:lnTo>
                    <a:pt x="97725" y="1016472"/>
                  </a:lnTo>
                  <a:lnTo>
                    <a:pt x="98890" y="1010457"/>
                  </a:lnTo>
                  <a:lnTo>
                    <a:pt x="100033" y="1004443"/>
                  </a:lnTo>
                  <a:lnTo>
                    <a:pt x="101157" y="998428"/>
                  </a:lnTo>
                  <a:lnTo>
                    <a:pt x="102264" y="992413"/>
                  </a:lnTo>
                  <a:lnTo>
                    <a:pt x="103357" y="986399"/>
                  </a:lnTo>
                  <a:lnTo>
                    <a:pt x="104438" y="980384"/>
                  </a:lnTo>
                  <a:lnTo>
                    <a:pt x="105509" y="974370"/>
                  </a:lnTo>
                  <a:lnTo>
                    <a:pt x="106575" y="968355"/>
                  </a:lnTo>
                  <a:lnTo>
                    <a:pt x="107636" y="962340"/>
                  </a:lnTo>
                  <a:lnTo>
                    <a:pt x="108694" y="956326"/>
                  </a:lnTo>
                  <a:lnTo>
                    <a:pt x="109750" y="950311"/>
                  </a:lnTo>
                  <a:lnTo>
                    <a:pt x="110805" y="944296"/>
                  </a:lnTo>
                  <a:lnTo>
                    <a:pt x="111859" y="938282"/>
                  </a:lnTo>
                  <a:lnTo>
                    <a:pt x="112914" y="932267"/>
                  </a:lnTo>
                  <a:lnTo>
                    <a:pt x="113970" y="926253"/>
                  </a:lnTo>
                  <a:lnTo>
                    <a:pt x="115027" y="920238"/>
                  </a:lnTo>
                  <a:lnTo>
                    <a:pt x="116086" y="914223"/>
                  </a:lnTo>
                  <a:lnTo>
                    <a:pt x="117146" y="908209"/>
                  </a:lnTo>
                  <a:lnTo>
                    <a:pt x="118208" y="902194"/>
                  </a:lnTo>
                  <a:lnTo>
                    <a:pt x="119272" y="896179"/>
                  </a:lnTo>
                  <a:lnTo>
                    <a:pt x="120338" y="890165"/>
                  </a:lnTo>
                  <a:lnTo>
                    <a:pt x="121405" y="884150"/>
                  </a:lnTo>
                  <a:lnTo>
                    <a:pt x="122475" y="878135"/>
                  </a:lnTo>
                  <a:lnTo>
                    <a:pt x="123548" y="872121"/>
                  </a:lnTo>
                  <a:lnTo>
                    <a:pt x="124622" y="866106"/>
                  </a:lnTo>
                  <a:lnTo>
                    <a:pt x="125698" y="860092"/>
                  </a:lnTo>
                  <a:lnTo>
                    <a:pt x="126775" y="854077"/>
                  </a:lnTo>
                  <a:lnTo>
                    <a:pt x="127852" y="848062"/>
                  </a:lnTo>
                  <a:lnTo>
                    <a:pt x="128930" y="842048"/>
                  </a:lnTo>
                  <a:lnTo>
                    <a:pt x="130007" y="836033"/>
                  </a:lnTo>
                  <a:lnTo>
                    <a:pt x="131080" y="830018"/>
                  </a:lnTo>
                  <a:lnTo>
                    <a:pt x="132151" y="824004"/>
                  </a:lnTo>
                  <a:lnTo>
                    <a:pt x="133216" y="817989"/>
                  </a:lnTo>
                  <a:lnTo>
                    <a:pt x="134275" y="811975"/>
                  </a:lnTo>
                  <a:lnTo>
                    <a:pt x="135323" y="805960"/>
                  </a:lnTo>
                  <a:lnTo>
                    <a:pt x="136359" y="799945"/>
                  </a:lnTo>
                  <a:lnTo>
                    <a:pt x="137383" y="793931"/>
                  </a:lnTo>
                  <a:lnTo>
                    <a:pt x="138391" y="787916"/>
                  </a:lnTo>
                  <a:lnTo>
                    <a:pt x="139383" y="781901"/>
                  </a:lnTo>
                  <a:lnTo>
                    <a:pt x="140356" y="775887"/>
                  </a:lnTo>
                  <a:lnTo>
                    <a:pt x="141303" y="769872"/>
                  </a:lnTo>
                  <a:lnTo>
                    <a:pt x="142228" y="763858"/>
                  </a:lnTo>
                  <a:lnTo>
                    <a:pt x="143129" y="757843"/>
                  </a:lnTo>
                  <a:lnTo>
                    <a:pt x="144006" y="751828"/>
                  </a:lnTo>
                  <a:lnTo>
                    <a:pt x="144857" y="745814"/>
                  </a:lnTo>
                  <a:lnTo>
                    <a:pt x="145680" y="739799"/>
                  </a:lnTo>
                  <a:lnTo>
                    <a:pt x="146474" y="733784"/>
                  </a:lnTo>
                  <a:lnTo>
                    <a:pt x="147241" y="727770"/>
                  </a:lnTo>
                  <a:lnTo>
                    <a:pt x="147985" y="721755"/>
                  </a:lnTo>
                  <a:lnTo>
                    <a:pt x="148704" y="715740"/>
                  </a:lnTo>
                  <a:lnTo>
                    <a:pt x="149402" y="709726"/>
                  </a:lnTo>
                  <a:lnTo>
                    <a:pt x="150075" y="703711"/>
                  </a:lnTo>
                  <a:lnTo>
                    <a:pt x="150729" y="697697"/>
                  </a:lnTo>
                  <a:lnTo>
                    <a:pt x="151367" y="691682"/>
                  </a:lnTo>
                  <a:lnTo>
                    <a:pt x="151991" y="685667"/>
                  </a:lnTo>
                  <a:lnTo>
                    <a:pt x="152603" y="679653"/>
                  </a:lnTo>
                  <a:lnTo>
                    <a:pt x="153207" y="673638"/>
                  </a:lnTo>
                  <a:lnTo>
                    <a:pt x="153802" y="667623"/>
                  </a:lnTo>
                  <a:lnTo>
                    <a:pt x="154395" y="661609"/>
                  </a:lnTo>
                  <a:lnTo>
                    <a:pt x="154985" y="655594"/>
                  </a:lnTo>
                  <a:lnTo>
                    <a:pt x="155577" y="649580"/>
                  </a:lnTo>
                  <a:lnTo>
                    <a:pt x="156170" y="643565"/>
                  </a:lnTo>
                  <a:lnTo>
                    <a:pt x="156767" y="637550"/>
                  </a:lnTo>
                  <a:lnTo>
                    <a:pt x="157370" y="631536"/>
                  </a:lnTo>
                  <a:lnTo>
                    <a:pt x="157979" y="625521"/>
                  </a:lnTo>
                  <a:lnTo>
                    <a:pt x="158594" y="619506"/>
                  </a:lnTo>
                  <a:lnTo>
                    <a:pt x="159215" y="613492"/>
                  </a:lnTo>
                  <a:lnTo>
                    <a:pt x="159842" y="607477"/>
                  </a:lnTo>
                  <a:lnTo>
                    <a:pt x="160474" y="601463"/>
                  </a:lnTo>
                  <a:lnTo>
                    <a:pt x="161111" y="595448"/>
                  </a:lnTo>
                  <a:lnTo>
                    <a:pt x="161749" y="589433"/>
                  </a:lnTo>
                  <a:lnTo>
                    <a:pt x="162389" y="583419"/>
                  </a:lnTo>
                  <a:lnTo>
                    <a:pt x="163027" y="577404"/>
                  </a:lnTo>
                  <a:lnTo>
                    <a:pt x="163662" y="571389"/>
                  </a:lnTo>
                  <a:lnTo>
                    <a:pt x="164292" y="565375"/>
                  </a:lnTo>
                  <a:lnTo>
                    <a:pt x="164912" y="559360"/>
                  </a:lnTo>
                  <a:lnTo>
                    <a:pt x="165523" y="553345"/>
                  </a:lnTo>
                  <a:lnTo>
                    <a:pt x="166121" y="547331"/>
                  </a:lnTo>
                  <a:lnTo>
                    <a:pt x="166705" y="541316"/>
                  </a:lnTo>
                  <a:lnTo>
                    <a:pt x="167274" y="535302"/>
                  </a:lnTo>
                  <a:lnTo>
                    <a:pt x="167821" y="529287"/>
                  </a:lnTo>
                  <a:lnTo>
                    <a:pt x="168349" y="523272"/>
                  </a:lnTo>
                  <a:lnTo>
                    <a:pt x="168855" y="517258"/>
                  </a:lnTo>
                  <a:lnTo>
                    <a:pt x="169341" y="511243"/>
                  </a:lnTo>
                  <a:lnTo>
                    <a:pt x="169805" y="505228"/>
                  </a:lnTo>
                  <a:lnTo>
                    <a:pt x="170245" y="499214"/>
                  </a:lnTo>
                  <a:lnTo>
                    <a:pt x="170658" y="493199"/>
                  </a:lnTo>
                  <a:lnTo>
                    <a:pt x="171049" y="487185"/>
                  </a:lnTo>
                  <a:lnTo>
                    <a:pt x="171417" y="481170"/>
                  </a:lnTo>
                  <a:lnTo>
                    <a:pt x="171763" y="475155"/>
                  </a:lnTo>
                  <a:lnTo>
                    <a:pt x="172089" y="469141"/>
                  </a:lnTo>
                  <a:lnTo>
                    <a:pt x="172392" y="463126"/>
                  </a:lnTo>
                  <a:lnTo>
                    <a:pt x="172672" y="457111"/>
                  </a:lnTo>
                  <a:lnTo>
                    <a:pt x="172934" y="451097"/>
                  </a:lnTo>
                  <a:lnTo>
                    <a:pt x="173179" y="445082"/>
                  </a:lnTo>
                  <a:lnTo>
                    <a:pt x="173407" y="439067"/>
                  </a:lnTo>
                  <a:lnTo>
                    <a:pt x="173620" y="433053"/>
                  </a:lnTo>
                  <a:lnTo>
                    <a:pt x="173816" y="427038"/>
                  </a:lnTo>
                  <a:lnTo>
                    <a:pt x="173998" y="421024"/>
                  </a:lnTo>
                  <a:lnTo>
                    <a:pt x="174169" y="415009"/>
                  </a:lnTo>
                  <a:lnTo>
                    <a:pt x="174328" y="408994"/>
                  </a:lnTo>
                  <a:lnTo>
                    <a:pt x="174478" y="402980"/>
                  </a:lnTo>
                  <a:lnTo>
                    <a:pt x="174619" y="396965"/>
                  </a:lnTo>
                  <a:lnTo>
                    <a:pt x="174751" y="390950"/>
                  </a:lnTo>
                  <a:lnTo>
                    <a:pt x="174875" y="384936"/>
                  </a:lnTo>
                  <a:lnTo>
                    <a:pt x="174994" y="378921"/>
                  </a:lnTo>
                  <a:lnTo>
                    <a:pt x="175109" y="372907"/>
                  </a:lnTo>
                  <a:lnTo>
                    <a:pt x="175220" y="366892"/>
                  </a:lnTo>
                  <a:lnTo>
                    <a:pt x="175327" y="360877"/>
                  </a:lnTo>
                  <a:lnTo>
                    <a:pt x="175432" y="354863"/>
                  </a:lnTo>
                  <a:lnTo>
                    <a:pt x="175536" y="348848"/>
                  </a:lnTo>
                  <a:lnTo>
                    <a:pt x="175640" y="342833"/>
                  </a:lnTo>
                  <a:lnTo>
                    <a:pt x="175744" y="336819"/>
                  </a:lnTo>
                  <a:lnTo>
                    <a:pt x="175850" y="330804"/>
                  </a:lnTo>
                  <a:lnTo>
                    <a:pt x="175957" y="324790"/>
                  </a:lnTo>
                  <a:lnTo>
                    <a:pt x="176067" y="318775"/>
                  </a:lnTo>
                  <a:lnTo>
                    <a:pt x="176180" y="312760"/>
                  </a:lnTo>
                  <a:lnTo>
                    <a:pt x="176297" y="306746"/>
                  </a:lnTo>
                  <a:lnTo>
                    <a:pt x="176417" y="300731"/>
                  </a:lnTo>
                  <a:lnTo>
                    <a:pt x="176541" y="294716"/>
                  </a:lnTo>
                  <a:lnTo>
                    <a:pt x="176670" y="288702"/>
                  </a:lnTo>
                  <a:lnTo>
                    <a:pt x="176804" y="282687"/>
                  </a:lnTo>
                  <a:lnTo>
                    <a:pt x="176941" y="276672"/>
                  </a:lnTo>
                  <a:lnTo>
                    <a:pt x="177083" y="270658"/>
                  </a:lnTo>
                  <a:lnTo>
                    <a:pt x="177229" y="264643"/>
                  </a:lnTo>
                  <a:lnTo>
                    <a:pt x="177379" y="258629"/>
                  </a:lnTo>
                  <a:lnTo>
                    <a:pt x="177533" y="252614"/>
                  </a:lnTo>
                  <a:lnTo>
                    <a:pt x="177690" y="246599"/>
                  </a:lnTo>
                  <a:lnTo>
                    <a:pt x="177850" y="240585"/>
                  </a:lnTo>
                  <a:lnTo>
                    <a:pt x="178013" y="234570"/>
                  </a:lnTo>
                  <a:lnTo>
                    <a:pt x="178177" y="228555"/>
                  </a:lnTo>
                  <a:lnTo>
                    <a:pt x="178343" y="222541"/>
                  </a:lnTo>
                  <a:lnTo>
                    <a:pt x="178511" y="216526"/>
                  </a:lnTo>
                  <a:lnTo>
                    <a:pt x="178678" y="210512"/>
                  </a:lnTo>
                  <a:lnTo>
                    <a:pt x="178846" y="204497"/>
                  </a:lnTo>
                  <a:lnTo>
                    <a:pt x="179013" y="198482"/>
                  </a:lnTo>
                  <a:lnTo>
                    <a:pt x="179179" y="192468"/>
                  </a:lnTo>
                  <a:lnTo>
                    <a:pt x="179343" y="186453"/>
                  </a:lnTo>
                  <a:lnTo>
                    <a:pt x="179505" y="180438"/>
                  </a:lnTo>
                  <a:lnTo>
                    <a:pt x="179664" y="174424"/>
                  </a:lnTo>
                  <a:lnTo>
                    <a:pt x="179820" y="168409"/>
                  </a:lnTo>
                  <a:lnTo>
                    <a:pt x="179972" y="162395"/>
                  </a:lnTo>
                  <a:lnTo>
                    <a:pt x="180120" y="156380"/>
                  </a:lnTo>
                  <a:lnTo>
                    <a:pt x="180263" y="150365"/>
                  </a:lnTo>
                  <a:lnTo>
                    <a:pt x="180400" y="144351"/>
                  </a:lnTo>
                  <a:lnTo>
                    <a:pt x="180531" y="138336"/>
                  </a:lnTo>
                  <a:lnTo>
                    <a:pt x="180657" y="132321"/>
                  </a:lnTo>
                  <a:lnTo>
                    <a:pt x="180778" y="126307"/>
                  </a:lnTo>
                  <a:lnTo>
                    <a:pt x="180892" y="120292"/>
                  </a:lnTo>
                  <a:lnTo>
                    <a:pt x="180998" y="114277"/>
                  </a:lnTo>
                  <a:lnTo>
                    <a:pt x="181097" y="108263"/>
                  </a:lnTo>
                  <a:lnTo>
                    <a:pt x="181190" y="102248"/>
                  </a:lnTo>
                  <a:lnTo>
                    <a:pt x="181277" y="96234"/>
                  </a:lnTo>
                  <a:lnTo>
                    <a:pt x="181357" y="90219"/>
                  </a:lnTo>
                  <a:lnTo>
                    <a:pt x="181431" y="84204"/>
                  </a:lnTo>
                  <a:lnTo>
                    <a:pt x="181498" y="78190"/>
                  </a:lnTo>
                  <a:lnTo>
                    <a:pt x="181559" y="72175"/>
                  </a:lnTo>
                  <a:lnTo>
                    <a:pt x="181614" y="66160"/>
                  </a:lnTo>
                  <a:lnTo>
                    <a:pt x="181665" y="60146"/>
                  </a:lnTo>
                  <a:lnTo>
                    <a:pt x="181711" y="54131"/>
                  </a:lnTo>
                  <a:lnTo>
                    <a:pt x="181752" y="48117"/>
                  </a:lnTo>
                  <a:lnTo>
                    <a:pt x="181789" y="42102"/>
                  </a:lnTo>
                  <a:lnTo>
                    <a:pt x="181824" y="36087"/>
                  </a:lnTo>
                  <a:lnTo>
                    <a:pt x="181855" y="30073"/>
                  </a:lnTo>
                  <a:lnTo>
                    <a:pt x="181884" y="24058"/>
                  </a:lnTo>
                  <a:lnTo>
                    <a:pt x="181911" y="18043"/>
                  </a:lnTo>
                  <a:lnTo>
                    <a:pt x="181936" y="12029"/>
                  </a:lnTo>
                  <a:lnTo>
                    <a:pt x="181960" y="6014"/>
                  </a:lnTo>
                  <a:lnTo>
                    <a:pt x="181984" y="0"/>
                  </a:lnTo>
                  <a:lnTo>
                    <a:pt x="183139" y="0"/>
                  </a:lnTo>
                  <a:lnTo>
                    <a:pt x="183162" y="6014"/>
                  </a:lnTo>
                  <a:lnTo>
                    <a:pt x="183186" y="12029"/>
                  </a:lnTo>
                  <a:lnTo>
                    <a:pt x="183212" y="18043"/>
                  </a:lnTo>
                  <a:lnTo>
                    <a:pt x="183239" y="24058"/>
                  </a:lnTo>
                  <a:lnTo>
                    <a:pt x="183268" y="30073"/>
                  </a:lnTo>
                  <a:lnTo>
                    <a:pt x="183299" y="36087"/>
                  </a:lnTo>
                  <a:lnTo>
                    <a:pt x="183333" y="42102"/>
                  </a:lnTo>
                  <a:lnTo>
                    <a:pt x="183370" y="48117"/>
                  </a:lnTo>
                  <a:lnTo>
                    <a:pt x="183412" y="54131"/>
                  </a:lnTo>
                  <a:lnTo>
                    <a:pt x="183458" y="60146"/>
                  </a:lnTo>
                  <a:lnTo>
                    <a:pt x="183508" y="66160"/>
                  </a:lnTo>
                  <a:lnTo>
                    <a:pt x="183564" y="72175"/>
                  </a:lnTo>
                  <a:lnTo>
                    <a:pt x="183625" y="78190"/>
                  </a:lnTo>
                  <a:lnTo>
                    <a:pt x="183691" y="84204"/>
                  </a:lnTo>
                  <a:lnTo>
                    <a:pt x="183765" y="90219"/>
                  </a:lnTo>
                  <a:lnTo>
                    <a:pt x="183845" y="96234"/>
                  </a:lnTo>
                  <a:lnTo>
                    <a:pt x="183932" y="102248"/>
                  </a:lnTo>
                  <a:lnTo>
                    <a:pt x="184025" y="108263"/>
                  </a:lnTo>
                  <a:lnTo>
                    <a:pt x="184125" y="114277"/>
                  </a:lnTo>
                  <a:lnTo>
                    <a:pt x="184231" y="120292"/>
                  </a:lnTo>
                  <a:lnTo>
                    <a:pt x="184345" y="126307"/>
                  </a:lnTo>
                  <a:lnTo>
                    <a:pt x="184465" y="132321"/>
                  </a:lnTo>
                  <a:lnTo>
                    <a:pt x="184591" y="138336"/>
                  </a:lnTo>
                  <a:lnTo>
                    <a:pt x="184723" y="144351"/>
                  </a:lnTo>
                  <a:lnTo>
                    <a:pt x="184860" y="150365"/>
                  </a:lnTo>
                  <a:lnTo>
                    <a:pt x="185003" y="156380"/>
                  </a:lnTo>
                  <a:lnTo>
                    <a:pt x="185151" y="162395"/>
                  </a:lnTo>
                  <a:lnTo>
                    <a:pt x="185303" y="168409"/>
                  </a:lnTo>
                  <a:lnTo>
                    <a:pt x="185458" y="174424"/>
                  </a:lnTo>
                  <a:lnTo>
                    <a:pt x="185617" y="180438"/>
                  </a:lnTo>
                  <a:lnTo>
                    <a:pt x="185779" y="186453"/>
                  </a:lnTo>
                  <a:lnTo>
                    <a:pt x="185943" y="192468"/>
                  </a:lnTo>
                  <a:lnTo>
                    <a:pt x="186109" y="198482"/>
                  </a:lnTo>
                  <a:lnTo>
                    <a:pt x="186276" y="204497"/>
                  </a:lnTo>
                  <a:lnTo>
                    <a:pt x="186444" y="210512"/>
                  </a:lnTo>
                  <a:lnTo>
                    <a:pt x="186612" y="216526"/>
                  </a:lnTo>
                  <a:lnTo>
                    <a:pt x="186779" y="222541"/>
                  </a:lnTo>
                  <a:lnTo>
                    <a:pt x="186945" y="228555"/>
                  </a:lnTo>
                  <a:lnTo>
                    <a:pt x="187110" y="234570"/>
                  </a:lnTo>
                  <a:lnTo>
                    <a:pt x="187272" y="240585"/>
                  </a:lnTo>
                  <a:lnTo>
                    <a:pt x="187432" y="246599"/>
                  </a:lnTo>
                  <a:lnTo>
                    <a:pt x="187590" y="252614"/>
                  </a:lnTo>
                  <a:lnTo>
                    <a:pt x="187744" y="258629"/>
                  </a:lnTo>
                  <a:lnTo>
                    <a:pt x="187893" y="264643"/>
                  </a:lnTo>
                  <a:lnTo>
                    <a:pt x="188039" y="270658"/>
                  </a:lnTo>
                  <a:lnTo>
                    <a:pt x="188181" y="276672"/>
                  </a:lnTo>
                  <a:lnTo>
                    <a:pt x="188319" y="282687"/>
                  </a:lnTo>
                  <a:lnTo>
                    <a:pt x="188452" y="288702"/>
                  </a:lnTo>
                  <a:lnTo>
                    <a:pt x="188581" y="294716"/>
                  </a:lnTo>
                  <a:lnTo>
                    <a:pt x="188705" y="300731"/>
                  </a:lnTo>
                  <a:lnTo>
                    <a:pt x="188826" y="306746"/>
                  </a:lnTo>
                  <a:lnTo>
                    <a:pt x="188942" y="312760"/>
                  </a:lnTo>
                  <a:lnTo>
                    <a:pt x="189055" y="318775"/>
                  </a:lnTo>
                  <a:lnTo>
                    <a:pt x="189165" y="324790"/>
                  </a:lnTo>
                  <a:lnTo>
                    <a:pt x="189273" y="330804"/>
                  </a:lnTo>
                  <a:lnTo>
                    <a:pt x="189378" y="336819"/>
                  </a:lnTo>
                  <a:lnTo>
                    <a:pt x="189482" y="342833"/>
                  </a:lnTo>
                  <a:lnTo>
                    <a:pt x="189586" y="348848"/>
                  </a:lnTo>
                  <a:lnTo>
                    <a:pt x="189690" y="354863"/>
                  </a:lnTo>
                  <a:lnTo>
                    <a:pt x="189796" y="360877"/>
                  </a:lnTo>
                  <a:lnTo>
                    <a:pt x="189903" y="366892"/>
                  </a:lnTo>
                  <a:lnTo>
                    <a:pt x="190014" y="372907"/>
                  </a:lnTo>
                  <a:lnTo>
                    <a:pt x="190128" y="378921"/>
                  </a:lnTo>
                  <a:lnTo>
                    <a:pt x="190247" y="384936"/>
                  </a:lnTo>
                  <a:lnTo>
                    <a:pt x="190372" y="390950"/>
                  </a:lnTo>
                  <a:lnTo>
                    <a:pt x="190503" y="396965"/>
                  </a:lnTo>
                  <a:lnTo>
                    <a:pt x="190644" y="402980"/>
                  </a:lnTo>
                  <a:lnTo>
                    <a:pt x="190794" y="408994"/>
                  </a:lnTo>
                  <a:lnTo>
                    <a:pt x="190954" y="415009"/>
                  </a:lnTo>
                  <a:lnTo>
                    <a:pt x="191124" y="421024"/>
                  </a:lnTo>
                  <a:lnTo>
                    <a:pt x="191306" y="427038"/>
                  </a:lnTo>
                  <a:lnTo>
                    <a:pt x="191503" y="433053"/>
                  </a:lnTo>
                  <a:lnTo>
                    <a:pt x="191716" y="439067"/>
                  </a:lnTo>
                  <a:lnTo>
                    <a:pt x="191944" y="445082"/>
                  </a:lnTo>
                  <a:lnTo>
                    <a:pt x="192189" y="451097"/>
                  </a:lnTo>
                  <a:lnTo>
                    <a:pt x="192451" y="457111"/>
                  </a:lnTo>
                  <a:lnTo>
                    <a:pt x="192731" y="463126"/>
                  </a:lnTo>
                  <a:lnTo>
                    <a:pt x="193034" y="469141"/>
                  </a:lnTo>
                  <a:lnTo>
                    <a:pt x="193359" y="475155"/>
                  </a:lnTo>
                  <a:lnTo>
                    <a:pt x="193706" y="481170"/>
                  </a:lnTo>
                  <a:lnTo>
                    <a:pt x="194074" y="487185"/>
                  </a:lnTo>
                  <a:lnTo>
                    <a:pt x="194464" y="493199"/>
                  </a:lnTo>
                  <a:lnTo>
                    <a:pt x="194877" y="499214"/>
                  </a:lnTo>
                  <a:lnTo>
                    <a:pt x="195318" y="505228"/>
                  </a:lnTo>
                  <a:lnTo>
                    <a:pt x="195782" y="511243"/>
                  </a:lnTo>
                  <a:lnTo>
                    <a:pt x="196267" y="517258"/>
                  </a:lnTo>
                  <a:lnTo>
                    <a:pt x="196774" y="523272"/>
                  </a:lnTo>
                  <a:lnTo>
                    <a:pt x="197301" y="529287"/>
                  </a:lnTo>
                  <a:lnTo>
                    <a:pt x="197848" y="535302"/>
                  </a:lnTo>
                  <a:lnTo>
                    <a:pt x="198417" y="541316"/>
                  </a:lnTo>
                  <a:lnTo>
                    <a:pt x="199002" y="547331"/>
                  </a:lnTo>
                  <a:lnTo>
                    <a:pt x="199600" y="553345"/>
                  </a:lnTo>
                  <a:lnTo>
                    <a:pt x="200210" y="559360"/>
                  </a:lnTo>
                  <a:lnTo>
                    <a:pt x="200831" y="565375"/>
                  </a:lnTo>
                  <a:lnTo>
                    <a:pt x="201460" y="571389"/>
                  </a:lnTo>
                  <a:lnTo>
                    <a:pt x="202096" y="577404"/>
                  </a:lnTo>
                  <a:lnTo>
                    <a:pt x="202734" y="583419"/>
                  </a:lnTo>
                  <a:lnTo>
                    <a:pt x="203373" y="589433"/>
                  </a:lnTo>
                  <a:lnTo>
                    <a:pt x="204012" y="595448"/>
                  </a:lnTo>
                  <a:lnTo>
                    <a:pt x="204649" y="601463"/>
                  </a:lnTo>
                  <a:lnTo>
                    <a:pt x="205281" y="607477"/>
                  </a:lnTo>
                  <a:lnTo>
                    <a:pt x="205908" y="613492"/>
                  </a:lnTo>
                  <a:lnTo>
                    <a:pt x="206529" y="619506"/>
                  </a:lnTo>
                  <a:lnTo>
                    <a:pt x="207144" y="625521"/>
                  </a:lnTo>
                  <a:lnTo>
                    <a:pt x="207753" y="631536"/>
                  </a:lnTo>
                  <a:lnTo>
                    <a:pt x="208356" y="637550"/>
                  </a:lnTo>
                  <a:lnTo>
                    <a:pt x="208953" y="643565"/>
                  </a:lnTo>
                  <a:lnTo>
                    <a:pt x="209546" y="649580"/>
                  </a:lnTo>
                  <a:lnTo>
                    <a:pt x="210137" y="655594"/>
                  </a:lnTo>
                  <a:lnTo>
                    <a:pt x="210728" y="661609"/>
                  </a:lnTo>
                  <a:lnTo>
                    <a:pt x="211320" y="667623"/>
                  </a:lnTo>
                  <a:lnTo>
                    <a:pt x="211916" y="673638"/>
                  </a:lnTo>
                  <a:lnTo>
                    <a:pt x="212519" y="679653"/>
                  </a:lnTo>
                  <a:lnTo>
                    <a:pt x="213132" y="685667"/>
                  </a:lnTo>
                  <a:lnTo>
                    <a:pt x="213756" y="691682"/>
                  </a:lnTo>
                  <a:lnTo>
                    <a:pt x="214394" y="697697"/>
                  </a:lnTo>
                  <a:lnTo>
                    <a:pt x="215047" y="703711"/>
                  </a:lnTo>
                  <a:lnTo>
                    <a:pt x="215721" y="709726"/>
                  </a:lnTo>
                  <a:lnTo>
                    <a:pt x="216418" y="715740"/>
                  </a:lnTo>
                  <a:lnTo>
                    <a:pt x="217138" y="721755"/>
                  </a:lnTo>
                  <a:lnTo>
                    <a:pt x="217881" y="727770"/>
                  </a:lnTo>
                  <a:lnTo>
                    <a:pt x="218649" y="733784"/>
                  </a:lnTo>
                  <a:lnTo>
                    <a:pt x="219442" y="739799"/>
                  </a:lnTo>
                  <a:lnTo>
                    <a:pt x="220265" y="745814"/>
                  </a:lnTo>
                  <a:lnTo>
                    <a:pt x="221117" y="751828"/>
                  </a:lnTo>
                  <a:lnTo>
                    <a:pt x="221993" y="757843"/>
                  </a:lnTo>
                  <a:lnTo>
                    <a:pt x="222894" y="763858"/>
                  </a:lnTo>
                  <a:lnTo>
                    <a:pt x="223819" y="769872"/>
                  </a:lnTo>
                  <a:lnTo>
                    <a:pt x="224766" y="775887"/>
                  </a:lnTo>
                  <a:lnTo>
                    <a:pt x="225740" y="781901"/>
                  </a:lnTo>
                  <a:lnTo>
                    <a:pt x="226731" y="787916"/>
                  </a:lnTo>
                  <a:lnTo>
                    <a:pt x="227740" y="793931"/>
                  </a:lnTo>
                  <a:lnTo>
                    <a:pt x="228763" y="799945"/>
                  </a:lnTo>
                  <a:lnTo>
                    <a:pt x="229800" y="805960"/>
                  </a:lnTo>
                  <a:lnTo>
                    <a:pt x="230848" y="811975"/>
                  </a:lnTo>
                  <a:lnTo>
                    <a:pt x="231907" y="817989"/>
                  </a:lnTo>
                  <a:lnTo>
                    <a:pt x="232972" y="824004"/>
                  </a:lnTo>
                  <a:lnTo>
                    <a:pt x="234042" y="830018"/>
                  </a:lnTo>
                  <a:lnTo>
                    <a:pt x="235116" y="836033"/>
                  </a:lnTo>
                  <a:lnTo>
                    <a:pt x="236192" y="842048"/>
                  </a:lnTo>
                  <a:lnTo>
                    <a:pt x="237270" y="848062"/>
                  </a:lnTo>
                  <a:lnTo>
                    <a:pt x="238348" y="854077"/>
                  </a:lnTo>
                  <a:lnTo>
                    <a:pt x="239425" y="860092"/>
                  </a:lnTo>
                  <a:lnTo>
                    <a:pt x="240500" y="866106"/>
                  </a:lnTo>
                  <a:lnTo>
                    <a:pt x="241575" y="872121"/>
                  </a:lnTo>
                  <a:lnTo>
                    <a:pt x="242647" y="878135"/>
                  </a:lnTo>
                  <a:lnTo>
                    <a:pt x="243717" y="884150"/>
                  </a:lnTo>
                  <a:lnTo>
                    <a:pt x="244785" y="890165"/>
                  </a:lnTo>
                  <a:lnTo>
                    <a:pt x="245851" y="896179"/>
                  </a:lnTo>
                  <a:lnTo>
                    <a:pt x="246914" y="902194"/>
                  </a:lnTo>
                  <a:lnTo>
                    <a:pt x="247976" y="908209"/>
                  </a:lnTo>
                  <a:lnTo>
                    <a:pt x="249037" y="914223"/>
                  </a:lnTo>
                  <a:lnTo>
                    <a:pt x="250095" y="920238"/>
                  </a:lnTo>
                  <a:lnTo>
                    <a:pt x="251152" y="926253"/>
                  </a:lnTo>
                  <a:lnTo>
                    <a:pt x="252208" y="932267"/>
                  </a:lnTo>
                  <a:lnTo>
                    <a:pt x="253263" y="938282"/>
                  </a:lnTo>
                  <a:lnTo>
                    <a:pt x="254318" y="944296"/>
                  </a:lnTo>
                  <a:lnTo>
                    <a:pt x="255373" y="950311"/>
                  </a:lnTo>
                  <a:lnTo>
                    <a:pt x="256429" y="956326"/>
                  </a:lnTo>
                  <a:lnTo>
                    <a:pt x="257486" y="962340"/>
                  </a:lnTo>
                  <a:lnTo>
                    <a:pt x="258548" y="968355"/>
                  </a:lnTo>
                  <a:lnTo>
                    <a:pt x="259613" y="974370"/>
                  </a:lnTo>
                  <a:lnTo>
                    <a:pt x="260685" y="980384"/>
                  </a:lnTo>
                  <a:lnTo>
                    <a:pt x="261765" y="986399"/>
                  </a:lnTo>
                  <a:lnTo>
                    <a:pt x="262859" y="992413"/>
                  </a:lnTo>
                  <a:lnTo>
                    <a:pt x="263966" y="998428"/>
                  </a:lnTo>
                  <a:lnTo>
                    <a:pt x="265089" y="1004443"/>
                  </a:lnTo>
                  <a:lnTo>
                    <a:pt x="266232" y="1010457"/>
                  </a:lnTo>
                  <a:lnTo>
                    <a:pt x="267397" y="1016472"/>
                  </a:lnTo>
                  <a:lnTo>
                    <a:pt x="268594" y="1022487"/>
                  </a:lnTo>
                  <a:lnTo>
                    <a:pt x="269822" y="1028501"/>
                  </a:lnTo>
                  <a:lnTo>
                    <a:pt x="271085" y="1034516"/>
                  </a:lnTo>
                  <a:lnTo>
                    <a:pt x="272384" y="1040531"/>
                  </a:lnTo>
                  <a:lnTo>
                    <a:pt x="273723" y="1046545"/>
                  </a:lnTo>
                  <a:lnTo>
                    <a:pt x="275103" y="1052560"/>
                  </a:lnTo>
                  <a:lnTo>
                    <a:pt x="276539" y="1058574"/>
                  </a:lnTo>
                  <a:lnTo>
                    <a:pt x="278023" y="1064589"/>
                  </a:lnTo>
                  <a:lnTo>
                    <a:pt x="279554" y="1070604"/>
                  </a:lnTo>
                  <a:lnTo>
                    <a:pt x="281134" y="1076618"/>
                  </a:lnTo>
                  <a:lnTo>
                    <a:pt x="282762" y="1082633"/>
                  </a:lnTo>
                  <a:lnTo>
                    <a:pt x="284440" y="1088648"/>
                  </a:lnTo>
                  <a:lnTo>
                    <a:pt x="286174" y="1094662"/>
                  </a:lnTo>
                  <a:lnTo>
                    <a:pt x="287951" y="1100677"/>
                  </a:lnTo>
                  <a:lnTo>
                    <a:pt x="289770" y="1106691"/>
                  </a:lnTo>
                  <a:lnTo>
                    <a:pt x="291625" y="1112706"/>
                  </a:lnTo>
                  <a:lnTo>
                    <a:pt x="293515" y="1118721"/>
                  </a:lnTo>
                  <a:lnTo>
                    <a:pt x="295438" y="1124735"/>
                  </a:lnTo>
                  <a:lnTo>
                    <a:pt x="297387" y="1130750"/>
                  </a:lnTo>
                  <a:lnTo>
                    <a:pt x="299353" y="1136765"/>
                  </a:lnTo>
                  <a:lnTo>
                    <a:pt x="301332" y="1142779"/>
                  </a:lnTo>
                  <a:lnTo>
                    <a:pt x="303318" y="1148794"/>
                  </a:lnTo>
                  <a:lnTo>
                    <a:pt x="305305" y="1154808"/>
                  </a:lnTo>
                  <a:lnTo>
                    <a:pt x="307286" y="1160823"/>
                  </a:lnTo>
                  <a:lnTo>
                    <a:pt x="309255" y="1166838"/>
                  </a:lnTo>
                  <a:lnTo>
                    <a:pt x="311206" y="1172852"/>
                  </a:lnTo>
                  <a:lnTo>
                    <a:pt x="313136" y="1178867"/>
                  </a:lnTo>
                  <a:lnTo>
                    <a:pt x="315039" y="1184882"/>
                  </a:lnTo>
                  <a:lnTo>
                    <a:pt x="316912" y="1190896"/>
                  </a:lnTo>
                  <a:lnTo>
                    <a:pt x="318741" y="1196911"/>
                  </a:lnTo>
                  <a:lnTo>
                    <a:pt x="320530" y="1202926"/>
                  </a:lnTo>
                  <a:lnTo>
                    <a:pt x="322277" y="1208940"/>
                  </a:lnTo>
                  <a:lnTo>
                    <a:pt x="323980" y="1214955"/>
                  </a:lnTo>
                  <a:lnTo>
                    <a:pt x="325638" y="1220969"/>
                  </a:lnTo>
                  <a:lnTo>
                    <a:pt x="327245" y="1226984"/>
                  </a:lnTo>
                  <a:lnTo>
                    <a:pt x="328793" y="1232999"/>
                  </a:lnTo>
                  <a:lnTo>
                    <a:pt x="330291" y="1239013"/>
                  </a:lnTo>
                  <a:lnTo>
                    <a:pt x="331740" y="1245028"/>
                  </a:lnTo>
                  <a:lnTo>
                    <a:pt x="333139" y="1251043"/>
                  </a:lnTo>
                  <a:lnTo>
                    <a:pt x="334487" y="1257057"/>
                  </a:lnTo>
                  <a:lnTo>
                    <a:pt x="335780" y="1263072"/>
                  </a:lnTo>
                  <a:lnTo>
                    <a:pt x="337018" y="1269086"/>
                  </a:lnTo>
                  <a:lnTo>
                    <a:pt x="338208" y="1275101"/>
                  </a:lnTo>
                  <a:lnTo>
                    <a:pt x="339350" y="1281116"/>
                  </a:lnTo>
                  <a:lnTo>
                    <a:pt x="340447" y="1287130"/>
                  </a:lnTo>
                  <a:lnTo>
                    <a:pt x="341498" y="1293145"/>
                  </a:lnTo>
                  <a:lnTo>
                    <a:pt x="342497" y="1299160"/>
                  </a:lnTo>
                  <a:lnTo>
                    <a:pt x="343451" y="1305174"/>
                  </a:lnTo>
                  <a:lnTo>
                    <a:pt x="344364" y="1311189"/>
                  </a:lnTo>
                  <a:lnTo>
                    <a:pt x="345239" y="1317203"/>
                  </a:lnTo>
                  <a:lnTo>
                    <a:pt x="346076" y="1323218"/>
                  </a:lnTo>
                  <a:lnTo>
                    <a:pt x="346878" y="1329233"/>
                  </a:lnTo>
                  <a:lnTo>
                    <a:pt x="347638" y="1335247"/>
                  </a:lnTo>
                  <a:lnTo>
                    <a:pt x="348368" y="1341262"/>
                  </a:lnTo>
                  <a:lnTo>
                    <a:pt x="349071" y="1347277"/>
                  </a:lnTo>
                  <a:lnTo>
                    <a:pt x="349748" y="1353291"/>
                  </a:lnTo>
                  <a:lnTo>
                    <a:pt x="350403" y="1359306"/>
                  </a:lnTo>
                  <a:lnTo>
                    <a:pt x="351037" y="1365321"/>
                  </a:lnTo>
                  <a:lnTo>
                    <a:pt x="351651" y="1371335"/>
                  </a:lnTo>
                  <a:lnTo>
                    <a:pt x="352253" y="1377350"/>
                  </a:lnTo>
                  <a:lnTo>
                    <a:pt x="352843" y="1383364"/>
                  </a:lnTo>
                  <a:lnTo>
                    <a:pt x="353426" y="1389379"/>
                  </a:lnTo>
                  <a:lnTo>
                    <a:pt x="354002" y="1395394"/>
                  </a:lnTo>
                  <a:lnTo>
                    <a:pt x="354575" y="1401408"/>
                  </a:lnTo>
                  <a:lnTo>
                    <a:pt x="355145" y="1407423"/>
                  </a:lnTo>
                  <a:lnTo>
                    <a:pt x="355715" y="1413438"/>
                  </a:lnTo>
                  <a:lnTo>
                    <a:pt x="356285" y="1419452"/>
                  </a:lnTo>
                  <a:lnTo>
                    <a:pt x="356856" y="1425467"/>
                  </a:lnTo>
                  <a:lnTo>
                    <a:pt x="357427" y="1431481"/>
                  </a:lnTo>
                  <a:lnTo>
                    <a:pt x="357998" y="1437496"/>
                  </a:lnTo>
                  <a:lnTo>
                    <a:pt x="358567" y="1443511"/>
                  </a:lnTo>
                  <a:lnTo>
                    <a:pt x="359132" y="1449525"/>
                  </a:lnTo>
                  <a:lnTo>
                    <a:pt x="359691" y="1455540"/>
                  </a:lnTo>
                  <a:lnTo>
                    <a:pt x="360241" y="1461555"/>
                  </a:lnTo>
                  <a:lnTo>
                    <a:pt x="360781" y="1467569"/>
                  </a:lnTo>
                  <a:lnTo>
                    <a:pt x="361301" y="1473584"/>
                  </a:lnTo>
                  <a:lnTo>
                    <a:pt x="361801" y="1479599"/>
                  </a:lnTo>
                  <a:lnTo>
                    <a:pt x="362279" y="1485613"/>
                  </a:lnTo>
                  <a:lnTo>
                    <a:pt x="362731" y="1491628"/>
                  </a:lnTo>
                  <a:lnTo>
                    <a:pt x="363153" y="1497642"/>
                  </a:lnTo>
                  <a:lnTo>
                    <a:pt x="363541" y="1503657"/>
                  </a:lnTo>
                  <a:lnTo>
                    <a:pt x="363885" y="1509672"/>
                  </a:lnTo>
                  <a:lnTo>
                    <a:pt x="364191" y="1515686"/>
                  </a:lnTo>
                  <a:lnTo>
                    <a:pt x="364456" y="1521701"/>
                  </a:lnTo>
                  <a:lnTo>
                    <a:pt x="364680" y="1527716"/>
                  </a:lnTo>
                  <a:lnTo>
                    <a:pt x="364860" y="1533730"/>
                  </a:lnTo>
                  <a:lnTo>
                    <a:pt x="364992" y="1539745"/>
                  </a:lnTo>
                  <a:lnTo>
                    <a:pt x="365076" y="1545759"/>
                  </a:lnTo>
                  <a:lnTo>
                    <a:pt x="365119" y="1551774"/>
                  </a:lnTo>
                  <a:lnTo>
                    <a:pt x="365123" y="1557789"/>
                  </a:lnTo>
                  <a:lnTo>
                    <a:pt x="365089" y="1563803"/>
                  </a:lnTo>
                  <a:lnTo>
                    <a:pt x="365021" y="1569818"/>
                  </a:lnTo>
                  <a:lnTo>
                    <a:pt x="364915" y="1575833"/>
                  </a:lnTo>
                  <a:lnTo>
                    <a:pt x="364781" y="1581847"/>
                  </a:lnTo>
                  <a:lnTo>
                    <a:pt x="364625" y="1587862"/>
                  </a:lnTo>
                  <a:lnTo>
                    <a:pt x="364449" y="1593876"/>
                  </a:lnTo>
                  <a:lnTo>
                    <a:pt x="364258" y="1599891"/>
                  </a:lnTo>
                  <a:lnTo>
                    <a:pt x="364054" y="1605906"/>
                  </a:lnTo>
                  <a:lnTo>
                    <a:pt x="363842" y="1611920"/>
                  </a:lnTo>
                  <a:lnTo>
                    <a:pt x="363626" y="1617935"/>
                  </a:lnTo>
                  <a:lnTo>
                    <a:pt x="363410" y="1623950"/>
                  </a:lnTo>
                  <a:lnTo>
                    <a:pt x="363195" y="1629964"/>
                  </a:lnTo>
                  <a:lnTo>
                    <a:pt x="362983" y="1635979"/>
                  </a:lnTo>
                  <a:lnTo>
                    <a:pt x="362777" y="1641994"/>
                  </a:lnTo>
                  <a:lnTo>
                    <a:pt x="362577" y="1648008"/>
                  </a:lnTo>
                  <a:lnTo>
                    <a:pt x="362384" y="1654023"/>
                  </a:lnTo>
                  <a:lnTo>
                    <a:pt x="362195" y="1660037"/>
                  </a:lnTo>
                  <a:lnTo>
                    <a:pt x="362011" y="1666052"/>
                  </a:lnTo>
                  <a:lnTo>
                    <a:pt x="361829" y="1672067"/>
                  </a:lnTo>
                  <a:lnTo>
                    <a:pt x="361647" y="1678081"/>
                  </a:lnTo>
                  <a:lnTo>
                    <a:pt x="361463" y="1684096"/>
                  </a:lnTo>
                  <a:lnTo>
                    <a:pt x="361274" y="1690111"/>
                  </a:lnTo>
                  <a:lnTo>
                    <a:pt x="361076" y="1696125"/>
                  </a:lnTo>
                  <a:lnTo>
                    <a:pt x="360868" y="1702140"/>
                  </a:lnTo>
                  <a:lnTo>
                    <a:pt x="360645" y="1708154"/>
                  </a:lnTo>
                  <a:lnTo>
                    <a:pt x="360403" y="1714169"/>
                  </a:lnTo>
                  <a:lnTo>
                    <a:pt x="360140" y="1720184"/>
                  </a:lnTo>
                  <a:lnTo>
                    <a:pt x="359855" y="1726198"/>
                  </a:lnTo>
                  <a:lnTo>
                    <a:pt x="359547" y="1732213"/>
                  </a:lnTo>
                  <a:lnTo>
                    <a:pt x="359215" y="1738228"/>
                  </a:lnTo>
                  <a:lnTo>
                    <a:pt x="358857" y="1744242"/>
                  </a:lnTo>
                  <a:lnTo>
                    <a:pt x="358469" y="1750257"/>
                  </a:lnTo>
                  <a:lnTo>
                    <a:pt x="358056" y="1756271"/>
                  </a:lnTo>
                  <a:lnTo>
                    <a:pt x="357621" y="1762286"/>
                  </a:lnTo>
                  <a:lnTo>
                    <a:pt x="357164" y="1768301"/>
                  </a:lnTo>
                  <a:lnTo>
                    <a:pt x="356689" y="1774315"/>
                  </a:lnTo>
                  <a:lnTo>
                    <a:pt x="356195" y="1780330"/>
                  </a:lnTo>
                  <a:lnTo>
                    <a:pt x="355687" y="1786345"/>
                  </a:lnTo>
                  <a:lnTo>
                    <a:pt x="355169" y="1792359"/>
                  </a:lnTo>
                  <a:lnTo>
                    <a:pt x="354645" y="1798374"/>
                  </a:lnTo>
                  <a:lnTo>
                    <a:pt x="354117" y="1804389"/>
                  </a:lnTo>
                  <a:lnTo>
                    <a:pt x="353589" y="1810403"/>
                  </a:lnTo>
                  <a:lnTo>
                    <a:pt x="353064" y="1816418"/>
                  </a:lnTo>
                  <a:lnTo>
                    <a:pt x="352544" y="1822432"/>
                  </a:lnTo>
                  <a:lnTo>
                    <a:pt x="352032" y="1828447"/>
                  </a:lnTo>
                  <a:lnTo>
                    <a:pt x="351527" y="1834462"/>
                  </a:lnTo>
                  <a:lnTo>
                    <a:pt x="351030" y="1840476"/>
                  </a:lnTo>
                  <a:lnTo>
                    <a:pt x="350541" y="1846491"/>
                  </a:lnTo>
                  <a:lnTo>
                    <a:pt x="350059" y="1852506"/>
                  </a:lnTo>
                  <a:lnTo>
                    <a:pt x="349582" y="1858520"/>
                  </a:lnTo>
                  <a:lnTo>
                    <a:pt x="349105" y="1864535"/>
                  </a:lnTo>
                  <a:lnTo>
                    <a:pt x="348626" y="1870549"/>
                  </a:lnTo>
                  <a:lnTo>
                    <a:pt x="348141" y="1876564"/>
                  </a:lnTo>
                  <a:lnTo>
                    <a:pt x="347644" y="1882579"/>
                  </a:lnTo>
                  <a:lnTo>
                    <a:pt x="347127" y="1888593"/>
                  </a:lnTo>
                  <a:lnTo>
                    <a:pt x="346585" y="1894608"/>
                  </a:lnTo>
                  <a:lnTo>
                    <a:pt x="346015" y="1900623"/>
                  </a:lnTo>
                  <a:lnTo>
                    <a:pt x="345410" y="1906637"/>
                  </a:lnTo>
                  <a:lnTo>
                    <a:pt x="344767" y="1912652"/>
                  </a:lnTo>
                  <a:lnTo>
                    <a:pt x="344076" y="1918667"/>
                  </a:lnTo>
                  <a:lnTo>
                    <a:pt x="343326" y="1924681"/>
                  </a:lnTo>
                  <a:lnTo>
                    <a:pt x="342522" y="1930696"/>
                  </a:lnTo>
                  <a:lnTo>
                    <a:pt x="341661" y="1936710"/>
                  </a:lnTo>
                  <a:lnTo>
                    <a:pt x="340742" y="1942725"/>
                  </a:lnTo>
                  <a:lnTo>
                    <a:pt x="339763" y="1948740"/>
                  </a:lnTo>
                  <a:lnTo>
                    <a:pt x="338714" y="1954754"/>
                  </a:lnTo>
                  <a:lnTo>
                    <a:pt x="337598" y="1960769"/>
                  </a:lnTo>
                  <a:lnTo>
                    <a:pt x="336425" y="1966784"/>
                  </a:lnTo>
                  <a:lnTo>
                    <a:pt x="335197" y="1972798"/>
                  </a:lnTo>
                  <a:lnTo>
                    <a:pt x="333917" y="1978813"/>
                  </a:lnTo>
                  <a:lnTo>
                    <a:pt x="332589" y="1984827"/>
                  </a:lnTo>
                  <a:lnTo>
                    <a:pt x="331211" y="1990842"/>
                  </a:lnTo>
                  <a:lnTo>
                    <a:pt x="329797" y="1996857"/>
                  </a:lnTo>
                  <a:lnTo>
                    <a:pt x="328356" y="2002871"/>
                  </a:lnTo>
                  <a:lnTo>
                    <a:pt x="326893" y="2008886"/>
                  </a:lnTo>
                  <a:lnTo>
                    <a:pt x="325415" y="2014901"/>
                  </a:lnTo>
                  <a:lnTo>
                    <a:pt x="323928" y="2020915"/>
                  </a:lnTo>
                  <a:lnTo>
                    <a:pt x="322442" y="2026930"/>
                  </a:lnTo>
                  <a:lnTo>
                    <a:pt x="320964" y="2032944"/>
                  </a:lnTo>
                  <a:lnTo>
                    <a:pt x="319501" y="2038959"/>
                  </a:lnTo>
                  <a:lnTo>
                    <a:pt x="318058" y="2044974"/>
                  </a:lnTo>
                  <a:lnTo>
                    <a:pt x="316639" y="2050988"/>
                  </a:lnTo>
                  <a:lnTo>
                    <a:pt x="315252" y="2057003"/>
                  </a:lnTo>
                  <a:lnTo>
                    <a:pt x="313906" y="2063018"/>
                  </a:lnTo>
                  <a:lnTo>
                    <a:pt x="312598" y="2069032"/>
                  </a:lnTo>
                  <a:lnTo>
                    <a:pt x="311328" y="2075047"/>
                  </a:lnTo>
                  <a:lnTo>
                    <a:pt x="310099" y="2081062"/>
                  </a:lnTo>
                  <a:lnTo>
                    <a:pt x="308910" y="2087076"/>
                  </a:lnTo>
                  <a:lnTo>
                    <a:pt x="307767" y="2093091"/>
                  </a:lnTo>
                  <a:lnTo>
                    <a:pt x="306667" y="2099105"/>
                  </a:lnTo>
                  <a:lnTo>
                    <a:pt x="305602" y="2105120"/>
                  </a:lnTo>
                  <a:lnTo>
                    <a:pt x="304569" y="2111135"/>
                  </a:lnTo>
                  <a:lnTo>
                    <a:pt x="303564" y="2117149"/>
                  </a:lnTo>
                  <a:lnTo>
                    <a:pt x="302585" y="2123164"/>
                  </a:lnTo>
                  <a:lnTo>
                    <a:pt x="301630" y="2129179"/>
                  </a:lnTo>
                  <a:lnTo>
                    <a:pt x="300689" y="2135193"/>
                  </a:lnTo>
                  <a:lnTo>
                    <a:pt x="299755" y="2141208"/>
                  </a:lnTo>
                  <a:lnTo>
                    <a:pt x="298825" y="2147222"/>
                  </a:lnTo>
                  <a:lnTo>
                    <a:pt x="297893" y="2153237"/>
                  </a:lnTo>
                  <a:lnTo>
                    <a:pt x="296954" y="2159252"/>
                  </a:lnTo>
                  <a:lnTo>
                    <a:pt x="296000" y="2165266"/>
                  </a:lnTo>
                  <a:lnTo>
                    <a:pt x="295027" y="2171281"/>
                  </a:lnTo>
                  <a:lnTo>
                    <a:pt x="294032" y="2177296"/>
                  </a:lnTo>
                  <a:lnTo>
                    <a:pt x="293011" y="2183310"/>
                  </a:lnTo>
                  <a:lnTo>
                    <a:pt x="291963" y="2189325"/>
                  </a:lnTo>
                  <a:lnTo>
                    <a:pt x="290882" y="2195339"/>
                  </a:lnTo>
                  <a:lnTo>
                    <a:pt x="289761" y="2201354"/>
                  </a:lnTo>
                  <a:lnTo>
                    <a:pt x="288607" y="2207369"/>
                  </a:lnTo>
                  <a:lnTo>
                    <a:pt x="287418" y="2213383"/>
                  </a:lnTo>
                  <a:lnTo>
                    <a:pt x="286195" y="2219398"/>
                  </a:lnTo>
                  <a:lnTo>
                    <a:pt x="284939" y="2225413"/>
                  </a:lnTo>
                  <a:lnTo>
                    <a:pt x="283646" y="2231427"/>
                  </a:lnTo>
                  <a:lnTo>
                    <a:pt x="282320" y="2237442"/>
                  </a:lnTo>
                  <a:lnTo>
                    <a:pt x="280968" y="2243457"/>
                  </a:lnTo>
                  <a:lnTo>
                    <a:pt x="279592" y="2249471"/>
                  </a:lnTo>
                  <a:lnTo>
                    <a:pt x="278194" y="2255486"/>
                  </a:lnTo>
                  <a:lnTo>
                    <a:pt x="276779" y="2261500"/>
                  </a:lnTo>
                  <a:lnTo>
                    <a:pt x="275347" y="2267515"/>
                  </a:lnTo>
                  <a:lnTo>
                    <a:pt x="273906" y="2273530"/>
                  </a:lnTo>
                  <a:lnTo>
                    <a:pt x="272459" y="2279544"/>
                  </a:lnTo>
                  <a:lnTo>
                    <a:pt x="271011" y="2285559"/>
                  </a:lnTo>
                  <a:lnTo>
                    <a:pt x="269565" y="2291574"/>
                  </a:lnTo>
                  <a:lnTo>
                    <a:pt x="268123" y="2297588"/>
                  </a:lnTo>
                  <a:lnTo>
                    <a:pt x="266693" y="2303603"/>
                  </a:lnTo>
                  <a:lnTo>
                    <a:pt x="265276" y="2309617"/>
                  </a:lnTo>
                  <a:lnTo>
                    <a:pt x="263874" y="2315632"/>
                  </a:lnTo>
                  <a:lnTo>
                    <a:pt x="262489" y="2321647"/>
                  </a:lnTo>
                  <a:lnTo>
                    <a:pt x="261124" y="2327661"/>
                  </a:lnTo>
                  <a:lnTo>
                    <a:pt x="259781" y="2333676"/>
                  </a:lnTo>
                  <a:lnTo>
                    <a:pt x="258466" y="2339691"/>
                  </a:lnTo>
                  <a:lnTo>
                    <a:pt x="257175" y="2345705"/>
                  </a:lnTo>
                  <a:lnTo>
                    <a:pt x="255908" y="2351720"/>
                  </a:lnTo>
                  <a:lnTo>
                    <a:pt x="254666" y="2357734"/>
                  </a:lnTo>
                  <a:lnTo>
                    <a:pt x="253450" y="2363749"/>
                  </a:lnTo>
                  <a:lnTo>
                    <a:pt x="252262" y="2369764"/>
                  </a:lnTo>
                  <a:lnTo>
                    <a:pt x="251102" y="2375778"/>
                  </a:lnTo>
                  <a:lnTo>
                    <a:pt x="249966" y="2381793"/>
                  </a:lnTo>
                  <a:lnTo>
                    <a:pt x="248853" y="2387808"/>
                  </a:lnTo>
                  <a:lnTo>
                    <a:pt x="247763" y="2393822"/>
                  </a:lnTo>
                  <a:lnTo>
                    <a:pt x="246695" y="2399837"/>
                  </a:lnTo>
                  <a:lnTo>
                    <a:pt x="245653" y="2405852"/>
                  </a:lnTo>
                  <a:lnTo>
                    <a:pt x="244632" y="2411866"/>
                  </a:lnTo>
                  <a:lnTo>
                    <a:pt x="243629" y="2417881"/>
                  </a:lnTo>
                  <a:lnTo>
                    <a:pt x="242645" y="2423895"/>
                  </a:lnTo>
                  <a:lnTo>
                    <a:pt x="241679" y="2429910"/>
                  </a:lnTo>
                  <a:lnTo>
                    <a:pt x="240730" y="2435925"/>
                  </a:lnTo>
                  <a:lnTo>
                    <a:pt x="239801" y="2441939"/>
                  </a:lnTo>
                  <a:lnTo>
                    <a:pt x="238887" y="2447954"/>
                  </a:lnTo>
                  <a:lnTo>
                    <a:pt x="237989" y="2453969"/>
                  </a:lnTo>
                  <a:lnTo>
                    <a:pt x="237105" y="2459983"/>
                  </a:lnTo>
                  <a:lnTo>
                    <a:pt x="236236" y="2465998"/>
                  </a:lnTo>
                  <a:lnTo>
                    <a:pt x="235383" y="2472012"/>
                  </a:lnTo>
                  <a:lnTo>
                    <a:pt x="234546" y="2478027"/>
                  </a:lnTo>
                  <a:lnTo>
                    <a:pt x="233724" y="2484042"/>
                  </a:lnTo>
                  <a:lnTo>
                    <a:pt x="232915" y="2490056"/>
                  </a:lnTo>
                  <a:lnTo>
                    <a:pt x="232120" y="2496071"/>
                  </a:lnTo>
                  <a:lnTo>
                    <a:pt x="231339" y="2502086"/>
                  </a:lnTo>
                  <a:lnTo>
                    <a:pt x="230573" y="2508100"/>
                  </a:lnTo>
                  <a:lnTo>
                    <a:pt x="229822" y="2514115"/>
                  </a:lnTo>
                  <a:lnTo>
                    <a:pt x="229083" y="2520130"/>
                  </a:lnTo>
                  <a:lnTo>
                    <a:pt x="228356" y="2526144"/>
                  </a:lnTo>
                  <a:lnTo>
                    <a:pt x="227641" y="2532159"/>
                  </a:lnTo>
                  <a:lnTo>
                    <a:pt x="226937" y="2538173"/>
                  </a:lnTo>
                  <a:lnTo>
                    <a:pt x="226245" y="2544188"/>
                  </a:lnTo>
                  <a:lnTo>
                    <a:pt x="225562" y="2550203"/>
                  </a:lnTo>
                  <a:lnTo>
                    <a:pt x="224887" y="2556217"/>
                  </a:lnTo>
                  <a:lnTo>
                    <a:pt x="224218" y="2562232"/>
                  </a:lnTo>
                  <a:lnTo>
                    <a:pt x="223554" y="2568247"/>
                  </a:lnTo>
                  <a:lnTo>
                    <a:pt x="222895" y="2574261"/>
                  </a:lnTo>
                  <a:lnTo>
                    <a:pt x="222238" y="2580276"/>
                  </a:lnTo>
                  <a:lnTo>
                    <a:pt x="221582" y="2586290"/>
                  </a:lnTo>
                  <a:lnTo>
                    <a:pt x="220925" y="2592305"/>
                  </a:lnTo>
                  <a:lnTo>
                    <a:pt x="220267" y="2598320"/>
                  </a:lnTo>
                  <a:lnTo>
                    <a:pt x="219605" y="2604334"/>
                  </a:lnTo>
                  <a:lnTo>
                    <a:pt x="218940" y="2610349"/>
                  </a:lnTo>
                  <a:lnTo>
                    <a:pt x="218268" y="2616364"/>
                  </a:lnTo>
                  <a:lnTo>
                    <a:pt x="217590" y="2622378"/>
                  </a:lnTo>
                  <a:lnTo>
                    <a:pt x="216907" y="2628393"/>
                  </a:lnTo>
                  <a:lnTo>
                    <a:pt x="216217" y="2634407"/>
                  </a:lnTo>
                  <a:lnTo>
                    <a:pt x="215522" y="2640422"/>
                  </a:lnTo>
                  <a:lnTo>
                    <a:pt x="214820" y="2646437"/>
                  </a:lnTo>
                  <a:lnTo>
                    <a:pt x="214113" y="2652451"/>
                  </a:lnTo>
                  <a:lnTo>
                    <a:pt x="213402" y="2658466"/>
                  </a:lnTo>
                  <a:lnTo>
                    <a:pt x="212690" y="2664481"/>
                  </a:lnTo>
                  <a:lnTo>
                    <a:pt x="211977" y="2670495"/>
                  </a:lnTo>
                  <a:lnTo>
                    <a:pt x="211264" y="2676510"/>
                  </a:lnTo>
                  <a:lnTo>
                    <a:pt x="210556" y="2682525"/>
                  </a:lnTo>
                  <a:lnTo>
                    <a:pt x="209854" y="2688539"/>
                  </a:lnTo>
                  <a:lnTo>
                    <a:pt x="209159" y="2694554"/>
                  </a:lnTo>
                  <a:lnTo>
                    <a:pt x="208474" y="2700568"/>
                  </a:lnTo>
                  <a:lnTo>
                    <a:pt x="207801" y="2706583"/>
                  </a:lnTo>
                  <a:lnTo>
                    <a:pt x="207143" y="2712598"/>
                  </a:lnTo>
                  <a:lnTo>
                    <a:pt x="206504" y="2718612"/>
                  </a:lnTo>
                  <a:lnTo>
                    <a:pt x="205884" y="2724627"/>
                  </a:lnTo>
                  <a:lnTo>
                    <a:pt x="205283" y="2730642"/>
                  </a:lnTo>
                  <a:lnTo>
                    <a:pt x="204703" y="2736656"/>
                  </a:lnTo>
                  <a:lnTo>
                    <a:pt x="204145" y="2742671"/>
                  </a:lnTo>
                  <a:lnTo>
                    <a:pt x="203611" y="2748685"/>
                  </a:lnTo>
                  <a:lnTo>
                    <a:pt x="203103" y="2754700"/>
                  </a:lnTo>
                  <a:lnTo>
                    <a:pt x="202618" y="2760715"/>
                  </a:lnTo>
                  <a:lnTo>
                    <a:pt x="202155" y="2766729"/>
                  </a:lnTo>
                  <a:lnTo>
                    <a:pt x="201713" y="2772744"/>
                  </a:lnTo>
                  <a:lnTo>
                    <a:pt x="201292" y="2778759"/>
                  </a:lnTo>
                  <a:lnTo>
                    <a:pt x="200893" y="2784773"/>
                  </a:lnTo>
                  <a:lnTo>
                    <a:pt x="200513" y="2790788"/>
                  </a:lnTo>
                  <a:lnTo>
                    <a:pt x="200148" y="2796802"/>
                  </a:lnTo>
                  <a:lnTo>
                    <a:pt x="199796" y="2802817"/>
                  </a:lnTo>
                  <a:lnTo>
                    <a:pt x="199456" y="2808832"/>
                  </a:lnTo>
                  <a:lnTo>
                    <a:pt x="199125" y="2814846"/>
                  </a:lnTo>
                  <a:lnTo>
                    <a:pt x="198804" y="2820861"/>
                  </a:lnTo>
                  <a:lnTo>
                    <a:pt x="198487" y="2826876"/>
                  </a:lnTo>
                  <a:lnTo>
                    <a:pt x="198174" y="2832890"/>
                  </a:lnTo>
                  <a:lnTo>
                    <a:pt x="197861" y="2838905"/>
                  </a:lnTo>
                  <a:lnTo>
                    <a:pt x="197548" y="2844920"/>
                  </a:lnTo>
                  <a:lnTo>
                    <a:pt x="197234" y="2850934"/>
                  </a:lnTo>
                  <a:lnTo>
                    <a:pt x="196915" y="2856949"/>
                  </a:lnTo>
                  <a:lnTo>
                    <a:pt x="196592" y="2862963"/>
                  </a:lnTo>
                  <a:lnTo>
                    <a:pt x="196264" y="2868978"/>
                  </a:lnTo>
                  <a:lnTo>
                    <a:pt x="195930" y="2874993"/>
                  </a:lnTo>
                  <a:lnTo>
                    <a:pt x="195590" y="2881007"/>
                  </a:lnTo>
                  <a:lnTo>
                    <a:pt x="195243" y="2887022"/>
                  </a:lnTo>
                  <a:lnTo>
                    <a:pt x="194889" y="2893037"/>
                  </a:lnTo>
                  <a:lnTo>
                    <a:pt x="194530" y="2899051"/>
                  </a:lnTo>
                  <a:lnTo>
                    <a:pt x="194165" y="2905066"/>
                  </a:lnTo>
                  <a:lnTo>
                    <a:pt x="193796" y="2911080"/>
                  </a:lnTo>
                  <a:lnTo>
                    <a:pt x="193423" y="2917095"/>
                  </a:lnTo>
                  <a:lnTo>
                    <a:pt x="193046" y="2923110"/>
                  </a:lnTo>
                  <a:lnTo>
                    <a:pt x="192667" y="2929124"/>
                  </a:lnTo>
                  <a:lnTo>
                    <a:pt x="192287" y="2935139"/>
                  </a:lnTo>
                  <a:lnTo>
                    <a:pt x="191906" y="2941154"/>
                  </a:lnTo>
                  <a:lnTo>
                    <a:pt x="191527" y="2947168"/>
                  </a:lnTo>
                  <a:lnTo>
                    <a:pt x="191149" y="2953183"/>
                  </a:lnTo>
                  <a:lnTo>
                    <a:pt x="190774" y="2959198"/>
                  </a:lnTo>
                  <a:lnTo>
                    <a:pt x="190403" y="2965212"/>
                  </a:lnTo>
                  <a:lnTo>
                    <a:pt x="190036" y="2971227"/>
                  </a:lnTo>
                  <a:lnTo>
                    <a:pt x="189675" y="2977241"/>
                  </a:lnTo>
                  <a:lnTo>
                    <a:pt x="189320" y="2983256"/>
                  </a:lnTo>
                  <a:lnTo>
                    <a:pt x="188971" y="2989271"/>
                  </a:lnTo>
                  <a:lnTo>
                    <a:pt x="188631" y="2995285"/>
                  </a:lnTo>
                  <a:lnTo>
                    <a:pt x="188299" y="3001300"/>
                  </a:lnTo>
                  <a:lnTo>
                    <a:pt x="187975" y="3007315"/>
                  </a:lnTo>
                  <a:lnTo>
                    <a:pt x="187659" y="3013329"/>
                  </a:lnTo>
                  <a:lnTo>
                    <a:pt x="187352" y="3019344"/>
                  </a:lnTo>
                  <a:lnTo>
                    <a:pt x="187055" y="3025358"/>
                  </a:lnTo>
                  <a:lnTo>
                    <a:pt x="186769" y="3031373"/>
                  </a:lnTo>
                  <a:lnTo>
                    <a:pt x="186493" y="3037388"/>
                  </a:lnTo>
                  <a:lnTo>
                    <a:pt x="186227" y="3043402"/>
                  </a:lnTo>
                  <a:lnTo>
                    <a:pt x="185970" y="3049417"/>
                  </a:lnTo>
                  <a:lnTo>
                    <a:pt x="185724" y="3055432"/>
                  </a:lnTo>
                  <a:lnTo>
                    <a:pt x="185490" y="3061446"/>
                  </a:lnTo>
                  <a:lnTo>
                    <a:pt x="185267" y="3067461"/>
                  </a:lnTo>
                  <a:lnTo>
                    <a:pt x="185054" y="3073475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5" name="pg39">
              <a:extLst>
                <a:ext uri="{FF2B5EF4-FFF2-40B4-BE49-F238E27FC236}">
                  <a16:creationId xmlns:a16="http://schemas.microsoft.com/office/drawing/2014/main" id="{A5F2AC8D-F875-788E-2E3D-E182ECE0B71E}"/>
                </a:ext>
              </a:extLst>
            </p:cNvPr>
            <p:cNvSpPr/>
            <p:nvPr/>
          </p:nvSpPr>
          <p:spPr>
            <a:xfrm>
              <a:off x="7482275" y="3496590"/>
              <a:ext cx="387972" cy="3155643"/>
            </a:xfrm>
            <a:custGeom>
              <a:avLst/>
              <a:gdLst/>
              <a:ahLst/>
              <a:cxnLst/>
              <a:rect l="0" t="0" r="0" b="0"/>
              <a:pathLst>
                <a:path w="387972" h="3155643">
                  <a:moveTo>
                    <a:pt x="192139" y="3155643"/>
                  </a:moveTo>
                  <a:lnTo>
                    <a:pt x="191965" y="3149467"/>
                  </a:lnTo>
                  <a:lnTo>
                    <a:pt x="191782" y="3143292"/>
                  </a:lnTo>
                  <a:lnTo>
                    <a:pt x="191589" y="3137117"/>
                  </a:lnTo>
                  <a:lnTo>
                    <a:pt x="191387" y="3130941"/>
                  </a:lnTo>
                  <a:lnTo>
                    <a:pt x="191173" y="3124766"/>
                  </a:lnTo>
                  <a:lnTo>
                    <a:pt x="190950" y="3118590"/>
                  </a:lnTo>
                  <a:lnTo>
                    <a:pt x="190718" y="3112415"/>
                  </a:lnTo>
                  <a:lnTo>
                    <a:pt x="190478" y="3106239"/>
                  </a:lnTo>
                  <a:lnTo>
                    <a:pt x="190228" y="3100064"/>
                  </a:lnTo>
                  <a:lnTo>
                    <a:pt x="189971" y="3093889"/>
                  </a:lnTo>
                  <a:lnTo>
                    <a:pt x="189704" y="3087713"/>
                  </a:lnTo>
                  <a:lnTo>
                    <a:pt x="189429" y="3081538"/>
                  </a:lnTo>
                  <a:lnTo>
                    <a:pt x="189147" y="3075362"/>
                  </a:lnTo>
                  <a:lnTo>
                    <a:pt x="188858" y="3069187"/>
                  </a:lnTo>
                  <a:lnTo>
                    <a:pt x="188563" y="3063011"/>
                  </a:lnTo>
                  <a:lnTo>
                    <a:pt x="188261" y="3056836"/>
                  </a:lnTo>
                  <a:lnTo>
                    <a:pt x="187953" y="3050661"/>
                  </a:lnTo>
                  <a:lnTo>
                    <a:pt x="187638" y="3044485"/>
                  </a:lnTo>
                  <a:lnTo>
                    <a:pt x="187317" y="3038310"/>
                  </a:lnTo>
                  <a:lnTo>
                    <a:pt x="186991" y="3032134"/>
                  </a:lnTo>
                  <a:lnTo>
                    <a:pt x="186659" y="3025959"/>
                  </a:lnTo>
                  <a:lnTo>
                    <a:pt x="186321" y="3019783"/>
                  </a:lnTo>
                  <a:lnTo>
                    <a:pt x="185977" y="3013608"/>
                  </a:lnTo>
                  <a:lnTo>
                    <a:pt x="185625" y="3007433"/>
                  </a:lnTo>
                  <a:lnTo>
                    <a:pt x="185267" y="3001257"/>
                  </a:lnTo>
                  <a:lnTo>
                    <a:pt x="184902" y="2995082"/>
                  </a:lnTo>
                  <a:lnTo>
                    <a:pt x="184529" y="2988906"/>
                  </a:lnTo>
                  <a:lnTo>
                    <a:pt x="184148" y="2982731"/>
                  </a:lnTo>
                  <a:lnTo>
                    <a:pt x="183759" y="2976555"/>
                  </a:lnTo>
                  <a:lnTo>
                    <a:pt x="183358" y="2970380"/>
                  </a:lnTo>
                  <a:lnTo>
                    <a:pt x="182947" y="2964205"/>
                  </a:lnTo>
                  <a:lnTo>
                    <a:pt x="182527" y="2958029"/>
                  </a:lnTo>
                  <a:lnTo>
                    <a:pt x="182095" y="2951854"/>
                  </a:lnTo>
                  <a:lnTo>
                    <a:pt x="181653" y="2945678"/>
                  </a:lnTo>
                  <a:lnTo>
                    <a:pt x="181200" y="2939503"/>
                  </a:lnTo>
                  <a:lnTo>
                    <a:pt x="180735" y="2933327"/>
                  </a:lnTo>
                  <a:lnTo>
                    <a:pt x="180258" y="2927152"/>
                  </a:lnTo>
                  <a:lnTo>
                    <a:pt x="179771" y="2920977"/>
                  </a:lnTo>
                  <a:lnTo>
                    <a:pt x="179275" y="2914801"/>
                  </a:lnTo>
                  <a:lnTo>
                    <a:pt x="178770" y="2908626"/>
                  </a:lnTo>
                  <a:lnTo>
                    <a:pt x="178258" y="2902450"/>
                  </a:lnTo>
                  <a:lnTo>
                    <a:pt x="177738" y="2896275"/>
                  </a:lnTo>
                  <a:lnTo>
                    <a:pt x="177211" y="2890099"/>
                  </a:lnTo>
                  <a:lnTo>
                    <a:pt x="176680" y="2883924"/>
                  </a:lnTo>
                  <a:lnTo>
                    <a:pt x="176145" y="2877749"/>
                  </a:lnTo>
                  <a:lnTo>
                    <a:pt x="175608" y="2871573"/>
                  </a:lnTo>
                  <a:lnTo>
                    <a:pt x="175070" y="2865398"/>
                  </a:lnTo>
                  <a:lnTo>
                    <a:pt x="174530" y="2859222"/>
                  </a:lnTo>
                  <a:lnTo>
                    <a:pt x="173989" y="2853047"/>
                  </a:lnTo>
                  <a:lnTo>
                    <a:pt x="173448" y="2846871"/>
                  </a:lnTo>
                  <a:lnTo>
                    <a:pt x="172906" y="2840696"/>
                  </a:lnTo>
                  <a:lnTo>
                    <a:pt x="172363" y="2834521"/>
                  </a:lnTo>
                  <a:lnTo>
                    <a:pt x="171817" y="2828345"/>
                  </a:lnTo>
                  <a:lnTo>
                    <a:pt x="171268" y="2822170"/>
                  </a:lnTo>
                  <a:lnTo>
                    <a:pt x="170713" y="2815994"/>
                  </a:lnTo>
                  <a:lnTo>
                    <a:pt x="170151" y="2809819"/>
                  </a:lnTo>
                  <a:lnTo>
                    <a:pt x="169579" y="2803643"/>
                  </a:lnTo>
                  <a:lnTo>
                    <a:pt x="168996" y="2797468"/>
                  </a:lnTo>
                  <a:lnTo>
                    <a:pt x="168400" y="2791293"/>
                  </a:lnTo>
                  <a:lnTo>
                    <a:pt x="167789" y="2785117"/>
                  </a:lnTo>
                  <a:lnTo>
                    <a:pt x="167158" y="2778942"/>
                  </a:lnTo>
                  <a:lnTo>
                    <a:pt x="166506" y="2772766"/>
                  </a:lnTo>
                  <a:lnTo>
                    <a:pt x="165832" y="2766591"/>
                  </a:lnTo>
                  <a:lnTo>
                    <a:pt x="165136" y="2760416"/>
                  </a:lnTo>
                  <a:lnTo>
                    <a:pt x="164417" y="2754240"/>
                  </a:lnTo>
                  <a:lnTo>
                    <a:pt x="163674" y="2748065"/>
                  </a:lnTo>
                  <a:lnTo>
                    <a:pt x="162907" y="2741889"/>
                  </a:lnTo>
                  <a:lnTo>
                    <a:pt x="162114" y="2735714"/>
                  </a:lnTo>
                  <a:lnTo>
                    <a:pt x="161299" y="2729538"/>
                  </a:lnTo>
                  <a:lnTo>
                    <a:pt x="160464" y="2723363"/>
                  </a:lnTo>
                  <a:lnTo>
                    <a:pt x="159612" y="2717188"/>
                  </a:lnTo>
                  <a:lnTo>
                    <a:pt x="158744" y="2711012"/>
                  </a:lnTo>
                  <a:lnTo>
                    <a:pt x="157862" y="2704837"/>
                  </a:lnTo>
                  <a:lnTo>
                    <a:pt x="156969" y="2698661"/>
                  </a:lnTo>
                  <a:lnTo>
                    <a:pt x="156070" y="2692486"/>
                  </a:lnTo>
                  <a:lnTo>
                    <a:pt x="155167" y="2686310"/>
                  </a:lnTo>
                  <a:lnTo>
                    <a:pt x="154264" y="2680135"/>
                  </a:lnTo>
                  <a:lnTo>
                    <a:pt x="153364" y="2673960"/>
                  </a:lnTo>
                  <a:lnTo>
                    <a:pt x="152468" y="2667784"/>
                  </a:lnTo>
                  <a:lnTo>
                    <a:pt x="151581" y="2661609"/>
                  </a:lnTo>
                  <a:lnTo>
                    <a:pt x="150705" y="2655433"/>
                  </a:lnTo>
                  <a:lnTo>
                    <a:pt x="149842" y="2649258"/>
                  </a:lnTo>
                  <a:lnTo>
                    <a:pt x="148992" y="2643082"/>
                  </a:lnTo>
                  <a:lnTo>
                    <a:pt x="148156" y="2636907"/>
                  </a:lnTo>
                  <a:lnTo>
                    <a:pt x="147335" y="2630732"/>
                  </a:lnTo>
                  <a:lnTo>
                    <a:pt x="146529" y="2624556"/>
                  </a:lnTo>
                  <a:lnTo>
                    <a:pt x="145741" y="2618381"/>
                  </a:lnTo>
                  <a:lnTo>
                    <a:pt x="144965" y="2612205"/>
                  </a:lnTo>
                  <a:lnTo>
                    <a:pt x="144201" y="2606030"/>
                  </a:lnTo>
                  <a:lnTo>
                    <a:pt x="143448" y="2599854"/>
                  </a:lnTo>
                  <a:lnTo>
                    <a:pt x="142702" y="2593679"/>
                  </a:lnTo>
                  <a:lnTo>
                    <a:pt x="141962" y="2587504"/>
                  </a:lnTo>
                  <a:lnTo>
                    <a:pt x="141224" y="2581328"/>
                  </a:lnTo>
                  <a:lnTo>
                    <a:pt x="140483" y="2575153"/>
                  </a:lnTo>
                  <a:lnTo>
                    <a:pt x="139737" y="2568977"/>
                  </a:lnTo>
                  <a:lnTo>
                    <a:pt x="138982" y="2562802"/>
                  </a:lnTo>
                  <a:lnTo>
                    <a:pt x="138213" y="2556626"/>
                  </a:lnTo>
                  <a:lnTo>
                    <a:pt x="137428" y="2550451"/>
                  </a:lnTo>
                  <a:lnTo>
                    <a:pt x="136617" y="2544276"/>
                  </a:lnTo>
                  <a:lnTo>
                    <a:pt x="135779" y="2538100"/>
                  </a:lnTo>
                  <a:lnTo>
                    <a:pt x="134910" y="2531925"/>
                  </a:lnTo>
                  <a:lnTo>
                    <a:pt x="134008" y="2525749"/>
                  </a:lnTo>
                  <a:lnTo>
                    <a:pt x="133069" y="2519574"/>
                  </a:lnTo>
                  <a:lnTo>
                    <a:pt x="132092" y="2513398"/>
                  </a:lnTo>
                  <a:lnTo>
                    <a:pt x="131069" y="2507223"/>
                  </a:lnTo>
                  <a:lnTo>
                    <a:pt x="129997" y="2501048"/>
                  </a:lnTo>
                  <a:lnTo>
                    <a:pt x="128881" y="2494872"/>
                  </a:lnTo>
                  <a:lnTo>
                    <a:pt x="127722" y="2488697"/>
                  </a:lnTo>
                  <a:lnTo>
                    <a:pt x="126519" y="2482521"/>
                  </a:lnTo>
                  <a:lnTo>
                    <a:pt x="125274" y="2476346"/>
                  </a:lnTo>
                  <a:lnTo>
                    <a:pt x="123987" y="2470170"/>
                  </a:lnTo>
                  <a:lnTo>
                    <a:pt x="122657" y="2463995"/>
                  </a:lnTo>
                  <a:lnTo>
                    <a:pt x="121294" y="2457820"/>
                  </a:lnTo>
                  <a:lnTo>
                    <a:pt x="119903" y="2451644"/>
                  </a:lnTo>
                  <a:lnTo>
                    <a:pt x="118489" y="2445469"/>
                  </a:lnTo>
                  <a:lnTo>
                    <a:pt x="117056" y="2439293"/>
                  </a:lnTo>
                  <a:lnTo>
                    <a:pt x="115609" y="2433118"/>
                  </a:lnTo>
                  <a:lnTo>
                    <a:pt x="114153" y="2426942"/>
                  </a:lnTo>
                  <a:lnTo>
                    <a:pt x="112697" y="2420767"/>
                  </a:lnTo>
                  <a:lnTo>
                    <a:pt x="111246" y="2414592"/>
                  </a:lnTo>
                  <a:lnTo>
                    <a:pt x="109806" y="2408416"/>
                  </a:lnTo>
                  <a:lnTo>
                    <a:pt x="108379" y="2402241"/>
                  </a:lnTo>
                  <a:lnTo>
                    <a:pt x="106972" y="2396065"/>
                  </a:lnTo>
                  <a:lnTo>
                    <a:pt x="105591" y="2389890"/>
                  </a:lnTo>
                  <a:lnTo>
                    <a:pt x="104240" y="2383714"/>
                  </a:lnTo>
                  <a:lnTo>
                    <a:pt x="102920" y="2377539"/>
                  </a:lnTo>
                  <a:lnTo>
                    <a:pt x="101631" y="2371364"/>
                  </a:lnTo>
                  <a:lnTo>
                    <a:pt x="100375" y="2365188"/>
                  </a:lnTo>
                  <a:lnTo>
                    <a:pt x="99154" y="2359013"/>
                  </a:lnTo>
                  <a:lnTo>
                    <a:pt x="97969" y="2352837"/>
                  </a:lnTo>
                  <a:lnTo>
                    <a:pt x="96823" y="2346662"/>
                  </a:lnTo>
                  <a:lnTo>
                    <a:pt x="95710" y="2340486"/>
                  </a:lnTo>
                  <a:lnTo>
                    <a:pt x="94629" y="2334311"/>
                  </a:lnTo>
                  <a:lnTo>
                    <a:pt x="93579" y="2328136"/>
                  </a:lnTo>
                  <a:lnTo>
                    <a:pt x="92557" y="2321960"/>
                  </a:lnTo>
                  <a:lnTo>
                    <a:pt x="91564" y="2315785"/>
                  </a:lnTo>
                  <a:lnTo>
                    <a:pt x="90601" y="2309609"/>
                  </a:lnTo>
                  <a:lnTo>
                    <a:pt x="89662" y="2303434"/>
                  </a:lnTo>
                  <a:lnTo>
                    <a:pt x="88746" y="2297258"/>
                  </a:lnTo>
                  <a:lnTo>
                    <a:pt x="87850" y="2291083"/>
                  </a:lnTo>
                  <a:lnTo>
                    <a:pt x="86973" y="2284908"/>
                  </a:lnTo>
                  <a:lnTo>
                    <a:pt x="86115" y="2278732"/>
                  </a:lnTo>
                  <a:lnTo>
                    <a:pt x="85277" y="2272557"/>
                  </a:lnTo>
                  <a:lnTo>
                    <a:pt x="84455" y="2266381"/>
                  </a:lnTo>
                  <a:lnTo>
                    <a:pt x="83648" y="2260206"/>
                  </a:lnTo>
                  <a:lnTo>
                    <a:pt x="82855" y="2254030"/>
                  </a:lnTo>
                  <a:lnTo>
                    <a:pt x="82074" y="2247855"/>
                  </a:lnTo>
                  <a:lnTo>
                    <a:pt x="81303" y="2241680"/>
                  </a:lnTo>
                  <a:lnTo>
                    <a:pt x="80543" y="2235504"/>
                  </a:lnTo>
                  <a:lnTo>
                    <a:pt x="79791" y="2229329"/>
                  </a:lnTo>
                  <a:lnTo>
                    <a:pt x="79044" y="2223153"/>
                  </a:lnTo>
                  <a:lnTo>
                    <a:pt x="78300" y="2216978"/>
                  </a:lnTo>
                  <a:lnTo>
                    <a:pt x="77556" y="2210802"/>
                  </a:lnTo>
                  <a:lnTo>
                    <a:pt x="76810" y="2204627"/>
                  </a:lnTo>
                  <a:lnTo>
                    <a:pt x="76059" y="2198452"/>
                  </a:lnTo>
                  <a:lnTo>
                    <a:pt x="75298" y="2192276"/>
                  </a:lnTo>
                  <a:lnTo>
                    <a:pt x="74525" y="2186101"/>
                  </a:lnTo>
                  <a:lnTo>
                    <a:pt x="73737" y="2179925"/>
                  </a:lnTo>
                  <a:lnTo>
                    <a:pt x="72930" y="2173750"/>
                  </a:lnTo>
                  <a:lnTo>
                    <a:pt x="72102" y="2167574"/>
                  </a:lnTo>
                  <a:lnTo>
                    <a:pt x="71250" y="2161399"/>
                  </a:lnTo>
                  <a:lnTo>
                    <a:pt x="70364" y="2155224"/>
                  </a:lnTo>
                  <a:lnTo>
                    <a:pt x="69447" y="2149048"/>
                  </a:lnTo>
                  <a:lnTo>
                    <a:pt x="68495" y="2142873"/>
                  </a:lnTo>
                  <a:lnTo>
                    <a:pt x="67509" y="2136697"/>
                  </a:lnTo>
                  <a:lnTo>
                    <a:pt x="66484" y="2130522"/>
                  </a:lnTo>
                  <a:lnTo>
                    <a:pt x="65420" y="2124346"/>
                  </a:lnTo>
                  <a:lnTo>
                    <a:pt x="64310" y="2118171"/>
                  </a:lnTo>
                  <a:lnTo>
                    <a:pt x="63154" y="2111996"/>
                  </a:lnTo>
                  <a:lnTo>
                    <a:pt x="61954" y="2105820"/>
                  </a:lnTo>
                  <a:lnTo>
                    <a:pt x="60710" y="2099645"/>
                  </a:lnTo>
                  <a:lnTo>
                    <a:pt x="59422" y="2093469"/>
                  </a:lnTo>
                  <a:lnTo>
                    <a:pt x="58091" y="2087294"/>
                  </a:lnTo>
                  <a:lnTo>
                    <a:pt x="56714" y="2081119"/>
                  </a:lnTo>
                  <a:lnTo>
                    <a:pt x="55288" y="2074943"/>
                  </a:lnTo>
                  <a:lnTo>
                    <a:pt x="53821" y="2068768"/>
                  </a:lnTo>
                  <a:lnTo>
                    <a:pt x="52315" y="2062592"/>
                  </a:lnTo>
                  <a:lnTo>
                    <a:pt x="50772" y="2056417"/>
                  </a:lnTo>
                  <a:lnTo>
                    <a:pt x="49195" y="2050241"/>
                  </a:lnTo>
                  <a:lnTo>
                    <a:pt x="47587" y="2044066"/>
                  </a:lnTo>
                  <a:lnTo>
                    <a:pt x="45946" y="2037891"/>
                  </a:lnTo>
                  <a:lnTo>
                    <a:pt x="44282" y="2031715"/>
                  </a:lnTo>
                  <a:lnTo>
                    <a:pt x="42602" y="2025540"/>
                  </a:lnTo>
                  <a:lnTo>
                    <a:pt x="40909" y="2019364"/>
                  </a:lnTo>
                  <a:lnTo>
                    <a:pt x="39210" y="2013189"/>
                  </a:lnTo>
                  <a:lnTo>
                    <a:pt x="37508" y="2007013"/>
                  </a:lnTo>
                  <a:lnTo>
                    <a:pt x="35814" y="2000838"/>
                  </a:lnTo>
                  <a:lnTo>
                    <a:pt x="34134" y="1994663"/>
                  </a:lnTo>
                  <a:lnTo>
                    <a:pt x="32474" y="1988487"/>
                  </a:lnTo>
                  <a:lnTo>
                    <a:pt x="30841" y="1982312"/>
                  </a:lnTo>
                  <a:lnTo>
                    <a:pt x="29241" y="1976136"/>
                  </a:lnTo>
                  <a:lnTo>
                    <a:pt x="27679" y="1969961"/>
                  </a:lnTo>
                  <a:lnTo>
                    <a:pt x="26165" y="1963785"/>
                  </a:lnTo>
                  <a:lnTo>
                    <a:pt x="24710" y="1957610"/>
                  </a:lnTo>
                  <a:lnTo>
                    <a:pt x="23310" y="1951435"/>
                  </a:lnTo>
                  <a:lnTo>
                    <a:pt x="21970" y="1945259"/>
                  </a:lnTo>
                  <a:lnTo>
                    <a:pt x="20691" y="1939084"/>
                  </a:lnTo>
                  <a:lnTo>
                    <a:pt x="19478" y="1932908"/>
                  </a:lnTo>
                  <a:lnTo>
                    <a:pt x="18331" y="1926733"/>
                  </a:lnTo>
                  <a:lnTo>
                    <a:pt x="17265" y="1920557"/>
                  </a:lnTo>
                  <a:lnTo>
                    <a:pt x="16266" y="1914382"/>
                  </a:lnTo>
                  <a:lnTo>
                    <a:pt x="15332" y="1908207"/>
                  </a:lnTo>
                  <a:lnTo>
                    <a:pt x="14462" y="1902031"/>
                  </a:lnTo>
                  <a:lnTo>
                    <a:pt x="13653" y="1895856"/>
                  </a:lnTo>
                  <a:lnTo>
                    <a:pt x="12905" y="1889680"/>
                  </a:lnTo>
                  <a:lnTo>
                    <a:pt x="12223" y="1883505"/>
                  </a:lnTo>
                  <a:lnTo>
                    <a:pt x="11595" y="1877329"/>
                  </a:lnTo>
                  <a:lnTo>
                    <a:pt x="11015" y="1871154"/>
                  </a:lnTo>
                  <a:lnTo>
                    <a:pt x="10480" y="1864979"/>
                  </a:lnTo>
                  <a:lnTo>
                    <a:pt x="9986" y="1858803"/>
                  </a:lnTo>
                  <a:lnTo>
                    <a:pt x="9528" y="1852628"/>
                  </a:lnTo>
                  <a:lnTo>
                    <a:pt x="9108" y="1846452"/>
                  </a:lnTo>
                  <a:lnTo>
                    <a:pt x="8718" y="1840277"/>
                  </a:lnTo>
                  <a:lnTo>
                    <a:pt x="8351" y="1834101"/>
                  </a:lnTo>
                  <a:lnTo>
                    <a:pt x="8003" y="1827926"/>
                  </a:lnTo>
                  <a:lnTo>
                    <a:pt x="7670" y="1821751"/>
                  </a:lnTo>
                  <a:lnTo>
                    <a:pt x="7350" y="1815575"/>
                  </a:lnTo>
                  <a:lnTo>
                    <a:pt x="7037" y="1809400"/>
                  </a:lnTo>
                  <a:lnTo>
                    <a:pt x="6727" y="1803224"/>
                  </a:lnTo>
                  <a:lnTo>
                    <a:pt x="6417" y="1797049"/>
                  </a:lnTo>
                  <a:lnTo>
                    <a:pt x="6104" y="1790873"/>
                  </a:lnTo>
                  <a:lnTo>
                    <a:pt x="5784" y="1784698"/>
                  </a:lnTo>
                  <a:lnTo>
                    <a:pt x="5457" y="1778523"/>
                  </a:lnTo>
                  <a:lnTo>
                    <a:pt x="5119" y="1772347"/>
                  </a:lnTo>
                  <a:lnTo>
                    <a:pt x="4768" y="1766172"/>
                  </a:lnTo>
                  <a:lnTo>
                    <a:pt x="4407" y="1759996"/>
                  </a:lnTo>
                  <a:lnTo>
                    <a:pt x="4035" y="1753821"/>
                  </a:lnTo>
                  <a:lnTo>
                    <a:pt x="3655" y="1747645"/>
                  </a:lnTo>
                  <a:lnTo>
                    <a:pt x="3269" y="1741470"/>
                  </a:lnTo>
                  <a:lnTo>
                    <a:pt x="2880" y="1735295"/>
                  </a:lnTo>
                  <a:lnTo>
                    <a:pt x="2492" y="1729119"/>
                  </a:lnTo>
                  <a:lnTo>
                    <a:pt x="2112" y="1722944"/>
                  </a:lnTo>
                  <a:lnTo>
                    <a:pt x="1744" y="1716768"/>
                  </a:lnTo>
                  <a:lnTo>
                    <a:pt x="1394" y="1710593"/>
                  </a:lnTo>
                  <a:lnTo>
                    <a:pt x="1068" y="1704417"/>
                  </a:lnTo>
                  <a:lnTo>
                    <a:pt x="772" y="1698242"/>
                  </a:lnTo>
                  <a:lnTo>
                    <a:pt x="515" y="1692067"/>
                  </a:lnTo>
                  <a:lnTo>
                    <a:pt x="307" y="1685891"/>
                  </a:lnTo>
                  <a:lnTo>
                    <a:pt x="149" y="1679716"/>
                  </a:lnTo>
                  <a:lnTo>
                    <a:pt x="45" y="1673540"/>
                  </a:lnTo>
                  <a:lnTo>
                    <a:pt x="0" y="1667365"/>
                  </a:lnTo>
                  <a:lnTo>
                    <a:pt x="16" y="1661189"/>
                  </a:lnTo>
                  <a:lnTo>
                    <a:pt x="98" y="1655014"/>
                  </a:lnTo>
                  <a:lnTo>
                    <a:pt x="262" y="1648839"/>
                  </a:lnTo>
                  <a:lnTo>
                    <a:pt x="494" y="1642663"/>
                  </a:lnTo>
                  <a:lnTo>
                    <a:pt x="796" y="1636488"/>
                  </a:lnTo>
                  <a:lnTo>
                    <a:pt x="1167" y="1630312"/>
                  </a:lnTo>
                  <a:lnTo>
                    <a:pt x="1605" y="1624137"/>
                  </a:lnTo>
                  <a:lnTo>
                    <a:pt x="2110" y="1617961"/>
                  </a:lnTo>
                  <a:lnTo>
                    <a:pt x="2691" y="1611786"/>
                  </a:lnTo>
                  <a:lnTo>
                    <a:pt x="3337" y="1605611"/>
                  </a:lnTo>
                  <a:lnTo>
                    <a:pt x="4043" y="1599435"/>
                  </a:lnTo>
                  <a:lnTo>
                    <a:pt x="4805" y="1593260"/>
                  </a:lnTo>
                  <a:lnTo>
                    <a:pt x="5621" y="1587084"/>
                  </a:lnTo>
                  <a:lnTo>
                    <a:pt x="6490" y="1580909"/>
                  </a:lnTo>
                  <a:lnTo>
                    <a:pt x="7413" y="1574733"/>
                  </a:lnTo>
                  <a:lnTo>
                    <a:pt x="8389" y="1568558"/>
                  </a:lnTo>
                  <a:lnTo>
                    <a:pt x="9409" y="1562383"/>
                  </a:lnTo>
                  <a:lnTo>
                    <a:pt x="10470" y="1556207"/>
                  </a:lnTo>
                  <a:lnTo>
                    <a:pt x="11572" y="1550032"/>
                  </a:lnTo>
                  <a:lnTo>
                    <a:pt x="12712" y="1543856"/>
                  </a:lnTo>
                  <a:lnTo>
                    <a:pt x="13889" y="1537681"/>
                  </a:lnTo>
                  <a:lnTo>
                    <a:pt x="15106" y="1531505"/>
                  </a:lnTo>
                  <a:lnTo>
                    <a:pt x="16352" y="1525330"/>
                  </a:lnTo>
                  <a:lnTo>
                    <a:pt x="17626" y="1519155"/>
                  </a:lnTo>
                  <a:lnTo>
                    <a:pt x="18923" y="1512979"/>
                  </a:lnTo>
                  <a:lnTo>
                    <a:pt x="20242" y="1506804"/>
                  </a:lnTo>
                  <a:lnTo>
                    <a:pt x="21579" y="1500628"/>
                  </a:lnTo>
                  <a:lnTo>
                    <a:pt x="22932" y="1494453"/>
                  </a:lnTo>
                  <a:lnTo>
                    <a:pt x="24294" y="1488277"/>
                  </a:lnTo>
                  <a:lnTo>
                    <a:pt x="25660" y="1482102"/>
                  </a:lnTo>
                  <a:lnTo>
                    <a:pt x="27026" y="1475927"/>
                  </a:lnTo>
                  <a:lnTo>
                    <a:pt x="28388" y="1469751"/>
                  </a:lnTo>
                  <a:lnTo>
                    <a:pt x="29743" y="1463576"/>
                  </a:lnTo>
                  <a:lnTo>
                    <a:pt x="31085" y="1457400"/>
                  </a:lnTo>
                  <a:lnTo>
                    <a:pt x="32410" y="1451225"/>
                  </a:lnTo>
                  <a:lnTo>
                    <a:pt x="33716" y="1445049"/>
                  </a:lnTo>
                  <a:lnTo>
                    <a:pt x="35001" y="1438874"/>
                  </a:lnTo>
                  <a:lnTo>
                    <a:pt x="36264" y="1432699"/>
                  </a:lnTo>
                  <a:lnTo>
                    <a:pt x="37503" y="1426523"/>
                  </a:lnTo>
                  <a:lnTo>
                    <a:pt x="38716" y="1420348"/>
                  </a:lnTo>
                  <a:lnTo>
                    <a:pt x="39900" y="1414172"/>
                  </a:lnTo>
                  <a:lnTo>
                    <a:pt x="41060" y="1407997"/>
                  </a:lnTo>
                  <a:lnTo>
                    <a:pt x="42198" y="1401821"/>
                  </a:lnTo>
                  <a:lnTo>
                    <a:pt x="43315" y="1395646"/>
                  </a:lnTo>
                  <a:lnTo>
                    <a:pt x="44413" y="1389471"/>
                  </a:lnTo>
                  <a:lnTo>
                    <a:pt x="45493" y="1383295"/>
                  </a:lnTo>
                  <a:lnTo>
                    <a:pt x="46558" y="1377120"/>
                  </a:lnTo>
                  <a:lnTo>
                    <a:pt x="47613" y="1370944"/>
                  </a:lnTo>
                  <a:lnTo>
                    <a:pt x="48662" y="1364769"/>
                  </a:lnTo>
                  <a:lnTo>
                    <a:pt x="49708" y="1358594"/>
                  </a:lnTo>
                  <a:lnTo>
                    <a:pt x="50754" y="1352418"/>
                  </a:lnTo>
                  <a:lnTo>
                    <a:pt x="51804" y="1346243"/>
                  </a:lnTo>
                  <a:lnTo>
                    <a:pt x="52864" y="1340067"/>
                  </a:lnTo>
                  <a:lnTo>
                    <a:pt x="53938" y="1333892"/>
                  </a:lnTo>
                  <a:lnTo>
                    <a:pt x="55027" y="1327716"/>
                  </a:lnTo>
                  <a:lnTo>
                    <a:pt x="56137" y="1321541"/>
                  </a:lnTo>
                  <a:lnTo>
                    <a:pt x="57268" y="1315366"/>
                  </a:lnTo>
                  <a:lnTo>
                    <a:pt x="58426" y="1309190"/>
                  </a:lnTo>
                  <a:lnTo>
                    <a:pt x="59615" y="1303015"/>
                  </a:lnTo>
                  <a:lnTo>
                    <a:pt x="60840" y="1296839"/>
                  </a:lnTo>
                  <a:lnTo>
                    <a:pt x="62098" y="1290664"/>
                  </a:lnTo>
                  <a:lnTo>
                    <a:pt x="63392" y="1284488"/>
                  </a:lnTo>
                  <a:lnTo>
                    <a:pt x="64721" y="1278313"/>
                  </a:lnTo>
                  <a:lnTo>
                    <a:pt x="66086" y="1272138"/>
                  </a:lnTo>
                  <a:lnTo>
                    <a:pt x="67489" y="1265962"/>
                  </a:lnTo>
                  <a:lnTo>
                    <a:pt x="68932" y="1259787"/>
                  </a:lnTo>
                  <a:lnTo>
                    <a:pt x="70409" y="1253611"/>
                  </a:lnTo>
                  <a:lnTo>
                    <a:pt x="71915" y="1247436"/>
                  </a:lnTo>
                  <a:lnTo>
                    <a:pt x="73449" y="1241260"/>
                  </a:lnTo>
                  <a:lnTo>
                    <a:pt x="75006" y="1235085"/>
                  </a:lnTo>
                  <a:lnTo>
                    <a:pt x="76583" y="1228910"/>
                  </a:lnTo>
                  <a:lnTo>
                    <a:pt x="78178" y="1222734"/>
                  </a:lnTo>
                  <a:lnTo>
                    <a:pt x="79781" y="1216559"/>
                  </a:lnTo>
                  <a:lnTo>
                    <a:pt x="81389" y="1210383"/>
                  </a:lnTo>
                  <a:lnTo>
                    <a:pt x="82996" y="1204208"/>
                  </a:lnTo>
                  <a:lnTo>
                    <a:pt x="84597" y="1198032"/>
                  </a:lnTo>
                  <a:lnTo>
                    <a:pt x="86189" y="1191857"/>
                  </a:lnTo>
                  <a:lnTo>
                    <a:pt x="87764" y="1185682"/>
                  </a:lnTo>
                  <a:lnTo>
                    <a:pt x="89317" y="1179506"/>
                  </a:lnTo>
                  <a:lnTo>
                    <a:pt x="90849" y="1173331"/>
                  </a:lnTo>
                  <a:lnTo>
                    <a:pt x="92356" y="1167155"/>
                  </a:lnTo>
                  <a:lnTo>
                    <a:pt x="93836" y="1160980"/>
                  </a:lnTo>
                  <a:lnTo>
                    <a:pt x="95289" y="1154804"/>
                  </a:lnTo>
                  <a:lnTo>
                    <a:pt x="96711" y="1148629"/>
                  </a:lnTo>
                  <a:lnTo>
                    <a:pt x="98101" y="1142454"/>
                  </a:lnTo>
                  <a:lnTo>
                    <a:pt x="99464" y="1136278"/>
                  </a:lnTo>
                  <a:lnTo>
                    <a:pt x="100802" y="1130103"/>
                  </a:lnTo>
                  <a:lnTo>
                    <a:pt x="102118" y="1123927"/>
                  </a:lnTo>
                  <a:lnTo>
                    <a:pt x="103412" y="1117752"/>
                  </a:lnTo>
                  <a:lnTo>
                    <a:pt x="104688" y="1111576"/>
                  </a:lnTo>
                  <a:lnTo>
                    <a:pt x="105947" y="1105401"/>
                  </a:lnTo>
                  <a:lnTo>
                    <a:pt x="107195" y="1099226"/>
                  </a:lnTo>
                  <a:lnTo>
                    <a:pt x="108437" y="1093050"/>
                  </a:lnTo>
                  <a:lnTo>
                    <a:pt x="109675" y="1086875"/>
                  </a:lnTo>
                  <a:lnTo>
                    <a:pt x="110912" y="1080699"/>
                  </a:lnTo>
                  <a:lnTo>
                    <a:pt x="112152" y="1074524"/>
                  </a:lnTo>
                  <a:lnTo>
                    <a:pt x="113397" y="1068348"/>
                  </a:lnTo>
                  <a:lnTo>
                    <a:pt x="114651" y="1062173"/>
                  </a:lnTo>
                  <a:lnTo>
                    <a:pt x="115916" y="1055998"/>
                  </a:lnTo>
                  <a:lnTo>
                    <a:pt x="117191" y="1049822"/>
                  </a:lnTo>
                  <a:lnTo>
                    <a:pt x="118479" y="1043647"/>
                  </a:lnTo>
                  <a:lnTo>
                    <a:pt x="119779" y="1037471"/>
                  </a:lnTo>
                  <a:lnTo>
                    <a:pt x="121094" y="1031296"/>
                  </a:lnTo>
                  <a:lnTo>
                    <a:pt x="122422" y="1025120"/>
                  </a:lnTo>
                  <a:lnTo>
                    <a:pt x="123761" y="1018945"/>
                  </a:lnTo>
                  <a:lnTo>
                    <a:pt x="125110" y="1012770"/>
                  </a:lnTo>
                  <a:lnTo>
                    <a:pt x="126467" y="1006594"/>
                  </a:lnTo>
                  <a:lnTo>
                    <a:pt x="127830" y="1000419"/>
                  </a:lnTo>
                  <a:lnTo>
                    <a:pt x="129197" y="994243"/>
                  </a:lnTo>
                  <a:lnTo>
                    <a:pt x="130563" y="988068"/>
                  </a:lnTo>
                  <a:lnTo>
                    <a:pt x="131927" y="981892"/>
                  </a:lnTo>
                  <a:lnTo>
                    <a:pt x="133285" y="975717"/>
                  </a:lnTo>
                  <a:lnTo>
                    <a:pt x="134633" y="969542"/>
                  </a:lnTo>
                  <a:lnTo>
                    <a:pt x="135970" y="963366"/>
                  </a:lnTo>
                  <a:lnTo>
                    <a:pt x="137291" y="957191"/>
                  </a:lnTo>
                  <a:lnTo>
                    <a:pt x="138590" y="951015"/>
                  </a:lnTo>
                  <a:lnTo>
                    <a:pt x="139867" y="944840"/>
                  </a:lnTo>
                  <a:lnTo>
                    <a:pt x="141118" y="938664"/>
                  </a:lnTo>
                  <a:lnTo>
                    <a:pt x="142343" y="932489"/>
                  </a:lnTo>
                  <a:lnTo>
                    <a:pt x="143538" y="926314"/>
                  </a:lnTo>
                  <a:lnTo>
                    <a:pt x="144701" y="920138"/>
                  </a:lnTo>
                  <a:lnTo>
                    <a:pt x="145827" y="913963"/>
                  </a:lnTo>
                  <a:lnTo>
                    <a:pt x="146915" y="907787"/>
                  </a:lnTo>
                  <a:lnTo>
                    <a:pt x="147966" y="901612"/>
                  </a:lnTo>
                  <a:lnTo>
                    <a:pt x="148981" y="895436"/>
                  </a:lnTo>
                  <a:lnTo>
                    <a:pt x="149958" y="889261"/>
                  </a:lnTo>
                  <a:lnTo>
                    <a:pt x="150899" y="883086"/>
                  </a:lnTo>
                  <a:lnTo>
                    <a:pt x="151800" y="876910"/>
                  </a:lnTo>
                  <a:lnTo>
                    <a:pt x="152658" y="870735"/>
                  </a:lnTo>
                  <a:lnTo>
                    <a:pt x="153482" y="864559"/>
                  </a:lnTo>
                  <a:lnTo>
                    <a:pt x="154272" y="858384"/>
                  </a:lnTo>
                  <a:lnTo>
                    <a:pt x="155030" y="852208"/>
                  </a:lnTo>
                  <a:lnTo>
                    <a:pt x="155758" y="846033"/>
                  </a:lnTo>
                  <a:lnTo>
                    <a:pt x="156457" y="839858"/>
                  </a:lnTo>
                  <a:lnTo>
                    <a:pt x="157124" y="833682"/>
                  </a:lnTo>
                  <a:lnTo>
                    <a:pt x="157768" y="827507"/>
                  </a:lnTo>
                  <a:lnTo>
                    <a:pt x="158392" y="821331"/>
                  </a:lnTo>
                  <a:lnTo>
                    <a:pt x="158998" y="815156"/>
                  </a:lnTo>
                  <a:lnTo>
                    <a:pt x="159588" y="808980"/>
                  </a:lnTo>
                  <a:lnTo>
                    <a:pt x="160165" y="802805"/>
                  </a:lnTo>
                  <a:lnTo>
                    <a:pt x="160730" y="796630"/>
                  </a:lnTo>
                  <a:lnTo>
                    <a:pt x="161288" y="790454"/>
                  </a:lnTo>
                  <a:lnTo>
                    <a:pt x="161841" y="784279"/>
                  </a:lnTo>
                  <a:lnTo>
                    <a:pt x="162391" y="778103"/>
                  </a:lnTo>
                  <a:lnTo>
                    <a:pt x="162941" y="771928"/>
                  </a:lnTo>
                  <a:lnTo>
                    <a:pt x="163492" y="765752"/>
                  </a:lnTo>
                  <a:lnTo>
                    <a:pt x="164047" y="759577"/>
                  </a:lnTo>
                  <a:lnTo>
                    <a:pt x="164606" y="753402"/>
                  </a:lnTo>
                  <a:lnTo>
                    <a:pt x="165172" y="747226"/>
                  </a:lnTo>
                  <a:lnTo>
                    <a:pt x="165745" y="741051"/>
                  </a:lnTo>
                  <a:lnTo>
                    <a:pt x="166325" y="734875"/>
                  </a:lnTo>
                  <a:lnTo>
                    <a:pt x="166913" y="728700"/>
                  </a:lnTo>
                  <a:lnTo>
                    <a:pt x="167510" y="722524"/>
                  </a:lnTo>
                  <a:lnTo>
                    <a:pt x="168117" y="716349"/>
                  </a:lnTo>
                  <a:lnTo>
                    <a:pt x="168732" y="710174"/>
                  </a:lnTo>
                  <a:lnTo>
                    <a:pt x="169355" y="703998"/>
                  </a:lnTo>
                  <a:lnTo>
                    <a:pt x="169986" y="697823"/>
                  </a:lnTo>
                  <a:lnTo>
                    <a:pt x="170624" y="691647"/>
                  </a:lnTo>
                  <a:lnTo>
                    <a:pt x="171267" y="685472"/>
                  </a:lnTo>
                  <a:lnTo>
                    <a:pt x="171917" y="679297"/>
                  </a:lnTo>
                  <a:lnTo>
                    <a:pt x="172571" y="673121"/>
                  </a:lnTo>
                  <a:lnTo>
                    <a:pt x="173228" y="666946"/>
                  </a:lnTo>
                  <a:lnTo>
                    <a:pt x="173886" y="660770"/>
                  </a:lnTo>
                  <a:lnTo>
                    <a:pt x="174545" y="654595"/>
                  </a:lnTo>
                  <a:lnTo>
                    <a:pt x="175204" y="648419"/>
                  </a:lnTo>
                  <a:lnTo>
                    <a:pt x="175860" y="642244"/>
                  </a:lnTo>
                  <a:lnTo>
                    <a:pt x="176512" y="636069"/>
                  </a:lnTo>
                  <a:lnTo>
                    <a:pt x="177159" y="629893"/>
                  </a:lnTo>
                  <a:lnTo>
                    <a:pt x="177800" y="623718"/>
                  </a:lnTo>
                  <a:lnTo>
                    <a:pt x="178433" y="617542"/>
                  </a:lnTo>
                  <a:lnTo>
                    <a:pt x="179057" y="611367"/>
                  </a:lnTo>
                  <a:lnTo>
                    <a:pt x="179671" y="605191"/>
                  </a:lnTo>
                  <a:lnTo>
                    <a:pt x="180272" y="599016"/>
                  </a:lnTo>
                  <a:lnTo>
                    <a:pt x="180860" y="592841"/>
                  </a:lnTo>
                  <a:lnTo>
                    <a:pt x="181435" y="586665"/>
                  </a:lnTo>
                  <a:lnTo>
                    <a:pt x="181995" y="580490"/>
                  </a:lnTo>
                  <a:lnTo>
                    <a:pt x="182541" y="574314"/>
                  </a:lnTo>
                  <a:lnTo>
                    <a:pt x="183070" y="568139"/>
                  </a:lnTo>
                  <a:lnTo>
                    <a:pt x="183579" y="561963"/>
                  </a:lnTo>
                  <a:lnTo>
                    <a:pt x="184071" y="555788"/>
                  </a:lnTo>
                  <a:lnTo>
                    <a:pt x="184546" y="549613"/>
                  </a:lnTo>
                  <a:lnTo>
                    <a:pt x="185002" y="543437"/>
                  </a:lnTo>
                  <a:lnTo>
                    <a:pt x="185442" y="537262"/>
                  </a:lnTo>
                  <a:lnTo>
                    <a:pt x="185863" y="531086"/>
                  </a:lnTo>
                  <a:lnTo>
                    <a:pt x="186263" y="524911"/>
                  </a:lnTo>
                  <a:lnTo>
                    <a:pt x="186645" y="518735"/>
                  </a:lnTo>
                  <a:lnTo>
                    <a:pt x="187010" y="512560"/>
                  </a:lnTo>
                  <a:lnTo>
                    <a:pt x="187358" y="506385"/>
                  </a:lnTo>
                  <a:lnTo>
                    <a:pt x="187689" y="500209"/>
                  </a:lnTo>
                  <a:lnTo>
                    <a:pt x="188004" y="494034"/>
                  </a:lnTo>
                  <a:lnTo>
                    <a:pt x="188303" y="487858"/>
                  </a:lnTo>
                  <a:lnTo>
                    <a:pt x="188585" y="481683"/>
                  </a:lnTo>
                  <a:lnTo>
                    <a:pt x="188853" y="475507"/>
                  </a:lnTo>
                  <a:lnTo>
                    <a:pt x="189107" y="469332"/>
                  </a:lnTo>
                  <a:lnTo>
                    <a:pt x="189349" y="463157"/>
                  </a:lnTo>
                  <a:lnTo>
                    <a:pt x="189579" y="456981"/>
                  </a:lnTo>
                  <a:lnTo>
                    <a:pt x="189798" y="450806"/>
                  </a:lnTo>
                  <a:lnTo>
                    <a:pt x="190004" y="444630"/>
                  </a:lnTo>
                  <a:lnTo>
                    <a:pt x="190201" y="438455"/>
                  </a:lnTo>
                  <a:lnTo>
                    <a:pt x="190389" y="432279"/>
                  </a:lnTo>
                  <a:lnTo>
                    <a:pt x="190569" y="426104"/>
                  </a:lnTo>
                  <a:lnTo>
                    <a:pt x="190741" y="419929"/>
                  </a:lnTo>
                  <a:lnTo>
                    <a:pt x="190906" y="413753"/>
                  </a:lnTo>
                  <a:lnTo>
                    <a:pt x="191062" y="407578"/>
                  </a:lnTo>
                  <a:lnTo>
                    <a:pt x="191212" y="401402"/>
                  </a:lnTo>
                  <a:lnTo>
                    <a:pt x="191357" y="395227"/>
                  </a:lnTo>
                  <a:lnTo>
                    <a:pt x="191495" y="389051"/>
                  </a:lnTo>
                  <a:lnTo>
                    <a:pt x="191628" y="382876"/>
                  </a:lnTo>
                  <a:lnTo>
                    <a:pt x="191756" y="376701"/>
                  </a:lnTo>
                  <a:lnTo>
                    <a:pt x="191877" y="370525"/>
                  </a:lnTo>
                  <a:lnTo>
                    <a:pt x="191993" y="364350"/>
                  </a:lnTo>
                  <a:lnTo>
                    <a:pt x="192103" y="358174"/>
                  </a:lnTo>
                  <a:lnTo>
                    <a:pt x="192208" y="351999"/>
                  </a:lnTo>
                  <a:lnTo>
                    <a:pt x="192307" y="345823"/>
                  </a:lnTo>
                  <a:lnTo>
                    <a:pt x="192402" y="339648"/>
                  </a:lnTo>
                  <a:lnTo>
                    <a:pt x="192490" y="333473"/>
                  </a:lnTo>
                  <a:lnTo>
                    <a:pt x="192573" y="327297"/>
                  </a:lnTo>
                  <a:lnTo>
                    <a:pt x="192650" y="321122"/>
                  </a:lnTo>
                  <a:lnTo>
                    <a:pt x="192722" y="314946"/>
                  </a:lnTo>
                  <a:lnTo>
                    <a:pt x="192789" y="308771"/>
                  </a:lnTo>
                  <a:lnTo>
                    <a:pt x="192852" y="302595"/>
                  </a:lnTo>
                  <a:lnTo>
                    <a:pt x="192910" y="296420"/>
                  </a:lnTo>
                  <a:lnTo>
                    <a:pt x="192963" y="290245"/>
                  </a:lnTo>
                  <a:lnTo>
                    <a:pt x="193012" y="284069"/>
                  </a:lnTo>
                  <a:lnTo>
                    <a:pt x="193057" y="277894"/>
                  </a:lnTo>
                  <a:lnTo>
                    <a:pt x="193100" y="271718"/>
                  </a:lnTo>
                  <a:lnTo>
                    <a:pt x="193140" y="265543"/>
                  </a:lnTo>
                  <a:lnTo>
                    <a:pt x="193178" y="259367"/>
                  </a:lnTo>
                  <a:lnTo>
                    <a:pt x="193213" y="253192"/>
                  </a:lnTo>
                  <a:lnTo>
                    <a:pt x="193247" y="247017"/>
                  </a:lnTo>
                  <a:lnTo>
                    <a:pt x="193280" y="240841"/>
                  </a:lnTo>
                  <a:lnTo>
                    <a:pt x="193312" y="234666"/>
                  </a:lnTo>
                  <a:lnTo>
                    <a:pt x="193343" y="228490"/>
                  </a:lnTo>
                  <a:lnTo>
                    <a:pt x="193373" y="222315"/>
                  </a:lnTo>
                  <a:lnTo>
                    <a:pt x="193403" y="216139"/>
                  </a:lnTo>
                  <a:lnTo>
                    <a:pt x="193433" y="209964"/>
                  </a:lnTo>
                  <a:lnTo>
                    <a:pt x="193462" y="203789"/>
                  </a:lnTo>
                  <a:lnTo>
                    <a:pt x="193491" y="197613"/>
                  </a:lnTo>
                  <a:lnTo>
                    <a:pt x="193520" y="191438"/>
                  </a:lnTo>
                  <a:lnTo>
                    <a:pt x="193548" y="185262"/>
                  </a:lnTo>
                  <a:lnTo>
                    <a:pt x="193576" y="179087"/>
                  </a:lnTo>
                  <a:lnTo>
                    <a:pt x="193603" y="172911"/>
                  </a:lnTo>
                  <a:lnTo>
                    <a:pt x="193629" y="166736"/>
                  </a:lnTo>
                  <a:lnTo>
                    <a:pt x="193654" y="160561"/>
                  </a:lnTo>
                  <a:lnTo>
                    <a:pt x="193677" y="154385"/>
                  </a:lnTo>
                  <a:lnTo>
                    <a:pt x="193699" y="148210"/>
                  </a:lnTo>
                  <a:lnTo>
                    <a:pt x="193720" y="142034"/>
                  </a:lnTo>
                  <a:lnTo>
                    <a:pt x="193739" y="135859"/>
                  </a:lnTo>
                  <a:lnTo>
                    <a:pt x="193756" y="129683"/>
                  </a:lnTo>
                  <a:lnTo>
                    <a:pt x="193771" y="123508"/>
                  </a:lnTo>
                  <a:lnTo>
                    <a:pt x="193784" y="117333"/>
                  </a:lnTo>
                  <a:lnTo>
                    <a:pt x="193795" y="111157"/>
                  </a:lnTo>
                  <a:lnTo>
                    <a:pt x="193805" y="104982"/>
                  </a:lnTo>
                  <a:lnTo>
                    <a:pt x="193812" y="98806"/>
                  </a:lnTo>
                  <a:lnTo>
                    <a:pt x="193817" y="92631"/>
                  </a:lnTo>
                  <a:lnTo>
                    <a:pt x="193821" y="86455"/>
                  </a:lnTo>
                  <a:lnTo>
                    <a:pt x="193823" y="80280"/>
                  </a:lnTo>
                  <a:lnTo>
                    <a:pt x="193824" y="74105"/>
                  </a:lnTo>
                  <a:lnTo>
                    <a:pt x="193824" y="67929"/>
                  </a:lnTo>
                  <a:lnTo>
                    <a:pt x="193823" y="61754"/>
                  </a:lnTo>
                  <a:lnTo>
                    <a:pt x="193821" y="55578"/>
                  </a:lnTo>
                  <a:lnTo>
                    <a:pt x="193819" y="49403"/>
                  </a:lnTo>
                  <a:lnTo>
                    <a:pt x="193816" y="43227"/>
                  </a:lnTo>
                  <a:lnTo>
                    <a:pt x="193814" y="37052"/>
                  </a:lnTo>
                  <a:lnTo>
                    <a:pt x="193811" y="30877"/>
                  </a:lnTo>
                  <a:lnTo>
                    <a:pt x="193809" y="24701"/>
                  </a:lnTo>
                  <a:lnTo>
                    <a:pt x="193808" y="18526"/>
                  </a:lnTo>
                  <a:lnTo>
                    <a:pt x="193807" y="12350"/>
                  </a:lnTo>
                  <a:lnTo>
                    <a:pt x="193807" y="6175"/>
                  </a:lnTo>
                  <a:lnTo>
                    <a:pt x="193807" y="0"/>
                  </a:lnTo>
                  <a:lnTo>
                    <a:pt x="194164" y="0"/>
                  </a:lnTo>
                  <a:lnTo>
                    <a:pt x="194165" y="6175"/>
                  </a:lnTo>
                  <a:lnTo>
                    <a:pt x="194165" y="12350"/>
                  </a:lnTo>
                  <a:lnTo>
                    <a:pt x="194164" y="18526"/>
                  </a:lnTo>
                  <a:lnTo>
                    <a:pt x="194163" y="24701"/>
                  </a:lnTo>
                  <a:lnTo>
                    <a:pt x="194160" y="30877"/>
                  </a:lnTo>
                  <a:lnTo>
                    <a:pt x="194158" y="37052"/>
                  </a:lnTo>
                  <a:lnTo>
                    <a:pt x="194155" y="43227"/>
                  </a:lnTo>
                  <a:lnTo>
                    <a:pt x="194153" y="49403"/>
                  </a:lnTo>
                  <a:lnTo>
                    <a:pt x="194150" y="55578"/>
                  </a:lnTo>
                  <a:lnTo>
                    <a:pt x="194148" y="61754"/>
                  </a:lnTo>
                  <a:lnTo>
                    <a:pt x="194147" y="67929"/>
                  </a:lnTo>
                  <a:lnTo>
                    <a:pt x="194147" y="74105"/>
                  </a:lnTo>
                  <a:lnTo>
                    <a:pt x="194148" y="80280"/>
                  </a:lnTo>
                  <a:lnTo>
                    <a:pt x="194151" y="86455"/>
                  </a:lnTo>
                  <a:lnTo>
                    <a:pt x="194154" y="92631"/>
                  </a:lnTo>
                  <a:lnTo>
                    <a:pt x="194160" y="98806"/>
                  </a:lnTo>
                  <a:lnTo>
                    <a:pt x="194167" y="104982"/>
                  </a:lnTo>
                  <a:lnTo>
                    <a:pt x="194177" y="111157"/>
                  </a:lnTo>
                  <a:lnTo>
                    <a:pt x="194188" y="117333"/>
                  </a:lnTo>
                  <a:lnTo>
                    <a:pt x="194201" y="123508"/>
                  </a:lnTo>
                  <a:lnTo>
                    <a:pt x="194216" y="129683"/>
                  </a:lnTo>
                  <a:lnTo>
                    <a:pt x="194233" y="135859"/>
                  </a:lnTo>
                  <a:lnTo>
                    <a:pt x="194252" y="142034"/>
                  </a:lnTo>
                  <a:lnTo>
                    <a:pt x="194272" y="148210"/>
                  </a:lnTo>
                  <a:lnTo>
                    <a:pt x="194295" y="154385"/>
                  </a:lnTo>
                  <a:lnTo>
                    <a:pt x="194318" y="160561"/>
                  </a:lnTo>
                  <a:lnTo>
                    <a:pt x="194343" y="166736"/>
                  </a:lnTo>
                  <a:lnTo>
                    <a:pt x="194369" y="172911"/>
                  </a:lnTo>
                  <a:lnTo>
                    <a:pt x="194396" y="179087"/>
                  </a:lnTo>
                  <a:lnTo>
                    <a:pt x="194423" y="185262"/>
                  </a:lnTo>
                  <a:lnTo>
                    <a:pt x="194452" y="191438"/>
                  </a:lnTo>
                  <a:lnTo>
                    <a:pt x="194480" y="197613"/>
                  </a:lnTo>
                  <a:lnTo>
                    <a:pt x="194509" y="203789"/>
                  </a:lnTo>
                  <a:lnTo>
                    <a:pt x="194539" y="209964"/>
                  </a:lnTo>
                  <a:lnTo>
                    <a:pt x="194569" y="216139"/>
                  </a:lnTo>
                  <a:lnTo>
                    <a:pt x="194599" y="222315"/>
                  </a:lnTo>
                  <a:lnTo>
                    <a:pt x="194629" y="228490"/>
                  </a:lnTo>
                  <a:lnTo>
                    <a:pt x="194660" y="234666"/>
                  </a:lnTo>
                  <a:lnTo>
                    <a:pt x="194692" y="240841"/>
                  </a:lnTo>
                  <a:lnTo>
                    <a:pt x="194724" y="247017"/>
                  </a:lnTo>
                  <a:lnTo>
                    <a:pt x="194758" y="253192"/>
                  </a:lnTo>
                  <a:lnTo>
                    <a:pt x="194794" y="259367"/>
                  </a:lnTo>
                  <a:lnTo>
                    <a:pt x="194831" y="265543"/>
                  </a:lnTo>
                  <a:lnTo>
                    <a:pt x="194872" y="271718"/>
                  </a:lnTo>
                  <a:lnTo>
                    <a:pt x="194914" y="277894"/>
                  </a:lnTo>
                  <a:lnTo>
                    <a:pt x="194960" y="284069"/>
                  </a:lnTo>
                  <a:lnTo>
                    <a:pt x="195009" y="290245"/>
                  </a:lnTo>
                  <a:lnTo>
                    <a:pt x="195062" y="296420"/>
                  </a:lnTo>
                  <a:lnTo>
                    <a:pt x="195120" y="302595"/>
                  </a:lnTo>
                  <a:lnTo>
                    <a:pt x="195183" y="308771"/>
                  </a:lnTo>
                  <a:lnTo>
                    <a:pt x="195250" y="314946"/>
                  </a:lnTo>
                  <a:lnTo>
                    <a:pt x="195322" y="321122"/>
                  </a:lnTo>
                  <a:lnTo>
                    <a:pt x="195399" y="327297"/>
                  </a:lnTo>
                  <a:lnTo>
                    <a:pt x="195482" y="333473"/>
                  </a:lnTo>
                  <a:lnTo>
                    <a:pt x="195570" y="339648"/>
                  </a:lnTo>
                  <a:lnTo>
                    <a:pt x="195664" y="345823"/>
                  </a:lnTo>
                  <a:lnTo>
                    <a:pt x="195764" y="351999"/>
                  </a:lnTo>
                  <a:lnTo>
                    <a:pt x="195869" y="358174"/>
                  </a:lnTo>
                  <a:lnTo>
                    <a:pt x="195979" y="364350"/>
                  </a:lnTo>
                  <a:lnTo>
                    <a:pt x="196095" y="370525"/>
                  </a:lnTo>
                  <a:lnTo>
                    <a:pt x="196216" y="376701"/>
                  </a:lnTo>
                  <a:lnTo>
                    <a:pt x="196344" y="382876"/>
                  </a:lnTo>
                  <a:lnTo>
                    <a:pt x="196476" y="389051"/>
                  </a:lnTo>
                  <a:lnTo>
                    <a:pt x="196615" y="395227"/>
                  </a:lnTo>
                  <a:lnTo>
                    <a:pt x="196759" y="401402"/>
                  </a:lnTo>
                  <a:lnTo>
                    <a:pt x="196909" y="407578"/>
                  </a:lnTo>
                  <a:lnTo>
                    <a:pt x="197066" y="413753"/>
                  </a:lnTo>
                  <a:lnTo>
                    <a:pt x="197231" y="419929"/>
                  </a:lnTo>
                  <a:lnTo>
                    <a:pt x="197403" y="426104"/>
                  </a:lnTo>
                  <a:lnTo>
                    <a:pt x="197583" y="432279"/>
                  </a:lnTo>
                  <a:lnTo>
                    <a:pt x="197771" y="438455"/>
                  </a:lnTo>
                  <a:lnTo>
                    <a:pt x="197967" y="444630"/>
                  </a:lnTo>
                  <a:lnTo>
                    <a:pt x="198174" y="450806"/>
                  </a:lnTo>
                  <a:lnTo>
                    <a:pt x="198392" y="456981"/>
                  </a:lnTo>
                  <a:lnTo>
                    <a:pt x="198623" y="463157"/>
                  </a:lnTo>
                  <a:lnTo>
                    <a:pt x="198865" y="469332"/>
                  </a:lnTo>
                  <a:lnTo>
                    <a:pt x="199119" y="475507"/>
                  </a:lnTo>
                  <a:lnTo>
                    <a:pt x="199387" y="481683"/>
                  </a:lnTo>
                  <a:lnTo>
                    <a:pt x="199669" y="487858"/>
                  </a:lnTo>
                  <a:lnTo>
                    <a:pt x="199967" y="494034"/>
                  </a:lnTo>
                  <a:lnTo>
                    <a:pt x="200283" y="500209"/>
                  </a:lnTo>
                  <a:lnTo>
                    <a:pt x="200614" y="506385"/>
                  </a:lnTo>
                  <a:lnTo>
                    <a:pt x="200962" y="512560"/>
                  </a:lnTo>
                  <a:lnTo>
                    <a:pt x="201326" y="518735"/>
                  </a:lnTo>
                  <a:lnTo>
                    <a:pt x="201708" y="524911"/>
                  </a:lnTo>
                  <a:lnTo>
                    <a:pt x="202109" y="531086"/>
                  </a:lnTo>
                  <a:lnTo>
                    <a:pt x="202530" y="537262"/>
                  </a:lnTo>
                  <a:lnTo>
                    <a:pt x="202969" y="543437"/>
                  </a:lnTo>
                  <a:lnTo>
                    <a:pt x="203426" y="549613"/>
                  </a:lnTo>
                  <a:lnTo>
                    <a:pt x="203901" y="555788"/>
                  </a:lnTo>
                  <a:lnTo>
                    <a:pt x="204393" y="561963"/>
                  </a:lnTo>
                  <a:lnTo>
                    <a:pt x="204902" y="568139"/>
                  </a:lnTo>
                  <a:lnTo>
                    <a:pt x="205431" y="574314"/>
                  </a:lnTo>
                  <a:lnTo>
                    <a:pt x="205976" y="580490"/>
                  </a:lnTo>
                  <a:lnTo>
                    <a:pt x="206537" y="586665"/>
                  </a:lnTo>
                  <a:lnTo>
                    <a:pt x="207111" y="592841"/>
                  </a:lnTo>
                  <a:lnTo>
                    <a:pt x="207700" y="599016"/>
                  </a:lnTo>
                  <a:lnTo>
                    <a:pt x="208300" y="605191"/>
                  </a:lnTo>
                  <a:lnTo>
                    <a:pt x="208914" y="611367"/>
                  </a:lnTo>
                  <a:lnTo>
                    <a:pt x="209539" y="617542"/>
                  </a:lnTo>
                  <a:lnTo>
                    <a:pt x="210172" y="623718"/>
                  </a:lnTo>
                  <a:lnTo>
                    <a:pt x="210813" y="629893"/>
                  </a:lnTo>
                  <a:lnTo>
                    <a:pt x="211460" y="636069"/>
                  </a:lnTo>
                  <a:lnTo>
                    <a:pt x="212112" y="642244"/>
                  </a:lnTo>
                  <a:lnTo>
                    <a:pt x="212768" y="648419"/>
                  </a:lnTo>
                  <a:lnTo>
                    <a:pt x="213427" y="654595"/>
                  </a:lnTo>
                  <a:lnTo>
                    <a:pt x="214086" y="660770"/>
                  </a:lnTo>
                  <a:lnTo>
                    <a:pt x="214744" y="666946"/>
                  </a:lnTo>
                  <a:lnTo>
                    <a:pt x="215401" y="673121"/>
                  </a:lnTo>
                  <a:lnTo>
                    <a:pt x="216055" y="679297"/>
                  </a:lnTo>
                  <a:lnTo>
                    <a:pt x="216704" y="685472"/>
                  </a:lnTo>
                  <a:lnTo>
                    <a:pt x="217348" y="691647"/>
                  </a:lnTo>
                  <a:lnTo>
                    <a:pt x="217986" y="697823"/>
                  </a:lnTo>
                  <a:lnTo>
                    <a:pt x="218616" y="703998"/>
                  </a:lnTo>
                  <a:lnTo>
                    <a:pt x="219240" y="710174"/>
                  </a:lnTo>
                  <a:lnTo>
                    <a:pt x="219855" y="716349"/>
                  </a:lnTo>
                  <a:lnTo>
                    <a:pt x="220462" y="722524"/>
                  </a:lnTo>
                  <a:lnTo>
                    <a:pt x="221059" y="728700"/>
                  </a:lnTo>
                  <a:lnTo>
                    <a:pt x="221647" y="734875"/>
                  </a:lnTo>
                  <a:lnTo>
                    <a:pt x="222227" y="741051"/>
                  </a:lnTo>
                  <a:lnTo>
                    <a:pt x="222800" y="747226"/>
                  </a:lnTo>
                  <a:lnTo>
                    <a:pt x="223365" y="753402"/>
                  </a:lnTo>
                  <a:lnTo>
                    <a:pt x="223925" y="759577"/>
                  </a:lnTo>
                  <a:lnTo>
                    <a:pt x="224479" y="765752"/>
                  </a:lnTo>
                  <a:lnTo>
                    <a:pt x="225031" y="771928"/>
                  </a:lnTo>
                  <a:lnTo>
                    <a:pt x="225580" y="778103"/>
                  </a:lnTo>
                  <a:lnTo>
                    <a:pt x="226131" y="784279"/>
                  </a:lnTo>
                  <a:lnTo>
                    <a:pt x="226684" y="790454"/>
                  </a:lnTo>
                  <a:lnTo>
                    <a:pt x="227242" y="796630"/>
                  </a:lnTo>
                  <a:lnTo>
                    <a:pt x="227807" y="802805"/>
                  </a:lnTo>
                  <a:lnTo>
                    <a:pt x="228384" y="808980"/>
                  </a:lnTo>
                  <a:lnTo>
                    <a:pt x="228974" y="815156"/>
                  </a:lnTo>
                  <a:lnTo>
                    <a:pt x="229580" y="821331"/>
                  </a:lnTo>
                  <a:lnTo>
                    <a:pt x="230204" y="827507"/>
                  </a:lnTo>
                  <a:lnTo>
                    <a:pt x="230848" y="833682"/>
                  </a:lnTo>
                  <a:lnTo>
                    <a:pt x="231515" y="839858"/>
                  </a:lnTo>
                  <a:lnTo>
                    <a:pt x="232214" y="846033"/>
                  </a:lnTo>
                  <a:lnTo>
                    <a:pt x="232941" y="852208"/>
                  </a:lnTo>
                  <a:lnTo>
                    <a:pt x="233699" y="858384"/>
                  </a:lnTo>
                  <a:lnTo>
                    <a:pt x="234489" y="864559"/>
                  </a:lnTo>
                  <a:lnTo>
                    <a:pt x="235313" y="870735"/>
                  </a:lnTo>
                  <a:lnTo>
                    <a:pt x="236172" y="876910"/>
                  </a:lnTo>
                  <a:lnTo>
                    <a:pt x="237073" y="883086"/>
                  </a:lnTo>
                  <a:lnTo>
                    <a:pt x="238013" y="889261"/>
                  </a:lnTo>
                  <a:lnTo>
                    <a:pt x="238991" y="895436"/>
                  </a:lnTo>
                  <a:lnTo>
                    <a:pt x="240006" y="901612"/>
                  </a:lnTo>
                  <a:lnTo>
                    <a:pt x="241057" y="907787"/>
                  </a:lnTo>
                  <a:lnTo>
                    <a:pt x="242144" y="913963"/>
                  </a:lnTo>
                  <a:lnTo>
                    <a:pt x="243270" y="920138"/>
                  </a:lnTo>
                  <a:lnTo>
                    <a:pt x="244434" y="926314"/>
                  </a:lnTo>
                  <a:lnTo>
                    <a:pt x="245629" y="932489"/>
                  </a:lnTo>
                  <a:lnTo>
                    <a:pt x="246853" y="938664"/>
                  </a:lnTo>
                  <a:lnTo>
                    <a:pt x="248105" y="944840"/>
                  </a:lnTo>
                  <a:lnTo>
                    <a:pt x="249381" y="951015"/>
                  </a:lnTo>
                  <a:lnTo>
                    <a:pt x="250681" y="957191"/>
                  </a:lnTo>
                  <a:lnTo>
                    <a:pt x="252002" y="963366"/>
                  </a:lnTo>
                  <a:lnTo>
                    <a:pt x="253339" y="969542"/>
                  </a:lnTo>
                  <a:lnTo>
                    <a:pt x="254687" y="975717"/>
                  </a:lnTo>
                  <a:lnTo>
                    <a:pt x="256045" y="981892"/>
                  </a:lnTo>
                  <a:lnTo>
                    <a:pt x="257408" y="988068"/>
                  </a:lnTo>
                  <a:lnTo>
                    <a:pt x="258775" y="994243"/>
                  </a:lnTo>
                  <a:lnTo>
                    <a:pt x="260142" y="1000419"/>
                  </a:lnTo>
                  <a:lnTo>
                    <a:pt x="261505" y="1006594"/>
                  </a:lnTo>
                  <a:lnTo>
                    <a:pt x="262862" y="1012770"/>
                  </a:lnTo>
                  <a:lnTo>
                    <a:pt x="264211" y="1018945"/>
                  </a:lnTo>
                  <a:lnTo>
                    <a:pt x="265550" y="1025120"/>
                  </a:lnTo>
                  <a:lnTo>
                    <a:pt x="266878" y="1031296"/>
                  </a:lnTo>
                  <a:lnTo>
                    <a:pt x="268193" y="1037471"/>
                  </a:lnTo>
                  <a:lnTo>
                    <a:pt x="269493" y="1043647"/>
                  </a:lnTo>
                  <a:lnTo>
                    <a:pt x="270781" y="1049822"/>
                  </a:lnTo>
                  <a:lnTo>
                    <a:pt x="272056" y="1055998"/>
                  </a:lnTo>
                  <a:lnTo>
                    <a:pt x="273320" y="1062173"/>
                  </a:lnTo>
                  <a:lnTo>
                    <a:pt x="274575" y="1068348"/>
                  </a:lnTo>
                  <a:lnTo>
                    <a:pt x="275820" y="1074524"/>
                  </a:lnTo>
                  <a:lnTo>
                    <a:pt x="277059" y="1080699"/>
                  </a:lnTo>
                  <a:lnTo>
                    <a:pt x="278297" y="1086875"/>
                  </a:lnTo>
                  <a:lnTo>
                    <a:pt x="279535" y="1093050"/>
                  </a:lnTo>
                  <a:lnTo>
                    <a:pt x="280776" y="1099226"/>
                  </a:lnTo>
                  <a:lnTo>
                    <a:pt x="282025" y="1105401"/>
                  </a:lnTo>
                  <a:lnTo>
                    <a:pt x="283284" y="1111576"/>
                  </a:lnTo>
                  <a:lnTo>
                    <a:pt x="284560" y="1117752"/>
                  </a:lnTo>
                  <a:lnTo>
                    <a:pt x="285854" y="1123927"/>
                  </a:lnTo>
                  <a:lnTo>
                    <a:pt x="287169" y="1130103"/>
                  </a:lnTo>
                  <a:lnTo>
                    <a:pt x="288507" y="1136278"/>
                  </a:lnTo>
                  <a:lnTo>
                    <a:pt x="289871" y="1142454"/>
                  </a:lnTo>
                  <a:lnTo>
                    <a:pt x="291261" y="1148629"/>
                  </a:lnTo>
                  <a:lnTo>
                    <a:pt x="292683" y="1154804"/>
                  </a:lnTo>
                  <a:lnTo>
                    <a:pt x="294136" y="1160980"/>
                  </a:lnTo>
                  <a:lnTo>
                    <a:pt x="295616" y="1167155"/>
                  </a:lnTo>
                  <a:lnTo>
                    <a:pt x="297123" y="1173331"/>
                  </a:lnTo>
                  <a:lnTo>
                    <a:pt x="298654" y="1179506"/>
                  </a:lnTo>
                  <a:lnTo>
                    <a:pt x="300208" y="1185682"/>
                  </a:lnTo>
                  <a:lnTo>
                    <a:pt x="301783" y="1191857"/>
                  </a:lnTo>
                  <a:lnTo>
                    <a:pt x="303375" y="1198032"/>
                  </a:lnTo>
                  <a:lnTo>
                    <a:pt x="304976" y="1204208"/>
                  </a:lnTo>
                  <a:lnTo>
                    <a:pt x="306583" y="1210383"/>
                  </a:lnTo>
                  <a:lnTo>
                    <a:pt x="308190" y="1216559"/>
                  </a:lnTo>
                  <a:lnTo>
                    <a:pt x="309794" y="1222734"/>
                  </a:lnTo>
                  <a:lnTo>
                    <a:pt x="311389" y="1228910"/>
                  </a:lnTo>
                  <a:lnTo>
                    <a:pt x="312966" y="1235085"/>
                  </a:lnTo>
                  <a:lnTo>
                    <a:pt x="314523" y="1241260"/>
                  </a:lnTo>
                  <a:lnTo>
                    <a:pt x="316057" y="1247436"/>
                  </a:lnTo>
                  <a:lnTo>
                    <a:pt x="317563" y="1253611"/>
                  </a:lnTo>
                  <a:lnTo>
                    <a:pt x="319039" y="1259787"/>
                  </a:lnTo>
                  <a:lnTo>
                    <a:pt x="320483" y="1265962"/>
                  </a:lnTo>
                  <a:lnTo>
                    <a:pt x="321886" y="1272138"/>
                  </a:lnTo>
                  <a:lnTo>
                    <a:pt x="323251" y="1278313"/>
                  </a:lnTo>
                  <a:lnTo>
                    <a:pt x="324580" y="1284488"/>
                  </a:lnTo>
                  <a:lnTo>
                    <a:pt x="325873" y="1290664"/>
                  </a:lnTo>
                  <a:lnTo>
                    <a:pt x="327132" y="1296839"/>
                  </a:lnTo>
                  <a:lnTo>
                    <a:pt x="328357" y="1303015"/>
                  </a:lnTo>
                  <a:lnTo>
                    <a:pt x="329546" y="1309190"/>
                  </a:lnTo>
                  <a:lnTo>
                    <a:pt x="330703" y="1315366"/>
                  </a:lnTo>
                  <a:lnTo>
                    <a:pt x="331835" y="1321541"/>
                  </a:lnTo>
                  <a:lnTo>
                    <a:pt x="332944" y="1327716"/>
                  </a:lnTo>
                  <a:lnTo>
                    <a:pt x="334034" y="1333892"/>
                  </a:lnTo>
                  <a:lnTo>
                    <a:pt x="335107" y="1340067"/>
                  </a:lnTo>
                  <a:lnTo>
                    <a:pt x="336167" y="1346243"/>
                  </a:lnTo>
                  <a:lnTo>
                    <a:pt x="337218" y="1352418"/>
                  </a:lnTo>
                  <a:lnTo>
                    <a:pt x="338264" y="1358594"/>
                  </a:lnTo>
                  <a:lnTo>
                    <a:pt x="339310" y="1364769"/>
                  </a:lnTo>
                  <a:lnTo>
                    <a:pt x="340359" y="1370944"/>
                  </a:lnTo>
                  <a:lnTo>
                    <a:pt x="341414" y="1377120"/>
                  </a:lnTo>
                  <a:lnTo>
                    <a:pt x="342478" y="1383295"/>
                  </a:lnTo>
                  <a:lnTo>
                    <a:pt x="343559" y="1389471"/>
                  </a:lnTo>
                  <a:lnTo>
                    <a:pt x="344657" y="1395646"/>
                  </a:lnTo>
                  <a:lnTo>
                    <a:pt x="345774" y="1401821"/>
                  </a:lnTo>
                  <a:lnTo>
                    <a:pt x="346912" y="1407997"/>
                  </a:lnTo>
                  <a:lnTo>
                    <a:pt x="348072" y="1414172"/>
                  </a:lnTo>
                  <a:lnTo>
                    <a:pt x="349256" y="1420348"/>
                  </a:lnTo>
                  <a:lnTo>
                    <a:pt x="350469" y="1426523"/>
                  </a:lnTo>
                  <a:lnTo>
                    <a:pt x="351708" y="1432699"/>
                  </a:lnTo>
                  <a:lnTo>
                    <a:pt x="352971" y="1438874"/>
                  </a:lnTo>
                  <a:lnTo>
                    <a:pt x="354256" y="1445049"/>
                  </a:lnTo>
                  <a:lnTo>
                    <a:pt x="355562" y="1451225"/>
                  </a:lnTo>
                  <a:lnTo>
                    <a:pt x="356887" y="1457400"/>
                  </a:lnTo>
                  <a:lnTo>
                    <a:pt x="358229" y="1463576"/>
                  </a:lnTo>
                  <a:lnTo>
                    <a:pt x="359584" y="1469751"/>
                  </a:lnTo>
                  <a:lnTo>
                    <a:pt x="360946" y="1475927"/>
                  </a:lnTo>
                  <a:lnTo>
                    <a:pt x="362312" y="1482102"/>
                  </a:lnTo>
                  <a:lnTo>
                    <a:pt x="363678" y="1488277"/>
                  </a:lnTo>
                  <a:lnTo>
                    <a:pt x="365039" y="1494453"/>
                  </a:lnTo>
                  <a:lnTo>
                    <a:pt x="366392" y="1500628"/>
                  </a:lnTo>
                  <a:lnTo>
                    <a:pt x="367729" y="1506804"/>
                  </a:lnTo>
                  <a:lnTo>
                    <a:pt x="369048" y="1512979"/>
                  </a:lnTo>
                  <a:lnTo>
                    <a:pt x="370346" y="1519155"/>
                  </a:lnTo>
                  <a:lnTo>
                    <a:pt x="371620" y="1525330"/>
                  </a:lnTo>
                  <a:lnTo>
                    <a:pt x="372866" y="1531505"/>
                  </a:lnTo>
                  <a:lnTo>
                    <a:pt x="374082" y="1537681"/>
                  </a:lnTo>
                  <a:lnTo>
                    <a:pt x="375260" y="1543856"/>
                  </a:lnTo>
                  <a:lnTo>
                    <a:pt x="376400" y="1550032"/>
                  </a:lnTo>
                  <a:lnTo>
                    <a:pt x="377501" y="1556207"/>
                  </a:lnTo>
                  <a:lnTo>
                    <a:pt x="378563" y="1562383"/>
                  </a:lnTo>
                  <a:lnTo>
                    <a:pt x="379583" y="1568558"/>
                  </a:lnTo>
                  <a:lnTo>
                    <a:pt x="380558" y="1574733"/>
                  </a:lnTo>
                  <a:lnTo>
                    <a:pt x="381482" y="1580909"/>
                  </a:lnTo>
                  <a:lnTo>
                    <a:pt x="382351" y="1587084"/>
                  </a:lnTo>
                  <a:lnTo>
                    <a:pt x="383167" y="1593260"/>
                  </a:lnTo>
                  <a:lnTo>
                    <a:pt x="383929" y="1599435"/>
                  </a:lnTo>
                  <a:lnTo>
                    <a:pt x="384634" y="1605611"/>
                  </a:lnTo>
                  <a:lnTo>
                    <a:pt x="385280" y="1611786"/>
                  </a:lnTo>
                  <a:lnTo>
                    <a:pt x="385862" y="1617961"/>
                  </a:lnTo>
                  <a:lnTo>
                    <a:pt x="386367" y="1624137"/>
                  </a:lnTo>
                  <a:lnTo>
                    <a:pt x="386805" y="1630312"/>
                  </a:lnTo>
                  <a:lnTo>
                    <a:pt x="387176" y="1636488"/>
                  </a:lnTo>
                  <a:lnTo>
                    <a:pt x="387477" y="1642663"/>
                  </a:lnTo>
                  <a:lnTo>
                    <a:pt x="387710" y="1648839"/>
                  </a:lnTo>
                  <a:lnTo>
                    <a:pt x="387874" y="1655014"/>
                  </a:lnTo>
                  <a:lnTo>
                    <a:pt x="387956" y="1661189"/>
                  </a:lnTo>
                  <a:lnTo>
                    <a:pt x="387972" y="1667365"/>
                  </a:lnTo>
                  <a:lnTo>
                    <a:pt x="387927" y="1673540"/>
                  </a:lnTo>
                  <a:lnTo>
                    <a:pt x="387823" y="1679716"/>
                  </a:lnTo>
                  <a:lnTo>
                    <a:pt x="387665" y="1685891"/>
                  </a:lnTo>
                  <a:lnTo>
                    <a:pt x="387457" y="1692067"/>
                  </a:lnTo>
                  <a:lnTo>
                    <a:pt x="387200" y="1698242"/>
                  </a:lnTo>
                  <a:lnTo>
                    <a:pt x="386903" y="1704417"/>
                  </a:lnTo>
                  <a:lnTo>
                    <a:pt x="386577" y="1710593"/>
                  </a:lnTo>
                  <a:lnTo>
                    <a:pt x="386228" y="1716768"/>
                  </a:lnTo>
                  <a:lnTo>
                    <a:pt x="385860" y="1722944"/>
                  </a:lnTo>
                  <a:lnTo>
                    <a:pt x="385480" y="1729119"/>
                  </a:lnTo>
                  <a:lnTo>
                    <a:pt x="385092" y="1735295"/>
                  </a:lnTo>
                  <a:lnTo>
                    <a:pt x="384702" y="1741470"/>
                  </a:lnTo>
                  <a:lnTo>
                    <a:pt x="384316" y="1747645"/>
                  </a:lnTo>
                  <a:lnTo>
                    <a:pt x="383936" y="1753821"/>
                  </a:lnTo>
                  <a:lnTo>
                    <a:pt x="383565" y="1759996"/>
                  </a:lnTo>
                  <a:lnTo>
                    <a:pt x="383203" y="1766172"/>
                  </a:lnTo>
                  <a:lnTo>
                    <a:pt x="382853" y="1772347"/>
                  </a:lnTo>
                  <a:lnTo>
                    <a:pt x="382515" y="1778523"/>
                  </a:lnTo>
                  <a:lnTo>
                    <a:pt x="382188" y="1784698"/>
                  </a:lnTo>
                  <a:lnTo>
                    <a:pt x="381868" y="1790873"/>
                  </a:lnTo>
                  <a:lnTo>
                    <a:pt x="381554" y="1797049"/>
                  </a:lnTo>
                  <a:lnTo>
                    <a:pt x="381244" y="1803224"/>
                  </a:lnTo>
                  <a:lnTo>
                    <a:pt x="380935" y="1809400"/>
                  </a:lnTo>
                  <a:lnTo>
                    <a:pt x="380622" y="1815575"/>
                  </a:lnTo>
                  <a:lnTo>
                    <a:pt x="380301" y="1821751"/>
                  </a:lnTo>
                  <a:lnTo>
                    <a:pt x="379969" y="1827926"/>
                  </a:lnTo>
                  <a:lnTo>
                    <a:pt x="379621" y="1834101"/>
                  </a:lnTo>
                  <a:lnTo>
                    <a:pt x="379254" y="1840277"/>
                  </a:lnTo>
                  <a:lnTo>
                    <a:pt x="378864" y="1846452"/>
                  </a:lnTo>
                  <a:lnTo>
                    <a:pt x="378443" y="1852628"/>
                  </a:lnTo>
                  <a:lnTo>
                    <a:pt x="377986" y="1858803"/>
                  </a:lnTo>
                  <a:lnTo>
                    <a:pt x="377492" y="1864979"/>
                  </a:lnTo>
                  <a:lnTo>
                    <a:pt x="376957" y="1871154"/>
                  </a:lnTo>
                  <a:lnTo>
                    <a:pt x="376377" y="1877329"/>
                  </a:lnTo>
                  <a:lnTo>
                    <a:pt x="375749" y="1883505"/>
                  </a:lnTo>
                  <a:lnTo>
                    <a:pt x="375067" y="1889680"/>
                  </a:lnTo>
                  <a:lnTo>
                    <a:pt x="374318" y="1895856"/>
                  </a:lnTo>
                  <a:lnTo>
                    <a:pt x="373510" y="1902031"/>
                  </a:lnTo>
                  <a:lnTo>
                    <a:pt x="372640" y="1908207"/>
                  </a:lnTo>
                  <a:lnTo>
                    <a:pt x="371706" y="1914382"/>
                  </a:lnTo>
                  <a:lnTo>
                    <a:pt x="370706" y="1920557"/>
                  </a:lnTo>
                  <a:lnTo>
                    <a:pt x="369641" y="1926733"/>
                  </a:lnTo>
                  <a:lnTo>
                    <a:pt x="368494" y="1932908"/>
                  </a:lnTo>
                  <a:lnTo>
                    <a:pt x="367280" y="1939084"/>
                  </a:lnTo>
                  <a:lnTo>
                    <a:pt x="366002" y="1945259"/>
                  </a:lnTo>
                  <a:lnTo>
                    <a:pt x="364662" y="1951435"/>
                  </a:lnTo>
                  <a:lnTo>
                    <a:pt x="363262" y="1957610"/>
                  </a:lnTo>
                  <a:lnTo>
                    <a:pt x="361807" y="1963785"/>
                  </a:lnTo>
                  <a:lnTo>
                    <a:pt x="360293" y="1969961"/>
                  </a:lnTo>
                  <a:lnTo>
                    <a:pt x="358731" y="1976136"/>
                  </a:lnTo>
                  <a:lnTo>
                    <a:pt x="357131" y="1982312"/>
                  </a:lnTo>
                  <a:lnTo>
                    <a:pt x="355498" y="1988487"/>
                  </a:lnTo>
                  <a:lnTo>
                    <a:pt x="353838" y="1994663"/>
                  </a:lnTo>
                  <a:lnTo>
                    <a:pt x="352158" y="2000838"/>
                  </a:lnTo>
                  <a:lnTo>
                    <a:pt x="350463" y="2007013"/>
                  </a:lnTo>
                  <a:lnTo>
                    <a:pt x="348762" y="2013189"/>
                  </a:lnTo>
                  <a:lnTo>
                    <a:pt x="347062" y="2019364"/>
                  </a:lnTo>
                  <a:lnTo>
                    <a:pt x="345370" y="2025540"/>
                  </a:lnTo>
                  <a:lnTo>
                    <a:pt x="343689" y="2031715"/>
                  </a:lnTo>
                  <a:lnTo>
                    <a:pt x="342026" y="2037891"/>
                  </a:lnTo>
                  <a:lnTo>
                    <a:pt x="340385" y="2044066"/>
                  </a:lnTo>
                  <a:lnTo>
                    <a:pt x="338776" y="2050241"/>
                  </a:lnTo>
                  <a:lnTo>
                    <a:pt x="337200" y="2056417"/>
                  </a:lnTo>
                  <a:lnTo>
                    <a:pt x="335657" y="2062592"/>
                  </a:lnTo>
                  <a:lnTo>
                    <a:pt x="334151" y="2068768"/>
                  </a:lnTo>
                  <a:lnTo>
                    <a:pt x="332684" y="2074943"/>
                  </a:lnTo>
                  <a:lnTo>
                    <a:pt x="331258" y="2081119"/>
                  </a:lnTo>
                  <a:lnTo>
                    <a:pt x="329881" y="2087294"/>
                  </a:lnTo>
                  <a:lnTo>
                    <a:pt x="328549" y="2093469"/>
                  </a:lnTo>
                  <a:lnTo>
                    <a:pt x="327262" y="2099645"/>
                  </a:lnTo>
                  <a:lnTo>
                    <a:pt x="326018" y="2105820"/>
                  </a:lnTo>
                  <a:lnTo>
                    <a:pt x="324818" y="2111996"/>
                  </a:lnTo>
                  <a:lnTo>
                    <a:pt x="323661" y="2118171"/>
                  </a:lnTo>
                  <a:lnTo>
                    <a:pt x="322551" y="2124346"/>
                  </a:lnTo>
                  <a:lnTo>
                    <a:pt x="321488" y="2130522"/>
                  </a:lnTo>
                  <a:lnTo>
                    <a:pt x="320463" y="2136697"/>
                  </a:lnTo>
                  <a:lnTo>
                    <a:pt x="319476" y="2142873"/>
                  </a:lnTo>
                  <a:lnTo>
                    <a:pt x="318525" y="2149048"/>
                  </a:lnTo>
                  <a:lnTo>
                    <a:pt x="317608" y="2155224"/>
                  </a:lnTo>
                  <a:lnTo>
                    <a:pt x="316722" y="2161399"/>
                  </a:lnTo>
                  <a:lnTo>
                    <a:pt x="315870" y="2167574"/>
                  </a:lnTo>
                  <a:lnTo>
                    <a:pt x="315042" y="2173750"/>
                  </a:lnTo>
                  <a:lnTo>
                    <a:pt x="314235" y="2179925"/>
                  </a:lnTo>
                  <a:lnTo>
                    <a:pt x="313447" y="2186101"/>
                  </a:lnTo>
                  <a:lnTo>
                    <a:pt x="312673" y="2192276"/>
                  </a:lnTo>
                  <a:lnTo>
                    <a:pt x="311912" y="2198452"/>
                  </a:lnTo>
                  <a:lnTo>
                    <a:pt x="311161" y="2204627"/>
                  </a:lnTo>
                  <a:lnTo>
                    <a:pt x="310416" y="2210802"/>
                  </a:lnTo>
                  <a:lnTo>
                    <a:pt x="309672" y="2216978"/>
                  </a:lnTo>
                  <a:lnTo>
                    <a:pt x="308928" y="2223153"/>
                  </a:lnTo>
                  <a:lnTo>
                    <a:pt x="308181" y="2229329"/>
                  </a:lnTo>
                  <a:lnTo>
                    <a:pt x="307429" y="2235504"/>
                  </a:lnTo>
                  <a:lnTo>
                    <a:pt x="306669" y="2241680"/>
                  </a:lnTo>
                  <a:lnTo>
                    <a:pt x="305898" y="2247855"/>
                  </a:lnTo>
                  <a:lnTo>
                    <a:pt x="305117" y="2254030"/>
                  </a:lnTo>
                  <a:lnTo>
                    <a:pt x="304323" y="2260206"/>
                  </a:lnTo>
                  <a:lnTo>
                    <a:pt x="303516" y="2266381"/>
                  </a:lnTo>
                  <a:lnTo>
                    <a:pt x="302695" y="2272557"/>
                  </a:lnTo>
                  <a:lnTo>
                    <a:pt x="301857" y="2278732"/>
                  </a:lnTo>
                  <a:lnTo>
                    <a:pt x="300998" y="2284908"/>
                  </a:lnTo>
                  <a:lnTo>
                    <a:pt x="300122" y="2291083"/>
                  </a:lnTo>
                  <a:lnTo>
                    <a:pt x="299226" y="2297258"/>
                  </a:lnTo>
                  <a:lnTo>
                    <a:pt x="298309" y="2303434"/>
                  </a:lnTo>
                  <a:lnTo>
                    <a:pt x="297371" y="2309609"/>
                  </a:lnTo>
                  <a:lnTo>
                    <a:pt x="296408" y="2315785"/>
                  </a:lnTo>
                  <a:lnTo>
                    <a:pt x="295414" y="2321960"/>
                  </a:lnTo>
                  <a:lnTo>
                    <a:pt x="294393" y="2328136"/>
                  </a:lnTo>
                  <a:lnTo>
                    <a:pt x="293342" y="2334311"/>
                  </a:lnTo>
                  <a:lnTo>
                    <a:pt x="292261" y="2340486"/>
                  </a:lnTo>
                  <a:lnTo>
                    <a:pt x="291149" y="2346662"/>
                  </a:lnTo>
                  <a:lnTo>
                    <a:pt x="290003" y="2352837"/>
                  </a:lnTo>
                  <a:lnTo>
                    <a:pt x="288818" y="2359013"/>
                  </a:lnTo>
                  <a:lnTo>
                    <a:pt x="287596" y="2365188"/>
                  </a:lnTo>
                  <a:lnTo>
                    <a:pt x="286341" y="2371364"/>
                  </a:lnTo>
                  <a:lnTo>
                    <a:pt x="285052" y="2377539"/>
                  </a:lnTo>
                  <a:lnTo>
                    <a:pt x="283731" y="2383714"/>
                  </a:lnTo>
                  <a:lnTo>
                    <a:pt x="282381" y="2389890"/>
                  </a:lnTo>
                  <a:lnTo>
                    <a:pt x="281000" y="2396065"/>
                  </a:lnTo>
                  <a:lnTo>
                    <a:pt x="279592" y="2402241"/>
                  </a:lnTo>
                  <a:lnTo>
                    <a:pt x="278166" y="2408416"/>
                  </a:lnTo>
                  <a:lnTo>
                    <a:pt x="276725" y="2414592"/>
                  </a:lnTo>
                  <a:lnTo>
                    <a:pt x="275275" y="2420767"/>
                  </a:lnTo>
                  <a:lnTo>
                    <a:pt x="273819" y="2426942"/>
                  </a:lnTo>
                  <a:lnTo>
                    <a:pt x="272363" y="2433118"/>
                  </a:lnTo>
                  <a:lnTo>
                    <a:pt x="270916" y="2439293"/>
                  </a:lnTo>
                  <a:lnTo>
                    <a:pt x="269483" y="2445469"/>
                  </a:lnTo>
                  <a:lnTo>
                    <a:pt x="268068" y="2451644"/>
                  </a:lnTo>
                  <a:lnTo>
                    <a:pt x="266678" y="2457820"/>
                  </a:lnTo>
                  <a:lnTo>
                    <a:pt x="265315" y="2463995"/>
                  </a:lnTo>
                  <a:lnTo>
                    <a:pt x="263985" y="2470170"/>
                  </a:lnTo>
                  <a:lnTo>
                    <a:pt x="262698" y="2476346"/>
                  </a:lnTo>
                  <a:lnTo>
                    <a:pt x="261453" y="2482521"/>
                  </a:lnTo>
                  <a:lnTo>
                    <a:pt x="260250" y="2488697"/>
                  </a:lnTo>
                  <a:lnTo>
                    <a:pt x="259090" y="2494872"/>
                  </a:lnTo>
                  <a:lnTo>
                    <a:pt x="257975" y="2501048"/>
                  </a:lnTo>
                  <a:lnTo>
                    <a:pt x="256903" y="2507223"/>
                  </a:lnTo>
                  <a:lnTo>
                    <a:pt x="255880" y="2513398"/>
                  </a:lnTo>
                  <a:lnTo>
                    <a:pt x="254903" y="2519574"/>
                  </a:lnTo>
                  <a:lnTo>
                    <a:pt x="253964" y="2525749"/>
                  </a:lnTo>
                  <a:lnTo>
                    <a:pt x="253062" y="2531925"/>
                  </a:lnTo>
                  <a:lnTo>
                    <a:pt x="252193" y="2538100"/>
                  </a:lnTo>
                  <a:lnTo>
                    <a:pt x="251354" y="2544276"/>
                  </a:lnTo>
                  <a:lnTo>
                    <a:pt x="250544" y="2550451"/>
                  </a:lnTo>
                  <a:lnTo>
                    <a:pt x="249758" y="2556626"/>
                  </a:lnTo>
                  <a:lnTo>
                    <a:pt x="248990" y="2562802"/>
                  </a:lnTo>
                  <a:lnTo>
                    <a:pt x="248234" y="2568977"/>
                  </a:lnTo>
                  <a:lnTo>
                    <a:pt x="247488" y="2575153"/>
                  </a:lnTo>
                  <a:lnTo>
                    <a:pt x="246748" y="2581328"/>
                  </a:lnTo>
                  <a:lnTo>
                    <a:pt x="246010" y="2587504"/>
                  </a:lnTo>
                  <a:lnTo>
                    <a:pt x="245270" y="2593679"/>
                  </a:lnTo>
                  <a:lnTo>
                    <a:pt x="244524" y="2599854"/>
                  </a:lnTo>
                  <a:lnTo>
                    <a:pt x="243770" y="2606030"/>
                  </a:lnTo>
                  <a:lnTo>
                    <a:pt x="243007" y="2612205"/>
                  </a:lnTo>
                  <a:lnTo>
                    <a:pt x="242231" y="2618381"/>
                  </a:lnTo>
                  <a:lnTo>
                    <a:pt x="241442" y="2624556"/>
                  </a:lnTo>
                  <a:lnTo>
                    <a:pt x="240637" y="2630732"/>
                  </a:lnTo>
                  <a:lnTo>
                    <a:pt x="239816" y="2636907"/>
                  </a:lnTo>
                  <a:lnTo>
                    <a:pt x="238980" y="2643082"/>
                  </a:lnTo>
                  <a:lnTo>
                    <a:pt x="238130" y="2649258"/>
                  </a:lnTo>
                  <a:lnTo>
                    <a:pt x="237266" y="2655433"/>
                  </a:lnTo>
                  <a:lnTo>
                    <a:pt x="236391" y="2661609"/>
                  </a:lnTo>
                  <a:lnTo>
                    <a:pt x="235504" y="2667784"/>
                  </a:lnTo>
                  <a:lnTo>
                    <a:pt x="234608" y="2673960"/>
                  </a:lnTo>
                  <a:lnTo>
                    <a:pt x="233707" y="2680135"/>
                  </a:lnTo>
                  <a:lnTo>
                    <a:pt x="232804" y="2686310"/>
                  </a:lnTo>
                  <a:lnTo>
                    <a:pt x="231902" y="2692486"/>
                  </a:lnTo>
                  <a:lnTo>
                    <a:pt x="231002" y="2698661"/>
                  </a:lnTo>
                  <a:lnTo>
                    <a:pt x="230109" y="2704837"/>
                  </a:lnTo>
                  <a:lnTo>
                    <a:pt x="229228" y="2711012"/>
                  </a:lnTo>
                  <a:lnTo>
                    <a:pt x="228360" y="2717188"/>
                  </a:lnTo>
                  <a:lnTo>
                    <a:pt x="227508" y="2723363"/>
                  </a:lnTo>
                  <a:lnTo>
                    <a:pt x="226673" y="2729538"/>
                  </a:lnTo>
                  <a:lnTo>
                    <a:pt x="225858" y="2735714"/>
                  </a:lnTo>
                  <a:lnTo>
                    <a:pt x="225064" y="2741889"/>
                  </a:lnTo>
                  <a:lnTo>
                    <a:pt x="224298" y="2748065"/>
                  </a:lnTo>
                  <a:lnTo>
                    <a:pt x="223555" y="2754240"/>
                  </a:lnTo>
                  <a:lnTo>
                    <a:pt x="222836" y="2760416"/>
                  </a:lnTo>
                  <a:lnTo>
                    <a:pt x="222140" y="2766591"/>
                  </a:lnTo>
                  <a:lnTo>
                    <a:pt x="221466" y="2772766"/>
                  </a:lnTo>
                  <a:lnTo>
                    <a:pt x="220813" y="2778942"/>
                  </a:lnTo>
                  <a:lnTo>
                    <a:pt x="220183" y="2785117"/>
                  </a:lnTo>
                  <a:lnTo>
                    <a:pt x="219572" y="2791293"/>
                  </a:lnTo>
                  <a:lnTo>
                    <a:pt x="218975" y="2797468"/>
                  </a:lnTo>
                  <a:lnTo>
                    <a:pt x="218393" y="2803643"/>
                  </a:lnTo>
                  <a:lnTo>
                    <a:pt x="217821" y="2809819"/>
                  </a:lnTo>
                  <a:lnTo>
                    <a:pt x="217259" y="2815994"/>
                  </a:lnTo>
                  <a:lnTo>
                    <a:pt x="216704" y="2822170"/>
                  </a:lnTo>
                  <a:lnTo>
                    <a:pt x="216155" y="2828345"/>
                  </a:lnTo>
                  <a:lnTo>
                    <a:pt x="215609" y="2834521"/>
                  </a:lnTo>
                  <a:lnTo>
                    <a:pt x="215066" y="2840696"/>
                  </a:lnTo>
                  <a:lnTo>
                    <a:pt x="214524" y="2846871"/>
                  </a:lnTo>
                  <a:lnTo>
                    <a:pt x="213982" y="2853047"/>
                  </a:lnTo>
                  <a:lnTo>
                    <a:pt x="213442" y="2859222"/>
                  </a:lnTo>
                  <a:lnTo>
                    <a:pt x="212902" y="2865398"/>
                  </a:lnTo>
                  <a:lnTo>
                    <a:pt x="212363" y="2871573"/>
                  </a:lnTo>
                  <a:lnTo>
                    <a:pt x="211826" y="2877749"/>
                  </a:lnTo>
                  <a:lnTo>
                    <a:pt x="211292" y="2883924"/>
                  </a:lnTo>
                  <a:lnTo>
                    <a:pt x="210761" y="2890099"/>
                  </a:lnTo>
                  <a:lnTo>
                    <a:pt x="210234" y="2896275"/>
                  </a:lnTo>
                  <a:lnTo>
                    <a:pt x="209714" y="2902450"/>
                  </a:lnTo>
                  <a:lnTo>
                    <a:pt x="209201" y="2908626"/>
                  </a:lnTo>
                  <a:lnTo>
                    <a:pt x="208696" y="2914801"/>
                  </a:lnTo>
                  <a:lnTo>
                    <a:pt x="208200" y="2920977"/>
                  </a:lnTo>
                  <a:lnTo>
                    <a:pt x="207714" y="2927152"/>
                  </a:lnTo>
                  <a:lnTo>
                    <a:pt x="207237" y="2933327"/>
                  </a:lnTo>
                  <a:lnTo>
                    <a:pt x="206772" y="2939503"/>
                  </a:lnTo>
                  <a:lnTo>
                    <a:pt x="206319" y="2945678"/>
                  </a:lnTo>
                  <a:lnTo>
                    <a:pt x="205877" y="2951854"/>
                  </a:lnTo>
                  <a:lnTo>
                    <a:pt x="205445" y="2958029"/>
                  </a:lnTo>
                  <a:lnTo>
                    <a:pt x="205024" y="2964205"/>
                  </a:lnTo>
                  <a:lnTo>
                    <a:pt x="204614" y="2970380"/>
                  </a:lnTo>
                  <a:lnTo>
                    <a:pt x="204213" y="2976555"/>
                  </a:lnTo>
                  <a:lnTo>
                    <a:pt x="203824" y="2982731"/>
                  </a:lnTo>
                  <a:lnTo>
                    <a:pt x="203443" y="2988906"/>
                  </a:lnTo>
                  <a:lnTo>
                    <a:pt x="203070" y="2995082"/>
                  </a:lnTo>
                  <a:lnTo>
                    <a:pt x="202705" y="3001257"/>
                  </a:lnTo>
                  <a:lnTo>
                    <a:pt x="202346" y="3007433"/>
                  </a:lnTo>
                  <a:lnTo>
                    <a:pt x="201995" y="3013608"/>
                  </a:lnTo>
                  <a:lnTo>
                    <a:pt x="201651" y="3019783"/>
                  </a:lnTo>
                  <a:lnTo>
                    <a:pt x="201313" y="3025959"/>
                  </a:lnTo>
                  <a:lnTo>
                    <a:pt x="200981" y="3032134"/>
                  </a:lnTo>
                  <a:lnTo>
                    <a:pt x="200655" y="3038310"/>
                  </a:lnTo>
                  <a:lnTo>
                    <a:pt x="200334" y="3044485"/>
                  </a:lnTo>
                  <a:lnTo>
                    <a:pt x="200019" y="3050661"/>
                  </a:lnTo>
                  <a:lnTo>
                    <a:pt x="199711" y="3056836"/>
                  </a:lnTo>
                  <a:lnTo>
                    <a:pt x="199409" y="3063011"/>
                  </a:lnTo>
                  <a:lnTo>
                    <a:pt x="199113" y="3069187"/>
                  </a:lnTo>
                  <a:lnTo>
                    <a:pt x="198824" y="3075362"/>
                  </a:lnTo>
                  <a:lnTo>
                    <a:pt x="198543" y="3081538"/>
                  </a:lnTo>
                  <a:lnTo>
                    <a:pt x="198268" y="3087713"/>
                  </a:lnTo>
                  <a:lnTo>
                    <a:pt x="198001" y="3093889"/>
                  </a:lnTo>
                  <a:lnTo>
                    <a:pt x="197743" y="3100064"/>
                  </a:lnTo>
                  <a:lnTo>
                    <a:pt x="197494" y="3106239"/>
                  </a:lnTo>
                  <a:lnTo>
                    <a:pt x="197253" y="3112415"/>
                  </a:lnTo>
                  <a:lnTo>
                    <a:pt x="197022" y="3118590"/>
                  </a:lnTo>
                  <a:lnTo>
                    <a:pt x="196799" y="3124766"/>
                  </a:lnTo>
                  <a:lnTo>
                    <a:pt x="196585" y="3130941"/>
                  </a:lnTo>
                  <a:lnTo>
                    <a:pt x="196382" y="3137117"/>
                  </a:lnTo>
                  <a:lnTo>
                    <a:pt x="196190" y="3143292"/>
                  </a:lnTo>
                  <a:lnTo>
                    <a:pt x="196006" y="3149467"/>
                  </a:lnTo>
                  <a:lnTo>
                    <a:pt x="195833" y="3155643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6" name="pg40">
              <a:extLst>
                <a:ext uri="{FF2B5EF4-FFF2-40B4-BE49-F238E27FC236}">
                  <a16:creationId xmlns:a16="http://schemas.microsoft.com/office/drawing/2014/main" id="{A62679C0-9FBF-4551-8481-42DCABF9D07C}"/>
                </a:ext>
              </a:extLst>
            </p:cNvPr>
            <p:cNvSpPr/>
            <p:nvPr/>
          </p:nvSpPr>
          <p:spPr>
            <a:xfrm>
              <a:off x="7985869" y="3577737"/>
              <a:ext cx="453274" cy="2941079"/>
            </a:xfrm>
            <a:custGeom>
              <a:avLst/>
              <a:gdLst/>
              <a:ahLst/>
              <a:cxnLst/>
              <a:rect l="0" t="0" r="0" b="0"/>
              <a:pathLst>
                <a:path w="453274" h="2941079">
                  <a:moveTo>
                    <a:pt x="223157" y="2941079"/>
                  </a:moveTo>
                  <a:lnTo>
                    <a:pt x="222839" y="2935323"/>
                  </a:lnTo>
                  <a:lnTo>
                    <a:pt x="222499" y="2929568"/>
                  </a:lnTo>
                  <a:lnTo>
                    <a:pt x="222142" y="2923812"/>
                  </a:lnTo>
                  <a:lnTo>
                    <a:pt x="221766" y="2918057"/>
                  </a:lnTo>
                  <a:lnTo>
                    <a:pt x="221371" y="2912301"/>
                  </a:lnTo>
                  <a:lnTo>
                    <a:pt x="220958" y="2906546"/>
                  </a:lnTo>
                  <a:lnTo>
                    <a:pt x="220524" y="2900790"/>
                  </a:lnTo>
                  <a:lnTo>
                    <a:pt x="220066" y="2895035"/>
                  </a:lnTo>
                  <a:lnTo>
                    <a:pt x="219588" y="2889279"/>
                  </a:lnTo>
                  <a:lnTo>
                    <a:pt x="219090" y="2883523"/>
                  </a:lnTo>
                  <a:lnTo>
                    <a:pt x="218571" y="2877768"/>
                  </a:lnTo>
                  <a:lnTo>
                    <a:pt x="218030" y="2872012"/>
                  </a:lnTo>
                  <a:lnTo>
                    <a:pt x="217468" y="2866257"/>
                  </a:lnTo>
                  <a:lnTo>
                    <a:pt x="216879" y="2860501"/>
                  </a:lnTo>
                  <a:lnTo>
                    <a:pt x="216269" y="2854746"/>
                  </a:lnTo>
                  <a:lnTo>
                    <a:pt x="215637" y="2848990"/>
                  </a:lnTo>
                  <a:lnTo>
                    <a:pt x="214984" y="2843235"/>
                  </a:lnTo>
                  <a:lnTo>
                    <a:pt x="214310" y="2837479"/>
                  </a:lnTo>
                  <a:lnTo>
                    <a:pt x="213615" y="2831724"/>
                  </a:lnTo>
                  <a:lnTo>
                    <a:pt x="212897" y="2825968"/>
                  </a:lnTo>
                  <a:lnTo>
                    <a:pt x="212159" y="2820213"/>
                  </a:lnTo>
                  <a:lnTo>
                    <a:pt x="211405" y="2814457"/>
                  </a:lnTo>
                  <a:lnTo>
                    <a:pt x="210635" y="2808702"/>
                  </a:lnTo>
                  <a:lnTo>
                    <a:pt x="209850" y="2802946"/>
                  </a:lnTo>
                  <a:lnTo>
                    <a:pt x="209051" y="2797190"/>
                  </a:lnTo>
                  <a:lnTo>
                    <a:pt x="208239" y="2791435"/>
                  </a:lnTo>
                  <a:lnTo>
                    <a:pt x="207418" y="2785679"/>
                  </a:lnTo>
                  <a:lnTo>
                    <a:pt x="206588" y="2779924"/>
                  </a:lnTo>
                  <a:lnTo>
                    <a:pt x="205753" y="2774168"/>
                  </a:lnTo>
                  <a:lnTo>
                    <a:pt x="204914" y="2768413"/>
                  </a:lnTo>
                  <a:lnTo>
                    <a:pt x="204071" y="2762657"/>
                  </a:lnTo>
                  <a:lnTo>
                    <a:pt x="203225" y="2756902"/>
                  </a:lnTo>
                  <a:lnTo>
                    <a:pt x="202380" y="2751146"/>
                  </a:lnTo>
                  <a:lnTo>
                    <a:pt x="201534" y="2745391"/>
                  </a:lnTo>
                  <a:lnTo>
                    <a:pt x="200690" y="2739635"/>
                  </a:lnTo>
                  <a:lnTo>
                    <a:pt x="199847" y="2733880"/>
                  </a:lnTo>
                  <a:lnTo>
                    <a:pt x="199006" y="2728124"/>
                  </a:lnTo>
                  <a:lnTo>
                    <a:pt x="198167" y="2722368"/>
                  </a:lnTo>
                  <a:lnTo>
                    <a:pt x="197331" y="2716613"/>
                  </a:lnTo>
                  <a:lnTo>
                    <a:pt x="196496" y="2710857"/>
                  </a:lnTo>
                  <a:lnTo>
                    <a:pt x="195663" y="2705102"/>
                  </a:lnTo>
                  <a:lnTo>
                    <a:pt x="194832" y="2699346"/>
                  </a:lnTo>
                  <a:lnTo>
                    <a:pt x="194003" y="2693591"/>
                  </a:lnTo>
                  <a:lnTo>
                    <a:pt x="193176" y="2687835"/>
                  </a:lnTo>
                  <a:lnTo>
                    <a:pt x="192352" y="2682080"/>
                  </a:lnTo>
                  <a:lnTo>
                    <a:pt x="191530" y="2676324"/>
                  </a:lnTo>
                  <a:lnTo>
                    <a:pt x="190710" y="2670569"/>
                  </a:lnTo>
                  <a:lnTo>
                    <a:pt x="189894" y="2664813"/>
                  </a:lnTo>
                  <a:lnTo>
                    <a:pt x="189082" y="2659058"/>
                  </a:lnTo>
                  <a:lnTo>
                    <a:pt x="188274" y="2653302"/>
                  </a:lnTo>
                  <a:lnTo>
                    <a:pt x="187473" y="2647546"/>
                  </a:lnTo>
                  <a:lnTo>
                    <a:pt x="186677" y="2641791"/>
                  </a:lnTo>
                  <a:lnTo>
                    <a:pt x="185887" y="2636035"/>
                  </a:lnTo>
                  <a:lnTo>
                    <a:pt x="185103" y="2630280"/>
                  </a:lnTo>
                  <a:lnTo>
                    <a:pt x="184326" y="2624524"/>
                  </a:lnTo>
                  <a:lnTo>
                    <a:pt x="183556" y="2618769"/>
                  </a:lnTo>
                  <a:lnTo>
                    <a:pt x="182792" y="2613013"/>
                  </a:lnTo>
                  <a:lnTo>
                    <a:pt x="182033" y="2607258"/>
                  </a:lnTo>
                  <a:lnTo>
                    <a:pt x="181279" y="2601502"/>
                  </a:lnTo>
                  <a:lnTo>
                    <a:pt x="180527" y="2595747"/>
                  </a:lnTo>
                  <a:lnTo>
                    <a:pt x="179777" y="2589991"/>
                  </a:lnTo>
                  <a:lnTo>
                    <a:pt x="179026" y="2584236"/>
                  </a:lnTo>
                  <a:lnTo>
                    <a:pt x="178273" y="2578480"/>
                  </a:lnTo>
                  <a:lnTo>
                    <a:pt x="177515" y="2572724"/>
                  </a:lnTo>
                  <a:lnTo>
                    <a:pt x="176751" y="2566969"/>
                  </a:lnTo>
                  <a:lnTo>
                    <a:pt x="175978" y="2561213"/>
                  </a:lnTo>
                  <a:lnTo>
                    <a:pt x="175195" y="2555458"/>
                  </a:lnTo>
                  <a:lnTo>
                    <a:pt x="174400" y="2549702"/>
                  </a:lnTo>
                  <a:lnTo>
                    <a:pt x="173589" y="2543947"/>
                  </a:lnTo>
                  <a:lnTo>
                    <a:pt x="172765" y="2538191"/>
                  </a:lnTo>
                  <a:lnTo>
                    <a:pt x="171925" y="2532436"/>
                  </a:lnTo>
                  <a:lnTo>
                    <a:pt x="171071" y="2526680"/>
                  </a:lnTo>
                  <a:lnTo>
                    <a:pt x="170202" y="2520925"/>
                  </a:lnTo>
                  <a:lnTo>
                    <a:pt x="169317" y="2515169"/>
                  </a:lnTo>
                  <a:lnTo>
                    <a:pt x="168417" y="2509414"/>
                  </a:lnTo>
                  <a:lnTo>
                    <a:pt x="167506" y="2503658"/>
                  </a:lnTo>
                  <a:lnTo>
                    <a:pt x="166585" y="2497903"/>
                  </a:lnTo>
                  <a:lnTo>
                    <a:pt x="165656" y="2492147"/>
                  </a:lnTo>
                  <a:lnTo>
                    <a:pt x="164721" y="2486391"/>
                  </a:lnTo>
                  <a:lnTo>
                    <a:pt x="163781" y="2480636"/>
                  </a:lnTo>
                  <a:lnTo>
                    <a:pt x="162840" y="2474880"/>
                  </a:lnTo>
                  <a:lnTo>
                    <a:pt x="161900" y="2469125"/>
                  </a:lnTo>
                  <a:lnTo>
                    <a:pt x="160963" y="2463369"/>
                  </a:lnTo>
                  <a:lnTo>
                    <a:pt x="160030" y="2457614"/>
                  </a:lnTo>
                  <a:lnTo>
                    <a:pt x="159103" y="2451858"/>
                  </a:lnTo>
                  <a:lnTo>
                    <a:pt x="158183" y="2446103"/>
                  </a:lnTo>
                  <a:lnTo>
                    <a:pt x="157271" y="2440347"/>
                  </a:lnTo>
                  <a:lnTo>
                    <a:pt x="156366" y="2434592"/>
                  </a:lnTo>
                  <a:lnTo>
                    <a:pt x="155467" y="2428836"/>
                  </a:lnTo>
                  <a:lnTo>
                    <a:pt x="154573" y="2423081"/>
                  </a:lnTo>
                  <a:lnTo>
                    <a:pt x="153682" y="2417325"/>
                  </a:lnTo>
                  <a:lnTo>
                    <a:pt x="152791" y="2411569"/>
                  </a:lnTo>
                  <a:lnTo>
                    <a:pt x="151897" y="2405814"/>
                  </a:lnTo>
                  <a:lnTo>
                    <a:pt x="150997" y="2400058"/>
                  </a:lnTo>
                  <a:lnTo>
                    <a:pt x="150086" y="2394303"/>
                  </a:lnTo>
                  <a:lnTo>
                    <a:pt x="149160" y="2388547"/>
                  </a:lnTo>
                  <a:lnTo>
                    <a:pt x="148217" y="2382792"/>
                  </a:lnTo>
                  <a:lnTo>
                    <a:pt x="147250" y="2377036"/>
                  </a:lnTo>
                  <a:lnTo>
                    <a:pt x="146251" y="2371281"/>
                  </a:lnTo>
                  <a:lnTo>
                    <a:pt x="145219" y="2365525"/>
                  </a:lnTo>
                  <a:lnTo>
                    <a:pt x="144153" y="2359770"/>
                  </a:lnTo>
                  <a:lnTo>
                    <a:pt x="143049" y="2354014"/>
                  </a:lnTo>
                  <a:lnTo>
                    <a:pt x="141905" y="2348259"/>
                  </a:lnTo>
                  <a:lnTo>
                    <a:pt x="140718" y="2342503"/>
                  </a:lnTo>
                  <a:lnTo>
                    <a:pt x="139477" y="2336747"/>
                  </a:lnTo>
                  <a:lnTo>
                    <a:pt x="138193" y="2330992"/>
                  </a:lnTo>
                  <a:lnTo>
                    <a:pt x="136866" y="2325236"/>
                  </a:lnTo>
                  <a:lnTo>
                    <a:pt x="135497" y="2319481"/>
                  </a:lnTo>
                  <a:lnTo>
                    <a:pt x="134087" y="2313725"/>
                  </a:lnTo>
                  <a:lnTo>
                    <a:pt x="132639" y="2307970"/>
                  </a:lnTo>
                  <a:lnTo>
                    <a:pt x="131149" y="2302214"/>
                  </a:lnTo>
                  <a:lnTo>
                    <a:pt x="129629" y="2296459"/>
                  </a:lnTo>
                  <a:lnTo>
                    <a:pt x="128082" y="2290703"/>
                  </a:lnTo>
                  <a:lnTo>
                    <a:pt x="126513" y="2284948"/>
                  </a:lnTo>
                  <a:lnTo>
                    <a:pt x="124926" y="2279192"/>
                  </a:lnTo>
                  <a:lnTo>
                    <a:pt x="123323" y="2273437"/>
                  </a:lnTo>
                  <a:lnTo>
                    <a:pt x="121708" y="2267681"/>
                  </a:lnTo>
                  <a:lnTo>
                    <a:pt x="120086" y="2261926"/>
                  </a:lnTo>
                  <a:lnTo>
                    <a:pt x="118461" y="2256170"/>
                  </a:lnTo>
                  <a:lnTo>
                    <a:pt x="116835" y="2250414"/>
                  </a:lnTo>
                  <a:lnTo>
                    <a:pt x="115209" y="2244659"/>
                  </a:lnTo>
                  <a:lnTo>
                    <a:pt x="113585" y="2238903"/>
                  </a:lnTo>
                  <a:lnTo>
                    <a:pt x="111964" y="2233148"/>
                  </a:lnTo>
                  <a:lnTo>
                    <a:pt x="110345" y="2227392"/>
                  </a:lnTo>
                  <a:lnTo>
                    <a:pt x="108727" y="2221637"/>
                  </a:lnTo>
                  <a:lnTo>
                    <a:pt x="107110" y="2215881"/>
                  </a:lnTo>
                  <a:lnTo>
                    <a:pt x="105492" y="2210126"/>
                  </a:lnTo>
                  <a:lnTo>
                    <a:pt x="103871" y="2204370"/>
                  </a:lnTo>
                  <a:lnTo>
                    <a:pt x="102244" y="2198615"/>
                  </a:lnTo>
                  <a:lnTo>
                    <a:pt x="100609" y="2192859"/>
                  </a:lnTo>
                  <a:lnTo>
                    <a:pt x="98964" y="2187104"/>
                  </a:lnTo>
                  <a:lnTo>
                    <a:pt x="97307" y="2181348"/>
                  </a:lnTo>
                  <a:lnTo>
                    <a:pt x="95638" y="2175592"/>
                  </a:lnTo>
                  <a:lnTo>
                    <a:pt x="93954" y="2169837"/>
                  </a:lnTo>
                  <a:lnTo>
                    <a:pt x="92251" y="2164081"/>
                  </a:lnTo>
                  <a:lnTo>
                    <a:pt x="90531" y="2158326"/>
                  </a:lnTo>
                  <a:lnTo>
                    <a:pt x="88795" y="2152570"/>
                  </a:lnTo>
                  <a:lnTo>
                    <a:pt x="87042" y="2146815"/>
                  </a:lnTo>
                  <a:lnTo>
                    <a:pt x="85275" y="2141059"/>
                  </a:lnTo>
                  <a:lnTo>
                    <a:pt x="83494" y="2135304"/>
                  </a:lnTo>
                  <a:lnTo>
                    <a:pt x="81698" y="2129548"/>
                  </a:lnTo>
                  <a:lnTo>
                    <a:pt x="79892" y="2123793"/>
                  </a:lnTo>
                  <a:lnTo>
                    <a:pt x="78079" y="2118037"/>
                  </a:lnTo>
                  <a:lnTo>
                    <a:pt x="76260" y="2112282"/>
                  </a:lnTo>
                  <a:lnTo>
                    <a:pt x="74437" y="2106526"/>
                  </a:lnTo>
                  <a:lnTo>
                    <a:pt x="72613" y="2100770"/>
                  </a:lnTo>
                  <a:lnTo>
                    <a:pt x="70789" y="2095015"/>
                  </a:lnTo>
                  <a:lnTo>
                    <a:pt x="68970" y="2089259"/>
                  </a:lnTo>
                  <a:lnTo>
                    <a:pt x="67155" y="2083504"/>
                  </a:lnTo>
                  <a:lnTo>
                    <a:pt x="65345" y="2077748"/>
                  </a:lnTo>
                  <a:lnTo>
                    <a:pt x="63542" y="2071993"/>
                  </a:lnTo>
                  <a:lnTo>
                    <a:pt x="61747" y="2066237"/>
                  </a:lnTo>
                  <a:lnTo>
                    <a:pt x="59961" y="2060482"/>
                  </a:lnTo>
                  <a:lnTo>
                    <a:pt x="58183" y="2054726"/>
                  </a:lnTo>
                  <a:lnTo>
                    <a:pt x="56412" y="2048971"/>
                  </a:lnTo>
                  <a:lnTo>
                    <a:pt x="54649" y="2043215"/>
                  </a:lnTo>
                  <a:lnTo>
                    <a:pt x="52893" y="2037460"/>
                  </a:lnTo>
                  <a:lnTo>
                    <a:pt x="51143" y="2031704"/>
                  </a:lnTo>
                  <a:lnTo>
                    <a:pt x="49400" y="2025948"/>
                  </a:lnTo>
                  <a:lnTo>
                    <a:pt x="47664" y="2020193"/>
                  </a:lnTo>
                  <a:lnTo>
                    <a:pt x="45934" y="2014437"/>
                  </a:lnTo>
                  <a:lnTo>
                    <a:pt x="44210" y="2008682"/>
                  </a:lnTo>
                  <a:lnTo>
                    <a:pt x="42494" y="2002926"/>
                  </a:lnTo>
                  <a:lnTo>
                    <a:pt x="40785" y="1997171"/>
                  </a:lnTo>
                  <a:lnTo>
                    <a:pt x="39086" y="1991415"/>
                  </a:lnTo>
                  <a:lnTo>
                    <a:pt x="37399" y="1985660"/>
                  </a:lnTo>
                  <a:lnTo>
                    <a:pt x="35725" y="1979904"/>
                  </a:lnTo>
                  <a:lnTo>
                    <a:pt x="34067" y="1974149"/>
                  </a:lnTo>
                  <a:lnTo>
                    <a:pt x="32426" y="1968393"/>
                  </a:lnTo>
                  <a:lnTo>
                    <a:pt x="30805" y="1962638"/>
                  </a:lnTo>
                  <a:lnTo>
                    <a:pt x="29209" y="1956882"/>
                  </a:lnTo>
                  <a:lnTo>
                    <a:pt x="27643" y="1951127"/>
                  </a:lnTo>
                  <a:lnTo>
                    <a:pt x="26105" y="1945371"/>
                  </a:lnTo>
                  <a:lnTo>
                    <a:pt x="24598" y="1939615"/>
                  </a:lnTo>
                  <a:lnTo>
                    <a:pt x="23125" y="1933860"/>
                  </a:lnTo>
                  <a:lnTo>
                    <a:pt x="21687" y="1928104"/>
                  </a:lnTo>
                  <a:lnTo>
                    <a:pt x="20290" y="1922349"/>
                  </a:lnTo>
                  <a:lnTo>
                    <a:pt x="18939" y="1916593"/>
                  </a:lnTo>
                  <a:lnTo>
                    <a:pt x="17630" y="1910838"/>
                  </a:lnTo>
                  <a:lnTo>
                    <a:pt x="16362" y="1905082"/>
                  </a:lnTo>
                  <a:lnTo>
                    <a:pt x="15139" y="1899327"/>
                  </a:lnTo>
                  <a:lnTo>
                    <a:pt x="13959" y="1893571"/>
                  </a:lnTo>
                  <a:lnTo>
                    <a:pt x="12828" y="1887816"/>
                  </a:lnTo>
                  <a:lnTo>
                    <a:pt x="11750" y="1882060"/>
                  </a:lnTo>
                  <a:lnTo>
                    <a:pt x="10718" y="1876305"/>
                  </a:lnTo>
                  <a:lnTo>
                    <a:pt x="9732" y="1870549"/>
                  </a:lnTo>
                  <a:lnTo>
                    <a:pt x="8793" y="1864793"/>
                  </a:lnTo>
                  <a:lnTo>
                    <a:pt x="7901" y="1859038"/>
                  </a:lnTo>
                  <a:lnTo>
                    <a:pt x="7059" y="1853282"/>
                  </a:lnTo>
                  <a:lnTo>
                    <a:pt x="6273" y="1847527"/>
                  </a:lnTo>
                  <a:lnTo>
                    <a:pt x="5534" y="1841771"/>
                  </a:lnTo>
                  <a:lnTo>
                    <a:pt x="4843" y="1836016"/>
                  </a:lnTo>
                  <a:lnTo>
                    <a:pt x="4200" y="1830260"/>
                  </a:lnTo>
                  <a:lnTo>
                    <a:pt x="3604" y="1824505"/>
                  </a:lnTo>
                  <a:lnTo>
                    <a:pt x="3058" y="1818749"/>
                  </a:lnTo>
                  <a:lnTo>
                    <a:pt x="2569" y="1812994"/>
                  </a:lnTo>
                  <a:lnTo>
                    <a:pt x="2126" y="1807238"/>
                  </a:lnTo>
                  <a:lnTo>
                    <a:pt x="1730" y="1801483"/>
                  </a:lnTo>
                  <a:lnTo>
                    <a:pt x="1378" y="1795727"/>
                  </a:lnTo>
                  <a:lnTo>
                    <a:pt x="1069" y="1789971"/>
                  </a:lnTo>
                  <a:lnTo>
                    <a:pt x="804" y="1784216"/>
                  </a:lnTo>
                  <a:lnTo>
                    <a:pt x="588" y="1778460"/>
                  </a:lnTo>
                  <a:lnTo>
                    <a:pt x="409" y="1772705"/>
                  </a:lnTo>
                  <a:lnTo>
                    <a:pt x="266" y="1766949"/>
                  </a:lnTo>
                  <a:lnTo>
                    <a:pt x="155" y="1761194"/>
                  </a:lnTo>
                  <a:lnTo>
                    <a:pt x="75" y="1755438"/>
                  </a:lnTo>
                  <a:lnTo>
                    <a:pt x="22" y="1749683"/>
                  </a:lnTo>
                  <a:lnTo>
                    <a:pt x="0" y="1743927"/>
                  </a:lnTo>
                  <a:lnTo>
                    <a:pt x="0" y="1738172"/>
                  </a:lnTo>
                  <a:lnTo>
                    <a:pt x="18" y="1732416"/>
                  </a:lnTo>
                  <a:lnTo>
                    <a:pt x="53" y="1726661"/>
                  </a:lnTo>
                  <a:lnTo>
                    <a:pt x="104" y="1720905"/>
                  </a:lnTo>
                  <a:lnTo>
                    <a:pt x="168" y="1715149"/>
                  </a:lnTo>
                  <a:lnTo>
                    <a:pt x="248" y="1709394"/>
                  </a:lnTo>
                  <a:lnTo>
                    <a:pt x="340" y="1703638"/>
                  </a:lnTo>
                  <a:lnTo>
                    <a:pt x="445" y="1697883"/>
                  </a:lnTo>
                  <a:lnTo>
                    <a:pt x="562" y="1692127"/>
                  </a:lnTo>
                  <a:lnTo>
                    <a:pt x="692" y="1686372"/>
                  </a:lnTo>
                  <a:lnTo>
                    <a:pt x="838" y="1680616"/>
                  </a:lnTo>
                  <a:lnTo>
                    <a:pt x="1004" y="1674861"/>
                  </a:lnTo>
                  <a:lnTo>
                    <a:pt x="1192" y="1669105"/>
                  </a:lnTo>
                  <a:lnTo>
                    <a:pt x="1402" y="1663350"/>
                  </a:lnTo>
                  <a:lnTo>
                    <a:pt x="1637" y="1657594"/>
                  </a:lnTo>
                  <a:lnTo>
                    <a:pt x="1901" y="1651839"/>
                  </a:lnTo>
                  <a:lnTo>
                    <a:pt x="2196" y="1646083"/>
                  </a:lnTo>
                  <a:lnTo>
                    <a:pt x="2532" y="1640328"/>
                  </a:lnTo>
                  <a:lnTo>
                    <a:pt x="2909" y="1634572"/>
                  </a:lnTo>
                  <a:lnTo>
                    <a:pt x="3327" y="1628816"/>
                  </a:lnTo>
                  <a:lnTo>
                    <a:pt x="3789" y="1623061"/>
                  </a:lnTo>
                  <a:lnTo>
                    <a:pt x="4296" y="1617305"/>
                  </a:lnTo>
                  <a:lnTo>
                    <a:pt x="4851" y="1611550"/>
                  </a:lnTo>
                  <a:lnTo>
                    <a:pt x="5466" y="1605794"/>
                  </a:lnTo>
                  <a:lnTo>
                    <a:pt x="6136" y="1600039"/>
                  </a:lnTo>
                  <a:lnTo>
                    <a:pt x="6858" y="1594283"/>
                  </a:lnTo>
                  <a:lnTo>
                    <a:pt x="7635" y="1588528"/>
                  </a:lnTo>
                  <a:lnTo>
                    <a:pt x="8467" y="1582772"/>
                  </a:lnTo>
                  <a:lnTo>
                    <a:pt x="9353" y="1577017"/>
                  </a:lnTo>
                  <a:lnTo>
                    <a:pt x="10305" y="1571261"/>
                  </a:lnTo>
                  <a:lnTo>
                    <a:pt x="11317" y="1565506"/>
                  </a:lnTo>
                  <a:lnTo>
                    <a:pt x="12384" y="1559750"/>
                  </a:lnTo>
                  <a:lnTo>
                    <a:pt x="13508" y="1553994"/>
                  </a:lnTo>
                  <a:lnTo>
                    <a:pt x="14687" y="1548239"/>
                  </a:lnTo>
                  <a:lnTo>
                    <a:pt x="15921" y="1542483"/>
                  </a:lnTo>
                  <a:lnTo>
                    <a:pt x="17219" y="1536728"/>
                  </a:lnTo>
                  <a:lnTo>
                    <a:pt x="18577" y="1530972"/>
                  </a:lnTo>
                  <a:lnTo>
                    <a:pt x="19988" y="1525217"/>
                  </a:lnTo>
                  <a:lnTo>
                    <a:pt x="21453" y="1519461"/>
                  </a:lnTo>
                  <a:lnTo>
                    <a:pt x="22972" y="1513706"/>
                  </a:lnTo>
                  <a:lnTo>
                    <a:pt x="24542" y="1507950"/>
                  </a:lnTo>
                  <a:lnTo>
                    <a:pt x="26172" y="1502195"/>
                  </a:lnTo>
                  <a:lnTo>
                    <a:pt x="27858" y="1496439"/>
                  </a:lnTo>
                  <a:lnTo>
                    <a:pt x="29593" y="1490684"/>
                  </a:lnTo>
                  <a:lnTo>
                    <a:pt x="31377" y="1484928"/>
                  </a:lnTo>
                  <a:lnTo>
                    <a:pt x="33208" y="1479172"/>
                  </a:lnTo>
                  <a:lnTo>
                    <a:pt x="35086" y="1473417"/>
                  </a:lnTo>
                  <a:lnTo>
                    <a:pt x="37014" y="1467661"/>
                  </a:lnTo>
                  <a:lnTo>
                    <a:pt x="38991" y="1461906"/>
                  </a:lnTo>
                  <a:lnTo>
                    <a:pt x="41008" y="1456150"/>
                  </a:lnTo>
                  <a:lnTo>
                    <a:pt x="43065" y="1450395"/>
                  </a:lnTo>
                  <a:lnTo>
                    <a:pt x="45160" y="1444639"/>
                  </a:lnTo>
                  <a:lnTo>
                    <a:pt x="47289" y="1438884"/>
                  </a:lnTo>
                  <a:lnTo>
                    <a:pt x="49456" y="1433128"/>
                  </a:lnTo>
                  <a:lnTo>
                    <a:pt x="51657" y="1427373"/>
                  </a:lnTo>
                  <a:lnTo>
                    <a:pt x="53885" y="1421617"/>
                  </a:lnTo>
                  <a:lnTo>
                    <a:pt x="56138" y="1415862"/>
                  </a:lnTo>
                  <a:lnTo>
                    <a:pt x="58412" y="1410106"/>
                  </a:lnTo>
                  <a:lnTo>
                    <a:pt x="60706" y="1404351"/>
                  </a:lnTo>
                  <a:lnTo>
                    <a:pt x="63018" y="1398595"/>
                  </a:lnTo>
                  <a:lnTo>
                    <a:pt x="65344" y="1392839"/>
                  </a:lnTo>
                  <a:lnTo>
                    <a:pt x="67680" y="1387084"/>
                  </a:lnTo>
                  <a:lnTo>
                    <a:pt x="70022" y="1381328"/>
                  </a:lnTo>
                  <a:lnTo>
                    <a:pt x="72369" y="1375573"/>
                  </a:lnTo>
                  <a:lnTo>
                    <a:pt x="74719" y="1369817"/>
                  </a:lnTo>
                  <a:lnTo>
                    <a:pt x="77067" y="1364062"/>
                  </a:lnTo>
                  <a:lnTo>
                    <a:pt x="79412" y="1358306"/>
                  </a:lnTo>
                  <a:lnTo>
                    <a:pt x="81752" y="1352551"/>
                  </a:lnTo>
                  <a:lnTo>
                    <a:pt x="84086" y="1346795"/>
                  </a:lnTo>
                  <a:lnTo>
                    <a:pt x="86411" y="1341040"/>
                  </a:lnTo>
                  <a:lnTo>
                    <a:pt x="88728" y="1335284"/>
                  </a:lnTo>
                  <a:lnTo>
                    <a:pt x="91034" y="1329529"/>
                  </a:lnTo>
                  <a:lnTo>
                    <a:pt x="93328" y="1323773"/>
                  </a:lnTo>
                  <a:lnTo>
                    <a:pt x="95609" y="1318017"/>
                  </a:lnTo>
                  <a:lnTo>
                    <a:pt x="97879" y="1312262"/>
                  </a:lnTo>
                  <a:lnTo>
                    <a:pt x="100135" y="1306506"/>
                  </a:lnTo>
                  <a:lnTo>
                    <a:pt x="102378" y="1300751"/>
                  </a:lnTo>
                  <a:lnTo>
                    <a:pt x="104606" y="1294995"/>
                  </a:lnTo>
                  <a:lnTo>
                    <a:pt x="106816" y="1289240"/>
                  </a:lnTo>
                  <a:lnTo>
                    <a:pt x="109010" y="1283484"/>
                  </a:lnTo>
                  <a:lnTo>
                    <a:pt x="111186" y="1277729"/>
                  </a:lnTo>
                  <a:lnTo>
                    <a:pt x="113343" y="1271973"/>
                  </a:lnTo>
                  <a:lnTo>
                    <a:pt x="115480" y="1266218"/>
                  </a:lnTo>
                  <a:lnTo>
                    <a:pt x="117594" y="1260462"/>
                  </a:lnTo>
                  <a:lnTo>
                    <a:pt x="119679" y="1254707"/>
                  </a:lnTo>
                  <a:lnTo>
                    <a:pt x="121737" y="1248951"/>
                  </a:lnTo>
                  <a:lnTo>
                    <a:pt x="123768" y="1243195"/>
                  </a:lnTo>
                  <a:lnTo>
                    <a:pt x="125769" y="1237440"/>
                  </a:lnTo>
                  <a:lnTo>
                    <a:pt x="127738" y="1231684"/>
                  </a:lnTo>
                  <a:lnTo>
                    <a:pt x="129675" y="1225929"/>
                  </a:lnTo>
                  <a:lnTo>
                    <a:pt x="131568" y="1220173"/>
                  </a:lnTo>
                  <a:lnTo>
                    <a:pt x="133427" y="1214418"/>
                  </a:lnTo>
                  <a:lnTo>
                    <a:pt x="135249" y="1208662"/>
                  </a:lnTo>
                  <a:lnTo>
                    <a:pt x="137035" y="1202907"/>
                  </a:lnTo>
                  <a:lnTo>
                    <a:pt x="138784" y="1197151"/>
                  </a:lnTo>
                  <a:lnTo>
                    <a:pt x="140498" y="1191396"/>
                  </a:lnTo>
                  <a:lnTo>
                    <a:pt x="142168" y="1185640"/>
                  </a:lnTo>
                  <a:lnTo>
                    <a:pt x="143804" y="1179885"/>
                  </a:lnTo>
                  <a:lnTo>
                    <a:pt x="145408" y="1174129"/>
                  </a:lnTo>
                  <a:lnTo>
                    <a:pt x="146982" y="1168373"/>
                  </a:lnTo>
                  <a:lnTo>
                    <a:pt x="148527" y="1162618"/>
                  </a:lnTo>
                  <a:lnTo>
                    <a:pt x="150046" y="1156862"/>
                  </a:lnTo>
                  <a:lnTo>
                    <a:pt x="151535" y="1151107"/>
                  </a:lnTo>
                  <a:lnTo>
                    <a:pt x="153002" y="1145351"/>
                  </a:lnTo>
                  <a:lnTo>
                    <a:pt x="154451" y="1139596"/>
                  </a:lnTo>
                  <a:lnTo>
                    <a:pt x="155883" y="1133840"/>
                  </a:lnTo>
                  <a:lnTo>
                    <a:pt x="157301" y="1128085"/>
                  </a:lnTo>
                  <a:lnTo>
                    <a:pt x="158706" y="1122329"/>
                  </a:lnTo>
                  <a:lnTo>
                    <a:pt x="160099" y="1116574"/>
                  </a:lnTo>
                  <a:lnTo>
                    <a:pt x="161484" y="1110818"/>
                  </a:lnTo>
                  <a:lnTo>
                    <a:pt x="162864" y="1105063"/>
                  </a:lnTo>
                  <a:lnTo>
                    <a:pt x="164240" y="1099307"/>
                  </a:lnTo>
                  <a:lnTo>
                    <a:pt x="165613" y="1093552"/>
                  </a:lnTo>
                  <a:lnTo>
                    <a:pt x="166986" y="1087796"/>
                  </a:lnTo>
                  <a:lnTo>
                    <a:pt x="168359" y="1082040"/>
                  </a:lnTo>
                  <a:lnTo>
                    <a:pt x="169735" y="1076285"/>
                  </a:lnTo>
                  <a:lnTo>
                    <a:pt x="171114" y="1070529"/>
                  </a:lnTo>
                  <a:lnTo>
                    <a:pt x="172498" y="1064774"/>
                  </a:lnTo>
                  <a:lnTo>
                    <a:pt x="173886" y="1059018"/>
                  </a:lnTo>
                  <a:lnTo>
                    <a:pt x="175280" y="1053263"/>
                  </a:lnTo>
                  <a:lnTo>
                    <a:pt x="176681" y="1047507"/>
                  </a:lnTo>
                  <a:lnTo>
                    <a:pt x="178088" y="1041752"/>
                  </a:lnTo>
                  <a:lnTo>
                    <a:pt x="179500" y="1035996"/>
                  </a:lnTo>
                  <a:lnTo>
                    <a:pt x="180917" y="1030241"/>
                  </a:lnTo>
                  <a:lnTo>
                    <a:pt x="182338" y="1024485"/>
                  </a:lnTo>
                  <a:lnTo>
                    <a:pt x="183760" y="1018730"/>
                  </a:lnTo>
                  <a:lnTo>
                    <a:pt x="185182" y="1012974"/>
                  </a:lnTo>
                  <a:lnTo>
                    <a:pt x="186601" y="1007218"/>
                  </a:lnTo>
                  <a:lnTo>
                    <a:pt x="188013" y="1001463"/>
                  </a:lnTo>
                  <a:lnTo>
                    <a:pt x="189416" y="995707"/>
                  </a:lnTo>
                  <a:lnTo>
                    <a:pt x="190806" y="989952"/>
                  </a:lnTo>
                  <a:lnTo>
                    <a:pt x="192180" y="984196"/>
                  </a:lnTo>
                  <a:lnTo>
                    <a:pt x="193528" y="978441"/>
                  </a:lnTo>
                  <a:lnTo>
                    <a:pt x="194848" y="972685"/>
                  </a:lnTo>
                  <a:lnTo>
                    <a:pt x="196136" y="966930"/>
                  </a:lnTo>
                  <a:lnTo>
                    <a:pt x="197388" y="961174"/>
                  </a:lnTo>
                  <a:lnTo>
                    <a:pt x="198601" y="955419"/>
                  </a:lnTo>
                  <a:lnTo>
                    <a:pt x="199771" y="949663"/>
                  </a:lnTo>
                  <a:lnTo>
                    <a:pt x="200888" y="943908"/>
                  </a:lnTo>
                  <a:lnTo>
                    <a:pt x="201947" y="938152"/>
                  </a:lnTo>
                  <a:lnTo>
                    <a:pt x="202953" y="932396"/>
                  </a:lnTo>
                  <a:lnTo>
                    <a:pt x="203904" y="926641"/>
                  </a:lnTo>
                  <a:lnTo>
                    <a:pt x="204797" y="920885"/>
                  </a:lnTo>
                  <a:lnTo>
                    <a:pt x="205634" y="915130"/>
                  </a:lnTo>
                  <a:lnTo>
                    <a:pt x="206407" y="909374"/>
                  </a:lnTo>
                  <a:lnTo>
                    <a:pt x="207116" y="903619"/>
                  </a:lnTo>
                  <a:lnTo>
                    <a:pt x="207770" y="897863"/>
                  </a:lnTo>
                  <a:lnTo>
                    <a:pt x="208372" y="892108"/>
                  </a:lnTo>
                  <a:lnTo>
                    <a:pt x="208924" y="886352"/>
                  </a:lnTo>
                  <a:lnTo>
                    <a:pt x="209430" y="880597"/>
                  </a:lnTo>
                  <a:lnTo>
                    <a:pt x="209887" y="874841"/>
                  </a:lnTo>
                  <a:lnTo>
                    <a:pt x="210301" y="869086"/>
                  </a:lnTo>
                  <a:lnTo>
                    <a:pt x="210680" y="863330"/>
                  </a:lnTo>
                  <a:lnTo>
                    <a:pt x="211030" y="857574"/>
                  </a:lnTo>
                  <a:lnTo>
                    <a:pt x="211355" y="851819"/>
                  </a:lnTo>
                  <a:lnTo>
                    <a:pt x="211658" y="846063"/>
                  </a:lnTo>
                  <a:lnTo>
                    <a:pt x="211942" y="840308"/>
                  </a:lnTo>
                  <a:lnTo>
                    <a:pt x="212212" y="834552"/>
                  </a:lnTo>
                  <a:lnTo>
                    <a:pt x="212474" y="828797"/>
                  </a:lnTo>
                  <a:lnTo>
                    <a:pt x="212731" y="823041"/>
                  </a:lnTo>
                  <a:lnTo>
                    <a:pt x="212986" y="817286"/>
                  </a:lnTo>
                  <a:lnTo>
                    <a:pt x="213241" y="811530"/>
                  </a:lnTo>
                  <a:lnTo>
                    <a:pt x="213499" y="805775"/>
                  </a:lnTo>
                  <a:lnTo>
                    <a:pt x="213763" y="800019"/>
                  </a:lnTo>
                  <a:lnTo>
                    <a:pt x="214034" y="794264"/>
                  </a:lnTo>
                  <a:lnTo>
                    <a:pt x="214311" y="788508"/>
                  </a:lnTo>
                  <a:lnTo>
                    <a:pt x="214597" y="782753"/>
                  </a:lnTo>
                  <a:lnTo>
                    <a:pt x="214890" y="776997"/>
                  </a:lnTo>
                  <a:lnTo>
                    <a:pt x="215193" y="771241"/>
                  </a:lnTo>
                  <a:lnTo>
                    <a:pt x="215504" y="765486"/>
                  </a:lnTo>
                  <a:lnTo>
                    <a:pt x="215822" y="759730"/>
                  </a:lnTo>
                  <a:lnTo>
                    <a:pt x="216146" y="753975"/>
                  </a:lnTo>
                  <a:lnTo>
                    <a:pt x="216475" y="748219"/>
                  </a:lnTo>
                  <a:lnTo>
                    <a:pt x="216809" y="742464"/>
                  </a:lnTo>
                  <a:lnTo>
                    <a:pt x="217145" y="736708"/>
                  </a:lnTo>
                  <a:lnTo>
                    <a:pt x="217484" y="730953"/>
                  </a:lnTo>
                  <a:lnTo>
                    <a:pt x="217822" y="725197"/>
                  </a:lnTo>
                  <a:lnTo>
                    <a:pt x="218159" y="719442"/>
                  </a:lnTo>
                  <a:lnTo>
                    <a:pt x="218494" y="713686"/>
                  </a:lnTo>
                  <a:lnTo>
                    <a:pt x="218825" y="707931"/>
                  </a:lnTo>
                  <a:lnTo>
                    <a:pt x="219152" y="702175"/>
                  </a:lnTo>
                  <a:lnTo>
                    <a:pt x="219471" y="696419"/>
                  </a:lnTo>
                  <a:lnTo>
                    <a:pt x="219784" y="690664"/>
                  </a:lnTo>
                  <a:lnTo>
                    <a:pt x="220088" y="684908"/>
                  </a:lnTo>
                  <a:lnTo>
                    <a:pt x="220383" y="679153"/>
                  </a:lnTo>
                  <a:lnTo>
                    <a:pt x="220670" y="673397"/>
                  </a:lnTo>
                  <a:lnTo>
                    <a:pt x="220946" y="667642"/>
                  </a:lnTo>
                  <a:lnTo>
                    <a:pt x="221208" y="661886"/>
                  </a:lnTo>
                  <a:lnTo>
                    <a:pt x="221459" y="656131"/>
                  </a:lnTo>
                  <a:lnTo>
                    <a:pt x="221699" y="650375"/>
                  </a:lnTo>
                  <a:lnTo>
                    <a:pt x="221926" y="644620"/>
                  </a:lnTo>
                  <a:lnTo>
                    <a:pt x="222140" y="638864"/>
                  </a:lnTo>
                  <a:lnTo>
                    <a:pt x="222342" y="633109"/>
                  </a:lnTo>
                  <a:lnTo>
                    <a:pt x="222528" y="627353"/>
                  </a:lnTo>
                  <a:lnTo>
                    <a:pt x="222702" y="621597"/>
                  </a:lnTo>
                  <a:lnTo>
                    <a:pt x="222862" y="615842"/>
                  </a:lnTo>
                  <a:lnTo>
                    <a:pt x="223010" y="610086"/>
                  </a:lnTo>
                  <a:lnTo>
                    <a:pt x="223146" y="604331"/>
                  </a:lnTo>
                  <a:lnTo>
                    <a:pt x="223269" y="598575"/>
                  </a:lnTo>
                  <a:lnTo>
                    <a:pt x="223379" y="592820"/>
                  </a:lnTo>
                  <a:lnTo>
                    <a:pt x="223478" y="587064"/>
                  </a:lnTo>
                  <a:lnTo>
                    <a:pt x="223566" y="581309"/>
                  </a:lnTo>
                  <a:lnTo>
                    <a:pt x="223645" y="575553"/>
                  </a:lnTo>
                  <a:lnTo>
                    <a:pt x="223715" y="569798"/>
                  </a:lnTo>
                  <a:lnTo>
                    <a:pt x="223777" y="564042"/>
                  </a:lnTo>
                  <a:lnTo>
                    <a:pt x="223831" y="558287"/>
                  </a:lnTo>
                  <a:lnTo>
                    <a:pt x="223879" y="552531"/>
                  </a:lnTo>
                  <a:lnTo>
                    <a:pt x="223922" y="546776"/>
                  </a:lnTo>
                  <a:lnTo>
                    <a:pt x="223960" y="541020"/>
                  </a:lnTo>
                  <a:lnTo>
                    <a:pt x="223996" y="535264"/>
                  </a:lnTo>
                  <a:lnTo>
                    <a:pt x="224029" y="529509"/>
                  </a:lnTo>
                  <a:lnTo>
                    <a:pt x="224061" y="523753"/>
                  </a:lnTo>
                  <a:lnTo>
                    <a:pt x="224092" y="517998"/>
                  </a:lnTo>
                  <a:lnTo>
                    <a:pt x="224123" y="512242"/>
                  </a:lnTo>
                  <a:lnTo>
                    <a:pt x="224154" y="506487"/>
                  </a:lnTo>
                  <a:lnTo>
                    <a:pt x="224187" y="500731"/>
                  </a:lnTo>
                  <a:lnTo>
                    <a:pt x="224222" y="494976"/>
                  </a:lnTo>
                  <a:lnTo>
                    <a:pt x="224259" y="489220"/>
                  </a:lnTo>
                  <a:lnTo>
                    <a:pt x="224298" y="483465"/>
                  </a:lnTo>
                  <a:lnTo>
                    <a:pt x="224339" y="477709"/>
                  </a:lnTo>
                  <a:lnTo>
                    <a:pt x="224383" y="471954"/>
                  </a:lnTo>
                  <a:lnTo>
                    <a:pt x="224430" y="466198"/>
                  </a:lnTo>
                  <a:lnTo>
                    <a:pt x="224478" y="460442"/>
                  </a:lnTo>
                  <a:lnTo>
                    <a:pt x="224529" y="454687"/>
                  </a:lnTo>
                  <a:lnTo>
                    <a:pt x="224583" y="448931"/>
                  </a:lnTo>
                  <a:lnTo>
                    <a:pt x="224638" y="443176"/>
                  </a:lnTo>
                  <a:lnTo>
                    <a:pt x="224695" y="437420"/>
                  </a:lnTo>
                  <a:lnTo>
                    <a:pt x="224753" y="431665"/>
                  </a:lnTo>
                  <a:lnTo>
                    <a:pt x="224812" y="425909"/>
                  </a:lnTo>
                  <a:lnTo>
                    <a:pt x="224873" y="420154"/>
                  </a:lnTo>
                  <a:lnTo>
                    <a:pt x="224935" y="414398"/>
                  </a:lnTo>
                  <a:lnTo>
                    <a:pt x="224997" y="408643"/>
                  </a:lnTo>
                  <a:lnTo>
                    <a:pt x="225059" y="402887"/>
                  </a:lnTo>
                  <a:lnTo>
                    <a:pt x="225122" y="397132"/>
                  </a:lnTo>
                  <a:lnTo>
                    <a:pt x="225185" y="391376"/>
                  </a:lnTo>
                  <a:lnTo>
                    <a:pt x="225248" y="385620"/>
                  </a:lnTo>
                  <a:lnTo>
                    <a:pt x="225311" y="379865"/>
                  </a:lnTo>
                  <a:lnTo>
                    <a:pt x="225374" y="374109"/>
                  </a:lnTo>
                  <a:lnTo>
                    <a:pt x="225437" y="368354"/>
                  </a:lnTo>
                  <a:lnTo>
                    <a:pt x="225499" y="362598"/>
                  </a:lnTo>
                  <a:lnTo>
                    <a:pt x="225560" y="356843"/>
                  </a:lnTo>
                  <a:lnTo>
                    <a:pt x="225621" y="351087"/>
                  </a:lnTo>
                  <a:lnTo>
                    <a:pt x="225681" y="345332"/>
                  </a:lnTo>
                  <a:lnTo>
                    <a:pt x="225740" y="339576"/>
                  </a:lnTo>
                  <a:lnTo>
                    <a:pt x="225798" y="333821"/>
                  </a:lnTo>
                  <a:lnTo>
                    <a:pt x="225855" y="328065"/>
                  </a:lnTo>
                  <a:lnTo>
                    <a:pt x="225911" y="322310"/>
                  </a:lnTo>
                  <a:lnTo>
                    <a:pt x="225965" y="316554"/>
                  </a:lnTo>
                  <a:lnTo>
                    <a:pt x="226017" y="310798"/>
                  </a:lnTo>
                  <a:lnTo>
                    <a:pt x="226067" y="305043"/>
                  </a:lnTo>
                  <a:lnTo>
                    <a:pt x="226115" y="299287"/>
                  </a:lnTo>
                  <a:lnTo>
                    <a:pt x="226161" y="293532"/>
                  </a:lnTo>
                  <a:lnTo>
                    <a:pt x="226205" y="287776"/>
                  </a:lnTo>
                  <a:lnTo>
                    <a:pt x="226247" y="282021"/>
                  </a:lnTo>
                  <a:lnTo>
                    <a:pt x="226286" y="276265"/>
                  </a:lnTo>
                  <a:lnTo>
                    <a:pt x="226322" y="270510"/>
                  </a:lnTo>
                  <a:lnTo>
                    <a:pt x="226356" y="264754"/>
                  </a:lnTo>
                  <a:lnTo>
                    <a:pt x="226388" y="258999"/>
                  </a:lnTo>
                  <a:lnTo>
                    <a:pt x="226417" y="253243"/>
                  </a:lnTo>
                  <a:lnTo>
                    <a:pt x="226443" y="247488"/>
                  </a:lnTo>
                  <a:lnTo>
                    <a:pt x="226467" y="241732"/>
                  </a:lnTo>
                  <a:lnTo>
                    <a:pt x="226489" y="235977"/>
                  </a:lnTo>
                  <a:lnTo>
                    <a:pt x="226508" y="230221"/>
                  </a:lnTo>
                  <a:lnTo>
                    <a:pt x="226525" y="224465"/>
                  </a:lnTo>
                  <a:lnTo>
                    <a:pt x="226540" y="218710"/>
                  </a:lnTo>
                  <a:lnTo>
                    <a:pt x="226553" y="212954"/>
                  </a:lnTo>
                  <a:lnTo>
                    <a:pt x="226564" y="207199"/>
                  </a:lnTo>
                  <a:lnTo>
                    <a:pt x="226573" y="201443"/>
                  </a:lnTo>
                  <a:lnTo>
                    <a:pt x="226580" y="195688"/>
                  </a:lnTo>
                  <a:lnTo>
                    <a:pt x="226586" y="189932"/>
                  </a:lnTo>
                  <a:lnTo>
                    <a:pt x="226590" y="184177"/>
                  </a:lnTo>
                  <a:lnTo>
                    <a:pt x="226592" y="178421"/>
                  </a:lnTo>
                  <a:lnTo>
                    <a:pt x="226593" y="172666"/>
                  </a:lnTo>
                  <a:lnTo>
                    <a:pt x="226593" y="166910"/>
                  </a:lnTo>
                  <a:lnTo>
                    <a:pt x="226591" y="161155"/>
                  </a:lnTo>
                  <a:lnTo>
                    <a:pt x="226589" y="155399"/>
                  </a:lnTo>
                  <a:lnTo>
                    <a:pt x="226584" y="149643"/>
                  </a:lnTo>
                  <a:lnTo>
                    <a:pt x="226579" y="143888"/>
                  </a:lnTo>
                  <a:lnTo>
                    <a:pt x="226572" y="138132"/>
                  </a:lnTo>
                  <a:lnTo>
                    <a:pt x="226564" y="132377"/>
                  </a:lnTo>
                  <a:lnTo>
                    <a:pt x="226554" y="126621"/>
                  </a:lnTo>
                  <a:lnTo>
                    <a:pt x="226544" y="120866"/>
                  </a:lnTo>
                  <a:lnTo>
                    <a:pt x="226532" y="115110"/>
                  </a:lnTo>
                  <a:lnTo>
                    <a:pt x="226519" y="109355"/>
                  </a:lnTo>
                  <a:lnTo>
                    <a:pt x="226505" y="103599"/>
                  </a:lnTo>
                  <a:lnTo>
                    <a:pt x="226490" y="97844"/>
                  </a:lnTo>
                  <a:lnTo>
                    <a:pt x="226475" y="92088"/>
                  </a:lnTo>
                  <a:lnTo>
                    <a:pt x="226459" y="86333"/>
                  </a:lnTo>
                  <a:lnTo>
                    <a:pt x="226442" y="80577"/>
                  </a:lnTo>
                  <a:lnTo>
                    <a:pt x="226425" y="74821"/>
                  </a:lnTo>
                  <a:lnTo>
                    <a:pt x="226408" y="69066"/>
                  </a:lnTo>
                  <a:lnTo>
                    <a:pt x="226391" y="63310"/>
                  </a:lnTo>
                  <a:lnTo>
                    <a:pt x="226374" y="57555"/>
                  </a:lnTo>
                  <a:lnTo>
                    <a:pt x="226358" y="51799"/>
                  </a:lnTo>
                  <a:lnTo>
                    <a:pt x="226343" y="46044"/>
                  </a:lnTo>
                  <a:lnTo>
                    <a:pt x="226328" y="40288"/>
                  </a:lnTo>
                  <a:lnTo>
                    <a:pt x="226316" y="34533"/>
                  </a:lnTo>
                  <a:lnTo>
                    <a:pt x="226304" y="28777"/>
                  </a:lnTo>
                  <a:lnTo>
                    <a:pt x="226295" y="23022"/>
                  </a:lnTo>
                  <a:lnTo>
                    <a:pt x="226287" y="17266"/>
                  </a:lnTo>
                  <a:lnTo>
                    <a:pt x="226282" y="11511"/>
                  </a:lnTo>
                  <a:lnTo>
                    <a:pt x="226278" y="5755"/>
                  </a:lnTo>
                  <a:lnTo>
                    <a:pt x="226277" y="0"/>
                  </a:lnTo>
                  <a:lnTo>
                    <a:pt x="226996" y="0"/>
                  </a:lnTo>
                  <a:lnTo>
                    <a:pt x="226995" y="5755"/>
                  </a:lnTo>
                  <a:lnTo>
                    <a:pt x="226992" y="11511"/>
                  </a:lnTo>
                  <a:lnTo>
                    <a:pt x="226986" y="17266"/>
                  </a:lnTo>
                  <a:lnTo>
                    <a:pt x="226979" y="23022"/>
                  </a:lnTo>
                  <a:lnTo>
                    <a:pt x="226969" y="28777"/>
                  </a:lnTo>
                  <a:lnTo>
                    <a:pt x="226958" y="34533"/>
                  </a:lnTo>
                  <a:lnTo>
                    <a:pt x="226945" y="40288"/>
                  </a:lnTo>
                  <a:lnTo>
                    <a:pt x="226931" y="46044"/>
                  </a:lnTo>
                  <a:lnTo>
                    <a:pt x="226916" y="51799"/>
                  </a:lnTo>
                  <a:lnTo>
                    <a:pt x="226900" y="57555"/>
                  </a:lnTo>
                  <a:lnTo>
                    <a:pt x="226883" y="63310"/>
                  </a:lnTo>
                  <a:lnTo>
                    <a:pt x="226866" y="69066"/>
                  </a:lnTo>
                  <a:lnTo>
                    <a:pt x="226849" y="74821"/>
                  </a:lnTo>
                  <a:lnTo>
                    <a:pt x="226832" y="80577"/>
                  </a:lnTo>
                  <a:lnTo>
                    <a:pt x="226815" y="86333"/>
                  </a:lnTo>
                  <a:lnTo>
                    <a:pt x="226799" y="92088"/>
                  </a:lnTo>
                  <a:lnTo>
                    <a:pt x="226783" y="97844"/>
                  </a:lnTo>
                  <a:lnTo>
                    <a:pt x="226768" y="103599"/>
                  </a:lnTo>
                  <a:lnTo>
                    <a:pt x="226754" y="109355"/>
                  </a:lnTo>
                  <a:lnTo>
                    <a:pt x="226742" y="115110"/>
                  </a:lnTo>
                  <a:lnTo>
                    <a:pt x="226730" y="120866"/>
                  </a:lnTo>
                  <a:lnTo>
                    <a:pt x="226719" y="126621"/>
                  </a:lnTo>
                  <a:lnTo>
                    <a:pt x="226710" y="132377"/>
                  </a:lnTo>
                  <a:lnTo>
                    <a:pt x="226702" y="138132"/>
                  </a:lnTo>
                  <a:lnTo>
                    <a:pt x="226695" y="143888"/>
                  </a:lnTo>
                  <a:lnTo>
                    <a:pt x="226689" y="149643"/>
                  </a:lnTo>
                  <a:lnTo>
                    <a:pt x="226685" y="155399"/>
                  </a:lnTo>
                  <a:lnTo>
                    <a:pt x="226682" y="161155"/>
                  </a:lnTo>
                  <a:lnTo>
                    <a:pt x="226681" y="166910"/>
                  </a:lnTo>
                  <a:lnTo>
                    <a:pt x="226680" y="172666"/>
                  </a:lnTo>
                  <a:lnTo>
                    <a:pt x="226681" y="178421"/>
                  </a:lnTo>
                  <a:lnTo>
                    <a:pt x="226684" y="184177"/>
                  </a:lnTo>
                  <a:lnTo>
                    <a:pt x="226688" y="189932"/>
                  </a:lnTo>
                  <a:lnTo>
                    <a:pt x="226694" y="195688"/>
                  </a:lnTo>
                  <a:lnTo>
                    <a:pt x="226701" y="201443"/>
                  </a:lnTo>
                  <a:lnTo>
                    <a:pt x="226710" y="207199"/>
                  </a:lnTo>
                  <a:lnTo>
                    <a:pt x="226721" y="212954"/>
                  </a:lnTo>
                  <a:lnTo>
                    <a:pt x="226734" y="218710"/>
                  </a:lnTo>
                  <a:lnTo>
                    <a:pt x="226749" y="224465"/>
                  </a:lnTo>
                  <a:lnTo>
                    <a:pt x="226766" y="230221"/>
                  </a:lnTo>
                  <a:lnTo>
                    <a:pt x="226785" y="235977"/>
                  </a:lnTo>
                  <a:lnTo>
                    <a:pt x="226807" y="241732"/>
                  </a:lnTo>
                  <a:lnTo>
                    <a:pt x="226830" y="247488"/>
                  </a:lnTo>
                  <a:lnTo>
                    <a:pt x="226857" y="253243"/>
                  </a:lnTo>
                  <a:lnTo>
                    <a:pt x="226886" y="258999"/>
                  </a:lnTo>
                  <a:lnTo>
                    <a:pt x="226918" y="264754"/>
                  </a:lnTo>
                  <a:lnTo>
                    <a:pt x="226952" y="270510"/>
                  </a:lnTo>
                  <a:lnTo>
                    <a:pt x="226988" y="276265"/>
                  </a:lnTo>
                  <a:lnTo>
                    <a:pt x="227027" y="282021"/>
                  </a:lnTo>
                  <a:lnTo>
                    <a:pt x="227068" y="287776"/>
                  </a:lnTo>
                  <a:lnTo>
                    <a:pt x="227113" y="293532"/>
                  </a:lnTo>
                  <a:lnTo>
                    <a:pt x="227159" y="299287"/>
                  </a:lnTo>
                  <a:lnTo>
                    <a:pt x="227207" y="305043"/>
                  </a:lnTo>
                  <a:lnTo>
                    <a:pt x="227257" y="310798"/>
                  </a:lnTo>
                  <a:lnTo>
                    <a:pt x="227309" y="316554"/>
                  </a:lnTo>
                  <a:lnTo>
                    <a:pt x="227363" y="322310"/>
                  </a:lnTo>
                  <a:lnTo>
                    <a:pt x="227419" y="328065"/>
                  </a:lnTo>
                  <a:lnTo>
                    <a:pt x="227475" y="333821"/>
                  </a:lnTo>
                  <a:lnTo>
                    <a:pt x="227533" y="339576"/>
                  </a:lnTo>
                  <a:lnTo>
                    <a:pt x="227592" y="345332"/>
                  </a:lnTo>
                  <a:lnTo>
                    <a:pt x="227652" y="351087"/>
                  </a:lnTo>
                  <a:lnTo>
                    <a:pt x="227713" y="356843"/>
                  </a:lnTo>
                  <a:lnTo>
                    <a:pt x="227775" y="362598"/>
                  </a:lnTo>
                  <a:lnTo>
                    <a:pt x="227837" y="368354"/>
                  </a:lnTo>
                  <a:lnTo>
                    <a:pt x="227899" y="374109"/>
                  </a:lnTo>
                  <a:lnTo>
                    <a:pt x="227962" y="379865"/>
                  </a:lnTo>
                  <a:lnTo>
                    <a:pt x="228025" y="385620"/>
                  </a:lnTo>
                  <a:lnTo>
                    <a:pt x="228088" y="391376"/>
                  </a:lnTo>
                  <a:lnTo>
                    <a:pt x="228151" y="397132"/>
                  </a:lnTo>
                  <a:lnTo>
                    <a:pt x="228214" y="402887"/>
                  </a:lnTo>
                  <a:lnTo>
                    <a:pt x="228277" y="408643"/>
                  </a:lnTo>
                  <a:lnTo>
                    <a:pt x="228339" y="414398"/>
                  </a:lnTo>
                  <a:lnTo>
                    <a:pt x="228401" y="420154"/>
                  </a:lnTo>
                  <a:lnTo>
                    <a:pt x="228461" y="425909"/>
                  </a:lnTo>
                  <a:lnTo>
                    <a:pt x="228521" y="431665"/>
                  </a:lnTo>
                  <a:lnTo>
                    <a:pt x="228579" y="437420"/>
                  </a:lnTo>
                  <a:lnTo>
                    <a:pt x="228636" y="443176"/>
                  </a:lnTo>
                  <a:lnTo>
                    <a:pt x="228691" y="448931"/>
                  </a:lnTo>
                  <a:lnTo>
                    <a:pt x="228744" y="454687"/>
                  </a:lnTo>
                  <a:lnTo>
                    <a:pt x="228796" y="460442"/>
                  </a:lnTo>
                  <a:lnTo>
                    <a:pt x="228844" y="466198"/>
                  </a:lnTo>
                  <a:lnTo>
                    <a:pt x="228890" y="471954"/>
                  </a:lnTo>
                  <a:lnTo>
                    <a:pt x="228934" y="477709"/>
                  </a:lnTo>
                  <a:lnTo>
                    <a:pt x="228976" y="483465"/>
                  </a:lnTo>
                  <a:lnTo>
                    <a:pt x="229015" y="489220"/>
                  </a:lnTo>
                  <a:lnTo>
                    <a:pt x="229052" y="494976"/>
                  </a:lnTo>
                  <a:lnTo>
                    <a:pt x="229086" y="500731"/>
                  </a:lnTo>
                  <a:lnTo>
                    <a:pt x="229119" y="506487"/>
                  </a:lnTo>
                  <a:lnTo>
                    <a:pt x="229151" y="512242"/>
                  </a:lnTo>
                  <a:lnTo>
                    <a:pt x="229182" y="517998"/>
                  </a:lnTo>
                  <a:lnTo>
                    <a:pt x="229213" y="523753"/>
                  </a:lnTo>
                  <a:lnTo>
                    <a:pt x="229245" y="529509"/>
                  </a:lnTo>
                  <a:lnTo>
                    <a:pt x="229278" y="535264"/>
                  </a:lnTo>
                  <a:lnTo>
                    <a:pt x="229313" y="541020"/>
                  </a:lnTo>
                  <a:lnTo>
                    <a:pt x="229352" y="546776"/>
                  </a:lnTo>
                  <a:lnTo>
                    <a:pt x="229395" y="552531"/>
                  </a:lnTo>
                  <a:lnTo>
                    <a:pt x="229443" y="558287"/>
                  </a:lnTo>
                  <a:lnTo>
                    <a:pt x="229496" y="564042"/>
                  </a:lnTo>
                  <a:lnTo>
                    <a:pt x="229559" y="569798"/>
                  </a:lnTo>
                  <a:lnTo>
                    <a:pt x="229629" y="575553"/>
                  </a:lnTo>
                  <a:lnTo>
                    <a:pt x="229708" y="581309"/>
                  </a:lnTo>
                  <a:lnTo>
                    <a:pt x="229796" y="587064"/>
                  </a:lnTo>
                  <a:lnTo>
                    <a:pt x="229895" y="592820"/>
                  </a:lnTo>
                  <a:lnTo>
                    <a:pt x="230004" y="598575"/>
                  </a:lnTo>
                  <a:lnTo>
                    <a:pt x="230128" y="604331"/>
                  </a:lnTo>
                  <a:lnTo>
                    <a:pt x="230264" y="610086"/>
                  </a:lnTo>
                  <a:lnTo>
                    <a:pt x="230412" y="615842"/>
                  </a:lnTo>
                  <a:lnTo>
                    <a:pt x="230572" y="621597"/>
                  </a:lnTo>
                  <a:lnTo>
                    <a:pt x="230745" y="627353"/>
                  </a:lnTo>
                  <a:lnTo>
                    <a:pt x="230932" y="633109"/>
                  </a:lnTo>
                  <a:lnTo>
                    <a:pt x="231134" y="638864"/>
                  </a:lnTo>
                  <a:lnTo>
                    <a:pt x="231348" y="644620"/>
                  </a:lnTo>
                  <a:lnTo>
                    <a:pt x="231575" y="650375"/>
                  </a:lnTo>
                  <a:lnTo>
                    <a:pt x="231814" y="656131"/>
                  </a:lnTo>
                  <a:lnTo>
                    <a:pt x="232066" y="661886"/>
                  </a:lnTo>
                  <a:lnTo>
                    <a:pt x="232328" y="667642"/>
                  </a:lnTo>
                  <a:lnTo>
                    <a:pt x="232604" y="673397"/>
                  </a:lnTo>
                  <a:lnTo>
                    <a:pt x="232890" y="679153"/>
                  </a:lnTo>
                  <a:lnTo>
                    <a:pt x="233186" y="684908"/>
                  </a:lnTo>
                  <a:lnTo>
                    <a:pt x="233490" y="690664"/>
                  </a:lnTo>
                  <a:lnTo>
                    <a:pt x="233802" y="696419"/>
                  </a:lnTo>
                  <a:lnTo>
                    <a:pt x="234122" y="702175"/>
                  </a:lnTo>
                  <a:lnTo>
                    <a:pt x="234448" y="707931"/>
                  </a:lnTo>
                  <a:lnTo>
                    <a:pt x="234780" y="713686"/>
                  </a:lnTo>
                  <a:lnTo>
                    <a:pt x="235114" y="719442"/>
                  </a:lnTo>
                  <a:lnTo>
                    <a:pt x="235452" y="725197"/>
                  </a:lnTo>
                  <a:lnTo>
                    <a:pt x="235790" y="730953"/>
                  </a:lnTo>
                  <a:lnTo>
                    <a:pt x="236128" y="736708"/>
                  </a:lnTo>
                  <a:lnTo>
                    <a:pt x="236465" y="742464"/>
                  </a:lnTo>
                  <a:lnTo>
                    <a:pt x="236798" y="748219"/>
                  </a:lnTo>
                  <a:lnTo>
                    <a:pt x="237128" y="753975"/>
                  </a:lnTo>
                  <a:lnTo>
                    <a:pt x="237452" y="759730"/>
                  </a:lnTo>
                  <a:lnTo>
                    <a:pt x="237770" y="765486"/>
                  </a:lnTo>
                  <a:lnTo>
                    <a:pt x="238081" y="771241"/>
                  </a:lnTo>
                  <a:lnTo>
                    <a:pt x="238383" y="776997"/>
                  </a:lnTo>
                  <a:lnTo>
                    <a:pt x="238677" y="782753"/>
                  </a:lnTo>
                  <a:lnTo>
                    <a:pt x="238962" y="788508"/>
                  </a:lnTo>
                  <a:lnTo>
                    <a:pt x="239240" y="794264"/>
                  </a:lnTo>
                  <a:lnTo>
                    <a:pt x="239510" y="800019"/>
                  </a:lnTo>
                  <a:lnTo>
                    <a:pt x="239774" y="805775"/>
                  </a:lnTo>
                  <a:lnTo>
                    <a:pt x="240033" y="811530"/>
                  </a:lnTo>
                  <a:lnTo>
                    <a:pt x="240288" y="817286"/>
                  </a:lnTo>
                  <a:lnTo>
                    <a:pt x="240543" y="823041"/>
                  </a:lnTo>
                  <a:lnTo>
                    <a:pt x="240800" y="828797"/>
                  </a:lnTo>
                  <a:lnTo>
                    <a:pt x="241062" y="834552"/>
                  </a:lnTo>
                  <a:lnTo>
                    <a:pt x="241332" y="840308"/>
                  </a:lnTo>
                  <a:lnTo>
                    <a:pt x="241616" y="846063"/>
                  </a:lnTo>
                  <a:lnTo>
                    <a:pt x="241919" y="851819"/>
                  </a:lnTo>
                  <a:lnTo>
                    <a:pt x="242244" y="857574"/>
                  </a:lnTo>
                  <a:lnTo>
                    <a:pt x="242594" y="863330"/>
                  </a:lnTo>
                  <a:lnTo>
                    <a:pt x="242973" y="869086"/>
                  </a:lnTo>
                  <a:lnTo>
                    <a:pt x="243387" y="874841"/>
                  </a:lnTo>
                  <a:lnTo>
                    <a:pt x="243844" y="880597"/>
                  </a:lnTo>
                  <a:lnTo>
                    <a:pt x="244349" y="886352"/>
                  </a:lnTo>
                  <a:lnTo>
                    <a:pt x="244901" y="892108"/>
                  </a:lnTo>
                  <a:lnTo>
                    <a:pt x="245503" y="897863"/>
                  </a:lnTo>
                  <a:lnTo>
                    <a:pt x="246158" y="903619"/>
                  </a:lnTo>
                  <a:lnTo>
                    <a:pt x="246867" y="909374"/>
                  </a:lnTo>
                  <a:lnTo>
                    <a:pt x="247640" y="915130"/>
                  </a:lnTo>
                  <a:lnTo>
                    <a:pt x="248476" y="920885"/>
                  </a:lnTo>
                  <a:lnTo>
                    <a:pt x="249370" y="926641"/>
                  </a:lnTo>
                  <a:lnTo>
                    <a:pt x="250321" y="932396"/>
                  </a:lnTo>
                  <a:lnTo>
                    <a:pt x="251327" y="938152"/>
                  </a:lnTo>
                  <a:lnTo>
                    <a:pt x="252386" y="943908"/>
                  </a:lnTo>
                  <a:lnTo>
                    <a:pt x="253503" y="949663"/>
                  </a:lnTo>
                  <a:lnTo>
                    <a:pt x="254673" y="955419"/>
                  </a:lnTo>
                  <a:lnTo>
                    <a:pt x="255886" y="961174"/>
                  </a:lnTo>
                  <a:lnTo>
                    <a:pt x="257138" y="966930"/>
                  </a:lnTo>
                  <a:lnTo>
                    <a:pt x="258426" y="972685"/>
                  </a:lnTo>
                  <a:lnTo>
                    <a:pt x="259745" y="978441"/>
                  </a:lnTo>
                  <a:lnTo>
                    <a:pt x="261094" y="984196"/>
                  </a:lnTo>
                  <a:lnTo>
                    <a:pt x="262467" y="989952"/>
                  </a:lnTo>
                  <a:lnTo>
                    <a:pt x="263857" y="995707"/>
                  </a:lnTo>
                  <a:lnTo>
                    <a:pt x="265260" y="1001463"/>
                  </a:lnTo>
                  <a:lnTo>
                    <a:pt x="266673" y="1007218"/>
                  </a:lnTo>
                  <a:lnTo>
                    <a:pt x="268091" y="1012974"/>
                  </a:lnTo>
                  <a:lnTo>
                    <a:pt x="269514" y="1018730"/>
                  </a:lnTo>
                  <a:lnTo>
                    <a:pt x="270936" y="1024485"/>
                  </a:lnTo>
                  <a:lnTo>
                    <a:pt x="272357" y="1030241"/>
                  </a:lnTo>
                  <a:lnTo>
                    <a:pt x="273773" y="1035996"/>
                  </a:lnTo>
                  <a:lnTo>
                    <a:pt x="275186" y="1041752"/>
                  </a:lnTo>
                  <a:lnTo>
                    <a:pt x="276593" y="1047507"/>
                  </a:lnTo>
                  <a:lnTo>
                    <a:pt x="277993" y="1053263"/>
                  </a:lnTo>
                  <a:lnTo>
                    <a:pt x="279387" y="1059018"/>
                  </a:lnTo>
                  <a:lnTo>
                    <a:pt x="280776" y="1064774"/>
                  </a:lnTo>
                  <a:lnTo>
                    <a:pt x="282159" y="1070529"/>
                  </a:lnTo>
                  <a:lnTo>
                    <a:pt x="283538" y="1076285"/>
                  </a:lnTo>
                  <a:lnTo>
                    <a:pt x="284914" y="1082040"/>
                  </a:lnTo>
                  <a:lnTo>
                    <a:pt x="286288" y="1087796"/>
                  </a:lnTo>
                  <a:lnTo>
                    <a:pt x="287660" y="1093552"/>
                  </a:lnTo>
                  <a:lnTo>
                    <a:pt x="289034" y="1099307"/>
                  </a:lnTo>
                  <a:lnTo>
                    <a:pt x="290410" y="1105063"/>
                  </a:lnTo>
                  <a:lnTo>
                    <a:pt x="291790" y="1110818"/>
                  </a:lnTo>
                  <a:lnTo>
                    <a:pt x="293175" y="1116574"/>
                  </a:lnTo>
                  <a:lnTo>
                    <a:pt x="294568" y="1122329"/>
                  </a:lnTo>
                  <a:lnTo>
                    <a:pt x="295973" y="1128085"/>
                  </a:lnTo>
                  <a:lnTo>
                    <a:pt x="297391" y="1133840"/>
                  </a:lnTo>
                  <a:lnTo>
                    <a:pt x="298823" y="1139596"/>
                  </a:lnTo>
                  <a:lnTo>
                    <a:pt x="300271" y="1145351"/>
                  </a:lnTo>
                  <a:lnTo>
                    <a:pt x="301739" y="1151107"/>
                  </a:lnTo>
                  <a:lnTo>
                    <a:pt x="303228" y="1156862"/>
                  </a:lnTo>
                  <a:lnTo>
                    <a:pt x="304746" y="1162618"/>
                  </a:lnTo>
                  <a:lnTo>
                    <a:pt x="306291" y="1168373"/>
                  </a:lnTo>
                  <a:lnTo>
                    <a:pt x="307865" y="1174129"/>
                  </a:lnTo>
                  <a:lnTo>
                    <a:pt x="309469" y="1179885"/>
                  </a:lnTo>
                  <a:lnTo>
                    <a:pt x="311106" y="1185640"/>
                  </a:lnTo>
                  <a:lnTo>
                    <a:pt x="312776" y="1191396"/>
                  </a:lnTo>
                  <a:lnTo>
                    <a:pt x="314489" y="1197151"/>
                  </a:lnTo>
                  <a:lnTo>
                    <a:pt x="316239" y="1202907"/>
                  </a:lnTo>
                  <a:lnTo>
                    <a:pt x="318025" y="1208662"/>
                  </a:lnTo>
                  <a:lnTo>
                    <a:pt x="319847" y="1214418"/>
                  </a:lnTo>
                  <a:lnTo>
                    <a:pt x="321705" y="1220173"/>
                  </a:lnTo>
                  <a:lnTo>
                    <a:pt x="323599" y="1225929"/>
                  </a:lnTo>
                  <a:lnTo>
                    <a:pt x="325536" y="1231684"/>
                  </a:lnTo>
                  <a:lnTo>
                    <a:pt x="327505" y="1237440"/>
                  </a:lnTo>
                  <a:lnTo>
                    <a:pt x="329506" y="1243195"/>
                  </a:lnTo>
                  <a:lnTo>
                    <a:pt x="331536" y="1248951"/>
                  </a:lnTo>
                  <a:lnTo>
                    <a:pt x="333595" y="1254707"/>
                  </a:lnTo>
                  <a:lnTo>
                    <a:pt x="335680" y="1260462"/>
                  </a:lnTo>
                  <a:lnTo>
                    <a:pt x="337794" y="1266218"/>
                  </a:lnTo>
                  <a:lnTo>
                    <a:pt x="339931" y="1271973"/>
                  </a:lnTo>
                  <a:lnTo>
                    <a:pt x="342088" y="1277729"/>
                  </a:lnTo>
                  <a:lnTo>
                    <a:pt x="344264" y="1283484"/>
                  </a:lnTo>
                  <a:lnTo>
                    <a:pt x="346457" y="1289240"/>
                  </a:lnTo>
                  <a:lnTo>
                    <a:pt x="348667" y="1294995"/>
                  </a:lnTo>
                  <a:lnTo>
                    <a:pt x="350896" y="1300751"/>
                  </a:lnTo>
                  <a:lnTo>
                    <a:pt x="353139" y="1306506"/>
                  </a:lnTo>
                  <a:lnTo>
                    <a:pt x="355395" y="1312262"/>
                  </a:lnTo>
                  <a:lnTo>
                    <a:pt x="357665" y="1318017"/>
                  </a:lnTo>
                  <a:lnTo>
                    <a:pt x="359946" y="1323773"/>
                  </a:lnTo>
                  <a:lnTo>
                    <a:pt x="362239" y="1329529"/>
                  </a:lnTo>
                  <a:lnTo>
                    <a:pt x="364546" y="1335284"/>
                  </a:lnTo>
                  <a:lnTo>
                    <a:pt x="366862" y="1341040"/>
                  </a:lnTo>
                  <a:lnTo>
                    <a:pt x="369188" y="1346795"/>
                  </a:lnTo>
                  <a:lnTo>
                    <a:pt x="371522" y="1352551"/>
                  </a:lnTo>
                  <a:lnTo>
                    <a:pt x="373862" y="1358306"/>
                  </a:lnTo>
                  <a:lnTo>
                    <a:pt x="376207" y="1364062"/>
                  </a:lnTo>
                  <a:lnTo>
                    <a:pt x="378555" y="1369817"/>
                  </a:lnTo>
                  <a:lnTo>
                    <a:pt x="380904" y="1375573"/>
                  </a:lnTo>
                  <a:lnTo>
                    <a:pt x="383251" y="1381328"/>
                  </a:lnTo>
                  <a:lnTo>
                    <a:pt x="385594" y="1387084"/>
                  </a:lnTo>
                  <a:lnTo>
                    <a:pt x="387930" y="1392839"/>
                  </a:lnTo>
                  <a:lnTo>
                    <a:pt x="390256" y="1398595"/>
                  </a:lnTo>
                  <a:lnTo>
                    <a:pt x="392568" y="1404351"/>
                  </a:lnTo>
                  <a:lnTo>
                    <a:pt x="394862" y="1410106"/>
                  </a:lnTo>
                  <a:lnTo>
                    <a:pt x="397136" y="1415862"/>
                  </a:lnTo>
                  <a:lnTo>
                    <a:pt x="399389" y="1421617"/>
                  </a:lnTo>
                  <a:lnTo>
                    <a:pt x="401617" y="1427373"/>
                  </a:lnTo>
                  <a:lnTo>
                    <a:pt x="403818" y="1433128"/>
                  </a:lnTo>
                  <a:lnTo>
                    <a:pt x="405984" y="1438884"/>
                  </a:lnTo>
                  <a:lnTo>
                    <a:pt x="408114" y="1444639"/>
                  </a:lnTo>
                  <a:lnTo>
                    <a:pt x="410209" y="1450395"/>
                  </a:lnTo>
                  <a:lnTo>
                    <a:pt x="412266" y="1456150"/>
                  </a:lnTo>
                  <a:lnTo>
                    <a:pt x="414283" y="1461906"/>
                  </a:lnTo>
                  <a:lnTo>
                    <a:pt x="416260" y="1467661"/>
                  </a:lnTo>
                  <a:lnTo>
                    <a:pt x="418188" y="1473417"/>
                  </a:lnTo>
                  <a:lnTo>
                    <a:pt x="420066" y="1479172"/>
                  </a:lnTo>
                  <a:lnTo>
                    <a:pt x="421897" y="1484928"/>
                  </a:lnTo>
                  <a:lnTo>
                    <a:pt x="423681" y="1490684"/>
                  </a:lnTo>
                  <a:lnTo>
                    <a:pt x="425416" y="1496439"/>
                  </a:lnTo>
                  <a:lnTo>
                    <a:pt x="427102" y="1502195"/>
                  </a:lnTo>
                  <a:lnTo>
                    <a:pt x="428731" y="1507950"/>
                  </a:lnTo>
                  <a:lnTo>
                    <a:pt x="430302" y="1513706"/>
                  </a:lnTo>
                  <a:lnTo>
                    <a:pt x="431820" y="1519461"/>
                  </a:lnTo>
                  <a:lnTo>
                    <a:pt x="433286" y="1525217"/>
                  </a:lnTo>
                  <a:lnTo>
                    <a:pt x="434697" y="1530972"/>
                  </a:lnTo>
                  <a:lnTo>
                    <a:pt x="436055" y="1536728"/>
                  </a:lnTo>
                  <a:lnTo>
                    <a:pt x="437353" y="1542483"/>
                  </a:lnTo>
                  <a:lnTo>
                    <a:pt x="438587" y="1548239"/>
                  </a:lnTo>
                  <a:lnTo>
                    <a:pt x="439766" y="1553994"/>
                  </a:lnTo>
                  <a:lnTo>
                    <a:pt x="440889" y="1559750"/>
                  </a:lnTo>
                  <a:lnTo>
                    <a:pt x="441957" y="1565506"/>
                  </a:lnTo>
                  <a:lnTo>
                    <a:pt x="442969" y="1571261"/>
                  </a:lnTo>
                  <a:lnTo>
                    <a:pt x="443921" y="1577017"/>
                  </a:lnTo>
                  <a:lnTo>
                    <a:pt x="444807" y="1582772"/>
                  </a:lnTo>
                  <a:lnTo>
                    <a:pt x="445639" y="1588528"/>
                  </a:lnTo>
                  <a:lnTo>
                    <a:pt x="446415" y="1594283"/>
                  </a:lnTo>
                  <a:lnTo>
                    <a:pt x="447138" y="1600039"/>
                  </a:lnTo>
                  <a:lnTo>
                    <a:pt x="447808" y="1605794"/>
                  </a:lnTo>
                  <a:lnTo>
                    <a:pt x="448422" y="1611550"/>
                  </a:lnTo>
                  <a:lnTo>
                    <a:pt x="448978" y="1617305"/>
                  </a:lnTo>
                  <a:lnTo>
                    <a:pt x="449485" y="1623061"/>
                  </a:lnTo>
                  <a:lnTo>
                    <a:pt x="449947" y="1628816"/>
                  </a:lnTo>
                  <a:lnTo>
                    <a:pt x="450365" y="1634572"/>
                  </a:lnTo>
                  <a:lnTo>
                    <a:pt x="450741" y="1640328"/>
                  </a:lnTo>
                  <a:lnTo>
                    <a:pt x="451078" y="1646083"/>
                  </a:lnTo>
                  <a:lnTo>
                    <a:pt x="451373" y="1651839"/>
                  </a:lnTo>
                  <a:lnTo>
                    <a:pt x="451637" y="1657594"/>
                  </a:lnTo>
                  <a:lnTo>
                    <a:pt x="451872" y="1663350"/>
                  </a:lnTo>
                  <a:lnTo>
                    <a:pt x="452082" y="1669105"/>
                  </a:lnTo>
                  <a:lnTo>
                    <a:pt x="452269" y="1674861"/>
                  </a:lnTo>
                  <a:lnTo>
                    <a:pt x="452436" y="1680616"/>
                  </a:lnTo>
                  <a:lnTo>
                    <a:pt x="452581" y="1686372"/>
                  </a:lnTo>
                  <a:lnTo>
                    <a:pt x="452712" y="1692127"/>
                  </a:lnTo>
                  <a:lnTo>
                    <a:pt x="452829" y="1697883"/>
                  </a:lnTo>
                  <a:lnTo>
                    <a:pt x="452933" y="1703638"/>
                  </a:lnTo>
                  <a:lnTo>
                    <a:pt x="453025" y="1709394"/>
                  </a:lnTo>
                  <a:lnTo>
                    <a:pt x="453105" y="1715149"/>
                  </a:lnTo>
                  <a:lnTo>
                    <a:pt x="453170" y="1720905"/>
                  </a:lnTo>
                  <a:lnTo>
                    <a:pt x="453221" y="1726661"/>
                  </a:lnTo>
                  <a:lnTo>
                    <a:pt x="453256" y="1732416"/>
                  </a:lnTo>
                  <a:lnTo>
                    <a:pt x="453274" y="1738172"/>
                  </a:lnTo>
                  <a:lnTo>
                    <a:pt x="453273" y="1743927"/>
                  </a:lnTo>
                  <a:lnTo>
                    <a:pt x="453251" y="1749683"/>
                  </a:lnTo>
                  <a:lnTo>
                    <a:pt x="453199" y="1755438"/>
                  </a:lnTo>
                  <a:lnTo>
                    <a:pt x="453119" y="1761194"/>
                  </a:lnTo>
                  <a:lnTo>
                    <a:pt x="453008" y="1766949"/>
                  </a:lnTo>
                  <a:lnTo>
                    <a:pt x="452864" y="1772705"/>
                  </a:lnTo>
                  <a:lnTo>
                    <a:pt x="452686" y="1778460"/>
                  </a:lnTo>
                  <a:lnTo>
                    <a:pt x="452469" y="1784216"/>
                  </a:lnTo>
                  <a:lnTo>
                    <a:pt x="452204" y="1789971"/>
                  </a:lnTo>
                  <a:lnTo>
                    <a:pt x="451896" y="1795727"/>
                  </a:lnTo>
                  <a:lnTo>
                    <a:pt x="451544" y="1801483"/>
                  </a:lnTo>
                  <a:lnTo>
                    <a:pt x="451147" y="1807238"/>
                  </a:lnTo>
                  <a:lnTo>
                    <a:pt x="450705" y="1812994"/>
                  </a:lnTo>
                  <a:lnTo>
                    <a:pt x="450216" y="1818749"/>
                  </a:lnTo>
                  <a:lnTo>
                    <a:pt x="449669" y="1824505"/>
                  </a:lnTo>
                  <a:lnTo>
                    <a:pt x="449074" y="1830260"/>
                  </a:lnTo>
                  <a:lnTo>
                    <a:pt x="448431" y="1836016"/>
                  </a:lnTo>
                  <a:lnTo>
                    <a:pt x="447740" y="1841771"/>
                  </a:lnTo>
                  <a:lnTo>
                    <a:pt x="447001" y="1847527"/>
                  </a:lnTo>
                  <a:lnTo>
                    <a:pt x="446215" y="1853282"/>
                  </a:lnTo>
                  <a:lnTo>
                    <a:pt x="445373" y="1859038"/>
                  </a:lnTo>
                  <a:lnTo>
                    <a:pt x="444480" y="1864793"/>
                  </a:lnTo>
                  <a:lnTo>
                    <a:pt x="443541" y="1870549"/>
                  </a:lnTo>
                  <a:lnTo>
                    <a:pt x="442556" y="1876305"/>
                  </a:lnTo>
                  <a:lnTo>
                    <a:pt x="441524" y="1882060"/>
                  </a:lnTo>
                  <a:lnTo>
                    <a:pt x="440446" y="1887816"/>
                  </a:lnTo>
                  <a:lnTo>
                    <a:pt x="439315" y="1893571"/>
                  </a:lnTo>
                  <a:lnTo>
                    <a:pt x="438135" y="1899327"/>
                  </a:lnTo>
                  <a:lnTo>
                    <a:pt x="436911" y="1905082"/>
                  </a:lnTo>
                  <a:lnTo>
                    <a:pt x="435644" y="1910838"/>
                  </a:lnTo>
                  <a:lnTo>
                    <a:pt x="434334" y="1916593"/>
                  </a:lnTo>
                  <a:lnTo>
                    <a:pt x="432983" y="1922349"/>
                  </a:lnTo>
                  <a:lnTo>
                    <a:pt x="431586" y="1928104"/>
                  </a:lnTo>
                  <a:lnTo>
                    <a:pt x="430149" y="1933860"/>
                  </a:lnTo>
                  <a:lnTo>
                    <a:pt x="428675" y="1939615"/>
                  </a:lnTo>
                  <a:lnTo>
                    <a:pt x="427169" y="1945371"/>
                  </a:lnTo>
                  <a:lnTo>
                    <a:pt x="425631" y="1951127"/>
                  </a:lnTo>
                  <a:lnTo>
                    <a:pt x="424064" y="1956882"/>
                  </a:lnTo>
                  <a:lnTo>
                    <a:pt x="422468" y="1962638"/>
                  </a:lnTo>
                  <a:lnTo>
                    <a:pt x="420847" y="1968393"/>
                  </a:lnTo>
                  <a:lnTo>
                    <a:pt x="419206" y="1974149"/>
                  </a:lnTo>
                  <a:lnTo>
                    <a:pt x="417548" y="1979904"/>
                  </a:lnTo>
                  <a:lnTo>
                    <a:pt x="415875" y="1985660"/>
                  </a:lnTo>
                  <a:lnTo>
                    <a:pt x="414188" y="1991415"/>
                  </a:lnTo>
                  <a:lnTo>
                    <a:pt x="412489" y="1997171"/>
                  </a:lnTo>
                  <a:lnTo>
                    <a:pt x="410780" y="2002926"/>
                  </a:lnTo>
                  <a:lnTo>
                    <a:pt x="409063" y="2008682"/>
                  </a:lnTo>
                  <a:lnTo>
                    <a:pt x="407340" y="2014437"/>
                  </a:lnTo>
                  <a:lnTo>
                    <a:pt x="405609" y="2020193"/>
                  </a:lnTo>
                  <a:lnTo>
                    <a:pt x="403873" y="2025948"/>
                  </a:lnTo>
                  <a:lnTo>
                    <a:pt x="402131" y="2031704"/>
                  </a:lnTo>
                  <a:lnTo>
                    <a:pt x="400381" y="2037460"/>
                  </a:lnTo>
                  <a:lnTo>
                    <a:pt x="398625" y="2043215"/>
                  </a:lnTo>
                  <a:lnTo>
                    <a:pt x="396861" y="2048971"/>
                  </a:lnTo>
                  <a:lnTo>
                    <a:pt x="395091" y="2054726"/>
                  </a:lnTo>
                  <a:lnTo>
                    <a:pt x="393313" y="2060482"/>
                  </a:lnTo>
                  <a:lnTo>
                    <a:pt x="391527" y="2066237"/>
                  </a:lnTo>
                  <a:lnTo>
                    <a:pt x="389731" y="2071993"/>
                  </a:lnTo>
                  <a:lnTo>
                    <a:pt x="387929" y="2077748"/>
                  </a:lnTo>
                  <a:lnTo>
                    <a:pt x="386119" y="2083504"/>
                  </a:lnTo>
                  <a:lnTo>
                    <a:pt x="384304" y="2089259"/>
                  </a:lnTo>
                  <a:lnTo>
                    <a:pt x="382484" y="2095015"/>
                  </a:lnTo>
                  <a:lnTo>
                    <a:pt x="380661" y="2100770"/>
                  </a:lnTo>
                  <a:lnTo>
                    <a:pt x="378837" y="2106526"/>
                  </a:lnTo>
                  <a:lnTo>
                    <a:pt x="377014" y="2112282"/>
                  </a:lnTo>
                  <a:lnTo>
                    <a:pt x="375195" y="2118037"/>
                  </a:lnTo>
                  <a:lnTo>
                    <a:pt x="373381" y="2123793"/>
                  </a:lnTo>
                  <a:lnTo>
                    <a:pt x="371575" y="2129548"/>
                  </a:lnTo>
                  <a:lnTo>
                    <a:pt x="369780" y="2135304"/>
                  </a:lnTo>
                  <a:lnTo>
                    <a:pt x="367998" y="2141059"/>
                  </a:lnTo>
                  <a:lnTo>
                    <a:pt x="366231" y="2146815"/>
                  </a:lnTo>
                  <a:lnTo>
                    <a:pt x="364479" y="2152570"/>
                  </a:lnTo>
                  <a:lnTo>
                    <a:pt x="362743" y="2158326"/>
                  </a:lnTo>
                  <a:lnTo>
                    <a:pt x="361023" y="2164081"/>
                  </a:lnTo>
                  <a:lnTo>
                    <a:pt x="359320" y="2169837"/>
                  </a:lnTo>
                  <a:lnTo>
                    <a:pt x="357636" y="2175592"/>
                  </a:lnTo>
                  <a:lnTo>
                    <a:pt x="355966" y="2181348"/>
                  </a:lnTo>
                  <a:lnTo>
                    <a:pt x="354310" y="2187104"/>
                  </a:lnTo>
                  <a:lnTo>
                    <a:pt x="352665" y="2192859"/>
                  </a:lnTo>
                  <a:lnTo>
                    <a:pt x="351030" y="2198615"/>
                  </a:lnTo>
                  <a:lnTo>
                    <a:pt x="349403" y="2204370"/>
                  </a:lnTo>
                  <a:lnTo>
                    <a:pt x="347782" y="2210126"/>
                  </a:lnTo>
                  <a:lnTo>
                    <a:pt x="346164" y="2215881"/>
                  </a:lnTo>
                  <a:lnTo>
                    <a:pt x="344547" y="2221637"/>
                  </a:lnTo>
                  <a:lnTo>
                    <a:pt x="342929" y="2227392"/>
                  </a:lnTo>
                  <a:lnTo>
                    <a:pt x="341310" y="2233148"/>
                  </a:lnTo>
                  <a:lnTo>
                    <a:pt x="339689" y="2238903"/>
                  </a:lnTo>
                  <a:lnTo>
                    <a:pt x="338065" y="2244659"/>
                  </a:lnTo>
                  <a:lnTo>
                    <a:pt x="336439" y="2250414"/>
                  </a:lnTo>
                  <a:lnTo>
                    <a:pt x="334812" y="2256170"/>
                  </a:lnTo>
                  <a:lnTo>
                    <a:pt x="333187" y="2261926"/>
                  </a:lnTo>
                  <a:lnTo>
                    <a:pt x="331566" y="2267681"/>
                  </a:lnTo>
                  <a:lnTo>
                    <a:pt x="329951" y="2273437"/>
                  </a:lnTo>
                  <a:lnTo>
                    <a:pt x="328348" y="2279192"/>
                  </a:lnTo>
                  <a:lnTo>
                    <a:pt x="326760" y="2284948"/>
                  </a:lnTo>
                  <a:lnTo>
                    <a:pt x="325192" y="2290703"/>
                  </a:lnTo>
                  <a:lnTo>
                    <a:pt x="323645" y="2296459"/>
                  </a:lnTo>
                  <a:lnTo>
                    <a:pt x="322125" y="2302214"/>
                  </a:lnTo>
                  <a:lnTo>
                    <a:pt x="320635" y="2307970"/>
                  </a:lnTo>
                  <a:lnTo>
                    <a:pt x="319186" y="2313725"/>
                  </a:lnTo>
                  <a:lnTo>
                    <a:pt x="317777" y="2319481"/>
                  </a:lnTo>
                  <a:lnTo>
                    <a:pt x="316408" y="2325236"/>
                  </a:lnTo>
                  <a:lnTo>
                    <a:pt x="315080" y="2330992"/>
                  </a:lnTo>
                  <a:lnTo>
                    <a:pt x="313796" y="2336747"/>
                  </a:lnTo>
                  <a:lnTo>
                    <a:pt x="312556" y="2342503"/>
                  </a:lnTo>
                  <a:lnTo>
                    <a:pt x="311368" y="2348259"/>
                  </a:lnTo>
                  <a:lnTo>
                    <a:pt x="310224" y="2354014"/>
                  </a:lnTo>
                  <a:lnTo>
                    <a:pt x="309120" y="2359770"/>
                  </a:lnTo>
                  <a:lnTo>
                    <a:pt x="308054" y="2365525"/>
                  </a:lnTo>
                  <a:lnTo>
                    <a:pt x="307023" y="2371281"/>
                  </a:lnTo>
                  <a:lnTo>
                    <a:pt x="306024" y="2377036"/>
                  </a:lnTo>
                  <a:lnTo>
                    <a:pt x="305057" y="2382792"/>
                  </a:lnTo>
                  <a:lnTo>
                    <a:pt x="304113" y="2388547"/>
                  </a:lnTo>
                  <a:lnTo>
                    <a:pt x="303188" y="2394303"/>
                  </a:lnTo>
                  <a:lnTo>
                    <a:pt x="302277" y="2400058"/>
                  </a:lnTo>
                  <a:lnTo>
                    <a:pt x="301376" y="2405814"/>
                  </a:lnTo>
                  <a:lnTo>
                    <a:pt x="300482" y="2411569"/>
                  </a:lnTo>
                  <a:lnTo>
                    <a:pt x="299592" y="2417325"/>
                  </a:lnTo>
                  <a:lnTo>
                    <a:pt x="298701" y="2423081"/>
                  </a:lnTo>
                  <a:lnTo>
                    <a:pt x="297807" y="2428836"/>
                  </a:lnTo>
                  <a:lnTo>
                    <a:pt x="296908" y="2434592"/>
                  </a:lnTo>
                  <a:lnTo>
                    <a:pt x="296003" y="2440347"/>
                  </a:lnTo>
                  <a:lnTo>
                    <a:pt x="295091" y="2446103"/>
                  </a:lnTo>
                  <a:lnTo>
                    <a:pt x="294171" y="2451858"/>
                  </a:lnTo>
                  <a:lnTo>
                    <a:pt x="293244" y="2457614"/>
                  </a:lnTo>
                  <a:lnTo>
                    <a:pt x="292311" y="2463369"/>
                  </a:lnTo>
                  <a:lnTo>
                    <a:pt x="291374" y="2469125"/>
                  </a:lnTo>
                  <a:lnTo>
                    <a:pt x="290434" y="2474880"/>
                  </a:lnTo>
                  <a:lnTo>
                    <a:pt x="289493" y="2480636"/>
                  </a:lnTo>
                  <a:lnTo>
                    <a:pt x="288553" y="2486391"/>
                  </a:lnTo>
                  <a:lnTo>
                    <a:pt x="287618" y="2492147"/>
                  </a:lnTo>
                  <a:lnTo>
                    <a:pt x="286689" y="2497903"/>
                  </a:lnTo>
                  <a:lnTo>
                    <a:pt x="285768" y="2503658"/>
                  </a:lnTo>
                  <a:lnTo>
                    <a:pt x="284857" y="2509414"/>
                  </a:lnTo>
                  <a:lnTo>
                    <a:pt x="283957" y="2515169"/>
                  </a:lnTo>
                  <a:lnTo>
                    <a:pt x="283072" y="2520925"/>
                  </a:lnTo>
                  <a:lnTo>
                    <a:pt x="282203" y="2526680"/>
                  </a:lnTo>
                  <a:lnTo>
                    <a:pt x="281349" y="2532436"/>
                  </a:lnTo>
                  <a:lnTo>
                    <a:pt x="280509" y="2538191"/>
                  </a:lnTo>
                  <a:lnTo>
                    <a:pt x="279685" y="2543947"/>
                  </a:lnTo>
                  <a:lnTo>
                    <a:pt x="278874" y="2549702"/>
                  </a:lnTo>
                  <a:lnTo>
                    <a:pt x="278078" y="2555458"/>
                  </a:lnTo>
                  <a:lnTo>
                    <a:pt x="277296" y="2561213"/>
                  </a:lnTo>
                  <a:lnTo>
                    <a:pt x="276523" y="2566969"/>
                  </a:lnTo>
                  <a:lnTo>
                    <a:pt x="275759" y="2572724"/>
                  </a:lnTo>
                  <a:lnTo>
                    <a:pt x="275001" y="2578480"/>
                  </a:lnTo>
                  <a:lnTo>
                    <a:pt x="274247" y="2584236"/>
                  </a:lnTo>
                  <a:lnTo>
                    <a:pt x="273497" y="2589991"/>
                  </a:lnTo>
                  <a:lnTo>
                    <a:pt x="272747" y="2595747"/>
                  </a:lnTo>
                  <a:lnTo>
                    <a:pt x="271995" y="2601502"/>
                  </a:lnTo>
                  <a:lnTo>
                    <a:pt x="271240" y="2607258"/>
                  </a:lnTo>
                  <a:lnTo>
                    <a:pt x="270482" y="2613013"/>
                  </a:lnTo>
                  <a:lnTo>
                    <a:pt x="269718" y="2618769"/>
                  </a:lnTo>
                  <a:lnTo>
                    <a:pt x="268948" y="2624524"/>
                  </a:lnTo>
                  <a:lnTo>
                    <a:pt x="268171" y="2630280"/>
                  </a:lnTo>
                  <a:lnTo>
                    <a:pt x="267387" y="2636035"/>
                  </a:lnTo>
                  <a:lnTo>
                    <a:pt x="266597" y="2641791"/>
                  </a:lnTo>
                  <a:lnTo>
                    <a:pt x="265801" y="2647546"/>
                  </a:lnTo>
                  <a:lnTo>
                    <a:pt x="264999" y="2653302"/>
                  </a:lnTo>
                  <a:lnTo>
                    <a:pt x="264192" y="2659058"/>
                  </a:lnTo>
                  <a:lnTo>
                    <a:pt x="263380" y="2664813"/>
                  </a:lnTo>
                  <a:lnTo>
                    <a:pt x="262563" y="2670569"/>
                  </a:lnTo>
                  <a:lnTo>
                    <a:pt x="261744" y="2676324"/>
                  </a:lnTo>
                  <a:lnTo>
                    <a:pt x="260922" y="2682080"/>
                  </a:lnTo>
                  <a:lnTo>
                    <a:pt x="260097" y="2687835"/>
                  </a:lnTo>
                  <a:lnTo>
                    <a:pt x="259271" y="2693591"/>
                  </a:lnTo>
                  <a:lnTo>
                    <a:pt x="258441" y="2699346"/>
                  </a:lnTo>
                  <a:lnTo>
                    <a:pt x="257611" y="2705102"/>
                  </a:lnTo>
                  <a:lnTo>
                    <a:pt x="256778" y="2710857"/>
                  </a:lnTo>
                  <a:lnTo>
                    <a:pt x="255943" y="2716613"/>
                  </a:lnTo>
                  <a:lnTo>
                    <a:pt x="255106" y="2722368"/>
                  </a:lnTo>
                  <a:lnTo>
                    <a:pt x="254268" y="2728124"/>
                  </a:lnTo>
                  <a:lnTo>
                    <a:pt x="253426" y="2733880"/>
                  </a:lnTo>
                  <a:lnTo>
                    <a:pt x="252584" y="2739635"/>
                  </a:lnTo>
                  <a:lnTo>
                    <a:pt x="251739" y="2745391"/>
                  </a:lnTo>
                  <a:lnTo>
                    <a:pt x="250894" y="2751146"/>
                  </a:lnTo>
                  <a:lnTo>
                    <a:pt x="250048" y="2756902"/>
                  </a:lnTo>
                  <a:lnTo>
                    <a:pt x="249203" y="2762657"/>
                  </a:lnTo>
                  <a:lnTo>
                    <a:pt x="248360" y="2768413"/>
                  </a:lnTo>
                  <a:lnTo>
                    <a:pt x="247520" y="2774168"/>
                  </a:lnTo>
                  <a:lnTo>
                    <a:pt x="246685" y="2779924"/>
                  </a:lnTo>
                  <a:lnTo>
                    <a:pt x="245856" y="2785679"/>
                  </a:lnTo>
                  <a:lnTo>
                    <a:pt x="245035" y="2791435"/>
                  </a:lnTo>
                  <a:lnTo>
                    <a:pt x="244222" y="2797190"/>
                  </a:lnTo>
                  <a:lnTo>
                    <a:pt x="243424" y="2802946"/>
                  </a:lnTo>
                  <a:lnTo>
                    <a:pt x="242639" y="2808702"/>
                  </a:lnTo>
                  <a:lnTo>
                    <a:pt x="241869" y="2814457"/>
                  </a:lnTo>
                  <a:lnTo>
                    <a:pt x="241114" y="2820213"/>
                  </a:lnTo>
                  <a:lnTo>
                    <a:pt x="240377" y="2825968"/>
                  </a:lnTo>
                  <a:lnTo>
                    <a:pt x="239658" y="2831724"/>
                  </a:lnTo>
                  <a:lnTo>
                    <a:pt x="238964" y="2837479"/>
                  </a:lnTo>
                  <a:lnTo>
                    <a:pt x="238290" y="2843235"/>
                  </a:lnTo>
                  <a:lnTo>
                    <a:pt x="237637" y="2848990"/>
                  </a:lnTo>
                  <a:lnTo>
                    <a:pt x="237005" y="2854746"/>
                  </a:lnTo>
                  <a:lnTo>
                    <a:pt x="236395" y="2860501"/>
                  </a:lnTo>
                  <a:lnTo>
                    <a:pt x="235806" y="2866257"/>
                  </a:lnTo>
                  <a:lnTo>
                    <a:pt x="235244" y="2872012"/>
                  </a:lnTo>
                  <a:lnTo>
                    <a:pt x="234703" y="2877768"/>
                  </a:lnTo>
                  <a:lnTo>
                    <a:pt x="234184" y="2883523"/>
                  </a:lnTo>
                  <a:lnTo>
                    <a:pt x="233686" y="2889279"/>
                  </a:lnTo>
                  <a:lnTo>
                    <a:pt x="233208" y="2895035"/>
                  </a:lnTo>
                  <a:lnTo>
                    <a:pt x="232750" y="2900790"/>
                  </a:lnTo>
                  <a:lnTo>
                    <a:pt x="232316" y="2906546"/>
                  </a:lnTo>
                  <a:lnTo>
                    <a:pt x="231902" y="2912301"/>
                  </a:lnTo>
                  <a:lnTo>
                    <a:pt x="231508" y="2918057"/>
                  </a:lnTo>
                  <a:lnTo>
                    <a:pt x="231132" y="2923812"/>
                  </a:lnTo>
                  <a:lnTo>
                    <a:pt x="230775" y="2929568"/>
                  </a:lnTo>
                  <a:lnTo>
                    <a:pt x="230435" y="2935323"/>
                  </a:lnTo>
                  <a:lnTo>
                    <a:pt x="230117" y="2941079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7" name="pg41">
              <a:extLst>
                <a:ext uri="{FF2B5EF4-FFF2-40B4-BE49-F238E27FC236}">
                  <a16:creationId xmlns:a16="http://schemas.microsoft.com/office/drawing/2014/main" id="{D5CC9C4E-2D92-DF6B-ABBE-64F508E68C20}"/>
                </a:ext>
              </a:extLst>
            </p:cNvPr>
            <p:cNvSpPr/>
            <p:nvPr/>
          </p:nvSpPr>
          <p:spPr>
            <a:xfrm>
              <a:off x="8512282" y="3830369"/>
              <a:ext cx="472936" cy="2667379"/>
            </a:xfrm>
            <a:custGeom>
              <a:avLst/>
              <a:gdLst/>
              <a:ahLst/>
              <a:cxnLst/>
              <a:rect l="0" t="0" r="0" b="0"/>
              <a:pathLst>
                <a:path w="472936" h="2667379">
                  <a:moveTo>
                    <a:pt x="232660" y="2667379"/>
                  </a:moveTo>
                  <a:lnTo>
                    <a:pt x="232344" y="2662159"/>
                  </a:lnTo>
                  <a:lnTo>
                    <a:pt x="232015" y="2656939"/>
                  </a:lnTo>
                  <a:lnTo>
                    <a:pt x="231672" y="2651719"/>
                  </a:lnTo>
                  <a:lnTo>
                    <a:pt x="231317" y="2646499"/>
                  </a:lnTo>
                  <a:lnTo>
                    <a:pt x="230947" y="2641279"/>
                  </a:lnTo>
                  <a:lnTo>
                    <a:pt x="230566" y="2636059"/>
                  </a:lnTo>
                  <a:lnTo>
                    <a:pt x="230174" y="2630840"/>
                  </a:lnTo>
                  <a:lnTo>
                    <a:pt x="229774" y="2625620"/>
                  </a:lnTo>
                  <a:lnTo>
                    <a:pt x="229366" y="2620400"/>
                  </a:lnTo>
                  <a:lnTo>
                    <a:pt x="228950" y="2615180"/>
                  </a:lnTo>
                  <a:lnTo>
                    <a:pt x="228528" y="2609960"/>
                  </a:lnTo>
                  <a:lnTo>
                    <a:pt x="228101" y="2604740"/>
                  </a:lnTo>
                  <a:lnTo>
                    <a:pt x="227671" y="2599520"/>
                  </a:lnTo>
                  <a:lnTo>
                    <a:pt x="227239" y="2594300"/>
                  </a:lnTo>
                  <a:lnTo>
                    <a:pt x="226805" y="2589080"/>
                  </a:lnTo>
                  <a:lnTo>
                    <a:pt x="226371" y="2583860"/>
                  </a:lnTo>
                  <a:lnTo>
                    <a:pt x="225938" y="2578640"/>
                  </a:lnTo>
                  <a:lnTo>
                    <a:pt x="225506" y="2573420"/>
                  </a:lnTo>
                  <a:lnTo>
                    <a:pt x="225075" y="2568200"/>
                  </a:lnTo>
                  <a:lnTo>
                    <a:pt x="224647" y="2562981"/>
                  </a:lnTo>
                  <a:lnTo>
                    <a:pt x="224221" y="2557761"/>
                  </a:lnTo>
                  <a:lnTo>
                    <a:pt x="223797" y="2552541"/>
                  </a:lnTo>
                  <a:lnTo>
                    <a:pt x="223376" y="2547321"/>
                  </a:lnTo>
                  <a:lnTo>
                    <a:pt x="222957" y="2542101"/>
                  </a:lnTo>
                  <a:lnTo>
                    <a:pt x="222538" y="2536881"/>
                  </a:lnTo>
                  <a:lnTo>
                    <a:pt x="222121" y="2531661"/>
                  </a:lnTo>
                  <a:lnTo>
                    <a:pt x="221704" y="2526441"/>
                  </a:lnTo>
                  <a:lnTo>
                    <a:pt x="221285" y="2521221"/>
                  </a:lnTo>
                  <a:lnTo>
                    <a:pt x="220865" y="2516001"/>
                  </a:lnTo>
                  <a:lnTo>
                    <a:pt x="220443" y="2510781"/>
                  </a:lnTo>
                  <a:lnTo>
                    <a:pt x="220017" y="2505561"/>
                  </a:lnTo>
                  <a:lnTo>
                    <a:pt x="219585" y="2500341"/>
                  </a:lnTo>
                  <a:lnTo>
                    <a:pt x="219147" y="2495122"/>
                  </a:lnTo>
                  <a:lnTo>
                    <a:pt x="218703" y="2489902"/>
                  </a:lnTo>
                  <a:lnTo>
                    <a:pt x="218253" y="2484682"/>
                  </a:lnTo>
                  <a:lnTo>
                    <a:pt x="217795" y="2479462"/>
                  </a:lnTo>
                  <a:lnTo>
                    <a:pt x="217327" y="2474242"/>
                  </a:lnTo>
                  <a:lnTo>
                    <a:pt x="216849" y="2469022"/>
                  </a:lnTo>
                  <a:lnTo>
                    <a:pt x="216363" y="2463802"/>
                  </a:lnTo>
                  <a:lnTo>
                    <a:pt x="215869" y="2458582"/>
                  </a:lnTo>
                  <a:lnTo>
                    <a:pt x="215365" y="2453362"/>
                  </a:lnTo>
                  <a:lnTo>
                    <a:pt x="214853" y="2448142"/>
                  </a:lnTo>
                  <a:lnTo>
                    <a:pt x="214330" y="2442922"/>
                  </a:lnTo>
                  <a:lnTo>
                    <a:pt x="213800" y="2437702"/>
                  </a:lnTo>
                  <a:lnTo>
                    <a:pt x="213263" y="2432483"/>
                  </a:lnTo>
                  <a:lnTo>
                    <a:pt x="212719" y="2427263"/>
                  </a:lnTo>
                  <a:lnTo>
                    <a:pt x="212169" y="2422043"/>
                  </a:lnTo>
                  <a:lnTo>
                    <a:pt x="211612" y="2416823"/>
                  </a:lnTo>
                  <a:lnTo>
                    <a:pt x="211051" y="2411603"/>
                  </a:lnTo>
                  <a:lnTo>
                    <a:pt x="210485" y="2406383"/>
                  </a:lnTo>
                  <a:lnTo>
                    <a:pt x="209915" y="2401163"/>
                  </a:lnTo>
                  <a:lnTo>
                    <a:pt x="209343" y="2395943"/>
                  </a:lnTo>
                  <a:lnTo>
                    <a:pt x="208766" y="2390723"/>
                  </a:lnTo>
                  <a:lnTo>
                    <a:pt x="208186" y="2385503"/>
                  </a:lnTo>
                  <a:lnTo>
                    <a:pt x="207603" y="2380283"/>
                  </a:lnTo>
                  <a:lnTo>
                    <a:pt x="207016" y="2375063"/>
                  </a:lnTo>
                  <a:lnTo>
                    <a:pt x="206426" y="2369843"/>
                  </a:lnTo>
                  <a:lnTo>
                    <a:pt x="205832" y="2364624"/>
                  </a:lnTo>
                  <a:lnTo>
                    <a:pt x="205231" y="2359404"/>
                  </a:lnTo>
                  <a:lnTo>
                    <a:pt x="204625" y="2354184"/>
                  </a:lnTo>
                  <a:lnTo>
                    <a:pt x="204011" y="2348964"/>
                  </a:lnTo>
                  <a:lnTo>
                    <a:pt x="203390" y="2343744"/>
                  </a:lnTo>
                  <a:lnTo>
                    <a:pt x="202760" y="2338524"/>
                  </a:lnTo>
                  <a:lnTo>
                    <a:pt x="202117" y="2333304"/>
                  </a:lnTo>
                  <a:lnTo>
                    <a:pt x="201463" y="2328084"/>
                  </a:lnTo>
                  <a:lnTo>
                    <a:pt x="200795" y="2322864"/>
                  </a:lnTo>
                  <a:lnTo>
                    <a:pt x="200115" y="2317644"/>
                  </a:lnTo>
                  <a:lnTo>
                    <a:pt x="199419" y="2312424"/>
                  </a:lnTo>
                  <a:lnTo>
                    <a:pt x="198705" y="2307204"/>
                  </a:lnTo>
                  <a:lnTo>
                    <a:pt x="197973" y="2301985"/>
                  </a:lnTo>
                  <a:lnTo>
                    <a:pt x="197223" y="2296765"/>
                  </a:lnTo>
                  <a:lnTo>
                    <a:pt x="196455" y="2291545"/>
                  </a:lnTo>
                  <a:lnTo>
                    <a:pt x="195670" y="2286325"/>
                  </a:lnTo>
                  <a:lnTo>
                    <a:pt x="194865" y="2281105"/>
                  </a:lnTo>
                  <a:lnTo>
                    <a:pt x="194037" y="2275885"/>
                  </a:lnTo>
                  <a:lnTo>
                    <a:pt x="193192" y="2270665"/>
                  </a:lnTo>
                  <a:lnTo>
                    <a:pt x="192330" y="2265445"/>
                  </a:lnTo>
                  <a:lnTo>
                    <a:pt x="191450" y="2260225"/>
                  </a:lnTo>
                  <a:lnTo>
                    <a:pt x="190554" y="2255005"/>
                  </a:lnTo>
                  <a:lnTo>
                    <a:pt x="189639" y="2249785"/>
                  </a:lnTo>
                  <a:lnTo>
                    <a:pt x="188709" y="2244565"/>
                  </a:lnTo>
                  <a:lnTo>
                    <a:pt x="187767" y="2239345"/>
                  </a:lnTo>
                  <a:lnTo>
                    <a:pt x="186812" y="2234126"/>
                  </a:lnTo>
                  <a:lnTo>
                    <a:pt x="185847" y="2228906"/>
                  </a:lnTo>
                  <a:lnTo>
                    <a:pt x="184871" y="2223686"/>
                  </a:lnTo>
                  <a:lnTo>
                    <a:pt x="183887" y="2218466"/>
                  </a:lnTo>
                  <a:lnTo>
                    <a:pt x="182896" y="2213246"/>
                  </a:lnTo>
                  <a:lnTo>
                    <a:pt x="181900" y="2208026"/>
                  </a:lnTo>
                  <a:lnTo>
                    <a:pt x="180899" y="2202806"/>
                  </a:lnTo>
                  <a:lnTo>
                    <a:pt x="179895" y="2197586"/>
                  </a:lnTo>
                  <a:lnTo>
                    <a:pt x="178888" y="2192366"/>
                  </a:lnTo>
                  <a:lnTo>
                    <a:pt x="177881" y="2187146"/>
                  </a:lnTo>
                  <a:lnTo>
                    <a:pt x="176873" y="2181926"/>
                  </a:lnTo>
                  <a:lnTo>
                    <a:pt x="175865" y="2176706"/>
                  </a:lnTo>
                  <a:lnTo>
                    <a:pt x="174858" y="2171486"/>
                  </a:lnTo>
                  <a:lnTo>
                    <a:pt x="173852" y="2166267"/>
                  </a:lnTo>
                  <a:lnTo>
                    <a:pt x="172848" y="2161047"/>
                  </a:lnTo>
                  <a:lnTo>
                    <a:pt x="171844" y="2155827"/>
                  </a:lnTo>
                  <a:lnTo>
                    <a:pt x="170842" y="2150607"/>
                  </a:lnTo>
                  <a:lnTo>
                    <a:pt x="169841" y="2145387"/>
                  </a:lnTo>
                  <a:lnTo>
                    <a:pt x="168841" y="2140167"/>
                  </a:lnTo>
                  <a:lnTo>
                    <a:pt x="167841" y="2134947"/>
                  </a:lnTo>
                  <a:lnTo>
                    <a:pt x="166841" y="2129727"/>
                  </a:lnTo>
                  <a:lnTo>
                    <a:pt x="165840" y="2124507"/>
                  </a:lnTo>
                  <a:lnTo>
                    <a:pt x="164838" y="2119287"/>
                  </a:lnTo>
                  <a:lnTo>
                    <a:pt x="163834" y="2114067"/>
                  </a:lnTo>
                  <a:lnTo>
                    <a:pt x="162826" y="2108847"/>
                  </a:lnTo>
                  <a:lnTo>
                    <a:pt x="161814" y="2103628"/>
                  </a:lnTo>
                  <a:lnTo>
                    <a:pt x="160797" y="2098408"/>
                  </a:lnTo>
                  <a:lnTo>
                    <a:pt x="159775" y="2093188"/>
                  </a:lnTo>
                  <a:lnTo>
                    <a:pt x="158747" y="2087968"/>
                  </a:lnTo>
                  <a:lnTo>
                    <a:pt x="157708" y="2082748"/>
                  </a:lnTo>
                  <a:lnTo>
                    <a:pt x="156661" y="2077528"/>
                  </a:lnTo>
                  <a:lnTo>
                    <a:pt x="155603" y="2072308"/>
                  </a:lnTo>
                  <a:lnTo>
                    <a:pt x="154535" y="2067088"/>
                  </a:lnTo>
                  <a:lnTo>
                    <a:pt x="153454" y="2061868"/>
                  </a:lnTo>
                  <a:lnTo>
                    <a:pt x="152358" y="2056648"/>
                  </a:lnTo>
                  <a:lnTo>
                    <a:pt x="151245" y="2051428"/>
                  </a:lnTo>
                  <a:lnTo>
                    <a:pt x="150115" y="2046208"/>
                  </a:lnTo>
                  <a:lnTo>
                    <a:pt x="148968" y="2040988"/>
                  </a:lnTo>
                  <a:lnTo>
                    <a:pt x="147802" y="2035769"/>
                  </a:lnTo>
                  <a:lnTo>
                    <a:pt x="146616" y="2030549"/>
                  </a:lnTo>
                  <a:lnTo>
                    <a:pt x="145403" y="2025329"/>
                  </a:lnTo>
                  <a:lnTo>
                    <a:pt x="144168" y="2020109"/>
                  </a:lnTo>
                  <a:lnTo>
                    <a:pt x="142910" y="2014889"/>
                  </a:lnTo>
                  <a:lnTo>
                    <a:pt x="141629" y="2009669"/>
                  </a:lnTo>
                  <a:lnTo>
                    <a:pt x="140323" y="2004449"/>
                  </a:lnTo>
                  <a:lnTo>
                    <a:pt x="138988" y="1999229"/>
                  </a:lnTo>
                  <a:lnTo>
                    <a:pt x="137627" y="1994009"/>
                  </a:lnTo>
                  <a:lnTo>
                    <a:pt x="136242" y="1988789"/>
                  </a:lnTo>
                  <a:lnTo>
                    <a:pt x="134834" y="1983569"/>
                  </a:lnTo>
                  <a:lnTo>
                    <a:pt x="133403" y="1978349"/>
                  </a:lnTo>
                  <a:lnTo>
                    <a:pt x="131949" y="1973130"/>
                  </a:lnTo>
                  <a:lnTo>
                    <a:pt x="130473" y="1967910"/>
                  </a:lnTo>
                  <a:lnTo>
                    <a:pt x="128980" y="1962690"/>
                  </a:lnTo>
                  <a:lnTo>
                    <a:pt x="127472" y="1957470"/>
                  </a:lnTo>
                  <a:lnTo>
                    <a:pt x="125953" y="1952250"/>
                  </a:lnTo>
                  <a:lnTo>
                    <a:pt x="124424" y="1947030"/>
                  </a:lnTo>
                  <a:lnTo>
                    <a:pt x="122887" y="1941810"/>
                  </a:lnTo>
                  <a:lnTo>
                    <a:pt x="121348" y="1936590"/>
                  </a:lnTo>
                  <a:lnTo>
                    <a:pt x="119810" y="1931370"/>
                  </a:lnTo>
                  <a:lnTo>
                    <a:pt x="118276" y="1926150"/>
                  </a:lnTo>
                  <a:lnTo>
                    <a:pt x="116749" y="1920930"/>
                  </a:lnTo>
                  <a:lnTo>
                    <a:pt x="115234" y="1915710"/>
                  </a:lnTo>
                  <a:lnTo>
                    <a:pt x="113733" y="1910490"/>
                  </a:lnTo>
                  <a:lnTo>
                    <a:pt x="112249" y="1905271"/>
                  </a:lnTo>
                  <a:lnTo>
                    <a:pt x="110784" y="1900051"/>
                  </a:lnTo>
                  <a:lnTo>
                    <a:pt x="109337" y="1894831"/>
                  </a:lnTo>
                  <a:lnTo>
                    <a:pt x="107915" y="1889611"/>
                  </a:lnTo>
                  <a:lnTo>
                    <a:pt x="106520" y="1884391"/>
                  </a:lnTo>
                  <a:lnTo>
                    <a:pt x="105147" y="1879171"/>
                  </a:lnTo>
                  <a:lnTo>
                    <a:pt x="103797" y="1873951"/>
                  </a:lnTo>
                  <a:lnTo>
                    <a:pt x="102469" y="1868731"/>
                  </a:lnTo>
                  <a:lnTo>
                    <a:pt x="101163" y="1863511"/>
                  </a:lnTo>
                  <a:lnTo>
                    <a:pt x="99882" y="1858291"/>
                  </a:lnTo>
                  <a:lnTo>
                    <a:pt x="98618" y="1853071"/>
                  </a:lnTo>
                  <a:lnTo>
                    <a:pt x="97369" y="1847851"/>
                  </a:lnTo>
                  <a:lnTo>
                    <a:pt x="96133" y="1842631"/>
                  </a:lnTo>
                  <a:lnTo>
                    <a:pt x="94908" y="1837412"/>
                  </a:lnTo>
                  <a:lnTo>
                    <a:pt x="93691" y="1832192"/>
                  </a:lnTo>
                  <a:lnTo>
                    <a:pt x="92478" y="1826972"/>
                  </a:lnTo>
                  <a:lnTo>
                    <a:pt x="91266" y="1821752"/>
                  </a:lnTo>
                  <a:lnTo>
                    <a:pt x="90052" y="1816532"/>
                  </a:lnTo>
                  <a:lnTo>
                    <a:pt x="88833" y="1811312"/>
                  </a:lnTo>
                  <a:lnTo>
                    <a:pt x="87607" y="1806092"/>
                  </a:lnTo>
                  <a:lnTo>
                    <a:pt x="86370" y="1800872"/>
                  </a:lnTo>
                  <a:lnTo>
                    <a:pt x="85122" y="1795652"/>
                  </a:lnTo>
                  <a:lnTo>
                    <a:pt x="83862" y="1790432"/>
                  </a:lnTo>
                  <a:lnTo>
                    <a:pt x="82590" y="1785212"/>
                  </a:lnTo>
                  <a:lnTo>
                    <a:pt x="81306" y="1779992"/>
                  </a:lnTo>
                  <a:lnTo>
                    <a:pt x="80005" y="1774773"/>
                  </a:lnTo>
                  <a:lnTo>
                    <a:pt x="78694" y="1769553"/>
                  </a:lnTo>
                  <a:lnTo>
                    <a:pt x="77372" y="1764333"/>
                  </a:lnTo>
                  <a:lnTo>
                    <a:pt x="76044" y="1759113"/>
                  </a:lnTo>
                  <a:lnTo>
                    <a:pt x="74709" y="1753893"/>
                  </a:lnTo>
                  <a:lnTo>
                    <a:pt x="73371" y="1748673"/>
                  </a:lnTo>
                  <a:lnTo>
                    <a:pt x="72034" y="1743453"/>
                  </a:lnTo>
                  <a:lnTo>
                    <a:pt x="70703" y="1738233"/>
                  </a:lnTo>
                  <a:lnTo>
                    <a:pt x="69379" y="1733013"/>
                  </a:lnTo>
                  <a:lnTo>
                    <a:pt x="68066" y="1727793"/>
                  </a:lnTo>
                  <a:lnTo>
                    <a:pt x="66770" y="1722573"/>
                  </a:lnTo>
                  <a:lnTo>
                    <a:pt x="65498" y="1717353"/>
                  </a:lnTo>
                  <a:lnTo>
                    <a:pt x="64249" y="1712133"/>
                  </a:lnTo>
                  <a:lnTo>
                    <a:pt x="63027" y="1706914"/>
                  </a:lnTo>
                  <a:lnTo>
                    <a:pt x="61834" y="1701694"/>
                  </a:lnTo>
                  <a:lnTo>
                    <a:pt x="60673" y="1696474"/>
                  </a:lnTo>
                  <a:lnTo>
                    <a:pt x="59557" y="1691254"/>
                  </a:lnTo>
                  <a:lnTo>
                    <a:pt x="58477" y="1686034"/>
                  </a:lnTo>
                  <a:lnTo>
                    <a:pt x="57434" y="1680814"/>
                  </a:lnTo>
                  <a:lnTo>
                    <a:pt x="56430" y="1675594"/>
                  </a:lnTo>
                  <a:lnTo>
                    <a:pt x="55462" y="1670374"/>
                  </a:lnTo>
                  <a:lnTo>
                    <a:pt x="54539" y="1665154"/>
                  </a:lnTo>
                  <a:lnTo>
                    <a:pt x="53655" y="1659934"/>
                  </a:lnTo>
                  <a:lnTo>
                    <a:pt x="52804" y="1654714"/>
                  </a:lnTo>
                  <a:lnTo>
                    <a:pt x="51983" y="1649494"/>
                  </a:lnTo>
                  <a:lnTo>
                    <a:pt x="51189" y="1644275"/>
                  </a:lnTo>
                  <a:lnTo>
                    <a:pt x="50422" y="1639055"/>
                  </a:lnTo>
                  <a:lnTo>
                    <a:pt x="49677" y="1633835"/>
                  </a:lnTo>
                  <a:lnTo>
                    <a:pt x="48946" y="1628615"/>
                  </a:lnTo>
                  <a:lnTo>
                    <a:pt x="48224" y="1623395"/>
                  </a:lnTo>
                  <a:lnTo>
                    <a:pt x="47506" y="1618175"/>
                  </a:lnTo>
                  <a:lnTo>
                    <a:pt x="46788" y="1612955"/>
                  </a:lnTo>
                  <a:lnTo>
                    <a:pt x="46061" y="1607735"/>
                  </a:lnTo>
                  <a:lnTo>
                    <a:pt x="45322" y="1602515"/>
                  </a:lnTo>
                  <a:lnTo>
                    <a:pt x="44565" y="1597295"/>
                  </a:lnTo>
                  <a:lnTo>
                    <a:pt x="43787" y="1592075"/>
                  </a:lnTo>
                  <a:lnTo>
                    <a:pt x="42984" y="1586855"/>
                  </a:lnTo>
                  <a:lnTo>
                    <a:pt x="42145" y="1581635"/>
                  </a:lnTo>
                  <a:lnTo>
                    <a:pt x="41269" y="1576416"/>
                  </a:lnTo>
                  <a:lnTo>
                    <a:pt x="40356" y="1571196"/>
                  </a:lnTo>
                  <a:lnTo>
                    <a:pt x="39405" y="1565976"/>
                  </a:lnTo>
                  <a:lnTo>
                    <a:pt x="38415" y="1560756"/>
                  </a:lnTo>
                  <a:lnTo>
                    <a:pt x="37381" y="1555536"/>
                  </a:lnTo>
                  <a:lnTo>
                    <a:pt x="36297" y="1550316"/>
                  </a:lnTo>
                  <a:lnTo>
                    <a:pt x="35173" y="1545096"/>
                  </a:lnTo>
                  <a:lnTo>
                    <a:pt x="34011" y="1539876"/>
                  </a:lnTo>
                  <a:lnTo>
                    <a:pt x="32811" y="1534656"/>
                  </a:lnTo>
                  <a:lnTo>
                    <a:pt x="31577" y="1529436"/>
                  </a:lnTo>
                  <a:lnTo>
                    <a:pt x="30302" y="1524216"/>
                  </a:lnTo>
                  <a:lnTo>
                    <a:pt x="28999" y="1518996"/>
                  </a:lnTo>
                  <a:lnTo>
                    <a:pt x="27673" y="1513776"/>
                  </a:lnTo>
                  <a:lnTo>
                    <a:pt x="26327" y="1508557"/>
                  </a:lnTo>
                  <a:lnTo>
                    <a:pt x="24965" y="1503337"/>
                  </a:lnTo>
                  <a:lnTo>
                    <a:pt x="23590" y="1498117"/>
                  </a:lnTo>
                  <a:lnTo>
                    <a:pt x="22211" y="1492897"/>
                  </a:lnTo>
                  <a:lnTo>
                    <a:pt x="20831" y="1487677"/>
                  </a:lnTo>
                  <a:lnTo>
                    <a:pt x="19457" y="1482457"/>
                  </a:lnTo>
                  <a:lnTo>
                    <a:pt x="18093" y="1477237"/>
                  </a:lnTo>
                  <a:lnTo>
                    <a:pt x="16743" y="1472017"/>
                  </a:lnTo>
                  <a:lnTo>
                    <a:pt x="15419" y="1466797"/>
                  </a:lnTo>
                  <a:lnTo>
                    <a:pt x="14121" y="1461577"/>
                  </a:lnTo>
                  <a:lnTo>
                    <a:pt x="12852" y="1456357"/>
                  </a:lnTo>
                  <a:lnTo>
                    <a:pt x="11618" y="1451137"/>
                  </a:lnTo>
                  <a:lnTo>
                    <a:pt x="10423" y="1445918"/>
                  </a:lnTo>
                  <a:lnTo>
                    <a:pt x="9281" y="1440698"/>
                  </a:lnTo>
                  <a:lnTo>
                    <a:pt x="8190" y="1435478"/>
                  </a:lnTo>
                  <a:lnTo>
                    <a:pt x="7150" y="1430258"/>
                  </a:lnTo>
                  <a:lnTo>
                    <a:pt x="6165" y="1425038"/>
                  </a:lnTo>
                  <a:lnTo>
                    <a:pt x="5238" y="1419818"/>
                  </a:lnTo>
                  <a:lnTo>
                    <a:pt x="4383" y="1414598"/>
                  </a:lnTo>
                  <a:lnTo>
                    <a:pt x="3602" y="1409378"/>
                  </a:lnTo>
                  <a:lnTo>
                    <a:pt x="2889" y="1404158"/>
                  </a:lnTo>
                  <a:lnTo>
                    <a:pt x="2247" y="1398938"/>
                  </a:lnTo>
                  <a:lnTo>
                    <a:pt x="1677" y="1393718"/>
                  </a:lnTo>
                  <a:lnTo>
                    <a:pt x="1186" y="1388498"/>
                  </a:lnTo>
                  <a:lnTo>
                    <a:pt x="791" y="1383278"/>
                  </a:lnTo>
                  <a:lnTo>
                    <a:pt x="473" y="1378059"/>
                  </a:lnTo>
                  <a:lnTo>
                    <a:pt x="235" y="1372839"/>
                  </a:lnTo>
                  <a:lnTo>
                    <a:pt x="77" y="1367619"/>
                  </a:lnTo>
                  <a:lnTo>
                    <a:pt x="0" y="1362399"/>
                  </a:lnTo>
                  <a:lnTo>
                    <a:pt x="23" y="1357179"/>
                  </a:lnTo>
                  <a:lnTo>
                    <a:pt x="130" y="1351959"/>
                  </a:lnTo>
                  <a:lnTo>
                    <a:pt x="316" y="1346739"/>
                  </a:lnTo>
                  <a:lnTo>
                    <a:pt x="581" y="1341519"/>
                  </a:lnTo>
                  <a:lnTo>
                    <a:pt x="924" y="1336299"/>
                  </a:lnTo>
                  <a:lnTo>
                    <a:pt x="1354" y="1331079"/>
                  </a:lnTo>
                  <a:lnTo>
                    <a:pt x="1868" y="1325859"/>
                  </a:lnTo>
                  <a:lnTo>
                    <a:pt x="2453" y="1320639"/>
                  </a:lnTo>
                  <a:lnTo>
                    <a:pt x="3108" y="1315420"/>
                  </a:lnTo>
                  <a:lnTo>
                    <a:pt x="3829" y="1310200"/>
                  </a:lnTo>
                  <a:lnTo>
                    <a:pt x="4618" y="1304980"/>
                  </a:lnTo>
                  <a:lnTo>
                    <a:pt x="5483" y="1299760"/>
                  </a:lnTo>
                  <a:lnTo>
                    <a:pt x="6405" y="1294540"/>
                  </a:lnTo>
                  <a:lnTo>
                    <a:pt x="7382" y="1289320"/>
                  </a:lnTo>
                  <a:lnTo>
                    <a:pt x="8411" y="1284100"/>
                  </a:lnTo>
                  <a:lnTo>
                    <a:pt x="9490" y="1278880"/>
                  </a:lnTo>
                  <a:lnTo>
                    <a:pt x="10626" y="1273660"/>
                  </a:lnTo>
                  <a:lnTo>
                    <a:pt x="11806" y="1268440"/>
                  </a:lnTo>
                  <a:lnTo>
                    <a:pt x="13027" y="1263220"/>
                  </a:lnTo>
                  <a:lnTo>
                    <a:pt x="14286" y="1258000"/>
                  </a:lnTo>
                  <a:lnTo>
                    <a:pt x="15580" y="1252780"/>
                  </a:lnTo>
                  <a:lnTo>
                    <a:pt x="16911" y="1247561"/>
                  </a:lnTo>
                  <a:lnTo>
                    <a:pt x="18278" y="1242341"/>
                  </a:lnTo>
                  <a:lnTo>
                    <a:pt x="19672" y="1237121"/>
                  </a:lnTo>
                  <a:lnTo>
                    <a:pt x="21093" y="1231901"/>
                  </a:lnTo>
                  <a:lnTo>
                    <a:pt x="22538" y="1226681"/>
                  </a:lnTo>
                  <a:lnTo>
                    <a:pt x="24008" y="1221461"/>
                  </a:lnTo>
                  <a:lnTo>
                    <a:pt x="25505" y="1216241"/>
                  </a:lnTo>
                  <a:lnTo>
                    <a:pt x="27022" y="1211021"/>
                  </a:lnTo>
                  <a:lnTo>
                    <a:pt x="28557" y="1205801"/>
                  </a:lnTo>
                  <a:lnTo>
                    <a:pt x="30112" y="1200581"/>
                  </a:lnTo>
                  <a:lnTo>
                    <a:pt x="31683" y="1195361"/>
                  </a:lnTo>
                  <a:lnTo>
                    <a:pt x="33276" y="1190141"/>
                  </a:lnTo>
                  <a:lnTo>
                    <a:pt x="34887" y="1184921"/>
                  </a:lnTo>
                  <a:lnTo>
                    <a:pt x="36513" y="1179702"/>
                  </a:lnTo>
                  <a:lnTo>
                    <a:pt x="38156" y="1174482"/>
                  </a:lnTo>
                  <a:lnTo>
                    <a:pt x="39815" y="1169262"/>
                  </a:lnTo>
                  <a:lnTo>
                    <a:pt x="41493" y="1164042"/>
                  </a:lnTo>
                  <a:lnTo>
                    <a:pt x="43191" y="1158822"/>
                  </a:lnTo>
                  <a:lnTo>
                    <a:pt x="44907" y="1153602"/>
                  </a:lnTo>
                  <a:lnTo>
                    <a:pt x="46641" y="1148382"/>
                  </a:lnTo>
                  <a:lnTo>
                    <a:pt x="48394" y="1143162"/>
                  </a:lnTo>
                  <a:lnTo>
                    <a:pt x="50167" y="1137942"/>
                  </a:lnTo>
                  <a:lnTo>
                    <a:pt x="51967" y="1132722"/>
                  </a:lnTo>
                  <a:lnTo>
                    <a:pt x="53790" y="1127502"/>
                  </a:lnTo>
                  <a:lnTo>
                    <a:pt x="55635" y="1122282"/>
                  </a:lnTo>
                  <a:lnTo>
                    <a:pt x="57504" y="1117063"/>
                  </a:lnTo>
                  <a:lnTo>
                    <a:pt x="59398" y="1111843"/>
                  </a:lnTo>
                  <a:lnTo>
                    <a:pt x="61324" y="1106623"/>
                  </a:lnTo>
                  <a:lnTo>
                    <a:pt x="63279" y="1101403"/>
                  </a:lnTo>
                  <a:lnTo>
                    <a:pt x="65261" y="1096183"/>
                  </a:lnTo>
                  <a:lnTo>
                    <a:pt x="67272" y="1090963"/>
                  </a:lnTo>
                  <a:lnTo>
                    <a:pt x="69310" y="1085743"/>
                  </a:lnTo>
                  <a:lnTo>
                    <a:pt x="71381" y="1080523"/>
                  </a:lnTo>
                  <a:lnTo>
                    <a:pt x="73484" y="1075303"/>
                  </a:lnTo>
                  <a:lnTo>
                    <a:pt x="75615" y="1070083"/>
                  </a:lnTo>
                  <a:lnTo>
                    <a:pt x="77773" y="1064863"/>
                  </a:lnTo>
                  <a:lnTo>
                    <a:pt x="79956" y="1059643"/>
                  </a:lnTo>
                  <a:lnTo>
                    <a:pt x="82163" y="1054423"/>
                  </a:lnTo>
                  <a:lnTo>
                    <a:pt x="84398" y="1049204"/>
                  </a:lnTo>
                  <a:lnTo>
                    <a:pt x="86651" y="1043984"/>
                  </a:lnTo>
                  <a:lnTo>
                    <a:pt x="88920" y="1038764"/>
                  </a:lnTo>
                  <a:lnTo>
                    <a:pt x="91202" y="1033544"/>
                  </a:lnTo>
                  <a:lnTo>
                    <a:pt x="93494" y="1028324"/>
                  </a:lnTo>
                  <a:lnTo>
                    <a:pt x="95793" y="1023104"/>
                  </a:lnTo>
                  <a:lnTo>
                    <a:pt x="98091" y="1017884"/>
                  </a:lnTo>
                  <a:lnTo>
                    <a:pt x="100385" y="1012664"/>
                  </a:lnTo>
                  <a:lnTo>
                    <a:pt x="102671" y="1007444"/>
                  </a:lnTo>
                  <a:lnTo>
                    <a:pt x="104945" y="1002224"/>
                  </a:lnTo>
                  <a:lnTo>
                    <a:pt x="107199" y="997004"/>
                  </a:lnTo>
                  <a:lnTo>
                    <a:pt x="109427" y="991784"/>
                  </a:lnTo>
                  <a:lnTo>
                    <a:pt x="111626" y="986565"/>
                  </a:lnTo>
                  <a:lnTo>
                    <a:pt x="113795" y="981345"/>
                  </a:lnTo>
                  <a:lnTo>
                    <a:pt x="115928" y="976125"/>
                  </a:lnTo>
                  <a:lnTo>
                    <a:pt x="118024" y="970905"/>
                  </a:lnTo>
                  <a:lnTo>
                    <a:pt x="120067" y="965685"/>
                  </a:lnTo>
                  <a:lnTo>
                    <a:pt x="122066" y="960465"/>
                  </a:lnTo>
                  <a:lnTo>
                    <a:pt x="124019" y="955245"/>
                  </a:lnTo>
                  <a:lnTo>
                    <a:pt x="125927" y="950025"/>
                  </a:lnTo>
                  <a:lnTo>
                    <a:pt x="127788" y="944805"/>
                  </a:lnTo>
                  <a:lnTo>
                    <a:pt x="129594" y="939585"/>
                  </a:lnTo>
                  <a:lnTo>
                    <a:pt x="131352" y="934365"/>
                  </a:lnTo>
                  <a:lnTo>
                    <a:pt x="133068" y="929145"/>
                  </a:lnTo>
                  <a:lnTo>
                    <a:pt x="134744" y="923925"/>
                  </a:lnTo>
                  <a:lnTo>
                    <a:pt x="136383" y="918706"/>
                  </a:lnTo>
                  <a:lnTo>
                    <a:pt x="137986" y="913486"/>
                  </a:lnTo>
                  <a:lnTo>
                    <a:pt x="139554" y="908266"/>
                  </a:lnTo>
                  <a:lnTo>
                    <a:pt x="141100" y="903046"/>
                  </a:lnTo>
                  <a:lnTo>
                    <a:pt x="142626" y="897826"/>
                  </a:lnTo>
                  <a:lnTo>
                    <a:pt x="144138" y="892606"/>
                  </a:lnTo>
                  <a:lnTo>
                    <a:pt x="145639" y="887386"/>
                  </a:lnTo>
                  <a:lnTo>
                    <a:pt x="147134" y="882166"/>
                  </a:lnTo>
                  <a:lnTo>
                    <a:pt x="148630" y="876946"/>
                  </a:lnTo>
                  <a:lnTo>
                    <a:pt x="150129" y="871726"/>
                  </a:lnTo>
                  <a:lnTo>
                    <a:pt x="151636" y="866506"/>
                  </a:lnTo>
                  <a:lnTo>
                    <a:pt x="153152" y="861286"/>
                  </a:lnTo>
                  <a:lnTo>
                    <a:pt x="154684" y="856066"/>
                  </a:lnTo>
                  <a:lnTo>
                    <a:pt x="156231" y="850847"/>
                  </a:lnTo>
                  <a:lnTo>
                    <a:pt x="157795" y="845627"/>
                  </a:lnTo>
                  <a:lnTo>
                    <a:pt x="159374" y="840407"/>
                  </a:lnTo>
                  <a:lnTo>
                    <a:pt x="160969" y="835187"/>
                  </a:lnTo>
                  <a:lnTo>
                    <a:pt x="162579" y="829967"/>
                  </a:lnTo>
                  <a:lnTo>
                    <a:pt x="164204" y="824747"/>
                  </a:lnTo>
                  <a:lnTo>
                    <a:pt x="165839" y="819527"/>
                  </a:lnTo>
                  <a:lnTo>
                    <a:pt x="167481" y="814307"/>
                  </a:lnTo>
                  <a:lnTo>
                    <a:pt x="169126" y="809087"/>
                  </a:lnTo>
                  <a:lnTo>
                    <a:pt x="170773" y="803867"/>
                  </a:lnTo>
                  <a:lnTo>
                    <a:pt x="172414" y="798647"/>
                  </a:lnTo>
                  <a:lnTo>
                    <a:pt x="174045" y="793427"/>
                  </a:lnTo>
                  <a:lnTo>
                    <a:pt x="175664" y="788208"/>
                  </a:lnTo>
                  <a:lnTo>
                    <a:pt x="177265" y="782988"/>
                  </a:lnTo>
                  <a:lnTo>
                    <a:pt x="178847" y="777768"/>
                  </a:lnTo>
                  <a:lnTo>
                    <a:pt x="180400" y="772548"/>
                  </a:lnTo>
                  <a:lnTo>
                    <a:pt x="181920" y="767328"/>
                  </a:lnTo>
                  <a:lnTo>
                    <a:pt x="183408" y="762108"/>
                  </a:lnTo>
                  <a:lnTo>
                    <a:pt x="184862" y="756888"/>
                  </a:lnTo>
                  <a:lnTo>
                    <a:pt x="186280" y="751668"/>
                  </a:lnTo>
                  <a:lnTo>
                    <a:pt x="187657" y="746448"/>
                  </a:lnTo>
                  <a:lnTo>
                    <a:pt x="188984" y="741228"/>
                  </a:lnTo>
                  <a:lnTo>
                    <a:pt x="190270" y="736008"/>
                  </a:lnTo>
                  <a:lnTo>
                    <a:pt x="191516" y="730788"/>
                  </a:lnTo>
                  <a:lnTo>
                    <a:pt x="192719" y="725568"/>
                  </a:lnTo>
                  <a:lnTo>
                    <a:pt x="193882" y="720349"/>
                  </a:lnTo>
                  <a:lnTo>
                    <a:pt x="194995" y="715129"/>
                  </a:lnTo>
                  <a:lnTo>
                    <a:pt x="196067" y="709909"/>
                  </a:lnTo>
                  <a:lnTo>
                    <a:pt x="197101" y="704689"/>
                  </a:lnTo>
                  <a:lnTo>
                    <a:pt x="198100" y="699469"/>
                  </a:lnTo>
                  <a:lnTo>
                    <a:pt x="199063" y="694249"/>
                  </a:lnTo>
                  <a:lnTo>
                    <a:pt x="199989" y="689029"/>
                  </a:lnTo>
                  <a:lnTo>
                    <a:pt x="200881" y="683809"/>
                  </a:lnTo>
                  <a:lnTo>
                    <a:pt x="201744" y="678589"/>
                  </a:lnTo>
                  <a:lnTo>
                    <a:pt x="202580" y="673369"/>
                  </a:lnTo>
                  <a:lnTo>
                    <a:pt x="203391" y="668149"/>
                  </a:lnTo>
                  <a:lnTo>
                    <a:pt x="204177" y="662929"/>
                  </a:lnTo>
                  <a:lnTo>
                    <a:pt x="204937" y="657710"/>
                  </a:lnTo>
                  <a:lnTo>
                    <a:pt x="205677" y="652490"/>
                  </a:lnTo>
                  <a:lnTo>
                    <a:pt x="206398" y="647270"/>
                  </a:lnTo>
                  <a:lnTo>
                    <a:pt x="207102" y="642050"/>
                  </a:lnTo>
                  <a:lnTo>
                    <a:pt x="207789" y="636830"/>
                  </a:lnTo>
                  <a:lnTo>
                    <a:pt x="208457" y="631610"/>
                  </a:lnTo>
                  <a:lnTo>
                    <a:pt x="209109" y="626390"/>
                  </a:lnTo>
                  <a:lnTo>
                    <a:pt x="209749" y="621170"/>
                  </a:lnTo>
                  <a:lnTo>
                    <a:pt x="210375" y="615950"/>
                  </a:lnTo>
                  <a:lnTo>
                    <a:pt x="210988" y="610730"/>
                  </a:lnTo>
                  <a:lnTo>
                    <a:pt x="211588" y="605510"/>
                  </a:lnTo>
                  <a:lnTo>
                    <a:pt x="212174" y="600290"/>
                  </a:lnTo>
                  <a:lnTo>
                    <a:pt x="212749" y="595070"/>
                  </a:lnTo>
                  <a:lnTo>
                    <a:pt x="213314" y="589851"/>
                  </a:lnTo>
                  <a:lnTo>
                    <a:pt x="213868" y="584631"/>
                  </a:lnTo>
                  <a:lnTo>
                    <a:pt x="214411" y="579411"/>
                  </a:lnTo>
                  <a:lnTo>
                    <a:pt x="214942" y="574191"/>
                  </a:lnTo>
                  <a:lnTo>
                    <a:pt x="215464" y="568971"/>
                  </a:lnTo>
                  <a:lnTo>
                    <a:pt x="215977" y="563751"/>
                  </a:lnTo>
                  <a:lnTo>
                    <a:pt x="216481" y="558531"/>
                  </a:lnTo>
                  <a:lnTo>
                    <a:pt x="216976" y="553311"/>
                  </a:lnTo>
                  <a:lnTo>
                    <a:pt x="217461" y="548091"/>
                  </a:lnTo>
                  <a:lnTo>
                    <a:pt x="217937" y="542871"/>
                  </a:lnTo>
                  <a:lnTo>
                    <a:pt x="218406" y="537651"/>
                  </a:lnTo>
                  <a:lnTo>
                    <a:pt x="218866" y="532431"/>
                  </a:lnTo>
                  <a:lnTo>
                    <a:pt x="219320" y="527211"/>
                  </a:lnTo>
                  <a:lnTo>
                    <a:pt x="219765" y="521992"/>
                  </a:lnTo>
                  <a:lnTo>
                    <a:pt x="220202" y="516772"/>
                  </a:lnTo>
                  <a:lnTo>
                    <a:pt x="220631" y="511552"/>
                  </a:lnTo>
                  <a:lnTo>
                    <a:pt x="221054" y="506332"/>
                  </a:lnTo>
                  <a:lnTo>
                    <a:pt x="221470" y="501112"/>
                  </a:lnTo>
                  <a:lnTo>
                    <a:pt x="221878" y="495892"/>
                  </a:lnTo>
                  <a:lnTo>
                    <a:pt x="222278" y="490672"/>
                  </a:lnTo>
                  <a:lnTo>
                    <a:pt x="222671" y="485452"/>
                  </a:lnTo>
                  <a:lnTo>
                    <a:pt x="223057" y="480232"/>
                  </a:lnTo>
                  <a:lnTo>
                    <a:pt x="223436" y="475012"/>
                  </a:lnTo>
                  <a:lnTo>
                    <a:pt x="223809" y="469792"/>
                  </a:lnTo>
                  <a:lnTo>
                    <a:pt x="224173" y="464572"/>
                  </a:lnTo>
                  <a:lnTo>
                    <a:pt x="224530" y="459353"/>
                  </a:lnTo>
                  <a:lnTo>
                    <a:pt x="224880" y="454133"/>
                  </a:lnTo>
                  <a:lnTo>
                    <a:pt x="225224" y="448913"/>
                  </a:lnTo>
                  <a:lnTo>
                    <a:pt x="225561" y="443693"/>
                  </a:lnTo>
                  <a:lnTo>
                    <a:pt x="225891" y="438473"/>
                  </a:lnTo>
                  <a:lnTo>
                    <a:pt x="226213" y="433253"/>
                  </a:lnTo>
                  <a:lnTo>
                    <a:pt x="226530" y="428033"/>
                  </a:lnTo>
                  <a:lnTo>
                    <a:pt x="226840" y="422813"/>
                  </a:lnTo>
                  <a:lnTo>
                    <a:pt x="227144" y="417593"/>
                  </a:lnTo>
                  <a:lnTo>
                    <a:pt x="227442" y="412373"/>
                  </a:lnTo>
                  <a:lnTo>
                    <a:pt x="227732" y="407153"/>
                  </a:lnTo>
                  <a:lnTo>
                    <a:pt x="228016" y="401933"/>
                  </a:lnTo>
                  <a:lnTo>
                    <a:pt x="228295" y="396713"/>
                  </a:lnTo>
                  <a:lnTo>
                    <a:pt x="228567" y="391494"/>
                  </a:lnTo>
                  <a:lnTo>
                    <a:pt x="228833" y="386274"/>
                  </a:lnTo>
                  <a:lnTo>
                    <a:pt x="229091" y="381054"/>
                  </a:lnTo>
                  <a:lnTo>
                    <a:pt x="229342" y="375834"/>
                  </a:lnTo>
                  <a:lnTo>
                    <a:pt x="229586" y="370614"/>
                  </a:lnTo>
                  <a:lnTo>
                    <a:pt x="229823" y="365394"/>
                  </a:lnTo>
                  <a:lnTo>
                    <a:pt x="230052" y="360174"/>
                  </a:lnTo>
                  <a:lnTo>
                    <a:pt x="230273" y="354954"/>
                  </a:lnTo>
                  <a:lnTo>
                    <a:pt x="230485" y="349734"/>
                  </a:lnTo>
                  <a:lnTo>
                    <a:pt x="230688" y="344514"/>
                  </a:lnTo>
                  <a:lnTo>
                    <a:pt x="230883" y="339294"/>
                  </a:lnTo>
                  <a:lnTo>
                    <a:pt x="231069" y="334074"/>
                  </a:lnTo>
                  <a:lnTo>
                    <a:pt x="231246" y="328855"/>
                  </a:lnTo>
                  <a:lnTo>
                    <a:pt x="231412" y="323635"/>
                  </a:lnTo>
                  <a:lnTo>
                    <a:pt x="231570" y="318415"/>
                  </a:lnTo>
                  <a:lnTo>
                    <a:pt x="231718" y="313195"/>
                  </a:lnTo>
                  <a:lnTo>
                    <a:pt x="231859" y="307975"/>
                  </a:lnTo>
                  <a:lnTo>
                    <a:pt x="231991" y="302755"/>
                  </a:lnTo>
                  <a:lnTo>
                    <a:pt x="232114" y="297535"/>
                  </a:lnTo>
                  <a:lnTo>
                    <a:pt x="232229" y="292315"/>
                  </a:lnTo>
                  <a:lnTo>
                    <a:pt x="232338" y="287095"/>
                  </a:lnTo>
                  <a:lnTo>
                    <a:pt x="232441" y="281875"/>
                  </a:lnTo>
                  <a:lnTo>
                    <a:pt x="232538" y="276655"/>
                  </a:lnTo>
                  <a:lnTo>
                    <a:pt x="232631" y="271435"/>
                  </a:lnTo>
                  <a:lnTo>
                    <a:pt x="232719" y="266215"/>
                  </a:lnTo>
                  <a:lnTo>
                    <a:pt x="232805" y="260996"/>
                  </a:lnTo>
                  <a:lnTo>
                    <a:pt x="232889" y="255776"/>
                  </a:lnTo>
                  <a:lnTo>
                    <a:pt x="232972" y="250556"/>
                  </a:lnTo>
                  <a:lnTo>
                    <a:pt x="233054" y="245336"/>
                  </a:lnTo>
                  <a:lnTo>
                    <a:pt x="233137" y="240116"/>
                  </a:lnTo>
                  <a:lnTo>
                    <a:pt x="233221" y="234896"/>
                  </a:lnTo>
                  <a:lnTo>
                    <a:pt x="233306" y="229676"/>
                  </a:lnTo>
                  <a:lnTo>
                    <a:pt x="233394" y="224456"/>
                  </a:lnTo>
                  <a:lnTo>
                    <a:pt x="233484" y="219236"/>
                  </a:lnTo>
                  <a:lnTo>
                    <a:pt x="233576" y="214016"/>
                  </a:lnTo>
                  <a:lnTo>
                    <a:pt x="233672" y="208796"/>
                  </a:lnTo>
                  <a:lnTo>
                    <a:pt x="233770" y="203576"/>
                  </a:lnTo>
                  <a:lnTo>
                    <a:pt x="233871" y="198356"/>
                  </a:lnTo>
                  <a:lnTo>
                    <a:pt x="233974" y="193137"/>
                  </a:lnTo>
                  <a:lnTo>
                    <a:pt x="234079" y="187917"/>
                  </a:lnTo>
                  <a:lnTo>
                    <a:pt x="234186" y="182697"/>
                  </a:lnTo>
                  <a:lnTo>
                    <a:pt x="234294" y="177477"/>
                  </a:lnTo>
                  <a:lnTo>
                    <a:pt x="234402" y="172257"/>
                  </a:lnTo>
                  <a:lnTo>
                    <a:pt x="234510" y="167037"/>
                  </a:lnTo>
                  <a:lnTo>
                    <a:pt x="234617" y="161817"/>
                  </a:lnTo>
                  <a:lnTo>
                    <a:pt x="234723" y="156597"/>
                  </a:lnTo>
                  <a:lnTo>
                    <a:pt x="234827" y="151377"/>
                  </a:lnTo>
                  <a:lnTo>
                    <a:pt x="234928" y="146157"/>
                  </a:lnTo>
                  <a:lnTo>
                    <a:pt x="235026" y="140937"/>
                  </a:lnTo>
                  <a:lnTo>
                    <a:pt x="235120" y="135717"/>
                  </a:lnTo>
                  <a:lnTo>
                    <a:pt x="235209" y="130498"/>
                  </a:lnTo>
                  <a:lnTo>
                    <a:pt x="235294" y="125278"/>
                  </a:lnTo>
                  <a:lnTo>
                    <a:pt x="235373" y="120058"/>
                  </a:lnTo>
                  <a:lnTo>
                    <a:pt x="235447" y="114838"/>
                  </a:lnTo>
                  <a:lnTo>
                    <a:pt x="235516" y="109618"/>
                  </a:lnTo>
                  <a:lnTo>
                    <a:pt x="235579" y="104398"/>
                  </a:lnTo>
                  <a:lnTo>
                    <a:pt x="235635" y="99178"/>
                  </a:lnTo>
                  <a:lnTo>
                    <a:pt x="235686" y="93958"/>
                  </a:lnTo>
                  <a:lnTo>
                    <a:pt x="235732" y="88738"/>
                  </a:lnTo>
                  <a:lnTo>
                    <a:pt x="235772" y="83518"/>
                  </a:lnTo>
                  <a:lnTo>
                    <a:pt x="235808" y="78298"/>
                  </a:lnTo>
                  <a:lnTo>
                    <a:pt x="235838" y="73078"/>
                  </a:lnTo>
                  <a:lnTo>
                    <a:pt x="235864" y="67858"/>
                  </a:lnTo>
                  <a:lnTo>
                    <a:pt x="235886" y="62639"/>
                  </a:lnTo>
                  <a:lnTo>
                    <a:pt x="235904" y="57419"/>
                  </a:lnTo>
                  <a:lnTo>
                    <a:pt x="235919" y="52199"/>
                  </a:lnTo>
                  <a:lnTo>
                    <a:pt x="235932" y="46979"/>
                  </a:lnTo>
                  <a:lnTo>
                    <a:pt x="235942" y="41759"/>
                  </a:lnTo>
                  <a:lnTo>
                    <a:pt x="235950" y="36539"/>
                  </a:lnTo>
                  <a:lnTo>
                    <a:pt x="235957" y="31319"/>
                  </a:lnTo>
                  <a:lnTo>
                    <a:pt x="235964" y="26099"/>
                  </a:lnTo>
                  <a:lnTo>
                    <a:pt x="235969" y="20879"/>
                  </a:lnTo>
                  <a:lnTo>
                    <a:pt x="235975" y="15659"/>
                  </a:lnTo>
                  <a:lnTo>
                    <a:pt x="235980" y="10439"/>
                  </a:lnTo>
                  <a:lnTo>
                    <a:pt x="235986" y="5219"/>
                  </a:lnTo>
                  <a:lnTo>
                    <a:pt x="235993" y="0"/>
                  </a:lnTo>
                  <a:lnTo>
                    <a:pt x="236942" y="0"/>
                  </a:lnTo>
                  <a:lnTo>
                    <a:pt x="236949" y="5219"/>
                  </a:lnTo>
                  <a:lnTo>
                    <a:pt x="236955" y="10439"/>
                  </a:lnTo>
                  <a:lnTo>
                    <a:pt x="236960" y="15659"/>
                  </a:lnTo>
                  <a:lnTo>
                    <a:pt x="236966" y="20879"/>
                  </a:lnTo>
                  <a:lnTo>
                    <a:pt x="236971" y="26099"/>
                  </a:lnTo>
                  <a:lnTo>
                    <a:pt x="236978" y="31319"/>
                  </a:lnTo>
                  <a:lnTo>
                    <a:pt x="236985" y="36539"/>
                  </a:lnTo>
                  <a:lnTo>
                    <a:pt x="236993" y="41759"/>
                  </a:lnTo>
                  <a:lnTo>
                    <a:pt x="237003" y="46979"/>
                  </a:lnTo>
                  <a:lnTo>
                    <a:pt x="237016" y="52199"/>
                  </a:lnTo>
                  <a:lnTo>
                    <a:pt x="237031" y="57419"/>
                  </a:lnTo>
                  <a:lnTo>
                    <a:pt x="237049" y="62639"/>
                  </a:lnTo>
                  <a:lnTo>
                    <a:pt x="237071" y="67858"/>
                  </a:lnTo>
                  <a:lnTo>
                    <a:pt x="237097" y="73078"/>
                  </a:lnTo>
                  <a:lnTo>
                    <a:pt x="237127" y="78298"/>
                  </a:lnTo>
                  <a:lnTo>
                    <a:pt x="237163" y="83518"/>
                  </a:lnTo>
                  <a:lnTo>
                    <a:pt x="237203" y="88738"/>
                  </a:lnTo>
                  <a:lnTo>
                    <a:pt x="237249" y="93958"/>
                  </a:lnTo>
                  <a:lnTo>
                    <a:pt x="237300" y="99178"/>
                  </a:lnTo>
                  <a:lnTo>
                    <a:pt x="237356" y="104398"/>
                  </a:lnTo>
                  <a:lnTo>
                    <a:pt x="237419" y="109618"/>
                  </a:lnTo>
                  <a:lnTo>
                    <a:pt x="237488" y="114838"/>
                  </a:lnTo>
                  <a:lnTo>
                    <a:pt x="237562" y="120058"/>
                  </a:lnTo>
                  <a:lnTo>
                    <a:pt x="237641" y="125278"/>
                  </a:lnTo>
                  <a:lnTo>
                    <a:pt x="237726" y="130498"/>
                  </a:lnTo>
                  <a:lnTo>
                    <a:pt x="237815" y="135717"/>
                  </a:lnTo>
                  <a:lnTo>
                    <a:pt x="237909" y="140937"/>
                  </a:lnTo>
                  <a:lnTo>
                    <a:pt x="238007" y="146157"/>
                  </a:lnTo>
                  <a:lnTo>
                    <a:pt x="238108" y="151377"/>
                  </a:lnTo>
                  <a:lnTo>
                    <a:pt x="238212" y="156597"/>
                  </a:lnTo>
                  <a:lnTo>
                    <a:pt x="238318" y="161817"/>
                  </a:lnTo>
                  <a:lnTo>
                    <a:pt x="238425" y="167037"/>
                  </a:lnTo>
                  <a:lnTo>
                    <a:pt x="238533" y="172257"/>
                  </a:lnTo>
                  <a:lnTo>
                    <a:pt x="238641" y="177477"/>
                  </a:lnTo>
                  <a:lnTo>
                    <a:pt x="238749" y="182697"/>
                  </a:lnTo>
                  <a:lnTo>
                    <a:pt x="238856" y="187917"/>
                  </a:lnTo>
                  <a:lnTo>
                    <a:pt x="238961" y="193137"/>
                  </a:lnTo>
                  <a:lnTo>
                    <a:pt x="239064" y="198356"/>
                  </a:lnTo>
                  <a:lnTo>
                    <a:pt x="239165" y="203576"/>
                  </a:lnTo>
                  <a:lnTo>
                    <a:pt x="239263" y="208796"/>
                  </a:lnTo>
                  <a:lnTo>
                    <a:pt x="239359" y="214016"/>
                  </a:lnTo>
                  <a:lnTo>
                    <a:pt x="239451" y="219236"/>
                  </a:lnTo>
                  <a:lnTo>
                    <a:pt x="239541" y="224456"/>
                  </a:lnTo>
                  <a:lnTo>
                    <a:pt x="239629" y="229676"/>
                  </a:lnTo>
                  <a:lnTo>
                    <a:pt x="239714" y="234896"/>
                  </a:lnTo>
                  <a:lnTo>
                    <a:pt x="239798" y="240116"/>
                  </a:lnTo>
                  <a:lnTo>
                    <a:pt x="239881" y="245336"/>
                  </a:lnTo>
                  <a:lnTo>
                    <a:pt x="239963" y="250556"/>
                  </a:lnTo>
                  <a:lnTo>
                    <a:pt x="240046" y="255776"/>
                  </a:lnTo>
                  <a:lnTo>
                    <a:pt x="240130" y="260996"/>
                  </a:lnTo>
                  <a:lnTo>
                    <a:pt x="240216" y="266215"/>
                  </a:lnTo>
                  <a:lnTo>
                    <a:pt x="240304" y="271435"/>
                  </a:lnTo>
                  <a:lnTo>
                    <a:pt x="240397" y="276655"/>
                  </a:lnTo>
                  <a:lnTo>
                    <a:pt x="240494" y="281875"/>
                  </a:lnTo>
                  <a:lnTo>
                    <a:pt x="240597" y="287095"/>
                  </a:lnTo>
                  <a:lnTo>
                    <a:pt x="240706" y="292315"/>
                  </a:lnTo>
                  <a:lnTo>
                    <a:pt x="240821" y="297535"/>
                  </a:lnTo>
                  <a:lnTo>
                    <a:pt x="240944" y="302755"/>
                  </a:lnTo>
                  <a:lnTo>
                    <a:pt x="241076" y="307975"/>
                  </a:lnTo>
                  <a:lnTo>
                    <a:pt x="241217" y="313195"/>
                  </a:lnTo>
                  <a:lnTo>
                    <a:pt x="241365" y="318415"/>
                  </a:lnTo>
                  <a:lnTo>
                    <a:pt x="241523" y="323635"/>
                  </a:lnTo>
                  <a:lnTo>
                    <a:pt x="241689" y="328855"/>
                  </a:lnTo>
                  <a:lnTo>
                    <a:pt x="241866" y="334074"/>
                  </a:lnTo>
                  <a:lnTo>
                    <a:pt x="242052" y="339294"/>
                  </a:lnTo>
                  <a:lnTo>
                    <a:pt x="242247" y="344514"/>
                  </a:lnTo>
                  <a:lnTo>
                    <a:pt x="242450" y="349734"/>
                  </a:lnTo>
                  <a:lnTo>
                    <a:pt x="242662" y="354954"/>
                  </a:lnTo>
                  <a:lnTo>
                    <a:pt x="242883" y="360174"/>
                  </a:lnTo>
                  <a:lnTo>
                    <a:pt x="243112" y="365394"/>
                  </a:lnTo>
                  <a:lnTo>
                    <a:pt x="243349" y="370614"/>
                  </a:lnTo>
                  <a:lnTo>
                    <a:pt x="243593" y="375834"/>
                  </a:lnTo>
                  <a:lnTo>
                    <a:pt x="243844" y="381054"/>
                  </a:lnTo>
                  <a:lnTo>
                    <a:pt x="244102" y="386274"/>
                  </a:lnTo>
                  <a:lnTo>
                    <a:pt x="244368" y="391494"/>
                  </a:lnTo>
                  <a:lnTo>
                    <a:pt x="244640" y="396713"/>
                  </a:lnTo>
                  <a:lnTo>
                    <a:pt x="244919" y="401933"/>
                  </a:lnTo>
                  <a:lnTo>
                    <a:pt x="245203" y="407153"/>
                  </a:lnTo>
                  <a:lnTo>
                    <a:pt x="245493" y="412373"/>
                  </a:lnTo>
                  <a:lnTo>
                    <a:pt x="245791" y="417593"/>
                  </a:lnTo>
                  <a:lnTo>
                    <a:pt x="246095" y="422813"/>
                  </a:lnTo>
                  <a:lnTo>
                    <a:pt x="246405" y="428033"/>
                  </a:lnTo>
                  <a:lnTo>
                    <a:pt x="246722" y="433253"/>
                  </a:lnTo>
                  <a:lnTo>
                    <a:pt x="247044" y="438473"/>
                  </a:lnTo>
                  <a:lnTo>
                    <a:pt x="247374" y="443693"/>
                  </a:lnTo>
                  <a:lnTo>
                    <a:pt x="247711" y="448913"/>
                  </a:lnTo>
                  <a:lnTo>
                    <a:pt x="248055" y="454133"/>
                  </a:lnTo>
                  <a:lnTo>
                    <a:pt x="248405" y="459353"/>
                  </a:lnTo>
                  <a:lnTo>
                    <a:pt x="248762" y="464572"/>
                  </a:lnTo>
                  <a:lnTo>
                    <a:pt x="249126" y="469792"/>
                  </a:lnTo>
                  <a:lnTo>
                    <a:pt x="249499" y="475012"/>
                  </a:lnTo>
                  <a:lnTo>
                    <a:pt x="249878" y="480232"/>
                  </a:lnTo>
                  <a:lnTo>
                    <a:pt x="250264" y="485452"/>
                  </a:lnTo>
                  <a:lnTo>
                    <a:pt x="250657" y="490672"/>
                  </a:lnTo>
                  <a:lnTo>
                    <a:pt x="251057" y="495892"/>
                  </a:lnTo>
                  <a:lnTo>
                    <a:pt x="251465" y="501112"/>
                  </a:lnTo>
                  <a:lnTo>
                    <a:pt x="251881" y="506332"/>
                  </a:lnTo>
                  <a:lnTo>
                    <a:pt x="252304" y="511552"/>
                  </a:lnTo>
                  <a:lnTo>
                    <a:pt x="252733" y="516772"/>
                  </a:lnTo>
                  <a:lnTo>
                    <a:pt x="253170" y="521992"/>
                  </a:lnTo>
                  <a:lnTo>
                    <a:pt x="253615" y="527211"/>
                  </a:lnTo>
                  <a:lnTo>
                    <a:pt x="254069" y="532431"/>
                  </a:lnTo>
                  <a:lnTo>
                    <a:pt x="254529" y="537651"/>
                  </a:lnTo>
                  <a:lnTo>
                    <a:pt x="254998" y="542871"/>
                  </a:lnTo>
                  <a:lnTo>
                    <a:pt x="255474" y="548091"/>
                  </a:lnTo>
                  <a:lnTo>
                    <a:pt x="255959" y="553311"/>
                  </a:lnTo>
                  <a:lnTo>
                    <a:pt x="256454" y="558531"/>
                  </a:lnTo>
                  <a:lnTo>
                    <a:pt x="256958" y="563751"/>
                  </a:lnTo>
                  <a:lnTo>
                    <a:pt x="257471" y="568971"/>
                  </a:lnTo>
                  <a:lnTo>
                    <a:pt x="257993" y="574191"/>
                  </a:lnTo>
                  <a:lnTo>
                    <a:pt x="258524" y="579411"/>
                  </a:lnTo>
                  <a:lnTo>
                    <a:pt x="259067" y="584631"/>
                  </a:lnTo>
                  <a:lnTo>
                    <a:pt x="259621" y="589851"/>
                  </a:lnTo>
                  <a:lnTo>
                    <a:pt x="260186" y="595070"/>
                  </a:lnTo>
                  <a:lnTo>
                    <a:pt x="260761" y="600290"/>
                  </a:lnTo>
                  <a:lnTo>
                    <a:pt x="261347" y="605510"/>
                  </a:lnTo>
                  <a:lnTo>
                    <a:pt x="261947" y="610730"/>
                  </a:lnTo>
                  <a:lnTo>
                    <a:pt x="262560" y="615950"/>
                  </a:lnTo>
                  <a:lnTo>
                    <a:pt x="263186" y="621170"/>
                  </a:lnTo>
                  <a:lnTo>
                    <a:pt x="263826" y="626390"/>
                  </a:lnTo>
                  <a:lnTo>
                    <a:pt x="264478" y="631610"/>
                  </a:lnTo>
                  <a:lnTo>
                    <a:pt x="265146" y="636830"/>
                  </a:lnTo>
                  <a:lnTo>
                    <a:pt x="265833" y="642050"/>
                  </a:lnTo>
                  <a:lnTo>
                    <a:pt x="266537" y="647270"/>
                  </a:lnTo>
                  <a:lnTo>
                    <a:pt x="267258" y="652490"/>
                  </a:lnTo>
                  <a:lnTo>
                    <a:pt x="267998" y="657710"/>
                  </a:lnTo>
                  <a:lnTo>
                    <a:pt x="268758" y="662929"/>
                  </a:lnTo>
                  <a:lnTo>
                    <a:pt x="269544" y="668149"/>
                  </a:lnTo>
                  <a:lnTo>
                    <a:pt x="270355" y="673369"/>
                  </a:lnTo>
                  <a:lnTo>
                    <a:pt x="271191" y="678589"/>
                  </a:lnTo>
                  <a:lnTo>
                    <a:pt x="272054" y="683809"/>
                  </a:lnTo>
                  <a:lnTo>
                    <a:pt x="272946" y="689029"/>
                  </a:lnTo>
                  <a:lnTo>
                    <a:pt x="273872" y="694249"/>
                  </a:lnTo>
                  <a:lnTo>
                    <a:pt x="274835" y="699469"/>
                  </a:lnTo>
                  <a:lnTo>
                    <a:pt x="275834" y="704689"/>
                  </a:lnTo>
                  <a:lnTo>
                    <a:pt x="276868" y="709909"/>
                  </a:lnTo>
                  <a:lnTo>
                    <a:pt x="277940" y="715129"/>
                  </a:lnTo>
                  <a:lnTo>
                    <a:pt x="279053" y="720349"/>
                  </a:lnTo>
                  <a:lnTo>
                    <a:pt x="280216" y="725568"/>
                  </a:lnTo>
                  <a:lnTo>
                    <a:pt x="281419" y="730788"/>
                  </a:lnTo>
                  <a:lnTo>
                    <a:pt x="282665" y="736008"/>
                  </a:lnTo>
                  <a:lnTo>
                    <a:pt x="283951" y="741228"/>
                  </a:lnTo>
                  <a:lnTo>
                    <a:pt x="285278" y="746448"/>
                  </a:lnTo>
                  <a:lnTo>
                    <a:pt x="286655" y="751668"/>
                  </a:lnTo>
                  <a:lnTo>
                    <a:pt x="288073" y="756888"/>
                  </a:lnTo>
                  <a:lnTo>
                    <a:pt x="289527" y="762108"/>
                  </a:lnTo>
                  <a:lnTo>
                    <a:pt x="291015" y="767328"/>
                  </a:lnTo>
                  <a:lnTo>
                    <a:pt x="292535" y="772548"/>
                  </a:lnTo>
                  <a:lnTo>
                    <a:pt x="294088" y="777768"/>
                  </a:lnTo>
                  <a:lnTo>
                    <a:pt x="295670" y="782988"/>
                  </a:lnTo>
                  <a:lnTo>
                    <a:pt x="297271" y="788208"/>
                  </a:lnTo>
                  <a:lnTo>
                    <a:pt x="298890" y="793427"/>
                  </a:lnTo>
                  <a:lnTo>
                    <a:pt x="300521" y="798647"/>
                  </a:lnTo>
                  <a:lnTo>
                    <a:pt x="302162" y="803867"/>
                  </a:lnTo>
                  <a:lnTo>
                    <a:pt x="303809" y="809087"/>
                  </a:lnTo>
                  <a:lnTo>
                    <a:pt x="305454" y="814307"/>
                  </a:lnTo>
                  <a:lnTo>
                    <a:pt x="307096" y="819527"/>
                  </a:lnTo>
                  <a:lnTo>
                    <a:pt x="308731" y="824747"/>
                  </a:lnTo>
                  <a:lnTo>
                    <a:pt x="310356" y="829967"/>
                  </a:lnTo>
                  <a:lnTo>
                    <a:pt x="311966" y="835187"/>
                  </a:lnTo>
                  <a:lnTo>
                    <a:pt x="313561" y="840407"/>
                  </a:lnTo>
                  <a:lnTo>
                    <a:pt x="315140" y="845627"/>
                  </a:lnTo>
                  <a:lnTo>
                    <a:pt x="316704" y="850847"/>
                  </a:lnTo>
                  <a:lnTo>
                    <a:pt x="318251" y="856066"/>
                  </a:lnTo>
                  <a:lnTo>
                    <a:pt x="319783" y="861286"/>
                  </a:lnTo>
                  <a:lnTo>
                    <a:pt x="321299" y="866506"/>
                  </a:lnTo>
                  <a:lnTo>
                    <a:pt x="322806" y="871726"/>
                  </a:lnTo>
                  <a:lnTo>
                    <a:pt x="324305" y="876946"/>
                  </a:lnTo>
                  <a:lnTo>
                    <a:pt x="325801" y="882166"/>
                  </a:lnTo>
                  <a:lnTo>
                    <a:pt x="327296" y="887386"/>
                  </a:lnTo>
                  <a:lnTo>
                    <a:pt x="328797" y="892606"/>
                  </a:lnTo>
                  <a:lnTo>
                    <a:pt x="330309" y="897826"/>
                  </a:lnTo>
                  <a:lnTo>
                    <a:pt x="331835" y="903046"/>
                  </a:lnTo>
                  <a:lnTo>
                    <a:pt x="333381" y="908266"/>
                  </a:lnTo>
                  <a:lnTo>
                    <a:pt x="334949" y="913486"/>
                  </a:lnTo>
                  <a:lnTo>
                    <a:pt x="336552" y="918706"/>
                  </a:lnTo>
                  <a:lnTo>
                    <a:pt x="338191" y="923925"/>
                  </a:lnTo>
                  <a:lnTo>
                    <a:pt x="339867" y="929145"/>
                  </a:lnTo>
                  <a:lnTo>
                    <a:pt x="341583" y="934365"/>
                  </a:lnTo>
                  <a:lnTo>
                    <a:pt x="343341" y="939585"/>
                  </a:lnTo>
                  <a:lnTo>
                    <a:pt x="345147" y="944805"/>
                  </a:lnTo>
                  <a:lnTo>
                    <a:pt x="347008" y="950025"/>
                  </a:lnTo>
                  <a:lnTo>
                    <a:pt x="348916" y="955245"/>
                  </a:lnTo>
                  <a:lnTo>
                    <a:pt x="350869" y="960465"/>
                  </a:lnTo>
                  <a:lnTo>
                    <a:pt x="352868" y="965685"/>
                  </a:lnTo>
                  <a:lnTo>
                    <a:pt x="354911" y="970905"/>
                  </a:lnTo>
                  <a:lnTo>
                    <a:pt x="357007" y="976125"/>
                  </a:lnTo>
                  <a:lnTo>
                    <a:pt x="359140" y="981345"/>
                  </a:lnTo>
                  <a:lnTo>
                    <a:pt x="361309" y="986565"/>
                  </a:lnTo>
                  <a:lnTo>
                    <a:pt x="363508" y="991784"/>
                  </a:lnTo>
                  <a:lnTo>
                    <a:pt x="365736" y="997004"/>
                  </a:lnTo>
                  <a:lnTo>
                    <a:pt x="367990" y="1002224"/>
                  </a:lnTo>
                  <a:lnTo>
                    <a:pt x="370264" y="1007444"/>
                  </a:lnTo>
                  <a:lnTo>
                    <a:pt x="372550" y="1012664"/>
                  </a:lnTo>
                  <a:lnTo>
                    <a:pt x="374844" y="1017884"/>
                  </a:lnTo>
                  <a:lnTo>
                    <a:pt x="377142" y="1023104"/>
                  </a:lnTo>
                  <a:lnTo>
                    <a:pt x="379441" y="1028324"/>
                  </a:lnTo>
                  <a:lnTo>
                    <a:pt x="381733" y="1033544"/>
                  </a:lnTo>
                  <a:lnTo>
                    <a:pt x="384015" y="1038764"/>
                  </a:lnTo>
                  <a:lnTo>
                    <a:pt x="386284" y="1043984"/>
                  </a:lnTo>
                  <a:lnTo>
                    <a:pt x="388537" y="1049204"/>
                  </a:lnTo>
                  <a:lnTo>
                    <a:pt x="390772" y="1054423"/>
                  </a:lnTo>
                  <a:lnTo>
                    <a:pt x="392979" y="1059643"/>
                  </a:lnTo>
                  <a:lnTo>
                    <a:pt x="395162" y="1064863"/>
                  </a:lnTo>
                  <a:lnTo>
                    <a:pt x="397320" y="1070083"/>
                  </a:lnTo>
                  <a:lnTo>
                    <a:pt x="399451" y="1075303"/>
                  </a:lnTo>
                  <a:lnTo>
                    <a:pt x="401554" y="1080523"/>
                  </a:lnTo>
                  <a:lnTo>
                    <a:pt x="403625" y="1085743"/>
                  </a:lnTo>
                  <a:lnTo>
                    <a:pt x="405663" y="1090963"/>
                  </a:lnTo>
                  <a:lnTo>
                    <a:pt x="407674" y="1096183"/>
                  </a:lnTo>
                  <a:lnTo>
                    <a:pt x="409656" y="1101403"/>
                  </a:lnTo>
                  <a:lnTo>
                    <a:pt x="411611" y="1106623"/>
                  </a:lnTo>
                  <a:lnTo>
                    <a:pt x="413537" y="1111843"/>
                  </a:lnTo>
                  <a:lnTo>
                    <a:pt x="415431" y="1117063"/>
                  </a:lnTo>
                  <a:lnTo>
                    <a:pt x="417300" y="1122282"/>
                  </a:lnTo>
                  <a:lnTo>
                    <a:pt x="419145" y="1127502"/>
                  </a:lnTo>
                  <a:lnTo>
                    <a:pt x="420968" y="1132722"/>
                  </a:lnTo>
                  <a:lnTo>
                    <a:pt x="422768" y="1137942"/>
                  </a:lnTo>
                  <a:lnTo>
                    <a:pt x="424541" y="1143162"/>
                  </a:lnTo>
                  <a:lnTo>
                    <a:pt x="426294" y="1148382"/>
                  </a:lnTo>
                  <a:lnTo>
                    <a:pt x="428028" y="1153602"/>
                  </a:lnTo>
                  <a:lnTo>
                    <a:pt x="429744" y="1158822"/>
                  </a:lnTo>
                  <a:lnTo>
                    <a:pt x="431442" y="1164042"/>
                  </a:lnTo>
                  <a:lnTo>
                    <a:pt x="433120" y="1169262"/>
                  </a:lnTo>
                  <a:lnTo>
                    <a:pt x="434779" y="1174482"/>
                  </a:lnTo>
                  <a:lnTo>
                    <a:pt x="436422" y="1179702"/>
                  </a:lnTo>
                  <a:lnTo>
                    <a:pt x="438048" y="1184921"/>
                  </a:lnTo>
                  <a:lnTo>
                    <a:pt x="439659" y="1190141"/>
                  </a:lnTo>
                  <a:lnTo>
                    <a:pt x="441252" y="1195361"/>
                  </a:lnTo>
                  <a:lnTo>
                    <a:pt x="442823" y="1200581"/>
                  </a:lnTo>
                  <a:lnTo>
                    <a:pt x="444378" y="1205801"/>
                  </a:lnTo>
                  <a:lnTo>
                    <a:pt x="445913" y="1211021"/>
                  </a:lnTo>
                  <a:lnTo>
                    <a:pt x="447430" y="1216241"/>
                  </a:lnTo>
                  <a:lnTo>
                    <a:pt x="448927" y="1221461"/>
                  </a:lnTo>
                  <a:lnTo>
                    <a:pt x="450397" y="1226681"/>
                  </a:lnTo>
                  <a:lnTo>
                    <a:pt x="451842" y="1231901"/>
                  </a:lnTo>
                  <a:lnTo>
                    <a:pt x="453263" y="1237121"/>
                  </a:lnTo>
                  <a:lnTo>
                    <a:pt x="454657" y="1242341"/>
                  </a:lnTo>
                  <a:lnTo>
                    <a:pt x="456024" y="1247561"/>
                  </a:lnTo>
                  <a:lnTo>
                    <a:pt x="457355" y="1252780"/>
                  </a:lnTo>
                  <a:lnTo>
                    <a:pt x="458649" y="1258000"/>
                  </a:lnTo>
                  <a:lnTo>
                    <a:pt x="459908" y="1263220"/>
                  </a:lnTo>
                  <a:lnTo>
                    <a:pt x="461129" y="1268440"/>
                  </a:lnTo>
                  <a:lnTo>
                    <a:pt x="462309" y="1273660"/>
                  </a:lnTo>
                  <a:lnTo>
                    <a:pt x="463445" y="1278880"/>
                  </a:lnTo>
                  <a:lnTo>
                    <a:pt x="464524" y="1284100"/>
                  </a:lnTo>
                  <a:lnTo>
                    <a:pt x="465553" y="1289320"/>
                  </a:lnTo>
                  <a:lnTo>
                    <a:pt x="466530" y="1294540"/>
                  </a:lnTo>
                  <a:lnTo>
                    <a:pt x="467452" y="1299760"/>
                  </a:lnTo>
                  <a:lnTo>
                    <a:pt x="468317" y="1304980"/>
                  </a:lnTo>
                  <a:lnTo>
                    <a:pt x="469106" y="1310200"/>
                  </a:lnTo>
                  <a:lnTo>
                    <a:pt x="469827" y="1315420"/>
                  </a:lnTo>
                  <a:lnTo>
                    <a:pt x="470482" y="1320639"/>
                  </a:lnTo>
                  <a:lnTo>
                    <a:pt x="471067" y="1325859"/>
                  </a:lnTo>
                  <a:lnTo>
                    <a:pt x="471581" y="1331079"/>
                  </a:lnTo>
                  <a:lnTo>
                    <a:pt x="472011" y="1336299"/>
                  </a:lnTo>
                  <a:lnTo>
                    <a:pt x="472354" y="1341519"/>
                  </a:lnTo>
                  <a:lnTo>
                    <a:pt x="472619" y="1346739"/>
                  </a:lnTo>
                  <a:lnTo>
                    <a:pt x="472805" y="1351959"/>
                  </a:lnTo>
                  <a:lnTo>
                    <a:pt x="472912" y="1357179"/>
                  </a:lnTo>
                  <a:lnTo>
                    <a:pt x="472936" y="1362399"/>
                  </a:lnTo>
                  <a:lnTo>
                    <a:pt x="472858" y="1367619"/>
                  </a:lnTo>
                  <a:lnTo>
                    <a:pt x="472700" y="1372839"/>
                  </a:lnTo>
                  <a:lnTo>
                    <a:pt x="472462" y="1378059"/>
                  </a:lnTo>
                  <a:lnTo>
                    <a:pt x="472144" y="1383278"/>
                  </a:lnTo>
                  <a:lnTo>
                    <a:pt x="471749" y="1388498"/>
                  </a:lnTo>
                  <a:lnTo>
                    <a:pt x="471258" y="1393718"/>
                  </a:lnTo>
                  <a:lnTo>
                    <a:pt x="470688" y="1398938"/>
                  </a:lnTo>
                  <a:lnTo>
                    <a:pt x="470046" y="1404158"/>
                  </a:lnTo>
                  <a:lnTo>
                    <a:pt x="469333" y="1409378"/>
                  </a:lnTo>
                  <a:lnTo>
                    <a:pt x="468552" y="1414598"/>
                  </a:lnTo>
                  <a:lnTo>
                    <a:pt x="467697" y="1419818"/>
                  </a:lnTo>
                  <a:lnTo>
                    <a:pt x="466770" y="1425038"/>
                  </a:lnTo>
                  <a:lnTo>
                    <a:pt x="465785" y="1430258"/>
                  </a:lnTo>
                  <a:lnTo>
                    <a:pt x="464745" y="1435478"/>
                  </a:lnTo>
                  <a:lnTo>
                    <a:pt x="463654" y="1440698"/>
                  </a:lnTo>
                  <a:lnTo>
                    <a:pt x="462512" y="1445918"/>
                  </a:lnTo>
                  <a:lnTo>
                    <a:pt x="461317" y="1451137"/>
                  </a:lnTo>
                  <a:lnTo>
                    <a:pt x="460083" y="1456357"/>
                  </a:lnTo>
                  <a:lnTo>
                    <a:pt x="458814" y="1461577"/>
                  </a:lnTo>
                  <a:lnTo>
                    <a:pt x="457516" y="1466797"/>
                  </a:lnTo>
                  <a:lnTo>
                    <a:pt x="456192" y="1472017"/>
                  </a:lnTo>
                  <a:lnTo>
                    <a:pt x="454842" y="1477237"/>
                  </a:lnTo>
                  <a:lnTo>
                    <a:pt x="453478" y="1482457"/>
                  </a:lnTo>
                  <a:lnTo>
                    <a:pt x="452104" y="1487677"/>
                  </a:lnTo>
                  <a:lnTo>
                    <a:pt x="450724" y="1492897"/>
                  </a:lnTo>
                  <a:lnTo>
                    <a:pt x="449345" y="1498117"/>
                  </a:lnTo>
                  <a:lnTo>
                    <a:pt x="447970" y="1503337"/>
                  </a:lnTo>
                  <a:lnTo>
                    <a:pt x="446608" y="1508557"/>
                  </a:lnTo>
                  <a:lnTo>
                    <a:pt x="445262" y="1513776"/>
                  </a:lnTo>
                  <a:lnTo>
                    <a:pt x="443936" y="1518996"/>
                  </a:lnTo>
                  <a:lnTo>
                    <a:pt x="442633" y="1524216"/>
                  </a:lnTo>
                  <a:lnTo>
                    <a:pt x="441358" y="1529436"/>
                  </a:lnTo>
                  <a:lnTo>
                    <a:pt x="440124" y="1534656"/>
                  </a:lnTo>
                  <a:lnTo>
                    <a:pt x="438924" y="1539876"/>
                  </a:lnTo>
                  <a:lnTo>
                    <a:pt x="437762" y="1545096"/>
                  </a:lnTo>
                  <a:lnTo>
                    <a:pt x="436638" y="1550316"/>
                  </a:lnTo>
                  <a:lnTo>
                    <a:pt x="435554" y="1555536"/>
                  </a:lnTo>
                  <a:lnTo>
                    <a:pt x="434520" y="1560756"/>
                  </a:lnTo>
                  <a:lnTo>
                    <a:pt x="433530" y="1565976"/>
                  </a:lnTo>
                  <a:lnTo>
                    <a:pt x="432579" y="1571196"/>
                  </a:lnTo>
                  <a:lnTo>
                    <a:pt x="431666" y="1576416"/>
                  </a:lnTo>
                  <a:lnTo>
                    <a:pt x="430790" y="1581635"/>
                  </a:lnTo>
                  <a:lnTo>
                    <a:pt x="429952" y="1586855"/>
                  </a:lnTo>
                  <a:lnTo>
                    <a:pt x="429148" y="1592075"/>
                  </a:lnTo>
                  <a:lnTo>
                    <a:pt x="428370" y="1597295"/>
                  </a:lnTo>
                  <a:lnTo>
                    <a:pt x="427613" y="1602515"/>
                  </a:lnTo>
                  <a:lnTo>
                    <a:pt x="426874" y="1607735"/>
                  </a:lnTo>
                  <a:lnTo>
                    <a:pt x="426147" y="1612955"/>
                  </a:lnTo>
                  <a:lnTo>
                    <a:pt x="425429" y="1618175"/>
                  </a:lnTo>
                  <a:lnTo>
                    <a:pt x="424711" y="1623395"/>
                  </a:lnTo>
                  <a:lnTo>
                    <a:pt x="423989" y="1628615"/>
                  </a:lnTo>
                  <a:lnTo>
                    <a:pt x="423258" y="1633835"/>
                  </a:lnTo>
                  <a:lnTo>
                    <a:pt x="422513" y="1639055"/>
                  </a:lnTo>
                  <a:lnTo>
                    <a:pt x="421746" y="1644275"/>
                  </a:lnTo>
                  <a:lnTo>
                    <a:pt x="420952" y="1649494"/>
                  </a:lnTo>
                  <a:lnTo>
                    <a:pt x="420131" y="1654714"/>
                  </a:lnTo>
                  <a:lnTo>
                    <a:pt x="419280" y="1659934"/>
                  </a:lnTo>
                  <a:lnTo>
                    <a:pt x="418396" y="1665154"/>
                  </a:lnTo>
                  <a:lnTo>
                    <a:pt x="417473" y="1670374"/>
                  </a:lnTo>
                  <a:lnTo>
                    <a:pt x="416505" y="1675594"/>
                  </a:lnTo>
                  <a:lnTo>
                    <a:pt x="415501" y="1680814"/>
                  </a:lnTo>
                  <a:lnTo>
                    <a:pt x="414458" y="1686034"/>
                  </a:lnTo>
                  <a:lnTo>
                    <a:pt x="413378" y="1691254"/>
                  </a:lnTo>
                  <a:lnTo>
                    <a:pt x="412262" y="1696474"/>
                  </a:lnTo>
                  <a:lnTo>
                    <a:pt x="411101" y="1701694"/>
                  </a:lnTo>
                  <a:lnTo>
                    <a:pt x="409908" y="1706914"/>
                  </a:lnTo>
                  <a:lnTo>
                    <a:pt x="408686" y="1712133"/>
                  </a:lnTo>
                  <a:lnTo>
                    <a:pt x="407437" y="1717353"/>
                  </a:lnTo>
                  <a:lnTo>
                    <a:pt x="406165" y="1722573"/>
                  </a:lnTo>
                  <a:lnTo>
                    <a:pt x="404869" y="1727793"/>
                  </a:lnTo>
                  <a:lnTo>
                    <a:pt x="403556" y="1733013"/>
                  </a:lnTo>
                  <a:lnTo>
                    <a:pt x="402232" y="1738233"/>
                  </a:lnTo>
                  <a:lnTo>
                    <a:pt x="400901" y="1743453"/>
                  </a:lnTo>
                  <a:lnTo>
                    <a:pt x="399564" y="1748673"/>
                  </a:lnTo>
                  <a:lnTo>
                    <a:pt x="398226" y="1753893"/>
                  </a:lnTo>
                  <a:lnTo>
                    <a:pt x="396891" y="1759113"/>
                  </a:lnTo>
                  <a:lnTo>
                    <a:pt x="395563" y="1764333"/>
                  </a:lnTo>
                  <a:lnTo>
                    <a:pt x="394241" y="1769553"/>
                  </a:lnTo>
                  <a:lnTo>
                    <a:pt x="392930" y="1774773"/>
                  </a:lnTo>
                  <a:lnTo>
                    <a:pt x="391629" y="1779992"/>
                  </a:lnTo>
                  <a:lnTo>
                    <a:pt x="390345" y="1785212"/>
                  </a:lnTo>
                  <a:lnTo>
                    <a:pt x="389073" y="1790432"/>
                  </a:lnTo>
                  <a:lnTo>
                    <a:pt x="387813" y="1795652"/>
                  </a:lnTo>
                  <a:lnTo>
                    <a:pt x="386565" y="1800872"/>
                  </a:lnTo>
                  <a:lnTo>
                    <a:pt x="385328" y="1806092"/>
                  </a:lnTo>
                  <a:lnTo>
                    <a:pt x="384102" y="1811312"/>
                  </a:lnTo>
                  <a:lnTo>
                    <a:pt x="382883" y="1816532"/>
                  </a:lnTo>
                  <a:lnTo>
                    <a:pt x="381669" y="1821752"/>
                  </a:lnTo>
                  <a:lnTo>
                    <a:pt x="380457" y="1826972"/>
                  </a:lnTo>
                  <a:lnTo>
                    <a:pt x="379244" y="1832192"/>
                  </a:lnTo>
                  <a:lnTo>
                    <a:pt x="378027" y="1837412"/>
                  </a:lnTo>
                  <a:lnTo>
                    <a:pt x="376802" y="1842631"/>
                  </a:lnTo>
                  <a:lnTo>
                    <a:pt x="375566" y="1847851"/>
                  </a:lnTo>
                  <a:lnTo>
                    <a:pt x="374317" y="1853071"/>
                  </a:lnTo>
                  <a:lnTo>
                    <a:pt x="373053" y="1858291"/>
                  </a:lnTo>
                  <a:lnTo>
                    <a:pt x="371772" y="1863511"/>
                  </a:lnTo>
                  <a:lnTo>
                    <a:pt x="370466" y="1868731"/>
                  </a:lnTo>
                  <a:lnTo>
                    <a:pt x="369138" y="1873951"/>
                  </a:lnTo>
                  <a:lnTo>
                    <a:pt x="367788" y="1879171"/>
                  </a:lnTo>
                  <a:lnTo>
                    <a:pt x="366415" y="1884391"/>
                  </a:lnTo>
                  <a:lnTo>
                    <a:pt x="365020" y="1889611"/>
                  </a:lnTo>
                  <a:lnTo>
                    <a:pt x="363598" y="1894831"/>
                  </a:lnTo>
                  <a:lnTo>
                    <a:pt x="362151" y="1900051"/>
                  </a:lnTo>
                  <a:lnTo>
                    <a:pt x="360686" y="1905271"/>
                  </a:lnTo>
                  <a:lnTo>
                    <a:pt x="359202" y="1910490"/>
                  </a:lnTo>
                  <a:lnTo>
                    <a:pt x="357701" y="1915710"/>
                  </a:lnTo>
                  <a:lnTo>
                    <a:pt x="356186" y="1920930"/>
                  </a:lnTo>
                  <a:lnTo>
                    <a:pt x="354659" y="1926150"/>
                  </a:lnTo>
                  <a:lnTo>
                    <a:pt x="353125" y="1931370"/>
                  </a:lnTo>
                  <a:lnTo>
                    <a:pt x="351587" y="1936590"/>
                  </a:lnTo>
                  <a:lnTo>
                    <a:pt x="350048" y="1941810"/>
                  </a:lnTo>
                  <a:lnTo>
                    <a:pt x="348511" y="1947030"/>
                  </a:lnTo>
                  <a:lnTo>
                    <a:pt x="346982" y="1952250"/>
                  </a:lnTo>
                  <a:lnTo>
                    <a:pt x="345463" y="1957470"/>
                  </a:lnTo>
                  <a:lnTo>
                    <a:pt x="343955" y="1962690"/>
                  </a:lnTo>
                  <a:lnTo>
                    <a:pt x="342462" y="1967910"/>
                  </a:lnTo>
                  <a:lnTo>
                    <a:pt x="340986" y="1973130"/>
                  </a:lnTo>
                  <a:lnTo>
                    <a:pt x="339532" y="1978349"/>
                  </a:lnTo>
                  <a:lnTo>
                    <a:pt x="338101" y="1983569"/>
                  </a:lnTo>
                  <a:lnTo>
                    <a:pt x="336693" y="1988789"/>
                  </a:lnTo>
                  <a:lnTo>
                    <a:pt x="335308" y="1994009"/>
                  </a:lnTo>
                  <a:lnTo>
                    <a:pt x="333947" y="1999229"/>
                  </a:lnTo>
                  <a:lnTo>
                    <a:pt x="332612" y="2004449"/>
                  </a:lnTo>
                  <a:lnTo>
                    <a:pt x="331306" y="2009669"/>
                  </a:lnTo>
                  <a:lnTo>
                    <a:pt x="330025" y="2014889"/>
                  </a:lnTo>
                  <a:lnTo>
                    <a:pt x="328767" y="2020109"/>
                  </a:lnTo>
                  <a:lnTo>
                    <a:pt x="327532" y="2025329"/>
                  </a:lnTo>
                  <a:lnTo>
                    <a:pt x="326319" y="2030549"/>
                  </a:lnTo>
                  <a:lnTo>
                    <a:pt x="325133" y="2035769"/>
                  </a:lnTo>
                  <a:lnTo>
                    <a:pt x="323967" y="2040988"/>
                  </a:lnTo>
                  <a:lnTo>
                    <a:pt x="322820" y="2046208"/>
                  </a:lnTo>
                  <a:lnTo>
                    <a:pt x="321690" y="2051428"/>
                  </a:lnTo>
                  <a:lnTo>
                    <a:pt x="320577" y="2056648"/>
                  </a:lnTo>
                  <a:lnTo>
                    <a:pt x="319481" y="2061868"/>
                  </a:lnTo>
                  <a:lnTo>
                    <a:pt x="318400" y="2067088"/>
                  </a:lnTo>
                  <a:lnTo>
                    <a:pt x="317332" y="2072308"/>
                  </a:lnTo>
                  <a:lnTo>
                    <a:pt x="316274" y="2077528"/>
                  </a:lnTo>
                  <a:lnTo>
                    <a:pt x="315227" y="2082748"/>
                  </a:lnTo>
                  <a:lnTo>
                    <a:pt x="314188" y="2087968"/>
                  </a:lnTo>
                  <a:lnTo>
                    <a:pt x="313160" y="2093188"/>
                  </a:lnTo>
                  <a:lnTo>
                    <a:pt x="312138" y="2098408"/>
                  </a:lnTo>
                  <a:lnTo>
                    <a:pt x="311121" y="2103628"/>
                  </a:lnTo>
                  <a:lnTo>
                    <a:pt x="310109" y="2108847"/>
                  </a:lnTo>
                  <a:lnTo>
                    <a:pt x="309101" y="2114067"/>
                  </a:lnTo>
                  <a:lnTo>
                    <a:pt x="308097" y="2119287"/>
                  </a:lnTo>
                  <a:lnTo>
                    <a:pt x="307095" y="2124507"/>
                  </a:lnTo>
                  <a:lnTo>
                    <a:pt x="306094" y="2129727"/>
                  </a:lnTo>
                  <a:lnTo>
                    <a:pt x="305094" y="2134947"/>
                  </a:lnTo>
                  <a:lnTo>
                    <a:pt x="304094" y="2140167"/>
                  </a:lnTo>
                  <a:lnTo>
                    <a:pt x="303094" y="2145387"/>
                  </a:lnTo>
                  <a:lnTo>
                    <a:pt x="302093" y="2150607"/>
                  </a:lnTo>
                  <a:lnTo>
                    <a:pt x="301091" y="2155827"/>
                  </a:lnTo>
                  <a:lnTo>
                    <a:pt x="300087" y="2161047"/>
                  </a:lnTo>
                  <a:lnTo>
                    <a:pt x="299083" y="2166267"/>
                  </a:lnTo>
                  <a:lnTo>
                    <a:pt x="298077" y="2171486"/>
                  </a:lnTo>
                  <a:lnTo>
                    <a:pt x="297070" y="2176706"/>
                  </a:lnTo>
                  <a:lnTo>
                    <a:pt x="296062" y="2181926"/>
                  </a:lnTo>
                  <a:lnTo>
                    <a:pt x="295054" y="2187146"/>
                  </a:lnTo>
                  <a:lnTo>
                    <a:pt x="294047" y="2192366"/>
                  </a:lnTo>
                  <a:lnTo>
                    <a:pt x="293040" y="2197586"/>
                  </a:lnTo>
                  <a:lnTo>
                    <a:pt x="292036" y="2202806"/>
                  </a:lnTo>
                  <a:lnTo>
                    <a:pt x="291035" y="2208026"/>
                  </a:lnTo>
                  <a:lnTo>
                    <a:pt x="290039" y="2213246"/>
                  </a:lnTo>
                  <a:lnTo>
                    <a:pt x="289048" y="2218466"/>
                  </a:lnTo>
                  <a:lnTo>
                    <a:pt x="288064" y="2223686"/>
                  </a:lnTo>
                  <a:lnTo>
                    <a:pt x="287088" y="2228906"/>
                  </a:lnTo>
                  <a:lnTo>
                    <a:pt x="286123" y="2234126"/>
                  </a:lnTo>
                  <a:lnTo>
                    <a:pt x="285168" y="2239345"/>
                  </a:lnTo>
                  <a:lnTo>
                    <a:pt x="284226" y="2244565"/>
                  </a:lnTo>
                  <a:lnTo>
                    <a:pt x="283296" y="2249785"/>
                  </a:lnTo>
                  <a:lnTo>
                    <a:pt x="282381" y="2255005"/>
                  </a:lnTo>
                  <a:lnTo>
                    <a:pt x="281485" y="2260225"/>
                  </a:lnTo>
                  <a:lnTo>
                    <a:pt x="280605" y="2265445"/>
                  </a:lnTo>
                  <a:lnTo>
                    <a:pt x="279743" y="2270665"/>
                  </a:lnTo>
                  <a:lnTo>
                    <a:pt x="278898" y="2275885"/>
                  </a:lnTo>
                  <a:lnTo>
                    <a:pt x="278070" y="2281105"/>
                  </a:lnTo>
                  <a:lnTo>
                    <a:pt x="277265" y="2286325"/>
                  </a:lnTo>
                  <a:lnTo>
                    <a:pt x="276480" y="2291545"/>
                  </a:lnTo>
                  <a:lnTo>
                    <a:pt x="275712" y="2296765"/>
                  </a:lnTo>
                  <a:lnTo>
                    <a:pt x="274962" y="2301985"/>
                  </a:lnTo>
                  <a:lnTo>
                    <a:pt x="274230" y="2307204"/>
                  </a:lnTo>
                  <a:lnTo>
                    <a:pt x="273516" y="2312424"/>
                  </a:lnTo>
                  <a:lnTo>
                    <a:pt x="272820" y="2317644"/>
                  </a:lnTo>
                  <a:lnTo>
                    <a:pt x="272140" y="2322864"/>
                  </a:lnTo>
                  <a:lnTo>
                    <a:pt x="271472" y="2328084"/>
                  </a:lnTo>
                  <a:lnTo>
                    <a:pt x="270818" y="2333304"/>
                  </a:lnTo>
                  <a:lnTo>
                    <a:pt x="270175" y="2338524"/>
                  </a:lnTo>
                  <a:lnTo>
                    <a:pt x="269545" y="2343744"/>
                  </a:lnTo>
                  <a:lnTo>
                    <a:pt x="268924" y="2348964"/>
                  </a:lnTo>
                  <a:lnTo>
                    <a:pt x="268310" y="2354184"/>
                  </a:lnTo>
                  <a:lnTo>
                    <a:pt x="267704" y="2359404"/>
                  </a:lnTo>
                  <a:lnTo>
                    <a:pt x="267103" y="2364624"/>
                  </a:lnTo>
                  <a:lnTo>
                    <a:pt x="266509" y="2369843"/>
                  </a:lnTo>
                  <a:lnTo>
                    <a:pt x="265919" y="2375063"/>
                  </a:lnTo>
                  <a:lnTo>
                    <a:pt x="265332" y="2380283"/>
                  </a:lnTo>
                  <a:lnTo>
                    <a:pt x="264749" y="2385503"/>
                  </a:lnTo>
                  <a:lnTo>
                    <a:pt x="264169" y="2390723"/>
                  </a:lnTo>
                  <a:lnTo>
                    <a:pt x="263592" y="2395943"/>
                  </a:lnTo>
                  <a:lnTo>
                    <a:pt x="263020" y="2401163"/>
                  </a:lnTo>
                  <a:lnTo>
                    <a:pt x="262450" y="2406383"/>
                  </a:lnTo>
                  <a:lnTo>
                    <a:pt x="261884" y="2411603"/>
                  </a:lnTo>
                  <a:lnTo>
                    <a:pt x="261323" y="2416823"/>
                  </a:lnTo>
                  <a:lnTo>
                    <a:pt x="260766" y="2422043"/>
                  </a:lnTo>
                  <a:lnTo>
                    <a:pt x="260216" y="2427263"/>
                  </a:lnTo>
                  <a:lnTo>
                    <a:pt x="259672" y="2432483"/>
                  </a:lnTo>
                  <a:lnTo>
                    <a:pt x="259135" y="2437702"/>
                  </a:lnTo>
                  <a:lnTo>
                    <a:pt x="258605" y="2442922"/>
                  </a:lnTo>
                  <a:lnTo>
                    <a:pt x="258082" y="2448142"/>
                  </a:lnTo>
                  <a:lnTo>
                    <a:pt x="257570" y="2453362"/>
                  </a:lnTo>
                  <a:lnTo>
                    <a:pt x="257066" y="2458582"/>
                  </a:lnTo>
                  <a:lnTo>
                    <a:pt x="256572" y="2463802"/>
                  </a:lnTo>
                  <a:lnTo>
                    <a:pt x="256086" y="2469022"/>
                  </a:lnTo>
                  <a:lnTo>
                    <a:pt x="255608" y="2474242"/>
                  </a:lnTo>
                  <a:lnTo>
                    <a:pt x="255140" y="2479462"/>
                  </a:lnTo>
                  <a:lnTo>
                    <a:pt x="254682" y="2484682"/>
                  </a:lnTo>
                  <a:lnTo>
                    <a:pt x="254232" y="2489902"/>
                  </a:lnTo>
                  <a:lnTo>
                    <a:pt x="253788" y="2495122"/>
                  </a:lnTo>
                  <a:lnTo>
                    <a:pt x="253350" y="2500341"/>
                  </a:lnTo>
                  <a:lnTo>
                    <a:pt x="252918" y="2505561"/>
                  </a:lnTo>
                  <a:lnTo>
                    <a:pt x="252492" y="2510781"/>
                  </a:lnTo>
                  <a:lnTo>
                    <a:pt x="252070" y="2516001"/>
                  </a:lnTo>
                  <a:lnTo>
                    <a:pt x="251650" y="2521221"/>
                  </a:lnTo>
                  <a:lnTo>
                    <a:pt x="251231" y="2526441"/>
                  </a:lnTo>
                  <a:lnTo>
                    <a:pt x="250814" y="2531661"/>
                  </a:lnTo>
                  <a:lnTo>
                    <a:pt x="250397" y="2536881"/>
                  </a:lnTo>
                  <a:lnTo>
                    <a:pt x="249978" y="2542101"/>
                  </a:lnTo>
                  <a:lnTo>
                    <a:pt x="249559" y="2547321"/>
                  </a:lnTo>
                  <a:lnTo>
                    <a:pt x="249138" y="2552541"/>
                  </a:lnTo>
                  <a:lnTo>
                    <a:pt x="248714" y="2557761"/>
                  </a:lnTo>
                  <a:lnTo>
                    <a:pt x="248288" y="2562981"/>
                  </a:lnTo>
                  <a:lnTo>
                    <a:pt x="247860" y="2568200"/>
                  </a:lnTo>
                  <a:lnTo>
                    <a:pt x="247429" y="2573420"/>
                  </a:lnTo>
                  <a:lnTo>
                    <a:pt x="246997" y="2578640"/>
                  </a:lnTo>
                  <a:lnTo>
                    <a:pt x="246564" y="2583860"/>
                  </a:lnTo>
                  <a:lnTo>
                    <a:pt x="246130" y="2589080"/>
                  </a:lnTo>
                  <a:lnTo>
                    <a:pt x="245696" y="2594300"/>
                  </a:lnTo>
                  <a:lnTo>
                    <a:pt x="245264" y="2599520"/>
                  </a:lnTo>
                  <a:lnTo>
                    <a:pt x="244834" y="2604740"/>
                  </a:lnTo>
                  <a:lnTo>
                    <a:pt x="244407" y="2609960"/>
                  </a:lnTo>
                  <a:lnTo>
                    <a:pt x="243985" y="2615180"/>
                  </a:lnTo>
                  <a:lnTo>
                    <a:pt x="243569" y="2620400"/>
                  </a:lnTo>
                  <a:lnTo>
                    <a:pt x="243161" y="2625620"/>
                  </a:lnTo>
                  <a:lnTo>
                    <a:pt x="242761" y="2630840"/>
                  </a:lnTo>
                  <a:lnTo>
                    <a:pt x="242369" y="2636059"/>
                  </a:lnTo>
                  <a:lnTo>
                    <a:pt x="241988" y="2641279"/>
                  </a:lnTo>
                  <a:lnTo>
                    <a:pt x="241618" y="2646499"/>
                  </a:lnTo>
                  <a:lnTo>
                    <a:pt x="241263" y="2651719"/>
                  </a:lnTo>
                  <a:lnTo>
                    <a:pt x="240920" y="2656939"/>
                  </a:lnTo>
                  <a:lnTo>
                    <a:pt x="240591" y="2662159"/>
                  </a:lnTo>
                  <a:lnTo>
                    <a:pt x="240275" y="2667379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8" name="pg42">
              <a:extLst>
                <a:ext uri="{FF2B5EF4-FFF2-40B4-BE49-F238E27FC236}">
                  <a16:creationId xmlns:a16="http://schemas.microsoft.com/office/drawing/2014/main" id="{B71829F8-F6B5-A0E6-E054-4B9A7C1C8040}"/>
                </a:ext>
              </a:extLst>
            </p:cNvPr>
            <p:cNvSpPr/>
            <p:nvPr/>
          </p:nvSpPr>
          <p:spPr>
            <a:xfrm>
              <a:off x="9107264" y="4035910"/>
              <a:ext cx="355460" cy="2501231"/>
            </a:xfrm>
            <a:custGeom>
              <a:avLst/>
              <a:gdLst/>
              <a:ahLst/>
              <a:cxnLst/>
              <a:rect l="0" t="0" r="0" b="0"/>
              <a:pathLst>
                <a:path w="355460" h="2501231">
                  <a:moveTo>
                    <a:pt x="172934" y="2501231"/>
                  </a:moveTo>
                  <a:lnTo>
                    <a:pt x="172625" y="2496336"/>
                  </a:lnTo>
                  <a:lnTo>
                    <a:pt x="172295" y="2491441"/>
                  </a:lnTo>
                  <a:lnTo>
                    <a:pt x="171946" y="2486546"/>
                  </a:lnTo>
                  <a:lnTo>
                    <a:pt x="171578" y="2481651"/>
                  </a:lnTo>
                  <a:lnTo>
                    <a:pt x="171189" y="2476757"/>
                  </a:lnTo>
                  <a:lnTo>
                    <a:pt x="170778" y="2471862"/>
                  </a:lnTo>
                  <a:lnTo>
                    <a:pt x="170335" y="2466967"/>
                  </a:lnTo>
                  <a:lnTo>
                    <a:pt x="169867" y="2462072"/>
                  </a:lnTo>
                  <a:lnTo>
                    <a:pt x="169372" y="2457178"/>
                  </a:lnTo>
                  <a:lnTo>
                    <a:pt x="168848" y="2452283"/>
                  </a:lnTo>
                  <a:lnTo>
                    <a:pt x="168288" y="2447388"/>
                  </a:lnTo>
                  <a:lnTo>
                    <a:pt x="167688" y="2442493"/>
                  </a:lnTo>
                  <a:lnTo>
                    <a:pt x="167052" y="2437598"/>
                  </a:lnTo>
                  <a:lnTo>
                    <a:pt x="166380" y="2432704"/>
                  </a:lnTo>
                  <a:lnTo>
                    <a:pt x="165668" y="2427809"/>
                  </a:lnTo>
                  <a:lnTo>
                    <a:pt x="164903" y="2422914"/>
                  </a:lnTo>
                  <a:lnTo>
                    <a:pt x="164090" y="2418019"/>
                  </a:lnTo>
                  <a:lnTo>
                    <a:pt x="163230" y="2413125"/>
                  </a:lnTo>
                  <a:lnTo>
                    <a:pt x="162321" y="2408230"/>
                  </a:lnTo>
                  <a:lnTo>
                    <a:pt x="161361" y="2403335"/>
                  </a:lnTo>
                  <a:lnTo>
                    <a:pt x="160329" y="2398440"/>
                  </a:lnTo>
                  <a:lnTo>
                    <a:pt x="159240" y="2393545"/>
                  </a:lnTo>
                  <a:lnTo>
                    <a:pt x="158093" y="2388651"/>
                  </a:lnTo>
                  <a:lnTo>
                    <a:pt x="156886" y="2383756"/>
                  </a:lnTo>
                  <a:lnTo>
                    <a:pt x="155609" y="2378861"/>
                  </a:lnTo>
                  <a:lnTo>
                    <a:pt x="154252" y="2373966"/>
                  </a:lnTo>
                  <a:lnTo>
                    <a:pt x="152826" y="2369072"/>
                  </a:lnTo>
                  <a:lnTo>
                    <a:pt x="151332" y="2364177"/>
                  </a:lnTo>
                  <a:lnTo>
                    <a:pt x="149768" y="2359282"/>
                  </a:lnTo>
                  <a:lnTo>
                    <a:pt x="148115" y="2354387"/>
                  </a:lnTo>
                  <a:lnTo>
                    <a:pt x="146377" y="2349492"/>
                  </a:lnTo>
                  <a:lnTo>
                    <a:pt x="144562" y="2344598"/>
                  </a:lnTo>
                  <a:lnTo>
                    <a:pt x="142671" y="2339703"/>
                  </a:lnTo>
                  <a:lnTo>
                    <a:pt x="140703" y="2334808"/>
                  </a:lnTo>
                  <a:lnTo>
                    <a:pt x="138629" y="2329913"/>
                  </a:lnTo>
                  <a:lnTo>
                    <a:pt x="136473" y="2325019"/>
                  </a:lnTo>
                  <a:lnTo>
                    <a:pt x="134238" y="2320124"/>
                  </a:lnTo>
                  <a:lnTo>
                    <a:pt x="131923" y="2315229"/>
                  </a:lnTo>
                  <a:lnTo>
                    <a:pt x="129524" y="2310334"/>
                  </a:lnTo>
                  <a:lnTo>
                    <a:pt x="127024" y="2305439"/>
                  </a:lnTo>
                  <a:lnTo>
                    <a:pt x="124448" y="2300545"/>
                  </a:lnTo>
                  <a:lnTo>
                    <a:pt x="121797" y="2295650"/>
                  </a:lnTo>
                  <a:lnTo>
                    <a:pt x="119073" y="2290755"/>
                  </a:lnTo>
                  <a:lnTo>
                    <a:pt x="116268" y="2285860"/>
                  </a:lnTo>
                  <a:lnTo>
                    <a:pt x="113384" y="2280966"/>
                  </a:lnTo>
                  <a:lnTo>
                    <a:pt x="110440" y="2276071"/>
                  </a:lnTo>
                  <a:lnTo>
                    <a:pt x="107439" y="2271176"/>
                  </a:lnTo>
                  <a:lnTo>
                    <a:pt x="104385" y="2266281"/>
                  </a:lnTo>
                  <a:lnTo>
                    <a:pt x="101272" y="2261386"/>
                  </a:lnTo>
                  <a:lnTo>
                    <a:pt x="98119" y="2256492"/>
                  </a:lnTo>
                  <a:lnTo>
                    <a:pt x="94934" y="2251597"/>
                  </a:lnTo>
                  <a:lnTo>
                    <a:pt x="91725" y="2246702"/>
                  </a:lnTo>
                  <a:lnTo>
                    <a:pt x="88497" y="2241807"/>
                  </a:lnTo>
                  <a:lnTo>
                    <a:pt x="85260" y="2236913"/>
                  </a:lnTo>
                  <a:lnTo>
                    <a:pt x="82028" y="2232018"/>
                  </a:lnTo>
                  <a:lnTo>
                    <a:pt x="78808" y="2227123"/>
                  </a:lnTo>
                  <a:lnTo>
                    <a:pt x="75607" y="2222228"/>
                  </a:lnTo>
                  <a:lnTo>
                    <a:pt x="72440" y="2217333"/>
                  </a:lnTo>
                  <a:lnTo>
                    <a:pt x="69325" y="2212439"/>
                  </a:lnTo>
                  <a:lnTo>
                    <a:pt x="66262" y="2207544"/>
                  </a:lnTo>
                  <a:lnTo>
                    <a:pt x="63261" y="2202649"/>
                  </a:lnTo>
                  <a:lnTo>
                    <a:pt x="60328" y="2197754"/>
                  </a:lnTo>
                  <a:lnTo>
                    <a:pt x="57492" y="2192860"/>
                  </a:lnTo>
                  <a:lnTo>
                    <a:pt x="54757" y="2187965"/>
                  </a:lnTo>
                  <a:lnTo>
                    <a:pt x="52120" y="2183070"/>
                  </a:lnTo>
                  <a:lnTo>
                    <a:pt x="49585" y="2178175"/>
                  </a:lnTo>
                  <a:lnTo>
                    <a:pt x="47159" y="2173280"/>
                  </a:lnTo>
                  <a:lnTo>
                    <a:pt x="44887" y="2168386"/>
                  </a:lnTo>
                  <a:lnTo>
                    <a:pt x="42741" y="2163491"/>
                  </a:lnTo>
                  <a:lnTo>
                    <a:pt x="40719" y="2158596"/>
                  </a:lnTo>
                  <a:lnTo>
                    <a:pt x="38823" y="2153701"/>
                  </a:lnTo>
                  <a:lnTo>
                    <a:pt x="37064" y="2148807"/>
                  </a:lnTo>
                  <a:lnTo>
                    <a:pt x="35472" y="2143912"/>
                  </a:lnTo>
                  <a:lnTo>
                    <a:pt x="34008" y="2139017"/>
                  </a:lnTo>
                  <a:lnTo>
                    <a:pt x="32670" y="2134122"/>
                  </a:lnTo>
                  <a:lnTo>
                    <a:pt x="31455" y="2129227"/>
                  </a:lnTo>
                  <a:lnTo>
                    <a:pt x="30383" y="2124333"/>
                  </a:lnTo>
                  <a:lnTo>
                    <a:pt x="29447" y="2119438"/>
                  </a:lnTo>
                  <a:lnTo>
                    <a:pt x="28619" y="2114543"/>
                  </a:lnTo>
                  <a:lnTo>
                    <a:pt x="27895" y="2109648"/>
                  </a:lnTo>
                  <a:lnTo>
                    <a:pt x="27270" y="2104754"/>
                  </a:lnTo>
                  <a:lnTo>
                    <a:pt x="26760" y="2099859"/>
                  </a:lnTo>
                  <a:lnTo>
                    <a:pt x="26337" y="2094964"/>
                  </a:lnTo>
                  <a:lnTo>
                    <a:pt x="25988" y="2090069"/>
                  </a:lnTo>
                  <a:lnTo>
                    <a:pt x="25705" y="2085174"/>
                  </a:lnTo>
                  <a:lnTo>
                    <a:pt x="25484" y="2080280"/>
                  </a:lnTo>
                  <a:lnTo>
                    <a:pt x="25330" y="2075385"/>
                  </a:lnTo>
                  <a:lnTo>
                    <a:pt x="25216" y="2070490"/>
                  </a:lnTo>
                  <a:lnTo>
                    <a:pt x="25138" y="2065595"/>
                  </a:lnTo>
                  <a:lnTo>
                    <a:pt x="25089" y="2060701"/>
                  </a:lnTo>
                  <a:lnTo>
                    <a:pt x="25066" y="2055806"/>
                  </a:lnTo>
                  <a:lnTo>
                    <a:pt x="25062" y="2050911"/>
                  </a:lnTo>
                  <a:lnTo>
                    <a:pt x="25068" y="2046016"/>
                  </a:lnTo>
                  <a:lnTo>
                    <a:pt x="25080" y="2041121"/>
                  </a:lnTo>
                  <a:lnTo>
                    <a:pt x="25094" y="2036227"/>
                  </a:lnTo>
                  <a:lnTo>
                    <a:pt x="25108" y="2031332"/>
                  </a:lnTo>
                  <a:lnTo>
                    <a:pt x="25116" y="2026437"/>
                  </a:lnTo>
                  <a:lnTo>
                    <a:pt x="25119" y="2021542"/>
                  </a:lnTo>
                  <a:lnTo>
                    <a:pt x="25114" y="2016648"/>
                  </a:lnTo>
                  <a:lnTo>
                    <a:pt x="25101" y="2011753"/>
                  </a:lnTo>
                  <a:lnTo>
                    <a:pt x="25076" y="2006858"/>
                  </a:lnTo>
                  <a:lnTo>
                    <a:pt x="25042" y="2001963"/>
                  </a:lnTo>
                  <a:lnTo>
                    <a:pt x="25001" y="1997068"/>
                  </a:lnTo>
                  <a:lnTo>
                    <a:pt x="24951" y="1992174"/>
                  </a:lnTo>
                  <a:lnTo>
                    <a:pt x="24894" y="1987279"/>
                  </a:lnTo>
                  <a:lnTo>
                    <a:pt x="24831" y="1982384"/>
                  </a:lnTo>
                  <a:lnTo>
                    <a:pt x="24763" y="1977489"/>
                  </a:lnTo>
                  <a:lnTo>
                    <a:pt x="24693" y="1972595"/>
                  </a:lnTo>
                  <a:lnTo>
                    <a:pt x="24621" y="1967700"/>
                  </a:lnTo>
                  <a:lnTo>
                    <a:pt x="24549" y="1962805"/>
                  </a:lnTo>
                  <a:lnTo>
                    <a:pt x="24478" y="1957910"/>
                  </a:lnTo>
                  <a:lnTo>
                    <a:pt x="24409" y="1953015"/>
                  </a:lnTo>
                  <a:lnTo>
                    <a:pt x="24342" y="1948121"/>
                  </a:lnTo>
                  <a:lnTo>
                    <a:pt x="24279" y="1943226"/>
                  </a:lnTo>
                  <a:lnTo>
                    <a:pt x="24220" y="1938331"/>
                  </a:lnTo>
                  <a:lnTo>
                    <a:pt x="24166" y="1933436"/>
                  </a:lnTo>
                  <a:lnTo>
                    <a:pt x="24114" y="1928542"/>
                  </a:lnTo>
                  <a:lnTo>
                    <a:pt x="24066" y="1923647"/>
                  </a:lnTo>
                  <a:lnTo>
                    <a:pt x="24021" y="1918752"/>
                  </a:lnTo>
                  <a:lnTo>
                    <a:pt x="23979" y="1913857"/>
                  </a:lnTo>
                  <a:lnTo>
                    <a:pt x="23936" y="1908962"/>
                  </a:lnTo>
                  <a:lnTo>
                    <a:pt x="23894" y="1904068"/>
                  </a:lnTo>
                  <a:lnTo>
                    <a:pt x="23850" y="1899173"/>
                  </a:lnTo>
                  <a:lnTo>
                    <a:pt x="23802" y="1894278"/>
                  </a:lnTo>
                  <a:lnTo>
                    <a:pt x="23749" y="1889383"/>
                  </a:lnTo>
                  <a:lnTo>
                    <a:pt x="23690" y="1884489"/>
                  </a:lnTo>
                  <a:lnTo>
                    <a:pt x="23624" y="1879594"/>
                  </a:lnTo>
                  <a:lnTo>
                    <a:pt x="23549" y="1874699"/>
                  </a:lnTo>
                  <a:lnTo>
                    <a:pt x="23461" y="1869804"/>
                  </a:lnTo>
                  <a:lnTo>
                    <a:pt x="23361" y="1864910"/>
                  </a:lnTo>
                  <a:lnTo>
                    <a:pt x="23247" y="1860015"/>
                  </a:lnTo>
                  <a:lnTo>
                    <a:pt x="23119" y="1855120"/>
                  </a:lnTo>
                  <a:lnTo>
                    <a:pt x="22977" y="1850225"/>
                  </a:lnTo>
                  <a:lnTo>
                    <a:pt x="22814" y="1845330"/>
                  </a:lnTo>
                  <a:lnTo>
                    <a:pt x="22633" y="1840436"/>
                  </a:lnTo>
                  <a:lnTo>
                    <a:pt x="22436" y="1835541"/>
                  </a:lnTo>
                  <a:lnTo>
                    <a:pt x="22222" y="1830646"/>
                  </a:lnTo>
                  <a:lnTo>
                    <a:pt x="21989" y="1825751"/>
                  </a:lnTo>
                  <a:lnTo>
                    <a:pt x="21734" y="1820857"/>
                  </a:lnTo>
                  <a:lnTo>
                    <a:pt x="21461" y="1815962"/>
                  </a:lnTo>
                  <a:lnTo>
                    <a:pt x="21172" y="1811067"/>
                  </a:lnTo>
                  <a:lnTo>
                    <a:pt x="20867" y="1806172"/>
                  </a:lnTo>
                  <a:lnTo>
                    <a:pt x="20542" y="1801277"/>
                  </a:lnTo>
                  <a:lnTo>
                    <a:pt x="20200" y="1796383"/>
                  </a:lnTo>
                  <a:lnTo>
                    <a:pt x="19844" y="1791488"/>
                  </a:lnTo>
                  <a:lnTo>
                    <a:pt x="19475" y="1786593"/>
                  </a:lnTo>
                  <a:lnTo>
                    <a:pt x="19093" y="1781698"/>
                  </a:lnTo>
                  <a:lnTo>
                    <a:pt x="18697" y="1776804"/>
                  </a:lnTo>
                  <a:lnTo>
                    <a:pt x="18290" y="1771909"/>
                  </a:lnTo>
                  <a:lnTo>
                    <a:pt x="17875" y="1767014"/>
                  </a:lnTo>
                  <a:lnTo>
                    <a:pt x="17453" y="1762119"/>
                  </a:lnTo>
                  <a:lnTo>
                    <a:pt x="17023" y="1757224"/>
                  </a:lnTo>
                  <a:lnTo>
                    <a:pt x="16588" y="1752330"/>
                  </a:lnTo>
                  <a:lnTo>
                    <a:pt x="16150" y="1747435"/>
                  </a:lnTo>
                  <a:lnTo>
                    <a:pt x="15710" y="1742540"/>
                  </a:lnTo>
                  <a:lnTo>
                    <a:pt x="15269" y="1737645"/>
                  </a:lnTo>
                  <a:lnTo>
                    <a:pt x="14829" y="1732751"/>
                  </a:lnTo>
                  <a:lnTo>
                    <a:pt x="14392" y="1727856"/>
                  </a:lnTo>
                  <a:lnTo>
                    <a:pt x="13959" y="1722961"/>
                  </a:lnTo>
                  <a:lnTo>
                    <a:pt x="13531" y="1718066"/>
                  </a:lnTo>
                  <a:lnTo>
                    <a:pt x="13108" y="1713171"/>
                  </a:lnTo>
                  <a:lnTo>
                    <a:pt x="12695" y="1708277"/>
                  </a:lnTo>
                  <a:lnTo>
                    <a:pt x="12291" y="1703382"/>
                  </a:lnTo>
                  <a:lnTo>
                    <a:pt x="11897" y="1698487"/>
                  </a:lnTo>
                  <a:lnTo>
                    <a:pt x="11514" y="1693592"/>
                  </a:lnTo>
                  <a:lnTo>
                    <a:pt x="11142" y="1688698"/>
                  </a:lnTo>
                  <a:lnTo>
                    <a:pt x="10787" y="1683803"/>
                  </a:lnTo>
                  <a:lnTo>
                    <a:pt x="10445" y="1678908"/>
                  </a:lnTo>
                  <a:lnTo>
                    <a:pt x="10117" y="1674013"/>
                  </a:lnTo>
                  <a:lnTo>
                    <a:pt x="9804" y="1669118"/>
                  </a:lnTo>
                  <a:lnTo>
                    <a:pt x="9506" y="1664224"/>
                  </a:lnTo>
                  <a:lnTo>
                    <a:pt x="9228" y="1659329"/>
                  </a:lnTo>
                  <a:lnTo>
                    <a:pt x="8965" y="1654434"/>
                  </a:lnTo>
                  <a:lnTo>
                    <a:pt x="8717" y="1649539"/>
                  </a:lnTo>
                  <a:lnTo>
                    <a:pt x="8485" y="1644645"/>
                  </a:lnTo>
                  <a:lnTo>
                    <a:pt x="8271" y="1639750"/>
                  </a:lnTo>
                  <a:lnTo>
                    <a:pt x="8074" y="1634855"/>
                  </a:lnTo>
                  <a:lnTo>
                    <a:pt x="7892" y="1629960"/>
                  </a:lnTo>
                  <a:lnTo>
                    <a:pt x="7723" y="1625065"/>
                  </a:lnTo>
                  <a:lnTo>
                    <a:pt x="7568" y="1620171"/>
                  </a:lnTo>
                  <a:lnTo>
                    <a:pt x="7429" y="1615276"/>
                  </a:lnTo>
                  <a:lnTo>
                    <a:pt x="7303" y="1610381"/>
                  </a:lnTo>
                  <a:lnTo>
                    <a:pt x="7187" y="1605486"/>
                  </a:lnTo>
                  <a:lnTo>
                    <a:pt x="7081" y="1600592"/>
                  </a:lnTo>
                  <a:lnTo>
                    <a:pt x="6984" y="1595697"/>
                  </a:lnTo>
                  <a:lnTo>
                    <a:pt x="6897" y="1590802"/>
                  </a:lnTo>
                  <a:lnTo>
                    <a:pt x="6817" y="1585907"/>
                  </a:lnTo>
                  <a:lnTo>
                    <a:pt x="6741" y="1581012"/>
                  </a:lnTo>
                  <a:lnTo>
                    <a:pt x="6669" y="1576118"/>
                  </a:lnTo>
                  <a:lnTo>
                    <a:pt x="6601" y="1571223"/>
                  </a:lnTo>
                  <a:lnTo>
                    <a:pt x="6534" y="1566328"/>
                  </a:lnTo>
                  <a:lnTo>
                    <a:pt x="6466" y="1561433"/>
                  </a:lnTo>
                  <a:lnTo>
                    <a:pt x="6398" y="1556539"/>
                  </a:lnTo>
                  <a:lnTo>
                    <a:pt x="6327" y="1551644"/>
                  </a:lnTo>
                  <a:lnTo>
                    <a:pt x="6251" y="1546749"/>
                  </a:lnTo>
                  <a:lnTo>
                    <a:pt x="6170" y="1541854"/>
                  </a:lnTo>
                  <a:lnTo>
                    <a:pt x="6083" y="1536959"/>
                  </a:lnTo>
                  <a:lnTo>
                    <a:pt x="5988" y="1532065"/>
                  </a:lnTo>
                  <a:lnTo>
                    <a:pt x="5886" y="1527170"/>
                  </a:lnTo>
                  <a:lnTo>
                    <a:pt x="5771" y="1522275"/>
                  </a:lnTo>
                  <a:lnTo>
                    <a:pt x="5647" y="1517380"/>
                  </a:lnTo>
                  <a:lnTo>
                    <a:pt x="5512" y="1512486"/>
                  </a:lnTo>
                  <a:lnTo>
                    <a:pt x="5366" y="1507591"/>
                  </a:lnTo>
                  <a:lnTo>
                    <a:pt x="5208" y="1502696"/>
                  </a:lnTo>
                  <a:lnTo>
                    <a:pt x="5036" y="1497801"/>
                  </a:lnTo>
                  <a:lnTo>
                    <a:pt x="4852" y="1492906"/>
                  </a:lnTo>
                  <a:lnTo>
                    <a:pt x="4658" y="1488012"/>
                  </a:lnTo>
                  <a:lnTo>
                    <a:pt x="4452" y="1483117"/>
                  </a:lnTo>
                  <a:lnTo>
                    <a:pt x="4234" y="1478222"/>
                  </a:lnTo>
                  <a:lnTo>
                    <a:pt x="4005" y="1473327"/>
                  </a:lnTo>
                  <a:lnTo>
                    <a:pt x="3767" y="1468433"/>
                  </a:lnTo>
                  <a:lnTo>
                    <a:pt x="3522" y="1463538"/>
                  </a:lnTo>
                  <a:lnTo>
                    <a:pt x="3271" y="1458643"/>
                  </a:lnTo>
                  <a:lnTo>
                    <a:pt x="3014" y="1453748"/>
                  </a:lnTo>
                  <a:lnTo>
                    <a:pt x="2754" y="1448853"/>
                  </a:lnTo>
                  <a:lnTo>
                    <a:pt x="2493" y="1443959"/>
                  </a:lnTo>
                  <a:lnTo>
                    <a:pt x="2233" y="1439064"/>
                  </a:lnTo>
                  <a:lnTo>
                    <a:pt x="1975" y="1434169"/>
                  </a:lnTo>
                  <a:lnTo>
                    <a:pt x="1725" y="1429274"/>
                  </a:lnTo>
                  <a:lnTo>
                    <a:pt x="1483" y="1424380"/>
                  </a:lnTo>
                  <a:lnTo>
                    <a:pt x="1250" y="1419485"/>
                  </a:lnTo>
                  <a:lnTo>
                    <a:pt x="1029" y="1414590"/>
                  </a:lnTo>
                  <a:lnTo>
                    <a:pt x="825" y="1409695"/>
                  </a:lnTo>
                  <a:lnTo>
                    <a:pt x="641" y="1404800"/>
                  </a:lnTo>
                  <a:lnTo>
                    <a:pt x="476" y="1399906"/>
                  </a:lnTo>
                  <a:lnTo>
                    <a:pt x="331" y="1395011"/>
                  </a:lnTo>
                  <a:lnTo>
                    <a:pt x="208" y="1390116"/>
                  </a:lnTo>
                  <a:lnTo>
                    <a:pt x="115" y="1385221"/>
                  </a:lnTo>
                  <a:lnTo>
                    <a:pt x="50" y="1380327"/>
                  </a:lnTo>
                  <a:lnTo>
                    <a:pt x="11" y="1375432"/>
                  </a:lnTo>
                  <a:lnTo>
                    <a:pt x="0" y="1370537"/>
                  </a:lnTo>
                  <a:lnTo>
                    <a:pt x="16" y="1365642"/>
                  </a:lnTo>
                  <a:lnTo>
                    <a:pt x="70" y="1360747"/>
                  </a:lnTo>
                  <a:lnTo>
                    <a:pt x="151" y="1355853"/>
                  </a:lnTo>
                  <a:lnTo>
                    <a:pt x="260" y="1350958"/>
                  </a:lnTo>
                  <a:lnTo>
                    <a:pt x="396" y="1346063"/>
                  </a:lnTo>
                  <a:lnTo>
                    <a:pt x="561" y="1341168"/>
                  </a:lnTo>
                  <a:lnTo>
                    <a:pt x="757" y="1336274"/>
                  </a:lnTo>
                  <a:lnTo>
                    <a:pt x="976" y="1331379"/>
                  </a:lnTo>
                  <a:lnTo>
                    <a:pt x="1216" y="1326484"/>
                  </a:lnTo>
                  <a:lnTo>
                    <a:pt x="1477" y="1321589"/>
                  </a:lnTo>
                  <a:lnTo>
                    <a:pt x="1760" y="1316694"/>
                  </a:lnTo>
                  <a:lnTo>
                    <a:pt x="2062" y="1311800"/>
                  </a:lnTo>
                  <a:lnTo>
                    <a:pt x="2377" y="1306905"/>
                  </a:lnTo>
                  <a:lnTo>
                    <a:pt x="2705" y="1302010"/>
                  </a:lnTo>
                  <a:lnTo>
                    <a:pt x="3043" y="1297115"/>
                  </a:lnTo>
                  <a:lnTo>
                    <a:pt x="3392" y="1292221"/>
                  </a:lnTo>
                  <a:lnTo>
                    <a:pt x="3747" y="1287326"/>
                  </a:lnTo>
                  <a:lnTo>
                    <a:pt x="4106" y="1282431"/>
                  </a:lnTo>
                  <a:lnTo>
                    <a:pt x="4469" y="1277536"/>
                  </a:lnTo>
                  <a:lnTo>
                    <a:pt x="4835" y="1272641"/>
                  </a:lnTo>
                  <a:lnTo>
                    <a:pt x="5201" y="1267747"/>
                  </a:lnTo>
                  <a:lnTo>
                    <a:pt x="5566" y="1262852"/>
                  </a:lnTo>
                  <a:lnTo>
                    <a:pt x="5931" y="1257957"/>
                  </a:lnTo>
                  <a:lnTo>
                    <a:pt x="6296" y="1253062"/>
                  </a:lnTo>
                  <a:lnTo>
                    <a:pt x="6659" y="1248168"/>
                  </a:lnTo>
                  <a:lnTo>
                    <a:pt x="7021" y="1243273"/>
                  </a:lnTo>
                  <a:lnTo>
                    <a:pt x="7383" y="1238378"/>
                  </a:lnTo>
                  <a:lnTo>
                    <a:pt x="7745" y="1233483"/>
                  </a:lnTo>
                  <a:lnTo>
                    <a:pt x="8109" y="1228589"/>
                  </a:lnTo>
                  <a:lnTo>
                    <a:pt x="8476" y="1223694"/>
                  </a:lnTo>
                  <a:lnTo>
                    <a:pt x="8847" y="1218799"/>
                  </a:lnTo>
                  <a:lnTo>
                    <a:pt x="9225" y="1213904"/>
                  </a:lnTo>
                  <a:lnTo>
                    <a:pt x="9609" y="1209009"/>
                  </a:lnTo>
                  <a:lnTo>
                    <a:pt x="10002" y="1204115"/>
                  </a:lnTo>
                  <a:lnTo>
                    <a:pt x="10409" y="1199220"/>
                  </a:lnTo>
                  <a:lnTo>
                    <a:pt x="10829" y="1194325"/>
                  </a:lnTo>
                  <a:lnTo>
                    <a:pt x="11264" y="1189430"/>
                  </a:lnTo>
                  <a:lnTo>
                    <a:pt x="11714" y="1184536"/>
                  </a:lnTo>
                  <a:lnTo>
                    <a:pt x="12184" y="1179641"/>
                  </a:lnTo>
                  <a:lnTo>
                    <a:pt x="12677" y="1174746"/>
                  </a:lnTo>
                  <a:lnTo>
                    <a:pt x="13192" y="1169851"/>
                  </a:lnTo>
                  <a:lnTo>
                    <a:pt x="13729" y="1164956"/>
                  </a:lnTo>
                  <a:lnTo>
                    <a:pt x="14288" y="1160062"/>
                  </a:lnTo>
                  <a:lnTo>
                    <a:pt x="14878" y="1155167"/>
                  </a:lnTo>
                  <a:lnTo>
                    <a:pt x="15495" y="1150272"/>
                  </a:lnTo>
                  <a:lnTo>
                    <a:pt x="16138" y="1145377"/>
                  </a:lnTo>
                  <a:lnTo>
                    <a:pt x="16807" y="1140483"/>
                  </a:lnTo>
                  <a:lnTo>
                    <a:pt x="17503" y="1135588"/>
                  </a:lnTo>
                  <a:lnTo>
                    <a:pt x="18233" y="1130693"/>
                  </a:lnTo>
                  <a:lnTo>
                    <a:pt x="18991" y="1125798"/>
                  </a:lnTo>
                  <a:lnTo>
                    <a:pt x="19774" y="1120903"/>
                  </a:lnTo>
                  <a:lnTo>
                    <a:pt x="20584" y="1116009"/>
                  </a:lnTo>
                  <a:lnTo>
                    <a:pt x="21421" y="1111114"/>
                  </a:lnTo>
                  <a:lnTo>
                    <a:pt x="22289" y="1106219"/>
                  </a:lnTo>
                  <a:lnTo>
                    <a:pt x="23183" y="1101324"/>
                  </a:lnTo>
                  <a:lnTo>
                    <a:pt x="24100" y="1096430"/>
                  </a:lnTo>
                  <a:lnTo>
                    <a:pt x="25040" y="1091535"/>
                  </a:lnTo>
                  <a:lnTo>
                    <a:pt x="26007" y="1086640"/>
                  </a:lnTo>
                  <a:lnTo>
                    <a:pt x="27001" y="1081745"/>
                  </a:lnTo>
                  <a:lnTo>
                    <a:pt x="28016" y="1076850"/>
                  </a:lnTo>
                  <a:lnTo>
                    <a:pt x="29053" y="1071956"/>
                  </a:lnTo>
                  <a:lnTo>
                    <a:pt x="30110" y="1067061"/>
                  </a:lnTo>
                  <a:lnTo>
                    <a:pt x="31195" y="1062166"/>
                  </a:lnTo>
                  <a:lnTo>
                    <a:pt x="32301" y="1057271"/>
                  </a:lnTo>
                  <a:lnTo>
                    <a:pt x="33427" y="1052377"/>
                  </a:lnTo>
                  <a:lnTo>
                    <a:pt x="34573" y="1047482"/>
                  </a:lnTo>
                  <a:lnTo>
                    <a:pt x="35741" y="1042587"/>
                  </a:lnTo>
                  <a:lnTo>
                    <a:pt x="36935" y="1037692"/>
                  </a:lnTo>
                  <a:lnTo>
                    <a:pt x="38150" y="1032797"/>
                  </a:lnTo>
                  <a:lnTo>
                    <a:pt x="39386" y="1027903"/>
                  </a:lnTo>
                  <a:lnTo>
                    <a:pt x="40642" y="1023008"/>
                  </a:lnTo>
                  <a:lnTo>
                    <a:pt x="41922" y="1018113"/>
                  </a:lnTo>
                  <a:lnTo>
                    <a:pt x="43229" y="1013218"/>
                  </a:lnTo>
                  <a:lnTo>
                    <a:pt x="44556" y="1008324"/>
                  </a:lnTo>
                  <a:lnTo>
                    <a:pt x="45905" y="1003429"/>
                  </a:lnTo>
                  <a:lnTo>
                    <a:pt x="47275" y="998534"/>
                  </a:lnTo>
                  <a:lnTo>
                    <a:pt x="48673" y="993639"/>
                  </a:lnTo>
                  <a:lnTo>
                    <a:pt x="50094" y="988744"/>
                  </a:lnTo>
                  <a:lnTo>
                    <a:pt x="51537" y="983850"/>
                  </a:lnTo>
                  <a:lnTo>
                    <a:pt x="53000" y="978955"/>
                  </a:lnTo>
                  <a:lnTo>
                    <a:pt x="54485" y="974060"/>
                  </a:lnTo>
                  <a:lnTo>
                    <a:pt x="55996" y="969165"/>
                  </a:lnTo>
                  <a:lnTo>
                    <a:pt x="57527" y="964271"/>
                  </a:lnTo>
                  <a:lnTo>
                    <a:pt x="59077" y="959376"/>
                  </a:lnTo>
                  <a:lnTo>
                    <a:pt x="60644" y="954481"/>
                  </a:lnTo>
                  <a:lnTo>
                    <a:pt x="62229" y="949586"/>
                  </a:lnTo>
                  <a:lnTo>
                    <a:pt x="63834" y="944691"/>
                  </a:lnTo>
                  <a:lnTo>
                    <a:pt x="65452" y="939797"/>
                  </a:lnTo>
                  <a:lnTo>
                    <a:pt x="67082" y="934902"/>
                  </a:lnTo>
                  <a:lnTo>
                    <a:pt x="68723" y="930007"/>
                  </a:lnTo>
                  <a:lnTo>
                    <a:pt x="70374" y="925112"/>
                  </a:lnTo>
                  <a:lnTo>
                    <a:pt x="72034" y="920218"/>
                  </a:lnTo>
                  <a:lnTo>
                    <a:pt x="73697" y="915323"/>
                  </a:lnTo>
                  <a:lnTo>
                    <a:pt x="75364" y="910428"/>
                  </a:lnTo>
                  <a:lnTo>
                    <a:pt x="77031" y="905533"/>
                  </a:lnTo>
                  <a:lnTo>
                    <a:pt x="78696" y="900638"/>
                  </a:lnTo>
                  <a:lnTo>
                    <a:pt x="80356" y="895744"/>
                  </a:lnTo>
                  <a:lnTo>
                    <a:pt x="82010" y="890849"/>
                  </a:lnTo>
                  <a:lnTo>
                    <a:pt x="83654" y="885954"/>
                  </a:lnTo>
                  <a:lnTo>
                    <a:pt x="85288" y="881059"/>
                  </a:lnTo>
                  <a:lnTo>
                    <a:pt x="86903" y="876165"/>
                  </a:lnTo>
                  <a:lnTo>
                    <a:pt x="88502" y="871270"/>
                  </a:lnTo>
                  <a:lnTo>
                    <a:pt x="90084" y="866375"/>
                  </a:lnTo>
                  <a:lnTo>
                    <a:pt x="91645" y="861480"/>
                  </a:lnTo>
                  <a:lnTo>
                    <a:pt x="93181" y="856585"/>
                  </a:lnTo>
                  <a:lnTo>
                    <a:pt x="94688" y="851691"/>
                  </a:lnTo>
                  <a:lnTo>
                    <a:pt x="96169" y="846796"/>
                  </a:lnTo>
                  <a:lnTo>
                    <a:pt x="97624" y="841901"/>
                  </a:lnTo>
                  <a:lnTo>
                    <a:pt x="99050" y="837006"/>
                  </a:lnTo>
                  <a:lnTo>
                    <a:pt x="100439" y="832112"/>
                  </a:lnTo>
                  <a:lnTo>
                    <a:pt x="101795" y="827217"/>
                  </a:lnTo>
                  <a:lnTo>
                    <a:pt x="103120" y="822322"/>
                  </a:lnTo>
                  <a:lnTo>
                    <a:pt x="104414" y="817427"/>
                  </a:lnTo>
                  <a:lnTo>
                    <a:pt x="105677" y="812532"/>
                  </a:lnTo>
                  <a:lnTo>
                    <a:pt x="106897" y="807638"/>
                  </a:lnTo>
                  <a:lnTo>
                    <a:pt x="108087" y="802743"/>
                  </a:lnTo>
                  <a:lnTo>
                    <a:pt x="109248" y="797848"/>
                  </a:lnTo>
                  <a:lnTo>
                    <a:pt x="110379" y="792953"/>
                  </a:lnTo>
                  <a:lnTo>
                    <a:pt x="111479" y="788059"/>
                  </a:lnTo>
                  <a:lnTo>
                    <a:pt x="112547" y="783164"/>
                  </a:lnTo>
                  <a:lnTo>
                    <a:pt x="113589" y="778269"/>
                  </a:lnTo>
                  <a:lnTo>
                    <a:pt x="114609" y="773374"/>
                  </a:lnTo>
                  <a:lnTo>
                    <a:pt x="115607" y="768479"/>
                  </a:lnTo>
                  <a:lnTo>
                    <a:pt x="116582" y="763585"/>
                  </a:lnTo>
                  <a:lnTo>
                    <a:pt x="117538" y="758690"/>
                  </a:lnTo>
                  <a:lnTo>
                    <a:pt x="118479" y="753795"/>
                  </a:lnTo>
                  <a:lnTo>
                    <a:pt x="119408" y="748900"/>
                  </a:lnTo>
                  <a:lnTo>
                    <a:pt x="120326" y="744006"/>
                  </a:lnTo>
                  <a:lnTo>
                    <a:pt x="121233" y="739111"/>
                  </a:lnTo>
                  <a:lnTo>
                    <a:pt x="122134" y="734216"/>
                  </a:lnTo>
                  <a:lnTo>
                    <a:pt x="123032" y="729321"/>
                  </a:lnTo>
                  <a:lnTo>
                    <a:pt x="123928" y="724426"/>
                  </a:lnTo>
                  <a:lnTo>
                    <a:pt x="124822" y="719532"/>
                  </a:lnTo>
                  <a:lnTo>
                    <a:pt x="125719" y="714637"/>
                  </a:lnTo>
                  <a:lnTo>
                    <a:pt x="126619" y="709742"/>
                  </a:lnTo>
                  <a:lnTo>
                    <a:pt x="127523" y="704847"/>
                  </a:lnTo>
                  <a:lnTo>
                    <a:pt x="128432" y="699953"/>
                  </a:lnTo>
                  <a:lnTo>
                    <a:pt x="129347" y="695058"/>
                  </a:lnTo>
                  <a:lnTo>
                    <a:pt x="130270" y="690163"/>
                  </a:lnTo>
                  <a:lnTo>
                    <a:pt x="131199" y="685268"/>
                  </a:lnTo>
                  <a:lnTo>
                    <a:pt x="132134" y="680373"/>
                  </a:lnTo>
                  <a:lnTo>
                    <a:pt x="133075" y="675479"/>
                  </a:lnTo>
                  <a:lnTo>
                    <a:pt x="134024" y="670584"/>
                  </a:lnTo>
                  <a:lnTo>
                    <a:pt x="134977" y="665689"/>
                  </a:lnTo>
                  <a:lnTo>
                    <a:pt x="135934" y="660794"/>
                  </a:lnTo>
                  <a:lnTo>
                    <a:pt x="136894" y="655900"/>
                  </a:lnTo>
                  <a:lnTo>
                    <a:pt x="137855" y="651005"/>
                  </a:lnTo>
                  <a:lnTo>
                    <a:pt x="138816" y="646110"/>
                  </a:lnTo>
                  <a:lnTo>
                    <a:pt x="139775" y="641215"/>
                  </a:lnTo>
                  <a:lnTo>
                    <a:pt x="140730" y="636320"/>
                  </a:lnTo>
                  <a:lnTo>
                    <a:pt x="141679" y="631426"/>
                  </a:lnTo>
                  <a:lnTo>
                    <a:pt x="142621" y="626531"/>
                  </a:lnTo>
                  <a:lnTo>
                    <a:pt x="143552" y="621636"/>
                  </a:lnTo>
                  <a:lnTo>
                    <a:pt x="144471" y="616741"/>
                  </a:lnTo>
                  <a:lnTo>
                    <a:pt x="145377" y="611847"/>
                  </a:lnTo>
                  <a:lnTo>
                    <a:pt x="146269" y="606952"/>
                  </a:lnTo>
                  <a:lnTo>
                    <a:pt x="147141" y="602057"/>
                  </a:lnTo>
                  <a:lnTo>
                    <a:pt x="147993" y="597162"/>
                  </a:lnTo>
                  <a:lnTo>
                    <a:pt x="148825" y="592268"/>
                  </a:lnTo>
                  <a:lnTo>
                    <a:pt x="149637" y="587373"/>
                  </a:lnTo>
                  <a:lnTo>
                    <a:pt x="150427" y="582478"/>
                  </a:lnTo>
                  <a:lnTo>
                    <a:pt x="151188" y="577583"/>
                  </a:lnTo>
                  <a:lnTo>
                    <a:pt x="151924" y="572688"/>
                  </a:lnTo>
                  <a:lnTo>
                    <a:pt x="152636" y="567794"/>
                  </a:lnTo>
                  <a:lnTo>
                    <a:pt x="153323" y="562899"/>
                  </a:lnTo>
                  <a:lnTo>
                    <a:pt x="153985" y="558004"/>
                  </a:lnTo>
                  <a:lnTo>
                    <a:pt x="154614" y="553109"/>
                  </a:lnTo>
                  <a:lnTo>
                    <a:pt x="155218" y="548215"/>
                  </a:lnTo>
                  <a:lnTo>
                    <a:pt x="155798" y="543320"/>
                  </a:lnTo>
                  <a:lnTo>
                    <a:pt x="156354" y="538425"/>
                  </a:lnTo>
                  <a:lnTo>
                    <a:pt x="156882" y="533530"/>
                  </a:lnTo>
                  <a:lnTo>
                    <a:pt x="157384" y="528635"/>
                  </a:lnTo>
                  <a:lnTo>
                    <a:pt x="157864" y="523741"/>
                  </a:lnTo>
                  <a:lnTo>
                    <a:pt x="158323" y="518846"/>
                  </a:lnTo>
                  <a:lnTo>
                    <a:pt x="158762" y="513951"/>
                  </a:lnTo>
                  <a:lnTo>
                    <a:pt x="159177" y="509056"/>
                  </a:lnTo>
                  <a:lnTo>
                    <a:pt x="159574" y="504162"/>
                  </a:lnTo>
                  <a:lnTo>
                    <a:pt x="159955" y="499267"/>
                  </a:lnTo>
                  <a:lnTo>
                    <a:pt x="160321" y="494372"/>
                  </a:lnTo>
                  <a:lnTo>
                    <a:pt x="160674" y="489477"/>
                  </a:lnTo>
                  <a:lnTo>
                    <a:pt x="161010" y="484582"/>
                  </a:lnTo>
                  <a:lnTo>
                    <a:pt x="161337" y="479688"/>
                  </a:lnTo>
                  <a:lnTo>
                    <a:pt x="161654" y="474793"/>
                  </a:lnTo>
                  <a:lnTo>
                    <a:pt x="161964" y="469898"/>
                  </a:lnTo>
                  <a:lnTo>
                    <a:pt x="162267" y="465003"/>
                  </a:lnTo>
                  <a:lnTo>
                    <a:pt x="162563" y="460109"/>
                  </a:lnTo>
                  <a:lnTo>
                    <a:pt x="162857" y="455214"/>
                  </a:lnTo>
                  <a:lnTo>
                    <a:pt x="163148" y="450319"/>
                  </a:lnTo>
                  <a:lnTo>
                    <a:pt x="163438" y="445424"/>
                  </a:lnTo>
                  <a:lnTo>
                    <a:pt x="163727" y="440529"/>
                  </a:lnTo>
                  <a:lnTo>
                    <a:pt x="164018" y="435635"/>
                  </a:lnTo>
                  <a:lnTo>
                    <a:pt x="164310" y="430740"/>
                  </a:lnTo>
                  <a:lnTo>
                    <a:pt x="164605" y="425845"/>
                  </a:lnTo>
                  <a:lnTo>
                    <a:pt x="164903" y="420950"/>
                  </a:lnTo>
                  <a:lnTo>
                    <a:pt x="165205" y="416056"/>
                  </a:lnTo>
                  <a:lnTo>
                    <a:pt x="165513" y="411161"/>
                  </a:lnTo>
                  <a:lnTo>
                    <a:pt x="165824" y="406266"/>
                  </a:lnTo>
                  <a:lnTo>
                    <a:pt x="166141" y="401371"/>
                  </a:lnTo>
                  <a:lnTo>
                    <a:pt x="166462" y="396476"/>
                  </a:lnTo>
                  <a:lnTo>
                    <a:pt x="166789" y="391582"/>
                  </a:lnTo>
                  <a:lnTo>
                    <a:pt x="167121" y="386687"/>
                  </a:lnTo>
                  <a:lnTo>
                    <a:pt x="167457" y="381792"/>
                  </a:lnTo>
                  <a:lnTo>
                    <a:pt x="167797" y="376897"/>
                  </a:lnTo>
                  <a:lnTo>
                    <a:pt x="168141" y="372003"/>
                  </a:lnTo>
                  <a:lnTo>
                    <a:pt x="168488" y="367108"/>
                  </a:lnTo>
                  <a:lnTo>
                    <a:pt x="168837" y="362213"/>
                  </a:lnTo>
                  <a:lnTo>
                    <a:pt x="169187" y="357318"/>
                  </a:lnTo>
                  <a:lnTo>
                    <a:pt x="169539" y="352423"/>
                  </a:lnTo>
                  <a:lnTo>
                    <a:pt x="169890" y="347529"/>
                  </a:lnTo>
                  <a:lnTo>
                    <a:pt x="170240" y="342634"/>
                  </a:lnTo>
                  <a:lnTo>
                    <a:pt x="170588" y="337739"/>
                  </a:lnTo>
                  <a:lnTo>
                    <a:pt x="170933" y="332844"/>
                  </a:lnTo>
                  <a:lnTo>
                    <a:pt x="171275" y="327950"/>
                  </a:lnTo>
                  <a:lnTo>
                    <a:pt x="171611" y="323055"/>
                  </a:lnTo>
                  <a:lnTo>
                    <a:pt x="171941" y="318160"/>
                  </a:lnTo>
                  <a:lnTo>
                    <a:pt x="172265" y="313265"/>
                  </a:lnTo>
                  <a:lnTo>
                    <a:pt x="172582" y="308370"/>
                  </a:lnTo>
                  <a:lnTo>
                    <a:pt x="172891" y="303476"/>
                  </a:lnTo>
                  <a:lnTo>
                    <a:pt x="173189" y="298581"/>
                  </a:lnTo>
                  <a:lnTo>
                    <a:pt x="173478" y="293686"/>
                  </a:lnTo>
                  <a:lnTo>
                    <a:pt x="173758" y="288791"/>
                  </a:lnTo>
                  <a:lnTo>
                    <a:pt x="174027" y="283897"/>
                  </a:lnTo>
                  <a:lnTo>
                    <a:pt x="174284" y="279002"/>
                  </a:lnTo>
                  <a:lnTo>
                    <a:pt x="174529" y="274107"/>
                  </a:lnTo>
                  <a:lnTo>
                    <a:pt x="174762" y="269212"/>
                  </a:lnTo>
                  <a:lnTo>
                    <a:pt x="174985" y="264317"/>
                  </a:lnTo>
                  <a:lnTo>
                    <a:pt x="175196" y="259423"/>
                  </a:lnTo>
                  <a:lnTo>
                    <a:pt x="175392" y="254528"/>
                  </a:lnTo>
                  <a:lnTo>
                    <a:pt x="175576" y="249633"/>
                  </a:lnTo>
                  <a:lnTo>
                    <a:pt x="175749" y="244738"/>
                  </a:lnTo>
                  <a:lnTo>
                    <a:pt x="175910" y="239844"/>
                  </a:lnTo>
                  <a:lnTo>
                    <a:pt x="176060" y="234949"/>
                  </a:lnTo>
                  <a:lnTo>
                    <a:pt x="176196" y="230054"/>
                  </a:lnTo>
                  <a:lnTo>
                    <a:pt x="176321" y="225159"/>
                  </a:lnTo>
                  <a:lnTo>
                    <a:pt x="176437" y="220264"/>
                  </a:lnTo>
                  <a:lnTo>
                    <a:pt x="176542" y="215370"/>
                  </a:lnTo>
                  <a:lnTo>
                    <a:pt x="176636" y="210475"/>
                  </a:lnTo>
                  <a:lnTo>
                    <a:pt x="176719" y="205580"/>
                  </a:lnTo>
                  <a:lnTo>
                    <a:pt x="176794" y="200685"/>
                  </a:lnTo>
                  <a:lnTo>
                    <a:pt x="176860" y="195791"/>
                  </a:lnTo>
                  <a:lnTo>
                    <a:pt x="176918" y="190896"/>
                  </a:lnTo>
                  <a:lnTo>
                    <a:pt x="176967" y="186001"/>
                  </a:lnTo>
                  <a:lnTo>
                    <a:pt x="177008" y="181106"/>
                  </a:lnTo>
                  <a:lnTo>
                    <a:pt x="177043" y="176211"/>
                  </a:lnTo>
                  <a:lnTo>
                    <a:pt x="177072" y="171317"/>
                  </a:lnTo>
                  <a:lnTo>
                    <a:pt x="177095" y="166422"/>
                  </a:lnTo>
                  <a:lnTo>
                    <a:pt x="177111" y="161527"/>
                  </a:lnTo>
                  <a:lnTo>
                    <a:pt x="177123" y="156632"/>
                  </a:lnTo>
                  <a:lnTo>
                    <a:pt x="177130" y="151738"/>
                  </a:lnTo>
                  <a:lnTo>
                    <a:pt x="177133" y="146843"/>
                  </a:lnTo>
                  <a:lnTo>
                    <a:pt x="177133" y="141948"/>
                  </a:lnTo>
                  <a:lnTo>
                    <a:pt x="177129" y="137053"/>
                  </a:lnTo>
                  <a:lnTo>
                    <a:pt x="177122" y="132158"/>
                  </a:lnTo>
                  <a:lnTo>
                    <a:pt x="177113" y="127264"/>
                  </a:lnTo>
                  <a:lnTo>
                    <a:pt x="177102" y="122369"/>
                  </a:lnTo>
                  <a:lnTo>
                    <a:pt x="177089" y="117474"/>
                  </a:lnTo>
                  <a:lnTo>
                    <a:pt x="177075" y="112579"/>
                  </a:lnTo>
                  <a:lnTo>
                    <a:pt x="177060" y="107685"/>
                  </a:lnTo>
                  <a:lnTo>
                    <a:pt x="177044" y="102790"/>
                  </a:lnTo>
                  <a:lnTo>
                    <a:pt x="177029" y="97895"/>
                  </a:lnTo>
                  <a:lnTo>
                    <a:pt x="177013" y="93000"/>
                  </a:lnTo>
                  <a:lnTo>
                    <a:pt x="176997" y="88105"/>
                  </a:lnTo>
                  <a:lnTo>
                    <a:pt x="176983" y="83211"/>
                  </a:lnTo>
                  <a:lnTo>
                    <a:pt x="176969" y="78316"/>
                  </a:lnTo>
                  <a:lnTo>
                    <a:pt x="176956" y="73421"/>
                  </a:lnTo>
                  <a:lnTo>
                    <a:pt x="176944" y="68526"/>
                  </a:lnTo>
                  <a:lnTo>
                    <a:pt x="176934" y="63632"/>
                  </a:lnTo>
                  <a:lnTo>
                    <a:pt x="176925" y="58737"/>
                  </a:lnTo>
                  <a:lnTo>
                    <a:pt x="176918" y="53842"/>
                  </a:lnTo>
                  <a:lnTo>
                    <a:pt x="176913" y="48947"/>
                  </a:lnTo>
                  <a:lnTo>
                    <a:pt x="176910" y="44052"/>
                  </a:lnTo>
                  <a:lnTo>
                    <a:pt x="176909" y="39158"/>
                  </a:lnTo>
                  <a:lnTo>
                    <a:pt x="176910" y="34263"/>
                  </a:lnTo>
                  <a:lnTo>
                    <a:pt x="176913" y="29368"/>
                  </a:lnTo>
                  <a:lnTo>
                    <a:pt x="176918" y="24473"/>
                  </a:lnTo>
                  <a:lnTo>
                    <a:pt x="176926" y="19579"/>
                  </a:lnTo>
                  <a:lnTo>
                    <a:pt x="176935" y="14684"/>
                  </a:lnTo>
                  <a:lnTo>
                    <a:pt x="176946" y="9789"/>
                  </a:lnTo>
                  <a:lnTo>
                    <a:pt x="176959" y="4894"/>
                  </a:lnTo>
                  <a:lnTo>
                    <a:pt x="176974" y="0"/>
                  </a:lnTo>
                  <a:lnTo>
                    <a:pt x="178486" y="0"/>
                  </a:lnTo>
                  <a:lnTo>
                    <a:pt x="178501" y="4894"/>
                  </a:lnTo>
                  <a:lnTo>
                    <a:pt x="178514" y="9789"/>
                  </a:lnTo>
                  <a:lnTo>
                    <a:pt x="178525" y="14684"/>
                  </a:lnTo>
                  <a:lnTo>
                    <a:pt x="178534" y="19579"/>
                  </a:lnTo>
                  <a:lnTo>
                    <a:pt x="178541" y="24473"/>
                  </a:lnTo>
                  <a:lnTo>
                    <a:pt x="178547" y="29368"/>
                  </a:lnTo>
                  <a:lnTo>
                    <a:pt x="178549" y="34263"/>
                  </a:lnTo>
                  <a:lnTo>
                    <a:pt x="178550" y="39158"/>
                  </a:lnTo>
                  <a:lnTo>
                    <a:pt x="178549" y="44052"/>
                  </a:lnTo>
                  <a:lnTo>
                    <a:pt x="178546" y="48947"/>
                  </a:lnTo>
                  <a:lnTo>
                    <a:pt x="178541" y="53842"/>
                  </a:lnTo>
                  <a:lnTo>
                    <a:pt x="178534" y="58737"/>
                  </a:lnTo>
                  <a:lnTo>
                    <a:pt x="178526" y="63632"/>
                  </a:lnTo>
                  <a:lnTo>
                    <a:pt x="178515" y="68526"/>
                  </a:lnTo>
                  <a:lnTo>
                    <a:pt x="178504" y="73421"/>
                  </a:lnTo>
                  <a:lnTo>
                    <a:pt x="178491" y="78316"/>
                  </a:lnTo>
                  <a:lnTo>
                    <a:pt x="178477" y="83211"/>
                  </a:lnTo>
                  <a:lnTo>
                    <a:pt x="178462" y="88105"/>
                  </a:lnTo>
                  <a:lnTo>
                    <a:pt x="178447" y="93000"/>
                  </a:lnTo>
                  <a:lnTo>
                    <a:pt x="178431" y="97895"/>
                  </a:lnTo>
                  <a:lnTo>
                    <a:pt x="178415" y="102790"/>
                  </a:lnTo>
                  <a:lnTo>
                    <a:pt x="178400" y="107685"/>
                  </a:lnTo>
                  <a:lnTo>
                    <a:pt x="178385" y="112579"/>
                  </a:lnTo>
                  <a:lnTo>
                    <a:pt x="178371" y="117474"/>
                  </a:lnTo>
                  <a:lnTo>
                    <a:pt x="178358" y="122369"/>
                  </a:lnTo>
                  <a:lnTo>
                    <a:pt x="178347" y="127264"/>
                  </a:lnTo>
                  <a:lnTo>
                    <a:pt x="178338" y="132158"/>
                  </a:lnTo>
                  <a:lnTo>
                    <a:pt x="178331" y="137053"/>
                  </a:lnTo>
                  <a:lnTo>
                    <a:pt x="178327" y="141948"/>
                  </a:lnTo>
                  <a:lnTo>
                    <a:pt x="178326" y="146843"/>
                  </a:lnTo>
                  <a:lnTo>
                    <a:pt x="178330" y="151738"/>
                  </a:lnTo>
                  <a:lnTo>
                    <a:pt x="178337" y="156632"/>
                  </a:lnTo>
                  <a:lnTo>
                    <a:pt x="178348" y="161527"/>
                  </a:lnTo>
                  <a:lnTo>
                    <a:pt x="178364" y="166422"/>
                  </a:lnTo>
                  <a:lnTo>
                    <a:pt x="178387" y="171317"/>
                  </a:lnTo>
                  <a:lnTo>
                    <a:pt x="178416" y="176211"/>
                  </a:lnTo>
                  <a:lnTo>
                    <a:pt x="178451" y="181106"/>
                  </a:lnTo>
                  <a:lnTo>
                    <a:pt x="178493" y="186001"/>
                  </a:lnTo>
                  <a:lnTo>
                    <a:pt x="178541" y="190896"/>
                  </a:lnTo>
                  <a:lnTo>
                    <a:pt x="178600" y="195791"/>
                  </a:lnTo>
                  <a:lnTo>
                    <a:pt x="178666" y="200685"/>
                  </a:lnTo>
                  <a:lnTo>
                    <a:pt x="178741" y="205580"/>
                  </a:lnTo>
                  <a:lnTo>
                    <a:pt x="178824" y="210475"/>
                  </a:lnTo>
                  <a:lnTo>
                    <a:pt x="178918" y="215370"/>
                  </a:lnTo>
                  <a:lnTo>
                    <a:pt x="179023" y="220264"/>
                  </a:lnTo>
                  <a:lnTo>
                    <a:pt x="179138" y="225159"/>
                  </a:lnTo>
                  <a:lnTo>
                    <a:pt x="179264" y="230054"/>
                  </a:lnTo>
                  <a:lnTo>
                    <a:pt x="179400" y="234949"/>
                  </a:lnTo>
                  <a:lnTo>
                    <a:pt x="179549" y="239844"/>
                  </a:lnTo>
                  <a:lnTo>
                    <a:pt x="179711" y="244738"/>
                  </a:lnTo>
                  <a:lnTo>
                    <a:pt x="179884" y="249633"/>
                  </a:lnTo>
                  <a:lnTo>
                    <a:pt x="180068" y="254528"/>
                  </a:lnTo>
                  <a:lnTo>
                    <a:pt x="180264" y="259423"/>
                  </a:lnTo>
                  <a:lnTo>
                    <a:pt x="180475" y="264317"/>
                  </a:lnTo>
                  <a:lnTo>
                    <a:pt x="180697" y="269212"/>
                  </a:lnTo>
                  <a:lnTo>
                    <a:pt x="180931" y="274107"/>
                  </a:lnTo>
                  <a:lnTo>
                    <a:pt x="181176" y="279002"/>
                  </a:lnTo>
                  <a:lnTo>
                    <a:pt x="181432" y="283897"/>
                  </a:lnTo>
                  <a:lnTo>
                    <a:pt x="181702" y="288791"/>
                  </a:lnTo>
                  <a:lnTo>
                    <a:pt x="181982" y="293686"/>
                  </a:lnTo>
                  <a:lnTo>
                    <a:pt x="182271" y="298581"/>
                  </a:lnTo>
                  <a:lnTo>
                    <a:pt x="182569" y="303476"/>
                  </a:lnTo>
                  <a:lnTo>
                    <a:pt x="182877" y="308370"/>
                  </a:lnTo>
                  <a:lnTo>
                    <a:pt x="183194" y="313265"/>
                  </a:lnTo>
                  <a:lnTo>
                    <a:pt x="183518" y="318160"/>
                  </a:lnTo>
                  <a:lnTo>
                    <a:pt x="183849" y="323055"/>
                  </a:lnTo>
                  <a:lnTo>
                    <a:pt x="184184" y="327950"/>
                  </a:lnTo>
                  <a:lnTo>
                    <a:pt x="184526" y="332844"/>
                  </a:lnTo>
                  <a:lnTo>
                    <a:pt x="184872" y="337739"/>
                  </a:lnTo>
                  <a:lnTo>
                    <a:pt x="185220" y="342634"/>
                  </a:lnTo>
                  <a:lnTo>
                    <a:pt x="185570" y="347529"/>
                  </a:lnTo>
                  <a:lnTo>
                    <a:pt x="185921" y="352423"/>
                  </a:lnTo>
                  <a:lnTo>
                    <a:pt x="186272" y="357318"/>
                  </a:lnTo>
                  <a:lnTo>
                    <a:pt x="186623" y="362213"/>
                  </a:lnTo>
                  <a:lnTo>
                    <a:pt x="186972" y="367108"/>
                  </a:lnTo>
                  <a:lnTo>
                    <a:pt x="187319" y="372003"/>
                  </a:lnTo>
                  <a:lnTo>
                    <a:pt x="187663" y="376897"/>
                  </a:lnTo>
                  <a:lnTo>
                    <a:pt x="188003" y="381792"/>
                  </a:lnTo>
                  <a:lnTo>
                    <a:pt x="188339" y="386687"/>
                  </a:lnTo>
                  <a:lnTo>
                    <a:pt x="188670" y="391582"/>
                  </a:lnTo>
                  <a:lnTo>
                    <a:pt x="188998" y="396476"/>
                  </a:lnTo>
                  <a:lnTo>
                    <a:pt x="189319" y="401371"/>
                  </a:lnTo>
                  <a:lnTo>
                    <a:pt x="189635" y="406266"/>
                  </a:lnTo>
                  <a:lnTo>
                    <a:pt x="189947" y="411161"/>
                  </a:lnTo>
                  <a:lnTo>
                    <a:pt x="190254" y="416056"/>
                  </a:lnTo>
                  <a:lnTo>
                    <a:pt x="190557" y="420950"/>
                  </a:lnTo>
                  <a:lnTo>
                    <a:pt x="190855" y="425845"/>
                  </a:lnTo>
                  <a:lnTo>
                    <a:pt x="191150" y="430740"/>
                  </a:lnTo>
                  <a:lnTo>
                    <a:pt x="191442" y="435635"/>
                  </a:lnTo>
                  <a:lnTo>
                    <a:pt x="191733" y="440529"/>
                  </a:lnTo>
                  <a:lnTo>
                    <a:pt x="192022" y="445424"/>
                  </a:lnTo>
                  <a:lnTo>
                    <a:pt x="192312" y="450319"/>
                  </a:lnTo>
                  <a:lnTo>
                    <a:pt x="192603" y="455214"/>
                  </a:lnTo>
                  <a:lnTo>
                    <a:pt x="192896" y="460109"/>
                  </a:lnTo>
                  <a:lnTo>
                    <a:pt x="193193" y="465003"/>
                  </a:lnTo>
                  <a:lnTo>
                    <a:pt x="193496" y="469898"/>
                  </a:lnTo>
                  <a:lnTo>
                    <a:pt x="193805" y="474793"/>
                  </a:lnTo>
                  <a:lnTo>
                    <a:pt x="194123" y="479688"/>
                  </a:lnTo>
                  <a:lnTo>
                    <a:pt x="194449" y="484582"/>
                  </a:lnTo>
                  <a:lnTo>
                    <a:pt x="194786" y="489477"/>
                  </a:lnTo>
                  <a:lnTo>
                    <a:pt x="195138" y="494372"/>
                  </a:lnTo>
                  <a:lnTo>
                    <a:pt x="195504" y="499267"/>
                  </a:lnTo>
                  <a:lnTo>
                    <a:pt x="195885" y="504162"/>
                  </a:lnTo>
                  <a:lnTo>
                    <a:pt x="196282" y="509056"/>
                  </a:lnTo>
                  <a:lnTo>
                    <a:pt x="196698" y="513951"/>
                  </a:lnTo>
                  <a:lnTo>
                    <a:pt x="197137" y="518846"/>
                  </a:lnTo>
                  <a:lnTo>
                    <a:pt x="197596" y="523741"/>
                  </a:lnTo>
                  <a:lnTo>
                    <a:pt x="198076" y="528635"/>
                  </a:lnTo>
                  <a:lnTo>
                    <a:pt x="198577" y="533530"/>
                  </a:lnTo>
                  <a:lnTo>
                    <a:pt x="199106" y="538425"/>
                  </a:lnTo>
                  <a:lnTo>
                    <a:pt x="199662" y="543320"/>
                  </a:lnTo>
                  <a:lnTo>
                    <a:pt x="200242" y="548215"/>
                  </a:lnTo>
                  <a:lnTo>
                    <a:pt x="200846" y="553109"/>
                  </a:lnTo>
                  <a:lnTo>
                    <a:pt x="201475" y="558004"/>
                  </a:lnTo>
                  <a:lnTo>
                    <a:pt x="202136" y="562899"/>
                  </a:lnTo>
                  <a:lnTo>
                    <a:pt x="202824" y="567794"/>
                  </a:lnTo>
                  <a:lnTo>
                    <a:pt x="203536" y="572688"/>
                  </a:lnTo>
                  <a:lnTo>
                    <a:pt x="204272" y="577583"/>
                  </a:lnTo>
                  <a:lnTo>
                    <a:pt x="205032" y="582478"/>
                  </a:lnTo>
                  <a:lnTo>
                    <a:pt x="205823" y="587373"/>
                  </a:lnTo>
                  <a:lnTo>
                    <a:pt x="206635" y="592268"/>
                  </a:lnTo>
                  <a:lnTo>
                    <a:pt x="207467" y="597162"/>
                  </a:lnTo>
                  <a:lnTo>
                    <a:pt x="208318" y="602057"/>
                  </a:lnTo>
                  <a:lnTo>
                    <a:pt x="209191" y="606952"/>
                  </a:lnTo>
                  <a:lnTo>
                    <a:pt x="210083" y="611847"/>
                  </a:lnTo>
                  <a:lnTo>
                    <a:pt x="210989" y="616741"/>
                  </a:lnTo>
                  <a:lnTo>
                    <a:pt x="211908" y="621636"/>
                  </a:lnTo>
                  <a:lnTo>
                    <a:pt x="212838" y="626531"/>
                  </a:lnTo>
                  <a:lnTo>
                    <a:pt x="213780" y="631426"/>
                  </a:lnTo>
                  <a:lnTo>
                    <a:pt x="214730" y="636320"/>
                  </a:lnTo>
                  <a:lnTo>
                    <a:pt x="215685" y="641215"/>
                  </a:lnTo>
                  <a:lnTo>
                    <a:pt x="216643" y="646110"/>
                  </a:lnTo>
                  <a:lnTo>
                    <a:pt x="217604" y="651005"/>
                  </a:lnTo>
                  <a:lnTo>
                    <a:pt x="218566" y="655900"/>
                  </a:lnTo>
                  <a:lnTo>
                    <a:pt x="219525" y="660794"/>
                  </a:lnTo>
                  <a:lnTo>
                    <a:pt x="220482" y="665689"/>
                  </a:lnTo>
                  <a:lnTo>
                    <a:pt x="221436" y="670584"/>
                  </a:lnTo>
                  <a:lnTo>
                    <a:pt x="222384" y="675479"/>
                  </a:lnTo>
                  <a:lnTo>
                    <a:pt x="223326" y="680373"/>
                  </a:lnTo>
                  <a:lnTo>
                    <a:pt x="224261" y="685268"/>
                  </a:lnTo>
                  <a:lnTo>
                    <a:pt x="225190" y="690163"/>
                  </a:lnTo>
                  <a:lnTo>
                    <a:pt x="226113" y="695058"/>
                  </a:lnTo>
                  <a:lnTo>
                    <a:pt x="227028" y="699953"/>
                  </a:lnTo>
                  <a:lnTo>
                    <a:pt x="227937" y="704847"/>
                  </a:lnTo>
                  <a:lnTo>
                    <a:pt x="228840" y="709742"/>
                  </a:lnTo>
                  <a:lnTo>
                    <a:pt x="229740" y="714637"/>
                  </a:lnTo>
                  <a:lnTo>
                    <a:pt x="230637" y="719532"/>
                  </a:lnTo>
                  <a:lnTo>
                    <a:pt x="231532" y="724426"/>
                  </a:lnTo>
                  <a:lnTo>
                    <a:pt x="232428" y="729321"/>
                  </a:lnTo>
                  <a:lnTo>
                    <a:pt x="233325" y="734216"/>
                  </a:lnTo>
                  <a:lnTo>
                    <a:pt x="234227" y="739111"/>
                  </a:lnTo>
                  <a:lnTo>
                    <a:pt x="235134" y="744006"/>
                  </a:lnTo>
                  <a:lnTo>
                    <a:pt x="236052" y="748900"/>
                  </a:lnTo>
                  <a:lnTo>
                    <a:pt x="236980" y="753795"/>
                  </a:lnTo>
                  <a:lnTo>
                    <a:pt x="237922" y="758690"/>
                  </a:lnTo>
                  <a:lnTo>
                    <a:pt x="238877" y="763585"/>
                  </a:lnTo>
                  <a:lnTo>
                    <a:pt x="239852" y="768479"/>
                  </a:lnTo>
                  <a:lnTo>
                    <a:pt x="240851" y="773374"/>
                  </a:lnTo>
                  <a:lnTo>
                    <a:pt x="241870" y="778269"/>
                  </a:lnTo>
                  <a:lnTo>
                    <a:pt x="242913" y="783164"/>
                  </a:lnTo>
                  <a:lnTo>
                    <a:pt x="243980" y="788059"/>
                  </a:lnTo>
                  <a:lnTo>
                    <a:pt x="245081" y="792953"/>
                  </a:lnTo>
                  <a:lnTo>
                    <a:pt x="246212" y="797848"/>
                  </a:lnTo>
                  <a:lnTo>
                    <a:pt x="247372" y="802743"/>
                  </a:lnTo>
                  <a:lnTo>
                    <a:pt x="248562" y="807638"/>
                  </a:lnTo>
                  <a:lnTo>
                    <a:pt x="249783" y="812532"/>
                  </a:lnTo>
                  <a:lnTo>
                    <a:pt x="251045" y="817427"/>
                  </a:lnTo>
                  <a:lnTo>
                    <a:pt x="252340" y="822322"/>
                  </a:lnTo>
                  <a:lnTo>
                    <a:pt x="253665" y="827217"/>
                  </a:lnTo>
                  <a:lnTo>
                    <a:pt x="255020" y="832112"/>
                  </a:lnTo>
                  <a:lnTo>
                    <a:pt x="256410" y="837006"/>
                  </a:lnTo>
                  <a:lnTo>
                    <a:pt x="257836" y="841901"/>
                  </a:lnTo>
                  <a:lnTo>
                    <a:pt x="259290" y="846796"/>
                  </a:lnTo>
                  <a:lnTo>
                    <a:pt x="260771" y="851691"/>
                  </a:lnTo>
                  <a:lnTo>
                    <a:pt x="262278" y="856585"/>
                  </a:lnTo>
                  <a:lnTo>
                    <a:pt x="263815" y="861480"/>
                  </a:lnTo>
                  <a:lnTo>
                    <a:pt x="265376" y="866375"/>
                  </a:lnTo>
                  <a:lnTo>
                    <a:pt x="266957" y="871270"/>
                  </a:lnTo>
                  <a:lnTo>
                    <a:pt x="268556" y="876165"/>
                  </a:lnTo>
                  <a:lnTo>
                    <a:pt x="270172" y="881059"/>
                  </a:lnTo>
                  <a:lnTo>
                    <a:pt x="271805" y="885954"/>
                  </a:lnTo>
                  <a:lnTo>
                    <a:pt x="273450" y="890849"/>
                  </a:lnTo>
                  <a:lnTo>
                    <a:pt x="275103" y="895744"/>
                  </a:lnTo>
                  <a:lnTo>
                    <a:pt x="276763" y="900638"/>
                  </a:lnTo>
                  <a:lnTo>
                    <a:pt x="278428" y="905533"/>
                  </a:lnTo>
                  <a:lnTo>
                    <a:pt x="280096" y="910428"/>
                  </a:lnTo>
                  <a:lnTo>
                    <a:pt x="281762" y="915323"/>
                  </a:lnTo>
                  <a:lnTo>
                    <a:pt x="283426" y="920218"/>
                  </a:lnTo>
                  <a:lnTo>
                    <a:pt x="285085" y="925112"/>
                  </a:lnTo>
                  <a:lnTo>
                    <a:pt x="286737" y="930007"/>
                  </a:lnTo>
                  <a:lnTo>
                    <a:pt x="288378" y="934902"/>
                  </a:lnTo>
                  <a:lnTo>
                    <a:pt x="290008" y="939797"/>
                  </a:lnTo>
                  <a:lnTo>
                    <a:pt x="291626" y="944691"/>
                  </a:lnTo>
                  <a:lnTo>
                    <a:pt x="293231" y="949586"/>
                  </a:lnTo>
                  <a:lnTo>
                    <a:pt x="294816" y="954481"/>
                  </a:lnTo>
                  <a:lnTo>
                    <a:pt x="296383" y="959376"/>
                  </a:lnTo>
                  <a:lnTo>
                    <a:pt x="297932" y="964271"/>
                  </a:lnTo>
                  <a:lnTo>
                    <a:pt x="299463" y="969165"/>
                  </a:lnTo>
                  <a:lnTo>
                    <a:pt x="300975" y="974060"/>
                  </a:lnTo>
                  <a:lnTo>
                    <a:pt x="302459" y="978955"/>
                  </a:lnTo>
                  <a:lnTo>
                    <a:pt x="303923" y="983850"/>
                  </a:lnTo>
                  <a:lnTo>
                    <a:pt x="305365" y="988744"/>
                  </a:lnTo>
                  <a:lnTo>
                    <a:pt x="306787" y="993639"/>
                  </a:lnTo>
                  <a:lnTo>
                    <a:pt x="308184" y="998534"/>
                  </a:lnTo>
                  <a:lnTo>
                    <a:pt x="309555" y="1003429"/>
                  </a:lnTo>
                  <a:lnTo>
                    <a:pt x="310904" y="1008324"/>
                  </a:lnTo>
                  <a:lnTo>
                    <a:pt x="312231" y="1013218"/>
                  </a:lnTo>
                  <a:lnTo>
                    <a:pt x="313537" y="1018113"/>
                  </a:lnTo>
                  <a:lnTo>
                    <a:pt x="314817" y="1023008"/>
                  </a:lnTo>
                  <a:lnTo>
                    <a:pt x="316074" y="1027903"/>
                  </a:lnTo>
                  <a:lnTo>
                    <a:pt x="317309" y="1032797"/>
                  </a:lnTo>
                  <a:lnTo>
                    <a:pt x="318524" y="1037692"/>
                  </a:lnTo>
                  <a:lnTo>
                    <a:pt x="319719" y="1042587"/>
                  </a:lnTo>
                  <a:lnTo>
                    <a:pt x="320886" y="1047482"/>
                  </a:lnTo>
                  <a:lnTo>
                    <a:pt x="322033" y="1052377"/>
                  </a:lnTo>
                  <a:lnTo>
                    <a:pt x="323159" y="1057271"/>
                  </a:lnTo>
                  <a:lnTo>
                    <a:pt x="324265" y="1062166"/>
                  </a:lnTo>
                  <a:lnTo>
                    <a:pt x="325349" y="1067061"/>
                  </a:lnTo>
                  <a:lnTo>
                    <a:pt x="326407" y="1071956"/>
                  </a:lnTo>
                  <a:lnTo>
                    <a:pt x="327443" y="1076850"/>
                  </a:lnTo>
                  <a:lnTo>
                    <a:pt x="328459" y="1081745"/>
                  </a:lnTo>
                  <a:lnTo>
                    <a:pt x="329452" y="1086640"/>
                  </a:lnTo>
                  <a:lnTo>
                    <a:pt x="330420" y="1091535"/>
                  </a:lnTo>
                  <a:lnTo>
                    <a:pt x="331360" y="1096430"/>
                  </a:lnTo>
                  <a:lnTo>
                    <a:pt x="332277" y="1101324"/>
                  </a:lnTo>
                  <a:lnTo>
                    <a:pt x="333170" y="1106219"/>
                  </a:lnTo>
                  <a:lnTo>
                    <a:pt x="334039" y="1111114"/>
                  </a:lnTo>
                  <a:lnTo>
                    <a:pt x="334876" y="1116009"/>
                  </a:lnTo>
                  <a:lnTo>
                    <a:pt x="335685" y="1120903"/>
                  </a:lnTo>
                  <a:lnTo>
                    <a:pt x="336469" y="1125798"/>
                  </a:lnTo>
                  <a:lnTo>
                    <a:pt x="337226" y="1130693"/>
                  </a:lnTo>
                  <a:lnTo>
                    <a:pt x="337957" y="1135588"/>
                  </a:lnTo>
                  <a:lnTo>
                    <a:pt x="338652" y="1140483"/>
                  </a:lnTo>
                  <a:lnTo>
                    <a:pt x="339321" y="1145377"/>
                  </a:lnTo>
                  <a:lnTo>
                    <a:pt x="339964" y="1150272"/>
                  </a:lnTo>
                  <a:lnTo>
                    <a:pt x="340582" y="1155167"/>
                  </a:lnTo>
                  <a:lnTo>
                    <a:pt x="341171" y="1160062"/>
                  </a:lnTo>
                  <a:lnTo>
                    <a:pt x="341731" y="1164956"/>
                  </a:lnTo>
                  <a:lnTo>
                    <a:pt x="342267" y="1169851"/>
                  </a:lnTo>
                  <a:lnTo>
                    <a:pt x="342782" y="1174746"/>
                  </a:lnTo>
                  <a:lnTo>
                    <a:pt x="343276" y="1179641"/>
                  </a:lnTo>
                  <a:lnTo>
                    <a:pt x="343746" y="1184536"/>
                  </a:lnTo>
                  <a:lnTo>
                    <a:pt x="344196" y="1189430"/>
                  </a:lnTo>
                  <a:lnTo>
                    <a:pt x="344631" y="1194325"/>
                  </a:lnTo>
                  <a:lnTo>
                    <a:pt x="345051" y="1199220"/>
                  </a:lnTo>
                  <a:lnTo>
                    <a:pt x="345458" y="1204115"/>
                  </a:lnTo>
                  <a:lnTo>
                    <a:pt x="345851" y="1209009"/>
                  </a:lnTo>
                  <a:lnTo>
                    <a:pt x="346235" y="1213904"/>
                  </a:lnTo>
                  <a:lnTo>
                    <a:pt x="346612" y="1218799"/>
                  </a:lnTo>
                  <a:lnTo>
                    <a:pt x="346984" y="1223694"/>
                  </a:lnTo>
                  <a:lnTo>
                    <a:pt x="347351" y="1228589"/>
                  </a:lnTo>
                  <a:lnTo>
                    <a:pt x="347715" y="1233483"/>
                  </a:lnTo>
                  <a:lnTo>
                    <a:pt x="348077" y="1238378"/>
                  </a:lnTo>
                  <a:lnTo>
                    <a:pt x="348439" y="1243273"/>
                  </a:lnTo>
                  <a:lnTo>
                    <a:pt x="348801" y="1248168"/>
                  </a:lnTo>
                  <a:lnTo>
                    <a:pt x="349164" y="1253062"/>
                  </a:lnTo>
                  <a:lnTo>
                    <a:pt x="349528" y="1257957"/>
                  </a:lnTo>
                  <a:lnTo>
                    <a:pt x="349893" y="1262852"/>
                  </a:lnTo>
                  <a:lnTo>
                    <a:pt x="350259" y="1267747"/>
                  </a:lnTo>
                  <a:lnTo>
                    <a:pt x="350625" y="1272641"/>
                  </a:lnTo>
                  <a:lnTo>
                    <a:pt x="350990" y="1277536"/>
                  </a:lnTo>
                  <a:lnTo>
                    <a:pt x="351353" y="1282431"/>
                  </a:lnTo>
                  <a:lnTo>
                    <a:pt x="351713" y="1287326"/>
                  </a:lnTo>
                  <a:lnTo>
                    <a:pt x="352068" y="1292221"/>
                  </a:lnTo>
                  <a:lnTo>
                    <a:pt x="352417" y="1297115"/>
                  </a:lnTo>
                  <a:lnTo>
                    <a:pt x="352755" y="1302010"/>
                  </a:lnTo>
                  <a:lnTo>
                    <a:pt x="353082" y="1306905"/>
                  </a:lnTo>
                  <a:lnTo>
                    <a:pt x="353398" y="1311800"/>
                  </a:lnTo>
                  <a:lnTo>
                    <a:pt x="353699" y="1316694"/>
                  </a:lnTo>
                  <a:lnTo>
                    <a:pt x="353983" y="1321589"/>
                  </a:lnTo>
                  <a:lnTo>
                    <a:pt x="354244" y="1326484"/>
                  </a:lnTo>
                  <a:lnTo>
                    <a:pt x="354484" y="1331379"/>
                  </a:lnTo>
                  <a:lnTo>
                    <a:pt x="354703" y="1336274"/>
                  </a:lnTo>
                  <a:lnTo>
                    <a:pt x="354899" y="1341168"/>
                  </a:lnTo>
                  <a:lnTo>
                    <a:pt x="355064" y="1346063"/>
                  </a:lnTo>
                  <a:lnTo>
                    <a:pt x="355199" y="1350958"/>
                  </a:lnTo>
                  <a:lnTo>
                    <a:pt x="355308" y="1355853"/>
                  </a:lnTo>
                  <a:lnTo>
                    <a:pt x="355390" y="1360747"/>
                  </a:lnTo>
                  <a:lnTo>
                    <a:pt x="355444" y="1365642"/>
                  </a:lnTo>
                  <a:lnTo>
                    <a:pt x="355460" y="1370537"/>
                  </a:lnTo>
                  <a:lnTo>
                    <a:pt x="355448" y="1375432"/>
                  </a:lnTo>
                  <a:lnTo>
                    <a:pt x="355410" y="1380327"/>
                  </a:lnTo>
                  <a:lnTo>
                    <a:pt x="355345" y="1385221"/>
                  </a:lnTo>
                  <a:lnTo>
                    <a:pt x="355252" y="1390116"/>
                  </a:lnTo>
                  <a:lnTo>
                    <a:pt x="355129" y="1395011"/>
                  </a:lnTo>
                  <a:lnTo>
                    <a:pt x="354984" y="1399906"/>
                  </a:lnTo>
                  <a:lnTo>
                    <a:pt x="354819" y="1404800"/>
                  </a:lnTo>
                  <a:lnTo>
                    <a:pt x="354634" y="1409695"/>
                  </a:lnTo>
                  <a:lnTo>
                    <a:pt x="354430" y="1414590"/>
                  </a:lnTo>
                  <a:lnTo>
                    <a:pt x="354209" y="1419485"/>
                  </a:lnTo>
                  <a:lnTo>
                    <a:pt x="353977" y="1424380"/>
                  </a:lnTo>
                  <a:lnTo>
                    <a:pt x="353735" y="1429274"/>
                  </a:lnTo>
                  <a:lnTo>
                    <a:pt x="353484" y="1434169"/>
                  </a:lnTo>
                  <a:lnTo>
                    <a:pt x="353227" y="1439064"/>
                  </a:lnTo>
                  <a:lnTo>
                    <a:pt x="352967" y="1443959"/>
                  </a:lnTo>
                  <a:lnTo>
                    <a:pt x="352706" y="1448853"/>
                  </a:lnTo>
                  <a:lnTo>
                    <a:pt x="352446" y="1453748"/>
                  </a:lnTo>
                  <a:lnTo>
                    <a:pt x="352188" y="1458643"/>
                  </a:lnTo>
                  <a:lnTo>
                    <a:pt x="351937" y="1463538"/>
                  </a:lnTo>
                  <a:lnTo>
                    <a:pt x="351692" y="1468433"/>
                  </a:lnTo>
                  <a:lnTo>
                    <a:pt x="351455" y="1473327"/>
                  </a:lnTo>
                  <a:lnTo>
                    <a:pt x="351226" y="1478222"/>
                  </a:lnTo>
                  <a:lnTo>
                    <a:pt x="351008" y="1483117"/>
                  </a:lnTo>
                  <a:lnTo>
                    <a:pt x="350802" y="1488012"/>
                  </a:lnTo>
                  <a:lnTo>
                    <a:pt x="350607" y="1492906"/>
                  </a:lnTo>
                  <a:lnTo>
                    <a:pt x="350424" y="1497801"/>
                  </a:lnTo>
                  <a:lnTo>
                    <a:pt x="350252" y="1502696"/>
                  </a:lnTo>
                  <a:lnTo>
                    <a:pt x="350094" y="1507591"/>
                  </a:lnTo>
                  <a:lnTo>
                    <a:pt x="349948" y="1512486"/>
                  </a:lnTo>
                  <a:lnTo>
                    <a:pt x="349813" y="1517380"/>
                  </a:lnTo>
                  <a:lnTo>
                    <a:pt x="349689" y="1522275"/>
                  </a:lnTo>
                  <a:lnTo>
                    <a:pt x="349574" y="1527170"/>
                  </a:lnTo>
                  <a:lnTo>
                    <a:pt x="349472" y="1532065"/>
                  </a:lnTo>
                  <a:lnTo>
                    <a:pt x="349377" y="1536959"/>
                  </a:lnTo>
                  <a:lnTo>
                    <a:pt x="349290" y="1541854"/>
                  </a:lnTo>
                  <a:lnTo>
                    <a:pt x="349208" y="1546749"/>
                  </a:lnTo>
                  <a:lnTo>
                    <a:pt x="349133" y="1551644"/>
                  </a:lnTo>
                  <a:lnTo>
                    <a:pt x="349062" y="1556539"/>
                  </a:lnTo>
                  <a:lnTo>
                    <a:pt x="348993" y="1561433"/>
                  </a:lnTo>
                  <a:lnTo>
                    <a:pt x="348926" y="1566328"/>
                  </a:lnTo>
                  <a:lnTo>
                    <a:pt x="348859" y="1571223"/>
                  </a:lnTo>
                  <a:lnTo>
                    <a:pt x="348790" y="1576118"/>
                  </a:lnTo>
                  <a:lnTo>
                    <a:pt x="348719" y="1581012"/>
                  </a:lnTo>
                  <a:lnTo>
                    <a:pt x="348643" y="1585907"/>
                  </a:lnTo>
                  <a:lnTo>
                    <a:pt x="348562" y="1590802"/>
                  </a:lnTo>
                  <a:lnTo>
                    <a:pt x="348475" y="1595697"/>
                  </a:lnTo>
                  <a:lnTo>
                    <a:pt x="348379" y="1600592"/>
                  </a:lnTo>
                  <a:lnTo>
                    <a:pt x="348273" y="1605486"/>
                  </a:lnTo>
                  <a:lnTo>
                    <a:pt x="348157" y="1610381"/>
                  </a:lnTo>
                  <a:lnTo>
                    <a:pt x="348030" y="1615276"/>
                  </a:lnTo>
                  <a:lnTo>
                    <a:pt x="347892" y="1620171"/>
                  </a:lnTo>
                  <a:lnTo>
                    <a:pt x="347736" y="1625065"/>
                  </a:lnTo>
                  <a:lnTo>
                    <a:pt x="347568" y="1629960"/>
                  </a:lnTo>
                  <a:lnTo>
                    <a:pt x="347385" y="1634855"/>
                  </a:lnTo>
                  <a:lnTo>
                    <a:pt x="347188" y="1639750"/>
                  </a:lnTo>
                  <a:lnTo>
                    <a:pt x="346975" y="1644645"/>
                  </a:lnTo>
                  <a:lnTo>
                    <a:pt x="346742" y="1649539"/>
                  </a:lnTo>
                  <a:lnTo>
                    <a:pt x="346495" y="1654434"/>
                  </a:lnTo>
                  <a:lnTo>
                    <a:pt x="346232" y="1659329"/>
                  </a:lnTo>
                  <a:lnTo>
                    <a:pt x="345953" y="1664224"/>
                  </a:lnTo>
                  <a:lnTo>
                    <a:pt x="345656" y="1669118"/>
                  </a:lnTo>
                  <a:lnTo>
                    <a:pt x="345343" y="1674013"/>
                  </a:lnTo>
                  <a:lnTo>
                    <a:pt x="345015" y="1678908"/>
                  </a:lnTo>
                  <a:lnTo>
                    <a:pt x="344673" y="1683803"/>
                  </a:lnTo>
                  <a:lnTo>
                    <a:pt x="344318" y="1688698"/>
                  </a:lnTo>
                  <a:lnTo>
                    <a:pt x="343946" y="1693592"/>
                  </a:lnTo>
                  <a:lnTo>
                    <a:pt x="343562" y="1698487"/>
                  </a:lnTo>
                  <a:lnTo>
                    <a:pt x="343168" y="1703382"/>
                  </a:lnTo>
                  <a:lnTo>
                    <a:pt x="342765" y="1708277"/>
                  </a:lnTo>
                  <a:lnTo>
                    <a:pt x="342351" y="1713171"/>
                  </a:lnTo>
                  <a:lnTo>
                    <a:pt x="341929" y="1718066"/>
                  </a:lnTo>
                  <a:lnTo>
                    <a:pt x="341501" y="1722961"/>
                  </a:lnTo>
                  <a:lnTo>
                    <a:pt x="341067" y="1727856"/>
                  </a:lnTo>
                  <a:lnTo>
                    <a:pt x="340630" y="1732751"/>
                  </a:lnTo>
                  <a:lnTo>
                    <a:pt x="340190" y="1737645"/>
                  </a:lnTo>
                  <a:lnTo>
                    <a:pt x="339750" y="1742540"/>
                  </a:lnTo>
                  <a:lnTo>
                    <a:pt x="339310" y="1747435"/>
                  </a:lnTo>
                  <a:lnTo>
                    <a:pt x="338871" y="1752330"/>
                  </a:lnTo>
                  <a:lnTo>
                    <a:pt x="338436" y="1757224"/>
                  </a:lnTo>
                  <a:lnTo>
                    <a:pt x="338007" y="1762119"/>
                  </a:lnTo>
                  <a:lnTo>
                    <a:pt x="337585" y="1767014"/>
                  </a:lnTo>
                  <a:lnTo>
                    <a:pt x="337170" y="1771909"/>
                  </a:lnTo>
                  <a:lnTo>
                    <a:pt x="336763" y="1776804"/>
                  </a:lnTo>
                  <a:lnTo>
                    <a:pt x="336367" y="1781698"/>
                  </a:lnTo>
                  <a:lnTo>
                    <a:pt x="335985" y="1786593"/>
                  </a:lnTo>
                  <a:lnTo>
                    <a:pt x="335616" y="1791488"/>
                  </a:lnTo>
                  <a:lnTo>
                    <a:pt x="335260" y="1796383"/>
                  </a:lnTo>
                  <a:lnTo>
                    <a:pt x="334918" y="1801277"/>
                  </a:lnTo>
                  <a:lnTo>
                    <a:pt x="334593" y="1806172"/>
                  </a:lnTo>
                  <a:lnTo>
                    <a:pt x="334287" y="1811067"/>
                  </a:lnTo>
                  <a:lnTo>
                    <a:pt x="333998" y="1815962"/>
                  </a:lnTo>
                  <a:lnTo>
                    <a:pt x="333726" y="1820857"/>
                  </a:lnTo>
                  <a:lnTo>
                    <a:pt x="333471" y="1825751"/>
                  </a:lnTo>
                  <a:lnTo>
                    <a:pt x="333238" y="1830646"/>
                  </a:lnTo>
                  <a:lnTo>
                    <a:pt x="333023" y="1835541"/>
                  </a:lnTo>
                  <a:lnTo>
                    <a:pt x="332826" y="1840436"/>
                  </a:lnTo>
                  <a:lnTo>
                    <a:pt x="332646" y="1845330"/>
                  </a:lnTo>
                  <a:lnTo>
                    <a:pt x="332483" y="1850225"/>
                  </a:lnTo>
                  <a:lnTo>
                    <a:pt x="332340" y="1855120"/>
                  </a:lnTo>
                  <a:lnTo>
                    <a:pt x="332213" y="1860015"/>
                  </a:lnTo>
                  <a:lnTo>
                    <a:pt x="332099" y="1864910"/>
                  </a:lnTo>
                  <a:lnTo>
                    <a:pt x="331998" y="1869804"/>
                  </a:lnTo>
                  <a:lnTo>
                    <a:pt x="331911" y="1874699"/>
                  </a:lnTo>
                  <a:lnTo>
                    <a:pt x="331836" y="1879594"/>
                  </a:lnTo>
                  <a:lnTo>
                    <a:pt x="331769" y="1884489"/>
                  </a:lnTo>
                  <a:lnTo>
                    <a:pt x="331710" y="1889383"/>
                  </a:lnTo>
                  <a:lnTo>
                    <a:pt x="331657" y="1894278"/>
                  </a:lnTo>
                  <a:lnTo>
                    <a:pt x="331610" y="1899173"/>
                  </a:lnTo>
                  <a:lnTo>
                    <a:pt x="331566" y="1904068"/>
                  </a:lnTo>
                  <a:lnTo>
                    <a:pt x="331523" y="1908962"/>
                  </a:lnTo>
                  <a:lnTo>
                    <a:pt x="331481" y="1913857"/>
                  </a:lnTo>
                  <a:lnTo>
                    <a:pt x="331438" y="1918752"/>
                  </a:lnTo>
                  <a:lnTo>
                    <a:pt x="331393" y="1923647"/>
                  </a:lnTo>
                  <a:lnTo>
                    <a:pt x="331345" y="1928542"/>
                  </a:lnTo>
                  <a:lnTo>
                    <a:pt x="331294" y="1933436"/>
                  </a:lnTo>
                  <a:lnTo>
                    <a:pt x="331239" y="1938331"/>
                  </a:lnTo>
                  <a:lnTo>
                    <a:pt x="331181" y="1943226"/>
                  </a:lnTo>
                  <a:lnTo>
                    <a:pt x="331117" y="1948121"/>
                  </a:lnTo>
                  <a:lnTo>
                    <a:pt x="331051" y="1953015"/>
                  </a:lnTo>
                  <a:lnTo>
                    <a:pt x="330982" y="1957910"/>
                  </a:lnTo>
                  <a:lnTo>
                    <a:pt x="330911" y="1962805"/>
                  </a:lnTo>
                  <a:lnTo>
                    <a:pt x="330839" y="1967700"/>
                  </a:lnTo>
                  <a:lnTo>
                    <a:pt x="330767" y="1972595"/>
                  </a:lnTo>
                  <a:lnTo>
                    <a:pt x="330697" y="1977489"/>
                  </a:lnTo>
                  <a:lnTo>
                    <a:pt x="330629" y="1982384"/>
                  </a:lnTo>
                  <a:lnTo>
                    <a:pt x="330565" y="1987279"/>
                  </a:lnTo>
                  <a:lnTo>
                    <a:pt x="330509" y="1992174"/>
                  </a:lnTo>
                  <a:lnTo>
                    <a:pt x="330459" y="1997068"/>
                  </a:lnTo>
                  <a:lnTo>
                    <a:pt x="330417" y="2001963"/>
                  </a:lnTo>
                  <a:lnTo>
                    <a:pt x="330384" y="2006858"/>
                  </a:lnTo>
                  <a:lnTo>
                    <a:pt x="330359" y="2011753"/>
                  </a:lnTo>
                  <a:lnTo>
                    <a:pt x="330346" y="2016648"/>
                  </a:lnTo>
                  <a:lnTo>
                    <a:pt x="330341" y="2021542"/>
                  </a:lnTo>
                  <a:lnTo>
                    <a:pt x="330343" y="2026437"/>
                  </a:lnTo>
                  <a:lnTo>
                    <a:pt x="330352" y="2031332"/>
                  </a:lnTo>
                  <a:lnTo>
                    <a:pt x="330365" y="2036227"/>
                  </a:lnTo>
                  <a:lnTo>
                    <a:pt x="330380" y="2041121"/>
                  </a:lnTo>
                  <a:lnTo>
                    <a:pt x="330392" y="2046016"/>
                  </a:lnTo>
                  <a:lnTo>
                    <a:pt x="330398" y="2050911"/>
                  </a:lnTo>
                  <a:lnTo>
                    <a:pt x="330394" y="2055806"/>
                  </a:lnTo>
                  <a:lnTo>
                    <a:pt x="330371" y="2060701"/>
                  </a:lnTo>
                  <a:lnTo>
                    <a:pt x="330322" y="2065595"/>
                  </a:lnTo>
                  <a:lnTo>
                    <a:pt x="330243" y="2070490"/>
                  </a:lnTo>
                  <a:lnTo>
                    <a:pt x="330130" y="2075385"/>
                  </a:lnTo>
                  <a:lnTo>
                    <a:pt x="329976" y="2080280"/>
                  </a:lnTo>
                  <a:lnTo>
                    <a:pt x="329755" y="2085174"/>
                  </a:lnTo>
                  <a:lnTo>
                    <a:pt x="329472" y="2090069"/>
                  </a:lnTo>
                  <a:lnTo>
                    <a:pt x="329122" y="2094964"/>
                  </a:lnTo>
                  <a:lnTo>
                    <a:pt x="328699" y="2099859"/>
                  </a:lnTo>
                  <a:lnTo>
                    <a:pt x="328190" y="2104754"/>
                  </a:lnTo>
                  <a:lnTo>
                    <a:pt x="327564" y="2109648"/>
                  </a:lnTo>
                  <a:lnTo>
                    <a:pt x="326840" y="2114543"/>
                  </a:lnTo>
                  <a:lnTo>
                    <a:pt x="326013" y="2119438"/>
                  </a:lnTo>
                  <a:lnTo>
                    <a:pt x="325076" y="2124333"/>
                  </a:lnTo>
                  <a:lnTo>
                    <a:pt x="324005" y="2129227"/>
                  </a:lnTo>
                  <a:lnTo>
                    <a:pt x="322790" y="2134122"/>
                  </a:lnTo>
                  <a:lnTo>
                    <a:pt x="321452" y="2139017"/>
                  </a:lnTo>
                  <a:lnTo>
                    <a:pt x="319987" y="2143912"/>
                  </a:lnTo>
                  <a:lnTo>
                    <a:pt x="318395" y="2148807"/>
                  </a:lnTo>
                  <a:lnTo>
                    <a:pt x="316637" y="2153701"/>
                  </a:lnTo>
                  <a:lnTo>
                    <a:pt x="314741" y="2158596"/>
                  </a:lnTo>
                  <a:lnTo>
                    <a:pt x="312719" y="2163491"/>
                  </a:lnTo>
                  <a:lnTo>
                    <a:pt x="310572" y="2168386"/>
                  </a:lnTo>
                  <a:lnTo>
                    <a:pt x="308301" y="2173280"/>
                  </a:lnTo>
                  <a:lnTo>
                    <a:pt x="305875" y="2178175"/>
                  </a:lnTo>
                  <a:lnTo>
                    <a:pt x="303340" y="2183070"/>
                  </a:lnTo>
                  <a:lnTo>
                    <a:pt x="300703" y="2187965"/>
                  </a:lnTo>
                  <a:lnTo>
                    <a:pt x="297968" y="2192860"/>
                  </a:lnTo>
                  <a:lnTo>
                    <a:pt x="295132" y="2197754"/>
                  </a:lnTo>
                  <a:lnTo>
                    <a:pt x="292199" y="2202649"/>
                  </a:lnTo>
                  <a:lnTo>
                    <a:pt x="289197" y="2207544"/>
                  </a:lnTo>
                  <a:lnTo>
                    <a:pt x="286135" y="2212439"/>
                  </a:lnTo>
                  <a:lnTo>
                    <a:pt x="283020" y="2217333"/>
                  </a:lnTo>
                  <a:lnTo>
                    <a:pt x="279852" y="2222228"/>
                  </a:lnTo>
                  <a:lnTo>
                    <a:pt x="276652" y="2227123"/>
                  </a:lnTo>
                  <a:lnTo>
                    <a:pt x="273432" y="2232018"/>
                  </a:lnTo>
                  <a:lnTo>
                    <a:pt x="270199" y="2236913"/>
                  </a:lnTo>
                  <a:lnTo>
                    <a:pt x="266962" y="2241807"/>
                  </a:lnTo>
                  <a:lnTo>
                    <a:pt x="263735" y="2246702"/>
                  </a:lnTo>
                  <a:lnTo>
                    <a:pt x="260526" y="2251597"/>
                  </a:lnTo>
                  <a:lnTo>
                    <a:pt x="257341" y="2256492"/>
                  </a:lnTo>
                  <a:lnTo>
                    <a:pt x="254187" y="2261386"/>
                  </a:lnTo>
                  <a:lnTo>
                    <a:pt x="251075" y="2266281"/>
                  </a:lnTo>
                  <a:lnTo>
                    <a:pt x="248021" y="2271176"/>
                  </a:lnTo>
                  <a:lnTo>
                    <a:pt x="245020" y="2276071"/>
                  </a:lnTo>
                  <a:lnTo>
                    <a:pt x="242075" y="2280966"/>
                  </a:lnTo>
                  <a:lnTo>
                    <a:pt x="239192" y="2285860"/>
                  </a:lnTo>
                  <a:lnTo>
                    <a:pt x="236387" y="2290755"/>
                  </a:lnTo>
                  <a:lnTo>
                    <a:pt x="233663" y="2295650"/>
                  </a:lnTo>
                  <a:lnTo>
                    <a:pt x="231012" y="2300545"/>
                  </a:lnTo>
                  <a:lnTo>
                    <a:pt x="228436" y="2305439"/>
                  </a:lnTo>
                  <a:lnTo>
                    <a:pt x="225935" y="2310334"/>
                  </a:lnTo>
                  <a:lnTo>
                    <a:pt x="223536" y="2315229"/>
                  </a:lnTo>
                  <a:lnTo>
                    <a:pt x="221221" y="2320124"/>
                  </a:lnTo>
                  <a:lnTo>
                    <a:pt x="218986" y="2325019"/>
                  </a:lnTo>
                  <a:lnTo>
                    <a:pt x="216830" y="2329913"/>
                  </a:lnTo>
                  <a:lnTo>
                    <a:pt x="214757" y="2334808"/>
                  </a:lnTo>
                  <a:lnTo>
                    <a:pt x="212788" y="2339703"/>
                  </a:lnTo>
                  <a:lnTo>
                    <a:pt x="210897" y="2344598"/>
                  </a:lnTo>
                  <a:lnTo>
                    <a:pt x="209083" y="2349492"/>
                  </a:lnTo>
                  <a:lnTo>
                    <a:pt x="207345" y="2354387"/>
                  </a:lnTo>
                  <a:lnTo>
                    <a:pt x="205692" y="2359282"/>
                  </a:lnTo>
                  <a:lnTo>
                    <a:pt x="204127" y="2364177"/>
                  </a:lnTo>
                  <a:lnTo>
                    <a:pt x="202633" y="2369072"/>
                  </a:lnTo>
                  <a:lnTo>
                    <a:pt x="201208" y="2373966"/>
                  </a:lnTo>
                  <a:lnTo>
                    <a:pt x="199850" y="2378861"/>
                  </a:lnTo>
                  <a:lnTo>
                    <a:pt x="198574" y="2383756"/>
                  </a:lnTo>
                  <a:lnTo>
                    <a:pt x="197367" y="2388651"/>
                  </a:lnTo>
                  <a:lnTo>
                    <a:pt x="196219" y="2393545"/>
                  </a:lnTo>
                  <a:lnTo>
                    <a:pt x="195131" y="2398440"/>
                  </a:lnTo>
                  <a:lnTo>
                    <a:pt x="194098" y="2403335"/>
                  </a:lnTo>
                  <a:lnTo>
                    <a:pt x="193139" y="2408230"/>
                  </a:lnTo>
                  <a:lnTo>
                    <a:pt x="192230" y="2413125"/>
                  </a:lnTo>
                  <a:lnTo>
                    <a:pt x="191370" y="2418019"/>
                  </a:lnTo>
                  <a:lnTo>
                    <a:pt x="190556" y="2422914"/>
                  </a:lnTo>
                  <a:lnTo>
                    <a:pt x="189792" y="2427809"/>
                  </a:lnTo>
                  <a:lnTo>
                    <a:pt x="189080" y="2432704"/>
                  </a:lnTo>
                  <a:lnTo>
                    <a:pt x="188407" y="2437598"/>
                  </a:lnTo>
                  <a:lnTo>
                    <a:pt x="187772" y="2442493"/>
                  </a:lnTo>
                  <a:lnTo>
                    <a:pt x="187172" y="2447388"/>
                  </a:lnTo>
                  <a:lnTo>
                    <a:pt x="186612" y="2452283"/>
                  </a:lnTo>
                  <a:lnTo>
                    <a:pt x="186088" y="2457178"/>
                  </a:lnTo>
                  <a:lnTo>
                    <a:pt x="185593" y="2462072"/>
                  </a:lnTo>
                  <a:lnTo>
                    <a:pt x="185124" y="2466967"/>
                  </a:lnTo>
                  <a:lnTo>
                    <a:pt x="184682" y="2471862"/>
                  </a:lnTo>
                  <a:lnTo>
                    <a:pt x="184270" y="2476757"/>
                  </a:lnTo>
                  <a:lnTo>
                    <a:pt x="183882" y="2481651"/>
                  </a:lnTo>
                  <a:lnTo>
                    <a:pt x="183514" y="2486546"/>
                  </a:lnTo>
                  <a:lnTo>
                    <a:pt x="183165" y="2491441"/>
                  </a:lnTo>
                  <a:lnTo>
                    <a:pt x="182834" y="2496336"/>
                  </a:lnTo>
                  <a:lnTo>
                    <a:pt x="182526" y="2501231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9" name="pg43">
              <a:extLst>
                <a:ext uri="{FF2B5EF4-FFF2-40B4-BE49-F238E27FC236}">
                  <a16:creationId xmlns:a16="http://schemas.microsoft.com/office/drawing/2014/main" id="{BA9D14C7-34CA-D5FA-C44B-6C5878FB2435}"/>
                </a:ext>
              </a:extLst>
            </p:cNvPr>
            <p:cNvSpPr/>
            <p:nvPr/>
          </p:nvSpPr>
          <p:spPr>
            <a:xfrm>
              <a:off x="9606076" y="4148295"/>
              <a:ext cx="430326" cy="2487581"/>
            </a:xfrm>
            <a:custGeom>
              <a:avLst/>
              <a:gdLst/>
              <a:ahLst/>
              <a:cxnLst/>
              <a:rect l="0" t="0" r="0" b="0"/>
              <a:pathLst>
                <a:path w="430326" h="2487581">
                  <a:moveTo>
                    <a:pt x="214149" y="2487581"/>
                  </a:moveTo>
                  <a:lnTo>
                    <a:pt x="214115" y="2482713"/>
                  </a:lnTo>
                  <a:lnTo>
                    <a:pt x="214080" y="2477845"/>
                  </a:lnTo>
                  <a:lnTo>
                    <a:pt x="214044" y="2472977"/>
                  </a:lnTo>
                  <a:lnTo>
                    <a:pt x="214006" y="2468109"/>
                  </a:lnTo>
                  <a:lnTo>
                    <a:pt x="213967" y="2463241"/>
                  </a:lnTo>
                  <a:lnTo>
                    <a:pt x="213926" y="2458373"/>
                  </a:lnTo>
                  <a:lnTo>
                    <a:pt x="213883" y="2453504"/>
                  </a:lnTo>
                  <a:lnTo>
                    <a:pt x="213838" y="2448636"/>
                  </a:lnTo>
                  <a:lnTo>
                    <a:pt x="213790" y="2443768"/>
                  </a:lnTo>
                  <a:lnTo>
                    <a:pt x="213740" y="2438900"/>
                  </a:lnTo>
                  <a:lnTo>
                    <a:pt x="213686" y="2434032"/>
                  </a:lnTo>
                  <a:lnTo>
                    <a:pt x="213628" y="2429164"/>
                  </a:lnTo>
                  <a:lnTo>
                    <a:pt x="213567" y="2424296"/>
                  </a:lnTo>
                  <a:lnTo>
                    <a:pt x="213502" y="2419428"/>
                  </a:lnTo>
                  <a:lnTo>
                    <a:pt x="213433" y="2414560"/>
                  </a:lnTo>
                  <a:lnTo>
                    <a:pt x="213358" y="2409692"/>
                  </a:lnTo>
                  <a:lnTo>
                    <a:pt x="213278" y="2404824"/>
                  </a:lnTo>
                  <a:lnTo>
                    <a:pt x="213193" y="2399956"/>
                  </a:lnTo>
                  <a:lnTo>
                    <a:pt x="213103" y="2395088"/>
                  </a:lnTo>
                  <a:lnTo>
                    <a:pt x="213006" y="2390220"/>
                  </a:lnTo>
                  <a:lnTo>
                    <a:pt x="212901" y="2385352"/>
                  </a:lnTo>
                  <a:lnTo>
                    <a:pt x="212790" y="2380483"/>
                  </a:lnTo>
                  <a:lnTo>
                    <a:pt x="212672" y="2375615"/>
                  </a:lnTo>
                  <a:lnTo>
                    <a:pt x="212546" y="2370747"/>
                  </a:lnTo>
                  <a:lnTo>
                    <a:pt x="212409" y="2365879"/>
                  </a:lnTo>
                  <a:lnTo>
                    <a:pt x="212263" y="2361011"/>
                  </a:lnTo>
                  <a:lnTo>
                    <a:pt x="212107" y="2356143"/>
                  </a:lnTo>
                  <a:lnTo>
                    <a:pt x="211942" y="2351275"/>
                  </a:lnTo>
                  <a:lnTo>
                    <a:pt x="211762" y="2346407"/>
                  </a:lnTo>
                  <a:lnTo>
                    <a:pt x="211569" y="2341539"/>
                  </a:lnTo>
                  <a:lnTo>
                    <a:pt x="211363" y="2336671"/>
                  </a:lnTo>
                  <a:lnTo>
                    <a:pt x="211142" y="2331803"/>
                  </a:lnTo>
                  <a:lnTo>
                    <a:pt x="210907" y="2326935"/>
                  </a:lnTo>
                  <a:lnTo>
                    <a:pt x="210649" y="2322067"/>
                  </a:lnTo>
                  <a:lnTo>
                    <a:pt x="210373" y="2317199"/>
                  </a:lnTo>
                  <a:lnTo>
                    <a:pt x="210078" y="2312331"/>
                  </a:lnTo>
                  <a:lnTo>
                    <a:pt x="209763" y="2307462"/>
                  </a:lnTo>
                  <a:lnTo>
                    <a:pt x="209422" y="2302594"/>
                  </a:lnTo>
                  <a:lnTo>
                    <a:pt x="209053" y="2297726"/>
                  </a:lnTo>
                  <a:lnTo>
                    <a:pt x="208658" y="2292858"/>
                  </a:lnTo>
                  <a:lnTo>
                    <a:pt x="208236" y="2287990"/>
                  </a:lnTo>
                  <a:lnTo>
                    <a:pt x="207786" y="2283122"/>
                  </a:lnTo>
                  <a:lnTo>
                    <a:pt x="207294" y="2278254"/>
                  </a:lnTo>
                  <a:lnTo>
                    <a:pt x="206769" y="2273386"/>
                  </a:lnTo>
                  <a:lnTo>
                    <a:pt x="206211" y="2268518"/>
                  </a:lnTo>
                  <a:lnTo>
                    <a:pt x="205616" y="2263650"/>
                  </a:lnTo>
                  <a:lnTo>
                    <a:pt x="204979" y="2258782"/>
                  </a:lnTo>
                  <a:lnTo>
                    <a:pt x="204293" y="2253914"/>
                  </a:lnTo>
                  <a:lnTo>
                    <a:pt x="203566" y="2249046"/>
                  </a:lnTo>
                  <a:lnTo>
                    <a:pt x="202797" y="2244178"/>
                  </a:lnTo>
                  <a:lnTo>
                    <a:pt x="201985" y="2239310"/>
                  </a:lnTo>
                  <a:lnTo>
                    <a:pt x="201113" y="2234441"/>
                  </a:lnTo>
                  <a:lnTo>
                    <a:pt x="200192" y="2229573"/>
                  </a:lnTo>
                  <a:lnTo>
                    <a:pt x="199224" y="2224705"/>
                  </a:lnTo>
                  <a:lnTo>
                    <a:pt x="198209" y="2219837"/>
                  </a:lnTo>
                  <a:lnTo>
                    <a:pt x="197139" y="2214969"/>
                  </a:lnTo>
                  <a:lnTo>
                    <a:pt x="196008" y="2210101"/>
                  </a:lnTo>
                  <a:lnTo>
                    <a:pt x="194829" y="2205233"/>
                  </a:lnTo>
                  <a:lnTo>
                    <a:pt x="193601" y="2200365"/>
                  </a:lnTo>
                  <a:lnTo>
                    <a:pt x="192325" y="2195497"/>
                  </a:lnTo>
                  <a:lnTo>
                    <a:pt x="190987" y="2190629"/>
                  </a:lnTo>
                  <a:lnTo>
                    <a:pt x="189599" y="2185761"/>
                  </a:lnTo>
                  <a:lnTo>
                    <a:pt x="188167" y="2180893"/>
                  </a:lnTo>
                  <a:lnTo>
                    <a:pt x="186692" y="2176025"/>
                  </a:lnTo>
                  <a:lnTo>
                    <a:pt x="185171" y="2171157"/>
                  </a:lnTo>
                  <a:lnTo>
                    <a:pt x="183601" y="2166289"/>
                  </a:lnTo>
                  <a:lnTo>
                    <a:pt x="181995" y="2161421"/>
                  </a:lnTo>
                  <a:lnTo>
                    <a:pt x="180356" y="2156552"/>
                  </a:lnTo>
                  <a:lnTo>
                    <a:pt x="178686" y="2151684"/>
                  </a:lnTo>
                  <a:lnTo>
                    <a:pt x="176983" y="2146816"/>
                  </a:lnTo>
                  <a:lnTo>
                    <a:pt x="175255" y="2141948"/>
                  </a:lnTo>
                  <a:lnTo>
                    <a:pt x="173509" y="2137080"/>
                  </a:lnTo>
                  <a:lnTo>
                    <a:pt x="171749" y="2132212"/>
                  </a:lnTo>
                  <a:lnTo>
                    <a:pt x="169977" y="2127344"/>
                  </a:lnTo>
                  <a:lnTo>
                    <a:pt x="168198" y="2122476"/>
                  </a:lnTo>
                  <a:lnTo>
                    <a:pt x="166420" y="2117608"/>
                  </a:lnTo>
                  <a:lnTo>
                    <a:pt x="164646" y="2112740"/>
                  </a:lnTo>
                  <a:lnTo>
                    <a:pt x="162879" y="2107872"/>
                  </a:lnTo>
                  <a:lnTo>
                    <a:pt x="161129" y="2103004"/>
                  </a:lnTo>
                  <a:lnTo>
                    <a:pt x="159400" y="2098136"/>
                  </a:lnTo>
                  <a:lnTo>
                    <a:pt x="157694" y="2093268"/>
                  </a:lnTo>
                  <a:lnTo>
                    <a:pt x="156014" y="2088400"/>
                  </a:lnTo>
                  <a:lnTo>
                    <a:pt x="154365" y="2083531"/>
                  </a:lnTo>
                  <a:lnTo>
                    <a:pt x="152763" y="2078663"/>
                  </a:lnTo>
                  <a:lnTo>
                    <a:pt x="151200" y="2073795"/>
                  </a:lnTo>
                  <a:lnTo>
                    <a:pt x="149679" y="2068927"/>
                  </a:lnTo>
                  <a:lnTo>
                    <a:pt x="148200" y="2064059"/>
                  </a:lnTo>
                  <a:lnTo>
                    <a:pt x="146777" y="2059191"/>
                  </a:lnTo>
                  <a:lnTo>
                    <a:pt x="145411" y="2054323"/>
                  </a:lnTo>
                  <a:lnTo>
                    <a:pt x="144095" y="2049455"/>
                  </a:lnTo>
                  <a:lnTo>
                    <a:pt x="142829" y="2044587"/>
                  </a:lnTo>
                  <a:lnTo>
                    <a:pt x="141613" y="2039719"/>
                  </a:lnTo>
                  <a:lnTo>
                    <a:pt x="140469" y="2034851"/>
                  </a:lnTo>
                  <a:lnTo>
                    <a:pt x="139374" y="2029983"/>
                  </a:lnTo>
                  <a:lnTo>
                    <a:pt x="138328" y="2025115"/>
                  </a:lnTo>
                  <a:lnTo>
                    <a:pt x="137329" y="2020247"/>
                  </a:lnTo>
                  <a:lnTo>
                    <a:pt x="136386" y="2015379"/>
                  </a:lnTo>
                  <a:lnTo>
                    <a:pt x="135494" y="2010510"/>
                  </a:lnTo>
                  <a:lnTo>
                    <a:pt x="134643" y="2005642"/>
                  </a:lnTo>
                  <a:lnTo>
                    <a:pt x="133830" y="2000774"/>
                  </a:lnTo>
                  <a:lnTo>
                    <a:pt x="133053" y="1995906"/>
                  </a:lnTo>
                  <a:lnTo>
                    <a:pt x="132318" y="1991038"/>
                  </a:lnTo>
                  <a:lnTo>
                    <a:pt x="131612" y="1986170"/>
                  </a:lnTo>
                  <a:lnTo>
                    <a:pt x="130930" y="1981302"/>
                  </a:lnTo>
                  <a:lnTo>
                    <a:pt x="130269" y="1976434"/>
                  </a:lnTo>
                  <a:lnTo>
                    <a:pt x="129628" y="1971566"/>
                  </a:lnTo>
                  <a:lnTo>
                    <a:pt x="129005" y="1966698"/>
                  </a:lnTo>
                  <a:lnTo>
                    <a:pt x="128391" y="1961830"/>
                  </a:lnTo>
                  <a:lnTo>
                    <a:pt x="127785" y="1956962"/>
                  </a:lnTo>
                  <a:lnTo>
                    <a:pt x="127184" y="1952094"/>
                  </a:lnTo>
                  <a:lnTo>
                    <a:pt x="126586" y="1947226"/>
                  </a:lnTo>
                  <a:lnTo>
                    <a:pt x="125987" y="1942358"/>
                  </a:lnTo>
                  <a:lnTo>
                    <a:pt x="125386" y="1937490"/>
                  </a:lnTo>
                  <a:lnTo>
                    <a:pt x="124781" y="1932621"/>
                  </a:lnTo>
                  <a:lnTo>
                    <a:pt x="124170" y="1927753"/>
                  </a:lnTo>
                  <a:lnTo>
                    <a:pt x="123553" y="1922885"/>
                  </a:lnTo>
                  <a:lnTo>
                    <a:pt x="122928" y="1918017"/>
                  </a:lnTo>
                  <a:lnTo>
                    <a:pt x="122298" y="1913149"/>
                  </a:lnTo>
                  <a:lnTo>
                    <a:pt x="121661" y="1908281"/>
                  </a:lnTo>
                  <a:lnTo>
                    <a:pt x="121018" y="1903413"/>
                  </a:lnTo>
                  <a:lnTo>
                    <a:pt x="120369" y="1898545"/>
                  </a:lnTo>
                  <a:lnTo>
                    <a:pt x="119718" y="1893677"/>
                  </a:lnTo>
                  <a:lnTo>
                    <a:pt x="119065" y="1888809"/>
                  </a:lnTo>
                  <a:lnTo>
                    <a:pt x="118412" y="1883941"/>
                  </a:lnTo>
                  <a:lnTo>
                    <a:pt x="117761" y="1879073"/>
                  </a:lnTo>
                  <a:lnTo>
                    <a:pt x="117114" y="1874205"/>
                  </a:lnTo>
                  <a:lnTo>
                    <a:pt x="116473" y="1869337"/>
                  </a:lnTo>
                  <a:lnTo>
                    <a:pt x="115840" y="1864469"/>
                  </a:lnTo>
                  <a:lnTo>
                    <a:pt x="115219" y="1859600"/>
                  </a:lnTo>
                  <a:lnTo>
                    <a:pt x="114612" y="1854732"/>
                  </a:lnTo>
                  <a:lnTo>
                    <a:pt x="114018" y="1849864"/>
                  </a:lnTo>
                  <a:lnTo>
                    <a:pt x="113440" y="1844996"/>
                  </a:lnTo>
                  <a:lnTo>
                    <a:pt x="112880" y="1840128"/>
                  </a:lnTo>
                  <a:lnTo>
                    <a:pt x="112344" y="1835260"/>
                  </a:lnTo>
                  <a:lnTo>
                    <a:pt x="111828" y="1830392"/>
                  </a:lnTo>
                  <a:lnTo>
                    <a:pt x="111332" y="1825524"/>
                  </a:lnTo>
                  <a:lnTo>
                    <a:pt x="110856" y="1820656"/>
                  </a:lnTo>
                  <a:lnTo>
                    <a:pt x="110407" y="1815788"/>
                  </a:lnTo>
                  <a:lnTo>
                    <a:pt x="109982" y="1810920"/>
                  </a:lnTo>
                  <a:lnTo>
                    <a:pt x="109577" y="1806052"/>
                  </a:lnTo>
                  <a:lnTo>
                    <a:pt x="109193" y="1801184"/>
                  </a:lnTo>
                  <a:lnTo>
                    <a:pt x="108829" y="1796316"/>
                  </a:lnTo>
                  <a:lnTo>
                    <a:pt x="108490" y="1791448"/>
                  </a:lnTo>
                  <a:lnTo>
                    <a:pt x="108167" y="1786579"/>
                  </a:lnTo>
                  <a:lnTo>
                    <a:pt x="107858" y="1781711"/>
                  </a:lnTo>
                  <a:lnTo>
                    <a:pt x="107564" y="1776843"/>
                  </a:lnTo>
                  <a:lnTo>
                    <a:pt x="107283" y="1771975"/>
                  </a:lnTo>
                  <a:lnTo>
                    <a:pt x="107012" y="1767107"/>
                  </a:lnTo>
                  <a:lnTo>
                    <a:pt x="106747" y="1762239"/>
                  </a:lnTo>
                  <a:lnTo>
                    <a:pt x="106485" y="1757371"/>
                  </a:lnTo>
                  <a:lnTo>
                    <a:pt x="106225" y="1752503"/>
                  </a:lnTo>
                  <a:lnTo>
                    <a:pt x="105963" y="1747635"/>
                  </a:lnTo>
                  <a:lnTo>
                    <a:pt x="105695" y="1742767"/>
                  </a:lnTo>
                  <a:lnTo>
                    <a:pt x="105420" y="1737899"/>
                  </a:lnTo>
                  <a:lnTo>
                    <a:pt x="105134" y="1733031"/>
                  </a:lnTo>
                  <a:lnTo>
                    <a:pt x="104832" y="1728163"/>
                  </a:lnTo>
                  <a:lnTo>
                    <a:pt x="104510" y="1723295"/>
                  </a:lnTo>
                  <a:lnTo>
                    <a:pt x="104167" y="1718427"/>
                  </a:lnTo>
                  <a:lnTo>
                    <a:pt x="103802" y="1713559"/>
                  </a:lnTo>
                  <a:lnTo>
                    <a:pt x="103413" y="1708690"/>
                  </a:lnTo>
                  <a:lnTo>
                    <a:pt x="102985" y="1703822"/>
                  </a:lnTo>
                  <a:lnTo>
                    <a:pt x="102525" y="1698954"/>
                  </a:lnTo>
                  <a:lnTo>
                    <a:pt x="102031" y="1694086"/>
                  </a:lnTo>
                  <a:lnTo>
                    <a:pt x="101502" y="1689218"/>
                  </a:lnTo>
                  <a:lnTo>
                    <a:pt x="100931" y="1684350"/>
                  </a:lnTo>
                  <a:lnTo>
                    <a:pt x="100309" y="1679482"/>
                  </a:lnTo>
                  <a:lnTo>
                    <a:pt x="99644" y="1674614"/>
                  </a:lnTo>
                  <a:lnTo>
                    <a:pt x="98937" y="1669746"/>
                  </a:lnTo>
                  <a:lnTo>
                    <a:pt x="98185" y="1664878"/>
                  </a:lnTo>
                  <a:lnTo>
                    <a:pt x="97373" y="1660010"/>
                  </a:lnTo>
                  <a:lnTo>
                    <a:pt x="96509" y="1655142"/>
                  </a:lnTo>
                  <a:lnTo>
                    <a:pt x="95599" y="1650274"/>
                  </a:lnTo>
                  <a:lnTo>
                    <a:pt x="94641" y="1645406"/>
                  </a:lnTo>
                  <a:lnTo>
                    <a:pt x="93630" y="1640538"/>
                  </a:lnTo>
                  <a:lnTo>
                    <a:pt x="92558" y="1635669"/>
                  </a:lnTo>
                  <a:lnTo>
                    <a:pt x="91439" y="1630801"/>
                  </a:lnTo>
                  <a:lnTo>
                    <a:pt x="90274" y="1625933"/>
                  </a:lnTo>
                  <a:lnTo>
                    <a:pt x="89064" y="1621065"/>
                  </a:lnTo>
                  <a:lnTo>
                    <a:pt x="87798" y="1616197"/>
                  </a:lnTo>
                  <a:lnTo>
                    <a:pt x="86487" y="1611329"/>
                  </a:lnTo>
                  <a:lnTo>
                    <a:pt x="85136" y="1606461"/>
                  </a:lnTo>
                  <a:lnTo>
                    <a:pt x="83749" y="1601593"/>
                  </a:lnTo>
                  <a:lnTo>
                    <a:pt x="82324" y="1596725"/>
                  </a:lnTo>
                  <a:lnTo>
                    <a:pt x="80858" y="1591857"/>
                  </a:lnTo>
                  <a:lnTo>
                    <a:pt x="79364" y="1586989"/>
                  </a:lnTo>
                  <a:lnTo>
                    <a:pt x="77846" y="1582121"/>
                  </a:lnTo>
                  <a:lnTo>
                    <a:pt x="76304" y="1577253"/>
                  </a:lnTo>
                  <a:lnTo>
                    <a:pt x="74740" y="1572385"/>
                  </a:lnTo>
                  <a:lnTo>
                    <a:pt x="73160" y="1567517"/>
                  </a:lnTo>
                  <a:lnTo>
                    <a:pt x="71569" y="1562648"/>
                  </a:lnTo>
                  <a:lnTo>
                    <a:pt x="69970" y="1557780"/>
                  </a:lnTo>
                  <a:lnTo>
                    <a:pt x="68367" y="1552912"/>
                  </a:lnTo>
                  <a:lnTo>
                    <a:pt x="66762" y="1548044"/>
                  </a:lnTo>
                  <a:lnTo>
                    <a:pt x="65162" y="1543176"/>
                  </a:lnTo>
                  <a:lnTo>
                    <a:pt x="63568" y="1538308"/>
                  </a:lnTo>
                  <a:lnTo>
                    <a:pt x="61982" y="1533440"/>
                  </a:lnTo>
                  <a:lnTo>
                    <a:pt x="60411" y="1528572"/>
                  </a:lnTo>
                  <a:lnTo>
                    <a:pt x="58856" y="1523704"/>
                  </a:lnTo>
                  <a:lnTo>
                    <a:pt x="57319" y="1518836"/>
                  </a:lnTo>
                  <a:lnTo>
                    <a:pt x="55800" y="1513968"/>
                  </a:lnTo>
                  <a:lnTo>
                    <a:pt x="54302" y="1509100"/>
                  </a:lnTo>
                  <a:lnTo>
                    <a:pt x="52833" y="1504232"/>
                  </a:lnTo>
                  <a:lnTo>
                    <a:pt x="51388" y="1499364"/>
                  </a:lnTo>
                  <a:lnTo>
                    <a:pt x="49967" y="1494496"/>
                  </a:lnTo>
                  <a:lnTo>
                    <a:pt x="48570" y="1489627"/>
                  </a:lnTo>
                  <a:lnTo>
                    <a:pt x="47202" y="1484759"/>
                  </a:lnTo>
                  <a:lnTo>
                    <a:pt x="45865" y="1479891"/>
                  </a:lnTo>
                  <a:lnTo>
                    <a:pt x="44552" y="1475023"/>
                  </a:lnTo>
                  <a:lnTo>
                    <a:pt x="43263" y="1470155"/>
                  </a:lnTo>
                  <a:lnTo>
                    <a:pt x="41997" y="1465287"/>
                  </a:lnTo>
                  <a:lnTo>
                    <a:pt x="40763" y="1460419"/>
                  </a:lnTo>
                  <a:lnTo>
                    <a:pt x="39552" y="1455551"/>
                  </a:lnTo>
                  <a:lnTo>
                    <a:pt x="38361" y="1450683"/>
                  </a:lnTo>
                  <a:lnTo>
                    <a:pt x="37191" y="1445815"/>
                  </a:lnTo>
                  <a:lnTo>
                    <a:pt x="36043" y="1440947"/>
                  </a:lnTo>
                  <a:lnTo>
                    <a:pt x="34917" y="1436079"/>
                  </a:lnTo>
                  <a:lnTo>
                    <a:pt x="33809" y="1431211"/>
                  </a:lnTo>
                  <a:lnTo>
                    <a:pt x="32716" y="1426343"/>
                  </a:lnTo>
                  <a:lnTo>
                    <a:pt x="31640" y="1421475"/>
                  </a:lnTo>
                  <a:lnTo>
                    <a:pt x="30582" y="1416607"/>
                  </a:lnTo>
                  <a:lnTo>
                    <a:pt x="29540" y="1411738"/>
                  </a:lnTo>
                  <a:lnTo>
                    <a:pt x="28510" y="1406870"/>
                  </a:lnTo>
                  <a:lnTo>
                    <a:pt x="27494" y="1402002"/>
                  </a:lnTo>
                  <a:lnTo>
                    <a:pt x="26492" y="1397134"/>
                  </a:lnTo>
                  <a:lnTo>
                    <a:pt x="25506" y="1392266"/>
                  </a:lnTo>
                  <a:lnTo>
                    <a:pt x="24533" y="1387398"/>
                  </a:lnTo>
                  <a:lnTo>
                    <a:pt x="23572" y="1382530"/>
                  </a:lnTo>
                  <a:lnTo>
                    <a:pt x="22625" y="1377662"/>
                  </a:lnTo>
                  <a:lnTo>
                    <a:pt x="21694" y="1372794"/>
                  </a:lnTo>
                  <a:lnTo>
                    <a:pt x="20779" y="1367926"/>
                  </a:lnTo>
                  <a:lnTo>
                    <a:pt x="19878" y="1363058"/>
                  </a:lnTo>
                  <a:lnTo>
                    <a:pt x="18991" y="1358190"/>
                  </a:lnTo>
                  <a:lnTo>
                    <a:pt x="18121" y="1353322"/>
                  </a:lnTo>
                  <a:lnTo>
                    <a:pt x="17272" y="1348454"/>
                  </a:lnTo>
                  <a:lnTo>
                    <a:pt x="16439" y="1343586"/>
                  </a:lnTo>
                  <a:lnTo>
                    <a:pt x="15624" y="1338717"/>
                  </a:lnTo>
                  <a:lnTo>
                    <a:pt x="14826" y="1333849"/>
                  </a:lnTo>
                  <a:lnTo>
                    <a:pt x="14051" y="1328981"/>
                  </a:lnTo>
                  <a:lnTo>
                    <a:pt x="13298" y="1324113"/>
                  </a:lnTo>
                  <a:lnTo>
                    <a:pt x="12563" y="1319245"/>
                  </a:lnTo>
                  <a:lnTo>
                    <a:pt x="11848" y="1314377"/>
                  </a:lnTo>
                  <a:lnTo>
                    <a:pt x="11154" y="1309509"/>
                  </a:lnTo>
                  <a:lnTo>
                    <a:pt x="10486" y="1304641"/>
                  </a:lnTo>
                  <a:lnTo>
                    <a:pt x="9838" y="1299773"/>
                  </a:lnTo>
                  <a:lnTo>
                    <a:pt x="9211" y="1294905"/>
                  </a:lnTo>
                  <a:lnTo>
                    <a:pt x="8603" y="1290037"/>
                  </a:lnTo>
                  <a:lnTo>
                    <a:pt x="8019" y="1285169"/>
                  </a:lnTo>
                  <a:lnTo>
                    <a:pt x="7459" y="1280301"/>
                  </a:lnTo>
                  <a:lnTo>
                    <a:pt x="6917" y="1275433"/>
                  </a:lnTo>
                  <a:lnTo>
                    <a:pt x="6395" y="1270565"/>
                  </a:lnTo>
                  <a:lnTo>
                    <a:pt x="5892" y="1265696"/>
                  </a:lnTo>
                  <a:lnTo>
                    <a:pt x="5414" y="1260828"/>
                  </a:lnTo>
                  <a:lnTo>
                    <a:pt x="4954" y="1255960"/>
                  </a:lnTo>
                  <a:lnTo>
                    <a:pt x="4512" y="1251092"/>
                  </a:lnTo>
                  <a:lnTo>
                    <a:pt x="4088" y="1246224"/>
                  </a:lnTo>
                  <a:lnTo>
                    <a:pt x="3684" y="1241356"/>
                  </a:lnTo>
                  <a:lnTo>
                    <a:pt x="3301" y="1236488"/>
                  </a:lnTo>
                  <a:lnTo>
                    <a:pt x="2935" y="1231620"/>
                  </a:lnTo>
                  <a:lnTo>
                    <a:pt x="2587" y="1226752"/>
                  </a:lnTo>
                  <a:lnTo>
                    <a:pt x="2255" y="1221884"/>
                  </a:lnTo>
                  <a:lnTo>
                    <a:pt x="1948" y="1217016"/>
                  </a:lnTo>
                  <a:lnTo>
                    <a:pt x="1659" y="1212148"/>
                  </a:lnTo>
                  <a:lnTo>
                    <a:pt x="1388" y="1207280"/>
                  </a:lnTo>
                  <a:lnTo>
                    <a:pt x="1137" y="1202412"/>
                  </a:lnTo>
                  <a:lnTo>
                    <a:pt x="908" y="1197544"/>
                  </a:lnTo>
                  <a:lnTo>
                    <a:pt x="705" y="1192676"/>
                  </a:lnTo>
                  <a:lnTo>
                    <a:pt x="524" y="1187807"/>
                  </a:lnTo>
                  <a:lnTo>
                    <a:pt x="365" y="1182939"/>
                  </a:lnTo>
                  <a:lnTo>
                    <a:pt x="231" y="1178071"/>
                  </a:lnTo>
                  <a:lnTo>
                    <a:pt x="130" y="1173203"/>
                  </a:lnTo>
                  <a:lnTo>
                    <a:pt x="58" y="1168335"/>
                  </a:lnTo>
                  <a:lnTo>
                    <a:pt x="14" y="1163467"/>
                  </a:lnTo>
                  <a:lnTo>
                    <a:pt x="0" y="1158599"/>
                  </a:lnTo>
                  <a:lnTo>
                    <a:pt x="20" y="1153731"/>
                  </a:lnTo>
                  <a:lnTo>
                    <a:pt x="82" y="1148863"/>
                  </a:lnTo>
                  <a:lnTo>
                    <a:pt x="177" y="1143995"/>
                  </a:lnTo>
                  <a:lnTo>
                    <a:pt x="309" y="1139127"/>
                  </a:lnTo>
                  <a:lnTo>
                    <a:pt x="476" y="1134259"/>
                  </a:lnTo>
                  <a:lnTo>
                    <a:pt x="693" y="1129391"/>
                  </a:lnTo>
                  <a:lnTo>
                    <a:pt x="952" y="1124523"/>
                  </a:lnTo>
                  <a:lnTo>
                    <a:pt x="1251" y="1119655"/>
                  </a:lnTo>
                  <a:lnTo>
                    <a:pt x="1589" y="1114786"/>
                  </a:lnTo>
                  <a:lnTo>
                    <a:pt x="1972" y="1109918"/>
                  </a:lnTo>
                  <a:lnTo>
                    <a:pt x="2408" y="1105050"/>
                  </a:lnTo>
                  <a:lnTo>
                    <a:pt x="2884" y="1100182"/>
                  </a:lnTo>
                  <a:lnTo>
                    <a:pt x="3401" y="1095314"/>
                  </a:lnTo>
                  <a:lnTo>
                    <a:pt x="3958" y="1090446"/>
                  </a:lnTo>
                  <a:lnTo>
                    <a:pt x="4565" y="1085578"/>
                  </a:lnTo>
                  <a:lnTo>
                    <a:pt x="5213" y="1080710"/>
                  </a:lnTo>
                  <a:lnTo>
                    <a:pt x="5899" y="1075842"/>
                  </a:lnTo>
                  <a:lnTo>
                    <a:pt x="6620" y="1070974"/>
                  </a:lnTo>
                  <a:lnTo>
                    <a:pt x="7377" y="1066106"/>
                  </a:lnTo>
                  <a:lnTo>
                    <a:pt x="8176" y="1061238"/>
                  </a:lnTo>
                  <a:lnTo>
                    <a:pt x="9004" y="1056370"/>
                  </a:lnTo>
                  <a:lnTo>
                    <a:pt x="9859" y="1051502"/>
                  </a:lnTo>
                  <a:lnTo>
                    <a:pt x="10739" y="1046634"/>
                  </a:lnTo>
                  <a:lnTo>
                    <a:pt x="11648" y="1041765"/>
                  </a:lnTo>
                  <a:lnTo>
                    <a:pt x="12579" y="1036897"/>
                  </a:lnTo>
                  <a:lnTo>
                    <a:pt x="13528" y="1032029"/>
                  </a:lnTo>
                  <a:lnTo>
                    <a:pt x="14492" y="1027161"/>
                  </a:lnTo>
                  <a:lnTo>
                    <a:pt x="15469" y="1022293"/>
                  </a:lnTo>
                  <a:lnTo>
                    <a:pt x="16459" y="1017425"/>
                  </a:lnTo>
                  <a:lnTo>
                    <a:pt x="17457" y="1012557"/>
                  </a:lnTo>
                  <a:lnTo>
                    <a:pt x="18460" y="1007689"/>
                  </a:lnTo>
                  <a:lnTo>
                    <a:pt x="19467" y="1002821"/>
                  </a:lnTo>
                  <a:lnTo>
                    <a:pt x="20476" y="997953"/>
                  </a:lnTo>
                  <a:lnTo>
                    <a:pt x="21484" y="993085"/>
                  </a:lnTo>
                  <a:lnTo>
                    <a:pt x="22490" y="988217"/>
                  </a:lnTo>
                  <a:lnTo>
                    <a:pt x="23493" y="983349"/>
                  </a:lnTo>
                  <a:lnTo>
                    <a:pt x="24492" y="978481"/>
                  </a:lnTo>
                  <a:lnTo>
                    <a:pt x="25483" y="973613"/>
                  </a:lnTo>
                  <a:lnTo>
                    <a:pt x="26468" y="968745"/>
                  </a:lnTo>
                  <a:lnTo>
                    <a:pt x="27446" y="963876"/>
                  </a:lnTo>
                  <a:lnTo>
                    <a:pt x="28418" y="959008"/>
                  </a:lnTo>
                  <a:lnTo>
                    <a:pt x="29381" y="954140"/>
                  </a:lnTo>
                  <a:lnTo>
                    <a:pt x="30336" y="949272"/>
                  </a:lnTo>
                  <a:lnTo>
                    <a:pt x="31285" y="944404"/>
                  </a:lnTo>
                  <a:lnTo>
                    <a:pt x="32227" y="939536"/>
                  </a:lnTo>
                  <a:lnTo>
                    <a:pt x="33165" y="934668"/>
                  </a:lnTo>
                  <a:lnTo>
                    <a:pt x="34096" y="929800"/>
                  </a:lnTo>
                  <a:lnTo>
                    <a:pt x="35025" y="924932"/>
                  </a:lnTo>
                  <a:lnTo>
                    <a:pt x="35951" y="920064"/>
                  </a:lnTo>
                  <a:lnTo>
                    <a:pt x="36877" y="915196"/>
                  </a:lnTo>
                  <a:lnTo>
                    <a:pt x="37804" y="910328"/>
                  </a:lnTo>
                  <a:lnTo>
                    <a:pt x="38734" y="905460"/>
                  </a:lnTo>
                  <a:lnTo>
                    <a:pt x="39670" y="900592"/>
                  </a:lnTo>
                  <a:lnTo>
                    <a:pt x="40611" y="895724"/>
                  </a:lnTo>
                  <a:lnTo>
                    <a:pt x="41560" y="890855"/>
                  </a:lnTo>
                  <a:lnTo>
                    <a:pt x="42522" y="885987"/>
                  </a:lnTo>
                  <a:lnTo>
                    <a:pt x="43498" y="881119"/>
                  </a:lnTo>
                  <a:lnTo>
                    <a:pt x="44488" y="876251"/>
                  </a:lnTo>
                  <a:lnTo>
                    <a:pt x="45495" y="871383"/>
                  </a:lnTo>
                  <a:lnTo>
                    <a:pt x="46521" y="866515"/>
                  </a:lnTo>
                  <a:lnTo>
                    <a:pt x="47574" y="861647"/>
                  </a:lnTo>
                  <a:lnTo>
                    <a:pt x="48650" y="856779"/>
                  </a:lnTo>
                  <a:lnTo>
                    <a:pt x="49751" y="851911"/>
                  </a:lnTo>
                  <a:lnTo>
                    <a:pt x="50877" y="847043"/>
                  </a:lnTo>
                  <a:lnTo>
                    <a:pt x="52040" y="842175"/>
                  </a:lnTo>
                  <a:lnTo>
                    <a:pt x="53235" y="837307"/>
                  </a:lnTo>
                  <a:lnTo>
                    <a:pt x="54462" y="832439"/>
                  </a:lnTo>
                  <a:lnTo>
                    <a:pt x="55721" y="827571"/>
                  </a:lnTo>
                  <a:lnTo>
                    <a:pt x="57016" y="822703"/>
                  </a:lnTo>
                  <a:lnTo>
                    <a:pt x="58356" y="817834"/>
                  </a:lnTo>
                  <a:lnTo>
                    <a:pt x="59732" y="812966"/>
                  </a:lnTo>
                  <a:lnTo>
                    <a:pt x="61143" y="808098"/>
                  </a:lnTo>
                  <a:lnTo>
                    <a:pt x="62590" y="803230"/>
                  </a:lnTo>
                  <a:lnTo>
                    <a:pt x="64082" y="798362"/>
                  </a:lnTo>
                  <a:lnTo>
                    <a:pt x="65614" y="793494"/>
                  </a:lnTo>
                  <a:lnTo>
                    <a:pt x="67181" y="788626"/>
                  </a:lnTo>
                  <a:lnTo>
                    <a:pt x="68782" y="783758"/>
                  </a:lnTo>
                  <a:lnTo>
                    <a:pt x="70418" y="778890"/>
                  </a:lnTo>
                  <a:lnTo>
                    <a:pt x="72097" y="774022"/>
                  </a:lnTo>
                  <a:lnTo>
                    <a:pt x="73807" y="769154"/>
                  </a:lnTo>
                  <a:lnTo>
                    <a:pt x="75545" y="764286"/>
                  </a:lnTo>
                  <a:lnTo>
                    <a:pt x="77312" y="759418"/>
                  </a:lnTo>
                  <a:lnTo>
                    <a:pt x="79110" y="754550"/>
                  </a:lnTo>
                  <a:lnTo>
                    <a:pt x="80935" y="749682"/>
                  </a:lnTo>
                  <a:lnTo>
                    <a:pt x="82782" y="744813"/>
                  </a:lnTo>
                  <a:lnTo>
                    <a:pt x="84648" y="739945"/>
                  </a:lnTo>
                  <a:lnTo>
                    <a:pt x="86533" y="735077"/>
                  </a:lnTo>
                  <a:lnTo>
                    <a:pt x="88438" y="730209"/>
                  </a:lnTo>
                  <a:lnTo>
                    <a:pt x="90356" y="725341"/>
                  </a:lnTo>
                  <a:lnTo>
                    <a:pt x="92285" y="720473"/>
                  </a:lnTo>
                  <a:lnTo>
                    <a:pt x="94224" y="715605"/>
                  </a:lnTo>
                  <a:lnTo>
                    <a:pt x="96171" y="710737"/>
                  </a:lnTo>
                  <a:lnTo>
                    <a:pt x="98124" y="705869"/>
                  </a:lnTo>
                  <a:lnTo>
                    <a:pt x="100081" y="701001"/>
                  </a:lnTo>
                  <a:lnTo>
                    <a:pt x="102039" y="696133"/>
                  </a:lnTo>
                  <a:lnTo>
                    <a:pt x="103999" y="691265"/>
                  </a:lnTo>
                  <a:lnTo>
                    <a:pt x="105956" y="686397"/>
                  </a:lnTo>
                  <a:lnTo>
                    <a:pt x="107911" y="681529"/>
                  </a:lnTo>
                  <a:lnTo>
                    <a:pt x="109862" y="676661"/>
                  </a:lnTo>
                  <a:lnTo>
                    <a:pt x="111809" y="671793"/>
                  </a:lnTo>
                  <a:lnTo>
                    <a:pt x="113749" y="666924"/>
                  </a:lnTo>
                  <a:lnTo>
                    <a:pt x="115681" y="662056"/>
                  </a:lnTo>
                  <a:lnTo>
                    <a:pt x="117605" y="657188"/>
                  </a:lnTo>
                  <a:lnTo>
                    <a:pt x="119521" y="652320"/>
                  </a:lnTo>
                  <a:lnTo>
                    <a:pt x="121428" y="647452"/>
                  </a:lnTo>
                  <a:lnTo>
                    <a:pt x="123322" y="642584"/>
                  </a:lnTo>
                  <a:lnTo>
                    <a:pt x="125205" y="637716"/>
                  </a:lnTo>
                  <a:lnTo>
                    <a:pt x="127077" y="632848"/>
                  </a:lnTo>
                  <a:lnTo>
                    <a:pt x="128937" y="627980"/>
                  </a:lnTo>
                  <a:lnTo>
                    <a:pt x="130784" y="623112"/>
                  </a:lnTo>
                  <a:lnTo>
                    <a:pt x="132614" y="618244"/>
                  </a:lnTo>
                  <a:lnTo>
                    <a:pt x="134430" y="613376"/>
                  </a:lnTo>
                  <a:lnTo>
                    <a:pt x="136231" y="608508"/>
                  </a:lnTo>
                  <a:lnTo>
                    <a:pt x="138017" y="603640"/>
                  </a:lnTo>
                  <a:lnTo>
                    <a:pt x="139781" y="598772"/>
                  </a:lnTo>
                  <a:lnTo>
                    <a:pt x="141527" y="593903"/>
                  </a:lnTo>
                  <a:lnTo>
                    <a:pt x="143254" y="589035"/>
                  </a:lnTo>
                  <a:lnTo>
                    <a:pt x="144962" y="584167"/>
                  </a:lnTo>
                  <a:lnTo>
                    <a:pt x="146648" y="579299"/>
                  </a:lnTo>
                  <a:lnTo>
                    <a:pt x="148306" y="574431"/>
                  </a:lnTo>
                  <a:lnTo>
                    <a:pt x="149941" y="569563"/>
                  </a:lnTo>
                  <a:lnTo>
                    <a:pt x="151552" y="564695"/>
                  </a:lnTo>
                  <a:lnTo>
                    <a:pt x="153139" y="559827"/>
                  </a:lnTo>
                  <a:lnTo>
                    <a:pt x="154693" y="554959"/>
                  </a:lnTo>
                  <a:lnTo>
                    <a:pt x="156216" y="550091"/>
                  </a:lnTo>
                  <a:lnTo>
                    <a:pt x="157711" y="545223"/>
                  </a:lnTo>
                  <a:lnTo>
                    <a:pt x="159177" y="540355"/>
                  </a:lnTo>
                  <a:lnTo>
                    <a:pt x="160611" y="535487"/>
                  </a:lnTo>
                  <a:lnTo>
                    <a:pt x="162004" y="530619"/>
                  </a:lnTo>
                  <a:lnTo>
                    <a:pt x="163366" y="525751"/>
                  </a:lnTo>
                  <a:lnTo>
                    <a:pt x="164695" y="520882"/>
                  </a:lnTo>
                  <a:lnTo>
                    <a:pt x="165992" y="516014"/>
                  </a:lnTo>
                  <a:lnTo>
                    <a:pt x="167247" y="511146"/>
                  </a:lnTo>
                  <a:lnTo>
                    <a:pt x="168464" y="506278"/>
                  </a:lnTo>
                  <a:lnTo>
                    <a:pt x="169648" y="501410"/>
                  </a:lnTo>
                  <a:lnTo>
                    <a:pt x="170798" y="496542"/>
                  </a:lnTo>
                  <a:lnTo>
                    <a:pt x="171914" y="491674"/>
                  </a:lnTo>
                  <a:lnTo>
                    <a:pt x="172985" y="486806"/>
                  </a:lnTo>
                  <a:lnTo>
                    <a:pt x="174025" y="481938"/>
                  </a:lnTo>
                  <a:lnTo>
                    <a:pt x="175032" y="477070"/>
                  </a:lnTo>
                  <a:lnTo>
                    <a:pt x="176008" y="472202"/>
                  </a:lnTo>
                  <a:lnTo>
                    <a:pt x="176948" y="467334"/>
                  </a:lnTo>
                  <a:lnTo>
                    <a:pt x="177855" y="462466"/>
                  </a:lnTo>
                  <a:lnTo>
                    <a:pt x="178733" y="457598"/>
                  </a:lnTo>
                  <a:lnTo>
                    <a:pt x="179586" y="452730"/>
                  </a:lnTo>
                  <a:lnTo>
                    <a:pt x="180413" y="447862"/>
                  </a:lnTo>
                  <a:lnTo>
                    <a:pt x="181208" y="442993"/>
                  </a:lnTo>
                  <a:lnTo>
                    <a:pt x="181981" y="438125"/>
                  </a:lnTo>
                  <a:lnTo>
                    <a:pt x="182734" y="433257"/>
                  </a:lnTo>
                  <a:lnTo>
                    <a:pt x="183468" y="428389"/>
                  </a:lnTo>
                  <a:lnTo>
                    <a:pt x="184181" y="423521"/>
                  </a:lnTo>
                  <a:lnTo>
                    <a:pt x="184877" y="418653"/>
                  </a:lnTo>
                  <a:lnTo>
                    <a:pt x="185558" y="413785"/>
                  </a:lnTo>
                  <a:lnTo>
                    <a:pt x="186228" y="408917"/>
                  </a:lnTo>
                  <a:lnTo>
                    <a:pt x="186886" y="404049"/>
                  </a:lnTo>
                  <a:lnTo>
                    <a:pt x="187532" y="399181"/>
                  </a:lnTo>
                  <a:lnTo>
                    <a:pt x="188170" y="394313"/>
                  </a:lnTo>
                  <a:lnTo>
                    <a:pt x="188801" y="389445"/>
                  </a:lnTo>
                  <a:lnTo>
                    <a:pt x="189426" y="384577"/>
                  </a:lnTo>
                  <a:lnTo>
                    <a:pt x="190046" y="379709"/>
                  </a:lnTo>
                  <a:lnTo>
                    <a:pt x="190662" y="374841"/>
                  </a:lnTo>
                  <a:lnTo>
                    <a:pt x="191275" y="369972"/>
                  </a:lnTo>
                  <a:lnTo>
                    <a:pt x="191885" y="365104"/>
                  </a:lnTo>
                  <a:lnTo>
                    <a:pt x="192494" y="360236"/>
                  </a:lnTo>
                  <a:lnTo>
                    <a:pt x="193101" y="355368"/>
                  </a:lnTo>
                  <a:lnTo>
                    <a:pt x="193706" y="350500"/>
                  </a:lnTo>
                  <a:lnTo>
                    <a:pt x="194310" y="345632"/>
                  </a:lnTo>
                  <a:lnTo>
                    <a:pt x="194914" y="340764"/>
                  </a:lnTo>
                  <a:lnTo>
                    <a:pt x="195516" y="335896"/>
                  </a:lnTo>
                  <a:lnTo>
                    <a:pt x="196116" y="331028"/>
                  </a:lnTo>
                  <a:lnTo>
                    <a:pt x="196714" y="326160"/>
                  </a:lnTo>
                  <a:lnTo>
                    <a:pt x="197309" y="321292"/>
                  </a:lnTo>
                  <a:lnTo>
                    <a:pt x="197903" y="316424"/>
                  </a:lnTo>
                  <a:lnTo>
                    <a:pt x="198492" y="311556"/>
                  </a:lnTo>
                  <a:lnTo>
                    <a:pt x="199076" y="306688"/>
                  </a:lnTo>
                  <a:lnTo>
                    <a:pt x="199656" y="301820"/>
                  </a:lnTo>
                  <a:lnTo>
                    <a:pt x="200231" y="296951"/>
                  </a:lnTo>
                  <a:lnTo>
                    <a:pt x="200799" y="292083"/>
                  </a:lnTo>
                  <a:lnTo>
                    <a:pt x="201359" y="287215"/>
                  </a:lnTo>
                  <a:lnTo>
                    <a:pt x="201911" y="282347"/>
                  </a:lnTo>
                  <a:lnTo>
                    <a:pt x="202455" y="277479"/>
                  </a:lnTo>
                  <a:lnTo>
                    <a:pt x="202991" y="272611"/>
                  </a:lnTo>
                  <a:lnTo>
                    <a:pt x="203515" y="267743"/>
                  </a:lnTo>
                  <a:lnTo>
                    <a:pt x="204027" y="262875"/>
                  </a:lnTo>
                  <a:lnTo>
                    <a:pt x="204529" y="258007"/>
                  </a:lnTo>
                  <a:lnTo>
                    <a:pt x="205020" y="253139"/>
                  </a:lnTo>
                  <a:lnTo>
                    <a:pt x="205499" y="248271"/>
                  </a:lnTo>
                  <a:lnTo>
                    <a:pt x="205962" y="243403"/>
                  </a:lnTo>
                  <a:lnTo>
                    <a:pt x="206413" y="238535"/>
                  </a:lnTo>
                  <a:lnTo>
                    <a:pt x="206851" y="233667"/>
                  </a:lnTo>
                  <a:lnTo>
                    <a:pt x="207277" y="228799"/>
                  </a:lnTo>
                  <a:lnTo>
                    <a:pt x="207686" y="223931"/>
                  </a:lnTo>
                  <a:lnTo>
                    <a:pt x="208080" y="219062"/>
                  </a:lnTo>
                  <a:lnTo>
                    <a:pt x="208461" y="214194"/>
                  </a:lnTo>
                  <a:lnTo>
                    <a:pt x="208828" y="209326"/>
                  </a:lnTo>
                  <a:lnTo>
                    <a:pt x="209182" y="204458"/>
                  </a:lnTo>
                  <a:lnTo>
                    <a:pt x="209517" y="199590"/>
                  </a:lnTo>
                  <a:lnTo>
                    <a:pt x="209840" y="194722"/>
                  </a:lnTo>
                  <a:lnTo>
                    <a:pt x="210149" y="189854"/>
                  </a:lnTo>
                  <a:lnTo>
                    <a:pt x="210444" y="184986"/>
                  </a:lnTo>
                  <a:lnTo>
                    <a:pt x="210725" y="180118"/>
                  </a:lnTo>
                  <a:lnTo>
                    <a:pt x="210990" y="175250"/>
                  </a:lnTo>
                  <a:lnTo>
                    <a:pt x="211242" y="170382"/>
                  </a:lnTo>
                  <a:lnTo>
                    <a:pt x="211483" y="165514"/>
                  </a:lnTo>
                  <a:lnTo>
                    <a:pt x="211711" y="160646"/>
                  </a:lnTo>
                  <a:lnTo>
                    <a:pt x="211922" y="155778"/>
                  </a:lnTo>
                  <a:lnTo>
                    <a:pt x="212122" y="150910"/>
                  </a:lnTo>
                  <a:lnTo>
                    <a:pt x="212311" y="146041"/>
                  </a:lnTo>
                  <a:lnTo>
                    <a:pt x="212489" y="141173"/>
                  </a:lnTo>
                  <a:lnTo>
                    <a:pt x="212654" y="136305"/>
                  </a:lnTo>
                  <a:lnTo>
                    <a:pt x="212807" y="131437"/>
                  </a:lnTo>
                  <a:lnTo>
                    <a:pt x="212950" y="126569"/>
                  </a:lnTo>
                  <a:lnTo>
                    <a:pt x="213084" y="121701"/>
                  </a:lnTo>
                  <a:lnTo>
                    <a:pt x="213208" y="116833"/>
                  </a:lnTo>
                  <a:lnTo>
                    <a:pt x="213320" y="111965"/>
                  </a:lnTo>
                  <a:lnTo>
                    <a:pt x="213423" y="107097"/>
                  </a:lnTo>
                  <a:lnTo>
                    <a:pt x="213518" y="102229"/>
                  </a:lnTo>
                  <a:lnTo>
                    <a:pt x="213606" y="97361"/>
                  </a:lnTo>
                  <a:lnTo>
                    <a:pt x="213685" y="92493"/>
                  </a:lnTo>
                  <a:lnTo>
                    <a:pt x="213757" y="87625"/>
                  </a:lnTo>
                  <a:lnTo>
                    <a:pt x="213821" y="82757"/>
                  </a:lnTo>
                  <a:lnTo>
                    <a:pt x="213880" y="77889"/>
                  </a:lnTo>
                  <a:lnTo>
                    <a:pt x="213934" y="73020"/>
                  </a:lnTo>
                  <a:lnTo>
                    <a:pt x="213980" y="68152"/>
                  </a:lnTo>
                  <a:lnTo>
                    <a:pt x="214022" y="63284"/>
                  </a:lnTo>
                  <a:lnTo>
                    <a:pt x="214060" y="58416"/>
                  </a:lnTo>
                  <a:lnTo>
                    <a:pt x="214095" y="53548"/>
                  </a:lnTo>
                  <a:lnTo>
                    <a:pt x="214125" y="48680"/>
                  </a:lnTo>
                  <a:lnTo>
                    <a:pt x="214152" y="43812"/>
                  </a:lnTo>
                  <a:lnTo>
                    <a:pt x="214177" y="38944"/>
                  </a:lnTo>
                  <a:lnTo>
                    <a:pt x="214200" y="34076"/>
                  </a:lnTo>
                  <a:lnTo>
                    <a:pt x="214221" y="29208"/>
                  </a:lnTo>
                  <a:lnTo>
                    <a:pt x="214240" y="24340"/>
                  </a:lnTo>
                  <a:lnTo>
                    <a:pt x="214258" y="19472"/>
                  </a:lnTo>
                  <a:lnTo>
                    <a:pt x="214275" y="14604"/>
                  </a:lnTo>
                  <a:lnTo>
                    <a:pt x="214292" y="9736"/>
                  </a:lnTo>
                  <a:lnTo>
                    <a:pt x="214309" y="4868"/>
                  </a:lnTo>
                  <a:lnTo>
                    <a:pt x="214326" y="0"/>
                  </a:lnTo>
                  <a:lnTo>
                    <a:pt x="216000" y="0"/>
                  </a:lnTo>
                  <a:lnTo>
                    <a:pt x="216017" y="4868"/>
                  </a:lnTo>
                  <a:lnTo>
                    <a:pt x="216034" y="9736"/>
                  </a:lnTo>
                  <a:lnTo>
                    <a:pt x="216051" y="14604"/>
                  </a:lnTo>
                  <a:lnTo>
                    <a:pt x="216068" y="19472"/>
                  </a:lnTo>
                  <a:lnTo>
                    <a:pt x="216086" y="24340"/>
                  </a:lnTo>
                  <a:lnTo>
                    <a:pt x="216105" y="29208"/>
                  </a:lnTo>
                  <a:lnTo>
                    <a:pt x="216126" y="34076"/>
                  </a:lnTo>
                  <a:lnTo>
                    <a:pt x="216149" y="38944"/>
                  </a:lnTo>
                  <a:lnTo>
                    <a:pt x="216174" y="43812"/>
                  </a:lnTo>
                  <a:lnTo>
                    <a:pt x="216201" y="48680"/>
                  </a:lnTo>
                  <a:lnTo>
                    <a:pt x="216231" y="53548"/>
                  </a:lnTo>
                  <a:lnTo>
                    <a:pt x="216265" y="58416"/>
                  </a:lnTo>
                  <a:lnTo>
                    <a:pt x="216303" y="63284"/>
                  </a:lnTo>
                  <a:lnTo>
                    <a:pt x="216345" y="68152"/>
                  </a:lnTo>
                  <a:lnTo>
                    <a:pt x="216392" y="73020"/>
                  </a:lnTo>
                  <a:lnTo>
                    <a:pt x="216446" y="77889"/>
                  </a:lnTo>
                  <a:lnTo>
                    <a:pt x="216505" y="82757"/>
                  </a:lnTo>
                  <a:lnTo>
                    <a:pt x="216569" y="87625"/>
                  </a:lnTo>
                  <a:lnTo>
                    <a:pt x="216640" y="92493"/>
                  </a:lnTo>
                  <a:lnTo>
                    <a:pt x="216720" y="97361"/>
                  </a:lnTo>
                  <a:lnTo>
                    <a:pt x="216808" y="102229"/>
                  </a:lnTo>
                  <a:lnTo>
                    <a:pt x="216903" y="107097"/>
                  </a:lnTo>
                  <a:lnTo>
                    <a:pt x="217006" y="111965"/>
                  </a:lnTo>
                  <a:lnTo>
                    <a:pt x="217118" y="116833"/>
                  </a:lnTo>
                  <a:lnTo>
                    <a:pt x="217242" y="121701"/>
                  </a:lnTo>
                  <a:lnTo>
                    <a:pt x="217376" y="126569"/>
                  </a:lnTo>
                  <a:lnTo>
                    <a:pt x="217519" y="131437"/>
                  </a:lnTo>
                  <a:lnTo>
                    <a:pt x="217671" y="136305"/>
                  </a:lnTo>
                  <a:lnTo>
                    <a:pt x="217837" y="141173"/>
                  </a:lnTo>
                  <a:lnTo>
                    <a:pt x="218015" y="146041"/>
                  </a:lnTo>
                  <a:lnTo>
                    <a:pt x="218203" y="150910"/>
                  </a:lnTo>
                  <a:lnTo>
                    <a:pt x="218404" y="155778"/>
                  </a:lnTo>
                  <a:lnTo>
                    <a:pt x="218615" y="160646"/>
                  </a:lnTo>
                  <a:lnTo>
                    <a:pt x="218843" y="165514"/>
                  </a:lnTo>
                  <a:lnTo>
                    <a:pt x="219084" y="170382"/>
                  </a:lnTo>
                  <a:lnTo>
                    <a:pt x="219336" y="175250"/>
                  </a:lnTo>
                  <a:lnTo>
                    <a:pt x="219601" y="180118"/>
                  </a:lnTo>
                  <a:lnTo>
                    <a:pt x="219881" y="184986"/>
                  </a:lnTo>
                  <a:lnTo>
                    <a:pt x="220177" y="189854"/>
                  </a:lnTo>
                  <a:lnTo>
                    <a:pt x="220486" y="194722"/>
                  </a:lnTo>
                  <a:lnTo>
                    <a:pt x="220808" y="199590"/>
                  </a:lnTo>
                  <a:lnTo>
                    <a:pt x="221144" y="204458"/>
                  </a:lnTo>
                  <a:lnTo>
                    <a:pt x="221498" y="209326"/>
                  </a:lnTo>
                  <a:lnTo>
                    <a:pt x="221865" y="214194"/>
                  </a:lnTo>
                  <a:lnTo>
                    <a:pt x="222246" y="219062"/>
                  </a:lnTo>
                  <a:lnTo>
                    <a:pt x="222640" y="223931"/>
                  </a:lnTo>
                  <a:lnTo>
                    <a:pt x="223049" y="228799"/>
                  </a:lnTo>
                  <a:lnTo>
                    <a:pt x="223475" y="233667"/>
                  </a:lnTo>
                  <a:lnTo>
                    <a:pt x="223913" y="238535"/>
                  </a:lnTo>
                  <a:lnTo>
                    <a:pt x="224364" y="243403"/>
                  </a:lnTo>
                  <a:lnTo>
                    <a:pt x="224827" y="248271"/>
                  </a:lnTo>
                  <a:lnTo>
                    <a:pt x="225306" y="253139"/>
                  </a:lnTo>
                  <a:lnTo>
                    <a:pt x="225797" y="258007"/>
                  </a:lnTo>
                  <a:lnTo>
                    <a:pt x="226299" y="262875"/>
                  </a:lnTo>
                  <a:lnTo>
                    <a:pt x="226811" y="267743"/>
                  </a:lnTo>
                  <a:lnTo>
                    <a:pt x="227335" y="272611"/>
                  </a:lnTo>
                  <a:lnTo>
                    <a:pt x="227871" y="277479"/>
                  </a:lnTo>
                  <a:lnTo>
                    <a:pt x="228415" y="282347"/>
                  </a:lnTo>
                  <a:lnTo>
                    <a:pt x="228967" y="287215"/>
                  </a:lnTo>
                  <a:lnTo>
                    <a:pt x="229527" y="292083"/>
                  </a:lnTo>
                  <a:lnTo>
                    <a:pt x="230095" y="296951"/>
                  </a:lnTo>
                  <a:lnTo>
                    <a:pt x="230670" y="301820"/>
                  </a:lnTo>
                  <a:lnTo>
                    <a:pt x="231250" y="306688"/>
                  </a:lnTo>
                  <a:lnTo>
                    <a:pt x="231834" y="311556"/>
                  </a:lnTo>
                  <a:lnTo>
                    <a:pt x="232423" y="316424"/>
                  </a:lnTo>
                  <a:lnTo>
                    <a:pt x="233016" y="321292"/>
                  </a:lnTo>
                  <a:lnTo>
                    <a:pt x="233612" y="326160"/>
                  </a:lnTo>
                  <a:lnTo>
                    <a:pt x="234210" y="331028"/>
                  </a:lnTo>
                  <a:lnTo>
                    <a:pt x="234810" y="335896"/>
                  </a:lnTo>
                  <a:lnTo>
                    <a:pt x="235412" y="340764"/>
                  </a:lnTo>
                  <a:lnTo>
                    <a:pt x="236015" y="345632"/>
                  </a:lnTo>
                  <a:lnTo>
                    <a:pt x="236620" y="350500"/>
                  </a:lnTo>
                  <a:lnTo>
                    <a:pt x="237225" y="355368"/>
                  </a:lnTo>
                  <a:lnTo>
                    <a:pt x="237832" y="360236"/>
                  </a:lnTo>
                  <a:lnTo>
                    <a:pt x="238441" y="365104"/>
                  </a:lnTo>
                  <a:lnTo>
                    <a:pt x="239051" y="369972"/>
                  </a:lnTo>
                  <a:lnTo>
                    <a:pt x="239664" y="374841"/>
                  </a:lnTo>
                  <a:lnTo>
                    <a:pt x="240279" y="379709"/>
                  </a:lnTo>
                  <a:lnTo>
                    <a:pt x="240899" y="384577"/>
                  </a:lnTo>
                  <a:lnTo>
                    <a:pt x="241525" y="389445"/>
                  </a:lnTo>
                  <a:lnTo>
                    <a:pt x="242156" y="394313"/>
                  </a:lnTo>
                  <a:lnTo>
                    <a:pt x="242794" y="399181"/>
                  </a:lnTo>
                  <a:lnTo>
                    <a:pt x="243440" y="404049"/>
                  </a:lnTo>
                  <a:lnTo>
                    <a:pt x="244098" y="408917"/>
                  </a:lnTo>
                  <a:lnTo>
                    <a:pt x="244767" y="413785"/>
                  </a:lnTo>
                  <a:lnTo>
                    <a:pt x="245449" y="418653"/>
                  </a:lnTo>
                  <a:lnTo>
                    <a:pt x="246144" y="423521"/>
                  </a:lnTo>
                  <a:lnTo>
                    <a:pt x="246858" y="428389"/>
                  </a:lnTo>
                  <a:lnTo>
                    <a:pt x="247592" y="433257"/>
                  </a:lnTo>
                  <a:lnTo>
                    <a:pt x="248345" y="438125"/>
                  </a:lnTo>
                  <a:lnTo>
                    <a:pt x="249118" y="442993"/>
                  </a:lnTo>
                  <a:lnTo>
                    <a:pt x="249913" y="447862"/>
                  </a:lnTo>
                  <a:lnTo>
                    <a:pt x="250740" y="452730"/>
                  </a:lnTo>
                  <a:lnTo>
                    <a:pt x="251592" y="457598"/>
                  </a:lnTo>
                  <a:lnTo>
                    <a:pt x="252471" y="462466"/>
                  </a:lnTo>
                  <a:lnTo>
                    <a:pt x="253377" y="467334"/>
                  </a:lnTo>
                  <a:lnTo>
                    <a:pt x="254317" y="472202"/>
                  </a:lnTo>
                  <a:lnTo>
                    <a:pt x="255294" y="477070"/>
                  </a:lnTo>
                  <a:lnTo>
                    <a:pt x="256301" y="481938"/>
                  </a:lnTo>
                  <a:lnTo>
                    <a:pt x="257340" y="486806"/>
                  </a:lnTo>
                  <a:lnTo>
                    <a:pt x="258412" y="491674"/>
                  </a:lnTo>
                  <a:lnTo>
                    <a:pt x="259527" y="496542"/>
                  </a:lnTo>
                  <a:lnTo>
                    <a:pt x="260678" y="501410"/>
                  </a:lnTo>
                  <a:lnTo>
                    <a:pt x="261861" y="506278"/>
                  </a:lnTo>
                  <a:lnTo>
                    <a:pt x="263078" y="511146"/>
                  </a:lnTo>
                  <a:lnTo>
                    <a:pt x="264334" y="516014"/>
                  </a:lnTo>
                  <a:lnTo>
                    <a:pt x="265631" y="520882"/>
                  </a:lnTo>
                  <a:lnTo>
                    <a:pt x="266960" y="525751"/>
                  </a:lnTo>
                  <a:lnTo>
                    <a:pt x="268321" y="530619"/>
                  </a:lnTo>
                  <a:lnTo>
                    <a:pt x="269715" y="535487"/>
                  </a:lnTo>
                  <a:lnTo>
                    <a:pt x="271149" y="540355"/>
                  </a:lnTo>
                  <a:lnTo>
                    <a:pt x="272615" y="545223"/>
                  </a:lnTo>
                  <a:lnTo>
                    <a:pt x="274110" y="550091"/>
                  </a:lnTo>
                  <a:lnTo>
                    <a:pt x="275633" y="554959"/>
                  </a:lnTo>
                  <a:lnTo>
                    <a:pt x="277187" y="559827"/>
                  </a:lnTo>
                  <a:lnTo>
                    <a:pt x="278774" y="564695"/>
                  </a:lnTo>
                  <a:lnTo>
                    <a:pt x="280385" y="569563"/>
                  </a:lnTo>
                  <a:lnTo>
                    <a:pt x="282020" y="574431"/>
                  </a:lnTo>
                  <a:lnTo>
                    <a:pt x="283678" y="579299"/>
                  </a:lnTo>
                  <a:lnTo>
                    <a:pt x="285364" y="584167"/>
                  </a:lnTo>
                  <a:lnTo>
                    <a:pt x="287072" y="589035"/>
                  </a:lnTo>
                  <a:lnTo>
                    <a:pt x="288799" y="593903"/>
                  </a:lnTo>
                  <a:lnTo>
                    <a:pt x="290544" y="598772"/>
                  </a:lnTo>
                  <a:lnTo>
                    <a:pt x="292309" y="603640"/>
                  </a:lnTo>
                  <a:lnTo>
                    <a:pt x="294095" y="608508"/>
                  </a:lnTo>
                  <a:lnTo>
                    <a:pt x="295896" y="613376"/>
                  </a:lnTo>
                  <a:lnTo>
                    <a:pt x="297712" y="618244"/>
                  </a:lnTo>
                  <a:lnTo>
                    <a:pt x="299542" y="623112"/>
                  </a:lnTo>
                  <a:lnTo>
                    <a:pt x="301388" y="627980"/>
                  </a:lnTo>
                  <a:lnTo>
                    <a:pt x="303249" y="632848"/>
                  </a:lnTo>
                  <a:lnTo>
                    <a:pt x="305121" y="637716"/>
                  </a:lnTo>
                  <a:lnTo>
                    <a:pt x="307004" y="642584"/>
                  </a:lnTo>
                  <a:lnTo>
                    <a:pt x="308898" y="647452"/>
                  </a:lnTo>
                  <a:lnTo>
                    <a:pt x="310805" y="652320"/>
                  </a:lnTo>
                  <a:lnTo>
                    <a:pt x="312721" y="657188"/>
                  </a:lnTo>
                  <a:lnTo>
                    <a:pt x="314645" y="662056"/>
                  </a:lnTo>
                  <a:lnTo>
                    <a:pt x="316577" y="666924"/>
                  </a:lnTo>
                  <a:lnTo>
                    <a:pt x="318517" y="671793"/>
                  </a:lnTo>
                  <a:lnTo>
                    <a:pt x="320464" y="676661"/>
                  </a:lnTo>
                  <a:lnTo>
                    <a:pt x="322415" y="681529"/>
                  </a:lnTo>
                  <a:lnTo>
                    <a:pt x="324370" y="686397"/>
                  </a:lnTo>
                  <a:lnTo>
                    <a:pt x="326327" y="691265"/>
                  </a:lnTo>
                  <a:lnTo>
                    <a:pt x="328286" y="696133"/>
                  </a:lnTo>
                  <a:lnTo>
                    <a:pt x="330245" y="701001"/>
                  </a:lnTo>
                  <a:lnTo>
                    <a:pt x="332201" y="705869"/>
                  </a:lnTo>
                  <a:lnTo>
                    <a:pt x="334155" y="710737"/>
                  </a:lnTo>
                  <a:lnTo>
                    <a:pt x="336102" y="715605"/>
                  </a:lnTo>
                  <a:lnTo>
                    <a:pt x="338041" y="720473"/>
                  </a:lnTo>
                  <a:lnTo>
                    <a:pt x="339970" y="725341"/>
                  </a:lnTo>
                  <a:lnTo>
                    <a:pt x="341888" y="730209"/>
                  </a:lnTo>
                  <a:lnTo>
                    <a:pt x="343793" y="735077"/>
                  </a:lnTo>
                  <a:lnTo>
                    <a:pt x="345678" y="739945"/>
                  </a:lnTo>
                  <a:lnTo>
                    <a:pt x="347544" y="744813"/>
                  </a:lnTo>
                  <a:lnTo>
                    <a:pt x="349391" y="749682"/>
                  </a:lnTo>
                  <a:lnTo>
                    <a:pt x="351216" y="754550"/>
                  </a:lnTo>
                  <a:lnTo>
                    <a:pt x="353014" y="759418"/>
                  </a:lnTo>
                  <a:lnTo>
                    <a:pt x="354780" y="764286"/>
                  </a:lnTo>
                  <a:lnTo>
                    <a:pt x="356519" y="769154"/>
                  </a:lnTo>
                  <a:lnTo>
                    <a:pt x="358229" y="774022"/>
                  </a:lnTo>
                  <a:lnTo>
                    <a:pt x="359908" y="778890"/>
                  </a:lnTo>
                  <a:lnTo>
                    <a:pt x="361544" y="783758"/>
                  </a:lnTo>
                  <a:lnTo>
                    <a:pt x="363145" y="788626"/>
                  </a:lnTo>
                  <a:lnTo>
                    <a:pt x="364712" y="793494"/>
                  </a:lnTo>
                  <a:lnTo>
                    <a:pt x="366244" y="798362"/>
                  </a:lnTo>
                  <a:lnTo>
                    <a:pt x="367736" y="803230"/>
                  </a:lnTo>
                  <a:lnTo>
                    <a:pt x="369183" y="808098"/>
                  </a:lnTo>
                  <a:lnTo>
                    <a:pt x="370594" y="812966"/>
                  </a:lnTo>
                  <a:lnTo>
                    <a:pt x="371969" y="817834"/>
                  </a:lnTo>
                  <a:lnTo>
                    <a:pt x="373310" y="822703"/>
                  </a:lnTo>
                  <a:lnTo>
                    <a:pt x="374605" y="827571"/>
                  </a:lnTo>
                  <a:lnTo>
                    <a:pt x="375864" y="832439"/>
                  </a:lnTo>
                  <a:lnTo>
                    <a:pt x="377091" y="837307"/>
                  </a:lnTo>
                  <a:lnTo>
                    <a:pt x="378286" y="842175"/>
                  </a:lnTo>
                  <a:lnTo>
                    <a:pt x="379449" y="847043"/>
                  </a:lnTo>
                  <a:lnTo>
                    <a:pt x="380575" y="851911"/>
                  </a:lnTo>
                  <a:lnTo>
                    <a:pt x="381676" y="856779"/>
                  </a:lnTo>
                  <a:lnTo>
                    <a:pt x="382752" y="861647"/>
                  </a:lnTo>
                  <a:lnTo>
                    <a:pt x="383805" y="866515"/>
                  </a:lnTo>
                  <a:lnTo>
                    <a:pt x="384831" y="871383"/>
                  </a:lnTo>
                  <a:lnTo>
                    <a:pt x="385838" y="876251"/>
                  </a:lnTo>
                  <a:lnTo>
                    <a:pt x="386828" y="881119"/>
                  </a:lnTo>
                  <a:lnTo>
                    <a:pt x="387804" y="885987"/>
                  </a:lnTo>
                  <a:lnTo>
                    <a:pt x="388766" y="890855"/>
                  </a:lnTo>
                  <a:lnTo>
                    <a:pt x="389715" y="895724"/>
                  </a:lnTo>
                  <a:lnTo>
                    <a:pt x="390656" y="900592"/>
                  </a:lnTo>
                  <a:lnTo>
                    <a:pt x="391591" y="905460"/>
                  </a:lnTo>
                  <a:lnTo>
                    <a:pt x="392522" y="910328"/>
                  </a:lnTo>
                  <a:lnTo>
                    <a:pt x="393448" y="915196"/>
                  </a:lnTo>
                  <a:lnTo>
                    <a:pt x="394374" y="920064"/>
                  </a:lnTo>
                  <a:lnTo>
                    <a:pt x="395301" y="924932"/>
                  </a:lnTo>
                  <a:lnTo>
                    <a:pt x="396230" y="929800"/>
                  </a:lnTo>
                  <a:lnTo>
                    <a:pt x="397161" y="934668"/>
                  </a:lnTo>
                  <a:lnTo>
                    <a:pt x="398099" y="939536"/>
                  </a:lnTo>
                  <a:lnTo>
                    <a:pt x="399041" y="944404"/>
                  </a:lnTo>
                  <a:lnTo>
                    <a:pt x="399990" y="949272"/>
                  </a:lnTo>
                  <a:lnTo>
                    <a:pt x="400945" y="954140"/>
                  </a:lnTo>
                  <a:lnTo>
                    <a:pt x="401908" y="959008"/>
                  </a:lnTo>
                  <a:lnTo>
                    <a:pt x="402880" y="963876"/>
                  </a:lnTo>
                  <a:lnTo>
                    <a:pt x="403858" y="968745"/>
                  </a:lnTo>
                  <a:lnTo>
                    <a:pt x="404843" y="973613"/>
                  </a:lnTo>
                  <a:lnTo>
                    <a:pt x="405834" y="978481"/>
                  </a:lnTo>
                  <a:lnTo>
                    <a:pt x="406833" y="983349"/>
                  </a:lnTo>
                  <a:lnTo>
                    <a:pt x="407836" y="988217"/>
                  </a:lnTo>
                  <a:lnTo>
                    <a:pt x="408842" y="993085"/>
                  </a:lnTo>
                  <a:lnTo>
                    <a:pt x="409850" y="997953"/>
                  </a:lnTo>
                  <a:lnTo>
                    <a:pt x="410859" y="1002821"/>
                  </a:lnTo>
                  <a:lnTo>
                    <a:pt x="411866" y="1007689"/>
                  </a:lnTo>
                  <a:lnTo>
                    <a:pt x="412869" y="1012557"/>
                  </a:lnTo>
                  <a:lnTo>
                    <a:pt x="413866" y="1017425"/>
                  </a:lnTo>
                  <a:lnTo>
                    <a:pt x="414857" y="1022293"/>
                  </a:lnTo>
                  <a:lnTo>
                    <a:pt x="415834" y="1027161"/>
                  </a:lnTo>
                  <a:lnTo>
                    <a:pt x="416798" y="1032029"/>
                  </a:lnTo>
                  <a:lnTo>
                    <a:pt x="417746" y="1036897"/>
                  </a:lnTo>
                  <a:lnTo>
                    <a:pt x="418678" y="1041765"/>
                  </a:lnTo>
                  <a:lnTo>
                    <a:pt x="419587" y="1046634"/>
                  </a:lnTo>
                  <a:lnTo>
                    <a:pt x="420467" y="1051502"/>
                  </a:lnTo>
                  <a:lnTo>
                    <a:pt x="421322" y="1056370"/>
                  </a:lnTo>
                  <a:lnTo>
                    <a:pt x="422150" y="1061238"/>
                  </a:lnTo>
                  <a:lnTo>
                    <a:pt x="422949" y="1066106"/>
                  </a:lnTo>
                  <a:lnTo>
                    <a:pt x="423706" y="1070974"/>
                  </a:lnTo>
                  <a:lnTo>
                    <a:pt x="424427" y="1075842"/>
                  </a:lnTo>
                  <a:lnTo>
                    <a:pt x="425112" y="1080710"/>
                  </a:lnTo>
                  <a:lnTo>
                    <a:pt x="425761" y="1085578"/>
                  </a:lnTo>
                  <a:lnTo>
                    <a:pt x="426368" y="1090446"/>
                  </a:lnTo>
                  <a:lnTo>
                    <a:pt x="426925" y="1095314"/>
                  </a:lnTo>
                  <a:lnTo>
                    <a:pt x="427442" y="1100182"/>
                  </a:lnTo>
                  <a:lnTo>
                    <a:pt x="427918" y="1105050"/>
                  </a:lnTo>
                  <a:lnTo>
                    <a:pt x="428354" y="1109918"/>
                  </a:lnTo>
                  <a:lnTo>
                    <a:pt x="428737" y="1114786"/>
                  </a:lnTo>
                  <a:lnTo>
                    <a:pt x="429075" y="1119655"/>
                  </a:lnTo>
                  <a:lnTo>
                    <a:pt x="429374" y="1124523"/>
                  </a:lnTo>
                  <a:lnTo>
                    <a:pt x="429633" y="1129391"/>
                  </a:lnTo>
                  <a:lnTo>
                    <a:pt x="429850" y="1134259"/>
                  </a:lnTo>
                  <a:lnTo>
                    <a:pt x="430017" y="1139127"/>
                  </a:lnTo>
                  <a:lnTo>
                    <a:pt x="430148" y="1143995"/>
                  </a:lnTo>
                  <a:lnTo>
                    <a:pt x="430244" y="1148863"/>
                  </a:lnTo>
                  <a:lnTo>
                    <a:pt x="430306" y="1153731"/>
                  </a:lnTo>
                  <a:lnTo>
                    <a:pt x="430326" y="1158599"/>
                  </a:lnTo>
                  <a:lnTo>
                    <a:pt x="430312" y="1163467"/>
                  </a:lnTo>
                  <a:lnTo>
                    <a:pt x="430268" y="1168335"/>
                  </a:lnTo>
                  <a:lnTo>
                    <a:pt x="430196" y="1173203"/>
                  </a:lnTo>
                  <a:lnTo>
                    <a:pt x="430095" y="1178071"/>
                  </a:lnTo>
                  <a:lnTo>
                    <a:pt x="429960" y="1182939"/>
                  </a:lnTo>
                  <a:lnTo>
                    <a:pt x="429802" y="1187807"/>
                  </a:lnTo>
                  <a:lnTo>
                    <a:pt x="429621" y="1192676"/>
                  </a:lnTo>
                  <a:lnTo>
                    <a:pt x="429418" y="1197544"/>
                  </a:lnTo>
                  <a:lnTo>
                    <a:pt x="429189" y="1202412"/>
                  </a:lnTo>
                  <a:lnTo>
                    <a:pt x="428937" y="1207280"/>
                  </a:lnTo>
                  <a:lnTo>
                    <a:pt x="428667" y="1212148"/>
                  </a:lnTo>
                  <a:lnTo>
                    <a:pt x="428378" y="1217016"/>
                  </a:lnTo>
                  <a:lnTo>
                    <a:pt x="428071" y="1221884"/>
                  </a:lnTo>
                  <a:lnTo>
                    <a:pt x="427739" y="1226752"/>
                  </a:lnTo>
                  <a:lnTo>
                    <a:pt x="427390" y="1231620"/>
                  </a:lnTo>
                  <a:lnTo>
                    <a:pt x="427025" y="1236488"/>
                  </a:lnTo>
                  <a:lnTo>
                    <a:pt x="426642" y="1241356"/>
                  </a:lnTo>
                  <a:lnTo>
                    <a:pt x="426238" y="1246224"/>
                  </a:lnTo>
                  <a:lnTo>
                    <a:pt x="425814" y="1251092"/>
                  </a:lnTo>
                  <a:lnTo>
                    <a:pt x="425372" y="1255960"/>
                  </a:lnTo>
                  <a:lnTo>
                    <a:pt x="424912" y="1260828"/>
                  </a:lnTo>
                  <a:lnTo>
                    <a:pt x="424434" y="1265696"/>
                  </a:lnTo>
                  <a:lnTo>
                    <a:pt x="423931" y="1270565"/>
                  </a:lnTo>
                  <a:lnTo>
                    <a:pt x="423409" y="1275433"/>
                  </a:lnTo>
                  <a:lnTo>
                    <a:pt x="422867" y="1280301"/>
                  </a:lnTo>
                  <a:lnTo>
                    <a:pt x="422307" y="1285169"/>
                  </a:lnTo>
                  <a:lnTo>
                    <a:pt x="421723" y="1290037"/>
                  </a:lnTo>
                  <a:lnTo>
                    <a:pt x="421115" y="1294905"/>
                  </a:lnTo>
                  <a:lnTo>
                    <a:pt x="420488" y="1299773"/>
                  </a:lnTo>
                  <a:lnTo>
                    <a:pt x="419840" y="1304641"/>
                  </a:lnTo>
                  <a:lnTo>
                    <a:pt x="419172" y="1309509"/>
                  </a:lnTo>
                  <a:lnTo>
                    <a:pt x="418478" y="1314377"/>
                  </a:lnTo>
                  <a:lnTo>
                    <a:pt x="417763" y="1319245"/>
                  </a:lnTo>
                  <a:lnTo>
                    <a:pt x="417028" y="1324113"/>
                  </a:lnTo>
                  <a:lnTo>
                    <a:pt x="416275" y="1328981"/>
                  </a:lnTo>
                  <a:lnTo>
                    <a:pt x="415500" y="1333849"/>
                  </a:lnTo>
                  <a:lnTo>
                    <a:pt x="414702" y="1338717"/>
                  </a:lnTo>
                  <a:lnTo>
                    <a:pt x="413887" y="1343586"/>
                  </a:lnTo>
                  <a:lnTo>
                    <a:pt x="413054" y="1348454"/>
                  </a:lnTo>
                  <a:lnTo>
                    <a:pt x="412205" y="1353322"/>
                  </a:lnTo>
                  <a:lnTo>
                    <a:pt x="411335" y="1358190"/>
                  </a:lnTo>
                  <a:lnTo>
                    <a:pt x="410448" y="1363058"/>
                  </a:lnTo>
                  <a:lnTo>
                    <a:pt x="409547" y="1367926"/>
                  </a:lnTo>
                  <a:lnTo>
                    <a:pt x="408632" y="1372794"/>
                  </a:lnTo>
                  <a:lnTo>
                    <a:pt x="407701" y="1377662"/>
                  </a:lnTo>
                  <a:lnTo>
                    <a:pt x="406753" y="1382530"/>
                  </a:lnTo>
                  <a:lnTo>
                    <a:pt x="405793" y="1387398"/>
                  </a:lnTo>
                  <a:lnTo>
                    <a:pt x="404820" y="1392266"/>
                  </a:lnTo>
                  <a:lnTo>
                    <a:pt x="403834" y="1397134"/>
                  </a:lnTo>
                  <a:lnTo>
                    <a:pt x="402832" y="1402002"/>
                  </a:lnTo>
                  <a:lnTo>
                    <a:pt x="401816" y="1406870"/>
                  </a:lnTo>
                  <a:lnTo>
                    <a:pt x="400786" y="1411738"/>
                  </a:lnTo>
                  <a:lnTo>
                    <a:pt x="399744" y="1416607"/>
                  </a:lnTo>
                  <a:lnTo>
                    <a:pt x="398686" y="1421475"/>
                  </a:lnTo>
                  <a:lnTo>
                    <a:pt x="397609" y="1426343"/>
                  </a:lnTo>
                  <a:lnTo>
                    <a:pt x="396517" y="1431211"/>
                  </a:lnTo>
                  <a:lnTo>
                    <a:pt x="395408" y="1436079"/>
                  </a:lnTo>
                  <a:lnTo>
                    <a:pt x="394283" y="1440947"/>
                  </a:lnTo>
                  <a:lnTo>
                    <a:pt x="393135" y="1445815"/>
                  </a:lnTo>
                  <a:lnTo>
                    <a:pt x="391965" y="1450683"/>
                  </a:lnTo>
                  <a:lnTo>
                    <a:pt x="390774" y="1455551"/>
                  </a:lnTo>
                  <a:lnTo>
                    <a:pt x="389563" y="1460419"/>
                  </a:lnTo>
                  <a:lnTo>
                    <a:pt x="388329" y="1465287"/>
                  </a:lnTo>
                  <a:lnTo>
                    <a:pt x="387063" y="1470155"/>
                  </a:lnTo>
                  <a:lnTo>
                    <a:pt x="385774" y="1475023"/>
                  </a:lnTo>
                  <a:lnTo>
                    <a:pt x="384461" y="1479891"/>
                  </a:lnTo>
                  <a:lnTo>
                    <a:pt x="383123" y="1484759"/>
                  </a:lnTo>
                  <a:lnTo>
                    <a:pt x="381756" y="1489627"/>
                  </a:lnTo>
                  <a:lnTo>
                    <a:pt x="380359" y="1494496"/>
                  </a:lnTo>
                  <a:lnTo>
                    <a:pt x="378938" y="1499364"/>
                  </a:lnTo>
                  <a:lnTo>
                    <a:pt x="377493" y="1504232"/>
                  </a:lnTo>
                  <a:lnTo>
                    <a:pt x="376024" y="1509100"/>
                  </a:lnTo>
                  <a:lnTo>
                    <a:pt x="374526" y="1513968"/>
                  </a:lnTo>
                  <a:lnTo>
                    <a:pt x="373007" y="1518836"/>
                  </a:lnTo>
                  <a:lnTo>
                    <a:pt x="371470" y="1523704"/>
                  </a:lnTo>
                  <a:lnTo>
                    <a:pt x="369915" y="1528572"/>
                  </a:lnTo>
                  <a:lnTo>
                    <a:pt x="368344" y="1533440"/>
                  </a:lnTo>
                  <a:lnTo>
                    <a:pt x="366758" y="1538308"/>
                  </a:lnTo>
                  <a:lnTo>
                    <a:pt x="365164" y="1543176"/>
                  </a:lnTo>
                  <a:lnTo>
                    <a:pt x="363563" y="1548044"/>
                  </a:lnTo>
                  <a:lnTo>
                    <a:pt x="361959" y="1552912"/>
                  </a:lnTo>
                  <a:lnTo>
                    <a:pt x="360356" y="1557780"/>
                  </a:lnTo>
                  <a:lnTo>
                    <a:pt x="358757" y="1562648"/>
                  </a:lnTo>
                  <a:lnTo>
                    <a:pt x="357166" y="1567517"/>
                  </a:lnTo>
                  <a:lnTo>
                    <a:pt x="355586" y="1572385"/>
                  </a:lnTo>
                  <a:lnTo>
                    <a:pt x="354021" y="1577253"/>
                  </a:lnTo>
                  <a:lnTo>
                    <a:pt x="352480" y="1582121"/>
                  </a:lnTo>
                  <a:lnTo>
                    <a:pt x="350962" y="1586989"/>
                  </a:lnTo>
                  <a:lnTo>
                    <a:pt x="349468" y="1591857"/>
                  </a:lnTo>
                  <a:lnTo>
                    <a:pt x="348002" y="1596725"/>
                  </a:lnTo>
                  <a:lnTo>
                    <a:pt x="346577" y="1601593"/>
                  </a:lnTo>
                  <a:lnTo>
                    <a:pt x="345189" y="1606461"/>
                  </a:lnTo>
                  <a:lnTo>
                    <a:pt x="343839" y="1611329"/>
                  </a:lnTo>
                  <a:lnTo>
                    <a:pt x="342528" y="1616197"/>
                  </a:lnTo>
                  <a:lnTo>
                    <a:pt x="341262" y="1621065"/>
                  </a:lnTo>
                  <a:lnTo>
                    <a:pt x="340052" y="1625933"/>
                  </a:lnTo>
                  <a:lnTo>
                    <a:pt x="338887" y="1630801"/>
                  </a:lnTo>
                  <a:lnTo>
                    <a:pt x="337768" y="1635669"/>
                  </a:lnTo>
                  <a:lnTo>
                    <a:pt x="336696" y="1640538"/>
                  </a:lnTo>
                  <a:lnTo>
                    <a:pt x="335685" y="1645406"/>
                  </a:lnTo>
                  <a:lnTo>
                    <a:pt x="334727" y="1650274"/>
                  </a:lnTo>
                  <a:lnTo>
                    <a:pt x="333816" y="1655142"/>
                  </a:lnTo>
                  <a:lnTo>
                    <a:pt x="332953" y="1660010"/>
                  </a:lnTo>
                  <a:lnTo>
                    <a:pt x="332141" y="1664878"/>
                  </a:lnTo>
                  <a:lnTo>
                    <a:pt x="331389" y="1669746"/>
                  </a:lnTo>
                  <a:lnTo>
                    <a:pt x="330681" y="1674614"/>
                  </a:lnTo>
                  <a:lnTo>
                    <a:pt x="330017" y="1679482"/>
                  </a:lnTo>
                  <a:lnTo>
                    <a:pt x="329395" y="1684350"/>
                  </a:lnTo>
                  <a:lnTo>
                    <a:pt x="328824" y="1689218"/>
                  </a:lnTo>
                  <a:lnTo>
                    <a:pt x="328294" y="1694086"/>
                  </a:lnTo>
                  <a:lnTo>
                    <a:pt x="327801" y="1698954"/>
                  </a:lnTo>
                  <a:lnTo>
                    <a:pt x="327340" y="1703822"/>
                  </a:lnTo>
                  <a:lnTo>
                    <a:pt x="326913" y="1708690"/>
                  </a:lnTo>
                  <a:lnTo>
                    <a:pt x="326523" y="1713559"/>
                  </a:lnTo>
                  <a:lnTo>
                    <a:pt x="326158" y="1718427"/>
                  </a:lnTo>
                  <a:lnTo>
                    <a:pt x="325816" y="1723295"/>
                  </a:lnTo>
                  <a:lnTo>
                    <a:pt x="325494" y="1728163"/>
                  </a:lnTo>
                  <a:lnTo>
                    <a:pt x="325192" y="1733031"/>
                  </a:lnTo>
                  <a:lnTo>
                    <a:pt x="324906" y="1737899"/>
                  </a:lnTo>
                  <a:lnTo>
                    <a:pt x="324630" y="1742767"/>
                  </a:lnTo>
                  <a:lnTo>
                    <a:pt x="324363" y="1747635"/>
                  </a:lnTo>
                  <a:lnTo>
                    <a:pt x="324100" y="1752503"/>
                  </a:lnTo>
                  <a:lnTo>
                    <a:pt x="323841" y="1757371"/>
                  </a:lnTo>
                  <a:lnTo>
                    <a:pt x="323579" y="1762239"/>
                  </a:lnTo>
                  <a:lnTo>
                    <a:pt x="323314" y="1767107"/>
                  </a:lnTo>
                  <a:lnTo>
                    <a:pt x="323043" y="1771975"/>
                  </a:lnTo>
                  <a:lnTo>
                    <a:pt x="322762" y="1776843"/>
                  </a:lnTo>
                  <a:lnTo>
                    <a:pt x="322467" y="1781711"/>
                  </a:lnTo>
                  <a:lnTo>
                    <a:pt x="322159" y="1786579"/>
                  </a:lnTo>
                  <a:lnTo>
                    <a:pt x="321836" y="1791448"/>
                  </a:lnTo>
                  <a:lnTo>
                    <a:pt x="321497" y="1796316"/>
                  </a:lnTo>
                  <a:lnTo>
                    <a:pt x="321133" y="1801184"/>
                  </a:lnTo>
                  <a:lnTo>
                    <a:pt x="320748" y="1806052"/>
                  </a:lnTo>
                  <a:lnTo>
                    <a:pt x="320344" y="1810920"/>
                  </a:lnTo>
                  <a:lnTo>
                    <a:pt x="319919" y="1815788"/>
                  </a:lnTo>
                  <a:lnTo>
                    <a:pt x="319470" y="1820656"/>
                  </a:lnTo>
                  <a:lnTo>
                    <a:pt x="318994" y="1825524"/>
                  </a:lnTo>
                  <a:lnTo>
                    <a:pt x="318498" y="1830392"/>
                  </a:lnTo>
                  <a:lnTo>
                    <a:pt x="317982" y="1835260"/>
                  </a:lnTo>
                  <a:lnTo>
                    <a:pt x="317446" y="1840128"/>
                  </a:lnTo>
                  <a:lnTo>
                    <a:pt x="316885" y="1844996"/>
                  </a:lnTo>
                  <a:lnTo>
                    <a:pt x="316307" y="1849864"/>
                  </a:lnTo>
                  <a:lnTo>
                    <a:pt x="315714" y="1854732"/>
                  </a:lnTo>
                  <a:lnTo>
                    <a:pt x="315107" y="1859600"/>
                  </a:lnTo>
                  <a:lnTo>
                    <a:pt x="314486" y="1864469"/>
                  </a:lnTo>
                  <a:lnTo>
                    <a:pt x="313852" y="1869337"/>
                  </a:lnTo>
                  <a:lnTo>
                    <a:pt x="313212" y="1874205"/>
                  </a:lnTo>
                  <a:lnTo>
                    <a:pt x="312565" y="1879073"/>
                  </a:lnTo>
                  <a:lnTo>
                    <a:pt x="311914" y="1883941"/>
                  </a:lnTo>
                  <a:lnTo>
                    <a:pt x="311261" y="1888809"/>
                  </a:lnTo>
                  <a:lnTo>
                    <a:pt x="310608" y="1893677"/>
                  </a:lnTo>
                  <a:lnTo>
                    <a:pt x="309956" y="1898545"/>
                  </a:lnTo>
                  <a:lnTo>
                    <a:pt x="309308" y="1903413"/>
                  </a:lnTo>
                  <a:lnTo>
                    <a:pt x="308665" y="1908281"/>
                  </a:lnTo>
                  <a:lnTo>
                    <a:pt x="308028" y="1913149"/>
                  </a:lnTo>
                  <a:lnTo>
                    <a:pt x="307398" y="1918017"/>
                  </a:lnTo>
                  <a:lnTo>
                    <a:pt x="306773" y="1922885"/>
                  </a:lnTo>
                  <a:lnTo>
                    <a:pt x="306155" y="1927753"/>
                  </a:lnTo>
                  <a:lnTo>
                    <a:pt x="305545" y="1932621"/>
                  </a:lnTo>
                  <a:lnTo>
                    <a:pt x="304940" y="1937490"/>
                  </a:lnTo>
                  <a:lnTo>
                    <a:pt x="304339" y="1942358"/>
                  </a:lnTo>
                  <a:lnTo>
                    <a:pt x="303740" y="1947226"/>
                  </a:lnTo>
                  <a:lnTo>
                    <a:pt x="303142" y="1952094"/>
                  </a:lnTo>
                  <a:lnTo>
                    <a:pt x="302541" y="1956962"/>
                  </a:lnTo>
                  <a:lnTo>
                    <a:pt x="301935" y="1961830"/>
                  </a:lnTo>
                  <a:lnTo>
                    <a:pt x="301321" y="1966698"/>
                  </a:lnTo>
                  <a:lnTo>
                    <a:pt x="300697" y="1971566"/>
                  </a:lnTo>
                  <a:lnTo>
                    <a:pt x="300057" y="1976434"/>
                  </a:lnTo>
                  <a:lnTo>
                    <a:pt x="299396" y="1981302"/>
                  </a:lnTo>
                  <a:lnTo>
                    <a:pt x="298714" y="1986170"/>
                  </a:lnTo>
                  <a:lnTo>
                    <a:pt x="298008" y="1991038"/>
                  </a:lnTo>
                  <a:lnTo>
                    <a:pt x="297273" y="1995906"/>
                  </a:lnTo>
                  <a:lnTo>
                    <a:pt x="296496" y="2000774"/>
                  </a:lnTo>
                  <a:lnTo>
                    <a:pt x="295683" y="2005642"/>
                  </a:lnTo>
                  <a:lnTo>
                    <a:pt x="294832" y="2010510"/>
                  </a:lnTo>
                  <a:lnTo>
                    <a:pt x="293940" y="2015379"/>
                  </a:lnTo>
                  <a:lnTo>
                    <a:pt x="292996" y="2020247"/>
                  </a:lnTo>
                  <a:lnTo>
                    <a:pt x="291998" y="2025115"/>
                  </a:lnTo>
                  <a:lnTo>
                    <a:pt x="290952" y="2029983"/>
                  </a:lnTo>
                  <a:lnTo>
                    <a:pt x="289857" y="2034851"/>
                  </a:lnTo>
                  <a:lnTo>
                    <a:pt x="288712" y="2039719"/>
                  </a:lnTo>
                  <a:lnTo>
                    <a:pt x="287497" y="2044587"/>
                  </a:lnTo>
                  <a:lnTo>
                    <a:pt x="286231" y="2049455"/>
                  </a:lnTo>
                  <a:lnTo>
                    <a:pt x="284915" y="2054323"/>
                  </a:lnTo>
                  <a:lnTo>
                    <a:pt x="283549" y="2059191"/>
                  </a:lnTo>
                  <a:lnTo>
                    <a:pt x="282126" y="2064059"/>
                  </a:lnTo>
                  <a:lnTo>
                    <a:pt x="280647" y="2068927"/>
                  </a:lnTo>
                  <a:lnTo>
                    <a:pt x="279125" y="2073795"/>
                  </a:lnTo>
                  <a:lnTo>
                    <a:pt x="277562" y="2078663"/>
                  </a:lnTo>
                  <a:lnTo>
                    <a:pt x="275961" y="2083531"/>
                  </a:lnTo>
                  <a:lnTo>
                    <a:pt x="274312" y="2088400"/>
                  </a:lnTo>
                  <a:lnTo>
                    <a:pt x="272632" y="2093268"/>
                  </a:lnTo>
                  <a:lnTo>
                    <a:pt x="270926" y="2098136"/>
                  </a:lnTo>
                  <a:lnTo>
                    <a:pt x="269197" y="2103004"/>
                  </a:lnTo>
                  <a:lnTo>
                    <a:pt x="267447" y="2107872"/>
                  </a:lnTo>
                  <a:lnTo>
                    <a:pt x="265680" y="2112740"/>
                  </a:lnTo>
                  <a:lnTo>
                    <a:pt x="263906" y="2117608"/>
                  </a:lnTo>
                  <a:lnTo>
                    <a:pt x="262128" y="2122476"/>
                  </a:lnTo>
                  <a:lnTo>
                    <a:pt x="260349" y="2127344"/>
                  </a:lnTo>
                  <a:lnTo>
                    <a:pt x="258577" y="2132212"/>
                  </a:lnTo>
                  <a:lnTo>
                    <a:pt x="256816" y="2137080"/>
                  </a:lnTo>
                  <a:lnTo>
                    <a:pt x="255071" y="2141948"/>
                  </a:lnTo>
                  <a:lnTo>
                    <a:pt x="253343" y="2146816"/>
                  </a:lnTo>
                  <a:lnTo>
                    <a:pt x="251640" y="2151684"/>
                  </a:lnTo>
                  <a:lnTo>
                    <a:pt x="249970" y="2156552"/>
                  </a:lnTo>
                  <a:lnTo>
                    <a:pt x="248331" y="2161421"/>
                  </a:lnTo>
                  <a:lnTo>
                    <a:pt x="246725" y="2166289"/>
                  </a:lnTo>
                  <a:lnTo>
                    <a:pt x="245155" y="2171157"/>
                  </a:lnTo>
                  <a:lnTo>
                    <a:pt x="243634" y="2176025"/>
                  </a:lnTo>
                  <a:lnTo>
                    <a:pt x="242159" y="2180893"/>
                  </a:lnTo>
                  <a:lnTo>
                    <a:pt x="240727" y="2185761"/>
                  </a:lnTo>
                  <a:lnTo>
                    <a:pt x="239339" y="2190629"/>
                  </a:lnTo>
                  <a:lnTo>
                    <a:pt x="238001" y="2195497"/>
                  </a:lnTo>
                  <a:lnTo>
                    <a:pt x="236725" y="2200365"/>
                  </a:lnTo>
                  <a:lnTo>
                    <a:pt x="235497" y="2205233"/>
                  </a:lnTo>
                  <a:lnTo>
                    <a:pt x="234317" y="2210101"/>
                  </a:lnTo>
                  <a:lnTo>
                    <a:pt x="233186" y="2214969"/>
                  </a:lnTo>
                  <a:lnTo>
                    <a:pt x="232117" y="2219837"/>
                  </a:lnTo>
                  <a:lnTo>
                    <a:pt x="231101" y="2224705"/>
                  </a:lnTo>
                  <a:lnTo>
                    <a:pt x="230134" y="2229573"/>
                  </a:lnTo>
                  <a:lnTo>
                    <a:pt x="229213" y="2234441"/>
                  </a:lnTo>
                  <a:lnTo>
                    <a:pt x="228341" y="2239310"/>
                  </a:lnTo>
                  <a:lnTo>
                    <a:pt x="227528" y="2244178"/>
                  </a:lnTo>
                  <a:lnTo>
                    <a:pt x="226760" y="2249046"/>
                  </a:lnTo>
                  <a:lnTo>
                    <a:pt x="226033" y="2253914"/>
                  </a:lnTo>
                  <a:lnTo>
                    <a:pt x="225347" y="2258782"/>
                  </a:lnTo>
                  <a:lnTo>
                    <a:pt x="224710" y="2263650"/>
                  </a:lnTo>
                  <a:lnTo>
                    <a:pt x="224115" y="2268518"/>
                  </a:lnTo>
                  <a:lnTo>
                    <a:pt x="223556" y="2273386"/>
                  </a:lnTo>
                  <a:lnTo>
                    <a:pt x="223031" y="2278254"/>
                  </a:lnTo>
                  <a:lnTo>
                    <a:pt x="222540" y="2283122"/>
                  </a:lnTo>
                  <a:lnTo>
                    <a:pt x="222090" y="2287990"/>
                  </a:lnTo>
                  <a:lnTo>
                    <a:pt x="221668" y="2292858"/>
                  </a:lnTo>
                  <a:lnTo>
                    <a:pt x="221273" y="2297726"/>
                  </a:lnTo>
                  <a:lnTo>
                    <a:pt x="220904" y="2302594"/>
                  </a:lnTo>
                  <a:lnTo>
                    <a:pt x="220563" y="2307462"/>
                  </a:lnTo>
                  <a:lnTo>
                    <a:pt x="220247" y="2312331"/>
                  </a:lnTo>
                  <a:lnTo>
                    <a:pt x="219953" y="2317199"/>
                  </a:lnTo>
                  <a:lnTo>
                    <a:pt x="219677" y="2322067"/>
                  </a:lnTo>
                  <a:lnTo>
                    <a:pt x="219419" y="2326935"/>
                  </a:lnTo>
                  <a:lnTo>
                    <a:pt x="219184" y="2331803"/>
                  </a:lnTo>
                  <a:lnTo>
                    <a:pt x="218963" y="2336671"/>
                  </a:lnTo>
                  <a:lnTo>
                    <a:pt x="218757" y="2341539"/>
                  </a:lnTo>
                  <a:lnTo>
                    <a:pt x="218563" y="2346407"/>
                  </a:lnTo>
                  <a:lnTo>
                    <a:pt x="218384" y="2351275"/>
                  </a:lnTo>
                  <a:lnTo>
                    <a:pt x="218219" y="2356143"/>
                  </a:lnTo>
                  <a:lnTo>
                    <a:pt x="218063" y="2361011"/>
                  </a:lnTo>
                  <a:lnTo>
                    <a:pt x="217917" y="2365879"/>
                  </a:lnTo>
                  <a:lnTo>
                    <a:pt x="217780" y="2370747"/>
                  </a:lnTo>
                  <a:lnTo>
                    <a:pt x="217654" y="2375615"/>
                  </a:lnTo>
                  <a:lnTo>
                    <a:pt x="217536" y="2380483"/>
                  </a:lnTo>
                  <a:lnTo>
                    <a:pt x="217424" y="2385352"/>
                  </a:lnTo>
                  <a:lnTo>
                    <a:pt x="217320" y="2390220"/>
                  </a:lnTo>
                  <a:lnTo>
                    <a:pt x="217223" y="2395088"/>
                  </a:lnTo>
                  <a:lnTo>
                    <a:pt x="217133" y="2399956"/>
                  </a:lnTo>
                  <a:lnTo>
                    <a:pt x="217048" y="2404824"/>
                  </a:lnTo>
                  <a:lnTo>
                    <a:pt x="216968" y="2409692"/>
                  </a:lnTo>
                  <a:lnTo>
                    <a:pt x="216893" y="2414560"/>
                  </a:lnTo>
                  <a:lnTo>
                    <a:pt x="216824" y="2419428"/>
                  </a:lnTo>
                  <a:lnTo>
                    <a:pt x="216759" y="2424296"/>
                  </a:lnTo>
                  <a:lnTo>
                    <a:pt x="216698" y="2429164"/>
                  </a:lnTo>
                  <a:lnTo>
                    <a:pt x="216640" y="2434032"/>
                  </a:lnTo>
                  <a:lnTo>
                    <a:pt x="216586" y="2438900"/>
                  </a:lnTo>
                  <a:lnTo>
                    <a:pt x="216536" y="2443768"/>
                  </a:lnTo>
                  <a:lnTo>
                    <a:pt x="216488" y="2448636"/>
                  </a:lnTo>
                  <a:lnTo>
                    <a:pt x="216443" y="2453504"/>
                  </a:lnTo>
                  <a:lnTo>
                    <a:pt x="216399" y="2458373"/>
                  </a:lnTo>
                  <a:lnTo>
                    <a:pt x="216359" y="2463241"/>
                  </a:lnTo>
                  <a:lnTo>
                    <a:pt x="216320" y="2468109"/>
                  </a:lnTo>
                  <a:lnTo>
                    <a:pt x="216282" y="2472977"/>
                  </a:lnTo>
                  <a:lnTo>
                    <a:pt x="216246" y="2477845"/>
                  </a:lnTo>
                  <a:lnTo>
                    <a:pt x="216211" y="2482713"/>
                  </a:lnTo>
                  <a:lnTo>
                    <a:pt x="216177" y="2487581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0" name="pg44">
              <a:extLst>
                <a:ext uri="{FF2B5EF4-FFF2-40B4-BE49-F238E27FC236}">
                  <a16:creationId xmlns:a16="http://schemas.microsoft.com/office/drawing/2014/main" id="{D6D1373A-E067-7473-38B9-1985D56DDEEC}"/>
                </a:ext>
              </a:extLst>
            </p:cNvPr>
            <p:cNvSpPr/>
            <p:nvPr/>
          </p:nvSpPr>
          <p:spPr>
            <a:xfrm>
              <a:off x="10153433" y="3828788"/>
              <a:ext cx="408100" cy="3205917"/>
            </a:xfrm>
            <a:custGeom>
              <a:avLst/>
              <a:gdLst/>
              <a:ahLst/>
              <a:cxnLst/>
              <a:rect l="0" t="0" r="0" b="0"/>
              <a:pathLst>
                <a:path w="408100" h="3205917">
                  <a:moveTo>
                    <a:pt x="203916" y="3205917"/>
                  </a:moveTo>
                  <a:lnTo>
                    <a:pt x="203905" y="3199643"/>
                  </a:lnTo>
                  <a:lnTo>
                    <a:pt x="203894" y="3193369"/>
                  </a:lnTo>
                  <a:lnTo>
                    <a:pt x="203883" y="3187095"/>
                  </a:lnTo>
                  <a:lnTo>
                    <a:pt x="203870" y="3180822"/>
                  </a:lnTo>
                  <a:lnTo>
                    <a:pt x="203856" y="3174548"/>
                  </a:lnTo>
                  <a:lnTo>
                    <a:pt x="203841" y="3168274"/>
                  </a:lnTo>
                  <a:lnTo>
                    <a:pt x="203825" y="3162000"/>
                  </a:lnTo>
                  <a:lnTo>
                    <a:pt x="203808" y="3155726"/>
                  </a:lnTo>
                  <a:lnTo>
                    <a:pt x="203789" y="3149453"/>
                  </a:lnTo>
                  <a:lnTo>
                    <a:pt x="203769" y="3143179"/>
                  </a:lnTo>
                  <a:lnTo>
                    <a:pt x="203749" y="3136905"/>
                  </a:lnTo>
                  <a:lnTo>
                    <a:pt x="203727" y="3130631"/>
                  </a:lnTo>
                  <a:lnTo>
                    <a:pt x="203706" y="3124357"/>
                  </a:lnTo>
                  <a:lnTo>
                    <a:pt x="203684" y="3118084"/>
                  </a:lnTo>
                  <a:lnTo>
                    <a:pt x="203662" y="3111810"/>
                  </a:lnTo>
                  <a:lnTo>
                    <a:pt x="203641" y="3105536"/>
                  </a:lnTo>
                  <a:lnTo>
                    <a:pt x="203621" y="3099262"/>
                  </a:lnTo>
                  <a:lnTo>
                    <a:pt x="203603" y="3092988"/>
                  </a:lnTo>
                  <a:lnTo>
                    <a:pt x="203587" y="3086714"/>
                  </a:lnTo>
                  <a:lnTo>
                    <a:pt x="203573" y="3080441"/>
                  </a:lnTo>
                  <a:lnTo>
                    <a:pt x="203562" y="3074167"/>
                  </a:lnTo>
                  <a:lnTo>
                    <a:pt x="203554" y="3067893"/>
                  </a:lnTo>
                  <a:lnTo>
                    <a:pt x="203549" y="3061619"/>
                  </a:lnTo>
                  <a:lnTo>
                    <a:pt x="203547" y="3055345"/>
                  </a:lnTo>
                  <a:lnTo>
                    <a:pt x="203548" y="3049072"/>
                  </a:lnTo>
                  <a:lnTo>
                    <a:pt x="203552" y="3042798"/>
                  </a:lnTo>
                  <a:lnTo>
                    <a:pt x="203559" y="3036524"/>
                  </a:lnTo>
                  <a:lnTo>
                    <a:pt x="203568" y="3030250"/>
                  </a:lnTo>
                  <a:lnTo>
                    <a:pt x="203580" y="3023976"/>
                  </a:lnTo>
                  <a:lnTo>
                    <a:pt x="203593" y="3017703"/>
                  </a:lnTo>
                  <a:lnTo>
                    <a:pt x="203607" y="3011429"/>
                  </a:lnTo>
                  <a:lnTo>
                    <a:pt x="203621" y="3005155"/>
                  </a:lnTo>
                  <a:lnTo>
                    <a:pt x="203636" y="2998881"/>
                  </a:lnTo>
                  <a:lnTo>
                    <a:pt x="203650" y="2992607"/>
                  </a:lnTo>
                  <a:lnTo>
                    <a:pt x="203663" y="2986333"/>
                  </a:lnTo>
                  <a:lnTo>
                    <a:pt x="203675" y="2980060"/>
                  </a:lnTo>
                  <a:lnTo>
                    <a:pt x="203686" y="2973786"/>
                  </a:lnTo>
                  <a:lnTo>
                    <a:pt x="203695" y="2967512"/>
                  </a:lnTo>
                  <a:lnTo>
                    <a:pt x="203703" y="2961238"/>
                  </a:lnTo>
                  <a:lnTo>
                    <a:pt x="203709" y="2954964"/>
                  </a:lnTo>
                  <a:lnTo>
                    <a:pt x="203713" y="2948691"/>
                  </a:lnTo>
                  <a:lnTo>
                    <a:pt x="203715" y="2942417"/>
                  </a:lnTo>
                  <a:lnTo>
                    <a:pt x="203716" y="2936143"/>
                  </a:lnTo>
                  <a:lnTo>
                    <a:pt x="203716" y="2929869"/>
                  </a:lnTo>
                  <a:lnTo>
                    <a:pt x="203714" y="2923595"/>
                  </a:lnTo>
                  <a:lnTo>
                    <a:pt x="203710" y="2917322"/>
                  </a:lnTo>
                  <a:lnTo>
                    <a:pt x="203705" y="2911048"/>
                  </a:lnTo>
                  <a:lnTo>
                    <a:pt x="203697" y="2904774"/>
                  </a:lnTo>
                  <a:lnTo>
                    <a:pt x="203687" y="2898500"/>
                  </a:lnTo>
                  <a:lnTo>
                    <a:pt x="203673" y="2892226"/>
                  </a:lnTo>
                  <a:lnTo>
                    <a:pt x="203655" y="2885953"/>
                  </a:lnTo>
                  <a:lnTo>
                    <a:pt x="203632" y="2879679"/>
                  </a:lnTo>
                  <a:lnTo>
                    <a:pt x="203602" y="2873405"/>
                  </a:lnTo>
                  <a:lnTo>
                    <a:pt x="203564" y="2867131"/>
                  </a:lnTo>
                  <a:lnTo>
                    <a:pt x="203515" y="2860857"/>
                  </a:lnTo>
                  <a:lnTo>
                    <a:pt x="203452" y="2854583"/>
                  </a:lnTo>
                  <a:lnTo>
                    <a:pt x="203372" y="2848310"/>
                  </a:lnTo>
                  <a:lnTo>
                    <a:pt x="203272" y="2842036"/>
                  </a:lnTo>
                  <a:lnTo>
                    <a:pt x="203148" y="2835762"/>
                  </a:lnTo>
                  <a:lnTo>
                    <a:pt x="202997" y="2829488"/>
                  </a:lnTo>
                  <a:lnTo>
                    <a:pt x="202813" y="2823214"/>
                  </a:lnTo>
                  <a:lnTo>
                    <a:pt x="202591" y="2816941"/>
                  </a:lnTo>
                  <a:lnTo>
                    <a:pt x="202326" y="2810667"/>
                  </a:lnTo>
                  <a:lnTo>
                    <a:pt x="202002" y="2804393"/>
                  </a:lnTo>
                  <a:lnTo>
                    <a:pt x="201619" y="2798119"/>
                  </a:lnTo>
                  <a:lnTo>
                    <a:pt x="201172" y="2791845"/>
                  </a:lnTo>
                  <a:lnTo>
                    <a:pt x="200653" y="2785572"/>
                  </a:lnTo>
                  <a:lnTo>
                    <a:pt x="200056" y="2779298"/>
                  </a:lnTo>
                  <a:lnTo>
                    <a:pt x="199375" y="2773024"/>
                  </a:lnTo>
                  <a:lnTo>
                    <a:pt x="198602" y="2766750"/>
                  </a:lnTo>
                  <a:lnTo>
                    <a:pt x="197734" y="2760476"/>
                  </a:lnTo>
                  <a:lnTo>
                    <a:pt x="196753" y="2754202"/>
                  </a:lnTo>
                  <a:lnTo>
                    <a:pt x="195660" y="2747929"/>
                  </a:lnTo>
                  <a:lnTo>
                    <a:pt x="194459" y="2741655"/>
                  </a:lnTo>
                  <a:lnTo>
                    <a:pt x="193148" y="2735381"/>
                  </a:lnTo>
                  <a:lnTo>
                    <a:pt x="191727" y="2729107"/>
                  </a:lnTo>
                  <a:lnTo>
                    <a:pt x="190197" y="2722833"/>
                  </a:lnTo>
                  <a:lnTo>
                    <a:pt x="188559" y="2716560"/>
                  </a:lnTo>
                  <a:lnTo>
                    <a:pt x="186818" y="2710286"/>
                  </a:lnTo>
                  <a:lnTo>
                    <a:pt x="184973" y="2704012"/>
                  </a:lnTo>
                  <a:lnTo>
                    <a:pt x="183027" y="2697738"/>
                  </a:lnTo>
                  <a:lnTo>
                    <a:pt x="180998" y="2691464"/>
                  </a:lnTo>
                  <a:lnTo>
                    <a:pt x="178893" y="2685191"/>
                  </a:lnTo>
                  <a:lnTo>
                    <a:pt x="176722" y="2678917"/>
                  </a:lnTo>
                  <a:lnTo>
                    <a:pt x="174494" y="2672643"/>
                  </a:lnTo>
                  <a:lnTo>
                    <a:pt x="172219" y="2666369"/>
                  </a:lnTo>
                  <a:lnTo>
                    <a:pt x="169907" y="2660095"/>
                  </a:lnTo>
                  <a:lnTo>
                    <a:pt x="167569" y="2653822"/>
                  </a:lnTo>
                  <a:lnTo>
                    <a:pt x="165214" y="2647548"/>
                  </a:lnTo>
                  <a:lnTo>
                    <a:pt x="162856" y="2641274"/>
                  </a:lnTo>
                  <a:lnTo>
                    <a:pt x="160507" y="2635000"/>
                  </a:lnTo>
                  <a:lnTo>
                    <a:pt x="158174" y="2628726"/>
                  </a:lnTo>
                  <a:lnTo>
                    <a:pt x="155868" y="2622452"/>
                  </a:lnTo>
                  <a:lnTo>
                    <a:pt x="153596" y="2616179"/>
                  </a:lnTo>
                  <a:lnTo>
                    <a:pt x="151367" y="2609905"/>
                  </a:lnTo>
                  <a:lnTo>
                    <a:pt x="149188" y="2603631"/>
                  </a:lnTo>
                  <a:lnTo>
                    <a:pt x="147071" y="2597357"/>
                  </a:lnTo>
                  <a:lnTo>
                    <a:pt x="145023" y="2591083"/>
                  </a:lnTo>
                  <a:lnTo>
                    <a:pt x="143045" y="2584810"/>
                  </a:lnTo>
                  <a:lnTo>
                    <a:pt x="141140" y="2578536"/>
                  </a:lnTo>
                  <a:lnTo>
                    <a:pt x="139311" y="2572262"/>
                  </a:lnTo>
                  <a:lnTo>
                    <a:pt x="137562" y="2565988"/>
                  </a:lnTo>
                  <a:lnTo>
                    <a:pt x="135892" y="2559714"/>
                  </a:lnTo>
                  <a:lnTo>
                    <a:pt x="134302" y="2553441"/>
                  </a:lnTo>
                  <a:lnTo>
                    <a:pt x="132795" y="2547167"/>
                  </a:lnTo>
                  <a:lnTo>
                    <a:pt x="131373" y="2540893"/>
                  </a:lnTo>
                  <a:lnTo>
                    <a:pt x="130024" y="2534619"/>
                  </a:lnTo>
                  <a:lnTo>
                    <a:pt x="128744" y="2528345"/>
                  </a:lnTo>
                  <a:lnTo>
                    <a:pt x="127527" y="2522071"/>
                  </a:lnTo>
                  <a:lnTo>
                    <a:pt x="126367" y="2515798"/>
                  </a:lnTo>
                  <a:lnTo>
                    <a:pt x="125257" y="2509524"/>
                  </a:lnTo>
                  <a:lnTo>
                    <a:pt x="124189" y="2503250"/>
                  </a:lnTo>
                  <a:lnTo>
                    <a:pt x="123156" y="2496976"/>
                  </a:lnTo>
                  <a:lnTo>
                    <a:pt x="122151" y="2490702"/>
                  </a:lnTo>
                  <a:lnTo>
                    <a:pt x="121161" y="2484429"/>
                  </a:lnTo>
                  <a:lnTo>
                    <a:pt x="120177" y="2478155"/>
                  </a:lnTo>
                  <a:lnTo>
                    <a:pt x="119192" y="2471881"/>
                  </a:lnTo>
                  <a:lnTo>
                    <a:pt x="118197" y="2465607"/>
                  </a:lnTo>
                  <a:lnTo>
                    <a:pt x="117187" y="2459333"/>
                  </a:lnTo>
                  <a:lnTo>
                    <a:pt x="116157" y="2453060"/>
                  </a:lnTo>
                  <a:lnTo>
                    <a:pt x="115101" y="2446786"/>
                  </a:lnTo>
                  <a:lnTo>
                    <a:pt x="114016" y="2440512"/>
                  </a:lnTo>
                  <a:lnTo>
                    <a:pt x="112900" y="2434238"/>
                  </a:lnTo>
                  <a:lnTo>
                    <a:pt x="111757" y="2427964"/>
                  </a:lnTo>
                  <a:lnTo>
                    <a:pt x="110592" y="2421690"/>
                  </a:lnTo>
                  <a:lnTo>
                    <a:pt x="109407" y="2415417"/>
                  </a:lnTo>
                  <a:lnTo>
                    <a:pt x="108210" y="2409143"/>
                  </a:lnTo>
                  <a:lnTo>
                    <a:pt x="107007" y="2402869"/>
                  </a:lnTo>
                  <a:lnTo>
                    <a:pt x="105805" y="2396595"/>
                  </a:lnTo>
                  <a:lnTo>
                    <a:pt x="104613" y="2390321"/>
                  </a:lnTo>
                  <a:lnTo>
                    <a:pt x="103443" y="2384048"/>
                  </a:lnTo>
                  <a:lnTo>
                    <a:pt x="102300" y="2377774"/>
                  </a:lnTo>
                  <a:lnTo>
                    <a:pt x="101190" y="2371500"/>
                  </a:lnTo>
                  <a:lnTo>
                    <a:pt x="100117" y="2365226"/>
                  </a:lnTo>
                  <a:lnTo>
                    <a:pt x="99084" y="2358952"/>
                  </a:lnTo>
                  <a:lnTo>
                    <a:pt x="98093" y="2352679"/>
                  </a:lnTo>
                  <a:lnTo>
                    <a:pt x="97143" y="2346405"/>
                  </a:lnTo>
                  <a:lnTo>
                    <a:pt x="96234" y="2340131"/>
                  </a:lnTo>
                  <a:lnTo>
                    <a:pt x="95364" y="2333857"/>
                  </a:lnTo>
                  <a:lnTo>
                    <a:pt x="94527" y="2327583"/>
                  </a:lnTo>
                  <a:lnTo>
                    <a:pt x="93716" y="2321310"/>
                  </a:lnTo>
                  <a:lnTo>
                    <a:pt x="92925" y="2315036"/>
                  </a:lnTo>
                  <a:lnTo>
                    <a:pt x="92147" y="2308762"/>
                  </a:lnTo>
                  <a:lnTo>
                    <a:pt x="91378" y="2302488"/>
                  </a:lnTo>
                  <a:lnTo>
                    <a:pt x="90613" y="2296214"/>
                  </a:lnTo>
                  <a:lnTo>
                    <a:pt x="89845" y="2289940"/>
                  </a:lnTo>
                  <a:lnTo>
                    <a:pt x="89072" y="2283667"/>
                  </a:lnTo>
                  <a:lnTo>
                    <a:pt x="88288" y="2277393"/>
                  </a:lnTo>
                  <a:lnTo>
                    <a:pt x="87491" y="2271119"/>
                  </a:lnTo>
                  <a:lnTo>
                    <a:pt x="86680" y="2264845"/>
                  </a:lnTo>
                  <a:lnTo>
                    <a:pt x="85854" y="2258571"/>
                  </a:lnTo>
                  <a:lnTo>
                    <a:pt x="85011" y="2252298"/>
                  </a:lnTo>
                  <a:lnTo>
                    <a:pt x="84153" y="2246024"/>
                  </a:lnTo>
                  <a:lnTo>
                    <a:pt x="83277" y="2239750"/>
                  </a:lnTo>
                  <a:lnTo>
                    <a:pt x="82385" y="2233476"/>
                  </a:lnTo>
                  <a:lnTo>
                    <a:pt x="81473" y="2227202"/>
                  </a:lnTo>
                  <a:lnTo>
                    <a:pt x="80546" y="2220929"/>
                  </a:lnTo>
                  <a:lnTo>
                    <a:pt x="79603" y="2214655"/>
                  </a:lnTo>
                  <a:lnTo>
                    <a:pt x="78645" y="2208381"/>
                  </a:lnTo>
                  <a:lnTo>
                    <a:pt x="77671" y="2202107"/>
                  </a:lnTo>
                  <a:lnTo>
                    <a:pt x="76683" y="2195833"/>
                  </a:lnTo>
                  <a:lnTo>
                    <a:pt x="75680" y="2189559"/>
                  </a:lnTo>
                  <a:lnTo>
                    <a:pt x="74662" y="2183286"/>
                  </a:lnTo>
                  <a:lnTo>
                    <a:pt x="73628" y="2177012"/>
                  </a:lnTo>
                  <a:lnTo>
                    <a:pt x="72578" y="2170738"/>
                  </a:lnTo>
                  <a:lnTo>
                    <a:pt x="71513" y="2164464"/>
                  </a:lnTo>
                  <a:lnTo>
                    <a:pt x="70431" y="2158190"/>
                  </a:lnTo>
                  <a:lnTo>
                    <a:pt x="69334" y="2151917"/>
                  </a:lnTo>
                  <a:lnTo>
                    <a:pt x="68220" y="2145643"/>
                  </a:lnTo>
                  <a:lnTo>
                    <a:pt x="67090" y="2139369"/>
                  </a:lnTo>
                  <a:lnTo>
                    <a:pt x="65942" y="2133095"/>
                  </a:lnTo>
                  <a:lnTo>
                    <a:pt x="64778" y="2126821"/>
                  </a:lnTo>
                  <a:lnTo>
                    <a:pt x="63595" y="2120548"/>
                  </a:lnTo>
                  <a:lnTo>
                    <a:pt x="62398" y="2114274"/>
                  </a:lnTo>
                  <a:lnTo>
                    <a:pt x="61188" y="2108000"/>
                  </a:lnTo>
                  <a:lnTo>
                    <a:pt x="59967" y="2101726"/>
                  </a:lnTo>
                  <a:lnTo>
                    <a:pt x="58737" y="2095452"/>
                  </a:lnTo>
                  <a:lnTo>
                    <a:pt x="57502" y="2089179"/>
                  </a:lnTo>
                  <a:lnTo>
                    <a:pt x="56264" y="2082905"/>
                  </a:lnTo>
                  <a:lnTo>
                    <a:pt x="55026" y="2076631"/>
                  </a:lnTo>
                  <a:lnTo>
                    <a:pt x="53790" y="2070357"/>
                  </a:lnTo>
                  <a:lnTo>
                    <a:pt x="52559" y="2064083"/>
                  </a:lnTo>
                  <a:lnTo>
                    <a:pt x="51333" y="2057809"/>
                  </a:lnTo>
                  <a:lnTo>
                    <a:pt x="50110" y="2051536"/>
                  </a:lnTo>
                  <a:lnTo>
                    <a:pt x="48890" y="2045262"/>
                  </a:lnTo>
                  <a:lnTo>
                    <a:pt x="47668" y="2038988"/>
                  </a:lnTo>
                  <a:lnTo>
                    <a:pt x="46441" y="2032714"/>
                  </a:lnTo>
                  <a:lnTo>
                    <a:pt x="45204" y="2026440"/>
                  </a:lnTo>
                  <a:lnTo>
                    <a:pt x="43948" y="2020167"/>
                  </a:lnTo>
                  <a:lnTo>
                    <a:pt x="42665" y="2013893"/>
                  </a:lnTo>
                  <a:lnTo>
                    <a:pt x="41351" y="2007619"/>
                  </a:lnTo>
                  <a:lnTo>
                    <a:pt x="39999" y="2001345"/>
                  </a:lnTo>
                  <a:lnTo>
                    <a:pt x="38606" y="1995071"/>
                  </a:lnTo>
                  <a:lnTo>
                    <a:pt x="37169" y="1988798"/>
                  </a:lnTo>
                  <a:lnTo>
                    <a:pt x="35687" y="1982524"/>
                  </a:lnTo>
                  <a:lnTo>
                    <a:pt x="34161" y="1976250"/>
                  </a:lnTo>
                  <a:lnTo>
                    <a:pt x="32595" y="1969976"/>
                  </a:lnTo>
                  <a:lnTo>
                    <a:pt x="30992" y="1963702"/>
                  </a:lnTo>
                  <a:lnTo>
                    <a:pt x="29367" y="1957428"/>
                  </a:lnTo>
                  <a:lnTo>
                    <a:pt x="27733" y="1951155"/>
                  </a:lnTo>
                  <a:lnTo>
                    <a:pt x="26101" y="1944881"/>
                  </a:lnTo>
                  <a:lnTo>
                    <a:pt x="24486" y="1938607"/>
                  </a:lnTo>
                  <a:lnTo>
                    <a:pt x="22901" y="1932333"/>
                  </a:lnTo>
                  <a:lnTo>
                    <a:pt x="21359" y="1926059"/>
                  </a:lnTo>
                  <a:lnTo>
                    <a:pt x="19873" y="1919786"/>
                  </a:lnTo>
                  <a:lnTo>
                    <a:pt x="18464" y="1913512"/>
                  </a:lnTo>
                  <a:lnTo>
                    <a:pt x="17136" y="1907238"/>
                  </a:lnTo>
                  <a:lnTo>
                    <a:pt x="15893" y="1900964"/>
                  </a:lnTo>
                  <a:lnTo>
                    <a:pt x="14737" y="1894690"/>
                  </a:lnTo>
                  <a:lnTo>
                    <a:pt x="13668" y="1888417"/>
                  </a:lnTo>
                  <a:lnTo>
                    <a:pt x="12684" y="1882143"/>
                  </a:lnTo>
                  <a:lnTo>
                    <a:pt x="11782" y="1875869"/>
                  </a:lnTo>
                  <a:lnTo>
                    <a:pt x="10955" y="1869595"/>
                  </a:lnTo>
                  <a:lnTo>
                    <a:pt x="10199" y="1863321"/>
                  </a:lnTo>
                  <a:lnTo>
                    <a:pt x="9508" y="1857048"/>
                  </a:lnTo>
                  <a:lnTo>
                    <a:pt x="8865" y="1850774"/>
                  </a:lnTo>
                  <a:lnTo>
                    <a:pt x="8265" y="1844500"/>
                  </a:lnTo>
                  <a:lnTo>
                    <a:pt x="7699" y="1838226"/>
                  </a:lnTo>
                  <a:lnTo>
                    <a:pt x="7163" y="1831952"/>
                  </a:lnTo>
                  <a:lnTo>
                    <a:pt x="6652" y="1825678"/>
                  </a:lnTo>
                  <a:lnTo>
                    <a:pt x="6162" y="1819405"/>
                  </a:lnTo>
                  <a:lnTo>
                    <a:pt x="5693" y="1813131"/>
                  </a:lnTo>
                  <a:lnTo>
                    <a:pt x="5246" y="1806857"/>
                  </a:lnTo>
                  <a:lnTo>
                    <a:pt x="4819" y="1800583"/>
                  </a:lnTo>
                  <a:lnTo>
                    <a:pt x="4414" y="1794309"/>
                  </a:lnTo>
                  <a:lnTo>
                    <a:pt x="4034" y="1788036"/>
                  </a:lnTo>
                  <a:lnTo>
                    <a:pt x="3678" y="1781762"/>
                  </a:lnTo>
                  <a:lnTo>
                    <a:pt x="3351" y="1775488"/>
                  </a:lnTo>
                  <a:lnTo>
                    <a:pt x="3051" y="1769214"/>
                  </a:lnTo>
                  <a:lnTo>
                    <a:pt x="2781" y="1762940"/>
                  </a:lnTo>
                  <a:lnTo>
                    <a:pt x="2541" y="1756667"/>
                  </a:lnTo>
                  <a:lnTo>
                    <a:pt x="2329" y="1750393"/>
                  </a:lnTo>
                  <a:lnTo>
                    <a:pt x="2140" y="1744119"/>
                  </a:lnTo>
                  <a:lnTo>
                    <a:pt x="1969" y="1737845"/>
                  </a:lnTo>
                  <a:lnTo>
                    <a:pt x="1813" y="1731571"/>
                  </a:lnTo>
                  <a:lnTo>
                    <a:pt x="1667" y="1725297"/>
                  </a:lnTo>
                  <a:lnTo>
                    <a:pt x="1525" y="1719024"/>
                  </a:lnTo>
                  <a:lnTo>
                    <a:pt x="1384" y="1712750"/>
                  </a:lnTo>
                  <a:lnTo>
                    <a:pt x="1238" y="1706476"/>
                  </a:lnTo>
                  <a:lnTo>
                    <a:pt x="1085" y="1700202"/>
                  </a:lnTo>
                  <a:lnTo>
                    <a:pt x="926" y="1693928"/>
                  </a:lnTo>
                  <a:lnTo>
                    <a:pt x="762" y="1687655"/>
                  </a:lnTo>
                  <a:lnTo>
                    <a:pt x="596" y="1681381"/>
                  </a:lnTo>
                  <a:lnTo>
                    <a:pt x="436" y="1675107"/>
                  </a:lnTo>
                  <a:lnTo>
                    <a:pt x="287" y="1668833"/>
                  </a:lnTo>
                  <a:lnTo>
                    <a:pt x="158" y="1662559"/>
                  </a:lnTo>
                  <a:lnTo>
                    <a:pt x="58" y="1656286"/>
                  </a:lnTo>
                  <a:lnTo>
                    <a:pt x="3" y="1650012"/>
                  </a:lnTo>
                  <a:lnTo>
                    <a:pt x="0" y="1643738"/>
                  </a:lnTo>
                  <a:lnTo>
                    <a:pt x="53" y="1637464"/>
                  </a:lnTo>
                  <a:lnTo>
                    <a:pt x="169" y="1631190"/>
                  </a:lnTo>
                  <a:lnTo>
                    <a:pt x="351" y="1624917"/>
                  </a:lnTo>
                  <a:lnTo>
                    <a:pt x="600" y="1618643"/>
                  </a:lnTo>
                  <a:lnTo>
                    <a:pt x="917" y="1612369"/>
                  </a:lnTo>
                  <a:lnTo>
                    <a:pt x="1297" y="1606095"/>
                  </a:lnTo>
                  <a:lnTo>
                    <a:pt x="1743" y="1599821"/>
                  </a:lnTo>
                  <a:lnTo>
                    <a:pt x="2245" y="1593547"/>
                  </a:lnTo>
                  <a:lnTo>
                    <a:pt x="2793" y="1587274"/>
                  </a:lnTo>
                  <a:lnTo>
                    <a:pt x="3381" y="1581000"/>
                  </a:lnTo>
                  <a:lnTo>
                    <a:pt x="4004" y="1574726"/>
                  </a:lnTo>
                  <a:lnTo>
                    <a:pt x="4657" y="1568452"/>
                  </a:lnTo>
                  <a:lnTo>
                    <a:pt x="5338" y="1562178"/>
                  </a:lnTo>
                  <a:lnTo>
                    <a:pt x="6045" y="1555905"/>
                  </a:lnTo>
                  <a:lnTo>
                    <a:pt x="6781" y="1549631"/>
                  </a:lnTo>
                  <a:lnTo>
                    <a:pt x="7552" y="1543357"/>
                  </a:lnTo>
                  <a:lnTo>
                    <a:pt x="8358" y="1537083"/>
                  </a:lnTo>
                  <a:lnTo>
                    <a:pt x="9207" y="1530809"/>
                  </a:lnTo>
                  <a:lnTo>
                    <a:pt x="10104" y="1524536"/>
                  </a:lnTo>
                  <a:lnTo>
                    <a:pt x="11054" y="1518262"/>
                  </a:lnTo>
                  <a:lnTo>
                    <a:pt x="12063" y="1511988"/>
                  </a:lnTo>
                  <a:lnTo>
                    <a:pt x="13135" y="1505714"/>
                  </a:lnTo>
                  <a:lnTo>
                    <a:pt x="14272" y="1499440"/>
                  </a:lnTo>
                  <a:lnTo>
                    <a:pt x="15483" y="1493166"/>
                  </a:lnTo>
                  <a:lnTo>
                    <a:pt x="16759" y="1486893"/>
                  </a:lnTo>
                  <a:lnTo>
                    <a:pt x="18091" y="1480619"/>
                  </a:lnTo>
                  <a:lnTo>
                    <a:pt x="19474" y="1474345"/>
                  </a:lnTo>
                  <a:lnTo>
                    <a:pt x="20899" y="1468071"/>
                  </a:lnTo>
                  <a:lnTo>
                    <a:pt x="22355" y="1461797"/>
                  </a:lnTo>
                  <a:lnTo>
                    <a:pt x="23834" y="1455524"/>
                  </a:lnTo>
                  <a:lnTo>
                    <a:pt x="25324" y="1449250"/>
                  </a:lnTo>
                  <a:lnTo>
                    <a:pt x="26817" y="1442976"/>
                  </a:lnTo>
                  <a:lnTo>
                    <a:pt x="28302" y="1436702"/>
                  </a:lnTo>
                  <a:lnTo>
                    <a:pt x="29775" y="1430428"/>
                  </a:lnTo>
                  <a:lnTo>
                    <a:pt x="31231" y="1424155"/>
                  </a:lnTo>
                  <a:lnTo>
                    <a:pt x="32671" y="1417881"/>
                  </a:lnTo>
                  <a:lnTo>
                    <a:pt x="34097" y="1411607"/>
                  </a:lnTo>
                  <a:lnTo>
                    <a:pt x="35510" y="1405333"/>
                  </a:lnTo>
                  <a:lnTo>
                    <a:pt x="36918" y="1399059"/>
                  </a:lnTo>
                  <a:lnTo>
                    <a:pt x="38326" y="1392786"/>
                  </a:lnTo>
                  <a:lnTo>
                    <a:pt x="39744" y="1386512"/>
                  </a:lnTo>
                  <a:lnTo>
                    <a:pt x="41181" y="1380238"/>
                  </a:lnTo>
                  <a:lnTo>
                    <a:pt x="42644" y="1373964"/>
                  </a:lnTo>
                  <a:lnTo>
                    <a:pt x="44140" y="1367690"/>
                  </a:lnTo>
                  <a:lnTo>
                    <a:pt x="45674" y="1361416"/>
                  </a:lnTo>
                  <a:lnTo>
                    <a:pt x="47251" y="1355143"/>
                  </a:lnTo>
                  <a:lnTo>
                    <a:pt x="48876" y="1348869"/>
                  </a:lnTo>
                  <a:lnTo>
                    <a:pt x="50549" y="1342595"/>
                  </a:lnTo>
                  <a:lnTo>
                    <a:pt x="52278" y="1336321"/>
                  </a:lnTo>
                  <a:lnTo>
                    <a:pt x="54060" y="1330047"/>
                  </a:lnTo>
                  <a:lnTo>
                    <a:pt x="55891" y="1323774"/>
                  </a:lnTo>
                  <a:lnTo>
                    <a:pt x="57769" y="1317500"/>
                  </a:lnTo>
                  <a:lnTo>
                    <a:pt x="59692" y="1311226"/>
                  </a:lnTo>
                  <a:lnTo>
                    <a:pt x="61658" y="1304952"/>
                  </a:lnTo>
                  <a:lnTo>
                    <a:pt x="63662" y="1298678"/>
                  </a:lnTo>
                  <a:lnTo>
                    <a:pt x="65703" y="1292405"/>
                  </a:lnTo>
                  <a:lnTo>
                    <a:pt x="67777" y="1286131"/>
                  </a:lnTo>
                  <a:lnTo>
                    <a:pt x="69883" y="1279857"/>
                  </a:lnTo>
                  <a:lnTo>
                    <a:pt x="72013" y="1273583"/>
                  </a:lnTo>
                  <a:lnTo>
                    <a:pt x="74162" y="1267309"/>
                  </a:lnTo>
                  <a:lnTo>
                    <a:pt x="76326" y="1261035"/>
                  </a:lnTo>
                  <a:lnTo>
                    <a:pt x="78501" y="1254762"/>
                  </a:lnTo>
                  <a:lnTo>
                    <a:pt x="80681" y="1248488"/>
                  </a:lnTo>
                  <a:lnTo>
                    <a:pt x="82862" y="1242214"/>
                  </a:lnTo>
                  <a:lnTo>
                    <a:pt x="85038" y="1235940"/>
                  </a:lnTo>
                  <a:lnTo>
                    <a:pt x="87203" y="1229666"/>
                  </a:lnTo>
                  <a:lnTo>
                    <a:pt x="89352" y="1223393"/>
                  </a:lnTo>
                  <a:lnTo>
                    <a:pt x="91483" y="1217119"/>
                  </a:lnTo>
                  <a:lnTo>
                    <a:pt x="93593" y="1210845"/>
                  </a:lnTo>
                  <a:lnTo>
                    <a:pt x="95680" y="1204571"/>
                  </a:lnTo>
                  <a:lnTo>
                    <a:pt x="97743" y="1198297"/>
                  </a:lnTo>
                  <a:lnTo>
                    <a:pt x="99783" y="1192024"/>
                  </a:lnTo>
                  <a:lnTo>
                    <a:pt x="101802" y="1185750"/>
                  </a:lnTo>
                  <a:lnTo>
                    <a:pt x="103801" y="1179476"/>
                  </a:lnTo>
                  <a:lnTo>
                    <a:pt x="105785" y="1173202"/>
                  </a:lnTo>
                  <a:lnTo>
                    <a:pt x="107758" y="1166928"/>
                  </a:lnTo>
                  <a:lnTo>
                    <a:pt x="109725" y="1160655"/>
                  </a:lnTo>
                  <a:lnTo>
                    <a:pt x="111690" y="1154381"/>
                  </a:lnTo>
                  <a:lnTo>
                    <a:pt x="113655" y="1148107"/>
                  </a:lnTo>
                  <a:lnTo>
                    <a:pt x="115625" y="1141833"/>
                  </a:lnTo>
                  <a:lnTo>
                    <a:pt x="117599" y="1135559"/>
                  </a:lnTo>
                  <a:lnTo>
                    <a:pt x="119581" y="1129285"/>
                  </a:lnTo>
                  <a:lnTo>
                    <a:pt x="121569" y="1123012"/>
                  </a:lnTo>
                  <a:lnTo>
                    <a:pt x="123562" y="1116738"/>
                  </a:lnTo>
                  <a:lnTo>
                    <a:pt x="125557" y="1110464"/>
                  </a:lnTo>
                  <a:lnTo>
                    <a:pt x="127551" y="1104190"/>
                  </a:lnTo>
                  <a:lnTo>
                    <a:pt x="129541" y="1097916"/>
                  </a:lnTo>
                  <a:lnTo>
                    <a:pt x="131522" y="1091643"/>
                  </a:lnTo>
                  <a:lnTo>
                    <a:pt x="133490" y="1085369"/>
                  </a:lnTo>
                  <a:lnTo>
                    <a:pt x="135443" y="1079095"/>
                  </a:lnTo>
                  <a:lnTo>
                    <a:pt x="137372" y="1072821"/>
                  </a:lnTo>
                  <a:lnTo>
                    <a:pt x="139276" y="1066547"/>
                  </a:lnTo>
                  <a:lnTo>
                    <a:pt x="141151" y="1060274"/>
                  </a:lnTo>
                  <a:lnTo>
                    <a:pt x="142993" y="1054000"/>
                  </a:lnTo>
                  <a:lnTo>
                    <a:pt x="144801" y="1047726"/>
                  </a:lnTo>
                  <a:lnTo>
                    <a:pt x="146570" y="1041452"/>
                  </a:lnTo>
                  <a:lnTo>
                    <a:pt x="148297" y="1035178"/>
                  </a:lnTo>
                  <a:lnTo>
                    <a:pt x="149980" y="1028904"/>
                  </a:lnTo>
                  <a:lnTo>
                    <a:pt x="151611" y="1022631"/>
                  </a:lnTo>
                  <a:lnTo>
                    <a:pt x="153186" y="1016357"/>
                  </a:lnTo>
                  <a:lnTo>
                    <a:pt x="154705" y="1010083"/>
                  </a:lnTo>
                  <a:lnTo>
                    <a:pt x="156165" y="1003809"/>
                  </a:lnTo>
                  <a:lnTo>
                    <a:pt x="157564" y="997535"/>
                  </a:lnTo>
                  <a:lnTo>
                    <a:pt x="158898" y="991262"/>
                  </a:lnTo>
                  <a:lnTo>
                    <a:pt x="160167" y="984988"/>
                  </a:lnTo>
                  <a:lnTo>
                    <a:pt x="161369" y="978714"/>
                  </a:lnTo>
                  <a:lnTo>
                    <a:pt x="162504" y="972440"/>
                  </a:lnTo>
                  <a:lnTo>
                    <a:pt x="163563" y="966166"/>
                  </a:lnTo>
                  <a:lnTo>
                    <a:pt x="164558" y="959893"/>
                  </a:lnTo>
                  <a:lnTo>
                    <a:pt x="165495" y="953619"/>
                  </a:lnTo>
                  <a:lnTo>
                    <a:pt x="166376" y="947345"/>
                  </a:lnTo>
                  <a:lnTo>
                    <a:pt x="167210" y="941071"/>
                  </a:lnTo>
                  <a:lnTo>
                    <a:pt x="168001" y="934797"/>
                  </a:lnTo>
                  <a:lnTo>
                    <a:pt x="168757" y="928524"/>
                  </a:lnTo>
                  <a:lnTo>
                    <a:pt x="169487" y="922250"/>
                  </a:lnTo>
                  <a:lnTo>
                    <a:pt x="170196" y="915976"/>
                  </a:lnTo>
                  <a:lnTo>
                    <a:pt x="170895" y="909702"/>
                  </a:lnTo>
                  <a:lnTo>
                    <a:pt x="171590" y="903428"/>
                  </a:lnTo>
                  <a:lnTo>
                    <a:pt x="172289" y="897154"/>
                  </a:lnTo>
                  <a:lnTo>
                    <a:pt x="172996" y="890881"/>
                  </a:lnTo>
                  <a:lnTo>
                    <a:pt x="173714" y="884607"/>
                  </a:lnTo>
                  <a:lnTo>
                    <a:pt x="174446" y="878333"/>
                  </a:lnTo>
                  <a:lnTo>
                    <a:pt x="175194" y="872059"/>
                  </a:lnTo>
                  <a:lnTo>
                    <a:pt x="175959" y="865785"/>
                  </a:lnTo>
                  <a:lnTo>
                    <a:pt x="176740" y="859512"/>
                  </a:lnTo>
                  <a:lnTo>
                    <a:pt x="177535" y="853238"/>
                  </a:lnTo>
                  <a:lnTo>
                    <a:pt x="178342" y="846964"/>
                  </a:lnTo>
                  <a:lnTo>
                    <a:pt x="179155" y="840690"/>
                  </a:lnTo>
                  <a:lnTo>
                    <a:pt x="179974" y="834416"/>
                  </a:lnTo>
                  <a:lnTo>
                    <a:pt x="180793" y="828143"/>
                  </a:lnTo>
                  <a:lnTo>
                    <a:pt x="181609" y="821869"/>
                  </a:lnTo>
                  <a:lnTo>
                    <a:pt x="182419" y="815595"/>
                  </a:lnTo>
                  <a:lnTo>
                    <a:pt x="183214" y="809321"/>
                  </a:lnTo>
                  <a:lnTo>
                    <a:pt x="183992" y="803047"/>
                  </a:lnTo>
                  <a:lnTo>
                    <a:pt x="184750" y="796773"/>
                  </a:lnTo>
                  <a:lnTo>
                    <a:pt x="185483" y="790500"/>
                  </a:lnTo>
                  <a:lnTo>
                    <a:pt x="186188" y="784226"/>
                  </a:lnTo>
                  <a:lnTo>
                    <a:pt x="186864" y="777952"/>
                  </a:lnTo>
                  <a:lnTo>
                    <a:pt x="187506" y="771678"/>
                  </a:lnTo>
                  <a:lnTo>
                    <a:pt x="188114" y="765404"/>
                  </a:lnTo>
                  <a:lnTo>
                    <a:pt x="188683" y="759131"/>
                  </a:lnTo>
                  <a:lnTo>
                    <a:pt x="189214" y="752857"/>
                  </a:lnTo>
                  <a:lnTo>
                    <a:pt x="189710" y="746583"/>
                  </a:lnTo>
                  <a:lnTo>
                    <a:pt x="190172" y="740309"/>
                  </a:lnTo>
                  <a:lnTo>
                    <a:pt x="190601" y="734035"/>
                  </a:lnTo>
                  <a:lnTo>
                    <a:pt x="191001" y="727762"/>
                  </a:lnTo>
                  <a:lnTo>
                    <a:pt x="191374" y="721488"/>
                  </a:lnTo>
                  <a:lnTo>
                    <a:pt x="191723" y="715214"/>
                  </a:lnTo>
                  <a:lnTo>
                    <a:pt x="192051" y="708940"/>
                  </a:lnTo>
                  <a:lnTo>
                    <a:pt x="192360" y="702666"/>
                  </a:lnTo>
                  <a:lnTo>
                    <a:pt x="192655" y="696393"/>
                  </a:lnTo>
                  <a:lnTo>
                    <a:pt x="192941" y="690119"/>
                  </a:lnTo>
                  <a:lnTo>
                    <a:pt x="193219" y="683845"/>
                  </a:lnTo>
                  <a:lnTo>
                    <a:pt x="193491" y="677571"/>
                  </a:lnTo>
                  <a:lnTo>
                    <a:pt x="193761" y="671297"/>
                  </a:lnTo>
                  <a:lnTo>
                    <a:pt x="194028" y="665023"/>
                  </a:lnTo>
                  <a:lnTo>
                    <a:pt x="194295" y="658750"/>
                  </a:lnTo>
                  <a:lnTo>
                    <a:pt x="194563" y="652476"/>
                  </a:lnTo>
                  <a:lnTo>
                    <a:pt x="194831" y="646202"/>
                  </a:lnTo>
                  <a:lnTo>
                    <a:pt x="195100" y="639928"/>
                  </a:lnTo>
                  <a:lnTo>
                    <a:pt x="195371" y="633654"/>
                  </a:lnTo>
                  <a:lnTo>
                    <a:pt x="195641" y="627381"/>
                  </a:lnTo>
                  <a:lnTo>
                    <a:pt x="195912" y="621107"/>
                  </a:lnTo>
                  <a:lnTo>
                    <a:pt x="196183" y="614833"/>
                  </a:lnTo>
                  <a:lnTo>
                    <a:pt x="196453" y="608559"/>
                  </a:lnTo>
                  <a:lnTo>
                    <a:pt x="196721" y="602285"/>
                  </a:lnTo>
                  <a:lnTo>
                    <a:pt x="196988" y="596012"/>
                  </a:lnTo>
                  <a:lnTo>
                    <a:pt x="197251" y="589738"/>
                  </a:lnTo>
                  <a:lnTo>
                    <a:pt x="197510" y="583464"/>
                  </a:lnTo>
                  <a:lnTo>
                    <a:pt x="197765" y="577190"/>
                  </a:lnTo>
                  <a:lnTo>
                    <a:pt x="198015" y="570916"/>
                  </a:lnTo>
                  <a:lnTo>
                    <a:pt x="198258" y="564642"/>
                  </a:lnTo>
                  <a:lnTo>
                    <a:pt x="198495" y="558369"/>
                  </a:lnTo>
                  <a:lnTo>
                    <a:pt x="198723" y="552095"/>
                  </a:lnTo>
                  <a:lnTo>
                    <a:pt x="198941" y="545821"/>
                  </a:lnTo>
                  <a:lnTo>
                    <a:pt x="199149" y="539547"/>
                  </a:lnTo>
                  <a:lnTo>
                    <a:pt x="199347" y="533273"/>
                  </a:lnTo>
                  <a:lnTo>
                    <a:pt x="199533" y="527000"/>
                  </a:lnTo>
                  <a:lnTo>
                    <a:pt x="199708" y="520726"/>
                  </a:lnTo>
                  <a:lnTo>
                    <a:pt x="199870" y="514452"/>
                  </a:lnTo>
                  <a:lnTo>
                    <a:pt x="200021" y="508178"/>
                  </a:lnTo>
                  <a:lnTo>
                    <a:pt x="200160" y="501904"/>
                  </a:lnTo>
                  <a:lnTo>
                    <a:pt x="200287" y="495631"/>
                  </a:lnTo>
                  <a:lnTo>
                    <a:pt x="200404" y="489357"/>
                  </a:lnTo>
                  <a:lnTo>
                    <a:pt x="200511" y="483083"/>
                  </a:lnTo>
                  <a:lnTo>
                    <a:pt x="200611" y="476809"/>
                  </a:lnTo>
                  <a:lnTo>
                    <a:pt x="200705" y="470535"/>
                  </a:lnTo>
                  <a:lnTo>
                    <a:pt x="200794" y="464262"/>
                  </a:lnTo>
                  <a:lnTo>
                    <a:pt x="200880" y="457988"/>
                  </a:lnTo>
                  <a:lnTo>
                    <a:pt x="200964" y="451714"/>
                  </a:lnTo>
                  <a:lnTo>
                    <a:pt x="201047" y="445440"/>
                  </a:lnTo>
                  <a:lnTo>
                    <a:pt x="201133" y="439166"/>
                  </a:lnTo>
                  <a:lnTo>
                    <a:pt x="201220" y="432892"/>
                  </a:lnTo>
                  <a:lnTo>
                    <a:pt x="201311" y="426619"/>
                  </a:lnTo>
                  <a:lnTo>
                    <a:pt x="201405" y="420345"/>
                  </a:lnTo>
                  <a:lnTo>
                    <a:pt x="201503" y="414071"/>
                  </a:lnTo>
                  <a:lnTo>
                    <a:pt x="201604" y="407797"/>
                  </a:lnTo>
                  <a:lnTo>
                    <a:pt x="201708" y="401523"/>
                  </a:lnTo>
                  <a:lnTo>
                    <a:pt x="201815" y="395250"/>
                  </a:lnTo>
                  <a:lnTo>
                    <a:pt x="201923" y="388976"/>
                  </a:lnTo>
                  <a:lnTo>
                    <a:pt x="202032" y="382702"/>
                  </a:lnTo>
                  <a:lnTo>
                    <a:pt x="202140" y="376428"/>
                  </a:lnTo>
                  <a:lnTo>
                    <a:pt x="202245" y="370154"/>
                  </a:lnTo>
                  <a:lnTo>
                    <a:pt x="202348" y="363881"/>
                  </a:lnTo>
                  <a:lnTo>
                    <a:pt x="202447" y="357607"/>
                  </a:lnTo>
                  <a:lnTo>
                    <a:pt x="202540" y="351333"/>
                  </a:lnTo>
                  <a:lnTo>
                    <a:pt x="202628" y="345059"/>
                  </a:lnTo>
                  <a:lnTo>
                    <a:pt x="202709" y="338785"/>
                  </a:lnTo>
                  <a:lnTo>
                    <a:pt x="202782" y="332511"/>
                  </a:lnTo>
                  <a:lnTo>
                    <a:pt x="202849" y="326238"/>
                  </a:lnTo>
                  <a:lnTo>
                    <a:pt x="202909" y="319964"/>
                  </a:lnTo>
                  <a:lnTo>
                    <a:pt x="202962" y="313690"/>
                  </a:lnTo>
                  <a:lnTo>
                    <a:pt x="203010" y="307416"/>
                  </a:lnTo>
                  <a:lnTo>
                    <a:pt x="203052" y="301142"/>
                  </a:lnTo>
                  <a:lnTo>
                    <a:pt x="203090" y="294869"/>
                  </a:lnTo>
                  <a:lnTo>
                    <a:pt x="203124" y="288595"/>
                  </a:lnTo>
                  <a:lnTo>
                    <a:pt x="203155" y="282321"/>
                  </a:lnTo>
                  <a:lnTo>
                    <a:pt x="203184" y="276047"/>
                  </a:lnTo>
                  <a:lnTo>
                    <a:pt x="203213" y="269773"/>
                  </a:lnTo>
                  <a:lnTo>
                    <a:pt x="203240" y="263500"/>
                  </a:lnTo>
                  <a:lnTo>
                    <a:pt x="203268" y="257226"/>
                  </a:lnTo>
                  <a:lnTo>
                    <a:pt x="203296" y="250952"/>
                  </a:lnTo>
                  <a:lnTo>
                    <a:pt x="203324" y="244678"/>
                  </a:lnTo>
                  <a:lnTo>
                    <a:pt x="203353" y="238404"/>
                  </a:lnTo>
                  <a:lnTo>
                    <a:pt x="203382" y="232131"/>
                  </a:lnTo>
                  <a:lnTo>
                    <a:pt x="203411" y="225857"/>
                  </a:lnTo>
                  <a:lnTo>
                    <a:pt x="203440" y="219583"/>
                  </a:lnTo>
                  <a:lnTo>
                    <a:pt x="203468" y="213309"/>
                  </a:lnTo>
                  <a:lnTo>
                    <a:pt x="203496" y="207035"/>
                  </a:lnTo>
                  <a:lnTo>
                    <a:pt x="203522" y="200761"/>
                  </a:lnTo>
                  <a:lnTo>
                    <a:pt x="203547" y="194488"/>
                  </a:lnTo>
                  <a:lnTo>
                    <a:pt x="203570" y="188214"/>
                  </a:lnTo>
                  <a:lnTo>
                    <a:pt x="203592" y="181940"/>
                  </a:lnTo>
                  <a:lnTo>
                    <a:pt x="203613" y="175666"/>
                  </a:lnTo>
                  <a:lnTo>
                    <a:pt x="203633" y="169392"/>
                  </a:lnTo>
                  <a:lnTo>
                    <a:pt x="203651" y="163119"/>
                  </a:lnTo>
                  <a:lnTo>
                    <a:pt x="203669" y="156845"/>
                  </a:lnTo>
                  <a:lnTo>
                    <a:pt x="203686" y="150571"/>
                  </a:lnTo>
                  <a:lnTo>
                    <a:pt x="203702" y="144297"/>
                  </a:lnTo>
                  <a:lnTo>
                    <a:pt x="203718" y="138023"/>
                  </a:lnTo>
                  <a:lnTo>
                    <a:pt x="203733" y="131750"/>
                  </a:lnTo>
                  <a:lnTo>
                    <a:pt x="203748" y="125476"/>
                  </a:lnTo>
                  <a:lnTo>
                    <a:pt x="203762" y="119202"/>
                  </a:lnTo>
                  <a:lnTo>
                    <a:pt x="203776" y="112928"/>
                  </a:lnTo>
                  <a:lnTo>
                    <a:pt x="203788" y="106654"/>
                  </a:lnTo>
                  <a:lnTo>
                    <a:pt x="203800" y="100380"/>
                  </a:lnTo>
                  <a:lnTo>
                    <a:pt x="203810" y="94107"/>
                  </a:lnTo>
                  <a:lnTo>
                    <a:pt x="203820" y="87833"/>
                  </a:lnTo>
                  <a:lnTo>
                    <a:pt x="203828" y="81559"/>
                  </a:lnTo>
                  <a:lnTo>
                    <a:pt x="203834" y="75285"/>
                  </a:lnTo>
                  <a:lnTo>
                    <a:pt x="203840" y="69011"/>
                  </a:lnTo>
                  <a:lnTo>
                    <a:pt x="203844" y="62738"/>
                  </a:lnTo>
                  <a:lnTo>
                    <a:pt x="203848" y="56464"/>
                  </a:lnTo>
                  <a:lnTo>
                    <a:pt x="203851" y="50190"/>
                  </a:lnTo>
                  <a:lnTo>
                    <a:pt x="203854" y="43916"/>
                  </a:lnTo>
                  <a:lnTo>
                    <a:pt x="203857" y="37642"/>
                  </a:lnTo>
                  <a:lnTo>
                    <a:pt x="203860" y="31369"/>
                  </a:lnTo>
                  <a:lnTo>
                    <a:pt x="203864" y="25095"/>
                  </a:lnTo>
                  <a:lnTo>
                    <a:pt x="203868" y="18821"/>
                  </a:lnTo>
                  <a:lnTo>
                    <a:pt x="203873" y="12547"/>
                  </a:lnTo>
                  <a:lnTo>
                    <a:pt x="203880" y="6273"/>
                  </a:lnTo>
                  <a:lnTo>
                    <a:pt x="203887" y="0"/>
                  </a:lnTo>
                  <a:lnTo>
                    <a:pt x="204213" y="0"/>
                  </a:lnTo>
                  <a:lnTo>
                    <a:pt x="204220" y="6273"/>
                  </a:lnTo>
                  <a:lnTo>
                    <a:pt x="204227" y="12547"/>
                  </a:lnTo>
                  <a:lnTo>
                    <a:pt x="204232" y="18821"/>
                  </a:lnTo>
                  <a:lnTo>
                    <a:pt x="204236" y="25095"/>
                  </a:lnTo>
                  <a:lnTo>
                    <a:pt x="204240" y="31369"/>
                  </a:lnTo>
                  <a:lnTo>
                    <a:pt x="204243" y="37642"/>
                  </a:lnTo>
                  <a:lnTo>
                    <a:pt x="204246" y="43916"/>
                  </a:lnTo>
                  <a:lnTo>
                    <a:pt x="204249" y="50190"/>
                  </a:lnTo>
                  <a:lnTo>
                    <a:pt x="204252" y="56464"/>
                  </a:lnTo>
                  <a:lnTo>
                    <a:pt x="204255" y="62738"/>
                  </a:lnTo>
                  <a:lnTo>
                    <a:pt x="204260" y="69011"/>
                  </a:lnTo>
                  <a:lnTo>
                    <a:pt x="204266" y="75285"/>
                  </a:lnTo>
                  <a:lnTo>
                    <a:pt x="204272" y="81559"/>
                  </a:lnTo>
                  <a:lnTo>
                    <a:pt x="204280" y="87833"/>
                  </a:lnTo>
                  <a:lnTo>
                    <a:pt x="204290" y="94107"/>
                  </a:lnTo>
                  <a:lnTo>
                    <a:pt x="204300" y="100380"/>
                  </a:lnTo>
                  <a:lnTo>
                    <a:pt x="204312" y="106654"/>
                  </a:lnTo>
                  <a:lnTo>
                    <a:pt x="204324" y="112928"/>
                  </a:lnTo>
                  <a:lnTo>
                    <a:pt x="204338" y="119202"/>
                  </a:lnTo>
                  <a:lnTo>
                    <a:pt x="204352" y="125476"/>
                  </a:lnTo>
                  <a:lnTo>
                    <a:pt x="204367" y="131750"/>
                  </a:lnTo>
                  <a:lnTo>
                    <a:pt x="204382" y="138023"/>
                  </a:lnTo>
                  <a:lnTo>
                    <a:pt x="204398" y="144297"/>
                  </a:lnTo>
                  <a:lnTo>
                    <a:pt x="204414" y="150571"/>
                  </a:lnTo>
                  <a:lnTo>
                    <a:pt x="204431" y="156845"/>
                  </a:lnTo>
                  <a:lnTo>
                    <a:pt x="204449" y="163119"/>
                  </a:lnTo>
                  <a:lnTo>
                    <a:pt x="204467" y="169392"/>
                  </a:lnTo>
                  <a:lnTo>
                    <a:pt x="204487" y="175666"/>
                  </a:lnTo>
                  <a:lnTo>
                    <a:pt x="204507" y="181940"/>
                  </a:lnTo>
                  <a:lnTo>
                    <a:pt x="204530" y="188214"/>
                  </a:lnTo>
                  <a:lnTo>
                    <a:pt x="204553" y="194488"/>
                  </a:lnTo>
                  <a:lnTo>
                    <a:pt x="204578" y="200761"/>
                  </a:lnTo>
                  <a:lnTo>
                    <a:pt x="204604" y="207035"/>
                  </a:lnTo>
                  <a:lnTo>
                    <a:pt x="204632" y="213309"/>
                  </a:lnTo>
                  <a:lnTo>
                    <a:pt x="204660" y="219583"/>
                  </a:lnTo>
                  <a:lnTo>
                    <a:pt x="204689" y="225857"/>
                  </a:lnTo>
                  <a:lnTo>
                    <a:pt x="204718" y="232131"/>
                  </a:lnTo>
                  <a:lnTo>
                    <a:pt x="204747" y="238404"/>
                  </a:lnTo>
                  <a:lnTo>
                    <a:pt x="204775" y="244678"/>
                  </a:lnTo>
                  <a:lnTo>
                    <a:pt x="204804" y="250952"/>
                  </a:lnTo>
                  <a:lnTo>
                    <a:pt x="204832" y="257226"/>
                  </a:lnTo>
                  <a:lnTo>
                    <a:pt x="204859" y="263500"/>
                  </a:lnTo>
                  <a:lnTo>
                    <a:pt x="204887" y="269773"/>
                  </a:lnTo>
                  <a:lnTo>
                    <a:pt x="204915" y="276047"/>
                  </a:lnTo>
                  <a:lnTo>
                    <a:pt x="204945" y="282321"/>
                  </a:lnTo>
                  <a:lnTo>
                    <a:pt x="204976" y="288595"/>
                  </a:lnTo>
                  <a:lnTo>
                    <a:pt x="205010" y="294869"/>
                  </a:lnTo>
                  <a:lnTo>
                    <a:pt x="205048" y="301142"/>
                  </a:lnTo>
                  <a:lnTo>
                    <a:pt x="205090" y="307416"/>
                  </a:lnTo>
                  <a:lnTo>
                    <a:pt x="205137" y="313690"/>
                  </a:lnTo>
                  <a:lnTo>
                    <a:pt x="205191" y="319964"/>
                  </a:lnTo>
                  <a:lnTo>
                    <a:pt x="205251" y="326238"/>
                  </a:lnTo>
                  <a:lnTo>
                    <a:pt x="205317" y="332511"/>
                  </a:lnTo>
                  <a:lnTo>
                    <a:pt x="205391" y="338785"/>
                  </a:lnTo>
                  <a:lnTo>
                    <a:pt x="205472" y="345059"/>
                  </a:lnTo>
                  <a:lnTo>
                    <a:pt x="205559" y="351333"/>
                  </a:lnTo>
                  <a:lnTo>
                    <a:pt x="205653" y="357607"/>
                  </a:lnTo>
                  <a:lnTo>
                    <a:pt x="205752" y="363881"/>
                  </a:lnTo>
                  <a:lnTo>
                    <a:pt x="205854" y="370154"/>
                  </a:lnTo>
                  <a:lnTo>
                    <a:pt x="205960" y="376428"/>
                  </a:lnTo>
                  <a:lnTo>
                    <a:pt x="206068" y="382702"/>
                  </a:lnTo>
                  <a:lnTo>
                    <a:pt x="206177" y="388976"/>
                  </a:lnTo>
                  <a:lnTo>
                    <a:pt x="206285" y="395250"/>
                  </a:lnTo>
                  <a:lnTo>
                    <a:pt x="206392" y="401523"/>
                  </a:lnTo>
                  <a:lnTo>
                    <a:pt x="206496" y="407797"/>
                  </a:lnTo>
                  <a:lnTo>
                    <a:pt x="206597" y="414071"/>
                  </a:lnTo>
                  <a:lnTo>
                    <a:pt x="206695" y="420345"/>
                  </a:lnTo>
                  <a:lnTo>
                    <a:pt x="206789" y="426619"/>
                  </a:lnTo>
                  <a:lnTo>
                    <a:pt x="206880" y="432892"/>
                  </a:lnTo>
                  <a:lnTo>
                    <a:pt x="206967" y="439166"/>
                  </a:lnTo>
                  <a:lnTo>
                    <a:pt x="207052" y="445440"/>
                  </a:lnTo>
                  <a:lnTo>
                    <a:pt x="207136" y="451714"/>
                  </a:lnTo>
                  <a:lnTo>
                    <a:pt x="207220" y="457988"/>
                  </a:lnTo>
                  <a:lnTo>
                    <a:pt x="207306" y="464262"/>
                  </a:lnTo>
                  <a:lnTo>
                    <a:pt x="207395" y="470535"/>
                  </a:lnTo>
                  <a:lnTo>
                    <a:pt x="207489" y="476809"/>
                  </a:lnTo>
                  <a:lnTo>
                    <a:pt x="207589" y="483083"/>
                  </a:lnTo>
                  <a:lnTo>
                    <a:pt x="207696" y="489357"/>
                  </a:lnTo>
                  <a:lnTo>
                    <a:pt x="207813" y="495631"/>
                  </a:lnTo>
                  <a:lnTo>
                    <a:pt x="207940" y="501904"/>
                  </a:lnTo>
                  <a:lnTo>
                    <a:pt x="208079" y="508178"/>
                  </a:lnTo>
                  <a:lnTo>
                    <a:pt x="208230" y="514452"/>
                  </a:lnTo>
                  <a:lnTo>
                    <a:pt x="208392" y="520726"/>
                  </a:lnTo>
                  <a:lnTo>
                    <a:pt x="208567" y="527000"/>
                  </a:lnTo>
                  <a:lnTo>
                    <a:pt x="208753" y="533273"/>
                  </a:lnTo>
                  <a:lnTo>
                    <a:pt x="208950" y="539547"/>
                  </a:lnTo>
                  <a:lnTo>
                    <a:pt x="209159" y="545821"/>
                  </a:lnTo>
                  <a:lnTo>
                    <a:pt x="209377" y="552095"/>
                  </a:lnTo>
                  <a:lnTo>
                    <a:pt x="209605" y="558369"/>
                  </a:lnTo>
                  <a:lnTo>
                    <a:pt x="209842" y="564642"/>
                  </a:lnTo>
                  <a:lnTo>
                    <a:pt x="210085" y="570916"/>
                  </a:lnTo>
                  <a:lnTo>
                    <a:pt x="210335" y="577190"/>
                  </a:lnTo>
                  <a:lnTo>
                    <a:pt x="210590" y="583464"/>
                  </a:lnTo>
                  <a:lnTo>
                    <a:pt x="210849" y="589738"/>
                  </a:lnTo>
                  <a:lnTo>
                    <a:pt x="211112" y="596012"/>
                  </a:lnTo>
                  <a:lnTo>
                    <a:pt x="211378" y="602285"/>
                  </a:lnTo>
                  <a:lnTo>
                    <a:pt x="211647" y="608559"/>
                  </a:lnTo>
                  <a:lnTo>
                    <a:pt x="211917" y="614833"/>
                  </a:lnTo>
                  <a:lnTo>
                    <a:pt x="212188" y="621107"/>
                  </a:lnTo>
                  <a:lnTo>
                    <a:pt x="212459" y="627381"/>
                  </a:lnTo>
                  <a:lnTo>
                    <a:pt x="212729" y="633654"/>
                  </a:lnTo>
                  <a:lnTo>
                    <a:pt x="212999" y="639928"/>
                  </a:lnTo>
                  <a:lnTo>
                    <a:pt x="213269" y="646202"/>
                  </a:lnTo>
                  <a:lnTo>
                    <a:pt x="213537" y="652476"/>
                  </a:lnTo>
                  <a:lnTo>
                    <a:pt x="213805" y="658750"/>
                  </a:lnTo>
                  <a:lnTo>
                    <a:pt x="214072" y="665023"/>
                  </a:lnTo>
                  <a:lnTo>
                    <a:pt x="214339" y="671297"/>
                  </a:lnTo>
                  <a:lnTo>
                    <a:pt x="214608" y="677571"/>
                  </a:lnTo>
                  <a:lnTo>
                    <a:pt x="214881" y="683845"/>
                  </a:lnTo>
                  <a:lnTo>
                    <a:pt x="215159" y="690119"/>
                  </a:lnTo>
                  <a:lnTo>
                    <a:pt x="215444" y="696393"/>
                  </a:lnTo>
                  <a:lnTo>
                    <a:pt x="215740" y="702666"/>
                  </a:lnTo>
                  <a:lnTo>
                    <a:pt x="216049" y="708940"/>
                  </a:lnTo>
                  <a:lnTo>
                    <a:pt x="216377" y="715214"/>
                  </a:lnTo>
                  <a:lnTo>
                    <a:pt x="216726" y="721488"/>
                  </a:lnTo>
                  <a:lnTo>
                    <a:pt x="217099" y="727762"/>
                  </a:lnTo>
                  <a:lnTo>
                    <a:pt x="217499" y="734035"/>
                  </a:lnTo>
                  <a:lnTo>
                    <a:pt x="217928" y="740309"/>
                  </a:lnTo>
                  <a:lnTo>
                    <a:pt x="218390" y="746583"/>
                  </a:lnTo>
                  <a:lnTo>
                    <a:pt x="218886" y="752857"/>
                  </a:lnTo>
                  <a:lnTo>
                    <a:pt x="219417" y="759131"/>
                  </a:lnTo>
                  <a:lnTo>
                    <a:pt x="219986" y="765404"/>
                  </a:lnTo>
                  <a:lnTo>
                    <a:pt x="220594" y="771678"/>
                  </a:lnTo>
                  <a:lnTo>
                    <a:pt x="221236" y="777952"/>
                  </a:lnTo>
                  <a:lnTo>
                    <a:pt x="221912" y="784226"/>
                  </a:lnTo>
                  <a:lnTo>
                    <a:pt x="222617" y="790500"/>
                  </a:lnTo>
                  <a:lnTo>
                    <a:pt x="223350" y="796773"/>
                  </a:lnTo>
                  <a:lnTo>
                    <a:pt x="224108" y="803047"/>
                  </a:lnTo>
                  <a:lnTo>
                    <a:pt x="224886" y="809321"/>
                  </a:lnTo>
                  <a:lnTo>
                    <a:pt x="225681" y="815595"/>
                  </a:lnTo>
                  <a:lnTo>
                    <a:pt x="226490" y="821869"/>
                  </a:lnTo>
                  <a:lnTo>
                    <a:pt x="227307" y="828143"/>
                  </a:lnTo>
                  <a:lnTo>
                    <a:pt x="228126" y="834416"/>
                  </a:lnTo>
                  <a:lnTo>
                    <a:pt x="228944" y="840690"/>
                  </a:lnTo>
                  <a:lnTo>
                    <a:pt x="229758" y="846964"/>
                  </a:lnTo>
                  <a:lnTo>
                    <a:pt x="230564" y="853238"/>
                  </a:lnTo>
                  <a:lnTo>
                    <a:pt x="231359" y="859512"/>
                  </a:lnTo>
                  <a:lnTo>
                    <a:pt x="232141" y="865785"/>
                  </a:lnTo>
                  <a:lnTo>
                    <a:pt x="232906" y="872059"/>
                  </a:lnTo>
                  <a:lnTo>
                    <a:pt x="233654" y="878333"/>
                  </a:lnTo>
                  <a:lnTo>
                    <a:pt x="234386" y="884607"/>
                  </a:lnTo>
                  <a:lnTo>
                    <a:pt x="235104" y="890881"/>
                  </a:lnTo>
                  <a:lnTo>
                    <a:pt x="235811" y="897154"/>
                  </a:lnTo>
                  <a:lnTo>
                    <a:pt x="236509" y="903428"/>
                  </a:lnTo>
                  <a:lnTo>
                    <a:pt x="237205" y="909702"/>
                  </a:lnTo>
                  <a:lnTo>
                    <a:pt x="237904" y="915976"/>
                  </a:lnTo>
                  <a:lnTo>
                    <a:pt x="238613" y="922250"/>
                  </a:lnTo>
                  <a:lnTo>
                    <a:pt x="239342" y="928524"/>
                  </a:lnTo>
                  <a:lnTo>
                    <a:pt x="240099" y="934797"/>
                  </a:lnTo>
                  <a:lnTo>
                    <a:pt x="240890" y="941071"/>
                  </a:lnTo>
                  <a:lnTo>
                    <a:pt x="241724" y="947345"/>
                  </a:lnTo>
                  <a:lnTo>
                    <a:pt x="242605" y="953619"/>
                  </a:lnTo>
                  <a:lnTo>
                    <a:pt x="243542" y="959893"/>
                  </a:lnTo>
                  <a:lnTo>
                    <a:pt x="244537" y="966166"/>
                  </a:lnTo>
                  <a:lnTo>
                    <a:pt x="245596" y="972440"/>
                  </a:lnTo>
                  <a:lnTo>
                    <a:pt x="246730" y="978714"/>
                  </a:lnTo>
                  <a:lnTo>
                    <a:pt x="247933" y="984988"/>
                  </a:lnTo>
                  <a:lnTo>
                    <a:pt x="249202" y="991262"/>
                  </a:lnTo>
                  <a:lnTo>
                    <a:pt x="250536" y="997535"/>
                  </a:lnTo>
                  <a:lnTo>
                    <a:pt x="251935" y="1003809"/>
                  </a:lnTo>
                  <a:lnTo>
                    <a:pt x="253395" y="1010083"/>
                  </a:lnTo>
                  <a:lnTo>
                    <a:pt x="254914" y="1016357"/>
                  </a:lnTo>
                  <a:lnTo>
                    <a:pt x="256489" y="1022631"/>
                  </a:lnTo>
                  <a:lnTo>
                    <a:pt x="258120" y="1028904"/>
                  </a:lnTo>
                  <a:lnTo>
                    <a:pt x="259803" y="1035178"/>
                  </a:lnTo>
                  <a:lnTo>
                    <a:pt x="261530" y="1041452"/>
                  </a:lnTo>
                  <a:lnTo>
                    <a:pt x="263299" y="1047726"/>
                  </a:lnTo>
                  <a:lnTo>
                    <a:pt x="265107" y="1054000"/>
                  </a:lnTo>
                  <a:lnTo>
                    <a:pt x="266949" y="1060274"/>
                  </a:lnTo>
                  <a:lnTo>
                    <a:pt x="268824" y="1066547"/>
                  </a:lnTo>
                  <a:lnTo>
                    <a:pt x="270727" y="1072821"/>
                  </a:lnTo>
                  <a:lnTo>
                    <a:pt x="272657" y="1079095"/>
                  </a:lnTo>
                  <a:lnTo>
                    <a:pt x="274609" y="1085369"/>
                  </a:lnTo>
                  <a:lnTo>
                    <a:pt x="276578" y="1091643"/>
                  </a:lnTo>
                  <a:lnTo>
                    <a:pt x="278559" y="1097916"/>
                  </a:lnTo>
                  <a:lnTo>
                    <a:pt x="280549" y="1104190"/>
                  </a:lnTo>
                  <a:lnTo>
                    <a:pt x="282543" y="1110464"/>
                  </a:lnTo>
                  <a:lnTo>
                    <a:pt x="284538" y="1116738"/>
                  </a:lnTo>
                  <a:lnTo>
                    <a:pt x="286530" y="1123012"/>
                  </a:lnTo>
                  <a:lnTo>
                    <a:pt x="288519" y="1129285"/>
                  </a:lnTo>
                  <a:lnTo>
                    <a:pt x="290500" y="1135559"/>
                  </a:lnTo>
                  <a:lnTo>
                    <a:pt x="292475" y="1141833"/>
                  </a:lnTo>
                  <a:lnTo>
                    <a:pt x="294445" y="1148107"/>
                  </a:lnTo>
                  <a:lnTo>
                    <a:pt x="296410" y="1154381"/>
                  </a:lnTo>
                  <a:lnTo>
                    <a:pt x="298375" y="1160655"/>
                  </a:lnTo>
                  <a:lnTo>
                    <a:pt x="300342" y="1166928"/>
                  </a:lnTo>
                  <a:lnTo>
                    <a:pt x="302315" y="1173202"/>
                  </a:lnTo>
                  <a:lnTo>
                    <a:pt x="304299" y="1179476"/>
                  </a:lnTo>
                  <a:lnTo>
                    <a:pt x="306297" y="1185750"/>
                  </a:lnTo>
                  <a:lnTo>
                    <a:pt x="308316" y="1192024"/>
                  </a:lnTo>
                  <a:lnTo>
                    <a:pt x="310357" y="1198297"/>
                  </a:lnTo>
                  <a:lnTo>
                    <a:pt x="312420" y="1204571"/>
                  </a:lnTo>
                  <a:lnTo>
                    <a:pt x="314507" y="1210845"/>
                  </a:lnTo>
                  <a:lnTo>
                    <a:pt x="316617" y="1217119"/>
                  </a:lnTo>
                  <a:lnTo>
                    <a:pt x="318747" y="1223393"/>
                  </a:lnTo>
                  <a:lnTo>
                    <a:pt x="320897" y="1229666"/>
                  </a:lnTo>
                  <a:lnTo>
                    <a:pt x="323062" y="1235940"/>
                  </a:lnTo>
                  <a:lnTo>
                    <a:pt x="325238" y="1242214"/>
                  </a:lnTo>
                  <a:lnTo>
                    <a:pt x="327419" y="1248488"/>
                  </a:lnTo>
                  <a:lnTo>
                    <a:pt x="329599" y="1254762"/>
                  </a:lnTo>
                  <a:lnTo>
                    <a:pt x="331773" y="1261035"/>
                  </a:lnTo>
                  <a:lnTo>
                    <a:pt x="333938" y="1267309"/>
                  </a:lnTo>
                  <a:lnTo>
                    <a:pt x="336087" y="1273583"/>
                  </a:lnTo>
                  <a:lnTo>
                    <a:pt x="338217" y="1279857"/>
                  </a:lnTo>
                  <a:lnTo>
                    <a:pt x="340323" y="1286131"/>
                  </a:lnTo>
                  <a:lnTo>
                    <a:pt x="342397" y="1292405"/>
                  </a:lnTo>
                  <a:lnTo>
                    <a:pt x="344438" y="1298678"/>
                  </a:lnTo>
                  <a:lnTo>
                    <a:pt x="346442" y="1304952"/>
                  </a:lnTo>
                  <a:lnTo>
                    <a:pt x="348408" y="1311226"/>
                  </a:lnTo>
                  <a:lnTo>
                    <a:pt x="350331" y="1317500"/>
                  </a:lnTo>
                  <a:lnTo>
                    <a:pt x="352209" y="1323774"/>
                  </a:lnTo>
                  <a:lnTo>
                    <a:pt x="354040" y="1330047"/>
                  </a:lnTo>
                  <a:lnTo>
                    <a:pt x="355822" y="1336321"/>
                  </a:lnTo>
                  <a:lnTo>
                    <a:pt x="357551" y="1342595"/>
                  </a:lnTo>
                  <a:lnTo>
                    <a:pt x="359224" y="1348869"/>
                  </a:lnTo>
                  <a:lnTo>
                    <a:pt x="360849" y="1355143"/>
                  </a:lnTo>
                  <a:lnTo>
                    <a:pt x="362426" y="1361416"/>
                  </a:lnTo>
                  <a:lnTo>
                    <a:pt x="363960" y="1367690"/>
                  </a:lnTo>
                  <a:lnTo>
                    <a:pt x="365456" y="1373964"/>
                  </a:lnTo>
                  <a:lnTo>
                    <a:pt x="366919" y="1380238"/>
                  </a:lnTo>
                  <a:lnTo>
                    <a:pt x="368355" y="1386512"/>
                  </a:lnTo>
                  <a:lnTo>
                    <a:pt x="369774" y="1392786"/>
                  </a:lnTo>
                  <a:lnTo>
                    <a:pt x="371182" y="1399059"/>
                  </a:lnTo>
                  <a:lnTo>
                    <a:pt x="372589" y="1405333"/>
                  </a:lnTo>
                  <a:lnTo>
                    <a:pt x="374003" y="1411607"/>
                  </a:lnTo>
                  <a:lnTo>
                    <a:pt x="375429" y="1417881"/>
                  </a:lnTo>
                  <a:lnTo>
                    <a:pt x="376869" y="1424155"/>
                  </a:lnTo>
                  <a:lnTo>
                    <a:pt x="378325" y="1430428"/>
                  </a:lnTo>
                  <a:lnTo>
                    <a:pt x="379798" y="1436702"/>
                  </a:lnTo>
                  <a:lnTo>
                    <a:pt x="381283" y="1442976"/>
                  </a:lnTo>
                  <a:lnTo>
                    <a:pt x="382776" y="1449250"/>
                  </a:lnTo>
                  <a:lnTo>
                    <a:pt x="384266" y="1455524"/>
                  </a:lnTo>
                  <a:lnTo>
                    <a:pt x="385745" y="1461797"/>
                  </a:lnTo>
                  <a:lnTo>
                    <a:pt x="387201" y="1468071"/>
                  </a:lnTo>
                  <a:lnTo>
                    <a:pt x="388626" y="1474345"/>
                  </a:lnTo>
                  <a:lnTo>
                    <a:pt x="390009" y="1480619"/>
                  </a:lnTo>
                  <a:lnTo>
                    <a:pt x="391341" y="1486893"/>
                  </a:lnTo>
                  <a:lnTo>
                    <a:pt x="392617" y="1493166"/>
                  </a:lnTo>
                  <a:lnTo>
                    <a:pt x="393827" y="1499440"/>
                  </a:lnTo>
                  <a:lnTo>
                    <a:pt x="394965" y="1505714"/>
                  </a:lnTo>
                  <a:lnTo>
                    <a:pt x="396037" y="1511988"/>
                  </a:lnTo>
                  <a:lnTo>
                    <a:pt x="397046" y="1518262"/>
                  </a:lnTo>
                  <a:lnTo>
                    <a:pt x="397996" y="1524536"/>
                  </a:lnTo>
                  <a:lnTo>
                    <a:pt x="398893" y="1530809"/>
                  </a:lnTo>
                  <a:lnTo>
                    <a:pt x="399741" y="1537083"/>
                  </a:lnTo>
                  <a:lnTo>
                    <a:pt x="400548" y="1543357"/>
                  </a:lnTo>
                  <a:lnTo>
                    <a:pt x="401319" y="1549631"/>
                  </a:lnTo>
                  <a:lnTo>
                    <a:pt x="402054" y="1555905"/>
                  </a:lnTo>
                  <a:lnTo>
                    <a:pt x="402762" y="1562178"/>
                  </a:lnTo>
                  <a:lnTo>
                    <a:pt x="403443" y="1568452"/>
                  </a:lnTo>
                  <a:lnTo>
                    <a:pt x="404096" y="1574726"/>
                  </a:lnTo>
                  <a:lnTo>
                    <a:pt x="404719" y="1581000"/>
                  </a:lnTo>
                  <a:lnTo>
                    <a:pt x="405307" y="1587274"/>
                  </a:lnTo>
                  <a:lnTo>
                    <a:pt x="405855" y="1593547"/>
                  </a:lnTo>
                  <a:lnTo>
                    <a:pt x="406357" y="1599821"/>
                  </a:lnTo>
                  <a:lnTo>
                    <a:pt x="406802" y="1606095"/>
                  </a:lnTo>
                  <a:lnTo>
                    <a:pt x="407183" y="1612369"/>
                  </a:lnTo>
                  <a:lnTo>
                    <a:pt x="407500" y="1618643"/>
                  </a:lnTo>
                  <a:lnTo>
                    <a:pt x="407749" y="1624917"/>
                  </a:lnTo>
                  <a:lnTo>
                    <a:pt x="407931" y="1631190"/>
                  </a:lnTo>
                  <a:lnTo>
                    <a:pt x="408047" y="1637464"/>
                  </a:lnTo>
                  <a:lnTo>
                    <a:pt x="408100" y="1643738"/>
                  </a:lnTo>
                  <a:lnTo>
                    <a:pt x="408096" y="1650012"/>
                  </a:lnTo>
                  <a:lnTo>
                    <a:pt x="408042" y="1656286"/>
                  </a:lnTo>
                  <a:lnTo>
                    <a:pt x="407942" y="1662559"/>
                  </a:lnTo>
                  <a:lnTo>
                    <a:pt x="407813" y="1668833"/>
                  </a:lnTo>
                  <a:lnTo>
                    <a:pt x="407664" y="1675107"/>
                  </a:lnTo>
                  <a:lnTo>
                    <a:pt x="407503" y="1681381"/>
                  </a:lnTo>
                  <a:lnTo>
                    <a:pt x="407338" y="1687655"/>
                  </a:lnTo>
                  <a:lnTo>
                    <a:pt x="407174" y="1693928"/>
                  </a:lnTo>
                  <a:lnTo>
                    <a:pt x="407015" y="1700202"/>
                  </a:lnTo>
                  <a:lnTo>
                    <a:pt x="406862" y="1706476"/>
                  </a:lnTo>
                  <a:lnTo>
                    <a:pt x="406716" y="1712750"/>
                  </a:lnTo>
                  <a:lnTo>
                    <a:pt x="406575" y="1719024"/>
                  </a:lnTo>
                  <a:lnTo>
                    <a:pt x="406433" y="1725297"/>
                  </a:lnTo>
                  <a:lnTo>
                    <a:pt x="406286" y="1731571"/>
                  </a:lnTo>
                  <a:lnTo>
                    <a:pt x="406131" y="1737845"/>
                  </a:lnTo>
                  <a:lnTo>
                    <a:pt x="405960" y="1744119"/>
                  </a:lnTo>
                  <a:lnTo>
                    <a:pt x="405771" y="1750393"/>
                  </a:lnTo>
                  <a:lnTo>
                    <a:pt x="405559" y="1756667"/>
                  </a:lnTo>
                  <a:lnTo>
                    <a:pt x="405319" y="1762940"/>
                  </a:lnTo>
                  <a:lnTo>
                    <a:pt x="405049" y="1769214"/>
                  </a:lnTo>
                  <a:lnTo>
                    <a:pt x="404749" y="1775488"/>
                  </a:lnTo>
                  <a:lnTo>
                    <a:pt x="404421" y="1781762"/>
                  </a:lnTo>
                  <a:lnTo>
                    <a:pt x="404066" y="1788036"/>
                  </a:lnTo>
                  <a:lnTo>
                    <a:pt x="403685" y="1794309"/>
                  </a:lnTo>
                  <a:lnTo>
                    <a:pt x="403281" y="1800583"/>
                  </a:lnTo>
                  <a:lnTo>
                    <a:pt x="402854" y="1806857"/>
                  </a:lnTo>
                  <a:lnTo>
                    <a:pt x="402407" y="1813131"/>
                  </a:lnTo>
                  <a:lnTo>
                    <a:pt x="401938" y="1819405"/>
                  </a:lnTo>
                  <a:lnTo>
                    <a:pt x="401448" y="1825678"/>
                  </a:lnTo>
                  <a:lnTo>
                    <a:pt x="400937" y="1831952"/>
                  </a:lnTo>
                  <a:lnTo>
                    <a:pt x="400401" y="1838226"/>
                  </a:lnTo>
                  <a:lnTo>
                    <a:pt x="399835" y="1844500"/>
                  </a:lnTo>
                  <a:lnTo>
                    <a:pt x="399234" y="1850774"/>
                  </a:lnTo>
                  <a:lnTo>
                    <a:pt x="398592" y="1857048"/>
                  </a:lnTo>
                  <a:lnTo>
                    <a:pt x="397901" y="1863321"/>
                  </a:lnTo>
                  <a:lnTo>
                    <a:pt x="397145" y="1869595"/>
                  </a:lnTo>
                  <a:lnTo>
                    <a:pt x="396318" y="1875869"/>
                  </a:lnTo>
                  <a:lnTo>
                    <a:pt x="395416" y="1882143"/>
                  </a:lnTo>
                  <a:lnTo>
                    <a:pt x="394432" y="1888417"/>
                  </a:lnTo>
                  <a:lnTo>
                    <a:pt x="393363" y="1894690"/>
                  </a:lnTo>
                  <a:lnTo>
                    <a:pt x="392207" y="1900964"/>
                  </a:lnTo>
                  <a:lnTo>
                    <a:pt x="390964" y="1907238"/>
                  </a:lnTo>
                  <a:lnTo>
                    <a:pt x="389636" y="1913512"/>
                  </a:lnTo>
                  <a:lnTo>
                    <a:pt x="388227" y="1919786"/>
                  </a:lnTo>
                  <a:lnTo>
                    <a:pt x="386741" y="1926059"/>
                  </a:lnTo>
                  <a:lnTo>
                    <a:pt x="385199" y="1932333"/>
                  </a:lnTo>
                  <a:lnTo>
                    <a:pt x="383614" y="1938607"/>
                  </a:lnTo>
                  <a:lnTo>
                    <a:pt x="381998" y="1944881"/>
                  </a:lnTo>
                  <a:lnTo>
                    <a:pt x="380367" y="1951155"/>
                  </a:lnTo>
                  <a:lnTo>
                    <a:pt x="378732" y="1957428"/>
                  </a:lnTo>
                  <a:lnTo>
                    <a:pt x="377108" y="1963702"/>
                  </a:lnTo>
                  <a:lnTo>
                    <a:pt x="375505" y="1969976"/>
                  </a:lnTo>
                  <a:lnTo>
                    <a:pt x="373938" y="1976250"/>
                  </a:lnTo>
                  <a:lnTo>
                    <a:pt x="372413" y="1982524"/>
                  </a:lnTo>
                  <a:lnTo>
                    <a:pt x="370931" y="1988798"/>
                  </a:lnTo>
                  <a:lnTo>
                    <a:pt x="369493" y="1995071"/>
                  </a:lnTo>
                  <a:lnTo>
                    <a:pt x="368100" y="2001345"/>
                  </a:lnTo>
                  <a:lnTo>
                    <a:pt x="366749" y="2007619"/>
                  </a:lnTo>
                  <a:lnTo>
                    <a:pt x="365435" y="2013893"/>
                  </a:lnTo>
                  <a:lnTo>
                    <a:pt x="364152" y="2020167"/>
                  </a:lnTo>
                  <a:lnTo>
                    <a:pt x="362896" y="2026440"/>
                  </a:lnTo>
                  <a:lnTo>
                    <a:pt x="361659" y="2032714"/>
                  </a:lnTo>
                  <a:lnTo>
                    <a:pt x="360432" y="2038988"/>
                  </a:lnTo>
                  <a:lnTo>
                    <a:pt x="359210" y="2045262"/>
                  </a:lnTo>
                  <a:lnTo>
                    <a:pt x="357990" y="2051536"/>
                  </a:lnTo>
                  <a:lnTo>
                    <a:pt x="356767" y="2057809"/>
                  </a:lnTo>
                  <a:lnTo>
                    <a:pt x="355540" y="2064083"/>
                  </a:lnTo>
                  <a:lnTo>
                    <a:pt x="354309" y="2070357"/>
                  </a:lnTo>
                  <a:lnTo>
                    <a:pt x="353074" y="2076631"/>
                  </a:lnTo>
                  <a:lnTo>
                    <a:pt x="351836" y="2082905"/>
                  </a:lnTo>
                  <a:lnTo>
                    <a:pt x="350598" y="2089179"/>
                  </a:lnTo>
                  <a:lnTo>
                    <a:pt x="349363" y="2095452"/>
                  </a:lnTo>
                  <a:lnTo>
                    <a:pt x="348133" y="2101726"/>
                  </a:lnTo>
                  <a:lnTo>
                    <a:pt x="346912" y="2108000"/>
                  </a:lnTo>
                  <a:lnTo>
                    <a:pt x="345702" y="2114274"/>
                  </a:lnTo>
                  <a:lnTo>
                    <a:pt x="344505" y="2120548"/>
                  </a:lnTo>
                  <a:lnTo>
                    <a:pt x="343322" y="2126821"/>
                  </a:lnTo>
                  <a:lnTo>
                    <a:pt x="342158" y="2133095"/>
                  </a:lnTo>
                  <a:lnTo>
                    <a:pt x="341010" y="2139369"/>
                  </a:lnTo>
                  <a:lnTo>
                    <a:pt x="339879" y="2145643"/>
                  </a:lnTo>
                  <a:lnTo>
                    <a:pt x="338766" y="2151917"/>
                  </a:lnTo>
                  <a:lnTo>
                    <a:pt x="337668" y="2158190"/>
                  </a:lnTo>
                  <a:lnTo>
                    <a:pt x="336587" y="2164464"/>
                  </a:lnTo>
                  <a:lnTo>
                    <a:pt x="335522" y="2170738"/>
                  </a:lnTo>
                  <a:lnTo>
                    <a:pt x="334472" y="2177012"/>
                  </a:lnTo>
                  <a:lnTo>
                    <a:pt x="333438" y="2183286"/>
                  </a:lnTo>
                  <a:lnTo>
                    <a:pt x="332420" y="2189559"/>
                  </a:lnTo>
                  <a:lnTo>
                    <a:pt x="331417" y="2195833"/>
                  </a:lnTo>
                  <a:lnTo>
                    <a:pt x="330428" y="2202107"/>
                  </a:lnTo>
                  <a:lnTo>
                    <a:pt x="329455" y="2208381"/>
                  </a:lnTo>
                  <a:lnTo>
                    <a:pt x="328497" y="2214655"/>
                  </a:lnTo>
                  <a:lnTo>
                    <a:pt x="327554" y="2220929"/>
                  </a:lnTo>
                  <a:lnTo>
                    <a:pt x="326626" y="2227202"/>
                  </a:lnTo>
                  <a:lnTo>
                    <a:pt x="325715" y="2233476"/>
                  </a:lnTo>
                  <a:lnTo>
                    <a:pt x="324823" y="2239750"/>
                  </a:lnTo>
                  <a:lnTo>
                    <a:pt x="323947" y="2246024"/>
                  </a:lnTo>
                  <a:lnTo>
                    <a:pt x="323088" y="2252298"/>
                  </a:lnTo>
                  <a:lnTo>
                    <a:pt x="322246" y="2258571"/>
                  </a:lnTo>
                  <a:lnTo>
                    <a:pt x="321420" y="2264845"/>
                  </a:lnTo>
                  <a:lnTo>
                    <a:pt x="320609" y="2271119"/>
                  </a:lnTo>
                  <a:lnTo>
                    <a:pt x="319812" y="2277393"/>
                  </a:lnTo>
                  <a:lnTo>
                    <a:pt x="319028" y="2283667"/>
                  </a:lnTo>
                  <a:lnTo>
                    <a:pt x="318255" y="2289940"/>
                  </a:lnTo>
                  <a:lnTo>
                    <a:pt x="317487" y="2296214"/>
                  </a:lnTo>
                  <a:lnTo>
                    <a:pt x="316722" y="2302488"/>
                  </a:lnTo>
                  <a:lnTo>
                    <a:pt x="315953" y="2308762"/>
                  </a:lnTo>
                  <a:lnTo>
                    <a:pt x="315175" y="2315036"/>
                  </a:lnTo>
                  <a:lnTo>
                    <a:pt x="314384" y="2321310"/>
                  </a:lnTo>
                  <a:lnTo>
                    <a:pt x="313572" y="2327583"/>
                  </a:lnTo>
                  <a:lnTo>
                    <a:pt x="312736" y="2333857"/>
                  </a:lnTo>
                  <a:lnTo>
                    <a:pt x="311866" y="2340131"/>
                  </a:lnTo>
                  <a:lnTo>
                    <a:pt x="310957" y="2346405"/>
                  </a:lnTo>
                  <a:lnTo>
                    <a:pt x="310007" y="2352679"/>
                  </a:lnTo>
                  <a:lnTo>
                    <a:pt x="309016" y="2358952"/>
                  </a:lnTo>
                  <a:lnTo>
                    <a:pt x="307983" y="2365226"/>
                  </a:lnTo>
                  <a:lnTo>
                    <a:pt x="306910" y="2371500"/>
                  </a:lnTo>
                  <a:lnTo>
                    <a:pt x="305800" y="2377774"/>
                  </a:lnTo>
                  <a:lnTo>
                    <a:pt x="304657" y="2384048"/>
                  </a:lnTo>
                  <a:lnTo>
                    <a:pt x="303486" y="2390321"/>
                  </a:lnTo>
                  <a:lnTo>
                    <a:pt x="302295" y="2396595"/>
                  </a:lnTo>
                  <a:lnTo>
                    <a:pt x="301093" y="2402869"/>
                  </a:lnTo>
                  <a:lnTo>
                    <a:pt x="299890" y="2409143"/>
                  </a:lnTo>
                  <a:lnTo>
                    <a:pt x="298693" y="2415417"/>
                  </a:lnTo>
                  <a:lnTo>
                    <a:pt x="297508" y="2421690"/>
                  </a:lnTo>
                  <a:lnTo>
                    <a:pt x="296342" y="2427964"/>
                  </a:lnTo>
                  <a:lnTo>
                    <a:pt x="295200" y="2434238"/>
                  </a:lnTo>
                  <a:lnTo>
                    <a:pt x="294084" y="2440512"/>
                  </a:lnTo>
                  <a:lnTo>
                    <a:pt x="292999" y="2446786"/>
                  </a:lnTo>
                  <a:lnTo>
                    <a:pt x="291943" y="2453060"/>
                  </a:lnTo>
                  <a:lnTo>
                    <a:pt x="290913" y="2459333"/>
                  </a:lnTo>
                  <a:lnTo>
                    <a:pt x="289903" y="2465607"/>
                  </a:lnTo>
                  <a:lnTo>
                    <a:pt x="288908" y="2471881"/>
                  </a:lnTo>
                  <a:lnTo>
                    <a:pt x="287923" y="2478155"/>
                  </a:lnTo>
                  <a:lnTo>
                    <a:pt x="286939" y="2484429"/>
                  </a:lnTo>
                  <a:lnTo>
                    <a:pt x="285949" y="2490702"/>
                  </a:lnTo>
                  <a:lnTo>
                    <a:pt x="284944" y="2496976"/>
                  </a:lnTo>
                  <a:lnTo>
                    <a:pt x="283911" y="2503250"/>
                  </a:lnTo>
                  <a:lnTo>
                    <a:pt x="282843" y="2509524"/>
                  </a:lnTo>
                  <a:lnTo>
                    <a:pt x="281733" y="2515798"/>
                  </a:lnTo>
                  <a:lnTo>
                    <a:pt x="280573" y="2522071"/>
                  </a:lnTo>
                  <a:lnTo>
                    <a:pt x="279356" y="2528345"/>
                  </a:lnTo>
                  <a:lnTo>
                    <a:pt x="278075" y="2534619"/>
                  </a:lnTo>
                  <a:lnTo>
                    <a:pt x="276727" y="2540893"/>
                  </a:lnTo>
                  <a:lnTo>
                    <a:pt x="275305" y="2547167"/>
                  </a:lnTo>
                  <a:lnTo>
                    <a:pt x="273797" y="2553441"/>
                  </a:lnTo>
                  <a:lnTo>
                    <a:pt x="272208" y="2559714"/>
                  </a:lnTo>
                  <a:lnTo>
                    <a:pt x="270538" y="2565988"/>
                  </a:lnTo>
                  <a:lnTo>
                    <a:pt x="268789" y="2572262"/>
                  </a:lnTo>
                  <a:lnTo>
                    <a:pt x="266960" y="2578536"/>
                  </a:lnTo>
                  <a:lnTo>
                    <a:pt x="265055" y="2584810"/>
                  </a:lnTo>
                  <a:lnTo>
                    <a:pt x="263077" y="2591083"/>
                  </a:lnTo>
                  <a:lnTo>
                    <a:pt x="261029" y="2597357"/>
                  </a:lnTo>
                  <a:lnTo>
                    <a:pt x="258912" y="2603631"/>
                  </a:lnTo>
                  <a:lnTo>
                    <a:pt x="256733" y="2609905"/>
                  </a:lnTo>
                  <a:lnTo>
                    <a:pt x="254504" y="2616179"/>
                  </a:lnTo>
                  <a:lnTo>
                    <a:pt x="252232" y="2622452"/>
                  </a:lnTo>
                  <a:lnTo>
                    <a:pt x="249926" y="2628726"/>
                  </a:lnTo>
                  <a:lnTo>
                    <a:pt x="247593" y="2635000"/>
                  </a:lnTo>
                  <a:lnTo>
                    <a:pt x="245243" y="2641274"/>
                  </a:lnTo>
                  <a:lnTo>
                    <a:pt x="242886" y="2647548"/>
                  </a:lnTo>
                  <a:lnTo>
                    <a:pt x="240531" y="2653822"/>
                  </a:lnTo>
                  <a:lnTo>
                    <a:pt x="238193" y="2660095"/>
                  </a:lnTo>
                  <a:lnTo>
                    <a:pt x="235881" y="2666369"/>
                  </a:lnTo>
                  <a:lnTo>
                    <a:pt x="233606" y="2672643"/>
                  </a:lnTo>
                  <a:lnTo>
                    <a:pt x="231378" y="2678917"/>
                  </a:lnTo>
                  <a:lnTo>
                    <a:pt x="229207" y="2685191"/>
                  </a:lnTo>
                  <a:lnTo>
                    <a:pt x="227102" y="2691464"/>
                  </a:lnTo>
                  <a:lnTo>
                    <a:pt x="225072" y="2697738"/>
                  </a:lnTo>
                  <a:lnTo>
                    <a:pt x="223126" y="2704012"/>
                  </a:lnTo>
                  <a:lnTo>
                    <a:pt x="221282" y="2710286"/>
                  </a:lnTo>
                  <a:lnTo>
                    <a:pt x="219541" y="2716560"/>
                  </a:lnTo>
                  <a:lnTo>
                    <a:pt x="217903" y="2722833"/>
                  </a:lnTo>
                  <a:lnTo>
                    <a:pt x="216373" y="2729107"/>
                  </a:lnTo>
                  <a:lnTo>
                    <a:pt x="214951" y="2735381"/>
                  </a:lnTo>
                  <a:lnTo>
                    <a:pt x="213640" y="2741655"/>
                  </a:lnTo>
                  <a:lnTo>
                    <a:pt x="212439" y="2747929"/>
                  </a:lnTo>
                  <a:lnTo>
                    <a:pt x="211347" y="2754202"/>
                  </a:lnTo>
                  <a:lnTo>
                    <a:pt x="210366" y="2760476"/>
                  </a:lnTo>
                  <a:lnTo>
                    <a:pt x="209497" y="2766750"/>
                  </a:lnTo>
                  <a:lnTo>
                    <a:pt x="208725" y="2773024"/>
                  </a:lnTo>
                  <a:lnTo>
                    <a:pt x="208043" y="2779298"/>
                  </a:lnTo>
                  <a:lnTo>
                    <a:pt x="207446" y="2785572"/>
                  </a:lnTo>
                  <a:lnTo>
                    <a:pt x="206928" y="2791845"/>
                  </a:lnTo>
                  <a:lnTo>
                    <a:pt x="206480" y="2798119"/>
                  </a:lnTo>
                  <a:lnTo>
                    <a:pt x="206098" y="2804393"/>
                  </a:lnTo>
                  <a:lnTo>
                    <a:pt x="205774" y="2810667"/>
                  </a:lnTo>
                  <a:lnTo>
                    <a:pt x="205509" y="2816941"/>
                  </a:lnTo>
                  <a:lnTo>
                    <a:pt x="205287" y="2823214"/>
                  </a:lnTo>
                  <a:lnTo>
                    <a:pt x="205103" y="2829488"/>
                  </a:lnTo>
                  <a:lnTo>
                    <a:pt x="204952" y="2835762"/>
                  </a:lnTo>
                  <a:lnTo>
                    <a:pt x="204828" y="2842036"/>
                  </a:lnTo>
                  <a:lnTo>
                    <a:pt x="204728" y="2848310"/>
                  </a:lnTo>
                  <a:lnTo>
                    <a:pt x="204648" y="2854583"/>
                  </a:lnTo>
                  <a:lnTo>
                    <a:pt x="204585" y="2860857"/>
                  </a:lnTo>
                  <a:lnTo>
                    <a:pt x="204536" y="2867131"/>
                  </a:lnTo>
                  <a:lnTo>
                    <a:pt x="204498" y="2873405"/>
                  </a:lnTo>
                  <a:lnTo>
                    <a:pt x="204468" y="2879679"/>
                  </a:lnTo>
                  <a:lnTo>
                    <a:pt x="204445" y="2885953"/>
                  </a:lnTo>
                  <a:lnTo>
                    <a:pt x="204427" y="2892226"/>
                  </a:lnTo>
                  <a:lnTo>
                    <a:pt x="204413" y="2898500"/>
                  </a:lnTo>
                  <a:lnTo>
                    <a:pt x="204403" y="2904774"/>
                  </a:lnTo>
                  <a:lnTo>
                    <a:pt x="204395" y="2911048"/>
                  </a:lnTo>
                  <a:lnTo>
                    <a:pt x="204390" y="2917322"/>
                  </a:lnTo>
                  <a:lnTo>
                    <a:pt x="204386" y="2923595"/>
                  </a:lnTo>
                  <a:lnTo>
                    <a:pt x="204384" y="2929869"/>
                  </a:lnTo>
                  <a:lnTo>
                    <a:pt x="204384" y="2936143"/>
                  </a:lnTo>
                  <a:lnTo>
                    <a:pt x="204385" y="2942417"/>
                  </a:lnTo>
                  <a:lnTo>
                    <a:pt x="204387" y="2948691"/>
                  </a:lnTo>
                  <a:lnTo>
                    <a:pt x="204391" y="2954964"/>
                  </a:lnTo>
                  <a:lnTo>
                    <a:pt x="204397" y="2961238"/>
                  </a:lnTo>
                  <a:lnTo>
                    <a:pt x="204404" y="2967512"/>
                  </a:lnTo>
                  <a:lnTo>
                    <a:pt x="204414" y="2973786"/>
                  </a:lnTo>
                  <a:lnTo>
                    <a:pt x="204425" y="2980060"/>
                  </a:lnTo>
                  <a:lnTo>
                    <a:pt x="204437" y="2986333"/>
                  </a:lnTo>
                  <a:lnTo>
                    <a:pt x="204450" y="2992607"/>
                  </a:lnTo>
                  <a:lnTo>
                    <a:pt x="204464" y="2998881"/>
                  </a:lnTo>
                  <a:lnTo>
                    <a:pt x="204479" y="3005155"/>
                  </a:lnTo>
                  <a:lnTo>
                    <a:pt x="204493" y="3011429"/>
                  </a:lnTo>
                  <a:lnTo>
                    <a:pt x="204507" y="3017703"/>
                  </a:lnTo>
                  <a:lnTo>
                    <a:pt x="204520" y="3023976"/>
                  </a:lnTo>
                  <a:lnTo>
                    <a:pt x="204531" y="3030250"/>
                  </a:lnTo>
                  <a:lnTo>
                    <a:pt x="204541" y="3036524"/>
                  </a:lnTo>
                  <a:lnTo>
                    <a:pt x="204547" y="3042798"/>
                  </a:lnTo>
                  <a:lnTo>
                    <a:pt x="204552" y="3049072"/>
                  </a:lnTo>
                  <a:lnTo>
                    <a:pt x="204553" y="3055345"/>
                  </a:lnTo>
                  <a:lnTo>
                    <a:pt x="204551" y="3061619"/>
                  </a:lnTo>
                  <a:lnTo>
                    <a:pt x="204546" y="3067893"/>
                  </a:lnTo>
                  <a:lnTo>
                    <a:pt x="204538" y="3074167"/>
                  </a:lnTo>
                  <a:lnTo>
                    <a:pt x="204527" y="3080441"/>
                  </a:lnTo>
                  <a:lnTo>
                    <a:pt x="204513" y="3086714"/>
                  </a:lnTo>
                  <a:lnTo>
                    <a:pt x="204497" y="3092988"/>
                  </a:lnTo>
                  <a:lnTo>
                    <a:pt x="204479" y="3099262"/>
                  </a:lnTo>
                  <a:lnTo>
                    <a:pt x="204459" y="3105536"/>
                  </a:lnTo>
                  <a:lnTo>
                    <a:pt x="204438" y="3111810"/>
                  </a:lnTo>
                  <a:lnTo>
                    <a:pt x="204416" y="3118084"/>
                  </a:lnTo>
                  <a:lnTo>
                    <a:pt x="204394" y="3124357"/>
                  </a:lnTo>
                  <a:lnTo>
                    <a:pt x="204372" y="3130631"/>
                  </a:lnTo>
                  <a:lnTo>
                    <a:pt x="204351" y="3136905"/>
                  </a:lnTo>
                  <a:lnTo>
                    <a:pt x="204330" y="3143179"/>
                  </a:lnTo>
                  <a:lnTo>
                    <a:pt x="204311" y="3149453"/>
                  </a:lnTo>
                  <a:lnTo>
                    <a:pt x="204292" y="3155726"/>
                  </a:lnTo>
                  <a:lnTo>
                    <a:pt x="204275" y="3162000"/>
                  </a:lnTo>
                  <a:lnTo>
                    <a:pt x="204259" y="3168274"/>
                  </a:lnTo>
                  <a:lnTo>
                    <a:pt x="204244" y="3174548"/>
                  </a:lnTo>
                  <a:lnTo>
                    <a:pt x="204230" y="3180822"/>
                  </a:lnTo>
                  <a:lnTo>
                    <a:pt x="204217" y="3187095"/>
                  </a:lnTo>
                  <a:lnTo>
                    <a:pt x="204205" y="3193369"/>
                  </a:lnTo>
                  <a:lnTo>
                    <a:pt x="204194" y="3199643"/>
                  </a:lnTo>
                  <a:lnTo>
                    <a:pt x="204184" y="3205917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1" name="tx45">
              <a:extLst>
                <a:ext uri="{FF2B5EF4-FFF2-40B4-BE49-F238E27FC236}">
                  <a16:creationId xmlns:a16="http://schemas.microsoft.com/office/drawing/2014/main" id="{D4E0F889-928F-D04F-7999-38EDBD0AAA5D}"/>
                </a:ext>
              </a:extLst>
            </p:cNvPr>
            <p:cNvSpPr/>
            <p:nvPr/>
          </p:nvSpPr>
          <p:spPr>
            <a:xfrm>
              <a:off x="2843838" y="6812224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172" name="tx46">
              <a:extLst>
                <a:ext uri="{FF2B5EF4-FFF2-40B4-BE49-F238E27FC236}">
                  <a16:creationId xmlns:a16="http://schemas.microsoft.com/office/drawing/2014/main" id="{02EA0684-B85B-70AA-7B60-E22878453D45}"/>
                </a:ext>
              </a:extLst>
            </p:cNvPr>
            <p:cNvSpPr/>
            <p:nvPr/>
          </p:nvSpPr>
          <p:spPr>
            <a:xfrm>
              <a:off x="2843838" y="6114674"/>
              <a:ext cx="158092" cy="12380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-1</a:t>
              </a:r>
            </a:p>
          </p:txBody>
        </p:sp>
        <p:sp>
          <p:nvSpPr>
            <p:cNvPr id="173" name="tx47">
              <a:extLst>
                <a:ext uri="{FF2B5EF4-FFF2-40B4-BE49-F238E27FC236}">
                  <a16:creationId xmlns:a16="http://schemas.microsoft.com/office/drawing/2014/main" id="{C1EFCE7B-9EC3-E4E5-42A0-37886AC85302}"/>
                </a:ext>
              </a:extLst>
            </p:cNvPr>
            <p:cNvSpPr/>
            <p:nvPr/>
          </p:nvSpPr>
          <p:spPr>
            <a:xfrm>
              <a:off x="2903046" y="5412263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174" name="tx48">
              <a:extLst>
                <a:ext uri="{FF2B5EF4-FFF2-40B4-BE49-F238E27FC236}">
                  <a16:creationId xmlns:a16="http://schemas.microsoft.com/office/drawing/2014/main" id="{72536638-864C-78AD-0BD5-95B483948C30}"/>
                </a:ext>
              </a:extLst>
            </p:cNvPr>
            <p:cNvSpPr/>
            <p:nvPr/>
          </p:nvSpPr>
          <p:spPr>
            <a:xfrm>
              <a:off x="2903046" y="4717666"/>
              <a:ext cx="98883" cy="12380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1</a:t>
              </a:r>
            </a:p>
          </p:txBody>
        </p:sp>
        <p:sp>
          <p:nvSpPr>
            <p:cNvPr id="175" name="tx49">
              <a:extLst>
                <a:ext uri="{FF2B5EF4-FFF2-40B4-BE49-F238E27FC236}">
                  <a16:creationId xmlns:a16="http://schemas.microsoft.com/office/drawing/2014/main" id="{D0D34F45-B55C-4BB7-1EDA-E0B568C5846D}"/>
                </a:ext>
              </a:extLst>
            </p:cNvPr>
            <p:cNvSpPr/>
            <p:nvPr/>
          </p:nvSpPr>
          <p:spPr>
            <a:xfrm>
              <a:off x="2903046" y="4018207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176" name="tx50">
              <a:extLst>
                <a:ext uri="{FF2B5EF4-FFF2-40B4-BE49-F238E27FC236}">
                  <a16:creationId xmlns:a16="http://schemas.microsoft.com/office/drawing/2014/main" id="{79A88501-76E9-B1F2-359F-EBC2B446B9FF}"/>
                </a:ext>
              </a:extLst>
            </p:cNvPr>
            <p:cNvSpPr/>
            <p:nvPr/>
          </p:nvSpPr>
          <p:spPr>
            <a:xfrm>
              <a:off x="2903046" y="3316577"/>
              <a:ext cx="98883" cy="12788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3</a:t>
              </a:r>
            </a:p>
          </p:txBody>
        </p:sp>
        <p:sp>
          <p:nvSpPr>
            <p:cNvPr id="177" name="pl51">
              <a:extLst>
                <a:ext uri="{FF2B5EF4-FFF2-40B4-BE49-F238E27FC236}">
                  <a16:creationId xmlns:a16="http://schemas.microsoft.com/office/drawing/2014/main" id="{F61F1BD7-B3B7-7838-AF94-CCCF978470BE}"/>
                </a:ext>
              </a:extLst>
            </p:cNvPr>
            <p:cNvSpPr/>
            <p:nvPr/>
          </p:nvSpPr>
          <p:spPr>
            <a:xfrm>
              <a:off x="3029766" y="6873212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8" name="pl52">
              <a:extLst>
                <a:ext uri="{FF2B5EF4-FFF2-40B4-BE49-F238E27FC236}">
                  <a16:creationId xmlns:a16="http://schemas.microsoft.com/office/drawing/2014/main" id="{3ED6F1CD-C8F0-A705-5194-6302FB7FDAF8}"/>
                </a:ext>
              </a:extLst>
            </p:cNvPr>
            <p:cNvSpPr/>
            <p:nvPr/>
          </p:nvSpPr>
          <p:spPr>
            <a:xfrm>
              <a:off x="3029766" y="6174708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9" name="pl53">
              <a:extLst>
                <a:ext uri="{FF2B5EF4-FFF2-40B4-BE49-F238E27FC236}">
                  <a16:creationId xmlns:a16="http://schemas.microsoft.com/office/drawing/2014/main" id="{4A7BB192-0CF1-02B9-9DCB-DD1FBD7B1914}"/>
                </a:ext>
              </a:extLst>
            </p:cNvPr>
            <p:cNvSpPr/>
            <p:nvPr/>
          </p:nvSpPr>
          <p:spPr>
            <a:xfrm>
              <a:off x="3029766" y="5476204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0" name="pl54">
              <a:extLst>
                <a:ext uri="{FF2B5EF4-FFF2-40B4-BE49-F238E27FC236}">
                  <a16:creationId xmlns:a16="http://schemas.microsoft.com/office/drawing/2014/main" id="{17B59398-89EB-DC6C-0FE7-A72AF1C6BCD1}"/>
                </a:ext>
              </a:extLst>
            </p:cNvPr>
            <p:cNvSpPr/>
            <p:nvPr/>
          </p:nvSpPr>
          <p:spPr>
            <a:xfrm>
              <a:off x="3029766" y="4777699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1" name="pl55">
              <a:extLst>
                <a:ext uri="{FF2B5EF4-FFF2-40B4-BE49-F238E27FC236}">
                  <a16:creationId xmlns:a16="http://schemas.microsoft.com/office/drawing/2014/main" id="{62D8CD0C-3C37-5C75-1BD4-376DCB792130}"/>
                </a:ext>
              </a:extLst>
            </p:cNvPr>
            <p:cNvSpPr/>
            <p:nvPr/>
          </p:nvSpPr>
          <p:spPr>
            <a:xfrm>
              <a:off x="3029766" y="4079195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2" name="pl56">
              <a:extLst>
                <a:ext uri="{FF2B5EF4-FFF2-40B4-BE49-F238E27FC236}">
                  <a16:creationId xmlns:a16="http://schemas.microsoft.com/office/drawing/2014/main" id="{E4323631-260F-78AA-5A9A-652CDBDECE07}"/>
                </a:ext>
              </a:extLst>
            </p:cNvPr>
            <p:cNvSpPr/>
            <p:nvPr/>
          </p:nvSpPr>
          <p:spPr>
            <a:xfrm>
              <a:off x="3029766" y="3380691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3" name="pl57">
              <a:extLst>
                <a:ext uri="{FF2B5EF4-FFF2-40B4-BE49-F238E27FC236}">
                  <a16:creationId xmlns:a16="http://schemas.microsoft.com/office/drawing/2014/main" id="{2BA5EAC6-F0BE-7951-83CF-6EF3BB2D90F8}"/>
                </a:ext>
              </a:extLst>
            </p:cNvPr>
            <p:cNvSpPr/>
            <p:nvPr/>
          </p:nvSpPr>
          <p:spPr>
            <a:xfrm>
              <a:off x="338630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4" name="pl58">
              <a:extLst>
                <a:ext uri="{FF2B5EF4-FFF2-40B4-BE49-F238E27FC236}">
                  <a16:creationId xmlns:a16="http://schemas.microsoft.com/office/drawing/2014/main" id="{D67FF3A6-1AC4-F221-152B-68C516CD8EAA}"/>
                </a:ext>
              </a:extLst>
            </p:cNvPr>
            <p:cNvSpPr/>
            <p:nvPr/>
          </p:nvSpPr>
          <p:spPr>
            <a:xfrm>
              <a:off x="392255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5" name="pl59">
              <a:extLst>
                <a:ext uri="{FF2B5EF4-FFF2-40B4-BE49-F238E27FC236}">
                  <a16:creationId xmlns:a16="http://schemas.microsoft.com/office/drawing/2014/main" id="{86BEB1EB-10ED-61B7-95E7-CFD6B0F4765C}"/>
                </a:ext>
              </a:extLst>
            </p:cNvPr>
            <p:cNvSpPr/>
            <p:nvPr/>
          </p:nvSpPr>
          <p:spPr>
            <a:xfrm>
              <a:off x="4458796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6" name="pl60">
              <a:extLst>
                <a:ext uri="{FF2B5EF4-FFF2-40B4-BE49-F238E27FC236}">
                  <a16:creationId xmlns:a16="http://schemas.microsoft.com/office/drawing/2014/main" id="{54456374-FFA8-6F8E-4F46-476B3F7FDCF1}"/>
                </a:ext>
              </a:extLst>
            </p:cNvPr>
            <p:cNvSpPr/>
            <p:nvPr/>
          </p:nvSpPr>
          <p:spPr>
            <a:xfrm>
              <a:off x="499504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7" name="pl61">
              <a:extLst>
                <a:ext uri="{FF2B5EF4-FFF2-40B4-BE49-F238E27FC236}">
                  <a16:creationId xmlns:a16="http://schemas.microsoft.com/office/drawing/2014/main" id="{273844F1-0551-E61F-1A88-F33FC1627C63}"/>
                </a:ext>
              </a:extLst>
            </p:cNvPr>
            <p:cNvSpPr/>
            <p:nvPr/>
          </p:nvSpPr>
          <p:spPr>
            <a:xfrm>
              <a:off x="553128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8" name="pl62">
              <a:extLst>
                <a:ext uri="{FF2B5EF4-FFF2-40B4-BE49-F238E27FC236}">
                  <a16:creationId xmlns:a16="http://schemas.microsoft.com/office/drawing/2014/main" id="{FF5EA37D-00B9-082F-28C3-A3DD49CBC940}"/>
                </a:ext>
              </a:extLst>
            </p:cNvPr>
            <p:cNvSpPr/>
            <p:nvPr/>
          </p:nvSpPr>
          <p:spPr>
            <a:xfrm>
              <a:off x="606752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9" name="pl63">
              <a:extLst>
                <a:ext uri="{FF2B5EF4-FFF2-40B4-BE49-F238E27FC236}">
                  <a16:creationId xmlns:a16="http://schemas.microsoft.com/office/drawing/2014/main" id="{91642A17-EA5C-2830-A6EC-E1123862FD64}"/>
                </a:ext>
              </a:extLst>
            </p:cNvPr>
            <p:cNvSpPr/>
            <p:nvPr/>
          </p:nvSpPr>
          <p:spPr>
            <a:xfrm>
              <a:off x="660377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0" name="pl64">
              <a:extLst>
                <a:ext uri="{FF2B5EF4-FFF2-40B4-BE49-F238E27FC236}">
                  <a16:creationId xmlns:a16="http://schemas.microsoft.com/office/drawing/2014/main" id="{1623D2F5-794E-9903-D448-AA9BF2FC821C}"/>
                </a:ext>
              </a:extLst>
            </p:cNvPr>
            <p:cNvSpPr/>
            <p:nvPr/>
          </p:nvSpPr>
          <p:spPr>
            <a:xfrm>
              <a:off x="714001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1" name="pl65">
              <a:extLst>
                <a:ext uri="{FF2B5EF4-FFF2-40B4-BE49-F238E27FC236}">
                  <a16:creationId xmlns:a16="http://schemas.microsoft.com/office/drawing/2014/main" id="{43D89D59-48FC-108E-D163-2D0E12A6CEE6}"/>
                </a:ext>
              </a:extLst>
            </p:cNvPr>
            <p:cNvSpPr/>
            <p:nvPr/>
          </p:nvSpPr>
          <p:spPr>
            <a:xfrm>
              <a:off x="767626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2" name="pl66">
              <a:extLst>
                <a:ext uri="{FF2B5EF4-FFF2-40B4-BE49-F238E27FC236}">
                  <a16:creationId xmlns:a16="http://schemas.microsoft.com/office/drawing/2014/main" id="{6EBC3051-7961-2F74-EE4C-B7CDB3F6DA45}"/>
                </a:ext>
              </a:extLst>
            </p:cNvPr>
            <p:cNvSpPr/>
            <p:nvPr/>
          </p:nvSpPr>
          <p:spPr>
            <a:xfrm>
              <a:off x="8212506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3" name="pl67">
              <a:extLst>
                <a:ext uri="{FF2B5EF4-FFF2-40B4-BE49-F238E27FC236}">
                  <a16:creationId xmlns:a16="http://schemas.microsoft.com/office/drawing/2014/main" id="{98A00769-2413-15EC-F4E5-FB54F33E0147}"/>
                </a:ext>
              </a:extLst>
            </p:cNvPr>
            <p:cNvSpPr/>
            <p:nvPr/>
          </p:nvSpPr>
          <p:spPr>
            <a:xfrm>
              <a:off x="874875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4" name="pl68">
              <a:extLst>
                <a:ext uri="{FF2B5EF4-FFF2-40B4-BE49-F238E27FC236}">
                  <a16:creationId xmlns:a16="http://schemas.microsoft.com/office/drawing/2014/main" id="{8A926A2F-7FC2-2E32-287B-128A4D28055C}"/>
                </a:ext>
              </a:extLst>
            </p:cNvPr>
            <p:cNvSpPr/>
            <p:nvPr/>
          </p:nvSpPr>
          <p:spPr>
            <a:xfrm>
              <a:off x="928499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5" name="pl69">
              <a:extLst>
                <a:ext uri="{FF2B5EF4-FFF2-40B4-BE49-F238E27FC236}">
                  <a16:creationId xmlns:a16="http://schemas.microsoft.com/office/drawing/2014/main" id="{F522032E-7B48-2DAA-B730-3741988CD9D3}"/>
                </a:ext>
              </a:extLst>
            </p:cNvPr>
            <p:cNvSpPr/>
            <p:nvPr/>
          </p:nvSpPr>
          <p:spPr>
            <a:xfrm>
              <a:off x="982123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6" name="pl70">
              <a:extLst>
                <a:ext uri="{FF2B5EF4-FFF2-40B4-BE49-F238E27FC236}">
                  <a16:creationId xmlns:a16="http://schemas.microsoft.com/office/drawing/2014/main" id="{B8D1F7D9-CC23-163C-3244-D600EBDA9BFC}"/>
                </a:ext>
              </a:extLst>
            </p:cNvPr>
            <p:cNvSpPr/>
            <p:nvPr/>
          </p:nvSpPr>
          <p:spPr>
            <a:xfrm>
              <a:off x="1035748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7" name="tx71">
              <a:extLst>
                <a:ext uri="{FF2B5EF4-FFF2-40B4-BE49-F238E27FC236}">
                  <a16:creationId xmlns:a16="http://schemas.microsoft.com/office/drawing/2014/main" id="{BE4F9EDE-A126-6027-8A8C-46065B89C906}"/>
                </a:ext>
              </a:extLst>
            </p:cNvPr>
            <p:cNvSpPr/>
            <p:nvPr/>
          </p:nvSpPr>
          <p:spPr>
            <a:xfrm>
              <a:off x="2511805" y="7234914"/>
              <a:ext cx="174900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H3K9cr.regress.H3.c1</a:t>
              </a:r>
            </a:p>
          </p:txBody>
        </p:sp>
        <p:sp>
          <p:nvSpPr>
            <p:cNvPr id="198" name="tx72">
              <a:extLst>
                <a:ext uri="{FF2B5EF4-FFF2-40B4-BE49-F238E27FC236}">
                  <a16:creationId xmlns:a16="http://schemas.microsoft.com/office/drawing/2014/main" id="{932AA3C7-D516-29D8-F031-1FD9D10793F5}"/>
                </a:ext>
              </a:extLst>
            </p:cNvPr>
            <p:cNvSpPr/>
            <p:nvPr/>
          </p:nvSpPr>
          <p:spPr>
            <a:xfrm>
              <a:off x="3048050" y="7234914"/>
              <a:ext cx="174900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H3K9cr.regress.H3.c7</a:t>
              </a:r>
            </a:p>
          </p:txBody>
        </p:sp>
        <p:sp>
          <p:nvSpPr>
            <p:cNvPr id="199" name="tx73">
              <a:extLst>
                <a:ext uri="{FF2B5EF4-FFF2-40B4-BE49-F238E27FC236}">
                  <a16:creationId xmlns:a16="http://schemas.microsoft.com/office/drawing/2014/main" id="{CE2FECFF-8EC1-7D28-EDD9-01A8E4C478F7}"/>
                </a:ext>
              </a:extLst>
            </p:cNvPr>
            <p:cNvSpPr/>
            <p:nvPr/>
          </p:nvSpPr>
          <p:spPr>
            <a:xfrm>
              <a:off x="3584294" y="7234914"/>
              <a:ext cx="174900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H3K9cr.regress.H3.c3</a:t>
              </a:r>
            </a:p>
          </p:txBody>
        </p:sp>
        <p:sp>
          <p:nvSpPr>
            <p:cNvPr id="200" name="tx74">
              <a:extLst>
                <a:ext uri="{FF2B5EF4-FFF2-40B4-BE49-F238E27FC236}">
                  <a16:creationId xmlns:a16="http://schemas.microsoft.com/office/drawing/2014/main" id="{18A767C8-C877-225D-1BCE-CDE4BFA046A3}"/>
                </a:ext>
              </a:extLst>
            </p:cNvPr>
            <p:cNvSpPr/>
            <p:nvPr/>
          </p:nvSpPr>
          <p:spPr>
            <a:xfrm>
              <a:off x="4120538" y="7234914"/>
              <a:ext cx="174900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H3K9cr.regress.H3.c8</a:t>
              </a:r>
            </a:p>
          </p:txBody>
        </p:sp>
        <p:sp>
          <p:nvSpPr>
            <p:cNvPr id="201" name="tx75">
              <a:extLst>
                <a:ext uri="{FF2B5EF4-FFF2-40B4-BE49-F238E27FC236}">
                  <a16:creationId xmlns:a16="http://schemas.microsoft.com/office/drawing/2014/main" id="{483C6B15-2646-6DCE-A21C-A0DBEFB3F542}"/>
                </a:ext>
              </a:extLst>
            </p:cNvPr>
            <p:cNvSpPr/>
            <p:nvPr/>
          </p:nvSpPr>
          <p:spPr>
            <a:xfrm>
              <a:off x="4656783" y="7234914"/>
              <a:ext cx="174900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H3K9cr.regress.H3.c5</a:t>
              </a:r>
            </a:p>
          </p:txBody>
        </p:sp>
        <p:sp>
          <p:nvSpPr>
            <p:cNvPr id="202" name="tx76">
              <a:extLst>
                <a:ext uri="{FF2B5EF4-FFF2-40B4-BE49-F238E27FC236}">
                  <a16:creationId xmlns:a16="http://schemas.microsoft.com/office/drawing/2014/main" id="{33B32A7D-3879-EFC1-C8D9-4112E064A0C4}"/>
                </a:ext>
              </a:extLst>
            </p:cNvPr>
            <p:cNvSpPr/>
            <p:nvPr/>
          </p:nvSpPr>
          <p:spPr>
            <a:xfrm>
              <a:off x="5193027" y="7234914"/>
              <a:ext cx="174900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H3K9cr.regress.H3.c6</a:t>
              </a:r>
            </a:p>
          </p:txBody>
        </p:sp>
        <p:sp>
          <p:nvSpPr>
            <p:cNvPr id="203" name="tx77">
              <a:extLst>
                <a:ext uri="{FF2B5EF4-FFF2-40B4-BE49-F238E27FC236}">
                  <a16:creationId xmlns:a16="http://schemas.microsoft.com/office/drawing/2014/main" id="{8810F589-6FFC-A0F7-A584-4031EF5315B1}"/>
                </a:ext>
              </a:extLst>
            </p:cNvPr>
            <p:cNvSpPr/>
            <p:nvPr/>
          </p:nvSpPr>
          <p:spPr>
            <a:xfrm>
              <a:off x="5679829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H3K9cr.regress.H3.c12</a:t>
              </a:r>
            </a:p>
          </p:txBody>
        </p:sp>
        <p:sp>
          <p:nvSpPr>
            <p:cNvPr id="204" name="tx78">
              <a:extLst>
                <a:ext uri="{FF2B5EF4-FFF2-40B4-BE49-F238E27FC236}">
                  <a16:creationId xmlns:a16="http://schemas.microsoft.com/office/drawing/2014/main" id="{39BAF779-6552-C17E-5C2F-F64AE98556AF}"/>
                </a:ext>
              </a:extLst>
            </p:cNvPr>
            <p:cNvSpPr/>
            <p:nvPr/>
          </p:nvSpPr>
          <p:spPr>
            <a:xfrm>
              <a:off x="6216074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H3K9cr.regress.H3.c15</a:t>
              </a:r>
            </a:p>
          </p:txBody>
        </p:sp>
        <p:sp>
          <p:nvSpPr>
            <p:cNvPr id="205" name="tx79">
              <a:extLst>
                <a:ext uri="{FF2B5EF4-FFF2-40B4-BE49-F238E27FC236}">
                  <a16:creationId xmlns:a16="http://schemas.microsoft.com/office/drawing/2014/main" id="{EF5A336E-ABB2-92F0-4338-24A4B6F9AAEE}"/>
                </a:ext>
              </a:extLst>
            </p:cNvPr>
            <p:cNvSpPr/>
            <p:nvPr/>
          </p:nvSpPr>
          <p:spPr>
            <a:xfrm>
              <a:off x="6752318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H3K9cr.regress.H3.c14</a:t>
              </a:r>
            </a:p>
          </p:txBody>
        </p:sp>
        <p:sp>
          <p:nvSpPr>
            <p:cNvPr id="206" name="tx80">
              <a:extLst>
                <a:ext uri="{FF2B5EF4-FFF2-40B4-BE49-F238E27FC236}">
                  <a16:creationId xmlns:a16="http://schemas.microsoft.com/office/drawing/2014/main" id="{797617B7-C230-FCE8-396E-7CACA0717896}"/>
                </a:ext>
              </a:extLst>
            </p:cNvPr>
            <p:cNvSpPr/>
            <p:nvPr/>
          </p:nvSpPr>
          <p:spPr>
            <a:xfrm>
              <a:off x="7288562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H3K9cr.regress.H3.c16</a:t>
              </a:r>
            </a:p>
          </p:txBody>
        </p:sp>
        <p:sp>
          <p:nvSpPr>
            <p:cNvPr id="207" name="tx81">
              <a:extLst>
                <a:ext uri="{FF2B5EF4-FFF2-40B4-BE49-F238E27FC236}">
                  <a16:creationId xmlns:a16="http://schemas.microsoft.com/office/drawing/2014/main" id="{725459A2-6FB4-E3EC-DE00-72B53A6F1E57}"/>
                </a:ext>
              </a:extLst>
            </p:cNvPr>
            <p:cNvSpPr/>
            <p:nvPr/>
          </p:nvSpPr>
          <p:spPr>
            <a:xfrm>
              <a:off x="7824807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H3K9cr.regress.H3.c13</a:t>
              </a:r>
            </a:p>
          </p:txBody>
        </p:sp>
        <p:sp>
          <p:nvSpPr>
            <p:cNvPr id="208" name="tx82">
              <a:extLst>
                <a:ext uri="{FF2B5EF4-FFF2-40B4-BE49-F238E27FC236}">
                  <a16:creationId xmlns:a16="http://schemas.microsoft.com/office/drawing/2014/main" id="{A962347F-27A8-1EC6-B4D7-47FDFBDC25B2}"/>
                </a:ext>
              </a:extLst>
            </p:cNvPr>
            <p:cNvSpPr/>
            <p:nvPr/>
          </p:nvSpPr>
          <p:spPr>
            <a:xfrm>
              <a:off x="8361051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H3K9cr.regress.H3.c17</a:t>
              </a:r>
            </a:p>
          </p:txBody>
        </p:sp>
        <p:sp>
          <p:nvSpPr>
            <p:cNvPr id="209" name="tx83">
              <a:extLst>
                <a:ext uri="{FF2B5EF4-FFF2-40B4-BE49-F238E27FC236}">
                  <a16:creationId xmlns:a16="http://schemas.microsoft.com/office/drawing/2014/main" id="{FA7E1FD1-3F63-846A-944B-A6CB0AC144B5}"/>
                </a:ext>
              </a:extLst>
            </p:cNvPr>
            <p:cNvSpPr/>
            <p:nvPr/>
          </p:nvSpPr>
          <p:spPr>
            <a:xfrm>
              <a:off x="8897295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H3K9cr.regress.H3.c18</a:t>
              </a:r>
            </a:p>
          </p:txBody>
        </p:sp>
        <p:sp>
          <p:nvSpPr>
            <p:cNvPr id="210" name="tx84">
              <a:extLst>
                <a:ext uri="{FF2B5EF4-FFF2-40B4-BE49-F238E27FC236}">
                  <a16:creationId xmlns:a16="http://schemas.microsoft.com/office/drawing/2014/main" id="{1FA961C0-A6C4-9A03-A7C7-19DBC8DBE888}"/>
                </a:ext>
              </a:extLst>
            </p:cNvPr>
            <p:cNvSpPr/>
            <p:nvPr/>
          </p:nvSpPr>
          <p:spPr>
            <a:xfrm>
              <a:off x="10233987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211" name="tx85">
              <a:extLst>
                <a:ext uri="{FF2B5EF4-FFF2-40B4-BE49-F238E27FC236}">
                  <a16:creationId xmlns:a16="http://schemas.microsoft.com/office/drawing/2014/main" id="{A6CF01CC-3271-7EC5-FA5C-47DDF6F6E222}"/>
                </a:ext>
              </a:extLst>
            </p:cNvPr>
            <p:cNvSpPr/>
            <p:nvPr/>
          </p:nvSpPr>
          <p:spPr>
            <a:xfrm>
              <a:off x="6697168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212" name="tx86">
              <a:extLst>
                <a:ext uri="{FF2B5EF4-FFF2-40B4-BE49-F238E27FC236}">
                  <a16:creationId xmlns:a16="http://schemas.microsoft.com/office/drawing/2014/main" id="{7DCD5523-CF84-91B9-D4A5-D4FB768A55A8}"/>
                </a:ext>
              </a:extLst>
            </p:cNvPr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213" name="rc87">
              <a:extLst>
                <a:ext uri="{FF2B5EF4-FFF2-40B4-BE49-F238E27FC236}">
                  <a16:creationId xmlns:a16="http://schemas.microsoft.com/office/drawing/2014/main" id="{B8A7B5D7-E64F-B52B-6146-DD2401FE6F8B}"/>
                </a:ext>
              </a:extLst>
            </p:cNvPr>
            <p:cNvSpPr/>
            <p:nvPr/>
          </p:nvSpPr>
          <p:spPr>
            <a:xfrm>
              <a:off x="10818408" y="3560373"/>
              <a:ext cx="1589752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4" name="tx88">
              <a:extLst>
                <a:ext uri="{FF2B5EF4-FFF2-40B4-BE49-F238E27FC236}">
                  <a16:creationId xmlns:a16="http://schemas.microsoft.com/office/drawing/2014/main" id="{7699F666-666B-E360-261E-0137B9DD9BB2}"/>
                </a:ext>
              </a:extLst>
            </p:cNvPr>
            <p:cNvSpPr/>
            <p:nvPr/>
          </p:nvSpPr>
          <p:spPr>
            <a:xfrm>
              <a:off x="10887997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215" name="rc89">
              <a:extLst>
                <a:ext uri="{FF2B5EF4-FFF2-40B4-BE49-F238E27FC236}">
                  <a16:creationId xmlns:a16="http://schemas.microsoft.com/office/drawing/2014/main" id="{4CA20F7E-4C29-E344-403B-D13D5E50E5B9}"/>
                </a:ext>
              </a:extLst>
            </p:cNvPr>
            <p:cNvSpPr/>
            <p:nvPr/>
          </p:nvSpPr>
          <p:spPr>
            <a:xfrm>
              <a:off x="10887997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6" name="rc90">
              <a:extLst>
                <a:ext uri="{FF2B5EF4-FFF2-40B4-BE49-F238E27FC236}">
                  <a16:creationId xmlns:a16="http://schemas.microsoft.com/office/drawing/2014/main" id="{7C17A16B-CE9F-AF50-7216-19F0C8B34C83}"/>
                </a:ext>
              </a:extLst>
            </p:cNvPr>
            <p:cNvSpPr/>
            <p:nvPr/>
          </p:nvSpPr>
          <p:spPr>
            <a:xfrm>
              <a:off x="10896997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7" name="rc91">
              <a:extLst>
                <a:ext uri="{FF2B5EF4-FFF2-40B4-BE49-F238E27FC236}">
                  <a16:creationId xmlns:a16="http://schemas.microsoft.com/office/drawing/2014/main" id="{1EA79F61-4C8C-0ECF-F8D3-D4D7FBBBEE5B}"/>
                </a:ext>
              </a:extLst>
            </p:cNvPr>
            <p:cNvSpPr/>
            <p:nvPr/>
          </p:nvSpPr>
          <p:spPr>
            <a:xfrm>
              <a:off x="10887997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8" name="rc92">
              <a:extLst>
                <a:ext uri="{FF2B5EF4-FFF2-40B4-BE49-F238E27FC236}">
                  <a16:creationId xmlns:a16="http://schemas.microsoft.com/office/drawing/2014/main" id="{E177DEFB-21FF-48C1-78FC-D72A42B83930}"/>
                </a:ext>
              </a:extLst>
            </p:cNvPr>
            <p:cNvSpPr/>
            <p:nvPr/>
          </p:nvSpPr>
          <p:spPr>
            <a:xfrm>
              <a:off x="10896997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9" name="rc93">
              <a:extLst>
                <a:ext uri="{FF2B5EF4-FFF2-40B4-BE49-F238E27FC236}">
                  <a16:creationId xmlns:a16="http://schemas.microsoft.com/office/drawing/2014/main" id="{86F164FE-3094-C590-415F-1D1D9A0872D9}"/>
                </a:ext>
              </a:extLst>
            </p:cNvPr>
            <p:cNvSpPr/>
            <p:nvPr/>
          </p:nvSpPr>
          <p:spPr>
            <a:xfrm>
              <a:off x="10887997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0" name="rc94">
              <a:extLst>
                <a:ext uri="{FF2B5EF4-FFF2-40B4-BE49-F238E27FC236}">
                  <a16:creationId xmlns:a16="http://schemas.microsoft.com/office/drawing/2014/main" id="{C5B56791-8C42-82CE-65E1-8727E6F854C3}"/>
                </a:ext>
              </a:extLst>
            </p:cNvPr>
            <p:cNvSpPr/>
            <p:nvPr/>
          </p:nvSpPr>
          <p:spPr>
            <a:xfrm>
              <a:off x="10896997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1" name="rc95">
              <a:extLst>
                <a:ext uri="{FF2B5EF4-FFF2-40B4-BE49-F238E27FC236}">
                  <a16:creationId xmlns:a16="http://schemas.microsoft.com/office/drawing/2014/main" id="{1AAA11CD-46CC-12A3-BCCF-8D33F392B22D}"/>
                </a:ext>
              </a:extLst>
            </p:cNvPr>
            <p:cNvSpPr/>
            <p:nvPr/>
          </p:nvSpPr>
          <p:spPr>
            <a:xfrm>
              <a:off x="10887997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2" name="rc96">
              <a:extLst>
                <a:ext uri="{FF2B5EF4-FFF2-40B4-BE49-F238E27FC236}">
                  <a16:creationId xmlns:a16="http://schemas.microsoft.com/office/drawing/2014/main" id="{A896CDE0-4254-8BE2-F23D-01612BB89BDF}"/>
                </a:ext>
              </a:extLst>
            </p:cNvPr>
            <p:cNvSpPr/>
            <p:nvPr/>
          </p:nvSpPr>
          <p:spPr>
            <a:xfrm>
              <a:off x="10896997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3" name="rc97">
              <a:extLst>
                <a:ext uri="{FF2B5EF4-FFF2-40B4-BE49-F238E27FC236}">
                  <a16:creationId xmlns:a16="http://schemas.microsoft.com/office/drawing/2014/main" id="{B25C86F6-6DA2-E402-86AA-A4ACEE7E9823}"/>
                </a:ext>
              </a:extLst>
            </p:cNvPr>
            <p:cNvSpPr/>
            <p:nvPr/>
          </p:nvSpPr>
          <p:spPr>
            <a:xfrm>
              <a:off x="10887997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4" name="rc98">
              <a:extLst>
                <a:ext uri="{FF2B5EF4-FFF2-40B4-BE49-F238E27FC236}">
                  <a16:creationId xmlns:a16="http://schemas.microsoft.com/office/drawing/2014/main" id="{A7252BB5-D379-73C0-F0D4-5700300C96C7}"/>
                </a:ext>
              </a:extLst>
            </p:cNvPr>
            <p:cNvSpPr/>
            <p:nvPr/>
          </p:nvSpPr>
          <p:spPr>
            <a:xfrm>
              <a:off x="10896997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5" name="rc99">
              <a:extLst>
                <a:ext uri="{FF2B5EF4-FFF2-40B4-BE49-F238E27FC236}">
                  <a16:creationId xmlns:a16="http://schemas.microsoft.com/office/drawing/2014/main" id="{896BD2D6-235E-80D0-C034-222FE90A0D8D}"/>
                </a:ext>
              </a:extLst>
            </p:cNvPr>
            <p:cNvSpPr/>
            <p:nvPr/>
          </p:nvSpPr>
          <p:spPr>
            <a:xfrm>
              <a:off x="10887997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6" name="rc100">
              <a:extLst>
                <a:ext uri="{FF2B5EF4-FFF2-40B4-BE49-F238E27FC236}">
                  <a16:creationId xmlns:a16="http://schemas.microsoft.com/office/drawing/2014/main" id="{B6E077B7-371E-00AA-2AE9-012BCDE8D158}"/>
                </a:ext>
              </a:extLst>
            </p:cNvPr>
            <p:cNvSpPr/>
            <p:nvPr/>
          </p:nvSpPr>
          <p:spPr>
            <a:xfrm>
              <a:off x="10896997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7" name="rc101">
              <a:extLst>
                <a:ext uri="{FF2B5EF4-FFF2-40B4-BE49-F238E27FC236}">
                  <a16:creationId xmlns:a16="http://schemas.microsoft.com/office/drawing/2014/main" id="{B00F50EB-0893-C24C-ABFC-CA65738C4242}"/>
                </a:ext>
              </a:extLst>
            </p:cNvPr>
            <p:cNvSpPr/>
            <p:nvPr/>
          </p:nvSpPr>
          <p:spPr>
            <a:xfrm>
              <a:off x="10887997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8" name="rc102">
              <a:extLst>
                <a:ext uri="{FF2B5EF4-FFF2-40B4-BE49-F238E27FC236}">
                  <a16:creationId xmlns:a16="http://schemas.microsoft.com/office/drawing/2014/main" id="{71BF7EFF-E662-E4F7-5F4C-EAD26B6EF705}"/>
                </a:ext>
              </a:extLst>
            </p:cNvPr>
            <p:cNvSpPr/>
            <p:nvPr/>
          </p:nvSpPr>
          <p:spPr>
            <a:xfrm>
              <a:off x="10896997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9" name="rc103">
              <a:extLst>
                <a:ext uri="{FF2B5EF4-FFF2-40B4-BE49-F238E27FC236}">
                  <a16:creationId xmlns:a16="http://schemas.microsoft.com/office/drawing/2014/main" id="{E85D5322-3101-71F9-E78F-E9C19E4B43E0}"/>
                </a:ext>
              </a:extLst>
            </p:cNvPr>
            <p:cNvSpPr/>
            <p:nvPr/>
          </p:nvSpPr>
          <p:spPr>
            <a:xfrm>
              <a:off x="10887997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0" name="rc104">
              <a:extLst>
                <a:ext uri="{FF2B5EF4-FFF2-40B4-BE49-F238E27FC236}">
                  <a16:creationId xmlns:a16="http://schemas.microsoft.com/office/drawing/2014/main" id="{204043EA-A920-0B69-5FE8-2CAA0BD030D5}"/>
                </a:ext>
              </a:extLst>
            </p:cNvPr>
            <p:cNvSpPr/>
            <p:nvPr/>
          </p:nvSpPr>
          <p:spPr>
            <a:xfrm>
              <a:off x="10896997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1" name="rc105">
              <a:extLst>
                <a:ext uri="{FF2B5EF4-FFF2-40B4-BE49-F238E27FC236}">
                  <a16:creationId xmlns:a16="http://schemas.microsoft.com/office/drawing/2014/main" id="{C8178EC7-E2B9-8B88-70AD-AD91EE9B201E}"/>
                </a:ext>
              </a:extLst>
            </p:cNvPr>
            <p:cNvSpPr/>
            <p:nvPr/>
          </p:nvSpPr>
          <p:spPr>
            <a:xfrm>
              <a:off x="10887997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2" name="rc106">
              <a:extLst>
                <a:ext uri="{FF2B5EF4-FFF2-40B4-BE49-F238E27FC236}">
                  <a16:creationId xmlns:a16="http://schemas.microsoft.com/office/drawing/2014/main" id="{35732EF6-7093-352E-2B48-DF4E86170A91}"/>
                </a:ext>
              </a:extLst>
            </p:cNvPr>
            <p:cNvSpPr/>
            <p:nvPr/>
          </p:nvSpPr>
          <p:spPr>
            <a:xfrm>
              <a:off x="10896997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3" name="rc107">
              <a:extLst>
                <a:ext uri="{FF2B5EF4-FFF2-40B4-BE49-F238E27FC236}">
                  <a16:creationId xmlns:a16="http://schemas.microsoft.com/office/drawing/2014/main" id="{099C8930-418E-4503-27C7-DE6AF2247BB8}"/>
                </a:ext>
              </a:extLst>
            </p:cNvPr>
            <p:cNvSpPr/>
            <p:nvPr/>
          </p:nvSpPr>
          <p:spPr>
            <a:xfrm>
              <a:off x="10887997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4" name="rc108">
              <a:extLst>
                <a:ext uri="{FF2B5EF4-FFF2-40B4-BE49-F238E27FC236}">
                  <a16:creationId xmlns:a16="http://schemas.microsoft.com/office/drawing/2014/main" id="{843FD1D3-48EB-12F6-73BC-3B86FD20191F}"/>
                </a:ext>
              </a:extLst>
            </p:cNvPr>
            <p:cNvSpPr/>
            <p:nvPr/>
          </p:nvSpPr>
          <p:spPr>
            <a:xfrm>
              <a:off x="10896997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5" name="rc109">
              <a:extLst>
                <a:ext uri="{FF2B5EF4-FFF2-40B4-BE49-F238E27FC236}">
                  <a16:creationId xmlns:a16="http://schemas.microsoft.com/office/drawing/2014/main" id="{DEC6CA49-4F59-D111-9505-2FB9F886155F}"/>
                </a:ext>
              </a:extLst>
            </p:cNvPr>
            <p:cNvSpPr/>
            <p:nvPr/>
          </p:nvSpPr>
          <p:spPr>
            <a:xfrm>
              <a:off x="10887997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6" name="rc110">
              <a:extLst>
                <a:ext uri="{FF2B5EF4-FFF2-40B4-BE49-F238E27FC236}">
                  <a16:creationId xmlns:a16="http://schemas.microsoft.com/office/drawing/2014/main" id="{7BFB9D22-48C6-3086-D663-94D1DC2A1738}"/>
                </a:ext>
              </a:extLst>
            </p:cNvPr>
            <p:cNvSpPr/>
            <p:nvPr/>
          </p:nvSpPr>
          <p:spPr>
            <a:xfrm>
              <a:off x="10896997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7" name="rc111">
              <a:extLst>
                <a:ext uri="{FF2B5EF4-FFF2-40B4-BE49-F238E27FC236}">
                  <a16:creationId xmlns:a16="http://schemas.microsoft.com/office/drawing/2014/main" id="{BDB2C58A-A26D-E441-A6CD-4E99DF10C0F7}"/>
                </a:ext>
              </a:extLst>
            </p:cNvPr>
            <p:cNvSpPr/>
            <p:nvPr/>
          </p:nvSpPr>
          <p:spPr>
            <a:xfrm>
              <a:off x="10887997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8" name="rc112">
              <a:extLst>
                <a:ext uri="{FF2B5EF4-FFF2-40B4-BE49-F238E27FC236}">
                  <a16:creationId xmlns:a16="http://schemas.microsoft.com/office/drawing/2014/main" id="{91317017-EE41-EC8B-BB65-84AA3E500A8E}"/>
                </a:ext>
              </a:extLst>
            </p:cNvPr>
            <p:cNvSpPr/>
            <p:nvPr/>
          </p:nvSpPr>
          <p:spPr>
            <a:xfrm>
              <a:off x="10896997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9" name="rc113">
              <a:extLst>
                <a:ext uri="{FF2B5EF4-FFF2-40B4-BE49-F238E27FC236}">
                  <a16:creationId xmlns:a16="http://schemas.microsoft.com/office/drawing/2014/main" id="{0E295975-2EAF-5999-F961-E4454EF7C849}"/>
                </a:ext>
              </a:extLst>
            </p:cNvPr>
            <p:cNvSpPr/>
            <p:nvPr/>
          </p:nvSpPr>
          <p:spPr>
            <a:xfrm>
              <a:off x="10887997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40" name="rc114">
              <a:extLst>
                <a:ext uri="{FF2B5EF4-FFF2-40B4-BE49-F238E27FC236}">
                  <a16:creationId xmlns:a16="http://schemas.microsoft.com/office/drawing/2014/main" id="{543812D0-C44C-57E5-760D-A0A1961402E7}"/>
                </a:ext>
              </a:extLst>
            </p:cNvPr>
            <p:cNvSpPr/>
            <p:nvPr/>
          </p:nvSpPr>
          <p:spPr>
            <a:xfrm>
              <a:off x="10896997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41" name="rc115">
              <a:extLst>
                <a:ext uri="{FF2B5EF4-FFF2-40B4-BE49-F238E27FC236}">
                  <a16:creationId xmlns:a16="http://schemas.microsoft.com/office/drawing/2014/main" id="{BF93B20C-B54A-5680-A8EC-AD235D78DB52}"/>
                </a:ext>
              </a:extLst>
            </p:cNvPr>
            <p:cNvSpPr/>
            <p:nvPr/>
          </p:nvSpPr>
          <p:spPr>
            <a:xfrm>
              <a:off x="10887997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42" name="rc116">
              <a:extLst>
                <a:ext uri="{FF2B5EF4-FFF2-40B4-BE49-F238E27FC236}">
                  <a16:creationId xmlns:a16="http://schemas.microsoft.com/office/drawing/2014/main" id="{B8D30A30-CADC-B545-F6EB-EF58A614FF98}"/>
                </a:ext>
              </a:extLst>
            </p:cNvPr>
            <p:cNvSpPr/>
            <p:nvPr/>
          </p:nvSpPr>
          <p:spPr>
            <a:xfrm>
              <a:off x="10896997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43" name="tx117">
              <a:extLst>
                <a:ext uri="{FF2B5EF4-FFF2-40B4-BE49-F238E27FC236}">
                  <a16:creationId xmlns:a16="http://schemas.microsoft.com/office/drawing/2014/main" id="{2DCC1E65-20E6-A76B-191A-532CE203E77B}"/>
                </a:ext>
              </a:extLst>
            </p:cNvPr>
            <p:cNvSpPr/>
            <p:nvPr/>
          </p:nvSpPr>
          <p:spPr>
            <a:xfrm>
              <a:off x="11177042" y="3873876"/>
              <a:ext cx="109937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H3K9cr.regress.H3.c1</a:t>
              </a:r>
            </a:p>
          </p:txBody>
        </p:sp>
        <p:sp>
          <p:nvSpPr>
            <p:cNvPr id="244" name="tx118">
              <a:extLst>
                <a:ext uri="{FF2B5EF4-FFF2-40B4-BE49-F238E27FC236}">
                  <a16:creationId xmlns:a16="http://schemas.microsoft.com/office/drawing/2014/main" id="{405F9B34-9434-26F5-B169-1CE4125C3FC3}"/>
                </a:ext>
              </a:extLst>
            </p:cNvPr>
            <p:cNvSpPr/>
            <p:nvPr/>
          </p:nvSpPr>
          <p:spPr>
            <a:xfrm>
              <a:off x="11177042" y="4093332"/>
              <a:ext cx="109937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H3K9cr.regress.H3.c7</a:t>
              </a:r>
            </a:p>
          </p:txBody>
        </p:sp>
        <p:sp>
          <p:nvSpPr>
            <p:cNvPr id="245" name="tx119">
              <a:extLst>
                <a:ext uri="{FF2B5EF4-FFF2-40B4-BE49-F238E27FC236}">
                  <a16:creationId xmlns:a16="http://schemas.microsoft.com/office/drawing/2014/main" id="{AD84B9FB-C808-5184-FC52-12DF7A282904}"/>
                </a:ext>
              </a:extLst>
            </p:cNvPr>
            <p:cNvSpPr/>
            <p:nvPr/>
          </p:nvSpPr>
          <p:spPr>
            <a:xfrm>
              <a:off x="11177042" y="4312788"/>
              <a:ext cx="109937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H3K9cr.regress.H3.c3</a:t>
              </a:r>
            </a:p>
          </p:txBody>
        </p:sp>
        <p:sp>
          <p:nvSpPr>
            <p:cNvPr id="246" name="tx120">
              <a:extLst>
                <a:ext uri="{FF2B5EF4-FFF2-40B4-BE49-F238E27FC236}">
                  <a16:creationId xmlns:a16="http://schemas.microsoft.com/office/drawing/2014/main" id="{E52A167D-2D8C-169D-725A-C964D6ACF59F}"/>
                </a:ext>
              </a:extLst>
            </p:cNvPr>
            <p:cNvSpPr/>
            <p:nvPr/>
          </p:nvSpPr>
          <p:spPr>
            <a:xfrm>
              <a:off x="11177042" y="4532244"/>
              <a:ext cx="109937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H3K9cr.regress.H3.c8</a:t>
              </a:r>
            </a:p>
          </p:txBody>
        </p:sp>
        <p:sp>
          <p:nvSpPr>
            <p:cNvPr id="247" name="tx121">
              <a:extLst>
                <a:ext uri="{FF2B5EF4-FFF2-40B4-BE49-F238E27FC236}">
                  <a16:creationId xmlns:a16="http://schemas.microsoft.com/office/drawing/2014/main" id="{5C476FB6-B58D-E227-FCB5-F3E010DEB5A7}"/>
                </a:ext>
              </a:extLst>
            </p:cNvPr>
            <p:cNvSpPr/>
            <p:nvPr/>
          </p:nvSpPr>
          <p:spPr>
            <a:xfrm>
              <a:off x="11177042" y="4751700"/>
              <a:ext cx="109937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H3K9cr.regress.H3.c5</a:t>
              </a:r>
            </a:p>
          </p:txBody>
        </p:sp>
        <p:sp>
          <p:nvSpPr>
            <p:cNvPr id="248" name="tx122">
              <a:extLst>
                <a:ext uri="{FF2B5EF4-FFF2-40B4-BE49-F238E27FC236}">
                  <a16:creationId xmlns:a16="http://schemas.microsoft.com/office/drawing/2014/main" id="{596693D7-8DF0-EF5A-711D-B151FE5BE171}"/>
                </a:ext>
              </a:extLst>
            </p:cNvPr>
            <p:cNvSpPr/>
            <p:nvPr/>
          </p:nvSpPr>
          <p:spPr>
            <a:xfrm>
              <a:off x="11177042" y="4971156"/>
              <a:ext cx="109937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H3K9cr.regress.H3.c6</a:t>
              </a:r>
            </a:p>
          </p:txBody>
        </p:sp>
        <p:sp>
          <p:nvSpPr>
            <p:cNvPr id="249" name="tx123">
              <a:extLst>
                <a:ext uri="{FF2B5EF4-FFF2-40B4-BE49-F238E27FC236}">
                  <a16:creationId xmlns:a16="http://schemas.microsoft.com/office/drawing/2014/main" id="{15650C49-1571-2DBA-A327-E70FA1093000}"/>
                </a:ext>
              </a:extLst>
            </p:cNvPr>
            <p:cNvSpPr/>
            <p:nvPr/>
          </p:nvSpPr>
          <p:spPr>
            <a:xfrm>
              <a:off x="11177042" y="5190612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H3K9cr.regress.H3.c12</a:t>
              </a:r>
            </a:p>
          </p:txBody>
        </p:sp>
        <p:sp>
          <p:nvSpPr>
            <p:cNvPr id="250" name="tx124">
              <a:extLst>
                <a:ext uri="{FF2B5EF4-FFF2-40B4-BE49-F238E27FC236}">
                  <a16:creationId xmlns:a16="http://schemas.microsoft.com/office/drawing/2014/main" id="{E065B395-83D6-F974-81C6-DCC277DB7EC9}"/>
                </a:ext>
              </a:extLst>
            </p:cNvPr>
            <p:cNvSpPr/>
            <p:nvPr/>
          </p:nvSpPr>
          <p:spPr>
            <a:xfrm>
              <a:off x="11177042" y="5410068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H3K9cr.regress.H3.c15</a:t>
              </a:r>
            </a:p>
          </p:txBody>
        </p:sp>
        <p:sp>
          <p:nvSpPr>
            <p:cNvPr id="251" name="tx125">
              <a:extLst>
                <a:ext uri="{FF2B5EF4-FFF2-40B4-BE49-F238E27FC236}">
                  <a16:creationId xmlns:a16="http://schemas.microsoft.com/office/drawing/2014/main" id="{8CC1546C-79BD-242D-07C3-B0D47944B415}"/>
                </a:ext>
              </a:extLst>
            </p:cNvPr>
            <p:cNvSpPr/>
            <p:nvPr/>
          </p:nvSpPr>
          <p:spPr>
            <a:xfrm>
              <a:off x="11177042" y="5629524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H3K9cr.regress.H3.c14</a:t>
              </a:r>
            </a:p>
          </p:txBody>
        </p:sp>
        <p:sp>
          <p:nvSpPr>
            <p:cNvPr id="252" name="tx126">
              <a:extLst>
                <a:ext uri="{FF2B5EF4-FFF2-40B4-BE49-F238E27FC236}">
                  <a16:creationId xmlns:a16="http://schemas.microsoft.com/office/drawing/2014/main" id="{D7EBBE87-8ABD-2F75-3F29-80056F7005F6}"/>
                </a:ext>
              </a:extLst>
            </p:cNvPr>
            <p:cNvSpPr/>
            <p:nvPr/>
          </p:nvSpPr>
          <p:spPr>
            <a:xfrm>
              <a:off x="11177042" y="5848980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H3K9cr.regress.H3.c16</a:t>
              </a:r>
            </a:p>
          </p:txBody>
        </p:sp>
        <p:sp>
          <p:nvSpPr>
            <p:cNvPr id="253" name="tx127">
              <a:extLst>
                <a:ext uri="{FF2B5EF4-FFF2-40B4-BE49-F238E27FC236}">
                  <a16:creationId xmlns:a16="http://schemas.microsoft.com/office/drawing/2014/main" id="{ADB4BE76-5DFB-0647-2A4F-274D1E0BE5E7}"/>
                </a:ext>
              </a:extLst>
            </p:cNvPr>
            <p:cNvSpPr/>
            <p:nvPr/>
          </p:nvSpPr>
          <p:spPr>
            <a:xfrm>
              <a:off x="11177042" y="6068436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H3K9cr.regress.H3.c13</a:t>
              </a:r>
            </a:p>
          </p:txBody>
        </p:sp>
        <p:sp>
          <p:nvSpPr>
            <p:cNvPr id="254" name="tx128">
              <a:extLst>
                <a:ext uri="{FF2B5EF4-FFF2-40B4-BE49-F238E27FC236}">
                  <a16:creationId xmlns:a16="http://schemas.microsoft.com/office/drawing/2014/main" id="{2EFBA36C-37D5-C041-CE22-765B03A50908}"/>
                </a:ext>
              </a:extLst>
            </p:cNvPr>
            <p:cNvSpPr/>
            <p:nvPr/>
          </p:nvSpPr>
          <p:spPr>
            <a:xfrm>
              <a:off x="11177042" y="6287892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H3K9cr.regress.H3.c17</a:t>
              </a:r>
            </a:p>
          </p:txBody>
        </p:sp>
        <p:sp>
          <p:nvSpPr>
            <p:cNvPr id="255" name="tx129">
              <a:extLst>
                <a:ext uri="{FF2B5EF4-FFF2-40B4-BE49-F238E27FC236}">
                  <a16:creationId xmlns:a16="http://schemas.microsoft.com/office/drawing/2014/main" id="{0BA5C70C-DE86-226D-D3E1-CBC91B6BD755}"/>
                </a:ext>
              </a:extLst>
            </p:cNvPr>
            <p:cNvSpPr/>
            <p:nvPr/>
          </p:nvSpPr>
          <p:spPr>
            <a:xfrm>
              <a:off x="11177042" y="6507348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H3K9cr.regress.H3.c18</a:t>
              </a:r>
            </a:p>
          </p:txBody>
        </p:sp>
        <p:sp>
          <p:nvSpPr>
            <p:cNvPr id="256" name="tx130">
              <a:extLst>
                <a:ext uri="{FF2B5EF4-FFF2-40B4-BE49-F238E27FC236}">
                  <a16:creationId xmlns:a16="http://schemas.microsoft.com/office/drawing/2014/main" id="{C792C287-21BD-ED34-2A42-E4E5BE01FE72}"/>
                </a:ext>
              </a:extLst>
            </p:cNvPr>
            <p:cNvSpPr/>
            <p:nvPr/>
          </p:nvSpPr>
          <p:spPr>
            <a:xfrm>
              <a:off x="11177042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257" name="tx131">
              <a:extLst>
                <a:ext uri="{FF2B5EF4-FFF2-40B4-BE49-F238E27FC236}">
                  <a16:creationId xmlns:a16="http://schemas.microsoft.com/office/drawing/2014/main" id="{BF4E6E6B-1A55-3827-D4E8-1CA95D2C6B8C}"/>
                </a:ext>
              </a:extLst>
            </p:cNvPr>
            <p:cNvSpPr/>
            <p:nvPr/>
          </p:nvSpPr>
          <p:spPr>
            <a:xfrm>
              <a:off x="3064560" y="3057080"/>
              <a:ext cx="2962594" cy="15773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H3K9cr.regress.H3 - erythroid trajectory</a:t>
              </a:r>
            </a:p>
          </p:txBody>
        </p:sp>
      </p:grpSp>
      <p:grpSp>
        <p:nvGrpSpPr>
          <p:cNvPr id="258" name="Group 257">
            <a:extLst>
              <a:ext uri="{FF2B5EF4-FFF2-40B4-BE49-F238E27FC236}">
                <a16:creationId xmlns:a16="http://schemas.microsoft.com/office/drawing/2014/main" id="{846B25C7-90CC-2378-FCC2-CA3263C7C369}"/>
              </a:ext>
            </a:extLst>
          </p:cNvPr>
          <p:cNvGrpSpPr/>
          <p:nvPr/>
        </p:nvGrpSpPr>
        <p:grpSpPr>
          <a:xfrm>
            <a:off x="6435404" y="3909369"/>
            <a:ext cx="5499086" cy="2781064"/>
            <a:chOff x="2609850" y="3024982"/>
            <a:chExt cx="9867900" cy="4648200"/>
          </a:xfrm>
        </p:grpSpPr>
        <p:sp>
          <p:nvSpPr>
            <p:cNvPr id="259" name="rc3">
              <a:extLst>
                <a:ext uri="{FF2B5EF4-FFF2-40B4-BE49-F238E27FC236}">
                  <a16:creationId xmlns:a16="http://schemas.microsoft.com/office/drawing/2014/main" id="{7E5D9F3A-80DC-AA7D-003A-F470625E158B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0" name="rc4">
              <a:extLst>
                <a:ext uri="{FF2B5EF4-FFF2-40B4-BE49-F238E27FC236}">
                  <a16:creationId xmlns:a16="http://schemas.microsoft.com/office/drawing/2014/main" id="{BFAE083B-3655-B755-B605-ABC25EAF007D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1" name="rc5">
              <a:extLst>
                <a:ext uri="{FF2B5EF4-FFF2-40B4-BE49-F238E27FC236}">
                  <a16:creationId xmlns:a16="http://schemas.microsoft.com/office/drawing/2014/main" id="{C5653409-5F93-6552-D943-28ECB5150A7B}"/>
                </a:ext>
              </a:extLst>
            </p:cNvPr>
            <p:cNvSpPr/>
            <p:nvPr/>
          </p:nvSpPr>
          <p:spPr>
            <a:xfrm>
              <a:off x="3064560" y="3319684"/>
              <a:ext cx="7614669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62" name="pl6">
              <a:extLst>
                <a:ext uri="{FF2B5EF4-FFF2-40B4-BE49-F238E27FC236}">
                  <a16:creationId xmlns:a16="http://schemas.microsoft.com/office/drawing/2014/main" id="{1AC87481-55B5-8384-F661-E4F5B0B70705}"/>
                </a:ext>
              </a:extLst>
            </p:cNvPr>
            <p:cNvSpPr/>
            <p:nvPr/>
          </p:nvSpPr>
          <p:spPr>
            <a:xfrm>
              <a:off x="3064560" y="6722710"/>
              <a:ext cx="7614669" cy="0"/>
            </a:xfrm>
            <a:custGeom>
              <a:avLst/>
              <a:gdLst/>
              <a:ahLst/>
              <a:cxnLst/>
              <a:rect l="0" t="0" r="0" b="0"/>
              <a:pathLst>
                <a:path w="7614669">
                  <a:moveTo>
                    <a:pt x="0" y="0"/>
                  </a:moveTo>
                  <a:lnTo>
                    <a:pt x="7614669" y="0"/>
                  </a:lnTo>
                  <a:lnTo>
                    <a:pt x="7614669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3" name="pl7">
              <a:extLst>
                <a:ext uri="{FF2B5EF4-FFF2-40B4-BE49-F238E27FC236}">
                  <a16:creationId xmlns:a16="http://schemas.microsoft.com/office/drawing/2014/main" id="{7C93C5AF-F577-3A04-9040-CC73CAA3FD27}"/>
                </a:ext>
              </a:extLst>
            </p:cNvPr>
            <p:cNvSpPr/>
            <p:nvPr/>
          </p:nvSpPr>
          <p:spPr>
            <a:xfrm>
              <a:off x="3064560" y="6010703"/>
              <a:ext cx="7614669" cy="0"/>
            </a:xfrm>
            <a:custGeom>
              <a:avLst/>
              <a:gdLst/>
              <a:ahLst/>
              <a:cxnLst/>
              <a:rect l="0" t="0" r="0" b="0"/>
              <a:pathLst>
                <a:path w="7614669">
                  <a:moveTo>
                    <a:pt x="0" y="0"/>
                  </a:moveTo>
                  <a:lnTo>
                    <a:pt x="7614669" y="0"/>
                  </a:lnTo>
                  <a:lnTo>
                    <a:pt x="7614669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4" name="pl8">
              <a:extLst>
                <a:ext uri="{FF2B5EF4-FFF2-40B4-BE49-F238E27FC236}">
                  <a16:creationId xmlns:a16="http://schemas.microsoft.com/office/drawing/2014/main" id="{75850DFD-149C-74AA-F97D-90C58E9BCDC1}"/>
                </a:ext>
              </a:extLst>
            </p:cNvPr>
            <p:cNvSpPr/>
            <p:nvPr/>
          </p:nvSpPr>
          <p:spPr>
            <a:xfrm>
              <a:off x="3064560" y="5298696"/>
              <a:ext cx="7614669" cy="0"/>
            </a:xfrm>
            <a:custGeom>
              <a:avLst/>
              <a:gdLst/>
              <a:ahLst/>
              <a:cxnLst/>
              <a:rect l="0" t="0" r="0" b="0"/>
              <a:pathLst>
                <a:path w="7614669">
                  <a:moveTo>
                    <a:pt x="0" y="0"/>
                  </a:moveTo>
                  <a:lnTo>
                    <a:pt x="7614669" y="0"/>
                  </a:lnTo>
                  <a:lnTo>
                    <a:pt x="7614669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5" name="pl9">
              <a:extLst>
                <a:ext uri="{FF2B5EF4-FFF2-40B4-BE49-F238E27FC236}">
                  <a16:creationId xmlns:a16="http://schemas.microsoft.com/office/drawing/2014/main" id="{9BF7FE43-0CB9-D44C-46C1-CC112D54A70B}"/>
                </a:ext>
              </a:extLst>
            </p:cNvPr>
            <p:cNvSpPr/>
            <p:nvPr/>
          </p:nvSpPr>
          <p:spPr>
            <a:xfrm>
              <a:off x="3064560" y="4586689"/>
              <a:ext cx="7614669" cy="0"/>
            </a:xfrm>
            <a:custGeom>
              <a:avLst/>
              <a:gdLst/>
              <a:ahLst/>
              <a:cxnLst/>
              <a:rect l="0" t="0" r="0" b="0"/>
              <a:pathLst>
                <a:path w="7614669">
                  <a:moveTo>
                    <a:pt x="0" y="0"/>
                  </a:moveTo>
                  <a:lnTo>
                    <a:pt x="7614669" y="0"/>
                  </a:lnTo>
                  <a:lnTo>
                    <a:pt x="7614669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6" name="pl10">
              <a:extLst>
                <a:ext uri="{FF2B5EF4-FFF2-40B4-BE49-F238E27FC236}">
                  <a16:creationId xmlns:a16="http://schemas.microsoft.com/office/drawing/2014/main" id="{348BA981-A5ED-5BF5-A18B-DEBCD3A3174A}"/>
                </a:ext>
              </a:extLst>
            </p:cNvPr>
            <p:cNvSpPr/>
            <p:nvPr/>
          </p:nvSpPr>
          <p:spPr>
            <a:xfrm>
              <a:off x="3064560" y="3874682"/>
              <a:ext cx="7614669" cy="0"/>
            </a:xfrm>
            <a:custGeom>
              <a:avLst/>
              <a:gdLst/>
              <a:ahLst/>
              <a:cxnLst/>
              <a:rect l="0" t="0" r="0" b="0"/>
              <a:pathLst>
                <a:path w="7614669">
                  <a:moveTo>
                    <a:pt x="0" y="0"/>
                  </a:moveTo>
                  <a:lnTo>
                    <a:pt x="7614669" y="0"/>
                  </a:lnTo>
                  <a:lnTo>
                    <a:pt x="7614669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7" name="pl11">
              <a:extLst>
                <a:ext uri="{FF2B5EF4-FFF2-40B4-BE49-F238E27FC236}">
                  <a16:creationId xmlns:a16="http://schemas.microsoft.com/office/drawing/2014/main" id="{844C08F6-2225-4740-D60B-F775C3C2BAAF}"/>
                </a:ext>
              </a:extLst>
            </p:cNvPr>
            <p:cNvSpPr/>
            <p:nvPr/>
          </p:nvSpPr>
          <p:spPr>
            <a:xfrm>
              <a:off x="3064560" y="7078714"/>
              <a:ext cx="7614669" cy="0"/>
            </a:xfrm>
            <a:custGeom>
              <a:avLst/>
              <a:gdLst/>
              <a:ahLst/>
              <a:cxnLst/>
              <a:rect l="0" t="0" r="0" b="0"/>
              <a:pathLst>
                <a:path w="7614669">
                  <a:moveTo>
                    <a:pt x="0" y="0"/>
                  </a:moveTo>
                  <a:lnTo>
                    <a:pt x="7614669" y="0"/>
                  </a:lnTo>
                  <a:lnTo>
                    <a:pt x="7614669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8" name="pl12">
              <a:extLst>
                <a:ext uri="{FF2B5EF4-FFF2-40B4-BE49-F238E27FC236}">
                  <a16:creationId xmlns:a16="http://schemas.microsoft.com/office/drawing/2014/main" id="{7AE9D333-2394-A82C-C1CC-BC58C7999573}"/>
                </a:ext>
              </a:extLst>
            </p:cNvPr>
            <p:cNvSpPr/>
            <p:nvPr/>
          </p:nvSpPr>
          <p:spPr>
            <a:xfrm>
              <a:off x="3064560" y="6366707"/>
              <a:ext cx="7614669" cy="0"/>
            </a:xfrm>
            <a:custGeom>
              <a:avLst/>
              <a:gdLst/>
              <a:ahLst/>
              <a:cxnLst/>
              <a:rect l="0" t="0" r="0" b="0"/>
              <a:pathLst>
                <a:path w="7614669">
                  <a:moveTo>
                    <a:pt x="0" y="0"/>
                  </a:moveTo>
                  <a:lnTo>
                    <a:pt x="7614669" y="0"/>
                  </a:lnTo>
                  <a:lnTo>
                    <a:pt x="7614669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9" name="pl13">
              <a:extLst>
                <a:ext uri="{FF2B5EF4-FFF2-40B4-BE49-F238E27FC236}">
                  <a16:creationId xmlns:a16="http://schemas.microsoft.com/office/drawing/2014/main" id="{244402A0-C71D-1EEB-8B71-4B64ACD04023}"/>
                </a:ext>
              </a:extLst>
            </p:cNvPr>
            <p:cNvSpPr/>
            <p:nvPr/>
          </p:nvSpPr>
          <p:spPr>
            <a:xfrm>
              <a:off x="3064560" y="5654700"/>
              <a:ext cx="7614669" cy="0"/>
            </a:xfrm>
            <a:custGeom>
              <a:avLst/>
              <a:gdLst/>
              <a:ahLst/>
              <a:cxnLst/>
              <a:rect l="0" t="0" r="0" b="0"/>
              <a:pathLst>
                <a:path w="7614669">
                  <a:moveTo>
                    <a:pt x="0" y="0"/>
                  </a:moveTo>
                  <a:lnTo>
                    <a:pt x="7614669" y="0"/>
                  </a:lnTo>
                  <a:lnTo>
                    <a:pt x="7614669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0" name="pl14">
              <a:extLst>
                <a:ext uri="{FF2B5EF4-FFF2-40B4-BE49-F238E27FC236}">
                  <a16:creationId xmlns:a16="http://schemas.microsoft.com/office/drawing/2014/main" id="{A92B11E0-8F28-9981-E483-0778F1A391AD}"/>
                </a:ext>
              </a:extLst>
            </p:cNvPr>
            <p:cNvSpPr/>
            <p:nvPr/>
          </p:nvSpPr>
          <p:spPr>
            <a:xfrm>
              <a:off x="3064560" y="4942693"/>
              <a:ext cx="7614669" cy="0"/>
            </a:xfrm>
            <a:custGeom>
              <a:avLst/>
              <a:gdLst/>
              <a:ahLst/>
              <a:cxnLst/>
              <a:rect l="0" t="0" r="0" b="0"/>
              <a:pathLst>
                <a:path w="7614669">
                  <a:moveTo>
                    <a:pt x="0" y="0"/>
                  </a:moveTo>
                  <a:lnTo>
                    <a:pt x="7614669" y="0"/>
                  </a:lnTo>
                  <a:lnTo>
                    <a:pt x="7614669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1" name="pl15">
              <a:extLst>
                <a:ext uri="{FF2B5EF4-FFF2-40B4-BE49-F238E27FC236}">
                  <a16:creationId xmlns:a16="http://schemas.microsoft.com/office/drawing/2014/main" id="{1A7C80D5-B44B-33C5-9080-7CCEFE31863B}"/>
                </a:ext>
              </a:extLst>
            </p:cNvPr>
            <p:cNvSpPr/>
            <p:nvPr/>
          </p:nvSpPr>
          <p:spPr>
            <a:xfrm>
              <a:off x="3064560" y="4230686"/>
              <a:ext cx="7614669" cy="0"/>
            </a:xfrm>
            <a:custGeom>
              <a:avLst/>
              <a:gdLst/>
              <a:ahLst/>
              <a:cxnLst/>
              <a:rect l="0" t="0" r="0" b="0"/>
              <a:pathLst>
                <a:path w="7614669">
                  <a:moveTo>
                    <a:pt x="0" y="0"/>
                  </a:moveTo>
                  <a:lnTo>
                    <a:pt x="7614669" y="0"/>
                  </a:lnTo>
                  <a:lnTo>
                    <a:pt x="7614669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2" name="pl16">
              <a:extLst>
                <a:ext uri="{FF2B5EF4-FFF2-40B4-BE49-F238E27FC236}">
                  <a16:creationId xmlns:a16="http://schemas.microsoft.com/office/drawing/2014/main" id="{349D28B5-DBDB-F3DA-E591-4856303CB3F7}"/>
                </a:ext>
              </a:extLst>
            </p:cNvPr>
            <p:cNvSpPr/>
            <p:nvPr/>
          </p:nvSpPr>
          <p:spPr>
            <a:xfrm>
              <a:off x="3064560" y="3518679"/>
              <a:ext cx="7614669" cy="0"/>
            </a:xfrm>
            <a:custGeom>
              <a:avLst/>
              <a:gdLst/>
              <a:ahLst/>
              <a:cxnLst/>
              <a:rect l="0" t="0" r="0" b="0"/>
              <a:pathLst>
                <a:path w="7614669">
                  <a:moveTo>
                    <a:pt x="0" y="0"/>
                  </a:moveTo>
                  <a:lnTo>
                    <a:pt x="7614669" y="0"/>
                  </a:lnTo>
                  <a:lnTo>
                    <a:pt x="7614669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3" name="pl17">
              <a:extLst>
                <a:ext uri="{FF2B5EF4-FFF2-40B4-BE49-F238E27FC236}">
                  <a16:creationId xmlns:a16="http://schemas.microsoft.com/office/drawing/2014/main" id="{F8E539B5-5A3E-2874-2DCD-3972D81BEAF0}"/>
                </a:ext>
              </a:extLst>
            </p:cNvPr>
            <p:cNvSpPr/>
            <p:nvPr/>
          </p:nvSpPr>
          <p:spPr>
            <a:xfrm>
              <a:off x="338630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4" name="pl18">
              <a:extLst>
                <a:ext uri="{FF2B5EF4-FFF2-40B4-BE49-F238E27FC236}">
                  <a16:creationId xmlns:a16="http://schemas.microsoft.com/office/drawing/2014/main" id="{B307C2FE-35F0-0858-AF60-11C6A156C234}"/>
                </a:ext>
              </a:extLst>
            </p:cNvPr>
            <p:cNvSpPr/>
            <p:nvPr/>
          </p:nvSpPr>
          <p:spPr>
            <a:xfrm>
              <a:off x="392255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5" name="pl19">
              <a:extLst>
                <a:ext uri="{FF2B5EF4-FFF2-40B4-BE49-F238E27FC236}">
                  <a16:creationId xmlns:a16="http://schemas.microsoft.com/office/drawing/2014/main" id="{9AA9CBA9-2040-E929-846A-A142145DA341}"/>
                </a:ext>
              </a:extLst>
            </p:cNvPr>
            <p:cNvSpPr/>
            <p:nvPr/>
          </p:nvSpPr>
          <p:spPr>
            <a:xfrm>
              <a:off x="4458796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6" name="pl20">
              <a:extLst>
                <a:ext uri="{FF2B5EF4-FFF2-40B4-BE49-F238E27FC236}">
                  <a16:creationId xmlns:a16="http://schemas.microsoft.com/office/drawing/2014/main" id="{BC95C227-51E3-8C3E-DCB4-12ED6640BA4C}"/>
                </a:ext>
              </a:extLst>
            </p:cNvPr>
            <p:cNvSpPr/>
            <p:nvPr/>
          </p:nvSpPr>
          <p:spPr>
            <a:xfrm>
              <a:off x="499504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7" name="pl21">
              <a:extLst>
                <a:ext uri="{FF2B5EF4-FFF2-40B4-BE49-F238E27FC236}">
                  <a16:creationId xmlns:a16="http://schemas.microsoft.com/office/drawing/2014/main" id="{AE8062F9-4340-F420-427B-B4F83AE5FDCB}"/>
                </a:ext>
              </a:extLst>
            </p:cNvPr>
            <p:cNvSpPr/>
            <p:nvPr/>
          </p:nvSpPr>
          <p:spPr>
            <a:xfrm>
              <a:off x="553128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8" name="pl22">
              <a:extLst>
                <a:ext uri="{FF2B5EF4-FFF2-40B4-BE49-F238E27FC236}">
                  <a16:creationId xmlns:a16="http://schemas.microsoft.com/office/drawing/2014/main" id="{734DE0A0-1972-A742-80D6-9A372A16A890}"/>
                </a:ext>
              </a:extLst>
            </p:cNvPr>
            <p:cNvSpPr/>
            <p:nvPr/>
          </p:nvSpPr>
          <p:spPr>
            <a:xfrm>
              <a:off x="606752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9" name="pl23">
              <a:extLst>
                <a:ext uri="{FF2B5EF4-FFF2-40B4-BE49-F238E27FC236}">
                  <a16:creationId xmlns:a16="http://schemas.microsoft.com/office/drawing/2014/main" id="{E6FD4F11-82E3-DF7E-731B-A08E181FD3EC}"/>
                </a:ext>
              </a:extLst>
            </p:cNvPr>
            <p:cNvSpPr/>
            <p:nvPr/>
          </p:nvSpPr>
          <p:spPr>
            <a:xfrm>
              <a:off x="660377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0" name="pl24">
              <a:extLst>
                <a:ext uri="{FF2B5EF4-FFF2-40B4-BE49-F238E27FC236}">
                  <a16:creationId xmlns:a16="http://schemas.microsoft.com/office/drawing/2014/main" id="{07581A86-961B-3C8C-FFCB-A00687F102CE}"/>
                </a:ext>
              </a:extLst>
            </p:cNvPr>
            <p:cNvSpPr/>
            <p:nvPr/>
          </p:nvSpPr>
          <p:spPr>
            <a:xfrm>
              <a:off x="714001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1" name="pl25">
              <a:extLst>
                <a:ext uri="{FF2B5EF4-FFF2-40B4-BE49-F238E27FC236}">
                  <a16:creationId xmlns:a16="http://schemas.microsoft.com/office/drawing/2014/main" id="{1C627052-0F09-7D45-AF71-775E5D40F058}"/>
                </a:ext>
              </a:extLst>
            </p:cNvPr>
            <p:cNvSpPr/>
            <p:nvPr/>
          </p:nvSpPr>
          <p:spPr>
            <a:xfrm>
              <a:off x="767626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2" name="pl26">
              <a:extLst>
                <a:ext uri="{FF2B5EF4-FFF2-40B4-BE49-F238E27FC236}">
                  <a16:creationId xmlns:a16="http://schemas.microsoft.com/office/drawing/2014/main" id="{A82D42C7-B585-9745-62D6-43DEF156EDE8}"/>
                </a:ext>
              </a:extLst>
            </p:cNvPr>
            <p:cNvSpPr/>
            <p:nvPr/>
          </p:nvSpPr>
          <p:spPr>
            <a:xfrm>
              <a:off x="8212506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3" name="pl27">
              <a:extLst>
                <a:ext uri="{FF2B5EF4-FFF2-40B4-BE49-F238E27FC236}">
                  <a16:creationId xmlns:a16="http://schemas.microsoft.com/office/drawing/2014/main" id="{6A01B6D6-EBE4-FA42-FB59-7CB7008E7B24}"/>
                </a:ext>
              </a:extLst>
            </p:cNvPr>
            <p:cNvSpPr/>
            <p:nvPr/>
          </p:nvSpPr>
          <p:spPr>
            <a:xfrm>
              <a:off x="874875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4" name="pl28">
              <a:extLst>
                <a:ext uri="{FF2B5EF4-FFF2-40B4-BE49-F238E27FC236}">
                  <a16:creationId xmlns:a16="http://schemas.microsoft.com/office/drawing/2014/main" id="{FF303717-EFA6-444F-12DD-627DE727DEED}"/>
                </a:ext>
              </a:extLst>
            </p:cNvPr>
            <p:cNvSpPr/>
            <p:nvPr/>
          </p:nvSpPr>
          <p:spPr>
            <a:xfrm>
              <a:off x="928499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5" name="pl29">
              <a:extLst>
                <a:ext uri="{FF2B5EF4-FFF2-40B4-BE49-F238E27FC236}">
                  <a16:creationId xmlns:a16="http://schemas.microsoft.com/office/drawing/2014/main" id="{DB700EF6-7D00-5325-5851-F2933EE6BE18}"/>
                </a:ext>
              </a:extLst>
            </p:cNvPr>
            <p:cNvSpPr/>
            <p:nvPr/>
          </p:nvSpPr>
          <p:spPr>
            <a:xfrm>
              <a:off x="982123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6" name="pl30">
              <a:extLst>
                <a:ext uri="{FF2B5EF4-FFF2-40B4-BE49-F238E27FC236}">
                  <a16:creationId xmlns:a16="http://schemas.microsoft.com/office/drawing/2014/main" id="{451E0481-E458-E73F-70E4-7836596CA276}"/>
                </a:ext>
              </a:extLst>
            </p:cNvPr>
            <p:cNvSpPr/>
            <p:nvPr/>
          </p:nvSpPr>
          <p:spPr>
            <a:xfrm>
              <a:off x="1035748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7" name="pg31">
              <a:extLst>
                <a:ext uri="{FF2B5EF4-FFF2-40B4-BE49-F238E27FC236}">
                  <a16:creationId xmlns:a16="http://schemas.microsoft.com/office/drawing/2014/main" id="{C72F5ECC-FF5C-3D76-6026-7585189D8573}"/>
                </a:ext>
              </a:extLst>
            </p:cNvPr>
            <p:cNvSpPr/>
            <p:nvPr/>
          </p:nvSpPr>
          <p:spPr>
            <a:xfrm>
              <a:off x="3160889" y="4361286"/>
              <a:ext cx="450836" cy="2467661"/>
            </a:xfrm>
            <a:custGeom>
              <a:avLst/>
              <a:gdLst/>
              <a:ahLst/>
              <a:cxnLst/>
              <a:rect l="0" t="0" r="0" b="0"/>
              <a:pathLst>
                <a:path w="450836" h="2467661">
                  <a:moveTo>
                    <a:pt x="221425" y="2467661"/>
                  </a:moveTo>
                  <a:lnTo>
                    <a:pt x="221099" y="2462832"/>
                  </a:lnTo>
                  <a:lnTo>
                    <a:pt x="220756" y="2458003"/>
                  </a:lnTo>
                  <a:lnTo>
                    <a:pt x="220399" y="2453174"/>
                  </a:lnTo>
                  <a:lnTo>
                    <a:pt x="220030" y="2448345"/>
                  </a:lnTo>
                  <a:lnTo>
                    <a:pt x="219649" y="2443516"/>
                  </a:lnTo>
                  <a:lnTo>
                    <a:pt x="219257" y="2438687"/>
                  </a:lnTo>
                  <a:lnTo>
                    <a:pt x="218854" y="2433858"/>
                  </a:lnTo>
                  <a:lnTo>
                    <a:pt x="218440" y="2429029"/>
                  </a:lnTo>
                  <a:lnTo>
                    <a:pt x="218017" y="2424199"/>
                  </a:lnTo>
                  <a:lnTo>
                    <a:pt x="217587" y="2419370"/>
                  </a:lnTo>
                  <a:lnTo>
                    <a:pt x="217151" y="2414541"/>
                  </a:lnTo>
                  <a:lnTo>
                    <a:pt x="216708" y="2409712"/>
                  </a:lnTo>
                  <a:lnTo>
                    <a:pt x="216260" y="2404883"/>
                  </a:lnTo>
                  <a:lnTo>
                    <a:pt x="215807" y="2400054"/>
                  </a:lnTo>
                  <a:lnTo>
                    <a:pt x="215351" y="2395225"/>
                  </a:lnTo>
                  <a:lnTo>
                    <a:pt x="214892" y="2390396"/>
                  </a:lnTo>
                  <a:lnTo>
                    <a:pt x="214431" y="2385567"/>
                  </a:lnTo>
                  <a:lnTo>
                    <a:pt x="213968" y="2380738"/>
                  </a:lnTo>
                  <a:lnTo>
                    <a:pt x="213503" y="2375909"/>
                  </a:lnTo>
                  <a:lnTo>
                    <a:pt x="213037" y="2371080"/>
                  </a:lnTo>
                  <a:lnTo>
                    <a:pt x="212569" y="2366250"/>
                  </a:lnTo>
                  <a:lnTo>
                    <a:pt x="212100" y="2361421"/>
                  </a:lnTo>
                  <a:lnTo>
                    <a:pt x="211629" y="2356592"/>
                  </a:lnTo>
                  <a:lnTo>
                    <a:pt x="211157" y="2351763"/>
                  </a:lnTo>
                  <a:lnTo>
                    <a:pt x="210682" y="2346934"/>
                  </a:lnTo>
                  <a:lnTo>
                    <a:pt x="210203" y="2342105"/>
                  </a:lnTo>
                  <a:lnTo>
                    <a:pt x="209722" y="2337276"/>
                  </a:lnTo>
                  <a:lnTo>
                    <a:pt x="209236" y="2332447"/>
                  </a:lnTo>
                  <a:lnTo>
                    <a:pt x="208747" y="2327618"/>
                  </a:lnTo>
                  <a:lnTo>
                    <a:pt x="208251" y="2322789"/>
                  </a:lnTo>
                  <a:lnTo>
                    <a:pt x="207749" y="2317960"/>
                  </a:lnTo>
                  <a:lnTo>
                    <a:pt x="207241" y="2313131"/>
                  </a:lnTo>
                  <a:lnTo>
                    <a:pt x="206726" y="2308301"/>
                  </a:lnTo>
                  <a:lnTo>
                    <a:pt x="206203" y="2303472"/>
                  </a:lnTo>
                  <a:lnTo>
                    <a:pt x="205673" y="2298643"/>
                  </a:lnTo>
                  <a:lnTo>
                    <a:pt x="205134" y="2293814"/>
                  </a:lnTo>
                  <a:lnTo>
                    <a:pt x="204585" y="2288985"/>
                  </a:lnTo>
                  <a:lnTo>
                    <a:pt x="204029" y="2284156"/>
                  </a:lnTo>
                  <a:lnTo>
                    <a:pt x="203464" y="2279327"/>
                  </a:lnTo>
                  <a:lnTo>
                    <a:pt x="202891" y="2274498"/>
                  </a:lnTo>
                  <a:lnTo>
                    <a:pt x="202309" y="2269669"/>
                  </a:lnTo>
                  <a:lnTo>
                    <a:pt x="201717" y="2264840"/>
                  </a:lnTo>
                  <a:lnTo>
                    <a:pt x="201117" y="2260011"/>
                  </a:lnTo>
                  <a:lnTo>
                    <a:pt x="200509" y="2255182"/>
                  </a:lnTo>
                  <a:lnTo>
                    <a:pt x="199894" y="2250352"/>
                  </a:lnTo>
                  <a:lnTo>
                    <a:pt x="199271" y="2245523"/>
                  </a:lnTo>
                  <a:lnTo>
                    <a:pt x="198641" y="2240694"/>
                  </a:lnTo>
                  <a:lnTo>
                    <a:pt x="198003" y="2235865"/>
                  </a:lnTo>
                  <a:lnTo>
                    <a:pt x="197358" y="2231036"/>
                  </a:lnTo>
                  <a:lnTo>
                    <a:pt x="196707" y="2226207"/>
                  </a:lnTo>
                  <a:lnTo>
                    <a:pt x="196050" y="2221378"/>
                  </a:lnTo>
                  <a:lnTo>
                    <a:pt x="195386" y="2216549"/>
                  </a:lnTo>
                  <a:lnTo>
                    <a:pt x="194716" y="2211720"/>
                  </a:lnTo>
                  <a:lnTo>
                    <a:pt x="194040" y="2206891"/>
                  </a:lnTo>
                  <a:lnTo>
                    <a:pt x="193358" y="2202062"/>
                  </a:lnTo>
                  <a:lnTo>
                    <a:pt x="192671" y="2197233"/>
                  </a:lnTo>
                  <a:lnTo>
                    <a:pt x="191978" y="2192403"/>
                  </a:lnTo>
                  <a:lnTo>
                    <a:pt x="191281" y="2187574"/>
                  </a:lnTo>
                  <a:lnTo>
                    <a:pt x="190577" y="2182745"/>
                  </a:lnTo>
                  <a:lnTo>
                    <a:pt x="189869" y="2177916"/>
                  </a:lnTo>
                  <a:lnTo>
                    <a:pt x="189156" y="2173087"/>
                  </a:lnTo>
                  <a:lnTo>
                    <a:pt x="188439" y="2168258"/>
                  </a:lnTo>
                  <a:lnTo>
                    <a:pt x="187718" y="2163429"/>
                  </a:lnTo>
                  <a:lnTo>
                    <a:pt x="186993" y="2158600"/>
                  </a:lnTo>
                  <a:lnTo>
                    <a:pt x="186264" y="2153771"/>
                  </a:lnTo>
                  <a:lnTo>
                    <a:pt x="185533" y="2148942"/>
                  </a:lnTo>
                  <a:lnTo>
                    <a:pt x="184799" y="2144113"/>
                  </a:lnTo>
                  <a:lnTo>
                    <a:pt x="184063" y="2139284"/>
                  </a:lnTo>
                  <a:lnTo>
                    <a:pt x="183326" y="2134454"/>
                  </a:lnTo>
                  <a:lnTo>
                    <a:pt x="182586" y="2129625"/>
                  </a:lnTo>
                  <a:lnTo>
                    <a:pt x="181845" y="2124796"/>
                  </a:lnTo>
                  <a:lnTo>
                    <a:pt x="181103" y="2119967"/>
                  </a:lnTo>
                  <a:lnTo>
                    <a:pt x="180359" y="2115138"/>
                  </a:lnTo>
                  <a:lnTo>
                    <a:pt x="179614" y="2110309"/>
                  </a:lnTo>
                  <a:lnTo>
                    <a:pt x="178868" y="2105480"/>
                  </a:lnTo>
                  <a:lnTo>
                    <a:pt x="178119" y="2100651"/>
                  </a:lnTo>
                  <a:lnTo>
                    <a:pt x="177367" y="2095822"/>
                  </a:lnTo>
                  <a:lnTo>
                    <a:pt x="176611" y="2090993"/>
                  </a:lnTo>
                  <a:lnTo>
                    <a:pt x="175852" y="2086164"/>
                  </a:lnTo>
                  <a:lnTo>
                    <a:pt x="175087" y="2081335"/>
                  </a:lnTo>
                  <a:lnTo>
                    <a:pt x="174315" y="2076505"/>
                  </a:lnTo>
                  <a:lnTo>
                    <a:pt x="173534" y="2071676"/>
                  </a:lnTo>
                  <a:lnTo>
                    <a:pt x="172743" y="2066847"/>
                  </a:lnTo>
                  <a:lnTo>
                    <a:pt x="171942" y="2062018"/>
                  </a:lnTo>
                  <a:lnTo>
                    <a:pt x="171129" y="2057189"/>
                  </a:lnTo>
                  <a:lnTo>
                    <a:pt x="170302" y="2052360"/>
                  </a:lnTo>
                  <a:lnTo>
                    <a:pt x="169456" y="2047531"/>
                  </a:lnTo>
                  <a:lnTo>
                    <a:pt x="168593" y="2042702"/>
                  </a:lnTo>
                  <a:lnTo>
                    <a:pt x="167713" y="2037873"/>
                  </a:lnTo>
                  <a:lnTo>
                    <a:pt x="166814" y="2033044"/>
                  </a:lnTo>
                  <a:lnTo>
                    <a:pt x="165894" y="2028215"/>
                  </a:lnTo>
                  <a:lnTo>
                    <a:pt x="164953" y="2023386"/>
                  </a:lnTo>
                  <a:lnTo>
                    <a:pt x="163985" y="2018556"/>
                  </a:lnTo>
                  <a:lnTo>
                    <a:pt x="162996" y="2013727"/>
                  </a:lnTo>
                  <a:lnTo>
                    <a:pt x="161985" y="2008898"/>
                  </a:lnTo>
                  <a:lnTo>
                    <a:pt x="160952" y="2004069"/>
                  </a:lnTo>
                  <a:lnTo>
                    <a:pt x="159897" y="1999240"/>
                  </a:lnTo>
                  <a:lnTo>
                    <a:pt x="158815" y="1994411"/>
                  </a:lnTo>
                  <a:lnTo>
                    <a:pt x="157711" y="1989582"/>
                  </a:lnTo>
                  <a:lnTo>
                    <a:pt x="156586" y="1984753"/>
                  </a:lnTo>
                  <a:lnTo>
                    <a:pt x="155442" y="1979924"/>
                  </a:lnTo>
                  <a:lnTo>
                    <a:pt x="154278" y="1975095"/>
                  </a:lnTo>
                  <a:lnTo>
                    <a:pt x="153095" y="1970266"/>
                  </a:lnTo>
                  <a:lnTo>
                    <a:pt x="151891" y="1965437"/>
                  </a:lnTo>
                  <a:lnTo>
                    <a:pt x="150671" y="1960607"/>
                  </a:lnTo>
                  <a:lnTo>
                    <a:pt x="149436" y="1955778"/>
                  </a:lnTo>
                  <a:lnTo>
                    <a:pt x="148188" y="1950949"/>
                  </a:lnTo>
                  <a:lnTo>
                    <a:pt x="146926" y="1946120"/>
                  </a:lnTo>
                  <a:lnTo>
                    <a:pt x="145652" y="1941291"/>
                  </a:lnTo>
                  <a:lnTo>
                    <a:pt x="144365" y="1936462"/>
                  </a:lnTo>
                  <a:lnTo>
                    <a:pt x="143069" y="1931633"/>
                  </a:lnTo>
                  <a:lnTo>
                    <a:pt x="141765" y="1926804"/>
                  </a:lnTo>
                  <a:lnTo>
                    <a:pt x="140453" y="1921975"/>
                  </a:lnTo>
                  <a:lnTo>
                    <a:pt x="139135" y="1917146"/>
                  </a:lnTo>
                  <a:lnTo>
                    <a:pt x="137811" y="1912317"/>
                  </a:lnTo>
                  <a:lnTo>
                    <a:pt x="136482" y="1907488"/>
                  </a:lnTo>
                  <a:lnTo>
                    <a:pt x="135149" y="1902658"/>
                  </a:lnTo>
                  <a:lnTo>
                    <a:pt x="133814" y="1897829"/>
                  </a:lnTo>
                  <a:lnTo>
                    <a:pt x="132476" y="1893000"/>
                  </a:lnTo>
                  <a:lnTo>
                    <a:pt x="131136" y="1888171"/>
                  </a:lnTo>
                  <a:lnTo>
                    <a:pt x="129796" y="1883342"/>
                  </a:lnTo>
                  <a:lnTo>
                    <a:pt x="128454" y="1878513"/>
                  </a:lnTo>
                  <a:lnTo>
                    <a:pt x="127112" y="1873684"/>
                  </a:lnTo>
                  <a:lnTo>
                    <a:pt x="125770" y="1868855"/>
                  </a:lnTo>
                  <a:lnTo>
                    <a:pt x="124427" y="1864026"/>
                  </a:lnTo>
                  <a:lnTo>
                    <a:pt x="123084" y="1859197"/>
                  </a:lnTo>
                  <a:lnTo>
                    <a:pt x="121739" y="1854368"/>
                  </a:lnTo>
                  <a:lnTo>
                    <a:pt x="120394" y="1849539"/>
                  </a:lnTo>
                  <a:lnTo>
                    <a:pt x="119047" y="1844709"/>
                  </a:lnTo>
                  <a:lnTo>
                    <a:pt x="117698" y="1839880"/>
                  </a:lnTo>
                  <a:lnTo>
                    <a:pt x="116347" y="1835051"/>
                  </a:lnTo>
                  <a:lnTo>
                    <a:pt x="114992" y="1830222"/>
                  </a:lnTo>
                  <a:lnTo>
                    <a:pt x="113634" y="1825393"/>
                  </a:lnTo>
                  <a:lnTo>
                    <a:pt x="112271" y="1820564"/>
                  </a:lnTo>
                  <a:lnTo>
                    <a:pt x="110904" y="1815735"/>
                  </a:lnTo>
                  <a:lnTo>
                    <a:pt x="109532" y="1810906"/>
                  </a:lnTo>
                  <a:lnTo>
                    <a:pt x="108155" y="1806077"/>
                  </a:lnTo>
                  <a:lnTo>
                    <a:pt x="106773" y="1801248"/>
                  </a:lnTo>
                  <a:lnTo>
                    <a:pt x="105386" y="1796419"/>
                  </a:lnTo>
                  <a:lnTo>
                    <a:pt x="103994" y="1791590"/>
                  </a:lnTo>
                  <a:lnTo>
                    <a:pt x="102599" y="1786760"/>
                  </a:lnTo>
                  <a:lnTo>
                    <a:pt x="101202" y="1781931"/>
                  </a:lnTo>
                  <a:lnTo>
                    <a:pt x="99801" y="1777102"/>
                  </a:lnTo>
                  <a:lnTo>
                    <a:pt x="98401" y="1772273"/>
                  </a:lnTo>
                  <a:lnTo>
                    <a:pt x="97001" y="1767444"/>
                  </a:lnTo>
                  <a:lnTo>
                    <a:pt x="95603" y="1762615"/>
                  </a:lnTo>
                  <a:lnTo>
                    <a:pt x="94208" y="1757786"/>
                  </a:lnTo>
                  <a:lnTo>
                    <a:pt x="92818" y="1752957"/>
                  </a:lnTo>
                  <a:lnTo>
                    <a:pt x="91436" y="1748128"/>
                  </a:lnTo>
                  <a:lnTo>
                    <a:pt x="90062" y="1743299"/>
                  </a:lnTo>
                  <a:lnTo>
                    <a:pt x="88698" y="1738470"/>
                  </a:lnTo>
                  <a:lnTo>
                    <a:pt x="87344" y="1733641"/>
                  </a:lnTo>
                  <a:lnTo>
                    <a:pt x="86001" y="1728811"/>
                  </a:lnTo>
                  <a:lnTo>
                    <a:pt x="84671" y="1723982"/>
                  </a:lnTo>
                  <a:lnTo>
                    <a:pt x="83356" y="1719153"/>
                  </a:lnTo>
                  <a:lnTo>
                    <a:pt x="82055" y="1714324"/>
                  </a:lnTo>
                  <a:lnTo>
                    <a:pt x="80767" y="1709495"/>
                  </a:lnTo>
                  <a:lnTo>
                    <a:pt x="79492" y="1704666"/>
                  </a:lnTo>
                  <a:lnTo>
                    <a:pt x="78230" y="1699837"/>
                  </a:lnTo>
                  <a:lnTo>
                    <a:pt x="76981" y="1695008"/>
                  </a:lnTo>
                  <a:lnTo>
                    <a:pt x="75745" y="1690179"/>
                  </a:lnTo>
                  <a:lnTo>
                    <a:pt x="74517" y="1685350"/>
                  </a:lnTo>
                  <a:lnTo>
                    <a:pt x="73299" y="1680521"/>
                  </a:lnTo>
                  <a:lnTo>
                    <a:pt x="72087" y="1675692"/>
                  </a:lnTo>
                  <a:lnTo>
                    <a:pt x="70881" y="1670862"/>
                  </a:lnTo>
                  <a:lnTo>
                    <a:pt x="69679" y="1666033"/>
                  </a:lnTo>
                  <a:lnTo>
                    <a:pt x="68480" y="1661204"/>
                  </a:lnTo>
                  <a:lnTo>
                    <a:pt x="67280" y="1656375"/>
                  </a:lnTo>
                  <a:lnTo>
                    <a:pt x="66079" y="1651546"/>
                  </a:lnTo>
                  <a:lnTo>
                    <a:pt x="64876" y="1646717"/>
                  </a:lnTo>
                  <a:lnTo>
                    <a:pt x="63669" y="1641888"/>
                  </a:lnTo>
                  <a:lnTo>
                    <a:pt x="62455" y="1637059"/>
                  </a:lnTo>
                  <a:lnTo>
                    <a:pt x="61235" y="1632230"/>
                  </a:lnTo>
                  <a:lnTo>
                    <a:pt x="60007" y="1627401"/>
                  </a:lnTo>
                  <a:lnTo>
                    <a:pt x="58772" y="1622572"/>
                  </a:lnTo>
                  <a:lnTo>
                    <a:pt x="57529" y="1617743"/>
                  </a:lnTo>
                  <a:lnTo>
                    <a:pt x="56276" y="1612913"/>
                  </a:lnTo>
                  <a:lnTo>
                    <a:pt x="55015" y="1608084"/>
                  </a:lnTo>
                  <a:lnTo>
                    <a:pt x="53745" y="1603255"/>
                  </a:lnTo>
                  <a:lnTo>
                    <a:pt x="52468" y="1598426"/>
                  </a:lnTo>
                  <a:lnTo>
                    <a:pt x="51185" y="1593597"/>
                  </a:lnTo>
                  <a:lnTo>
                    <a:pt x="49896" y="1588768"/>
                  </a:lnTo>
                  <a:lnTo>
                    <a:pt x="48602" y="1583939"/>
                  </a:lnTo>
                  <a:lnTo>
                    <a:pt x="47306" y="1579110"/>
                  </a:lnTo>
                  <a:lnTo>
                    <a:pt x="46009" y="1574281"/>
                  </a:lnTo>
                  <a:lnTo>
                    <a:pt x="44712" y="1569452"/>
                  </a:lnTo>
                  <a:lnTo>
                    <a:pt x="43418" y="1564623"/>
                  </a:lnTo>
                  <a:lnTo>
                    <a:pt x="42129" y="1559794"/>
                  </a:lnTo>
                  <a:lnTo>
                    <a:pt x="40847" y="1554964"/>
                  </a:lnTo>
                  <a:lnTo>
                    <a:pt x="39576" y="1550135"/>
                  </a:lnTo>
                  <a:lnTo>
                    <a:pt x="38315" y="1545306"/>
                  </a:lnTo>
                  <a:lnTo>
                    <a:pt x="37068" y="1540477"/>
                  </a:lnTo>
                  <a:lnTo>
                    <a:pt x="35835" y="1535648"/>
                  </a:lnTo>
                  <a:lnTo>
                    <a:pt x="34623" y="1530819"/>
                  </a:lnTo>
                  <a:lnTo>
                    <a:pt x="33432" y="1525990"/>
                  </a:lnTo>
                  <a:lnTo>
                    <a:pt x="32262" y="1521161"/>
                  </a:lnTo>
                  <a:lnTo>
                    <a:pt x="31115" y="1516332"/>
                  </a:lnTo>
                  <a:lnTo>
                    <a:pt x="29990" y="1511503"/>
                  </a:lnTo>
                  <a:lnTo>
                    <a:pt x="28890" y="1506674"/>
                  </a:lnTo>
                  <a:lnTo>
                    <a:pt x="27822" y="1501845"/>
                  </a:lnTo>
                  <a:lnTo>
                    <a:pt x="26778" y="1497015"/>
                  </a:lnTo>
                  <a:lnTo>
                    <a:pt x="25760" y="1492186"/>
                  </a:lnTo>
                  <a:lnTo>
                    <a:pt x="24766" y="1487357"/>
                  </a:lnTo>
                  <a:lnTo>
                    <a:pt x="23796" y="1482528"/>
                  </a:lnTo>
                  <a:lnTo>
                    <a:pt x="22852" y="1477699"/>
                  </a:lnTo>
                  <a:lnTo>
                    <a:pt x="21934" y="1472870"/>
                  </a:lnTo>
                  <a:lnTo>
                    <a:pt x="21036" y="1468041"/>
                  </a:lnTo>
                  <a:lnTo>
                    <a:pt x="20158" y="1463212"/>
                  </a:lnTo>
                  <a:lnTo>
                    <a:pt x="19297" y="1458383"/>
                  </a:lnTo>
                  <a:lnTo>
                    <a:pt x="18452" y="1453554"/>
                  </a:lnTo>
                  <a:lnTo>
                    <a:pt x="17625" y="1448725"/>
                  </a:lnTo>
                  <a:lnTo>
                    <a:pt x="16811" y="1443896"/>
                  </a:lnTo>
                  <a:lnTo>
                    <a:pt x="16009" y="1439066"/>
                  </a:lnTo>
                  <a:lnTo>
                    <a:pt x="15218" y="1434237"/>
                  </a:lnTo>
                  <a:lnTo>
                    <a:pt x="14437" y="1429408"/>
                  </a:lnTo>
                  <a:lnTo>
                    <a:pt x="13665" y="1424579"/>
                  </a:lnTo>
                  <a:lnTo>
                    <a:pt x="12905" y="1419750"/>
                  </a:lnTo>
                  <a:lnTo>
                    <a:pt x="12154" y="1414921"/>
                  </a:lnTo>
                  <a:lnTo>
                    <a:pt x="11413" y="1410092"/>
                  </a:lnTo>
                  <a:lnTo>
                    <a:pt x="10681" y="1405263"/>
                  </a:lnTo>
                  <a:lnTo>
                    <a:pt x="9961" y="1400434"/>
                  </a:lnTo>
                  <a:lnTo>
                    <a:pt x="9255" y="1395605"/>
                  </a:lnTo>
                  <a:lnTo>
                    <a:pt x="8566" y="1390776"/>
                  </a:lnTo>
                  <a:lnTo>
                    <a:pt x="7892" y="1385947"/>
                  </a:lnTo>
                  <a:lnTo>
                    <a:pt x="7236" y="1381117"/>
                  </a:lnTo>
                  <a:lnTo>
                    <a:pt x="6599" y="1376288"/>
                  </a:lnTo>
                  <a:lnTo>
                    <a:pt x="5983" y="1371459"/>
                  </a:lnTo>
                  <a:lnTo>
                    <a:pt x="5395" y="1366630"/>
                  </a:lnTo>
                  <a:lnTo>
                    <a:pt x="4833" y="1361801"/>
                  </a:lnTo>
                  <a:lnTo>
                    <a:pt x="4297" y="1356972"/>
                  </a:lnTo>
                  <a:lnTo>
                    <a:pt x="3789" y="1352143"/>
                  </a:lnTo>
                  <a:lnTo>
                    <a:pt x="3309" y="1347314"/>
                  </a:lnTo>
                  <a:lnTo>
                    <a:pt x="2860" y="1342485"/>
                  </a:lnTo>
                  <a:lnTo>
                    <a:pt x="2449" y="1337656"/>
                  </a:lnTo>
                  <a:lnTo>
                    <a:pt x="2068" y="1332827"/>
                  </a:lnTo>
                  <a:lnTo>
                    <a:pt x="1719" y="1327998"/>
                  </a:lnTo>
                  <a:lnTo>
                    <a:pt x="1401" y="1323168"/>
                  </a:lnTo>
                  <a:lnTo>
                    <a:pt x="1114" y="1318339"/>
                  </a:lnTo>
                  <a:lnTo>
                    <a:pt x="862" y="1313510"/>
                  </a:lnTo>
                  <a:lnTo>
                    <a:pt x="646" y="1308681"/>
                  </a:lnTo>
                  <a:lnTo>
                    <a:pt x="461" y="1303852"/>
                  </a:lnTo>
                  <a:lnTo>
                    <a:pt x="306" y="1299023"/>
                  </a:lnTo>
                  <a:lnTo>
                    <a:pt x="181" y="1294194"/>
                  </a:lnTo>
                  <a:lnTo>
                    <a:pt x="86" y="1289365"/>
                  </a:lnTo>
                  <a:lnTo>
                    <a:pt x="27" y="1284536"/>
                  </a:lnTo>
                  <a:lnTo>
                    <a:pt x="0" y="1279707"/>
                  </a:lnTo>
                  <a:lnTo>
                    <a:pt x="1" y="1274878"/>
                  </a:lnTo>
                  <a:lnTo>
                    <a:pt x="32" y="1270048"/>
                  </a:lnTo>
                  <a:lnTo>
                    <a:pt x="93" y="1265219"/>
                  </a:lnTo>
                  <a:lnTo>
                    <a:pt x="184" y="1260390"/>
                  </a:lnTo>
                  <a:lnTo>
                    <a:pt x="311" y="1255561"/>
                  </a:lnTo>
                  <a:lnTo>
                    <a:pt x="468" y="1250732"/>
                  </a:lnTo>
                  <a:lnTo>
                    <a:pt x="655" y="1245903"/>
                  </a:lnTo>
                  <a:lnTo>
                    <a:pt x="872" y="1241074"/>
                  </a:lnTo>
                  <a:lnTo>
                    <a:pt x="1118" y="1236245"/>
                  </a:lnTo>
                  <a:lnTo>
                    <a:pt x="1398" y="1231416"/>
                  </a:lnTo>
                  <a:lnTo>
                    <a:pt x="1712" y="1226587"/>
                  </a:lnTo>
                  <a:lnTo>
                    <a:pt x="2056" y="1221758"/>
                  </a:lnTo>
                  <a:lnTo>
                    <a:pt x="2429" y="1216929"/>
                  </a:lnTo>
                  <a:lnTo>
                    <a:pt x="2831" y="1212099"/>
                  </a:lnTo>
                  <a:lnTo>
                    <a:pt x="3262" y="1207270"/>
                  </a:lnTo>
                  <a:lnTo>
                    <a:pt x="3729" y="1202441"/>
                  </a:lnTo>
                  <a:lnTo>
                    <a:pt x="4224" y="1197612"/>
                  </a:lnTo>
                  <a:lnTo>
                    <a:pt x="4748" y="1192783"/>
                  </a:lnTo>
                  <a:lnTo>
                    <a:pt x="5299" y="1187954"/>
                  </a:lnTo>
                  <a:lnTo>
                    <a:pt x="5876" y="1183125"/>
                  </a:lnTo>
                  <a:lnTo>
                    <a:pt x="6482" y="1178296"/>
                  </a:lnTo>
                  <a:lnTo>
                    <a:pt x="7119" y="1173467"/>
                  </a:lnTo>
                  <a:lnTo>
                    <a:pt x="7782" y="1168638"/>
                  </a:lnTo>
                  <a:lnTo>
                    <a:pt x="8469" y="1163809"/>
                  </a:lnTo>
                  <a:lnTo>
                    <a:pt x="9181" y="1158980"/>
                  </a:lnTo>
                  <a:lnTo>
                    <a:pt x="9918" y="1154150"/>
                  </a:lnTo>
                  <a:lnTo>
                    <a:pt x="10681" y="1149321"/>
                  </a:lnTo>
                  <a:lnTo>
                    <a:pt x="11470" y="1144492"/>
                  </a:lnTo>
                  <a:lnTo>
                    <a:pt x="12282" y="1139663"/>
                  </a:lnTo>
                  <a:lnTo>
                    <a:pt x="13116" y="1134834"/>
                  </a:lnTo>
                  <a:lnTo>
                    <a:pt x="13972" y="1130005"/>
                  </a:lnTo>
                  <a:lnTo>
                    <a:pt x="14849" y="1125176"/>
                  </a:lnTo>
                  <a:lnTo>
                    <a:pt x="15752" y="1120347"/>
                  </a:lnTo>
                  <a:lnTo>
                    <a:pt x="16676" y="1115518"/>
                  </a:lnTo>
                  <a:lnTo>
                    <a:pt x="17619" y="1110689"/>
                  </a:lnTo>
                  <a:lnTo>
                    <a:pt x="18581" y="1105860"/>
                  </a:lnTo>
                  <a:lnTo>
                    <a:pt x="19563" y="1101031"/>
                  </a:lnTo>
                  <a:lnTo>
                    <a:pt x="20563" y="1096201"/>
                  </a:lnTo>
                  <a:lnTo>
                    <a:pt x="21586" y="1091372"/>
                  </a:lnTo>
                  <a:lnTo>
                    <a:pt x="22626" y="1086543"/>
                  </a:lnTo>
                  <a:lnTo>
                    <a:pt x="23683" y="1081714"/>
                  </a:lnTo>
                  <a:lnTo>
                    <a:pt x="24757" y="1076885"/>
                  </a:lnTo>
                  <a:lnTo>
                    <a:pt x="25848" y="1072056"/>
                  </a:lnTo>
                  <a:lnTo>
                    <a:pt x="26958" y="1067227"/>
                  </a:lnTo>
                  <a:lnTo>
                    <a:pt x="28086" y="1062398"/>
                  </a:lnTo>
                  <a:lnTo>
                    <a:pt x="29230" y="1057569"/>
                  </a:lnTo>
                  <a:lnTo>
                    <a:pt x="30389" y="1052740"/>
                  </a:lnTo>
                  <a:lnTo>
                    <a:pt x="31563" y="1047911"/>
                  </a:lnTo>
                  <a:lnTo>
                    <a:pt x="32752" y="1043082"/>
                  </a:lnTo>
                  <a:lnTo>
                    <a:pt x="33958" y="1038252"/>
                  </a:lnTo>
                  <a:lnTo>
                    <a:pt x="35178" y="1033423"/>
                  </a:lnTo>
                  <a:lnTo>
                    <a:pt x="36410" y="1028594"/>
                  </a:lnTo>
                  <a:lnTo>
                    <a:pt x="37653" y="1023765"/>
                  </a:lnTo>
                  <a:lnTo>
                    <a:pt x="38905" y="1018936"/>
                  </a:lnTo>
                  <a:lnTo>
                    <a:pt x="40168" y="1014107"/>
                  </a:lnTo>
                  <a:lnTo>
                    <a:pt x="41439" y="1009278"/>
                  </a:lnTo>
                  <a:lnTo>
                    <a:pt x="42714" y="1004449"/>
                  </a:lnTo>
                  <a:lnTo>
                    <a:pt x="43994" y="999620"/>
                  </a:lnTo>
                  <a:lnTo>
                    <a:pt x="45276" y="994791"/>
                  </a:lnTo>
                  <a:lnTo>
                    <a:pt x="46559" y="989962"/>
                  </a:lnTo>
                  <a:lnTo>
                    <a:pt x="47841" y="985133"/>
                  </a:lnTo>
                  <a:lnTo>
                    <a:pt x="49121" y="980303"/>
                  </a:lnTo>
                  <a:lnTo>
                    <a:pt x="50397" y="975474"/>
                  </a:lnTo>
                  <a:lnTo>
                    <a:pt x="51669" y="970645"/>
                  </a:lnTo>
                  <a:lnTo>
                    <a:pt x="52937" y="965816"/>
                  </a:lnTo>
                  <a:lnTo>
                    <a:pt x="54200" y="960987"/>
                  </a:lnTo>
                  <a:lnTo>
                    <a:pt x="55457" y="956158"/>
                  </a:lnTo>
                  <a:lnTo>
                    <a:pt x="56711" y="951329"/>
                  </a:lnTo>
                  <a:lnTo>
                    <a:pt x="57962" y="946500"/>
                  </a:lnTo>
                  <a:lnTo>
                    <a:pt x="59213" y="941671"/>
                  </a:lnTo>
                  <a:lnTo>
                    <a:pt x="60464" y="936842"/>
                  </a:lnTo>
                  <a:lnTo>
                    <a:pt x="61718" y="932013"/>
                  </a:lnTo>
                  <a:lnTo>
                    <a:pt x="62980" y="927184"/>
                  </a:lnTo>
                  <a:lnTo>
                    <a:pt x="64250" y="922354"/>
                  </a:lnTo>
                  <a:lnTo>
                    <a:pt x="65533" y="917525"/>
                  </a:lnTo>
                  <a:lnTo>
                    <a:pt x="66830" y="912696"/>
                  </a:lnTo>
                  <a:lnTo>
                    <a:pt x="68144" y="907867"/>
                  </a:lnTo>
                  <a:lnTo>
                    <a:pt x="69483" y="903038"/>
                  </a:lnTo>
                  <a:lnTo>
                    <a:pt x="70848" y="898209"/>
                  </a:lnTo>
                  <a:lnTo>
                    <a:pt x="72240" y="893380"/>
                  </a:lnTo>
                  <a:lnTo>
                    <a:pt x="73660" y="888551"/>
                  </a:lnTo>
                  <a:lnTo>
                    <a:pt x="75111" y="883722"/>
                  </a:lnTo>
                  <a:lnTo>
                    <a:pt x="76594" y="878893"/>
                  </a:lnTo>
                  <a:lnTo>
                    <a:pt x="78119" y="874064"/>
                  </a:lnTo>
                  <a:lnTo>
                    <a:pt x="79676" y="869235"/>
                  </a:lnTo>
                  <a:lnTo>
                    <a:pt x="81268" y="864405"/>
                  </a:lnTo>
                  <a:lnTo>
                    <a:pt x="82891" y="859576"/>
                  </a:lnTo>
                  <a:lnTo>
                    <a:pt x="84547" y="854747"/>
                  </a:lnTo>
                  <a:lnTo>
                    <a:pt x="86236" y="849918"/>
                  </a:lnTo>
                  <a:lnTo>
                    <a:pt x="87957" y="845089"/>
                  </a:lnTo>
                  <a:lnTo>
                    <a:pt x="89704" y="840260"/>
                  </a:lnTo>
                  <a:lnTo>
                    <a:pt x="91473" y="835431"/>
                  </a:lnTo>
                  <a:lnTo>
                    <a:pt x="93261" y="830602"/>
                  </a:lnTo>
                  <a:lnTo>
                    <a:pt x="95066" y="825773"/>
                  </a:lnTo>
                  <a:lnTo>
                    <a:pt x="96885" y="820944"/>
                  </a:lnTo>
                  <a:lnTo>
                    <a:pt x="98714" y="816115"/>
                  </a:lnTo>
                  <a:lnTo>
                    <a:pt x="100546" y="811286"/>
                  </a:lnTo>
                  <a:lnTo>
                    <a:pt x="102379" y="806456"/>
                  </a:lnTo>
                  <a:lnTo>
                    <a:pt x="104209" y="801627"/>
                  </a:lnTo>
                  <a:lnTo>
                    <a:pt x="106032" y="796798"/>
                  </a:lnTo>
                  <a:lnTo>
                    <a:pt x="107842" y="791969"/>
                  </a:lnTo>
                  <a:lnTo>
                    <a:pt x="109638" y="787140"/>
                  </a:lnTo>
                  <a:lnTo>
                    <a:pt x="111416" y="782311"/>
                  </a:lnTo>
                  <a:lnTo>
                    <a:pt x="113174" y="777482"/>
                  </a:lnTo>
                  <a:lnTo>
                    <a:pt x="114910" y="772653"/>
                  </a:lnTo>
                  <a:lnTo>
                    <a:pt x="116618" y="767824"/>
                  </a:lnTo>
                  <a:lnTo>
                    <a:pt x="118294" y="762995"/>
                  </a:lnTo>
                  <a:lnTo>
                    <a:pt x="119942" y="758166"/>
                  </a:lnTo>
                  <a:lnTo>
                    <a:pt x="121561" y="753337"/>
                  </a:lnTo>
                  <a:lnTo>
                    <a:pt x="123149" y="748507"/>
                  </a:lnTo>
                  <a:lnTo>
                    <a:pt x="124706" y="743678"/>
                  </a:lnTo>
                  <a:lnTo>
                    <a:pt x="126226" y="738849"/>
                  </a:lnTo>
                  <a:lnTo>
                    <a:pt x="127714" y="734020"/>
                  </a:lnTo>
                  <a:lnTo>
                    <a:pt x="129172" y="729191"/>
                  </a:lnTo>
                  <a:lnTo>
                    <a:pt x="130602" y="724362"/>
                  </a:lnTo>
                  <a:lnTo>
                    <a:pt x="132004" y="719533"/>
                  </a:lnTo>
                  <a:lnTo>
                    <a:pt x="133379" y="714704"/>
                  </a:lnTo>
                  <a:lnTo>
                    <a:pt x="134725" y="709875"/>
                  </a:lnTo>
                  <a:lnTo>
                    <a:pt x="136049" y="705046"/>
                  </a:lnTo>
                  <a:lnTo>
                    <a:pt x="137354" y="700217"/>
                  </a:lnTo>
                  <a:lnTo>
                    <a:pt x="138641" y="695388"/>
                  </a:lnTo>
                  <a:lnTo>
                    <a:pt x="139913" y="690558"/>
                  </a:lnTo>
                  <a:lnTo>
                    <a:pt x="141172" y="685729"/>
                  </a:lnTo>
                  <a:lnTo>
                    <a:pt x="142419" y="680900"/>
                  </a:lnTo>
                  <a:lnTo>
                    <a:pt x="143660" y="676071"/>
                  </a:lnTo>
                  <a:lnTo>
                    <a:pt x="144896" y="671242"/>
                  </a:lnTo>
                  <a:lnTo>
                    <a:pt x="146130" y="666413"/>
                  </a:lnTo>
                  <a:lnTo>
                    <a:pt x="147364" y="661584"/>
                  </a:lnTo>
                  <a:lnTo>
                    <a:pt x="148601" y="656755"/>
                  </a:lnTo>
                  <a:lnTo>
                    <a:pt x="149843" y="651926"/>
                  </a:lnTo>
                  <a:lnTo>
                    <a:pt x="151091" y="647097"/>
                  </a:lnTo>
                  <a:lnTo>
                    <a:pt x="152348" y="642268"/>
                  </a:lnTo>
                  <a:lnTo>
                    <a:pt x="153614" y="637439"/>
                  </a:lnTo>
                  <a:lnTo>
                    <a:pt x="154891" y="632609"/>
                  </a:lnTo>
                  <a:lnTo>
                    <a:pt x="156182" y="627780"/>
                  </a:lnTo>
                  <a:lnTo>
                    <a:pt x="157484" y="622951"/>
                  </a:lnTo>
                  <a:lnTo>
                    <a:pt x="158799" y="618122"/>
                  </a:lnTo>
                  <a:lnTo>
                    <a:pt x="160126" y="613293"/>
                  </a:lnTo>
                  <a:lnTo>
                    <a:pt x="161464" y="608464"/>
                  </a:lnTo>
                  <a:lnTo>
                    <a:pt x="162814" y="603635"/>
                  </a:lnTo>
                  <a:lnTo>
                    <a:pt x="164174" y="598806"/>
                  </a:lnTo>
                  <a:lnTo>
                    <a:pt x="165541" y="593977"/>
                  </a:lnTo>
                  <a:lnTo>
                    <a:pt x="166913" y="589148"/>
                  </a:lnTo>
                  <a:lnTo>
                    <a:pt x="168289" y="584319"/>
                  </a:lnTo>
                  <a:lnTo>
                    <a:pt x="169665" y="579490"/>
                  </a:lnTo>
                  <a:lnTo>
                    <a:pt x="171037" y="574660"/>
                  </a:lnTo>
                  <a:lnTo>
                    <a:pt x="172403" y="569831"/>
                  </a:lnTo>
                  <a:lnTo>
                    <a:pt x="173760" y="565002"/>
                  </a:lnTo>
                  <a:lnTo>
                    <a:pt x="175103" y="560173"/>
                  </a:lnTo>
                  <a:lnTo>
                    <a:pt x="176431" y="555344"/>
                  </a:lnTo>
                  <a:lnTo>
                    <a:pt x="177739" y="550515"/>
                  </a:lnTo>
                  <a:lnTo>
                    <a:pt x="179019" y="545686"/>
                  </a:lnTo>
                  <a:lnTo>
                    <a:pt x="180271" y="540857"/>
                  </a:lnTo>
                  <a:lnTo>
                    <a:pt x="181495" y="536028"/>
                  </a:lnTo>
                  <a:lnTo>
                    <a:pt x="182686" y="531199"/>
                  </a:lnTo>
                  <a:lnTo>
                    <a:pt x="183844" y="526370"/>
                  </a:lnTo>
                  <a:lnTo>
                    <a:pt x="184960" y="521541"/>
                  </a:lnTo>
                  <a:lnTo>
                    <a:pt x="186033" y="516711"/>
                  </a:lnTo>
                  <a:lnTo>
                    <a:pt x="187067" y="511882"/>
                  </a:lnTo>
                  <a:lnTo>
                    <a:pt x="188062" y="507053"/>
                  </a:lnTo>
                  <a:lnTo>
                    <a:pt x="189017" y="502224"/>
                  </a:lnTo>
                  <a:lnTo>
                    <a:pt x="189933" y="497395"/>
                  </a:lnTo>
                  <a:lnTo>
                    <a:pt x="190800" y="492566"/>
                  </a:lnTo>
                  <a:lnTo>
                    <a:pt x="191629" y="487737"/>
                  </a:lnTo>
                  <a:lnTo>
                    <a:pt x="192423" y="482908"/>
                  </a:lnTo>
                  <a:lnTo>
                    <a:pt x="193183" y="478079"/>
                  </a:lnTo>
                  <a:lnTo>
                    <a:pt x="193912" y="473250"/>
                  </a:lnTo>
                  <a:lnTo>
                    <a:pt x="194609" y="468421"/>
                  </a:lnTo>
                  <a:lnTo>
                    <a:pt x="195275" y="463592"/>
                  </a:lnTo>
                  <a:lnTo>
                    <a:pt x="195918" y="458762"/>
                  </a:lnTo>
                  <a:lnTo>
                    <a:pt x="196541" y="453933"/>
                  </a:lnTo>
                  <a:lnTo>
                    <a:pt x="197146" y="449104"/>
                  </a:lnTo>
                  <a:lnTo>
                    <a:pt x="197736" y="444275"/>
                  </a:lnTo>
                  <a:lnTo>
                    <a:pt x="198311" y="439446"/>
                  </a:lnTo>
                  <a:lnTo>
                    <a:pt x="198876" y="434617"/>
                  </a:lnTo>
                  <a:lnTo>
                    <a:pt x="199435" y="429788"/>
                  </a:lnTo>
                  <a:lnTo>
                    <a:pt x="199987" y="424959"/>
                  </a:lnTo>
                  <a:lnTo>
                    <a:pt x="200536" y="420130"/>
                  </a:lnTo>
                  <a:lnTo>
                    <a:pt x="201083" y="415301"/>
                  </a:lnTo>
                  <a:lnTo>
                    <a:pt x="201628" y="410472"/>
                  </a:lnTo>
                  <a:lnTo>
                    <a:pt x="202173" y="405643"/>
                  </a:lnTo>
                  <a:lnTo>
                    <a:pt x="202718" y="400813"/>
                  </a:lnTo>
                  <a:lnTo>
                    <a:pt x="203264" y="395984"/>
                  </a:lnTo>
                  <a:lnTo>
                    <a:pt x="203810" y="391155"/>
                  </a:lnTo>
                  <a:lnTo>
                    <a:pt x="204356" y="386326"/>
                  </a:lnTo>
                  <a:lnTo>
                    <a:pt x="204903" y="381497"/>
                  </a:lnTo>
                  <a:lnTo>
                    <a:pt x="205448" y="376668"/>
                  </a:lnTo>
                  <a:lnTo>
                    <a:pt x="205992" y="371839"/>
                  </a:lnTo>
                  <a:lnTo>
                    <a:pt x="206533" y="367010"/>
                  </a:lnTo>
                  <a:lnTo>
                    <a:pt x="207071" y="362181"/>
                  </a:lnTo>
                  <a:lnTo>
                    <a:pt x="207604" y="357352"/>
                  </a:lnTo>
                  <a:lnTo>
                    <a:pt x="208131" y="352523"/>
                  </a:lnTo>
                  <a:lnTo>
                    <a:pt x="208651" y="347694"/>
                  </a:lnTo>
                  <a:lnTo>
                    <a:pt x="209164" y="342864"/>
                  </a:lnTo>
                  <a:lnTo>
                    <a:pt x="209668" y="338035"/>
                  </a:lnTo>
                  <a:lnTo>
                    <a:pt x="210163" y="333206"/>
                  </a:lnTo>
                  <a:lnTo>
                    <a:pt x="210645" y="328377"/>
                  </a:lnTo>
                  <a:lnTo>
                    <a:pt x="211116" y="323548"/>
                  </a:lnTo>
                  <a:lnTo>
                    <a:pt x="211576" y="318719"/>
                  </a:lnTo>
                  <a:lnTo>
                    <a:pt x="212023" y="313890"/>
                  </a:lnTo>
                  <a:lnTo>
                    <a:pt x="212457" y="309061"/>
                  </a:lnTo>
                  <a:lnTo>
                    <a:pt x="212877" y="304232"/>
                  </a:lnTo>
                  <a:lnTo>
                    <a:pt x="213282" y="299403"/>
                  </a:lnTo>
                  <a:lnTo>
                    <a:pt x="213673" y="294574"/>
                  </a:lnTo>
                  <a:lnTo>
                    <a:pt x="214050" y="289745"/>
                  </a:lnTo>
                  <a:lnTo>
                    <a:pt x="214413" y="284915"/>
                  </a:lnTo>
                  <a:lnTo>
                    <a:pt x="214762" y="280086"/>
                  </a:lnTo>
                  <a:lnTo>
                    <a:pt x="215095" y="275257"/>
                  </a:lnTo>
                  <a:lnTo>
                    <a:pt x="215413" y="270428"/>
                  </a:lnTo>
                  <a:lnTo>
                    <a:pt x="215718" y="265599"/>
                  </a:lnTo>
                  <a:lnTo>
                    <a:pt x="216010" y="260770"/>
                  </a:lnTo>
                  <a:lnTo>
                    <a:pt x="216288" y="255941"/>
                  </a:lnTo>
                  <a:lnTo>
                    <a:pt x="216554" y="251112"/>
                  </a:lnTo>
                  <a:lnTo>
                    <a:pt x="216805" y="246283"/>
                  </a:lnTo>
                  <a:lnTo>
                    <a:pt x="217045" y="241454"/>
                  </a:lnTo>
                  <a:lnTo>
                    <a:pt x="217274" y="236625"/>
                  </a:lnTo>
                  <a:lnTo>
                    <a:pt x="217492" y="231796"/>
                  </a:lnTo>
                  <a:lnTo>
                    <a:pt x="217701" y="226966"/>
                  </a:lnTo>
                  <a:lnTo>
                    <a:pt x="217899" y="222137"/>
                  </a:lnTo>
                  <a:lnTo>
                    <a:pt x="218088" y="217308"/>
                  </a:lnTo>
                  <a:lnTo>
                    <a:pt x="218269" y="212479"/>
                  </a:lnTo>
                  <a:lnTo>
                    <a:pt x="218444" y="207650"/>
                  </a:lnTo>
                  <a:lnTo>
                    <a:pt x="218612" y="202821"/>
                  </a:lnTo>
                  <a:lnTo>
                    <a:pt x="218775" y="197992"/>
                  </a:lnTo>
                  <a:lnTo>
                    <a:pt x="218933" y="193163"/>
                  </a:lnTo>
                  <a:lnTo>
                    <a:pt x="219086" y="188334"/>
                  </a:lnTo>
                  <a:lnTo>
                    <a:pt x="219237" y="183505"/>
                  </a:lnTo>
                  <a:lnTo>
                    <a:pt x="219385" y="178676"/>
                  </a:lnTo>
                  <a:lnTo>
                    <a:pt x="219531" y="173847"/>
                  </a:lnTo>
                  <a:lnTo>
                    <a:pt x="219676" y="169017"/>
                  </a:lnTo>
                  <a:lnTo>
                    <a:pt x="219820" y="164188"/>
                  </a:lnTo>
                  <a:lnTo>
                    <a:pt x="219963" y="159359"/>
                  </a:lnTo>
                  <a:lnTo>
                    <a:pt x="220107" y="154530"/>
                  </a:lnTo>
                  <a:lnTo>
                    <a:pt x="220251" y="149701"/>
                  </a:lnTo>
                  <a:lnTo>
                    <a:pt x="220395" y="144872"/>
                  </a:lnTo>
                  <a:lnTo>
                    <a:pt x="220540" y="140043"/>
                  </a:lnTo>
                  <a:lnTo>
                    <a:pt x="220685" y="135214"/>
                  </a:lnTo>
                  <a:lnTo>
                    <a:pt x="220831" y="130385"/>
                  </a:lnTo>
                  <a:lnTo>
                    <a:pt x="220977" y="125556"/>
                  </a:lnTo>
                  <a:lnTo>
                    <a:pt x="221123" y="120727"/>
                  </a:lnTo>
                  <a:lnTo>
                    <a:pt x="221269" y="115898"/>
                  </a:lnTo>
                  <a:lnTo>
                    <a:pt x="221415" y="111068"/>
                  </a:lnTo>
                  <a:lnTo>
                    <a:pt x="221560" y="106239"/>
                  </a:lnTo>
                  <a:lnTo>
                    <a:pt x="221704" y="101410"/>
                  </a:lnTo>
                  <a:lnTo>
                    <a:pt x="221847" y="96581"/>
                  </a:lnTo>
                  <a:lnTo>
                    <a:pt x="221989" y="91752"/>
                  </a:lnTo>
                  <a:lnTo>
                    <a:pt x="222128" y="86923"/>
                  </a:lnTo>
                  <a:lnTo>
                    <a:pt x="222265" y="82094"/>
                  </a:lnTo>
                  <a:lnTo>
                    <a:pt x="222399" y="77265"/>
                  </a:lnTo>
                  <a:lnTo>
                    <a:pt x="222531" y="72436"/>
                  </a:lnTo>
                  <a:lnTo>
                    <a:pt x="222660" y="67607"/>
                  </a:lnTo>
                  <a:lnTo>
                    <a:pt x="222786" y="62778"/>
                  </a:lnTo>
                  <a:lnTo>
                    <a:pt x="222909" y="57949"/>
                  </a:lnTo>
                  <a:lnTo>
                    <a:pt x="223028" y="53119"/>
                  </a:lnTo>
                  <a:lnTo>
                    <a:pt x="223145" y="48290"/>
                  </a:lnTo>
                  <a:lnTo>
                    <a:pt x="223258" y="43461"/>
                  </a:lnTo>
                  <a:lnTo>
                    <a:pt x="223368" y="38632"/>
                  </a:lnTo>
                  <a:lnTo>
                    <a:pt x="223475" y="33803"/>
                  </a:lnTo>
                  <a:lnTo>
                    <a:pt x="223579" y="28974"/>
                  </a:lnTo>
                  <a:lnTo>
                    <a:pt x="223679" y="24145"/>
                  </a:lnTo>
                  <a:lnTo>
                    <a:pt x="223777" y="19316"/>
                  </a:lnTo>
                  <a:lnTo>
                    <a:pt x="223871" y="14487"/>
                  </a:lnTo>
                  <a:lnTo>
                    <a:pt x="223963" y="9658"/>
                  </a:lnTo>
                  <a:lnTo>
                    <a:pt x="224052" y="4829"/>
                  </a:lnTo>
                  <a:lnTo>
                    <a:pt x="224138" y="0"/>
                  </a:lnTo>
                  <a:lnTo>
                    <a:pt x="226698" y="0"/>
                  </a:lnTo>
                  <a:lnTo>
                    <a:pt x="226783" y="4829"/>
                  </a:lnTo>
                  <a:lnTo>
                    <a:pt x="226872" y="9658"/>
                  </a:lnTo>
                  <a:lnTo>
                    <a:pt x="226964" y="14487"/>
                  </a:lnTo>
                  <a:lnTo>
                    <a:pt x="227059" y="19316"/>
                  </a:lnTo>
                  <a:lnTo>
                    <a:pt x="227157" y="24145"/>
                  </a:lnTo>
                  <a:lnTo>
                    <a:pt x="227257" y="28974"/>
                  </a:lnTo>
                  <a:lnTo>
                    <a:pt x="227360" y="33803"/>
                  </a:lnTo>
                  <a:lnTo>
                    <a:pt x="227467" y="38632"/>
                  </a:lnTo>
                  <a:lnTo>
                    <a:pt x="227578" y="43461"/>
                  </a:lnTo>
                  <a:lnTo>
                    <a:pt x="227691" y="48290"/>
                  </a:lnTo>
                  <a:lnTo>
                    <a:pt x="227807" y="53119"/>
                  </a:lnTo>
                  <a:lnTo>
                    <a:pt x="227927" y="57949"/>
                  </a:lnTo>
                  <a:lnTo>
                    <a:pt x="228049" y="62778"/>
                  </a:lnTo>
                  <a:lnTo>
                    <a:pt x="228176" y="67607"/>
                  </a:lnTo>
                  <a:lnTo>
                    <a:pt x="228305" y="72436"/>
                  </a:lnTo>
                  <a:lnTo>
                    <a:pt x="228436" y="77265"/>
                  </a:lnTo>
                  <a:lnTo>
                    <a:pt x="228571" y="82094"/>
                  </a:lnTo>
                  <a:lnTo>
                    <a:pt x="228708" y="86923"/>
                  </a:lnTo>
                  <a:lnTo>
                    <a:pt x="228847" y="91752"/>
                  </a:lnTo>
                  <a:lnTo>
                    <a:pt x="228988" y="96581"/>
                  </a:lnTo>
                  <a:lnTo>
                    <a:pt x="229131" y="101410"/>
                  </a:lnTo>
                  <a:lnTo>
                    <a:pt x="229275" y="106239"/>
                  </a:lnTo>
                  <a:lnTo>
                    <a:pt x="229420" y="111068"/>
                  </a:lnTo>
                  <a:lnTo>
                    <a:pt x="229566" y="115898"/>
                  </a:lnTo>
                  <a:lnTo>
                    <a:pt x="229712" y="120727"/>
                  </a:lnTo>
                  <a:lnTo>
                    <a:pt x="229859" y="125556"/>
                  </a:lnTo>
                  <a:lnTo>
                    <a:pt x="230005" y="130385"/>
                  </a:lnTo>
                  <a:lnTo>
                    <a:pt x="230151" y="135214"/>
                  </a:lnTo>
                  <a:lnTo>
                    <a:pt x="230296" y="140043"/>
                  </a:lnTo>
                  <a:lnTo>
                    <a:pt x="230441" y="144872"/>
                  </a:lnTo>
                  <a:lnTo>
                    <a:pt x="230585" y="149701"/>
                  </a:lnTo>
                  <a:lnTo>
                    <a:pt x="230729" y="154530"/>
                  </a:lnTo>
                  <a:lnTo>
                    <a:pt x="230872" y="159359"/>
                  </a:lnTo>
                  <a:lnTo>
                    <a:pt x="231016" y="164188"/>
                  </a:lnTo>
                  <a:lnTo>
                    <a:pt x="231160" y="169017"/>
                  </a:lnTo>
                  <a:lnTo>
                    <a:pt x="231305" y="173847"/>
                  </a:lnTo>
                  <a:lnTo>
                    <a:pt x="231451" y="178676"/>
                  </a:lnTo>
                  <a:lnTo>
                    <a:pt x="231599" y="183505"/>
                  </a:lnTo>
                  <a:lnTo>
                    <a:pt x="231749" y="188334"/>
                  </a:lnTo>
                  <a:lnTo>
                    <a:pt x="231903" y="193163"/>
                  </a:lnTo>
                  <a:lnTo>
                    <a:pt x="232060" y="197992"/>
                  </a:lnTo>
                  <a:lnTo>
                    <a:pt x="232223" y="202821"/>
                  </a:lnTo>
                  <a:lnTo>
                    <a:pt x="232392" y="207650"/>
                  </a:lnTo>
                  <a:lnTo>
                    <a:pt x="232566" y="212479"/>
                  </a:lnTo>
                  <a:lnTo>
                    <a:pt x="232748" y="217308"/>
                  </a:lnTo>
                  <a:lnTo>
                    <a:pt x="232937" y="222137"/>
                  </a:lnTo>
                  <a:lnTo>
                    <a:pt x="233135" y="226966"/>
                  </a:lnTo>
                  <a:lnTo>
                    <a:pt x="233344" y="231796"/>
                  </a:lnTo>
                  <a:lnTo>
                    <a:pt x="233562" y="236625"/>
                  </a:lnTo>
                  <a:lnTo>
                    <a:pt x="233791" y="241454"/>
                  </a:lnTo>
                  <a:lnTo>
                    <a:pt x="234030" y="246283"/>
                  </a:lnTo>
                  <a:lnTo>
                    <a:pt x="234281" y="251112"/>
                  </a:lnTo>
                  <a:lnTo>
                    <a:pt x="234547" y="255941"/>
                  </a:lnTo>
                  <a:lnTo>
                    <a:pt x="234826" y="260770"/>
                  </a:lnTo>
                  <a:lnTo>
                    <a:pt x="235118" y="265599"/>
                  </a:lnTo>
                  <a:lnTo>
                    <a:pt x="235423" y="270428"/>
                  </a:lnTo>
                  <a:lnTo>
                    <a:pt x="235741" y="275257"/>
                  </a:lnTo>
                  <a:lnTo>
                    <a:pt x="236073" y="280086"/>
                  </a:lnTo>
                  <a:lnTo>
                    <a:pt x="236423" y="284915"/>
                  </a:lnTo>
                  <a:lnTo>
                    <a:pt x="236786" y="289745"/>
                  </a:lnTo>
                  <a:lnTo>
                    <a:pt x="237163" y="294574"/>
                  </a:lnTo>
                  <a:lnTo>
                    <a:pt x="237554" y="299403"/>
                  </a:lnTo>
                  <a:lnTo>
                    <a:pt x="237958" y="304232"/>
                  </a:lnTo>
                  <a:lnTo>
                    <a:pt x="238378" y="309061"/>
                  </a:lnTo>
                  <a:lnTo>
                    <a:pt x="238813" y="313890"/>
                  </a:lnTo>
                  <a:lnTo>
                    <a:pt x="239260" y="318719"/>
                  </a:lnTo>
                  <a:lnTo>
                    <a:pt x="239719" y="323548"/>
                  </a:lnTo>
                  <a:lnTo>
                    <a:pt x="240190" y="328377"/>
                  </a:lnTo>
                  <a:lnTo>
                    <a:pt x="240672" y="333206"/>
                  </a:lnTo>
                  <a:lnTo>
                    <a:pt x="241167" y="338035"/>
                  </a:lnTo>
                  <a:lnTo>
                    <a:pt x="241672" y="342864"/>
                  </a:lnTo>
                  <a:lnTo>
                    <a:pt x="242184" y="347694"/>
                  </a:lnTo>
                  <a:lnTo>
                    <a:pt x="242704" y="352523"/>
                  </a:lnTo>
                  <a:lnTo>
                    <a:pt x="243231" y="357352"/>
                  </a:lnTo>
                  <a:lnTo>
                    <a:pt x="243764" y="362181"/>
                  </a:lnTo>
                  <a:lnTo>
                    <a:pt x="244302" y="367010"/>
                  </a:lnTo>
                  <a:lnTo>
                    <a:pt x="244844" y="371839"/>
                  </a:lnTo>
                  <a:lnTo>
                    <a:pt x="245387" y="376668"/>
                  </a:lnTo>
                  <a:lnTo>
                    <a:pt x="245933" y="381497"/>
                  </a:lnTo>
                  <a:lnTo>
                    <a:pt x="246479" y="386326"/>
                  </a:lnTo>
                  <a:lnTo>
                    <a:pt x="247026" y="391155"/>
                  </a:lnTo>
                  <a:lnTo>
                    <a:pt x="247572" y="395984"/>
                  </a:lnTo>
                  <a:lnTo>
                    <a:pt x="248118" y="400813"/>
                  </a:lnTo>
                  <a:lnTo>
                    <a:pt x="248663" y="405643"/>
                  </a:lnTo>
                  <a:lnTo>
                    <a:pt x="249208" y="410472"/>
                  </a:lnTo>
                  <a:lnTo>
                    <a:pt x="249753" y="415301"/>
                  </a:lnTo>
                  <a:lnTo>
                    <a:pt x="250299" y="420130"/>
                  </a:lnTo>
                  <a:lnTo>
                    <a:pt x="250848" y="424959"/>
                  </a:lnTo>
                  <a:lnTo>
                    <a:pt x="251401" y="429788"/>
                  </a:lnTo>
                  <a:lnTo>
                    <a:pt x="251959" y="434617"/>
                  </a:lnTo>
                  <a:lnTo>
                    <a:pt x="252524" y="439446"/>
                  </a:lnTo>
                  <a:lnTo>
                    <a:pt x="253100" y="444275"/>
                  </a:lnTo>
                  <a:lnTo>
                    <a:pt x="253690" y="449104"/>
                  </a:lnTo>
                  <a:lnTo>
                    <a:pt x="254295" y="453933"/>
                  </a:lnTo>
                  <a:lnTo>
                    <a:pt x="254918" y="458762"/>
                  </a:lnTo>
                  <a:lnTo>
                    <a:pt x="255561" y="463592"/>
                  </a:lnTo>
                  <a:lnTo>
                    <a:pt x="256227" y="468421"/>
                  </a:lnTo>
                  <a:lnTo>
                    <a:pt x="256924" y="473250"/>
                  </a:lnTo>
                  <a:lnTo>
                    <a:pt x="257652" y="478079"/>
                  </a:lnTo>
                  <a:lnTo>
                    <a:pt x="258412" y="482908"/>
                  </a:lnTo>
                  <a:lnTo>
                    <a:pt x="259206" y="487737"/>
                  </a:lnTo>
                  <a:lnTo>
                    <a:pt x="260036" y="492566"/>
                  </a:lnTo>
                  <a:lnTo>
                    <a:pt x="260903" y="497395"/>
                  </a:lnTo>
                  <a:lnTo>
                    <a:pt x="261818" y="502224"/>
                  </a:lnTo>
                  <a:lnTo>
                    <a:pt x="262774" y="507053"/>
                  </a:lnTo>
                  <a:lnTo>
                    <a:pt x="263768" y="511882"/>
                  </a:lnTo>
                  <a:lnTo>
                    <a:pt x="264803" y="516711"/>
                  </a:lnTo>
                  <a:lnTo>
                    <a:pt x="265876" y="521541"/>
                  </a:lnTo>
                  <a:lnTo>
                    <a:pt x="266992" y="526370"/>
                  </a:lnTo>
                  <a:lnTo>
                    <a:pt x="268149" y="531199"/>
                  </a:lnTo>
                  <a:lnTo>
                    <a:pt x="269341" y="536028"/>
                  </a:lnTo>
                  <a:lnTo>
                    <a:pt x="270564" y="540857"/>
                  </a:lnTo>
                  <a:lnTo>
                    <a:pt x="271817" y="545686"/>
                  </a:lnTo>
                  <a:lnTo>
                    <a:pt x="273097" y="550515"/>
                  </a:lnTo>
                  <a:lnTo>
                    <a:pt x="274404" y="555344"/>
                  </a:lnTo>
                  <a:lnTo>
                    <a:pt x="275732" y="560173"/>
                  </a:lnTo>
                  <a:lnTo>
                    <a:pt x="277076" y="565002"/>
                  </a:lnTo>
                  <a:lnTo>
                    <a:pt x="278432" y="569831"/>
                  </a:lnTo>
                  <a:lnTo>
                    <a:pt x="279798" y="574660"/>
                  </a:lnTo>
                  <a:lnTo>
                    <a:pt x="281171" y="579490"/>
                  </a:lnTo>
                  <a:lnTo>
                    <a:pt x="282547" y="584319"/>
                  </a:lnTo>
                  <a:lnTo>
                    <a:pt x="283922" y="589148"/>
                  </a:lnTo>
                  <a:lnTo>
                    <a:pt x="285294" y="593977"/>
                  </a:lnTo>
                  <a:lnTo>
                    <a:pt x="286661" y="598806"/>
                  </a:lnTo>
                  <a:lnTo>
                    <a:pt x="288022" y="603635"/>
                  </a:lnTo>
                  <a:lnTo>
                    <a:pt x="289372" y="608464"/>
                  </a:lnTo>
                  <a:lnTo>
                    <a:pt x="290710" y="613293"/>
                  </a:lnTo>
                  <a:lnTo>
                    <a:pt x="292036" y="618122"/>
                  </a:lnTo>
                  <a:lnTo>
                    <a:pt x="293351" y="622951"/>
                  </a:lnTo>
                  <a:lnTo>
                    <a:pt x="294654" y="627780"/>
                  </a:lnTo>
                  <a:lnTo>
                    <a:pt x="295945" y="632609"/>
                  </a:lnTo>
                  <a:lnTo>
                    <a:pt x="297222" y="637439"/>
                  </a:lnTo>
                  <a:lnTo>
                    <a:pt x="298488" y="642268"/>
                  </a:lnTo>
                  <a:lnTo>
                    <a:pt x="299744" y="647097"/>
                  </a:lnTo>
                  <a:lnTo>
                    <a:pt x="300993" y="651926"/>
                  </a:lnTo>
                  <a:lnTo>
                    <a:pt x="302235" y="656755"/>
                  </a:lnTo>
                  <a:lnTo>
                    <a:pt x="303472" y="661584"/>
                  </a:lnTo>
                  <a:lnTo>
                    <a:pt x="304705" y="666413"/>
                  </a:lnTo>
                  <a:lnTo>
                    <a:pt x="305939" y="671242"/>
                  </a:lnTo>
                  <a:lnTo>
                    <a:pt x="307176" y="676071"/>
                  </a:lnTo>
                  <a:lnTo>
                    <a:pt x="308417" y="680900"/>
                  </a:lnTo>
                  <a:lnTo>
                    <a:pt x="309664" y="685729"/>
                  </a:lnTo>
                  <a:lnTo>
                    <a:pt x="310922" y="690558"/>
                  </a:lnTo>
                  <a:lnTo>
                    <a:pt x="312194" y="695388"/>
                  </a:lnTo>
                  <a:lnTo>
                    <a:pt x="313482" y="700217"/>
                  </a:lnTo>
                  <a:lnTo>
                    <a:pt x="314787" y="705046"/>
                  </a:lnTo>
                  <a:lnTo>
                    <a:pt x="316111" y="709875"/>
                  </a:lnTo>
                  <a:lnTo>
                    <a:pt x="317456" y="714704"/>
                  </a:lnTo>
                  <a:lnTo>
                    <a:pt x="318831" y="719533"/>
                  </a:lnTo>
                  <a:lnTo>
                    <a:pt x="320234" y="724362"/>
                  </a:lnTo>
                  <a:lnTo>
                    <a:pt x="321663" y="729191"/>
                  </a:lnTo>
                  <a:lnTo>
                    <a:pt x="323121" y="734020"/>
                  </a:lnTo>
                  <a:lnTo>
                    <a:pt x="324609" y="738849"/>
                  </a:lnTo>
                  <a:lnTo>
                    <a:pt x="326129" y="743678"/>
                  </a:lnTo>
                  <a:lnTo>
                    <a:pt x="327687" y="748507"/>
                  </a:lnTo>
                  <a:lnTo>
                    <a:pt x="329275" y="753337"/>
                  </a:lnTo>
                  <a:lnTo>
                    <a:pt x="330893" y="758166"/>
                  </a:lnTo>
                  <a:lnTo>
                    <a:pt x="332541" y="762995"/>
                  </a:lnTo>
                  <a:lnTo>
                    <a:pt x="334218" y="767824"/>
                  </a:lnTo>
                  <a:lnTo>
                    <a:pt x="335926" y="772653"/>
                  </a:lnTo>
                  <a:lnTo>
                    <a:pt x="337662" y="777482"/>
                  </a:lnTo>
                  <a:lnTo>
                    <a:pt x="339420" y="782311"/>
                  </a:lnTo>
                  <a:lnTo>
                    <a:pt x="341198" y="787140"/>
                  </a:lnTo>
                  <a:lnTo>
                    <a:pt x="342993" y="791969"/>
                  </a:lnTo>
                  <a:lnTo>
                    <a:pt x="344804" y="796798"/>
                  </a:lnTo>
                  <a:lnTo>
                    <a:pt x="346627" y="801627"/>
                  </a:lnTo>
                  <a:lnTo>
                    <a:pt x="348457" y="806456"/>
                  </a:lnTo>
                  <a:lnTo>
                    <a:pt x="350290" y="811286"/>
                  </a:lnTo>
                  <a:lnTo>
                    <a:pt x="352122" y="816115"/>
                  </a:lnTo>
                  <a:lnTo>
                    <a:pt x="353950" y="820944"/>
                  </a:lnTo>
                  <a:lnTo>
                    <a:pt x="355770" y="825773"/>
                  </a:lnTo>
                  <a:lnTo>
                    <a:pt x="357575" y="830602"/>
                  </a:lnTo>
                  <a:lnTo>
                    <a:pt x="359363" y="835431"/>
                  </a:lnTo>
                  <a:lnTo>
                    <a:pt x="361132" y="840260"/>
                  </a:lnTo>
                  <a:lnTo>
                    <a:pt x="362878" y="845089"/>
                  </a:lnTo>
                  <a:lnTo>
                    <a:pt x="364600" y="849918"/>
                  </a:lnTo>
                  <a:lnTo>
                    <a:pt x="366289" y="854747"/>
                  </a:lnTo>
                  <a:lnTo>
                    <a:pt x="367944" y="859576"/>
                  </a:lnTo>
                  <a:lnTo>
                    <a:pt x="369568" y="864405"/>
                  </a:lnTo>
                  <a:lnTo>
                    <a:pt x="371159" y="869235"/>
                  </a:lnTo>
                  <a:lnTo>
                    <a:pt x="372717" y="874064"/>
                  </a:lnTo>
                  <a:lnTo>
                    <a:pt x="374241" y="878893"/>
                  </a:lnTo>
                  <a:lnTo>
                    <a:pt x="375724" y="883722"/>
                  </a:lnTo>
                  <a:lnTo>
                    <a:pt x="377175" y="888551"/>
                  </a:lnTo>
                  <a:lnTo>
                    <a:pt x="378596" y="893380"/>
                  </a:lnTo>
                  <a:lnTo>
                    <a:pt x="379987" y="898209"/>
                  </a:lnTo>
                  <a:lnTo>
                    <a:pt x="381353" y="903038"/>
                  </a:lnTo>
                  <a:lnTo>
                    <a:pt x="382692" y="907867"/>
                  </a:lnTo>
                  <a:lnTo>
                    <a:pt x="384006" y="912696"/>
                  </a:lnTo>
                  <a:lnTo>
                    <a:pt x="385303" y="917525"/>
                  </a:lnTo>
                  <a:lnTo>
                    <a:pt x="386586" y="922354"/>
                  </a:lnTo>
                  <a:lnTo>
                    <a:pt x="387856" y="927184"/>
                  </a:lnTo>
                  <a:lnTo>
                    <a:pt x="389117" y="932013"/>
                  </a:lnTo>
                  <a:lnTo>
                    <a:pt x="390372" y="936842"/>
                  </a:lnTo>
                  <a:lnTo>
                    <a:pt x="391623" y="941671"/>
                  </a:lnTo>
                  <a:lnTo>
                    <a:pt x="392873" y="946500"/>
                  </a:lnTo>
                  <a:lnTo>
                    <a:pt x="394125" y="951329"/>
                  </a:lnTo>
                  <a:lnTo>
                    <a:pt x="395379" y="956158"/>
                  </a:lnTo>
                  <a:lnTo>
                    <a:pt x="396636" y="960987"/>
                  </a:lnTo>
                  <a:lnTo>
                    <a:pt x="397899" y="965816"/>
                  </a:lnTo>
                  <a:lnTo>
                    <a:pt x="399167" y="970645"/>
                  </a:lnTo>
                  <a:lnTo>
                    <a:pt x="400439" y="975474"/>
                  </a:lnTo>
                  <a:lnTo>
                    <a:pt x="401715" y="980303"/>
                  </a:lnTo>
                  <a:lnTo>
                    <a:pt x="402994" y="985133"/>
                  </a:lnTo>
                  <a:lnTo>
                    <a:pt x="404276" y="989962"/>
                  </a:lnTo>
                  <a:lnTo>
                    <a:pt x="405559" y="994791"/>
                  </a:lnTo>
                  <a:lnTo>
                    <a:pt x="406841" y="999620"/>
                  </a:lnTo>
                  <a:lnTo>
                    <a:pt x="408121" y="1004449"/>
                  </a:lnTo>
                  <a:lnTo>
                    <a:pt x="409397" y="1009278"/>
                  </a:lnTo>
                  <a:lnTo>
                    <a:pt x="410668" y="1014107"/>
                  </a:lnTo>
                  <a:lnTo>
                    <a:pt x="411930" y="1018936"/>
                  </a:lnTo>
                  <a:lnTo>
                    <a:pt x="413183" y="1023765"/>
                  </a:lnTo>
                  <a:lnTo>
                    <a:pt x="414426" y="1028594"/>
                  </a:lnTo>
                  <a:lnTo>
                    <a:pt x="415658" y="1033423"/>
                  </a:lnTo>
                  <a:lnTo>
                    <a:pt x="416877" y="1038252"/>
                  </a:lnTo>
                  <a:lnTo>
                    <a:pt x="418084" y="1043082"/>
                  </a:lnTo>
                  <a:lnTo>
                    <a:pt x="419273" y="1047911"/>
                  </a:lnTo>
                  <a:lnTo>
                    <a:pt x="420447" y="1052740"/>
                  </a:lnTo>
                  <a:lnTo>
                    <a:pt x="421606" y="1057569"/>
                  </a:lnTo>
                  <a:lnTo>
                    <a:pt x="422750" y="1062398"/>
                  </a:lnTo>
                  <a:lnTo>
                    <a:pt x="423878" y="1067227"/>
                  </a:lnTo>
                  <a:lnTo>
                    <a:pt x="424988" y="1072056"/>
                  </a:lnTo>
                  <a:lnTo>
                    <a:pt x="426078" y="1076885"/>
                  </a:lnTo>
                  <a:lnTo>
                    <a:pt x="427153" y="1081714"/>
                  </a:lnTo>
                  <a:lnTo>
                    <a:pt x="428210" y="1086543"/>
                  </a:lnTo>
                  <a:lnTo>
                    <a:pt x="429250" y="1091372"/>
                  </a:lnTo>
                  <a:lnTo>
                    <a:pt x="430272" y="1096201"/>
                  </a:lnTo>
                  <a:lnTo>
                    <a:pt x="431273" y="1101031"/>
                  </a:lnTo>
                  <a:lnTo>
                    <a:pt x="432254" y="1105860"/>
                  </a:lnTo>
                  <a:lnTo>
                    <a:pt x="433217" y="1110689"/>
                  </a:lnTo>
                  <a:lnTo>
                    <a:pt x="434160" y="1115518"/>
                  </a:lnTo>
                  <a:lnTo>
                    <a:pt x="435083" y="1120347"/>
                  </a:lnTo>
                  <a:lnTo>
                    <a:pt x="435986" y="1125176"/>
                  </a:lnTo>
                  <a:lnTo>
                    <a:pt x="436863" y="1130005"/>
                  </a:lnTo>
                  <a:lnTo>
                    <a:pt x="437719" y="1134834"/>
                  </a:lnTo>
                  <a:lnTo>
                    <a:pt x="438553" y="1139663"/>
                  </a:lnTo>
                  <a:lnTo>
                    <a:pt x="439365" y="1144492"/>
                  </a:lnTo>
                  <a:lnTo>
                    <a:pt x="440155" y="1149321"/>
                  </a:lnTo>
                  <a:lnTo>
                    <a:pt x="440918" y="1154150"/>
                  </a:lnTo>
                  <a:lnTo>
                    <a:pt x="441654" y="1158980"/>
                  </a:lnTo>
                  <a:lnTo>
                    <a:pt x="442366" y="1163809"/>
                  </a:lnTo>
                  <a:lnTo>
                    <a:pt x="443054" y="1168638"/>
                  </a:lnTo>
                  <a:lnTo>
                    <a:pt x="443716" y="1173467"/>
                  </a:lnTo>
                  <a:lnTo>
                    <a:pt x="444354" y="1178296"/>
                  </a:lnTo>
                  <a:lnTo>
                    <a:pt x="444959" y="1183125"/>
                  </a:lnTo>
                  <a:lnTo>
                    <a:pt x="445537" y="1187954"/>
                  </a:lnTo>
                  <a:lnTo>
                    <a:pt x="446088" y="1192783"/>
                  </a:lnTo>
                  <a:lnTo>
                    <a:pt x="446611" y="1197612"/>
                  </a:lnTo>
                  <a:lnTo>
                    <a:pt x="447107" y="1202441"/>
                  </a:lnTo>
                  <a:lnTo>
                    <a:pt x="447573" y="1207270"/>
                  </a:lnTo>
                  <a:lnTo>
                    <a:pt x="448005" y="1212099"/>
                  </a:lnTo>
                  <a:lnTo>
                    <a:pt x="448407" y="1216929"/>
                  </a:lnTo>
                  <a:lnTo>
                    <a:pt x="448780" y="1221758"/>
                  </a:lnTo>
                  <a:lnTo>
                    <a:pt x="449123" y="1226587"/>
                  </a:lnTo>
                  <a:lnTo>
                    <a:pt x="449437" y="1231416"/>
                  </a:lnTo>
                  <a:lnTo>
                    <a:pt x="449718" y="1236245"/>
                  </a:lnTo>
                  <a:lnTo>
                    <a:pt x="449964" y="1241074"/>
                  </a:lnTo>
                  <a:lnTo>
                    <a:pt x="450180" y="1245903"/>
                  </a:lnTo>
                  <a:lnTo>
                    <a:pt x="450367" y="1250732"/>
                  </a:lnTo>
                  <a:lnTo>
                    <a:pt x="450524" y="1255561"/>
                  </a:lnTo>
                  <a:lnTo>
                    <a:pt x="450652" y="1260390"/>
                  </a:lnTo>
                  <a:lnTo>
                    <a:pt x="450743" y="1265219"/>
                  </a:lnTo>
                  <a:lnTo>
                    <a:pt x="450803" y="1270048"/>
                  </a:lnTo>
                  <a:lnTo>
                    <a:pt x="450834" y="1274878"/>
                  </a:lnTo>
                  <a:lnTo>
                    <a:pt x="450836" y="1279707"/>
                  </a:lnTo>
                  <a:lnTo>
                    <a:pt x="450808" y="1284536"/>
                  </a:lnTo>
                  <a:lnTo>
                    <a:pt x="450750" y="1289365"/>
                  </a:lnTo>
                  <a:lnTo>
                    <a:pt x="450655" y="1294194"/>
                  </a:lnTo>
                  <a:lnTo>
                    <a:pt x="450530" y="1299023"/>
                  </a:lnTo>
                  <a:lnTo>
                    <a:pt x="450375" y="1303852"/>
                  </a:lnTo>
                  <a:lnTo>
                    <a:pt x="450190" y="1308681"/>
                  </a:lnTo>
                  <a:lnTo>
                    <a:pt x="449973" y="1313510"/>
                  </a:lnTo>
                  <a:lnTo>
                    <a:pt x="449722" y="1318339"/>
                  </a:lnTo>
                  <a:lnTo>
                    <a:pt x="449435" y="1323168"/>
                  </a:lnTo>
                  <a:lnTo>
                    <a:pt x="449117" y="1327998"/>
                  </a:lnTo>
                  <a:lnTo>
                    <a:pt x="448768" y="1332827"/>
                  </a:lnTo>
                  <a:lnTo>
                    <a:pt x="448387" y="1337656"/>
                  </a:lnTo>
                  <a:lnTo>
                    <a:pt x="447976" y="1342485"/>
                  </a:lnTo>
                  <a:lnTo>
                    <a:pt x="447526" y="1347314"/>
                  </a:lnTo>
                  <a:lnTo>
                    <a:pt x="447047" y="1352143"/>
                  </a:lnTo>
                  <a:lnTo>
                    <a:pt x="446539" y="1356972"/>
                  </a:lnTo>
                  <a:lnTo>
                    <a:pt x="446003" y="1361801"/>
                  </a:lnTo>
                  <a:lnTo>
                    <a:pt x="445441" y="1366630"/>
                  </a:lnTo>
                  <a:lnTo>
                    <a:pt x="444853" y="1371459"/>
                  </a:lnTo>
                  <a:lnTo>
                    <a:pt x="444237" y="1376288"/>
                  </a:lnTo>
                  <a:lnTo>
                    <a:pt x="443600" y="1381117"/>
                  </a:lnTo>
                  <a:lnTo>
                    <a:pt x="442944" y="1385947"/>
                  </a:lnTo>
                  <a:lnTo>
                    <a:pt x="442270" y="1390776"/>
                  </a:lnTo>
                  <a:lnTo>
                    <a:pt x="441580" y="1395605"/>
                  </a:lnTo>
                  <a:lnTo>
                    <a:pt x="440874" y="1400434"/>
                  </a:lnTo>
                  <a:lnTo>
                    <a:pt x="440154" y="1405263"/>
                  </a:lnTo>
                  <a:lnTo>
                    <a:pt x="439423" y="1410092"/>
                  </a:lnTo>
                  <a:lnTo>
                    <a:pt x="438682" y="1414921"/>
                  </a:lnTo>
                  <a:lnTo>
                    <a:pt x="437930" y="1419750"/>
                  </a:lnTo>
                  <a:lnTo>
                    <a:pt x="437170" y="1424579"/>
                  </a:lnTo>
                  <a:lnTo>
                    <a:pt x="436398" y="1429408"/>
                  </a:lnTo>
                  <a:lnTo>
                    <a:pt x="435617" y="1434237"/>
                  </a:lnTo>
                  <a:lnTo>
                    <a:pt x="434826" y="1439066"/>
                  </a:lnTo>
                  <a:lnTo>
                    <a:pt x="434024" y="1443896"/>
                  </a:lnTo>
                  <a:lnTo>
                    <a:pt x="433211" y="1448725"/>
                  </a:lnTo>
                  <a:lnTo>
                    <a:pt x="432384" y="1453554"/>
                  </a:lnTo>
                  <a:lnTo>
                    <a:pt x="431539" y="1458383"/>
                  </a:lnTo>
                  <a:lnTo>
                    <a:pt x="430678" y="1463212"/>
                  </a:lnTo>
                  <a:lnTo>
                    <a:pt x="429799" y="1468041"/>
                  </a:lnTo>
                  <a:lnTo>
                    <a:pt x="428901" y="1472870"/>
                  </a:lnTo>
                  <a:lnTo>
                    <a:pt x="427983" y="1477699"/>
                  </a:lnTo>
                  <a:lnTo>
                    <a:pt x="427039" y="1482528"/>
                  </a:lnTo>
                  <a:lnTo>
                    <a:pt x="426070" y="1487357"/>
                  </a:lnTo>
                  <a:lnTo>
                    <a:pt x="425076" y="1492186"/>
                  </a:lnTo>
                  <a:lnTo>
                    <a:pt x="424058" y="1497015"/>
                  </a:lnTo>
                  <a:lnTo>
                    <a:pt x="423014" y="1501845"/>
                  </a:lnTo>
                  <a:lnTo>
                    <a:pt x="421945" y="1506674"/>
                  </a:lnTo>
                  <a:lnTo>
                    <a:pt x="420845" y="1511503"/>
                  </a:lnTo>
                  <a:lnTo>
                    <a:pt x="419721" y="1516332"/>
                  </a:lnTo>
                  <a:lnTo>
                    <a:pt x="418573" y="1521161"/>
                  </a:lnTo>
                  <a:lnTo>
                    <a:pt x="417403" y="1525990"/>
                  </a:lnTo>
                  <a:lnTo>
                    <a:pt x="416212" y="1530819"/>
                  </a:lnTo>
                  <a:lnTo>
                    <a:pt x="415000" y="1535648"/>
                  </a:lnTo>
                  <a:lnTo>
                    <a:pt x="413768" y="1540477"/>
                  </a:lnTo>
                  <a:lnTo>
                    <a:pt x="412520" y="1545306"/>
                  </a:lnTo>
                  <a:lnTo>
                    <a:pt x="411260" y="1550135"/>
                  </a:lnTo>
                  <a:lnTo>
                    <a:pt x="409988" y="1554964"/>
                  </a:lnTo>
                  <a:lnTo>
                    <a:pt x="408707" y="1559794"/>
                  </a:lnTo>
                  <a:lnTo>
                    <a:pt x="407418" y="1564623"/>
                  </a:lnTo>
                  <a:lnTo>
                    <a:pt x="406123" y="1569452"/>
                  </a:lnTo>
                  <a:lnTo>
                    <a:pt x="404827" y="1574281"/>
                  </a:lnTo>
                  <a:lnTo>
                    <a:pt x="403530" y="1579110"/>
                  </a:lnTo>
                  <a:lnTo>
                    <a:pt x="402233" y="1583939"/>
                  </a:lnTo>
                  <a:lnTo>
                    <a:pt x="400939" y="1588768"/>
                  </a:lnTo>
                  <a:lnTo>
                    <a:pt x="399650" y="1593597"/>
                  </a:lnTo>
                  <a:lnTo>
                    <a:pt x="398367" y="1598426"/>
                  </a:lnTo>
                  <a:lnTo>
                    <a:pt x="397090" y="1603255"/>
                  </a:lnTo>
                  <a:lnTo>
                    <a:pt x="395821" y="1608084"/>
                  </a:lnTo>
                  <a:lnTo>
                    <a:pt x="394559" y="1612913"/>
                  </a:lnTo>
                  <a:lnTo>
                    <a:pt x="393306" y="1617743"/>
                  </a:lnTo>
                  <a:lnTo>
                    <a:pt x="392063" y="1622572"/>
                  </a:lnTo>
                  <a:lnTo>
                    <a:pt x="390828" y="1627401"/>
                  </a:lnTo>
                  <a:lnTo>
                    <a:pt x="389601" y="1632230"/>
                  </a:lnTo>
                  <a:lnTo>
                    <a:pt x="388381" y="1637059"/>
                  </a:lnTo>
                  <a:lnTo>
                    <a:pt x="387167" y="1641888"/>
                  </a:lnTo>
                  <a:lnTo>
                    <a:pt x="385959" y="1646717"/>
                  </a:lnTo>
                  <a:lnTo>
                    <a:pt x="384756" y="1651546"/>
                  </a:lnTo>
                  <a:lnTo>
                    <a:pt x="383555" y="1656375"/>
                  </a:lnTo>
                  <a:lnTo>
                    <a:pt x="382356" y="1661204"/>
                  </a:lnTo>
                  <a:lnTo>
                    <a:pt x="381156" y="1666033"/>
                  </a:lnTo>
                  <a:lnTo>
                    <a:pt x="379955" y="1670862"/>
                  </a:lnTo>
                  <a:lnTo>
                    <a:pt x="378749" y="1675692"/>
                  </a:lnTo>
                  <a:lnTo>
                    <a:pt x="377537" y="1680521"/>
                  </a:lnTo>
                  <a:lnTo>
                    <a:pt x="376318" y="1685350"/>
                  </a:lnTo>
                  <a:lnTo>
                    <a:pt x="375091" y="1690179"/>
                  </a:lnTo>
                  <a:lnTo>
                    <a:pt x="373854" y="1695008"/>
                  </a:lnTo>
                  <a:lnTo>
                    <a:pt x="372606" y="1699837"/>
                  </a:lnTo>
                  <a:lnTo>
                    <a:pt x="371343" y="1704666"/>
                  </a:lnTo>
                  <a:lnTo>
                    <a:pt x="370068" y="1709495"/>
                  </a:lnTo>
                  <a:lnTo>
                    <a:pt x="368780" y="1714324"/>
                  </a:lnTo>
                  <a:lnTo>
                    <a:pt x="367479" y="1719153"/>
                  </a:lnTo>
                  <a:lnTo>
                    <a:pt x="366165" y="1723982"/>
                  </a:lnTo>
                  <a:lnTo>
                    <a:pt x="364835" y="1728811"/>
                  </a:lnTo>
                  <a:lnTo>
                    <a:pt x="363492" y="1733641"/>
                  </a:lnTo>
                  <a:lnTo>
                    <a:pt x="362138" y="1738470"/>
                  </a:lnTo>
                  <a:lnTo>
                    <a:pt x="360773" y="1743299"/>
                  </a:lnTo>
                  <a:lnTo>
                    <a:pt x="359400" y="1748128"/>
                  </a:lnTo>
                  <a:lnTo>
                    <a:pt x="358017" y="1752957"/>
                  </a:lnTo>
                  <a:lnTo>
                    <a:pt x="356627" y="1757786"/>
                  </a:lnTo>
                  <a:lnTo>
                    <a:pt x="355233" y="1762615"/>
                  </a:lnTo>
                  <a:lnTo>
                    <a:pt x="353835" y="1767444"/>
                  </a:lnTo>
                  <a:lnTo>
                    <a:pt x="352435" y="1772273"/>
                  </a:lnTo>
                  <a:lnTo>
                    <a:pt x="351034" y="1777102"/>
                  </a:lnTo>
                  <a:lnTo>
                    <a:pt x="349634" y="1781931"/>
                  </a:lnTo>
                  <a:lnTo>
                    <a:pt x="348236" y="1786760"/>
                  </a:lnTo>
                  <a:lnTo>
                    <a:pt x="346841" y="1791590"/>
                  </a:lnTo>
                  <a:lnTo>
                    <a:pt x="345450" y="1796419"/>
                  </a:lnTo>
                  <a:lnTo>
                    <a:pt x="344063" y="1801248"/>
                  </a:lnTo>
                  <a:lnTo>
                    <a:pt x="342680" y="1806077"/>
                  </a:lnTo>
                  <a:lnTo>
                    <a:pt x="341303" y="1810906"/>
                  </a:lnTo>
                  <a:lnTo>
                    <a:pt x="339932" y="1815735"/>
                  </a:lnTo>
                  <a:lnTo>
                    <a:pt x="338565" y="1820564"/>
                  </a:lnTo>
                  <a:lnTo>
                    <a:pt x="337202" y="1825393"/>
                  </a:lnTo>
                  <a:lnTo>
                    <a:pt x="335843" y="1830222"/>
                  </a:lnTo>
                  <a:lnTo>
                    <a:pt x="334488" y="1835051"/>
                  </a:lnTo>
                  <a:lnTo>
                    <a:pt x="333137" y="1839880"/>
                  </a:lnTo>
                  <a:lnTo>
                    <a:pt x="331788" y="1844709"/>
                  </a:lnTo>
                  <a:lnTo>
                    <a:pt x="330442" y="1849539"/>
                  </a:lnTo>
                  <a:lnTo>
                    <a:pt x="329096" y="1854368"/>
                  </a:lnTo>
                  <a:lnTo>
                    <a:pt x="327752" y="1859197"/>
                  </a:lnTo>
                  <a:lnTo>
                    <a:pt x="326409" y="1864026"/>
                  </a:lnTo>
                  <a:lnTo>
                    <a:pt x="325066" y="1868855"/>
                  </a:lnTo>
                  <a:lnTo>
                    <a:pt x="323723" y="1873684"/>
                  </a:lnTo>
                  <a:lnTo>
                    <a:pt x="322381" y="1878513"/>
                  </a:lnTo>
                  <a:lnTo>
                    <a:pt x="321040" y="1883342"/>
                  </a:lnTo>
                  <a:lnTo>
                    <a:pt x="319699" y="1888171"/>
                  </a:lnTo>
                  <a:lnTo>
                    <a:pt x="318360" y="1893000"/>
                  </a:lnTo>
                  <a:lnTo>
                    <a:pt x="317022" y="1897829"/>
                  </a:lnTo>
                  <a:lnTo>
                    <a:pt x="315687" y="1902658"/>
                  </a:lnTo>
                  <a:lnTo>
                    <a:pt x="314354" y="1907488"/>
                  </a:lnTo>
                  <a:lnTo>
                    <a:pt x="313025" y="1912317"/>
                  </a:lnTo>
                  <a:lnTo>
                    <a:pt x="311700" y="1917146"/>
                  </a:lnTo>
                  <a:lnTo>
                    <a:pt x="310382" y="1921975"/>
                  </a:lnTo>
                  <a:lnTo>
                    <a:pt x="309071" y="1926804"/>
                  </a:lnTo>
                  <a:lnTo>
                    <a:pt x="307767" y="1931633"/>
                  </a:lnTo>
                  <a:lnTo>
                    <a:pt x="306471" y="1936462"/>
                  </a:lnTo>
                  <a:lnTo>
                    <a:pt x="305184" y="1941291"/>
                  </a:lnTo>
                  <a:lnTo>
                    <a:pt x="303909" y="1946120"/>
                  </a:lnTo>
                  <a:lnTo>
                    <a:pt x="302648" y="1950949"/>
                  </a:lnTo>
                  <a:lnTo>
                    <a:pt x="301399" y="1955778"/>
                  </a:lnTo>
                  <a:lnTo>
                    <a:pt x="300164" y="1960607"/>
                  </a:lnTo>
                  <a:lnTo>
                    <a:pt x="298944" y="1965437"/>
                  </a:lnTo>
                  <a:lnTo>
                    <a:pt x="297740" y="1970266"/>
                  </a:lnTo>
                  <a:lnTo>
                    <a:pt x="296558" y="1975095"/>
                  </a:lnTo>
                  <a:lnTo>
                    <a:pt x="295394" y="1979924"/>
                  </a:lnTo>
                  <a:lnTo>
                    <a:pt x="294249" y="1984753"/>
                  </a:lnTo>
                  <a:lnTo>
                    <a:pt x="293124" y="1989582"/>
                  </a:lnTo>
                  <a:lnTo>
                    <a:pt x="292020" y="1994411"/>
                  </a:lnTo>
                  <a:lnTo>
                    <a:pt x="290939" y="1999240"/>
                  </a:lnTo>
                  <a:lnTo>
                    <a:pt x="289883" y="2004069"/>
                  </a:lnTo>
                  <a:lnTo>
                    <a:pt x="288850" y="2008898"/>
                  </a:lnTo>
                  <a:lnTo>
                    <a:pt x="287839" y="2013727"/>
                  </a:lnTo>
                  <a:lnTo>
                    <a:pt x="286850" y="2018556"/>
                  </a:lnTo>
                  <a:lnTo>
                    <a:pt x="285883" y="2023386"/>
                  </a:lnTo>
                  <a:lnTo>
                    <a:pt x="284941" y="2028215"/>
                  </a:lnTo>
                  <a:lnTo>
                    <a:pt x="284022" y="2033044"/>
                  </a:lnTo>
                  <a:lnTo>
                    <a:pt x="283123" y="2037873"/>
                  </a:lnTo>
                  <a:lnTo>
                    <a:pt x="282242" y="2042702"/>
                  </a:lnTo>
                  <a:lnTo>
                    <a:pt x="281380" y="2047531"/>
                  </a:lnTo>
                  <a:lnTo>
                    <a:pt x="280534" y="2052360"/>
                  </a:lnTo>
                  <a:lnTo>
                    <a:pt x="279707" y="2057189"/>
                  </a:lnTo>
                  <a:lnTo>
                    <a:pt x="278894" y="2062018"/>
                  </a:lnTo>
                  <a:lnTo>
                    <a:pt x="278092" y="2066847"/>
                  </a:lnTo>
                  <a:lnTo>
                    <a:pt x="277302" y="2071676"/>
                  </a:lnTo>
                  <a:lnTo>
                    <a:pt x="276521" y="2076505"/>
                  </a:lnTo>
                  <a:lnTo>
                    <a:pt x="275748" y="2081335"/>
                  </a:lnTo>
                  <a:lnTo>
                    <a:pt x="274984" y="2086164"/>
                  </a:lnTo>
                  <a:lnTo>
                    <a:pt x="274224" y="2090993"/>
                  </a:lnTo>
                  <a:lnTo>
                    <a:pt x="273469" y="2095822"/>
                  </a:lnTo>
                  <a:lnTo>
                    <a:pt x="272717" y="2100651"/>
                  </a:lnTo>
                  <a:lnTo>
                    <a:pt x="271968" y="2105480"/>
                  </a:lnTo>
                  <a:lnTo>
                    <a:pt x="271221" y="2110309"/>
                  </a:lnTo>
                  <a:lnTo>
                    <a:pt x="270477" y="2115138"/>
                  </a:lnTo>
                  <a:lnTo>
                    <a:pt x="269733" y="2119967"/>
                  </a:lnTo>
                  <a:lnTo>
                    <a:pt x="268991" y="2124796"/>
                  </a:lnTo>
                  <a:lnTo>
                    <a:pt x="268250" y="2129625"/>
                  </a:lnTo>
                  <a:lnTo>
                    <a:pt x="267510" y="2134454"/>
                  </a:lnTo>
                  <a:lnTo>
                    <a:pt x="266772" y="2139284"/>
                  </a:lnTo>
                  <a:lnTo>
                    <a:pt x="266036" y="2144113"/>
                  </a:lnTo>
                  <a:lnTo>
                    <a:pt x="265303" y="2148942"/>
                  </a:lnTo>
                  <a:lnTo>
                    <a:pt x="264571" y="2153771"/>
                  </a:lnTo>
                  <a:lnTo>
                    <a:pt x="263843" y="2158600"/>
                  </a:lnTo>
                  <a:lnTo>
                    <a:pt x="263118" y="2163429"/>
                  </a:lnTo>
                  <a:lnTo>
                    <a:pt x="262397" y="2168258"/>
                  </a:lnTo>
                  <a:lnTo>
                    <a:pt x="261680" y="2173087"/>
                  </a:lnTo>
                  <a:lnTo>
                    <a:pt x="260967" y="2177916"/>
                  </a:lnTo>
                  <a:lnTo>
                    <a:pt x="260259" y="2182745"/>
                  </a:lnTo>
                  <a:lnTo>
                    <a:pt x="259555" y="2187574"/>
                  </a:lnTo>
                  <a:lnTo>
                    <a:pt x="258857" y="2192403"/>
                  </a:lnTo>
                  <a:lnTo>
                    <a:pt x="258165" y="2197233"/>
                  </a:lnTo>
                  <a:lnTo>
                    <a:pt x="257478" y="2202062"/>
                  </a:lnTo>
                  <a:lnTo>
                    <a:pt x="256796" y="2206891"/>
                  </a:lnTo>
                  <a:lnTo>
                    <a:pt x="256120" y="2211720"/>
                  </a:lnTo>
                  <a:lnTo>
                    <a:pt x="255449" y="2216549"/>
                  </a:lnTo>
                  <a:lnTo>
                    <a:pt x="254786" y="2221378"/>
                  </a:lnTo>
                  <a:lnTo>
                    <a:pt x="254129" y="2226207"/>
                  </a:lnTo>
                  <a:lnTo>
                    <a:pt x="253478" y="2231036"/>
                  </a:lnTo>
                  <a:lnTo>
                    <a:pt x="252833" y="2235865"/>
                  </a:lnTo>
                  <a:lnTo>
                    <a:pt x="252195" y="2240694"/>
                  </a:lnTo>
                  <a:lnTo>
                    <a:pt x="251564" y="2245523"/>
                  </a:lnTo>
                  <a:lnTo>
                    <a:pt x="250942" y="2250352"/>
                  </a:lnTo>
                  <a:lnTo>
                    <a:pt x="250327" y="2255182"/>
                  </a:lnTo>
                  <a:lnTo>
                    <a:pt x="249719" y="2260011"/>
                  </a:lnTo>
                  <a:lnTo>
                    <a:pt x="249119" y="2264840"/>
                  </a:lnTo>
                  <a:lnTo>
                    <a:pt x="248527" y="2269669"/>
                  </a:lnTo>
                  <a:lnTo>
                    <a:pt x="247945" y="2274498"/>
                  </a:lnTo>
                  <a:lnTo>
                    <a:pt x="247372" y="2279327"/>
                  </a:lnTo>
                  <a:lnTo>
                    <a:pt x="246807" y="2284156"/>
                  </a:lnTo>
                  <a:lnTo>
                    <a:pt x="246250" y="2288985"/>
                  </a:lnTo>
                  <a:lnTo>
                    <a:pt x="245702" y="2293814"/>
                  </a:lnTo>
                  <a:lnTo>
                    <a:pt x="245162" y="2298643"/>
                  </a:lnTo>
                  <a:lnTo>
                    <a:pt x="244632" y="2303472"/>
                  </a:lnTo>
                  <a:lnTo>
                    <a:pt x="244110" y="2308301"/>
                  </a:lnTo>
                  <a:lnTo>
                    <a:pt x="243595" y="2313131"/>
                  </a:lnTo>
                  <a:lnTo>
                    <a:pt x="243086" y="2317960"/>
                  </a:lnTo>
                  <a:lnTo>
                    <a:pt x="242584" y="2322789"/>
                  </a:lnTo>
                  <a:lnTo>
                    <a:pt x="242089" y="2327618"/>
                  </a:lnTo>
                  <a:lnTo>
                    <a:pt x="241599" y="2332447"/>
                  </a:lnTo>
                  <a:lnTo>
                    <a:pt x="241114" y="2337276"/>
                  </a:lnTo>
                  <a:lnTo>
                    <a:pt x="240632" y="2342105"/>
                  </a:lnTo>
                  <a:lnTo>
                    <a:pt x="240154" y="2346934"/>
                  </a:lnTo>
                  <a:lnTo>
                    <a:pt x="239679" y="2351763"/>
                  </a:lnTo>
                  <a:lnTo>
                    <a:pt x="239206" y="2356592"/>
                  </a:lnTo>
                  <a:lnTo>
                    <a:pt x="238736" y="2361421"/>
                  </a:lnTo>
                  <a:lnTo>
                    <a:pt x="238267" y="2366250"/>
                  </a:lnTo>
                  <a:lnTo>
                    <a:pt x="237799" y="2371080"/>
                  </a:lnTo>
                  <a:lnTo>
                    <a:pt x="237333" y="2375909"/>
                  </a:lnTo>
                  <a:lnTo>
                    <a:pt x="236868" y="2380738"/>
                  </a:lnTo>
                  <a:lnTo>
                    <a:pt x="236405" y="2385567"/>
                  </a:lnTo>
                  <a:lnTo>
                    <a:pt x="235943" y="2390396"/>
                  </a:lnTo>
                  <a:lnTo>
                    <a:pt x="235485" y="2395225"/>
                  </a:lnTo>
                  <a:lnTo>
                    <a:pt x="235028" y="2400054"/>
                  </a:lnTo>
                  <a:lnTo>
                    <a:pt x="234576" y="2404883"/>
                  </a:lnTo>
                  <a:lnTo>
                    <a:pt x="234128" y="2409712"/>
                  </a:lnTo>
                  <a:lnTo>
                    <a:pt x="233685" y="2414541"/>
                  </a:lnTo>
                  <a:lnTo>
                    <a:pt x="233248" y="2419370"/>
                  </a:lnTo>
                  <a:lnTo>
                    <a:pt x="232818" y="2424199"/>
                  </a:lnTo>
                  <a:lnTo>
                    <a:pt x="232396" y="2429029"/>
                  </a:lnTo>
                  <a:lnTo>
                    <a:pt x="231982" y="2433858"/>
                  </a:lnTo>
                  <a:lnTo>
                    <a:pt x="231579" y="2438687"/>
                  </a:lnTo>
                  <a:lnTo>
                    <a:pt x="231187" y="2443516"/>
                  </a:lnTo>
                  <a:lnTo>
                    <a:pt x="230806" y="2448345"/>
                  </a:lnTo>
                  <a:lnTo>
                    <a:pt x="230437" y="2453174"/>
                  </a:lnTo>
                  <a:lnTo>
                    <a:pt x="230080" y="2458003"/>
                  </a:lnTo>
                  <a:lnTo>
                    <a:pt x="229737" y="2462832"/>
                  </a:lnTo>
                  <a:lnTo>
                    <a:pt x="229410" y="2467661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8" name="pg32">
              <a:extLst>
                <a:ext uri="{FF2B5EF4-FFF2-40B4-BE49-F238E27FC236}">
                  <a16:creationId xmlns:a16="http://schemas.microsoft.com/office/drawing/2014/main" id="{DAE5323B-589A-43BC-11B1-21EB4A8D670B}"/>
                </a:ext>
              </a:extLst>
            </p:cNvPr>
            <p:cNvSpPr/>
            <p:nvPr/>
          </p:nvSpPr>
          <p:spPr>
            <a:xfrm>
              <a:off x="3686848" y="3841016"/>
              <a:ext cx="471406" cy="2991545"/>
            </a:xfrm>
            <a:custGeom>
              <a:avLst/>
              <a:gdLst/>
              <a:ahLst/>
              <a:cxnLst/>
              <a:rect l="0" t="0" r="0" b="0"/>
              <a:pathLst>
                <a:path w="471406" h="2991545">
                  <a:moveTo>
                    <a:pt x="233245" y="2991545"/>
                  </a:moveTo>
                  <a:lnTo>
                    <a:pt x="232903" y="2985690"/>
                  </a:lnTo>
                  <a:lnTo>
                    <a:pt x="232527" y="2979836"/>
                  </a:lnTo>
                  <a:lnTo>
                    <a:pt x="232118" y="2973982"/>
                  </a:lnTo>
                  <a:lnTo>
                    <a:pt x="231676" y="2968127"/>
                  </a:lnTo>
                  <a:lnTo>
                    <a:pt x="231199" y="2962273"/>
                  </a:lnTo>
                  <a:lnTo>
                    <a:pt x="230689" y="2956419"/>
                  </a:lnTo>
                  <a:lnTo>
                    <a:pt x="230146" y="2950565"/>
                  </a:lnTo>
                  <a:lnTo>
                    <a:pt x="229572" y="2944710"/>
                  </a:lnTo>
                  <a:lnTo>
                    <a:pt x="228965" y="2938856"/>
                  </a:lnTo>
                  <a:lnTo>
                    <a:pt x="228333" y="2933002"/>
                  </a:lnTo>
                  <a:lnTo>
                    <a:pt x="227680" y="2927147"/>
                  </a:lnTo>
                  <a:lnTo>
                    <a:pt x="227009" y="2921293"/>
                  </a:lnTo>
                  <a:lnTo>
                    <a:pt x="226323" y="2915439"/>
                  </a:lnTo>
                  <a:lnTo>
                    <a:pt x="225628" y="2909584"/>
                  </a:lnTo>
                  <a:lnTo>
                    <a:pt x="224928" y="2903730"/>
                  </a:lnTo>
                  <a:lnTo>
                    <a:pt x="224228" y="2897876"/>
                  </a:lnTo>
                  <a:lnTo>
                    <a:pt x="223533" y="2892022"/>
                  </a:lnTo>
                  <a:lnTo>
                    <a:pt x="222846" y="2886167"/>
                  </a:lnTo>
                  <a:lnTo>
                    <a:pt x="222172" y="2880313"/>
                  </a:lnTo>
                  <a:lnTo>
                    <a:pt x="221512" y="2874459"/>
                  </a:lnTo>
                  <a:lnTo>
                    <a:pt x="220869" y="2868604"/>
                  </a:lnTo>
                  <a:lnTo>
                    <a:pt x="220245" y="2862750"/>
                  </a:lnTo>
                  <a:lnTo>
                    <a:pt x="219639" y="2856896"/>
                  </a:lnTo>
                  <a:lnTo>
                    <a:pt x="219053" y="2851041"/>
                  </a:lnTo>
                  <a:lnTo>
                    <a:pt x="218486" y="2845187"/>
                  </a:lnTo>
                  <a:lnTo>
                    <a:pt x="217934" y="2839333"/>
                  </a:lnTo>
                  <a:lnTo>
                    <a:pt x="217393" y="2833479"/>
                  </a:lnTo>
                  <a:lnTo>
                    <a:pt x="216862" y="2827624"/>
                  </a:lnTo>
                  <a:lnTo>
                    <a:pt x="216337" y="2821770"/>
                  </a:lnTo>
                  <a:lnTo>
                    <a:pt x="215813" y="2815916"/>
                  </a:lnTo>
                  <a:lnTo>
                    <a:pt x="215286" y="2810061"/>
                  </a:lnTo>
                  <a:lnTo>
                    <a:pt x="214751" y="2804207"/>
                  </a:lnTo>
                  <a:lnTo>
                    <a:pt x="214204" y="2798353"/>
                  </a:lnTo>
                  <a:lnTo>
                    <a:pt x="213640" y="2792499"/>
                  </a:lnTo>
                  <a:lnTo>
                    <a:pt x="213056" y="2786644"/>
                  </a:lnTo>
                  <a:lnTo>
                    <a:pt x="212449" y="2780790"/>
                  </a:lnTo>
                  <a:lnTo>
                    <a:pt x="211817" y="2774936"/>
                  </a:lnTo>
                  <a:lnTo>
                    <a:pt x="211157" y="2769081"/>
                  </a:lnTo>
                  <a:lnTo>
                    <a:pt x="210466" y="2763227"/>
                  </a:lnTo>
                  <a:lnTo>
                    <a:pt x="209740" y="2757373"/>
                  </a:lnTo>
                  <a:lnTo>
                    <a:pt x="208983" y="2751518"/>
                  </a:lnTo>
                  <a:lnTo>
                    <a:pt x="208194" y="2745664"/>
                  </a:lnTo>
                  <a:lnTo>
                    <a:pt x="207374" y="2739810"/>
                  </a:lnTo>
                  <a:lnTo>
                    <a:pt x="206524" y="2733956"/>
                  </a:lnTo>
                  <a:lnTo>
                    <a:pt x="205644" y="2728101"/>
                  </a:lnTo>
                  <a:lnTo>
                    <a:pt x="204735" y="2722247"/>
                  </a:lnTo>
                  <a:lnTo>
                    <a:pt x="203796" y="2716393"/>
                  </a:lnTo>
                  <a:lnTo>
                    <a:pt x="202828" y="2710538"/>
                  </a:lnTo>
                  <a:lnTo>
                    <a:pt x="201835" y="2704684"/>
                  </a:lnTo>
                  <a:lnTo>
                    <a:pt x="200816" y="2698830"/>
                  </a:lnTo>
                  <a:lnTo>
                    <a:pt x="199773" y="2692975"/>
                  </a:lnTo>
                  <a:lnTo>
                    <a:pt x="198705" y="2687121"/>
                  </a:lnTo>
                  <a:lnTo>
                    <a:pt x="197613" y="2681267"/>
                  </a:lnTo>
                  <a:lnTo>
                    <a:pt x="196498" y="2675413"/>
                  </a:lnTo>
                  <a:lnTo>
                    <a:pt x="195356" y="2669558"/>
                  </a:lnTo>
                  <a:lnTo>
                    <a:pt x="194189" y="2663704"/>
                  </a:lnTo>
                  <a:lnTo>
                    <a:pt x="193001" y="2657850"/>
                  </a:lnTo>
                  <a:lnTo>
                    <a:pt x="191791" y="2651995"/>
                  </a:lnTo>
                  <a:lnTo>
                    <a:pt x="190562" y="2646141"/>
                  </a:lnTo>
                  <a:lnTo>
                    <a:pt x="189315" y="2640287"/>
                  </a:lnTo>
                  <a:lnTo>
                    <a:pt x="188054" y="2634433"/>
                  </a:lnTo>
                  <a:lnTo>
                    <a:pt x="186782" y="2628578"/>
                  </a:lnTo>
                  <a:lnTo>
                    <a:pt x="185501" y="2622724"/>
                  </a:lnTo>
                  <a:lnTo>
                    <a:pt x="184219" y="2616870"/>
                  </a:lnTo>
                  <a:lnTo>
                    <a:pt x="182940" y="2611015"/>
                  </a:lnTo>
                  <a:lnTo>
                    <a:pt x="181669" y="2605161"/>
                  </a:lnTo>
                  <a:lnTo>
                    <a:pt x="180410" y="2599307"/>
                  </a:lnTo>
                  <a:lnTo>
                    <a:pt x="179167" y="2593452"/>
                  </a:lnTo>
                  <a:lnTo>
                    <a:pt x="177945" y="2587598"/>
                  </a:lnTo>
                  <a:lnTo>
                    <a:pt x="176748" y="2581744"/>
                  </a:lnTo>
                  <a:lnTo>
                    <a:pt x="175582" y="2575890"/>
                  </a:lnTo>
                  <a:lnTo>
                    <a:pt x="174443" y="2570035"/>
                  </a:lnTo>
                  <a:lnTo>
                    <a:pt x="173331" y="2564181"/>
                  </a:lnTo>
                  <a:lnTo>
                    <a:pt x="172247" y="2558327"/>
                  </a:lnTo>
                  <a:lnTo>
                    <a:pt x="171187" y="2552472"/>
                  </a:lnTo>
                  <a:lnTo>
                    <a:pt x="170150" y="2546618"/>
                  </a:lnTo>
                  <a:lnTo>
                    <a:pt x="169131" y="2540764"/>
                  </a:lnTo>
                  <a:lnTo>
                    <a:pt x="168128" y="2534910"/>
                  </a:lnTo>
                  <a:lnTo>
                    <a:pt x="167134" y="2529055"/>
                  </a:lnTo>
                  <a:lnTo>
                    <a:pt x="166143" y="2523201"/>
                  </a:lnTo>
                  <a:lnTo>
                    <a:pt x="165151" y="2517347"/>
                  </a:lnTo>
                  <a:lnTo>
                    <a:pt x="164154" y="2511492"/>
                  </a:lnTo>
                  <a:lnTo>
                    <a:pt x="163147" y="2505638"/>
                  </a:lnTo>
                  <a:lnTo>
                    <a:pt x="162128" y="2499784"/>
                  </a:lnTo>
                  <a:lnTo>
                    <a:pt x="161093" y="2493929"/>
                  </a:lnTo>
                  <a:lnTo>
                    <a:pt x="160036" y="2488075"/>
                  </a:lnTo>
                  <a:lnTo>
                    <a:pt x="158958" y="2482221"/>
                  </a:lnTo>
                  <a:lnTo>
                    <a:pt x="157857" y="2476367"/>
                  </a:lnTo>
                  <a:lnTo>
                    <a:pt x="156732" y="2470512"/>
                  </a:lnTo>
                  <a:lnTo>
                    <a:pt x="155581" y="2464658"/>
                  </a:lnTo>
                  <a:lnTo>
                    <a:pt x="154403" y="2458804"/>
                  </a:lnTo>
                  <a:lnTo>
                    <a:pt x="153196" y="2452949"/>
                  </a:lnTo>
                  <a:lnTo>
                    <a:pt x="151959" y="2447095"/>
                  </a:lnTo>
                  <a:lnTo>
                    <a:pt x="150684" y="2441241"/>
                  </a:lnTo>
                  <a:lnTo>
                    <a:pt x="149374" y="2435386"/>
                  </a:lnTo>
                  <a:lnTo>
                    <a:pt x="148026" y="2429532"/>
                  </a:lnTo>
                  <a:lnTo>
                    <a:pt x="146638" y="2423678"/>
                  </a:lnTo>
                  <a:lnTo>
                    <a:pt x="145210" y="2417824"/>
                  </a:lnTo>
                  <a:lnTo>
                    <a:pt x="143739" y="2411969"/>
                  </a:lnTo>
                  <a:lnTo>
                    <a:pt x="142225" y="2406115"/>
                  </a:lnTo>
                  <a:lnTo>
                    <a:pt x="140667" y="2400261"/>
                  </a:lnTo>
                  <a:lnTo>
                    <a:pt x="139061" y="2394406"/>
                  </a:lnTo>
                  <a:lnTo>
                    <a:pt x="137418" y="2388552"/>
                  </a:lnTo>
                  <a:lnTo>
                    <a:pt x="135741" y="2382698"/>
                  </a:lnTo>
                  <a:lnTo>
                    <a:pt x="134034" y="2376844"/>
                  </a:lnTo>
                  <a:lnTo>
                    <a:pt x="132303" y="2370989"/>
                  </a:lnTo>
                  <a:lnTo>
                    <a:pt x="130554" y="2365135"/>
                  </a:lnTo>
                  <a:lnTo>
                    <a:pt x="128794" y="2359281"/>
                  </a:lnTo>
                  <a:lnTo>
                    <a:pt x="127031" y="2353426"/>
                  </a:lnTo>
                  <a:lnTo>
                    <a:pt x="125271" y="2347572"/>
                  </a:lnTo>
                  <a:lnTo>
                    <a:pt x="123522" y="2341718"/>
                  </a:lnTo>
                  <a:lnTo>
                    <a:pt x="121788" y="2335863"/>
                  </a:lnTo>
                  <a:lnTo>
                    <a:pt x="120074" y="2330009"/>
                  </a:lnTo>
                  <a:lnTo>
                    <a:pt x="118380" y="2324155"/>
                  </a:lnTo>
                  <a:lnTo>
                    <a:pt x="116709" y="2318301"/>
                  </a:lnTo>
                  <a:lnTo>
                    <a:pt x="115060" y="2312446"/>
                  </a:lnTo>
                  <a:lnTo>
                    <a:pt x="113433" y="2306592"/>
                  </a:lnTo>
                  <a:lnTo>
                    <a:pt x="111823" y="2300738"/>
                  </a:lnTo>
                  <a:lnTo>
                    <a:pt x="110222" y="2294883"/>
                  </a:lnTo>
                  <a:lnTo>
                    <a:pt x="108626" y="2289029"/>
                  </a:lnTo>
                  <a:lnTo>
                    <a:pt x="107029" y="2283175"/>
                  </a:lnTo>
                  <a:lnTo>
                    <a:pt x="105424" y="2277321"/>
                  </a:lnTo>
                  <a:lnTo>
                    <a:pt x="103806" y="2271466"/>
                  </a:lnTo>
                  <a:lnTo>
                    <a:pt x="102168" y="2265612"/>
                  </a:lnTo>
                  <a:lnTo>
                    <a:pt x="100502" y="2259758"/>
                  </a:lnTo>
                  <a:lnTo>
                    <a:pt x="98806" y="2253903"/>
                  </a:lnTo>
                  <a:lnTo>
                    <a:pt x="97078" y="2248049"/>
                  </a:lnTo>
                  <a:lnTo>
                    <a:pt x="95320" y="2242195"/>
                  </a:lnTo>
                  <a:lnTo>
                    <a:pt x="93530" y="2236340"/>
                  </a:lnTo>
                  <a:lnTo>
                    <a:pt x="91711" y="2230486"/>
                  </a:lnTo>
                  <a:lnTo>
                    <a:pt x="89867" y="2224632"/>
                  </a:lnTo>
                  <a:lnTo>
                    <a:pt x="88001" y="2218778"/>
                  </a:lnTo>
                  <a:lnTo>
                    <a:pt x="86118" y="2212923"/>
                  </a:lnTo>
                  <a:lnTo>
                    <a:pt x="84228" y="2207069"/>
                  </a:lnTo>
                  <a:lnTo>
                    <a:pt x="82337" y="2201215"/>
                  </a:lnTo>
                  <a:lnTo>
                    <a:pt x="80451" y="2195360"/>
                  </a:lnTo>
                  <a:lnTo>
                    <a:pt x="78574" y="2189506"/>
                  </a:lnTo>
                  <a:lnTo>
                    <a:pt x="76713" y="2183652"/>
                  </a:lnTo>
                  <a:lnTo>
                    <a:pt x="74870" y="2177797"/>
                  </a:lnTo>
                  <a:lnTo>
                    <a:pt x="73052" y="2171943"/>
                  </a:lnTo>
                  <a:lnTo>
                    <a:pt x="71258" y="2166089"/>
                  </a:lnTo>
                  <a:lnTo>
                    <a:pt x="69487" y="2160235"/>
                  </a:lnTo>
                  <a:lnTo>
                    <a:pt x="67737" y="2154380"/>
                  </a:lnTo>
                  <a:lnTo>
                    <a:pt x="66006" y="2148526"/>
                  </a:lnTo>
                  <a:lnTo>
                    <a:pt x="64290" y="2142672"/>
                  </a:lnTo>
                  <a:lnTo>
                    <a:pt x="62587" y="2136817"/>
                  </a:lnTo>
                  <a:lnTo>
                    <a:pt x="60892" y="2130963"/>
                  </a:lnTo>
                  <a:lnTo>
                    <a:pt x="59203" y="2125109"/>
                  </a:lnTo>
                  <a:lnTo>
                    <a:pt x="57514" y="2119255"/>
                  </a:lnTo>
                  <a:lnTo>
                    <a:pt x="55825" y="2113400"/>
                  </a:lnTo>
                  <a:lnTo>
                    <a:pt x="54134" y="2107546"/>
                  </a:lnTo>
                  <a:lnTo>
                    <a:pt x="52442" y="2101692"/>
                  </a:lnTo>
                  <a:lnTo>
                    <a:pt x="50751" y="2095837"/>
                  </a:lnTo>
                  <a:lnTo>
                    <a:pt x="49062" y="2089983"/>
                  </a:lnTo>
                  <a:lnTo>
                    <a:pt x="47381" y="2084129"/>
                  </a:lnTo>
                  <a:lnTo>
                    <a:pt x="45714" y="2078274"/>
                  </a:lnTo>
                  <a:lnTo>
                    <a:pt x="44065" y="2072420"/>
                  </a:lnTo>
                  <a:lnTo>
                    <a:pt x="42439" y="2066566"/>
                  </a:lnTo>
                  <a:lnTo>
                    <a:pt x="40840" y="2060712"/>
                  </a:lnTo>
                  <a:lnTo>
                    <a:pt x="39274" y="2054857"/>
                  </a:lnTo>
                  <a:lnTo>
                    <a:pt x="37742" y="2049003"/>
                  </a:lnTo>
                  <a:lnTo>
                    <a:pt x="36247" y="2043149"/>
                  </a:lnTo>
                  <a:lnTo>
                    <a:pt x="34792" y="2037294"/>
                  </a:lnTo>
                  <a:lnTo>
                    <a:pt x="33380" y="2031440"/>
                  </a:lnTo>
                  <a:lnTo>
                    <a:pt x="32003" y="2025586"/>
                  </a:lnTo>
                  <a:lnTo>
                    <a:pt x="30659" y="2019731"/>
                  </a:lnTo>
                  <a:lnTo>
                    <a:pt x="29346" y="2013877"/>
                  </a:lnTo>
                  <a:lnTo>
                    <a:pt x="28059" y="2008023"/>
                  </a:lnTo>
                  <a:lnTo>
                    <a:pt x="26795" y="2002169"/>
                  </a:lnTo>
                  <a:lnTo>
                    <a:pt x="25551" y="1996314"/>
                  </a:lnTo>
                  <a:lnTo>
                    <a:pt x="24325" y="1990460"/>
                  </a:lnTo>
                  <a:lnTo>
                    <a:pt x="23114" y="1984606"/>
                  </a:lnTo>
                  <a:lnTo>
                    <a:pt x="21914" y="1978751"/>
                  </a:lnTo>
                  <a:lnTo>
                    <a:pt x="20727" y="1972897"/>
                  </a:lnTo>
                  <a:lnTo>
                    <a:pt x="19552" y="1967043"/>
                  </a:lnTo>
                  <a:lnTo>
                    <a:pt x="18391" y="1961189"/>
                  </a:lnTo>
                  <a:lnTo>
                    <a:pt x="17244" y="1955334"/>
                  </a:lnTo>
                  <a:lnTo>
                    <a:pt x="16115" y="1949480"/>
                  </a:lnTo>
                  <a:lnTo>
                    <a:pt x="15009" y="1943626"/>
                  </a:lnTo>
                  <a:lnTo>
                    <a:pt x="13925" y="1937771"/>
                  </a:lnTo>
                  <a:lnTo>
                    <a:pt x="12866" y="1931917"/>
                  </a:lnTo>
                  <a:lnTo>
                    <a:pt x="11833" y="1926063"/>
                  </a:lnTo>
                  <a:lnTo>
                    <a:pt x="10828" y="1920208"/>
                  </a:lnTo>
                  <a:lnTo>
                    <a:pt x="9851" y="1914354"/>
                  </a:lnTo>
                  <a:lnTo>
                    <a:pt x="8905" y="1908500"/>
                  </a:lnTo>
                  <a:lnTo>
                    <a:pt x="7992" y="1902646"/>
                  </a:lnTo>
                  <a:lnTo>
                    <a:pt x="7115" y="1896791"/>
                  </a:lnTo>
                  <a:lnTo>
                    <a:pt x="6274" y="1890937"/>
                  </a:lnTo>
                  <a:lnTo>
                    <a:pt x="5469" y="1885083"/>
                  </a:lnTo>
                  <a:lnTo>
                    <a:pt x="4703" y="1879228"/>
                  </a:lnTo>
                  <a:lnTo>
                    <a:pt x="3980" y="1873374"/>
                  </a:lnTo>
                  <a:lnTo>
                    <a:pt x="3302" y="1867520"/>
                  </a:lnTo>
                  <a:lnTo>
                    <a:pt x="2674" y="1861666"/>
                  </a:lnTo>
                  <a:lnTo>
                    <a:pt x="2103" y="1855811"/>
                  </a:lnTo>
                  <a:lnTo>
                    <a:pt x="1598" y="1849957"/>
                  </a:lnTo>
                  <a:lnTo>
                    <a:pt x="1158" y="1844103"/>
                  </a:lnTo>
                  <a:lnTo>
                    <a:pt x="784" y="1838248"/>
                  </a:lnTo>
                  <a:lnTo>
                    <a:pt x="481" y="1832394"/>
                  </a:lnTo>
                  <a:lnTo>
                    <a:pt x="250" y="1826540"/>
                  </a:lnTo>
                  <a:lnTo>
                    <a:pt x="92" y="1820685"/>
                  </a:lnTo>
                  <a:lnTo>
                    <a:pt x="6" y="1814831"/>
                  </a:lnTo>
                  <a:lnTo>
                    <a:pt x="0" y="1808977"/>
                  </a:lnTo>
                  <a:lnTo>
                    <a:pt x="62" y="1803123"/>
                  </a:lnTo>
                  <a:lnTo>
                    <a:pt x="185" y="1797268"/>
                  </a:lnTo>
                  <a:lnTo>
                    <a:pt x="363" y="1791414"/>
                  </a:lnTo>
                  <a:lnTo>
                    <a:pt x="588" y="1785560"/>
                  </a:lnTo>
                  <a:lnTo>
                    <a:pt x="853" y="1779705"/>
                  </a:lnTo>
                  <a:lnTo>
                    <a:pt x="1150" y="1773851"/>
                  </a:lnTo>
                  <a:lnTo>
                    <a:pt x="1473" y="1767997"/>
                  </a:lnTo>
                  <a:lnTo>
                    <a:pt x="1814" y="1762142"/>
                  </a:lnTo>
                  <a:lnTo>
                    <a:pt x="2165" y="1756288"/>
                  </a:lnTo>
                  <a:lnTo>
                    <a:pt x="2521" y="1750434"/>
                  </a:lnTo>
                  <a:lnTo>
                    <a:pt x="2878" y="1744580"/>
                  </a:lnTo>
                  <a:lnTo>
                    <a:pt x="3233" y="1738725"/>
                  </a:lnTo>
                  <a:lnTo>
                    <a:pt x="3586" y="1732871"/>
                  </a:lnTo>
                  <a:lnTo>
                    <a:pt x="3938" y="1727017"/>
                  </a:lnTo>
                  <a:lnTo>
                    <a:pt x="4290" y="1721162"/>
                  </a:lnTo>
                  <a:lnTo>
                    <a:pt x="4648" y="1715308"/>
                  </a:lnTo>
                  <a:lnTo>
                    <a:pt x="5015" y="1709454"/>
                  </a:lnTo>
                  <a:lnTo>
                    <a:pt x="5398" y="1703600"/>
                  </a:lnTo>
                  <a:lnTo>
                    <a:pt x="5803" y="1697745"/>
                  </a:lnTo>
                  <a:lnTo>
                    <a:pt x="6237" y="1691891"/>
                  </a:lnTo>
                  <a:lnTo>
                    <a:pt x="6706" y="1686037"/>
                  </a:lnTo>
                  <a:lnTo>
                    <a:pt x="7217" y="1680182"/>
                  </a:lnTo>
                  <a:lnTo>
                    <a:pt x="7783" y="1674328"/>
                  </a:lnTo>
                  <a:lnTo>
                    <a:pt x="8411" y="1668474"/>
                  </a:lnTo>
                  <a:lnTo>
                    <a:pt x="9103" y="1662619"/>
                  </a:lnTo>
                  <a:lnTo>
                    <a:pt x="9864" y="1656765"/>
                  </a:lnTo>
                  <a:lnTo>
                    <a:pt x="10697" y="1650911"/>
                  </a:lnTo>
                  <a:lnTo>
                    <a:pt x="11606" y="1645057"/>
                  </a:lnTo>
                  <a:lnTo>
                    <a:pt x="12592" y="1639202"/>
                  </a:lnTo>
                  <a:lnTo>
                    <a:pt x="13657" y="1633348"/>
                  </a:lnTo>
                  <a:lnTo>
                    <a:pt x="14812" y="1627494"/>
                  </a:lnTo>
                  <a:lnTo>
                    <a:pt x="16049" y="1621639"/>
                  </a:lnTo>
                  <a:lnTo>
                    <a:pt x="17363" y="1615785"/>
                  </a:lnTo>
                  <a:lnTo>
                    <a:pt x="18753" y="1609931"/>
                  </a:lnTo>
                  <a:lnTo>
                    <a:pt x="20218" y="1604077"/>
                  </a:lnTo>
                  <a:lnTo>
                    <a:pt x="21756" y="1598222"/>
                  </a:lnTo>
                  <a:lnTo>
                    <a:pt x="23366" y="1592368"/>
                  </a:lnTo>
                  <a:lnTo>
                    <a:pt x="25047" y="1586514"/>
                  </a:lnTo>
                  <a:lnTo>
                    <a:pt x="26810" y="1580659"/>
                  </a:lnTo>
                  <a:lnTo>
                    <a:pt x="28643" y="1574805"/>
                  </a:lnTo>
                  <a:lnTo>
                    <a:pt x="30543" y="1568951"/>
                  </a:lnTo>
                  <a:lnTo>
                    <a:pt x="32511" y="1563096"/>
                  </a:lnTo>
                  <a:lnTo>
                    <a:pt x="34545" y="1557242"/>
                  </a:lnTo>
                  <a:lnTo>
                    <a:pt x="36643" y="1551388"/>
                  </a:lnTo>
                  <a:lnTo>
                    <a:pt x="38801" y="1545534"/>
                  </a:lnTo>
                  <a:lnTo>
                    <a:pt x="41018" y="1539679"/>
                  </a:lnTo>
                  <a:lnTo>
                    <a:pt x="43291" y="1533825"/>
                  </a:lnTo>
                  <a:lnTo>
                    <a:pt x="45607" y="1527971"/>
                  </a:lnTo>
                  <a:lnTo>
                    <a:pt x="47956" y="1522116"/>
                  </a:lnTo>
                  <a:lnTo>
                    <a:pt x="50331" y="1516262"/>
                  </a:lnTo>
                  <a:lnTo>
                    <a:pt x="52723" y="1510408"/>
                  </a:lnTo>
                  <a:lnTo>
                    <a:pt x="55123" y="1504553"/>
                  </a:lnTo>
                  <a:lnTo>
                    <a:pt x="57523" y="1498699"/>
                  </a:lnTo>
                  <a:lnTo>
                    <a:pt x="59914" y="1492845"/>
                  </a:lnTo>
                  <a:lnTo>
                    <a:pt x="62286" y="1486991"/>
                  </a:lnTo>
                  <a:lnTo>
                    <a:pt x="64637" y="1481136"/>
                  </a:lnTo>
                  <a:lnTo>
                    <a:pt x="66963" y="1475282"/>
                  </a:lnTo>
                  <a:lnTo>
                    <a:pt x="69263" y="1469428"/>
                  </a:lnTo>
                  <a:lnTo>
                    <a:pt x="71537" y="1463573"/>
                  </a:lnTo>
                  <a:lnTo>
                    <a:pt x="73786" y="1457719"/>
                  </a:lnTo>
                  <a:lnTo>
                    <a:pt x="76014" y="1451865"/>
                  </a:lnTo>
                  <a:lnTo>
                    <a:pt x="78221" y="1446011"/>
                  </a:lnTo>
                  <a:lnTo>
                    <a:pt x="80414" y="1440156"/>
                  </a:lnTo>
                  <a:lnTo>
                    <a:pt x="82598" y="1434302"/>
                  </a:lnTo>
                  <a:lnTo>
                    <a:pt x="84778" y="1428448"/>
                  </a:lnTo>
                  <a:lnTo>
                    <a:pt x="86955" y="1422593"/>
                  </a:lnTo>
                  <a:lnTo>
                    <a:pt x="89133" y="1416739"/>
                  </a:lnTo>
                  <a:lnTo>
                    <a:pt x="91313" y="1410885"/>
                  </a:lnTo>
                  <a:lnTo>
                    <a:pt x="93496" y="1405030"/>
                  </a:lnTo>
                  <a:lnTo>
                    <a:pt x="95682" y="1399176"/>
                  </a:lnTo>
                  <a:lnTo>
                    <a:pt x="97868" y="1393322"/>
                  </a:lnTo>
                  <a:lnTo>
                    <a:pt x="100052" y="1387468"/>
                  </a:lnTo>
                  <a:lnTo>
                    <a:pt x="102231" y="1381613"/>
                  </a:lnTo>
                  <a:lnTo>
                    <a:pt x="104403" y="1375759"/>
                  </a:lnTo>
                  <a:lnTo>
                    <a:pt x="106563" y="1369905"/>
                  </a:lnTo>
                  <a:lnTo>
                    <a:pt x="108709" y="1364050"/>
                  </a:lnTo>
                  <a:lnTo>
                    <a:pt x="110837" y="1358196"/>
                  </a:lnTo>
                  <a:lnTo>
                    <a:pt x="112942" y="1352342"/>
                  </a:lnTo>
                  <a:lnTo>
                    <a:pt x="115025" y="1346487"/>
                  </a:lnTo>
                  <a:lnTo>
                    <a:pt x="117085" y="1340633"/>
                  </a:lnTo>
                  <a:lnTo>
                    <a:pt x="119122" y="1334779"/>
                  </a:lnTo>
                  <a:lnTo>
                    <a:pt x="121136" y="1328925"/>
                  </a:lnTo>
                  <a:lnTo>
                    <a:pt x="123130" y="1323070"/>
                  </a:lnTo>
                  <a:lnTo>
                    <a:pt x="125105" y="1317216"/>
                  </a:lnTo>
                  <a:lnTo>
                    <a:pt x="127063" y="1311362"/>
                  </a:lnTo>
                  <a:lnTo>
                    <a:pt x="129010" y="1305507"/>
                  </a:lnTo>
                  <a:lnTo>
                    <a:pt x="130950" y="1299653"/>
                  </a:lnTo>
                  <a:lnTo>
                    <a:pt x="132888" y="1293799"/>
                  </a:lnTo>
                  <a:lnTo>
                    <a:pt x="134828" y="1287945"/>
                  </a:lnTo>
                  <a:lnTo>
                    <a:pt x="136775" y="1282090"/>
                  </a:lnTo>
                  <a:lnTo>
                    <a:pt x="138733" y="1276236"/>
                  </a:lnTo>
                  <a:lnTo>
                    <a:pt x="140706" y="1270382"/>
                  </a:lnTo>
                  <a:lnTo>
                    <a:pt x="142700" y="1264527"/>
                  </a:lnTo>
                  <a:lnTo>
                    <a:pt x="144715" y="1258673"/>
                  </a:lnTo>
                  <a:lnTo>
                    <a:pt x="146753" y="1252819"/>
                  </a:lnTo>
                  <a:lnTo>
                    <a:pt x="148815" y="1246964"/>
                  </a:lnTo>
                  <a:lnTo>
                    <a:pt x="150901" y="1241110"/>
                  </a:lnTo>
                  <a:lnTo>
                    <a:pt x="153010" y="1235256"/>
                  </a:lnTo>
                  <a:lnTo>
                    <a:pt x="155140" y="1229402"/>
                  </a:lnTo>
                  <a:lnTo>
                    <a:pt x="157290" y="1223547"/>
                  </a:lnTo>
                  <a:lnTo>
                    <a:pt x="159458" y="1217693"/>
                  </a:lnTo>
                  <a:lnTo>
                    <a:pt x="161638" y="1211839"/>
                  </a:lnTo>
                  <a:lnTo>
                    <a:pt x="163825" y="1205984"/>
                  </a:lnTo>
                  <a:lnTo>
                    <a:pt x="166015" y="1200130"/>
                  </a:lnTo>
                  <a:lnTo>
                    <a:pt x="168202" y="1194276"/>
                  </a:lnTo>
                  <a:lnTo>
                    <a:pt x="170382" y="1188422"/>
                  </a:lnTo>
                  <a:lnTo>
                    <a:pt x="172548" y="1182567"/>
                  </a:lnTo>
                  <a:lnTo>
                    <a:pt x="174693" y="1176713"/>
                  </a:lnTo>
                  <a:lnTo>
                    <a:pt x="176807" y="1170859"/>
                  </a:lnTo>
                  <a:lnTo>
                    <a:pt x="178887" y="1165004"/>
                  </a:lnTo>
                  <a:lnTo>
                    <a:pt x="180925" y="1159150"/>
                  </a:lnTo>
                  <a:lnTo>
                    <a:pt x="182914" y="1153296"/>
                  </a:lnTo>
                  <a:lnTo>
                    <a:pt x="184850" y="1147441"/>
                  </a:lnTo>
                  <a:lnTo>
                    <a:pt x="186725" y="1141587"/>
                  </a:lnTo>
                  <a:lnTo>
                    <a:pt x="188534" y="1135733"/>
                  </a:lnTo>
                  <a:lnTo>
                    <a:pt x="190263" y="1129879"/>
                  </a:lnTo>
                  <a:lnTo>
                    <a:pt x="191908" y="1124024"/>
                  </a:lnTo>
                  <a:lnTo>
                    <a:pt x="193473" y="1118170"/>
                  </a:lnTo>
                  <a:lnTo>
                    <a:pt x="194954" y="1112316"/>
                  </a:lnTo>
                  <a:lnTo>
                    <a:pt x="196351" y="1106461"/>
                  </a:lnTo>
                  <a:lnTo>
                    <a:pt x="197664" y="1100607"/>
                  </a:lnTo>
                  <a:lnTo>
                    <a:pt x="198892" y="1094753"/>
                  </a:lnTo>
                  <a:lnTo>
                    <a:pt x="200040" y="1088898"/>
                  </a:lnTo>
                  <a:lnTo>
                    <a:pt x="201099" y="1083044"/>
                  </a:lnTo>
                  <a:lnTo>
                    <a:pt x="202084" y="1077190"/>
                  </a:lnTo>
                  <a:lnTo>
                    <a:pt x="203004" y="1071336"/>
                  </a:lnTo>
                  <a:lnTo>
                    <a:pt x="203863" y="1065481"/>
                  </a:lnTo>
                  <a:lnTo>
                    <a:pt x="204670" y="1059627"/>
                  </a:lnTo>
                  <a:lnTo>
                    <a:pt x="205429" y="1053773"/>
                  </a:lnTo>
                  <a:lnTo>
                    <a:pt x="206149" y="1047918"/>
                  </a:lnTo>
                  <a:lnTo>
                    <a:pt x="206835" y="1042064"/>
                  </a:lnTo>
                  <a:lnTo>
                    <a:pt x="207491" y="1036210"/>
                  </a:lnTo>
                  <a:lnTo>
                    <a:pt x="208128" y="1030356"/>
                  </a:lnTo>
                  <a:lnTo>
                    <a:pt x="208749" y="1024501"/>
                  </a:lnTo>
                  <a:lnTo>
                    <a:pt x="209358" y="1018647"/>
                  </a:lnTo>
                  <a:lnTo>
                    <a:pt x="209959" y="1012793"/>
                  </a:lnTo>
                  <a:lnTo>
                    <a:pt x="210553" y="1006938"/>
                  </a:lnTo>
                  <a:lnTo>
                    <a:pt x="211140" y="1001084"/>
                  </a:lnTo>
                  <a:lnTo>
                    <a:pt x="211722" y="995230"/>
                  </a:lnTo>
                  <a:lnTo>
                    <a:pt x="212296" y="989375"/>
                  </a:lnTo>
                  <a:lnTo>
                    <a:pt x="212863" y="983521"/>
                  </a:lnTo>
                  <a:lnTo>
                    <a:pt x="213419" y="977667"/>
                  </a:lnTo>
                  <a:lnTo>
                    <a:pt x="213963" y="971813"/>
                  </a:lnTo>
                  <a:lnTo>
                    <a:pt x="214493" y="965958"/>
                  </a:lnTo>
                  <a:lnTo>
                    <a:pt x="215007" y="960104"/>
                  </a:lnTo>
                  <a:lnTo>
                    <a:pt x="215502" y="954250"/>
                  </a:lnTo>
                  <a:lnTo>
                    <a:pt x="215975" y="948395"/>
                  </a:lnTo>
                  <a:lnTo>
                    <a:pt x="216425" y="942541"/>
                  </a:lnTo>
                  <a:lnTo>
                    <a:pt x="216853" y="936687"/>
                  </a:lnTo>
                  <a:lnTo>
                    <a:pt x="217260" y="930833"/>
                  </a:lnTo>
                  <a:lnTo>
                    <a:pt x="217646" y="924978"/>
                  </a:lnTo>
                  <a:lnTo>
                    <a:pt x="218014" y="919124"/>
                  </a:lnTo>
                  <a:lnTo>
                    <a:pt x="218366" y="913270"/>
                  </a:lnTo>
                  <a:lnTo>
                    <a:pt x="218705" y="907415"/>
                  </a:lnTo>
                  <a:lnTo>
                    <a:pt x="219033" y="901561"/>
                  </a:lnTo>
                  <a:lnTo>
                    <a:pt x="219357" y="895707"/>
                  </a:lnTo>
                  <a:lnTo>
                    <a:pt x="219681" y="889852"/>
                  </a:lnTo>
                  <a:lnTo>
                    <a:pt x="220008" y="883998"/>
                  </a:lnTo>
                  <a:lnTo>
                    <a:pt x="220344" y="878144"/>
                  </a:lnTo>
                  <a:lnTo>
                    <a:pt x="220691" y="872290"/>
                  </a:lnTo>
                  <a:lnTo>
                    <a:pt x="221052" y="866435"/>
                  </a:lnTo>
                  <a:lnTo>
                    <a:pt x="221430" y="860581"/>
                  </a:lnTo>
                  <a:lnTo>
                    <a:pt x="221829" y="854727"/>
                  </a:lnTo>
                  <a:lnTo>
                    <a:pt x="222247" y="848872"/>
                  </a:lnTo>
                  <a:lnTo>
                    <a:pt x="222683" y="843018"/>
                  </a:lnTo>
                  <a:lnTo>
                    <a:pt x="223136" y="837164"/>
                  </a:lnTo>
                  <a:lnTo>
                    <a:pt x="223604" y="831309"/>
                  </a:lnTo>
                  <a:lnTo>
                    <a:pt x="224084" y="825455"/>
                  </a:lnTo>
                  <a:lnTo>
                    <a:pt x="224574" y="819601"/>
                  </a:lnTo>
                  <a:lnTo>
                    <a:pt x="225068" y="813747"/>
                  </a:lnTo>
                  <a:lnTo>
                    <a:pt x="225564" y="807892"/>
                  </a:lnTo>
                  <a:lnTo>
                    <a:pt x="226055" y="802038"/>
                  </a:lnTo>
                  <a:lnTo>
                    <a:pt x="226539" y="796184"/>
                  </a:lnTo>
                  <a:lnTo>
                    <a:pt x="227012" y="790329"/>
                  </a:lnTo>
                  <a:lnTo>
                    <a:pt x="227470" y="784475"/>
                  </a:lnTo>
                  <a:lnTo>
                    <a:pt x="227913" y="778621"/>
                  </a:lnTo>
                  <a:lnTo>
                    <a:pt x="228336" y="772767"/>
                  </a:lnTo>
                  <a:lnTo>
                    <a:pt x="228737" y="766912"/>
                  </a:lnTo>
                  <a:lnTo>
                    <a:pt x="229116" y="761058"/>
                  </a:lnTo>
                  <a:lnTo>
                    <a:pt x="229472" y="755204"/>
                  </a:lnTo>
                  <a:lnTo>
                    <a:pt x="229808" y="749349"/>
                  </a:lnTo>
                  <a:lnTo>
                    <a:pt x="230122" y="743495"/>
                  </a:lnTo>
                  <a:lnTo>
                    <a:pt x="230417" y="737641"/>
                  </a:lnTo>
                  <a:lnTo>
                    <a:pt x="230691" y="731786"/>
                  </a:lnTo>
                  <a:lnTo>
                    <a:pt x="230948" y="725932"/>
                  </a:lnTo>
                  <a:lnTo>
                    <a:pt x="231185" y="720078"/>
                  </a:lnTo>
                  <a:lnTo>
                    <a:pt x="231406" y="714224"/>
                  </a:lnTo>
                  <a:lnTo>
                    <a:pt x="231613" y="708369"/>
                  </a:lnTo>
                  <a:lnTo>
                    <a:pt x="231806" y="702515"/>
                  </a:lnTo>
                  <a:lnTo>
                    <a:pt x="231986" y="696661"/>
                  </a:lnTo>
                  <a:lnTo>
                    <a:pt x="232155" y="690806"/>
                  </a:lnTo>
                  <a:lnTo>
                    <a:pt x="232312" y="684952"/>
                  </a:lnTo>
                  <a:lnTo>
                    <a:pt x="232459" y="679098"/>
                  </a:lnTo>
                  <a:lnTo>
                    <a:pt x="232595" y="673243"/>
                  </a:lnTo>
                  <a:lnTo>
                    <a:pt x="232723" y="667389"/>
                  </a:lnTo>
                  <a:lnTo>
                    <a:pt x="232843" y="661535"/>
                  </a:lnTo>
                  <a:lnTo>
                    <a:pt x="232956" y="655681"/>
                  </a:lnTo>
                  <a:lnTo>
                    <a:pt x="233064" y="649826"/>
                  </a:lnTo>
                  <a:lnTo>
                    <a:pt x="233166" y="643972"/>
                  </a:lnTo>
                  <a:lnTo>
                    <a:pt x="233264" y="638118"/>
                  </a:lnTo>
                  <a:lnTo>
                    <a:pt x="233359" y="632263"/>
                  </a:lnTo>
                  <a:lnTo>
                    <a:pt x="233451" y="626409"/>
                  </a:lnTo>
                  <a:lnTo>
                    <a:pt x="233542" y="620555"/>
                  </a:lnTo>
                  <a:lnTo>
                    <a:pt x="233630" y="614701"/>
                  </a:lnTo>
                  <a:lnTo>
                    <a:pt x="233717" y="608846"/>
                  </a:lnTo>
                  <a:lnTo>
                    <a:pt x="233802" y="602992"/>
                  </a:lnTo>
                  <a:lnTo>
                    <a:pt x="233886" y="597138"/>
                  </a:lnTo>
                  <a:lnTo>
                    <a:pt x="233968" y="591283"/>
                  </a:lnTo>
                  <a:lnTo>
                    <a:pt x="234047" y="585429"/>
                  </a:lnTo>
                  <a:lnTo>
                    <a:pt x="234123" y="579575"/>
                  </a:lnTo>
                  <a:lnTo>
                    <a:pt x="234196" y="573720"/>
                  </a:lnTo>
                  <a:lnTo>
                    <a:pt x="234265" y="567866"/>
                  </a:lnTo>
                  <a:lnTo>
                    <a:pt x="234331" y="562012"/>
                  </a:lnTo>
                  <a:lnTo>
                    <a:pt x="234392" y="556158"/>
                  </a:lnTo>
                  <a:lnTo>
                    <a:pt x="234449" y="550303"/>
                  </a:lnTo>
                  <a:lnTo>
                    <a:pt x="234503" y="544449"/>
                  </a:lnTo>
                  <a:lnTo>
                    <a:pt x="234552" y="538595"/>
                  </a:lnTo>
                  <a:lnTo>
                    <a:pt x="234598" y="532740"/>
                  </a:lnTo>
                  <a:lnTo>
                    <a:pt x="234642" y="526886"/>
                  </a:lnTo>
                  <a:lnTo>
                    <a:pt x="234685" y="521032"/>
                  </a:lnTo>
                  <a:lnTo>
                    <a:pt x="234726" y="515178"/>
                  </a:lnTo>
                  <a:lnTo>
                    <a:pt x="234766" y="509323"/>
                  </a:lnTo>
                  <a:lnTo>
                    <a:pt x="234806" y="503469"/>
                  </a:lnTo>
                  <a:lnTo>
                    <a:pt x="234846" y="497615"/>
                  </a:lnTo>
                  <a:lnTo>
                    <a:pt x="234887" y="491760"/>
                  </a:lnTo>
                  <a:lnTo>
                    <a:pt x="234928" y="485906"/>
                  </a:lnTo>
                  <a:lnTo>
                    <a:pt x="234969" y="480052"/>
                  </a:lnTo>
                  <a:lnTo>
                    <a:pt x="235011" y="474197"/>
                  </a:lnTo>
                  <a:lnTo>
                    <a:pt x="235053" y="468343"/>
                  </a:lnTo>
                  <a:lnTo>
                    <a:pt x="235095" y="462489"/>
                  </a:lnTo>
                  <a:lnTo>
                    <a:pt x="235136" y="456635"/>
                  </a:lnTo>
                  <a:lnTo>
                    <a:pt x="235176" y="450780"/>
                  </a:lnTo>
                  <a:lnTo>
                    <a:pt x="235215" y="444926"/>
                  </a:lnTo>
                  <a:lnTo>
                    <a:pt x="235252" y="439072"/>
                  </a:lnTo>
                  <a:lnTo>
                    <a:pt x="235288" y="433217"/>
                  </a:lnTo>
                  <a:lnTo>
                    <a:pt x="235321" y="427363"/>
                  </a:lnTo>
                  <a:lnTo>
                    <a:pt x="235352" y="421509"/>
                  </a:lnTo>
                  <a:lnTo>
                    <a:pt x="235382" y="415654"/>
                  </a:lnTo>
                  <a:lnTo>
                    <a:pt x="235409" y="409800"/>
                  </a:lnTo>
                  <a:lnTo>
                    <a:pt x="235434" y="403946"/>
                  </a:lnTo>
                  <a:lnTo>
                    <a:pt x="235458" y="398092"/>
                  </a:lnTo>
                  <a:lnTo>
                    <a:pt x="235479" y="392237"/>
                  </a:lnTo>
                  <a:lnTo>
                    <a:pt x="235500" y="386383"/>
                  </a:lnTo>
                  <a:lnTo>
                    <a:pt x="235519" y="380529"/>
                  </a:lnTo>
                  <a:lnTo>
                    <a:pt x="235537" y="374674"/>
                  </a:lnTo>
                  <a:lnTo>
                    <a:pt x="235553" y="368820"/>
                  </a:lnTo>
                  <a:lnTo>
                    <a:pt x="235569" y="362966"/>
                  </a:lnTo>
                  <a:lnTo>
                    <a:pt x="235584" y="357112"/>
                  </a:lnTo>
                  <a:lnTo>
                    <a:pt x="235597" y="351257"/>
                  </a:lnTo>
                  <a:lnTo>
                    <a:pt x="235610" y="345403"/>
                  </a:lnTo>
                  <a:lnTo>
                    <a:pt x="235622" y="339549"/>
                  </a:lnTo>
                  <a:lnTo>
                    <a:pt x="235633" y="333694"/>
                  </a:lnTo>
                  <a:lnTo>
                    <a:pt x="235643" y="327840"/>
                  </a:lnTo>
                  <a:lnTo>
                    <a:pt x="235652" y="321986"/>
                  </a:lnTo>
                  <a:lnTo>
                    <a:pt x="235660" y="316131"/>
                  </a:lnTo>
                  <a:lnTo>
                    <a:pt x="235667" y="310277"/>
                  </a:lnTo>
                  <a:lnTo>
                    <a:pt x="235673" y="304423"/>
                  </a:lnTo>
                  <a:lnTo>
                    <a:pt x="235678" y="298569"/>
                  </a:lnTo>
                  <a:lnTo>
                    <a:pt x="235683" y="292714"/>
                  </a:lnTo>
                  <a:lnTo>
                    <a:pt x="235687" y="286860"/>
                  </a:lnTo>
                  <a:lnTo>
                    <a:pt x="235690" y="281006"/>
                  </a:lnTo>
                  <a:lnTo>
                    <a:pt x="235693" y="275151"/>
                  </a:lnTo>
                  <a:lnTo>
                    <a:pt x="235695" y="269297"/>
                  </a:lnTo>
                  <a:lnTo>
                    <a:pt x="235697" y="263443"/>
                  </a:lnTo>
                  <a:lnTo>
                    <a:pt x="235698" y="257589"/>
                  </a:lnTo>
                  <a:lnTo>
                    <a:pt x="235699" y="251734"/>
                  </a:lnTo>
                  <a:lnTo>
                    <a:pt x="235700" y="245880"/>
                  </a:lnTo>
                  <a:lnTo>
                    <a:pt x="235701" y="240026"/>
                  </a:lnTo>
                  <a:lnTo>
                    <a:pt x="235701" y="234171"/>
                  </a:lnTo>
                  <a:lnTo>
                    <a:pt x="235702" y="228317"/>
                  </a:lnTo>
                  <a:lnTo>
                    <a:pt x="235702" y="222463"/>
                  </a:lnTo>
                  <a:lnTo>
                    <a:pt x="235702" y="216608"/>
                  </a:lnTo>
                  <a:lnTo>
                    <a:pt x="235702" y="210754"/>
                  </a:lnTo>
                  <a:lnTo>
                    <a:pt x="235702" y="204900"/>
                  </a:lnTo>
                  <a:lnTo>
                    <a:pt x="235702" y="199046"/>
                  </a:lnTo>
                  <a:lnTo>
                    <a:pt x="235702" y="193191"/>
                  </a:lnTo>
                  <a:lnTo>
                    <a:pt x="235702" y="187337"/>
                  </a:lnTo>
                  <a:lnTo>
                    <a:pt x="235702" y="181483"/>
                  </a:lnTo>
                  <a:lnTo>
                    <a:pt x="235702" y="175628"/>
                  </a:lnTo>
                  <a:lnTo>
                    <a:pt x="235701" y="169774"/>
                  </a:lnTo>
                  <a:lnTo>
                    <a:pt x="235701" y="163920"/>
                  </a:lnTo>
                  <a:lnTo>
                    <a:pt x="235700" y="158065"/>
                  </a:lnTo>
                  <a:lnTo>
                    <a:pt x="235700" y="152211"/>
                  </a:lnTo>
                  <a:lnTo>
                    <a:pt x="235698" y="146357"/>
                  </a:lnTo>
                  <a:lnTo>
                    <a:pt x="235697" y="140503"/>
                  </a:lnTo>
                  <a:lnTo>
                    <a:pt x="235695" y="134648"/>
                  </a:lnTo>
                  <a:lnTo>
                    <a:pt x="235693" y="128794"/>
                  </a:lnTo>
                  <a:lnTo>
                    <a:pt x="235691" y="122940"/>
                  </a:lnTo>
                  <a:lnTo>
                    <a:pt x="235688" y="117085"/>
                  </a:lnTo>
                  <a:lnTo>
                    <a:pt x="235684" y="111231"/>
                  </a:lnTo>
                  <a:lnTo>
                    <a:pt x="235680" y="105377"/>
                  </a:lnTo>
                  <a:lnTo>
                    <a:pt x="235675" y="99523"/>
                  </a:lnTo>
                  <a:lnTo>
                    <a:pt x="235669" y="93668"/>
                  </a:lnTo>
                  <a:lnTo>
                    <a:pt x="235663" y="87814"/>
                  </a:lnTo>
                  <a:lnTo>
                    <a:pt x="235656" y="81960"/>
                  </a:lnTo>
                  <a:lnTo>
                    <a:pt x="235648" y="76105"/>
                  </a:lnTo>
                  <a:lnTo>
                    <a:pt x="235640" y="70251"/>
                  </a:lnTo>
                  <a:lnTo>
                    <a:pt x="235631" y="64397"/>
                  </a:lnTo>
                  <a:lnTo>
                    <a:pt x="235623" y="58542"/>
                  </a:lnTo>
                  <a:lnTo>
                    <a:pt x="235614" y="52688"/>
                  </a:lnTo>
                  <a:lnTo>
                    <a:pt x="235605" y="46834"/>
                  </a:lnTo>
                  <a:lnTo>
                    <a:pt x="235596" y="40980"/>
                  </a:lnTo>
                  <a:lnTo>
                    <a:pt x="235589" y="35125"/>
                  </a:lnTo>
                  <a:lnTo>
                    <a:pt x="235581" y="29271"/>
                  </a:lnTo>
                  <a:lnTo>
                    <a:pt x="235575" y="23417"/>
                  </a:lnTo>
                  <a:lnTo>
                    <a:pt x="235570" y="17562"/>
                  </a:lnTo>
                  <a:lnTo>
                    <a:pt x="235566" y="11708"/>
                  </a:lnTo>
                  <a:lnTo>
                    <a:pt x="235564" y="5854"/>
                  </a:lnTo>
                  <a:lnTo>
                    <a:pt x="235563" y="0"/>
                  </a:lnTo>
                  <a:lnTo>
                    <a:pt x="235842" y="0"/>
                  </a:lnTo>
                  <a:lnTo>
                    <a:pt x="235842" y="5854"/>
                  </a:lnTo>
                  <a:lnTo>
                    <a:pt x="235839" y="11708"/>
                  </a:lnTo>
                  <a:lnTo>
                    <a:pt x="235835" y="17562"/>
                  </a:lnTo>
                  <a:lnTo>
                    <a:pt x="235830" y="23417"/>
                  </a:lnTo>
                  <a:lnTo>
                    <a:pt x="235824" y="29271"/>
                  </a:lnTo>
                  <a:lnTo>
                    <a:pt x="235817" y="35125"/>
                  </a:lnTo>
                  <a:lnTo>
                    <a:pt x="235809" y="40980"/>
                  </a:lnTo>
                  <a:lnTo>
                    <a:pt x="235801" y="46834"/>
                  </a:lnTo>
                  <a:lnTo>
                    <a:pt x="235792" y="52688"/>
                  </a:lnTo>
                  <a:lnTo>
                    <a:pt x="235783" y="58542"/>
                  </a:lnTo>
                  <a:lnTo>
                    <a:pt x="235774" y="64397"/>
                  </a:lnTo>
                  <a:lnTo>
                    <a:pt x="235766" y="70251"/>
                  </a:lnTo>
                  <a:lnTo>
                    <a:pt x="235758" y="76105"/>
                  </a:lnTo>
                  <a:lnTo>
                    <a:pt x="235750" y="81960"/>
                  </a:lnTo>
                  <a:lnTo>
                    <a:pt x="235743" y="87814"/>
                  </a:lnTo>
                  <a:lnTo>
                    <a:pt x="235737" y="93668"/>
                  </a:lnTo>
                  <a:lnTo>
                    <a:pt x="235731" y="99523"/>
                  </a:lnTo>
                  <a:lnTo>
                    <a:pt x="235726" y="105377"/>
                  </a:lnTo>
                  <a:lnTo>
                    <a:pt x="235722" y="111231"/>
                  </a:lnTo>
                  <a:lnTo>
                    <a:pt x="235718" y="117085"/>
                  </a:lnTo>
                  <a:lnTo>
                    <a:pt x="235715" y="122940"/>
                  </a:lnTo>
                  <a:lnTo>
                    <a:pt x="235712" y="128794"/>
                  </a:lnTo>
                  <a:lnTo>
                    <a:pt x="235710" y="134648"/>
                  </a:lnTo>
                  <a:lnTo>
                    <a:pt x="235709" y="140503"/>
                  </a:lnTo>
                  <a:lnTo>
                    <a:pt x="235707" y="146357"/>
                  </a:lnTo>
                  <a:lnTo>
                    <a:pt x="235706" y="152211"/>
                  </a:lnTo>
                  <a:lnTo>
                    <a:pt x="235705" y="158065"/>
                  </a:lnTo>
                  <a:lnTo>
                    <a:pt x="235705" y="163920"/>
                  </a:lnTo>
                  <a:lnTo>
                    <a:pt x="235704" y="169774"/>
                  </a:lnTo>
                  <a:lnTo>
                    <a:pt x="235704" y="175628"/>
                  </a:lnTo>
                  <a:lnTo>
                    <a:pt x="235704" y="181483"/>
                  </a:lnTo>
                  <a:lnTo>
                    <a:pt x="235703" y="187337"/>
                  </a:lnTo>
                  <a:lnTo>
                    <a:pt x="235703" y="193191"/>
                  </a:lnTo>
                  <a:lnTo>
                    <a:pt x="235703" y="199046"/>
                  </a:lnTo>
                  <a:lnTo>
                    <a:pt x="235703" y="204900"/>
                  </a:lnTo>
                  <a:lnTo>
                    <a:pt x="235703" y="210754"/>
                  </a:lnTo>
                  <a:lnTo>
                    <a:pt x="235703" y="216608"/>
                  </a:lnTo>
                  <a:lnTo>
                    <a:pt x="235704" y="222463"/>
                  </a:lnTo>
                  <a:lnTo>
                    <a:pt x="235704" y="228317"/>
                  </a:lnTo>
                  <a:lnTo>
                    <a:pt x="235704" y="234171"/>
                  </a:lnTo>
                  <a:lnTo>
                    <a:pt x="235705" y="240026"/>
                  </a:lnTo>
                  <a:lnTo>
                    <a:pt x="235705" y="245880"/>
                  </a:lnTo>
                  <a:lnTo>
                    <a:pt x="235706" y="251734"/>
                  </a:lnTo>
                  <a:lnTo>
                    <a:pt x="235707" y="257589"/>
                  </a:lnTo>
                  <a:lnTo>
                    <a:pt x="235709" y="263443"/>
                  </a:lnTo>
                  <a:lnTo>
                    <a:pt x="235711" y="269297"/>
                  </a:lnTo>
                  <a:lnTo>
                    <a:pt x="235713" y="275151"/>
                  </a:lnTo>
                  <a:lnTo>
                    <a:pt x="235715" y="281006"/>
                  </a:lnTo>
                  <a:lnTo>
                    <a:pt x="235719" y="286860"/>
                  </a:lnTo>
                  <a:lnTo>
                    <a:pt x="235723" y="292714"/>
                  </a:lnTo>
                  <a:lnTo>
                    <a:pt x="235727" y="298569"/>
                  </a:lnTo>
                  <a:lnTo>
                    <a:pt x="235733" y="304423"/>
                  </a:lnTo>
                  <a:lnTo>
                    <a:pt x="235739" y="310277"/>
                  </a:lnTo>
                  <a:lnTo>
                    <a:pt x="235746" y="316131"/>
                  </a:lnTo>
                  <a:lnTo>
                    <a:pt x="235754" y="321986"/>
                  </a:lnTo>
                  <a:lnTo>
                    <a:pt x="235763" y="327840"/>
                  </a:lnTo>
                  <a:lnTo>
                    <a:pt x="235773" y="333694"/>
                  </a:lnTo>
                  <a:lnTo>
                    <a:pt x="235784" y="339549"/>
                  </a:lnTo>
                  <a:lnTo>
                    <a:pt x="235795" y="345403"/>
                  </a:lnTo>
                  <a:lnTo>
                    <a:pt x="235808" y="351257"/>
                  </a:lnTo>
                  <a:lnTo>
                    <a:pt x="235822" y="357112"/>
                  </a:lnTo>
                  <a:lnTo>
                    <a:pt x="235836" y="362966"/>
                  </a:lnTo>
                  <a:lnTo>
                    <a:pt x="235852" y="368820"/>
                  </a:lnTo>
                  <a:lnTo>
                    <a:pt x="235869" y="374674"/>
                  </a:lnTo>
                  <a:lnTo>
                    <a:pt x="235887" y="380529"/>
                  </a:lnTo>
                  <a:lnTo>
                    <a:pt x="235906" y="386383"/>
                  </a:lnTo>
                  <a:lnTo>
                    <a:pt x="235926" y="392237"/>
                  </a:lnTo>
                  <a:lnTo>
                    <a:pt x="235948" y="398092"/>
                  </a:lnTo>
                  <a:lnTo>
                    <a:pt x="235971" y="403946"/>
                  </a:lnTo>
                  <a:lnTo>
                    <a:pt x="235997" y="409800"/>
                  </a:lnTo>
                  <a:lnTo>
                    <a:pt x="236024" y="415654"/>
                  </a:lnTo>
                  <a:lnTo>
                    <a:pt x="236053" y="421509"/>
                  </a:lnTo>
                  <a:lnTo>
                    <a:pt x="236085" y="427363"/>
                  </a:lnTo>
                  <a:lnTo>
                    <a:pt x="236118" y="433217"/>
                  </a:lnTo>
                  <a:lnTo>
                    <a:pt x="236153" y="439072"/>
                  </a:lnTo>
                  <a:lnTo>
                    <a:pt x="236190" y="444926"/>
                  </a:lnTo>
                  <a:lnTo>
                    <a:pt x="236229" y="450780"/>
                  </a:lnTo>
                  <a:lnTo>
                    <a:pt x="236269" y="456635"/>
                  </a:lnTo>
                  <a:lnTo>
                    <a:pt x="236311" y="462489"/>
                  </a:lnTo>
                  <a:lnTo>
                    <a:pt x="236352" y="468343"/>
                  </a:lnTo>
                  <a:lnTo>
                    <a:pt x="236394" y="474197"/>
                  </a:lnTo>
                  <a:lnTo>
                    <a:pt x="236436" y="480052"/>
                  </a:lnTo>
                  <a:lnTo>
                    <a:pt x="236478" y="485906"/>
                  </a:lnTo>
                  <a:lnTo>
                    <a:pt x="236519" y="491760"/>
                  </a:lnTo>
                  <a:lnTo>
                    <a:pt x="236560" y="497615"/>
                  </a:lnTo>
                  <a:lnTo>
                    <a:pt x="236600" y="503469"/>
                  </a:lnTo>
                  <a:lnTo>
                    <a:pt x="236640" y="509323"/>
                  </a:lnTo>
                  <a:lnTo>
                    <a:pt x="236680" y="515178"/>
                  </a:lnTo>
                  <a:lnTo>
                    <a:pt x="236721" y="521032"/>
                  </a:lnTo>
                  <a:lnTo>
                    <a:pt x="236763" y="526886"/>
                  </a:lnTo>
                  <a:lnTo>
                    <a:pt x="236807" y="532740"/>
                  </a:lnTo>
                  <a:lnTo>
                    <a:pt x="236854" y="538595"/>
                  </a:lnTo>
                  <a:lnTo>
                    <a:pt x="236903" y="544449"/>
                  </a:lnTo>
                  <a:lnTo>
                    <a:pt x="236956" y="550303"/>
                  </a:lnTo>
                  <a:lnTo>
                    <a:pt x="237014" y="556158"/>
                  </a:lnTo>
                  <a:lnTo>
                    <a:pt x="237075" y="562012"/>
                  </a:lnTo>
                  <a:lnTo>
                    <a:pt x="237140" y="567866"/>
                  </a:lnTo>
                  <a:lnTo>
                    <a:pt x="237209" y="573720"/>
                  </a:lnTo>
                  <a:lnTo>
                    <a:pt x="237282" y="579575"/>
                  </a:lnTo>
                  <a:lnTo>
                    <a:pt x="237358" y="585429"/>
                  </a:lnTo>
                  <a:lnTo>
                    <a:pt x="237438" y="591283"/>
                  </a:lnTo>
                  <a:lnTo>
                    <a:pt x="237519" y="597138"/>
                  </a:lnTo>
                  <a:lnTo>
                    <a:pt x="237603" y="602992"/>
                  </a:lnTo>
                  <a:lnTo>
                    <a:pt x="237689" y="608846"/>
                  </a:lnTo>
                  <a:lnTo>
                    <a:pt x="237776" y="614701"/>
                  </a:lnTo>
                  <a:lnTo>
                    <a:pt x="237864" y="620555"/>
                  </a:lnTo>
                  <a:lnTo>
                    <a:pt x="237954" y="626409"/>
                  </a:lnTo>
                  <a:lnTo>
                    <a:pt x="238046" y="632263"/>
                  </a:lnTo>
                  <a:lnTo>
                    <a:pt x="238141" y="638118"/>
                  </a:lnTo>
                  <a:lnTo>
                    <a:pt x="238240" y="643972"/>
                  </a:lnTo>
                  <a:lnTo>
                    <a:pt x="238342" y="649826"/>
                  </a:lnTo>
                  <a:lnTo>
                    <a:pt x="238450" y="655681"/>
                  </a:lnTo>
                  <a:lnTo>
                    <a:pt x="238563" y="661535"/>
                  </a:lnTo>
                  <a:lnTo>
                    <a:pt x="238683" y="667389"/>
                  </a:lnTo>
                  <a:lnTo>
                    <a:pt x="238811" y="673243"/>
                  </a:lnTo>
                  <a:lnTo>
                    <a:pt x="238947" y="679098"/>
                  </a:lnTo>
                  <a:lnTo>
                    <a:pt x="239093" y="684952"/>
                  </a:lnTo>
                  <a:lnTo>
                    <a:pt x="239251" y="690806"/>
                  </a:lnTo>
                  <a:lnTo>
                    <a:pt x="239419" y="696661"/>
                  </a:lnTo>
                  <a:lnTo>
                    <a:pt x="239600" y="702515"/>
                  </a:lnTo>
                  <a:lnTo>
                    <a:pt x="239793" y="708369"/>
                  </a:lnTo>
                  <a:lnTo>
                    <a:pt x="239999" y="714224"/>
                  </a:lnTo>
                  <a:lnTo>
                    <a:pt x="240220" y="720078"/>
                  </a:lnTo>
                  <a:lnTo>
                    <a:pt x="240457" y="725932"/>
                  </a:lnTo>
                  <a:lnTo>
                    <a:pt x="240714" y="731786"/>
                  </a:lnTo>
                  <a:lnTo>
                    <a:pt x="240989" y="737641"/>
                  </a:lnTo>
                  <a:lnTo>
                    <a:pt x="241283" y="743495"/>
                  </a:lnTo>
                  <a:lnTo>
                    <a:pt x="241598" y="749349"/>
                  </a:lnTo>
                  <a:lnTo>
                    <a:pt x="241933" y="755204"/>
                  </a:lnTo>
                  <a:lnTo>
                    <a:pt x="242290" y="761058"/>
                  </a:lnTo>
                  <a:lnTo>
                    <a:pt x="242668" y="766912"/>
                  </a:lnTo>
                  <a:lnTo>
                    <a:pt x="243069" y="772767"/>
                  </a:lnTo>
                  <a:lnTo>
                    <a:pt x="243493" y="778621"/>
                  </a:lnTo>
                  <a:lnTo>
                    <a:pt x="243935" y="784475"/>
                  </a:lnTo>
                  <a:lnTo>
                    <a:pt x="244394" y="790329"/>
                  </a:lnTo>
                  <a:lnTo>
                    <a:pt x="244867" y="796184"/>
                  </a:lnTo>
                  <a:lnTo>
                    <a:pt x="245351" y="802038"/>
                  </a:lnTo>
                  <a:lnTo>
                    <a:pt x="245842" y="807892"/>
                  </a:lnTo>
                  <a:lnTo>
                    <a:pt x="246337" y="813747"/>
                  </a:lnTo>
                  <a:lnTo>
                    <a:pt x="246832" y="819601"/>
                  </a:lnTo>
                  <a:lnTo>
                    <a:pt x="247321" y="825455"/>
                  </a:lnTo>
                  <a:lnTo>
                    <a:pt x="247801" y="831309"/>
                  </a:lnTo>
                  <a:lnTo>
                    <a:pt x="248270" y="837164"/>
                  </a:lnTo>
                  <a:lnTo>
                    <a:pt x="248723" y="843018"/>
                  </a:lnTo>
                  <a:lnTo>
                    <a:pt x="249159" y="848872"/>
                  </a:lnTo>
                  <a:lnTo>
                    <a:pt x="249577" y="854727"/>
                  </a:lnTo>
                  <a:lnTo>
                    <a:pt x="249976" y="860581"/>
                  </a:lnTo>
                  <a:lnTo>
                    <a:pt x="250354" y="866435"/>
                  </a:lnTo>
                  <a:lnTo>
                    <a:pt x="250715" y="872290"/>
                  </a:lnTo>
                  <a:lnTo>
                    <a:pt x="251062" y="878144"/>
                  </a:lnTo>
                  <a:lnTo>
                    <a:pt x="251397" y="883998"/>
                  </a:lnTo>
                  <a:lnTo>
                    <a:pt x="251725" y="889852"/>
                  </a:lnTo>
                  <a:lnTo>
                    <a:pt x="252049" y="895707"/>
                  </a:lnTo>
                  <a:lnTo>
                    <a:pt x="252372" y="901561"/>
                  </a:lnTo>
                  <a:lnTo>
                    <a:pt x="252701" y="907415"/>
                  </a:lnTo>
                  <a:lnTo>
                    <a:pt x="253039" y="913270"/>
                  </a:lnTo>
                  <a:lnTo>
                    <a:pt x="253391" y="919124"/>
                  </a:lnTo>
                  <a:lnTo>
                    <a:pt x="253759" y="924978"/>
                  </a:lnTo>
                  <a:lnTo>
                    <a:pt x="254146" y="930833"/>
                  </a:lnTo>
                  <a:lnTo>
                    <a:pt x="254553" y="936687"/>
                  </a:lnTo>
                  <a:lnTo>
                    <a:pt x="254981" y="942541"/>
                  </a:lnTo>
                  <a:lnTo>
                    <a:pt x="255431" y="948395"/>
                  </a:lnTo>
                  <a:lnTo>
                    <a:pt x="255904" y="954250"/>
                  </a:lnTo>
                  <a:lnTo>
                    <a:pt x="256399" y="960104"/>
                  </a:lnTo>
                  <a:lnTo>
                    <a:pt x="256913" y="965958"/>
                  </a:lnTo>
                  <a:lnTo>
                    <a:pt x="257443" y="971813"/>
                  </a:lnTo>
                  <a:lnTo>
                    <a:pt x="257987" y="977667"/>
                  </a:lnTo>
                  <a:lnTo>
                    <a:pt x="258543" y="983521"/>
                  </a:lnTo>
                  <a:lnTo>
                    <a:pt x="259109" y="989375"/>
                  </a:lnTo>
                  <a:lnTo>
                    <a:pt x="259684" y="995230"/>
                  </a:lnTo>
                  <a:lnTo>
                    <a:pt x="260265" y="1001084"/>
                  </a:lnTo>
                  <a:lnTo>
                    <a:pt x="260853" y="1006938"/>
                  </a:lnTo>
                  <a:lnTo>
                    <a:pt x="261447" y="1012793"/>
                  </a:lnTo>
                  <a:lnTo>
                    <a:pt x="262047" y="1018647"/>
                  </a:lnTo>
                  <a:lnTo>
                    <a:pt x="262657" y="1024501"/>
                  </a:lnTo>
                  <a:lnTo>
                    <a:pt x="263278" y="1030356"/>
                  </a:lnTo>
                  <a:lnTo>
                    <a:pt x="263914" y="1036210"/>
                  </a:lnTo>
                  <a:lnTo>
                    <a:pt x="264570" y="1042064"/>
                  </a:lnTo>
                  <a:lnTo>
                    <a:pt x="265256" y="1047918"/>
                  </a:lnTo>
                  <a:lnTo>
                    <a:pt x="265976" y="1053773"/>
                  </a:lnTo>
                  <a:lnTo>
                    <a:pt x="266736" y="1059627"/>
                  </a:lnTo>
                  <a:lnTo>
                    <a:pt x="267542" y="1065481"/>
                  </a:lnTo>
                  <a:lnTo>
                    <a:pt x="268402" y="1071336"/>
                  </a:lnTo>
                  <a:lnTo>
                    <a:pt x="269321" y="1077190"/>
                  </a:lnTo>
                  <a:lnTo>
                    <a:pt x="270307" y="1083044"/>
                  </a:lnTo>
                  <a:lnTo>
                    <a:pt x="271366" y="1088898"/>
                  </a:lnTo>
                  <a:lnTo>
                    <a:pt x="272513" y="1094753"/>
                  </a:lnTo>
                  <a:lnTo>
                    <a:pt x="273742" y="1100607"/>
                  </a:lnTo>
                  <a:lnTo>
                    <a:pt x="275054" y="1106461"/>
                  </a:lnTo>
                  <a:lnTo>
                    <a:pt x="276451" y="1112316"/>
                  </a:lnTo>
                  <a:lnTo>
                    <a:pt x="277933" y="1118170"/>
                  </a:lnTo>
                  <a:lnTo>
                    <a:pt x="279497" y="1124024"/>
                  </a:lnTo>
                  <a:lnTo>
                    <a:pt x="281143" y="1129879"/>
                  </a:lnTo>
                  <a:lnTo>
                    <a:pt x="282872" y="1135733"/>
                  </a:lnTo>
                  <a:lnTo>
                    <a:pt x="284681" y="1141587"/>
                  </a:lnTo>
                  <a:lnTo>
                    <a:pt x="286556" y="1147441"/>
                  </a:lnTo>
                  <a:lnTo>
                    <a:pt x="288491" y="1153296"/>
                  </a:lnTo>
                  <a:lnTo>
                    <a:pt x="290481" y="1159150"/>
                  </a:lnTo>
                  <a:lnTo>
                    <a:pt x="292519" y="1165004"/>
                  </a:lnTo>
                  <a:lnTo>
                    <a:pt x="294598" y="1170859"/>
                  </a:lnTo>
                  <a:lnTo>
                    <a:pt x="296713" y="1176713"/>
                  </a:lnTo>
                  <a:lnTo>
                    <a:pt x="298858" y="1182567"/>
                  </a:lnTo>
                  <a:lnTo>
                    <a:pt x="301024" y="1188422"/>
                  </a:lnTo>
                  <a:lnTo>
                    <a:pt x="303203" y="1194276"/>
                  </a:lnTo>
                  <a:lnTo>
                    <a:pt x="305391" y="1200130"/>
                  </a:lnTo>
                  <a:lnTo>
                    <a:pt x="307581" y="1205984"/>
                  </a:lnTo>
                  <a:lnTo>
                    <a:pt x="309768" y="1211839"/>
                  </a:lnTo>
                  <a:lnTo>
                    <a:pt x="311947" y="1217693"/>
                  </a:lnTo>
                  <a:lnTo>
                    <a:pt x="314116" y="1223547"/>
                  </a:lnTo>
                  <a:lnTo>
                    <a:pt x="316266" y="1229402"/>
                  </a:lnTo>
                  <a:lnTo>
                    <a:pt x="318396" y="1235256"/>
                  </a:lnTo>
                  <a:lnTo>
                    <a:pt x="320504" y="1241110"/>
                  </a:lnTo>
                  <a:lnTo>
                    <a:pt x="322590" y="1246964"/>
                  </a:lnTo>
                  <a:lnTo>
                    <a:pt x="324652" y="1252819"/>
                  </a:lnTo>
                  <a:lnTo>
                    <a:pt x="326691" y="1258673"/>
                  </a:lnTo>
                  <a:lnTo>
                    <a:pt x="328706" y="1264527"/>
                  </a:lnTo>
                  <a:lnTo>
                    <a:pt x="330700" y="1270382"/>
                  </a:lnTo>
                  <a:lnTo>
                    <a:pt x="332672" y="1276236"/>
                  </a:lnTo>
                  <a:lnTo>
                    <a:pt x="334630" y="1282090"/>
                  </a:lnTo>
                  <a:lnTo>
                    <a:pt x="336577" y="1287945"/>
                  </a:lnTo>
                  <a:lnTo>
                    <a:pt x="338518" y="1293799"/>
                  </a:lnTo>
                  <a:lnTo>
                    <a:pt x="340456" y="1299653"/>
                  </a:lnTo>
                  <a:lnTo>
                    <a:pt x="342396" y="1305507"/>
                  </a:lnTo>
                  <a:lnTo>
                    <a:pt x="344343" y="1311362"/>
                  </a:lnTo>
                  <a:lnTo>
                    <a:pt x="346301" y="1317216"/>
                  </a:lnTo>
                  <a:lnTo>
                    <a:pt x="348276" y="1323070"/>
                  </a:lnTo>
                  <a:lnTo>
                    <a:pt x="350270" y="1328925"/>
                  </a:lnTo>
                  <a:lnTo>
                    <a:pt x="352284" y="1334779"/>
                  </a:lnTo>
                  <a:lnTo>
                    <a:pt x="354321" y="1340633"/>
                  </a:lnTo>
                  <a:lnTo>
                    <a:pt x="356381" y="1346487"/>
                  </a:lnTo>
                  <a:lnTo>
                    <a:pt x="358464" y="1352342"/>
                  </a:lnTo>
                  <a:lnTo>
                    <a:pt x="360569" y="1358196"/>
                  </a:lnTo>
                  <a:lnTo>
                    <a:pt x="362696" y="1364050"/>
                  </a:lnTo>
                  <a:lnTo>
                    <a:pt x="364842" y="1369905"/>
                  </a:lnTo>
                  <a:lnTo>
                    <a:pt x="367003" y="1375759"/>
                  </a:lnTo>
                  <a:lnTo>
                    <a:pt x="369174" y="1381613"/>
                  </a:lnTo>
                  <a:lnTo>
                    <a:pt x="371354" y="1387468"/>
                  </a:lnTo>
                  <a:lnTo>
                    <a:pt x="373538" y="1393322"/>
                  </a:lnTo>
                  <a:lnTo>
                    <a:pt x="375724" y="1399176"/>
                  </a:lnTo>
                  <a:lnTo>
                    <a:pt x="377910" y="1405030"/>
                  </a:lnTo>
                  <a:lnTo>
                    <a:pt x="380093" y="1410885"/>
                  </a:lnTo>
                  <a:lnTo>
                    <a:pt x="382273" y="1416739"/>
                  </a:lnTo>
                  <a:lnTo>
                    <a:pt x="384451" y="1422593"/>
                  </a:lnTo>
                  <a:lnTo>
                    <a:pt x="386628" y="1428448"/>
                  </a:lnTo>
                  <a:lnTo>
                    <a:pt x="388807" y="1434302"/>
                  </a:lnTo>
                  <a:lnTo>
                    <a:pt x="390992" y="1440156"/>
                  </a:lnTo>
                  <a:lnTo>
                    <a:pt x="393185" y="1446011"/>
                  </a:lnTo>
                  <a:lnTo>
                    <a:pt x="395392" y="1451865"/>
                  </a:lnTo>
                  <a:lnTo>
                    <a:pt x="397619" y="1457719"/>
                  </a:lnTo>
                  <a:lnTo>
                    <a:pt x="399869" y="1463573"/>
                  </a:lnTo>
                  <a:lnTo>
                    <a:pt x="402143" y="1469428"/>
                  </a:lnTo>
                  <a:lnTo>
                    <a:pt x="404443" y="1475282"/>
                  </a:lnTo>
                  <a:lnTo>
                    <a:pt x="406769" y="1481136"/>
                  </a:lnTo>
                  <a:lnTo>
                    <a:pt x="409120" y="1486991"/>
                  </a:lnTo>
                  <a:lnTo>
                    <a:pt x="411492" y="1492845"/>
                  </a:lnTo>
                  <a:lnTo>
                    <a:pt x="413882" y="1498699"/>
                  </a:lnTo>
                  <a:lnTo>
                    <a:pt x="416282" y="1504553"/>
                  </a:lnTo>
                  <a:lnTo>
                    <a:pt x="418683" y="1510408"/>
                  </a:lnTo>
                  <a:lnTo>
                    <a:pt x="421075" y="1516262"/>
                  </a:lnTo>
                  <a:lnTo>
                    <a:pt x="423450" y="1522116"/>
                  </a:lnTo>
                  <a:lnTo>
                    <a:pt x="425799" y="1527971"/>
                  </a:lnTo>
                  <a:lnTo>
                    <a:pt x="428114" y="1533825"/>
                  </a:lnTo>
                  <a:lnTo>
                    <a:pt x="430387" y="1539679"/>
                  </a:lnTo>
                  <a:lnTo>
                    <a:pt x="432604" y="1545534"/>
                  </a:lnTo>
                  <a:lnTo>
                    <a:pt x="434763" y="1551388"/>
                  </a:lnTo>
                  <a:lnTo>
                    <a:pt x="436860" y="1557242"/>
                  </a:lnTo>
                  <a:lnTo>
                    <a:pt x="438894" y="1563096"/>
                  </a:lnTo>
                  <a:lnTo>
                    <a:pt x="440862" y="1568951"/>
                  </a:lnTo>
                  <a:lnTo>
                    <a:pt x="442763" y="1574805"/>
                  </a:lnTo>
                  <a:lnTo>
                    <a:pt x="444595" y="1580659"/>
                  </a:lnTo>
                  <a:lnTo>
                    <a:pt x="446358" y="1586514"/>
                  </a:lnTo>
                  <a:lnTo>
                    <a:pt x="448039" y="1592368"/>
                  </a:lnTo>
                  <a:lnTo>
                    <a:pt x="449649" y="1598222"/>
                  </a:lnTo>
                  <a:lnTo>
                    <a:pt x="451188" y="1604077"/>
                  </a:lnTo>
                  <a:lnTo>
                    <a:pt x="452653" y="1609931"/>
                  </a:lnTo>
                  <a:lnTo>
                    <a:pt x="454043" y="1615785"/>
                  </a:lnTo>
                  <a:lnTo>
                    <a:pt x="455357" y="1621639"/>
                  </a:lnTo>
                  <a:lnTo>
                    <a:pt x="456594" y="1627494"/>
                  </a:lnTo>
                  <a:lnTo>
                    <a:pt x="457748" y="1633348"/>
                  </a:lnTo>
                  <a:lnTo>
                    <a:pt x="458813" y="1639202"/>
                  </a:lnTo>
                  <a:lnTo>
                    <a:pt x="459800" y="1645057"/>
                  </a:lnTo>
                  <a:lnTo>
                    <a:pt x="460708" y="1650911"/>
                  </a:lnTo>
                  <a:lnTo>
                    <a:pt x="461541" y="1656765"/>
                  </a:lnTo>
                  <a:lnTo>
                    <a:pt x="462302" y="1662619"/>
                  </a:lnTo>
                  <a:lnTo>
                    <a:pt x="462994" y="1668474"/>
                  </a:lnTo>
                  <a:lnTo>
                    <a:pt x="463623" y="1674328"/>
                  </a:lnTo>
                  <a:lnTo>
                    <a:pt x="464188" y="1680182"/>
                  </a:lnTo>
                  <a:lnTo>
                    <a:pt x="464700" y="1686037"/>
                  </a:lnTo>
                  <a:lnTo>
                    <a:pt x="465169" y="1691891"/>
                  </a:lnTo>
                  <a:lnTo>
                    <a:pt x="465603" y="1697745"/>
                  </a:lnTo>
                  <a:lnTo>
                    <a:pt x="466008" y="1703600"/>
                  </a:lnTo>
                  <a:lnTo>
                    <a:pt x="466391" y="1709454"/>
                  </a:lnTo>
                  <a:lnTo>
                    <a:pt x="466758" y="1715308"/>
                  </a:lnTo>
                  <a:lnTo>
                    <a:pt x="467115" y="1721162"/>
                  </a:lnTo>
                  <a:lnTo>
                    <a:pt x="467468" y="1727017"/>
                  </a:lnTo>
                  <a:lnTo>
                    <a:pt x="467819" y="1732871"/>
                  </a:lnTo>
                  <a:lnTo>
                    <a:pt x="468173" y="1738725"/>
                  </a:lnTo>
                  <a:lnTo>
                    <a:pt x="468528" y="1744580"/>
                  </a:lnTo>
                  <a:lnTo>
                    <a:pt x="468885" y="1750434"/>
                  </a:lnTo>
                  <a:lnTo>
                    <a:pt x="469240" y="1756288"/>
                  </a:lnTo>
                  <a:lnTo>
                    <a:pt x="469591" y="1762142"/>
                  </a:lnTo>
                  <a:lnTo>
                    <a:pt x="469933" y="1767997"/>
                  </a:lnTo>
                  <a:lnTo>
                    <a:pt x="470255" y="1773851"/>
                  </a:lnTo>
                  <a:lnTo>
                    <a:pt x="470553" y="1779705"/>
                  </a:lnTo>
                  <a:lnTo>
                    <a:pt x="470818" y="1785560"/>
                  </a:lnTo>
                  <a:lnTo>
                    <a:pt x="471043" y="1791414"/>
                  </a:lnTo>
                  <a:lnTo>
                    <a:pt x="471220" y="1797268"/>
                  </a:lnTo>
                  <a:lnTo>
                    <a:pt x="471343" y="1803123"/>
                  </a:lnTo>
                  <a:lnTo>
                    <a:pt x="471406" y="1808977"/>
                  </a:lnTo>
                  <a:lnTo>
                    <a:pt x="471399" y="1814831"/>
                  </a:lnTo>
                  <a:lnTo>
                    <a:pt x="471314" y="1820685"/>
                  </a:lnTo>
                  <a:lnTo>
                    <a:pt x="471156" y="1826540"/>
                  </a:lnTo>
                  <a:lnTo>
                    <a:pt x="470925" y="1832394"/>
                  </a:lnTo>
                  <a:lnTo>
                    <a:pt x="470621" y="1838248"/>
                  </a:lnTo>
                  <a:lnTo>
                    <a:pt x="470248" y="1844103"/>
                  </a:lnTo>
                  <a:lnTo>
                    <a:pt x="469807" y="1849957"/>
                  </a:lnTo>
                  <a:lnTo>
                    <a:pt x="469302" y="1855811"/>
                  </a:lnTo>
                  <a:lnTo>
                    <a:pt x="468732" y="1861666"/>
                  </a:lnTo>
                  <a:lnTo>
                    <a:pt x="468104" y="1867520"/>
                  </a:lnTo>
                  <a:lnTo>
                    <a:pt x="467426" y="1873374"/>
                  </a:lnTo>
                  <a:lnTo>
                    <a:pt x="466702" y="1879228"/>
                  </a:lnTo>
                  <a:lnTo>
                    <a:pt x="465937" y="1885083"/>
                  </a:lnTo>
                  <a:lnTo>
                    <a:pt x="465132" y="1890937"/>
                  </a:lnTo>
                  <a:lnTo>
                    <a:pt x="464290" y="1896791"/>
                  </a:lnTo>
                  <a:lnTo>
                    <a:pt x="463414" y="1902646"/>
                  </a:lnTo>
                  <a:lnTo>
                    <a:pt x="462500" y="1908500"/>
                  </a:lnTo>
                  <a:lnTo>
                    <a:pt x="461554" y="1914354"/>
                  </a:lnTo>
                  <a:lnTo>
                    <a:pt x="460578" y="1920208"/>
                  </a:lnTo>
                  <a:lnTo>
                    <a:pt x="459573" y="1926063"/>
                  </a:lnTo>
                  <a:lnTo>
                    <a:pt x="458540" y="1931917"/>
                  </a:lnTo>
                  <a:lnTo>
                    <a:pt x="457480" y="1937771"/>
                  </a:lnTo>
                  <a:lnTo>
                    <a:pt x="456397" y="1943626"/>
                  </a:lnTo>
                  <a:lnTo>
                    <a:pt x="455290" y="1949480"/>
                  </a:lnTo>
                  <a:lnTo>
                    <a:pt x="454161" y="1955334"/>
                  </a:lnTo>
                  <a:lnTo>
                    <a:pt x="453015" y="1961189"/>
                  </a:lnTo>
                  <a:lnTo>
                    <a:pt x="451854" y="1967043"/>
                  </a:lnTo>
                  <a:lnTo>
                    <a:pt x="450679" y="1972897"/>
                  </a:lnTo>
                  <a:lnTo>
                    <a:pt x="449491" y="1978751"/>
                  </a:lnTo>
                  <a:lnTo>
                    <a:pt x="448292" y="1984606"/>
                  </a:lnTo>
                  <a:lnTo>
                    <a:pt x="447080" y="1990460"/>
                  </a:lnTo>
                  <a:lnTo>
                    <a:pt x="445854" y="1996314"/>
                  </a:lnTo>
                  <a:lnTo>
                    <a:pt x="444610" y="2002169"/>
                  </a:lnTo>
                  <a:lnTo>
                    <a:pt x="443346" y="2008023"/>
                  </a:lnTo>
                  <a:lnTo>
                    <a:pt x="442060" y="2013877"/>
                  </a:lnTo>
                  <a:lnTo>
                    <a:pt x="440746" y="2019731"/>
                  </a:lnTo>
                  <a:lnTo>
                    <a:pt x="439403" y="2025586"/>
                  </a:lnTo>
                  <a:lnTo>
                    <a:pt x="438026" y="2031440"/>
                  </a:lnTo>
                  <a:lnTo>
                    <a:pt x="436614" y="2037294"/>
                  </a:lnTo>
                  <a:lnTo>
                    <a:pt x="435159" y="2043149"/>
                  </a:lnTo>
                  <a:lnTo>
                    <a:pt x="433664" y="2049003"/>
                  </a:lnTo>
                  <a:lnTo>
                    <a:pt x="432132" y="2054857"/>
                  </a:lnTo>
                  <a:lnTo>
                    <a:pt x="430565" y="2060712"/>
                  </a:lnTo>
                  <a:lnTo>
                    <a:pt x="428967" y="2066566"/>
                  </a:lnTo>
                  <a:lnTo>
                    <a:pt x="427341" y="2072420"/>
                  </a:lnTo>
                  <a:lnTo>
                    <a:pt x="425692" y="2078274"/>
                  </a:lnTo>
                  <a:lnTo>
                    <a:pt x="424024" y="2084129"/>
                  </a:lnTo>
                  <a:lnTo>
                    <a:pt x="422343" y="2089983"/>
                  </a:lnTo>
                  <a:lnTo>
                    <a:pt x="420655" y="2095837"/>
                  </a:lnTo>
                  <a:lnTo>
                    <a:pt x="418964" y="2101692"/>
                  </a:lnTo>
                  <a:lnTo>
                    <a:pt x="417272" y="2107546"/>
                  </a:lnTo>
                  <a:lnTo>
                    <a:pt x="415581" y="2113400"/>
                  </a:lnTo>
                  <a:lnTo>
                    <a:pt x="413892" y="2119255"/>
                  </a:lnTo>
                  <a:lnTo>
                    <a:pt x="412203" y="2125109"/>
                  </a:lnTo>
                  <a:lnTo>
                    <a:pt x="410513" y="2130963"/>
                  </a:lnTo>
                  <a:lnTo>
                    <a:pt x="408819" y="2136817"/>
                  </a:lnTo>
                  <a:lnTo>
                    <a:pt x="407115" y="2142672"/>
                  </a:lnTo>
                  <a:lnTo>
                    <a:pt x="405400" y="2148526"/>
                  </a:lnTo>
                  <a:lnTo>
                    <a:pt x="403669" y="2154380"/>
                  </a:lnTo>
                  <a:lnTo>
                    <a:pt x="401919" y="2160235"/>
                  </a:lnTo>
                  <a:lnTo>
                    <a:pt x="400148" y="2166089"/>
                  </a:lnTo>
                  <a:lnTo>
                    <a:pt x="398354" y="2171943"/>
                  </a:lnTo>
                  <a:lnTo>
                    <a:pt x="396535" y="2177797"/>
                  </a:lnTo>
                  <a:lnTo>
                    <a:pt x="394693" y="2183652"/>
                  </a:lnTo>
                  <a:lnTo>
                    <a:pt x="392831" y="2189506"/>
                  </a:lnTo>
                  <a:lnTo>
                    <a:pt x="390955" y="2195360"/>
                  </a:lnTo>
                  <a:lnTo>
                    <a:pt x="389068" y="2201215"/>
                  </a:lnTo>
                  <a:lnTo>
                    <a:pt x="387177" y="2207069"/>
                  </a:lnTo>
                  <a:lnTo>
                    <a:pt x="385287" y="2212923"/>
                  </a:lnTo>
                  <a:lnTo>
                    <a:pt x="383405" y="2218778"/>
                  </a:lnTo>
                  <a:lnTo>
                    <a:pt x="381539" y="2224632"/>
                  </a:lnTo>
                  <a:lnTo>
                    <a:pt x="379694" y="2230486"/>
                  </a:lnTo>
                  <a:lnTo>
                    <a:pt x="377876" y="2236340"/>
                  </a:lnTo>
                  <a:lnTo>
                    <a:pt x="376086" y="2242195"/>
                  </a:lnTo>
                  <a:lnTo>
                    <a:pt x="374327" y="2248049"/>
                  </a:lnTo>
                  <a:lnTo>
                    <a:pt x="372600" y="2253903"/>
                  </a:lnTo>
                  <a:lnTo>
                    <a:pt x="370904" y="2259758"/>
                  </a:lnTo>
                  <a:lnTo>
                    <a:pt x="369237" y="2265612"/>
                  </a:lnTo>
                  <a:lnTo>
                    <a:pt x="367599" y="2271466"/>
                  </a:lnTo>
                  <a:lnTo>
                    <a:pt x="365981" y="2277321"/>
                  </a:lnTo>
                  <a:lnTo>
                    <a:pt x="364377" y="2283175"/>
                  </a:lnTo>
                  <a:lnTo>
                    <a:pt x="362779" y="2289029"/>
                  </a:lnTo>
                  <a:lnTo>
                    <a:pt x="361184" y="2294883"/>
                  </a:lnTo>
                  <a:lnTo>
                    <a:pt x="359583" y="2300738"/>
                  </a:lnTo>
                  <a:lnTo>
                    <a:pt x="357972" y="2306592"/>
                  </a:lnTo>
                  <a:lnTo>
                    <a:pt x="356346" y="2312446"/>
                  </a:lnTo>
                  <a:lnTo>
                    <a:pt x="354697" y="2318301"/>
                  </a:lnTo>
                  <a:lnTo>
                    <a:pt x="353025" y="2324155"/>
                  </a:lnTo>
                  <a:lnTo>
                    <a:pt x="351332" y="2330009"/>
                  </a:lnTo>
                  <a:lnTo>
                    <a:pt x="349617" y="2335863"/>
                  </a:lnTo>
                  <a:lnTo>
                    <a:pt x="347883" y="2341718"/>
                  </a:lnTo>
                  <a:lnTo>
                    <a:pt x="346135" y="2347572"/>
                  </a:lnTo>
                  <a:lnTo>
                    <a:pt x="344375" y="2353426"/>
                  </a:lnTo>
                  <a:lnTo>
                    <a:pt x="342611" y="2359281"/>
                  </a:lnTo>
                  <a:lnTo>
                    <a:pt x="340851" y="2365135"/>
                  </a:lnTo>
                  <a:lnTo>
                    <a:pt x="339103" y="2370989"/>
                  </a:lnTo>
                  <a:lnTo>
                    <a:pt x="337372" y="2376844"/>
                  </a:lnTo>
                  <a:lnTo>
                    <a:pt x="335665" y="2382698"/>
                  </a:lnTo>
                  <a:lnTo>
                    <a:pt x="333987" y="2388552"/>
                  </a:lnTo>
                  <a:lnTo>
                    <a:pt x="332344" y="2394406"/>
                  </a:lnTo>
                  <a:lnTo>
                    <a:pt x="330739" y="2400261"/>
                  </a:lnTo>
                  <a:lnTo>
                    <a:pt x="329180" y="2406115"/>
                  </a:lnTo>
                  <a:lnTo>
                    <a:pt x="327666" y="2411969"/>
                  </a:lnTo>
                  <a:lnTo>
                    <a:pt x="326196" y="2417824"/>
                  </a:lnTo>
                  <a:lnTo>
                    <a:pt x="324767" y="2423678"/>
                  </a:lnTo>
                  <a:lnTo>
                    <a:pt x="323380" y="2429532"/>
                  </a:lnTo>
                  <a:lnTo>
                    <a:pt x="322032" y="2435386"/>
                  </a:lnTo>
                  <a:lnTo>
                    <a:pt x="320721" y="2441241"/>
                  </a:lnTo>
                  <a:lnTo>
                    <a:pt x="319446" y="2447095"/>
                  </a:lnTo>
                  <a:lnTo>
                    <a:pt x="318209" y="2452949"/>
                  </a:lnTo>
                  <a:lnTo>
                    <a:pt x="317003" y="2458804"/>
                  </a:lnTo>
                  <a:lnTo>
                    <a:pt x="315825" y="2464658"/>
                  </a:lnTo>
                  <a:lnTo>
                    <a:pt x="314674" y="2470512"/>
                  </a:lnTo>
                  <a:lnTo>
                    <a:pt x="313549" y="2476367"/>
                  </a:lnTo>
                  <a:lnTo>
                    <a:pt x="312448" y="2482221"/>
                  </a:lnTo>
                  <a:lnTo>
                    <a:pt x="311369" y="2488075"/>
                  </a:lnTo>
                  <a:lnTo>
                    <a:pt x="310313" y="2493929"/>
                  </a:lnTo>
                  <a:lnTo>
                    <a:pt x="309278" y="2499784"/>
                  </a:lnTo>
                  <a:lnTo>
                    <a:pt x="308258" y="2505638"/>
                  </a:lnTo>
                  <a:lnTo>
                    <a:pt x="307252" y="2511492"/>
                  </a:lnTo>
                  <a:lnTo>
                    <a:pt x="306255" y="2517347"/>
                  </a:lnTo>
                  <a:lnTo>
                    <a:pt x="305263" y="2523201"/>
                  </a:lnTo>
                  <a:lnTo>
                    <a:pt x="304272" y="2529055"/>
                  </a:lnTo>
                  <a:lnTo>
                    <a:pt x="303278" y="2534910"/>
                  </a:lnTo>
                  <a:lnTo>
                    <a:pt x="302274" y="2540764"/>
                  </a:lnTo>
                  <a:lnTo>
                    <a:pt x="301256" y="2546618"/>
                  </a:lnTo>
                  <a:lnTo>
                    <a:pt x="300218" y="2552472"/>
                  </a:lnTo>
                  <a:lnTo>
                    <a:pt x="299159" y="2558327"/>
                  </a:lnTo>
                  <a:lnTo>
                    <a:pt x="298074" y="2564181"/>
                  </a:lnTo>
                  <a:lnTo>
                    <a:pt x="296963" y="2570035"/>
                  </a:lnTo>
                  <a:lnTo>
                    <a:pt x="295824" y="2575890"/>
                  </a:lnTo>
                  <a:lnTo>
                    <a:pt x="294657" y="2581744"/>
                  </a:lnTo>
                  <a:lnTo>
                    <a:pt x="293460" y="2587598"/>
                  </a:lnTo>
                  <a:lnTo>
                    <a:pt x="292238" y="2593452"/>
                  </a:lnTo>
                  <a:lnTo>
                    <a:pt x="290996" y="2599307"/>
                  </a:lnTo>
                  <a:lnTo>
                    <a:pt x="289737" y="2605161"/>
                  </a:lnTo>
                  <a:lnTo>
                    <a:pt x="288466" y="2611015"/>
                  </a:lnTo>
                  <a:lnTo>
                    <a:pt x="287187" y="2616870"/>
                  </a:lnTo>
                  <a:lnTo>
                    <a:pt x="285904" y="2622724"/>
                  </a:lnTo>
                  <a:lnTo>
                    <a:pt x="284624" y="2628578"/>
                  </a:lnTo>
                  <a:lnTo>
                    <a:pt x="283351" y="2634433"/>
                  </a:lnTo>
                  <a:lnTo>
                    <a:pt x="282090" y="2640287"/>
                  </a:lnTo>
                  <a:lnTo>
                    <a:pt x="280844" y="2646141"/>
                  </a:lnTo>
                  <a:lnTo>
                    <a:pt x="279615" y="2651995"/>
                  </a:lnTo>
                  <a:lnTo>
                    <a:pt x="278405" y="2657850"/>
                  </a:lnTo>
                  <a:lnTo>
                    <a:pt x="277216" y="2663704"/>
                  </a:lnTo>
                  <a:lnTo>
                    <a:pt x="276050" y="2669558"/>
                  </a:lnTo>
                  <a:lnTo>
                    <a:pt x="274908" y="2675413"/>
                  </a:lnTo>
                  <a:lnTo>
                    <a:pt x="273792" y="2681267"/>
                  </a:lnTo>
                  <a:lnTo>
                    <a:pt x="272701" y="2687121"/>
                  </a:lnTo>
                  <a:lnTo>
                    <a:pt x="271633" y="2692975"/>
                  </a:lnTo>
                  <a:lnTo>
                    <a:pt x="270590" y="2698830"/>
                  </a:lnTo>
                  <a:lnTo>
                    <a:pt x="269571" y="2704684"/>
                  </a:lnTo>
                  <a:lnTo>
                    <a:pt x="268578" y="2710538"/>
                  </a:lnTo>
                  <a:lnTo>
                    <a:pt x="267610" y="2716393"/>
                  </a:lnTo>
                  <a:lnTo>
                    <a:pt x="266671" y="2722247"/>
                  </a:lnTo>
                  <a:lnTo>
                    <a:pt x="265762" y="2728101"/>
                  </a:lnTo>
                  <a:lnTo>
                    <a:pt x="264882" y="2733956"/>
                  </a:lnTo>
                  <a:lnTo>
                    <a:pt x="264031" y="2739810"/>
                  </a:lnTo>
                  <a:lnTo>
                    <a:pt x="263211" y="2745664"/>
                  </a:lnTo>
                  <a:lnTo>
                    <a:pt x="262423" y="2751518"/>
                  </a:lnTo>
                  <a:lnTo>
                    <a:pt x="261665" y="2757373"/>
                  </a:lnTo>
                  <a:lnTo>
                    <a:pt x="260939" y="2763227"/>
                  </a:lnTo>
                  <a:lnTo>
                    <a:pt x="260249" y="2769081"/>
                  </a:lnTo>
                  <a:lnTo>
                    <a:pt x="259589" y="2774936"/>
                  </a:lnTo>
                  <a:lnTo>
                    <a:pt x="258956" y="2780790"/>
                  </a:lnTo>
                  <a:lnTo>
                    <a:pt x="258350" y="2786644"/>
                  </a:lnTo>
                  <a:lnTo>
                    <a:pt x="257766" y="2792499"/>
                  </a:lnTo>
                  <a:lnTo>
                    <a:pt x="257202" y="2798353"/>
                  </a:lnTo>
                  <a:lnTo>
                    <a:pt x="256654" y="2804207"/>
                  </a:lnTo>
                  <a:lnTo>
                    <a:pt x="256119" y="2810061"/>
                  </a:lnTo>
                  <a:lnTo>
                    <a:pt x="255593" y="2815916"/>
                  </a:lnTo>
                  <a:lnTo>
                    <a:pt x="255069" y="2821770"/>
                  </a:lnTo>
                  <a:lnTo>
                    <a:pt x="254543" y="2827624"/>
                  </a:lnTo>
                  <a:lnTo>
                    <a:pt x="254012" y="2833479"/>
                  </a:lnTo>
                  <a:lnTo>
                    <a:pt x="253472" y="2839333"/>
                  </a:lnTo>
                  <a:lnTo>
                    <a:pt x="252920" y="2845187"/>
                  </a:lnTo>
                  <a:lnTo>
                    <a:pt x="252352" y="2851041"/>
                  </a:lnTo>
                  <a:lnTo>
                    <a:pt x="251767" y="2856896"/>
                  </a:lnTo>
                  <a:lnTo>
                    <a:pt x="251161" y="2862750"/>
                  </a:lnTo>
                  <a:lnTo>
                    <a:pt x="250536" y="2868604"/>
                  </a:lnTo>
                  <a:lnTo>
                    <a:pt x="249894" y="2874459"/>
                  </a:lnTo>
                  <a:lnTo>
                    <a:pt x="249234" y="2880313"/>
                  </a:lnTo>
                  <a:lnTo>
                    <a:pt x="248560" y="2886167"/>
                  </a:lnTo>
                  <a:lnTo>
                    <a:pt x="247873" y="2892022"/>
                  </a:lnTo>
                  <a:lnTo>
                    <a:pt x="247178" y="2897876"/>
                  </a:lnTo>
                  <a:lnTo>
                    <a:pt x="246477" y="2903730"/>
                  </a:lnTo>
                  <a:lnTo>
                    <a:pt x="245777" y="2909584"/>
                  </a:lnTo>
                  <a:lnTo>
                    <a:pt x="245082" y="2915439"/>
                  </a:lnTo>
                  <a:lnTo>
                    <a:pt x="244397" y="2921293"/>
                  </a:lnTo>
                  <a:lnTo>
                    <a:pt x="243726" y="2927147"/>
                  </a:lnTo>
                  <a:lnTo>
                    <a:pt x="243072" y="2933002"/>
                  </a:lnTo>
                  <a:lnTo>
                    <a:pt x="242440" y="2938856"/>
                  </a:lnTo>
                  <a:lnTo>
                    <a:pt x="241833" y="2944710"/>
                  </a:lnTo>
                  <a:lnTo>
                    <a:pt x="241259" y="2950565"/>
                  </a:lnTo>
                  <a:lnTo>
                    <a:pt x="240717" y="2956419"/>
                  </a:lnTo>
                  <a:lnTo>
                    <a:pt x="240207" y="2962273"/>
                  </a:lnTo>
                  <a:lnTo>
                    <a:pt x="239730" y="2968127"/>
                  </a:lnTo>
                  <a:lnTo>
                    <a:pt x="239287" y="2973982"/>
                  </a:lnTo>
                  <a:lnTo>
                    <a:pt x="238879" y="2979836"/>
                  </a:lnTo>
                  <a:lnTo>
                    <a:pt x="238503" y="2985690"/>
                  </a:lnTo>
                  <a:lnTo>
                    <a:pt x="238161" y="2991545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9" name="pg33">
              <a:extLst>
                <a:ext uri="{FF2B5EF4-FFF2-40B4-BE49-F238E27FC236}">
                  <a16:creationId xmlns:a16="http://schemas.microsoft.com/office/drawing/2014/main" id="{50D22792-9BF1-729E-B417-07FA498D4357}"/>
                </a:ext>
              </a:extLst>
            </p:cNvPr>
            <p:cNvSpPr/>
            <p:nvPr/>
          </p:nvSpPr>
          <p:spPr>
            <a:xfrm>
              <a:off x="4217486" y="4381064"/>
              <a:ext cx="482619" cy="2492943"/>
            </a:xfrm>
            <a:custGeom>
              <a:avLst/>
              <a:gdLst/>
              <a:ahLst/>
              <a:cxnLst/>
              <a:rect l="0" t="0" r="0" b="0"/>
              <a:pathLst>
                <a:path w="482619" h="2492943">
                  <a:moveTo>
                    <a:pt x="239911" y="2492943"/>
                  </a:moveTo>
                  <a:lnTo>
                    <a:pt x="239784" y="2488064"/>
                  </a:lnTo>
                  <a:lnTo>
                    <a:pt x="239650" y="2483186"/>
                  </a:lnTo>
                  <a:lnTo>
                    <a:pt x="239509" y="2478307"/>
                  </a:lnTo>
                  <a:lnTo>
                    <a:pt x="239357" y="2473428"/>
                  </a:lnTo>
                  <a:lnTo>
                    <a:pt x="239198" y="2468550"/>
                  </a:lnTo>
                  <a:lnTo>
                    <a:pt x="239029" y="2463671"/>
                  </a:lnTo>
                  <a:lnTo>
                    <a:pt x="238851" y="2458793"/>
                  </a:lnTo>
                  <a:lnTo>
                    <a:pt x="238662" y="2453914"/>
                  </a:lnTo>
                  <a:lnTo>
                    <a:pt x="238464" y="2449036"/>
                  </a:lnTo>
                  <a:lnTo>
                    <a:pt x="238252" y="2444157"/>
                  </a:lnTo>
                  <a:lnTo>
                    <a:pt x="238027" y="2439278"/>
                  </a:lnTo>
                  <a:lnTo>
                    <a:pt x="237789" y="2434400"/>
                  </a:lnTo>
                  <a:lnTo>
                    <a:pt x="237537" y="2429521"/>
                  </a:lnTo>
                  <a:lnTo>
                    <a:pt x="237270" y="2424643"/>
                  </a:lnTo>
                  <a:lnTo>
                    <a:pt x="236987" y="2419764"/>
                  </a:lnTo>
                  <a:lnTo>
                    <a:pt x="236686" y="2414886"/>
                  </a:lnTo>
                  <a:lnTo>
                    <a:pt x="236363" y="2410007"/>
                  </a:lnTo>
                  <a:lnTo>
                    <a:pt x="236019" y="2405129"/>
                  </a:lnTo>
                  <a:lnTo>
                    <a:pt x="235654" y="2400250"/>
                  </a:lnTo>
                  <a:lnTo>
                    <a:pt x="235266" y="2395371"/>
                  </a:lnTo>
                  <a:lnTo>
                    <a:pt x="234853" y="2390493"/>
                  </a:lnTo>
                  <a:lnTo>
                    <a:pt x="234415" y="2385614"/>
                  </a:lnTo>
                  <a:lnTo>
                    <a:pt x="233947" y="2380736"/>
                  </a:lnTo>
                  <a:lnTo>
                    <a:pt x="233448" y="2375857"/>
                  </a:lnTo>
                  <a:lnTo>
                    <a:pt x="232920" y="2370979"/>
                  </a:lnTo>
                  <a:lnTo>
                    <a:pt x="232362" y="2366100"/>
                  </a:lnTo>
                  <a:lnTo>
                    <a:pt x="231774" y="2361222"/>
                  </a:lnTo>
                  <a:lnTo>
                    <a:pt x="231156" y="2356343"/>
                  </a:lnTo>
                  <a:lnTo>
                    <a:pt x="230508" y="2351464"/>
                  </a:lnTo>
                  <a:lnTo>
                    <a:pt x="229825" y="2346586"/>
                  </a:lnTo>
                  <a:lnTo>
                    <a:pt x="229115" y="2341707"/>
                  </a:lnTo>
                  <a:lnTo>
                    <a:pt x="228380" y="2336829"/>
                  </a:lnTo>
                  <a:lnTo>
                    <a:pt x="227621" y="2331950"/>
                  </a:lnTo>
                  <a:lnTo>
                    <a:pt x="226842" y="2327072"/>
                  </a:lnTo>
                  <a:lnTo>
                    <a:pt x="226044" y="2322193"/>
                  </a:lnTo>
                  <a:lnTo>
                    <a:pt x="225231" y="2317315"/>
                  </a:lnTo>
                  <a:lnTo>
                    <a:pt x="224407" y="2312436"/>
                  </a:lnTo>
                  <a:lnTo>
                    <a:pt x="223577" y="2307557"/>
                  </a:lnTo>
                  <a:lnTo>
                    <a:pt x="222745" y="2302679"/>
                  </a:lnTo>
                  <a:lnTo>
                    <a:pt x="221916" y="2297800"/>
                  </a:lnTo>
                  <a:lnTo>
                    <a:pt x="221091" y="2292922"/>
                  </a:lnTo>
                  <a:lnTo>
                    <a:pt x="220277" y="2288043"/>
                  </a:lnTo>
                  <a:lnTo>
                    <a:pt x="219478" y="2283165"/>
                  </a:lnTo>
                  <a:lnTo>
                    <a:pt x="218696" y="2278286"/>
                  </a:lnTo>
                  <a:lnTo>
                    <a:pt x="217933" y="2273408"/>
                  </a:lnTo>
                  <a:lnTo>
                    <a:pt x="217191" y="2268529"/>
                  </a:lnTo>
                  <a:lnTo>
                    <a:pt x="216472" y="2263650"/>
                  </a:lnTo>
                  <a:lnTo>
                    <a:pt x="215775" y="2258772"/>
                  </a:lnTo>
                  <a:lnTo>
                    <a:pt x="215106" y="2253893"/>
                  </a:lnTo>
                  <a:lnTo>
                    <a:pt x="214461" y="2249015"/>
                  </a:lnTo>
                  <a:lnTo>
                    <a:pt x="213839" y="2244136"/>
                  </a:lnTo>
                  <a:lnTo>
                    <a:pt x="213238" y="2239258"/>
                  </a:lnTo>
                  <a:lnTo>
                    <a:pt x="212657" y="2234379"/>
                  </a:lnTo>
                  <a:lnTo>
                    <a:pt x="212093" y="2229500"/>
                  </a:lnTo>
                  <a:lnTo>
                    <a:pt x="211546" y="2224622"/>
                  </a:lnTo>
                  <a:lnTo>
                    <a:pt x="211014" y="2219743"/>
                  </a:lnTo>
                  <a:lnTo>
                    <a:pt x="210492" y="2214865"/>
                  </a:lnTo>
                  <a:lnTo>
                    <a:pt x="209977" y="2209986"/>
                  </a:lnTo>
                  <a:lnTo>
                    <a:pt x="209469" y="2205108"/>
                  </a:lnTo>
                  <a:lnTo>
                    <a:pt x="208964" y="2200229"/>
                  </a:lnTo>
                  <a:lnTo>
                    <a:pt x="208460" y="2195351"/>
                  </a:lnTo>
                  <a:lnTo>
                    <a:pt x="207955" y="2190472"/>
                  </a:lnTo>
                  <a:lnTo>
                    <a:pt x="207447" y="2185593"/>
                  </a:lnTo>
                  <a:lnTo>
                    <a:pt x="206934" y="2180715"/>
                  </a:lnTo>
                  <a:lnTo>
                    <a:pt x="206416" y="2175836"/>
                  </a:lnTo>
                  <a:lnTo>
                    <a:pt x="205890" y="2170958"/>
                  </a:lnTo>
                  <a:lnTo>
                    <a:pt x="205356" y="2166079"/>
                  </a:lnTo>
                  <a:lnTo>
                    <a:pt x="204813" y="2161201"/>
                  </a:lnTo>
                  <a:lnTo>
                    <a:pt x="204257" y="2156322"/>
                  </a:lnTo>
                  <a:lnTo>
                    <a:pt x="203690" y="2151444"/>
                  </a:lnTo>
                  <a:lnTo>
                    <a:pt x="203111" y="2146565"/>
                  </a:lnTo>
                  <a:lnTo>
                    <a:pt x="202518" y="2141686"/>
                  </a:lnTo>
                  <a:lnTo>
                    <a:pt x="201913" y="2136808"/>
                  </a:lnTo>
                  <a:lnTo>
                    <a:pt x="201293" y="2131929"/>
                  </a:lnTo>
                  <a:lnTo>
                    <a:pt x="200655" y="2127051"/>
                  </a:lnTo>
                  <a:lnTo>
                    <a:pt x="200000" y="2122172"/>
                  </a:lnTo>
                  <a:lnTo>
                    <a:pt x="199328" y="2117294"/>
                  </a:lnTo>
                  <a:lnTo>
                    <a:pt x="198639" y="2112415"/>
                  </a:lnTo>
                  <a:lnTo>
                    <a:pt x="197931" y="2107537"/>
                  </a:lnTo>
                  <a:lnTo>
                    <a:pt x="197205" y="2102658"/>
                  </a:lnTo>
                  <a:lnTo>
                    <a:pt x="196458" y="2097779"/>
                  </a:lnTo>
                  <a:lnTo>
                    <a:pt x="195689" y="2092901"/>
                  </a:lnTo>
                  <a:lnTo>
                    <a:pt x="194899" y="2088022"/>
                  </a:lnTo>
                  <a:lnTo>
                    <a:pt x="194089" y="2083144"/>
                  </a:lnTo>
                  <a:lnTo>
                    <a:pt x="193259" y="2078265"/>
                  </a:lnTo>
                  <a:lnTo>
                    <a:pt x="192409" y="2073387"/>
                  </a:lnTo>
                  <a:lnTo>
                    <a:pt x="191540" y="2068508"/>
                  </a:lnTo>
                  <a:lnTo>
                    <a:pt x="190647" y="2063630"/>
                  </a:lnTo>
                  <a:lnTo>
                    <a:pt x="189736" y="2058751"/>
                  </a:lnTo>
                  <a:lnTo>
                    <a:pt x="188807" y="2053872"/>
                  </a:lnTo>
                  <a:lnTo>
                    <a:pt x="187862" y="2048994"/>
                  </a:lnTo>
                  <a:lnTo>
                    <a:pt x="186900" y="2044115"/>
                  </a:lnTo>
                  <a:lnTo>
                    <a:pt x="185924" y="2039237"/>
                  </a:lnTo>
                  <a:lnTo>
                    <a:pt x="184932" y="2034358"/>
                  </a:lnTo>
                  <a:lnTo>
                    <a:pt x="183926" y="2029480"/>
                  </a:lnTo>
                  <a:lnTo>
                    <a:pt x="182908" y="2024601"/>
                  </a:lnTo>
                  <a:lnTo>
                    <a:pt x="181880" y="2019723"/>
                  </a:lnTo>
                  <a:lnTo>
                    <a:pt x="180841" y="2014844"/>
                  </a:lnTo>
                  <a:lnTo>
                    <a:pt x="179792" y="2009965"/>
                  </a:lnTo>
                  <a:lnTo>
                    <a:pt x="178735" y="2005087"/>
                  </a:lnTo>
                  <a:lnTo>
                    <a:pt x="177668" y="2000208"/>
                  </a:lnTo>
                  <a:lnTo>
                    <a:pt x="176593" y="1995330"/>
                  </a:lnTo>
                  <a:lnTo>
                    <a:pt x="175510" y="1990451"/>
                  </a:lnTo>
                  <a:lnTo>
                    <a:pt x="174420" y="1985573"/>
                  </a:lnTo>
                  <a:lnTo>
                    <a:pt x="173323" y="1980694"/>
                  </a:lnTo>
                  <a:lnTo>
                    <a:pt x="172220" y="1975815"/>
                  </a:lnTo>
                  <a:lnTo>
                    <a:pt x="171110" y="1970937"/>
                  </a:lnTo>
                  <a:lnTo>
                    <a:pt x="169992" y="1966058"/>
                  </a:lnTo>
                  <a:lnTo>
                    <a:pt x="168870" y="1961180"/>
                  </a:lnTo>
                  <a:lnTo>
                    <a:pt x="167742" y="1956301"/>
                  </a:lnTo>
                  <a:lnTo>
                    <a:pt x="166611" y="1951423"/>
                  </a:lnTo>
                  <a:lnTo>
                    <a:pt x="165475" y="1946544"/>
                  </a:lnTo>
                  <a:lnTo>
                    <a:pt x="164338" y="1941666"/>
                  </a:lnTo>
                  <a:lnTo>
                    <a:pt x="163199" y="1936787"/>
                  </a:lnTo>
                  <a:lnTo>
                    <a:pt x="162061" y="1931908"/>
                  </a:lnTo>
                  <a:lnTo>
                    <a:pt x="160925" y="1927030"/>
                  </a:lnTo>
                  <a:lnTo>
                    <a:pt x="159793" y="1922151"/>
                  </a:lnTo>
                  <a:lnTo>
                    <a:pt x="158666" y="1917273"/>
                  </a:lnTo>
                  <a:lnTo>
                    <a:pt x="157545" y="1912394"/>
                  </a:lnTo>
                  <a:lnTo>
                    <a:pt x="156433" y="1907516"/>
                  </a:lnTo>
                  <a:lnTo>
                    <a:pt x="155331" y="1902637"/>
                  </a:lnTo>
                  <a:lnTo>
                    <a:pt x="154241" y="1897759"/>
                  </a:lnTo>
                  <a:lnTo>
                    <a:pt x="153162" y="1892880"/>
                  </a:lnTo>
                  <a:lnTo>
                    <a:pt x="152096" y="1888001"/>
                  </a:lnTo>
                  <a:lnTo>
                    <a:pt x="151041" y="1883123"/>
                  </a:lnTo>
                  <a:lnTo>
                    <a:pt x="149999" y="1878244"/>
                  </a:lnTo>
                  <a:lnTo>
                    <a:pt x="148971" y="1873366"/>
                  </a:lnTo>
                  <a:lnTo>
                    <a:pt x="147953" y="1868487"/>
                  </a:lnTo>
                  <a:lnTo>
                    <a:pt x="146943" y="1863609"/>
                  </a:lnTo>
                  <a:lnTo>
                    <a:pt x="145939" y="1858730"/>
                  </a:lnTo>
                  <a:lnTo>
                    <a:pt x="144940" y="1853852"/>
                  </a:lnTo>
                  <a:lnTo>
                    <a:pt x="143942" y="1848973"/>
                  </a:lnTo>
                  <a:lnTo>
                    <a:pt x="142943" y="1844094"/>
                  </a:lnTo>
                  <a:lnTo>
                    <a:pt x="141937" y="1839216"/>
                  </a:lnTo>
                  <a:lnTo>
                    <a:pt x="140922" y="1834337"/>
                  </a:lnTo>
                  <a:lnTo>
                    <a:pt x="139893" y="1829459"/>
                  </a:lnTo>
                  <a:lnTo>
                    <a:pt x="138848" y="1824580"/>
                  </a:lnTo>
                  <a:lnTo>
                    <a:pt x="137782" y="1819702"/>
                  </a:lnTo>
                  <a:lnTo>
                    <a:pt x="136693" y="1814823"/>
                  </a:lnTo>
                  <a:lnTo>
                    <a:pt x="135570" y="1809945"/>
                  </a:lnTo>
                  <a:lnTo>
                    <a:pt x="134415" y="1805066"/>
                  </a:lnTo>
                  <a:lnTo>
                    <a:pt x="133226" y="1800187"/>
                  </a:lnTo>
                  <a:lnTo>
                    <a:pt x="132000" y="1795309"/>
                  </a:lnTo>
                  <a:lnTo>
                    <a:pt x="130735" y="1790430"/>
                  </a:lnTo>
                  <a:lnTo>
                    <a:pt x="129430" y="1785552"/>
                  </a:lnTo>
                  <a:lnTo>
                    <a:pt x="128078" y="1780673"/>
                  </a:lnTo>
                  <a:lnTo>
                    <a:pt x="126680" y="1775795"/>
                  </a:lnTo>
                  <a:lnTo>
                    <a:pt x="125239" y="1770916"/>
                  </a:lnTo>
                  <a:lnTo>
                    <a:pt x="123757" y="1766037"/>
                  </a:lnTo>
                  <a:lnTo>
                    <a:pt x="122233" y="1761159"/>
                  </a:lnTo>
                  <a:lnTo>
                    <a:pt x="120670" y="1756280"/>
                  </a:lnTo>
                  <a:lnTo>
                    <a:pt x="119068" y="1751402"/>
                  </a:lnTo>
                  <a:lnTo>
                    <a:pt x="117424" y="1746523"/>
                  </a:lnTo>
                  <a:lnTo>
                    <a:pt x="115747" y="1741645"/>
                  </a:lnTo>
                  <a:lnTo>
                    <a:pt x="114041" y="1736766"/>
                  </a:lnTo>
                  <a:lnTo>
                    <a:pt x="112309" y="1731888"/>
                  </a:lnTo>
                  <a:lnTo>
                    <a:pt x="110554" y="1727009"/>
                  </a:lnTo>
                  <a:lnTo>
                    <a:pt x="108779" y="1722130"/>
                  </a:lnTo>
                  <a:lnTo>
                    <a:pt x="106985" y="1717252"/>
                  </a:lnTo>
                  <a:lnTo>
                    <a:pt x="105180" y="1712373"/>
                  </a:lnTo>
                  <a:lnTo>
                    <a:pt x="103367" y="1707495"/>
                  </a:lnTo>
                  <a:lnTo>
                    <a:pt x="101550" y="1702616"/>
                  </a:lnTo>
                  <a:lnTo>
                    <a:pt x="99732" y="1697738"/>
                  </a:lnTo>
                  <a:lnTo>
                    <a:pt x="97918" y="1692859"/>
                  </a:lnTo>
                  <a:lnTo>
                    <a:pt x="96110" y="1687981"/>
                  </a:lnTo>
                  <a:lnTo>
                    <a:pt x="94316" y="1683102"/>
                  </a:lnTo>
                  <a:lnTo>
                    <a:pt x="92536" y="1678223"/>
                  </a:lnTo>
                  <a:lnTo>
                    <a:pt x="90775" y="1673345"/>
                  </a:lnTo>
                  <a:lnTo>
                    <a:pt x="89035" y="1668466"/>
                  </a:lnTo>
                  <a:lnTo>
                    <a:pt x="87319" y="1663588"/>
                  </a:lnTo>
                  <a:lnTo>
                    <a:pt x="85629" y="1658709"/>
                  </a:lnTo>
                  <a:lnTo>
                    <a:pt x="83972" y="1653831"/>
                  </a:lnTo>
                  <a:lnTo>
                    <a:pt x="82349" y="1648952"/>
                  </a:lnTo>
                  <a:lnTo>
                    <a:pt x="80759" y="1644074"/>
                  </a:lnTo>
                  <a:lnTo>
                    <a:pt x="79203" y="1639195"/>
                  </a:lnTo>
                  <a:lnTo>
                    <a:pt x="77681" y="1634316"/>
                  </a:lnTo>
                  <a:lnTo>
                    <a:pt x="76194" y="1629438"/>
                  </a:lnTo>
                  <a:lnTo>
                    <a:pt x="74740" y="1624559"/>
                  </a:lnTo>
                  <a:lnTo>
                    <a:pt x="73324" y="1619681"/>
                  </a:lnTo>
                  <a:lnTo>
                    <a:pt x="71937" y="1614802"/>
                  </a:lnTo>
                  <a:lnTo>
                    <a:pt x="70576" y="1609924"/>
                  </a:lnTo>
                  <a:lnTo>
                    <a:pt x="69237" y="1605045"/>
                  </a:lnTo>
                  <a:lnTo>
                    <a:pt x="67917" y="1600167"/>
                  </a:lnTo>
                  <a:lnTo>
                    <a:pt x="66613" y="1595288"/>
                  </a:lnTo>
                  <a:lnTo>
                    <a:pt x="65319" y="1590409"/>
                  </a:lnTo>
                  <a:lnTo>
                    <a:pt x="64030" y="1585531"/>
                  </a:lnTo>
                  <a:lnTo>
                    <a:pt x="62741" y="1580652"/>
                  </a:lnTo>
                  <a:lnTo>
                    <a:pt x="61446" y="1575774"/>
                  </a:lnTo>
                  <a:lnTo>
                    <a:pt x="60144" y="1570895"/>
                  </a:lnTo>
                  <a:lnTo>
                    <a:pt x="58830" y="1566017"/>
                  </a:lnTo>
                  <a:lnTo>
                    <a:pt x="57500" y="1561138"/>
                  </a:lnTo>
                  <a:lnTo>
                    <a:pt x="56151" y="1556259"/>
                  </a:lnTo>
                  <a:lnTo>
                    <a:pt x="54783" y="1551381"/>
                  </a:lnTo>
                  <a:lnTo>
                    <a:pt x="53397" y="1546502"/>
                  </a:lnTo>
                  <a:lnTo>
                    <a:pt x="51993" y="1541624"/>
                  </a:lnTo>
                  <a:lnTo>
                    <a:pt x="50574" y="1536745"/>
                  </a:lnTo>
                  <a:lnTo>
                    <a:pt x="49141" y="1531867"/>
                  </a:lnTo>
                  <a:lnTo>
                    <a:pt x="47697" y="1526988"/>
                  </a:lnTo>
                  <a:lnTo>
                    <a:pt x="46246" y="1522110"/>
                  </a:lnTo>
                  <a:lnTo>
                    <a:pt x="44794" y="1517231"/>
                  </a:lnTo>
                  <a:lnTo>
                    <a:pt x="43345" y="1512352"/>
                  </a:lnTo>
                  <a:lnTo>
                    <a:pt x="41904" y="1507474"/>
                  </a:lnTo>
                  <a:lnTo>
                    <a:pt x="40473" y="1502595"/>
                  </a:lnTo>
                  <a:lnTo>
                    <a:pt x="39058" y="1497717"/>
                  </a:lnTo>
                  <a:lnTo>
                    <a:pt x="37666" y="1492838"/>
                  </a:lnTo>
                  <a:lnTo>
                    <a:pt x="36296" y="1487960"/>
                  </a:lnTo>
                  <a:lnTo>
                    <a:pt x="34950" y="1483081"/>
                  </a:lnTo>
                  <a:lnTo>
                    <a:pt x="33629" y="1478203"/>
                  </a:lnTo>
                  <a:lnTo>
                    <a:pt x="32333" y="1473324"/>
                  </a:lnTo>
                  <a:lnTo>
                    <a:pt x="31061" y="1468445"/>
                  </a:lnTo>
                  <a:lnTo>
                    <a:pt x="29817" y="1463567"/>
                  </a:lnTo>
                  <a:lnTo>
                    <a:pt x="28595" y="1458688"/>
                  </a:lnTo>
                  <a:lnTo>
                    <a:pt x="27391" y="1453810"/>
                  </a:lnTo>
                  <a:lnTo>
                    <a:pt x="26203" y="1448931"/>
                  </a:lnTo>
                  <a:lnTo>
                    <a:pt x="25028" y="1444053"/>
                  </a:lnTo>
                  <a:lnTo>
                    <a:pt x="23864" y="1439174"/>
                  </a:lnTo>
                  <a:lnTo>
                    <a:pt x="22709" y="1434296"/>
                  </a:lnTo>
                  <a:lnTo>
                    <a:pt x="21561" y="1429417"/>
                  </a:lnTo>
                  <a:lnTo>
                    <a:pt x="20419" y="1424538"/>
                  </a:lnTo>
                  <a:lnTo>
                    <a:pt x="19282" y="1419660"/>
                  </a:lnTo>
                  <a:lnTo>
                    <a:pt x="18153" y="1414781"/>
                  </a:lnTo>
                  <a:lnTo>
                    <a:pt x="17034" y="1409903"/>
                  </a:lnTo>
                  <a:lnTo>
                    <a:pt x="15926" y="1405024"/>
                  </a:lnTo>
                  <a:lnTo>
                    <a:pt x="14840" y="1400146"/>
                  </a:lnTo>
                  <a:lnTo>
                    <a:pt x="13777" y="1395267"/>
                  </a:lnTo>
                  <a:lnTo>
                    <a:pt x="12745" y="1390389"/>
                  </a:lnTo>
                  <a:lnTo>
                    <a:pt x="11747" y="1385510"/>
                  </a:lnTo>
                  <a:lnTo>
                    <a:pt x="10791" y="1380631"/>
                  </a:lnTo>
                  <a:lnTo>
                    <a:pt x="9882" y="1375753"/>
                  </a:lnTo>
                  <a:lnTo>
                    <a:pt x="9031" y="1370874"/>
                  </a:lnTo>
                  <a:lnTo>
                    <a:pt x="8247" y="1365996"/>
                  </a:lnTo>
                  <a:lnTo>
                    <a:pt x="7527" y="1361117"/>
                  </a:lnTo>
                  <a:lnTo>
                    <a:pt x="6873" y="1356239"/>
                  </a:lnTo>
                  <a:lnTo>
                    <a:pt x="6286" y="1351360"/>
                  </a:lnTo>
                  <a:lnTo>
                    <a:pt x="5765" y="1346482"/>
                  </a:lnTo>
                  <a:lnTo>
                    <a:pt x="5311" y="1341603"/>
                  </a:lnTo>
                  <a:lnTo>
                    <a:pt x="4931" y="1336724"/>
                  </a:lnTo>
                  <a:lnTo>
                    <a:pt x="4609" y="1331846"/>
                  </a:lnTo>
                  <a:lnTo>
                    <a:pt x="4338" y="1326967"/>
                  </a:lnTo>
                  <a:lnTo>
                    <a:pt x="4110" y="1322089"/>
                  </a:lnTo>
                  <a:lnTo>
                    <a:pt x="3920" y="1317210"/>
                  </a:lnTo>
                  <a:lnTo>
                    <a:pt x="3759" y="1312332"/>
                  </a:lnTo>
                  <a:lnTo>
                    <a:pt x="3621" y="1307453"/>
                  </a:lnTo>
                  <a:lnTo>
                    <a:pt x="3495" y="1302574"/>
                  </a:lnTo>
                  <a:lnTo>
                    <a:pt x="3373" y="1297696"/>
                  </a:lnTo>
                  <a:lnTo>
                    <a:pt x="3249" y="1292817"/>
                  </a:lnTo>
                  <a:lnTo>
                    <a:pt x="3117" y="1287939"/>
                  </a:lnTo>
                  <a:lnTo>
                    <a:pt x="2972" y="1283060"/>
                  </a:lnTo>
                  <a:lnTo>
                    <a:pt x="2813" y="1278182"/>
                  </a:lnTo>
                  <a:lnTo>
                    <a:pt x="2632" y="1273303"/>
                  </a:lnTo>
                  <a:lnTo>
                    <a:pt x="2434" y="1268425"/>
                  </a:lnTo>
                  <a:lnTo>
                    <a:pt x="2220" y="1263546"/>
                  </a:lnTo>
                  <a:lnTo>
                    <a:pt x="1992" y="1258667"/>
                  </a:lnTo>
                  <a:lnTo>
                    <a:pt x="1753" y="1253789"/>
                  </a:lnTo>
                  <a:lnTo>
                    <a:pt x="1508" y="1248910"/>
                  </a:lnTo>
                  <a:lnTo>
                    <a:pt x="1262" y="1244032"/>
                  </a:lnTo>
                  <a:lnTo>
                    <a:pt x="1022" y="1239153"/>
                  </a:lnTo>
                  <a:lnTo>
                    <a:pt x="794" y="1234275"/>
                  </a:lnTo>
                  <a:lnTo>
                    <a:pt x="584" y="1229396"/>
                  </a:lnTo>
                  <a:lnTo>
                    <a:pt x="396" y="1224518"/>
                  </a:lnTo>
                  <a:lnTo>
                    <a:pt x="237" y="1219639"/>
                  </a:lnTo>
                  <a:lnTo>
                    <a:pt x="112" y="1214760"/>
                  </a:lnTo>
                  <a:lnTo>
                    <a:pt x="34" y="1209882"/>
                  </a:lnTo>
                  <a:lnTo>
                    <a:pt x="0" y="1205003"/>
                  </a:lnTo>
                  <a:lnTo>
                    <a:pt x="12" y="1200125"/>
                  </a:lnTo>
                  <a:lnTo>
                    <a:pt x="75" y="1195246"/>
                  </a:lnTo>
                  <a:lnTo>
                    <a:pt x="190" y="1190368"/>
                  </a:lnTo>
                  <a:lnTo>
                    <a:pt x="359" y="1185489"/>
                  </a:lnTo>
                  <a:lnTo>
                    <a:pt x="590" y="1180611"/>
                  </a:lnTo>
                  <a:lnTo>
                    <a:pt x="884" y="1175732"/>
                  </a:lnTo>
                  <a:lnTo>
                    <a:pt x="1235" y="1170853"/>
                  </a:lnTo>
                  <a:lnTo>
                    <a:pt x="1645" y="1165975"/>
                  </a:lnTo>
                  <a:lnTo>
                    <a:pt x="2112" y="1161096"/>
                  </a:lnTo>
                  <a:lnTo>
                    <a:pt x="2637" y="1156218"/>
                  </a:lnTo>
                  <a:lnTo>
                    <a:pt x="3222" y="1151339"/>
                  </a:lnTo>
                  <a:lnTo>
                    <a:pt x="3876" y="1146461"/>
                  </a:lnTo>
                  <a:lnTo>
                    <a:pt x="4588" y="1141582"/>
                  </a:lnTo>
                  <a:lnTo>
                    <a:pt x="5357" y="1136704"/>
                  </a:lnTo>
                  <a:lnTo>
                    <a:pt x="6183" y="1131825"/>
                  </a:lnTo>
                  <a:lnTo>
                    <a:pt x="7065" y="1126946"/>
                  </a:lnTo>
                  <a:lnTo>
                    <a:pt x="8002" y="1122068"/>
                  </a:lnTo>
                  <a:lnTo>
                    <a:pt x="9002" y="1117189"/>
                  </a:lnTo>
                  <a:lnTo>
                    <a:pt x="10060" y="1112311"/>
                  </a:lnTo>
                  <a:lnTo>
                    <a:pt x="11171" y="1107432"/>
                  </a:lnTo>
                  <a:lnTo>
                    <a:pt x="12333" y="1102554"/>
                  </a:lnTo>
                  <a:lnTo>
                    <a:pt x="13545" y="1097675"/>
                  </a:lnTo>
                  <a:lnTo>
                    <a:pt x="14806" y="1092796"/>
                  </a:lnTo>
                  <a:lnTo>
                    <a:pt x="16114" y="1087918"/>
                  </a:lnTo>
                  <a:lnTo>
                    <a:pt x="17476" y="1083039"/>
                  </a:lnTo>
                  <a:lnTo>
                    <a:pt x="18879" y="1078161"/>
                  </a:lnTo>
                  <a:lnTo>
                    <a:pt x="20321" y="1073282"/>
                  </a:lnTo>
                  <a:lnTo>
                    <a:pt x="21800" y="1068404"/>
                  </a:lnTo>
                  <a:lnTo>
                    <a:pt x="23313" y="1063525"/>
                  </a:lnTo>
                  <a:lnTo>
                    <a:pt x="24857" y="1058647"/>
                  </a:lnTo>
                  <a:lnTo>
                    <a:pt x="26433" y="1053768"/>
                  </a:lnTo>
                  <a:lnTo>
                    <a:pt x="28035" y="1048889"/>
                  </a:lnTo>
                  <a:lnTo>
                    <a:pt x="29659" y="1044011"/>
                  </a:lnTo>
                  <a:lnTo>
                    <a:pt x="31302" y="1039132"/>
                  </a:lnTo>
                  <a:lnTo>
                    <a:pt x="32961" y="1034254"/>
                  </a:lnTo>
                  <a:lnTo>
                    <a:pt x="34635" y="1029375"/>
                  </a:lnTo>
                  <a:lnTo>
                    <a:pt x="36321" y="1024497"/>
                  </a:lnTo>
                  <a:lnTo>
                    <a:pt x="38018" y="1019618"/>
                  </a:lnTo>
                  <a:lnTo>
                    <a:pt x="39723" y="1014740"/>
                  </a:lnTo>
                  <a:lnTo>
                    <a:pt x="41435" y="1009861"/>
                  </a:lnTo>
                  <a:lnTo>
                    <a:pt x="43153" y="1004982"/>
                  </a:lnTo>
                  <a:lnTo>
                    <a:pt x="44877" y="1000104"/>
                  </a:lnTo>
                  <a:lnTo>
                    <a:pt x="46606" y="995225"/>
                  </a:lnTo>
                  <a:lnTo>
                    <a:pt x="48341" y="990347"/>
                  </a:lnTo>
                  <a:lnTo>
                    <a:pt x="50083" y="985468"/>
                  </a:lnTo>
                  <a:lnTo>
                    <a:pt x="51830" y="980590"/>
                  </a:lnTo>
                  <a:lnTo>
                    <a:pt x="53584" y="975711"/>
                  </a:lnTo>
                  <a:lnTo>
                    <a:pt x="55346" y="970833"/>
                  </a:lnTo>
                  <a:lnTo>
                    <a:pt x="57115" y="965954"/>
                  </a:lnTo>
                  <a:lnTo>
                    <a:pt x="58894" y="961075"/>
                  </a:lnTo>
                  <a:lnTo>
                    <a:pt x="60684" y="956197"/>
                  </a:lnTo>
                  <a:lnTo>
                    <a:pt x="62485" y="951318"/>
                  </a:lnTo>
                  <a:lnTo>
                    <a:pt x="64295" y="946440"/>
                  </a:lnTo>
                  <a:lnTo>
                    <a:pt x="66117" y="941561"/>
                  </a:lnTo>
                  <a:lnTo>
                    <a:pt x="67951" y="936683"/>
                  </a:lnTo>
                  <a:lnTo>
                    <a:pt x="69795" y="931804"/>
                  </a:lnTo>
                  <a:lnTo>
                    <a:pt x="71653" y="926926"/>
                  </a:lnTo>
                  <a:lnTo>
                    <a:pt x="73524" y="922047"/>
                  </a:lnTo>
                  <a:lnTo>
                    <a:pt x="75406" y="917168"/>
                  </a:lnTo>
                  <a:lnTo>
                    <a:pt x="77300" y="912290"/>
                  </a:lnTo>
                  <a:lnTo>
                    <a:pt x="79206" y="907411"/>
                  </a:lnTo>
                  <a:lnTo>
                    <a:pt x="81124" y="902533"/>
                  </a:lnTo>
                  <a:lnTo>
                    <a:pt x="83055" y="897654"/>
                  </a:lnTo>
                  <a:lnTo>
                    <a:pt x="85002" y="892776"/>
                  </a:lnTo>
                  <a:lnTo>
                    <a:pt x="86963" y="887897"/>
                  </a:lnTo>
                  <a:lnTo>
                    <a:pt x="88939" y="883018"/>
                  </a:lnTo>
                  <a:lnTo>
                    <a:pt x="90931" y="878140"/>
                  </a:lnTo>
                  <a:lnTo>
                    <a:pt x="92939" y="873261"/>
                  </a:lnTo>
                  <a:lnTo>
                    <a:pt x="94965" y="868383"/>
                  </a:lnTo>
                  <a:lnTo>
                    <a:pt x="97014" y="863504"/>
                  </a:lnTo>
                  <a:lnTo>
                    <a:pt x="99084" y="858626"/>
                  </a:lnTo>
                  <a:lnTo>
                    <a:pt x="101174" y="853747"/>
                  </a:lnTo>
                  <a:lnTo>
                    <a:pt x="103287" y="848869"/>
                  </a:lnTo>
                  <a:lnTo>
                    <a:pt x="105422" y="843990"/>
                  </a:lnTo>
                  <a:lnTo>
                    <a:pt x="107580" y="839111"/>
                  </a:lnTo>
                  <a:lnTo>
                    <a:pt x="109763" y="834233"/>
                  </a:lnTo>
                  <a:lnTo>
                    <a:pt x="111971" y="829354"/>
                  </a:lnTo>
                  <a:lnTo>
                    <a:pt x="114200" y="824476"/>
                  </a:lnTo>
                  <a:lnTo>
                    <a:pt x="116450" y="819597"/>
                  </a:lnTo>
                  <a:lnTo>
                    <a:pt x="118718" y="814719"/>
                  </a:lnTo>
                  <a:lnTo>
                    <a:pt x="121002" y="809840"/>
                  </a:lnTo>
                  <a:lnTo>
                    <a:pt x="123302" y="804962"/>
                  </a:lnTo>
                  <a:lnTo>
                    <a:pt x="125614" y="800083"/>
                  </a:lnTo>
                  <a:lnTo>
                    <a:pt x="127934" y="795204"/>
                  </a:lnTo>
                  <a:lnTo>
                    <a:pt x="130258" y="790326"/>
                  </a:lnTo>
                  <a:lnTo>
                    <a:pt x="132582" y="785447"/>
                  </a:lnTo>
                  <a:lnTo>
                    <a:pt x="134902" y="780569"/>
                  </a:lnTo>
                  <a:lnTo>
                    <a:pt x="137215" y="775690"/>
                  </a:lnTo>
                  <a:lnTo>
                    <a:pt x="139515" y="770812"/>
                  </a:lnTo>
                  <a:lnTo>
                    <a:pt x="141796" y="765933"/>
                  </a:lnTo>
                  <a:lnTo>
                    <a:pt x="144055" y="761055"/>
                  </a:lnTo>
                  <a:lnTo>
                    <a:pt x="146288" y="756176"/>
                  </a:lnTo>
                  <a:lnTo>
                    <a:pt x="148492" y="751297"/>
                  </a:lnTo>
                  <a:lnTo>
                    <a:pt x="150663" y="746419"/>
                  </a:lnTo>
                  <a:lnTo>
                    <a:pt x="152797" y="741540"/>
                  </a:lnTo>
                  <a:lnTo>
                    <a:pt x="154883" y="736662"/>
                  </a:lnTo>
                  <a:lnTo>
                    <a:pt x="156925" y="731783"/>
                  </a:lnTo>
                  <a:lnTo>
                    <a:pt x="158921" y="726905"/>
                  </a:lnTo>
                  <a:lnTo>
                    <a:pt x="160869" y="722026"/>
                  </a:lnTo>
                  <a:lnTo>
                    <a:pt x="162768" y="717148"/>
                  </a:lnTo>
                  <a:lnTo>
                    <a:pt x="164617" y="712269"/>
                  </a:lnTo>
                  <a:lnTo>
                    <a:pt x="166409" y="707390"/>
                  </a:lnTo>
                  <a:lnTo>
                    <a:pt x="168143" y="702512"/>
                  </a:lnTo>
                  <a:lnTo>
                    <a:pt x="169825" y="697633"/>
                  </a:lnTo>
                  <a:lnTo>
                    <a:pt x="171456" y="692755"/>
                  </a:lnTo>
                  <a:lnTo>
                    <a:pt x="173037" y="687876"/>
                  </a:lnTo>
                  <a:lnTo>
                    <a:pt x="174568" y="682998"/>
                  </a:lnTo>
                  <a:lnTo>
                    <a:pt x="176050" y="678119"/>
                  </a:lnTo>
                  <a:lnTo>
                    <a:pt x="177476" y="673241"/>
                  </a:lnTo>
                  <a:lnTo>
                    <a:pt x="178857" y="668362"/>
                  </a:lnTo>
                  <a:lnTo>
                    <a:pt x="180196" y="663483"/>
                  </a:lnTo>
                  <a:lnTo>
                    <a:pt x="181494" y="658605"/>
                  </a:lnTo>
                  <a:lnTo>
                    <a:pt x="182755" y="653726"/>
                  </a:lnTo>
                  <a:lnTo>
                    <a:pt x="183980" y="648848"/>
                  </a:lnTo>
                  <a:lnTo>
                    <a:pt x="185168" y="643969"/>
                  </a:lnTo>
                  <a:lnTo>
                    <a:pt x="186324" y="639091"/>
                  </a:lnTo>
                  <a:lnTo>
                    <a:pt x="187453" y="634212"/>
                  </a:lnTo>
                  <a:lnTo>
                    <a:pt x="188559" y="629333"/>
                  </a:lnTo>
                  <a:lnTo>
                    <a:pt x="189644" y="624455"/>
                  </a:lnTo>
                  <a:lnTo>
                    <a:pt x="190711" y="619576"/>
                  </a:lnTo>
                  <a:lnTo>
                    <a:pt x="191762" y="614698"/>
                  </a:lnTo>
                  <a:lnTo>
                    <a:pt x="192798" y="609819"/>
                  </a:lnTo>
                  <a:lnTo>
                    <a:pt x="193825" y="604941"/>
                  </a:lnTo>
                  <a:lnTo>
                    <a:pt x="194844" y="600062"/>
                  </a:lnTo>
                  <a:lnTo>
                    <a:pt x="195857" y="595184"/>
                  </a:lnTo>
                  <a:lnTo>
                    <a:pt x="196865" y="590305"/>
                  </a:lnTo>
                  <a:lnTo>
                    <a:pt x="197870" y="585426"/>
                  </a:lnTo>
                  <a:lnTo>
                    <a:pt x="198872" y="580548"/>
                  </a:lnTo>
                  <a:lnTo>
                    <a:pt x="199871" y="575669"/>
                  </a:lnTo>
                  <a:lnTo>
                    <a:pt x="200868" y="570791"/>
                  </a:lnTo>
                  <a:lnTo>
                    <a:pt x="201861" y="565912"/>
                  </a:lnTo>
                  <a:lnTo>
                    <a:pt x="202850" y="561034"/>
                  </a:lnTo>
                  <a:lnTo>
                    <a:pt x="203834" y="556155"/>
                  </a:lnTo>
                  <a:lnTo>
                    <a:pt x="204810" y="551277"/>
                  </a:lnTo>
                  <a:lnTo>
                    <a:pt x="205776" y="546398"/>
                  </a:lnTo>
                  <a:lnTo>
                    <a:pt x="206729" y="541519"/>
                  </a:lnTo>
                  <a:lnTo>
                    <a:pt x="207669" y="536641"/>
                  </a:lnTo>
                  <a:lnTo>
                    <a:pt x="208593" y="531762"/>
                  </a:lnTo>
                  <a:lnTo>
                    <a:pt x="209499" y="526884"/>
                  </a:lnTo>
                  <a:lnTo>
                    <a:pt x="210386" y="522005"/>
                  </a:lnTo>
                  <a:lnTo>
                    <a:pt x="211248" y="517127"/>
                  </a:lnTo>
                  <a:lnTo>
                    <a:pt x="212084" y="512248"/>
                  </a:lnTo>
                  <a:lnTo>
                    <a:pt x="212895" y="507370"/>
                  </a:lnTo>
                  <a:lnTo>
                    <a:pt x="213680" y="502491"/>
                  </a:lnTo>
                  <a:lnTo>
                    <a:pt x="214438" y="497612"/>
                  </a:lnTo>
                  <a:lnTo>
                    <a:pt x="215169" y="492734"/>
                  </a:lnTo>
                  <a:lnTo>
                    <a:pt x="215871" y="487855"/>
                  </a:lnTo>
                  <a:lnTo>
                    <a:pt x="216540" y="482977"/>
                  </a:lnTo>
                  <a:lnTo>
                    <a:pt x="217182" y="478098"/>
                  </a:lnTo>
                  <a:lnTo>
                    <a:pt x="217798" y="473220"/>
                  </a:lnTo>
                  <a:lnTo>
                    <a:pt x="218388" y="468341"/>
                  </a:lnTo>
                  <a:lnTo>
                    <a:pt x="218953" y="463463"/>
                  </a:lnTo>
                  <a:lnTo>
                    <a:pt x="219495" y="458584"/>
                  </a:lnTo>
                  <a:lnTo>
                    <a:pt x="220011" y="453705"/>
                  </a:lnTo>
                  <a:lnTo>
                    <a:pt x="220505" y="448827"/>
                  </a:lnTo>
                  <a:lnTo>
                    <a:pt x="220981" y="443948"/>
                  </a:lnTo>
                  <a:lnTo>
                    <a:pt x="221440" y="439070"/>
                  </a:lnTo>
                  <a:lnTo>
                    <a:pt x="221884" y="434191"/>
                  </a:lnTo>
                  <a:lnTo>
                    <a:pt x="222314" y="429313"/>
                  </a:lnTo>
                  <a:lnTo>
                    <a:pt x="222732" y="424434"/>
                  </a:lnTo>
                  <a:lnTo>
                    <a:pt x="223138" y="419555"/>
                  </a:lnTo>
                  <a:lnTo>
                    <a:pt x="223536" y="414677"/>
                  </a:lnTo>
                  <a:lnTo>
                    <a:pt x="223927" y="409798"/>
                  </a:lnTo>
                  <a:lnTo>
                    <a:pt x="224314" y="404920"/>
                  </a:lnTo>
                  <a:lnTo>
                    <a:pt x="224697" y="400041"/>
                  </a:lnTo>
                  <a:lnTo>
                    <a:pt x="225078" y="395163"/>
                  </a:lnTo>
                  <a:lnTo>
                    <a:pt x="225457" y="390284"/>
                  </a:lnTo>
                  <a:lnTo>
                    <a:pt x="225836" y="385406"/>
                  </a:lnTo>
                  <a:lnTo>
                    <a:pt x="226216" y="380527"/>
                  </a:lnTo>
                  <a:lnTo>
                    <a:pt x="226598" y="375648"/>
                  </a:lnTo>
                  <a:lnTo>
                    <a:pt x="226981" y="370770"/>
                  </a:lnTo>
                  <a:lnTo>
                    <a:pt x="227365" y="365891"/>
                  </a:lnTo>
                  <a:lnTo>
                    <a:pt x="227752" y="361013"/>
                  </a:lnTo>
                  <a:lnTo>
                    <a:pt x="228141" y="356134"/>
                  </a:lnTo>
                  <a:lnTo>
                    <a:pt x="228530" y="351256"/>
                  </a:lnTo>
                  <a:lnTo>
                    <a:pt x="228920" y="346377"/>
                  </a:lnTo>
                  <a:lnTo>
                    <a:pt x="229310" y="341499"/>
                  </a:lnTo>
                  <a:lnTo>
                    <a:pt x="229698" y="336620"/>
                  </a:lnTo>
                  <a:lnTo>
                    <a:pt x="230084" y="331741"/>
                  </a:lnTo>
                  <a:lnTo>
                    <a:pt x="230466" y="326863"/>
                  </a:lnTo>
                  <a:lnTo>
                    <a:pt x="230843" y="321984"/>
                  </a:lnTo>
                  <a:lnTo>
                    <a:pt x="231213" y="317106"/>
                  </a:lnTo>
                  <a:lnTo>
                    <a:pt x="231576" y="312227"/>
                  </a:lnTo>
                  <a:lnTo>
                    <a:pt x="231931" y="307349"/>
                  </a:lnTo>
                  <a:lnTo>
                    <a:pt x="232275" y="302470"/>
                  </a:lnTo>
                  <a:lnTo>
                    <a:pt x="232609" y="297592"/>
                  </a:lnTo>
                  <a:lnTo>
                    <a:pt x="232928" y="292713"/>
                  </a:lnTo>
                  <a:lnTo>
                    <a:pt x="233236" y="287834"/>
                  </a:lnTo>
                  <a:lnTo>
                    <a:pt x="233530" y="282956"/>
                  </a:lnTo>
                  <a:lnTo>
                    <a:pt x="233810" y="278077"/>
                  </a:lnTo>
                  <a:lnTo>
                    <a:pt x="234078" y="273199"/>
                  </a:lnTo>
                  <a:lnTo>
                    <a:pt x="234331" y="268320"/>
                  </a:lnTo>
                  <a:lnTo>
                    <a:pt x="234569" y="263442"/>
                  </a:lnTo>
                  <a:lnTo>
                    <a:pt x="234792" y="258563"/>
                  </a:lnTo>
                  <a:lnTo>
                    <a:pt x="235004" y="253685"/>
                  </a:lnTo>
                  <a:lnTo>
                    <a:pt x="235203" y="248806"/>
                  </a:lnTo>
                  <a:lnTo>
                    <a:pt x="235391" y="243927"/>
                  </a:lnTo>
                  <a:lnTo>
                    <a:pt x="235568" y="239049"/>
                  </a:lnTo>
                  <a:lnTo>
                    <a:pt x="235735" y="234170"/>
                  </a:lnTo>
                  <a:lnTo>
                    <a:pt x="235891" y="229292"/>
                  </a:lnTo>
                  <a:lnTo>
                    <a:pt x="236040" y="224413"/>
                  </a:lnTo>
                  <a:lnTo>
                    <a:pt x="236183" y="219535"/>
                  </a:lnTo>
                  <a:lnTo>
                    <a:pt x="236319" y="214656"/>
                  </a:lnTo>
                  <a:lnTo>
                    <a:pt x="236450" y="209777"/>
                  </a:lnTo>
                  <a:lnTo>
                    <a:pt x="236577" y="204899"/>
                  </a:lnTo>
                  <a:lnTo>
                    <a:pt x="236700" y="200020"/>
                  </a:lnTo>
                  <a:lnTo>
                    <a:pt x="236820" y="195142"/>
                  </a:lnTo>
                  <a:lnTo>
                    <a:pt x="236939" y="190263"/>
                  </a:lnTo>
                  <a:lnTo>
                    <a:pt x="237056" y="185385"/>
                  </a:lnTo>
                  <a:lnTo>
                    <a:pt x="237172" y="180506"/>
                  </a:lnTo>
                  <a:lnTo>
                    <a:pt x="237289" y="175628"/>
                  </a:lnTo>
                  <a:lnTo>
                    <a:pt x="237405" y="170749"/>
                  </a:lnTo>
                  <a:lnTo>
                    <a:pt x="237523" y="165870"/>
                  </a:lnTo>
                  <a:lnTo>
                    <a:pt x="237641" y="160992"/>
                  </a:lnTo>
                  <a:lnTo>
                    <a:pt x="237761" y="156113"/>
                  </a:lnTo>
                  <a:lnTo>
                    <a:pt x="237881" y="151235"/>
                  </a:lnTo>
                  <a:lnTo>
                    <a:pt x="238003" y="146356"/>
                  </a:lnTo>
                  <a:lnTo>
                    <a:pt x="238125" y="141478"/>
                  </a:lnTo>
                  <a:lnTo>
                    <a:pt x="238249" y="136599"/>
                  </a:lnTo>
                  <a:lnTo>
                    <a:pt x="238373" y="131721"/>
                  </a:lnTo>
                  <a:lnTo>
                    <a:pt x="238497" y="126842"/>
                  </a:lnTo>
                  <a:lnTo>
                    <a:pt x="238621" y="121963"/>
                  </a:lnTo>
                  <a:lnTo>
                    <a:pt x="238743" y="117085"/>
                  </a:lnTo>
                  <a:lnTo>
                    <a:pt x="238865" y="112206"/>
                  </a:lnTo>
                  <a:lnTo>
                    <a:pt x="238984" y="107328"/>
                  </a:lnTo>
                  <a:lnTo>
                    <a:pt x="239099" y="102449"/>
                  </a:lnTo>
                  <a:lnTo>
                    <a:pt x="239212" y="97571"/>
                  </a:lnTo>
                  <a:lnTo>
                    <a:pt x="239321" y="92692"/>
                  </a:lnTo>
                  <a:lnTo>
                    <a:pt x="239425" y="87814"/>
                  </a:lnTo>
                  <a:lnTo>
                    <a:pt x="239525" y="82935"/>
                  </a:lnTo>
                  <a:lnTo>
                    <a:pt x="239620" y="78056"/>
                  </a:lnTo>
                  <a:lnTo>
                    <a:pt x="239708" y="73178"/>
                  </a:lnTo>
                  <a:lnTo>
                    <a:pt x="239791" y="68299"/>
                  </a:lnTo>
                  <a:lnTo>
                    <a:pt x="239869" y="63421"/>
                  </a:lnTo>
                  <a:lnTo>
                    <a:pt x="239942" y="58542"/>
                  </a:lnTo>
                  <a:lnTo>
                    <a:pt x="240010" y="53664"/>
                  </a:lnTo>
                  <a:lnTo>
                    <a:pt x="240074" y="48785"/>
                  </a:lnTo>
                  <a:lnTo>
                    <a:pt x="240133" y="43907"/>
                  </a:lnTo>
                  <a:lnTo>
                    <a:pt x="240188" y="39028"/>
                  </a:lnTo>
                  <a:lnTo>
                    <a:pt x="240240" y="34149"/>
                  </a:lnTo>
                  <a:lnTo>
                    <a:pt x="240289" y="29271"/>
                  </a:lnTo>
                  <a:lnTo>
                    <a:pt x="240336" y="24392"/>
                  </a:lnTo>
                  <a:lnTo>
                    <a:pt x="240382" y="19514"/>
                  </a:lnTo>
                  <a:lnTo>
                    <a:pt x="240426" y="14635"/>
                  </a:lnTo>
                  <a:lnTo>
                    <a:pt x="240469" y="9757"/>
                  </a:lnTo>
                  <a:lnTo>
                    <a:pt x="240512" y="4878"/>
                  </a:lnTo>
                  <a:lnTo>
                    <a:pt x="240554" y="0"/>
                  </a:lnTo>
                  <a:lnTo>
                    <a:pt x="242065" y="0"/>
                  </a:lnTo>
                  <a:lnTo>
                    <a:pt x="242107" y="4878"/>
                  </a:lnTo>
                  <a:lnTo>
                    <a:pt x="242150" y="9757"/>
                  </a:lnTo>
                  <a:lnTo>
                    <a:pt x="242193" y="14635"/>
                  </a:lnTo>
                  <a:lnTo>
                    <a:pt x="242237" y="19514"/>
                  </a:lnTo>
                  <a:lnTo>
                    <a:pt x="242283" y="24392"/>
                  </a:lnTo>
                  <a:lnTo>
                    <a:pt x="242330" y="29271"/>
                  </a:lnTo>
                  <a:lnTo>
                    <a:pt x="242379" y="34149"/>
                  </a:lnTo>
                  <a:lnTo>
                    <a:pt x="242431" y="39028"/>
                  </a:lnTo>
                  <a:lnTo>
                    <a:pt x="242486" y="43907"/>
                  </a:lnTo>
                  <a:lnTo>
                    <a:pt x="242545" y="48785"/>
                  </a:lnTo>
                  <a:lnTo>
                    <a:pt x="242609" y="53664"/>
                  </a:lnTo>
                  <a:lnTo>
                    <a:pt x="242677" y="58542"/>
                  </a:lnTo>
                  <a:lnTo>
                    <a:pt x="242750" y="63421"/>
                  </a:lnTo>
                  <a:lnTo>
                    <a:pt x="242828" y="68299"/>
                  </a:lnTo>
                  <a:lnTo>
                    <a:pt x="242911" y="73178"/>
                  </a:lnTo>
                  <a:lnTo>
                    <a:pt x="242999" y="78056"/>
                  </a:lnTo>
                  <a:lnTo>
                    <a:pt x="243094" y="82935"/>
                  </a:lnTo>
                  <a:lnTo>
                    <a:pt x="243194" y="87814"/>
                  </a:lnTo>
                  <a:lnTo>
                    <a:pt x="243298" y="92692"/>
                  </a:lnTo>
                  <a:lnTo>
                    <a:pt x="243407" y="97571"/>
                  </a:lnTo>
                  <a:lnTo>
                    <a:pt x="243519" y="102449"/>
                  </a:lnTo>
                  <a:lnTo>
                    <a:pt x="243635" y="107328"/>
                  </a:lnTo>
                  <a:lnTo>
                    <a:pt x="243754" y="112206"/>
                  </a:lnTo>
                  <a:lnTo>
                    <a:pt x="243876" y="117085"/>
                  </a:lnTo>
                  <a:lnTo>
                    <a:pt x="243998" y="121963"/>
                  </a:lnTo>
                  <a:lnTo>
                    <a:pt x="244122" y="126842"/>
                  </a:lnTo>
                  <a:lnTo>
                    <a:pt x="244246" y="131721"/>
                  </a:lnTo>
                  <a:lnTo>
                    <a:pt x="244370" y="136599"/>
                  </a:lnTo>
                  <a:lnTo>
                    <a:pt x="244493" y="141478"/>
                  </a:lnTo>
                  <a:lnTo>
                    <a:pt x="244616" y="146356"/>
                  </a:lnTo>
                  <a:lnTo>
                    <a:pt x="244738" y="151235"/>
                  </a:lnTo>
                  <a:lnTo>
                    <a:pt x="244858" y="156113"/>
                  </a:lnTo>
                  <a:lnTo>
                    <a:pt x="244978" y="160992"/>
                  </a:lnTo>
                  <a:lnTo>
                    <a:pt x="245096" y="165870"/>
                  </a:lnTo>
                  <a:lnTo>
                    <a:pt x="245213" y="170749"/>
                  </a:lnTo>
                  <a:lnTo>
                    <a:pt x="245330" y="175628"/>
                  </a:lnTo>
                  <a:lnTo>
                    <a:pt x="245447" y="180506"/>
                  </a:lnTo>
                  <a:lnTo>
                    <a:pt x="245563" y="185385"/>
                  </a:lnTo>
                  <a:lnTo>
                    <a:pt x="245680" y="190263"/>
                  </a:lnTo>
                  <a:lnTo>
                    <a:pt x="245799" y="195142"/>
                  </a:lnTo>
                  <a:lnTo>
                    <a:pt x="245919" y="200020"/>
                  </a:lnTo>
                  <a:lnTo>
                    <a:pt x="246042" y="204899"/>
                  </a:lnTo>
                  <a:lnTo>
                    <a:pt x="246169" y="209777"/>
                  </a:lnTo>
                  <a:lnTo>
                    <a:pt x="246300" y="214656"/>
                  </a:lnTo>
                  <a:lnTo>
                    <a:pt x="246436" y="219535"/>
                  </a:lnTo>
                  <a:lnTo>
                    <a:pt x="246579" y="224413"/>
                  </a:lnTo>
                  <a:lnTo>
                    <a:pt x="246728" y="229292"/>
                  </a:lnTo>
                  <a:lnTo>
                    <a:pt x="246884" y="234170"/>
                  </a:lnTo>
                  <a:lnTo>
                    <a:pt x="247051" y="239049"/>
                  </a:lnTo>
                  <a:lnTo>
                    <a:pt x="247228" y="243927"/>
                  </a:lnTo>
                  <a:lnTo>
                    <a:pt x="247416" y="248806"/>
                  </a:lnTo>
                  <a:lnTo>
                    <a:pt x="247615" y="253685"/>
                  </a:lnTo>
                  <a:lnTo>
                    <a:pt x="247827" y="258563"/>
                  </a:lnTo>
                  <a:lnTo>
                    <a:pt x="248050" y="263442"/>
                  </a:lnTo>
                  <a:lnTo>
                    <a:pt x="248288" y="268320"/>
                  </a:lnTo>
                  <a:lnTo>
                    <a:pt x="248541" y="273199"/>
                  </a:lnTo>
                  <a:lnTo>
                    <a:pt x="248809" y="278077"/>
                  </a:lnTo>
                  <a:lnTo>
                    <a:pt x="249089" y="282956"/>
                  </a:lnTo>
                  <a:lnTo>
                    <a:pt x="249383" y="287834"/>
                  </a:lnTo>
                  <a:lnTo>
                    <a:pt x="249691" y="292713"/>
                  </a:lnTo>
                  <a:lnTo>
                    <a:pt x="250010" y="297592"/>
                  </a:lnTo>
                  <a:lnTo>
                    <a:pt x="250344" y="302470"/>
                  </a:lnTo>
                  <a:lnTo>
                    <a:pt x="250688" y="307349"/>
                  </a:lnTo>
                  <a:lnTo>
                    <a:pt x="251043" y="312227"/>
                  </a:lnTo>
                  <a:lnTo>
                    <a:pt x="251406" y="317106"/>
                  </a:lnTo>
                  <a:lnTo>
                    <a:pt x="251776" y="321984"/>
                  </a:lnTo>
                  <a:lnTo>
                    <a:pt x="252153" y="326863"/>
                  </a:lnTo>
                  <a:lnTo>
                    <a:pt x="252535" y="331741"/>
                  </a:lnTo>
                  <a:lnTo>
                    <a:pt x="252921" y="336620"/>
                  </a:lnTo>
                  <a:lnTo>
                    <a:pt x="253309" y="341499"/>
                  </a:lnTo>
                  <a:lnTo>
                    <a:pt x="253699" y="346377"/>
                  </a:lnTo>
                  <a:lnTo>
                    <a:pt x="254089" y="351256"/>
                  </a:lnTo>
                  <a:lnTo>
                    <a:pt x="254478" y="356134"/>
                  </a:lnTo>
                  <a:lnTo>
                    <a:pt x="254867" y="361013"/>
                  </a:lnTo>
                  <a:lnTo>
                    <a:pt x="255254" y="365891"/>
                  </a:lnTo>
                  <a:lnTo>
                    <a:pt x="255638" y="370770"/>
                  </a:lnTo>
                  <a:lnTo>
                    <a:pt x="256021" y="375648"/>
                  </a:lnTo>
                  <a:lnTo>
                    <a:pt x="256403" y="380527"/>
                  </a:lnTo>
                  <a:lnTo>
                    <a:pt x="256783" y="385406"/>
                  </a:lnTo>
                  <a:lnTo>
                    <a:pt x="257162" y="390284"/>
                  </a:lnTo>
                  <a:lnTo>
                    <a:pt x="257541" y="395163"/>
                  </a:lnTo>
                  <a:lnTo>
                    <a:pt x="257922" y="400041"/>
                  </a:lnTo>
                  <a:lnTo>
                    <a:pt x="258305" y="404920"/>
                  </a:lnTo>
                  <a:lnTo>
                    <a:pt x="258692" y="409798"/>
                  </a:lnTo>
                  <a:lnTo>
                    <a:pt x="259083" y="414677"/>
                  </a:lnTo>
                  <a:lnTo>
                    <a:pt x="259481" y="419555"/>
                  </a:lnTo>
                  <a:lnTo>
                    <a:pt x="259887" y="424434"/>
                  </a:lnTo>
                  <a:lnTo>
                    <a:pt x="260305" y="429313"/>
                  </a:lnTo>
                  <a:lnTo>
                    <a:pt x="260735" y="434191"/>
                  </a:lnTo>
                  <a:lnTo>
                    <a:pt x="261179" y="439070"/>
                  </a:lnTo>
                  <a:lnTo>
                    <a:pt x="261638" y="443948"/>
                  </a:lnTo>
                  <a:lnTo>
                    <a:pt x="262114" y="448827"/>
                  </a:lnTo>
                  <a:lnTo>
                    <a:pt x="262608" y="453705"/>
                  </a:lnTo>
                  <a:lnTo>
                    <a:pt x="263124" y="458584"/>
                  </a:lnTo>
                  <a:lnTo>
                    <a:pt x="263666" y="463463"/>
                  </a:lnTo>
                  <a:lnTo>
                    <a:pt x="264231" y="468341"/>
                  </a:lnTo>
                  <a:lnTo>
                    <a:pt x="264821" y="473220"/>
                  </a:lnTo>
                  <a:lnTo>
                    <a:pt x="265437" y="478098"/>
                  </a:lnTo>
                  <a:lnTo>
                    <a:pt x="266079" y="482977"/>
                  </a:lnTo>
                  <a:lnTo>
                    <a:pt x="266748" y="487855"/>
                  </a:lnTo>
                  <a:lnTo>
                    <a:pt x="267450" y="492734"/>
                  </a:lnTo>
                  <a:lnTo>
                    <a:pt x="268181" y="497612"/>
                  </a:lnTo>
                  <a:lnTo>
                    <a:pt x="268939" y="502491"/>
                  </a:lnTo>
                  <a:lnTo>
                    <a:pt x="269724" y="507370"/>
                  </a:lnTo>
                  <a:lnTo>
                    <a:pt x="270535" y="512248"/>
                  </a:lnTo>
                  <a:lnTo>
                    <a:pt x="271371" y="517127"/>
                  </a:lnTo>
                  <a:lnTo>
                    <a:pt x="272233" y="522005"/>
                  </a:lnTo>
                  <a:lnTo>
                    <a:pt x="273120" y="526884"/>
                  </a:lnTo>
                  <a:lnTo>
                    <a:pt x="274026" y="531762"/>
                  </a:lnTo>
                  <a:lnTo>
                    <a:pt x="274950" y="536641"/>
                  </a:lnTo>
                  <a:lnTo>
                    <a:pt x="275890" y="541519"/>
                  </a:lnTo>
                  <a:lnTo>
                    <a:pt x="276843" y="546398"/>
                  </a:lnTo>
                  <a:lnTo>
                    <a:pt x="277808" y="551277"/>
                  </a:lnTo>
                  <a:lnTo>
                    <a:pt x="278785" y="556155"/>
                  </a:lnTo>
                  <a:lnTo>
                    <a:pt x="279768" y="561034"/>
                  </a:lnTo>
                  <a:lnTo>
                    <a:pt x="280757" y="565912"/>
                  </a:lnTo>
                  <a:lnTo>
                    <a:pt x="281751" y="570791"/>
                  </a:lnTo>
                  <a:lnTo>
                    <a:pt x="282747" y="575669"/>
                  </a:lnTo>
                  <a:lnTo>
                    <a:pt x="283747" y="580548"/>
                  </a:lnTo>
                  <a:lnTo>
                    <a:pt x="284749" y="585426"/>
                  </a:lnTo>
                  <a:lnTo>
                    <a:pt x="285754" y="590305"/>
                  </a:lnTo>
                  <a:lnTo>
                    <a:pt x="286762" y="595184"/>
                  </a:lnTo>
                  <a:lnTo>
                    <a:pt x="287775" y="600062"/>
                  </a:lnTo>
                  <a:lnTo>
                    <a:pt x="288794" y="604941"/>
                  </a:lnTo>
                  <a:lnTo>
                    <a:pt x="289821" y="609819"/>
                  </a:lnTo>
                  <a:lnTo>
                    <a:pt x="290857" y="614698"/>
                  </a:lnTo>
                  <a:lnTo>
                    <a:pt x="291908" y="619576"/>
                  </a:lnTo>
                  <a:lnTo>
                    <a:pt x="292975" y="624455"/>
                  </a:lnTo>
                  <a:lnTo>
                    <a:pt x="294060" y="629333"/>
                  </a:lnTo>
                  <a:lnTo>
                    <a:pt x="295166" y="634212"/>
                  </a:lnTo>
                  <a:lnTo>
                    <a:pt x="296295" y="639091"/>
                  </a:lnTo>
                  <a:lnTo>
                    <a:pt x="297451" y="643969"/>
                  </a:lnTo>
                  <a:lnTo>
                    <a:pt x="298639" y="648848"/>
                  </a:lnTo>
                  <a:lnTo>
                    <a:pt x="299864" y="653726"/>
                  </a:lnTo>
                  <a:lnTo>
                    <a:pt x="301125" y="658605"/>
                  </a:lnTo>
                  <a:lnTo>
                    <a:pt x="302423" y="663483"/>
                  </a:lnTo>
                  <a:lnTo>
                    <a:pt x="303762" y="668362"/>
                  </a:lnTo>
                  <a:lnTo>
                    <a:pt x="305143" y="673241"/>
                  </a:lnTo>
                  <a:lnTo>
                    <a:pt x="306569" y="678119"/>
                  </a:lnTo>
                  <a:lnTo>
                    <a:pt x="308051" y="682998"/>
                  </a:lnTo>
                  <a:lnTo>
                    <a:pt x="309582" y="687876"/>
                  </a:lnTo>
                  <a:lnTo>
                    <a:pt x="311163" y="692755"/>
                  </a:lnTo>
                  <a:lnTo>
                    <a:pt x="312794" y="697633"/>
                  </a:lnTo>
                  <a:lnTo>
                    <a:pt x="314476" y="702512"/>
                  </a:lnTo>
                  <a:lnTo>
                    <a:pt x="316210" y="707390"/>
                  </a:lnTo>
                  <a:lnTo>
                    <a:pt x="318002" y="712269"/>
                  </a:lnTo>
                  <a:lnTo>
                    <a:pt x="319851" y="717148"/>
                  </a:lnTo>
                  <a:lnTo>
                    <a:pt x="321750" y="722026"/>
                  </a:lnTo>
                  <a:lnTo>
                    <a:pt x="323698" y="726905"/>
                  </a:lnTo>
                  <a:lnTo>
                    <a:pt x="325694" y="731783"/>
                  </a:lnTo>
                  <a:lnTo>
                    <a:pt x="327736" y="736662"/>
                  </a:lnTo>
                  <a:lnTo>
                    <a:pt x="329822" y="741540"/>
                  </a:lnTo>
                  <a:lnTo>
                    <a:pt x="331956" y="746419"/>
                  </a:lnTo>
                  <a:lnTo>
                    <a:pt x="334127" y="751297"/>
                  </a:lnTo>
                  <a:lnTo>
                    <a:pt x="336331" y="756176"/>
                  </a:lnTo>
                  <a:lnTo>
                    <a:pt x="338564" y="761055"/>
                  </a:lnTo>
                  <a:lnTo>
                    <a:pt x="340823" y="765933"/>
                  </a:lnTo>
                  <a:lnTo>
                    <a:pt x="343104" y="770812"/>
                  </a:lnTo>
                  <a:lnTo>
                    <a:pt x="345404" y="775690"/>
                  </a:lnTo>
                  <a:lnTo>
                    <a:pt x="347717" y="780569"/>
                  </a:lnTo>
                  <a:lnTo>
                    <a:pt x="350037" y="785447"/>
                  </a:lnTo>
                  <a:lnTo>
                    <a:pt x="352361" y="790326"/>
                  </a:lnTo>
                  <a:lnTo>
                    <a:pt x="354685" y="795204"/>
                  </a:lnTo>
                  <a:lnTo>
                    <a:pt x="357005" y="800083"/>
                  </a:lnTo>
                  <a:lnTo>
                    <a:pt x="359317" y="804962"/>
                  </a:lnTo>
                  <a:lnTo>
                    <a:pt x="361617" y="809840"/>
                  </a:lnTo>
                  <a:lnTo>
                    <a:pt x="363901" y="814719"/>
                  </a:lnTo>
                  <a:lnTo>
                    <a:pt x="366169" y="819597"/>
                  </a:lnTo>
                  <a:lnTo>
                    <a:pt x="368419" y="824476"/>
                  </a:lnTo>
                  <a:lnTo>
                    <a:pt x="370648" y="829354"/>
                  </a:lnTo>
                  <a:lnTo>
                    <a:pt x="372856" y="834233"/>
                  </a:lnTo>
                  <a:lnTo>
                    <a:pt x="375039" y="839111"/>
                  </a:lnTo>
                  <a:lnTo>
                    <a:pt x="377197" y="843990"/>
                  </a:lnTo>
                  <a:lnTo>
                    <a:pt x="379332" y="848869"/>
                  </a:lnTo>
                  <a:lnTo>
                    <a:pt x="381444" y="853747"/>
                  </a:lnTo>
                  <a:lnTo>
                    <a:pt x="383535" y="858626"/>
                  </a:lnTo>
                  <a:lnTo>
                    <a:pt x="385605" y="863504"/>
                  </a:lnTo>
                  <a:lnTo>
                    <a:pt x="387654" y="868383"/>
                  </a:lnTo>
                  <a:lnTo>
                    <a:pt x="389680" y="873261"/>
                  </a:lnTo>
                  <a:lnTo>
                    <a:pt x="391688" y="878140"/>
                  </a:lnTo>
                  <a:lnTo>
                    <a:pt x="393680" y="883018"/>
                  </a:lnTo>
                  <a:lnTo>
                    <a:pt x="395656" y="887897"/>
                  </a:lnTo>
                  <a:lnTo>
                    <a:pt x="397617" y="892776"/>
                  </a:lnTo>
                  <a:lnTo>
                    <a:pt x="399564" y="897654"/>
                  </a:lnTo>
                  <a:lnTo>
                    <a:pt x="401495" y="902533"/>
                  </a:lnTo>
                  <a:lnTo>
                    <a:pt x="403413" y="907411"/>
                  </a:lnTo>
                  <a:lnTo>
                    <a:pt x="405319" y="912290"/>
                  </a:lnTo>
                  <a:lnTo>
                    <a:pt x="407213" y="917168"/>
                  </a:lnTo>
                  <a:lnTo>
                    <a:pt x="409095" y="922047"/>
                  </a:lnTo>
                  <a:lnTo>
                    <a:pt x="410966" y="926926"/>
                  </a:lnTo>
                  <a:lnTo>
                    <a:pt x="412824" y="931804"/>
                  </a:lnTo>
                  <a:lnTo>
                    <a:pt x="414668" y="936683"/>
                  </a:lnTo>
                  <a:lnTo>
                    <a:pt x="416501" y="941561"/>
                  </a:lnTo>
                  <a:lnTo>
                    <a:pt x="418323" y="946440"/>
                  </a:lnTo>
                  <a:lnTo>
                    <a:pt x="420134" y="951318"/>
                  </a:lnTo>
                  <a:lnTo>
                    <a:pt x="421935" y="956197"/>
                  </a:lnTo>
                  <a:lnTo>
                    <a:pt x="423725" y="961075"/>
                  </a:lnTo>
                  <a:lnTo>
                    <a:pt x="425504" y="965954"/>
                  </a:lnTo>
                  <a:lnTo>
                    <a:pt x="427273" y="970833"/>
                  </a:lnTo>
                  <a:lnTo>
                    <a:pt x="429035" y="975711"/>
                  </a:lnTo>
                  <a:lnTo>
                    <a:pt x="430789" y="980590"/>
                  </a:lnTo>
                  <a:lnTo>
                    <a:pt x="432536" y="985468"/>
                  </a:lnTo>
                  <a:lnTo>
                    <a:pt x="434277" y="990347"/>
                  </a:lnTo>
                  <a:lnTo>
                    <a:pt x="436013" y="995225"/>
                  </a:lnTo>
                  <a:lnTo>
                    <a:pt x="437742" y="1000104"/>
                  </a:lnTo>
                  <a:lnTo>
                    <a:pt x="439465" y="1004982"/>
                  </a:lnTo>
                  <a:lnTo>
                    <a:pt x="441184" y="1009861"/>
                  </a:lnTo>
                  <a:lnTo>
                    <a:pt x="442896" y="1014740"/>
                  </a:lnTo>
                  <a:lnTo>
                    <a:pt x="444601" y="1019618"/>
                  </a:lnTo>
                  <a:lnTo>
                    <a:pt x="446298" y="1024497"/>
                  </a:lnTo>
                  <a:lnTo>
                    <a:pt x="447984" y="1029375"/>
                  </a:lnTo>
                  <a:lnTo>
                    <a:pt x="449658" y="1034254"/>
                  </a:lnTo>
                  <a:lnTo>
                    <a:pt x="451317" y="1039132"/>
                  </a:lnTo>
                  <a:lnTo>
                    <a:pt x="452960" y="1044011"/>
                  </a:lnTo>
                  <a:lnTo>
                    <a:pt x="454584" y="1048889"/>
                  </a:lnTo>
                  <a:lnTo>
                    <a:pt x="456186" y="1053768"/>
                  </a:lnTo>
                  <a:lnTo>
                    <a:pt x="457762" y="1058647"/>
                  </a:lnTo>
                  <a:lnTo>
                    <a:pt x="459306" y="1063525"/>
                  </a:lnTo>
                  <a:lnTo>
                    <a:pt x="460819" y="1068404"/>
                  </a:lnTo>
                  <a:lnTo>
                    <a:pt x="462298" y="1073282"/>
                  </a:lnTo>
                  <a:lnTo>
                    <a:pt x="463740" y="1078161"/>
                  </a:lnTo>
                  <a:lnTo>
                    <a:pt x="465143" y="1083039"/>
                  </a:lnTo>
                  <a:lnTo>
                    <a:pt x="466504" y="1087918"/>
                  </a:lnTo>
                  <a:lnTo>
                    <a:pt x="467813" y="1092796"/>
                  </a:lnTo>
                  <a:lnTo>
                    <a:pt x="469074" y="1097675"/>
                  </a:lnTo>
                  <a:lnTo>
                    <a:pt x="470286" y="1102554"/>
                  </a:lnTo>
                  <a:lnTo>
                    <a:pt x="471448" y="1107432"/>
                  </a:lnTo>
                  <a:lnTo>
                    <a:pt x="472559" y="1112311"/>
                  </a:lnTo>
                  <a:lnTo>
                    <a:pt x="473617" y="1117189"/>
                  </a:lnTo>
                  <a:lnTo>
                    <a:pt x="474617" y="1122068"/>
                  </a:lnTo>
                  <a:lnTo>
                    <a:pt x="475554" y="1126946"/>
                  </a:lnTo>
                  <a:lnTo>
                    <a:pt x="476436" y="1131825"/>
                  </a:lnTo>
                  <a:lnTo>
                    <a:pt x="477262" y="1136704"/>
                  </a:lnTo>
                  <a:lnTo>
                    <a:pt x="478031" y="1141582"/>
                  </a:lnTo>
                  <a:lnTo>
                    <a:pt x="478743" y="1146461"/>
                  </a:lnTo>
                  <a:lnTo>
                    <a:pt x="479397" y="1151339"/>
                  </a:lnTo>
                  <a:lnTo>
                    <a:pt x="479981" y="1156218"/>
                  </a:lnTo>
                  <a:lnTo>
                    <a:pt x="480507" y="1161096"/>
                  </a:lnTo>
                  <a:lnTo>
                    <a:pt x="480974" y="1165975"/>
                  </a:lnTo>
                  <a:lnTo>
                    <a:pt x="481383" y="1170853"/>
                  </a:lnTo>
                  <a:lnTo>
                    <a:pt x="481735" y="1175732"/>
                  </a:lnTo>
                  <a:lnTo>
                    <a:pt x="482029" y="1180611"/>
                  </a:lnTo>
                  <a:lnTo>
                    <a:pt x="482260" y="1185489"/>
                  </a:lnTo>
                  <a:lnTo>
                    <a:pt x="482429" y="1190368"/>
                  </a:lnTo>
                  <a:lnTo>
                    <a:pt x="482544" y="1195246"/>
                  </a:lnTo>
                  <a:lnTo>
                    <a:pt x="482606" y="1200125"/>
                  </a:lnTo>
                  <a:lnTo>
                    <a:pt x="482619" y="1205003"/>
                  </a:lnTo>
                  <a:lnTo>
                    <a:pt x="482585" y="1209882"/>
                  </a:lnTo>
                  <a:lnTo>
                    <a:pt x="482507" y="1214760"/>
                  </a:lnTo>
                  <a:lnTo>
                    <a:pt x="482382" y="1219639"/>
                  </a:lnTo>
                  <a:lnTo>
                    <a:pt x="482223" y="1224518"/>
                  </a:lnTo>
                  <a:lnTo>
                    <a:pt x="482035" y="1229396"/>
                  </a:lnTo>
                  <a:lnTo>
                    <a:pt x="481825" y="1234275"/>
                  </a:lnTo>
                  <a:lnTo>
                    <a:pt x="481597" y="1239153"/>
                  </a:lnTo>
                  <a:lnTo>
                    <a:pt x="481357" y="1244032"/>
                  </a:lnTo>
                  <a:lnTo>
                    <a:pt x="481111" y="1248910"/>
                  </a:lnTo>
                  <a:lnTo>
                    <a:pt x="480866" y="1253789"/>
                  </a:lnTo>
                  <a:lnTo>
                    <a:pt x="480627" y="1258667"/>
                  </a:lnTo>
                  <a:lnTo>
                    <a:pt x="480399" y="1263546"/>
                  </a:lnTo>
                  <a:lnTo>
                    <a:pt x="480185" y="1268425"/>
                  </a:lnTo>
                  <a:lnTo>
                    <a:pt x="479987" y="1273303"/>
                  </a:lnTo>
                  <a:lnTo>
                    <a:pt x="479806" y="1278182"/>
                  </a:lnTo>
                  <a:lnTo>
                    <a:pt x="479647" y="1283060"/>
                  </a:lnTo>
                  <a:lnTo>
                    <a:pt x="479502" y="1287939"/>
                  </a:lnTo>
                  <a:lnTo>
                    <a:pt x="479370" y="1292817"/>
                  </a:lnTo>
                  <a:lnTo>
                    <a:pt x="479245" y="1297696"/>
                  </a:lnTo>
                  <a:lnTo>
                    <a:pt x="479124" y="1302574"/>
                  </a:lnTo>
                  <a:lnTo>
                    <a:pt x="478998" y="1307453"/>
                  </a:lnTo>
                  <a:lnTo>
                    <a:pt x="478860" y="1312332"/>
                  </a:lnTo>
                  <a:lnTo>
                    <a:pt x="478699" y="1317210"/>
                  </a:lnTo>
                  <a:lnTo>
                    <a:pt x="478509" y="1322089"/>
                  </a:lnTo>
                  <a:lnTo>
                    <a:pt x="478281" y="1326967"/>
                  </a:lnTo>
                  <a:lnTo>
                    <a:pt x="478010" y="1331846"/>
                  </a:lnTo>
                  <a:lnTo>
                    <a:pt x="477687" y="1336724"/>
                  </a:lnTo>
                  <a:lnTo>
                    <a:pt x="477308" y="1341603"/>
                  </a:lnTo>
                  <a:lnTo>
                    <a:pt x="476853" y="1346482"/>
                  </a:lnTo>
                  <a:lnTo>
                    <a:pt x="476333" y="1351360"/>
                  </a:lnTo>
                  <a:lnTo>
                    <a:pt x="475746" y="1356239"/>
                  </a:lnTo>
                  <a:lnTo>
                    <a:pt x="475092" y="1361117"/>
                  </a:lnTo>
                  <a:lnTo>
                    <a:pt x="474372" y="1365996"/>
                  </a:lnTo>
                  <a:lnTo>
                    <a:pt x="473588" y="1370874"/>
                  </a:lnTo>
                  <a:lnTo>
                    <a:pt x="472737" y="1375753"/>
                  </a:lnTo>
                  <a:lnTo>
                    <a:pt x="471828" y="1380631"/>
                  </a:lnTo>
                  <a:lnTo>
                    <a:pt x="470872" y="1385510"/>
                  </a:lnTo>
                  <a:lnTo>
                    <a:pt x="469874" y="1390389"/>
                  </a:lnTo>
                  <a:lnTo>
                    <a:pt x="468841" y="1395267"/>
                  </a:lnTo>
                  <a:lnTo>
                    <a:pt x="467779" y="1400146"/>
                  </a:lnTo>
                  <a:lnTo>
                    <a:pt x="466692" y="1405024"/>
                  </a:lnTo>
                  <a:lnTo>
                    <a:pt x="465585" y="1409903"/>
                  </a:lnTo>
                  <a:lnTo>
                    <a:pt x="464466" y="1414781"/>
                  </a:lnTo>
                  <a:lnTo>
                    <a:pt x="463337" y="1419660"/>
                  </a:lnTo>
                  <a:lnTo>
                    <a:pt x="462200" y="1424538"/>
                  </a:lnTo>
                  <a:lnTo>
                    <a:pt x="461058" y="1429417"/>
                  </a:lnTo>
                  <a:lnTo>
                    <a:pt x="459910" y="1434296"/>
                  </a:lnTo>
                  <a:lnTo>
                    <a:pt x="458755" y="1439174"/>
                  </a:lnTo>
                  <a:lnTo>
                    <a:pt x="457591" y="1444053"/>
                  </a:lnTo>
                  <a:lnTo>
                    <a:pt x="456416" y="1448931"/>
                  </a:lnTo>
                  <a:lnTo>
                    <a:pt x="455228" y="1453810"/>
                  </a:lnTo>
                  <a:lnTo>
                    <a:pt x="454024" y="1458688"/>
                  </a:lnTo>
                  <a:lnTo>
                    <a:pt x="452802" y="1463567"/>
                  </a:lnTo>
                  <a:lnTo>
                    <a:pt x="451558" y="1468445"/>
                  </a:lnTo>
                  <a:lnTo>
                    <a:pt x="450286" y="1473324"/>
                  </a:lnTo>
                  <a:lnTo>
                    <a:pt x="448990" y="1478203"/>
                  </a:lnTo>
                  <a:lnTo>
                    <a:pt x="447669" y="1483081"/>
                  </a:lnTo>
                  <a:lnTo>
                    <a:pt x="446323" y="1487960"/>
                  </a:lnTo>
                  <a:lnTo>
                    <a:pt x="444953" y="1492838"/>
                  </a:lnTo>
                  <a:lnTo>
                    <a:pt x="443561" y="1497717"/>
                  </a:lnTo>
                  <a:lnTo>
                    <a:pt x="442146" y="1502595"/>
                  </a:lnTo>
                  <a:lnTo>
                    <a:pt x="440715" y="1507474"/>
                  </a:lnTo>
                  <a:lnTo>
                    <a:pt x="439273" y="1512352"/>
                  </a:lnTo>
                  <a:lnTo>
                    <a:pt x="437825" y="1517231"/>
                  </a:lnTo>
                  <a:lnTo>
                    <a:pt x="436373" y="1522110"/>
                  </a:lnTo>
                  <a:lnTo>
                    <a:pt x="434922" y="1526988"/>
                  </a:lnTo>
                  <a:lnTo>
                    <a:pt x="433477" y="1531867"/>
                  </a:lnTo>
                  <a:lnTo>
                    <a:pt x="432045" y="1536745"/>
                  </a:lnTo>
                  <a:lnTo>
                    <a:pt x="430625" y="1541624"/>
                  </a:lnTo>
                  <a:lnTo>
                    <a:pt x="429222" y="1546502"/>
                  </a:lnTo>
                  <a:lnTo>
                    <a:pt x="427836" y="1551381"/>
                  </a:lnTo>
                  <a:lnTo>
                    <a:pt x="426468" y="1556259"/>
                  </a:lnTo>
                  <a:lnTo>
                    <a:pt x="425119" y="1561138"/>
                  </a:lnTo>
                  <a:lnTo>
                    <a:pt x="423789" y="1566017"/>
                  </a:lnTo>
                  <a:lnTo>
                    <a:pt x="422475" y="1570895"/>
                  </a:lnTo>
                  <a:lnTo>
                    <a:pt x="421172" y="1575774"/>
                  </a:lnTo>
                  <a:lnTo>
                    <a:pt x="419878" y="1580652"/>
                  </a:lnTo>
                  <a:lnTo>
                    <a:pt x="418589" y="1585531"/>
                  </a:lnTo>
                  <a:lnTo>
                    <a:pt x="417300" y="1590409"/>
                  </a:lnTo>
                  <a:lnTo>
                    <a:pt x="416006" y="1595288"/>
                  </a:lnTo>
                  <a:lnTo>
                    <a:pt x="414702" y="1600167"/>
                  </a:lnTo>
                  <a:lnTo>
                    <a:pt x="413382" y="1605045"/>
                  </a:lnTo>
                  <a:lnTo>
                    <a:pt x="412043" y="1609924"/>
                  </a:lnTo>
                  <a:lnTo>
                    <a:pt x="410682" y="1614802"/>
                  </a:lnTo>
                  <a:lnTo>
                    <a:pt x="409295" y="1619681"/>
                  </a:lnTo>
                  <a:lnTo>
                    <a:pt x="407879" y="1624559"/>
                  </a:lnTo>
                  <a:lnTo>
                    <a:pt x="406425" y="1629438"/>
                  </a:lnTo>
                  <a:lnTo>
                    <a:pt x="404937" y="1634316"/>
                  </a:lnTo>
                  <a:lnTo>
                    <a:pt x="403416" y="1639195"/>
                  </a:lnTo>
                  <a:lnTo>
                    <a:pt x="401859" y="1644074"/>
                  </a:lnTo>
                  <a:lnTo>
                    <a:pt x="400270" y="1648952"/>
                  </a:lnTo>
                  <a:lnTo>
                    <a:pt x="398647" y="1653831"/>
                  </a:lnTo>
                  <a:lnTo>
                    <a:pt x="396990" y="1658709"/>
                  </a:lnTo>
                  <a:lnTo>
                    <a:pt x="395300" y="1663588"/>
                  </a:lnTo>
                  <a:lnTo>
                    <a:pt x="393584" y="1668466"/>
                  </a:lnTo>
                  <a:lnTo>
                    <a:pt x="391844" y="1673345"/>
                  </a:lnTo>
                  <a:lnTo>
                    <a:pt x="390082" y="1678223"/>
                  </a:lnTo>
                  <a:lnTo>
                    <a:pt x="388303" y="1683102"/>
                  </a:lnTo>
                  <a:lnTo>
                    <a:pt x="386509" y="1687981"/>
                  </a:lnTo>
                  <a:lnTo>
                    <a:pt x="384701" y="1692859"/>
                  </a:lnTo>
                  <a:lnTo>
                    <a:pt x="382887" y="1697738"/>
                  </a:lnTo>
                  <a:lnTo>
                    <a:pt x="381069" y="1702616"/>
                  </a:lnTo>
                  <a:lnTo>
                    <a:pt x="379252" y="1707495"/>
                  </a:lnTo>
                  <a:lnTo>
                    <a:pt x="377439" y="1712373"/>
                  </a:lnTo>
                  <a:lnTo>
                    <a:pt x="375633" y="1717252"/>
                  </a:lnTo>
                  <a:lnTo>
                    <a:pt x="373840" y="1722130"/>
                  </a:lnTo>
                  <a:lnTo>
                    <a:pt x="372065" y="1727009"/>
                  </a:lnTo>
                  <a:lnTo>
                    <a:pt x="370310" y="1731888"/>
                  </a:lnTo>
                  <a:lnTo>
                    <a:pt x="368577" y="1736766"/>
                  </a:lnTo>
                  <a:lnTo>
                    <a:pt x="366872" y="1741645"/>
                  </a:lnTo>
                  <a:lnTo>
                    <a:pt x="365195" y="1746523"/>
                  </a:lnTo>
                  <a:lnTo>
                    <a:pt x="363551" y="1751402"/>
                  </a:lnTo>
                  <a:lnTo>
                    <a:pt x="361949" y="1756280"/>
                  </a:lnTo>
                  <a:lnTo>
                    <a:pt x="360386" y="1761159"/>
                  </a:lnTo>
                  <a:lnTo>
                    <a:pt x="358862" y="1766037"/>
                  </a:lnTo>
                  <a:lnTo>
                    <a:pt x="357380" y="1770916"/>
                  </a:lnTo>
                  <a:lnTo>
                    <a:pt x="355939" y="1775795"/>
                  </a:lnTo>
                  <a:lnTo>
                    <a:pt x="354541" y="1780673"/>
                  </a:lnTo>
                  <a:lnTo>
                    <a:pt x="353189" y="1785552"/>
                  </a:lnTo>
                  <a:lnTo>
                    <a:pt x="351884" y="1790430"/>
                  </a:lnTo>
                  <a:lnTo>
                    <a:pt x="350619" y="1795309"/>
                  </a:lnTo>
                  <a:lnTo>
                    <a:pt x="349393" y="1800187"/>
                  </a:lnTo>
                  <a:lnTo>
                    <a:pt x="348204" y="1805066"/>
                  </a:lnTo>
                  <a:lnTo>
                    <a:pt x="347049" y="1809945"/>
                  </a:lnTo>
                  <a:lnTo>
                    <a:pt x="345926" y="1814823"/>
                  </a:lnTo>
                  <a:lnTo>
                    <a:pt x="344837" y="1819702"/>
                  </a:lnTo>
                  <a:lnTo>
                    <a:pt x="343771" y="1824580"/>
                  </a:lnTo>
                  <a:lnTo>
                    <a:pt x="342726" y="1829459"/>
                  </a:lnTo>
                  <a:lnTo>
                    <a:pt x="341697" y="1834337"/>
                  </a:lnTo>
                  <a:lnTo>
                    <a:pt x="340682" y="1839216"/>
                  </a:lnTo>
                  <a:lnTo>
                    <a:pt x="339676" y="1844094"/>
                  </a:lnTo>
                  <a:lnTo>
                    <a:pt x="338677" y="1848973"/>
                  </a:lnTo>
                  <a:lnTo>
                    <a:pt x="337679" y="1853852"/>
                  </a:lnTo>
                  <a:lnTo>
                    <a:pt x="336680" y="1858730"/>
                  </a:lnTo>
                  <a:lnTo>
                    <a:pt x="335676" y="1863609"/>
                  </a:lnTo>
                  <a:lnTo>
                    <a:pt x="334666" y="1868487"/>
                  </a:lnTo>
                  <a:lnTo>
                    <a:pt x="333648" y="1873366"/>
                  </a:lnTo>
                  <a:lnTo>
                    <a:pt x="332620" y="1878244"/>
                  </a:lnTo>
                  <a:lnTo>
                    <a:pt x="331577" y="1883123"/>
                  </a:lnTo>
                  <a:lnTo>
                    <a:pt x="330523" y="1888001"/>
                  </a:lnTo>
                  <a:lnTo>
                    <a:pt x="329456" y="1892880"/>
                  </a:lnTo>
                  <a:lnTo>
                    <a:pt x="328378" y="1897759"/>
                  </a:lnTo>
                  <a:lnTo>
                    <a:pt x="327287" y="1902637"/>
                  </a:lnTo>
                  <a:lnTo>
                    <a:pt x="326186" y="1907516"/>
                  </a:lnTo>
                  <a:lnTo>
                    <a:pt x="325074" y="1912394"/>
                  </a:lnTo>
                  <a:lnTo>
                    <a:pt x="323953" y="1917273"/>
                  </a:lnTo>
                  <a:lnTo>
                    <a:pt x="322826" y="1922151"/>
                  </a:lnTo>
                  <a:lnTo>
                    <a:pt x="321694" y="1927030"/>
                  </a:lnTo>
                  <a:lnTo>
                    <a:pt x="320558" y="1931908"/>
                  </a:lnTo>
                  <a:lnTo>
                    <a:pt x="319420" y="1936787"/>
                  </a:lnTo>
                  <a:lnTo>
                    <a:pt x="318281" y="1941666"/>
                  </a:lnTo>
                  <a:lnTo>
                    <a:pt x="317143" y="1946544"/>
                  </a:lnTo>
                  <a:lnTo>
                    <a:pt x="316008" y="1951423"/>
                  </a:lnTo>
                  <a:lnTo>
                    <a:pt x="314877" y="1956301"/>
                  </a:lnTo>
                  <a:lnTo>
                    <a:pt x="313749" y="1961180"/>
                  </a:lnTo>
                  <a:lnTo>
                    <a:pt x="312627" y="1966058"/>
                  </a:lnTo>
                  <a:lnTo>
                    <a:pt x="311509" y="1970937"/>
                  </a:lnTo>
                  <a:lnTo>
                    <a:pt x="310399" y="1975815"/>
                  </a:lnTo>
                  <a:lnTo>
                    <a:pt x="309295" y="1980694"/>
                  </a:lnTo>
                  <a:lnTo>
                    <a:pt x="308199" y="1985573"/>
                  </a:lnTo>
                  <a:lnTo>
                    <a:pt x="307109" y="1990451"/>
                  </a:lnTo>
                  <a:lnTo>
                    <a:pt x="306026" y="1995330"/>
                  </a:lnTo>
                  <a:lnTo>
                    <a:pt x="304951" y="2000208"/>
                  </a:lnTo>
                  <a:lnTo>
                    <a:pt x="303884" y="2005087"/>
                  </a:lnTo>
                  <a:lnTo>
                    <a:pt x="302827" y="2009965"/>
                  </a:lnTo>
                  <a:lnTo>
                    <a:pt x="301778" y="2014844"/>
                  </a:lnTo>
                  <a:lnTo>
                    <a:pt x="300739" y="2019723"/>
                  </a:lnTo>
                  <a:lnTo>
                    <a:pt x="299710" y="2024601"/>
                  </a:lnTo>
                  <a:lnTo>
                    <a:pt x="298693" y="2029480"/>
                  </a:lnTo>
                  <a:lnTo>
                    <a:pt x="297686" y="2034358"/>
                  </a:lnTo>
                  <a:lnTo>
                    <a:pt x="296695" y="2039237"/>
                  </a:lnTo>
                  <a:lnTo>
                    <a:pt x="295719" y="2044115"/>
                  </a:lnTo>
                  <a:lnTo>
                    <a:pt x="294757" y="2048994"/>
                  </a:lnTo>
                  <a:lnTo>
                    <a:pt x="293811" y="2053872"/>
                  </a:lnTo>
                  <a:lnTo>
                    <a:pt x="292883" y="2058751"/>
                  </a:lnTo>
                  <a:lnTo>
                    <a:pt x="291971" y="2063630"/>
                  </a:lnTo>
                  <a:lnTo>
                    <a:pt x="291079" y="2068508"/>
                  </a:lnTo>
                  <a:lnTo>
                    <a:pt x="290210" y="2073387"/>
                  </a:lnTo>
                  <a:lnTo>
                    <a:pt x="289360" y="2078265"/>
                  </a:lnTo>
                  <a:lnTo>
                    <a:pt x="288530" y="2083144"/>
                  </a:lnTo>
                  <a:lnTo>
                    <a:pt x="287720" y="2088022"/>
                  </a:lnTo>
                  <a:lnTo>
                    <a:pt x="286930" y="2092901"/>
                  </a:lnTo>
                  <a:lnTo>
                    <a:pt x="286161" y="2097779"/>
                  </a:lnTo>
                  <a:lnTo>
                    <a:pt x="285414" y="2102658"/>
                  </a:lnTo>
                  <a:lnTo>
                    <a:pt x="284688" y="2107537"/>
                  </a:lnTo>
                  <a:lnTo>
                    <a:pt x="283980" y="2112415"/>
                  </a:lnTo>
                  <a:lnTo>
                    <a:pt x="283291" y="2117294"/>
                  </a:lnTo>
                  <a:lnTo>
                    <a:pt x="282619" y="2122172"/>
                  </a:lnTo>
                  <a:lnTo>
                    <a:pt x="281964" y="2127051"/>
                  </a:lnTo>
                  <a:lnTo>
                    <a:pt x="281326" y="2131929"/>
                  </a:lnTo>
                  <a:lnTo>
                    <a:pt x="280706" y="2136808"/>
                  </a:lnTo>
                  <a:lnTo>
                    <a:pt x="280100" y="2141686"/>
                  </a:lnTo>
                  <a:lnTo>
                    <a:pt x="279508" y="2146565"/>
                  </a:lnTo>
                  <a:lnTo>
                    <a:pt x="278929" y="2151444"/>
                  </a:lnTo>
                  <a:lnTo>
                    <a:pt x="278362" y="2156322"/>
                  </a:lnTo>
                  <a:lnTo>
                    <a:pt x="277806" y="2161201"/>
                  </a:lnTo>
                  <a:lnTo>
                    <a:pt x="277263" y="2166079"/>
                  </a:lnTo>
                  <a:lnTo>
                    <a:pt x="276729" y="2170958"/>
                  </a:lnTo>
                  <a:lnTo>
                    <a:pt x="276203" y="2175836"/>
                  </a:lnTo>
                  <a:lnTo>
                    <a:pt x="275685" y="2180715"/>
                  </a:lnTo>
                  <a:lnTo>
                    <a:pt x="275172" y="2185593"/>
                  </a:lnTo>
                  <a:lnTo>
                    <a:pt x="274664" y="2190472"/>
                  </a:lnTo>
                  <a:lnTo>
                    <a:pt x="274159" y="2195351"/>
                  </a:lnTo>
                  <a:lnTo>
                    <a:pt x="273655" y="2200229"/>
                  </a:lnTo>
                  <a:lnTo>
                    <a:pt x="273150" y="2205108"/>
                  </a:lnTo>
                  <a:lnTo>
                    <a:pt x="272641" y="2209986"/>
                  </a:lnTo>
                  <a:lnTo>
                    <a:pt x="272127" y="2214865"/>
                  </a:lnTo>
                  <a:lnTo>
                    <a:pt x="271605" y="2219743"/>
                  </a:lnTo>
                  <a:lnTo>
                    <a:pt x="271073" y="2224622"/>
                  </a:lnTo>
                  <a:lnTo>
                    <a:pt x="270526" y="2229500"/>
                  </a:lnTo>
                  <a:lnTo>
                    <a:pt x="269962" y="2234379"/>
                  </a:lnTo>
                  <a:lnTo>
                    <a:pt x="269381" y="2239258"/>
                  </a:lnTo>
                  <a:lnTo>
                    <a:pt x="268780" y="2244136"/>
                  </a:lnTo>
                  <a:lnTo>
                    <a:pt x="268158" y="2249015"/>
                  </a:lnTo>
                  <a:lnTo>
                    <a:pt x="267513" y="2253893"/>
                  </a:lnTo>
                  <a:lnTo>
                    <a:pt x="266844" y="2258772"/>
                  </a:lnTo>
                  <a:lnTo>
                    <a:pt x="266147" y="2263650"/>
                  </a:lnTo>
                  <a:lnTo>
                    <a:pt x="265428" y="2268529"/>
                  </a:lnTo>
                  <a:lnTo>
                    <a:pt x="264686" y="2273408"/>
                  </a:lnTo>
                  <a:lnTo>
                    <a:pt x="263923" y="2278286"/>
                  </a:lnTo>
                  <a:lnTo>
                    <a:pt x="263141" y="2283165"/>
                  </a:lnTo>
                  <a:lnTo>
                    <a:pt x="262342" y="2288043"/>
                  </a:lnTo>
                  <a:lnTo>
                    <a:pt x="261527" y="2292922"/>
                  </a:lnTo>
                  <a:lnTo>
                    <a:pt x="260703" y="2297800"/>
                  </a:lnTo>
                  <a:lnTo>
                    <a:pt x="259874" y="2302679"/>
                  </a:lnTo>
                  <a:lnTo>
                    <a:pt x="259042" y="2307557"/>
                  </a:lnTo>
                  <a:lnTo>
                    <a:pt x="258212" y="2312436"/>
                  </a:lnTo>
                  <a:lnTo>
                    <a:pt x="257388" y="2317315"/>
                  </a:lnTo>
                  <a:lnTo>
                    <a:pt x="256574" y="2322193"/>
                  </a:lnTo>
                  <a:lnTo>
                    <a:pt x="255777" y="2327072"/>
                  </a:lnTo>
                  <a:lnTo>
                    <a:pt x="254998" y="2331950"/>
                  </a:lnTo>
                  <a:lnTo>
                    <a:pt x="254239" y="2336829"/>
                  </a:lnTo>
                  <a:lnTo>
                    <a:pt x="253503" y="2341707"/>
                  </a:lnTo>
                  <a:lnTo>
                    <a:pt x="252793" y="2346586"/>
                  </a:lnTo>
                  <a:lnTo>
                    <a:pt x="252111" y="2351464"/>
                  </a:lnTo>
                  <a:lnTo>
                    <a:pt x="251462" y="2356343"/>
                  </a:lnTo>
                  <a:lnTo>
                    <a:pt x="250845" y="2361222"/>
                  </a:lnTo>
                  <a:lnTo>
                    <a:pt x="250257" y="2366100"/>
                  </a:lnTo>
                  <a:lnTo>
                    <a:pt x="249699" y="2370979"/>
                  </a:lnTo>
                  <a:lnTo>
                    <a:pt x="249171" y="2375857"/>
                  </a:lnTo>
                  <a:lnTo>
                    <a:pt x="248672" y="2380736"/>
                  </a:lnTo>
                  <a:lnTo>
                    <a:pt x="248204" y="2385614"/>
                  </a:lnTo>
                  <a:lnTo>
                    <a:pt x="247766" y="2390493"/>
                  </a:lnTo>
                  <a:lnTo>
                    <a:pt x="247353" y="2395371"/>
                  </a:lnTo>
                  <a:lnTo>
                    <a:pt x="246965" y="2400250"/>
                  </a:lnTo>
                  <a:lnTo>
                    <a:pt x="246600" y="2405129"/>
                  </a:lnTo>
                  <a:lnTo>
                    <a:pt x="246256" y="2410007"/>
                  </a:lnTo>
                  <a:lnTo>
                    <a:pt x="245933" y="2414886"/>
                  </a:lnTo>
                  <a:lnTo>
                    <a:pt x="245632" y="2419764"/>
                  </a:lnTo>
                  <a:lnTo>
                    <a:pt x="245349" y="2424643"/>
                  </a:lnTo>
                  <a:lnTo>
                    <a:pt x="245082" y="2429521"/>
                  </a:lnTo>
                  <a:lnTo>
                    <a:pt x="244830" y="2434400"/>
                  </a:lnTo>
                  <a:lnTo>
                    <a:pt x="244592" y="2439278"/>
                  </a:lnTo>
                  <a:lnTo>
                    <a:pt x="244367" y="2444157"/>
                  </a:lnTo>
                  <a:lnTo>
                    <a:pt x="244155" y="2449036"/>
                  </a:lnTo>
                  <a:lnTo>
                    <a:pt x="243957" y="2453914"/>
                  </a:lnTo>
                  <a:lnTo>
                    <a:pt x="243768" y="2458793"/>
                  </a:lnTo>
                  <a:lnTo>
                    <a:pt x="243590" y="2463671"/>
                  </a:lnTo>
                  <a:lnTo>
                    <a:pt x="243421" y="2468550"/>
                  </a:lnTo>
                  <a:lnTo>
                    <a:pt x="243261" y="2473428"/>
                  </a:lnTo>
                  <a:lnTo>
                    <a:pt x="243110" y="2478307"/>
                  </a:lnTo>
                  <a:lnTo>
                    <a:pt x="242969" y="2483186"/>
                  </a:lnTo>
                  <a:lnTo>
                    <a:pt x="242835" y="2488064"/>
                  </a:lnTo>
                  <a:lnTo>
                    <a:pt x="242708" y="2492943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0" name="pg34">
              <a:extLst>
                <a:ext uri="{FF2B5EF4-FFF2-40B4-BE49-F238E27FC236}">
                  <a16:creationId xmlns:a16="http://schemas.microsoft.com/office/drawing/2014/main" id="{07E1C70B-9E78-A2F2-5ED6-F8A460A318AC}"/>
                </a:ext>
              </a:extLst>
            </p:cNvPr>
            <p:cNvSpPr/>
            <p:nvPr/>
          </p:nvSpPr>
          <p:spPr>
            <a:xfrm>
              <a:off x="4768204" y="4244819"/>
              <a:ext cx="453672" cy="2608000"/>
            </a:xfrm>
            <a:custGeom>
              <a:avLst/>
              <a:gdLst/>
              <a:ahLst/>
              <a:cxnLst/>
              <a:rect l="0" t="0" r="0" b="0"/>
              <a:pathLst>
                <a:path w="453672" h="2608000">
                  <a:moveTo>
                    <a:pt x="222502" y="2608000"/>
                  </a:moveTo>
                  <a:lnTo>
                    <a:pt x="222137" y="2602896"/>
                  </a:lnTo>
                  <a:lnTo>
                    <a:pt x="221752" y="2597792"/>
                  </a:lnTo>
                  <a:lnTo>
                    <a:pt x="221347" y="2592688"/>
                  </a:lnTo>
                  <a:lnTo>
                    <a:pt x="220922" y="2587585"/>
                  </a:lnTo>
                  <a:lnTo>
                    <a:pt x="220471" y="2582481"/>
                  </a:lnTo>
                  <a:lnTo>
                    <a:pt x="219996" y="2577377"/>
                  </a:lnTo>
                  <a:lnTo>
                    <a:pt x="219497" y="2572274"/>
                  </a:lnTo>
                  <a:lnTo>
                    <a:pt x="218975" y="2567170"/>
                  </a:lnTo>
                  <a:lnTo>
                    <a:pt x="218429" y="2562066"/>
                  </a:lnTo>
                  <a:lnTo>
                    <a:pt x="217858" y="2556962"/>
                  </a:lnTo>
                  <a:lnTo>
                    <a:pt x="217254" y="2551859"/>
                  </a:lnTo>
                  <a:lnTo>
                    <a:pt x="216623" y="2546755"/>
                  </a:lnTo>
                  <a:lnTo>
                    <a:pt x="215965" y="2541651"/>
                  </a:lnTo>
                  <a:lnTo>
                    <a:pt x="215280" y="2536547"/>
                  </a:lnTo>
                  <a:lnTo>
                    <a:pt x="214567" y="2531444"/>
                  </a:lnTo>
                  <a:lnTo>
                    <a:pt x="213823" y="2526340"/>
                  </a:lnTo>
                  <a:lnTo>
                    <a:pt x="213046" y="2521236"/>
                  </a:lnTo>
                  <a:lnTo>
                    <a:pt x="212239" y="2516133"/>
                  </a:lnTo>
                  <a:lnTo>
                    <a:pt x="211405" y="2511029"/>
                  </a:lnTo>
                  <a:lnTo>
                    <a:pt x="210542" y="2505925"/>
                  </a:lnTo>
                  <a:lnTo>
                    <a:pt x="209652" y="2500821"/>
                  </a:lnTo>
                  <a:lnTo>
                    <a:pt x="208731" y="2495718"/>
                  </a:lnTo>
                  <a:lnTo>
                    <a:pt x="207781" y="2490614"/>
                  </a:lnTo>
                  <a:lnTo>
                    <a:pt x="206805" y="2485510"/>
                  </a:lnTo>
                  <a:lnTo>
                    <a:pt x="205806" y="2480407"/>
                  </a:lnTo>
                  <a:lnTo>
                    <a:pt x="204784" y="2475303"/>
                  </a:lnTo>
                  <a:lnTo>
                    <a:pt x="203740" y="2470199"/>
                  </a:lnTo>
                  <a:lnTo>
                    <a:pt x="202673" y="2465095"/>
                  </a:lnTo>
                  <a:lnTo>
                    <a:pt x="201588" y="2459992"/>
                  </a:lnTo>
                  <a:lnTo>
                    <a:pt x="200487" y="2454888"/>
                  </a:lnTo>
                  <a:lnTo>
                    <a:pt x="199373" y="2449784"/>
                  </a:lnTo>
                  <a:lnTo>
                    <a:pt x="198247" y="2444681"/>
                  </a:lnTo>
                  <a:lnTo>
                    <a:pt x="197113" y="2439577"/>
                  </a:lnTo>
                  <a:lnTo>
                    <a:pt x="195970" y="2434473"/>
                  </a:lnTo>
                  <a:lnTo>
                    <a:pt x="194824" y="2429369"/>
                  </a:lnTo>
                  <a:lnTo>
                    <a:pt x="193677" y="2424266"/>
                  </a:lnTo>
                  <a:lnTo>
                    <a:pt x="192531" y="2419162"/>
                  </a:lnTo>
                  <a:lnTo>
                    <a:pt x="191389" y="2414058"/>
                  </a:lnTo>
                  <a:lnTo>
                    <a:pt x="190253" y="2408955"/>
                  </a:lnTo>
                  <a:lnTo>
                    <a:pt x="189129" y="2403851"/>
                  </a:lnTo>
                  <a:lnTo>
                    <a:pt x="188016" y="2398747"/>
                  </a:lnTo>
                  <a:lnTo>
                    <a:pt x="186917" y="2393643"/>
                  </a:lnTo>
                  <a:lnTo>
                    <a:pt x="185834" y="2388540"/>
                  </a:lnTo>
                  <a:lnTo>
                    <a:pt x="184769" y="2383436"/>
                  </a:lnTo>
                  <a:lnTo>
                    <a:pt x="183727" y="2378332"/>
                  </a:lnTo>
                  <a:lnTo>
                    <a:pt x="182708" y="2373228"/>
                  </a:lnTo>
                  <a:lnTo>
                    <a:pt x="181713" y="2368125"/>
                  </a:lnTo>
                  <a:lnTo>
                    <a:pt x="180741" y="2363021"/>
                  </a:lnTo>
                  <a:lnTo>
                    <a:pt x="179793" y="2357917"/>
                  </a:lnTo>
                  <a:lnTo>
                    <a:pt x="178870" y="2352814"/>
                  </a:lnTo>
                  <a:lnTo>
                    <a:pt x="177977" y="2347710"/>
                  </a:lnTo>
                  <a:lnTo>
                    <a:pt x="177109" y="2342606"/>
                  </a:lnTo>
                  <a:lnTo>
                    <a:pt x="176265" y="2337502"/>
                  </a:lnTo>
                  <a:lnTo>
                    <a:pt x="175442" y="2332399"/>
                  </a:lnTo>
                  <a:lnTo>
                    <a:pt x="174640" y="2327295"/>
                  </a:lnTo>
                  <a:lnTo>
                    <a:pt x="173858" y="2322191"/>
                  </a:lnTo>
                  <a:lnTo>
                    <a:pt x="173095" y="2317088"/>
                  </a:lnTo>
                  <a:lnTo>
                    <a:pt x="172346" y="2311984"/>
                  </a:lnTo>
                  <a:lnTo>
                    <a:pt x="171607" y="2306880"/>
                  </a:lnTo>
                  <a:lnTo>
                    <a:pt x="170877" y="2301776"/>
                  </a:lnTo>
                  <a:lnTo>
                    <a:pt x="170152" y="2296673"/>
                  </a:lnTo>
                  <a:lnTo>
                    <a:pt x="169428" y="2291569"/>
                  </a:lnTo>
                  <a:lnTo>
                    <a:pt x="168702" y="2286465"/>
                  </a:lnTo>
                  <a:lnTo>
                    <a:pt x="167971" y="2281362"/>
                  </a:lnTo>
                  <a:lnTo>
                    <a:pt x="167231" y="2276258"/>
                  </a:lnTo>
                  <a:lnTo>
                    <a:pt x="166479" y="2271154"/>
                  </a:lnTo>
                  <a:lnTo>
                    <a:pt x="165714" y="2266050"/>
                  </a:lnTo>
                  <a:lnTo>
                    <a:pt x="164928" y="2260947"/>
                  </a:lnTo>
                  <a:lnTo>
                    <a:pt x="164120" y="2255843"/>
                  </a:lnTo>
                  <a:lnTo>
                    <a:pt x="163291" y="2250739"/>
                  </a:lnTo>
                  <a:lnTo>
                    <a:pt x="162439" y="2245636"/>
                  </a:lnTo>
                  <a:lnTo>
                    <a:pt x="161562" y="2240532"/>
                  </a:lnTo>
                  <a:lnTo>
                    <a:pt x="160658" y="2235428"/>
                  </a:lnTo>
                  <a:lnTo>
                    <a:pt x="159722" y="2230324"/>
                  </a:lnTo>
                  <a:lnTo>
                    <a:pt x="158760" y="2225221"/>
                  </a:lnTo>
                  <a:lnTo>
                    <a:pt x="157771" y="2220117"/>
                  </a:lnTo>
                  <a:lnTo>
                    <a:pt x="156756" y="2215013"/>
                  </a:lnTo>
                  <a:lnTo>
                    <a:pt x="155716" y="2209910"/>
                  </a:lnTo>
                  <a:lnTo>
                    <a:pt x="154649" y="2204806"/>
                  </a:lnTo>
                  <a:lnTo>
                    <a:pt x="153556" y="2199702"/>
                  </a:lnTo>
                  <a:lnTo>
                    <a:pt x="152441" y="2194598"/>
                  </a:lnTo>
                  <a:lnTo>
                    <a:pt x="151306" y="2189495"/>
                  </a:lnTo>
                  <a:lnTo>
                    <a:pt x="150152" y="2184391"/>
                  </a:lnTo>
                  <a:lnTo>
                    <a:pt x="148981" y="2179287"/>
                  </a:lnTo>
                  <a:lnTo>
                    <a:pt x="147791" y="2174183"/>
                  </a:lnTo>
                  <a:lnTo>
                    <a:pt x="146585" y="2169080"/>
                  </a:lnTo>
                  <a:lnTo>
                    <a:pt x="145366" y="2163976"/>
                  </a:lnTo>
                  <a:lnTo>
                    <a:pt x="144135" y="2158872"/>
                  </a:lnTo>
                  <a:lnTo>
                    <a:pt x="142891" y="2153769"/>
                  </a:lnTo>
                  <a:lnTo>
                    <a:pt x="141637" y="2148665"/>
                  </a:lnTo>
                  <a:lnTo>
                    <a:pt x="140368" y="2143561"/>
                  </a:lnTo>
                  <a:lnTo>
                    <a:pt x="139088" y="2138457"/>
                  </a:lnTo>
                  <a:lnTo>
                    <a:pt x="137798" y="2133354"/>
                  </a:lnTo>
                  <a:lnTo>
                    <a:pt x="136496" y="2128250"/>
                  </a:lnTo>
                  <a:lnTo>
                    <a:pt x="135183" y="2123146"/>
                  </a:lnTo>
                  <a:lnTo>
                    <a:pt x="133857" y="2118043"/>
                  </a:lnTo>
                  <a:lnTo>
                    <a:pt x="132516" y="2112939"/>
                  </a:lnTo>
                  <a:lnTo>
                    <a:pt x="131163" y="2107835"/>
                  </a:lnTo>
                  <a:lnTo>
                    <a:pt x="129797" y="2102731"/>
                  </a:lnTo>
                  <a:lnTo>
                    <a:pt x="128418" y="2097628"/>
                  </a:lnTo>
                  <a:lnTo>
                    <a:pt x="127025" y="2092524"/>
                  </a:lnTo>
                  <a:lnTo>
                    <a:pt x="125618" y="2087420"/>
                  </a:lnTo>
                  <a:lnTo>
                    <a:pt x="124197" y="2082317"/>
                  </a:lnTo>
                  <a:lnTo>
                    <a:pt x="122764" y="2077213"/>
                  </a:lnTo>
                  <a:lnTo>
                    <a:pt x="121321" y="2072109"/>
                  </a:lnTo>
                  <a:lnTo>
                    <a:pt x="119869" y="2067005"/>
                  </a:lnTo>
                  <a:lnTo>
                    <a:pt x="118408" y="2061902"/>
                  </a:lnTo>
                  <a:lnTo>
                    <a:pt x="116941" y="2056798"/>
                  </a:lnTo>
                  <a:lnTo>
                    <a:pt x="115471" y="2051694"/>
                  </a:lnTo>
                  <a:lnTo>
                    <a:pt x="114001" y="2046591"/>
                  </a:lnTo>
                  <a:lnTo>
                    <a:pt x="112532" y="2041487"/>
                  </a:lnTo>
                  <a:lnTo>
                    <a:pt x="111069" y="2036383"/>
                  </a:lnTo>
                  <a:lnTo>
                    <a:pt x="109613" y="2031279"/>
                  </a:lnTo>
                  <a:lnTo>
                    <a:pt x="108172" y="2026176"/>
                  </a:lnTo>
                  <a:lnTo>
                    <a:pt x="106745" y="2021072"/>
                  </a:lnTo>
                  <a:lnTo>
                    <a:pt x="105337" y="2015968"/>
                  </a:lnTo>
                  <a:lnTo>
                    <a:pt x="103949" y="2010864"/>
                  </a:lnTo>
                  <a:lnTo>
                    <a:pt x="102585" y="2005761"/>
                  </a:lnTo>
                  <a:lnTo>
                    <a:pt x="101249" y="2000657"/>
                  </a:lnTo>
                  <a:lnTo>
                    <a:pt x="99946" y="1995553"/>
                  </a:lnTo>
                  <a:lnTo>
                    <a:pt x="98674" y="1990450"/>
                  </a:lnTo>
                  <a:lnTo>
                    <a:pt x="97433" y="1985346"/>
                  </a:lnTo>
                  <a:lnTo>
                    <a:pt x="96224" y="1980242"/>
                  </a:lnTo>
                  <a:lnTo>
                    <a:pt x="95048" y="1975138"/>
                  </a:lnTo>
                  <a:lnTo>
                    <a:pt x="93912" y="1970035"/>
                  </a:lnTo>
                  <a:lnTo>
                    <a:pt x="92809" y="1964931"/>
                  </a:lnTo>
                  <a:lnTo>
                    <a:pt x="91736" y="1959827"/>
                  </a:lnTo>
                  <a:lnTo>
                    <a:pt x="90691" y="1954724"/>
                  </a:lnTo>
                  <a:lnTo>
                    <a:pt x="89672" y="1949620"/>
                  </a:lnTo>
                  <a:lnTo>
                    <a:pt x="88677" y="1944516"/>
                  </a:lnTo>
                  <a:lnTo>
                    <a:pt x="87705" y="1939412"/>
                  </a:lnTo>
                  <a:lnTo>
                    <a:pt x="86746" y="1934309"/>
                  </a:lnTo>
                  <a:lnTo>
                    <a:pt x="85796" y="1929205"/>
                  </a:lnTo>
                  <a:lnTo>
                    <a:pt x="84851" y="1924101"/>
                  </a:lnTo>
                  <a:lnTo>
                    <a:pt x="83905" y="1918998"/>
                  </a:lnTo>
                  <a:lnTo>
                    <a:pt x="82954" y="1913894"/>
                  </a:lnTo>
                  <a:lnTo>
                    <a:pt x="81987" y="1908790"/>
                  </a:lnTo>
                  <a:lnTo>
                    <a:pt x="81003" y="1903686"/>
                  </a:lnTo>
                  <a:lnTo>
                    <a:pt x="79995" y="1898583"/>
                  </a:lnTo>
                  <a:lnTo>
                    <a:pt x="78959" y="1893479"/>
                  </a:lnTo>
                  <a:lnTo>
                    <a:pt x="77892" y="1888375"/>
                  </a:lnTo>
                  <a:lnTo>
                    <a:pt x="76781" y="1883272"/>
                  </a:lnTo>
                  <a:lnTo>
                    <a:pt x="75624" y="1878168"/>
                  </a:lnTo>
                  <a:lnTo>
                    <a:pt x="74424" y="1873064"/>
                  </a:lnTo>
                  <a:lnTo>
                    <a:pt x="73177" y="1867960"/>
                  </a:lnTo>
                  <a:lnTo>
                    <a:pt x="71883" y="1862857"/>
                  </a:lnTo>
                  <a:lnTo>
                    <a:pt x="70542" y="1857753"/>
                  </a:lnTo>
                  <a:lnTo>
                    <a:pt x="69141" y="1852649"/>
                  </a:lnTo>
                  <a:lnTo>
                    <a:pt x="67694" y="1847546"/>
                  </a:lnTo>
                  <a:lnTo>
                    <a:pt x="66204" y="1842442"/>
                  </a:lnTo>
                  <a:lnTo>
                    <a:pt x="64674" y="1837338"/>
                  </a:lnTo>
                  <a:lnTo>
                    <a:pt x="63109" y="1832234"/>
                  </a:lnTo>
                  <a:lnTo>
                    <a:pt x="61511" y="1827131"/>
                  </a:lnTo>
                  <a:lnTo>
                    <a:pt x="59885" y="1822027"/>
                  </a:lnTo>
                  <a:lnTo>
                    <a:pt x="58243" y="1816923"/>
                  </a:lnTo>
                  <a:lnTo>
                    <a:pt x="56592" y="1811819"/>
                  </a:lnTo>
                  <a:lnTo>
                    <a:pt x="54938" y="1806716"/>
                  </a:lnTo>
                  <a:lnTo>
                    <a:pt x="53290" y="1801612"/>
                  </a:lnTo>
                  <a:lnTo>
                    <a:pt x="51656" y="1796508"/>
                  </a:lnTo>
                  <a:lnTo>
                    <a:pt x="50049" y="1791405"/>
                  </a:lnTo>
                  <a:lnTo>
                    <a:pt x="48472" y="1786301"/>
                  </a:lnTo>
                  <a:lnTo>
                    <a:pt x="46932" y="1781197"/>
                  </a:lnTo>
                  <a:lnTo>
                    <a:pt x="45435" y="1776093"/>
                  </a:lnTo>
                  <a:lnTo>
                    <a:pt x="43986" y="1770990"/>
                  </a:lnTo>
                  <a:lnTo>
                    <a:pt x="42604" y="1765886"/>
                  </a:lnTo>
                  <a:lnTo>
                    <a:pt x="41282" y="1760782"/>
                  </a:lnTo>
                  <a:lnTo>
                    <a:pt x="40023" y="1755679"/>
                  </a:lnTo>
                  <a:lnTo>
                    <a:pt x="38826" y="1750575"/>
                  </a:lnTo>
                  <a:lnTo>
                    <a:pt x="37693" y="1745471"/>
                  </a:lnTo>
                  <a:lnTo>
                    <a:pt x="36626" y="1740367"/>
                  </a:lnTo>
                  <a:lnTo>
                    <a:pt x="35635" y="1735264"/>
                  </a:lnTo>
                  <a:lnTo>
                    <a:pt x="34704" y="1730160"/>
                  </a:lnTo>
                  <a:lnTo>
                    <a:pt x="33828" y="1725056"/>
                  </a:lnTo>
                  <a:lnTo>
                    <a:pt x="33004" y="1719953"/>
                  </a:lnTo>
                  <a:lnTo>
                    <a:pt x="32228" y="1714849"/>
                  </a:lnTo>
                  <a:lnTo>
                    <a:pt x="31498" y="1709745"/>
                  </a:lnTo>
                  <a:lnTo>
                    <a:pt x="30808" y="1704641"/>
                  </a:lnTo>
                  <a:lnTo>
                    <a:pt x="30145" y="1699538"/>
                  </a:lnTo>
                  <a:lnTo>
                    <a:pt x="29503" y="1694434"/>
                  </a:lnTo>
                  <a:lnTo>
                    <a:pt x="28877" y="1689330"/>
                  </a:lnTo>
                  <a:lnTo>
                    <a:pt x="28260" y="1684227"/>
                  </a:lnTo>
                  <a:lnTo>
                    <a:pt x="27645" y="1679123"/>
                  </a:lnTo>
                  <a:lnTo>
                    <a:pt x="27024" y="1674019"/>
                  </a:lnTo>
                  <a:lnTo>
                    <a:pt x="26391" y="1668915"/>
                  </a:lnTo>
                  <a:lnTo>
                    <a:pt x="25743" y="1663812"/>
                  </a:lnTo>
                  <a:lnTo>
                    <a:pt x="25074" y="1658708"/>
                  </a:lnTo>
                  <a:lnTo>
                    <a:pt x="24382" y="1653604"/>
                  </a:lnTo>
                  <a:lnTo>
                    <a:pt x="23654" y="1648500"/>
                  </a:lnTo>
                  <a:lnTo>
                    <a:pt x="22896" y="1643397"/>
                  </a:lnTo>
                  <a:lnTo>
                    <a:pt x="22106" y="1638293"/>
                  </a:lnTo>
                  <a:lnTo>
                    <a:pt x="21284" y="1633189"/>
                  </a:lnTo>
                  <a:lnTo>
                    <a:pt x="20430" y="1628086"/>
                  </a:lnTo>
                  <a:lnTo>
                    <a:pt x="19542" y="1622982"/>
                  </a:lnTo>
                  <a:lnTo>
                    <a:pt x="18621" y="1617878"/>
                  </a:lnTo>
                  <a:lnTo>
                    <a:pt x="17674" y="1612774"/>
                  </a:lnTo>
                  <a:lnTo>
                    <a:pt x="16706" y="1607671"/>
                  </a:lnTo>
                  <a:lnTo>
                    <a:pt x="15720" y="1602567"/>
                  </a:lnTo>
                  <a:lnTo>
                    <a:pt x="14720" y="1597463"/>
                  </a:lnTo>
                  <a:lnTo>
                    <a:pt x="13711" y="1592360"/>
                  </a:lnTo>
                  <a:lnTo>
                    <a:pt x="12701" y="1587256"/>
                  </a:lnTo>
                  <a:lnTo>
                    <a:pt x="11697" y="1582152"/>
                  </a:lnTo>
                  <a:lnTo>
                    <a:pt x="10705" y="1577048"/>
                  </a:lnTo>
                  <a:lnTo>
                    <a:pt x="9729" y="1571945"/>
                  </a:lnTo>
                  <a:lnTo>
                    <a:pt x="8775" y="1566841"/>
                  </a:lnTo>
                  <a:lnTo>
                    <a:pt x="7858" y="1561737"/>
                  </a:lnTo>
                  <a:lnTo>
                    <a:pt x="6978" y="1556634"/>
                  </a:lnTo>
                  <a:lnTo>
                    <a:pt x="6140" y="1551530"/>
                  </a:lnTo>
                  <a:lnTo>
                    <a:pt x="5346" y="1546426"/>
                  </a:lnTo>
                  <a:lnTo>
                    <a:pt x="4600" y="1541322"/>
                  </a:lnTo>
                  <a:lnTo>
                    <a:pt x="3909" y="1536219"/>
                  </a:lnTo>
                  <a:lnTo>
                    <a:pt x="3284" y="1531115"/>
                  </a:lnTo>
                  <a:lnTo>
                    <a:pt x="2716" y="1526011"/>
                  </a:lnTo>
                  <a:lnTo>
                    <a:pt x="2205" y="1520908"/>
                  </a:lnTo>
                  <a:lnTo>
                    <a:pt x="1750" y="1515804"/>
                  </a:lnTo>
                  <a:lnTo>
                    <a:pt x="1351" y="1510700"/>
                  </a:lnTo>
                  <a:lnTo>
                    <a:pt x="1014" y="1505596"/>
                  </a:lnTo>
                  <a:lnTo>
                    <a:pt x="736" y="1500493"/>
                  </a:lnTo>
                  <a:lnTo>
                    <a:pt x="508" y="1495389"/>
                  </a:lnTo>
                  <a:lnTo>
                    <a:pt x="325" y="1490285"/>
                  </a:lnTo>
                  <a:lnTo>
                    <a:pt x="185" y="1485182"/>
                  </a:lnTo>
                  <a:lnTo>
                    <a:pt x="85" y="1480078"/>
                  </a:lnTo>
                  <a:lnTo>
                    <a:pt x="26" y="1474974"/>
                  </a:lnTo>
                  <a:lnTo>
                    <a:pt x="0" y="1469870"/>
                  </a:lnTo>
                  <a:lnTo>
                    <a:pt x="0" y="1464767"/>
                  </a:lnTo>
                  <a:lnTo>
                    <a:pt x="22" y="1459663"/>
                  </a:lnTo>
                  <a:lnTo>
                    <a:pt x="65" y="1454559"/>
                  </a:lnTo>
                  <a:lnTo>
                    <a:pt x="125" y="1449455"/>
                  </a:lnTo>
                  <a:lnTo>
                    <a:pt x="203" y="1444352"/>
                  </a:lnTo>
                  <a:lnTo>
                    <a:pt x="292" y="1439248"/>
                  </a:lnTo>
                  <a:lnTo>
                    <a:pt x="393" y="1434144"/>
                  </a:lnTo>
                  <a:lnTo>
                    <a:pt x="504" y="1429041"/>
                  </a:lnTo>
                  <a:lnTo>
                    <a:pt x="626" y="1423937"/>
                  </a:lnTo>
                  <a:lnTo>
                    <a:pt x="760" y="1418833"/>
                  </a:lnTo>
                  <a:lnTo>
                    <a:pt x="909" y="1413729"/>
                  </a:lnTo>
                  <a:lnTo>
                    <a:pt x="1073" y="1408626"/>
                  </a:lnTo>
                  <a:lnTo>
                    <a:pt x="1256" y="1403522"/>
                  </a:lnTo>
                  <a:lnTo>
                    <a:pt x="1461" y="1398418"/>
                  </a:lnTo>
                  <a:lnTo>
                    <a:pt x="1689" y="1393315"/>
                  </a:lnTo>
                  <a:lnTo>
                    <a:pt x="1952" y="1388211"/>
                  </a:lnTo>
                  <a:lnTo>
                    <a:pt x="2254" y="1383107"/>
                  </a:lnTo>
                  <a:lnTo>
                    <a:pt x="2596" y="1378003"/>
                  </a:lnTo>
                  <a:lnTo>
                    <a:pt x="2982" y="1372900"/>
                  </a:lnTo>
                  <a:lnTo>
                    <a:pt x="3417" y="1367796"/>
                  </a:lnTo>
                  <a:lnTo>
                    <a:pt x="3904" y="1362692"/>
                  </a:lnTo>
                  <a:lnTo>
                    <a:pt x="4465" y="1357589"/>
                  </a:lnTo>
                  <a:lnTo>
                    <a:pt x="5091" y="1352485"/>
                  </a:lnTo>
                  <a:lnTo>
                    <a:pt x="5783" y="1347381"/>
                  </a:lnTo>
                  <a:lnTo>
                    <a:pt x="6545" y="1342277"/>
                  </a:lnTo>
                  <a:lnTo>
                    <a:pt x="7377" y="1337174"/>
                  </a:lnTo>
                  <a:lnTo>
                    <a:pt x="8287" y="1332070"/>
                  </a:lnTo>
                  <a:lnTo>
                    <a:pt x="9286" y="1326966"/>
                  </a:lnTo>
                  <a:lnTo>
                    <a:pt x="10358" y="1321863"/>
                  </a:lnTo>
                  <a:lnTo>
                    <a:pt x="11502" y="1316759"/>
                  </a:lnTo>
                  <a:lnTo>
                    <a:pt x="12716" y="1311655"/>
                  </a:lnTo>
                  <a:lnTo>
                    <a:pt x="13998" y="1306551"/>
                  </a:lnTo>
                  <a:lnTo>
                    <a:pt x="15352" y="1301448"/>
                  </a:lnTo>
                  <a:lnTo>
                    <a:pt x="16771" y="1296344"/>
                  </a:lnTo>
                  <a:lnTo>
                    <a:pt x="18244" y="1291240"/>
                  </a:lnTo>
                  <a:lnTo>
                    <a:pt x="19763" y="1286137"/>
                  </a:lnTo>
                  <a:lnTo>
                    <a:pt x="21324" y="1281033"/>
                  </a:lnTo>
                  <a:lnTo>
                    <a:pt x="22921" y="1275929"/>
                  </a:lnTo>
                  <a:lnTo>
                    <a:pt x="24553" y="1270825"/>
                  </a:lnTo>
                  <a:lnTo>
                    <a:pt x="26205" y="1265722"/>
                  </a:lnTo>
                  <a:lnTo>
                    <a:pt x="27872" y="1260618"/>
                  </a:lnTo>
                  <a:lnTo>
                    <a:pt x="29547" y="1255514"/>
                  </a:lnTo>
                  <a:lnTo>
                    <a:pt x="31225" y="1250410"/>
                  </a:lnTo>
                  <a:lnTo>
                    <a:pt x="32900" y="1245307"/>
                  </a:lnTo>
                  <a:lnTo>
                    <a:pt x="34566" y="1240203"/>
                  </a:lnTo>
                  <a:lnTo>
                    <a:pt x="36219" y="1235099"/>
                  </a:lnTo>
                  <a:lnTo>
                    <a:pt x="37856" y="1229996"/>
                  </a:lnTo>
                  <a:lnTo>
                    <a:pt x="39475" y="1224892"/>
                  </a:lnTo>
                  <a:lnTo>
                    <a:pt x="41073" y="1219788"/>
                  </a:lnTo>
                  <a:lnTo>
                    <a:pt x="42649" y="1214684"/>
                  </a:lnTo>
                  <a:lnTo>
                    <a:pt x="44198" y="1209581"/>
                  </a:lnTo>
                  <a:lnTo>
                    <a:pt x="45725" y="1204477"/>
                  </a:lnTo>
                  <a:lnTo>
                    <a:pt x="47232" y="1199373"/>
                  </a:lnTo>
                  <a:lnTo>
                    <a:pt x="48718" y="1194270"/>
                  </a:lnTo>
                  <a:lnTo>
                    <a:pt x="50185" y="1189166"/>
                  </a:lnTo>
                  <a:lnTo>
                    <a:pt x="51633" y="1184062"/>
                  </a:lnTo>
                  <a:lnTo>
                    <a:pt x="53065" y="1178958"/>
                  </a:lnTo>
                  <a:lnTo>
                    <a:pt x="54485" y="1173855"/>
                  </a:lnTo>
                  <a:lnTo>
                    <a:pt x="55896" y="1168751"/>
                  </a:lnTo>
                  <a:lnTo>
                    <a:pt x="57298" y="1163647"/>
                  </a:lnTo>
                  <a:lnTo>
                    <a:pt x="58695" y="1158544"/>
                  </a:lnTo>
                  <a:lnTo>
                    <a:pt x="60087" y="1153440"/>
                  </a:lnTo>
                  <a:lnTo>
                    <a:pt x="61478" y="1148336"/>
                  </a:lnTo>
                  <a:lnTo>
                    <a:pt x="62870" y="1143232"/>
                  </a:lnTo>
                  <a:lnTo>
                    <a:pt x="64263" y="1138129"/>
                  </a:lnTo>
                  <a:lnTo>
                    <a:pt x="65659" y="1133025"/>
                  </a:lnTo>
                  <a:lnTo>
                    <a:pt x="67060" y="1127921"/>
                  </a:lnTo>
                  <a:lnTo>
                    <a:pt x="68467" y="1122818"/>
                  </a:lnTo>
                  <a:lnTo>
                    <a:pt x="69881" y="1117714"/>
                  </a:lnTo>
                  <a:lnTo>
                    <a:pt x="71302" y="1112610"/>
                  </a:lnTo>
                  <a:lnTo>
                    <a:pt x="72732" y="1107506"/>
                  </a:lnTo>
                  <a:lnTo>
                    <a:pt x="74171" y="1102403"/>
                  </a:lnTo>
                  <a:lnTo>
                    <a:pt x="75622" y="1097299"/>
                  </a:lnTo>
                  <a:lnTo>
                    <a:pt x="77086" y="1092195"/>
                  </a:lnTo>
                  <a:lnTo>
                    <a:pt x="78564" y="1087091"/>
                  </a:lnTo>
                  <a:lnTo>
                    <a:pt x="80057" y="1081988"/>
                  </a:lnTo>
                  <a:lnTo>
                    <a:pt x="81565" y="1076884"/>
                  </a:lnTo>
                  <a:lnTo>
                    <a:pt x="83091" y="1071780"/>
                  </a:lnTo>
                  <a:lnTo>
                    <a:pt x="84641" y="1066677"/>
                  </a:lnTo>
                  <a:lnTo>
                    <a:pt x="86213" y="1061573"/>
                  </a:lnTo>
                  <a:lnTo>
                    <a:pt x="87809" y="1056469"/>
                  </a:lnTo>
                  <a:lnTo>
                    <a:pt x="89429" y="1051365"/>
                  </a:lnTo>
                  <a:lnTo>
                    <a:pt x="91077" y="1046262"/>
                  </a:lnTo>
                  <a:lnTo>
                    <a:pt x="92753" y="1041158"/>
                  </a:lnTo>
                  <a:lnTo>
                    <a:pt x="94465" y="1036054"/>
                  </a:lnTo>
                  <a:lnTo>
                    <a:pt x="96208" y="1030951"/>
                  </a:lnTo>
                  <a:lnTo>
                    <a:pt x="97982" y="1025847"/>
                  </a:lnTo>
                  <a:lnTo>
                    <a:pt x="99788" y="1020743"/>
                  </a:lnTo>
                  <a:lnTo>
                    <a:pt x="101625" y="1015639"/>
                  </a:lnTo>
                  <a:lnTo>
                    <a:pt x="103497" y="1010536"/>
                  </a:lnTo>
                  <a:lnTo>
                    <a:pt x="105404" y="1005432"/>
                  </a:lnTo>
                  <a:lnTo>
                    <a:pt x="107341" y="1000328"/>
                  </a:lnTo>
                  <a:lnTo>
                    <a:pt x="109304" y="995225"/>
                  </a:lnTo>
                  <a:lnTo>
                    <a:pt x="111293" y="990121"/>
                  </a:lnTo>
                  <a:lnTo>
                    <a:pt x="113306" y="985017"/>
                  </a:lnTo>
                  <a:lnTo>
                    <a:pt x="115342" y="979913"/>
                  </a:lnTo>
                  <a:lnTo>
                    <a:pt x="117396" y="974810"/>
                  </a:lnTo>
                  <a:lnTo>
                    <a:pt x="119463" y="969706"/>
                  </a:lnTo>
                  <a:lnTo>
                    <a:pt x="121540" y="964602"/>
                  </a:lnTo>
                  <a:lnTo>
                    <a:pt x="123623" y="959499"/>
                  </a:lnTo>
                  <a:lnTo>
                    <a:pt x="125708" y="954395"/>
                  </a:lnTo>
                  <a:lnTo>
                    <a:pt x="127790" y="949291"/>
                  </a:lnTo>
                  <a:lnTo>
                    <a:pt x="129863" y="944187"/>
                  </a:lnTo>
                  <a:lnTo>
                    <a:pt x="131925" y="939084"/>
                  </a:lnTo>
                  <a:lnTo>
                    <a:pt x="133972" y="933980"/>
                  </a:lnTo>
                  <a:lnTo>
                    <a:pt x="135999" y="928876"/>
                  </a:lnTo>
                  <a:lnTo>
                    <a:pt x="138001" y="923773"/>
                  </a:lnTo>
                  <a:lnTo>
                    <a:pt x="139969" y="918669"/>
                  </a:lnTo>
                  <a:lnTo>
                    <a:pt x="141905" y="913565"/>
                  </a:lnTo>
                  <a:lnTo>
                    <a:pt x="143805" y="908461"/>
                  </a:lnTo>
                  <a:lnTo>
                    <a:pt x="145667" y="903358"/>
                  </a:lnTo>
                  <a:lnTo>
                    <a:pt x="147487" y="898254"/>
                  </a:lnTo>
                  <a:lnTo>
                    <a:pt x="149256" y="893150"/>
                  </a:lnTo>
                  <a:lnTo>
                    <a:pt x="150973" y="888046"/>
                  </a:lnTo>
                  <a:lnTo>
                    <a:pt x="152641" y="882943"/>
                  </a:lnTo>
                  <a:lnTo>
                    <a:pt x="154259" y="877839"/>
                  </a:lnTo>
                  <a:lnTo>
                    <a:pt x="155826" y="872735"/>
                  </a:lnTo>
                  <a:lnTo>
                    <a:pt x="157340" y="867632"/>
                  </a:lnTo>
                  <a:lnTo>
                    <a:pt x="158790" y="862528"/>
                  </a:lnTo>
                  <a:lnTo>
                    <a:pt x="160187" y="857424"/>
                  </a:lnTo>
                  <a:lnTo>
                    <a:pt x="161533" y="852320"/>
                  </a:lnTo>
                  <a:lnTo>
                    <a:pt x="162830" y="847217"/>
                  </a:lnTo>
                  <a:lnTo>
                    <a:pt x="164078" y="842113"/>
                  </a:lnTo>
                  <a:lnTo>
                    <a:pt x="165278" y="837009"/>
                  </a:lnTo>
                  <a:lnTo>
                    <a:pt x="166425" y="831906"/>
                  </a:lnTo>
                  <a:lnTo>
                    <a:pt x="167533" y="826802"/>
                  </a:lnTo>
                  <a:lnTo>
                    <a:pt x="168605" y="821698"/>
                  </a:lnTo>
                  <a:lnTo>
                    <a:pt x="169644" y="816594"/>
                  </a:lnTo>
                  <a:lnTo>
                    <a:pt x="170653" y="811491"/>
                  </a:lnTo>
                  <a:lnTo>
                    <a:pt x="171633" y="806387"/>
                  </a:lnTo>
                  <a:lnTo>
                    <a:pt x="172591" y="801283"/>
                  </a:lnTo>
                  <a:lnTo>
                    <a:pt x="173532" y="796180"/>
                  </a:lnTo>
                  <a:lnTo>
                    <a:pt x="174461" y="791076"/>
                  </a:lnTo>
                  <a:lnTo>
                    <a:pt x="175382" y="785972"/>
                  </a:lnTo>
                  <a:lnTo>
                    <a:pt x="176298" y="780868"/>
                  </a:lnTo>
                  <a:lnTo>
                    <a:pt x="177213" y="775765"/>
                  </a:lnTo>
                  <a:lnTo>
                    <a:pt x="178131" y="770661"/>
                  </a:lnTo>
                  <a:lnTo>
                    <a:pt x="179055" y="765557"/>
                  </a:lnTo>
                  <a:lnTo>
                    <a:pt x="179988" y="760454"/>
                  </a:lnTo>
                  <a:lnTo>
                    <a:pt x="180930" y="755350"/>
                  </a:lnTo>
                  <a:lnTo>
                    <a:pt x="181885" y="750246"/>
                  </a:lnTo>
                  <a:lnTo>
                    <a:pt x="182856" y="745142"/>
                  </a:lnTo>
                  <a:lnTo>
                    <a:pt x="183841" y="740039"/>
                  </a:lnTo>
                  <a:lnTo>
                    <a:pt x="184839" y="734935"/>
                  </a:lnTo>
                  <a:lnTo>
                    <a:pt x="185852" y="729831"/>
                  </a:lnTo>
                  <a:lnTo>
                    <a:pt x="186877" y="724727"/>
                  </a:lnTo>
                  <a:lnTo>
                    <a:pt x="187915" y="719624"/>
                  </a:lnTo>
                  <a:lnTo>
                    <a:pt x="188964" y="714520"/>
                  </a:lnTo>
                  <a:lnTo>
                    <a:pt x="190021" y="709416"/>
                  </a:lnTo>
                  <a:lnTo>
                    <a:pt x="191083" y="704313"/>
                  </a:lnTo>
                  <a:lnTo>
                    <a:pt x="192148" y="699209"/>
                  </a:lnTo>
                  <a:lnTo>
                    <a:pt x="193214" y="694105"/>
                  </a:lnTo>
                  <a:lnTo>
                    <a:pt x="194277" y="689001"/>
                  </a:lnTo>
                  <a:lnTo>
                    <a:pt x="195333" y="683898"/>
                  </a:lnTo>
                  <a:lnTo>
                    <a:pt x="196380" y="678794"/>
                  </a:lnTo>
                  <a:lnTo>
                    <a:pt x="197415" y="673690"/>
                  </a:lnTo>
                  <a:lnTo>
                    <a:pt x="198435" y="668587"/>
                  </a:lnTo>
                  <a:lnTo>
                    <a:pt x="199439" y="663483"/>
                  </a:lnTo>
                  <a:lnTo>
                    <a:pt x="200417" y="658379"/>
                  </a:lnTo>
                  <a:lnTo>
                    <a:pt x="201371" y="653275"/>
                  </a:lnTo>
                  <a:lnTo>
                    <a:pt x="202300" y="648172"/>
                  </a:lnTo>
                  <a:lnTo>
                    <a:pt x="203202" y="643068"/>
                  </a:lnTo>
                  <a:lnTo>
                    <a:pt x="204075" y="637964"/>
                  </a:lnTo>
                  <a:lnTo>
                    <a:pt x="204916" y="632861"/>
                  </a:lnTo>
                  <a:lnTo>
                    <a:pt x="205719" y="627757"/>
                  </a:lnTo>
                  <a:lnTo>
                    <a:pt x="206490" y="622653"/>
                  </a:lnTo>
                  <a:lnTo>
                    <a:pt x="207228" y="617549"/>
                  </a:lnTo>
                  <a:lnTo>
                    <a:pt x="207934" y="612446"/>
                  </a:lnTo>
                  <a:lnTo>
                    <a:pt x="208606" y="607342"/>
                  </a:lnTo>
                  <a:lnTo>
                    <a:pt x="209242" y="602238"/>
                  </a:lnTo>
                  <a:lnTo>
                    <a:pt x="209843" y="597135"/>
                  </a:lnTo>
                  <a:lnTo>
                    <a:pt x="210412" y="592031"/>
                  </a:lnTo>
                  <a:lnTo>
                    <a:pt x="210953" y="586927"/>
                  </a:lnTo>
                  <a:lnTo>
                    <a:pt x="211466" y="581823"/>
                  </a:lnTo>
                  <a:lnTo>
                    <a:pt x="211952" y="576720"/>
                  </a:lnTo>
                  <a:lnTo>
                    <a:pt x="212408" y="571616"/>
                  </a:lnTo>
                  <a:lnTo>
                    <a:pt x="212841" y="566512"/>
                  </a:lnTo>
                  <a:lnTo>
                    <a:pt x="213254" y="561409"/>
                  </a:lnTo>
                  <a:lnTo>
                    <a:pt x="213648" y="556305"/>
                  </a:lnTo>
                  <a:lnTo>
                    <a:pt x="214025" y="551201"/>
                  </a:lnTo>
                  <a:lnTo>
                    <a:pt x="214387" y="546097"/>
                  </a:lnTo>
                  <a:lnTo>
                    <a:pt x="214734" y="540994"/>
                  </a:lnTo>
                  <a:lnTo>
                    <a:pt x="215070" y="535890"/>
                  </a:lnTo>
                  <a:lnTo>
                    <a:pt x="215398" y="530786"/>
                  </a:lnTo>
                  <a:lnTo>
                    <a:pt x="215718" y="525682"/>
                  </a:lnTo>
                  <a:lnTo>
                    <a:pt x="216032" y="520579"/>
                  </a:lnTo>
                  <a:lnTo>
                    <a:pt x="216342" y="515475"/>
                  </a:lnTo>
                  <a:lnTo>
                    <a:pt x="216647" y="510371"/>
                  </a:lnTo>
                  <a:lnTo>
                    <a:pt x="216951" y="505268"/>
                  </a:lnTo>
                  <a:lnTo>
                    <a:pt x="217252" y="500164"/>
                  </a:lnTo>
                  <a:lnTo>
                    <a:pt x="217553" y="495060"/>
                  </a:lnTo>
                  <a:lnTo>
                    <a:pt x="217853" y="489956"/>
                  </a:lnTo>
                  <a:lnTo>
                    <a:pt x="218152" y="484853"/>
                  </a:lnTo>
                  <a:lnTo>
                    <a:pt x="218451" y="479749"/>
                  </a:lnTo>
                  <a:lnTo>
                    <a:pt x="218749" y="474645"/>
                  </a:lnTo>
                  <a:lnTo>
                    <a:pt x="219046" y="469542"/>
                  </a:lnTo>
                  <a:lnTo>
                    <a:pt x="219342" y="464438"/>
                  </a:lnTo>
                  <a:lnTo>
                    <a:pt x="219637" y="459334"/>
                  </a:lnTo>
                  <a:lnTo>
                    <a:pt x="219929" y="454230"/>
                  </a:lnTo>
                  <a:lnTo>
                    <a:pt x="220218" y="449127"/>
                  </a:lnTo>
                  <a:lnTo>
                    <a:pt x="220503" y="444023"/>
                  </a:lnTo>
                  <a:lnTo>
                    <a:pt x="220785" y="438919"/>
                  </a:lnTo>
                  <a:lnTo>
                    <a:pt x="221061" y="433816"/>
                  </a:lnTo>
                  <a:lnTo>
                    <a:pt x="221333" y="428712"/>
                  </a:lnTo>
                  <a:lnTo>
                    <a:pt x="221597" y="423608"/>
                  </a:lnTo>
                  <a:lnTo>
                    <a:pt x="221854" y="418504"/>
                  </a:lnTo>
                  <a:lnTo>
                    <a:pt x="222105" y="413401"/>
                  </a:lnTo>
                  <a:lnTo>
                    <a:pt x="222348" y="408297"/>
                  </a:lnTo>
                  <a:lnTo>
                    <a:pt x="222584" y="403193"/>
                  </a:lnTo>
                  <a:lnTo>
                    <a:pt x="222810" y="398090"/>
                  </a:lnTo>
                  <a:lnTo>
                    <a:pt x="223026" y="392986"/>
                  </a:lnTo>
                  <a:lnTo>
                    <a:pt x="223233" y="387882"/>
                  </a:lnTo>
                  <a:lnTo>
                    <a:pt x="223432" y="382778"/>
                  </a:lnTo>
                  <a:lnTo>
                    <a:pt x="223621" y="377675"/>
                  </a:lnTo>
                  <a:lnTo>
                    <a:pt x="223802" y="372571"/>
                  </a:lnTo>
                  <a:lnTo>
                    <a:pt x="223970" y="367467"/>
                  </a:lnTo>
                  <a:lnTo>
                    <a:pt x="224129" y="362363"/>
                  </a:lnTo>
                  <a:lnTo>
                    <a:pt x="224279" y="357260"/>
                  </a:lnTo>
                  <a:lnTo>
                    <a:pt x="224420" y="352156"/>
                  </a:lnTo>
                  <a:lnTo>
                    <a:pt x="224552" y="347052"/>
                  </a:lnTo>
                  <a:lnTo>
                    <a:pt x="224674" y="341949"/>
                  </a:lnTo>
                  <a:lnTo>
                    <a:pt x="224786" y="336845"/>
                  </a:lnTo>
                  <a:lnTo>
                    <a:pt x="224889" y="331741"/>
                  </a:lnTo>
                  <a:lnTo>
                    <a:pt x="224984" y="326637"/>
                  </a:lnTo>
                  <a:lnTo>
                    <a:pt x="225070" y="321534"/>
                  </a:lnTo>
                  <a:lnTo>
                    <a:pt x="225149" y="316430"/>
                  </a:lnTo>
                  <a:lnTo>
                    <a:pt x="225220" y="311326"/>
                  </a:lnTo>
                  <a:lnTo>
                    <a:pt x="225282" y="306223"/>
                  </a:lnTo>
                  <a:lnTo>
                    <a:pt x="225337" y="301119"/>
                  </a:lnTo>
                  <a:lnTo>
                    <a:pt x="225386" y="296015"/>
                  </a:lnTo>
                  <a:lnTo>
                    <a:pt x="225428" y="290911"/>
                  </a:lnTo>
                  <a:lnTo>
                    <a:pt x="225465" y="285808"/>
                  </a:lnTo>
                  <a:lnTo>
                    <a:pt x="225495" y="280704"/>
                  </a:lnTo>
                  <a:lnTo>
                    <a:pt x="225520" y="275600"/>
                  </a:lnTo>
                  <a:lnTo>
                    <a:pt x="225539" y="270497"/>
                  </a:lnTo>
                  <a:lnTo>
                    <a:pt x="225555" y="265393"/>
                  </a:lnTo>
                  <a:lnTo>
                    <a:pt x="225566" y="260289"/>
                  </a:lnTo>
                  <a:lnTo>
                    <a:pt x="225574" y="255185"/>
                  </a:lnTo>
                  <a:lnTo>
                    <a:pt x="225578" y="250082"/>
                  </a:lnTo>
                  <a:lnTo>
                    <a:pt x="225579" y="244978"/>
                  </a:lnTo>
                  <a:lnTo>
                    <a:pt x="225577" y="239874"/>
                  </a:lnTo>
                  <a:lnTo>
                    <a:pt x="225574" y="234771"/>
                  </a:lnTo>
                  <a:lnTo>
                    <a:pt x="225569" y="229667"/>
                  </a:lnTo>
                  <a:lnTo>
                    <a:pt x="225562" y="224563"/>
                  </a:lnTo>
                  <a:lnTo>
                    <a:pt x="225555" y="219459"/>
                  </a:lnTo>
                  <a:lnTo>
                    <a:pt x="225547" y="214356"/>
                  </a:lnTo>
                  <a:lnTo>
                    <a:pt x="225539" y="209252"/>
                  </a:lnTo>
                  <a:lnTo>
                    <a:pt x="225532" y="204148"/>
                  </a:lnTo>
                  <a:lnTo>
                    <a:pt x="225524" y="199045"/>
                  </a:lnTo>
                  <a:lnTo>
                    <a:pt x="225518" y="193941"/>
                  </a:lnTo>
                  <a:lnTo>
                    <a:pt x="225513" y="188837"/>
                  </a:lnTo>
                  <a:lnTo>
                    <a:pt x="225510" y="183733"/>
                  </a:lnTo>
                  <a:lnTo>
                    <a:pt x="225508" y="178630"/>
                  </a:lnTo>
                  <a:lnTo>
                    <a:pt x="225509" y="173526"/>
                  </a:lnTo>
                  <a:lnTo>
                    <a:pt x="225511" y="168422"/>
                  </a:lnTo>
                  <a:lnTo>
                    <a:pt x="225516" y="163318"/>
                  </a:lnTo>
                  <a:lnTo>
                    <a:pt x="225524" y="158215"/>
                  </a:lnTo>
                  <a:lnTo>
                    <a:pt x="225533" y="153111"/>
                  </a:lnTo>
                  <a:lnTo>
                    <a:pt x="225546" y="148007"/>
                  </a:lnTo>
                  <a:lnTo>
                    <a:pt x="225560" y="142904"/>
                  </a:lnTo>
                  <a:lnTo>
                    <a:pt x="225577" y="137800"/>
                  </a:lnTo>
                  <a:lnTo>
                    <a:pt x="225597" y="132696"/>
                  </a:lnTo>
                  <a:lnTo>
                    <a:pt x="225619" y="127592"/>
                  </a:lnTo>
                  <a:lnTo>
                    <a:pt x="225642" y="122489"/>
                  </a:lnTo>
                  <a:lnTo>
                    <a:pt x="225668" y="117385"/>
                  </a:lnTo>
                  <a:lnTo>
                    <a:pt x="225695" y="112281"/>
                  </a:lnTo>
                  <a:lnTo>
                    <a:pt x="225723" y="107178"/>
                  </a:lnTo>
                  <a:lnTo>
                    <a:pt x="225753" y="102074"/>
                  </a:lnTo>
                  <a:lnTo>
                    <a:pt x="225784" y="96970"/>
                  </a:lnTo>
                  <a:lnTo>
                    <a:pt x="225815" y="91866"/>
                  </a:lnTo>
                  <a:lnTo>
                    <a:pt x="225847" y="86763"/>
                  </a:lnTo>
                  <a:lnTo>
                    <a:pt x="225879" y="81659"/>
                  </a:lnTo>
                  <a:lnTo>
                    <a:pt x="225911" y="76555"/>
                  </a:lnTo>
                  <a:lnTo>
                    <a:pt x="225943" y="71452"/>
                  </a:lnTo>
                  <a:lnTo>
                    <a:pt x="225975" y="66348"/>
                  </a:lnTo>
                  <a:lnTo>
                    <a:pt x="226006" y="61244"/>
                  </a:lnTo>
                  <a:lnTo>
                    <a:pt x="226037" y="56140"/>
                  </a:lnTo>
                  <a:lnTo>
                    <a:pt x="226068" y="51037"/>
                  </a:lnTo>
                  <a:lnTo>
                    <a:pt x="226097" y="45933"/>
                  </a:lnTo>
                  <a:lnTo>
                    <a:pt x="226126" y="40829"/>
                  </a:lnTo>
                  <a:lnTo>
                    <a:pt x="226154" y="35726"/>
                  </a:lnTo>
                  <a:lnTo>
                    <a:pt x="226181" y="30622"/>
                  </a:lnTo>
                  <a:lnTo>
                    <a:pt x="226208" y="25518"/>
                  </a:lnTo>
                  <a:lnTo>
                    <a:pt x="226234" y="20414"/>
                  </a:lnTo>
                  <a:lnTo>
                    <a:pt x="226259" y="15311"/>
                  </a:lnTo>
                  <a:lnTo>
                    <a:pt x="226284" y="10207"/>
                  </a:lnTo>
                  <a:lnTo>
                    <a:pt x="226308" y="5103"/>
                  </a:lnTo>
                  <a:lnTo>
                    <a:pt x="226332" y="0"/>
                  </a:lnTo>
                  <a:lnTo>
                    <a:pt x="227339" y="0"/>
                  </a:lnTo>
                  <a:lnTo>
                    <a:pt x="227363" y="5103"/>
                  </a:lnTo>
                  <a:lnTo>
                    <a:pt x="227387" y="10207"/>
                  </a:lnTo>
                  <a:lnTo>
                    <a:pt x="227412" y="15311"/>
                  </a:lnTo>
                  <a:lnTo>
                    <a:pt x="227437" y="20414"/>
                  </a:lnTo>
                  <a:lnTo>
                    <a:pt x="227463" y="25518"/>
                  </a:lnTo>
                  <a:lnTo>
                    <a:pt x="227490" y="30622"/>
                  </a:lnTo>
                  <a:lnTo>
                    <a:pt x="227517" y="35726"/>
                  </a:lnTo>
                  <a:lnTo>
                    <a:pt x="227545" y="40829"/>
                  </a:lnTo>
                  <a:lnTo>
                    <a:pt x="227574" y="45933"/>
                  </a:lnTo>
                  <a:lnTo>
                    <a:pt x="227604" y="51037"/>
                  </a:lnTo>
                  <a:lnTo>
                    <a:pt x="227634" y="56140"/>
                  </a:lnTo>
                  <a:lnTo>
                    <a:pt x="227665" y="61244"/>
                  </a:lnTo>
                  <a:lnTo>
                    <a:pt x="227696" y="66348"/>
                  </a:lnTo>
                  <a:lnTo>
                    <a:pt x="227728" y="71452"/>
                  </a:lnTo>
                  <a:lnTo>
                    <a:pt x="227760" y="76555"/>
                  </a:lnTo>
                  <a:lnTo>
                    <a:pt x="227792" y="81659"/>
                  </a:lnTo>
                  <a:lnTo>
                    <a:pt x="227824" y="86763"/>
                  </a:lnTo>
                  <a:lnTo>
                    <a:pt x="227856" y="91866"/>
                  </a:lnTo>
                  <a:lnTo>
                    <a:pt x="227887" y="96970"/>
                  </a:lnTo>
                  <a:lnTo>
                    <a:pt x="227918" y="102074"/>
                  </a:lnTo>
                  <a:lnTo>
                    <a:pt x="227948" y="107178"/>
                  </a:lnTo>
                  <a:lnTo>
                    <a:pt x="227976" y="112281"/>
                  </a:lnTo>
                  <a:lnTo>
                    <a:pt x="228003" y="117385"/>
                  </a:lnTo>
                  <a:lnTo>
                    <a:pt x="228029" y="122489"/>
                  </a:lnTo>
                  <a:lnTo>
                    <a:pt x="228052" y="127592"/>
                  </a:lnTo>
                  <a:lnTo>
                    <a:pt x="228074" y="132696"/>
                  </a:lnTo>
                  <a:lnTo>
                    <a:pt x="228094" y="137800"/>
                  </a:lnTo>
                  <a:lnTo>
                    <a:pt x="228111" y="142904"/>
                  </a:lnTo>
                  <a:lnTo>
                    <a:pt x="228125" y="148007"/>
                  </a:lnTo>
                  <a:lnTo>
                    <a:pt x="228138" y="153111"/>
                  </a:lnTo>
                  <a:lnTo>
                    <a:pt x="228147" y="158215"/>
                  </a:lnTo>
                  <a:lnTo>
                    <a:pt x="228155" y="163318"/>
                  </a:lnTo>
                  <a:lnTo>
                    <a:pt x="228160" y="168422"/>
                  </a:lnTo>
                  <a:lnTo>
                    <a:pt x="228162" y="173526"/>
                  </a:lnTo>
                  <a:lnTo>
                    <a:pt x="228163" y="178630"/>
                  </a:lnTo>
                  <a:lnTo>
                    <a:pt x="228161" y="183733"/>
                  </a:lnTo>
                  <a:lnTo>
                    <a:pt x="228158" y="188837"/>
                  </a:lnTo>
                  <a:lnTo>
                    <a:pt x="228153" y="193941"/>
                  </a:lnTo>
                  <a:lnTo>
                    <a:pt x="228147" y="199045"/>
                  </a:lnTo>
                  <a:lnTo>
                    <a:pt x="228140" y="204148"/>
                  </a:lnTo>
                  <a:lnTo>
                    <a:pt x="228132" y="209252"/>
                  </a:lnTo>
                  <a:lnTo>
                    <a:pt x="228124" y="214356"/>
                  </a:lnTo>
                  <a:lnTo>
                    <a:pt x="228116" y="219459"/>
                  </a:lnTo>
                  <a:lnTo>
                    <a:pt x="228109" y="224563"/>
                  </a:lnTo>
                  <a:lnTo>
                    <a:pt x="228102" y="229667"/>
                  </a:lnTo>
                  <a:lnTo>
                    <a:pt x="228097" y="234771"/>
                  </a:lnTo>
                  <a:lnTo>
                    <a:pt x="228094" y="239874"/>
                  </a:lnTo>
                  <a:lnTo>
                    <a:pt x="228092" y="244978"/>
                  </a:lnTo>
                  <a:lnTo>
                    <a:pt x="228093" y="250082"/>
                  </a:lnTo>
                  <a:lnTo>
                    <a:pt x="228097" y="255185"/>
                  </a:lnTo>
                  <a:lnTo>
                    <a:pt x="228105" y="260289"/>
                  </a:lnTo>
                  <a:lnTo>
                    <a:pt x="228116" y="265393"/>
                  </a:lnTo>
                  <a:lnTo>
                    <a:pt x="228132" y="270497"/>
                  </a:lnTo>
                  <a:lnTo>
                    <a:pt x="228152" y="275600"/>
                  </a:lnTo>
                  <a:lnTo>
                    <a:pt x="228176" y="280704"/>
                  </a:lnTo>
                  <a:lnTo>
                    <a:pt x="228206" y="285808"/>
                  </a:lnTo>
                  <a:lnTo>
                    <a:pt x="228243" y="290911"/>
                  </a:lnTo>
                  <a:lnTo>
                    <a:pt x="228285" y="296015"/>
                  </a:lnTo>
                  <a:lnTo>
                    <a:pt x="228334" y="301119"/>
                  </a:lnTo>
                  <a:lnTo>
                    <a:pt x="228389" y="306223"/>
                  </a:lnTo>
                  <a:lnTo>
                    <a:pt x="228452" y="311326"/>
                  </a:lnTo>
                  <a:lnTo>
                    <a:pt x="228522" y="316430"/>
                  </a:lnTo>
                  <a:lnTo>
                    <a:pt x="228601" y="321534"/>
                  </a:lnTo>
                  <a:lnTo>
                    <a:pt x="228688" y="326637"/>
                  </a:lnTo>
                  <a:lnTo>
                    <a:pt x="228782" y="331741"/>
                  </a:lnTo>
                  <a:lnTo>
                    <a:pt x="228886" y="336845"/>
                  </a:lnTo>
                  <a:lnTo>
                    <a:pt x="228997" y="341949"/>
                  </a:lnTo>
                  <a:lnTo>
                    <a:pt x="229119" y="347052"/>
                  </a:lnTo>
                  <a:lnTo>
                    <a:pt x="229251" y="352156"/>
                  </a:lnTo>
                  <a:lnTo>
                    <a:pt x="229392" y="357260"/>
                  </a:lnTo>
                  <a:lnTo>
                    <a:pt x="229542" y="362363"/>
                  </a:lnTo>
                  <a:lnTo>
                    <a:pt x="229701" y="367467"/>
                  </a:lnTo>
                  <a:lnTo>
                    <a:pt x="229870" y="372571"/>
                  </a:lnTo>
                  <a:lnTo>
                    <a:pt x="230050" y="377675"/>
                  </a:lnTo>
                  <a:lnTo>
                    <a:pt x="230239" y="382778"/>
                  </a:lnTo>
                  <a:lnTo>
                    <a:pt x="230438" y="387882"/>
                  </a:lnTo>
                  <a:lnTo>
                    <a:pt x="230645" y="392986"/>
                  </a:lnTo>
                  <a:lnTo>
                    <a:pt x="230862" y="398090"/>
                  </a:lnTo>
                  <a:lnTo>
                    <a:pt x="231087" y="403193"/>
                  </a:lnTo>
                  <a:lnTo>
                    <a:pt x="231323" y="408297"/>
                  </a:lnTo>
                  <a:lnTo>
                    <a:pt x="231566" y="413401"/>
                  </a:lnTo>
                  <a:lnTo>
                    <a:pt x="231817" y="418504"/>
                  </a:lnTo>
                  <a:lnTo>
                    <a:pt x="232074" y="423608"/>
                  </a:lnTo>
                  <a:lnTo>
                    <a:pt x="232338" y="428712"/>
                  </a:lnTo>
                  <a:lnTo>
                    <a:pt x="232610" y="433816"/>
                  </a:lnTo>
                  <a:lnTo>
                    <a:pt x="232887" y="438919"/>
                  </a:lnTo>
                  <a:lnTo>
                    <a:pt x="233168" y="444023"/>
                  </a:lnTo>
                  <a:lnTo>
                    <a:pt x="233453" y="449127"/>
                  </a:lnTo>
                  <a:lnTo>
                    <a:pt x="233742" y="454230"/>
                  </a:lnTo>
                  <a:lnTo>
                    <a:pt x="234034" y="459334"/>
                  </a:lnTo>
                  <a:lnTo>
                    <a:pt x="234329" y="464438"/>
                  </a:lnTo>
                  <a:lnTo>
                    <a:pt x="234625" y="469542"/>
                  </a:lnTo>
                  <a:lnTo>
                    <a:pt x="234922" y="474645"/>
                  </a:lnTo>
                  <a:lnTo>
                    <a:pt x="235220" y="479749"/>
                  </a:lnTo>
                  <a:lnTo>
                    <a:pt x="235519" y="484853"/>
                  </a:lnTo>
                  <a:lnTo>
                    <a:pt x="235818" y="489956"/>
                  </a:lnTo>
                  <a:lnTo>
                    <a:pt x="236118" y="495060"/>
                  </a:lnTo>
                  <a:lnTo>
                    <a:pt x="236419" y="500164"/>
                  </a:lnTo>
                  <a:lnTo>
                    <a:pt x="236721" y="505268"/>
                  </a:lnTo>
                  <a:lnTo>
                    <a:pt x="237024" y="510371"/>
                  </a:lnTo>
                  <a:lnTo>
                    <a:pt x="237329" y="515475"/>
                  </a:lnTo>
                  <a:lnTo>
                    <a:pt x="237639" y="520579"/>
                  </a:lnTo>
                  <a:lnTo>
                    <a:pt x="237953" y="525682"/>
                  </a:lnTo>
                  <a:lnTo>
                    <a:pt x="238273" y="530786"/>
                  </a:lnTo>
                  <a:lnTo>
                    <a:pt x="238601" y="535890"/>
                  </a:lnTo>
                  <a:lnTo>
                    <a:pt x="238937" y="540994"/>
                  </a:lnTo>
                  <a:lnTo>
                    <a:pt x="239284" y="546097"/>
                  </a:lnTo>
                  <a:lnTo>
                    <a:pt x="239646" y="551201"/>
                  </a:lnTo>
                  <a:lnTo>
                    <a:pt x="240023" y="556305"/>
                  </a:lnTo>
                  <a:lnTo>
                    <a:pt x="240417" y="561409"/>
                  </a:lnTo>
                  <a:lnTo>
                    <a:pt x="240830" y="566512"/>
                  </a:lnTo>
                  <a:lnTo>
                    <a:pt x="241263" y="571616"/>
                  </a:lnTo>
                  <a:lnTo>
                    <a:pt x="241719" y="576720"/>
                  </a:lnTo>
                  <a:lnTo>
                    <a:pt x="242205" y="581823"/>
                  </a:lnTo>
                  <a:lnTo>
                    <a:pt x="242718" y="586927"/>
                  </a:lnTo>
                  <a:lnTo>
                    <a:pt x="243259" y="592031"/>
                  </a:lnTo>
                  <a:lnTo>
                    <a:pt x="243829" y="597135"/>
                  </a:lnTo>
                  <a:lnTo>
                    <a:pt x="244429" y="602238"/>
                  </a:lnTo>
                  <a:lnTo>
                    <a:pt x="245065" y="607342"/>
                  </a:lnTo>
                  <a:lnTo>
                    <a:pt x="245737" y="612446"/>
                  </a:lnTo>
                  <a:lnTo>
                    <a:pt x="246443" y="617549"/>
                  </a:lnTo>
                  <a:lnTo>
                    <a:pt x="247181" y="622653"/>
                  </a:lnTo>
                  <a:lnTo>
                    <a:pt x="247952" y="627757"/>
                  </a:lnTo>
                  <a:lnTo>
                    <a:pt x="248755" y="632861"/>
                  </a:lnTo>
                  <a:lnTo>
                    <a:pt x="249596" y="637964"/>
                  </a:lnTo>
                  <a:lnTo>
                    <a:pt x="250470" y="643068"/>
                  </a:lnTo>
                  <a:lnTo>
                    <a:pt x="251371" y="648172"/>
                  </a:lnTo>
                  <a:lnTo>
                    <a:pt x="252300" y="653275"/>
                  </a:lnTo>
                  <a:lnTo>
                    <a:pt x="253254" y="658379"/>
                  </a:lnTo>
                  <a:lnTo>
                    <a:pt x="254232" y="663483"/>
                  </a:lnTo>
                  <a:lnTo>
                    <a:pt x="255236" y="668587"/>
                  </a:lnTo>
                  <a:lnTo>
                    <a:pt x="256256" y="673690"/>
                  </a:lnTo>
                  <a:lnTo>
                    <a:pt x="257291" y="678794"/>
                  </a:lnTo>
                  <a:lnTo>
                    <a:pt x="258338" y="683898"/>
                  </a:lnTo>
                  <a:lnTo>
                    <a:pt x="259394" y="689001"/>
                  </a:lnTo>
                  <a:lnTo>
                    <a:pt x="260457" y="694105"/>
                  </a:lnTo>
                  <a:lnTo>
                    <a:pt x="261523" y="699209"/>
                  </a:lnTo>
                  <a:lnTo>
                    <a:pt x="262588" y="704313"/>
                  </a:lnTo>
                  <a:lnTo>
                    <a:pt x="263650" y="709416"/>
                  </a:lnTo>
                  <a:lnTo>
                    <a:pt x="264707" y="714520"/>
                  </a:lnTo>
                  <a:lnTo>
                    <a:pt x="265756" y="719624"/>
                  </a:lnTo>
                  <a:lnTo>
                    <a:pt x="266794" y="724727"/>
                  </a:lnTo>
                  <a:lnTo>
                    <a:pt x="267819" y="729831"/>
                  </a:lnTo>
                  <a:lnTo>
                    <a:pt x="268832" y="734935"/>
                  </a:lnTo>
                  <a:lnTo>
                    <a:pt x="269830" y="740039"/>
                  </a:lnTo>
                  <a:lnTo>
                    <a:pt x="270815" y="745142"/>
                  </a:lnTo>
                  <a:lnTo>
                    <a:pt x="271786" y="750246"/>
                  </a:lnTo>
                  <a:lnTo>
                    <a:pt x="272741" y="755350"/>
                  </a:lnTo>
                  <a:lnTo>
                    <a:pt x="273683" y="760454"/>
                  </a:lnTo>
                  <a:lnTo>
                    <a:pt x="274616" y="765557"/>
                  </a:lnTo>
                  <a:lnTo>
                    <a:pt x="275540" y="770661"/>
                  </a:lnTo>
                  <a:lnTo>
                    <a:pt x="276458" y="775765"/>
                  </a:lnTo>
                  <a:lnTo>
                    <a:pt x="277373" y="780868"/>
                  </a:lnTo>
                  <a:lnTo>
                    <a:pt x="278289" y="785972"/>
                  </a:lnTo>
                  <a:lnTo>
                    <a:pt x="279210" y="791076"/>
                  </a:lnTo>
                  <a:lnTo>
                    <a:pt x="280139" y="796180"/>
                  </a:lnTo>
                  <a:lnTo>
                    <a:pt x="281081" y="801283"/>
                  </a:lnTo>
                  <a:lnTo>
                    <a:pt x="282038" y="806387"/>
                  </a:lnTo>
                  <a:lnTo>
                    <a:pt x="283018" y="811491"/>
                  </a:lnTo>
                  <a:lnTo>
                    <a:pt x="284027" y="816594"/>
                  </a:lnTo>
                  <a:lnTo>
                    <a:pt x="285066" y="821698"/>
                  </a:lnTo>
                  <a:lnTo>
                    <a:pt x="286138" y="826802"/>
                  </a:lnTo>
                  <a:lnTo>
                    <a:pt x="287246" y="831906"/>
                  </a:lnTo>
                  <a:lnTo>
                    <a:pt x="288393" y="837009"/>
                  </a:lnTo>
                  <a:lnTo>
                    <a:pt x="289593" y="842113"/>
                  </a:lnTo>
                  <a:lnTo>
                    <a:pt x="290842" y="847217"/>
                  </a:lnTo>
                  <a:lnTo>
                    <a:pt x="292138" y="852320"/>
                  </a:lnTo>
                  <a:lnTo>
                    <a:pt x="293484" y="857424"/>
                  </a:lnTo>
                  <a:lnTo>
                    <a:pt x="294881" y="862528"/>
                  </a:lnTo>
                  <a:lnTo>
                    <a:pt x="296331" y="867632"/>
                  </a:lnTo>
                  <a:lnTo>
                    <a:pt x="297845" y="872735"/>
                  </a:lnTo>
                  <a:lnTo>
                    <a:pt x="299412" y="877839"/>
                  </a:lnTo>
                  <a:lnTo>
                    <a:pt x="301030" y="882943"/>
                  </a:lnTo>
                  <a:lnTo>
                    <a:pt x="302698" y="888046"/>
                  </a:lnTo>
                  <a:lnTo>
                    <a:pt x="304415" y="893150"/>
                  </a:lnTo>
                  <a:lnTo>
                    <a:pt x="306184" y="898254"/>
                  </a:lnTo>
                  <a:lnTo>
                    <a:pt x="308004" y="903358"/>
                  </a:lnTo>
                  <a:lnTo>
                    <a:pt x="309866" y="908461"/>
                  </a:lnTo>
                  <a:lnTo>
                    <a:pt x="311766" y="913565"/>
                  </a:lnTo>
                  <a:lnTo>
                    <a:pt x="313702" y="918669"/>
                  </a:lnTo>
                  <a:lnTo>
                    <a:pt x="315670" y="923773"/>
                  </a:lnTo>
                  <a:lnTo>
                    <a:pt x="317672" y="928876"/>
                  </a:lnTo>
                  <a:lnTo>
                    <a:pt x="319699" y="933980"/>
                  </a:lnTo>
                  <a:lnTo>
                    <a:pt x="321746" y="939084"/>
                  </a:lnTo>
                  <a:lnTo>
                    <a:pt x="323808" y="944187"/>
                  </a:lnTo>
                  <a:lnTo>
                    <a:pt x="325882" y="949291"/>
                  </a:lnTo>
                  <a:lnTo>
                    <a:pt x="327963" y="954395"/>
                  </a:lnTo>
                  <a:lnTo>
                    <a:pt x="330048" y="959499"/>
                  </a:lnTo>
                  <a:lnTo>
                    <a:pt x="332131" y="964602"/>
                  </a:lnTo>
                  <a:lnTo>
                    <a:pt x="334208" y="969706"/>
                  </a:lnTo>
                  <a:lnTo>
                    <a:pt x="336275" y="974810"/>
                  </a:lnTo>
                  <a:lnTo>
                    <a:pt x="338329" y="979913"/>
                  </a:lnTo>
                  <a:lnTo>
                    <a:pt x="340365" y="985017"/>
                  </a:lnTo>
                  <a:lnTo>
                    <a:pt x="342378" y="990121"/>
                  </a:lnTo>
                  <a:lnTo>
                    <a:pt x="344367" y="995225"/>
                  </a:lnTo>
                  <a:lnTo>
                    <a:pt x="346330" y="1000328"/>
                  </a:lnTo>
                  <a:lnTo>
                    <a:pt x="348267" y="1005432"/>
                  </a:lnTo>
                  <a:lnTo>
                    <a:pt x="350174" y="1010536"/>
                  </a:lnTo>
                  <a:lnTo>
                    <a:pt x="352046" y="1015639"/>
                  </a:lnTo>
                  <a:lnTo>
                    <a:pt x="353883" y="1020743"/>
                  </a:lnTo>
                  <a:lnTo>
                    <a:pt x="355689" y="1025847"/>
                  </a:lnTo>
                  <a:lnTo>
                    <a:pt x="357463" y="1030951"/>
                  </a:lnTo>
                  <a:lnTo>
                    <a:pt x="359206" y="1036054"/>
                  </a:lnTo>
                  <a:lnTo>
                    <a:pt x="360919" y="1041158"/>
                  </a:lnTo>
                  <a:lnTo>
                    <a:pt x="362595" y="1046262"/>
                  </a:lnTo>
                  <a:lnTo>
                    <a:pt x="364242" y="1051365"/>
                  </a:lnTo>
                  <a:lnTo>
                    <a:pt x="365862" y="1056469"/>
                  </a:lnTo>
                  <a:lnTo>
                    <a:pt x="367458" y="1061573"/>
                  </a:lnTo>
                  <a:lnTo>
                    <a:pt x="369030" y="1066677"/>
                  </a:lnTo>
                  <a:lnTo>
                    <a:pt x="370580" y="1071780"/>
                  </a:lnTo>
                  <a:lnTo>
                    <a:pt x="372106" y="1076884"/>
                  </a:lnTo>
                  <a:lnTo>
                    <a:pt x="373615" y="1081988"/>
                  </a:lnTo>
                  <a:lnTo>
                    <a:pt x="375107" y="1087091"/>
                  </a:lnTo>
                  <a:lnTo>
                    <a:pt x="376585" y="1092195"/>
                  </a:lnTo>
                  <a:lnTo>
                    <a:pt x="378049" y="1097299"/>
                  </a:lnTo>
                  <a:lnTo>
                    <a:pt x="379500" y="1102403"/>
                  </a:lnTo>
                  <a:lnTo>
                    <a:pt x="380939" y="1107506"/>
                  </a:lnTo>
                  <a:lnTo>
                    <a:pt x="382369" y="1112610"/>
                  </a:lnTo>
                  <a:lnTo>
                    <a:pt x="383790" y="1117714"/>
                  </a:lnTo>
                  <a:lnTo>
                    <a:pt x="385204" y="1122818"/>
                  </a:lnTo>
                  <a:lnTo>
                    <a:pt x="386611" y="1127921"/>
                  </a:lnTo>
                  <a:lnTo>
                    <a:pt x="388012" y="1133025"/>
                  </a:lnTo>
                  <a:lnTo>
                    <a:pt x="389408" y="1138129"/>
                  </a:lnTo>
                  <a:lnTo>
                    <a:pt x="390801" y="1143232"/>
                  </a:lnTo>
                  <a:lnTo>
                    <a:pt x="392193" y="1148336"/>
                  </a:lnTo>
                  <a:lnTo>
                    <a:pt x="393584" y="1153440"/>
                  </a:lnTo>
                  <a:lnTo>
                    <a:pt x="394976" y="1158544"/>
                  </a:lnTo>
                  <a:lnTo>
                    <a:pt x="396373" y="1163647"/>
                  </a:lnTo>
                  <a:lnTo>
                    <a:pt x="397776" y="1168751"/>
                  </a:lnTo>
                  <a:lnTo>
                    <a:pt x="399186" y="1173855"/>
                  </a:lnTo>
                  <a:lnTo>
                    <a:pt x="400606" y="1178958"/>
                  </a:lnTo>
                  <a:lnTo>
                    <a:pt x="402038" y="1184062"/>
                  </a:lnTo>
                  <a:lnTo>
                    <a:pt x="403486" y="1189166"/>
                  </a:lnTo>
                  <a:lnTo>
                    <a:pt x="404953" y="1194270"/>
                  </a:lnTo>
                  <a:lnTo>
                    <a:pt x="406439" y="1199373"/>
                  </a:lnTo>
                  <a:lnTo>
                    <a:pt x="407946" y="1204477"/>
                  </a:lnTo>
                  <a:lnTo>
                    <a:pt x="409473" y="1209581"/>
                  </a:lnTo>
                  <a:lnTo>
                    <a:pt x="411022" y="1214684"/>
                  </a:lnTo>
                  <a:lnTo>
                    <a:pt x="412598" y="1219788"/>
                  </a:lnTo>
                  <a:lnTo>
                    <a:pt x="414196" y="1224892"/>
                  </a:lnTo>
                  <a:lnTo>
                    <a:pt x="415815" y="1229996"/>
                  </a:lnTo>
                  <a:lnTo>
                    <a:pt x="417452" y="1235099"/>
                  </a:lnTo>
                  <a:lnTo>
                    <a:pt x="419105" y="1240203"/>
                  </a:lnTo>
                  <a:lnTo>
                    <a:pt x="420771" y="1245307"/>
                  </a:lnTo>
                  <a:lnTo>
                    <a:pt x="422446" y="1250410"/>
                  </a:lnTo>
                  <a:lnTo>
                    <a:pt x="424124" y="1255514"/>
                  </a:lnTo>
                  <a:lnTo>
                    <a:pt x="425799" y="1260618"/>
                  </a:lnTo>
                  <a:lnTo>
                    <a:pt x="427466" y="1265722"/>
                  </a:lnTo>
                  <a:lnTo>
                    <a:pt x="429118" y="1270825"/>
                  </a:lnTo>
                  <a:lnTo>
                    <a:pt x="430750" y="1275929"/>
                  </a:lnTo>
                  <a:lnTo>
                    <a:pt x="432347" y="1281033"/>
                  </a:lnTo>
                  <a:lnTo>
                    <a:pt x="433908" y="1286137"/>
                  </a:lnTo>
                  <a:lnTo>
                    <a:pt x="435427" y="1291240"/>
                  </a:lnTo>
                  <a:lnTo>
                    <a:pt x="436900" y="1296344"/>
                  </a:lnTo>
                  <a:lnTo>
                    <a:pt x="438319" y="1301448"/>
                  </a:lnTo>
                  <a:lnTo>
                    <a:pt x="439673" y="1306551"/>
                  </a:lnTo>
                  <a:lnTo>
                    <a:pt x="440955" y="1311655"/>
                  </a:lnTo>
                  <a:lnTo>
                    <a:pt x="442169" y="1316759"/>
                  </a:lnTo>
                  <a:lnTo>
                    <a:pt x="443313" y="1321863"/>
                  </a:lnTo>
                  <a:lnTo>
                    <a:pt x="444385" y="1326966"/>
                  </a:lnTo>
                  <a:lnTo>
                    <a:pt x="445384" y="1332070"/>
                  </a:lnTo>
                  <a:lnTo>
                    <a:pt x="446294" y="1337174"/>
                  </a:lnTo>
                  <a:lnTo>
                    <a:pt x="447126" y="1342277"/>
                  </a:lnTo>
                  <a:lnTo>
                    <a:pt x="447888" y="1347381"/>
                  </a:lnTo>
                  <a:lnTo>
                    <a:pt x="448580" y="1352485"/>
                  </a:lnTo>
                  <a:lnTo>
                    <a:pt x="449206" y="1357589"/>
                  </a:lnTo>
                  <a:lnTo>
                    <a:pt x="449767" y="1362692"/>
                  </a:lnTo>
                  <a:lnTo>
                    <a:pt x="450255" y="1367796"/>
                  </a:lnTo>
                  <a:lnTo>
                    <a:pt x="450689" y="1372900"/>
                  </a:lnTo>
                  <a:lnTo>
                    <a:pt x="451075" y="1378003"/>
                  </a:lnTo>
                  <a:lnTo>
                    <a:pt x="451417" y="1383107"/>
                  </a:lnTo>
                  <a:lnTo>
                    <a:pt x="451719" y="1388211"/>
                  </a:lnTo>
                  <a:lnTo>
                    <a:pt x="451982" y="1393315"/>
                  </a:lnTo>
                  <a:lnTo>
                    <a:pt x="452211" y="1398418"/>
                  </a:lnTo>
                  <a:lnTo>
                    <a:pt x="452415" y="1403522"/>
                  </a:lnTo>
                  <a:lnTo>
                    <a:pt x="452598" y="1408626"/>
                  </a:lnTo>
                  <a:lnTo>
                    <a:pt x="452762" y="1413729"/>
                  </a:lnTo>
                  <a:lnTo>
                    <a:pt x="452912" y="1418833"/>
                  </a:lnTo>
                  <a:lnTo>
                    <a:pt x="453045" y="1423937"/>
                  </a:lnTo>
                  <a:lnTo>
                    <a:pt x="453167" y="1429041"/>
                  </a:lnTo>
                  <a:lnTo>
                    <a:pt x="453278" y="1434144"/>
                  </a:lnTo>
                  <a:lnTo>
                    <a:pt x="453379" y="1439248"/>
                  </a:lnTo>
                  <a:lnTo>
                    <a:pt x="453468" y="1444352"/>
                  </a:lnTo>
                  <a:lnTo>
                    <a:pt x="453546" y="1449455"/>
                  </a:lnTo>
                  <a:lnTo>
                    <a:pt x="453606" y="1454559"/>
                  </a:lnTo>
                  <a:lnTo>
                    <a:pt x="453649" y="1459663"/>
                  </a:lnTo>
                  <a:lnTo>
                    <a:pt x="453672" y="1464767"/>
                  </a:lnTo>
                  <a:lnTo>
                    <a:pt x="453671" y="1469870"/>
                  </a:lnTo>
                  <a:lnTo>
                    <a:pt x="453645" y="1474974"/>
                  </a:lnTo>
                  <a:lnTo>
                    <a:pt x="453586" y="1480078"/>
                  </a:lnTo>
                  <a:lnTo>
                    <a:pt x="453486" y="1485182"/>
                  </a:lnTo>
                  <a:lnTo>
                    <a:pt x="453346" y="1490285"/>
                  </a:lnTo>
                  <a:lnTo>
                    <a:pt x="453163" y="1495389"/>
                  </a:lnTo>
                  <a:lnTo>
                    <a:pt x="452935" y="1500493"/>
                  </a:lnTo>
                  <a:lnTo>
                    <a:pt x="452657" y="1505596"/>
                  </a:lnTo>
                  <a:lnTo>
                    <a:pt x="452320" y="1510700"/>
                  </a:lnTo>
                  <a:lnTo>
                    <a:pt x="451921" y="1515804"/>
                  </a:lnTo>
                  <a:lnTo>
                    <a:pt x="451467" y="1520908"/>
                  </a:lnTo>
                  <a:lnTo>
                    <a:pt x="450955" y="1526011"/>
                  </a:lnTo>
                  <a:lnTo>
                    <a:pt x="450387" y="1531115"/>
                  </a:lnTo>
                  <a:lnTo>
                    <a:pt x="449762" y="1536219"/>
                  </a:lnTo>
                  <a:lnTo>
                    <a:pt x="449071" y="1541322"/>
                  </a:lnTo>
                  <a:lnTo>
                    <a:pt x="448325" y="1546426"/>
                  </a:lnTo>
                  <a:lnTo>
                    <a:pt x="447531" y="1551530"/>
                  </a:lnTo>
                  <a:lnTo>
                    <a:pt x="446693" y="1556634"/>
                  </a:lnTo>
                  <a:lnTo>
                    <a:pt x="445813" y="1561737"/>
                  </a:lnTo>
                  <a:lnTo>
                    <a:pt x="444896" y="1566841"/>
                  </a:lnTo>
                  <a:lnTo>
                    <a:pt x="443942" y="1571945"/>
                  </a:lnTo>
                  <a:lnTo>
                    <a:pt x="442966" y="1577048"/>
                  </a:lnTo>
                  <a:lnTo>
                    <a:pt x="441974" y="1582152"/>
                  </a:lnTo>
                  <a:lnTo>
                    <a:pt x="440970" y="1587256"/>
                  </a:lnTo>
                  <a:lnTo>
                    <a:pt x="439960" y="1592360"/>
                  </a:lnTo>
                  <a:lnTo>
                    <a:pt x="438951" y="1597463"/>
                  </a:lnTo>
                  <a:lnTo>
                    <a:pt x="437951" y="1602567"/>
                  </a:lnTo>
                  <a:lnTo>
                    <a:pt x="436965" y="1607671"/>
                  </a:lnTo>
                  <a:lnTo>
                    <a:pt x="435997" y="1612774"/>
                  </a:lnTo>
                  <a:lnTo>
                    <a:pt x="435050" y="1617878"/>
                  </a:lnTo>
                  <a:lnTo>
                    <a:pt x="434129" y="1622982"/>
                  </a:lnTo>
                  <a:lnTo>
                    <a:pt x="433241" y="1628086"/>
                  </a:lnTo>
                  <a:lnTo>
                    <a:pt x="432387" y="1633189"/>
                  </a:lnTo>
                  <a:lnTo>
                    <a:pt x="431565" y="1638293"/>
                  </a:lnTo>
                  <a:lnTo>
                    <a:pt x="430775" y="1643397"/>
                  </a:lnTo>
                  <a:lnTo>
                    <a:pt x="430017" y="1648500"/>
                  </a:lnTo>
                  <a:lnTo>
                    <a:pt x="429289" y="1653604"/>
                  </a:lnTo>
                  <a:lnTo>
                    <a:pt x="428597" y="1658708"/>
                  </a:lnTo>
                  <a:lnTo>
                    <a:pt x="427928" y="1663812"/>
                  </a:lnTo>
                  <a:lnTo>
                    <a:pt x="427280" y="1668915"/>
                  </a:lnTo>
                  <a:lnTo>
                    <a:pt x="426647" y="1674019"/>
                  </a:lnTo>
                  <a:lnTo>
                    <a:pt x="426026" y="1679123"/>
                  </a:lnTo>
                  <a:lnTo>
                    <a:pt x="425411" y="1684227"/>
                  </a:lnTo>
                  <a:lnTo>
                    <a:pt x="424794" y="1689330"/>
                  </a:lnTo>
                  <a:lnTo>
                    <a:pt x="424168" y="1694434"/>
                  </a:lnTo>
                  <a:lnTo>
                    <a:pt x="423526" y="1699538"/>
                  </a:lnTo>
                  <a:lnTo>
                    <a:pt x="422863" y="1704641"/>
                  </a:lnTo>
                  <a:lnTo>
                    <a:pt x="422173" y="1709745"/>
                  </a:lnTo>
                  <a:lnTo>
                    <a:pt x="421443" y="1714849"/>
                  </a:lnTo>
                  <a:lnTo>
                    <a:pt x="420667" y="1719953"/>
                  </a:lnTo>
                  <a:lnTo>
                    <a:pt x="419843" y="1725056"/>
                  </a:lnTo>
                  <a:lnTo>
                    <a:pt x="418967" y="1730160"/>
                  </a:lnTo>
                  <a:lnTo>
                    <a:pt x="418036" y="1735264"/>
                  </a:lnTo>
                  <a:lnTo>
                    <a:pt x="417045" y="1740367"/>
                  </a:lnTo>
                  <a:lnTo>
                    <a:pt x="415978" y="1745471"/>
                  </a:lnTo>
                  <a:lnTo>
                    <a:pt x="414845" y="1750575"/>
                  </a:lnTo>
                  <a:lnTo>
                    <a:pt x="413648" y="1755679"/>
                  </a:lnTo>
                  <a:lnTo>
                    <a:pt x="412389" y="1760782"/>
                  </a:lnTo>
                  <a:lnTo>
                    <a:pt x="411068" y="1765886"/>
                  </a:lnTo>
                  <a:lnTo>
                    <a:pt x="409685" y="1770990"/>
                  </a:lnTo>
                  <a:lnTo>
                    <a:pt x="408236" y="1776093"/>
                  </a:lnTo>
                  <a:lnTo>
                    <a:pt x="406739" y="1781197"/>
                  </a:lnTo>
                  <a:lnTo>
                    <a:pt x="405199" y="1786301"/>
                  </a:lnTo>
                  <a:lnTo>
                    <a:pt x="403622" y="1791405"/>
                  </a:lnTo>
                  <a:lnTo>
                    <a:pt x="402015" y="1796508"/>
                  </a:lnTo>
                  <a:lnTo>
                    <a:pt x="400381" y="1801612"/>
                  </a:lnTo>
                  <a:lnTo>
                    <a:pt x="398733" y="1806716"/>
                  </a:lnTo>
                  <a:lnTo>
                    <a:pt x="397080" y="1811819"/>
                  </a:lnTo>
                  <a:lnTo>
                    <a:pt x="395429" y="1816923"/>
                  </a:lnTo>
                  <a:lnTo>
                    <a:pt x="393787" y="1822027"/>
                  </a:lnTo>
                  <a:lnTo>
                    <a:pt x="392160" y="1827131"/>
                  </a:lnTo>
                  <a:lnTo>
                    <a:pt x="390562" y="1832234"/>
                  </a:lnTo>
                  <a:lnTo>
                    <a:pt x="388997" y="1837338"/>
                  </a:lnTo>
                  <a:lnTo>
                    <a:pt x="387467" y="1842442"/>
                  </a:lnTo>
                  <a:lnTo>
                    <a:pt x="385978" y="1847546"/>
                  </a:lnTo>
                  <a:lnTo>
                    <a:pt x="384530" y="1852649"/>
                  </a:lnTo>
                  <a:lnTo>
                    <a:pt x="383129" y="1857753"/>
                  </a:lnTo>
                  <a:lnTo>
                    <a:pt x="381788" y="1862857"/>
                  </a:lnTo>
                  <a:lnTo>
                    <a:pt x="380494" y="1867960"/>
                  </a:lnTo>
                  <a:lnTo>
                    <a:pt x="379247" y="1873064"/>
                  </a:lnTo>
                  <a:lnTo>
                    <a:pt x="378047" y="1878168"/>
                  </a:lnTo>
                  <a:lnTo>
                    <a:pt x="376890" y="1883272"/>
                  </a:lnTo>
                  <a:lnTo>
                    <a:pt x="375779" y="1888375"/>
                  </a:lnTo>
                  <a:lnTo>
                    <a:pt x="374712" y="1893479"/>
                  </a:lnTo>
                  <a:lnTo>
                    <a:pt x="373676" y="1898583"/>
                  </a:lnTo>
                  <a:lnTo>
                    <a:pt x="372668" y="1903686"/>
                  </a:lnTo>
                  <a:lnTo>
                    <a:pt x="371684" y="1908790"/>
                  </a:lnTo>
                  <a:lnTo>
                    <a:pt x="370718" y="1913894"/>
                  </a:lnTo>
                  <a:lnTo>
                    <a:pt x="369766" y="1918998"/>
                  </a:lnTo>
                  <a:lnTo>
                    <a:pt x="368821" y="1924101"/>
                  </a:lnTo>
                  <a:lnTo>
                    <a:pt x="367875" y="1929205"/>
                  </a:lnTo>
                  <a:lnTo>
                    <a:pt x="366925" y="1934309"/>
                  </a:lnTo>
                  <a:lnTo>
                    <a:pt x="365966" y="1939412"/>
                  </a:lnTo>
                  <a:lnTo>
                    <a:pt x="364994" y="1944516"/>
                  </a:lnTo>
                  <a:lnTo>
                    <a:pt x="363999" y="1949620"/>
                  </a:lnTo>
                  <a:lnTo>
                    <a:pt x="362980" y="1954724"/>
                  </a:lnTo>
                  <a:lnTo>
                    <a:pt x="361935" y="1959827"/>
                  </a:lnTo>
                  <a:lnTo>
                    <a:pt x="360862" y="1964931"/>
                  </a:lnTo>
                  <a:lnTo>
                    <a:pt x="359759" y="1970035"/>
                  </a:lnTo>
                  <a:lnTo>
                    <a:pt x="358623" y="1975138"/>
                  </a:lnTo>
                  <a:lnTo>
                    <a:pt x="357447" y="1980242"/>
                  </a:lnTo>
                  <a:lnTo>
                    <a:pt x="356239" y="1985346"/>
                  </a:lnTo>
                  <a:lnTo>
                    <a:pt x="354998" y="1990450"/>
                  </a:lnTo>
                  <a:lnTo>
                    <a:pt x="353725" y="1995553"/>
                  </a:lnTo>
                  <a:lnTo>
                    <a:pt x="352422" y="2000657"/>
                  </a:lnTo>
                  <a:lnTo>
                    <a:pt x="351087" y="2005761"/>
                  </a:lnTo>
                  <a:lnTo>
                    <a:pt x="349722" y="2010864"/>
                  </a:lnTo>
                  <a:lnTo>
                    <a:pt x="348334" y="2015968"/>
                  </a:lnTo>
                  <a:lnTo>
                    <a:pt x="346926" y="2021072"/>
                  </a:lnTo>
                  <a:lnTo>
                    <a:pt x="345499" y="2026176"/>
                  </a:lnTo>
                  <a:lnTo>
                    <a:pt x="344058" y="2031279"/>
                  </a:lnTo>
                  <a:lnTo>
                    <a:pt x="342602" y="2036383"/>
                  </a:lnTo>
                  <a:lnTo>
                    <a:pt x="341139" y="2041487"/>
                  </a:lnTo>
                  <a:lnTo>
                    <a:pt x="339671" y="2046591"/>
                  </a:lnTo>
                  <a:lnTo>
                    <a:pt x="338200" y="2051694"/>
                  </a:lnTo>
                  <a:lnTo>
                    <a:pt x="336730" y="2056798"/>
                  </a:lnTo>
                  <a:lnTo>
                    <a:pt x="335263" y="2061902"/>
                  </a:lnTo>
                  <a:lnTo>
                    <a:pt x="333802" y="2067005"/>
                  </a:lnTo>
                  <a:lnTo>
                    <a:pt x="332350" y="2072109"/>
                  </a:lnTo>
                  <a:lnTo>
                    <a:pt x="330907" y="2077213"/>
                  </a:lnTo>
                  <a:lnTo>
                    <a:pt x="329474" y="2082317"/>
                  </a:lnTo>
                  <a:lnTo>
                    <a:pt x="328053" y="2087420"/>
                  </a:lnTo>
                  <a:lnTo>
                    <a:pt x="326646" y="2092524"/>
                  </a:lnTo>
                  <a:lnTo>
                    <a:pt x="325253" y="2097628"/>
                  </a:lnTo>
                  <a:lnTo>
                    <a:pt x="323874" y="2102731"/>
                  </a:lnTo>
                  <a:lnTo>
                    <a:pt x="322508" y="2107835"/>
                  </a:lnTo>
                  <a:lnTo>
                    <a:pt x="321155" y="2112939"/>
                  </a:lnTo>
                  <a:lnTo>
                    <a:pt x="319814" y="2118043"/>
                  </a:lnTo>
                  <a:lnTo>
                    <a:pt x="318488" y="2123146"/>
                  </a:lnTo>
                  <a:lnTo>
                    <a:pt x="317175" y="2128250"/>
                  </a:lnTo>
                  <a:lnTo>
                    <a:pt x="315874" y="2133354"/>
                  </a:lnTo>
                  <a:lnTo>
                    <a:pt x="314583" y="2138457"/>
                  </a:lnTo>
                  <a:lnTo>
                    <a:pt x="313303" y="2143561"/>
                  </a:lnTo>
                  <a:lnTo>
                    <a:pt x="312035" y="2148665"/>
                  </a:lnTo>
                  <a:lnTo>
                    <a:pt x="310780" y="2153769"/>
                  </a:lnTo>
                  <a:lnTo>
                    <a:pt x="309536" y="2158872"/>
                  </a:lnTo>
                  <a:lnTo>
                    <a:pt x="308305" y="2163976"/>
                  </a:lnTo>
                  <a:lnTo>
                    <a:pt x="307086" y="2169080"/>
                  </a:lnTo>
                  <a:lnTo>
                    <a:pt x="305880" y="2174183"/>
                  </a:lnTo>
                  <a:lnTo>
                    <a:pt x="304690" y="2179287"/>
                  </a:lnTo>
                  <a:lnTo>
                    <a:pt x="303519" y="2184391"/>
                  </a:lnTo>
                  <a:lnTo>
                    <a:pt x="302365" y="2189495"/>
                  </a:lnTo>
                  <a:lnTo>
                    <a:pt x="301230" y="2194598"/>
                  </a:lnTo>
                  <a:lnTo>
                    <a:pt x="300115" y="2199702"/>
                  </a:lnTo>
                  <a:lnTo>
                    <a:pt x="299022" y="2204806"/>
                  </a:lnTo>
                  <a:lnTo>
                    <a:pt x="297955" y="2209910"/>
                  </a:lnTo>
                  <a:lnTo>
                    <a:pt x="296915" y="2215013"/>
                  </a:lnTo>
                  <a:lnTo>
                    <a:pt x="295900" y="2220117"/>
                  </a:lnTo>
                  <a:lnTo>
                    <a:pt x="294911" y="2225221"/>
                  </a:lnTo>
                  <a:lnTo>
                    <a:pt x="293949" y="2230324"/>
                  </a:lnTo>
                  <a:lnTo>
                    <a:pt x="293013" y="2235428"/>
                  </a:lnTo>
                  <a:lnTo>
                    <a:pt x="292109" y="2240532"/>
                  </a:lnTo>
                  <a:lnTo>
                    <a:pt x="291232" y="2245636"/>
                  </a:lnTo>
                  <a:lnTo>
                    <a:pt x="290380" y="2250739"/>
                  </a:lnTo>
                  <a:lnTo>
                    <a:pt x="289551" y="2255843"/>
                  </a:lnTo>
                  <a:lnTo>
                    <a:pt x="288744" y="2260947"/>
                  </a:lnTo>
                  <a:lnTo>
                    <a:pt x="287957" y="2266050"/>
                  </a:lnTo>
                  <a:lnTo>
                    <a:pt x="287192" y="2271154"/>
                  </a:lnTo>
                  <a:lnTo>
                    <a:pt x="286440" y="2276258"/>
                  </a:lnTo>
                  <a:lnTo>
                    <a:pt x="285700" y="2281362"/>
                  </a:lnTo>
                  <a:lnTo>
                    <a:pt x="284969" y="2286465"/>
                  </a:lnTo>
                  <a:lnTo>
                    <a:pt x="284243" y="2291569"/>
                  </a:lnTo>
                  <a:lnTo>
                    <a:pt x="283519" y="2296673"/>
                  </a:lnTo>
                  <a:lnTo>
                    <a:pt x="282794" y="2301776"/>
                  </a:lnTo>
                  <a:lnTo>
                    <a:pt x="282064" y="2306880"/>
                  </a:lnTo>
                  <a:lnTo>
                    <a:pt x="281325" y="2311984"/>
                  </a:lnTo>
                  <a:lnTo>
                    <a:pt x="280576" y="2317088"/>
                  </a:lnTo>
                  <a:lnTo>
                    <a:pt x="279813" y="2322191"/>
                  </a:lnTo>
                  <a:lnTo>
                    <a:pt x="279031" y="2327295"/>
                  </a:lnTo>
                  <a:lnTo>
                    <a:pt x="278229" y="2332399"/>
                  </a:lnTo>
                  <a:lnTo>
                    <a:pt x="277407" y="2337502"/>
                  </a:lnTo>
                  <a:lnTo>
                    <a:pt x="276562" y="2342606"/>
                  </a:lnTo>
                  <a:lnTo>
                    <a:pt x="275694" y="2347710"/>
                  </a:lnTo>
                  <a:lnTo>
                    <a:pt x="274802" y="2352814"/>
                  </a:lnTo>
                  <a:lnTo>
                    <a:pt x="273878" y="2357917"/>
                  </a:lnTo>
                  <a:lnTo>
                    <a:pt x="272931" y="2363021"/>
                  </a:lnTo>
                  <a:lnTo>
                    <a:pt x="271959" y="2368125"/>
                  </a:lnTo>
                  <a:lnTo>
                    <a:pt x="270963" y="2373228"/>
                  </a:lnTo>
                  <a:lnTo>
                    <a:pt x="269944" y="2378332"/>
                  </a:lnTo>
                  <a:lnTo>
                    <a:pt x="268902" y="2383436"/>
                  </a:lnTo>
                  <a:lnTo>
                    <a:pt x="267837" y="2388540"/>
                  </a:lnTo>
                  <a:lnTo>
                    <a:pt x="266754" y="2393643"/>
                  </a:lnTo>
                  <a:lnTo>
                    <a:pt x="265655" y="2398747"/>
                  </a:lnTo>
                  <a:lnTo>
                    <a:pt x="264542" y="2403851"/>
                  </a:lnTo>
                  <a:lnTo>
                    <a:pt x="263418" y="2408955"/>
                  </a:lnTo>
                  <a:lnTo>
                    <a:pt x="262282" y="2414058"/>
                  </a:lnTo>
                  <a:lnTo>
                    <a:pt x="261140" y="2419162"/>
                  </a:lnTo>
                  <a:lnTo>
                    <a:pt x="259994" y="2424266"/>
                  </a:lnTo>
                  <a:lnTo>
                    <a:pt x="258847" y="2429369"/>
                  </a:lnTo>
                  <a:lnTo>
                    <a:pt x="257701" y="2434473"/>
                  </a:lnTo>
                  <a:lnTo>
                    <a:pt x="256558" y="2439577"/>
                  </a:lnTo>
                  <a:lnTo>
                    <a:pt x="255424" y="2444681"/>
                  </a:lnTo>
                  <a:lnTo>
                    <a:pt x="254298" y="2449784"/>
                  </a:lnTo>
                  <a:lnTo>
                    <a:pt x="253184" y="2454888"/>
                  </a:lnTo>
                  <a:lnTo>
                    <a:pt x="252084" y="2459992"/>
                  </a:lnTo>
                  <a:lnTo>
                    <a:pt x="250998" y="2465095"/>
                  </a:lnTo>
                  <a:lnTo>
                    <a:pt x="249931" y="2470199"/>
                  </a:lnTo>
                  <a:lnTo>
                    <a:pt x="248888" y="2475303"/>
                  </a:lnTo>
                  <a:lnTo>
                    <a:pt x="247865" y="2480407"/>
                  </a:lnTo>
                  <a:lnTo>
                    <a:pt x="246866" y="2485510"/>
                  </a:lnTo>
                  <a:lnTo>
                    <a:pt x="245890" y="2490614"/>
                  </a:lnTo>
                  <a:lnTo>
                    <a:pt x="244940" y="2495718"/>
                  </a:lnTo>
                  <a:lnTo>
                    <a:pt x="244019" y="2500821"/>
                  </a:lnTo>
                  <a:lnTo>
                    <a:pt x="243129" y="2505925"/>
                  </a:lnTo>
                  <a:lnTo>
                    <a:pt x="242266" y="2511029"/>
                  </a:lnTo>
                  <a:lnTo>
                    <a:pt x="241432" y="2516133"/>
                  </a:lnTo>
                  <a:lnTo>
                    <a:pt x="240625" y="2521236"/>
                  </a:lnTo>
                  <a:lnTo>
                    <a:pt x="239848" y="2526340"/>
                  </a:lnTo>
                  <a:lnTo>
                    <a:pt x="239105" y="2531444"/>
                  </a:lnTo>
                  <a:lnTo>
                    <a:pt x="238391" y="2536547"/>
                  </a:lnTo>
                  <a:lnTo>
                    <a:pt x="237706" y="2541651"/>
                  </a:lnTo>
                  <a:lnTo>
                    <a:pt x="237048" y="2546755"/>
                  </a:lnTo>
                  <a:lnTo>
                    <a:pt x="236417" y="2551859"/>
                  </a:lnTo>
                  <a:lnTo>
                    <a:pt x="235813" y="2556962"/>
                  </a:lnTo>
                  <a:lnTo>
                    <a:pt x="235242" y="2562066"/>
                  </a:lnTo>
                  <a:lnTo>
                    <a:pt x="234696" y="2567170"/>
                  </a:lnTo>
                  <a:lnTo>
                    <a:pt x="234174" y="2572274"/>
                  </a:lnTo>
                  <a:lnTo>
                    <a:pt x="233675" y="2577377"/>
                  </a:lnTo>
                  <a:lnTo>
                    <a:pt x="233200" y="2582481"/>
                  </a:lnTo>
                  <a:lnTo>
                    <a:pt x="232749" y="2587585"/>
                  </a:lnTo>
                  <a:lnTo>
                    <a:pt x="232324" y="2592688"/>
                  </a:lnTo>
                  <a:lnTo>
                    <a:pt x="231919" y="2597792"/>
                  </a:lnTo>
                  <a:lnTo>
                    <a:pt x="231534" y="2602896"/>
                  </a:lnTo>
                  <a:lnTo>
                    <a:pt x="231169" y="2608000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1" name="pg35">
              <a:extLst>
                <a:ext uri="{FF2B5EF4-FFF2-40B4-BE49-F238E27FC236}">
                  <a16:creationId xmlns:a16="http://schemas.microsoft.com/office/drawing/2014/main" id="{C5BDD852-3AAF-6D43-B650-D612FAFFBBCF}"/>
                </a:ext>
              </a:extLst>
            </p:cNvPr>
            <p:cNvSpPr/>
            <p:nvPr/>
          </p:nvSpPr>
          <p:spPr>
            <a:xfrm>
              <a:off x="5304107" y="4065494"/>
              <a:ext cx="454355" cy="2777852"/>
            </a:xfrm>
            <a:custGeom>
              <a:avLst/>
              <a:gdLst/>
              <a:ahLst/>
              <a:cxnLst/>
              <a:rect l="0" t="0" r="0" b="0"/>
              <a:pathLst>
                <a:path w="454355" h="2777852">
                  <a:moveTo>
                    <a:pt x="224448" y="2777852"/>
                  </a:moveTo>
                  <a:lnTo>
                    <a:pt x="224147" y="2772416"/>
                  </a:lnTo>
                  <a:lnTo>
                    <a:pt x="223822" y="2766980"/>
                  </a:lnTo>
                  <a:lnTo>
                    <a:pt x="223471" y="2761544"/>
                  </a:lnTo>
                  <a:lnTo>
                    <a:pt x="223095" y="2756108"/>
                  </a:lnTo>
                  <a:lnTo>
                    <a:pt x="222691" y="2750672"/>
                  </a:lnTo>
                  <a:lnTo>
                    <a:pt x="222257" y="2745235"/>
                  </a:lnTo>
                  <a:lnTo>
                    <a:pt x="221788" y="2739799"/>
                  </a:lnTo>
                  <a:lnTo>
                    <a:pt x="221290" y="2734363"/>
                  </a:lnTo>
                  <a:lnTo>
                    <a:pt x="220760" y="2728927"/>
                  </a:lnTo>
                  <a:lnTo>
                    <a:pt x="220199" y="2723491"/>
                  </a:lnTo>
                  <a:lnTo>
                    <a:pt x="219606" y="2718055"/>
                  </a:lnTo>
                  <a:lnTo>
                    <a:pt x="218981" y="2712619"/>
                  </a:lnTo>
                  <a:lnTo>
                    <a:pt x="218319" y="2707183"/>
                  </a:lnTo>
                  <a:lnTo>
                    <a:pt x="217624" y="2701747"/>
                  </a:lnTo>
                  <a:lnTo>
                    <a:pt x="216899" y="2696310"/>
                  </a:lnTo>
                  <a:lnTo>
                    <a:pt x="216144" y="2690874"/>
                  </a:lnTo>
                  <a:lnTo>
                    <a:pt x="215361" y="2685438"/>
                  </a:lnTo>
                  <a:lnTo>
                    <a:pt x="214550" y="2680002"/>
                  </a:lnTo>
                  <a:lnTo>
                    <a:pt x="213713" y="2674566"/>
                  </a:lnTo>
                  <a:lnTo>
                    <a:pt x="212847" y="2669130"/>
                  </a:lnTo>
                  <a:lnTo>
                    <a:pt x="211960" y="2663694"/>
                  </a:lnTo>
                  <a:lnTo>
                    <a:pt x="211054" y="2658258"/>
                  </a:lnTo>
                  <a:lnTo>
                    <a:pt x="210129" y="2652822"/>
                  </a:lnTo>
                  <a:lnTo>
                    <a:pt x="209189" y="2647385"/>
                  </a:lnTo>
                  <a:lnTo>
                    <a:pt x="208234" y="2641949"/>
                  </a:lnTo>
                  <a:lnTo>
                    <a:pt x="207265" y="2636513"/>
                  </a:lnTo>
                  <a:lnTo>
                    <a:pt x="206286" y="2631077"/>
                  </a:lnTo>
                  <a:lnTo>
                    <a:pt x="205298" y="2625641"/>
                  </a:lnTo>
                  <a:lnTo>
                    <a:pt x="204303" y="2620205"/>
                  </a:lnTo>
                  <a:lnTo>
                    <a:pt x="203303" y="2614769"/>
                  </a:lnTo>
                  <a:lnTo>
                    <a:pt x="202299" y="2609333"/>
                  </a:lnTo>
                  <a:lnTo>
                    <a:pt x="201293" y="2603897"/>
                  </a:lnTo>
                  <a:lnTo>
                    <a:pt x="200286" y="2598460"/>
                  </a:lnTo>
                  <a:lnTo>
                    <a:pt x="199281" y="2593024"/>
                  </a:lnTo>
                  <a:lnTo>
                    <a:pt x="198278" y="2587588"/>
                  </a:lnTo>
                  <a:lnTo>
                    <a:pt x="197281" y="2582152"/>
                  </a:lnTo>
                  <a:lnTo>
                    <a:pt x="196290" y="2576716"/>
                  </a:lnTo>
                  <a:lnTo>
                    <a:pt x="195308" y="2571280"/>
                  </a:lnTo>
                  <a:lnTo>
                    <a:pt x="194338" y="2565844"/>
                  </a:lnTo>
                  <a:lnTo>
                    <a:pt x="193384" y="2560408"/>
                  </a:lnTo>
                  <a:lnTo>
                    <a:pt x="192446" y="2554972"/>
                  </a:lnTo>
                  <a:lnTo>
                    <a:pt x="191528" y="2549536"/>
                  </a:lnTo>
                  <a:lnTo>
                    <a:pt x="190630" y="2544099"/>
                  </a:lnTo>
                  <a:lnTo>
                    <a:pt x="189756" y="2538663"/>
                  </a:lnTo>
                  <a:lnTo>
                    <a:pt x="188906" y="2533227"/>
                  </a:lnTo>
                  <a:lnTo>
                    <a:pt x="188088" y="2527791"/>
                  </a:lnTo>
                  <a:lnTo>
                    <a:pt x="187298" y="2522355"/>
                  </a:lnTo>
                  <a:lnTo>
                    <a:pt x="186536" y="2516919"/>
                  </a:lnTo>
                  <a:lnTo>
                    <a:pt x="185801" y="2511483"/>
                  </a:lnTo>
                  <a:lnTo>
                    <a:pt x="185093" y="2506047"/>
                  </a:lnTo>
                  <a:lnTo>
                    <a:pt x="184409" y="2500611"/>
                  </a:lnTo>
                  <a:lnTo>
                    <a:pt x="183750" y="2495174"/>
                  </a:lnTo>
                  <a:lnTo>
                    <a:pt x="183112" y="2489738"/>
                  </a:lnTo>
                  <a:lnTo>
                    <a:pt x="182489" y="2484302"/>
                  </a:lnTo>
                  <a:lnTo>
                    <a:pt x="181878" y="2478866"/>
                  </a:lnTo>
                  <a:lnTo>
                    <a:pt x="181274" y="2473430"/>
                  </a:lnTo>
                  <a:lnTo>
                    <a:pt x="180673" y="2467994"/>
                  </a:lnTo>
                  <a:lnTo>
                    <a:pt x="180070" y="2462558"/>
                  </a:lnTo>
                  <a:lnTo>
                    <a:pt x="179460" y="2457122"/>
                  </a:lnTo>
                  <a:lnTo>
                    <a:pt x="178838" y="2451686"/>
                  </a:lnTo>
                  <a:lnTo>
                    <a:pt x="178200" y="2446249"/>
                  </a:lnTo>
                  <a:lnTo>
                    <a:pt x="177544" y="2440813"/>
                  </a:lnTo>
                  <a:lnTo>
                    <a:pt x="176865" y="2435377"/>
                  </a:lnTo>
                  <a:lnTo>
                    <a:pt x="176161" y="2429941"/>
                  </a:lnTo>
                  <a:lnTo>
                    <a:pt x="175429" y="2424505"/>
                  </a:lnTo>
                  <a:lnTo>
                    <a:pt x="174662" y="2419069"/>
                  </a:lnTo>
                  <a:lnTo>
                    <a:pt x="173865" y="2413633"/>
                  </a:lnTo>
                  <a:lnTo>
                    <a:pt x="173036" y="2408197"/>
                  </a:lnTo>
                  <a:lnTo>
                    <a:pt x="172175" y="2402761"/>
                  </a:lnTo>
                  <a:lnTo>
                    <a:pt x="171282" y="2397324"/>
                  </a:lnTo>
                  <a:lnTo>
                    <a:pt x="170357" y="2391888"/>
                  </a:lnTo>
                  <a:lnTo>
                    <a:pt x="169396" y="2386452"/>
                  </a:lnTo>
                  <a:lnTo>
                    <a:pt x="168402" y="2381016"/>
                  </a:lnTo>
                  <a:lnTo>
                    <a:pt x="167377" y="2375580"/>
                  </a:lnTo>
                  <a:lnTo>
                    <a:pt x="166324" y="2370144"/>
                  </a:lnTo>
                  <a:lnTo>
                    <a:pt x="165242" y="2364708"/>
                  </a:lnTo>
                  <a:lnTo>
                    <a:pt x="164134" y="2359272"/>
                  </a:lnTo>
                  <a:lnTo>
                    <a:pt x="163000" y="2353836"/>
                  </a:lnTo>
                  <a:lnTo>
                    <a:pt x="161838" y="2348399"/>
                  </a:lnTo>
                  <a:lnTo>
                    <a:pt x="160654" y="2342963"/>
                  </a:lnTo>
                  <a:lnTo>
                    <a:pt x="159451" y="2337527"/>
                  </a:lnTo>
                  <a:lnTo>
                    <a:pt x="158231" y="2332091"/>
                  </a:lnTo>
                  <a:lnTo>
                    <a:pt x="156995" y="2326655"/>
                  </a:lnTo>
                  <a:lnTo>
                    <a:pt x="155747" y="2321219"/>
                  </a:lnTo>
                  <a:lnTo>
                    <a:pt x="154488" y="2315783"/>
                  </a:lnTo>
                  <a:lnTo>
                    <a:pt x="153222" y="2310347"/>
                  </a:lnTo>
                  <a:lnTo>
                    <a:pt x="151952" y="2304911"/>
                  </a:lnTo>
                  <a:lnTo>
                    <a:pt x="150682" y="2299474"/>
                  </a:lnTo>
                  <a:lnTo>
                    <a:pt x="149413" y="2294038"/>
                  </a:lnTo>
                  <a:lnTo>
                    <a:pt x="148148" y="2288602"/>
                  </a:lnTo>
                  <a:lnTo>
                    <a:pt x="146890" y="2283166"/>
                  </a:lnTo>
                  <a:lnTo>
                    <a:pt x="145642" y="2277730"/>
                  </a:lnTo>
                  <a:lnTo>
                    <a:pt x="144405" y="2272294"/>
                  </a:lnTo>
                  <a:lnTo>
                    <a:pt x="143180" y="2266858"/>
                  </a:lnTo>
                  <a:lnTo>
                    <a:pt x="141968" y="2261422"/>
                  </a:lnTo>
                  <a:lnTo>
                    <a:pt x="140769" y="2255986"/>
                  </a:lnTo>
                  <a:lnTo>
                    <a:pt x="139583" y="2250549"/>
                  </a:lnTo>
                  <a:lnTo>
                    <a:pt x="138411" y="2245113"/>
                  </a:lnTo>
                  <a:lnTo>
                    <a:pt x="137252" y="2239677"/>
                  </a:lnTo>
                  <a:lnTo>
                    <a:pt x="136104" y="2234241"/>
                  </a:lnTo>
                  <a:lnTo>
                    <a:pt x="134965" y="2228805"/>
                  </a:lnTo>
                  <a:lnTo>
                    <a:pt x="133834" y="2223369"/>
                  </a:lnTo>
                  <a:lnTo>
                    <a:pt x="132709" y="2217933"/>
                  </a:lnTo>
                  <a:lnTo>
                    <a:pt x="131589" y="2212497"/>
                  </a:lnTo>
                  <a:lnTo>
                    <a:pt x="130472" y="2207061"/>
                  </a:lnTo>
                  <a:lnTo>
                    <a:pt x="129355" y="2201624"/>
                  </a:lnTo>
                  <a:lnTo>
                    <a:pt x="128237" y="2196188"/>
                  </a:lnTo>
                  <a:lnTo>
                    <a:pt x="127118" y="2190752"/>
                  </a:lnTo>
                  <a:lnTo>
                    <a:pt x="125995" y="2185316"/>
                  </a:lnTo>
                  <a:lnTo>
                    <a:pt x="124868" y="2179880"/>
                  </a:lnTo>
                  <a:lnTo>
                    <a:pt x="123735" y="2174444"/>
                  </a:lnTo>
                  <a:lnTo>
                    <a:pt x="122595" y="2169008"/>
                  </a:lnTo>
                  <a:lnTo>
                    <a:pt x="121449" y="2163572"/>
                  </a:lnTo>
                  <a:lnTo>
                    <a:pt x="120297" y="2158136"/>
                  </a:lnTo>
                  <a:lnTo>
                    <a:pt x="119138" y="2152699"/>
                  </a:lnTo>
                  <a:lnTo>
                    <a:pt x="117972" y="2147263"/>
                  </a:lnTo>
                  <a:lnTo>
                    <a:pt x="116799" y="2141827"/>
                  </a:lnTo>
                  <a:lnTo>
                    <a:pt x="115619" y="2136391"/>
                  </a:lnTo>
                  <a:lnTo>
                    <a:pt x="114433" y="2130955"/>
                  </a:lnTo>
                  <a:lnTo>
                    <a:pt x="113241" y="2125519"/>
                  </a:lnTo>
                  <a:lnTo>
                    <a:pt x="112043" y="2120083"/>
                  </a:lnTo>
                  <a:lnTo>
                    <a:pt x="110841" y="2114647"/>
                  </a:lnTo>
                  <a:lnTo>
                    <a:pt x="109634" y="2109211"/>
                  </a:lnTo>
                  <a:lnTo>
                    <a:pt x="108423" y="2103774"/>
                  </a:lnTo>
                  <a:lnTo>
                    <a:pt x="107208" y="2098338"/>
                  </a:lnTo>
                  <a:lnTo>
                    <a:pt x="105990" y="2092902"/>
                  </a:lnTo>
                  <a:lnTo>
                    <a:pt x="104768" y="2087466"/>
                  </a:lnTo>
                  <a:lnTo>
                    <a:pt x="103544" y="2082030"/>
                  </a:lnTo>
                  <a:lnTo>
                    <a:pt x="102317" y="2076594"/>
                  </a:lnTo>
                  <a:lnTo>
                    <a:pt x="101087" y="2071158"/>
                  </a:lnTo>
                  <a:lnTo>
                    <a:pt x="99854" y="2065722"/>
                  </a:lnTo>
                  <a:lnTo>
                    <a:pt x="98616" y="2060286"/>
                  </a:lnTo>
                  <a:lnTo>
                    <a:pt x="97373" y="2054849"/>
                  </a:lnTo>
                  <a:lnTo>
                    <a:pt x="96124" y="2049413"/>
                  </a:lnTo>
                  <a:lnTo>
                    <a:pt x="94868" y="2043977"/>
                  </a:lnTo>
                  <a:lnTo>
                    <a:pt x="93602" y="2038541"/>
                  </a:lnTo>
                  <a:lnTo>
                    <a:pt x="92327" y="2033105"/>
                  </a:lnTo>
                  <a:lnTo>
                    <a:pt x="91036" y="2027669"/>
                  </a:lnTo>
                  <a:lnTo>
                    <a:pt x="89729" y="2022233"/>
                  </a:lnTo>
                  <a:lnTo>
                    <a:pt x="88405" y="2016797"/>
                  </a:lnTo>
                  <a:lnTo>
                    <a:pt x="87063" y="2011361"/>
                  </a:lnTo>
                  <a:lnTo>
                    <a:pt x="85700" y="2005924"/>
                  </a:lnTo>
                  <a:lnTo>
                    <a:pt x="84316" y="2000488"/>
                  </a:lnTo>
                  <a:lnTo>
                    <a:pt x="82909" y="1995052"/>
                  </a:lnTo>
                  <a:lnTo>
                    <a:pt x="81475" y="1989616"/>
                  </a:lnTo>
                  <a:lnTo>
                    <a:pt x="80020" y="1984180"/>
                  </a:lnTo>
                  <a:lnTo>
                    <a:pt x="78543" y="1978744"/>
                  </a:lnTo>
                  <a:lnTo>
                    <a:pt x="77047" y="1973308"/>
                  </a:lnTo>
                  <a:lnTo>
                    <a:pt x="75533" y="1967872"/>
                  </a:lnTo>
                  <a:lnTo>
                    <a:pt x="74004" y="1962436"/>
                  </a:lnTo>
                  <a:lnTo>
                    <a:pt x="72461" y="1956999"/>
                  </a:lnTo>
                  <a:lnTo>
                    <a:pt x="70910" y="1951563"/>
                  </a:lnTo>
                  <a:lnTo>
                    <a:pt x="69355" y="1946127"/>
                  </a:lnTo>
                  <a:lnTo>
                    <a:pt x="67799" y="1940691"/>
                  </a:lnTo>
                  <a:lnTo>
                    <a:pt x="66246" y="1935255"/>
                  </a:lnTo>
                  <a:lnTo>
                    <a:pt x="64700" y="1929819"/>
                  </a:lnTo>
                  <a:lnTo>
                    <a:pt x="63165" y="1924383"/>
                  </a:lnTo>
                  <a:lnTo>
                    <a:pt x="61645" y="1918947"/>
                  </a:lnTo>
                  <a:lnTo>
                    <a:pt x="60142" y="1913511"/>
                  </a:lnTo>
                  <a:lnTo>
                    <a:pt x="58658" y="1908074"/>
                  </a:lnTo>
                  <a:lnTo>
                    <a:pt x="57193" y="1902638"/>
                  </a:lnTo>
                  <a:lnTo>
                    <a:pt x="55748" y="1897202"/>
                  </a:lnTo>
                  <a:lnTo>
                    <a:pt x="54324" y="1891766"/>
                  </a:lnTo>
                  <a:lnTo>
                    <a:pt x="52922" y="1886330"/>
                  </a:lnTo>
                  <a:lnTo>
                    <a:pt x="51540" y="1880894"/>
                  </a:lnTo>
                  <a:lnTo>
                    <a:pt x="50175" y="1875458"/>
                  </a:lnTo>
                  <a:lnTo>
                    <a:pt x="48823" y="1870022"/>
                  </a:lnTo>
                  <a:lnTo>
                    <a:pt x="47483" y="1864586"/>
                  </a:lnTo>
                  <a:lnTo>
                    <a:pt x="46151" y="1859149"/>
                  </a:lnTo>
                  <a:lnTo>
                    <a:pt x="44824" y="1853713"/>
                  </a:lnTo>
                  <a:lnTo>
                    <a:pt x="43499" y="1848277"/>
                  </a:lnTo>
                  <a:lnTo>
                    <a:pt x="42169" y="1842841"/>
                  </a:lnTo>
                  <a:lnTo>
                    <a:pt x="40832" y="1837405"/>
                  </a:lnTo>
                  <a:lnTo>
                    <a:pt x="39484" y="1831969"/>
                  </a:lnTo>
                  <a:lnTo>
                    <a:pt x="38122" y="1826533"/>
                  </a:lnTo>
                  <a:lnTo>
                    <a:pt x="36745" y="1821097"/>
                  </a:lnTo>
                  <a:lnTo>
                    <a:pt x="35347" y="1815661"/>
                  </a:lnTo>
                  <a:lnTo>
                    <a:pt x="33925" y="1810224"/>
                  </a:lnTo>
                  <a:lnTo>
                    <a:pt x="32482" y="1804788"/>
                  </a:lnTo>
                  <a:lnTo>
                    <a:pt x="31017" y="1799352"/>
                  </a:lnTo>
                  <a:lnTo>
                    <a:pt x="29531" y="1793916"/>
                  </a:lnTo>
                  <a:lnTo>
                    <a:pt x="28026" y="1788480"/>
                  </a:lnTo>
                  <a:lnTo>
                    <a:pt x="26504" y="1783044"/>
                  </a:lnTo>
                  <a:lnTo>
                    <a:pt x="24966" y="1777608"/>
                  </a:lnTo>
                  <a:lnTo>
                    <a:pt x="23421" y="1772172"/>
                  </a:lnTo>
                  <a:lnTo>
                    <a:pt x="21872" y="1766736"/>
                  </a:lnTo>
                  <a:lnTo>
                    <a:pt x="20326" y="1761299"/>
                  </a:lnTo>
                  <a:lnTo>
                    <a:pt x="18788" y="1755863"/>
                  </a:lnTo>
                  <a:lnTo>
                    <a:pt x="17266" y="1750427"/>
                  </a:lnTo>
                  <a:lnTo>
                    <a:pt x="15766" y="1744991"/>
                  </a:lnTo>
                  <a:lnTo>
                    <a:pt x="14303" y="1739555"/>
                  </a:lnTo>
                  <a:lnTo>
                    <a:pt x="12878" y="1734119"/>
                  </a:lnTo>
                  <a:lnTo>
                    <a:pt x="11499" y="1728683"/>
                  </a:lnTo>
                  <a:lnTo>
                    <a:pt x="10172" y="1723247"/>
                  </a:lnTo>
                  <a:lnTo>
                    <a:pt x="8904" y="1717811"/>
                  </a:lnTo>
                  <a:lnTo>
                    <a:pt x="7700" y="1712374"/>
                  </a:lnTo>
                  <a:lnTo>
                    <a:pt x="6578" y="1706938"/>
                  </a:lnTo>
                  <a:lnTo>
                    <a:pt x="5539" y="1701502"/>
                  </a:lnTo>
                  <a:lnTo>
                    <a:pt x="4582" y="1696066"/>
                  </a:lnTo>
                  <a:lnTo>
                    <a:pt x="3710" y="1690630"/>
                  </a:lnTo>
                  <a:lnTo>
                    <a:pt x="2926" y="1685194"/>
                  </a:lnTo>
                  <a:lnTo>
                    <a:pt x="2232" y="1679758"/>
                  </a:lnTo>
                  <a:lnTo>
                    <a:pt x="1631" y="1674322"/>
                  </a:lnTo>
                  <a:lnTo>
                    <a:pt x="1140" y="1668886"/>
                  </a:lnTo>
                  <a:lnTo>
                    <a:pt x="740" y="1663449"/>
                  </a:lnTo>
                  <a:lnTo>
                    <a:pt x="429" y="1658013"/>
                  </a:lnTo>
                  <a:lnTo>
                    <a:pt x="205" y="1652577"/>
                  </a:lnTo>
                  <a:lnTo>
                    <a:pt x="63" y="1647141"/>
                  </a:lnTo>
                  <a:lnTo>
                    <a:pt x="0" y="1641705"/>
                  </a:lnTo>
                  <a:lnTo>
                    <a:pt x="17" y="1636269"/>
                  </a:lnTo>
                  <a:lnTo>
                    <a:pt x="104" y="1630833"/>
                  </a:lnTo>
                  <a:lnTo>
                    <a:pt x="248" y="1625397"/>
                  </a:lnTo>
                  <a:lnTo>
                    <a:pt x="439" y="1619961"/>
                  </a:lnTo>
                  <a:lnTo>
                    <a:pt x="669" y="1614524"/>
                  </a:lnTo>
                  <a:lnTo>
                    <a:pt x="930" y="1609088"/>
                  </a:lnTo>
                  <a:lnTo>
                    <a:pt x="1213" y="1603652"/>
                  </a:lnTo>
                  <a:lnTo>
                    <a:pt x="1510" y="1598216"/>
                  </a:lnTo>
                  <a:lnTo>
                    <a:pt x="1807" y="1592780"/>
                  </a:lnTo>
                  <a:lnTo>
                    <a:pt x="2098" y="1587344"/>
                  </a:lnTo>
                  <a:lnTo>
                    <a:pt x="2377" y="1581908"/>
                  </a:lnTo>
                  <a:lnTo>
                    <a:pt x="2637" y="1576472"/>
                  </a:lnTo>
                  <a:lnTo>
                    <a:pt x="2875" y="1571036"/>
                  </a:lnTo>
                  <a:lnTo>
                    <a:pt x="3086" y="1565599"/>
                  </a:lnTo>
                  <a:lnTo>
                    <a:pt x="3268" y="1560163"/>
                  </a:lnTo>
                  <a:lnTo>
                    <a:pt x="3425" y="1554727"/>
                  </a:lnTo>
                  <a:lnTo>
                    <a:pt x="3561" y="1549291"/>
                  </a:lnTo>
                  <a:lnTo>
                    <a:pt x="3680" y="1543855"/>
                  </a:lnTo>
                  <a:lnTo>
                    <a:pt x="3787" y="1538419"/>
                  </a:lnTo>
                  <a:lnTo>
                    <a:pt x="3889" y="1532983"/>
                  </a:lnTo>
                  <a:lnTo>
                    <a:pt x="3996" y="1527547"/>
                  </a:lnTo>
                  <a:lnTo>
                    <a:pt x="4117" y="1522111"/>
                  </a:lnTo>
                  <a:lnTo>
                    <a:pt x="4262" y="1516674"/>
                  </a:lnTo>
                  <a:lnTo>
                    <a:pt x="4439" y="1511238"/>
                  </a:lnTo>
                  <a:lnTo>
                    <a:pt x="4654" y="1505802"/>
                  </a:lnTo>
                  <a:lnTo>
                    <a:pt x="4914" y="1500366"/>
                  </a:lnTo>
                  <a:lnTo>
                    <a:pt x="5229" y="1494930"/>
                  </a:lnTo>
                  <a:lnTo>
                    <a:pt x="5611" y="1489494"/>
                  </a:lnTo>
                  <a:lnTo>
                    <a:pt x="6051" y="1484058"/>
                  </a:lnTo>
                  <a:lnTo>
                    <a:pt x="6552" y="1478622"/>
                  </a:lnTo>
                  <a:lnTo>
                    <a:pt x="7111" y="1473186"/>
                  </a:lnTo>
                  <a:lnTo>
                    <a:pt x="7725" y="1467749"/>
                  </a:lnTo>
                  <a:lnTo>
                    <a:pt x="8390" y="1462313"/>
                  </a:lnTo>
                  <a:lnTo>
                    <a:pt x="9106" y="1456877"/>
                  </a:lnTo>
                  <a:lnTo>
                    <a:pt x="9861" y="1451441"/>
                  </a:lnTo>
                  <a:lnTo>
                    <a:pt x="10643" y="1446005"/>
                  </a:lnTo>
                  <a:lnTo>
                    <a:pt x="11443" y="1440569"/>
                  </a:lnTo>
                  <a:lnTo>
                    <a:pt x="12255" y="1435133"/>
                  </a:lnTo>
                  <a:lnTo>
                    <a:pt x="13071" y="1429697"/>
                  </a:lnTo>
                  <a:lnTo>
                    <a:pt x="13883" y="1424261"/>
                  </a:lnTo>
                  <a:lnTo>
                    <a:pt x="14681" y="1418824"/>
                  </a:lnTo>
                  <a:lnTo>
                    <a:pt x="15464" y="1413388"/>
                  </a:lnTo>
                  <a:lnTo>
                    <a:pt x="16228" y="1407952"/>
                  </a:lnTo>
                  <a:lnTo>
                    <a:pt x="16973" y="1402516"/>
                  </a:lnTo>
                  <a:lnTo>
                    <a:pt x="17700" y="1397080"/>
                  </a:lnTo>
                  <a:lnTo>
                    <a:pt x="18412" y="1391644"/>
                  </a:lnTo>
                  <a:lnTo>
                    <a:pt x="19110" y="1386208"/>
                  </a:lnTo>
                  <a:lnTo>
                    <a:pt x="19804" y="1380772"/>
                  </a:lnTo>
                  <a:lnTo>
                    <a:pt x="20503" y="1375336"/>
                  </a:lnTo>
                  <a:lnTo>
                    <a:pt x="21213" y="1369899"/>
                  </a:lnTo>
                  <a:lnTo>
                    <a:pt x="21944" y="1364463"/>
                  </a:lnTo>
                  <a:lnTo>
                    <a:pt x="22705" y="1359027"/>
                  </a:lnTo>
                  <a:lnTo>
                    <a:pt x="23503" y="1353591"/>
                  </a:lnTo>
                  <a:lnTo>
                    <a:pt x="24360" y="1348155"/>
                  </a:lnTo>
                  <a:lnTo>
                    <a:pt x="25277" y="1342719"/>
                  </a:lnTo>
                  <a:lnTo>
                    <a:pt x="26258" y="1337283"/>
                  </a:lnTo>
                  <a:lnTo>
                    <a:pt x="27309" y="1331847"/>
                  </a:lnTo>
                  <a:lnTo>
                    <a:pt x="28435" y="1326411"/>
                  </a:lnTo>
                  <a:lnTo>
                    <a:pt x="29639" y="1320974"/>
                  </a:lnTo>
                  <a:lnTo>
                    <a:pt x="30928" y="1315538"/>
                  </a:lnTo>
                  <a:lnTo>
                    <a:pt x="32309" y="1310102"/>
                  </a:lnTo>
                  <a:lnTo>
                    <a:pt x="33769" y="1304666"/>
                  </a:lnTo>
                  <a:lnTo>
                    <a:pt x="35305" y="1299230"/>
                  </a:lnTo>
                  <a:lnTo>
                    <a:pt x="36914" y="1293794"/>
                  </a:lnTo>
                  <a:lnTo>
                    <a:pt x="38592" y="1288358"/>
                  </a:lnTo>
                  <a:lnTo>
                    <a:pt x="40334" y="1282922"/>
                  </a:lnTo>
                  <a:lnTo>
                    <a:pt x="42145" y="1277486"/>
                  </a:lnTo>
                  <a:lnTo>
                    <a:pt x="44009" y="1272049"/>
                  </a:lnTo>
                  <a:lnTo>
                    <a:pt x="45919" y="1266613"/>
                  </a:lnTo>
                  <a:lnTo>
                    <a:pt x="47868" y="1261177"/>
                  </a:lnTo>
                  <a:lnTo>
                    <a:pt x="49853" y="1255741"/>
                  </a:lnTo>
                  <a:lnTo>
                    <a:pt x="51867" y="1250305"/>
                  </a:lnTo>
                  <a:lnTo>
                    <a:pt x="53908" y="1244869"/>
                  </a:lnTo>
                  <a:lnTo>
                    <a:pt x="55972" y="1239433"/>
                  </a:lnTo>
                  <a:lnTo>
                    <a:pt x="58051" y="1233997"/>
                  </a:lnTo>
                  <a:lnTo>
                    <a:pt x="60144" y="1228561"/>
                  </a:lnTo>
                  <a:lnTo>
                    <a:pt x="62249" y="1223124"/>
                  </a:lnTo>
                  <a:lnTo>
                    <a:pt x="64363" y="1217688"/>
                  </a:lnTo>
                  <a:lnTo>
                    <a:pt x="66486" y="1212252"/>
                  </a:lnTo>
                  <a:lnTo>
                    <a:pt x="68618" y="1206816"/>
                  </a:lnTo>
                  <a:lnTo>
                    <a:pt x="70761" y="1201380"/>
                  </a:lnTo>
                  <a:lnTo>
                    <a:pt x="72913" y="1195944"/>
                  </a:lnTo>
                  <a:lnTo>
                    <a:pt x="75077" y="1190508"/>
                  </a:lnTo>
                  <a:lnTo>
                    <a:pt x="77255" y="1185072"/>
                  </a:lnTo>
                  <a:lnTo>
                    <a:pt x="79448" y="1179636"/>
                  </a:lnTo>
                  <a:lnTo>
                    <a:pt x="81659" y="1174199"/>
                  </a:lnTo>
                  <a:lnTo>
                    <a:pt x="83895" y="1168763"/>
                  </a:lnTo>
                  <a:lnTo>
                    <a:pt x="86156" y="1163327"/>
                  </a:lnTo>
                  <a:lnTo>
                    <a:pt x="88442" y="1157891"/>
                  </a:lnTo>
                  <a:lnTo>
                    <a:pt x="90757" y="1152455"/>
                  </a:lnTo>
                  <a:lnTo>
                    <a:pt x="93102" y="1147019"/>
                  </a:lnTo>
                  <a:lnTo>
                    <a:pt x="95479" y="1141583"/>
                  </a:lnTo>
                  <a:lnTo>
                    <a:pt x="97892" y="1136147"/>
                  </a:lnTo>
                  <a:lnTo>
                    <a:pt x="100341" y="1130711"/>
                  </a:lnTo>
                  <a:lnTo>
                    <a:pt x="102823" y="1125274"/>
                  </a:lnTo>
                  <a:lnTo>
                    <a:pt x="105336" y="1119838"/>
                  </a:lnTo>
                  <a:lnTo>
                    <a:pt x="107878" y="1114402"/>
                  </a:lnTo>
                  <a:lnTo>
                    <a:pt x="110446" y="1108966"/>
                  </a:lnTo>
                  <a:lnTo>
                    <a:pt x="113038" y="1103530"/>
                  </a:lnTo>
                  <a:lnTo>
                    <a:pt x="115652" y="1098094"/>
                  </a:lnTo>
                  <a:lnTo>
                    <a:pt x="118278" y="1092658"/>
                  </a:lnTo>
                  <a:lnTo>
                    <a:pt x="120912" y="1087222"/>
                  </a:lnTo>
                  <a:lnTo>
                    <a:pt x="123546" y="1081786"/>
                  </a:lnTo>
                  <a:lnTo>
                    <a:pt x="126177" y="1076349"/>
                  </a:lnTo>
                  <a:lnTo>
                    <a:pt x="128796" y="1070913"/>
                  </a:lnTo>
                  <a:lnTo>
                    <a:pt x="131397" y="1065477"/>
                  </a:lnTo>
                  <a:lnTo>
                    <a:pt x="133969" y="1060041"/>
                  </a:lnTo>
                  <a:lnTo>
                    <a:pt x="136509" y="1054605"/>
                  </a:lnTo>
                  <a:lnTo>
                    <a:pt x="139009" y="1049169"/>
                  </a:lnTo>
                  <a:lnTo>
                    <a:pt x="141466" y="1043733"/>
                  </a:lnTo>
                  <a:lnTo>
                    <a:pt x="143873" y="1038297"/>
                  </a:lnTo>
                  <a:lnTo>
                    <a:pt x="146226" y="1032861"/>
                  </a:lnTo>
                  <a:lnTo>
                    <a:pt x="148508" y="1027424"/>
                  </a:lnTo>
                  <a:lnTo>
                    <a:pt x="150723" y="1021988"/>
                  </a:lnTo>
                  <a:lnTo>
                    <a:pt x="152868" y="1016552"/>
                  </a:lnTo>
                  <a:lnTo>
                    <a:pt x="154942" y="1011116"/>
                  </a:lnTo>
                  <a:lnTo>
                    <a:pt x="156943" y="1005680"/>
                  </a:lnTo>
                  <a:lnTo>
                    <a:pt x="158867" y="1000244"/>
                  </a:lnTo>
                  <a:lnTo>
                    <a:pt x="160712" y="994808"/>
                  </a:lnTo>
                  <a:lnTo>
                    <a:pt x="162463" y="989372"/>
                  </a:lnTo>
                  <a:lnTo>
                    <a:pt x="164137" y="983936"/>
                  </a:lnTo>
                  <a:lnTo>
                    <a:pt x="165732" y="978499"/>
                  </a:lnTo>
                  <a:lnTo>
                    <a:pt x="167250" y="973063"/>
                  </a:lnTo>
                  <a:lnTo>
                    <a:pt x="168692" y="967627"/>
                  </a:lnTo>
                  <a:lnTo>
                    <a:pt x="170060" y="962191"/>
                  </a:lnTo>
                  <a:lnTo>
                    <a:pt x="171347" y="956755"/>
                  </a:lnTo>
                  <a:lnTo>
                    <a:pt x="172560" y="951319"/>
                  </a:lnTo>
                  <a:lnTo>
                    <a:pt x="173709" y="945883"/>
                  </a:lnTo>
                  <a:lnTo>
                    <a:pt x="174799" y="940447"/>
                  </a:lnTo>
                  <a:lnTo>
                    <a:pt x="175833" y="935011"/>
                  </a:lnTo>
                  <a:lnTo>
                    <a:pt x="176816" y="929574"/>
                  </a:lnTo>
                  <a:lnTo>
                    <a:pt x="177754" y="924138"/>
                  </a:lnTo>
                  <a:lnTo>
                    <a:pt x="178643" y="918702"/>
                  </a:lnTo>
                  <a:lnTo>
                    <a:pt x="179502" y="913266"/>
                  </a:lnTo>
                  <a:lnTo>
                    <a:pt x="180334" y="907830"/>
                  </a:lnTo>
                  <a:lnTo>
                    <a:pt x="181145" y="902394"/>
                  </a:lnTo>
                  <a:lnTo>
                    <a:pt x="181942" y="896958"/>
                  </a:lnTo>
                  <a:lnTo>
                    <a:pt x="182729" y="891522"/>
                  </a:lnTo>
                  <a:lnTo>
                    <a:pt x="183513" y="886086"/>
                  </a:lnTo>
                  <a:lnTo>
                    <a:pt x="184299" y="880649"/>
                  </a:lnTo>
                  <a:lnTo>
                    <a:pt x="185092" y="875213"/>
                  </a:lnTo>
                  <a:lnTo>
                    <a:pt x="185897" y="869777"/>
                  </a:lnTo>
                  <a:lnTo>
                    <a:pt x="186715" y="864341"/>
                  </a:lnTo>
                  <a:lnTo>
                    <a:pt x="187549" y="858905"/>
                  </a:lnTo>
                  <a:lnTo>
                    <a:pt x="188401" y="853469"/>
                  </a:lnTo>
                  <a:lnTo>
                    <a:pt x="189275" y="848033"/>
                  </a:lnTo>
                  <a:lnTo>
                    <a:pt x="190168" y="842597"/>
                  </a:lnTo>
                  <a:lnTo>
                    <a:pt x="191079" y="837161"/>
                  </a:lnTo>
                  <a:lnTo>
                    <a:pt x="192006" y="831724"/>
                  </a:lnTo>
                  <a:lnTo>
                    <a:pt x="192947" y="826288"/>
                  </a:lnTo>
                  <a:lnTo>
                    <a:pt x="193900" y="820852"/>
                  </a:lnTo>
                  <a:lnTo>
                    <a:pt x="194862" y="815416"/>
                  </a:lnTo>
                  <a:lnTo>
                    <a:pt x="195829" y="809980"/>
                  </a:lnTo>
                  <a:lnTo>
                    <a:pt x="196796" y="804544"/>
                  </a:lnTo>
                  <a:lnTo>
                    <a:pt x="197758" y="799108"/>
                  </a:lnTo>
                  <a:lnTo>
                    <a:pt x="198714" y="793672"/>
                  </a:lnTo>
                  <a:lnTo>
                    <a:pt x="199658" y="788236"/>
                  </a:lnTo>
                  <a:lnTo>
                    <a:pt x="200588" y="782799"/>
                  </a:lnTo>
                  <a:lnTo>
                    <a:pt x="201496" y="777363"/>
                  </a:lnTo>
                  <a:lnTo>
                    <a:pt x="202381" y="771927"/>
                  </a:lnTo>
                  <a:lnTo>
                    <a:pt x="203241" y="766491"/>
                  </a:lnTo>
                  <a:lnTo>
                    <a:pt x="204075" y="761055"/>
                  </a:lnTo>
                  <a:lnTo>
                    <a:pt x="204880" y="755619"/>
                  </a:lnTo>
                  <a:lnTo>
                    <a:pt x="205655" y="750183"/>
                  </a:lnTo>
                  <a:lnTo>
                    <a:pt x="206399" y="744747"/>
                  </a:lnTo>
                  <a:lnTo>
                    <a:pt x="207107" y="739311"/>
                  </a:lnTo>
                  <a:lnTo>
                    <a:pt x="207783" y="733874"/>
                  </a:lnTo>
                  <a:lnTo>
                    <a:pt x="208430" y="728438"/>
                  </a:lnTo>
                  <a:lnTo>
                    <a:pt x="209047" y="723002"/>
                  </a:lnTo>
                  <a:lnTo>
                    <a:pt x="209635" y="717566"/>
                  </a:lnTo>
                  <a:lnTo>
                    <a:pt x="210197" y="712130"/>
                  </a:lnTo>
                  <a:lnTo>
                    <a:pt x="210730" y="706694"/>
                  </a:lnTo>
                  <a:lnTo>
                    <a:pt x="211238" y="701258"/>
                  </a:lnTo>
                  <a:lnTo>
                    <a:pt x="211724" y="695822"/>
                  </a:lnTo>
                  <a:lnTo>
                    <a:pt x="212190" y="690386"/>
                  </a:lnTo>
                  <a:lnTo>
                    <a:pt x="212638" y="684949"/>
                  </a:lnTo>
                  <a:lnTo>
                    <a:pt x="213068" y="679513"/>
                  </a:lnTo>
                  <a:lnTo>
                    <a:pt x="213484" y="674077"/>
                  </a:lnTo>
                  <a:lnTo>
                    <a:pt x="213882" y="668641"/>
                  </a:lnTo>
                  <a:lnTo>
                    <a:pt x="214266" y="663205"/>
                  </a:lnTo>
                  <a:lnTo>
                    <a:pt x="214639" y="657769"/>
                  </a:lnTo>
                  <a:lnTo>
                    <a:pt x="215000" y="652333"/>
                  </a:lnTo>
                  <a:lnTo>
                    <a:pt x="215349" y="646897"/>
                  </a:lnTo>
                  <a:lnTo>
                    <a:pt x="215686" y="641461"/>
                  </a:lnTo>
                  <a:lnTo>
                    <a:pt x="216011" y="636024"/>
                  </a:lnTo>
                  <a:lnTo>
                    <a:pt x="216322" y="630588"/>
                  </a:lnTo>
                  <a:lnTo>
                    <a:pt x="216620" y="625152"/>
                  </a:lnTo>
                  <a:lnTo>
                    <a:pt x="216906" y="619716"/>
                  </a:lnTo>
                  <a:lnTo>
                    <a:pt x="217179" y="614280"/>
                  </a:lnTo>
                  <a:lnTo>
                    <a:pt x="217438" y="608844"/>
                  </a:lnTo>
                  <a:lnTo>
                    <a:pt x="217684" y="603408"/>
                  </a:lnTo>
                  <a:lnTo>
                    <a:pt x="217912" y="597972"/>
                  </a:lnTo>
                  <a:lnTo>
                    <a:pt x="218127" y="592536"/>
                  </a:lnTo>
                  <a:lnTo>
                    <a:pt x="218328" y="587099"/>
                  </a:lnTo>
                  <a:lnTo>
                    <a:pt x="218516" y="581663"/>
                  </a:lnTo>
                  <a:lnTo>
                    <a:pt x="218692" y="576227"/>
                  </a:lnTo>
                  <a:lnTo>
                    <a:pt x="218856" y="570791"/>
                  </a:lnTo>
                  <a:lnTo>
                    <a:pt x="219009" y="565355"/>
                  </a:lnTo>
                  <a:lnTo>
                    <a:pt x="219153" y="559919"/>
                  </a:lnTo>
                  <a:lnTo>
                    <a:pt x="219289" y="554483"/>
                  </a:lnTo>
                  <a:lnTo>
                    <a:pt x="219421" y="549047"/>
                  </a:lnTo>
                  <a:lnTo>
                    <a:pt x="219549" y="543611"/>
                  </a:lnTo>
                  <a:lnTo>
                    <a:pt x="219675" y="538174"/>
                  </a:lnTo>
                  <a:lnTo>
                    <a:pt x="219801" y="532738"/>
                  </a:lnTo>
                  <a:lnTo>
                    <a:pt x="219929" y="527302"/>
                  </a:lnTo>
                  <a:lnTo>
                    <a:pt x="220061" y="521866"/>
                  </a:lnTo>
                  <a:lnTo>
                    <a:pt x="220198" y="516430"/>
                  </a:lnTo>
                  <a:lnTo>
                    <a:pt x="220341" y="510994"/>
                  </a:lnTo>
                  <a:lnTo>
                    <a:pt x="220491" y="505558"/>
                  </a:lnTo>
                  <a:lnTo>
                    <a:pt x="220648" y="500122"/>
                  </a:lnTo>
                  <a:lnTo>
                    <a:pt x="220814" y="494686"/>
                  </a:lnTo>
                  <a:lnTo>
                    <a:pt x="220989" y="489249"/>
                  </a:lnTo>
                  <a:lnTo>
                    <a:pt x="221172" y="483813"/>
                  </a:lnTo>
                  <a:lnTo>
                    <a:pt x="221362" y="478377"/>
                  </a:lnTo>
                  <a:lnTo>
                    <a:pt x="221559" y="472941"/>
                  </a:lnTo>
                  <a:lnTo>
                    <a:pt x="221762" y="467505"/>
                  </a:lnTo>
                  <a:lnTo>
                    <a:pt x="221969" y="462069"/>
                  </a:lnTo>
                  <a:lnTo>
                    <a:pt x="222180" y="456633"/>
                  </a:lnTo>
                  <a:lnTo>
                    <a:pt x="222393" y="451197"/>
                  </a:lnTo>
                  <a:lnTo>
                    <a:pt x="222606" y="445761"/>
                  </a:lnTo>
                  <a:lnTo>
                    <a:pt x="222818" y="440324"/>
                  </a:lnTo>
                  <a:lnTo>
                    <a:pt x="223028" y="434888"/>
                  </a:lnTo>
                  <a:lnTo>
                    <a:pt x="223233" y="429452"/>
                  </a:lnTo>
                  <a:lnTo>
                    <a:pt x="223434" y="424016"/>
                  </a:lnTo>
                  <a:lnTo>
                    <a:pt x="223626" y="418580"/>
                  </a:lnTo>
                  <a:lnTo>
                    <a:pt x="223811" y="413144"/>
                  </a:lnTo>
                  <a:lnTo>
                    <a:pt x="223987" y="407708"/>
                  </a:lnTo>
                  <a:lnTo>
                    <a:pt x="224154" y="402272"/>
                  </a:lnTo>
                  <a:lnTo>
                    <a:pt x="224311" y="396836"/>
                  </a:lnTo>
                  <a:lnTo>
                    <a:pt x="224459" y="391399"/>
                  </a:lnTo>
                  <a:lnTo>
                    <a:pt x="224594" y="385963"/>
                  </a:lnTo>
                  <a:lnTo>
                    <a:pt x="224719" y="380527"/>
                  </a:lnTo>
                  <a:lnTo>
                    <a:pt x="224833" y="375091"/>
                  </a:lnTo>
                  <a:lnTo>
                    <a:pt x="224938" y="369655"/>
                  </a:lnTo>
                  <a:lnTo>
                    <a:pt x="225033" y="364219"/>
                  </a:lnTo>
                  <a:lnTo>
                    <a:pt x="225120" y="358783"/>
                  </a:lnTo>
                  <a:lnTo>
                    <a:pt x="225198" y="353347"/>
                  </a:lnTo>
                  <a:lnTo>
                    <a:pt x="225268" y="347911"/>
                  </a:lnTo>
                  <a:lnTo>
                    <a:pt x="225331" y="342474"/>
                  </a:lnTo>
                  <a:lnTo>
                    <a:pt x="225389" y="337038"/>
                  </a:lnTo>
                  <a:lnTo>
                    <a:pt x="225442" y="331602"/>
                  </a:lnTo>
                  <a:lnTo>
                    <a:pt x="225491" y="326166"/>
                  </a:lnTo>
                  <a:lnTo>
                    <a:pt x="225537" y="320730"/>
                  </a:lnTo>
                  <a:lnTo>
                    <a:pt x="225580" y="315294"/>
                  </a:lnTo>
                  <a:lnTo>
                    <a:pt x="225621" y="309858"/>
                  </a:lnTo>
                  <a:lnTo>
                    <a:pt x="225660" y="304422"/>
                  </a:lnTo>
                  <a:lnTo>
                    <a:pt x="225699" y="298986"/>
                  </a:lnTo>
                  <a:lnTo>
                    <a:pt x="225737" y="293549"/>
                  </a:lnTo>
                  <a:lnTo>
                    <a:pt x="225775" y="288113"/>
                  </a:lnTo>
                  <a:lnTo>
                    <a:pt x="225813" y="282677"/>
                  </a:lnTo>
                  <a:lnTo>
                    <a:pt x="225852" y="277241"/>
                  </a:lnTo>
                  <a:lnTo>
                    <a:pt x="225890" y="271805"/>
                  </a:lnTo>
                  <a:lnTo>
                    <a:pt x="225930" y="266369"/>
                  </a:lnTo>
                  <a:lnTo>
                    <a:pt x="225969" y="260933"/>
                  </a:lnTo>
                  <a:lnTo>
                    <a:pt x="226009" y="255497"/>
                  </a:lnTo>
                  <a:lnTo>
                    <a:pt x="226048" y="250061"/>
                  </a:lnTo>
                  <a:lnTo>
                    <a:pt x="226088" y="244624"/>
                  </a:lnTo>
                  <a:lnTo>
                    <a:pt x="226128" y="239188"/>
                  </a:lnTo>
                  <a:lnTo>
                    <a:pt x="226168" y="233752"/>
                  </a:lnTo>
                  <a:lnTo>
                    <a:pt x="226207" y="228316"/>
                  </a:lnTo>
                  <a:lnTo>
                    <a:pt x="226246" y="222880"/>
                  </a:lnTo>
                  <a:lnTo>
                    <a:pt x="226285" y="217444"/>
                  </a:lnTo>
                  <a:lnTo>
                    <a:pt x="226323" y="212008"/>
                  </a:lnTo>
                  <a:lnTo>
                    <a:pt x="226361" y="206572"/>
                  </a:lnTo>
                  <a:lnTo>
                    <a:pt x="226398" y="201136"/>
                  </a:lnTo>
                  <a:lnTo>
                    <a:pt x="226435" y="195699"/>
                  </a:lnTo>
                  <a:lnTo>
                    <a:pt x="226471" y="190263"/>
                  </a:lnTo>
                  <a:lnTo>
                    <a:pt x="226507" y="184827"/>
                  </a:lnTo>
                  <a:lnTo>
                    <a:pt x="226542" y="179391"/>
                  </a:lnTo>
                  <a:lnTo>
                    <a:pt x="226576" y="173955"/>
                  </a:lnTo>
                  <a:lnTo>
                    <a:pt x="226610" y="168519"/>
                  </a:lnTo>
                  <a:lnTo>
                    <a:pt x="226644" y="163083"/>
                  </a:lnTo>
                  <a:lnTo>
                    <a:pt x="226676" y="157647"/>
                  </a:lnTo>
                  <a:lnTo>
                    <a:pt x="226708" y="152211"/>
                  </a:lnTo>
                  <a:lnTo>
                    <a:pt x="226738" y="146774"/>
                  </a:lnTo>
                  <a:lnTo>
                    <a:pt x="226768" y="141338"/>
                  </a:lnTo>
                  <a:lnTo>
                    <a:pt x="226796" y="135902"/>
                  </a:lnTo>
                  <a:lnTo>
                    <a:pt x="226823" y="130466"/>
                  </a:lnTo>
                  <a:lnTo>
                    <a:pt x="226848" y="125030"/>
                  </a:lnTo>
                  <a:lnTo>
                    <a:pt x="226871" y="119594"/>
                  </a:lnTo>
                  <a:lnTo>
                    <a:pt x="226893" y="114158"/>
                  </a:lnTo>
                  <a:lnTo>
                    <a:pt x="226913" y="108722"/>
                  </a:lnTo>
                  <a:lnTo>
                    <a:pt x="226930" y="103286"/>
                  </a:lnTo>
                  <a:lnTo>
                    <a:pt x="226945" y="97849"/>
                  </a:lnTo>
                  <a:lnTo>
                    <a:pt x="226958" y="92413"/>
                  </a:lnTo>
                  <a:lnTo>
                    <a:pt x="226969" y="86977"/>
                  </a:lnTo>
                  <a:lnTo>
                    <a:pt x="226977" y="81541"/>
                  </a:lnTo>
                  <a:lnTo>
                    <a:pt x="226984" y="76105"/>
                  </a:lnTo>
                  <a:lnTo>
                    <a:pt x="226989" y="70669"/>
                  </a:lnTo>
                  <a:lnTo>
                    <a:pt x="226992" y="65233"/>
                  </a:lnTo>
                  <a:lnTo>
                    <a:pt x="226993" y="59797"/>
                  </a:lnTo>
                  <a:lnTo>
                    <a:pt x="226993" y="54361"/>
                  </a:lnTo>
                  <a:lnTo>
                    <a:pt x="226993" y="48924"/>
                  </a:lnTo>
                  <a:lnTo>
                    <a:pt x="226991" y="43488"/>
                  </a:lnTo>
                  <a:lnTo>
                    <a:pt x="226989" y="38052"/>
                  </a:lnTo>
                  <a:lnTo>
                    <a:pt x="226986" y="32616"/>
                  </a:lnTo>
                  <a:lnTo>
                    <a:pt x="226984" y="27180"/>
                  </a:lnTo>
                  <a:lnTo>
                    <a:pt x="226982" y="21744"/>
                  </a:lnTo>
                  <a:lnTo>
                    <a:pt x="226981" y="16308"/>
                  </a:lnTo>
                  <a:lnTo>
                    <a:pt x="226980" y="10872"/>
                  </a:lnTo>
                  <a:lnTo>
                    <a:pt x="226980" y="5436"/>
                  </a:lnTo>
                  <a:lnTo>
                    <a:pt x="226981" y="0"/>
                  </a:lnTo>
                  <a:lnTo>
                    <a:pt x="227373" y="0"/>
                  </a:lnTo>
                  <a:lnTo>
                    <a:pt x="227374" y="5436"/>
                  </a:lnTo>
                  <a:lnTo>
                    <a:pt x="227374" y="10872"/>
                  </a:lnTo>
                  <a:lnTo>
                    <a:pt x="227374" y="16308"/>
                  </a:lnTo>
                  <a:lnTo>
                    <a:pt x="227372" y="21744"/>
                  </a:lnTo>
                  <a:lnTo>
                    <a:pt x="227370" y="27180"/>
                  </a:lnTo>
                  <a:lnTo>
                    <a:pt x="227368" y="32616"/>
                  </a:lnTo>
                  <a:lnTo>
                    <a:pt x="227366" y="38052"/>
                  </a:lnTo>
                  <a:lnTo>
                    <a:pt x="227363" y="43488"/>
                  </a:lnTo>
                  <a:lnTo>
                    <a:pt x="227362" y="48924"/>
                  </a:lnTo>
                  <a:lnTo>
                    <a:pt x="227361" y="54361"/>
                  </a:lnTo>
                  <a:lnTo>
                    <a:pt x="227361" y="59797"/>
                  </a:lnTo>
                  <a:lnTo>
                    <a:pt x="227362" y="65233"/>
                  </a:lnTo>
                  <a:lnTo>
                    <a:pt x="227365" y="70669"/>
                  </a:lnTo>
                  <a:lnTo>
                    <a:pt x="227370" y="76105"/>
                  </a:lnTo>
                  <a:lnTo>
                    <a:pt x="227377" y="81541"/>
                  </a:lnTo>
                  <a:lnTo>
                    <a:pt x="227386" y="86977"/>
                  </a:lnTo>
                  <a:lnTo>
                    <a:pt x="227396" y="92413"/>
                  </a:lnTo>
                  <a:lnTo>
                    <a:pt x="227409" y="97849"/>
                  </a:lnTo>
                  <a:lnTo>
                    <a:pt x="227424" y="103286"/>
                  </a:lnTo>
                  <a:lnTo>
                    <a:pt x="227442" y="108722"/>
                  </a:lnTo>
                  <a:lnTo>
                    <a:pt x="227461" y="114158"/>
                  </a:lnTo>
                  <a:lnTo>
                    <a:pt x="227483" y="119594"/>
                  </a:lnTo>
                  <a:lnTo>
                    <a:pt x="227506" y="125030"/>
                  </a:lnTo>
                  <a:lnTo>
                    <a:pt x="227531" y="130466"/>
                  </a:lnTo>
                  <a:lnTo>
                    <a:pt x="227558" y="135902"/>
                  </a:lnTo>
                  <a:lnTo>
                    <a:pt x="227586" y="141338"/>
                  </a:lnTo>
                  <a:lnTo>
                    <a:pt x="227616" y="146774"/>
                  </a:lnTo>
                  <a:lnTo>
                    <a:pt x="227647" y="152211"/>
                  </a:lnTo>
                  <a:lnTo>
                    <a:pt x="227678" y="157647"/>
                  </a:lnTo>
                  <a:lnTo>
                    <a:pt x="227711" y="163083"/>
                  </a:lnTo>
                  <a:lnTo>
                    <a:pt x="227744" y="168519"/>
                  </a:lnTo>
                  <a:lnTo>
                    <a:pt x="227778" y="173955"/>
                  </a:lnTo>
                  <a:lnTo>
                    <a:pt x="227813" y="179391"/>
                  </a:lnTo>
                  <a:lnTo>
                    <a:pt x="227848" y="184827"/>
                  </a:lnTo>
                  <a:lnTo>
                    <a:pt x="227883" y="190263"/>
                  </a:lnTo>
                  <a:lnTo>
                    <a:pt x="227920" y="195699"/>
                  </a:lnTo>
                  <a:lnTo>
                    <a:pt x="227956" y="201136"/>
                  </a:lnTo>
                  <a:lnTo>
                    <a:pt x="227993" y="206572"/>
                  </a:lnTo>
                  <a:lnTo>
                    <a:pt x="228031" y="212008"/>
                  </a:lnTo>
                  <a:lnTo>
                    <a:pt x="228069" y="217444"/>
                  </a:lnTo>
                  <a:lnTo>
                    <a:pt x="228108" y="222880"/>
                  </a:lnTo>
                  <a:lnTo>
                    <a:pt x="228147" y="228316"/>
                  </a:lnTo>
                  <a:lnTo>
                    <a:pt x="228186" y="233752"/>
                  </a:lnTo>
                  <a:lnTo>
                    <a:pt x="228226" y="239188"/>
                  </a:lnTo>
                  <a:lnTo>
                    <a:pt x="228266" y="244624"/>
                  </a:lnTo>
                  <a:lnTo>
                    <a:pt x="228306" y="250061"/>
                  </a:lnTo>
                  <a:lnTo>
                    <a:pt x="228346" y="255497"/>
                  </a:lnTo>
                  <a:lnTo>
                    <a:pt x="228385" y="260933"/>
                  </a:lnTo>
                  <a:lnTo>
                    <a:pt x="228425" y="266369"/>
                  </a:lnTo>
                  <a:lnTo>
                    <a:pt x="228464" y="271805"/>
                  </a:lnTo>
                  <a:lnTo>
                    <a:pt x="228503" y="277241"/>
                  </a:lnTo>
                  <a:lnTo>
                    <a:pt x="228541" y="282677"/>
                  </a:lnTo>
                  <a:lnTo>
                    <a:pt x="228579" y="288113"/>
                  </a:lnTo>
                  <a:lnTo>
                    <a:pt x="228617" y="293549"/>
                  </a:lnTo>
                  <a:lnTo>
                    <a:pt x="228655" y="298986"/>
                  </a:lnTo>
                  <a:lnTo>
                    <a:pt x="228694" y="304422"/>
                  </a:lnTo>
                  <a:lnTo>
                    <a:pt x="228734" y="309858"/>
                  </a:lnTo>
                  <a:lnTo>
                    <a:pt x="228774" y="315294"/>
                  </a:lnTo>
                  <a:lnTo>
                    <a:pt x="228817" y="320730"/>
                  </a:lnTo>
                  <a:lnTo>
                    <a:pt x="228863" y="326166"/>
                  </a:lnTo>
                  <a:lnTo>
                    <a:pt x="228912" y="331602"/>
                  </a:lnTo>
                  <a:lnTo>
                    <a:pt x="228965" y="337038"/>
                  </a:lnTo>
                  <a:lnTo>
                    <a:pt x="229023" y="342474"/>
                  </a:lnTo>
                  <a:lnTo>
                    <a:pt x="229086" y="347911"/>
                  </a:lnTo>
                  <a:lnTo>
                    <a:pt x="229156" y="353347"/>
                  </a:lnTo>
                  <a:lnTo>
                    <a:pt x="229235" y="358783"/>
                  </a:lnTo>
                  <a:lnTo>
                    <a:pt x="229321" y="364219"/>
                  </a:lnTo>
                  <a:lnTo>
                    <a:pt x="229417" y="369655"/>
                  </a:lnTo>
                  <a:lnTo>
                    <a:pt x="229521" y="375091"/>
                  </a:lnTo>
                  <a:lnTo>
                    <a:pt x="229636" y="380527"/>
                  </a:lnTo>
                  <a:lnTo>
                    <a:pt x="229760" y="385963"/>
                  </a:lnTo>
                  <a:lnTo>
                    <a:pt x="229896" y="391399"/>
                  </a:lnTo>
                  <a:lnTo>
                    <a:pt x="230043" y="396836"/>
                  </a:lnTo>
                  <a:lnTo>
                    <a:pt x="230200" y="402272"/>
                  </a:lnTo>
                  <a:lnTo>
                    <a:pt x="230367" y="407708"/>
                  </a:lnTo>
                  <a:lnTo>
                    <a:pt x="230543" y="413144"/>
                  </a:lnTo>
                  <a:lnTo>
                    <a:pt x="230728" y="418580"/>
                  </a:lnTo>
                  <a:lnTo>
                    <a:pt x="230920" y="424016"/>
                  </a:lnTo>
                  <a:lnTo>
                    <a:pt x="231121" y="429452"/>
                  </a:lnTo>
                  <a:lnTo>
                    <a:pt x="231327" y="434888"/>
                  </a:lnTo>
                  <a:lnTo>
                    <a:pt x="231536" y="440324"/>
                  </a:lnTo>
                  <a:lnTo>
                    <a:pt x="231748" y="445761"/>
                  </a:lnTo>
                  <a:lnTo>
                    <a:pt x="231961" y="451197"/>
                  </a:lnTo>
                  <a:lnTo>
                    <a:pt x="232174" y="456633"/>
                  </a:lnTo>
                  <a:lnTo>
                    <a:pt x="232385" y="462069"/>
                  </a:lnTo>
                  <a:lnTo>
                    <a:pt x="232593" y="467505"/>
                  </a:lnTo>
                  <a:lnTo>
                    <a:pt x="232795" y="472941"/>
                  </a:lnTo>
                  <a:lnTo>
                    <a:pt x="232992" y="478377"/>
                  </a:lnTo>
                  <a:lnTo>
                    <a:pt x="233182" y="483813"/>
                  </a:lnTo>
                  <a:lnTo>
                    <a:pt x="233365" y="489249"/>
                  </a:lnTo>
                  <a:lnTo>
                    <a:pt x="233540" y="494686"/>
                  </a:lnTo>
                  <a:lnTo>
                    <a:pt x="233706" y="500122"/>
                  </a:lnTo>
                  <a:lnTo>
                    <a:pt x="233863" y="505558"/>
                  </a:lnTo>
                  <a:lnTo>
                    <a:pt x="234013" y="510994"/>
                  </a:lnTo>
                  <a:lnTo>
                    <a:pt x="234156" y="516430"/>
                  </a:lnTo>
                  <a:lnTo>
                    <a:pt x="234293" y="521866"/>
                  </a:lnTo>
                  <a:lnTo>
                    <a:pt x="234425" y="527302"/>
                  </a:lnTo>
                  <a:lnTo>
                    <a:pt x="234553" y="532738"/>
                  </a:lnTo>
                  <a:lnTo>
                    <a:pt x="234679" y="538174"/>
                  </a:lnTo>
                  <a:lnTo>
                    <a:pt x="234805" y="543611"/>
                  </a:lnTo>
                  <a:lnTo>
                    <a:pt x="234933" y="549047"/>
                  </a:lnTo>
                  <a:lnTo>
                    <a:pt x="235065" y="554483"/>
                  </a:lnTo>
                  <a:lnTo>
                    <a:pt x="235202" y="559919"/>
                  </a:lnTo>
                  <a:lnTo>
                    <a:pt x="235345" y="565355"/>
                  </a:lnTo>
                  <a:lnTo>
                    <a:pt x="235498" y="570791"/>
                  </a:lnTo>
                  <a:lnTo>
                    <a:pt x="235663" y="576227"/>
                  </a:lnTo>
                  <a:lnTo>
                    <a:pt x="235838" y="581663"/>
                  </a:lnTo>
                  <a:lnTo>
                    <a:pt x="236026" y="587099"/>
                  </a:lnTo>
                  <a:lnTo>
                    <a:pt x="236227" y="592536"/>
                  </a:lnTo>
                  <a:lnTo>
                    <a:pt x="236442" y="597972"/>
                  </a:lnTo>
                  <a:lnTo>
                    <a:pt x="236671" y="603408"/>
                  </a:lnTo>
                  <a:lnTo>
                    <a:pt x="236916" y="608844"/>
                  </a:lnTo>
                  <a:lnTo>
                    <a:pt x="237175" y="614280"/>
                  </a:lnTo>
                  <a:lnTo>
                    <a:pt x="237448" y="619716"/>
                  </a:lnTo>
                  <a:lnTo>
                    <a:pt x="237734" y="625152"/>
                  </a:lnTo>
                  <a:lnTo>
                    <a:pt x="238033" y="630588"/>
                  </a:lnTo>
                  <a:lnTo>
                    <a:pt x="238344" y="636024"/>
                  </a:lnTo>
                  <a:lnTo>
                    <a:pt x="238668" y="641461"/>
                  </a:lnTo>
                  <a:lnTo>
                    <a:pt x="239006" y="646897"/>
                  </a:lnTo>
                  <a:lnTo>
                    <a:pt x="239355" y="652333"/>
                  </a:lnTo>
                  <a:lnTo>
                    <a:pt x="239715" y="657769"/>
                  </a:lnTo>
                  <a:lnTo>
                    <a:pt x="240088" y="663205"/>
                  </a:lnTo>
                  <a:lnTo>
                    <a:pt x="240473" y="668641"/>
                  </a:lnTo>
                  <a:lnTo>
                    <a:pt x="240871" y="674077"/>
                  </a:lnTo>
                  <a:lnTo>
                    <a:pt x="241286" y="679513"/>
                  </a:lnTo>
                  <a:lnTo>
                    <a:pt x="241717" y="684949"/>
                  </a:lnTo>
                  <a:lnTo>
                    <a:pt x="242164" y="690386"/>
                  </a:lnTo>
                  <a:lnTo>
                    <a:pt x="242631" y="695822"/>
                  </a:lnTo>
                  <a:lnTo>
                    <a:pt x="243117" y="701258"/>
                  </a:lnTo>
                  <a:lnTo>
                    <a:pt x="243624" y="706694"/>
                  </a:lnTo>
                  <a:lnTo>
                    <a:pt x="244157" y="712130"/>
                  </a:lnTo>
                  <a:lnTo>
                    <a:pt x="244719" y="717566"/>
                  </a:lnTo>
                  <a:lnTo>
                    <a:pt x="245308" y="723002"/>
                  </a:lnTo>
                  <a:lnTo>
                    <a:pt x="245925" y="728438"/>
                  </a:lnTo>
                  <a:lnTo>
                    <a:pt x="246571" y="733874"/>
                  </a:lnTo>
                  <a:lnTo>
                    <a:pt x="247248" y="739311"/>
                  </a:lnTo>
                  <a:lnTo>
                    <a:pt x="247955" y="744747"/>
                  </a:lnTo>
                  <a:lnTo>
                    <a:pt x="248699" y="750183"/>
                  </a:lnTo>
                  <a:lnTo>
                    <a:pt x="249474" y="755619"/>
                  </a:lnTo>
                  <a:lnTo>
                    <a:pt x="250280" y="761055"/>
                  </a:lnTo>
                  <a:lnTo>
                    <a:pt x="251113" y="766491"/>
                  </a:lnTo>
                  <a:lnTo>
                    <a:pt x="251973" y="771927"/>
                  </a:lnTo>
                  <a:lnTo>
                    <a:pt x="252858" y="777363"/>
                  </a:lnTo>
                  <a:lnTo>
                    <a:pt x="253766" y="782799"/>
                  </a:lnTo>
                  <a:lnTo>
                    <a:pt x="254696" y="788236"/>
                  </a:lnTo>
                  <a:lnTo>
                    <a:pt x="255640" y="793672"/>
                  </a:lnTo>
                  <a:lnTo>
                    <a:pt x="256596" y="799108"/>
                  </a:lnTo>
                  <a:lnTo>
                    <a:pt x="257559" y="804544"/>
                  </a:lnTo>
                  <a:lnTo>
                    <a:pt x="258525" y="809980"/>
                  </a:lnTo>
                  <a:lnTo>
                    <a:pt x="259492" y="815416"/>
                  </a:lnTo>
                  <a:lnTo>
                    <a:pt x="260454" y="820852"/>
                  </a:lnTo>
                  <a:lnTo>
                    <a:pt x="261407" y="826288"/>
                  </a:lnTo>
                  <a:lnTo>
                    <a:pt x="262348" y="831724"/>
                  </a:lnTo>
                  <a:lnTo>
                    <a:pt x="263275" y="837161"/>
                  </a:lnTo>
                  <a:lnTo>
                    <a:pt x="264186" y="842597"/>
                  </a:lnTo>
                  <a:lnTo>
                    <a:pt x="265079" y="848033"/>
                  </a:lnTo>
                  <a:lnTo>
                    <a:pt x="265954" y="853469"/>
                  </a:lnTo>
                  <a:lnTo>
                    <a:pt x="266805" y="858905"/>
                  </a:lnTo>
                  <a:lnTo>
                    <a:pt x="267639" y="864341"/>
                  </a:lnTo>
                  <a:lnTo>
                    <a:pt x="268458" y="869777"/>
                  </a:lnTo>
                  <a:lnTo>
                    <a:pt x="269262" y="875213"/>
                  </a:lnTo>
                  <a:lnTo>
                    <a:pt x="270055" y="880649"/>
                  </a:lnTo>
                  <a:lnTo>
                    <a:pt x="270842" y="886086"/>
                  </a:lnTo>
                  <a:lnTo>
                    <a:pt x="271625" y="891522"/>
                  </a:lnTo>
                  <a:lnTo>
                    <a:pt x="272413" y="896958"/>
                  </a:lnTo>
                  <a:lnTo>
                    <a:pt x="273209" y="902394"/>
                  </a:lnTo>
                  <a:lnTo>
                    <a:pt x="274021" y="907830"/>
                  </a:lnTo>
                  <a:lnTo>
                    <a:pt x="274853" y="913266"/>
                  </a:lnTo>
                  <a:lnTo>
                    <a:pt x="275711" y="918702"/>
                  </a:lnTo>
                  <a:lnTo>
                    <a:pt x="276601" y="924138"/>
                  </a:lnTo>
                  <a:lnTo>
                    <a:pt x="277538" y="929574"/>
                  </a:lnTo>
                  <a:lnTo>
                    <a:pt x="278521" y="935011"/>
                  </a:lnTo>
                  <a:lnTo>
                    <a:pt x="279555" y="940447"/>
                  </a:lnTo>
                  <a:lnTo>
                    <a:pt x="280645" y="945883"/>
                  </a:lnTo>
                  <a:lnTo>
                    <a:pt x="281794" y="951319"/>
                  </a:lnTo>
                  <a:lnTo>
                    <a:pt x="283008" y="956755"/>
                  </a:lnTo>
                  <a:lnTo>
                    <a:pt x="284294" y="962191"/>
                  </a:lnTo>
                  <a:lnTo>
                    <a:pt x="285662" y="967627"/>
                  </a:lnTo>
                  <a:lnTo>
                    <a:pt x="287104" y="973063"/>
                  </a:lnTo>
                  <a:lnTo>
                    <a:pt x="288622" y="978499"/>
                  </a:lnTo>
                  <a:lnTo>
                    <a:pt x="290218" y="983936"/>
                  </a:lnTo>
                  <a:lnTo>
                    <a:pt x="291891" y="989372"/>
                  </a:lnTo>
                  <a:lnTo>
                    <a:pt x="293643" y="994808"/>
                  </a:lnTo>
                  <a:lnTo>
                    <a:pt x="295487" y="1000244"/>
                  </a:lnTo>
                  <a:lnTo>
                    <a:pt x="297412" y="1005680"/>
                  </a:lnTo>
                  <a:lnTo>
                    <a:pt x="299412" y="1011116"/>
                  </a:lnTo>
                  <a:lnTo>
                    <a:pt x="301486" y="1016552"/>
                  </a:lnTo>
                  <a:lnTo>
                    <a:pt x="303632" y="1021988"/>
                  </a:lnTo>
                  <a:lnTo>
                    <a:pt x="305846" y="1027424"/>
                  </a:lnTo>
                  <a:lnTo>
                    <a:pt x="308129" y="1032861"/>
                  </a:lnTo>
                  <a:lnTo>
                    <a:pt x="310481" y="1038297"/>
                  </a:lnTo>
                  <a:lnTo>
                    <a:pt x="312888" y="1043733"/>
                  </a:lnTo>
                  <a:lnTo>
                    <a:pt x="315345" y="1049169"/>
                  </a:lnTo>
                  <a:lnTo>
                    <a:pt x="317846" y="1054605"/>
                  </a:lnTo>
                  <a:lnTo>
                    <a:pt x="320385" y="1060041"/>
                  </a:lnTo>
                  <a:lnTo>
                    <a:pt x="322957" y="1065477"/>
                  </a:lnTo>
                  <a:lnTo>
                    <a:pt x="325558" y="1070913"/>
                  </a:lnTo>
                  <a:lnTo>
                    <a:pt x="328178" y="1076349"/>
                  </a:lnTo>
                  <a:lnTo>
                    <a:pt x="330808" y="1081786"/>
                  </a:lnTo>
                  <a:lnTo>
                    <a:pt x="333443" y="1087222"/>
                  </a:lnTo>
                  <a:lnTo>
                    <a:pt x="336076" y="1092658"/>
                  </a:lnTo>
                  <a:lnTo>
                    <a:pt x="338703" y="1098094"/>
                  </a:lnTo>
                  <a:lnTo>
                    <a:pt x="341316" y="1103530"/>
                  </a:lnTo>
                  <a:lnTo>
                    <a:pt x="343908" y="1108966"/>
                  </a:lnTo>
                  <a:lnTo>
                    <a:pt x="346476" y="1114402"/>
                  </a:lnTo>
                  <a:lnTo>
                    <a:pt x="349018" y="1119838"/>
                  </a:lnTo>
                  <a:lnTo>
                    <a:pt x="351531" y="1125274"/>
                  </a:lnTo>
                  <a:lnTo>
                    <a:pt x="354013" y="1130711"/>
                  </a:lnTo>
                  <a:lnTo>
                    <a:pt x="356462" y="1136147"/>
                  </a:lnTo>
                  <a:lnTo>
                    <a:pt x="358875" y="1141583"/>
                  </a:lnTo>
                  <a:lnTo>
                    <a:pt x="361252" y="1147019"/>
                  </a:lnTo>
                  <a:lnTo>
                    <a:pt x="363597" y="1152455"/>
                  </a:lnTo>
                  <a:lnTo>
                    <a:pt x="365912" y="1157891"/>
                  </a:lnTo>
                  <a:lnTo>
                    <a:pt x="368199" y="1163327"/>
                  </a:lnTo>
                  <a:lnTo>
                    <a:pt x="370459" y="1168763"/>
                  </a:lnTo>
                  <a:lnTo>
                    <a:pt x="372695" y="1174199"/>
                  </a:lnTo>
                  <a:lnTo>
                    <a:pt x="374907" y="1179636"/>
                  </a:lnTo>
                  <a:lnTo>
                    <a:pt x="377100" y="1185072"/>
                  </a:lnTo>
                  <a:lnTo>
                    <a:pt x="379277" y="1190508"/>
                  </a:lnTo>
                  <a:lnTo>
                    <a:pt x="381441" y="1195944"/>
                  </a:lnTo>
                  <a:lnTo>
                    <a:pt x="383594" y="1201380"/>
                  </a:lnTo>
                  <a:lnTo>
                    <a:pt x="385736" y="1206816"/>
                  </a:lnTo>
                  <a:lnTo>
                    <a:pt x="387869" y="1212252"/>
                  </a:lnTo>
                  <a:lnTo>
                    <a:pt x="389992" y="1217688"/>
                  </a:lnTo>
                  <a:lnTo>
                    <a:pt x="392106" y="1223124"/>
                  </a:lnTo>
                  <a:lnTo>
                    <a:pt x="394210" y="1228561"/>
                  </a:lnTo>
                  <a:lnTo>
                    <a:pt x="396303" y="1233997"/>
                  </a:lnTo>
                  <a:lnTo>
                    <a:pt x="398383" y="1239433"/>
                  </a:lnTo>
                  <a:lnTo>
                    <a:pt x="400447" y="1244869"/>
                  </a:lnTo>
                  <a:lnTo>
                    <a:pt x="402487" y="1250305"/>
                  </a:lnTo>
                  <a:lnTo>
                    <a:pt x="404501" y="1255741"/>
                  </a:lnTo>
                  <a:lnTo>
                    <a:pt x="406486" y="1261177"/>
                  </a:lnTo>
                  <a:lnTo>
                    <a:pt x="408436" y="1266613"/>
                  </a:lnTo>
                  <a:lnTo>
                    <a:pt x="410345" y="1272049"/>
                  </a:lnTo>
                  <a:lnTo>
                    <a:pt x="412210" y="1277486"/>
                  </a:lnTo>
                  <a:lnTo>
                    <a:pt x="414020" y="1282922"/>
                  </a:lnTo>
                  <a:lnTo>
                    <a:pt x="415762" y="1288358"/>
                  </a:lnTo>
                  <a:lnTo>
                    <a:pt x="417440" y="1293794"/>
                  </a:lnTo>
                  <a:lnTo>
                    <a:pt x="419049" y="1299230"/>
                  </a:lnTo>
                  <a:lnTo>
                    <a:pt x="420585" y="1304666"/>
                  </a:lnTo>
                  <a:lnTo>
                    <a:pt x="422045" y="1310102"/>
                  </a:lnTo>
                  <a:lnTo>
                    <a:pt x="423426" y="1315538"/>
                  </a:lnTo>
                  <a:lnTo>
                    <a:pt x="424716" y="1320974"/>
                  </a:lnTo>
                  <a:lnTo>
                    <a:pt x="425919" y="1326411"/>
                  </a:lnTo>
                  <a:lnTo>
                    <a:pt x="427045" y="1331847"/>
                  </a:lnTo>
                  <a:lnTo>
                    <a:pt x="428097" y="1337283"/>
                  </a:lnTo>
                  <a:lnTo>
                    <a:pt x="429078" y="1342719"/>
                  </a:lnTo>
                  <a:lnTo>
                    <a:pt x="429994" y="1348155"/>
                  </a:lnTo>
                  <a:lnTo>
                    <a:pt x="430851" y="1353591"/>
                  </a:lnTo>
                  <a:lnTo>
                    <a:pt x="431650" y="1359027"/>
                  </a:lnTo>
                  <a:lnTo>
                    <a:pt x="432410" y="1364463"/>
                  </a:lnTo>
                  <a:lnTo>
                    <a:pt x="433141" y="1369899"/>
                  </a:lnTo>
                  <a:lnTo>
                    <a:pt x="433852" y="1375336"/>
                  </a:lnTo>
                  <a:lnTo>
                    <a:pt x="434550" y="1380772"/>
                  </a:lnTo>
                  <a:lnTo>
                    <a:pt x="435244" y="1386208"/>
                  </a:lnTo>
                  <a:lnTo>
                    <a:pt x="435943" y="1391644"/>
                  </a:lnTo>
                  <a:lnTo>
                    <a:pt x="436654" y="1397080"/>
                  </a:lnTo>
                  <a:lnTo>
                    <a:pt x="437381" y="1402516"/>
                  </a:lnTo>
                  <a:lnTo>
                    <a:pt x="438126" y="1407952"/>
                  </a:lnTo>
                  <a:lnTo>
                    <a:pt x="438890" y="1413388"/>
                  </a:lnTo>
                  <a:lnTo>
                    <a:pt x="439673" y="1418824"/>
                  </a:lnTo>
                  <a:lnTo>
                    <a:pt x="440472" y="1424261"/>
                  </a:lnTo>
                  <a:lnTo>
                    <a:pt x="441284" y="1429697"/>
                  </a:lnTo>
                  <a:lnTo>
                    <a:pt x="442099" y="1435133"/>
                  </a:lnTo>
                  <a:lnTo>
                    <a:pt x="442911" y="1440569"/>
                  </a:lnTo>
                  <a:lnTo>
                    <a:pt x="443712" y="1446005"/>
                  </a:lnTo>
                  <a:lnTo>
                    <a:pt x="444493" y="1451441"/>
                  </a:lnTo>
                  <a:lnTo>
                    <a:pt x="445248" y="1456877"/>
                  </a:lnTo>
                  <a:lnTo>
                    <a:pt x="445964" y="1462313"/>
                  </a:lnTo>
                  <a:lnTo>
                    <a:pt x="446630" y="1467749"/>
                  </a:lnTo>
                  <a:lnTo>
                    <a:pt x="447244" y="1473186"/>
                  </a:lnTo>
                  <a:lnTo>
                    <a:pt x="447802" y="1478622"/>
                  </a:lnTo>
                  <a:lnTo>
                    <a:pt x="448303" y="1484058"/>
                  </a:lnTo>
                  <a:lnTo>
                    <a:pt x="448744" y="1489494"/>
                  </a:lnTo>
                  <a:lnTo>
                    <a:pt x="449125" y="1494930"/>
                  </a:lnTo>
                  <a:lnTo>
                    <a:pt x="449440" y="1500366"/>
                  </a:lnTo>
                  <a:lnTo>
                    <a:pt x="449701" y="1505802"/>
                  </a:lnTo>
                  <a:lnTo>
                    <a:pt x="449916" y="1511238"/>
                  </a:lnTo>
                  <a:lnTo>
                    <a:pt x="450092" y="1516674"/>
                  </a:lnTo>
                  <a:lnTo>
                    <a:pt x="450237" y="1522111"/>
                  </a:lnTo>
                  <a:lnTo>
                    <a:pt x="450359" y="1527547"/>
                  </a:lnTo>
                  <a:lnTo>
                    <a:pt x="450465" y="1532983"/>
                  </a:lnTo>
                  <a:lnTo>
                    <a:pt x="450567" y="1538419"/>
                  </a:lnTo>
                  <a:lnTo>
                    <a:pt x="450674" y="1543855"/>
                  </a:lnTo>
                  <a:lnTo>
                    <a:pt x="450793" y="1549291"/>
                  </a:lnTo>
                  <a:lnTo>
                    <a:pt x="450929" y="1554727"/>
                  </a:lnTo>
                  <a:lnTo>
                    <a:pt x="451086" y="1560163"/>
                  </a:lnTo>
                  <a:lnTo>
                    <a:pt x="451268" y="1565599"/>
                  </a:lnTo>
                  <a:lnTo>
                    <a:pt x="451479" y="1571036"/>
                  </a:lnTo>
                  <a:lnTo>
                    <a:pt x="451717" y="1576472"/>
                  </a:lnTo>
                  <a:lnTo>
                    <a:pt x="451978" y="1581908"/>
                  </a:lnTo>
                  <a:lnTo>
                    <a:pt x="452256" y="1587344"/>
                  </a:lnTo>
                  <a:lnTo>
                    <a:pt x="452547" y="1592780"/>
                  </a:lnTo>
                  <a:lnTo>
                    <a:pt x="452844" y="1598216"/>
                  </a:lnTo>
                  <a:lnTo>
                    <a:pt x="453141" y="1603652"/>
                  </a:lnTo>
                  <a:lnTo>
                    <a:pt x="453424" y="1609088"/>
                  </a:lnTo>
                  <a:lnTo>
                    <a:pt x="453685" y="1614524"/>
                  </a:lnTo>
                  <a:lnTo>
                    <a:pt x="453916" y="1619961"/>
                  </a:lnTo>
                  <a:lnTo>
                    <a:pt x="454107" y="1625397"/>
                  </a:lnTo>
                  <a:lnTo>
                    <a:pt x="454250" y="1630833"/>
                  </a:lnTo>
                  <a:lnTo>
                    <a:pt x="454338" y="1636269"/>
                  </a:lnTo>
                  <a:lnTo>
                    <a:pt x="454355" y="1641705"/>
                  </a:lnTo>
                  <a:lnTo>
                    <a:pt x="454291" y="1647141"/>
                  </a:lnTo>
                  <a:lnTo>
                    <a:pt x="454150" y="1652577"/>
                  </a:lnTo>
                  <a:lnTo>
                    <a:pt x="453925" y="1658013"/>
                  </a:lnTo>
                  <a:lnTo>
                    <a:pt x="453614" y="1663449"/>
                  </a:lnTo>
                  <a:lnTo>
                    <a:pt x="453214" y="1668886"/>
                  </a:lnTo>
                  <a:lnTo>
                    <a:pt x="452724" y="1674322"/>
                  </a:lnTo>
                  <a:lnTo>
                    <a:pt x="452123" y="1679758"/>
                  </a:lnTo>
                  <a:lnTo>
                    <a:pt x="451429" y="1685194"/>
                  </a:lnTo>
                  <a:lnTo>
                    <a:pt x="450644" y="1690630"/>
                  </a:lnTo>
                  <a:lnTo>
                    <a:pt x="449772" y="1696066"/>
                  </a:lnTo>
                  <a:lnTo>
                    <a:pt x="448815" y="1701502"/>
                  </a:lnTo>
                  <a:lnTo>
                    <a:pt x="447776" y="1706938"/>
                  </a:lnTo>
                  <a:lnTo>
                    <a:pt x="446654" y="1712374"/>
                  </a:lnTo>
                  <a:lnTo>
                    <a:pt x="445450" y="1717811"/>
                  </a:lnTo>
                  <a:lnTo>
                    <a:pt x="444182" y="1723247"/>
                  </a:lnTo>
                  <a:lnTo>
                    <a:pt x="442856" y="1728683"/>
                  </a:lnTo>
                  <a:lnTo>
                    <a:pt x="441477" y="1734119"/>
                  </a:lnTo>
                  <a:lnTo>
                    <a:pt x="440052" y="1739555"/>
                  </a:lnTo>
                  <a:lnTo>
                    <a:pt x="438588" y="1744991"/>
                  </a:lnTo>
                  <a:lnTo>
                    <a:pt x="437089" y="1750427"/>
                  </a:lnTo>
                  <a:lnTo>
                    <a:pt x="435566" y="1755863"/>
                  </a:lnTo>
                  <a:lnTo>
                    <a:pt x="434029" y="1761299"/>
                  </a:lnTo>
                  <a:lnTo>
                    <a:pt x="432482" y="1766736"/>
                  </a:lnTo>
                  <a:lnTo>
                    <a:pt x="430934" y="1772172"/>
                  </a:lnTo>
                  <a:lnTo>
                    <a:pt x="429388" y="1777608"/>
                  </a:lnTo>
                  <a:lnTo>
                    <a:pt x="427850" y="1783044"/>
                  </a:lnTo>
                  <a:lnTo>
                    <a:pt x="426328" y="1788480"/>
                  </a:lnTo>
                  <a:lnTo>
                    <a:pt x="424823" y="1793916"/>
                  </a:lnTo>
                  <a:lnTo>
                    <a:pt x="423338" y="1799352"/>
                  </a:lnTo>
                  <a:lnTo>
                    <a:pt x="421873" y="1804788"/>
                  </a:lnTo>
                  <a:lnTo>
                    <a:pt x="420429" y="1810224"/>
                  </a:lnTo>
                  <a:lnTo>
                    <a:pt x="419008" y="1815661"/>
                  </a:lnTo>
                  <a:lnTo>
                    <a:pt x="417610" y="1821097"/>
                  </a:lnTo>
                  <a:lnTo>
                    <a:pt x="416232" y="1826533"/>
                  </a:lnTo>
                  <a:lnTo>
                    <a:pt x="414871" y="1831969"/>
                  </a:lnTo>
                  <a:lnTo>
                    <a:pt x="413523" y="1837405"/>
                  </a:lnTo>
                  <a:lnTo>
                    <a:pt x="412186" y="1842841"/>
                  </a:lnTo>
                  <a:lnTo>
                    <a:pt x="410856" y="1848277"/>
                  </a:lnTo>
                  <a:lnTo>
                    <a:pt x="409530" y="1853713"/>
                  </a:lnTo>
                  <a:lnTo>
                    <a:pt x="408203" y="1859149"/>
                  </a:lnTo>
                  <a:lnTo>
                    <a:pt x="406871" y="1864586"/>
                  </a:lnTo>
                  <a:lnTo>
                    <a:pt x="405531" y="1870022"/>
                  </a:lnTo>
                  <a:lnTo>
                    <a:pt x="404180" y="1875458"/>
                  </a:lnTo>
                  <a:lnTo>
                    <a:pt x="402814" y="1880894"/>
                  </a:lnTo>
                  <a:lnTo>
                    <a:pt x="401432" y="1886330"/>
                  </a:lnTo>
                  <a:lnTo>
                    <a:pt x="400030" y="1891766"/>
                  </a:lnTo>
                  <a:lnTo>
                    <a:pt x="398606" y="1897202"/>
                  </a:lnTo>
                  <a:lnTo>
                    <a:pt x="397161" y="1902638"/>
                  </a:lnTo>
                  <a:lnTo>
                    <a:pt x="395696" y="1908074"/>
                  </a:lnTo>
                  <a:lnTo>
                    <a:pt x="394212" y="1913511"/>
                  </a:lnTo>
                  <a:lnTo>
                    <a:pt x="392709" y="1918947"/>
                  </a:lnTo>
                  <a:lnTo>
                    <a:pt x="391190" y="1924383"/>
                  </a:lnTo>
                  <a:lnTo>
                    <a:pt x="389654" y="1929819"/>
                  </a:lnTo>
                  <a:lnTo>
                    <a:pt x="388108" y="1935255"/>
                  </a:lnTo>
                  <a:lnTo>
                    <a:pt x="386555" y="1940691"/>
                  </a:lnTo>
                  <a:lnTo>
                    <a:pt x="385000" y="1946127"/>
                  </a:lnTo>
                  <a:lnTo>
                    <a:pt x="383444" y="1951563"/>
                  </a:lnTo>
                  <a:lnTo>
                    <a:pt x="381893" y="1956999"/>
                  </a:lnTo>
                  <a:lnTo>
                    <a:pt x="380350" y="1962436"/>
                  </a:lnTo>
                  <a:lnTo>
                    <a:pt x="378821" y="1967872"/>
                  </a:lnTo>
                  <a:lnTo>
                    <a:pt x="377307" y="1973308"/>
                  </a:lnTo>
                  <a:lnTo>
                    <a:pt x="375811" y="1978744"/>
                  </a:lnTo>
                  <a:lnTo>
                    <a:pt x="374334" y="1984180"/>
                  </a:lnTo>
                  <a:lnTo>
                    <a:pt x="372879" y="1989616"/>
                  </a:lnTo>
                  <a:lnTo>
                    <a:pt x="371445" y="1995052"/>
                  </a:lnTo>
                  <a:lnTo>
                    <a:pt x="370038" y="2000488"/>
                  </a:lnTo>
                  <a:lnTo>
                    <a:pt x="368654" y="2005924"/>
                  </a:lnTo>
                  <a:lnTo>
                    <a:pt x="367292" y="2011361"/>
                  </a:lnTo>
                  <a:lnTo>
                    <a:pt x="365949" y="2016797"/>
                  </a:lnTo>
                  <a:lnTo>
                    <a:pt x="364625" y="2022233"/>
                  </a:lnTo>
                  <a:lnTo>
                    <a:pt x="363319" y="2027669"/>
                  </a:lnTo>
                  <a:lnTo>
                    <a:pt x="362028" y="2033105"/>
                  </a:lnTo>
                  <a:lnTo>
                    <a:pt x="360752" y="2038541"/>
                  </a:lnTo>
                  <a:lnTo>
                    <a:pt x="359487" y="2043977"/>
                  </a:lnTo>
                  <a:lnTo>
                    <a:pt x="358230" y="2049413"/>
                  </a:lnTo>
                  <a:lnTo>
                    <a:pt x="356981" y="2054849"/>
                  </a:lnTo>
                  <a:lnTo>
                    <a:pt x="355739" y="2060286"/>
                  </a:lnTo>
                  <a:lnTo>
                    <a:pt x="354501" y="2065722"/>
                  </a:lnTo>
                  <a:lnTo>
                    <a:pt x="353267" y="2071158"/>
                  </a:lnTo>
                  <a:lnTo>
                    <a:pt x="352037" y="2076594"/>
                  </a:lnTo>
                  <a:lnTo>
                    <a:pt x="350810" y="2082030"/>
                  </a:lnTo>
                  <a:lnTo>
                    <a:pt x="349586" y="2087466"/>
                  </a:lnTo>
                  <a:lnTo>
                    <a:pt x="348365" y="2092902"/>
                  </a:lnTo>
                  <a:lnTo>
                    <a:pt x="347146" y="2098338"/>
                  </a:lnTo>
                  <a:lnTo>
                    <a:pt x="345931" y="2103774"/>
                  </a:lnTo>
                  <a:lnTo>
                    <a:pt x="344720" y="2109211"/>
                  </a:lnTo>
                  <a:lnTo>
                    <a:pt x="343513" y="2114647"/>
                  </a:lnTo>
                  <a:lnTo>
                    <a:pt x="342311" y="2120083"/>
                  </a:lnTo>
                  <a:lnTo>
                    <a:pt x="341114" y="2125519"/>
                  </a:lnTo>
                  <a:lnTo>
                    <a:pt x="339921" y="2130955"/>
                  </a:lnTo>
                  <a:lnTo>
                    <a:pt x="338735" y="2136391"/>
                  </a:lnTo>
                  <a:lnTo>
                    <a:pt x="337555" y="2141827"/>
                  </a:lnTo>
                  <a:lnTo>
                    <a:pt x="336383" y="2147263"/>
                  </a:lnTo>
                  <a:lnTo>
                    <a:pt x="335217" y="2152699"/>
                  </a:lnTo>
                  <a:lnTo>
                    <a:pt x="334058" y="2158136"/>
                  </a:lnTo>
                  <a:lnTo>
                    <a:pt x="332905" y="2163572"/>
                  </a:lnTo>
                  <a:lnTo>
                    <a:pt x="331759" y="2169008"/>
                  </a:lnTo>
                  <a:lnTo>
                    <a:pt x="330619" y="2174444"/>
                  </a:lnTo>
                  <a:lnTo>
                    <a:pt x="329487" y="2179880"/>
                  </a:lnTo>
                  <a:lnTo>
                    <a:pt x="328360" y="2185316"/>
                  </a:lnTo>
                  <a:lnTo>
                    <a:pt x="327237" y="2190752"/>
                  </a:lnTo>
                  <a:lnTo>
                    <a:pt x="326117" y="2196188"/>
                  </a:lnTo>
                  <a:lnTo>
                    <a:pt x="324999" y="2201624"/>
                  </a:lnTo>
                  <a:lnTo>
                    <a:pt x="323883" y="2207061"/>
                  </a:lnTo>
                  <a:lnTo>
                    <a:pt x="322766" y="2212497"/>
                  </a:lnTo>
                  <a:lnTo>
                    <a:pt x="321645" y="2217933"/>
                  </a:lnTo>
                  <a:lnTo>
                    <a:pt x="320520" y="2223369"/>
                  </a:lnTo>
                  <a:lnTo>
                    <a:pt x="319389" y="2228805"/>
                  </a:lnTo>
                  <a:lnTo>
                    <a:pt x="318250" y="2234241"/>
                  </a:lnTo>
                  <a:lnTo>
                    <a:pt x="317102" y="2239677"/>
                  </a:lnTo>
                  <a:lnTo>
                    <a:pt x="315944" y="2245113"/>
                  </a:lnTo>
                  <a:lnTo>
                    <a:pt x="314771" y="2250549"/>
                  </a:lnTo>
                  <a:lnTo>
                    <a:pt x="313585" y="2255986"/>
                  </a:lnTo>
                  <a:lnTo>
                    <a:pt x="312386" y="2261422"/>
                  </a:lnTo>
                  <a:lnTo>
                    <a:pt x="311174" y="2266858"/>
                  </a:lnTo>
                  <a:lnTo>
                    <a:pt x="309949" y="2272294"/>
                  </a:lnTo>
                  <a:lnTo>
                    <a:pt x="308712" y="2277730"/>
                  </a:lnTo>
                  <a:lnTo>
                    <a:pt x="307464" y="2283166"/>
                  </a:lnTo>
                  <a:lnTo>
                    <a:pt x="306206" y="2288602"/>
                  </a:lnTo>
                  <a:lnTo>
                    <a:pt x="304941" y="2294038"/>
                  </a:lnTo>
                  <a:lnTo>
                    <a:pt x="303673" y="2299474"/>
                  </a:lnTo>
                  <a:lnTo>
                    <a:pt x="302402" y="2304911"/>
                  </a:lnTo>
                  <a:lnTo>
                    <a:pt x="301132" y="2310347"/>
                  </a:lnTo>
                  <a:lnTo>
                    <a:pt x="299866" y="2315783"/>
                  </a:lnTo>
                  <a:lnTo>
                    <a:pt x="298607" y="2321219"/>
                  </a:lnTo>
                  <a:lnTo>
                    <a:pt x="297359" y="2326655"/>
                  </a:lnTo>
                  <a:lnTo>
                    <a:pt x="296124" y="2332091"/>
                  </a:lnTo>
                  <a:lnTo>
                    <a:pt x="294903" y="2337527"/>
                  </a:lnTo>
                  <a:lnTo>
                    <a:pt x="293700" y="2342963"/>
                  </a:lnTo>
                  <a:lnTo>
                    <a:pt x="292516" y="2348399"/>
                  </a:lnTo>
                  <a:lnTo>
                    <a:pt x="291354" y="2353836"/>
                  </a:lnTo>
                  <a:lnTo>
                    <a:pt x="290220" y="2359272"/>
                  </a:lnTo>
                  <a:lnTo>
                    <a:pt x="289112" y="2364708"/>
                  </a:lnTo>
                  <a:lnTo>
                    <a:pt x="288031" y="2370144"/>
                  </a:lnTo>
                  <a:lnTo>
                    <a:pt x="286977" y="2375580"/>
                  </a:lnTo>
                  <a:lnTo>
                    <a:pt x="285953" y="2381016"/>
                  </a:lnTo>
                  <a:lnTo>
                    <a:pt x="284958" y="2386452"/>
                  </a:lnTo>
                  <a:lnTo>
                    <a:pt x="283998" y="2391888"/>
                  </a:lnTo>
                  <a:lnTo>
                    <a:pt x="283072" y="2397324"/>
                  </a:lnTo>
                  <a:lnTo>
                    <a:pt x="282179" y="2402761"/>
                  </a:lnTo>
                  <a:lnTo>
                    <a:pt x="281318" y="2408197"/>
                  </a:lnTo>
                  <a:lnTo>
                    <a:pt x="280489" y="2413633"/>
                  </a:lnTo>
                  <a:lnTo>
                    <a:pt x="279692" y="2419069"/>
                  </a:lnTo>
                  <a:lnTo>
                    <a:pt x="278925" y="2424505"/>
                  </a:lnTo>
                  <a:lnTo>
                    <a:pt x="278194" y="2429941"/>
                  </a:lnTo>
                  <a:lnTo>
                    <a:pt x="277490" y="2435377"/>
                  </a:lnTo>
                  <a:lnTo>
                    <a:pt x="276811" y="2440813"/>
                  </a:lnTo>
                  <a:lnTo>
                    <a:pt x="276154" y="2446249"/>
                  </a:lnTo>
                  <a:lnTo>
                    <a:pt x="275516" y="2451686"/>
                  </a:lnTo>
                  <a:lnTo>
                    <a:pt x="274894" y="2457122"/>
                  </a:lnTo>
                  <a:lnTo>
                    <a:pt x="274284" y="2462558"/>
                  </a:lnTo>
                  <a:lnTo>
                    <a:pt x="273682" y="2467994"/>
                  </a:lnTo>
                  <a:lnTo>
                    <a:pt x="273080" y="2473430"/>
                  </a:lnTo>
                  <a:lnTo>
                    <a:pt x="272476" y="2478866"/>
                  </a:lnTo>
                  <a:lnTo>
                    <a:pt x="271865" y="2484302"/>
                  </a:lnTo>
                  <a:lnTo>
                    <a:pt x="271242" y="2489738"/>
                  </a:lnTo>
                  <a:lnTo>
                    <a:pt x="270605" y="2495174"/>
                  </a:lnTo>
                  <a:lnTo>
                    <a:pt x="269945" y="2500611"/>
                  </a:lnTo>
                  <a:lnTo>
                    <a:pt x="269261" y="2506047"/>
                  </a:lnTo>
                  <a:lnTo>
                    <a:pt x="268553" y="2511483"/>
                  </a:lnTo>
                  <a:lnTo>
                    <a:pt x="267818" y="2516919"/>
                  </a:lnTo>
                  <a:lnTo>
                    <a:pt x="267056" y="2522355"/>
                  </a:lnTo>
                  <a:lnTo>
                    <a:pt x="266266" y="2527791"/>
                  </a:lnTo>
                  <a:lnTo>
                    <a:pt x="265448" y="2533227"/>
                  </a:lnTo>
                  <a:lnTo>
                    <a:pt x="264599" y="2538663"/>
                  </a:lnTo>
                  <a:lnTo>
                    <a:pt x="263724" y="2544099"/>
                  </a:lnTo>
                  <a:lnTo>
                    <a:pt x="262827" y="2549536"/>
                  </a:lnTo>
                  <a:lnTo>
                    <a:pt x="261908" y="2554972"/>
                  </a:lnTo>
                  <a:lnTo>
                    <a:pt x="260971" y="2560408"/>
                  </a:lnTo>
                  <a:lnTo>
                    <a:pt x="260017" y="2565844"/>
                  </a:lnTo>
                  <a:lnTo>
                    <a:pt x="259047" y="2571280"/>
                  </a:lnTo>
                  <a:lnTo>
                    <a:pt x="258065" y="2576716"/>
                  </a:lnTo>
                  <a:lnTo>
                    <a:pt x="257074" y="2582152"/>
                  </a:lnTo>
                  <a:lnTo>
                    <a:pt x="256076" y="2587588"/>
                  </a:lnTo>
                  <a:lnTo>
                    <a:pt x="255074" y="2593024"/>
                  </a:lnTo>
                  <a:lnTo>
                    <a:pt x="254068" y="2598460"/>
                  </a:lnTo>
                  <a:lnTo>
                    <a:pt x="253061" y="2603897"/>
                  </a:lnTo>
                  <a:lnTo>
                    <a:pt x="252055" y="2609333"/>
                  </a:lnTo>
                  <a:lnTo>
                    <a:pt x="251051" y="2614769"/>
                  </a:lnTo>
                  <a:lnTo>
                    <a:pt x="250051" y="2620205"/>
                  </a:lnTo>
                  <a:lnTo>
                    <a:pt x="249057" y="2625641"/>
                  </a:lnTo>
                  <a:lnTo>
                    <a:pt x="248069" y="2631077"/>
                  </a:lnTo>
                  <a:lnTo>
                    <a:pt x="247089" y="2636513"/>
                  </a:lnTo>
                  <a:lnTo>
                    <a:pt x="246121" y="2641949"/>
                  </a:lnTo>
                  <a:lnTo>
                    <a:pt x="245166" y="2647385"/>
                  </a:lnTo>
                  <a:lnTo>
                    <a:pt x="244225" y="2652822"/>
                  </a:lnTo>
                  <a:lnTo>
                    <a:pt x="243301" y="2658258"/>
                  </a:lnTo>
                  <a:lnTo>
                    <a:pt x="242394" y="2663694"/>
                  </a:lnTo>
                  <a:lnTo>
                    <a:pt x="241507" y="2669130"/>
                  </a:lnTo>
                  <a:lnTo>
                    <a:pt x="240642" y="2674566"/>
                  </a:lnTo>
                  <a:lnTo>
                    <a:pt x="239804" y="2680002"/>
                  </a:lnTo>
                  <a:lnTo>
                    <a:pt x="238994" y="2685438"/>
                  </a:lnTo>
                  <a:lnTo>
                    <a:pt x="238210" y="2690874"/>
                  </a:lnTo>
                  <a:lnTo>
                    <a:pt x="237455" y="2696310"/>
                  </a:lnTo>
                  <a:lnTo>
                    <a:pt x="236730" y="2701747"/>
                  </a:lnTo>
                  <a:lnTo>
                    <a:pt x="236035" y="2707183"/>
                  </a:lnTo>
                  <a:lnTo>
                    <a:pt x="235373" y="2712619"/>
                  </a:lnTo>
                  <a:lnTo>
                    <a:pt x="234748" y="2718055"/>
                  </a:lnTo>
                  <a:lnTo>
                    <a:pt x="234155" y="2723491"/>
                  </a:lnTo>
                  <a:lnTo>
                    <a:pt x="233594" y="2728927"/>
                  </a:lnTo>
                  <a:lnTo>
                    <a:pt x="233065" y="2734363"/>
                  </a:lnTo>
                  <a:lnTo>
                    <a:pt x="232566" y="2739799"/>
                  </a:lnTo>
                  <a:lnTo>
                    <a:pt x="232098" y="2745235"/>
                  </a:lnTo>
                  <a:lnTo>
                    <a:pt x="231663" y="2750672"/>
                  </a:lnTo>
                  <a:lnTo>
                    <a:pt x="231260" y="2756108"/>
                  </a:lnTo>
                  <a:lnTo>
                    <a:pt x="230883" y="2761544"/>
                  </a:lnTo>
                  <a:lnTo>
                    <a:pt x="230533" y="2766980"/>
                  </a:lnTo>
                  <a:lnTo>
                    <a:pt x="230207" y="2772416"/>
                  </a:lnTo>
                  <a:lnTo>
                    <a:pt x="229906" y="2777852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2" name="pg36">
              <a:extLst>
                <a:ext uri="{FF2B5EF4-FFF2-40B4-BE49-F238E27FC236}">
                  <a16:creationId xmlns:a16="http://schemas.microsoft.com/office/drawing/2014/main" id="{39AEFC0B-2229-BE68-087B-866BF78DCEE1}"/>
                </a:ext>
              </a:extLst>
            </p:cNvPr>
            <p:cNvSpPr/>
            <p:nvPr/>
          </p:nvSpPr>
          <p:spPr>
            <a:xfrm>
              <a:off x="5848399" y="4329867"/>
              <a:ext cx="438258" cy="2492005"/>
            </a:xfrm>
            <a:custGeom>
              <a:avLst/>
              <a:gdLst/>
              <a:ahLst/>
              <a:cxnLst/>
              <a:rect l="0" t="0" r="0" b="0"/>
              <a:pathLst>
                <a:path w="438258" h="2492005">
                  <a:moveTo>
                    <a:pt x="214435" y="2492005"/>
                  </a:moveTo>
                  <a:lnTo>
                    <a:pt x="213997" y="2487128"/>
                  </a:lnTo>
                  <a:lnTo>
                    <a:pt x="213528" y="2482251"/>
                  </a:lnTo>
                  <a:lnTo>
                    <a:pt x="213032" y="2477375"/>
                  </a:lnTo>
                  <a:lnTo>
                    <a:pt x="212508" y="2472498"/>
                  </a:lnTo>
                  <a:lnTo>
                    <a:pt x="211958" y="2467621"/>
                  </a:lnTo>
                  <a:lnTo>
                    <a:pt x="211381" y="2462744"/>
                  </a:lnTo>
                  <a:lnTo>
                    <a:pt x="210778" y="2457868"/>
                  </a:lnTo>
                  <a:lnTo>
                    <a:pt x="210142" y="2452991"/>
                  </a:lnTo>
                  <a:lnTo>
                    <a:pt x="209477" y="2448114"/>
                  </a:lnTo>
                  <a:lnTo>
                    <a:pt x="208786" y="2443238"/>
                  </a:lnTo>
                  <a:lnTo>
                    <a:pt x="208068" y="2438361"/>
                  </a:lnTo>
                  <a:lnTo>
                    <a:pt x="207325" y="2433484"/>
                  </a:lnTo>
                  <a:lnTo>
                    <a:pt x="206555" y="2428607"/>
                  </a:lnTo>
                  <a:lnTo>
                    <a:pt x="205755" y="2423731"/>
                  </a:lnTo>
                  <a:lnTo>
                    <a:pt x="204929" y="2418854"/>
                  </a:lnTo>
                  <a:lnTo>
                    <a:pt x="204078" y="2413977"/>
                  </a:lnTo>
                  <a:lnTo>
                    <a:pt x="203205" y="2409100"/>
                  </a:lnTo>
                  <a:lnTo>
                    <a:pt x="202308" y="2404224"/>
                  </a:lnTo>
                  <a:lnTo>
                    <a:pt x="201389" y="2399347"/>
                  </a:lnTo>
                  <a:lnTo>
                    <a:pt x="200444" y="2394470"/>
                  </a:lnTo>
                  <a:lnTo>
                    <a:pt x="199478" y="2389594"/>
                  </a:lnTo>
                  <a:lnTo>
                    <a:pt x="198494" y="2384717"/>
                  </a:lnTo>
                  <a:lnTo>
                    <a:pt x="197491" y="2379840"/>
                  </a:lnTo>
                  <a:lnTo>
                    <a:pt x="196470" y="2374963"/>
                  </a:lnTo>
                  <a:lnTo>
                    <a:pt x="195434" y="2370087"/>
                  </a:lnTo>
                  <a:lnTo>
                    <a:pt x="194378" y="2365210"/>
                  </a:lnTo>
                  <a:lnTo>
                    <a:pt x="193310" y="2360333"/>
                  </a:lnTo>
                  <a:lnTo>
                    <a:pt x="192230" y="2355457"/>
                  </a:lnTo>
                  <a:lnTo>
                    <a:pt x="191139" y="2350580"/>
                  </a:lnTo>
                  <a:lnTo>
                    <a:pt x="190038" y="2345703"/>
                  </a:lnTo>
                  <a:lnTo>
                    <a:pt x="188929" y="2340826"/>
                  </a:lnTo>
                  <a:lnTo>
                    <a:pt x="187812" y="2335950"/>
                  </a:lnTo>
                  <a:lnTo>
                    <a:pt x="186690" y="2331073"/>
                  </a:lnTo>
                  <a:lnTo>
                    <a:pt x="185565" y="2326196"/>
                  </a:lnTo>
                  <a:lnTo>
                    <a:pt x="184438" y="2321319"/>
                  </a:lnTo>
                  <a:lnTo>
                    <a:pt x="183310" y="2316443"/>
                  </a:lnTo>
                  <a:lnTo>
                    <a:pt x="182182" y="2311566"/>
                  </a:lnTo>
                  <a:lnTo>
                    <a:pt x="181057" y="2306689"/>
                  </a:lnTo>
                  <a:lnTo>
                    <a:pt x="179935" y="2301813"/>
                  </a:lnTo>
                  <a:lnTo>
                    <a:pt x="178817" y="2296936"/>
                  </a:lnTo>
                  <a:lnTo>
                    <a:pt x="177705" y="2292059"/>
                  </a:lnTo>
                  <a:lnTo>
                    <a:pt x="176598" y="2287182"/>
                  </a:lnTo>
                  <a:lnTo>
                    <a:pt x="175498" y="2282306"/>
                  </a:lnTo>
                  <a:lnTo>
                    <a:pt x="174407" y="2277429"/>
                  </a:lnTo>
                  <a:lnTo>
                    <a:pt x="173323" y="2272552"/>
                  </a:lnTo>
                  <a:lnTo>
                    <a:pt x="172247" y="2267676"/>
                  </a:lnTo>
                  <a:lnTo>
                    <a:pt x="171178" y="2262799"/>
                  </a:lnTo>
                  <a:lnTo>
                    <a:pt x="170117" y="2257922"/>
                  </a:lnTo>
                  <a:lnTo>
                    <a:pt x="169063" y="2253045"/>
                  </a:lnTo>
                  <a:lnTo>
                    <a:pt x="168018" y="2248169"/>
                  </a:lnTo>
                  <a:lnTo>
                    <a:pt x="166979" y="2243292"/>
                  </a:lnTo>
                  <a:lnTo>
                    <a:pt x="165945" y="2238415"/>
                  </a:lnTo>
                  <a:lnTo>
                    <a:pt x="164917" y="2233538"/>
                  </a:lnTo>
                  <a:lnTo>
                    <a:pt x="163893" y="2228662"/>
                  </a:lnTo>
                  <a:lnTo>
                    <a:pt x="162873" y="2223785"/>
                  </a:lnTo>
                  <a:lnTo>
                    <a:pt x="161856" y="2218908"/>
                  </a:lnTo>
                  <a:lnTo>
                    <a:pt x="160842" y="2214032"/>
                  </a:lnTo>
                  <a:lnTo>
                    <a:pt x="159828" y="2209155"/>
                  </a:lnTo>
                  <a:lnTo>
                    <a:pt x="158815" y="2204278"/>
                  </a:lnTo>
                  <a:lnTo>
                    <a:pt x="157802" y="2199401"/>
                  </a:lnTo>
                  <a:lnTo>
                    <a:pt x="156788" y="2194525"/>
                  </a:lnTo>
                  <a:lnTo>
                    <a:pt x="155772" y="2189648"/>
                  </a:lnTo>
                  <a:lnTo>
                    <a:pt x="154753" y="2184771"/>
                  </a:lnTo>
                  <a:lnTo>
                    <a:pt x="153732" y="2179895"/>
                  </a:lnTo>
                  <a:lnTo>
                    <a:pt x="152708" y="2175018"/>
                  </a:lnTo>
                  <a:lnTo>
                    <a:pt x="151680" y="2170141"/>
                  </a:lnTo>
                  <a:lnTo>
                    <a:pt x="150647" y="2165264"/>
                  </a:lnTo>
                  <a:lnTo>
                    <a:pt x="149608" y="2160388"/>
                  </a:lnTo>
                  <a:lnTo>
                    <a:pt x="148565" y="2155511"/>
                  </a:lnTo>
                  <a:lnTo>
                    <a:pt x="147516" y="2150634"/>
                  </a:lnTo>
                  <a:lnTo>
                    <a:pt x="146461" y="2145757"/>
                  </a:lnTo>
                  <a:lnTo>
                    <a:pt x="145400" y="2140881"/>
                  </a:lnTo>
                  <a:lnTo>
                    <a:pt x="144331" y="2136004"/>
                  </a:lnTo>
                  <a:lnTo>
                    <a:pt x="143255" y="2131127"/>
                  </a:lnTo>
                  <a:lnTo>
                    <a:pt x="142171" y="2126251"/>
                  </a:lnTo>
                  <a:lnTo>
                    <a:pt x="141080" y="2121374"/>
                  </a:lnTo>
                  <a:lnTo>
                    <a:pt x="139982" y="2116497"/>
                  </a:lnTo>
                  <a:lnTo>
                    <a:pt x="138877" y="2111620"/>
                  </a:lnTo>
                  <a:lnTo>
                    <a:pt x="137762" y="2106744"/>
                  </a:lnTo>
                  <a:lnTo>
                    <a:pt x="136640" y="2101867"/>
                  </a:lnTo>
                  <a:lnTo>
                    <a:pt x="135512" y="2096990"/>
                  </a:lnTo>
                  <a:lnTo>
                    <a:pt x="134377" y="2092114"/>
                  </a:lnTo>
                  <a:lnTo>
                    <a:pt x="133236" y="2087237"/>
                  </a:lnTo>
                  <a:lnTo>
                    <a:pt x="132090" y="2082360"/>
                  </a:lnTo>
                  <a:lnTo>
                    <a:pt x="130939" y="2077483"/>
                  </a:lnTo>
                  <a:lnTo>
                    <a:pt x="129784" y="2072607"/>
                  </a:lnTo>
                  <a:lnTo>
                    <a:pt x="128628" y="2067730"/>
                  </a:lnTo>
                  <a:lnTo>
                    <a:pt x="127470" y="2062853"/>
                  </a:lnTo>
                  <a:lnTo>
                    <a:pt x="126312" y="2057976"/>
                  </a:lnTo>
                  <a:lnTo>
                    <a:pt x="125156" y="2053100"/>
                  </a:lnTo>
                  <a:lnTo>
                    <a:pt x="124003" y="2048223"/>
                  </a:lnTo>
                  <a:lnTo>
                    <a:pt x="122853" y="2043346"/>
                  </a:lnTo>
                  <a:lnTo>
                    <a:pt x="121709" y="2038470"/>
                  </a:lnTo>
                  <a:lnTo>
                    <a:pt x="120571" y="2033593"/>
                  </a:lnTo>
                  <a:lnTo>
                    <a:pt x="119438" y="2028716"/>
                  </a:lnTo>
                  <a:lnTo>
                    <a:pt x="118314" y="2023839"/>
                  </a:lnTo>
                  <a:lnTo>
                    <a:pt x="117198" y="2018963"/>
                  </a:lnTo>
                  <a:lnTo>
                    <a:pt x="116091" y="2014086"/>
                  </a:lnTo>
                  <a:lnTo>
                    <a:pt x="114991" y="2009209"/>
                  </a:lnTo>
                  <a:lnTo>
                    <a:pt x="113899" y="2004333"/>
                  </a:lnTo>
                  <a:lnTo>
                    <a:pt x="112814" y="1999456"/>
                  </a:lnTo>
                  <a:lnTo>
                    <a:pt x="111735" y="1994579"/>
                  </a:lnTo>
                  <a:lnTo>
                    <a:pt x="110661" y="1989702"/>
                  </a:lnTo>
                  <a:lnTo>
                    <a:pt x="109591" y="1984826"/>
                  </a:lnTo>
                  <a:lnTo>
                    <a:pt x="108523" y="1979949"/>
                  </a:lnTo>
                  <a:lnTo>
                    <a:pt x="107456" y="1975072"/>
                  </a:lnTo>
                  <a:lnTo>
                    <a:pt x="106387" y="1970195"/>
                  </a:lnTo>
                  <a:lnTo>
                    <a:pt x="105315" y="1965319"/>
                  </a:lnTo>
                  <a:lnTo>
                    <a:pt x="104236" y="1960442"/>
                  </a:lnTo>
                  <a:lnTo>
                    <a:pt x="103151" y="1955565"/>
                  </a:lnTo>
                  <a:lnTo>
                    <a:pt x="102056" y="1950689"/>
                  </a:lnTo>
                  <a:lnTo>
                    <a:pt x="100951" y="1945812"/>
                  </a:lnTo>
                  <a:lnTo>
                    <a:pt x="99835" y="1940935"/>
                  </a:lnTo>
                  <a:lnTo>
                    <a:pt x="98704" y="1936058"/>
                  </a:lnTo>
                  <a:lnTo>
                    <a:pt x="97556" y="1931182"/>
                  </a:lnTo>
                  <a:lnTo>
                    <a:pt x="96393" y="1926305"/>
                  </a:lnTo>
                  <a:lnTo>
                    <a:pt x="95214" y="1921428"/>
                  </a:lnTo>
                  <a:lnTo>
                    <a:pt x="94019" y="1916552"/>
                  </a:lnTo>
                  <a:lnTo>
                    <a:pt x="92807" y="1911675"/>
                  </a:lnTo>
                  <a:lnTo>
                    <a:pt x="91576" y="1906798"/>
                  </a:lnTo>
                  <a:lnTo>
                    <a:pt x="90327" y="1901921"/>
                  </a:lnTo>
                  <a:lnTo>
                    <a:pt x="89061" y="1897045"/>
                  </a:lnTo>
                  <a:lnTo>
                    <a:pt x="87780" y="1892168"/>
                  </a:lnTo>
                  <a:lnTo>
                    <a:pt x="86483" y="1887291"/>
                  </a:lnTo>
                  <a:lnTo>
                    <a:pt x="85172" y="1882414"/>
                  </a:lnTo>
                  <a:lnTo>
                    <a:pt x="83845" y="1877538"/>
                  </a:lnTo>
                  <a:lnTo>
                    <a:pt x="82502" y="1872661"/>
                  </a:lnTo>
                  <a:lnTo>
                    <a:pt x="81147" y="1867784"/>
                  </a:lnTo>
                  <a:lnTo>
                    <a:pt x="79779" y="1862908"/>
                  </a:lnTo>
                  <a:lnTo>
                    <a:pt x="78399" y="1858031"/>
                  </a:lnTo>
                  <a:lnTo>
                    <a:pt x="77007" y="1853154"/>
                  </a:lnTo>
                  <a:lnTo>
                    <a:pt x="75602" y="1848277"/>
                  </a:lnTo>
                  <a:lnTo>
                    <a:pt x="74184" y="1843401"/>
                  </a:lnTo>
                  <a:lnTo>
                    <a:pt x="72754" y="1838524"/>
                  </a:lnTo>
                  <a:lnTo>
                    <a:pt x="71313" y="1833647"/>
                  </a:lnTo>
                  <a:lnTo>
                    <a:pt x="69860" y="1828770"/>
                  </a:lnTo>
                  <a:lnTo>
                    <a:pt x="68396" y="1823894"/>
                  </a:lnTo>
                  <a:lnTo>
                    <a:pt x="66920" y="1819017"/>
                  </a:lnTo>
                  <a:lnTo>
                    <a:pt x="65432" y="1814140"/>
                  </a:lnTo>
                  <a:lnTo>
                    <a:pt x="63935" y="1809264"/>
                  </a:lnTo>
                  <a:lnTo>
                    <a:pt x="62429" y="1804387"/>
                  </a:lnTo>
                  <a:lnTo>
                    <a:pt x="60915" y="1799510"/>
                  </a:lnTo>
                  <a:lnTo>
                    <a:pt x="59396" y="1794633"/>
                  </a:lnTo>
                  <a:lnTo>
                    <a:pt x="57873" y="1789757"/>
                  </a:lnTo>
                  <a:lnTo>
                    <a:pt x="56349" y="1784880"/>
                  </a:lnTo>
                  <a:lnTo>
                    <a:pt x="54828" y="1780003"/>
                  </a:lnTo>
                  <a:lnTo>
                    <a:pt x="53312" y="1775127"/>
                  </a:lnTo>
                  <a:lnTo>
                    <a:pt x="51805" y="1770250"/>
                  </a:lnTo>
                  <a:lnTo>
                    <a:pt x="50311" y="1765373"/>
                  </a:lnTo>
                  <a:lnTo>
                    <a:pt x="48839" y="1760496"/>
                  </a:lnTo>
                  <a:lnTo>
                    <a:pt x="47391" y="1755620"/>
                  </a:lnTo>
                  <a:lnTo>
                    <a:pt x="45969" y="1750743"/>
                  </a:lnTo>
                  <a:lnTo>
                    <a:pt x="44580" y="1745866"/>
                  </a:lnTo>
                  <a:lnTo>
                    <a:pt x="43226" y="1740989"/>
                  </a:lnTo>
                  <a:lnTo>
                    <a:pt x="41911" y="1736113"/>
                  </a:lnTo>
                  <a:lnTo>
                    <a:pt x="40651" y="1731236"/>
                  </a:lnTo>
                  <a:lnTo>
                    <a:pt x="39439" y="1726359"/>
                  </a:lnTo>
                  <a:lnTo>
                    <a:pt x="38277" y="1721483"/>
                  </a:lnTo>
                  <a:lnTo>
                    <a:pt x="37168" y="1716606"/>
                  </a:lnTo>
                  <a:lnTo>
                    <a:pt x="36112" y="1711729"/>
                  </a:lnTo>
                  <a:lnTo>
                    <a:pt x="35111" y="1706852"/>
                  </a:lnTo>
                  <a:lnTo>
                    <a:pt x="34178" y="1701976"/>
                  </a:lnTo>
                  <a:lnTo>
                    <a:pt x="33298" y="1697099"/>
                  </a:lnTo>
                  <a:lnTo>
                    <a:pt x="32470" y="1692222"/>
                  </a:lnTo>
                  <a:lnTo>
                    <a:pt x="31690" y="1687346"/>
                  </a:lnTo>
                  <a:lnTo>
                    <a:pt x="30958" y="1682469"/>
                  </a:lnTo>
                  <a:lnTo>
                    <a:pt x="30270" y="1677592"/>
                  </a:lnTo>
                  <a:lnTo>
                    <a:pt x="29628" y="1672715"/>
                  </a:lnTo>
                  <a:lnTo>
                    <a:pt x="29018" y="1667839"/>
                  </a:lnTo>
                  <a:lnTo>
                    <a:pt x="28435" y="1662962"/>
                  </a:lnTo>
                  <a:lnTo>
                    <a:pt x="27875" y="1658085"/>
                  </a:lnTo>
                  <a:lnTo>
                    <a:pt x="27332" y="1653208"/>
                  </a:lnTo>
                  <a:lnTo>
                    <a:pt x="26802" y="1648332"/>
                  </a:lnTo>
                  <a:lnTo>
                    <a:pt x="26277" y="1643455"/>
                  </a:lnTo>
                  <a:lnTo>
                    <a:pt x="25750" y="1638578"/>
                  </a:lnTo>
                  <a:lnTo>
                    <a:pt x="25216" y="1633702"/>
                  </a:lnTo>
                  <a:lnTo>
                    <a:pt x="24672" y="1628825"/>
                  </a:lnTo>
                  <a:lnTo>
                    <a:pt x="24112" y="1623948"/>
                  </a:lnTo>
                  <a:lnTo>
                    <a:pt x="23530" y="1619071"/>
                  </a:lnTo>
                  <a:lnTo>
                    <a:pt x="22920" y="1614195"/>
                  </a:lnTo>
                  <a:lnTo>
                    <a:pt x="22281" y="1609318"/>
                  </a:lnTo>
                  <a:lnTo>
                    <a:pt x="21613" y="1604441"/>
                  </a:lnTo>
                  <a:lnTo>
                    <a:pt x="20912" y="1599565"/>
                  </a:lnTo>
                  <a:lnTo>
                    <a:pt x="20177" y="1594688"/>
                  </a:lnTo>
                  <a:lnTo>
                    <a:pt x="19405" y="1589811"/>
                  </a:lnTo>
                  <a:lnTo>
                    <a:pt x="18593" y="1584934"/>
                  </a:lnTo>
                  <a:lnTo>
                    <a:pt x="17749" y="1580058"/>
                  </a:lnTo>
                  <a:lnTo>
                    <a:pt x="16874" y="1575181"/>
                  </a:lnTo>
                  <a:lnTo>
                    <a:pt x="15969" y="1570304"/>
                  </a:lnTo>
                  <a:lnTo>
                    <a:pt x="15039" y="1565427"/>
                  </a:lnTo>
                  <a:lnTo>
                    <a:pt x="14084" y="1560551"/>
                  </a:lnTo>
                  <a:lnTo>
                    <a:pt x="13111" y="1555674"/>
                  </a:lnTo>
                  <a:lnTo>
                    <a:pt x="12128" y="1550797"/>
                  </a:lnTo>
                  <a:lnTo>
                    <a:pt x="11140" y="1545921"/>
                  </a:lnTo>
                  <a:lnTo>
                    <a:pt x="10154" y="1541044"/>
                  </a:lnTo>
                  <a:lnTo>
                    <a:pt x="9176" y="1536167"/>
                  </a:lnTo>
                  <a:lnTo>
                    <a:pt x="8215" y="1531290"/>
                  </a:lnTo>
                  <a:lnTo>
                    <a:pt x="7281" y="1526414"/>
                  </a:lnTo>
                  <a:lnTo>
                    <a:pt x="6379" y="1521537"/>
                  </a:lnTo>
                  <a:lnTo>
                    <a:pt x="5516" y="1516660"/>
                  </a:lnTo>
                  <a:lnTo>
                    <a:pt x="4697" y="1511784"/>
                  </a:lnTo>
                  <a:lnTo>
                    <a:pt x="3928" y="1506907"/>
                  </a:lnTo>
                  <a:lnTo>
                    <a:pt x="3226" y="1502030"/>
                  </a:lnTo>
                  <a:lnTo>
                    <a:pt x="2591" y="1497153"/>
                  </a:lnTo>
                  <a:lnTo>
                    <a:pt x="2022" y="1492277"/>
                  </a:lnTo>
                  <a:lnTo>
                    <a:pt x="1521" y="1487400"/>
                  </a:lnTo>
                  <a:lnTo>
                    <a:pt x="1089" y="1482523"/>
                  </a:lnTo>
                  <a:lnTo>
                    <a:pt x="728" y="1477646"/>
                  </a:lnTo>
                  <a:lnTo>
                    <a:pt x="451" y="1472770"/>
                  </a:lnTo>
                  <a:lnTo>
                    <a:pt x="245" y="1467893"/>
                  </a:lnTo>
                  <a:lnTo>
                    <a:pt x="103" y="1463016"/>
                  </a:lnTo>
                  <a:lnTo>
                    <a:pt x="23" y="1458140"/>
                  </a:lnTo>
                  <a:lnTo>
                    <a:pt x="0" y="1453263"/>
                  </a:lnTo>
                  <a:lnTo>
                    <a:pt x="28" y="1448386"/>
                  </a:lnTo>
                  <a:lnTo>
                    <a:pt x="113" y="1443509"/>
                  </a:lnTo>
                  <a:lnTo>
                    <a:pt x="238" y="1438633"/>
                  </a:lnTo>
                  <a:lnTo>
                    <a:pt x="395" y="1433756"/>
                  </a:lnTo>
                  <a:lnTo>
                    <a:pt x="580" y="1428879"/>
                  </a:lnTo>
                  <a:lnTo>
                    <a:pt x="786" y="1424003"/>
                  </a:lnTo>
                  <a:lnTo>
                    <a:pt x="1009" y="1419126"/>
                  </a:lnTo>
                  <a:lnTo>
                    <a:pt x="1247" y="1414249"/>
                  </a:lnTo>
                  <a:lnTo>
                    <a:pt x="1490" y="1409372"/>
                  </a:lnTo>
                  <a:lnTo>
                    <a:pt x="1736" y="1404496"/>
                  </a:lnTo>
                  <a:lnTo>
                    <a:pt x="1982" y="1399619"/>
                  </a:lnTo>
                  <a:lnTo>
                    <a:pt x="2227" y="1394742"/>
                  </a:lnTo>
                  <a:lnTo>
                    <a:pt x="2468" y="1389865"/>
                  </a:lnTo>
                  <a:lnTo>
                    <a:pt x="2705" y="1384989"/>
                  </a:lnTo>
                  <a:lnTo>
                    <a:pt x="2938" y="1380112"/>
                  </a:lnTo>
                  <a:lnTo>
                    <a:pt x="3167" y="1375235"/>
                  </a:lnTo>
                  <a:lnTo>
                    <a:pt x="3394" y="1370359"/>
                  </a:lnTo>
                  <a:lnTo>
                    <a:pt x="3619" y="1365482"/>
                  </a:lnTo>
                  <a:lnTo>
                    <a:pt x="3845" y="1360605"/>
                  </a:lnTo>
                  <a:lnTo>
                    <a:pt x="4073" y="1355728"/>
                  </a:lnTo>
                  <a:lnTo>
                    <a:pt x="4305" y="1350852"/>
                  </a:lnTo>
                  <a:lnTo>
                    <a:pt x="4543" y="1345975"/>
                  </a:lnTo>
                  <a:lnTo>
                    <a:pt x="4787" y="1341098"/>
                  </a:lnTo>
                  <a:lnTo>
                    <a:pt x="5040" y="1336222"/>
                  </a:lnTo>
                  <a:lnTo>
                    <a:pt x="5302" y="1331345"/>
                  </a:lnTo>
                  <a:lnTo>
                    <a:pt x="5577" y="1326468"/>
                  </a:lnTo>
                  <a:lnTo>
                    <a:pt x="5863" y="1321591"/>
                  </a:lnTo>
                  <a:lnTo>
                    <a:pt x="6162" y="1316715"/>
                  </a:lnTo>
                  <a:lnTo>
                    <a:pt x="6472" y="1311838"/>
                  </a:lnTo>
                  <a:lnTo>
                    <a:pt x="6796" y="1306961"/>
                  </a:lnTo>
                  <a:lnTo>
                    <a:pt x="7133" y="1302084"/>
                  </a:lnTo>
                  <a:lnTo>
                    <a:pt x="7487" y="1297208"/>
                  </a:lnTo>
                  <a:lnTo>
                    <a:pt x="7855" y="1292331"/>
                  </a:lnTo>
                  <a:lnTo>
                    <a:pt x="8237" y="1287454"/>
                  </a:lnTo>
                  <a:lnTo>
                    <a:pt x="8635" y="1282578"/>
                  </a:lnTo>
                  <a:lnTo>
                    <a:pt x="9048" y="1277701"/>
                  </a:lnTo>
                  <a:lnTo>
                    <a:pt x="9480" y="1272824"/>
                  </a:lnTo>
                  <a:lnTo>
                    <a:pt x="9932" y="1267947"/>
                  </a:lnTo>
                  <a:lnTo>
                    <a:pt x="10405" y="1263071"/>
                  </a:lnTo>
                  <a:lnTo>
                    <a:pt x="10898" y="1258194"/>
                  </a:lnTo>
                  <a:lnTo>
                    <a:pt x="11413" y="1253317"/>
                  </a:lnTo>
                  <a:lnTo>
                    <a:pt x="11951" y="1248440"/>
                  </a:lnTo>
                  <a:lnTo>
                    <a:pt x="12517" y="1243564"/>
                  </a:lnTo>
                  <a:lnTo>
                    <a:pt x="13114" y="1238687"/>
                  </a:lnTo>
                  <a:lnTo>
                    <a:pt x="13738" y="1233810"/>
                  </a:lnTo>
                  <a:lnTo>
                    <a:pt x="14390" y="1228934"/>
                  </a:lnTo>
                  <a:lnTo>
                    <a:pt x="15072" y="1224057"/>
                  </a:lnTo>
                  <a:lnTo>
                    <a:pt x="15783" y="1219180"/>
                  </a:lnTo>
                  <a:lnTo>
                    <a:pt x="16529" y="1214303"/>
                  </a:lnTo>
                  <a:lnTo>
                    <a:pt x="17309" y="1209427"/>
                  </a:lnTo>
                  <a:lnTo>
                    <a:pt x="18118" y="1204550"/>
                  </a:lnTo>
                  <a:lnTo>
                    <a:pt x="18956" y="1199673"/>
                  </a:lnTo>
                  <a:lnTo>
                    <a:pt x="19822" y="1194797"/>
                  </a:lnTo>
                  <a:lnTo>
                    <a:pt x="20716" y="1189920"/>
                  </a:lnTo>
                  <a:lnTo>
                    <a:pt x="21639" y="1185043"/>
                  </a:lnTo>
                  <a:lnTo>
                    <a:pt x="22589" y="1180166"/>
                  </a:lnTo>
                  <a:lnTo>
                    <a:pt x="23561" y="1175290"/>
                  </a:lnTo>
                  <a:lnTo>
                    <a:pt x="24554" y="1170413"/>
                  </a:lnTo>
                  <a:lnTo>
                    <a:pt x="25568" y="1165536"/>
                  </a:lnTo>
                  <a:lnTo>
                    <a:pt x="26599" y="1160659"/>
                  </a:lnTo>
                  <a:lnTo>
                    <a:pt x="27651" y="1155783"/>
                  </a:lnTo>
                  <a:lnTo>
                    <a:pt x="28720" y="1150906"/>
                  </a:lnTo>
                  <a:lnTo>
                    <a:pt x="29803" y="1146029"/>
                  </a:lnTo>
                  <a:lnTo>
                    <a:pt x="30901" y="1141153"/>
                  </a:lnTo>
                  <a:lnTo>
                    <a:pt x="32013" y="1136276"/>
                  </a:lnTo>
                  <a:lnTo>
                    <a:pt x="33140" y="1131399"/>
                  </a:lnTo>
                  <a:lnTo>
                    <a:pt x="34284" y="1126522"/>
                  </a:lnTo>
                  <a:lnTo>
                    <a:pt x="35443" y="1121646"/>
                  </a:lnTo>
                  <a:lnTo>
                    <a:pt x="36618" y="1116769"/>
                  </a:lnTo>
                  <a:lnTo>
                    <a:pt x="37810" y="1111892"/>
                  </a:lnTo>
                  <a:lnTo>
                    <a:pt x="39020" y="1107016"/>
                  </a:lnTo>
                  <a:lnTo>
                    <a:pt x="40249" y="1102139"/>
                  </a:lnTo>
                  <a:lnTo>
                    <a:pt x="41504" y="1097262"/>
                  </a:lnTo>
                  <a:lnTo>
                    <a:pt x="42781" y="1092385"/>
                  </a:lnTo>
                  <a:lnTo>
                    <a:pt x="44083" y="1087509"/>
                  </a:lnTo>
                  <a:lnTo>
                    <a:pt x="45411" y="1082632"/>
                  </a:lnTo>
                  <a:lnTo>
                    <a:pt x="46765" y="1077755"/>
                  </a:lnTo>
                  <a:lnTo>
                    <a:pt x="48147" y="1072878"/>
                  </a:lnTo>
                  <a:lnTo>
                    <a:pt x="49565" y="1068002"/>
                  </a:lnTo>
                  <a:lnTo>
                    <a:pt x="51014" y="1063125"/>
                  </a:lnTo>
                  <a:lnTo>
                    <a:pt x="52493" y="1058248"/>
                  </a:lnTo>
                  <a:lnTo>
                    <a:pt x="54004" y="1053372"/>
                  </a:lnTo>
                  <a:lnTo>
                    <a:pt x="55546" y="1048495"/>
                  </a:lnTo>
                  <a:lnTo>
                    <a:pt x="57120" y="1043618"/>
                  </a:lnTo>
                  <a:lnTo>
                    <a:pt x="58731" y="1038741"/>
                  </a:lnTo>
                  <a:lnTo>
                    <a:pt x="60373" y="1033865"/>
                  </a:lnTo>
                  <a:lnTo>
                    <a:pt x="62043" y="1028988"/>
                  </a:lnTo>
                  <a:lnTo>
                    <a:pt x="63741" y="1024111"/>
                  </a:lnTo>
                  <a:lnTo>
                    <a:pt x="65466" y="1019235"/>
                  </a:lnTo>
                  <a:lnTo>
                    <a:pt x="67218" y="1014358"/>
                  </a:lnTo>
                  <a:lnTo>
                    <a:pt x="68998" y="1009481"/>
                  </a:lnTo>
                  <a:lnTo>
                    <a:pt x="70799" y="1004604"/>
                  </a:lnTo>
                  <a:lnTo>
                    <a:pt x="72619" y="999728"/>
                  </a:lnTo>
                  <a:lnTo>
                    <a:pt x="74456" y="994851"/>
                  </a:lnTo>
                  <a:lnTo>
                    <a:pt x="76309" y="989974"/>
                  </a:lnTo>
                  <a:lnTo>
                    <a:pt x="78176" y="985097"/>
                  </a:lnTo>
                  <a:lnTo>
                    <a:pt x="80055" y="980221"/>
                  </a:lnTo>
                  <a:lnTo>
                    <a:pt x="81942" y="975344"/>
                  </a:lnTo>
                  <a:lnTo>
                    <a:pt x="83834" y="970467"/>
                  </a:lnTo>
                  <a:lnTo>
                    <a:pt x="85730" y="965591"/>
                  </a:lnTo>
                  <a:lnTo>
                    <a:pt x="87626" y="960714"/>
                  </a:lnTo>
                  <a:lnTo>
                    <a:pt x="89520" y="955837"/>
                  </a:lnTo>
                  <a:lnTo>
                    <a:pt x="91409" y="950960"/>
                  </a:lnTo>
                  <a:lnTo>
                    <a:pt x="93290" y="946084"/>
                  </a:lnTo>
                  <a:lnTo>
                    <a:pt x="95162" y="941207"/>
                  </a:lnTo>
                  <a:lnTo>
                    <a:pt x="97022" y="936330"/>
                  </a:lnTo>
                  <a:lnTo>
                    <a:pt x="98867" y="931454"/>
                  </a:lnTo>
                  <a:lnTo>
                    <a:pt x="100695" y="926577"/>
                  </a:lnTo>
                  <a:lnTo>
                    <a:pt x="102501" y="921700"/>
                  </a:lnTo>
                  <a:lnTo>
                    <a:pt x="104286" y="916823"/>
                  </a:lnTo>
                  <a:lnTo>
                    <a:pt x="106049" y="911947"/>
                  </a:lnTo>
                  <a:lnTo>
                    <a:pt x="107788" y="907070"/>
                  </a:lnTo>
                  <a:lnTo>
                    <a:pt x="109504" y="902193"/>
                  </a:lnTo>
                  <a:lnTo>
                    <a:pt x="111190" y="897316"/>
                  </a:lnTo>
                  <a:lnTo>
                    <a:pt x="112848" y="892440"/>
                  </a:lnTo>
                  <a:lnTo>
                    <a:pt x="114480" y="887563"/>
                  </a:lnTo>
                  <a:lnTo>
                    <a:pt x="116087" y="882686"/>
                  </a:lnTo>
                  <a:lnTo>
                    <a:pt x="117670" y="877810"/>
                  </a:lnTo>
                  <a:lnTo>
                    <a:pt x="119229" y="872933"/>
                  </a:lnTo>
                  <a:lnTo>
                    <a:pt x="120761" y="868056"/>
                  </a:lnTo>
                  <a:lnTo>
                    <a:pt x="122272" y="863179"/>
                  </a:lnTo>
                  <a:lnTo>
                    <a:pt x="123764" y="858303"/>
                  </a:lnTo>
                  <a:lnTo>
                    <a:pt x="125240" y="853426"/>
                  </a:lnTo>
                  <a:lnTo>
                    <a:pt x="126701" y="848549"/>
                  </a:lnTo>
                  <a:lnTo>
                    <a:pt x="128149" y="843673"/>
                  </a:lnTo>
                  <a:lnTo>
                    <a:pt x="129585" y="838796"/>
                  </a:lnTo>
                  <a:lnTo>
                    <a:pt x="131013" y="833919"/>
                  </a:lnTo>
                  <a:lnTo>
                    <a:pt x="132435" y="829042"/>
                  </a:lnTo>
                  <a:lnTo>
                    <a:pt x="133852" y="824166"/>
                  </a:lnTo>
                  <a:lnTo>
                    <a:pt x="135266" y="819289"/>
                  </a:lnTo>
                  <a:lnTo>
                    <a:pt x="136677" y="814412"/>
                  </a:lnTo>
                  <a:lnTo>
                    <a:pt x="138086" y="809535"/>
                  </a:lnTo>
                  <a:lnTo>
                    <a:pt x="139494" y="804659"/>
                  </a:lnTo>
                  <a:lnTo>
                    <a:pt x="140899" y="799782"/>
                  </a:lnTo>
                  <a:lnTo>
                    <a:pt x="142303" y="794905"/>
                  </a:lnTo>
                  <a:lnTo>
                    <a:pt x="143703" y="790029"/>
                  </a:lnTo>
                  <a:lnTo>
                    <a:pt x="145099" y="785152"/>
                  </a:lnTo>
                  <a:lnTo>
                    <a:pt x="146487" y="780275"/>
                  </a:lnTo>
                  <a:lnTo>
                    <a:pt x="147866" y="775398"/>
                  </a:lnTo>
                  <a:lnTo>
                    <a:pt x="149236" y="770522"/>
                  </a:lnTo>
                  <a:lnTo>
                    <a:pt x="150593" y="765645"/>
                  </a:lnTo>
                  <a:lnTo>
                    <a:pt x="151935" y="760768"/>
                  </a:lnTo>
                  <a:lnTo>
                    <a:pt x="153262" y="755892"/>
                  </a:lnTo>
                  <a:lnTo>
                    <a:pt x="154566" y="751015"/>
                  </a:lnTo>
                  <a:lnTo>
                    <a:pt x="155850" y="746138"/>
                  </a:lnTo>
                  <a:lnTo>
                    <a:pt x="157111" y="741261"/>
                  </a:lnTo>
                  <a:lnTo>
                    <a:pt x="158350" y="736385"/>
                  </a:lnTo>
                  <a:lnTo>
                    <a:pt x="159566" y="731508"/>
                  </a:lnTo>
                  <a:lnTo>
                    <a:pt x="160756" y="726631"/>
                  </a:lnTo>
                  <a:lnTo>
                    <a:pt x="161917" y="721754"/>
                  </a:lnTo>
                  <a:lnTo>
                    <a:pt x="163053" y="716878"/>
                  </a:lnTo>
                  <a:lnTo>
                    <a:pt x="164166" y="712001"/>
                  </a:lnTo>
                  <a:lnTo>
                    <a:pt x="165257" y="707124"/>
                  </a:lnTo>
                  <a:lnTo>
                    <a:pt x="166327" y="702248"/>
                  </a:lnTo>
                  <a:lnTo>
                    <a:pt x="167376" y="697371"/>
                  </a:lnTo>
                  <a:lnTo>
                    <a:pt x="168403" y="692494"/>
                  </a:lnTo>
                  <a:lnTo>
                    <a:pt x="169415" y="687617"/>
                  </a:lnTo>
                  <a:lnTo>
                    <a:pt x="170413" y="682741"/>
                  </a:lnTo>
                  <a:lnTo>
                    <a:pt x="171400" y="677864"/>
                  </a:lnTo>
                  <a:lnTo>
                    <a:pt x="172376" y="672987"/>
                  </a:lnTo>
                  <a:lnTo>
                    <a:pt x="173344" y="668111"/>
                  </a:lnTo>
                  <a:lnTo>
                    <a:pt x="174304" y="663234"/>
                  </a:lnTo>
                  <a:lnTo>
                    <a:pt x="175260" y="658357"/>
                  </a:lnTo>
                  <a:lnTo>
                    <a:pt x="176213" y="653480"/>
                  </a:lnTo>
                  <a:lnTo>
                    <a:pt x="177164" y="648604"/>
                  </a:lnTo>
                  <a:lnTo>
                    <a:pt x="178113" y="643727"/>
                  </a:lnTo>
                  <a:lnTo>
                    <a:pt x="179060" y="638850"/>
                  </a:lnTo>
                  <a:lnTo>
                    <a:pt x="180006" y="633973"/>
                  </a:lnTo>
                  <a:lnTo>
                    <a:pt x="180950" y="629097"/>
                  </a:lnTo>
                  <a:lnTo>
                    <a:pt x="181892" y="624220"/>
                  </a:lnTo>
                  <a:lnTo>
                    <a:pt x="182831" y="619343"/>
                  </a:lnTo>
                  <a:lnTo>
                    <a:pt x="183765" y="614467"/>
                  </a:lnTo>
                  <a:lnTo>
                    <a:pt x="184694" y="609590"/>
                  </a:lnTo>
                  <a:lnTo>
                    <a:pt x="185613" y="604713"/>
                  </a:lnTo>
                  <a:lnTo>
                    <a:pt x="186524" y="599836"/>
                  </a:lnTo>
                  <a:lnTo>
                    <a:pt x="187423" y="594960"/>
                  </a:lnTo>
                  <a:lnTo>
                    <a:pt x="188310" y="590083"/>
                  </a:lnTo>
                  <a:lnTo>
                    <a:pt x="189183" y="585206"/>
                  </a:lnTo>
                  <a:lnTo>
                    <a:pt x="190038" y="580329"/>
                  </a:lnTo>
                  <a:lnTo>
                    <a:pt x="190872" y="575453"/>
                  </a:lnTo>
                  <a:lnTo>
                    <a:pt x="191686" y="570576"/>
                  </a:lnTo>
                  <a:lnTo>
                    <a:pt x="192480" y="565699"/>
                  </a:lnTo>
                  <a:lnTo>
                    <a:pt x="193252" y="560823"/>
                  </a:lnTo>
                  <a:lnTo>
                    <a:pt x="194001" y="555946"/>
                  </a:lnTo>
                  <a:lnTo>
                    <a:pt x="194724" y="551069"/>
                  </a:lnTo>
                  <a:lnTo>
                    <a:pt x="195420" y="546192"/>
                  </a:lnTo>
                  <a:lnTo>
                    <a:pt x="196094" y="541316"/>
                  </a:lnTo>
                  <a:lnTo>
                    <a:pt x="196743" y="536439"/>
                  </a:lnTo>
                  <a:lnTo>
                    <a:pt x="197370" y="531562"/>
                  </a:lnTo>
                  <a:lnTo>
                    <a:pt x="197974" y="526686"/>
                  </a:lnTo>
                  <a:lnTo>
                    <a:pt x="198553" y="521809"/>
                  </a:lnTo>
                  <a:lnTo>
                    <a:pt x="199110" y="516932"/>
                  </a:lnTo>
                  <a:lnTo>
                    <a:pt x="199649" y="512055"/>
                  </a:lnTo>
                  <a:lnTo>
                    <a:pt x="200170" y="507179"/>
                  </a:lnTo>
                  <a:lnTo>
                    <a:pt x="200674" y="502302"/>
                  </a:lnTo>
                  <a:lnTo>
                    <a:pt x="201164" y="497425"/>
                  </a:lnTo>
                  <a:lnTo>
                    <a:pt x="201637" y="492548"/>
                  </a:lnTo>
                  <a:lnTo>
                    <a:pt x="202097" y="487672"/>
                  </a:lnTo>
                  <a:lnTo>
                    <a:pt x="202547" y="482795"/>
                  </a:lnTo>
                  <a:lnTo>
                    <a:pt x="202987" y="477918"/>
                  </a:lnTo>
                  <a:lnTo>
                    <a:pt x="203419" y="473042"/>
                  </a:lnTo>
                  <a:lnTo>
                    <a:pt x="203842" y="468165"/>
                  </a:lnTo>
                  <a:lnTo>
                    <a:pt x="204257" y="463288"/>
                  </a:lnTo>
                  <a:lnTo>
                    <a:pt x="204666" y="458411"/>
                  </a:lnTo>
                  <a:lnTo>
                    <a:pt x="205068" y="453535"/>
                  </a:lnTo>
                  <a:lnTo>
                    <a:pt x="205465" y="448658"/>
                  </a:lnTo>
                  <a:lnTo>
                    <a:pt x="205856" y="443781"/>
                  </a:lnTo>
                  <a:lnTo>
                    <a:pt x="206242" y="438905"/>
                  </a:lnTo>
                  <a:lnTo>
                    <a:pt x="206620" y="434028"/>
                  </a:lnTo>
                  <a:lnTo>
                    <a:pt x="206993" y="429151"/>
                  </a:lnTo>
                  <a:lnTo>
                    <a:pt x="207360" y="424274"/>
                  </a:lnTo>
                  <a:lnTo>
                    <a:pt x="207720" y="419398"/>
                  </a:lnTo>
                  <a:lnTo>
                    <a:pt x="208074" y="414521"/>
                  </a:lnTo>
                  <a:lnTo>
                    <a:pt x="208421" y="409644"/>
                  </a:lnTo>
                  <a:lnTo>
                    <a:pt x="208759" y="404767"/>
                  </a:lnTo>
                  <a:lnTo>
                    <a:pt x="209090" y="399891"/>
                  </a:lnTo>
                  <a:lnTo>
                    <a:pt x="209414" y="395014"/>
                  </a:lnTo>
                  <a:lnTo>
                    <a:pt x="209731" y="390137"/>
                  </a:lnTo>
                  <a:lnTo>
                    <a:pt x="210042" y="385261"/>
                  </a:lnTo>
                  <a:lnTo>
                    <a:pt x="210345" y="380384"/>
                  </a:lnTo>
                  <a:lnTo>
                    <a:pt x="210640" y="375507"/>
                  </a:lnTo>
                  <a:lnTo>
                    <a:pt x="210928" y="370630"/>
                  </a:lnTo>
                  <a:lnTo>
                    <a:pt x="211211" y="365754"/>
                  </a:lnTo>
                  <a:lnTo>
                    <a:pt x="211489" y="360877"/>
                  </a:lnTo>
                  <a:lnTo>
                    <a:pt x="211762" y="356000"/>
                  </a:lnTo>
                  <a:lnTo>
                    <a:pt x="212029" y="351124"/>
                  </a:lnTo>
                  <a:lnTo>
                    <a:pt x="212291" y="346247"/>
                  </a:lnTo>
                  <a:lnTo>
                    <a:pt x="212550" y="341370"/>
                  </a:lnTo>
                  <a:lnTo>
                    <a:pt x="212804" y="336493"/>
                  </a:lnTo>
                  <a:lnTo>
                    <a:pt x="213056" y="331617"/>
                  </a:lnTo>
                  <a:lnTo>
                    <a:pt x="213304" y="326740"/>
                  </a:lnTo>
                  <a:lnTo>
                    <a:pt x="213548" y="321863"/>
                  </a:lnTo>
                  <a:lnTo>
                    <a:pt x="213788" y="316986"/>
                  </a:lnTo>
                  <a:lnTo>
                    <a:pt x="214024" y="312110"/>
                  </a:lnTo>
                  <a:lnTo>
                    <a:pt x="214257" y="307233"/>
                  </a:lnTo>
                  <a:lnTo>
                    <a:pt x="214485" y="302356"/>
                  </a:lnTo>
                  <a:lnTo>
                    <a:pt x="214708" y="297480"/>
                  </a:lnTo>
                  <a:lnTo>
                    <a:pt x="214925" y="292603"/>
                  </a:lnTo>
                  <a:lnTo>
                    <a:pt x="215136" y="287726"/>
                  </a:lnTo>
                  <a:lnTo>
                    <a:pt x="215340" y="282849"/>
                  </a:lnTo>
                  <a:lnTo>
                    <a:pt x="215537" y="277973"/>
                  </a:lnTo>
                  <a:lnTo>
                    <a:pt x="215726" y="273096"/>
                  </a:lnTo>
                  <a:lnTo>
                    <a:pt x="215907" y="268219"/>
                  </a:lnTo>
                  <a:lnTo>
                    <a:pt x="216078" y="263343"/>
                  </a:lnTo>
                  <a:lnTo>
                    <a:pt x="216238" y="258466"/>
                  </a:lnTo>
                  <a:lnTo>
                    <a:pt x="216389" y="253589"/>
                  </a:lnTo>
                  <a:lnTo>
                    <a:pt x="216530" y="248712"/>
                  </a:lnTo>
                  <a:lnTo>
                    <a:pt x="216660" y="243836"/>
                  </a:lnTo>
                  <a:lnTo>
                    <a:pt x="216781" y="238959"/>
                  </a:lnTo>
                  <a:lnTo>
                    <a:pt x="216890" y="234082"/>
                  </a:lnTo>
                  <a:lnTo>
                    <a:pt x="216989" y="229205"/>
                  </a:lnTo>
                  <a:lnTo>
                    <a:pt x="217078" y="224329"/>
                  </a:lnTo>
                  <a:lnTo>
                    <a:pt x="217158" y="219452"/>
                  </a:lnTo>
                  <a:lnTo>
                    <a:pt x="217229" y="214575"/>
                  </a:lnTo>
                  <a:lnTo>
                    <a:pt x="217292" y="209699"/>
                  </a:lnTo>
                  <a:lnTo>
                    <a:pt x="217347" y="204822"/>
                  </a:lnTo>
                  <a:lnTo>
                    <a:pt x="217395" y="199945"/>
                  </a:lnTo>
                  <a:lnTo>
                    <a:pt x="217438" y="195068"/>
                  </a:lnTo>
                  <a:lnTo>
                    <a:pt x="217475" y="190192"/>
                  </a:lnTo>
                  <a:lnTo>
                    <a:pt x="217508" y="185315"/>
                  </a:lnTo>
                  <a:lnTo>
                    <a:pt x="217538" y="180438"/>
                  </a:lnTo>
                  <a:lnTo>
                    <a:pt x="217565" y="175562"/>
                  </a:lnTo>
                  <a:lnTo>
                    <a:pt x="217590" y="170685"/>
                  </a:lnTo>
                  <a:lnTo>
                    <a:pt x="217613" y="165808"/>
                  </a:lnTo>
                  <a:lnTo>
                    <a:pt x="217636" y="160931"/>
                  </a:lnTo>
                  <a:lnTo>
                    <a:pt x="217659" y="156055"/>
                  </a:lnTo>
                  <a:lnTo>
                    <a:pt x="217681" y="151178"/>
                  </a:lnTo>
                  <a:lnTo>
                    <a:pt x="217705" y="146301"/>
                  </a:lnTo>
                  <a:lnTo>
                    <a:pt x="217729" y="141424"/>
                  </a:lnTo>
                  <a:lnTo>
                    <a:pt x="217755" y="136548"/>
                  </a:lnTo>
                  <a:lnTo>
                    <a:pt x="217781" y="131671"/>
                  </a:lnTo>
                  <a:lnTo>
                    <a:pt x="217809" y="126794"/>
                  </a:lnTo>
                  <a:lnTo>
                    <a:pt x="217839" y="121918"/>
                  </a:lnTo>
                  <a:lnTo>
                    <a:pt x="217869" y="117041"/>
                  </a:lnTo>
                  <a:lnTo>
                    <a:pt x="217901" y="112164"/>
                  </a:lnTo>
                  <a:lnTo>
                    <a:pt x="217934" y="107287"/>
                  </a:lnTo>
                  <a:lnTo>
                    <a:pt x="217967" y="102411"/>
                  </a:lnTo>
                  <a:lnTo>
                    <a:pt x="218002" y="97534"/>
                  </a:lnTo>
                  <a:lnTo>
                    <a:pt x="218036" y="92657"/>
                  </a:lnTo>
                  <a:lnTo>
                    <a:pt x="218071" y="87781"/>
                  </a:lnTo>
                  <a:lnTo>
                    <a:pt x="218107" y="82904"/>
                  </a:lnTo>
                  <a:lnTo>
                    <a:pt x="218142" y="78027"/>
                  </a:lnTo>
                  <a:lnTo>
                    <a:pt x="218177" y="73150"/>
                  </a:lnTo>
                  <a:lnTo>
                    <a:pt x="218212" y="68274"/>
                  </a:lnTo>
                  <a:lnTo>
                    <a:pt x="218246" y="63397"/>
                  </a:lnTo>
                  <a:lnTo>
                    <a:pt x="218280" y="58520"/>
                  </a:lnTo>
                  <a:lnTo>
                    <a:pt x="218314" y="53643"/>
                  </a:lnTo>
                  <a:lnTo>
                    <a:pt x="218347" y="48767"/>
                  </a:lnTo>
                  <a:lnTo>
                    <a:pt x="218379" y="43890"/>
                  </a:lnTo>
                  <a:lnTo>
                    <a:pt x="218411" y="39013"/>
                  </a:lnTo>
                  <a:lnTo>
                    <a:pt x="218442" y="34137"/>
                  </a:lnTo>
                  <a:lnTo>
                    <a:pt x="218472" y="29260"/>
                  </a:lnTo>
                  <a:lnTo>
                    <a:pt x="218502" y="24383"/>
                  </a:lnTo>
                  <a:lnTo>
                    <a:pt x="218532" y="19506"/>
                  </a:lnTo>
                  <a:lnTo>
                    <a:pt x="218561" y="14630"/>
                  </a:lnTo>
                  <a:lnTo>
                    <a:pt x="218589" y="9753"/>
                  </a:lnTo>
                  <a:lnTo>
                    <a:pt x="218617" y="4876"/>
                  </a:lnTo>
                  <a:lnTo>
                    <a:pt x="218645" y="0"/>
                  </a:lnTo>
                  <a:lnTo>
                    <a:pt x="219613" y="0"/>
                  </a:lnTo>
                  <a:lnTo>
                    <a:pt x="219640" y="4876"/>
                  </a:lnTo>
                  <a:lnTo>
                    <a:pt x="219668" y="9753"/>
                  </a:lnTo>
                  <a:lnTo>
                    <a:pt x="219697" y="14630"/>
                  </a:lnTo>
                  <a:lnTo>
                    <a:pt x="219726" y="19506"/>
                  </a:lnTo>
                  <a:lnTo>
                    <a:pt x="219755" y="24383"/>
                  </a:lnTo>
                  <a:lnTo>
                    <a:pt x="219785" y="29260"/>
                  </a:lnTo>
                  <a:lnTo>
                    <a:pt x="219816" y="34137"/>
                  </a:lnTo>
                  <a:lnTo>
                    <a:pt x="219847" y="39013"/>
                  </a:lnTo>
                  <a:lnTo>
                    <a:pt x="219878" y="43890"/>
                  </a:lnTo>
                  <a:lnTo>
                    <a:pt x="219911" y="48767"/>
                  </a:lnTo>
                  <a:lnTo>
                    <a:pt x="219944" y="53643"/>
                  </a:lnTo>
                  <a:lnTo>
                    <a:pt x="219977" y="58520"/>
                  </a:lnTo>
                  <a:lnTo>
                    <a:pt x="220011" y="63397"/>
                  </a:lnTo>
                  <a:lnTo>
                    <a:pt x="220045" y="68274"/>
                  </a:lnTo>
                  <a:lnTo>
                    <a:pt x="220080" y="73150"/>
                  </a:lnTo>
                  <a:lnTo>
                    <a:pt x="220115" y="78027"/>
                  </a:lnTo>
                  <a:lnTo>
                    <a:pt x="220151" y="82904"/>
                  </a:lnTo>
                  <a:lnTo>
                    <a:pt x="220186" y="87781"/>
                  </a:lnTo>
                  <a:lnTo>
                    <a:pt x="220221" y="92657"/>
                  </a:lnTo>
                  <a:lnTo>
                    <a:pt x="220256" y="97534"/>
                  </a:lnTo>
                  <a:lnTo>
                    <a:pt x="220290" y="102411"/>
                  </a:lnTo>
                  <a:lnTo>
                    <a:pt x="220324" y="107287"/>
                  </a:lnTo>
                  <a:lnTo>
                    <a:pt x="220356" y="112164"/>
                  </a:lnTo>
                  <a:lnTo>
                    <a:pt x="220388" y="117041"/>
                  </a:lnTo>
                  <a:lnTo>
                    <a:pt x="220419" y="121918"/>
                  </a:lnTo>
                  <a:lnTo>
                    <a:pt x="220448" y="126794"/>
                  </a:lnTo>
                  <a:lnTo>
                    <a:pt x="220476" y="131671"/>
                  </a:lnTo>
                  <a:lnTo>
                    <a:pt x="220503" y="136548"/>
                  </a:lnTo>
                  <a:lnTo>
                    <a:pt x="220528" y="141424"/>
                  </a:lnTo>
                  <a:lnTo>
                    <a:pt x="220553" y="146301"/>
                  </a:lnTo>
                  <a:lnTo>
                    <a:pt x="220576" y="151178"/>
                  </a:lnTo>
                  <a:lnTo>
                    <a:pt x="220599" y="156055"/>
                  </a:lnTo>
                  <a:lnTo>
                    <a:pt x="220622" y="160931"/>
                  </a:lnTo>
                  <a:lnTo>
                    <a:pt x="220644" y="165808"/>
                  </a:lnTo>
                  <a:lnTo>
                    <a:pt x="220668" y="170685"/>
                  </a:lnTo>
                  <a:lnTo>
                    <a:pt x="220693" y="175562"/>
                  </a:lnTo>
                  <a:lnTo>
                    <a:pt x="220719" y="180438"/>
                  </a:lnTo>
                  <a:lnTo>
                    <a:pt x="220749" y="185315"/>
                  </a:lnTo>
                  <a:lnTo>
                    <a:pt x="220782" y="190192"/>
                  </a:lnTo>
                  <a:lnTo>
                    <a:pt x="220820" y="195068"/>
                  </a:lnTo>
                  <a:lnTo>
                    <a:pt x="220862" y="199945"/>
                  </a:lnTo>
                  <a:lnTo>
                    <a:pt x="220910" y="204822"/>
                  </a:lnTo>
                  <a:lnTo>
                    <a:pt x="220965" y="209699"/>
                  </a:lnTo>
                  <a:lnTo>
                    <a:pt x="221028" y="214575"/>
                  </a:lnTo>
                  <a:lnTo>
                    <a:pt x="221100" y="219452"/>
                  </a:lnTo>
                  <a:lnTo>
                    <a:pt x="221180" y="224329"/>
                  </a:lnTo>
                  <a:lnTo>
                    <a:pt x="221269" y="229205"/>
                  </a:lnTo>
                  <a:lnTo>
                    <a:pt x="221367" y="234082"/>
                  </a:lnTo>
                  <a:lnTo>
                    <a:pt x="221476" y="238959"/>
                  </a:lnTo>
                  <a:lnTo>
                    <a:pt x="221597" y="243836"/>
                  </a:lnTo>
                  <a:lnTo>
                    <a:pt x="221728" y="248712"/>
                  </a:lnTo>
                  <a:lnTo>
                    <a:pt x="221869" y="253589"/>
                  </a:lnTo>
                  <a:lnTo>
                    <a:pt x="222019" y="258466"/>
                  </a:lnTo>
                  <a:lnTo>
                    <a:pt x="222180" y="263343"/>
                  </a:lnTo>
                  <a:lnTo>
                    <a:pt x="222351" y="268219"/>
                  </a:lnTo>
                  <a:lnTo>
                    <a:pt x="222531" y="273096"/>
                  </a:lnTo>
                  <a:lnTo>
                    <a:pt x="222721" y="277973"/>
                  </a:lnTo>
                  <a:lnTo>
                    <a:pt x="222917" y="282849"/>
                  </a:lnTo>
                  <a:lnTo>
                    <a:pt x="223121" y="287726"/>
                  </a:lnTo>
                  <a:lnTo>
                    <a:pt x="223332" y="292603"/>
                  </a:lnTo>
                  <a:lnTo>
                    <a:pt x="223549" y="297480"/>
                  </a:lnTo>
                  <a:lnTo>
                    <a:pt x="223773" y="302356"/>
                  </a:lnTo>
                  <a:lnTo>
                    <a:pt x="224001" y="307233"/>
                  </a:lnTo>
                  <a:lnTo>
                    <a:pt x="224233" y="312110"/>
                  </a:lnTo>
                  <a:lnTo>
                    <a:pt x="224470" y="316986"/>
                  </a:lnTo>
                  <a:lnTo>
                    <a:pt x="224710" y="321863"/>
                  </a:lnTo>
                  <a:lnTo>
                    <a:pt x="224954" y="326740"/>
                  </a:lnTo>
                  <a:lnTo>
                    <a:pt x="225202" y="331617"/>
                  </a:lnTo>
                  <a:lnTo>
                    <a:pt x="225453" y="336493"/>
                  </a:lnTo>
                  <a:lnTo>
                    <a:pt x="225708" y="341370"/>
                  </a:lnTo>
                  <a:lnTo>
                    <a:pt x="225966" y="346247"/>
                  </a:lnTo>
                  <a:lnTo>
                    <a:pt x="226229" y="351124"/>
                  </a:lnTo>
                  <a:lnTo>
                    <a:pt x="226496" y="356000"/>
                  </a:lnTo>
                  <a:lnTo>
                    <a:pt x="226768" y="360877"/>
                  </a:lnTo>
                  <a:lnTo>
                    <a:pt x="227046" y="365754"/>
                  </a:lnTo>
                  <a:lnTo>
                    <a:pt x="227329" y="370630"/>
                  </a:lnTo>
                  <a:lnTo>
                    <a:pt x="227618" y="375507"/>
                  </a:lnTo>
                  <a:lnTo>
                    <a:pt x="227913" y="380384"/>
                  </a:lnTo>
                  <a:lnTo>
                    <a:pt x="228216" y="385261"/>
                  </a:lnTo>
                  <a:lnTo>
                    <a:pt x="228526" y="390137"/>
                  </a:lnTo>
                  <a:lnTo>
                    <a:pt x="228843" y="395014"/>
                  </a:lnTo>
                  <a:lnTo>
                    <a:pt x="229167" y="399891"/>
                  </a:lnTo>
                  <a:lnTo>
                    <a:pt x="229499" y="404767"/>
                  </a:lnTo>
                  <a:lnTo>
                    <a:pt x="229837" y="409644"/>
                  </a:lnTo>
                  <a:lnTo>
                    <a:pt x="230184" y="414521"/>
                  </a:lnTo>
                  <a:lnTo>
                    <a:pt x="230538" y="419398"/>
                  </a:lnTo>
                  <a:lnTo>
                    <a:pt x="230898" y="424274"/>
                  </a:lnTo>
                  <a:lnTo>
                    <a:pt x="231264" y="429151"/>
                  </a:lnTo>
                  <a:lnTo>
                    <a:pt x="231637" y="434028"/>
                  </a:lnTo>
                  <a:lnTo>
                    <a:pt x="232016" y="438905"/>
                  </a:lnTo>
                  <a:lnTo>
                    <a:pt x="232401" y="443781"/>
                  </a:lnTo>
                  <a:lnTo>
                    <a:pt x="232792" y="448658"/>
                  </a:lnTo>
                  <a:lnTo>
                    <a:pt x="233189" y="453535"/>
                  </a:lnTo>
                  <a:lnTo>
                    <a:pt x="233592" y="458411"/>
                  </a:lnTo>
                  <a:lnTo>
                    <a:pt x="234000" y="463288"/>
                  </a:lnTo>
                  <a:lnTo>
                    <a:pt x="234415" y="468165"/>
                  </a:lnTo>
                  <a:lnTo>
                    <a:pt x="234839" y="473042"/>
                  </a:lnTo>
                  <a:lnTo>
                    <a:pt x="235270" y="477918"/>
                  </a:lnTo>
                  <a:lnTo>
                    <a:pt x="235710" y="482795"/>
                  </a:lnTo>
                  <a:lnTo>
                    <a:pt x="236160" y="487672"/>
                  </a:lnTo>
                  <a:lnTo>
                    <a:pt x="236621" y="492548"/>
                  </a:lnTo>
                  <a:lnTo>
                    <a:pt x="237094" y="497425"/>
                  </a:lnTo>
                  <a:lnTo>
                    <a:pt x="237583" y="502302"/>
                  </a:lnTo>
                  <a:lnTo>
                    <a:pt x="238088" y="507179"/>
                  </a:lnTo>
                  <a:lnTo>
                    <a:pt x="238608" y="512055"/>
                  </a:lnTo>
                  <a:lnTo>
                    <a:pt x="239147" y="516932"/>
                  </a:lnTo>
                  <a:lnTo>
                    <a:pt x="239704" y="521809"/>
                  </a:lnTo>
                  <a:lnTo>
                    <a:pt x="240283" y="526686"/>
                  </a:lnTo>
                  <a:lnTo>
                    <a:pt x="240888" y="531562"/>
                  </a:lnTo>
                  <a:lnTo>
                    <a:pt x="241514" y="536439"/>
                  </a:lnTo>
                  <a:lnTo>
                    <a:pt x="242164" y="541316"/>
                  </a:lnTo>
                  <a:lnTo>
                    <a:pt x="242837" y="546192"/>
                  </a:lnTo>
                  <a:lnTo>
                    <a:pt x="243534" y="551069"/>
                  </a:lnTo>
                  <a:lnTo>
                    <a:pt x="244256" y="555946"/>
                  </a:lnTo>
                  <a:lnTo>
                    <a:pt x="245005" y="560823"/>
                  </a:lnTo>
                  <a:lnTo>
                    <a:pt x="245778" y="565699"/>
                  </a:lnTo>
                  <a:lnTo>
                    <a:pt x="246571" y="570576"/>
                  </a:lnTo>
                  <a:lnTo>
                    <a:pt x="247386" y="575453"/>
                  </a:lnTo>
                  <a:lnTo>
                    <a:pt x="248220" y="580329"/>
                  </a:lnTo>
                  <a:lnTo>
                    <a:pt x="249074" y="585206"/>
                  </a:lnTo>
                  <a:lnTo>
                    <a:pt x="249947" y="590083"/>
                  </a:lnTo>
                  <a:lnTo>
                    <a:pt x="250834" y="594960"/>
                  </a:lnTo>
                  <a:lnTo>
                    <a:pt x="251734" y="599836"/>
                  </a:lnTo>
                  <a:lnTo>
                    <a:pt x="252644" y="604713"/>
                  </a:lnTo>
                  <a:lnTo>
                    <a:pt x="253564" y="609590"/>
                  </a:lnTo>
                  <a:lnTo>
                    <a:pt x="254492" y="614467"/>
                  </a:lnTo>
                  <a:lnTo>
                    <a:pt x="255427" y="619343"/>
                  </a:lnTo>
                  <a:lnTo>
                    <a:pt x="256366" y="624220"/>
                  </a:lnTo>
                  <a:lnTo>
                    <a:pt x="257307" y="629097"/>
                  </a:lnTo>
                  <a:lnTo>
                    <a:pt x="258252" y="633973"/>
                  </a:lnTo>
                  <a:lnTo>
                    <a:pt x="259198" y="638850"/>
                  </a:lnTo>
                  <a:lnTo>
                    <a:pt x="260145" y="643727"/>
                  </a:lnTo>
                  <a:lnTo>
                    <a:pt x="261094" y="648604"/>
                  </a:lnTo>
                  <a:lnTo>
                    <a:pt x="262044" y="653480"/>
                  </a:lnTo>
                  <a:lnTo>
                    <a:pt x="262997" y="658357"/>
                  </a:lnTo>
                  <a:lnTo>
                    <a:pt x="263953" y="663234"/>
                  </a:lnTo>
                  <a:lnTo>
                    <a:pt x="264914" y="668111"/>
                  </a:lnTo>
                  <a:lnTo>
                    <a:pt x="265881" y="672987"/>
                  </a:lnTo>
                  <a:lnTo>
                    <a:pt x="266858" y="677864"/>
                  </a:lnTo>
                  <a:lnTo>
                    <a:pt x="267844" y="682741"/>
                  </a:lnTo>
                  <a:lnTo>
                    <a:pt x="268843" y="687617"/>
                  </a:lnTo>
                  <a:lnTo>
                    <a:pt x="269854" y="692494"/>
                  </a:lnTo>
                  <a:lnTo>
                    <a:pt x="270882" y="697371"/>
                  </a:lnTo>
                  <a:lnTo>
                    <a:pt x="271931" y="702248"/>
                  </a:lnTo>
                  <a:lnTo>
                    <a:pt x="273000" y="707124"/>
                  </a:lnTo>
                  <a:lnTo>
                    <a:pt x="274091" y="712001"/>
                  </a:lnTo>
                  <a:lnTo>
                    <a:pt x="275204" y="716878"/>
                  </a:lnTo>
                  <a:lnTo>
                    <a:pt x="276341" y="721754"/>
                  </a:lnTo>
                  <a:lnTo>
                    <a:pt x="277501" y="726631"/>
                  </a:lnTo>
                  <a:lnTo>
                    <a:pt x="278692" y="731508"/>
                  </a:lnTo>
                  <a:lnTo>
                    <a:pt x="279907" y="736385"/>
                  </a:lnTo>
                  <a:lnTo>
                    <a:pt x="281146" y="741261"/>
                  </a:lnTo>
                  <a:lnTo>
                    <a:pt x="282408" y="746138"/>
                  </a:lnTo>
                  <a:lnTo>
                    <a:pt x="283691" y="751015"/>
                  </a:lnTo>
                  <a:lnTo>
                    <a:pt x="284995" y="755892"/>
                  </a:lnTo>
                  <a:lnTo>
                    <a:pt x="286322" y="760768"/>
                  </a:lnTo>
                  <a:lnTo>
                    <a:pt x="287665" y="765645"/>
                  </a:lnTo>
                  <a:lnTo>
                    <a:pt x="289022" y="770522"/>
                  </a:lnTo>
                  <a:lnTo>
                    <a:pt x="290391" y="775398"/>
                  </a:lnTo>
                  <a:lnTo>
                    <a:pt x="291771" y="780275"/>
                  </a:lnTo>
                  <a:lnTo>
                    <a:pt x="293159" y="785152"/>
                  </a:lnTo>
                  <a:lnTo>
                    <a:pt x="294555" y="790029"/>
                  </a:lnTo>
                  <a:lnTo>
                    <a:pt x="295955" y="794905"/>
                  </a:lnTo>
                  <a:lnTo>
                    <a:pt x="297358" y="799782"/>
                  </a:lnTo>
                  <a:lnTo>
                    <a:pt x="298764" y="804659"/>
                  </a:lnTo>
                  <a:lnTo>
                    <a:pt x="300171" y="809535"/>
                  </a:lnTo>
                  <a:lnTo>
                    <a:pt x="301580" y="814412"/>
                  </a:lnTo>
                  <a:lnTo>
                    <a:pt x="302991" y="819289"/>
                  </a:lnTo>
                  <a:lnTo>
                    <a:pt x="304405" y="824166"/>
                  </a:lnTo>
                  <a:lnTo>
                    <a:pt x="305822" y="829042"/>
                  </a:lnTo>
                  <a:lnTo>
                    <a:pt x="307244" y="833919"/>
                  </a:lnTo>
                  <a:lnTo>
                    <a:pt x="308672" y="838796"/>
                  </a:lnTo>
                  <a:lnTo>
                    <a:pt x="310108" y="843673"/>
                  </a:lnTo>
                  <a:lnTo>
                    <a:pt x="311556" y="848549"/>
                  </a:lnTo>
                  <a:lnTo>
                    <a:pt x="313018" y="853426"/>
                  </a:lnTo>
                  <a:lnTo>
                    <a:pt x="314493" y="858303"/>
                  </a:lnTo>
                  <a:lnTo>
                    <a:pt x="315986" y="863179"/>
                  </a:lnTo>
                  <a:lnTo>
                    <a:pt x="317496" y="868056"/>
                  </a:lnTo>
                  <a:lnTo>
                    <a:pt x="319029" y="872933"/>
                  </a:lnTo>
                  <a:lnTo>
                    <a:pt x="320588" y="877810"/>
                  </a:lnTo>
                  <a:lnTo>
                    <a:pt x="322170" y="882686"/>
                  </a:lnTo>
                  <a:lnTo>
                    <a:pt x="323777" y="887563"/>
                  </a:lnTo>
                  <a:lnTo>
                    <a:pt x="325409" y="892440"/>
                  </a:lnTo>
                  <a:lnTo>
                    <a:pt x="327067" y="897316"/>
                  </a:lnTo>
                  <a:lnTo>
                    <a:pt x="328754" y="902193"/>
                  </a:lnTo>
                  <a:lnTo>
                    <a:pt x="330469" y="907070"/>
                  </a:lnTo>
                  <a:lnTo>
                    <a:pt x="332209" y="911947"/>
                  </a:lnTo>
                  <a:lnTo>
                    <a:pt x="333972" y="916823"/>
                  </a:lnTo>
                  <a:lnTo>
                    <a:pt x="335757" y="921700"/>
                  </a:lnTo>
                  <a:lnTo>
                    <a:pt x="337563" y="926577"/>
                  </a:lnTo>
                  <a:lnTo>
                    <a:pt x="339390" y="931454"/>
                  </a:lnTo>
                  <a:lnTo>
                    <a:pt x="341236" y="936330"/>
                  </a:lnTo>
                  <a:lnTo>
                    <a:pt x="343095" y="941207"/>
                  </a:lnTo>
                  <a:lnTo>
                    <a:pt x="344967" y="946084"/>
                  </a:lnTo>
                  <a:lnTo>
                    <a:pt x="346848" y="950960"/>
                  </a:lnTo>
                  <a:lnTo>
                    <a:pt x="348737" y="955837"/>
                  </a:lnTo>
                  <a:lnTo>
                    <a:pt x="350632" y="960714"/>
                  </a:lnTo>
                  <a:lnTo>
                    <a:pt x="352528" y="965591"/>
                  </a:lnTo>
                  <a:lnTo>
                    <a:pt x="354423" y="970467"/>
                  </a:lnTo>
                  <a:lnTo>
                    <a:pt x="356315" y="975344"/>
                  </a:lnTo>
                  <a:lnTo>
                    <a:pt x="358202" y="980221"/>
                  </a:lnTo>
                  <a:lnTo>
                    <a:pt x="360081" y="985097"/>
                  </a:lnTo>
                  <a:lnTo>
                    <a:pt x="361948" y="989974"/>
                  </a:lnTo>
                  <a:lnTo>
                    <a:pt x="363801" y="994851"/>
                  </a:lnTo>
                  <a:lnTo>
                    <a:pt x="365639" y="999728"/>
                  </a:lnTo>
                  <a:lnTo>
                    <a:pt x="367459" y="1004604"/>
                  </a:lnTo>
                  <a:lnTo>
                    <a:pt x="369260" y="1009481"/>
                  </a:lnTo>
                  <a:lnTo>
                    <a:pt x="371039" y="1014358"/>
                  </a:lnTo>
                  <a:lnTo>
                    <a:pt x="372791" y="1019235"/>
                  </a:lnTo>
                  <a:lnTo>
                    <a:pt x="374516" y="1024111"/>
                  </a:lnTo>
                  <a:lnTo>
                    <a:pt x="376215" y="1028988"/>
                  </a:lnTo>
                  <a:lnTo>
                    <a:pt x="377885" y="1033865"/>
                  </a:lnTo>
                  <a:lnTo>
                    <a:pt x="379526" y="1038741"/>
                  </a:lnTo>
                  <a:lnTo>
                    <a:pt x="381138" y="1043618"/>
                  </a:lnTo>
                  <a:lnTo>
                    <a:pt x="382712" y="1048495"/>
                  </a:lnTo>
                  <a:lnTo>
                    <a:pt x="384254" y="1053372"/>
                  </a:lnTo>
                  <a:lnTo>
                    <a:pt x="385764" y="1058248"/>
                  </a:lnTo>
                  <a:lnTo>
                    <a:pt x="387244" y="1063125"/>
                  </a:lnTo>
                  <a:lnTo>
                    <a:pt x="388692" y="1068002"/>
                  </a:lnTo>
                  <a:lnTo>
                    <a:pt x="390111" y="1072878"/>
                  </a:lnTo>
                  <a:lnTo>
                    <a:pt x="391493" y="1077755"/>
                  </a:lnTo>
                  <a:lnTo>
                    <a:pt x="392847" y="1082632"/>
                  </a:lnTo>
                  <a:lnTo>
                    <a:pt x="394174" y="1087509"/>
                  </a:lnTo>
                  <a:lnTo>
                    <a:pt x="395476" y="1092385"/>
                  </a:lnTo>
                  <a:lnTo>
                    <a:pt x="396754" y="1097262"/>
                  </a:lnTo>
                  <a:lnTo>
                    <a:pt x="398009" y="1102139"/>
                  </a:lnTo>
                  <a:lnTo>
                    <a:pt x="399238" y="1107016"/>
                  </a:lnTo>
                  <a:lnTo>
                    <a:pt x="400447" y="1111892"/>
                  </a:lnTo>
                  <a:lnTo>
                    <a:pt x="401639" y="1116769"/>
                  </a:lnTo>
                  <a:lnTo>
                    <a:pt x="402815" y="1121646"/>
                  </a:lnTo>
                  <a:lnTo>
                    <a:pt x="403974" y="1126522"/>
                  </a:lnTo>
                  <a:lnTo>
                    <a:pt x="405118" y="1131399"/>
                  </a:lnTo>
                  <a:lnTo>
                    <a:pt x="406244" y="1136276"/>
                  </a:lnTo>
                  <a:lnTo>
                    <a:pt x="407356" y="1141153"/>
                  </a:lnTo>
                  <a:lnTo>
                    <a:pt x="408454" y="1146029"/>
                  </a:lnTo>
                  <a:lnTo>
                    <a:pt x="409538" y="1150906"/>
                  </a:lnTo>
                  <a:lnTo>
                    <a:pt x="410606" y="1155783"/>
                  </a:lnTo>
                  <a:lnTo>
                    <a:pt x="411658" y="1160659"/>
                  </a:lnTo>
                  <a:lnTo>
                    <a:pt x="412690" y="1165536"/>
                  </a:lnTo>
                  <a:lnTo>
                    <a:pt x="413703" y="1170413"/>
                  </a:lnTo>
                  <a:lnTo>
                    <a:pt x="414696" y="1175290"/>
                  </a:lnTo>
                  <a:lnTo>
                    <a:pt x="415668" y="1180166"/>
                  </a:lnTo>
                  <a:lnTo>
                    <a:pt x="416618" y="1185043"/>
                  </a:lnTo>
                  <a:lnTo>
                    <a:pt x="417542" y="1189920"/>
                  </a:lnTo>
                  <a:lnTo>
                    <a:pt x="418435" y="1194797"/>
                  </a:lnTo>
                  <a:lnTo>
                    <a:pt x="419302" y="1199673"/>
                  </a:lnTo>
                  <a:lnTo>
                    <a:pt x="420140" y="1204550"/>
                  </a:lnTo>
                  <a:lnTo>
                    <a:pt x="420949" y="1209427"/>
                  </a:lnTo>
                  <a:lnTo>
                    <a:pt x="421728" y="1214303"/>
                  </a:lnTo>
                  <a:lnTo>
                    <a:pt x="422474" y="1219180"/>
                  </a:lnTo>
                  <a:lnTo>
                    <a:pt x="423186" y="1224057"/>
                  </a:lnTo>
                  <a:lnTo>
                    <a:pt x="423867" y="1228934"/>
                  </a:lnTo>
                  <a:lnTo>
                    <a:pt x="424520" y="1233810"/>
                  </a:lnTo>
                  <a:lnTo>
                    <a:pt x="425144" y="1238687"/>
                  </a:lnTo>
                  <a:lnTo>
                    <a:pt x="425740" y="1243564"/>
                  </a:lnTo>
                  <a:lnTo>
                    <a:pt x="426306" y="1248440"/>
                  </a:lnTo>
                  <a:lnTo>
                    <a:pt x="426845" y="1253317"/>
                  </a:lnTo>
                  <a:lnTo>
                    <a:pt x="427360" y="1258194"/>
                  </a:lnTo>
                  <a:lnTo>
                    <a:pt x="427853" y="1263071"/>
                  </a:lnTo>
                  <a:lnTo>
                    <a:pt x="428325" y="1267947"/>
                  </a:lnTo>
                  <a:lnTo>
                    <a:pt x="428778" y="1272824"/>
                  </a:lnTo>
                  <a:lnTo>
                    <a:pt x="429210" y="1277701"/>
                  </a:lnTo>
                  <a:lnTo>
                    <a:pt x="429623" y="1282578"/>
                  </a:lnTo>
                  <a:lnTo>
                    <a:pt x="430020" y="1287454"/>
                  </a:lnTo>
                  <a:lnTo>
                    <a:pt x="430403" y="1292331"/>
                  </a:lnTo>
                  <a:lnTo>
                    <a:pt x="430770" y="1297208"/>
                  </a:lnTo>
                  <a:lnTo>
                    <a:pt x="431124" y="1302084"/>
                  </a:lnTo>
                  <a:lnTo>
                    <a:pt x="431462" y="1306961"/>
                  </a:lnTo>
                  <a:lnTo>
                    <a:pt x="431785" y="1311838"/>
                  </a:lnTo>
                  <a:lnTo>
                    <a:pt x="432096" y="1316715"/>
                  </a:lnTo>
                  <a:lnTo>
                    <a:pt x="432394" y="1321591"/>
                  </a:lnTo>
                  <a:lnTo>
                    <a:pt x="432681" y="1326468"/>
                  </a:lnTo>
                  <a:lnTo>
                    <a:pt x="432955" y="1331345"/>
                  </a:lnTo>
                  <a:lnTo>
                    <a:pt x="433218" y="1336222"/>
                  </a:lnTo>
                  <a:lnTo>
                    <a:pt x="433470" y="1341098"/>
                  </a:lnTo>
                  <a:lnTo>
                    <a:pt x="433715" y="1345975"/>
                  </a:lnTo>
                  <a:lnTo>
                    <a:pt x="433952" y="1350852"/>
                  </a:lnTo>
                  <a:lnTo>
                    <a:pt x="434184" y="1355728"/>
                  </a:lnTo>
                  <a:lnTo>
                    <a:pt x="434412" y="1360605"/>
                  </a:lnTo>
                  <a:lnTo>
                    <a:pt x="434638" y="1365482"/>
                  </a:lnTo>
                  <a:lnTo>
                    <a:pt x="434864" y="1370359"/>
                  </a:lnTo>
                  <a:lnTo>
                    <a:pt x="435090" y="1375235"/>
                  </a:lnTo>
                  <a:lnTo>
                    <a:pt x="435320" y="1380112"/>
                  </a:lnTo>
                  <a:lnTo>
                    <a:pt x="435553" y="1384989"/>
                  </a:lnTo>
                  <a:lnTo>
                    <a:pt x="435789" y="1389865"/>
                  </a:lnTo>
                  <a:lnTo>
                    <a:pt x="436031" y="1394742"/>
                  </a:lnTo>
                  <a:lnTo>
                    <a:pt x="436275" y="1399619"/>
                  </a:lnTo>
                  <a:lnTo>
                    <a:pt x="436522" y="1404496"/>
                  </a:lnTo>
                  <a:lnTo>
                    <a:pt x="436768" y="1409372"/>
                  </a:lnTo>
                  <a:lnTo>
                    <a:pt x="437011" y="1414249"/>
                  </a:lnTo>
                  <a:lnTo>
                    <a:pt x="437248" y="1419126"/>
                  </a:lnTo>
                  <a:lnTo>
                    <a:pt x="437471" y="1424003"/>
                  </a:lnTo>
                  <a:lnTo>
                    <a:pt x="437678" y="1428879"/>
                  </a:lnTo>
                  <a:lnTo>
                    <a:pt x="437862" y="1433756"/>
                  </a:lnTo>
                  <a:lnTo>
                    <a:pt x="438020" y="1438633"/>
                  </a:lnTo>
                  <a:lnTo>
                    <a:pt x="438144" y="1443509"/>
                  </a:lnTo>
                  <a:lnTo>
                    <a:pt x="438229" y="1448386"/>
                  </a:lnTo>
                  <a:lnTo>
                    <a:pt x="438258" y="1453263"/>
                  </a:lnTo>
                  <a:lnTo>
                    <a:pt x="438234" y="1458140"/>
                  </a:lnTo>
                  <a:lnTo>
                    <a:pt x="438154" y="1463016"/>
                  </a:lnTo>
                  <a:lnTo>
                    <a:pt x="438012" y="1467893"/>
                  </a:lnTo>
                  <a:lnTo>
                    <a:pt x="437806" y="1472770"/>
                  </a:lnTo>
                  <a:lnTo>
                    <a:pt x="437529" y="1477646"/>
                  </a:lnTo>
                  <a:lnTo>
                    <a:pt x="437168" y="1482523"/>
                  </a:lnTo>
                  <a:lnTo>
                    <a:pt x="436737" y="1487400"/>
                  </a:lnTo>
                  <a:lnTo>
                    <a:pt x="436236" y="1492277"/>
                  </a:lnTo>
                  <a:lnTo>
                    <a:pt x="435667" y="1497153"/>
                  </a:lnTo>
                  <a:lnTo>
                    <a:pt x="435032" y="1502030"/>
                  </a:lnTo>
                  <a:lnTo>
                    <a:pt x="434329" y="1506907"/>
                  </a:lnTo>
                  <a:lnTo>
                    <a:pt x="433561" y="1511784"/>
                  </a:lnTo>
                  <a:lnTo>
                    <a:pt x="432742" y="1516660"/>
                  </a:lnTo>
                  <a:lnTo>
                    <a:pt x="431878" y="1521537"/>
                  </a:lnTo>
                  <a:lnTo>
                    <a:pt x="430976" y="1526414"/>
                  </a:lnTo>
                  <a:lnTo>
                    <a:pt x="430043" y="1531290"/>
                  </a:lnTo>
                  <a:lnTo>
                    <a:pt x="429082" y="1536167"/>
                  </a:lnTo>
                  <a:lnTo>
                    <a:pt x="428103" y="1541044"/>
                  </a:lnTo>
                  <a:lnTo>
                    <a:pt x="427117" y="1545921"/>
                  </a:lnTo>
                  <a:lnTo>
                    <a:pt x="426130" y="1550797"/>
                  </a:lnTo>
                  <a:lnTo>
                    <a:pt x="425146" y="1555674"/>
                  </a:lnTo>
                  <a:lnTo>
                    <a:pt x="424173" y="1560551"/>
                  </a:lnTo>
                  <a:lnTo>
                    <a:pt x="423218" y="1565427"/>
                  </a:lnTo>
                  <a:lnTo>
                    <a:pt x="422288" y="1570304"/>
                  </a:lnTo>
                  <a:lnTo>
                    <a:pt x="421384" y="1575181"/>
                  </a:lnTo>
                  <a:lnTo>
                    <a:pt x="420508" y="1580058"/>
                  </a:lnTo>
                  <a:lnTo>
                    <a:pt x="419664" y="1584934"/>
                  </a:lnTo>
                  <a:lnTo>
                    <a:pt x="418853" y="1589811"/>
                  </a:lnTo>
                  <a:lnTo>
                    <a:pt x="418080" y="1594688"/>
                  </a:lnTo>
                  <a:lnTo>
                    <a:pt x="417346" y="1599565"/>
                  </a:lnTo>
                  <a:lnTo>
                    <a:pt x="416645" y="1604441"/>
                  </a:lnTo>
                  <a:lnTo>
                    <a:pt x="415976" y="1609318"/>
                  </a:lnTo>
                  <a:lnTo>
                    <a:pt x="415337" y="1614195"/>
                  </a:lnTo>
                  <a:lnTo>
                    <a:pt x="414727" y="1619071"/>
                  </a:lnTo>
                  <a:lnTo>
                    <a:pt x="414145" y="1623948"/>
                  </a:lnTo>
                  <a:lnTo>
                    <a:pt x="413585" y="1628825"/>
                  </a:lnTo>
                  <a:lnTo>
                    <a:pt x="413041" y="1633702"/>
                  </a:lnTo>
                  <a:lnTo>
                    <a:pt x="412508" y="1638578"/>
                  </a:lnTo>
                  <a:lnTo>
                    <a:pt x="411981" y="1643455"/>
                  </a:lnTo>
                  <a:lnTo>
                    <a:pt x="411456" y="1648332"/>
                  </a:lnTo>
                  <a:lnTo>
                    <a:pt x="410925" y="1653208"/>
                  </a:lnTo>
                  <a:lnTo>
                    <a:pt x="410382" y="1658085"/>
                  </a:lnTo>
                  <a:lnTo>
                    <a:pt x="409822" y="1662962"/>
                  </a:lnTo>
                  <a:lnTo>
                    <a:pt x="409240" y="1667839"/>
                  </a:lnTo>
                  <a:lnTo>
                    <a:pt x="408630" y="1672715"/>
                  </a:lnTo>
                  <a:lnTo>
                    <a:pt x="407988" y="1677592"/>
                  </a:lnTo>
                  <a:lnTo>
                    <a:pt x="407300" y="1682469"/>
                  </a:lnTo>
                  <a:lnTo>
                    <a:pt x="406567" y="1687346"/>
                  </a:lnTo>
                  <a:lnTo>
                    <a:pt x="405788" y="1692222"/>
                  </a:lnTo>
                  <a:lnTo>
                    <a:pt x="404959" y="1697099"/>
                  </a:lnTo>
                  <a:lnTo>
                    <a:pt x="404079" y="1701976"/>
                  </a:lnTo>
                  <a:lnTo>
                    <a:pt x="403146" y="1706852"/>
                  </a:lnTo>
                  <a:lnTo>
                    <a:pt x="402146" y="1711729"/>
                  </a:lnTo>
                  <a:lnTo>
                    <a:pt x="401090" y="1716606"/>
                  </a:lnTo>
                  <a:lnTo>
                    <a:pt x="399980" y="1721483"/>
                  </a:lnTo>
                  <a:lnTo>
                    <a:pt x="398819" y="1726359"/>
                  </a:lnTo>
                  <a:lnTo>
                    <a:pt x="397607" y="1731236"/>
                  </a:lnTo>
                  <a:lnTo>
                    <a:pt x="396347" y="1736113"/>
                  </a:lnTo>
                  <a:lnTo>
                    <a:pt x="395032" y="1740989"/>
                  </a:lnTo>
                  <a:lnTo>
                    <a:pt x="393678" y="1745866"/>
                  </a:lnTo>
                  <a:lnTo>
                    <a:pt x="392288" y="1750743"/>
                  </a:lnTo>
                  <a:lnTo>
                    <a:pt x="390867" y="1755620"/>
                  </a:lnTo>
                  <a:lnTo>
                    <a:pt x="389418" y="1760496"/>
                  </a:lnTo>
                  <a:lnTo>
                    <a:pt x="387946" y="1765373"/>
                  </a:lnTo>
                  <a:lnTo>
                    <a:pt x="386452" y="1770250"/>
                  </a:lnTo>
                  <a:lnTo>
                    <a:pt x="384946" y="1775127"/>
                  </a:lnTo>
                  <a:lnTo>
                    <a:pt x="383430" y="1780003"/>
                  </a:lnTo>
                  <a:lnTo>
                    <a:pt x="381909" y="1784880"/>
                  </a:lnTo>
                  <a:lnTo>
                    <a:pt x="380385" y="1789757"/>
                  </a:lnTo>
                  <a:lnTo>
                    <a:pt x="378861" y="1794633"/>
                  </a:lnTo>
                  <a:lnTo>
                    <a:pt x="377342" y="1799510"/>
                  </a:lnTo>
                  <a:lnTo>
                    <a:pt x="375829" y="1804387"/>
                  </a:lnTo>
                  <a:lnTo>
                    <a:pt x="374323" y="1809264"/>
                  </a:lnTo>
                  <a:lnTo>
                    <a:pt x="372825" y="1814140"/>
                  </a:lnTo>
                  <a:lnTo>
                    <a:pt x="371338" y="1819017"/>
                  </a:lnTo>
                  <a:lnTo>
                    <a:pt x="369861" y="1823894"/>
                  </a:lnTo>
                  <a:lnTo>
                    <a:pt x="368397" y="1828770"/>
                  </a:lnTo>
                  <a:lnTo>
                    <a:pt x="366945" y="1833647"/>
                  </a:lnTo>
                  <a:lnTo>
                    <a:pt x="365504" y="1838524"/>
                  </a:lnTo>
                  <a:lnTo>
                    <a:pt x="364074" y="1843401"/>
                  </a:lnTo>
                  <a:lnTo>
                    <a:pt x="362656" y="1848277"/>
                  </a:lnTo>
                  <a:lnTo>
                    <a:pt x="361250" y="1853154"/>
                  </a:lnTo>
                  <a:lnTo>
                    <a:pt x="359858" y="1858031"/>
                  </a:lnTo>
                  <a:lnTo>
                    <a:pt x="358478" y="1862908"/>
                  </a:lnTo>
                  <a:lnTo>
                    <a:pt x="357110" y="1867784"/>
                  </a:lnTo>
                  <a:lnTo>
                    <a:pt x="355755" y="1872661"/>
                  </a:lnTo>
                  <a:lnTo>
                    <a:pt x="354413" y="1877538"/>
                  </a:lnTo>
                  <a:lnTo>
                    <a:pt x="353086" y="1882414"/>
                  </a:lnTo>
                  <a:lnTo>
                    <a:pt x="351774" y="1887291"/>
                  </a:lnTo>
                  <a:lnTo>
                    <a:pt x="350478" y="1892168"/>
                  </a:lnTo>
                  <a:lnTo>
                    <a:pt x="349196" y="1897045"/>
                  </a:lnTo>
                  <a:lnTo>
                    <a:pt x="347931" y="1901921"/>
                  </a:lnTo>
                  <a:lnTo>
                    <a:pt x="346681" y="1906798"/>
                  </a:lnTo>
                  <a:lnTo>
                    <a:pt x="345451" y="1911675"/>
                  </a:lnTo>
                  <a:lnTo>
                    <a:pt x="344239" y="1916552"/>
                  </a:lnTo>
                  <a:lnTo>
                    <a:pt x="343043" y="1921428"/>
                  </a:lnTo>
                  <a:lnTo>
                    <a:pt x="341864" y="1926305"/>
                  </a:lnTo>
                  <a:lnTo>
                    <a:pt x="340701" y="1931182"/>
                  </a:lnTo>
                  <a:lnTo>
                    <a:pt x="339553" y="1936058"/>
                  </a:lnTo>
                  <a:lnTo>
                    <a:pt x="338422" y="1940935"/>
                  </a:lnTo>
                  <a:lnTo>
                    <a:pt x="337306" y="1945812"/>
                  </a:lnTo>
                  <a:lnTo>
                    <a:pt x="336201" y="1950689"/>
                  </a:lnTo>
                  <a:lnTo>
                    <a:pt x="335107" y="1955565"/>
                  </a:lnTo>
                  <a:lnTo>
                    <a:pt x="334021" y="1960442"/>
                  </a:lnTo>
                  <a:lnTo>
                    <a:pt x="332943" y="1965319"/>
                  </a:lnTo>
                  <a:lnTo>
                    <a:pt x="331871" y="1970195"/>
                  </a:lnTo>
                  <a:lnTo>
                    <a:pt x="330802" y="1975072"/>
                  </a:lnTo>
                  <a:lnTo>
                    <a:pt x="329734" y="1979949"/>
                  </a:lnTo>
                  <a:lnTo>
                    <a:pt x="328666" y="1984826"/>
                  </a:lnTo>
                  <a:lnTo>
                    <a:pt x="327596" y="1989702"/>
                  </a:lnTo>
                  <a:lnTo>
                    <a:pt x="326523" y="1994579"/>
                  </a:lnTo>
                  <a:lnTo>
                    <a:pt x="325444" y="1999456"/>
                  </a:lnTo>
                  <a:lnTo>
                    <a:pt x="324358" y="2004333"/>
                  </a:lnTo>
                  <a:lnTo>
                    <a:pt x="323266" y="2009209"/>
                  </a:lnTo>
                  <a:lnTo>
                    <a:pt x="322166" y="2014086"/>
                  </a:lnTo>
                  <a:lnTo>
                    <a:pt x="321059" y="2018963"/>
                  </a:lnTo>
                  <a:lnTo>
                    <a:pt x="319944" y="2023839"/>
                  </a:lnTo>
                  <a:lnTo>
                    <a:pt x="318819" y="2028716"/>
                  </a:lnTo>
                  <a:lnTo>
                    <a:pt x="317687" y="2033593"/>
                  </a:lnTo>
                  <a:lnTo>
                    <a:pt x="316548" y="2038470"/>
                  </a:lnTo>
                  <a:lnTo>
                    <a:pt x="315404" y="2043346"/>
                  </a:lnTo>
                  <a:lnTo>
                    <a:pt x="314255" y="2048223"/>
                  </a:lnTo>
                  <a:lnTo>
                    <a:pt x="313102" y="2053100"/>
                  </a:lnTo>
                  <a:lnTo>
                    <a:pt x="311945" y="2057976"/>
                  </a:lnTo>
                  <a:lnTo>
                    <a:pt x="310787" y="2062853"/>
                  </a:lnTo>
                  <a:lnTo>
                    <a:pt x="309630" y="2067730"/>
                  </a:lnTo>
                  <a:lnTo>
                    <a:pt x="308473" y="2072607"/>
                  </a:lnTo>
                  <a:lnTo>
                    <a:pt x="307319" y="2077483"/>
                  </a:lnTo>
                  <a:lnTo>
                    <a:pt x="306168" y="2082360"/>
                  </a:lnTo>
                  <a:lnTo>
                    <a:pt x="305021" y="2087237"/>
                  </a:lnTo>
                  <a:lnTo>
                    <a:pt x="303881" y="2092114"/>
                  </a:lnTo>
                  <a:lnTo>
                    <a:pt x="302746" y="2096990"/>
                  </a:lnTo>
                  <a:lnTo>
                    <a:pt x="301617" y="2101867"/>
                  </a:lnTo>
                  <a:lnTo>
                    <a:pt x="300495" y="2106744"/>
                  </a:lnTo>
                  <a:lnTo>
                    <a:pt x="299381" y="2111620"/>
                  </a:lnTo>
                  <a:lnTo>
                    <a:pt x="298275" y="2116497"/>
                  </a:lnTo>
                  <a:lnTo>
                    <a:pt x="297177" y="2121374"/>
                  </a:lnTo>
                  <a:lnTo>
                    <a:pt x="296086" y="2126251"/>
                  </a:lnTo>
                  <a:lnTo>
                    <a:pt x="295003" y="2131127"/>
                  </a:lnTo>
                  <a:lnTo>
                    <a:pt x="293927" y="2136004"/>
                  </a:lnTo>
                  <a:lnTo>
                    <a:pt x="292858" y="2140881"/>
                  </a:lnTo>
                  <a:lnTo>
                    <a:pt x="291796" y="2145757"/>
                  </a:lnTo>
                  <a:lnTo>
                    <a:pt x="290742" y="2150634"/>
                  </a:lnTo>
                  <a:lnTo>
                    <a:pt x="289693" y="2155511"/>
                  </a:lnTo>
                  <a:lnTo>
                    <a:pt x="288649" y="2160388"/>
                  </a:lnTo>
                  <a:lnTo>
                    <a:pt x="287611" y="2165264"/>
                  </a:lnTo>
                  <a:lnTo>
                    <a:pt x="286578" y="2170141"/>
                  </a:lnTo>
                  <a:lnTo>
                    <a:pt x="285550" y="2175018"/>
                  </a:lnTo>
                  <a:lnTo>
                    <a:pt x="284525" y="2179895"/>
                  </a:lnTo>
                  <a:lnTo>
                    <a:pt x="283504" y="2184771"/>
                  </a:lnTo>
                  <a:lnTo>
                    <a:pt x="282486" y="2189648"/>
                  </a:lnTo>
                  <a:lnTo>
                    <a:pt x="281470" y="2194525"/>
                  </a:lnTo>
                  <a:lnTo>
                    <a:pt x="280456" y="2199401"/>
                  </a:lnTo>
                  <a:lnTo>
                    <a:pt x="279442" y="2204278"/>
                  </a:lnTo>
                  <a:lnTo>
                    <a:pt x="278429" y="2209155"/>
                  </a:lnTo>
                  <a:lnTo>
                    <a:pt x="277416" y="2214032"/>
                  </a:lnTo>
                  <a:lnTo>
                    <a:pt x="276401" y="2218908"/>
                  </a:lnTo>
                  <a:lnTo>
                    <a:pt x="275384" y="2223785"/>
                  </a:lnTo>
                  <a:lnTo>
                    <a:pt x="274365" y="2228662"/>
                  </a:lnTo>
                  <a:lnTo>
                    <a:pt x="273341" y="2233538"/>
                  </a:lnTo>
                  <a:lnTo>
                    <a:pt x="272312" y="2238415"/>
                  </a:lnTo>
                  <a:lnTo>
                    <a:pt x="271279" y="2243292"/>
                  </a:lnTo>
                  <a:lnTo>
                    <a:pt x="270240" y="2248169"/>
                  </a:lnTo>
                  <a:lnTo>
                    <a:pt x="269194" y="2253045"/>
                  </a:lnTo>
                  <a:lnTo>
                    <a:pt x="268141" y="2257922"/>
                  </a:lnTo>
                  <a:lnTo>
                    <a:pt x="267080" y="2262799"/>
                  </a:lnTo>
                  <a:lnTo>
                    <a:pt x="266011" y="2267676"/>
                  </a:lnTo>
                  <a:lnTo>
                    <a:pt x="264934" y="2272552"/>
                  </a:lnTo>
                  <a:lnTo>
                    <a:pt x="263850" y="2277429"/>
                  </a:lnTo>
                  <a:lnTo>
                    <a:pt x="262759" y="2282306"/>
                  </a:lnTo>
                  <a:lnTo>
                    <a:pt x="261659" y="2287182"/>
                  </a:lnTo>
                  <a:lnTo>
                    <a:pt x="260553" y="2292059"/>
                  </a:lnTo>
                  <a:lnTo>
                    <a:pt x="259440" y="2296936"/>
                  </a:lnTo>
                  <a:lnTo>
                    <a:pt x="258322" y="2301813"/>
                  </a:lnTo>
                  <a:lnTo>
                    <a:pt x="257201" y="2306689"/>
                  </a:lnTo>
                  <a:lnTo>
                    <a:pt x="256075" y="2311566"/>
                  </a:lnTo>
                  <a:lnTo>
                    <a:pt x="254948" y="2316443"/>
                  </a:lnTo>
                  <a:lnTo>
                    <a:pt x="253820" y="2321319"/>
                  </a:lnTo>
                  <a:lnTo>
                    <a:pt x="252693" y="2326196"/>
                  </a:lnTo>
                  <a:lnTo>
                    <a:pt x="251568" y="2331073"/>
                  </a:lnTo>
                  <a:lnTo>
                    <a:pt x="250446" y="2335950"/>
                  </a:lnTo>
                  <a:lnTo>
                    <a:pt x="249329" y="2340826"/>
                  </a:lnTo>
                  <a:lnTo>
                    <a:pt x="248220" y="2345703"/>
                  </a:lnTo>
                  <a:lnTo>
                    <a:pt x="247119" y="2350580"/>
                  </a:lnTo>
                  <a:lnTo>
                    <a:pt x="246028" y="2355457"/>
                  </a:lnTo>
                  <a:lnTo>
                    <a:pt x="244947" y="2360333"/>
                  </a:lnTo>
                  <a:lnTo>
                    <a:pt x="243879" y="2365210"/>
                  </a:lnTo>
                  <a:lnTo>
                    <a:pt x="242824" y="2370087"/>
                  </a:lnTo>
                  <a:lnTo>
                    <a:pt x="241787" y="2374963"/>
                  </a:lnTo>
                  <a:lnTo>
                    <a:pt x="240767" y="2379840"/>
                  </a:lnTo>
                  <a:lnTo>
                    <a:pt x="239764" y="2384717"/>
                  </a:lnTo>
                  <a:lnTo>
                    <a:pt x="238779" y="2389594"/>
                  </a:lnTo>
                  <a:lnTo>
                    <a:pt x="237813" y="2394470"/>
                  </a:lnTo>
                  <a:lnTo>
                    <a:pt x="236868" y="2399347"/>
                  </a:lnTo>
                  <a:lnTo>
                    <a:pt x="235950" y="2404224"/>
                  </a:lnTo>
                  <a:lnTo>
                    <a:pt x="235053" y="2409100"/>
                  </a:lnTo>
                  <a:lnTo>
                    <a:pt x="234179" y="2413977"/>
                  </a:lnTo>
                  <a:lnTo>
                    <a:pt x="233329" y="2418854"/>
                  </a:lnTo>
                  <a:lnTo>
                    <a:pt x="232503" y="2423731"/>
                  </a:lnTo>
                  <a:lnTo>
                    <a:pt x="231702" y="2428607"/>
                  </a:lnTo>
                  <a:lnTo>
                    <a:pt x="230933" y="2433484"/>
                  </a:lnTo>
                  <a:lnTo>
                    <a:pt x="230189" y="2438361"/>
                  </a:lnTo>
                  <a:lnTo>
                    <a:pt x="229471" y="2443238"/>
                  </a:lnTo>
                  <a:lnTo>
                    <a:pt x="228780" y="2448114"/>
                  </a:lnTo>
                  <a:lnTo>
                    <a:pt x="228116" y="2452991"/>
                  </a:lnTo>
                  <a:lnTo>
                    <a:pt x="227480" y="2457868"/>
                  </a:lnTo>
                  <a:lnTo>
                    <a:pt x="226876" y="2462744"/>
                  </a:lnTo>
                  <a:lnTo>
                    <a:pt x="226299" y="2467621"/>
                  </a:lnTo>
                  <a:lnTo>
                    <a:pt x="225749" y="2472498"/>
                  </a:lnTo>
                  <a:lnTo>
                    <a:pt x="225226" y="2477375"/>
                  </a:lnTo>
                  <a:lnTo>
                    <a:pt x="224729" y="2482251"/>
                  </a:lnTo>
                  <a:lnTo>
                    <a:pt x="224261" y="2487128"/>
                  </a:lnTo>
                  <a:lnTo>
                    <a:pt x="223823" y="2492005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3" name="pg37">
              <a:extLst>
                <a:ext uri="{FF2B5EF4-FFF2-40B4-BE49-F238E27FC236}">
                  <a16:creationId xmlns:a16="http://schemas.microsoft.com/office/drawing/2014/main" id="{BA172E8B-E252-2B6E-9EEA-D9A6DC9FC2F6}"/>
                </a:ext>
              </a:extLst>
            </p:cNvPr>
            <p:cNvSpPr/>
            <p:nvPr/>
          </p:nvSpPr>
          <p:spPr>
            <a:xfrm>
              <a:off x="6397081" y="4149738"/>
              <a:ext cx="413384" cy="2661614"/>
            </a:xfrm>
            <a:custGeom>
              <a:avLst/>
              <a:gdLst/>
              <a:ahLst/>
              <a:cxnLst/>
              <a:rect l="0" t="0" r="0" b="0"/>
              <a:pathLst>
                <a:path w="413384" h="2661614">
                  <a:moveTo>
                    <a:pt x="198159" y="2661614"/>
                  </a:moveTo>
                  <a:lnTo>
                    <a:pt x="197509" y="2656406"/>
                  </a:lnTo>
                  <a:lnTo>
                    <a:pt x="196839" y="2651197"/>
                  </a:lnTo>
                  <a:lnTo>
                    <a:pt x="196149" y="2645988"/>
                  </a:lnTo>
                  <a:lnTo>
                    <a:pt x="195441" y="2640780"/>
                  </a:lnTo>
                  <a:lnTo>
                    <a:pt x="194713" y="2635571"/>
                  </a:lnTo>
                  <a:lnTo>
                    <a:pt x="193972" y="2630362"/>
                  </a:lnTo>
                  <a:lnTo>
                    <a:pt x="193218" y="2625154"/>
                  </a:lnTo>
                  <a:lnTo>
                    <a:pt x="192454" y="2619945"/>
                  </a:lnTo>
                  <a:lnTo>
                    <a:pt x="191681" y="2614736"/>
                  </a:lnTo>
                  <a:lnTo>
                    <a:pt x="190900" y="2609528"/>
                  </a:lnTo>
                  <a:lnTo>
                    <a:pt x="190114" y="2604319"/>
                  </a:lnTo>
                  <a:lnTo>
                    <a:pt x="189324" y="2599111"/>
                  </a:lnTo>
                  <a:lnTo>
                    <a:pt x="188532" y="2593902"/>
                  </a:lnTo>
                  <a:lnTo>
                    <a:pt x="187739" y="2588693"/>
                  </a:lnTo>
                  <a:lnTo>
                    <a:pt x="186946" y="2583485"/>
                  </a:lnTo>
                  <a:lnTo>
                    <a:pt x="186154" y="2578276"/>
                  </a:lnTo>
                  <a:lnTo>
                    <a:pt x="185363" y="2573067"/>
                  </a:lnTo>
                  <a:lnTo>
                    <a:pt x="184574" y="2567859"/>
                  </a:lnTo>
                  <a:lnTo>
                    <a:pt x="183787" y="2562650"/>
                  </a:lnTo>
                  <a:lnTo>
                    <a:pt x="183001" y="2557441"/>
                  </a:lnTo>
                  <a:lnTo>
                    <a:pt x="182217" y="2552233"/>
                  </a:lnTo>
                  <a:lnTo>
                    <a:pt x="181432" y="2547024"/>
                  </a:lnTo>
                  <a:lnTo>
                    <a:pt x="180647" y="2541815"/>
                  </a:lnTo>
                  <a:lnTo>
                    <a:pt x="179860" y="2536607"/>
                  </a:lnTo>
                  <a:lnTo>
                    <a:pt x="179070" y="2531398"/>
                  </a:lnTo>
                  <a:lnTo>
                    <a:pt x="178274" y="2526190"/>
                  </a:lnTo>
                  <a:lnTo>
                    <a:pt x="177470" y="2520981"/>
                  </a:lnTo>
                  <a:lnTo>
                    <a:pt x="176656" y="2515772"/>
                  </a:lnTo>
                  <a:lnTo>
                    <a:pt x="175832" y="2510564"/>
                  </a:lnTo>
                  <a:lnTo>
                    <a:pt x="174994" y="2505355"/>
                  </a:lnTo>
                  <a:lnTo>
                    <a:pt x="174142" y="2500146"/>
                  </a:lnTo>
                  <a:lnTo>
                    <a:pt x="173268" y="2494938"/>
                  </a:lnTo>
                  <a:lnTo>
                    <a:pt x="172374" y="2489729"/>
                  </a:lnTo>
                  <a:lnTo>
                    <a:pt x="171459" y="2484520"/>
                  </a:lnTo>
                  <a:lnTo>
                    <a:pt x="170521" y="2479312"/>
                  </a:lnTo>
                  <a:lnTo>
                    <a:pt x="169559" y="2474103"/>
                  </a:lnTo>
                  <a:lnTo>
                    <a:pt x="168569" y="2468895"/>
                  </a:lnTo>
                  <a:lnTo>
                    <a:pt x="167548" y="2463686"/>
                  </a:lnTo>
                  <a:lnTo>
                    <a:pt x="166500" y="2458477"/>
                  </a:lnTo>
                  <a:lnTo>
                    <a:pt x="165424" y="2453269"/>
                  </a:lnTo>
                  <a:lnTo>
                    <a:pt x="164321" y="2448060"/>
                  </a:lnTo>
                  <a:lnTo>
                    <a:pt x="163191" y="2442851"/>
                  </a:lnTo>
                  <a:lnTo>
                    <a:pt x="162028" y="2437643"/>
                  </a:lnTo>
                  <a:lnTo>
                    <a:pt x="160838" y="2432434"/>
                  </a:lnTo>
                  <a:lnTo>
                    <a:pt x="159624" y="2427225"/>
                  </a:lnTo>
                  <a:lnTo>
                    <a:pt x="158387" y="2422017"/>
                  </a:lnTo>
                  <a:lnTo>
                    <a:pt x="157128" y="2416808"/>
                  </a:lnTo>
                  <a:lnTo>
                    <a:pt x="155847" y="2411600"/>
                  </a:lnTo>
                  <a:lnTo>
                    <a:pt x="154545" y="2406391"/>
                  </a:lnTo>
                  <a:lnTo>
                    <a:pt x="153227" y="2401182"/>
                  </a:lnTo>
                  <a:lnTo>
                    <a:pt x="151895" y="2395974"/>
                  </a:lnTo>
                  <a:lnTo>
                    <a:pt x="150551" y="2390765"/>
                  </a:lnTo>
                  <a:lnTo>
                    <a:pt x="149196" y="2385556"/>
                  </a:lnTo>
                  <a:lnTo>
                    <a:pt x="147830" y="2380348"/>
                  </a:lnTo>
                  <a:lnTo>
                    <a:pt x="146457" y="2375139"/>
                  </a:lnTo>
                  <a:lnTo>
                    <a:pt x="145078" y="2369930"/>
                  </a:lnTo>
                  <a:lnTo>
                    <a:pt x="143695" y="2364722"/>
                  </a:lnTo>
                  <a:lnTo>
                    <a:pt x="142307" y="2359513"/>
                  </a:lnTo>
                  <a:lnTo>
                    <a:pt x="140917" y="2354304"/>
                  </a:lnTo>
                  <a:lnTo>
                    <a:pt x="139524" y="2349096"/>
                  </a:lnTo>
                  <a:lnTo>
                    <a:pt x="138129" y="2343887"/>
                  </a:lnTo>
                  <a:lnTo>
                    <a:pt x="136732" y="2338679"/>
                  </a:lnTo>
                  <a:lnTo>
                    <a:pt x="135334" y="2333470"/>
                  </a:lnTo>
                  <a:lnTo>
                    <a:pt x="133934" y="2328261"/>
                  </a:lnTo>
                  <a:lnTo>
                    <a:pt x="132532" y="2323053"/>
                  </a:lnTo>
                  <a:lnTo>
                    <a:pt x="131128" y="2317844"/>
                  </a:lnTo>
                  <a:lnTo>
                    <a:pt x="129722" y="2312635"/>
                  </a:lnTo>
                  <a:lnTo>
                    <a:pt x="128315" y="2307427"/>
                  </a:lnTo>
                  <a:lnTo>
                    <a:pt x="126906" y="2302218"/>
                  </a:lnTo>
                  <a:lnTo>
                    <a:pt x="125495" y="2297009"/>
                  </a:lnTo>
                  <a:lnTo>
                    <a:pt x="124082" y="2291801"/>
                  </a:lnTo>
                  <a:lnTo>
                    <a:pt x="122669" y="2286592"/>
                  </a:lnTo>
                  <a:lnTo>
                    <a:pt x="121256" y="2281384"/>
                  </a:lnTo>
                  <a:lnTo>
                    <a:pt x="119843" y="2276175"/>
                  </a:lnTo>
                  <a:lnTo>
                    <a:pt x="118433" y="2270966"/>
                  </a:lnTo>
                  <a:lnTo>
                    <a:pt x="117026" y="2265758"/>
                  </a:lnTo>
                  <a:lnTo>
                    <a:pt x="115624" y="2260549"/>
                  </a:lnTo>
                  <a:lnTo>
                    <a:pt x="114229" y="2255340"/>
                  </a:lnTo>
                  <a:lnTo>
                    <a:pt x="112841" y="2250132"/>
                  </a:lnTo>
                  <a:lnTo>
                    <a:pt x="111463" y="2244923"/>
                  </a:lnTo>
                  <a:lnTo>
                    <a:pt x="110098" y="2239714"/>
                  </a:lnTo>
                  <a:lnTo>
                    <a:pt x="108749" y="2234506"/>
                  </a:lnTo>
                  <a:lnTo>
                    <a:pt x="107415" y="2229297"/>
                  </a:lnTo>
                  <a:lnTo>
                    <a:pt x="106098" y="2224088"/>
                  </a:lnTo>
                  <a:lnTo>
                    <a:pt x="104799" y="2218880"/>
                  </a:lnTo>
                  <a:lnTo>
                    <a:pt x="103521" y="2213671"/>
                  </a:lnTo>
                  <a:lnTo>
                    <a:pt x="102270" y="2208463"/>
                  </a:lnTo>
                  <a:lnTo>
                    <a:pt x="101042" y="2203254"/>
                  </a:lnTo>
                  <a:lnTo>
                    <a:pt x="99836" y="2198045"/>
                  </a:lnTo>
                  <a:lnTo>
                    <a:pt x="98655" y="2192837"/>
                  </a:lnTo>
                  <a:lnTo>
                    <a:pt x="97498" y="2187628"/>
                  </a:lnTo>
                  <a:lnTo>
                    <a:pt x="96370" y="2182419"/>
                  </a:lnTo>
                  <a:lnTo>
                    <a:pt x="95269" y="2177211"/>
                  </a:lnTo>
                  <a:lnTo>
                    <a:pt x="94191" y="2172002"/>
                  </a:lnTo>
                  <a:lnTo>
                    <a:pt x="93137" y="2166793"/>
                  </a:lnTo>
                  <a:lnTo>
                    <a:pt x="92106" y="2161585"/>
                  </a:lnTo>
                  <a:lnTo>
                    <a:pt x="91097" y="2156376"/>
                  </a:lnTo>
                  <a:lnTo>
                    <a:pt x="90115" y="2151168"/>
                  </a:lnTo>
                  <a:lnTo>
                    <a:pt x="89152" y="2145959"/>
                  </a:lnTo>
                  <a:lnTo>
                    <a:pt x="88207" y="2140750"/>
                  </a:lnTo>
                  <a:lnTo>
                    <a:pt x="87280" y="2135542"/>
                  </a:lnTo>
                  <a:lnTo>
                    <a:pt x="86369" y="2130333"/>
                  </a:lnTo>
                  <a:lnTo>
                    <a:pt x="85477" y="2125124"/>
                  </a:lnTo>
                  <a:lnTo>
                    <a:pt x="84600" y="2119916"/>
                  </a:lnTo>
                  <a:lnTo>
                    <a:pt x="83735" y="2114707"/>
                  </a:lnTo>
                  <a:lnTo>
                    <a:pt x="82883" y="2109498"/>
                  </a:lnTo>
                  <a:lnTo>
                    <a:pt x="82041" y="2104290"/>
                  </a:lnTo>
                  <a:lnTo>
                    <a:pt x="81209" y="2099081"/>
                  </a:lnTo>
                  <a:lnTo>
                    <a:pt x="80389" y="2093873"/>
                  </a:lnTo>
                  <a:lnTo>
                    <a:pt x="79575" y="2088664"/>
                  </a:lnTo>
                  <a:lnTo>
                    <a:pt x="78767" y="2083455"/>
                  </a:lnTo>
                  <a:lnTo>
                    <a:pt x="77965" y="2078247"/>
                  </a:lnTo>
                  <a:lnTo>
                    <a:pt x="77166" y="2073038"/>
                  </a:lnTo>
                  <a:lnTo>
                    <a:pt x="76369" y="2067829"/>
                  </a:lnTo>
                  <a:lnTo>
                    <a:pt x="75572" y="2062621"/>
                  </a:lnTo>
                  <a:lnTo>
                    <a:pt x="74773" y="2057412"/>
                  </a:lnTo>
                  <a:lnTo>
                    <a:pt x="73970" y="2052203"/>
                  </a:lnTo>
                  <a:lnTo>
                    <a:pt x="73161" y="2046995"/>
                  </a:lnTo>
                  <a:lnTo>
                    <a:pt x="72341" y="2041786"/>
                  </a:lnTo>
                  <a:lnTo>
                    <a:pt x="71508" y="2036577"/>
                  </a:lnTo>
                  <a:lnTo>
                    <a:pt x="70659" y="2031369"/>
                  </a:lnTo>
                  <a:lnTo>
                    <a:pt x="69791" y="2026160"/>
                  </a:lnTo>
                  <a:lnTo>
                    <a:pt x="68903" y="2020952"/>
                  </a:lnTo>
                  <a:lnTo>
                    <a:pt x="67991" y="2015743"/>
                  </a:lnTo>
                  <a:lnTo>
                    <a:pt x="67045" y="2010534"/>
                  </a:lnTo>
                  <a:lnTo>
                    <a:pt x="66067" y="2005326"/>
                  </a:lnTo>
                  <a:lnTo>
                    <a:pt x="65055" y="2000117"/>
                  </a:lnTo>
                  <a:lnTo>
                    <a:pt x="64007" y="1994908"/>
                  </a:lnTo>
                  <a:lnTo>
                    <a:pt x="62922" y="1989700"/>
                  </a:lnTo>
                  <a:lnTo>
                    <a:pt x="61793" y="1984491"/>
                  </a:lnTo>
                  <a:lnTo>
                    <a:pt x="60615" y="1979282"/>
                  </a:lnTo>
                  <a:lnTo>
                    <a:pt x="59395" y="1974074"/>
                  </a:lnTo>
                  <a:lnTo>
                    <a:pt x="58133" y="1968865"/>
                  </a:lnTo>
                  <a:lnTo>
                    <a:pt x="56829" y="1963657"/>
                  </a:lnTo>
                  <a:lnTo>
                    <a:pt x="55484" y="1958448"/>
                  </a:lnTo>
                  <a:lnTo>
                    <a:pt x="54090" y="1953239"/>
                  </a:lnTo>
                  <a:lnTo>
                    <a:pt x="52659" y="1948031"/>
                  </a:lnTo>
                  <a:lnTo>
                    <a:pt x="51194" y="1942822"/>
                  </a:lnTo>
                  <a:lnTo>
                    <a:pt x="49699" y="1937613"/>
                  </a:lnTo>
                  <a:lnTo>
                    <a:pt x="48177" y="1932405"/>
                  </a:lnTo>
                  <a:lnTo>
                    <a:pt x="46630" y="1927196"/>
                  </a:lnTo>
                  <a:lnTo>
                    <a:pt x="45064" y="1921987"/>
                  </a:lnTo>
                  <a:lnTo>
                    <a:pt x="43488" y="1916779"/>
                  </a:lnTo>
                  <a:lnTo>
                    <a:pt x="41906" y="1911570"/>
                  </a:lnTo>
                  <a:lnTo>
                    <a:pt x="40323" y="1906361"/>
                  </a:lnTo>
                  <a:lnTo>
                    <a:pt x="38743" y="1901153"/>
                  </a:lnTo>
                  <a:lnTo>
                    <a:pt x="37177" y="1895944"/>
                  </a:lnTo>
                  <a:lnTo>
                    <a:pt x="35627" y="1890736"/>
                  </a:lnTo>
                  <a:lnTo>
                    <a:pt x="34098" y="1885527"/>
                  </a:lnTo>
                  <a:lnTo>
                    <a:pt x="32593" y="1880318"/>
                  </a:lnTo>
                  <a:lnTo>
                    <a:pt x="31116" y="1875110"/>
                  </a:lnTo>
                  <a:lnTo>
                    <a:pt x="29675" y="1869901"/>
                  </a:lnTo>
                  <a:lnTo>
                    <a:pt x="28272" y="1864692"/>
                  </a:lnTo>
                  <a:lnTo>
                    <a:pt x="26906" y="1859484"/>
                  </a:lnTo>
                  <a:lnTo>
                    <a:pt x="25577" y="1854275"/>
                  </a:lnTo>
                  <a:lnTo>
                    <a:pt x="24286" y="1849066"/>
                  </a:lnTo>
                  <a:lnTo>
                    <a:pt x="23033" y="1843858"/>
                  </a:lnTo>
                  <a:lnTo>
                    <a:pt x="21828" y="1838649"/>
                  </a:lnTo>
                  <a:lnTo>
                    <a:pt x="20659" y="1833441"/>
                  </a:lnTo>
                  <a:lnTo>
                    <a:pt x="19525" y="1828232"/>
                  </a:lnTo>
                  <a:lnTo>
                    <a:pt x="18424" y="1823023"/>
                  </a:lnTo>
                  <a:lnTo>
                    <a:pt x="17355" y="1817815"/>
                  </a:lnTo>
                  <a:lnTo>
                    <a:pt x="16320" y="1812606"/>
                  </a:lnTo>
                  <a:lnTo>
                    <a:pt x="15315" y="1807397"/>
                  </a:lnTo>
                  <a:lnTo>
                    <a:pt x="14336" y="1802189"/>
                  </a:lnTo>
                  <a:lnTo>
                    <a:pt x="13380" y="1796980"/>
                  </a:lnTo>
                  <a:lnTo>
                    <a:pt x="12447" y="1791771"/>
                  </a:lnTo>
                  <a:lnTo>
                    <a:pt x="11536" y="1786563"/>
                  </a:lnTo>
                  <a:lnTo>
                    <a:pt x="10652" y="1781354"/>
                  </a:lnTo>
                  <a:lnTo>
                    <a:pt x="9789" y="1776146"/>
                  </a:lnTo>
                  <a:lnTo>
                    <a:pt x="8949" y="1770937"/>
                  </a:lnTo>
                  <a:lnTo>
                    <a:pt x="8131" y="1765728"/>
                  </a:lnTo>
                  <a:lnTo>
                    <a:pt x="7337" y="1760520"/>
                  </a:lnTo>
                  <a:lnTo>
                    <a:pt x="6574" y="1755311"/>
                  </a:lnTo>
                  <a:lnTo>
                    <a:pt x="5843" y="1750102"/>
                  </a:lnTo>
                  <a:lnTo>
                    <a:pt x="5144" y="1744894"/>
                  </a:lnTo>
                  <a:lnTo>
                    <a:pt x="4479" y="1739685"/>
                  </a:lnTo>
                  <a:lnTo>
                    <a:pt x="3850" y="1734476"/>
                  </a:lnTo>
                  <a:lnTo>
                    <a:pt x="3262" y="1729268"/>
                  </a:lnTo>
                  <a:lnTo>
                    <a:pt x="2727" y="1724059"/>
                  </a:lnTo>
                  <a:lnTo>
                    <a:pt x="2236" y="1718850"/>
                  </a:lnTo>
                  <a:lnTo>
                    <a:pt x="1791" y="1713642"/>
                  </a:lnTo>
                  <a:lnTo>
                    <a:pt x="1395" y="1708433"/>
                  </a:lnTo>
                  <a:lnTo>
                    <a:pt x="1046" y="1703225"/>
                  </a:lnTo>
                  <a:lnTo>
                    <a:pt x="755" y="1698016"/>
                  </a:lnTo>
                  <a:lnTo>
                    <a:pt x="517" y="1692807"/>
                  </a:lnTo>
                  <a:lnTo>
                    <a:pt x="326" y="1687599"/>
                  </a:lnTo>
                  <a:lnTo>
                    <a:pt x="180" y="1682390"/>
                  </a:lnTo>
                  <a:lnTo>
                    <a:pt x="77" y="1677181"/>
                  </a:lnTo>
                  <a:lnTo>
                    <a:pt x="16" y="1671973"/>
                  </a:lnTo>
                  <a:lnTo>
                    <a:pt x="0" y="1666764"/>
                  </a:lnTo>
                  <a:lnTo>
                    <a:pt x="15" y="1661555"/>
                  </a:lnTo>
                  <a:lnTo>
                    <a:pt x="57" y="1656347"/>
                  </a:lnTo>
                  <a:lnTo>
                    <a:pt x="123" y="1651138"/>
                  </a:lnTo>
                  <a:lnTo>
                    <a:pt x="209" y="1645930"/>
                  </a:lnTo>
                  <a:lnTo>
                    <a:pt x="312" y="1640721"/>
                  </a:lnTo>
                  <a:lnTo>
                    <a:pt x="425" y="1635512"/>
                  </a:lnTo>
                  <a:lnTo>
                    <a:pt x="542" y="1630304"/>
                  </a:lnTo>
                  <a:lnTo>
                    <a:pt x="662" y="1625095"/>
                  </a:lnTo>
                  <a:lnTo>
                    <a:pt x="780" y="1619886"/>
                  </a:lnTo>
                  <a:lnTo>
                    <a:pt x="894" y="1614678"/>
                  </a:lnTo>
                  <a:lnTo>
                    <a:pt x="1000" y="1609469"/>
                  </a:lnTo>
                  <a:lnTo>
                    <a:pt x="1097" y="1604260"/>
                  </a:lnTo>
                  <a:lnTo>
                    <a:pt x="1185" y="1599052"/>
                  </a:lnTo>
                  <a:lnTo>
                    <a:pt x="1263" y="1593843"/>
                  </a:lnTo>
                  <a:lnTo>
                    <a:pt x="1332" y="1588634"/>
                  </a:lnTo>
                  <a:lnTo>
                    <a:pt x="1390" y="1583426"/>
                  </a:lnTo>
                  <a:lnTo>
                    <a:pt x="1442" y="1578217"/>
                  </a:lnTo>
                  <a:lnTo>
                    <a:pt x="1489" y="1573009"/>
                  </a:lnTo>
                  <a:lnTo>
                    <a:pt x="1534" y="1567800"/>
                  </a:lnTo>
                  <a:lnTo>
                    <a:pt x="1580" y="1562591"/>
                  </a:lnTo>
                  <a:lnTo>
                    <a:pt x="1629" y="1557383"/>
                  </a:lnTo>
                  <a:lnTo>
                    <a:pt x="1688" y="1552174"/>
                  </a:lnTo>
                  <a:lnTo>
                    <a:pt x="1758" y="1546965"/>
                  </a:lnTo>
                  <a:lnTo>
                    <a:pt x="1843" y="1541757"/>
                  </a:lnTo>
                  <a:lnTo>
                    <a:pt x="1947" y="1536548"/>
                  </a:lnTo>
                  <a:lnTo>
                    <a:pt x="2071" y="1531339"/>
                  </a:lnTo>
                  <a:lnTo>
                    <a:pt x="2227" y="1526131"/>
                  </a:lnTo>
                  <a:lnTo>
                    <a:pt x="2415" y="1520922"/>
                  </a:lnTo>
                  <a:lnTo>
                    <a:pt x="2634" y="1515714"/>
                  </a:lnTo>
                  <a:lnTo>
                    <a:pt x="2888" y="1510505"/>
                  </a:lnTo>
                  <a:lnTo>
                    <a:pt x="3179" y="1505296"/>
                  </a:lnTo>
                  <a:lnTo>
                    <a:pt x="3512" y="1500088"/>
                  </a:lnTo>
                  <a:lnTo>
                    <a:pt x="3895" y="1494879"/>
                  </a:lnTo>
                  <a:lnTo>
                    <a:pt x="4319" y="1489670"/>
                  </a:lnTo>
                  <a:lnTo>
                    <a:pt x="4787" y="1484462"/>
                  </a:lnTo>
                  <a:lnTo>
                    <a:pt x="5299" y="1479253"/>
                  </a:lnTo>
                  <a:lnTo>
                    <a:pt x="5855" y="1474044"/>
                  </a:lnTo>
                  <a:lnTo>
                    <a:pt x="6465" y="1468836"/>
                  </a:lnTo>
                  <a:lnTo>
                    <a:pt x="7121" y="1463627"/>
                  </a:lnTo>
                  <a:lnTo>
                    <a:pt x="7818" y="1458419"/>
                  </a:lnTo>
                  <a:lnTo>
                    <a:pt x="8557" y="1453210"/>
                  </a:lnTo>
                  <a:lnTo>
                    <a:pt x="9337" y="1448001"/>
                  </a:lnTo>
                  <a:lnTo>
                    <a:pt x="10159" y="1442793"/>
                  </a:lnTo>
                  <a:lnTo>
                    <a:pt x="11025" y="1437584"/>
                  </a:lnTo>
                  <a:lnTo>
                    <a:pt x="11924" y="1432375"/>
                  </a:lnTo>
                  <a:lnTo>
                    <a:pt x="12857" y="1427167"/>
                  </a:lnTo>
                  <a:lnTo>
                    <a:pt x="13820" y="1421958"/>
                  </a:lnTo>
                  <a:lnTo>
                    <a:pt x="14812" y="1416749"/>
                  </a:lnTo>
                  <a:lnTo>
                    <a:pt x="15837" y="1411541"/>
                  </a:lnTo>
                  <a:lnTo>
                    <a:pt x="16885" y="1406332"/>
                  </a:lnTo>
                  <a:lnTo>
                    <a:pt x="17956" y="1401123"/>
                  </a:lnTo>
                  <a:lnTo>
                    <a:pt x="19046" y="1395915"/>
                  </a:lnTo>
                  <a:lnTo>
                    <a:pt x="20153" y="1390706"/>
                  </a:lnTo>
                  <a:lnTo>
                    <a:pt x="21278" y="1385498"/>
                  </a:lnTo>
                  <a:lnTo>
                    <a:pt x="22418" y="1380289"/>
                  </a:lnTo>
                  <a:lnTo>
                    <a:pt x="23568" y="1375080"/>
                  </a:lnTo>
                  <a:lnTo>
                    <a:pt x="24728" y="1369872"/>
                  </a:lnTo>
                  <a:lnTo>
                    <a:pt x="25896" y="1364663"/>
                  </a:lnTo>
                  <a:lnTo>
                    <a:pt x="27070" y="1359454"/>
                  </a:lnTo>
                  <a:lnTo>
                    <a:pt x="28250" y="1354246"/>
                  </a:lnTo>
                  <a:lnTo>
                    <a:pt x="29432" y="1349037"/>
                  </a:lnTo>
                  <a:lnTo>
                    <a:pt x="30616" y="1343828"/>
                  </a:lnTo>
                  <a:lnTo>
                    <a:pt x="31800" y="1338620"/>
                  </a:lnTo>
                  <a:lnTo>
                    <a:pt x="32982" y="1333411"/>
                  </a:lnTo>
                  <a:lnTo>
                    <a:pt x="34163" y="1328203"/>
                  </a:lnTo>
                  <a:lnTo>
                    <a:pt x="35339" y="1322994"/>
                  </a:lnTo>
                  <a:lnTo>
                    <a:pt x="36511" y="1317785"/>
                  </a:lnTo>
                  <a:lnTo>
                    <a:pt x="37678" y="1312577"/>
                  </a:lnTo>
                  <a:lnTo>
                    <a:pt x="38839" y="1307368"/>
                  </a:lnTo>
                  <a:lnTo>
                    <a:pt x="39993" y="1302159"/>
                  </a:lnTo>
                  <a:lnTo>
                    <a:pt x="41139" y="1296951"/>
                  </a:lnTo>
                  <a:lnTo>
                    <a:pt x="42279" y="1291742"/>
                  </a:lnTo>
                  <a:lnTo>
                    <a:pt x="43411" y="1286533"/>
                  </a:lnTo>
                  <a:lnTo>
                    <a:pt x="44536" y="1281325"/>
                  </a:lnTo>
                  <a:lnTo>
                    <a:pt x="45654" y="1276116"/>
                  </a:lnTo>
                  <a:lnTo>
                    <a:pt x="46766" y="1270907"/>
                  </a:lnTo>
                  <a:lnTo>
                    <a:pt x="47871" y="1265699"/>
                  </a:lnTo>
                  <a:lnTo>
                    <a:pt x="48972" y="1260490"/>
                  </a:lnTo>
                  <a:lnTo>
                    <a:pt x="50068" y="1255282"/>
                  </a:lnTo>
                  <a:lnTo>
                    <a:pt x="51163" y="1250073"/>
                  </a:lnTo>
                  <a:lnTo>
                    <a:pt x="52255" y="1244864"/>
                  </a:lnTo>
                  <a:lnTo>
                    <a:pt x="53348" y="1239656"/>
                  </a:lnTo>
                  <a:lnTo>
                    <a:pt x="54442" y="1234447"/>
                  </a:lnTo>
                  <a:lnTo>
                    <a:pt x="55538" y="1229238"/>
                  </a:lnTo>
                  <a:lnTo>
                    <a:pt x="56639" y="1224030"/>
                  </a:lnTo>
                  <a:lnTo>
                    <a:pt x="57745" y="1218821"/>
                  </a:lnTo>
                  <a:lnTo>
                    <a:pt x="58858" y="1213612"/>
                  </a:lnTo>
                  <a:lnTo>
                    <a:pt x="59980" y="1208404"/>
                  </a:lnTo>
                  <a:lnTo>
                    <a:pt x="61111" y="1203195"/>
                  </a:lnTo>
                  <a:lnTo>
                    <a:pt x="62251" y="1197987"/>
                  </a:lnTo>
                  <a:lnTo>
                    <a:pt x="63401" y="1192778"/>
                  </a:lnTo>
                  <a:lnTo>
                    <a:pt x="64561" y="1187569"/>
                  </a:lnTo>
                  <a:lnTo>
                    <a:pt x="65735" y="1182361"/>
                  </a:lnTo>
                  <a:lnTo>
                    <a:pt x="66919" y="1177152"/>
                  </a:lnTo>
                  <a:lnTo>
                    <a:pt x="68113" y="1171943"/>
                  </a:lnTo>
                  <a:lnTo>
                    <a:pt x="69317" y="1166735"/>
                  </a:lnTo>
                  <a:lnTo>
                    <a:pt x="70530" y="1161526"/>
                  </a:lnTo>
                  <a:lnTo>
                    <a:pt x="71752" y="1156317"/>
                  </a:lnTo>
                  <a:lnTo>
                    <a:pt x="72982" y="1151109"/>
                  </a:lnTo>
                  <a:lnTo>
                    <a:pt x="74217" y="1145900"/>
                  </a:lnTo>
                  <a:lnTo>
                    <a:pt x="75457" y="1140692"/>
                  </a:lnTo>
                  <a:lnTo>
                    <a:pt x="76700" y="1135483"/>
                  </a:lnTo>
                  <a:lnTo>
                    <a:pt x="77945" y="1130274"/>
                  </a:lnTo>
                  <a:lnTo>
                    <a:pt x="79192" y="1125066"/>
                  </a:lnTo>
                  <a:lnTo>
                    <a:pt x="80438" y="1119857"/>
                  </a:lnTo>
                  <a:lnTo>
                    <a:pt x="81682" y="1114648"/>
                  </a:lnTo>
                  <a:lnTo>
                    <a:pt x="82923" y="1109440"/>
                  </a:lnTo>
                  <a:lnTo>
                    <a:pt x="84162" y="1104231"/>
                  </a:lnTo>
                  <a:lnTo>
                    <a:pt x="85395" y="1099022"/>
                  </a:lnTo>
                  <a:lnTo>
                    <a:pt x="86624" y="1093814"/>
                  </a:lnTo>
                  <a:lnTo>
                    <a:pt x="87848" y="1088605"/>
                  </a:lnTo>
                  <a:lnTo>
                    <a:pt x="89067" y="1083396"/>
                  </a:lnTo>
                  <a:lnTo>
                    <a:pt x="90280" y="1078188"/>
                  </a:lnTo>
                  <a:lnTo>
                    <a:pt x="91489" y="1072979"/>
                  </a:lnTo>
                  <a:lnTo>
                    <a:pt x="92693" y="1067771"/>
                  </a:lnTo>
                  <a:lnTo>
                    <a:pt x="93893" y="1062562"/>
                  </a:lnTo>
                  <a:lnTo>
                    <a:pt x="95090" y="1057353"/>
                  </a:lnTo>
                  <a:lnTo>
                    <a:pt x="96285" y="1052145"/>
                  </a:lnTo>
                  <a:lnTo>
                    <a:pt x="97479" y="1046936"/>
                  </a:lnTo>
                  <a:lnTo>
                    <a:pt x="98673" y="1041727"/>
                  </a:lnTo>
                  <a:lnTo>
                    <a:pt x="99869" y="1036519"/>
                  </a:lnTo>
                  <a:lnTo>
                    <a:pt x="101067" y="1031310"/>
                  </a:lnTo>
                  <a:lnTo>
                    <a:pt x="102269" y="1026101"/>
                  </a:lnTo>
                  <a:lnTo>
                    <a:pt x="103475" y="1020893"/>
                  </a:lnTo>
                  <a:lnTo>
                    <a:pt x="104687" y="1015684"/>
                  </a:lnTo>
                  <a:lnTo>
                    <a:pt x="105907" y="1010476"/>
                  </a:lnTo>
                  <a:lnTo>
                    <a:pt x="107136" y="1005267"/>
                  </a:lnTo>
                  <a:lnTo>
                    <a:pt x="108372" y="1000058"/>
                  </a:lnTo>
                  <a:lnTo>
                    <a:pt x="109618" y="994850"/>
                  </a:lnTo>
                  <a:lnTo>
                    <a:pt x="110873" y="989641"/>
                  </a:lnTo>
                  <a:lnTo>
                    <a:pt x="112141" y="984432"/>
                  </a:lnTo>
                  <a:lnTo>
                    <a:pt x="113418" y="979224"/>
                  </a:lnTo>
                  <a:lnTo>
                    <a:pt x="114706" y="974015"/>
                  </a:lnTo>
                  <a:lnTo>
                    <a:pt x="116003" y="968806"/>
                  </a:lnTo>
                  <a:lnTo>
                    <a:pt x="117309" y="963598"/>
                  </a:lnTo>
                  <a:lnTo>
                    <a:pt x="118624" y="958389"/>
                  </a:lnTo>
                  <a:lnTo>
                    <a:pt x="119947" y="953180"/>
                  </a:lnTo>
                  <a:lnTo>
                    <a:pt x="121276" y="947972"/>
                  </a:lnTo>
                  <a:lnTo>
                    <a:pt x="122610" y="942763"/>
                  </a:lnTo>
                  <a:lnTo>
                    <a:pt x="123947" y="937555"/>
                  </a:lnTo>
                  <a:lnTo>
                    <a:pt x="125287" y="932346"/>
                  </a:lnTo>
                  <a:lnTo>
                    <a:pt x="126626" y="927137"/>
                  </a:lnTo>
                  <a:lnTo>
                    <a:pt x="127963" y="921929"/>
                  </a:lnTo>
                  <a:lnTo>
                    <a:pt x="129297" y="916720"/>
                  </a:lnTo>
                  <a:lnTo>
                    <a:pt x="130625" y="911511"/>
                  </a:lnTo>
                  <a:lnTo>
                    <a:pt x="131947" y="906303"/>
                  </a:lnTo>
                  <a:lnTo>
                    <a:pt x="133259" y="901094"/>
                  </a:lnTo>
                  <a:lnTo>
                    <a:pt x="134560" y="895885"/>
                  </a:lnTo>
                  <a:lnTo>
                    <a:pt x="135848" y="890677"/>
                  </a:lnTo>
                  <a:lnTo>
                    <a:pt x="137123" y="885468"/>
                  </a:lnTo>
                  <a:lnTo>
                    <a:pt x="138385" y="880260"/>
                  </a:lnTo>
                  <a:lnTo>
                    <a:pt x="139632" y="875051"/>
                  </a:lnTo>
                  <a:lnTo>
                    <a:pt x="140859" y="869842"/>
                  </a:lnTo>
                  <a:lnTo>
                    <a:pt x="142070" y="864634"/>
                  </a:lnTo>
                  <a:lnTo>
                    <a:pt x="143264" y="859425"/>
                  </a:lnTo>
                  <a:lnTo>
                    <a:pt x="144443" y="854216"/>
                  </a:lnTo>
                  <a:lnTo>
                    <a:pt x="145605" y="849008"/>
                  </a:lnTo>
                  <a:lnTo>
                    <a:pt x="146750" y="843799"/>
                  </a:lnTo>
                  <a:lnTo>
                    <a:pt x="147878" y="838590"/>
                  </a:lnTo>
                  <a:lnTo>
                    <a:pt x="148991" y="833382"/>
                  </a:lnTo>
                  <a:lnTo>
                    <a:pt x="150092" y="828173"/>
                  </a:lnTo>
                  <a:lnTo>
                    <a:pt x="151180" y="822965"/>
                  </a:lnTo>
                  <a:lnTo>
                    <a:pt x="152256" y="817756"/>
                  </a:lnTo>
                  <a:lnTo>
                    <a:pt x="153319" y="812547"/>
                  </a:lnTo>
                  <a:lnTo>
                    <a:pt x="154373" y="807339"/>
                  </a:lnTo>
                  <a:lnTo>
                    <a:pt x="155419" y="802130"/>
                  </a:lnTo>
                  <a:lnTo>
                    <a:pt x="156457" y="796921"/>
                  </a:lnTo>
                  <a:lnTo>
                    <a:pt x="157488" y="791713"/>
                  </a:lnTo>
                  <a:lnTo>
                    <a:pt x="158512" y="786504"/>
                  </a:lnTo>
                  <a:lnTo>
                    <a:pt x="159529" y="781295"/>
                  </a:lnTo>
                  <a:lnTo>
                    <a:pt x="160540" y="776087"/>
                  </a:lnTo>
                  <a:lnTo>
                    <a:pt x="161544" y="770878"/>
                  </a:lnTo>
                  <a:lnTo>
                    <a:pt x="162543" y="765669"/>
                  </a:lnTo>
                  <a:lnTo>
                    <a:pt x="163535" y="760461"/>
                  </a:lnTo>
                  <a:lnTo>
                    <a:pt x="164517" y="755252"/>
                  </a:lnTo>
                  <a:lnTo>
                    <a:pt x="165490" y="750044"/>
                  </a:lnTo>
                  <a:lnTo>
                    <a:pt x="166453" y="744835"/>
                  </a:lnTo>
                  <a:lnTo>
                    <a:pt x="167406" y="739626"/>
                  </a:lnTo>
                  <a:lnTo>
                    <a:pt x="168347" y="734418"/>
                  </a:lnTo>
                  <a:lnTo>
                    <a:pt x="169273" y="729209"/>
                  </a:lnTo>
                  <a:lnTo>
                    <a:pt x="170182" y="724000"/>
                  </a:lnTo>
                  <a:lnTo>
                    <a:pt x="171075" y="718792"/>
                  </a:lnTo>
                  <a:lnTo>
                    <a:pt x="171950" y="713583"/>
                  </a:lnTo>
                  <a:lnTo>
                    <a:pt x="172807" y="708374"/>
                  </a:lnTo>
                  <a:lnTo>
                    <a:pt x="173644" y="703166"/>
                  </a:lnTo>
                  <a:lnTo>
                    <a:pt x="174455" y="697957"/>
                  </a:lnTo>
                  <a:lnTo>
                    <a:pt x="175245" y="692749"/>
                  </a:lnTo>
                  <a:lnTo>
                    <a:pt x="176013" y="687540"/>
                  </a:lnTo>
                  <a:lnTo>
                    <a:pt x="176758" y="682331"/>
                  </a:lnTo>
                  <a:lnTo>
                    <a:pt x="177481" y="677123"/>
                  </a:lnTo>
                  <a:lnTo>
                    <a:pt x="178177" y="671914"/>
                  </a:lnTo>
                  <a:lnTo>
                    <a:pt x="178849" y="666705"/>
                  </a:lnTo>
                  <a:lnTo>
                    <a:pt x="179499" y="661497"/>
                  </a:lnTo>
                  <a:lnTo>
                    <a:pt x="180129" y="656288"/>
                  </a:lnTo>
                  <a:lnTo>
                    <a:pt x="180738" y="651079"/>
                  </a:lnTo>
                  <a:lnTo>
                    <a:pt x="181327" y="645871"/>
                  </a:lnTo>
                  <a:lnTo>
                    <a:pt x="181893" y="640662"/>
                  </a:lnTo>
                  <a:lnTo>
                    <a:pt x="182443" y="635453"/>
                  </a:lnTo>
                  <a:lnTo>
                    <a:pt x="182977" y="630245"/>
                  </a:lnTo>
                  <a:lnTo>
                    <a:pt x="183497" y="625036"/>
                  </a:lnTo>
                  <a:lnTo>
                    <a:pt x="184004" y="619828"/>
                  </a:lnTo>
                  <a:lnTo>
                    <a:pt x="184497" y="614619"/>
                  </a:lnTo>
                  <a:lnTo>
                    <a:pt x="184979" y="609410"/>
                  </a:lnTo>
                  <a:lnTo>
                    <a:pt x="185453" y="604202"/>
                  </a:lnTo>
                  <a:lnTo>
                    <a:pt x="185920" y="598993"/>
                  </a:lnTo>
                  <a:lnTo>
                    <a:pt x="186379" y="593784"/>
                  </a:lnTo>
                  <a:lnTo>
                    <a:pt x="186833" y="588576"/>
                  </a:lnTo>
                  <a:lnTo>
                    <a:pt x="187282" y="583367"/>
                  </a:lnTo>
                  <a:lnTo>
                    <a:pt x="187727" y="578158"/>
                  </a:lnTo>
                  <a:lnTo>
                    <a:pt x="188170" y="572950"/>
                  </a:lnTo>
                  <a:lnTo>
                    <a:pt x="188609" y="567741"/>
                  </a:lnTo>
                  <a:lnTo>
                    <a:pt x="189046" y="562533"/>
                  </a:lnTo>
                  <a:lnTo>
                    <a:pt x="189481" y="557324"/>
                  </a:lnTo>
                  <a:lnTo>
                    <a:pt x="189914" y="552115"/>
                  </a:lnTo>
                  <a:lnTo>
                    <a:pt x="190344" y="546907"/>
                  </a:lnTo>
                  <a:lnTo>
                    <a:pt x="190772" y="541698"/>
                  </a:lnTo>
                  <a:lnTo>
                    <a:pt x="191197" y="536489"/>
                  </a:lnTo>
                  <a:lnTo>
                    <a:pt x="191619" y="531281"/>
                  </a:lnTo>
                  <a:lnTo>
                    <a:pt x="192036" y="526072"/>
                  </a:lnTo>
                  <a:lnTo>
                    <a:pt x="192448" y="520863"/>
                  </a:lnTo>
                  <a:lnTo>
                    <a:pt x="192856" y="515655"/>
                  </a:lnTo>
                  <a:lnTo>
                    <a:pt x="193257" y="510446"/>
                  </a:lnTo>
                  <a:lnTo>
                    <a:pt x="193652" y="505238"/>
                  </a:lnTo>
                  <a:lnTo>
                    <a:pt x="194038" y="500029"/>
                  </a:lnTo>
                  <a:lnTo>
                    <a:pt x="194415" y="494820"/>
                  </a:lnTo>
                  <a:lnTo>
                    <a:pt x="194784" y="489612"/>
                  </a:lnTo>
                  <a:lnTo>
                    <a:pt x="195143" y="484403"/>
                  </a:lnTo>
                  <a:lnTo>
                    <a:pt x="195492" y="479194"/>
                  </a:lnTo>
                  <a:lnTo>
                    <a:pt x="195829" y="473986"/>
                  </a:lnTo>
                  <a:lnTo>
                    <a:pt x="196154" y="468777"/>
                  </a:lnTo>
                  <a:lnTo>
                    <a:pt x="196468" y="463568"/>
                  </a:lnTo>
                  <a:lnTo>
                    <a:pt x="196770" y="458360"/>
                  </a:lnTo>
                  <a:lnTo>
                    <a:pt x="197061" y="453151"/>
                  </a:lnTo>
                  <a:lnTo>
                    <a:pt x="197341" y="447942"/>
                  </a:lnTo>
                  <a:lnTo>
                    <a:pt x="197607" y="442734"/>
                  </a:lnTo>
                  <a:lnTo>
                    <a:pt x="197863" y="437525"/>
                  </a:lnTo>
                  <a:lnTo>
                    <a:pt x="198108" y="432317"/>
                  </a:lnTo>
                  <a:lnTo>
                    <a:pt x="198344" y="427108"/>
                  </a:lnTo>
                  <a:lnTo>
                    <a:pt x="198570" y="421899"/>
                  </a:lnTo>
                  <a:lnTo>
                    <a:pt x="198788" y="416691"/>
                  </a:lnTo>
                  <a:lnTo>
                    <a:pt x="198996" y="411482"/>
                  </a:lnTo>
                  <a:lnTo>
                    <a:pt x="199199" y="406273"/>
                  </a:lnTo>
                  <a:lnTo>
                    <a:pt x="199395" y="401065"/>
                  </a:lnTo>
                  <a:lnTo>
                    <a:pt x="199587" y="395856"/>
                  </a:lnTo>
                  <a:lnTo>
                    <a:pt x="199775" y="390647"/>
                  </a:lnTo>
                  <a:lnTo>
                    <a:pt x="199959" y="385439"/>
                  </a:lnTo>
                  <a:lnTo>
                    <a:pt x="200140" y="380230"/>
                  </a:lnTo>
                  <a:lnTo>
                    <a:pt x="200320" y="375022"/>
                  </a:lnTo>
                  <a:lnTo>
                    <a:pt x="200499" y="369813"/>
                  </a:lnTo>
                  <a:lnTo>
                    <a:pt x="200678" y="364604"/>
                  </a:lnTo>
                  <a:lnTo>
                    <a:pt x="200857" y="359396"/>
                  </a:lnTo>
                  <a:lnTo>
                    <a:pt x="201036" y="354187"/>
                  </a:lnTo>
                  <a:lnTo>
                    <a:pt x="201215" y="348978"/>
                  </a:lnTo>
                  <a:lnTo>
                    <a:pt x="201395" y="343770"/>
                  </a:lnTo>
                  <a:lnTo>
                    <a:pt x="201576" y="338561"/>
                  </a:lnTo>
                  <a:lnTo>
                    <a:pt x="201756" y="333352"/>
                  </a:lnTo>
                  <a:lnTo>
                    <a:pt x="201937" y="328144"/>
                  </a:lnTo>
                  <a:lnTo>
                    <a:pt x="202118" y="322935"/>
                  </a:lnTo>
                  <a:lnTo>
                    <a:pt x="202297" y="317726"/>
                  </a:lnTo>
                  <a:lnTo>
                    <a:pt x="202475" y="312518"/>
                  </a:lnTo>
                  <a:lnTo>
                    <a:pt x="202651" y="307309"/>
                  </a:lnTo>
                  <a:lnTo>
                    <a:pt x="202824" y="302101"/>
                  </a:lnTo>
                  <a:lnTo>
                    <a:pt x="202994" y="296892"/>
                  </a:lnTo>
                  <a:lnTo>
                    <a:pt x="203159" y="291683"/>
                  </a:lnTo>
                  <a:lnTo>
                    <a:pt x="203320" y="286475"/>
                  </a:lnTo>
                  <a:lnTo>
                    <a:pt x="203476" y="281266"/>
                  </a:lnTo>
                  <a:lnTo>
                    <a:pt x="203626" y="276057"/>
                  </a:lnTo>
                  <a:lnTo>
                    <a:pt x="203769" y="270849"/>
                  </a:lnTo>
                  <a:lnTo>
                    <a:pt x="203905" y="265640"/>
                  </a:lnTo>
                  <a:lnTo>
                    <a:pt x="204034" y="260431"/>
                  </a:lnTo>
                  <a:lnTo>
                    <a:pt x="204157" y="255223"/>
                  </a:lnTo>
                  <a:lnTo>
                    <a:pt x="204273" y="250014"/>
                  </a:lnTo>
                  <a:lnTo>
                    <a:pt x="204380" y="244806"/>
                  </a:lnTo>
                  <a:lnTo>
                    <a:pt x="204480" y="239597"/>
                  </a:lnTo>
                  <a:lnTo>
                    <a:pt x="204573" y="234388"/>
                  </a:lnTo>
                  <a:lnTo>
                    <a:pt x="204660" y="229180"/>
                  </a:lnTo>
                  <a:lnTo>
                    <a:pt x="204740" y="223971"/>
                  </a:lnTo>
                  <a:lnTo>
                    <a:pt x="204815" y="218762"/>
                  </a:lnTo>
                  <a:lnTo>
                    <a:pt x="204883" y="213554"/>
                  </a:lnTo>
                  <a:lnTo>
                    <a:pt x="204946" y="208345"/>
                  </a:lnTo>
                  <a:lnTo>
                    <a:pt x="205006" y="203136"/>
                  </a:lnTo>
                  <a:lnTo>
                    <a:pt x="205061" y="197928"/>
                  </a:lnTo>
                  <a:lnTo>
                    <a:pt x="205113" y="192719"/>
                  </a:lnTo>
                  <a:lnTo>
                    <a:pt x="205162" y="187511"/>
                  </a:lnTo>
                  <a:lnTo>
                    <a:pt x="205208" y="182302"/>
                  </a:lnTo>
                  <a:lnTo>
                    <a:pt x="205253" y="177093"/>
                  </a:lnTo>
                  <a:lnTo>
                    <a:pt x="205297" y="171885"/>
                  </a:lnTo>
                  <a:lnTo>
                    <a:pt x="205339" y="166676"/>
                  </a:lnTo>
                  <a:lnTo>
                    <a:pt x="205381" y="161467"/>
                  </a:lnTo>
                  <a:lnTo>
                    <a:pt x="205422" y="156259"/>
                  </a:lnTo>
                  <a:lnTo>
                    <a:pt x="205463" y="151050"/>
                  </a:lnTo>
                  <a:lnTo>
                    <a:pt x="205503" y="145841"/>
                  </a:lnTo>
                  <a:lnTo>
                    <a:pt x="205544" y="140633"/>
                  </a:lnTo>
                  <a:lnTo>
                    <a:pt x="205585" y="135424"/>
                  </a:lnTo>
                  <a:lnTo>
                    <a:pt x="205625" y="130215"/>
                  </a:lnTo>
                  <a:lnTo>
                    <a:pt x="205666" y="125007"/>
                  </a:lnTo>
                  <a:lnTo>
                    <a:pt x="205706" y="119798"/>
                  </a:lnTo>
                  <a:lnTo>
                    <a:pt x="205746" y="114590"/>
                  </a:lnTo>
                  <a:lnTo>
                    <a:pt x="205786" y="109381"/>
                  </a:lnTo>
                  <a:lnTo>
                    <a:pt x="205825" y="104172"/>
                  </a:lnTo>
                  <a:lnTo>
                    <a:pt x="205863" y="98964"/>
                  </a:lnTo>
                  <a:lnTo>
                    <a:pt x="205899" y="93755"/>
                  </a:lnTo>
                  <a:lnTo>
                    <a:pt x="205935" y="88546"/>
                  </a:lnTo>
                  <a:lnTo>
                    <a:pt x="205969" y="83338"/>
                  </a:lnTo>
                  <a:lnTo>
                    <a:pt x="206002" y="78129"/>
                  </a:lnTo>
                  <a:lnTo>
                    <a:pt x="206033" y="72920"/>
                  </a:lnTo>
                  <a:lnTo>
                    <a:pt x="206063" y="67712"/>
                  </a:lnTo>
                  <a:lnTo>
                    <a:pt x="206091" y="62503"/>
                  </a:lnTo>
                  <a:lnTo>
                    <a:pt x="206117" y="57295"/>
                  </a:lnTo>
                  <a:lnTo>
                    <a:pt x="206142" y="52086"/>
                  </a:lnTo>
                  <a:lnTo>
                    <a:pt x="206165" y="46877"/>
                  </a:lnTo>
                  <a:lnTo>
                    <a:pt x="206186" y="41669"/>
                  </a:lnTo>
                  <a:lnTo>
                    <a:pt x="206206" y="36460"/>
                  </a:lnTo>
                  <a:lnTo>
                    <a:pt x="206224" y="31251"/>
                  </a:lnTo>
                  <a:lnTo>
                    <a:pt x="206242" y="26043"/>
                  </a:lnTo>
                  <a:lnTo>
                    <a:pt x="206259" y="20834"/>
                  </a:lnTo>
                  <a:lnTo>
                    <a:pt x="206274" y="15625"/>
                  </a:lnTo>
                  <a:lnTo>
                    <a:pt x="206289" y="10417"/>
                  </a:lnTo>
                  <a:lnTo>
                    <a:pt x="206304" y="5208"/>
                  </a:lnTo>
                  <a:lnTo>
                    <a:pt x="206318" y="0"/>
                  </a:lnTo>
                  <a:lnTo>
                    <a:pt x="207065" y="0"/>
                  </a:lnTo>
                  <a:lnTo>
                    <a:pt x="207080" y="5208"/>
                  </a:lnTo>
                  <a:lnTo>
                    <a:pt x="207094" y="10417"/>
                  </a:lnTo>
                  <a:lnTo>
                    <a:pt x="207109" y="15625"/>
                  </a:lnTo>
                  <a:lnTo>
                    <a:pt x="207125" y="20834"/>
                  </a:lnTo>
                  <a:lnTo>
                    <a:pt x="207141" y="26043"/>
                  </a:lnTo>
                  <a:lnTo>
                    <a:pt x="207159" y="31251"/>
                  </a:lnTo>
                  <a:lnTo>
                    <a:pt x="207178" y="36460"/>
                  </a:lnTo>
                  <a:lnTo>
                    <a:pt x="207198" y="41669"/>
                  </a:lnTo>
                  <a:lnTo>
                    <a:pt x="207219" y="46877"/>
                  </a:lnTo>
                  <a:lnTo>
                    <a:pt x="207242" y="52086"/>
                  </a:lnTo>
                  <a:lnTo>
                    <a:pt x="207266" y="57295"/>
                  </a:lnTo>
                  <a:lnTo>
                    <a:pt x="207293" y="62503"/>
                  </a:lnTo>
                  <a:lnTo>
                    <a:pt x="207320" y="67712"/>
                  </a:lnTo>
                  <a:lnTo>
                    <a:pt x="207350" y="72920"/>
                  </a:lnTo>
                  <a:lnTo>
                    <a:pt x="207381" y="78129"/>
                  </a:lnTo>
                  <a:lnTo>
                    <a:pt x="207414" y="83338"/>
                  </a:lnTo>
                  <a:lnTo>
                    <a:pt x="207448" y="88546"/>
                  </a:lnTo>
                  <a:lnTo>
                    <a:pt x="207484" y="93755"/>
                  </a:lnTo>
                  <a:lnTo>
                    <a:pt x="207521" y="98964"/>
                  </a:lnTo>
                  <a:lnTo>
                    <a:pt x="207559" y="104172"/>
                  </a:lnTo>
                  <a:lnTo>
                    <a:pt x="207597" y="109381"/>
                  </a:lnTo>
                  <a:lnTo>
                    <a:pt x="207637" y="114590"/>
                  </a:lnTo>
                  <a:lnTo>
                    <a:pt x="207677" y="119798"/>
                  </a:lnTo>
                  <a:lnTo>
                    <a:pt x="207717" y="125007"/>
                  </a:lnTo>
                  <a:lnTo>
                    <a:pt x="207758" y="130215"/>
                  </a:lnTo>
                  <a:lnTo>
                    <a:pt x="207799" y="135424"/>
                  </a:lnTo>
                  <a:lnTo>
                    <a:pt x="207839" y="140633"/>
                  </a:lnTo>
                  <a:lnTo>
                    <a:pt x="207880" y="145841"/>
                  </a:lnTo>
                  <a:lnTo>
                    <a:pt x="207921" y="151050"/>
                  </a:lnTo>
                  <a:lnTo>
                    <a:pt x="207962" y="156259"/>
                  </a:lnTo>
                  <a:lnTo>
                    <a:pt x="208003" y="161467"/>
                  </a:lnTo>
                  <a:lnTo>
                    <a:pt x="208044" y="166676"/>
                  </a:lnTo>
                  <a:lnTo>
                    <a:pt x="208087" y="171885"/>
                  </a:lnTo>
                  <a:lnTo>
                    <a:pt x="208130" y="177093"/>
                  </a:lnTo>
                  <a:lnTo>
                    <a:pt x="208175" y="182302"/>
                  </a:lnTo>
                  <a:lnTo>
                    <a:pt x="208221" y="187511"/>
                  </a:lnTo>
                  <a:lnTo>
                    <a:pt x="208270" y="192719"/>
                  </a:lnTo>
                  <a:lnTo>
                    <a:pt x="208322" y="197928"/>
                  </a:lnTo>
                  <a:lnTo>
                    <a:pt x="208378" y="203136"/>
                  </a:lnTo>
                  <a:lnTo>
                    <a:pt x="208437" y="208345"/>
                  </a:lnTo>
                  <a:lnTo>
                    <a:pt x="208500" y="213554"/>
                  </a:lnTo>
                  <a:lnTo>
                    <a:pt x="208568" y="218762"/>
                  </a:lnTo>
                  <a:lnTo>
                    <a:pt x="208643" y="223971"/>
                  </a:lnTo>
                  <a:lnTo>
                    <a:pt x="208724" y="229180"/>
                  </a:lnTo>
                  <a:lnTo>
                    <a:pt x="208810" y="234388"/>
                  </a:lnTo>
                  <a:lnTo>
                    <a:pt x="208903" y="239597"/>
                  </a:lnTo>
                  <a:lnTo>
                    <a:pt x="209003" y="244806"/>
                  </a:lnTo>
                  <a:lnTo>
                    <a:pt x="209111" y="250014"/>
                  </a:lnTo>
                  <a:lnTo>
                    <a:pt x="209226" y="255223"/>
                  </a:lnTo>
                  <a:lnTo>
                    <a:pt x="209349" y="260431"/>
                  </a:lnTo>
                  <a:lnTo>
                    <a:pt x="209478" y="265640"/>
                  </a:lnTo>
                  <a:lnTo>
                    <a:pt x="209614" y="270849"/>
                  </a:lnTo>
                  <a:lnTo>
                    <a:pt x="209757" y="276057"/>
                  </a:lnTo>
                  <a:lnTo>
                    <a:pt x="209907" y="281266"/>
                  </a:lnTo>
                  <a:lnTo>
                    <a:pt x="210063" y="286475"/>
                  </a:lnTo>
                  <a:lnTo>
                    <a:pt x="210224" y="291683"/>
                  </a:lnTo>
                  <a:lnTo>
                    <a:pt x="210390" y="296892"/>
                  </a:lnTo>
                  <a:lnTo>
                    <a:pt x="210559" y="302101"/>
                  </a:lnTo>
                  <a:lnTo>
                    <a:pt x="210732" y="307309"/>
                  </a:lnTo>
                  <a:lnTo>
                    <a:pt x="210908" y="312518"/>
                  </a:lnTo>
                  <a:lnTo>
                    <a:pt x="211086" y="317726"/>
                  </a:lnTo>
                  <a:lnTo>
                    <a:pt x="211266" y="322935"/>
                  </a:lnTo>
                  <a:lnTo>
                    <a:pt x="211446" y="328144"/>
                  </a:lnTo>
                  <a:lnTo>
                    <a:pt x="211627" y="333352"/>
                  </a:lnTo>
                  <a:lnTo>
                    <a:pt x="211808" y="338561"/>
                  </a:lnTo>
                  <a:lnTo>
                    <a:pt x="211988" y="343770"/>
                  </a:lnTo>
                  <a:lnTo>
                    <a:pt x="212168" y="348978"/>
                  </a:lnTo>
                  <a:lnTo>
                    <a:pt x="212348" y="354187"/>
                  </a:lnTo>
                  <a:lnTo>
                    <a:pt x="212527" y="359396"/>
                  </a:lnTo>
                  <a:lnTo>
                    <a:pt x="212705" y="364604"/>
                  </a:lnTo>
                  <a:lnTo>
                    <a:pt x="212884" y="369813"/>
                  </a:lnTo>
                  <a:lnTo>
                    <a:pt x="213063" y="375022"/>
                  </a:lnTo>
                  <a:lnTo>
                    <a:pt x="213243" y="380230"/>
                  </a:lnTo>
                  <a:lnTo>
                    <a:pt x="213425" y="385439"/>
                  </a:lnTo>
                  <a:lnTo>
                    <a:pt x="213609" y="390647"/>
                  </a:lnTo>
                  <a:lnTo>
                    <a:pt x="213796" y="395856"/>
                  </a:lnTo>
                  <a:lnTo>
                    <a:pt x="213988" y="401065"/>
                  </a:lnTo>
                  <a:lnTo>
                    <a:pt x="214185" y="406273"/>
                  </a:lnTo>
                  <a:lnTo>
                    <a:pt x="214387" y="411482"/>
                  </a:lnTo>
                  <a:lnTo>
                    <a:pt x="214596" y="416691"/>
                  </a:lnTo>
                  <a:lnTo>
                    <a:pt x="214813" y="421899"/>
                  </a:lnTo>
                  <a:lnTo>
                    <a:pt x="215040" y="427108"/>
                  </a:lnTo>
                  <a:lnTo>
                    <a:pt x="215275" y="432317"/>
                  </a:lnTo>
                  <a:lnTo>
                    <a:pt x="215521" y="437525"/>
                  </a:lnTo>
                  <a:lnTo>
                    <a:pt x="215776" y="442734"/>
                  </a:lnTo>
                  <a:lnTo>
                    <a:pt x="216042" y="447942"/>
                  </a:lnTo>
                  <a:lnTo>
                    <a:pt x="216322" y="453151"/>
                  </a:lnTo>
                  <a:lnTo>
                    <a:pt x="216613" y="458360"/>
                  </a:lnTo>
                  <a:lnTo>
                    <a:pt x="216916" y="463568"/>
                  </a:lnTo>
                  <a:lnTo>
                    <a:pt x="217229" y="468777"/>
                  </a:lnTo>
                  <a:lnTo>
                    <a:pt x="217554" y="473986"/>
                  </a:lnTo>
                  <a:lnTo>
                    <a:pt x="217892" y="479194"/>
                  </a:lnTo>
                  <a:lnTo>
                    <a:pt x="218241" y="484403"/>
                  </a:lnTo>
                  <a:lnTo>
                    <a:pt x="218600" y="489612"/>
                  </a:lnTo>
                  <a:lnTo>
                    <a:pt x="218968" y="494820"/>
                  </a:lnTo>
                  <a:lnTo>
                    <a:pt x="219345" y="500029"/>
                  </a:lnTo>
                  <a:lnTo>
                    <a:pt x="219731" y="505238"/>
                  </a:lnTo>
                  <a:lnTo>
                    <a:pt x="220126" y="510446"/>
                  </a:lnTo>
                  <a:lnTo>
                    <a:pt x="220528" y="515655"/>
                  </a:lnTo>
                  <a:lnTo>
                    <a:pt x="220935" y="520863"/>
                  </a:lnTo>
                  <a:lnTo>
                    <a:pt x="221347" y="526072"/>
                  </a:lnTo>
                  <a:lnTo>
                    <a:pt x="221764" y="531281"/>
                  </a:lnTo>
                  <a:lnTo>
                    <a:pt x="222186" y="536489"/>
                  </a:lnTo>
                  <a:lnTo>
                    <a:pt x="222611" y="541698"/>
                  </a:lnTo>
                  <a:lnTo>
                    <a:pt x="223039" y="546907"/>
                  </a:lnTo>
                  <a:lnTo>
                    <a:pt x="223470" y="552115"/>
                  </a:lnTo>
                  <a:lnTo>
                    <a:pt x="223902" y="557324"/>
                  </a:lnTo>
                  <a:lnTo>
                    <a:pt x="224337" y="562533"/>
                  </a:lnTo>
                  <a:lnTo>
                    <a:pt x="224774" y="567741"/>
                  </a:lnTo>
                  <a:lnTo>
                    <a:pt x="225214" y="572950"/>
                  </a:lnTo>
                  <a:lnTo>
                    <a:pt x="225656" y="578158"/>
                  </a:lnTo>
                  <a:lnTo>
                    <a:pt x="226101" y="583367"/>
                  </a:lnTo>
                  <a:lnTo>
                    <a:pt x="226550" y="588576"/>
                  </a:lnTo>
                  <a:lnTo>
                    <a:pt x="227004" y="593784"/>
                  </a:lnTo>
                  <a:lnTo>
                    <a:pt x="227464" y="598993"/>
                  </a:lnTo>
                  <a:lnTo>
                    <a:pt x="227930" y="604202"/>
                  </a:lnTo>
                  <a:lnTo>
                    <a:pt x="228404" y="609410"/>
                  </a:lnTo>
                  <a:lnTo>
                    <a:pt x="228886" y="614619"/>
                  </a:lnTo>
                  <a:lnTo>
                    <a:pt x="229380" y="619828"/>
                  </a:lnTo>
                  <a:lnTo>
                    <a:pt x="229887" y="625036"/>
                  </a:lnTo>
                  <a:lnTo>
                    <a:pt x="230407" y="630245"/>
                  </a:lnTo>
                  <a:lnTo>
                    <a:pt x="230941" y="635453"/>
                  </a:lnTo>
                  <a:lnTo>
                    <a:pt x="231491" y="640662"/>
                  </a:lnTo>
                  <a:lnTo>
                    <a:pt x="232057" y="645871"/>
                  </a:lnTo>
                  <a:lnTo>
                    <a:pt x="232646" y="651079"/>
                  </a:lnTo>
                  <a:lnTo>
                    <a:pt x="233255" y="656288"/>
                  </a:lnTo>
                  <a:lnTo>
                    <a:pt x="233884" y="661497"/>
                  </a:lnTo>
                  <a:lnTo>
                    <a:pt x="234534" y="666705"/>
                  </a:lnTo>
                  <a:lnTo>
                    <a:pt x="235206" y="671914"/>
                  </a:lnTo>
                  <a:lnTo>
                    <a:pt x="235903" y="677123"/>
                  </a:lnTo>
                  <a:lnTo>
                    <a:pt x="236625" y="682331"/>
                  </a:lnTo>
                  <a:lnTo>
                    <a:pt x="237371" y="687540"/>
                  </a:lnTo>
                  <a:lnTo>
                    <a:pt x="238138" y="692749"/>
                  </a:lnTo>
                  <a:lnTo>
                    <a:pt x="238928" y="697957"/>
                  </a:lnTo>
                  <a:lnTo>
                    <a:pt x="239739" y="703166"/>
                  </a:lnTo>
                  <a:lnTo>
                    <a:pt x="240576" y="708374"/>
                  </a:lnTo>
                  <a:lnTo>
                    <a:pt x="241433" y="713583"/>
                  </a:lnTo>
                  <a:lnTo>
                    <a:pt x="242308" y="718792"/>
                  </a:lnTo>
                  <a:lnTo>
                    <a:pt x="243201" y="724000"/>
                  </a:lnTo>
                  <a:lnTo>
                    <a:pt x="244110" y="729209"/>
                  </a:lnTo>
                  <a:lnTo>
                    <a:pt x="245036" y="734418"/>
                  </a:lnTo>
                  <a:lnTo>
                    <a:pt x="245977" y="739626"/>
                  </a:lnTo>
                  <a:lnTo>
                    <a:pt x="246930" y="744835"/>
                  </a:lnTo>
                  <a:lnTo>
                    <a:pt x="247894" y="750044"/>
                  </a:lnTo>
                  <a:lnTo>
                    <a:pt x="248867" y="755252"/>
                  </a:lnTo>
                  <a:lnTo>
                    <a:pt x="249849" y="760461"/>
                  </a:lnTo>
                  <a:lnTo>
                    <a:pt x="250840" y="765669"/>
                  </a:lnTo>
                  <a:lnTo>
                    <a:pt x="251839" y="770878"/>
                  </a:lnTo>
                  <a:lnTo>
                    <a:pt x="252844" y="776087"/>
                  </a:lnTo>
                  <a:lnTo>
                    <a:pt x="253855" y="781295"/>
                  </a:lnTo>
                  <a:lnTo>
                    <a:pt x="254871" y="786504"/>
                  </a:lnTo>
                  <a:lnTo>
                    <a:pt x="255895" y="791713"/>
                  </a:lnTo>
                  <a:lnTo>
                    <a:pt x="256926" y="796921"/>
                  </a:lnTo>
                  <a:lnTo>
                    <a:pt x="257964" y="802130"/>
                  </a:lnTo>
                  <a:lnTo>
                    <a:pt x="259010" y="807339"/>
                  </a:lnTo>
                  <a:lnTo>
                    <a:pt x="260064" y="812547"/>
                  </a:lnTo>
                  <a:lnTo>
                    <a:pt x="261127" y="817756"/>
                  </a:lnTo>
                  <a:lnTo>
                    <a:pt x="262204" y="822965"/>
                  </a:lnTo>
                  <a:lnTo>
                    <a:pt x="263292" y="828173"/>
                  </a:lnTo>
                  <a:lnTo>
                    <a:pt x="264392" y="833382"/>
                  </a:lnTo>
                  <a:lnTo>
                    <a:pt x="265506" y="838590"/>
                  </a:lnTo>
                  <a:lnTo>
                    <a:pt x="266633" y="843799"/>
                  </a:lnTo>
                  <a:lnTo>
                    <a:pt x="267778" y="849008"/>
                  </a:lnTo>
                  <a:lnTo>
                    <a:pt x="268941" y="854216"/>
                  </a:lnTo>
                  <a:lnTo>
                    <a:pt x="270119" y="859425"/>
                  </a:lnTo>
                  <a:lnTo>
                    <a:pt x="271314" y="864634"/>
                  </a:lnTo>
                  <a:lnTo>
                    <a:pt x="272524" y="869842"/>
                  </a:lnTo>
                  <a:lnTo>
                    <a:pt x="273752" y="875051"/>
                  </a:lnTo>
                  <a:lnTo>
                    <a:pt x="274998" y="880260"/>
                  </a:lnTo>
                  <a:lnTo>
                    <a:pt x="276260" y="885468"/>
                  </a:lnTo>
                  <a:lnTo>
                    <a:pt x="277535" y="890677"/>
                  </a:lnTo>
                  <a:lnTo>
                    <a:pt x="278824" y="895885"/>
                  </a:lnTo>
                  <a:lnTo>
                    <a:pt x="280124" y="901094"/>
                  </a:lnTo>
                  <a:lnTo>
                    <a:pt x="281436" y="906303"/>
                  </a:lnTo>
                  <a:lnTo>
                    <a:pt x="282758" y="911511"/>
                  </a:lnTo>
                  <a:lnTo>
                    <a:pt x="284086" y="916720"/>
                  </a:lnTo>
                  <a:lnTo>
                    <a:pt x="285420" y="921929"/>
                  </a:lnTo>
                  <a:lnTo>
                    <a:pt x="286757" y="927137"/>
                  </a:lnTo>
                  <a:lnTo>
                    <a:pt x="288097" y="932346"/>
                  </a:lnTo>
                  <a:lnTo>
                    <a:pt x="289436" y="937555"/>
                  </a:lnTo>
                  <a:lnTo>
                    <a:pt x="290773" y="942763"/>
                  </a:lnTo>
                  <a:lnTo>
                    <a:pt x="292107" y="947972"/>
                  </a:lnTo>
                  <a:lnTo>
                    <a:pt x="293436" y="953180"/>
                  </a:lnTo>
                  <a:lnTo>
                    <a:pt x="294760" y="958389"/>
                  </a:lnTo>
                  <a:lnTo>
                    <a:pt x="296075" y="963598"/>
                  </a:lnTo>
                  <a:lnTo>
                    <a:pt x="297380" y="968806"/>
                  </a:lnTo>
                  <a:lnTo>
                    <a:pt x="298677" y="974015"/>
                  </a:lnTo>
                  <a:lnTo>
                    <a:pt x="299965" y="979224"/>
                  </a:lnTo>
                  <a:lnTo>
                    <a:pt x="301243" y="984432"/>
                  </a:lnTo>
                  <a:lnTo>
                    <a:pt x="302510" y="989641"/>
                  </a:lnTo>
                  <a:lnTo>
                    <a:pt x="303765" y="994850"/>
                  </a:lnTo>
                  <a:lnTo>
                    <a:pt x="305011" y="1000058"/>
                  </a:lnTo>
                  <a:lnTo>
                    <a:pt x="306248" y="1005267"/>
                  </a:lnTo>
                  <a:lnTo>
                    <a:pt x="307476" y="1010476"/>
                  </a:lnTo>
                  <a:lnTo>
                    <a:pt x="308696" y="1015684"/>
                  </a:lnTo>
                  <a:lnTo>
                    <a:pt x="309909" y="1020893"/>
                  </a:lnTo>
                  <a:lnTo>
                    <a:pt x="311115" y="1026101"/>
                  </a:lnTo>
                  <a:lnTo>
                    <a:pt x="312316" y="1031310"/>
                  </a:lnTo>
                  <a:lnTo>
                    <a:pt x="313514" y="1036519"/>
                  </a:lnTo>
                  <a:lnTo>
                    <a:pt x="314710" y="1041727"/>
                  </a:lnTo>
                  <a:lnTo>
                    <a:pt x="315904" y="1046936"/>
                  </a:lnTo>
                  <a:lnTo>
                    <a:pt x="317098" y="1052145"/>
                  </a:lnTo>
                  <a:lnTo>
                    <a:pt x="318293" y="1057353"/>
                  </a:lnTo>
                  <a:lnTo>
                    <a:pt x="319491" y="1062562"/>
                  </a:lnTo>
                  <a:lnTo>
                    <a:pt x="320691" y="1067771"/>
                  </a:lnTo>
                  <a:lnTo>
                    <a:pt x="321894" y="1072979"/>
                  </a:lnTo>
                  <a:lnTo>
                    <a:pt x="323103" y="1078188"/>
                  </a:lnTo>
                  <a:lnTo>
                    <a:pt x="324317" y="1083396"/>
                  </a:lnTo>
                  <a:lnTo>
                    <a:pt x="325536" y="1088605"/>
                  </a:lnTo>
                  <a:lnTo>
                    <a:pt x="326759" y="1093814"/>
                  </a:lnTo>
                  <a:lnTo>
                    <a:pt x="327988" y="1099022"/>
                  </a:lnTo>
                  <a:lnTo>
                    <a:pt x="329221" y="1104231"/>
                  </a:lnTo>
                  <a:lnTo>
                    <a:pt x="330460" y="1109440"/>
                  </a:lnTo>
                  <a:lnTo>
                    <a:pt x="331702" y="1114648"/>
                  </a:lnTo>
                  <a:lnTo>
                    <a:pt x="332946" y="1119857"/>
                  </a:lnTo>
                  <a:lnTo>
                    <a:pt x="334192" y="1125066"/>
                  </a:lnTo>
                  <a:lnTo>
                    <a:pt x="335438" y="1130274"/>
                  </a:lnTo>
                  <a:lnTo>
                    <a:pt x="336684" y="1135483"/>
                  </a:lnTo>
                  <a:lnTo>
                    <a:pt x="337927" y="1140692"/>
                  </a:lnTo>
                  <a:lnTo>
                    <a:pt x="339167" y="1145900"/>
                  </a:lnTo>
                  <a:lnTo>
                    <a:pt x="340402" y="1151109"/>
                  </a:lnTo>
                  <a:lnTo>
                    <a:pt x="341631" y="1156317"/>
                  </a:lnTo>
                  <a:lnTo>
                    <a:pt x="342854" y="1161526"/>
                  </a:lnTo>
                  <a:lnTo>
                    <a:pt x="344066" y="1166735"/>
                  </a:lnTo>
                  <a:lnTo>
                    <a:pt x="345270" y="1171943"/>
                  </a:lnTo>
                  <a:lnTo>
                    <a:pt x="346464" y="1177152"/>
                  </a:lnTo>
                  <a:lnTo>
                    <a:pt x="347648" y="1182361"/>
                  </a:lnTo>
                  <a:lnTo>
                    <a:pt x="348822" y="1187569"/>
                  </a:lnTo>
                  <a:lnTo>
                    <a:pt x="349983" y="1192778"/>
                  </a:lnTo>
                  <a:lnTo>
                    <a:pt x="351132" y="1197987"/>
                  </a:lnTo>
                  <a:lnTo>
                    <a:pt x="352273" y="1203195"/>
                  </a:lnTo>
                  <a:lnTo>
                    <a:pt x="353403" y="1208404"/>
                  </a:lnTo>
                  <a:lnTo>
                    <a:pt x="354525" y="1213612"/>
                  </a:lnTo>
                  <a:lnTo>
                    <a:pt x="355639" y="1218821"/>
                  </a:lnTo>
                  <a:lnTo>
                    <a:pt x="356744" y="1224030"/>
                  </a:lnTo>
                  <a:lnTo>
                    <a:pt x="357845" y="1229238"/>
                  </a:lnTo>
                  <a:lnTo>
                    <a:pt x="358942" y="1234447"/>
                  </a:lnTo>
                  <a:lnTo>
                    <a:pt x="360036" y="1239656"/>
                  </a:lnTo>
                  <a:lnTo>
                    <a:pt x="361128" y="1244864"/>
                  </a:lnTo>
                  <a:lnTo>
                    <a:pt x="362221" y="1250073"/>
                  </a:lnTo>
                  <a:lnTo>
                    <a:pt x="363315" y="1255282"/>
                  </a:lnTo>
                  <a:lnTo>
                    <a:pt x="364412" y="1260490"/>
                  </a:lnTo>
                  <a:lnTo>
                    <a:pt x="365512" y="1265699"/>
                  </a:lnTo>
                  <a:lnTo>
                    <a:pt x="366618" y="1270907"/>
                  </a:lnTo>
                  <a:lnTo>
                    <a:pt x="367729" y="1276116"/>
                  </a:lnTo>
                  <a:lnTo>
                    <a:pt x="368847" y="1281325"/>
                  </a:lnTo>
                  <a:lnTo>
                    <a:pt x="369973" y="1286533"/>
                  </a:lnTo>
                  <a:lnTo>
                    <a:pt x="371105" y="1291742"/>
                  </a:lnTo>
                  <a:lnTo>
                    <a:pt x="372244" y="1296951"/>
                  </a:lnTo>
                  <a:lnTo>
                    <a:pt x="373390" y="1302159"/>
                  </a:lnTo>
                  <a:lnTo>
                    <a:pt x="374545" y="1307368"/>
                  </a:lnTo>
                  <a:lnTo>
                    <a:pt x="375706" y="1312577"/>
                  </a:lnTo>
                  <a:lnTo>
                    <a:pt x="376873" y="1317785"/>
                  </a:lnTo>
                  <a:lnTo>
                    <a:pt x="378044" y="1322994"/>
                  </a:lnTo>
                  <a:lnTo>
                    <a:pt x="379221" y="1328203"/>
                  </a:lnTo>
                  <a:lnTo>
                    <a:pt x="380401" y="1333411"/>
                  </a:lnTo>
                  <a:lnTo>
                    <a:pt x="381584" y="1338620"/>
                  </a:lnTo>
                  <a:lnTo>
                    <a:pt x="382767" y="1343828"/>
                  </a:lnTo>
                  <a:lnTo>
                    <a:pt x="383951" y="1349037"/>
                  </a:lnTo>
                  <a:lnTo>
                    <a:pt x="385133" y="1354246"/>
                  </a:lnTo>
                  <a:lnTo>
                    <a:pt x="386313" y="1359454"/>
                  </a:lnTo>
                  <a:lnTo>
                    <a:pt x="387487" y="1364663"/>
                  </a:lnTo>
                  <a:lnTo>
                    <a:pt x="388655" y="1369872"/>
                  </a:lnTo>
                  <a:lnTo>
                    <a:pt x="389815" y="1375080"/>
                  </a:lnTo>
                  <a:lnTo>
                    <a:pt x="390966" y="1380289"/>
                  </a:lnTo>
                  <a:lnTo>
                    <a:pt x="392106" y="1385498"/>
                  </a:lnTo>
                  <a:lnTo>
                    <a:pt x="393230" y="1390706"/>
                  </a:lnTo>
                  <a:lnTo>
                    <a:pt x="394338" y="1395915"/>
                  </a:lnTo>
                  <a:lnTo>
                    <a:pt x="395428" y="1401123"/>
                  </a:lnTo>
                  <a:lnTo>
                    <a:pt x="396498" y="1406332"/>
                  </a:lnTo>
                  <a:lnTo>
                    <a:pt x="397547" y="1411541"/>
                  </a:lnTo>
                  <a:lnTo>
                    <a:pt x="398572" y="1416749"/>
                  </a:lnTo>
                  <a:lnTo>
                    <a:pt x="399564" y="1421958"/>
                  </a:lnTo>
                  <a:lnTo>
                    <a:pt x="400527" y="1427167"/>
                  </a:lnTo>
                  <a:lnTo>
                    <a:pt x="401459" y="1432375"/>
                  </a:lnTo>
                  <a:lnTo>
                    <a:pt x="402359" y="1437584"/>
                  </a:lnTo>
                  <a:lnTo>
                    <a:pt x="403224" y="1442793"/>
                  </a:lnTo>
                  <a:lnTo>
                    <a:pt x="404047" y="1448001"/>
                  </a:lnTo>
                  <a:lnTo>
                    <a:pt x="404826" y="1453210"/>
                  </a:lnTo>
                  <a:lnTo>
                    <a:pt x="405565" y="1458419"/>
                  </a:lnTo>
                  <a:lnTo>
                    <a:pt x="406263" y="1463627"/>
                  </a:lnTo>
                  <a:lnTo>
                    <a:pt x="406918" y="1468836"/>
                  </a:lnTo>
                  <a:lnTo>
                    <a:pt x="407528" y="1474044"/>
                  </a:lnTo>
                  <a:lnTo>
                    <a:pt x="408084" y="1479253"/>
                  </a:lnTo>
                  <a:lnTo>
                    <a:pt x="408596" y="1484462"/>
                  </a:lnTo>
                  <a:lnTo>
                    <a:pt x="409064" y="1489670"/>
                  </a:lnTo>
                  <a:lnTo>
                    <a:pt x="409489" y="1494879"/>
                  </a:lnTo>
                  <a:lnTo>
                    <a:pt x="409871" y="1500088"/>
                  </a:lnTo>
                  <a:lnTo>
                    <a:pt x="410205" y="1505296"/>
                  </a:lnTo>
                  <a:lnTo>
                    <a:pt x="410495" y="1510505"/>
                  </a:lnTo>
                  <a:lnTo>
                    <a:pt x="410749" y="1515714"/>
                  </a:lnTo>
                  <a:lnTo>
                    <a:pt x="410969" y="1520922"/>
                  </a:lnTo>
                  <a:lnTo>
                    <a:pt x="411156" y="1526131"/>
                  </a:lnTo>
                  <a:lnTo>
                    <a:pt x="411312" y="1531339"/>
                  </a:lnTo>
                  <a:lnTo>
                    <a:pt x="411437" y="1536548"/>
                  </a:lnTo>
                  <a:lnTo>
                    <a:pt x="411540" y="1541757"/>
                  </a:lnTo>
                  <a:lnTo>
                    <a:pt x="411625" y="1546965"/>
                  </a:lnTo>
                  <a:lnTo>
                    <a:pt x="411696" y="1552174"/>
                  </a:lnTo>
                  <a:lnTo>
                    <a:pt x="411754" y="1557383"/>
                  </a:lnTo>
                  <a:lnTo>
                    <a:pt x="411803" y="1562591"/>
                  </a:lnTo>
                  <a:lnTo>
                    <a:pt x="411849" y="1567800"/>
                  </a:lnTo>
                  <a:lnTo>
                    <a:pt x="411894" y="1573009"/>
                  </a:lnTo>
                  <a:lnTo>
                    <a:pt x="411941" y="1578217"/>
                  </a:lnTo>
                  <a:lnTo>
                    <a:pt x="411993" y="1583426"/>
                  </a:lnTo>
                  <a:lnTo>
                    <a:pt x="412052" y="1588634"/>
                  </a:lnTo>
                  <a:lnTo>
                    <a:pt x="412120" y="1593843"/>
                  </a:lnTo>
                  <a:lnTo>
                    <a:pt x="412199" y="1599052"/>
                  </a:lnTo>
                  <a:lnTo>
                    <a:pt x="412286" y="1604260"/>
                  </a:lnTo>
                  <a:lnTo>
                    <a:pt x="412383" y="1609469"/>
                  </a:lnTo>
                  <a:lnTo>
                    <a:pt x="412489" y="1614678"/>
                  </a:lnTo>
                  <a:lnTo>
                    <a:pt x="412603" y="1619886"/>
                  </a:lnTo>
                  <a:lnTo>
                    <a:pt x="412721" y="1625095"/>
                  </a:lnTo>
                  <a:lnTo>
                    <a:pt x="412841" y="1630304"/>
                  </a:lnTo>
                  <a:lnTo>
                    <a:pt x="412959" y="1635512"/>
                  </a:lnTo>
                  <a:lnTo>
                    <a:pt x="413071" y="1640721"/>
                  </a:lnTo>
                  <a:lnTo>
                    <a:pt x="413174" y="1645930"/>
                  </a:lnTo>
                  <a:lnTo>
                    <a:pt x="413260" y="1651138"/>
                  </a:lnTo>
                  <a:lnTo>
                    <a:pt x="413326" y="1656347"/>
                  </a:lnTo>
                  <a:lnTo>
                    <a:pt x="413369" y="1661555"/>
                  </a:lnTo>
                  <a:lnTo>
                    <a:pt x="413384" y="1666764"/>
                  </a:lnTo>
                  <a:lnTo>
                    <a:pt x="413368" y="1671973"/>
                  </a:lnTo>
                  <a:lnTo>
                    <a:pt x="413307" y="1677181"/>
                  </a:lnTo>
                  <a:lnTo>
                    <a:pt x="413204" y="1682390"/>
                  </a:lnTo>
                  <a:lnTo>
                    <a:pt x="413057" y="1687599"/>
                  </a:lnTo>
                  <a:lnTo>
                    <a:pt x="412866" y="1692807"/>
                  </a:lnTo>
                  <a:lnTo>
                    <a:pt x="412628" y="1698016"/>
                  </a:lnTo>
                  <a:lnTo>
                    <a:pt x="412337" y="1703225"/>
                  </a:lnTo>
                  <a:lnTo>
                    <a:pt x="411989" y="1708433"/>
                  </a:lnTo>
                  <a:lnTo>
                    <a:pt x="411592" y="1713642"/>
                  </a:lnTo>
                  <a:lnTo>
                    <a:pt x="411147" y="1718850"/>
                  </a:lnTo>
                  <a:lnTo>
                    <a:pt x="410657" y="1724059"/>
                  </a:lnTo>
                  <a:lnTo>
                    <a:pt x="410121" y="1729268"/>
                  </a:lnTo>
                  <a:lnTo>
                    <a:pt x="409533" y="1734476"/>
                  </a:lnTo>
                  <a:lnTo>
                    <a:pt x="408905" y="1739685"/>
                  </a:lnTo>
                  <a:lnTo>
                    <a:pt x="408239" y="1744894"/>
                  </a:lnTo>
                  <a:lnTo>
                    <a:pt x="407540" y="1750102"/>
                  </a:lnTo>
                  <a:lnTo>
                    <a:pt x="406810" y="1755311"/>
                  </a:lnTo>
                  <a:lnTo>
                    <a:pt x="406046" y="1760520"/>
                  </a:lnTo>
                  <a:lnTo>
                    <a:pt x="405253" y="1765728"/>
                  </a:lnTo>
                  <a:lnTo>
                    <a:pt x="404435" y="1770937"/>
                  </a:lnTo>
                  <a:lnTo>
                    <a:pt x="403594" y="1776146"/>
                  </a:lnTo>
                  <a:lnTo>
                    <a:pt x="402731" y="1781354"/>
                  </a:lnTo>
                  <a:lnTo>
                    <a:pt x="401847" y="1786563"/>
                  </a:lnTo>
                  <a:lnTo>
                    <a:pt x="400937" y="1791771"/>
                  </a:lnTo>
                  <a:lnTo>
                    <a:pt x="400004" y="1796980"/>
                  </a:lnTo>
                  <a:lnTo>
                    <a:pt x="399048" y="1802189"/>
                  </a:lnTo>
                  <a:lnTo>
                    <a:pt x="398068" y="1807397"/>
                  </a:lnTo>
                  <a:lnTo>
                    <a:pt x="397064" y="1812606"/>
                  </a:lnTo>
                  <a:lnTo>
                    <a:pt x="396028" y="1817815"/>
                  </a:lnTo>
                  <a:lnTo>
                    <a:pt x="394959" y="1823023"/>
                  </a:lnTo>
                  <a:lnTo>
                    <a:pt x="393858" y="1828232"/>
                  </a:lnTo>
                  <a:lnTo>
                    <a:pt x="392724" y="1833441"/>
                  </a:lnTo>
                  <a:lnTo>
                    <a:pt x="391555" y="1838649"/>
                  </a:lnTo>
                  <a:lnTo>
                    <a:pt x="390350" y="1843858"/>
                  </a:lnTo>
                  <a:lnTo>
                    <a:pt x="389097" y="1849066"/>
                  </a:lnTo>
                  <a:lnTo>
                    <a:pt x="387806" y="1854275"/>
                  </a:lnTo>
                  <a:lnTo>
                    <a:pt x="386477" y="1859484"/>
                  </a:lnTo>
                  <a:lnTo>
                    <a:pt x="385111" y="1864692"/>
                  </a:lnTo>
                  <a:lnTo>
                    <a:pt x="383709" y="1869901"/>
                  </a:lnTo>
                  <a:lnTo>
                    <a:pt x="382267" y="1875110"/>
                  </a:lnTo>
                  <a:lnTo>
                    <a:pt x="380790" y="1880318"/>
                  </a:lnTo>
                  <a:lnTo>
                    <a:pt x="379285" y="1885527"/>
                  </a:lnTo>
                  <a:lnTo>
                    <a:pt x="377756" y="1890736"/>
                  </a:lnTo>
                  <a:lnTo>
                    <a:pt x="376206" y="1895944"/>
                  </a:lnTo>
                  <a:lnTo>
                    <a:pt x="374640" y="1901153"/>
                  </a:lnTo>
                  <a:lnTo>
                    <a:pt x="373061" y="1906361"/>
                  </a:lnTo>
                  <a:lnTo>
                    <a:pt x="371477" y="1911570"/>
                  </a:lnTo>
                  <a:lnTo>
                    <a:pt x="369895" y="1916779"/>
                  </a:lnTo>
                  <a:lnTo>
                    <a:pt x="368319" y="1921987"/>
                  </a:lnTo>
                  <a:lnTo>
                    <a:pt x="366753" y="1927196"/>
                  </a:lnTo>
                  <a:lnTo>
                    <a:pt x="365206" y="1932405"/>
                  </a:lnTo>
                  <a:lnTo>
                    <a:pt x="363684" y="1937613"/>
                  </a:lnTo>
                  <a:lnTo>
                    <a:pt x="362189" y="1942822"/>
                  </a:lnTo>
                  <a:lnTo>
                    <a:pt x="360725" y="1948031"/>
                  </a:lnTo>
                  <a:lnTo>
                    <a:pt x="359293" y="1953239"/>
                  </a:lnTo>
                  <a:lnTo>
                    <a:pt x="357899" y="1958448"/>
                  </a:lnTo>
                  <a:lnTo>
                    <a:pt x="356554" y="1963657"/>
                  </a:lnTo>
                  <a:lnTo>
                    <a:pt x="355250" y="1968865"/>
                  </a:lnTo>
                  <a:lnTo>
                    <a:pt x="353988" y="1974074"/>
                  </a:lnTo>
                  <a:lnTo>
                    <a:pt x="352768" y="1979282"/>
                  </a:lnTo>
                  <a:lnTo>
                    <a:pt x="351590" y="1984491"/>
                  </a:lnTo>
                  <a:lnTo>
                    <a:pt x="350461" y="1989700"/>
                  </a:lnTo>
                  <a:lnTo>
                    <a:pt x="349376" y="1994908"/>
                  </a:lnTo>
                  <a:lnTo>
                    <a:pt x="348328" y="2000117"/>
                  </a:lnTo>
                  <a:lnTo>
                    <a:pt x="347317" y="2005326"/>
                  </a:lnTo>
                  <a:lnTo>
                    <a:pt x="346338" y="2010534"/>
                  </a:lnTo>
                  <a:lnTo>
                    <a:pt x="345392" y="2015743"/>
                  </a:lnTo>
                  <a:lnTo>
                    <a:pt x="344480" y="2020952"/>
                  </a:lnTo>
                  <a:lnTo>
                    <a:pt x="343592" y="2026160"/>
                  </a:lnTo>
                  <a:lnTo>
                    <a:pt x="342725" y="2031369"/>
                  </a:lnTo>
                  <a:lnTo>
                    <a:pt x="341876" y="2036577"/>
                  </a:lnTo>
                  <a:lnTo>
                    <a:pt x="341042" y="2041786"/>
                  </a:lnTo>
                  <a:lnTo>
                    <a:pt x="340223" y="2046995"/>
                  </a:lnTo>
                  <a:lnTo>
                    <a:pt x="339413" y="2052203"/>
                  </a:lnTo>
                  <a:lnTo>
                    <a:pt x="338610" y="2057412"/>
                  </a:lnTo>
                  <a:lnTo>
                    <a:pt x="337811" y="2062621"/>
                  </a:lnTo>
                  <a:lnTo>
                    <a:pt x="337014" y="2067829"/>
                  </a:lnTo>
                  <a:lnTo>
                    <a:pt x="336217" y="2073038"/>
                  </a:lnTo>
                  <a:lnTo>
                    <a:pt x="335419" y="2078247"/>
                  </a:lnTo>
                  <a:lnTo>
                    <a:pt x="334616" y="2083455"/>
                  </a:lnTo>
                  <a:lnTo>
                    <a:pt x="333808" y="2088664"/>
                  </a:lnTo>
                  <a:lnTo>
                    <a:pt x="332995" y="2093873"/>
                  </a:lnTo>
                  <a:lnTo>
                    <a:pt x="332174" y="2099081"/>
                  </a:lnTo>
                  <a:lnTo>
                    <a:pt x="331343" y="2104290"/>
                  </a:lnTo>
                  <a:lnTo>
                    <a:pt x="330501" y="2109498"/>
                  </a:lnTo>
                  <a:lnTo>
                    <a:pt x="329648" y="2114707"/>
                  </a:lnTo>
                  <a:lnTo>
                    <a:pt x="328784" y="2119916"/>
                  </a:lnTo>
                  <a:lnTo>
                    <a:pt x="327906" y="2125124"/>
                  </a:lnTo>
                  <a:lnTo>
                    <a:pt x="327014" y="2130333"/>
                  </a:lnTo>
                  <a:lnTo>
                    <a:pt x="326103" y="2135542"/>
                  </a:lnTo>
                  <a:lnTo>
                    <a:pt x="325176" y="2140750"/>
                  </a:lnTo>
                  <a:lnTo>
                    <a:pt x="324232" y="2145959"/>
                  </a:lnTo>
                  <a:lnTo>
                    <a:pt x="323269" y="2151168"/>
                  </a:lnTo>
                  <a:lnTo>
                    <a:pt x="322286" y="2156376"/>
                  </a:lnTo>
                  <a:lnTo>
                    <a:pt x="321278" y="2161585"/>
                  </a:lnTo>
                  <a:lnTo>
                    <a:pt x="320246" y="2166793"/>
                  </a:lnTo>
                  <a:lnTo>
                    <a:pt x="319192" y="2172002"/>
                  </a:lnTo>
                  <a:lnTo>
                    <a:pt x="318115" y="2177211"/>
                  </a:lnTo>
                  <a:lnTo>
                    <a:pt x="317013" y="2182419"/>
                  </a:lnTo>
                  <a:lnTo>
                    <a:pt x="315885" y="2187628"/>
                  </a:lnTo>
                  <a:lnTo>
                    <a:pt x="314728" y="2192837"/>
                  </a:lnTo>
                  <a:lnTo>
                    <a:pt x="313547" y="2198045"/>
                  </a:lnTo>
                  <a:lnTo>
                    <a:pt x="312342" y="2203254"/>
                  </a:lnTo>
                  <a:lnTo>
                    <a:pt x="311113" y="2208463"/>
                  </a:lnTo>
                  <a:lnTo>
                    <a:pt x="309862" y="2213671"/>
                  </a:lnTo>
                  <a:lnTo>
                    <a:pt x="308584" y="2218880"/>
                  </a:lnTo>
                  <a:lnTo>
                    <a:pt x="307286" y="2224088"/>
                  </a:lnTo>
                  <a:lnTo>
                    <a:pt x="305969" y="2229297"/>
                  </a:lnTo>
                  <a:lnTo>
                    <a:pt x="304635" y="2234506"/>
                  </a:lnTo>
                  <a:lnTo>
                    <a:pt x="303285" y="2239714"/>
                  </a:lnTo>
                  <a:lnTo>
                    <a:pt x="301920" y="2244923"/>
                  </a:lnTo>
                  <a:lnTo>
                    <a:pt x="300542" y="2250132"/>
                  </a:lnTo>
                  <a:lnTo>
                    <a:pt x="299155" y="2255340"/>
                  </a:lnTo>
                  <a:lnTo>
                    <a:pt x="297759" y="2260549"/>
                  </a:lnTo>
                  <a:lnTo>
                    <a:pt x="296358" y="2265758"/>
                  </a:lnTo>
                  <a:lnTo>
                    <a:pt x="294951" y="2270966"/>
                  </a:lnTo>
                  <a:lnTo>
                    <a:pt x="293540" y="2276175"/>
                  </a:lnTo>
                  <a:lnTo>
                    <a:pt x="292128" y="2281384"/>
                  </a:lnTo>
                  <a:lnTo>
                    <a:pt x="290714" y="2286592"/>
                  </a:lnTo>
                  <a:lnTo>
                    <a:pt x="289301" y="2291801"/>
                  </a:lnTo>
                  <a:lnTo>
                    <a:pt x="287889" y="2297009"/>
                  </a:lnTo>
                  <a:lnTo>
                    <a:pt x="286478" y="2302218"/>
                  </a:lnTo>
                  <a:lnTo>
                    <a:pt x="285068" y="2307427"/>
                  </a:lnTo>
                  <a:lnTo>
                    <a:pt x="283661" y="2312635"/>
                  </a:lnTo>
                  <a:lnTo>
                    <a:pt x="282255" y="2317844"/>
                  </a:lnTo>
                  <a:lnTo>
                    <a:pt x="280852" y="2323053"/>
                  </a:lnTo>
                  <a:lnTo>
                    <a:pt x="279450" y="2328261"/>
                  </a:lnTo>
                  <a:lnTo>
                    <a:pt x="278050" y="2333470"/>
                  </a:lnTo>
                  <a:lnTo>
                    <a:pt x="276652" y="2338679"/>
                  </a:lnTo>
                  <a:lnTo>
                    <a:pt x="275255" y="2343887"/>
                  </a:lnTo>
                  <a:lnTo>
                    <a:pt x="273860" y="2349096"/>
                  </a:lnTo>
                  <a:lnTo>
                    <a:pt x="272467" y="2354304"/>
                  </a:lnTo>
                  <a:lnTo>
                    <a:pt x="271076" y="2359513"/>
                  </a:lnTo>
                  <a:lnTo>
                    <a:pt x="269689" y="2364722"/>
                  </a:lnTo>
                  <a:lnTo>
                    <a:pt x="268305" y="2369930"/>
                  </a:lnTo>
                  <a:lnTo>
                    <a:pt x="266926" y="2375139"/>
                  </a:lnTo>
                  <a:lnTo>
                    <a:pt x="265553" y="2380348"/>
                  </a:lnTo>
                  <a:lnTo>
                    <a:pt x="264187" y="2385556"/>
                  </a:lnTo>
                  <a:lnTo>
                    <a:pt x="262832" y="2390765"/>
                  </a:lnTo>
                  <a:lnTo>
                    <a:pt x="261488" y="2395974"/>
                  </a:lnTo>
                  <a:lnTo>
                    <a:pt x="260156" y="2401182"/>
                  </a:lnTo>
                  <a:lnTo>
                    <a:pt x="258839" y="2406391"/>
                  </a:lnTo>
                  <a:lnTo>
                    <a:pt x="257537" y="2411600"/>
                  </a:lnTo>
                  <a:lnTo>
                    <a:pt x="256255" y="2416808"/>
                  </a:lnTo>
                  <a:lnTo>
                    <a:pt x="254996" y="2422017"/>
                  </a:lnTo>
                  <a:lnTo>
                    <a:pt x="253759" y="2427225"/>
                  </a:lnTo>
                  <a:lnTo>
                    <a:pt x="252545" y="2432434"/>
                  </a:lnTo>
                  <a:lnTo>
                    <a:pt x="251356" y="2437643"/>
                  </a:lnTo>
                  <a:lnTo>
                    <a:pt x="250192" y="2442851"/>
                  </a:lnTo>
                  <a:lnTo>
                    <a:pt x="249062" y="2448060"/>
                  </a:lnTo>
                  <a:lnTo>
                    <a:pt x="247959" y="2453269"/>
                  </a:lnTo>
                  <a:lnTo>
                    <a:pt x="246884" y="2458477"/>
                  </a:lnTo>
                  <a:lnTo>
                    <a:pt x="245835" y="2463686"/>
                  </a:lnTo>
                  <a:lnTo>
                    <a:pt x="244814" y="2468895"/>
                  </a:lnTo>
                  <a:lnTo>
                    <a:pt x="243824" y="2474103"/>
                  </a:lnTo>
                  <a:lnTo>
                    <a:pt x="242862" y="2479312"/>
                  </a:lnTo>
                  <a:lnTo>
                    <a:pt x="241924" y="2484520"/>
                  </a:lnTo>
                  <a:lnTo>
                    <a:pt x="241009" y="2489729"/>
                  </a:lnTo>
                  <a:lnTo>
                    <a:pt x="240115" y="2494938"/>
                  </a:lnTo>
                  <a:lnTo>
                    <a:pt x="239241" y="2500146"/>
                  </a:lnTo>
                  <a:lnTo>
                    <a:pt x="238389" y="2505355"/>
                  </a:lnTo>
                  <a:lnTo>
                    <a:pt x="237551" y="2510564"/>
                  </a:lnTo>
                  <a:lnTo>
                    <a:pt x="236727" y="2515772"/>
                  </a:lnTo>
                  <a:lnTo>
                    <a:pt x="235913" y="2520981"/>
                  </a:lnTo>
                  <a:lnTo>
                    <a:pt x="235109" y="2526190"/>
                  </a:lnTo>
                  <a:lnTo>
                    <a:pt x="234313" y="2531398"/>
                  </a:lnTo>
                  <a:lnTo>
                    <a:pt x="233523" y="2536607"/>
                  </a:lnTo>
                  <a:lnTo>
                    <a:pt x="232736" y="2541815"/>
                  </a:lnTo>
                  <a:lnTo>
                    <a:pt x="231951" y="2547024"/>
                  </a:lnTo>
                  <a:lnTo>
                    <a:pt x="231167" y="2552233"/>
                  </a:lnTo>
                  <a:lnTo>
                    <a:pt x="230382" y="2557441"/>
                  </a:lnTo>
                  <a:lnTo>
                    <a:pt x="229597" y="2562650"/>
                  </a:lnTo>
                  <a:lnTo>
                    <a:pt x="228809" y="2567859"/>
                  </a:lnTo>
                  <a:lnTo>
                    <a:pt x="228020" y="2573067"/>
                  </a:lnTo>
                  <a:lnTo>
                    <a:pt x="227230" y="2578276"/>
                  </a:lnTo>
                  <a:lnTo>
                    <a:pt x="226438" y="2583485"/>
                  </a:lnTo>
                  <a:lnTo>
                    <a:pt x="225644" y="2588693"/>
                  </a:lnTo>
                  <a:lnTo>
                    <a:pt x="224851" y="2593902"/>
                  </a:lnTo>
                  <a:lnTo>
                    <a:pt x="224059" y="2599111"/>
                  </a:lnTo>
                  <a:lnTo>
                    <a:pt x="223270" y="2604319"/>
                  </a:lnTo>
                  <a:lnTo>
                    <a:pt x="222483" y="2609528"/>
                  </a:lnTo>
                  <a:lnTo>
                    <a:pt x="221702" y="2614736"/>
                  </a:lnTo>
                  <a:lnTo>
                    <a:pt x="220929" y="2619945"/>
                  </a:lnTo>
                  <a:lnTo>
                    <a:pt x="220165" y="2625154"/>
                  </a:lnTo>
                  <a:lnTo>
                    <a:pt x="219412" y="2630362"/>
                  </a:lnTo>
                  <a:lnTo>
                    <a:pt x="218670" y="2635571"/>
                  </a:lnTo>
                  <a:lnTo>
                    <a:pt x="217943" y="2640780"/>
                  </a:lnTo>
                  <a:lnTo>
                    <a:pt x="217234" y="2645988"/>
                  </a:lnTo>
                  <a:lnTo>
                    <a:pt x="216544" y="2651197"/>
                  </a:lnTo>
                  <a:lnTo>
                    <a:pt x="215874" y="2656406"/>
                  </a:lnTo>
                  <a:lnTo>
                    <a:pt x="215224" y="2661614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4" name="pg38">
              <a:extLst>
                <a:ext uri="{FF2B5EF4-FFF2-40B4-BE49-F238E27FC236}">
                  <a16:creationId xmlns:a16="http://schemas.microsoft.com/office/drawing/2014/main" id="{3CD987DD-CEB8-9F74-726D-14975FAF2710}"/>
                </a:ext>
              </a:extLst>
            </p:cNvPr>
            <p:cNvSpPr/>
            <p:nvPr/>
          </p:nvSpPr>
          <p:spPr>
            <a:xfrm>
              <a:off x="6950328" y="3742194"/>
              <a:ext cx="379378" cy="3083660"/>
            </a:xfrm>
            <a:custGeom>
              <a:avLst/>
              <a:gdLst/>
              <a:ahLst/>
              <a:cxnLst/>
              <a:rect l="0" t="0" r="0" b="0"/>
              <a:pathLst>
                <a:path w="379378" h="3083660">
                  <a:moveTo>
                    <a:pt x="188399" y="3083660"/>
                  </a:moveTo>
                  <a:lnTo>
                    <a:pt x="188309" y="3077626"/>
                  </a:lnTo>
                  <a:lnTo>
                    <a:pt x="188217" y="3071591"/>
                  </a:lnTo>
                  <a:lnTo>
                    <a:pt x="188121" y="3065557"/>
                  </a:lnTo>
                  <a:lnTo>
                    <a:pt x="188021" y="3059522"/>
                  </a:lnTo>
                  <a:lnTo>
                    <a:pt x="187919" y="3053488"/>
                  </a:lnTo>
                  <a:lnTo>
                    <a:pt x="187814" y="3047453"/>
                  </a:lnTo>
                  <a:lnTo>
                    <a:pt x="187705" y="3041419"/>
                  </a:lnTo>
                  <a:lnTo>
                    <a:pt x="187593" y="3035384"/>
                  </a:lnTo>
                  <a:lnTo>
                    <a:pt x="187477" y="3029349"/>
                  </a:lnTo>
                  <a:lnTo>
                    <a:pt x="187358" y="3023315"/>
                  </a:lnTo>
                  <a:lnTo>
                    <a:pt x="187236" y="3017280"/>
                  </a:lnTo>
                  <a:lnTo>
                    <a:pt x="187109" y="3011246"/>
                  </a:lnTo>
                  <a:lnTo>
                    <a:pt x="186979" y="3005211"/>
                  </a:lnTo>
                  <a:lnTo>
                    <a:pt x="186845" y="2999177"/>
                  </a:lnTo>
                  <a:lnTo>
                    <a:pt x="186705" y="2993142"/>
                  </a:lnTo>
                  <a:lnTo>
                    <a:pt x="186560" y="2987107"/>
                  </a:lnTo>
                  <a:lnTo>
                    <a:pt x="186411" y="2981073"/>
                  </a:lnTo>
                  <a:lnTo>
                    <a:pt x="186255" y="2975038"/>
                  </a:lnTo>
                  <a:lnTo>
                    <a:pt x="186094" y="2969004"/>
                  </a:lnTo>
                  <a:lnTo>
                    <a:pt x="185926" y="2962969"/>
                  </a:lnTo>
                  <a:lnTo>
                    <a:pt x="185749" y="2956935"/>
                  </a:lnTo>
                  <a:lnTo>
                    <a:pt x="185565" y="2950900"/>
                  </a:lnTo>
                  <a:lnTo>
                    <a:pt x="185372" y="2944866"/>
                  </a:lnTo>
                  <a:lnTo>
                    <a:pt x="185170" y="2938831"/>
                  </a:lnTo>
                  <a:lnTo>
                    <a:pt x="184958" y="2932796"/>
                  </a:lnTo>
                  <a:lnTo>
                    <a:pt x="184734" y="2926762"/>
                  </a:lnTo>
                  <a:lnTo>
                    <a:pt x="184497" y="2920727"/>
                  </a:lnTo>
                  <a:lnTo>
                    <a:pt x="184248" y="2914693"/>
                  </a:lnTo>
                  <a:lnTo>
                    <a:pt x="183987" y="2908658"/>
                  </a:lnTo>
                  <a:lnTo>
                    <a:pt x="183712" y="2902624"/>
                  </a:lnTo>
                  <a:lnTo>
                    <a:pt x="183423" y="2896589"/>
                  </a:lnTo>
                  <a:lnTo>
                    <a:pt x="183116" y="2890555"/>
                  </a:lnTo>
                  <a:lnTo>
                    <a:pt x="182793" y="2884520"/>
                  </a:lnTo>
                  <a:lnTo>
                    <a:pt x="182455" y="2878485"/>
                  </a:lnTo>
                  <a:lnTo>
                    <a:pt x="182101" y="2872451"/>
                  </a:lnTo>
                  <a:lnTo>
                    <a:pt x="181731" y="2866416"/>
                  </a:lnTo>
                  <a:lnTo>
                    <a:pt x="181344" y="2860382"/>
                  </a:lnTo>
                  <a:lnTo>
                    <a:pt x="180937" y="2854347"/>
                  </a:lnTo>
                  <a:lnTo>
                    <a:pt x="180515" y="2848313"/>
                  </a:lnTo>
                  <a:lnTo>
                    <a:pt x="180076" y="2842278"/>
                  </a:lnTo>
                  <a:lnTo>
                    <a:pt x="179623" y="2836243"/>
                  </a:lnTo>
                  <a:lnTo>
                    <a:pt x="179154" y="2830209"/>
                  </a:lnTo>
                  <a:lnTo>
                    <a:pt x="178670" y="2824174"/>
                  </a:lnTo>
                  <a:lnTo>
                    <a:pt x="178170" y="2818140"/>
                  </a:lnTo>
                  <a:lnTo>
                    <a:pt x="177658" y="2812105"/>
                  </a:lnTo>
                  <a:lnTo>
                    <a:pt x="177135" y="2806071"/>
                  </a:lnTo>
                  <a:lnTo>
                    <a:pt x="176602" y="2800036"/>
                  </a:lnTo>
                  <a:lnTo>
                    <a:pt x="176059" y="2794002"/>
                  </a:lnTo>
                  <a:lnTo>
                    <a:pt x="175507" y="2787967"/>
                  </a:lnTo>
                  <a:lnTo>
                    <a:pt x="174948" y="2781932"/>
                  </a:lnTo>
                  <a:lnTo>
                    <a:pt x="174385" y="2775898"/>
                  </a:lnTo>
                  <a:lnTo>
                    <a:pt x="173818" y="2769863"/>
                  </a:lnTo>
                  <a:lnTo>
                    <a:pt x="173250" y="2763829"/>
                  </a:lnTo>
                  <a:lnTo>
                    <a:pt x="172680" y="2757794"/>
                  </a:lnTo>
                  <a:lnTo>
                    <a:pt x="172113" y="2751760"/>
                  </a:lnTo>
                  <a:lnTo>
                    <a:pt x="171549" y="2745725"/>
                  </a:lnTo>
                  <a:lnTo>
                    <a:pt x="170989" y="2739690"/>
                  </a:lnTo>
                  <a:lnTo>
                    <a:pt x="170436" y="2733656"/>
                  </a:lnTo>
                  <a:lnTo>
                    <a:pt x="169890" y="2727621"/>
                  </a:lnTo>
                  <a:lnTo>
                    <a:pt x="169354" y="2721587"/>
                  </a:lnTo>
                  <a:lnTo>
                    <a:pt x="168831" y="2715552"/>
                  </a:lnTo>
                  <a:lnTo>
                    <a:pt x="168319" y="2709518"/>
                  </a:lnTo>
                  <a:lnTo>
                    <a:pt x="167821" y="2703483"/>
                  </a:lnTo>
                  <a:lnTo>
                    <a:pt x="167337" y="2697449"/>
                  </a:lnTo>
                  <a:lnTo>
                    <a:pt x="166867" y="2691414"/>
                  </a:lnTo>
                  <a:lnTo>
                    <a:pt x="166414" y="2685379"/>
                  </a:lnTo>
                  <a:lnTo>
                    <a:pt x="165978" y="2679345"/>
                  </a:lnTo>
                  <a:lnTo>
                    <a:pt x="165559" y="2673310"/>
                  </a:lnTo>
                  <a:lnTo>
                    <a:pt x="165154" y="2667276"/>
                  </a:lnTo>
                  <a:lnTo>
                    <a:pt x="164764" y="2661241"/>
                  </a:lnTo>
                  <a:lnTo>
                    <a:pt x="164389" y="2655207"/>
                  </a:lnTo>
                  <a:lnTo>
                    <a:pt x="164029" y="2649172"/>
                  </a:lnTo>
                  <a:lnTo>
                    <a:pt x="163681" y="2643137"/>
                  </a:lnTo>
                  <a:lnTo>
                    <a:pt x="163343" y="2637103"/>
                  </a:lnTo>
                  <a:lnTo>
                    <a:pt x="163012" y="2631068"/>
                  </a:lnTo>
                  <a:lnTo>
                    <a:pt x="162688" y="2625034"/>
                  </a:lnTo>
                  <a:lnTo>
                    <a:pt x="162367" y="2618999"/>
                  </a:lnTo>
                  <a:lnTo>
                    <a:pt x="162048" y="2612965"/>
                  </a:lnTo>
                  <a:lnTo>
                    <a:pt x="161726" y="2606930"/>
                  </a:lnTo>
                  <a:lnTo>
                    <a:pt x="161399" y="2600896"/>
                  </a:lnTo>
                  <a:lnTo>
                    <a:pt x="161065" y="2594861"/>
                  </a:lnTo>
                  <a:lnTo>
                    <a:pt x="160721" y="2588826"/>
                  </a:lnTo>
                  <a:lnTo>
                    <a:pt x="160363" y="2582792"/>
                  </a:lnTo>
                  <a:lnTo>
                    <a:pt x="159985" y="2576757"/>
                  </a:lnTo>
                  <a:lnTo>
                    <a:pt x="159589" y="2570723"/>
                  </a:lnTo>
                  <a:lnTo>
                    <a:pt x="159170" y="2564688"/>
                  </a:lnTo>
                  <a:lnTo>
                    <a:pt x="158728" y="2558654"/>
                  </a:lnTo>
                  <a:lnTo>
                    <a:pt x="158261" y="2552619"/>
                  </a:lnTo>
                  <a:lnTo>
                    <a:pt x="157763" y="2546585"/>
                  </a:lnTo>
                  <a:lnTo>
                    <a:pt x="157230" y="2540550"/>
                  </a:lnTo>
                  <a:lnTo>
                    <a:pt x="156667" y="2534515"/>
                  </a:lnTo>
                  <a:lnTo>
                    <a:pt x="156071" y="2528481"/>
                  </a:lnTo>
                  <a:lnTo>
                    <a:pt x="155443" y="2522446"/>
                  </a:lnTo>
                  <a:lnTo>
                    <a:pt x="154782" y="2516412"/>
                  </a:lnTo>
                  <a:lnTo>
                    <a:pt x="154081" y="2510377"/>
                  </a:lnTo>
                  <a:lnTo>
                    <a:pt x="153344" y="2504343"/>
                  </a:lnTo>
                  <a:lnTo>
                    <a:pt x="152574" y="2498308"/>
                  </a:lnTo>
                  <a:lnTo>
                    <a:pt x="151772" y="2492273"/>
                  </a:lnTo>
                  <a:lnTo>
                    <a:pt x="150939" y="2486239"/>
                  </a:lnTo>
                  <a:lnTo>
                    <a:pt x="150075" y="2480204"/>
                  </a:lnTo>
                  <a:lnTo>
                    <a:pt x="149175" y="2474170"/>
                  </a:lnTo>
                  <a:lnTo>
                    <a:pt x="148249" y="2468135"/>
                  </a:lnTo>
                  <a:lnTo>
                    <a:pt x="147298" y="2462101"/>
                  </a:lnTo>
                  <a:lnTo>
                    <a:pt x="146324" y="2456066"/>
                  </a:lnTo>
                  <a:lnTo>
                    <a:pt x="145329" y="2450032"/>
                  </a:lnTo>
                  <a:lnTo>
                    <a:pt x="144314" y="2443997"/>
                  </a:lnTo>
                  <a:lnTo>
                    <a:pt x="143279" y="2437962"/>
                  </a:lnTo>
                  <a:lnTo>
                    <a:pt x="142231" y="2431928"/>
                  </a:lnTo>
                  <a:lnTo>
                    <a:pt x="141172" y="2425893"/>
                  </a:lnTo>
                  <a:lnTo>
                    <a:pt x="140103" y="2419859"/>
                  </a:lnTo>
                  <a:lnTo>
                    <a:pt x="139027" y="2413824"/>
                  </a:lnTo>
                  <a:lnTo>
                    <a:pt x="137945" y="2407790"/>
                  </a:lnTo>
                  <a:lnTo>
                    <a:pt x="136859" y="2401755"/>
                  </a:lnTo>
                  <a:lnTo>
                    <a:pt x="135772" y="2395720"/>
                  </a:lnTo>
                  <a:lnTo>
                    <a:pt x="134684" y="2389686"/>
                  </a:lnTo>
                  <a:lnTo>
                    <a:pt x="133597" y="2383651"/>
                  </a:lnTo>
                  <a:lnTo>
                    <a:pt x="132513" y="2377617"/>
                  </a:lnTo>
                  <a:lnTo>
                    <a:pt x="131431" y="2371582"/>
                  </a:lnTo>
                  <a:lnTo>
                    <a:pt x="130352" y="2365548"/>
                  </a:lnTo>
                  <a:lnTo>
                    <a:pt x="129276" y="2359513"/>
                  </a:lnTo>
                  <a:lnTo>
                    <a:pt x="128204" y="2353479"/>
                  </a:lnTo>
                  <a:lnTo>
                    <a:pt x="127134" y="2347444"/>
                  </a:lnTo>
                  <a:lnTo>
                    <a:pt x="126068" y="2341409"/>
                  </a:lnTo>
                  <a:lnTo>
                    <a:pt x="125003" y="2335375"/>
                  </a:lnTo>
                  <a:lnTo>
                    <a:pt x="123940" y="2329340"/>
                  </a:lnTo>
                  <a:lnTo>
                    <a:pt x="122878" y="2323306"/>
                  </a:lnTo>
                  <a:lnTo>
                    <a:pt x="121816" y="2317271"/>
                  </a:lnTo>
                  <a:lnTo>
                    <a:pt x="120753" y="2311237"/>
                  </a:lnTo>
                  <a:lnTo>
                    <a:pt x="119689" y="2305202"/>
                  </a:lnTo>
                  <a:lnTo>
                    <a:pt x="118622" y="2299167"/>
                  </a:lnTo>
                  <a:lnTo>
                    <a:pt x="117554" y="2293133"/>
                  </a:lnTo>
                  <a:lnTo>
                    <a:pt x="116482" y="2287098"/>
                  </a:lnTo>
                  <a:lnTo>
                    <a:pt x="115407" y="2281064"/>
                  </a:lnTo>
                  <a:lnTo>
                    <a:pt x="114329" y="2275029"/>
                  </a:lnTo>
                  <a:lnTo>
                    <a:pt x="113247" y="2268995"/>
                  </a:lnTo>
                  <a:lnTo>
                    <a:pt x="112161" y="2262960"/>
                  </a:lnTo>
                  <a:lnTo>
                    <a:pt x="111070" y="2256926"/>
                  </a:lnTo>
                  <a:lnTo>
                    <a:pt x="109974" y="2250891"/>
                  </a:lnTo>
                  <a:lnTo>
                    <a:pt x="108874" y="2244856"/>
                  </a:lnTo>
                  <a:lnTo>
                    <a:pt x="107769" y="2238822"/>
                  </a:lnTo>
                  <a:lnTo>
                    <a:pt x="106657" y="2232787"/>
                  </a:lnTo>
                  <a:lnTo>
                    <a:pt x="105537" y="2226753"/>
                  </a:lnTo>
                  <a:lnTo>
                    <a:pt x="104410" y="2220718"/>
                  </a:lnTo>
                  <a:lnTo>
                    <a:pt x="103274" y="2214684"/>
                  </a:lnTo>
                  <a:lnTo>
                    <a:pt x="102128" y="2208649"/>
                  </a:lnTo>
                  <a:lnTo>
                    <a:pt x="100972" y="2202614"/>
                  </a:lnTo>
                  <a:lnTo>
                    <a:pt x="99800" y="2196580"/>
                  </a:lnTo>
                  <a:lnTo>
                    <a:pt x="98613" y="2190545"/>
                  </a:lnTo>
                  <a:lnTo>
                    <a:pt x="97410" y="2184511"/>
                  </a:lnTo>
                  <a:lnTo>
                    <a:pt x="96190" y="2178476"/>
                  </a:lnTo>
                  <a:lnTo>
                    <a:pt x="94951" y="2172442"/>
                  </a:lnTo>
                  <a:lnTo>
                    <a:pt x="93693" y="2166407"/>
                  </a:lnTo>
                  <a:lnTo>
                    <a:pt x="92409" y="2160373"/>
                  </a:lnTo>
                  <a:lnTo>
                    <a:pt x="91103" y="2154338"/>
                  </a:lnTo>
                  <a:lnTo>
                    <a:pt x="89776" y="2148303"/>
                  </a:lnTo>
                  <a:lnTo>
                    <a:pt x="88428" y="2142269"/>
                  </a:lnTo>
                  <a:lnTo>
                    <a:pt x="87059" y="2136234"/>
                  </a:lnTo>
                  <a:lnTo>
                    <a:pt x="85668" y="2130200"/>
                  </a:lnTo>
                  <a:lnTo>
                    <a:pt x="84257" y="2124165"/>
                  </a:lnTo>
                  <a:lnTo>
                    <a:pt x="82829" y="2118131"/>
                  </a:lnTo>
                  <a:lnTo>
                    <a:pt x="81388" y="2112096"/>
                  </a:lnTo>
                  <a:lnTo>
                    <a:pt x="79936" y="2106062"/>
                  </a:lnTo>
                  <a:lnTo>
                    <a:pt x="78476" y="2100027"/>
                  </a:lnTo>
                  <a:lnTo>
                    <a:pt x="77010" y="2093992"/>
                  </a:lnTo>
                  <a:lnTo>
                    <a:pt x="75544" y="2087958"/>
                  </a:lnTo>
                  <a:lnTo>
                    <a:pt x="74082" y="2081923"/>
                  </a:lnTo>
                  <a:lnTo>
                    <a:pt x="72626" y="2075889"/>
                  </a:lnTo>
                  <a:lnTo>
                    <a:pt x="71181" y="2069854"/>
                  </a:lnTo>
                  <a:lnTo>
                    <a:pt x="69749" y="2063820"/>
                  </a:lnTo>
                  <a:lnTo>
                    <a:pt x="68338" y="2057785"/>
                  </a:lnTo>
                  <a:lnTo>
                    <a:pt x="66950" y="2051750"/>
                  </a:lnTo>
                  <a:lnTo>
                    <a:pt x="65585" y="2045716"/>
                  </a:lnTo>
                  <a:lnTo>
                    <a:pt x="64245" y="2039681"/>
                  </a:lnTo>
                  <a:lnTo>
                    <a:pt x="62933" y="2033647"/>
                  </a:lnTo>
                  <a:lnTo>
                    <a:pt x="61651" y="2027612"/>
                  </a:lnTo>
                  <a:lnTo>
                    <a:pt x="60407" y="2021578"/>
                  </a:lnTo>
                  <a:lnTo>
                    <a:pt x="59194" y="2015543"/>
                  </a:lnTo>
                  <a:lnTo>
                    <a:pt x="58012" y="2009509"/>
                  </a:lnTo>
                  <a:lnTo>
                    <a:pt x="56862" y="2003474"/>
                  </a:lnTo>
                  <a:lnTo>
                    <a:pt x="55743" y="1997439"/>
                  </a:lnTo>
                  <a:lnTo>
                    <a:pt x="54657" y="1991405"/>
                  </a:lnTo>
                  <a:lnTo>
                    <a:pt x="53604" y="1985370"/>
                  </a:lnTo>
                  <a:lnTo>
                    <a:pt x="52580" y="1979336"/>
                  </a:lnTo>
                  <a:lnTo>
                    <a:pt x="51581" y="1973301"/>
                  </a:lnTo>
                  <a:lnTo>
                    <a:pt x="50607" y="1967267"/>
                  </a:lnTo>
                  <a:lnTo>
                    <a:pt x="49657" y="1961232"/>
                  </a:lnTo>
                  <a:lnTo>
                    <a:pt x="48730" y="1955197"/>
                  </a:lnTo>
                  <a:lnTo>
                    <a:pt x="47824" y="1949163"/>
                  </a:lnTo>
                  <a:lnTo>
                    <a:pt x="46935" y="1943128"/>
                  </a:lnTo>
                  <a:lnTo>
                    <a:pt x="46061" y="1937094"/>
                  </a:lnTo>
                  <a:lnTo>
                    <a:pt x="45200" y="1931059"/>
                  </a:lnTo>
                  <a:lnTo>
                    <a:pt x="44349" y="1925025"/>
                  </a:lnTo>
                  <a:lnTo>
                    <a:pt x="43510" y="1918990"/>
                  </a:lnTo>
                  <a:lnTo>
                    <a:pt x="42678" y="1912956"/>
                  </a:lnTo>
                  <a:lnTo>
                    <a:pt x="41852" y="1906921"/>
                  </a:lnTo>
                  <a:lnTo>
                    <a:pt x="41028" y="1900886"/>
                  </a:lnTo>
                  <a:lnTo>
                    <a:pt x="40208" y="1894852"/>
                  </a:lnTo>
                  <a:lnTo>
                    <a:pt x="39388" y="1888817"/>
                  </a:lnTo>
                  <a:lnTo>
                    <a:pt x="38567" y="1882783"/>
                  </a:lnTo>
                  <a:lnTo>
                    <a:pt x="37744" y="1876748"/>
                  </a:lnTo>
                  <a:lnTo>
                    <a:pt x="36919" y="1870714"/>
                  </a:lnTo>
                  <a:lnTo>
                    <a:pt x="36090" y="1864679"/>
                  </a:lnTo>
                  <a:lnTo>
                    <a:pt x="35258" y="1858644"/>
                  </a:lnTo>
                  <a:lnTo>
                    <a:pt x="34421" y="1852610"/>
                  </a:lnTo>
                  <a:lnTo>
                    <a:pt x="33579" y="1846575"/>
                  </a:lnTo>
                  <a:lnTo>
                    <a:pt x="32734" y="1840541"/>
                  </a:lnTo>
                  <a:lnTo>
                    <a:pt x="31884" y="1834506"/>
                  </a:lnTo>
                  <a:lnTo>
                    <a:pt x="31032" y="1828472"/>
                  </a:lnTo>
                  <a:lnTo>
                    <a:pt x="30178" y="1822437"/>
                  </a:lnTo>
                  <a:lnTo>
                    <a:pt x="29323" y="1816403"/>
                  </a:lnTo>
                  <a:lnTo>
                    <a:pt x="28468" y="1810368"/>
                  </a:lnTo>
                  <a:lnTo>
                    <a:pt x="27616" y="1804333"/>
                  </a:lnTo>
                  <a:lnTo>
                    <a:pt x="26767" y="1798299"/>
                  </a:lnTo>
                  <a:lnTo>
                    <a:pt x="25923" y="1792264"/>
                  </a:lnTo>
                  <a:lnTo>
                    <a:pt x="25085" y="1786230"/>
                  </a:lnTo>
                  <a:lnTo>
                    <a:pt x="24257" y="1780195"/>
                  </a:lnTo>
                  <a:lnTo>
                    <a:pt x="23439" y="1774161"/>
                  </a:lnTo>
                  <a:lnTo>
                    <a:pt x="22633" y="1768126"/>
                  </a:lnTo>
                  <a:lnTo>
                    <a:pt x="21840" y="1762091"/>
                  </a:lnTo>
                  <a:lnTo>
                    <a:pt x="21059" y="1756057"/>
                  </a:lnTo>
                  <a:lnTo>
                    <a:pt x="20294" y="1750022"/>
                  </a:lnTo>
                  <a:lnTo>
                    <a:pt x="19546" y="1743988"/>
                  </a:lnTo>
                  <a:lnTo>
                    <a:pt x="18814" y="1737953"/>
                  </a:lnTo>
                  <a:lnTo>
                    <a:pt x="18098" y="1731919"/>
                  </a:lnTo>
                  <a:lnTo>
                    <a:pt x="17396" y="1725884"/>
                  </a:lnTo>
                  <a:lnTo>
                    <a:pt x="16708" y="1719850"/>
                  </a:lnTo>
                  <a:lnTo>
                    <a:pt x="16035" y="1713815"/>
                  </a:lnTo>
                  <a:lnTo>
                    <a:pt x="15377" y="1707780"/>
                  </a:lnTo>
                  <a:lnTo>
                    <a:pt x="14729" y="1701746"/>
                  </a:lnTo>
                  <a:lnTo>
                    <a:pt x="14091" y="1695711"/>
                  </a:lnTo>
                  <a:lnTo>
                    <a:pt x="13462" y="1689677"/>
                  </a:lnTo>
                  <a:lnTo>
                    <a:pt x="12839" y="1683642"/>
                  </a:lnTo>
                  <a:lnTo>
                    <a:pt x="12223" y="1677608"/>
                  </a:lnTo>
                  <a:lnTo>
                    <a:pt x="11611" y="1671573"/>
                  </a:lnTo>
                  <a:lnTo>
                    <a:pt x="11001" y="1665539"/>
                  </a:lnTo>
                  <a:lnTo>
                    <a:pt x="10393" y="1659504"/>
                  </a:lnTo>
                  <a:lnTo>
                    <a:pt x="9786" y="1653469"/>
                  </a:lnTo>
                  <a:lnTo>
                    <a:pt x="9180" y="1647435"/>
                  </a:lnTo>
                  <a:lnTo>
                    <a:pt x="8574" y="1641400"/>
                  </a:lnTo>
                  <a:lnTo>
                    <a:pt x="7970" y="1635366"/>
                  </a:lnTo>
                  <a:lnTo>
                    <a:pt x="7369" y="1629331"/>
                  </a:lnTo>
                  <a:lnTo>
                    <a:pt x="6770" y="1623297"/>
                  </a:lnTo>
                  <a:lnTo>
                    <a:pt x="6177" y="1617262"/>
                  </a:lnTo>
                  <a:lnTo>
                    <a:pt x="5590" y="1611227"/>
                  </a:lnTo>
                  <a:lnTo>
                    <a:pt x="5016" y="1605193"/>
                  </a:lnTo>
                  <a:lnTo>
                    <a:pt x="4455" y="1599158"/>
                  </a:lnTo>
                  <a:lnTo>
                    <a:pt x="3911" y="1593124"/>
                  </a:lnTo>
                  <a:lnTo>
                    <a:pt x="3387" y="1587089"/>
                  </a:lnTo>
                  <a:lnTo>
                    <a:pt x="2885" y="1581055"/>
                  </a:lnTo>
                  <a:lnTo>
                    <a:pt x="2412" y="1575020"/>
                  </a:lnTo>
                  <a:lnTo>
                    <a:pt x="1975" y="1568986"/>
                  </a:lnTo>
                  <a:lnTo>
                    <a:pt x="1573" y="1562951"/>
                  </a:lnTo>
                  <a:lnTo>
                    <a:pt x="1210" y="1556916"/>
                  </a:lnTo>
                  <a:lnTo>
                    <a:pt x="887" y="1550882"/>
                  </a:lnTo>
                  <a:lnTo>
                    <a:pt x="608" y="1544847"/>
                  </a:lnTo>
                  <a:lnTo>
                    <a:pt x="381" y="1538813"/>
                  </a:lnTo>
                  <a:lnTo>
                    <a:pt x="209" y="1532778"/>
                  </a:lnTo>
                  <a:lnTo>
                    <a:pt x="88" y="1526744"/>
                  </a:lnTo>
                  <a:lnTo>
                    <a:pt x="18" y="1520709"/>
                  </a:lnTo>
                  <a:lnTo>
                    <a:pt x="0" y="1514674"/>
                  </a:lnTo>
                  <a:lnTo>
                    <a:pt x="33" y="1508640"/>
                  </a:lnTo>
                  <a:lnTo>
                    <a:pt x="127" y="1502605"/>
                  </a:lnTo>
                  <a:lnTo>
                    <a:pt x="274" y="1496571"/>
                  </a:lnTo>
                  <a:lnTo>
                    <a:pt x="469" y="1490536"/>
                  </a:lnTo>
                  <a:lnTo>
                    <a:pt x="710" y="1484502"/>
                  </a:lnTo>
                  <a:lnTo>
                    <a:pt x="995" y="1478467"/>
                  </a:lnTo>
                  <a:lnTo>
                    <a:pt x="1321" y="1472433"/>
                  </a:lnTo>
                  <a:lnTo>
                    <a:pt x="1694" y="1466398"/>
                  </a:lnTo>
                  <a:lnTo>
                    <a:pt x="2099" y="1460363"/>
                  </a:lnTo>
                  <a:lnTo>
                    <a:pt x="2535" y="1454329"/>
                  </a:lnTo>
                  <a:lnTo>
                    <a:pt x="2996" y="1448294"/>
                  </a:lnTo>
                  <a:lnTo>
                    <a:pt x="3481" y="1442260"/>
                  </a:lnTo>
                  <a:lnTo>
                    <a:pt x="3985" y="1436225"/>
                  </a:lnTo>
                  <a:lnTo>
                    <a:pt x="4507" y="1430191"/>
                  </a:lnTo>
                  <a:lnTo>
                    <a:pt x="5038" y="1424156"/>
                  </a:lnTo>
                  <a:lnTo>
                    <a:pt x="5578" y="1418121"/>
                  </a:lnTo>
                  <a:lnTo>
                    <a:pt x="6121" y="1412087"/>
                  </a:lnTo>
                  <a:lnTo>
                    <a:pt x="6666" y="1406052"/>
                  </a:lnTo>
                  <a:lnTo>
                    <a:pt x="7210" y="1400018"/>
                  </a:lnTo>
                  <a:lnTo>
                    <a:pt x="7749" y="1393983"/>
                  </a:lnTo>
                  <a:lnTo>
                    <a:pt x="8283" y="1387949"/>
                  </a:lnTo>
                  <a:lnTo>
                    <a:pt x="8810" y="1381914"/>
                  </a:lnTo>
                  <a:lnTo>
                    <a:pt x="9329" y="1375880"/>
                  </a:lnTo>
                  <a:lnTo>
                    <a:pt x="9840" y="1369845"/>
                  </a:lnTo>
                  <a:lnTo>
                    <a:pt x="10341" y="1363810"/>
                  </a:lnTo>
                  <a:lnTo>
                    <a:pt x="10833" y="1357776"/>
                  </a:lnTo>
                  <a:lnTo>
                    <a:pt x="11319" y="1351741"/>
                  </a:lnTo>
                  <a:lnTo>
                    <a:pt x="11799" y="1345707"/>
                  </a:lnTo>
                  <a:lnTo>
                    <a:pt x="12276" y="1339672"/>
                  </a:lnTo>
                  <a:lnTo>
                    <a:pt x="12750" y="1333638"/>
                  </a:lnTo>
                  <a:lnTo>
                    <a:pt x="13225" y="1327603"/>
                  </a:lnTo>
                  <a:lnTo>
                    <a:pt x="13705" y="1321568"/>
                  </a:lnTo>
                  <a:lnTo>
                    <a:pt x="14192" y="1315534"/>
                  </a:lnTo>
                  <a:lnTo>
                    <a:pt x="14689" y="1309499"/>
                  </a:lnTo>
                  <a:lnTo>
                    <a:pt x="15199" y="1303465"/>
                  </a:lnTo>
                  <a:lnTo>
                    <a:pt x="15726" y="1297430"/>
                  </a:lnTo>
                  <a:lnTo>
                    <a:pt x="16278" y="1291396"/>
                  </a:lnTo>
                  <a:lnTo>
                    <a:pt x="16854" y="1285361"/>
                  </a:lnTo>
                  <a:lnTo>
                    <a:pt x="17457" y="1279327"/>
                  </a:lnTo>
                  <a:lnTo>
                    <a:pt x="18089" y="1273292"/>
                  </a:lnTo>
                  <a:lnTo>
                    <a:pt x="18754" y="1267257"/>
                  </a:lnTo>
                  <a:lnTo>
                    <a:pt x="19458" y="1261223"/>
                  </a:lnTo>
                  <a:lnTo>
                    <a:pt x="20204" y="1255188"/>
                  </a:lnTo>
                  <a:lnTo>
                    <a:pt x="20990" y="1249154"/>
                  </a:lnTo>
                  <a:lnTo>
                    <a:pt x="21817" y="1243119"/>
                  </a:lnTo>
                  <a:lnTo>
                    <a:pt x="22685" y="1237085"/>
                  </a:lnTo>
                  <a:lnTo>
                    <a:pt x="23596" y="1231050"/>
                  </a:lnTo>
                  <a:lnTo>
                    <a:pt x="24558" y="1225016"/>
                  </a:lnTo>
                  <a:lnTo>
                    <a:pt x="25568" y="1218981"/>
                  </a:lnTo>
                  <a:lnTo>
                    <a:pt x="26620" y="1212946"/>
                  </a:lnTo>
                  <a:lnTo>
                    <a:pt x="27716" y="1206912"/>
                  </a:lnTo>
                  <a:lnTo>
                    <a:pt x="28855" y="1200877"/>
                  </a:lnTo>
                  <a:lnTo>
                    <a:pt x="30037" y="1194843"/>
                  </a:lnTo>
                  <a:lnTo>
                    <a:pt x="31270" y="1188808"/>
                  </a:lnTo>
                  <a:lnTo>
                    <a:pt x="32544" y="1182774"/>
                  </a:lnTo>
                  <a:lnTo>
                    <a:pt x="33858" y="1176739"/>
                  </a:lnTo>
                  <a:lnTo>
                    <a:pt x="35210" y="1170704"/>
                  </a:lnTo>
                  <a:lnTo>
                    <a:pt x="36599" y="1164670"/>
                  </a:lnTo>
                  <a:lnTo>
                    <a:pt x="38026" y="1158635"/>
                  </a:lnTo>
                  <a:lnTo>
                    <a:pt x="39495" y="1152601"/>
                  </a:lnTo>
                  <a:lnTo>
                    <a:pt x="40996" y="1146566"/>
                  </a:lnTo>
                  <a:lnTo>
                    <a:pt x="42527" y="1140532"/>
                  </a:lnTo>
                  <a:lnTo>
                    <a:pt x="44088" y="1134497"/>
                  </a:lnTo>
                  <a:lnTo>
                    <a:pt x="45676" y="1128463"/>
                  </a:lnTo>
                  <a:lnTo>
                    <a:pt x="47293" y="1122428"/>
                  </a:lnTo>
                  <a:lnTo>
                    <a:pt x="48935" y="1116393"/>
                  </a:lnTo>
                  <a:lnTo>
                    <a:pt x="50598" y="1110359"/>
                  </a:lnTo>
                  <a:lnTo>
                    <a:pt x="52279" y="1104324"/>
                  </a:lnTo>
                  <a:lnTo>
                    <a:pt x="53976" y="1098290"/>
                  </a:lnTo>
                  <a:lnTo>
                    <a:pt x="55686" y="1092255"/>
                  </a:lnTo>
                  <a:lnTo>
                    <a:pt x="57408" y="1086221"/>
                  </a:lnTo>
                  <a:lnTo>
                    <a:pt x="59139" y="1080186"/>
                  </a:lnTo>
                  <a:lnTo>
                    <a:pt x="60875" y="1074151"/>
                  </a:lnTo>
                  <a:lnTo>
                    <a:pt x="62613" y="1068117"/>
                  </a:lnTo>
                  <a:lnTo>
                    <a:pt x="64352" y="1062082"/>
                  </a:lnTo>
                  <a:lnTo>
                    <a:pt x="66088" y="1056048"/>
                  </a:lnTo>
                  <a:lnTo>
                    <a:pt x="67819" y="1050013"/>
                  </a:lnTo>
                  <a:lnTo>
                    <a:pt x="69543" y="1043979"/>
                  </a:lnTo>
                  <a:lnTo>
                    <a:pt x="71258" y="1037944"/>
                  </a:lnTo>
                  <a:lnTo>
                    <a:pt x="72962" y="1031910"/>
                  </a:lnTo>
                  <a:lnTo>
                    <a:pt x="74655" y="1025875"/>
                  </a:lnTo>
                  <a:lnTo>
                    <a:pt x="76333" y="1019840"/>
                  </a:lnTo>
                  <a:lnTo>
                    <a:pt x="77993" y="1013806"/>
                  </a:lnTo>
                  <a:lnTo>
                    <a:pt x="79638" y="1007771"/>
                  </a:lnTo>
                  <a:lnTo>
                    <a:pt x="81265" y="1001737"/>
                  </a:lnTo>
                  <a:lnTo>
                    <a:pt x="82876" y="995702"/>
                  </a:lnTo>
                  <a:lnTo>
                    <a:pt x="84469" y="989668"/>
                  </a:lnTo>
                  <a:lnTo>
                    <a:pt x="86042" y="983633"/>
                  </a:lnTo>
                  <a:lnTo>
                    <a:pt x="87594" y="977598"/>
                  </a:lnTo>
                  <a:lnTo>
                    <a:pt x="89128" y="971564"/>
                  </a:lnTo>
                  <a:lnTo>
                    <a:pt x="90643" y="965529"/>
                  </a:lnTo>
                  <a:lnTo>
                    <a:pt x="92141" y="959495"/>
                  </a:lnTo>
                  <a:lnTo>
                    <a:pt x="93621" y="953460"/>
                  </a:lnTo>
                  <a:lnTo>
                    <a:pt x="95080" y="947426"/>
                  </a:lnTo>
                  <a:lnTo>
                    <a:pt x="96522" y="941391"/>
                  </a:lnTo>
                  <a:lnTo>
                    <a:pt x="97947" y="935357"/>
                  </a:lnTo>
                  <a:lnTo>
                    <a:pt x="99356" y="929322"/>
                  </a:lnTo>
                  <a:lnTo>
                    <a:pt x="100751" y="923287"/>
                  </a:lnTo>
                  <a:lnTo>
                    <a:pt x="102131" y="917253"/>
                  </a:lnTo>
                  <a:lnTo>
                    <a:pt x="103494" y="911218"/>
                  </a:lnTo>
                  <a:lnTo>
                    <a:pt x="104844" y="905184"/>
                  </a:lnTo>
                  <a:lnTo>
                    <a:pt x="106182" y="899149"/>
                  </a:lnTo>
                  <a:lnTo>
                    <a:pt x="107510" y="893115"/>
                  </a:lnTo>
                  <a:lnTo>
                    <a:pt x="108826" y="887080"/>
                  </a:lnTo>
                  <a:lnTo>
                    <a:pt x="110133" y="881045"/>
                  </a:lnTo>
                  <a:lnTo>
                    <a:pt x="111429" y="875011"/>
                  </a:lnTo>
                  <a:lnTo>
                    <a:pt x="112717" y="868976"/>
                  </a:lnTo>
                  <a:lnTo>
                    <a:pt x="113997" y="862942"/>
                  </a:lnTo>
                  <a:lnTo>
                    <a:pt x="115271" y="856907"/>
                  </a:lnTo>
                  <a:lnTo>
                    <a:pt x="116539" y="850873"/>
                  </a:lnTo>
                  <a:lnTo>
                    <a:pt x="117800" y="844838"/>
                  </a:lnTo>
                  <a:lnTo>
                    <a:pt x="119055" y="838804"/>
                  </a:lnTo>
                  <a:lnTo>
                    <a:pt x="120305" y="832769"/>
                  </a:lnTo>
                  <a:lnTo>
                    <a:pt x="121550" y="826734"/>
                  </a:lnTo>
                  <a:lnTo>
                    <a:pt x="122790" y="820700"/>
                  </a:lnTo>
                  <a:lnTo>
                    <a:pt x="124026" y="814665"/>
                  </a:lnTo>
                  <a:lnTo>
                    <a:pt x="125256" y="808631"/>
                  </a:lnTo>
                  <a:lnTo>
                    <a:pt x="126480" y="802596"/>
                  </a:lnTo>
                  <a:lnTo>
                    <a:pt x="127700" y="796562"/>
                  </a:lnTo>
                  <a:lnTo>
                    <a:pt x="128913" y="790527"/>
                  </a:lnTo>
                  <a:lnTo>
                    <a:pt x="130121" y="784493"/>
                  </a:lnTo>
                  <a:lnTo>
                    <a:pt x="131322" y="778458"/>
                  </a:lnTo>
                  <a:lnTo>
                    <a:pt x="132514" y="772423"/>
                  </a:lnTo>
                  <a:lnTo>
                    <a:pt x="133698" y="766389"/>
                  </a:lnTo>
                  <a:lnTo>
                    <a:pt x="134872" y="760354"/>
                  </a:lnTo>
                  <a:lnTo>
                    <a:pt x="136038" y="754320"/>
                  </a:lnTo>
                  <a:lnTo>
                    <a:pt x="137192" y="748285"/>
                  </a:lnTo>
                  <a:lnTo>
                    <a:pt x="138335" y="742251"/>
                  </a:lnTo>
                  <a:lnTo>
                    <a:pt x="139463" y="736216"/>
                  </a:lnTo>
                  <a:lnTo>
                    <a:pt x="140576" y="730181"/>
                  </a:lnTo>
                  <a:lnTo>
                    <a:pt x="141674" y="724147"/>
                  </a:lnTo>
                  <a:lnTo>
                    <a:pt x="142757" y="718112"/>
                  </a:lnTo>
                  <a:lnTo>
                    <a:pt x="143822" y="712078"/>
                  </a:lnTo>
                  <a:lnTo>
                    <a:pt x="144868" y="706043"/>
                  </a:lnTo>
                  <a:lnTo>
                    <a:pt x="145891" y="700009"/>
                  </a:lnTo>
                  <a:lnTo>
                    <a:pt x="146894" y="693974"/>
                  </a:lnTo>
                  <a:lnTo>
                    <a:pt x="147876" y="687940"/>
                  </a:lnTo>
                  <a:lnTo>
                    <a:pt x="148835" y="681905"/>
                  </a:lnTo>
                  <a:lnTo>
                    <a:pt x="149772" y="675870"/>
                  </a:lnTo>
                  <a:lnTo>
                    <a:pt x="150682" y="669836"/>
                  </a:lnTo>
                  <a:lnTo>
                    <a:pt x="151566" y="663801"/>
                  </a:lnTo>
                  <a:lnTo>
                    <a:pt x="152425" y="657767"/>
                  </a:lnTo>
                  <a:lnTo>
                    <a:pt x="153261" y="651732"/>
                  </a:lnTo>
                  <a:lnTo>
                    <a:pt x="154073" y="645698"/>
                  </a:lnTo>
                  <a:lnTo>
                    <a:pt x="154861" y="639663"/>
                  </a:lnTo>
                  <a:lnTo>
                    <a:pt x="155622" y="633628"/>
                  </a:lnTo>
                  <a:lnTo>
                    <a:pt x="156359" y="627594"/>
                  </a:lnTo>
                  <a:lnTo>
                    <a:pt x="157075" y="621559"/>
                  </a:lnTo>
                  <a:lnTo>
                    <a:pt x="157770" y="615525"/>
                  </a:lnTo>
                  <a:lnTo>
                    <a:pt x="158447" y="609490"/>
                  </a:lnTo>
                  <a:lnTo>
                    <a:pt x="159105" y="603456"/>
                  </a:lnTo>
                  <a:lnTo>
                    <a:pt x="159743" y="597421"/>
                  </a:lnTo>
                  <a:lnTo>
                    <a:pt x="160366" y="591387"/>
                  </a:lnTo>
                  <a:lnTo>
                    <a:pt x="160976" y="585352"/>
                  </a:lnTo>
                  <a:lnTo>
                    <a:pt x="161575" y="579317"/>
                  </a:lnTo>
                  <a:lnTo>
                    <a:pt x="162163" y="573283"/>
                  </a:lnTo>
                  <a:lnTo>
                    <a:pt x="162742" y="567248"/>
                  </a:lnTo>
                  <a:lnTo>
                    <a:pt x="163313" y="561214"/>
                  </a:lnTo>
                  <a:lnTo>
                    <a:pt x="163878" y="555179"/>
                  </a:lnTo>
                  <a:lnTo>
                    <a:pt x="164438" y="549145"/>
                  </a:lnTo>
                  <a:lnTo>
                    <a:pt x="164995" y="543110"/>
                  </a:lnTo>
                  <a:lnTo>
                    <a:pt x="165550" y="537075"/>
                  </a:lnTo>
                  <a:lnTo>
                    <a:pt x="166102" y="531041"/>
                  </a:lnTo>
                  <a:lnTo>
                    <a:pt x="166654" y="525006"/>
                  </a:lnTo>
                  <a:lnTo>
                    <a:pt x="167204" y="518972"/>
                  </a:lnTo>
                  <a:lnTo>
                    <a:pt x="167754" y="512937"/>
                  </a:lnTo>
                  <a:lnTo>
                    <a:pt x="168304" y="506903"/>
                  </a:lnTo>
                  <a:lnTo>
                    <a:pt x="168852" y="500868"/>
                  </a:lnTo>
                  <a:lnTo>
                    <a:pt x="169400" y="494834"/>
                  </a:lnTo>
                  <a:lnTo>
                    <a:pt x="169946" y="488799"/>
                  </a:lnTo>
                  <a:lnTo>
                    <a:pt x="170489" y="482764"/>
                  </a:lnTo>
                  <a:lnTo>
                    <a:pt x="171030" y="476730"/>
                  </a:lnTo>
                  <a:lnTo>
                    <a:pt x="171567" y="470695"/>
                  </a:lnTo>
                  <a:lnTo>
                    <a:pt x="172099" y="464661"/>
                  </a:lnTo>
                  <a:lnTo>
                    <a:pt x="172624" y="458626"/>
                  </a:lnTo>
                  <a:lnTo>
                    <a:pt x="173142" y="452592"/>
                  </a:lnTo>
                  <a:lnTo>
                    <a:pt x="173653" y="446557"/>
                  </a:lnTo>
                  <a:lnTo>
                    <a:pt x="174154" y="440522"/>
                  </a:lnTo>
                  <a:lnTo>
                    <a:pt x="174646" y="434488"/>
                  </a:lnTo>
                  <a:lnTo>
                    <a:pt x="175127" y="428453"/>
                  </a:lnTo>
                  <a:lnTo>
                    <a:pt x="175593" y="422419"/>
                  </a:lnTo>
                  <a:lnTo>
                    <a:pt x="176047" y="416384"/>
                  </a:lnTo>
                  <a:lnTo>
                    <a:pt x="176488" y="410350"/>
                  </a:lnTo>
                  <a:lnTo>
                    <a:pt x="176916" y="404315"/>
                  </a:lnTo>
                  <a:lnTo>
                    <a:pt x="177329" y="398281"/>
                  </a:lnTo>
                  <a:lnTo>
                    <a:pt x="177726" y="392246"/>
                  </a:lnTo>
                  <a:lnTo>
                    <a:pt x="178107" y="386211"/>
                  </a:lnTo>
                  <a:lnTo>
                    <a:pt x="178472" y="380177"/>
                  </a:lnTo>
                  <a:lnTo>
                    <a:pt x="178823" y="374142"/>
                  </a:lnTo>
                  <a:lnTo>
                    <a:pt x="179160" y="368108"/>
                  </a:lnTo>
                  <a:lnTo>
                    <a:pt x="179482" y="362073"/>
                  </a:lnTo>
                  <a:lnTo>
                    <a:pt x="179787" y="356039"/>
                  </a:lnTo>
                  <a:lnTo>
                    <a:pt x="180077" y="350004"/>
                  </a:lnTo>
                  <a:lnTo>
                    <a:pt x="180355" y="343970"/>
                  </a:lnTo>
                  <a:lnTo>
                    <a:pt x="180620" y="337935"/>
                  </a:lnTo>
                  <a:lnTo>
                    <a:pt x="180873" y="331900"/>
                  </a:lnTo>
                  <a:lnTo>
                    <a:pt x="181115" y="325866"/>
                  </a:lnTo>
                  <a:lnTo>
                    <a:pt x="181343" y="319831"/>
                  </a:lnTo>
                  <a:lnTo>
                    <a:pt x="181562" y="313797"/>
                  </a:lnTo>
                  <a:lnTo>
                    <a:pt x="181773" y="307762"/>
                  </a:lnTo>
                  <a:lnTo>
                    <a:pt x="181975" y="301728"/>
                  </a:lnTo>
                  <a:lnTo>
                    <a:pt x="182171" y="295693"/>
                  </a:lnTo>
                  <a:lnTo>
                    <a:pt x="182359" y="289658"/>
                  </a:lnTo>
                  <a:lnTo>
                    <a:pt x="182541" y="283624"/>
                  </a:lnTo>
                  <a:lnTo>
                    <a:pt x="182719" y="277589"/>
                  </a:lnTo>
                  <a:lnTo>
                    <a:pt x="182892" y="271555"/>
                  </a:lnTo>
                  <a:lnTo>
                    <a:pt x="183063" y="265520"/>
                  </a:lnTo>
                  <a:lnTo>
                    <a:pt x="183231" y="259486"/>
                  </a:lnTo>
                  <a:lnTo>
                    <a:pt x="183397" y="253451"/>
                  </a:lnTo>
                  <a:lnTo>
                    <a:pt x="183562" y="247417"/>
                  </a:lnTo>
                  <a:lnTo>
                    <a:pt x="183725" y="241382"/>
                  </a:lnTo>
                  <a:lnTo>
                    <a:pt x="183889" y="235347"/>
                  </a:lnTo>
                  <a:lnTo>
                    <a:pt x="184052" y="229313"/>
                  </a:lnTo>
                  <a:lnTo>
                    <a:pt x="184215" y="223278"/>
                  </a:lnTo>
                  <a:lnTo>
                    <a:pt x="184379" y="217244"/>
                  </a:lnTo>
                  <a:lnTo>
                    <a:pt x="184542" y="211209"/>
                  </a:lnTo>
                  <a:lnTo>
                    <a:pt x="184706" y="205175"/>
                  </a:lnTo>
                  <a:lnTo>
                    <a:pt x="184870" y="199140"/>
                  </a:lnTo>
                  <a:lnTo>
                    <a:pt x="185033" y="193105"/>
                  </a:lnTo>
                  <a:lnTo>
                    <a:pt x="185196" y="187071"/>
                  </a:lnTo>
                  <a:lnTo>
                    <a:pt x="185357" y="181036"/>
                  </a:lnTo>
                  <a:lnTo>
                    <a:pt x="185517" y="175002"/>
                  </a:lnTo>
                  <a:lnTo>
                    <a:pt x="185676" y="168967"/>
                  </a:lnTo>
                  <a:lnTo>
                    <a:pt x="185832" y="162933"/>
                  </a:lnTo>
                  <a:lnTo>
                    <a:pt x="185985" y="156898"/>
                  </a:lnTo>
                  <a:lnTo>
                    <a:pt x="186135" y="150864"/>
                  </a:lnTo>
                  <a:lnTo>
                    <a:pt x="186281" y="144829"/>
                  </a:lnTo>
                  <a:lnTo>
                    <a:pt x="186423" y="138794"/>
                  </a:lnTo>
                  <a:lnTo>
                    <a:pt x="186561" y="132760"/>
                  </a:lnTo>
                  <a:lnTo>
                    <a:pt x="186695" y="126725"/>
                  </a:lnTo>
                  <a:lnTo>
                    <a:pt x="186824" y="120691"/>
                  </a:lnTo>
                  <a:lnTo>
                    <a:pt x="186947" y="114656"/>
                  </a:lnTo>
                  <a:lnTo>
                    <a:pt x="187065" y="108622"/>
                  </a:lnTo>
                  <a:lnTo>
                    <a:pt x="187179" y="102587"/>
                  </a:lnTo>
                  <a:lnTo>
                    <a:pt x="187288" y="96552"/>
                  </a:lnTo>
                  <a:lnTo>
                    <a:pt x="187392" y="90518"/>
                  </a:lnTo>
                  <a:lnTo>
                    <a:pt x="187492" y="84483"/>
                  </a:lnTo>
                  <a:lnTo>
                    <a:pt x="187587" y="78449"/>
                  </a:lnTo>
                  <a:lnTo>
                    <a:pt x="187678" y="72414"/>
                  </a:lnTo>
                  <a:lnTo>
                    <a:pt x="187766" y="66380"/>
                  </a:lnTo>
                  <a:lnTo>
                    <a:pt x="187850" y="60345"/>
                  </a:lnTo>
                  <a:lnTo>
                    <a:pt x="187932" y="54311"/>
                  </a:lnTo>
                  <a:lnTo>
                    <a:pt x="188011" y="48276"/>
                  </a:lnTo>
                  <a:lnTo>
                    <a:pt x="188088" y="42241"/>
                  </a:lnTo>
                  <a:lnTo>
                    <a:pt x="188162" y="36207"/>
                  </a:lnTo>
                  <a:lnTo>
                    <a:pt x="188235" y="30172"/>
                  </a:lnTo>
                  <a:lnTo>
                    <a:pt x="188307" y="24138"/>
                  </a:lnTo>
                  <a:lnTo>
                    <a:pt x="188377" y="18103"/>
                  </a:lnTo>
                  <a:lnTo>
                    <a:pt x="188446" y="12069"/>
                  </a:lnTo>
                  <a:lnTo>
                    <a:pt x="188513" y="6034"/>
                  </a:lnTo>
                  <a:lnTo>
                    <a:pt x="188580" y="0"/>
                  </a:lnTo>
                  <a:lnTo>
                    <a:pt x="190798" y="0"/>
                  </a:lnTo>
                  <a:lnTo>
                    <a:pt x="190865" y="6034"/>
                  </a:lnTo>
                  <a:lnTo>
                    <a:pt x="190932" y="12069"/>
                  </a:lnTo>
                  <a:lnTo>
                    <a:pt x="191001" y="18103"/>
                  </a:lnTo>
                  <a:lnTo>
                    <a:pt x="191071" y="24138"/>
                  </a:lnTo>
                  <a:lnTo>
                    <a:pt x="191143" y="30172"/>
                  </a:lnTo>
                  <a:lnTo>
                    <a:pt x="191216" y="36207"/>
                  </a:lnTo>
                  <a:lnTo>
                    <a:pt x="191290" y="42241"/>
                  </a:lnTo>
                  <a:lnTo>
                    <a:pt x="191367" y="48276"/>
                  </a:lnTo>
                  <a:lnTo>
                    <a:pt x="191446" y="54311"/>
                  </a:lnTo>
                  <a:lnTo>
                    <a:pt x="191528" y="60345"/>
                  </a:lnTo>
                  <a:lnTo>
                    <a:pt x="191612" y="66380"/>
                  </a:lnTo>
                  <a:lnTo>
                    <a:pt x="191700" y="72414"/>
                  </a:lnTo>
                  <a:lnTo>
                    <a:pt x="191791" y="78449"/>
                  </a:lnTo>
                  <a:lnTo>
                    <a:pt x="191886" y="84483"/>
                  </a:lnTo>
                  <a:lnTo>
                    <a:pt x="191986" y="90518"/>
                  </a:lnTo>
                  <a:lnTo>
                    <a:pt x="192090" y="96552"/>
                  </a:lnTo>
                  <a:lnTo>
                    <a:pt x="192199" y="102587"/>
                  </a:lnTo>
                  <a:lnTo>
                    <a:pt x="192313" y="108622"/>
                  </a:lnTo>
                  <a:lnTo>
                    <a:pt x="192431" y="114656"/>
                  </a:lnTo>
                  <a:lnTo>
                    <a:pt x="192554" y="120691"/>
                  </a:lnTo>
                  <a:lnTo>
                    <a:pt x="192683" y="126725"/>
                  </a:lnTo>
                  <a:lnTo>
                    <a:pt x="192817" y="132760"/>
                  </a:lnTo>
                  <a:lnTo>
                    <a:pt x="192955" y="138794"/>
                  </a:lnTo>
                  <a:lnTo>
                    <a:pt x="193097" y="144829"/>
                  </a:lnTo>
                  <a:lnTo>
                    <a:pt x="193243" y="150864"/>
                  </a:lnTo>
                  <a:lnTo>
                    <a:pt x="193393" y="156898"/>
                  </a:lnTo>
                  <a:lnTo>
                    <a:pt x="193546" y="162933"/>
                  </a:lnTo>
                  <a:lnTo>
                    <a:pt x="193702" y="168967"/>
                  </a:lnTo>
                  <a:lnTo>
                    <a:pt x="193861" y="175002"/>
                  </a:lnTo>
                  <a:lnTo>
                    <a:pt x="194021" y="181036"/>
                  </a:lnTo>
                  <a:lnTo>
                    <a:pt x="194182" y="187071"/>
                  </a:lnTo>
                  <a:lnTo>
                    <a:pt x="194345" y="193105"/>
                  </a:lnTo>
                  <a:lnTo>
                    <a:pt x="194508" y="199140"/>
                  </a:lnTo>
                  <a:lnTo>
                    <a:pt x="194672" y="205175"/>
                  </a:lnTo>
                  <a:lnTo>
                    <a:pt x="194836" y="211209"/>
                  </a:lnTo>
                  <a:lnTo>
                    <a:pt x="194999" y="217244"/>
                  </a:lnTo>
                  <a:lnTo>
                    <a:pt x="195163" y="223278"/>
                  </a:lnTo>
                  <a:lnTo>
                    <a:pt x="195326" y="229313"/>
                  </a:lnTo>
                  <a:lnTo>
                    <a:pt x="195489" y="235347"/>
                  </a:lnTo>
                  <a:lnTo>
                    <a:pt x="195653" y="241382"/>
                  </a:lnTo>
                  <a:lnTo>
                    <a:pt x="195816" y="247417"/>
                  </a:lnTo>
                  <a:lnTo>
                    <a:pt x="195981" y="253451"/>
                  </a:lnTo>
                  <a:lnTo>
                    <a:pt x="196147" y="259486"/>
                  </a:lnTo>
                  <a:lnTo>
                    <a:pt x="196315" y="265520"/>
                  </a:lnTo>
                  <a:lnTo>
                    <a:pt x="196486" y="271555"/>
                  </a:lnTo>
                  <a:lnTo>
                    <a:pt x="196659" y="277589"/>
                  </a:lnTo>
                  <a:lnTo>
                    <a:pt x="196837" y="283624"/>
                  </a:lnTo>
                  <a:lnTo>
                    <a:pt x="197019" y="289658"/>
                  </a:lnTo>
                  <a:lnTo>
                    <a:pt x="197207" y="295693"/>
                  </a:lnTo>
                  <a:lnTo>
                    <a:pt x="197403" y="301728"/>
                  </a:lnTo>
                  <a:lnTo>
                    <a:pt x="197605" y="307762"/>
                  </a:lnTo>
                  <a:lnTo>
                    <a:pt x="197816" y="313797"/>
                  </a:lnTo>
                  <a:lnTo>
                    <a:pt x="198035" y="319831"/>
                  </a:lnTo>
                  <a:lnTo>
                    <a:pt x="198263" y="325866"/>
                  </a:lnTo>
                  <a:lnTo>
                    <a:pt x="198505" y="331900"/>
                  </a:lnTo>
                  <a:lnTo>
                    <a:pt x="198758" y="337935"/>
                  </a:lnTo>
                  <a:lnTo>
                    <a:pt x="199023" y="343970"/>
                  </a:lnTo>
                  <a:lnTo>
                    <a:pt x="199301" y="350004"/>
                  </a:lnTo>
                  <a:lnTo>
                    <a:pt x="199591" y="356039"/>
                  </a:lnTo>
                  <a:lnTo>
                    <a:pt x="199896" y="362073"/>
                  </a:lnTo>
                  <a:lnTo>
                    <a:pt x="200218" y="368108"/>
                  </a:lnTo>
                  <a:lnTo>
                    <a:pt x="200555" y="374142"/>
                  </a:lnTo>
                  <a:lnTo>
                    <a:pt x="200906" y="380177"/>
                  </a:lnTo>
                  <a:lnTo>
                    <a:pt x="201271" y="386211"/>
                  </a:lnTo>
                  <a:lnTo>
                    <a:pt x="201652" y="392246"/>
                  </a:lnTo>
                  <a:lnTo>
                    <a:pt x="202049" y="398281"/>
                  </a:lnTo>
                  <a:lnTo>
                    <a:pt x="202462" y="404315"/>
                  </a:lnTo>
                  <a:lnTo>
                    <a:pt x="202890" y="410350"/>
                  </a:lnTo>
                  <a:lnTo>
                    <a:pt x="203331" y="416384"/>
                  </a:lnTo>
                  <a:lnTo>
                    <a:pt x="203785" y="422419"/>
                  </a:lnTo>
                  <a:lnTo>
                    <a:pt x="204251" y="428453"/>
                  </a:lnTo>
                  <a:lnTo>
                    <a:pt x="204732" y="434488"/>
                  </a:lnTo>
                  <a:lnTo>
                    <a:pt x="205224" y="440522"/>
                  </a:lnTo>
                  <a:lnTo>
                    <a:pt x="205725" y="446557"/>
                  </a:lnTo>
                  <a:lnTo>
                    <a:pt x="206236" y="452592"/>
                  </a:lnTo>
                  <a:lnTo>
                    <a:pt x="206754" y="458626"/>
                  </a:lnTo>
                  <a:lnTo>
                    <a:pt x="207279" y="464661"/>
                  </a:lnTo>
                  <a:lnTo>
                    <a:pt x="207811" y="470695"/>
                  </a:lnTo>
                  <a:lnTo>
                    <a:pt x="208348" y="476730"/>
                  </a:lnTo>
                  <a:lnTo>
                    <a:pt x="208889" y="482764"/>
                  </a:lnTo>
                  <a:lnTo>
                    <a:pt x="209432" y="488799"/>
                  </a:lnTo>
                  <a:lnTo>
                    <a:pt x="209978" y="494834"/>
                  </a:lnTo>
                  <a:lnTo>
                    <a:pt x="210526" y="500868"/>
                  </a:lnTo>
                  <a:lnTo>
                    <a:pt x="211074" y="506903"/>
                  </a:lnTo>
                  <a:lnTo>
                    <a:pt x="211624" y="512937"/>
                  </a:lnTo>
                  <a:lnTo>
                    <a:pt x="212174" y="518972"/>
                  </a:lnTo>
                  <a:lnTo>
                    <a:pt x="212724" y="525006"/>
                  </a:lnTo>
                  <a:lnTo>
                    <a:pt x="213276" y="531041"/>
                  </a:lnTo>
                  <a:lnTo>
                    <a:pt x="213828" y="537075"/>
                  </a:lnTo>
                  <a:lnTo>
                    <a:pt x="214383" y="543110"/>
                  </a:lnTo>
                  <a:lnTo>
                    <a:pt x="214940" y="549145"/>
                  </a:lnTo>
                  <a:lnTo>
                    <a:pt x="215500" y="555179"/>
                  </a:lnTo>
                  <a:lnTo>
                    <a:pt x="216065" y="561214"/>
                  </a:lnTo>
                  <a:lnTo>
                    <a:pt x="216636" y="567248"/>
                  </a:lnTo>
                  <a:lnTo>
                    <a:pt x="217215" y="573283"/>
                  </a:lnTo>
                  <a:lnTo>
                    <a:pt x="217803" y="579317"/>
                  </a:lnTo>
                  <a:lnTo>
                    <a:pt x="218402" y="585352"/>
                  </a:lnTo>
                  <a:lnTo>
                    <a:pt x="219012" y="591387"/>
                  </a:lnTo>
                  <a:lnTo>
                    <a:pt x="219635" y="597421"/>
                  </a:lnTo>
                  <a:lnTo>
                    <a:pt x="220273" y="603456"/>
                  </a:lnTo>
                  <a:lnTo>
                    <a:pt x="220931" y="609490"/>
                  </a:lnTo>
                  <a:lnTo>
                    <a:pt x="221608" y="615525"/>
                  </a:lnTo>
                  <a:lnTo>
                    <a:pt x="222303" y="621559"/>
                  </a:lnTo>
                  <a:lnTo>
                    <a:pt x="223019" y="627594"/>
                  </a:lnTo>
                  <a:lnTo>
                    <a:pt x="223756" y="633628"/>
                  </a:lnTo>
                  <a:lnTo>
                    <a:pt x="224517" y="639663"/>
                  </a:lnTo>
                  <a:lnTo>
                    <a:pt x="225305" y="645698"/>
                  </a:lnTo>
                  <a:lnTo>
                    <a:pt x="226117" y="651732"/>
                  </a:lnTo>
                  <a:lnTo>
                    <a:pt x="226953" y="657767"/>
                  </a:lnTo>
                  <a:lnTo>
                    <a:pt x="227812" y="663801"/>
                  </a:lnTo>
                  <a:lnTo>
                    <a:pt x="228696" y="669836"/>
                  </a:lnTo>
                  <a:lnTo>
                    <a:pt x="229606" y="675870"/>
                  </a:lnTo>
                  <a:lnTo>
                    <a:pt x="230543" y="681905"/>
                  </a:lnTo>
                  <a:lnTo>
                    <a:pt x="231502" y="687940"/>
                  </a:lnTo>
                  <a:lnTo>
                    <a:pt x="232484" y="693974"/>
                  </a:lnTo>
                  <a:lnTo>
                    <a:pt x="233487" y="700009"/>
                  </a:lnTo>
                  <a:lnTo>
                    <a:pt x="234510" y="706043"/>
                  </a:lnTo>
                  <a:lnTo>
                    <a:pt x="235556" y="712078"/>
                  </a:lnTo>
                  <a:lnTo>
                    <a:pt x="236621" y="718112"/>
                  </a:lnTo>
                  <a:lnTo>
                    <a:pt x="237704" y="724147"/>
                  </a:lnTo>
                  <a:lnTo>
                    <a:pt x="238802" y="730181"/>
                  </a:lnTo>
                  <a:lnTo>
                    <a:pt x="239915" y="736216"/>
                  </a:lnTo>
                  <a:lnTo>
                    <a:pt x="241043" y="742251"/>
                  </a:lnTo>
                  <a:lnTo>
                    <a:pt x="242186" y="748285"/>
                  </a:lnTo>
                  <a:lnTo>
                    <a:pt x="243340" y="754320"/>
                  </a:lnTo>
                  <a:lnTo>
                    <a:pt x="244506" y="760354"/>
                  </a:lnTo>
                  <a:lnTo>
                    <a:pt x="245680" y="766389"/>
                  </a:lnTo>
                  <a:lnTo>
                    <a:pt x="246864" y="772423"/>
                  </a:lnTo>
                  <a:lnTo>
                    <a:pt x="248056" y="778458"/>
                  </a:lnTo>
                  <a:lnTo>
                    <a:pt x="249257" y="784493"/>
                  </a:lnTo>
                  <a:lnTo>
                    <a:pt x="250465" y="790527"/>
                  </a:lnTo>
                  <a:lnTo>
                    <a:pt x="251678" y="796562"/>
                  </a:lnTo>
                  <a:lnTo>
                    <a:pt x="252898" y="802596"/>
                  </a:lnTo>
                  <a:lnTo>
                    <a:pt x="254122" y="808631"/>
                  </a:lnTo>
                  <a:lnTo>
                    <a:pt x="255352" y="814665"/>
                  </a:lnTo>
                  <a:lnTo>
                    <a:pt x="256588" y="820700"/>
                  </a:lnTo>
                  <a:lnTo>
                    <a:pt x="257828" y="826734"/>
                  </a:lnTo>
                  <a:lnTo>
                    <a:pt x="259073" y="832769"/>
                  </a:lnTo>
                  <a:lnTo>
                    <a:pt x="260323" y="838804"/>
                  </a:lnTo>
                  <a:lnTo>
                    <a:pt x="261578" y="844838"/>
                  </a:lnTo>
                  <a:lnTo>
                    <a:pt x="262839" y="850873"/>
                  </a:lnTo>
                  <a:lnTo>
                    <a:pt x="264107" y="856907"/>
                  </a:lnTo>
                  <a:lnTo>
                    <a:pt x="265381" y="862942"/>
                  </a:lnTo>
                  <a:lnTo>
                    <a:pt x="266661" y="868976"/>
                  </a:lnTo>
                  <a:lnTo>
                    <a:pt x="267949" y="875011"/>
                  </a:lnTo>
                  <a:lnTo>
                    <a:pt x="269245" y="881045"/>
                  </a:lnTo>
                  <a:lnTo>
                    <a:pt x="270552" y="887080"/>
                  </a:lnTo>
                  <a:lnTo>
                    <a:pt x="271868" y="893115"/>
                  </a:lnTo>
                  <a:lnTo>
                    <a:pt x="273196" y="899149"/>
                  </a:lnTo>
                  <a:lnTo>
                    <a:pt x="274534" y="905184"/>
                  </a:lnTo>
                  <a:lnTo>
                    <a:pt x="275884" y="911218"/>
                  </a:lnTo>
                  <a:lnTo>
                    <a:pt x="277247" y="917253"/>
                  </a:lnTo>
                  <a:lnTo>
                    <a:pt x="278627" y="923287"/>
                  </a:lnTo>
                  <a:lnTo>
                    <a:pt x="280022" y="929322"/>
                  </a:lnTo>
                  <a:lnTo>
                    <a:pt x="281431" y="935357"/>
                  </a:lnTo>
                  <a:lnTo>
                    <a:pt x="282856" y="941391"/>
                  </a:lnTo>
                  <a:lnTo>
                    <a:pt x="284298" y="947426"/>
                  </a:lnTo>
                  <a:lnTo>
                    <a:pt x="285757" y="953460"/>
                  </a:lnTo>
                  <a:lnTo>
                    <a:pt x="287237" y="959495"/>
                  </a:lnTo>
                  <a:lnTo>
                    <a:pt x="288735" y="965529"/>
                  </a:lnTo>
                  <a:lnTo>
                    <a:pt x="290250" y="971564"/>
                  </a:lnTo>
                  <a:lnTo>
                    <a:pt x="291784" y="977598"/>
                  </a:lnTo>
                  <a:lnTo>
                    <a:pt x="293336" y="983633"/>
                  </a:lnTo>
                  <a:lnTo>
                    <a:pt x="294909" y="989668"/>
                  </a:lnTo>
                  <a:lnTo>
                    <a:pt x="296502" y="995702"/>
                  </a:lnTo>
                  <a:lnTo>
                    <a:pt x="298112" y="1001737"/>
                  </a:lnTo>
                  <a:lnTo>
                    <a:pt x="299740" y="1007771"/>
                  </a:lnTo>
                  <a:lnTo>
                    <a:pt x="301385" y="1013806"/>
                  </a:lnTo>
                  <a:lnTo>
                    <a:pt x="303045" y="1019840"/>
                  </a:lnTo>
                  <a:lnTo>
                    <a:pt x="304723" y="1025875"/>
                  </a:lnTo>
                  <a:lnTo>
                    <a:pt x="306416" y="1031910"/>
                  </a:lnTo>
                  <a:lnTo>
                    <a:pt x="308120" y="1037944"/>
                  </a:lnTo>
                  <a:lnTo>
                    <a:pt x="309835" y="1043979"/>
                  </a:lnTo>
                  <a:lnTo>
                    <a:pt x="311559" y="1050013"/>
                  </a:lnTo>
                  <a:lnTo>
                    <a:pt x="313290" y="1056048"/>
                  </a:lnTo>
                  <a:lnTo>
                    <a:pt x="315026" y="1062082"/>
                  </a:lnTo>
                  <a:lnTo>
                    <a:pt x="316765" y="1068117"/>
                  </a:lnTo>
                  <a:lnTo>
                    <a:pt x="318503" y="1074151"/>
                  </a:lnTo>
                  <a:lnTo>
                    <a:pt x="320239" y="1080186"/>
                  </a:lnTo>
                  <a:lnTo>
                    <a:pt x="321970" y="1086221"/>
                  </a:lnTo>
                  <a:lnTo>
                    <a:pt x="323692" y="1092255"/>
                  </a:lnTo>
                  <a:lnTo>
                    <a:pt x="325402" y="1098290"/>
                  </a:lnTo>
                  <a:lnTo>
                    <a:pt x="327099" y="1104324"/>
                  </a:lnTo>
                  <a:lnTo>
                    <a:pt x="328780" y="1110359"/>
                  </a:lnTo>
                  <a:lnTo>
                    <a:pt x="330443" y="1116393"/>
                  </a:lnTo>
                  <a:lnTo>
                    <a:pt x="332085" y="1122428"/>
                  </a:lnTo>
                  <a:lnTo>
                    <a:pt x="333702" y="1128463"/>
                  </a:lnTo>
                  <a:lnTo>
                    <a:pt x="335290" y="1134497"/>
                  </a:lnTo>
                  <a:lnTo>
                    <a:pt x="336851" y="1140532"/>
                  </a:lnTo>
                  <a:lnTo>
                    <a:pt x="338382" y="1146566"/>
                  </a:lnTo>
                  <a:lnTo>
                    <a:pt x="339883" y="1152601"/>
                  </a:lnTo>
                  <a:lnTo>
                    <a:pt x="341352" y="1158635"/>
                  </a:lnTo>
                  <a:lnTo>
                    <a:pt x="342779" y="1164670"/>
                  </a:lnTo>
                  <a:lnTo>
                    <a:pt x="344168" y="1170704"/>
                  </a:lnTo>
                  <a:lnTo>
                    <a:pt x="345520" y="1176739"/>
                  </a:lnTo>
                  <a:lnTo>
                    <a:pt x="346834" y="1182774"/>
                  </a:lnTo>
                  <a:lnTo>
                    <a:pt x="348108" y="1188808"/>
                  </a:lnTo>
                  <a:lnTo>
                    <a:pt x="349341" y="1194843"/>
                  </a:lnTo>
                  <a:lnTo>
                    <a:pt x="350523" y="1200877"/>
                  </a:lnTo>
                  <a:lnTo>
                    <a:pt x="351662" y="1206912"/>
                  </a:lnTo>
                  <a:lnTo>
                    <a:pt x="352758" y="1212946"/>
                  </a:lnTo>
                  <a:lnTo>
                    <a:pt x="353810" y="1218981"/>
                  </a:lnTo>
                  <a:lnTo>
                    <a:pt x="354820" y="1225016"/>
                  </a:lnTo>
                  <a:lnTo>
                    <a:pt x="355782" y="1231050"/>
                  </a:lnTo>
                  <a:lnTo>
                    <a:pt x="356693" y="1237085"/>
                  </a:lnTo>
                  <a:lnTo>
                    <a:pt x="357561" y="1243119"/>
                  </a:lnTo>
                  <a:lnTo>
                    <a:pt x="358388" y="1249154"/>
                  </a:lnTo>
                  <a:lnTo>
                    <a:pt x="359174" y="1255188"/>
                  </a:lnTo>
                  <a:lnTo>
                    <a:pt x="359920" y="1261223"/>
                  </a:lnTo>
                  <a:lnTo>
                    <a:pt x="360624" y="1267257"/>
                  </a:lnTo>
                  <a:lnTo>
                    <a:pt x="361289" y="1273292"/>
                  </a:lnTo>
                  <a:lnTo>
                    <a:pt x="361921" y="1279327"/>
                  </a:lnTo>
                  <a:lnTo>
                    <a:pt x="362524" y="1285361"/>
                  </a:lnTo>
                  <a:lnTo>
                    <a:pt x="363100" y="1291396"/>
                  </a:lnTo>
                  <a:lnTo>
                    <a:pt x="363652" y="1297430"/>
                  </a:lnTo>
                  <a:lnTo>
                    <a:pt x="364179" y="1303465"/>
                  </a:lnTo>
                  <a:lnTo>
                    <a:pt x="364689" y="1309499"/>
                  </a:lnTo>
                  <a:lnTo>
                    <a:pt x="365186" y="1315534"/>
                  </a:lnTo>
                  <a:lnTo>
                    <a:pt x="365673" y="1321568"/>
                  </a:lnTo>
                  <a:lnTo>
                    <a:pt x="366153" y="1327603"/>
                  </a:lnTo>
                  <a:lnTo>
                    <a:pt x="366628" y="1333638"/>
                  </a:lnTo>
                  <a:lnTo>
                    <a:pt x="367102" y="1339672"/>
                  </a:lnTo>
                  <a:lnTo>
                    <a:pt x="367579" y="1345707"/>
                  </a:lnTo>
                  <a:lnTo>
                    <a:pt x="368059" y="1351741"/>
                  </a:lnTo>
                  <a:lnTo>
                    <a:pt x="368545" y="1357776"/>
                  </a:lnTo>
                  <a:lnTo>
                    <a:pt x="369037" y="1363810"/>
                  </a:lnTo>
                  <a:lnTo>
                    <a:pt x="369538" y="1369845"/>
                  </a:lnTo>
                  <a:lnTo>
                    <a:pt x="370049" y="1375880"/>
                  </a:lnTo>
                  <a:lnTo>
                    <a:pt x="370568" y="1381914"/>
                  </a:lnTo>
                  <a:lnTo>
                    <a:pt x="371095" y="1387949"/>
                  </a:lnTo>
                  <a:lnTo>
                    <a:pt x="371629" y="1393983"/>
                  </a:lnTo>
                  <a:lnTo>
                    <a:pt x="372168" y="1400018"/>
                  </a:lnTo>
                  <a:lnTo>
                    <a:pt x="372712" y="1406052"/>
                  </a:lnTo>
                  <a:lnTo>
                    <a:pt x="373257" y="1412087"/>
                  </a:lnTo>
                  <a:lnTo>
                    <a:pt x="373800" y="1418121"/>
                  </a:lnTo>
                  <a:lnTo>
                    <a:pt x="374340" y="1424156"/>
                  </a:lnTo>
                  <a:lnTo>
                    <a:pt x="374871" y="1430191"/>
                  </a:lnTo>
                  <a:lnTo>
                    <a:pt x="375393" y="1436225"/>
                  </a:lnTo>
                  <a:lnTo>
                    <a:pt x="375897" y="1442260"/>
                  </a:lnTo>
                  <a:lnTo>
                    <a:pt x="376382" y="1448294"/>
                  </a:lnTo>
                  <a:lnTo>
                    <a:pt x="376843" y="1454329"/>
                  </a:lnTo>
                  <a:lnTo>
                    <a:pt x="377279" y="1460363"/>
                  </a:lnTo>
                  <a:lnTo>
                    <a:pt x="377684" y="1466398"/>
                  </a:lnTo>
                  <a:lnTo>
                    <a:pt x="378057" y="1472433"/>
                  </a:lnTo>
                  <a:lnTo>
                    <a:pt x="378383" y="1478467"/>
                  </a:lnTo>
                  <a:lnTo>
                    <a:pt x="378668" y="1484502"/>
                  </a:lnTo>
                  <a:lnTo>
                    <a:pt x="378909" y="1490536"/>
                  </a:lnTo>
                  <a:lnTo>
                    <a:pt x="379104" y="1496571"/>
                  </a:lnTo>
                  <a:lnTo>
                    <a:pt x="379251" y="1502605"/>
                  </a:lnTo>
                  <a:lnTo>
                    <a:pt x="379345" y="1508640"/>
                  </a:lnTo>
                  <a:lnTo>
                    <a:pt x="379378" y="1514674"/>
                  </a:lnTo>
                  <a:lnTo>
                    <a:pt x="379360" y="1520709"/>
                  </a:lnTo>
                  <a:lnTo>
                    <a:pt x="379290" y="1526744"/>
                  </a:lnTo>
                  <a:lnTo>
                    <a:pt x="379169" y="1532778"/>
                  </a:lnTo>
                  <a:lnTo>
                    <a:pt x="378997" y="1538813"/>
                  </a:lnTo>
                  <a:lnTo>
                    <a:pt x="378770" y="1544847"/>
                  </a:lnTo>
                  <a:lnTo>
                    <a:pt x="378491" y="1550882"/>
                  </a:lnTo>
                  <a:lnTo>
                    <a:pt x="378168" y="1556916"/>
                  </a:lnTo>
                  <a:lnTo>
                    <a:pt x="377805" y="1562951"/>
                  </a:lnTo>
                  <a:lnTo>
                    <a:pt x="377403" y="1568986"/>
                  </a:lnTo>
                  <a:lnTo>
                    <a:pt x="376966" y="1575020"/>
                  </a:lnTo>
                  <a:lnTo>
                    <a:pt x="376493" y="1581055"/>
                  </a:lnTo>
                  <a:lnTo>
                    <a:pt x="375991" y="1587089"/>
                  </a:lnTo>
                  <a:lnTo>
                    <a:pt x="375467" y="1593124"/>
                  </a:lnTo>
                  <a:lnTo>
                    <a:pt x="374922" y="1599158"/>
                  </a:lnTo>
                  <a:lnTo>
                    <a:pt x="374362" y="1605193"/>
                  </a:lnTo>
                  <a:lnTo>
                    <a:pt x="373788" y="1611227"/>
                  </a:lnTo>
                  <a:lnTo>
                    <a:pt x="373201" y="1617262"/>
                  </a:lnTo>
                  <a:lnTo>
                    <a:pt x="372608" y="1623297"/>
                  </a:lnTo>
                  <a:lnTo>
                    <a:pt x="372009" y="1629331"/>
                  </a:lnTo>
                  <a:lnTo>
                    <a:pt x="371408" y="1635366"/>
                  </a:lnTo>
                  <a:lnTo>
                    <a:pt x="370804" y="1641400"/>
                  </a:lnTo>
                  <a:lnTo>
                    <a:pt x="370198" y="1647435"/>
                  </a:lnTo>
                  <a:lnTo>
                    <a:pt x="369592" y="1653469"/>
                  </a:lnTo>
                  <a:lnTo>
                    <a:pt x="368985" y="1659504"/>
                  </a:lnTo>
                  <a:lnTo>
                    <a:pt x="368377" y="1665539"/>
                  </a:lnTo>
                  <a:lnTo>
                    <a:pt x="367767" y="1671573"/>
                  </a:lnTo>
                  <a:lnTo>
                    <a:pt x="367155" y="1677608"/>
                  </a:lnTo>
                  <a:lnTo>
                    <a:pt x="366539" y="1683642"/>
                  </a:lnTo>
                  <a:lnTo>
                    <a:pt x="365916" y="1689677"/>
                  </a:lnTo>
                  <a:lnTo>
                    <a:pt x="365287" y="1695711"/>
                  </a:lnTo>
                  <a:lnTo>
                    <a:pt x="364649" y="1701746"/>
                  </a:lnTo>
                  <a:lnTo>
                    <a:pt x="364001" y="1707780"/>
                  </a:lnTo>
                  <a:lnTo>
                    <a:pt x="363343" y="1713815"/>
                  </a:lnTo>
                  <a:lnTo>
                    <a:pt x="362670" y="1719850"/>
                  </a:lnTo>
                  <a:lnTo>
                    <a:pt x="361982" y="1725884"/>
                  </a:lnTo>
                  <a:lnTo>
                    <a:pt x="361280" y="1731919"/>
                  </a:lnTo>
                  <a:lnTo>
                    <a:pt x="360564" y="1737953"/>
                  </a:lnTo>
                  <a:lnTo>
                    <a:pt x="359832" y="1743988"/>
                  </a:lnTo>
                  <a:lnTo>
                    <a:pt x="359084" y="1750022"/>
                  </a:lnTo>
                  <a:lnTo>
                    <a:pt x="358319" y="1756057"/>
                  </a:lnTo>
                  <a:lnTo>
                    <a:pt x="357538" y="1762091"/>
                  </a:lnTo>
                  <a:lnTo>
                    <a:pt x="356745" y="1768126"/>
                  </a:lnTo>
                  <a:lnTo>
                    <a:pt x="355939" y="1774161"/>
                  </a:lnTo>
                  <a:lnTo>
                    <a:pt x="355121" y="1780195"/>
                  </a:lnTo>
                  <a:lnTo>
                    <a:pt x="354293" y="1786230"/>
                  </a:lnTo>
                  <a:lnTo>
                    <a:pt x="353455" y="1792264"/>
                  </a:lnTo>
                  <a:lnTo>
                    <a:pt x="352611" y="1798299"/>
                  </a:lnTo>
                  <a:lnTo>
                    <a:pt x="351762" y="1804333"/>
                  </a:lnTo>
                  <a:lnTo>
                    <a:pt x="350910" y="1810368"/>
                  </a:lnTo>
                  <a:lnTo>
                    <a:pt x="350055" y="1816403"/>
                  </a:lnTo>
                  <a:lnTo>
                    <a:pt x="349200" y="1822437"/>
                  </a:lnTo>
                  <a:lnTo>
                    <a:pt x="348346" y="1828472"/>
                  </a:lnTo>
                  <a:lnTo>
                    <a:pt x="347494" y="1834506"/>
                  </a:lnTo>
                  <a:lnTo>
                    <a:pt x="346644" y="1840541"/>
                  </a:lnTo>
                  <a:lnTo>
                    <a:pt x="345799" y="1846575"/>
                  </a:lnTo>
                  <a:lnTo>
                    <a:pt x="344957" y="1852610"/>
                  </a:lnTo>
                  <a:lnTo>
                    <a:pt x="344120" y="1858644"/>
                  </a:lnTo>
                  <a:lnTo>
                    <a:pt x="343288" y="1864679"/>
                  </a:lnTo>
                  <a:lnTo>
                    <a:pt x="342459" y="1870714"/>
                  </a:lnTo>
                  <a:lnTo>
                    <a:pt x="341634" y="1876748"/>
                  </a:lnTo>
                  <a:lnTo>
                    <a:pt x="340811" y="1882783"/>
                  </a:lnTo>
                  <a:lnTo>
                    <a:pt x="339990" y="1888817"/>
                  </a:lnTo>
                  <a:lnTo>
                    <a:pt x="339170" y="1894852"/>
                  </a:lnTo>
                  <a:lnTo>
                    <a:pt x="338350" y="1900886"/>
                  </a:lnTo>
                  <a:lnTo>
                    <a:pt x="337526" y="1906921"/>
                  </a:lnTo>
                  <a:lnTo>
                    <a:pt x="336700" y="1912956"/>
                  </a:lnTo>
                  <a:lnTo>
                    <a:pt x="335868" y="1918990"/>
                  </a:lnTo>
                  <a:lnTo>
                    <a:pt x="335029" y="1925025"/>
                  </a:lnTo>
                  <a:lnTo>
                    <a:pt x="334178" y="1931059"/>
                  </a:lnTo>
                  <a:lnTo>
                    <a:pt x="333317" y="1937094"/>
                  </a:lnTo>
                  <a:lnTo>
                    <a:pt x="332443" y="1943128"/>
                  </a:lnTo>
                  <a:lnTo>
                    <a:pt x="331554" y="1949163"/>
                  </a:lnTo>
                  <a:lnTo>
                    <a:pt x="330648" y="1955197"/>
                  </a:lnTo>
                  <a:lnTo>
                    <a:pt x="329721" y="1961232"/>
                  </a:lnTo>
                  <a:lnTo>
                    <a:pt x="328771" y="1967267"/>
                  </a:lnTo>
                  <a:lnTo>
                    <a:pt x="327797" y="1973301"/>
                  </a:lnTo>
                  <a:lnTo>
                    <a:pt x="326798" y="1979336"/>
                  </a:lnTo>
                  <a:lnTo>
                    <a:pt x="325774" y="1985370"/>
                  </a:lnTo>
                  <a:lnTo>
                    <a:pt x="324721" y="1991405"/>
                  </a:lnTo>
                  <a:lnTo>
                    <a:pt x="323635" y="1997439"/>
                  </a:lnTo>
                  <a:lnTo>
                    <a:pt x="322516" y="2003474"/>
                  </a:lnTo>
                  <a:lnTo>
                    <a:pt x="321366" y="2009509"/>
                  </a:lnTo>
                  <a:lnTo>
                    <a:pt x="320184" y="2015543"/>
                  </a:lnTo>
                  <a:lnTo>
                    <a:pt x="318971" y="2021578"/>
                  </a:lnTo>
                  <a:lnTo>
                    <a:pt x="317727" y="2027612"/>
                  </a:lnTo>
                  <a:lnTo>
                    <a:pt x="316445" y="2033647"/>
                  </a:lnTo>
                  <a:lnTo>
                    <a:pt x="315133" y="2039681"/>
                  </a:lnTo>
                  <a:lnTo>
                    <a:pt x="313793" y="2045716"/>
                  </a:lnTo>
                  <a:lnTo>
                    <a:pt x="312428" y="2051750"/>
                  </a:lnTo>
                  <a:lnTo>
                    <a:pt x="311040" y="2057785"/>
                  </a:lnTo>
                  <a:lnTo>
                    <a:pt x="309629" y="2063820"/>
                  </a:lnTo>
                  <a:lnTo>
                    <a:pt x="308197" y="2069854"/>
                  </a:lnTo>
                  <a:lnTo>
                    <a:pt x="306752" y="2075889"/>
                  </a:lnTo>
                  <a:lnTo>
                    <a:pt x="305296" y="2081923"/>
                  </a:lnTo>
                  <a:lnTo>
                    <a:pt x="303834" y="2087958"/>
                  </a:lnTo>
                  <a:lnTo>
                    <a:pt x="302368" y="2093992"/>
                  </a:lnTo>
                  <a:lnTo>
                    <a:pt x="300902" y="2100027"/>
                  </a:lnTo>
                  <a:lnTo>
                    <a:pt x="299442" y="2106062"/>
                  </a:lnTo>
                  <a:lnTo>
                    <a:pt x="297990" y="2112096"/>
                  </a:lnTo>
                  <a:lnTo>
                    <a:pt x="296549" y="2118131"/>
                  </a:lnTo>
                  <a:lnTo>
                    <a:pt x="295121" y="2124165"/>
                  </a:lnTo>
                  <a:lnTo>
                    <a:pt x="293710" y="2130200"/>
                  </a:lnTo>
                  <a:lnTo>
                    <a:pt x="292319" y="2136234"/>
                  </a:lnTo>
                  <a:lnTo>
                    <a:pt x="290950" y="2142269"/>
                  </a:lnTo>
                  <a:lnTo>
                    <a:pt x="289602" y="2148303"/>
                  </a:lnTo>
                  <a:lnTo>
                    <a:pt x="288275" y="2154338"/>
                  </a:lnTo>
                  <a:lnTo>
                    <a:pt x="286969" y="2160373"/>
                  </a:lnTo>
                  <a:lnTo>
                    <a:pt x="285685" y="2166407"/>
                  </a:lnTo>
                  <a:lnTo>
                    <a:pt x="284427" y="2172442"/>
                  </a:lnTo>
                  <a:lnTo>
                    <a:pt x="283188" y="2178476"/>
                  </a:lnTo>
                  <a:lnTo>
                    <a:pt x="281968" y="2184511"/>
                  </a:lnTo>
                  <a:lnTo>
                    <a:pt x="280765" y="2190545"/>
                  </a:lnTo>
                  <a:lnTo>
                    <a:pt x="279578" y="2196580"/>
                  </a:lnTo>
                  <a:lnTo>
                    <a:pt x="278406" y="2202614"/>
                  </a:lnTo>
                  <a:lnTo>
                    <a:pt x="277250" y="2208649"/>
                  </a:lnTo>
                  <a:lnTo>
                    <a:pt x="276104" y="2214684"/>
                  </a:lnTo>
                  <a:lnTo>
                    <a:pt x="274968" y="2220718"/>
                  </a:lnTo>
                  <a:lnTo>
                    <a:pt x="273841" y="2226753"/>
                  </a:lnTo>
                  <a:lnTo>
                    <a:pt x="272721" y="2232787"/>
                  </a:lnTo>
                  <a:lnTo>
                    <a:pt x="271609" y="2238822"/>
                  </a:lnTo>
                  <a:lnTo>
                    <a:pt x="270504" y="2244856"/>
                  </a:lnTo>
                  <a:lnTo>
                    <a:pt x="269404" y="2250891"/>
                  </a:lnTo>
                  <a:lnTo>
                    <a:pt x="268308" y="2256926"/>
                  </a:lnTo>
                  <a:lnTo>
                    <a:pt x="267217" y="2262960"/>
                  </a:lnTo>
                  <a:lnTo>
                    <a:pt x="266131" y="2268995"/>
                  </a:lnTo>
                  <a:lnTo>
                    <a:pt x="265049" y="2275029"/>
                  </a:lnTo>
                  <a:lnTo>
                    <a:pt x="263970" y="2281064"/>
                  </a:lnTo>
                  <a:lnTo>
                    <a:pt x="262896" y="2287098"/>
                  </a:lnTo>
                  <a:lnTo>
                    <a:pt x="261824" y="2293133"/>
                  </a:lnTo>
                  <a:lnTo>
                    <a:pt x="260756" y="2299167"/>
                  </a:lnTo>
                  <a:lnTo>
                    <a:pt x="259689" y="2305202"/>
                  </a:lnTo>
                  <a:lnTo>
                    <a:pt x="258625" y="2311237"/>
                  </a:lnTo>
                  <a:lnTo>
                    <a:pt x="257562" y="2317271"/>
                  </a:lnTo>
                  <a:lnTo>
                    <a:pt x="256500" y="2323306"/>
                  </a:lnTo>
                  <a:lnTo>
                    <a:pt x="255438" y="2329340"/>
                  </a:lnTo>
                  <a:lnTo>
                    <a:pt x="254375" y="2335375"/>
                  </a:lnTo>
                  <a:lnTo>
                    <a:pt x="253310" y="2341409"/>
                  </a:lnTo>
                  <a:lnTo>
                    <a:pt x="252244" y="2347444"/>
                  </a:lnTo>
                  <a:lnTo>
                    <a:pt x="251174" y="2353479"/>
                  </a:lnTo>
                  <a:lnTo>
                    <a:pt x="250102" y="2359513"/>
                  </a:lnTo>
                  <a:lnTo>
                    <a:pt x="249026" y="2365548"/>
                  </a:lnTo>
                  <a:lnTo>
                    <a:pt x="247947" y="2371582"/>
                  </a:lnTo>
                  <a:lnTo>
                    <a:pt x="246865" y="2377617"/>
                  </a:lnTo>
                  <a:lnTo>
                    <a:pt x="245781" y="2383651"/>
                  </a:lnTo>
                  <a:lnTo>
                    <a:pt x="244694" y="2389686"/>
                  </a:lnTo>
                  <a:lnTo>
                    <a:pt x="243606" y="2395720"/>
                  </a:lnTo>
                  <a:lnTo>
                    <a:pt x="242519" y="2401755"/>
                  </a:lnTo>
                  <a:lnTo>
                    <a:pt x="241433" y="2407790"/>
                  </a:lnTo>
                  <a:lnTo>
                    <a:pt x="240351" y="2413824"/>
                  </a:lnTo>
                  <a:lnTo>
                    <a:pt x="239275" y="2419859"/>
                  </a:lnTo>
                  <a:lnTo>
                    <a:pt x="238206" y="2425893"/>
                  </a:lnTo>
                  <a:lnTo>
                    <a:pt x="237147" y="2431928"/>
                  </a:lnTo>
                  <a:lnTo>
                    <a:pt x="236099" y="2437962"/>
                  </a:lnTo>
                  <a:lnTo>
                    <a:pt x="235064" y="2443997"/>
                  </a:lnTo>
                  <a:lnTo>
                    <a:pt x="234049" y="2450032"/>
                  </a:lnTo>
                  <a:lnTo>
                    <a:pt x="233054" y="2456066"/>
                  </a:lnTo>
                  <a:lnTo>
                    <a:pt x="232080" y="2462101"/>
                  </a:lnTo>
                  <a:lnTo>
                    <a:pt x="231129" y="2468135"/>
                  </a:lnTo>
                  <a:lnTo>
                    <a:pt x="230203" y="2474170"/>
                  </a:lnTo>
                  <a:lnTo>
                    <a:pt x="229303" y="2480204"/>
                  </a:lnTo>
                  <a:lnTo>
                    <a:pt x="228439" y="2486239"/>
                  </a:lnTo>
                  <a:lnTo>
                    <a:pt x="227606" y="2492273"/>
                  </a:lnTo>
                  <a:lnTo>
                    <a:pt x="226804" y="2498308"/>
                  </a:lnTo>
                  <a:lnTo>
                    <a:pt x="226034" y="2504343"/>
                  </a:lnTo>
                  <a:lnTo>
                    <a:pt x="225297" y="2510377"/>
                  </a:lnTo>
                  <a:lnTo>
                    <a:pt x="224596" y="2516412"/>
                  </a:lnTo>
                  <a:lnTo>
                    <a:pt x="223935" y="2522446"/>
                  </a:lnTo>
                  <a:lnTo>
                    <a:pt x="223307" y="2528481"/>
                  </a:lnTo>
                  <a:lnTo>
                    <a:pt x="222711" y="2534515"/>
                  </a:lnTo>
                  <a:lnTo>
                    <a:pt x="222148" y="2540550"/>
                  </a:lnTo>
                  <a:lnTo>
                    <a:pt x="221615" y="2546585"/>
                  </a:lnTo>
                  <a:lnTo>
                    <a:pt x="221117" y="2552619"/>
                  </a:lnTo>
                  <a:lnTo>
                    <a:pt x="220650" y="2558654"/>
                  </a:lnTo>
                  <a:lnTo>
                    <a:pt x="220208" y="2564688"/>
                  </a:lnTo>
                  <a:lnTo>
                    <a:pt x="219789" y="2570723"/>
                  </a:lnTo>
                  <a:lnTo>
                    <a:pt x="219393" y="2576757"/>
                  </a:lnTo>
                  <a:lnTo>
                    <a:pt x="219015" y="2582792"/>
                  </a:lnTo>
                  <a:lnTo>
                    <a:pt x="218657" y="2588826"/>
                  </a:lnTo>
                  <a:lnTo>
                    <a:pt x="218313" y="2594861"/>
                  </a:lnTo>
                  <a:lnTo>
                    <a:pt x="217979" y="2600896"/>
                  </a:lnTo>
                  <a:lnTo>
                    <a:pt x="217652" y="2606930"/>
                  </a:lnTo>
                  <a:lnTo>
                    <a:pt x="217330" y="2612965"/>
                  </a:lnTo>
                  <a:lnTo>
                    <a:pt x="217011" y="2618999"/>
                  </a:lnTo>
                  <a:lnTo>
                    <a:pt x="216690" y="2625034"/>
                  </a:lnTo>
                  <a:lnTo>
                    <a:pt x="216366" y="2631068"/>
                  </a:lnTo>
                  <a:lnTo>
                    <a:pt x="216035" y="2637103"/>
                  </a:lnTo>
                  <a:lnTo>
                    <a:pt x="215697" y="2643137"/>
                  </a:lnTo>
                  <a:lnTo>
                    <a:pt x="215349" y="2649172"/>
                  </a:lnTo>
                  <a:lnTo>
                    <a:pt x="214989" y="2655207"/>
                  </a:lnTo>
                  <a:lnTo>
                    <a:pt x="214614" y="2661241"/>
                  </a:lnTo>
                  <a:lnTo>
                    <a:pt x="214224" y="2667276"/>
                  </a:lnTo>
                  <a:lnTo>
                    <a:pt x="213819" y="2673310"/>
                  </a:lnTo>
                  <a:lnTo>
                    <a:pt x="213400" y="2679345"/>
                  </a:lnTo>
                  <a:lnTo>
                    <a:pt x="212964" y="2685379"/>
                  </a:lnTo>
                  <a:lnTo>
                    <a:pt x="212511" y="2691414"/>
                  </a:lnTo>
                  <a:lnTo>
                    <a:pt x="212041" y="2697449"/>
                  </a:lnTo>
                  <a:lnTo>
                    <a:pt x="211557" y="2703483"/>
                  </a:lnTo>
                  <a:lnTo>
                    <a:pt x="211059" y="2709518"/>
                  </a:lnTo>
                  <a:lnTo>
                    <a:pt x="210547" y="2715552"/>
                  </a:lnTo>
                  <a:lnTo>
                    <a:pt x="210024" y="2721587"/>
                  </a:lnTo>
                  <a:lnTo>
                    <a:pt x="209488" y="2727621"/>
                  </a:lnTo>
                  <a:lnTo>
                    <a:pt x="208942" y="2733656"/>
                  </a:lnTo>
                  <a:lnTo>
                    <a:pt x="208389" y="2739690"/>
                  </a:lnTo>
                  <a:lnTo>
                    <a:pt x="207829" y="2745725"/>
                  </a:lnTo>
                  <a:lnTo>
                    <a:pt x="207265" y="2751760"/>
                  </a:lnTo>
                  <a:lnTo>
                    <a:pt x="206698" y="2757794"/>
                  </a:lnTo>
                  <a:lnTo>
                    <a:pt x="206128" y="2763829"/>
                  </a:lnTo>
                  <a:lnTo>
                    <a:pt x="205560" y="2769863"/>
                  </a:lnTo>
                  <a:lnTo>
                    <a:pt x="204993" y="2775898"/>
                  </a:lnTo>
                  <a:lnTo>
                    <a:pt x="204430" y="2781932"/>
                  </a:lnTo>
                  <a:lnTo>
                    <a:pt x="203871" y="2787967"/>
                  </a:lnTo>
                  <a:lnTo>
                    <a:pt x="203319" y="2794002"/>
                  </a:lnTo>
                  <a:lnTo>
                    <a:pt x="202776" y="2800036"/>
                  </a:lnTo>
                  <a:lnTo>
                    <a:pt x="202243" y="2806071"/>
                  </a:lnTo>
                  <a:lnTo>
                    <a:pt x="201720" y="2812105"/>
                  </a:lnTo>
                  <a:lnTo>
                    <a:pt x="201208" y="2818140"/>
                  </a:lnTo>
                  <a:lnTo>
                    <a:pt x="200708" y="2824174"/>
                  </a:lnTo>
                  <a:lnTo>
                    <a:pt x="200224" y="2830209"/>
                  </a:lnTo>
                  <a:lnTo>
                    <a:pt x="199755" y="2836243"/>
                  </a:lnTo>
                  <a:lnTo>
                    <a:pt x="199302" y="2842278"/>
                  </a:lnTo>
                  <a:lnTo>
                    <a:pt x="198863" y="2848313"/>
                  </a:lnTo>
                  <a:lnTo>
                    <a:pt x="198441" y="2854347"/>
                  </a:lnTo>
                  <a:lnTo>
                    <a:pt x="198034" y="2860382"/>
                  </a:lnTo>
                  <a:lnTo>
                    <a:pt x="197647" y="2866416"/>
                  </a:lnTo>
                  <a:lnTo>
                    <a:pt x="197277" y="2872451"/>
                  </a:lnTo>
                  <a:lnTo>
                    <a:pt x="196923" y="2878485"/>
                  </a:lnTo>
                  <a:lnTo>
                    <a:pt x="196584" y="2884520"/>
                  </a:lnTo>
                  <a:lnTo>
                    <a:pt x="196262" y="2890555"/>
                  </a:lnTo>
                  <a:lnTo>
                    <a:pt x="195955" y="2896589"/>
                  </a:lnTo>
                  <a:lnTo>
                    <a:pt x="195666" y="2902624"/>
                  </a:lnTo>
                  <a:lnTo>
                    <a:pt x="195391" y="2908658"/>
                  </a:lnTo>
                  <a:lnTo>
                    <a:pt x="195130" y="2914693"/>
                  </a:lnTo>
                  <a:lnTo>
                    <a:pt x="194881" y="2920727"/>
                  </a:lnTo>
                  <a:lnTo>
                    <a:pt x="194644" y="2926762"/>
                  </a:lnTo>
                  <a:lnTo>
                    <a:pt x="194420" y="2932796"/>
                  </a:lnTo>
                  <a:lnTo>
                    <a:pt x="194208" y="2938831"/>
                  </a:lnTo>
                  <a:lnTo>
                    <a:pt x="194006" y="2944866"/>
                  </a:lnTo>
                  <a:lnTo>
                    <a:pt x="193813" y="2950900"/>
                  </a:lnTo>
                  <a:lnTo>
                    <a:pt x="193629" y="2956935"/>
                  </a:lnTo>
                  <a:lnTo>
                    <a:pt x="193452" y="2962969"/>
                  </a:lnTo>
                  <a:lnTo>
                    <a:pt x="193284" y="2969004"/>
                  </a:lnTo>
                  <a:lnTo>
                    <a:pt x="193123" y="2975038"/>
                  </a:lnTo>
                  <a:lnTo>
                    <a:pt x="192967" y="2981073"/>
                  </a:lnTo>
                  <a:lnTo>
                    <a:pt x="192818" y="2987107"/>
                  </a:lnTo>
                  <a:lnTo>
                    <a:pt x="192673" y="2993142"/>
                  </a:lnTo>
                  <a:lnTo>
                    <a:pt x="192533" y="2999177"/>
                  </a:lnTo>
                  <a:lnTo>
                    <a:pt x="192399" y="3005211"/>
                  </a:lnTo>
                  <a:lnTo>
                    <a:pt x="192269" y="3011246"/>
                  </a:lnTo>
                  <a:lnTo>
                    <a:pt x="192142" y="3017280"/>
                  </a:lnTo>
                  <a:lnTo>
                    <a:pt x="192020" y="3023315"/>
                  </a:lnTo>
                  <a:lnTo>
                    <a:pt x="191900" y="3029349"/>
                  </a:lnTo>
                  <a:lnTo>
                    <a:pt x="191785" y="3035384"/>
                  </a:lnTo>
                  <a:lnTo>
                    <a:pt x="191673" y="3041419"/>
                  </a:lnTo>
                  <a:lnTo>
                    <a:pt x="191564" y="3047453"/>
                  </a:lnTo>
                  <a:lnTo>
                    <a:pt x="191459" y="3053488"/>
                  </a:lnTo>
                  <a:lnTo>
                    <a:pt x="191357" y="3059522"/>
                  </a:lnTo>
                  <a:lnTo>
                    <a:pt x="191257" y="3065557"/>
                  </a:lnTo>
                  <a:lnTo>
                    <a:pt x="191161" y="3071591"/>
                  </a:lnTo>
                  <a:lnTo>
                    <a:pt x="191069" y="3077626"/>
                  </a:lnTo>
                  <a:lnTo>
                    <a:pt x="190979" y="3083660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5" name="pg39">
              <a:extLst>
                <a:ext uri="{FF2B5EF4-FFF2-40B4-BE49-F238E27FC236}">
                  <a16:creationId xmlns:a16="http://schemas.microsoft.com/office/drawing/2014/main" id="{55D232C4-56A3-A3A9-05BB-E112093FE4C5}"/>
                </a:ext>
              </a:extLst>
            </p:cNvPr>
            <p:cNvSpPr/>
            <p:nvPr/>
          </p:nvSpPr>
          <p:spPr>
            <a:xfrm>
              <a:off x="7476613" y="3496590"/>
              <a:ext cx="399297" cy="3360160"/>
            </a:xfrm>
            <a:custGeom>
              <a:avLst/>
              <a:gdLst/>
              <a:ahLst/>
              <a:cxnLst/>
              <a:rect l="0" t="0" r="0" b="0"/>
              <a:pathLst>
                <a:path w="399297" h="3360160">
                  <a:moveTo>
                    <a:pt x="198593" y="3360160"/>
                  </a:moveTo>
                  <a:lnTo>
                    <a:pt x="198498" y="3353585"/>
                  </a:lnTo>
                  <a:lnTo>
                    <a:pt x="198399" y="3347009"/>
                  </a:lnTo>
                  <a:lnTo>
                    <a:pt x="198293" y="3340433"/>
                  </a:lnTo>
                  <a:lnTo>
                    <a:pt x="198181" y="3333858"/>
                  </a:lnTo>
                  <a:lnTo>
                    <a:pt x="198063" y="3327282"/>
                  </a:lnTo>
                  <a:lnTo>
                    <a:pt x="197937" y="3320706"/>
                  </a:lnTo>
                  <a:lnTo>
                    <a:pt x="197803" y="3314131"/>
                  </a:lnTo>
                  <a:lnTo>
                    <a:pt x="197660" y="3307555"/>
                  </a:lnTo>
                  <a:lnTo>
                    <a:pt x="197509" y="3300979"/>
                  </a:lnTo>
                  <a:lnTo>
                    <a:pt x="197349" y="3294404"/>
                  </a:lnTo>
                  <a:lnTo>
                    <a:pt x="197180" y="3287828"/>
                  </a:lnTo>
                  <a:lnTo>
                    <a:pt x="197002" y="3281252"/>
                  </a:lnTo>
                  <a:lnTo>
                    <a:pt x="196811" y="3274677"/>
                  </a:lnTo>
                  <a:lnTo>
                    <a:pt x="196610" y="3268101"/>
                  </a:lnTo>
                  <a:lnTo>
                    <a:pt x="196398" y="3261525"/>
                  </a:lnTo>
                  <a:lnTo>
                    <a:pt x="196175" y="3254950"/>
                  </a:lnTo>
                  <a:lnTo>
                    <a:pt x="195942" y="3248374"/>
                  </a:lnTo>
                  <a:lnTo>
                    <a:pt x="195697" y="3241798"/>
                  </a:lnTo>
                  <a:lnTo>
                    <a:pt x="195442" y="3235223"/>
                  </a:lnTo>
                  <a:lnTo>
                    <a:pt x="195173" y="3228647"/>
                  </a:lnTo>
                  <a:lnTo>
                    <a:pt x="194895" y="3222071"/>
                  </a:lnTo>
                  <a:lnTo>
                    <a:pt x="194606" y="3215496"/>
                  </a:lnTo>
                  <a:lnTo>
                    <a:pt x="194307" y="3208920"/>
                  </a:lnTo>
                  <a:lnTo>
                    <a:pt x="193998" y="3202344"/>
                  </a:lnTo>
                  <a:lnTo>
                    <a:pt x="193680" y="3195769"/>
                  </a:lnTo>
                  <a:lnTo>
                    <a:pt x="193351" y="3189193"/>
                  </a:lnTo>
                  <a:lnTo>
                    <a:pt x="193012" y="3182618"/>
                  </a:lnTo>
                  <a:lnTo>
                    <a:pt x="192666" y="3176042"/>
                  </a:lnTo>
                  <a:lnTo>
                    <a:pt x="192310" y="3169466"/>
                  </a:lnTo>
                  <a:lnTo>
                    <a:pt x="191947" y="3162891"/>
                  </a:lnTo>
                  <a:lnTo>
                    <a:pt x="191575" y="3156315"/>
                  </a:lnTo>
                  <a:lnTo>
                    <a:pt x="191194" y="3149739"/>
                  </a:lnTo>
                  <a:lnTo>
                    <a:pt x="190803" y="3143164"/>
                  </a:lnTo>
                  <a:lnTo>
                    <a:pt x="190403" y="3136588"/>
                  </a:lnTo>
                  <a:lnTo>
                    <a:pt x="189994" y="3130012"/>
                  </a:lnTo>
                  <a:lnTo>
                    <a:pt x="189574" y="3123437"/>
                  </a:lnTo>
                  <a:lnTo>
                    <a:pt x="189143" y="3116861"/>
                  </a:lnTo>
                  <a:lnTo>
                    <a:pt x="188699" y="3110285"/>
                  </a:lnTo>
                  <a:lnTo>
                    <a:pt x="188240" y="3103710"/>
                  </a:lnTo>
                  <a:lnTo>
                    <a:pt x="187765" y="3097134"/>
                  </a:lnTo>
                  <a:lnTo>
                    <a:pt x="187272" y="3090558"/>
                  </a:lnTo>
                  <a:lnTo>
                    <a:pt x="186761" y="3083983"/>
                  </a:lnTo>
                  <a:lnTo>
                    <a:pt x="186231" y="3077407"/>
                  </a:lnTo>
                  <a:lnTo>
                    <a:pt x="185679" y="3070831"/>
                  </a:lnTo>
                  <a:lnTo>
                    <a:pt x="185105" y="3064256"/>
                  </a:lnTo>
                  <a:lnTo>
                    <a:pt x="184502" y="3057680"/>
                  </a:lnTo>
                  <a:lnTo>
                    <a:pt x="183875" y="3051104"/>
                  </a:lnTo>
                  <a:lnTo>
                    <a:pt x="183224" y="3044529"/>
                  </a:lnTo>
                  <a:lnTo>
                    <a:pt x="182548" y="3037953"/>
                  </a:lnTo>
                  <a:lnTo>
                    <a:pt x="181848" y="3031377"/>
                  </a:lnTo>
                  <a:lnTo>
                    <a:pt x="181126" y="3024802"/>
                  </a:lnTo>
                  <a:lnTo>
                    <a:pt x="180381" y="3018226"/>
                  </a:lnTo>
                  <a:lnTo>
                    <a:pt x="179614" y="3011650"/>
                  </a:lnTo>
                  <a:lnTo>
                    <a:pt x="178833" y="3005075"/>
                  </a:lnTo>
                  <a:lnTo>
                    <a:pt x="178039" y="2998499"/>
                  </a:lnTo>
                  <a:lnTo>
                    <a:pt x="177237" y="2991923"/>
                  </a:lnTo>
                  <a:lnTo>
                    <a:pt x="176429" y="2985348"/>
                  </a:lnTo>
                  <a:lnTo>
                    <a:pt x="175620" y="2978772"/>
                  </a:lnTo>
                  <a:lnTo>
                    <a:pt x="174815" y="2972196"/>
                  </a:lnTo>
                  <a:lnTo>
                    <a:pt x="174019" y="2965621"/>
                  </a:lnTo>
                  <a:lnTo>
                    <a:pt x="173235" y="2959045"/>
                  </a:lnTo>
                  <a:lnTo>
                    <a:pt x="172467" y="2952470"/>
                  </a:lnTo>
                  <a:lnTo>
                    <a:pt x="171717" y="2945894"/>
                  </a:lnTo>
                  <a:lnTo>
                    <a:pt x="170987" y="2939318"/>
                  </a:lnTo>
                  <a:lnTo>
                    <a:pt x="170282" y="2932743"/>
                  </a:lnTo>
                  <a:lnTo>
                    <a:pt x="169605" y="2926167"/>
                  </a:lnTo>
                  <a:lnTo>
                    <a:pt x="168953" y="2919591"/>
                  </a:lnTo>
                  <a:lnTo>
                    <a:pt x="168325" y="2913016"/>
                  </a:lnTo>
                  <a:lnTo>
                    <a:pt x="167721" y="2906440"/>
                  </a:lnTo>
                  <a:lnTo>
                    <a:pt x="167138" y="2899864"/>
                  </a:lnTo>
                  <a:lnTo>
                    <a:pt x="166575" y="2893289"/>
                  </a:lnTo>
                  <a:lnTo>
                    <a:pt x="166031" y="2886713"/>
                  </a:lnTo>
                  <a:lnTo>
                    <a:pt x="165500" y="2880137"/>
                  </a:lnTo>
                  <a:lnTo>
                    <a:pt x="164978" y="2873562"/>
                  </a:lnTo>
                  <a:lnTo>
                    <a:pt x="164462" y="2866986"/>
                  </a:lnTo>
                  <a:lnTo>
                    <a:pt x="163947" y="2860410"/>
                  </a:lnTo>
                  <a:lnTo>
                    <a:pt x="163429" y="2853835"/>
                  </a:lnTo>
                  <a:lnTo>
                    <a:pt x="162906" y="2847259"/>
                  </a:lnTo>
                  <a:lnTo>
                    <a:pt x="162372" y="2840683"/>
                  </a:lnTo>
                  <a:lnTo>
                    <a:pt x="161823" y="2834108"/>
                  </a:lnTo>
                  <a:lnTo>
                    <a:pt x="161258" y="2827532"/>
                  </a:lnTo>
                  <a:lnTo>
                    <a:pt x="160674" y="2820956"/>
                  </a:lnTo>
                  <a:lnTo>
                    <a:pt x="160069" y="2814381"/>
                  </a:lnTo>
                  <a:lnTo>
                    <a:pt x="159443" y="2807805"/>
                  </a:lnTo>
                  <a:lnTo>
                    <a:pt x="158789" y="2801229"/>
                  </a:lnTo>
                  <a:lnTo>
                    <a:pt x="158108" y="2794654"/>
                  </a:lnTo>
                  <a:lnTo>
                    <a:pt x="157401" y="2788078"/>
                  </a:lnTo>
                  <a:lnTo>
                    <a:pt x="156669" y="2781502"/>
                  </a:lnTo>
                  <a:lnTo>
                    <a:pt x="155910" y="2774927"/>
                  </a:lnTo>
                  <a:lnTo>
                    <a:pt x="155126" y="2768351"/>
                  </a:lnTo>
                  <a:lnTo>
                    <a:pt x="154316" y="2761775"/>
                  </a:lnTo>
                  <a:lnTo>
                    <a:pt x="153475" y="2755200"/>
                  </a:lnTo>
                  <a:lnTo>
                    <a:pt x="152610" y="2748624"/>
                  </a:lnTo>
                  <a:lnTo>
                    <a:pt x="151720" y="2742048"/>
                  </a:lnTo>
                  <a:lnTo>
                    <a:pt x="150806" y="2735473"/>
                  </a:lnTo>
                  <a:lnTo>
                    <a:pt x="149869" y="2728897"/>
                  </a:lnTo>
                  <a:lnTo>
                    <a:pt x="148908" y="2722322"/>
                  </a:lnTo>
                  <a:lnTo>
                    <a:pt x="147923" y="2715746"/>
                  </a:lnTo>
                  <a:lnTo>
                    <a:pt x="146912" y="2709170"/>
                  </a:lnTo>
                  <a:lnTo>
                    <a:pt x="145878" y="2702595"/>
                  </a:lnTo>
                  <a:lnTo>
                    <a:pt x="144821" y="2696019"/>
                  </a:lnTo>
                  <a:lnTo>
                    <a:pt x="143742" y="2689443"/>
                  </a:lnTo>
                  <a:lnTo>
                    <a:pt x="142640" y="2682868"/>
                  </a:lnTo>
                  <a:lnTo>
                    <a:pt x="141515" y="2676292"/>
                  </a:lnTo>
                  <a:lnTo>
                    <a:pt x="140363" y="2669716"/>
                  </a:lnTo>
                  <a:lnTo>
                    <a:pt x="139186" y="2663141"/>
                  </a:lnTo>
                  <a:lnTo>
                    <a:pt x="137984" y="2656565"/>
                  </a:lnTo>
                  <a:lnTo>
                    <a:pt x="136759" y="2649989"/>
                  </a:lnTo>
                  <a:lnTo>
                    <a:pt x="135509" y="2643414"/>
                  </a:lnTo>
                  <a:lnTo>
                    <a:pt x="134236" y="2636838"/>
                  </a:lnTo>
                  <a:lnTo>
                    <a:pt x="132936" y="2630262"/>
                  </a:lnTo>
                  <a:lnTo>
                    <a:pt x="131609" y="2623687"/>
                  </a:lnTo>
                  <a:lnTo>
                    <a:pt x="130259" y="2617111"/>
                  </a:lnTo>
                  <a:lnTo>
                    <a:pt x="128888" y="2610535"/>
                  </a:lnTo>
                  <a:lnTo>
                    <a:pt x="127495" y="2603960"/>
                  </a:lnTo>
                  <a:lnTo>
                    <a:pt x="126084" y="2597384"/>
                  </a:lnTo>
                  <a:lnTo>
                    <a:pt x="124657" y="2590808"/>
                  </a:lnTo>
                  <a:lnTo>
                    <a:pt x="123213" y="2584233"/>
                  </a:lnTo>
                  <a:lnTo>
                    <a:pt x="121759" y="2577657"/>
                  </a:lnTo>
                  <a:lnTo>
                    <a:pt x="120298" y="2571081"/>
                  </a:lnTo>
                  <a:lnTo>
                    <a:pt x="118834" y="2564506"/>
                  </a:lnTo>
                  <a:lnTo>
                    <a:pt x="117372" y="2557930"/>
                  </a:lnTo>
                  <a:lnTo>
                    <a:pt x="115915" y="2551354"/>
                  </a:lnTo>
                  <a:lnTo>
                    <a:pt x="114467" y="2544779"/>
                  </a:lnTo>
                  <a:lnTo>
                    <a:pt x="113039" y="2538203"/>
                  </a:lnTo>
                  <a:lnTo>
                    <a:pt x="111631" y="2531627"/>
                  </a:lnTo>
                  <a:lnTo>
                    <a:pt x="110247" y="2525052"/>
                  </a:lnTo>
                  <a:lnTo>
                    <a:pt x="108892" y="2518476"/>
                  </a:lnTo>
                  <a:lnTo>
                    <a:pt x="107569" y="2511901"/>
                  </a:lnTo>
                  <a:lnTo>
                    <a:pt x="106280" y="2505325"/>
                  </a:lnTo>
                  <a:lnTo>
                    <a:pt x="105032" y="2498749"/>
                  </a:lnTo>
                  <a:lnTo>
                    <a:pt x="103828" y="2492174"/>
                  </a:lnTo>
                  <a:lnTo>
                    <a:pt x="102665" y="2485598"/>
                  </a:lnTo>
                  <a:lnTo>
                    <a:pt x="101542" y="2479022"/>
                  </a:lnTo>
                  <a:lnTo>
                    <a:pt x="100460" y="2472447"/>
                  </a:lnTo>
                  <a:lnTo>
                    <a:pt x="99417" y="2465871"/>
                  </a:lnTo>
                  <a:lnTo>
                    <a:pt x="98413" y="2459295"/>
                  </a:lnTo>
                  <a:lnTo>
                    <a:pt x="97453" y="2452720"/>
                  </a:lnTo>
                  <a:lnTo>
                    <a:pt x="96526" y="2446144"/>
                  </a:lnTo>
                  <a:lnTo>
                    <a:pt x="95631" y="2439568"/>
                  </a:lnTo>
                  <a:lnTo>
                    <a:pt x="94764" y="2432993"/>
                  </a:lnTo>
                  <a:lnTo>
                    <a:pt x="93923" y="2426417"/>
                  </a:lnTo>
                  <a:lnTo>
                    <a:pt x="93105" y="2419841"/>
                  </a:lnTo>
                  <a:lnTo>
                    <a:pt x="92309" y="2413266"/>
                  </a:lnTo>
                  <a:lnTo>
                    <a:pt x="91532" y="2406690"/>
                  </a:lnTo>
                  <a:lnTo>
                    <a:pt x="90769" y="2400114"/>
                  </a:lnTo>
                  <a:lnTo>
                    <a:pt x="90017" y="2393539"/>
                  </a:lnTo>
                  <a:lnTo>
                    <a:pt x="89273" y="2386963"/>
                  </a:lnTo>
                  <a:lnTo>
                    <a:pt x="88534" y="2380387"/>
                  </a:lnTo>
                  <a:lnTo>
                    <a:pt x="87798" y="2373812"/>
                  </a:lnTo>
                  <a:lnTo>
                    <a:pt x="87060" y="2367236"/>
                  </a:lnTo>
                  <a:lnTo>
                    <a:pt x="86317" y="2360660"/>
                  </a:lnTo>
                  <a:lnTo>
                    <a:pt x="85564" y="2354085"/>
                  </a:lnTo>
                  <a:lnTo>
                    <a:pt x="84797" y="2347509"/>
                  </a:lnTo>
                  <a:lnTo>
                    <a:pt x="84012" y="2340933"/>
                  </a:lnTo>
                  <a:lnTo>
                    <a:pt x="83205" y="2334358"/>
                  </a:lnTo>
                  <a:lnTo>
                    <a:pt x="82369" y="2327782"/>
                  </a:lnTo>
                  <a:lnTo>
                    <a:pt x="81494" y="2321206"/>
                  </a:lnTo>
                  <a:lnTo>
                    <a:pt x="80579" y="2314631"/>
                  </a:lnTo>
                  <a:lnTo>
                    <a:pt x="79621" y="2308055"/>
                  </a:lnTo>
                  <a:lnTo>
                    <a:pt x="78613" y="2301479"/>
                  </a:lnTo>
                  <a:lnTo>
                    <a:pt x="77553" y="2294904"/>
                  </a:lnTo>
                  <a:lnTo>
                    <a:pt x="76436" y="2288328"/>
                  </a:lnTo>
                  <a:lnTo>
                    <a:pt x="75251" y="2281753"/>
                  </a:lnTo>
                  <a:lnTo>
                    <a:pt x="73997" y="2275177"/>
                  </a:lnTo>
                  <a:lnTo>
                    <a:pt x="72679" y="2268601"/>
                  </a:lnTo>
                  <a:lnTo>
                    <a:pt x="71296" y="2262026"/>
                  </a:lnTo>
                  <a:lnTo>
                    <a:pt x="69849" y="2255450"/>
                  </a:lnTo>
                  <a:lnTo>
                    <a:pt x="68340" y="2248874"/>
                  </a:lnTo>
                  <a:lnTo>
                    <a:pt x="66770" y="2242299"/>
                  </a:lnTo>
                  <a:lnTo>
                    <a:pt x="65133" y="2235723"/>
                  </a:lnTo>
                  <a:lnTo>
                    <a:pt x="63446" y="2229147"/>
                  </a:lnTo>
                  <a:lnTo>
                    <a:pt x="61716" y="2222572"/>
                  </a:lnTo>
                  <a:lnTo>
                    <a:pt x="59949" y="2215996"/>
                  </a:lnTo>
                  <a:lnTo>
                    <a:pt x="58151" y="2209420"/>
                  </a:lnTo>
                  <a:lnTo>
                    <a:pt x="56330" y="2202845"/>
                  </a:lnTo>
                  <a:lnTo>
                    <a:pt x="54493" y="2196269"/>
                  </a:lnTo>
                  <a:lnTo>
                    <a:pt x="52651" y="2189693"/>
                  </a:lnTo>
                  <a:lnTo>
                    <a:pt x="50813" y="2183118"/>
                  </a:lnTo>
                  <a:lnTo>
                    <a:pt x="48987" y="2176542"/>
                  </a:lnTo>
                  <a:lnTo>
                    <a:pt x="47179" y="2169966"/>
                  </a:lnTo>
                  <a:lnTo>
                    <a:pt x="45396" y="2163391"/>
                  </a:lnTo>
                  <a:lnTo>
                    <a:pt x="43643" y="2156815"/>
                  </a:lnTo>
                  <a:lnTo>
                    <a:pt x="41934" y="2150239"/>
                  </a:lnTo>
                  <a:lnTo>
                    <a:pt x="40268" y="2143664"/>
                  </a:lnTo>
                  <a:lnTo>
                    <a:pt x="38646" y="2137088"/>
                  </a:lnTo>
                  <a:lnTo>
                    <a:pt x="37069" y="2130512"/>
                  </a:lnTo>
                  <a:lnTo>
                    <a:pt x="35538" y="2123937"/>
                  </a:lnTo>
                  <a:lnTo>
                    <a:pt x="34054" y="2117361"/>
                  </a:lnTo>
                  <a:lnTo>
                    <a:pt x="32618" y="2110785"/>
                  </a:lnTo>
                  <a:lnTo>
                    <a:pt x="31232" y="2104210"/>
                  </a:lnTo>
                  <a:lnTo>
                    <a:pt x="29885" y="2097634"/>
                  </a:lnTo>
                  <a:lnTo>
                    <a:pt x="28575" y="2091058"/>
                  </a:lnTo>
                  <a:lnTo>
                    <a:pt x="27299" y="2084483"/>
                  </a:lnTo>
                  <a:lnTo>
                    <a:pt x="26052" y="2077907"/>
                  </a:lnTo>
                  <a:lnTo>
                    <a:pt x="24831" y="2071331"/>
                  </a:lnTo>
                  <a:lnTo>
                    <a:pt x="23635" y="2064756"/>
                  </a:lnTo>
                  <a:lnTo>
                    <a:pt x="22458" y="2058180"/>
                  </a:lnTo>
                  <a:lnTo>
                    <a:pt x="21295" y="2051605"/>
                  </a:lnTo>
                  <a:lnTo>
                    <a:pt x="20145" y="2045029"/>
                  </a:lnTo>
                  <a:lnTo>
                    <a:pt x="19005" y="2038453"/>
                  </a:lnTo>
                  <a:lnTo>
                    <a:pt x="17874" y="2031878"/>
                  </a:lnTo>
                  <a:lnTo>
                    <a:pt x="16751" y="2025302"/>
                  </a:lnTo>
                  <a:lnTo>
                    <a:pt x="15639" y="2018726"/>
                  </a:lnTo>
                  <a:lnTo>
                    <a:pt x="14536" y="2012151"/>
                  </a:lnTo>
                  <a:lnTo>
                    <a:pt x="13444" y="2005575"/>
                  </a:lnTo>
                  <a:lnTo>
                    <a:pt x="12365" y="1998999"/>
                  </a:lnTo>
                  <a:lnTo>
                    <a:pt x="11302" y="1992424"/>
                  </a:lnTo>
                  <a:lnTo>
                    <a:pt x="10258" y="1985848"/>
                  </a:lnTo>
                  <a:lnTo>
                    <a:pt x="9240" y="1979272"/>
                  </a:lnTo>
                  <a:lnTo>
                    <a:pt x="8253" y="1972697"/>
                  </a:lnTo>
                  <a:lnTo>
                    <a:pt x="7299" y="1966121"/>
                  </a:lnTo>
                  <a:lnTo>
                    <a:pt x="6383" y="1959545"/>
                  </a:lnTo>
                  <a:lnTo>
                    <a:pt x="5509" y="1952970"/>
                  </a:lnTo>
                  <a:lnTo>
                    <a:pt x="4682" y="1946394"/>
                  </a:lnTo>
                  <a:lnTo>
                    <a:pt x="3906" y="1939818"/>
                  </a:lnTo>
                  <a:lnTo>
                    <a:pt x="3198" y="1933243"/>
                  </a:lnTo>
                  <a:lnTo>
                    <a:pt x="2553" y="1926667"/>
                  </a:lnTo>
                  <a:lnTo>
                    <a:pt x="1973" y="1920091"/>
                  </a:lnTo>
                  <a:lnTo>
                    <a:pt x="1461" y="1913516"/>
                  </a:lnTo>
                  <a:lnTo>
                    <a:pt x="1019" y="1906940"/>
                  </a:lnTo>
                  <a:lnTo>
                    <a:pt x="651" y="1900364"/>
                  </a:lnTo>
                  <a:lnTo>
                    <a:pt x="365" y="1893789"/>
                  </a:lnTo>
                  <a:lnTo>
                    <a:pt x="166" y="1887213"/>
                  </a:lnTo>
                  <a:lnTo>
                    <a:pt x="44" y="1880637"/>
                  </a:lnTo>
                  <a:lnTo>
                    <a:pt x="0" y="1874062"/>
                  </a:lnTo>
                  <a:lnTo>
                    <a:pt x="32" y="1867486"/>
                  </a:lnTo>
                  <a:lnTo>
                    <a:pt x="141" y="1860910"/>
                  </a:lnTo>
                  <a:lnTo>
                    <a:pt x="325" y="1854335"/>
                  </a:lnTo>
                  <a:lnTo>
                    <a:pt x="594" y="1847759"/>
                  </a:lnTo>
                  <a:lnTo>
                    <a:pt x="937" y="1841183"/>
                  </a:lnTo>
                  <a:lnTo>
                    <a:pt x="1347" y="1834608"/>
                  </a:lnTo>
                  <a:lnTo>
                    <a:pt x="1821" y="1828032"/>
                  </a:lnTo>
                  <a:lnTo>
                    <a:pt x="2356" y="1821457"/>
                  </a:lnTo>
                  <a:lnTo>
                    <a:pt x="2949" y="1814881"/>
                  </a:lnTo>
                  <a:lnTo>
                    <a:pt x="3597" y="1808305"/>
                  </a:lnTo>
                  <a:lnTo>
                    <a:pt x="4302" y="1801730"/>
                  </a:lnTo>
                  <a:lnTo>
                    <a:pt x="5049" y="1795154"/>
                  </a:lnTo>
                  <a:lnTo>
                    <a:pt x="5834" y="1788578"/>
                  </a:lnTo>
                  <a:lnTo>
                    <a:pt x="6652" y="1782003"/>
                  </a:lnTo>
                  <a:lnTo>
                    <a:pt x="7498" y="1775427"/>
                  </a:lnTo>
                  <a:lnTo>
                    <a:pt x="8368" y="1768851"/>
                  </a:lnTo>
                  <a:lnTo>
                    <a:pt x="9259" y="1762276"/>
                  </a:lnTo>
                  <a:lnTo>
                    <a:pt x="10163" y="1755700"/>
                  </a:lnTo>
                  <a:lnTo>
                    <a:pt x="11075" y="1749124"/>
                  </a:lnTo>
                  <a:lnTo>
                    <a:pt x="11992" y="1742549"/>
                  </a:lnTo>
                  <a:lnTo>
                    <a:pt x="12910" y="1735973"/>
                  </a:lnTo>
                  <a:lnTo>
                    <a:pt x="13827" y="1729397"/>
                  </a:lnTo>
                  <a:lnTo>
                    <a:pt x="14740" y="1722822"/>
                  </a:lnTo>
                  <a:lnTo>
                    <a:pt x="15648" y="1716246"/>
                  </a:lnTo>
                  <a:lnTo>
                    <a:pt x="16549" y="1709670"/>
                  </a:lnTo>
                  <a:lnTo>
                    <a:pt x="17445" y="1703095"/>
                  </a:lnTo>
                  <a:lnTo>
                    <a:pt x="18336" y="1696519"/>
                  </a:lnTo>
                  <a:lnTo>
                    <a:pt x="19224" y="1689943"/>
                  </a:lnTo>
                  <a:lnTo>
                    <a:pt x="20110" y="1683368"/>
                  </a:lnTo>
                  <a:lnTo>
                    <a:pt x="20998" y="1676792"/>
                  </a:lnTo>
                  <a:lnTo>
                    <a:pt x="21890" y="1670216"/>
                  </a:lnTo>
                  <a:lnTo>
                    <a:pt x="22790" y="1663641"/>
                  </a:lnTo>
                  <a:lnTo>
                    <a:pt x="23700" y="1657065"/>
                  </a:lnTo>
                  <a:lnTo>
                    <a:pt x="24622" y="1650489"/>
                  </a:lnTo>
                  <a:lnTo>
                    <a:pt x="25560" y="1643914"/>
                  </a:lnTo>
                  <a:lnTo>
                    <a:pt x="26515" y="1637338"/>
                  </a:lnTo>
                  <a:lnTo>
                    <a:pt x="27493" y="1630762"/>
                  </a:lnTo>
                  <a:lnTo>
                    <a:pt x="28491" y="1624187"/>
                  </a:lnTo>
                  <a:lnTo>
                    <a:pt x="29510" y="1617611"/>
                  </a:lnTo>
                  <a:lnTo>
                    <a:pt x="30548" y="1611035"/>
                  </a:lnTo>
                  <a:lnTo>
                    <a:pt x="31605" y="1604460"/>
                  </a:lnTo>
                  <a:lnTo>
                    <a:pt x="32678" y="1597884"/>
                  </a:lnTo>
                  <a:lnTo>
                    <a:pt x="33767" y="1591309"/>
                  </a:lnTo>
                  <a:lnTo>
                    <a:pt x="34869" y="1584733"/>
                  </a:lnTo>
                  <a:lnTo>
                    <a:pt x="35978" y="1578157"/>
                  </a:lnTo>
                  <a:lnTo>
                    <a:pt x="37091" y="1571582"/>
                  </a:lnTo>
                  <a:lnTo>
                    <a:pt x="38205" y="1565006"/>
                  </a:lnTo>
                  <a:lnTo>
                    <a:pt x="39317" y="1558430"/>
                  </a:lnTo>
                  <a:lnTo>
                    <a:pt x="40423" y="1551855"/>
                  </a:lnTo>
                  <a:lnTo>
                    <a:pt x="41519" y="1545279"/>
                  </a:lnTo>
                  <a:lnTo>
                    <a:pt x="42605" y="1538703"/>
                  </a:lnTo>
                  <a:lnTo>
                    <a:pt x="43678" y="1532128"/>
                  </a:lnTo>
                  <a:lnTo>
                    <a:pt x="44739" y="1525552"/>
                  </a:lnTo>
                  <a:lnTo>
                    <a:pt x="45789" y="1518976"/>
                  </a:lnTo>
                  <a:lnTo>
                    <a:pt x="46828" y="1512401"/>
                  </a:lnTo>
                  <a:lnTo>
                    <a:pt x="47859" y="1505825"/>
                  </a:lnTo>
                  <a:lnTo>
                    <a:pt x="48884" y="1499249"/>
                  </a:lnTo>
                  <a:lnTo>
                    <a:pt x="49910" y="1492674"/>
                  </a:lnTo>
                  <a:lnTo>
                    <a:pt x="50940" y="1486098"/>
                  </a:lnTo>
                  <a:lnTo>
                    <a:pt x="51979" y="1479522"/>
                  </a:lnTo>
                  <a:lnTo>
                    <a:pt x="53033" y="1472947"/>
                  </a:lnTo>
                  <a:lnTo>
                    <a:pt x="54107" y="1466371"/>
                  </a:lnTo>
                  <a:lnTo>
                    <a:pt x="55211" y="1459795"/>
                  </a:lnTo>
                  <a:lnTo>
                    <a:pt x="56349" y="1453220"/>
                  </a:lnTo>
                  <a:lnTo>
                    <a:pt x="57526" y="1446644"/>
                  </a:lnTo>
                  <a:lnTo>
                    <a:pt x="58744" y="1440068"/>
                  </a:lnTo>
                  <a:lnTo>
                    <a:pt x="60008" y="1433493"/>
                  </a:lnTo>
                  <a:lnTo>
                    <a:pt x="61321" y="1426917"/>
                  </a:lnTo>
                  <a:lnTo>
                    <a:pt x="62684" y="1420341"/>
                  </a:lnTo>
                  <a:lnTo>
                    <a:pt x="64111" y="1413766"/>
                  </a:lnTo>
                  <a:lnTo>
                    <a:pt x="65590" y="1407190"/>
                  </a:lnTo>
                  <a:lnTo>
                    <a:pt x="67121" y="1400614"/>
                  </a:lnTo>
                  <a:lnTo>
                    <a:pt x="68702" y="1394039"/>
                  </a:lnTo>
                  <a:lnTo>
                    <a:pt x="70331" y="1387463"/>
                  </a:lnTo>
                  <a:lnTo>
                    <a:pt x="72005" y="1380887"/>
                  </a:lnTo>
                  <a:lnTo>
                    <a:pt x="73724" y="1374312"/>
                  </a:lnTo>
                  <a:lnTo>
                    <a:pt x="75483" y="1367736"/>
                  </a:lnTo>
                  <a:lnTo>
                    <a:pt x="77272" y="1361161"/>
                  </a:lnTo>
                  <a:lnTo>
                    <a:pt x="79088" y="1354585"/>
                  </a:lnTo>
                  <a:lnTo>
                    <a:pt x="80924" y="1348009"/>
                  </a:lnTo>
                  <a:lnTo>
                    <a:pt x="82776" y="1341434"/>
                  </a:lnTo>
                  <a:lnTo>
                    <a:pt x="84639" y="1334858"/>
                  </a:lnTo>
                  <a:lnTo>
                    <a:pt x="86508" y="1328282"/>
                  </a:lnTo>
                  <a:lnTo>
                    <a:pt x="88378" y="1321707"/>
                  </a:lnTo>
                  <a:lnTo>
                    <a:pt x="90242" y="1315131"/>
                  </a:lnTo>
                  <a:lnTo>
                    <a:pt x="92099" y="1308555"/>
                  </a:lnTo>
                  <a:lnTo>
                    <a:pt x="93945" y="1301980"/>
                  </a:lnTo>
                  <a:lnTo>
                    <a:pt x="95776" y="1295404"/>
                  </a:lnTo>
                  <a:lnTo>
                    <a:pt x="97590" y="1288828"/>
                  </a:lnTo>
                  <a:lnTo>
                    <a:pt x="99381" y="1282253"/>
                  </a:lnTo>
                  <a:lnTo>
                    <a:pt x="101150" y="1275677"/>
                  </a:lnTo>
                  <a:lnTo>
                    <a:pt x="102897" y="1269101"/>
                  </a:lnTo>
                  <a:lnTo>
                    <a:pt x="104619" y="1262526"/>
                  </a:lnTo>
                  <a:lnTo>
                    <a:pt x="106316" y="1255950"/>
                  </a:lnTo>
                  <a:lnTo>
                    <a:pt x="107987" y="1249374"/>
                  </a:lnTo>
                  <a:lnTo>
                    <a:pt x="109627" y="1242799"/>
                  </a:lnTo>
                  <a:lnTo>
                    <a:pt x="111237" y="1236223"/>
                  </a:lnTo>
                  <a:lnTo>
                    <a:pt x="112818" y="1229647"/>
                  </a:lnTo>
                  <a:lnTo>
                    <a:pt x="114369" y="1223072"/>
                  </a:lnTo>
                  <a:lnTo>
                    <a:pt x="115890" y="1216496"/>
                  </a:lnTo>
                  <a:lnTo>
                    <a:pt x="117379" y="1209920"/>
                  </a:lnTo>
                  <a:lnTo>
                    <a:pt x="118835" y="1203345"/>
                  </a:lnTo>
                  <a:lnTo>
                    <a:pt x="120252" y="1196769"/>
                  </a:lnTo>
                  <a:lnTo>
                    <a:pt x="121634" y="1190193"/>
                  </a:lnTo>
                  <a:lnTo>
                    <a:pt x="122982" y="1183618"/>
                  </a:lnTo>
                  <a:lnTo>
                    <a:pt x="124295" y="1177042"/>
                  </a:lnTo>
                  <a:lnTo>
                    <a:pt x="125572" y="1170466"/>
                  </a:lnTo>
                  <a:lnTo>
                    <a:pt x="126814" y="1163891"/>
                  </a:lnTo>
                  <a:lnTo>
                    <a:pt x="128017" y="1157315"/>
                  </a:lnTo>
                  <a:lnTo>
                    <a:pt x="129182" y="1150739"/>
                  </a:lnTo>
                  <a:lnTo>
                    <a:pt x="130314" y="1144164"/>
                  </a:lnTo>
                  <a:lnTo>
                    <a:pt x="131414" y="1137588"/>
                  </a:lnTo>
                  <a:lnTo>
                    <a:pt x="132484" y="1131013"/>
                  </a:lnTo>
                  <a:lnTo>
                    <a:pt x="133527" y="1124437"/>
                  </a:lnTo>
                  <a:lnTo>
                    <a:pt x="134544" y="1117861"/>
                  </a:lnTo>
                  <a:lnTo>
                    <a:pt x="135534" y="1111286"/>
                  </a:lnTo>
                  <a:lnTo>
                    <a:pt x="136505" y="1104710"/>
                  </a:lnTo>
                  <a:lnTo>
                    <a:pt x="137462" y="1098134"/>
                  </a:lnTo>
                  <a:lnTo>
                    <a:pt x="138406" y="1091559"/>
                  </a:lnTo>
                  <a:lnTo>
                    <a:pt x="139342" y="1084983"/>
                  </a:lnTo>
                  <a:lnTo>
                    <a:pt x="140273" y="1078407"/>
                  </a:lnTo>
                  <a:lnTo>
                    <a:pt x="141201" y="1071832"/>
                  </a:lnTo>
                  <a:lnTo>
                    <a:pt x="142132" y="1065256"/>
                  </a:lnTo>
                  <a:lnTo>
                    <a:pt x="143067" y="1058680"/>
                  </a:lnTo>
                  <a:lnTo>
                    <a:pt x="144010" y="1052105"/>
                  </a:lnTo>
                  <a:lnTo>
                    <a:pt x="144963" y="1045529"/>
                  </a:lnTo>
                  <a:lnTo>
                    <a:pt x="145926" y="1038953"/>
                  </a:lnTo>
                  <a:lnTo>
                    <a:pt x="146902" y="1032378"/>
                  </a:lnTo>
                  <a:lnTo>
                    <a:pt x="147893" y="1025802"/>
                  </a:lnTo>
                  <a:lnTo>
                    <a:pt x="148898" y="1019226"/>
                  </a:lnTo>
                  <a:lnTo>
                    <a:pt x="149916" y="1012651"/>
                  </a:lnTo>
                  <a:lnTo>
                    <a:pt x="150946" y="1006075"/>
                  </a:lnTo>
                  <a:lnTo>
                    <a:pt x="151986" y="999499"/>
                  </a:lnTo>
                  <a:lnTo>
                    <a:pt x="153036" y="992924"/>
                  </a:lnTo>
                  <a:lnTo>
                    <a:pt x="154094" y="986348"/>
                  </a:lnTo>
                  <a:lnTo>
                    <a:pt x="155156" y="979772"/>
                  </a:lnTo>
                  <a:lnTo>
                    <a:pt x="156220" y="973197"/>
                  </a:lnTo>
                  <a:lnTo>
                    <a:pt x="157281" y="966621"/>
                  </a:lnTo>
                  <a:lnTo>
                    <a:pt x="158339" y="960045"/>
                  </a:lnTo>
                  <a:lnTo>
                    <a:pt x="159389" y="953470"/>
                  </a:lnTo>
                  <a:lnTo>
                    <a:pt x="160429" y="946894"/>
                  </a:lnTo>
                  <a:lnTo>
                    <a:pt x="161455" y="940318"/>
                  </a:lnTo>
                  <a:lnTo>
                    <a:pt x="162465" y="933743"/>
                  </a:lnTo>
                  <a:lnTo>
                    <a:pt x="163456" y="927167"/>
                  </a:lnTo>
                  <a:lnTo>
                    <a:pt x="164429" y="920591"/>
                  </a:lnTo>
                  <a:lnTo>
                    <a:pt x="165381" y="914016"/>
                  </a:lnTo>
                  <a:lnTo>
                    <a:pt x="166311" y="907440"/>
                  </a:lnTo>
                  <a:lnTo>
                    <a:pt x="167219" y="900865"/>
                  </a:lnTo>
                  <a:lnTo>
                    <a:pt x="168100" y="894289"/>
                  </a:lnTo>
                  <a:lnTo>
                    <a:pt x="168959" y="887713"/>
                  </a:lnTo>
                  <a:lnTo>
                    <a:pt x="169796" y="881138"/>
                  </a:lnTo>
                  <a:lnTo>
                    <a:pt x="170613" y="874562"/>
                  </a:lnTo>
                  <a:lnTo>
                    <a:pt x="171410" y="867986"/>
                  </a:lnTo>
                  <a:lnTo>
                    <a:pt x="172188" y="861411"/>
                  </a:lnTo>
                  <a:lnTo>
                    <a:pt x="172948" y="854835"/>
                  </a:lnTo>
                  <a:lnTo>
                    <a:pt x="173690" y="848259"/>
                  </a:lnTo>
                  <a:lnTo>
                    <a:pt x="174420" y="841684"/>
                  </a:lnTo>
                  <a:lnTo>
                    <a:pt x="175137" y="835108"/>
                  </a:lnTo>
                  <a:lnTo>
                    <a:pt x="175844" y="828532"/>
                  </a:lnTo>
                  <a:lnTo>
                    <a:pt x="176542" y="821957"/>
                  </a:lnTo>
                  <a:lnTo>
                    <a:pt x="177232" y="815381"/>
                  </a:lnTo>
                  <a:lnTo>
                    <a:pt x="177915" y="808805"/>
                  </a:lnTo>
                  <a:lnTo>
                    <a:pt x="178593" y="802230"/>
                  </a:lnTo>
                  <a:lnTo>
                    <a:pt x="179267" y="795654"/>
                  </a:lnTo>
                  <a:lnTo>
                    <a:pt x="179937" y="789078"/>
                  </a:lnTo>
                  <a:lnTo>
                    <a:pt x="180605" y="782503"/>
                  </a:lnTo>
                  <a:lnTo>
                    <a:pt x="181271" y="775927"/>
                  </a:lnTo>
                  <a:lnTo>
                    <a:pt x="181934" y="769351"/>
                  </a:lnTo>
                  <a:lnTo>
                    <a:pt x="182595" y="762776"/>
                  </a:lnTo>
                  <a:lnTo>
                    <a:pt x="183253" y="756200"/>
                  </a:lnTo>
                  <a:lnTo>
                    <a:pt x="183907" y="749624"/>
                  </a:lnTo>
                  <a:lnTo>
                    <a:pt x="184557" y="743049"/>
                  </a:lnTo>
                  <a:lnTo>
                    <a:pt x="185203" y="736473"/>
                  </a:lnTo>
                  <a:lnTo>
                    <a:pt x="185842" y="729897"/>
                  </a:lnTo>
                  <a:lnTo>
                    <a:pt x="186473" y="723322"/>
                  </a:lnTo>
                  <a:lnTo>
                    <a:pt x="187095" y="716746"/>
                  </a:lnTo>
                  <a:lnTo>
                    <a:pt x="187706" y="710170"/>
                  </a:lnTo>
                  <a:lnTo>
                    <a:pt x="188306" y="703595"/>
                  </a:lnTo>
                  <a:lnTo>
                    <a:pt x="188893" y="697019"/>
                  </a:lnTo>
                  <a:lnTo>
                    <a:pt x="189466" y="690443"/>
                  </a:lnTo>
                  <a:lnTo>
                    <a:pt x="190023" y="683868"/>
                  </a:lnTo>
                  <a:lnTo>
                    <a:pt x="190559" y="677292"/>
                  </a:lnTo>
                  <a:lnTo>
                    <a:pt x="191078" y="670717"/>
                  </a:lnTo>
                  <a:lnTo>
                    <a:pt x="191577" y="664141"/>
                  </a:lnTo>
                  <a:lnTo>
                    <a:pt x="192057" y="657565"/>
                  </a:lnTo>
                  <a:lnTo>
                    <a:pt x="192517" y="650990"/>
                  </a:lnTo>
                  <a:lnTo>
                    <a:pt x="192955" y="644414"/>
                  </a:lnTo>
                  <a:lnTo>
                    <a:pt x="193370" y="637838"/>
                  </a:lnTo>
                  <a:lnTo>
                    <a:pt x="193763" y="631263"/>
                  </a:lnTo>
                  <a:lnTo>
                    <a:pt x="194135" y="624687"/>
                  </a:lnTo>
                  <a:lnTo>
                    <a:pt x="194486" y="618111"/>
                  </a:lnTo>
                  <a:lnTo>
                    <a:pt x="194818" y="611536"/>
                  </a:lnTo>
                  <a:lnTo>
                    <a:pt x="195130" y="604960"/>
                  </a:lnTo>
                  <a:lnTo>
                    <a:pt x="195423" y="598384"/>
                  </a:lnTo>
                  <a:lnTo>
                    <a:pt x="195695" y="591809"/>
                  </a:lnTo>
                  <a:lnTo>
                    <a:pt x="195950" y="585233"/>
                  </a:lnTo>
                  <a:lnTo>
                    <a:pt x="196188" y="578657"/>
                  </a:lnTo>
                  <a:lnTo>
                    <a:pt x="196411" y="572082"/>
                  </a:lnTo>
                  <a:lnTo>
                    <a:pt x="196620" y="565506"/>
                  </a:lnTo>
                  <a:lnTo>
                    <a:pt x="196814" y="558930"/>
                  </a:lnTo>
                  <a:lnTo>
                    <a:pt x="196994" y="552355"/>
                  </a:lnTo>
                  <a:lnTo>
                    <a:pt x="197160" y="545779"/>
                  </a:lnTo>
                  <a:lnTo>
                    <a:pt x="197314" y="539203"/>
                  </a:lnTo>
                  <a:lnTo>
                    <a:pt x="197457" y="532628"/>
                  </a:lnTo>
                  <a:lnTo>
                    <a:pt x="197589" y="526052"/>
                  </a:lnTo>
                  <a:lnTo>
                    <a:pt x="197711" y="519476"/>
                  </a:lnTo>
                  <a:lnTo>
                    <a:pt x="197824" y="512901"/>
                  </a:lnTo>
                  <a:lnTo>
                    <a:pt x="197925" y="506325"/>
                  </a:lnTo>
                  <a:lnTo>
                    <a:pt x="198019" y="499749"/>
                  </a:lnTo>
                  <a:lnTo>
                    <a:pt x="198105" y="493174"/>
                  </a:lnTo>
                  <a:lnTo>
                    <a:pt x="198183" y="486598"/>
                  </a:lnTo>
                  <a:lnTo>
                    <a:pt x="198255" y="480022"/>
                  </a:lnTo>
                  <a:lnTo>
                    <a:pt x="198320" y="473447"/>
                  </a:lnTo>
                  <a:lnTo>
                    <a:pt x="198380" y="466871"/>
                  </a:lnTo>
                  <a:lnTo>
                    <a:pt x="198434" y="460295"/>
                  </a:lnTo>
                  <a:lnTo>
                    <a:pt x="198485" y="453720"/>
                  </a:lnTo>
                  <a:lnTo>
                    <a:pt x="198531" y="447144"/>
                  </a:lnTo>
                  <a:lnTo>
                    <a:pt x="198575" y="440569"/>
                  </a:lnTo>
                  <a:lnTo>
                    <a:pt x="198615" y="433993"/>
                  </a:lnTo>
                  <a:lnTo>
                    <a:pt x="198654" y="427417"/>
                  </a:lnTo>
                  <a:lnTo>
                    <a:pt x="198691" y="420842"/>
                  </a:lnTo>
                  <a:lnTo>
                    <a:pt x="198727" y="414266"/>
                  </a:lnTo>
                  <a:lnTo>
                    <a:pt x="198762" y="407690"/>
                  </a:lnTo>
                  <a:lnTo>
                    <a:pt x="198796" y="401115"/>
                  </a:lnTo>
                  <a:lnTo>
                    <a:pt x="198830" y="394539"/>
                  </a:lnTo>
                  <a:lnTo>
                    <a:pt x="198863" y="387963"/>
                  </a:lnTo>
                  <a:lnTo>
                    <a:pt x="198897" y="381388"/>
                  </a:lnTo>
                  <a:lnTo>
                    <a:pt x="198930" y="374812"/>
                  </a:lnTo>
                  <a:lnTo>
                    <a:pt x="198963" y="368236"/>
                  </a:lnTo>
                  <a:lnTo>
                    <a:pt x="198996" y="361661"/>
                  </a:lnTo>
                  <a:lnTo>
                    <a:pt x="199028" y="355085"/>
                  </a:lnTo>
                  <a:lnTo>
                    <a:pt x="199061" y="348509"/>
                  </a:lnTo>
                  <a:lnTo>
                    <a:pt x="199093" y="341934"/>
                  </a:lnTo>
                  <a:lnTo>
                    <a:pt x="199124" y="335358"/>
                  </a:lnTo>
                  <a:lnTo>
                    <a:pt x="199155" y="328782"/>
                  </a:lnTo>
                  <a:lnTo>
                    <a:pt x="199184" y="322207"/>
                  </a:lnTo>
                  <a:lnTo>
                    <a:pt x="199213" y="315631"/>
                  </a:lnTo>
                  <a:lnTo>
                    <a:pt x="199240" y="309055"/>
                  </a:lnTo>
                  <a:lnTo>
                    <a:pt x="199266" y="302480"/>
                  </a:lnTo>
                  <a:lnTo>
                    <a:pt x="199291" y="295904"/>
                  </a:lnTo>
                  <a:lnTo>
                    <a:pt x="199314" y="289328"/>
                  </a:lnTo>
                  <a:lnTo>
                    <a:pt x="199335" y="282753"/>
                  </a:lnTo>
                  <a:lnTo>
                    <a:pt x="199355" y="276177"/>
                  </a:lnTo>
                  <a:lnTo>
                    <a:pt x="199373" y="269601"/>
                  </a:lnTo>
                  <a:lnTo>
                    <a:pt x="199388" y="263026"/>
                  </a:lnTo>
                  <a:lnTo>
                    <a:pt x="199402" y="256450"/>
                  </a:lnTo>
                  <a:lnTo>
                    <a:pt x="199414" y="249874"/>
                  </a:lnTo>
                  <a:lnTo>
                    <a:pt x="199424" y="243299"/>
                  </a:lnTo>
                  <a:lnTo>
                    <a:pt x="199433" y="236723"/>
                  </a:lnTo>
                  <a:lnTo>
                    <a:pt x="199439" y="230147"/>
                  </a:lnTo>
                  <a:lnTo>
                    <a:pt x="199444" y="223572"/>
                  </a:lnTo>
                  <a:lnTo>
                    <a:pt x="199447" y="216996"/>
                  </a:lnTo>
                  <a:lnTo>
                    <a:pt x="199449" y="210421"/>
                  </a:lnTo>
                  <a:lnTo>
                    <a:pt x="199450" y="203845"/>
                  </a:lnTo>
                  <a:lnTo>
                    <a:pt x="199449" y="197269"/>
                  </a:lnTo>
                  <a:lnTo>
                    <a:pt x="199448" y="190694"/>
                  </a:lnTo>
                  <a:lnTo>
                    <a:pt x="199446" y="184118"/>
                  </a:lnTo>
                  <a:lnTo>
                    <a:pt x="199444" y="177542"/>
                  </a:lnTo>
                  <a:lnTo>
                    <a:pt x="199441" y="170967"/>
                  </a:lnTo>
                  <a:lnTo>
                    <a:pt x="199439" y="164391"/>
                  </a:lnTo>
                  <a:lnTo>
                    <a:pt x="199436" y="157815"/>
                  </a:lnTo>
                  <a:lnTo>
                    <a:pt x="199433" y="151240"/>
                  </a:lnTo>
                  <a:lnTo>
                    <a:pt x="199431" y="144664"/>
                  </a:lnTo>
                  <a:lnTo>
                    <a:pt x="199428" y="138088"/>
                  </a:lnTo>
                  <a:lnTo>
                    <a:pt x="199426" y="131513"/>
                  </a:lnTo>
                  <a:lnTo>
                    <a:pt x="199425" y="124937"/>
                  </a:lnTo>
                  <a:lnTo>
                    <a:pt x="199423" y="118361"/>
                  </a:lnTo>
                  <a:lnTo>
                    <a:pt x="199423" y="111786"/>
                  </a:lnTo>
                  <a:lnTo>
                    <a:pt x="199422" y="105210"/>
                  </a:lnTo>
                  <a:lnTo>
                    <a:pt x="199421" y="98634"/>
                  </a:lnTo>
                  <a:lnTo>
                    <a:pt x="199421" y="92059"/>
                  </a:lnTo>
                  <a:lnTo>
                    <a:pt x="199421" y="85483"/>
                  </a:lnTo>
                  <a:lnTo>
                    <a:pt x="199421" y="78907"/>
                  </a:lnTo>
                  <a:lnTo>
                    <a:pt x="199421" y="72332"/>
                  </a:lnTo>
                  <a:lnTo>
                    <a:pt x="199421" y="65756"/>
                  </a:lnTo>
                  <a:lnTo>
                    <a:pt x="199422" y="59180"/>
                  </a:lnTo>
                  <a:lnTo>
                    <a:pt x="199422" y="52605"/>
                  </a:lnTo>
                  <a:lnTo>
                    <a:pt x="199423" y="46029"/>
                  </a:lnTo>
                  <a:lnTo>
                    <a:pt x="199424" y="39453"/>
                  </a:lnTo>
                  <a:lnTo>
                    <a:pt x="199426" y="32878"/>
                  </a:lnTo>
                  <a:lnTo>
                    <a:pt x="199428" y="26302"/>
                  </a:lnTo>
                  <a:lnTo>
                    <a:pt x="199431" y="19726"/>
                  </a:lnTo>
                  <a:lnTo>
                    <a:pt x="199434" y="13151"/>
                  </a:lnTo>
                  <a:lnTo>
                    <a:pt x="199438" y="6575"/>
                  </a:lnTo>
                  <a:lnTo>
                    <a:pt x="199442" y="0"/>
                  </a:lnTo>
                  <a:lnTo>
                    <a:pt x="199854" y="0"/>
                  </a:lnTo>
                  <a:lnTo>
                    <a:pt x="199859" y="6575"/>
                  </a:lnTo>
                  <a:lnTo>
                    <a:pt x="199862" y="13151"/>
                  </a:lnTo>
                  <a:lnTo>
                    <a:pt x="199866" y="19726"/>
                  </a:lnTo>
                  <a:lnTo>
                    <a:pt x="199868" y="26302"/>
                  </a:lnTo>
                  <a:lnTo>
                    <a:pt x="199870" y="32878"/>
                  </a:lnTo>
                  <a:lnTo>
                    <a:pt x="199872" y="39453"/>
                  </a:lnTo>
                  <a:lnTo>
                    <a:pt x="199873" y="46029"/>
                  </a:lnTo>
                  <a:lnTo>
                    <a:pt x="199874" y="52605"/>
                  </a:lnTo>
                  <a:lnTo>
                    <a:pt x="199874" y="59180"/>
                  </a:lnTo>
                  <a:lnTo>
                    <a:pt x="199875" y="65756"/>
                  </a:lnTo>
                  <a:lnTo>
                    <a:pt x="199875" y="72332"/>
                  </a:lnTo>
                  <a:lnTo>
                    <a:pt x="199875" y="78907"/>
                  </a:lnTo>
                  <a:lnTo>
                    <a:pt x="199875" y="85483"/>
                  </a:lnTo>
                  <a:lnTo>
                    <a:pt x="199875" y="92059"/>
                  </a:lnTo>
                  <a:lnTo>
                    <a:pt x="199875" y="98634"/>
                  </a:lnTo>
                  <a:lnTo>
                    <a:pt x="199874" y="105210"/>
                  </a:lnTo>
                  <a:lnTo>
                    <a:pt x="199874" y="111786"/>
                  </a:lnTo>
                  <a:lnTo>
                    <a:pt x="199873" y="118361"/>
                  </a:lnTo>
                  <a:lnTo>
                    <a:pt x="199871" y="124937"/>
                  </a:lnTo>
                  <a:lnTo>
                    <a:pt x="199870" y="131513"/>
                  </a:lnTo>
                  <a:lnTo>
                    <a:pt x="199868" y="138088"/>
                  </a:lnTo>
                  <a:lnTo>
                    <a:pt x="199866" y="144664"/>
                  </a:lnTo>
                  <a:lnTo>
                    <a:pt x="199863" y="151240"/>
                  </a:lnTo>
                  <a:lnTo>
                    <a:pt x="199860" y="157815"/>
                  </a:lnTo>
                  <a:lnTo>
                    <a:pt x="199858" y="164391"/>
                  </a:lnTo>
                  <a:lnTo>
                    <a:pt x="199855" y="170967"/>
                  </a:lnTo>
                  <a:lnTo>
                    <a:pt x="199852" y="177542"/>
                  </a:lnTo>
                  <a:lnTo>
                    <a:pt x="199850" y="184118"/>
                  </a:lnTo>
                  <a:lnTo>
                    <a:pt x="199848" y="190694"/>
                  </a:lnTo>
                  <a:lnTo>
                    <a:pt x="199847" y="197269"/>
                  </a:lnTo>
                  <a:lnTo>
                    <a:pt x="199846" y="203845"/>
                  </a:lnTo>
                  <a:lnTo>
                    <a:pt x="199847" y="210421"/>
                  </a:lnTo>
                  <a:lnTo>
                    <a:pt x="199849" y="216996"/>
                  </a:lnTo>
                  <a:lnTo>
                    <a:pt x="199852" y="223572"/>
                  </a:lnTo>
                  <a:lnTo>
                    <a:pt x="199857" y="230147"/>
                  </a:lnTo>
                  <a:lnTo>
                    <a:pt x="199864" y="236723"/>
                  </a:lnTo>
                  <a:lnTo>
                    <a:pt x="199872" y="243299"/>
                  </a:lnTo>
                  <a:lnTo>
                    <a:pt x="199882" y="249874"/>
                  </a:lnTo>
                  <a:lnTo>
                    <a:pt x="199894" y="256450"/>
                  </a:lnTo>
                  <a:lnTo>
                    <a:pt x="199908" y="263026"/>
                  </a:lnTo>
                  <a:lnTo>
                    <a:pt x="199924" y="269601"/>
                  </a:lnTo>
                  <a:lnTo>
                    <a:pt x="199941" y="276177"/>
                  </a:lnTo>
                  <a:lnTo>
                    <a:pt x="199961" y="282753"/>
                  </a:lnTo>
                  <a:lnTo>
                    <a:pt x="199982" y="289328"/>
                  </a:lnTo>
                  <a:lnTo>
                    <a:pt x="200005" y="295904"/>
                  </a:lnTo>
                  <a:lnTo>
                    <a:pt x="200030" y="302480"/>
                  </a:lnTo>
                  <a:lnTo>
                    <a:pt x="200056" y="309055"/>
                  </a:lnTo>
                  <a:lnTo>
                    <a:pt x="200083" y="315631"/>
                  </a:lnTo>
                  <a:lnTo>
                    <a:pt x="200112" y="322207"/>
                  </a:lnTo>
                  <a:lnTo>
                    <a:pt x="200142" y="328782"/>
                  </a:lnTo>
                  <a:lnTo>
                    <a:pt x="200172" y="335358"/>
                  </a:lnTo>
                  <a:lnTo>
                    <a:pt x="200203" y="341934"/>
                  </a:lnTo>
                  <a:lnTo>
                    <a:pt x="200235" y="348509"/>
                  </a:lnTo>
                  <a:lnTo>
                    <a:pt x="200268" y="355085"/>
                  </a:lnTo>
                  <a:lnTo>
                    <a:pt x="200300" y="361661"/>
                  </a:lnTo>
                  <a:lnTo>
                    <a:pt x="200333" y="368236"/>
                  </a:lnTo>
                  <a:lnTo>
                    <a:pt x="200366" y="374812"/>
                  </a:lnTo>
                  <a:lnTo>
                    <a:pt x="200400" y="381388"/>
                  </a:lnTo>
                  <a:lnTo>
                    <a:pt x="200433" y="387963"/>
                  </a:lnTo>
                  <a:lnTo>
                    <a:pt x="200467" y="394539"/>
                  </a:lnTo>
                  <a:lnTo>
                    <a:pt x="200500" y="401115"/>
                  </a:lnTo>
                  <a:lnTo>
                    <a:pt x="200535" y="407690"/>
                  </a:lnTo>
                  <a:lnTo>
                    <a:pt x="200569" y="414266"/>
                  </a:lnTo>
                  <a:lnTo>
                    <a:pt x="200605" y="420842"/>
                  </a:lnTo>
                  <a:lnTo>
                    <a:pt x="200642" y="427417"/>
                  </a:lnTo>
                  <a:lnTo>
                    <a:pt x="200681" y="433993"/>
                  </a:lnTo>
                  <a:lnTo>
                    <a:pt x="200722" y="440569"/>
                  </a:lnTo>
                  <a:lnTo>
                    <a:pt x="200765" y="447144"/>
                  </a:lnTo>
                  <a:lnTo>
                    <a:pt x="200812" y="453720"/>
                  </a:lnTo>
                  <a:lnTo>
                    <a:pt x="200862" y="460295"/>
                  </a:lnTo>
                  <a:lnTo>
                    <a:pt x="200916" y="466871"/>
                  </a:lnTo>
                  <a:lnTo>
                    <a:pt x="200976" y="473447"/>
                  </a:lnTo>
                  <a:lnTo>
                    <a:pt x="201041" y="480022"/>
                  </a:lnTo>
                  <a:lnTo>
                    <a:pt x="201113" y="486598"/>
                  </a:lnTo>
                  <a:lnTo>
                    <a:pt x="201192" y="493174"/>
                  </a:lnTo>
                  <a:lnTo>
                    <a:pt x="201277" y="499749"/>
                  </a:lnTo>
                  <a:lnTo>
                    <a:pt x="201371" y="506325"/>
                  </a:lnTo>
                  <a:lnTo>
                    <a:pt x="201473" y="512901"/>
                  </a:lnTo>
                  <a:lnTo>
                    <a:pt x="201585" y="519476"/>
                  </a:lnTo>
                  <a:lnTo>
                    <a:pt x="201707" y="526052"/>
                  </a:lnTo>
                  <a:lnTo>
                    <a:pt x="201840" y="532628"/>
                  </a:lnTo>
                  <a:lnTo>
                    <a:pt x="201982" y="539203"/>
                  </a:lnTo>
                  <a:lnTo>
                    <a:pt x="202137" y="545779"/>
                  </a:lnTo>
                  <a:lnTo>
                    <a:pt x="202302" y="552355"/>
                  </a:lnTo>
                  <a:lnTo>
                    <a:pt x="202482" y="558930"/>
                  </a:lnTo>
                  <a:lnTo>
                    <a:pt x="202676" y="565506"/>
                  </a:lnTo>
                  <a:lnTo>
                    <a:pt x="202885" y="572082"/>
                  </a:lnTo>
                  <a:lnTo>
                    <a:pt x="203108" y="578657"/>
                  </a:lnTo>
                  <a:lnTo>
                    <a:pt x="203346" y="585233"/>
                  </a:lnTo>
                  <a:lnTo>
                    <a:pt x="203601" y="591809"/>
                  </a:lnTo>
                  <a:lnTo>
                    <a:pt x="203873" y="598384"/>
                  </a:lnTo>
                  <a:lnTo>
                    <a:pt x="204166" y="604960"/>
                  </a:lnTo>
                  <a:lnTo>
                    <a:pt x="204478" y="611536"/>
                  </a:lnTo>
                  <a:lnTo>
                    <a:pt x="204810" y="618111"/>
                  </a:lnTo>
                  <a:lnTo>
                    <a:pt x="205161" y="624687"/>
                  </a:lnTo>
                  <a:lnTo>
                    <a:pt x="205533" y="631263"/>
                  </a:lnTo>
                  <a:lnTo>
                    <a:pt x="205926" y="637838"/>
                  </a:lnTo>
                  <a:lnTo>
                    <a:pt x="206341" y="644414"/>
                  </a:lnTo>
                  <a:lnTo>
                    <a:pt x="206780" y="650990"/>
                  </a:lnTo>
                  <a:lnTo>
                    <a:pt x="207239" y="657565"/>
                  </a:lnTo>
                  <a:lnTo>
                    <a:pt x="207719" y="664141"/>
                  </a:lnTo>
                  <a:lnTo>
                    <a:pt x="208218" y="670717"/>
                  </a:lnTo>
                  <a:lnTo>
                    <a:pt x="208737" y="677292"/>
                  </a:lnTo>
                  <a:lnTo>
                    <a:pt x="209274" y="683868"/>
                  </a:lnTo>
                  <a:lnTo>
                    <a:pt x="209830" y="690443"/>
                  </a:lnTo>
                  <a:lnTo>
                    <a:pt x="210403" y="697019"/>
                  </a:lnTo>
                  <a:lnTo>
                    <a:pt x="210990" y="703595"/>
                  </a:lnTo>
                  <a:lnTo>
                    <a:pt x="211590" y="710170"/>
                  </a:lnTo>
                  <a:lnTo>
                    <a:pt x="212201" y="716746"/>
                  </a:lnTo>
                  <a:lnTo>
                    <a:pt x="212823" y="723322"/>
                  </a:lnTo>
                  <a:lnTo>
                    <a:pt x="213454" y="729897"/>
                  </a:lnTo>
                  <a:lnTo>
                    <a:pt x="214094" y="736473"/>
                  </a:lnTo>
                  <a:lnTo>
                    <a:pt x="214739" y="743049"/>
                  </a:lnTo>
                  <a:lnTo>
                    <a:pt x="215389" y="749624"/>
                  </a:lnTo>
                  <a:lnTo>
                    <a:pt x="216044" y="756200"/>
                  </a:lnTo>
                  <a:lnTo>
                    <a:pt x="216701" y="762776"/>
                  </a:lnTo>
                  <a:lnTo>
                    <a:pt x="217362" y="769351"/>
                  </a:lnTo>
                  <a:lnTo>
                    <a:pt x="218025" y="775927"/>
                  </a:lnTo>
                  <a:lnTo>
                    <a:pt x="218691" y="782503"/>
                  </a:lnTo>
                  <a:lnTo>
                    <a:pt x="219359" y="789078"/>
                  </a:lnTo>
                  <a:lnTo>
                    <a:pt x="220030" y="795654"/>
                  </a:lnTo>
                  <a:lnTo>
                    <a:pt x="220704" y="802230"/>
                  </a:lnTo>
                  <a:lnTo>
                    <a:pt x="221382" y="808805"/>
                  </a:lnTo>
                  <a:lnTo>
                    <a:pt x="222064" y="815381"/>
                  </a:lnTo>
                  <a:lnTo>
                    <a:pt x="222755" y="821957"/>
                  </a:lnTo>
                  <a:lnTo>
                    <a:pt x="223452" y="828532"/>
                  </a:lnTo>
                  <a:lnTo>
                    <a:pt x="224159" y="835108"/>
                  </a:lnTo>
                  <a:lnTo>
                    <a:pt x="224876" y="841684"/>
                  </a:lnTo>
                  <a:lnTo>
                    <a:pt x="225606" y="848259"/>
                  </a:lnTo>
                  <a:lnTo>
                    <a:pt x="226348" y="854835"/>
                  </a:lnTo>
                  <a:lnTo>
                    <a:pt x="227108" y="861411"/>
                  </a:lnTo>
                  <a:lnTo>
                    <a:pt x="227886" y="867986"/>
                  </a:lnTo>
                  <a:lnTo>
                    <a:pt x="228683" y="874562"/>
                  </a:lnTo>
                  <a:lnTo>
                    <a:pt x="229500" y="881138"/>
                  </a:lnTo>
                  <a:lnTo>
                    <a:pt x="230337" y="887713"/>
                  </a:lnTo>
                  <a:lnTo>
                    <a:pt x="231196" y="894289"/>
                  </a:lnTo>
                  <a:lnTo>
                    <a:pt x="232077" y="900865"/>
                  </a:lnTo>
                  <a:lnTo>
                    <a:pt x="232985" y="907440"/>
                  </a:lnTo>
                  <a:lnTo>
                    <a:pt x="233916" y="914016"/>
                  </a:lnTo>
                  <a:lnTo>
                    <a:pt x="234868" y="920591"/>
                  </a:lnTo>
                  <a:lnTo>
                    <a:pt x="235840" y="927167"/>
                  </a:lnTo>
                  <a:lnTo>
                    <a:pt x="236832" y="933743"/>
                  </a:lnTo>
                  <a:lnTo>
                    <a:pt x="237841" y="940318"/>
                  </a:lnTo>
                  <a:lnTo>
                    <a:pt x="238867" y="946894"/>
                  </a:lnTo>
                  <a:lnTo>
                    <a:pt x="239907" y="953470"/>
                  </a:lnTo>
                  <a:lnTo>
                    <a:pt x="240958" y="960045"/>
                  </a:lnTo>
                  <a:lnTo>
                    <a:pt x="242015" y="966621"/>
                  </a:lnTo>
                  <a:lnTo>
                    <a:pt x="243077" y="973197"/>
                  </a:lnTo>
                  <a:lnTo>
                    <a:pt x="244140" y="979772"/>
                  </a:lnTo>
                  <a:lnTo>
                    <a:pt x="245202" y="986348"/>
                  </a:lnTo>
                  <a:lnTo>
                    <a:pt x="246260" y="992924"/>
                  </a:lnTo>
                  <a:lnTo>
                    <a:pt x="247310" y="999499"/>
                  </a:lnTo>
                  <a:lnTo>
                    <a:pt x="248350" y="1006075"/>
                  </a:lnTo>
                  <a:lnTo>
                    <a:pt x="249380" y="1012651"/>
                  </a:lnTo>
                  <a:lnTo>
                    <a:pt x="250398" y="1019226"/>
                  </a:lnTo>
                  <a:lnTo>
                    <a:pt x="251403" y="1025802"/>
                  </a:lnTo>
                  <a:lnTo>
                    <a:pt x="252395" y="1032378"/>
                  </a:lnTo>
                  <a:lnTo>
                    <a:pt x="253370" y="1038953"/>
                  </a:lnTo>
                  <a:lnTo>
                    <a:pt x="254334" y="1045529"/>
                  </a:lnTo>
                  <a:lnTo>
                    <a:pt x="255286" y="1052105"/>
                  </a:lnTo>
                  <a:lnTo>
                    <a:pt x="256229" y="1058680"/>
                  </a:lnTo>
                  <a:lnTo>
                    <a:pt x="257164" y="1065256"/>
                  </a:lnTo>
                  <a:lnTo>
                    <a:pt x="258095" y="1071832"/>
                  </a:lnTo>
                  <a:lnTo>
                    <a:pt x="259023" y="1078407"/>
                  </a:lnTo>
                  <a:lnTo>
                    <a:pt x="259954" y="1084983"/>
                  </a:lnTo>
                  <a:lnTo>
                    <a:pt x="260890" y="1091559"/>
                  </a:lnTo>
                  <a:lnTo>
                    <a:pt x="261834" y="1098134"/>
                  </a:lnTo>
                  <a:lnTo>
                    <a:pt x="262791" y="1104710"/>
                  </a:lnTo>
                  <a:lnTo>
                    <a:pt x="263763" y="1111286"/>
                  </a:lnTo>
                  <a:lnTo>
                    <a:pt x="264753" y="1117861"/>
                  </a:lnTo>
                  <a:lnTo>
                    <a:pt x="265770" y="1124437"/>
                  </a:lnTo>
                  <a:lnTo>
                    <a:pt x="266812" y="1131013"/>
                  </a:lnTo>
                  <a:lnTo>
                    <a:pt x="267882" y="1137588"/>
                  </a:lnTo>
                  <a:lnTo>
                    <a:pt x="268983" y="1144164"/>
                  </a:lnTo>
                  <a:lnTo>
                    <a:pt x="270115" y="1150739"/>
                  </a:lnTo>
                  <a:lnTo>
                    <a:pt x="271280" y="1157315"/>
                  </a:lnTo>
                  <a:lnTo>
                    <a:pt x="272482" y="1163891"/>
                  </a:lnTo>
                  <a:lnTo>
                    <a:pt x="273724" y="1170466"/>
                  </a:lnTo>
                  <a:lnTo>
                    <a:pt x="275001" y="1177042"/>
                  </a:lnTo>
                  <a:lnTo>
                    <a:pt x="276314" y="1183618"/>
                  </a:lnTo>
                  <a:lnTo>
                    <a:pt x="277662" y="1190193"/>
                  </a:lnTo>
                  <a:lnTo>
                    <a:pt x="279045" y="1196769"/>
                  </a:lnTo>
                  <a:lnTo>
                    <a:pt x="280461" y="1203345"/>
                  </a:lnTo>
                  <a:lnTo>
                    <a:pt x="281917" y="1209920"/>
                  </a:lnTo>
                  <a:lnTo>
                    <a:pt x="283407" y="1216496"/>
                  </a:lnTo>
                  <a:lnTo>
                    <a:pt x="284927" y="1223072"/>
                  </a:lnTo>
                  <a:lnTo>
                    <a:pt x="286479" y="1229647"/>
                  </a:lnTo>
                  <a:lnTo>
                    <a:pt x="288059" y="1236223"/>
                  </a:lnTo>
                  <a:lnTo>
                    <a:pt x="289669" y="1242799"/>
                  </a:lnTo>
                  <a:lnTo>
                    <a:pt x="291309" y="1249374"/>
                  </a:lnTo>
                  <a:lnTo>
                    <a:pt x="292980" y="1255950"/>
                  </a:lnTo>
                  <a:lnTo>
                    <a:pt x="294677" y="1262526"/>
                  </a:lnTo>
                  <a:lnTo>
                    <a:pt x="296399" y="1269101"/>
                  </a:lnTo>
                  <a:lnTo>
                    <a:pt x="298146" y="1275677"/>
                  </a:lnTo>
                  <a:lnTo>
                    <a:pt x="299915" y="1282253"/>
                  </a:lnTo>
                  <a:lnTo>
                    <a:pt x="301706" y="1288828"/>
                  </a:lnTo>
                  <a:lnTo>
                    <a:pt x="303520" y="1295404"/>
                  </a:lnTo>
                  <a:lnTo>
                    <a:pt x="305351" y="1301980"/>
                  </a:lnTo>
                  <a:lnTo>
                    <a:pt x="307197" y="1308555"/>
                  </a:lnTo>
                  <a:lnTo>
                    <a:pt x="309054" y="1315131"/>
                  </a:lnTo>
                  <a:lnTo>
                    <a:pt x="310919" y="1321707"/>
                  </a:lnTo>
                  <a:lnTo>
                    <a:pt x="312788" y="1328282"/>
                  </a:lnTo>
                  <a:lnTo>
                    <a:pt x="314657" y="1334858"/>
                  </a:lnTo>
                  <a:lnTo>
                    <a:pt x="316520" y="1341434"/>
                  </a:lnTo>
                  <a:lnTo>
                    <a:pt x="318372" y="1348009"/>
                  </a:lnTo>
                  <a:lnTo>
                    <a:pt x="320208" y="1354585"/>
                  </a:lnTo>
                  <a:lnTo>
                    <a:pt x="322024" y="1361161"/>
                  </a:lnTo>
                  <a:lnTo>
                    <a:pt x="323813" y="1367736"/>
                  </a:lnTo>
                  <a:lnTo>
                    <a:pt x="325572" y="1374312"/>
                  </a:lnTo>
                  <a:lnTo>
                    <a:pt x="327291" y="1380887"/>
                  </a:lnTo>
                  <a:lnTo>
                    <a:pt x="328965" y="1387463"/>
                  </a:lnTo>
                  <a:lnTo>
                    <a:pt x="330594" y="1394039"/>
                  </a:lnTo>
                  <a:lnTo>
                    <a:pt x="332175" y="1400614"/>
                  </a:lnTo>
                  <a:lnTo>
                    <a:pt x="333706" y="1407190"/>
                  </a:lnTo>
                  <a:lnTo>
                    <a:pt x="335185" y="1413766"/>
                  </a:lnTo>
                  <a:lnTo>
                    <a:pt x="336612" y="1420341"/>
                  </a:lnTo>
                  <a:lnTo>
                    <a:pt x="337976" y="1426917"/>
                  </a:lnTo>
                  <a:lnTo>
                    <a:pt x="339288" y="1433493"/>
                  </a:lnTo>
                  <a:lnTo>
                    <a:pt x="340552" y="1440068"/>
                  </a:lnTo>
                  <a:lnTo>
                    <a:pt x="341770" y="1446644"/>
                  </a:lnTo>
                  <a:lnTo>
                    <a:pt x="342947" y="1453220"/>
                  </a:lnTo>
                  <a:lnTo>
                    <a:pt x="344086" y="1459795"/>
                  </a:lnTo>
                  <a:lnTo>
                    <a:pt x="345189" y="1466371"/>
                  </a:lnTo>
                  <a:lnTo>
                    <a:pt x="346263" y="1472947"/>
                  </a:lnTo>
                  <a:lnTo>
                    <a:pt x="347317" y="1479522"/>
                  </a:lnTo>
                  <a:lnTo>
                    <a:pt x="348356" y="1486098"/>
                  </a:lnTo>
                  <a:lnTo>
                    <a:pt x="349386" y="1492674"/>
                  </a:lnTo>
                  <a:lnTo>
                    <a:pt x="350412" y="1499249"/>
                  </a:lnTo>
                  <a:lnTo>
                    <a:pt x="351437" y="1505825"/>
                  </a:lnTo>
                  <a:lnTo>
                    <a:pt x="352468" y="1512401"/>
                  </a:lnTo>
                  <a:lnTo>
                    <a:pt x="353507" y="1518976"/>
                  </a:lnTo>
                  <a:lnTo>
                    <a:pt x="354557" y="1525552"/>
                  </a:lnTo>
                  <a:lnTo>
                    <a:pt x="355618" y="1532128"/>
                  </a:lnTo>
                  <a:lnTo>
                    <a:pt x="356691" y="1538703"/>
                  </a:lnTo>
                  <a:lnTo>
                    <a:pt x="357777" y="1545279"/>
                  </a:lnTo>
                  <a:lnTo>
                    <a:pt x="358873" y="1551855"/>
                  </a:lnTo>
                  <a:lnTo>
                    <a:pt x="359979" y="1558430"/>
                  </a:lnTo>
                  <a:lnTo>
                    <a:pt x="361091" y="1565006"/>
                  </a:lnTo>
                  <a:lnTo>
                    <a:pt x="362205" y="1571582"/>
                  </a:lnTo>
                  <a:lnTo>
                    <a:pt x="363318" y="1578157"/>
                  </a:lnTo>
                  <a:lnTo>
                    <a:pt x="364427" y="1584733"/>
                  </a:lnTo>
                  <a:lnTo>
                    <a:pt x="365529" y="1591309"/>
                  </a:lnTo>
                  <a:lnTo>
                    <a:pt x="366618" y="1597884"/>
                  </a:lnTo>
                  <a:lnTo>
                    <a:pt x="367692" y="1604460"/>
                  </a:lnTo>
                  <a:lnTo>
                    <a:pt x="368748" y="1611035"/>
                  </a:lnTo>
                  <a:lnTo>
                    <a:pt x="369786" y="1617611"/>
                  </a:lnTo>
                  <a:lnTo>
                    <a:pt x="370805" y="1624187"/>
                  </a:lnTo>
                  <a:lnTo>
                    <a:pt x="371803" y="1630762"/>
                  </a:lnTo>
                  <a:lnTo>
                    <a:pt x="372781" y="1637338"/>
                  </a:lnTo>
                  <a:lnTo>
                    <a:pt x="373736" y="1643914"/>
                  </a:lnTo>
                  <a:lnTo>
                    <a:pt x="374674" y="1650489"/>
                  </a:lnTo>
                  <a:lnTo>
                    <a:pt x="375597" y="1657065"/>
                  </a:lnTo>
                  <a:lnTo>
                    <a:pt x="376506" y="1663641"/>
                  </a:lnTo>
                  <a:lnTo>
                    <a:pt x="377406" y="1670216"/>
                  </a:lnTo>
                  <a:lnTo>
                    <a:pt x="378299" y="1676792"/>
                  </a:lnTo>
                  <a:lnTo>
                    <a:pt x="379186" y="1683368"/>
                  </a:lnTo>
                  <a:lnTo>
                    <a:pt x="380072" y="1689943"/>
                  </a:lnTo>
                  <a:lnTo>
                    <a:pt x="380960" y="1696519"/>
                  </a:lnTo>
                  <a:lnTo>
                    <a:pt x="381851" y="1703095"/>
                  </a:lnTo>
                  <a:lnTo>
                    <a:pt x="382747" y="1709670"/>
                  </a:lnTo>
                  <a:lnTo>
                    <a:pt x="383649" y="1716246"/>
                  </a:lnTo>
                  <a:lnTo>
                    <a:pt x="384556" y="1722822"/>
                  </a:lnTo>
                  <a:lnTo>
                    <a:pt x="385469" y="1729397"/>
                  </a:lnTo>
                  <a:lnTo>
                    <a:pt x="386386" y="1735973"/>
                  </a:lnTo>
                  <a:lnTo>
                    <a:pt x="387304" y="1742549"/>
                  </a:lnTo>
                  <a:lnTo>
                    <a:pt x="388221" y="1749124"/>
                  </a:lnTo>
                  <a:lnTo>
                    <a:pt x="389133" y="1755700"/>
                  </a:lnTo>
                  <a:lnTo>
                    <a:pt x="390037" y="1762276"/>
                  </a:lnTo>
                  <a:lnTo>
                    <a:pt x="390928" y="1768851"/>
                  </a:lnTo>
                  <a:lnTo>
                    <a:pt x="391798" y="1775427"/>
                  </a:lnTo>
                  <a:lnTo>
                    <a:pt x="392644" y="1782003"/>
                  </a:lnTo>
                  <a:lnTo>
                    <a:pt x="393462" y="1788578"/>
                  </a:lnTo>
                  <a:lnTo>
                    <a:pt x="394247" y="1795154"/>
                  </a:lnTo>
                  <a:lnTo>
                    <a:pt x="394994" y="1801730"/>
                  </a:lnTo>
                  <a:lnTo>
                    <a:pt x="395699" y="1808305"/>
                  </a:lnTo>
                  <a:lnTo>
                    <a:pt x="396348" y="1814881"/>
                  </a:lnTo>
                  <a:lnTo>
                    <a:pt x="396940" y="1821457"/>
                  </a:lnTo>
                  <a:lnTo>
                    <a:pt x="397475" y="1828032"/>
                  </a:lnTo>
                  <a:lnTo>
                    <a:pt x="397949" y="1834608"/>
                  </a:lnTo>
                  <a:lnTo>
                    <a:pt x="398359" y="1841183"/>
                  </a:lnTo>
                  <a:lnTo>
                    <a:pt x="398702" y="1847759"/>
                  </a:lnTo>
                  <a:lnTo>
                    <a:pt x="398972" y="1854335"/>
                  </a:lnTo>
                  <a:lnTo>
                    <a:pt x="399155" y="1860910"/>
                  </a:lnTo>
                  <a:lnTo>
                    <a:pt x="399264" y="1867486"/>
                  </a:lnTo>
                  <a:lnTo>
                    <a:pt x="399297" y="1874062"/>
                  </a:lnTo>
                  <a:lnTo>
                    <a:pt x="399252" y="1880637"/>
                  </a:lnTo>
                  <a:lnTo>
                    <a:pt x="399130" y="1887213"/>
                  </a:lnTo>
                  <a:lnTo>
                    <a:pt x="398931" y="1893789"/>
                  </a:lnTo>
                  <a:lnTo>
                    <a:pt x="398645" y="1900364"/>
                  </a:lnTo>
                  <a:lnTo>
                    <a:pt x="398277" y="1906940"/>
                  </a:lnTo>
                  <a:lnTo>
                    <a:pt x="397836" y="1913516"/>
                  </a:lnTo>
                  <a:lnTo>
                    <a:pt x="397323" y="1920091"/>
                  </a:lnTo>
                  <a:lnTo>
                    <a:pt x="396743" y="1926667"/>
                  </a:lnTo>
                  <a:lnTo>
                    <a:pt x="396098" y="1933243"/>
                  </a:lnTo>
                  <a:lnTo>
                    <a:pt x="395390" y="1939818"/>
                  </a:lnTo>
                  <a:lnTo>
                    <a:pt x="394614" y="1946394"/>
                  </a:lnTo>
                  <a:lnTo>
                    <a:pt x="393787" y="1952970"/>
                  </a:lnTo>
                  <a:lnTo>
                    <a:pt x="392913" y="1959545"/>
                  </a:lnTo>
                  <a:lnTo>
                    <a:pt x="391997" y="1966121"/>
                  </a:lnTo>
                  <a:lnTo>
                    <a:pt x="391043" y="1972697"/>
                  </a:lnTo>
                  <a:lnTo>
                    <a:pt x="390056" y="1979272"/>
                  </a:lnTo>
                  <a:lnTo>
                    <a:pt x="389038" y="1985848"/>
                  </a:lnTo>
                  <a:lnTo>
                    <a:pt x="387994" y="1992424"/>
                  </a:lnTo>
                  <a:lnTo>
                    <a:pt x="386931" y="1998999"/>
                  </a:lnTo>
                  <a:lnTo>
                    <a:pt x="385852" y="2005575"/>
                  </a:lnTo>
                  <a:lnTo>
                    <a:pt x="384760" y="2012151"/>
                  </a:lnTo>
                  <a:lnTo>
                    <a:pt x="383657" y="2018726"/>
                  </a:lnTo>
                  <a:lnTo>
                    <a:pt x="382545" y="2025302"/>
                  </a:lnTo>
                  <a:lnTo>
                    <a:pt x="381422" y="2031878"/>
                  </a:lnTo>
                  <a:lnTo>
                    <a:pt x="380292" y="2038453"/>
                  </a:lnTo>
                  <a:lnTo>
                    <a:pt x="379152" y="2045029"/>
                  </a:lnTo>
                  <a:lnTo>
                    <a:pt x="378001" y="2051605"/>
                  </a:lnTo>
                  <a:lnTo>
                    <a:pt x="376839" y="2058180"/>
                  </a:lnTo>
                  <a:lnTo>
                    <a:pt x="375661" y="2064756"/>
                  </a:lnTo>
                  <a:lnTo>
                    <a:pt x="374465" y="2071331"/>
                  </a:lnTo>
                  <a:lnTo>
                    <a:pt x="373244" y="2077907"/>
                  </a:lnTo>
                  <a:lnTo>
                    <a:pt x="371997" y="2084483"/>
                  </a:lnTo>
                  <a:lnTo>
                    <a:pt x="370721" y="2091058"/>
                  </a:lnTo>
                  <a:lnTo>
                    <a:pt x="369411" y="2097634"/>
                  </a:lnTo>
                  <a:lnTo>
                    <a:pt x="368064" y="2104210"/>
                  </a:lnTo>
                  <a:lnTo>
                    <a:pt x="366678" y="2110785"/>
                  </a:lnTo>
                  <a:lnTo>
                    <a:pt x="365242" y="2117361"/>
                  </a:lnTo>
                  <a:lnTo>
                    <a:pt x="363758" y="2123937"/>
                  </a:lnTo>
                  <a:lnTo>
                    <a:pt x="362227" y="2130512"/>
                  </a:lnTo>
                  <a:lnTo>
                    <a:pt x="360651" y="2137088"/>
                  </a:lnTo>
                  <a:lnTo>
                    <a:pt x="359028" y="2143664"/>
                  </a:lnTo>
                  <a:lnTo>
                    <a:pt x="357362" y="2150239"/>
                  </a:lnTo>
                  <a:lnTo>
                    <a:pt x="355653" y="2156815"/>
                  </a:lnTo>
                  <a:lnTo>
                    <a:pt x="353900" y="2163391"/>
                  </a:lnTo>
                  <a:lnTo>
                    <a:pt x="352117" y="2169966"/>
                  </a:lnTo>
                  <a:lnTo>
                    <a:pt x="350309" y="2176542"/>
                  </a:lnTo>
                  <a:lnTo>
                    <a:pt x="348483" y="2183118"/>
                  </a:lnTo>
                  <a:lnTo>
                    <a:pt x="346645" y="2189693"/>
                  </a:lnTo>
                  <a:lnTo>
                    <a:pt x="344803" y="2196269"/>
                  </a:lnTo>
                  <a:lnTo>
                    <a:pt x="342966" y="2202845"/>
                  </a:lnTo>
                  <a:lnTo>
                    <a:pt x="341145" y="2209420"/>
                  </a:lnTo>
                  <a:lnTo>
                    <a:pt x="339347" y="2215996"/>
                  </a:lnTo>
                  <a:lnTo>
                    <a:pt x="337580" y="2222572"/>
                  </a:lnTo>
                  <a:lnTo>
                    <a:pt x="335850" y="2229147"/>
                  </a:lnTo>
                  <a:lnTo>
                    <a:pt x="334163" y="2235723"/>
                  </a:lnTo>
                  <a:lnTo>
                    <a:pt x="332526" y="2242299"/>
                  </a:lnTo>
                  <a:lnTo>
                    <a:pt x="330957" y="2248874"/>
                  </a:lnTo>
                  <a:lnTo>
                    <a:pt x="329447" y="2255450"/>
                  </a:lnTo>
                  <a:lnTo>
                    <a:pt x="328000" y="2262026"/>
                  </a:lnTo>
                  <a:lnTo>
                    <a:pt x="326617" y="2268601"/>
                  </a:lnTo>
                  <a:lnTo>
                    <a:pt x="325299" y="2275177"/>
                  </a:lnTo>
                  <a:lnTo>
                    <a:pt x="324045" y="2281753"/>
                  </a:lnTo>
                  <a:lnTo>
                    <a:pt x="322860" y="2288328"/>
                  </a:lnTo>
                  <a:lnTo>
                    <a:pt x="321743" y="2294904"/>
                  </a:lnTo>
                  <a:lnTo>
                    <a:pt x="320683" y="2301479"/>
                  </a:lnTo>
                  <a:lnTo>
                    <a:pt x="319675" y="2308055"/>
                  </a:lnTo>
                  <a:lnTo>
                    <a:pt x="318717" y="2314631"/>
                  </a:lnTo>
                  <a:lnTo>
                    <a:pt x="317802" y="2321206"/>
                  </a:lnTo>
                  <a:lnTo>
                    <a:pt x="316927" y="2327782"/>
                  </a:lnTo>
                  <a:lnTo>
                    <a:pt x="316092" y="2334358"/>
                  </a:lnTo>
                  <a:lnTo>
                    <a:pt x="315284" y="2340933"/>
                  </a:lnTo>
                  <a:lnTo>
                    <a:pt x="314500" y="2347509"/>
                  </a:lnTo>
                  <a:lnTo>
                    <a:pt x="313733" y="2354085"/>
                  </a:lnTo>
                  <a:lnTo>
                    <a:pt x="312979" y="2360660"/>
                  </a:lnTo>
                  <a:lnTo>
                    <a:pt x="312236" y="2367236"/>
                  </a:lnTo>
                  <a:lnTo>
                    <a:pt x="311498" y="2373812"/>
                  </a:lnTo>
                  <a:lnTo>
                    <a:pt x="310762" y="2380387"/>
                  </a:lnTo>
                  <a:lnTo>
                    <a:pt x="310023" y="2386963"/>
                  </a:lnTo>
                  <a:lnTo>
                    <a:pt x="309279" y="2393539"/>
                  </a:lnTo>
                  <a:lnTo>
                    <a:pt x="308527" y="2400114"/>
                  </a:lnTo>
                  <a:lnTo>
                    <a:pt x="307764" y="2406690"/>
                  </a:lnTo>
                  <a:lnTo>
                    <a:pt x="306987" y="2413266"/>
                  </a:lnTo>
                  <a:lnTo>
                    <a:pt x="306191" y="2419841"/>
                  </a:lnTo>
                  <a:lnTo>
                    <a:pt x="305373" y="2426417"/>
                  </a:lnTo>
                  <a:lnTo>
                    <a:pt x="304532" y="2432993"/>
                  </a:lnTo>
                  <a:lnTo>
                    <a:pt x="303665" y="2439568"/>
                  </a:lnTo>
                  <a:lnTo>
                    <a:pt x="302770" y="2446144"/>
                  </a:lnTo>
                  <a:lnTo>
                    <a:pt x="301844" y="2452720"/>
                  </a:lnTo>
                  <a:lnTo>
                    <a:pt x="300883" y="2459295"/>
                  </a:lnTo>
                  <a:lnTo>
                    <a:pt x="299879" y="2465871"/>
                  </a:lnTo>
                  <a:lnTo>
                    <a:pt x="298836" y="2472447"/>
                  </a:lnTo>
                  <a:lnTo>
                    <a:pt x="297754" y="2479022"/>
                  </a:lnTo>
                  <a:lnTo>
                    <a:pt x="296631" y="2485598"/>
                  </a:lnTo>
                  <a:lnTo>
                    <a:pt x="295468" y="2492174"/>
                  </a:lnTo>
                  <a:lnTo>
                    <a:pt x="294264" y="2498749"/>
                  </a:lnTo>
                  <a:lnTo>
                    <a:pt x="293016" y="2505325"/>
                  </a:lnTo>
                  <a:lnTo>
                    <a:pt x="291728" y="2511901"/>
                  </a:lnTo>
                  <a:lnTo>
                    <a:pt x="290404" y="2518476"/>
                  </a:lnTo>
                  <a:lnTo>
                    <a:pt x="289049" y="2525052"/>
                  </a:lnTo>
                  <a:lnTo>
                    <a:pt x="287665" y="2531627"/>
                  </a:lnTo>
                  <a:lnTo>
                    <a:pt x="286257" y="2538203"/>
                  </a:lnTo>
                  <a:lnTo>
                    <a:pt x="284829" y="2544779"/>
                  </a:lnTo>
                  <a:lnTo>
                    <a:pt x="283382" y="2551354"/>
                  </a:lnTo>
                  <a:lnTo>
                    <a:pt x="281925" y="2557930"/>
                  </a:lnTo>
                  <a:lnTo>
                    <a:pt x="280462" y="2564506"/>
                  </a:lnTo>
                  <a:lnTo>
                    <a:pt x="278999" y="2571081"/>
                  </a:lnTo>
                  <a:lnTo>
                    <a:pt x="277538" y="2577657"/>
                  </a:lnTo>
                  <a:lnTo>
                    <a:pt x="276083" y="2584233"/>
                  </a:lnTo>
                  <a:lnTo>
                    <a:pt x="274640" y="2590808"/>
                  </a:lnTo>
                  <a:lnTo>
                    <a:pt x="273212" y="2597384"/>
                  </a:lnTo>
                  <a:lnTo>
                    <a:pt x="271801" y="2603960"/>
                  </a:lnTo>
                  <a:lnTo>
                    <a:pt x="270409" y="2610535"/>
                  </a:lnTo>
                  <a:lnTo>
                    <a:pt x="269037" y="2617111"/>
                  </a:lnTo>
                  <a:lnTo>
                    <a:pt x="267687" y="2623687"/>
                  </a:lnTo>
                  <a:lnTo>
                    <a:pt x="266360" y="2630262"/>
                  </a:lnTo>
                  <a:lnTo>
                    <a:pt x="265061" y="2636838"/>
                  </a:lnTo>
                  <a:lnTo>
                    <a:pt x="263787" y="2643414"/>
                  </a:lnTo>
                  <a:lnTo>
                    <a:pt x="262537" y="2649989"/>
                  </a:lnTo>
                  <a:lnTo>
                    <a:pt x="261312" y="2656565"/>
                  </a:lnTo>
                  <a:lnTo>
                    <a:pt x="260110" y="2663141"/>
                  </a:lnTo>
                  <a:lnTo>
                    <a:pt x="258933" y="2669716"/>
                  </a:lnTo>
                  <a:lnTo>
                    <a:pt x="257781" y="2676292"/>
                  </a:lnTo>
                  <a:lnTo>
                    <a:pt x="256656" y="2682868"/>
                  </a:lnTo>
                  <a:lnTo>
                    <a:pt x="255554" y="2689443"/>
                  </a:lnTo>
                  <a:lnTo>
                    <a:pt x="254475" y="2696019"/>
                  </a:lnTo>
                  <a:lnTo>
                    <a:pt x="253418" y="2702595"/>
                  </a:lnTo>
                  <a:lnTo>
                    <a:pt x="252385" y="2709170"/>
                  </a:lnTo>
                  <a:lnTo>
                    <a:pt x="251373" y="2715746"/>
                  </a:lnTo>
                  <a:lnTo>
                    <a:pt x="250388" y="2722322"/>
                  </a:lnTo>
                  <a:lnTo>
                    <a:pt x="249427" y="2728897"/>
                  </a:lnTo>
                  <a:lnTo>
                    <a:pt x="248490" y="2735473"/>
                  </a:lnTo>
                  <a:lnTo>
                    <a:pt x="247576" y="2742048"/>
                  </a:lnTo>
                  <a:lnTo>
                    <a:pt x="246686" y="2748624"/>
                  </a:lnTo>
                  <a:lnTo>
                    <a:pt x="245821" y="2755200"/>
                  </a:lnTo>
                  <a:lnTo>
                    <a:pt x="244980" y="2761775"/>
                  </a:lnTo>
                  <a:lnTo>
                    <a:pt x="244170" y="2768351"/>
                  </a:lnTo>
                  <a:lnTo>
                    <a:pt x="243386" y="2774927"/>
                  </a:lnTo>
                  <a:lnTo>
                    <a:pt x="242627" y="2781502"/>
                  </a:lnTo>
                  <a:lnTo>
                    <a:pt x="241895" y="2788078"/>
                  </a:lnTo>
                  <a:lnTo>
                    <a:pt x="241188" y="2794654"/>
                  </a:lnTo>
                  <a:lnTo>
                    <a:pt x="240507" y="2801229"/>
                  </a:lnTo>
                  <a:lnTo>
                    <a:pt x="239854" y="2807805"/>
                  </a:lnTo>
                  <a:lnTo>
                    <a:pt x="239227" y="2814381"/>
                  </a:lnTo>
                  <a:lnTo>
                    <a:pt x="238622" y="2820956"/>
                  </a:lnTo>
                  <a:lnTo>
                    <a:pt x="238038" y="2827532"/>
                  </a:lnTo>
                  <a:lnTo>
                    <a:pt x="237473" y="2834108"/>
                  </a:lnTo>
                  <a:lnTo>
                    <a:pt x="236925" y="2840683"/>
                  </a:lnTo>
                  <a:lnTo>
                    <a:pt x="236390" y="2847259"/>
                  </a:lnTo>
                  <a:lnTo>
                    <a:pt x="235867" y="2853835"/>
                  </a:lnTo>
                  <a:lnTo>
                    <a:pt x="235350" y="2860410"/>
                  </a:lnTo>
                  <a:lnTo>
                    <a:pt x="234834" y="2866986"/>
                  </a:lnTo>
                  <a:lnTo>
                    <a:pt x="234318" y="2873562"/>
                  </a:lnTo>
                  <a:lnTo>
                    <a:pt x="233796" y="2880137"/>
                  </a:lnTo>
                  <a:lnTo>
                    <a:pt x="233265" y="2886713"/>
                  </a:lnTo>
                  <a:lnTo>
                    <a:pt x="232721" y="2893289"/>
                  </a:lnTo>
                  <a:lnTo>
                    <a:pt x="232158" y="2899864"/>
                  </a:lnTo>
                  <a:lnTo>
                    <a:pt x="231575" y="2906440"/>
                  </a:lnTo>
                  <a:lnTo>
                    <a:pt x="230971" y="2913016"/>
                  </a:lnTo>
                  <a:lnTo>
                    <a:pt x="230343" y="2919591"/>
                  </a:lnTo>
                  <a:lnTo>
                    <a:pt x="229691" y="2926167"/>
                  </a:lnTo>
                  <a:lnTo>
                    <a:pt x="229014" y="2932743"/>
                  </a:lnTo>
                  <a:lnTo>
                    <a:pt x="228309" y="2939318"/>
                  </a:lnTo>
                  <a:lnTo>
                    <a:pt x="227579" y="2945894"/>
                  </a:lnTo>
                  <a:lnTo>
                    <a:pt x="226829" y="2952470"/>
                  </a:lnTo>
                  <a:lnTo>
                    <a:pt x="226061" y="2959045"/>
                  </a:lnTo>
                  <a:lnTo>
                    <a:pt x="225277" y="2965621"/>
                  </a:lnTo>
                  <a:lnTo>
                    <a:pt x="224481" y="2972196"/>
                  </a:lnTo>
                  <a:lnTo>
                    <a:pt x="223676" y="2978772"/>
                  </a:lnTo>
                  <a:lnTo>
                    <a:pt x="222867" y="2985348"/>
                  </a:lnTo>
                  <a:lnTo>
                    <a:pt x="222059" y="2991923"/>
                  </a:lnTo>
                  <a:lnTo>
                    <a:pt x="221257" y="2998499"/>
                  </a:lnTo>
                  <a:lnTo>
                    <a:pt x="220463" y="3005075"/>
                  </a:lnTo>
                  <a:lnTo>
                    <a:pt x="219682" y="3011650"/>
                  </a:lnTo>
                  <a:lnTo>
                    <a:pt x="218916" y="3018226"/>
                  </a:lnTo>
                  <a:lnTo>
                    <a:pt x="218170" y="3024802"/>
                  </a:lnTo>
                  <a:lnTo>
                    <a:pt x="217448" y="3031377"/>
                  </a:lnTo>
                  <a:lnTo>
                    <a:pt x="216748" y="3037953"/>
                  </a:lnTo>
                  <a:lnTo>
                    <a:pt x="216072" y="3044529"/>
                  </a:lnTo>
                  <a:lnTo>
                    <a:pt x="215421" y="3051104"/>
                  </a:lnTo>
                  <a:lnTo>
                    <a:pt x="214794" y="3057680"/>
                  </a:lnTo>
                  <a:lnTo>
                    <a:pt x="214191" y="3064256"/>
                  </a:lnTo>
                  <a:lnTo>
                    <a:pt x="213617" y="3070831"/>
                  </a:lnTo>
                  <a:lnTo>
                    <a:pt x="213066" y="3077407"/>
                  </a:lnTo>
                  <a:lnTo>
                    <a:pt x="212535" y="3083983"/>
                  </a:lnTo>
                  <a:lnTo>
                    <a:pt x="212024" y="3090558"/>
                  </a:lnTo>
                  <a:lnTo>
                    <a:pt x="211532" y="3097134"/>
                  </a:lnTo>
                  <a:lnTo>
                    <a:pt x="211056" y="3103710"/>
                  </a:lnTo>
                  <a:lnTo>
                    <a:pt x="210597" y="3110285"/>
                  </a:lnTo>
                  <a:lnTo>
                    <a:pt x="210154" y="3116861"/>
                  </a:lnTo>
                  <a:lnTo>
                    <a:pt x="209722" y="3123437"/>
                  </a:lnTo>
                  <a:lnTo>
                    <a:pt x="209302" y="3130012"/>
                  </a:lnTo>
                  <a:lnTo>
                    <a:pt x="208893" y="3136588"/>
                  </a:lnTo>
                  <a:lnTo>
                    <a:pt x="208493" y="3143164"/>
                  </a:lnTo>
                  <a:lnTo>
                    <a:pt x="208102" y="3149739"/>
                  </a:lnTo>
                  <a:lnTo>
                    <a:pt x="207722" y="3156315"/>
                  </a:lnTo>
                  <a:lnTo>
                    <a:pt x="207350" y="3162891"/>
                  </a:lnTo>
                  <a:lnTo>
                    <a:pt x="206986" y="3169466"/>
                  </a:lnTo>
                  <a:lnTo>
                    <a:pt x="206631" y="3176042"/>
                  </a:lnTo>
                  <a:lnTo>
                    <a:pt x="206284" y="3182618"/>
                  </a:lnTo>
                  <a:lnTo>
                    <a:pt x="205945" y="3189193"/>
                  </a:lnTo>
                  <a:lnTo>
                    <a:pt x="205616" y="3195769"/>
                  </a:lnTo>
                  <a:lnTo>
                    <a:pt x="205298" y="3202344"/>
                  </a:lnTo>
                  <a:lnTo>
                    <a:pt x="204989" y="3208920"/>
                  </a:lnTo>
                  <a:lnTo>
                    <a:pt x="204690" y="3215496"/>
                  </a:lnTo>
                  <a:lnTo>
                    <a:pt x="204401" y="3222071"/>
                  </a:lnTo>
                  <a:lnTo>
                    <a:pt x="204123" y="3228647"/>
                  </a:lnTo>
                  <a:lnTo>
                    <a:pt x="203855" y="3235223"/>
                  </a:lnTo>
                  <a:lnTo>
                    <a:pt x="203599" y="3241798"/>
                  </a:lnTo>
                  <a:lnTo>
                    <a:pt x="203355" y="3248374"/>
                  </a:lnTo>
                  <a:lnTo>
                    <a:pt x="203121" y="3254950"/>
                  </a:lnTo>
                  <a:lnTo>
                    <a:pt x="202898" y="3261525"/>
                  </a:lnTo>
                  <a:lnTo>
                    <a:pt x="202687" y="3268101"/>
                  </a:lnTo>
                  <a:lnTo>
                    <a:pt x="202485" y="3274677"/>
                  </a:lnTo>
                  <a:lnTo>
                    <a:pt x="202295" y="3281252"/>
                  </a:lnTo>
                  <a:lnTo>
                    <a:pt x="202116" y="3287828"/>
                  </a:lnTo>
                  <a:lnTo>
                    <a:pt x="201947" y="3294404"/>
                  </a:lnTo>
                  <a:lnTo>
                    <a:pt x="201787" y="3300979"/>
                  </a:lnTo>
                  <a:lnTo>
                    <a:pt x="201636" y="3307555"/>
                  </a:lnTo>
                  <a:lnTo>
                    <a:pt x="201493" y="3314131"/>
                  </a:lnTo>
                  <a:lnTo>
                    <a:pt x="201359" y="3320706"/>
                  </a:lnTo>
                  <a:lnTo>
                    <a:pt x="201233" y="3327282"/>
                  </a:lnTo>
                  <a:lnTo>
                    <a:pt x="201115" y="3333858"/>
                  </a:lnTo>
                  <a:lnTo>
                    <a:pt x="201003" y="3340433"/>
                  </a:lnTo>
                  <a:lnTo>
                    <a:pt x="200898" y="3347009"/>
                  </a:lnTo>
                  <a:lnTo>
                    <a:pt x="200798" y="3353585"/>
                  </a:lnTo>
                  <a:lnTo>
                    <a:pt x="200704" y="3360160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6" name="pg40">
              <a:extLst>
                <a:ext uri="{FF2B5EF4-FFF2-40B4-BE49-F238E27FC236}">
                  <a16:creationId xmlns:a16="http://schemas.microsoft.com/office/drawing/2014/main" id="{5B7D9147-A356-FA06-763C-7F6E757D6F3C}"/>
                </a:ext>
              </a:extLst>
            </p:cNvPr>
            <p:cNvSpPr/>
            <p:nvPr/>
          </p:nvSpPr>
          <p:spPr>
            <a:xfrm>
              <a:off x="7984122" y="3826244"/>
              <a:ext cx="456768" cy="2970946"/>
            </a:xfrm>
            <a:custGeom>
              <a:avLst/>
              <a:gdLst/>
              <a:ahLst/>
              <a:cxnLst/>
              <a:rect l="0" t="0" r="0" b="0"/>
              <a:pathLst>
                <a:path w="456768" h="2970946">
                  <a:moveTo>
                    <a:pt x="227980" y="2970946"/>
                  </a:moveTo>
                  <a:lnTo>
                    <a:pt x="227972" y="2965132"/>
                  </a:lnTo>
                  <a:lnTo>
                    <a:pt x="227963" y="2959318"/>
                  </a:lnTo>
                  <a:lnTo>
                    <a:pt x="227954" y="2953504"/>
                  </a:lnTo>
                  <a:lnTo>
                    <a:pt x="227944" y="2947690"/>
                  </a:lnTo>
                  <a:lnTo>
                    <a:pt x="227933" y="2941876"/>
                  </a:lnTo>
                  <a:lnTo>
                    <a:pt x="227919" y="2936062"/>
                  </a:lnTo>
                  <a:lnTo>
                    <a:pt x="227903" y="2930248"/>
                  </a:lnTo>
                  <a:lnTo>
                    <a:pt x="227883" y="2924434"/>
                  </a:lnTo>
                  <a:lnTo>
                    <a:pt x="227857" y="2918620"/>
                  </a:lnTo>
                  <a:lnTo>
                    <a:pt x="227825" y="2912806"/>
                  </a:lnTo>
                  <a:lnTo>
                    <a:pt x="227786" y="2906992"/>
                  </a:lnTo>
                  <a:lnTo>
                    <a:pt x="227739" y="2901179"/>
                  </a:lnTo>
                  <a:lnTo>
                    <a:pt x="227682" y="2895365"/>
                  </a:lnTo>
                  <a:lnTo>
                    <a:pt x="227615" y="2889551"/>
                  </a:lnTo>
                  <a:lnTo>
                    <a:pt x="227533" y="2883737"/>
                  </a:lnTo>
                  <a:lnTo>
                    <a:pt x="227437" y="2877923"/>
                  </a:lnTo>
                  <a:lnTo>
                    <a:pt x="227324" y="2872109"/>
                  </a:lnTo>
                  <a:lnTo>
                    <a:pt x="227195" y="2866295"/>
                  </a:lnTo>
                  <a:lnTo>
                    <a:pt x="227046" y="2860481"/>
                  </a:lnTo>
                  <a:lnTo>
                    <a:pt x="226878" y="2854667"/>
                  </a:lnTo>
                  <a:lnTo>
                    <a:pt x="226684" y="2848853"/>
                  </a:lnTo>
                  <a:lnTo>
                    <a:pt x="226464" y="2843039"/>
                  </a:lnTo>
                  <a:lnTo>
                    <a:pt x="226219" y="2837225"/>
                  </a:lnTo>
                  <a:lnTo>
                    <a:pt x="225946" y="2831411"/>
                  </a:lnTo>
                  <a:lnTo>
                    <a:pt x="225646" y="2825597"/>
                  </a:lnTo>
                  <a:lnTo>
                    <a:pt x="225315" y="2819783"/>
                  </a:lnTo>
                  <a:lnTo>
                    <a:pt x="224949" y="2813969"/>
                  </a:lnTo>
                  <a:lnTo>
                    <a:pt x="224549" y="2808155"/>
                  </a:lnTo>
                  <a:lnTo>
                    <a:pt x="224115" y="2802341"/>
                  </a:lnTo>
                  <a:lnTo>
                    <a:pt x="223648" y="2796527"/>
                  </a:lnTo>
                  <a:lnTo>
                    <a:pt x="223148" y="2790713"/>
                  </a:lnTo>
                  <a:lnTo>
                    <a:pt x="222615" y="2784899"/>
                  </a:lnTo>
                  <a:lnTo>
                    <a:pt x="222043" y="2779085"/>
                  </a:lnTo>
                  <a:lnTo>
                    <a:pt x="221436" y="2773271"/>
                  </a:lnTo>
                  <a:lnTo>
                    <a:pt x="220797" y="2767457"/>
                  </a:lnTo>
                  <a:lnTo>
                    <a:pt x="220129" y="2761643"/>
                  </a:lnTo>
                  <a:lnTo>
                    <a:pt x="219432" y="2755829"/>
                  </a:lnTo>
                  <a:lnTo>
                    <a:pt x="218709" y="2750015"/>
                  </a:lnTo>
                  <a:lnTo>
                    <a:pt x="217957" y="2744201"/>
                  </a:lnTo>
                  <a:lnTo>
                    <a:pt x="217183" y="2738387"/>
                  </a:lnTo>
                  <a:lnTo>
                    <a:pt x="216390" y="2732573"/>
                  </a:lnTo>
                  <a:lnTo>
                    <a:pt x="215582" y="2726759"/>
                  </a:lnTo>
                  <a:lnTo>
                    <a:pt x="214761" y="2720945"/>
                  </a:lnTo>
                  <a:lnTo>
                    <a:pt x="213930" y="2715131"/>
                  </a:lnTo>
                  <a:lnTo>
                    <a:pt x="213092" y="2709317"/>
                  </a:lnTo>
                  <a:lnTo>
                    <a:pt x="212252" y="2703503"/>
                  </a:lnTo>
                  <a:lnTo>
                    <a:pt x="211411" y="2697689"/>
                  </a:lnTo>
                  <a:lnTo>
                    <a:pt x="210575" y="2691875"/>
                  </a:lnTo>
                  <a:lnTo>
                    <a:pt x="209744" y="2686061"/>
                  </a:lnTo>
                  <a:lnTo>
                    <a:pt x="208921" y="2680247"/>
                  </a:lnTo>
                  <a:lnTo>
                    <a:pt x="208110" y="2674433"/>
                  </a:lnTo>
                  <a:lnTo>
                    <a:pt x="207314" y="2668619"/>
                  </a:lnTo>
                  <a:lnTo>
                    <a:pt x="206532" y="2662805"/>
                  </a:lnTo>
                  <a:lnTo>
                    <a:pt x="205766" y="2656991"/>
                  </a:lnTo>
                  <a:lnTo>
                    <a:pt x="205016" y="2651177"/>
                  </a:lnTo>
                  <a:lnTo>
                    <a:pt x="204284" y="2645363"/>
                  </a:lnTo>
                  <a:lnTo>
                    <a:pt x="203572" y="2639549"/>
                  </a:lnTo>
                  <a:lnTo>
                    <a:pt x="202879" y="2633735"/>
                  </a:lnTo>
                  <a:lnTo>
                    <a:pt x="202202" y="2627921"/>
                  </a:lnTo>
                  <a:lnTo>
                    <a:pt x="201542" y="2622107"/>
                  </a:lnTo>
                  <a:lnTo>
                    <a:pt x="200897" y="2616293"/>
                  </a:lnTo>
                  <a:lnTo>
                    <a:pt x="200266" y="2610479"/>
                  </a:lnTo>
                  <a:lnTo>
                    <a:pt x="199649" y="2604665"/>
                  </a:lnTo>
                  <a:lnTo>
                    <a:pt x="199043" y="2598851"/>
                  </a:lnTo>
                  <a:lnTo>
                    <a:pt x="198447" y="2593037"/>
                  </a:lnTo>
                  <a:lnTo>
                    <a:pt x="197856" y="2587223"/>
                  </a:lnTo>
                  <a:lnTo>
                    <a:pt x="197270" y="2581409"/>
                  </a:lnTo>
                  <a:lnTo>
                    <a:pt x="196687" y="2575595"/>
                  </a:lnTo>
                  <a:lnTo>
                    <a:pt x="196104" y="2569781"/>
                  </a:lnTo>
                  <a:lnTo>
                    <a:pt x="195519" y="2563967"/>
                  </a:lnTo>
                  <a:lnTo>
                    <a:pt x="194928" y="2558153"/>
                  </a:lnTo>
                  <a:lnTo>
                    <a:pt x="194330" y="2552339"/>
                  </a:lnTo>
                  <a:lnTo>
                    <a:pt x="193723" y="2546525"/>
                  </a:lnTo>
                  <a:lnTo>
                    <a:pt x="193106" y="2540711"/>
                  </a:lnTo>
                  <a:lnTo>
                    <a:pt x="192474" y="2534897"/>
                  </a:lnTo>
                  <a:lnTo>
                    <a:pt x="191824" y="2529083"/>
                  </a:lnTo>
                  <a:lnTo>
                    <a:pt x="191158" y="2523269"/>
                  </a:lnTo>
                  <a:lnTo>
                    <a:pt x="190473" y="2517455"/>
                  </a:lnTo>
                  <a:lnTo>
                    <a:pt x="189770" y="2511641"/>
                  </a:lnTo>
                  <a:lnTo>
                    <a:pt x="189046" y="2505827"/>
                  </a:lnTo>
                  <a:lnTo>
                    <a:pt x="188299" y="2500013"/>
                  </a:lnTo>
                  <a:lnTo>
                    <a:pt x="187527" y="2494199"/>
                  </a:lnTo>
                  <a:lnTo>
                    <a:pt x="186734" y="2488386"/>
                  </a:lnTo>
                  <a:lnTo>
                    <a:pt x="185919" y="2482572"/>
                  </a:lnTo>
                  <a:lnTo>
                    <a:pt x="185084" y="2476758"/>
                  </a:lnTo>
                  <a:lnTo>
                    <a:pt x="184227" y="2470944"/>
                  </a:lnTo>
                  <a:lnTo>
                    <a:pt x="183350" y="2465130"/>
                  </a:lnTo>
                  <a:lnTo>
                    <a:pt x="182450" y="2459316"/>
                  </a:lnTo>
                  <a:lnTo>
                    <a:pt x="181533" y="2453502"/>
                  </a:lnTo>
                  <a:lnTo>
                    <a:pt x="180599" y="2447688"/>
                  </a:lnTo>
                  <a:lnTo>
                    <a:pt x="179651" y="2441874"/>
                  </a:lnTo>
                  <a:lnTo>
                    <a:pt x="178687" y="2436060"/>
                  </a:lnTo>
                  <a:lnTo>
                    <a:pt x="177710" y="2430246"/>
                  </a:lnTo>
                  <a:lnTo>
                    <a:pt x="176719" y="2424432"/>
                  </a:lnTo>
                  <a:lnTo>
                    <a:pt x="175718" y="2418618"/>
                  </a:lnTo>
                  <a:lnTo>
                    <a:pt x="174706" y="2412804"/>
                  </a:lnTo>
                  <a:lnTo>
                    <a:pt x="173685" y="2406990"/>
                  </a:lnTo>
                  <a:lnTo>
                    <a:pt x="172655" y="2401176"/>
                  </a:lnTo>
                  <a:lnTo>
                    <a:pt x="171617" y="2395362"/>
                  </a:lnTo>
                  <a:lnTo>
                    <a:pt x="170569" y="2389548"/>
                  </a:lnTo>
                  <a:lnTo>
                    <a:pt x="169513" y="2383734"/>
                  </a:lnTo>
                  <a:lnTo>
                    <a:pt x="168449" y="2377920"/>
                  </a:lnTo>
                  <a:lnTo>
                    <a:pt x="167376" y="2372106"/>
                  </a:lnTo>
                  <a:lnTo>
                    <a:pt x="166295" y="2366292"/>
                  </a:lnTo>
                  <a:lnTo>
                    <a:pt x="165205" y="2360478"/>
                  </a:lnTo>
                  <a:lnTo>
                    <a:pt x="164105" y="2354664"/>
                  </a:lnTo>
                  <a:lnTo>
                    <a:pt x="162995" y="2348850"/>
                  </a:lnTo>
                  <a:lnTo>
                    <a:pt x="161875" y="2343036"/>
                  </a:lnTo>
                  <a:lnTo>
                    <a:pt x="160746" y="2337222"/>
                  </a:lnTo>
                  <a:lnTo>
                    <a:pt x="159607" y="2331408"/>
                  </a:lnTo>
                  <a:lnTo>
                    <a:pt x="158458" y="2325594"/>
                  </a:lnTo>
                  <a:lnTo>
                    <a:pt x="157298" y="2319780"/>
                  </a:lnTo>
                  <a:lnTo>
                    <a:pt x="156129" y="2313966"/>
                  </a:lnTo>
                  <a:lnTo>
                    <a:pt x="154951" y="2308152"/>
                  </a:lnTo>
                  <a:lnTo>
                    <a:pt x="153766" y="2302338"/>
                  </a:lnTo>
                  <a:lnTo>
                    <a:pt x="152574" y="2296524"/>
                  </a:lnTo>
                  <a:lnTo>
                    <a:pt x="151376" y="2290710"/>
                  </a:lnTo>
                  <a:lnTo>
                    <a:pt x="150173" y="2284896"/>
                  </a:lnTo>
                  <a:lnTo>
                    <a:pt x="148967" y="2279082"/>
                  </a:lnTo>
                  <a:lnTo>
                    <a:pt x="147759" y="2273268"/>
                  </a:lnTo>
                  <a:lnTo>
                    <a:pt x="146552" y="2267454"/>
                  </a:lnTo>
                  <a:lnTo>
                    <a:pt x="145346" y="2261640"/>
                  </a:lnTo>
                  <a:lnTo>
                    <a:pt x="144143" y="2255826"/>
                  </a:lnTo>
                  <a:lnTo>
                    <a:pt x="142945" y="2250012"/>
                  </a:lnTo>
                  <a:lnTo>
                    <a:pt x="141753" y="2244198"/>
                  </a:lnTo>
                  <a:lnTo>
                    <a:pt x="140566" y="2238384"/>
                  </a:lnTo>
                  <a:lnTo>
                    <a:pt x="139387" y="2232570"/>
                  </a:lnTo>
                  <a:lnTo>
                    <a:pt x="138215" y="2226756"/>
                  </a:lnTo>
                  <a:lnTo>
                    <a:pt x="137050" y="2220942"/>
                  </a:lnTo>
                  <a:lnTo>
                    <a:pt x="135892" y="2215128"/>
                  </a:lnTo>
                  <a:lnTo>
                    <a:pt x="134739" y="2209314"/>
                  </a:lnTo>
                  <a:lnTo>
                    <a:pt x="133589" y="2203500"/>
                  </a:lnTo>
                  <a:lnTo>
                    <a:pt x="132440" y="2197686"/>
                  </a:lnTo>
                  <a:lnTo>
                    <a:pt x="131289" y="2191872"/>
                  </a:lnTo>
                  <a:lnTo>
                    <a:pt x="130133" y="2186058"/>
                  </a:lnTo>
                  <a:lnTo>
                    <a:pt x="128966" y="2180244"/>
                  </a:lnTo>
                  <a:lnTo>
                    <a:pt x="127785" y="2174430"/>
                  </a:lnTo>
                  <a:lnTo>
                    <a:pt x="126585" y="2168616"/>
                  </a:lnTo>
                  <a:lnTo>
                    <a:pt x="125363" y="2162802"/>
                  </a:lnTo>
                  <a:lnTo>
                    <a:pt x="124114" y="2156988"/>
                  </a:lnTo>
                  <a:lnTo>
                    <a:pt x="122833" y="2151174"/>
                  </a:lnTo>
                  <a:lnTo>
                    <a:pt x="121507" y="2145360"/>
                  </a:lnTo>
                  <a:lnTo>
                    <a:pt x="120137" y="2139546"/>
                  </a:lnTo>
                  <a:lnTo>
                    <a:pt x="118721" y="2133732"/>
                  </a:lnTo>
                  <a:lnTo>
                    <a:pt x="117256" y="2127918"/>
                  </a:lnTo>
                  <a:lnTo>
                    <a:pt x="115737" y="2122104"/>
                  </a:lnTo>
                  <a:lnTo>
                    <a:pt x="114163" y="2116290"/>
                  </a:lnTo>
                  <a:lnTo>
                    <a:pt x="112517" y="2110476"/>
                  </a:lnTo>
                  <a:lnTo>
                    <a:pt x="110813" y="2104662"/>
                  </a:lnTo>
                  <a:lnTo>
                    <a:pt x="109050" y="2098848"/>
                  </a:lnTo>
                  <a:lnTo>
                    <a:pt x="107229" y="2093034"/>
                  </a:lnTo>
                  <a:lnTo>
                    <a:pt x="105352" y="2087220"/>
                  </a:lnTo>
                  <a:lnTo>
                    <a:pt x="103420" y="2081406"/>
                  </a:lnTo>
                  <a:lnTo>
                    <a:pt x="101426" y="2075592"/>
                  </a:lnTo>
                  <a:lnTo>
                    <a:pt x="99387" y="2069779"/>
                  </a:lnTo>
                  <a:lnTo>
                    <a:pt x="97309" y="2063965"/>
                  </a:lnTo>
                  <a:lnTo>
                    <a:pt x="95196" y="2058151"/>
                  </a:lnTo>
                  <a:lnTo>
                    <a:pt x="93055" y="2052337"/>
                  </a:lnTo>
                  <a:lnTo>
                    <a:pt x="90892" y="2046523"/>
                  </a:lnTo>
                  <a:lnTo>
                    <a:pt x="88713" y="2040709"/>
                  </a:lnTo>
                  <a:lnTo>
                    <a:pt x="86530" y="2034895"/>
                  </a:lnTo>
                  <a:lnTo>
                    <a:pt x="84351" y="2029081"/>
                  </a:lnTo>
                  <a:lnTo>
                    <a:pt x="82183" y="2023267"/>
                  </a:lnTo>
                  <a:lnTo>
                    <a:pt x="80032" y="2017453"/>
                  </a:lnTo>
                  <a:lnTo>
                    <a:pt x="77904" y="2011639"/>
                  </a:lnTo>
                  <a:lnTo>
                    <a:pt x="75817" y="2005825"/>
                  </a:lnTo>
                  <a:lnTo>
                    <a:pt x="73768" y="2000011"/>
                  </a:lnTo>
                  <a:lnTo>
                    <a:pt x="71761" y="1994197"/>
                  </a:lnTo>
                  <a:lnTo>
                    <a:pt x="69801" y="1988383"/>
                  </a:lnTo>
                  <a:lnTo>
                    <a:pt x="67888" y="1982569"/>
                  </a:lnTo>
                  <a:lnTo>
                    <a:pt x="66026" y="1976755"/>
                  </a:lnTo>
                  <a:lnTo>
                    <a:pt x="64226" y="1970941"/>
                  </a:lnTo>
                  <a:lnTo>
                    <a:pt x="62475" y="1965127"/>
                  </a:lnTo>
                  <a:lnTo>
                    <a:pt x="60772" y="1959313"/>
                  </a:lnTo>
                  <a:lnTo>
                    <a:pt x="59114" y="1953499"/>
                  </a:lnTo>
                  <a:lnTo>
                    <a:pt x="57496" y="1947685"/>
                  </a:lnTo>
                  <a:lnTo>
                    <a:pt x="55915" y="1941871"/>
                  </a:lnTo>
                  <a:lnTo>
                    <a:pt x="54372" y="1936057"/>
                  </a:lnTo>
                  <a:lnTo>
                    <a:pt x="52853" y="1930243"/>
                  </a:lnTo>
                  <a:lnTo>
                    <a:pt x="51354" y="1924429"/>
                  </a:lnTo>
                  <a:lnTo>
                    <a:pt x="49869" y="1918615"/>
                  </a:lnTo>
                  <a:lnTo>
                    <a:pt x="48394" y="1912801"/>
                  </a:lnTo>
                  <a:lnTo>
                    <a:pt x="46924" y="1906987"/>
                  </a:lnTo>
                  <a:lnTo>
                    <a:pt x="45455" y="1901173"/>
                  </a:lnTo>
                  <a:lnTo>
                    <a:pt x="43983" y="1895359"/>
                  </a:lnTo>
                  <a:lnTo>
                    <a:pt x="42507" y="1889545"/>
                  </a:lnTo>
                  <a:lnTo>
                    <a:pt x="41026" y="1883731"/>
                  </a:lnTo>
                  <a:lnTo>
                    <a:pt x="39540" y="1877917"/>
                  </a:lnTo>
                  <a:lnTo>
                    <a:pt x="38050" y="1872103"/>
                  </a:lnTo>
                  <a:lnTo>
                    <a:pt x="36559" y="1866289"/>
                  </a:lnTo>
                  <a:lnTo>
                    <a:pt x="35071" y="1860475"/>
                  </a:lnTo>
                  <a:lnTo>
                    <a:pt x="33591" y="1854661"/>
                  </a:lnTo>
                  <a:lnTo>
                    <a:pt x="32123" y="1848847"/>
                  </a:lnTo>
                  <a:lnTo>
                    <a:pt x="30672" y="1843033"/>
                  </a:lnTo>
                  <a:lnTo>
                    <a:pt x="29244" y="1837219"/>
                  </a:lnTo>
                  <a:lnTo>
                    <a:pt x="27852" y="1831405"/>
                  </a:lnTo>
                  <a:lnTo>
                    <a:pt x="26499" y="1825591"/>
                  </a:lnTo>
                  <a:lnTo>
                    <a:pt x="25188" y="1819777"/>
                  </a:lnTo>
                  <a:lnTo>
                    <a:pt x="23924" y="1813963"/>
                  </a:lnTo>
                  <a:lnTo>
                    <a:pt x="22711" y="1808149"/>
                  </a:lnTo>
                  <a:lnTo>
                    <a:pt x="21553" y="1802335"/>
                  </a:lnTo>
                  <a:lnTo>
                    <a:pt x="20464" y="1796521"/>
                  </a:lnTo>
                  <a:lnTo>
                    <a:pt x="19439" y="1790707"/>
                  </a:lnTo>
                  <a:lnTo>
                    <a:pt x="18474" y="1784893"/>
                  </a:lnTo>
                  <a:lnTo>
                    <a:pt x="17568" y="1779079"/>
                  </a:lnTo>
                  <a:lnTo>
                    <a:pt x="16719" y="1773265"/>
                  </a:lnTo>
                  <a:lnTo>
                    <a:pt x="15926" y="1767451"/>
                  </a:lnTo>
                  <a:lnTo>
                    <a:pt x="15194" y="1761637"/>
                  </a:lnTo>
                  <a:lnTo>
                    <a:pt x="14509" y="1755823"/>
                  </a:lnTo>
                  <a:lnTo>
                    <a:pt x="13864" y="1750009"/>
                  </a:lnTo>
                  <a:lnTo>
                    <a:pt x="13252" y="1744195"/>
                  </a:lnTo>
                  <a:lnTo>
                    <a:pt x="12669" y="1738381"/>
                  </a:lnTo>
                  <a:lnTo>
                    <a:pt x="12107" y="1732567"/>
                  </a:lnTo>
                  <a:lnTo>
                    <a:pt x="11563" y="1726753"/>
                  </a:lnTo>
                  <a:lnTo>
                    <a:pt x="11026" y="1720939"/>
                  </a:lnTo>
                  <a:lnTo>
                    <a:pt x="10492" y="1715125"/>
                  </a:lnTo>
                  <a:lnTo>
                    <a:pt x="9954" y="1709311"/>
                  </a:lnTo>
                  <a:lnTo>
                    <a:pt x="9410" y="1703497"/>
                  </a:lnTo>
                  <a:lnTo>
                    <a:pt x="8856" y="1697683"/>
                  </a:lnTo>
                  <a:lnTo>
                    <a:pt x="8289" y="1691869"/>
                  </a:lnTo>
                  <a:lnTo>
                    <a:pt x="7708" y="1686055"/>
                  </a:lnTo>
                  <a:lnTo>
                    <a:pt x="7116" y="1680241"/>
                  </a:lnTo>
                  <a:lnTo>
                    <a:pt x="6514" y="1674427"/>
                  </a:lnTo>
                  <a:lnTo>
                    <a:pt x="5905" y="1668613"/>
                  </a:lnTo>
                  <a:lnTo>
                    <a:pt x="5292" y="1662799"/>
                  </a:lnTo>
                  <a:lnTo>
                    <a:pt x="4682" y="1656986"/>
                  </a:lnTo>
                  <a:lnTo>
                    <a:pt x="4082" y="1651172"/>
                  </a:lnTo>
                  <a:lnTo>
                    <a:pt x="3498" y="1645358"/>
                  </a:lnTo>
                  <a:lnTo>
                    <a:pt x="2937" y="1639544"/>
                  </a:lnTo>
                  <a:lnTo>
                    <a:pt x="2404" y="1633730"/>
                  </a:lnTo>
                  <a:lnTo>
                    <a:pt x="1906" y="1627916"/>
                  </a:lnTo>
                  <a:lnTo>
                    <a:pt x="1457" y="1622102"/>
                  </a:lnTo>
                  <a:lnTo>
                    <a:pt x="1062" y="1616288"/>
                  </a:lnTo>
                  <a:lnTo>
                    <a:pt x="723" y="1610474"/>
                  </a:lnTo>
                  <a:lnTo>
                    <a:pt x="443" y="1604660"/>
                  </a:lnTo>
                  <a:lnTo>
                    <a:pt x="226" y="1598846"/>
                  </a:lnTo>
                  <a:lnTo>
                    <a:pt x="74" y="1593032"/>
                  </a:lnTo>
                  <a:lnTo>
                    <a:pt x="0" y="1587218"/>
                  </a:lnTo>
                  <a:lnTo>
                    <a:pt x="0" y="1581404"/>
                  </a:lnTo>
                  <a:lnTo>
                    <a:pt x="67" y="1575590"/>
                  </a:lnTo>
                  <a:lnTo>
                    <a:pt x="200" y="1569776"/>
                  </a:lnTo>
                  <a:lnTo>
                    <a:pt x="397" y="1563962"/>
                  </a:lnTo>
                  <a:lnTo>
                    <a:pt x="656" y="1558148"/>
                  </a:lnTo>
                  <a:lnTo>
                    <a:pt x="982" y="1552334"/>
                  </a:lnTo>
                  <a:lnTo>
                    <a:pt x="1369" y="1546520"/>
                  </a:lnTo>
                  <a:lnTo>
                    <a:pt x="1807" y="1540706"/>
                  </a:lnTo>
                  <a:lnTo>
                    <a:pt x="2294" y="1534892"/>
                  </a:lnTo>
                  <a:lnTo>
                    <a:pt x="2827" y="1529078"/>
                  </a:lnTo>
                  <a:lnTo>
                    <a:pt x="3405" y="1523264"/>
                  </a:lnTo>
                  <a:lnTo>
                    <a:pt x="4032" y="1517450"/>
                  </a:lnTo>
                  <a:lnTo>
                    <a:pt x="4705" y="1511636"/>
                  </a:lnTo>
                  <a:lnTo>
                    <a:pt x="5421" y="1505822"/>
                  </a:lnTo>
                  <a:lnTo>
                    <a:pt x="6181" y="1500008"/>
                  </a:lnTo>
                  <a:lnTo>
                    <a:pt x="6985" y="1494194"/>
                  </a:lnTo>
                  <a:lnTo>
                    <a:pt x="7836" y="1488380"/>
                  </a:lnTo>
                  <a:lnTo>
                    <a:pt x="8742" y="1482566"/>
                  </a:lnTo>
                  <a:lnTo>
                    <a:pt x="9709" y="1476752"/>
                  </a:lnTo>
                  <a:lnTo>
                    <a:pt x="10732" y="1470938"/>
                  </a:lnTo>
                  <a:lnTo>
                    <a:pt x="11815" y="1465124"/>
                  </a:lnTo>
                  <a:lnTo>
                    <a:pt x="12961" y="1459310"/>
                  </a:lnTo>
                  <a:lnTo>
                    <a:pt x="14171" y="1453496"/>
                  </a:lnTo>
                  <a:lnTo>
                    <a:pt x="15457" y="1447682"/>
                  </a:lnTo>
                  <a:lnTo>
                    <a:pt x="16819" y="1441868"/>
                  </a:lnTo>
                  <a:lnTo>
                    <a:pt x="18250" y="1436054"/>
                  </a:lnTo>
                  <a:lnTo>
                    <a:pt x="19747" y="1430240"/>
                  </a:lnTo>
                  <a:lnTo>
                    <a:pt x="21310" y="1424426"/>
                  </a:lnTo>
                  <a:lnTo>
                    <a:pt x="22935" y="1418612"/>
                  </a:lnTo>
                  <a:lnTo>
                    <a:pt x="24623" y="1412798"/>
                  </a:lnTo>
                  <a:lnTo>
                    <a:pt x="26370" y="1406984"/>
                  </a:lnTo>
                  <a:lnTo>
                    <a:pt x="28158" y="1401170"/>
                  </a:lnTo>
                  <a:lnTo>
                    <a:pt x="29982" y="1395356"/>
                  </a:lnTo>
                  <a:lnTo>
                    <a:pt x="31834" y="1389542"/>
                  </a:lnTo>
                  <a:lnTo>
                    <a:pt x="33704" y="1383728"/>
                  </a:lnTo>
                  <a:lnTo>
                    <a:pt x="35584" y="1377914"/>
                  </a:lnTo>
                  <a:lnTo>
                    <a:pt x="37462" y="1372100"/>
                  </a:lnTo>
                  <a:lnTo>
                    <a:pt x="39326" y="1366286"/>
                  </a:lnTo>
                  <a:lnTo>
                    <a:pt x="41169" y="1360472"/>
                  </a:lnTo>
                  <a:lnTo>
                    <a:pt x="42982" y="1354658"/>
                  </a:lnTo>
                  <a:lnTo>
                    <a:pt x="44760" y="1348844"/>
                  </a:lnTo>
                  <a:lnTo>
                    <a:pt x="46492" y="1343030"/>
                  </a:lnTo>
                  <a:lnTo>
                    <a:pt x="48166" y="1337216"/>
                  </a:lnTo>
                  <a:lnTo>
                    <a:pt x="49788" y="1331402"/>
                  </a:lnTo>
                  <a:lnTo>
                    <a:pt x="51357" y="1325588"/>
                  </a:lnTo>
                  <a:lnTo>
                    <a:pt x="52871" y="1319774"/>
                  </a:lnTo>
                  <a:lnTo>
                    <a:pt x="54332" y="1313960"/>
                  </a:lnTo>
                  <a:lnTo>
                    <a:pt x="55739" y="1308146"/>
                  </a:lnTo>
                  <a:lnTo>
                    <a:pt x="57093" y="1302332"/>
                  </a:lnTo>
                  <a:lnTo>
                    <a:pt x="58409" y="1296518"/>
                  </a:lnTo>
                  <a:lnTo>
                    <a:pt x="59694" y="1290704"/>
                  </a:lnTo>
                  <a:lnTo>
                    <a:pt x="60954" y="1284890"/>
                  </a:lnTo>
                  <a:lnTo>
                    <a:pt x="62197" y="1279076"/>
                  </a:lnTo>
                  <a:lnTo>
                    <a:pt x="63433" y="1273262"/>
                  </a:lnTo>
                  <a:lnTo>
                    <a:pt x="64674" y="1267448"/>
                  </a:lnTo>
                  <a:lnTo>
                    <a:pt x="65929" y="1261634"/>
                  </a:lnTo>
                  <a:lnTo>
                    <a:pt x="67206" y="1255820"/>
                  </a:lnTo>
                  <a:lnTo>
                    <a:pt x="68514" y="1250006"/>
                  </a:lnTo>
                  <a:lnTo>
                    <a:pt x="69859" y="1244193"/>
                  </a:lnTo>
                  <a:lnTo>
                    <a:pt x="71252" y="1238379"/>
                  </a:lnTo>
                  <a:lnTo>
                    <a:pt x="72706" y="1232565"/>
                  </a:lnTo>
                  <a:lnTo>
                    <a:pt x="74216" y="1226751"/>
                  </a:lnTo>
                  <a:lnTo>
                    <a:pt x="75785" y="1220937"/>
                  </a:lnTo>
                  <a:lnTo>
                    <a:pt x="77416" y="1215123"/>
                  </a:lnTo>
                  <a:lnTo>
                    <a:pt x="79110" y="1209309"/>
                  </a:lnTo>
                  <a:lnTo>
                    <a:pt x="80872" y="1203495"/>
                  </a:lnTo>
                  <a:lnTo>
                    <a:pt x="82707" y="1197681"/>
                  </a:lnTo>
                  <a:lnTo>
                    <a:pt x="84602" y="1191867"/>
                  </a:lnTo>
                  <a:lnTo>
                    <a:pt x="86555" y="1186053"/>
                  </a:lnTo>
                  <a:lnTo>
                    <a:pt x="88563" y="1180239"/>
                  </a:lnTo>
                  <a:lnTo>
                    <a:pt x="90623" y="1174425"/>
                  </a:lnTo>
                  <a:lnTo>
                    <a:pt x="92732" y="1168611"/>
                  </a:lnTo>
                  <a:lnTo>
                    <a:pt x="94893" y="1162797"/>
                  </a:lnTo>
                  <a:lnTo>
                    <a:pt x="97090" y="1156983"/>
                  </a:lnTo>
                  <a:lnTo>
                    <a:pt x="99320" y="1151169"/>
                  </a:lnTo>
                  <a:lnTo>
                    <a:pt x="101578" y="1145355"/>
                  </a:lnTo>
                  <a:lnTo>
                    <a:pt x="103860" y="1139541"/>
                  </a:lnTo>
                  <a:lnTo>
                    <a:pt x="106163" y="1133727"/>
                  </a:lnTo>
                  <a:lnTo>
                    <a:pt x="108482" y="1127913"/>
                  </a:lnTo>
                  <a:lnTo>
                    <a:pt x="110810" y="1122099"/>
                  </a:lnTo>
                  <a:lnTo>
                    <a:pt x="113142" y="1116285"/>
                  </a:lnTo>
                  <a:lnTo>
                    <a:pt x="115475" y="1110471"/>
                  </a:lnTo>
                  <a:lnTo>
                    <a:pt x="117805" y="1104657"/>
                  </a:lnTo>
                  <a:lnTo>
                    <a:pt x="120128" y="1098843"/>
                  </a:lnTo>
                  <a:lnTo>
                    <a:pt x="122439" y="1093029"/>
                  </a:lnTo>
                  <a:lnTo>
                    <a:pt x="124734" y="1087215"/>
                  </a:lnTo>
                  <a:lnTo>
                    <a:pt x="127012" y="1081401"/>
                  </a:lnTo>
                  <a:lnTo>
                    <a:pt x="129271" y="1075587"/>
                  </a:lnTo>
                  <a:lnTo>
                    <a:pt x="131507" y="1069773"/>
                  </a:lnTo>
                  <a:lnTo>
                    <a:pt x="133718" y="1063959"/>
                  </a:lnTo>
                  <a:lnTo>
                    <a:pt x="135898" y="1058145"/>
                  </a:lnTo>
                  <a:lnTo>
                    <a:pt x="138049" y="1052331"/>
                  </a:lnTo>
                  <a:lnTo>
                    <a:pt x="140172" y="1046517"/>
                  </a:lnTo>
                  <a:lnTo>
                    <a:pt x="142265" y="1040703"/>
                  </a:lnTo>
                  <a:lnTo>
                    <a:pt x="144328" y="1034889"/>
                  </a:lnTo>
                  <a:lnTo>
                    <a:pt x="146360" y="1029075"/>
                  </a:lnTo>
                  <a:lnTo>
                    <a:pt x="148355" y="1023261"/>
                  </a:lnTo>
                  <a:lnTo>
                    <a:pt x="150321" y="1017447"/>
                  </a:lnTo>
                  <a:lnTo>
                    <a:pt x="152257" y="1011633"/>
                  </a:lnTo>
                  <a:lnTo>
                    <a:pt x="154165" y="1005819"/>
                  </a:lnTo>
                  <a:lnTo>
                    <a:pt x="156044" y="1000005"/>
                  </a:lnTo>
                  <a:lnTo>
                    <a:pt x="157895" y="994191"/>
                  </a:lnTo>
                  <a:lnTo>
                    <a:pt x="159713" y="988377"/>
                  </a:lnTo>
                  <a:lnTo>
                    <a:pt x="161505" y="982563"/>
                  </a:lnTo>
                  <a:lnTo>
                    <a:pt x="163270" y="976749"/>
                  </a:lnTo>
                  <a:lnTo>
                    <a:pt x="165008" y="970935"/>
                  </a:lnTo>
                  <a:lnTo>
                    <a:pt x="166721" y="965121"/>
                  </a:lnTo>
                  <a:lnTo>
                    <a:pt x="168407" y="959307"/>
                  </a:lnTo>
                  <a:lnTo>
                    <a:pt x="170060" y="953493"/>
                  </a:lnTo>
                  <a:lnTo>
                    <a:pt x="171685" y="947679"/>
                  </a:lnTo>
                  <a:lnTo>
                    <a:pt x="173281" y="941865"/>
                  </a:lnTo>
                  <a:lnTo>
                    <a:pt x="174847" y="936051"/>
                  </a:lnTo>
                  <a:lnTo>
                    <a:pt x="176382" y="930237"/>
                  </a:lnTo>
                  <a:lnTo>
                    <a:pt x="177885" y="924423"/>
                  </a:lnTo>
                  <a:lnTo>
                    <a:pt x="179345" y="918609"/>
                  </a:lnTo>
                  <a:lnTo>
                    <a:pt x="180768" y="912795"/>
                  </a:lnTo>
                  <a:lnTo>
                    <a:pt x="182154" y="906981"/>
                  </a:lnTo>
                  <a:lnTo>
                    <a:pt x="183500" y="901167"/>
                  </a:lnTo>
                  <a:lnTo>
                    <a:pt x="184806" y="895353"/>
                  </a:lnTo>
                  <a:lnTo>
                    <a:pt x="186069" y="889539"/>
                  </a:lnTo>
                  <a:lnTo>
                    <a:pt x="187279" y="883725"/>
                  </a:lnTo>
                  <a:lnTo>
                    <a:pt x="188443" y="877911"/>
                  </a:lnTo>
                  <a:lnTo>
                    <a:pt x="189563" y="872097"/>
                  </a:lnTo>
                  <a:lnTo>
                    <a:pt x="190637" y="866283"/>
                  </a:lnTo>
                  <a:lnTo>
                    <a:pt x="191666" y="860469"/>
                  </a:lnTo>
                  <a:lnTo>
                    <a:pt x="192649" y="854655"/>
                  </a:lnTo>
                  <a:lnTo>
                    <a:pt x="193578" y="848841"/>
                  </a:lnTo>
                  <a:lnTo>
                    <a:pt x="194463" y="843027"/>
                  </a:lnTo>
                  <a:lnTo>
                    <a:pt x="195307" y="837213"/>
                  </a:lnTo>
                  <a:lnTo>
                    <a:pt x="196112" y="831399"/>
                  </a:lnTo>
                  <a:lnTo>
                    <a:pt x="196878" y="825586"/>
                  </a:lnTo>
                  <a:lnTo>
                    <a:pt x="197609" y="819772"/>
                  </a:lnTo>
                  <a:lnTo>
                    <a:pt x="198301" y="813958"/>
                  </a:lnTo>
                  <a:lnTo>
                    <a:pt x="198963" y="808144"/>
                  </a:lnTo>
                  <a:lnTo>
                    <a:pt x="199599" y="802330"/>
                  </a:lnTo>
                  <a:lnTo>
                    <a:pt x="200212" y="796516"/>
                  </a:lnTo>
                  <a:lnTo>
                    <a:pt x="200805" y="790702"/>
                  </a:lnTo>
                  <a:lnTo>
                    <a:pt x="201381" y="784888"/>
                  </a:lnTo>
                  <a:lnTo>
                    <a:pt x="201940" y="779074"/>
                  </a:lnTo>
                  <a:lnTo>
                    <a:pt x="202490" y="773260"/>
                  </a:lnTo>
                  <a:lnTo>
                    <a:pt x="203033" y="767446"/>
                  </a:lnTo>
                  <a:lnTo>
                    <a:pt x="203571" y="761632"/>
                  </a:lnTo>
                  <a:lnTo>
                    <a:pt x="204106" y="755818"/>
                  </a:lnTo>
                  <a:lnTo>
                    <a:pt x="204641" y="750004"/>
                  </a:lnTo>
                  <a:lnTo>
                    <a:pt x="205179" y="744190"/>
                  </a:lnTo>
                  <a:lnTo>
                    <a:pt x="205721" y="738376"/>
                  </a:lnTo>
                  <a:lnTo>
                    <a:pt x="206267" y="732562"/>
                  </a:lnTo>
                  <a:lnTo>
                    <a:pt x="206818" y="726748"/>
                  </a:lnTo>
                  <a:lnTo>
                    <a:pt x="207376" y="720934"/>
                  </a:lnTo>
                  <a:lnTo>
                    <a:pt x="207940" y="715120"/>
                  </a:lnTo>
                  <a:lnTo>
                    <a:pt x="208511" y="709306"/>
                  </a:lnTo>
                  <a:lnTo>
                    <a:pt x="209087" y="703492"/>
                  </a:lnTo>
                  <a:lnTo>
                    <a:pt x="209668" y="697678"/>
                  </a:lnTo>
                  <a:lnTo>
                    <a:pt x="210253" y="691864"/>
                  </a:lnTo>
                  <a:lnTo>
                    <a:pt x="210840" y="686050"/>
                  </a:lnTo>
                  <a:lnTo>
                    <a:pt x="211428" y="680236"/>
                  </a:lnTo>
                  <a:lnTo>
                    <a:pt x="212015" y="674422"/>
                  </a:lnTo>
                  <a:lnTo>
                    <a:pt x="212600" y="668608"/>
                  </a:lnTo>
                  <a:lnTo>
                    <a:pt x="213180" y="662794"/>
                  </a:lnTo>
                  <a:lnTo>
                    <a:pt x="213754" y="656980"/>
                  </a:lnTo>
                  <a:lnTo>
                    <a:pt x="214320" y="651166"/>
                  </a:lnTo>
                  <a:lnTo>
                    <a:pt x="214878" y="645352"/>
                  </a:lnTo>
                  <a:lnTo>
                    <a:pt x="215422" y="639538"/>
                  </a:lnTo>
                  <a:lnTo>
                    <a:pt x="215953" y="633724"/>
                  </a:lnTo>
                  <a:lnTo>
                    <a:pt x="216469" y="627910"/>
                  </a:lnTo>
                  <a:lnTo>
                    <a:pt x="216971" y="622096"/>
                  </a:lnTo>
                  <a:lnTo>
                    <a:pt x="217457" y="616282"/>
                  </a:lnTo>
                  <a:lnTo>
                    <a:pt x="217927" y="610468"/>
                  </a:lnTo>
                  <a:lnTo>
                    <a:pt x="218377" y="604654"/>
                  </a:lnTo>
                  <a:lnTo>
                    <a:pt x="218807" y="598840"/>
                  </a:lnTo>
                  <a:lnTo>
                    <a:pt x="219221" y="593026"/>
                  </a:lnTo>
                  <a:lnTo>
                    <a:pt x="219617" y="587212"/>
                  </a:lnTo>
                  <a:lnTo>
                    <a:pt x="219996" y="581398"/>
                  </a:lnTo>
                  <a:lnTo>
                    <a:pt x="220358" y="575584"/>
                  </a:lnTo>
                  <a:lnTo>
                    <a:pt x="220701" y="569770"/>
                  </a:lnTo>
                  <a:lnTo>
                    <a:pt x="221027" y="563956"/>
                  </a:lnTo>
                  <a:lnTo>
                    <a:pt x="221339" y="558142"/>
                  </a:lnTo>
                  <a:lnTo>
                    <a:pt x="221636" y="552328"/>
                  </a:lnTo>
                  <a:lnTo>
                    <a:pt x="221921" y="546514"/>
                  </a:lnTo>
                  <a:lnTo>
                    <a:pt x="222193" y="540700"/>
                  </a:lnTo>
                  <a:lnTo>
                    <a:pt x="222451" y="534886"/>
                  </a:lnTo>
                  <a:lnTo>
                    <a:pt x="222698" y="529072"/>
                  </a:lnTo>
                  <a:lnTo>
                    <a:pt x="222935" y="523258"/>
                  </a:lnTo>
                  <a:lnTo>
                    <a:pt x="223162" y="517444"/>
                  </a:lnTo>
                  <a:lnTo>
                    <a:pt x="223381" y="511630"/>
                  </a:lnTo>
                  <a:lnTo>
                    <a:pt x="223591" y="505816"/>
                  </a:lnTo>
                  <a:lnTo>
                    <a:pt x="223791" y="500002"/>
                  </a:lnTo>
                  <a:lnTo>
                    <a:pt x="223984" y="494188"/>
                  </a:lnTo>
                  <a:lnTo>
                    <a:pt x="224169" y="488374"/>
                  </a:lnTo>
                  <a:lnTo>
                    <a:pt x="224348" y="482560"/>
                  </a:lnTo>
                  <a:lnTo>
                    <a:pt x="224519" y="476746"/>
                  </a:lnTo>
                  <a:lnTo>
                    <a:pt x="224683" y="470932"/>
                  </a:lnTo>
                  <a:lnTo>
                    <a:pt x="224840" y="465118"/>
                  </a:lnTo>
                  <a:lnTo>
                    <a:pt x="224990" y="459304"/>
                  </a:lnTo>
                  <a:lnTo>
                    <a:pt x="225133" y="453490"/>
                  </a:lnTo>
                  <a:lnTo>
                    <a:pt x="225269" y="447676"/>
                  </a:lnTo>
                  <a:lnTo>
                    <a:pt x="225400" y="441862"/>
                  </a:lnTo>
                  <a:lnTo>
                    <a:pt x="225525" y="436048"/>
                  </a:lnTo>
                  <a:lnTo>
                    <a:pt x="225643" y="430234"/>
                  </a:lnTo>
                  <a:lnTo>
                    <a:pt x="225755" y="424420"/>
                  </a:lnTo>
                  <a:lnTo>
                    <a:pt x="225861" y="418606"/>
                  </a:lnTo>
                  <a:lnTo>
                    <a:pt x="225963" y="412793"/>
                  </a:lnTo>
                  <a:lnTo>
                    <a:pt x="226061" y="406979"/>
                  </a:lnTo>
                  <a:lnTo>
                    <a:pt x="226154" y="401165"/>
                  </a:lnTo>
                  <a:lnTo>
                    <a:pt x="226243" y="395351"/>
                  </a:lnTo>
                  <a:lnTo>
                    <a:pt x="226328" y="389537"/>
                  </a:lnTo>
                  <a:lnTo>
                    <a:pt x="226410" y="383723"/>
                  </a:lnTo>
                  <a:lnTo>
                    <a:pt x="226490" y="377909"/>
                  </a:lnTo>
                  <a:lnTo>
                    <a:pt x="226568" y="372095"/>
                  </a:lnTo>
                  <a:lnTo>
                    <a:pt x="226643" y="366281"/>
                  </a:lnTo>
                  <a:lnTo>
                    <a:pt x="226716" y="360467"/>
                  </a:lnTo>
                  <a:lnTo>
                    <a:pt x="226787" y="354653"/>
                  </a:lnTo>
                  <a:lnTo>
                    <a:pt x="226857" y="348839"/>
                  </a:lnTo>
                  <a:lnTo>
                    <a:pt x="226924" y="343025"/>
                  </a:lnTo>
                  <a:lnTo>
                    <a:pt x="226990" y="337211"/>
                  </a:lnTo>
                  <a:lnTo>
                    <a:pt x="227055" y="331397"/>
                  </a:lnTo>
                  <a:lnTo>
                    <a:pt x="227116" y="325583"/>
                  </a:lnTo>
                  <a:lnTo>
                    <a:pt x="227176" y="319769"/>
                  </a:lnTo>
                  <a:lnTo>
                    <a:pt x="227232" y="313955"/>
                  </a:lnTo>
                  <a:lnTo>
                    <a:pt x="227286" y="308141"/>
                  </a:lnTo>
                  <a:lnTo>
                    <a:pt x="227337" y="302327"/>
                  </a:lnTo>
                  <a:lnTo>
                    <a:pt x="227384" y="296513"/>
                  </a:lnTo>
                  <a:lnTo>
                    <a:pt x="227428" y="290699"/>
                  </a:lnTo>
                  <a:lnTo>
                    <a:pt x="227466" y="284885"/>
                  </a:lnTo>
                  <a:lnTo>
                    <a:pt x="227501" y="279071"/>
                  </a:lnTo>
                  <a:lnTo>
                    <a:pt x="227532" y="273257"/>
                  </a:lnTo>
                  <a:lnTo>
                    <a:pt x="227558" y="267443"/>
                  </a:lnTo>
                  <a:lnTo>
                    <a:pt x="227580" y="261629"/>
                  </a:lnTo>
                  <a:lnTo>
                    <a:pt x="227598" y="255815"/>
                  </a:lnTo>
                  <a:lnTo>
                    <a:pt x="227611" y="250001"/>
                  </a:lnTo>
                  <a:lnTo>
                    <a:pt x="227620" y="244187"/>
                  </a:lnTo>
                  <a:lnTo>
                    <a:pt x="227627" y="238373"/>
                  </a:lnTo>
                  <a:lnTo>
                    <a:pt x="227630" y="232559"/>
                  </a:lnTo>
                  <a:lnTo>
                    <a:pt x="227630" y="226745"/>
                  </a:lnTo>
                  <a:lnTo>
                    <a:pt x="227628" y="220931"/>
                  </a:lnTo>
                  <a:lnTo>
                    <a:pt x="227625" y="215117"/>
                  </a:lnTo>
                  <a:lnTo>
                    <a:pt x="227620" y="209303"/>
                  </a:lnTo>
                  <a:lnTo>
                    <a:pt x="227616" y="203489"/>
                  </a:lnTo>
                  <a:lnTo>
                    <a:pt x="227611" y="197675"/>
                  </a:lnTo>
                  <a:lnTo>
                    <a:pt x="227606" y="191861"/>
                  </a:lnTo>
                  <a:lnTo>
                    <a:pt x="227603" y="186047"/>
                  </a:lnTo>
                  <a:lnTo>
                    <a:pt x="227601" y="180233"/>
                  </a:lnTo>
                  <a:lnTo>
                    <a:pt x="227601" y="174419"/>
                  </a:lnTo>
                  <a:lnTo>
                    <a:pt x="227602" y="168605"/>
                  </a:lnTo>
                  <a:lnTo>
                    <a:pt x="227606" y="162791"/>
                  </a:lnTo>
                  <a:lnTo>
                    <a:pt x="227611" y="156977"/>
                  </a:lnTo>
                  <a:lnTo>
                    <a:pt x="227619" y="151163"/>
                  </a:lnTo>
                  <a:lnTo>
                    <a:pt x="227630" y="145349"/>
                  </a:lnTo>
                  <a:lnTo>
                    <a:pt x="227642" y="139535"/>
                  </a:lnTo>
                  <a:lnTo>
                    <a:pt x="227656" y="133721"/>
                  </a:lnTo>
                  <a:lnTo>
                    <a:pt x="227672" y="127907"/>
                  </a:lnTo>
                  <a:lnTo>
                    <a:pt x="227688" y="122093"/>
                  </a:lnTo>
                  <a:lnTo>
                    <a:pt x="227706" y="116279"/>
                  </a:lnTo>
                  <a:lnTo>
                    <a:pt x="227724" y="110465"/>
                  </a:lnTo>
                  <a:lnTo>
                    <a:pt x="227742" y="104651"/>
                  </a:lnTo>
                  <a:lnTo>
                    <a:pt x="227761" y="98837"/>
                  </a:lnTo>
                  <a:lnTo>
                    <a:pt x="227778" y="93023"/>
                  </a:lnTo>
                  <a:lnTo>
                    <a:pt x="227796" y="87209"/>
                  </a:lnTo>
                  <a:lnTo>
                    <a:pt x="227812" y="81395"/>
                  </a:lnTo>
                  <a:lnTo>
                    <a:pt x="227828" y="75581"/>
                  </a:lnTo>
                  <a:lnTo>
                    <a:pt x="227842" y="69767"/>
                  </a:lnTo>
                  <a:lnTo>
                    <a:pt x="227855" y="63953"/>
                  </a:lnTo>
                  <a:lnTo>
                    <a:pt x="227867" y="58139"/>
                  </a:lnTo>
                  <a:lnTo>
                    <a:pt x="227879" y="52325"/>
                  </a:lnTo>
                  <a:lnTo>
                    <a:pt x="227889" y="46511"/>
                  </a:lnTo>
                  <a:lnTo>
                    <a:pt x="227898" y="40697"/>
                  </a:lnTo>
                  <a:lnTo>
                    <a:pt x="227907" y="34883"/>
                  </a:lnTo>
                  <a:lnTo>
                    <a:pt x="227916" y="29069"/>
                  </a:lnTo>
                  <a:lnTo>
                    <a:pt x="227924" y="23255"/>
                  </a:lnTo>
                  <a:lnTo>
                    <a:pt x="227933" y="17441"/>
                  </a:lnTo>
                  <a:lnTo>
                    <a:pt x="227942" y="11627"/>
                  </a:lnTo>
                  <a:lnTo>
                    <a:pt x="227951" y="5813"/>
                  </a:lnTo>
                  <a:lnTo>
                    <a:pt x="227961" y="0"/>
                  </a:lnTo>
                  <a:lnTo>
                    <a:pt x="228806" y="0"/>
                  </a:lnTo>
                  <a:lnTo>
                    <a:pt x="228816" y="5813"/>
                  </a:lnTo>
                  <a:lnTo>
                    <a:pt x="228826" y="11627"/>
                  </a:lnTo>
                  <a:lnTo>
                    <a:pt x="228835" y="17441"/>
                  </a:lnTo>
                  <a:lnTo>
                    <a:pt x="228843" y="23255"/>
                  </a:lnTo>
                  <a:lnTo>
                    <a:pt x="228852" y="29069"/>
                  </a:lnTo>
                  <a:lnTo>
                    <a:pt x="228860" y="34883"/>
                  </a:lnTo>
                  <a:lnTo>
                    <a:pt x="228869" y="40697"/>
                  </a:lnTo>
                  <a:lnTo>
                    <a:pt x="228879" y="46511"/>
                  </a:lnTo>
                  <a:lnTo>
                    <a:pt x="228889" y="52325"/>
                  </a:lnTo>
                  <a:lnTo>
                    <a:pt x="228900" y="58139"/>
                  </a:lnTo>
                  <a:lnTo>
                    <a:pt x="228912" y="63953"/>
                  </a:lnTo>
                  <a:lnTo>
                    <a:pt x="228926" y="69767"/>
                  </a:lnTo>
                  <a:lnTo>
                    <a:pt x="228940" y="75581"/>
                  </a:lnTo>
                  <a:lnTo>
                    <a:pt x="228955" y="81395"/>
                  </a:lnTo>
                  <a:lnTo>
                    <a:pt x="228972" y="87209"/>
                  </a:lnTo>
                  <a:lnTo>
                    <a:pt x="228989" y="93023"/>
                  </a:lnTo>
                  <a:lnTo>
                    <a:pt x="229007" y="98837"/>
                  </a:lnTo>
                  <a:lnTo>
                    <a:pt x="229025" y="104651"/>
                  </a:lnTo>
                  <a:lnTo>
                    <a:pt x="229044" y="110465"/>
                  </a:lnTo>
                  <a:lnTo>
                    <a:pt x="229062" y="116279"/>
                  </a:lnTo>
                  <a:lnTo>
                    <a:pt x="229079" y="122093"/>
                  </a:lnTo>
                  <a:lnTo>
                    <a:pt x="229096" y="127907"/>
                  </a:lnTo>
                  <a:lnTo>
                    <a:pt x="229111" y="133721"/>
                  </a:lnTo>
                  <a:lnTo>
                    <a:pt x="229125" y="139535"/>
                  </a:lnTo>
                  <a:lnTo>
                    <a:pt x="229138" y="145349"/>
                  </a:lnTo>
                  <a:lnTo>
                    <a:pt x="229148" y="151163"/>
                  </a:lnTo>
                  <a:lnTo>
                    <a:pt x="229156" y="156977"/>
                  </a:lnTo>
                  <a:lnTo>
                    <a:pt x="229162" y="162791"/>
                  </a:lnTo>
                  <a:lnTo>
                    <a:pt x="229165" y="168605"/>
                  </a:lnTo>
                  <a:lnTo>
                    <a:pt x="229167" y="174419"/>
                  </a:lnTo>
                  <a:lnTo>
                    <a:pt x="229167" y="180233"/>
                  </a:lnTo>
                  <a:lnTo>
                    <a:pt x="229165" y="186047"/>
                  </a:lnTo>
                  <a:lnTo>
                    <a:pt x="229161" y="191861"/>
                  </a:lnTo>
                  <a:lnTo>
                    <a:pt x="229157" y="197675"/>
                  </a:lnTo>
                  <a:lnTo>
                    <a:pt x="229152" y="203489"/>
                  </a:lnTo>
                  <a:lnTo>
                    <a:pt x="229147" y="209303"/>
                  </a:lnTo>
                  <a:lnTo>
                    <a:pt x="229143" y="215117"/>
                  </a:lnTo>
                  <a:lnTo>
                    <a:pt x="229139" y="220931"/>
                  </a:lnTo>
                  <a:lnTo>
                    <a:pt x="229137" y="226745"/>
                  </a:lnTo>
                  <a:lnTo>
                    <a:pt x="229138" y="232559"/>
                  </a:lnTo>
                  <a:lnTo>
                    <a:pt x="229141" y="238373"/>
                  </a:lnTo>
                  <a:lnTo>
                    <a:pt x="229147" y="244187"/>
                  </a:lnTo>
                  <a:lnTo>
                    <a:pt x="229157" y="250001"/>
                  </a:lnTo>
                  <a:lnTo>
                    <a:pt x="229170" y="255815"/>
                  </a:lnTo>
                  <a:lnTo>
                    <a:pt x="229187" y="261629"/>
                  </a:lnTo>
                  <a:lnTo>
                    <a:pt x="229209" y="267443"/>
                  </a:lnTo>
                  <a:lnTo>
                    <a:pt x="229236" y="273257"/>
                  </a:lnTo>
                  <a:lnTo>
                    <a:pt x="229266" y="279071"/>
                  </a:lnTo>
                  <a:lnTo>
                    <a:pt x="229301" y="284885"/>
                  </a:lnTo>
                  <a:lnTo>
                    <a:pt x="229340" y="290699"/>
                  </a:lnTo>
                  <a:lnTo>
                    <a:pt x="229383" y="296513"/>
                  </a:lnTo>
                  <a:lnTo>
                    <a:pt x="229431" y="302327"/>
                  </a:lnTo>
                  <a:lnTo>
                    <a:pt x="229481" y="308141"/>
                  </a:lnTo>
                  <a:lnTo>
                    <a:pt x="229535" y="313955"/>
                  </a:lnTo>
                  <a:lnTo>
                    <a:pt x="229592" y="319769"/>
                  </a:lnTo>
                  <a:lnTo>
                    <a:pt x="229651" y="325583"/>
                  </a:lnTo>
                  <a:lnTo>
                    <a:pt x="229713" y="331397"/>
                  </a:lnTo>
                  <a:lnTo>
                    <a:pt x="229777" y="337211"/>
                  </a:lnTo>
                  <a:lnTo>
                    <a:pt x="229843" y="343025"/>
                  </a:lnTo>
                  <a:lnTo>
                    <a:pt x="229911" y="348839"/>
                  </a:lnTo>
                  <a:lnTo>
                    <a:pt x="229980" y="354653"/>
                  </a:lnTo>
                  <a:lnTo>
                    <a:pt x="230052" y="360467"/>
                  </a:lnTo>
                  <a:lnTo>
                    <a:pt x="230125" y="366281"/>
                  </a:lnTo>
                  <a:lnTo>
                    <a:pt x="230200" y="372095"/>
                  </a:lnTo>
                  <a:lnTo>
                    <a:pt x="230277" y="377909"/>
                  </a:lnTo>
                  <a:lnTo>
                    <a:pt x="230357" y="383723"/>
                  </a:lnTo>
                  <a:lnTo>
                    <a:pt x="230439" y="389537"/>
                  </a:lnTo>
                  <a:lnTo>
                    <a:pt x="230525" y="395351"/>
                  </a:lnTo>
                  <a:lnTo>
                    <a:pt x="230614" y="401165"/>
                  </a:lnTo>
                  <a:lnTo>
                    <a:pt x="230707" y="406979"/>
                  </a:lnTo>
                  <a:lnTo>
                    <a:pt x="230804" y="412793"/>
                  </a:lnTo>
                  <a:lnTo>
                    <a:pt x="230906" y="418606"/>
                  </a:lnTo>
                  <a:lnTo>
                    <a:pt x="231013" y="424420"/>
                  </a:lnTo>
                  <a:lnTo>
                    <a:pt x="231125" y="430234"/>
                  </a:lnTo>
                  <a:lnTo>
                    <a:pt x="231243" y="436048"/>
                  </a:lnTo>
                  <a:lnTo>
                    <a:pt x="231367" y="441862"/>
                  </a:lnTo>
                  <a:lnTo>
                    <a:pt x="231498" y="447676"/>
                  </a:lnTo>
                  <a:lnTo>
                    <a:pt x="231635" y="453490"/>
                  </a:lnTo>
                  <a:lnTo>
                    <a:pt x="231778" y="459304"/>
                  </a:lnTo>
                  <a:lnTo>
                    <a:pt x="231927" y="465118"/>
                  </a:lnTo>
                  <a:lnTo>
                    <a:pt x="232084" y="470932"/>
                  </a:lnTo>
                  <a:lnTo>
                    <a:pt x="232249" y="476746"/>
                  </a:lnTo>
                  <a:lnTo>
                    <a:pt x="232420" y="482560"/>
                  </a:lnTo>
                  <a:lnTo>
                    <a:pt x="232598" y="488374"/>
                  </a:lnTo>
                  <a:lnTo>
                    <a:pt x="232784" y="494188"/>
                  </a:lnTo>
                  <a:lnTo>
                    <a:pt x="232976" y="500002"/>
                  </a:lnTo>
                  <a:lnTo>
                    <a:pt x="233177" y="505816"/>
                  </a:lnTo>
                  <a:lnTo>
                    <a:pt x="233387" y="511630"/>
                  </a:lnTo>
                  <a:lnTo>
                    <a:pt x="233605" y="517444"/>
                  </a:lnTo>
                  <a:lnTo>
                    <a:pt x="233833" y="523258"/>
                  </a:lnTo>
                  <a:lnTo>
                    <a:pt x="234070" y="529072"/>
                  </a:lnTo>
                  <a:lnTo>
                    <a:pt x="234316" y="534886"/>
                  </a:lnTo>
                  <a:lnTo>
                    <a:pt x="234575" y="540700"/>
                  </a:lnTo>
                  <a:lnTo>
                    <a:pt x="234847" y="546514"/>
                  </a:lnTo>
                  <a:lnTo>
                    <a:pt x="235131" y="552328"/>
                  </a:lnTo>
                  <a:lnTo>
                    <a:pt x="235429" y="558142"/>
                  </a:lnTo>
                  <a:lnTo>
                    <a:pt x="235740" y="563956"/>
                  </a:lnTo>
                  <a:lnTo>
                    <a:pt x="236067" y="569770"/>
                  </a:lnTo>
                  <a:lnTo>
                    <a:pt x="236410" y="575584"/>
                  </a:lnTo>
                  <a:lnTo>
                    <a:pt x="236772" y="581398"/>
                  </a:lnTo>
                  <a:lnTo>
                    <a:pt x="237151" y="587212"/>
                  </a:lnTo>
                  <a:lnTo>
                    <a:pt x="237547" y="593026"/>
                  </a:lnTo>
                  <a:lnTo>
                    <a:pt x="237960" y="598840"/>
                  </a:lnTo>
                  <a:lnTo>
                    <a:pt x="238391" y="604654"/>
                  </a:lnTo>
                  <a:lnTo>
                    <a:pt x="238840" y="610468"/>
                  </a:lnTo>
                  <a:lnTo>
                    <a:pt x="239310" y="616282"/>
                  </a:lnTo>
                  <a:lnTo>
                    <a:pt x="239796" y="622096"/>
                  </a:lnTo>
                  <a:lnTo>
                    <a:pt x="240298" y="627910"/>
                  </a:lnTo>
                  <a:lnTo>
                    <a:pt x="240815" y="633724"/>
                  </a:lnTo>
                  <a:lnTo>
                    <a:pt x="241346" y="639538"/>
                  </a:lnTo>
                  <a:lnTo>
                    <a:pt x="241890" y="645352"/>
                  </a:lnTo>
                  <a:lnTo>
                    <a:pt x="242447" y="651166"/>
                  </a:lnTo>
                  <a:lnTo>
                    <a:pt x="243014" y="656980"/>
                  </a:lnTo>
                  <a:lnTo>
                    <a:pt x="243588" y="662794"/>
                  </a:lnTo>
                  <a:lnTo>
                    <a:pt x="244168" y="668608"/>
                  </a:lnTo>
                  <a:lnTo>
                    <a:pt x="244752" y="674422"/>
                  </a:lnTo>
                  <a:lnTo>
                    <a:pt x="245340" y="680236"/>
                  </a:lnTo>
                  <a:lnTo>
                    <a:pt x="245928" y="686050"/>
                  </a:lnTo>
                  <a:lnTo>
                    <a:pt x="246515" y="691864"/>
                  </a:lnTo>
                  <a:lnTo>
                    <a:pt x="247099" y="697678"/>
                  </a:lnTo>
                  <a:lnTo>
                    <a:pt x="247680" y="703492"/>
                  </a:lnTo>
                  <a:lnTo>
                    <a:pt x="248257" y="709306"/>
                  </a:lnTo>
                  <a:lnTo>
                    <a:pt x="248828" y="715120"/>
                  </a:lnTo>
                  <a:lnTo>
                    <a:pt x="249392" y="720934"/>
                  </a:lnTo>
                  <a:lnTo>
                    <a:pt x="249949" y="726748"/>
                  </a:lnTo>
                  <a:lnTo>
                    <a:pt x="250501" y="732562"/>
                  </a:lnTo>
                  <a:lnTo>
                    <a:pt x="251047" y="738376"/>
                  </a:lnTo>
                  <a:lnTo>
                    <a:pt x="251588" y="744190"/>
                  </a:lnTo>
                  <a:lnTo>
                    <a:pt x="252126" y="750004"/>
                  </a:lnTo>
                  <a:lnTo>
                    <a:pt x="252661" y="755818"/>
                  </a:lnTo>
                  <a:lnTo>
                    <a:pt x="253197" y="761632"/>
                  </a:lnTo>
                  <a:lnTo>
                    <a:pt x="253735" y="767446"/>
                  </a:lnTo>
                  <a:lnTo>
                    <a:pt x="254278" y="773260"/>
                  </a:lnTo>
                  <a:lnTo>
                    <a:pt x="254827" y="779074"/>
                  </a:lnTo>
                  <a:lnTo>
                    <a:pt x="255387" y="784888"/>
                  </a:lnTo>
                  <a:lnTo>
                    <a:pt x="255963" y="790702"/>
                  </a:lnTo>
                  <a:lnTo>
                    <a:pt x="256556" y="796516"/>
                  </a:lnTo>
                  <a:lnTo>
                    <a:pt x="257169" y="802330"/>
                  </a:lnTo>
                  <a:lnTo>
                    <a:pt x="257805" y="808144"/>
                  </a:lnTo>
                  <a:lnTo>
                    <a:pt x="258467" y="813958"/>
                  </a:lnTo>
                  <a:lnTo>
                    <a:pt x="259158" y="819772"/>
                  </a:lnTo>
                  <a:lnTo>
                    <a:pt x="259889" y="825586"/>
                  </a:lnTo>
                  <a:lnTo>
                    <a:pt x="260656" y="831399"/>
                  </a:lnTo>
                  <a:lnTo>
                    <a:pt x="261460" y="837213"/>
                  </a:lnTo>
                  <a:lnTo>
                    <a:pt x="262304" y="843027"/>
                  </a:lnTo>
                  <a:lnTo>
                    <a:pt x="263189" y="848841"/>
                  </a:lnTo>
                  <a:lnTo>
                    <a:pt x="264118" y="854655"/>
                  </a:lnTo>
                  <a:lnTo>
                    <a:pt x="265102" y="860469"/>
                  </a:lnTo>
                  <a:lnTo>
                    <a:pt x="266131" y="866283"/>
                  </a:lnTo>
                  <a:lnTo>
                    <a:pt x="267205" y="872097"/>
                  </a:lnTo>
                  <a:lnTo>
                    <a:pt x="268324" y="877911"/>
                  </a:lnTo>
                  <a:lnTo>
                    <a:pt x="269489" y="883725"/>
                  </a:lnTo>
                  <a:lnTo>
                    <a:pt x="270698" y="889539"/>
                  </a:lnTo>
                  <a:lnTo>
                    <a:pt x="271962" y="895353"/>
                  </a:lnTo>
                  <a:lnTo>
                    <a:pt x="273267" y="901167"/>
                  </a:lnTo>
                  <a:lnTo>
                    <a:pt x="274614" y="906981"/>
                  </a:lnTo>
                  <a:lnTo>
                    <a:pt x="275999" y="912795"/>
                  </a:lnTo>
                  <a:lnTo>
                    <a:pt x="277423" y="918609"/>
                  </a:lnTo>
                  <a:lnTo>
                    <a:pt x="278883" y="924423"/>
                  </a:lnTo>
                  <a:lnTo>
                    <a:pt x="280385" y="930237"/>
                  </a:lnTo>
                  <a:lnTo>
                    <a:pt x="281920" y="936051"/>
                  </a:lnTo>
                  <a:lnTo>
                    <a:pt x="283487" y="941865"/>
                  </a:lnTo>
                  <a:lnTo>
                    <a:pt x="285083" y="947679"/>
                  </a:lnTo>
                  <a:lnTo>
                    <a:pt x="286707" y="953493"/>
                  </a:lnTo>
                  <a:lnTo>
                    <a:pt x="288360" y="959307"/>
                  </a:lnTo>
                  <a:lnTo>
                    <a:pt x="290046" y="965121"/>
                  </a:lnTo>
                  <a:lnTo>
                    <a:pt x="291759" y="970935"/>
                  </a:lnTo>
                  <a:lnTo>
                    <a:pt x="293498" y="976749"/>
                  </a:lnTo>
                  <a:lnTo>
                    <a:pt x="295263" y="982563"/>
                  </a:lnTo>
                  <a:lnTo>
                    <a:pt x="297054" y="988377"/>
                  </a:lnTo>
                  <a:lnTo>
                    <a:pt x="298872" y="994191"/>
                  </a:lnTo>
                  <a:lnTo>
                    <a:pt x="300723" y="1000005"/>
                  </a:lnTo>
                  <a:lnTo>
                    <a:pt x="302602" y="1005819"/>
                  </a:lnTo>
                  <a:lnTo>
                    <a:pt x="304510" y="1011633"/>
                  </a:lnTo>
                  <a:lnTo>
                    <a:pt x="306446" y="1017447"/>
                  </a:lnTo>
                  <a:lnTo>
                    <a:pt x="308412" y="1023261"/>
                  </a:lnTo>
                  <a:lnTo>
                    <a:pt x="310408" y="1029075"/>
                  </a:lnTo>
                  <a:lnTo>
                    <a:pt x="312440" y="1034889"/>
                  </a:lnTo>
                  <a:lnTo>
                    <a:pt x="314503" y="1040703"/>
                  </a:lnTo>
                  <a:lnTo>
                    <a:pt x="316596" y="1046517"/>
                  </a:lnTo>
                  <a:lnTo>
                    <a:pt x="318719" y="1052331"/>
                  </a:lnTo>
                  <a:lnTo>
                    <a:pt x="320870" y="1058145"/>
                  </a:lnTo>
                  <a:lnTo>
                    <a:pt x="323049" y="1063959"/>
                  </a:lnTo>
                  <a:lnTo>
                    <a:pt x="325261" y="1069773"/>
                  </a:lnTo>
                  <a:lnTo>
                    <a:pt x="327497" y="1075587"/>
                  </a:lnTo>
                  <a:lnTo>
                    <a:pt x="329755" y="1081401"/>
                  </a:lnTo>
                  <a:lnTo>
                    <a:pt x="332033" y="1087215"/>
                  </a:lnTo>
                  <a:lnTo>
                    <a:pt x="334329" y="1093029"/>
                  </a:lnTo>
                  <a:lnTo>
                    <a:pt x="336639" y="1098843"/>
                  </a:lnTo>
                  <a:lnTo>
                    <a:pt x="338963" y="1104657"/>
                  </a:lnTo>
                  <a:lnTo>
                    <a:pt x="341293" y="1110471"/>
                  </a:lnTo>
                  <a:lnTo>
                    <a:pt x="343626" y="1116285"/>
                  </a:lnTo>
                  <a:lnTo>
                    <a:pt x="345958" y="1122099"/>
                  </a:lnTo>
                  <a:lnTo>
                    <a:pt x="348286" y="1127913"/>
                  </a:lnTo>
                  <a:lnTo>
                    <a:pt x="350605" y="1133727"/>
                  </a:lnTo>
                  <a:lnTo>
                    <a:pt x="352907" y="1139541"/>
                  </a:lnTo>
                  <a:lnTo>
                    <a:pt x="355189" y="1145355"/>
                  </a:lnTo>
                  <a:lnTo>
                    <a:pt x="357448" y="1151169"/>
                  </a:lnTo>
                  <a:lnTo>
                    <a:pt x="359678" y="1156983"/>
                  </a:lnTo>
                  <a:lnTo>
                    <a:pt x="361875" y="1162797"/>
                  </a:lnTo>
                  <a:lnTo>
                    <a:pt x="364035" y="1168611"/>
                  </a:lnTo>
                  <a:lnTo>
                    <a:pt x="366145" y="1174425"/>
                  </a:lnTo>
                  <a:lnTo>
                    <a:pt x="368204" y="1180239"/>
                  </a:lnTo>
                  <a:lnTo>
                    <a:pt x="370212" y="1186053"/>
                  </a:lnTo>
                  <a:lnTo>
                    <a:pt x="372165" y="1191867"/>
                  </a:lnTo>
                  <a:lnTo>
                    <a:pt x="374061" y="1197681"/>
                  </a:lnTo>
                  <a:lnTo>
                    <a:pt x="375896" y="1203495"/>
                  </a:lnTo>
                  <a:lnTo>
                    <a:pt x="377657" y="1209309"/>
                  </a:lnTo>
                  <a:lnTo>
                    <a:pt x="379351" y="1215123"/>
                  </a:lnTo>
                  <a:lnTo>
                    <a:pt x="380982" y="1220937"/>
                  </a:lnTo>
                  <a:lnTo>
                    <a:pt x="382552" y="1226751"/>
                  </a:lnTo>
                  <a:lnTo>
                    <a:pt x="384062" y="1232565"/>
                  </a:lnTo>
                  <a:lnTo>
                    <a:pt x="385515" y="1238379"/>
                  </a:lnTo>
                  <a:lnTo>
                    <a:pt x="386908" y="1244193"/>
                  </a:lnTo>
                  <a:lnTo>
                    <a:pt x="388253" y="1250006"/>
                  </a:lnTo>
                  <a:lnTo>
                    <a:pt x="389561" y="1255820"/>
                  </a:lnTo>
                  <a:lnTo>
                    <a:pt x="390839" y="1261634"/>
                  </a:lnTo>
                  <a:lnTo>
                    <a:pt x="392094" y="1267448"/>
                  </a:lnTo>
                  <a:lnTo>
                    <a:pt x="393334" y="1273262"/>
                  </a:lnTo>
                  <a:lnTo>
                    <a:pt x="394570" y="1279076"/>
                  </a:lnTo>
                  <a:lnTo>
                    <a:pt x="395814" y="1284890"/>
                  </a:lnTo>
                  <a:lnTo>
                    <a:pt x="397074" y="1290704"/>
                  </a:lnTo>
                  <a:lnTo>
                    <a:pt x="398358" y="1296518"/>
                  </a:lnTo>
                  <a:lnTo>
                    <a:pt x="399674" y="1302332"/>
                  </a:lnTo>
                  <a:lnTo>
                    <a:pt x="401029" y="1308146"/>
                  </a:lnTo>
                  <a:lnTo>
                    <a:pt x="402435" y="1313960"/>
                  </a:lnTo>
                  <a:lnTo>
                    <a:pt x="403896" y="1319774"/>
                  </a:lnTo>
                  <a:lnTo>
                    <a:pt x="405411" y="1325588"/>
                  </a:lnTo>
                  <a:lnTo>
                    <a:pt x="406979" y="1331402"/>
                  </a:lnTo>
                  <a:lnTo>
                    <a:pt x="408601" y="1337216"/>
                  </a:lnTo>
                  <a:lnTo>
                    <a:pt x="410276" y="1343030"/>
                  </a:lnTo>
                  <a:lnTo>
                    <a:pt x="412007" y="1348844"/>
                  </a:lnTo>
                  <a:lnTo>
                    <a:pt x="413785" y="1354658"/>
                  </a:lnTo>
                  <a:lnTo>
                    <a:pt x="415599" y="1360472"/>
                  </a:lnTo>
                  <a:lnTo>
                    <a:pt x="417442" y="1366286"/>
                  </a:lnTo>
                  <a:lnTo>
                    <a:pt x="419306" y="1372100"/>
                  </a:lnTo>
                  <a:lnTo>
                    <a:pt x="421183" y="1377914"/>
                  </a:lnTo>
                  <a:lnTo>
                    <a:pt x="423064" y="1383728"/>
                  </a:lnTo>
                  <a:lnTo>
                    <a:pt x="424934" y="1389542"/>
                  </a:lnTo>
                  <a:lnTo>
                    <a:pt x="426785" y="1395356"/>
                  </a:lnTo>
                  <a:lnTo>
                    <a:pt x="428609" y="1401170"/>
                  </a:lnTo>
                  <a:lnTo>
                    <a:pt x="430398" y="1406984"/>
                  </a:lnTo>
                  <a:lnTo>
                    <a:pt x="432144" y="1412798"/>
                  </a:lnTo>
                  <a:lnTo>
                    <a:pt x="433833" y="1418612"/>
                  </a:lnTo>
                  <a:lnTo>
                    <a:pt x="435457" y="1424426"/>
                  </a:lnTo>
                  <a:lnTo>
                    <a:pt x="437020" y="1430240"/>
                  </a:lnTo>
                  <a:lnTo>
                    <a:pt x="438518" y="1436054"/>
                  </a:lnTo>
                  <a:lnTo>
                    <a:pt x="439949" y="1441868"/>
                  </a:lnTo>
                  <a:lnTo>
                    <a:pt x="441311" y="1447682"/>
                  </a:lnTo>
                  <a:lnTo>
                    <a:pt x="442596" y="1453496"/>
                  </a:lnTo>
                  <a:lnTo>
                    <a:pt x="443806" y="1459310"/>
                  </a:lnTo>
                  <a:lnTo>
                    <a:pt x="444952" y="1465124"/>
                  </a:lnTo>
                  <a:lnTo>
                    <a:pt x="446035" y="1470938"/>
                  </a:lnTo>
                  <a:lnTo>
                    <a:pt x="447058" y="1476752"/>
                  </a:lnTo>
                  <a:lnTo>
                    <a:pt x="448025" y="1482566"/>
                  </a:lnTo>
                  <a:lnTo>
                    <a:pt x="448932" y="1488380"/>
                  </a:lnTo>
                  <a:lnTo>
                    <a:pt x="449783" y="1494194"/>
                  </a:lnTo>
                  <a:lnTo>
                    <a:pt x="450587" y="1500008"/>
                  </a:lnTo>
                  <a:lnTo>
                    <a:pt x="451346" y="1505822"/>
                  </a:lnTo>
                  <a:lnTo>
                    <a:pt x="452062" y="1511636"/>
                  </a:lnTo>
                  <a:lnTo>
                    <a:pt x="452736" y="1517450"/>
                  </a:lnTo>
                  <a:lnTo>
                    <a:pt x="453362" y="1523264"/>
                  </a:lnTo>
                  <a:lnTo>
                    <a:pt x="453940" y="1529078"/>
                  </a:lnTo>
                  <a:lnTo>
                    <a:pt x="454474" y="1534892"/>
                  </a:lnTo>
                  <a:lnTo>
                    <a:pt x="454961" y="1540706"/>
                  </a:lnTo>
                  <a:lnTo>
                    <a:pt x="455399" y="1546520"/>
                  </a:lnTo>
                  <a:lnTo>
                    <a:pt x="455785" y="1552334"/>
                  </a:lnTo>
                  <a:lnTo>
                    <a:pt x="456111" y="1558148"/>
                  </a:lnTo>
                  <a:lnTo>
                    <a:pt x="456370" y="1563962"/>
                  </a:lnTo>
                  <a:lnTo>
                    <a:pt x="456568" y="1569776"/>
                  </a:lnTo>
                  <a:lnTo>
                    <a:pt x="456701" y="1575590"/>
                  </a:lnTo>
                  <a:lnTo>
                    <a:pt x="456768" y="1581404"/>
                  </a:lnTo>
                  <a:lnTo>
                    <a:pt x="456768" y="1587218"/>
                  </a:lnTo>
                  <a:lnTo>
                    <a:pt x="456693" y="1593032"/>
                  </a:lnTo>
                  <a:lnTo>
                    <a:pt x="456542" y="1598846"/>
                  </a:lnTo>
                  <a:lnTo>
                    <a:pt x="456324" y="1604660"/>
                  </a:lnTo>
                  <a:lnTo>
                    <a:pt x="456045" y="1610474"/>
                  </a:lnTo>
                  <a:lnTo>
                    <a:pt x="455705" y="1616288"/>
                  </a:lnTo>
                  <a:lnTo>
                    <a:pt x="455311" y="1622102"/>
                  </a:lnTo>
                  <a:lnTo>
                    <a:pt x="454862" y="1627916"/>
                  </a:lnTo>
                  <a:lnTo>
                    <a:pt x="454364" y="1633730"/>
                  </a:lnTo>
                  <a:lnTo>
                    <a:pt x="453831" y="1639544"/>
                  </a:lnTo>
                  <a:lnTo>
                    <a:pt x="453269" y="1645358"/>
                  </a:lnTo>
                  <a:lnTo>
                    <a:pt x="452685" y="1651172"/>
                  </a:lnTo>
                  <a:lnTo>
                    <a:pt x="452085" y="1656986"/>
                  </a:lnTo>
                  <a:lnTo>
                    <a:pt x="451475" y="1662799"/>
                  </a:lnTo>
                  <a:lnTo>
                    <a:pt x="450863" y="1668613"/>
                  </a:lnTo>
                  <a:lnTo>
                    <a:pt x="450254" y="1674427"/>
                  </a:lnTo>
                  <a:lnTo>
                    <a:pt x="449652" y="1680241"/>
                  </a:lnTo>
                  <a:lnTo>
                    <a:pt x="449059" y="1686055"/>
                  </a:lnTo>
                  <a:lnTo>
                    <a:pt x="448479" y="1691869"/>
                  </a:lnTo>
                  <a:lnTo>
                    <a:pt x="447911" y="1697683"/>
                  </a:lnTo>
                  <a:lnTo>
                    <a:pt x="447358" y="1703497"/>
                  </a:lnTo>
                  <a:lnTo>
                    <a:pt x="446814" y="1709311"/>
                  </a:lnTo>
                  <a:lnTo>
                    <a:pt x="446276" y="1715125"/>
                  </a:lnTo>
                  <a:lnTo>
                    <a:pt x="445741" y="1720939"/>
                  </a:lnTo>
                  <a:lnTo>
                    <a:pt x="445204" y="1726753"/>
                  </a:lnTo>
                  <a:lnTo>
                    <a:pt x="444660" y="1732567"/>
                  </a:lnTo>
                  <a:lnTo>
                    <a:pt x="444099" y="1738381"/>
                  </a:lnTo>
                  <a:lnTo>
                    <a:pt x="443515" y="1744195"/>
                  </a:lnTo>
                  <a:lnTo>
                    <a:pt x="442904" y="1750009"/>
                  </a:lnTo>
                  <a:lnTo>
                    <a:pt x="442259" y="1755823"/>
                  </a:lnTo>
                  <a:lnTo>
                    <a:pt x="441574" y="1761637"/>
                  </a:lnTo>
                  <a:lnTo>
                    <a:pt x="440841" y="1767451"/>
                  </a:lnTo>
                  <a:lnTo>
                    <a:pt x="440048" y="1773265"/>
                  </a:lnTo>
                  <a:lnTo>
                    <a:pt x="439200" y="1779079"/>
                  </a:lnTo>
                  <a:lnTo>
                    <a:pt x="438294" y="1784893"/>
                  </a:lnTo>
                  <a:lnTo>
                    <a:pt x="437329" y="1790707"/>
                  </a:lnTo>
                  <a:lnTo>
                    <a:pt x="436303" y="1796521"/>
                  </a:lnTo>
                  <a:lnTo>
                    <a:pt x="435214" y="1802335"/>
                  </a:lnTo>
                  <a:lnTo>
                    <a:pt x="434056" y="1808149"/>
                  </a:lnTo>
                  <a:lnTo>
                    <a:pt x="432844" y="1813963"/>
                  </a:lnTo>
                  <a:lnTo>
                    <a:pt x="431580" y="1819777"/>
                  </a:lnTo>
                  <a:lnTo>
                    <a:pt x="430269" y="1825591"/>
                  </a:lnTo>
                  <a:lnTo>
                    <a:pt x="428915" y="1831405"/>
                  </a:lnTo>
                  <a:lnTo>
                    <a:pt x="427523" y="1837219"/>
                  </a:lnTo>
                  <a:lnTo>
                    <a:pt x="426095" y="1843033"/>
                  </a:lnTo>
                  <a:lnTo>
                    <a:pt x="424645" y="1848847"/>
                  </a:lnTo>
                  <a:lnTo>
                    <a:pt x="423177" y="1854661"/>
                  </a:lnTo>
                  <a:lnTo>
                    <a:pt x="421697" y="1860475"/>
                  </a:lnTo>
                  <a:lnTo>
                    <a:pt x="420209" y="1866289"/>
                  </a:lnTo>
                  <a:lnTo>
                    <a:pt x="418718" y="1872103"/>
                  </a:lnTo>
                  <a:lnTo>
                    <a:pt x="417228" y="1877917"/>
                  </a:lnTo>
                  <a:lnTo>
                    <a:pt x="415742" y="1883731"/>
                  </a:lnTo>
                  <a:lnTo>
                    <a:pt x="414261" y="1889545"/>
                  </a:lnTo>
                  <a:lnTo>
                    <a:pt x="412784" y="1895359"/>
                  </a:lnTo>
                  <a:lnTo>
                    <a:pt x="411312" y="1901173"/>
                  </a:lnTo>
                  <a:lnTo>
                    <a:pt x="409843" y="1906987"/>
                  </a:lnTo>
                  <a:lnTo>
                    <a:pt x="408373" y="1912801"/>
                  </a:lnTo>
                  <a:lnTo>
                    <a:pt x="406898" y="1918615"/>
                  </a:lnTo>
                  <a:lnTo>
                    <a:pt x="405413" y="1924429"/>
                  </a:lnTo>
                  <a:lnTo>
                    <a:pt x="403914" y="1930243"/>
                  </a:lnTo>
                  <a:lnTo>
                    <a:pt x="402396" y="1936057"/>
                  </a:lnTo>
                  <a:lnTo>
                    <a:pt x="400853" y="1941871"/>
                  </a:lnTo>
                  <a:lnTo>
                    <a:pt x="399272" y="1947685"/>
                  </a:lnTo>
                  <a:lnTo>
                    <a:pt x="397654" y="1953499"/>
                  </a:lnTo>
                  <a:lnTo>
                    <a:pt x="395995" y="1959313"/>
                  </a:lnTo>
                  <a:lnTo>
                    <a:pt x="394292" y="1965127"/>
                  </a:lnTo>
                  <a:lnTo>
                    <a:pt x="392542" y="1970941"/>
                  </a:lnTo>
                  <a:lnTo>
                    <a:pt x="390742" y="1976755"/>
                  </a:lnTo>
                  <a:lnTo>
                    <a:pt x="388879" y="1982569"/>
                  </a:lnTo>
                  <a:lnTo>
                    <a:pt x="386967" y="1988383"/>
                  </a:lnTo>
                  <a:lnTo>
                    <a:pt x="385006" y="1994197"/>
                  </a:lnTo>
                  <a:lnTo>
                    <a:pt x="383000" y="2000011"/>
                  </a:lnTo>
                  <a:lnTo>
                    <a:pt x="380951" y="2005825"/>
                  </a:lnTo>
                  <a:lnTo>
                    <a:pt x="378863" y="2011639"/>
                  </a:lnTo>
                  <a:lnTo>
                    <a:pt x="376736" y="2017453"/>
                  </a:lnTo>
                  <a:lnTo>
                    <a:pt x="374585" y="2023267"/>
                  </a:lnTo>
                  <a:lnTo>
                    <a:pt x="372416" y="2029081"/>
                  </a:lnTo>
                  <a:lnTo>
                    <a:pt x="370237" y="2034895"/>
                  </a:lnTo>
                  <a:lnTo>
                    <a:pt x="368055" y="2040709"/>
                  </a:lnTo>
                  <a:lnTo>
                    <a:pt x="365876" y="2046523"/>
                  </a:lnTo>
                  <a:lnTo>
                    <a:pt x="363713" y="2052337"/>
                  </a:lnTo>
                  <a:lnTo>
                    <a:pt x="361571" y="2058151"/>
                  </a:lnTo>
                  <a:lnTo>
                    <a:pt x="359459" y="2063965"/>
                  </a:lnTo>
                  <a:lnTo>
                    <a:pt x="357380" y="2069779"/>
                  </a:lnTo>
                  <a:lnTo>
                    <a:pt x="355341" y="2075592"/>
                  </a:lnTo>
                  <a:lnTo>
                    <a:pt x="353347" y="2081406"/>
                  </a:lnTo>
                  <a:lnTo>
                    <a:pt x="351415" y="2087220"/>
                  </a:lnTo>
                  <a:lnTo>
                    <a:pt x="349538" y="2093034"/>
                  </a:lnTo>
                  <a:lnTo>
                    <a:pt x="347717" y="2098848"/>
                  </a:lnTo>
                  <a:lnTo>
                    <a:pt x="345954" y="2104662"/>
                  </a:lnTo>
                  <a:lnTo>
                    <a:pt x="344250" y="2110476"/>
                  </a:lnTo>
                  <a:lnTo>
                    <a:pt x="342605" y="2116290"/>
                  </a:lnTo>
                  <a:lnTo>
                    <a:pt x="341030" y="2122104"/>
                  </a:lnTo>
                  <a:lnTo>
                    <a:pt x="339512" y="2127918"/>
                  </a:lnTo>
                  <a:lnTo>
                    <a:pt x="338046" y="2133732"/>
                  </a:lnTo>
                  <a:lnTo>
                    <a:pt x="336630" y="2139546"/>
                  </a:lnTo>
                  <a:lnTo>
                    <a:pt x="335261" y="2145360"/>
                  </a:lnTo>
                  <a:lnTo>
                    <a:pt x="333934" y="2151174"/>
                  </a:lnTo>
                  <a:lnTo>
                    <a:pt x="332653" y="2156988"/>
                  </a:lnTo>
                  <a:lnTo>
                    <a:pt x="331404" y="2162802"/>
                  </a:lnTo>
                  <a:lnTo>
                    <a:pt x="330182" y="2168616"/>
                  </a:lnTo>
                  <a:lnTo>
                    <a:pt x="328983" y="2174430"/>
                  </a:lnTo>
                  <a:lnTo>
                    <a:pt x="327802" y="2180244"/>
                  </a:lnTo>
                  <a:lnTo>
                    <a:pt x="326635" y="2186058"/>
                  </a:lnTo>
                  <a:lnTo>
                    <a:pt x="325479" y="2191872"/>
                  </a:lnTo>
                  <a:lnTo>
                    <a:pt x="324328" y="2197686"/>
                  </a:lnTo>
                  <a:lnTo>
                    <a:pt x="323178" y="2203500"/>
                  </a:lnTo>
                  <a:lnTo>
                    <a:pt x="322028" y="2209314"/>
                  </a:lnTo>
                  <a:lnTo>
                    <a:pt x="320875" y="2215128"/>
                  </a:lnTo>
                  <a:lnTo>
                    <a:pt x="319718" y="2220942"/>
                  </a:lnTo>
                  <a:lnTo>
                    <a:pt x="318553" y="2226756"/>
                  </a:lnTo>
                  <a:lnTo>
                    <a:pt x="317380" y="2232570"/>
                  </a:lnTo>
                  <a:lnTo>
                    <a:pt x="316201" y="2238384"/>
                  </a:lnTo>
                  <a:lnTo>
                    <a:pt x="315015" y="2244198"/>
                  </a:lnTo>
                  <a:lnTo>
                    <a:pt x="313823" y="2250012"/>
                  </a:lnTo>
                  <a:lnTo>
                    <a:pt x="312625" y="2255826"/>
                  </a:lnTo>
                  <a:lnTo>
                    <a:pt x="311421" y="2261640"/>
                  </a:lnTo>
                  <a:lnTo>
                    <a:pt x="310215" y="2267454"/>
                  </a:lnTo>
                  <a:lnTo>
                    <a:pt x="309008" y="2273268"/>
                  </a:lnTo>
                  <a:lnTo>
                    <a:pt x="307801" y="2279082"/>
                  </a:lnTo>
                  <a:lnTo>
                    <a:pt x="306595" y="2284896"/>
                  </a:lnTo>
                  <a:lnTo>
                    <a:pt x="305392" y="2290710"/>
                  </a:lnTo>
                  <a:lnTo>
                    <a:pt x="304194" y="2296524"/>
                  </a:lnTo>
                  <a:lnTo>
                    <a:pt x="303002" y="2302338"/>
                  </a:lnTo>
                  <a:lnTo>
                    <a:pt x="301816" y="2308152"/>
                  </a:lnTo>
                  <a:lnTo>
                    <a:pt x="300639" y="2313966"/>
                  </a:lnTo>
                  <a:lnTo>
                    <a:pt x="299470" y="2319780"/>
                  </a:lnTo>
                  <a:lnTo>
                    <a:pt x="298309" y="2325594"/>
                  </a:lnTo>
                  <a:lnTo>
                    <a:pt x="297160" y="2331408"/>
                  </a:lnTo>
                  <a:lnTo>
                    <a:pt x="296021" y="2337222"/>
                  </a:lnTo>
                  <a:lnTo>
                    <a:pt x="294892" y="2343036"/>
                  </a:lnTo>
                  <a:lnTo>
                    <a:pt x="293773" y="2348850"/>
                  </a:lnTo>
                  <a:lnTo>
                    <a:pt x="292663" y="2354664"/>
                  </a:lnTo>
                  <a:lnTo>
                    <a:pt x="291562" y="2360478"/>
                  </a:lnTo>
                  <a:lnTo>
                    <a:pt x="290472" y="2366292"/>
                  </a:lnTo>
                  <a:lnTo>
                    <a:pt x="289391" y="2372106"/>
                  </a:lnTo>
                  <a:lnTo>
                    <a:pt x="288319" y="2377920"/>
                  </a:lnTo>
                  <a:lnTo>
                    <a:pt x="287255" y="2383734"/>
                  </a:lnTo>
                  <a:lnTo>
                    <a:pt x="286199" y="2389548"/>
                  </a:lnTo>
                  <a:lnTo>
                    <a:pt x="285151" y="2395362"/>
                  </a:lnTo>
                  <a:lnTo>
                    <a:pt x="284112" y="2401176"/>
                  </a:lnTo>
                  <a:lnTo>
                    <a:pt x="283082" y="2406990"/>
                  </a:lnTo>
                  <a:lnTo>
                    <a:pt x="282062" y="2412804"/>
                  </a:lnTo>
                  <a:lnTo>
                    <a:pt x="281050" y="2418618"/>
                  </a:lnTo>
                  <a:lnTo>
                    <a:pt x="280048" y="2424432"/>
                  </a:lnTo>
                  <a:lnTo>
                    <a:pt x="279057" y="2430246"/>
                  </a:lnTo>
                  <a:lnTo>
                    <a:pt x="278080" y="2436060"/>
                  </a:lnTo>
                  <a:lnTo>
                    <a:pt x="277117" y="2441874"/>
                  </a:lnTo>
                  <a:lnTo>
                    <a:pt x="276168" y="2447688"/>
                  </a:lnTo>
                  <a:lnTo>
                    <a:pt x="275235" y="2453502"/>
                  </a:lnTo>
                  <a:lnTo>
                    <a:pt x="274317" y="2459316"/>
                  </a:lnTo>
                  <a:lnTo>
                    <a:pt x="273418" y="2465130"/>
                  </a:lnTo>
                  <a:lnTo>
                    <a:pt x="272540" y="2470944"/>
                  </a:lnTo>
                  <a:lnTo>
                    <a:pt x="271684" y="2476758"/>
                  </a:lnTo>
                  <a:lnTo>
                    <a:pt x="270848" y="2482572"/>
                  </a:lnTo>
                  <a:lnTo>
                    <a:pt x="270034" y="2488386"/>
                  </a:lnTo>
                  <a:lnTo>
                    <a:pt x="269240" y="2494199"/>
                  </a:lnTo>
                  <a:lnTo>
                    <a:pt x="268469" y="2500013"/>
                  </a:lnTo>
                  <a:lnTo>
                    <a:pt x="267722" y="2505827"/>
                  </a:lnTo>
                  <a:lnTo>
                    <a:pt x="266998" y="2511641"/>
                  </a:lnTo>
                  <a:lnTo>
                    <a:pt x="266294" y="2517455"/>
                  </a:lnTo>
                  <a:lnTo>
                    <a:pt x="265610" y="2523269"/>
                  </a:lnTo>
                  <a:lnTo>
                    <a:pt x="264943" y="2529083"/>
                  </a:lnTo>
                  <a:lnTo>
                    <a:pt x="264294" y="2534897"/>
                  </a:lnTo>
                  <a:lnTo>
                    <a:pt x="263662" y="2540711"/>
                  </a:lnTo>
                  <a:lnTo>
                    <a:pt x="263044" y="2546525"/>
                  </a:lnTo>
                  <a:lnTo>
                    <a:pt x="262437" y="2552339"/>
                  </a:lnTo>
                  <a:lnTo>
                    <a:pt x="261840" y="2558153"/>
                  </a:lnTo>
                  <a:lnTo>
                    <a:pt x="261249" y="2563967"/>
                  </a:lnTo>
                  <a:lnTo>
                    <a:pt x="260663" y="2569781"/>
                  </a:lnTo>
                  <a:lnTo>
                    <a:pt x="260080" y="2575595"/>
                  </a:lnTo>
                  <a:lnTo>
                    <a:pt x="259497" y="2581409"/>
                  </a:lnTo>
                  <a:lnTo>
                    <a:pt x="258911" y="2587223"/>
                  </a:lnTo>
                  <a:lnTo>
                    <a:pt x="258321" y="2593037"/>
                  </a:lnTo>
                  <a:lnTo>
                    <a:pt x="257724" y="2598851"/>
                  </a:lnTo>
                  <a:lnTo>
                    <a:pt x="257119" y="2604665"/>
                  </a:lnTo>
                  <a:lnTo>
                    <a:pt x="256502" y="2610479"/>
                  </a:lnTo>
                  <a:lnTo>
                    <a:pt x="255871" y="2616293"/>
                  </a:lnTo>
                  <a:lnTo>
                    <a:pt x="255226" y="2622107"/>
                  </a:lnTo>
                  <a:lnTo>
                    <a:pt x="254565" y="2627921"/>
                  </a:lnTo>
                  <a:lnTo>
                    <a:pt x="253889" y="2633735"/>
                  </a:lnTo>
                  <a:lnTo>
                    <a:pt x="253196" y="2639549"/>
                  </a:lnTo>
                  <a:lnTo>
                    <a:pt x="252483" y="2645363"/>
                  </a:lnTo>
                  <a:lnTo>
                    <a:pt x="251751" y="2651177"/>
                  </a:lnTo>
                  <a:lnTo>
                    <a:pt x="251002" y="2656991"/>
                  </a:lnTo>
                  <a:lnTo>
                    <a:pt x="250236" y="2662805"/>
                  </a:lnTo>
                  <a:lnTo>
                    <a:pt x="249454" y="2668619"/>
                  </a:lnTo>
                  <a:lnTo>
                    <a:pt x="248658" y="2674433"/>
                  </a:lnTo>
                  <a:lnTo>
                    <a:pt x="247847" y="2680247"/>
                  </a:lnTo>
                  <a:lnTo>
                    <a:pt x="247024" y="2686061"/>
                  </a:lnTo>
                  <a:lnTo>
                    <a:pt x="246193" y="2691875"/>
                  </a:lnTo>
                  <a:lnTo>
                    <a:pt x="245356" y="2697689"/>
                  </a:lnTo>
                  <a:lnTo>
                    <a:pt x="244516" y="2703503"/>
                  </a:lnTo>
                  <a:lnTo>
                    <a:pt x="243675" y="2709317"/>
                  </a:lnTo>
                  <a:lnTo>
                    <a:pt x="242837" y="2715131"/>
                  </a:lnTo>
                  <a:lnTo>
                    <a:pt x="242006" y="2720945"/>
                  </a:lnTo>
                  <a:lnTo>
                    <a:pt x="241186" y="2726759"/>
                  </a:lnTo>
                  <a:lnTo>
                    <a:pt x="240377" y="2732573"/>
                  </a:lnTo>
                  <a:lnTo>
                    <a:pt x="239585" y="2738387"/>
                  </a:lnTo>
                  <a:lnTo>
                    <a:pt x="238810" y="2744201"/>
                  </a:lnTo>
                  <a:lnTo>
                    <a:pt x="238059" y="2750015"/>
                  </a:lnTo>
                  <a:lnTo>
                    <a:pt x="237335" y="2755829"/>
                  </a:lnTo>
                  <a:lnTo>
                    <a:pt x="236639" y="2761643"/>
                  </a:lnTo>
                  <a:lnTo>
                    <a:pt x="235970" y="2767457"/>
                  </a:lnTo>
                  <a:lnTo>
                    <a:pt x="235332" y="2773271"/>
                  </a:lnTo>
                  <a:lnTo>
                    <a:pt x="234725" y="2779085"/>
                  </a:lnTo>
                  <a:lnTo>
                    <a:pt x="234153" y="2784899"/>
                  </a:lnTo>
                  <a:lnTo>
                    <a:pt x="233619" y="2790713"/>
                  </a:lnTo>
                  <a:lnTo>
                    <a:pt x="233119" y="2796527"/>
                  </a:lnTo>
                  <a:lnTo>
                    <a:pt x="232652" y="2802341"/>
                  </a:lnTo>
                  <a:lnTo>
                    <a:pt x="232219" y="2808155"/>
                  </a:lnTo>
                  <a:lnTo>
                    <a:pt x="231818" y="2813969"/>
                  </a:lnTo>
                  <a:lnTo>
                    <a:pt x="231452" y="2819783"/>
                  </a:lnTo>
                  <a:lnTo>
                    <a:pt x="231122" y="2825597"/>
                  </a:lnTo>
                  <a:lnTo>
                    <a:pt x="230821" y="2831411"/>
                  </a:lnTo>
                  <a:lnTo>
                    <a:pt x="230549" y="2837225"/>
                  </a:lnTo>
                  <a:lnTo>
                    <a:pt x="230303" y="2843039"/>
                  </a:lnTo>
                  <a:lnTo>
                    <a:pt x="230084" y="2848853"/>
                  </a:lnTo>
                  <a:lnTo>
                    <a:pt x="229889" y="2854667"/>
                  </a:lnTo>
                  <a:lnTo>
                    <a:pt x="229721" y="2860481"/>
                  </a:lnTo>
                  <a:lnTo>
                    <a:pt x="229573" y="2866295"/>
                  </a:lnTo>
                  <a:lnTo>
                    <a:pt x="229443" y="2872109"/>
                  </a:lnTo>
                  <a:lnTo>
                    <a:pt x="229331" y="2877923"/>
                  </a:lnTo>
                  <a:lnTo>
                    <a:pt x="229234" y="2883737"/>
                  </a:lnTo>
                  <a:lnTo>
                    <a:pt x="229153" y="2889551"/>
                  </a:lnTo>
                  <a:lnTo>
                    <a:pt x="229085" y="2895365"/>
                  </a:lnTo>
                  <a:lnTo>
                    <a:pt x="229029" y="2901179"/>
                  </a:lnTo>
                  <a:lnTo>
                    <a:pt x="228981" y="2906992"/>
                  </a:lnTo>
                  <a:lnTo>
                    <a:pt x="228942" y="2912806"/>
                  </a:lnTo>
                  <a:lnTo>
                    <a:pt x="228911" y="2918620"/>
                  </a:lnTo>
                  <a:lnTo>
                    <a:pt x="228885" y="2924434"/>
                  </a:lnTo>
                  <a:lnTo>
                    <a:pt x="228865" y="2930248"/>
                  </a:lnTo>
                  <a:lnTo>
                    <a:pt x="228849" y="2936062"/>
                  </a:lnTo>
                  <a:lnTo>
                    <a:pt x="228835" y="2941876"/>
                  </a:lnTo>
                  <a:lnTo>
                    <a:pt x="228824" y="2947690"/>
                  </a:lnTo>
                  <a:lnTo>
                    <a:pt x="228814" y="2953504"/>
                  </a:lnTo>
                  <a:lnTo>
                    <a:pt x="228805" y="2959318"/>
                  </a:lnTo>
                  <a:lnTo>
                    <a:pt x="228796" y="2965132"/>
                  </a:lnTo>
                  <a:lnTo>
                    <a:pt x="228787" y="2970946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7" name="pg41">
              <a:extLst>
                <a:ext uri="{FF2B5EF4-FFF2-40B4-BE49-F238E27FC236}">
                  <a16:creationId xmlns:a16="http://schemas.microsoft.com/office/drawing/2014/main" id="{792DFE4E-AAA0-453A-5181-9A070A029429}"/>
                </a:ext>
              </a:extLst>
            </p:cNvPr>
            <p:cNvSpPr/>
            <p:nvPr/>
          </p:nvSpPr>
          <p:spPr>
            <a:xfrm>
              <a:off x="8513212" y="4098230"/>
              <a:ext cx="471077" cy="2585591"/>
            </a:xfrm>
            <a:custGeom>
              <a:avLst/>
              <a:gdLst/>
              <a:ahLst/>
              <a:cxnLst/>
              <a:rect l="0" t="0" r="0" b="0"/>
              <a:pathLst>
                <a:path w="471077" h="2585591">
                  <a:moveTo>
                    <a:pt x="233205" y="2585591"/>
                  </a:moveTo>
                  <a:lnTo>
                    <a:pt x="233034" y="2580531"/>
                  </a:lnTo>
                  <a:lnTo>
                    <a:pt x="232855" y="2575472"/>
                  </a:lnTo>
                  <a:lnTo>
                    <a:pt x="232665" y="2570412"/>
                  </a:lnTo>
                  <a:lnTo>
                    <a:pt x="232464" y="2565352"/>
                  </a:lnTo>
                  <a:lnTo>
                    <a:pt x="232253" y="2560292"/>
                  </a:lnTo>
                  <a:lnTo>
                    <a:pt x="232033" y="2555232"/>
                  </a:lnTo>
                  <a:lnTo>
                    <a:pt x="231803" y="2550172"/>
                  </a:lnTo>
                  <a:lnTo>
                    <a:pt x="231563" y="2545112"/>
                  </a:lnTo>
                  <a:lnTo>
                    <a:pt x="231312" y="2540053"/>
                  </a:lnTo>
                  <a:lnTo>
                    <a:pt x="231052" y="2534993"/>
                  </a:lnTo>
                  <a:lnTo>
                    <a:pt x="230782" y="2529933"/>
                  </a:lnTo>
                  <a:lnTo>
                    <a:pt x="230505" y="2524873"/>
                  </a:lnTo>
                  <a:lnTo>
                    <a:pt x="230219" y="2519813"/>
                  </a:lnTo>
                  <a:lnTo>
                    <a:pt x="229923" y="2514753"/>
                  </a:lnTo>
                  <a:lnTo>
                    <a:pt x="229620" y="2509693"/>
                  </a:lnTo>
                  <a:lnTo>
                    <a:pt x="229310" y="2504633"/>
                  </a:lnTo>
                  <a:lnTo>
                    <a:pt x="228995" y="2499574"/>
                  </a:lnTo>
                  <a:lnTo>
                    <a:pt x="228673" y="2494514"/>
                  </a:lnTo>
                  <a:lnTo>
                    <a:pt x="228346" y="2489454"/>
                  </a:lnTo>
                  <a:lnTo>
                    <a:pt x="228013" y="2484394"/>
                  </a:lnTo>
                  <a:lnTo>
                    <a:pt x="227677" y="2479334"/>
                  </a:lnTo>
                  <a:lnTo>
                    <a:pt x="227336" y="2474274"/>
                  </a:lnTo>
                  <a:lnTo>
                    <a:pt x="226992" y="2469214"/>
                  </a:lnTo>
                  <a:lnTo>
                    <a:pt x="226644" y="2464155"/>
                  </a:lnTo>
                  <a:lnTo>
                    <a:pt x="226292" y="2459095"/>
                  </a:lnTo>
                  <a:lnTo>
                    <a:pt x="225937" y="2454035"/>
                  </a:lnTo>
                  <a:lnTo>
                    <a:pt x="225579" y="2448975"/>
                  </a:lnTo>
                  <a:lnTo>
                    <a:pt x="225217" y="2443915"/>
                  </a:lnTo>
                  <a:lnTo>
                    <a:pt x="224851" y="2438855"/>
                  </a:lnTo>
                  <a:lnTo>
                    <a:pt x="224480" y="2433795"/>
                  </a:lnTo>
                  <a:lnTo>
                    <a:pt x="224105" y="2428735"/>
                  </a:lnTo>
                  <a:lnTo>
                    <a:pt x="223725" y="2423676"/>
                  </a:lnTo>
                  <a:lnTo>
                    <a:pt x="223339" y="2418616"/>
                  </a:lnTo>
                  <a:lnTo>
                    <a:pt x="222948" y="2413556"/>
                  </a:lnTo>
                  <a:lnTo>
                    <a:pt x="222549" y="2408496"/>
                  </a:lnTo>
                  <a:lnTo>
                    <a:pt x="222143" y="2403436"/>
                  </a:lnTo>
                  <a:lnTo>
                    <a:pt x="221731" y="2398376"/>
                  </a:lnTo>
                  <a:lnTo>
                    <a:pt x="221311" y="2393316"/>
                  </a:lnTo>
                  <a:lnTo>
                    <a:pt x="220883" y="2388257"/>
                  </a:lnTo>
                  <a:lnTo>
                    <a:pt x="220446" y="2383197"/>
                  </a:lnTo>
                  <a:lnTo>
                    <a:pt x="220001" y="2378137"/>
                  </a:lnTo>
                  <a:lnTo>
                    <a:pt x="219549" y="2373077"/>
                  </a:lnTo>
                  <a:lnTo>
                    <a:pt x="219089" y="2368017"/>
                  </a:lnTo>
                  <a:lnTo>
                    <a:pt x="218622" y="2362957"/>
                  </a:lnTo>
                  <a:lnTo>
                    <a:pt x="218146" y="2357897"/>
                  </a:lnTo>
                  <a:lnTo>
                    <a:pt x="217663" y="2352837"/>
                  </a:lnTo>
                  <a:lnTo>
                    <a:pt x="217175" y="2347778"/>
                  </a:lnTo>
                  <a:lnTo>
                    <a:pt x="216681" y="2342718"/>
                  </a:lnTo>
                  <a:lnTo>
                    <a:pt x="216182" y="2337658"/>
                  </a:lnTo>
                  <a:lnTo>
                    <a:pt x="215677" y="2332598"/>
                  </a:lnTo>
                  <a:lnTo>
                    <a:pt x="215169" y="2327538"/>
                  </a:lnTo>
                  <a:lnTo>
                    <a:pt x="214656" y="2322478"/>
                  </a:lnTo>
                  <a:lnTo>
                    <a:pt x="214141" y="2317418"/>
                  </a:lnTo>
                  <a:lnTo>
                    <a:pt x="213623" y="2312359"/>
                  </a:lnTo>
                  <a:lnTo>
                    <a:pt x="213101" y="2307299"/>
                  </a:lnTo>
                  <a:lnTo>
                    <a:pt x="212577" y="2302239"/>
                  </a:lnTo>
                  <a:lnTo>
                    <a:pt x="212050" y="2297179"/>
                  </a:lnTo>
                  <a:lnTo>
                    <a:pt x="211521" y="2292119"/>
                  </a:lnTo>
                  <a:lnTo>
                    <a:pt x="210989" y="2287059"/>
                  </a:lnTo>
                  <a:lnTo>
                    <a:pt x="210454" y="2281999"/>
                  </a:lnTo>
                  <a:lnTo>
                    <a:pt x="209914" y="2276939"/>
                  </a:lnTo>
                  <a:lnTo>
                    <a:pt x="209371" y="2271880"/>
                  </a:lnTo>
                  <a:lnTo>
                    <a:pt x="208823" y="2266820"/>
                  </a:lnTo>
                  <a:lnTo>
                    <a:pt x="208270" y="2261760"/>
                  </a:lnTo>
                  <a:lnTo>
                    <a:pt x="207711" y="2256700"/>
                  </a:lnTo>
                  <a:lnTo>
                    <a:pt x="207145" y="2251640"/>
                  </a:lnTo>
                  <a:lnTo>
                    <a:pt x="206572" y="2246580"/>
                  </a:lnTo>
                  <a:lnTo>
                    <a:pt x="205992" y="2241520"/>
                  </a:lnTo>
                  <a:lnTo>
                    <a:pt x="205404" y="2236461"/>
                  </a:lnTo>
                  <a:lnTo>
                    <a:pt x="204808" y="2231401"/>
                  </a:lnTo>
                  <a:lnTo>
                    <a:pt x="204201" y="2226341"/>
                  </a:lnTo>
                  <a:lnTo>
                    <a:pt x="203587" y="2221281"/>
                  </a:lnTo>
                  <a:lnTo>
                    <a:pt x="202965" y="2216221"/>
                  </a:lnTo>
                  <a:lnTo>
                    <a:pt x="202335" y="2211161"/>
                  </a:lnTo>
                  <a:lnTo>
                    <a:pt x="201697" y="2206101"/>
                  </a:lnTo>
                  <a:lnTo>
                    <a:pt x="201050" y="2201041"/>
                  </a:lnTo>
                  <a:lnTo>
                    <a:pt x="200398" y="2195982"/>
                  </a:lnTo>
                  <a:lnTo>
                    <a:pt x="199739" y="2190922"/>
                  </a:lnTo>
                  <a:lnTo>
                    <a:pt x="199076" y="2185862"/>
                  </a:lnTo>
                  <a:lnTo>
                    <a:pt x="198409" y="2180802"/>
                  </a:lnTo>
                  <a:lnTo>
                    <a:pt x="197738" y="2175742"/>
                  </a:lnTo>
                  <a:lnTo>
                    <a:pt x="197065" y="2170682"/>
                  </a:lnTo>
                  <a:lnTo>
                    <a:pt x="196392" y="2165622"/>
                  </a:lnTo>
                  <a:lnTo>
                    <a:pt x="195719" y="2160563"/>
                  </a:lnTo>
                  <a:lnTo>
                    <a:pt x="195047" y="2155503"/>
                  </a:lnTo>
                  <a:lnTo>
                    <a:pt x="194377" y="2150443"/>
                  </a:lnTo>
                  <a:lnTo>
                    <a:pt x="193710" y="2145383"/>
                  </a:lnTo>
                  <a:lnTo>
                    <a:pt x="193046" y="2140323"/>
                  </a:lnTo>
                  <a:lnTo>
                    <a:pt x="192386" y="2135263"/>
                  </a:lnTo>
                  <a:lnTo>
                    <a:pt x="191730" y="2130203"/>
                  </a:lnTo>
                  <a:lnTo>
                    <a:pt x="191079" y="2125143"/>
                  </a:lnTo>
                  <a:lnTo>
                    <a:pt x="190432" y="2120084"/>
                  </a:lnTo>
                  <a:lnTo>
                    <a:pt x="189789" y="2115024"/>
                  </a:lnTo>
                  <a:lnTo>
                    <a:pt x="189148" y="2109964"/>
                  </a:lnTo>
                  <a:lnTo>
                    <a:pt x="188510" y="2104904"/>
                  </a:lnTo>
                  <a:lnTo>
                    <a:pt x="187874" y="2099844"/>
                  </a:lnTo>
                  <a:lnTo>
                    <a:pt x="187238" y="2094784"/>
                  </a:lnTo>
                  <a:lnTo>
                    <a:pt x="186600" y="2089724"/>
                  </a:lnTo>
                  <a:lnTo>
                    <a:pt x="185960" y="2084665"/>
                  </a:lnTo>
                  <a:lnTo>
                    <a:pt x="185315" y="2079605"/>
                  </a:lnTo>
                  <a:lnTo>
                    <a:pt x="184664" y="2074545"/>
                  </a:lnTo>
                  <a:lnTo>
                    <a:pt x="184003" y="2069485"/>
                  </a:lnTo>
                  <a:lnTo>
                    <a:pt x="183332" y="2064425"/>
                  </a:lnTo>
                  <a:lnTo>
                    <a:pt x="182649" y="2059365"/>
                  </a:lnTo>
                  <a:lnTo>
                    <a:pt x="181951" y="2054305"/>
                  </a:lnTo>
                  <a:lnTo>
                    <a:pt x="181237" y="2049245"/>
                  </a:lnTo>
                  <a:lnTo>
                    <a:pt x="180499" y="2044186"/>
                  </a:lnTo>
                  <a:lnTo>
                    <a:pt x="179741" y="2039126"/>
                  </a:lnTo>
                  <a:lnTo>
                    <a:pt x="178959" y="2034066"/>
                  </a:lnTo>
                  <a:lnTo>
                    <a:pt x="178152" y="2029006"/>
                  </a:lnTo>
                  <a:lnTo>
                    <a:pt x="177319" y="2023946"/>
                  </a:lnTo>
                  <a:lnTo>
                    <a:pt x="176448" y="2018886"/>
                  </a:lnTo>
                  <a:lnTo>
                    <a:pt x="175547" y="2013826"/>
                  </a:lnTo>
                  <a:lnTo>
                    <a:pt x="174613" y="2008767"/>
                  </a:lnTo>
                  <a:lnTo>
                    <a:pt x="173645" y="2003707"/>
                  </a:lnTo>
                  <a:lnTo>
                    <a:pt x="172643" y="1998647"/>
                  </a:lnTo>
                  <a:lnTo>
                    <a:pt x="171594" y="1993587"/>
                  </a:lnTo>
                  <a:lnTo>
                    <a:pt x="170507" y="1988527"/>
                  </a:lnTo>
                  <a:lnTo>
                    <a:pt x="169382" y="1983467"/>
                  </a:lnTo>
                  <a:lnTo>
                    <a:pt x="168219" y="1978407"/>
                  </a:lnTo>
                  <a:lnTo>
                    <a:pt x="167018" y="1973347"/>
                  </a:lnTo>
                  <a:lnTo>
                    <a:pt x="165769" y="1968288"/>
                  </a:lnTo>
                  <a:lnTo>
                    <a:pt x="164479" y="1963228"/>
                  </a:lnTo>
                  <a:lnTo>
                    <a:pt x="163152" y="1958168"/>
                  </a:lnTo>
                  <a:lnTo>
                    <a:pt x="161788" y="1953108"/>
                  </a:lnTo>
                  <a:lnTo>
                    <a:pt x="160388" y="1948048"/>
                  </a:lnTo>
                  <a:lnTo>
                    <a:pt x="158948" y="1942988"/>
                  </a:lnTo>
                  <a:lnTo>
                    <a:pt x="157472" y="1937928"/>
                  </a:lnTo>
                  <a:lnTo>
                    <a:pt x="155965" y="1932869"/>
                  </a:lnTo>
                  <a:lnTo>
                    <a:pt x="154431" y="1927809"/>
                  </a:lnTo>
                  <a:lnTo>
                    <a:pt x="152871" y="1922749"/>
                  </a:lnTo>
                  <a:lnTo>
                    <a:pt x="151284" y="1917689"/>
                  </a:lnTo>
                  <a:lnTo>
                    <a:pt x="149674" y="1912629"/>
                  </a:lnTo>
                  <a:lnTo>
                    <a:pt x="148047" y="1907569"/>
                  </a:lnTo>
                  <a:lnTo>
                    <a:pt x="146406" y="1902509"/>
                  </a:lnTo>
                  <a:lnTo>
                    <a:pt x="144753" y="1897449"/>
                  </a:lnTo>
                  <a:lnTo>
                    <a:pt x="143091" y="1892390"/>
                  </a:lnTo>
                  <a:lnTo>
                    <a:pt x="141423" y="1887330"/>
                  </a:lnTo>
                  <a:lnTo>
                    <a:pt x="139754" y="1882270"/>
                  </a:lnTo>
                  <a:lnTo>
                    <a:pt x="138086" y="1877210"/>
                  </a:lnTo>
                  <a:lnTo>
                    <a:pt x="136421" y="1872150"/>
                  </a:lnTo>
                  <a:lnTo>
                    <a:pt x="134763" y="1867090"/>
                  </a:lnTo>
                  <a:lnTo>
                    <a:pt x="133116" y="1862030"/>
                  </a:lnTo>
                  <a:lnTo>
                    <a:pt x="131481" y="1856971"/>
                  </a:lnTo>
                  <a:lnTo>
                    <a:pt x="129859" y="1851911"/>
                  </a:lnTo>
                  <a:lnTo>
                    <a:pt x="128253" y="1846851"/>
                  </a:lnTo>
                  <a:lnTo>
                    <a:pt x="126663" y="1841791"/>
                  </a:lnTo>
                  <a:lnTo>
                    <a:pt x="125097" y="1836731"/>
                  </a:lnTo>
                  <a:lnTo>
                    <a:pt x="123551" y="1831671"/>
                  </a:lnTo>
                  <a:lnTo>
                    <a:pt x="122026" y="1826611"/>
                  </a:lnTo>
                  <a:lnTo>
                    <a:pt x="120522" y="1821551"/>
                  </a:lnTo>
                  <a:lnTo>
                    <a:pt x="119041" y="1816492"/>
                  </a:lnTo>
                  <a:lnTo>
                    <a:pt x="117587" y="1811432"/>
                  </a:lnTo>
                  <a:lnTo>
                    <a:pt x="116158" y="1806372"/>
                  </a:lnTo>
                  <a:lnTo>
                    <a:pt x="114753" y="1801312"/>
                  </a:lnTo>
                  <a:lnTo>
                    <a:pt x="113371" y="1796252"/>
                  </a:lnTo>
                  <a:lnTo>
                    <a:pt x="112012" y="1791192"/>
                  </a:lnTo>
                  <a:lnTo>
                    <a:pt x="110681" y="1786132"/>
                  </a:lnTo>
                  <a:lnTo>
                    <a:pt x="109377" y="1781073"/>
                  </a:lnTo>
                  <a:lnTo>
                    <a:pt x="108097" y="1776013"/>
                  </a:lnTo>
                  <a:lnTo>
                    <a:pt x="106840" y="1770953"/>
                  </a:lnTo>
                  <a:lnTo>
                    <a:pt x="105607" y="1765893"/>
                  </a:lnTo>
                  <a:lnTo>
                    <a:pt x="104400" y="1760833"/>
                  </a:lnTo>
                  <a:lnTo>
                    <a:pt x="103221" y="1755773"/>
                  </a:lnTo>
                  <a:lnTo>
                    <a:pt x="102066" y="1750713"/>
                  </a:lnTo>
                  <a:lnTo>
                    <a:pt x="100933" y="1745653"/>
                  </a:lnTo>
                  <a:lnTo>
                    <a:pt x="99824" y="1740594"/>
                  </a:lnTo>
                  <a:lnTo>
                    <a:pt x="98739" y="1735534"/>
                  </a:lnTo>
                  <a:lnTo>
                    <a:pt x="97682" y="1730474"/>
                  </a:lnTo>
                  <a:lnTo>
                    <a:pt x="96647" y="1725414"/>
                  </a:lnTo>
                  <a:lnTo>
                    <a:pt x="95634" y="1720354"/>
                  </a:lnTo>
                  <a:lnTo>
                    <a:pt x="94641" y="1715294"/>
                  </a:lnTo>
                  <a:lnTo>
                    <a:pt x="93669" y="1710234"/>
                  </a:lnTo>
                  <a:lnTo>
                    <a:pt x="92722" y="1705175"/>
                  </a:lnTo>
                  <a:lnTo>
                    <a:pt x="91792" y="1700115"/>
                  </a:lnTo>
                  <a:lnTo>
                    <a:pt x="90878" y="1695055"/>
                  </a:lnTo>
                  <a:lnTo>
                    <a:pt x="89979" y="1689995"/>
                  </a:lnTo>
                  <a:lnTo>
                    <a:pt x="89094" y="1684935"/>
                  </a:lnTo>
                  <a:lnTo>
                    <a:pt x="88223" y="1679875"/>
                  </a:lnTo>
                  <a:lnTo>
                    <a:pt x="87361" y="1674815"/>
                  </a:lnTo>
                  <a:lnTo>
                    <a:pt x="86505" y="1669755"/>
                  </a:lnTo>
                  <a:lnTo>
                    <a:pt x="85653" y="1664696"/>
                  </a:lnTo>
                  <a:lnTo>
                    <a:pt x="84802" y="1659636"/>
                  </a:lnTo>
                  <a:lnTo>
                    <a:pt x="83950" y="1654576"/>
                  </a:lnTo>
                  <a:lnTo>
                    <a:pt x="83093" y="1649516"/>
                  </a:lnTo>
                  <a:lnTo>
                    <a:pt x="82228" y="1644456"/>
                  </a:lnTo>
                  <a:lnTo>
                    <a:pt x="81353" y="1639396"/>
                  </a:lnTo>
                  <a:lnTo>
                    <a:pt x="80465" y="1634336"/>
                  </a:lnTo>
                  <a:lnTo>
                    <a:pt x="79559" y="1629277"/>
                  </a:lnTo>
                  <a:lnTo>
                    <a:pt x="78631" y="1624217"/>
                  </a:lnTo>
                  <a:lnTo>
                    <a:pt x="77682" y="1619157"/>
                  </a:lnTo>
                  <a:lnTo>
                    <a:pt x="76710" y="1614097"/>
                  </a:lnTo>
                  <a:lnTo>
                    <a:pt x="75714" y="1609037"/>
                  </a:lnTo>
                  <a:lnTo>
                    <a:pt x="74687" y="1603977"/>
                  </a:lnTo>
                  <a:lnTo>
                    <a:pt x="73627" y="1598917"/>
                  </a:lnTo>
                  <a:lnTo>
                    <a:pt x="72538" y="1593857"/>
                  </a:lnTo>
                  <a:lnTo>
                    <a:pt x="71419" y="1588798"/>
                  </a:lnTo>
                  <a:lnTo>
                    <a:pt x="70271" y="1583738"/>
                  </a:lnTo>
                  <a:lnTo>
                    <a:pt x="69091" y="1578678"/>
                  </a:lnTo>
                  <a:lnTo>
                    <a:pt x="67877" y="1573618"/>
                  </a:lnTo>
                  <a:lnTo>
                    <a:pt x="66634" y="1568558"/>
                  </a:lnTo>
                  <a:lnTo>
                    <a:pt x="65367" y="1563498"/>
                  </a:lnTo>
                  <a:lnTo>
                    <a:pt x="64074" y="1558438"/>
                  </a:lnTo>
                  <a:lnTo>
                    <a:pt x="62759" y="1553379"/>
                  </a:lnTo>
                  <a:lnTo>
                    <a:pt x="61418" y="1548319"/>
                  </a:lnTo>
                  <a:lnTo>
                    <a:pt x="60061" y="1543259"/>
                  </a:lnTo>
                  <a:lnTo>
                    <a:pt x="58690" y="1538199"/>
                  </a:lnTo>
                  <a:lnTo>
                    <a:pt x="57308" y="1533139"/>
                  </a:lnTo>
                  <a:lnTo>
                    <a:pt x="55916" y="1528079"/>
                  </a:lnTo>
                  <a:lnTo>
                    <a:pt x="54518" y="1523019"/>
                  </a:lnTo>
                  <a:lnTo>
                    <a:pt x="53118" y="1517959"/>
                  </a:lnTo>
                  <a:lnTo>
                    <a:pt x="51718" y="1512900"/>
                  </a:lnTo>
                  <a:lnTo>
                    <a:pt x="50321" y="1507840"/>
                  </a:lnTo>
                  <a:lnTo>
                    <a:pt x="48930" y="1502780"/>
                  </a:lnTo>
                  <a:lnTo>
                    <a:pt x="47547" y="1497720"/>
                  </a:lnTo>
                  <a:lnTo>
                    <a:pt x="46175" y="1492660"/>
                  </a:lnTo>
                  <a:lnTo>
                    <a:pt x="44815" y="1487600"/>
                  </a:lnTo>
                  <a:lnTo>
                    <a:pt x="43466" y="1482540"/>
                  </a:lnTo>
                  <a:lnTo>
                    <a:pt x="42131" y="1477481"/>
                  </a:lnTo>
                  <a:lnTo>
                    <a:pt x="40812" y="1472421"/>
                  </a:lnTo>
                  <a:lnTo>
                    <a:pt x="39508" y="1467361"/>
                  </a:lnTo>
                  <a:lnTo>
                    <a:pt x="38219" y="1462301"/>
                  </a:lnTo>
                  <a:lnTo>
                    <a:pt x="36942" y="1457241"/>
                  </a:lnTo>
                  <a:lnTo>
                    <a:pt x="35679" y="1452181"/>
                  </a:lnTo>
                  <a:lnTo>
                    <a:pt x="34430" y="1447121"/>
                  </a:lnTo>
                  <a:lnTo>
                    <a:pt x="33193" y="1442061"/>
                  </a:lnTo>
                  <a:lnTo>
                    <a:pt x="31966" y="1437002"/>
                  </a:lnTo>
                  <a:lnTo>
                    <a:pt x="30747" y="1431942"/>
                  </a:lnTo>
                  <a:lnTo>
                    <a:pt x="29536" y="1426882"/>
                  </a:lnTo>
                  <a:lnTo>
                    <a:pt x="28332" y="1421822"/>
                  </a:lnTo>
                  <a:lnTo>
                    <a:pt x="27134" y="1416762"/>
                  </a:lnTo>
                  <a:lnTo>
                    <a:pt x="25940" y="1411702"/>
                  </a:lnTo>
                  <a:lnTo>
                    <a:pt x="24750" y="1406642"/>
                  </a:lnTo>
                  <a:lnTo>
                    <a:pt x="23562" y="1401583"/>
                  </a:lnTo>
                  <a:lnTo>
                    <a:pt x="22378" y="1396523"/>
                  </a:lnTo>
                  <a:lnTo>
                    <a:pt x="21197" y="1391463"/>
                  </a:lnTo>
                  <a:lnTo>
                    <a:pt x="20021" y="1386403"/>
                  </a:lnTo>
                  <a:lnTo>
                    <a:pt x="18849" y="1381343"/>
                  </a:lnTo>
                  <a:lnTo>
                    <a:pt x="17683" y="1376283"/>
                  </a:lnTo>
                  <a:lnTo>
                    <a:pt x="16524" y="1371223"/>
                  </a:lnTo>
                  <a:lnTo>
                    <a:pt x="15379" y="1366163"/>
                  </a:lnTo>
                  <a:lnTo>
                    <a:pt x="14247" y="1361104"/>
                  </a:lnTo>
                  <a:lnTo>
                    <a:pt x="13131" y="1356044"/>
                  </a:lnTo>
                  <a:lnTo>
                    <a:pt x="12033" y="1350984"/>
                  </a:lnTo>
                  <a:lnTo>
                    <a:pt x="10957" y="1345924"/>
                  </a:lnTo>
                  <a:lnTo>
                    <a:pt x="9914" y="1340864"/>
                  </a:lnTo>
                  <a:lnTo>
                    <a:pt x="8904" y="1335804"/>
                  </a:lnTo>
                  <a:lnTo>
                    <a:pt x="7928" y="1330744"/>
                  </a:lnTo>
                  <a:lnTo>
                    <a:pt x="6990" y="1325685"/>
                  </a:lnTo>
                  <a:lnTo>
                    <a:pt x="6094" y="1320625"/>
                  </a:lnTo>
                  <a:lnTo>
                    <a:pt x="5254" y="1315565"/>
                  </a:lnTo>
                  <a:lnTo>
                    <a:pt x="4470" y="1310505"/>
                  </a:lnTo>
                  <a:lnTo>
                    <a:pt x="3739" y="1305445"/>
                  </a:lnTo>
                  <a:lnTo>
                    <a:pt x="3065" y="1300385"/>
                  </a:lnTo>
                  <a:lnTo>
                    <a:pt x="2450" y="1295325"/>
                  </a:lnTo>
                  <a:lnTo>
                    <a:pt x="1905" y="1290265"/>
                  </a:lnTo>
                  <a:lnTo>
                    <a:pt x="1434" y="1285206"/>
                  </a:lnTo>
                  <a:lnTo>
                    <a:pt x="1028" y="1280146"/>
                  </a:lnTo>
                  <a:lnTo>
                    <a:pt x="686" y="1275086"/>
                  </a:lnTo>
                  <a:lnTo>
                    <a:pt x="409" y="1270026"/>
                  </a:lnTo>
                  <a:lnTo>
                    <a:pt x="204" y="1264966"/>
                  </a:lnTo>
                  <a:lnTo>
                    <a:pt x="75" y="1259906"/>
                  </a:lnTo>
                  <a:lnTo>
                    <a:pt x="7" y="1254846"/>
                  </a:lnTo>
                  <a:lnTo>
                    <a:pt x="0" y="1249787"/>
                  </a:lnTo>
                  <a:lnTo>
                    <a:pt x="49" y="1244727"/>
                  </a:lnTo>
                  <a:lnTo>
                    <a:pt x="157" y="1239667"/>
                  </a:lnTo>
                  <a:lnTo>
                    <a:pt x="329" y="1234607"/>
                  </a:lnTo>
                  <a:lnTo>
                    <a:pt x="548" y="1229547"/>
                  </a:lnTo>
                  <a:lnTo>
                    <a:pt x="811" y="1224487"/>
                  </a:lnTo>
                  <a:lnTo>
                    <a:pt x="1116" y="1219427"/>
                  </a:lnTo>
                  <a:lnTo>
                    <a:pt x="1459" y="1214367"/>
                  </a:lnTo>
                  <a:lnTo>
                    <a:pt x="1847" y="1209308"/>
                  </a:lnTo>
                  <a:lnTo>
                    <a:pt x="2266" y="1204248"/>
                  </a:lnTo>
                  <a:lnTo>
                    <a:pt x="2713" y="1199188"/>
                  </a:lnTo>
                  <a:lnTo>
                    <a:pt x="3186" y="1194128"/>
                  </a:lnTo>
                  <a:lnTo>
                    <a:pt x="3684" y="1189068"/>
                  </a:lnTo>
                  <a:lnTo>
                    <a:pt x="4210" y="1184008"/>
                  </a:lnTo>
                  <a:lnTo>
                    <a:pt x="4759" y="1178948"/>
                  </a:lnTo>
                  <a:lnTo>
                    <a:pt x="5328" y="1173889"/>
                  </a:lnTo>
                  <a:lnTo>
                    <a:pt x="5918" y="1168829"/>
                  </a:lnTo>
                  <a:lnTo>
                    <a:pt x="6528" y="1163769"/>
                  </a:lnTo>
                  <a:lnTo>
                    <a:pt x="7164" y="1158709"/>
                  </a:lnTo>
                  <a:lnTo>
                    <a:pt x="7825" y="1153649"/>
                  </a:lnTo>
                  <a:lnTo>
                    <a:pt x="8510" y="1148589"/>
                  </a:lnTo>
                  <a:lnTo>
                    <a:pt x="9221" y="1143529"/>
                  </a:lnTo>
                  <a:lnTo>
                    <a:pt x="9959" y="1138469"/>
                  </a:lnTo>
                  <a:lnTo>
                    <a:pt x="10732" y="1133410"/>
                  </a:lnTo>
                  <a:lnTo>
                    <a:pt x="11542" y="1128350"/>
                  </a:lnTo>
                  <a:lnTo>
                    <a:pt x="12387" y="1123290"/>
                  </a:lnTo>
                  <a:lnTo>
                    <a:pt x="13269" y="1118230"/>
                  </a:lnTo>
                  <a:lnTo>
                    <a:pt x="14189" y="1113170"/>
                  </a:lnTo>
                  <a:lnTo>
                    <a:pt x="15156" y="1108110"/>
                  </a:lnTo>
                  <a:lnTo>
                    <a:pt x="16175" y="1103050"/>
                  </a:lnTo>
                  <a:lnTo>
                    <a:pt x="17240" y="1097991"/>
                  </a:lnTo>
                  <a:lnTo>
                    <a:pt x="18352" y="1092931"/>
                  </a:lnTo>
                  <a:lnTo>
                    <a:pt x="19513" y="1087871"/>
                  </a:lnTo>
                  <a:lnTo>
                    <a:pt x="20728" y="1082811"/>
                  </a:lnTo>
                  <a:lnTo>
                    <a:pt x="22007" y="1077751"/>
                  </a:lnTo>
                  <a:lnTo>
                    <a:pt x="23338" y="1072691"/>
                  </a:lnTo>
                  <a:lnTo>
                    <a:pt x="24722" y="1067631"/>
                  </a:lnTo>
                  <a:lnTo>
                    <a:pt x="26160" y="1062571"/>
                  </a:lnTo>
                  <a:lnTo>
                    <a:pt x="27651" y="1057512"/>
                  </a:lnTo>
                  <a:lnTo>
                    <a:pt x="29212" y="1052452"/>
                  </a:lnTo>
                  <a:lnTo>
                    <a:pt x="30825" y="1047392"/>
                  </a:lnTo>
                  <a:lnTo>
                    <a:pt x="32491" y="1042332"/>
                  </a:lnTo>
                  <a:lnTo>
                    <a:pt x="34207" y="1037272"/>
                  </a:lnTo>
                  <a:lnTo>
                    <a:pt x="35974" y="1032212"/>
                  </a:lnTo>
                  <a:lnTo>
                    <a:pt x="37803" y="1027152"/>
                  </a:lnTo>
                  <a:lnTo>
                    <a:pt x="39680" y="1022093"/>
                  </a:lnTo>
                  <a:lnTo>
                    <a:pt x="41601" y="1017033"/>
                  </a:lnTo>
                  <a:lnTo>
                    <a:pt x="43564" y="1011973"/>
                  </a:lnTo>
                  <a:lnTo>
                    <a:pt x="45567" y="1006913"/>
                  </a:lnTo>
                  <a:lnTo>
                    <a:pt x="47615" y="1001853"/>
                  </a:lnTo>
                  <a:lnTo>
                    <a:pt x="49698" y="996793"/>
                  </a:lnTo>
                  <a:lnTo>
                    <a:pt x="51809" y="991733"/>
                  </a:lnTo>
                  <a:lnTo>
                    <a:pt x="53945" y="986673"/>
                  </a:lnTo>
                  <a:lnTo>
                    <a:pt x="56102" y="981614"/>
                  </a:lnTo>
                  <a:lnTo>
                    <a:pt x="58279" y="976554"/>
                  </a:lnTo>
                  <a:lnTo>
                    <a:pt x="60467" y="971494"/>
                  </a:lnTo>
                  <a:lnTo>
                    <a:pt x="62659" y="966434"/>
                  </a:lnTo>
                  <a:lnTo>
                    <a:pt x="64852" y="961374"/>
                  </a:lnTo>
                  <a:lnTo>
                    <a:pt x="67039" y="956314"/>
                  </a:lnTo>
                  <a:lnTo>
                    <a:pt x="69216" y="951254"/>
                  </a:lnTo>
                  <a:lnTo>
                    <a:pt x="71372" y="946195"/>
                  </a:lnTo>
                  <a:lnTo>
                    <a:pt x="73505" y="941135"/>
                  </a:lnTo>
                  <a:lnTo>
                    <a:pt x="75610" y="936075"/>
                  </a:lnTo>
                  <a:lnTo>
                    <a:pt x="77685" y="931015"/>
                  </a:lnTo>
                  <a:lnTo>
                    <a:pt x="79720" y="925955"/>
                  </a:lnTo>
                  <a:lnTo>
                    <a:pt x="81704" y="920895"/>
                  </a:lnTo>
                  <a:lnTo>
                    <a:pt x="83642" y="915835"/>
                  </a:lnTo>
                  <a:lnTo>
                    <a:pt x="85532" y="910775"/>
                  </a:lnTo>
                  <a:lnTo>
                    <a:pt x="87372" y="905716"/>
                  </a:lnTo>
                  <a:lnTo>
                    <a:pt x="89158" y="900656"/>
                  </a:lnTo>
                  <a:lnTo>
                    <a:pt x="90874" y="895596"/>
                  </a:lnTo>
                  <a:lnTo>
                    <a:pt x="92536" y="890536"/>
                  </a:lnTo>
                  <a:lnTo>
                    <a:pt x="94143" y="885476"/>
                  </a:lnTo>
                  <a:lnTo>
                    <a:pt x="95696" y="880416"/>
                  </a:lnTo>
                  <a:lnTo>
                    <a:pt x="97197" y="875356"/>
                  </a:lnTo>
                  <a:lnTo>
                    <a:pt x="98633" y="870297"/>
                  </a:lnTo>
                  <a:lnTo>
                    <a:pt x="100021" y="865237"/>
                  </a:lnTo>
                  <a:lnTo>
                    <a:pt x="101366" y="860177"/>
                  </a:lnTo>
                  <a:lnTo>
                    <a:pt x="102670" y="855117"/>
                  </a:lnTo>
                  <a:lnTo>
                    <a:pt x="103936" y="850057"/>
                  </a:lnTo>
                  <a:lnTo>
                    <a:pt x="105164" y="844997"/>
                  </a:lnTo>
                  <a:lnTo>
                    <a:pt x="106363" y="839937"/>
                  </a:lnTo>
                  <a:lnTo>
                    <a:pt x="107542" y="834877"/>
                  </a:lnTo>
                  <a:lnTo>
                    <a:pt x="108704" y="829818"/>
                  </a:lnTo>
                  <a:lnTo>
                    <a:pt x="109853" y="824758"/>
                  </a:lnTo>
                  <a:lnTo>
                    <a:pt x="110995" y="819698"/>
                  </a:lnTo>
                  <a:lnTo>
                    <a:pt x="112138" y="814638"/>
                  </a:lnTo>
                  <a:lnTo>
                    <a:pt x="113285" y="809578"/>
                  </a:lnTo>
                  <a:lnTo>
                    <a:pt x="114442" y="804518"/>
                  </a:lnTo>
                  <a:lnTo>
                    <a:pt x="115612" y="799458"/>
                  </a:lnTo>
                  <a:lnTo>
                    <a:pt x="116802" y="794399"/>
                  </a:lnTo>
                  <a:lnTo>
                    <a:pt x="118019" y="789339"/>
                  </a:lnTo>
                  <a:lnTo>
                    <a:pt x="119264" y="784279"/>
                  </a:lnTo>
                  <a:lnTo>
                    <a:pt x="120538" y="779219"/>
                  </a:lnTo>
                  <a:lnTo>
                    <a:pt x="121844" y="774159"/>
                  </a:lnTo>
                  <a:lnTo>
                    <a:pt x="123188" y="769099"/>
                  </a:lnTo>
                  <a:lnTo>
                    <a:pt x="124578" y="764039"/>
                  </a:lnTo>
                  <a:lnTo>
                    <a:pt x="126007" y="758979"/>
                  </a:lnTo>
                  <a:lnTo>
                    <a:pt x="127477" y="753920"/>
                  </a:lnTo>
                  <a:lnTo>
                    <a:pt x="128987" y="748860"/>
                  </a:lnTo>
                  <a:lnTo>
                    <a:pt x="130540" y="743800"/>
                  </a:lnTo>
                  <a:lnTo>
                    <a:pt x="132146" y="738740"/>
                  </a:lnTo>
                  <a:lnTo>
                    <a:pt x="133793" y="733680"/>
                  </a:lnTo>
                  <a:lnTo>
                    <a:pt x="135480" y="728620"/>
                  </a:lnTo>
                  <a:lnTo>
                    <a:pt x="137205" y="723560"/>
                  </a:lnTo>
                  <a:lnTo>
                    <a:pt x="138968" y="718501"/>
                  </a:lnTo>
                  <a:lnTo>
                    <a:pt x="140775" y="713441"/>
                  </a:lnTo>
                  <a:lnTo>
                    <a:pt x="142614" y="708381"/>
                  </a:lnTo>
                  <a:lnTo>
                    <a:pt x="144482" y="703321"/>
                  </a:lnTo>
                  <a:lnTo>
                    <a:pt x="146377" y="698261"/>
                  </a:lnTo>
                  <a:lnTo>
                    <a:pt x="148294" y="693201"/>
                  </a:lnTo>
                  <a:lnTo>
                    <a:pt x="150236" y="688141"/>
                  </a:lnTo>
                  <a:lnTo>
                    <a:pt x="152194" y="683081"/>
                  </a:lnTo>
                  <a:lnTo>
                    <a:pt x="154162" y="678022"/>
                  </a:lnTo>
                  <a:lnTo>
                    <a:pt x="156138" y="672962"/>
                  </a:lnTo>
                  <a:lnTo>
                    <a:pt x="158118" y="667902"/>
                  </a:lnTo>
                  <a:lnTo>
                    <a:pt x="160097" y="662842"/>
                  </a:lnTo>
                  <a:lnTo>
                    <a:pt x="162070" y="657782"/>
                  </a:lnTo>
                  <a:lnTo>
                    <a:pt x="164034" y="652722"/>
                  </a:lnTo>
                  <a:lnTo>
                    <a:pt x="165985" y="647662"/>
                  </a:lnTo>
                  <a:lnTo>
                    <a:pt x="167920" y="642603"/>
                  </a:lnTo>
                  <a:lnTo>
                    <a:pt x="169832" y="637543"/>
                  </a:lnTo>
                  <a:lnTo>
                    <a:pt x="171717" y="632483"/>
                  </a:lnTo>
                  <a:lnTo>
                    <a:pt x="173574" y="627423"/>
                  </a:lnTo>
                  <a:lnTo>
                    <a:pt x="175401" y="622363"/>
                  </a:lnTo>
                  <a:lnTo>
                    <a:pt x="177197" y="617303"/>
                  </a:lnTo>
                  <a:lnTo>
                    <a:pt x="178955" y="612243"/>
                  </a:lnTo>
                  <a:lnTo>
                    <a:pt x="180667" y="607183"/>
                  </a:lnTo>
                  <a:lnTo>
                    <a:pt x="182339" y="602124"/>
                  </a:lnTo>
                  <a:lnTo>
                    <a:pt x="183971" y="597064"/>
                  </a:lnTo>
                  <a:lnTo>
                    <a:pt x="185561" y="592004"/>
                  </a:lnTo>
                  <a:lnTo>
                    <a:pt x="187106" y="586944"/>
                  </a:lnTo>
                  <a:lnTo>
                    <a:pt x="188593" y="581884"/>
                  </a:lnTo>
                  <a:lnTo>
                    <a:pt x="190035" y="576824"/>
                  </a:lnTo>
                  <a:lnTo>
                    <a:pt x="191431" y="571764"/>
                  </a:lnTo>
                  <a:lnTo>
                    <a:pt x="192780" y="566705"/>
                  </a:lnTo>
                  <a:lnTo>
                    <a:pt x="194082" y="561645"/>
                  </a:lnTo>
                  <a:lnTo>
                    <a:pt x="195323" y="556585"/>
                  </a:lnTo>
                  <a:lnTo>
                    <a:pt x="196517" y="551525"/>
                  </a:lnTo>
                  <a:lnTo>
                    <a:pt x="197663" y="546465"/>
                  </a:lnTo>
                  <a:lnTo>
                    <a:pt x="198763" y="541405"/>
                  </a:lnTo>
                  <a:lnTo>
                    <a:pt x="199817" y="536345"/>
                  </a:lnTo>
                  <a:lnTo>
                    <a:pt x="200814" y="531285"/>
                  </a:lnTo>
                  <a:lnTo>
                    <a:pt x="201764" y="526226"/>
                  </a:lnTo>
                  <a:lnTo>
                    <a:pt x="202670" y="521166"/>
                  </a:lnTo>
                  <a:lnTo>
                    <a:pt x="203533" y="516106"/>
                  </a:lnTo>
                  <a:lnTo>
                    <a:pt x="204356" y="511046"/>
                  </a:lnTo>
                  <a:lnTo>
                    <a:pt x="205130" y="505986"/>
                  </a:lnTo>
                  <a:lnTo>
                    <a:pt x="205862" y="500926"/>
                  </a:lnTo>
                  <a:lnTo>
                    <a:pt x="206558" y="495866"/>
                  </a:lnTo>
                  <a:lnTo>
                    <a:pt x="207219" y="490807"/>
                  </a:lnTo>
                  <a:lnTo>
                    <a:pt x="207847" y="485747"/>
                  </a:lnTo>
                  <a:lnTo>
                    <a:pt x="208439" y="480687"/>
                  </a:lnTo>
                  <a:lnTo>
                    <a:pt x="208999" y="475627"/>
                  </a:lnTo>
                  <a:lnTo>
                    <a:pt x="209533" y="470567"/>
                  </a:lnTo>
                  <a:lnTo>
                    <a:pt x="210043" y="465507"/>
                  </a:lnTo>
                  <a:lnTo>
                    <a:pt x="210531" y="460447"/>
                  </a:lnTo>
                  <a:lnTo>
                    <a:pt x="210998" y="455387"/>
                  </a:lnTo>
                  <a:lnTo>
                    <a:pt x="211445" y="450328"/>
                  </a:lnTo>
                  <a:lnTo>
                    <a:pt x="211877" y="445268"/>
                  </a:lnTo>
                  <a:lnTo>
                    <a:pt x="212298" y="440208"/>
                  </a:lnTo>
                  <a:lnTo>
                    <a:pt x="212708" y="435148"/>
                  </a:lnTo>
                  <a:lnTo>
                    <a:pt x="213109" y="430088"/>
                  </a:lnTo>
                  <a:lnTo>
                    <a:pt x="213502" y="425028"/>
                  </a:lnTo>
                  <a:lnTo>
                    <a:pt x="213891" y="419968"/>
                  </a:lnTo>
                  <a:lnTo>
                    <a:pt x="214278" y="414909"/>
                  </a:lnTo>
                  <a:lnTo>
                    <a:pt x="214662" y="409849"/>
                  </a:lnTo>
                  <a:lnTo>
                    <a:pt x="215046" y="404789"/>
                  </a:lnTo>
                  <a:lnTo>
                    <a:pt x="215430" y="399729"/>
                  </a:lnTo>
                  <a:lnTo>
                    <a:pt x="215816" y="394669"/>
                  </a:lnTo>
                  <a:lnTo>
                    <a:pt x="216204" y="389609"/>
                  </a:lnTo>
                  <a:lnTo>
                    <a:pt x="216594" y="384549"/>
                  </a:lnTo>
                  <a:lnTo>
                    <a:pt x="216986" y="379489"/>
                  </a:lnTo>
                  <a:lnTo>
                    <a:pt x="217381" y="374430"/>
                  </a:lnTo>
                  <a:lnTo>
                    <a:pt x="217779" y="369370"/>
                  </a:lnTo>
                  <a:lnTo>
                    <a:pt x="218179" y="364310"/>
                  </a:lnTo>
                  <a:lnTo>
                    <a:pt x="218580" y="359250"/>
                  </a:lnTo>
                  <a:lnTo>
                    <a:pt x="218983" y="354190"/>
                  </a:lnTo>
                  <a:lnTo>
                    <a:pt x="219387" y="349130"/>
                  </a:lnTo>
                  <a:lnTo>
                    <a:pt x="219791" y="344070"/>
                  </a:lnTo>
                  <a:lnTo>
                    <a:pt x="220195" y="339011"/>
                  </a:lnTo>
                  <a:lnTo>
                    <a:pt x="220597" y="333951"/>
                  </a:lnTo>
                  <a:lnTo>
                    <a:pt x="220997" y="328891"/>
                  </a:lnTo>
                  <a:lnTo>
                    <a:pt x="221395" y="323831"/>
                  </a:lnTo>
                  <a:lnTo>
                    <a:pt x="221789" y="318771"/>
                  </a:lnTo>
                  <a:lnTo>
                    <a:pt x="222179" y="313711"/>
                  </a:lnTo>
                  <a:lnTo>
                    <a:pt x="222565" y="308651"/>
                  </a:lnTo>
                  <a:lnTo>
                    <a:pt x="222945" y="303591"/>
                  </a:lnTo>
                  <a:lnTo>
                    <a:pt x="223320" y="298532"/>
                  </a:lnTo>
                  <a:lnTo>
                    <a:pt x="223688" y="293472"/>
                  </a:lnTo>
                  <a:lnTo>
                    <a:pt x="224049" y="288412"/>
                  </a:lnTo>
                  <a:lnTo>
                    <a:pt x="224403" y="283352"/>
                  </a:lnTo>
                  <a:lnTo>
                    <a:pt x="224750" y="278292"/>
                  </a:lnTo>
                  <a:lnTo>
                    <a:pt x="225090" y="273232"/>
                  </a:lnTo>
                  <a:lnTo>
                    <a:pt x="225420" y="268172"/>
                  </a:lnTo>
                  <a:lnTo>
                    <a:pt x="225743" y="263113"/>
                  </a:lnTo>
                  <a:lnTo>
                    <a:pt x="226057" y="258053"/>
                  </a:lnTo>
                  <a:lnTo>
                    <a:pt x="226364" y="252993"/>
                  </a:lnTo>
                  <a:lnTo>
                    <a:pt x="226662" y="247933"/>
                  </a:lnTo>
                  <a:lnTo>
                    <a:pt x="226950" y="242873"/>
                  </a:lnTo>
                  <a:lnTo>
                    <a:pt x="227230" y="237813"/>
                  </a:lnTo>
                  <a:lnTo>
                    <a:pt x="227502" y="232753"/>
                  </a:lnTo>
                  <a:lnTo>
                    <a:pt x="227766" y="227693"/>
                  </a:lnTo>
                  <a:lnTo>
                    <a:pt x="228023" y="222634"/>
                  </a:lnTo>
                  <a:lnTo>
                    <a:pt x="228269" y="217574"/>
                  </a:lnTo>
                  <a:lnTo>
                    <a:pt x="228507" y="212514"/>
                  </a:lnTo>
                  <a:lnTo>
                    <a:pt x="228737" y="207454"/>
                  </a:lnTo>
                  <a:lnTo>
                    <a:pt x="228960" y="202394"/>
                  </a:lnTo>
                  <a:lnTo>
                    <a:pt x="229176" y="197334"/>
                  </a:lnTo>
                  <a:lnTo>
                    <a:pt x="229382" y="192274"/>
                  </a:lnTo>
                  <a:lnTo>
                    <a:pt x="229581" y="187215"/>
                  </a:lnTo>
                  <a:lnTo>
                    <a:pt x="229772" y="182155"/>
                  </a:lnTo>
                  <a:lnTo>
                    <a:pt x="229957" y="177095"/>
                  </a:lnTo>
                  <a:lnTo>
                    <a:pt x="230135" y="172035"/>
                  </a:lnTo>
                  <a:lnTo>
                    <a:pt x="230304" y="166975"/>
                  </a:lnTo>
                  <a:lnTo>
                    <a:pt x="230467" y="161915"/>
                  </a:lnTo>
                  <a:lnTo>
                    <a:pt x="230622" y="156855"/>
                  </a:lnTo>
                  <a:lnTo>
                    <a:pt x="230772" y="151795"/>
                  </a:lnTo>
                  <a:lnTo>
                    <a:pt x="230915" y="146736"/>
                  </a:lnTo>
                  <a:lnTo>
                    <a:pt x="231052" y="141676"/>
                  </a:lnTo>
                  <a:lnTo>
                    <a:pt x="231181" y="136616"/>
                  </a:lnTo>
                  <a:lnTo>
                    <a:pt x="231305" y="131556"/>
                  </a:lnTo>
                  <a:lnTo>
                    <a:pt x="231424" y="126496"/>
                  </a:lnTo>
                  <a:lnTo>
                    <a:pt x="231537" y="121436"/>
                  </a:lnTo>
                  <a:lnTo>
                    <a:pt x="231644" y="116376"/>
                  </a:lnTo>
                  <a:lnTo>
                    <a:pt x="231746" y="111317"/>
                  </a:lnTo>
                  <a:lnTo>
                    <a:pt x="231843" y="106257"/>
                  </a:lnTo>
                  <a:lnTo>
                    <a:pt x="231936" y="101197"/>
                  </a:lnTo>
                  <a:lnTo>
                    <a:pt x="232025" y="96137"/>
                  </a:lnTo>
                  <a:lnTo>
                    <a:pt x="232110" y="91077"/>
                  </a:lnTo>
                  <a:lnTo>
                    <a:pt x="232192" y="86017"/>
                  </a:lnTo>
                  <a:lnTo>
                    <a:pt x="232270" y="80957"/>
                  </a:lnTo>
                  <a:lnTo>
                    <a:pt x="232346" y="75897"/>
                  </a:lnTo>
                  <a:lnTo>
                    <a:pt x="232420" y="70838"/>
                  </a:lnTo>
                  <a:lnTo>
                    <a:pt x="232492" y="65778"/>
                  </a:lnTo>
                  <a:lnTo>
                    <a:pt x="232563" y="60718"/>
                  </a:lnTo>
                  <a:lnTo>
                    <a:pt x="232633" y="55658"/>
                  </a:lnTo>
                  <a:lnTo>
                    <a:pt x="232702" y="50598"/>
                  </a:lnTo>
                  <a:lnTo>
                    <a:pt x="232772" y="45538"/>
                  </a:lnTo>
                  <a:lnTo>
                    <a:pt x="232841" y="40478"/>
                  </a:lnTo>
                  <a:lnTo>
                    <a:pt x="232911" y="35419"/>
                  </a:lnTo>
                  <a:lnTo>
                    <a:pt x="232982" y="30359"/>
                  </a:lnTo>
                  <a:lnTo>
                    <a:pt x="233054" y="25299"/>
                  </a:lnTo>
                  <a:lnTo>
                    <a:pt x="233127" y="20239"/>
                  </a:lnTo>
                  <a:lnTo>
                    <a:pt x="233201" y="15179"/>
                  </a:lnTo>
                  <a:lnTo>
                    <a:pt x="233277" y="10119"/>
                  </a:lnTo>
                  <a:lnTo>
                    <a:pt x="233355" y="5059"/>
                  </a:lnTo>
                  <a:lnTo>
                    <a:pt x="233434" y="0"/>
                  </a:lnTo>
                  <a:lnTo>
                    <a:pt x="237642" y="0"/>
                  </a:lnTo>
                  <a:lnTo>
                    <a:pt x="237721" y="5059"/>
                  </a:lnTo>
                  <a:lnTo>
                    <a:pt x="237799" y="10119"/>
                  </a:lnTo>
                  <a:lnTo>
                    <a:pt x="237875" y="15179"/>
                  </a:lnTo>
                  <a:lnTo>
                    <a:pt x="237949" y="20239"/>
                  </a:lnTo>
                  <a:lnTo>
                    <a:pt x="238022" y="25299"/>
                  </a:lnTo>
                  <a:lnTo>
                    <a:pt x="238094" y="30359"/>
                  </a:lnTo>
                  <a:lnTo>
                    <a:pt x="238165" y="35419"/>
                  </a:lnTo>
                  <a:lnTo>
                    <a:pt x="238235" y="40478"/>
                  </a:lnTo>
                  <a:lnTo>
                    <a:pt x="238305" y="45538"/>
                  </a:lnTo>
                  <a:lnTo>
                    <a:pt x="238374" y="50598"/>
                  </a:lnTo>
                  <a:lnTo>
                    <a:pt x="238443" y="55658"/>
                  </a:lnTo>
                  <a:lnTo>
                    <a:pt x="238513" y="60718"/>
                  </a:lnTo>
                  <a:lnTo>
                    <a:pt x="238584" y="65778"/>
                  </a:lnTo>
                  <a:lnTo>
                    <a:pt x="238656" y="70838"/>
                  </a:lnTo>
                  <a:lnTo>
                    <a:pt x="238730" y="75897"/>
                  </a:lnTo>
                  <a:lnTo>
                    <a:pt x="238806" y="80957"/>
                  </a:lnTo>
                  <a:lnTo>
                    <a:pt x="238885" y="86017"/>
                  </a:lnTo>
                  <a:lnTo>
                    <a:pt x="238966" y="91077"/>
                  </a:lnTo>
                  <a:lnTo>
                    <a:pt x="239051" y="96137"/>
                  </a:lnTo>
                  <a:lnTo>
                    <a:pt x="239140" y="101197"/>
                  </a:lnTo>
                  <a:lnTo>
                    <a:pt x="239233" y="106257"/>
                  </a:lnTo>
                  <a:lnTo>
                    <a:pt x="239330" y="111317"/>
                  </a:lnTo>
                  <a:lnTo>
                    <a:pt x="239432" y="116376"/>
                  </a:lnTo>
                  <a:lnTo>
                    <a:pt x="239540" y="121436"/>
                  </a:lnTo>
                  <a:lnTo>
                    <a:pt x="239653" y="126496"/>
                  </a:lnTo>
                  <a:lnTo>
                    <a:pt x="239771" y="131556"/>
                  </a:lnTo>
                  <a:lnTo>
                    <a:pt x="239895" y="136616"/>
                  </a:lnTo>
                  <a:lnTo>
                    <a:pt x="240024" y="141676"/>
                  </a:lnTo>
                  <a:lnTo>
                    <a:pt x="240161" y="146736"/>
                  </a:lnTo>
                  <a:lnTo>
                    <a:pt x="240304" y="151795"/>
                  </a:lnTo>
                  <a:lnTo>
                    <a:pt x="240454" y="156855"/>
                  </a:lnTo>
                  <a:lnTo>
                    <a:pt x="240610" y="161915"/>
                  </a:lnTo>
                  <a:lnTo>
                    <a:pt x="240772" y="166975"/>
                  </a:lnTo>
                  <a:lnTo>
                    <a:pt x="240942" y="172035"/>
                  </a:lnTo>
                  <a:lnTo>
                    <a:pt x="241119" y="177095"/>
                  </a:lnTo>
                  <a:lnTo>
                    <a:pt x="241304" y="182155"/>
                  </a:lnTo>
                  <a:lnTo>
                    <a:pt x="241495" y="187215"/>
                  </a:lnTo>
                  <a:lnTo>
                    <a:pt x="241694" y="192274"/>
                  </a:lnTo>
                  <a:lnTo>
                    <a:pt x="241901" y="197334"/>
                  </a:lnTo>
                  <a:lnTo>
                    <a:pt x="242116" y="202394"/>
                  </a:lnTo>
                  <a:lnTo>
                    <a:pt x="242339" y="207454"/>
                  </a:lnTo>
                  <a:lnTo>
                    <a:pt x="242569" y="212514"/>
                  </a:lnTo>
                  <a:lnTo>
                    <a:pt x="242807" y="217574"/>
                  </a:lnTo>
                  <a:lnTo>
                    <a:pt x="243054" y="222634"/>
                  </a:lnTo>
                  <a:lnTo>
                    <a:pt x="243310" y="227693"/>
                  </a:lnTo>
                  <a:lnTo>
                    <a:pt x="243574" y="232753"/>
                  </a:lnTo>
                  <a:lnTo>
                    <a:pt x="243846" y="237813"/>
                  </a:lnTo>
                  <a:lnTo>
                    <a:pt x="244126" y="242873"/>
                  </a:lnTo>
                  <a:lnTo>
                    <a:pt x="244414" y="247933"/>
                  </a:lnTo>
                  <a:lnTo>
                    <a:pt x="244712" y="252993"/>
                  </a:lnTo>
                  <a:lnTo>
                    <a:pt x="245019" y="258053"/>
                  </a:lnTo>
                  <a:lnTo>
                    <a:pt x="245334" y="263113"/>
                  </a:lnTo>
                  <a:lnTo>
                    <a:pt x="245656" y="268172"/>
                  </a:lnTo>
                  <a:lnTo>
                    <a:pt x="245986" y="273232"/>
                  </a:lnTo>
                  <a:lnTo>
                    <a:pt x="246326" y="278292"/>
                  </a:lnTo>
                  <a:lnTo>
                    <a:pt x="246673" y="283352"/>
                  </a:lnTo>
                  <a:lnTo>
                    <a:pt x="247027" y="288412"/>
                  </a:lnTo>
                  <a:lnTo>
                    <a:pt x="247388" y="293472"/>
                  </a:lnTo>
                  <a:lnTo>
                    <a:pt x="247756" y="298532"/>
                  </a:lnTo>
                  <a:lnTo>
                    <a:pt x="248131" y="303591"/>
                  </a:lnTo>
                  <a:lnTo>
                    <a:pt x="248511" y="308651"/>
                  </a:lnTo>
                  <a:lnTo>
                    <a:pt x="248897" y="313711"/>
                  </a:lnTo>
                  <a:lnTo>
                    <a:pt x="249287" y="318771"/>
                  </a:lnTo>
                  <a:lnTo>
                    <a:pt x="249681" y="323831"/>
                  </a:lnTo>
                  <a:lnTo>
                    <a:pt x="250079" y="328891"/>
                  </a:lnTo>
                  <a:lnTo>
                    <a:pt x="250479" y="333951"/>
                  </a:lnTo>
                  <a:lnTo>
                    <a:pt x="250882" y="339011"/>
                  </a:lnTo>
                  <a:lnTo>
                    <a:pt x="251285" y="344070"/>
                  </a:lnTo>
                  <a:lnTo>
                    <a:pt x="251689" y="349130"/>
                  </a:lnTo>
                  <a:lnTo>
                    <a:pt x="252093" y="354190"/>
                  </a:lnTo>
                  <a:lnTo>
                    <a:pt x="252496" y="359250"/>
                  </a:lnTo>
                  <a:lnTo>
                    <a:pt x="252897" y="364310"/>
                  </a:lnTo>
                  <a:lnTo>
                    <a:pt x="253297" y="369370"/>
                  </a:lnTo>
                  <a:lnTo>
                    <a:pt x="253695" y="374430"/>
                  </a:lnTo>
                  <a:lnTo>
                    <a:pt x="254090" y="379489"/>
                  </a:lnTo>
                  <a:lnTo>
                    <a:pt x="254483" y="384549"/>
                  </a:lnTo>
                  <a:lnTo>
                    <a:pt x="254872" y="389609"/>
                  </a:lnTo>
                  <a:lnTo>
                    <a:pt x="255260" y="394669"/>
                  </a:lnTo>
                  <a:lnTo>
                    <a:pt x="255646" y="399729"/>
                  </a:lnTo>
                  <a:lnTo>
                    <a:pt x="256030" y="404789"/>
                  </a:lnTo>
                  <a:lnTo>
                    <a:pt x="256414" y="409849"/>
                  </a:lnTo>
                  <a:lnTo>
                    <a:pt x="256798" y="414909"/>
                  </a:lnTo>
                  <a:lnTo>
                    <a:pt x="257185" y="419968"/>
                  </a:lnTo>
                  <a:lnTo>
                    <a:pt x="257574" y="425028"/>
                  </a:lnTo>
                  <a:lnTo>
                    <a:pt x="257967" y="430088"/>
                  </a:lnTo>
                  <a:lnTo>
                    <a:pt x="258368" y="435148"/>
                  </a:lnTo>
                  <a:lnTo>
                    <a:pt x="258778" y="440208"/>
                  </a:lnTo>
                  <a:lnTo>
                    <a:pt x="259199" y="445268"/>
                  </a:lnTo>
                  <a:lnTo>
                    <a:pt x="259632" y="450328"/>
                  </a:lnTo>
                  <a:lnTo>
                    <a:pt x="260078" y="455387"/>
                  </a:lnTo>
                  <a:lnTo>
                    <a:pt x="260545" y="460447"/>
                  </a:lnTo>
                  <a:lnTo>
                    <a:pt x="261033" y="465507"/>
                  </a:lnTo>
                  <a:lnTo>
                    <a:pt x="261544" y="470567"/>
                  </a:lnTo>
                  <a:lnTo>
                    <a:pt x="262077" y="475627"/>
                  </a:lnTo>
                  <a:lnTo>
                    <a:pt x="262637" y="480687"/>
                  </a:lnTo>
                  <a:lnTo>
                    <a:pt x="263230" y="485747"/>
                  </a:lnTo>
                  <a:lnTo>
                    <a:pt x="263858" y="490807"/>
                  </a:lnTo>
                  <a:lnTo>
                    <a:pt x="264519" y="495866"/>
                  </a:lnTo>
                  <a:lnTo>
                    <a:pt x="265214" y="500926"/>
                  </a:lnTo>
                  <a:lnTo>
                    <a:pt x="265946" y="505986"/>
                  </a:lnTo>
                  <a:lnTo>
                    <a:pt x="266721" y="511046"/>
                  </a:lnTo>
                  <a:lnTo>
                    <a:pt x="267543" y="516106"/>
                  </a:lnTo>
                  <a:lnTo>
                    <a:pt x="268406" y="521166"/>
                  </a:lnTo>
                  <a:lnTo>
                    <a:pt x="269313" y="526226"/>
                  </a:lnTo>
                  <a:lnTo>
                    <a:pt x="270262" y="531285"/>
                  </a:lnTo>
                  <a:lnTo>
                    <a:pt x="271259" y="536345"/>
                  </a:lnTo>
                  <a:lnTo>
                    <a:pt x="272313" y="541405"/>
                  </a:lnTo>
                  <a:lnTo>
                    <a:pt x="273413" y="546465"/>
                  </a:lnTo>
                  <a:lnTo>
                    <a:pt x="274560" y="551525"/>
                  </a:lnTo>
                  <a:lnTo>
                    <a:pt x="275753" y="556585"/>
                  </a:lnTo>
                  <a:lnTo>
                    <a:pt x="276994" y="561645"/>
                  </a:lnTo>
                  <a:lnTo>
                    <a:pt x="278296" y="566705"/>
                  </a:lnTo>
                  <a:lnTo>
                    <a:pt x="279645" y="571764"/>
                  </a:lnTo>
                  <a:lnTo>
                    <a:pt x="281041" y="576824"/>
                  </a:lnTo>
                  <a:lnTo>
                    <a:pt x="282483" y="581884"/>
                  </a:lnTo>
                  <a:lnTo>
                    <a:pt x="283970" y="586944"/>
                  </a:lnTo>
                  <a:lnTo>
                    <a:pt x="285515" y="592004"/>
                  </a:lnTo>
                  <a:lnTo>
                    <a:pt x="287105" y="597064"/>
                  </a:lnTo>
                  <a:lnTo>
                    <a:pt x="288737" y="602124"/>
                  </a:lnTo>
                  <a:lnTo>
                    <a:pt x="290409" y="607183"/>
                  </a:lnTo>
                  <a:lnTo>
                    <a:pt x="292122" y="612243"/>
                  </a:lnTo>
                  <a:lnTo>
                    <a:pt x="293880" y="617303"/>
                  </a:lnTo>
                  <a:lnTo>
                    <a:pt x="295675" y="622363"/>
                  </a:lnTo>
                  <a:lnTo>
                    <a:pt x="297502" y="627423"/>
                  </a:lnTo>
                  <a:lnTo>
                    <a:pt x="299360" y="632483"/>
                  </a:lnTo>
                  <a:lnTo>
                    <a:pt x="301244" y="637543"/>
                  </a:lnTo>
                  <a:lnTo>
                    <a:pt x="303157" y="642603"/>
                  </a:lnTo>
                  <a:lnTo>
                    <a:pt x="305092" y="647662"/>
                  </a:lnTo>
                  <a:lnTo>
                    <a:pt x="307042" y="652722"/>
                  </a:lnTo>
                  <a:lnTo>
                    <a:pt x="309006" y="657782"/>
                  </a:lnTo>
                  <a:lnTo>
                    <a:pt x="310979" y="662842"/>
                  </a:lnTo>
                  <a:lnTo>
                    <a:pt x="312959" y="667902"/>
                  </a:lnTo>
                  <a:lnTo>
                    <a:pt x="314938" y="672962"/>
                  </a:lnTo>
                  <a:lnTo>
                    <a:pt x="316914" y="678022"/>
                  </a:lnTo>
                  <a:lnTo>
                    <a:pt x="318883" y="683081"/>
                  </a:lnTo>
                  <a:lnTo>
                    <a:pt x="320840" y="688141"/>
                  </a:lnTo>
                  <a:lnTo>
                    <a:pt x="322782" y="693201"/>
                  </a:lnTo>
                  <a:lnTo>
                    <a:pt x="324700" y="698261"/>
                  </a:lnTo>
                  <a:lnTo>
                    <a:pt x="326594" y="703321"/>
                  </a:lnTo>
                  <a:lnTo>
                    <a:pt x="328462" y="708381"/>
                  </a:lnTo>
                  <a:lnTo>
                    <a:pt x="330301" y="713441"/>
                  </a:lnTo>
                  <a:lnTo>
                    <a:pt x="332108" y="718501"/>
                  </a:lnTo>
                  <a:lnTo>
                    <a:pt x="333871" y="723560"/>
                  </a:lnTo>
                  <a:lnTo>
                    <a:pt x="335596" y="728620"/>
                  </a:lnTo>
                  <a:lnTo>
                    <a:pt x="337283" y="733680"/>
                  </a:lnTo>
                  <a:lnTo>
                    <a:pt x="338930" y="738740"/>
                  </a:lnTo>
                  <a:lnTo>
                    <a:pt x="340536" y="743800"/>
                  </a:lnTo>
                  <a:lnTo>
                    <a:pt x="342089" y="748860"/>
                  </a:lnTo>
                  <a:lnTo>
                    <a:pt x="343600" y="753920"/>
                  </a:lnTo>
                  <a:lnTo>
                    <a:pt x="345069" y="758979"/>
                  </a:lnTo>
                  <a:lnTo>
                    <a:pt x="346499" y="764039"/>
                  </a:lnTo>
                  <a:lnTo>
                    <a:pt x="347889" y="769099"/>
                  </a:lnTo>
                  <a:lnTo>
                    <a:pt x="349232" y="774159"/>
                  </a:lnTo>
                  <a:lnTo>
                    <a:pt x="350538" y="779219"/>
                  </a:lnTo>
                  <a:lnTo>
                    <a:pt x="351812" y="784279"/>
                  </a:lnTo>
                  <a:lnTo>
                    <a:pt x="353057" y="789339"/>
                  </a:lnTo>
                  <a:lnTo>
                    <a:pt x="354274" y="794399"/>
                  </a:lnTo>
                  <a:lnTo>
                    <a:pt x="355464" y="799458"/>
                  </a:lnTo>
                  <a:lnTo>
                    <a:pt x="356634" y="804518"/>
                  </a:lnTo>
                  <a:lnTo>
                    <a:pt x="357791" y="809578"/>
                  </a:lnTo>
                  <a:lnTo>
                    <a:pt x="358938" y="814638"/>
                  </a:lnTo>
                  <a:lnTo>
                    <a:pt x="360081" y="819698"/>
                  </a:lnTo>
                  <a:lnTo>
                    <a:pt x="361223" y="824758"/>
                  </a:lnTo>
                  <a:lnTo>
                    <a:pt x="362373" y="829818"/>
                  </a:lnTo>
                  <a:lnTo>
                    <a:pt x="363535" y="834877"/>
                  </a:lnTo>
                  <a:lnTo>
                    <a:pt x="364713" y="839937"/>
                  </a:lnTo>
                  <a:lnTo>
                    <a:pt x="365912" y="844997"/>
                  </a:lnTo>
                  <a:lnTo>
                    <a:pt x="367140" y="850057"/>
                  </a:lnTo>
                  <a:lnTo>
                    <a:pt x="368407" y="855117"/>
                  </a:lnTo>
                  <a:lnTo>
                    <a:pt x="369710" y="860177"/>
                  </a:lnTo>
                  <a:lnTo>
                    <a:pt x="371055" y="865237"/>
                  </a:lnTo>
                  <a:lnTo>
                    <a:pt x="372443" y="870297"/>
                  </a:lnTo>
                  <a:lnTo>
                    <a:pt x="373879" y="875356"/>
                  </a:lnTo>
                  <a:lnTo>
                    <a:pt x="375380" y="880416"/>
                  </a:lnTo>
                  <a:lnTo>
                    <a:pt x="376933" y="885476"/>
                  </a:lnTo>
                  <a:lnTo>
                    <a:pt x="378540" y="890536"/>
                  </a:lnTo>
                  <a:lnTo>
                    <a:pt x="380202" y="895596"/>
                  </a:lnTo>
                  <a:lnTo>
                    <a:pt x="381918" y="900656"/>
                  </a:lnTo>
                  <a:lnTo>
                    <a:pt x="383704" y="905716"/>
                  </a:lnTo>
                  <a:lnTo>
                    <a:pt x="385544" y="910775"/>
                  </a:lnTo>
                  <a:lnTo>
                    <a:pt x="387434" y="915835"/>
                  </a:lnTo>
                  <a:lnTo>
                    <a:pt x="389372" y="920895"/>
                  </a:lnTo>
                  <a:lnTo>
                    <a:pt x="391356" y="925955"/>
                  </a:lnTo>
                  <a:lnTo>
                    <a:pt x="393392" y="931015"/>
                  </a:lnTo>
                  <a:lnTo>
                    <a:pt x="395466" y="936075"/>
                  </a:lnTo>
                  <a:lnTo>
                    <a:pt x="397571" y="941135"/>
                  </a:lnTo>
                  <a:lnTo>
                    <a:pt x="399704" y="946195"/>
                  </a:lnTo>
                  <a:lnTo>
                    <a:pt x="401860" y="951254"/>
                  </a:lnTo>
                  <a:lnTo>
                    <a:pt x="404037" y="956314"/>
                  </a:lnTo>
                  <a:lnTo>
                    <a:pt x="406225" y="961374"/>
                  </a:lnTo>
                  <a:lnTo>
                    <a:pt x="408417" y="966434"/>
                  </a:lnTo>
                  <a:lnTo>
                    <a:pt x="410610" y="971494"/>
                  </a:lnTo>
                  <a:lnTo>
                    <a:pt x="412797" y="976554"/>
                  </a:lnTo>
                  <a:lnTo>
                    <a:pt x="414974" y="981614"/>
                  </a:lnTo>
                  <a:lnTo>
                    <a:pt x="417131" y="986673"/>
                  </a:lnTo>
                  <a:lnTo>
                    <a:pt x="419267" y="991733"/>
                  </a:lnTo>
                  <a:lnTo>
                    <a:pt x="421379" y="996793"/>
                  </a:lnTo>
                  <a:lnTo>
                    <a:pt x="423461" y="1001853"/>
                  </a:lnTo>
                  <a:lnTo>
                    <a:pt x="425509" y="1006913"/>
                  </a:lnTo>
                  <a:lnTo>
                    <a:pt x="427512" y="1011973"/>
                  </a:lnTo>
                  <a:lnTo>
                    <a:pt x="429475" y="1017033"/>
                  </a:lnTo>
                  <a:lnTo>
                    <a:pt x="431396" y="1022093"/>
                  </a:lnTo>
                  <a:lnTo>
                    <a:pt x="433273" y="1027152"/>
                  </a:lnTo>
                  <a:lnTo>
                    <a:pt x="435102" y="1032212"/>
                  </a:lnTo>
                  <a:lnTo>
                    <a:pt x="436869" y="1037272"/>
                  </a:lnTo>
                  <a:lnTo>
                    <a:pt x="438585" y="1042332"/>
                  </a:lnTo>
                  <a:lnTo>
                    <a:pt x="440251" y="1047392"/>
                  </a:lnTo>
                  <a:lnTo>
                    <a:pt x="441864" y="1052452"/>
                  </a:lnTo>
                  <a:lnTo>
                    <a:pt x="443425" y="1057512"/>
                  </a:lnTo>
                  <a:lnTo>
                    <a:pt x="444917" y="1062571"/>
                  </a:lnTo>
                  <a:lnTo>
                    <a:pt x="446354" y="1067631"/>
                  </a:lnTo>
                  <a:lnTo>
                    <a:pt x="447738" y="1072691"/>
                  </a:lnTo>
                  <a:lnTo>
                    <a:pt x="449070" y="1077751"/>
                  </a:lnTo>
                  <a:lnTo>
                    <a:pt x="450348" y="1082811"/>
                  </a:lnTo>
                  <a:lnTo>
                    <a:pt x="451563" y="1087871"/>
                  </a:lnTo>
                  <a:lnTo>
                    <a:pt x="452724" y="1092931"/>
                  </a:lnTo>
                  <a:lnTo>
                    <a:pt x="453836" y="1097991"/>
                  </a:lnTo>
                  <a:lnTo>
                    <a:pt x="454901" y="1103050"/>
                  </a:lnTo>
                  <a:lnTo>
                    <a:pt x="455921" y="1108110"/>
                  </a:lnTo>
                  <a:lnTo>
                    <a:pt x="456887" y="1113170"/>
                  </a:lnTo>
                  <a:lnTo>
                    <a:pt x="457808" y="1118230"/>
                  </a:lnTo>
                  <a:lnTo>
                    <a:pt x="458689" y="1123290"/>
                  </a:lnTo>
                  <a:lnTo>
                    <a:pt x="459534" y="1128350"/>
                  </a:lnTo>
                  <a:lnTo>
                    <a:pt x="460344" y="1133410"/>
                  </a:lnTo>
                  <a:lnTo>
                    <a:pt x="461117" y="1138469"/>
                  </a:lnTo>
                  <a:lnTo>
                    <a:pt x="461855" y="1143529"/>
                  </a:lnTo>
                  <a:lnTo>
                    <a:pt x="462566" y="1148589"/>
                  </a:lnTo>
                  <a:lnTo>
                    <a:pt x="463251" y="1153649"/>
                  </a:lnTo>
                  <a:lnTo>
                    <a:pt x="463912" y="1158709"/>
                  </a:lnTo>
                  <a:lnTo>
                    <a:pt x="464548" y="1163769"/>
                  </a:lnTo>
                  <a:lnTo>
                    <a:pt x="465159" y="1168829"/>
                  </a:lnTo>
                  <a:lnTo>
                    <a:pt x="465748" y="1173889"/>
                  </a:lnTo>
                  <a:lnTo>
                    <a:pt x="466317" y="1178948"/>
                  </a:lnTo>
                  <a:lnTo>
                    <a:pt x="466866" y="1184008"/>
                  </a:lnTo>
                  <a:lnTo>
                    <a:pt x="467392" y="1189068"/>
                  </a:lnTo>
                  <a:lnTo>
                    <a:pt x="467890" y="1194128"/>
                  </a:lnTo>
                  <a:lnTo>
                    <a:pt x="468363" y="1199188"/>
                  </a:lnTo>
                  <a:lnTo>
                    <a:pt x="468810" y="1204248"/>
                  </a:lnTo>
                  <a:lnTo>
                    <a:pt x="469229" y="1209308"/>
                  </a:lnTo>
                  <a:lnTo>
                    <a:pt x="469617" y="1214367"/>
                  </a:lnTo>
                  <a:lnTo>
                    <a:pt x="469960" y="1219427"/>
                  </a:lnTo>
                  <a:lnTo>
                    <a:pt x="470265" y="1224487"/>
                  </a:lnTo>
                  <a:lnTo>
                    <a:pt x="470528" y="1229547"/>
                  </a:lnTo>
                  <a:lnTo>
                    <a:pt x="470748" y="1234607"/>
                  </a:lnTo>
                  <a:lnTo>
                    <a:pt x="470920" y="1239667"/>
                  </a:lnTo>
                  <a:lnTo>
                    <a:pt x="471027" y="1244727"/>
                  </a:lnTo>
                  <a:lnTo>
                    <a:pt x="471077" y="1249787"/>
                  </a:lnTo>
                  <a:lnTo>
                    <a:pt x="471069" y="1254846"/>
                  </a:lnTo>
                  <a:lnTo>
                    <a:pt x="471001" y="1259906"/>
                  </a:lnTo>
                  <a:lnTo>
                    <a:pt x="470873" y="1264966"/>
                  </a:lnTo>
                  <a:lnTo>
                    <a:pt x="470667" y="1270026"/>
                  </a:lnTo>
                  <a:lnTo>
                    <a:pt x="470390" y="1275086"/>
                  </a:lnTo>
                  <a:lnTo>
                    <a:pt x="470049" y="1280146"/>
                  </a:lnTo>
                  <a:lnTo>
                    <a:pt x="469642" y="1285206"/>
                  </a:lnTo>
                  <a:lnTo>
                    <a:pt x="469171" y="1290265"/>
                  </a:lnTo>
                  <a:lnTo>
                    <a:pt x="468626" y="1295325"/>
                  </a:lnTo>
                  <a:lnTo>
                    <a:pt x="468011" y="1300385"/>
                  </a:lnTo>
                  <a:lnTo>
                    <a:pt x="467337" y="1305445"/>
                  </a:lnTo>
                  <a:lnTo>
                    <a:pt x="466606" y="1310505"/>
                  </a:lnTo>
                  <a:lnTo>
                    <a:pt x="465822" y="1315565"/>
                  </a:lnTo>
                  <a:lnTo>
                    <a:pt x="464982" y="1320625"/>
                  </a:lnTo>
                  <a:lnTo>
                    <a:pt x="464086" y="1325685"/>
                  </a:lnTo>
                  <a:lnTo>
                    <a:pt x="463148" y="1330744"/>
                  </a:lnTo>
                  <a:lnTo>
                    <a:pt x="462173" y="1335804"/>
                  </a:lnTo>
                  <a:lnTo>
                    <a:pt x="461162" y="1340864"/>
                  </a:lnTo>
                  <a:lnTo>
                    <a:pt x="460119" y="1345924"/>
                  </a:lnTo>
                  <a:lnTo>
                    <a:pt x="459043" y="1350984"/>
                  </a:lnTo>
                  <a:lnTo>
                    <a:pt x="457946" y="1356044"/>
                  </a:lnTo>
                  <a:lnTo>
                    <a:pt x="456829" y="1361104"/>
                  </a:lnTo>
                  <a:lnTo>
                    <a:pt x="455697" y="1366163"/>
                  </a:lnTo>
                  <a:lnTo>
                    <a:pt x="454552" y="1371223"/>
                  </a:lnTo>
                  <a:lnTo>
                    <a:pt x="453393" y="1376283"/>
                  </a:lnTo>
                  <a:lnTo>
                    <a:pt x="452227" y="1381343"/>
                  </a:lnTo>
                  <a:lnTo>
                    <a:pt x="451056" y="1386403"/>
                  </a:lnTo>
                  <a:lnTo>
                    <a:pt x="449879" y="1391463"/>
                  </a:lnTo>
                  <a:lnTo>
                    <a:pt x="448698" y="1396523"/>
                  </a:lnTo>
                  <a:lnTo>
                    <a:pt x="447514" y="1401583"/>
                  </a:lnTo>
                  <a:lnTo>
                    <a:pt x="446327" y="1406642"/>
                  </a:lnTo>
                  <a:lnTo>
                    <a:pt x="445136" y="1411702"/>
                  </a:lnTo>
                  <a:lnTo>
                    <a:pt x="443942" y="1416762"/>
                  </a:lnTo>
                  <a:lnTo>
                    <a:pt x="442744" y="1421822"/>
                  </a:lnTo>
                  <a:lnTo>
                    <a:pt x="441540" y="1426882"/>
                  </a:lnTo>
                  <a:lnTo>
                    <a:pt x="440329" y="1431942"/>
                  </a:lnTo>
                  <a:lnTo>
                    <a:pt x="439110" y="1437002"/>
                  </a:lnTo>
                  <a:lnTo>
                    <a:pt x="437883" y="1442061"/>
                  </a:lnTo>
                  <a:lnTo>
                    <a:pt x="436646" y="1447121"/>
                  </a:lnTo>
                  <a:lnTo>
                    <a:pt x="435397" y="1452181"/>
                  </a:lnTo>
                  <a:lnTo>
                    <a:pt x="434134" y="1457241"/>
                  </a:lnTo>
                  <a:lnTo>
                    <a:pt x="432858" y="1462301"/>
                  </a:lnTo>
                  <a:lnTo>
                    <a:pt x="431568" y="1467361"/>
                  </a:lnTo>
                  <a:lnTo>
                    <a:pt x="430264" y="1472421"/>
                  </a:lnTo>
                  <a:lnTo>
                    <a:pt x="428945" y="1477481"/>
                  </a:lnTo>
                  <a:lnTo>
                    <a:pt x="427610" y="1482540"/>
                  </a:lnTo>
                  <a:lnTo>
                    <a:pt x="426262" y="1487600"/>
                  </a:lnTo>
                  <a:lnTo>
                    <a:pt x="424901" y="1492660"/>
                  </a:lnTo>
                  <a:lnTo>
                    <a:pt x="423529" y="1497720"/>
                  </a:lnTo>
                  <a:lnTo>
                    <a:pt x="422147" y="1502780"/>
                  </a:lnTo>
                  <a:lnTo>
                    <a:pt x="420755" y="1507840"/>
                  </a:lnTo>
                  <a:lnTo>
                    <a:pt x="419358" y="1512900"/>
                  </a:lnTo>
                  <a:lnTo>
                    <a:pt x="417959" y="1517959"/>
                  </a:lnTo>
                  <a:lnTo>
                    <a:pt x="416558" y="1523019"/>
                  </a:lnTo>
                  <a:lnTo>
                    <a:pt x="415160" y="1528079"/>
                  </a:lnTo>
                  <a:lnTo>
                    <a:pt x="413769" y="1533139"/>
                  </a:lnTo>
                  <a:lnTo>
                    <a:pt x="412386" y="1538199"/>
                  </a:lnTo>
                  <a:lnTo>
                    <a:pt x="411015" y="1543259"/>
                  </a:lnTo>
                  <a:lnTo>
                    <a:pt x="409658" y="1548319"/>
                  </a:lnTo>
                  <a:lnTo>
                    <a:pt x="408318" y="1553379"/>
                  </a:lnTo>
                  <a:lnTo>
                    <a:pt x="407002" y="1558438"/>
                  </a:lnTo>
                  <a:lnTo>
                    <a:pt x="405710" y="1563498"/>
                  </a:lnTo>
                  <a:lnTo>
                    <a:pt x="404442" y="1568558"/>
                  </a:lnTo>
                  <a:lnTo>
                    <a:pt x="403200" y="1573618"/>
                  </a:lnTo>
                  <a:lnTo>
                    <a:pt x="401985" y="1578678"/>
                  </a:lnTo>
                  <a:lnTo>
                    <a:pt x="400805" y="1583738"/>
                  </a:lnTo>
                  <a:lnTo>
                    <a:pt x="399657" y="1588798"/>
                  </a:lnTo>
                  <a:lnTo>
                    <a:pt x="398538" y="1593857"/>
                  </a:lnTo>
                  <a:lnTo>
                    <a:pt x="397449" y="1598917"/>
                  </a:lnTo>
                  <a:lnTo>
                    <a:pt x="396389" y="1603977"/>
                  </a:lnTo>
                  <a:lnTo>
                    <a:pt x="395362" y="1609037"/>
                  </a:lnTo>
                  <a:lnTo>
                    <a:pt x="394366" y="1614097"/>
                  </a:lnTo>
                  <a:lnTo>
                    <a:pt x="393394" y="1619157"/>
                  </a:lnTo>
                  <a:lnTo>
                    <a:pt x="392445" y="1624217"/>
                  </a:lnTo>
                  <a:lnTo>
                    <a:pt x="391517" y="1629277"/>
                  </a:lnTo>
                  <a:lnTo>
                    <a:pt x="390611" y="1634336"/>
                  </a:lnTo>
                  <a:lnTo>
                    <a:pt x="389723" y="1639396"/>
                  </a:lnTo>
                  <a:lnTo>
                    <a:pt x="388848" y="1644456"/>
                  </a:lnTo>
                  <a:lnTo>
                    <a:pt x="387983" y="1649516"/>
                  </a:lnTo>
                  <a:lnTo>
                    <a:pt x="387126" y="1654576"/>
                  </a:lnTo>
                  <a:lnTo>
                    <a:pt x="386274" y="1659636"/>
                  </a:lnTo>
                  <a:lnTo>
                    <a:pt x="385424" y="1664696"/>
                  </a:lnTo>
                  <a:lnTo>
                    <a:pt x="384571" y="1669755"/>
                  </a:lnTo>
                  <a:lnTo>
                    <a:pt x="383715" y="1674815"/>
                  </a:lnTo>
                  <a:lnTo>
                    <a:pt x="382853" y="1679875"/>
                  </a:lnTo>
                  <a:lnTo>
                    <a:pt x="381982" y="1684935"/>
                  </a:lnTo>
                  <a:lnTo>
                    <a:pt x="381097" y="1689995"/>
                  </a:lnTo>
                  <a:lnTo>
                    <a:pt x="380198" y="1695055"/>
                  </a:lnTo>
                  <a:lnTo>
                    <a:pt x="379284" y="1700115"/>
                  </a:lnTo>
                  <a:lnTo>
                    <a:pt x="378354" y="1705175"/>
                  </a:lnTo>
                  <a:lnTo>
                    <a:pt x="377407" y="1710234"/>
                  </a:lnTo>
                  <a:lnTo>
                    <a:pt x="376435" y="1715294"/>
                  </a:lnTo>
                  <a:lnTo>
                    <a:pt x="375442" y="1720354"/>
                  </a:lnTo>
                  <a:lnTo>
                    <a:pt x="374429" y="1725414"/>
                  </a:lnTo>
                  <a:lnTo>
                    <a:pt x="373394" y="1730474"/>
                  </a:lnTo>
                  <a:lnTo>
                    <a:pt x="372337" y="1735534"/>
                  </a:lnTo>
                  <a:lnTo>
                    <a:pt x="371252" y="1740594"/>
                  </a:lnTo>
                  <a:lnTo>
                    <a:pt x="370143" y="1745653"/>
                  </a:lnTo>
                  <a:lnTo>
                    <a:pt x="369010" y="1750713"/>
                  </a:lnTo>
                  <a:lnTo>
                    <a:pt x="367855" y="1755773"/>
                  </a:lnTo>
                  <a:lnTo>
                    <a:pt x="366676" y="1760833"/>
                  </a:lnTo>
                  <a:lnTo>
                    <a:pt x="365469" y="1765893"/>
                  </a:lnTo>
                  <a:lnTo>
                    <a:pt x="364236" y="1770953"/>
                  </a:lnTo>
                  <a:lnTo>
                    <a:pt x="362979" y="1776013"/>
                  </a:lnTo>
                  <a:lnTo>
                    <a:pt x="361699" y="1781073"/>
                  </a:lnTo>
                  <a:lnTo>
                    <a:pt x="360395" y="1786132"/>
                  </a:lnTo>
                  <a:lnTo>
                    <a:pt x="359064" y="1791192"/>
                  </a:lnTo>
                  <a:lnTo>
                    <a:pt x="357706" y="1796252"/>
                  </a:lnTo>
                  <a:lnTo>
                    <a:pt x="356323" y="1801312"/>
                  </a:lnTo>
                  <a:lnTo>
                    <a:pt x="354918" y="1806372"/>
                  </a:lnTo>
                  <a:lnTo>
                    <a:pt x="353489" y="1811432"/>
                  </a:lnTo>
                  <a:lnTo>
                    <a:pt x="352035" y="1816492"/>
                  </a:lnTo>
                  <a:lnTo>
                    <a:pt x="350554" y="1821551"/>
                  </a:lnTo>
                  <a:lnTo>
                    <a:pt x="349050" y="1826611"/>
                  </a:lnTo>
                  <a:lnTo>
                    <a:pt x="347525" y="1831671"/>
                  </a:lnTo>
                  <a:lnTo>
                    <a:pt x="345979" y="1836731"/>
                  </a:lnTo>
                  <a:lnTo>
                    <a:pt x="344413" y="1841791"/>
                  </a:lnTo>
                  <a:lnTo>
                    <a:pt x="342823" y="1846851"/>
                  </a:lnTo>
                  <a:lnTo>
                    <a:pt x="341217" y="1851911"/>
                  </a:lnTo>
                  <a:lnTo>
                    <a:pt x="339595" y="1856971"/>
                  </a:lnTo>
                  <a:lnTo>
                    <a:pt x="337960" y="1862030"/>
                  </a:lnTo>
                  <a:lnTo>
                    <a:pt x="336314" y="1867090"/>
                  </a:lnTo>
                  <a:lnTo>
                    <a:pt x="334655" y="1872150"/>
                  </a:lnTo>
                  <a:lnTo>
                    <a:pt x="332991" y="1877210"/>
                  </a:lnTo>
                  <a:lnTo>
                    <a:pt x="331322" y="1882270"/>
                  </a:lnTo>
                  <a:lnTo>
                    <a:pt x="329653" y="1887330"/>
                  </a:lnTo>
                  <a:lnTo>
                    <a:pt x="327985" y="1892390"/>
                  </a:lnTo>
                  <a:lnTo>
                    <a:pt x="326323" y="1897449"/>
                  </a:lnTo>
                  <a:lnTo>
                    <a:pt x="324670" y="1902509"/>
                  </a:lnTo>
                  <a:lnTo>
                    <a:pt x="323029" y="1907569"/>
                  </a:lnTo>
                  <a:lnTo>
                    <a:pt x="321402" y="1912629"/>
                  </a:lnTo>
                  <a:lnTo>
                    <a:pt x="319792" y="1917689"/>
                  </a:lnTo>
                  <a:lnTo>
                    <a:pt x="318205" y="1922749"/>
                  </a:lnTo>
                  <a:lnTo>
                    <a:pt x="316645" y="1927809"/>
                  </a:lnTo>
                  <a:lnTo>
                    <a:pt x="315111" y="1932869"/>
                  </a:lnTo>
                  <a:lnTo>
                    <a:pt x="313604" y="1937928"/>
                  </a:lnTo>
                  <a:lnTo>
                    <a:pt x="312128" y="1942988"/>
                  </a:lnTo>
                  <a:lnTo>
                    <a:pt x="310688" y="1948048"/>
                  </a:lnTo>
                  <a:lnTo>
                    <a:pt x="309289" y="1953108"/>
                  </a:lnTo>
                  <a:lnTo>
                    <a:pt x="307925" y="1958168"/>
                  </a:lnTo>
                  <a:lnTo>
                    <a:pt x="306597" y="1963228"/>
                  </a:lnTo>
                  <a:lnTo>
                    <a:pt x="305307" y="1968288"/>
                  </a:lnTo>
                  <a:lnTo>
                    <a:pt x="304058" y="1973347"/>
                  </a:lnTo>
                  <a:lnTo>
                    <a:pt x="302857" y="1978407"/>
                  </a:lnTo>
                  <a:lnTo>
                    <a:pt x="301694" y="1983467"/>
                  </a:lnTo>
                  <a:lnTo>
                    <a:pt x="300569" y="1988527"/>
                  </a:lnTo>
                  <a:lnTo>
                    <a:pt x="299482" y="1993587"/>
                  </a:lnTo>
                  <a:lnTo>
                    <a:pt x="298433" y="1998647"/>
                  </a:lnTo>
                  <a:lnTo>
                    <a:pt x="297431" y="2003707"/>
                  </a:lnTo>
                  <a:lnTo>
                    <a:pt x="296463" y="2008767"/>
                  </a:lnTo>
                  <a:lnTo>
                    <a:pt x="295530" y="2013826"/>
                  </a:lnTo>
                  <a:lnTo>
                    <a:pt x="294628" y="2018886"/>
                  </a:lnTo>
                  <a:lnTo>
                    <a:pt x="293757" y="2023946"/>
                  </a:lnTo>
                  <a:lnTo>
                    <a:pt x="292924" y="2029006"/>
                  </a:lnTo>
                  <a:lnTo>
                    <a:pt x="292117" y="2034066"/>
                  </a:lnTo>
                  <a:lnTo>
                    <a:pt x="291336" y="2039126"/>
                  </a:lnTo>
                  <a:lnTo>
                    <a:pt x="290577" y="2044186"/>
                  </a:lnTo>
                  <a:lnTo>
                    <a:pt x="289839" y="2049245"/>
                  </a:lnTo>
                  <a:lnTo>
                    <a:pt x="289125" y="2054305"/>
                  </a:lnTo>
                  <a:lnTo>
                    <a:pt x="288427" y="2059365"/>
                  </a:lnTo>
                  <a:lnTo>
                    <a:pt x="287744" y="2064425"/>
                  </a:lnTo>
                  <a:lnTo>
                    <a:pt x="287073" y="2069485"/>
                  </a:lnTo>
                  <a:lnTo>
                    <a:pt x="286412" y="2074545"/>
                  </a:lnTo>
                  <a:lnTo>
                    <a:pt x="285761" y="2079605"/>
                  </a:lnTo>
                  <a:lnTo>
                    <a:pt x="285117" y="2084665"/>
                  </a:lnTo>
                  <a:lnTo>
                    <a:pt x="284476" y="2089724"/>
                  </a:lnTo>
                  <a:lnTo>
                    <a:pt x="283838" y="2094784"/>
                  </a:lnTo>
                  <a:lnTo>
                    <a:pt x="283202" y="2099844"/>
                  </a:lnTo>
                  <a:lnTo>
                    <a:pt x="282566" y="2104904"/>
                  </a:lnTo>
                  <a:lnTo>
                    <a:pt x="281928" y="2109964"/>
                  </a:lnTo>
                  <a:lnTo>
                    <a:pt x="281287" y="2115024"/>
                  </a:lnTo>
                  <a:lnTo>
                    <a:pt x="280644" y="2120084"/>
                  </a:lnTo>
                  <a:lnTo>
                    <a:pt x="279997" y="2125143"/>
                  </a:lnTo>
                  <a:lnTo>
                    <a:pt x="279346" y="2130203"/>
                  </a:lnTo>
                  <a:lnTo>
                    <a:pt x="278690" y="2135263"/>
                  </a:lnTo>
                  <a:lnTo>
                    <a:pt x="278030" y="2140323"/>
                  </a:lnTo>
                  <a:lnTo>
                    <a:pt x="277366" y="2145383"/>
                  </a:lnTo>
                  <a:lnTo>
                    <a:pt x="276699" y="2150443"/>
                  </a:lnTo>
                  <a:lnTo>
                    <a:pt x="276030" y="2155503"/>
                  </a:lnTo>
                  <a:lnTo>
                    <a:pt x="275357" y="2160563"/>
                  </a:lnTo>
                  <a:lnTo>
                    <a:pt x="274684" y="2165622"/>
                  </a:lnTo>
                  <a:lnTo>
                    <a:pt x="274011" y="2170682"/>
                  </a:lnTo>
                  <a:lnTo>
                    <a:pt x="273338" y="2175742"/>
                  </a:lnTo>
                  <a:lnTo>
                    <a:pt x="272667" y="2180802"/>
                  </a:lnTo>
                  <a:lnTo>
                    <a:pt x="272000" y="2185862"/>
                  </a:lnTo>
                  <a:lnTo>
                    <a:pt x="271337" y="2190922"/>
                  </a:lnTo>
                  <a:lnTo>
                    <a:pt x="270679" y="2195982"/>
                  </a:lnTo>
                  <a:lnTo>
                    <a:pt x="270026" y="2201041"/>
                  </a:lnTo>
                  <a:lnTo>
                    <a:pt x="269379" y="2206101"/>
                  </a:lnTo>
                  <a:lnTo>
                    <a:pt x="268741" y="2211161"/>
                  </a:lnTo>
                  <a:lnTo>
                    <a:pt x="268111" y="2216221"/>
                  </a:lnTo>
                  <a:lnTo>
                    <a:pt x="267489" y="2221281"/>
                  </a:lnTo>
                  <a:lnTo>
                    <a:pt x="266875" y="2226341"/>
                  </a:lnTo>
                  <a:lnTo>
                    <a:pt x="266269" y="2231401"/>
                  </a:lnTo>
                  <a:lnTo>
                    <a:pt x="265672" y="2236461"/>
                  </a:lnTo>
                  <a:lnTo>
                    <a:pt x="265085" y="2241520"/>
                  </a:lnTo>
                  <a:lnTo>
                    <a:pt x="264504" y="2246580"/>
                  </a:lnTo>
                  <a:lnTo>
                    <a:pt x="263931" y="2251640"/>
                  </a:lnTo>
                  <a:lnTo>
                    <a:pt x="263365" y="2256700"/>
                  </a:lnTo>
                  <a:lnTo>
                    <a:pt x="262806" y="2261760"/>
                  </a:lnTo>
                  <a:lnTo>
                    <a:pt x="262253" y="2266820"/>
                  </a:lnTo>
                  <a:lnTo>
                    <a:pt x="261705" y="2271880"/>
                  </a:lnTo>
                  <a:lnTo>
                    <a:pt x="261162" y="2276939"/>
                  </a:lnTo>
                  <a:lnTo>
                    <a:pt x="260622" y="2281999"/>
                  </a:lnTo>
                  <a:lnTo>
                    <a:pt x="260087" y="2287059"/>
                  </a:lnTo>
                  <a:lnTo>
                    <a:pt x="259555" y="2292119"/>
                  </a:lnTo>
                  <a:lnTo>
                    <a:pt x="259026" y="2297179"/>
                  </a:lnTo>
                  <a:lnTo>
                    <a:pt x="258499" y="2302239"/>
                  </a:lnTo>
                  <a:lnTo>
                    <a:pt x="257975" y="2307299"/>
                  </a:lnTo>
                  <a:lnTo>
                    <a:pt x="257453" y="2312359"/>
                  </a:lnTo>
                  <a:lnTo>
                    <a:pt x="256935" y="2317418"/>
                  </a:lnTo>
                  <a:lnTo>
                    <a:pt x="256420" y="2322478"/>
                  </a:lnTo>
                  <a:lnTo>
                    <a:pt x="255907" y="2327538"/>
                  </a:lnTo>
                  <a:lnTo>
                    <a:pt x="255399" y="2332598"/>
                  </a:lnTo>
                  <a:lnTo>
                    <a:pt x="254894" y="2337658"/>
                  </a:lnTo>
                  <a:lnTo>
                    <a:pt x="254395" y="2342718"/>
                  </a:lnTo>
                  <a:lnTo>
                    <a:pt x="253901" y="2347778"/>
                  </a:lnTo>
                  <a:lnTo>
                    <a:pt x="253413" y="2352837"/>
                  </a:lnTo>
                  <a:lnTo>
                    <a:pt x="252930" y="2357897"/>
                  </a:lnTo>
                  <a:lnTo>
                    <a:pt x="252454" y="2362957"/>
                  </a:lnTo>
                  <a:lnTo>
                    <a:pt x="251987" y="2368017"/>
                  </a:lnTo>
                  <a:lnTo>
                    <a:pt x="251527" y="2373077"/>
                  </a:lnTo>
                  <a:lnTo>
                    <a:pt x="251075" y="2378137"/>
                  </a:lnTo>
                  <a:lnTo>
                    <a:pt x="250630" y="2383197"/>
                  </a:lnTo>
                  <a:lnTo>
                    <a:pt x="250193" y="2388257"/>
                  </a:lnTo>
                  <a:lnTo>
                    <a:pt x="249765" y="2393316"/>
                  </a:lnTo>
                  <a:lnTo>
                    <a:pt x="249346" y="2398376"/>
                  </a:lnTo>
                  <a:lnTo>
                    <a:pt x="248933" y="2403436"/>
                  </a:lnTo>
                  <a:lnTo>
                    <a:pt x="248528" y="2408496"/>
                  </a:lnTo>
                  <a:lnTo>
                    <a:pt x="248129" y="2413556"/>
                  </a:lnTo>
                  <a:lnTo>
                    <a:pt x="247737" y="2418616"/>
                  </a:lnTo>
                  <a:lnTo>
                    <a:pt x="247351" y="2423676"/>
                  </a:lnTo>
                  <a:lnTo>
                    <a:pt x="246971" y="2428735"/>
                  </a:lnTo>
                  <a:lnTo>
                    <a:pt x="246596" y="2433795"/>
                  </a:lnTo>
                  <a:lnTo>
                    <a:pt x="246225" y="2438855"/>
                  </a:lnTo>
                  <a:lnTo>
                    <a:pt x="245859" y="2443915"/>
                  </a:lnTo>
                  <a:lnTo>
                    <a:pt x="245497" y="2448975"/>
                  </a:lnTo>
                  <a:lnTo>
                    <a:pt x="245139" y="2454035"/>
                  </a:lnTo>
                  <a:lnTo>
                    <a:pt x="244784" y="2459095"/>
                  </a:lnTo>
                  <a:lnTo>
                    <a:pt x="244432" y="2464155"/>
                  </a:lnTo>
                  <a:lnTo>
                    <a:pt x="244084" y="2469214"/>
                  </a:lnTo>
                  <a:lnTo>
                    <a:pt x="243740" y="2474274"/>
                  </a:lnTo>
                  <a:lnTo>
                    <a:pt x="243400" y="2479334"/>
                  </a:lnTo>
                  <a:lnTo>
                    <a:pt x="243063" y="2484394"/>
                  </a:lnTo>
                  <a:lnTo>
                    <a:pt x="242731" y="2489454"/>
                  </a:lnTo>
                  <a:lnTo>
                    <a:pt x="242403" y="2494514"/>
                  </a:lnTo>
                  <a:lnTo>
                    <a:pt x="242081" y="2499574"/>
                  </a:lnTo>
                  <a:lnTo>
                    <a:pt x="241766" y="2504633"/>
                  </a:lnTo>
                  <a:lnTo>
                    <a:pt x="241456" y="2509693"/>
                  </a:lnTo>
                  <a:lnTo>
                    <a:pt x="241154" y="2514753"/>
                  </a:lnTo>
                  <a:lnTo>
                    <a:pt x="240858" y="2519813"/>
                  </a:lnTo>
                  <a:lnTo>
                    <a:pt x="240571" y="2524873"/>
                  </a:lnTo>
                  <a:lnTo>
                    <a:pt x="240294" y="2529933"/>
                  </a:lnTo>
                  <a:lnTo>
                    <a:pt x="240025" y="2534993"/>
                  </a:lnTo>
                  <a:lnTo>
                    <a:pt x="239764" y="2540053"/>
                  </a:lnTo>
                  <a:lnTo>
                    <a:pt x="239513" y="2545112"/>
                  </a:lnTo>
                  <a:lnTo>
                    <a:pt x="239273" y="2550172"/>
                  </a:lnTo>
                  <a:lnTo>
                    <a:pt x="239043" y="2555232"/>
                  </a:lnTo>
                  <a:lnTo>
                    <a:pt x="238823" y="2560292"/>
                  </a:lnTo>
                  <a:lnTo>
                    <a:pt x="238612" y="2565352"/>
                  </a:lnTo>
                  <a:lnTo>
                    <a:pt x="238411" y="2570412"/>
                  </a:lnTo>
                  <a:lnTo>
                    <a:pt x="238221" y="2575472"/>
                  </a:lnTo>
                  <a:lnTo>
                    <a:pt x="238042" y="2580531"/>
                  </a:lnTo>
                  <a:lnTo>
                    <a:pt x="237871" y="2585591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8" name="pg42">
              <a:extLst>
                <a:ext uri="{FF2B5EF4-FFF2-40B4-BE49-F238E27FC236}">
                  <a16:creationId xmlns:a16="http://schemas.microsoft.com/office/drawing/2014/main" id="{F55B1866-C060-381F-A01C-DCBCA837DB56}"/>
                </a:ext>
              </a:extLst>
            </p:cNvPr>
            <p:cNvSpPr/>
            <p:nvPr/>
          </p:nvSpPr>
          <p:spPr>
            <a:xfrm>
              <a:off x="9102470" y="4107666"/>
              <a:ext cx="365048" cy="2561792"/>
            </a:xfrm>
            <a:custGeom>
              <a:avLst/>
              <a:gdLst/>
              <a:ahLst/>
              <a:cxnLst/>
              <a:rect l="0" t="0" r="0" b="0"/>
              <a:pathLst>
                <a:path w="365048" h="2561792">
                  <a:moveTo>
                    <a:pt x="167119" y="2561792"/>
                  </a:moveTo>
                  <a:lnTo>
                    <a:pt x="165935" y="2556778"/>
                  </a:lnTo>
                  <a:lnTo>
                    <a:pt x="164668" y="2551765"/>
                  </a:lnTo>
                  <a:lnTo>
                    <a:pt x="163337" y="2546752"/>
                  </a:lnTo>
                  <a:lnTo>
                    <a:pt x="161942" y="2541738"/>
                  </a:lnTo>
                  <a:lnTo>
                    <a:pt x="160480" y="2536725"/>
                  </a:lnTo>
                  <a:lnTo>
                    <a:pt x="158939" y="2531712"/>
                  </a:lnTo>
                  <a:lnTo>
                    <a:pt x="157316" y="2526699"/>
                  </a:lnTo>
                  <a:lnTo>
                    <a:pt x="155622" y="2521685"/>
                  </a:lnTo>
                  <a:lnTo>
                    <a:pt x="153858" y="2516672"/>
                  </a:lnTo>
                  <a:lnTo>
                    <a:pt x="152023" y="2511659"/>
                  </a:lnTo>
                  <a:lnTo>
                    <a:pt x="150094" y="2506645"/>
                  </a:lnTo>
                  <a:lnTo>
                    <a:pt x="148088" y="2501632"/>
                  </a:lnTo>
                  <a:lnTo>
                    <a:pt x="146011" y="2496619"/>
                  </a:lnTo>
                  <a:lnTo>
                    <a:pt x="143863" y="2491605"/>
                  </a:lnTo>
                  <a:lnTo>
                    <a:pt x="141640" y="2486592"/>
                  </a:lnTo>
                  <a:lnTo>
                    <a:pt x="139326" y="2481579"/>
                  </a:lnTo>
                  <a:lnTo>
                    <a:pt x="136945" y="2476566"/>
                  </a:lnTo>
                  <a:lnTo>
                    <a:pt x="134498" y="2471552"/>
                  </a:lnTo>
                  <a:lnTo>
                    <a:pt x="131988" y="2466539"/>
                  </a:lnTo>
                  <a:lnTo>
                    <a:pt x="129404" y="2461526"/>
                  </a:lnTo>
                  <a:lnTo>
                    <a:pt x="126754" y="2456512"/>
                  </a:lnTo>
                  <a:lnTo>
                    <a:pt x="124051" y="2451499"/>
                  </a:lnTo>
                  <a:lnTo>
                    <a:pt x="121299" y="2446486"/>
                  </a:lnTo>
                  <a:lnTo>
                    <a:pt x="118502" y="2441473"/>
                  </a:lnTo>
                  <a:lnTo>
                    <a:pt x="115651" y="2436459"/>
                  </a:lnTo>
                  <a:lnTo>
                    <a:pt x="112768" y="2431446"/>
                  </a:lnTo>
                  <a:lnTo>
                    <a:pt x="109859" y="2426433"/>
                  </a:lnTo>
                  <a:lnTo>
                    <a:pt x="106928" y="2421419"/>
                  </a:lnTo>
                  <a:lnTo>
                    <a:pt x="103981" y="2416406"/>
                  </a:lnTo>
                  <a:lnTo>
                    <a:pt x="101028" y="2411393"/>
                  </a:lnTo>
                  <a:lnTo>
                    <a:pt x="98079" y="2406380"/>
                  </a:lnTo>
                  <a:lnTo>
                    <a:pt x="95141" y="2401366"/>
                  </a:lnTo>
                  <a:lnTo>
                    <a:pt x="92220" y="2396353"/>
                  </a:lnTo>
                  <a:lnTo>
                    <a:pt x="89333" y="2391340"/>
                  </a:lnTo>
                  <a:lnTo>
                    <a:pt x="86489" y="2386326"/>
                  </a:lnTo>
                  <a:lnTo>
                    <a:pt x="83692" y="2381313"/>
                  </a:lnTo>
                  <a:lnTo>
                    <a:pt x="80949" y="2376300"/>
                  </a:lnTo>
                  <a:lnTo>
                    <a:pt x="78267" y="2371286"/>
                  </a:lnTo>
                  <a:lnTo>
                    <a:pt x="75684" y="2366273"/>
                  </a:lnTo>
                  <a:lnTo>
                    <a:pt x="73182" y="2361260"/>
                  </a:lnTo>
                  <a:lnTo>
                    <a:pt x="70768" y="2356247"/>
                  </a:lnTo>
                  <a:lnTo>
                    <a:pt x="68448" y="2351233"/>
                  </a:lnTo>
                  <a:lnTo>
                    <a:pt x="66245" y="2346220"/>
                  </a:lnTo>
                  <a:lnTo>
                    <a:pt x="64175" y="2341207"/>
                  </a:lnTo>
                  <a:lnTo>
                    <a:pt x="62218" y="2336193"/>
                  </a:lnTo>
                  <a:lnTo>
                    <a:pt x="60379" y="2331180"/>
                  </a:lnTo>
                  <a:lnTo>
                    <a:pt x="58660" y="2326167"/>
                  </a:lnTo>
                  <a:lnTo>
                    <a:pt x="57103" y="2321154"/>
                  </a:lnTo>
                  <a:lnTo>
                    <a:pt x="55681" y="2316140"/>
                  </a:lnTo>
                  <a:lnTo>
                    <a:pt x="54385" y="2311127"/>
                  </a:lnTo>
                  <a:lnTo>
                    <a:pt x="53215" y="2306114"/>
                  </a:lnTo>
                  <a:lnTo>
                    <a:pt x="52178" y="2301100"/>
                  </a:lnTo>
                  <a:lnTo>
                    <a:pt x="51300" y="2296087"/>
                  </a:lnTo>
                  <a:lnTo>
                    <a:pt x="50540" y="2291074"/>
                  </a:lnTo>
                  <a:lnTo>
                    <a:pt x="49894" y="2286061"/>
                  </a:lnTo>
                  <a:lnTo>
                    <a:pt x="49357" y="2281047"/>
                  </a:lnTo>
                  <a:lnTo>
                    <a:pt x="48943" y="2276034"/>
                  </a:lnTo>
                  <a:lnTo>
                    <a:pt x="48640" y="2271021"/>
                  </a:lnTo>
                  <a:lnTo>
                    <a:pt x="48423" y="2266007"/>
                  </a:lnTo>
                  <a:lnTo>
                    <a:pt x="48285" y="2260994"/>
                  </a:lnTo>
                  <a:lnTo>
                    <a:pt x="48219" y="2255981"/>
                  </a:lnTo>
                  <a:lnTo>
                    <a:pt x="48236" y="2250967"/>
                  </a:lnTo>
                  <a:lnTo>
                    <a:pt x="48303" y="2245954"/>
                  </a:lnTo>
                  <a:lnTo>
                    <a:pt x="48411" y="2240941"/>
                  </a:lnTo>
                  <a:lnTo>
                    <a:pt x="48552" y="2235928"/>
                  </a:lnTo>
                  <a:lnTo>
                    <a:pt x="48721" y="2230914"/>
                  </a:lnTo>
                  <a:lnTo>
                    <a:pt x="48906" y="2225901"/>
                  </a:lnTo>
                  <a:lnTo>
                    <a:pt x="49093" y="2220888"/>
                  </a:lnTo>
                  <a:lnTo>
                    <a:pt x="49276" y="2215874"/>
                  </a:lnTo>
                  <a:lnTo>
                    <a:pt x="49449" y="2210861"/>
                  </a:lnTo>
                  <a:lnTo>
                    <a:pt x="49598" y="2205848"/>
                  </a:lnTo>
                  <a:lnTo>
                    <a:pt x="49716" y="2200835"/>
                  </a:lnTo>
                  <a:lnTo>
                    <a:pt x="49800" y="2195821"/>
                  </a:lnTo>
                  <a:lnTo>
                    <a:pt x="49847" y="2190808"/>
                  </a:lnTo>
                  <a:lnTo>
                    <a:pt x="49852" y="2185795"/>
                  </a:lnTo>
                  <a:lnTo>
                    <a:pt x="49794" y="2180781"/>
                  </a:lnTo>
                  <a:lnTo>
                    <a:pt x="49685" y="2175768"/>
                  </a:lnTo>
                  <a:lnTo>
                    <a:pt x="49525" y="2170755"/>
                  </a:lnTo>
                  <a:lnTo>
                    <a:pt x="49313" y="2165742"/>
                  </a:lnTo>
                  <a:lnTo>
                    <a:pt x="49038" y="2160728"/>
                  </a:lnTo>
                  <a:lnTo>
                    <a:pt x="48698" y="2155715"/>
                  </a:lnTo>
                  <a:lnTo>
                    <a:pt x="48305" y="2150702"/>
                  </a:lnTo>
                  <a:lnTo>
                    <a:pt x="47861" y="2145688"/>
                  </a:lnTo>
                  <a:lnTo>
                    <a:pt x="47366" y="2140675"/>
                  </a:lnTo>
                  <a:lnTo>
                    <a:pt x="46810" y="2135662"/>
                  </a:lnTo>
                  <a:lnTo>
                    <a:pt x="46207" y="2130648"/>
                  </a:lnTo>
                  <a:lnTo>
                    <a:pt x="45563" y="2125635"/>
                  </a:lnTo>
                  <a:lnTo>
                    <a:pt x="44881" y="2120622"/>
                  </a:lnTo>
                  <a:lnTo>
                    <a:pt x="44163" y="2115609"/>
                  </a:lnTo>
                  <a:lnTo>
                    <a:pt x="43406" y="2110595"/>
                  </a:lnTo>
                  <a:lnTo>
                    <a:pt x="42625" y="2105582"/>
                  </a:lnTo>
                  <a:lnTo>
                    <a:pt x="41822" y="2100569"/>
                  </a:lnTo>
                  <a:lnTo>
                    <a:pt x="41003" y="2095555"/>
                  </a:lnTo>
                  <a:lnTo>
                    <a:pt x="40168" y="2090542"/>
                  </a:lnTo>
                  <a:lnTo>
                    <a:pt x="39324" y="2085529"/>
                  </a:lnTo>
                  <a:lnTo>
                    <a:pt x="38478" y="2080516"/>
                  </a:lnTo>
                  <a:lnTo>
                    <a:pt x="37631" y="2075502"/>
                  </a:lnTo>
                  <a:lnTo>
                    <a:pt x="36788" y="2070489"/>
                  </a:lnTo>
                  <a:lnTo>
                    <a:pt x="35956" y="2065476"/>
                  </a:lnTo>
                  <a:lnTo>
                    <a:pt x="35138" y="2060462"/>
                  </a:lnTo>
                  <a:lnTo>
                    <a:pt x="34335" y="2055449"/>
                  </a:lnTo>
                  <a:lnTo>
                    <a:pt x="33551" y="2050436"/>
                  </a:lnTo>
                  <a:lnTo>
                    <a:pt x="32789" y="2045423"/>
                  </a:lnTo>
                  <a:lnTo>
                    <a:pt x="32059" y="2040409"/>
                  </a:lnTo>
                  <a:lnTo>
                    <a:pt x="31356" y="2035396"/>
                  </a:lnTo>
                  <a:lnTo>
                    <a:pt x="30683" y="2030383"/>
                  </a:lnTo>
                  <a:lnTo>
                    <a:pt x="30040" y="2025369"/>
                  </a:lnTo>
                  <a:lnTo>
                    <a:pt x="29438" y="2020356"/>
                  </a:lnTo>
                  <a:lnTo>
                    <a:pt x="28876" y="2015343"/>
                  </a:lnTo>
                  <a:lnTo>
                    <a:pt x="28349" y="2010329"/>
                  </a:lnTo>
                  <a:lnTo>
                    <a:pt x="27859" y="2005316"/>
                  </a:lnTo>
                  <a:lnTo>
                    <a:pt x="27406" y="2000303"/>
                  </a:lnTo>
                  <a:lnTo>
                    <a:pt x="27005" y="1995290"/>
                  </a:lnTo>
                  <a:lnTo>
                    <a:pt x="26643" y="1990276"/>
                  </a:lnTo>
                  <a:lnTo>
                    <a:pt x="26319" y="1985263"/>
                  </a:lnTo>
                  <a:lnTo>
                    <a:pt x="26033" y="1980250"/>
                  </a:lnTo>
                  <a:lnTo>
                    <a:pt x="25790" y="1975236"/>
                  </a:lnTo>
                  <a:lnTo>
                    <a:pt x="25593" y="1970223"/>
                  </a:lnTo>
                  <a:lnTo>
                    <a:pt x="25431" y="1965210"/>
                  </a:lnTo>
                  <a:lnTo>
                    <a:pt x="25305" y="1960197"/>
                  </a:lnTo>
                  <a:lnTo>
                    <a:pt x="25212" y="1955183"/>
                  </a:lnTo>
                  <a:lnTo>
                    <a:pt x="25161" y="1950170"/>
                  </a:lnTo>
                  <a:lnTo>
                    <a:pt x="25143" y="1945157"/>
                  </a:lnTo>
                  <a:lnTo>
                    <a:pt x="25154" y="1940143"/>
                  </a:lnTo>
                  <a:lnTo>
                    <a:pt x="25191" y="1935130"/>
                  </a:lnTo>
                  <a:lnTo>
                    <a:pt x="25254" y="1930117"/>
                  </a:lnTo>
                  <a:lnTo>
                    <a:pt x="25348" y="1925104"/>
                  </a:lnTo>
                  <a:lnTo>
                    <a:pt x="25460" y="1920090"/>
                  </a:lnTo>
                  <a:lnTo>
                    <a:pt x="25589" y="1915077"/>
                  </a:lnTo>
                  <a:lnTo>
                    <a:pt x="25732" y="1910064"/>
                  </a:lnTo>
                  <a:lnTo>
                    <a:pt x="25890" y="1905050"/>
                  </a:lnTo>
                  <a:lnTo>
                    <a:pt x="26058" y="1900037"/>
                  </a:lnTo>
                  <a:lnTo>
                    <a:pt x="26231" y="1895024"/>
                  </a:lnTo>
                  <a:lnTo>
                    <a:pt x="26407" y="1890010"/>
                  </a:lnTo>
                  <a:lnTo>
                    <a:pt x="26583" y="1884997"/>
                  </a:lnTo>
                  <a:lnTo>
                    <a:pt x="26756" y="1879984"/>
                  </a:lnTo>
                  <a:lnTo>
                    <a:pt x="26920" y="1874971"/>
                  </a:lnTo>
                  <a:lnTo>
                    <a:pt x="27075" y="1869957"/>
                  </a:lnTo>
                  <a:lnTo>
                    <a:pt x="27219" y="1864944"/>
                  </a:lnTo>
                  <a:lnTo>
                    <a:pt x="27347" y="1859931"/>
                  </a:lnTo>
                  <a:lnTo>
                    <a:pt x="27452" y="1854917"/>
                  </a:lnTo>
                  <a:lnTo>
                    <a:pt x="27536" y="1849904"/>
                  </a:lnTo>
                  <a:lnTo>
                    <a:pt x="27598" y="1844891"/>
                  </a:lnTo>
                  <a:lnTo>
                    <a:pt x="27636" y="1839878"/>
                  </a:lnTo>
                  <a:lnTo>
                    <a:pt x="27642" y="1834864"/>
                  </a:lnTo>
                  <a:lnTo>
                    <a:pt x="27615" y="1829851"/>
                  </a:lnTo>
                  <a:lnTo>
                    <a:pt x="27559" y="1824838"/>
                  </a:lnTo>
                  <a:lnTo>
                    <a:pt x="27472" y="1819824"/>
                  </a:lnTo>
                  <a:lnTo>
                    <a:pt x="27353" y="1814811"/>
                  </a:lnTo>
                  <a:lnTo>
                    <a:pt x="27191" y="1809798"/>
                  </a:lnTo>
                  <a:lnTo>
                    <a:pt x="26995" y="1804785"/>
                  </a:lnTo>
                  <a:lnTo>
                    <a:pt x="26767" y="1799771"/>
                  </a:lnTo>
                  <a:lnTo>
                    <a:pt x="26508" y="1794758"/>
                  </a:lnTo>
                  <a:lnTo>
                    <a:pt x="26213" y="1789745"/>
                  </a:lnTo>
                  <a:lnTo>
                    <a:pt x="25879" y="1784731"/>
                  </a:lnTo>
                  <a:lnTo>
                    <a:pt x="25518" y="1779718"/>
                  </a:lnTo>
                  <a:lnTo>
                    <a:pt x="25128" y="1774705"/>
                  </a:lnTo>
                  <a:lnTo>
                    <a:pt x="24712" y="1769691"/>
                  </a:lnTo>
                  <a:lnTo>
                    <a:pt x="24266" y="1764678"/>
                  </a:lnTo>
                  <a:lnTo>
                    <a:pt x="23797" y="1759665"/>
                  </a:lnTo>
                  <a:lnTo>
                    <a:pt x="23308" y="1754652"/>
                  </a:lnTo>
                  <a:lnTo>
                    <a:pt x="22802" y="1749638"/>
                  </a:lnTo>
                  <a:lnTo>
                    <a:pt x="22281" y="1744625"/>
                  </a:lnTo>
                  <a:lnTo>
                    <a:pt x="21745" y="1739612"/>
                  </a:lnTo>
                  <a:lnTo>
                    <a:pt x="21200" y="1734598"/>
                  </a:lnTo>
                  <a:lnTo>
                    <a:pt x="20649" y="1729585"/>
                  </a:lnTo>
                  <a:lnTo>
                    <a:pt x="20095" y="1724572"/>
                  </a:lnTo>
                  <a:lnTo>
                    <a:pt x="19538" y="1719559"/>
                  </a:lnTo>
                  <a:lnTo>
                    <a:pt x="18983" y="1714545"/>
                  </a:lnTo>
                  <a:lnTo>
                    <a:pt x="18431" y="1709532"/>
                  </a:lnTo>
                  <a:lnTo>
                    <a:pt x="17885" y="1704519"/>
                  </a:lnTo>
                  <a:lnTo>
                    <a:pt x="17345" y="1699505"/>
                  </a:lnTo>
                  <a:lnTo>
                    <a:pt x="16816" y="1694492"/>
                  </a:lnTo>
                  <a:lnTo>
                    <a:pt x="16298" y="1689479"/>
                  </a:lnTo>
                  <a:lnTo>
                    <a:pt x="15791" y="1684466"/>
                  </a:lnTo>
                  <a:lnTo>
                    <a:pt x="15295" y="1679452"/>
                  </a:lnTo>
                  <a:lnTo>
                    <a:pt x="14811" y="1674439"/>
                  </a:lnTo>
                  <a:lnTo>
                    <a:pt x="14343" y="1669426"/>
                  </a:lnTo>
                  <a:lnTo>
                    <a:pt x="13886" y="1664412"/>
                  </a:lnTo>
                  <a:lnTo>
                    <a:pt x="13441" y="1659399"/>
                  </a:lnTo>
                  <a:lnTo>
                    <a:pt x="13007" y="1654386"/>
                  </a:lnTo>
                  <a:lnTo>
                    <a:pt x="12585" y="1649372"/>
                  </a:lnTo>
                  <a:lnTo>
                    <a:pt x="12173" y="1644359"/>
                  </a:lnTo>
                  <a:lnTo>
                    <a:pt x="11769" y="1639346"/>
                  </a:lnTo>
                  <a:lnTo>
                    <a:pt x="11371" y="1634333"/>
                  </a:lnTo>
                  <a:lnTo>
                    <a:pt x="10979" y="1629319"/>
                  </a:lnTo>
                  <a:lnTo>
                    <a:pt x="10592" y="1624306"/>
                  </a:lnTo>
                  <a:lnTo>
                    <a:pt x="10207" y="1619293"/>
                  </a:lnTo>
                  <a:lnTo>
                    <a:pt x="9824" y="1614279"/>
                  </a:lnTo>
                  <a:lnTo>
                    <a:pt x="9440" y="1609266"/>
                  </a:lnTo>
                  <a:lnTo>
                    <a:pt x="9056" y="1604253"/>
                  </a:lnTo>
                  <a:lnTo>
                    <a:pt x="8668" y="1599240"/>
                  </a:lnTo>
                  <a:lnTo>
                    <a:pt x="8277" y="1594226"/>
                  </a:lnTo>
                  <a:lnTo>
                    <a:pt x="7883" y="1589213"/>
                  </a:lnTo>
                  <a:lnTo>
                    <a:pt x="7484" y="1584200"/>
                  </a:lnTo>
                  <a:lnTo>
                    <a:pt x="7081" y="1579186"/>
                  </a:lnTo>
                  <a:lnTo>
                    <a:pt x="6672" y="1574173"/>
                  </a:lnTo>
                  <a:lnTo>
                    <a:pt x="6260" y="1569160"/>
                  </a:lnTo>
                  <a:lnTo>
                    <a:pt x="5845" y="1564147"/>
                  </a:lnTo>
                  <a:lnTo>
                    <a:pt x="5427" y="1559133"/>
                  </a:lnTo>
                  <a:lnTo>
                    <a:pt x="5007" y="1554120"/>
                  </a:lnTo>
                  <a:lnTo>
                    <a:pt x="4589" y="1549107"/>
                  </a:lnTo>
                  <a:lnTo>
                    <a:pt x="4172" y="1544093"/>
                  </a:lnTo>
                  <a:lnTo>
                    <a:pt x="3759" y="1539080"/>
                  </a:lnTo>
                  <a:lnTo>
                    <a:pt x="3353" y="1534067"/>
                  </a:lnTo>
                  <a:lnTo>
                    <a:pt x="2957" y="1529053"/>
                  </a:lnTo>
                  <a:lnTo>
                    <a:pt x="2573" y="1524040"/>
                  </a:lnTo>
                  <a:lnTo>
                    <a:pt x="2202" y="1519027"/>
                  </a:lnTo>
                  <a:lnTo>
                    <a:pt x="1848" y="1514014"/>
                  </a:lnTo>
                  <a:lnTo>
                    <a:pt x="1518" y="1509000"/>
                  </a:lnTo>
                  <a:lnTo>
                    <a:pt x="1214" y="1503987"/>
                  </a:lnTo>
                  <a:lnTo>
                    <a:pt x="935" y="1498974"/>
                  </a:lnTo>
                  <a:lnTo>
                    <a:pt x="683" y="1493960"/>
                  </a:lnTo>
                  <a:lnTo>
                    <a:pt x="465" y="1488947"/>
                  </a:lnTo>
                  <a:lnTo>
                    <a:pt x="291" y="1483934"/>
                  </a:lnTo>
                  <a:lnTo>
                    <a:pt x="155" y="1478921"/>
                  </a:lnTo>
                  <a:lnTo>
                    <a:pt x="58" y="1473907"/>
                  </a:lnTo>
                  <a:lnTo>
                    <a:pt x="3" y="1468894"/>
                  </a:lnTo>
                  <a:lnTo>
                    <a:pt x="0" y="1463881"/>
                  </a:lnTo>
                  <a:lnTo>
                    <a:pt x="50" y="1458867"/>
                  </a:lnTo>
                  <a:lnTo>
                    <a:pt x="148" y="1453854"/>
                  </a:lnTo>
                  <a:lnTo>
                    <a:pt x="295" y="1448841"/>
                  </a:lnTo>
                  <a:lnTo>
                    <a:pt x="490" y="1443828"/>
                  </a:lnTo>
                  <a:lnTo>
                    <a:pt x="753" y="1438814"/>
                  </a:lnTo>
                  <a:lnTo>
                    <a:pt x="1068" y="1433801"/>
                  </a:lnTo>
                  <a:lnTo>
                    <a:pt x="1432" y="1428788"/>
                  </a:lnTo>
                  <a:lnTo>
                    <a:pt x="1846" y="1423774"/>
                  </a:lnTo>
                  <a:lnTo>
                    <a:pt x="2314" y="1418761"/>
                  </a:lnTo>
                  <a:lnTo>
                    <a:pt x="2842" y="1413748"/>
                  </a:lnTo>
                  <a:lnTo>
                    <a:pt x="3415" y="1408734"/>
                  </a:lnTo>
                  <a:lnTo>
                    <a:pt x="4031" y="1403721"/>
                  </a:lnTo>
                  <a:lnTo>
                    <a:pt x="4689" y="1398708"/>
                  </a:lnTo>
                  <a:lnTo>
                    <a:pt x="5395" y="1393695"/>
                  </a:lnTo>
                  <a:lnTo>
                    <a:pt x="6140" y="1388681"/>
                  </a:lnTo>
                  <a:lnTo>
                    <a:pt x="6918" y="1383668"/>
                  </a:lnTo>
                  <a:lnTo>
                    <a:pt x="7725" y="1378655"/>
                  </a:lnTo>
                  <a:lnTo>
                    <a:pt x="8558" y="1373641"/>
                  </a:lnTo>
                  <a:lnTo>
                    <a:pt x="9421" y="1368628"/>
                  </a:lnTo>
                  <a:lnTo>
                    <a:pt x="10301" y="1363615"/>
                  </a:lnTo>
                  <a:lnTo>
                    <a:pt x="11195" y="1358602"/>
                  </a:lnTo>
                  <a:lnTo>
                    <a:pt x="12100" y="1353588"/>
                  </a:lnTo>
                  <a:lnTo>
                    <a:pt x="13013" y="1348575"/>
                  </a:lnTo>
                  <a:lnTo>
                    <a:pt x="13929" y="1343562"/>
                  </a:lnTo>
                  <a:lnTo>
                    <a:pt x="14844" y="1338548"/>
                  </a:lnTo>
                  <a:lnTo>
                    <a:pt x="15756" y="1333535"/>
                  </a:lnTo>
                  <a:lnTo>
                    <a:pt x="16661" y="1328522"/>
                  </a:lnTo>
                  <a:lnTo>
                    <a:pt x="17554" y="1323509"/>
                  </a:lnTo>
                  <a:lnTo>
                    <a:pt x="18433" y="1318495"/>
                  </a:lnTo>
                  <a:lnTo>
                    <a:pt x="19297" y="1313482"/>
                  </a:lnTo>
                  <a:lnTo>
                    <a:pt x="20145" y="1308469"/>
                  </a:lnTo>
                  <a:lnTo>
                    <a:pt x="20973" y="1303455"/>
                  </a:lnTo>
                  <a:lnTo>
                    <a:pt x="21775" y="1298442"/>
                  </a:lnTo>
                  <a:lnTo>
                    <a:pt x="22556" y="1293429"/>
                  </a:lnTo>
                  <a:lnTo>
                    <a:pt x="23315" y="1288415"/>
                  </a:lnTo>
                  <a:lnTo>
                    <a:pt x="24052" y="1283402"/>
                  </a:lnTo>
                  <a:lnTo>
                    <a:pt x="24763" y="1278389"/>
                  </a:lnTo>
                  <a:lnTo>
                    <a:pt x="25448" y="1273376"/>
                  </a:lnTo>
                  <a:lnTo>
                    <a:pt x="26112" y="1268362"/>
                  </a:lnTo>
                  <a:lnTo>
                    <a:pt x="26755" y="1263349"/>
                  </a:lnTo>
                  <a:lnTo>
                    <a:pt x="27377" y="1258336"/>
                  </a:lnTo>
                  <a:lnTo>
                    <a:pt x="27975" y="1253322"/>
                  </a:lnTo>
                  <a:lnTo>
                    <a:pt x="28556" y="1248309"/>
                  </a:lnTo>
                  <a:lnTo>
                    <a:pt x="29121" y="1243296"/>
                  </a:lnTo>
                  <a:lnTo>
                    <a:pt x="29672" y="1238283"/>
                  </a:lnTo>
                  <a:lnTo>
                    <a:pt x="30210" y="1233269"/>
                  </a:lnTo>
                  <a:lnTo>
                    <a:pt x="30736" y="1228256"/>
                  </a:lnTo>
                  <a:lnTo>
                    <a:pt x="31254" y="1223243"/>
                  </a:lnTo>
                  <a:lnTo>
                    <a:pt x="31767" y="1218229"/>
                  </a:lnTo>
                  <a:lnTo>
                    <a:pt x="32276" y="1213216"/>
                  </a:lnTo>
                  <a:lnTo>
                    <a:pt x="32784" y="1208203"/>
                  </a:lnTo>
                  <a:lnTo>
                    <a:pt x="33295" y="1203190"/>
                  </a:lnTo>
                  <a:lnTo>
                    <a:pt x="33809" y="1198176"/>
                  </a:lnTo>
                  <a:lnTo>
                    <a:pt x="34330" y="1193163"/>
                  </a:lnTo>
                  <a:lnTo>
                    <a:pt x="34859" y="1188150"/>
                  </a:lnTo>
                  <a:lnTo>
                    <a:pt x="35404" y="1183136"/>
                  </a:lnTo>
                  <a:lnTo>
                    <a:pt x="35964" y="1178123"/>
                  </a:lnTo>
                  <a:lnTo>
                    <a:pt x="36539" y="1173110"/>
                  </a:lnTo>
                  <a:lnTo>
                    <a:pt x="37133" y="1168096"/>
                  </a:lnTo>
                  <a:lnTo>
                    <a:pt x="37749" y="1163083"/>
                  </a:lnTo>
                  <a:lnTo>
                    <a:pt x="38395" y="1158070"/>
                  </a:lnTo>
                  <a:lnTo>
                    <a:pt x="39066" y="1153057"/>
                  </a:lnTo>
                  <a:lnTo>
                    <a:pt x="39765" y="1148043"/>
                  </a:lnTo>
                  <a:lnTo>
                    <a:pt x="40492" y="1143030"/>
                  </a:lnTo>
                  <a:lnTo>
                    <a:pt x="41259" y="1138017"/>
                  </a:lnTo>
                  <a:lnTo>
                    <a:pt x="42062" y="1133003"/>
                  </a:lnTo>
                  <a:lnTo>
                    <a:pt x="42900" y="1127990"/>
                  </a:lnTo>
                  <a:lnTo>
                    <a:pt x="43774" y="1122977"/>
                  </a:lnTo>
                  <a:lnTo>
                    <a:pt x="44686" y="1117964"/>
                  </a:lnTo>
                  <a:lnTo>
                    <a:pt x="45650" y="1112950"/>
                  </a:lnTo>
                  <a:lnTo>
                    <a:pt x="46653" y="1107937"/>
                  </a:lnTo>
                  <a:lnTo>
                    <a:pt x="47696" y="1102924"/>
                  </a:lnTo>
                  <a:lnTo>
                    <a:pt x="48779" y="1097910"/>
                  </a:lnTo>
                  <a:lnTo>
                    <a:pt x="49910" y="1092897"/>
                  </a:lnTo>
                  <a:lnTo>
                    <a:pt x="51090" y="1087884"/>
                  </a:lnTo>
                  <a:lnTo>
                    <a:pt x="52311" y="1082871"/>
                  </a:lnTo>
                  <a:lnTo>
                    <a:pt x="53572" y="1077857"/>
                  </a:lnTo>
                  <a:lnTo>
                    <a:pt x="54872" y="1072844"/>
                  </a:lnTo>
                  <a:lnTo>
                    <a:pt x="56223" y="1067831"/>
                  </a:lnTo>
                  <a:lnTo>
                    <a:pt x="57614" y="1062817"/>
                  </a:lnTo>
                  <a:lnTo>
                    <a:pt x="59041" y="1057804"/>
                  </a:lnTo>
                  <a:lnTo>
                    <a:pt x="60502" y="1052791"/>
                  </a:lnTo>
                  <a:lnTo>
                    <a:pt x="61998" y="1047777"/>
                  </a:lnTo>
                  <a:lnTo>
                    <a:pt x="63534" y="1042764"/>
                  </a:lnTo>
                  <a:lnTo>
                    <a:pt x="65098" y="1037751"/>
                  </a:lnTo>
                  <a:lnTo>
                    <a:pt x="66687" y="1032738"/>
                  </a:lnTo>
                  <a:lnTo>
                    <a:pt x="68300" y="1027724"/>
                  </a:lnTo>
                  <a:lnTo>
                    <a:pt x="69939" y="1022711"/>
                  </a:lnTo>
                  <a:lnTo>
                    <a:pt x="71597" y="1017698"/>
                  </a:lnTo>
                  <a:lnTo>
                    <a:pt x="73270" y="1012684"/>
                  </a:lnTo>
                  <a:lnTo>
                    <a:pt x="74954" y="1007671"/>
                  </a:lnTo>
                  <a:lnTo>
                    <a:pt x="76648" y="1002658"/>
                  </a:lnTo>
                  <a:lnTo>
                    <a:pt x="78350" y="997645"/>
                  </a:lnTo>
                  <a:lnTo>
                    <a:pt x="80053" y="992631"/>
                  </a:lnTo>
                  <a:lnTo>
                    <a:pt x="81755" y="987618"/>
                  </a:lnTo>
                  <a:lnTo>
                    <a:pt x="83453" y="982605"/>
                  </a:lnTo>
                  <a:lnTo>
                    <a:pt x="85145" y="977591"/>
                  </a:lnTo>
                  <a:lnTo>
                    <a:pt x="86825" y="972578"/>
                  </a:lnTo>
                  <a:lnTo>
                    <a:pt x="88491" y="967565"/>
                  </a:lnTo>
                  <a:lnTo>
                    <a:pt x="90143" y="962552"/>
                  </a:lnTo>
                  <a:lnTo>
                    <a:pt x="91778" y="957538"/>
                  </a:lnTo>
                  <a:lnTo>
                    <a:pt x="93389" y="952525"/>
                  </a:lnTo>
                  <a:lnTo>
                    <a:pt x="94975" y="947512"/>
                  </a:lnTo>
                  <a:lnTo>
                    <a:pt x="96538" y="942498"/>
                  </a:lnTo>
                  <a:lnTo>
                    <a:pt x="98076" y="937485"/>
                  </a:lnTo>
                  <a:lnTo>
                    <a:pt x="99588" y="932472"/>
                  </a:lnTo>
                  <a:lnTo>
                    <a:pt x="101062" y="927458"/>
                  </a:lnTo>
                  <a:lnTo>
                    <a:pt x="102508" y="922445"/>
                  </a:lnTo>
                  <a:lnTo>
                    <a:pt x="103926" y="917432"/>
                  </a:lnTo>
                  <a:lnTo>
                    <a:pt x="105314" y="912419"/>
                  </a:lnTo>
                  <a:lnTo>
                    <a:pt x="106668" y="907405"/>
                  </a:lnTo>
                  <a:lnTo>
                    <a:pt x="107986" y="902392"/>
                  </a:lnTo>
                  <a:lnTo>
                    <a:pt x="109276" y="897379"/>
                  </a:lnTo>
                  <a:lnTo>
                    <a:pt x="110537" y="892365"/>
                  </a:lnTo>
                  <a:lnTo>
                    <a:pt x="111770" y="887352"/>
                  </a:lnTo>
                  <a:lnTo>
                    <a:pt x="112968" y="882339"/>
                  </a:lnTo>
                  <a:lnTo>
                    <a:pt x="114139" y="877326"/>
                  </a:lnTo>
                  <a:lnTo>
                    <a:pt x="115284" y="872312"/>
                  </a:lnTo>
                  <a:lnTo>
                    <a:pt x="116406" y="867299"/>
                  </a:lnTo>
                  <a:lnTo>
                    <a:pt x="117503" y="862286"/>
                  </a:lnTo>
                  <a:lnTo>
                    <a:pt x="118573" y="857272"/>
                  </a:lnTo>
                  <a:lnTo>
                    <a:pt x="119623" y="852259"/>
                  </a:lnTo>
                  <a:lnTo>
                    <a:pt x="120654" y="847246"/>
                  </a:lnTo>
                  <a:lnTo>
                    <a:pt x="121669" y="842233"/>
                  </a:lnTo>
                  <a:lnTo>
                    <a:pt x="122663" y="837219"/>
                  </a:lnTo>
                  <a:lnTo>
                    <a:pt x="123641" y="832206"/>
                  </a:lnTo>
                  <a:lnTo>
                    <a:pt x="124605" y="827193"/>
                  </a:lnTo>
                  <a:lnTo>
                    <a:pt x="125556" y="822179"/>
                  </a:lnTo>
                  <a:lnTo>
                    <a:pt x="126496" y="817166"/>
                  </a:lnTo>
                  <a:lnTo>
                    <a:pt x="127421" y="812153"/>
                  </a:lnTo>
                  <a:lnTo>
                    <a:pt x="128336" y="807139"/>
                  </a:lnTo>
                  <a:lnTo>
                    <a:pt x="129243" y="802126"/>
                  </a:lnTo>
                  <a:lnTo>
                    <a:pt x="130140" y="797113"/>
                  </a:lnTo>
                  <a:lnTo>
                    <a:pt x="131029" y="792100"/>
                  </a:lnTo>
                  <a:lnTo>
                    <a:pt x="131907" y="787086"/>
                  </a:lnTo>
                  <a:lnTo>
                    <a:pt x="132778" y="782073"/>
                  </a:lnTo>
                  <a:lnTo>
                    <a:pt x="133642" y="777060"/>
                  </a:lnTo>
                  <a:lnTo>
                    <a:pt x="134499" y="772046"/>
                  </a:lnTo>
                  <a:lnTo>
                    <a:pt x="135347" y="767033"/>
                  </a:lnTo>
                  <a:lnTo>
                    <a:pt x="136188" y="762020"/>
                  </a:lnTo>
                  <a:lnTo>
                    <a:pt x="137021" y="757007"/>
                  </a:lnTo>
                  <a:lnTo>
                    <a:pt x="137847" y="751993"/>
                  </a:lnTo>
                  <a:lnTo>
                    <a:pt x="138666" y="746980"/>
                  </a:lnTo>
                  <a:lnTo>
                    <a:pt x="139474" y="741967"/>
                  </a:lnTo>
                  <a:lnTo>
                    <a:pt x="140276" y="736953"/>
                  </a:lnTo>
                  <a:lnTo>
                    <a:pt x="141070" y="731940"/>
                  </a:lnTo>
                  <a:lnTo>
                    <a:pt x="141856" y="726927"/>
                  </a:lnTo>
                  <a:lnTo>
                    <a:pt x="142634" y="721914"/>
                  </a:lnTo>
                  <a:lnTo>
                    <a:pt x="143403" y="716900"/>
                  </a:lnTo>
                  <a:lnTo>
                    <a:pt x="144164" y="711887"/>
                  </a:lnTo>
                  <a:lnTo>
                    <a:pt x="144917" y="706874"/>
                  </a:lnTo>
                  <a:lnTo>
                    <a:pt x="145663" y="701860"/>
                  </a:lnTo>
                  <a:lnTo>
                    <a:pt x="146400" y="696847"/>
                  </a:lnTo>
                  <a:lnTo>
                    <a:pt x="147128" y="691834"/>
                  </a:lnTo>
                  <a:lnTo>
                    <a:pt x="147850" y="686820"/>
                  </a:lnTo>
                  <a:lnTo>
                    <a:pt x="148565" y="681807"/>
                  </a:lnTo>
                  <a:lnTo>
                    <a:pt x="149273" y="676794"/>
                  </a:lnTo>
                  <a:lnTo>
                    <a:pt x="149972" y="671781"/>
                  </a:lnTo>
                  <a:lnTo>
                    <a:pt x="150665" y="666767"/>
                  </a:lnTo>
                  <a:lnTo>
                    <a:pt x="151352" y="661754"/>
                  </a:lnTo>
                  <a:lnTo>
                    <a:pt x="152033" y="656741"/>
                  </a:lnTo>
                  <a:lnTo>
                    <a:pt x="152708" y="651727"/>
                  </a:lnTo>
                  <a:lnTo>
                    <a:pt x="153377" y="646714"/>
                  </a:lnTo>
                  <a:lnTo>
                    <a:pt x="154040" y="641701"/>
                  </a:lnTo>
                  <a:lnTo>
                    <a:pt x="154698" y="636688"/>
                  </a:lnTo>
                  <a:lnTo>
                    <a:pt x="155352" y="631674"/>
                  </a:lnTo>
                  <a:lnTo>
                    <a:pt x="155998" y="626661"/>
                  </a:lnTo>
                  <a:lnTo>
                    <a:pt x="156640" y="621648"/>
                  </a:lnTo>
                  <a:lnTo>
                    <a:pt x="157277" y="616634"/>
                  </a:lnTo>
                  <a:lnTo>
                    <a:pt x="157909" y="611621"/>
                  </a:lnTo>
                  <a:lnTo>
                    <a:pt x="158536" y="606608"/>
                  </a:lnTo>
                  <a:lnTo>
                    <a:pt x="159156" y="601595"/>
                  </a:lnTo>
                  <a:lnTo>
                    <a:pt x="159770" y="596581"/>
                  </a:lnTo>
                  <a:lnTo>
                    <a:pt x="160379" y="591568"/>
                  </a:lnTo>
                  <a:lnTo>
                    <a:pt x="160982" y="586555"/>
                  </a:lnTo>
                  <a:lnTo>
                    <a:pt x="161577" y="581541"/>
                  </a:lnTo>
                  <a:lnTo>
                    <a:pt x="162165" y="576528"/>
                  </a:lnTo>
                  <a:lnTo>
                    <a:pt x="162746" y="571515"/>
                  </a:lnTo>
                  <a:lnTo>
                    <a:pt x="163319" y="566501"/>
                  </a:lnTo>
                  <a:lnTo>
                    <a:pt x="163885" y="561488"/>
                  </a:lnTo>
                  <a:lnTo>
                    <a:pt x="164440" y="556475"/>
                  </a:lnTo>
                  <a:lnTo>
                    <a:pt x="164987" y="551462"/>
                  </a:lnTo>
                  <a:lnTo>
                    <a:pt x="165525" y="546448"/>
                  </a:lnTo>
                  <a:lnTo>
                    <a:pt x="166054" y="541435"/>
                  </a:lnTo>
                  <a:lnTo>
                    <a:pt x="166573" y="536422"/>
                  </a:lnTo>
                  <a:lnTo>
                    <a:pt x="167080" y="531408"/>
                  </a:lnTo>
                  <a:lnTo>
                    <a:pt x="167578" y="526395"/>
                  </a:lnTo>
                  <a:lnTo>
                    <a:pt x="168066" y="521382"/>
                  </a:lnTo>
                  <a:lnTo>
                    <a:pt x="168544" y="516369"/>
                  </a:lnTo>
                  <a:lnTo>
                    <a:pt x="169009" y="511355"/>
                  </a:lnTo>
                  <a:lnTo>
                    <a:pt x="169463" y="506342"/>
                  </a:lnTo>
                  <a:lnTo>
                    <a:pt x="169908" y="501329"/>
                  </a:lnTo>
                  <a:lnTo>
                    <a:pt x="170342" y="496315"/>
                  </a:lnTo>
                  <a:lnTo>
                    <a:pt x="170767" y="491302"/>
                  </a:lnTo>
                  <a:lnTo>
                    <a:pt x="171178" y="486289"/>
                  </a:lnTo>
                  <a:lnTo>
                    <a:pt x="171580" y="481276"/>
                  </a:lnTo>
                  <a:lnTo>
                    <a:pt x="171973" y="476262"/>
                  </a:lnTo>
                  <a:lnTo>
                    <a:pt x="172356" y="471249"/>
                  </a:lnTo>
                  <a:lnTo>
                    <a:pt x="172729" y="466236"/>
                  </a:lnTo>
                  <a:lnTo>
                    <a:pt x="173092" y="461222"/>
                  </a:lnTo>
                  <a:lnTo>
                    <a:pt x="173446" y="456209"/>
                  </a:lnTo>
                  <a:lnTo>
                    <a:pt x="173792" y="451196"/>
                  </a:lnTo>
                  <a:lnTo>
                    <a:pt x="174130" y="446182"/>
                  </a:lnTo>
                  <a:lnTo>
                    <a:pt x="174457" y="441169"/>
                  </a:lnTo>
                  <a:lnTo>
                    <a:pt x="174776" y="436156"/>
                  </a:lnTo>
                  <a:lnTo>
                    <a:pt x="175088" y="431143"/>
                  </a:lnTo>
                  <a:lnTo>
                    <a:pt x="175392" y="426129"/>
                  </a:lnTo>
                  <a:lnTo>
                    <a:pt x="175688" y="421116"/>
                  </a:lnTo>
                  <a:lnTo>
                    <a:pt x="175974" y="416103"/>
                  </a:lnTo>
                  <a:lnTo>
                    <a:pt x="176253" y="411089"/>
                  </a:lnTo>
                  <a:lnTo>
                    <a:pt x="176525" y="406076"/>
                  </a:lnTo>
                  <a:lnTo>
                    <a:pt x="176790" y="401063"/>
                  </a:lnTo>
                  <a:lnTo>
                    <a:pt x="177045" y="396050"/>
                  </a:lnTo>
                  <a:lnTo>
                    <a:pt x="177292" y="391036"/>
                  </a:lnTo>
                  <a:lnTo>
                    <a:pt x="177531" y="386023"/>
                  </a:lnTo>
                  <a:lnTo>
                    <a:pt x="177763" y="381010"/>
                  </a:lnTo>
                  <a:lnTo>
                    <a:pt x="177987" y="375996"/>
                  </a:lnTo>
                  <a:lnTo>
                    <a:pt x="178201" y="370983"/>
                  </a:lnTo>
                  <a:lnTo>
                    <a:pt x="178407" y="365970"/>
                  </a:lnTo>
                  <a:lnTo>
                    <a:pt x="178606" y="360957"/>
                  </a:lnTo>
                  <a:lnTo>
                    <a:pt x="178796" y="355943"/>
                  </a:lnTo>
                  <a:lnTo>
                    <a:pt x="178978" y="350930"/>
                  </a:lnTo>
                  <a:lnTo>
                    <a:pt x="179151" y="345917"/>
                  </a:lnTo>
                  <a:lnTo>
                    <a:pt x="179315" y="340903"/>
                  </a:lnTo>
                  <a:lnTo>
                    <a:pt x="179472" y="335890"/>
                  </a:lnTo>
                  <a:lnTo>
                    <a:pt x="179622" y="330877"/>
                  </a:lnTo>
                  <a:lnTo>
                    <a:pt x="179762" y="325863"/>
                  </a:lnTo>
                  <a:lnTo>
                    <a:pt x="179894" y="320850"/>
                  </a:lnTo>
                  <a:lnTo>
                    <a:pt x="180020" y="315837"/>
                  </a:lnTo>
                  <a:lnTo>
                    <a:pt x="180138" y="310824"/>
                  </a:lnTo>
                  <a:lnTo>
                    <a:pt x="180249" y="305810"/>
                  </a:lnTo>
                  <a:lnTo>
                    <a:pt x="180352" y="300797"/>
                  </a:lnTo>
                  <a:lnTo>
                    <a:pt x="180449" y="295784"/>
                  </a:lnTo>
                  <a:lnTo>
                    <a:pt x="180540" y="290770"/>
                  </a:lnTo>
                  <a:lnTo>
                    <a:pt x="180625" y="285757"/>
                  </a:lnTo>
                  <a:lnTo>
                    <a:pt x="180704" y="280744"/>
                  </a:lnTo>
                  <a:lnTo>
                    <a:pt x="180777" y="275731"/>
                  </a:lnTo>
                  <a:lnTo>
                    <a:pt x="180846" y="270717"/>
                  </a:lnTo>
                  <a:lnTo>
                    <a:pt x="180910" y="265704"/>
                  </a:lnTo>
                  <a:lnTo>
                    <a:pt x="180970" y="260691"/>
                  </a:lnTo>
                  <a:lnTo>
                    <a:pt x="181024" y="255677"/>
                  </a:lnTo>
                  <a:lnTo>
                    <a:pt x="181075" y="250664"/>
                  </a:lnTo>
                  <a:lnTo>
                    <a:pt x="181123" y="245651"/>
                  </a:lnTo>
                  <a:lnTo>
                    <a:pt x="181168" y="240638"/>
                  </a:lnTo>
                  <a:lnTo>
                    <a:pt x="181209" y="235624"/>
                  </a:lnTo>
                  <a:lnTo>
                    <a:pt x="181247" y="230611"/>
                  </a:lnTo>
                  <a:lnTo>
                    <a:pt x="181283" y="225598"/>
                  </a:lnTo>
                  <a:lnTo>
                    <a:pt x="181316" y="220584"/>
                  </a:lnTo>
                  <a:lnTo>
                    <a:pt x="181348" y="215571"/>
                  </a:lnTo>
                  <a:lnTo>
                    <a:pt x="181377" y="210558"/>
                  </a:lnTo>
                  <a:lnTo>
                    <a:pt x="181404" y="205544"/>
                  </a:lnTo>
                  <a:lnTo>
                    <a:pt x="181429" y="200531"/>
                  </a:lnTo>
                  <a:lnTo>
                    <a:pt x="181453" y="195518"/>
                  </a:lnTo>
                  <a:lnTo>
                    <a:pt x="181475" y="190505"/>
                  </a:lnTo>
                  <a:lnTo>
                    <a:pt x="181495" y="185491"/>
                  </a:lnTo>
                  <a:lnTo>
                    <a:pt x="181514" y="180478"/>
                  </a:lnTo>
                  <a:lnTo>
                    <a:pt x="181532" y="175465"/>
                  </a:lnTo>
                  <a:lnTo>
                    <a:pt x="181549" y="170451"/>
                  </a:lnTo>
                  <a:lnTo>
                    <a:pt x="181565" y="165438"/>
                  </a:lnTo>
                  <a:lnTo>
                    <a:pt x="181579" y="160425"/>
                  </a:lnTo>
                  <a:lnTo>
                    <a:pt x="181593" y="155412"/>
                  </a:lnTo>
                  <a:lnTo>
                    <a:pt x="181605" y="150398"/>
                  </a:lnTo>
                  <a:lnTo>
                    <a:pt x="181617" y="145385"/>
                  </a:lnTo>
                  <a:lnTo>
                    <a:pt x="181628" y="140372"/>
                  </a:lnTo>
                  <a:lnTo>
                    <a:pt x="181638" y="135358"/>
                  </a:lnTo>
                  <a:lnTo>
                    <a:pt x="181648" y="130345"/>
                  </a:lnTo>
                  <a:lnTo>
                    <a:pt x="181657" y="125332"/>
                  </a:lnTo>
                  <a:lnTo>
                    <a:pt x="181666" y="120319"/>
                  </a:lnTo>
                  <a:lnTo>
                    <a:pt x="181674" y="115305"/>
                  </a:lnTo>
                  <a:lnTo>
                    <a:pt x="181682" y="110292"/>
                  </a:lnTo>
                  <a:lnTo>
                    <a:pt x="181689" y="105279"/>
                  </a:lnTo>
                  <a:lnTo>
                    <a:pt x="181696" y="100265"/>
                  </a:lnTo>
                  <a:lnTo>
                    <a:pt x="181704" y="95252"/>
                  </a:lnTo>
                  <a:lnTo>
                    <a:pt x="181711" y="90239"/>
                  </a:lnTo>
                  <a:lnTo>
                    <a:pt x="181718" y="85225"/>
                  </a:lnTo>
                  <a:lnTo>
                    <a:pt x="181725" y="80212"/>
                  </a:lnTo>
                  <a:lnTo>
                    <a:pt x="181732" y="75199"/>
                  </a:lnTo>
                  <a:lnTo>
                    <a:pt x="181739" y="70186"/>
                  </a:lnTo>
                  <a:lnTo>
                    <a:pt x="181747" y="65172"/>
                  </a:lnTo>
                  <a:lnTo>
                    <a:pt x="181755" y="60159"/>
                  </a:lnTo>
                  <a:lnTo>
                    <a:pt x="181764" y="55146"/>
                  </a:lnTo>
                  <a:lnTo>
                    <a:pt x="181772" y="50132"/>
                  </a:lnTo>
                  <a:lnTo>
                    <a:pt x="181782" y="45119"/>
                  </a:lnTo>
                  <a:lnTo>
                    <a:pt x="181792" y="40106"/>
                  </a:lnTo>
                  <a:lnTo>
                    <a:pt x="181802" y="35093"/>
                  </a:lnTo>
                  <a:lnTo>
                    <a:pt x="181813" y="30079"/>
                  </a:lnTo>
                  <a:lnTo>
                    <a:pt x="181825" y="25066"/>
                  </a:lnTo>
                  <a:lnTo>
                    <a:pt x="181838" y="20053"/>
                  </a:lnTo>
                  <a:lnTo>
                    <a:pt x="181851" y="15039"/>
                  </a:lnTo>
                  <a:lnTo>
                    <a:pt x="181864" y="10026"/>
                  </a:lnTo>
                  <a:lnTo>
                    <a:pt x="181879" y="5013"/>
                  </a:lnTo>
                  <a:lnTo>
                    <a:pt x="181894" y="0"/>
                  </a:lnTo>
                  <a:lnTo>
                    <a:pt x="183154" y="0"/>
                  </a:lnTo>
                  <a:lnTo>
                    <a:pt x="183169" y="5013"/>
                  </a:lnTo>
                  <a:lnTo>
                    <a:pt x="183183" y="10026"/>
                  </a:lnTo>
                  <a:lnTo>
                    <a:pt x="183197" y="15039"/>
                  </a:lnTo>
                  <a:lnTo>
                    <a:pt x="183210" y="20053"/>
                  </a:lnTo>
                  <a:lnTo>
                    <a:pt x="183223" y="25066"/>
                  </a:lnTo>
                  <a:lnTo>
                    <a:pt x="183235" y="30079"/>
                  </a:lnTo>
                  <a:lnTo>
                    <a:pt x="183246" y="35093"/>
                  </a:lnTo>
                  <a:lnTo>
                    <a:pt x="183256" y="40106"/>
                  </a:lnTo>
                  <a:lnTo>
                    <a:pt x="183266" y="45119"/>
                  </a:lnTo>
                  <a:lnTo>
                    <a:pt x="183275" y="50132"/>
                  </a:lnTo>
                  <a:lnTo>
                    <a:pt x="183284" y="55146"/>
                  </a:lnTo>
                  <a:lnTo>
                    <a:pt x="183293" y="60159"/>
                  </a:lnTo>
                  <a:lnTo>
                    <a:pt x="183301" y="65172"/>
                  </a:lnTo>
                  <a:lnTo>
                    <a:pt x="183308" y="70186"/>
                  </a:lnTo>
                  <a:lnTo>
                    <a:pt x="183316" y="75199"/>
                  </a:lnTo>
                  <a:lnTo>
                    <a:pt x="183323" y="80212"/>
                  </a:lnTo>
                  <a:lnTo>
                    <a:pt x="183330" y="85225"/>
                  </a:lnTo>
                  <a:lnTo>
                    <a:pt x="183337" y="90239"/>
                  </a:lnTo>
                  <a:lnTo>
                    <a:pt x="183344" y="95252"/>
                  </a:lnTo>
                  <a:lnTo>
                    <a:pt x="183351" y="100265"/>
                  </a:lnTo>
                  <a:lnTo>
                    <a:pt x="183359" y="105279"/>
                  </a:lnTo>
                  <a:lnTo>
                    <a:pt x="183366" y="110292"/>
                  </a:lnTo>
                  <a:lnTo>
                    <a:pt x="183374" y="115305"/>
                  </a:lnTo>
                  <a:lnTo>
                    <a:pt x="183382" y="120319"/>
                  </a:lnTo>
                  <a:lnTo>
                    <a:pt x="183391" y="125332"/>
                  </a:lnTo>
                  <a:lnTo>
                    <a:pt x="183400" y="130345"/>
                  </a:lnTo>
                  <a:lnTo>
                    <a:pt x="183409" y="135358"/>
                  </a:lnTo>
                  <a:lnTo>
                    <a:pt x="183420" y="140372"/>
                  </a:lnTo>
                  <a:lnTo>
                    <a:pt x="183431" y="145385"/>
                  </a:lnTo>
                  <a:lnTo>
                    <a:pt x="183443" y="150398"/>
                  </a:lnTo>
                  <a:lnTo>
                    <a:pt x="183455" y="155412"/>
                  </a:lnTo>
                  <a:lnTo>
                    <a:pt x="183469" y="160425"/>
                  </a:lnTo>
                  <a:lnTo>
                    <a:pt x="183483" y="165438"/>
                  </a:lnTo>
                  <a:lnTo>
                    <a:pt x="183499" y="170451"/>
                  </a:lnTo>
                  <a:lnTo>
                    <a:pt x="183516" y="175465"/>
                  </a:lnTo>
                  <a:lnTo>
                    <a:pt x="183534" y="180478"/>
                  </a:lnTo>
                  <a:lnTo>
                    <a:pt x="183553" y="185491"/>
                  </a:lnTo>
                  <a:lnTo>
                    <a:pt x="183573" y="190505"/>
                  </a:lnTo>
                  <a:lnTo>
                    <a:pt x="183595" y="195518"/>
                  </a:lnTo>
                  <a:lnTo>
                    <a:pt x="183619" y="200531"/>
                  </a:lnTo>
                  <a:lnTo>
                    <a:pt x="183644" y="205544"/>
                  </a:lnTo>
                  <a:lnTo>
                    <a:pt x="183671" y="210558"/>
                  </a:lnTo>
                  <a:lnTo>
                    <a:pt x="183700" y="215571"/>
                  </a:lnTo>
                  <a:lnTo>
                    <a:pt x="183731" y="220584"/>
                  </a:lnTo>
                  <a:lnTo>
                    <a:pt x="183765" y="225598"/>
                  </a:lnTo>
                  <a:lnTo>
                    <a:pt x="183800" y="230611"/>
                  </a:lnTo>
                  <a:lnTo>
                    <a:pt x="183839" y="235624"/>
                  </a:lnTo>
                  <a:lnTo>
                    <a:pt x="183880" y="240638"/>
                  </a:lnTo>
                  <a:lnTo>
                    <a:pt x="183925" y="245651"/>
                  </a:lnTo>
                  <a:lnTo>
                    <a:pt x="183972" y="250664"/>
                  </a:lnTo>
                  <a:lnTo>
                    <a:pt x="184023" y="255677"/>
                  </a:lnTo>
                  <a:lnTo>
                    <a:pt x="184078" y="260691"/>
                  </a:lnTo>
                  <a:lnTo>
                    <a:pt x="184138" y="265704"/>
                  </a:lnTo>
                  <a:lnTo>
                    <a:pt x="184202" y="270717"/>
                  </a:lnTo>
                  <a:lnTo>
                    <a:pt x="184271" y="275731"/>
                  </a:lnTo>
                  <a:lnTo>
                    <a:pt x="184344" y="280744"/>
                  </a:lnTo>
                  <a:lnTo>
                    <a:pt x="184423" y="285757"/>
                  </a:lnTo>
                  <a:lnTo>
                    <a:pt x="184508" y="290770"/>
                  </a:lnTo>
                  <a:lnTo>
                    <a:pt x="184599" y="295784"/>
                  </a:lnTo>
                  <a:lnTo>
                    <a:pt x="184696" y="300797"/>
                  </a:lnTo>
                  <a:lnTo>
                    <a:pt x="184799" y="305810"/>
                  </a:lnTo>
                  <a:lnTo>
                    <a:pt x="184910" y="310824"/>
                  </a:lnTo>
                  <a:lnTo>
                    <a:pt x="185028" y="315837"/>
                  </a:lnTo>
                  <a:lnTo>
                    <a:pt x="185153" y="320850"/>
                  </a:lnTo>
                  <a:lnTo>
                    <a:pt x="185286" y="325863"/>
                  </a:lnTo>
                  <a:lnTo>
                    <a:pt x="185426" y="330877"/>
                  </a:lnTo>
                  <a:lnTo>
                    <a:pt x="185575" y="335890"/>
                  </a:lnTo>
                  <a:lnTo>
                    <a:pt x="185732" y="340903"/>
                  </a:lnTo>
                  <a:lnTo>
                    <a:pt x="185897" y="345917"/>
                  </a:lnTo>
                  <a:lnTo>
                    <a:pt x="186069" y="350930"/>
                  </a:lnTo>
                  <a:lnTo>
                    <a:pt x="186251" y="355943"/>
                  </a:lnTo>
                  <a:lnTo>
                    <a:pt x="186442" y="360957"/>
                  </a:lnTo>
                  <a:lnTo>
                    <a:pt x="186640" y="365970"/>
                  </a:lnTo>
                  <a:lnTo>
                    <a:pt x="186847" y="370983"/>
                  </a:lnTo>
                  <a:lnTo>
                    <a:pt x="187060" y="375996"/>
                  </a:lnTo>
                  <a:lnTo>
                    <a:pt x="187285" y="381010"/>
                  </a:lnTo>
                  <a:lnTo>
                    <a:pt x="187517" y="386023"/>
                  </a:lnTo>
                  <a:lnTo>
                    <a:pt x="187756" y="391036"/>
                  </a:lnTo>
                  <a:lnTo>
                    <a:pt x="188003" y="396050"/>
                  </a:lnTo>
                  <a:lnTo>
                    <a:pt x="188258" y="401063"/>
                  </a:lnTo>
                  <a:lnTo>
                    <a:pt x="188523" y="406076"/>
                  </a:lnTo>
                  <a:lnTo>
                    <a:pt x="188794" y="411089"/>
                  </a:lnTo>
                  <a:lnTo>
                    <a:pt x="189074" y="416103"/>
                  </a:lnTo>
                  <a:lnTo>
                    <a:pt x="189360" y="421116"/>
                  </a:lnTo>
                  <a:lnTo>
                    <a:pt x="189656" y="426129"/>
                  </a:lnTo>
                  <a:lnTo>
                    <a:pt x="189960" y="431143"/>
                  </a:lnTo>
                  <a:lnTo>
                    <a:pt x="190271" y="436156"/>
                  </a:lnTo>
                  <a:lnTo>
                    <a:pt x="190591" y="441169"/>
                  </a:lnTo>
                  <a:lnTo>
                    <a:pt x="190918" y="446182"/>
                  </a:lnTo>
                  <a:lnTo>
                    <a:pt x="191256" y="451196"/>
                  </a:lnTo>
                  <a:lnTo>
                    <a:pt x="191602" y="456209"/>
                  </a:lnTo>
                  <a:lnTo>
                    <a:pt x="191956" y="461222"/>
                  </a:lnTo>
                  <a:lnTo>
                    <a:pt x="192319" y="466236"/>
                  </a:lnTo>
                  <a:lnTo>
                    <a:pt x="192692" y="471249"/>
                  </a:lnTo>
                  <a:lnTo>
                    <a:pt x="193075" y="476262"/>
                  </a:lnTo>
                  <a:lnTo>
                    <a:pt x="193468" y="481276"/>
                  </a:lnTo>
                  <a:lnTo>
                    <a:pt x="193870" y="486289"/>
                  </a:lnTo>
                  <a:lnTo>
                    <a:pt x="194281" y="491302"/>
                  </a:lnTo>
                  <a:lnTo>
                    <a:pt x="194706" y="496315"/>
                  </a:lnTo>
                  <a:lnTo>
                    <a:pt x="195140" y="501329"/>
                  </a:lnTo>
                  <a:lnTo>
                    <a:pt x="195585" y="506342"/>
                  </a:lnTo>
                  <a:lnTo>
                    <a:pt x="196039" y="511355"/>
                  </a:lnTo>
                  <a:lnTo>
                    <a:pt x="196504" y="516369"/>
                  </a:lnTo>
                  <a:lnTo>
                    <a:pt x="196982" y="521382"/>
                  </a:lnTo>
                  <a:lnTo>
                    <a:pt x="197470" y="526395"/>
                  </a:lnTo>
                  <a:lnTo>
                    <a:pt x="197967" y="531408"/>
                  </a:lnTo>
                  <a:lnTo>
                    <a:pt x="198475" y="536422"/>
                  </a:lnTo>
                  <a:lnTo>
                    <a:pt x="198993" y="541435"/>
                  </a:lnTo>
                  <a:lnTo>
                    <a:pt x="199523" y="546448"/>
                  </a:lnTo>
                  <a:lnTo>
                    <a:pt x="200061" y="551462"/>
                  </a:lnTo>
                  <a:lnTo>
                    <a:pt x="200608" y="556475"/>
                  </a:lnTo>
                  <a:lnTo>
                    <a:pt x="201163" y="561488"/>
                  </a:lnTo>
                  <a:lnTo>
                    <a:pt x="201729" y="566501"/>
                  </a:lnTo>
                  <a:lnTo>
                    <a:pt x="202302" y="571515"/>
                  </a:lnTo>
                  <a:lnTo>
                    <a:pt x="202883" y="576528"/>
                  </a:lnTo>
                  <a:lnTo>
                    <a:pt x="203471" y="581541"/>
                  </a:lnTo>
                  <a:lnTo>
                    <a:pt x="204066" y="586555"/>
                  </a:lnTo>
                  <a:lnTo>
                    <a:pt x="204669" y="591568"/>
                  </a:lnTo>
                  <a:lnTo>
                    <a:pt x="205278" y="596581"/>
                  </a:lnTo>
                  <a:lnTo>
                    <a:pt x="205892" y="601595"/>
                  </a:lnTo>
                  <a:lnTo>
                    <a:pt x="206512" y="606608"/>
                  </a:lnTo>
                  <a:lnTo>
                    <a:pt x="207139" y="611621"/>
                  </a:lnTo>
                  <a:lnTo>
                    <a:pt x="207771" y="616634"/>
                  </a:lnTo>
                  <a:lnTo>
                    <a:pt x="208408" y="621648"/>
                  </a:lnTo>
                  <a:lnTo>
                    <a:pt x="209049" y="626661"/>
                  </a:lnTo>
                  <a:lnTo>
                    <a:pt x="209696" y="631674"/>
                  </a:lnTo>
                  <a:lnTo>
                    <a:pt x="210350" y="636688"/>
                  </a:lnTo>
                  <a:lnTo>
                    <a:pt x="211008" y="641701"/>
                  </a:lnTo>
                  <a:lnTo>
                    <a:pt x="211671" y="646714"/>
                  </a:lnTo>
                  <a:lnTo>
                    <a:pt x="212340" y="651727"/>
                  </a:lnTo>
                  <a:lnTo>
                    <a:pt x="213014" y="656741"/>
                  </a:lnTo>
                  <a:lnTo>
                    <a:pt x="213696" y="661754"/>
                  </a:lnTo>
                  <a:lnTo>
                    <a:pt x="214383" y="666767"/>
                  </a:lnTo>
                  <a:lnTo>
                    <a:pt x="215076" y="671781"/>
                  </a:lnTo>
                  <a:lnTo>
                    <a:pt x="215775" y="676794"/>
                  </a:lnTo>
                  <a:lnTo>
                    <a:pt x="216483" y="681807"/>
                  </a:lnTo>
                  <a:lnTo>
                    <a:pt x="217198" y="686820"/>
                  </a:lnTo>
                  <a:lnTo>
                    <a:pt x="217919" y="691834"/>
                  </a:lnTo>
                  <a:lnTo>
                    <a:pt x="218648" y="696847"/>
                  </a:lnTo>
                  <a:lnTo>
                    <a:pt x="219384" y="701860"/>
                  </a:lnTo>
                  <a:lnTo>
                    <a:pt x="220130" y="706874"/>
                  </a:lnTo>
                  <a:lnTo>
                    <a:pt x="220884" y="711887"/>
                  </a:lnTo>
                  <a:lnTo>
                    <a:pt x="221645" y="716900"/>
                  </a:lnTo>
                  <a:lnTo>
                    <a:pt x="222413" y="721914"/>
                  </a:lnTo>
                  <a:lnTo>
                    <a:pt x="223191" y="726927"/>
                  </a:lnTo>
                  <a:lnTo>
                    <a:pt x="223978" y="731940"/>
                  </a:lnTo>
                  <a:lnTo>
                    <a:pt x="224772" y="736953"/>
                  </a:lnTo>
                  <a:lnTo>
                    <a:pt x="225573" y="741967"/>
                  </a:lnTo>
                  <a:lnTo>
                    <a:pt x="226382" y="746980"/>
                  </a:lnTo>
                  <a:lnTo>
                    <a:pt x="227201" y="751993"/>
                  </a:lnTo>
                  <a:lnTo>
                    <a:pt x="228027" y="757007"/>
                  </a:lnTo>
                  <a:lnTo>
                    <a:pt x="228860" y="762020"/>
                  </a:lnTo>
                  <a:lnTo>
                    <a:pt x="229700" y="767033"/>
                  </a:lnTo>
                  <a:lnTo>
                    <a:pt x="230548" y="772046"/>
                  </a:lnTo>
                  <a:lnTo>
                    <a:pt x="231405" y="777060"/>
                  </a:lnTo>
                  <a:lnTo>
                    <a:pt x="232269" y="782073"/>
                  </a:lnTo>
                  <a:lnTo>
                    <a:pt x="233141" y="787086"/>
                  </a:lnTo>
                  <a:lnTo>
                    <a:pt x="234019" y="792100"/>
                  </a:lnTo>
                  <a:lnTo>
                    <a:pt x="234908" y="797113"/>
                  </a:lnTo>
                  <a:lnTo>
                    <a:pt x="235805" y="802126"/>
                  </a:lnTo>
                  <a:lnTo>
                    <a:pt x="236711" y="807139"/>
                  </a:lnTo>
                  <a:lnTo>
                    <a:pt x="237627" y="812153"/>
                  </a:lnTo>
                  <a:lnTo>
                    <a:pt x="238552" y="817166"/>
                  </a:lnTo>
                  <a:lnTo>
                    <a:pt x="239492" y="822179"/>
                  </a:lnTo>
                  <a:lnTo>
                    <a:pt x="240443" y="827193"/>
                  </a:lnTo>
                  <a:lnTo>
                    <a:pt x="241407" y="832206"/>
                  </a:lnTo>
                  <a:lnTo>
                    <a:pt x="242385" y="837219"/>
                  </a:lnTo>
                  <a:lnTo>
                    <a:pt x="243379" y="842233"/>
                  </a:lnTo>
                  <a:lnTo>
                    <a:pt x="244393" y="847246"/>
                  </a:lnTo>
                  <a:lnTo>
                    <a:pt x="245425" y="852259"/>
                  </a:lnTo>
                  <a:lnTo>
                    <a:pt x="246475" y="857272"/>
                  </a:lnTo>
                  <a:lnTo>
                    <a:pt x="247545" y="862286"/>
                  </a:lnTo>
                  <a:lnTo>
                    <a:pt x="248642" y="867299"/>
                  </a:lnTo>
                  <a:lnTo>
                    <a:pt x="249764" y="872312"/>
                  </a:lnTo>
                  <a:lnTo>
                    <a:pt x="250909" y="877326"/>
                  </a:lnTo>
                  <a:lnTo>
                    <a:pt x="252079" y="882339"/>
                  </a:lnTo>
                  <a:lnTo>
                    <a:pt x="253277" y="887352"/>
                  </a:lnTo>
                  <a:lnTo>
                    <a:pt x="254511" y="892365"/>
                  </a:lnTo>
                  <a:lnTo>
                    <a:pt x="255772" y="897379"/>
                  </a:lnTo>
                  <a:lnTo>
                    <a:pt x="257062" y="902392"/>
                  </a:lnTo>
                  <a:lnTo>
                    <a:pt x="258380" y="907405"/>
                  </a:lnTo>
                  <a:lnTo>
                    <a:pt x="259734" y="912419"/>
                  </a:lnTo>
                  <a:lnTo>
                    <a:pt x="261122" y="917432"/>
                  </a:lnTo>
                  <a:lnTo>
                    <a:pt x="262540" y="922445"/>
                  </a:lnTo>
                  <a:lnTo>
                    <a:pt x="263986" y="927458"/>
                  </a:lnTo>
                  <a:lnTo>
                    <a:pt x="265460" y="932472"/>
                  </a:lnTo>
                  <a:lnTo>
                    <a:pt x="266972" y="937485"/>
                  </a:lnTo>
                  <a:lnTo>
                    <a:pt x="268510" y="942498"/>
                  </a:lnTo>
                  <a:lnTo>
                    <a:pt x="270073" y="947512"/>
                  </a:lnTo>
                  <a:lnTo>
                    <a:pt x="271659" y="952525"/>
                  </a:lnTo>
                  <a:lnTo>
                    <a:pt x="273270" y="957538"/>
                  </a:lnTo>
                  <a:lnTo>
                    <a:pt x="274905" y="962552"/>
                  </a:lnTo>
                  <a:lnTo>
                    <a:pt x="276557" y="967565"/>
                  </a:lnTo>
                  <a:lnTo>
                    <a:pt x="278223" y="972578"/>
                  </a:lnTo>
                  <a:lnTo>
                    <a:pt x="279903" y="977591"/>
                  </a:lnTo>
                  <a:lnTo>
                    <a:pt x="281595" y="982605"/>
                  </a:lnTo>
                  <a:lnTo>
                    <a:pt x="283293" y="987618"/>
                  </a:lnTo>
                  <a:lnTo>
                    <a:pt x="284995" y="992631"/>
                  </a:lnTo>
                  <a:lnTo>
                    <a:pt x="286698" y="997645"/>
                  </a:lnTo>
                  <a:lnTo>
                    <a:pt x="288400" y="1002658"/>
                  </a:lnTo>
                  <a:lnTo>
                    <a:pt x="290093" y="1007671"/>
                  </a:lnTo>
                  <a:lnTo>
                    <a:pt x="291778" y="1012684"/>
                  </a:lnTo>
                  <a:lnTo>
                    <a:pt x="293450" y="1017698"/>
                  </a:lnTo>
                  <a:lnTo>
                    <a:pt x="295109" y="1022711"/>
                  </a:lnTo>
                  <a:lnTo>
                    <a:pt x="296747" y="1027724"/>
                  </a:lnTo>
                  <a:lnTo>
                    <a:pt x="298361" y="1032738"/>
                  </a:lnTo>
                  <a:lnTo>
                    <a:pt x="299950" y="1037751"/>
                  </a:lnTo>
                  <a:lnTo>
                    <a:pt x="301514" y="1042764"/>
                  </a:lnTo>
                  <a:lnTo>
                    <a:pt x="303050" y="1047777"/>
                  </a:lnTo>
                  <a:lnTo>
                    <a:pt x="304546" y="1052791"/>
                  </a:lnTo>
                  <a:lnTo>
                    <a:pt x="306007" y="1057804"/>
                  </a:lnTo>
                  <a:lnTo>
                    <a:pt x="307434" y="1062817"/>
                  </a:lnTo>
                  <a:lnTo>
                    <a:pt x="308824" y="1067831"/>
                  </a:lnTo>
                  <a:lnTo>
                    <a:pt x="310176" y="1072844"/>
                  </a:lnTo>
                  <a:lnTo>
                    <a:pt x="311476" y="1077857"/>
                  </a:lnTo>
                  <a:lnTo>
                    <a:pt x="312737" y="1082871"/>
                  </a:lnTo>
                  <a:lnTo>
                    <a:pt x="313958" y="1087884"/>
                  </a:lnTo>
                  <a:lnTo>
                    <a:pt x="315138" y="1092897"/>
                  </a:lnTo>
                  <a:lnTo>
                    <a:pt x="316269" y="1097910"/>
                  </a:lnTo>
                  <a:lnTo>
                    <a:pt x="317352" y="1102924"/>
                  </a:lnTo>
                  <a:lnTo>
                    <a:pt x="318395" y="1107937"/>
                  </a:lnTo>
                  <a:lnTo>
                    <a:pt x="319398" y="1112950"/>
                  </a:lnTo>
                  <a:lnTo>
                    <a:pt x="320362" y="1117964"/>
                  </a:lnTo>
                  <a:lnTo>
                    <a:pt x="321274" y="1122977"/>
                  </a:lnTo>
                  <a:lnTo>
                    <a:pt x="322147" y="1127990"/>
                  </a:lnTo>
                  <a:lnTo>
                    <a:pt x="322985" y="1133003"/>
                  </a:lnTo>
                  <a:lnTo>
                    <a:pt x="323789" y="1138017"/>
                  </a:lnTo>
                  <a:lnTo>
                    <a:pt x="324556" y="1143030"/>
                  </a:lnTo>
                  <a:lnTo>
                    <a:pt x="325283" y="1148043"/>
                  </a:lnTo>
                  <a:lnTo>
                    <a:pt x="325981" y="1153057"/>
                  </a:lnTo>
                  <a:lnTo>
                    <a:pt x="326653" y="1158070"/>
                  </a:lnTo>
                  <a:lnTo>
                    <a:pt x="327298" y="1163083"/>
                  </a:lnTo>
                  <a:lnTo>
                    <a:pt x="327915" y="1168096"/>
                  </a:lnTo>
                  <a:lnTo>
                    <a:pt x="328509" y="1173110"/>
                  </a:lnTo>
                  <a:lnTo>
                    <a:pt x="329084" y="1178123"/>
                  </a:lnTo>
                  <a:lnTo>
                    <a:pt x="329644" y="1183136"/>
                  </a:lnTo>
                  <a:lnTo>
                    <a:pt x="330188" y="1188150"/>
                  </a:lnTo>
                  <a:lnTo>
                    <a:pt x="330718" y="1193163"/>
                  </a:lnTo>
                  <a:lnTo>
                    <a:pt x="331239" y="1198176"/>
                  </a:lnTo>
                  <a:lnTo>
                    <a:pt x="331753" y="1203190"/>
                  </a:lnTo>
                  <a:lnTo>
                    <a:pt x="332264" y="1208203"/>
                  </a:lnTo>
                  <a:lnTo>
                    <a:pt x="332772" y="1213216"/>
                  </a:lnTo>
                  <a:lnTo>
                    <a:pt x="333281" y="1218229"/>
                  </a:lnTo>
                  <a:lnTo>
                    <a:pt x="333794" y="1223243"/>
                  </a:lnTo>
                  <a:lnTo>
                    <a:pt x="334312" y="1228256"/>
                  </a:lnTo>
                  <a:lnTo>
                    <a:pt x="334838" y="1233269"/>
                  </a:lnTo>
                  <a:lnTo>
                    <a:pt x="335376" y="1238283"/>
                  </a:lnTo>
                  <a:lnTo>
                    <a:pt x="335927" y="1243296"/>
                  </a:lnTo>
                  <a:lnTo>
                    <a:pt x="336492" y="1248309"/>
                  </a:lnTo>
                  <a:lnTo>
                    <a:pt x="337072" y="1253322"/>
                  </a:lnTo>
                  <a:lnTo>
                    <a:pt x="337671" y="1258336"/>
                  </a:lnTo>
                  <a:lnTo>
                    <a:pt x="338293" y="1263349"/>
                  </a:lnTo>
                  <a:lnTo>
                    <a:pt x="338936" y="1268362"/>
                  </a:lnTo>
                  <a:lnTo>
                    <a:pt x="339600" y="1273376"/>
                  </a:lnTo>
                  <a:lnTo>
                    <a:pt x="340284" y="1278389"/>
                  </a:lnTo>
                  <a:lnTo>
                    <a:pt x="340995" y="1283402"/>
                  </a:lnTo>
                  <a:lnTo>
                    <a:pt x="341733" y="1288415"/>
                  </a:lnTo>
                  <a:lnTo>
                    <a:pt x="342492" y="1293429"/>
                  </a:lnTo>
                  <a:lnTo>
                    <a:pt x="343273" y="1298442"/>
                  </a:lnTo>
                  <a:lnTo>
                    <a:pt x="344075" y="1303455"/>
                  </a:lnTo>
                  <a:lnTo>
                    <a:pt x="344903" y="1308469"/>
                  </a:lnTo>
                  <a:lnTo>
                    <a:pt x="345751" y="1313482"/>
                  </a:lnTo>
                  <a:lnTo>
                    <a:pt x="346614" y="1318495"/>
                  </a:lnTo>
                  <a:lnTo>
                    <a:pt x="347493" y="1323509"/>
                  </a:lnTo>
                  <a:lnTo>
                    <a:pt x="348386" y="1328522"/>
                  </a:lnTo>
                  <a:lnTo>
                    <a:pt x="349292" y="1333535"/>
                  </a:lnTo>
                  <a:lnTo>
                    <a:pt x="350203" y="1338548"/>
                  </a:lnTo>
                  <a:lnTo>
                    <a:pt x="351119" y="1343562"/>
                  </a:lnTo>
                  <a:lnTo>
                    <a:pt x="352035" y="1348575"/>
                  </a:lnTo>
                  <a:lnTo>
                    <a:pt x="352948" y="1353588"/>
                  </a:lnTo>
                  <a:lnTo>
                    <a:pt x="353853" y="1358602"/>
                  </a:lnTo>
                  <a:lnTo>
                    <a:pt x="354747" y="1363615"/>
                  </a:lnTo>
                  <a:lnTo>
                    <a:pt x="355627" y="1368628"/>
                  </a:lnTo>
                  <a:lnTo>
                    <a:pt x="356490" y="1373641"/>
                  </a:lnTo>
                  <a:lnTo>
                    <a:pt x="357323" y="1378655"/>
                  </a:lnTo>
                  <a:lnTo>
                    <a:pt x="358130" y="1383668"/>
                  </a:lnTo>
                  <a:lnTo>
                    <a:pt x="358907" y="1388681"/>
                  </a:lnTo>
                  <a:lnTo>
                    <a:pt x="359653" y="1393695"/>
                  </a:lnTo>
                  <a:lnTo>
                    <a:pt x="360359" y="1398708"/>
                  </a:lnTo>
                  <a:lnTo>
                    <a:pt x="361017" y="1403721"/>
                  </a:lnTo>
                  <a:lnTo>
                    <a:pt x="361633" y="1408734"/>
                  </a:lnTo>
                  <a:lnTo>
                    <a:pt x="362206" y="1413748"/>
                  </a:lnTo>
                  <a:lnTo>
                    <a:pt x="362734" y="1418761"/>
                  </a:lnTo>
                  <a:lnTo>
                    <a:pt x="363202" y="1423774"/>
                  </a:lnTo>
                  <a:lnTo>
                    <a:pt x="363616" y="1428788"/>
                  </a:lnTo>
                  <a:lnTo>
                    <a:pt x="363980" y="1433801"/>
                  </a:lnTo>
                  <a:lnTo>
                    <a:pt x="364295" y="1438814"/>
                  </a:lnTo>
                  <a:lnTo>
                    <a:pt x="364557" y="1443828"/>
                  </a:lnTo>
                  <a:lnTo>
                    <a:pt x="364753" y="1448841"/>
                  </a:lnTo>
                  <a:lnTo>
                    <a:pt x="364899" y="1453854"/>
                  </a:lnTo>
                  <a:lnTo>
                    <a:pt x="364998" y="1458867"/>
                  </a:lnTo>
                  <a:lnTo>
                    <a:pt x="365048" y="1463881"/>
                  </a:lnTo>
                  <a:lnTo>
                    <a:pt x="365045" y="1468894"/>
                  </a:lnTo>
                  <a:lnTo>
                    <a:pt x="364989" y="1473907"/>
                  </a:lnTo>
                  <a:lnTo>
                    <a:pt x="364893" y="1478921"/>
                  </a:lnTo>
                  <a:lnTo>
                    <a:pt x="364756" y="1483934"/>
                  </a:lnTo>
                  <a:lnTo>
                    <a:pt x="364583" y="1488947"/>
                  </a:lnTo>
                  <a:lnTo>
                    <a:pt x="364364" y="1493960"/>
                  </a:lnTo>
                  <a:lnTo>
                    <a:pt x="364113" y="1498974"/>
                  </a:lnTo>
                  <a:lnTo>
                    <a:pt x="363834" y="1503987"/>
                  </a:lnTo>
                  <a:lnTo>
                    <a:pt x="363530" y="1509000"/>
                  </a:lnTo>
                  <a:lnTo>
                    <a:pt x="363200" y="1514014"/>
                  </a:lnTo>
                  <a:lnTo>
                    <a:pt x="362845" y="1519027"/>
                  </a:lnTo>
                  <a:lnTo>
                    <a:pt x="362475" y="1524040"/>
                  </a:lnTo>
                  <a:lnTo>
                    <a:pt x="362091" y="1529053"/>
                  </a:lnTo>
                  <a:lnTo>
                    <a:pt x="361695" y="1534067"/>
                  </a:lnTo>
                  <a:lnTo>
                    <a:pt x="361289" y="1539080"/>
                  </a:lnTo>
                  <a:lnTo>
                    <a:pt x="360876" y="1544093"/>
                  </a:lnTo>
                  <a:lnTo>
                    <a:pt x="360459" y="1549107"/>
                  </a:lnTo>
                  <a:lnTo>
                    <a:pt x="360040" y="1554120"/>
                  </a:lnTo>
                  <a:lnTo>
                    <a:pt x="359621" y="1559133"/>
                  </a:lnTo>
                  <a:lnTo>
                    <a:pt x="359203" y="1564147"/>
                  </a:lnTo>
                  <a:lnTo>
                    <a:pt x="358788" y="1569160"/>
                  </a:lnTo>
                  <a:lnTo>
                    <a:pt x="358376" y="1574173"/>
                  </a:lnTo>
                  <a:lnTo>
                    <a:pt x="357967" y="1579186"/>
                  </a:lnTo>
                  <a:lnTo>
                    <a:pt x="357563" y="1584200"/>
                  </a:lnTo>
                  <a:lnTo>
                    <a:pt x="357165" y="1589213"/>
                  </a:lnTo>
                  <a:lnTo>
                    <a:pt x="356771" y="1594226"/>
                  </a:lnTo>
                  <a:lnTo>
                    <a:pt x="356380" y="1599240"/>
                  </a:lnTo>
                  <a:lnTo>
                    <a:pt x="355992" y="1604253"/>
                  </a:lnTo>
                  <a:lnTo>
                    <a:pt x="355608" y="1609266"/>
                  </a:lnTo>
                  <a:lnTo>
                    <a:pt x="355224" y="1614279"/>
                  </a:lnTo>
                  <a:lnTo>
                    <a:pt x="354840" y="1619293"/>
                  </a:lnTo>
                  <a:lnTo>
                    <a:pt x="354456" y="1624306"/>
                  </a:lnTo>
                  <a:lnTo>
                    <a:pt x="354069" y="1629319"/>
                  </a:lnTo>
                  <a:lnTo>
                    <a:pt x="353677" y="1634333"/>
                  </a:lnTo>
                  <a:lnTo>
                    <a:pt x="353279" y="1639346"/>
                  </a:lnTo>
                  <a:lnTo>
                    <a:pt x="352875" y="1644359"/>
                  </a:lnTo>
                  <a:lnTo>
                    <a:pt x="352463" y="1649372"/>
                  </a:lnTo>
                  <a:lnTo>
                    <a:pt x="352041" y="1654386"/>
                  </a:lnTo>
                  <a:lnTo>
                    <a:pt x="351606" y="1659399"/>
                  </a:lnTo>
                  <a:lnTo>
                    <a:pt x="351161" y="1664412"/>
                  </a:lnTo>
                  <a:lnTo>
                    <a:pt x="350705" y="1669426"/>
                  </a:lnTo>
                  <a:lnTo>
                    <a:pt x="350237" y="1674439"/>
                  </a:lnTo>
                  <a:lnTo>
                    <a:pt x="349753" y="1679452"/>
                  </a:lnTo>
                  <a:lnTo>
                    <a:pt x="349257" y="1684466"/>
                  </a:lnTo>
                  <a:lnTo>
                    <a:pt x="348750" y="1689479"/>
                  </a:lnTo>
                  <a:lnTo>
                    <a:pt x="348232" y="1694492"/>
                  </a:lnTo>
                  <a:lnTo>
                    <a:pt x="347703" y="1699505"/>
                  </a:lnTo>
                  <a:lnTo>
                    <a:pt x="347163" y="1704519"/>
                  </a:lnTo>
                  <a:lnTo>
                    <a:pt x="346617" y="1709532"/>
                  </a:lnTo>
                  <a:lnTo>
                    <a:pt x="346065" y="1714545"/>
                  </a:lnTo>
                  <a:lnTo>
                    <a:pt x="345510" y="1719559"/>
                  </a:lnTo>
                  <a:lnTo>
                    <a:pt x="344953" y="1724572"/>
                  </a:lnTo>
                  <a:lnTo>
                    <a:pt x="344398" y="1729585"/>
                  </a:lnTo>
                  <a:lnTo>
                    <a:pt x="343848" y="1734598"/>
                  </a:lnTo>
                  <a:lnTo>
                    <a:pt x="343303" y="1739612"/>
                  </a:lnTo>
                  <a:lnTo>
                    <a:pt x="342766" y="1744625"/>
                  </a:lnTo>
                  <a:lnTo>
                    <a:pt x="342246" y="1749638"/>
                  </a:lnTo>
                  <a:lnTo>
                    <a:pt x="341740" y="1754652"/>
                  </a:lnTo>
                  <a:lnTo>
                    <a:pt x="341251" y="1759665"/>
                  </a:lnTo>
                  <a:lnTo>
                    <a:pt x="340782" y="1764678"/>
                  </a:lnTo>
                  <a:lnTo>
                    <a:pt x="340335" y="1769691"/>
                  </a:lnTo>
                  <a:lnTo>
                    <a:pt x="339920" y="1774705"/>
                  </a:lnTo>
                  <a:lnTo>
                    <a:pt x="339530" y="1779718"/>
                  </a:lnTo>
                  <a:lnTo>
                    <a:pt x="339168" y="1784731"/>
                  </a:lnTo>
                  <a:lnTo>
                    <a:pt x="338835" y="1789745"/>
                  </a:lnTo>
                  <a:lnTo>
                    <a:pt x="338540" y="1794758"/>
                  </a:lnTo>
                  <a:lnTo>
                    <a:pt x="338280" y="1799771"/>
                  </a:lnTo>
                  <a:lnTo>
                    <a:pt x="338053" y="1804785"/>
                  </a:lnTo>
                  <a:lnTo>
                    <a:pt x="337857" y="1809798"/>
                  </a:lnTo>
                  <a:lnTo>
                    <a:pt x="337695" y="1814811"/>
                  </a:lnTo>
                  <a:lnTo>
                    <a:pt x="337576" y="1819824"/>
                  </a:lnTo>
                  <a:lnTo>
                    <a:pt x="337489" y="1824838"/>
                  </a:lnTo>
                  <a:lnTo>
                    <a:pt x="337432" y="1829851"/>
                  </a:lnTo>
                  <a:lnTo>
                    <a:pt x="337405" y="1834864"/>
                  </a:lnTo>
                  <a:lnTo>
                    <a:pt x="337411" y="1839878"/>
                  </a:lnTo>
                  <a:lnTo>
                    <a:pt x="337449" y="1844891"/>
                  </a:lnTo>
                  <a:lnTo>
                    <a:pt x="337511" y="1849904"/>
                  </a:lnTo>
                  <a:lnTo>
                    <a:pt x="337596" y="1854917"/>
                  </a:lnTo>
                  <a:lnTo>
                    <a:pt x="337701" y="1859931"/>
                  </a:lnTo>
                  <a:lnTo>
                    <a:pt x="337829" y="1864944"/>
                  </a:lnTo>
                  <a:lnTo>
                    <a:pt x="337972" y="1869957"/>
                  </a:lnTo>
                  <a:lnTo>
                    <a:pt x="338128" y="1874971"/>
                  </a:lnTo>
                  <a:lnTo>
                    <a:pt x="338292" y="1879984"/>
                  </a:lnTo>
                  <a:lnTo>
                    <a:pt x="338464" y="1884997"/>
                  </a:lnTo>
                  <a:lnTo>
                    <a:pt x="338641" y="1890010"/>
                  </a:lnTo>
                  <a:lnTo>
                    <a:pt x="338817" y="1895024"/>
                  </a:lnTo>
                  <a:lnTo>
                    <a:pt x="338990" y="1900037"/>
                  </a:lnTo>
                  <a:lnTo>
                    <a:pt x="339157" y="1905050"/>
                  </a:lnTo>
                  <a:lnTo>
                    <a:pt x="339315" y="1910064"/>
                  </a:lnTo>
                  <a:lnTo>
                    <a:pt x="339459" y="1915077"/>
                  </a:lnTo>
                  <a:lnTo>
                    <a:pt x="339588" y="1920090"/>
                  </a:lnTo>
                  <a:lnTo>
                    <a:pt x="339700" y="1925104"/>
                  </a:lnTo>
                  <a:lnTo>
                    <a:pt x="339793" y="1930117"/>
                  </a:lnTo>
                  <a:lnTo>
                    <a:pt x="339857" y="1935130"/>
                  </a:lnTo>
                  <a:lnTo>
                    <a:pt x="339894" y="1940143"/>
                  </a:lnTo>
                  <a:lnTo>
                    <a:pt x="339905" y="1945157"/>
                  </a:lnTo>
                  <a:lnTo>
                    <a:pt x="339887" y="1950170"/>
                  </a:lnTo>
                  <a:lnTo>
                    <a:pt x="339836" y="1955183"/>
                  </a:lnTo>
                  <a:lnTo>
                    <a:pt x="339743" y="1960197"/>
                  </a:lnTo>
                  <a:lnTo>
                    <a:pt x="339617" y="1965210"/>
                  </a:lnTo>
                  <a:lnTo>
                    <a:pt x="339455" y="1970223"/>
                  </a:lnTo>
                  <a:lnTo>
                    <a:pt x="339258" y="1975236"/>
                  </a:lnTo>
                  <a:lnTo>
                    <a:pt x="339015" y="1980250"/>
                  </a:lnTo>
                  <a:lnTo>
                    <a:pt x="338729" y="1985263"/>
                  </a:lnTo>
                  <a:lnTo>
                    <a:pt x="338405" y="1990276"/>
                  </a:lnTo>
                  <a:lnTo>
                    <a:pt x="338042" y="1995290"/>
                  </a:lnTo>
                  <a:lnTo>
                    <a:pt x="337642" y="2000303"/>
                  </a:lnTo>
                  <a:lnTo>
                    <a:pt x="337189" y="2005316"/>
                  </a:lnTo>
                  <a:lnTo>
                    <a:pt x="336699" y="2010329"/>
                  </a:lnTo>
                  <a:lnTo>
                    <a:pt x="336172" y="2015343"/>
                  </a:lnTo>
                  <a:lnTo>
                    <a:pt x="335610" y="2020356"/>
                  </a:lnTo>
                  <a:lnTo>
                    <a:pt x="335007" y="2025369"/>
                  </a:lnTo>
                  <a:lnTo>
                    <a:pt x="334365" y="2030383"/>
                  </a:lnTo>
                  <a:lnTo>
                    <a:pt x="333691" y="2035396"/>
                  </a:lnTo>
                  <a:lnTo>
                    <a:pt x="332989" y="2040409"/>
                  </a:lnTo>
                  <a:lnTo>
                    <a:pt x="332259" y="2045423"/>
                  </a:lnTo>
                  <a:lnTo>
                    <a:pt x="331497" y="2050436"/>
                  </a:lnTo>
                  <a:lnTo>
                    <a:pt x="330713" y="2055449"/>
                  </a:lnTo>
                  <a:lnTo>
                    <a:pt x="329910" y="2060462"/>
                  </a:lnTo>
                  <a:lnTo>
                    <a:pt x="329091" y="2065476"/>
                  </a:lnTo>
                  <a:lnTo>
                    <a:pt x="328259" y="2070489"/>
                  </a:lnTo>
                  <a:lnTo>
                    <a:pt x="327417" y="2075502"/>
                  </a:lnTo>
                  <a:lnTo>
                    <a:pt x="326570" y="2080516"/>
                  </a:lnTo>
                  <a:lnTo>
                    <a:pt x="325724" y="2085529"/>
                  </a:lnTo>
                  <a:lnTo>
                    <a:pt x="324880" y="2090542"/>
                  </a:lnTo>
                  <a:lnTo>
                    <a:pt x="324045" y="2095555"/>
                  </a:lnTo>
                  <a:lnTo>
                    <a:pt x="323225" y="2100569"/>
                  </a:lnTo>
                  <a:lnTo>
                    <a:pt x="322423" y="2105582"/>
                  </a:lnTo>
                  <a:lnTo>
                    <a:pt x="321642" y="2110595"/>
                  </a:lnTo>
                  <a:lnTo>
                    <a:pt x="320885" y="2115609"/>
                  </a:lnTo>
                  <a:lnTo>
                    <a:pt x="320166" y="2120622"/>
                  </a:lnTo>
                  <a:lnTo>
                    <a:pt x="319485" y="2125635"/>
                  </a:lnTo>
                  <a:lnTo>
                    <a:pt x="318841" y="2130648"/>
                  </a:lnTo>
                  <a:lnTo>
                    <a:pt x="318237" y="2135662"/>
                  </a:lnTo>
                  <a:lnTo>
                    <a:pt x="317682" y="2140675"/>
                  </a:lnTo>
                  <a:lnTo>
                    <a:pt x="317187" y="2145688"/>
                  </a:lnTo>
                  <a:lnTo>
                    <a:pt x="316743" y="2150702"/>
                  </a:lnTo>
                  <a:lnTo>
                    <a:pt x="316350" y="2155715"/>
                  </a:lnTo>
                  <a:lnTo>
                    <a:pt x="316010" y="2160728"/>
                  </a:lnTo>
                  <a:lnTo>
                    <a:pt x="315735" y="2165742"/>
                  </a:lnTo>
                  <a:lnTo>
                    <a:pt x="315523" y="2170755"/>
                  </a:lnTo>
                  <a:lnTo>
                    <a:pt x="315363" y="2175768"/>
                  </a:lnTo>
                  <a:lnTo>
                    <a:pt x="315254" y="2180781"/>
                  </a:lnTo>
                  <a:lnTo>
                    <a:pt x="315196" y="2185795"/>
                  </a:lnTo>
                  <a:lnTo>
                    <a:pt x="315201" y="2190808"/>
                  </a:lnTo>
                  <a:lnTo>
                    <a:pt x="315248" y="2195821"/>
                  </a:lnTo>
                  <a:lnTo>
                    <a:pt x="315332" y="2200835"/>
                  </a:lnTo>
                  <a:lnTo>
                    <a:pt x="315450" y="2205848"/>
                  </a:lnTo>
                  <a:lnTo>
                    <a:pt x="315599" y="2210861"/>
                  </a:lnTo>
                  <a:lnTo>
                    <a:pt x="315772" y="2215874"/>
                  </a:lnTo>
                  <a:lnTo>
                    <a:pt x="315955" y="2220888"/>
                  </a:lnTo>
                  <a:lnTo>
                    <a:pt x="316142" y="2225901"/>
                  </a:lnTo>
                  <a:lnTo>
                    <a:pt x="316327" y="2230914"/>
                  </a:lnTo>
                  <a:lnTo>
                    <a:pt x="316496" y="2235928"/>
                  </a:lnTo>
                  <a:lnTo>
                    <a:pt x="316637" y="2240941"/>
                  </a:lnTo>
                  <a:lnTo>
                    <a:pt x="316745" y="2245954"/>
                  </a:lnTo>
                  <a:lnTo>
                    <a:pt x="316812" y="2250967"/>
                  </a:lnTo>
                  <a:lnTo>
                    <a:pt x="316829" y="2255981"/>
                  </a:lnTo>
                  <a:lnTo>
                    <a:pt x="316763" y="2260994"/>
                  </a:lnTo>
                  <a:lnTo>
                    <a:pt x="316625" y="2266007"/>
                  </a:lnTo>
                  <a:lnTo>
                    <a:pt x="316408" y="2271021"/>
                  </a:lnTo>
                  <a:lnTo>
                    <a:pt x="316105" y="2276034"/>
                  </a:lnTo>
                  <a:lnTo>
                    <a:pt x="315691" y="2281047"/>
                  </a:lnTo>
                  <a:lnTo>
                    <a:pt x="315154" y="2286061"/>
                  </a:lnTo>
                  <a:lnTo>
                    <a:pt x="314507" y="2291074"/>
                  </a:lnTo>
                  <a:lnTo>
                    <a:pt x="313747" y="2296087"/>
                  </a:lnTo>
                  <a:lnTo>
                    <a:pt x="312870" y="2301100"/>
                  </a:lnTo>
                  <a:lnTo>
                    <a:pt x="311833" y="2306114"/>
                  </a:lnTo>
                  <a:lnTo>
                    <a:pt x="310663" y="2311127"/>
                  </a:lnTo>
                  <a:lnTo>
                    <a:pt x="309367" y="2316140"/>
                  </a:lnTo>
                  <a:lnTo>
                    <a:pt x="307945" y="2321154"/>
                  </a:lnTo>
                  <a:lnTo>
                    <a:pt x="306388" y="2326167"/>
                  </a:lnTo>
                  <a:lnTo>
                    <a:pt x="304669" y="2331180"/>
                  </a:lnTo>
                  <a:lnTo>
                    <a:pt x="302830" y="2336193"/>
                  </a:lnTo>
                  <a:lnTo>
                    <a:pt x="300873" y="2341207"/>
                  </a:lnTo>
                  <a:lnTo>
                    <a:pt x="298803" y="2346220"/>
                  </a:lnTo>
                  <a:lnTo>
                    <a:pt x="296600" y="2351233"/>
                  </a:lnTo>
                  <a:lnTo>
                    <a:pt x="294280" y="2356247"/>
                  </a:lnTo>
                  <a:lnTo>
                    <a:pt x="291866" y="2361260"/>
                  </a:lnTo>
                  <a:lnTo>
                    <a:pt x="289364" y="2366273"/>
                  </a:lnTo>
                  <a:lnTo>
                    <a:pt x="286780" y="2371286"/>
                  </a:lnTo>
                  <a:lnTo>
                    <a:pt x="284099" y="2376300"/>
                  </a:lnTo>
                  <a:lnTo>
                    <a:pt x="281356" y="2381313"/>
                  </a:lnTo>
                  <a:lnTo>
                    <a:pt x="278558" y="2386326"/>
                  </a:lnTo>
                  <a:lnTo>
                    <a:pt x="275714" y="2391340"/>
                  </a:lnTo>
                  <a:lnTo>
                    <a:pt x="272828" y="2396353"/>
                  </a:lnTo>
                  <a:lnTo>
                    <a:pt x="269907" y="2401366"/>
                  </a:lnTo>
                  <a:lnTo>
                    <a:pt x="266968" y="2406380"/>
                  </a:lnTo>
                  <a:lnTo>
                    <a:pt x="264019" y="2411393"/>
                  </a:lnTo>
                  <a:lnTo>
                    <a:pt x="261066" y="2416406"/>
                  </a:lnTo>
                  <a:lnTo>
                    <a:pt x="258119" y="2421419"/>
                  </a:lnTo>
                  <a:lnTo>
                    <a:pt x="255189" y="2426433"/>
                  </a:lnTo>
                  <a:lnTo>
                    <a:pt x="252279" y="2431446"/>
                  </a:lnTo>
                  <a:lnTo>
                    <a:pt x="249396" y="2436459"/>
                  </a:lnTo>
                  <a:lnTo>
                    <a:pt x="246546" y="2441473"/>
                  </a:lnTo>
                  <a:lnTo>
                    <a:pt x="243748" y="2446486"/>
                  </a:lnTo>
                  <a:lnTo>
                    <a:pt x="240997" y="2451499"/>
                  </a:lnTo>
                  <a:lnTo>
                    <a:pt x="238294" y="2456512"/>
                  </a:lnTo>
                  <a:lnTo>
                    <a:pt x="235644" y="2461526"/>
                  </a:lnTo>
                  <a:lnTo>
                    <a:pt x="233060" y="2466539"/>
                  </a:lnTo>
                  <a:lnTo>
                    <a:pt x="230550" y="2471552"/>
                  </a:lnTo>
                  <a:lnTo>
                    <a:pt x="228103" y="2476566"/>
                  </a:lnTo>
                  <a:lnTo>
                    <a:pt x="225722" y="2481579"/>
                  </a:lnTo>
                  <a:lnTo>
                    <a:pt x="223408" y="2486592"/>
                  </a:lnTo>
                  <a:lnTo>
                    <a:pt x="221184" y="2491605"/>
                  </a:lnTo>
                  <a:lnTo>
                    <a:pt x="219036" y="2496619"/>
                  </a:lnTo>
                  <a:lnTo>
                    <a:pt x="216960" y="2501632"/>
                  </a:lnTo>
                  <a:lnTo>
                    <a:pt x="214954" y="2506645"/>
                  </a:lnTo>
                  <a:lnTo>
                    <a:pt x="213025" y="2511659"/>
                  </a:lnTo>
                  <a:lnTo>
                    <a:pt x="211190" y="2516672"/>
                  </a:lnTo>
                  <a:lnTo>
                    <a:pt x="209426" y="2521685"/>
                  </a:lnTo>
                  <a:lnTo>
                    <a:pt x="207732" y="2526699"/>
                  </a:lnTo>
                  <a:lnTo>
                    <a:pt x="206108" y="2531712"/>
                  </a:lnTo>
                  <a:lnTo>
                    <a:pt x="204568" y="2536725"/>
                  </a:lnTo>
                  <a:lnTo>
                    <a:pt x="203106" y="2541738"/>
                  </a:lnTo>
                  <a:lnTo>
                    <a:pt x="201710" y="2546752"/>
                  </a:lnTo>
                  <a:lnTo>
                    <a:pt x="200380" y="2551765"/>
                  </a:lnTo>
                  <a:lnTo>
                    <a:pt x="199112" y="2556778"/>
                  </a:lnTo>
                  <a:lnTo>
                    <a:pt x="197928" y="2561792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9" name="pg43">
              <a:extLst>
                <a:ext uri="{FF2B5EF4-FFF2-40B4-BE49-F238E27FC236}">
                  <a16:creationId xmlns:a16="http://schemas.microsoft.com/office/drawing/2014/main" id="{318D4522-93E4-F0F4-A4DF-4D21D3D0FD83}"/>
                </a:ext>
              </a:extLst>
            </p:cNvPr>
            <p:cNvSpPr/>
            <p:nvPr/>
          </p:nvSpPr>
          <p:spPr>
            <a:xfrm>
              <a:off x="9607201" y="4233642"/>
              <a:ext cx="428075" cy="2415602"/>
            </a:xfrm>
            <a:custGeom>
              <a:avLst/>
              <a:gdLst/>
              <a:ahLst/>
              <a:cxnLst/>
              <a:rect l="0" t="0" r="0" b="0"/>
              <a:pathLst>
                <a:path w="428075" h="2415602">
                  <a:moveTo>
                    <a:pt x="209669" y="2415602"/>
                  </a:moveTo>
                  <a:lnTo>
                    <a:pt x="209286" y="2410875"/>
                  </a:lnTo>
                  <a:lnTo>
                    <a:pt x="208862" y="2406147"/>
                  </a:lnTo>
                  <a:lnTo>
                    <a:pt x="208408" y="2401420"/>
                  </a:lnTo>
                  <a:lnTo>
                    <a:pt x="207922" y="2396693"/>
                  </a:lnTo>
                  <a:lnTo>
                    <a:pt x="207402" y="2391966"/>
                  </a:lnTo>
                  <a:lnTo>
                    <a:pt x="206836" y="2387239"/>
                  </a:lnTo>
                  <a:lnTo>
                    <a:pt x="206228" y="2382511"/>
                  </a:lnTo>
                  <a:lnTo>
                    <a:pt x="205581" y="2377784"/>
                  </a:lnTo>
                  <a:lnTo>
                    <a:pt x="204894" y="2373057"/>
                  </a:lnTo>
                  <a:lnTo>
                    <a:pt x="204158" y="2368330"/>
                  </a:lnTo>
                  <a:lnTo>
                    <a:pt x="203368" y="2363603"/>
                  </a:lnTo>
                  <a:lnTo>
                    <a:pt x="202532" y="2358875"/>
                  </a:lnTo>
                  <a:lnTo>
                    <a:pt x="201652" y="2354148"/>
                  </a:lnTo>
                  <a:lnTo>
                    <a:pt x="200723" y="2349421"/>
                  </a:lnTo>
                  <a:lnTo>
                    <a:pt x="199729" y="2344694"/>
                  </a:lnTo>
                  <a:lnTo>
                    <a:pt x="198686" y="2339967"/>
                  </a:lnTo>
                  <a:lnTo>
                    <a:pt x="197596" y="2335239"/>
                  </a:lnTo>
                  <a:lnTo>
                    <a:pt x="196458" y="2330512"/>
                  </a:lnTo>
                  <a:lnTo>
                    <a:pt x="195256" y="2325785"/>
                  </a:lnTo>
                  <a:lnTo>
                    <a:pt x="194003" y="2321058"/>
                  </a:lnTo>
                  <a:lnTo>
                    <a:pt x="192703" y="2316330"/>
                  </a:lnTo>
                  <a:lnTo>
                    <a:pt x="191358" y="2311603"/>
                  </a:lnTo>
                  <a:lnTo>
                    <a:pt x="189961" y="2306876"/>
                  </a:lnTo>
                  <a:lnTo>
                    <a:pt x="188512" y="2302149"/>
                  </a:lnTo>
                  <a:lnTo>
                    <a:pt x="187023" y="2297422"/>
                  </a:lnTo>
                  <a:lnTo>
                    <a:pt x="185497" y="2292694"/>
                  </a:lnTo>
                  <a:lnTo>
                    <a:pt x="183933" y="2287967"/>
                  </a:lnTo>
                  <a:lnTo>
                    <a:pt x="182326" y="2283240"/>
                  </a:lnTo>
                  <a:lnTo>
                    <a:pt x="180691" y="2278513"/>
                  </a:lnTo>
                  <a:lnTo>
                    <a:pt x="179031" y="2273786"/>
                  </a:lnTo>
                  <a:lnTo>
                    <a:pt x="177350" y="2269058"/>
                  </a:lnTo>
                  <a:lnTo>
                    <a:pt x="175645" y="2264331"/>
                  </a:lnTo>
                  <a:lnTo>
                    <a:pt x="173927" y="2259604"/>
                  </a:lnTo>
                  <a:lnTo>
                    <a:pt x="172202" y="2254877"/>
                  </a:lnTo>
                  <a:lnTo>
                    <a:pt x="170472" y="2250150"/>
                  </a:lnTo>
                  <a:lnTo>
                    <a:pt x="168741" y="2245422"/>
                  </a:lnTo>
                  <a:lnTo>
                    <a:pt x="167018" y="2240695"/>
                  </a:lnTo>
                  <a:lnTo>
                    <a:pt x="165306" y="2235968"/>
                  </a:lnTo>
                  <a:lnTo>
                    <a:pt x="163608" y="2231241"/>
                  </a:lnTo>
                  <a:lnTo>
                    <a:pt x="161929" y="2226514"/>
                  </a:lnTo>
                  <a:lnTo>
                    <a:pt x="160281" y="2221786"/>
                  </a:lnTo>
                  <a:lnTo>
                    <a:pt x="158663" y="2217059"/>
                  </a:lnTo>
                  <a:lnTo>
                    <a:pt x="157076" y="2212332"/>
                  </a:lnTo>
                  <a:lnTo>
                    <a:pt x="155523" y="2207605"/>
                  </a:lnTo>
                  <a:lnTo>
                    <a:pt x="154023" y="2202878"/>
                  </a:lnTo>
                  <a:lnTo>
                    <a:pt x="152568" y="2198150"/>
                  </a:lnTo>
                  <a:lnTo>
                    <a:pt x="151157" y="2193423"/>
                  </a:lnTo>
                  <a:lnTo>
                    <a:pt x="149793" y="2188696"/>
                  </a:lnTo>
                  <a:lnTo>
                    <a:pt x="148490" y="2183969"/>
                  </a:lnTo>
                  <a:lnTo>
                    <a:pt x="147247" y="2179242"/>
                  </a:lnTo>
                  <a:lnTo>
                    <a:pt x="146056" y="2174514"/>
                  </a:lnTo>
                  <a:lnTo>
                    <a:pt x="144917" y="2169787"/>
                  </a:lnTo>
                  <a:lnTo>
                    <a:pt x="143836" y="2165060"/>
                  </a:lnTo>
                  <a:lnTo>
                    <a:pt x="142825" y="2160333"/>
                  </a:lnTo>
                  <a:lnTo>
                    <a:pt x="141867" y="2155605"/>
                  </a:lnTo>
                  <a:lnTo>
                    <a:pt x="140959" y="2150878"/>
                  </a:lnTo>
                  <a:lnTo>
                    <a:pt x="140102" y="2146151"/>
                  </a:lnTo>
                  <a:lnTo>
                    <a:pt x="139313" y="2141424"/>
                  </a:lnTo>
                  <a:lnTo>
                    <a:pt x="138571" y="2136697"/>
                  </a:lnTo>
                  <a:lnTo>
                    <a:pt x="137873" y="2131969"/>
                  </a:lnTo>
                  <a:lnTo>
                    <a:pt x="137218" y="2127242"/>
                  </a:lnTo>
                  <a:lnTo>
                    <a:pt x="136613" y="2122515"/>
                  </a:lnTo>
                  <a:lnTo>
                    <a:pt x="136049" y="2117788"/>
                  </a:lnTo>
                  <a:lnTo>
                    <a:pt x="135519" y="2113061"/>
                  </a:lnTo>
                  <a:lnTo>
                    <a:pt x="135019" y="2108333"/>
                  </a:lnTo>
                  <a:lnTo>
                    <a:pt x="134551" y="2103606"/>
                  </a:lnTo>
                  <a:lnTo>
                    <a:pt x="134114" y="2098879"/>
                  </a:lnTo>
                  <a:lnTo>
                    <a:pt x="133698" y="2094152"/>
                  </a:lnTo>
                  <a:lnTo>
                    <a:pt x="133299" y="2089425"/>
                  </a:lnTo>
                  <a:lnTo>
                    <a:pt x="132917" y="2084697"/>
                  </a:lnTo>
                  <a:lnTo>
                    <a:pt x="132551" y="2079970"/>
                  </a:lnTo>
                  <a:lnTo>
                    <a:pt x="132195" y="2075243"/>
                  </a:lnTo>
                  <a:lnTo>
                    <a:pt x="131845" y="2070516"/>
                  </a:lnTo>
                  <a:lnTo>
                    <a:pt x="131501" y="2065789"/>
                  </a:lnTo>
                  <a:lnTo>
                    <a:pt x="131159" y="2061061"/>
                  </a:lnTo>
                  <a:lnTo>
                    <a:pt x="130817" y="2056334"/>
                  </a:lnTo>
                  <a:lnTo>
                    <a:pt x="130474" y="2051607"/>
                  </a:lnTo>
                  <a:lnTo>
                    <a:pt x="130127" y="2046880"/>
                  </a:lnTo>
                  <a:lnTo>
                    <a:pt x="129775" y="2042153"/>
                  </a:lnTo>
                  <a:lnTo>
                    <a:pt x="129416" y="2037425"/>
                  </a:lnTo>
                  <a:lnTo>
                    <a:pt x="129049" y="2032698"/>
                  </a:lnTo>
                  <a:lnTo>
                    <a:pt x="128675" y="2027971"/>
                  </a:lnTo>
                  <a:lnTo>
                    <a:pt x="128292" y="2023244"/>
                  </a:lnTo>
                  <a:lnTo>
                    <a:pt x="127897" y="2018517"/>
                  </a:lnTo>
                  <a:lnTo>
                    <a:pt x="127492" y="2013789"/>
                  </a:lnTo>
                  <a:lnTo>
                    <a:pt x="127078" y="2009062"/>
                  </a:lnTo>
                  <a:lnTo>
                    <a:pt x="126654" y="2004335"/>
                  </a:lnTo>
                  <a:lnTo>
                    <a:pt x="126217" y="1999608"/>
                  </a:lnTo>
                  <a:lnTo>
                    <a:pt x="125771" y="1994880"/>
                  </a:lnTo>
                  <a:lnTo>
                    <a:pt x="125314" y="1990153"/>
                  </a:lnTo>
                  <a:lnTo>
                    <a:pt x="124849" y="1985426"/>
                  </a:lnTo>
                  <a:lnTo>
                    <a:pt x="124374" y="1980699"/>
                  </a:lnTo>
                  <a:lnTo>
                    <a:pt x="123888" y="1975972"/>
                  </a:lnTo>
                  <a:lnTo>
                    <a:pt x="123394" y="1971244"/>
                  </a:lnTo>
                  <a:lnTo>
                    <a:pt x="122893" y="1966517"/>
                  </a:lnTo>
                  <a:lnTo>
                    <a:pt x="122384" y="1961790"/>
                  </a:lnTo>
                  <a:lnTo>
                    <a:pt x="121866" y="1957063"/>
                  </a:lnTo>
                  <a:lnTo>
                    <a:pt x="121342" y="1952336"/>
                  </a:lnTo>
                  <a:lnTo>
                    <a:pt x="120813" y="1947608"/>
                  </a:lnTo>
                  <a:lnTo>
                    <a:pt x="120278" y="1942881"/>
                  </a:lnTo>
                  <a:lnTo>
                    <a:pt x="119737" y="1938154"/>
                  </a:lnTo>
                  <a:lnTo>
                    <a:pt x="119191" y="1933427"/>
                  </a:lnTo>
                  <a:lnTo>
                    <a:pt x="118641" y="1928700"/>
                  </a:lnTo>
                  <a:lnTo>
                    <a:pt x="118088" y="1923972"/>
                  </a:lnTo>
                  <a:lnTo>
                    <a:pt x="117532" y="1919245"/>
                  </a:lnTo>
                  <a:lnTo>
                    <a:pt x="116972" y="1914518"/>
                  </a:lnTo>
                  <a:lnTo>
                    <a:pt x="116410" y="1909791"/>
                  </a:lnTo>
                  <a:lnTo>
                    <a:pt x="115847" y="1905064"/>
                  </a:lnTo>
                  <a:lnTo>
                    <a:pt x="115282" y="1900336"/>
                  </a:lnTo>
                  <a:lnTo>
                    <a:pt x="114715" y="1895609"/>
                  </a:lnTo>
                  <a:lnTo>
                    <a:pt x="114148" y="1890882"/>
                  </a:lnTo>
                  <a:lnTo>
                    <a:pt x="113581" y="1886155"/>
                  </a:lnTo>
                  <a:lnTo>
                    <a:pt x="113013" y="1881428"/>
                  </a:lnTo>
                  <a:lnTo>
                    <a:pt x="112445" y="1876700"/>
                  </a:lnTo>
                  <a:lnTo>
                    <a:pt x="111878" y="1871973"/>
                  </a:lnTo>
                  <a:lnTo>
                    <a:pt x="111311" y="1867246"/>
                  </a:lnTo>
                  <a:lnTo>
                    <a:pt x="110745" y="1862519"/>
                  </a:lnTo>
                  <a:lnTo>
                    <a:pt x="110179" y="1857791"/>
                  </a:lnTo>
                  <a:lnTo>
                    <a:pt x="109613" y="1853064"/>
                  </a:lnTo>
                  <a:lnTo>
                    <a:pt x="109048" y="1848337"/>
                  </a:lnTo>
                  <a:lnTo>
                    <a:pt x="108482" y="1843610"/>
                  </a:lnTo>
                  <a:lnTo>
                    <a:pt x="107917" y="1838883"/>
                  </a:lnTo>
                  <a:lnTo>
                    <a:pt x="107351" y="1834155"/>
                  </a:lnTo>
                  <a:lnTo>
                    <a:pt x="106784" y="1829428"/>
                  </a:lnTo>
                  <a:lnTo>
                    <a:pt x="106216" y="1824701"/>
                  </a:lnTo>
                  <a:lnTo>
                    <a:pt x="105645" y="1819974"/>
                  </a:lnTo>
                  <a:lnTo>
                    <a:pt x="105071" y="1815247"/>
                  </a:lnTo>
                  <a:lnTo>
                    <a:pt x="104494" y="1810519"/>
                  </a:lnTo>
                  <a:lnTo>
                    <a:pt x="103912" y="1805792"/>
                  </a:lnTo>
                  <a:lnTo>
                    <a:pt x="103326" y="1801065"/>
                  </a:lnTo>
                  <a:lnTo>
                    <a:pt x="102732" y="1796338"/>
                  </a:lnTo>
                  <a:lnTo>
                    <a:pt x="102130" y="1791611"/>
                  </a:lnTo>
                  <a:lnTo>
                    <a:pt x="101521" y="1786883"/>
                  </a:lnTo>
                  <a:lnTo>
                    <a:pt x="100902" y="1782156"/>
                  </a:lnTo>
                  <a:lnTo>
                    <a:pt x="100274" y="1777429"/>
                  </a:lnTo>
                  <a:lnTo>
                    <a:pt x="99631" y="1772702"/>
                  </a:lnTo>
                  <a:lnTo>
                    <a:pt x="98977" y="1767975"/>
                  </a:lnTo>
                  <a:lnTo>
                    <a:pt x="98310" y="1763247"/>
                  </a:lnTo>
                  <a:lnTo>
                    <a:pt x="97629" y="1758520"/>
                  </a:lnTo>
                  <a:lnTo>
                    <a:pt x="96929" y="1753793"/>
                  </a:lnTo>
                  <a:lnTo>
                    <a:pt x="96213" y="1749066"/>
                  </a:lnTo>
                  <a:lnTo>
                    <a:pt x="95482" y="1744339"/>
                  </a:lnTo>
                  <a:lnTo>
                    <a:pt x="94734" y="1739611"/>
                  </a:lnTo>
                  <a:lnTo>
                    <a:pt x="93964" y="1734884"/>
                  </a:lnTo>
                  <a:lnTo>
                    <a:pt x="93174" y="1730157"/>
                  </a:lnTo>
                  <a:lnTo>
                    <a:pt x="92367" y="1725430"/>
                  </a:lnTo>
                  <a:lnTo>
                    <a:pt x="91541" y="1720703"/>
                  </a:lnTo>
                  <a:lnTo>
                    <a:pt x="90694" y="1715975"/>
                  </a:lnTo>
                  <a:lnTo>
                    <a:pt x="89823" y="1711248"/>
                  </a:lnTo>
                  <a:lnTo>
                    <a:pt x="88935" y="1706521"/>
                  </a:lnTo>
                  <a:lnTo>
                    <a:pt x="88027" y="1701794"/>
                  </a:lnTo>
                  <a:lnTo>
                    <a:pt x="87102" y="1697066"/>
                  </a:lnTo>
                  <a:lnTo>
                    <a:pt x="86151" y="1692339"/>
                  </a:lnTo>
                  <a:lnTo>
                    <a:pt x="85182" y="1687612"/>
                  </a:lnTo>
                  <a:lnTo>
                    <a:pt x="84196" y="1682885"/>
                  </a:lnTo>
                  <a:lnTo>
                    <a:pt x="83194" y="1678158"/>
                  </a:lnTo>
                  <a:lnTo>
                    <a:pt x="82170" y="1673430"/>
                  </a:lnTo>
                  <a:lnTo>
                    <a:pt x="81129" y="1668703"/>
                  </a:lnTo>
                  <a:lnTo>
                    <a:pt x="80072" y="1663976"/>
                  </a:lnTo>
                  <a:lnTo>
                    <a:pt x="79001" y="1659249"/>
                  </a:lnTo>
                  <a:lnTo>
                    <a:pt x="77914" y="1654522"/>
                  </a:lnTo>
                  <a:lnTo>
                    <a:pt x="76809" y="1649794"/>
                  </a:lnTo>
                  <a:lnTo>
                    <a:pt x="75692" y="1645067"/>
                  </a:lnTo>
                  <a:lnTo>
                    <a:pt x="74563" y="1640340"/>
                  </a:lnTo>
                  <a:lnTo>
                    <a:pt x="73421" y="1635613"/>
                  </a:lnTo>
                  <a:lnTo>
                    <a:pt x="72263" y="1630886"/>
                  </a:lnTo>
                  <a:lnTo>
                    <a:pt x="71095" y="1626158"/>
                  </a:lnTo>
                  <a:lnTo>
                    <a:pt x="69917" y="1621431"/>
                  </a:lnTo>
                  <a:lnTo>
                    <a:pt x="68728" y="1616704"/>
                  </a:lnTo>
                  <a:lnTo>
                    <a:pt x="67527" y="1611977"/>
                  </a:lnTo>
                  <a:lnTo>
                    <a:pt x="66316" y="1607250"/>
                  </a:lnTo>
                  <a:lnTo>
                    <a:pt x="65095" y="1602522"/>
                  </a:lnTo>
                  <a:lnTo>
                    <a:pt x="63867" y="1597795"/>
                  </a:lnTo>
                  <a:lnTo>
                    <a:pt x="62628" y="1593068"/>
                  </a:lnTo>
                  <a:lnTo>
                    <a:pt x="61380" y="1588341"/>
                  </a:lnTo>
                  <a:lnTo>
                    <a:pt x="60124" y="1583614"/>
                  </a:lnTo>
                  <a:lnTo>
                    <a:pt x="58860" y="1578886"/>
                  </a:lnTo>
                  <a:lnTo>
                    <a:pt x="57590" y="1574159"/>
                  </a:lnTo>
                  <a:lnTo>
                    <a:pt x="56310" y="1569432"/>
                  </a:lnTo>
                  <a:lnTo>
                    <a:pt x="55024" y="1564705"/>
                  </a:lnTo>
                  <a:lnTo>
                    <a:pt x="53733" y="1559978"/>
                  </a:lnTo>
                  <a:lnTo>
                    <a:pt x="52437" y="1555250"/>
                  </a:lnTo>
                  <a:lnTo>
                    <a:pt x="51134" y="1550523"/>
                  </a:lnTo>
                  <a:lnTo>
                    <a:pt x="49828" y="1545796"/>
                  </a:lnTo>
                  <a:lnTo>
                    <a:pt x="48518" y="1541069"/>
                  </a:lnTo>
                  <a:lnTo>
                    <a:pt x="47207" y="1536341"/>
                  </a:lnTo>
                  <a:lnTo>
                    <a:pt x="45894" y="1531614"/>
                  </a:lnTo>
                  <a:lnTo>
                    <a:pt x="44581" y="1526887"/>
                  </a:lnTo>
                  <a:lnTo>
                    <a:pt x="43269" y="1522160"/>
                  </a:lnTo>
                  <a:lnTo>
                    <a:pt x="41960" y="1517433"/>
                  </a:lnTo>
                  <a:lnTo>
                    <a:pt x="40654" y="1512705"/>
                  </a:lnTo>
                  <a:lnTo>
                    <a:pt x="39355" y="1507978"/>
                  </a:lnTo>
                  <a:lnTo>
                    <a:pt x="38064" y="1503251"/>
                  </a:lnTo>
                  <a:lnTo>
                    <a:pt x="36781" y="1498524"/>
                  </a:lnTo>
                  <a:lnTo>
                    <a:pt x="35507" y="1493797"/>
                  </a:lnTo>
                  <a:lnTo>
                    <a:pt x="34250" y="1489069"/>
                  </a:lnTo>
                  <a:lnTo>
                    <a:pt x="33007" y="1484342"/>
                  </a:lnTo>
                  <a:lnTo>
                    <a:pt x="31780" y="1479615"/>
                  </a:lnTo>
                  <a:lnTo>
                    <a:pt x="30569" y="1474888"/>
                  </a:lnTo>
                  <a:lnTo>
                    <a:pt x="29381" y="1470161"/>
                  </a:lnTo>
                  <a:lnTo>
                    <a:pt x="28218" y="1465433"/>
                  </a:lnTo>
                  <a:lnTo>
                    <a:pt x="27077" y="1460706"/>
                  </a:lnTo>
                  <a:lnTo>
                    <a:pt x="25960" y="1455979"/>
                  </a:lnTo>
                  <a:lnTo>
                    <a:pt x="24870" y="1451252"/>
                  </a:lnTo>
                  <a:lnTo>
                    <a:pt x="23814" y="1446525"/>
                  </a:lnTo>
                  <a:lnTo>
                    <a:pt x="22787" y="1441797"/>
                  </a:lnTo>
                  <a:lnTo>
                    <a:pt x="21788" y="1437070"/>
                  </a:lnTo>
                  <a:lnTo>
                    <a:pt x="20819" y="1432343"/>
                  </a:lnTo>
                  <a:lnTo>
                    <a:pt x="19891" y="1427616"/>
                  </a:lnTo>
                  <a:lnTo>
                    <a:pt x="18996" y="1422889"/>
                  </a:lnTo>
                  <a:lnTo>
                    <a:pt x="18130" y="1418161"/>
                  </a:lnTo>
                  <a:lnTo>
                    <a:pt x="17296" y="1413434"/>
                  </a:lnTo>
                  <a:lnTo>
                    <a:pt x="16501" y="1408707"/>
                  </a:lnTo>
                  <a:lnTo>
                    <a:pt x="15741" y="1403980"/>
                  </a:lnTo>
                  <a:lnTo>
                    <a:pt x="15011" y="1399253"/>
                  </a:lnTo>
                  <a:lnTo>
                    <a:pt x="14309" y="1394525"/>
                  </a:lnTo>
                  <a:lnTo>
                    <a:pt x="13640" y="1389798"/>
                  </a:lnTo>
                  <a:lnTo>
                    <a:pt x="13005" y="1385071"/>
                  </a:lnTo>
                  <a:lnTo>
                    <a:pt x="12396" y="1380344"/>
                  </a:lnTo>
                  <a:lnTo>
                    <a:pt x="11811" y="1375616"/>
                  </a:lnTo>
                  <a:lnTo>
                    <a:pt x="11249" y="1370889"/>
                  </a:lnTo>
                  <a:lnTo>
                    <a:pt x="10717" y="1366162"/>
                  </a:lnTo>
                  <a:lnTo>
                    <a:pt x="10204" y="1361435"/>
                  </a:lnTo>
                  <a:lnTo>
                    <a:pt x="9709" y="1356708"/>
                  </a:lnTo>
                  <a:lnTo>
                    <a:pt x="9230" y="1351980"/>
                  </a:lnTo>
                  <a:lnTo>
                    <a:pt x="8769" y="1347253"/>
                  </a:lnTo>
                  <a:lnTo>
                    <a:pt x="8323" y="1342526"/>
                  </a:lnTo>
                  <a:lnTo>
                    <a:pt x="7888" y="1337799"/>
                  </a:lnTo>
                  <a:lnTo>
                    <a:pt x="7462" y="1333072"/>
                  </a:lnTo>
                  <a:lnTo>
                    <a:pt x="7047" y="1328344"/>
                  </a:lnTo>
                  <a:lnTo>
                    <a:pt x="6642" y="1323617"/>
                  </a:lnTo>
                  <a:lnTo>
                    <a:pt x="6243" y="1318890"/>
                  </a:lnTo>
                  <a:lnTo>
                    <a:pt x="5849" y="1314163"/>
                  </a:lnTo>
                  <a:lnTo>
                    <a:pt x="5462" y="1309436"/>
                  </a:lnTo>
                  <a:lnTo>
                    <a:pt x="5081" y="1304708"/>
                  </a:lnTo>
                  <a:lnTo>
                    <a:pt x="4706" y="1299981"/>
                  </a:lnTo>
                  <a:lnTo>
                    <a:pt x="4336" y="1295254"/>
                  </a:lnTo>
                  <a:lnTo>
                    <a:pt x="3971" y="1290527"/>
                  </a:lnTo>
                  <a:lnTo>
                    <a:pt x="3615" y="1285800"/>
                  </a:lnTo>
                  <a:lnTo>
                    <a:pt x="3266" y="1281072"/>
                  </a:lnTo>
                  <a:lnTo>
                    <a:pt x="2926" y="1276345"/>
                  </a:lnTo>
                  <a:lnTo>
                    <a:pt x="2595" y="1271618"/>
                  </a:lnTo>
                  <a:lnTo>
                    <a:pt x="2276" y="1266891"/>
                  </a:lnTo>
                  <a:lnTo>
                    <a:pt x="1972" y="1262164"/>
                  </a:lnTo>
                  <a:lnTo>
                    <a:pt x="1682" y="1257436"/>
                  </a:lnTo>
                  <a:lnTo>
                    <a:pt x="1408" y="1252709"/>
                  </a:lnTo>
                  <a:lnTo>
                    <a:pt x="1150" y="1247982"/>
                  </a:lnTo>
                  <a:lnTo>
                    <a:pt x="919" y="1243255"/>
                  </a:lnTo>
                  <a:lnTo>
                    <a:pt x="708" y="1238527"/>
                  </a:lnTo>
                  <a:lnTo>
                    <a:pt x="519" y="1233800"/>
                  </a:lnTo>
                  <a:lnTo>
                    <a:pt x="354" y="1229073"/>
                  </a:lnTo>
                  <a:lnTo>
                    <a:pt x="223" y="1224346"/>
                  </a:lnTo>
                  <a:lnTo>
                    <a:pt x="122" y="1219619"/>
                  </a:lnTo>
                  <a:lnTo>
                    <a:pt x="49" y="1214891"/>
                  </a:lnTo>
                  <a:lnTo>
                    <a:pt x="5" y="1210164"/>
                  </a:lnTo>
                  <a:lnTo>
                    <a:pt x="0" y="1205437"/>
                  </a:lnTo>
                  <a:lnTo>
                    <a:pt x="33" y="1200710"/>
                  </a:lnTo>
                  <a:lnTo>
                    <a:pt x="99" y="1195983"/>
                  </a:lnTo>
                  <a:lnTo>
                    <a:pt x="199" y="1191255"/>
                  </a:lnTo>
                  <a:lnTo>
                    <a:pt x="336" y="1186528"/>
                  </a:lnTo>
                  <a:lnTo>
                    <a:pt x="520" y="1181801"/>
                  </a:lnTo>
                  <a:lnTo>
                    <a:pt x="740" y="1177074"/>
                  </a:lnTo>
                  <a:lnTo>
                    <a:pt x="995" y="1172347"/>
                  </a:lnTo>
                  <a:lnTo>
                    <a:pt x="1285" y="1167619"/>
                  </a:lnTo>
                  <a:lnTo>
                    <a:pt x="1625" y="1162892"/>
                  </a:lnTo>
                  <a:lnTo>
                    <a:pt x="2001" y="1158165"/>
                  </a:lnTo>
                  <a:lnTo>
                    <a:pt x="2412" y="1153438"/>
                  </a:lnTo>
                  <a:lnTo>
                    <a:pt x="2857" y="1148711"/>
                  </a:lnTo>
                  <a:lnTo>
                    <a:pt x="3345" y="1143983"/>
                  </a:lnTo>
                  <a:lnTo>
                    <a:pt x="3872" y="1139256"/>
                  </a:lnTo>
                  <a:lnTo>
                    <a:pt x="4431" y="1134529"/>
                  </a:lnTo>
                  <a:lnTo>
                    <a:pt x="5022" y="1129802"/>
                  </a:lnTo>
                  <a:lnTo>
                    <a:pt x="5646" y="1125075"/>
                  </a:lnTo>
                  <a:lnTo>
                    <a:pt x="6310" y="1120347"/>
                  </a:lnTo>
                  <a:lnTo>
                    <a:pt x="7002" y="1115620"/>
                  </a:lnTo>
                  <a:lnTo>
                    <a:pt x="7721" y="1110893"/>
                  </a:lnTo>
                  <a:lnTo>
                    <a:pt x="8466" y="1106166"/>
                  </a:lnTo>
                  <a:lnTo>
                    <a:pt x="9246" y="1101439"/>
                  </a:lnTo>
                  <a:lnTo>
                    <a:pt x="10049" y="1096711"/>
                  </a:lnTo>
                  <a:lnTo>
                    <a:pt x="10874" y="1091984"/>
                  </a:lnTo>
                  <a:lnTo>
                    <a:pt x="11719" y="1087257"/>
                  </a:lnTo>
                  <a:lnTo>
                    <a:pt x="12589" y="1082530"/>
                  </a:lnTo>
                  <a:lnTo>
                    <a:pt x="13478" y="1077802"/>
                  </a:lnTo>
                  <a:lnTo>
                    <a:pt x="14382" y="1073075"/>
                  </a:lnTo>
                  <a:lnTo>
                    <a:pt x="15300" y="1068348"/>
                  </a:lnTo>
                  <a:lnTo>
                    <a:pt x="16233" y="1063621"/>
                  </a:lnTo>
                  <a:lnTo>
                    <a:pt x="17179" y="1058894"/>
                  </a:lnTo>
                  <a:lnTo>
                    <a:pt x="18133" y="1054166"/>
                  </a:lnTo>
                  <a:lnTo>
                    <a:pt x="19095" y="1049439"/>
                  </a:lnTo>
                  <a:lnTo>
                    <a:pt x="20063" y="1044712"/>
                  </a:lnTo>
                  <a:lnTo>
                    <a:pt x="21038" y="1039985"/>
                  </a:lnTo>
                  <a:lnTo>
                    <a:pt x="22014" y="1035258"/>
                  </a:lnTo>
                  <a:lnTo>
                    <a:pt x="22992" y="1030530"/>
                  </a:lnTo>
                  <a:lnTo>
                    <a:pt x="23971" y="1025803"/>
                  </a:lnTo>
                  <a:lnTo>
                    <a:pt x="24948" y="1021076"/>
                  </a:lnTo>
                  <a:lnTo>
                    <a:pt x="25923" y="1016349"/>
                  </a:lnTo>
                  <a:lnTo>
                    <a:pt x="26895" y="1011622"/>
                  </a:lnTo>
                  <a:lnTo>
                    <a:pt x="27864" y="1006894"/>
                  </a:lnTo>
                  <a:lnTo>
                    <a:pt x="28828" y="1002167"/>
                  </a:lnTo>
                  <a:lnTo>
                    <a:pt x="29786" y="997440"/>
                  </a:lnTo>
                  <a:lnTo>
                    <a:pt x="30739" y="992713"/>
                  </a:lnTo>
                  <a:lnTo>
                    <a:pt x="31688" y="987986"/>
                  </a:lnTo>
                  <a:lnTo>
                    <a:pt x="32632" y="983258"/>
                  </a:lnTo>
                  <a:lnTo>
                    <a:pt x="33570" y="978531"/>
                  </a:lnTo>
                  <a:lnTo>
                    <a:pt x="34505" y="973804"/>
                  </a:lnTo>
                  <a:lnTo>
                    <a:pt x="35437" y="969077"/>
                  </a:lnTo>
                  <a:lnTo>
                    <a:pt x="36367" y="964350"/>
                  </a:lnTo>
                  <a:lnTo>
                    <a:pt x="37296" y="959622"/>
                  </a:lnTo>
                  <a:lnTo>
                    <a:pt x="38226" y="954895"/>
                  </a:lnTo>
                  <a:lnTo>
                    <a:pt x="39157" y="950168"/>
                  </a:lnTo>
                  <a:lnTo>
                    <a:pt x="40092" y="945441"/>
                  </a:lnTo>
                  <a:lnTo>
                    <a:pt x="41033" y="940714"/>
                  </a:lnTo>
                  <a:lnTo>
                    <a:pt x="41983" y="935986"/>
                  </a:lnTo>
                  <a:lnTo>
                    <a:pt x="42941" y="931259"/>
                  </a:lnTo>
                  <a:lnTo>
                    <a:pt x="43911" y="926532"/>
                  </a:lnTo>
                  <a:lnTo>
                    <a:pt x="44893" y="921805"/>
                  </a:lnTo>
                  <a:lnTo>
                    <a:pt x="45896" y="917077"/>
                  </a:lnTo>
                  <a:lnTo>
                    <a:pt x="46917" y="912350"/>
                  </a:lnTo>
                  <a:lnTo>
                    <a:pt x="47956" y="907623"/>
                  </a:lnTo>
                  <a:lnTo>
                    <a:pt x="49016" y="902896"/>
                  </a:lnTo>
                  <a:lnTo>
                    <a:pt x="50106" y="898169"/>
                  </a:lnTo>
                  <a:lnTo>
                    <a:pt x="51224" y="893441"/>
                  </a:lnTo>
                  <a:lnTo>
                    <a:pt x="52368" y="888714"/>
                  </a:lnTo>
                  <a:lnTo>
                    <a:pt x="53541" y="883987"/>
                  </a:lnTo>
                  <a:lnTo>
                    <a:pt x="54749" y="879260"/>
                  </a:lnTo>
                  <a:lnTo>
                    <a:pt x="55995" y="874533"/>
                  </a:lnTo>
                  <a:lnTo>
                    <a:pt x="57274" y="869805"/>
                  </a:lnTo>
                  <a:lnTo>
                    <a:pt x="58586" y="865078"/>
                  </a:lnTo>
                  <a:lnTo>
                    <a:pt x="59936" y="860351"/>
                  </a:lnTo>
                  <a:lnTo>
                    <a:pt x="61333" y="855624"/>
                  </a:lnTo>
                  <a:lnTo>
                    <a:pt x="62766" y="850897"/>
                  </a:lnTo>
                  <a:lnTo>
                    <a:pt x="64235" y="846169"/>
                  </a:lnTo>
                  <a:lnTo>
                    <a:pt x="65740" y="841442"/>
                  </a:lnTo>
                  <a:lnTo>
                    <a:pt x="67294" y="836715"/>
                  </a:lnTo>
                  <a:lnTo>
                    <a:pt x="68887" y="831988"/>
                  </a:lnTo>
                  <a:lnTo>
                    <a:pt x="70514" y="827261"/>
                  </a:lnTo>
                  <a:lnTo>
                    <a:pt x="72177" y="822533"/>
                  </a:lnTo>
                  <a:lnTo>
                    <a:pt x="73880" y="817806"/>
                  </a:lnTo>
                  <a:lnTo>
                    <a:pt x="75622" y="813079"/>
                  </a:lnTo>
                  <a:lnTo>
                    <a:pt x="77395" y="808352"/>
                  </a:lnTo>
                  <a:lnTo>
                    <a:pt x="79197" y="803625"/>
                  </a:lnTo>
                  <a:lnTo>
                    <a:pt x="81030" y="798897"/>
                  </a:lnTo>
                  <a:lnTo>
                    <a:pt x="82897" y="794170"/>
                  </a:lnTo>
                  <a:lnTo>
                    <a:pt x="84787" y="789443"/>
                  </a:lnTo>
                  <a:lnTo>
                    <a:pt x="86698" y="784716"/>
                  </a:lnTo>
                  <a:lnTo>
                    <a:pt x="88629" y="779989"/>
                  </a:lnTo>
                  <a:lnTo>
                    <a:pt x="90582" y="775261"/>
                  </a:lnTo>
                  <a:lnTo>
                    <a:pt x="92549" y="770534"/>
                  </a:lnTo>
                  <a:lnTo>
                    <a:pt x="94527" y="765807"/>
                  </a:lnTo>
                  <a:lnTo>
                    <a:pt x="96514" y="761080"/>
                  </a:lnTo>
                  <a:lnTo>
                    <a:pt x="98508" y="756352"/>
                  </a:lnTo>
                  <a:lnTo>
                    <a:pt x="100505" y="751625"/>
                  </a:lnTo>
                  <a:lnTo>
                    <a:pt x="102501" y="746898"/>
                  </a:lnTo>
                  <a:lnTo>
                    <a:pt x="104496" y="742171"/>
                  </a:lnTo>
                  <a:lnTo>
                    <a:pt x="106485" y="737444"/>
                  </a:lnTo>
                  <a:lnTo>
                    <a:pt x="108463" y="732716"/>
                  </a:lnTo>
                  <a:lnTo>
                    <a:pt x="110431" y="727989"/>
                  </a:lnTo>
                  <a:lnTo>
                    <a:pt x="112386" y="723262"/>
                  </a:lnTo>
                  <a:lnTo>
                    <a:pt x="114328" y="718535"/>
                  </a:lnTo>
                  <a:lnTo>
                    <a:pt x="116245" y="713808"/>
                  </a:lnTo>
                  <a:lnTo>
                    <a:pt x="118143" y="709080"/>
                  </a:lnTo>
                  <a:lnTo>
                    <a:pt x="120021" y="704353"/>
                  </a:lnTo>
                  <a:lnTo>
                    <a:pt x="121877" y="699626"/>
                  </a:lnTo>
                  <a:lnTo>
                    <a:pt x="123703" y="694899"/>
                  </a:lnTo>
                  <a:lnTo>
                    <a:pt x="125502" y="690172"/>
                  </a:lnTo>
                  <a:lnTo>
                    <a:pt x="127275" y="685444"/>
                  </a:lnTo>
                  <a:lnTo>
                    <a:pt x="129022" y="680717"/>
                  </a:lnTo>
                  <a:lnTo>
                    <a:pt x="130740" y="675990"/>
                  </a:lnTo>
                  <a:lnTo>
                    <a:pt x="132423" y="671263"/>
                  </a:lnTo>
                  <a:lnTo>
                    <a:pt x="134079" y="666536"/>
                  </a:lnTo>
                  <a:lnTo>
                    <a:pt x="135709" y="661808"/>
                  </a:lnTo>
                  <a:lnTo>
                    <a:pt x="137311" y="657081"/>
                  </a:lnTo>
                  <a:lnTo>
                    <a:pt x="138876" y="652354"/>
                  </a:lnTo>
                  <a:lnTo>
                    <a:pt x="140416" y="647627"/>
                  </a:lnTo>
                  <a:lnTo>
                    <a:pt x="141930" y="642900"/>
                  </a:lnTo>
                  <a:lnTo>
                    <a:pt x="143419" y="638172"/>
                  </a:lnTo>
                  <a:lnTo>
                    <a:pt x="144878" y="633445"/>
                  </a:lnTo>
                  <a:lnTo>
                    <a:pt x="146310" y="628718"/>
                  </a:lnTo>
                  <a:lnTo>
                    <a:pt x="147720" y="623991"/>
                  </a:lnTo>
                  <a:lnTo>
                    <a:pt x="149108" y="619263"/>
                  </a:lnTo>
                  <a:lnTo>
                    <a:pt x="150472" y="614536"/>
                  </a:lnTo>
                  <a:lnTo>
                    <a:pt x="151812" y="609809"/>
                  </a:lnTo>
                  <a:lnTo>
                    <a:pt x="153132" y="605082"/>
                  </a:lnTo>
                  <a:lnTo>
                    <a:pt x="154434" y="600355"/>
                  </a:lnTo>
                  <a:lnTo>
                    <a:pt x="155718" y="595627"/>
                  </a:lnTo>
                  <a:lnTo>
                    <a:pt x="156978" y="590900"/>
                  </a:lnTo>
                  <a:lnTo>
                    <a:pt x="158222" y="586173"/>
                  </a:lnTo>
                  <a:lnTo>
                    <a:pt x="159451" y="581446"/>
                  </a:lnTo>
                  <a:lnTo>
                    <a:pt x="160664" y="576719"/>
                  </a:lnTo>
                  <a:lnTo>
                    <a:pt x="161857" y="571991"/>
                  </a:lnTo>
                  <a:lnTo>
                    <a:pt x="163034" y="567264"/>
                  </a:lnTo>
                  <a:lnTo>
                    <a:pt x="164197" y="562537"/>
                  </a:lnTo>
                  <a:lnTo>
                    <a:pt x="165345" y="557810"/>
                  </a:lnTo>
                  <a:lnTo>
                    <a:pt x="166476" y="553083"/>
                  </a:lnTo>
                  <a:lnTo>
                    <a:pt x="167590" y="548355"/>
                  </a:lnTo>
                  <a:lnTo>
                    <a:pt x="168690" y="543628"/>
                  </a:lnTo>
                  <a:lnTo>
                    <a:pt x="169774" y="538901"/>
                  </a:lnTo>
                  <a:lnTo>
                    <a:pt x="170844" y="534174"/>
                  </a:lnTo>
                  <a:lnTo>
                    <a:pt x="171893" y="529447"/>
                  </a:lnTo>
                  <a:lnTo>
                    <a:pt x="172927" y="524719"/>
                  </a:lnTo>
                  <a:lnTo>
                    <a:pt x="173945" y="519992"/>
                  </a:lnTo>
                  <a:lnTo>
                    <a:pt x="174948" y="515265"/>
                  </a:lnTo>
                  <a:lnTo>
                    <a:pt x="175929" y="510538"/>
                  </a:lnTo>
                  <a:lnTo>
                    <a:pt x="176892" y="505811"/>
                  </a:lnTo>
                  <a:lnTo>
                    <a:pt x="177839" y="501083"/>
                  </a:lnTo>
                  <a:lnTo>
                    <a:pt x="178769" y="496356"/>
                  </a:lnTo>
                  <a:lnTo>
                    <a:pt x="179678" y="491629"/>
                  </a:lnTo>
                  <a:lnTo>
                    <a:pt x="180567" y="486902"/>
                  </a:lnTo>
                  <a:lnTo>
                    <a:pt x="181437" y="482175"/>
                  </a:lnTo>
                  <a:lnTo>
                    <a:pt x="182290" y="477447"/>
                  </a:lnTo>
                  <a:lnTo>
                    <a:pt x="183123" y="472720"/>
                  </a:lnTo>
                  <a:lnTo>
                    <a:pt x="183933" y="467993"/>
                  </a:lnTo>
                  <a:lnTo>
                    <a:pt x="184724" y="463266"/>
                  </a:lnTo>
                  <a:lnTo>
                    <a:pt x="185497" y="458538"/>
                  </a:lnTo>
                  <a:lnTo>
                    <a:pt x="186253" y="453811"/>
                  </a:lnTo>
                  <a:lnTo>
                    <a:pt x="186984" y="449084"/>
                  </a:lnTo>
                  <a:lnTo>
                    <a:pt x="187697" y="444357"/>
                  </a:lnTo>
                  <a:lnTo>
                    <a:pt x="188392" y="439630"/>
                  </a:lnTo>
                  <a:lnTo>
                    <a:pt x="189070" y="434902"/>
                  </a:lnTo>
                  <a:lnTo>
                    <a:pt x="189728" y="430175"/>
                  </a:lnTo>
                  <a:lnTo>
                    <a:pt x="190366" y="425448"/>
                  </a:lnTo>
                  <a:lnTo>
                    <a:pt x="190988" y="420721"/>
                  </a:lnTo>
                  <a:lnTo>
                    <a:pt x="191594" y="415994"/>
                  </a:lnTo>
                  <a:lnTo>
                    <a:pt x="192184" y="411266"/>
                  </a:lnTo>
                  <a:lnTo>
                    <a:pt x="192755" y="406539"/>
                  </a:lnTo>
                  <a:lnTo>
                    <a:pt x="193312" y="401812"/>
                  </a:lnTo>
                  <a:lnTo>
                    <a:pt x="193855" y="397085"/>
                  </a:lnTo>
                  <a:lnTo>
                    <a:pt x="194386" y="392358"/>
                  </a:lnTo>
                  <a:lnTo>
                    <a:pt x="194899" y="387630"/>
                  </a:lnTo>
                  <a:lnTo>
                    <a:pt x="195401" y="382903"/>
                  </a:lnTo>
                  <a:lnTo>
                    <a:pt x="195891" y="378176"/>
                  </a:lnTo>
                  <a:lnTo>
                    <a:pt x="196372" y="373449"/>
                  </a:lnTo>
                  <a:lnTo>
                    <a:pt x="196840" y="368722"/>
                  </a:lnTo>
                  <a:lnTo>
                    <a:pt x="197297" y="363994"/>
                  </a:lnTo>
                  <a:lnTo>
                    <a:pt x="197746" y="359267"/>
                  </a:lnTo>
                  <a:lnTo>
                    <a:pt x="198187" y="354540"/>
                  </a:lnTo>
                  <a:lnTo>
                    <a:pt x="198620" y="349813"/>
                  </a:lnTo>
                  <a:lnTo>
                    <a:pt x="199043" y="345086"/>
                  </a:lnTo>
                  <a:lnTo>
                    <a:pt x="199461" y="340358"/>
                  </a:lnTo>
                  <a:lnTo>
                    <a:pt x="199872" y="335631"/>
                  </a:lnTo>
                  <a:lnTo>
                    <a:pt x="200278" y="330904"/>
                  </a:lnTo>
                  <a:lnTo>
                    <a:pt x="200676" y="326177"/>
                  </a:lnTo>
                  <a:lnTo>
                    <a:pt x="201069" y="321450"/>
                  </a:lnTo>
                  <a:lnTo>
                    <a:pt x="201458" y="316722"/>
                  </a:lnTo>
                  <a:lnTo>
                    <a:pt x="201842" y="311995"/>
                  </a:lnTo>
                  <a:lnTo>
                    <a:pt x="202220" y="307268"/>
                  </a:lnTo>
                  <a:lnTo>
                    <a:pt x="202594" y="302541"/>
                  </a:lnTo>
                  <a:lnTo>
                    <a:pt x="202964" y="297813"/>
                  </a:lnTo>
                  <a:lnTo>
                    <a:pt x="203329" y="293086"/>
                  </a:lnTo>
                  <a:lnTo>
                    <a:pt x="203690" y="288359"/>
                  </a:lnTo>
                  <a:lnTo>
                    <a:pt x="204045" y="283632"/>
                  </a:lnTo>
                  <a:lnTo>
                    <a:pt x="204396" y="278905"/>
                  </a:lnTo>
                  <a:lnTo>
                    <a:pt x="204742" y="274177"/>
                  </a:lnTo>
                  <a:lnTo>
                    <a:pt x="205084" y="269450"/>
                  </a:lnTo>
                  <a:lnTo>
                    <a:pt x="205418" y="264723"/>
                  </a:lnTo>
                  <a:lnTo>
                    <a:pt x="205747" y="259996"/>
                  </a:lnTo>
                  <a:lnTo>
                    <a:pt x="206071" y="255269"/>
                  </a:lnTo>
                  <a:lnTo>
                    <a:pt x="206388" y="250541"/>
                  </a:lnTo>
                  <a:lnTo>
                    <a:pt x="206698" y="245814"/>
                  </a:lnTo>
                  <a:lnTo>
                    <a:pt x="207001" y="241087"/>
                  </a:lnTo>
                  <a:lnTo>
                    <a:pt x="207297" y="236360"/>
                  </a:lnTo>
                  <a:lnTo>
                    <a:pt x="207586" y="231633"/>
                  </a:lnTo>
                  <a:lnTo>
                    <a:pt x="207866" y="226905"/>
                  </a:lnTo>
                  <a:lnTo>
                    <a:pt x="208137" y="222178"/>
                  </a:lnTo>
                  <a:lnTo>
                    <a:pt x="208400" y="217451"/>
                  </a:lnTo>
                  <a:lnTo>
                    <a:pt x="208655" y="212724"/>
                  </a:lnTo>
                  <a:lnTo>
                    <a:pt x="208901" y="207997"/>
                  </a:lnTo>
                  <a:lnTo>
                    <a:pt x="209136" y="203269"/>
                  </a:lnTo>
                  <a:lnTo>
                    <a:pt x="209362" y="198542"/>
                  </a:lnTo>
                  <a:lnTo>
                    <a:pt x="209580" y="193815"/>
                  </a:lnTo>
                  <a:lnTo>
                    <a:pt x="209788" y="189088"/>
                  </a:lnTo>
                  <a:lnTo>
                    <a:pt x="209985" y="184361"/>
                  </a:lnTo>
                  <a:lnTo>
                    <a:pt x="210172" y="179633"/>
                  </a:lnTo>
                  <a:lnTo>
                    <a:pt x="210351" y="174906"/>
                  </a:lnTo>
                  <a:lnTo>
                    <a:pt x="210520" y="170179"/>
                  </a:lnTo>
                  <a:lnTo>
                    <a:pt x="210680" y="165452"/>
                  </a:lnTo>
                  <a:lnTo>
                    <a:pt x="210829" y="160725"/>
                  </a:lnTo>
                  <a:lnTo>
                    <a:pt x="210969" y="155997"/>
                  </a:lnTo>
                  <a:lnTo>
                    <a:pt x="211102" y="151270"/>
                  </a:lnTo>
                  <a:lnTo>
                    <a:pt x="211226" y="146543"/>
                  </a:lnTo>
                  <a:lnTo>
                    <a:pt x="211340" y="141816"/>
                  </a:lnTo>
                  <a:lnTo>
                    <a:pt x="211447" y="137088"/>
                  </a:lnTo>
                  <a:lnTo>
                    <a:pt x="211546" y="132361"/>
                  </a:lnTo>
                  <a:lnTo>
                    <a:pt x="211639" y="127634"/>
                  </a:lnTo>
                  <a:lnTo>
                    <a:pt x="211724" y="122907"/>
                  </a:lnTo>
                  <a:lnTo>
                    <a:pt x="211802" y="118180"/>
                  </a:lnTo>
                  <a:lnTo>
                    <a:pt x="211874" y="113452"/>
                  </a:lnTo>
                  <a:lnTo>
                    <a:pt x="211942" y="108725"/>
                  </a:lnTo>
                  <a:lnTo>
                    <a:pt x="212003" y="103998"/>
                  </a:lnTo>
                  <a:lnTo>
                    <a:pt x="212060" y="99271"/>
                  </a:lnTo>
                  <a:lnTo>
                    <a:pt x="212112" y="94544"/>
                  </a:lnTo>
                  <a:lnTo>
                    <a:pt x="212161" y="89816"/>
                  </a:lnTo>
                  <a:lnTo>
                    <a:pt x="212206" y="85089"/>
                  </a:lnTo>
                  <a:lnTo>
                    <a:pt x="212247" y="80362"/>
                  </a:lnTo>
                  <a:lnTo>
                    <a:pt x="212286" y="75635"/>
                  </a:lnTo>
                  <a:lnTo>
                    <a:pt x="212323" y="70908"/>
                  </a:lnTo>
                  <a:lnTo>
                    <a:pt x="212358" y="66180"/>
                  </a:lnTo>
                  <a:lnTo>
                    <a:pt x="212390" y="61453"/>
                  </a:lnTo>
                  <a:lnTo>
                    <a:pt x="212422" y="56726"/>
                  </a:lnTo>
                  <a:lnTo>
                    <a:pt x="212453" y="51999"/>
                  </a:lnTo>
                  <a:lnTo>
                    <a:pt x="212483" y="47272"/>
                  </a:lnTo>
                  <a:lnTo>
                    <a:pt x="212512" y="42544"/>
                  </a:lnTo>
                  <a:lnTo>
                    <a:pt x="212542" y="37817"/>
                  </a:lnTo>
                  <a:lnTo>
                    <a:pt x="212571" y="33090"/>
                  </a:lnTo>
                  <a:lnTo>
                    <a:pt x="212600" y="28363"/>
                  </a:lnTo>
                  <a:lnTo>
                    <a:pt x="212630" y="23636"/>
                  </a:lnTo>
                  <a:lnTo>
                    <a:pt x="212661" y="18908"/>
                  </a:lnTo>
                  <a:lnTo>
                    <a:pt x="212691" y="14181"/>
                  </a:lnTo>
                  <a:lnTo>
                    <a:pt x="212723" y="9454"/>
                  </a:lnTo>
                  <a:lnTo>
                    <a:pt x="212755" y="4727"/>
                  </a:lnTo>
                  <a:lnTo>
                    <a:pt x="212788" y="0"/>
                  </a:lnTo>
                  <a:lnTo>
                    <a:pt x="215286" y="0"/>
                  </a:lnTo>
                  <a:lnTo>
                    <a:pt x="215319" y="4727"/>
                  </a:lnTo>
                  <a:lnTo>
                    <a:pt x="215351" y="9454"/>
                  </a:lnTo>
                  <a:lnTo>
                    <a:pt x="215383" y="14181"/>
                  </a:lnTo>
                  <a:lnTo>
                    <a:pt x="215414" y="18908"/>
                  </a:lnTo>
                  <a:lnTo>
                    <a:pt x="215444" y="23636"/>
                  </a:lnTo>
                  <a:lnTo>
                    <a:pt x="215474" y="28363"/>
                  </a:lnTo>
                  <a:lnTo>
                    <a:pt x="215503" y="33090"/>
                  </a:lnTo>
                  <a:lnTo>
                    <a:pt x="215533" y="37817"/>
                  </a:lnTo>
                  <a:lnTo>
                    <a:pt x="215562" y="42544"/>
                  </a:lnTo>
                  <a:lnTo>
                    <a:pt x="215591" y="47272"/>
                  </a:lnTo>
                  <a:lnTo>
                    <a:pt x="215621" y="51999"/>
                  </a:lnTo>
                  <a:lnTo>
                    <a:pt x="215652" y="56726"/>
                  </a:lnTo>
                  <a:lnTo>
                    <a:pt x="215684" y="61453"/>
                  </a:lnTo>
                  <a:lnTo>
                    <a:pt x="215717" y="66180"/>
                  </a:lnTo>
                  <a:lnTo>
                    <a:pt x="215752" y="70908"/>
                  </a:lnTo>
                  <a:lnTo>
                    <a:pt x="215788" y="75635"/>
                  </a:lnTo>
                  <a:lnTo>
                    <a:pt x="215827" y="80362"/>
                  </a:lnTo>
                  <a:lnTo>
                    <a:pt x="215869" y="85089"/>
                  </a:lnTo>
                  <a:lnTo>
                    <a:pt x="215914" y="89816"/>
                  </a:lnTo>
                  <a:lnTo>
                    <a:pt x="215962" y="94544"/>
                  </a:lnTo>
                  <a:lnTo>
                    <a:pt x="216015" y="99271"/>
                  </a:lnTo>
                  <a:lnTo>
                    <a:pt x="216071" y="103998"/>
                  </a:lnTo>
                  <a:lnTo>
                    <a:pt x="216132" y="108725"/>
                  </a:lnTo>
                  <a:lnTo>
                    <a:pt x="216200" y="113452"/>
                  </a:lnTo>
                  <a:lnTo>
                    <a:pt x="216272" y="118180"/>
                  </a:lnTo>
                  <a:lnTo>
                    <a:pt x="216351" y="122907"/>
                  </a:lnTo>
                  <a:lnTo>
                    <a:pt x="216435" y="127634"/>
                  </a:lnTo>
                  <a:lnTo>
                    <a:pt x="216528" y="132361"/>
                  </a:lnTo>
                  <a:lnTo>
                    <a:pt x="216627" y="137088"/>
                  </a:lnTo>
                  <a:lnTo>
                    <a:pt x="216734" y="141816"/>
                  </a:lnTo>
                  <a:lnTo>
                    <a:pt x="216848" y="146543"/>
                  </a:lnTo>
                  <a:lnTo>
                    <a:pt x="216972" y="151270"/>
                  </a:lnTo>
                  <a:lnTo>
                    <a:pt x="217105" y="155997"/>
                  </a:lnTo>
                  <a:lnTo>
                    <a:pt x="217246" y="160725"/>
                  </a:lnTo>
                  <a:lnTo>
                    <a:pt x="217395" y="165452"/>
                  </a:lnTo>
                  <a:lnTo>
                    <a:pt x="217554" y="170179"/>
                  </a:lnTo>
                  <a:lnTo>
                    <a:pt x="217724" y="174906"/>
                  </a:lnTo>
                  <a:lnTo>
                    <a:pt x="217902" y="179633"/>
                  </a:lnTo>
                  <a:lnTo>
                    <a:pt x="218089" y="184361"/>
                  </a:lnTo>
                  <a:lnTo>
                    <a:pt x="218286" y="189088"/>
                  </a:lnTo>
                  <a:lnTo>
                    <a:pt x="218495" y="193815"/>
                  </a:lnTo>
                  <a:lnTo>
                    <a:pt x="218712" y="198542"/>
                  </a:lnTo>
                  <a:lnTo>
                    <a:pt x="218938" y="203269"/>
                  </a:lnTo>
                  <a:lnTo>
                    <a:pt x="219173" y="207997"/>
                  </a:lnTo>
                  <a:lnTo>
                    <a:pt x="219419" y="212724"/>
                  </a:lnTo>
                  <a:lnTo>
                    <a:pt x="219674" y="217451"/>
                  </a:lnTo>
                  <a:lnTo>
                    <a:pt x="219937" y="222178"/>
                  </a:lnTo>
                  <a:lnTo>
                    <a:pt x="220208" y="226905"/>
                  </a:lnTo>
                  <a:lnTo>
                    <a:pt x="220489" y="231633"/>
                  </a:lnTo>
                  <a:lnTo>
                    <a:pt x="220777" y="236360"/>
                  </a:lnTo>
                  <a:lnTo>
                    <a:pt x="221073" y="241087"/>
                  </a:lnTo>
                  <a:lnTo>
                    <a:pt x="221376" y="245814"/>
                  </a:lnTo>
                  <a:lnTo>
                    <a:pt x="221686" y="250541"/>
                  </a:lnTo>
                  <a:lnTo>
                    <a:pt x="222004" y="255269"/>
                  </a:lnTo>
                  <a:lnTo>
                    <a:pt x="222327" y="259996"/>
                  </a:lnTo>
                  <a:lnTo>
                    <a:pt x="222656" y="264723"/>
                  </a:lnTo>
                  <a:lnTo>
                    <a:pt x="222991" y="269450"/>
                  </a:lnTo>
                  <a:lnTo>
                    <a:pt x="223332" y="274177"/>
                  </a:lnTo>
                  <a:lnTo>
                    <a:pt x="223678" y="278905"/>
                  </a:lnTo>
                  <a:lnTo>
                    <a:pt x="224029" y="283632"/>
                  </a:lnTo>
                  <a:lnTo>
                    <a:pt x="224384" y="288359"/>
                  </a:lnTo>
                  <a:lnTo>
                    <a:pt x="224745" y="293086"/>
                  </a:lnTo>
                  <a:lnTo>
                    <a:pt x="225111" y="297813"/>
                  </a:lnTo>
                  <a:lnTo>
                    <a:pt x="225480" y="302541"/>
                  </a:lnTo>
                  <a:lnTo>
                    <a:pt x="225854" y="307268"/>
                  </a:lnTo>
                  <a:lnTo>
                    <a:pt x="226233" y="311995"/>
                  </a:lnTo>
                  <a:lnTo>
                    <a:pt x="226617" y="316722"/>
                  </a:lnTo>
                  <a:lnTo>
                    <a:pt x="227005" y="321450"/>
                  </a:lnTo>
                  <a:lnTo>
                    <a:pt x="227399" y="326177"/>
                  </a:lnTo>
                  <a:lnTo>
                    <a:pt x="227797" y="330904"/>
                  </a:lnTo>
                  <a:lnTo>
                    <a:pt x="228202" y="335631"/>
                  </a:lnTo>
                  <a:lnTo>
                    <a:pt x="228614" y="340358"/>
                  </a:lnTo>
                  <a:lnTo>
                    <a:pt x="229031" y="345086"/>
                  </a:lnTo>
                  <a:lnTo>
                    <a:pt x="229455" y="349813"/>
                  </a:lnTo>
                  <a:lnTo>
                    <a:pt x="229887" y="354540"/>
                  </a:lnTo>
                  <a:lnTo>
                    <a:pt x="230328" y="359267"/>
                  </a:lnTo>
                  <a:lnTo>
                    <a:pt x="230777" y="363994"/>
                  </a:lnTo>
                  <a:lnTo>
                    <a:pt x="231235" y="368722"/>
                  </a:lnTo>
                  <a:lnTo>
                    <a:pt x="231702" y="373449"/>
                  </a:lnTo>
                  <a:lnTo>
                    <a:pt x="232183" y="378176"/>
                  </a:lnTo>
                  <a:lnTo>
                    <a:pt x="232674" y="382903"/>
                  </a:lnTo>
                  <a:lnTo>
                    <a:pt x="233175" y="387630"/>
                  </a:lnTo>
                  <a:lnTo>
                    <a:pt x="233689" y="392358"/>
                  </a:lnTo>
                  <a:lnTo>
                    <a:pt x="234219" y="397085"/>
                  </a:lnTo>
                  <a:lnTo>
                    <a:pt x="234762" y="401812"/>
                  </a:lnTo>
                  <a:lnTo>
                    <a:pt x="235319" y="406539"/>
                  </a:lnTo>
                  <a:lnTo>
                    <a:pt x="235890" y="411266"/>
                  </a:lnTo>
                  <a:lnTo>
                    <a:pt x="236480" y="415994"/>
                  </a:lnTo>
                  <a:lnTo>
                    <a:pt x="237086" y="420721"/>
                  </a:lnTo>
                  <a:lnTo>
                    <a:pt x="237709" y="425448"/>
                  </a:lnTo>
                  <a:lnTo>
                    <a:pt x="238347" y="430175"/>
                  </a:lnTo>
                  <a:lnTo>
                    <a:pt x="239004" y="434902"/>
                  </a:lnTo>
                  <a:lnTo>
                    <a:pt x="239682" y="439630"/>
                  </a:lnTo>
                  <a:lnTo>
                    <a:pt x="240378" y="444357"/>
                  </a:lnTo>
                  <a:lnTo>
                    <a:pt x="241090" y="449084"/>
                  </a:lnTo>
                  <a:lnTo>
                    <a:pt x="241821" y="453811"/>
                  </a:lnTo>
                  <a:lnTo>
                    <a:pt x="242577" y="458538"/>
                  </a:lnTo>
                  <a:lnTo>
                    <a:pt x="243350" y="463266"/>
                  </a:lnTo>
                  <a:lnTo>
                    <a:pt x="244142" y="467993"/>
                  </a:lnTo>
                  <a:lnTo>
                    <a:pt x="244951" y="472720"/>
                  </a:lnTo>
                  <a:lnTo>
                    <a:pt x="245784" y="477447"/>
                  </a:lnTo>
                  <a:lnTo>
                    <a:pt x="246637" y="482175"/>
                  </a:lnTo>
                  <a:lnTo>
                    <a:pt x="247508" y="486902"/>
                  </a:lnTo>
                  <a:lnTo>
                    <a:pt x="248396" y="491629"/>
                  </a:lnTo>
                  <a:lnTo>
                    <a:pt x="249305" y="496356"/>
                  </a:lnTo>
                  <a:lnTo>
                    <a:pt x="250235" y="501083"/>
                  </a:lnTo>
                  <a:lnTo>
                    <a:pt x="251182" y="505811"/>
                  </a:lnTo>
                  <a:lnTo>
                    <a:pt x="252145" y="510538"/>
                  </a:lnTo>
                  <a:lnTo>
                    <a:pt x="253126" y="515265"/>
                  </a:lnTo>
                  <a:lnTo>
                    <a:pt x="254129" y="519992"/>
                  </a:lnTo>
                  <a:lnTo>
                    <a:pt x="255148" y="524719"/>
                  </a:lnTo>
                  <a:lnTo>
                    <a:pt x="256181" y="529447"/>
                  </a:lnTo>
                  <a:lnTo>
                    <a:pt x="257230" y="534174"/>
                  </a:lnTo>
                  <a:lnTo>
                    <a:pt x="258300" y="538901"/>
                  </a:lnTo>
                  <a:lnTo>
                    <a:pt x="259385" y="543628"/>
                  </a:lnTo>
                  <a:lnTo>
                    <a:pt x="260484" y="548355"/>
                  </a:lnTo>
                  <a:lnTo>
                    <a:pt x="261598" y="553083"/>
                  </a:lnTo>
                  <a:lnTo>
                    <a:pt x="262729" y="557810"/>
                  </a:lnTo>
                  <a:lnTo>
                    <a:pt x="263877" y="562537"/>
                  </a:lnTo>
                  <a:lnTo>
                    <a:pt x="265040" y="567264"/>
                  </a:lnTo>
                  <a:lnTo>
                    <a:pt x="266217" y="571991"/>
                  </a:lnTo>
                  <a:lnTo>
                    <a:pt x="267410" y="576719"/>
                  </a:lnTo>
                  <a:lnTo>
                    <a:pt x="268623" y="581446"/>
                  </a:lnTo>
                  <a:lnTo>
                    <a:pt x="269852" y="586173"/>
                  </a:lnTo>
                  <a:lnTo>
                    <a:pt x="271096" y="590900"/>
                  </a:lnTo>
                  <a:lnTo>
                    <a:pt x="272356" y="595627"/>
                  </a:lnTo>
                  <a:lnTo>
                    <a:pt x="273640" y="600355"/>
                  </a:lnTo>
                  <a:lnTo>
                    <a:pt x="274942" y="605082"/>
                  </a:lnTo>
                  <a:lnTo>
                    <a:pt x="276263" y="609809"/>
                  </a:lnTo>
                  <a:lnTo>
                    <a:pt x="277602" y="614536"/>
                  </a:lnTo>
                  <a:lnTo>
                    <a:pt x="278966" y="619263"/>
                  </a:lnTo>
                  <a:lnTo>
                    <a:pt x="280354" y="623991"/>
                  </a:lnTo>
                  <a:lnTo>
                    <a:pt x="281764" y="628718"/>
                  </a:lnTo>
                  <a:lnTo>
                    <a:pt x="283197" y="633445"/>
                  </a:lnTo>
                  <a:lnTo>
                    <a:pt x="284655" y="638172"/>
                  </a:lnTo>
                  <a:lnTo>
                    <a:pt x="286144" y="642900"/>
                  </a:lnTo>
                  <a:lnTo>
                    <a:pt x="287658" y="647627"/>
                  </a:lnTo>
                  <a:lnTo>
                    <a:pt x="289198" y="652354"/>
                  </a:lnTo>
                  <a:lnTo>
                    <a:pt x="290763" y="657081"/>
                  </a:lnTo>
                  <a:lnTo>
                    <a:pt x="292366" y="661808"/>
                  </a:lnTo>
                  <a:lnTo>
                    <a:pt x="293995" y="666536"/>
                  </a:lnTo>
                  <a:lnTo>
                    <a:pt x="295651" y="671263"/>
                  </a:lnTo>
                  <a:lnTo>
                    <a:pt x="297334" y="675990"/>
                  </a:lnTo>
                  <a:lnTo>
                    <a:pt x="299052" y="680717"/>
                  </a:lnTo>
                  <a:lnTo>
                    <a:pt x="300799" y="685444"/>
                  </a:lnTo>
                  <a:lnTo>
                    <a:pt x="302573" y="690172"/>
                  </a:lnTo>
                  <a:lnTo>
                    <a:pt x="304371" y="694899"/>
                  </a:lnTo>
                  <a:lnTo>
                    <a:pt x="306198" y="699626"/>
                  </a:lnTo>
                  <a:lnTo>
                    <a:pt x="308054" y="704353"/>
                  </a:lnTo>
                  <a:lnTo>
                    <a:pt x="309931" y="709080"/>
                  </a:lnTo>
                  <a:lnTo>
                    <a:pt x="311829" y="713808"/>
                  </a:lnTo>
                  <a:lnTo>
                    <a:pt x="313747" y="718535"/>
                  </a:lnTo>
                  <a:lnTo>
                    <a:pt x="315688" y="723262"/>
                  </a:lnTo>
                  <a:lnTo>
                    <a:pt x="317643" y="727989"/>
                  </a:lnTo>
                  <a:lnTo>
                    <a:pt x="319611" y="732716"/>
                  </a:lnTo>
                  <a:lnTo>
                    <a:pt x="321589" y="737444"/>
                  </a:lnTo>
                  <a:lnTo>
                    <a:pt x="323578" y="742171"/>
                  </a:lnTo>
                  <a:lnTo>
                    <a:pt x="325573" y="746898"/>
                  </a:lnTo>
                  <a:lnTo>
                    <a:pt x="327569" y="751625"/>
                  </a:lnTo>
                  <a:lnTo>
                    <a:pt x="329566" y="756352"/>
                  </a:lnTo>
                  <a:lnTo>
                    <a:pt x="331560" y="761080"/>
                  </a:lnTo>
                  <a:lnTo>
                    <a:pt x="333547" y="765807"/>
                  </a:lnTo>
                  <a:lnTo>
                    <a:pt x="335525" y="770534"/>
                  </a:lnTo>
                  <a:lnTo>
                    <a:pt x="337492" y="775261"/>
                  </a:lnTo>
                  <a:lnTo>
                    <a:pt x="339445" y="779989"/>
                  </a:lnTo>
                  <a:lnTo>
                    <a:pt x="341376" y="784716"/>
                  </a:lnTo>
                  <a:lnTo>
                    <a:pt x="343287" y="789443"/>
                  </a:lnTo>
                  <a:lnTo>
                    <a:pt x="345177" y="794170"/>
                  </a:lnTo>
                  <a:lnTo>
                    <a:pt x="347044" y="798897"/>
                  </a:lnTo>
                  <a:lnTo>
                    <a:pt x="348877" y="803625"/>
                  </a:lnTo>
                  <a:lnTo>
                    <a:pt x="350679" y="808352"/>
                  </a:lnTo>
                  <a:lnTo>
                    <a:pt x="352452" y="813079"/>
                  </a:lnTo>
                  <a:lnTo>
                    <a:pt x="354194" y="817806"/>
                  </a:lnTo>
                  <a:lnTo>
                    <a:pt x="355898" y="822533"/>
                  </a:lnTo>
                  <a:lnTo>
                    <a:pt x="357560" y="827261"/>
                  </a:lnTo>
                  <a:lnTo>
                    <a:pt x="359187" y="831988"/>
                  </a:lnTo>
                  <a:lnTo>
                    <a:pt x="360780" y="836715"/>
                  </a:lnTo>
                  <a:lnTo>
                    <a:pt x="362334" y="841442"/>
                  </a:lnTo>
                  <a:lnTo>
                    <a:pt x="363840" y="846169"/>
                  </a:lnTo>
                  <a:lnTo>
                    <a:pt x="365309" y="850897"/>
                  </a:lnTo>
                  <a:lnTo>
                    <a:pt x="366742" y="855624"/>
                  </a:lnTo>
                  <a:lnTo>
                    <a:pt x="368139" y="860351"/>
                  </a:lnTo>
                  <a:lnTo>
                    <a:pt x="369488" y="865078"/>
                  </a:lnTo>
                  <a:lnTo>
                    <a:pt x="370800" y="869805"/>
                  </a:lnTo>
                  <a:lnTo>
                    <a:pt x="372079" y="874533"/>
                  </a:lnTo>
                  <a:lnTo>
                    <a:pt x="373326" y="879260"/>
                  </a:lnTo>
                  <a:lnTo>
                    <a:pt x="374534" y="883987"/>
                  </a:lnTo>
                  <a:lnTo>
                    <a:pt x="375706" y="888714"/>
                  </a:lnTo>
                  <a:lnTo>
                    <a:pt x="376850" y="893441"/>
                  </a:lnTo>
                  <a:lnTo>
                    <a:pt x="377968" y="898169"/>
                  </a:lnTo>
                  <a:lnTo>
                    <a:pt x="379058" y="902896"/>
                  </a:lnTo>
                  <a:lnTo>
                    <a:pt x="380118" y="907623"/>
                  </a:lnTo>
                  <a:lnTo>
                    <a:pt x="381157" y="912350"/>
                  </a:lnTo>
                  <a:lnTo>
                    <a:pt x="382178" y="917077"/>
                  </a:lnTo>
                  <a:lnTo>
                    <a:pt x="383181" y="921805"/>
                  </a:lnTo>
                  <a:lnTo>
                    <a:pt x="384163" y="926532"/>
                  </a:lnTo>
                  <a:lnTo>
                    <a:pt x="385133" y="931259"/>
                  </a:lnTo>
                  <a:lnTo>
                    <a:pt x="386092" y="935986"/>
                  </a:lnTo>
                  <a:lnTo>
                    <a:pt x="387041" y="940714"/>
                  </a:lnTo>
                  <a:lnTo>
                    <a:pt x="387982" y="945441"/>
                  </a:lnTo>
                  <a:lnTo>
                    <a:pt x="388917" y="950168"/>
                  </a:lnTo>
                  <a:lnTo>
                    <a:pt x="389849" y="954895"/>
                  </a:lnTo>
                  <a:lnTo>
                    <a:pt x="390778" y="959622"/>
                  </a:lnTo>
                  <a:lnTo>
                    <a:pt x="391707" y="964350"/>
                  </a:lnTo>
                  <a:lnTo>
                    <a:pt x="392637" y="969077"/>
                  </a:lnTo>
                  <a:lnTo>
                    <a:pt x="393569" y="973804"/>
                  </a:lnTo>
                  <a:lnTo>
                    <a:pt x="394504" y="978531"/>
                  </a:lnTo>
                  <a:lnTo>
                    <a:pt x="395442" y="983258"/>
                  </a:lnTo>
                  <a:lnTo>
                    <a:pt x="396386" y="987986"/>
                  </a:lnTo>
                  <a:lnTo>
                    <a:pt x="397335" y="992713"/>
                  </a:lnTo>
                  <a:lnTo>
                    <a:pt x="398288" y="997440"/>
                  </a:lnTo>
                  <a:lnTo>
                    <a:pt x="399246" y="1002167"/>
                  </a:lnTo>
                  <a:lnTo>
                    <a:pt x="400210" y="1006894"/>
                  </a:lnTo>
                  <a:lnTo>
                    <a:pt x="401179" y="1011622"/>
                  </a:lnTo>
                  <a:lnTo>
                    <a:pt x="402151" y="1016349"/>
                  </a:lnTo>
                  <a:lnTo>
                    <a:pt x="403126" y="1021076"/>
                  </a:lnTo>
                  <a:lnTo>
                    <a:pt x="404103" y="1025803"/>
                  </a:lnTo>
                  <a:lnTo>
                    <a:pt x="405082" y="1030530"/>
                  </a:lnTo>
                  <a:lnTo>
                    <a:pt x="406060" y="1035258"/>
                  </a:lnTo>
                  <a:lnTo>
                    <a:pt x="407037" y="1039985"/>
                  </a:lnTo>
                  <a:lnTo>
                    <a:pt x="408011" y="1044712"/>
                  </a:lnTo>
                  <a:lnTo>
                    <a:pt x="408979" y="1049439"/>
                  </a:lnTo>
                  <a:lnTo>
                    <a:pt x="409941" y="1054166"/>
                  </a:lnTo>
                  <a:lnTo>
                    <a:pt x="410896" y="1058894"/>
                  </a:lnTo>
                  <a:lnTo>
                    <a:pt x="411842" y="1063621"/>
                  </a:lnTo>
                  <a:lnTo>
                    <a:pt x="412774" y="1068348"/>
                  </a:lnTo>
                  <a:lnTo>
                    <a:pt x="413692" y="1073075"/>
                  </a:lnTo>
                  <a:lnTo>
                    <a:pt x="414597" y="1077802"/>
                  </a:lnTo>
                  <a:lnTo>
                    <a:pt x="415485" y="1082530"/>
                  </a:lnTo>
                  <a:lnTo>
                    <a:pt x="416355" y="1087257"/>
                  </a:lnTo>
                  <a:lnTo>
                    <a:pt x="417200" y="1091984"/>
                  </a:lnTo>
                  <a:lnTo>
                    <a:pt x="418025" y="1096711"/>
                  </a:lnTo>
                  <a:lnTo>
                    <a:pt x="418828" y="1101439"/>
                  </a:lnTo>
                  <a:lnTo>
                    <a:pt x="419608" y="1106166"/>
                  </a:lnTo>
                  <a:lnTo>
                    <a:pt x="420353" y="1110893"/>
                  </a:lnTo>
                  <a:lnTo>
                    <a:pt x="421072" y="1115620"/>
                  </a:lnTo>
                  <a:lnTo>
                    <a:pt x="421764" y="1120347"/>
                  </a:lnTo>
                  <a:lnTo>
                    <a:pt x="422428" y="1125075"/>
                  </a:lnTo>
                  <a:lnTo>
                    <a:pt x="423053" y="1129802"/>
                  </a:lnTo>
                  <a:lnTo>
                    <a:pt x="423643" y="1134529"/>
                  </a:lnTo>
                  <a:lnTo>
                    <a:pt x="424202" y="1139256"/>
                  </a:lnTo>
                  <a:lnTo>
                    <a:pt x="424729" y="1143983"/>
                  </a:lnTo>
                  <a:lnTo>
                    <a:pt x="425217" y="1148711"/>
                  </a:lnTo>
                  <a:lnTo>
                    <a:pt x="425662" y="1153438"/>
                  </a:lnTo>
                  <a:lnTo>
                    <a:pt x="426073" y="1158165"/>
                  </a:lnTo>
                  <a:lnTo>
                    <a:pt x="426450" y="1162892"/>
                  </a:lnTo>
                  <a:lnTo>
                    <a:pt x="426789" y="1167619"/>
                  </a:lnTo>
                  <a:lnTo>
                    <a:pt x="427079" y="1172347"/>
                  </a:lnTo>
                  <a:lnTo>
                    <a:pt x="427334" y="1177074"/>
                  </a:lnTo>
                  <a:lnTo>
                    <a:pt x="427554" y="1181801"/>
                  </a:lnTo>
                  <a:lnTo>
                    <a:pt x="427738" y="1186528"/>
                  </a:lnTo>
                  <a:lnTo>
                    <a:pt x="427875" y="1191255"/>
                  </a:lnTo>
                  <a:lnTo>
                    <a:pt x="427975" y="1195983"/>
                  </a:lnTo>
                  <a:lnTo>
                    <a:pt x="428041" y="1200710"/>
                  </a:lnTo>
                  <a:lnTo>
                    <a:pt x="428075" y="1205437"/>
                  </a:lnTo>
                  <a:lnTo>
                    <a:pt x="428069" y="1210164"/>
                  </a:lnTo>
                  <a:lnTo>
                    <a:pt x="428025" y="1214891"/>
                  </a:lnTo>
                  <a:lnTo>
                    <a:pt x="427953" y="1219619"/>
                  </a:lnTo>
                  <a:lnTo>
                    <a:pt x="427851" y="1224346"/>
                  </a:lnTo>
                  <a:lnTo>
                    <a:pt x="427720" y="1229073"/>
                  </a:lnTo>
                  <a:lnTo>
                    <a:pt x="427555" y="1233800"/>
                  </a:lnTo>
                  <a:lnTo>
                    <a:pt x="427366" y="1238527"/>
                  </a:lnTo>
                  <a:lnTo>
                    <a:pt x="427156" y="1243255"/>
                  </a:lnTo>
                  <a:lnTo>
                    <a:pt x="426924" y="1247982"/>
                  </a:lnTo>
                  <a:lnTo>
                    <a:pt x="426667" y="1252709"/>
                  </a:lnTo>
                  <a:lnTo>
                    <a:pt x="426392" y="1257436"/>
                  </a:lnTo>
                  <a:lnTo>
                    <a:pt x="426102" y="1262164"/>
                  </a:lnTo>
                  <a:lnTo>
                    <a:pt x="425798" y="1266891"/>
                  </a:lnTo>
                  <a:lnTo>
                    <a:pt x="425479" y="1271618"/>
                  </a:lnTo>
                  <a:lnTo>
                    <a:pt x="425148" y="1276345"/>
                  </a:lnTo>
                  <a:lnTo>
                    <a:pt x="424808" y="1281072"/>
                  </a:lnTo>
                  <a:lnTo>
                    <a:pt x="424460" y="1285800"/>
                  </a:lnTo>
                  <a:lnTo>
                    <a:pt x="424103" y="1290527"/>
                  </a:lnTo>
                  <a:lnTo>
                    <a:pt x="423739" y="1295254"/>
                  </a:lnTo>
                  <a:lnTo>
                    <a:pt x="423368" y="1299981"/>
                  </a:lnTo>
                  <a:lnTo>
                    <a:pt x="422993" y="1304708"/>
                  </a:lnTo>
                  <a:lnTo>
                    <a:pt x="422613" y="1309436"/>
                  </a:lnTo>
                  <a:lnTo>
                    <a:pt x="422225" y="1314163"/>
                  </a:lnTo>
                  <a:lnTo>
                    <a:pt x="421832" y="1318890"/>
                  </a:lnTo>
                  <a:lnTo>
                    <a:pt x="421432" y="1323617"/>
                  </a:lnTo>
                  <a:lnTo>
                    <a:pt x="421027" y="1328344"/>
                  </a:lnTo>
                  <a:lnTo>
                    <a:pt x="420612" y="1333072"/>
                  </a:lnTo>
                  <a:lnTo>
                    <a:pt x="420187" y="1337799"/>
                  </a:lnTo>
                  <a:lnTo>
                    <a:pt x="419751" y="1342526"/>
                  </a:lnTo>
                  <a:lnTo>
                    <a:pt x="419305" y="1347253"/>
                  </a:lnTo>
                  <a:lnTo>
                    <a:pt x="418845" y="1351980"/>
                  </a:lnTo>
                  <a:lnTo>
                    <a:pt x="418366" y="1356708"/>
                  </a:lnTo>
                  <a:lnTo>
                    <a:pt x="417870" y="1361435"/>
                  </a:lnTo>
                  <a:lnTo>
                    <a:pt x="417357" y="1366162"/>
                  </a:lnTo>
                  <a:lnTo>
                    <a:pt x="416825" y="1370889"/>
                  </a:lnTo>
                  <a:lnTo>
                    <a:pt x="416263" y="1375616"/>
                  </a:lnTo>
                  <a:lnTo>
                    <a:pt x="415678" y="1380344"/>
                  </a:lnTo>
                  <a:lnTo>
                    <a:pt x="415069" y="1385071"/>
                  </a:lnTo>
                  <a:lnTo>
                    <a:pt x="414434" y="1389798"/>
                  </a:lnTo>
                  <a:lnTo>
                    <a:pt x="413765" y="1394525"/>
                  </a:lnTo>
                  <a:lnTo>
                    <a:pt x="413064" y="1399253"/>
                  </a:lnTo>
                  <a:lnTo>
                    <a:pt x="412333" y="1403980"/>
                  </a:lnTo>
                  <a:lnTo>
                    <a:pt x="411573" y="1408707"/>
                  </a:lnTo>
                  <a:lnTo>
                    <a:pt x="410778" y="1413434"/>
                  </a:lnTo>
                  <a:lnTo>
                    <a:pt x="409944" y="1418161"/>
                  </a:lnTo>
                  <a:lnTo>
                    <a:pt x="409079" y="1422889"/>
                  </a:lnTo>
                  <a:lnTo>
                    <a:pt x="408183" y="1427616"/>
                  </a:lnTo>
                  <a:lnTo>
                    <a:pt x="407256" y="1432343"/>
                  </a:lnTo>
                  <a:lnTo>
                    <a:pt x="406286" y="1437070"/>
                  </a:lnTo>
                  <a:lnTo>
                    <a:pt x="405287" y="1441797"/>
                  </a:lnTo>
                  <a:lnTo>
                    <a:pt x="404260" y="1446525"/>
                  </a:lnTo>
                  <a:lnTo>
                    <a:pt x="403205" y="1451252"/>
                  </a:lnTo>
                  <a:lnTo>
                    <a:pt x="402115" y="1455979"/>
                  </a:lnTo>
                  <a:lnTo>
                    <a:pt x="400997" y="1460706"/>
                  </a:lnTo>
                  <a:lnTo>
                    <a:pt x="399856" y="1465433"/>
                  </a:lnTo>
                  <a:lnTo>
                    <a:pt x="398693" y="1470161"/>
                  </a:lnTo>
                  <a:lnTo>
                    <a:pt x="397505" y="1474888"/>
                  </a:lnTo>
                  <a:lnTo>
                    <a:pt x="396294" y="1479615"/>
                  </a:lnTo>
                  <a:lnTo>
                    <a:pt x="395067" y="1484342"/>
                  </a:lnTo>
                  <a:lnTo>
                    <a:pt x="393824" y="1489069"/>
                  </a:lnTo>
                  <a:lnTo>
                    <a:pt x="392567" y="1493797"/>
                  </a:lnTo>
                  <a:lnTo>
                    <a:pt x="391293" y="1498524"/>
                  </a:lnTo>
                  <a:lnTo>
                    <a:pt x="390010" y="1503251"/>
                  </a:lnTo>
                  <a:lnTo>
                    <a:pt x="388719" y="1507978"/>
                  </a:lnTo>
                  <a:lnTo>
                    <a:pt x="387420" y="1512705"/>
                  </a:lnTo>
                  <a:lnTo>
                    <a:pt x="386115" y="1517433"/>
                  </a:lnTo>
                  <a:lnTo>
                    <a:pt x="384805" y="1522160"/>
                  </a:lnTo>
                  <a:lnTo>
                    <a:pt x="383494" y="1526887"/>
                  </a:lnTo>
                  <a:lnTo>
                    <a:pt x="382181" y="1531614"/>
                  </a:lnTo>
                  <a:lnTo>
                    <a:pt x="380868" y="1536341"/>
                  </a:lnTo>
                  <a:lnTo>
                    <a:pt x="379556" y="1541069"/>
                  </a:lnTo>
                  <a:lnTo>
                    <a:pt x="378247" y="1545796"/>
                  </a:lnTo>
                  <a:lnTo>
                    <a:pt x="376940" y="1550523"/>
                  </a:lnTo>
                  <a:lnTo>
                    <a:pt x="375638" y="1555250"/>
                  </a:lnTo>
                  <a:lnTo>
                    <a:pt x="374341" y="1559978"/>
                  </a:lnTo>
                  <a:lnTo>
                    <a:pt x="373050" y="1564705"/>
                  </a:lnTo>
                  <a:lnTo>
                    <a:pt x="371764" y="1569432"/>
                  </a:lnTo>
                  <a:lnTo>
                    <a:pt x="370485" y="1574159"/>
                  </a:lnTo>
                  <a:lnTo>
                    <a:pt x="369214" y="1578886"/>
                  </a:lnTo>
                  <a:lnTo>
                    <a:pt x="367951" y="1583614"/>
                  </a:lnTo>
                  <a:lnTo>
                    <a:pt x="366695" y="1588341"/>
                  </a:lnTo>
                  <a:lnTo>
                    <a:pt x="365446" y="1593068"/>
                  </a:lnTo>
                  <a:lnTo>
                    <a:pt x="364208" y="1597795"/>
                  </a:lnTo>
                  <a:lnTo>
                    <a:pt x="362979" y="1602522"/>
                  </a:lnTo>
                  <a:lnTo>
                    <a:pt x="361759" y="1607250"/>
                  </a:lnTo>
                  <a:lnTo>
                    <a:pt x="360547" y="1611977"/>
                  </a:lnTo>
                  <a:lnTo>
                    <a:pt x="359346" y="1616704"/>
                  </a:lnTo>
                  <a:lnTo>
                    <a:pt x="358158" y="1621431"/>
                  </a:lnTo>
                  <a:lnTo>
                    <a:pt x="356979" y="1626158"/>
                  </a:lnTo>
                  <a:lnTo>
                    <a:pt x="355811" y="1630886"/>
                  </a:lnTo>
                  <a:lnTo>
                    <a:pt x="354653" y="1635613"/>
                  </a:lnTo>
                  <a:lnTo>
                    <a:pt x="353512" y="1640340"/>
                  </a:lnTo>
                  <a:lnTo>
                    <a:pt x="352382" y="1645067"/>
                  </a:lnTo>
                  <a:lnTo>
                    <a:pt x="351265" y="1649794"/>
                  </a:lnTo>
                  <a:lnTo>
                    <a:pt x="350161" y="1654522"/>
                  </a:lnTo>
                  <a:lnTo>
                    <a:pt x="349073" y="1659249"/>
                  </a:lnTo>
                  <a:lnTo>
                    <a:pt x="348002" y="1663976"/>
                  </a:lnTo>
                  <a:lnTo>
                    <a:pt x="346946" y="1668703"/>
                  </a:lnTo>
                  <a:lnTo>
                    <a:pt x="345904" y="1673430"/>
                  </a:lnTo>
                  <a:lnTo>
                    <a:pt x="344880" y="1678158"/>
                  </a:lnTo>
                  <a:lnTo>
                    <a:pt x="343878" y="1682885"/>
                  </a:lnTo>
                  <a:lnTo>
                    <a:pt x="342892" y="1687612"/>
                  </a:lnTo>
                  <a:lnTo>
                    <a:pt x="341924" y="1692339"/>
                  </a:lnTo>
                  <a:lnTo>
                    <a:pt x="340973" y="1697066"/>
                  </a:lnTo>
                  <a:lnTo>
                    <a:pt x="340047" y="1701794"/>
                  </a:lnTo>
                  <a:lnTo>
                    <a:pt x="339140" y="1706521"/>
                  </a:lnTo>
                  <a:lnTo>
                    <a:pt x="338251" y="1711248"/>
                  </a:lnTo>
                  <a:lnTo>
                    <a:pt x="337380" y="1715975"/>
                  </a:lnTo>
                  <a:lnTo>
                    <a:pt x="336533" y="1720703"/>
                  </a:lnTo>
                  <a:lnTo>
                    <a:pt x="335708" y="1725430"/>
                  </a:lnTo>
                  <a:lnTo>
                    <a:pt x="334900" y="1730157"/>
                  </a:lnTo>
                  <a:lnTo>
                    <a:pt x="334110" y="1734884"/>
                  </a:lnTo>
                  <a:lnTo>
                    <a:pt x="333340" y="1739611"/>
                  </a:lnTo>
                  <a:lnTo>
                    <a:pt x="332593" y="1744339"/>
                  </a:lnTo>
                  <a:lnTo>
                    <a:pt x="331861" y="1749066"/>
                  </a:lnTo>
                  <a:lnTo>
                    <a:pt x="331145" y="1753793"/>
                  </a:lnTo>
                  <a:lnTo>
                    <a:pt x="330445" y="1758520"/>
                  </a:lnTo>
                  <a:lnTo>
                    <a:pt x="329765" y="1763247"/>
                  </a:lnTo>
                  <a:lnTo>
                    <a:pt x="329098" y="1767975"/>
                  </a:lnTo>
                  <a:lnTo>
                    <a:pt x="328443" y="1772702"/>
                  </a:lnTo>
                  <a:lnTo>
                    <a:pt x="327801" y="1777429"/>
                  </a:lnTo>
                  <a:lnTo>
                    <a:pt x="327172" y="1782156"/>
                  </a:lnTo>
                  <a:lnTo>
                    <a:pt x="326554" y="1786883"/>
                  </a:lnTo>
                  <a:lnTo>
                    <a:pt x="325944" y="1791611"/>
                  </a:lnTo>
                  <a:lnTo>
                    <a:pt x="325342" y="1796338"/>
                  </a:lnTo>
                  <a:lnTo>
                    <a:pt x="324749" y="1801065"/>
                  </a:lnTo>
                  <a:lnTo>
                    <a:pt x="324162" y="1805792"/>
                  </a:lnTo>
                  <a:lnTo>
                    <a:pt x="323580" y="1810519"/>
                  </a:lnTo>
                  <a:lnTo>
                    <a:pt x="323003" y="1815247"/>
                  </a:lnTo>
                  <a:lnTo>
                    <a:pt x="322429" y="1819974"/>
                  </a:lnTo>
                  <a:lnTo>
                    <a:pt x="321859" y="1824701"/>
                  </a:lnTo>
                  <a:lnTo>
                    <a:pt x="321290" y="1829428"/>
                  </a:lnTo>
                  <a:lnTo>
                    <a:pt x="320723" y="1834155"/>
                  </a:lnTo>
                  <a:lnTo>
                    <a:pt x="320157" y="1838883"/>
                  </a:lnTo>
                  <a:lnTo>
                    <a:pt x="319592" y="1843610"/>
                  </a:lnTo>
                  <a:lnTo>
                    <a:pt x="319027" y="1848337"/>
                  </a:lnTo>
                  <a:lnTo>
                    <a:pt x="318461" y="1853064"/>
                  </a:lnTo>
                  <a:lnTo>
                    <a:pt x="317896" y="1857791"/>
                  </a:lnTo>
                  <a:lnTo>
                    <a:pt x="317330" y="1862519"/>
                  </a:lnTo>
                  <a:lnTo>
                    <a:pt x="316763" y="1867246"/>
                  </a:lnTo>
                  <a:lnTo>
                    <a:pt x="316196" y="1871973"/>
                  </a:lnTo>
                  <a:lnTo>
                    <a:pt x="315629" y="1876700"/>
                  </a:lnTo>
                  <a:lnTo>
                    <a:pt x="315061" y="1881428"/>
                  </a:lnTo>
                  <a:lnTo>
                    <a:pt x="314494" y="1886155"/>
                  </a:lnTo>
                  <a:lnTo>
                    <a:pt x="313926" y="1890882"/>
                  </a:lnTo>
                  <a:lnTo>
                    <a:pt x="313359" y="1895609"/>
                  </a:lnTo>
                  <a:lnTo>
                    <a:pt x="312793" y="1900336"/>
                  </a:lnTo>
                  <a:lnTo>
                    <a:pt x="312228" y="1905064"/>
                  </a:lnTo>
                  <a:lnTo>
                    <a:pt x="311664" y="1909791"/>
                  </a:lnTo>
                  <a:lnTo>
                    <a:pt x="311102" y="1914518"/>
                  </a:lnTo>
                  <a:lnTo>
                    <a:pt x="310543" y="1919245"/>
                  </a:lnTo>
                  <a:lnTo>
                    <a:pt x="309986" y="1923972"/>
                  </a:lnTo>
                  <a:lnTo>
                    <a:pt x="309433" y="1928700"/>
                  </a:lnTo>
                  <a:lnTo>
                    <a:pt x="308884" y="1933427"/>
                  </a:lnTo>
                  <a:lnTo>
                    <a:pt x="308338" y="1938154"/>
                  </a:lnTo>
                  <a:lnTo>
                    <a:pt x="307796" y="1942881"/>
                  </a:lnTo>
                  <a:lnTo>
                    <a:pt x="307262" y="1947608"/>
                  </a:lnTo>
                  <a:lnTo>
                    <a:pt x="306732" y="1952336"/>
                  </a:lnTo>
                  <a:lnTo>
                    <a:pt x="306208" y="1957063"/>
                  </a:lnTo>
                  <a:lnTo>
                    <a:pt x="305690" y="1961790"/>
                  </a:lnTo>
                  <a:lnTo>
                    <a:pt x="305181" y="1966517"/>
                  </a:lnTo>
                  <a:lnTo>
                    <a:pt x="304680" y="1971244"/>
                  </a:lnTo>
                  <a:lnTo>
                    <a:pt x="304186" y="1975972"/>
                  </a:lnTo>
                  <a:lnTo>
                    <a:pt x="303701" y="1980699"/>
                  </a:lnTo>
                  <a:lnTo>
                    <a:pt x="303225" y="1985426"/>
                  </a:lnTo>
                  <a:lnTo>
                    <a:pt x="302760" y="1990153"/>
                  </a:lnTo>
                  <a:lnTo>
                    <a:pt x="302304" y="1994880"/>
                  </a:lnTo>
                  <a:lnTo>
                    <a:pt x="301857" y="1999608"/>
                  </a:lnTo>
                  <a:lnTo>
                    <a:pt x="301420" y="2004335"/>
                  </a:lnTo>
                  <a:lnTo>
                    <a:pt x="300997" y="2009062"/>
                  </a:lnTo>
                  <a:lnTo>
                    <a:pt x="300582" y="2013789"/>
                  </a:lnTo>
                  <a:lnTo>
                    <a:pt x="300178" y="2018517"/>
                  </a:lnTo>
                  <a:lnTo>
                    <a:pt x="299782" y="2023244"/>
                  </a:lnTo>
                  <a:lnTo>
                    <a:pt x="299400" y="2027971"/>
                  </a:lnTo>
                  <a:lnTo>
                    <a:pt x="299025" y="2032698"/>
                  </a:lnTo>
                  <a:lnTo>
                    <a:pt x="298659" y="2037425"/>
                  </a:lnTo>
                  <a:lnTo>
                    <a:pt x="298299" y="2042153"/>
                  </a:lnTo>
                  <a:lnTo>
                    <a:pt x="297947" y="2046880"/>
                  </a:lnTo>
                  <a:lnTo>
                    <a:pt x="297601" y="2051607"/>
                  </a:lnTo>
                  <a:lnTo>
                    <a:pt x="297257" y="2056334"/>
                  </a:lnTo>
                  <a:lnTo>
                    <a:pt x="296915" y="2061061"/>
                  </a:lnTo>
                  <a:lnTo>
                    <a:pt x="296574" y="2065789"/>
                  </a:lnTo>
                  <a:lnTo>
                    <a:pt x="296229" y="2070516"/>
                  </a:lnTo>
                  <a:lnTo>
                    <a:pt x="295879" y="2075243"/>
                  </a:lnTo>
                  <a:lnTo>
                    <a:pt x="295523" y="2079970"/>
                  </a:lnTo>
                  <a:lnTo>
                    <a:pt x="295158" y="2084697"/>
                  </a:lnTo>
                  <a:lnTo>
                    <a:pt x="294775" y="2089425"/>
                  </a:lnTo>
                  <a:lnTo>
                    <a:pt x="294377" y="2094152"/>
                  </a:lnTo>
                  <a:lnTo>
                    <a:pt x="293960" y="2098879"/>
                  </a:lnTo>
                  <a:lnTo>
                    <a:pt x="293523" y="2103606"/>
                  </a:lnTo>
                  <a:lnTo>
                    <a:pt x="293055" y="2108333"/>
                  </a:lnTo>
                  <a:lnTo>
                    <a:pt x="292555" y="2113061"/>
                  </a:lnTo>
                  <a:lnTo>
                    <a:pt x="292025" y="2117788"/>
                  </a:lnTo>
                  <a:lnTo>
                    <a:pt x="291462" y="2122515"/>
                  </a:lnTo>
                  <a:lnTo>
                    <a:pt x="290856" y="2127242"/>
                  </a:lnTo>
                  <a:lnTo>
                    <a:pt x="290201" y="2131969"/>
                  </a:lnTo>
                  <a:lnTo>
                    <a:pt x="289503" y="2136697"/>
                  </a:lnTo>
                  <a:lnTo>
                    <a:pt x="288761" y="2141424"/>
                  </a:lnTo>
                  <a:lnTo>
                    <a:pt x="287972" y="2146151"/>
                  </a:lnTo>
                  <a:lnTo>
                    <a:pt x="287115" y="2150878"/>
                  </a:lnTo>
                  <a:lnTo>
                    <a:pt x="286208" y="2155605"/>
                  </a:lnTo>
                  <a:lnTo>
                    <a:pt x="285249" y="2160333"/>
                  </a:lnTo>
                  <a:lnTo>
                    <a:pt x="284238" y="2165060"/>
                  </a:lnTo>
                  <a:lnTo>
                    <a:pt x="283157" y="2169787"/>
                  </a:lnTo>
                  <a:lnTo>
                    <a:pt x="282018" y="2174514"/>
                  </a:lnTo>
                  <a:lnTo>
                    <a:pt x="280827" y="2179242"/>
                  </a:lnTo>
                  <a:lnTo>
                    <a:pt x="279584" y="2183969"/>
                  </a:lnTo>
                  <a:lnTo>
                    <a:pt x="278281" y="2188696"/>
                  </a:lnTo>
                  <a:lnTo>
                    <a:pt x="276917" y="2193423"/>
                  </a:lnTo>
                  <a:lnTo>
                    <a:pt x="275507" y="2198150"/>
                  </a:lnTo>
                  <a:lnTo>
                    <a:pt x="274051" y="2202878"/>
                  </a:lnTo>
                  <a:lnTo>
                    <a:pt x="272552" y="2207605"/>
                  </a:lnTo>
                  <a:lnTo>
                    <a:pt x="270999" y="2212332"/>
                  </a:lnTo>
                  <a:lnTo>
                    <a:pt x="269411" y="2217059"/>
                  </a:lnTo>
                  <a:lnTo>
                    <a:pt x="267793" y="2221786"/>
                  </a:lnTo>
                  <a:lnTo>
                    <a:pt x="266146" y="2226514"/>
                  </a:lnTo>
                  <a:lnTo>
                    <a:pt x="264467" y="2231241"/>
                  </a:lnTo>
                  <a:lnTo>
                    <a:pt x="262768" y="2235968"/>
                  </a:lnTo>
                  <a:lnTo>
                    <a:pt x="261056" y="2240695"/>
                  </a:lnTo>
                  <a:lnTo>
                    <a:pt x="259333" y="2245422"/>
                  </a:lnTo>
                  <a:lnTo>
                    <a:pt x="257603" y="2250150"/>
                  </a:lnTo>
                  <a:lnTo>
                    <a:pt x="255872" y="2254877"/>
                  </a:lnTo>
                  <a:lnTo>
                    <a:pt x="254147" y="2259604"/>
                  </a:lnTo>
                  <a:lnTo>
                    <a:pt x="252429" y="2264331"/>
                  </a:lnTo>
                  <a:lnTo>
                    <a:pt x="250724" y="2269058"/>
                  </a:lnTo>
                  <a:lnTo>
                    <a:pt x="249043" y="2273786"/>
                  </a:lnTo>
                  <a:lnTo>
                    <a:pt x="247383" y="2278513"/>
                  </a:lnTo>
                  <a:lnTo>
                    <a:pt x="245749" y="2283240"/>
                  </a:lnTo>
                  <a:lnTo>
                    <a:pt x="244141" y="2287967"/>
                  </a:lnTo>
                  <a:lnTo>
                    <a:pt x="242577" y="2292694"/>
                  </a:lnTo>
                  <a:lnTo>
                    <a:pt x="241051" y="2297422"/>
                  </a:lnTo>
                  <a:lnTo>
                    <a:pt x="239563" y="2302149"/>
                  </a:lnTo>
                  <a:lnTo>
                    <a:pt x="238113" y="2306876"/>
                  </a:lnTo>
                  <a:lnTo>
                    <a:pt x="236716" y="2311603"/>
                  </a:lnTo>
                  <a:lnTo>
                    <a:pt x="235371" y="2316330"/>
                  </a:lnTo>
                  <a:lnTo>
                    <a:pt x="234071" y="2321058"/>
                  </a:lnTo>
                  <a:lnTo>
                    <a:pt x="232818" y="2325785"/>
                  </a:lnTo>
                  <a:lnTo>
                    <a:pt x="231616" y="2330512"/>
                  </a:lnTo>
                  <a:lnTo>
                    <a:pt x="230478" y="2335239"/>
                  </a:lnTo>
                  <a:lnTo>
                    <a:pt x="229388" y="2339967"/>
                  </a:lnTo>
                  <a:lnTo>
                    <a:pt x="228346" y="2344694"/>
                  </a:lnTo>
                  <a:lnTo>
                    <a:pt x="227351" y="2349421"/>
                  </a:lnTo>
                  <a:lnTo>
                    <a:pt x="226423" y="2354148"/>
                  </a:lnTo>
                  <a:lnTo>
                    <a:pt x="225542" y="2358875"/>
                  </a:lnTo>
                  <a:lnTo>
                    <a:pt x="224707" y="2363603"/>
                  </a:lnTo>
                  <a:lnTo>
                    <a:pt x="223916" y="2368330"/>
                  </a:lnTo>
                  <a:lnTo>
                    <a:pt x="223180" y="2373057"/>
                  </a:lnTo>
                  <a:lnTo>
                    <a:pt x="222493" y="2377784"/>
                  </a:lnTo>
                  <a:lnTo>
                    <a:pt x="221846" y="2382511"/>
                  </a:lnTo>
                  <a:lnTo>
                    <a:pt x="221238" y="2387239"/>
                  </a:lnTo>
                  <a:lnTo>
                    <a:pt x="220672" y="2391966"/>
                  </a:lnTo>
                  <a:lnTo>
                    <a:pt x="220152" y="2396693"/>
                  </a:lnTo>
                  <a:lnTo>
                    <a:pt x="219666" y="2401420"/>
                  </a:lnTo>
                  <a:lnTo>
                    <a:pt x="219212" y="2406147"/>
                  </a:lnTo>
                  <a:lnTo>
                    <a:pt x="218788" y="2410875"/>
                  </a:lnTo>
                  <a:lnTo>
                    <a:pt x="218405" y="2415602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0" name="pg44">
              <a:extLst>
                <a:ext uri="{FF2B5EF4-FFF2-40B4-BE49-F238E27FC236}">
                  <a16:creationId xmlns:a16="http://schemas.microsoft.com/office/drawing/2014/main" id="{6230A9FA-622D-ACCE-E7F8-E3F7933B3AA2}"/>
                </a:ext>
              </a:extLst>
            </p:cNvPr>
            <p:cNvSpPr/>
            <p:nvPr/>
          </p:nvSpPr>
          <p:spPr>
            <a:xfrm>
              <a:off x="10144676" y="4025991"/>
              <a:ext cx="425615" cy="3008715"/>
            </a:xfrm>
            <a:custGeom>
              <a:avLst/>
              <a:gdLst/>
              <a:ahLst/>
              <a:cxnLst/>
              <a:rect l="0" t="0" r="0" b="0"/>
              <a:pathLst>
                <a:path w="425615" h="3008715">
                  <a:moveTo>
                    <a:pt x="212713" y="3008715"/>
                  </a:moveTo>
                  <a:lnTo>
                    <a:pt x="212711" y="3002827"/>
                  </a:lnTo>
                  <a:lnTo>
                    <a:pt x="212709" y="2996939"/>
                  </a:lnTo>
                  <a:lnTo>
                    <a:pt x="212708" y="2991051"/>
                  </a:lnTo>
                  <a:lnTo>
                    <a:pt x="212706" y="2985163"/>
                  </a:lnTo>
                  <a:lnTo>
                    <a:pt x="212703" y="2979275"/>
                  </a:lnTo>
                  <a:lnTo>
                    <a:pt x="212700" y="2973387"/>
                  </a:lnTo>
                  <a:lnTo>
                    <a:pt x="212695" y="2967500"/>
                  </a:lnTo>
                  <a:lnTo>
                    <a:pt x="212688" y="2961612"/>
                  </a:lnTo>
                  <a:lnTo>
                    <a:pt x="212679" y="2955724"/>
                  </a:lnTo>
                  <a:lnTo>
                    <a:pt x="212667" y="2949836"/>
                  </a:lnTo>
                  <a:lnTo>
                    <a:pt x="212652" y="2943948"/>
                  </a:lnTo>
                  <a:lnTo>
                    <a:pt x="212633" y="2938060"/>
                  </a:lnTo>
                  <a:lnTo>
                    <a:pt x="212610" y="2932172"/>
                  </a:lnTo>
                  <a:lnTo>
                    <a:pt x="212582" y="2926284"/>
                  </a:lnTo>
                  <a:lnTo>
                    <a:pt x="212550" y="2920396"/>
                  </a:lnTo>
                  <a:lnTo>
                    <a:pt x="212512" y="2914508"/>
                  </a:lnTo>
                  <a:lnTo>
                    <a:pt x="212468" y="2908621"/>
                  </a:lnTo>
                  <a:lnTo>
                    <a:pt x="212418" y="2902733"/>
                  </a:lnTo>
                  <a:lnTo>
                    <a:pt x="212362" y="2896845"/>
                  </a:lnTo>
                  <a:lnTo>
                    <a:pt x="212299" y="2890957"/>
                  </a:lnTo>
                  <a:lnTo>
                    <a:pt x="212229" y="2885069"/>
                  </a:lnTo>
                  <a:lnTo>
                    <a:pt x="212153" y="2879181"/>
                  </a:lnTo>
                  <a:lnTo>
                    <a:pt x="212069" y="2873293"/>
                  </a:lnTo>
                  <a:lnTo>
                    <a:pt x="211978" y="2867405"/>
                  </a:lnTo>
                  <a:lnTo>
                    <a:pt x="211877" y="2861517"/>
                  </a:lnTo>
                  <a:lnTo>
                    <a:pt x="211768" y="2855630"/>
                  </a:lnTo>
                  <a:lnTo>
                    <a:pt x="211650" y="2849742"/>
                  </a:lnTo>
                  <a:lnTo>
                    <a:pt x="211523" y="2843854"/>
                  </a:lnTo>
                  <a:lnTo>
                    <a:pt x="211385" y="2837966"/>
                  </a:lnTo>
                  <a:lnTo>
                    <a:pt x="211236" y="2832078"/>
                  </a:lnTo>
                  <a:lnTo>
                    <a:pt x="211075" y="2826190"/>
                  </a:lnTo>
                  <a:lnTo>
                    <a:pt x="210901" y="2820302"/>
                  </a:lnTo>
                  <a:lnTo>
                    <a:pt x="210710" y="2814414"/>
                  </a:lnTo>
                  <a:lnTo>
                    <a:pt x="210505" y="2808526"/>
                  </a:lnTo>
                  <a:lnTo>
                    <a:pt x="210282" y="2802638"/>
                  </a:lnTo>
                  <a:lnTo>
                    <a:pt x="210040" y="2796751"/>
                  </a:lnTo>
                  <a:lnTo>
                    <a:pt x="209778" y="2790863"/>
                  </a:lnTo>
                  <a:lnTo>
                    <a:pt x="209493" y="2784975"/>
                  </a:lnTo>
                  <a:lnTo>
                    <a:pt x="209183" y="2779087"/>
                  </a:lnTo>
                  <a:lnTo>
                    <a:pt x="208846" y="2773199"/>
                  </a:lnTo>
                  <a:lnTo>
                    <a:pt x="208474" y="2767311"/>
                  </a:lnTo>
                  <a:lnTo>
                    <a:pt x="208069" y="2761423"/>
                  </a:lnTo>
                  <a:lnTo>
                    <a:pt x="207627" y="2755535"/>
                  </a:lnTo>
                  <a:lnTo>
                    <a:pt x="207146" y="2749647"/>
                  </a:lnTo>
                  <a:lnTo>
                    <a:pt x="206623" y="2743759"/>
                  </a:lnTo>
                  <a:lnTo>
                    <a:pt x="206054" y="2737872"/>
                  </a:lnTo>
                  <a:lnTo>
                    <a:pt x="205437" y="2731984"/>
                  </a:lnTo>
                  <a:lnTo>
                    <a:pt x="204766" y="2726096"/>
                  </a:lnTo>
                  <a:lnTo>
                    <a:pt x="204035" y="2720208"/>
                  </a:lnTo>
                  <a:lnTo>
                    <a:pt x="203248" y="2714320"/>
                  </a:lnTo>
                  <a:lnTo>
                    <a:pt x="202403" y="2708432"/>
                  </a:lnTo>
                  <a:lnTo>
                    <a:pt x="201499" y="2702544"/>
                  </a:lnTo>
                  <a:lnTo>
                    <a:pt x="200535" y="2696656"/>
                  </a:lnTo>
                  <a:lnTo>
                    <a:pt x="199512" y="2690768"/>
                  </a:lnTo>
                  <a:lnTo>
                    <a:pt x="198430" y="2684880"/>
                  </a:lnTo>
                  <a:lnTo>
                    <a:pt x="197286" y="2678993"/>
                  </a:lnTo>
                  <a:lnTo>
                    <a:pt x="196078" y="2673105"/>
                  </a:lnTo>
                  <a:lnTo>
                    <a:pt x="194815" y="2667217"/>
                  </a:lnTo>
                  <a:lnTo>
                    <a:pt x="193498" y="2661329"/>
                  </a:lnTo>
                  <a:lnTo>
                    <a:pt x="192130" y="2655441"/>
                  </a:lnTo>
                  <a:lnTo>
                    <a:pt x="190712" y="2649553"/>
                  </a:lnTo>
                  <a:lnTo>
                    <a:pt x="189247" y="2643665"/>
                  </a:lnTo>
                  <a:lnTo>
                    <a:pt x="187736" y="2637777"/>
                  </a:lnTo>
                  <a:lnTo>
                    <a:pt x="186180" y="2631889"/>
                  </a:lnTo>
                  <a:lnTo>
                    <a:pt x="184578" y="2626002"/>
                  </a:lnTo>
                  <a:lnTo>
                    <a:pt x="182937" y="2620114"/>
                  </a:lnTo>
                  <a:lnTo>
                    <a:pt x="181257" y="2614226"/>
                  </a:lnTo>
                  <a:lnTo>
                    <a:pt x="179540" y="2608338"/>
                  </a:lnTo>
                  <a:lnTo>
                    <a:pt x="177787" y="2602450"/>
                  </a:lnTo>
                  <a:lnTo>
                    <a:pt x="175997" y="2596562"/>
                  </a:lnTo>
                  <a:lnTo>
                    <a:pt x="174173" y="2590674"/>
                  </a:lnTo>
                  <a:lnTo>
                    <a:pt x="172311" y="2584786"/>
                  </a:lnTo>
                  <a:lnTo>
                    <a:pt x="170409" y="2578898"/>
                  </a:lnTo>
                  <a:lnTo>
                    <a:pt x="168472" y="2573010"/>
                  </a:lnTo>
                  <a:lnTo>
                    <a:pt x="166500" y="2567123"/>
                  </a:lnTo>
                  <a:lnTo>
                    <a:pt x="164493" y="2561235"/>
                  </a:lnTo>
                  <a:lnTo>
                    <a:pt x="162451" y="2555347"/>
                  </a:lnTo>
                  <a:lnTo>
                    <a:pt x="160375" y="2549459"/>
                  </a:lnTo>
                  <a:lnTo>
                    <a:pt x="158264" y="2543571"/>
                  </a:lnTo>
                  <a:lnTo>
                    <a:pt x="156119" y="2537683"/>
                  </a:lnTo>
                  <a:lnTo>
                    <a:pt x="153936" y="2531795"/>
                  </a:lnTo>
                  <a:lnTo>
                    <a:pt x="151721" y="2525907"/>
                  </a:lnTo>
                  <a:lnTo>
                    <a:pt x="149473" y="2520019"/>
                  </a:lnTo>
                  <a:lnTo>
                    <a:pt x="147192" y="2514131"/>
                  </a:lnTo>
                  <a:lnTo>
                    <a:pt x="144880" y="2508244"/>
                  </a:lnTo>
                  <a:lnTo>
                    <a:pt x="142534" y="2502356"/>
                  </a:lnTo>
                  <a:lnTo>
                    <a:pt x="140155" y="2496468"/>
                  </a:lnTo>
                  <a:lnTo>
                    <a:pt x="137742" y="2490580"/>
                  </a:lnTo>
                  <a:lnTo>
                    <a:pt x="135292" y="2484692"/>
                  </a:lnTo>
                  <a:lnTo>
                    <a:pt x="132812" y="2478804"/>
                  </a:lnTo>
                  <a:lnTo>
                    <a:pt x="130305" y="2472916"/>
                  </a:lnTo>
                  <a:lnTo>
                    <a:pt x="127776" y="2467028"/>
                  </a:lnTo>
                  <a:lnTo>
                    <a:pt x="125232" y="2461140"/>
                  </a:lnTo>
                  <a:lnTo>
                    <a:pt x="122683" y="2455253"/>
                  </a:lnTo>
                  <a:lnTo>
                    <a:pt x="120141" y="2449365"/>
                  </a:lnTo>
                  <a:lnTo>
                    <a:pt x="117623" y="2443477"/>
                  </a:lnTo>
                  <a:lnTo>
                    <a:pt x="115158" y="2437589"/>
                  </a:lnTo>
                  <a:lnTo>
                    <a:pt x="112763" y="2431701"/>
                  </a:lnTo>
                  <a:lnTo>
                    <a:pt x="110464" y="2425813"/>
                  </a:lnTo>
                  <a:lnTo>
                    <a:pt x="108284" y="2419925"/>
                  </a:lnTo>
                  <a:lnTo>
                    <a:pt x="106250" y="2414037"/>
                  </a:lnTo>
                  <a:lnTo>
                    <a:pt x="104385" y="2408149"/>
                  </a:lnTo>
                  <a:lnTo>
                    <a:pt x="102712" y="2402261"/>
                  </a:lnTo>
                  <a:lnTo>
                    <a:pt x="101261" y="2396374"/>
                  </a:lnTo>
                  <a:lnTo>
                    <a:pt x="100065" y="2390486"/>
                  </a:lnTo>
                  <a:lnTo>
                    <a:pt x="99106" y="2384598"/>
                  </a:lnTo>
                  <a:lnTo>
                    <a:pt x="98383" y="2378710"/>
                  </a:lnTo>
                  <a:lnTo>
                    <a:pt x="97891" y="2372822"/>
                  </a:lnTo>
                  <a:lnTo>
                    <a:pt x="97616" y="2366934"/>
                  </a:lnTo>
                  <a:lnTo>
                    <a:pt x="97542" y="2361046"/>
                  </a:lnTo>
                  <a:lnTo>
                    <a:pt x="97643" y="2355158"/>
                  </a:lnTo>
                  <a:lnTo>
                    <a:pt x="97897" y="2349270"/>
                  </a:lnTo>
                  <a:lnTo>
                    <a:pt x="98269" y="2343382"/>
                  </a:lnTo>
                  <a:lnTo>
                    <a:pt x="98708" y="2337495"/>
                  </a:lnTo>
                  <a:lnTo>
                    <a:pt x="99176" y="2331607"/>
                  </a:lnTo>
                  <a:lnTo>
                    <a:pt x="99641" y="2325719"/>
                  </a:lnTo>
                  <a:lnTo>
                    <a:pt x="100069" y="2319831"/>
                  </a:lnTo>
                  <a:lnTo>
                    <a:pt x="100432" y="2313943"/>
                  </a:lnTo>
                  <a:lnTo>
                    <a:pt x="100703" y="2308055"/>
                  </a:lnTo>
                  <a:lnTo>
                    <a:pt x="100854" y="2302167"/>
                  </a:lnTo>
                  <a:lnTo>
                    <a:pt x="100857" y="2296279"/>
                  </a:lnTo>
                  <a:lnTo>
                    <a:pt x="100714" y="2290391"/>
                  </a:lnTo>
                  <a:lnTo>
                    <a:pt x="100422" y="2284504"/>
                  </a:lnTo>
                  <a:lnTo>
                    <a:pt x="99979" y="2278616"/>
                  </a:lnTo>
                  <a:lnTo>
                    <a:pt x="99388" y="2272728"/>
                  </a:lnTo>
                  <a:lnTo>
                    <a:pt x="98654" y="2266840"/>
                  </a:lnTo>
                  <a:lnTo>
                    <a:pt x="97784" y="2260952"/>
                  </a:lnTo>
                  <a:lnTo>
                    <a:pt x="96784" y="2255064"/>
                  </a:lnTo>
                  <a:lnTo>
                    <a:pt x="95661" y="2249176"/>
                  </a:lnTo>
                  <a:lnTo>
                    <a:pt x="94442" y="2243288"/>
                  </a:lnTo>
                  <a:lnTo>
                    <a:pt x="93141" y="2237400"/>
                  </a:lnTo>
                  <a:lnTo>
                    <a:pt x="91772" y="2231512"/>
                  </a:lnTo>
                  <a:lnTo>
                    <a:pt x="90348" y="2225625"/>
                  </a:lnTo>
                  <a:lnTo>
                    <a:pt x="88882" y="2219737"/>
                  </a:lnTo>
                  <a:lnTo>
                    <a:pt x="87387" y="2213849"/>
                  </a:lnTo>
                  <a:lnTo>
                    <a:pt x="85874" y="2207961"/>
                  </a:lnTo>
                  <a:lnTo>
                    <a:pt x="84357" y="2202073"/>
                  </a:lnTo>
                  <a:lnTo>
                    <a:pt x="82848" y="2196185"/>
                  </a:lnTo>
                  <a:lnTo>
                    <a:pt x="81355" y="2190297"/>
                  </a:lnTo>
                  <a:lnTo>
                    <a:pt x="79886" y="2184409"/>
                  </a:lnTo>
                  <a:lnTo>
                    <a:pt x="78448" y="2178521"/>
                  </a:lnTo>
                  <a:lnTo>
                    <a:pt x="77045" y="2172633"/>
                  </a:lnTo>
                  <a:lnTo>
                    <a:pt x="75682" y="2166746"/>
                  </a:lnTo>
                  <a:lnTo>
                    <a:pt x="74364" y="2160858"/>
                  </a:lnTo>
                  <a:lnTo>
                    <a:pt x="73094" y="2154970"/>
                  </a:lnTo>
                  <a:lnTo>
                    <a:pt x="71867" y="2149082"/>
                  </a:lnTo>
                  <a:lnTo>
                    <a:pt x="70681" y="2143194"/>
                  </a:lnTo>
                  <a:lnTo>
                    <a:pt x="69533" y="2137306"/>
                  </a:lnTo>
                  <a:lnTo>
                    <a:pt x="68420" y="2131418"/>
                  </a:lnTo>
                  <a:lnTo>
                    <a:pt x="67339" y="2125530"/>
                  </a:lnTo>
                  <a:lnTo>
                    <a:pt x="66284" y="2119642"/>
                  </a:lnTo>
                  <a:lnTo>
                    <a:pt x="65253" y="2113754"/>
                  </a:lnTo>
                  <a:lnTo>
                    <a:pt x="64240" y="2107867"/>
                  </a:lnTo>
                  <a:lnTo>
                    <a:pt x="63240" y="2101979"/>
                  </a:lnTo>
                  <a:lnTo>
                    <a:pt x="62250" y="2096091"/>
                  </a:lnTo>
                  <a:lnTo>
                    <a:pt x="61268" y="2090203"/>
                  </a:lnTo>
                  <a:lnTo>
                    <a:pt x="60291" y="2084315"/>
                  </a:lnTo>
                  <a:lnTo>
                    <a:pt x="59318" y="2078427"/>
                  </a:lnTo>
                  <a:lnTo>
                    <a:pt x="58349" y="2072539"/>
                  </a:lnTo>
                  <a:lnTo>
                    <a:pt x="57384" y="2066651"/>
                  </a:lnTo>
                  <a:lnTo>
                    <a:pt x="56424" y="2060763"/>
                  </a:lnTo>
                  <a:lnTo>
                    <a:pt x="55468" y="2054876"/>
                  </a:lnTo>
                  <a:lnTo>
                    <a:pt x="54517" y="2048988"/>
                  </a:lnTo>
                  <a:lnTo>
                    <a:pt x="53571" y="2043100"/>
                  </a:lnTo>
                  <a:lnTo>
                    <a:pt x="52630" y="2037212"/>
                  </a:lnTo>
                  <a:lnTo>
                    <a:pt x="51693" y="2031324"/>
                  </a:lnTo>
                  <a:lnTo>
                    <a:pt x="50759" y="2025436"/>
                  </a:lnTo>
                  <a:lnTo>
                    <a:pt x="49826" y="2019548"/>
                  </a:lnTo>
                  <a:lnTo>
                    <a:pt x="48893" y="2013660"/>
                  </a:lnTo>
                  <a:lnTo>
                    <a:pt x="47958" y="2007772"/>
                  </a:lnTo>
                  <a:lnTo>
                    <a:pt x="47019" y="2001884"/>
                  </a:lnTo>
                  <a:lnTo>
                    <a:pt x="46075" y="1995997"/>
                  </a:lnTo>
                  <a:lnTo>
                    <a:pt x="45125" y="1990109"/>
                  </a:lnTo>
                  <a:lnTo>
                    <a:pt x="44169" y="1984221"/>
                  </a:lnTo>
                  <a:lnTo>
                    <a:pt x="43207" y="1978333"/>
                  </a:lnTo>
                  <a:lnTo>
                    <a:pt x="42239" y="1972445"/>
                  </a:lnTo>
                  <a:lnTo>
                    <a:pt x="41268" y="1966557"/>
                  </a:lnTo>
                  <a:lnTo>
                    <a:pt x="40296" y="1960669"/>
                  </a:lnTo>
                  <a:lnTo>
                    <a:pt x="39326" y="1954781"/>
                  </a:lnTo>
                  <a:lnTo>
                    <a:pt x="38360" y="1948893"/>
                  </a:lnTo>
                  <a:lnTo>
                    <a:pt x="37400" y="1943005"/>
                  </a:lnTo>
                  <a:lnTo>
                    <a:pt x="36447" y="1937118"/>
                  </a:lnTo>
                  <a:lnTo>
                    <a:pt x="35504" y="1931230"/>
                  </a:lnTo>
                  <a:lnTo>
                    <a:pt x="34571" y="1925342"/>
                  </a:lnTo>
                  <a:lnTo>
                    <a:pt x="33647" y="1919454"/>
                  </a:lnTo>
                  <a:lnTo>
                    <a:pt x="32729" y="1913566"/>
                  </a:lnTo>
                  <a:lnTo>
                    <a:pt x="31815" y="1907678"/>
                  </a:lnTo>
                  <a:lnTo>
                    <a:pt x="30902" y="1901790"/>
                  </a:lnTo>
                  <a:lnTo>
                    <a:pt x="29986" y="1895902"/>
                  </a:lnTo>
                  <a:lnTo>
                    <a:pt x="29063" y="1890014"/>
                  </a:lnTo>
                  <a:lnTo>
                    <a:pt x="28128" y="1884127"/>
                  </a:lnTo>
                  <a:lnTo>
                    <a:pt x="27178" y="1878239"/>
                  </a:lnTo>
                  <a:lnTo>
                    <a:pt x="26207" y="1872351"/>
                  </a:lnTo>
                  <a:lnTo>
                    <a:pt x="25215" y="1866463"/>
                  </a:lnTo>
                  <a:lnTo>
                    <a:pt x="24201" y="1860575"/>
                  </a:lnTo>
                  <a:lnTo>
                    <a:pt x="23163" y="1854687"/>
                  </a:lnTo>
                  <a:lnTo>
                    <a:pt x="22103" y="1848799"/>
                  </a:lnTo>
                  <a:lnTo>
                    <a:pt x="21023" y="1842911"/>
                  </a:lnTo>
                  <a:lnTo>
                    <a:pt x="19925" y="1837023"/>
                  </a:lnTo>
                  <a:lnTo>
                    <a:pt x="18812" y="1831135"/>
                  </a:lnTo>
                  <a:lnTo>
                    <a:pt x="17690" y="1825248"/>
                  </a:lnTo>
                  <a:lnTo>
                    <a:pt x="16565" y="1819360"/>
                  </a:lnTo>
                  <a:lnTo>
                    <a:pt x="15445" y="1813472"/>
                  </a:lnTo>
                  <a:lnTo>
                    <a:pt x="14336" y="1807584"/>
                  </a:lnTo>
                  <a:lnTo>
                    <a:pt x="13244" y="1801696"/>
                  </a:lnTo>
                  <a:lnTo>
                    <a:pt x="12179" y="1795808"/>
                  </a:lnTo>
                  <a:lnTo>
                    <a:pt x="11145" y="1789920"/>
                  </a:lnTo>
                  <a:lnTo>
                    <a:pt x="10156" y="1784032"/>
                  </a:lnTo>
                  <a:lnTo>
                    <a:pt x="9221" y="1778144"/>
                  </a:lnTo>
                  <a:lnTo>
                    <a:pt x="8343" y="1772256"/>
                  </a:lnTo>
                  <a:lnTo>
                    <a:pt x="7527" y="1766369"/>
                  </a:lnTo>
                  <a:lnTo>
                    <a:pt x="6778" y="1760481"/>
                  </a:lnTo>
                  <a:lnTo>
                    <a:pt x="6099" y="1754593"/>
                  </a:lnTo>
                  <a:lnTo>
                    <a:pt x="5492" y="1748705"/>
                  </a:lnTo>
                  <a:lnTo>
                    <a:pt x="4957" y="1742817"/>
                  </a:lnTo>
                  <a:lnTo>
                    <a:pt x="4497" y="1736929"/>
                  </a:lnTo>
                  <a:lnTo>
                    <a:pt x="4109" y="1731041"/>
                  </a:lnTo>
                  <a:lnTo>
                    <a:pt x="3780" y="1725153"/>
                  </a:lnTo>
                  <a:lnTo>
                    <a:pt x="3503" y="1719265"/>
                  </a:lnTo>
                  <a:lnTo>
                    <a:pt x="3268" y="1713378"/>
                  </a:lnTo>
                  <a:lnTo>
                    <a:pt x="3066" y="1707490"/>
                  </a:lnTo>
                  <a:lnTo>
                    <a:pt x="2888" y="1701602"/>
                  </a:lnTo>
                  <a:lnTo>
                    <a:pt x="2722" y="1695714"/>
                  </a:lnTo>
                  <a:lnTo>
                    <a:pt x="2560" y="1689826"/>
                  </a:lnTo>
                  <a:lnTo>
                    <a:pt x="2390" y="1683938"/>
                  </a:lnTo>
                  <a:lnTo>
                    <a:pt x="2206" y="1678050"/>
                  </a:lnTo>
                  <a:lnTo>
                    <a:pt x="2005" y="1672162"/>
                  </a:lnTo>
                  <a:lnTo>
                    <a:pt x="1786" y="1666274"/>
                  </a:lnTo>
                  <a:lnTo>
                    <a:pt x="1549" y="1660386"/>
                  </a:lnTo>
                  <a:lnTo>
                    <a:pt x="1298" y="1654499"/>
                  </a:lnTo>
                  <a:lnTo>
                    <a:pt x="1040" y="1648611"/>
                  </a:lnTo>
                  <a:lnTo>
                    <a:pt x="783" y="1642723"/>
                  </a:lnTo>
                  <a:lnTo>
                    <a:pt x="543" y="1636835"/>
                  </a:lnTo>
                  <a:lnTo>
                    <a:pt x="331" y="1630947"/>
                  </a:lnTo>
                  <a:lnTo>
                    <a:pt x="161" y="1625059"/>
                  </a:lnTo>
                  <a:lnTo>
                    <a:pt x="46" y="1619171"/>
                  </a:lnTo>
                  <a:lnTo>
                    <a:pt x="0" y="1613283"/>
                  </a:lnTo>
                  <a:lnTo>
                    <a:pt x="32" y="1607395"/>
                  </a:lnTo>
                  <a:lnTo>
                    <a:pt x="155" y="1601507"/>
                  </a:lnTo>
                  <a:lnTo>
                    <a:pt x="385" y="1595620"/>
                  </a:lnTo>
                  <a:lnTo>
                    <a:pt x="731" y="1589732"/>
                  </a:lnTo>
                  <a:lnTo>
                    <a:pt x="1186" y="1583844"/>
                  </a:lnTo>
                  <a:lnTo>
                    <a:pt x="1750" y="1577956"/>
                  </a:lnTo>
                  <a:lnTo>
                    <a:pt x="2421" y="1572068"/>
                  </a:lnTo>
                  <a:lnTo>
                    <a:pt x="3195" y="1566180"/>
                  </a:lnTo>
                  <a:lnTo>
                    <a:pt x="4064" y="1560292"/>
                  </a:lnTo>
                  <a:lnTo>
                    <a:pt x="5022" y="1554404"/>
                  </a:lnTo>
                  <a:lnTo>
                    <a:pt x="6063" y="1548516"/>
                  </a:lnTo>
                  <a:lnTo>
                    <a:pt x="7174" y="1542628"/>
                  </a:lnTo>
                  <a:lnTo>
                    <a:pt x="8337" y="1536741"/>
                  </a:lnTo>
                  <a:lnTo>
                    <a:pt x="9541" y="1530853"/>
                  </a:lnTo>
                  <a:lnTo>
                    <a:pt x="10774" y="1524965"/>
                  </a:lnTo>
                  <a:lnTo>
                    <a:pt x="12026" y="1519077"/>
                  </a:lnTo>
                  <a:lnTo>
                    <a:pt x="13287" y="1513189"/>
                  </a:lnTo>
                  <a:lnTo>
                    <a:pt x="14546" y="1507301"/>
                  </a:lnTo>
                  <a:lnTo>
                    <a:pt x="15796" y="1501413"/>
                  </a:lnTo>
                  <a:lnTo>
                    <a:pt x="17028" y="1495525"/>
                  </a:lnTo>
                  <a:lnTo>
                    <a:pt x="18237" y="1489637"/>
                  </a:lnTo>
                  <a:lnTo>
                    <a:pt x="19420" y="1483750"/>
                  </a:lnTo>
                  <a:lnTo>
                    <a:pt x="20576" y="1477862"/>
                  </a:lnTo>
                  <a:lnTo>
                    <a:pt x="21703" y="1471974"/>
                  </a:lnTo>
                  <a:lnTo>
                    <a:pt x="22802" y="1466086"/>
                  </a:lnTo>
                  <a:lnTo>
                    <a:pt x="23876" y="1460198"/>
                  </a:lnTo>
                  <a:lnTo>
                    <a:pt x="24924" y="1454310"/>
                  </a:lnTo>
                  <a:lnTo>
                    <a:pt x="25952" y="1448422"/>
                  </a:lnTo>
                  <a:lnTo>
                    <a:pt x="26968" y="1442534"/>
                  </a:lnTo>
                  <a:lnTo>
                    <a:pt x="27976" y="1436646"/>
                  </a:lnTo>
                  <a:lnTo>
                    <a:pt x="28984" y="1430758"/>
                  </a:lnTo>
                  <a:lnTo>
                    <a:pt x="29997" y="1424871"/>
                  </a:lnTo>
                  <a:lnTo>
                    <a:pt x="31024" y="1418983"/>
                  </a:lnTo>
                  <a:lnTo>
                    <a:pt x="32070" y="1413095"/>
                  </a:lnTo>
                  <a:lnTo>
                    <a:pt x="33147" y="1407207"/>
                  </a:lnTo>
                  <a:lnTo>
                    <a:pt x="34265" y="1401319"/>
                  </a:lnTo>
                  <a:lnTo>
                    <a:pt x="35427" y="1395431"/>
                  </a:lnTo>
                  <a:lnTo>
                    <a:pt x="36641" y="1389543"/>
                  </a:lnTo>
                  <a:lnTo>
                    <a:pt x="37913" y="1383655"/>
                  </a:lnTo>
                  <a:lnTo>
                    <a:pt x="39249" y="1377767"/>
                  </a:lnTo>
                  <a:lnTo>
                    <a:pt x="40652" y="1371879"/>
                  </a:lnTo>
                  <a:lnTo>
                    <a:pt x="42128" y="1365992"/>
                  </a:lnTo>
                  <a:lnTo>
                    <a:pt x="43686" y="1360104"/>
                  </a:lnTo>
                  <a:lnTo>
                    <a:pt x="45327" y="1354216"/>
                  </a:lnTo>
                  <a:lnTo>
                    <a:pt x="47044" y="1348328"/>
                  </a:lnTo>
                  <a:lnTo>
                    <a:pt x="48836" y="1342440"/>
                  </a:lnTo>
                  <a:lnTo>
                    <a:pt x="50701" y="1336552"/>
                  </a:lnTo>
                  <a:lnTo>
                    <a:pt x="52634" y="1330664"/>
                  </a:lnTo>
                  <a:lnTo>
                    <a:pt x="54632" y="1324776"/>
                  </a:lnTo>
                  <a:lnTo>
                    <a:pt x="56688" y="1318888"/>
                  </a:lnTo>
                  <a:lnTo>
                    <a:pt x="58801" y="1313001"/>
                  </a:lnTo>
                  <a:lnTo>
                    <a:pt x="60961" y="1307113"/>
                  </a:lnTo>
                  <a:lnTo>
                    <a:pt x="63156" y="1301225"/>
                  </a:lnTo>
                  <a:lnTo>
                    <a:pt x="65380" y="1295337"/>
                  </a:lnTo>
                  <a:lnTo>
                    <a:pt x="67624" y="1289449"/>
                  </a:lnTo>
                  <a:lnTo>
                    <a:pt x="69881" y="1283561"/>
                  </a:lnTo>
                  <a:lnTo>
                    <a:pt x="72144" y="1277673"/>
                  </a:lnTo>
                  <a:lnTo>
                    <a:pt x="74405" y="1271785"/>
                  </a:lnTo>
                  <a:lnTo>
                    <a:pt x="76656" y="1265897"/>
                  </a:lnTo>
                  <a:lnTo>
                    <a:pt x="78889" y="1260009"/>
                  </a:lnTo>
                  <a:lnTo>
                    <a:pt x="81099" y="1254122"/>
                  </a:lnTo>
                  <a:lnTo>
                    <a:pt x="83280" y="1248234"/>
                  </a:lnTo>
                  <a:lnTo>
                    <a:pt x="85429" y="1242346"/>
                  </a:lnTo>
                  <a:lnTo>
                    <a:pt x="87540" y="1236458"/>
                  </a:lnTo>
                  <a:lnTo>
                    <a:pt x="89612" y="1230570"/>
                  </a:lnTo>
                  <a:lnTo>
                    <a:pt x="91641" y="1224682"/>
                  </a:lnTo>
                  <a:lnTo>
                    <a:pt x="93622" y="1218794"/>
                  </a:lnTo>
                  <a:lnTo>
                    <a:pt x="95556" y="1212906"/>
                  </a:lnTo>
                  <a:lnTo>
                    <a:pt x="97445" y="1207018"/>
                  </a:lnTo>
                  <a:lnTo>
                    <a:pt x="99293" y="1201130"/>
                  </a:lnTo>
                  <a:lnTo>
                    <a:pt x="101102" y="1195243"/>
                  </a:lnTo>
                  <a:lnTo>
                    <a:pt x="102874" y="1189355"/>
                  </a:lnTo>
                  <a:lnTo>
                    <a:pt x="104614" y="1183467"/>
                  </a:lnTo>
                  <a:lnTo>
                    <a:pt x="106327" y="1177579"/>
                  </a:lnTo>
                  <a:lnTo>
                    <a:pt x="108017" y="1171691"/>
                  </a:lnTo>
                  <a:lnTo>
                    <a:pt x="109690" y="1165803"/>
                  </a:lnTo>
                  <a:lnTo>
                    <a:pt x="111353" y="1159915"/>
                  </a:lnTo>
                  <a:lnTo>
                    <a:pt x="113013" y="1154027"/>
                  </a:lnTo>
                  <a:lnTo>
                    <a:pt x="114675" y="1148139"/>
                  </a:lnTo>
                  <a:lnTo>
                    <a:pt x="116342" y="1142252"/>
                  </a:lnTo>
                  <a:lnTo>
                    <a:pt x="118019" y="1136364"/>
                  </a:lnTo>
                  <a:lnTo>
                    <a:pt x="119708" y="1130476"/>
                  </a:lnTo>
                  <a:lnTo>
                    <a:pt x="121415" y="1124588"/>
                  </a:lnTo>
                  <a:lnTo>
                    <a:pt x="123139" y="1118700"/>
                  </a:lnTo>
                  <a:lnTo>
                    <a:pt x="124879" y="1112812"/>
                  </a:lnTo>
                  <a:lnTo>
                    <a:pt x="126633" y="1106924"/>
                  </a:lnTo>
                  <a:lnTo>
                    <a:pt x="128399" y="1101036"/>
                  </a:lnTo>
                  <a:lnTo>
                    <a:pt x="130173" y="1095148"/>
                  </a:lnTo>
                  <a:lnTo>
                    <a:pt x="131952" y="1089260"/>
                  </a:lnTo>
                  <a:lnTo>
                    <a:pt x="133731" y="1083373"/>
                  </a:lnTo>
                  <a:lnTo>
                    <a:pt x="135503" y="1077485"/>
                  </a:lnTo>
                  <a:lnTo>
                    <a:pt x="137262" y="1071597"/>
                  </a:lnTo>
                  <a:lnTo>
                    <a:pt x="139003" y="1065709"/>
                  </a:lnTo>
                  <a:lnTo>
                    <a:pt x="140721" y="1059821"/>
                  </a:lnTo>
                  <a:lnTo>
                    <a:pt x="142410" y="1053933"/>
                  </a:lnTo>
                  <a:lnTo>
                    <a:pt x="144067" y="1048045"/>
                  </a:lnTo>
                  <a:lnTo>
                    <a:pt x="145688" y="1042157"/>
                  </a:lnTo>
                  <a:lnTo>
                    <a:pt x="147269" y="1036269"/>
                  </a:lnTo>
                  <a:lnTo>
                    <a:pt x="148804" y="1030381"/>
                  </a:lnTo>
                  <a:lnTo>
                    <a:pt x="150292" y="1024494"/>
                  </a:lnTo>
                  <a:lnTo>
                    <a:pt x="151736" y="1018606"/>
                  </a:lnTo>
                  <a:lnTo>
                    <a:pt x="153134" y="1012718"/>
                  </a:lnTo>
                  <a:lnTo>
                    <a:pt x="154489" y="1006830"/>
                  </a:lnTo>
                  <a:lnTo>
                    <a:pt x="155802" y="1000942"/>
                  </a:lnTo>
                  <a:lnTo>
                    <a:pt x="157074" y="995054"/>
                  </a:lnTo>
                  <a:lnTo>
                    <a:pt x="158307" y="989166"/>
                  </a:lnTo>
                  <a:lnTo>
                    <a:pt x="159501" y="983278"/>
                  </a:lnTo>
                  <a:lnTo>
                    <a:pt x="160662" y="977390"/>
                  </a:lnTo>
                  <a:lnTo>
                    <a:pt x="161794" y="971502"/>
                  </a:lnTo>
                  <a:lnTo>
                    <a:pt x="162903" y="965615"/>
                  </a:lnTo>
                  <a:lnTo>
                    <a:pt x="163990" y="959727"/>
                  </a:lnTo>
                  <a:lnTo>
                    <a:pt x="165059" y="953839"/>
                  </a:lnTo>
                  <a:lnTo>
                    <a:pt x="166114" y="947951"/>
                  </a:lnTo>
                  <a:lnTo>
                    <a:pt x="167157" y="942063"/>
                  </a:lnTo>
                  <a:lnTo>
                    <a:pt x="168191" y="936175"/>
                  </a:lnTo>
                  <a:lnTo>
                    <a:pt x="169220" y="930287"/>
                  </a:lnTo>
                  <a:lnTo>
                    <a:pt x="170244" y="924399"/>
                  </a:lnTo>
                  <a:lnTo>
                    <a:pt x="171267" y="918511"/>
                  </a:lnTo>
                  <a:lnTo>
                    <a:pt x="172290" y="912624"/>
                  </a:lnTo>
                  <a:lnTo>
                    <a:pt x="173313" y="906736"/>
                  </a:lnTo>
                  <a:lnTo>
                    <a:pt x="174337" y="900848"/>
                  </a:lnTo>
                  <a:lnTo>
                    <a:pt x="175364" y="894960"/>
                  </a:lnTo>
                  <a:lnTo>
                    <a:pt x="176392" y="889072"/>
                  </a:lnTo>
                  <a:lnTo>
                    <a:pt x="177423" y="883184"/>
                  </a:lnTo>
                  <a:lnTo>
                    <a:pt x="178456" y="877296"/>
                  </a:lnTo>
                  <a:lnTo>
                    <a:pt x="179491" y="871408"/>
                  </a:lnTo>
                  <a:lnTo>
                    <a:pt x="180526" y="865520"/>
                  </a:lnTo>
                  <a:lnTo>
                    <a:pt x="181560" y="859632"/>
                  </a:lnTo>
                  <a:lnTo>
                    <a:pt x="182592" y="853745"/>
                  </a:lnTo>
                  <a:lnTo>
                    <a:pt x="183621" y="847857"/>
                  </a:lnTo>
                  <a:lnTo>
                    <a:pt x="184643" y="841969"/>
                  </a:lnTo>
                  <a:lnTo>
                    <a:pt x="185655" y="836081"/>
                  </a:lnTo>
                  <a:lnTo>
                    <a:pt x="186655" y="830193"/>
                  </a:lnTo>
                  <a:lnTo>
                    <a:pt x="187639" y="824305"/>
                  </a:lnTo>
                  <a:lnTo>
                    <a:pt x="188604" y="818417"/>
                  </a:lnTo>
                  <a:lnTo>
                    <a:pt x="189547" y="812529"/>
                  </a:lnTo>
                  <a:lnTo>
                    <a:pt x="190464" y="806641"/>
                  </a:lnTo>
                  <a:lnTo>
                    <a:pt x="191352" y="800753"/>
                  </a:lnTo>
                  <a:lnTo>
                    <a:pt x="192204" y="794866"/>
                  </a:lnTo>
                  <a:lnTo>
                    <a:pt x="193018" y="788978"/>
                  </a:lnTo>
                  <a:lnTo>
                    <a:pt x="193795" y="783090"/>
                  </a:lnTo>
                  <a:lnTo>
                    <a:pt x="194532" y="777202"/>
                  </a:lnTo>
                  <a:lnTo>
                    <a:pt x="195229" y="771314"/>
                  </a:lnTo>
                  <a:lnTo>
                    <a:pt x="195885" y="765426"/>
                  </a:lnTo>
                  <a:lnTo>
                    <a:pt x="196501" y="759538"/>
                  </a:lnTo>
                  <a:lnTo>
                    <a:pt x="197077" y="753650"/>
                  </a:lnTo>
                  <a:lnTo>
                    <a:pt x="197610" y="747762"/>
                  </a:lnTo>
                  <a:lnTo>
                    <a:pt x="198105" y="741875"/>
                  </a:lnTo>
                  <a:lnTo>
                    <a:pt x="198566" y="735987"/>
                  </a:lnTo>
                  <a:lnTo>
                    <a:pt x="198995" y="730099"/>
                  </a:lnTo>
                  <a:lnTo>
                    <a:pt x="199395" y="724211"/>
                  </a:lnTo>
                  <a:lnTo>
                    <a:pt x="199768" y="718323"/>
                  </a:lnTo>
                  <a:lnTo>
                    <a:pt x="200117" y="712435"/>
                  </a:lnTo>
                  <a:lnTo>
                    <a:pt x="200445" y="706547"/>
                  </a:lnTo>
                  <a:lnTo>
                    <a:pt x="200751" y="700659"/>
                  </a:lnTo>
                  <a:lnTo>
                    <a:pt x="201040" y="694771"/>
                  </a:lnTo>
                  <a:lnTo>
                    <a:pt x="201314" y="688883"/>
                  </a:lnTo>
                  <a:lnTo>
                    <a:pt x="201575" y="682996"/>
                  </a:lnTo>
                  <a:lnTo>
                    <a:pt x="201825" y="677108"/>
                  </a:lnTo>
                  <a:lnTo>
                    <a:pt x="202065" y="671220"/>
                  </a:lnTo>
                  <a:lnTo>
                    <a:pt x="202297" y="665332"/>
                  </a:lnTo>
                  <a:lnTo>
                    <a:pt x="202520" y="659444"/>
                  </a:lnTo>
                  <a:lnTo>
                    <a:pt x="202737" y="653556"/>
                  </a:lnTo>
                  <a:lnTo>
                    <a:pt x="202947" y="647668"/>
                  </a:lnTo>
                  <a:lnTo>
                    <a:pt x="203154" y="641780"/>
                  </a:lnTo>
                  <a:lnTo>
                    <a:pt x="203358" y="635892"/>
                  </a:lnTo>
                  <a:lnTo>
                    <a:pt x="203559" y="630004"/>
                  </a:lnTo>
                  <a:lnTo>
                    <a:pt x="203759" y="624117"/>
                  </a:lnTo>
                  <a:lnTo>
                    <a:pt x="203960" y="618229"/>
                  </a:lnTo>
                  <a:lnTo>
                    <a:pt x="204161" y="612341"/>
                  </a:lnTo>
                  <a:lnTo>
                    <a:pt x="204366" y="606453"/>
                  </a:lnTo>
                  <a:lnTo>
                    <a:pt x="204573" y="600565"/>
                  </a:lnTo>
                  <a:lnTo>
                    <a:pt x="204785" y="594677"/>
                  </a:lnTo>
                  <a:lnTo>
                    <a:pt x="205001" y="588789"/>
                  </a:lnTo>
                  <a:lnTo>
                    <a:pt x="205221" y="582901"/>
                  </a:lnTo>
                  <a:lnTo>
                    <a:pt x="205445" y="577013"/>
                  </a:lnTo>
                  <a:lnTo>
                    <a:pt x="205673" y="571126"/>
                  </a:lnTo>
                  <a:lnTo>
                    <a:pt x="205904" y="565238"/>
                  </a:lnTo>
                  <a:lnTo>
                    <a:pt x="206136" y="559350"/>
                  </a:lnTo>
                  <a:lnTo>
                    <a:pt x="206368" y="553462"/>
                  </a:lnTo>
                  <a:lnTo>
                    <a:pt x="206600" y="547574"/>
                  </a:lnTo>
                  <a:lnTo>
                    <a:pt x="206828" y="541686"/>
                  </a:lnTo>
                  <a:lnTo>
                    <a:pt x="207053" y="535798"/>
                  </a:lnTo>
                  <a:lnTo>
                    <a:pt x="207272" y="529910"/>
                  </a:lnTo>
                  <a:lnTo>
                    <a:pt x="207486" y="524022"/>
                  </a:lnTo>
                  <a:lnTo>
                    <a:pt x="207693" y="518134"/>
                  </a:lnTo>
                  <a:lnTo>
                    <a:pt x="207892" y="512247"/>
                  </a:lnTo>
                  <a:lnTo>
                    <a:pt x="208083" y="506359"/>
                  </a:lnTo>
                  <a:lnTo>
                    <a:pt x="208267" y="500471"/>
                  </a:lnTo>
                  <a:lnTo>
                    <a:pt x="208444" y="494583"/>
                  </a:lnTo>
                  <a:lnTo>
                    <a:pt x="208613" y="488695"/>
                  </a:lnTo>
                  <a:lnTo>
                    <a:pt x="208777" y="482807"/>
                  </a:lnTo>
                  <a:lnTo>
                    <a:pt x="208934" y="476919"/>
                  </a:lnTo>
                  <a:lnTo>
                    <a:pt x="209086" y="471031"/>
                  </a:lnTo>
                  <a:lnTo>
                    <a:pt x="209232" y="465143"/>
                  </a:lnTo>
                  <a:lnTo>
                    <a:pt x="209373" y="459255"/>
                  </a:lnTo>
                  <a:lnTo>
                    <a:pt x="209509" y="453368"/>
                  </a:lnTo>
                  <a:lnTo>
                    <a:pt x="209641" y="447480"/>
                  </a:lnTo>
                  <a:lnTo>
                    <a:pt x="209768" y="441592"/>
                  </a:lnTo>
                  <a:lnTo>
                    <a:pt x="209891" y="435704"/>
                  </a:lnTo>
                  <a:lnTo>
                    <a:pt x="210009" y="429816"/>
                  </a:lnTo>
                  <a:lnTo>
                    <a:pt x="210122" y="423928"/>
                  </a:lnTo>
                  <a:lnTo>
                    <a:pt x="210230" y="418040"/>
                  </a:lnTo>
                  <a:lnTo>
                    <a:pt x="210332" y="412152"/>
                  </a:lnTo>
                  <a:lnTo>
                    <a:pt x="210430" y="406264"/>
                  </a:lnTo>
                  <a:lnTo>
                    <a:pt x="210523" y="400376"/>
                  </a:lnTo>
                  <a:lnTo>
                    <a:pt x="210611" y="394489"/>
                  </a:lnTo>
                  <a:lnTo>
                    <a:pt x="210695" y="388601"/>
                  </a:lnTo>
                  <a:lnTo>
                    <a:pt x="210774" y="382713"/>
                  </a:lnTo>
                  <a:lnTo>
                    <a:pt x="210848" y="376825"/>
                  </a:lnTo>
                  <a:lnTo>
                    <a:pt x="210919" y="370937"/>
                  </a:lnTo>
                  <a:lnTo>
                    <a:pt x="210985" y="365049"/>
                  </a:lnTo>
                  <a:lnTo>
                    <a:pt x="211048" y="359161"/>
                  </a:lnTo>
                  <a:lnTo>
                    <a:pt x="211107" y="353273"/>
                  </a:lnTo>
                  <a:lnTo>
                    <a:pt x="211164" y="347385"/>
                  </a:lnTo>
                  <a:lnTo>
                    <a:pt x="211218" y="341498"/>
                  </a:lnTo>
                  <a:lnTo>
                    <a:pt x="211270" y="335610"/>
                  </a:lnTo>
                  <a:lnTo>
                    <a:pt x="211320" y="329722"/>
                  </a:lnTo>
                  <a:lnTo>
                    <a:pt x="211367" y="323834"/>
                  </a:lnTo>
                  <a:lnTo>
                    <a:pt x="211414" y="317946"/>
                  </a:lnTo>
                  <a:lnTo>
                    <a:pt x="211460" y="312058"/>
                  </a:lnTo>
                  <a:lnTo>
                    <a:pt x="211505" y="306170"/>
                  </a:lnTo>
                  <a:lnTo>
                    <a:pt x="211549" y="300282"/>
                  </a:lnTo>
                  <a:lnTo>
                    <a:pt x="211593" y="294394"/>
                  </a:lnTo>
                  <a:lnTo>
                    <a:pt x="211638" y="288506"/>
                  </a:lnTo>
                  <a:lnTo>
                    <a:pt x="211682" y="282619"/>
                  </a:lnTo>
                  <a:lnTo>
                    <a:pt x="211726" y="276731"/>
                  </a:lnTo>
                  <a:lnTo>
                    <a:pt x="211770" y="270843"/>
                  </a:lnTo>
                  <a:lnTo>
                    <a:pt x="211814" y="264955"/>
                  </a:lnTo>
                  <a:lnTo>
                    <a:pt x="211858" y="259067"/>
                  </a:lnTo>
                  <a:lnTo>
                    <a:pt x="211900" y="253179"/>
                  </a:lnTo>
                  <a:lnTo>
                    <a:pt x="211941" y="247291"/>
                  </a:lnTo>
                  <a:lnTo>
                    <a:pt x="211981" y="241403"/>
                  </a:lnTo>
                  <a:lnTo>
                    <a:pt x="212019" y="235515"/>
                  </a:lnTo>
                  <a:lnTo>
                    <a:pt x="212054" y="229627"/>
                  </a:lnTo>
                  <a:lnTo>
                    <a:pt x="212087" y="223740"/>
                  </a:lnTo>
                  <a:lnTo>
                    <a:pt x="212118" y="217852"/>
                  </a:lnTo>
                  <a:lnTo>
                    <a:pt x="212146" y="211964"/>
                  </a:lnTo>
                  <a:lnTo>
                    <a:pt x="212171" y="206076"/>
                  </a:lnTo>
                  <a:lnTo>
                    <a:pt x="212194" y="200188"/>
                  </a:lnTo>
                  <a:lnTo>
                    <a:pt x="212215" y="194300"/>
                  </a:lnTo>
                  <a:lnTo>
                    <a:pt x="212235" y="188412"/>
                  </a:lnTo>
                  <a:lnTo>
                    <a:pt x="212253" y="182524"/>
                  </a:lnTo>
                  <a:lnTo>
                    <a:pt x="212270" y="176636"/>
                  </a:lnTo>
                  <a:lnTo>
                    <a:pt x="212286" y="170749"/>
                  </a:lnTo>
                  <a:lnTo>
                    <a:pt x="212302" y="164861"/>
                  </a:lnTo>
                  <a:lnTo>
                    <a:pt x="212319" y="158973"/>
                  </a:lnTo>
                  <a:lnTo>
                    <a:pt x="212336" y="153085"/>
                  </a:lnTo>
                  <a:lnTo>
                    <a:pt x="212353" y="147197"/>
                  </a:lnTo>
                  <a:lnTo>
                    <a:pt x="212371" y="141309"/>
                  </a:lnTo>
                  <a:lnTo>
                    <a:pt x="212390" y="135421"/>
                  </a:lnTo>
                  <a:lnTo>
                    <a:pt x="212410" y="129533"/>
                  </a:lnTo>
                  <a:lnTo>
                    <a:pt x="212429" y="123645"/>
                  </a:lnTo>
                  <a:lnTo>
                    <a:pt x="212449" y="117757"/>
                  </a:lnTo>
                  <a:lnTo>
                    <a:pt x="212468" y="111870"/>
                  </a:lnTo>
                  <a:lnTo>
                    <a:pt x="212487" y="105982"/>
                  </a:lnTo>
                  <a:lnTo>
                    <a:pt x="212505" y="100094"/>
                  </a:lnTo>
                  <a:lnTo>
                    <a:pt x="212522" y="94206"/>
                  </a:lnTo>
                  <a:lnTo>
                    <a:pt x="212537" y="88318"/>
                  </a:lnTo>
                  <a:lnTo>
                    <a:pt x="212551" y="82430"/>
                  </a:lnTo>
                  <a:lnTo>
                    <a:pt x="212563" y="76542"/>
                  </a:lnTo>
                  <a:lnTo>
                    <a:pt x="212573" y="70654"/>
                  </a:lnTo>
                  <a:lnTo>
                    <a:pt x="212581" y="64766"/>
                  </a:lnTo>
                  <a:lnTo>
                    <a:pt x="212588" y="58878"/>
                  </a:lnTo>
                  <a:lnTo>
                    <a:pt x="212593" y="52991"/>
                  </a:lnTo>
                  <a:lnTo>
                    <a:pt x="212597" y="47103"/>
                  </a:lnTo>
                  <a:lnTo>
                    <a:pt x="212599" y="41215"/>
                  </a:lnTo>
                  <a:lnTo>
                    <a:pt x="212601" y="35327"/>
                  </a:lnTo>
                  <a:lnTo>
                    <a:pt x="212603" y="29439"/>
                  </a:lnTo>
                  <a:lnTo>
                    <a:pt x="212605" y="23551"/>
                  </a:lnTo>
                  <a:lnTo>
                    <a:pt x="212608" y="17663"/>
                  </a:lnTo>
                  <a:lnTo>
                    <a:pt x="212611" y="11775"/>
                  </a:lnTo>
                  <a:lnTo>
                    <a:pt x="212615" y="5887"/>
                  </a:lnTo>
                  <a:lnTo>
                    <a:pt x="212620" y="0"/>
                  </a:lnTo>
                  <a:lnTo>
                    <a:pt x="212995" y="0"/>
                  </a:lnTo>
                  <a:lnTo>
                    <a:pt x="213000" y="5887"/>
                  </a:lnTo>
                  <a:lnTo>
                    <a:pt x="213004" y="11775"/>
                  </a:lnTo>
                  <a:lnTo>
                    <a:pt x="213007" y="17663"/>
                  </a:lnTo>
                  <a:lnTo>
                    <a:pt x="213009" y="23551"/>
                  </a:lnTo>
                  <a:lnTo>
                    <a:pt x="213011" y="29439"/>
                  </a:lnTo>
                  <a:lnTo>
                    <a:pt x="213013" y="35327"/>
                  </a:lnTo>
                  <a:lnTo>
                    <a:pt x="213015" y="41215"/>
                  </a:lnTo>
                  <a:lnTo>
                    <a:pt x="213018" y="47103"/>
                  </a:lnTo>
                  <a:lnTo>
                    <a:pt x="213021" y="52991"/>
                  </a:lnTo>
                  <a:lnTo>
                    <a:pt x="213026" y="58878"/>
                  </a:lnTo>
                  <a:lnTo>
                    <a:pt x="213033" y="64766"/>
                  </a:lnTo>
                  <a:lnTo>
                    <a:pt x="213041" y="70654"/>
                  </a:lnTo>
                  <a:lnTo>
                    <a:pt x="213051" y="76542"/>
                  </a:lnTo>
                  <a:lnTo>
                    <a:pt x="213063" y="82430"/>
                  </a:lnTo>
                  <a:lnTo>
                    <a:pt x="213077" y="88318"/>
                  </a:lnTo>
                  <a:lnTo>
                    <a:pt x="213092" y="94206"/>
                  </a:lnTo>
                  <a:lnTo>
                    <a:pt x="213109" y="100094"/>
                  </a:lnTo>
                  <a:lnTo>
                    <a:pt x="213127" y="105982"/>
                  </a:lnTo>
                  <a:lnTo>
                    <a:pt x="213146" y="111870"/>
                  </a:lnTo>
                  <a:lnTo>
                    <a:pt x="213165" y="117757"/>
                  </a:lnTo>
                  <a:lnTo>
                    <a:pt x="213185" y="123645"/>
                  </a:lnTo>
                  <a:lnTo>
                    <a:pt x="213205" y="129533"/>
                  </a:lnTo>
                  <a:lnTo>
                    <a:pt x="213224" y="135421"/>
                  </a:lnTo>
                  <a:lnTo>
                    <a:pt x="213243" y="141309"/>
                  </a:lnTo>
                  <a:lnTo>
                    <a:pt x="213261" y="147197"/>
                  </a:lnTo>
                  <a:lnTo>
                    <a:pt x="213278" y="153085"/>
                  </a:lnTo>
                  <a:lnTo>
                    <a:pt x="213295" y="158973"/>
                  </a:lnTo>
                  <a:lnTo>
                    <a:pt x="213312" y="164861"/>
                  </a:lnTo>
                  <a:lnTo>
                    <a:pt x="213328" y="170749"/>
                  </a:lnTo>
                  <a:lnTo>
                    <a:pt x="213345" y="176636"/>
                  </a:lnTo>
                  <a:lnTo>
                    <a:pt x="213362" y="182524"/>
                  </a:lnTo>
                  <a:lnTo>
                    <a:pt x="213379" y="188412"/>
                  </a:lnTo>
                  <a:lnTo>
                    <a:pt x="213399" y="194300"/>
                  </a:lnTo>
                  <a:lnTo>
                    <a:pt x="213420" y="200188"/>
                  </a:lnTo>
                  <a:lnTo>
                    <a:pt x="213443" y="206076"/>
                  </a:lnTo>
                  <a:lnTo>
                    <a:pt x="213469" y="211964"/>
                  </a:lnTo>
                  <a:lnTo>
                    <a:pt x="213497" y="217852"/>
                  </a:lnTo>
                  <a:lnTo>
                    <a:pt x="213527" y="223740"/>
                  </a:lnTo>
                  <a:lnTo>
                    <a:pt x="213560" y="229627"/>
                  </a:lnTo>
                  <a:lnTo>
                    <a:pt x="213595" y="235515"/>
                  </a:lnTo>
                  <a:lnTo>
                    <a:pt x="213633" y="241403"/>
                  </a:lnTo>
                  <a:lnTo>
                    <a:pt x="213673" y="247291"/>
                  </a:lnTo>
                  <a:lnTo>
                    <a:pt x="213714" y="253179"/>
                  </a:lnTo>
                  <a:lnTo>
                    <a:pt x="213757" y="259067"/>
                  </a:lnTo>
                  <a:lnTo>
                    <a:pt x="213800" y="264955"/>
                  </a:lnTo>
                  <a:lnTo>
                    <a:pt x="213844" y="270843"/>
                  </a:lnTo>
                  <a:lnTo>
                    <a:pt x="213888" y="276731"/>
                  </a:lnTo>
                  <a:lnTo>
                    <a:pt x="213932" y="282619"/>
                  </a:lnTo>
                  <a:lnTo>
                    <a:pt x="213977" y="288506"/>
                  </a:lnTo>
                  <a:lnTo>
                    <a:pt x="214021" y="294394"/>
                  </a:lnTo>
                  <a:lnTo>
                    <a:pt x="214065" y="300282"/>
                  </a:lnTo>
                  <a:lnTo>
                    <a:pt x="214110" y="306170"/>
                  </a:lnTo>
                  <a:lnTo>
                    <a:pt x="214155" y="312058"/>
                  </a:lnTo>
                  <a:lnTo>
                    <a:pt x="214200" y="317946"/>
                  </a:lnTo>
                  <a:lnTo>
                    <a:pt x="214247" y="323834"/>
                  </a:lnTo>
                  <a:lnTo>
                    <a:pt x="214295" y="329722"/>
                  </a:lnTo>
                  <a:lnTo>
                    <a:pt x="214344" y="335610"/>
                  </a:lnTo>
                  <a:lnTo>
                    <a:pt x="214396" y="341498"/>
                  </a:lnTo>
                  <a:lnTo>
                    <a:pt x="214450" y="347385"/>
                  </a:lnTo>
                  <a:lnTo>
                    <a:pt x="214507" y="353273"/>
                  </a:lnTo>
                  <a:lnTo>
                    <a:pt x="214567" y="359161"/>
                  </a:lnTo>
                  <a:lnTo>
                    <a:pt x="214629" y="365049"/>
                  </a:lnTo>
                  <a:lnTo>
                    <a:pt x="214696" y="370937"/>
                  </a:lnTo>
                  <a:lnTo>
                    <a:pt x="214766" y="376825"/>
                  </a:lnTo>
                  <a:lnTo>
                    <a:pt x="214841" y="382713"/>
                  </a:lnTo>
                  <a:lnTo>
                    <a:pt x="214920" y="388601"/>
                  </a:lnTo>
                  <a:lnTo>
                    <a:pt x="215003" y="394489"/>
                  </a:lnTo>
                  <a:lnTo>
                    <a:pt x="215091" y="400376"/>
                  </a:lnTo>
                  <a:lnTo>
                    <a:pt x="215184" y="406264"/>
                  </a:lnTo>
                  <a:lnTo>
                    <a:pt x="215282" y="412152"/>
                  </a:lnTo>
                  <a:lnTo>
                    <a:pt x="215384" y="418040"/>
                  </a:lnTo>
                  <a:lnTo>
                    <a:pt x="215492" y="423928"/>
                  </a:lnTo>
                  <a:lnTo>
                    <a:pt x="215605" y="429816"/>
                  </a:lnTo>
                  <a:lnTo>
                    <a:pt x="215723" y="435704"/>
                  </a:lnTo>
                  <a:lnTo>
                    <a:pt x="215846" y="441592"/>
                  </a:lnTo>
                  <a:lnTo>
                    <a:pt x="215973" y="447480"/>
                  </a:lnTo>
                  <a:lnTo>
                    <a:pt x="216105" y="453368"/>
                  </a:lnTo>
                  <a:lnTo>
                    <a:pt x="216241" y="459255"/>
                  </a:lnTo>
                  <a:lnTo>
                    <a:pt x="216382" y="465143"/>
                  </a:lnTo>
                  <a:lnTo>
                    <a:pt x="216528" y="471031"/>
                  </a:lnTo>
                  <a:lnTo>
                    <a:pt x="216680" y="476919"/>
                  </a:lnTo>
                  <a:lnTo>
                    <a:pt x="216838" y="482807"/>
                  </a:lnTo>
                  <a:lnTo>
                    <a:pt x="217001" y="488695"/>
                  </a:lnTo>
                  <a:lnTo>
                    <a:pt x="217171" y="494583"/>
                  </a:lnTo>
                  <a:lnTo>
                    <a:pt x="217347" y="500471"/>
                  </a:lnTo>
                  <a:lnTo>
                    <a:pt x="217531" y="506359"/>
                  </a:lnTo>
                  <a:lnTo>
                    <a:pt x="217722" y="512247"/>
                  </a:lnTo>
                  <a:lnTo>
                    <a:pt x="217921" y="518134"/>
                  </a:lnTo>
                  <a:lnTo>
                    <a:pt x="218128" y="524022"/>
                  </a:lnTo>
                  <a:lnTo>
                    <a:pt x="218342" y="529910"/>
                  </a:lnTo>
                  <a:lnTo>
                    <a:pt x="218561" y="535798"/>
                  </a:lnTo>
                  <a:lnTo>
                    <a:pt x="218786" y="541686"/>
                  </a:lnTo>
                  <a:lnTo>
                    <a:pt x="219015" y="547574"/>
                  </a:lnTo>
                  <a:lnTo>
                    <a:pt x="219246" y="553462"/>
                  </a:lnTo>
                  <a:lnTo>
                    <a:pt x="219478" y="559350"/>
                  </a:lnTo>
                  <a:lnTo>
                    <a:pt x="219711" y="565238"/>
                  </a:lnTo>
                  <a:lnTo>
                    <a:pt x="219941" y="571126"/>
                  </a:lnTo>
                  <a:lnTo>
                    <a:pt x="220169" y="577013"/>
                  </a:lnTo>
                  <a:lnTo>
                    <a:pt x="220393" y="582901"/>
                  </a:lnTo>
                  <a:lnTo>
                    <a:pt x="220613" y="588789"/>
                  </a:lnTo>
                  <a:lnTo>
                    <a:pt x="220829" y="594677"/>
                  </a:lnTo>
                  <a:lnTo>
                    <a:pt x="221041" y="600565"/>
                  </a:lnTo>
                  <a:lnTo>
                    <a:pt x="221249" y="606453"/>
                  </a:lnTo>
                  <a:lnTo>
                    <a:pt x="221453" y="612341"/>
                  </a:lnTo>
                  <a:lnTo>
                    <a:pt x="221655" y="618229"/>
                  </a:lnTo>
                  <a:lnTo>
                    <a:pt x="221855" y="624117"/>
                  </a:lnTo>
                  <a:lnTo>
                    <a:pt x="222055" y="630004"/>
                  </a:lnTo>
                  <a:lnTo>
                    <a:pt x="222257" y="635892"/>
                  </a:lnTo>
                  <a:lnTo>
                    <a:pt x="222460" y="641780"/>
                  </a:lnTo>
                  <a:lnTo>
                    <a:pt x="222667" y="647668"/>
                  </a:lnTo>
                  <a:lnTo>
                    <a:pt x="222878" y="653556"/>
                  </a:lnTo>
                  <a:lnTo>
                    <a:pt x="223094" y="659444"/>
                  </a:lnTo>
                  <a:lnTo>
                    <a:pt x="223318" y="665332"/>
                  </a:lnTo>
                  <a:lnTo>
                    <a:pt x="223549" y="671220"/>
                  </a:lnTo>
                  <a:lnTo>
                    <a:pt x="223789" y="677108"/>
                  </a:lnTo>
                  <a:lnTo>
                    <a:pt x="224039" y="682996"/>
                  </a:lnTo>
                  <a:lnTo>
                    <a:pt x="224300" y="688883"/>
                  </a:lnTo>
                  <a:lnTo>
                    <a:pt x="224575" y="694771"/>
                  </a:lnTo>
                  <a:lnTo>
                    <a:pt x="224863" y="700659"/>
                  </a:lnTo>
                  <a:lnTo>
                    <a:pt x="225169" y="706547"/>
                  </a:lnTo>
                  <a:lnTo>
                    <a:pt x="225497" y="712435"/>
                  </a:lnTo>
                  <a:lnTo>
                    <a:pt x="225846" y="718323"/>
                  </a:lnTo>
                  <a:lnTo>
                    <a:pt x="226219" y="724211"/>
                  </a:lnTo>
                  <a:lnTo>
                    <a:pt x="226619" y="730099"/>
                  </a:lnTo>
                  <a:lnTo>
                    <a:pt x="227049" y="735987"/>
                  </a:lnTo>
                  <a:lnTo>
                    <a:pt x="227509" y="741875"/>
                  </a:lnTo>
                  <a:lnTo>
                    <a:pt x="228004" y="747762"/>
                  </a:lnTo>
                  <a:lnTo>
                    <a:pt x="228538" y="753650"/>
                  </a:lnTo>
                  <a:lnTo>
                    <a:pt x="229114" y="759538"/>
                  </a:lnTo>
                  <a:lnTo>
                    <a:pt x="229729" y="765426"/>
                  </a:lnTo>
                  <a:lnTo>
                    <a:pt x="230386" y="771314"/>
                  </a:lnTo>
                  <a:lnTo>
                    <a:pt x="231082" y="777202"/>
                  </a:lnTo>
                  <a:lnTo>
                    <a:pt x="231819" y="783090"/>
                  </a:lnTo>
                  <a:lnTo>
                    <a:pt x="232596" y="788978"/>
                  </a:lnTo>
                  <a:lnTo>
                    <a:pt x="233410" y="794866"/>
                  </a:lnTo>
                  <a:lnTo>
                    <a:pt x="234262" y="800753"/>
                  </a:lnTo>
                  <a:lnTo>
                    <a:pt x="235150" y="806641"/>
                  </a:lnTo>
                  <a:lnTo>
                    <a:pt x="236067" y="812529"/>
                  </a:lnTo>
                  <a:lnTo>
                    <a:pt x="237010" y="818417"/>
                  </a:lnTo>
                  <a:lnTo>
                    <a:pt x="237975" y="824305"/>
                  </a:lnTo>
                  <a:lnTo>
                    <a:pt x="238960" y="830193"/>
                  </a:lnTo>
                  <a:lnTo>
                    <a:pt x="239959" y="836081"/>
                  </a:lnTo>
                  <a:lnTo>
                    <a:pt x="240971" y="841969"/>
                  </a:lnTo>
                  <a:lnTo>
                    <a:pt x="241993" y="847857"/>
                  </a:lnTo>
                  <a:lnTo>
                    <a:pt x="243022" y="853745"/>
                  </a:lnTo>
                  <a:lnTo>
                    <a:pt x="244054" y="859632"/>
                  </a:lnTo>
                  <a:lnTo>
                    <a:pt x="245089" y="865520"/>
                  </a:lnTo>
                  <a:lnTo>
                    <a:pt x="246123" y="871408"/>
                  </a:lnTo>
                  <a:lnTo>
                    <a:pt x="247158" y="877296"/>
                  </a:lnTo>
                  <a:lnTo>
                    <a:pt x="248191" y="883184"/>
                  </a:lnTo>
                  <a:lnTo>
                    <a:pt x="249222" y="889072"/>
                  </a:lnTo>
                  <a:lnTo>
                    <a:pt x="250250" y="894960"/>
                  </a:lnTo>
                  <a:lnTo>
                    <a:pt x="251277" y="900848"/>
                  </a:lnTo>
                  <a:lnTo>
                    <a:pt x="252301" y="906736"/>
                  </a:lnTo>
                  <a:lnTo>
                    <a:pt x="253324" y="912624"/>
                  </a:lnTo>
                  <a:lnTo>
                    <a:pt x="254347" y="918511"/>
                  </a:lnTo>
                  <a:lnTo>
                    <a:pt x="255370" y="924399"/>
                  </a:lnTo>
                  <a:lnTo>
                    <a:pt x="256395" y="930287"/>
                  </a:lnTo>
                  <a:lnTo>
                    <a:pt x="257423" y="936175"/>
                  </a:lnTo>
                  <a:lnTo>
                    <a:pt x="258457" y="942063"/>
                  </a:lnTo>
                  <a:lnTo>
                    <a:pt x="259500" y="947951"/>
                  </a:lnTo>
                  <a:lnTo>
                    <a:pt x="260555" y="953839"/>
                  </a:lnTo>
                  <a:lnTo>
                    <a:pt x="261625" y="959727"/>
                  </a:lnTo>
                  <a:lnTo>
                    <a:pt x="262712" y="965615"/>
                  </a:lnTo>
                  <a:lnTo>
                    <a:pt x="263820" y="971502"/>
                  </a:lnTo>
                  <a:lnTo>
                    <a:pt x="264953" y="977390"/>
                  </a:lnTo>
                  <a:lnTo>
                    <a:pt x="266113" y="983278"/>
                  </a:lnTo>
                  <a:lnTo>
                    <a:pt x="267307" y="989166"/>
                  </a:lnTo>
                  <a:lnTo>
                    <a:pt x="268541" y="995054"/>
                  </a:lnTo>
                  <a:lnTo>
                    <a:pt x="269812" y="1000942"/>
                  </a:lnTo>
                  <a:lnTo>
                    <a:pt x="271125" y="1006830"/>
                  </a:lnTo>
                  <a:lnTo>
                    <a:pt x="272480" y="1012718"/>
                  </a:lnTo>
                  <a:lnTo>
                    <a:pt x="273879" y="1018606"/>
                  </a:lnTo>
                  <a:lnTo>
                    <a:pt x="275322" y="1024494"/>
                  </a:lnTo>
                  <a:lnTo>
                    <a:pt x="276810" y="1030381"/>
                  </a:lnTo>
                  <a:lnTo>
                    <a:pt x="278345" y="1036269"/>
                  </a:lnTo>
                  <a:lnTo>
                    <a:pt x="279926" y="1042157"/>
                  </a:lnTo>
                  <a:lnTo>
                    <a:pt x="281547" y="1048045"/>
                  </a:lnTo>
                  <a:lnTo>
                    <a:pt x="283204" y="1053933"/>
                  </a:lnTo>
                  <a:lnTo>
                    <a:pt x="284894" y="1059821"/>
                  </a:lnTo>
                  <a:lnTo>
                    <a:pt x="286611" y="1065709"/>
                  </a:lnTo>
                  <a:lnTo>
                    <a:pt x="288352" y="1071597"/>
                  </a:lnTo>
                  <a:lnTo>
                    <a:pt x="290111" y="1077485"/>
                  </a:lnTo>
                  <a:lnTo>
                    <a:pt x="291883" y="1083373"/>
                  </a:lnTo>
                  <a:lnTo>
                    <a:pt x="293662" y="1089260"/>
                  </a:lnTo>
                  <a:lnTo>
                    <a:pt x="295441" y="1095148"/>
                  </a:lnTo>
                  <a:lnTo>
                    <a:pt x="297216" y="1101036"/>
                  </a:lnTo>
                  <a:lnTo>
                    <a:pt x="298982" y="1106924"/>
                  </a:lnTo>
                  <a:lnTo>
                    <a:pt x="300736" y="1112812"/>
                  </a:lnTo>
                  <a:lnTo>
                    <a:pt x="302475" y="1118700"/>
                  </a:lnTo>
                  <a:lnTo>
                    <a:pt x="304199" y="1124588"/>
                  </a:lnTo>
                  <a:lnTo>
                    <a:pt x="305906" y="1130476"/>
                  </a:lnTo>
                  <a:lnTo>
                    <a:pt x="307596" y="1136364"/>
                  </a:lnTo>
                  <a:lnTo>
                    <a:pt x="309272" y="1142252"/>
                  </a:lnTo>
                  <a:lnTo>
                    <a:pt x="310940" y="1148139"/>
                  </a:lnTo>
                  <a:lnTo>
                    <a:pt x="312601" y="1154027"/>
                  </a:lnTo>
                  <a:lnTo>
                    <a:pt x="314261" y="1159915"/>
                  </a:lnTo>
                  <a:lnTo>
                    <a:pt x="315925" y="1165803"/>
                  </a:lnTo>
                  <a:lnTo>
                    <a:pt x="317598" y="1171691"/>
                  </a:lnTo>
                  <a:lnTo>
                    <a:pt x="319287" y="1177579"/>
                  </a:lnTo>
                  <a:lnTo>
                    <a:pt x="321000" y="1183467"/>
                  </a:lnTo>
                  <a:lnTo>
                    <a:pt x="322740" y="1189355"/>
                  </a:lnTo>
                  <a:lnTo>
                    <a:pt x="324513" y="1195243"/>
                  </a:lnTo>
                  <a:lnTo>
                    <a:pt x="326321" y="1201130"/>
                  </a:lnTo>
                  <a:lnTo>
                    <a:pt x="328169" y="1207018"/>
                  </a:lnTo>
                  <a:lnTo>
                    <a:pt x="330059" y="1212906"/>
                  </a:lnTo>
                  <a:lnTo>
                    <a:pt x="331992" y="1218794"/>
                  </a:lnTo>
                  <a:lnTo>
                    <a:pt x="333973" y="1224682"/>
                  </a:lnTo>
                  <a:lnTo>
                    <a:pt x="336002" y="1230570"/>
                  </a:lnTo>
                  <a:lnTo>
                    <a:pt x="338074" y="1236458"/>
                  </a:lnTo>
                  <a:lnTo>
                    <a:pt x="340186" y="1242346"/>
                  </a:lnTo>
                  <a:lnTo>
                    <a:pt x="342334" y="1248234"/>
                  </a:lnTo>
                  <a:lnTo>
                    <a:pt x="344516" y="1254122"/>
                  </a:lnTo>
                  <a:lnTo>
                    <a:pt x="346726" y="1260009"/>
                  </a:lnTo>
                  <a:lnTo>
                    <a:pt x="348959" y="1265897"/>
                  </a:lnTo>
                  <a:lnTo>
                    <a:pt x="351210" y="1271785"/>
                  </a:lnTo>
                  <a:lnTo>
                    <a:pt x="353471" y="1277673"/>
                  </a:lnTo>
                  <a:lnTo>
                    <a:pt x="355733" y="1283561"/>
                  </a:lnTo>
                  <a:lnTo>
                    <a:pt x="357990" y="1289449"/>
                  </a:lnTo>
                  <a:lnTo>
                    <a:pt x="360234" y="1295337"/>
                  </a:lnTo>
                  <a:lnTo>
                    <a:pt x="362458" y="1301225"/>
                  </a:lnTo>
                  <a:lnTo>
                    <a:pt x="364653" y="1307113"/>
                  </a:lnTo>
                  <a:lnTo>
                    <a:pt x="366813" y="1313001"/>
                  </a:lnTo>
                  <a:lnTo>
                    <a:pt x="368926" y="1318888"/>
                  </a:lnTo>
                  <a:lnTo>
                    <a:pt x="370982" y="1324776"/>
                  </a:lnTo>
                  <a:lnTo>
                    <a:pt x="372980" y="1330664"/>
                  </a:lnTo>
                  <a:lnTo>
                    <a:pt x="374914" y="1336552"/>
                  </a:lnTo>
                  <a:lnTo>
                    <a:pt x="376778" y="1342440"/>
                  </a:lnTo>
                  <a:lnTo>
                    <a:pt x="378570" y="1348328"/>
                  </a:lnTo>
                  <a:lnTo>
                    <a:pt x="380288" y="1354216"/>
                  </a:lnTo>
                  <a:lnTo>
                    <a:pt x="381928" y="1360104"/>
                  </a:lnTo>
                  <a:lnTo>
                    <a:pt x="383486" y="1365992"/>
                  </a:lnTo>
                  <a:lnTo>
                    <a:pt x="384962" y="1371879"/>
                  </a:lnTo>
                  <a:lnTo>
                    <a:pt x="386365" y="1377767"/>
                  </a:lnTo>
                  <a:lnTo>
                    <a:pt x="387701" y="1383655"/>
                  </a:lnTo>
                  <a:lnTo>
                    <a:pt x="388973" y="1389543"/>
                  </a:lnTo>
                  <a:lnTo>
                    <a:pt x="390187" y="1395431"/>
                  </a:lnTo>
                  <a:lnTo>
                    <a:pt x="391349" y="1401319"/>
                  </a:lnTo>
                  <a:lnTo>
                    <a:pt x="392467" y="1407207"/>
                  </a:lnTo>
                  <a:lnTo>
                    <a:pt x="393544" y="1413095"/>
                  </a:lnTo>
                  <a:lnTo>
                    <a:pt x="394591" y="1418983"/>
                  </a:lnTo>
                  <a:lnTo>
                    <a:pt x="395617" y="1424871"/>
                  </a:lnTo>
                  <a:lnTo>
                    <a:pt x="396631" y="1430758"/>
                  </a:lnTo>
                  <a:lnTo>
                    <a:pt x="397638" y="1436646"/>
                  </a:lnTo>
                  <a:lnTo>
                    <a:pt x="398647" y="1442534"/>
                  </a:lnTo>
                  <a:lnTo>
                    <a:pt x="399662" y="1448422"/>
                  </a:lnTo>
                  <a:lnTo>
                    <a:pt x="400691" y="1454310"/>
                  </a:lnTo>
                  <a:lnTo>
                    <a:pt x="401739" y="1460198"/>
                  </a:lnTo>
                  <a:lnTo>
                    <a:pt x="402812" y="1466086"/>
                  </a:lnTo>
                  <a:lnTo>
                    <a:pt x="403911" y="1471974"/>
                  </a:lnTo>
                  <a:lnTo>
                    <a:pt x="405039" y="1477862"/>
                  </a:lnTo>
                  <a:lnTo>
                    <a:pt x="406194" y="1483750"/>
                  </a:lnTo>
                  <a:lnTo>
                    <a:pt x="407378" y="1489637"/>
                  </a:lnTo>
                  <a:lnTo>
                    <a:pt x="408587" y="1495525"/>
                  </a:lnTo>
                  <a:lnTo>
                    <a:pt x="409818" y="1501413"/>
                  </a:lnTo>
                  <a:lnTo>
                    <a:pt x="411068" y="1507301"/>
                  </a:lnTo>
                  <a:lnTo>
                    <a:pt x="412328" y="1513189"/>
                  </a:lnTo>
                  <a:lnTo>
                    <a:pt x="413588" y="1519077"/>
                  </a:lnTo>
                  <a:lnTo>
                    <a:pt x="414840" y="1524965"/>
                  </a:lnTo>
                  <a:lnTo>
                    <a:pt x="416073" y="1530853"/>
                  </a:lnTo>
                  <a:lnTo>
                    <a:pt x="417277" y="1536741"/>
                  </a:lnTo>
                  <a:lnTo>
                    <a:pt x="418440" y="1542628"/>
                  </a:lnTo>
                  <a:lnTo>
                    <a:pt x="419551" y="1548516"/>
                  </a:lnTo>
                  <a:lnTo>
                    <a:pt x="420592" y="1554404"/>
                  </a:lnTo>
                  <a:lnTo>
                    <a:pt x="421550" y="1560292"/>
                  </a:lnTo>
                  <a:lnTo>
                    <a:pt x="422419" y="1566180"/>
                  </a:lnTo>
                  <a:lnTo>
                    <a:pt x="423193" y="1572068"/>
                  </a:lnTo>
                  <a:lnTo>
                    <a:pt x="423864" y="1577956"/>
                  </a:lnTo>
                  <a:lnTo>
                    <a:pt x="424428" y="1583844"/>
                  </a:lnTo>
                  <a:lnTo>
                    <a:pt x="424883" y="1589732"/>
                  </a:lnTo>
                  <a:lnTo>
                    <a:pt x="425229" y="1595620"/>
                  </a:lnTo>
                  <a:lnTo>
                    <a:pt x="425459" y="1601507"/>
                  </a:lnTo>
                  <a:lnTo>
                    <a:pt x="425582" y="1607395"/>
                  </a:lnTo>
                  <a:lnTo>
                    <a:pt x="425615" y="1613283"/>
                  </a:lnTo>
                  <a:lnTo>
                    <a:pt x="425568" y="1619171"/>
                  </a:lnTo>
                  <a:lnTo>
                    <a:pt x="425453" y="1625059"/>
                  </a:lnTo>
                  <a:lnTo>
                    <a:pt x="425283" y="1630947"/>
                  </a:lnTo>
                  <a:lnTo>
                    <a:pt x="425071" y="1636835"/>
                  </a:lnTo>
                  <a:lnTo>
                    <a:pt x="424831" y="1642723"/>
                  </a:lnTo>
                  <a:lnTo>
                    <a:pt x="424575" y="1648611"/>
                  </a:lnTo>
                  <a:lnTo>
                    <a:pt x="424316" y="1654499"/>
                  </a:lnTo>
                  <a:lnTo>
                    <a:pt x="424066" y="1660386"/>
                  </a:lnTo>
                  <a:lnTo>
                    <a:pt x="423829" y="1666274"/>
                  </a:lnTo>
                  <a:lnTo>
                    <a:pt x="423609" y="1672162"/>
                  </a:lnTo>
                  <a:lnTo>
                    <a:pt x="423408" y="1678050"/>
                  </a:lnTo>
                  <a:lnTo>
                    <a:pt x="423224" y="1683938"/>
                  </a:lnTo>
                  <a:lnTo>
                    <a:pt x="423054" y="1689826"/>
                  </a:lnTo>
                  <a:lnTo>
                    <a:pt x="422892" y="1695714"/>
                  </a:lnTo>
                  <a:lnTo>
                    <a:pt x="422726" y="1701602"/>
                  </a:lnTo>
                  <a:lnTo>
                    <a:pt x="422548" y="1707490"/>
                  </a:lnTo>
                  <a:lnTo>
                    <a:pt x="422346" y="1713378"/>
                  </a:lnTo>
                  <a:lnTo>
                    <a:pt x="422111" y="1719265"/>
                  </a:lnTo>
                  <a:lnTo>
                    <a:pt x="421834" y="1725153"/>
                  </a:lnTo>
                  <a:lnTo>
                    <a:pt x="421505" y="1731041"/>
                  </a:lnTo>
                  <a:lnTo>
                    <a:pt x="421117" y="1736929"/>
                  </a:lnTo>
                  <a:lnTo>
                    <a:pt x="420657" y="1742817"/>
                  </a:lnTo>
                  <a:lnTo>
                    <a:pt x="420122" y="1748705"/>
                  </a:lnTo>
                  <a:lnTo>
                    <a:pt x="419515" y="1754593"/>
                  </a:lnTo>
                  <a:lnTo>
                    <a:pt x="418836" y="1760481"/>
                  </a:lnTo>
                  <a:lnTo>
                    <a:pt x="418087" y="1766369"/>
                  </a:lnTo>
                  <a:lnTo>
                    <a:pt x="417271" y="1772256"/>
                  </a:lnTo>
                  <a:lnTo>
                    <a:pt x="416393" y="1778144"/>
                  </a:lnTo>
                  <a:lnTo>
                    <a:pt x="415458" y="1784032"/>
                  </a:lnTo>
                  <a:lnTo>
                    <a:pt x="414469" y="1789920"/>
                  </a:lnTo>
                  <a:lnTo>
                    <a:pt x="413436" y="1795808"/>
                  </a:lnTo>
                  <a:lnTo>
                    <a:pt x="412370" y="1801696"/>
                  </a:lnTo>
                  <a:lnTo>
                    <a:pt x="411278" y="1807584"/>
                  </a:lnTo>
                  <a:lnTo>
                    <a:pt x="410169" y="1813472"/>
                  </a:lnTo>
                  <a:lnTo>
                    <a:pt x="409049" y="1819360"/>
                  </a:lnTo>
                  <a:lnTo>
                    <a:pt x="407925" y="1825248"/>
                  </a:lnTo>
                  <a:lnTo>
                    <a:pt x="406802" y="1831135"/>
                  </a:lnTo>
                  <a:lnTo>
                    <a:pt x="405689" y="1837023"/>
                  </a:lnTo>
                  <a:lnTo>
                    <a:pt x="404591" y="1842911"/>
                  </a:lnTo>
                  <a:lnTo>
                    <a:pt x="403511" y="1848799"/>
                  </a:lnTo>
                  <a:lnTo>
                    <a:pt x="402451" y="1854687"/>
                  </a:lnTo>
                  <a:lnTo>
                    <a:pt x="401414" y="1860575"/>
                  </a:lnTo>
                  <a:lnTo>
                    <a:pt x="400399" y="1866463"/>
                  </a:lnTo>
                  <a:lnTo>
                    <a:pt x="399407" y="1872351"/>
                  </a:lnTo>
                  <a:lnTo>
                    <a:pt x="398436" y="1878239"/>
                  </a:lnTo>
                  <a:lnTo>
                    <a:pt x="397486" y="1884127"/>
                  </a:lnTo>
                  <a:lnTo>
                    <a:pt x="396552" y="1890014"/>
                  </a:lnTo>
                  <a:lnTo>
                    <a:pt x="395628" y="1895902"/>
                  </a:lnTo>
                  <a:lnTo>
                    <a:pt x="394712" y="1901790"/>
                  </a:lnTo>
                  <a:lnTo>
                    <a:pt x="393799" y="1907678"/>
                  </a:lnTo>
                  <a:lnTo>
                    <a:pt x="392885" y="1913566"/>
                  </a:lnTo>
                  <a:lnTo>
                    <a:pt x="391968" y="1919454"/>
                  </a:lnTo>
                  <a:lnTo>
                    <a:pt x="391043" y="1925342"/>
                  </a:lnTo>
                  <a:lnTo>
                    <a:pt x="390110" y="1931230"/>
                  </a:lnTo>
                  <a:lnTo>
                    <a:pt x="389167" y="1937118"/>
                  </a:lnTo>
                  <a:lnTo>
                    <a:pt x="388215" y="1943005"/>
                  </a:lnTo>
                  <a:lnTo>
                    <a:pt x="387254" y="1948893"/>
                  </a:lnTo>
                  <a:lnTo>
                    <a:pt x="386288" y="1954781"/>
                  </a:lnTo>
                  <a:lnTo>
                    <a:pt x="385318" y="1960669"/>
                  </a:lnTo>
                  <a:lnTo>
                    <a:pt x="384346" y="1966557"/>
                  </a:lnTo>
                  <a:lnTo>
                    <a:pt x="383375" y="1972445"/>
                  </a:lnTo>
                  <a:lnTo>
                    <a:pt x="382408" y="1978333"/>
                  </a:lnTo>
                  <a:lnTo>
                    <a:pt x="381445" y="1984221"/>
                  </a:lnTo>
                  <a:lnTo>
                    <a:pt x="380489" y="1990109"/>
                  </a:lnTo>
                  <a:lnTo>
                    <a:pt x="379539" y="1995997"/>
                  </a:lnTo>
                  <a:lnTo>
                    <a:pt x="378595" y="2001884"/>
                  </a:lnTo>
                  <a:lnTo>
                    <a:pt x="377656" y="2007772"/>
                  </a:lnTo>
                  <a:lnTo>
                    <a:pt x="376721" y="2013660"/>
                  </a:lnTo>
                  <a:lnTo>
                    <a:pt x="375788" y="2019548"/>
                  </a:lnTo>
                  <a:lnTo>
                    <a:pt x="374856" y="2025436"/>
                  </a:lnTo>
                  <a:lnTo>
                    <a:pt x="373922" y="2031324"/>
                  </a:lnTo>
                  <a:lnTo>
                    <a:pt x="372984" y="2037212"/>
                  </a:lnTo>
                  <a:lnTo>
                    <a:pt x="372043" y="2043100"/>
                  </a:lnTo>
                  <a:lnTo>
                    <a:pt x="371097" y="2048988"/>
                  </a:lnTo>
                  <a:lnTo>
                    <a:pt x="370146" y="2054876"/>
                  </a:lnTo>
                  <a:lnTo>
                    <a:pt x="369190" y="2060763"/>
                  </a:lnTo>
                  <a:lnTo>
                    <a:pt x="368230" y="2066651"/>
                  </a:lnTo>
                  <a:lnTo>
                    <a:pt x="367265" y="2072539"/>
                  </a:lnTo>
                  <a:lnTo>
                    <a:pt x="366296" y="2078427"/>
                  </a:lnTo>
                  <a:lnTo>
                    <a:pt x="365323" y="2084315"/>
                  </a:lnTo>
                  <a:lnTo>
                    <a:pt x="364346" y="2090203"/>
                  </a:lnTo>
                  <a:lnTo>
                    <a:pt x="363364" y="2096091"/>
                  </a:lnTo>
                  <a:lnTo>
                    <a:pt x="362374" y="2101979"/>
                  </a:lnTo>
                  <a:lnTo>
                    <a:pt x="361374" y="2107867"/>
                  </a:lnTo>
                  <a:lnTo>
                    <a:pt x="360362" y="2113754"/>
                  </a:lnTo>
                  <a:lnTo>
                    <a:pt x="359330" y="2119642"/>
                  </a:lnTo>
                  <a:lnTo>
                    <a:pt x="358275" y="2125530"/>
                  </a:lnTo>
                  <a:lnTo>
                    <a:pt x="357194" y="2131418"/>
                  </a:lnTo>
                  <a:lnTo>
                    <a:pt x="356081" y="2137306"/>
                  </a:lnTo>
                  <a:lnTo>
                    <a:pt x="354934" y="2143194"/>
                  </a:lnTo>
                  <a:lnTo>
                    <a:pt x="353747" y="2149082"/>
                  </a:lnTo>
                  <a:lnTo>
                    <a:pt x="352520" y="2154970"/>
                  </a:lnTo>
                  <a:lnTo>
                    <a:pt x="351250" y="2160858"/>
                  </a:lnTo>
                  <a:lnTo>
                    <a:pt x="349932" y="2166746"/>
                  </a:lnTo>
                  <a:lnTo>
                    <a:pt x="348569" y="2172633"/>
                  </a:lnTo>
                  <a:lnTo>
                    <a:pt x="347166" y="2178521"/>
                  </a:lnTo>
                  <a:lnTo>
                    <a:pt x="345728" y="2184409"/>
                  </a:lnTo>
                  <a:lnTo>
                    <a:pt x="344259" y="2190297"/>
                  </a:lnTo>
                  <a:lnTo>
                    <a:pt x="342767" y="2196185"/>
                  </a:lnTo>
                  <a:lnTo>
                    <a:pt x="341257" y="2202073"/>
                  </a:lnTo>
                  <a:lnTo>
                    <a:pt x="339741" y="2207961"/>
                  </a:lnTo>
                  <a:lnTo>
                    <a:pt x="338228" y="2213849"/>
                  </a:lnTo>
                  <a:lnTo>
                    <a:pt x="336732" y="2219737"/>
                  </a:lnTo>
                  <a:lnTo>
                    <a:pt x="335266" y="2225625"/>
                  </a:lnTo>
                  <a:lnTo>
                    <a:pt x="333842" y="2231512"/>
                  </a:lnTo>
                  <a:lnTo>
                    <a:pt x="332473" y="2237400"/>
                  </a:lnTo>
                  <a:lnTo>
                    <a:pt x="331172" y="2243288"/>
                  </a:lnTo>
                  <a:lnTo>
                    <a:pt x="329954" y="2249176"/>
                  </a:lnTo>
                  <a:lnTo>
                    <a:pt x="328830" y="2255064"/>
                  </a:lnTo>
                  <a:lnTo>
                    <a:pt x="327830" y="2260952"/>
                  </a:lnTo>
                  <a:lnTo>
                    <a:pt x="326960" y="2266840"/>
                  </a:lnTo>
                  <a:lnTo>
                    <a:pt x="326226" y="2272728"/>
                  </a:lnTo>
                  <a:lnTo>
                    <a:pt x="325635" y="2278616"/>
                  </a:lnTo>
                  <a:lnTo>
                    <a:pt x="325192" y="2284504"/>
                  </a:lnTo>
                  <a:lnTo>
                    <a:pt x="324900" y="2290391"/>
                  </a:lnTo>
                  <a:lnTo>
                    <a:pt x="324758" y="2296279"/>
                  </a:lnTo>
                  <a:lnTo>
                    <a:pt x="324760" y="2302167"/>
                  </a:lnTo>
                  <a:lnTo>
                    <a:pt x="324911" y="2308055"/>
                  </a:lnTo>
                  <a:lnTo>
                    <a:pt x="325182" y="2313943"/>
                  </a:lnTo>
                  <a:lnTo>
                    <a:pt x="325545" y="2319831"/>
                  </a:lnTo>
                  <a:lnTo>
                    <a:pt x="325973" y="2325719"/>
                  </a:lnTo>
                  <a:lnTo>
                    <a:pt x="326438" y="2331607"/>
                  </a:lnTo>
                  <a:lnTo>
                    <a:pt x="326907" y="2337495"/>
                  </a:lnTo>
                  <a:lnTo>
                    <a:pt x="327345" y="2343382"/>
                  </a:lnTo>
                  <a:lnTo>
                    <a:pt x="327717" y="2349270"/>
                  </a:lnTo>
                  <a:lnTo>
                    <a:pt x="327971" y="2355158"/>
                  </a:lnTo>
                  <a:lnTo>
                    <a:pt x="328072" y="2361046"/>
                  </a:lnTo>
                  <a:lnTo>
                    <a:pt x="327998" y="2366934"/>
                  </a:lnTo>
                  <a:lnTo>
                    <a:pt x="327724" y="2372822"/>
                  </a:lnTo>
                  <a:lnTo>
                    <a:pt x="327231" y="2378710"/>
                  </a:lnTo>
                  <a:lnTo>
                    <a:pt x="326509" y="2384598"/>
                  </a:lnTo>
                  <a:lnTo>
                    <a:pt x="325549" y="2390486"/>
                  </a:lnTo>
                  <a:lnTo>
                    <a:pt x="324354" y="2396374"/>
                  </a:lnTo>
                  <a:lnTo>
                    <a:pt x="322902" y="2402261"/>
                  </a:lnTo>
                  <a:lnTo>
                    <a:pt x="321229" y="2408149"/>
                  </a:lnTo>
                  <a:lnTo>
                    <a:pt x="319364" y="2414037"/>
                  </a:lnTo>
                  <a:lnTo>
                    <a:pt x="317330" y="2419925"/>
                  </a:lnTo>
                  <a:lnTo>
                    <a:pt x="315151" y="2425813"/>
                  </a:lnTo>
                  <a:lnTo>
                    <a:pt x="312851" y="2431701"/>
                  </a:lnTo>
                  <a:lnTo>
                    <a:pt x="310457" y="2437589"/>
                  </a:lnTo>
                  <a:lnTo>
                    <a:pt x="307991" y="2443477"/>
                  </a:lnTo>
                  <a:lnTo>
                    <a:pt x="305473" y="2449365"/>
                  </a:lnTo>
                  <a:lnTo>
                    <a:pt x="302932" y="2455253"/>
                  </a:lnTo>
                  <a:lnTo>
                    <a:pt x="300382" y="2461140"/>
                  </a:lnTo>
                  <a:lnTo>
                    <a:pt x="297838" y="2467028"/>
                  </a:lnTo>
                  <a:lnTo>
                    <a:pt x="295309" y="2472916"/>
                  </a:lnTo>
                  <a:lnTo>
                    <a:pt x="292802" y="2478804"/>
                  </a:lnTo>
                  <a:lnTo>
                    <a:pt x="290322" y="2484692"/>
                  </a:lnTo>
                  <a:lnTo>
                    <a:pt x="287872" y="2490580"/>
                  </a:lnTo>
                  <a:lnTo>
                    <a:pt x="285459" y="2496468"/>
                  </a:lnTo>
                  <a:lnTo>
                    <a:pt x="283080" y="2502356"/>
                  </a:lnTo>
                  <a:lnTo>
                    <a:pt x="280735" y="2508244"/>
                  </a:lnTo>
                  <a:lnTo>
                    <a:pt x="278422" y="2514131"/>
                  </a:lnTo>
                  <a:lnTo>
                    <a:pt x="276141" y="2520019"/>
                  </a:lnTo>
                  <a:lnTo>
                    <a:pt x="273894" y="2525907"/>
                  </a:lnTo>
                  <a:lnTo>
                    <a:pt x="271678" y="2531795"/>
                  </a:lnTo>
                  <a:lnTo>
                    <a:pt x="269496" y="2537683"/>
                  </a:lnTo>
                  <a:lnTo>
                    <a:pt x="267350" y="2543571"/>
                  </a:lnTo>
                  <a:lnTo>
                    <a:pt x="265240" y="2549459"/>
                  </a:lnTo>
                  <a:lnTo>
                    <a:pt x="263163" y="2555347"/>
                  </a:lnTo>
                  <a:lnTo>
                    <a:pt x="261121" y="2561235"/>
                  </a:lnTo>
                  <a:lnTo>
                    <a:pt x="259114" y="2567123"/>
                  </a:lnTo>
                  <a:lnTo>
                    <a:pt x="257142" y="2573010"/>
                  </a:lnTo>
                  <a:lnTo>
                    <a:pt x="255205" y="2578898"/>
                  </a:lnTo>
                  <a:lnTo>
                    <a:pt x="253304" y="2584786"/>
                  </a:lnTo>
                  <a:lnTo>
                    <a:pt x="251442" y="2590674"/>
                  </a:lnTo>
                  <a:lnTo>
                    <a:pt x="249617" y="2596562"/>
                  </a:lnTo>
                  <a:lnTo>
                    <a:pt x="247827" y="2602450"/>
                  </a:lnTo>
                  <a:lnTo>
                    <a:pt x="246074" y="2608338"/>
                  </a:lnTo>
                  <a:lnTo>
                    <a:pt x="244357" y="2614226"/>
                  </a:lnTo>
                  <a:lnTo>
                    <a:pt x="242677" y="2620114"/>
                  </a:lnTo>
                  <a:lnTo>
                    <a:pt x="241036" y="2626002"/>
                  </a:lnTo>
                  <a:lnTo>
                    <a:pt x="239434" y="2631889"/>
                  </a:lnTo>
                  <a:lnTo>
                    <a:pt x="237878" y="2637777"/>
                  </a:lnTo>
                  <a:lnTo>
                    <a:pt x="236368" y="2643665"/>
                  </a:lnTo>
                  <a:lnTo>
                    <a:pt x="234902" y="2649553"/>
                  </a:lnTo>
                  <a:lnTo>
                    <a:pt x="233484" y="2655441"/>
                  </a:lnTo>
                  <a:lnTo>
                    <a:pt x="232116" y="2661329"/>
                  </a:lnTo>
                  <a:lnTo>
                    <a:pt x="230799" y="2667217"/>
                  </a:lnTo>
                  <a:lnTo>
                    <a:pt x="229536" y="2673105"/>
                  </a:lnTo>
                  <a:lnTo>
                    <a:pt x="228328" y="2678993"/>
                  </a:lnTo>
                  <a:lnTo>
                    <a:pt x="227185" y="2684880"/>
                  </a:lnTo>
                  <a:lnTo>
                    <a:pt x="226102" y="2690768"/>
                  </a:lnTo>
                  <a:lnTo>
                    <a:pt x="225079" y="2696656"/>
                  </a:lnTo>
                  <a:lnTo>
                    <a:pt x="224115" y="2702544"/>
                  </a:lnTo>
                  <a:lnTo>
                    <a:pt x="223211" y="2708432"/>
                  </a:lnTo>
                  <a:lnTo>
                    <a:pt x="222366" y="2714320"/>
                  </a:lnTo>
                  <a:lnTo>
                    <a:pt x="221579" y="2720208"/>
                  </a:lnTo>
                  <a:lnTo>
                    <a:pt x="220848" y="2726096"/>
                  </a:lnTo>
                  <a:lnTo>
                    <a:pt x="220178" y="2731984"/>
                  </a:lnTo>
                  <a:lnTo>
                    <a:pt x="219560" y="2737872"/>
                  </a:lnTo>
                  <a:lnTo>
                    <a:pt x="218991" y="2743759"/>
                  </a:lnTo>
                  <a:lnTo>
                    <a:pt x="218468" y="2749647"/>
                  </a:lnTo>
                  <a:lnTo>
                    <a:pt x="217987" y="2755535"/>
                  </a:lnTo>
                  <a:lnTo>
                    <a:pt x="217545" y="2761423"/>
                  </a:lnTo>
                  <a:lnTo>
                    <a:pt x="217140" y="2767311"/>
                  </a:lnTo>
                  <a:lnTo>
                    <a:pt x="216768" y="2773199"/>
                  </a:lnTo>
                  <a:lnTo>
                    <a:pt x="216431" y="2779087"/>
                  </a:lnTo>
                  <a:lnTo>
                    <a:pt x="216121" y="2784975"/>
                  </a:lnTo>
                  <a:lnTo>
                    <a:pt x="215837" y="2790863"/>
                  </a:lnTo>
                  <a:lnTo>
                    <a:pt x="215574" y="2796751"/>
                  </a:lnTo>
                  <a:lnTo>
                    <a:pt x="215333" y="2802638"/>
                  </a:lnTo>
                  <a:lnTo>
                    <a:pt x="215110" y="2808526"/>
                  </a:lnTo>
                  <a:lnTo>
                    <a:pt x="214904" y="2814414"/>
                  </a:lnTo>
                  <a:lnTo>
                    <a:pt x="214714" y="2820302"/>
                  </a:lnTo>
                  <a:lnTo>
                    <a:pt x="214539" y="2826190"/>
                  </a:lnTo>
                  <a:lnTo>
                    <a:pt x="214379" y="2832078"/>
                  </a:lnTo>
                  <a:lnTo>
                    <a:pt x="214230" y="2837966"/>
                  </a:lnTo>
                  <a:lnTo>
                    <a:pt x="214092" y="2843854"/>
                  </a:lnTo>
                  <a:lnTo>
                    <a:pt x="213964" y="2849742"/>
                  </a:lnTo>
                  <a:lnTo>
                    <a:pt x="213846" y="2855630"/>
                  </a:lnTo>
                  <a:lnTo>
                    <a:pt x="213737" y="2861517"/>
                  </a:lnTo>
                  <a:lnTo>
                    <a:pt x="213636" y="2867405"/>
                  </a:lnTo>
                  <a:lnTo>
                    <a:pt x="213545" y="2873293"/>
                  </a:lnTo>
                  <a:lnTo>
                    <a:pt x="213461" y="2879181"/>
                  </a:lnTo>
                  <a:lnTo>
                    <a:pt x="213385" y="2885069"/>
                  </a:lnTo>
                  <a:lnTo>
                    <a:pt x="213315" y="2890957"/>
                  </a:lnTo>
                  <a:lnTo>
                    <a:pt x="213253" y="2896845"/>
                  </a:lnTo>
                  <a:lnTo>
                    <a:pt x="213196" y="2902733"/>
                  </a:lnTo>
                  <a:lnTo>
                    <a:pt x="213146" y="2908621"/>
                  </a:lnTo>
                  <a:lnTo>
                    <a:pt x="213102" y="2914508"/>
                  </a:lnTo>
                  <a:lnTo>
                    <a:pt x="213064" y="2920396"/>
                  </a:lnTo>
                  <a:lnTo>
                    <a:pt x="213032" y="2926284"/>
                  </a:lnTo>
                  <a:lnTo>
                    <a:pt x="213004" y="2932172"/>
                  </a:lnTo>
                  <a:lnTo>
                    <a:pt x="212981" y="2938060"/>
                  </a:lnTo>
                  <a:lnTo>
                    <a:pt x="212962" y="2943948"/>
                  </a:lnTo>
                  <a:lnTo>
                    <a:pt x="212947" y="2949836"/>
                  </a:lnTo>
                  <a:lnTo>
                    <a:pt x="212935" y="2955724"/>
                  </a:lnTo>
                  <a:lnTo>
                    <a:pt x="212926" y="2961612"/>
                  </a:lnTo>
                  <a:lnTo>
                    <a:pt x="212919" y="2967500"/>
                  </a:lnTo>
                  <a:lnTo>
                    <a:pt x="212914" y="2973387"/>
                  </a:lnTo>
                  <a:lnTo>
                    <a:pt x="212911" y="2979275"/>
                  </a:lnTo>
                  <a:lnTo>
                    <a:pt x="212908" y="2985163"/>
                  </a:lnTo>
                  <a:lnTo>
                    <a:pt x="212906" y="2991051"/>
                  </a:lnTo>
                  <a:lnTo>
                    <a:pt x="212905" y="2996939"/>
                  </a:lnTo>
                  <a:lnTo>
                    <a:pt x="212903" y="3002827"/>
                  </a:lnTo>
                  <a:lnTo>
                    <a:pt x="212901" y="3008715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1" name="tx45">
              <a:extLst>
                <a:ext uri="{FF2B5EF4-FFF2-40B4-BE49-F238E27FC236}">
                  <a16:creationId xmlns:a16="http://schemas.microsoft.com/office/drawing/2014/main" id="{1553BB9B-DD0F-C851-8D31-23DD3B08BB6D}"/>
                </a:ext>
              </a:extLst>
            </p:cNvPr>
            <p:cNvSpPr/>
            <p:nvPr/>
          </p:nvSpPr>
          <p:spPr>
            <a:xfrm>
              <a:off x="2843838" y="7017725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302" name="tx46">
              <a:extLst>
                <a:ext uri="{FF2B5EF4-FFF2-40B4-BE49-F238E27FC236}">
                  <a16:creationId xmlns:a16="http://schemas.microsoft.com/office/drawing/2014/main" id="{E44E7BFF-4777-8944-C357-0420CCB08715}"/>
                </a:ext>
              </a:extLst>
            </p:cNvPr>
            <p:cNvSpPr/>
            <p:nvPr/>
          </p:nvSpPr>
          <p:spPr>
            <a:xfrm>
              <a:off x="2843838" y="6306673"/>
              <a:ext cx="158092" cy="12380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-1</a:t>
              </a:r>
            </a:p>
          </p:txBody>
        </p:sp>
        <p:sp>
          <p:nvSpPr>
            <p:cNvPr id="303" name="tx47">
              <a:extLst>
                <a:ext uri="{FF2B5EF4-FFF2-40B4-BE49-F238E27FC236}">
                  <a16:creationId xmlns:a16="http://schemas.microsoft.com/office/drawing/2014/main" id="{A5532C4F-955E-7531-BDA0-82067691DA77}"/>
                </a:ext>
              </a:extLst>
            </p:cNvPr>
            <p:cNvSpPr/>
            <p:nvPr/>
          </p:nvSpPr>
          <p:spPr>
            <a:xfrm>
              <a:off x="2903046" y="5590759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304" name="tx48">
              <a:extLst>
                <a:ext uri="{FF2B5EF4-FFF2-40B4-BE49-F238E27FC236}">
                  <a16:creationId xmlns:a16="http://schemas.microsoft.com/office/drawing/2014/main" id="{CD9B6B97-C724-6369-A81A-DA38D0DBC680}"/>
                </a:ext>
              </a:extLst>
            </p:cNvPr>
            <p:cNvSpPr/>
            <p:nvPr/>
          </p:nvSpPr>
          <p:spPr>
            <a:xfrm>
              <a:off x="2903046" y="4882659"/>
              <a:ext cx="98883" cy="12380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1</a:t>
              </a:r>
            </a:p>
          </p:txBody>
        </p:sp>
        <p:sp>
          <p:nvSpPr>
            <p:cNvPr id="305" name="tx49">
              <a:extLst>
                <a:ext uri="{FF2B5EF4-FFF2-40B4-BE49-F238E27FC236}">
                  <a16:creationId xmlns:a16="http://schemas.microsoft.com/office/drawing/2014/main" id="{A6816FBB-09F5-3878-EC82-A1070CC1B97C}"/>
                </a:ext>
              </a:extLst>
            </p:cNvPr>
            <p:cNvSpPr/>
            <p:nvPr/>
          </p:nvSpPr>
          <p:spPr>
            <a:xfrm>
              <a:off x="2903046" y="4169697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306" name="tx50">
              <a:extLst>
                <a:ext uri="{FF2B5EF4-FFF2-40B4-BE49-F238E27FC236}">
                  <a16:creationId xmlns:a16="http://schemas.microsoft.com/office/drawing/2014/main" id="{E7F4E348-0028-B740-3B03-BD40258D3F77}"/>
                </a:ext>
              </a:extLst>
            </p:cNvPr>
            <p:cNvSpPr/>
            <p:nvPr/>
          </p:nvSpPr>
          <p:spPr>
            <a:xfrm>
              <a:off x="2903046" y="3454565"/>
              <a:ext cx="98883" cy="12788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3</a:t>
              </a:r>
            </a:p>
          </p:txBody>
        </p:sp>
        <p:sp>
          <p:nvSpPr>
            <p:cNvPr id="307" name="pl51">
              <a:extLst>
                <a:ext uri="{FF2B5EF4-FFF2-40B4-BE49-F238E27FC236}">
                  <a16:creationId xmlns:a16="http://schemas.microsoft.com/office/drawing/2014/main" id="{FC222533-A213-BAE2-D206-D882C5585EA0}"/>
                </a:ext>
              </a:extLst>
            </p:cNvPr>
            <p:cNvSpPr/>
            <p:nvPr/>
          </p:nvSpPr>
          <p:spPr>
            <a:xfrm>
              <a:off x="3029766" y="7078714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8" name="pl52">
              <a:extLst>
                <a:ext uri="{FF2B5EF4-FFF2-40B4-BE49-F238E27FC236}">
                  <a16:creationId xmlns:a16="http://schemas.microsoft.com/office/drawing/2014/main" id="{5C4907FB-5801-BF8F-088C-6BDE0EC369C7}"/>
                </a:ext>
              </a:extLst>
            </p:cNvPr>
            <p:cNvSpPr/>
            <p:nvPr/>
          </p:nvSpPr>
          <p:spPr>
            <a:xfrm>
              <a:off x="3029766" y="6366707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9" name="pl53">
              <a:extLst>
                <a:ext uri="{FF2B5EF4-FFF2-40B4-BE49-F238E27FC236}">
                  <a16:creationId xmlns:a16="http://schemas.microsoft.com/office/drawing/2014/main" id="{3E7EC267-0A2D-456C-3A34-B298F63500E4}"/>
                </a:ext>
              </a:extLst>
            </p:cNvPr>
            <p:cNvSpPr/>
            <p:nvPr/>
          </p:nvSpPr>
          <p:spPr>
            <a:xfrm>
              <a:off x="3029766" y="5654700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0" name="pl54">
              <a:extLst>
                <a:ext uri="{FF2B5EF4-FFF2-40B4-BE49-F238E27FC236}">
                  <a16:creationId xmlns:a16="http://schemas.microsoft.com/office/drawing/2014/main" id="{507E0AB1-4D58-6028-D3FE-BE2DDA5B3AF1}"/>
                </a:ext>
              </a:extLst>
            </p:cNvPr>
            <p:cNvSpPr/>
            <p:nvPr/>
          </p:nvSpPr>
          <p:spPr>
            <a:xfrm>
              <a:off x="3029766" y="4942693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1" name="pl55">
              <a:extLst>
                <a:ext uri="{FF2B5EF4-FFF2-40B4-BE49-F238E27FC236}">
                  <a16:creationId xmlns:a16="http://schemas.microsoft.com/office/drawing/2014/main" id="{B67E549F-6890-0460-C224-6772550CBE18}"/>
                </a:ext>
              </a:extLst>
            </p:cNvPr>
            <p:cNvSpPr/>
            <p:nvPr/>
          </p:nvSpPr>
          <p:spPr>
            <a:xfrm>
              <a:off x="3029766" y="4230686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2" name="pl56">
              <a:extLst>
                <a:ext uri="{FF2B5EF4-FFF2-40B4-BE49-F238E27FC236}">
                  <a16:creationId xmlns:a16="http://schemas.microsoft.com/office/drawing/2014/main" id="{F6B1CD9A-C332-EA14-88E9-B38DDA084EF5}"/>
                </a:ext>
              </a:extLst>
            </p:cNvPr>
            <p:cNvSpPr/>
            <p:nvPr/>
          </p:nvSpPr>
          <p:spPr>
            <a:xfrm>
              <a:off x="3029766" y="3518679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3" name="pl57">
              <a:extLst>
                <a:ext uri="{FF2B5EF4-FFF2-40B4-BE49-F238E27FC236}">
                  <a16:creationId xmlns:a16="http://schemas.microsoft.com/office/drawing/2014/main" id="{E317E9BE-C769-23A3-2F43-ABDCBC3001F7}"/>
                </a:ext>
              </a:extLst>
            </p:cNvPr>
            <p:cNvSpPr/>
            <p:nvPr/>
          </p:nvSpPr>
          <p:spPr>
            <a:xfrm>
              <a:off x="338630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4" name="pl58">
              <a:extLst>
                <a:ext uri="{FF2B5EF4-FFF2-40B4-BE49-F238E27FC236}">
                  <a16:creationId xmlns:a16="http://schemas.microsoft.com/office/drawing/2014/main" id="{AE2104A9-93F5-43F3-60F0-DBCC10A16B0D}"/>
                </a:ext>
              </a:extLst>
            </p:cNvPr>
            <p:cNvSpPr/>
            <p:nvPr/>
          </p:nvSpPr>
          <p:spPr>
            <a:xfrm>
              <a:off x="392255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5" name="pl59">
              <a:extLst>
                <a:ext uri="{FF2B5EF4-FFF2-40B4-BE49-F238E27FC236}">
                  <a16:creationId xmlns:a16="http://schemas.microsoft.com/office/drawing/2014/main" id="{CDFD725B-1C5B-9F37-75BD-43B3BAF7DE60}"/>
                </a:ext>
              </a:extLst>
            </p:cNvPr>
            <p:cNvSpPr/>
            <p:nvPr/>
          </p:nvSpPr>
          <p:spPr>
            <a:xfrm>
              <a:off x="4458796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6" name="pl60">
              <a:extLst>
                <a:ext uri="{FF2B5EF4-FFF2-40B4-BE49-F238E27FC236}">
                  <a16:creationId xmlns:a16="http://schemas.microsoft.com/office/drawing/2014/main" id="{E04BCF29-9C01-FE6E-7595-CBC0B83EDF18}"/>
                </a:ext>
              </a:extLst>
            </p:cNvPr>
            <p:cNvSpPr/>
            <p:nvPr/>
          </p:nvSpPr>
          <p:spPr>
            <a:xfrm>
              <a:off x="499504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7" name="pl61">
              <a:extLst>
                <a:ext uri="{FF2B5EF4-FFF2-40B4-BE49-F238E27FC236}">
                  <a16:creationId xmlns:a16="http://schemas.microsoft.com/office/drawing/2014/main" id="{F93B1649-23D0-D838-2864-D1EA7F129ABD}"/>
                </a:ext>
              </a:extLst>
            </p:cNvPr>
            <p:cNvSpPr/>
            <p:nvPr/>
          </p:nvSpPr>
          <p:spPr>
            <a:xfrm>
              <a:off x="553128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8" name="pl62">
              <a:extLst>
                <a:ext uri="{FF2B5EF4-FFF2-40B4-BE49-F238E27FC236}">
                  <a16:creationId xmlns:a16="http://schemas.microsoft.com/office/drawing/2014/main" id="{585D8E53-43EB-7CE1-83A1-096AB76F45B9}"/>
                </a:ext>
              </a:extLst>
            </p:cNvPr>
            <p:cNvSpPr/>
            <p:nvPr/>
          </p:nvSpPr>
          <p:spPr>
            <a:xfrm>
              <a:off x="606752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9" name="pl63">
              <a:extLst>
                <a:ext uri="{FF2B5EF4-FFF2-40B4-BE49-F238E27FC236}">
                  <a16:creationId xmlns:a16="http://schemas.microsoft.com/office/drawing/2014/main" id="{8C7DFF97-DEFB-E84F-6629-8D9A53B1F4BE}"/>
                </a:ext>
              </a:extLst>
            </p:cNvPr>
            <p:cNvSpPr/>
            <p:nvPr/>
          </p:nvSpPr>
          <p:spPr>
            <a:xfrm>
              <a:off x="660377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0" name="pl64">
              <a:extLst>
                <a:ext uri="{FF2B5EF4-FFF2-40B4-BE49-F238E27FC236}">
                  <a16:creationId xmlns:a16="http://schemas.microsoft.com/office/drawing/2014/main" id="{22ADCBE0-745E-4A82-CA4C-8FE0EEC6B400}"/>
                </a:ext>
              </a:extLst>
            </p:cNvPr>
            <p:cNvSpPr/>
            <p:nvPr/>
          </p:nvSpPr>
          <p:spPr>
            <a:xfrm>
              <a:off x="714001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1" name="pl65">
              <a:extLst>
                <a:ext uri="{FF2B5EF4-FFF2-40B4-BE49-F238E27FC236}">
                  <a16:creationId xmlns:a16="http://schemas.microsoft.com/office/drawing/2014/main" id="{51D40A93-C572-9CF8-B759-D18DD4712D7A}"/>
                </a:ext>
              </a:extLst>
            </p:cNvPr>
            <p:cNvSpPr/>
            <p:nvPr/>
          </p:nvSpPr>
          <p:spPr>
            <a:xfrm>
              <a:off x="767626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2" name="pl66">
              <a:extLst>
                <a:ext uri="{FF2B5EF4-FFF2-40B4-BE49-F238E27FC236}">
                  <a16:creationId xmlns:a16="http://schemas.microsoft.com/office/drawing/2014/main" id="{E1CF536D-6901-B55B-F349-1700B00A3DC4}"/>
                </a:ext>
              </a:extLst>
            </p:cNvPr>
            <p:cNvSpPr/>
            <p:nvPr/>
          </p:nvSpPr>
          <p:spPr>
            <a:xfrm>
              <a:off x="8212506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3" name="pl67">
              <a:extLst>
                <a:ext uri="{FF2B5EF4-FFF2-40B4-BE49-F238E27FC236}">
                  <a16:creationId xmlns:a16="http://schemas.microsoft.com/office/drawing/2014/main" id="{D0B641B6-3D35-C80A-7BD2-69C095BC7316}"/>
                </a:ext>
              </a:extLst>
            </p:cNvPr>
            <p:cNvSpPr/>
            <p:nvPr/>
          </p:nvSpPr>
          <p:spPr>
            <a:xfrm>
              <a:off x="874875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4" name="pl68">
              <a:extLst>
                <a:ext uri="{FF2B5EF4-FFF2-40B4-BE49-F238E27FC236}">
                  <a16:creationId xmlns:a16="http://schemas.microsoft.com/office/drawing/2014/main" id="{2F02A4F7-EC5C-0A36-FE60-FDDDCD7AEC8F}"/>
                </a:ext>
              </a:extLst>
            </p:cNvPr>
            <p:cNvSpPr/>
            <p:nvPr/>
          </p:nvSpPr>
          <p:spPr>
            <a:xfrm>
              <a:off x="928499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5" name="pl69">
              <a:extLst>
                <a:ext uri="{FF2B5EF4-FFF2-40B4-BE49-F238E27FC236}">
                  <a16:creationId xmlns:a16="http://schemas.microsoft.com/office/drawing/2014/main" id="{F7ADB481-9841-FE51-BB47-040897E4E4C6}"/>
                </a:ext>
              </a:extLst>
            </p:cNvPr>
            <p:cNvSpPr/>
            <p:nvPr/>
          </p:nvSpPr>
          <p:spPr>
            <a:xfrm>
              <a:off x="982123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6" name="pl70">
              <a:extLst>
                <a:ext uri="{FF2B5EF4-FFF2-40B4-BE49-F238E27FC236}">
                  <a16:creationId xmlns:a16="http://schemas.microsoft.com/office/drawing/2014/main" id="{EB08103C-831B-DF8D-533E-66E6907A01AA}"/>
                </a:ext>
              </a:extLst>
            </p:cNvPr>
            <p:cNvSpPr/>
            <p:nvPr/>
          </p:nvSpPr>
          <p:spPr>
            <a:xfrm>
              <a:off x="1035748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7" name="tx71">
              <a:extLst>
                <a:ext uri="{FF2B5EF4-FFF2-40B4-BE49-F238E27FC236}">
                  <a16:creationId xmlns:a16="http://schemas.microsoft.com/office/drawing/2014/main" id="{19B5F806-826C-3A2B-949A-D7E6ADA91F77}"/>
                </a:ext>
              </a:extLst>
            </p:cNvPr>
            <p:cNvSpPr/>
            <p:nvPr/>
          </p:nvSpPr>
          <p:spPr>
            <a:xfrm>
              <a:off x="2511805" y="7234914"/>
              <a:ext cx="174900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H3K9cr.regress.H4.c1</a:t>
              </a:r>
            </a:p>
          </p:txBody>
        </p:sp>
        <p:sp>
          <p:nvSpPr>
            <p:cNvPr id="328" name="tx72">
              <a:extLst>
                <a:ext uri="{FF2B5EF4-FFF2-40B4-BE49-F238E27FC236}">
                  <a16:creationId xmlns:a16="http://schemas.microsoft.com/office/drawing/2014/main" id="{67978691-08A2-F791-684D-BC27917F836C}"/>
                </a:ext>
              </a:extLst>
            </p:cNvPr>
            <p:cNvSpPr/>
            <p:nvPr/>
          </p:nvSpPr>
          <p:spPr>
            <a:xfrm>
              <a:off x="3048050" y="7234914"/>
              <a:ext cx="174900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H3K9cr.regress.H4.c7</a:t>
              </a:r>
            </a:p>
          </p:txBody>
        </p:sp>
        <p:sp>
          <p:nvSpPr>
            <p:cNvPr id="329" name="tx73">
              <a:extLst>
                <a:ext uri="{FF2B5EF4-FFF2-40B4-BE49-F238E27FC236}">
                  <a16:creationId xmlns:a16="http://schemas.microsoft.com/office/drawing/2014/main" id="{7A01BAB5-8778-9A4F-6B7E-561F9981D7AD}"/>
                </a:ext>
              </a:extLst>
            </p:cNvPr>
            <p:cNvSpPr/>
            <p:nvPr/>
          </p:nvSpPr>
          <p:spPr>
            <a:xfrm>
              <a:off x="3584294" y="7234914"/>
              <a:ext cx="174900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H3K9cr.regress.H4.c3</a:t>
              </a:r>
            </a:p>
          </p:txBody>
        </p:sp>
        <p:sp>
          <p:nvSpPr>
            <p:cNvPr id="330" name="tx74">
              <a:extLst>
                <a:ext uri="{FF2B5EF4-FFF2-40B4-BE49-F238E27FC236}">
                  <a16:creationId xmlns:a16="http://schemas.microsoft.com/office/drawing/2014/main" id="{274A4AE8-9CFA-8DCA-9BFE-FC85E26D2D4E}"/>
                </a:ext>
              </a:extLst>
            </p:cNvPr>
            <p:cNvSpPr/>
            <p:nvPr/>
          </p:nvSpPr>
          <p:spPr>
            <a:xfrm>
              <a:off x="4120538" y="7234914"/>
              <a:ext cx="174900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H3K9cr.regress.H4.c8</a:t>
              </a:r>
            </a:p>
          </p:txBody>
        </p:sp>
        <p:sp>
          <p:nvSpPr>
            <p:cNvPr id="331" name="tx75">
              <a:extLst>
                <a:ext uri="{FF2B5EF4-FFF2-40B4-BE49-F238E27FC236}">
                  <a16:creationId xmlns:a16="http://schemas.microsoft.com/office/drawing/2014/main" id="{B6BD187D-F4D2-0070-6DD7-A59B70F89F76}"/>
                </a:ext>
              </a:extLst>
            </p:cNvPr>
            <p:cNvSpPr/>
            <p:nvPr/>
          </p:nvSpPr>
          <p:spPr>
            <a:xfrm>
              <a:off x="4656783" y="7234914"/>
              <a:ext cx="174900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H3K9cr.regress.H4.c5</a:t>
              </a:r>
            </a:p>
          </p:txBody>
        </p:sp>
        <p:sp>
          <p:nvSpPr>
            <p:cNvPr id="332" name="tx76">
              <a:extLst>
                <a:ext uri="{FF2B5EF4-FFF2-40B4-BE49-F238E27FC236}">
                  <a16:creationId xmlns:a16="http://schemas.microsoft.com/office/drawing/2014/main" id="{843FB1BA-E54C-31A2-298C-A5B536942410}"/>
                </a:ext>
              </a:extLst>
            </p:cNvPr>
            <p:cNvSpPr/>
            <p:nvPr/>
          </p:nvSpPr>
          <p:spPr>
            <a:xfrm>
              <a:off x="5193027" y="7234914"/>
              <a:ext cx="174900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H3K9cr.regress.H4.c6</a:t>
              </a:r>
            </a:p>
          </p:txBody>
        </p:sp>
        <p:sp>
          <p:nvSpPr>
            <p:cNvPr id="333" name="tx77">
              <a:extLst>
                <a:ext uri="{FF2B5EF4-FFF2-40B4-BE49-F238E27FC236}">
                  <a16:creationId xmlns:a16="http://schemas.microsoft.com/office/drawing/2014/main" id="{6B33D331-67FF-F04F-C6E6-241308A4FA95}"/>
                </a:ext>
              </a:extLst>
            </p:cNvPr>
            <p:cNvSpPr/>
            <p:nvPr/>
          </p:nvSpPr>
          <p:spPr>
            <a:xfrm>
              <a:off x="5679829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H3K9cr.regress.H4.c12</a:t>
              </a:r>
            </a:p>
          </p:txBody>
        </p:sp>
        <p:sp>
          <p:nvSpPr>
            <p:cNvPr id="334" name="tx78">
              <a:extLst>
                <a:ext uri="{FF2B5EF4-FFF2-40B4-BE49-F238E27FC236}">
                  <a16:creationId xmlns:a16="http://schemas.microsoft.com/office/drawing/2014/main" id="{4179024C-82AD-9C05-B10C-AED5EB0CCF93}"/>
                </a:ext>
              </a:extLst>
            </p:cNvPr>
            <p:cNvSpPr/>
            <p:nvPr/>
          </p:nvSpPr>
          <p:spPr>
            <a:xfrm>
              <a:off x="6216074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H3K9cr.regress.H4.c15</a:t>
              </a:r>
            </a:p>
          </p:txBody>
        </p:sp>
        <p:sp>
          <p:nvSpPr>
            <p:cNvPr id="335" name="tx79">
              <a:extLst>
                <a:ext uri="{FF2B5EF4-FFF2-40B4-BE49-F238E27FC236}">
                  <a16:creationId xmlns:a16="http://schemas.microsoft.com/office/drawing/2014/main" id="{6C21EEDF-5F52-AC77-07BD-878416AC915C}"/>
                </a:ext>
              </a:extLst>
            </p:cNvPr>
            <p:cNvSpPr/>
            <p:nvPr/>
          </p:nvSpPr>
          <p:spPr>
            <a:xfrm>
              <a:off x="6752318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H3K9cr.regress.H4.c14</a:t>
              </a:r>
            </a:p>
          </p:txBody>
        </p:sp>
        <p:sp>
          <p:nvSpPr>
            <p:cNvPr id="336" name="tx80">
              <a:extLst>
                <a:ext uri="{FF2B5EF4-FFF2-40B4-BE49-F238E27FC236}">
                  <a16:creationId xmlns:a16="http://schemas.microsoft.com/office/drawing/2014/main" id="{35C1C719-8325-5B58-1C02-FEE6841C370B}"/>
                </a:ext>
              </a:extLst>
            </p:cNvPr>
            <p:cNvSpPr/>
            <p:nvPr/>
          </p:nvSpPr>
          <p:spPr>
            <a:xfrm>
              <a:off x="7288562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H3K9cr.regress.H4.c16</a:t>
              </a:r>
            </a:p>
          </p:txBody>
        </p:sp>
        <p:sp>
          <p:nvSpPr>
            <p:cNvPr id="337" name="tx81">
              <a:extLst>
                <a:ext uri="{FF2B5EF4-FFF2-40B4-BE49-F238E27FC236}">
                  <a16:creationId xmlns:a16="http://schemas.microsoft.com/office/drawing/2014/main" id="{6C1BBC95-7684-B21E-A1F7-1535F5CD34EB}"/>
                </a:ext>
              </a:extLst>
            </p:cNvPr>
            <p:cNvSpPr/>
            <p:nvPr/>
          </p:nvSpPr>
          <p:spPr>
            <a:xfrm>
              <a:off x="7824807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H3K9cr.regress.H4.c13</a:t>
              </a:r>
            </a:p>
          </p:txBody>
        </p:sp>
        <p:sp>
          <p:nvSpPr>
            <p:cNvPr id="338" name="tx82">
              <a:extLst>
                <a:ext uri="{FF2B5EF4-FFF2-40B4-BE49-F238E27FC236}">
                  <a16:creationId xmlns:a16="http://schemas.microsoft.com/office/drawing/2014/main" id="{46A4DAAA-74AB-78D1-BDB6-D5BC29A1D592}"/>
                </a:ext>
              </a:extLst>
            </p:cNvPr>
            <p:cNvSpPr/>
            <p:nvPr/>
          </p:nvSpPr>
          <p:spPr>
            <a:xfrm>
              <a:off x="8361051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H3K9cr.regress.H4.c17</a:t>
              </a:r>
            </a:p>
          </p:txBody>
        </p:sp>
        <p:sp>
          <p:nvSpPr>
            <p:cNvPr id="339" name="tx83">
              <a:extLst>
                <a:ext uri="{FF2B5EF4-FFF2-40B4-BE49-F238E27FC236}">
                  <a16:creationId xmlns:a16="http://schemas.microsoft.com/office/drawing/2014/main" id="{F3D3B2C8-0E5F-1DC4-9B85-1E99CD9DADD4}"/>
                </a:ext>
              </a:extLst>
            </p:cNvPr>
            <p:cNvSpPr/>
            <p:nvPr/>
          </p:nvSpPr>
          <p:spPr>
            <a:xfrm>
              <a:off x="8897295" y="7234914"/>
              <a:ext cx="1847887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H3K9cr.regress.H4.c18</a:t>
              </a:r>
            </a:p>
          </p:txBody>
        </p:sp>
        <p:sp>
          <p:nvSpPr>
            <p:cNvPr id="340" name="tx84">
              <a:extLst>
                <a:ext uri="{FF2B5EF4-FFF2-40B4-BE49-F238E27FC236}">
                  <a16:creationId xmlns:a16="http://schemas.microsoft.com/office/drawing/2014/main" id="{DA9364CC-6F99-8556-D94A-AB9AE0B1DD50}"/>
                </a:ext>
              </a:extLst>
            </p:cNvPr>
            <p:cNvSpPr/>
            <p:nvPr/>
          </p:nvSpPr>
          <p:spPr>
            <a:xfrm>
              <a:off x="10233987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341" name="tx85">
              <a:extLst>
                <a:ext uri="{FF2B5EF4-FFF2-40B4-BE49-F238E27FC236}">
                  <a16:creationId xmlns:a16="http://schemas.microsoft.com/office/drawing/2014/main" id="{B3A35B0D-8E02-D5FF-EC1E-B08403F85783}"/>
                </a:ext>
              </a:extLst>
            </p:cNvPr>
            <p:cNvSpPr/>
            <p:nvPr/>
          </p:nvSpPr>
          <p:spPr>
            <a:xfrm>
              <a:off x="6697168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342" name="tx86">
              <a:extLst>
                <a:ext uri="{FF2B5EF4-FFF2-40B4-BE49-F238E27FC236}">
                  <a16:creationId xmlns:a16="http://schemas.microsoft.com/office/drawing/2014/main" id="{4CAF9F7B-AD36-747A-D701-A788B6D9A141}"/>
                </a:ext>
              </a:extLst>
            </p:cNvPr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343" name="rc87">
              <a:extLst>
                <a:ext uri="{FF2B5EF4-FFF2-40B4-BE49-F238E27FC236}">
                  <a16:creationId xmlns:a16="http://schemas.microsoft.com/office/drawing/2014/main" id="{12BBBE4F-3505-C4A3-6584-BA4DCF96A5AC}"/>
                </a:ext>
              </a:extLst>
            </p:cNvPr>
            <p:cNvSpPr/>
            <p:nvPr/>
          </p:nvSpPr>
          <p:spPr>
            <a:xfrm>
              <a:off x="10818408" y="3560373"/>
              <a:ext cx="1589752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4" name="tx88">
              <a:extLst>
                <a:ext uri="{FF2B5EF4-FFF2-40B4-BE49-F238E27FC236}">
                  <a16:creationId xmlns:a16="http://schemas.microsoft.com/office/drawing/2014/main" id="{6E17770E-DBE4-BAC1-CF5A-04D8735192B4}"/>
                </a:ext>
              </a:extLst>
            </p:cNvPr>
            <p:cNvSpPr/>
            <p:nvPr/>
          </p:nvSpPr>
          <p:spPr>
            <a:xfrm>
              <a:off x="10887997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345" name="rc89">
              <a:extLst>
                <a:ext uri="{FF2B5EF4-FFF2-40B4-BE49-F238E27FC236}">
                  <a16:creationId xmlns:a16="http://schemas.microsoft.com/office/drawing/2014/main" id="{0B7ED15D-E0E8-F6AC-5B6C-7106D5EABEAF}"/>
                </a:ext>
              </a:extLst>
            </p:cNvPr>
            <p:cNvSpPr/>
            <p:nvPr/>
          </p:nvSpPr>
          <p:spPr>
            <a:xfrm>
              <a:off x="10887997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6" name="rc90">
              <a:extLst>
                <a:ext uri="{FF2B5EF4-FFF2-40B4-BE49-F238E27FC236}">
                  <a16:creationId xmlns:a16="http://schemas.microsoft.com/office/drawing/2014/main" id="{AD7D7B96-112E-9BED-81D6-8D9AD8A3C56F}"/>
                </a:ext>
              </a:extLst>
            </p:cNvPr>
            <p:cNvSpPr/>
            <p:nvPr/>
          </p:nvSpPr>
          <p:spPr>
            <a:xfrm>
              <a:off x="10896997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7" name="rc91">
              <a:extLst>
                <a:ext uri="{FF2B5EF4-FFF2-40B4-BE49-F238E27FC236}">
                  <a16:creationId xmlns:a16="http://schemas.microsoft.com/office/drawing/2014/main" id="{E130EA68-8E18-7E03-2D66-E830712925C7}"/>
                </a:ext>
              </a:extLst>
            </p:cNvPr>
            <p:cNvSpPr/>
            <p:nvPr/>
          </p:nvSpPr>
          <p:spPr>
            <a:xfrm>
              <a:off x="10887997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8" name="rc92">
              <a:extLst>
                <a:ext uri="{FF2B5EF4-FFF2-40B4-BE49-F238E27FC236}">
                  <a16:creationId xmlns:a16="http://schemas.microsoft.com/office/drawing/2014/main" id="{AC17B601-EB7E-19DA-02C2-A1730DECD149}"/>
                </a:ext>
              </a:extLst>
            </p:cNvPr>
            <p:cNvSpPr/>
            <p:nvPr/>
          </p:nvSpPr>
          <p:spPr>
            <a:xfrm>
              <a:off x="10896997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9" name="rc93">
              <a:extLst>
                <a:ext uri="{FF2B5EF4-FFF2-40B4-BE49-F238E27FC236}">
                  <a16:creationId xmlns:a16="http://schemas.microsoft.com/office/drawing/2014/main" id="{E53DFBE0-D4C4-58BE-CE1B-F8DA8364A2AF}"/>
                </a:ext>
              </a:extLst>
            </p:cNvPr>
            <p:cNvSpPr/>
            <p:nvPr/>
          </p:nvSpPr>
          <p:spPr>
            <a:xfrm>
              <a:off x="10887997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0" name="rc94">
              <a:extLst>
                <a:ext uri="{FF2B5EF4-FFF2-40B4-BE49-F238E27FC236}">
                  <a16:creationId xmlns:a16="http://schemas.microsoft.com/office/drawing/2014/main" id="{9B2D187D-C1BB-E224-2440-DEB89691094D}"/>
                </a:ext>
              </a:extLst>
            </p:cNvPr>
            <p:cNvSpPr/>
            <p:nvPr/>
          </p:nvSpPr>
          <p:spPr>
            <a:xfrm>
              <a:off x="10896997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1" name="rc95">
              <a:extLst>
                <a:ext uri="{FF2B5EF4-FFF2-40B4-BE49-F238E27FC236}">
                  <a16:creationId xmlns:a16="http://schemas.microsoft.com/office/drawing/2014/main" id="{6DFFEFC2-0D76-B1A2-686C-77BCB619C10E}"/>
                </a:ext>
              </a:extLst>
            </p:cNvPr>
            <p:cNvSpPr/>
            <p:nvPr/>
          </p:nvSpPr>
          <p:spPr>
            <a:xfrm>
              <a:off x="10887997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2" name="rc96">
              <a:extLst>
                <a:ext uri="{FF2B5EF4-FFF2-40B4-BE49-F238E27FC236}">
                  <a16:creationId xmlns:a16="http://schemas.microsoft.com/office/drawing/2014/main" id="{E5C5B75A-1D4A-FE5D-8E0F-07780CF38469}"/>
                </a:ext>
              </a:extLst>
            </p:cNvPr>
            <p:cNvSpPr/>
            <p:nvPr/>
          </p:nvSpPr>
          <p:spPr>
            <a:xfrm>
              <a:off x="10896997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3" name="rc97">
              <a:extLst>
                <a:ext uri="{FF2B5EF4-FFF2-40B4-BE49-F238E27FC236}">
                  <a16:creationId xmlns:a16="http://schemas.microsoft.com/office/drawing/2014/main" id="{08DF5BEF-2C9A-34C8-A39A-AA047F5CEF3F}"/>
                </a:ext>
              </a:extLst>
            </p:cNvPr>
            <p:cNvSpPr/>
            <p:nvPr/>
          </p:nvSpPr>
          <p:spPr>
            <a:xfrm>
              <a:off x="10887997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4" name="rc98">
              <a:extLst>
                <a:ext uri="{FF2B5EF4-FFF2-40B4-BE49-F238E27FC236}">
                  <a16:creationId xmlns:a16="http://schemas.microsoft.com/office/drawing/2014/main" id="{35A9536E-5393-E8CB-EBBA-CD9687D6CCE0}"/>
                </a:ext>
              </a:extLst>
            </p:cNvPr>
            <p:cNvSpPr/>
            <p:nvPr/>
          </p:nvSpPr>
          <p:spPr>
            <a:xfrm>
              <a:off x="10896997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5" name="rc99">
              <a:extLst>
                <a:ext uri="{FF2B5EF4-FFF2-40B4-BE49-F238E27FC236}">
                  <a16:creationId xmlns:a16="http://schemas.microsoft.com/office/drawing/2014/main" id="{29C33CB0-D5A6-9BD3-7D8F-EEDAFF36159E}"/>
                </a:ext>
              </a:extLst>
            </p:cNvPr>
            <p:cNvSpPr/>
            <p:nvPr/>
          </p:nvSpPr>
          <p:spPr>
            <a:xfrm>
              <a:off x="10887997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6" name="rc100">
              <a:extLst>
                <a:ext uri="{FF2B5EF4-FFF2-40B4-BE49-F238E27FC236}">
                  <a16:creationId xmlns:a16="http://schemas.microsoft.com/office/drawing/2014/main" id="{C679AB29-373D-D6A8-279F-BA27897EB7A0}"/>
                </a:ext>
              </a:extLst>
            </p:cNvPr>
            <p:cNvSpPr/>
            <p:nvPr/>
          </p:nvSpPr>
          <p:spPr>
            <a:xfrm>
              <a:off x="10896997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7" name="rc101">
              <a:extLst>
                <a:ext uri="{FF2B5EF4-FFF2-40B4-BE49-F238E27FC236}">
                  <a16:creationId xmlns:a16="http://schemas.microsoft.com/office/drawing/2014/main" id="{53D00D06-F586-A0F8-8B14-5DFABEF70AFE}"/>
                </a:ext>
              </a:extLst>
            </p:cNvPr>
            <p:cNvSpPr/>
            <p:nvPr/>
          </p:nvSpPr>
          <p:spPr>
            <a:xfrm>
              <a:off x="10887997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8" name="rc102">
              <a:extLst>
                <a:ext uri="{FF2B5EF4-FFF2-40B4-BE49-F238E27FC236}">
                  <a16:creationId xmlns:a16="http://schemas.microsoft.com/office/drawing/2014/main" id="{59E7BE3F-5511-7F45-55DF-8D0734134BE8}"/>
                </a:ext>
              </a:extLst>
            </p:cNvPr>
            <p:cNvSpPr/>
            <p:nvPr/>
          </p:nvSpPr>
          <p:spPr>
            <a:xfrm>
              <a:off x="10896997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9" name="rc103">
              <a:extLst>
                <a:ext uri="{FF2B5EF4-FFF2-40B4-BE49-F238E27FC236}">
                  <a16:creationId xmlns:a16="http://schemas.microsoft.com/office/drawing/2014/main" id="{6555FD79-1F51-4652-FDA8-7185A0E67C9E}"/>
                </a:ext>
              </a:extLst>
            </p:cNvPr>
            <p:cNvSpPr/>
            <p:nvPr/>
          </p:nvSpPr>
          <p:spPr>
            <a:xfrm>
              <a:off x="10887997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60" name="rc104">
              <a:extLst>
                <a:ext uri="{FF2B5EF4-FFF2-40B4-BE49-F238E27FC236}">
                  <a16:creationId xmlns:a16="http://schemas.microsoft.com/office/drawing/2014/main" id="{D4D3000D-16B9-7BF8-BA58-9AA450C053D4}"/>
                </a:ext>
              </a:extLst>
            </p:cNvPr>
            <p:cNvSpPr/>
            <p:nvPr/>
          </p:nvSpPr>
          <p:spPr>
            <a:xfrm>
              <a:off x="10896997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61" name="rc105">
              <a:extLst>
                <a:ext uri="{FF2B5EF4-FFF2-40B4-BE49-F238E27FC236}">
                  <a16:creationId xmlns:a16="http://schemas.microsoft.com/office/drawing/2014/main" id="{42B0C70B-6209-B39F-F599-9E081356D2D7}"/>
                </a:ext>
              </a:extLst>
            </p:cNvPr>
            <p:cNvSpPr/>
            <p:nvPr/>
          </p:nvSpPr>
          <p:spPr>
            <a:xfrm>
              <a:off x="10887997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62" name="rc106">
              <a:extLst>
                <a:ext uri="{FF2B5EF4-FFF2-40B4-BE49-F238E27FC236}">
                  <a16:creationId xmlns:a16="http://schemas.microsoft.com/office/drawing/2014/main" id="{15D624E5-AF5A-6882-0FE3-7DA8D931E4C7}"/>
                </a:ext>
              </a:extLst>
            </p:cNvPr>
            <p:cNvSpPr/>
            <p:nvPr/>
          </p:nvSpPr>
          <p:spPr>
            <a:xfrm>
              <a:off x="10896997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63" name="rc107">
              <a:extLst>
                <a:ext uri="{FF2B5EF4-FFF2-40B4-BE49-F238E27FC236}">
                  <a16:creationId xmlns:a16="http://schemas.microsoft.com/office/drawing/2014/main" id="{D71B4082-9A97-90AE-9350-FD0FCFC2F7C7}"/>
                </a:ext>
              </a:extLst>
            </p:cNvPr>
            <p:cNvSpPr/>
            <p:nvPr/>
          </p:nvSpPr>
          <p:spPr>
            <a:xfrm>
              <a:off x="10887997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64" name="rc108">
              <a:extLst>
                <a:ext uri="{FF2B5EF4-FFF2-40B4-BE49-F238E27FC236}">
                  <a16:creationId xmlns:a16="http://schemas.microsoft.com/office/drawing/2014/main" id="{5CCDFAE1-E6C5-D059-45D7-EDE4F4DBE429}"/>
                </a:ext>
              </a:extLst>
            </p:cNvPr>
            <p:cNvSpPr/>
            <p:nvPr/>
          </p:nvSpPr>
          <p:spPr>
            <a:xfrm>
              <a:off x="10896997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65" name="rc109">
              <a:extLst>
                <a:ext uri="{FF2B5EF4-FFF2-40B4-BE49-F238E27FC236}">
                  <a16:creationId xmlns:a16="http://schemas.microsoft.com/office/drawing/2014/main" id="{71D11C0F-64D7-A027-FD3C-1FAD0A168412}"/>
                </a:ext>
              </a:extLst>
            </p:cNvPr>
            <p:cNvSpPr/>
            <p:nvPr/>
          </p:nvSpPr>
          <p:spPr>
            <a:xfrm>
              <a:off x="10887997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66" name="rc110">
              <a:extLst>
                <a:ext uri="{FF2B5EF4-FFF2-40B4-BE49-F238E27FC236}">
                  <a16:creationId xmlns:a16="http://schemas.microsoft.com/office/drawing/2014/main" id="{2599A213-1DA9-227B-47C5-8EF3990939B5}"/>
                </a:ext>
              </a:extLst>
            </p:cNvPr>
            <p:cNvSpPr/>
            <p:nvPr/>
          </p:nvSpPr>
          <p:spPr>
            <a:xfrm>
              <a:off x="10896997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67" name="rc111">
              <a:extLst>
                <a:ext uri="{FF2B5EF4-FFF2-40B4-BE49-F238E27FC236}">
                  <a16:creationId xmlns:a16="http://schemas.microsoft.com/office/drawing/2014/main" id="{BDA26369-715F-4631-B3CD-B8E3FDD09FC4}"/>
                </a:ext>
              </a:extLst>
            </p:cNvPr>
            <p:cNvSpPr/>
            <p:nvPr/>
          </p:nvSpPr>
          <p:spPr>
            <a:xfrm>
              <a:off x="10887997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68" name="rc112">
              <a:extLst>
                <a:ext uri="{FF2B5EF4-FFF2-40B4-BE49-F238E27FC236}">
                  <a16:creationId xmlns:a16="http://schemas.microsoft.com/office/drawing/2014/main" id="{2A0C10A9-0E5B-22FC-FE35-53C983D071C5}"/>
                </a:ext>
              </a:extLst>
            </p:cNvPr>
            <p:cNvSpPr/>
            <p:nvPr/>
          </p:nvSpPr>
          <p:spPr>
            <a:xfrm>
              <a:off x="10896997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69" name="rc113">
              <a:extLst>
                <a:ext uri="{FF2B5EF4-FFF2-40B4-BE49-F238E27FC236}">
                  <a16:creationId xmlns:a16="http://schemas.microsoft.com/office/drawing/2014/main" id="{628894E4-A9BD-F7DE-AF7D-50E1255DF021}"/>
                </a:ext>
              </a:extLst>
            </p:cNvPr>
            <p:cNvSpPr/>
            <p:nvPr/>
          </p:nvSpPr>
          <p:spPr>
            <a:xfrm>
              <a:off x="10887997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70" name="rc114">
              <a:extLst>
                <a:ext uri="{FF2B5EF4-FFF2-40B4-BE49-F238E27FC236}">
                  <a16:creationId xmlns:a16="http://schemas.microsoft.com/office/drawing/2014/main" id="{5C97595B-F89E-EC69-CD62-CC0887F98E81}"/>
                </a:ext>
              </a:extLst>
            </p:cNvPr>
            <p:cNvSpPr/>
            <p:nvPr/>
          </p:nvSpPr>
          <p:spPr>
            <a:xfrm>
              <a:off x="10896997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1" name="rc115">
              <a:extLst>
                <a:ext uri="{FF2B5EF4-FFF2-40B4-BE49-F238E27FC236}">
                  <a16:creationId xmlns:a16="http://schemas.microsoft.com/office/drawing/2014/main" id="{72ED9596-79B0-51C1-1084-F44335601036}"/>
                </a:ext>
              </a:extLst>
            </p:cNvPr>
            <p:cNvSpPr/>
            <p:nvPr/>
          </p:nvSpPr>
          <p:spPr>
            <a:xfrm>
              <a:off x="10887997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72" name="rc116">
              <a:extLst>
                <a:ext uri="{FF2B5EF4-FFF2-40B4-BE49-F238E27FC236}">
                  <a16:creationId xmlns:a16="http://schemas.microsoft.com/office/drawing/2014/main" id="{5D4BEDA6-CB47-FDD1-DBAD-3FA2E8665BF0}"/>
                </a:ext>
              </a:extLst>
            </p:cNvPr>
            <p:cNvSpPr/>
            <p:nvPr/>
          </p:nvSpPr>
          <p:spPr>
            <a:xfrm>
              <a:off x="10896997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3" name="tx117">
              <a:extLst>
                <a:ext uri="{FF2B5EF4-FFF2-40B4-BE49-F238E27FC236}">
                  <a16:creationId xmlns:a16="http://schemas.microsoft.com/office/drawing/2014/main" id="{FBE05D07-819F-6404-FB09-7751D93029EA}"/>
                </a:ext>
              </a:extLst>
            </p:cNvPr>
            <p:cNvSpPr/>
            <p:nvPr/>
          </p:nvSpPr>
          <p:spPr>
            <a:xfrm>
              <a:off x="11177042" y="3873876"/>
              <a:ext cx="109937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H3K9cr.regress.H4.c1</a:t>
              </a:r>
            </a:p>
          </p:txBody>
        </p:sp>
        <p:sp>
          <p:nvSpPr>
            <p:cNvPr id="374" name="tx118">
              <a:extLst>
                <a:ext uri="{FF2B5EF4-FFF2-40B4-BE49-F238E27FC236}">
                  <a16:creationId xmlns:a16="http://schemas.microsoft.com/office/drawing/2014/main" id="{E15B9508-46A6-C075-4BB5-42D98C78931E}"/>
                </a:ext>
              </a:extLst>
            </p:cNvPr>
            <p:cNvSpPr/>
            <p:nvPr/>
          </p:nvSpPr>
          <p:spPr>
            <a:xfrm>
              <a:off x="11177042" y="4093332"/>
              <a:ext cx="109937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H3K9cr.regress.H4.c7</a:t>
              </a:r>
            </a:p>
          </p:txBody>
        </p:sp>
        <p:sp>
          <p:nvSpPr>
            <p:cNvPr id="375" name="tx119">
              <a:extLst>
                <a:ext uri="{FF2B5EF4-FFF2-40B4-BE49-F238E27FC236}">
                  <a16:creationId xmlns:a16="http://schemas.microsoft.com/office/drawing/2014/main" id="{6C745C98-3525-2824-010A-4F158AE8B610}"/>
                </a:ext>
              </a:extLst>
            </p:cNvPr>
            <p:cNvSpPr/>
            <p:nvPr/>
          </p:nvSpPr>
          <p:spPr>
            <a:xfrm>
              <a:off x="11177042" y="4312788"/>
              <a:ext cx="109937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H3K9cr.regress.H4.c3</a:t>
              </a:r>
            </a:p>
          </p:txBody>
        </p:sp>
        <p:sp>
          <p:nvSpPr>
            <p:cNvPr id="376" name="tx120">
              <a:extLst>
                <a:ext uri="{FF2B5EF4-FFF2-40B4-BE49-F238E27FC236}">
                  <a16:creationId xmlns:a16="http://schemas.microsoft.com/office/drawing/2014/main" id="{EA83D78A-81D1-8A50-F26A-B56C05F7E52E}"/>
                </a:ext>
              </a:extLst>
            </p:cNvPr>
            <p:cNvSpPr/>
            <p:nvPr/>
          </p:nvSpPr>
          <p:spPr>
            <a:xfrm>
              <a:off x="11177042" y="4532244"/>
              <a:ext cx="109937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H3K9cr.regress.H4.c8</a:t>
              </a:r>
            </a:p>
          </p:txBody>
        </p:sp>
        <p:sp>
          <p:nvSpPr>
            <p:cNvPr id="377" name="tx121">
              <a:extLst>
                <a:ext uri="{FF2B5EF4-FFF2-40B4-BE49-F238E27FC236}">
                  <a16:creationId xmlns:a16="http://schemas.microsoft.com/office/drawing/2014/main" id="{972D1ED0-B172-0740-7A4E-E1EF81EFD852}"/>
                </a:ext>
              </a:extLst>
            </p:cNvPr>
            <p:cNvSpPr/>
            <p:nvPr/>
          </p:nvSpPr>
          <p:spPr>
            <a:xfrm>
              <a:off x="11177042" y="4751700"/>
              <a:ext cx="109937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H3K9cr.regress.H4.c5</a:t>
              </a:r>
            </a:p>
          </p:txBody>
        </p:sp>
        <p:sp>
          <p:nvSpPr>
            <p:cNvPr id="378" name="tx122">
              <a:extLst>
                <a:ext uri="{FF2B5EF4-FFF2-40B4-BE49-F238E27FC236}">
                  <a16:creationId xmlns:a16="http://schemas.microsoft.com/office/drawing/2014/main" id="{E19FCA62-0CE2-DA9A-CC17-FE1AFE4323ED}"/>
                </a:ext>
              </a:extLst>
            </p:cNvPr>
            <p:cNvSpPr/>
            <p:nvPr/>
          </p:nvSpPr>
          <p:spPr>
            <a:xfrm>
              <a:off x="11177042" y="4971156"/>
              <a:ext cx="109937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H3K9cr.regress.H4.c6</a:t>
              </a:r>
            </a:p>
          </p:txBody>
        </p:sp>
        <p:sp>
          <p:nvSpPr>
            <p:cNvPr id="379" name="tx123">
              <a:extLst>
                <a:ext uri="{FF2B5EF4-FFF2-40B4-BE49-F238E27FC236}">
                  <a16:creationId xmlns:a16="http://schemas.microsoft.com/office/drawing/2014/main" id="{D57DFE61-4612-19DE-1EDF-A4346E01D655}"/>
                </a:ext>
              </a:extLst>
            </p:cNvPr>
            <p:cNvSpPr/>
            <p:nvPr/>
          </p:nvSpPr>
          <p:spPr>
            <a:xfrm>
              <a:off x="11177042" y="5190612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H3K9cr.regress.H4.c12</a:t>
              </a:r>
            </a:p>
          </p:txBody>
        </p:sp>
        <p:sp>
          <p:nvSpPr>
            <p:cNvPr id="380" name="tx124">
              <a:extLst>
                <a:ext uri="{FF2B5EF4-FFF2-40B4-BE49-F238E27FC236}">
                  <a16:creationId xmlns:a16="http://schemas.microsoft.com/office/drawing/2014/main" id="{F66C2ACB-9D1D-4C81-09D2-A9D740BA9930}"/>
                </a:ext>
              </a:extLst>
            </p:cNvPr>
            <p:cNvSpPr/>
            <p:nvPr/>
          </p:nvSpPr>
          <p:spPr>
            <a:xfrm>
              <a:off x="11177042" y="5410068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H3K9cr.regress.H4.c15</a:t>
              </a:r>
            </a:p>
          </p:txBody>
        </p:sp>
        <p:sp>
          <p:nvSpPr>
            <p:cNvPr id="381" name="tx125">
              <a:extLst>
                <a:ext uri="{FF2B5EF4-FFF2-40B4-BE49-F238E27FC236}">
                  <a16:creationId xmlns:a16="http://schemas.microsoft.com/office/drawing/2014/main" id="{7B6AD4AE-4839-6F72-5F3E-137E5945F2F0}"/>
                </a:ext>
              </a:extLst>
            </p:cNvPr>
            <p:cNvSpPr/>
            <p:nvPr/>
          </p:nvSpPr>
          <p:spPr>
            <a:xfrm>
              <a:off x="11177042" y="5629524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H3K9cr.regress.H4.c14</a:t>
              </a:r>
            </a:p>
          </p:txBody>
        </p:sp>
        <p:sp>
          <p:nvSpPr>
            <p:cNvPr id="382" name="tx126">
              <a:extLst>
                <a:ext uri="{FF2B5EF4-FFF2-40B4-BE49-F238E27FC236}">
                  <a16:creationId xmlns:a16="http://schemas.microsoft.com/office/drawing/2014/main" id="{0C312AE9-DD46-86AA-826B-D98E5B740AEF}"/>
                </a:ext>
              </a:extLst>
            </p:cNvPr>
            <p:cNvSpPr/>
            <p:nvPr/>
          </p:nvSpPr>
          <p:spPr>
            <a:xfrm>
              <a:off x="11177042" y="5848980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H3K9cr.regress.H4.c16</a:t>
              </a:r>
            </a:p>
          </p:txBody>
        </p:sp>
        <p:sp>
          <p:nvSpPr>
            <p:cNvPr id="383" name="tx127">
              <a:extLst>
                <a:ext uri="{FF2B5EF4-FFF2-40B4-BE49-F238E27FC236}">
                  <a16:creationId xmlns:a16="http://schemas.microsoft.com/office/drawing/2014/main" id="{EBD80DF5-2A95-BB26-E0C9-1067239340CB}"/>
                </a:ext>
              </a:extLst>
            </p:cNvPr>
            <p:cNvSpPr/>
            <p:nvPr/>
          </p:nvSpPr>
          <p:spPr>
            <a:xfrm>
              <a:off x="11177042" y="6068436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H3K9cr.regress.H4.c13</a:t>
              </a:r>
            </a:p>
          </p:txBody>
        </p:sp>
        <p:sp>
          <p:nvSpPr>
            <p:cNvPr id="384" name="tx128">
              <a:extLst>
                <a:ext uri="{FF2B5EF4-FFF2-40B4-BE49-F238E27FC236}">
                  <a16:creationId xmlns:a16="http://schemas.microsoft.com/office/drawing/2014/main" id="{752E06F0-BFCE-E4D6-828D-8EF16ED4EEA2}"/>
                </a:ext>
              </a:extLst>
            </p:cNvPr>
            <p:cNvSpPr/>
            <p:nvPr/>
          </p:nvSpPr>
          <p:spPr>
            <a:xfrm>
              <a:off x="11177042" y="6287892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H3K9cr.regress.H4.c17</a:t>
              </a:r>
            </a:p>
          </p:txBody>
        </p:sp>
        <p:sp>
          <p:nvSpPr>
            <p:cNvPr id="385" name="tx129">
              <a:extLst>
                <a:ext uri="{FF2B5EF4-FFF2-40B4-BE49-F238E27FC236}">
                  <a16:creationId xmlns:a16="http://schemas.microsoft.com/office/drawing/2014/main" id="{A4470743-4110-A20E-6CC0-D49D02E5C99B}"/>
                </a:ext>
              </a:extLst>
            </p:cNvPr>
            <p:cNvSpPr/>
            <p:nvPr/>
          </p:nvSpPr>
          <p:spPr>
            <a:xfrm>
              <a:off x="11177042" y="6507348"/>
              <a:ext cx="1161529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H3K9cr.regress.H4.c18</a:t>
              </a:r>
            </a:p>
          </p:txBody>
        </p:sp>
        <p:sp>
          <p:nvSpPr>
            <p:cNvPr id="386" name="tx130">
              <a:extLst>
                <a:ext uri="{FF2B5EF4-FFF2-40B4-BE49-F238E27FC236}">
                  <a16:creationId xmlns:a16="http://schemas.microsoft.com/office/drawing/2014/main" id="{3EBA63E0-237C-5251-DA9F-785DB39EAAF5}"/>
                </a:ext>
              </a:extLst>
            </p:cNvPr>
            <p:cNvSpPr/>
            <p:nvPr/>
          </p:nvSpPr>
          <p:spPr>
            <a:xfrm>
              <a:off x="11177042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387" name="tx131">
              <a:extLst>
                <a:ext uri="{FF2B5EF4-FFF2-40B4-BE49-F238E27FC236}">
                  <a16:creationId xmlns:a16="http://schemas.microsoft.com/office/drawing/2014/main" id="{2C2A0315-2643-2B98-5837-50828C45C196}"/>
                </a:ext>
              </a:extLst>
            </p:cNvPr>
            <p:cNvSpPr/>
            <p:nvPr/>
          </p:nvSpPr>
          <p:spPr>
            <a:xfrm>
              <a:off x="3064560" y="3057080"/>
              <a:ext cx="2962594" cy="15773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H3K9cr.regress.H4 - erythroid trajectory</a:t>
              </a:r>
            </a:p>
          </p:txBody>
        </p:sp>
      </p:grpSp>
      <p:grpSp>
        <p:nvGrpSpPr>
          <p:cNvPr id="388" name="Group 387">
            <a:extLst>
              <a:ext uri="{FF2B5EF4-FFF2-40B4-BE49-F238E27FC236}">
                <a16:creationId xmlns:a16="http://schemas.microsoft.com/office/drawing/2014/main" id="{8A2398E6-D227-C62D-6652-E4E0AF838467}"/>
              </a:ext>
            </a:extLst>
          </p:cNvPr>
          <p:cNvGrpSpPr/>
          <p:nvPr/>
        </p:nvGrpSpPr>
        <p:grpSpPr>
          <a:xfrm>
            <a:off x="6323213" y="745764"/>
            <a:ext cx="5943252" cy="2463377"/>
            <a:chOff x="3009900" y="1539082"/>
            <a:chExt cx="9067800" cy="7620000"/>
          </a:xfrm>
        </p:grpSpPr>
        <p:sp>
          <p:nvSpPr>
            <p:cNvPr id="389" name="rc3">
              <a:extLst>
                <a:ext uri="{FF2B5EF4-FFF2-40B4-BE49-F238E27FC236}">
                  <a16:creationId xmlns:a16="http://schemas.microsoft.com/office/drawing/2014/main" id="{2C3894C9-E413-D2FD-ABA9-C2DADFF19F24}"/>
                </a:ext>
              </a:extLst>
            </p:cNvPr>
            <p:cNvSpPr/>
            <p:nvPr/>
          </p:nvSpPr>
          <p:spPr>
            <a:xfrm>
              <a:off x="3009900" y="1539081"/>
              <a:ext cx="9067800" cy="7619999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0" name="rc4">
              <a:extLst>
                <a:ext uri="{FF2B5EF4-FFF2-40B4-BE49-F238E27FC236}">
                  <a16:creationId xmlns:a16="http://schemas.microsoft.com/office/drawing/2014/main" id="{6BEE105F-8363-B3A7-A037-FB38B3D36428}"/>
                </a:ext>
              </a:extLst>
            </p:cNvPr>
            <p:cNvSpPr/>
            <p:nvPr/>
          </p:nvSpPr>
          <p:spPr>
            <a:xfrm>
              <a:off x="3009900" y="1539081"/>
              <a:ext cx="9067800" cy="7619999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 dirty="0"/>
            </a:p>
          </p:txBody>
        </p:sp>
        <p:sp>
          <p:nvSpPr>
            <p:cNvPr id="391" name="rc5">
              <a:extLst>
                <a:ext uri="{FF2B5EF4-FFF2-40B4-BE49-F238E27FC236}">
                  <a16:creationId xmlns:a16="http://schemas.microsoft.com/office/drawing/2014/main" id="{3925D181-AFE2-A35E-82B6-D9C1030F9011}"/>
                </a:ext>
              </a:extLst>
            </p:cNvPr>
            <p:cNvSpPr/>
            <p:nvPr/>
          </p:nvSpPr>
          <p:spPr>
            <a:xfrm>
              <a:off x="3464610" y="1833784"/>
              <a:ext cx="6606438" cy="68637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 dirty="0"/>
            </a:p>
          </p:txBody>
        </p:sp>
        <p:sp>
          <p:nvSpPr>
            <p:cNvPr id="392" name="pl6">
              <a:extLst>
                <a:ext uri="{FF2B5EF4-FFF2-40B4-BE49-F238E27FC236}">
                  <a16:creationId xmlns:a16="http://schemas.microsoft.com/office/drawing/2014/main" id="{5DC961DB-CD68-071F-6A07-4D68DCAC996B}"/>
                </a:ext>
              </a:extLst>
            </p:cNvPr>
            <p:cNvSpPr/>
            <p:nvPr/>
          </p:nvSpPr>
          <p:spPr>
            <a:xfrm>
              <a:off x="3464610" y="7539516"/>
              <a:ext cx="6606438" cy="0"/>
            </a:xfrm>
            <a:custGeom>
              <a:avLst/>
              <a:gdLst/>
              <a:ahLst/>
              <a:cxnLst/>
              <a:rect l="0" t="0" r="0" b="0"/>
              <a:pathLst>
                <a:path w="6606438">
                  <a:moveTo>
                    <a:pt x="0" y="0"/>
                  </a:moveTo>
                  <a:lnTo>
                    <a:pt x="6606438" y="0"/>
                  </a:lnTo>
                  <a:lnTo>
                    <a:pt x="660643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3" name="pl7">
              <a:extLst>
                <a:ext uri="{FF2B5EF4-FFF2-40B4-BE49-F238E27FC236}">
                  <a16:creationId xmlns:a16="http://schemas.microsoft.com/office/drawing/2014/main" id="{7C6AA7BD-44E0-D36C-E11C-F59CAD7EB974}"/>
                </a:ext>
              </a:extLst>
            </p:cNvPr>
            <p:cNvSpPr/>
            <p:nvPr/>
          </p:nvSpPr>
          <p:spPr>
            <a:xfrm>
              <a:off x="3464610" y="6335437"/>
              <a:ext cx="6606438" cy="0"/>
            </a:xfrm>
            <a:custGeom>
              <a:avLst/>
              <a:gdLst/>
              <a:ahLst/>
              <a:cxnLst/>
              <a:rect l="0" t="0" r="0" b="0"/>
              <a:pathLst>
                <a:path w="6606438">
                  <a:moveTo>
                    <a:pt x="0" y="0"/>
                  </a:moveTo>
                  <a:lnTo>
                    <a:pt x="6606438" y="0"/>
                  </a:lnTo>
                  <a:lnTo>
                    <a:pt x="660643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4" name="pl8">
              <a:extLst>
                <a:ext uri="{FF2B5EF4-FFF2-40B4-BE49-F238E27FC236}">
                  <a16:creationId xmlns:a16="http://schemas.microsoft.com/office/drawing/2014/main" id="{97C21278-DA3B-A364-C635-0B2AF1A9085B}"/>
                </a:ext>
              </a:extLst>
            </p:cNvPr>
            <p:cNvSpPr/>
            <p:nvPr/>
          </p:nvSpPr>
          <p:spPr>
            <a:xfrm>
              <a:off x="3464610" y="5131359"/>
              <a:ext cx="6606438" cy="0"/>
            </a:xfrm>
            <a:custGeom>
              <a:avLst/>
              <a:gdLst/>
              <a:ahLst/>
              <a:cxnLst/>
              <a:rect l="0" t="0" r="0" b="0"/>
              <a:pathLst>
                <a:path w="6606438">
                  <a:moveTo>
                    <a:pt x="0" y="0"/>
                  </a:moveTo>
                  <a:lnTo>
                    <a:pt x="6606438" y="0"/>
                  </a:lnTo>
                  <a:lnTo>
                    <a:pt x="660643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5" name="pl9">
              <a:extLst>
                <a:ext uri="{FF2B5EF4-FFF2-40B4-BE49-F238E27FC236}">
                  <a16:creationId xmlns:a16="http://schemas.microsoft.com/office/drawing/2014/main" id="{4BAEA5DE-BDB6-7125-E388-7789B58BEDC0}"/>
                </a:ext>
              </a:extLst>
            </p:cNvPr>
            <p:cNvSpPr/>
            <p:nvPr/>
          </p:nvSpPr>
          <p:spPr>
            <a:xfrm>
              <a:off x="3464610" y="3927281"/>
              <a:ext cx="6606438" cy="0"/>
            </a:xfrm>
            <a:custGeom>
              <a:avLst/>
              <a:gdLst/>
              <a:ahLst/>
              <a:cxnLst/>
              <a:rect l="0" t="0" r="0" b="0"/>
              <a:pathLst>
                <a:path w="6606438">
                  <a:moveTo>
                    <a:pt x="0" y="0"/>
                  </a:moveTo>
                  <a:lnTo>
                    <a:pt x="6606438" y="0"/>
                  </a:lnTo>
                  <a:lnTo>
                    <a:pt x="660643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6" name="pl10">
              <a:extLst>
                <a:ext uri="{FF2B5EF4-FFF2-40B4-BE49-F238E27FC236}">
                  <a16:creationId xmlns:a16="http://schemas.microsoft.com/office/drawing/2014/main" id="{8F19EFAE-B26C-3F23-A3E5-DC418778BAF3}"/>
                </a:ext>
              </a:extLst>
            </p:cNvPr>
            <p:cNvSpPr/>
            <p:nvPr/>
          </p:nvSpPr>
          <p:spPr>
            <a:xfrm>
              <a:off x="3464610" y="2723202"/>
              <a:ext cx="6606438" cy="0"/>
            </a:xfrm>
            <a:custGeom>
              <a:avLst/>
              <a:gdLst/>
              <a:ahLst/>
              <a:cxnLst/>
              <a:rect l="0" t="0" r="0" b="0"/>
              <a:pathLst>
                <a:path w="6606438">
                  <a:moveTo>
                    <a:pt x="0" y="0"/>
                  </a:moveTo>
                  <a:lnTo>
                    <a:pt x="6606438" y="0"/>
                  </a:lnTo>
                  <a:lnTo>
                    <a:pt x="6606438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7" name="pl11">
              <a:extLst>
                <a:ext uri="{FF2B5EF4-FFF2-40B4-BE49-F238E27FC236}">
                  <a16:creationId xmlns:a16="http://schemas.microsoft.com/office/drawing/2014/main" id="{C42F5723-5706-ECF4-8BB4-424BDCD94598}"/>
                </a:ext>
              </a:extLst>
            </p:cNvPr>
            <p:cNvSpPr/>
            <p:nvPr/>
          </p:nvSpPr>
          <p:spPr>
            <a:xfrm>
              <a:off x="3464610" y="8141555"/>
              <a:ext cx="6606438" cy="0"/>
            </a:xfrm>
            <a:custGeom>
              <a:avLst/>
              <a:gdLst/>
              <a:ahLst/>
              <a:cxnLst/>
              <a:rect l="0" t="0" r="0" b="0"/>
              <a:pathLst>
                <a:path w="6606438">
                  <a:moveTo>
                    <a:pt x="0" y="0"/>
                  </a:moveTo>
                  <a:lnTo>
                    <a:pt x="6606438" y="0"/>
                  </a:lnTo>
                  <a:lnTo>
                    <a:pt x="660643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8" name="pl12">
              <a:extLst>
                <a:ext uri="{FF2B5EF4-FFF2-40B4-BE49-F238E27FC236}">
                  <a16:creationId xmlns:a16="http://schemas.microsoft.com/office/drawing/2014/main" id="{ED99BB94-60EB-C411-A64E-6E98B7108B89}"/>
                </a:ext>
              </a:extLst>
            </p:cNvPr>
            <p:cNvSpPr/>
            <p:nvPr/>
          </p:nvSpPr>
          <p:spPr>
            <a:xfrm>
              <a:off x="3464610" y="6937477"/>
              <a:ext cx="6606438" cy="0"/>
            </a:xfrm>
            <a:custGeom>
              <a:avLst/>
              <a:gdLst/>
              <a:ahLst/>
              <a:cxnLst/>
              <a:rect l="0" t="0" r="0" b="0"/>
              <a:pathLst>
                <a:path w="6606438">
                  <a:moveTo>
                    <a:pt x="0" y="0"/>
                  </a:moveTo>
                  <a:lnTo>
                    <a:pt x="6606438" y="0"/>
                  </a:lnTo>
                  <a:lnTo>
                    <a:pt x="660643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9" name="pl13">
              <a:extLst>
                <a:ext uri="{FF2B5EF4-FFF2-40B4-BE49-F238E27FC236}">
                  <a16:creationId xmlns:a16="http://schemas.microsoft.com/office/drawing/2014/main" id="{E0ABE57B-05FE-6DEC-7E92-F525D2BCAA89}"/>
                </a:ext>
              </a:extLst>
            </p:cNvPr>
            <p:cNvSpPr/>
            <p:nvPr/>
          </p:nvSpPr>
          <p:spPr>
            <a:xfrm>
              <a:off x="3464610" y="5733398"/>
              <a:ext cx="6606438" cy="0"/>
            </a:xfrm>
            <a:custGeom>
              <a:avLst/>
              <a:gdLst/>
              <a:ahLst/>
              <a:cxnLst/>
              <a:rect l="0" t="0" r="0" b="0"/>
              <a:pathLst>
                <a:path w="6606438">
                  <a:moveTo>
                    <a:pt x="0" y="0"/>
                  </a:moveTo>
                  <a:lnTo>
                    <a:pt x="6606438" y="0"/>
                  </a:lnTo>
                  <a:lnTo>
                    <a:pt x="660643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0" name="pl14">
              <a:extLst>
                <a:ext uri="{FF2B5EF4-FFF2-40B4-BE49-F238E27FC236}">
                  <a16:creationId xmlns:a16="http://schemas.microsoft.com/office/drawing/2014/main" id="{880A478B-BEEB-12AC-7806-705FC5ED6B17}"/>
                </a:ext>
              </a:extLst>
            </p:cNvPr>
            <p:cNvSpPr/>
            <p:nvPr/>
          </p:nvSpPr>
          <p:spPr>
            <a:xfrm>
              <a:off x="3464610" y="4529320"/>
              <a:ext cx="6606438" cy="0"/>
            </a:xfrm>
            <a:custGeom>
              <a:avLst/>
              <a:gdLst/>
              <a:ahLst/>
              <a:cxnLst/>
              <a:rect l="0" t="0" r="0" b="0"/>
              <a:pathLst>
                <a:path w="6606438">
                  <a:moveTo>
                    <a:pt x="0" y="0"/>
                  </a:moveTo>
                  <a:lnTo>
                    <a:pt x="6606438" y="0"/>
                  </a:lnTo>
                  <a:lnTo>
                    <a:pt x="660643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1" name="pl15">
              <a:extLst>
                <a:ext uri="{FF2B5EF4-FFF2-40B4-BE49-F238E27FC236}">
                  <a16:creationId xmlns:a16="http://schemas.microsoft.com/office/drawing/2014/main" id="{8BE70361-7898-F36D-8D18-AA5D99D31DBE}"/>
                </a:ext>
              </a:extLst>
            </p:cNvPr>
            <p:cNvSpPr/>
            <p:nvPr/>
          </p:nvSpPr>
          <p:spPr>
            <a:xfrm>
              <a:off x="3464610" y="3325241"/>
              <a:ext cx="6606438" cy="0"/>
            </a:xfrm>
            <a:custGeom>
              <a:avLst/>
              <a:gdLst/>
              <a:ahLst/>
              <a:cxnLst/>
              <a:rect l="0" t="0" r="0" b="0"/>
              <a:pathLst>
                <a:path w="6606438">
                  <a:moveTo>
                    <a:pt x="0" y="0"/>
                  </a:moveTo>
                  <a:lnTo>
                    <a:pt x="6606438" y="0"/>
                  </a:lnTo>
                  <a:lnTo>
                    <a:pt x="660643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2" name="pl16">
              <a:extLst>
                <a:ext uri="{FF2B5EF4-FFF2-40B4-BE49-F238E27FC236}">
                  <a16:creationId xmlns:a16="http://schemas.microsoft.com/office/drawing/2014/main" id="{2BC79BAE-7069-AC3E-6599-2D588FD7863E}"/>
                </a:ext>
              </a:extLst>
            </p:cNvPr>
            <p:cNvSpPr/>
            <p:nvPr/>
          </p:nvSpPr>
          <p:spPr>
            <a:xfrm>
              <a:off x="3464610" y="2121163"/>
              <a:ext cx="6606438" cy="0"/>
            </a:xfrm>
            <a:custGeom>
              <a:avLst/>
              <a:gdLst/>
              <a:ahLst/>
              <a:cxnLst/>
              <a:rect l="0" t="0" r="0" b="0"/>
              <a:pathLst>
                <a:path w="6606438">
                  <a:moveTo>
                    <a:pt x="0" y="0"/>
                  </a:moveTo>
                  <a:lnTo>
                    <a:pt x="6606438" y="0"/>
                  </a:lnTo>
                  <a:lnTo>
                    <a:pt x="6606438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3" name="pl17">
              <a:extLst>
                <a:ext uri="{FF2B5EF4-FFF2-40B4-BE49-F238E27FC236}">
                  <a16:creationId xmlns:a16="http://schemas.microsoft.com/office/drawing/2014/main" id="{68B69152-CC02-72C1-6BB5-4C4255947E5C}"/>
                </a:ext>
              </a:extLst>
            </p:cNvPr>
            <p:cNvSpPr/>
            <p:nvPr/>
          </p:nvSpPr>
          <p:spPr>
            <a:xfrm>
              <a:off x="3743756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4" name="pl18">
              <a:extLst>
                <a:ext uri="{FF2B5EF4-FFF2-40B4-BE49-F238E27FC236}">
                  <a16:creationId xmlns:a16="http://schemas.microsoft.com/office/drawing/2014/main" id="{39B412DF-B1EB-8273-5304-5C31F1548485}"/>
                </a:ext>
              </a:extLst>
            </p:cNvPr>
            <p:cNvSpPr/>
            <p:nvPr/>
          </p:nvSpPr>
          <p:spPr>
            <a:xfrm>
              <a:off x="4208998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5" name="pl19">
              <a:extLst>
                <a:ext uri="{FF2B5EF4-FFF2-40B4-BE49-F238E27FC236}">
                  <a16:creationId xmlns:a16="http://schemas.microsoft.com/office/drawing/2014/main" id="{99ACF910-EF1E-3B5A-DD58-B471960168F6}"/>
                </a:ext>
              </a:extLst>
            </p:cNvPr>
            <p:cNvSpPr/>
            <p:nvPr/>
          </p:nvSpPr>
          <p:spPr>
            <a:xfrm>
              <a:off x="4674240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6" name="pl20">
              <a:extLst>
                <a:ext uri="{FF2B5EF4-FFF2-40B4-BE49-F238E27FC236}">
                  <a16:creationId xmlns:a16="http://schemas.microsoft.com/office/drawing/2014/main" id="{5E36BAFD-BAE6-BB58-B3CF-961A99732D43}"/>
                </a:ext>
              </a:extLst>
            </p:cNvPr>
            <p:cNvSpPr/>
            <p:nvPr/>
          </p:nvSpPr>
          <p:spPr>
            <a:xfrm>
              <a:off x="5139482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7" name="pl21">
              <a:extLst>
                <a:ext uri="{FF2B5EF4-FFF2-40B4-BE49-F238E27FC236}">
                  <a16:creationId xmlns:a16="http://schemas.microsoft.com/office/drawing/2014/main" id="{4EBF9587-2179-E113-01CE-FE6FCB011781}"/>
                </a:ext>
              </a:extLst>
            </p:cNvPr>
            <p:cNvSpPr/>
            <p:nvPr/>
          </p:nvSpPr>
          <p:spPr>
            <a:xfrm>
              <a:off x="5604724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8" name="pl22">
              <a:extLst>
                <a:ext uri="{FF2B5EF4-FFF2-40B4-BE49-F238E27FC236}">
                  <a16:creationId xmlns:a16="http://schemas.microsoft.com/office/drawing/2014/main" id="{58AC2D51-E389-5526-89ED-258FE4B8B993}"/>
                </a:ext>
              </a:extLst>
            </p:cNvPr>
            <p:cNvSpPr/>
            <p:nvPr/>
          </p:nvSpPr>
          <p:spPr>
            <a:xfrm>
              <a:off x="6069966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9" name="pl23">
              <a:extLst>
                <a:ext uri="{FF2B5EF4-FFF2-40B4-BE49-F238E27FC236}">
                  <a16:creationId xmlns:a16="http://schemas.microsoft.com/office/drawing/2014/main" id="{1838A950-53DD-BB4E-ECF0-A058EF29BF8A}"/>
                </a:ext>
              </a:extLst>
            </p:cNvPr>
            <p:cNvSpPr/>
            <p:nvPr/>
          </p:nvSpPr>
          <p:spPr>
            <a:xfrm>
              <a:off x="6535208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0" name="pl24">
              <a:extLst>
                <a:ext uri="{FF2B5EF4-FFF2-40B4-BE49-F238E27FC236}">
                  <a16:creationId xmlns:a16="http://schemas.microsoft.com/office/drawing/2014/main" id="{7788227F-9A3D-CF5B-6869-BD8F361A9B22}"/>
                </a:ext>
              </a:extLst>
            </p:cNvPr>
            <p:cNvSpPr/>
            <p:nvPr/>
          </p:nvSpPr>
          <p:spPr>
            <a:xfrm>
              <a:off x="7000451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1" name="pl25">
              <a:extLst>
                <a:ext uri="{FF2B5EF4-FFF2-40B4-BE49-F238E27FC236}">
                  <a16:creationId xmlns:a16="http://schemas.microsoft.com/office/drawing/2014/main" id="{36213537-49BA-1B2D-D2E4-BFE01AAD4E99}"/>
                </a:ext>
              </a:extLst>
            </p:cNvPr>
            <p:cNvSpPr/>
            <p:nvPr/>
          </p:nvSpPr>
          <p:spPr>
            <a:xfrm>
              <a:off x="7465693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2" name="pl26">
              <a:extLst>
                <a:ext uri="{FF2B5EF4-FFF2-40B4-BE49-F238E27FC236}">
                  <a16:creationId xmlns:a16="http://schemas.microsoft.com/office/drawing/2014/main" id="{6FCEB288-6D01-D261-3405-C241A8AD7B78}"/>
                </a:ext>
              </a:extLst>
            </p:cNvPr>
            <p:cNvSpPr/>
            <p:nvPr/>
          </p:nvSpPr>
          <p:spPr>
            <a:xfrm>
              <a:off x="7930935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3" name="pl27">
              <a:extLst>
                <a:ext uri="{FF2B5EF4-FFF2-40B4-BE49-F238E27FC236}">
                  <a16:creationId xmlns:a16="http://schemas.microsoft.com/office/drawing/2014/main" id="{150EF744-E404-63EF-3D8A-CD8321540F47}"/>
                </a:ext>
              </a:extLst>
            </p:cNvPr>
            <p:cNvSpPr/>
            <p:nvPr/>
          </p:nvSpPr>
          <p:spPr>
            <a:xfrm>
              <a:off x="8396177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4" name="pl28">
              <a:extLst>
                <a:ext uri="{FF2B5EF4-FFF2-40B4-BE49-F238E27FC236}">
                  <a16:creationId xmlns:a16="http://schemas.microsoft.com/office/drawing/2014/main" id="{C3BAC0AF-93E6-CCB1-4103-B39A5FF659A6}"/>
                </a:ext>
              </a:extLst>
            </p:cNvPr>
            <p:cNvSpPr/>
            <p:nvPr/>
          </p:nvSpPr>
          <p:spPr>
            <a:xfrm>
              <a:off x="8861419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5" name="pl29">
              <a:extLst>
                <a:ext uri="{FF2B5EF4-FFF2-40B4-BE49-F238E27FC236}">
                  <a16:creationId xmlns:a16="http://schemas.microsoft.com/office/drawing/2014/main" id="{9885EBD4-F8CF-F66B-E83E-36B84FAC535A}"/>
                </a:ext>
              </a:extLst>
            </p:cNvPr>
            <p:cNvSpPr/>
            <p:nvPr/>
          </p:nvSpPr>
          <p:spPr>
            <a:xfrm>
              <a:off x="9326661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6" name="pl30">
              <a:extLst>
                <a:ext uri="{FF2B5EF4-FFF2-40B4-BE49-F238E27FC236}">
                  <a16:creationId xmlns:a16="http://schemas.microsoft.com/office/drawing/2014/main" id="{8C9EA962-3E85-23D7-9B89-36E943ED4CFC}"/>
                </a:ext>
              </a:extLst>
            </p:cNvPr>
            <p:cNvSpPr/>
            <p:nvPr/>
          </p:nvSpPr>
          <p:spPr>
            <a:xfrm>
              <a:off x="9791903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7" name="pg31">
              <a:extLst>
                <a:ext uri="{FF2B5EF4-FFF2-40B4-BE49-F238E27FC236}">
                  <a16:creationId xmlns:a16="http://schemas.microsoft.com/office/drawing/2014/main" id="{259E26C5-70D1-948B-6EF6-E0FB073A5C69}"/>
                </a:ext>
              </a:extLst>
            </p:cNvPr>
            <p:cNvSpPr/>
            <p:nvPr/>
          </p:nvSpPr>
          <p:spPr>
            <a:xfrm>
              <a:off x="3548093" y="3487637"/>
              <a:ext cx="391326" cy="4320480"/>
            </a:xfrm>
            <a:custGeom>
              <a:avLst/>
              <a:gdLst/>
              <a:ahLst/>
              <a:cxnLst/>
              <a:rect l="0" t="0" r="0" b="0"/>
              <a:pathLst>
                <a:path w="391326" h="4320480">
                  <a:moveTo>
                    <a:pt x="194565" y="4320480"/>
                  </a:moveTo>
                  <a:lnTo>
                    <a:pt x="194444" y="4312026"/>
                  </a:lnTo>
                  <a:lnTo>
                    <a:pt x="194313" y="4303571"/>
                  </a:lnTo>
                  <a:lnTo>
                    <a:pt x="194170" y="4295116"/>
                  </a:lnTo>
                  <a:lnTo>
                    <a:pt x="194017" y="4286661"/>
                  </a:lnTo>
                  <a:lnTo>
                    <a:pt x="193852" y="4278206"/>
                  </a:lnTo>
                  <a:lnTo>
                    <a:pt x="193676" y="4269751"/>
                  </a:lnTo>
                  <a:lnTo>
                    <a:pt x="193484" y="4261296"/>
                  </a:lnTo>
                  <a:lnTo>
                    <a:pt x="193280" y="4252841"/>
                  </a:lnTo>
                  <a:lnTo>
                    <a:pt x="193064" y="4244386"/>
                  </a:lnTo>
                  <a:lnTo>
                    <a:pt x="192835" y="4235931"/>
                  </a:lnTo>
                  <a:lnTo>
                    <a:pt x="192595" y="4227476"/>
                  </a:lnTo>
                  <a:lnTo>
                    <a:pt x="192341" y="4219021"/>
                  </a:lnTo>
                  <a:lnTo>
                    <a:pt x="192072" y="4210566"/>
                  </a:lnTo>
                  <a:lnTo>
                    <a:pt x="191792" y="4202111"/>
                  </a:lnTo>
                  <a:lnTo>
                    <a:pt x="191499" y="4193656"/>
                  </a:lnTo>
                  <a:lnTo>
                    <a:pt x="191196" y="4185201"/>
                  </a:lnTo>
                  <a:lnTo>
                    <a:pt x="190881" y="4176746"/>
                  </a:lnTo>
                  <a:lnTo>
                    <a:pt x="190555" y="4168291"/>
                  </a:lnTo>
                  <a:lnTo>
                    <a:pt x="190217" y="4159836"/>
                  </a:lnTo>
                  <a:lnTo>
                    <a:pt x="189869" y="4151381"/>
                  </a:lnTo>
                  <a:lnTo>
                    <a:pt x="189511" y="4142926"/>
                  </a:lnTo>
                  <a:lnTo>
                    <a:pt x="189144" y="4134472"/>
                  </a:lnTo>
                  <a:lnTo>
                    <a:pt x="188769" y="4126017"/>
                  </a:lnTo>
                  <a:lnTo>
                    <a:pt x="188384" y="4117562"/>
                  </a:lnTo>
                  <a:lnTo>
                    <a:pt x="187989" y="4109107"/>
                  </a:lnTo>
                  <a:lnTo>
                    <a:pt x="187587" y="4100652"/>
                  </a:lnTo>
                  <a:lnTo>
                    <a:pt x="187177" y="4092197"/>
                  </a:lnTo>
                  <a:lnTo>
                    <a:pt x="186759" y="4083742"/>
                  </a:lnTo>
                  <a:lnTo>
                    <a:pt x="186334" y="4075287"/>
                  </a:lnTo>
                  <a:lnTo>
                    <a:pt x="185900" y="4066832"/>
                  </a:lnTo>
                  <a:lnTo>
                    <a:pt x="185458" y="4058377"/>
                  </a:lnTo>
                  <a:lnTo>
                    <a:pt x="185010" y="4049922"/>
                  </a:lnTo>
                  <a:lnTo>
                    <a:pt x="184554" y="4041467"/>
                  </a:lnTo>
                  <a:lnTo>
                    <a:pt x="184091" y="4033012"/>
                  </a:lnTo>
                  <a:lnTo>
                    <a:pt x="183621" y="4024557"/>
                  </a:lnTo>
                  <a:lnTo>
                    <a:pt x="183143" y="4016102"/>
                  </a:lnTo>
                  <a:lnTo>
                    <a:pt x="182659" y="4007647"/>
                  </a:lnTo>
                  <a:lnTo>
                    <a:pt x="182168" y="3999192"/>
                  </a:lnTo>
                  <a:lnTo>
                    <a:pt x="181672" y="3990737"/>
                  </a:lnTo>
                  <a:lnTo>
                    <a:pt x="181170" y="3982282"/>
                  </a:lnTo>
                  <a:lnTo>
                    <a:pt x="180663" y="3973827"/>
                  </a:lnTo>
                  <a:lnTo>
                    <a:pt x="180150" y="3965372"/>
                  </a:lnTo>
                  <a:lnTo>
                    <a:pt x="179633" y="3956918"/>
                  </a:lnTo>
                  <a:lnTo>
                    <a:pt x="179112" y="3948463"/>
                  </a:lnTo>
                  <a:lnTo>
                    <a:pt x="178588" y="3940008"/>
                  </a:lnTo>
                  <a:lnTo>
                    <a:pt x="178062" y="3931553"/>
                  </a:lnTo>
                  <a:lnTo>
                    <a:pt x="177533" y="3923098"/>
                  </a:lnTo>
                  <a:lnTo>
                    <a:pt x="177003" y="3914643"/>
                  </a:lnTo>
                  <a:lnTo>
                    <a:pt x="176472" y="3906188"/>
                  </a:lnTo>
                  <a:lnTo>
                    <a:pt x="175940" y="3897733"/>
                  </a:lnTo>
                  <a:lnTo>
                    <a:pt x="175409" y="3889278"/>
                  </a:lnTo>
                  <a:lnTo>
                    <a:pt x="174877" y="3880823"/>
                  </a:lnTo>
                  <a:lnTo>
                    <a:pt x="174346" y="3872368"/>
                  </a:lnTo>
                  <a:lnTo>
                    <a:pt x="173816" y="3863913"/>
                  </a:lnTo>
                  <a:lnTo>
                    <a:pt x="173287" y="3855458"/>
                  </a:lnTo>
                  <a:lnTo>
                    <a:pt x="172758" y="3847003"/>
                  </a:lnTo>
                  <a:lnTo>
                    <a:pt x="172230" y="3838548"/>
                  </a:lnTo>
                  <a:lnTo>
                    <a:pt x="171702" y="3830093"/>
                  </a:lnTo>
                  <a:lnTo>
                    <a:pt x="171174" y="3821638"/>
                  </a:lnTo>
                  <a:lnTo>
                    <a:pt x="170646" y="3813183"/>
                  </a:lnTo>
                  <a:lnTo>
                    <a:pt x="170117" y="3804728"/>
                  </a:lnTo>
                  <a:lnTo>
                    <a:pt x="169588" y="3796273"/>
                  </a:lnTo>
                  <a:lnTo>
                    <a:pt x="169057" y="3787818"/>
                  </a:lnTo>
                  <a:lnTo>
                    <a:pt x="168524" y="3779363"/>
                  </a:lnTo>
                  <a:lnTo>
                    <a:pt x="167988" y="3770909"/>
                  </a:lnTo>
                  <a:lnTo>
                    <a:pt x="167450" y="3762454"/>
                  </a:lnTo>
                  <a:lnTo>
                    <a:pt x="166909" y="3753999"/>
                  </a:lnTo>
                  <a:lnTo>
                    <a:pt x="166364" y="3745544"/>
                  </a:lnTo>
                  <a:lnTo>
                    <a:pt x="165816" y="3737089"/>
                  </a:lnTo>
                  <a:lnTo>
                    <a:pt x="165264" y="3728634"/>
                  </a:lnTo>
                  <a:lnTo>
                    <a:pt x="164707" y="3720179"/>
                  </a:lnTo>
                  <a:lnTo>
                    <a:pt x="164145" y="3711724"/>
                  </a:lnTo>
                  <a:lnTo>
                    <a:pt x="163578" y="3703269"/>
                  </a:lnTo>
                  <a:lnTo>
                    <a:pt x="163007" y="3694814"/>
                  </a:lnTo>
                  <a:lnTo>
                    <a:pt x="162430" y="3686359"/>
                  </a:lnTo>
                  <a:lnTo>
                    <a:pt x="161848" y="3677904"/>
                  </a:lnTo>
                  <a:lnTo>
                    <a:pt x="161259" y="3669449"/>
                  </a:lnTo>
                  <a:lnTo>
                    <a:pt x="160664" y="3660994"/>
                  </a:lnTo>
                  <a:lnTo>
                    <a:pt x="160063" y="3652539"/>
                  </a:lnTo>
                  <a:lnTo>
                    <a:pt x="159455" y="3644084"/>
                  </a:lnTo>
                  <a:lnTo>
                    <a:pt x="158840" y="3635629"/>
                  </a:lnTo>
                  <a:lnTo>
                    <a:pt x="158216" y="3627174"/>
                  </a:lnTo>
                  <a:lnTo>
                    <a:pt x="157582" y="3618719"/>
                  </a:lnTo>
                  <a:lnTo>
                    <a:pt x="156940" y="3610264"/>
                  </a:lnTo>
                  <a:lnTo>
                    <a:pt x="156287" y="3601809"/>
                  </a:lnTo>
                  <a:lnTo>
                    <a:pt x="155624" y="3593355"/>
                  </a:lnTo>
                  <a:lnTo>
                    <a:pt x="154951" y="3584900"/>
                  </a:lnTo>
                  <a:lnTo>
                    <a:pt x="154262" y="3576445"/>
                  </a:lnTo>
                  <a:lnTo>
                    <a:pt x="153560" y="3567990"/>
                  </a:lnTo>
                  <a:lnTo>
                    <a:pt x="152845" y="3559535"/>
                  </a:lnTo>
                  <a:lnTo>
                    <a:pt x="152116" y="3551080"/>
                  </a:lnTo>
                  <a:lnTo>
                    <a:pt x="151372" y="3542625"/>
                  </a:lnTo>
                  <a:lnTo>
                    <a:pt x="150614" y="3534170"/>
                  </a:lnTo>
                  <a:lnTo>
                    <a:pt x="149837" y="3525715"/>
                  </a:lnTo>
                  <a:lnTo>
                    <a:pt x="149044" y="3517260"/>
                  </a:lnTo>
                  <a:lnTo>
                    <a:pt x="148236" y="3508805"/>
                  </a:lnTo>
                  <a:lnTo>
                    <a:pt x="147412" y="3500350"/>
                  </a:lnTo>
                  <a:lnTo>
                    <a:pt x="146573" y="3491895"/>
                  </a:lnTo>
                  <a:lnTo>
                    <a:pt x="145719" y="3483440"/>
                  </a:lnTo>
                  <a:lnTo>
                    <a:pt x="144847" y="3474985"/>
                  </a:lnTo>
                  <a:lnTo>
                    <a:pt x="143962" y="3466530"/>
                  </a:lnTo>
                  <a:lnTo>
                    <a:pt x="143063" y="3458075"/>
                  </a:lnTo>
                  <a:lnTo>
                    <a:pt x="142151" y="3449620"/>
                  </a:lnTo>
                  <a:lnTo>
                    <a:pt x="141226" y="3441165"/>
                  </a:lnTo>
                  <a:lnTo>
                    <a:pt x="140289" y="3432710"/>
                  </a:lnTo>
                  <a:lnTo>
                    <a:pt x="139337" y="3424255"/>
                  </a:lnTo>
                  <a:lnTo>
                    <a:pt x="138375" y="3415801"/>
                  </a:lnTo>
                  <a:lnTo>
                    <a:pt x="137402" y="3407346"/>
                  </a:lnTo>
                  <a:lnTo>
                    <a:pt x="136417" y="3398891"/>
                  </a:lnTo>
                  <a:lnTo>
                    <a:pt x="135421" y="3390436"/>
                  </a:lnTo>
                  <a:lnTo>
                    <a:pt x="134413" y="3381981"/>
                  </a:lnTo>
                  <a:lnTo>
                    <a:pt x="133390" y="3373526"/>
                  </a:lnTo>
                  <a:lnTo>
                    <a:pt x="132355" y="3365071"/>
                  </a:lnTo>
                  <a:lnTo>
                    <a:pt x="131307" y="3356616"/>
                  </a:lnTo>
                  <a:lnTo>
                    <a:pt x="130244" y="3348161"/>
                  </a:lnTo>
                  <a:lnTo>
                    <a:pt x="129167" y="3339706"/>
                  </a:lnTo>
                  <a:lnTo>
                    <a:pt x="128070" y="3331251"/>
                  </a:lnTo>
                  <a:lnTo>
                    <a:pt x="126954" y="3322796"/>
                  </a:lnTo>
                  <a:lnTo>
                    <a:pt x="125819" y="3314341"/>
                  </a:lnTo>
                  <a:lnTo>
                    <a:pt x="124665" y="3305886"/>
                  </a:lnTo>
                  <a:lnTo>
                    <a:pt x="123491" y="3297431"/>
                  </a:lnTo>
                  <a:lnTo>
                    <a:pt x="122296" y="3288976"/>
                  </a:lnTo>
                  <a:lnTo>
                    <a:pt x="121074" y="3280521"/>
                  </a:lnTo>
                  <a:lnTo>
                    <a:pt x="119829" y="3272066"/>
                  </a:lnTo>
                  <a:lnTo>
                    <a:pt x="118563" y="3263611"/>
                  </a:lnTo>
                  <a:lnTo>
                    <a:pt x="117276" y="3255156"/>
                  </a:lnTo>
                  <a:lnTo>
                    <a:pt x="115967" y="3246701"/>
                  </a:lnTo>
                  <a:lnTo>
                    <a:pt x="114638" y="3238246"/>
                  </a:lnTo>
                  <a:lnTo>
                    <a:pt x="113285" y="3229792"/>
                  </a:lnTo>
                  <a:lnTo>
                    <a:pt x="111916" y="3221337"/>
                  </a:lnTo>
                  <a:lnTo>
                    <a:pt x="110532" y="3212882"/>
                  </a:lnTo>
                  <a:lnTo>
                    <a:pt x="109135" y="3204427"/>
                  </a:lnTo>
                  <a:lnTo>
                    <a:pt x="107727" y="3195972"/>
                  </a:lnTo>
                  <a:lnTo>
                    <a:pt x="106311" y="3187517"/>
                  </a:lnTo>
                  <a:lnTo>
                    <a:pt x="104888" y="3179062"/>
                  </a:lnTo>
                  <a:lnTo>
                    <a:pt x="103463" y="3170607"/>
                  </a:lnTo>
                  <a:lnTo>
                    <a:pt x="102040" y="3162152"/>
                  </a:lnTo>
                  <a:lnTo>
                    <a:pt x="100620" y="3153697"/>
                  </a:lnTo>
                  <a:lnTo>
                    <a:pt x="99206" y="3145242"/>
                  </a:lnTo>
                  <a:lnTo>
                    <a:pt x="97803" y="3136787"/>
                  </a:lnTo>
                  <a:lnTo>
                    <a:pt x="96413" y="3128332"/>
                  </a:lnTo>
                  <a:lnTo>
                    <a:pt x="95039" y="3119877"/>
                  </a:lnTo>
                  <a:lnTo>
                    <a:pt x="93682" y="3111422"/>
                  </a:lnTo>
                  <a:lnTo>
                    <a:pt x="92344" y="3102967"/>
                  </a:lnTo>
                  <a:lnTo>
                    <a:pt x="91026" y="3094512"/>
                  </a:lnTo>
                  <a:lnTo>
                    <a:pt x="89735" y="3086057"/>
                  </a:lnTo>
                  <a:lnTo>
                    <a:pt x="88471" y="3077602"/>
                  </a:lnTo>
                  <a:lnTo>
                    <a:pt x="87231" y="3069147"/>
                  </a:lnTo>
                  <a:lnTo>
                    <a:pt x="86017" y="3060692"/>
                  </a:lnTo>
                  <a:lnTo>
                    <a:pt x="84829" y="3052238"/>
                  </a:lnTo>
                  <a:lnTo>
                    <a:pt x="83668" y="3043783"/>
                  </a:lnTo>
                  <a:lnTo>
                    <a:pt x="82540" y="3035328"/>
                  </a:lnTo>
                  <a:lnTo>
                    <a:pt x="81439" y="3026873"/>
                  </a:lnTo>
                  <a:lnTo>
                    <a:pt x="80363" y="3018418"/>
                  </a:lnTo>
                  <a:lnTo>
                    <a:pt x="79311" y="3009963"/>
                  </a:lnTo>
                  <a:lnTo>
                    <a:pt x="78284" y="3001508"/>
                  </a:lnTo>
                  <a:lnTo>
                    <a:pt x="77279" y="2993053"/>
                  </a:lnTo>
                  <a:lnTo>
                    <a:pt x="76300" y="2984598"/>
                  </a:lnTo>
                  <a:lnTo>
                    <a:pt x="75340" y="2976143"/>
                  </a:lnTo>
                  <a:lnTo>
                    <a:pt x="74396" y="2967688"/>
                  </a:lnTo>
                  <a:lnTo>
                    <a:pt x="73467" y="2959233"/>
                  </a:lnTo>
                  <a:lnTo>
                    <a:pt x="72550" y="2950778"/>
                  </a:lnTo>
                  <a:lnTo>
                    <a:pt x="71644" y="2942323"/>
                  </a:lnTo>
                  <a:lnTo>
                    <a:pt x="70746" y="2933868"/>
                  </a:lnTo>
                  <a:lnTo>
                    <a:pt x="69851" y="2925413"/>
                  </a:lnTo>
                  <a:lnTo>
                    <a:pt x="68958" y="2916958"/>
                  </a:lnTo>
                  <a:lnTo>
                    <a:pt x="68063" y="2908503"/>
                  </a:lnTo>
                  <a:lnTo>
                    <a:pt x="67163" y="2900048"/>
                  </a:lnTo>
                  <a:lnTo>
                    <a:pt x="66256" y="2891593"/>
                  </a:lnTo>
                  <a:lnTo>
                    <a:pt x="65337" y="2883138"/>
                  </a:lnTo>
                  <a:lnTo>
                    <a:pt x="64406" y="2874684"/>
                  </a:lnTo>
                  <a:lnTo>
                    <a:pt x="63459" y="2866229"/>
                  </a:lnTo>
                  <a:lnTo>
                    <a:pt x="62495" y="2857774"/>
                  </a:lnTo>
                  <a:lnTo>
                    <a:pt x="61513" y="2849319"/>
                  </a:lnTo>
                  <a:lnTo>
                    <a:pt x="60506" y="2840864"/>
                  </a:lnTo>
                  <a:lnTo>
                    <a:pt x="59476" y="2832409"/>
                  </a:lnTo>
                  <a:lnTo>
                    <a:pt x="58424" y="2823954"/>
                  </a:lnTo>
                  <a:lnTo>
                    <a:pt x="57348" y="2815499"/>
                  </a:lnTo>
                  <a:lnTo>
                    <a:pt x="56250" y="2807044"/>
                  </a:lnTo>
                  <a:lnTo>
                    <a:pt x="55130" y="2798589"/>
                  </a:lnTo>
                  <a:lnTo>
                    <a:pt x="53982" y="2790134"/>
                  </a:lnTo>
                  <a:lnTo>
                    <a:pt x="52814" y="2781679"/>
                  </a:lnTo>
                  <a:lnTo>
                    <a:pt x="51628" y="2773224"/>
                  </a:lnTo>
                  <a:lnTo>
                    <a:pt x="50425" y="2764769"/>
                  </a:lnTo>
                  <a:lnTo>
                    <a:pt x="49208" y="2756314"/>
                  </a:lnTo>
                  <a:lnTo>
                    <a:pt x="47978" y="2747859"/>
                  </a:lnTo>
                  <a:lnTo>
                    <a:pt x="46737" y="2739404"/>
                  </a:lnTo>
                  <a:lnTo>
                    <a:pt x="45491" y="2730949"/>
                  </a:lnTo>
                  <a:lnTo>
                    <a:pt x="44244" y="2722494"/>
                  </a:lnTo>
                  <a:lnTo>
                    <a:pt x="42997" y="2714039"/>
                  </a:lnTo>
                  <a:lnTo>
                    <a:pt x="41755" y="2705584"/>
                  </a:lnTo>
                  <a:lnTo>
                    <a:pt x="40521" y="2697130"/>
                  </a:lnTo>
                  <a:lnTo>
                    <a:pt x="39301" y="2688675"/>
                  </a:lnTo>
                  <a:lnTo>
                    <a:pt x="38097" y="2680220"/>
                  </a:lnTo>
                  <a:lnTo>
                    <a:pt x="36910" y="2671765"/>
                  </a:lnTo>
                  <a:lnTo>
                    <a:pt x="35745" y="2663310"/>
                  </a:lnTo>
                  <a:lnTo>
                    <a:pt x="34603" y="2654855"/>
                  </a:lnTo>
                  <a:lnTo>
                    <a:pt x="33491" y="2646400"/>
                  </a:lnTo>
                  <a:lnTo>
                    <a:pt x="32410" y="2637945"/>
                  </a:lnTo>
                  <a:lnTo>
                    <a:pt x="31360" y="2629490"/>
                  </a:lnTo>
                  <a:lnTo>
                    <a:pt x="30340" y="2621035"/>
                  </a:lnTo>
                  <a:lnTo>
                    <a:pt x="29353" y="2612580"/>
                  </a:lnTo>
                  <a:lnTo>
                    <a:pt x="28397" y="2604125"/>
                  </a:lnTo>
                  <a:lnTo>
                    <a:pt x="27481" y="2595670"/>
                  </a:lnTo>
                  <a:lnTo>
                    <a:pt x="26598" y="2587215"/>
                  </a:lnTo>
                  <a:lnTo>
                    <a:pt x="25747" y="2578760"/>
                  </a:lnTo>
                  <a:lnTo>
                    <a:pt x="24926" y="2570305"/>
                  </a:lnTo>
                  <a:lnTo>
                    <a:pt x="24133" y="2561850"/>
                  </a:lnTo>
                  <a:lnTo>
                    <a:pt x="23368" y="2553395"/>
                  </a:lnTo>
                  <a:lnTo>
                    <a:pt x="22635" y="2544940"/>
                  </a:lnTo>
                  <a:lnTo>
                    <a:pt x="21925" y="2536485"/>
                  </a:lnTo>
                  <a:lnTo>
                    <a:pt x="21236" y="2528030"/>
                  </a:lnTo>
                  <a:lnTo>
                    <a:pt x="20565" y="2519575"/>
                  </a:lnTo>
                  <a:lnTo>
                    <a:pt x="19912" y="2511121"/>
                  </a:lnTo>
                  <a:lnTo>
                    <a:pt x="19275" y="2502666"/>
                  </a:lnTo>
                  <a:lnTo>
                    <a:pt x="18653" y="2494211"/>
                  </a:lnTo>
                  <a:lnTo>
                    <a:pt x="18042" y="2485756"/>
                  </a:lnTo>
                  <a:lnTo>
                    <a:pt x="17440" y="2477301"/>
                  </a:lnTo>
                  <a:lnTo>
                    <a:pt x="16846" y="2468846"/>
                  </a:lnTo>
                  <a:lnTo>
                    <a:pt x="16259" y="2460391"/>
                  </a:lnTo>
                  <a:lnTo>
                    <a:pt x="15678" y="2451936"/>
                  </a:lnTo>
                  <a:lnTo>
                    <a:pt x="15103" y="2443481"/>
                  </a:lnTo>
                  <a:lnTo>
                    <a:pt x="14533" y="2435026"/>
                  </a:lnTo>
                  <a:lnTo>
                    <a:pt x="13967" y="2426571"/>
                  </a:lnTo>
                  <a:lnTo>
                    <a:pt x="13405" y="2418116"/>
                  </a:lnTo>
                  <a:lnTo>
                    <a:pt x="12847" y="2409661"/>
                  </a:lnTo>
                  <a:lnTo>
                    <a:pt x="12293" y="2401206"/>
                  </a:lnTo>
                  <a:lnTo>
                    <a:pt x="11745" y="2392751"/>
                  </a:lnTo>
                  <a:lnTo>
                    <a:pt x="11201" y="2384296"/>
                  </a:lnTo>
                  <a:lnTo>
                    <a:pt x="10662" y="2375841"/>
                  </a:lnTo>
                  <a:lnTo>
                    <a:pt x="10129" y="2367386"/>
                  </a:lnTo>
                  <a:lnTo>
                    <a:pt x="9600" y="2358931"/>
                  </a:lnTo>
                  <a:lnTo>
                    <a:pt x="9078" y="2350476"/>
                  </a:lnTo>
                  <a:lnTo>
                    <a:pt x="8562" y="2342021"/>
                  </a:lnTo>
                  <a:lnTo>
                    <a:pt x="8051" y="2333567"/>
                  </a:lnTo>
                  <a:lnTo>
                    <a:pt x="7546" y="2325112"/>
                  </a:lnTo>
                  <a:lnTo>
                    <a:pt x="7046" y="2316657"/>
                  </a:lnTo>
                  <a:lnTo>
                    <a:pt x="6552" y="2308202"/>
                  </a:lnTo>
                  <a:lnTo>
                    <a:pt x="6065" y="2299747"/>
                  </a:lnTo>
                  <a:lnTo>
                    <a:pt x="5583" y="2291292"/>
                  </a:lnTo>
                  <a:lnTo>
                    <a:pt x="5109" y="2282837"/>
                  </a:lnTo>
                  <a:lnTo>
                    <a:pt x="4641" y="2274382"/>
                  </a:lnTo>
                  <a:lnTo>
                    <a:pt x="4181" y="2265927"/>
                  </a:lnTo>
                  <a:lnTo>
                    <a:pt x="3729" y="2257472"/>
                  </a:lnTo>
                  <a:lnTo>
                    <a:pt x="3291" y="2249017"/>
                  </a:lnTo>
                  <a:lnTo>
                    <a:pt x="2866" y="2240562"/>
                  </a:lnTo>
                  <a:lnTo>
                    <a:pt x="2457" y="2232107"/>
                  </a:lnTo>
                  <a:lnTo>
                    <a:pt x="2065" y="2223652"/>
                  </a:lnTo>
                  <a:lnTo>
                    <a:pt x="1693" y="2215197"/>
                  </a:lnTo>
                  <a:lnTo>
                    <a:pt x="1347" y="2206742"/>
                  </a:lnTo>
                  <a:lnTo>
                    <a:pt x="1035" y="2198287"/>
                  </a:lnTo>
                  <a:lnTo>
                    <a:pt x="755" y="2189832"/>
                  </a:lnTo>
                  <a:lnTo>
                    <a:pt x="512" y="2181377"/>
                  </a:lnTo>
                  <a:lnTo>
                    <a:pt x="308" y="2172922"/>
                  </a:lnTo>
                  <a:lnTo>
                    <a:pt x="149" y="2164467"/>
                  </a:lnTo>
                  <a:lnTo>
                    <a:pt x="45" y="2156013"/>
                  </a:lnTo>
                  <a:lnTo>
                    <a:pt x="0" y="2147558"/>
                  </a:lnTo>
                  <a:lnTo>
                    <a:pt x="11" y="2139103"/>
                  </a:lnTo>
                  <a:lnTo>
                    <a:pt x="81" y="2130648"/>
                  </a:lnTo>
                  <a:lnTo>
                    <a:pt x="212" y="2122193"/>
                  </a:lnTo>
                  <a:lnTo>
                    <a:pt x="406" y="2113738"/>
                  </a:lnTo>
                  <a:lnTo>
                    <a:pt x="676" y="2105283"/>
                  </a:lnTo>
                  <a:lnTo>
                    <a:pt x="1017" y="2096828"/>
                  </a:lnTo>
                  <a:lnTo>
                    <a:pt x="1422" y="2088373"/>
                  </a:lnTo>
                  <a:lnTo>
                    <a:pt x="1891" y="2079918"/>
                  </a:lnTo>
                  <a:lnTo>
                    <a:pt x="2423" y="2071463"/>
                  </a:lnTo>
                  <a:lnTo>
                    <a:pt x="3016" y="2063008"/>
                  </a:lnTo>
                  <a:lnTo>
                    <a:pt x="3680" y="2054553"/>
                  </a:lnTo>
                  <a:lnTo>
                    <a:pt x="4398" y="2046098"/>
                  </a:lnTo>
                  <a:lnTo>
                    <a:pt x="5167" y="2037643"/>
                  </a:lnTo>
                  <a:lnTo>
                    <a:pt x="5982" y="2029188"/>
                  </a:lnTo>
                  <a:lnTo>
                    <a:pt x="6839" y="2020733"/>
                  </a:lnTo>
                  <a:lnTo>
                    <a:pt x="7734" y="2012278"/>
                  </a:lnTo>
                  <a:lnTo>
                    <a:pt x="8669" y="2003823"/>
                  </a:lnTo>
                  <a:lnTo>
                    <a:pt x="9631" y="1995368"/>
                  </a:lnTo>
                  <a:lnTo>
                    <a:pt x="10614" y="1986913"/>
                  </a:lnTo>
                  <a:lnTo>
                    <a:pt x="11615" y="1978459"/>
                  </a:lnTo>
                  <a:lnTo>
                    <a:pt x="12630" y="1970004"/>
                  </a:lnTo>
                  <a:lnTo>
                    <a:pt x="13655" y="1961549"/>
                  </a:lnTo>
                  <a:lnTo>
                    <a:pt x="14688" y="1953094"/>
                  </a:lnTo>
                  <a:lnTo>
                    <a:pt x="15722" y="1944639"/>
                  </a:lnTo>
                  <a:lnTo>
                    <a:pt x="16757" y="1936184"/>
                  </a:lnTo>
                  <a:lnTo>
                    <a:pt x="17789" y="1927729"/>
                  </a:lnTo>
                  <a:lnTo>
                    <a:pt x="18817" y="1919274"/>
                  </a:lnTo>
                  <a:lnTo>
                    <a:pt x="19841" y="1910819"/>
                  </a:lnTo>
                  <a:lnTo>
                    <a:pt x="20857" y="1902364"/>
                  </a:lnTo>
                  <a:lnTo>
                    <a:pt x="21868" y="1893909"/>
                  </a:lnTo>
                  <a:lnTo>
                    <a:pt x="22874" y="1885454"/>
                  </a:lnTo>
                  <a:lnTo>
                    <a:pt x="23875" y="1876999"/>
                  </a:lnTo>
                  <a:lnTo>
                    <a:pt x="24872" y="1868544"/>
                  </a:lnTo>
                  <a:lnTo>
                    <a:pt x="25866" y="1860089"/>
                  </a:lnTo>
                  <a:lnTo>
                    <a:pt x="26859" y="1851634"/>
                  </a:lnTo>
                  <a:lnTo>
                    <a:pt x="27853" y="1843179"/>
                  </a:lnTo>
                  <a:lnTo>
                    <a:pt x="28849" y="1834724"/>
                  </a:lnTo>
                  <a:lnTo>
                    <a:pt x="29849" y="1826269"/>
                  </a:lnTo>
                  <a:lnTo>
                    <a:pt x="30854" y="1817814"/>
                  </a:lnTo>
                  <a:lnTo>
                    <a:pt x="31867" y="1809359"/>
                  </a:lnTo>
                  <a:lnTo>
                    <a:pt x="32888" y="1800904"/>
                  </a:lnTo>
                  <a:lnTo>
                    <a:pt x="33917" y="1792450"/>
                  </a:lnTo>
                  <a:lnTo>
                    <a:pt x="34956" y="1783995"/>
                  </a:lnTo>
                  <a:lnTo>
                    <a:pt x="36003" y="1775540"/>
                  </a:lnTo>
                  <a:lnTo>
                    <a:pt x="37059" y="1767085"/>
                  </a:lnTo>
                  <a:lnTo>
                    <a:pt x="38125" y="1758630"/>
                  </a:lnTo>
                  <a:lnTo>
                    <a:pt x="39199" y="1750175"/>
                  </a:lnTo>
                  <a:lnTo>
                    <a:pt x="40280" y="1741720"/>
                  </a:lnTo>
                  <a:lnTo>
                    <a:pt x="41366" y="1733265"/>
                  </a:lnTo>
                  <a:lnTo>
                    <a:pt x="42457" y="1724810"/>
                  </a:lnTo>
                  <a:lnTo>
                    <a:pt x="43551" y="1716355"/>
                  </a:lnTo>
                  <a:lnTo>
                    <a:pt x="44647" y="1707900"/>
                  </a:lnTo>
                  <a:lnTo>
                    <a:pt x="45744" y="1699445"/>
                  </a:lnTo>
                  <a:lnTo>
                    <a:pt x="46840" y="1690990"/>
                  </a:lnTo>
                  <a:lnTo>
                    <a:pt x="47936" y="1682535"/>
                  </a:lnTo>
                  <a:lnTo>
                    <a:pt x="49029" y="1674080"/>
                  </a:lnTo>
                  <a:lnTo>
                    <a:pt x="50121" y="1665625"/>
                  </a:lnTo>
                  <a:lnTo>
                    <a:pt x="51210" y="1657170"/>
                  </a:lnTo>
                  <a:lnTo>
                    <a:pt x="52298" y="1648715"/>
                  </a:lnTo>
                  <a:lnTo>
                    <a:pt x="53386" y="1640260"/>
                  </a:lnTo>
                  <a:lnTo>
                    <a:pt x="54475" y="1631805"/>
                  </a:lnTo>
                  <a:lnTo>
                    <a:pt x="55567" y="1623350"/>
                  </a:lnTo>
                  <a:lnTo>
                    <a:pt x="56663" y="1614896"/>
                  </a:lnTo>
                  <a:lnTo>
                    <a:pt x="57767" y="1606441"/>
                  </a:lnTo>
                  <a:lnTo>
                    <a:pt x="58880" y="1597986"/>
                  </a:lnTo>
                  <a:lnTo>
                    <a:pt x="60005" y="1589531"/>
                  </a:lnTo>
                  <a:lnTo>
                    <a:pt x="61144" y="1581076"/>
                  </a:lnTo>
                  <a:lnTo>
                    <a:pt x="62300" y="1572621"/>
                  </a:lnTo>
                  <a:lnTo>
                    <a:pt x="63481" y="1564166"/>
                  </a:lnTo>
                  <a:lnTo>
                    <a:pt x="64685" y="1555711"/>
                  </a:lnTo>
                  <a:lnTo>
                    <a:pt x="65915" y="1547256"/>
                  </a:lnTo>
                  <a:lnTo>
                    <a:pt x="67171" y="1538801"/>
                  </a:lnTo>
                  <a:lnTo>
                    <a:pt x="68456" y="1530346"/>
                  </a:lnTo>
                  <a:lnTo>
                    <a:pt x="69772" y="1521891"/>
                  </a:lnTo>
                  <a:lnTo>
                    <a:pt x="71127" y="1513436"/>
                  </a:lnTo>
                  <a:lnTo>
                    <a:pt x="72513" y="1504981"/>
                  </a:lnTo>
                  <a:lnTo>
                    <a:pt x="73932" y="1496526"/>
                  </a:lnTo>
                  <a:lnTo>
                    <a:pt x="75382" y="1488071"/>
                  </a:lnTo>
                  <a:lnTo>
                    <a:pt x="76862" y="1479616"/>
                  </a:lnTo>
                  <a:lnTo>
                    <a:pt x="78374" y="1471161"/>
                  </a:lnTo>
                  <a:lnTo>
                    <a:pt x="79917" y="1462706"/>
                  </a:lnTo>
                  <a:lnTo>
                    <a:pt x="81483" y="1454251"/>
                  </a:lnTo>
                  <a:lnTo>
                    <a:pt x="83070" y="1445796"/>
                  </a:lnTo>
                  <a:lnTo>
                    <a:pt x="84675" y="1437342"/>
                  </a:lnTo>
                  <a:lnTo>
                    <a:pt x="86294" y="1428887"/>
                  </a:lnTo>
                  <a:lnTo>
                    <a:pt x="87924" y="1420432"/>
                  </a:lnTo>
                  <a:lnTo>
                    <a:pt x="89559" y="1411977"/>
                  </a:lnTo>
                  <a:lnTo>
                    <a:pt x="91194" y="1403522"/>
                  </a:lnTo>
                  <a:lnTo>
                    <a:pt x="92824" y="1395067"/>
                  </a:lnTo>
                  <a:lnTo>
                    <a:pt x="94446" y="1386612"/>
                  </a:lnTo>
                  <a:lnTo>
                    <a:pt x="96056" y="1378157"/>
                  </a:lnTo>
                  <a:lnTo>
                    <a:pt x="97645" y="1369702"/>
                  </a:lnTo>
                  <a:lnTo>
                    <a:pt x="99209" y="1361247"/>
                  </a:lnTo>
                  <a:lnTo>
                    <a:pt x="100749" y="1352792"/>
                  </a:lnTo>
                  <a:lnTo>
                    <a:pt x="102259" y="1344337"/>
                  </a:lnTo>
                  <a:lnTo>
                    <a:pt x="103738" y="1335882"/>
                  </a:lnTo>
                  <a:lnTo>
                    <a:pt x="105184" y="1327427"/>
                  </a:lnTo>
                  <a:lnTo>
                    <a:pt x="106587" y="1318972"/>
                  </a:lnTo>
                  <a:lnTo>
                    <a:pt x="107951" y="1310517"/>
                  </a:lnTo>
                  <a:lnTo>
                    <a:pt x="109279" y="1302062"/>
                  </a:lnTo>
                  <a:lnTo>
                    <a:pt x="110570" y="1293607"/>
                  </a:lnTo>
                  <a:lnTo>
                    <a:pt x="111825" y="1285152"/>
                  </a:lnTo>
                  <a:lnTo>
                    <a:pt x="113045" y="1276697"/>
                  </a:lnTo>
                  <a:lnTo>
                    <a:pt x="114224" y="1268242"/>
                  </a:lnTo>
                  <a:lnTo>
                    <a:pt x="115372" y="1259787"/>
                  </a:lnTo>
                  <a:lnTo>
                    <a:pt x="116494" y="1251333"/>
                  </a:lnTo>
                  <a:lnTo>
                    <a:pt x="117591" y="1242878"/>
                  </a:lnTo>
                  <a:lnTo>
                    <a:pt x="118666" y="1234423"/>
                  </a:lnTo>
                  <a:lnTo>
                    <a:pt x="119723" y="1225968"/>
                  </a:lnTo>
                  <a:lnTo>
                    <a:pt x="120764" y="1217513"/>
                  </a:lnTo>
                  <a:lnTo>
                    <a:pt x="121797" y="1209058"/>
                  </a:lnTo>
                  <a:lnTo>
                    <a:pt x="122826" y="1200603"/>
                  </a:lnTo>
                  <a:lnTo>
                    <a:pt x="123853" y="1192148"/>
                  </a:lnTo>
                  <a:lnTo>
                    <a:pt x="124883" y="1183693"/>
                  </a:lnTo>
                  <a:lnTo>
                    <a:pt x="125919" y="1175238"/>
                  </a:lnTo>
                  <a:lnTo>
                    <a:pt x="126968" y="1166783"/>
                  </a:lnTo>
                  <a:lnTo>
                    <a:pt x="128031" y="1158328"/>
                  </a:lnTo>
                  <a:lnTo>
                    <a:pt x="129111" y="1149873"/>
                  </a:lnTo>
                  <a:lnTo>
                    <a:pt x="130208" y="1141418"/>
                  </a:lnTo>
                  <a:lnTo>
                    <a:pt x="131327" y="1132963"/>
                  </a:lnTo>
                  <a:lnTo>
                    <a:pt x="132471" y="1124508"/>
                  </a:lnTo>
                  <a:lnTo>
                    <a:pt x="133640" y="1116053"/>
                  </a:lnTo>
                  <a:lnTo>
                    <a:pt x="134833" y="1107598"/>
                  </a:lnTo>
                  <a:lnTo>
                    <a:pt x="136050" y="1099143"/>
                  </a:lnTo>
                  <a:lnTo>
                    <a:pt x="137289" y="1090688"/>
                  </a:lnTo>
                  <a:lnTo>
                    <a:pt x="138549" y="1082233"/>
                  </a:lnTo>
                  <a:lnTo>
                    <a:pt x="139834" y="1073779"/>
                  </a:lnTo>
                  <a:lnTo>
                    <a:pt x="141136" y="1065324"/>
                  </a:lnTo>
                  <a:lnTo>
                    <a:pt x="142453" y="1056869"/>
                  </a:lnTo>
                  <a:lnTo>
                    <a:pt x="143780" y="1048414"/>
                  </a:lnTo>
                  <a:lnTo>
                    <a:pt x="145115" y="1039959"/>
                  </a:lnTo>
                  <a:lnTo>
                    <a:pt x="146454" y="1031504"/>
                  </a:lnTo>
                  <a:lnTo>
                    <a:pt x="147792" y="1023049"/>
                  </a:lnTo>
                  <a:lnTo>
                    <a:pt x="149123" y="1014594"/>
                  </a:lnTo>
                  <a:lnTo>
                    <a:pt x="150445" y="1006139"/>
                  </a:lnTo>
                  <a:lnTo>
                    <a:pt x="151752" y="997684"/>
                  </a:lnTo>
                  <a:lnTo>
                    <a:pt x="153041" y="989229"/>
                  </a:lnTo>
                  <a:lnTo>
                    <a:pt x="154306" y="980774"/>
                  </a:lnTo>
                  <a:lnTo>
                    <a:pt x="155538" y="972319"/>
                  </a:lnTo>
                  <a:lnTo>
                    <a:pt x="156738" y="963864"/>
                  </a:lnTo>
                  <a:lnTo>
                    <a:pt x="157904" y="955409"/>
                  </a:lnTo>
                  <a:lnTo>
                    <a:pt x="159033" y="946954"/>
                  </a:lnTo>
                  <a:lnTo>
                    <a:pt x="160124" y="938499"/>
                  </a:lnTo>
                  <a:lnTo>
                    <a:pt x="161168" y="930044"/>
                  </a:lnTo>
                  <a:lnTo>
                    <a:pt x="162164" y="921589"/>
                  </a:lnTo>
                  <a:lnTo>
                    <a:pt x="163116" y="913134"/>
                  </a:lnTo>
                  <a:lnTo>
                    <a:pt x="164025" y="904679"/>
                  </a:lnTo>
                  <a:lnTo>
                    <a:pt x="164891" y="896225"/>
                  </a:lnTo>
                  <a:lnTo>
                    <a:pt x="165715" y="887770"/>
                  </a:lnTo>
                  <a:lnTo>
                    <a:pt x="166491" y="879315"/>
                  </a:lnTo>
                  <a:lnTo>
                    <a:pt x="167225" y="870860"/>
                  </a:lnTo>
                  <a:lnTo>
                    <a:pt x="167923" y="862405"/>
                  </a:lnTo>
                  <a:lnTo>
                    <a:pt x="168586" y="853950"/>
                  </a:lnTo>
                  <a:lnTo>
                    <a:pt x="169218" y="845495"/>
                  </a:lnTo>
                  <a:lnTo>
                    <a:pt x="169820" y="837040"/>
                  </a:lnTo>
                  <a:lnTo>
                    <a:pt x="170390" y="828585"/>
                  </a:lnTo>
                  <a:lnTo>
                    <a:pt x="170936" y="820130"/>
                  </a:lnTo>
                  <a:lnTo>
                    <a:pt x="171463" y="811675"/>
                  </a:lnTo>
                  <a:lnTo>
                    <a:pt x="171973" y="803220"/>
                  </a:lnTo>
                  <a:lnTo>
                    <a:pt x="172468" y="794765"/>
                  </a:lnTo>
                  <a:lnTo>
                    <a:pt x="172950" y="786310"/>
                  </a:lnTo>
                  <a:lnTo>
                    <a:pt x="173420" y="777855"/>
                  </a:lnTo>
                  <a:lnTo>
                    <a:pt x="173884" y="769400"/>
                  </a:lnTo>
                  <a:lnTo>
                    <a:pt x="174341" y="760945"/>
                  </a:lnTo>
                  <a:lnTo>
                    <a:pt x="174795" y="752490"/>
                  </a:lnTo>
                  <a:lnTo>
                    <a:pt x="175246" y="744035"/>
                  </a:lnTo>
                  <a:lnTo>
                    <a:pt x="175695" y="735580"/>
                  </a:lnTo>
                  <a:lnTo>
                    <a:pt x="176144" y="727125"/>
                  </a:lnTo>
                  <a:lnTo>
                    <a:pt x="176592" y="718671"/>
                  </a:lnTo>
                  <a:lnTo>
                    <a:pt x="177041" y="710216"/>
                  </a:lnTo>
                  <a:lnTo>
                    <a:pt x="177491" y="701761"/>
                  </a:lnTo>
                  <a:lnTo>
                    <a:pt x="177941" y="693306"/>
                  </a:lnTo>
                  <a:lnTo>
                    <a:pt x="178391" y="684851"/>
                  </a:lnTo>
                  <a:lnTo>
                    <a:pt x="178841" y="676396"/>
                  </a:lnTo>
                  <a:lnTo>
                    <a:pt x="179290" y="667941"/>
                  </a:lnTo>
                  <a:lnTo>
                    <a:pt x="179738" y="659486"/>
                  </a:lnTo>
                  <a:lnTo>
                    <a:pt x="180184" y="651031"/>
                  </a:lnTo>
                  <a:lnTo>
                    <a:pt x="180627" y="642576"/>
                  </a:lnTo>
                  <a:lnTo>
                    <a:pt x="181066" y="634121"/>
                  </a:lnTo>
                  <a:lnTo>
                    <a:pt x="181500" y="625666"/>
                  </a:lnTo>
                  <a:lnTo>
                    <a:pt x="181928" y="617211"/>
                  </a:lnTo>
                  <a:lnTo>
                    <a:pt x="182350" y="608756"/>
                  </a:lnTo>
                  <a:lnTo>
                    <a:pt x="182765" y="600301"/>
                  </a:lnTo>
                  <a:lnTo>
                    <a:pt x="183172" y="591846"/>
                  </a:lnTo>
                  <a:lnTo>
                    <a:pt x="183569" y="583391"/>
                  </a:lnTo>
                  <a:lnTo>
                    <a:pt x="183956" y="574936"/>
                  </a:lnTo>
                  <a:lnTo>
                    <a:pt x="184333" y="566481"/>
                  </a:lnTo>
                  <a:lnTo>
                    <a:pt x="184699" y="558026"/>
                  </a:lnTo>
                  <a:lnTo>
                    <a:pt x="185055" y="549571"/>
                  </a:lnTo>
                  <a:lnTo>
                    <a:pt x="185399" y="541116"/>
                  </a:lnTo>
                  <a:lnTo>
                    <a:pt x="185729" y="532662"/>
                  </a:lnTo>
                  <a:lnTo>
                    <a:pt x="186047" y="524207"/>
                  </a:lnTo>
                  <a:lnTo>
                    <a:pt x="186353" y="515752"/>
                  </a:lnTo>
                  <a:lnTo>
                    <a:pt x="186646" y="507297"/>
                  </a:lnTo>
                  <a:lnTo>
                    <a:pt x="186928" y="498842"/>
                  </a:lnTo>
                  <a:lnTo>
                    <a:pt x="187197" y="490387"/>
                  </a:lnTo>
                  <a:lnTo>
                    <a:pt x="187452" y="481932"/>
                  </a:lnTo>
                  <a:lnTo>
                    <a:pt x="187696" y="473477"/>
                  </a:lnTo>
                  <a:lnTo>
                    <a:pt x="187928" y="465022"/>
                  </a:lnTo>
                  <a:lnTo>
                    <a:pt x="188149" y="456567"/>
                  </a:lnTo>
                  <a:lnTo>
                    <a:pt x="188360" y="448112"/>
                  </a:lnTo>
                  <a:lnTo>
                    <a:pt x="188560" y="439657"/>
                  </a:lnTo>
                  <a:lnTo>
                    <a:pt x="188748" y="431202"/>
                  </a:lnTo>
                  <a:lnTo>
                    <a:pt x="188928" y="422747"/>
                  </a:lnTo>
                  <a:lnTo>
                    <a:pt x="189099" y="414292"/>
                  </a:lnTo>
                  <a:lnTo>
                    <a:pt x="189262" y="405837"/>
                  </a:lnTo>
                  <a:lnTo>
                    <a:pt x="189418" y="397382"/>
                  </a:lnTo>
                  <a:lnTo>
                    <a:pt x="189567" y="388927"/>
                  </a:lnTo>
                  <a:lnTo>
                    <a:pt x="189710" y="380472"/>
                  </a:lnTo>
                  <a:lnTo>
                    <a:pt x="189848" y="372017"/>
                  </a:lnTo>
                  <a:lnTo>
                    <a:pt x="189983" y="363562"/>
                  </a:lnTo>
                  <a:lnTo>
                    <a:pt x="190114" y="355108"/>
                  </a:lnTo>
                  <a:lnTo>
                    <a:pt x="190242" y="346653"/>
                  </a:lnTo>
                  <a:lnTo>
                    <a:pt x="190369" y="338198"/>
                  </a:lnTo>
                  <a:lnTo>
                    <a:pt x="190494" y="329743"/>
                  </a:lnTo>
                  <a:lnTo>
                    <a:pt x="190620" y="321288"/>
                  </a:lnTo>
                  <a:lnTo>
                    <a:pt x="190745" y="312833"/>
                  </a:lnTo>
                  <a:lnTo>
                    <a:pt x="190871" y="304378"/>
                  </a:lnTo>
                  <a:lnTo>
                    <a:pt x="190998" y="295923"/>
                  </a:lnTo>
                  <a:lnTo>
                    <a:pt x="191126" y="287468"/>
                  </a:lnTo>
                  <a:lnTo>
                    <a:pt x="191257" y="279013"/>
                  </a:lnTo>
                  <a:lnTo>
                    <a:pt x="191388" y="270558"/>
                  </a:lnTo>
                  <a:lnTo>
                    <a:pt x="191521" y="262103"/>
                  </a:lnTo>
                  <a:lnTo>
                    <a:pt x="191655" y="253648"/>
                  </a:lnTo>
                  <a:lnTo>
                    <a:pt x="191790" y="245193"/>
                  </a:lnTo>
                  <a:lnTo>
                    <a:pt x="191926" y="236738"/>
                  </a:lnTo>
                  <a:lnTo>
                    <a:pt x="192062" y="228283"/>
                  </a:lnTo>
                  <a:lnTo>
                    <a:pt x="192198" y="219828"/>
                  </a:lnTo>
                  <a:lnTo>
                    <a:pt x="192333" y="211373"/>
                  </a:lnTo>
                  <a:lnTo>
                    <a:pt x="192466" y="202918"/>
                  </a:lnTo>
                  <a:lnTo>
                    <a:pt x="192598" y="194463"/>
                  </a:lnTo>
                  <a:lnTo>
                    <a:pt x="192727" y="186008"/>
                  </a:lnTo>
                  <a:lnTo>
                    <a:pt x="192852" y="177554"/>
                  </a:lnTo>
                  <a:lnTo>
                    <a:pt x="192975" y="169099"/>
                  </a:lnTo>
                  <a:lnTo>
                    <a:pt x="193093" y="160644"/>
                  </a:lnTo>
                  <a:lnTo>
                    <a:pt x="193208" y="152189"/>
                  </a:lnTo>
                  <a:lnTo>
                    <a:pt x="193318" y="143734"/>
                  </a:lnTo>
                  <a:lnTo>
                    <a:pt x="193423" y="135279"/>
                  </a:lnTo>
                  <a:lnTo>
                    <a:pt x="193524" y="126824"/>
                  </a:lnTo>
                  <a:lnTo>
                    <a:pt x="193621" y="118369"/>
                  </a:lnTo>
                  <a:lnTo>
                    <a:pt x="193714" y="109914"/>
                  </a:lnTo>
                  <a:lnTo>
                    <a:pt x="193802" y="101459"/>
                  </a:lnTo>
                  <a:lnTo>
                    <a:pt x="193886" y="93004"/>
                  </a:lnTo>
                  <a:lnTo>
                    <a:pt x="193967" y="84549"/>
                  </a:lnTo>
                  <a:lnTo>
                    <a:pt x="194045" y="76094"/>
                  </a:lnTo>
                  <a:lnTo>
                    <a:pt x="194120" y="67639"/>
                  </a:lnTo>
                  <a:lnTo>
                    <a:pt x="194192" y="59184"/>
                  </a:lnTo>
                  <a:lnTo>
                    <a:pt x="194262" y="50729"/>
                  </a:lnTo>
                  <a:lnTo>
                    <a:pt x="194330" y="42274"/>
                  </a:lnTo>
                  <a:lnTo>
                    <a:pt x="194396" y="33819"/>
                  </a:lnTo>
                  <a:lnTo>
                    <a:pt x="194461" y="25364"/>
                  </a:lnTo>
                  <a:lnTo>
                    <a:pt x="194524" y="16909"/>
                  </a:lnTo>
                  <a:lnTo>
                    <a:pt x="194587" y="8454"/>
                  </a:lnTo>
                  <a:lnTo>
                    <a:pt x="194648" y="0"/>
                  </a:lnTo>
                  <a:lnTo>
                    <a:pt x="196677" y="0"/>
                  </a:lnTo>
                  <a:lnTo>
                    <a:pt x="196738" y="8454"/>
                  </a:lnTo>
                  <a:lnTo>
                    <a:pt x="196801" y="16909"/>
                  </a:lnTo>
                  <a:lnTo>
                    <a:pt x="196864" y="25364"/>
                  </a:lnTo>
                  <a:lnTo>
                    <a:pt x="196929" y="33819"/>
                  </a:lnTo>
                  <a:lnTo>
                    <a:pt x="196995" y="42274"/>
                  </a:lnTo>
                  <a:lnTo>
                    <a:pt x="197063" y="50729"/>
                  </a:lnTo>
                  <a:lnTo>
                    <a:pt x="197133" y="59184"/>
                  </a:lnTo>
                  <a:lnTo>
                    <a:pt x="197206" y="67639"/>
                  </a:lnTo>
                  <a:lnTo>
                    <a:pt x="197280" y="76094"/>
                  </a:lnTo>
                  <a:lnTo>
                    <a:pt x="197358" y="84549"/>
                  </a:lnTo>
                  <a:lnTo>
                    <a:pt x="197439" y="93004"/>
                  </a:lnTo>
                  <a:lnTo>
                    <a:pt x="197523" y="101459"/>
                  </a:lnTo>
                  <a:lnTo>
                    <a:pt x="197611" y="109914"/>
                  </a:lnTo>
                  <a:lnTo>
                    <a:pt x="197704" y="118369"/>
                  </a:lnTo>
                  <a:lnTo>
                    <a:pt x="197801" y="126824"/>
                  </a:lnTo>
                  <a:lnTo>
                    <a:pt x="197902" y="135279"/>
                  </a:lnTo>
                  <a:lnTo>
                    <a:pt x="198007" y="143734"/>
                  </a:lnTo>
                  <a:lnTo>
                    <a:pt x="198117" y="152189"/>
                  </a:lnTo>
                  <a:lnTo>
                    <a:pt x="198232" y="160644"/>
                  </a:lnTo>
                  <a:lnTo>
                    <a:pt x="198350" y="169099"/>
                  </a:lnTo>
                  <a:lnTo>
                    <a:pt x="198473" y="177554"/>
                  </a:lnTo>
                  <a:lnTo>
                    <a:pt x="198598" y="186008"/>
                  </a:lnTo>
                  <a:lnTo>
                    <a:pt x="198727" y="194463"/>
                  </a:lnTo>
                  <a:lnTo>
                    <a:pt x="198859" y="202918"/>
                  </a:lnTo>
                  <a:lnTo>
                    <a:pt x="198992" y="211373"/>
                  </a:lnTo>
                  <a:lnTo>
                    <a:pt x="199127" y="219828"/>
                  </a:lnTo>
                  <a:lnTo>
                    <a:pt x="199263" y="228283"/>
                  </a:lnTo>
                  <a:lnTo>
                    <a:pt x="199399" y="236738"/>
                  </a:lnTo>
                  <a:lnTo>
                    <a:pt x="199535" y="245193"/>
                  </a:lnTo>
                  <a:lnTo>
                    <a:pt x="199670" y="253648"/>
                  </a:lnTo>
                  <a:lnTo>
                    <a:pt x="199804" y="262103"/>
                  </a:lnTo>
                  <a:lnTo>
                    <a:pt x="199937" y="270558"/>
                  </a:lnTo>
                  <a:lnTo>
                    <a:pt x="200069" y="279013"/>
                  </a:lnTo>
                  <a:lnTo>
                    <a:pt x="200199" y="287468"/>
                  </a:lnTo>
                  <a:lnTo>
                    <a:pt x="200327" y="295923"/>
                  </a:lnTo>
                  <a:lnTo>
                    <a:pt x="200454" y="304378"/>
                  </a:lnTo>
                  <a:lnTo>
                    <a:pt x="200580" y="312833"/>
                  </a:lnTo>
                  <a:lnTo>
                    <a:pt x="200705" y="321288"/>
                  </a:lnTo>
                  <a:lnTo>
                    <a:pt x="200831" y="329743"/>
                  </a:lnTo>
                  <a:lnTo>
                    <a:pt x="200956" y="338198"/>
                  </a:lnTo>
                  <a:lnTo>
                    <a:pt x="201083" y="346653"/>
                  </a:lnTo>
                  <a:lnTo>
                    <a:pt x="201211" y="355108"/>
                  </a:lnTo>
                  <a:lnTo>
                    <a:pt x="201342" y="363562"/>
                  </a:lnTo>
                  <a:lnTo>
                    <a:pt x="201477" y="372017"/>
                  </a:lnTo>
                  <a:lnTo>
                    <a:pt x="201615" y="380472"/>
                  </a:lnTo>
                  <a:lnTo>
                    <a:pt x="201758" y="388927"/>
                  </a:lnTo>
                  <a:lnTo>
                    <a:pt x="201907" y="397382"/>
                  </a:lnTo>
                  <a:lnTo>
                    <a:pt x="202063" y="405837"/>
                  </a:lnTo>
                  <a:lnTo>
                    <a:pt x="202226" y="414292"/>
                  </a:lnTo>
                  <a:lnTo>
                    <a:pt x="202398" y="422747"/>
                  </a:lnTo>
                  <a:lnTo>
                    <a:pt x="202577" y="431202"/>
                  </a:lnTo>
                  <a:lnTo>
                    <a:pt x="202766" y="439657"/>
                  </a:lnTo>
                  <a:lnTo>
                    <a:pt x="202965" y="448112"/>
                  </a:lnTo>
                  <a:lnTo>
                    <a:pt x="203176" y="456567"/>
                  </a:lnTo>
                  <a:lnTo>
                    <a:pt x="203397" y="465022"/>
                  </a:lnTo>
                  <a:lnTo>
                    <a:pt x="203629" y="473477"/>
                  </a:lnTo>
                  <a:lnTo>
                    <a:pt x="203873" y="481932"/>
                  </a:lnTo>
                  <a:lnTo>
                    <a:pt x="204128" y="490387"/>
                  </a:lnTo>
                  <a:lnTo>
                    <a:pt x="204397" y="498842"/>
                  </a:lnTo>
                  <a:lnTo>
                    <a:pt x="204679" y="507297"/>
                  </a:lnTo>
                  <a:lnTo>
                    <a:pt x="204972" y="515752"/>
                  </a:lnTo>
                  <a:lnTo>
                    <a:pt x="205278" y="524207"/>
                  </a:lnTo>
                  <a:lnTo>
                    <a:pt x="205596" y="532662"/>
                  </a:lnTo>
                  <a:lnTo>
                    <a:pt x="205926" y="541116"/>
                  </a:lnTo>
                  <a:lnTo>
                    <a:pt x="206270" y="549571"/>
                  </a:lnTo>
                  <a:lnTo>
                    <a:pt x="206626" y="558026"/>
                  </a:lnTo>
                  <a:lnTo>
                    <a:pt x="206992" y="566481"/>
                  </a:lnTo>
                  <a:lnTo>
                    <a:pt x="207369" y="574936"/>
                  </a:lnTo>
                  <a:lnTo>
                    <a:pt x="207756" y="583391"/>
                  </a:lnTo>
                  <a:lnTo>
                    <a:pt x="208153" y="591846"/>
                  </a:lnTo>
                  <a:lnTo>
                    <a:pt x="208560" y="600301"/>
                  </a:lnTo>
                  <a:lnTo>
                    <a:pt x="208975" y="608756"/>
                  </a:lnTo>
                  <a:lnTo>
                    <a:pt x="209397" y="617211"/>
                  </a:lnTo>
                  <a:lnTo>
                    <a:pt x="209826" y="625666"/>
                  </a:lnTo>
                  <a:lnTo>
                    <a:pt x="210259" y="634121"/>
                  </a:lnTo>
                  <a:lnTo>
                    <a:pt x="210698" y="642576"/>
                  </a:lnTo>
                  <a:lnTo>
                    <a:pt x="211141" y="651031"/>
                  </a:lnTo>
                  <a:lnTo>
                    <a:pt x="211587" y="659486"/>
                  </a:lnTo>
                  <a:lnTo>
                    <a:pt x="212035" y="667941"/>
                  </a:lnTo>
                  <a:lnTo>
                    <a:pt x="212484" y="676396"/>
                  </a:lnTo>
                  <a:lnTo>
                    <a:pt x="212934" y="684851"/>
                  </a:lnTo>
                  <a:lnTo>
                    <a:pt x="213384" y="693306"/>
                  </a:lnTo>
                  <a:lnTo>
                    <a:pt x="213834" y="701761"/>
                  </a:lnTo>
                  <a:lnTo>
                    <a:pt x="214284" y="710216"/>
                  </a:lnTo>
                  <a:lnTo>
                    <a:pt x="214733" y="718671"/>
                  </a:lnTo>
                  <a:lnTo>
                    <a:pt x="215181" y="727125"/>
                  </a:lnTo>
                  <a:lnTo>
                    <a:pt x="215630" y="735580"/>
                  </a:lnTo>
                  <a:lnTo>
                    <a:pt x="216079" y="744035"/>
                  </a:lnTo>
                  <a:lnTo>
                    <a:pt x="216530" y="752490"/>
                  </a:lnTo>
                  <a:lnTo>
                    <a:pt x="216984" y="760945"/>
                  </a:lnTo>
                  <a:lnTo>
                    <a:pt x="217442" y="769400"/>
                  </a:lnTo>
                  <a:lnTo>
                    <a:pt x="217905" y="777855"/>
                  </a:lnTo>
                  <a:lnTo>
                    <a:pt x="218375" y="786310"/>
                  </a:lnTo>
                  <a:lnTo>
                    <a:pt x="218857" y="794765"/>
                  </a:lnTo>
                  <a:lnTo>
                    <a:pt x="219352" y="803220"/>
                  </a:lnTo>
                  <a:lnTo>
                    <a:pt x="219862" y="811675"/>
                  </a:lnTo>
                  <a:lnTo>
                    <a:pt x="220389" y="820130"/>
                  </a:lnTo>
                  <a:lnTo>
                    <a:pt x="220935" y="828585"/>
                  </a:lnTo>
                  <a:lnTo>
                    <a:pt x="221505" y="837040"/>
                  </a:lnTo>
                  <a:lnTo>
                    <a:pt x="222107" y="845495"/>
                  </a:lnTo>
                  <a:lnTo>
                    <a:pt x="222739" y="853950"/>
                  </a:lnTo>
                  <a:lnTo>
                    <a:pt x="223402" y="862405"/>
                  </a:lnTo>
                  <a:lnTo>
                    <a:pt x="224100" y="870860"/>
                  </a:lnTo>
                  <a:lnTo>
                    <a:pt x="224834" y="879315"/>
                  </a:lnTo>
                  <a:lnTo>
                    <a:pt x="225610" y="887770"/>
                  </a:lnTo>
                  <a:lnTo>
                    <a:pt x="226434" y="896225"/>
                  </a:lnTo>
                  <a:lnTo>
                    <a:pt x="227300" y="904679"/>
                  </a:lnTo>
                  <a:lnTo>
                    <a:pt x="228209" y="913134"/>
                  </a:lnTo>
                  <a:lnTo>
                    <a:pt x="229162" y="921589"/>
                  </a:lnTo>
                  <a:lnTo>
                    <a:pt x="230157" y="930044"/>
                  </a:lnTo>
                  <a:lnTo>
                    <a:pt x="231201" y="938499"/>
                  </a:lnTo>
                  <a:lnTo>
                    <a:pt x="232292" y="946954"/>
                  </a:lnTo>
                  <a:lnTo>
                    <a:pt x="233421" y="955409"/>
                  </a:lnTo>
                  <a:lnTo>
                    <a:pt x="234587" y="963864"/>
                  </a:lnTo>
                  <a:lnTo>
                    <a:pt x="235787" y="972319"/>
                  </a:lnTo>
                  <a:lnTo>
                    <a:pt x="237020" y="980774"/>
                  </a:lnTo>
                  <a:lnTo>
                    <a:pt x="238284" y="989229"/>
                  </a:lnTo>
                  <a:lnTo>
                    <a:pt x="239573" y="997684"/>
                  </a:lnTo>
                  <a:lnTo>
                    <a:pt x="240880" y="1006139"/>
                  </a:lnTo>
                  <a:lnTo>
                    <a:pt x="242202" y="1014594"/>
                  </a:lnTo>
                  <a:lnTo>
                    <a:pt x="243533" y="1023049"/>
                  </a:lnTo>
                  <a:lnTo>
                    <a:pt x="244871" y="1031504"/>
                  </a:lnTo>
                  <a:lnTo>
                    <a:pt x="246210" y="1039959"/>
                  </a:lnTo>
                  <a:lnTo>
                    <a:pt x="247545" y="1048414"/>
                  </a:lnTo>
                  <a:lnTo>
                    <a:pt x="248872" y="1056869"/>
                  </a:lnTo>
                  <a:lnTo>
                    <a:pt x="250189" y="1065324"/>
                  </a:lnTo>
                  <a:lnTo>
                    <a:pt x="251491" y="1073779"/>
                  </a:lnTo>
                  <a:lnTo>
                    <a:pt x="252776" y="1082233"/>
                  </a:lnTo>
                  <a:lnTo>
                    <a:pt x="254036" y="1090688"/>
                  </a:lnTo>
                  <a:lnTo>
                    <a:pt x="255275" y="1099143"/>
                  </a:lnTo>
                  <a:lnTo>
                    <a:pt x="256492" y="1107598"/>
                  </a:lnTo>
                  <a:lnTo>
                    <a:pt x="257685" y="1116053"/>
                  </a:lnTo>
                  <a:lnTo>
                    <a:pt x="258854" y="1124508"/>
                  </a:lnTo>
                  <a:lnTo>
                    <a:pt x="259998" y="1132963"/>
                  </a:lnTo>
                  <a:lnTo>
                    <a:pt x="261117" y="1141418"/>
                  </a:lnTo>
                  <a:lnTo>
                    <a:pt x="262215" y="1149873"/>
                  </a:lnTo>
                  <a:lnTo>
                    <a:pt x="263294" y="1158328"/>
                  </a:lnTo>
                  <a:lnTo>
                    <a:pt x="264357" y="1166783"/>
                  </a:lnTo>
                  <a:lnTo>
                    <a:pt x="265406" y="1175238"/>
                  </a:lnTo>
                  <a:lnTo>
                    <a:pt x="266442" y="1183693"/>
                  </a:lnTo>
                  <a:lnTo>
                    <a:pt x="267472" y="1192148"/>
                  </a:lnTo>
                  <a:lnTo>
                    <a:pt x="268499" y="1200603"/>
                  </a:lnTo>
                  <a:lnTo>
                    <a:pt x="269528" y="1209058"/>
                  </a:lnTo>
                  <a:lnTo>
                    <a:pt x="270561" y="1217513"/>
                  </a:lnTo>
                  <a:lnTo>
                    <a:pt x="271602" y="1225968"/>
                  </a:lnTo>
                  <a:lnTo>
                    <a:pt x="272659" y="1234423"/>
                  </a:lnTo>
                  <a:lnTo>
                    <a:pt x="273734" y="1242878"/>
                  </a:lnTo>
                  <a:lnTo>
                    <a:pt x="274831" y="1251333"/>
                  </a:lnTo>
                  <a:lnTo>
                    <a:pt x="275953" y="1259787"/>
                  </a:lnTo>
                  <a:lnTo>
                    <a:pt x="277102" y="1268242"/>
                  </a:lnTo>
                  <a:lnTo>
                    <a:pt x="278280" y="1276697"/>
                  </a:lnTo>
                  <a:lnTo>
                    <a:pt x="279500" y="1285152"/>
                  </a:lnTo>
                  <a:lnTo>
                    <a:pt x="280755" y="1293607"/>
                  </a:lnTo>
                  <a:lnTo>
                    <a:pt x="282046" y="1302062"/>
                  </a:lnTo>
                  <a:lnTo>
                    <a:pt x="283374" y="1310517"/>
                  </a:lnTo>
                  <a:lnTo>
                    <a:pt x="284738" y="1318972"/>
                  </a:lnTo>
                  <a:lnTo>
                    <a:pt x="286141" y="1327427"/>
                  </a:lnTo>
                  <a:lnTo>
                    <a:pt x="287587" y="1335882"/>
                  </a:lnTo>
                  <a:lnTo>
                    <a:pt x="289066" y="1344337"/>
                  </a:lnTo>
                  <a:lnTo>
                    <a:pt x="290577" y="1352792"/>
                  </a:lnTo>
                  <a:lnTo>
                    <a:pt x="292116" y="1361247"/>
                  </a:lnTo>
                  <a:lnTo>
                    <a:pt x="293680" y="1369702"/>
                  </a:lnTo>
                  <a:lnTo>
                    <a:pt x="295269" y="1378157"/>
                  </a:lnTo>
                  <a:lnTo>
                    <a:pt x="296879" y="1386612"/>
                  </a:lnTo>
                  <a:lnTo>
                    <a:pt x="298501" y="1395067"/>
                  </a:lnTo>
                  <a:lnTo>
                    <a:pt x="300131" y="1403522"/>
                  </a:lnTo>
                  <a:lnTo>
                    <a:pt x="301766" y="1411977"/>
                  </a:lnTo>
                  <a:lnTo>
                    <a:pt x="303401" y="1420432"/>
                  </a:lnTo>
                  <a:lnTo>
                    <a:pt x="305031" y="1428887"/>
                  </a:lnTo>
                  <a:lnTo>
                    <a:pt x="306650" y="1437342"/>
                  </a:lnTo>
                  <a:lnTo>
                    <a:pt x="308255" y="1445796"/>
                  </a:lnTo>
                  <a:lnTo>
                    <a:pt x="309842" y="1454251"/>
                  </a:lnTo>
                  <a:lnTo>
                    <a:pt x="311408" y="1462706"/>
                  </a:lnTo>
                  <a:lnTo>
                    <a:pt x="312951" y="1471161"/>
                  </a:lnTo>
                  <a:lnTo>
                    <a:pt x="314463" y="1479616"/>
                  </a:lnTo>
                  <a:lnTo>
                    <a:pt x="315943" y="1488071"/>
                  </a:lnTo>
                  <a:lnTo>
                    <a:pt x="317393" y="1496526"/>
                  </a:lnTo>
                  <a:lnTo>
                    <a:pt x="318812" y="1504981"/>
                  </a:lnTo>
                  <a:lnTo>
                    <a:pt x="320198" y="1513436"/>
                  </a:lnTo>
                  <a:lnTo>
                    <a:pt x="321553" y="1521891"/>
                  </a:lnTo>
                  <a:lnTo>
                    <a:pt x="322869" y="1530346"/>
                  </a:lnTo>
                  <a:lnTo>
                    <a:pt x="324154" y="1538801"/>
                  </a:lnTo>
                  <a:lnTo>
                    <a:pt x="325410" y="1547256"/>
                  </a:lnTo>
                  <a:lnTo>
                    <a:pt x="326640" y="1555711"/>
                  </a:lnTo>
                  <a:lnTo>
                    <a:pt x="327844" y="1564166"/>
                  </a:lnTo>
                  <a:lnTo>
                    <a:pt x="329025" y="1572621"/>
                  </a:lnTo>
                  <a:lnTo>
                    <a:pt x="330181" y="1581076"/>
                  </a:lnTo>
                  <a:lnTo>
                    <a:pt x="331320" y="1589531"/>
                  </a:lnTo>
                  <a:lnTo>
                    <a:pt x="332445" y="1597986"/>
                  </a:lnTo>
                  <a:lnTo>
                    <a:pt x="333558" y="1606441"/>
                  </a:lnTo>
                  <a:lnTo>
                    <a:pt x="334662" y="1614896"/>
                  </a:lnTo>
                  <a:lnTo>
                    <a:pt x="335759" y="1623350"/>
                  </a:lnTo>
                  <a:lnTo>
                    <a:pt x="336850" y="1631805"/>
                  </a:lnTo>
                  <a:lnTo>
                    <a:pt x="337939" y="1640260"/>
                  </a:lnTo>
                  <a:lnTo>
                    <a:pt x="339027" y="1648715"/>
                  </a:lnTo>
                  <a:lnTo>
                    <a:pt x="340115" y="1657170"/>
                  </a:lnTo>
                  <a:lnTo>
                    <a:pt x="341204" y="1665625"/>
                  </a:lnTo>
                  <a:lnTo>
                    <a:pt x="342296" y="1674080"/>
                  </a:lnTo>
                  <a:lnTo>
                    <a:pt x="343390" y="1682535"/>
                  </a:lnTo>
                  <a:lnTo>
                    <a:pt x="344485" y="1690990"/>
                  </a:lnTo>
                  <a:lnTo>
                    <a:pt x="345581" y="1699445"/>
                  </a:lnTo>
                  <a:lnTo>
                    <a:pt x="346678" y="1707900"/>
                  </a:lnTo>
                  <a:lnTo>
                    <a:pt x="347774" y="1716355"/>
                  </a:lnTo>
                  <a:lnTo>
                    <a:pt x="348868" y="1724810"/>
                  </a:lnTo>
                  <a:lnTo>
                    <a:pt x="349959" y="1733265"/>
                  </a:lnTo>
                  <a:lnTo>
                    <a:pt x="351045" y="1741720"/>
                  </a:lnTo>
                  <a:lnTo>
                    <a:pt x="352126" y="1750175"/>
                  </a:lnTo>
                  <a:lnTo>
                    <a:pt x="353200" y="1758630"/>
                  </a:lnTo>
                  <a:lnTo>
                    <a:pt x="354266" y="1767085"/>
                  </a:lnTo>
                  <a:lnTo>
                    <a:pt x="355323" y="1775540"/>
                  </a:lnTo>
                  <a:lnTo>
                    <a:pt x="356370" y="1783995"/>
                  </a:lnTo>
                  <a:lnTo>
                    <a:pt x="357408" y="1792450"/>
                  </a:lnTo>
                  <a:lnTo>
                    <a:pt x="358437" y="1800904"/>
                  </a:lnTo>
                  <a:lnTo>
                    <a:pt x="359458" y="1809359"/>
                  </a:lnTo>
                  <a:lnTo>
                    <a:pt x="360471" y="1817814"/>
                  </a:lnTo>
                  <a:lnTo>
                    <a:pt x="361476" y="1826269"/>
                  </a:lnTo>
                  <a:lnTo>
                    <a:pt x="362476" y="1834724"/>
                  </a:lnTo>
                  <a:lnTo>
                    <a:pt x="363472" y="1843179"/>
                  </a:lnTo>
                  <a:lnTo>
                    <a:pt x="364466" y="1851634"/>
                  </a:lnTo>
                  <a:lnTo>
                    <a:pt x="365459" y="1860089"/>
                  </a:lnTo>
                  <a:lnTo>
                    <a:pt x="366453" y="1868544"/>
                  </a:lnTo>
                  <a:lnTo>
                    <a:pt x="367450" y="1876999"/>
                  </a:lnTo>
                  <a:lnTo>
                    <a:pt x="368451" y="1885454"/>
                  </a:lnTo>
                  <a:lnTo>
                    <a:pt x="369457" y="1893909"/>
                  </a:lnTo>
                  <a:lnTo>
                    <a:pt x="370468" y="1902364"/>
                  </a:lnTo>
                  <a:lnTo>
                    <a:pt x="371485" y="1910819"/>
                  </a:lnTo>
                  <a:lnTo>
                    <a:pt x="372508" y="1919274"/>
                  </a:lnTo>
                  <a:lnTo>
                    <a:pt x="373536" y="1927729"/>
                  </a:lnTo>
                  <a:lnTo>
                    <a:pt x="374568" y="1936184"/>
                  </a:lnTo>
                  <a:lnTo>
                    <a:pt x="375603" y="1944639"/>
                  </a:lnTo>
                  <a:lnTo>
                    <a:pt x="376637" y="1953094"/>
                  </a:lnTo>
                  <a:lnTo>
                    <a:pt x="377670" y="1961549"/>
                  </a:lnTo>
                  <a:lnTo>
                    <a:pt x="378695" y="1970004"/>
                  </a:lnTo>
                  <a:lnTo>
                    <a:pt x="379710" y="1978459"/>
                  </a:lnTo>
                  <a:lnTo>
                    <a:pt x="380711" y="1986913"/>
                  </a:lnTo>
                  <a:lnTo>
                    <a:pt x="381695" y="1995368"/>
                  </a:lnTo>
                  <a:lnTo>
                    <a:pt x="382656" y="2003823"/>
                  </a:lnTo>
                  <a:lnTo>
                    <a:pt x="383591" y="2012278"/>
                  </a:lnTo>
                  <a:lnTo>
                    <a:pt x="384486" y="2020733"/>
                  </a:lnTo>
                  <a:lnTo>
                    <a:pt x="385343" y="2029188"/>
                  </a:lnTo>
                  <a:lnTo>
                    <a:pt x="386158" y="2037643"/>
                  </a:lnTo>
                  <a:lnTo>
                    <a:pt x="386927" y="2046098"/>
                  </a:lnTo>
                  <a:lnTo>
                    <a:pt x="387646" y="2054553"/>
                  </a:lnTo>
                  <a:lnTo>
                    <a:pt x="388309" y="2063008"/>
                  </a:lnTo>
                  <a:lnTo>
                    <a:pt x="388902" y="2071463"/>
                  </a:lnTo>
                  <a:lnTo>
                    <a:pt x="389434" y="2079918"/>
                  </a:lnTo>
                  <a:lnTo>
                    <a:pt x="389903" y="2088373"/>
                  </a:lnTo>
                  <a:lnTo>
                    <a:pt x="390308" y="2096828"/>
                  </a:lnTo>
                  <a:lnTo>
                    <a:pt x="390649" y="2105283"/>
                  </a:lnTo>
                  <a:lnTo>
                    <a:pt x="390919" y="2113738"/>
                  </a:lnTo>
                  <a:lnTo>
                    <a:pt x="391113" y="2122193"/>
                  </a:lnTo>
                  <a:lnTo>
                    <a:pt x="391244" y="2130648"/>
                  </a:lnTo>
                  <a:lnTo>
                    <a:pt x="391314" y="2139103"/>
                  </a:lnTo>
                  <a:lnTo>
                    <a:pt x="391326" y="2147558"/>
                  </a:lnTo>
                  <a:lnTo>
                    <a:pt x="391281" y="2156013"/>
                  </a:lnTo>
                  <a:lnTo>
                    <a:pt x="391176" y="2164467"/>
                  </a:lnTo>
                  <a:lnTo>
                    <a:pt x="391017" y="2172922"/>
                  </a:lnTo>
                  <a:lnTo>
                    <a:pt x="390814" y="2181377"/>
                  </a:lnTo>
                  <a:lnTo>
                    <a:pt x="390570" y="2189832"/>
                  </a:lnTo>
                  <a:lnTo>
                    <a:pt x="390291" y="2198287"/>
                  </a:lnTo>
                  <a:lnTo>
                    <a:pt x="389978" y="2206742"/>
                  </a:lnTo>
                  <a:lnTo>
                    <a:pt x="389632" y="2215197"/>
                  </a:lnTo>
                  <a:lnTo>
                    <a:pt x="389260" y="2223652"/>
                  </a:lnTo>
                  <a:lnTo>
                    <a:pt x="388868" y="2232107"/>
                  </a:lnTo>
                  <a:lnTo>
                    <a:pt x="388459" y="2240562"/>
                  </a:lnTo>
                  <a:lnTo>
                    <a:pt x="388034" y="2249017"/>
                  </a:lnTo>
                  <a:lnTo>
                    <a:pt x="387596" y="2257472"/>
                  </a:lnTo>
                  <a:lnTo>
                    <a:pt x="387145" y="2265927"/>
                  </a:lnTo>
                  <a:lnTo>
                    <a:pt x="386684" y="2274382"/>
                  </a:lnTo>
                  <a:lnTo>
                    <a:pt x="386217" y="2282837"/>
                  </a:lnTo>
                  <a:lnTo>
                    <a:pt x="385742" y="2291292"/>
                  </a:lnTo>
                  <a:lnTo>
                    <a:pt x="385261" y="2299747"/>
                  </a:lnTo>
                  <a:lnTo>
                    <a:pt x="384773" y="2308202"/>
                  </a:lnTo>
                  <a:lnTo>
                    <a:pt x="384279" y="2316657"/>
                  </a:lnTo>
                  <a:lnTo>
                    <a:pt x="383779" y="2325112"/>
                  </a:lnTo>
                  <a:lnTo>
                    <a:pt x="383274" y="2333567"/>
                  </a:lnTo>
                  <a:lnTo>
                    <a:pt x="382763" y="2342021"/>
                  </a:lnTo>
                  <a:lnTo>
                    <a:pt x="382247" y="2350476"/>
                  </a:lnTo>
                  <a:lnTo>
                    <a:pt x="381725" y="2358931"/>
                  </a:lnTo>
                  <a:lnTo>
                    <a:pt x="381196" y="2367386"/>
                  </a:lnTo>
                  <a:lnTo>
                    <a:pt x="380663" y="2375841"/>
                  </a:lnTo>
                  <a:lnTo>
                    <a:pt x="380124" y="2384296"/>
                  </a:lnTo>
                  <a:lnTo>
                    <a:pt x="379580" y="2392751"/>
                  </a:lnTo>
                  <a:lnTo>
                    <a:pt x="379032" y="2401206"/>
                  </a:lnTo>
                  <a:lnTo>
                    <a:pt x="378479" y="2409661"/>
                  </a:lnTo>
                  <a:lnTo>
                    <a:pt x="377921" y="2418116"/>
                  </a:lnTo>
                  <a:lnTo>
                    <a:pt x="377358" y="2426571"/>
                  </a:lnTo>
                  <a:lnTo>
                    <a:pt x="376792" y="2435026"/>
                  </a:lnTo>
                  <a:lnTo>
                    <a:pt x="376222" y="2443481"/>
                  </a:lnTo>
                  <a:lnTo>
                    <a:pt x="375647" y="2451936"/>
                  </a:lnTo>
                  <a:lnTo>
                    <a:pt x="375066" y="2460391"/>
                  </a:lnTo>
                  <a:lnTo>
                    <a:pt x="374479" y="2468846"/>
                  </a:lnTo>
                  <a:lnTo>
                    <a:pt x="373885" y="2477301"/>
                  </a:lnTo>
                  <a:lnTo>
                    <a:pt x="373283" y="2485756"/>
                  </a:lnTo>
                  <a:lnTo>
                    <a:pt x="372672" y="2494211"/>
                  </a:lnTo>
                  <a:lnTo>
                    <a:pt x="372050" y="2502666"/>
                  </a:lnTo>
                  <a:lnTo>
                    <a:pt x="371413" y="2511121"/>
                  </a:lnTo>
                  <a:lnTo>
                    <a:pt x="370760" y="2519575"/>
                  </a:lnTo>
                  <a:lnTo>
                    <a:pt x="370089" y="2528030"/>
                  </a:lnTo>
                  <a:lnTo>
                    <a:pt x="369400" y="2536485"/>
                  </a:lnTo>
                  <a:lnTo>
                    <a:pt x="368690" y="2544940"/>
                  </a:lnTo>
                  <a:lnTo>
                    <a:pt x="367957" y="2553395"/>
                  </a:lnTo>
                  <a:lnTo>
                    <a:pt x="367192" y="2561850"/>
                  </a:lnTo>
                  <a:lnTo>
                    <a:pt x="366399" y="2570305"/>
                  </a:lnTo>
                  <a:lnTo>
                    <a:pt x="365578" y="2578760"/>
                  </a:lnTo>
                  <a:lnTo>
                    <a:pt x="364727" y="2587215"/>
                  </a:lnTo>
                  <a:lnTo>
                    <a:pt x="363844" y="2595670"/>
                  </a:lnTo>
                  <a:lnTo>
                    <a:pt x="362928" y="2604125"/>
                  </a:lnTo>
                  <a:lnTo>
                    <a:pt x="361972" y="2612580"/>
                  </a:lnTo>
                  <a:lnTo>
                    <a:pt x="360985" y="2621035"/>
                  </a:lnTo>
                  <a:lnTo>
                    <a:pt x="359965" y="2629490"/>
                  </a:lnTo>
                  <a:lnTo>
                    <a:pt x="358915" y="2637945"/>
                  </a:lnTo>
                  <a:lnTo>
                    <a:pt x="357834" y="2646400"/>
                  </a:lnTo>
                  <a:lnTo>
                    <a:pt x="356722" y="2654855"/>
                  </a:lnTo>
                  <a:lnTo>
                    <a:pt x="355580" y="2663310"/>
                  </a:lnTo>
                  <a:lnTo>
                    <a:pt x="354415" y="2671765"/>
                  </a:lnTo>
                  <a:lnTo>
                    <a:pt x="353228" y="2680220"/>
                  </a:lnTo>
                  <a:lnTo>
                    <a:pt x="352024" y="2688675"/>
                  </a:lnTo>
                  <a:lnTo>
                    <a:pt x="350804" y="2697130"/>
                  </a:lnTo>
                  <a:lnTo>
                    <a:pt x="349570" y="2705584"/>
                  </a:lnTo>
                  <a:lnTo>
                    <a:pt x="348328" y="2714039"/>
                  </a:lnTo>
                  <a:lnTo>
                    <a:pt x="347081" y="2722494"/>
                  </a:lnTo>
                  <a:lnTo>
                    <a:pt x="345834" y="2730949"/>
                  </a:lnTo>
                  <a:lnTo>
                    <a:pt x="344588" y="2739404"/>
                  </a:lnTo>
                  <a:lnTo>
                    <a:pt x="343347" y="2747859"/>
                  </a:lnTo>
                  <a:lnTo>
                    <a:pt x="342117" y="2756314"/>
                  </a:lnTo>
                  <a:lnTo>
                    <a:pt x="340900" y="2764769"/>
                  </a:lnTo>
                  <a:lnTo>
                    <a:pt x="339697" y="2773224"/>
                  </a:lnTo>
                  <a:lnTo>
                    <a:pt x="338511" y="2781679"/>
                  </a:lnTo>
                  <a:lnTo>
                    <a:pt x="337343" y="2790134"/>
                  </a:lnTo>
                  <a:lnTo>
                    <a:pt x="336195" y="2798589"/>
                  </a:lnTo>
                  <a:lnTo>
                    <a:pt x="335075" y="2807044"/>
                  </a:lnTo>
                  <a:lnTo>
                    <a:pt x="333977" y="2815499"/>
                  </a:lnTo>
                  <a:lnTo>
                    <a:pt x="332901" y="2823954"/>
                  </a:lnTo>
                  <a:lnTo>
                    <a:pt x="331849" y="2832409"/>
                  </a:lnTo>
                  <a:lnTo>
                    <a:pt x="330819" y="2840864"/>
                  </a:lnTo>
                  <a:lnTo>
                    <a:pt x="329812" y="2849319"/>
                  </a:lnTo>
                  <a:lnTo>
                    <a:pt x="328830" y="2857774"/>
                  </a:lnTo>
                  <a:lnTo>
                    <a:pt x="327866" y="2866229"/>
                  </a:lnTo>
                  <a:lnTo>
                    <a:pt x="326919" y="2874684"/>
                  </a:lnTo>
                  <a:lnTo>
                    <a:pt x="325988" y="2883138"/>
                  </a:lnTo>
                  <a:lnTo>
                    <a:pt x="325069" y="2891593"/>
                  </a:lnTo>
                  <a:lnTo>
                    <a:pt x="324162" y="2900048"/>
                  </a:lnTo>
                  <a:lnTo>
                    <a:pt x="323263" y="2908503"/>
                  </a:lnTo>
                  <a:lnTo>
                    <a:pt x="322368" y="2916958"/>
                  </a:lnTo>
                  <a:lnTo>
                    <a:pt x="321474" y="2925413"/>
                  </a:lnTo>
                  <a:lnTo>
                    <a:pt x="320580" y="2933868"/>
                  </a:lnTo>
                  <a:lnTo>
                    <a:pt x="319681" y="2942323"/>
                  </a:lnTo>
                  <a:lnTo>
                    <a:pt x="318775" y="2950778"/>
                  </a:lnTo>
                  <a:lnTo>
                    <a:pt x="317858" y="2959233"/>
                  </a:lnTo>
                  <a:lnTo>
                    <a:pt x="316929" y="2967688"/>
                  </a:lnTo>
                  <a:lnTo>
                    <a:pt x="315985" y="2976143"/>
                  </a:lnTo>
                  <a:lnTo>
                    <a:pt x="315025" y="2984598"/>
                  </a:lnTo>
                  <a:lnTo>
                    <a:pt x="314046" y="2993053"/>
                  </a:lnTo>
                  <a:lnTo>
                    <a:pt x="313041" y="3001508"/>
                  </a:lnTo>
                  <a:lnTo>
                    <a:pt x="312014" y="3009963"/>
                  </a:lnTo>
                  <a:lnTo>
                    <a:pt x="310962" y="3018418"/>
                  </a:lnTo>
                  <a:lnTo>
                    <a:pt x="309886" y="3026873"/>
                  </a:lnTo>
                  <a:lnTo>
                    <a:pt x="308785" y="3035328"/>
                  </a:lnTo>
                  <a:lnTo>
                    <a:pt x="307657" y="3043783"/>
                  </a:lnTo>
                  <a:lnTo>
                    <a:pt x="306496" y="3052238"/>
                  </a:lnTo>
                  <a:lnTo>
                    <a:pt x="305308" y="3060692"/>
                  </a:lnTo>
                  <a:lnTo>
                    <a:pt x="304094" y="3069147"/>
                  </a:lnTo>
                  <a:lnTo>
                    <a:pt x="302854" y="3077602"/>
                  </a:lnTo>
                  <a:lnTo>
                    <a:pt x="301590" y="3086057"/>
                  </a:lnTo>
                  <a:lnTo>
                    <a:pt x="300299" y="3094512"/>
                  </a:lnTo>
                  <a:lnTo>
                    <a:pt x="298981" y="3102967"/>
                  </a:lnTo>
                  <a:lnTo>
                    <a:pt x="297643" y="3111422"/>
                  </a:lnTo>
                  <a:lnTo>
                    <a:pt x="296286" y="3119877"/>
                  </a:lnTo>
                  <a:lnTo>
                    <a:pt x="294912" y="3128332"/>
                  </a:lnTo>
                  <a:lnTo>
                    <a:pt x="293522" y="3136787"/>
                  </a:lnTo>
                  <a:lnTo>
                    <a:pt x="292119" y="3145242"/>
                  </a:lnTo>
                  <a:lnTo>
                    <a:pt x="290705" y="3153697"/>
                  </a:lnTo>
                  <a:lnTo>
                    <a:pt x="289285" y="3162152"/>
                  </a:lnTo>
                  <a:lnTo>
                    <a:pt x="287862" y="3170607"/>
                  </a:lnTo>
                  <a:lnTo>
                    <a:pt x="286437" y="3179062"/>
                  </a:lnTo>
                  <a:lnTo>
                    <a:pt x="285015" y="3187517"/>
                  </a:lnTo>
                  <a:lnTo>
                    <a:pt x="283598" y="3195972"/>
                  </a:lnTo>
                  <a:lnTo>
                    <a:pt x="282190" y="3204427"/>
                  </a:lnTo>
                  <a:lnTo>
                    <a:pt x="280793" y="3212882"/>
                  </a:lnTo>
                  <a:lnTo>
                    <a:pt x="279409" y="3221337"/>
                  </a:lnTo>
                  <a:lnTo>
                    <a:pt x="278040" y="3229792"/>
                  </a:lnTo>
                  <a:lnTo>
                    <a:pt x="276687" y="3238246"/>
                  </a:lnTo>
                  <a:lnTo>
                    <a:pt x="275358" y="3246701"/>
                  </a:lnTo>
                  <a:lnTo>
                    <a:pt x="274049" y="3255156"/>
                  </a:lnTo>
                  <a:lnTo>
                    <a:pt x="272762" y="3263611"/>
                  </a:lnTo>
                  <a:lnTo>
                    <a:pt x="271496" y="3272066"/>
                  </a:lnTo>
                  <a:lnTo>
                    <a:pt x="270251" y="3280521"/>
                  </a:lnTo>
                  <a:lnTo>
                    <a:pt x="269029" y="3288976"/>
                  </a:lnTo>
                  <a:lnTo>
                    <a:pt x="267834" y="3297431"/>
                  </a:lnTo>
                  <a:lnTo>
                    <a:pt x="266660" y="3305886"/>
                  </a:lnTo>
                  <a:lnTo>
                    <a:pt x="265506" y="3314341"/>
                  </a:lnTo>
                  <a:lnTo>
                    <a:pt x="264371" y="3322796"/>
                  </a:lnTo>
                  <a:lnTo>
                    <a:pt x="263256" y="3331251"/>
                  </a:lnTo>
                  <a:lnTo>
                    <a:pt x="262158" y="3339706"/>
                  </a:lnTo>
                  <a:lnTo>
                    <a:pt x="261081" y="3348161"/>
                  </a:lnTo>
                  <a:lnTo>
                    <a:pt x="260018" y="3356616"/>
                  </a:lnTo>
                  <a:lnTo>
                    <a:pt x="258970" y="3365071"/>
                  </a:lnTo>
                  <a:lnTo>
                    <a:pt x="257935" y="3373526"/>
                  </a:lnTo>
                  <a:lnTo>
                    <a:pt x="256913" y="3381981"/>
                  </a:lnTo>
                  <a:lnTo>
                    <a:pt x="255904" y="3390436"/>
                  </a:lnTo>
                  <a:lnTo>
                    <a:pt x="254908" y="3398891"/>
                  </a:lnTo>
                  <a:lnTo>
                    <a:pt x="253923" y="3407346"/>
                  </a:lnTo>
                  <a:lnTo>
                    <a:pt x="252950" y="3415801"/>
                  </a:lnTo>
                  <a:lnTo>
                    <a:pt x="251988" y="3424255"/>
                  </a:lnTo>
                  <a:lnTo>
                    <a:pt x="251036" y="3432710"/>
                  </a:lnTo>
                  <a:lnTo>
                    <a:pt x="250099" y="3441165"/>
                  </a:lnTo>
                  <a:lnTo>
                    <a:pt x="249174" y="3449620"/>
                  </a:lnTo>
                  <a:lnTo>
                    <a:pt x="248262" y="3458075"/>
                  </a:lnTo>
                  <a:lnTo>
                    <a:pt x="247363" y="3466530"/>
                  </a:lnTo>
                  <a:lnTo>
                    <a:pt x="246478" y="3474985"/>
                  </a:lnTo>
                  <a:lnTo>
                    <a:pt x="245606" y="3483440"/>
                  </a:lnTo>
                  <a:lnTo>
                    <a:pt x="244752" y="3491895"/>
                  </a:lnTo>
                  <a:lnTo>
                    <a:pt x="243913" y="3500350"/>
                  </a:lnTo>
                  <a:lnTo>
                    <a:pt x="243090" y="3508805"/>
                  </a:lnTo>
                  <a:lnTo>
                    <a:pt x="242281" y="3517260"/>
                  </a:lnTo>
                  <a:lnTo>
                    <a:pt x="241488" y="3525715"/>
                  </a:lnTo>
                  <a:lnTo>
                    <a:pt x="240711" y="3534170"/>
                  </a:lnTo>
                  <a:lnTo>
                    <a:pt x="239953" y="3542625"/>
                  </a:lnTo>
                  <a:lnTo>
                    <a:pt x="239209" y="3551080"/>
                  </a:lnTo>
                  <a:lnTo>
                    <a:pt x="238480" y="3559535"/>
                  </a:lnTo>
                  <a:lnTo>
                    <a:pt x="237765" y="3567990"/>
                  </a:lnTo>
                  <a:lnTo>
                    <a:pt x="237063" y="3576445"/>
                  </a:lnTo>
                  <a:lnTo>
                    <a:pt x="236375" y="3584900"/>
                  </a:lnTo>
                  <a:lnTo>
                    <a:pt x="235701" y="3593355"/>
                  </a:lnTo>
                  <a:lnTo>
                    <a:pt x="235038" y="3601809"/>
                  </a:lnTo>
                  <a:lnTo>
                    <a:pt x="234385" y="3610264"/>
                  </a:lnTo>
                  <a:lnTo>
                    <a:pt x="233743" y="3618719"/>
                  </a:lnTo>
                  <a:lnTo>
                    <a:pt x="233109" y="3627174"/>
                  </a:lnTo>
                  <a:lnTo>
                    <a:pt x="232485" y="3635629"/>
                  </a:lnTo>
                  <a:lnTo>
                    <a:pt x="231870" y="3644084"/>
                  </a:lnTo>
                  <a:lnTo>
                    <a:pt x="231262" y="3652539"/>
                  </a:lnTo>
                  <a:lnTo>
                    <a:pt x="230661" y="3660994"/>
                  </a:lnTo>
                  <a:lnTo>
                    <a:pt x="230066" y="3669449"/>
                  </a:lnTo>
                  <a:lnTo>
                    <a:pt x="229477" y="3677904"/>
                  </a:lnTo>
                  <a:lnTo>
                    <a:pt x="228895" y="3686359"/>
                  </a:lnTo>
                  <a:lnTo>
                    <a:pt x="228318" y="3694814"/>
                  </a:lnTo>
                  <a:lnTo>
                    <a:pt x="227747" y="3703269"/>
                  </a:lnTo>
                  <a:lnTo>
                    <a:pt x="227180" y="3711724"/>
                  </a:lnTo>
                  <a:lnTo>
                    <a:pt x="226619" y="3720179"/>
                  </a:lnTo>
                  <a:lnTo>
                    <a:pt x="226061" y="3728634"/>
                  </a:lnTo>
                  <a:lnTo>
                    <a:pt x="225509" y="3737089"/>
                  </a:lnTo>
                  <a:lnTo>
                    <a:pt x="224961" y="3745544"/>
                  </a:lnTo>
                  <a:lnTo>
                    <a:pt x="224416" y="3753999"/>
                  </a:lnTo>
                  <a:lnTo>
                    <a:pt x="223875" y="3762454"/>
                  </a:lnTo>
                  <a:lnTo>
                    <a:pt x="223337" y="3770909"/>
                  </a:lnTo>
                  <a:lnTo>
                    <a:pt x="222801" y="3779363"/>
                  </a:lnTo>
                  <a:lnTo>
                    <a:pt x="222268" y="3787818"/>
                  </a:lnTo>
                  <a:lnTo>
                    <a:pt x="221737" y="3796273"/>
                  </a:lnTo>
                  <a:lnTo>
                    <a:pt x="221208" y="3804728"/>
                  </a:lnTo>
                  <a:lnTo>
                    <a:pt x="220679" y="3813183"/>
                  </a:lnTo>
                  <a:lnTo>
                    <a:pt x="220151" y="3821638"/>
                  </a:lnTo>
                  <a:lnTo>
                    <a:pt x="219623" y="3830093"/>
                  </a:lnTo>
                  <a:lnTo>
                    <a:pt x="219095" y="3838548"/>
                  </a:lnTo>
                  <a:lnTo>
                    <a:pt x="218567" y="3847003"/>
                  </a:lnTo>
                  <a:lnTo>
                    <a:pt x="218038" y="3855458"/>
                  </a:lnTo>
                  <a:lnTo>
                    <a:pt x="217509" y="3863913"/>
                  </a:lnTo>
                  <a:lnTo>
                    <a:pt x="216979" y="3872368"/>
                  </a:lnTo>
                  <a:lnTo>
                    <a:pt x="216448" y="3880823"/>
                  </a:lnTo>
                  <a:lnTo>
                    <a:pt x="215916" y="3889278"/>
                  </a:lnTo>
                  <a:lnTo>
                    <a:pt x="215385" y="3897733"/>
                  </a:lnTo>
                  <a:lnTo>
                    <a:pt x="214853" y="3906188"/>
                  </a:lnTo>
                  <a:lnTo>
                    <a:pt x="214322" y="3914643"/>
                  </a:lnTo>
                  <a:lnTo>
                    <a:pt x="213792" y="3923098"/>
                  </a:lnTo>
                  <a:lnTo>
                    <a:pt x="213263" y="3931553"/>
                  </a:lnTo>
                  <a:lnTo>
                    <a:pt x="212737" y="3940008"/>
                  </a:lnTo>
                  <a:lnTo>
                    <a:pt x="212213" y="3948463"/>
                  </a:lnTo>
                  <a:lnTo>
                    <a:pt x="211693" y="3956918"/>
                  </a:lnTo>
                  <a:lnTo>
                    <a:pt x="211175" y="3965372"/>
                  </a:lnTo>
                  <a:lnTo>
                    <a:pt x="210662" y="3973827"/>
                  </a:lnTo>
                  <a:lnTo>
                    <a:pt x="210155" y="3982282"/>
                  </a:lnTo>
                  <a:lnTo>
                    <a:pt x="209653" y="3990737"/>
                  </a:lnTo>
                  <a:lnTo>
                    <a:pt x="209157" y="3999192"/>
                  </a:lnTo>
                  <a:lnTo>
                    <a:pt x="208666" y="4007647"/>
                  </a:lnTo>
                  <a:lnTo>
                    <a:pt x="208182" y="4016102"/>
                  </a:lnTo>
                  <a:lnTo>
                    <a:pt x="207704" y="4024557"/>
                  </a:lnTo>
                  <a:lnTo>
                    <a:pt x="207234" y="4033012"/>
                  </a:lnTo>
                  <a:lnTo>
                    <a:pt x="206771" y="4041467"/>
                  </a:lnTo>
                  <a:lnTo>
                    <a:pt x="206315" y="4049922"/>
                  </a:lnTo>
                  <a:lnTo>
                    <a:pt x="205867" y="4058377"/>
                  </a:lnTo>
                  <a:lnTo>
                    <a:pt x="205425" y="4066832"/>
                  </a:lnTo>
                  <a:lnTo>
                    <a:pt x="204991" y="4075287"/>
                  </a:lnTo>
                  <a:lnTo>
                    <a:pt x="204566" y="4083742"/>
                  </a:lnTo>
                  <a:lnTo>
                    <a:pt x="204148" y="4092197"/>
                  </a:lnTo>
                  <a:lnTo>
                    <a:pt x="203738" y="4100652"/>
                  </a:lnTo>
                  <a:lnTo>
                    <a:pt x="203336" y="4109107"/>
                  </a:lnTo>
                  <a:lnTo>
                    <a:pt x="202941" y="4117562"/>
                  </a:lnTo>
                  <a:lnTo>
                    <a:pt x="202556" y="4126017"/>
                  </a:lnTo>
                  <a:lnTo>
                    <a:pt x="202181" y="4134472"/>
                  </a:lnTo>
                  <a:lnTo>
                    <a:pt x="201814" y="4142926"/>
                  </a:lnTo>
                  <a:lnTo>
                    <a:pt x="201456" y="4151381"/>
                  </a:lnTo>
                  <a:lnTo>
                    <a:pt x="201108" y="4159836"/>
                  </a:lnTo>
                  <a:lnTo>
                    <a:pt x="200770" y="4168291"/>
                  </a:lnTo>
                  <a:lnTo>
                    <a:pt x="200444" y="4176746"/>
                  </a:lnTo>
                  <a:lnTo>
                    <a:pt x="200129" y="4185201"/>
                  </a:lnTo>
                  <a:lnTo>
                    <a:pt x="199826" y="4193656"/>
                  </a:lnTo>
                  <a:lnTo>
                    <a:pt x="199534" y="4202111"/>
                  </a:lnTo>
                  <a:lnTo>
                    <a:pt x="199253" y="4210566"/>
                  </a:lnTo>
                  <a:lnTo>
                    <a:pt x="198984" y="4219021"/>
                  </a:lnTo>
                  <a:lnTo>
                    <a:pt x="198731" y="4227476"/>
                  </a:lnTo>
                  <a:lnTo>
                    <a:pt x="198490" y="4235931"/>
                  </a:lnTo>
                  <a:lnTo>
                    <a:pt x="198261" y="4244386"/>
                  </a:lnTo>
                  <a:lnTo>
                    <a:pt x="198045" y="4252841"/>
                  </a:lnTo>
                  <a:lnTo>
                    <a:pt x="197841" y="4261296"/>
                  </a:lnTo>
                  <a:lnTo>
                    <a:pt x="197649" y="4269751"/>
                  </a:lnTo>
                  <a:lnTo>
                    <a:pt x="197473" y="4278206"/>
                  </a:lnTo>
                  <a:lnTo>
                    <a:pt x="197308" y="4286661"/>
                  </a:lnTo>
                  <a:lnTo>
                    <a:pt x="197155" y="4295116"/>
                  </a:lnTo>
                  <a:lnTo>
                    <a:pt x="197013" y="4303571"/>
                  </a:lnTo>
                  <a:lnTo>
                    <a:pt x="196881" y="4312026"/>
                  </a:lnTo>
                  <a:lnTo>
                    <a:pt x="196760" y="4320480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8" name="pg32">
              <a:extLst>
                <a:ext uri="{FF2B5EF4-FFF2-40B4-BE49-F238E27FC236}">
                  <a16:creationId xmlns:a16="http://schemas.microsoft.com/office/drawing/2014/main" id="{4E107E0A-EFEA-9A82-3504-A91B3AA902E6}"/>
                </a:ext>
              </a:extLst>
            </p:cNvPr>
            <p:cNvSpPr/>
            <p:nvPr/>
          </p:nvSpPr>
          <p:spPr>
            <a:xfrm>
              <a:off x="4005613" y="2687215"/>
              <a:ext cx="406769" cy="5057584"/>
            </a:xfrm>
            <a:custGeom>
              <a:avLst/>
              <a:gdLst/>
              <a:ahLst/>
              <a:cxnLst/>
              <a:rect l="0" t="0" r="0" b="0"/>
              <a:pathLst>
                <a:path w="406769" h="5057584">
                  <a:moveTo>
                    <a:pt x="201918" y="5057584"/>
                  </a:moveTo>
                  <a:lnTo>
                    <a:pt x="201687" y="5047686"/>
                  </a:lnTo>
                  <a:lnTo>
                    <a:pt x="201427" y="5037789"/>
                  </a:lnTo>
                  <a:lnTo>
                    <a:pt x="201140" y="5027891"/>
                  </a:lnTo>
                  <a:lnTo>
                    <a:pt x="200823" y="5017994"/>
                  </a:lnTo>
                  <a:lnTo>
                    <a:pt x="200477" y="5008097"/>
                  </a:lnTo>
                  <a:lnTo>
                    <a:pt x="200100" y="4998199"/>
                  </a:lnTo>
                  <a:lnTo>
                    <a:pt x="199693" y="4988302"/>
                  </a:lnTo>
                  <a:lnTo>
                    <a:pt x="199254" y="4978404"/>
                  </a:lnTo>
                  <a:lnTo>
                    <a:pt x="198780" y="4968507"/>
                  </a:lnTo>
                  <a:lnTo>
                    <a:pt x="198275" y="4958609"/>
                  </a:lnTo>
                  <a:lnTo>
                    <a:pt x="197742" y="4948712"/>
                  </a:lnTo>
                  <a:lnTo>
                    <a:pt x="197183" y="4938815"/>
                  </a:lnTo>
                  <a:lnTo>
                    <a:pt x="196598" y="4928917"/>
                  </a:lnTo>
                  <a:lnTo>
                    <a:pt x="195992" y="4919020"/>
                  </a:lnTo>
                  <a:lnTo>
                    <a:pt x="195367" y="4909122"/>
                  </a:lnTo>
                  <a:lnTo>
                    <a:pt x="194725" y="4899225"/>
                  </a:lnTo>
                  <a:lnTo>
                    <a:pt x="194069" y="4889327"/>
                  </a:lnTo>
                  <a:lnTo>
                    <a:pt x="193405" y="4879430"/>
                  </a:lnTo>
                  <a:lnTo>
                    <a:pt x="192737" y="4869533"/>
                  </a:lnTo>
                  <a:lnTo>
                    <a:pt x="192069" y="4859635"/>
                  </a:lnTo>
                  <a:lnTo>
                    <a:pt x="191404" y="4849738"/>
                  </a:lnTo>
                  <a:lnTo>
                    <a:pt x="190746" y="4839840"/>
                  </a:lnTo>
                  <a:lnTo>
                    <a:pt x="190098" y="4829943"/>
                  </a:lnTo>
                  <a:lnTo>
                    <a:pt x="189464" y="4820046"/>
                  </a:lnTo>
                  <a:lnTo>
                    <a:pt x="188849" y="4810148"/>
                  </a:lnTo>
                  <a:lnTo>
                    <a:pt x="188253" y="4800251"/>
                  </a:lnTo>
                  <a:lnTo>
                    <a:pt x="187677" y="4790353"/>
                  </a:lnTo>
                  <a:lnTo>
                    <a:pt x="187124" y="4780456"/>
                  </a:lnTo>
                  <a:lnTo>
                    <a:pt x="186593" y="4770558"/>
                  </a:lnTo>
                  <a:lnTo>
                    <a:pt x="186086" y="4760661"/>
                  </a:lnTo>
                  <a:lnTo>
                    <a:pt x="185601" y="4750764"/>
                  </a:lnTo>
                  <a:lnTo>
                    <a:pt x="185140" y="4740866"/>
                  </a:lnTo>
                  <a:lnTo>
                    <a:pt x="184700" y="4730969"/>
                  </a:lnTo>
                  <a:lnTo>
                    <a:pt x="184278" y="4721071"/>
                  </a:lnTo>
                  <a:lnTo>
                    <a:pt x="183871" y="4711174"/>
                  </a:lnTo>
                  <a:lnTo>
                    <a:pt x="183476" y="4701276"/>
                  </a:lnTo>
                  <a:lnTo>
                    <a:pt x="183090" y="4691379"/>
                  </a:lnTo>
                  <a:lnTo>
                    <a:pt x="182707" y="4681482"/>
                  </a:lnTo>
                  <a:lnTo>
                    <a:pt x="182324" y="4671584"/>
                  </a:lnTo>
                  <a:lnTo>
                    <a:pt x="181935" y="4661687"/>
                  </a:lnTo>
                  <a:lnTo>
                    <a:pt x="181533" y="4651789"/>
                  </a:lnTo>
                  <a:lnTo>
                    <a:pt x="181113" y="4641892"/>
                  </a:lnTo>
                  <a:lnTo>
                    <a:pt x="180670" y="4631994"/>
                  </a:lnTo>
                  <a:lnTo>
                    <a:pt x="180198" y="4622097"/>
                  </a:lnTo>
                  <a:lnTo>
                    <a:pt x="179693" y="4612200"/>
                  </a:lnTo>
                  <a:lnTo>
                    <a:pt x="179149" y="4602302"/>
                  </a:lnTo>
                  <a:lnTo>
                    <a:pt x="178561" y="4592405"/>
                  </a:lnTo>
                  <a:lnTo>
                    <a:pt x="177919" y="4582507"/>
                  </a:lnTo>
                  <a:lnTo>
                    <a:pt x="177225" y="4572610"/>
                  </a:lnTo>
                  <a:lnTo>
                    <a:pt x="176479" y="4562712"/>
                  </a:lnTo>
                  <a:lnTo>
                    <a:pt x="175678" y="4552815"/>
                  </a:lnTo>
                  <a:lnTo>
                    <a:pt x="174825" y="4542918"/>
                  </a:lnTo>
                  <a:lnTo>
                    <a:pt x="173919" y="4533020"/>
                  </a:lnTo>
                  <a:lnTo>
                    <a:pt x="172963" y="4523123"/>
                  </a:lnTo>
                  <a:lnTo>
                    <a:pt x="171957" y="4513225"/>
                  </a:lnTo>
                  <a:lnTo>
                    <a:pt x="170906" y="4503328"/>
                  </a:lnTo>
                  <a:lnTo>
                    <a:pt x="169820" y="4493430"/>
                  </a:lnTo>
                  <a:lnTo>
                    <a:pt x="168706" y="4483533"/>
                  </a:lnTo>
                  <a:lnTo>
                    <a:pt x="167570" y="4473636"/>
                  </a:lnTo>
                  <a:lnTo>
                    <a:pt x="166420" y="4463738"/>
                  </a:lnTo>
                  <a:lnTo>
                    <a:pt x="165263" y="4453841"/>
                  </a:lnTo>
                  <a:lnTo>
                    <a:pt x="164106" y="4443943"/>
                  </a:lnTo>
                  <a:lnTo>
                    <a:pt x="162958" y="4434046"/>
                  </a:lnTo>
                  <a:lnTo>
                    <a:pt x="161826" y="4424149"/>
                  </a:lnTo>
                  <a:lnTo>
                    <a:pt x="160715" y="4414251"/>
                  </a:lnTo>
                  <a:lnTo>
                    <a:pt x="159629" y="4404354"/>
                  </a:lnTo>
                  <a:lnTo>
                    <a:pt x="158571" y="4394456"/>
                  </a:lnTo>
                  <a:lnTo>
                    <a:pt x="157545" y="4384559"/>
                  </a:lnTo>
                  <a:lnTo>
                    <a:pt x="156551" y="4374661"/>
                  </a:lnTo>
                  <a:lnTo>
                    <a:pt x="155589" y="4364764"/>
                  </a:lnTo>
                  <a:lnTo>
                    <a:pt x="154664" y="4354867"/>
                  </a:lnTo>
                  <a:lnTo>
                    <a:pt x="153769" y="4344969"/>
                  </a:lnTo>
                  <a:lnTo>
                    <a:pt x="152900" y="4335072"/>
                  </a:lnTo>
                  <a:lnTo>
                    <a:pt x="152055" y="4325174"/>
                  </a:lnTo>
                  <a:lnTo>
                    <a:pt x="151230" y="4315277"/>
                  </a:lnTo>
                  <a:lnTo>
                    <a:pt x="150421" y="4305379"/>
                  </a:lnTo>
                  <a:lnTo>
                    <a:pt x="149625" y="4295482"/>
                  </a:lnTo>
                  <a:lnTo>
                    <a:pt x="148838" y="4285585"/>
                  </a:lnTo>
                  <a:lnTo>
                    <a:pt x="148056" y="4275687"/>
                  </a:lnTo>
                  <a:lnTo>
                    <a:pt x="147275" y="4265790"/>
                  </a:lnTo>
                  <a:lnTo>
                    <a:pt x="146491" y="4255892"/>
                  </a:lnTo>
                  <a:lnTo>
                    <a:pt x="145702" y="4245995"/>
                  </a:lnTo>
                  <a:lnTo>
                    <a:pt x="144904" y="4236097"/>
                  </a:lnTo>
                  <a:lnTo>
                    <a:pt x="144095" y="4226200"/>
                  </a:lnTo>
                  <a:lnTo>
                    <a:pt x="143271" y="4216303"/>
                  </a:lnTo>
                  <a:lnTo>
                    <a:pt x="142429" y="4206405"/>
                  </a:lnTo>
                  <a:lnTo>
                    <a:pt x="141563" y="4196508"/>
                  </a:lnTo>
                  <a:lnTo>
                    <a:pt x="140674" y="4186610"/>
                  </a:lnTo>
                  <a:lnTo>
                    <a:pt x="139756" y="4176713"/>
                  </a:lnTo>
                  <a:lnTo>
                    <a:pt x="138807" y="4166815"/>
                  </a:lnTo>
                  <a:lnTo>
                    <a:pt x="137824" y="4156918"/>
                  </a:lnTo>
                  <a:lnTo>
                    <a:pt x="136803" y="4147021"/>
                  </a:lnTo>
                  <a:lnTo>
                    <a:pt x="135741" y="4137123"/>
                  </a:lnTo>
                  <a:lnTo>
                    <a:pt x="134628" y="4127226"/>
                  </a:lnTo>
                  <a:lnTo>
                    <a:pt x="133465" y="4117328"/>
                  </a:lnTo>
                  <a:lnTo>
                    <a:pt x="132251" y="4107431"/>
                  </a:lnTo>
                  <a:lnTo>
                    <a:pt x="130986" y="4097533"/>
                  </a:lnTo>
                  <a:lnTo>
                    <a:pt x="129668" y="4087636"/>
                  </a:lnTo>
                  <a:lnTo>
                    <a:pt x="128299" y="4077739"/>
                  </a:lnTo>
                  <a:lnTo>
                    <a:pt x="126878" y="4067841"/>
                  </a:lnTo>
                  <a:lnTo>
                    <a:pt x="125409" y="4057944"/>
                  </a:lnTo>
                  <a:lnTo>
                    <a:pt x="123888" y="4048046"/>
                  </a:lnTo>
                  <a:lnTo>
                    <a:pt x="122329" y="4038149"/>
                  </a:lnTo>
                  <a:lnTo>
                    <a:pt x="120737" y="4028252"/>
                  </a:lnTo>
                  <a:lnTo>
                    <a:pt x="119120" y="4018354"/>
                  </a:lnTo>
                  <a:lnTo>
                    <a:pt x="117484" y="4008457"/>
                  </a:lnTo>
                  <a:lnTo>
                    <a:pt x="115837" y="3998559"/>
                  </a:lnTo>
                  <a:lnTo>
                    <a:pt x="114186" y="3988662"/>
                  </a:lnTo>
                  <a:lnTo>
                    <a:pt x="112541" y="3978764"/>
                  </a:lnTo>
                  <a:lnTo>
                    <a:pt x="110910" y="3968867"/>
                  </a:lnTo>
                  <a:lnTo>
                    <a:pt x="109300" y="3958970"/>
                  </a:lnTo>
                  <a:lnTo>
                    <a:pt x="107715" y="3949072"/>
                  </a:lnTo>
                  <a:lnTo>
                    <a:pt x="106160" y="3939175"/>
                  </a:lnTo>
                  <a:lnTo>
                    <a:pt x="104637" y="3929277"/>
                  </a:lnTo>
                  <a:lnTo>
                    <a:pt x="103148" y="3919380"/>
                  </a:lnTo>
                  <a:lnTo>
                    <a:pt x="101692" y="3909482"/>
                  </a:lnTo>
                  <a:lnTo>
                    <a:pt x="100273" y="3899585"/>
                  </a:lnTo>
                  <a:lnTo>
                    <a:pt x="98886" y="3889688"/>
                  </a:lnTo>
                  <a:lnTo>
                    <a:pt x="97523" y="3879790"/>
                  </a:lnTo>
                  <a:lnTo>
                    <a:pt x="96182" y="3869893"/>
                  </a:lnTo>
                  <a:lnTo>
                    <a:pt x="94855" y="3859995"/>
                  </a:lnTo>
                  <a:lnTo>
                    <a:pt x="93539" y="3850098"/>
                  </a:lnTo>
                  <a:lnTo>
                    <a:pt x="92228" y="3840200"/>
                  </a:lnTo>
                  <a:lnTo>
                    <a:pt x="90916" y="3830303"/>
                  </a:lnTo>
                  <a:lnTo>
                    <a:pt x="89596" y="3820406"/>
                  </a:lnTo>
                  <a:lnTo>
                    <a:pt x="88265" y="3810508"/>
                  </a:lnTo>
                  <a:lnTo>
                    <a:pt x="86919" y="3800611"/>
                  </a:lnTo>
                  <a:lnTo>
                    <a:pt x="85557" y="3790713"/>
                  </a:lnTo>
                  <a:lnTo>
                    <a:pt x="84176" y="3780816"/>
                  </a:lnTo>
                  <a:lnTo>
                    <a:pt x="82777" y="3770918"/>
                  </a:lnTo>
                  <a:lnTo>
                    <a:pt x="81361" y="3761021"/>
                  </a:lnTo>
                  <a:lnTo>
                    <a:pt x="79928" y="3751124"/>
                  </a:lnTo>
                  <a:lnTo>
                    <a:pt x="78480" y="3741226"/>
                  </a:lnTo>
                  <a:lnTo>
                    <a:pt x="77024" y="3731329"/>
                  </a:lnTo>
                  <a:lnTo>
                    <a:pt x="75562" y="3721431"/>
                  </a:lnTo>
                  <a:lnTo>
                    <a:pt x="74099" y="3711534"/>
                  </a:lnTo>
                  <a:lnTo>
                    <a:pt x="72639" y="3701636"/>
                  </a:lnTo>
                  <a:lnTo>
                    <a:pt x="71185" y="3691739"/>
                  </a:lnTo>
                  <a:lnTo>
                    <a:pt x="69740" y="3681842"/>
                  </a:lnTo>
                  <a:lnTo>
                    <a:pt x="68309" y="3671944"/>
                  </a:lnTo>
                  <a:lnTo>
                    <a:pt x="66893" y="3662047"/>
                  </a:lnTo>
                  <a:lnTo>
                    <a:pt x="65493" y="3652149"/>
                  </a:lnTo>
                  <a:lnTo>
                    <a:pt x="64107" y="3642252"/>
                  </a:lnTo>
                  <a:lnTo>
                    <a:pt x="62734" y="3632355"/>
                  </a:lnTo>
                  <a:lnTo>
                    <a:pt x="61372" y="3622457"/>
                  </a:lnTo>
                  <a:lnTo>
                    <a:pt x="60018" y="3612560"/>
                  </a:lnTo>
                  <a:lnTo>
                    <a:pt x="58668" y="3602662"/>
                  </a:lnTo>
                  <a:lnTo>
                    <a:pt x="57318" y="3592765"/>
                  </a:lnTo>
                  <a:lnTo>
                    <a:pt x="55963" y="3582867"/>
                  </a:lnTo>
                  <a:lnTo>
                    <a:pt x="54600" y="3572970"/>
                  </a:lnTo>
                  <a:lnTo>
                    <a:pt x="53224" y="3563073"/>
                  </a:lnTo>
                  <a:lnTo>
                    <a:pt x="51834" y="3553175"/>
                  </a:lnTo>
                  <a:lnTo>
                    <a:pt x="50429" y="3543278"/>
                  </a:lnTo>
                  <a:lnTo>
                    <a:pt x="49007" y="3533380"/>
                  </a:lnTo>
                  <a:lnTo>
                    <a:pt x="47569" y="3523483"/>
                  </a:lnTo>
                  <a:lnTo>
                    <a:pt x="46116" y="3513585"/>
                  </a:lnTo>
                  <a:lnTo>
                    <a:pt x="44652" y="3503688"/>
                  </a:lnTo>
                  <a:lnTo>
                    <a:pt x="43182" y="3493791"/>
                  </a:lnTo>
                  <a:lnTo>
                    <a:pt x="41711" y="3483893"/>
                  </a:lnTo>
                  <a:lnTo>
                    <a:pt x="40244" y="3473996"/>
                  </a:lnTo>
                  <a:lnTo>
                    <a:pt x="38786" y="3464098"/>
                  </a:lnTo>
                  <a:lnTo>
                    <a:pt x="37342" y="3454201"/>
                  </a:lnTo>
                  <a:lnTo>
                    <a:pt x="35919" y="3444303"/>
                  </a:lnTo>
                  <a:lnTo>
                    <a:pt x="34524" y="3434406"/>
                  </a:lnTo>
                  <a:lnTo>
                    <a:pt x="33158" y="3424509"/>
                  </a:lnTo>
                  <a:lnTo>
                    <a:pt x="31822" y="3414611"/>
                  </a:lnTo>
                  <a:lnTo>
                    <a:pt x="30519" y="3404714"/>
                  </a:lnTo>
                  <a:lnTo>
                    <a:pt x="29247" y="3394816"/>
                  </a:lnTo>
                  <a:lnTo>
                    <a:pt x="28008" y="3384919"/>
                  </a:lnTo>
                  <a:lnTo>
                    <a:pt x="26799" y="3375021"/>
                  </a:lnTo>
                  <a:lnTo>
                    <a:pt x="25620" y="3365124"/>
                  </a:lnTo>
                  <a:lnTo>
                    <a:pt x="24470" y="3355227"/>
                  </a:lnTo>
                  <a:lnTo>
                    <a:pt x="23343" y="3345329"/>
                  </a:lnTo>
                  <a:lnTo>
                    <a:pt x="22236" y="3335432"/>
                  </a:lnTo>
                  <a:lnTo>
                    <a:pt x="21148" y="3325534"/>
                  </a:lnTo>
                  <a:lnTo>
                    <a:pt x="20077" y="3315637"/>
                  </a:lnTo>
                  <a:lnTo>
                    <a:pt x="19022" y="3305739"/>
                  </a:lnTo>
                  <a:lnTo>
                    <a:pt x="17983" y="3295842"/>
                  </a:lnTo>
                  <a:lnTo>
                    <a:pt x="16962" y="3285945"/>
                  </a:lnTo>
                  <a:lnTo>
                    <a:pt x="15959" y="3276047"/>
                  </a:lnTo>
                  <a:lnTo>
                    <a:pt x="14974" y="3266150"/>
                  </a:lnTo>
                  <a:lnTo>
                    <a:pt x="14010" y="3256252"/>
                  </a:lnTo>
                  <a:lnTo>
                    <a:pt x="13068" y="3246355"/>
                  </a:lnTo>
                  <a:lnTo>
                    <a:pt x="12148" y="3236458"/>
                  </a:lnTo>
                  <a:lnTo>
                    <a:pt x="11254" y="3226560"/>
                  </a:lnTo>
                  <a:lnTo>
                    <a:pt x="10386" y="3216663"/>
                  </a:lnTo>
                  <a:lnTo>
                    <a:pt x="9549" y="3206765"/>
                  </a:lnTo>
                  <a:lnTo>
                    <a:pt x="8740" y="3196868"/>
                  </a:lnTo>
                  <a:lnTo>
                    <a:pt x="7958" y="3186970"/>
                  </a:lnTo>
                  <a:lnTo>
                    <a:pt x="7203" y="3177073"/>
                  </a:lnTo>
                  <a:lnTo>
                    <a:pt x="6476" y="3167176"/>
                  </a:lnTo>
                  <a:lnTo>
                    <a:pt x="5776" y="3157278"/>
                  </a:lnTo>
                  <a:lnTo>
                    <a:pt x="5103" y="3147381"/>
                  </a:lnTo>
                  <a:lnTo>
                    <a:pt x="4460" y="3137483"/>
                  </a:lnTo>
                  <a:lnTo>
                    <a:pt x="3849" y="3127586"/>
                  </a:lnTo>
                  <a:lnTo>
                    <a:pt x="3270" y="3117688"/>
                  </a:lnTo>
                  <a:lnTo>
                    <a:pt x="2726" y="3107791"/>
                  </a:lnTo>
                  <a:lnTo>
                    <a:pt x="2218" y="3097894"/>
                  </a:lnTo>
                  <a:lnTo>
                    <a:pt x="1751" y="3087996"/>
                  </a:lnTo>
                  <a:lnTo>
                    <a:pt x="1328" y="3078099"/>
                  </a:lnTo>
                  <a:lnTo>
                    <a:pt x="954" y="3068201"/>
                  </a:lnTo>
                  <a:lnTo>
                    <a:pt x="638" y="3058304"/>
                  </a:lnTo>
                  <a:lnTo>
                    <a:pt x="385" y="3048406"/>
                  </a:lnTo>
                  <a:lnTo>
                    <a:pt x="193" y="3038509"/>
                  </a:lnTo>
                  <a:lnTo>
                    <a:pt x="64" y="3028612"/>
                  </a:lnTo>
                  <a:lnTo>
                    <a:pt x="0" y="3018714"/>
                  </a:lnTo>
                  <a:lnTo>
                    <a:pt x="1" y="3008817"/>
                  </a:lnTo>
                  <a:lnTo>
                    <a:pt x="66" y="2998919"/>
                  </a:lnTo>
                  <a:lnTo>
                    <a:pt x="194" y="2989022"/>
                  </a:lnTo>
                  <a:lnTo>
                    <a:pt x="389" y="2979124"/>
                  </a:lnTo>
                  <a:lnTo>
                    <a:pt x="638" y="2969227"/>
                  </a:lnTo>
                  <a:lnTo>
                    <a:pt x="932" y="2959330"/>
                  </a:lnTo>
                  <a:lnTo>
                    <a:pt x="1266" y="2949432"/>
                  </a:lnTo>
                  <a:lnTo>
                    <a:pt x="1632" y="2939535"/>
                  </a:lnTo>
                  <a:lnTo>
                    <a:pt x="2023" y="2929637"/>
                  </a:lnTo>
                  <a:lnTo>
                    <a:pt x="2432" y="2919740"/>
                  </a:lnTo>
                  <a:lnTo>
                    <a:pt x="2851" y="2909842"/>
                  </a:lnTo>
                  <a:lnTo>
                    <a:pt x="3273" y="2899945"/>
                  </a:lnTo>
                  <a:lnTo>
                    <a:pt x="3694" y="2890048"/>
                  </a:lnTo>
                  <a:lnTo>
                    <a:pt x="4111" y="2880150"/>
                  </a:lnTo>
                  <a:lnTo>
                    <a:pt x="4522" y="2870253"/>
                  </a:lnTo>
                  <a:lnTo>
                    <a:pt x="4928" y="2860355"/>
                  </a:lnTo>
                  <a:lnTo>
                    <a:pt x="5332" y="2850458"/>
                  </a:lnTo>
                  <a:lnTo>
                    <a:pt x="5737" y="2840560"/>
                  </a:lnTo>
                  <a:lnTo>
                    <a:pt x="6151" y="2830663"/>
                  </a:lnTo>
                  <a:lnTo>
                    <a:pt x="6585" y="2820766"/>
                  </a:lnTo>
                  <a:lnTo>
                    <a:pt x="7045" y="2810868"/>
                  </a:lnTo>
                  <a:lnTo>
                    <a:pt x="7543" y="2800971"/>
                  </a:lnTo>
                  <a:lnTo>
                    <a:pt x="8088" y="2791073"/>
                  </a:lnTo>
                  <a:lnTo>
                    <a:pt x="8689" y="2781176"/>
                  </a:lnTo>
                  <a:lnTo>
                    <a:pt x="9357" y="2771279"/>
                  </a:lnTo>
                  <a:lnTo>
                    <a:pt x="10098" y="2761381"/>
                  </a:lnTo>
                  <a:lnTo>
                    <a:pt x="10931" y="2751484"/>
                  </a:lnTo>
                  <a:lnTo>
                    <a:pt x="11857" y="2741586"/>
                  </a:lnTo>
                  <a:lnTo>
                    <a:pt x="12876" y="2731689"/>
                  </a:lnTo>
                  <a:lnTo>
                    <a:pt x="13987" y="2721791"/>
                  </a:lnTo>
                  <a:lnTo>
                    <a:pt x="15189" y="2711894"/>
                  </a:lnTo>
                  <a:lnTo>
                    <a:pt x="16482" y="2701997"/>
                  </a:lnTo>
                  <a:lnTo>
                    <a:pt x="17860" y="2692099"/>
                  </a:lnTo>
                  <a:lnTo>
                    <a:pt x="19319" y="2682202"/>
                  </a:lnTo>
                  <a:lnTo>
                    <a:pt x="20861" y="2672304"/>
                  </a:lnTo>
                  <a:lnTo>
                    <a:pt x="22466" y="2662407"/>
                  </a:lnTo>
                  <a:lnTo>
                    <a:pt x="24123" y="2652509"/>
                  </a:lnTo>
                  <a:lnTo>
                    <a:pt x="25825" y="2642612"/>
                  </a:lnTo>
                  <a:lnTo>
                    <a:pt x="27562" y="2632715"/>
                  </a:lnTo>
                  <a:lnTo>
                    <a:pt x="29327" y="2622817"/>
                  </a:lnTo>
                  <a:lnTo>
                    <a:pt x="31110" y="2612920"/>
                  </a:lnTo>
                  <a:lnTo>
                    <a:pt x="32905" y="2603022"/>
                  </a:lnTo>
                  <a:lnTo>
                    <a:pt x="34706" y="2593125"/>
                  </a:lnTo>
                  <a:lnTo>
                    <a:pt x="36507" y="2583227"/>
                  </a:lnTo>
                  <a:lnTo>
                    <a:pt x="38305" y="2573330"/>
                  </a:lnTo>
                  <a:lnTo>
                    <a:pt x="40098" y="2563433"/>
                  </a:lnTo>
                  <a:lnTo>
                    <a:pt x="41887" y="2553535"/>
                  </a:lnTo>
                  <a:lnTo>
                    <a:pt x="43672" y="2543638"/>
                  </a:lnTo>
                  <a:lnTo>
                    <a:pt x="45455" y="2533740"/>
                  </a:lnTo>
                  <a:lnTo>
                    <a:pt x="47239" y="2523843"/>
                  </a:lnTo>
                  <a:lnTo>
                    <a:pt x="49027" y="2513945"/>
                  </a:lnTo>
                  <a:lnTo>
                    <a:pt x="50823" y="2504048"/>
                  </a:lnTo>
                  <a:lnTo>
                    <a:pt x="52630" y="2494151"/>
                  </a:lnTo>
                  <a:lnTo>
                    <a:pt x="54451" y="2484253"/>
                  </a:lnTo>
                  <a:lnTo>
                    <a:pt x="56286" y="2474356"/>
                  </a:lnTo>
                  <a:lnTo>
                    <a:pt x="58137" y="2464458"/>
                  </a:lnTo>
                  <a:lnTo>
                    <a:pt x="60003" y="2454561"/>
                  </a:lnTo>
                  <a:lnTo>
                    <a:pt x="61886" y="2444663"/>
                  </a:lnTo>
                  <a:lnTo>
                    <a:pt x="63781" y="2434766"/>
                  </a:lnTo>
                  <a:lnTo>
                    <a:pt x="65685" y="2424869"/>
                  </a:lnTo>
                  <a:lnTo>
                    <a:pt x="67593" y="2414971"/>
                  </a:lnTo>
                  <a:lnTo>
                    <a:pt x="69502" y="2405074"/>
                  </a:lnTo>
                  <a:lnTo>
                    <a:pt x="71407" y="2395176"/>
                  </a:lnTo>
                  <a:lnTo>
                    <a:pt x="73307" y="2385279"/>
                  </a:lnTo>
                  <a:lnTo>
                    <a:pt x="75197" y="2375382"/>
                  </a:lnTo>
                  <a:lnTo>
                    <a:pt x="77073" y="2365484"/>
                  </a:lnTo>
                  <a:lnTo>
                    <a:pt x="78935" y="2355587"/>
                  </a:lnTo>
                  <a:lnTo>
                    <a:pt x="80784" y="2345689"/>
                  </a:lnTo>
                  <a:lnTo>
                    <a:pt x="82620" y="2335792"/>
                  </a:lnTo>
                  <a:lnTo>
                    <a:pt x="84443" y="2325894"/>
                  </a:lnTo>
                  <a:lnTo>
                    <a:pt x="86257" y="2315997"/>
                  </a:lnTo>
                  <a:lnTo>
                    <a:pt x="88062" y="2306100"/>
                  </a:lnTo>
                  <a:lnTo>
                    <a:pt x="89861" y="2296202"/>
                  </a:lnTo>
                  <a:lnTo>
                    <a:pt x="91655" y="2286305"/>
                  </a:lnTo>
                  <a:lnTo>
                    <a:pt x="93448" y="2276407"/>
                  </a:lnTo>
                  <a:lnTo>
                    <a:pt x="95239" y="2266510"/>
                  </a:lnTo>
                  <a:lnTo>
                    <a:pt x="97029" y="2256612"/>
                  </a:lnTo>
                  <a:lnTo>
                    <a:pt x="98819" y="2246715"/>
                  </a:lnTo>
                  <a:lnTo>
                    <a:pt x="100609" y="2236818"/>
                  </a:lnTo>
                  <a:lnTo>
                    <a:pt x="102398" y="2226920"/>
                  </a:lnTo>
                  <a:lnTo>
                    <a:pt x="104186" y="2217023"/>
                  </a:lnTo>
                  <a:lnTo>
                    <a:pt x="105973" y="2207125"/>
                  </a:lnTo>
                  <a:lnTo>
                    <a:pt x="107759" y="2197228"/>
                  </a:lnTo>
                  <a:lnTo>
                    <a:pt x="109545" y="2187330"/>
                  </a:lnTo>
                  <a:lnTo>
                    <a:pt x="111332" y="2177433"/>
                  </a:lnTo>
                  <a:lnTo>
                    <a:pt x="113123" y="2167536"/>
                  </a:lnTo>
                  <a:lnTo>
                    <a:pt x="114919" y="2157638"/>
                  </a:lnTo>
                  <a:lnTo>
                    <a:pt x="116724" y="2147741"/>
                  </a:lnTo>
                  <a:lnTo>
                    <a:pt x="118540" y="2137843"/>
                  </a:lnTo>
                  <a:lnTo>
                    <a:pt x="120372" y="2127946"/>
                  </a:lnTo>
                  <a:lnTo>
                    <a:pt x="122219" y="2118048"/>
                  </a:lnTo>
                  <a:lnTo>
                    <a:pt x="124084" y="2108151"/>
                  </a:lnTo>
                  <a:lnTo>
                    <a:pt x="125968" y="2098254"/>
                  </a:lnTo>
                  <a:lnTo>
                    <a:pt x="127871" y="2088356"/>
                  </a:lnTo>
                  <a:lnTo>
                    <a:pt x="129791" y="2078459"/>
                  </a:lnTo>
                  <a:lnTo>
                    <a:pt x="131727" y="2068561"/>
                  </a:lnTo>
                  <a:lnTo>
                    <a:pt x="133678" y="2058664"/>
                  </a:lnTo>
                  <a:lnTo>
                    <a:pt x="135637" y="2048766"/>
                  </a:lnTo>
                  <a:lnTo>
                    <a:pt x="137598" y="2038869"/>
                  </a:lnTo>
                  <a:lnTo>
                    <a:pt x="139557" y="2028972"/>
                  </a:lnTo>
                  <a:lnTo>
                    <a:pt x="141508" y="2019074"/>
                  </a:lnTo>
                  <a:lnTo>
                    <a:pt x="143445" y="2009177"/>
                  </a:lnTo>
                  <a:lnTo>
                    <a:pt x="145362" y="1999279"/>
                  </a:lnTo>
                  <a:lnTo>
                    <a:pt x="147250" y="1989382"/>
                  </a:lnTo>
                  <a:lnTo>
                    <a:pt x="149103" y="1979485"/>
                  </a:lnTo>
                  <a:lnTo>
                    <a:pt x="150916" y="1969587"/>
                  </a:lnTo>
                  <a:lnTo>
                    <a:pt x="152686" y="1959690"/>
                  </a:lnTo>
                  <a:lnTo>
                    <a:pt x="154409" y="1949792"/>
                  </a:lnTo>
                  <a:lnTo>
                    <a:pt x="156080" y="1939895"/>
                  </a:lnTo>
                  <a:lnTo>
                    <a:pt x="157698" y="1929997"/>
                  </a:lnTo>
                  <a:lnTo>
                    <a:pt x="159260" y="1920100"/>
                  </a:lnTo>
                  <a:lnTo>
                    <a:pt x="160757" y="1910203"/>
                  </a:lnTo>
                  <a:lnTo>
                    <a:pt x="162191" y="1900305"/>
                  </a:lnTo>
                  <a:lnTo>
                    <a:pt x="163567" y="1890408"/>
                  </a:lnTo>
                  <a:lnTo>
                    <a:pt x="164883" y="1880510"/>
                  </a:lnTo>
                  <a:lnTo>
                    <a:pt x="166141" y="1870613"/>
                  </a:lnTo>
                  <a:lnTo>
                    <a:pt x="167342" y="1860715"/>
                  </a:lnTo>
                  <a:lnTo>
                    <a:pt x="168488" y="1850818"/>
                  </a:lnTo>
                  <a:lnTo>
                    <a:pt x="169579" y="1840921"/>
                  </a:lnTo>
                  <a:lnTo>
                    <a:pt x="170610" y="1831023"/>
                  </a:lnTo>
                  <a:lnTo>
                    <a:pt x="171591" y="1821126"/>
                  </a:lnTo>
                  <a:lnTo>
                    <a:pt x="172525" y="1811228"/>
                  </a:lnTo>
                  <a:lnTo>
                    <a:pt x="173414" y="1801331"/>
                  </a:lnTo>
                  <a:lnTo>
                    <a:pt x="174259" y="1791433"/>
                  </a:lnTo>
                  <a:lnTo>
                    <a:pt x="175064" y="1781536"/>
                  </a:lnTo>
                  <a:lnTo>
                    <a:pt x="175831" y="1771639"/>
                  </a:lnTo>
                  <a:lnTo>
                    <a:pt x="176559" y="1761741"/>
                  </a:lnTo>
                  <a:lnTo>
                    <a:pt x="177250" y="1751844"/>
                  </a:lnTo>
                  <a:lnTo>
                    <a:pt x="177910" y="1741946"/>
                  </a:lnTo>
                  <a:lnTo>
                    <a:pt x="178542" y="1732049"/>
                  </a:lnTo>
                  <a:lnTo>
                    <a:pt x="179148" y="1722151"/>
                  </a:lnTo>
                  <a:lnTo>
                    <a:pt x="179732" y="1712254"/>
                  </a:lnTo>
                  <a:lnTo>
                    <a:pt x="180297" y="1702357"/>
                  </a:lnTo>
                  <a:lnTo>
                    <a:pt x="180844" y="1692459"/>
                  </a:lnTo>
                  <a:lnTo>
                    <a:pt x="181376" y="1682562"/>
                  </a:lnTo>
                  <a:lnTo>
                    <a:pt x="181897" y="1672664"/>
                  </a:lnTo>
                  <a:lnTo>
                    <a:pt x="182409" y="1662767"/>
                  </a:lnTo>
                  <a:lnTo>
                    <a:pt x="182915" y="1652869"/>
                  </a:lnTo>
                  <a:lnTo>
                    <a:pt x="183415" y="1642972"/>
                  </a:lnTo>
                  <a:lnTo>
                    <a:pt x="183912" y="1633075"/>
                  </a:lnTo>
                  <a:lnTo>
                    <a:pt x="184404" y="1623177"/>
                  </a:lnTo>
                  <a:lnTo>
                    <a:pt x="184893" y="1613280"/>
                  </a:lnTo>
                  <a:lnTo>
                    <a:pt x="185376" y="1603382"/>
                  </a:lnTo>
                  <a:lnTo>
                    <a:pt x="185853" y="1593485"/>
                  </a:lnTo>
                  <a:lnTo>
                    <a:pt x="186322" y="1583588"/>
                  </a:lnTo>
                  <a:lnTo>
                    <a:pt x="186781" y="1573690"/>
                  </a:lnTo>
                  <a:lnTo>
                    <a:pt x="187229" y="1563793"/>
                  </a:lnTo>
                  <a:lnTo>
                    <a:pt x="187663" y="1553895"/>
                  </a:lnTo>
                  <a:lnTo>
                    <a:pt x="188083" y="1543998"/>
                  </a:lnTo>
                  <a:lnTo>
                    <a:pt x="188486" y="1534100"/>
                  </a:lnTo>
                  <a:lnTo>
                    <a:pt x="188869" y="1524203"/>
                  </a:lnTo>
                  <a:lnTo>
                    <a:pt x="189235" y="1514306"/>
                  </a:lnTo>
                  <a:lnTo>
                    <a:pt x="189585" y="1504408"/>
                  </a:lnTo>
                  <a:lnTo>
                    <a:pt x="189919" y="1494511"/>
                  </a:lnTo>
                  <a:lnTo>
                    <a:pt x="190239" y="1484613"/>
                  </a:lnTo>
                  <a:lnTo>
                    <a:pt x="190548" y="1474716"/>
                  </a:lnTo>
                  <a:lnTo>
                    <a:pt x="190847" y="1464818"/>
                  </a:lnTo>
                  <a:lnTo>
                    <a:pt x="191139" y="1454921"/>
                  </a:lnTo>
                  <a:lnTo>
                    <a:pt x="191427" y="1445024"/>
                  </a:lnTo>
                  <a:lnTo>
                    <a:pt x="191714" y="1435126"/>
                  </a:lnTo>
                  <a:lnTo>
                    <a:pt x="192002" y="1425229"/>
                  </a:lnTo>
                  <a:lnTo>
                    <a:pt x="192293" y="1415331"/>
                  </a:lnTo>
                  <a:lnTo>
                    <a:pt x="192589" y="1405434"/>
                  </a:lnTo>
                  <a:lnTo>
                    <a:pt x="192891" y="1395536"/>
                  </a:lnTo>
                  <a:lnTo>
                    <a:pt x="193198" y="1385639"/>
                  </a:lnTo>
                  <a:lnTo>
                    <a:pt x="193511" y="1375742"/>
                  </a:lnTo>
                  <a:lnTo>
                    <a:pt x="193830" y="1365844"/>
                  </a:lnTo>
                  <a:lnTo>
                    <a:pt x="194153" y="1355947"/>
                  </a:lnTo>
                  <a:lnTo>
                    <a:pt x="194478" y="1346049"/>
                  </a:lnTo>
                  <a:lnTo>
                    <a:pt x="194804" y="1336152"/>
                  </a:lnTo>
                  <a:lnTo>
                    <a:pt x="195130" y="1326254"/>
                  </a:lnTo>
                  <a:lnTo>
                    <a:pt x="195454" y="1316357"/>
                  </a:lnTo>
                  <a:lnTo>
                    <a:pt x="195775" y="1306460"/>
                  </a:lnTo>
                  <a:lnTo>
                    <a:pt x="196090" y="1296562"/>
                  </a:lnTo>
                  <a:lnTo>
                    <a:pt x="196399" y="1286665"/>
                  </a:lnTo>
                  <a:lnTo>
                    <a:pt x="196701" y="1276767"/>
                  </a:lnTo>
                  <a:lnTo>
                    <a:pt x="196996" y="1266870"/>
                  </a:lnTo>
                  <a:lnTo>
                    <a:pt x="197283" y="1256972"/>
                  </a:lnTo>
                  <a:lnTo>
                    <a:pt x="197562" y="1247075"/>
                  </a:lnTo>
                  <a:lnTo>
                    <a:pt x="197832" y="1237178"/>
                  </a:lnTo>
                  <a:lnTo>
                    <a:pt x="198094" y="1227280"/>
                  </a:lnTo>
                  <a:lnTo>
                    <a:pt x="198345" y="1217383"/>
                  </a:lnTo>
                  <a:lnTo>
                    <a:pt x="198588" y="1207485"/>
                  </a:lnTo>
                  <a:lnTo>
                    <a:pt x="198821" y="1197588"/>
                  </a:lnTo>
                  <a:lnTo>
                    <a:pt x="199045" y="1187691"/>
                  </a:lnTo>
                  <a:lnTo>
                    <a:pt x="199259" y="1177793"/>
                  </a:lnTo>
                  <a:lnTo>
                    <a:pt x="199463" y="1167896"/>
                  </a:lnTo>
                  <a:lnTo>
                    <a:pt x="199657" y="1157998"/>
                  </a:lnTo>
                  <a:lnTo>
                    <a:pt x="199840" y="1148101"/>
                  </a:lnTo>
                  <a:lnTo>
                    <a:pt x="200011" y="1138203"/>
                  </a:lnTo>
                  <a:lnTo>
                    <a:pt x="200172" y="1128306"/>
                  </a:lnTo>
                  <a:lnTo>
                    <a:pt x="200323" y="1118409"/>
                  </a:lnTo>
                  <a:lnTo>
                    <a:pt x="200464" y="1108511"/>
                  </a:lnTo>
                  <a:lnTo>
                    <a:pt x="200597" y="1098614"/>
                  </a:lnTo>
                  <a:lnTo>
                    <a:pt x="200721" y="1088716"/>
                  </a:lnTo>
                  <a:lnTo>
                    <a:pt x="200838" y="1078819"/>
                  </a:lnTo>
                  <a:lnTo>
                    <a:pt x="200947" y="1068921"/>
                  </a:lnTo>
                  <a:lnTo>
                    <a:pt x="201051" y="1059024"/>
                  </a:lnTo>
                  <a:lnTo>
                    <a:pt x="201151" y="1049127"/>
                  </a:lnTo>
                  <a:lnTo>
                    <a:pt x="201248" y="1039229"/>
                  </a:lnTo>
                  <a:lnTo>
                    <a:pt x="201342" y="1029332"/>
                  </a:lnTo>
                  <a:lnTo>
                    <a:pt x="201434" y="1019434"/>
                  </a:lnTo>
                  <a:lnTo>
                    <a:pt x="201525" y="1009537"/>
                  </a:lnTo>
                  <a:lnTo>
                    <a:pt x="201614" y="999639"/>
                  </a:lnTo>
                  <a:lnTo>
                    <a:pt x="201701" y="989742"/>
                  </a:lnTo>
                  <a:lnTo>
                    <a:pt x="201788" y="979845"/>
                  </a:lnTo>
                  <a:lnTo>
                    <a:pt x="201872" y="969947"/>
                  </a:lnTo>
                  <a:lnTo>
                    <a:pt x="201954" y="960050"/>
                  </a:lnTo>
                  <a:lnTo>
                    <a:pt x="202033" y="950152"/>
                  </a:lnTo>
                  <a:lnTo>
                    <a:pt x="202110" y="940255"/>
                  </a:lnTo>
                  <a:lnTo>
                    <a:pt x="202182" y="930357"/>
                  </a:lnTo>
                  <a:lnTo>
                    <a:pt x="202250" y="920460"/>
                  </a:lnTo>
                  <a:lnTo>
                    <a:pt x="202314" y="910563"/>
                  </a:lnTo>
                  <a:lnTo>
                    <a:pt x="202373" y="900665"/>
                  </a:lnTo>
                  <a:lnTo>
                    <a:pt x="202427" y="890768"/>
                  </a:lnTo>
                  <a:lnTo>
                    <a:pt x="202476" y="880870"/>
                  </a:lnTo>
                  <a:lnTo>
                    <a:pt x="202522" y="870973"/>
                  </a:lnTo>
                  <a:lnTo>
                    <a:pt x="202564" y="861075"/>
                  </a:lnTo>
                  <a:lnTo>
                    <a:pt x="202602" y="851178"/>
                  </a:lnTo>
                  <a:lnTo>
                    <a:pt x="202637" y="841281"/>
                  </a:lnTo>
                  <a:lnTo>
                    <a:pt x="202670" y="831383"/>
                  </a:lnTo>
                  <a:lnTo>
                    <a:pt x="202701" y="821486"/>
                  </a:lnTo>
                  <a:lnTo>
                    <a:pt x="202732" y="811588"/>
                  </a:lnTo>
                  <a:lnTo>
                    <a:pt x="202761" y="801691"/>
                  </a:lnTo>
                  <a:lnTo>
                    <a:pt x="202790" y="791794"/>
                  </a:lnTo>
                  <a:lnTo>
                    <a:pt x="202819" y="781896"/>
                  </a:lnTo>
                  <a:lnTo>
                    <a:pt x="202848" y="771999"/>
                  </a:lnTo>
                  <a:lnTo>
                    <a:pt x="202877" y="762101"/>
                  </a:lnTo>
                  <a:lnTo>
                    <a:pt x="202906" y="752204"/>
                  </a:lnTo>
                  <a:lnTo>
                    <a:pt x="202934" y="742306"/>
                  </a:lnTo>
                  <a:lnTo>
                    <a:pt x="202962" y="732409"/>
                  </a:lnTo>
                  <a:lnTo>
                    <a:pt x="202990" y="722512"/>
                  </a:lnTo>
                  <a:lnTo>
                    <a:pt x="203016" y="712614"/>
                  </a:lnTo>
                  <a:lnTo>
                    <a:pt x="203041" y="702717"/>
                  </a:lnTo>
                  <a:lnTo>
                    <a:pt x="203065" y="692819"/>
                  </a:lnTo>
                  <a:lnTo>
                    <a:pt x="203087" y="682922"/>
                  </a:lnTo>
                  <a:lnTo>
                    <a:pt x="203108" y="673024"/>
                  </a:lnTo>
                  <a:lnTo>
                    <a:pt x="203127" y="663127"/>
                  </a:lnTo>
                  <a:lnTo>
                    <a:pt x="203144" y="653230"/>
                  </a:lnTo>
                  <a:lnTo>
                    <a:pt x="203159" y="643332"/>
                  </a:lnTo>
                  <a:lnTo>
                    <a:pt x="203173" y="633435"/>
                  </a:lnTo>
                  <a:lnTo>
                    <a:pt x="203186" y="623537"/>
                  </a:lnTo>
                  <a:lnTo>
                    <a:pt x="203198" y="613640"/>
                  </a:lnTo>
                  <a:lnTo>
                    <a:pt x="203209" y="603742"/>
                  </a:lnTo>
                  <a:lnTo>
                    <a:pt x="203220" y="593845"/>
                  </a:lnTo>
                  <a:lnTo>
                    <a:pt x="203230" y="583948"/>
                  </a:lnTo>
                  <a:lnTo>
                    <a:pt x="203240" y="574050"/>
                  </a:lnTo>
                  <a:lnTo>
                    <a:pt x="203249" y="564153"/>
                  </a:lnTo>
                  <a:lnTo>
                    <a:pt x="203259" y="554255"/>
                  </a:lnTo>
                  <a:lnTo>
                    <a:pt x="203268" y="544358"/>
                  </a:lnTo>
                  <a:lnTo>
                    <a:pt x="203278" y="534460"/>
                  </a:lnTo>
                  <a:lnTo>
                    <a:pt x="203287" y="524563"/>
                  </a:lnTo>
                  <a:lnTo>
                    <a:pt x="203296" y="514666"/>
                  </a:lnTo>
                  <a:lnTo>
                    <a:pt x="203305" y="504768"/>
                  </a:lnTo>
                  <a:lnTo>
                    <a:pt x="203314" y="494871"/>
                  </a:lnTo>
                  <a:lnTo>
                    <a:pt x="203322" y="484973"/>
                  </a:lnTo>
                  <a:lnTo>
                    <a:pt x="203330" y="475076"/>
                  </a:lnTo>
                  <a:lnTo>
                    <a:pt x="203338" y="465178"/>
                  </a:lnTo>
                  <a:lnTo>
                    <a:pt x="203344" y="455281"/>
                  </a:lnTo>
                  <a:lnTo>
                    <a:pt x="203350" y="445384"/>
                  </a:lnTo>
                  <a:lnTo>
                    <a:pt x="203356" y="435486"/>
                  </a:lnTo>
                  <a:lnTo>
                    <a:pt x="203361" y="425589"/>
                  </a:lnTo>
                  <a:lnTo>
                    <a:pt x="203365" y="415691"/>
                  </a:lnTo>
                  <a:lnTo>
                    <a:pt x="203369" y="405794"/>
                  </a:lnTo>
                  <a:lnTo>
                    <a:pt x="203372" y="395897"/>
                  </a:lnTo>
                  <a:lnTo>
                    <a:pt x="203374" y="385999"/>
                  </a:lnTo>
                  <a:lnTo>
                    <a:pt x="203376" y="376102"/>
                  </a:lnTo>
                  <a:lnTo>
                    <a:pt x="203378" y="366204"/>
                  </a:lnTo>
                  <a:lnTo>
                    <a:pt x="203380" y="356307"/>
                  </a:lnTo>
                  <a:lnTo>
                    <a:pt x="203381" y="346409"/>
                  </a:lnTo>
                  <a:lnTo>
                    <a:pt x="203381" y="336512"/>
                  </a:lnTo>
                  <a:lnTo>
                    <a:pt x="203382" y="326615"/>
                  </a:lnTo>
                  <a:lnTo>
                    <a:pt x="203382" y="316717"/>
                  </a:lnTo>
                  <a:lnTo>
                    <a:pt x="203383" y="306820"/>
                  </a:lnTo>
                  <a:lnTo>
                    <a:pt x="203383" y="296922"/>
                  </a:lnTo>
                  <a:lnTo>
                    <a:pt x="203383" y="287025"/>
                  </a:lnTo>
                  <a:lnTo>
                    <a:pt x="203382" y="277127"/>
                  </a:lnTo>
                  <a:lnTo>
                    <a:pt x="203382" y="267230"/>
                  </a:lnTo>
                  <a:lnTo>
                    <a:pt x="203381" y="257333"/>
                  </a:lnTo>
                  <a:lnTo>
                    <a:pt x="203380" y="247435"/>
                  </a:lnTo>
                  <a:lnTo>
                    <a:pt x="203379" y="237538"/>
                  </a:lnTo>
                  <a:lnTo>
                    <a:pt x="203378" y="227640"/>
                  </a:lnTo>
                  <a:lnTo>
                    <a:pt x="203376" y="217743"/>
                  </a:lnTo>
                  <a:lnTo>
                    <a:pt x="203374" y="207845"/>
                  </a:lnTo>
                  <a:lnTo>
                    <a:pt x="203371" y="197948"/>
                  </a:lnTo>
                  <a:lnTo>
                    <a:pt x="203368" y="188051"/>
                  </a:lnTo>
                  <a:lnTo>
                    <a:pt x="203364" y="178153"/>
                  </a:lnTo>
                  <a:lnTo>
                    <a:pt x="203360" y="168256"/>
                  </a:lnTo>
                  <a:lnTo>
                    <a:pt x="203355" y="158358"/>
                  </a:lnTo>
                  <a:lnTo>
                    <a:pt x="203350" y="148461"/>
                  </a:lnTo>
                  <a:lnTo>
                    <a:pt x="203344" y="138563"/>
                  </a:lnTo>
                  <a:lnTo>
                    <a:pt x="203337" y="128666"/>
                  </a:lnTo>
                  <a:lnTo>
                    <a:pt x="203330" y="118769"/>
                  </a:lnTo>
                  <a:lnTo>
                    <a:pt x="203323" y="108871"/>
                  </a:lnTo>
                  <a:lnTo>
                    <a:pt x="203316" y="98974"/>
                  </a:lnTo>
                  <a:lnTo>
                    <a:pt x="203308" y="89076"/>
                  </a:lnTo>
                  <a:lnTo>
                    <a:pt x="203300" y="79179"/>
                  </a:lnTo>
                  <a:lnTo>
                    <a:pt x="203293" y="69281"/>
                  </a:lnTo>
                  <a:lnTo>
                    <a:pt x="203286" y="59384"/>
                  </a:lnTo>
                  <a:lnTo>
                    <a:pt x="203280" y="49487"/>
                  </a:lnTo>
                  <a:lnTo>
                    <a:pt x="203275" y="39589"/>
                  </a:lnTo>
                  <a:lnTo>
                    <a:pt x="203271" y="29692"/>
                  </a:lnTo>
                  <a:lnTo>
                    <a:pt x="203267" y="19794"/>
                  </a:lnTo>
                  <a:lnTo>
                    <a:pt x="203265" y="9897"/>
                  </a:lnTo>
                  <a:lnTo>
                    <a:pt x="203265" y="0"/>
                  </a:lnTo>
                  <a:lnTo>
                    <a:pt x="203504" y="0"/>
                  </a:lnTo>
                  <a:lnTo>
                    <a:pt x="203503" y="9897"/>
                  </a:lnTo>
                  <a:lnTo>
                    <a:pt x="203501" y="19794"/>
                  </a:lnTo>
                  <a:lnTo>
                    <a:pt x="203498" y="29692"/>
                  </a:lnTo>
                  <a:lnTo>
                    <a:pt x="203494" y="39589"/>
                  </a:lnTo>
                  <a:lnTo>
                    <a:pt x="203489" y="49487"/>
                  </a:lnTo>
                  <a:lnTo>
                    <a:pt x="203482" y="59384"/>
                  </a:lnTo>
                  <a:lnTo>
                    <a:pt x="203476" y="69281"/>
                  </a:lnTo>
                  <a:lnTo>
                    <a:pt x="203468" y="79179"/>
                  </a:lnTo>
                  <a:lnTo>
                    <a:pt x="203461" y="89076"/>
                  </a:lnTo>
                  <a:lnTo>
                    <a:pt x="203453" y="98974"/>
                  </a:lnTo>
                  <a:lnTo>
                    <a:pt x="203446" y="108871"/>
                  </a:lnTo>
                  <a:lnTo>
                    <a:pt x="203438" y="118769"/>
                  </a:lnTo>
                  <a:lnTo>
                    <a:pt x="203431" y="128666"/>
                  </a:lnTo>
                  <a:lnTo>
                    <a:pt x="203425" y="138563"/>
                  </a:lnTo>
                  <a:lnTo>
                    <a:pt x="203419" y="148461"/>
                  </a:lnTo>
                  <a:lnTo>
                    <a:pt x="203413" y="158358"/>
                  </a:lnTo>
                  <a:lnTo>
                    <a:pt x="203409" y="168256"/>
                  </a:lnTo>
                  <a:lnTo>
                    <a:pt x="203404" y="178153"/>
                  </a:lnTo>
                  <a:lnTo>
                    <a:pt x="203401" y="188051"/>
                  </a:lnTo>
                  <a:lnTo>
                    <a:pt x="203398" y="197948"/>
                  </a:lnTo>
                  <a:lnTo>
                    <a:pt x="203395" y="207845"/>
                  </a:lnTo>
                  <a:lnTo>
                    <a:pt x="203393" y="217743"/>
                  </a:lnTo>
                  <a:lnTo>
                    <a:pt x="203391" y="227640"/>
                  </a:lnTo>
                  <a:lnTo>
                    <a:pt x="203389" y="237538"/>
                  </a:lnTo>
                  <a:lnTo>
                    <a:pt x="203388" y="247435"/>
                  </a:lnTo>
                  <a:lnTo>
                    <a:pt x="203387" y="257333"/>
                  </a:lnTo>
                  <a:lnTo>
                    <a:pt x="203387" y="267230"/>
                  </a:lnTo>
                  <a:lnTo>
                    <a:pt x="203386" y="277127"/>
                  </a:lnTo>
                  <a:lnTo>
                    <a:pt x="203386" y="287025"/>
                  </a:lnTo>
                  <a:lnTo>
                    <a:pt x="203386" y="296922"/>
                  </a:lnTo>
                  <a:lnTo>
                    <a:pt x="203386" y="306820"/>
                  </a:lnTo>
                  <a:lnTo>
                    <a:pt x="203386" y="316717"/>
                  </a:lnTo>
                  <a:lnTo>
                    <a:pt x="203387" y="326615"/>
                  </a:lnTo>
                  <a:lnTo>
                    <a:pt x="203387" y="336512"/>
                  </a:lnTo>
                  <a:lnTo>
                    <a:pt x="203388" y="346409"/>
                  </a:lnTo>
                  <a:lnTo>
                    <a:pt x="203389" y="356307"/>
                  </a:lnTo>
                  <a:lnTo>
                    <a:pt x="203391" y="366204"/>
                  </a:lnTo>
                  <a:lnTo>
                    <a:pt x="203392" y="376102"/>
                  </a:lnTo>
                  <a:lnTo>
                    <a:pt x="203395" y="385999"/>
                  </a:lnTo>
                  <a:lnTo>
                    <a:pt x="203397" y="395897"/>
                  </a:lnTo>
                  <a:lnTo>
                    <a:pt x="203400" y="405794"/>
                  </a:lnTo>
                  <a:lnTo>
                    <a:pt x="203404" y="415691"/>
                  </a:lnTo>
                  <a:lnTo>
                    <a:pt x="203408" y="425589"/>
                  </a:lnTo>
                  <a:lnTo>
                    <a:pt x="203413" y="435486"/>
                  </a:lnTo>
                  <a:lnTo>
                    <a:pt x="203418" y="445384"/>
                  </a:lnTo>
                  <a:lnTo>
                    <a:pt x="203425" y="455281"/>
                  </a:lnTo>
                  <a:lnTo>
                    <a:pt x="203431" y="465178"/>
                  </a:lnTo>
                  <a:lnTo>
                    <a:pt x="203439" y="475076"/>
                  </a:lnTo>
                  <a:lnTo>
                    <a:pt x="203446" y="484973"/>
                  </a:lnTo>
                  <a:lnTo>
                    <a:pt x="203455" y="494871"/>
                  </a:lnTo>
                  <a:lnTo>
                    <a:pt x="203463" y="504768"/>
                  </a:lnTo>
                  <a:lnTo>
                    <a:pt x="203472" y="514666"/>
                  </a:lnTo>
                  <a:lnTo>
                    <a:pt x="203482" y="524563"/>
                  </a:lnTo>
                  <a:lnTo>
                    <a:pt x="203491" y="534460"/>
                  </a:lnTo>
                  <a:lnTo>
                    <a:pt x="203501" y="544358"/>
                  </a:lnTo>
                  <a:lnTo>
                    <a:pt x="203510" y="554255"/>
                  </a:lnTo>
                  <a:lnTo>
                    <a:pt x="203520" y="564153"/>
                  </a:lnTo>
                  <a:lnTo>
                    <a:pt x="203529" y="574050"/>
                  </a:lnTo>
                  <a:lnTo>
                    <a:pt x="203539" y="583948"/>
                  </a:lnTo>
                  <a:lnTo>
                    <a:pt x="203549" y="593845"/>
                  </a:lnTo>
                  <a:lnTo>
                    <a:pt x="203559" y="603742"/>
                  </a:lnTo>
                  <a:lnTo>
                    <a:pt x="203570" y="613640"/>
                  </a:lnTo>
                  <a:lnTo>
                    <a:pt x="203582" y="623537"/>
                  </a:lnTo>
                  <a:lnTo>
                    <a:pt x="203595" y="633435"/>
                  </a:lnTo>
                  <a:lnTo>
                    <a:pt x="203610" y="643332"/>
                  </a:lnTo>
                  <a:lnTo>
                    <a:pt x="203625" y="653230"/>
                  </a:lnTo>
                  <a:lnTo>
                    <a:pt x="203642" y="663127"/>
                  </a:lnTo>
                  <a:lnTo>
                    <a:pt x="203661" y="673024"/>
                  </a:lnTo>
                  <a:lnTo>
                    <a:pt x="203682" y="682922"/>
                  </a:lnTo>
                  <a:lnTo>
                    <a:pt x="203704" y="692819"/>
                  </a:lnTo>
                  <a:lnTo>
                    <a:pt x="203728" y="702717"/>
                  </a:lnTo>
                  <a:lnTo>
                    <a:pt x="203753" y="712614"/>
                  </a:lnTo>
                  <a:lnTo>
                    <a:pt x="203779" y="722512"/>
                  </a:lnTo>
                  <a:lnTo>
                    <a:pt x="203807" y="732409"/>
                  </a:lnTo>
                  <a:lnTo>
                    <a:pt x="203835" y="742306"/>
                  </a:lnTo>
                  <a:lnTo>
                    <a:pt x="203863" y="752204"/>
                  </a:lnTo>
                  <a:lnTo>
                    <a:pt x="203892" y="762101"/>
                  </a:lnTo>
                  <a:lnTo>
                    <a:pt x="203921" y="771999"/>
                  </a:lnTo>
                  <a:lnTo>
                    <a:pt x="203950" y="781896"/>
                  </a:lnTo>
                  <a:lnTo>
                    <a:pt x="203979" y="791794"/>
                  </a:lnTo>
                  <a:lnTo>
                    <a:pt x="204008" y="801691"/>
                  </a:lnTo>
                  <a:lnTo>
                    <a:pt x="204037" y="811588"/>
                  </a:lnTo>
                  <a:lnTo>
                    <a:pt x="204067" y="821486"/>
                  </a:lnTo>
                  <a:lnTo>
                    <a:pt x="204099" y="831383"/>
                  </a:lnTo>
                  <a:lnTo>
                    <a:pt x="204132" y="841281"/>
                  </a:lnTo>
                  <a:lnTo>
                    <a:pt x="204167" y="851178"/>
                  </a:lnTo>
                  <a:lnTo>
                    <a:pt x="204205" y="861075"/>
                  </a:lnTo>
                  <a:lnTo>
                    <a:pt x="204247" y="870973"/>
                  </a:lnTo>
                  <a:lnTo>
                    <a:pt x="204292" y="880870"/>
                  </a:lnTo>
                  <a:lnTo>
                    <a:pt x="204342" y="890768"/>
                  </a:lnTo>
                  <a:lnTo>
                    <a:pt x="204396" y="900665"/>
                  </a:lnTo>
                  <a:lnTo>
                    <a:pt x="204455" y="910563"/>
                  </a:lnTo>
                  <a:lnTo>
                    <a:pt x="204518" y="920460"/>
                  </a:lnTo>
                  <a:lnTo>
                    <a:pt x="204587" y="930357"/>
                  </a:lnTo>
                  <a:lnTo>
                    <a:pt x="204659" y="940255"/>
                  </a:lnTo>
                  <a:lnTo>
                    <a:pt x="204735" y="950152"/>
                  </a:lnTo>
                  <a:lnTo>
                    <a:pt x="204815" y="960050"/>
                  </a:lnTo>
                  <a:lnTo>
                    <a:pt x="204897" y="969947"/>
                  </a:lnTo>
                  <a:lnTo>
                    <a:pt x="204981" y="979845"/>
                  </a:lnTo>
                  <a:lnTo>
                    <a:pt x="205067" y="989742"/>
                  </a:lnTo>
                  <a:lnTo>
                    <a:pt x="205155" y="999639"/>
                  </a:lnTo>
                  <a:lnTo>
                    <a:pt x="205244" y="1009537"/>
                  </a:lnTo>
                  <a:lnTo>
                    <a:pt x="205335" y="1019434"/>
                  </a:lnTo>
                  <a:lnTo>
                    <a:pt x="205427" y="1029332"/>
                  </a:lnTo>
                  <a:lnTo>
                    <a:pt x="205521" y="1039229"/>
                  </a:lnTo>
                  <a:lnTo>
                    <a:pt x="205617" y="1049127"/>
                  </a:lnTo>
                  <a:lnTo>
                    <a:pt x="205717" y="1059024"/>
                  </a:lnTo>
                  <a:lnTo>
                    <a:pt x="205822" y="1068921"/>
                  </a:lnTo>
                  <a:lnTo>
                    <a:pt x="205931" y="1078819"/>
                  </a:lnTo>
                  <a:lnTo>
                    <a:pt x="206048" y="1088716"/>
                  </a:lnTo>
                  <a:lnTo>
                    <a:pt x="206172" y="1098614"/>
                  </a:lnTo>
                  <a:lnTo>
                    <a:pt x="206305" y="1108511"/>
                  </a:lnTo>
                  <a:lnTo>
                    <a:pt x="206446" y="1118409"/>
                  </a:lnTo>
                  <a:lnTo>
                    <a:pt x="206597" y="1128306"/>
                  </a:lnTo>
                  <a:lnTo>
                    <a:pt x="206758" y="1138203"/>
                  </a:lnTo>
                  <a:lnTo>
                    <a:pt x="206929" y="1148101"/>
                  </a:lnTo>
                  <a:lnTo>
                    <a:pt x="207112" y="1157998"/>
                  </a:lnTo>
                  <a:lnTo>
                    <a:pt x="207306" y="1167896"/>
                  </a:lnTo>
                  <a:lnTo>
                    <a:pt x="207510" y="1177793"/>
                  </a:lnTo>
                  <a:lnTo>
                    <a:pt x="207724" y="1187691"/>
                  </a:lnTo>
                  <a:lnTo>
                    <a:pt x="207948" y="1197588"/>
                  </a:lnTo>
                  <a:lnTo>
                    <a:pt x="208181" y="1207485"/>
                  </a:lnTo>
                  <a:lnTo>
                    <a:pt x="208424" y="1217383"/>
                  </a:lnTo>
                  <a:lnTo>
                    <a:pt x="208675" y="1227280"/>
                  </a:lnTo>
                  <a:lnTo>
                    <a:pt x="208937" y="1237178"/>
                  </a:lnTo>
                  <a:lnTo>
                    <a:pt x="209207" y="1247075"/>
                  </a:lnTo>
                  <a:lnTo>
                    <a:pt x="209486" y="1256972"/>
                  </a:lnTo>
                  <a:lnTo>
                    <a:pt x="209773" y="1266870"/>
                  </a:lnTo>
                  <a:lnTo>
                    <a:pt x="210068" y="1276767"/>
                  </a:lnTo>
                  <a:lnTo>
                    <a:pt x="210370" y="1286665"/>
                  </a:lnTo>
                  <a:lnTo>
                    <a:pt x="210679" y="1296562"/>
                  </a:lnTo>
                  <a:lnTo>
                    <a:pt x="210994" y="1306460"/>
                  </a:lnTo>
                  <a:lnTo>
                    <a:pt x="211315" y="1316357"/>
                  </a:lnTo>
                  <a:lnTo>
                    <a:pt x="211639" y="1326254"/>
                  </a:lnTo>
                  <a:lnTo>
                    <a:pt x="211965" y="1336152"/>
                  </a:lnTo>
                  <a:lnTo>
                    <a:pt x="212291" y="1346049"/>
                  </a:lnTo>
                  <a:lnTo>
                    <a:pt x="212616" y="1355947"/>
                  </a:lnTo>
                  <a:lnTo>
                    <a:pt x="212939" y="1365844"/>
                  </a:lnTo>
                  <a:lnTo>
                    <a:pt x="213258" y="1375742"/>
                  </a:lnTo>
                  <a:lnTo>
                    <a:pt x="213571" y="1385639"/>
                  </a:lnTo>
                  <a:lnTo>
                    <a:pt x="213878" y="1395536"/>
                  </a:lnTo>
                  <a:lnTo>
                    <a:pt x="214180" y="1405434"/>
                  </a:lnTo>
                  <a:lnTo>
                    <a:pt x="214475" y="1415331"/>
                  </a:lnTo>
                  <a:lnTo>
                    <a:pt x="214767" y="1425229"/>
                  </a:lnTo>
                  <a:lnTo>
                    <a:pt x="215055" y="1435126"/>
                  </a:lnTo>
                  <a:lnTo>
                    <a:pt x="215342" y="1445024"/>
                  </a:lnTo>
                  <a:lnTo>
                    <a:pt x="215630" y="1454921"/>
                  </a:lnTo>
                  <a:lnTo>
                    <a:pt x="215922" y="1464818"/>
                  </a:lnTo>
                  <a:lnTo>
                    <a:pt x="216221" y="1474716"/>
                  </a:lnTo>
                  <a:lnTo>
                    <a:pt x="216529" y="1484613"/>
                  </a:lnTo>
                  <a:lnTo>
                    <a:pt x="216850" y="1494511"/>
                  </a:lnTo>
                  <a:lnTo>
                    <a:pt x="217184" y="1504408"/>
                  </a:lnTo>
                  <a:lnTo>
                    <a:pt x="217533" y="1514306"/>
                  </a:lnTo>
                  <a:lnTo>
                    <a:pt x="217900" y="1524203"/>
                  </a:lnTo>
                  <a:lnTo>
                    <a:pt x="218283" y="1534100"/>
                  </a:lnTo>
                  <a:lnTo>
                    <a:pt x="218686" y="1543998"/>
                  </a:lnTo>
                  <a:lnTo>
                    <a:pt x="219105" y="1553895"/>
                  </a:lnTo>
                  <a:lnTo>
                    <a:pt x="219540" y="1563793"/>
                  </a:lnTo>
                  <a:lnTo>
                    <a:pt x="219987" y="1573690"/>
                  </a:lnTo>
                  <a:lnTo>
                    <a:pt x="220447" y="1583588"/>
                  </a:lnTo>
                  <a:lnTo>
                    <a:pt x="220916" y="1593485"/>
                  </a:lnTo>
                  <a:lnTo>
                    <a:pt x="221392" y="1603382"/>
                  </a:lnTo>
                  <a:lnTo>
                    <a:pt x="221876" y="1613280"/>
                  </a:lnTo>
                  <a:lnTo>
                    <a:pt x="222364" y="1623177"/>
                  </a:lnTo>
                  <a:lnTo>
                    <a:pt x="222857" y="1633075"/>
                  </a:lnTo>
                  <a:lnTo>
                    <a:pt x="223353" y="1642972"/>
                  </a:lnTo>
                  <a:lnTo>
                    <a:pt x="223854" y="1652869"/>
                  </a:lnTo>
                  <a:lnTo>
                    <a:pt x="224360" y="1662767"/>
                  </a:lnTo>
                  <a:lnTo>
                    <a:pt x="224872" y="1672664"/>
                  </a:lnTo>
                  <a:lnTo>
                    <a:pt x="225392" y="1682562"/>
                  </a:lnTo>
                  <a:lnTo>
                    <a:pt x="225925" y="1692459"/>
                  </a:lnTo>
                  <a:lnTo>
                    <a:pt x="226472" y="1702357"/>
                  </a:lnTo>
                  <a:lnTo>
                    <a:pt x="227036" y="1712254"/>
                  </a:lnTo>
                  <a:lnTo>
                    <a:pt x="227621" y="1722151"/>
                  </a:lnTo>
                  <a:lnTo>
                    <a:pt x="228227" y="1732049"/>
                  </a:lnTo>
                  <a:lnTo>
                    <a:pt x="228859" y="1741946"/>
                  </a:lnTo>
                  <a:lnTo>
                    <a:pt x="229519" y="1751844"/>
                  </a:lnTo>
                  <a:lnTo>
                    <a:pt x="230210" y="1761741"/>
                  </a:lnTo>
                  <a:lnTo>
                    <a:pt x="230938" y="1771639"/>
                  </a:lnTo>
                  <a:lnTo>
                    <a:pt x="231705" y="1781536"/>
                  </a:lnTo>
                  <a:lnTo>
                    <a:pt x="232509" y="1791433"/>
                  </a:lnTo>
                  <a:lnTo>
                    <a:pt x="233355" y="1801331"/>
                  </a:lnTo>
                  <a:lnTo>
                    <a:pt x="234244" y="1811228"/>
                  </a:lnTo>
                  <a:lnTo>
                    <a:pt x="235178" y="1821126"/>
                  </a:lnTo>
                  <a:lnTo>
                    <a:pt x="236159" y="1831023"/>
                  </a:lnTo>
                  <a:lnTo>
                    <a:pt x="237190" y="1840921"/>
                  </a:lnTo>
                  <a:lnTo>
                    <a:pt x="238281" y="1850818"/>
                  </a:lnTo>
                  <a:lnTo>
                    <a:pt x="239426" y="1860715"/>
                  </a:lnTo>
                  <a:lnTo>
                    <a:pt x="240628" y="1870613"/>
                  </a:lnTo>
                  <a:lnTo>
                    <a:pt x="241886" y="1880510"/>
                  </a:lnTo>
                  <a:lnTo>
                    <a:pt x="243202" y="1890408"/>
                  </a:lnTo>
                  <a:lnTo>
                    <a:pt x="244578" y="1900305"/>
                  </a:lnTo>
                  <a:lnTo>
                    <a:pt x="246012" y="1910203"/>
                  </a:lnTo>
                  <a:lnTo>
                    <a:pt x="247509" y="1920100"/>
                  </a:lnTo>
                  <a:lnTo>
                    <a:pt x="249071" y="1929997"/>
                  </a:lnTo>
                  <a:lnTo>
                    <a:pt x="250689" y="1939895"/>
                  </a:lnTo>
                  <a:lnTo>
                    <a:pt x="252360" y="1949792"/>
                  </a:lnTo>
                  <a:lnTo>
                    <a:pt x="254083" y="1959690"/>
                  </a:lnTo>
                  <a:lnTo>
                    <a:pt x="255853" y="1969587"/>
                  </a:lnTo>
                  <a:lnTo>
                    <a:pt x="257666" y="1979485"/>
                  </a:lnTo>
                  <a:lnTo>
                    <a:pt x="259518" y="1989382"/>
                  </a:lnTo>
                  <a:lnTo>
                    <a:pt x="261407" y="1999279"/>
                  </a:lnTo>
                  <a:lnTo>
                    <a:pt x="263324" y="2009177"/>
                  </a:lnTo>
                  <a:lnTo>
                    <a:pt x="265261" y="2019074"/>
                  </a:lnTo>
                  <a:lnTo>
                    <a:pt x="267212" y="2028972"/>
                  </a:lnTo>
                  <a:lnTo>
                    <a:pt x="269171" y="2038869"/>
                  </a:lnTo>
                  <a:lnTo>
                    <a:pt x="271132" y="2048766"/>
                  </a:lnTo>
                  <a:lnTo>
                    <a:pt x="273091" y="2058664"/>
                  </a:lnTo>
                  <a:lnTo>
                    <a:pt x="275041" y="2068561"/>
                  </a:lnTo>
                  <a:lnTo>
                    <a:pt x="276978" y="2078459"/>
                  </a:lnTo>
                  <a:lnTo>
                    <a:pt x="278898" y="2088356"/>
                  </a:lnTo>
                  <a:lnTo>
                    <a:pt x="280801" y="2098254"/>
                  </a:lnTo>
                  <a:lnTo>
                    <a:pt x="282685" y="2108151"/>
                  </a:lnTo>
                  <a:lnTo>
                    <a:pt x="284550" y="2118048"/>
                  </a:lnTo>
                  <a:lnTo>
                    <a:pt x="286397" y="2127946"/>
                  </a:lnTo>
                  <a:lnTo>
                    <a:pt x="288229" y="2137843"/>
                  </a:lnTo>
                  <a:lnTo>
                    <a:pt x="290045" y="2147741"/>
                  </a:lnTo>
                  <a:lnTo>
                    <a:pt x="291849" y="2157638"/>
                  </a:lnTo>
                  <a:lnTo>
                    <a:pt x="293646" y="2167536"/>
                  </a:lnTo>
                  <a:lnTo>
                    <a:pt x="295436" y="2177433"/>
                  </a:lnTo>
                  <a:lnTo>
                    <a:pt x="297224" y="2187330"/>
                  </a:lnTo>
                  <a:lnTo>
                    <a:pt x="299010" y="2197228"/>
                  </a:lnTo>
                  <a:lnTo>
                    <a:pt x="300796" y="2207125"/>
                  </a:lnTo>
                  <a:lnTo>
                    <a:pt x="302583" y="2217023"/>
                  </a:lnTo>
                  <a:lnTo>
                    <a:pt x="304371" y="2226920"/>
                  </a:lnTo>
                  <a:lnTo>
                    <a:pt x="306160" y="2236818"/>
                  </a:lnTo>
                  <a:lnTo>
                    <a:pt x="307949" y="2246715"/>
                  </a:lnTo>
                  <a:lnTo>
                    <a:pt x="309740" y="2256612"/>
                  </a:lnTo>
                  <a:lnTo>
                    <a:pt x="311530" y="2266510"/>
                  </a:lnTo>
                  <a:lnTo>
                    <a:pt x="313321" y="2276407"/>
                  </a:lnTo>
                  <a:lnTo>
                    <a:pt x="315113" y="2286305"/>
                  </a:lnTo>
                  <a:lnTo>
                    <a:pt x="316908" y="2296202"/>
                  </a:lnTo>
                  <a:lnTo>
                    <a:pt x="318707" y="2306100"/>
                  </a:lnTo>
                  <a:lnTo>
                    <a:pt x="320512" y="2315997"/>
                  </a:lnTo>
                  <a:lnTo>
                    <a:pt x="322326" y="2325894"/>
                  </a:lnTo>
                  <a:lnTo>
                    <a:pt x="324149" y="2335792"/>
                  </a:lnTo>
                  <a:lnTo>
                    <a:pt x="325985" y="2345689"/>
                  </a:lnTo>
                  <a:lnTo>
                    <a:pt x="327834" y="2355587"/>
                  </a:lnTo>
                  <a:lnTo>
                    <a:pt x="329696" y="2365484"/>
                  </a:lnTo>
                  <a:lnTo>
                    <a:pt x="331572" y="2375382"/>
                  </a:lnTo>
                  <a:lnTo>
                    <a:pt x="333462" y="2385279"/>
                  </a:lnTo>
                  <a:lnTo>
                    <a:pt x="335361" y="2395176"/>
                  </a:lnTo>
                  <a:lnTo>
                    <a:pt x="337267" y="2405074"/>
                  </a:lnTo>
                  <a:lnTo>
                    <a:pt x="339176" y="2414971"/>
                  </a:lnTo>
                  <a:lnTo>
                    <a:pt x="341084" y="2424869"/>
                  </a:lnTo>
                  <a:lnTo>
                    <a:pt x="342988" y="2434766"/>
                  </a:lnTo>
                  <a:lnTo>
                    <a:pt x="344883" y="2444663"/>
                  </a:lnTo>
                  <a:lnTo>
                    <a:pt x="346765" y="2454561"/>
                  </a:lnTo>
                  <a:lnTo>
                    <a:pt x="348632" y="2464458"/>
                  </a:lnTo>
                  <a:lnTo>
                    <a:pt x="350483" y="2474356"/>
                  </a:lnTo>
                  <a:lnTo>
                    <a:pt x="352318" y="2484253"/>
                  </a:lnTo>
                  <a:lnTo>
                    <a:pt x="354138" y="2494151"/>
                  </a:lnTo>
                  <a:lnTo>
                    <a:pt x="355945" y="2504048"/>
                  </a:lnTo>
                  <a:lnTo>
                    <a:pt x="357742" y="2513945"/>
                  </a:lnTo>
                  <a:lnTo>
                    <a:pt x="359530" y="2523843"/>
                  </a:lnTo>
                  <a:lnTo>
                    <a:pt x="361314" y="2533740"/>
                  </a:lnTo>
                  <a:lnTo>
                    <a:pt x="363097" y="2543638"/>
                  </a:lnTo>
                  <a:lnTo>
                    <a:pt x="364882" y="2553535"/>
                  </a:lnTo>
                  <a:lnTo>
                    <a:pt x="366671" y="2563433"/>
                  </a:lnTo>
                  <a:lnTo>
                    <a:pt x="368464" y="2573330"/>
                  </a:lnTo>
                  <a:lnTo>
                    <a:pt x="370262" y="2583227"/>
                  </a:lnTo>
                  <a:lnTo>
                    <a:pt x="372063" y="2593125"/>
                  </a:lnTo>
                  <a:lnTo>
                    <a:pt x="373864" y="2603022"/>
                  </a:lnTo>
                  <a:lnTo>
                    <a:pt x="375659" y="2612920"/>
                  </a:lnTo>
                  <a:lnTo>
                    <a:pt x="377442" y="2622817"/>
                  </a:lnTo>
                  <a:lnTo>
                    <a:pt x="379206" y="2632715"/>
                  </a:lnTo>
                  <a:lnTo>
                    <a:pt x="380944" y="2642612"/>
                  </a:lnTo>
                  <a:lnTo>
                    <a:pt x="382646" y="2652509"/>
                  </a:lnTo>
                  <a:lnTo>
                    <a:pt x="384303" y="2662407"/>
                  </a:lnTo>
                  <a:lnTo>
                    <a:pt x="385908" y="2672304"/>
                  </a:lnTo>
                  <a:lnTo>
                    <a:pt x="387450" y="2682202"/>
                  </a:lnTo>
                  <a:lnTo>
                    <a:pt x="388908" y="2692099"/>
                  </a:lnTo>
                  <a:lnTo>
                    <a:pt x="390287" y="2701997"/>
                  </a:lnTo>
                  <a:lnTo>
                    <a:pt x="391579" y="2711894"/>
                  </a:lnTo>
                  <a:lnTo>
                    <a:pt x="392782" y="2721791"/>
                  </a:lnTo>
                  <a:lnTo>
                    <a:pt x="393893" y="2731689"/>
                  </a:lnTo>
                  <a:lnTo>
                    <a:pt x="394911" y="2741586"/>
                  </a:lnTo>
                  <a:lnTo>
                    <a:pt x="395838" y="2751484"/>
                  </a:lnTo>
                  <a:lnTo>
                    <a:pt x="396671" y="2761381"/>
                  </a:lnTo>
                  <a:lnTo>
                    <a:pt x="397412" y="2771279"/>
                  </a:lnTo>
                  <a:lnTo>
                    <a:pt x="398079" y="2781176"/>
                  </a:lnTo>
                  <a:lnTo>
                    <a:pt x="398681" y="2791073"/>
                  </a:lnTo>
                  <a:lnTo>
                    <a:pt x="399226" y="2800971"/>
                  </a:lnTo>
                  <a:lnTo>
                    <a:pt x="399723" y="2810868"/>
                  </a:lnTo>
                  <a:lnTo>
                    <a:pt x="400184" y="2820766"/>
                  </a:lnTo>
                  <a:lnTo>
                    <a:pt x="400618" y="2830663"/>
                  </a:lnTo>
                  <a:lnTo>
                    <a:pt x="401032" y="2840560"/>
                  </a:lnTo>
                  <a:lnTo>
                    <a:pt x="401437" y="2850458"/>
                  </a:lnTo>
                  <a:lnTo>
                    <a:pt x="401841" y="2860355"/>
                  </a:lnTo>
                  <a:lnTo>
                    <a:pt x="402247" y="2870253"/>
                  </a:lnTo>
                  <a:lnTo>
                    <a:pt x="402658" y="2880150"/>
                  </a:lnTo>
                  <a:lnTo>
                    <a:pt x="403074" y="2890048"/>
                  </a:lnTo>
                  <a:lnTo>
                    <a:pt x="403495" y="2899945"/>
                  </a:lnTo>
                  <a:lnTo>
                    <a:pt x="403918" y="2909842"/>
                  </a:lnTo>
                  <a:lnTo>
                    <a:pt x="404337" y="2919740"/>
                  </a:lnTo>
                  <a:lnTo>
                    <a:pt x="404746" y="2929637"/>
                  </a:lnTo>
                  <a:lnTo>
                    <a:pt x="405137" y="2939535"/>
                  </a:lnTo>
                  <a:lnTo>
                    <a:pt x="405503" y="2949432"/>
                  </a:lnTo>
                  <a:lnTo>
                    <a:pt x="405837" y="2959330"/>
                  </a:lnTo>
                  <a:lnTo>
                    <a:pt x="406131" y="2969227"/>
                  </a:lnTo>
                  <a:lnTo>
                    <a:pt x="406380" y="2979124"/>
                  </a:lnTo>
                  <a:lnTo>
                    <a:pt x="406575" y="2989022"/>
                  </a:lnTo>
                  <a:lnTo>
                    <a:pt x="406703" y="2998919"/>
                  </a:lnTo>
                  <a:lnTo>
                    <a:pt x="406768" y="3008817"/>
                  </a:lnTo>
                  <a:lnTo>
                    <a:pt x="406769" y="3018714"/>
                  </a:lnTo>
                  <a:lnTo>
                    <a:pt x="406705" y="3028612"/>
                  </a:lnTo>
                  <a:lnTo>
                    <a:pt x="406576" y="3038509"/>
                  </a:lnTo>
                  <a:lnTo>
                    <a:pt x="406384" y="3048406"/>
                  </a:lnTo>
                  <a:lnTo>
                    <a:pt x="406130" y="3058304"/>
                  </a:lnTo>
                  <a:lnTo>
                    <a:pt x="405815" y="3068201"/>
                  </a:lnTo>
                  <a:lnTo>
                    <a:pt x="405441" y="3078099"/>
                  </a:lnTo>
                  <a:lnTo>
                    <a:pt x="405018" y="3087996"/>
                  </a:lnTo>
                  <a:lnTo>
                    <a:pt x="404551" y="3097894"/>
                  </a:lnTo>
                  <a:lnTo>
                    <a:pt x="404043" y="3107791"/>
                  </a:lnTo>
                  <a:lnTo>
                    <a:pt x="403498" y="3117688"/>
                  </a:lnTo>
                  <a:lnTo>
                    <a:pt x="402919" y="3127586"/>
                  </a:lnTo>
                  <a:lnTo>
                    <a:pt x="402309" y="3137483"/>
                  </a:lnTo>
                  <a:lnTo>
                    <a:pt x="401666" y="3147381"/>
                  </a:lnTo>
                  <a:lnTo>
                    <a:pt x="400993" y="3157278"/>
                  </a:lnTo>
                  <a:lnTo>
                    <a:pt x="400293" y="3167176"/>
                  </a:lnTo>
                  <a:lnTo>
                    <a:pt x="399565" y="3177073"/>
                  </a:lnTo>
                  <a:lnTo>
                    <a:pt x="398811" y="3186970"/>
                  </a:lnTo>
                  <a:lnTo>
                    <a:pt x="398029" y="3196868"/>
                  </a:lnTo>
                  <a:lnTo>
                    <a:pt x="397219" y="3206765"/>
                  </a:lnTo>
                  <a:lnTo>
                    <a:pt x="396383" y="3216663"/>
                  </a:lnTo>
                  <a:lnTo>
                    <a:pt x="395515" y="3226560"/>
                  </a:lnTo>
                  <a:lnTo>
                    <a:pt x="394620" y="3236458"/>
                  </a:lnTo>
                  <a:lnTo>
                    <a:pt x="393701" y="3246355"/>
                  </a:lnTo>
                  <a:lnTo>
                    <a:pt x="392759" y="3256252"/>
                  </a:lnTo>
                  <a:lnTo>
                    <a:pt x="391795" y="3266150"/>
                  </a:lnTo>
                  <a:lnTo>
                    <a:pt x="390810" y="3276047"/>
                  </a:lnTo>
                  <a:lnTo>
                    <a:pt x="389807" y="3285945"/>
                  </a:lnTo>
                  <a:lnTo>
                    <a:pt x="388786" y="3295842"/>
                  </a:lnTo>
                  <a:lnTo>
                    <a:pt x="387747" y="3305739"/>
                  </a:lnTo>
                  <a:lnTo>
                    <a:pt x="386692" y="3315637"/>
                  </a:lnTo>
                  <a:lnTo>
                    <a:pt x="385621" y="3325534"/>
                  </a:lnTo>
                  <a:lnTo>
                    <a:pt x="384533" y="3335432"/>
                  </a:lnTo>
                  <a:lnTo>
                    <a:pt x="383426" y="3345329"/>
                  </a:lnTo>
                  <a:lnTo>
                    <a:pt x="382299" y="3355227"/>
                  </a:lnTo>
                  <a:lnTo>
                    <a:pt x="381148" y="3365124"/>
                  </a:lnTo>
                  <a:lnTo>
                    <a:pt x="379970" y="3375021"/>
                  </a:lnTo>
                  <a:lnTo>
                    <a:pt x="378761" y="3384919"/>
                  </a:lnTo>
                  <a:lnTo>
                    <a:pt x="377522" y="3394816"/>
                  </a:lnTo>
                  <a:lnTo>
                    <a:pt x="376250" y="3404714"/>
                  </a:lnTo>
                  <a:lnTo>
                    <a:pt x="374947" y="3414611"/>
                  </a:lnTo>
                  <a:lnTo>
                    <a:pt x="373611" y="3424509"/>
                  </a:lnTo>
                  <a:lnTo>
                    <a:pt x="372244" y="3434406"/>
                  </a:lnTo>
                  <a:lnTo>
                    <a:pt x="370849" y="3444303"/>
                  </a:lnTo>
                  <a:lnTo>
                    <a:pt x="369426" y="3454201"/>
                  </a:lnTo>
                  <a:lnTo>
                    <a:pt x="367983" y="3464098"/>
                  </a:lnTo>
                  <a:lnTo>
                    <a:pt x="366525" y="3473996"/>
                  </a:lnTo>
                  <a:lnTo>
                    <a:pt x="365058" y="3483893"/>
                  </a:lnTo>
                  <a:lnTo>
                    <a:pt x="363587" y="3493791"/>
                  </a:lnTo>
                  <a:lnTo>
                    <a:pt x="362117" y="3503688"/>
                  </a:lnTo>
                  <a:lnTo>
                    <a:pt x="360653" y="3513585"/>
                  </a:lnTo>
                  <a:lnTo>
                    <a:pt x="359199" y="3523483"/>
                  </a:lnTo>
                  <a:lnTo>
                    <a:pt x="357762" y="3533380"/>
                  </a:lnTo>
                  <a:lnTo>
                    <a:pt x="356340" y="3543278"/>
                  </a:lnTo>
                  <a:lnTo>
                    <a:pt x="354934" y="3553175"/>
                  </a:lnTo>
                  <a:lnTo>
                    <a:pt x="353545" y="3563073"/>
                  </a:lnTo>
                  <a:lnTo>
                    <a:pt x="352169" y="3572970"/>
                  </a:lnTo>
                  <a:lnTo>
                    <a:pt x="350806" y="3582867"/>
                  </a:lnTo>
                  <a:lnTo>
                    <a:pt x="349451" y="3592765"/>
                  </a:lnTo>
                  <a:lnTo>
                    <a:pt x="348101" y="3602662"/>
                  </a:lnTo>
                  <a:lnTo>
                    <a:pt x="346751" y="3612560"/>
                  </a:lnTo>
                  <a:lnTo>
                    <a:pt x="345397" y="3622457"/>
                  </a:lnTo>
                  <a:lnTo>
                    <a:pt x="344035" y="3632355"/>
                  </a:lnTo>
                  <a:lnTo>
                    <a:pt x="342662" y="3642252"/>
                  </a:lnTo>
                  <a:lnTo>
                    <a:pt x="341276" y="3652149"/>
                  </a:lnTo>
                  <a:lnTo>
                    <a:pt x="339875" y="3662047"/>
                  </a:lnTo>
                  <a:lnTo>
                    <a:pt x="338460" y="3671944"/>
                  </a:lnTo>
                  <a:lnTo>
                    <a:pt x="337029" y="3681842"/>
                  </a:lnTo>
                  <a:lnTo>
                    <a:pt x="335584" y="3691739"/>
                  </a:lnTo>
                  <a:lnTo>
                    <a:pt x="334130" y="3701636"/>
                  </a:lnTo>
                  <a:lnTo>
                    <a:pt x="332670" y="3711534"/>
                  </a:lnTo>
                  <a:lnTo>
                    <a:pt x="331207" y="3721431"/>
                  </a:lnTo>
                  <a:lnTo>
                    <a:pt x="329745" y="3731329"/>
                  </a:lnTo>
                  <a:lnTo>
                    <a:pt x="328288" y="3741226"/>
                  </a:lnTo>
                  <a:lnTo>
                    <a:pt x="326841" y="3751124"/>
                  </a:lnTo>
                  <a:lnTo>
                    <a:pt x="325408" y="3761021"/>
                  </a:lnTo>
                  <a:lnTo>
                    <a:pt x="323992" y="3770918"/>
                  </a:lnTo>
                  <a:lnTo>
                    <a:pt x="322593" y="3780816"/>
                  </a:lnTo>
                  <a:lnTo>
                    <a:pt x="321212" y="3790713"/>
                  </a:lnTo>
                  <a:lnTo>
                    <a:pt x="319850" y="3800611"/>
                  </a:lnTo>
                  <a:lnTo>
                    <a:pt x="318504" y="3810508"/>
                  </a:lnTo>
                  <a:lnTo>
                    <a:pt x="317173" y="3820406"/>
                  </a:lnTo>
                  <a:lnTo>
                    <a:pt x="315853" y="3830303"/>
                  </a:lnTo>
                  <a:lnTo>
                    <a:pt x="314541" y="3840200"/>
                  </a:lnTo>
                  <a:lnTo>
                    <a:pt x="313230" y="3850098"/>
                  </a:lnTo>
                  <a:lnTo>
                    <a:pt x="311913" y="3859995"/>
                  </a:lnTo>
                  <a:lnTo>
                    <a:pt x="310587" y="3869893"/>
                  </a:lnTo>
                  <a:lnTo>
                    <a:pt x="309246" y="3879790"/>
                  </a:lnTo>
                  <a:lnTo>
                    <a:pt x="307883" y="3889688"/>
                  </a:lnTo>
                  <a:lnTo>
                    <a:pt x="306496" y="3899585"/>
                  </a:lnTo>
                  <a:lnTo>
                    <a:pt x="305076" y="3909482"/>
                  </a:lnTo>
                  <a:lnTo>
                    <a:pt x="303621" y="3919380"/>
                  </a:lnTo>
                  <a:lnTo>
                    <a:pt x="302132" y="3929277"/>
                  </a:lnTo>
                  <a:lnTo>
                    <a:pt x="300609" y="3939175"/>
                  </a:lnTo>
                  <a:lnTo>
                    <a:pt x="299054" y="3949072"/>
                  </a:lnTo>
                  <a:lnTo>
                    <a:pt x="297469" y="3958970"/>
                  </a:lnTo>
                  <a:lnTo>
                    <a:pt x="295859" y="3968867"/>
                  </a:lnTo>
                  <a:lnTo>
                    <a:pt x="294228" y="3978764"/>
                  </a:lnTo>
                  <a:lnTo>
                    <a:pt x="292583" y="3988662"/>
                  </a:lnTo>
                  <a:lnTo>
                    <a:pt x="290932" y="3998559"/>
                  </a:lnTo>
                  <a:lnTo>
                    <a:pt x="289285" y="4008457"/>
                  </a:lnTo>
                  <a:lnTo>
                    <a:pt x="287649" y="4018354"/>
                  </a:lnTo>
                  <a:lnTo>
                    <a:pt x="286031" y="4028252"/>
                  </a:lnTo>
                  <a:lnTo>
                    <a:pt x="284440" y="4038149"/>
                  </a:lnTo>
                  <a:lnTo>
                    <a:pt x="282881" y="4048046"/>
                  </a:lnTo>
                  <a:lnTo>
                    <a:pt x="281360" y="4057944"/>
                  </a:lnTo>
                  <a:lnTo>
                    <a:pt x="279891" y="4067841"/>
                  </a:lnTo>
                  <a:lnTo>
                    <a:pt x="278470" y="4077739"/>
                  </a:lnTo>
                  <a:lnTo>
                    <a:pt x="277101" y="4087636"/>
                  </a:lnTo>
                  <a:lnTo>
                    <a:pt x="275783" y="4097533"/>
                  </a:lnTo>
                  <a:lnTo>
                    <a:pt x="274518" y="4107431"/>
                  </a:lnTo>
                  <a:lnTo>
                    <a:pt x="273304" y="4117328"/>
                  </a:lnTo>
                  <a:lnTo>
                    <a:pt x="272141" y="4127226"/>
                  </a:lnTo>
                  <a:lnTo>
                    <a:pt x="271028" y="4137123"/>
                  </a:lnTo>
                  <a:lnTo>
                    <a:pt x="269965" y="4147021"/>
                  </a:lnTo>
                  <a:lnTo>
                    <a:pt x="268944" y="4156918"/>
                  </a:lnTo>
                  <a:lnTo>
                    <a:pt x="267961" y="4166815"/>
                  </a:lnTo>
                  <a:lnTo>
                    <a:pt x="267013" y="4176713"/>
                  </a:lnTo>
                  <a:lnTo>
                    <a:pt x="266095" y="4186610"/>
                  </a:lnTo>
                  <a:lnTo>
                    <a:pt x="265205" y="4196508"/>
                  </a:lnTo>
                  <a:lnTo>
                    <a:pt x="264340" y="4206405"/>
                  </a:lnTo>
                  <a:lnTo>
                    <a:pt x="263498" y="4216303"/>
                  </a:lnTo>
                  <a:lnTo>
                    <a:pt x="262674" y="4226200"/>
                  </a:lnTo>
                  <a:lnTo>
                    <a:pt x="261865" y="4236097"/>
                  </a:lnTo>
                  <a:lnTo>
                    <a:pt x="261067" y="4245995"/>
                  </a:lnTo>
                  <a:lnTo>
                    <a:pt x="260278" y="4255892"/>
                  </a:lnTo>
                  <a:lnTo>
                    <a:pt x="259494" y="4265790"/>
                  </a:lnTo>
                  <a:lnTo>
                    <a:pt x="258713" y="4275687"/>
                  </a:lnTo>
                  <a:lnTo>
                    <a:pt x="257931" y="4285585"/>
                  </a:lnTo>
                  <a:lnTo>
                    <a:pt x="257144" y="4295482"/>
                  </a:lnTo>
                  <a:lnTo>
                    <a:pt x="256348" y="4305379"/>
                  </a:lnTo>
                  <a:lnTo>
                    <a:pt x="255539" y="4315277"/>
                  </a:lnTo>
                  <a:lnTo>
                    <a:pt x="254714" y="4325174"/>
                  </a:lnTo>
                  <a:lnTo>
                    <a:pt x="253869" y="4335072"/>
                  </a:lnTo>
                  <a:lnTo>
                    <a:pt x="253000" y="4344969"/>
                  </a:lnTo>
                  <a:lnTo>
                    <a:pt x="252104" y="4354867"/>
                  </a:lnTo>
                  <a:lnTo>
                    <a:pt x="251180" y="4364764"/>
                  </a:lnTo>
                  <a:lnTo>
                    <a:pt x="250218" y="4374661"/>
                  </a:lnTo>
                  <a:lnTo>
                    <a:pt x="249224" y="4384559"/>
                  </a:lnTo>
                  <a:lnTo>
                    <a:pt x="248197" y="4394456"/>
                  </a:lnTo>
                  <a:lnTo>
                    <a:pt x="247140" y="4404354"/>
                  </a:lnTo>
                  <a:lnTo>
                    <a:pt x="246054" y="4414251"/>
                  </a:lnTo>
                  <a:lnTo>
                    <a:pt x="244943" y="4424149"/>
                  </a:lnTo>
                  <a:lnTo>
                    <a:pt x="243811" y="4434046"/>
                  </a:lnTo>
                  <a:lnTo>
                    <a:pt x="242663" y="4443943"/>
                  </a:lnTo>
                  <a:lnTo>
                    <a:pt x="241506" y="4453841"/>
                  </a:lnTo>
                  <a:lnTo>
                    <a:pt x="240348" y="4463738"/>
                  </a:lnTo>
                  <a:lnTo>
                    <a:pt x="239198" y="4473636"/>
                  </a:lnTo>
                  <a:lnTo>
                    <a:pt x="238063" y="4483533"/>
                  </a:lnTo>
                  <a:lnTo>
                    <a:pt x="236949" y="4493430"/>
                  </a:lnTo>
                  <a:lnTo>
                    <a:pt x="235863" y="4503328"/>
                  </a:lnTo>
                  <a:lnTo>
                    <a:pt x="234812" y="4513225"/>
                  </a:lnTo>
                  <a:lnTo>
                    <a:pt x="233806" y="4523123"/>
                  </a:lnTo>
                  <a:lnTo>
                    <a:pt x="232850" y="4533020"/>
                  </a:lnTo>
                  <a:lnTo>
                    <a:pt x="231944" y="4542918"/>
                  </a:lnTo>
                  <a:lnTo>
                    <a:pt x="231090" y="4552815"/>
                  </a:lnTo>
                  <a:lnTo>
                    <a:pt x="230290" y="4562712"/>
                  </a:lnTo>
                  <a:lnTo>
                    <a:pt x="229544" y="4572610"/>
                  </a:lnTo>
                  <a:lnTo>
                    <a:pt x="228850" y="4582507"/>
                  </a:lnTo>
                  <a:lnTo>
                    <a:pt x="228207" y="4592405"/>
                  </a:lnTo>
                  <a:lnTo>
                    <a:pt x="227619" y="4602302"/>
                  </a:lnTo>
                  <a:lnTo>
                    <a:pt x="227076" y="4612200"/>
                  </a:lnTo>
                  <a:lnTo>
                    <a:pt x="226571" y="4622097"/>
                  </a:lnTo>
                  <a:lnTo>
                    <a:pt x="226099" y="4631994"/>
                  </a:lnTo>
                  <a:lnTo>
                    <a:pt x="225656" y="4641892"/>
                  </a:lnTo>
                  <a:lnTo>
                    <a:pt x="225236" y="4651789"/>
                  </a:lnTo>
                  <a:lnTo>
                    <a:pt x="224834" y="4661687"/>
                  </a:lnTo>
                  <a:lnTo>
                    <a:pt x="224444" y="4671584"/>
                  </a:lnTo>
                  <a:lnTo>
                    <a:pt x="224062" y="4681482"/>
                  </a:lnTo>
                  <a:lnTo>
                    <a:pt x="223679" y="4691379"/>
                  </a:lnTo>
                  <a:lnTo>
                    <a:pt x="223292" y="4701276"/>
                  </a:lnTo>
                  <a:lnTo>
                    <a:pt x="222897" y="4711174"/>
                  </a:lnTo>
                  <a:lnTo>
                    <a:pt x="222491" y="4721071"/>
                  </a:lnTo>
                  <a:lnTo>
                    <a:pt x="222069" y="4730969"/>
                  </a:lnTo>
                  <a:lnTo>
                    <a:pt x="221629" y="4740866"/>
                  </a:lnTo>
                  <a:lnTo>
                    <a:pt x="221168" y="4750764"/>
                  </a:lnTo>
                  <a:lnTo>
                    <a:pt x="220683" y="4760661"/>
                  </a:lnTo>
                  <a:lnTo>
                    <a:pt x="220176" y="4770558"/>
                  </a:lnTo>
                  <a:lnTo>
                    <a:pt x="219645" y="4780456"/>
                  </a:lnTo>
                  <a:lnTo>
                    <a:pt x="219091" y="4790353"/>
                  </a:lnTo>
                  <a:lnTo>
                    <a:pt x="218516" y="4800251"/>
                  </a:lnTo>
                  <a:lnTo>
                    <a:pt x="217920" y="4810148"/>
                  </a:lnTo>
                  <a:lnTo>
                    <a:pt x="217305" y="4820046"/>
                  </a:lnTo>
                  <a:lnTo>
                    <a:pt x="216671" y="4829943"/>
                  </a:lnTo>
                  <a:lnTo>
                    <a:pt x="216023" y="4839840"/>
                  </a:lnTo>
                  <a:lnTo>
                    <a:pt x="215365" y="4849738"/>
                  </a:lnTo>
                  <a:lnTo>
                    <a:pt x="214700" y="4859635"/>
                  </a:lnTo>
                  <a:lnTo>
                    <a:pt x="214032" y="4869533"/>
                  </a:lnTo>
                  <a:lnTo>
                    <a:pt x="213364" y="4879430"/>
                  </a:lnTo>
                  <a:lnTo>
                    <a:pt x="212700" y="4889327"/>
                  </a:lnTo>
                  <a:lnTo>
                    <a:pt x="212044" y="4899225"/>
                  </a:lnTo>
                  <a:lnTo>
                    <a:pt x="211402" y="4909122"/>
                  </a:lnTo>
                  <a:lnTo>
                    <a:pt x="210777" y="4919020"/>
                  </a:lnTo>
                  <a:lnTo>
                    <a:pt x="210170" y="4928917"/>
                  </a:lnTo>
                  <a:lnTo>
                    <a:pt x="209586" y="4938815"/>
                  </a:lnTo>
                  <a:lnTo>
                    <a:pt x="209027" y="4948712"/>
                  </a:lnTo>
                  <a:lnTo>
                    <a:pt x="208494" y="4958609"/>
                  </a:lnTo>
                  <a:lnTo>
                    <a:pt x="207989" y="4968507"/>
                  </a:lnTo>
                  <a:lnTo>
                    <a:pt x="207515" y="4978404"/>
                  </a:lnTo>
                  <a:lnTo>
                    <a:pt x="207076" y="4988302"/>
                  </a:lnTo>
                  <a:lnTo>
                    <a:pt x="206668" y="4998199"/>
                  </a:lnTo>
                  <a:lnTo>
                    <a:pt x="206292" y="5008097"/>
                  </a:lnTo>
                  <a:lnTo>
                    <a:pt x="205945" y="5017994"/>
                  </a:lnTo>
                  <a:lnTo>
                    <a:pt x="205629" y="5027891"/>
                  </a:lnTo>
                  <a:lnTo>
                    <a:pt x="205342" y="5037789"/>
                  </a:lnTo>
                  <a:lnTo>
                    <a:pt x="205082" y="5047686"/>
                  </a:lnTo>
                  <a:lnTo>
                    <a:pt x="204851" y="5057584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9" name="pg33">
              <a:extLst>
                <a:ext uri="{FF2B5EF4-FFF2-40B4-BE49-F238E27FC236}">
                  <a16:creationId xmlns:a16="http://schemas.microsoft.com/office/drawing/2014/main" id="{64955AF3-DFDB-800B-5EA9-AC49D135CD74}"/>
                </a:ext>
              </a:extLst>
            </p:cNvPr>
            <p:cNvSpPr/>
            <p:nvPr/>
          </p:nvSpPr>
          <p:spPr>
            <a:xfrm>
              <a:off x="4464881" y="3624966"/>
              <a:ext cx="418717" cy="4188997"/>
            </a:xfrm>
            <a:custGeom>
              <a:avLst/>
              <a:gdLst/>
              <a:ahLst/>
              <a:cxnLst/>
              <a:rect l="0" t="0" r="0" b="0"/>
              <a:pathLst>
                <a:path w="418717" h="4188997">
                  <a:moveTo>
                    <a:pt x="208440" y="4188997"/>
                  </a:moveTo>
                  <a:lnTo>
                    <a:pt x="208347" y="4180799"/>
                  </a:lnTo>
                  <a:lnTo>
                    <a:pt x="208248" y="4172601"/>
                  </a:lnTo>
                  <a:lnTo>
                    <a:pt x="208143" y="4164404"/>
                  </a:lnTo>
                  <a:lnTo>
                    <a:pt x="208030" y="4156206"/>
                  </a:lnTo>
                  <a:lnTo>
                    <a:pt x="207910" y="4148008"/>
                  </a:lnTo>
                  <a:lnTo>
                    <a:pt x="207781" y="4139811"/>
                  </a:lnTo>
                  <a:lnTo>
                    <a:pt x="207645" y="4131613"/>
                  </a:lnTo>
                  <a:lnTo>
                    <a:pt x="207500" y="4123415"/>
                  </a:lnTo>
                  <a:lnTo>
                    <a:pt x="207346" y="4115218"/>
                  </a:lnTo>
                  <a:lnTo>
                    <a:pt x="207184" y="4107020"/>
                  </a:lnTo>
                  <a:lnTo>
                    <a:pt x="207012" y="4098823"/>
                  </a:lnTo>
                  <a:lnTo>
                    <a:pt x="206827" y="4090625"/>
                  </a:lnTo>
                  <a:lnTo>
                    <a:pt x="206630" y="4082427"/>
                  </a:lnTo>
                  <a:lnTo>
                    <a:pt x="206422" y="4074230"/>
                  </a:lnTo>
                  <a:lnTo>
                    <a:pt x="206201" y="4066032"/>
                  </a:lnTo>
                  <a:lnTo>
                    <a:pt x="205966" y="4057834"/>
                  </a:lnTo>
                  <a:lnTo>
                    <a:pt x="205716" y="4049637"/>
                  </a:lnTo>
                  <a:lnTo>
                    <a:pt x="205448" y="4041439"/>
                  </a:lnTo>
                  <a:lnTo>
                    <a:pt x="205160" y="4033241"/>
                  </a:lnTo>
                  <a:lnTo>
                    <a:pt x="204852" y="4025044"/>
                  </a:lnTo>
                  <a:lnTo>
                    <a:pt x="204524" y="4016846"/>
                  </a:lnTo>
                  <a:lnTo>
                    <a:pt x="204174" y="4008648"/>
                  </a:lnTo>
                  <a:lnTo>
                    <a:pt x="203800" y="4000451"/>
                  </a:lnTo>
                  <a:lnTo>
                    <a:pt x="203401" y="3992253"/>
                  </a:lnTo>
                  <a:lnTo>
                    <a:pt x="202970" y="3984055"/>
                  </a:lnTo>
                  <a:lnTo>
                    <a:pt x="202511" y="3975858"/>
                  </a:lnTo>
                  <a:lnTo>
                    <a:pt x="202024" y="3967660"/>
                  </a:lnTo>
                  <a:lnTo>
                    <a:pt x="201507" y="3959463"/>
                  </a:lnTo>
                  <a:lnTo>
                    <a:pt x="200961" y="3951265"/>
                  </a:lnTo>
                  <a:lnTo>
                    <a:pt x="200385" y="3943067"/>
                  </a:lnTo>
                  <a:lnTo>
                    <a:pt x="199776" y="3934870"/>
                  </a:lnTo>
                  <a:lnTo>
                    <a:pt x="199136" y="3926672"/>
                  </a:lnTo>
                  <a:lnTo>
                    <a:pt x="198470" y="3918474"/>
                  </a:lnTo>
                  <a:lnTo>
                    <a:pt x="197780" y="3910277"/>
                  </a:lnTo>
                  <a:lnTo>
                    <a:pt x="197068" y="3902079"/>
                  </a:lnTo>
                  <a:lnTo>
                    <a:pt x="196336" y="3893881"/>
                  </a:lnTo>
                  <a:lnTo>
                    <a:pt x="195587" y="3885684"/>
                  </a:lnTo>
                  <a:lnTo>
                    <a:pt x="194824" y="3877486"/>
                  </a:lnTo>
                  <a:lnTo>
                    <a:pt x="194055" y="3869288"/>
                  </a:lnTo>
                  <a:lnTo>
                    <a:pt x="193283" y="3861091"/>
                  </a:lnTo>
                  <a:lnTo>
                    <a:pt x="192513" y="3852893"/>
                  </a:lnTo>
                  <a:lnTo>
                    <a:pt x="191750" y="3844695"/>
                  </a:lnTo>
                  <a:lnTo>
                    <a:pt x="190997" y="3836498"/>
                  </a:lnTo>
                  <a:lnTo>
                    <a:pt x="190263" y="3828300"/>
                  </a:lnTo>
                  <a:lnTo>
                    <a:pt x="189550" y="3820103"/>
                  </a:lnTo>
                  <a:lnTo>
                    <a:pt x="188861" y="3811905"/>
                  </a:lnTo>
                  <a:lnTo>
                    <a:pt x="188200" y="3803707"/>
                  </a:lnTo>
                  <a:lnTo>
                    <a:pt x="187567" y="3795510"/>
                  </a:lnTo>
                  <a:lnTo>
                    <a:pt x="186966" y="3787312"/>
                  </a:lnTo>
                  <a:lnTo>
                    <a:pt x="186399" y="3779114"/>
                  </a:lnTo>
                  <a:lnTo>
                    <a:pt x="185869" y="3770917"/>
                  </a:lnTo>
                  <a:lnTo>
                    <a:pt x="185370" y="3762719"/>
                  </a:lnTo>
                  <a:lnTo>
                    <a:pt x="184900" y="3754521"/>
                  </a:lnTo>
                  <a:lnTo>
                    <a:pt x="184457" y="3746324"/>
                  </a:lnTo>
                  <a:lnTo>
                    <a:pt x="184038" y="3738126"/>
                  </a:lnTo>
                  <a:lnTo>
                    <a:pt x="183641" y="3729928"/>
                  </a:lnTo>
                  <a:lnTo>
                    <a:pt x="183262" y="3721731"/>
                  </a:lnTo>
                  <a:lnTo>
                    <a:pt x="182895" y="3713533"/>
                  </a:lnTo>
                  <a:lnTo>
                    <a:pt x="182533" y="3705336"/>
                  </a:lnTo>
                  <a:lnTo>
                    <a:pt x="182173" y="3697138"/>
                  </a:lnTo>
                  <a:lnTo>
                    <a:pt x="181811" y="3688940"/>
                  </a:lnTo>
                  <a:lnTo>
                    <a:pt x="181442" y="3680743"/>
                  </a:lnTo>
                  <a:lnTo>
                    <a:pt x="181061" y="3672545"/>
                  </a:lnTo>
                  <a:lnTo>
                    <a:pt x="180664" y="3664347"/>
                  </a:lnTo>
                  <a:lnTo>
                    <a:pt x="180250" y="3656150"/>
                  </a:lnTo>
                  <a:lnTo>
                    <a:pt x="179817" y="3647952"/>
                  </a:lnTo>
                  <a:lnTo>
                    <a:pt x="179365" y="3639754"/>
                  </a:lnTo>
                  <a:lnTo>
                    <a:pt x="178892" y="3631557"/>
                  </a:lnTo>
                  <a:lnTo>
                    <a:pt x="178399" y="3623359"/>
                  </a:lnTo>
                  <a:lnTo>
                    <a:pt x="177883" y="3615161"/>
                  </a:lnTo>
                  <a:lnTo>
                    <a:pt x="177350" y="3606964"/>
                  </a:lnTo>
                  <a:lnTo>
                    <a:pt x="176802" y="3598766"/>
                  </a:lnTo>
                  <a:lnTo>
                    <a:pt x="176241" y="3590568"/>
                  </a:lnTo>
                  <a:lnTo>
                    <a:pt x="175670" y="3582371"/>
                  </a:lnTo>
                  <a:lnTo>
                    <a:pt x="175092" y="3574173"/>
                  </a:lnTo>
                  <a:lnTo>
                    <a:pt x="174508" y="3565976"/>
                  </a:lnTo>
                  <a:lnTo>
                    <a:pt x="173923" y="3557778"/>
                  </a:lnTo>
                  <a:lnTo>
                    <a:pt x="173338" y="3549580"/>
                  </a:lnTo>
                  <a:lnTo>
                    <a:pt x="172755" y="3541383"/>
                  </a:lnTo>
                  <a:lnTo>
                    <a:pt x="172176" y="3533185"/>
                  </a:lnTo>
                  <a:lnTo>
                    <a:pt x="171601" y="3524987"/>
                  </a:lnTo>
                  <a:lnTo>
                    <a:pt x="171030" y="3516790"/>
                  </a:lnTo>
                  <a:lnTo>
                    <a:pt x="170465" y="3508592"/>
                  </a:lnTo>
                  <a:lnTo>
                    <a:pt x="169903" y="3500394"/>
                  </a:lnTo>
                  <a:lnTo>
                    <a:pt x="169342" y="3492197"/>
                  </a:lnTo>
                  <a:lnTo>
                    <a:pt x="168781" y="3483999"/>
                  </a:lnTo>
                  <a:lnTo>
                    <a:pt x="168219" y="3475801"/>
                  </a:lnTo>
                  <a:lnTo>
                    <a:pt x="167651" y="3467604"/>
                  </a:lnTo>
                  <a:lnTo>
                    <a:pt x="167076" y="3459406"/>
                  </a:lnTo>
                  <a:lnTo>
                    <a:pt x="166488" y="3451208"/>
                  </a:lnTo>
                  <a:lnTo>
                    <a:pt x="165888" y="3443011"/>
                  </a:lnTo>
                  <a:lnTo>
                    <a:pt x="165272" y="3434813"/>
                  </a:lnTo>
                  <a:lnTo>
                    <a:pt x="164637" y="3426616"/>
                  </a:lnTo>
                  <a:lnTo>
                    <a:pt x="163983" y="3418418"/>
                  </a:lnTo>
                  <a:lnTo>
                    <a:pt x="163306" y="3410220"/>
                  </a:lnTo>
                  <a:lnTo>
                    <a:pt x="162601" y="3402023"/>
                  </a:lnTo>
                  <a:lnTo>
                    <a:pt x="161873" y="3393825"/>
                  </a:lnTo>
                  <a:lnTo>
                    <a:pt x="161120" y="3385627"/>
                  </a:lnTo>
                  <a:lnTo>
                    <a:pt x="160343" y="3377430"/>
                  </a:lnTo>
                  <a:lnTo>
                    <a:pt x="159543" y="3369232"/>
                  </a:lnTo>
                  <a:lnTo>
                    <a:pt x="158719" y="3361034"/>
                  </a:lnTo>
                  <a:lnTo>
                    <a:pt x="157868" y="3352837"/>
                  </a:lnTo>
                  <a:lnTo>
                    <a:pt x="156997" y="3344639"/>
                  </a:lnTo>
                  <a:lnTo>
                    <a:pt x="156108" y="3336441"/>
                  </a:lnTo>
                  <a:lnTo>
                    <a:pt x="155201" y="3328244"/>
                  </a:lnTo>
                  <a:lnTo>
                    <a:pt x="154279" y="3320046"/>
                  </a:lnTo>
                  <a:lnTo>
                    <a:pt x="153344" y="3311849"/>
                  </a:lnTo>
                  <a:lnTo>
                    <a:pt x="152395" y="3303651"/>
                  </a:lnTo>
                  <a:lnTo>
                    <a:pt x="151435" y="3295453"/>
                  </a:lnTo>
                  <a:lnTo>
                    <a:pt x="150467" y="3287256"/>
                  </a:lnTo>
                  <a:lnTo>
                    <a:pt x="149492" y="3279058"/>
                  </a:lnTo>
                  <a:lnTo>
                    <a:pt x="148510" y="3270860"/>
                  </a:lnTo>
                  <a:lnTo>
                    <a:pt x="147523" y="3262663"/>
                  </a:lnTo>
                  <a:lnTo>
                    <a:pt x="146531" y="3254465"/>
                  </a:lnTo>
                  <a:lnTo>
                    <a:pt x="145535" y="3246267"/>
                  </a:lnTo>
                  <a:lnTo>
                    <a:pt x="144535" y="3238070"/>
                  </a:lnTo>
                  <a:lnTo>
                    <a:pt x="143533" y="3229872"/>
                  </a:lnTo>
                  <a:lnTo>
                    <a:pt x="142528" y="3221674"/>
                  </a:lnTo>
                  <a:lnTo>
                    <a:pt x="141522" y="3213477"/>
                  </a:lnTo>
                  <a:lnTo>
                    <a:pt x="140515" y="3205279"/>
                  </a:lnTo>
                  <a:lnTo>
                    <a:pt x="139506" y="3197081"/>
                  </a:lnTo>
                  <a:lnTo>
                    <a:pt x="138498" y="3188884"/>
                  </a:lnTo>
                  <a:lnTo>
                    <a:pt x="137492" y="3180686"/>
                  </a:lnTo>
                  <a:lnTo>
                    <a:pt x="136487" y="3172489"/>
                  </a:lnTo>
                  <a:lnTo>
                    <a:pt x="135485" y="3164291"/>
                  </a:lnTo>
                  <a:lnTo>
                    <a:pt x="134488" y="3156093"/>
                  </a:lnTo>
                  <a:lnTo>
                    <a:pt x="133496" y="3147896"/>
                  </a:lnTo>
                  <a:lnTo>
                    <a:pt x="132512" y="3139698"/>
                  </a:lnTo>
                  <a:lnTo>
                    <a:pt x="131536" y="3131500"/>
                  </a:lnTo>
                  <a:lnTo>
                    <a:pt x="130569" y="3123303"/>
                  </a:lnTo>
                  <a:lnTo>
                    <a:pt x="129612" y="3115105"/>
                  </a:lnTo>
                  <a:lnTo>
                    <a:pt x="128664" y="3106907"/>
                  </a:lnTo>
                  <a:lnTo>
                    <a:pt x="127727" y="3098710"/>
                  </a:lnTo>
                  <a:lnTo>
                    <a:pt x="126801" y="3090512"/>
                  </a:lnTo>
                  <a:lnTo>
                    <a:pt x="125885" y="3082314"/>
                  </a:lnTo>
                  <a:lnTo>
                    <a:pt x="124976" y="3074117"/>
                  </a:lnTo>
                  <a:lnTo>
                    <a:pt x="124073" y="3065919"/>
                  </a:lnTo>
                  <a:lnTo>
                    <a:pt x="123173" y="3057721"/>
                  </a:lnTo>
                  <a:lnTo>
                    <a:pt x="122273" y="3049524"/>
                  </a:lnTo>
                  <a:lnTo>
                    <a:pt x="121371" y="3041326"/>
                  </a:lnTo>
                  <a:lnTo>
                    <a:pt x="120459" y="3033129"/>
                  </a:lnTo>
                  <a:lnTo>
                    <a:pt x="119536" y="3024931"/>
                  </a:lnTo>
                  <a:lnTo>
                    <a:pt x="118595" y="3016733"/>
                  </a:lnTo>
                  <a:lnTo>
                    <a:pt x="117633" y="3008536"/>
                  </a:lnTo>
                  <a:lnTo>
                    <a:pt x="116646" y="3000338"/>
                  </a:lnTo>
                  <a:lnTo>
                    <a:pt x="115629" y="2992140"/>
                  </a:lnTo>
                  <a:lnTo>
                    <a:pt x="114569" y="2983943"/>
                  </a:lnTo>
                  <a:lnTo>
                    <a:pt x="113469" y="2975745"/>
                  </a:lnTo>
                  <a:lnTo>
                    <a:pt x="112325" y="2967547"/>
                  </a:lnTo>
                  <a:lnTo>
                    <a:pt x="111136" y="2959350"/>
                  </a:lnTo>
                  <a:lnTo>
                    <a:pt x="109899" y="2951152"/>
                  </a:lnTo>
                  <a:lnTo>
                    <a:pt x="108613" y="2942954"/>
                  </a:lnTo>
                  <a:lnTo>
                    <a:pt x="107273" y="2934757"/>
                  </a:lnTo>
                  <a:lnTo>
                    <a:pt x="105877" y="2926559"/>
                  </a:lnTo>
                  <a:lnTo>
                    <a:pt x="104433" y="2918361"/>
                  </a:lnTo>
                  <a:lnTo>
                    <a:pt x="102945" y="2910164"/>
                  </a:lnTo>
                  <a:lnTo>
                    <a:pt x="101413" y="2901966"/>
                  </a:lnTo>
                  <a:lnTo>
                    <a:pt x="99843" y="2893769"/>
                  </a:lnTo>
                  <a:lnTo>
                    <a:pt x="98239" y="2885571"/>
                  </a:lnTo>
                  <a:lnTo>
                    <a:pt x="96599" y="2877373"/>
                  </a:lnTo>
                  <a:lnTo>
                    <a:pt x="94938" y="2869176"/>
                  </a:lnTo>
                  <a:lnTo>
                    <a:pt x="93261" y="2860978"/>
                  </a:lnTo>
                  <a:lnTo>
                    <a:pt x="91574" y="2852780"/>
                  </a:lnTo>
                  <a:lnTo>
                    <a:pt x="89884" y="2844583"/>
                  </a:lnTo>
                  <a:lnTo>
                    <a:pt x="88197" y="2836385"/>
                  </a:lnTo>
                  <a:lnTo>
                    <a:pt x="86520" y="2828187"/>
                  </a:lnTo>
                  <a:lnTo>
                    <a:pt x="84861" y="2819990"/>
                  </a:lnTo>
                  <a:lnTo>
                    <a:pt x="83226" y="2811792"/>
                  </a:lnTo>
                  <a:lnTo>
                    <a:pt x="81618" y="2803594"/>
                  </a:lnTo>
                  <a:lnTo>
                    <a:pt x="80042" y="2795397"/>
                  </a:lnTo>
                  <a:lnTo>
                    <a:pt x="78502" y="2787199"/>
                  </a:lnTo>
                  <a:lnTo>
                    <a:pt x="77002" y="2779002"/>
                  </a:lnTo>
                  <a:lnTo>
                    <a:pt x="75552" y="2770804"/>
                  </a:lnTo>
                  <a:lnTo>
                    <a:pt x="74145" y="2762606"/>
                  </a:lnTo>
                  <a:lnTo>
                    <a:pt x="72783" y="2754409"/>
                  </a:lnTo>
                  <a:lnTo>
                    <a:pt x="71465" y="2746211"/>
                  </a:lnTo>
                  <a:lnTo>
                    <a:pt x="70189" y="2738013"/>
                  </a:lnTo>
                  <a:lnTo>
                    <a:pt x="68956" y="2729816"/>
                  </a:lnTo>
                  <a:lnTo>
                    <a:pt x="67768" y="2721618"/>
                  </a:lnTo>
                  <a:lnTo>
                    <a:pt x="66618" y="2713420"/>
                  </a:lnTo>
                  <a:lnTo>
                    <a:pt x="65500" y="2705223"/>
                  </a:lnTo>
                  <a:lnTo>
                    <a:pt x="64410" y="2697025"/>
                  </a:lnTo>
                  <a:lnTo>
                    <a:pt x="63346" y="2688827"/>
                  </a:lnTo>
                  <a:lnTo>
                    <a:pt x="62302" y="2680630"/>
                  </a:lnTo>
                  <a:lnTo>
                    <a:pt x="61277" y="2672432"/>
                  </a:lnTo>
                  <a:lnTo>
                    <a:pt x="60267" y="2664234"/>
                  </a:lnTo>
                  <a:lnTo>
                    <a:pt x="59265" y="2656037"/>
                  </a:lnTo>
                  <a:lnTo>
                    <a:pt x="58269" y="2647839"/>
                  </a:lnTo>
                  <a:lnTo>
                    <a:pt x="57276" y="2639642"/>
                  </a:lnTo>
                  <a:lnTo>
                    <a:pt x="56284" y="2631444"/>
                  </a:lnTo>
                  <a:lnTo>
                    <a:pt x="55292" y="2623246"/>
                  </a:lnTo>
                  <a:lnTo>
                    <a:pt x="54297" y="2615049"/>
                  </a:lnTo>
                  <a:lnTo>
                    <a:pt x="53299" y="2606851"/>
                  </a:lnTo>
                  <a:lnTo>
                    <a:pt x="52299" y="2598653"/>
                  </a:lnTo>
                  <a:lnTo>
                    <a:pt x="51296" y="2590456"/>
                  </a:lnTo>
                  <a:lnTo>
                    <a:pt x="50292" y="2582258"/>
                  </a:lnTo>
                  <a:lnTo>
                    <a:pt x="49286" y="2574060"/>
                  </a:lnTo>
                  <a:lnTo>
                    <a:pt x="48281" y="2565863"/>
                  </a:lnTo>
                  <a:lnTo>
                    <a:pt x="47278" y="2557665"/>
                  </a:lnTo>
                  <a:lnTo>
                    <a:pt x="46278" y="2549467"/>
                  </a:lnTo>
                  <a:lnTo>
                    <a:pt x="45280" y="2541270"/>
                  </a:lnTo>
                  <a:lnTo>
                    <a:pt x="44287" y="2533072"/>
                  </a:lnTo>
                  <a:lnTo>
                    <a:pt x="43298" y="2524874"/>
                  </a:lnTo>
                  <a:lnTo>
                    <a:pt x="42314" y="2516677"/>
                  </a:lnTo>
                  <a:lnTo>
                    <a:pt x="41333" y="2508479"/>
                  </a:lnTo>
                  <a:lnTo>
                    <a:pt x="40355" y="2500282"/>
                  </a:lnTo>
                  <a:lnTo>
                    <a:pt x="39378" y="2492084"/>
                  </a:lnTo>
                  <a:lnTo>
                    <a:pt x="38401" y="2483886"/>
                  </a:lnTo>
                  <a:lnTo>
                    <a:pt x="37421" y="2475689"/>
                  </a:lnTo>
                  <a:lnTo>
                    <a:pt x="36437" y="2467491"/>
                  </a:lnTo>
                  <a:lnTo>
                    <a:pt x="35445" y="2459293"/>
                  </a:lnTo>
                  <a:lnTo>
                    <a:pt x="34443" y="2451096"/>
                  </a:lnTo>
                  <a:lnTo>
                    <a:pt x="33429" y="2442898"/>
                  </a:lnTo>
                  <a:lnTo>
                    <a:pt x="32403" y="2434700"/>
                  </a:lnTo>
                  <a:lnTo>
                    <a:pt x="31362" y="2426503"/>
                  </a:lnTo>
                  <a:lnTo>
                    <a:pt x="30307" y="2418305"/>
                  </a:lnTo>
                  <a:lnTo>
                    <a:pt x="29237" y="2410107"/>
                  </a:lnTo>
                  <a:lnTo>
                    <a:pt x="28149" y="2401910"/>
                  </a:lnTo>
                  <a:lnTo>
                    <a:pt x="27050" y="2393712"/>
                  </a:lnTo>
                  <a:lnTo>
                    <a:pt x="25940" y="2385514"/>
                  </a:lnTo>
                  <a:lnTo>
                    <a:pt x="24823" y="2377317"/>
                  </a:lnTo>
                  <a:lnTo>
                    <a:pt x="23703" y="2369119"/>
                  </a:lnTo>
                  <a:lnTo>
                    <a:pt x="22583" y="2360922"/>
                  </a:lnTo>
                  <a:lnTo>
                    <a:pt x="21470" y="2352724"/>
                  </a:lnTo>
                  <a:lnTo>
                    <a:pt x="20370" y="2344526"/>
                  </a:lnTo>
                  <a:lnTo>
                    <a:pt x="19288" y="2336329"/>
                  </a:lnTo>
                  <a:lnTo>
                    <a:pt x="18230" y="2328131"/>
                  </a:lnTo>
                  <a:lnTo>
                    <a:pt x="17201" y="2319933"/>
                  </a:lnTo>
                  <a:lnTo>
                    <a:pt x="16206" y="2311736"/>
                  </a:lnTo>
                  <a:lnTo>
                    <a:pt x="15252" y="2303538"/>
                  </a:lnTo>
                  <a:lnTo>
                    <a:pt x="14350" y="2295340"/>
                  </a:lnTo>
                  <a:lnTo>
                    <a:pt x="13496" y="2287143"/>
                  </a:lnTo>
                  <a:lnTo>
                    <a:pt x="12693" y="2278945"/>
                  </a:lnTo>
                  <a:lnTo>
                    <a:pt x="11941" y="2270747"/>
                  </a:lnTo>
                  <a:lnTo>
                    <a:pt x="11242" y="2262550"/>
                  </a:lnTo>
                  <a:lnTo>
                    <a:pt x="10596" y="2254352"/>
                  </a:lnTo>
                  <a:lnTo>
                    <a:pt x="10009" y="2246155"/>
                  </a:lnTo>
                  <a:lnTo>
                    <a:pt x="9471" y="2237957"/>
                  </a:lnTo>
                  <a:lnTo>
                    <a:pt x="8977" y="2229759"/>
                  </a:lnTo>
                  <a:lnTo>
                    <a:pt x="8523" y="2221562"/>
                  </a:lnTo>
                  <a:lnTo>
                    <a:pt x="8103" y="2213364"/>
                  </a:lnTo>
                  <a:lnTo>
                    <a:pt x="7714" y="2205166"/>
                  </a:lnTo>
                  <a:lnTo>
                    <a:pt x="7350" y="2196969"/>
                  </a:lnTo>
                  <a:lnTo>
                    <a:pt x="7005" y="2188771"/>
                  </a:lnTo>
                  <a:lnTo>
                    <a:pt x="6672" y="2180573"/>
                  </a:lnTo>
                  <a:lnTo>
                    <a:pt x="6345" y="2172376"/>
                  </a:lnTo>
                  <a:lnTo>
                    <a:pt x="6020" y="2164178"/>
                  </a:lnTo>
                  <a:lnTo>
                    <a:pt x="5694" y="2155980"/>
                  </a:lnTo>
                  <a:lnTo>
                    <a:pt x="5362" y="2147783"/>
                  </a:lnTo>
                  <a:lnTo>
                    <a:pt x="5022" y="2139585"/>
                  </a:lnTo>
                  <a:lnTo>
                    <a:pt x="4673" y="2131387"/>
                  </a:lnTo>
                  <a:lnTo>
                    <a:pt x="4315" y="2123190"/>
                  </a:lnTo>
                  <a:lnTo>
                    <a:pt x="3949" y="2114992"/>
                  </a:lnTo>
                  <a:lnTo>
                    <a:pt x="3577" y="2106795"/>
                  </a:lnTo>
                  <a:lnTo>
                    <a:pt x="3201" y="2098597"/>
                  </a:lnTo>
                  <a:lnTo>
                    <a:pt x="2824" y="2090399"/>
                  </a:lnTo>
                  <a:lnTo>
                    <a:pt x="2453" y="2082202"/>
                  </a:lnTo>
                  <a:lnTo>
                    <a:pt x="2090" y="2074004"/>
                  </a:lnTo>
                  <a:lnTo>
                    <a:pt x="1741" y="2065806"/>
                  </a:lnTo>
                  <a:lnTo>
                    <a:pt x="1410" y="2057609"/>
                  </a:lnTo>
                  <a:lnTo>
                    <a:pt x="1101" y="2049411"/>
                  </a:lnTo>
                  <a:lnTo>
                    <a:pt x="820" y="2041213"/>
                  </a:lnTo>
                  <a:lnTo>
                    <a:pt x="579" y="2033016"/>
                  </a:lnTo>
                  <a:lnTo>
                    <a:pt x="375" y="2024818"/>
                  </a:lnTo>
                  <a:lnTo>
                    <a:pt x="213" y="2016620"/>
                  </a:lnTo>
                  <a:lnTo>
                    <a:pt x="94" y="2008423"/>
                  </a:lnTo>
                  <a:lnTo>
                    <a:pt x="22" y="2000225"/>
                  </a:lnTo>
                  <a:lnTo>
                    <a:pt x="0" y="1992027"/>
                  </a:lnTo>
                  <a:lnTo>
                    <a:pt x="35" y="1983830"/>
                  </a:lnTo>
                  <a:lnTo>
                    <a:pt x="128" y="1975632"/>
                  </a:lnTo>
                  <a:lnTo>
                    <a:pt x="276" y="1967435"/>
                  </a:lnTo>
                  <a:lnTo>
                    <a:pt x="477" y="1959237"/>
                  </a:lnTo>
                  <a:lnTo>
                    <a:pt x="734" y="1951039"/>
                  </a:lnTo>
                  <a:lnTo>
                    <a:pt x="1047" y="1942842"/>
                  </a:lnTo>
                  <a:lnTo>
                    <a:pt x="1417" y="1934644"/>
                  </a:lnTo>
                  <a:lnTo>
                    <a:pt x="1853" y="1926446"/>
                  </a:lnTo>
                  <a:lnTo>
                    <a:pt x="2345" y="1918249"/>
                  </a:lnTo>
                  <a:lnTo>
                    <a:pt x="2892" y="1910051"/>
                  </a:lnTo>
                  <a:lnTo>
                    <a:pt x="3494" y="1901853"/>
                  </a:lnTo>
                  <a:lnTo>
                    <a:pt x="4151" y="1893656"/>
                  </a:lnTo>
                  <a:lnTo>
                    <a:pt x="4863" y="1885458"/>
                  </a:lnTo>
                  <a:lnTo>
                    <a:pt x="5638" y="1877260"/>
                  </a:lnTo>
                  <a:lnTo>
                    <a:pt x="6469" y="1869063"/>
                  </a:lnTo>
                  <a:lnTo>
                    <a:pt x="7351" y="1860865"/>
                  </a:lnTo>
                  <a:lnTo>
                    <a:pt x="8283" y="1852668"/>
                  </a:lnTo>
                  <a:lnTo>
                    <a:pt x="9264" y="1844470"/>
                  </a:lnTo>
                  <a:lnTo>
                    <a:pt x="10291" y="1836272"/>
                  </a:lnTo>
                  <a:lnTo>
                    <a:pt x="11365" y="1828075"/>
                  </a:lnTo>
                  <a:lnTo>
                    <a:pt x="12485" y="1819877"/>
                  </a:lnTo>
                  <a:lnTo>
                    <a:pt x="13642" y="1811679"/>
                  </a:lnTo>
                  <a:lnTo>
                    <a:pt x="14830" y="1803482"/>
                  </a:lnTo>
                  <a:lnTo>
                    <a:pt x="16047" y="1795284"/>
                  </a:lnTo>
                  <a:lnTo>
                    <a:pt x="17289" y="1787086"/>
                  </a:lnTo>
                  <a:lnTo>
                    <a:pt x="18551" y="1778889"/>
                  </a:lnTo>
                  <a:lnTo>
                    <a:pt x="19833" y="1770691"/>
                  </a:lnTo>
                  <a:lnTo>
                    <a:pt x="21125" y="1762493"/>
                  </a:lnTo>
                  <a:lnTo>
                    <a:pt x="22426" y="1754296"/>
                  </a:lnTo>
                  <a:lnTo>
                    <a:pt x="23732" y="1746098"/>
                  </a:lnTo>
                  <a:lnTo>
                    <a:pt x="25040" y="1737900"/>
                  </a:lnTo>
                  <a:lnTo>
                    <a:pt x="26348" y="1729703"/>
                  </a:lnTo>
                  <a:lnTo>
                    <a:pt x="27655" y="1721505"/>
                  </a:lnTo>
                  <a:lnTo>
                    <a:pt x="28959" y="1713308"/>
                  </a:lnTo>
                  <a:lnTo>
                    <a:pt x="30261" y="1705110"/>
                  </a:lnTo>
                  <a:lnTo>
                    <a:pt x="31561" y="1696912"/>
                  </a:lnTo>
                  <a:lnTo>
                    <a:pt x="32859" y="1688715"/>
                  </a:lnTo>
                  <a:lnTo>
                    <a:pt x="34157" y="1680517"/>
                  </a:lnTo>
                  <a:lnTo>
                    <a:pt x="35455" y="1672319"/>
                  </a:lnTo>
                  <a:lnTo>
                    <a:pt x="36756" y="1664122"/>
                  </a:lnTo>
                  <a:lnTo>
                    <a:pt x="38060" y="1655924"/>
                  </a:lnTo>
                  <a:lnTo>
                    <a:pt x="39371" y="1647726"/>
                  </a:lnTo>
                  <a:lnTo>
                    <a:pt x="40688" y="1639529"/>
                  </a:lnTo>
                  <a:lnTo>
                    <a:pt x="42013" y="1631331"/>
                  </a:lnTo>
                  <a:lnTo>
                    <a:pt x="43346" y="1623133"/>
                  </a:lnTo>
                  <a:lnTo>
                    <a:pt x="44691" y="1614936"/>
                  </a:lnTo>
                  <a:lnTo>
                    <a:pt x="46047" y="1606738"/>
                  </a:lnTo>
                  <a:lnTo>
                    <a:pt x="47415" y="1598540"/>
                  </a:lnTo>
                  <a:lnTo>
                    <a:pt x="48794" y="1590343"/>
                  </a:lnTo>
                  <a:lnTo>
                    <a:pt x="50186" y="1582145"/>
                  </a:lnTo>
                  <a:lnTo>
                    <a:pt x="51590" y="1573948"/>
                  </a:lnTo>
                  <a:lnTo>
                    <a:pt x="53009" y="1565750"/>
                  </a:lnTo>
                  <a:lnTo>
                    <a:pt x="54446" y="1557552"/>
                  </a:lnTo>
                  <a:lnTo>
                    <a:pt x="55900" y="1549355"/>
                  </a:lnTo>
                  <a:lnTo>
                    <a:pt x="57373" y="1541157"/>
                  </a:lnTo>
                  <a:lnTo>
                    <a:pt x="58867" y="1532959"/>
                  </a:lnTo>
                  <a:lnTo>
                    <a:pt x="60383" y="1524762"/>
                  </a:lnTo>
                  <a:lnTo>
                    <a:pt x="61925" y="1516564"/>
                  </a:lnTo>
                  <a:lnTo>
                    <a:pt x="63501" y="1508366"/>
                  </a:lnTo>
                  <a:lnTo>
                    <a:pt x="65111" y="1500169"/>
                  </a:lnTo>
                  <a:lnTo>
                    <a:pt x="66757" y="1491971"/>
                  </a:lnTo>
                  <a:lnTo>
                    <a:pt x="68441" y="1483773"/>
                  </a:lnTo>
                  <a:lnTo>
                    <a:pt x="70165" y="1475576"/>
                  </a:lnTo>
                  <a:lnTo>
                    <a:pt x="71932" y="1467378"/>
                  </a:lnTo>
                  <a:lnTo>
                    <a:pt x="73746" y="1459180"/>
                  </a:lnTo>
                  <a:lnTo>
                    <a:pt x="75613" y="1450983"/>
                  </a:lnTo>
                  <a:lnTo>
                    <a:pt x="77526" y="1442785"/>
                  </a:lnTo>
                  <a:lnTo>
                    <a:pt x="79483" y="1434588"/>
                  </a:lnTo>
                  <a:lnTo>
                    <a:pt x="81482" y="1426390"/>
                  </a:lnTo>
                  <a:lnTo>
                    <a:pt x="83523" y="1418192"/>
                  </a:lnTo>
                  <a:lnTo>
                    <a:pt x="85601" y="1409995"/>
                  </a:lnTo>
                  <a:lnTo>
                    <a:pt x="87718" y="1401797"/>
                  </a:lnTo>
                  <a:lnTo>
                    <a:pt x="89863" y="1393599"/>
                  </a:lnTo>
                  <a:lnTo>
                    <a:pt x="92029" y="1385402"/>
                  </a:lnTo>
                  <a:lnTo>
                    <a:pt x="94210" y="1377204"/>
                  </a:lnTo>
                  <a:lnTo>
                    <a:pt x="96400" y="1369006"/>
                  </a:lnTo>
                  <a:lnTo>
                    <a:pt x="98594" y="1360809"/>
                  </a:lnTo>
                  <a:lnTo>
                    <a:pt x="100782" y="1352611"/>
                  </a:lnTo>
                  <a:lnTo>
                    <a:pt x="102957" y="1344413"/>
                  </a:lnTo>
                  <a:lnTo>
                    <a:pt x="105113" y="1336216"/>
                  </a:lnTo>
                  <a:lnTo>
                    <a:pt x="107245" y="1328018"/>
                  </a:lnTo>
                  <a:lnTo>
                    <a:pt x="109347" y="1319821"/>
                  </a:lnTo>
                  <a:lnTo>
                    <a:pt x="111416" y="1311623"/>
                  </a:lnTo>
                  <a:lnTo>
                    <a:pt x="113447" y="1303425"/>
                  </a:lnTo>
                  <a:lnTo>
                    <a:pt x="115428" y="1295228"/>
                  </a:lnTo>
                  <a:lnTo>
                    <a:pt x="117365" y="1287030"/>
                  </a:lnTo>
                  <a:lnTo>
                    <a:pt x="119257" y="1278832"/>
                  </a:lnTo>
                  <a:lnTo>
                    <a:pt x="121103" y="1270635"/>
                  </a:lnTo>
                  <a:lnTo>
                    <a:pt x="122904" y="1262437"/>
                  </a:lnTo>
                  <a:lnTo>
                    <a:pt x="124660" y="1254239"/>
                  </a:lnTo>
                  <a:lnTo>
                    <a:pt x="126367" y="1246042"/>
                  </a:lnTo>
                  <a:lnTo>
                    <a:pt x="128030" y="1237844"/>
                  </a:lnTo>
                  <a:lnTo>
                    <a:pt x="129654" y="1229646"/>
                  </a:lnTo>
                  <a:lnTo>
                    <a:pt x="131243" y="1221449"/>
                  </a:lnTo>
                  <a:lnTo>
                    <a:pt x="132799" y="1213251"/>
                  </a:lnTo>
                  <a:lnTo>
                    <a:pt x="134325" y="1205053"/>
                  </a:lnTo>
                  <a:lnTo>
                    <a:pt x="135823" y="1196856"/>
                  </a:lnTo>
                  <a:lnTo>
                    <a:pt x="137292" y="1188658"/>
                  </a:lnTo>
                  <a:lnTo>
                    <a:pt x="138742" y="1180461"/>
                  </a:lnTo>
                  <a:lnTo>
                    <a:pt x="140173" y="1172263"/>
                  </a:lnTo>
                  <a:lnTo>
                    <a:pt x="141588" y="1164065"/>
                  </a:lnTo>
                  <a:lnTo>
                    <a:pt x="142989" y="1155868"/>
                  </a:lnTo>
                  <a:lnTo>
                    <a:pt x="144377" y="1147670"/>
                  </a:lnTo>
                  <a:lnTo>
                    <a:pt x="145752" y="1139472"/>
                  </a:lnTo>
                  <a:lnTo>
                    <a:pt x="147115" y="1131275"/>
                  </a:lnTo>
                  <a:lnTo>
                    <a:pt x="148467" y="1123077"/>
                  </a:lnTo>
                  <a:lnTo>
                    <a:pt x="149807" y="1114879"/>
                  </a:lnTo>
                  <a:lnTo>
                    <a:pt x="151137" y="1106682"/>
                  </a:lnTo>
                  <a:lnTo>
                    <a:pt x="152453" y="1098484"/>
                  </a:lnTo>
                  <a:lnTo>
                    <a:pt x="153755" y="1090286"/>
                  </a:lnTo>
                  <a:lnTo>
                    <a:pt x="155039" y="1082089"/>
                  </a:lnTo>
                  <a:lnTo>
                    <a:pt x="156306" y="1073891"/>
                  </a:lnTo>
                  <a:lnTo>
                    <a:pt x="157554" y="1065693"/>
                  </a:lnTo>
                  <a:lnTo>
                    <a:pt x="158781" y="1057496"/>
                  </a:lnTo>
                  <a:lnTo>
                    <a:pt x="159986" y="1049298"/>
                  </a:lnTo>
                  <a:lnTo>
                    <a:pt x="161168" y="1041101"/>
                  </a:lnTo>
                  <a:lnTo>
                    <a:pt x="162319" y="1032903"/>
                  </a:lnTo>
                  <a:lnTo>
                    <a:pt x="163443" y="1024705"/>
                  </a:lnTo>
                  <a:lnTo>
                    <a:pt x="164538" y="1016508"/>
                  </a:lnTo>
                  <a:lnTo>
                    <a:pt x="165606" y="1008310"/>
                  </a:lnTo>
                  <a:lnTo>
                    <a:pt x="166645" y="1000112"/>
                  </a:lnTo>
                  <a:lnTo>
                    <a:pt x="167656" y="991915"/>
                  </a:lnTo>
                  <a:lnTo>
                    <a:pt x="168637" y="983717"/>
                  </a:lnTo>
                  <a:lnTo>
                    <a:pt x="169587" y="975519"/>
                  </a:lnTo>
                  <a:lnTo>
                    <a:pt x="170511" y="967322"/>
                  </a:lnTo>
                  <a:lnTo>
                    <a:pt x="171411" y="959124"/>
                  </a:lnTo>
                  <a:lnTo>
                    <a:pt x="172288" y="950926"/>
                  </a:lnTo>
                  <a:lnTo>
                    <a:pt x="173143" y="942729"/>
                  </a:lnTo>
                  <a:lnTo>
                    <a:pt x="173979" y="934531"/>
                  </a:lnTo>
                  <a:lnTo>
                    <a:pt x="174793" y="926334"/>
                  </a:lnTo>
                  <a:lnTo>
                    <a:pt x="175592" y="918136"/>
                  </a:lnTo>
                  <a:lnTo>
                    <a:pt x="176377" y="909938"/>
                  </a:lnTo>
                  <a:lnTo>
                    <a:pt x="177149" y="901741"/>
                  </a:lnTo>
                  <a:lnTo>
                    <a:pt x="177910" y="893543"/>
                  </a:lnTo>
                  <a:lnTo>
                    <a:pt x="178660" y="885345"/>
                  </a:lnTo>
                  <a:lnTo>
                    <a:pt x="179400" y="877148"/>
                  </a:lnTo>
                  <a:lnTo>
                    <a:pt x="180130" y="868950"/>
                  </a:lnTo>
                  <a:lnTo>
                    <a:pt x="180851" y="860752"/>
                  </a:lnTo>
                  <a:lnTo>
                    <a:pt x="181565" y="852555"/>
                  </a:lnTo>
                  <a:lnTo>
                    <a:pt x="182269" y="844357"/>
                  </a:lnTo>
                  <a:lnTo>
                    <a:pt x="182965" y="836159"/>
                  </a:lnTo>
                  <a:lnTo>
                    <a:pt x="183651" y="827962"/>
                  </a:lnTo>
                  <a:lnTo>
                    <a:pt x="184325" y="819764"/>
                  </a:lnTo>
                  <a:lnTo>
                    <a:pt x="184988" y="811566"/>
                  </a:lnTo>
                  <a:lnTo>
                    <a:pt x="185640" y="803369"/>
                  </a:lnTo>
                  <a:lnTo>
                    <a:pt x="186278" y="795171"/>
                  </a:lnTo>
                  <a:lnTo>
                    <a:pt x="186903" y="786974"/>
                  </a:lnTo>
                  <a:lnTo>
                    <a:pt x="187514" y="778776"/>
                  </a:lnTo>
                  <a:lnTo>
                    <a:pt x="188107" y="770578"/>
                  </a:lnTo>
                  <a:lnTo>
                    <a:pt x="188682" y="762381"/>
                  </a:lnTo>
                  <a:lnTo>
                    <a:pt x="189241" y="754183"/>
                  </a:lnTo>
                  <a:lnTo>
                    <a:pt x="189782" y="745985"/>
                  </a:lnTo>
                  <a:lnTo>
                    <a:pt x="190305" y="737788"/>
                  </a:lnTo>
                  <a:lnTo>
                    <a:pt x="190811" y="729590"/>
                  </a:lnTo>
                  <a:lnTo>
                    <a:pt x="191297" y="721392"/>
                  </a:lnTo>
                  <a:lnTo>
                    <a:pt x="191762" y="713195"/>
                  </a:lnTo>
                  <a:lnTo>
                    <a:pt x="192209" y="704997"/>
                  </a:lnTo>
                  <a:lnTo>
                    <a:pt x="192639" y="696799"/>
                  </a:lnTo>
                  <a:lnTo>
                    <a:pt x="193051" y="688602"/>
                  </a:lnTo>
                  <a:lnTo>
                    <a:pt x="193448" y="680404"/>
                  </a:lnTo>
                  <a:lnTo>
                    <a:pt x="193828" y="672206"/>
                  </a:lnTo>
                  <a:lnTo>
                    <a:pt x="194192" y="664009"/>
                  </a:lnTo>
                  <a:lnTo>
                    <a:pt x="194542" y="655811"/>
                  </a:lnTo>
                  <a:lnTo>
                    <a:pt x="194880" y="647614"/>
                  </a:lnTo>
                  <a:lnTo>
                    <a:pt x="195207" y="639416"/>
                  </a:lnTo>
                  <a:lnTo>
                    <a:pt x="195525" y="631218"/>
                  </a:lnTo>
                  <a:lnTo>
                    <a:pt x="195834" y="623021"/>
                  </a:lnTo>
                  <a:lnTo>
                    <a:pt x="196136" y="614823"/>
                  </a:lnTo>
                  <a:lnTo>
                    <a:pt x="196431" y="606625"/>
                  </a:lnTo>
                  <a:lnTo>
                    <a:pt x="196722" y="598428"/>
                  </a:lnTo>
                  <a:lnTo>
                    <a:pt x="197009" y="590230"/>
                  </a:lnTo>
                  <a:lnTo>
                    <a:pt x="197294" y="582032"/>
                  </a:lnTo>
                  <a:lnTo>
                    <a:pt x="197578" y="573835"/>
                  </a:lnTo>
                  <a:lnTo>
                    <a:pt x="197861" y="565637"/>
                  </a:lnTo>
                  <a:lnTo>
                    <a:pt x="198143" y="557439"/>
                  </a:lnTo>
                  <a:lnTo>
                    <a:pt x="198425" y="549242"/>
                  </a:lnTo>
                  <a:lnTo>
                    <a:pt x="198708" y="541044"/>
                  </a:lnTo>
                  <a:lnTo>
                    <a:pt x="198991" y="532846"/>
                  </a:lnTo>
                  <a:lnTo>
                    <a:pt x="199274" y="524649"/>
                  </a:lnTo>
                  <a:lnTo>
                    <a:pt x="199558" y="516451"/>
                  </a:lnTo>
                  <a:lnTo>
                    <a:pt x="199841" y="508254"/>
                  </a:lnTo>
                  <a:lnTo>
                    <a:pt x="200123" y="500056"/>
                  </a:lnTo>
                  <a:lnTo>
                    <a:pt x="200403" y="491858"/>
                  </a:lnTo>
                  <a:lnTo>
                    <a:pt x="200682" y="483661"/>
                  </a:lnTo>
                  <a:lnTo>
                    <a:pt x="200957" y="475463"/>
                  </a:lnTo>
                  <a:lnTo>
                    <a:pt x="201230" y="467265"/>
                  </a:lnTo>
                  <a:lnTo>
                    <a:pt x="201499" y="459068"/>
                  </a:lnTo>
                  <a:lnTo>
                    <a:pt x="201761" y="450870"/>
                  </a:lnTo>
                  <a:lnTo>
                    <a:pt x="202019" y="442672"/>
                  </a:lnTo>
                  <a:lnTo>
                    <a:pt x="202271" y="434475"/>
                  </a:lnTo>
                  <a:lnTo>
                    <a:pt x="202516" y="426277"/>
                  </a:lnTo>
                  <a:lnTo>
                    <a:pt x="202755" y="418079"/>
                  </a:lnTo>
                  <a:lnTo>
                    <a:pt x="202987" y="409882"/>
                  </a:lnTo>
                  <a:lnTo>
                    <a:pt x="203212" y="401684"/>
                  </a:lnTo>
                  <a:lnTo>
                    <a:pt x="203428" y="393487"/>
                  </a:lnTo>
                  <a:lnTo>
                    <a:pt x="203637" y="385289"/>
                  </a:lnTo>
                  <a:lnTo>
                    <a:pt x="203839" y="377091"/>
                  </a:lnTo>
                  <a:lnTo>
                    <a:pt x="204034" y="368894"/>
                  </a:lnTo>
                  <a:lnTo>
                    <a:pt x="204223" y="360696"/>
                  </a:lnTo>
                  <a:lnTo>
                    <a:pt x="204404" y="352498"/>
                  </a:lnTo>
                  <a:lnTo>
                    <a:pt x="204579" y="344301"/>
                  </a:lnTo>
                  <a:lnTo>
                    <a:pt x="204748" y="336103"/>
                  </a:lnTo>
                  <a:lnTo>
                    <a:pt x="204911" y="327905"/>
                  </a:lnTo>
                  <a:lnTo>
                    <a:pt x="205069" y="319708"/>
                  </a:lnTo>
                  <a:lnTo>
                    <a:pt x="205223" y="311510"/>
                  </a:lnTo>
                  <a:lnTo>
                    <a:pt x="205372" y="303312"/>
                  </a:lnTo>
                  <a:lnTo>
                    <a:pt x="205516" y="295115"/>
                  </a:lnTo>
                  <a:lnTo>
                    <a:pt x="205656" y="286917"/>
                  </a:lnTo>
                  <a:lnTo>
                    <a:pt x="205793" y="278719"/>
                  </a:lnTo>
                  <a:lnTo>
                    <a:pt x="205926" y="270522"/>
                  </a:lnTo>
                  <a:lnTo>
                    <a:pt x="206055" y="262324"/>
                  </a:lnTo>
                  <a:lnTo>
                    <a:pt x="206181" y="254127"/>
                  </a:lnTo>
                  <a:lnTo>
                    <a:pt x="206304" y="245929"/>
                  </a:lnTo>
                  <a:lnTo>
                    <a:pt x="206424" y="237731"/>
                  </a:lnTo>
                  <a:lnTo>
                    <a:pt x="206540" y="229534"/>
                  </a:lnTo>
                  <a:lnTo>
                    <a:pt x="206652" y="221336"/>
                  </a:lnTo>
                  <a:lnTo>
                    <a:pt x="206762" y="213138"/>
                  </a:lnTo>
                  <a:lnTo>
                    <a:pt x="206869" y="204941"/>
                  </a:lnTo>
                  <a:lnTo>
                    <a:pt x="206972" y="196743"/>
                  </a:lnTo>
                  <a:lnTo>
                    <a:pt x="207071" y="188545"/>
                  </a:lnTo>
                  <a:lnTo>
                    <a:pt x="207167" y="180348"/>
                  </a:lnTo>
                  <a:lnTo>
                    <a:pt x="207260" y="172150"/>
                  </a:lnTo>
                  <a:lnTo>
                    <a:pt x="207349" y="163952"/>
                  </a:lnTo>
                  <a:lnTo>
                    <a:pt x="207435" y="155755"/>
                  </a:lnTo>
                  <a:lnTo>
                    <a:pt x="207518" y="147557"/>
                  </a:lnTo>
                  <a:lnTo>
                    <a:pt x="207597" y="139359"/>
                  </a:lnTo>
                  <a:lnTo>
                    <a:pt x="207673" y="131162"/>
                  </a:lnTo>
                  <a:lnTo>
                    <a:pt x="207746" y="122964"/>
                  </a:lnTo>
                  <a:lnTo>
                    <a:pt x="207816" y="114767"/>
                  </a:lnTo>
                  <a:lnTo>
                    <a:pt x="207883" y="106569"/>
                  </a:lnTo>
                  <a:lnTo>
                    <a:pt x="207948" y="98371"/>
                  </a:lnTo>
                  <a:lnTo>
                    <a:pt x="208011" y="90174"/>
                  </a:lnTo>
                  <a:lnTo>
                    <a:pt x="208071" y="81976"/>
                  </a:lnTo>
                  <a:lnTo>
                    <a:pt x="208129" y="73778"/>
                  </a:lnTo>
                  <a:lnTo>
                    <a:pt x="208186" y="65581"/>
                  </a:lnTo>
                  <a:lnTo>
                    <a:pt x="208241" y="57383"/>
                  </a:lnTo>
                  <a:lnTo>
                    <a:pt x="208295" y="49185"/>
                  </a:lnTo>
                  <a:lnTo>
                    <a:pt x="208347" y="40988"/>
                  </a:lnTo>
                  <a:lnTo>
                    <a:pt x="208399" y="32790"/>
                  </a:lnTo>
                  <a:lnTo>
                    <a:pt x="208449" y="24592"/>
                  </a:lnTo>
                  <a:lnTo>
                    <a:pt x="208499" y="16395"/>
                  </a:lnTo>
                  <a:lnTo>
                    <a:pt x="208548" y="8197"/>
                  </a:lnTo>
                  <a:lnTo>
                    <a:pt x="208597" y="0"/>
                  </a:lnTo>
                  <a:lnTo>
                    <a:pt x="210120" y="0"/>
                  </a:lnTo>
                  <a:lnTo>
                    <a:pt x="210169" y="8197"/>
                  </a:lnTo>
                  <a:lnTo>
                    <a:pt x="210218" y="16395"/>
                  </a:lnTo>
                  <a:lnTo>
                    <a:pt x="210268" y="24592"/>
                  </a:lnTo>
                  <a:lnTo>
                    <a:pt x="210318" y="32790"/>
                  </a:lnTo>
                  <a:lnTo>
                    <a:pt x="210370" y="40988"/>
                  </a:lnTo>
                  <a:lnTo>
                    <a:pt x="210422" y="49185"/>
                  </a:lnTo>
                  <a:lnTo>
                    <a:pt x="210476" y="57383"/>
                  </a:lnTo>
                  <a:lnTo>
                    <a:pt x="210531" y="65581"/>
                  </a:lnTo>
                  <a:lnTo>
                    <a:pt x="210588" y="73778"/>
                  </a:lnTo>
                  <a:lnTo>
                    <a:pt x="210646" y="81976"/>
                  </a:lnTo>
                  <a:lnTo>
                    <a:pt x="210706" y="90174"/>
                  </a:lnTo>
                  <a:lnTo>
                    <a:pt x="210769" y="98371"/>
                  </a:lnTo>
                  <a:lnTo>
                    <a:pt x="210833" y="106569"/>
                  </a:lnTo>
                  <a:lnTo>
                    <a:pt x="210901" y="114767"/>
                  </a:lnTo>
                  <a:lnTo>
                    <a:pt x="210971" y="122964"/>
                  </a:lnTo>
                  <a:lnTo>
                    <a:pt x="211044" y="131162"/>
                  </a:lnTo>
                  <a:lnTo>
                    <a:pt x="211120" y="139359"/>
                  </a:lnTo>
                  <a:lnTo>
                    <a:pt x="211199" y="147557"/>
                  </a:lnTo>
                  <a:lnTo>
                    <a:pt x="211282" y="155755"/>
                  </a:lnTo>
                  <a:lnTo>
                    <a:pt x="211368" y="163952"/>
                  </a:lnTo>
                  <a:lnTo>
                    <a:pt x="211457" y="172150"/>
                  </a:lnTo>
                  <a:lnTo>
                    <a:pt x="211550" y="180348"/>
                  </a:lnTo>
                  <a:lnTo>
                    <a:pt x="211646" y="188545"/>
                  </a:lnTo>
                  <a:lnTo>
                    <a:pt x="211745" y="196743"/>
                  </a:lnTo>
                  <a:lnTo>
                    <a:pt x="211848" y="204941"/>
                  </a:lnTo>
                  <a:lnTo>
                    <a:pt x="211955" y="213138"/>
                  </a:lnTo>
                  <a:lnTo>
                    <a:pt x="212064" y="221336"/>
                  </a:lnTo>
                  <a:lnTo>
                    <a:pt x="212177" y="229534"/>
                  </a:lnTo>
                  <a:lnTo>
                    <a:pt x="212293" y="237731"/>
                  </a:lnTo>
                  <a:lnTo>
                    <a:pt x="212413" y="245929"/>
                  </a:lnTo>
                  <a:lnTo>
                    <a:pt x="212535" y="254127"/>
                  </a:lnTo>
                  <a:lnTo>
                    <a:pt x="212662" y="262324"/>
                  </a:lnTo>
                  <a:lnTo>
                    <a:pt x="212791" y="270522"/>
                  </a:lnTo>
                  <a:lnTo>
                    <a:pt x="212924" y="278719"/>
                  </a:lnTo>
                  <a:lnTo>
                    <a:pt x="213061" y="286917"/>
                  </a:lnTo>
                  <a:lnTo>
                    <a:pt x="213201" y="295115"/>
                  </a:lnTo>
                  <a:lnTo>
                    <a:pt x="213345" y="303312"/>
                  </a:lnTo>
                  <a:lnTo>
                    <a:pt x="213494" y="311510"/>
                  </a:lnTo>
                  <a:lnTo>
                    <a:pt x="213648" y="319708"/>
                  </a:lnTo>
                  <a:lnTo>
                    <a:pt x="213806" y="327905"/>
                  </a:lnTo>
                  <a:lnTo>
                    <a:pt x="213969" y="336103"/>
                  </a:lnTo>
                  <a:lnTo>
                    <a:pt x="214138" y="344301"/>
                  </a:lnTo>
                  <a:lnTo>
                    <a:pt x="214313" y="352498"/>
                  </a:lnTo>
                  <a:lnTo>
                    <a:pt x="214494" y="360696"/>
                  </a:lnTo>
                  <a:lnTo>
                    <a:pt x="214683" y="368894"/>
                  </a:lnTo>
                  <a:lnTo>
                    <a:pt x="214878" y="377091"/>
                  </a:lnTo>
                  <a:lnTo>
                    <a:pt x="215080" y="385289"/>
                  </a:lnTo>
                  <a:lnTo>
                    <a:pt x="215289" y="393487"/>
                  </a:lnTo>
                  <a:lnTo>
                    <a:pt x="215505" y="401684"/>
                  </a:lnTo>
                  <a:lnTo>
                    <a:pt x="215729" y="409882"/>
                  </a:lnTo>
                  <a:lnTo>
                    <a:pt x="215962" y="418079"/>
                  </a:lnTo>
                  <a:lnTo>
                    <a:pt x="216201" y="426277"/>
                  </a:lnTo>
                  <a:lnTo>
                    <a:pt x="216446" y="434475"/>
                  </a:lnTo>
                  <a:lnTo>
                    <a:pt x="216698" y="442672"/>
                  </a:lnTo>
                  <a:lnTo>
                    <a:pt x="216955" y="450870"/>
                  </a:lnTo>
                  <a:lnTo>
                    <a:pt x="217218" y="459068"/>
                  </a:lnTo>
                  <a:lnTo>
                    <a:pt x="217487" y="467265"/>
                  </a:lnTo>
                  <a:lnTo>
                    <a:pt x="217760" y="475463"/>
                  </a:lnTo>
                  <a:lnTo>
                    <a:pt x="218035" y="483661"/>
                  </a:lnTo>
                  <a:lnTo>
                    <a:pt x="218314" y="491858"/>
                  </a:lnTo>
                  <a:lnTo>
                    <a:pt x="218594" y="500056"/>
                  </a:lnTo>
                  <a:lnTo>
                    <a:pt x="218876" y="508254"/>
                  </a:lnTo>
                  <a:lnTo>
                    <a:pt x="219159" y="516451"/>
                  </a:lnTo>
                  <a:lnTo>
                    <a:pt x="219443" y="524649"/>
                  </a:lnTo>
                  <a:lnTo>
                    <a:pt x="219726" y="532846"/>
                  </a:lnTo>
                  <a:lnTo>
                    <a:pt x="220009" y="541044"/>
                  </a:lnTo>
                  <a:lnTo>
                    <a:pt x="220292" y="549242"/>
                  </a:lnTo>
                  <a:lnTo>
                    <a:pt x="220574" y="557439"/>
                  </a:lnTo>
                  <a:lnTo>
                    <a:pt x="220856" y="565637"/>
                  </a:lnTo>
                  <a:lnTo>
                    <a:pt x="221139" y="573835"/>
                  </a:lnTo>
                  <a:lnTo>
                    <a:pt x="221423" y="582032"/>
                  </a:lnTo>
                  <a:lnTo>
                    <a:pt x="221708" y="590230"/>
                  </a:lnTo>
                  <a:lnTo>
                    <a:pt x="221995" y="598428"/>
                  </a:lnTo>
                  <a:lnTo>
                    <a:pt x="222286" y="606625"/>
                  </a:lnTo>
                  <a:lnTo>
                    <a:pt x="222581" y="614823"/>
                  </a:lnTo>
                  <a:lnTo>
                    <a:pt x="222883" y="623021"/>
                  </a:lnTo>
                  <a:lnTo>
                    <a:pt x="223192" y="631218"/>
                  </a:lnTo>
                  <a:lnTo>
                    <a:pt x="223510" y="639416"/>
                  </a:lnTo>
                  <a:lnTo>
                    <a:pt x="223837" y="647614"/>
                  </a:lnTo>
                  <a:lnTo>
                    <a:pt x="224175" y="655811"/>
                  </a:lnTo>
                  <a:lnTo>
                    <a:pt x="224525" y="664009"/>
                  </a:lnTo>
                  <a:lnTo>
                    <a:pt x="224889" y="672206"/>
                  </a:lnTo>
                  <a:lnTo>
                    <a:pt x="225269" y="680404"/>
                  </a:lnTo>
                  <a:lnTo>
                    <a:pt x="225666" y="688602"/>
                  </a:lnTo>
                  <a:lnTo>
                    <a:pt x="226078" y="696799"/>
                  </a:lnTo>
                  <a:lnTo>
                    <a:pt x="226508" y="704997"/>
                  </a:lnTo>
                  <a:lnTo>
                    <a:pt x="226955" y="713195"/>
                  </a:lnTo>
                  <a:lnTo>
                    <a:pt x="227420" y="721392"/>
                  </a:lnTo>
                  <a:lnTo>
                    <a:pt x="227906" y="729590"/>
                  </a:lnTo>
                  <a:lnTo>
                    <a:pt x="228412" y="737788"/>
                  </a:lnTo>
                  <a:lnTo>
                    <a:pt x="228935" y="745985"/>
                  </a:lnTo>
                  <a:lnTo>
                    <a:pt x="229476" y="754183"/>
                  </a:lnTo>
                  <a:lnTo>
                    <a:pt x="230035" y="762381"/>
                  </a:lnTo>
                  <a:lnTo>
                    <a:pt x="230610" y="770578"/>
                  </a:lnTo>
                  <a:lnTo>
                    <a:pt x="231203" y="778776"/>
                  </a:lnTo>
                  <a:lnTo>
                    <a:pt x="231814" y="786974"/>
                  </a:lnTo>
                  <a:lnTo>
                    <a:pt x="232439" y="795171"/>
                  </a:lnTo>
                  <a:lnTo>
                    <a:pt x="233077" y="803369"/>
                  </a:lnTo>
                  <a:lnTo>
                    <a:pt x="233729" y="811566"/>
                  </a:lnTo>
                  <a:lnTo>
                    <a:pt x="234392" y="819764"/>
                  </a:lnTo>
                  <a:lnTo>
                    <a:pt x="235066" y="827962"/>
                  </a:lnTo>
                  <a:lnTo>
                    <a:pt x="235752" y="836159"/>
                  </a:lnTo>
                  <a:lnTo>
                    <a:pt x="236448" y="844357"/>
                  </a:lnTo>
                  <a:lnTo>
                    <a:pt x="237152" y="852555"/>
                  </a:lnTo>
                  <a:lnTo>
                    <a:pt x="237866" y="860752"/>
                  </a:lnTo>
                  <a:lnTo>
                    <a:pt x="238587" y="868950"/>
                  </a:lnTo>
                  <a:lnTo>
                    <a:pt x="239317" y="877148"/>
                  </a:lnTo>
                  <a:lnTo>
                    <a:pt x="240057" y="885345"/>
                  </a:lnTo>
                  <a:lnTo>
                    <a:pt x="240807" y="893543"/>
                  </a:lnTo>
                  <a:lnTo>
                    <a:pt x="241568" y="901741"/>
                  </a:lnTo>
                  <a:lnTo>
                    <a:pt x="242340" y="909938"/>
                  </a:lnTo>
                  <a:lnTo>
                    <a:pt x="243125" y="918136"/>
                  </a:lnTo>
                  <a:lnTo>
                    <a:pt x="243923" y="926334"/>
                  </a:lnTo>
                  <a:lnTo>
                    <a:pt x="244738" y="934531"/>
                  </a:lnTo>
                  <a:lnTo>
                    <a:pt x="245574" y="942729"/>
                  </a:lnTo>
                  <a:lnTo>
                    <a:pt x="246429" y="950926"/>
                  </a:lnTo>
                  <a:lnTo>
                    <a:pt x="247306" y="959124"/>
                  </a:lnTo>
                  <a:lnTo>
                    <a:pt x="248206" y="967322"/>
                  </a:lnTo>
                  <a:lnTo>
                    <a:pt x="249130" y="975519"/>
                  </a:lnTo>
                  <a:lnTo>
                    <a:pt x="250080" y="983717"/>
                  </a:lnTo>
                  <a:lnTo>
                    <a:pt x="251061" y="991915"/>
                  </a:lnTo>
                  <a:lnTo>
                    <a:pt x="252072" y="1000112"/>
                  </a:lnTo>
                  <a:lnTo>
                    <a:pt x="253111" y="1008310"/>
                  </a:lnTo>
                  <a:lnTo>
                    <a:pt x="254179" y="1016508"/>
                  </a:lnTo>
                  <a:lnTo>
                    <a:pt x="255274" y="1024705"/>
                  </a:lnTo>
                  <a:lnTo>
                    <a:pt x="256398" y="1032903"/>
                  </a:lnTo>
                  <a:lnTo>
                    <a:pt x="257549" y="1041101"/>
                  </a:lnTo>
                  <a:lnTo>
                    <a:pt x="258730" y="1049298"/>
                  </a:lnTo>
                  <a:lnTo>
                    <a:pt x="259936" y="1057496"/>
                  </a:lnTo>
                  <a:lnTo>
                    <a:pt x="261163" y="1065693"/>
                  </a:lnTo>
                  <a:lnTo>
                    <a:pt x="262411" y="1073891"/>
                  </a:lnTo>
                  <a:lnTo>
                    <a:pt x="263678" y="1082089"/>
                  </a:lnTo>
                  <a:lnTo>
                    <a:pt x="264962" y="1090286"/>
                  </a:lnTo>
                  <a:lnTo>
                    <a:pt x="266264" y="1098484"/>
                  </a:lnTo>
                  <a:lnTo>
                    <a:pt x="267580" y="1106682"/>
                  </a:lnTo>
                  <a:lnTo>
                    <a:pt x="268909" y="1114879"/>
                  </a:lnTo>
                  <a:lnTo>
                    <a:pt x="270250" y="1123077"/>
                  </a:lnTo>
                  <a:lnTo>
                    <a:pt x="271602" y="1131275"/>
                  </a:lnTo>
                  <a:lnTo>
                    <a:pt x="272965" y="1139472"/>
                  </a:lnTo>
                  <a:lnTo>
                    <a:pt x="274340" y="1147670"/>
                  </a:lnTo>
                  <a:lnTo>
                    <a:pt x="275728" y="1155868"/>
                  </a:lnTo>
                  <a:lnTo>
                    <a:pt x="277129" y="1164065"/>
                  </a:lnTo>
                  <a:lnTo>
                    <a:pt x="278544" y="1172263"/>
                  </a:lnTo>
                  <a:lnTo>
                    <a:pt x="279975" y="1180461"/>
                  </a:lnTo>
                  <a:lnTo>
                    <a:pt x="281425" y="1188658"/>
                  </a:lnTo>
                  <a:lnTo>
                    <a:pt x="282894" y="1196856"/>
                  </a:lnTo>
                  <a:lnTo>
                    <a:pt x="284392" y="1205053"/>
                  </a:lnTo>
                  <a:lnTo>
                    <a:pt x="285918" y="1213251"/>
                  </a:lnTo>
                  <a:lnTo>
                    <a:pt x="287474" y="1221449"/>
                  </a:lnTo>
                  <a:lnTo>
                    <a:pt x="289063" y="1229646"/>
                  </a:lnTo>
                  <a:lnTo>
                    <a:pt x="290687" y="1237844"/>
                  </a:lnTo>
                  <a:lnTo>
                    <a:pt x="292350" y="1246042"/>
                  </a:lnTo>
                  <a:lnTo>
                    <a:pt x="294057" y="1254239"/>
                  </a:lnTo>
                  <a:lnTo>
                    <a:pt x="295813" y="1262437"/>
                  </a:lnTo>
                  <a:lnTo>
                    <a:pt x="297614" y="1270635"/>
                  </a:lnTo>
                  <a:lnTo>
                    <a:pt x="299460" y="1278832"/>
                  </a:lnTo>
                  <a:lnTo>
                    <a:pt x="301352" y="1287030"/>
                  </a:lnTo>
                  <a:lnTo>
                    <a:pt x="303289" y="1295228"/>
                  </a:lnTo>
                  <a:lnTo>
                    <a:pt x="305270" y="1303425"/>
                  </a:lnTo>
                  <a:lnTo>
                    <a:pt x="307301" y="1311623"/>
                  </a:lnTo>
                  <a:lnTo>
                    <a:pt x="309370" y="1319821"/>
                  </a:lnTo>
                  <a:lnTo>
                    <a:pt x="311472" y="1328018"/>
                  </a:lnTo>
                  <a:lnTo>
                    <a:pt x="313604" y="1336216"/>
                  </a:lnTo>
                  <a:lnTo>
                    <a:pt x="315760" y="1344413"/>
                  </a:lnTo>
                  <a:lnTo>
                    <a:pt x="317935" y="1352611"/>
                  </a:lnTo>
                  <a:lnTo>
                    <a:pt x="320123" y="1360809"/>
                  </a:lnTo>
                  <a:lnTo>
                    <a:pt x="322316" y="1369006"/>
                  </a:lnTo>
                  <a:lnTo>
                    <a:pt x="324507" y="1377204"/>
                  </a:lnTo>
                  <a:lnTo>
                    <a:pt x="326688" y="1385402"/>
                  </a:lnTo>
                  <a:lnTo>
                    <a:pt x="328854" y="1393599"/>
                  </a:lnTo>
                  <a:lnTo>
                    <a:pt x="330999" y="1401797"/>
                  </a:lnTo>
                  <a:lnTo>
                    <a:pt x="333116" y="1409995"/>
                  </a:lnTo>
                  <a:lnTo>
                    <a:pt x="335194" y="1418192"/>
                  </a:lnTo>
                  <a:lnTo>
                    <a:pt x="337235" y="1426390"/>
                  </a:lnTo>
                  <a:lnTo>
                    <a:pt x="339234" y="1434588"/>
                  </a:lnTo>
                  <a:lnTo>
                    <a:pt x="341191" y="1442785"/>
                  </a:lnTo>
                  <a:lnTo>
                    <a:pt x="343104" y="1450983"/>
                  </a:lnTo>
                  <a:lnTo>
                    <a:pt x="344971" y="1459180"/>
                  </a:lnTo>
                  <a:lnTo>
                    <a:pt x="346785" y="1467378"/>
                  </a:lnTo>
                  <a:lnTo>
                    <a:pt x="348552" y="1475576"/>
                  </a:lnTo>
                  <a:lnTo>
                    <a:pt x="350276" y="1483773"/>
                  </a:lnTo>
                  <a:lnTo>
                    <a:pt x="351960" y="1491971"/>
                  </a:lnTo>
                  <a:lnTo>
                    <a:pt x="353606" y="1500169"/>
                  </a:lnTo>
                  <a:lnTo>
                    <a:pt x="355216" y="1508366"/>
                  </a:lnTo>
                  <a:lnTo>
                    <a:pt x="356792" y="1516564"/>
                  </a:lnTo>
                  <a:lnTo>
                    <a:pt x="358334" y="1524762"/>
                  </a:lnTo>
                  <a:lnTo>
                    <a:pt x="359850" y="1532959"/>
                  </a:lnTo>
                  <a:lnTo>
                    <a:pt x="361344" y="1541157"/>
                  </a:lnTo>
                  <a:lnTo>
                    <a:pt x="362817" y="1549355"/>
                  </a:lnTo>
                  <a:lnTo>
                    <a:pt x="364271" y="1557552"/>
                  </a:lnTo>
                  <a:lnTo>
                    <a:pt x="365708" y="1565750"/>
                  </a:lnTo>
                  <a:lnTo>
                    <a:pt x="367127" y="1573948"/>
                  </a:lnTo>
                  <a:lnTo>
                    <a:pt x="368531" y="1582145"/>
                  </a:lnTo>
                  <a:lnTo>
                    <a:pt x="369923" y="1590343"/>
                  </a:lnTo>
                  <a:lnTo>
                    <a:pt x="371302" y="1598540"/>
                  </a:lnTo>
                  <a:lnTo>
                    <a:pt x="372670" y="1606738"/>
                  </a:lnTo>
                  <a:lnTo>
                    <a:pt x="374026" y="1614936"/>
                  </a:lnTo>
                  <a:lnTo>
                    <a:pt x="375371" y="1623133"/>
                  </a:lnTo>
                  <a:lnTo>
                    <a:pt x="376704" y="1631331"/>
                  </a:lnTo>
                  <a:lnTo>
                    <a:pt x="378029" y="1639529"/>
                  </a:lnTo>
                  <a:lnTo>
                    <a:pt x="379346" y="1647726"/>
                  </a:lnTo>
                  <a:lnTo>
                    <a:pt x="380657" y="1655924"/>
                  </a:lnTo>
                  <a:lnTo>
                    <a:pt x="381961" y="1664122"/>
                  </a:lnTo>
                  <a:lnTo>
                    <a:pt x="383262" y="1672319"/>
                  </a:lnTo>
                  <a:lnTo>
                    <a:pt x="384560" y="1680517"/>
                  </a:lnTo>
                  <a:lnTo>
                    <a:pt x="385858" y="1688715"/>
                  </a:lnTo>
                  <a:lnTo>
                    <a:pt x="387156" y="1696912"/>
                  </a:lnTo>
                  <a:lnTo>
                    <a:pt x="388456" y="1705110"/>
                  </a:lnTo>
                  <a:lnTo>
                    <a:pt x="389758" y="1713308"/>
                  </a:lnTo>
                  <a:lnTo>
                    <a:pt x="391062" y="1721505"/>
                  </a:lnTo>
                  <a:lnTo>
                    <a:pt x="392369" y="1729703"/>
                  </a:lnTo>
                  <a:lnTo>
                    <a:pt x="393677" y="1737900"/>
                  </a:lnTo>
                  <a:lnTo>
                    <a:pt x="394985" y="1746098"/>
                  </a:lnTo>
                  <a:lnTo>
                    <a:pt x="396291" y="1754296"/>
                  </a:lnTo>
                  <a:lnTo>
                    <a:pt x="397591" y="1762493"/>
                  </a:lnTo>
                  <a:lnTo>
                    <a:pt x="398884" y="1770691"/>
                  </a:lnTo>
                  <a:lnTo>
                    <a:pt x="400166" y="1778889"/>
                  </a:lnTo>
                  <a:lnTo>
                    <a:pt x="401428" y="1787086"/>
                  </a:lnTo>
                  <a:lnTo>
                    <a:pt x="402670" y="1795284"/>
                  </a:lnTo>
                  <a:lnTo>
                    <a:pt x="403887" y="1803482"/>
                  </a:lnTo>
                  <a:lnTo>
                    <a:pt x="405075" y="1811679"/>
                  </a:lnTo>
                  <a:lnTo>
                    <a:pt x="406232" y="1819877"/>
                  </a:lnTo>
                  <a:lnTo>
                    <a:pt x="407352" y="1828075"/>
                  </a:lnTo>
                  <a:lnTo>
                    <a:pt x="408426" y="1836272"/>
                  </a:lnTo>
                  <a:lnTo>
                    <a:pt x="409453" y="1844470"/>
                  </a:lnTo>
                  <a:lnTo>
                    <a:pt x="410434" y="1852668"/>
                  </a:lnTo>
                  <a:lnTo>
                    <a:pt x="411366" y="1860865"/>
                  </a:lnTo>
                  <a:lnTo>
                    <a:pt x="412248" y="1869063"/>
                  </a:lnTo>
                  <a:lnTo>
                    <a:pt x="413079" y="1877260"/>
                  </a:lnTo>
                  <a:lnTo>
                    <a:pt x="413854" y="1885458"/>
                  </a:lnTo>
                  <a:lnTo>
                    <a:pt x="414565" y="1893656"/>
                  </a:lnTo>
                  <a:lnTo>
                    <a:pt x="415223" y="1901853"/>
                  </a:lnTo>
                  <a:lnTo>
                    <a:pt x="415825" y="1910051"/>
                  </a:lnTo>
                  <a:lnTo>
                    <a:pt x="416372" y="1918249"/>
                  </a:lnTo>
                  <a:lnTo>
                    <a:pt x="416864" y="1926446"/>
                  </a:lnTo>
                  <a:lnTo>
                    <a:pt x="417300" y="1934644"/>
                  </a:lnTo>
                  <a:lnTo>
                    <a:pt x="417670" y="1942842"/>
                  </a:lnTo>
                  <a:lnTo>
                    <a:pt x="417982" y="1951039"/>
                  </a:lnTo>
                  <a:lnTo>
                    <a:pt x="418239" y="1959237"/>
                  </a:lnTo>
                  <a:lnTo>
                    <a:pt x="418441" y="1967435"/>
                  </a:lnTo>
                  <a:lnTo>
                    <a:pt x="418588" y="1975632"/>
                  </a:lnTo>
                  <a:lnTo>
                    <a:pt x="418682" y="1983830"/>
                  </a:lnTo>
                  <a:lnTo>
                    <a:pt x="418717" y="1992027"/>
                  </a:lnTo>
                  <a:lnTo>
                    <a:pt x="418695" y="2000225"/>
                  </a:lnTo>
                  <a:lnTo>
                    <a:pt x="418623" y="2008423"/>
                  </a:lnTo>
                  <a:lnTo>
                    <a:pt x="418504" y="2016620"/>
                  </a:lnTo>
                  <a:lnTo>
                    <a:pt x="418342" y="2024818"/>
                  </a:lnTo>
                  <a:lnTo>
                    <a:pt x="418138" y="2033016"/>
                  </a:lnTo>
                  <a:lnTo>
                    <a:pt x="417897" y="2041213"/>
                  </a:lnTo>
                  <a:lnTo>
                    <a:pt x="417616" y="2049411"/>
                  </a:lnTo>
                  <a:lnTo>
                    <a:pt x="417307" y="2057609"/>
                  </a:lnTo>
                  <a:lnTo>
                    <a:pt x="416976" y="2065806"/>
                  </a:lnTo>
                  <a:lnTo>
                    <a:pt x="416627" y="2074004"/>
                  </a:lnTo>
                  <a:lnTo>
                    <a:pt x="416264" y="2082202"/>
                  </a:lnTo>
                  <a:lnTo>
                    <a:pt x="415893" y="2090399"/>
                  </a:lnTo>
                  <a:lnTo>
                    <a:pt x="415516" y="2098597"/>
                  </a:lnTo>
                  <a:lnTo>
                    <a:pt x="415140" y="2106795"/>
                  </a:lnTo>
                  <a:lnTo>
                    <a:pt x="414768" y="2114992"/>
                  </a:lnTo>
                  <a:lnTo>
                    <a:pt x="414402" y="2123190"/>
                  </a:lnTo>
                  <a:lnTo>
                    <a:pt x="414044" y="2131387"/>
                  </a:lnTo>
                  <a:lnTo>
                    <a:pt x="413695" y="2139585"/>
                  </a:lnTo>
                  <a:lnTo>
                    <a:pt x="413355" y="2147783"/>
                  </a:lnTo>
                  <a:lnTo>
                    <a:pt x="413023" y="2155980"/>
                  </a:lnTo>
                  <a:lnTo>
                    <a:pt x="412697" y="2164178"/>
                  </a:lnTo>
                  <a:lnTo>
                    <a:pt x="412372" y="2172376"/>
                  </a:lnTo>
                  <a:lnTo>
                    <a:pt x="412045" y="2180573"/>
                  </a:lnTo>
                  <a:lnTo>
                    <a:pt x="411712" y="2188771"/>
                  </a:lnTo>
                  <a:lnTo>
                    <a:pt x="411367" y="2196969"/>
                  </a:lnTo>
                  <a:lnTo>
                    <a:pt x="411003" y="2205166"/>
                  </a:lnTo>
                  <a:lnTo>
                    <a:pt x="410614" y="2213364"/>
                  </a:lnTo>
                  <a:lnTo>
                    <a:pt x="410194" y="2221562"/>
                  </a:lnTo>
                  <a:lnTo>
                    <a:pt x="409740" y="2229759"/>
                  </a:lnTo>
                  <a:lnTo>
                    <a:pt x="409246" y="2237957"/>
                  </a:lnTo>
                  <a:lnTo>
                    <a:pt x="408708" y="2246155"/>
                  </a:lnTo>
                  <a:lnTo>
                    <a:pt x="408121" y="2254352"/>
                  </a:lnTo>
                  <a:lnTo>
                    <a:pt x="407475" y="2262550"/>
                  </a:lnTo>
                  <a:lnTo>
                    <a:pt x="406776" y="2270747"/>
                  </a:lnTo>
                  <a:lnTo>
                    <a:pt x="406024" y="2278945"/>
                  </a:lnTo>
                  <a:lnTo>
                    <a:pt x="405221" y="2287143"/>
                  </a:lnTo>
                  <a:lnTo>
                    <a:pt x="404367" y="2295340"/>
                  </a:lnTo>
                  <a:lnTo>
                    <a:pt x="403465" y="2303538"/>
                  </a:lnTo>
                  <a:lnTo>
                    <a:pt x="402511" y="2311736"/>
                  </a:lnTo>
                  <a:lnTo>
                    <a:pt x="401516" y="2319933"/>
                  </a:lnTo>
                  <a:lnTo>
                    <a:pt x="400487" y="2328131"/>
                  </a:lnTo>
                  <a:lnTo>
                    <a:pt x="399429" y="2336329"/>
                  </a:lnTo>
                  <a:lnTo>
                    <a:pt x="398347" y="2344526"/>
                  </a:lnTo>
                  <a:lnTo>
                    <a:pt x="397247" y="2352724"/>
                  </a:lnTo>
                  <a:lnTo>
                    <a:pt x="396134" y="2360922"/>
                  </a:lnTo>
                  <a:lnTo>
                    <a:pt x="395014" y="2369119"/>
                  </a:lnTo>
                  <a:lnTo>
                    <a:pt x="393894" y="2377317"/>
                  </a:lnTo>
                  <a:lnTo>
                    <a:pt x="392777" y="2385514"/>
                  </a:lnTo>
                  <a:lnTo>
                    <a:pt x="391667" y="2393712"/>
                  </a:lnTo>
                  <a:lnTo>
                    <a:pt x="390568" y="2401910"/>
                  </a:lnTo>
                  <a:lnTo>
                    <a:pt x="389480" y="2410107"/>
                  </a:lnTo>
                  <a:lnTo>
                    <a:pt x="388410" y="2418305"/>
                  </a:lnTo>
                  <a:lnTo>
                    <a:pt x="387355" y="2426503"/>
                  </a:lnTo>
                  <a:lnTo>
                    <a:pt x="386314" y="2434700"/>
                  </a:lnTo>
                  <a:lnTo>
                    <a:pt x="385288" y="2442898"/>
                  </a:lnTo>
                  <a:lnTo>
                    <a:pt x="384274" y="2451096"/>
                  </a:lnTo>
                  <a:lnTo>
                    <a:pt x="383272" y="2459293"/>
                  </a:lnTo>
                  <a:lnTo>
                    <a:pt x="382280" y="2467491"/>
                  </a:lnTo>
                  <a:lnTo>
                    <a:pt x="381296" y="2475689"/>
                  </a:lnTo>
                  <a:lnTo>
                    <a:pt x="380316" y="2483886"/>
                  </a:lnTo>
                  <a:lnTo>
                    <a:pt x="379339" y="2492084"/>
                  </a:lnTo>
                  <a:lnTo>
                    <a:pt x="378362" y="2500282"/>
                  </a:lnTo>
                  <a:lnTo>
                    <a:pt x="377384" y="2508479"/>
                  </a:lnTo>
                  <a:lnTo>
                    <a:pt x="376403" y="2516677"/>
                  </a:lnTo>
                  <a:lnTo>
                    <a:pt x="375419" y="2524874"/>
                  </a:lnTo>
                  <a:lnTo>
                    <a:pt x="374430" y="2533072"/>
                  </a:lnTo>
                  <a:lnTo>
                    <a:pt x="373437" y="2541270"/>
                  </a:lnTo>
                  <a:lnTo>
                    <a:pt x="372439" y="2549467"/>
                  </a:lnTo>
                  <a:lnTo>
                    <a:pt x="371439" y="2557665"/>
                  </a:lnTo>
                  <a:lnTo>
                    <a:pt x="370436" y="2565863"/>
                  </a:lnTo>
                  <a:lnTo>
                    <a:pt x="369431" y="2574060"/>
                  </a:lnTo>
                  <a:lnTo>
                    <a:pt x="368425" y="2582258"/>
                  </a:lnTo>
                  <a:lnTo>
                    <a:pt x="367421" y="2590456"/>
                  </a:lnTo>
                  <a:lnTo>
                    <a:pt x="366418" y="2598653"/>
                  </a:lnTo>
                  <a:lnTo>
                    <a:pt x="365418" y="2606851"/>
                  </a:lnTo>
                  <a:lnTo>
                    <a:pt x="364420" y="2615049"/>
                  </a:lnTo>
                  <a:lnTo>
                    <a:pt x="363425" y="2623246"/>
                  </a:lnTo>
                  <a:lnTo>
                    <a:pt x="362433" y="2631444"/>
                  </a:lnTo>
                  <a:lnTo>
                    <a:pt x="361441" y="2639642"/>
                  </a:lnTo>
                  <a:lnTo>
                    <a:pt x="360448" y="2647839"/>
                  </a:lnTo>
                  <a:lnTo>
                    <a:pt x="359452" y="2656037"/>
                  </a:lnTo>
                  <a:lnTo>
                    <a:pt x="358450" y="2664234"/>
                  </a:lnTo>
                  <a:lnTo>
                    <a:pt x="357440" y="2672432"/>
                  </a:lnTo>
                  <a:lnTo>
                    <a:pt x="356414" y="2680630"/>
                  </a:lnTo>
                  <a:lnTo>
                    <a:pt x="355371" y="2688827"/>
                  </a:lnTo>
                  <a:lnTo>
                    <a:pt x="354307" y="2697025"/>
                  </a:lnTo>
                  <a:lnTo>
                    <a:pt x="353217" y="2705223"/>
                  </a:lnTo>
                  <a:lnTo>
                    <a:pt x="352099" y="2713420"/>
                  </a:lnTo>
                  <a:lnTo>
                    <a:pt x="350949" y="2721618"/>
                  </a:lnTo>
                  <a:lnTo>
                    <a:pt x="349761" y="2729816"/>
                  </a:lnTo>
                  <a:lnTo>
                    <a:pt x="348528" y="2738013"/>
                  </a:lnTo>
                  <a:lnTo>
                    <a:pt x="347252" y="2746211"/>
                  </a:lnTo>
                  <a:lnTo>
                    <a:pt x="345934" y="2754409"/>
                  </a:lnTo>
                  <a:lnTo>
                    <a:pt x="344572" y="2762606"/>
                  </a:lnTo>
                  <a:lnTo>
                    <a:pt x="343165" y="2770804"/>
                  </a:lnTo>
                  <a:lnTo>
                    <a:pt x="341715" y="2779002"/>
                  </a:lnTo>
                  <a:lnTo>
                    <a:pt x="340215" y="2787199"/>
                  </a:lnTo>
                  <a:lnTo>
                    <a:pt x="338675" y="2795397"/>
                  </a:lnTo>
                  <a:lnTo>
                    <a:pt x="337099" y="2803594"/>
                  </a:lnTo>
                  <a:lnTo>
                    <a:pt x="335491" y="2811792"/>
                  </a:lnTo>
                  <a:lnTo>
                    <a:pt x="333856" y="2819990"/>
                  </a:lnTo>
                  <a:lnTo>
                    <a:pt x="332197" y="2828187"/>
                  </a:lnTo>
                  <a:lnTo>
                    <a:pt x="330520" y="2836385"/>
                  </a:lnTo>
                  <a:lnTo>
                    <a:pt x="328833" y="2844583"/>
                  </a:lnTo>
                  <a:lnTo>
                    <a:pt x="327142" y="2852780"/>
                  </a:lnTo>
                  <a:lnTo>
                    <a:pt x="325456" y="2860978"/>
                  </a:lnTo>
                  <a:lnTo>
                    <a:pt x="323779" y="2869176"/>
                  </a:lnTo>
                  <a:lnTo>
                    <a:pt x="322118" y="2877373"/>
                  </a:lnTo>
                  <a:lnTo>
                    <a:pt x="320478" y="2885571"/>
                  </a:lnTo>
                  <a:lnTo>
                    <a:pt x="318873" y="2893769"/>
                  </a:lnTo>
                  <a:lnTo>
                    <a:pt x="317303" y="2901966"/>
                  </a:lnTo>
                  <a:lnTo>
                    <a:pt x="315772" y="2910164"/>
                  </a:lnTo>
                  <a:lnTo>
                    <a:pt x="314284" y="2918361"/>
                  </a:lnTo>
                  <a:lnTo>
                    <a:pt x="312840" y="2926559"/>
                  </a:lnTo>
                  <a:lnTo>
                    <a:pt x="311444" y="2934757"/>
                  </a:lnTo>
                  <a:lnTo>
                    <a:pt x="310104" y="2942954"/>
                  </a:lnTo>
                  <a:lnTo>
                    <a:pt x="308818" y="2951152"/>
                  </a:lnTo>
                  <a:lnTo>
                    <a:pt x="307581" y="2959350"/>
                  </a:lnTo>
                  <a:lnTo>
                    <a:pt x="306392" y="2967547"/>
                  </a:lnTo>
                  <a:lnTo>
                    <a:pt x="305248" y="2975745"/>
                  </a:lnTo>
                  <a:lnTo>
                    <a:pt x="304148" y="2983943"/>
                  </a:lnTo>
                  <a:lnTo>
                    <a:pt x="303088" y="2992140"/>
                  </a:lnTo>
                  <a:lnTo>
                    <a:pt x="302071" y="3000338"/>
                  </a:lnTo>
                  <a:lnTo>
                    <a:pt x="301084" y="3008536"/>
                  </a:lnTo>
                  <a:lnTo>
                    <a:pt x="300122" y="3016733"/>
                  </a:lnTo>
                  <a:lnTo>
                    <a:pt x="299181" y="3024931"/>
                  </a:lnTo>
                  <a:lnTo>
                    <a:pt x="298257" y="3033129"/>
                  </a:lnTo>
                  <a:lnTo>
                    <a:pt x="297346" y="3041326"/>
                  </a:lnTo>
                  <a:lnTo>
                    <a:pt x="296444" y="3049524"/>
                  </a:lnTo>
                  <a:lnTo>
                    <a:pt x="295544" y="3057721"/>
                  </a:lnTo>
                  <a:lnTo>
                    <a:pt x="294644" y="3065919"/>
                  </a:lnTo>
                  <a:lnTo>
                    <a:pt x="293741" y="3074117"/>
                  </a:lnTo>
                  <a:lnTo>
                    <a:pt x="292832" y="3082314"/>
                  </a:lnTo>
                  <a:lnTo>
                    <a:pt x="291916" y="3090512"/>
                  </a:lnTo>
                  <a:lnTo>
                    <a:pt x="290990" y="3098710"/>
                  </a:lnTo>
                  <a:lnTo>
                    <a:pt x="290053" y="3106907"/>
                  </a:lnTo>
                  <a:lnTo>
                    <a:pt x="289105" y="3115105"/>
                  </a:lnTo>
                  <a:lnTo>
                    <a:pt x="288148" y="3123303"/>
                  </a:lnTo>
                  <a:lnTo>
                    <a:pt x="287181" y="3131500"/>
                  </a:lnTo>
                  <a:lnTo>
                    <a:pt x="286205" y="3139698"/>
                  </a:lnTo>
                  <a:lnTo>
                    <a:pt x="285221" y="3147896"/>
                  </a:lnTo>
                  <a:lnTo>
                    <a:pt x="284229" y="3156093"/>
                  </a:lnTo>
                  <a:lnTo>
                    <a:pt x="283232" y="3164291"/>
                  </a:lnTo>
                  <a:lnTo>
                    <a:pt x="282230" y="3172489"/>
                  </a:lnTo>
                  <a:lnTo>
                    <a:pt x="281225" y="3180686"/>
                  </a:lnTo>
                  <a:lnTo>
                    <a:pt x="280219" y="3188884"/>
                  </a:lnTo>
                  <a:lnTo>
                    <a:pt x="279211" y="3197081"/>
                  </a:lnTo>
                  <a:lnTo>
                    <a:pt x="278202" y="3205279"/>
                  </a:lnTo>
                  <a:lnTo>
                    <a:pt x="277195" y="3213477"/>
                  </a:lnTo>
                  <a:lnTo>
                    <a:pt x="276189" y="3221674"/>
                  </a:lnTo>
                  <a:lnTo>
                    <a:pt x="275184" y="3229872"/>
                  </a:lnTo>
                  <a:lnTo>
                    <a:pt x="274182" y="3238070"/>
                  </a:lnTo>
                  <a:lnTo>
                    <a:pt x="273182" y="3246267"/>
                  </a:lnTo>
                  <a:lnTo>
                    <a:pt x="272186" y="3254465"/>
                  </a:lnTo>
                  <a:lnTo>
                    <a:pt x="271194" y="3262663"/>
                  </a:lnTo>
                  <a:lnTo>
                    <a:pt x="270207" y="3270860"/>
                  </a:lnTo>
                  <a:lnTo>
                    <a:pt x="269225" y="3279058"/>
                  </a:lnTo>
                  <a:lnTo>
                    <a:pt x="268250" y="3287256"/>
                  </a:lnTo>
                  <a:lnTo>
                    <a:pt x="267282" y="3295453"/>
                  </a:lnTo>
                  <a:lnTo>
                    <a:pt x="266322" y="3303651"/>
                  </a:lnTo>
                  <a:lnTo>
                    <a:pt x="265373" y="3311849"/>
                  </a:lnTo>
                  <a:lnTo>
                    <a:pt x="264438" y="3320046"/>
                  </a:lnTo>
                  <a:lnTo>
                    <a:pt x="263516" y="3328244"/>
                  </a:lnTo>
                  <a:lnTo>
                    <a:pt x="262609" y="3336441"/>
                  </a:lnTo>
                  <a:lnTo>
                    <a:pt x="261720" y="3344639"/>
                  </a:lnTo>
                  <a:lnTo>
                    <a:pt x="260849" y="3352837"/>
                  </a:lnTo>
                  <a:lnTo>
                    <a:pt x="259998" y="3361034"/>
                  </a:lnTo>
                  <a:lnTo>
                    <a:pt x="259174" y="3369232"/>
                  </a:lnTo>
                  <a:lnTo>
                    <a:pt x="258373" y="3377430"/>
                  </a:lnTo>
                  <a:lnTo>
                    <a:pt x="257596" y="3385627"/>
                  </a:lnTo>
                  <a:lnTo>
                    <a:pt x="256844" y="3393825"/>
                  </a:lnTo>
                  <a:lnTo>
                    <a:pt x="256115" y="3402023"/>
                  </a:lnTo>
                  <a:lnTo>
                    <a:pt x="255411" y="3410220"/>
                  </a:lnTo>
                  <a:lnTo>
                    <a:pt x="254734" y="3418418"/>
                  </a:lnTo>
                  <a:lnTo>
                    <a:pt x="254080" y="3426616"/>
                  </a:lnTo>
                  <a:lnTo>
                    <a:pt x="253445" y="3434813"/>
                  </a:lnTo>
                  <a:lnTo>
                    <a:pt x="252829" y="3443011"/>
                  </a:lnTo>
                  <a:lnTo>
                    <a:pt x="252228" y="3451208"/>
                  </a:lnTo>
                  <a:lnTo>
                    <a:pt x="251641" y="3459406"/>
                  </a:lnTo>
                  <a:lnTo>
                    <a:pt x="251065" y="3467604"/>
                  </a:lnTo>
                  <a:lnTo>
                    <a:pt x="250498" y="3475801"/>
                  </a:lnTo>
                  <a:lnTo>
                    <a:pt x="249936" y="3483999"/>
                  </a:lnTo>
                  <a:lnTo>
                    <a:pt x="249375" y="3492197"/>
                  </a:lnTo>
                  <a:lnTo>
                    <a:pt x="248814" y="3500394"/>
                  </a:lnTo>
                  <a:lnTo>
                    <a:pt x="248252" y="3508592"/>
                  </a:lnTo>
                  <a:lnTo>
                    <a:pt x="247687" y="3516790"/>
                  </a:lnTo>
                  <a:lnTo>
                    <a:pt x="247116" y="3524987"/>
                  </a:lnTo>
                  <a:lnTo>
                    <a:pt x="246541" y="3533185"/>
                  </a:lnTo>
                  <a:lnTo>
                    <a:pt x="245962" y="3541383"/>
                  </a:lnTo>
                  <a:lnTo>
                    <a:pt x="245379" y="3549580"/>
                  </a:lnTo>
                  <a:lnTo>
                    <a:pt x="244794" y="3557778"/>
                  </a:lnTo>
                  <a:lnTo>
                    <a:pt x="244209" y="3565976"/>
                  </a:lnTo>
                  <a:lnTo>
                    <a:pt x="243625" y="3574173"/>
                  </a:lnTo>
                  <a:lnTo>
                    <a:pt x="243046" y="3582371"/>
                  </a:lnTo>
                  <a:lnTo>
                    <a:pt x="242476" y="3590568"/>
                  </a:lnTo>
                  <a:lnTo>
                    <a:pt x="241915" y="3598766"/>
                  </a:lnTo>
                  <a:lnTo>
                    <a:pt x="241367" y="3606964"/>
                  </a:lnTo>
                  <a:lnTo>
                    <a:pt x="240834" y="3615161"/>
                  </a:lnTo>
                  <a:lnTo>
                    <a:pt x="240318" y="3623359"/>
                  </a:lnTo>
                  <a:lnTo>
                    <a:pt x="239825" y="3631557"/>
                  </a:lnTo>
                  <a:lnTo>
                    <a:pt x="239352" y="3639754"/>
                  </a:lnTo>
                  <a:lnTo>
                    <a:pt x="238900" y="3647952"/>
                  </a:lnTo>
                  <a:lnTo>
                    <a:pt x="238467" y="3656150"/>
                  </a:lnTo>
                  <a:lnTo>
                    <a:pt x="238053" y="3664347"/>
                  </a:lnTo>
                  <a:lnTo>
                    <a:pt x="237656" y="3672545"/>
                  </a:lnTo>
                  <a:lnTo>
                    <a:pt x="237275" y="3680743"/>
                  </a:lnTo>
                  <a:lnTo>
                    <a:pt x="236906" y="3688940"/>
                  </a:lnTo>
                  <a:lnTo>
                    <a:pt x="236544" y="3697138"/>
                  </a:lnTo>
                  <a:lnTo>
                    <a:pt x="236184" y="3705336"/>
                  </a:lnTo>
                  <a:lnTo>
                    <a:pt x="235822" y="3713533"/>
                  </a:lnTo>
                  <a:lnTo>
                    <a:pt x="235455" y="3721731"/>
                  </a:lnTo>
                  <a:lnTo>
                    <a:pt x="235076" y="3729928"/>
                  </a:lnTo>
                  <a:lnTo>
                    <a:pt x="234679" y="3738126"/>
                  </a:lnTo>
                  <a:lnTo>
                    <a:pt x="234260" y="3746324"/>
                  </a:lnTo>
                  <a:lnTo>
                    <a:pt x="233817" y="3754521"/>
                  </a:lnTo>
                  <a:lnTo>
                    <a:pt x="233347" y="3762719"/>
                  </a:lnTo>
                  <a:lnTo>
                    <a:pt x="232848" y="3770917"/>
                  </a:lnTo>
                  <a:lnTo>
                    <a:pt x="232318" y="3779114"/>
                  </a:lnTo>
                  <a:lnTo>
                    <a:pt x="231751" y="3787312"/>
                  </a:lnTo>
                  <a:lnTo>
                    <a:pt x="231150" y="3795510"/>
                  </a:lnTo>
                  <a:lnTo>
                    <a:pt x="230517" y="3803707"/>
                  </a:lnTo>
                  <a:lnTo>
                    <a:pt x="229856" y="3811905"/>
                  </a:lnTo>
                  <a:lnTo>
                    <a:pt x="229167" y="3820103"/>
                  </a:lnTo>
                  <a:lnTo>
                    <a:pt x="228454" y="3828300"/>
                  </a:lnTo>
                  <a:lnTo>
                    <a:pt x="227720" y="3836498"/>
                  </a:lnTo>
                  <a:lnTo>
                    <a:pt x="226967" y="3844695"/>
                  </a:lnTo>
                  <a:lnTo>
                    <a:pt x="226203" y="3852893"/>
                  </a:lnTo>
                  <a:lnTo>
                    <a:pt x="225434" y="3861091"/>
                  </a:lnTo>
                  <a:lnTo>
                    <a:pt x="224662" y="3869288"/>
                  </a:lnTo>
                  <a:lnTo>
                    <a:pt x="223893" y="3877486"/>
                  </a:lnTo>
                  <a:lnTo>
                    <a:pt x="223130" y="3885684"/>
                  </a:lnTo>
                  <a:lnTo>
                    <a:pt x="222381" y="3893881"/>
                  </a:lnTo>
                  <a:lnTo>
                    <a:pt x="221649" y="3902079"/>
                  </a:lnTo>
                  <a:lnTo>
                    <a:pt x="220937" y="3910277"/>
                  </a:lnTo>
                  <a:lnTo>
                    <a:pt x="220247" y="3918474"/>
                  </a:lnTo>
                  <a:lnTo>
                    <a:pt x="219581" y="3926672"/>
                  </a:lnTo>
                  <a:lnTo>
                    <a:pt x="218941" y="3934870"/>
                  </a:lnTo>
                  <a:lnTo>
                    <a:pt x="218332" y="3943067"/>
                  </a:lnTo>
                  <a:lnTo>
                    <a:pt x="217756" y="3951265"/>
                  </a:lnTo>
                  <a:lnTo>
                    <a:pt x="217210" y="3959463"/>
                  </a:lnTo>
                  <a:lnTo>
                    <a:pt x="216693" y="3967660"/>
                  </a:lnTo>
                  <a:lnTo>
                    <a:pt x="216206" y="3975858"/>
                  </a:lnTo>
                  <a:lnTo>
                    <a:pt x="215747" y="3984055"/>
                  </a:lnTo>
                  <a:lnTo>
                    <a:pt x="215316" y="3992253"/>
                  </a:lnTo>
                  <a:lnTo>
                    <a:pt x="214917" y="4000451"/>
                  </a:lnTo>
                  <a:lnTo>
                    <a:pt x="214543" y="4008648"/>
                  </a:lnTo>
                  <a:lnTo>
                    <a:pt x="214193" y="4016846"/>
                  </a:lnTo>
                  <a:lnTo>
                    <a:pt x="213864" y="4025044"/>
                  </a:lnTo>
                  <a:lnTo>
                    <a:pt x="213557" y="4033241"/>
                  </a:lnTo>
                  <a:lnTo>
                    <a:pt x="213269" y="4041439"/>
                  </a:lnTo>
                  <a:lnTo>
                    <a:pt x="213001" y="4049637"/>
                  </a:lnTo>
                  <a:lnTo>
                    <a:pt x="212751" y="4057834"/>
                  </a:lnTo>
                  <a:lnTo>
                    <a:pt x="212516" y="4066032"/>
                  </a:lnTo>
                  <a:lnTo>
                    <a:pt x="212295" y="4074230"/>
                  </a:lnTo>
                  <a:lnTo>
                    <a:pt x="212086" y="4082427"/>
                  </a:lnTo>
                  <a:lnTo>
                    <a:pt x="211890" y="4090625"/>
                  </a:lnTo>
                  <a:lnTo>
                    <a:pt x="211705" y="4098823"/>
                  </a:lnTo>
                  <a:lnTo>
                    <a:pt x="211533" y="4107020"/>
                  </a:lnTo>
                  <a:lnTo>
                    <a:pt x="211371" y="4115218"/>
                  </a:lnTo>
                  <a:lnTo>
                    <a:pt x="211217" y="4123415"/>
                  </a:lnTo>
                  <a:lnTo>
                    <a:pt x="211072" y="4131613"/>
                  </a:lnTo>
                  <a:lnTo>
                    <a:pt x="210936" y="4139811"/>
                  </a:lnTo>
                  <a:lnTo>
                    <a:pt x="210807" y="4148008"/>
                  </a:lnTo>
                  <a:lnTo>
                    <a:pt x="210687" y="4156206"/>
                  </a:lnTo>
                  <a:lnTo>
                    <a:pt x="210574" y="4164404"/>
                  </a:lnTo>
                  <a:lnTo>
                    <a:pt x="210469" y="4172601"/>
                  </a:lnTo>
                  <a:lnTo>
                    <a:pt x="210370" y="4180799"/>
                  </a:lnTo>
                  <a:lnTo>
                    <a:pt x="210277" y="4188997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0" name="pg34">
              <a:extLst>
                <a:ext uri="{FF2B5EF4-FFF2-40B4-BE49-F238E27FC236}">
                  <a16:creationId xmlns:a16="http://schemas.microsoft.com/office/drawing/2014/main" id="{3798FA30-043A-FB4A-463E-7B5C6146CD81}"/>
                </a:ext>
              </a:extLst>
            </p:cNvPr>
            <p:cNvSpPr/>
            <p:nvPr/>
          </p:nvSpPr>
          <p:spPr>
            <a:xfrm>
              <a:off x="4941172" y="3458410"/>
              <a:ext cx="396621" cy="4287804"/>
            </a:xfrm>
            <a:custGeom>
              <a:avLst/>
              <a:gdLst/>
              <a:ahLst/>
              <a:cxnLst/>
              <a:rect l="0" t="0" r="0" b="0"/>
              <a:pathLst>
                <a:path w="396621" h="4287804">
                  <a:moveTo>
                    <a:pt x="193622" y="4287804"/>
                  </a:moveTo>
                  <a:lnTo>
                    <a:pt x="193243" y="4279413"/>
                  </a:lnTo>
                  <a:lnTo>
                    <a:pt x="192846" y="4271022"/>
                  </a:lnTo>
                  <a:lnTo>
                    <a:pt x="192431" y="4262631"/>
                  </a:lnTo>
                  <a:lnTo>
                    <a:pt x="191997" y="4254240"/>
                  </a:lnTo>
                  <a:lnTo>
                    <a:pt x="191543" y="4245849"/>
                  </a:lnTo>
                  <a:lnTo>
                    <a:pt x="191067" y="4237458"/>
                  </a:lnTo>
                  <a:lnTo>
                    <a:pt x="190571" y="4229067"/>
                  </a:lnTo>
                  <a:lnTo>
                    <a:pt x="190056" y="4220676"/>
                  </a:lnTo>
                  <a:lnTo>
                    <a:pt x="189520" y="4212285"/>
                  </a:lnTo>
                  <a:lnTo>
                    <a:pt x="188965" y="4203894"/>
                  </a:lnTo>
                  <a:lnTo>
                    <a:pt x="188384" y="4195503"/>
                  </a:lnTo>
                  <a:lnTo>
                    <a:pt x="187781" y="4187112"/>
                  </a:lnTo>
                  <a:lnTo>
                    <a:pt x="187157" y="4178721"/>
                  </a:lnTo>
                  <a:lnTo>
                    <a:pt x="186511" y="4170330"/>
                  </a:lnTo>
                  <a:lnTo>
                    <a:pt x="185845" y="4161939"/>
                  </a:lnTo>
                  <a:lnTo>
                    <a:pt x="185155" y="4153548"/>
                  </a:lnTo>
                  <a:lnTo>
                    <a:pt x="184438" y="4145157"/>
                  </a:lnTo>
                  <a:lnTo>
                    <a:pt x="183701" y="4136766"/>
                  </a:lnTo>
                  <a:lnTo>
                    <a:pt x="182942" y="4128375"/>
                  </a:lnTo>
                  <a:lnTo>
                    <a:pt x="182162" y="4119984"/>
                  </a:lnTo>
                  <a:lnTo>
                    <a:pt x="181362" y="4111593"/>
                  </a:lnTo>
                  <a:lnTo>
                    <a:pt x="180538" y="4103202"/>
                  </a:lnTo>
                  <a:lnTo>
                    <a:pt x="179693" y="4094811"/>
                  </a:lnTo>
                  <a:lnTo>
                    <a:pt x="178831" y="4086420"/>
                  </a:lnTo>
                  <a:lnTo>
                    <a:pt x="177952" y="4078029"/>
                  </a:lnTo>
                  <a:lnTo>
                    <a:pt x="177058" y="4069638"/>
                  </a:lnTo>
                  <a:lnTo>
                    <a:pt x="176149" y="4061247"/>
                  </a:lnTo>
                  <a:lnTo>
                    <a:pt x="175225" y="4052856"/>
                  </a:lnTo>
                  <a:lnTo>
                    <a:pt x="174290" y="4044465"/>
                  </a:lnTo>
                  <a:lnTo>
                    <a:pt x="173348" y="4036074"/>
                  </a:lnTo>
                  <a:lnTo>
                    <a:pt x="172400" y="4027683"/>
                  </a:lnTo>
                  <a:lnTo>
                    <a:pt x="171447" y="4019292"/>
                  </a:lnTo>
                  <a:lnTo>
                    <a:pt x="170492" y="4010901"/>
                  </a:lnTo>
                  <a:lnTo>
                    <a:pt x="169538" y="4002510"/>
                  </a:lnTo>
                  <a:lnTo>
                    <a:pt x="168589" y="3994119"/>
                  </a:lnTo>
                  <a:lnTo>
                    <a:pt x="167645" y="3985728"/>
                  </a:lnTo>
                  <a:lnTo>
                    <a:pt x="166710" y="3977337"/>
                  </a:lnTo>
                  <a:lnTo>
                    <a:pt x="165785" y="3968945"/>
                  </a:lnTo>
                  <a:lnTo>
                    <a:pt x="164876" y="3960554"/>
                  </a:lnTo>
                  <a:lnTo>
                    <a:pt x="163984" y="3952163"/>
                  </a:lnTo>
                  <a:lnTo>
                    <a:pt x="163109" y="3943772"/>
                  </a:lnTo>
                  <a:lnTo>
                    <a:pt x="162254" y="3935381"/>
                  </a:lnTo>
                  <a:lnTo>
                    <a:pt x="161420" y="3926990"/>
                  </a:lnTo>
                  <a:lnTo>
                    <a:pt x="160610" y="3918599"/>
                  </a:lnTo>
                  <a:lnTo>
                    <a:pt x="159828" y="3910208"/>
                  </a:lnTo>
                  <a:lnTo>
                    <a:pt x="159071" y="3901817"/>
                  </a:lnTo>
                  <a:lnTo>
                    <a:pt x="158338" y="3893426"/>
                  </a:lnTo>
                  <a:lnTo>
                    <a:pt x="157630" y="3885035"/>
                  </a:lnTo>
                  <a:lnTo>
                    <a:pt x="156947" y="3876644"/>
                  </a:lnTo>
                  <a:lnTo>
                    <a:pt x="156293" y="3868253"/>
                  </a:lnTo>
                  <a:lnTo>
                    <a:pt x="155664" y="3859862"/>
                  </a:lnTo>
                  <a:lnTo>
                    <a:pt x="155055" y="3851471"/>
                  </a:lnTo>
                  <a:lnTo>
                    <a:pt x="154466" y="3843080"/>
                  </a:lnTo>
                  <a:lnTo>
                    <a:pt x="153895" y="3834689"/>
                  </a:lnTo>
                  <a:lnTo>
                    <a:pt x="153340" y="3826298"/>
                  </a:lnTo>
                  <a:lnTo>
                    <a:pt x="152800" y="3817907"/>
                  </a:lnTo>
                  <a:lnTo>
                    <a:pt x="152268" y="3809516"/>
                  </a:lnTo>
                  <a:lnTo>
                    <a:pt x="151742" y="3801125"/>
                  </a:lnTo>
                  <a:lnTo>
                    <a:pt x="151218" y="3792734"/>
                  </a:lnTo>
                  <a:lnTo>
                    <a:pt x="150693" y="3784343"/>
                  </a:lnTo>
                  <a:lnTo>
                    <a:pt x="150163" y="3775952"/>
                  </a:lnTo>
                  <a:lnTo>
                    <a:pt x="149622" y="3767561"/>
                  </a:lnTo>
                  <a:lnTo>
                    <a:pt x="149068" y="3759170"/>
                  </a:lnTo>
                  <a:lnTo>
                    <a:pt x="148498" y="3750779"/>
                  </a:lnTo>
                  <a:lnTo>
                    <a:pt x="147909" y="3742388"/>
                  </a:lnTo>
                  <a:lnTo>
                    <a:pt x="147297" y="3733997"/>
                  </a:lnTo>
                  <a:lnTo>
                    <a:pt x="146653" y="3725606"/>
                  </a:lnTo>
                  <a:lnTo>
                    <a:pt x="145979" y="3717215"/>
                  </a:lnTo>
                  <a:lnTo>
                    <a:pt x="145274" y="3708824"/>
                  </a:lnTo>
                  <a:lnTo>
                    <a:pt x="144536" y="3700433"/>
                  </a:lnTo>
                  <a:lnTo>
                    <a:pt x="143764" y="3692042"/>
                  </a:lnTo>
                  <a:lnTo>
                    <a:pt x="142951" y="3683651"/>
                  </a:lnTo>
                  <a:lnTo>
                    <a:pt x="142096" y="3675260"/>
                  </a:lnTo>
                  <a:lnTo>
                    <a:pt x="141205" y="3666869"/>
                  </a:lnTo>
                  <a:lnTo>
                    <a:pt x="140276" y="3658478"/>
                  </a:lnTo>
                  <a:lnTo>
                    <a:pt x="139312" y="3650087"/>
                  </a:lnTo>
                  <a:lnTo>
                    <a:pt x="138313" y="3641696"/>
                  </a:lnTo>
                  <a:lnTo>
                    <a:pt x="137273" y="3633305"/>
                  </a:lnTo>
                  <a:lnTo>
                    <a:pt x="136201" y="3624914"/>
                  </a:lnTo>
                  <a:lnTo>
                    <a:pt x="135100" y="3616523"/>
                  </a:lnTo>
                  <a:lnTo>
                    <a:pt x="133974" y="3608132"/>
                  </a:lnTo>
                  <a:lnTo>
                    <a:pt x="132824" y="3599741"/>
                  </a:lnTo>
                  <a:lnTo>
                    <a:pt x="131652" y="3591350"/>
                  </a:lnTo>
                  <a:lnTo>
                    <a:pt x="130461" y="3582959"/>
                  </a:lnTo>
                  <a:lnTo>
                    <a:pt x="129258" y="3574568"/>
                  </a:lnTo>
                  <a:lnTo>
                    <a:pt x="128045" y="3566177"/>
                  </a:lnTo>
                  <a:lnTo>
                    <a:pt x="126827" y="3557786"/>
                  </a:lnTo>
                  <a:lnTo>
                    <a:pt x="125606" y="3549395"/>
                  </a:lnTo>
                  <a:lnTo>
                    <a:pt x="124386" y="3541004"/>
                  </a:lnTo>
                  <a:lnTo>
                    <a:pt x="123171" y="3532613"/>
                  </a:lnTo>
                  <a:lnTo>
                    <a:pt x="121963" y="3524222"/>
                  </a:lnTo>
                  <a:lnTo>
                    <a:pt x="120765" y="3515831"/>
                  </a:lnTo>
                  <a:lnTo>
                    <a:pt x="119578" y="3507440"/>
                  </a:lnTo>
                  <a:lnTo>
                    <a:pt x="118404" y="3499049"/>
                  </a:lnTo>
                  <a:lnTo>
                    <a:pt x="117249" y="3490658"/>
                  </a:lnTo>
                  <a:lnTo>
                    <a:pt x="116110" y="3482267"/>
                  </a:lnTo>
                  <a:lnTo>
                    <a:pt x="114988" y="3473876"/>
                  </a:lnTo>
                  <a:lnTo>
                    <a:pt x="113882" y="3465485"/>
                  </a:lnTo>
                  <a:lnTo>
                    <a:pt x="112793" y="3457094"/>
                  </a:lnTo>
                  <a:lnTo>
                    <a:pt x="111723" y="3448703"/>
                  </a:lnTo>
                  <a:lnTo>
                    <a:pt x="110670" y="3440312"/>
                  </a:lnTo>
                  <a:lnTo>
                    <a:pt x="109631" y="3431921"/>
                  </a:lnTo>
                  <a:lnTo>
                    <a:pt x="108607" y="3423530"/>
                  </a:lnTo>
                  <a:lnTo>
                    <a:pt x="107595" y="3415139"/>
                  </a:lnTo>
                  <a:lnTo>
                    <a:pt x="106595" y="3406748"/>
                  </a:lnTo>
                  <a:lnTo>
                    <a:pt x="105608" y="3398357"/>
                  </a:lnTo>
                  <a:lnTo>
                    <a:pt x="104630" y="3389966"/>
                  </a:lnTo>
                  <a:lnTo>
                    <a:pt x="103661" y="3381575"/>
                  </a:lnTo>
                  <a:lnTo>
                    <a:pt x="102699" y="3373184"/>
                  </a:lnTo>
                  <a:lnTo>
                    <a:pt x="101744" y="3364793"/>
                  </a:lnTo>
                  <a:lnTo>
                    <a:pt x="100797" y="3356402"/>
                  </a:lnTo>
                  <a:lnTo>
                    <a:pt x="99857" y="3348011"/>
                  </a:lnTo>
                  <a:lnTo>
                    <a:pt x="98923" y="3339620"/>
                  </a:lnTo>
                  <a:lnTo>
                    <a:pt x="97995" y="3331229"/>
                  </a:lnTo>
                  <a:lnTo>
                    <a:pt x="97073" y="3322838"/>
                  </a:lnTo>
                  <a:lnTo>
                    <a:pt x="96158" y="3314447"/>
                  </a:lnTo>
                  <a:lnTo>
                    <a:pt x="95251" y="3306056"/>
                  </a:lnTo>
                  <a:lnTo>
                    <a:pt x="94351" y="3297665"/>
                  </a:lnTo>
                  <a:lnTo>
                    <a:pt x="93458" y="3289274"/>
                  </a:lnTo>
                  <a:lnTo>
                    <a:pt x="92573" y="3280883"/>
                  </a:lnTo>
                  <a:lnTo>
                    <a:pt x="91694" y="3272492"/>
                  </a:lnTo>
                  <a:lnTo>
                    <a:pt x="90822" y="3264101"/>
                  </a:lnTo>
                  <a:lnTo>
                    <a:pt x="89956" y="3255710"/>
                  </a:lnTo>
                  <a:lnTo>
                    <a:pt x="89095" y="3247319"/>
                  </a:lnTo>
                  <a:lnTo>
                    <a:pt x="88237" y="3238928"/>
                  </a:lnTo>
                  <a:lnTo>
                    <a:pt x="87379" y="3230537"/>
                  </a:lnTo>
                  <a:lnTo>
                    <a:pt x="86522" y="3222146"/>
                  </a:lnTo>
                  <a:lnTo>
                    <a:pt x="85661" y="3213755"/>
                  </a:lnTo>
                  <a:lnTo>
                    <a:pt x="84793" y="3205364"/>
                  </a:lnTo>
                  <a:lnTo>
                    <a:pt x="83916" y="3196973"/>
                  </a:lnTo>
                  <a:lnTo>
                    <a:pt x="83027" y="3188582"/>
                  </a:lnTo>
                  <a:lnTo>
                    <a:pt x="82124" y="3180191"/>
                  </a:lnTo>
                  <a:lnTo>
                    <a:pt x="81203" y="3171800"/>
                  </a:lnTo>
                  <a:lnTo>
                    <a:pt x="80257" y="3163409"/>
                  </a:lnTo>
                  <a:lnTo>
                    <a:pt x="79286" y="3155018"/>
                  </a:lnTo>
                  <a:lnTo>
                    <a:pt x="78289" y="3146627"/>
                  </a:lnTo>
                  <a:lnTo>
                    <a:pt x="77264" y="3138236"/>
                  </a:lnTo>
                  <a:lnTo>
                    <a:pt x="76209" y="3129845"/>
                  </a:lnTo>
                  <a:lnTo>
                    <a:pt x="75117" y="3121454"/>
                  </a:lnTo>
                  <a:lnTo>
                    <a:pt x="73989" y="3113063"/>
                  </a:lnTo>
                  <a:lnTo>
                    <a:pt x="72828" y="3104672"/>
                  </a:lnTo>
                  <a:lnTo>
                    <a:pt x="71634" y="3096281"/>
                  </a:lnTo>
                  <a:lnTo>
                    <a:pt x="70408" y="3087890"/>
                  </a:lnTo>
                  <a:lnTo>
                    <a:pt x="69151" y="3079499"/>
                  </a:lnTo>
                  <a:lnTo>
                    <a:pt x="67858" y="3071108"/>
                  </a:lnTo>
                  <a:lnTo>
                    <a:pt x="66538" y="3062717"/>
                  </a:lnTo>
                  <a:lnTo>
                    <a:pt x="65195" y="3054326"/>
                  </a:lnTo>
                  <a:lnTo>
                    <a:pt x="63832" y="3045935"/>
                  </a:lnTo>
                  <a:lnTo>
                    <a:pt x="62452" y="3037544"/>
                  </a:lnTo>
                  <a:lnTo>
                    <a:pt x="61056" y="3029153"/>
                  </a:lnTo>
                  <a:lnTo>
                    <a:pt x="59651" y="3020762"/>
                  </a:lnTo>
                  <a:lnTo>
                    <a:pt x="58242" y="3012371"/>
                  </a:lnTo>
                  <a:lnTo>
                    <a:pt x="56833" y="3003980"/>
                  </a:lnTo>
                  <a:lnTo>
                    <a:pt x="55428" y="2995589"/>
                  </a:lnTo>
                  <a:lnTo>
                    <a:pt x="54030" y="2987198"/>
                  </a:lnTo>
                  <a:lnTo>
                    <a:pt x="52648" y="2978807"/>
                  </a:lnTo>
                  <a:lnTo>
                    <a:pt x="51283" y="2970416"/>
                  </a:lnTo>
                  <a:lnTo>
                    <a:pt x="49938" y="2962025"/>
                  </a:lnTo>
                  <a:lnTo>
                    <a:pt x="48616" y="2953634"/>
                  </a:lnTo>
                  <a:lnTo>
                    <a:pt x="47320" y="2945243"/>
                  </a:lnTo>
                  <a:lnTo>
                    <a:pt x="46054" y="2936852"/>
                  </a:lnTo>
                  <a:lnTo>
                    <a:pt x="44826" y="2928461"/>
                  </a:lnTo>
                  <a:lnTo>
                    <a:pt x="43630" y="2920070"/>
                  </a:lnTo>
                  <a:lnTo>
                    <a:pt x="42468" y="2911679"/>
                  </a:lnTo>
                  <a:lnTo>
                    <a:pt x="41342" y="2903288"/>
                  </a:lnTo>
                  <a:lnTo>
                    <a:pt x="40250" y="2894897"/>
                  </a:lnTo>
                  <a:lnTo>
                    <a:pt x="39202" y="2886506"/>
                  </a:lnTo>
                  <a:lnTo>
                    <a:pt x="38192" y="2878115"/>
                  </a:lnTo>
                  <a:lnTo>
                    <a:pt x="37217" y="2869724"/>
                  </a:lnTo>
                  <a:lnTo>
                    <a:pt x="36277" y="2861333"/>
                  </a:lnTo>
                  <a:lnTo>
                    <a:pt x="35372" y="2852942"/>
                  </a:lnTo>
                  <a:lnTo>
                    <a:pt x="34500" y="2844551"/>
                  </a:lnTo>
                  <a:lnTo>
                    <a:pt x="33668" y="2836160"/>
                  </a:lnTo>
                  <a:lnTo>
                    <a:pt x="32866" y="2827769"/>
                  </a:lnTo>
                  <a:lnTo>
                    <a:pt x="32094" y="2819378"/>
                  </a:lnTo>
                  <a:lnTo>
                    <a:pt x="31349" y="2810987"/>
                  </a:lnTo>
                  <a:lnTo>
                    <a:pt x="30630" y="2802596"/>
                  </a:lnTo>
                  <a:lnTo>
                    <a:pt x="29940" y="2794205"/>
                  </a:lnTo>
                  <a:lnTo>
                    <a:pt x="29277" y="2785814"/>
                  </a:lnTo>
                  <a:lnTo>
                    <a:pt x="28634" y="2777423"/>
                  </a:lnTo>
                  <a:lnTo>
                    <a:pt x="28013" y="2769032"/>
                  </a:lnTo>
                  <a:lnTo>
                    <a:pt x="27410" y="2760641"/>
                  </a:lnTo>
                  <a:lnTo>
                    <a:pt x="26826" y="2752250"/>
                  </a:lnTo>
                  <a:lnTo>
                    <a:pt x="26263" y="2743859"/>
                  </a:lnTo>
                  <a:lnTo>
                    <a:pt x="25714" y="2735468"/>
                  </a:lnTo>
                  <a:lnTo>
                    <a:pt x="25179" y="2727077"/>
                  </a:lnTo>
                  <a:lnTo>
                    <a:pt x="24657" y="2718686"/>
                  </a:lnTo>
                  <a:lnTo>
                    <a:pt x="24146" y="2710295"/>
                  </a:lnTo>
                  <a:lnTo>
                    <a:pt x="23646" y="2701904"/>
                  </a:lnTo>
                  <a:lnTo>
                    <a:pt x="23155" y="2693513"/>
                  </a:lnTo>
                  <a:lnTo>
                    <a:pt x="22672" y="2685122"/>
                  </a:lnTo>
                  <a:lnTo>
                    <a:pt x="22194" y="2676731"/>
                  </a:lnTo>
                  <a:lnTo>
                    <a:pt x="21721" y="2668340"/>
                  </a:lnTo>
                  <a:lnTo>
                    <a:pt x="21251" y="2659949"/>
                  </a:lnTo>
                  <a:lnTo>
                    <a:pt x="20783" y="2651558"/>
                  </a:lnTo>
                  <a:lnTo>
                    <a:pt x="20314" y="2643166"/>
                  </a:lnTo>
                  <a:lnTo>
                    <a:pt x="19844" y="2634775"/>
                  </a:lnTo>
                  <a:lnTo>
                    <a:pt x="19371" y="2626384"/>
                  </a:lnTo>
                  <a:lnTo>
                    <a:pt x="18893" y="2617993"/>
                  </a:lnTo>
                  <a:lnTo>
                    <a:pt x="18410" y="2609602"/>
                  </a:lnTo>
                  <a:lnTo>
                    <a:pt x="17918" y="2601211"/>
                  </a:lnTo>
                  <a:lnTo>
                    <a:pt x="17417" y="2592820"/>
                  </a:lnTo>
                  <a:lnTo>
                    <a:pt x="16908" y="2584429"/>
                  </a:lnTo>
                  <a:lnTo>
                    <a:pt x="16387" y="2576038"/>
                  </a:lnTo>
                  <a:lnTo>
                    <a:pt x="15856" y="2567647"/>
                  </a:lnTo>
                  <a:lnTo>
                    <a:pt x="15310" y="2559256"/>
                  </a:lnTo>
                  <a:lnTo>
                    <a:pt x="14750" y="2550865"/>
                  </a:lnTo>
                  <a:lnTo>
                    <a:pt x="14178" y="2542474"/>
                  </a:lnTo>
                  <a:lnTo>
                    <a:pt x="13592" y="2534083"/>
                  </a:lnTo>
                  <a:lnTo>
                    <a:pt x="12994" y="2525692"/>
                  </a:lnTo>
                  <a:lnTo>
                    <a:pt x="12382" y="2517301"/>
                  </a:lnTo>
                  <a:lnTo>
                    <a:pt x="11756" y="2508910"/>
                  </a:lnTo>
                  <a:lnTo>
                    <a:pt x="11119" y="2500519"/>
                  </a:lnTo>
                  <a:lnTo>
                    <a:pt x="10473" y="2492128"/>
                  </a:lnTo>
                  <a:lnTo>
                    <a:pt x="9819" y="2483737"/>
                  </a:lnTo>
                  <a:lnTo>
                    <a:pt x="9160" y="2475346"/>
                  </a:lnTo>
                  <a:lnTo>
                    <a:pt x="8496" y="2466955"/>
                  </a:lnTo>
                  <a:lnTo>
                    <a:pt x="7831" y="2458564"/>
                  </a:lnTo>
                  <a:lnTo>
                    <a:pt x="7170" y="2450173"/>
                  </a:lnTo>
                  <a:lnTo>
                    <a:pt x="6514" y="2441782"/>
                  </a:lnTo>
                  <a:lnTo>
                    <a:pt x="5867" y="2433391"/>
                  </a:lnTo>
                  <a:lnTo>
                    <a:pt x="5232" y="2425000"/>
                  </a:lnTo>
                  <a:lnTo>
                    <a:pt x="4619" y="2416609"/>
                  </a:lnTo>
                  <a:lnTo>
                    <a:pt x="4027" y="2408218"/>
                  </a:lnTo>
                  <a:lnTo>
                    <a:pt x="3460" y="2399827"/>
                  </a:lnTo>
                  <a:lnTo>
                    <a:pt x="2922" y="2391436"/>
                  </a:lnTo>
                  <a:lnTo>
                    <a:pt x="2416" y="2383045"/>
                  </a:lnTo>
                  <a:lnTo>
                    <a:pt x="1949" y="2374654"/>
                  </a:lnTo>
                  <a:lnTo>
                    <a:pt x="1530" y="2366263"/>
                  </a:lnTo>
                  <a:lnTo>
                    <a:pt x="1155" y="2357872"/>
                  </a:lnTo>
                  <a:lnTo>
                    <a:pt x="826" y="2349481"/>
                  </a:lnTo>
                  <a:lnTo>
                    <a:pt x="546" y="2341090"/>
                  </a:lnTo>
                  <a:lnTo>
                    <a:pt x="317" y="2332699"/>
                  </a:lnTo>
                  <a:lnTo>
                    <a:pt x="154" y="2324308"/>
                  </a:lnTo>
                  <a:lnTo>
                    <a:pt x="48" y="2315917"/>
                  </a:lnTo>
                  <a:lnTo>
                    <a:pt x="0" y="2307526"/>
                  </a:lnTo>
                  <a:lnTo>
                    <a:pt x="8" y="2299135"/>
                  </a:lnTo>
                  <a:lnTo>
                    <a:pt x="74" y="2290744"/>
                  </a:lnTo>
                  <a:lnTo>
                    <a:pt x="203" y="2282353"/>
                  </a:lnTo>
                  <a:lnTo>
                    <a:pt x="403" y="2273962"/>
                  </a:lnTo>
                  <a:lnTo>
                    <a:pt x="661" y="2265571"/>
                  </a:lnTo>
                  <a:lnTo>
                    <a:pt x="979" y="2257180"/>
                  </a:lnTo>
                  <a:lnTo>
                    <a:pt x="1354" y="2248789"/>
                  </a:lnTo>
                  <a:lnTo>
                    <a:pt x="1789" y="2240398"/>
                  </a:lnTo>
                  <a:lnTo>
                    <a:pt x="2291" y="2232007"/>
                  </a:lnTo>
                  <a:lnTo>
                    <a:pt x="2858" y="2223616"/>
                  </a:lnTo>
                  <a:lnTo>
                    <a:pt x="3482" y="2215225"/>
                  </a:lnTo>
                  <a:lnTo>
                    <a:pt x="4163" y="2206834"/>
                  </a:lnTo>
                  <a:lnTo>
                    <a:pt x="4902" y="2198443"/>
                  </a:lnTo>
                  <a:lnTo>
                    <a:pt x="5699" y="2190052"/>
                  </a:lnTo>
                  <a:lnTo>
                    <a:pt x="6568" y="2181661"/>
                  </a:lnTo>
                  <a:lnTo>
                    <a:pt x="7493" y="2173270"/>
                  </a:lnTo>
                  <a:lnTo>
                    <a:pt x="8473" y="2164879"/>
                  </a:lnTo>
                  <a:lnTo>
                    <a:pt x="9508" y="2156488"/>
                  </a:lnTo>
                  <a:lnTo>
                    <a:pt x="10597" y="2148097"/>
                  </a:lnTo>
                  <a:lnTo>
                    <a:pt x="11746" y="2139706"/>
                  </a:lnTo>
                  <a:lnTo>
                    <a:pt x="12952" y="2131315"/>
                  </a:lnTo>
                  <a:lnTo>
                    <a:pt x="14205" y="2122924"/>
                  </a:lnTo>
                  <a:lnTo>
                    <a:pt x="15504" y="2114533"/>
                  </a:lnTo>
                  <a:lnTo>
                    <a:pt x="16845" y="2106142"/>
                  </a:lnTo>
                  <a:lnTo>
                    <a:pt x="18225" y="2097751"/>
                  </a:lnTo>
                  <a:lnTo>
                    <a:pt x="19649" y="2089360"/>
                  </a:lnTo>
                  <a:lnTo>
                    <a:pt x="21101" y="2080969"/>
                  </a:lnTo>
                  <a:lnTo>
                    <a:pt x="22578" y="2072578"/>
                  </a:lnTo>
                  <a:lnTo>
                    <a:pt x="24074" y="2064187"/>
                  </a:lnTo>
                  <a:lnTo>
                    <a:pt x="25584" y="2055796"/>
                  </a:lnTo>
                  <a:lnTo>
                    <a:pt x="27104" y="2047405"/>
                  </a:lnTo>
                  <a:lnTo>
                    <a:pt x="28627" y="2039014"/>
                  </a:lnTo>
                  <a:lnTo>
                    <a:pt x="30145" y="2030623"/>
                  </a:lnTo>
                  <a:lnTo>
                    <a:pt x="31654" y="2022232"/>
                  </a:lnTo>
                  <a:lnTo>
                    <a:pt x="33149" y="2013841"/>
                  </a:lnTo>
                  <a:lnTo>
                    <a:pt x="34625" y="2005450"/>
                  </a:lnTo>
                  <a:lnTo>
                    <a:pt x="36074" y="1997059"/>
                  </a:lnTo>
                  <a:lnTo>
                    <a:pt x="37493" y="1988668"/>
                  </a:lnTo>
                  <a:lnTo>
                    <a:pt x="38881" y="1980277"/>
                  </a:lnTo>
                  <a:lnTo>
                    <a:pt x="40237" y="1971886"/>
                  </a:lnTo>
                  <a:lnTo>
                    <a:pt x="41558" y="1963495"/>
                  </a:lnTo>
                  <a:lnTo>
                    <a:pt x="42842" y="1955104"/>
                  </a:lnTo>
                  <a:lnTo>
                    <a:pt x="44083" y="1946713"/>
                  </a:lnTo>
                  <a:lnTo>
                    <a:pt x="45290" y="1938322"/>
                  </a:lnTo>
                  <a:lnTo>
                    <a:pt x="46463" y="1929931"/>
                  </a:lnTo>
                  <a:lnTo>
                    <a:pt x="47605" y="1921540"/>
                  </a:lnTo>
                  <a:lnTo>
                    <a:pt x="48717" y="1913149"/>
                  </a:lnTo>
                  <a:lnTo>
                    <a:pt x="49799" y="1904758"/>
                  </a:lnTo>
                  <a:lnTo>
                    <a:pt x="50857" y="1896367"/>
                  </a:lnTo>
                  <a:lnTo>
                    <a:pt x="51897" y="1887976"/>
                  </a:lnTo>
                  <a:lnTo>
                    <a:pt x="52922" y="1879585"/>
                  </a:lnTo>
                  <a:lnTo>
                    <a:pt x="53937" y="1871194"/>
                  </a:lnTo>
                  <a:lnTo>
                    <a:pt x="54944" y="1862803"/>
                  </a:lnTo>
                  <a:lnTo>
                    <a:pt x="55947" y="1854412"/>
                  </a:lnTo>
                  <a:lnTo>
                    <a:pt x="56952" y="1846021"/>
                  </a:lnTo>
                  <a:lnTo>
                    <a:pt x="57961" y="1837630"/>
                  </a:lnTo>
                  <a:lnTo>
                    <a:pt x="58976" y="1829239"/>
                  </a:lnTo>
                  <a:lnTo>
                    <a:pt x="60001" y="1820848"/>
                  </a:lnTo>
                  <a:lnTo>
                    <a:pt x="61039" y="1812457"/>
                  </a:lnTo>
                  <a:lnTo>
                    <a:pt x="62092" y="1804066"/>
                  </a:lnTo>
                  <a:lnTo>
                    <a:pt x="63160" y="1795675"/>
                  </a:lnTo>
                  <a:lnTo>
                    <a:pt x="64244" y="1787284"/>
                  </a:lnTo>
                  <a:lnTo>
                    <a:pt x="65343" y="1778893"/>
                  </a:lnTo>
                  <a:lnTo>
                    <a:pt x="66459" y="1770502"/>
                  </a:lnTo>
                  <a:lnTo>
                    <a:pt x="67596" y="1762111"/>
                  </a:lnTo>
                  <a:lnTo>
                    <a:pt x="68749" y="1753720"/>
                  </a:lnTo>
                  <a:lnTo>
                    <a:pt x="69919" y="1745329"/>
                  </a:lnTo>
                  <a:lnTo>
                    <a:pt x="71104" y="1736938"/>
                  </a:lnTo>
                  <a:lnTo>
                    <a:pt x="72305" y="1728547"/>
                  </a:lnTo>
                  <a:lnTo>
                    <a:pt x="73523" y="1720156"/>
                  </a:lnTo>
                  <a:lnTo>
                    <a:pt x="74760" y="1711765"/>
                  </a:lnTo>
                  <a:lnTo>
                    <a:pt x="76012" y="1703374"/>
                  </a:lnTo>
                  <a:lnTo>
                    <a:pt x="77280" y="1694983"/>
                  </a:lnTo>
                  <a:lnTo>
                    <a:pt x="78565" y="1686592"/>
                  </a:lnTo>
                  <a:lnTo>
                    <a:pt x="79866" y="1678201"/>
                  </a:lnTo>
                  <a:lnTo>
                    <a:pt x="81189" y="1669810"/>
                  </a:lnTo>
                  <a:lnTo>
                    <a:pt x="82532" y="1661419"/>
                  </a:lnTo>
                  <a:lnTo>
                    <a:pt x="83894" y="1653028"/>
                  </a:lnTo>
                  <a:lnTo>
                    <a:pt x="85277" y="1644637"/>
                  </a:lnTo>
                  <a:lnTo>
                    <a:pt x="86682" y="1636246"/>
                  </a:lnTo>
                  <a:lnTo>
                    <a:pt x="88110" y="1627855"/>
                  </a:lnTo>
                  <a:lnTo>
                    <a:pt x="89567" y="1619464"/>
                  </a:lnTo>
                  <a:lnTo>
                    <a:pt x="91047" y="1611073"/>
                  </a:lnTo>
                  <a:lnTo>
                    <a:pt x="92553" y="1602682"/>
                  </a:lnTo>
                  <a:lnTo>
                    <a:pt x="94082" y="1594291"/>
                  </a:lnTo>
                  <a:lnTo>
                    <a:pt x="95636" y="1585900"/>
                  </a:lnTo>
                  <a:lnTo>
                    <a:pt x="97218" y="1577509"/>
                  </a:lnTo>
                  <a:lnTo>
                    <a:pt x="98824" y="1569118"/>
                  </a:lnTo>
                  <a:lnTo>
                    <a:pt x="100452" y="1560727"/>
                  </a:lnTo>
                  <a:lnTo>
                    <a:pt x="102099" y="1552336"/>
                  </a:lnTo>
                  <a:lnTo>
                    <a:pt x="103764" y="1543945"/>
                  </a:lnTo>
                  <a:lnTo>
                    <a:pt x="105445" y="1535554"/>
                  </a:lnTo>
                  <a:lnTo>
                    <a:pt x="107141" y="1527163"/>
                  </a:lnTo>
                  <a:lnTo>
                    <a:pt x="108845" y="1518772"/>
                  </a:lnTo>
                  <a:lnTo>
                    <a:pt x="110555" y="1510381"/>
                  </a:lnTo>
                  <a:lnTo>
                    <a:pt x="112267" y="1501990"/>
                  </a:lnTo>
                  <a:lnTo>
                    <a:pt x="113979" y="1493599"/>
                  </a:lnTo>
                  <a:lnTo>
                    <a:pt x="115685" y="1485208"/>
                  </a:lnTo>
                  <a:lnTo>
                    <a:pt x="117379" y="1476817"/>
                  </a:lnTo>
                  <a:lnTo>
                    <a:pt x="119061" y="1468426"/>
                  </a:lnTo>
                  <a:lnTo>
                    <a:pt x="120726" y="1460035"/>
                  </a:lnTo>
                  <a:lnTo>
                    <a:pt x="122371" y="1451644"/>
                  </a:lnTo>
                  <a:lnTo>
                    <a:pt x="123993" y="1443253"/>
                  </a:lnTo>
                  <a:lnTo>
                    <a:pt x="125582" y="1434862"/>
                  </a:lnTo>
                  <a:lnTo>
                    <a:pt x="127140" y="1426471"/>
                  </a:lnTo>
                  <a:lnTo>
                    <a:pt x="128666" y="1418080"/>
                  </a:lnTo>
                  <a:lnTo>
                    <a:pt x="130158" y="1409689"/>
                  </a:lnTo>
                  <a:lnTo>
                    <a:pt x="131614" y="1401298"/>
                  </a:lnTo>
                  <a:lnTo>
                    <a:pt x="133029" y="1392907"/>
                  </a:lnTo>
                  <a:lnTo>
                    <a:pt x="134398" y="1384516"/>
                  </a:lnTo>
                  <a:lnTo>
                    <a:pt x="135728" y="1376125"/>
                  </a:lnTo>
                  <a:lnTo>
                    <a:pt x="137018" y="1367734"/>
                  </a:lnTo>
                  <a:lnTo>
                    <a:pt x="138268" y="1359343"/>
                  </a:lnTo>
                  <a:lnTo>
                    <a:pt x="139478" y="1350952"/>
                  </a:lnTo>
                  <a:lnTo>
                    <a:pt x="140643" y="1342561"/>
                  </a:lnTo>
                  <a:lnTo>
                    <a:pt x="141767" y="1334170"/>
                  </a:lnTo>
                  <a:lnTo>
                    <a:pt x="142856" y="1325779"/>
                  </a:lnTo>
                  <a:lnTo>
                    <a:pt x="143911" y="1317387"/>
                  </a:lnTo>
                  <a:lnTo>
                    <a:pt x="144934" y="1308996"/>
                  </a:lnTo>
                  <a:lnTo>
                    <a:pt x="145925" y="1300605"/>
                  </a:lnTo>
                  <a:lnTo>
                    <a:pt x="146883" y="1292214"/>
                  </a:lnTo>
                  <a:lnTo>
                    <a:pt x="147817" y="1283823"/>
                  </a:lnTo>
                  <a:lnTo>
                    <a:pt x="148730" y="1275432"/>
                  </a:lnTo>
                  <a:lnTo>
                    <a:pt x="149624" y="1267041"/>
                  </a:lnTo>
                  <a:lnTo>
                    <a:pt x="150503" y="1258650"/>
                  </a:lnTo>
                  <a:lnTo>
                    <a:pt x="151366" y="1250259"/>
                  </a:lnTo>
                  <a:lnTo>
                    <a:pt x="152219" y="1241868"/>
                  </a:lnTo>
                  <a:lnTo>
                    <a:pt x="153065" y="1233477"/>
                  </a:lnTo>
                  <a:lnTo>
                    <a:pt x="153908" y="1225086"/>
                  </a:lnTo>
                  <a:lnTo>
                    <a:pt x="154749" y="1216695"/>
                  </a:lnTo>
                  <a:lnTo>
                    <a:pt x="155591" y="1208304"/>
                  </a:lnTo>
                  <a:lnTo>
                    <a:pt x="156436" y="1199913"/>
                  </a:lnTo>
                  <a:lnTo>
                    <a:pt x="157287" y="1191522"/>
                  </a:lnTo>
                  <a:lnTo>
                    <a:pt x="158145" y="1183131"/>
                  </a:lnTo>
                  <a:lnTo>
                    <a:pt x="159010" y="1174740"/>
                  </a:lnTo>
                  <a:lnTo>
                    <a:pt x="159883" y="1166349"/>
                  </a:lnTo>
                  <a:lnTo>
                    <a:pt x="160767" y="1157958"/>
                  </a:lnTo>
                  <a:lnTo>
                    <a:pt x="161662" y="1149567"/>
                  </a:lnTo>
                  <a:lnTo>
                    <a:pt x="162565" y="1141176"/>
                  </a:lnTo>
                  <a:lnTo>
                    <a:pt x="163477" y="1132785"/>
                  </a:lnTo>
                  <a:lnTo>
                    <a:pt x="164396" y="1124394"/>
                  </a:lnTo>
                  <a:lnTo>
                    <a:pt x="165322" y="1116003"/>
                  </a:lnTo>
                  <a:lnTo>
                    <a:pt x="166254" y="1107612"/>
                  </a:lnTo>
                  <a:lnTo>
                    <a:pt x="167189" y="1099221"/>
                  </a:lnTo>
                  <a:lnTo>
                    <a:pt x="168126" y="1090830"/>
                  </a:lnTo>
                  <a:lnTo>
                    <a:pt x="169061" y="1082439"/>
                  </a:lnTo>
                  <a:lnTo>
                    <a:pt x="169993" y="1074048"/>
                  </a:lnTo>
                  <a:lnTo>
                    <a:pt x="170920" y="1065657"/>
                  </a:lnTo>
                  <a:lnTo>
                    <a:pt x="171837" y="1057266"/>
                  </a:lnTo>
                  <a:lnTo>
                    <a:pt x="172743" y="1048875"/>
                  </a:lnTo>
                  <a:lnTo>
                    <a:pt x="173637" y="1040484"/>
                  </a:lnTo>
                  <a:lnTo>
                    <a:pt x="174515" y="1032093"/>
                  </a:lnTo>
                  <a:lnTo>
                    <a:pt x="175375" y="1023702"/>
                  </a:lnTo>
                  <a:lnTo>
                    <a:pt x="176213" y="1015311"/>
                  </a:lnTo>
                  <a:lnTo>
                    <a:pt x="177027" y="1006920"/>
                  </a:lnTo>
                  <a:lnTo>
                    <a:pt x="177817" y="998529"/>
                  </a:lnTo>
                  <a:lnTo>
                    <a:pt x="178582" y="990138"/>
                  </a:lnTo>
                  <a:lnTo>
                    <a:pt x="179320" y="981747"/>
                  </a:lnTo>
                  <a:lnTo>
                    <a:pt x="180031" y="973356"/>
                  </a:lnTo>
                  <a:lnTo>
                    <a:pt x="180706" y="964965"/>
                  </a:lnTo>
                  <a:lnTo>
                    <a:pt x="181352" y="956574"/>
                  </a:lnTo>
                  <a:lnTo>
                    <a:pt x="181969" y="948183"/>
                  </a:lnTo>
                  <a:lnTo>
                    <a:pt x="182558" y="939792"/>
                  </a:lnTo>
                  <a:lnTo>
                    <a:pt x="183117" y="931401"/>
                  </a:lnTo>
                  <a:lnTo>
                    <a:pt x="183644" y="923010"/>
                  </a:lnTo>
                  <a:lnTo>
                    <a:pt x="184140" y="914619"/>
                  </a:lnTo>
                  <a:lnTo>
                    <a:pt x="184610" y="906228"/>
                  </a:lnTo>
                  <a:lnTo>
                    <a:pt x="185054" y="897837"/>
                  </a:lnTo>
                  <a:lnTo>
                    <a:pt x="185475" y="889446"/>
                  </a:lnTo>
                  <a:lnTo>
                    <a:pt x="185873" y="881055"/>
                  </a:lnTo>
                  <a:lnTo>
                    <a:pt x="186245" y="872664"/>
                  </a:lnTo>
                  <a:lnTo>
                    <a:pt x="186598" y="864273"/>
                  </a:lnTo>
                  <a:lnTo>
                    <a:pt x="186934" y="855882"/>
                  </a:lnTo>
                  <a:lnTo>
                    <a:pt x="187254" y="847491"/>
                  </a:lnTo>
                  <a:lnTo>
                    <a:pt x="187560" y="839100"/>
                  </a:lnTo>
                  <a:lnTo>
                    <a:pt x="187853" y="830709"/>
                  </a:lnTo>
                  <a:lnTo>
                    <a:pt x="188133" y="822318"/>
                  </a:lnTo>
                  <a:lnTo>
                    <a:pt x="188405" y="813927"/>
                  </a:lnTo>
                  <a:lnTo>
                    <a:pt x="188670" y="805536"/>
                  </a:lnTo>
                  <a:lnTo>
                    <a:pt x="188927" y="797145"/>
                  </a:lnTo>
                  <a:lnTo>
                    <a:pt x="189180" y="788754"/>
                  </a:lnTo>
                  <a:lnTo>
                    <a:pt x="189427" y="780363"/>
                  </a:lnTo>
                  <a:lnTo>
                    <a:pt x="189671" y="771972"/>
                  </a:lnTo>
                  <a:lnTo>
                    <a:pt x="189913" y="763581"/>
                  </a:lnTo>
                  <a:lnTo>
                    <a:pt x="190152" y="755190"/>
                  </a:lnTo>
                  <a:lnTo>
                    <a:pt x="190390" y="746799"/>
                  </a:lnTo>
                  <a:lnTo>
                    <a:pt x="190625" y="738408"/>
                  </a:lnTo>
                  <a:lnTo>
                    <a:pt x="190860" y="730017"/>
                  </a:lnTo>
                  <a:lnTo>
                    <a:pt x="191093" y="721626"/>
                  </a:lnTo>
                  <a:lnTo>
                    <a:pt x="191324" y="713235"/>
                  </a:lnTo>
                  <a:lnTo>
                    <a:pt x="191554" y="704844"/>
                  </a:lnTo>
                  <a:lnTo>
                    <a:pt x="191782" y="696453"/>
                  </a:lnTo>
                  <a:lnTo>
                    <a:pt x="192008" y="688062"/>
                  </a:lnTo>
                  <a:lnTo>
                    <a:pt x="192232" y="679671"/>
                  </a:lnTo>
                  <a:lnTo>
                    <a:pt x="192453" y="671280"/>
                  </a:lnTo>
                  <a:lnTo>
                    <a:pt x="192672" y="662889"/>
                  </a:lnTo>
                  <a:lnTo>
                    <a:pt x="192887" y="654498"/>
                  </a:lnTo>
                  <a:lnTo>
                    <a:pt x="193099" y="646107"/>
                  </a:lnTo>
                  <a:lnTo>
                    <a:pt x="193307" y="637716"/>
                  </a:lnTo>
                  <a:lnTo>
                    <a:pt x="193510" y="629325"/>
                  </a:lnTo>
                  <a:lnTo>
                    <a:pt x="193710" y="620934"/>
                  </a:lnTo>
                  <a:lnTo>
                    <a:pt x="193906" y="612543"/>
                  </a:lnTo>
                  <a:lnTo>
                    <a:pt x="194097" y="604152"/>
                  </a:lnTo>
                  <a:lnTo>
                    <a:pt x="194284" y="595761"/>
                  </a:lnTo>
                  <a:lnTo>
                    <a:pt x="194465" y="587370"/>
                  </a:lnTo>
                  <a:lnTo>
                    <a:pt x="194642" y="578979"/>
                  </a:lnTo>
                  <a:lnTo>
                    <a:pt x="194814" y="570588"/>
                  </a:lnTo>
                  <a:lnTo>
                    <a:pt x="194981" y="562197"/>
                  </a:lnTo>
                  <a:lnTo>
                    <a:pt x="195143" y="553806"/>
                  </a:lnTo>
                  <a:lnTo>
                    <a:pt x="195300" y="545415"/>
                  </a:lnTo>
                  <a:lnTo>
                    <a:pt x="195451" y="537024"/>
                  </a:lnTo>
                  <a:lnTo>
                    <a:pt x="195597" y="528633"/>
                  </a:lnTo>
                  <a:lnTo>
                    <a:pt x="195738" y="520242"/>
                  </a:lnTo>
                  <a:lnTo>
                    <a:pt x="195873" y="511851"/>
                  </a:lnTo>
                  <a:lnTo>
                    <a:pt x="196003" y="503460"/>
                  </a:lnTo>
                  <a:lnTo>
                    <a:pt x="196126" y="495069"/>
                  </a:lnTo>
                  <a:lnTo>
                    <a:pt x="196244" y="486678"/>
                  </a:lnTo>
                  <a:lnTo>
                    <a:pt x="196356" y="478287"/>
                  </a:lnTo>
                  <a:lnTo>
                    <a:pt x="196462" y="469896"/>
                  </a:lnTo>
                  <a:lnTo>
                    <a:pt x="196562" y="461505"/>
                  </a:lnTo>
                  <a:lnTo>
                    <a:pt x="196654" y="453114"/>
                  </a:lnTo>
                  <a:lnTo>
                    <a:pt x="196739" y="444723"/>
                  </a:lnTo>
                  <a:lnTo>
                    <a:pt x="196818" y="436332"/>
                  </a:lnTo>
                  <a:lnTo>
                    <a:pt x="196891" y="427941"/>
                  </a:lnTo>
                  <a:lnTo>
                    <a:pt x="196956" y="419550"/>
                  </a:lnTo>
                  <a:lnTo>
                    <a:pt x="197015" y="411159"/>
                  </a:lnTo>
                  <a:lnTo>
                    <a:pt x="197065" y="402768"/>
                  </a:lnTo>
                  <a:lnTo>
                    <a:pt x="197109" y="394377"/>
                  </a:lnTo>
                  <a:lnTo>
                    <a:pt x="197146" y="385986"/>
                  </a:lnTo>
                  <a:lnTo>
                    <a:pt x="197177" y="377595"/>
                  </a:lnTo>
                  <a:lnTo>
                    <a:pt x="197201" y="369204"/>
                  </a:lnTo>
                  <a:lnTo>
                    <a:pt x="197218" y="360813"/>
                  </a:lnTo>
                  <a:lnTo>
                    <a:pt x="197229" y="352422"/>
                  </a:lnTo>
                  <a:lnTo>
                    <a:pt x="197235" y="344031"/>
                  </a:lnTo>
                  <a:lnTo>
                    <a:pt x="197236" y="335640"/>
                  </a:lnTo>
                  <a:lnTo>
                    <a:pt x="197233" y="327249"/>
                  </a:lnTo>
                  <a:lnTo>
                    <a:pt x="197225" y="318858"/>
                  </a:lnTo>
                  <a:lnTo>
                    <a:pt x="197213" y="310467"/>
                  </a:lnTo>
                  <a:lnTo>
                    <a:pt x="197199" y="302076"/>
                  </a:lnTo>
                  <a:lnTo>
                    <a:pt x="197182" y="293685"/>
                  </a:lnTo>
                  <a:lnTo>
                    <a:pt x="197164" y="285294"/>
                  </a:lnTo>
                  <a:lnTo>
                    <a:pt x="197145" y="276903"/>
                  </a:lnTo>
                  <a:lnTo>
                    <a:pt x="197125" y="268512"/>
                  </a:lnTo>
                  <a:lnTo>
                    <a:pt x="197106" y="260121"/>
                  </a:lnTo>
                  <a:lnTo>
                    <a:pt x="197087" y="251730"/>
                  </a:lnTo>
                  <a:lnTo>
                    <a:pt x="197069" y="243339"/>
                  </a:lnTo>
                  <a:lnTo>
                    <a:pt x="197054" y="234948"/>
                  </a:lnTo>
                  <a:lnTo>
                    <a:pt x="197040" y="226557"/>
                  </a:lnTo>
                  <a:lnTo>
                    <a:pt x="197029" y="218166"/>
                  </a:lnTo>
                  <a:lnTo>
                    <a:pt x="197021" y="209775"/>
                  </a:lnTo>
                  <a:lnTo>
                    <a:pt x="197016" y="201384"/>
                  </a:lnTo>
                  <a:lnTo>
                    <a:pt x="197014" y="192993"/>
                  </a:lnTo>
                  <a:lnTo>
                    <a:pt x="197015" y="184602"/>
                  </a:lnTo>
                  <a:lnTo>
                    <a:pt x="197020" y="176211"/>
                  </a:lnTo>
                  <a:lnTo>
                    <a:pt x="197028" y="167820"/>
                  </a:lnTo>
                  <a:lnTo>
                    <a:pt x="197040" y="159429"/>
                  </a:lnTo>
                  <a:lnTo>
                    <a:pt x="197054" y="151038"/>
                  </a:lnTo>
                  <a:lnTo>
                    <a:pt x="197072" y="142647"/>
                  </a:lnTo>
                  <a:lnTo>
                    <a:pt x="197092" y="134256"/>
                  </a:lnTo>
                  <a:lnTo>
                    <a:pt x="197115" y="125865"/>
                  </a:lnTo>
                  <a:lnTo>
                    <a:pt x="197141" y="117474"/>
                  </a:lnTo>
                  <a:lnTo>
                    <a:pt x="197168" y="109083"/>
                  </a:lnTo>
                  <a:lnTo>
                    <a:pt x="197198" y="100692"/>
                  </a:lnTo>
                  <a:lnTo>
                    <a:pt x="197229" y="92301"/>
                  </a:lnTo>
                  <a:lnTo>
                    <a:pt x="197261" y="83910"/>
                  </a:lnTo>
                  <a:lnTo>
                    <a:pt x="197295" y="75519"/>
                  </a:lnTo>
                  <a:lnTo>
                    <a:pt x="197330" y="67128"/>
                  </a:lnTo>
                  <a:lnTo>
                    <a:pt x="197365" y="58737"/>
                  </a:lnTo>
                  <a:lnTo>
                    <a:pt x="197401" y="50346"/>
                  </a:lnTo>
                  <a:lnTo>
                    <a:pt x="197438" y="41955"/>
                  </a:lnTo>
                  <a:lnTo>
                    <a:pt x="197474" y="33564"/>
                  </a:lnTo>
                  <a:lnTo>
                    <a:pt x="197511" y="25173"/>
                  </a:lnTo>
                  <a:lnTo>
                    <a:pt x="197548" y="16782"/>
                  </a:lnTo>
                  <a:lnTo>
                    <a:pt x="197585" y="8391"/>
                  </a:lnTo>
                  <a:lnTo>
                    <a:pt x="197622" y="0"/>
                  </a:lnTo>
                  <a:lnTo>
                    <a:pt x="198999" y="0"/>
                  </a:lnTo>
                  <a:lnTo>
                    <a:pt x="199035" y="8391"/>
                  </a:lnTo>
                  <a:lnTo>
                    <a:pt x="199072" y="16782"/>
                  </a:lnTo>
                  <a:lnTo>
                    <a:pt x="199109" y="25173"/>
                  </a:lnTo>
                  <a:lnTo>
                    <a:pt x="199146" y="33564"/>
                  </a:lnTo>
                  <a:lnTo>
                    <a:pt x="199182" y="41955"/>
                  </a:lnTo>
                  <a:lnTo>
                    <a:pt x="199219" y="50346"/>
                  </a:lnTo>
                  <a:lnTo>
                    <a:pt x="199255" y="58737"/>
                  </a:lnTo>
                  <a:lnTo>
                    <a:pt x="199290" y="67128"/>
                  </a:lnTo>
                  <a:lnTo>
                    <a:pt x="199325" y="75519"/>
                  </a:lnTo>
                  <a:lnTo>
                    <a:pt x="199359" y="83910"/>
                  </a:lnTo>
                  <a:lnTo>
                    <a:pt x="199391" y="92301"/>
                  </a:lnTo>
                  <a:lnTo>
                    <a:pt x="199422" y="100692"/>
                  </a:lnTo>
                  <a:lnTo>
                    <a:pt x="199452" y="109083"/>
                  </a:lnTo>
                  <a:lnTo>
                    <a:pt x="199479" y="117474"/>
                  </a:lnTo>
                  <a:lnTo>
                    <a:pt x="199505" y="125865"/>
                  </a:lnTo>
                  <a:lnTo>
                    <a:pt x="199528" y="134256"/>
                  </a:lnTo>
                  <a:lnTo>
                    <a:pt x="199548" y="142647"/>
                  </a:lnTo>
                  <a:lnTo>
                    <a:pt x="199566" y="151038"/>
                  </a:lnTo>
                  <a:lnTo>
                    <a:pt x="199580" y="159429"/>
                  </a:lnTo>
                  <a:lnTo>
                    <a:pt x="199592" y="167820"/>
                  </a:lnTo>
                  <a:lnTo>
                    <a:pt x="199601" y="176211"/>
                  </a:lnTo>
                  <a:lnTo>
                    <a:pt x="199605" y="184602"/>
                  </a:lnTo>
                  <a:lnTo>
                    <a:pt x="199606" y="192993"/>
                  </a:lnTo>
                  <a:lnTo>
                    <a:pt x="199604" y="201384"/>
                  </a:lnTo>
                  <a:lnTo>
                    <a:pt x="199599" y="209775"/>
                  </a:lnTo>
                  <a:lnTo>
                    <a:pt x="199591" y="218166"/>
                  </a:lnTo>
                  <a:lnTo>
                    <a:pt x="199580" y="226557"/>
                  </a:lnTo>
                  <a:lnTo>
                    <a:pt x="199566" y="234948"/>
                  </a:lnTo>
                  <a:lnTo>
                    <a:pt x="199551" y="243339"/>
                  </a:lnTo>
                  <a:lnTo>
                    <a:pt x="199533" y="251730"/>
                  </a:lnTo>
                  <a:lnTo>
                    <a:pt x="199514" y="260121"/>
                  </a:lnTo>
                  <a:lnTo>
                    <a:pt x="199495" y="268512"/>
                  </a:lnTo>
                  <a:lnTo>
                    <a:pt x="199475" y="276903"/>
                  </a:lnTo>
                  <a:lnTo>
                    <a:pt x="199456" y="285294"/>
                  </a:lnTo>
                  <a:lnTo>
                    <a:pt x="199438" y="293685"/>
                  </a:lnTo>
                  <a:lnTo>
                    <a:pt x="199421" y="302076"/>
                  </a:lnTo>
                  <a:lnTo>
                    <a:pt x="199407" y="310467"/>
                  </a:lnTo>
                  <a:lnTo>
                    <a:pt x="199395" y="318858"/>
                  </a:lnTo>
                  <a:lnTo>
                    <a:pt x="199387" y="327249"/>
                  </a:lnTo>
                  <a:lnTo>
                    <a:pt x="199384" y="335640"/>
                  </a:lnTo>
                  <a:lnTo>
                    <a:pt x="199385" y="344031"/>
                  </a:lnTo>
                  <a:lnTo>
                    <a:pt x="199391" y="352422"/>
                  </a:lnTo>
                  <a:lnTo>
                    <a:pt x="199402" y="360813"/>
                  </a:lnTo>
                  <a:lnTo>
                    <a:pt x="199419" y="369204"/>
                  </a:lnTo>
                  <a:lnTo>
                    <a:pt x="199443" y="377595"/>
                  </a:lnTo>
                  <a:lnTo>
                    <a:pt x="199474" y="385986"/>
                  </a:lnTo>
                  <a:lnTo>
                    <a:pt x="199511" y="394377"/>
                  </a:lnTo>
                  <a:lnTo>
                    <a:pt x="199555" y="402768"/>
                  </a:lnTo>
                  <a:lnTo>
                    <a:pt x="199605" y="411159"/>
                  </a:lnTo>
                  <a:lnTo>
                    <a:pt x="199664" y="419550"/>
                  </a:lnTo>
                  <a:lnTo>
                    <a:pt x="199729" y="427941"/>
                  </a:lnTo>
                  <a:lnTo>
                    <a:pt x="199802" y="436332"/>
                  </a:lnTo>
                  <a:lnTo>
                    <a:pt x="199881" y="444723"/>
                  </a:lnTo>
                  <a:lnTo>
                    <a:pt x="199966" y="453114"/>
                  </a:lnTo>
                  <a:lnTo>
                    <a:pt x="200058" y="461505"/>
                  </a:lnTo>
                  <a:lnTo>
                    <a:pt x="200158" y="469896"/>
                  </a:lnTo>
                  <a:lnTo>
                    <a:pt x="200264" y="478287"/>
                  </a:lnTo>
                  <a:lnTo>
                    <a:pt x="200376" y="486678"/>
                  </a:lnTo>
                  <a:lnTo>
                    <a:pt x="200494" y="495069"/>
                  </a:lnTo>
                  <a:lnTo>
                    <a:pt x="200617" y="503460"/>
                  </a:lnTo>
                  <a:lnTo>
                    <a:pt x="200747" y="511851"/>
                  </a:lnTo>
                  <a:lnTo>
                    <a:pt x="200882" y="520242"/>
                  </a:lnTo>
                  <a:lnTo>
                    <a:pt x="201023" y="528633"/>
                  </a:lnTo>
                  <a:lnTo>
                    <a:pt x="201169" y="537024"/>
                  </a:lnTo>
                  <a:lnTo>
                    <a:pt x="201321" y="545415"/>
                  </a:lnTo>
                  <a:lnTo>
                    <a:pt x="201477" y="553806"/>
                  </a:lnTo>
                  <a:lnTo>
                    <a:pt x="201639" y="562197"/>
                  </a:lnTo>
                  <a:lnTo>
                    <a:pt x="201806" y="570588"/>
                  </a:lnTo>
                  <a:lnTo>
                    <a:pt x="201978" y="578979"/>
                  </a:lnTo>
                  <a:lnTo>
                    <a:pt x="202155" y="587370"/>
                  </a:lnTo>
                  <a:lnTo>
                    <a:pt x="202336" y="595761"/>
                  </a:lnTo>
                  <a:lnTo>
                    <a:pt x="202523" y="604152"/>
                  </a:lnTo>
                  <a:lnTo>
                    <a:pt x="202714" y="612543"/>
                  </a:lnTo>
                  <a:lnTo>
                    <a:pt x="202910" y="620934"/>
                  </a:lnTo>
                  <a:lnTo>
                    <a:pt x="203110" y="629325"/>
                  </a:lnTo>
                  <a:lnTo>
                    <a:pt x="203313" y="637716"/>
                  </a:lnTo>
                  <a:lnTo>
                    <a:pt x="203521" y="646107"/>
                  </a:lnTo>
                  <a:lnTo>
                    <a:pt x="203733" y="654498"/>
                  </a:lnTo>
                  <a:lnTo>
                    <a:pt x="203948" y="662889"/>
                  </a:lnTo>
                  <a:lnTo>
                    <a:pt x="204167" y="671280"/>
                  </a:lnTo>
                  <a:lnTo>
                    <a:pt x="204388" y="679671"/>
                  </a:lnTo>
                  <a:lnTo>
                    <a:pt x="204612" y="688062"/>
                  </a:lnTo>
                  <a:lnTo>
                    <a:pt x="204838" y="696453"/>
                  </a:lnTo>
                  <a:lnTo>
                    <a:pt x="205066" y="704844"/>
                  </a:lnTo>
                  <a:lnTo>
                    <a:pt x="205296" y="713235"/>
                  </a:lnTo>
                  <a:lnTo>
                    <a:pt x="205528" y="721626"/>
                  </a:lnTo>
                  <a:lnTo>
                    <a:pt x="205760" y="730017"/>
                  </a:lnTo>
                  <a:lnTo>
                    <a:pt x="205995" y="738408"/>
                  </a:lnTo>
                  <a:lnTo>
                    <a:pt x="206230" y="746799"/>
                  </a:lnTo>
                  <a:lnTo>
                    <a:pt x="206468" y="755190"/>
                  </a:lnTo>
                  <a:lnTo>
                    <a:pt x="206707" y="763581"/>
                  </a:lnTo>
                  <a:lnTo>
                    <a:pt x="206949" y="771972"/>
                  </a:lnTo>
                  <a:lnTo>
                    <a:pt x="207193" y="780363"/>
                  </a:lnTo>
                  <a:lnTo>
                    <a:pt x="207440" y="788754"/>
                  </a:lnTo>
                  <a:lnTo>
                    <a:pt x="207693" y="797145"/>
                  </a:lnTo>
                  <a:lnTo>
                    <a:pt x="207950" y="805536"/>
                  </a:lnTo>
                  <a:lnTo>
                    <a:pt x="208215" y="813927"/>
                  </a:lnTo>
                  <a:lnTo>
                    <a:pt x="208487" y="822318"/>
                  </a:lnTo>
                  <a:lnTo>
                    <a:pt x="208767" y="830709"/>
                  </a:lnTo>
                  <a:lnTo>
                    <a:pt x="209060" y="839100"/>
                  </a:lnTo>
                  <a:lnTo>
                    <a:pt x="209366" y="847491"/>
                  </a:lnTo>
                  <a:lnTo>
                    <a:pt x="209686" y="855882"/>
                  </a:lnTo>
                  <a:lnTo>
                    <a:pt x="210022" y="864273"/>
                  </a:lnTo>
                  <a:lnTo>
                    <a:pt x="210375" y="872664"/>
                  </a:lnTo>
                  <a:lnTo>
                    <a:pt x="210747" y="881055"/>
                  </a:lnTo>
                  <a:lnTo>
                    <a:pt x="211145" y="889446"/>
                  </a:lnTo>
                  <a:lnTo>
                    <a:pt x="211566" y="897837"/>
                  </a:lnTo>
                  <a:lnTo>
                    <a:pt x="212010" y="906228"/>
                  </a:lnTo>
                  <a:lnTo>
                    <a:pt x="212480" y="914619"/>
                  </a:lnTo>
                  <a:lnTo>
                    <a:pt x="212976" y="923010"/>
                  </a:lnTo>
                  <a:lnTo>
                    <a:pt x="213503" y="931401"/>
                  </a:lnTo>
                  <a:lnTo>
                    <a:pt x="214062" y="939792"/>
                  </a:lnTo>
                  <a:lnTo>
                    <a:pt x="214651" y="948183"/>
                  </a:lnTo>
                  <a:lnTo>
                    <a:pt x="215268" y="956574"/>
                  </a:lnTo>
                  <a:lnTo>
                    <a:pt x="215914" y="964965"/>
                  </a:lnTo>
                  <a:lnTo>
                    <a:pt x="216589" y="973356"/>
                  </a:lnTo>
                  <a:lnTo>
                    <a:pt x="217300" y="981747"/>
                  </a:lnTo>
                  <a:lnTo>
                    <a:pt x="218038" y="990138"/>
                  </a:lnTo>
                  <a:lnTo>
                    <a:pt x="218803" y="998529"/>
                  </a:lnTo>
                  <a:lnTo>
                    <a:pt x="219593" y="1006920"/>
                  </a:lnTo>
                  <a:lnTo>
                    <a:pt x="220407" y="1015311"/>
                  </a:lnTo>
                  <a:lnTo>
                    <a:pt x="221245" y="1023702"/>
                  </a:lnTo>
                  <a:lnTo>
                    <a:pt x="222105" y="1032093"/>
                  </a:lnTo>
                  <a:lnTo>
                    <a:pt x="222984" y="1040484"/>
                  </a:lnTo>
                  <a:lnTo>
                    <a:pt x="223877" y="1048875"/>
                  </a:lnTo>
                  <a:lnTo>
                    <a:pt x="224783" y="1057266"/>
                  </a:lnTo>
                  <a:lnTo>
                    <a:pt x="225700" y="1065657"/>
                  </a:lnTo>
                  <a:lnTo>
                    <a:pt x="226627" y="1074048"/>
                  </a:lnTo>
                  <a:lnTo>
                    <a:pt x="227559" y="1082439"/>
                  </a:lnTo>
                  <a:lnTo>
                    <a:pt x="228495" y="1090830"/>
                  </a:lnTo>
                  <a:lnTo>
                    <a:pt x="229431" y="1099221"/>
                  </a:lnTo>
                  <a:lnTo>
                    <a:pt x="230366" y="1107612"/>
                  </a:lnTo>
                  <a:lnTo>
                    <a:pt x="231298" y="1116003"/>
                  </a:lnTo>
                  <a:lnTo>
                    <a:pt x="232224" y="1124394"/>
                  </a:lnTo>
                  <a:lnTo>
                    <a:pt x="233143" y="1132785"/>
                  </a:lnTo>
                  <a:lnTo>
                    <a:pt x="234055" y="1141176"/>
                  </a:lnTo>
                  <a:lnTo>
                    <a:pt x="234959" y="1149567"/>
                  </a:lnTo>
                  <a:lnTo>
                    <a:pt x="235853" y="1157958"/>
                  </a:lnTo>
                  <a:lnTo>
                    <a:pt x="236737" y="1166349"/>
                  </a:lnTo>
                  <a:lnTo>
                    <a:pt x="237610" y="1174740"/>
                  </a:lnTo>
                  <a:lnTo>
                    <a:pt x="238475" y="1183131"/>
                  </a:lnTo>
                  <a:lnTo>
                    <a:pt x="239333" y="1191522"/>
                  </a:lnTo>
                  <a:lnTo>
                    <a:pt x="240184" y="1199913"/>
                  </a:lnTo>
                  <a:lnTo>
                    <a:pt x="241029" y="1208304"/>
                  </a:lnTo>
                  <a:lnTo>
                    <a:pt x="241871" y="1216695"/>
                  </a:lnTo>
                  <a:lnTo>
                    <a:pt x="242712" y="1225086"/>
                  </a:lnTo>
                  <a:lnTo>
                    <a:pt x="243555" y="1233477"/>
                  </a:lnTo>
                  <a:lnTo>
                    <a:pt x="244401" y="1241868"/>
                  </a:lnTo>
                  <a:lnTo>
                    <a:pt x="245254" y="1250259"/>
                  </a:lnTo>
                  <a:lnTo>
                    <a:pt x="246117" y="1258650"/>
                  </a:lnTo>
                  <a:lnTo>
                    <a:pt x="246996" y="1267041"/>
                  </a:lnTo>
                  <a:lnTo>
                    <a:pt x="247890" y="1275432"/>
                  </a:lnTo>
                  <a:lnTo>
                    <a:pt x="248803" y="1283823"/>
                  </a:lnTo>
                  <a:lnTo>
                    <a:pt x="249737" y="1292214"/>
                  </a:lnTo>
                  <a:lnTo>
                    <a:pt x="250695" y="1300605"/>
                  </a:lnTo>
                  <a:lnTo>
                    <a:pt x="251686" y="1308996"/>
                  </a:lnTo>
                  <a:lnTo>
                    <a:pt x="252709" y="1317387"/>
                  </a:lnTo>
                  <a:lnTo>
                    <a:pt x="253764" y="1325779"/>
                  </a:lnTo>
                  <a:lnTo>
                    <a:pt x="254853" y="1334170"/>
                  </a:lnTo>
                  <a:lnTo>
                    <a:pt x="255977" y="1342561"/>
                  </a:lnTo>
                  <a:lnTo>
                    <a:pt x="257142" y="1350952"/>
                  </a:lnTo>
                  <a:lnTo>
                    <a:pt x="258352" y="1359343"/>
                  </a:lnTo>
                  <a:lnTo>
                    <a:pt x="259602" y="1367734"/>
                  </a:lnTo>
                  <a:lnTo>
                    <a:pt x="260892" y="1376125"/>
                  </a:lnTo>
                  <a:lnTo>
                    <a:pt x="262222" y="1384516"/>
                  </a:lnTo>
                  <a:lnTo>
                    <a:pt x="263591" y="1392907"/>
                  </a:lnTo>
                  <a:lnTo>
                    <a:pt x="265006" y="1401298"/>
                  </a:lnTo>
                  <a:lnTo>
                    <a:pt x="266462" y="1409689"/>
                  </a:lnTo>
                  <a:lnTo>
                    <a:pt x="267954" y="1418080"/>
                  </a:lnTo>
                  <a:lnTo>
                    <a:pt x="269480" y="1426471"/>
                  </a:lnTo>
                  <a:lnTo>
                    <a:pt x="271038" y="1434862"/>
                  </a:lnTo>
                  <a:lnTo>
                    <a:pt x="272627" y="1443253"/>
                  </a:lnTo>
                  <a:lnTo>
                    <a:pt x="274249" y="1451644"/>
                  </a:lnTo>
                  <a:lnTo>
                    <a:pt x="275894" y="1460035"/>
                  </a:lnTo>
                  <a:lnTo>
                    <a:pt x="277559" y="1468426"/>
                  </a:lnTo>
                  <a:lnTo>
                    <a:pt x="279241" y="1476817"/>
                  </a:lnTo>
                  <a:lnTo>
                    <a:pt x="280936" y="1485208"/>
                  </a:lnTo>
                  <a:lnTo>
                    <a:pt x="282641" y="1493599"/>
                  </a:lnTo>
                  <a:lnTo>
                    <a:pt x="284353" y="1501990"/>
                  </a:lnTo>
                  <a:lnTo>
                    <a:pt x="286065" y="1510381"/>
                  </a:lnTo>
                  <a:lnTo>
                    <a:pt x="287775" y="1518772"/>
                  </a:lnTo>
                  <a:lnTo>
                    <a:pt x="289479" y="1527163"/>
                  </a:lnTo>
                  <a:lnTo>
                    <a:pt x="291175" y="1535554"/>
                  </a:lnTo>
                  <a:lnTo>
                    <a:pt x="292856" y="1543945"/>
                  </a:lnTo>
                  <a:lnTo>
                    <a:pt x="294521" y="1552336"/>
                  </a:lnTo>
                  <a:lnTo>
                    <a:pt x="296168" y="1560727"/>
                  </a:lnTo>
                  <a:lnTo>
                    <a:pt x="297796" y="1569118"/>
                  </a:lnTo>
                  <a:lnTo>
                    <a:pt x="299402" y="1577509"/>
                  </a:lnTo>
                  <a:lnTo>
                    <a:pt x="300984" y="1585900"/>
                  </a:lnTo>
                  <a:lnTo>
                    <a:pt x="302538" y="1594291"/>
                  </a:lnTo>
                  <a:lnTo>
                    <a:pt x="304067" y="1602682"/>
                  </a:lnTo>
                  <a:lnTo>
                    <a:pt x="305573" y="1611073"/>
                  </a:lnTo>
                  <a:lnTo>
                    <a:pt x="307054" y="1619464"/>
                  </a:lnTo>
                  <a:lnTo>
                    <a:pt x="308510" y="1627855"/>
                  </a:lnTo>
                  <a:lnTo>
                    <a:pt x="309938" y="1636246"/>
                  </a:lnTo>
                  <a:lnTo>
                    <a:pt x="311343" y="1644637"/>
                  </a:lnTo>
                  <a:lnTo>
                    <a:pt x="312726" y="1653028"/>
                  </a:lnTo>
                  <a:lnTo>
                    <a:pt x="314088" y="1661419"/>
                  </a:lnTo>
                  <a:lnTo>
                    <a:pt x="315431" y="1669810"/>
                  </a:lnTo>
                  <a:lnTo>
                    <a:pt x="316754" y="1678201"/>
                  </a:lnTo>
                  <a:lnTo>
                    <a:pt x="318055" y="1686592"/>
                  </a:lnTo>
                  <a:lnTo>
                    <a:pt x="319340" y="1694983"/>
                  </a:lnTo>
                  <a:lnTo>
                    <a:pt x="320608" y="1703374"/>
                  </a:lnTo>
                  <a:lnTo>
                    <a:pt x="321860" y="1711765"/>
                  </a:lnTo>
                  <a:lnTo>
                    <a:pt x="323097" y="1720156"/>
                  </a:lnTo>
                  <a:lnTo>
                    <a:pt x="324315" y="1728547"/>
                  </a:lnTo>
                  <a:lnTo>
                    <a:pt x="325516" y="1736938"/>
                  </a:lnTo>
                  <a:lnTo>
                    <a:pt x="326701" y="1745329"/>
                  </a:lnTo>
                  <a:lnTo>
                    <a:pt x="327871" y="1753720"/>
                  </a:lnTo>
                  <a:lnTo>
                    <a:pt x="329024" y="1762111"/>
                  </a:lnTo>
                  <a:lnTo>
                    <a:pt x="330161" y="1770502"/>
                  </a:lnTo>
                  <a:lnTo>
                    <a:pt x="331277" y="1778893"/>
                  </a:lnTo>
                  <a:lnTo>
                    <a:pt x="332376" y="1787284"/>
                  </a:lnTo>
                  <a:lnTo>
                    <a:pt x="333460" y="1795675"/>
                  </a:lnTo>
                  <a:lnTo>
                    <a:pt x="334528" y="1804066"/>
                  </a:lnTo>
                  <a:lnTo>
                    <a:pt x="335581" y="1812457"/>
                  </a:lnTo>
                  <a:lnTo>
                    <a:pt x="336619" y="1820848"/>
                  </a:lnTo>
                  <a:lnTo>
                    <a:pt x="337644" y="1829239"/>
                  </a:lnTo>
                  <a:lnTo>
                    <a:pt x="338659" y="1837630"/>
                  </a:lnTo>
                  <a:lnTo>
                    <a:pt x="339668" y="1846021"/>
                  </a:lnTo>
                  <a:lnTo>
                    <a:pt x="340673" y="1854412"/>
                  </a:lnTo>
                  <a:lnTo>
                    <a:pt x="341676" y="1862803"/>
                  </a:lnTo>
                  <a:lnTo>
                    <a:pt x="342683" y="1871194"/>
                  </a:lnTo>
                  <a:lnTo>
                    <a:pt x="343698" y="1879585"/>
                  </a:lnTo>
                  <a:lnTo>
                    <a:pt x="344723" y="1887976"/>
                  </a:lnTo>
                  <a:lnTo>
                    <a:pt x="345763" y="1896367"/>
                  </a:lnTo>
                  <a:lnTo>
                    <a:pt x="346821" y="1904758"/>
                  </a:lnTo>
                  <a:lnTo>
                    <a:pt x="347903" y="1913149"/>
                  </a:lnTo>
                  <a:lnTo>
                    <a:pt x="349015" y="1921540"/>
                  </a:lnTo>
                  <a:lnTo>
                    <a:pt x="350157" y="1929931"/>
                  </a:lnTo>
                  <a:lnTo>
                    <a:pt x="351330" y="1938322"/>
                  </a:lnTo>
                  <a:lnTo>
                    <a:pt x="352537" y="1946713"/>
                  </a:lnTo>
                  <a:lnTo>
                    <a:pt x="353778" y="1955104"/>
                  </a:lnTo>
                  <a:lnTo>
                    <a:pt x="355062" y="1963495"/>
                  </a:lnTo>
                  <a:lnTo>
                    <a:pt x="356383" y="1971886"/>
                  </a:lnTo>
                  <a:lnTo>
                    <a:pt x="357739" y="1980277"/>
                  </a:lnTo>
                  <a:lnTo>
                    <a:pt x="359127" y="1988668"/>
                  </a:lnTo>
                  <a:lnTo>
                    <a:pt x="360546" y="1997059"/>
                  </a:lnTo>
                  <a:lnTo>
                    <a:pt x="361995" y="2005450"/>
                  </a:lnTo>
                  <a:lnTo>
                    <a:pt x="363472" y="2013841"/>
                  </a:lnTo>
                  <a:lnTo>
                    <a:pt x="364966" y="2022232"/>
                  </a:lnTo>
                  <a:lnTo>
                    <a:pt x="366475" y="2030623"/>
                  </a:lnTo>
                  <a:lnTo>
                    <a:pt x="367993" y="2039014"/>
                  </a:lnTo>
                  <a:lnTo>
                    <a:pt x="369516" y="2047405"/>
                  </a:lnTo>
                  <a:lnTo>
                    <a:pt x="371036" y="2055796"/>
                  </a:lnTo>
                  <a:lnTo>
                    <a:pt x="372546" y="2064187"/>
                  </a:lnTo>
                  <a:lnTo>
                    <a:pt x="374042" y="2072578"/>
                  </a:lnTo>
                  <a:lnTo>
                    <a:pt x="375519" y="2080969"/>
                  </a:lnTo>
                  <a:lnTo>
                    <a:pt x="376972" y="2089360"/>
                  </a:lnTo>
                  <a:lnTo>
                    <a:pt x="378395" y="2097751"/>
                  </a:lnTo>
                  <a:lnTo>
                    <a:pt x="379775" y="2106142"/>
                  </a:lnTo>
                  <a:lnTo>
                    <a:pt x="381116" y="2114533"/>
                  </a:lnTo>
                  <a:lnTo>
                    <a:pt x="382415" y="2122924"/>
                  </a:lnTo>
                  <a:lnTo>
                    <a:pt x="383668" y="2131315"/>
                  </a:lnTo>
                  <a:lnTo>
                    <a:pt x="384874" y="2139706"/>
                  </a:lnTo>
                  <a:lnTo>
                    <a:pt x="386023" y="2148097"/>
                  </a:lnTo>
                  <a:lnTo>
                    <a:pt x="387112" y="2156488"/>
                  </a:lnTo>
                  <a:lnTo>
                    <a:pt x="388147" y="2164879"/>
                  </a:lnTo>
                  <a:lnTo>
                    <a:pt x="389127" y="2173270"/>
                  </a:lnTo>
                  <a:lnTo>
                    <a:pt x="390052" y="2181661"/>
                  </a:lnTo>
                  <a:lnTo>
                    <a:pt x="390921" y="2190052"/>
                  </a:lnTo>
                  <a:lnTo>
                    <a:pt x="391718" y="2198443"/>
                  </a:lnTo>
                  <a:lnTo>
                    <a:pt x="392457" y="2206834"/>
                  </a:lnTo>
                  <a:lnTo>
                    <a:pt x="393138" y="2215225"/>
                  </a:lnTo>
                  <a:lnTo>
                    <a:pt x="393762" y="2223616"/>
                  </a:lnTo>
                  <a:lnTo>
                    <a:pt x="394329" y="2232007"/>
                  </a:lnTo>
                  <a:lnTo>
                    <a:pt x="394831" y="2240398"/>
                  </a:lnTo>
                  <a:lnTo>
                    <a:pt x="395266" y="2248789"/>
                  </a:lnTo>
                  <a:lnTo>
                    <a:pt x="395641" y="2257180"/>
                  </a:lnTo>
                  <a:lnTo>
                    <a:pt x="395959" y="2265571"/>
                  </a:lnTo>
                  <a:lnTo>
                    <a:pt x="396217" y="2273962"/>
                  </a:lnTo>
                  <a:lnTo>
                    <a:pt x="396417" y="2282353"/>
                  </a:lnTo>
                  <a:lnTo>
                    <a:pt x="396546" y="2290744"/>
                  </a:lnTo>
                  <a:lnTo>
                    <a:pt x="396612" y="2299135"/>
                  </a:lnTo>
                  <a:lnTo>
                    <a:pt x="396621" y="2307526"/>
                  </a:lnTo>
                  <a:lnTo>
                    <a:pt x="396572" y="2315917"/>
                  </a:lnTo>
                  <a:lnTo>
                    <a:pt x="396466" y="2324308"/>
                  </a:lnTo>
                  <a:lnTo>
                    <a:pt x="396303" y="2332699"/>
                  </a:lnTo>
                  <a:lnTo>
                    <a:pt x="396074" y="2341090"/>
                  </a:lnTo>
                  <a:lnTo>
                    <a:pt x="395794" y="2349481"/>
                  </a:lnTo>
                  <a:lnTo>
                    <a:pt x="395465" y="2357872"/>
                  </a:lnTo>
                  <a:lnTo>
                    <a:pt x="395090" y="2366263"/>
                  </a:lnTo>
                  <a:lnTo>
                    <a:pt x="394671" y="2374654"/>
                  </a:lnTo>
                  <a:lnTo>
                    <a:pt x="394204" y="2383045"/>
                  </a:lnTo>
                  <a:lnTo>
                    <a:pt x="393698" y="2391436"/>
                  </a:lnTo>
                  <a:lnTo>
                    <a:pt x="393160" y="2399827"/>
                  </a:lnTo>
                  <a:lnTo>
                    <a:pt x="392593" y="2408218"/>
                  </a:lnTo>
                  <a:lnTo>
                    <a:pt x="392001" y="2416609"/>
                  </a:lnTo>
                  <a:lnTo>
                    <a:pt x="391388" y="2425000"/>
                  </a:lnTo>
                  <a:lnTo>
                    <a:pt x="390753" y="2433391"/>
                  </a:lnTo>
                  <a:lnTo>
                    <a:pt x="390106" y="2441782"/>
                  </a:lnTo>
                  <a:lnTo>
                    <a:pt x="389450" y="2450173"/>
                  </a:lnTo>
                  <a:lnTo>
                    <a:pt x="388789" y="2458564"/>
                  </a:lnTo>
                  <a:lnTo>
                    <a:pt x="388124" y="2466955"/>
                  </a:lnTo>
                  <a:lnTo>
                    <a:pt x="387460" y="2475346"/>
                  </a:lnTo>
                  <a:lnTo>
                    <a:pt x="386801" y="2483737"/>
                  </a:lnTo>
                  <a:lnTo>
                    <a:pt x="386147" y="2492128"/>
                  </a:lnTo>
                  <a:lnTo>
                    <a:pt x="385501" y="2500519"/>
                  </a:lnTo>
                  <a:lnTo>
                    <a:pt x="384864" y="2508910"/>
                  </a:lnTo>
                  <a:lnTo>
                    <a:pt x="384238" y="2517301"/>
                  </a:lnTo>
                  <a:lnTo>
                    <a:pt x="383626" y="2525692"/>
                  </a:lnTo>
                  <a:lnTo>
                    <a:pt x="383028" y="2534083"/>
                  </a:lnTo>
                  <a:lnTo>
                    <a:pt x="382442" y="2542474"/>
                  </a:lnTo>
                  <a:lnTo>
                    <a:pt x="381870" y="2550865"/>
                  </a:lnTo>
                  <a:lnTo>
                    <a:pt x="381310" y="2559256"/>
                  </a:lnTo>
                  <a:lnTo>
                    <a:pt x="380764" y="2567647"/>
                  </a:lnTo>
                  <a:lnTo>
                    <a:pt x="380233" y="2576038"/>
                  </a:lnTo>
                  <a:lnTo>
                    <a:pt x="379713" y="2584429"/>
                  </a:lnTo>
                  <a:lnTo>
                    <a:pt x="379203" y="2592820"/>
                  </a:lnTo>
                  <a:lnTo>
                    <a:pt x="378702" y="2601211"/>
                  </a:lnTo>
                  <a:lnTo>
                    <a:pt x="378210" y="2609602"/>
                  </a:lnTo>
                  <a:lnTo>
                    <a:pt x="377727" y="2617993"/>
                  </a:lnTo>
                  <a:lnTo>
                    <a:pt x="377250" y="2626384"/>
                  </a:lnTo>
                  <a:lnTo>
                    <a:pt x="376776" y="2634775"/>
                  </a:lnTo>
                  <a:lnTo>
                    <a:pt x="376306" y="2643166"/>
                  </a:lnTo>
                  <a:lnTo>
                    <a:pt x="375837" y="2651558"/>
                  </a:lnTo>
                  <a:lnTo>
                    <a:pt x="375369" y="2659949"/>
                  </a:lnTo>
                  <a:lnTo>
                    <a:pt x="374899" y="2668340"/>
                  </a:lnTo>
                  <a:lnTo>
                    <a:pt x="374426" y="2676731"/>
                  </a:lnTo>
                  <a:lnTo>
                    <a:pt x="373948" y="2685122"/>
                  </a:lnTo>
                  <a:lnTo>
                    <a:pt x="373465" y="2693513"/>
                  </a:lnTo>
                  <a:lnTo>
                    <a:pt x="372974" y="2701904"/>
                  </a:lnTo>
                  <a:lnTo>
                    <a:pt x="372474" y="2710295"/>
                  </a:lnTo>
                  <a:lnTo>
                    <a:pt x="371963" y="2718686"/>
                  </a:lnTo>
                  <a:lnTo>
                    <a:pt x="371441" y="2727077"/>
                  </a:lnTo>
                  <a:lnTo>
                    <a:pt x="370906" y="2735468"/>
                  </a:lnTo>
                  <a:lnTo>
                    <a:pt x="370357" y="2743859"/>
                  </a:lnTo>
                  <a:lnTo>
                    <a:pt x="369794" y="2752250"/>
                  </a:lnTo>
                  <a:lnTo>
                    <a:pt x="369210" y="2760641"/>
                  </a:lnTo>
                  <a:lnTo>
                    <a:pt x="368607" y="2769032"/>
                  </a:lnTo>
                  <a:lnTo>
                    <a:pt x="367986" y="2777423"/>
                  </a:lnTo>
                  <a:lnTo>
                    <a:pt x="367344" y="2785814"/>
                  </a:lnTo>
                  <a:lnTo>
                    <a:pt x="366680" y="2794205"/>
                  </a:lnTo>
                  <a:lnTo>
                    <a:pt x="365990" y="2802596"/>
                  </a:lnTo>
                  <a:lnTo>
                    <a:pt x="365271" y="2810987"/>
                  </a:lnTo>
                  <a:lnTo>
                    <a:pt x="364526" y="2819378"/>
                  </a:lnTo>
                  <a:lnTo>
                    <a:pt x="363754" y="2827769"/>
                  </a:lnTo>
                  <a:lnTo>
                    <a:pt x="362952" y="2836160"/>
                  </a:lnTo>
                  <a:lnTo>
                    <a:pt x="362120" y="2844551"/>
                  </a:lnTo>
                  <a:lnTo>
                    <a:pt x="361248" y="2852942"/>
                  </a:lnTo>
                  <a:lnTo>
                    <a:pt x="360343" y="2861333"/>
                  </a:lnTo>
                  <a:lnTo>
                    <a:pt x="359403" y="2869724"/>
                  </a:lnTo>
                  <a:lnTo>
                    <a:pt x="358428" y="2878115"/>
                  </a:lnTo>
                  <a:lnTo>
                    <a:pt x="357418" y="2886506"/>
                  </a:lnTo>
                  <a:lnTo>
                    <a:pt x="356370" y="2894897"/>
                  </a:lnTo>
                  <a:lnTo>
                    <a:pt x="355278" y="2903288"/>
                  </a:lnTo>
                  <a:lnTo>
                    <a:pt x="354152" y="2911679"/>
                  </a:lnTo>
                  <a:lnTo>
                    <a:pt x="352990" y="2920070"/>
                  </a:lnTo>
                  <a:lnTo>
                    <a:pt x="351794" y="2928461"/>
                  </a:lnTo>
                  <a:lnTo>
                    <a:pt x="350566" y="2936852"/>
                  </a:lnTo>
                  <a:lnTo>
                    <a:pt x="349300" y="2945243"/>
                  </a:lnTo>
                  <a:lnTo>
                    <a:pt x="348004" y="2953634"/>
                  </a:lnTo>
                  <a:lnTo>
                    <a:pt x="346682" y="2962025"/>
                  </a:lnTo>
                  <a:lnTo>
                    <a:pt x="345337" y="2970416"/>
                  </a:lnTo>
                  <a:lnTo>
                    <a:pt x="343972" y="2978807"/>
                  </a:lnTo>
                  <a:lnTo>
                    <a:pt x="342590" y="2987198"/>
                  </a:lnTo>
                  <a:lnTo>
                    <a:pt x="341192" y="2995589"/>
                  </a:lnTo>
                  <a:lnTo>
                    <a:pt x="339787" y="3003980"/>
                  </a:lnTo>
                  <a:lnTo>
                    <a:pt x="338378" y="3012371"/>
                  </a:lnTo>
                  <a:lnTo>
                    <a:pt x="336969" y="3020762"/>
                  </a:lnTo>
                  <a:lnTo>
                    <a:pt x="335564" y="3029153"/>
                  </a:lnTo>
                  <a:lnTo>
                    <a:pt x="334168" y="3037544"/>
                  </a:lnTo>
                  <a:lnTo>
                    <a:pt x="332788" y="3045935"/>
                  </a:lnTo>
                  <a:lnTo>
                    <a:pt x="331425" y="3054326"/>
                  </a:lnTo>
                  <a:lnTo>
                    <a:pt x="330082" y="3062717"/>
                  </a:lnTo>
                  <a:lnTo>
                    <a:pt x="328762" y="3071108"/>
                  </a:lnTo>
                  <a:lnTo>
                    <a:pt x="327469" y="3079499"/>
                  </a:lnTo>
                  <a:lnTo>
                    <a:pt x="326212" y="3087890"/>
                  </a:lnTo>
                  <a:lnTo>
                    <a:pt x="324986" y="3096281"/>
                  </a:lnTo>
                  <a:lnTo>
                    <a:pt x="323792" y="3104672"/>
                  </a:lnTo>
                  <a:lnTo>
                    <a:pt x="322631" y="3113063"/>
                  </a:lnTo>
                  <a:lnTo>
                    <a:pt x="321503" y="3121454"/>
                  </a:lnTo>
                  <a:lnTo>
                    <a:pt x="320411" y="3129845"/>
                  </a:lnTo>
                  <a:lnTo>
                    <a:pt x="319356" y="3138236"/>
                  </a:lnTo>
                  <a:lnTo>
                    <a:pt x="318331" y="3146627"/>
                  </a:lnTo>
                  <a:lnTo>
                    <a:pt x="317334" y="3155018"/>
                  </a:lnTo>
                  <a:lnTo>
                    <a:pt x="316364" y="3163409"/>
                  </a:lnTo>
                  <a:lnTo>
                    <a:pt x="315417" y="3171800"/>
                  </a:lnTo>
                  <a:lnTo>
                    <a:pt x="314496" y="3180191"/>
                  </a:lnTo>
                  <a:lnTo>
                    <a:pt x="313593" y="3188582"/>
                  </a:lnTo>
                  <a:lnTo>
                    <a:pt x="312704" y="3196973"/>
                  </a:lnTo>
                  <a:lnTo>
                    <a:pt x="311827" y="3205364"/>
                  </a:lnTo>
                  <a:lnTo>
                    <a:pt x="310959" y="3213755"/>
                  </a:lnTo>
                  <a:lnTo>
                    <a:pt x="310098" y="3222146"/>
                  </a:lnTo>
                  <a:lnTo>
                    <a:pt x="309241" y="3230537"/>
                  </a:lnTo>
                  <a:lnTo>
                    <a:pt x="308384" y="3238928"/>
                  </a:lnTo>
                  <a:lnTo>
                    <a:pt x="307525" y="3247319"/>
                  </a:lnTo>
                  <a:lnTo>
                    <a:pt x="306664" y="3255710"/>
                  </a:lnTo>
                  <a:lnTo>
                    <a:pt x="305798" y="3264101"/>
                  </a:lnTo>
                  <a:lnTo>
                    <a:pt x="304926" y="3272492"/>
                  </a:lnTo>
                  <a:lnTo>
                    <a:pt x="304047" y="3280883"/>
                  </a:lnTo>
                  <a:lnTo>
                    <a:pt x="303162" y="3289274"/>
                  </a:lnTo>
                  <a:lnTo>
                    <a:pt x="302269" y="3297665"/>
                  </a:lnTo>
                  <a:lnTo>
                    <a:pt x="301369" y="3306056"/>
                  </a:lnTo>
                  <a:lnTo>
                    <a:pt x="300463" y="3314447"/>
                  </a:lnTo>
                  <a:lnTo>
                    <a:pt x="299547" y="3322838"/>
                  </a:lnTo>
                  <a:lnTo>
                    <a:pt x="298626" y="3331229"/>
                  </a:lnTo>
                  <a:lnTo>
                    <a:pt x="297698" y="3339620"/>
                  </a:lnTo>
                  <a:lnTo>
                    <a:pt x="296763" y="3348011"/>
                  </a:lnTo>
                  <a:lnTo>
                    <a:pt x="295823" y="3356402"/>
                  </a:lnTo>
                  <a:lnTo>
                    <a:pt x="294876" y="3364793"/>
                  </a:lnTo>
                  <a:lnTo>
                    <a:pt x="293921" y="3373184"/>
                  </a:lnTo>
                  <a:lnTo>
                    <a:pt x="292959" y="3381575"/>
                  </a:lnTo>
                  <a:lnTo>
                    <a:pt x="291990" y="3389966"/>
                  </a:lnTo>
                  <a:lnTo>
                    <a:pt x="291012" y="3398357"/>
                  </a:lnTo>
                  <a:lnTo>
                    <a:pt x="290025" y="3406748"/>
                  </a:lnTo>
                  <a:lnTo>
                    <a:pt x="289025" y="3415139"/>
                  </a:lnTo>
                  <a:lnTo>
                    <a:pt x="288013" y="3423530"/>
                  </a:lnTo>
                  <a:lnTo>
                    <a:pt x="286989" y="3431921"/>
                  </a:lnTo>
                  <a:lnTo>
                    <a:pt x="285950" y="3440312"/>
                  </a:lnTo>
                  <a:lnTo>
                    <a:pt x="284897" y="3448703"/>
                  </a:lnTo>
                  <a:lnTo>
                    <a:pt x="283827" y="3457094"/>
                  </a:lnTo>
                  <a:lnTo>
                    <a:pt x="282738" y="3465485"/>
                  </a:lnTo>
                  <a:lnTo>
                    <a:pt x="281632" y="3473876"/>
                  </a:lnTo>
                  <a:lnTo>
                    <a:pt x="280510" y="3482267"/>
                  </a:lnTo>
                  <a:lnTo>
                    <a:pt x="279371" y="3490658"/>
                  </a:lnTo>
                  <a:lnTo>
                    <a:pt x="278216" y="3499049"/>
                  </a:lnTo>
                  <a:lnTo>
                    <a:pt x="277042" y="3507440"/>
                  </a:lnTo>
                  <a:lnTo>
                    <a:pt x="275855" y="3515831"/>
                  </a:lnTo>
                  <a:lnTo>
                    <a:pt x="274657" y="3524222"/>
                  </a:lnTo>
                  <a:lnTo>
                    <a:pt x="273449" y="3532613"/>
                  </a:lnTo>
                  <a:lnTo>
                    <a:pt x="272234" y="3541004"/>
                  </a:lnTo>
                  <a:lnTo>
                    <a:pt x="271014" y="3549395"/>
                  </a:lnTo>
                  <a:lnTo>
                    <a:pt x="269793" y="3557786"/>
                  </a:lnTo>
                  <a:lnTo>
                    <a:pt x="268575" y="3566177"/>
                  </a:lnTo>
                  <a:lnTo>
                    <a:pt x="267362" y="3574568"/>
                  </a:lnTo>
                  <a:lnTo>
                    <a:pt x="266159" y="3582959"/>
                  </a:lnTo>
                  <a:lnTo>
                    <a:pt x="264968" y="3591350"/>
                  </a:lnTo>
                  <a:lnTo>
                    <a:pt x="263796" y="3599741"/>
                  </a:lnTo>
                  <a:lnTo>
                    <a:pt x="262646" y="3608132"/>
                  </a:lnTo>
                  <a:lnTo>
                    <a:pt x="261520" y="3616523"/>
                  </a:lnTo>
                  <a:lnTo>
                    <a:pt x="260419" y="3624914"/>
                  </a:lnTo>
                  <a:lnTo>
                    <a:pt x="259347" y="3633305"/>
                  </a:lnTo>
                  <a:lnTo>
                    <a:pt x="258307" y="3641696"/>
                  </a:lnTo>
                  <a:lnTo>
                    <a:pt x="257308" y="3650087"/>
                  </a:lnTo>
                  <a:lnTo>
                    <a:pt x="256344" y="3658478"/>
                  </a:lnTo>
                  <a:lnTo>
                    <a:pt x="255415" y="3666869"/>
                  </a:lnTo>
                  <a:lnTo>
                    <a:pt x="254524" y="3675260"/>
                  </a:lnTo>
                  <a:lnTo>
                    <a:pt x="253669" y="3683651"/>
                  </a:lnTo>
                  <a:lnTo>
                    <a:pt x="252856" y="3692042"/>
                  </a:lnTo>
                  <a:lnTo>
                    <a:pt x="252084" y="3700433"/>
                  </a:lnTo>
                  <a:lnTo>
                    <a:pt x="251346" y="3708824"/>
                  </a:lnTo>
                  <a:lnTo>
                    <a:pt x="250641" y="3717215"/>
                  </a:lnTo>
                  <a:lnTo>
                    <a:pt x="249967" y="3725606"/>
                  </a:lnTo>
                  <a:lnTo>
                    <a:pt x="249323" y="3733997"/>
                  </a:lnTo>
                  <a:lnTo>
                    <a:pt x="248711" y="3742388"/>
                  </a:lnTo>
                  <a:lnTo>
                    <a:pt x="248122" y="3750779"/>
                  </a:lnTo>
                  <a:lnTo>
                    <a:pt x="247552" y="3759170"/>
                  </a:lnTo>
                  <a:lnTo>
                    <a:pt x="246998" y="3767561"/>
                  </a:lnTo>
                  <a:lnTo>
                    <a:pt x="246457" y="3775952"/>
                  </a:lnTo>
                  <a:lnTo>
                    <a:pt x="245927" y="3784343"/>
                  </a:lnTo>
                  <a:lnTo>
                    <a:pt x="245402" y="3792734"/>
                  </a:lnTo>
                  <a:lnTo>
                    <a:pt x="244878" y="3801125"/>
                  </a:lnTo>
                  <a:lnTo>
                    <a:pt x="244352" y="3809516"/>
                  </a:lnTo>
                  <a:lnTo>
                    <a:pt x="243820" y="3817907"/>
                  </a:lnTo>
                  <a:lnTo>
                    <a:pt x="243280" y="3826298"/>
                  </a:lnTo>
                  <a:lnTo>
                    <a:pt x="242725" y="3834689"/>
                  </a:lnTo>
                  <a:lnTo>
                    <a:pt x="242154" y="3843080"/>
                  </a:lnTo>
                  <a:lnTo>
                    <a:pt x="241565" y="3851471"/>
                  </a:lnTo>
                  <a:lnTo>
                    <a:pt x="240956" y="3859862"/>
                  </a:lnTo>
                  <a:lnTo>
                    <a:pt x="240327" y="3868253"/>
                  </a:lnTo>
                  <a:lnTo>
                    <a:pt x="239673" y="3876644"/>
                  </a:lnTo>
                  <a:lnTo>
                    <a:pt x="238990" y="3885035"/>
                  </a:lnTo>
                  <a:lnTo>
                    <a:pt x="238282" y="3893426"/>
                  </a:lnTo>
                  <a:lnTo>
                    <a:pt x="237550" y="3901817"/>
                  </a:lnTo>
                  <a:lnTo>
                    <a:pt x="236792" y="3910208"/>
                  </a:lnTo>
                  <a:lnTo>
                    <a:pt x="236010" y="3918599"/>
                  </a:lnTo>
                  <a:lnTo>
                    <a:pt x="235200" y="3926990"/>
                  </a:lnTo>
                  <a:lnTo>
                    <a:pt x="234366" y="3935381"/>
                  </a:lnTo>
                  <a:lnTo>
                    <a:pt x="233511" y="3943772"/>
                  </a:lnTo>
                  <a:lnTo>
                    <a:pt x="232636" y="3952163"/>
                  </a:lnTo>
                  <a:lnTo>
                    <a:pt x="231744" y="3960554"/>
                  </a:lnTo>
                  <a:lnTo>
                    <a:pt x="230835" y="3968945"/>
                  </a:lnTo>
                  <a:lnTo>
                    <a:pt x="229910" y="3977337"/>
                  </a:lnTo>
                  <a:lnTo>
                    <a:pt x="228975" y="3985728"/>
                  </a:lnTo>
                  <a:lnTo>
                    <a:pt x="228031" y="3994119"/>
                  </a:lnTo>
                  <a:lnTo>
                    <a:pt x="227082" y="4002510"/>
                  </a:lnTo>
                  <a:lnTo>
                    <a:pt x="226128" y="4010901"/>
                  </a:lnTo>
                  <a:lnTo>
                    <a:pt x="225173" y="4019292"/>
                  </a:lnTo>
                  <a:lnTo>
                    <a:pt x="224221" y="4027683"/>
                  </a:lnTo>
                  <a:lnTo>
                    <a:pt x="223272" y="4036074"/>
                  </a:lnTo>
                  <a:lnTo>
                    <a:pt x="222330" y="4044465"/>
                  </a:lnTo>
                  <a:lnTo>
                    <a:pt x="221396" y="4052856"/>
                  </a:lnTo>
                  <a:lnTo>
                    <a:pt x="220471" y="4061247"/>
                  </a:lnTo>
                  <a:lnTo>
                    <a:pt x="219562" y="4069638"/>
                  </a:lnTo>
                  <a:lnTo>
                    <a:pt x="218668" y="4078029"/>
                  </a:lnTo>
                  <a:lnTo>
                    <a:pt x="217789" y="4086420"/>
                  </a:lnTo>
                  <a:lnTo>
                    <a:pt x="216927" y="4094811"/>
                  </a:lnTo>
                  <a:lnTo>
                    <a:pt x="216082" y="4103202"/>
                  </a:lnTo>
                  <a:lnTo>
                    <a:pt x="215258" y="4111593"/>
                  </a:lnTo>
                  <a:lnTo>
                    <a:pt x="214458" y="4119984"/>
                  </a:lnTo>
                  <a:lnTo>
                    <a:pt x="213678" y="4128375"/>
                  </a:lnTo>
                  <a:lnTo>
                    <a:pt x="212919" y="4136766"/>
                  </a:lnTo>
                  <a:lnTo>
                    <a:pt x="212182" y="4145157"/>
                  </a:lnTo>
                  <a:lnTo>
                    <a:pt x="211465" y="4153548"/>
                  </a:lnTo>
                  <a:lnTo>
                    <a:pt x="210776" y="4161939"/>
                  </a:lnTo>
                  <a:lnTo>
                    <a:pt x="210109" y="4170330"/>
                  </a:lnTo>
                  <a:lnTo>
                    <a:pt x="209463" y="4178721"/>
                  </a:lnTo>
                  <a:lnTo>
                    <a:pt x="208839" y="4187112"/>
                  </a:lnTo>
                  <a:lnTo>
                    <a:pt x="208236" y="4195503"/>
                  </a:lnTo>
                  <a:lnTo>
                    <a:pt x="207655" y="4203894"/>
                  </a:lnTo>
                  <a:lnTo>
                    <a:pt x="207100" y="4212285"/>
                  </a:lnTo>
                  <a:lnTo>
                    <a:pt x="206565" y="4220676"/>
                  </a:lnTo>
                  <a:lnTo>
                    <a:pt x="206049" y="4229067"/>
                  </a:lnTo>
                  <a:lnTo>
                    <a:pt x="205553" y="4237458"/>
                  </a:lnTo>
                  <a:lnTo>
                    <a:pt x="205077" y="4245849"/>
                  </a:lnTo>
                  <a:lnTo>
                    <a:pt x="204623" y="4254240"/>
                  </a:lnTo>
                  <a:lnTo>
                    <a:pt x="204189" y="4262631"/>
                  </a:lnTo>
                  <a:lnTo>
                    <a:pt x="203774" y="4271022"/>
                  </a:lnTo>
                  <a:lnTo>
                    <a:pt x="203377" y="4279413"/>
                  </a:lnTo>
                  <a:lnTo>
                    <a:pt x="202998" y="4287804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1" name="pg35">
              <a:extLst>
                <a:ext uri="{FF2B5EF4-FFF2-40B4-BE49-F238E27FC236}">
                  <a16:creationId xmlns:a16="http://schemas.microsoft.com/office/drawing/2014/main" id="{23F113B4-B0F0-CE43-1AA4-BFCAE295840F}"/>
                </a:ext>
              </a:extLst>
            </p:cNvPr>
            <p:cNvSpPr/>
            <p:nvPr/>
          </p:nvSpPr>
          <p:spPr>
            <a:xfrm>
              <a:off x="5411768" y="3070230"/>
              <a:ext cx="385912" cy="4750546"/>
            </a:xfrm>
            <a:custGeom>
              <a:avLst/>
              <a:gdLst/>
              <a:ahLst/>
              <a:cxnLst/>
              <a:rect l="0" t="0" r="0" b="0"/>
              <a:pathLst>
                <a:path w="385912" h="4750546">
                  <a:moveTo>
                    <a:pt x="192043" y="4750546"/>
                  </a:moveTo>
                  <a:lnTo>
                    <a:pt x="191929" y="4741250"/>
                  </a:lnTo>
                  <a:lnTo>
                    <a:pt x="191802" y="4731953"/>
                  </a:lnTo>
                  <a:lnTo>
                    <a:pt x="191663" y="4722657"/>
                  </a:lnTo>
                  <a:lnTo>
                    <a:pt x="191505" y="4713360"/>
                  </a:lnTo>
                  <a:lnTo>
                    <a:pt x="191330" y="4704064"/>
                  </a:lnTo>
                  <a:lnTo>
                    <a:pt x="191136" y="4694767"/>
                  </a:lnTo>
                  <a:lnTo>
                    <a:pt x="190921" y="4685470"/>
                  </a:lnTo>
                  <a:lnTo>
                    <a:pt x="190685" y="4676174"/>
                  </a:lnTo>
                  <a:lnTo>
                    <a:pt x="190425" y="4666877"/>
                  </a:lnTo>
                  <a:lnTo>
                    <a:pt x="190141" y="4657581"/>
                  </a:lnTo>
                  <a:lnTo>
                    <a:pt x="189824" y="4648284"/>
                  </a:lnTo>
                  <a:lnTo>
                    <a:pt x="189478" y="4638988"/>
                  </a:lnTo>
                  <a:lnTo>
                    <a:pt x="189101" y="4629691"/>
                  </a:lnTo>
                  <a:lnTo>
                    <a:pt x="188694" y="4620394"/>
                  </a:lnTo>
                  <a:lnTo>
                    <a:pt x="188255" y="4611098"/>
                  </a:lnTo>
                  <a:lnTo>
                    <a:pt x="187783" y="4601801"/>
                  </a:lnTo>
                  <a:lnTo>
                    <a:pt x="187275" y="4592505"/>
                  </a:lnTo>
                  <a:lnTo>
                    <a:pt x="186729" y="4583208"/>
                  </a:lnTo>
                  <a:lnTo>
                    <a:pt x="186149" y="4573912"/>
                  </a:lnTo>
                  <a:lnTo>
                    <a:pt x="185538" y="4564615"/>
                  </a:lnTo>
                  <a:lnTo>
                    <a:pt x="184894" y="4555318"/>
                  </a:lnTo>
                  <a:lnTo>
                    <a:pt x="184220" y="4546022"/>
                  </a:lnTo>
                  <a:lnTo>
                    <a:pt x="183518" y="4536725"/>
                  </a:lnTo>
                  <a:lnTo>
                    <a:pt x="182784" y="4527429"/>
                  </a:lnTo>
                  <a:lnTo>
                    <a:pt x="182025" y="4518132"/>
                  </a:lnTo>
                  <a:lnTo>
                    <a:pt x="181244" y="4508836"/>
                  </a:lnTo>
                  <a:lnTo>
                    <a:pt x="180444" y="4499539"/>
                  </a:lnTo>
                  <a:lnTo>
                    <a:pt x="179627" y="4490242"/>
                  </a:lnTo>
                  <a:lnTo>
                    <a:pt x="178796" y="4480946"/>
                  </a:lnTo>
                  <a:lnTo>
                    <a:pt x="177954" y="4471649"/>
                  </a:lnTo>
                  <a:lnTo>
                    <a:pt x="177103" y="4462353"/>
                  </a:lnTo>
                  <a:lnTo>
                    <a:pt x="176246" y="4453056"/>
                  </a:lnTo>
                  <a:lnTo>
                    <a:pt x="175388" y="4443760"/>
                  </a:lnTo>
                  <a:lnTo>
                    <a:pt x="174529" y="4434463"/>
                  </a:lnTo>
                  <a:lnTo>
                    <a:pt x="173673" y="4425166"/>
                  </a:lnTo>
                  <a:lnTo>
                    <a:pt x="172820" y="4415870"/>
                  </a:lnTo>
                  <a:lnTo>
                    <a:pt x="171975" y="4406573"/>
                  </a:lnTo>
                  <a:lnTo>
                    <a:pt x="171138" y="4397277"/>
                  </a:lnTo>
                  <a:lnTo>
                    <a:pt x="170311" y="4387980"/>
                  </a:lnTo>
                  <a:lnTo>
                    <a:pt x="169495" y="4378684"/>
                  </a:lnTo>
                  <a:lnTo>
                    <a:pt x="168691" y="4369387"/>
                  </a:lnTo>
                  <a:lnTo>
                    <a:pt x="167900" y="4360090"/>
                  </a:lnTo>
                  <a:lnTo>
                    <a:pt x="167123" y="4350794"/>
                  </a:lnTo>
                  <a:lnTo>
                    <a:pt x="166363" y="4341497"/>
                  </a:lnTo>
                  <a:lnTo>
                    <a:pt x="165619" y="4332201"/>
                  </a:lnTo>
                  <a:lnTo>
                    <a:pt x="164890" y="4322904"/>
                  </a:lnTo>
                  <a:lnTo>
                    <a:pt x="164178" y="4313608"/>
                  </a:lnTo>
                  <a:lnTo>
                    <a:pt x="163483" y="4304311"/>
                  </a:lnTo>
                  <a:lnTo>
                    <a:pt x="162803" y="4295015"/>
                  </a:lnTo>
                  <a:lnTo>
                    <a:pt x="162141" y="4285718"/>
                  </a:lnTo>
                  <a:lnTo>
                    <a:pt x="161498" y="4276421"/>
                  </a:lnTo>
                  <a:lnTo>
                    <a:pt x="160870" y="4267125"/>
                  </a:lnTo>
                  <a:lnTo>
                    <a:pt x="160257" y="4257828"/>
                  </a:lnTo>
                  <a:lnTo>
                    <a:pt x="159658" y="4248532"/>
                  </a:lnTo>
                  <a:lnTo>
                    <a:pt x="159071" y="4239235"/>
                  </a:lnTo>
                  <a:lnTo>
                    <a:pt x="158496" y="4229939"/>
                  </a:lnTo>
                  <a:lnTo>
                    <a:pt x="157932" y="4220642"/>
                  </a:lnTo>
                  <a:lnTo>
                    <a:pt x="157375" y="4211345"/>
                  </a:lnTo>
                  <a:lnTo>
                    <a:pt x="156823" y="4202049"/>
                  </a:lnTo>
                  <a:lnTo>
                    <a:pt x="156274" y="4192752"/>
                  </a:lnTo>
                  <a:lnTo>
                    <a:pt x="155724" y="4183456"/>
                  </a:lnTo>
                  <a:lnTo>
                    <a:pt x="155172" y="4174159"/>
                  </a:lnTo>
                  <a:lnTo>
                    <a:pt x="154614" y="4164863"/>
                  </a:lnTo>
                  <a:lnTo>
                    <a:pt x="154045" y="4155566"/>
                  </a:lnTo>
                  <a:lnTo>
                    <a:pt x="153463" y="4146269"/>
                  </a:lnTo>
                  <a:lnTo>
                    <a:pt x="152865" y="4136973"/>
                  </a:lnTo>
                  <a:lnTo>
                    <a:pt x="152249" y="4127676"/>
                  </a:lnTo>
                  <a:lnTo>
                    <a:pt x="151612" y="4118380"/>
                  </a:lnTo>
                  <a:lnTo>
                    <a:pt x="150952" y="4109083"/>
                  </a:lnTo>
                  <a:lnTo>
                    <a:pt x="150265" y="4099787"/>
                  </a:lnTo>
                  <a:lnTo>
                    <a:pt x="149547" y="4090490"/>
                  </a:lnTo>
                  <a:lnTo>
                    <a:pt x="148799" y="4081193"/>
                  </a:lnTo>
                  <a:lnTo>
                    <a:pt x="148023" y="4071897"/>
                  </a:lnTo>
                  <a:lnTo>
                    <a:pt x="147216" y="4062600"/>
                  </a:lnTo>
                  <a:lnTo>
                    <a:pt x="146381" y="4053304"/>
                  </a:lnTo>
                  <a:lnTo>
                    <a:pt x="145516" y="4044007"/>
                  </a:lnTo>
                  <a:lnTo>
                    <a:pt x="144621" y="4034711"/>
                  </a:lnTo>
                  <a:lnTo>
                    <a:pt x="143698" y="4025414"/>
                  </a:lnTo>
                  <a:lnTo>
                    <a:pt x="142753" y="4016117"/>
                  </a:lnTo>
                  <a:lnTo>
                    <a:pt x="141787" y="4006821"/>
                  </a:lnTo>
                  <a:lnTo>
                    <a:pt x="140803" y="3997524"/>
                  </a:lnTo>
                  <a:lnTo>
                    <a:pt x="139803" y="3988228"/>
                  </a:lnTo>
                  <a:lnTo>
                    <a:pt x="138792" y="3978931"/>
                  </a:lnTo>
                  <a:lnTo>
                    <a:pt x="137770" y="3969635"/>
                  </a:lnTo>
                  <a:lnTo>
                    <a:pt x="136743" y="3960338"/>
                  </a:lnTo>
                  <a:lnTo>
                    <a:pt x="135714" y="3951041"/>
                  </a:lnTo>
                  <a:lnTo>
                    <a:pt x="134684" y="3941745"/>
                  </a:lnTo>
                  <a:lnTo>
                    <a:pt x="133656" y="3932448"/>
                  </a:lnTo>
                  <a:lnTo>
                    <a:pt x="132632" y="3923152"/>
                  </a:lnTo>
                  <a:lnTo>
                    <a:pt x="131613" y="3913855"/>
                  </a:lnTo>
                  <a:lnTo>
                    <a:pt x="130602" y="3904559"/>
                  </a:lnTo>
                  <a:lnTo>
                    <a:pt x="129598" y="3895262"/>
                  </a:lnTo>
                  <a:lnTo>
                    <a:pt x="128601" y="3885965"/>
                  </a:lnTo>
                  <a:lnTo>
                    <a:pt x="127610" y="3876669"/>
                  </a:lnTo>
                  <a:lnTo>
                    <a:pt x="126626" y="3867372"/>
                  </a:lnTo>
                  <a:lnTo>
                    <a:pt x="125647" y="3858076"/>
                  </a:lnTo>
                  <a:lnTo>
                    <a:pt x="124672" y="3848779"/>
                  </a:lnTo>
                  <a:lnTo>
                    <a:pt x="123701" y="3839483"/>
                  </a:lnTo>
                  <a:lnTo>
                    <a:pt x="122731" y="3830186"/>
                  </a:lnTo>
                  <a:lnTo>
                    <a:pt x="121761" y="3820889"/>
                  </a:lnTo>
                  <a:lnTo>
                    <a:pt x="120791" y="3811593"/>
                  </a:lnTo>
                  <a:lnTo>
                    <a:pt x="119819" y="3802296"/>
                  </a:lnTo>
                  <a:lnTo>
                    <a:pt x="118845" y="3793000"/>
                  </a:lnTo>
                  <a:lnTo>
                    <a:pt x="117868" y="3783703"/>
                  </a:lnTo>
                  <a:lnTo>
                    <a:pt x="116887" y="3774407"/>
                  </a:lnTo>
                  <a:lnTo>
                    <a:pt x="115905" y="3765110"/>
                  </a:lnTo>
                  <a:lnTo>
                    <a:pt x="114921" y="3755813"/>
                  </a:lnTo>
                  <a:lnTo>
                    <a:pt x="113935" y="3746517"/>
                  </a:lnTo>
                  <a:lnTo>
                    <a:pt x="112949" y="3737220"/>
                  </a:lnTo>
                  <a:lnTo>
                    <a:pt x="111965" y="3727924"/>
                  </a:lnTo>
                  <a:lnTo>
                    <a:pt x="110984" y="3718627"/>
                  </a:lnTo>
                  <a:lnTo>
                    <a:pt x="110006" y="3709331"/>
                  </a:lnTo>
                  <a:lnTo>
                    <a:pt x="109034" y="3700034"/>
                  </a:lnTo>
                  <a:lnTo>
                    <a:pt x="108067" y="3690738"/>
                  </a:lnTo>
                  <a:lnTo>
                    <a:pt x="107107" y="3681441"/>
                  </a:lnTo>
                  <a:lnTo>
                    <a:pt x="106154" y="3672144"/>
                  </a:lnTo>
                  <a:lnTo>
                    <a:pt x="105209" y="3662848"/>
                  </a:lnTo>
                  <a:lnTo>
                    <a:pt x="104270" y="3653551"/>
                  </a:lnTo>
                  <a:lnTo>
                    <a:pt x="103336" y="3644255"/>
                  </a:lnTo>
                  <a:lnTo>
                    <a:pt x="102406" y="3634958"/>
                  </a:lnTo>
                  <a:lnTo>
                    <a:pt x="101479" y="3625662"/>
                  </a:lnTo>
                  <a:lnTo>
                    <a:pt x="100551" y="3616365"/>
                  </a:lnTo>
                  <a:lnTo>
                    <a:pt x="99621" y="3607068"/>
                  </a:lnTo>
                  <a:lnTo>
                    <a:pt x="98684" y="3597772"/>
                  </a:lnTo>
                  <a:lnTo>
                    <a:pt x="97739" y="3588475"/>
                  </a:lnTo>
                  <a:lnTo>
                    <a:pt x="96782" y="3579179"/>
                  </a:lnTo>
                  <a:lnTo>
                    <a:pt x="95812" y="3569882"/>
                  </a:lnTo>
                  <a:lnTo>
                    <a:pt x="94825" y="3560586"/>
                  </a:lnTo>
                  <a:lnTo>
                    <a:pt x="93819" y="3551289"/>
                  </a:lnTo>
                  <a:lnTo>
                    <a:pt x="92790" y="3541992"/>
                  </a:lnTo>
                  <a:lnTo>
                    <a:pt x="91736" y="3532696"/>
                  </a:lnTo>
                  <a:lnTo>
                    <a:pt x="90657" y="3523399"/>
                  </a:lnTo>
                  <a:lnTo>
                    <a:pt x="89555" y="3514103"/>
                  </a:lnTo>
                  <a:lnTo>
                    <a:pt x="88428" y="3504806"/>
                  </a:lnTo>
                  <a:lnTo>
                    <a:pt x="87277" y="3495510"/>
                  </a:lnTo>
                  <a:lnTo>
                    <a:pt x="86103" y="3486213"/>
                  </a:lnTo>
                  <a:lnTo>
                    <a:pt x="84905" y="3476916"/>
                  </a:lnTo>
                  <a:lnTo>
                    <a:pt x="83689" y="3467620"/>
                  </a:lnTo>
                  <a:lnTo>
                    <a:pt x="82457" y="3458323"/>
                  </a:lnTo>
                  <a:lnTo>
                    <a:pt x="81215" y="3449027"/>
                  </a:lnTo>
                  <a:lnTo>
                    <a:pt x="79964" y="3439730"/>
                  </a:lnTo>
                  <a:lnTo>
                    <a:pt x="78709" y="3430434"/>
                  </a:lnTo>
                  <a:lnTo>
                    <a:pt x="77452" y="3421137"/>
                  </a:lnTo>
                  <a:lnTo>
                    <a:pt x="76201" y="3411840"/>
                  </a:lnTo>
                  <a:lnTo>
                    <a:pt x="74957" y="3402544"/>
                  </a:lnTo>
                  <a:lnTo>
                    <a:pt x="73723" y="3393247"/>
                  </a:lnTo>
                  <a:lnTo>
                    <a:pt x="72503" y="3383951"/>
                  </a:lnTo>
                  <a:lnTo>
                    <a:pt x="71298" y="3374654"/>
                  </a:lnTo>
                  <a:lnTo>
                    <a:pt x="70109" y="3365358"/>
                  </a:lnTo>
                  <a:lnTo>
                    <a:pt x="68938" y="3356061"/>
                  </a:lnTo>
                  <a:lnTo>
                    <a:pt x="67785" y="3346764"/>
                  </a:lnTo>
                  <a:lnTo>
                    <a:pt x="66646" y="3337468"/>
                  </a:lnTo>
                  <a:lnTo>
                    <a:pt x="65518" y="3328171"/>
                  </a:lnTo>
                  <a:lnTo>
                    <a:pt x="64400" y="3318875"/>
                  </a:lnTo>
                  <a:lnTo>
                    <a:pt x="63288" y="3309578"/>
                  </a:lnTo>
                  <a:lnTo>
                    <a:pt x="62177" y="3300282"/>
                  </a:lnTo>
                  <a:lnTo>
                    <a:pt x="61063" y="3290985"/>
                  </a:lnTo>
                  <a:lnTo>
                    <a:pt x="59940" y="3281688"/>
                  </a:lnTo>
                  <a:lnTo>
                    <a:pt x="58805" y="3272392"/>
                  </a:lnTo>
                  <a:lnTo>
                    <a:pt x="57654" y="3263095"/>
                  </a:lnTo>
                  <a:lnTo>
                    <a:pt x="56484" y="3253799"/>
                  </a:lnTo>
                  <a:lnTo>
                    <a:pt x="55293" y="3244502"/>
                  </a:lnTo>
                  <a:lnTo>
                    <a:pt x="54076" y="3235206"/>
                  </a:lnTo>
                  <a:lnTo>
                    <a:pt x="52832" y="3225909"/>
                  </a:lnTo>
                  <a:lnTo>
                    <a:pt x="51564" y="3216612"/>
                  </a:lnTo>
                  <a:lnTo>
                    <a:pt x="50272" y="3207316"/>
                  </a:lnTo>
                  <a:lnTo>
                    <a:pt x="48961" y="3198019"/>
                  </a:lnTo>
                  <a:lnTo>
                    <a:pt x="47631" y="3188723"/>
                  </a:lnTo>
                  <a:lnTo>
                    <a:pt x="46286" y="3179426"/>
                  </a:lnTo>
                  <a:lnTo>
                    <a:pt x="44928" y="3170130"/>
                  </a:lnTo>
                  <a:lnTo>
                    <a:pt x="43564" y="3160833"/>
                  </a:lnTo>
                  <a:lnTo>
                    <a:pt x="42198" y="3151536"/>
                  </a:lnTo>
                  <a:lnTo>
                    <a:pt x="40835" y="3142240"/>
                  </a:lnTo>
                  <a:lnTo>
                    <a:pt x="39476" y="3132943"/>
                  </a:lnTo>
                  <a:lnTo>
                    <a:pt x="38124" y="3123647"/>
                  </a:lnTo>
                  <a:lnTo>
                    <a:pt x="36783" y="3114350"/>
                  </a:lnTo>
                  <a:lnTo>
                    <a:pt x="35455" y="3105054"/>
                  </a:lnTo>
                  <a:lnTo>
                    <a:pt x="34140" y="3095757"/>
                  </a:lnTo>
                  <a:lnTo>
                    <a:pt x="32836" y="3086461"/>
                  </a:lnTo>
                  <a:lnTo>
                    <a:pt x="31542" y="3077164"/>
                  </a:lnTo>
                  <a:lnTo>
                    <a:pt x="30257" y="3067867"/>
                  </a:lnTo>
                  <a:lnTo>
                    <a:pt x="28979" y="3058571"/>
                  </a:lnTo>
                  <a:lnTo>
                    <a:pt x="27706" y="3049274"/>
                  </a:lnTo>
                  <a:lnTo>
                    <a:pt x="26434" y="3039978"/>
                  </a:lnTo>
                  <a:lnTo>
                    <a:pt x="25160" y="3030681"/>
                  </a:lnTo>
                  <a:lnTo>
                    <a:pt x="23883" y="3021385"/>
                  </a:lnTo>
                  <a:lnTo>
                    <a:pt x="22601" y="3012088"/>
                  </a:lnTo>
                  <a:lnTo>
                    <a:pt x="21314" y="3002791"/>
                  </a:lnTo>
                  <a:lnTo>
                    <a:pt x="20022" y="2993495"/>
                  </a:lnTo>
                  <a:lnTo>
                    <a:pt x="18725" y="2984198"/>
                  </a:lnTo>
                  <a:lnTo>
                    <a:pt x="17426" y="2974902"/>
                  </a:lnTo>
                  <a:lnTo>
                    <a:pt x="16130" y="2965605"/>
                  </a:lnTo>
                  <a:lnTo>
                    <a:pt x="14840" y="2956309"/>
                  </a:lnTo>
                  <a:lnTo>
                    <a:pt x="13562" y="2947012"/>
                  </a:lnTo>
                  <a:lnTo>
                    <a:pt x="12302" y="2937715"/>
                  </a:lnTo>
                  <a:lnTo>
                    <a:pt x="11067" y="2928419"/>
                  </a:lnTo>
                  <a:lnTo>
                    <a:pt x="9871" y="2919122"/>
                  </a:lnTo>
                  <a:lnTo>
                    <a:pt x="8718" y="2909826"/>
                  </a:lnTo>
                  <a:lnTo>
                    <a:pt x="7614" y="2900529"/>
                  </a:lnTo>
                  <a:lnTo>
                    <a:pt x="6567" y="2891233"/>
                  </a:lnTo>
                  <a:lnTo>
                    <a:pt x="5582" y="2881936"/>
                  </a:lnTo>
                  <a:lnTo>
                    <a:pt x="4666" y="2872639"/>
                  </a:lnTo>
                  <a:lnTo>
                    <a:pt x="3834" y="2863343"/>
                  </a:lnTo>
                  <a:lnTo>
                    <a:pt x="3088" y="2854046"/>
                  </a:lnTo>
                  <a:lnTo>
                    <a:pt x="2425" y="2844750"/>
                  </a:lnTo>
                  <a:lnTo>
                    <a:pt x="1844" y="2835453"/>
                  </a:lnTo>
                  <a:lnTo>
                    <a:pt x="1347" y="2826157"/>
                  </a:lnTo>
                  <a:lnTo>
                    <a:pt x="932" y="2816860"/>
                  </a:lnTo>
                  <a:lnTo>
                    <a:pt x="596" y="2807563"/>
                  </a:lnTo>
                  <a:lnTo>
                    <a:pt x="351" y="2798267"/>
                  </a:lnTo>
                  <a:lnTo>
                    <a:pt x="175" y="2788970"/>
                  </a:lnTo>
                  <a:lnTo>
                    <a:pt x="62" y="2779674"/>
                  </a:lnTo>
                  <a:lnTo>
                    <a:pt x="6" y="2770377"/>
                  </a:lnTo>
                  <a:lnTo>
                    <a:pt x="0" y="2761081"/>
                  </a:lnTo>
                  <a:lnTo>
                    <a:pt x="35" y="2751784"/>
                  </a:lnTo>
                  <a:lnTo>
                    <a:pt x="108" y="2742487"/>
                  </a:lnTo>
                  <a:lnTo>
                    <a:pt x="210" y="2733191"/>
                  </a:lnTo>
                  <a:lnTo>
                    <a:pt x="328" y="2723894"/>
                  </a:lnTo>
                  <a:lnTo>
                    <a:pt x="458" y="2714598"/>
                  </a:lnTo>
                  <a:lnTo>
                    <a:pt x="592" y="2705301"/>
                  </a:lnTo>
                  <a:lnTo>
                    <a:pt x="726" y="2696005"/>
                  </a:lnTo>
                  <a:lnTo>
                    <a:pt x="855" y="2686708"/>
                  </a:lnTo>
                  <a:lnTo>
                    <a:pt x="972" y="2677411"/>
                  </a:lnTo>
                  <a:lnTo>
                    <a:pt x="1075" y="2668115"/>
                  </a:lnTo>
                  <a:lnTo>
                    <a:pt x="1164" y="2658818"/>
                  </a:lnTo>
                  <a:lnTo>
                    <a:pt x="1236" y="2649522"/>
                  </a:lnTo>
                  <a:lnTo>
                    <a:pt x="1293" y="2640225"/>
                  </a:lnTo>
                  <a:lnTo>
                    <a:pt x="1334" y="2630929"/>
                  </a:lnTo>
                  <a:lnTo>
                    <a:pt x="1362" y="2621632"/>
                  </a:lnTo>
                  <a:lnTo>
                    <a:pt x="1378" y="2612335"/>
                  </a:lnTo>
                  <a:lnTo>
                    <a:pt x="1387" y="2603039"/>
                  </a:lnTo>
                  <a:lnTo>
                    <a:pt x="1394" y="2593742"/>
                  </a:lnTo>
                  <a:lnTo>
                    <a:pt x="1404" y="2584446"/>
                  </a:lnTo>
                  <a:lnTo>
                    <a:pt x="1420" y="2575149"/>
                  </a:lnTo>
                  <a:lnTo>
                    <a:pt x="1448" y="2565853"/>
                  </a:lnTo>
                  <a:lnTo>
                    <a:pt x="1496" y="2556556"/>
                  </a:lnTo>
                  <a:lnTo>
                    <a:pt x="1570" y="2547259"/>
                  </a:lnTo>
                  <a:lnTo>
                    <a:pt x="1674" y="2537963"/>
                  </a:lnTo>
                  <a:lnTo>
                    <a:pt x="1811" y="2528666"/>
                  </a:lnTo>
                  <a:lnTo>
                    <a:pt x="1985" y="2519370"/>
                  </a:lnTo>
                  <a:lnTo>
                    <a:pt x="2199" y="2510073"/>
                  </a:lnTo>
                  <a:lnTo>
                    <a:pt x="2454" y="2500777"/>
                  </a:lnTo>
                  <a:lnTo>
                    <a:pt x="2760" y="2491480"/>
                  </a:lnTo>
                  <a:lnTo>
                    <a:pt x="3111" y="2482183"/>
                  </a:lnTo>
                  <a:lnTo>
                    <a:pt x="3504" y="2472887"/>
                  </a:lnTo>
                  <a:lnTo>
                    <a:pt x="3936" y="2463590"/>
                  </a:lnTo>
                  <a:lnTo>
                    <a:pt x="4404" y="2454294"/>
                  </a:lnTo>
                  <a:lnTo>
                    <a:pt x="4905" y="2444997"/>
                  </a:lnTo>
                  <a:lnTo>
                    <a:pt x="5435" y="2435701"/>
                  </a:lnTo>
                  <a:lnTo>
                    <a:pt x="5991" y="2426404"/>
                  </a:lnTo>
                  <a:lnTo>
                    <a:pt x="6563" y="2417108"/>
                  </a:lnTo>
                  <a:lnTo>
                    <a:pt x="7147" y="2407811"/>
                  </a:lnTo>
                  <a:lnTo>
                    <a:pt x="7739" y="2398514"/>
                  </a:lnTo>
                  <a:lnTo>
                    <a:pt x="8333" y="2389218"/>
                  </a:lnTo>
                  <a:lnTo>
                    <a:pt x="8928" y="2379921"/>
                  </a:lnTo>
                  <a:lnTo>
                    <a:pt x="9520" y="2370625"/>
                  </a:lnTo>
                  <a:lnTo>
                    <a:pt x="10107" y="2361328"/>
                  </a:lnTo>
                  <a:lnTo>
                    <a:pt x="10691" y="2352032"/>
                  </a:lnTo>
                  <a:lnTo>
                    <a:pt x="11273" y="2342735"/>
                  </a:lnTo>
                  <a:lnTo>
                    <a:pt x="11855" y="2333438"/>
                  </a:lnTo>
                  <a:lnTo>
                    <a:pt x="12440" y="2324142"/>
                  </a:lnTo>
                  <a:lnTo>
                    <a:pt x="13033" y="2314845"/>
                  </a:lnTo>
                  <a:lnTo>
                    <a:pt x="13642" y="2305549"/>
                  </a:lnTo>
                  <a:lnTo>
                    <a:pt x="14273" y="2296252"/>
                  </a:lnTo>
                  <a:lnTo>
                    <a:pt x="14931" y="2286956"/>
                  </a:lnTo>
                  <a:lnTo>
                    <a:pt x="15622" y="2277659"/>
                  </a:lnTo>
                  <a:lnTo>
                    <a:pt x="16353" y="2268362"/>
                  </a:lnTo>
                  <a:lnTo>
                    <a:pt x="17129" y="2259066"/>
                  </a:lnTo>
                  <a:lnTo>
                    <a:pt x="17959" y="2249769"/>
                  </a:lnTo>
                  <a:lnTo>
                    <a:pt x="18855" y="2240473"/>
                  </a:lnTo>
                  <a:lnTo>
                    <a:pt x="19814" y="2231176"/>
                  </a:lnTo>
                  <a:lnTo>
                    <a:pt x="20838" y="2221880"/>
                  </a:lnTo>
                  <a:lnTo>
                    <a:pt x="21929" y="2212583"/>
                  </a:lnTo>
                  <a:lnTo>
                    <a:pt x="23089" y="2203286"/>
                  </a:lnTo>
                  <a:lnTo>
                    <a:pt x="24318" y="2193990"/>
                  </a:lnTo>
                  <a:lnTo>
                    <a:pt x="25625" y="2184693"/>
                  </a:lnTo>
                  <a:lnTo>
                    <a:pt x="27005" y="2175397"/>
                  </a:lnTo>
                  <a:lnTo>
                    <a:pt x="28451" y="2166100"/>
                  </a:lnTo>
                  <a:lnTo>
                    <a:pt x="29958" y="2156804"/>
                  </a:lnTo>
                  <a:lnTo>
                    <a:pt x="31525" y="2147507"/>
                  </a:lnTo>
                  <a:lnTo>
                    <a:pt x="33147" y="2138210"/>
                  </a:lnTo>
                  <a:lnTo>
                    <a:pt x="34821" y="2128914"/>
                  </a:lnTo>
                  <a:lnTo>
                    <a:pt x="36550" y="2119617"/>
                  </a:lnTo>
                  <a:lnTo>
                    <a:pt x="38321" y="2110321"/>
                  </a:lnTo>
                  <a:lnTo>
                    <a:pt x="40129" y="2101024"/>
                  </a:lnTo>
                  <a:lnTo>
                    <a:pt x="41969" y="2091728"/>
                  </a:lnTo>
                  <a:lnTo>
                    <a:pt x="43838" y="2082431"/>
                  </a:lnTo>
                  <a:lnTo>
                    <a:pt x="45731" y="2073134"/>
                  </a:lnTo>
                  <a:lnTo>
                    <a:pt x="47647" y="2063838"/>
                  </a:lnTo>
                  <a:lnTo>
                    <a:pt x="49581" y="2054541"/>
                  </a:lnTo>
                  <a:lnTo>
                    <a:pt x="51528" y="2045245"/>
                  </a:lnTo>
                  <a:lnTo>
                    <a:pt x="53487" y="2035948"/>
                  </a:lnTo>
                  <a:lnTo>
                    <a:pt x="55453" y="2026652"/>
                  </a:lnTo>
                  <a:lnTo>
                    <a:pt x="57427" y="2017355"/>
                  </a:lnTo>
                  <a:lnTo>
                    <a:pt x="59405" y="2008058"/>
                  </a:lnTo>
                  <a:lnTo>
                    <a:pt x="61388" y="1998762"/>
                  </a:lnTo>
                  <a:lnTo>
                    <a:pt x="63374" y="1989465"/>
                  </a:lnTo>
                  <a:lnTo>
                    <a:pt x="65363" y="1980169"/>
                  </a:lnTo>
                  <a:lnTo>
                    <a:pt x="67356" y="1970872"/>
                  </a:lnTo>
                  <a:lnTo>
                    <a:pt x="69352" y="1961576"/>
                  </a:lnTo>
                  <a:lnTo>
                    <a:pt x="71353" y="1952279"/>
                  </a:lnTo>
                  <a:lnTo>
                    <a:pt x="73360" y="1942982"/>
                  </a:lnTo>
                  <a:lnTo>
                    <a:pt x="75376" y="1933686"/>
                  </a:lnTo>
                  <a:lnTo>
                    <a:pt x="77402" y="1924389"/>
                  </a:lnTo>
                  <a:lnTo>
                    <a:pt x="79438" y="1915093"/>
                  </a:lnTo>
                  <a:lnTo>
                    <a:pt x="81488" y="1905796"/>
                  </a:lnTo>
                  <a:lnTo>
                    <a:pt x="83552" y="1896500"/>
                  </a:lnTo>
                  <a:lnTo>
                    <a:pt x="85631" y="1887203"/>
                  </a:lnTo>
                  <a:lnTo>
                    <a:pt x="87728" y="1877906"/>
                  </a:lnTo>
                  <a:lnTo>
                    <a:pt x="89844" y="1868610"/>
                  </a:lnTo>
                  <a:lnTo>
                    <a:pt x="91976" y="1859313"/>
                  </a:lnTo>
                  <a:lnTo>
                    <a:pt x="94124" y="1850017"/>
                  </a:lnTo>
                  <a:lnTo>
                    <a:pt x="96286" y="1840720"/>
                  </a:lnTo>
                  <a:lnTo>
                    <a:pt x="98460" y="1831424"/>
                  </a:lnTo>
                  <a:lnTo>
                    <a:pt x="100644" y="1822127"/>
                  </a:lnTo>
                  <a:lnTo>
                    <a:pt x="102833" y="1812831"/>
                  </a:lnTo>
                  <a:lnTo>
                    <a:pt x="105023" y="1803534"/>
                  </a:lnTo>
                  <a:lnTo>
                    <a:pt x="107207" y="1794237"/>
                  </a:lnTo>
                  <a:lnTo>
                    <a:pt x="109382" y="1784941"/>
                  </a:lnTo>
                  <a:lnTo>
                    <a:pt x="111541" y="1775644"/>
                  </a:lnTo>
                  <a:lnTo>
                    <a:pt x="113680" y="1766348"/>
                  </a:lnTo>
                  <a:lnTo>
                    <a:pt x="115791" y="1757051"/>
                  </a:lnTo>
                  <a:lnTo>
                    <a:pt x="117862" y="1747755"/>
                  </a:lnTo>
                  <a:lnTo>
                    <a:pt x="119894" y="1738458"/>
                  </a:lnTo>
                  <a:lnTo>
                    <a:pt x="121882" y="1729161"/>
                  </a:lnTo>
                  <a:lnTo>
                    <a:pt x="123820" y="1719865"/>
                  </a:lnTo>
                  <a:lnTo>
                    <a:pt x="125706" y="1710568"/>
                  </a:lnTo>
                  <a:lnTo>
                    <a:pt x="127536" y="1701272"/>
                  </a:lnTo>
                  <a:lnTo>
                    <a:pt x="129300" y="1691975"/>
                  </a:lnTo>
                  <a:lnTo>
                    <a:pt x="130997" y="1682679"/>
                  </a:lnTo>
                  <a:lnTo>
                    <a:pt x="132631" y="1673382"/>
                  </a:lnTo>
                  <a:lnTo>
                    <a:pt x="134201" y="1664085"/>
                  </a:lnTo>
                  <a:lnTo>
                    <a:pt x="135709" y="1654789"/>
                  </a:lnTo>
                  <a:lnTo>
                    <a:pt x="137155" y="1645492"/>
                  </a:lnTo>
                  <a:lnTo>
                    <a:pt x="138540" y="1636196"/>
                  </a:lnTo>
                  <a:lnTo>
                    <a:pt x="139855" y="1626899"/>
                  </a:lnTo>
                  <a:lnTo>
                    <a:pt x="141114" y="1617603"/>
                  </a:lnTo>
                  <a:lnTo>
                    <a:pt x="142320" y="1608306"/>
                  </a:lnTo>
                  <a:lnTo>
                    <a:pt x="143476" y="1599009"/>
                  </a:lnTo>
                  <a:lnTo>
                    <a:pt x="144587" y="1589713"/>
                  </a:lnTo>
                  <a:lnTo>
                    <a:pt x="145655" y="1580416"/>
                  </a:lnTo>
                  <a:lnTo>
                    <a:pt x="146682" y="1571120"/>
                  </a:lnTo>
                  <a:lnTo>
                    <a:pt x="147669" y="1561823"/>
                  </a:lnTo>
                  <a:lnTo>
                    <a:pt x="148626" y="1552527"/>
                  </a:lnTo>
                  <a:lnTo>
                    <a:pt x="149557" y="1543230"/>
                  </a:lnTo>
                  <a:lnTo>
                    <a:pt x="150464" y="1533933"/>
                  </a:lnTo>
                  <a:lnTo>
                    <a:pt x="151351" y="1524637"/>
                  </a:lnTo>
                  <a:lnTo>
                    <a:pt x="152221" y="1515340"/>
                  </a:lnTo>
                  <a:lnTo>
                    <a:pt x="153075" y="1506044"/>
                  </a:lnTo>
                  <a:lnTo>
                    <a:pt x="153916" y="1496747"/>
                  </a:lnTo>
                  <a:lnTo>
                    <a:pt x="154747" y="1487451"/>
                  </a:lnTo>
                  <a:lnTo>
                    <a:pt x="155570" y="1478154"/>
                  </a:lnTo>
                  <a:lnTo>
                    <a:pt x="156387" y="1468857"/>
                  </a:lnTo>
                  <a:lnTo>
                    <a:pt x="157197" y="1459561"/>
                  </a:lnTo>
                  <a:lnTo>
                    <a:pt x="158002" y="1450264"/>
                  </a:lnTo>
                  <a:lnTo>
                    <a:pt x="158800" y="1440968"/>
                  </a:lnTo>
                  <a:lnTo>
                    <a:pt x="159593" y="1431671"/>
                  </a:lnTo>
                  <a:lnTo>
                    <a:pt x="160381" y="1422375"/>
                  </a:lnTo>
                  <a:lnTo>
                    <a:pt x="161162" y="1413078"/>
                  </a:lnTo>
                  <a:lnTo>
                    <a:pt x="161938" y="1403781"/>
                  </a:lnTo>
                  <a:lnTo>
                    <a:pt x="162706" y="1394485"/>
                  </a:lnTo>
                  <a:lnTo>
                    <a:pt x="163467" y="1385188"/>
                  </a:lnTo>
                  <a:lnTo>
                    <a:pt x="164219" y="1375892"/>
                  </a:lnTo>
                  <a:lnTo>
                    <a:pt x="164962" y="1366595"/>
                  </a:lnTo>
                  <a:lnTo>
                    <a:pt x="165697" y="1357299"/>
                  </a:lnTo>
                  <a:lnTo>
                    <a:pt x="166422" y="1348002"/>
                  </a:lnTo>
                  <a:lnTo>
                    <a:pt x="167139" y="1338705"/>
                  </a:lnTo>
                  <a:lnTo>
                    <a:pt x="167847" y="1329409"/>
                  </a:lnTo>
                  <a:lnTo>
                    <a:pt x="168545" y="1320112"/>
                  </a:lnTo>
                  <a:lnTo>
                    <a:pt x="169234" y="1310816"/>
                  </a:lnTo>
                  <a:lnTo>
                    <a:pt x="169915" y="1301519"/>
                  </a:lnTo>
                  <a:lnTo>
                    <a:pt x="170589" y="1292223"/>
                  </a:lnTo>
                  <a:lnTo>
                    <a:pt x="171255" y="1282926"/>
                  </a:lnTo>
                  <a:lnTo>
                    <a:pt x="171914" y="1273629"/>
                  </a:lnTo>
                  <a:lnTo>
                    <a:pt x="172567" y="1264333"/>
                  </a:lnTo>
                  <a:lnTo>
                    <a:pt x="173212" y="1255036"/>
                  </a:lnTo>
                  <a:lnTo>
                    <a:pt x="173851" y="1245740"/>
                  </a:lnTo>
                  <a:lnTo>
                    <a:pt x="174484" y="1236443"/>
                  </a:lnTo>
                  <a:lnTo>
                    <a:pt x="175110" y="1227147"/>
                  </a:lnTo>
                  <a:lnTo>
                    <a:pt x="175729" y="1217850"/>
                  </a:lnTo>
                  <a:lnTo>
                    <a:pt x="176340" y="1208554"/>
                  </a:lnTo>
                  <a:lnTo>
                    <a:pt x="176943" y="1199257"/>
                  </a:lnTo>
                  <a:lnTo>
                    <a:pt x="177534" y="1189960"/>
                  </a:lnTo>
                  <a:lnTo>
                    <a:pt x="178115" y="1180664"/>
                  </a:lnTo>
                  <a:lnTo>
                    <a:pt x="178684" y="1171367"/>
                  </a:lnTo>
                  <a:lnTo>
                    <a:pt x="179239" y="1162071"/>
                  </a:lnTo>
                  <a:lnTo>
                    <a:pt x="179779" y="1152774"/>
                  </a:lnTo>
                  <a:lnTo>
                    <a:pt x="180303" y="1143478"/>
                  </a:lnTo>
                  <a:lnTo>
                    <a:pt x="180806" y="1134181"/>
                  </a:lnTo>
                  <a:lnTo>
                    <a:pt x="181288" y="1124884"/>
                  </a:lnTo>
                  <a:lnTo>
                    <a:pt x="181750" y="1115588"/>
                  </a:lnTo>
                  <a:lnTo>
                    <a:pt x="182190" y="1106291"/>
                  </a:lnTo>
                  <a:lnTo>
                    <a:pt x="182606" y="1096995"/>
                  </a:lnTo>
                  <a:lnTo>
                    <a:pt x="183000" y="1087698"/>
                  </a:lnTo>
                  <a:lnTo>
                    <a:pt x="183368" y="1078402"/>
                  </a:lnTo>
                  <a:lnTo>
                    <a:pt x="183708" y="1069105"/>
                  </a:lnTo>
                  <a:lnTo>
                    <a:pt x="184023" y="1059808"/>
                  </a:lnTo>
                  <a:lnTo>
                    <a:pt x="184315" y="1050512"/>
                  </a:lnTo>
                  <a:lnTo>
                    <a:pt x="184583" y="1041215"/>
                  </a:lnTo>
                  <a:lnTo>
                    <a:pt x="184828" y="1031919"/>
                  </a:lnTo>
                  <a:lnTo>
                    <a:pt x="185053" y="1022622"/>
                  </a:lnTo>
                  <a:lnTo>
                    <a:pt x="185254" y="1013326"/>
                  </a:lnTo>
                  <a:lnTo>
                    <a:pt x="185436" y="1004029"/>
                  </a:lnTo>
                  <a:lnTo>
                    <a:pt x="185600" y="994732"/>
                  </a:lnTo>
                  <a:lnTo>
                    <a:pt x="185750" y="985436"/>
                  </a:lnTo>
                  <a:lnTo>
                    <a:pt x="185886" y="976139"/>
                  </a:lnTo>
                  <a:lnTo>
                    <a:pt x="186011" y="966843"/>
                  </a:lnTo>
                  <a:lnTo>
                    <a:pt x="186126" y="957546"/>
                  </a:lnTo>
                  <a:lnTo>
                    <a:pt x="186231" y="948250"/>
                  </a:lnTo>
                  <a:lnTo>
                    <a:pt x="186330" y="938953"/>
                  </a:lnTo>
                  <a:lnTo>
                    <a:pt x="186424" y="929656"/>
                  </a:lnTo>
                  <a:lnTo>
                    <a:pt x="186516" y="920360"/>
                  </a:lnTo>
                  <a:lnTo>
                    <a:pt x="186605" y="911063"/>
                  </a:lnTo>
                  <a:lnTo>
                    <a:pt x="186694" y="901767"/>
                  </a:lnTo>
                  <a:lnTo>
                    <a:pt x="186783" y="892470"/>
                  </a:lnTo>
                  <a:lnTo>
                    <a:pt x="186874" y="883174"/>
                  </a:lnTo>
                  <a:lnTo>
                    <a:pt x="186968" y="873877"/>
                  </a:lnTo>
                  <a:lnTo>
                    <a:pt x="187065" y="864580"/>
                  </a:lnTo>
                  <a:lnTo>
                    <a:pt x="187165" y="855284"/>
                  </a:lnTo>
                  <a:lnTo>
                    <a:pt x="187269" y="845987"/>
                  </a:lnTo>
                  <a:lnTo>
                    <a:pt x="187378" y="836691"/>
                  </a:lnTo>
                  <a:lnTo>
                    <a:pt x="187492" y="827394"/>
                  </a:lnTo>
                  <a:lnTo>
                    <a:pt x="187611" y="818098"/>
                  </a:lnTo>
                  <a:lnTo>
                    <a:pt x="187735" y="808801"/>
                  </a:lnTo>
                  <a:lnTo>
                    <a:pt x="187864" y="799504"/>
                  </a:lnTo>
                  <a:lnTo>
                    <a:pt x="187997" y="790208"/>
                  </a:lnTo>
                  <a:lnTo>
                    <a:pt x="188134" y="780911"/>
                  </a:lnTo>
                  <a:lnTo>
                    <a:pt x="188276" y="771615"/>
                  </a:lnTo>
                  <a:lnTo>
                    <a:pt x="188422" y="762318"/>
                  </a:lnTo>
                  <a:lnTo>
                    <a:pt x="188572" y="753022"/>
                  </a:lnTo>
                  <a:lnTo>
                    <a:pt x="188724" y="743725"/>
                  </a:lnTo>
                  <a:lnTo>
                    <a:pt x="188877" y="734428"/>
                  </a:lnTo>
                  <a:lnTo>
                    <a:pt x="189033" y="725132"/>
                  </a:lnTo>
                  <a:lnTo>
                    <a:pt x="189188" y="715835"/>
                  </a:lnTo>
                  <a:lnTo>
                    <a:pt x="189344" y="706539"/>
                  </a:lnTo>
                  <a:lnTo>
                    <a:pt x="189499" y="697242"/>
                  </a:lnTo>
                  <a:lnTo>
                    <a:pt x="189652" y="687946"/>
                  </a:lnTo>
                  <a:lnTo>
                    <a:pt x="189802" y="678649"/>
                  </a:lnTo>
                  <a:lnTo>
                    <a:pt x="189949" y="669352"/>
                  </a:lnTo>
                  <a:lnTo>
                    <a:pt x="190092" y="660056"/>
                  </a:lnTo>
                  <a:lnTo>
                    <a:pt x="190231" y="650759"/>
                  </a:lnTo>
                  <a:lnTo>
                    <a:pt x="190363" y="641463"/>
                  </a:lnTo>
                  <a:lnTo>
                    <a:pt x="190490" y="632166"/>
                  </a:lnTo>
                  <a:lnTo>
                    <a:pt x="190611" y="622870"/>
                  </a:lnTo>
                  <a:lnTo>
                    <a:pt x="190726" y="613573"/>
                  </a:lnTo>
                  <a:lnTo>
                    <a:pt x="190835" y="604277"/>
                  </a:lnTo>
                  <a:lnTo>
                    <a:pt x="190937" y="594980"/>
                  </a:lnTo>
                  <a:lnTo>
                    <a:pt x="191032" y="585683"/>
                  </a:lnTo>
                  <a:lnTo>
                    <a:pt x="191120" y="576387"/>
                  </a:lnTo>
                  <a:lnTo>
                    <a:pt x="191202" y="567090"/>
                  </a:lnTo>
                  <a:lnTo>
                    <a:pt x="191279" y="557794"/>
                  </a:lnTo>
                  <a:lnTo>
                    <a:pt x="191350" y="548497"/>
                  </a:lnTo>
                  <a:lnTo>
                    <a:pt x="191415" y="539201"/>
                  </a:lnTo>
                  <a:lnTo>
                    <a:pt x="191476" y="529904"/>
                  </a:lnTo>
                  <a:lnTo>
                    <a:pt x="191533" y="520607"/>
                  </a:lnTo>
                  <a:lnTo>
                    <a:pt x="191585" y="511311"/>
                  </a:lnTo>
                  <a:lnTo>
                    <a:pt x="191634" y="502014"/>
                  </a:lnTo>
                  <a:lnTo>
                    <a:pt x="191680" y="492718"/>
                  </a:lnTo>
                  <a:lnTo>
                    <a:pt x="191723" y="483421"/>
                  </a:lnTo>
                  <a:lnTo>
                    <a:pt x="191765" y="474125"/>
                  </a:lnTo>
                  <a:lnTo>
                    <a:pt x="191804" y="464828"/>
                  </a:lnTo>
                  <a:lnTo>
                    <a:pt x="191843" y="455531"/>
                  </a:lnTo>
                  <a:lnTo>
                    <a:pt x="191880" y="446235"/>
                  </a:lnTo>
                  <a:lnTo>
                    <a:pt x="191917" y="436938"/>
                  </a:lnTo>
                  <a:lnTo>
                    <a:pt x="191954" y="427642"/>
                  </a:lnTo>
                  <a:lnTo>
                    <a:pt x="191990" y="418345"/>
                  </a:lnTo>
                  <a:lnTo>
                    <a:pt x="192027" y="409049"/>
                  </a:lnTo>
                  <a:lnTo>
                    <a:pt x="192063" y="399752"/>
                  </a:lnTo>
                  <a:lnTo>
                    <a:pt x="192101" y="390455"/>
                  </a:lnTo>
                  <a:lnTo>
                    <a:pt x="192138" y="381159"/>
                  </a:lnTo>
                  <a:lnTo>
                    <a:pt x="192177" y="371862"/>
                  </a:lnTo>
                  <a:lnTo>
                    <a:pt x="192215" y="362566"/>
                  </a:lnTo>
                  <a:lnTo>
                    <a:pt x="192254" y="353269"/>
                  </a:lnTo>
                  <a:lnTo>
                    <a:pt x="192294" y="343973"/>
                  </a:lnTo>
                  <a:lnTo>
                    <a:pt x="192333" y="334676"/>
                  </a:lnTo>
                  <a:lnTo>
                    <a:pt x="192372" y="325379"/>
                  </a:lnTo>
                  <a:lnTo>
                    <a:pt x="192411" y="316083"/>
                  </a:lnTo>
                  <a:lnTo>
                    <a:pt x="192450" y="306786"/>
                  </a:lnTo>
                  <a:lnTo>
                    <a:pt x="192488" y="297490"/>
                  </a:lnTo>
                  <a:lnTo>
                    <a:pt x="192525" y="288193"/>
                  </a:lnTo>
                  <a:lnTo>
                    <a:pt x="192561" y="278897"/>
                  </a:lnTo>
                  <a:lnTo>
                    <a:pt x="192595" y="269600"/>
                  </a:lnTo>
                  <a:lnTo>
                    <a:pt x="192627" y="260303"/>
                  </a:lnTo>
                  <a:lnTo>
                    <a:pt x="192658" y="251007"/>
                  </a:lnTo>
                  <a:lnTo>
                    <a:pt x="192686" y="241710"/>
                  </a:lnTo>
                  <a:lnTo>
                    <a:pt x="192712" y="232414"/>
                  </a:lnTo>
                  <a:lnTo>
                    <a:pt x="192736" y="223117"/>
                  </a:lnTo>
                  <a:lnTo>
                    <a:pt x="192758" y="213821"/>
                  </a:lnTo>
                  <a:lnTo>
                    <a:pt x="192776" y="204524"/>
                  </a:lnTo>
                  <a:lnTo>
                    <a:pt x="192792" y="195227"/>
                  </a:lnTo>
                  <a:lnTo>
                    <a:pt x="192806" y="185931"/>
                  </a:lnTo>
                  <a:lnTo>
                    <a:pt x="192817" y="176634"/>
                  </a:lnTo>
                  <a:lnTo>
                    <a:pt x="192826" y="167338"/>
                  </a:lnTo>
                  <a:lnTo>
                    <a:pt x="192832" y="158041"/>
                  </a:lnTo>
                  <a:lnTo>
                    <a:pt x="192836" y="148745"/>
                  </a:lnTo>
                  <a:lnTo>
                    <a:pt x="192838" y="139448"/>
                  </a:lnTo>
                  <a:lnTo>
                    <a:pt x="192839" y="130151"/>
                  </a:lnTo>
                  <a:lnTo>
                    <a:pt x="192838" y="120855"/>
                  </a:lnTo>
                  <a:lnTo>
                    <a:pt x="192836" y="111558"/>
                  </a:lnTo>
                  <a:lnTo>
                    <a:pt x="192832" y="102262"/>
                  </a:lnTo>
                  <a:lnTo>
                    <a:pt x="192828" y="92965"/>
                  </a:lnTo>
                  <a:lnTo>
                    <a:pt x="192823" y="83669"/>
                  </a:lnTo>
                  <a:lnTo>
                    <a:pt x="192818" y="74372"/>
                  </a:lnTo>
                  <a:lnTo>
                    <a:pt x="192813" y="65075"/>
                  </a:lnTo>
                  <a:lnTo>
                    <a:pt x="192808" y="55779"/>
                  </a:lnTo>
                  <a:lnTo>
                    <a:pt x="192803" y="46482"/>
                  </a:lnTo>
                  <a:lnTo>
                    <a:pt x="192799" y="37186"/>
                  </a:lnTo>
                  <a:lnTo>
                    <a:pt x="192796" y="27889"/>
                  </a:lnTo>
                  <a:lnTo>
                    <a:pt x="192794" y="18593"/>
                  </a:lnTo>
                  <a:lnTo>
                    <a:pt x="192792" y="9296"/>
                  </a:lnTo>
                  <a:lnTo>
                    <a:pt x="192792" y="0"/>
                  </a:lnTo>
                  <a:lnTo>
                    <a:pt x="193120" y="0"/>
                  </a:lnTo>
                  <a:lnTo>
                    <a:pt x="193119" y="9296"/>
                  </a:lnTo>
                  <a:lnTo>
                    <a:pt x="193118" y="18593"/>
                  </a:lnTo>
                  <a:lnTo>
                    <a:pt x="193116" y="27889"/>
                  </a:lnTo>
                  <a:lnTo>
                    <a:pt x="193113" y="37186"/>
                  </a:lnTo>
                  <a:lnTo>
                    <a:pt x="193109" y="46482"/>
                  </a:lnTo>
                  <a:lnTo>
                    <a:pt x="193104" y="55779"/>
                  </a:lnTo>
                  <a:lnTo>
                    <a:pt x="193099" y="65075"/>
                  </a:lnTo>
                  <a:lnTo>
                    <a:pt x="193094" y="74372"/>
                  </a:lnTo>
                  <a:lnTo>
                    <a:pt x="193089" y="83669"/>
                  </a:lnTo>
                  <a:lnTo>
                    <a:pt x="193084" y="92965"/>
                  </a:lnTo>
                  <a:lnTo>
                    <a:pt x="193080" y="102262"/>
                  </a:lnTo>
                  <a:lnTo>
                    <a:pt x="193076" y="111558"/>
                  </a:lnTo>
                  <a:lnTo>
                    <a:pt x="193074" y="120855"/>
                  </a:lnTo>
                  <a:lnTo>
                    <a:pt x="193073" y="130151"/>
                  </a:lnTo>
                  <a:lnTo>
                    <a:pt x="193073" y="139448"/>
                  </a:lnTo>
                  <a:lnTo>
                    <a:pt x="193076" y="148745"/>
                  </a:lnTo>
                  <a:lnTo>
                    <a:pt x="193080" y="158041"/>
                  </a:lnTo>
                  <a:lnTo>
                    <a:pt x="193086" y="167338"/>
                  </a:lnTo>
                  <a:lnTo>
                    <a:pt x="193095" y="176634"/>
                  </a:lnTo>
                  <a:lnTo>
                    <a:pt x="193106" y="185931"/>
                  </a:lnTo>
                  <a:lnTo>
                    <a:pt x="193120" y="195227"/>
                  </a:lnTo>
                  <a:lnTo>
                    <a:pt x="193136" y="204524"/>
                  </a:lnTo>
                  <a:lnTo>
                    <a:pt x="193154" y="213821"/>
                  </a:lnTo>
                  <a:lnTo>
                    <a:pt x="193176" y="223117"/>
                  </a:lnTo>
                  <a:lnTo>
                    <a:pt x="193200" y="232414"/>
                  </a:lnTo>
                  <a:lnTo>
                    <a:pt x="193226" y="241710"/>
                  </a:lnTo>
                  <a:lnTo>
                    <a:pt x="193254" y="251007"/>
                  </a:lnTo>
                  <a:lnTo>
                    <a:pt x="193285" y="260303"/>
                  </a:lnTo>
                  <a:lnTo>
                    <a:pt x="193317" y="269600"/>
                  </a:lnTo>
                  <a:lnTo>
                    <a:pt x="193351" y="278897"/>
                  </a:lnTo>
                  <a:lnTo>
                    <a:pt x="193387" y="288193"/>
                  </a:lnTo>
                  <a:lnTo>
                    <a:pt x="193424" y="297490"/>
                  </a:lnTo>
                  <a:lnTo>
                    <a:pt x="193462" y="306786"/>
                  </a:lnTo>
                  <a:lnTo>
                    <a:pt x="193500" y="316083"/>
                  </a:lnTo>
                  <a:lnTo>
                    <a:pt x="193539" y="325379"/>
                  </a:lnTo>
                  <a:lnTo>
                    <a:pt x="193579" y="334676"/>
                  </a:lnTo>
                  <a:lnTo>
                    <a:pt x="193618" y="343973"/>
                  </a:lnTo>
                  <a:lnTo>
                    <a:pt x="193658" y="353269"/>
                  </a:lnTo>
                  <a:lnTo>
                    <a:pt x="193697" y="362566"/>
                  </a:lnTo>
                  <a:lnTo>
                    <a:pt x="193735" y="371862"/>
                  </a:lnTo>
                  <a:lnTo>
                    <a:pt x="193773" y="381159"/>
                  </a:lnTo>
                  <a:lnTo>
                    <a:pt x="193811" y="390455"/>
                  </a:lnTo>
                  <a:lnTo>
                    <a:pt x="193848" y="399752"/>
                  </a:lnTo>
                  <a:lnTo>
                    <a:pt x="193885" y="409049"/>
                  </a:lnTo>
                  <a:lnTo>
                    <a:pt x="193922" y="418345"/>
                  </a:lnTo>
                  <a:lnTo>
                    <a:pt x="193958" y="427642"/>
                  </a:lnTo>
                  <a:lnTo>
                    <a:pt x="193995" y="436938"/>
                  </a:lnTo>
                  <a:lnTo>
                    <a:pt x="194032" y="446235"/>
                  </a:lnTo>
                  <a:lnTo>
                    <a:pt x="194069" y="455531"/>
                  </a:lnTo>
                  <a:lnTo>
                    <a:pt x="194107" y="464828"/>
                  </a:lnTo>
                  <a:lnTo>
                    <a:pt x="194147" y="474125"/>
                  </a:lnTo>
                  <a:lnTo>
                    <a:pt x="194189" y="483421"/>
                  </a:lnTo>
                  <a:lnTo>
                    <a:pt x="194232" y="492718"/>
                  </a:lnTo>
                  <a:lnTo>
                    <a:pt x="194278" y="502014"/>
                  </a:lnTo>
                  <a:lnTo>
                    <a:pt x="194327" y="511311"/>
                  </a:lnTo>
                  <a:lnTo>
                    <a:pt x="194379" y="520607"/>
                  </a:lnTo>
                  <a:lnTo>
                    <a:pt x="194435" y="529904"/>
                  </a:lnTo>
                  <a:lnTo>
                    <a:pt x="194496" y="539201"/>
                  </a:lnTo>
                  <a:lnTo>
                    <a:pt x="194562" y="548497"/>
                  </a:lnTo>
                  <a:lnTo>
                    <a:pt x="194633" y="557794"/>
                  </a:lnTo>
                  <a:lnTo>
                    <a:pt x="194709" y="567090"/>
                  </a:lnTo>
                  <a:lnTo>
                    <a:pt x="194792" y="576387"/>
                  </a:lnTo>
                  <a:lnTo>
                    <a:pt x="194880" y="585683"/>
                  </a:lnTo>
                  <a:lnTo>
                    <a:pt x="194975" y="594980"/>
                  </a:lnTo>
                  <a:lnTo>
                    <a:pt x="195077" y="604277"/>
                  </a:lnTo>
                  <a:lnTo>
                    <a:pt x="195186" y="613573"/>
                  </a:lnTo>
                  <a:lnTo>
                    <a:pt x="195301" y="622870"/>
                  </a:lnTo>
                  <a:lnTo>
                    <a:pt x="195422" y="632166"/>
                  </a:lnTo>
                  <a:lnTo>
                    <a:pt x="195548" y="641463"/>
                  </a:lnTo>
                  <a:lnTo>
                    <a:pt x="195681" y="650759"/>
                  </a:lnTo>
                  <a:lnTo>
                    <a:pt x="195820" y="660056"/>
                  </a:lnTo>
                  <a:lnTo>
                    <a:pt x="195963" y="669352"/>
                  </a:lnTo>
                  <a:lnTo>
                    <a:pt x="196110" y="678649"/>
                  </a:lnTo>
                  <a:lnTo>
                    <a:pt x="196260" y="687946"/>
                  </a:lnTo>
                  <a:lnTo>
                    <a:pt x="196413" y="697242"/>
                  </a:lnTo>
                  <a:lnTo>
                    <a:pt x="196568" y="706539"/>
                  </a:lnTo>
                  <a:lnTo>
                    <a:pt x="196723" y="715835"/>
                  </a:lnTo>
                  <a:lnTo>
                    <a:pt x="196879" y="725132"/>
                  </a:lnTo>
                  <a:lnTo>
                    <a:pt x="197034" y="734428"/>
                  </a:lnTo>
                  <a:lnTo>
                    <a:pt x="197188" y="743725"/>
                  </a:lnTo>
                  <a:lnTo>
                    <a:pt x="197340" y="753022"/>
                  </a:lnTo>
                  <a:lnTo>
                    <a:pt x="197489" y="762318"/>
                  </a:lnTo>
                  <a:lnTo>
                    <a:pt x="197636" y="771615"/>
                  </a:lnTo>
                  <a:lnTo>
                    <a:pt x="197777" y="780911"/>
                  </a:lnTo>
                  <a:lnTo>
                    <a:pt x="197915" y="790208"/>
                  </a:lnTo>
                  <a:lnTo>
                    <a:pt x="198048" y="799504"/>
                  </a:lnTo>
                  <a:lnTo>
                    <a:pt x="198177" y="808801"/>
                  </a:lnTo>
                  <a:lnTo>
                    <a:pt x="198301" y="818098"/>
                  </a:lnTo>
                  <a:lnTo>
                    <a:pt x="198420" y="827394"/>
                  </a:lnTo>
                  <a:lnTo>
                    <a:pt x="198534" y="836691"/>
                  </a:lnTo>
                  <a:lnTo>
                    <a:pt x="198642" y="845987"/>
                  </a:lnTo>
                  <a:lnTo>
                    <a:pt x="198747" y="855284"/>
                  </a:lnTo>
                  <a:lnTo>
                    <a:pt x="198847" y="864580"/>
                  </a:lnTo>
                  <a:lnTo>
                    <a:pt x="198944" y="873877"/>
                  </a:lnTo>
                  <a:lnTo>
                    <a:pt x="199037" y="883174"/>
                  </a:lnTo>
                  <a:lnTo>
                    <a:pt x="199129" y="892470"/>
                  </a:lnTo>
                  <a:lnTo>
                    <a:pt x="199218" y="901767"/>
                  </a:lnTo>
                  <a:lnTo>
                    <a:pt x="199307" y="911063"/>
                  </a:lnTo>
                  <a:lnTo>
                    <a:pt x="199396" y="920360"/>
                  </a:lnTo>
                  <a:lnTo>
                    <a:pt x="199488" y="929656"/>
                  </a:lnTo>
                  <a:lnTo>
                    <a:pt x="199582" y="938953"/>
                  </a:lnTo>
                  <a:lnTo>
                    <a:pt x="199681" y="948250"/>
                  </a:lnTo>
                  <a:lnTo>
                    <a:pt x="199786" y="957546"/>
                  </a:lnTo>
                  <a:lnTo>
                    <a:pt x="199901" y="966843"/>
                  </a:lnTo>
                  <a:lnTo>
                    <a:pt x="200025" y="976139"/>
                  </a:lnTo>
                  <a:lnTo>
                    <a:pt x="200162" y="985436"/>
                  </a:lnTo>
                  <a:lnTo>
                    <a:pt x="200311" y="994732"/>
                  </a:lnTo>
                  <a:lnTo>
                    <a:pt x="200476" y="1004029"/>
                  </a:lnTo>
                  <a:lnTo>
                    <a:pt x="200658" y="1013326"/>
                  </a:lnTo>
                  <a:lnTo>
                    <a:pt x="200859" y="1022622"/>
                  </a:lnTo>
                  <a:lnTo>
                    <a:pt x="201083" y="1031919"/>
                  </a:lnTo>
                  <a:lnTo>
                    <a:pt x="201329" y="1041215"/>
                  </a:lnTo>
                  <a:lnTo>
                    <a:pt x="201597" y="1050512"/>
                  </a:lnTo>
                  <a:lnTo>
                    <a:pt x="201889" y="1059808"/>
                  </a:lnTo>
                  <a:lnTo>
                    <a:pt x="202204" y="1069105"/>
                  </a:lnTo>
                  <a:lnTo>
                    <a:pt x="202544" y="1078402"/>
                  </a:lnTo>
                  <a:lnTo>
                    <a:pt x="202912" y="1087698"/>
                  </a:lnTo>
                  <a:lnTo>
                    <a:pt x="203305" y="1096995"/>
                  </a:lnTo>
                  <a:lnTo>
                    <a:pt x="203722" y="1106291"/>
                  </a:lnTo>
                  <a:lnTo>
                    <a:pt x="204162" y="1115588"/>
                  </a:lnTo>
                  <a:lnTo>
                    <a:pt x="204624" y="1124884"/>
                  </a:lnTo>
                  <a:lnTo>
                    <a:pt x="205106" y="1134181"/>
                  </a:lnTo>
                  <a:lnTo>
                    <a:pt x="205609" y="1143478"/>
                  </a:lnTo>
                  <a:lnTo>
                    <a:pt x="206133" y="1152774"/>
                  </a:lnTo>
                  <a:lnTo>
                    <a:pt x="206673" y="1162071"/>
                  </a:lnTo>
                  <a:lnTo>
                    <a:pt x="207228" y="1171367"/>
                  </a:lnTo>
                  <a:lnTo>
                    <a:pt x="207797" y="1180664"/>
                  </a:lnTo>
                  <a:lnTo>
                    <a:pt x="208377" y="1189960"/>
                  </a:lnTo>
                  <a:lnTo>
                    <a:pt x="208969" y="1199257"/>
                  </a:lnTo>
                  <a:lnTo>
                    <a:pt x="209571" y="1208554"/>
                  </a:lnTo>
                  <a:lnTo>
                    <a:pt x="210183" y="1217850"/>
                  </a:lnTo>
                  <a:lnTo>
                    <a:pt x="210802" y="1227147"/>
                  </a:lnTo>
                  <a:lnTo>
                    <a:pt x="211428" y="1236443"/>
                  </a:lnTo>
                  <a:lnTo>
                    <a:pt x="212061" y="1245740"/>
                  </a:lnTo>
                  <a:lnTo>
                    <a:pt x="212700" y="1255036"/>
                  </a:lnTo>
                  <a:lnTo>
                    <a:pt x="213345" y="1264333"/>
                  </a:lnTo>
                  <a:lnTo>
                    <a:pt x="213998" y="1273629"/>
                  </a:lnTo>
                  <a:lnTo>
                    <a:pt x="214657" y="1282926"/>
                  </a:lnTo>
                  <a:lnTo>
                    <a:pt x="215323" y="1292223"/>
                  </a:lnTo>
                  <a:lnTo>
                    <a:pt x="215997" y="1301519"/>
                  </a:lnTo>
                  <a:lnTo>
                    <a:pt x="216678" y="1310816"/>
                  </a:lnTo>
                  <a:lnTo>
                    <a:pt x="217367" y="1320112"/>
                  </a:lnTo>
                  <a:lnTo>
                    <a:pt x="218065" y="1329409"/>
                  </a:lnTo>
                  <a:lnTo>
                    <a:pt x="218773" y="1338705"/>
                  </a:lnTo>
                  <a:lnTo>
                    <a:pt x="219490" y="1348002"/>
                  </a:lnTo>
                  <a:lnTo>
                    <a:pt x="220215" y="1357299"/>
                  </a:lnTo>
                  <a:lnTo>
                    <a:pt x="220950" y="1366595"/>
                  </a:lnTo>
                  <a:lnTo>
                    <a:pt x="221693" y="1375892"/>
                  </a:lnTo>
                  <a:lnTo>
                    <a:pt x="222445" y="1385188"/>
                  </a:lnTo>
                  <a:lnTo>
                    <a:pt x="223206" y="1394485"/>
                  </a:lnTo>
                  <a:lnTo>
                    <a:pt x="223974" y="1403781"/>
                  </a:lnTo>
                  <a:lnTo>
                    <a:pt x="224750" y="1413078"/>
                  </a:lnTo>
                  <a:lnTo>
                    <a:pt x="225531" y="1422375"/>
                  </a:lnTo>
                  <a:lnTo>
                    <a:pt x="226319" y="1431671"/>
                  </a:lnTo>
                  <a:lnTo>
                    <a:pt x="227112" y="1440968"/>
                  </a:lnTo>
                  <a:lnTo>
                    <a:pt x="227910" y="1450264"/>
                  </a:lnTo>
                  <a:lnTo>
                    <a:pt x="228715" y="1459561"/>
                  </a:lnTo>
                  <a:lnTo>
                    <a:pt x="229525" y="1468857"/>
                  </a:lnTo>
                  <a:lnTo>
                    <a:pt x="230341" y="1478154"/>
                  </a:lnTo>
                  <a:lnTo>
                    <a:pt x="231165" y="1487451"/>
                  </a:lnTo>
                  <a:lnTo>
                    <a:pt x="231996" y="1496747"/>
                  </a:lnTo>
                  <a:lnTo>
                    <a:pt x="232837" y="1506044"/>
                  </a:lnTo>
                  <a:lnTo>
                    <a:pt x="233691" y="1515340"/>
                  </a:lnTo>
                  <a:lnTo>
                    <a:pt x="234561" y="1524637"/>
                  </a:lnTo>
                  <a:lnTo>
                    <a:pt x="235448" y="1533933"/>
                  </a:lnTo>
                  <a:lnTo>
                    <a:pt x="236355" y="1543230"/>
                  </a:lnTo>
                  <a:lnTo>
                    <a:pt x="237286" y="1552527"/>
                  </a:lnTo>
                  <a:lnTo>
                    <a:pt x="238243" y="1561823"/>
                  </a:lnTo>
                  <a:lnTo>
                    <a:pt x="239230" y="1571120"/>
                  </a:lnTo>
                  <a:lnTo>
                    <a:pt x="240257" y="1580416"/>
                  </a:lnTo>
                  <a:lnTo>
                    <a:pt x="241325" y="1589713"/>
                  </a:lnTo>
                  <a:lnTo>
                    <a:pt x="242435" y="1599009"/>
                  </a:lnTo>
                  <a:lnTo>
                    <a:pt x="243592" y="1608306"/>
                  </a:lnTo>
                  <a:lnTo>
                    <a:pt x="244798" y="1617603"/>
                  </a:lnTo>
                  <a:lnTo>
                    <a:pt x="246057" y="1626899"/>
                  </a:lnTo>
                  <a:lnTo>
                    <a:pt x="247372" y="1636196"/>
                  </a:lnTo>
                  <a:lnTo>
                    <a:pt x="248757" y="1645492"/>
                  </a:lnTo>
                  <a:lnTo>
                    <a:pt x="250203" y="1654789"/>
                  </a:lnTo>
                  <a:lnTo>
                    <a:pt x="251711" y="1664085"/>
                  </a:lnTo>
                  <a:lnTo>
                    <a:pt x="253281" y="1673382"/>
                  </a:lnTo>
                  <a:lnTo>
                    <a:pt x="254915" y="1682679"/>
                  </a:lnTo>
                  <a:lnTo>
                    <a:pt x="256611" y="1691975"/>
                  </a:lnTo>
                  <a:lnTo>
                    <a:pt x="258376" y="1701272"/>
                  </a:lnTo>
                  <a:lnTo>
                    <a:pt x="260206" y="1710568"/>
                  </a:lnTo>
                  <a:lnTo>
                    <a:pt x="262092" y="1719865"/>
                  </a:lnTo>
                  <a:lnTo>
                    <a:pt x="264030" y="1729161"/>
                  </a:lnTo>
                  <a:lnTo>
                    <a:pt x="266018" y="1738458"/>
                  </a:lnTo>
                  <a:lnTo>
                    <a:pt x="268050" y="1747755"/>
                  </a:lnTo>
                  <a:lnTo>
                    <a:pt x="270121" y="1757051"/>
                  </a:lnTo>
                  <a:lnTo>
                    <a:pt x="272232" y="1766348"/>
                  </a:lnTo>
                  <a:lnTo>
                    <a:pt x="274371" y="1775644"/>
                  </a:lnTo>
                  <a:lnTo>
                    <a:pt x="276530" y="1784941"/>
                  </a:lnTo>
                  <a:lnTo>
                    <a:pt x="278705" y="1794237"/>
                  </a:lnTo>
                  <a:lnTo>
                    <a:pt x="280889" y="1803534"/>
                  </a:lnTo>
                  <a:lnTo>
                    <a:pt x="283079" y="1812831"/>
                  </a:lnTo>
                  <a:lnTo>
                    <a:pt x="285268" y="1822127"/>
                  </a:lnTo>
                  <a:lnTo>
                    <a:pt x="287452" y="1831424"/>
                  </a:lnTo>
                  <a:lnTo>
                    <a:pt x="289626" y="1840720"/>
                  </a:lnTo>
                  <a:lnTo>
                    <a:pt x="291788" y="1850017"/>
                  </a:lnTo>
                  <a:lnTo>
                    <a:pt x="293936" y="1859313"/>
                  </a:lnTo>
                  <a:lnTo>
                    <a:pt x="296068" y="1868610"/>
                  </a:lnTo>
                  <a:lnTo>
                    <a:pt x="298184" y="1877906"/>
                  </a:lnTo>
                  <a:lnTo>
                    <a:pt x="300281" y="1887203"/>
                  </a:lnTo>
                  <a:lnTo>
                    <a:pt x="302360" y="1896500"/>
                  </a:lnTo>
                  <a:lnTo>
                    <a:pt x="304424" y="1905796"/>
                  </a:lnTo>
                  <a:lnTo>
                    <a:pt x="306473" y="1915093"/>
                  </a:lnTo>
                  <a:lnTo>
                    <a:pt x="308510" y="1924389"/>
                  </a:lnTo>
                  <a:lnTo>
                    <a:pt x="310536" y="1933686"/>
                  </a:lnTo>
                  <a:lnTo>
                    <a:pt x="312552" y="1942982"/>
                  </a:lnTo>
                  <a:lnTo>
                    <a:pt x="314559" y="1952279"/>
                  </a:lnTo>
                  <a:lnTo>
                    <a:pt x="316560" y="1961576"/>
                  </a:lnTo>
                  <a:lnTo>
                    <a:pt x="318556" y="1970872"/>
                  </a:lnTo>
                  <a:lnTo>
                    <a:pt x="320549" y="1980169"/>
                  </a:lnTo>
                  <a:lnTo>
                    <a:pt x="322538" y="1989465"/>
                  </a:lnTo>
                  <a:lnTo>
                    <a:pt x="324524" y="1998762"/>
                  </a:lnTo>
                  <a:lnTo>
                    <a:pt x="326507" y="2008058"/>
                  </a:lnTo>
                  <a:lnTo>
                    <a:pt x="328485" y="2017355"/>
                  </a:lnTo>
                  <a:lnTo>
                    <a:pt x="330459" y="2026652"/>
                  </a:lnTo>
                  <a:lnTo>
                    <a:pt x="332425" y="2035948"/>
                  </a:lnTo>
                  <a:lnTo>
                    <a:pt x="334383" y="2045245"/>
                  </a:lnTo>
                  <a:lnTo>
                    <a:pt x="336331" y="2054541"/>
                  </a:lnTo>
                  <a:lnTo>
                    <a:pt x="338265" y="2063838"/>
                  </a:lnTo>
                  <a:lnTo>
                    <a:pt x="340181" y="2073134"/>
                  </a:lnTo>
                  <a:lnTo>
                    <a:pt x="342074" y="2082431"/>
                  </a:lnTo>
                  <a:lnTo>
                    <a:pt x="343943" y="2091728"/>
                  </a:lnTo>
                  <a:lnTo>
                    <a:pt x="345783" y="2101024"/>
                  </a:lnTo>
                  <a:lnTo>
                    <a:pt x="347590" y="2110321"/>
                  </a:lnTo>
                  <a:lnTo>
                    <a:pt x="349361" y="2119617"/>
                  </a:lnTo>
                  <a:lnTo>
                    <a:pt x="351091" y="2128914"/>
                  </a:lnTo>
                  <a:lnTo>
                    <a:pt x="352765" y="2138210"/>
                  </a:lnTo>
                  <a:lnTo>
                    <a:pt x="354387" y="2147507"/>
                  </a:lnTo>
                  <a:lnTo>
                    <a:pt x="355953" y="2156804"/>
                  </a:lnTo>
                  <a:lnTo>
                    <a:pt x="357461" y="2166100"/>
                  </a:lnTo>
                  <a:lnTo>
                    <a:pt x="358906" y="2175397"/>
                  </a:lnTo>
                  <a:lnTo>
                    <a:pt x="360287" y="2184693"/>
                  </a:lnTo>
                  <a:lnTo>
                    <a:pt x="361594" y="2193990"/>
                  </a:lnTo>
                  <a:lnTo>
                    <a:pt x="362823" y="2203286"/>
                  </a:lnTo>
                  <a:lnTo>
                    <a:pt x="363983" y="2212583"/>
                  </a:lnTo>
                  <a:lnTo>
                    <a:pt x="365074" y="2221880"/>
                  </a:lnTo>
                  <a:lnTo>
                    <a:pt x="366098" y="2231176"/>
                  </a:lnTo>
                  <a:lnTo>
                    <a:pt x="367057" y="2240473"/>
                  </a:lnTo>
                  <a:lnTo>
                    <a:pt x="367953" y="2249769"/>
                  </a:lnTo>
                  <a:lnTo>
                    <a:pt x="368783" y="2259066"/>
                  </a:lnTo>
                  <a:lnTo>
                    <a:pt x="369559" y="2268362"/>
                  </a:lnTo>
                  <a:lnTo>
                    <a:pt x="370290" y="2277659"/>
                  </a:lnTo>
                  <a:lnTo>
                    <a:pt x="370981" y="2286956"/>
                  </a:lnTo>
                  <a:lnTo>
                    <a:pt x="371639" y="2296252"/>
                  </a:lnTo>
                  <a:lnTo>
                    <a:pt x="372269" y="2305549"/>
                  </a:lnTo>
                  <a:lnTo>
                    <a:pt x="372879" y="2314845"/>
                  </a:lnTo>
                  <a:lnTo>
                    <a:pt x="373471" y="2324142"/>
                  </a:lnTo>
                  <a:lnTo>
                    <a:pt x="374057" y="2333438"/>
                  </a:lnTo>
                  <a:lnTo>
                    <a:pt x="374639" y="2342735"/>
                  </a:lnTo>
                  <a:lnTo>
                    <a:pt x="375221" y="2352032"/>
                  </a:lnTo>
                  <a:lnTo>
                    <a:pt x="375804" y="2361328"/>
                  </a:lnTo>
                  <a:lnTo>
                    <a:pt x="376392" y="2370625"/>
                  </a:lnTo>
                  <a:lnTo>
                    <a:pt x="376984" y="2379921"/>
                  </a:lnTo>
                  <a:lnTo>
                    <a:pt x="377579" y="2389218"/>
                  </a:lnTo>
                  <a:lnTo>
                    <a:pt x="378173" y="2398514"/>
                  </a:lnTo>
                  <a:lnTo>
                    <a:pt x="378764" y="2407811"/>
                  </a:lnTo>
                  <a:lnTo>
                    <a:pt x="379348" y="2417108"/>
                  </a:lnTo>
                  <a:lnTo>
                    <a:pt x="379921" y="2426404"/>
                  </a:lnTo>
                  <a:lnTo>
                    <a:pt x="380477" y="2435701"/>
                  </a:lnTo>
                  <a:lnTo>
                    <a:pt x="381007" y="2444997"/>
                  </a:lnTo>
                  <a:lnTo>
                    <a:pt x="381508" y="2454294"/>
                  </a:lnTo>
                  <a:lnTo>
                    <a:pt x="381976" y="2463590"/>
                  </a:lnTo>
                  <a:lnTo>
                    <a:pt x="382408" y="2472887"/>
                  </a:lnTo>
                  <a:lnTo>
                    <a:pt x="382800" y="2482183"/>
                  </a:lnTo>
                  <a:lnTo>
                    <a:pt x="383152" y="2491480"/>
                  </a:lnTo>
                  <a:lnTo>
                    <a:pt x="383457" y="2500777"/>
                  </a:lnTo>
                  <a:lnTo>
                    <a:pt x="383713" y="2510073"/>
                  </a:lnTo>
                  <a:lnTo>
                    <a:pt x="383927" y="2519370"/>
                  </a:lnTo>
                  <a:lnTo>
                    <a:pt x="384101" y="2528666"/>
                  </a:lnTo>
                  <a:lnTo>
                    <a:pt x="384238" y="2537963"/>
                  </a:lnTo>
                  <a:lnTo>
                    <a:pt x="384341" y="2547259"/>
                  </a:lnTo>
                  <a:lnTo>
                    <a:pt x="384416" y="2556556"/>
                  </a:lnTo>
                  <a:lnTo>
                    <a:pt x="384463" y="2565853"/>
                  </a:lnTo>
                  <a:lnTo>
                    <a:pt x="384492" y="2575149"/>
                  </a:lnTo>
                  <a:lnTo>
                    <a:pt x="384508" y="2584446"/>
                  </a:lnTo>
                  <a:lnTo>
                    <a:pt x="384518" y="2593742"/>
                  </a:lnTo>
                  <a:lnTo>
                    <a:pt x="384525" y="2603039"/>
                  </a:lnTo>
                  <a:lnTo>
                    <a:pt x="384534" y="2612335"/>
                  </a:lnTo>
                  <a:lnTo>
                    <a:pt x="384549" y="2621632"/>
                  </a:lnTo>
                  <a:lnTo>
                    <a:pt x="384577" y="2630929"/>
                  </a:lnTo>
                  <a:lnTo>
                    <a:pt x="384619" y="2640225"/>
                  </a:lnTo>
                  <a:lnTo>
                    <a:pt x="384676" y="2649522"/>
                  </a:lnTo>
                  <a:lnTo>
                    <a:pt x="384748" y="2658818"/>
                  </a:lnTo>
                  <a:lnTo>
                    <a:pt x="384836" y="2668115"/>
                  </a:lnTo>
                  <a:lnTo>
                    <a:pt x="384940" y="2677411"/>
                  </a:lnTo>
                  <a:lnTo>
                    <a:pt x="385057" y="2686708"/>
                  </a:lnTo>
                  <a:lnTo>
                    <a:pt x="385186" y="2696005"/>
                  </a:lnTo>
                  <a:lnTo>
                    <a:pt x="385320" y="2705301"/>
                  </a:lnTo>
                  <a:lnTo>
                    <a:pt x="385454" y="2714598"/>
                  </a:lnTo>
                  <a:lnTo>
                    <a:pt x="385583" y="2723894"/>
                  </a:lnTo>
                  <a:lnTo>
                    <a:pt x="385702" y="2733191"/>
                  </a:lnTo>
                  <a:lnTo>
                    <a:pt x="385804" y="2742487"/>
                  </a:lnTo>
                  <a:lnTo>
                    <a:pt x="385877" y="2751784"/>
                  </a:lnTo>
                  <a:lnTo>
                    <a:pt x="385912" y="2761081"/>
                  </a:lnTo>
                  <a:lnTo>
                    <a:pt x="385906" y="2770377"/>
                  </a:lnTo>
                  <a:lnTo>
                    <a:pt x="385849" y="2779674"/>
                  </a:lnTo>
                  <a:lnTo>
                    <a:pt x="385737" y="2788970"/>
                  </a:lnTo>
                  <a:lnTo>
                    <a:pt x="385561" y="2798267"/>
                  </a:lnTo>
                  <a:lnTo>
                    <a:pt x="385316" y="2807563"/>
                  </a:lnTo>
                  <a:lnTo>
                    <a:pt x="384980" y="2816860"/>
                  </a:lnTo>
                  <a:lnTo>
                    <a:pt x="384565" y="2826157"/>
                  </a:lnTo>
                  <a:lnTo>
                    <a:pt x="384067" y="2835453"/>
                  </a:lnTo>
                  <a:lnTo>
                    <a:pt x="383487" y="2844750"/>
                  </a:lnTo>
                  <a:lnTo>
                    <a:pt x="382824" y="2854046"/>
                  </a:lnTo>
                  <a:lnTo>
                    <a:pt x="382078" y="2863343"/>
                  </a:lnTo>
                  <a:lnTo>
                    <a:pt x="381246" y="2872639"/>
                  </a:lnTo>
                  <a:lnTo>
                    <a:pt x="380330" y="2881936"/>
                  </a:lnTo>
                  <a:lnTo>
                    <a:pt x="379345" y="2891233"/>
                  </a:lnTo>
                  <a:lnTo>
                    <a:pt x="378298" y="2900529"/>
                  </a:lnTo>
                  <a:lnTo>
                    <a:pt x="377194" y="2909826"/>
                  </a:lnTo>
                  <a:lnTo>
                    <a:pt x="376040" y="2919122"/>
                  </a:lnTo>
                  <a:lnTo>
                    <a:pt x="374845" y="2928419"/>
                  </a:lnTo>
                  <a:lnTo>
                    <a:pt x="373610" y="2937715"/>
                  </a:lnTo>
                  <a:lnTo>
                    <a:pt x="372350" y="2947012"/>
                  </a:lnTo>
                  <a:lnTo>
                    <a:pt x="371072" y="2956309"/>
                  </a:lnTo>
                  <a:lnTo>
                    <a:pt x="369782" y="2965605"/>
                  </a:lnTo>
                  <a:lnTo>
                    <a:pt x="368486" y="2974902"/>
                  </a:lnTo>
                  <a:lnTo>
                    <a:pt x="367187" y="2984198"/>
                  </a:lnTo>
                  <a:lnTo>
                    <a:pt x="365890" y="2993495"/>
                  </a:lnTo>
                  <a:lnTo>
                    <a:pt x="364597" y="3002791"/>
                  </a:lnTo>
                  <a:lnTo>
                    <a:pt x="363310" y="3012088"/>
                  </a:lnTo>
                  <a:lnTo>
                    <a:pt x="362029" y="3021385"/>
                  </a:lnTo>
                  <a:lnTo>
                    <a:pt x="360752" y="3030681"/>
                  </a:lnTo>
                  <a:lnTo>
                    <a:pt x="359478" y="3039978"/>
                  </a:lnTo>
                  <a:lnTo>
                    <a:pt x="358206" y="3049274"/>
                  </a:lnTo>
                  <a:lnTo>
                    <a:pt x="356933" y="3058571"/>
                  </a:lnTo>
                  <a:lnTo>
                    <a:pt x="355655" y="3067867"/>
                  </a:lnTo>
                  <a:lnTo>
                    <a:pt x="354370" y="3077164"/>
                  </a:lnTo>
                  <a:lnTo>
                    <a:pt x="353076" y="3086461"/>
                  </a:lnTo>
                  <a:lnTo>
                    <a:pt x="351772" y="3095757"/>
                  </a:lnTo>
                  <a:lnTo>
                    <a:pt x="350456" y="3105054"/>
                  </a:lnTo>
                  <a:lnTo>
                    <a:pt x="349129" y="3114350"/>
                  </a:lnTo>
                  <a:lnTo>
                    <a:pt x="347788" y="3123647"/>
                  </a:lnTo>
                  <a:lnTo>
                    <a:pt x="346436" y="3132943"/>
                  </a:lnTo>
                  <a:lnTo>
                    <a:pt x="345077" y="3142240"/>
                  </a:lnTo>
                  <a:lnTo>
                    <a:pt x="343713" y="3151536"/>
                  </a:lnTo>
                  <a:lnTo>
                    <a:pt x="342348" y="3160833"/>
                  </a:lnTo>
                  <a:lnTo>
                    <a:pt x="340984" y="3170130"/>
                  </a:lnTo>
                  <a:lnTo>
                    <a:pt x="339626" y="3179426"/>
                  </a:lnTo>
                  <a:lnTo>
                    <a:pt x="338281" y="3188723"/>
                  </a:lnTo>
                  <a:lnTo>
                    <a:pt x="336951" y="3198019"/>
                  </a:lnTo>
                  <a:lnTo>
                    <a:pt x="335639" y="3207316"/>
                  </a:lnTo>
                  <a:lnTo>
                    <a:pt x="334348" y="3216612"/>
                  </a:lnTo>
                  <a:lnTo>
                    <a:pt x="333080" y="3225909"/>
                  </a:lnTo>
                  <a:lnTo>
                    <a:pt x="331836" y="3235206"/>
                  </a:lnTo>
                  <a:lnTo>
                    <a:pt x="330619" y="3244502"/>
                  </a:lnTo>
                  <a:lnTo>
                    <a:pt x="329428" y="3253799"/>
                  </a:lnTo>
                  <a:lnTo>
                    <a:pt x="328258" y="3263095"/>
                  </a:lnTo>
                  <a:lnTo>
                    <a:pt x="327107" y="3272392"/>
                  </a:lnTo>
                  <a:lnTo>
                    <a:pt x="325972" y="3281688"/>
                  </a:lnTo>
                  <a:lnTo>
                    <a:pt x="324849" y="3290985"/>
                  </a:lnTo>
                  <a:lnTo>
                    <a:pt x="323735" y="3300282"/>
                  </a:lnTo>
                  <a:lnTo>
                    <a:pt x="322624" y="3309578"/>
                  </a:lnTo>
                  <a:lnTo>
                    <a:pt x="321512" y="3318875"/>
                  </a:lnTo>
                  <a:lnTo>
                    <a:pt x="320393" y="3328171"/>
                  </a:lnTo>
                  <a:lnTo>
                    <a:pt x="319266" y="3337468"/>
                  </a:lnTo>
                  <a:lnTo>
                    <a:pt x="318127" y="3346764"/>
                  </a:lnTo>
                  <a:lnTo>
                    <a:pt x="316974" y="3356061"/>
                  </a:lnTo>
                  <a:lnTo>
                    <a:pt x="315803" y="3365358"/>
                  </a:lnTo>
                  <a:lnTo>
                    <a:pt x="314614" y="3374654"/>
                  </a:lnTo>
                  <a:lnTo>
                    <a:pt x="313409" y="3383951"/>
                  </a:lnTo>
                  <a:lnTo>
                    <a:pt x="312188" y="3393247"/>
                  </a:lnTo>
                  <a:lnTo>
                    <a:pt x="310955" y="3402544"/>
                  </a:lnTo>
                  <a:lnTo>
                    <a:pt x="309711" y="3411840"/>
                  </a:lnTo>
                  <a:lnTo>
                    <a:pt x="308460" y="3421137"/>
                  </a:lnTo>
                  <a:lnTo>
                    <a:pt x="307203" y="3430434"/>
                  </a:lnTo>
                  <a:lnTo>
                    <a:pt x="305948" y="3439730"/>
                  </a:lnTo>
                  <a:lnTo>
                    <a:pt x="304697" y="3449027"/>
                  </a:lnTo>
                  <a:lnTo>
                    <a:pt x="303454" y="3458323"/>
                  </a:lnTo>
                  <a:lnTo>
                    <a:pt x="302223" y="3467620"/>
                  </a:lnTo>
                  <a:lnTo>
                    <a:pt x="301007" y="3476916"/>
                  </a:lnTo>
                  <a:lnTo>
                    <a:pt x="299809" y="3486213"/>
                  </a:lnTo>
                  <a:lnTo>
                    <a:pt x="298635" y="3495510"/>
                  </a:lnTo>
                  <a:lnTo>
                    <a:pt x="297484" y="3504806"/>
                  </a:lnTo>
                  <a:lnTo>
                    <a:pt x="296357" y="3514103"/>
                  </a:lnTo>
                  <a:lnTo>
                    <a:pt x="295255" y="3523399"/>
                  </a:lnTo>
                  <a:lnTo>
                    <a:pt x="294176" y="3532696"/>
                  </a:lnTo>
                  <a:lnTo>
                    <a:pt x="293122" y="3541992"/>
                  </a:lnTo>
                  <a:lnTo>
                    <a:pt x="292093" y="3551289"/>
                  </a:lnTo>
                  <a:lnTo>
                    <a:pt x="291087" y="3560586"/>
                  </a:lnTo>
                  <a:lnTo>
                    <a:pt x="290100" y="3569882"/>
                  </a:lnTo>
                  <a:lnTo>
                    <a:pt x="289129" y="3579179"/>
                  </a:lnTo>
                  <a:lnTo>
                    <a:pt x="288173" y="3588475"/>
                  </a:lnTo>
                  <a:lnTo>
                    <a:pt x="287228" y="3597772"/>
                  </a:lnTo>
                  <a:lnTo>
                    <a:pt x="286291" y="3607068"/>
                  </a:lnTo>
                  <a:lnTo>
                    <a:pt x="285361" y="3616365"/>
                  </a:lnTo>
                  <a:lnTo>
                    <a:pt x="284433" y="3625662"/>
                  </a:lnTo>
                  <a:lnTo>
                    <a:pt x="283505" y="3634958"/>
                  </a:lnTo>
                  <a:lnTo>
                    <a:pt x="282576" y="3644255"/>
                  </a:lnTo>
                  <a:lnTo>
                    <a:pt x="281642" y="3653551"/>
                  </a:lnTo>
                  <a:lnTo>
                    <a:pt x="280703" y="3662848"/>
                  </a:lnTo>
                  <a:lnTo>
                    <a:pt x="279758" y="3672144"/>
                  </a:lnTo>
                  <a:lnTo>
                    <a:pt x="278805" y="3681441"/>
                  </a:lnTo>
                  <a:lnTo>
                    <a:pt x="277845" y="3690738"/>
                  </a:lnTo>
                  <a:lnTo>
                    <a:pt x="276878" y="3700034"/>
                  </a:lnTo>
                  <a:lnTo>
                    <a:pt x="275906" y="3709331"/>
                  </a:lnTo>
                  <a:lnTo>
                    <a:pt x="274928" y="3718627"/>
                  </a:lnTo>
                  <a:lnTo>
                    <a:pt x="273947" y="3727924"/>
                  </a:lnTo>
                  <a:lnTo>
                    <a:pt x="272962" y="3737220"/>
                  </a:lnTo>
                  <a:lnTo>
                    <a:pt x="271977" y="3746517"/>
                  </a:lnTo>
                  <a:lnTo>
                    <a:pt x="270991" y="3755813"/>
                  </a:lnTo>
                  <a:lnTo>
                    <a:pt x="270007" y="3765110"/>
                  </a:lnTo>
                  <a:lnTo>
                    <a:pt x="269024" y="3774407"/>
                  </a:lnTo>
                  <a:lnTo>
                    <a:pt x="268044" y="3783703"/>
                  </a:lnTo>
                  <a:lnTo>
                    <a:pt x="267067" y="3793000"/>
                  </a:lnTo>
                  <a:lnTo>
                    <a:pt x="266093" y="3802296"/>
                  </a:lnTo>
                  <a:lnTo>
                    <a:pt x="265121" y="3811593"/>
                  </a:lnTo>
                  <a:lnTo>
                    <a:pt x="264150" y="3820889"/>
                  </a:lnTo>
                  <a:lnTo>
                    <a:pt x="263181" y="3830186"/>
                  </a:lnTo>
                  <a:lnTo>
                    <a:pt x="262211" y="3839483"/>
                  </a:lnTo>
                  <a:lnTo>
                    <a:pt x="261239" y="3848779"/>
                  </a:lnTo>
                  <a:lnTo>
                    <a:pt x="260265" y="3858076"/>
                  </a:lnTo>
                  <a:lnTo>
                    <a:pt x="259286" y="3867372"/>
                  </a:lnTo>
                  <a:lnTo>
                    <a:pt x="258302" y="3876669"/>
                  </a:lnTo>
                  <a:lnTo>
                    <a:pt x="257311" y="3885965"/>
                  </a:lnTo>
                  <a:lnTo>
                    <a:pt x="256314" y="3895262"/>
                  </a:lnTo>
                  <a:lnTo>
                    <a:pt x="255310" y="3904559"/>
                  </a:lnTo>
                  <a:lnTo>
                    <a:pt x="254298" y="3913855"/>
                  </a:lnTo>
                  <a:lnTo>
                    <a:pt x="253280" y="3923152"/>
                  </a:lnTo>
                  <a:lnTo>
                    <a:pt x="252256" y="3932448"/>
                  </a:lnTo>
                  <a:lnTo>
                    <a:pt x="251228" y="3941745"/>
                  </a:lnTo>
                  <a:lnTo>
                    <a:pt x="250198" y="3951041"/>
                  </a:lnTo>
                  <a:lnTo>
                    <a:pt x="249169" y="3960338"/>
                  </a:lnTo>
                  <a:lnTo>
                    <a:pt x="248142" y="3969635"/>
                  </a:lnTo>
                  <a:lnTo>
                    <a:pt x="247120" y="3978931"/>
                  </a:lnTo>
                  <a:lnTo>
                    <a:pt x="246108" y="3988228"/>
                  </a:lnTo>
                  <a:lnTo>
                    <a:pt x="245109" y="3997524"/>
                  </a:lnTo>
                  <a:lnTo>
                    <a:pt x="244125" y="4006821"/>
                  </a:lnTo>
                  <a:lnTo>
                    <a:pt x="243159" y="4016117"/>
                  </a:lnTo>
                  <a:lnTo>
                    <a:pt x="242213" y="4025414"/>
                  </a:lnTo>
                  <a:lnTo>
                    <a:pt x="241291" y="4034711"/>
                  </a:lnTo>
                  <a:lnTo>
                    <a:pt x="240395" y="4044007"/>
                  </a:lnTo>
                  <a:lnTo>
                    <a:pt x="239531" y="4053304"/>
                  </a:lnTo>
                  <a:lnTo>
                    <a:pt x="238695" y="4062600"/>
                  </a:lnTo>
                  <a:lnTo>
                    <a:pt x="237889" y="4071897"/>
                  </a:lnTo>
                  <a:lnTo>
                    <a:pt x="237112" y="4081193"/>
                  </a:lnTo>
                  <a:lnTo>
                    <a:pt x="236365" y="4090490"/>
                  </a:lnTo>
                  <a:lnTo>
                    <a:pt x="235646" y="4099787"/>
                  </a:lnTo>
                  <a:lnTo>
                    <a:pt x="234960" y="4109083"/>
                  </a:lnTo>
                  <a:lnTo>
                    <a:pt x="234300" y="4118380"/>
                  </a:lnTo>
                  <a:lnTo>
                    <a:pt x="233663" y="4127676"/>
                  </a:lnTo>
                  <a:lnTo>
                    <a:pt x="233047" y="4136973"/>
                  </a:lnTo>
                  <a:lnTo>
                    <a:pt x="232449" y="4146269"/>
                  </a:lnTo>
                  <a:lnTo>
                    <a:pt x="231867" y="4155566"/>
                  </a:lnTo>
                  <a:lnTo>
                    <a:pt x="231298" y="4164863"/>
                  </a:lnTo>
                  <a:lnTo>
                    <a:pt x="230740" y="4174159"/>
                  </a:lnTo>
                  <a:lnTo>
                    <a:pt x="230188" y="4183456"/>
                  </a:lnTo>
                  <a:lnTo>
                    <a:pt x="229638" y="4192752"/>
                  </a:lnTo>
                  <a:lnTo>
                    <a:pt x="229089" y="4202049"/>
                  </a:lnTo>
                  <a:lnTo>
                    <a:pt x="228537" y="4211345"/>
                  </a:lnTo>
                  <a:lnTo>
                    <a:pt x="227980" y="4220642"/>
                  </a:lnTo>
                  <a:lnTo>
                    <a:pt x="227416" y="4229939"/>
                  </a:lnTo>
                  <a:lnTo>
                    <a:pt x="226841" y="4239235"/>
                  </a:lnTo>
                  <a:lnTo>
                    <a:pt x="226254" y="4248532"/>
                  </a:lnTo>
                  <a:lnTo>
                    <a:pt x="225655" y="4257828"/>
                  </a:lnTo>
                  <a:lnTo>
                    <a:pt x="225042" y="4267125"/>
                  </a:lnTo>
                  <a:lnTo>
                    <a:pt x="224414" y="4276421"/>
                  </a:lnTo>
                  <a:lnTo>
                    <a:pt x="223771" y="4285718"/>
                  </a:lnTo>
                  <a:lnTo>
                    <a:pt x="223109" y="4295015"/>
                  </a:lnTo>
                  <a:lnTo>
                    <a:pt x="222429" y="4304311"/>
                  </a:lnTo>
                  <a:lnTo>
                    <a:pt x="221734" y="4313608"/>
                  </a:lnTo>
                  <a:lnTo>
                    <a:pt x="221022" y="4322904"/>
                  </a:lnTo>
                  <a:lnTo>
                    <a:pt x="220293" y="4332201"/>
                  </a:lnTo>
                  <a:lnTo>
                    <a:pt x="219549" y="4341497"/>
                  </a:lnTo>
                  <a:lnTo>
                    <a:pt x="218789" y="4350794"/>
                  </a:lnTo>
                  <a:lnTo>
                    <a:pt x="218012" y="4360090"/>
                  </a:lnTo>
                  <a:lnTo>
                    <a:pt x="217221" y="4369387"/>
                  </a:lnTo>
                  <a:lnTo>
                    <a:pt x="216417" y="4378684"/>
                  </a:lnTo>
                  <a:lnTo>
                    <a:pt x="215601" y="4387980"/>
                  </a:lnTo>
                  <a:lnTo>
                    <a:pt x="214774" y="4397277"/>
                  </a:lnTo>
                  <a:lnTo>
                    <a:pt x="213937" y="4406573"/>
                  </a:lnTo>
                  <a:lnTo>
                    <a:pt x="213091" y="4415870"/>
                  </a:lnTo>
                  <a:lnTo>
                    <a:pt x="212239" y="4425166"/>
                  </a:lnTo>
                  <a:lnTo>
                    <a:pt x="211383" y="4434463"/>
                  </a:lnTo>
                  <a:lnTo>
                    <a:pt x="210524" y="4443760"/>
                  </a:lnTo>
                  <a:lnTo>
                    <a:pt x="209666" y="4453056"/>
                  </a:lnTo>
                  <a:lnTo>
                    <a:pt x="208809" y="4462353"/>
                  </a:lnTo>
                  <a:lnTo>
                    <a:pt x="207958" y="4471649"/>
                  </a:lnTo>
                  <a:lnTo>
                    <a:pt x="207116" y="4480946"/>
                  </a:lnTo>
                  <a:lnTo>
                    <a:pt x="206285" y="4490242"/>
                  </a:lnTo>
                  <a:lnTo>
                    <a:pt x="205468" y="4499539"/>
                  </a:lnTo>
                  <a:lnTo>
                    <a:pt x="204668" y="4508836"/>
                  </a:lnTo>
                  <a:lnTo>
                    <a:pt x="203887" y="4518132"/>
                  </a:lnTo>
                  <a:lnTo>
                    <a:pt x="203128" y="4527429"/>
                  </a:lnTo>
                  <a:lnTo>
                    <a:pt x="202394" y="4536725"/>
                  </a:lnTo>
                  <a:lnTo>
                    <a:pt x="201691" y="4546022"/>
                  </a:lnTo>
                  <a:lnTo>
                    <a:pt x="201018" y="4555318"/>
                  </a:lnTo>
                  <a:lnTo>
                    <a:pt x="200374" y="4564615"/>
                  </a:lnTo>
                  <a:lnTo>
                    <a:pt x="199762" y="4573912"/>
                  </a:lnTo>
                  <a:lnTo>
                    <a:pt x="199183" y="4583208"/>
                  </a:lnTo>
                  <a:lnTo>
                    <a:pt x="198637" y="4592505"/>
                  </a:lnTo>
                  <a:lnTo>
                    <a:pt x="198129" y="4601801"/>
                  </a:lnTo>
                  <a:lnTo>
                    <a:pt x="197657" y="4611098"/>
                  </a:lnTo>
                  <a:lnTo>
                    <a:pt x="197218" y="4620394"/>
                  </a:lnTo>
                  <a:lnTo>
                    <a:pt x="196810" y="4629691"/>
                  </a:lnTo>
                  <a:lnTo>
                    <a:pt x="196434" y="4638988"/>
                  </a:lnTo>
                  <a:lnTo>
                    <a:pt x="196088" y="4648284"/>
                  </a:lnTo>
                  <a:lnTo>
                    <a:pt x="195771" y="4657581"/>
                  </a:lnTo>
                  <a:lnTo>
                    <a:pt x="195486" y="4666877"/>
                  </a:lnTo>
                  <a:lnTo>
                    <a:pt x="195227" y="4676174"/>
                  </a:lnTo>
                  <a:lnTo>
                    <a:pt x="194991" y="4685470"/>
                  </a:lnTo>
                  <a:lnTo>
                    <a:pt x="194776" y="4694767"/>
                  </a:lnTo>
                  <a:lnTo>
                    <a:pt x="194582" y="4704064"/>
                  </a:lnTo>
                  <a:lnTo>
                    <a:pt x="194406" y="4713360"/>
                  </a:lnTo>
                  <a:lnTo>
                    <a:pt x="194249" y="4722657"/>
                  </a:lnTo>
                  <a:lnTo>
                    <a:pt x="194109" y="4731953"/>
                  </a:lnTo>
                  <a:lnTo>
                    <a:pt x="193983" y="4741250"/>
                  </a:lnTo>
                  <a:lnTo>
                    <a:pt x="193869" y="4750546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2" name="pg36">
              <a:extLst>
                <a:ext uri="{FF2B5EF4-FFF2-40B4-BE49-F238E27FC236}">
                  <a16:creationId xmlns:a16="http://schemas.microsoft.com/office/drawing/2014/main" id="{47655011-E559-A482-C52A-C29B70EB402E}"/>
                </a:ext>
              </a:extLst>
            </p:cNvPr>
            <p:cNvSpPr/>
            <p:nvPr/>
          </p:nvSpPr>
          <p:spPr>
            <a:xfrm>
              <a:off x="5880183" y="3442203"/>
              <a:ext cx="379567" cy="4258410"/>
            </a:xfrm>
            <a:custGeom>
              <a:avLst/>
              <a:gdLst/>
              <a:ahLst/>
              <a:cxnLst/>
              <a:rect l="0" t="0" r="0" b="0"/>
              <a:pathLst>
                <a:path w="379567" h="4258410">
                  <a:moveTo>
                    <a:pt x="185412" y="4258410"/>
                  </a:moveTo>
                  <a:lnTo>
                    <a:pt x="185027" y="4250076"/>
                  </a:lnTo>
                  <a:lnTo>
                    <a:pt x="184622" y="4241743"/>
                  </a:lnTo>
                  <a:lnTo>
                    <a:pt x="184196" y="4233409"/>
                  </a:lnTo>
                  <a:lnTo>
                    <a:pt x="183750" y="4225076"/>
                  </a:lnTo>
                  <a:lnTo>
                    <a:pt x="183283" y="4216742"/>
                  </a:lnTo>
                  <a:lnTo>
                    <a:pt x="182791" y="4208409"/>
                  </a:lnTo>
                  <a:lnTo>
                    <a:pt x="182276" y="4200075"/>
                  </a:lnTo>
                  <a:lnTo>
                    <a:pt x="181740" y="4191742"/>
                  </a:lnTo>
                  <a:lnTo>
                    <a:pt x="181182" y="4183408"/>
                  </a:lnTo>
                  <a:lnTo>
                    <a:pt x="180601" y="4175075"/>
                  </a:lnTo>
                  <a:lnTo>
                    <a:pt x="179999" y="4166741"/>
                  </a:lnTo>
                  <a:lnTo>
                    <a:pt x="179369" y="4158408"/>
                  </a:lnTo>
                  <a:lnTo>
                    <a:pt x="178716" y="4150074"/>
                  </a:lnTo>
                  <a:lnTo>
                    <a:pt x="178040" y="4141741"/>
                  </a:lnTo>
                  <a:lnTo>
                    <a:pt x="177340" y="4133408"/>
                  </a:lnTo>
                  <a:lnTo>
                    <a:pt x="176618" y="4125074"/>
                  </a:lnTo>
                  <a:lnTo>
                    <a:pt x="175872" y="4116741"/>
                  </a:lnTo>
                  <a:lnTo>
                    <a:pt x="175098" y="4108407"/>
                  </a:lnTo>
                  <a:lnTo>
                    <a:pt x="174299" y="4100074"/>
                  </a:lnTo>
                  <a:lnTo>
                    <a:pt x="173476" y="4091740"/>
                  </a:lnTo>
                  <a:lnTo>
                    <a:pt x="172631" y="4083407"/>
                  </a:lnTo>
                  <a:lnTo>
                    <a:pt x="171762" y="4075073"/>
                  </a:lnTo>
                  <a:lnTo>
                    <a:pt x="170870" y="4066740"/>
                  </a:lnTo>
                  <a:lnTo>
                    <a:pt x="169950" y="4058406"/>
                  </a:lnTo>
                  <a:lnTo>
                    <a:pt x="169009" y="4050073"/>
                  </a:lnTo>
                  <a:lnTo>
                    <a:pt x="168045" y="4041739"/>
                  </a:lnTo>
                  <a:lnTo>
                    <a:pt x="167062" y="4033406"/>
                  </a:lnTo>
                  <a:lnTo>
                    <a:pt x="166059" y="4025072"/>
                  </a:lnTo>
                  <a:lnTo>
                    <a:pt x="165037" y="4016739"/>
                  </a:lnTo>
                  <a:lnTo>
                    <a:pt x="163994" y="4008405"/>
                  </a:lnTo>
                  <a:lnTo>
                    <a:pt x="162935" y="4000072"/>
                  </a:lnTo>
                  <a:lnTo>
                    <a:pt x="161863" y="3991738"/>
                  </a:lnTo>
                  <a:lnTo>
                    <a:pt x="160778" y="3983405"/>
                  </a:lnTo>
                  <a:lnTo>
                    <a:pt x="159682" y="3975071"/>
                  </a:lnTo>
                  <a:lnTo>
                    <a:pt x="158577" y="3966738"/>
                  </a:lnTo>
                  <a:lnTo>
                    <a:pt x="157465" y="3958404"/>
                  </a:lnTo>
                  <a:lnTo>
                    <a:pt x="156348" y="3950071"/>
                  </a:lnTo>
                  <a:lnTo>
                    <a:pt x="155231" y="3941737"/>
                  </a:lnTo>
                  <a:lnTo>
                    <a:pt x="154113" y="3933404"/>
                  </a:lnTo>
                  <a:lnTo>
                    <a:pt x="152999" y="3925070"/>
                  </a:lnTo>
                  <a:lnTo>
                    <a:pt x="151890" y="3916737"/>
                  </a:lnTo>
                  <a:lnTo>
                    <a:pt x="150791" y="3908403"/>
                  </a:lnTo>
                  <a:lnTo>
                    <a:pt x="149702" y="3900070"/>
                  </a:lnTo>
                  <a:lnTo>
                    <a:pt x="148627" y="3891736"/>
                  </a:lnTo>
                  <a:lnTo>
                    <a:pt x="147567" y="3883403"/>
                  </a:lnTo>
                  <a:lnTo>
                    <a:pt x="146524" y="3875070"/>
                  </a:lnTo>
                  <a:lnTo>
                    <a:pt x="145500" y="3866736"/>
                  </a:lnTo>
                  <a:lnTo>
                    <a:pt x="144502" y="3858403"/>
                  </a:lnTo>
                  <a:lnTo>
                    <a:pt x="143527" y="3850069"/>
                  </a:lnTo>
                  <a:lnTo>
                    <a:pt x="142576" y="3841736"/>
                  </a:lnTo>
                  <a:lnTo>
                    <a:pt x="141649" y="3833402"/>
                  </a:lnTo>
                  <a:lnTo>
                    <a:pt x="140748" y="3825069"/>
                  </a:lnTo>
                  <a:lnTo>
                    <a:pt x="139873" y="3816735"/>
                  </a:lnTo>
                  <a:lnTo>
                    <a:pt x="139030" y="3808402"/>
                  </a:lnTo>
                  <a:lnTo>
                    <a:pt x="138211" y="3800068"/>
                  </a:lnTo>
                  <a:lnTo>
                    <a:pt x="137416" y="3791735"/>
                  </a:lnTo>
                  <a:lnTo>
                    <a:pt x="136644" y="3783401"/>
                  </a:lnTo>
                  <a:lnTo>
                    <a:pt x="135893" y="3775068"/>
                  </a:lnTo>
                  <a:lnTo>
                    <a:pt x="135162" y="3766734"/>
                  </a:lnTo>
                  <a:lnTo>
                    <a:pt x="134450" y="3758401"/>
                  </a:lnTo>
                  <a:lnTo>
                    <a:pt x="133752" y="3750067"/>
                  </a:lnTo>
                  <a:lnTo>
                    <a:pt x="133063" y="3741734"/>
                  </a:lnTo>
                  <a:lnTo>
                    <a:pt x="132382" y="3733400"/>
                  </a:lnTo>
                  <a:lnTo>
                    <a:pt x="131704" y="3725067"/>
                  </a:lnTo>
                  <a:lnTo>
                    <a:pt x="131026" y="3716733"/>
                  </a:lnTo>
                  <a:lnTo>
                    <a:pt x="130343" y="3708400"/>
                  </a:lnTo>
                  <a:lnTo>
                    <a:pt x="129650" y="3700066"/>
                  </a:lnTo>
                  <a:lnTo>
                    <a:pt x="128946" y="3691733"/>
                  </a:lnTo>
                  <a:lnTo>
                    <a:pt x="128226" y="3683399"/>
                  </a:lnTo>
                  <a:lnTo>
                    <a:pt x="127487" y="3675066"/>
                  </a:lnTo>
                  <a:lnTo>
                    <a:pt x="126726" y="3666732"/>
                  </a:lnTo>
                  <a:lnTo>
                    <a:pt x="125934" y="3658399"/>
                  </a:lnTo>
                  <a:lnTo>
                    <a:pt x="125115" y="3650065"/>
                  </a:lnTo>
                  <a:lnTo>
                    <a:pt x="124266" y="3641732"/>
                  </a:lnTo>
                  <a:lnTo>
                    <a:pt x="123387" y="3633398"/>
                  </a:lnTo>
                  <a:lnTo>
                    <a:pt x="122477" y="3625065"/>
                  </a:lnTo>
                  <a:lnTo>
                    <a:pt x="121533" y="3616732"/>
                  </a:lnTo>
                  <a:lnTo>
                    <a:pt x="120551" y="3608398"/>
                  </a:lnTo>
                  <a:lnTo>
                    <a:pt x="119540" y="3600065"/>
                  </a:lnTo>
                  <a:lnTo>
                    <a:pt x="118500" y="3591731"/>
                  </a:lnTo>
                  <a:lnTo>
                    <a:pt x="117433" y="3583398"/>
                  </a:lnTo>
                  <a:lnTo>
                    <a:pt x="116341" y="3575064"/>
                  </a:lnTo>
                  <a:lnTo>
                    <a:pt x="115226" y="3566731"/>
                  </a:lnTo>
                  <a:lnTo>
                    <a:pt x="114089" y="3558397"/>
                  </a:lnTo>
                  <a:lnTo>
                    <a:pt x="112939" y="3550064"/>
                  </a:lnTo>
                  <a:lnTo>
                    <a:pt x="111778" y="3541730"/>
                  </a:lnTo>
                  <a:lnTo>
                    <a:pt x="110611" y="3533397"/>
                  </a:lnTo>
                  <a:lnTo>
                    <a:pt x="109439" y="3525063"/>
                  </a:lnTo>
                  <a:lnTo>
                    <a:pt x="108268" y="3516730"/>
                  </a:lnTo>
                  <a:lnTo>
                    <a:pt x="107103" y="3508396"/>
                  </a:lnTo>
                  <a:lnTo>
                    <a:pt x="105945" y="3500063"/>
                  </a:lnTo>
                  <a:lnTo>
                    <a:pt x="104798" y="3491729"/>
                  </a:lnTo>
                  <a:lnTo>
                    <a:pt x="103665" y="3483396"/>
                  </a:lnTo>
                  <a:lnTo>
                    <a:pt x="102546" y="3475062"/>
                  </a:lnTo>
                  <a:lnTo>
                    <a:pt x="101446" y="3466729"/>
                  </a:lnTo>
                  <a:lnTo>
                    <a:pt x="100366" y="3458395"/>
                  </a:lnTo>
                  <a:lnTo>
                    <a:pt x="99305" y="3450062"/>
                  </a:lnTo>
                  <a:lnTo>
                    <a:pt x="98263" y="3441728"/>
                  </a:lnTo>
                  <a:lnTo>
                    <a:pt x="97238" y="3433395"/>
                  </a:lnTo>
                  <a:lnTo>
                    <a:pt x="96231" y="3425061"/>
                  </a:lnTo>
                  <a:lnTo>
                    <a:pt x="95243" y="3416728"/>
                  </a:lnTo>
                  <a:lnTo>
                    <a:pt x="94270" y="3408394"/>
                  </a:lnTo>
                  <a:lnTo>
                    <a:pt x="93311" y="3400061"/>
                  </a:lnTo>
                  <a:lnTo>
                    <a:pt x="92362" y="3391727"/>
                  </a:lnTo>
                  <a:lnTo>
                    <a:pt x="91423" y="3383394"/>
                  </a:lnTo>
                  <a:lnTo>
                    <a:pt x="90491" y="3375060"/>
                  </a:lnTo>
                  <a:lnTo>
                    <a:pt x="89565" y="3366727"/>
                  </a:lnTo>
                  <a:lnTo>
                    <a:pt x="88643" y="3358394"/>
                  </a:lnTo>
                  <a:lnTo>
                    <a:pt x="87723" y="3350060"/>
                  </a:lnTo>
                  <a:lnTo>
                    <a:pt x="86802" y="3341727"/>
                  </a:lnTo>
                  <a:lnTo>
                    <a:pt x="85881" y="3333393"/>
                  </a:lnTo>
                  <a:lnTo>
                    <a:pt x="84958" y="3325060"/>
                  </a:lnTo>
                  <a:lnTo>
                    <a:pt x="84033" y="3316726"/>
                  </a:lnTo>
                  <a:lnTo>
                    <a:pt x="83102" y="3308393"/>
                  </a:lnTo>
                  <a:lnTo>
                    <a:pt x="82168" y="3300059"/>
                  </a:lnTo>
                  <a:lnTo>
                    <a:pt x="81229" y="3291726"/>
                  </a:lnTo>
                  <a:lnTo>
                    <a:pt x="80285" y="3283392"/>
                  </a:lnTo>
                  <a:lnTo>
                    <a:pt x="79336" y="3275059"/>
                  </a:lnTo>
                  <a:lnTo>
                    <a:pt x="78380" y="3266725"/>
                  </a:lnTo>
                  <a:lnTo>
                    <a:pt x="77417" y="3258392"/>
                  </a:lnTo>
                  <a:lnTo>
                    <a:pt x="76446" y="3250058"/>
                  </a:lnTo>
                  <a:lnTo>
                    <a:pt x="75467" y="3241725"/>
                  </a:lnTo>
                  <a:lnTo>
                    <a:pt x="74480" y="3233391"/>
                  </a:lnTo>
                  <a:lnTo>
                    <a:pt x="73484" y="3225058"/>
                  </a:lnTo>
                  <a:lnTo>
                    <a:pt x="72475" y="3216724"/>
                  </a:lnTo>
                  <a:lnTo>
                    <a:pt x="71452" y="3208391"/>
                  </a:lnTo>
                  <a:lnTo>
                    <a:pt x="70417" y="3200057"/>
                  </a:lnTo>
                  <a:lnTo>
                    <a:pt x="69367" y="3191724"/>
                  </a:lnTo>
                  <a:lnTo>
                    <a:pt x="68303" y="3183390"/>
                  </a:lnTo>
                  <a:lnTo>
                    <a:pt x="67222" y="3175057"/>
                  </a:lnTo>
                  <a:lnTo>
                    <a:pt x="66121" y="3166723"/>
                  </a:lnTo>
                  <a:lnTo>
                    <a:pt x="65001" y="3158390"/>
                  </a:lnTo>
                  <a:lnTo>
                    <a:pt x="63863" y="3150056"/>
                  </a:lnTo>
                  <a:lnTo>
                    <a:pt x="62707" y="3141723"/>
                  </a:lnTo>
                  <a:lnTo>
                    <a:pt x="61533" y="3133389"/>
                  </a:lnTo>
                  <a:lnTo>
                    <a:pt x="60343" y="3125056"/>
                  </a:lnTo>
                  <a:lnTo>
                    <a:pt x="59133" y="3116722"/>
                  </a:lnTo>
                  <a:lnTo>
                    <a:pt x="57907" y="3108389"/>
                  </a:lnTo>
                  <a:lnTo>
                    <a:pt x="56669" y="3100056"/>
                  </a:lnTo>
                  <a:lnTo>
                    <a:pt x="55419" y="3091722"/>
                  </a:lnTo>
                  <a:lnTo>
                    <a:pt x="54161" y="3083389"/>
                  </a:lnTo>
                  <a:lnTo>
                    <a:pt x="52895" y="3075055"/>
                  </a:lnTo>
                  <a:lnTo>
                    <a:pt x="51625" y="3066722"/>
                  </a:lnTo>
                  <a:lnTo>
                    <a:pt x="50354" y="3058388"/>
                  </a:lnTo>
                  <a:lnTo>
                    <a:pt x="49086" y="3050055"/>
                  </a:lnTo>
                  <a:lnTo>
                    <a:pt x="47822" y="3041721"/>
                  </a:lnTo>
                  <a:lnTo>
                    <a:pt x="46566" y="3033388"/>
                  </a:lnTo>
                  <a:lnTo>
                    <a:pt x="45321" y="3025054"/>
                  </a:lnTo>
                  <a:lnTo>
                    <a:pt x="44092" y="3016721"/>
                  </a:lnTo>
                  <a:lnTo>
                    <a:pt x="42881" y="3008387"/>
                  </a:lnTo>
                  <a:lnTo>
                    <a:pt x="41689" y="3000054"/>
                  </a:lnTo>
                  <a:lnTo>
                    <a:pt x="40520" y="2991720"/>
                  </a:lnTo>
                  <a:lnTo>
                    <a:pt x="39374" y="2983387"/>
                  </a:lnTo>
                  <a:lnTo>
                    <a:pt x="38255" y="2975053"/>
                  </a:lnTo>
                  <a:lnTo>
                    <a:pt x="37170" y="2966720"/>
                  </a:lnTo>
                  <a:lnTo>
                    <a:pt x="36116" y="2958386"/>
                  </a:lnTo>
                  <a:lnTo>
                    <a:pt x="35094" y="2950053"/>
                  </a:lnTo>
                  <a:lnTo>
                    <a:pt x="34105" y="2941719"/>
                  </a:lnTo>
                  <a:lnTo>
                    <a:pt x="33149" y="2933386"/>
                  </a:lnTo>
                  <a:lnTo>
                    <a:pt x="32226" y="2925052"/>
                  </a:lnTo>
                  <a:lnTo>
                    <a:pt x="31345" y="2916719"/>
                  </a:lnTo>
                  <a:lnTo>
                    <a:pt x="30498" y="2908385"/>
                  </a:lnTo>
                  <a:lnTo>
                    <a:pt x="29685" y="2900052"/>
                  </a:lnTo>
                  <a:lnTo>
                    <a:pt x="28903" y="2891718"/>
                  </a:lnTo>
                  <a:lnTo>
                    <a:pt x="28152" y="2883385"/>
                  </a:lnTo>
                  <a:lnTo>
                    <a:pt x="27431" y="2875051"/>
                  </a:lnTo>
                  <a:lnTo>
                    <a:pt x="26742" y="2866718"/>
                  </a:lnTo>
                  <a:lnTo>
                    <a:pt x="26078" y="2858384"/>
                  </a:lnTo>
                  <a:lnTo>
                    <a:pt x="25435" y="2850051"/>
                  </a:lnTo>
                  <a:lnTo>
                    <a:pt x="24812" y="2841718"/>
                  </a:lnTo>
                  <a:lnTo>
                    <a:pt x="24204" y="2833384"/>
                  </a:lnTo>
                  <a:lnTo>
                    <a:pt x="23610" y="2825051"/>
                  </a:lnTo>
                  <a:lnTo>
                    <a:pt x="23026" y="2816717"/>
                  </a:lnTo>
                  <a:lnTo>
                    <a:pt x="22449" y="2808384"/>
                  </a:lnTo>
                  <a:lnTo>
                    <a:pt x="21874" y="2800050"/>
                  </a:lnTo>
                  <a:lnTo>
                    <a:pt x="21298" y="2791717"/>
                  </a:lnTo>
                  <a:lnTo>
                    <a:pt x="20719" y="2783383"/>
                  </a:lnTo>
                  <a:lnTo>
                    <a:pt x="20135" y="2775050"/>
                  </a:lnTo>
                  <a:lnTo>
                    <a:pt x="19540" y="2766716"/>
                  </a:lnTo>
                  <a:lnTo>
                    <a:pt x="18935" y="2758383"/>
                  </a:lnTo>
                  <a:lnTo>
                    <a:pt x="18318" y="2750049"/>
                  </a:lnTo>
                  <a:lnTo>
                    <a:pt x="17688" y="2741716"/>
                  </a:lnTo>
                  <a:lnTo>
                    <a:pt x="17045" y="2733382"/>
                  </a:lnTo>
                  <a:lnTo>
                    <a:pt x="16389" y="2725049"/>
                  </a:lnTo>
                  <a:lnTo>
                    <a:pt x="15716" y="2716715"/>
                  </a:lnTo>
                  <a:lnTo>
                    <a:pt x="15030" y="2708382"/>
                  </a:lnTo>
                  <a:lnTo>
                    <a:pt x="14334" y="2700048"/>
                  </a:lnTo>
                  <a:lnTo>
                    <a:pt x="13628" y="2691715"/>
                  </a:lnTo>
                  <a:lnTo>
                    <a:pt x="12915" y="2683381"/>
                  </a:lnTo>
                  <a:lnTo>
                    <a:pt x="12195" y="2675048"/>
                  </a:lnTo>
                  <a:lnTo>
                    <a:pt x="11471" y="2666714"/>
                  </a:lnTo>
                  <a:lnTo>
                    <a:pt x="10747" y="2658381"/>
                  </a:lnTo>
                  <a:lnTo>
                    <a:pt x="10025" y="2650047"/>
                  </a:lnTo>
                  <a:lnTo>
                    <a:pt x="9309" y="2641714"/>
                  </a:lnTo>
                  <a:lnTo>
                    <a:pt x="8599" y="2633380"/>
                  </a:lnTo>
                  <a:lnTo>
                    <a:pt x="7900" y="2625047"/>
                  </a:lnTo>
                  <a:lnTo>
                    <a:pt x="7218" y="2616713"/>
                  </a:lnTo>
                  <a:lnTo>
                    <a:pt x="6552" y="2608380"/>
                  </a:lnTo>
                  <a:lnTo>
                    <a:pt x="5906" y="2600046"/>
                  </a:lnTo>
                  <a:lnTo>
                    <a:pt x="5280" y="2591713"/>
                  </a:lnTo>
                  <a:lnTo>
                    <a:pt x="4679" y="2583380"/>
                  </a:lnTo>
                  <a:lnTo>
                    <a:pt x="4103" y="2575046"/>
                  </a:lnTo>
                  <a:lnTo>
                    <a:pt x="3563" y="2566713"/>
                  </a:lnTo>
                  <a:lnTo>
                    <a:pt x="3054" y="2558379"/>
                  </a:lnTo>
                  <a:lnTo>
                    <a:pt x="2577" y="2550046"/>
                  </a:lnTo>
                  <a:lnTo>
                    <a:pt x="2135" y="2541712"/>
                  </a:lnTo>
                  <a:lnTo>
                    <a:pt x="1729" y="2533379"/>
                  </a:lnTo>
                  <a:lnTo>
                    <a:pt x="1362" y="2525045"/>
                  </a:lnTo>
                  <a:lnTo>
                    <a:pt x="1042" y="2516712"/>
                  </a:lnTo>
                  <a:lnTo>
                    <a:pt x="762" y="2508378"/>
                  </a:lnTo>
                  <a:lnTo>
                    <a:pt x="525" y="2500045"/>
                  </a:lnTo>
                  <a:lnTo>
                    <a:pt x="329" y="2491711"/>
                  </a:lnTo>
                  <a:lnTo>
                    <a:pt x="176" y="2483378"/>
                  </a:lnTo>
                  <a:lnTo>
                    <a:pt x="68" y="2475044"/>
                  </a:lnTo>
                  <a:lnTo>
                    <a:pt x="12" y="2466711"/>
                  </a:lnTo>
                  <a:lnTo>
                    <a:pt x="0" y="2458377"/>
                  </a:lnTo>
                  <a:lnTo>
                    <a:pt x="29" y="2450044"/>
                  </a:lnTo>
                  <a:lnTo>
                    <a:pt x="101" y="2441710"/>
                  </a:lnTo>
                  <a:lnTo>
                    <a:pt x="213" y="2433377"/>
                  </a:lnTo>
                  <a:lnTo>
                    <a:pt x="368" y="2425043"/>
                  </a:lnTo>
                  <a:lnTo>
                    <a:pt x="569" y="2416710"/>
                  </a:lnTo>
                  <a:lnTo>
                    <a:pt x="805" y="2408376"/>
                  </a:lnTo>
                  <a:lnTo>
                    <a:pt x="1076" y="2400043"/>
                  </a:lnTo>
                  <a:lnTo>
                    <a:pt x="1380" y="2391709"/>
                  </a:lnTo>
                  <a:lnTo>
                    <a:pt x="1714" y="2383376"/>
                  </a:lnTo>
                  <a:lnTo>
                    <a:pt x="2078" y="2375042"/>
                  </a:lnTo>
                  <a:lnTo>
                    <a:pt x="2473" y="2366709"/>
                  </a:lnTo>
                  <a:lnTo>
                    <a:pt x="2890" y="2358375"/>
                  </a:lnTo>
                  <a:lnTo>
                    <a:pt x="3328" y="2350042"/>
                  </a:lnTo>
                  <a:lnTo>
                    <a:pt x="3784" y="2341708"/>
                  </a:lnTo>
                  <a:lnTo>
                    <a:pt x="4257" y="2333375"/>
                  </a:lnTo>
                  <a:lnTo>
                    <a:pt x="4745" y="2325042"/>
                  </a:lnTo>
                  <a:lnTo>
                    <a:pt x="5246" y="2316708"/>
                  </a:lnTo>
                  <a:lnTo>
                    <a:pt x="5756" y="2308375"/>
                  </a:lnTo>
                  <a:lnTo>
                    <a:pt x="6273" y="2300041"/>
                  </a:lnTo>
                  <a:lnTo>
                    <a:pt x="6795" y="2291708"/>
                  </a:lnTo>
                  <a:lnTo>
                    <a:pt x="7320" y="2283374"/>
                  </a:lnTo>
                  <a:lnTo>
                    <a:pt x="7847" y="2275041"/>
                  </a:lnTo>
                  <a:lnTo>
                    <a:pt x="8374" y="2266707"/>
                  </a:lnTo>
                  <a:lnTo>
                    <a:pt x="8898" y="2258374"/>
                  </a:lnTo>
                  <a:lnTo>
                    <a:pt x="9419" y="2250040"/>
                  </a:lnTo>
                  <a:lnTo>
                    <a:pt x="9935" y="2241707"/>
                  </a:lnTo>
                  <a:lnTo>
                    <a:pt x="10445" y="2233373"/>
                  </a:lnTo>
                  <a:lnTo>
                    <a:pt x="10947" y="2225040"/>
                  </a:lnTo>
                  <a:lnTo>
                    <a:pt x="11439" y="2216706"/>
                  </a:lnTo>
                  <a:lnTo>
                    <a:pt x="11922" y="2208373"/>
                  </a:lnTo>
                  <a:lnTo>
                    <a:pt x="12395" y="2200039"/>
                  </a:lnTo>
                  <a:lnTo>
                    <a:pt x="12860" y="2191706"/>
                  </a:lnTo>
                  <a:lnTo>
                    <a:pt x="13315" y="2183372"/>
                  </a:lnTo>
                  <a:lnTo>
                    <a:pt x="13760" y="2175039"/>
                  </a:lnTo>
                  <a:lnTo>
                    <a:pt x="14196" y="2166705"/>
                  </a:lnTo>
                  <a:lnTo>
                    <a:pt x="14626" y="2158372"/>
                  </a:lnTo>
                  <a:lnTo>
                    <a:pt x="15051" y="2150038"/>
                  </a:lnTo>
                  <a:lnTo>
                    <a:pt x="15474" y="2141705"/>
                  </a:lnTo>
                  <a:lnTo>
                    <a:pt x="15897" y="2133371"/>
                  </a:lnTo>
                  <a:lnTo>
                    <a:pt x="16322" y="2125038"/>
                  </a:lnTo>
                  <a:lnTo>
                    <a:pt x="16755" y="2116704"/>
                  </a:lnTo>
                  <a:lnTo>
                    <a:pt x="17197" y="2108371"/>
                  </a:lnTo>
                  <a:lnTo>
                    <a:pt x="17653" y="2100037"/>
                  </a:lnTo>
                  <a:lnTo>
                    <a:pt x="18125" y="2091704"/>
                  </a:lnTo>
                  <a:lnTo>
                    <a:pt x="18617" y="2083370"/>
                  </a:lnTo>
                  <a:lnTo>
                    <a:pt x="19136" y="2075037"/>
                  </a:lnTo>
                  <a:lnTo>
                    <a:pt x="19686" y="2066704"/>
                  </a:lnTo>
                  <a:lnTo>
                    <a:pt x="20268" y="2058370"/>
                  </a:lnTo>
                  <a:lnTo>
                    <a:pt x="20884" y="2050037"/>
                  </a:lnTo>
                  <a:lnTo>
                    <a:pt x="21536" y="2041703"/>
                  </a:lnTo>
                  <a:lnTo>
                    <a:pt x="22227" y="2033370"/>
                  </a:lnTo>
                  <a:lnTo>
                    <a:pt x="22964" y="2025036"/>
                  </a:lnTo>
                  <a:lnTo>
                    <a:pt x="23749" y="2016703"/>
                  </a:lnTo>
                  <a:lnTo>
                    <a:pt x="24577" y="2008369"/>
                  </a:lnTo>
                  <a:lnTo>
                    <a:pt x="25450" y="2000036"/>
                  </a:lnTo>
                  <a:lnTo>
                    <a:pt x="26366" y="1991702"/>
                  </a:lnTo>
                  <a:lnTo>
                    <a:pt x="27326" y="1983369"/>
                  </a:lnTo>
                  <a:lnTo>
                    <a:pt x="28335" y="1975035"/>
                  </a:lnTo>
                  <a:lnTo>
                    <a:pt x="29390" y="1966702"/>
                  </a:lnTo>
                  <a:lnTo>
                    <a:pt x="30485" y="1958368"/>
                  </a:lnTo>
                  <a:lnTo>
                    <a:pt x="31617" y="1950035"/>
                  </a:lnTo>
                  <a:lnTo>
                    <a:pt x="32784" y="1941701"/>
                  </a:lnTo>
                  <a:lnTo>
                    <a:pt x="33985" y="1933368"/>
                  </a:lnTo>
                  <a:lnTo>
                    <a:pt x="35222" y="1925034"/>
                  </a:lnTo>
                  <a:lnTo>
                    <a:pt x="36487" y="1916701"/>
                  </a:lnTo>
                  <a:lnTo>
                    <a:pt x="37775" y="1908367"/>
                  </a:lnTo>
                  <a:lnTo>
                    <a:pt x="39085" y="1900034"/>
                  </a:lnTo>
                  <a:lnTo>
                    <a:pt x="40412" y="1891700"/>
                  </a:lnTo>
                  <a:lnTo>
                    <a:pt x="41754" y="1883367"/>
                  </a:lnTo>
                  <a:lnTo>
                    <a:pt x="43109" y="1875033"/>
                  </a:lnTo>
                  <a:lnTo>
                    <a:pt x="44474" y="1866700"/>
                  </a:lnTo>
                  <a:lnTo>
                    <a:pt x="45844" y="1858366"/>
                  </a:lnTo>
                  <a:lnTo>
                    <a:pt x="47217" y="1850033"/>
                  </a:lnTo>
                  <a:lnTo>
                    <a:pt x="48592" y="1841699"/>
                  </a:lnTo>
                  <a:lnTo>
                    <a:pt x="49967" y="1833366"/>
                  </a:lnTo>
                  <a:lnTo>
                    <a:pt x="51340" y="1825032"/>
                  </a:lnTo>
                  <a:lnTo>
                    <a:pt x="52711" y="1816699"/>
                  </a:lnTo>
                  <a:lnTo>
                    <a:pt x="54079" y="1808366"/>
                  </a:lnTo>
                  <a:lnTo>
                    <a:pt x="55443" y="1800032"/>
                  </a:lnTo>
                  <a:lnTo>
                    <a:pt x="56805" y="1791699"/>
                  </a:lnTo>
                  <a:lnTo>
                    <a:pt x="58166" y="1783365"/>
                  </a:lnTo>
                  <a:lnTo>
                    <a:pt x="59524" y="1775032"/>
                  </a:lnTo>
                  <a:lnTo>
                    <a:pt x="60884" y="1766698"/>
                  </a:lnTo>
                  <a:lnTo>
                    <a:pt x="62245" y="1758365"/>
                  </a:lnTo>
                  <a:lnTo>
                    <a:pt x="63610" y="1750031"/>
                  </a:lnTo>
                  <a:lnTo>
                    <a:pt x="64980" y="1741698"/>
                  </a:lnTo>
                  <a:lnTo>
                    <a:pt x="66356" y="1733364"/>
                  </a:lnTo>
                  <a:lnTo>
                    <a:pt x="67741" y="1725031"/>
                  </a:lnTo>
                  <a:lnTo>
                    <a:pt x="69137" y="1716697"/>
                  </a:lnTo>
                  <a:lnTo>
                    <a:pt x="70543" y="1708364"/>
                  </a:lnTo>
                  <a:lnTo>
                    <a:pt x="71961" y="1700030"/>
                  </a:lnTo>
                  <a:lnTo>
                    <a:pt x="73389" y="1691697"/>
                  </a:lnTo>
                  <a:lnTo>
                    <a:pt x="74830" y="1683363"/>
                  </a:lnTo>
                  <a:lnTo>
                    <a:pt x="76283" y="1675030"/>
                  </a:lnTo>
                  <a:lnTo>
                    <a:pt x="77748" y="1666696"/>
                  </a:lnTo>
                  <a:lnTo>
                    <a:pt x="79221" y="1658363"/>
                  </a:lnTo>
                  <a:lnTo>
                    <a:pt x="80701" y="1650029"/>
                  </a:lnTo>
                  <a:lnTo>
                    <a:pt x="82188" y="1641696"/>
                  </a:lnTo>
                  <a:lnTo>
                    <a:pt x="83678" y="1633362"/>
                  </a:lnTo>
                  <a:lnTo>
                    <a:pt x="85171" y="1625029"/>
                  </a:lnTo>
                  <a:lnTo>
                    <a:pt x="86663" y="1616695"/>
                  </a:lnTo>
                  <a:lnTo>
                    <a:pt x="88151" y="1608362"/>
                  </a:lnTo>
                  <a:lnTo>
                    <a:pt x="89635" y="1600028"/>
                  </a:lnTo>
                  <a:lnTo>
                    <a:pt x="91112" y="1591695"/>
                  </a:lnTo>
                  <a:lnTo>
                    <a:pt x="92580" y="1583361"/>
                  </a:lnTo>
                  <a:lnTo>
                    <a:pt x="94036" y="1575028"/>
                  </a:lnTo>
                  <a:lnTo>
                    <a:pt x="95481" y="1566694"/>
                  </a:lnTo>
                  <a:lnTo>
                    <a:pt x="96913" y="1558361"/>
                  </a:lnTo>
                  <a:lnTo>
                    <a:pt x="98333" y="1550028"/>
                  </a:lnTo>
                  <a:lnTo>
                    <a:pt x="99740" y="1541694"/>
                  </a:lnTo>
                  <a:lnTo>
                    <a:pt x="101135" y="1533361"/>
                  </a:lnTo>
                  <a:lnTo>
                    <a:pt x="102515" y="1525027"/>
                  </a:lnTo>
                  <a:lnTo>
                    <a:pt x="103883" y="1516694"/>
                  </a:lnTo>
                  <a:lnTo>
                    <a:pt x="105240" y="1508360"/>
                  </a:lnTo>
                  <a:lnTo>
                    <a:pt x="106587" y="1500027"/>
                  </a:lnTo>
                  <a:lnTo>
                    <a:pt x="107925" y="1491693"/>
                  </a:lnTo>
                  <a:lnTo>
                    <a:pt x="109255" y="1483360"/>
                  </a:lnTo>
                  <a:lnTo>
                    <a:pt x="110575" y="1475026"/>
                  </a:lnTo>
                  <a:lnTo>
                    <a:pt x="111888" y="1466693"/>
                  </a:lnTo>
                  <a:lnTo>
                    <a:pt x="113194" y="1458359"/>
                  </a:lnTo>
                  <a:lnTo>
                    <a:pt x="114494" y="1450026"/>
                  </a:lnTo>
                  <a:lnTo>
                    <a:pt x="115786" y="1441692"/>
                  </a:lnTo>
                  <a:lnTo>
                    <a:pt x="117071" y="1433359"/>
                  </a:lnTo>
                  <a:lnTo>
                    <a:pt x="118347" y="1425025"/>
                  </a:lnTo>
                  <a:lnTo>
                    <a:pt x="119615" y="1416692"/>
                  </a:lnTo>
                  <a:lnTo>
                    <a:pt x="120873" y="1408358"/>
                  </a:lnTo>
                  <a:lnTo>
                    <a:pt x="122121" y="1400025"/>
                  </a:lnTo>
                  <a:lnTo>
                    <a:pt x="123358" y="1391691"/>
                  </a:lnTo>
                  <a:lnTo>
                    <a:pt x="124583" y="1383358"/>
                  </a:lnTo>
                  <a:lnTo>
                    <a:pt x="125793" y="1375024"/>
                  </a:lnTo>
                  <a:lnTo>
                    <a:pt x="126989" y="1366691"/>
                  </a:lnTo>
                  <a:lnTo>
                    <a:pt x="128171" y="1358357"/>
                  </a:lnTo>
                  <a:lnTo>
                    <a:pt x="129339" y="1350024"/>
                  </a:lnTo>
                  <a:lnTo>
                    <a:pt x="130492" y="1341690"/>
                  </a:lnTo>
                  <a:lnTo>
                    <a:pt x="131631" y="1333357"/>
                  </a:lnTo>
                  <a:lnTo>
                    <a:pt x="132753" y="1325023"/>
                  </a:lnTo>
                  <a:lnTo>
                    <a:pt x="133862" y="1316690"/>
                  </a:lnTo>
                  <a:lnTo>
                    <a:pt x="134957" y="1308356"/>
                  </a:lnTo>
                  <a:lnTo>
                    <a:pt x="136042" y="1300023"/>
                  </a:lnTo>
                  <a:lnTo>
                    <a:pt x="137115" y="1291690"/>
                  </a:lnTo>
                  <a:lnTo>
                    <a:pt x="138177" y="1283356"/>
                  </a:lnTo>
                  <a:lnTo>
                    <a:pt x="139229" y="1275023"/>
                  </a:lnTo>
                  <a:lnTo>
                    <a:pt x="140273" y="1266689"/>
                  </a:lnTo>
                  <a:lnTo>
                    <a:pt x="141310" y="1258356"/>
                  </a:lnTo>
                  <a:lnTo>
                    <a:pt x="142340" y="1250022"/>
                  </a:lnTo>
                  <a:lnTo>
                    <a:pt x="143364" y="1241689"/>
                  </a:lnTo>
                  <a:lnTo>
                    <a:pt x="144383" y="1233355"/>
                  </a:lnTo>
                  <a:lnTo>
                    <a:pt x="145395" y="1225022"/>
                  </a:lnTo>
                  <a:lnTo>
                    <a:pt x="146402" y="1216688"/>
                  </a:lnTo>
                  <a:lnTo>
                    <a:pt x="147403" y="1208355"/>
                  </a:lnTo>
                  <a:lnTo>
                    <a:pt x="148397" y="1200021"/>
                  </a:lnTo>
                  <a:lnTo>
                    <a:pt x="149384" y="1191688"/>
                  </a:lnTo>
                  <a:lnTo>
                    <a:pt x="150363" y="1183354"/>
                  </a:lnTo>
                  <a:lnTo>
                    <a:pt x="151331" y="1175021"/>
                  </a:lnTo>
                  <a:lnTo>
                    <a:pt x="152289" y="1166687"/>
                  </a:lnTo>
                  <a:lnTo>
                    <a:pt x="153234" y="1158354"/>
                  </a:lnTo>
                  <a:lnTo>
                    <a:pt x="154167" y="1150020"/>
                  </a:lnTo>
                  <a:lnTo>
                    <a:pt x="155085" y="1141687"/>
                  </a:lnTo>
                  <a:lnTo>
                    <a:pt x="155987" y="1133353"/>
                  </a:lnTo>
                  <a:lnTo>
                    <a:pt x="156869" y="1125020"/>
                  </a:lnTo>
                  <a:lnTo>
                    <a:pt x="157733" y="1116686"/>
                  </a:lnTo>
                  <a:lnTo>
                    <a:pt x="158578" y="1108353"/>
                  </a:lnTo>
                  <a:lnTo>
                    <a:pt x="159403" y="1100019"/>
                  </a:lnTo>
                  <a:lnTo>
                    <a:pt x="160209" y="1091686"/>
                  </a:lnTo>
                  <a:lnTo>
                    <a:pt x="160992" y="1083352"/>
                  </a:lnTo>
                  <a:lnTo>
                    <a:pt x="161752" y="1075019"/>
                  </a:lnTo>
                  <a:lnTo>
                    <a:pt x="162492" y="1066685"/>
                  </a:lnTo>
                  <a:lnTo>
                    <a:pt x="163211" y="1058352"/>
                  </a:lnTo>
                  <a:lnTo>
                    <a:pt x="163912" y="1050018"/>
                  </a:lnTo>
                  <a:lnTo>
                    <a:pt x="164593" y="1041685"/>
                  </a:lnTo>
                  <a:lnTo>
                    <a:pt x="165255" y="1033352"/>
                  </a:lnTo>
                  <a:lnTo>
                    <a:pt x="165898" y="1025018"/>
                  </a:lnTo>
                  <a:lnTo>
                    <a:pt x="166525" y="1016685"/>
                  </a:lnTo>
                  <a:lnTo>
                    <a:pt x="167137" y="1008351"/>
                  </a:lnTo>
                  <a:lnTo>
                    <a:pt x="167736" y="1000018"/>
                  </a:lnTo>
                  <a:lnTo>
                    <a:pt x="168323" y="991684"/>
                  </a:lnTo>
                  <a:lnTo>
                    <a:pt x="168896" y="983351"/>
                  </a:lnTo>
                  <a:lnTo>
                    <a:pt x="169459" y="975017"/>
                  </a:lnTo>
                  <a:lnTo>
                    <a:pt x="170012" y="966684"/>
                  </a:lnTo>
                  <a:lnTo>
                    <a:pt x="170556" y="958350"/>
                  </a:lnTo>
                  <a:lnTo>
                    <a:pt x="171092" y="950017"/>
                  </a:lnTo>
                  <a:lnTo>
                    <a:pt x="171620" y="941683"/>
                  </a:lnTo>
                  <a:lnTo>
                    <a:pt x="172141" y="933350"/>
                  </a:lnTo>
                  <a:lnTo>
                    <a:pt x="172653" y="925016"/>
                  </a:lnTo>
                  <a:lnTo>
                    <a:pt x="173158" y="916683"/>
                  </a:lnTo>
                  <a:lnTo>
                    <a:pt x="173655" y="908349"/>
                  </a:lnTo>
                  <a:lnTo>
                    <a:pt x="174144" y="900016"/>
                  </a:lnTo>
                  <a:lnTo>
                    <a:pt x="174625" y="891682"/>
                  </a:lnTo>
                  <a:lnTo>
                    <a:pt x="175096" y="883349"/>
                  </a:lnTo>
                  <a:lnTo>
                    <a:pt x="175556" y="875015"/>
                  </a:lnTo>
                  <a:lnTo>
                    <a:pt x="176006" y="866682"/>
                  </a:lnTo>
                  <a:lnTo>
                    <a:pt x="176445" y="858348"/>
                  </a:lnTo>
                  <a:lnTo>
                    <a:pt x="176871" y="850015"/>
                  </a:lnTo>
                  <a:lnTo>
                    <a:pt x="177286" y="841681"/>
                  </a:lnTo>
                  <a:lnTo>
                    <a:pt x="177686" y="833348"/>
                  </a:lnTo>
                  <a:lnTo>
                    <a:pt x="178070" y="825014"/>
                  </a:lnTo>
                  <a:lnTo>
                    <a:pt x="178441" y="816681"/>
                  </a:lnTo>
                  <a:lnTo>
                    <a:pt x="178798" y="808347"/>
                  </a:lnTo>
                  <a:lnTo>
                    <a:pt x="179140" y="800014"/>
                  </a:lnTo>
                  <a:lnTo>
                    <a:pt x="179469" y="791680"/>
                  </a:lnTo>
                  <a:lnTo>
                    <a:pt x="179781" y="783347"/>
                  </a:lnTo>
                  <a:lnTo>
                    <a:pt x="180078" y="775014"/>
                  </a:lnTo>
                  <a:lnTo>
                    <a:pt x="180362" y="766680"/>
                  </a:lnTo>
                  <a:lnTo>
                    <a:pt x="180634" y="758347"/>
                  </a:lnTo>
                  <a:lnTo>
                    <a:pt x="180894" y="750013"/>
                  </a:lnTo>
                  <a:lnTo>
                    <a:pt x="181143" y="741680"/>
                  </a:lnTo>
                  <a:lnTo>
                    <a:pt x="181381" y="733346"/>
                  </a:lnTo>
                  <a:lnTo>
                    <a:pt x="181609" y="725013"/>
                  </a:lnTo>
                  <a:lnTo>
                    <a:pt x="181829" y="716679"/>
                  </a:lnTo>
                  <a:lnTo>
                    <a:pt x="182042" y="708346"/>
                  </a:lnTo>
                  <a:lnTo>
                    <a:pt x="182249" y="700012"/>
                  </a:lnTo>
                  <a:lnTo>
                    <a:pt x="182452" y="691679"/>
                  </a:lnTo>
                  <a:lnTo>
                    <a:pt x="182649" y="683345"/>
                  </a:lnTo>
                  <a:lnTo>
                    <a:pt x="182844" y="675012"/>
                  </a:lnTo>
                  <a:lnTo>
                    <a:pt x="183036" y="666678"/>
                  </a:lnTo>
                  <a:lnTo>
                    <a:pt x="183226" y="658345"/>
                  </a:lnTo>
                  <a:lnTo>
                    <a:pt x="183415" y="650011"/>
                  </a:lnTo>
                  <a:lnTo>
                    <a:pt x="183604" y="641678"/>
                  </a:lnTo>
                  <a:lnTo>
                    <a:pt x="183792" y="633344"/>
                  </a:lnTo>
                  <a:lnTo>
                    <a:pt x="183980" y="625011"/>
                  </a:lnTo>
                  <a:lnTo>
                    <a:pt x="184169" y="616677"/>
                  </a:lnTo>
                  <a:lnTo>
                    <a:pt x="184357" y="608344"/>
                  </a:lnTo>
                  <a:lnTo>
                    <a:pt x="184546" y="600010"/>
                  </a:lnTo>
                  <a:lnTo>
                    <a:pt x="184735" y="591677"/>
                  </a:lnTo>
                  <a:lnTo>
                    <a:pt x="184924" y="583343"/>
                  </a:lnTo>
                  <a:lnTo>
                    <a:pt x="185112" y="575010"/>
                  </a:lnTo>
                  <a:lnTo>
                    <a:pt x="185299" y="566676"/>
                  </a:lnTo>
                  <a:lnTo>
                    <a:pt x="185485" y="558343"/>
                  </a:lnTo>
                  <a:lnTo>
                    <a:pt x="185670" y="550009"/>
                  </a:lnTo>
                  <a:lnTo>
                    <a:pt x="185853" y="541676"/>
                  </a:lnTo>
                  <a:lnTo>
                    <a:pt x="186033" y="533342"/>
                  </a:lnTo>
                  <a:lnTo>
                    <a:pt x="186210" y="525009"/>
                  </a:lnTo>
                  <a:lnTo>
                    <a:pt x="186384" y="516676"/>
                  </a:lnTo>
                  <a:lnTo>
                    <a:pt x="186554" y="508342"/>
                  </a:lnTo>
                  <a:lnTo>
                    <a:pt x="186720" y="500009"/>
                  </a:lnTo>
                  <a:lnTo>
                    <a:pt x="186881" y="491675"/>
                  </a:lnTo>
                  <a:lnTo>
                    <a:pt x="187037" y="483342"/>
                  </a:lnTo>
                  <a:lnTo>
                    <a:pt x="187187" y="475008"/>
                  </a:lnTo>
                  <a:lnTo>
                    <a:pt x="187331" y="466675"/>
                  </a:lnTo>
                  <a:lnTo>
                    <a:pt x="187470" y="458341"/>
                  </a:lnTo>
                  <a:lnTo>
                    <a:pt x="187602" y="450008"/>
                  </a:lnTo>
                  <a:lnTo>
                    <a:pt x="187728" y="441674"/>
                  </a:lnTo>
                  <a:lnTo>
                    <a:pt x="187846" y="433341"/>
                  </a:lnTo>
                  <a:lnTo>
                    <a:pt x="187958" y="425007"/>
                  </a:lnTo>
                  <a:lnTo>
                    <a:pt x="188062" y="416674"/>
                  </a:lnTo>
                  <a:lnTo>
                    <a:pt x="188160" y="408340"/>
                  </a:lnTo>
                  <a:lnTo>
                    <a:pt x="188250" y="400007"/>
                  </a:lnTo>
                  <a:lnTo>
                    <a:pt x="188334" y="391673"/>
                  </a:lnTo>
                  <a:lnTo>
                    <a:pt x="188410" y="383340"/>
                  </a:lnTo>
                  <a:lnTo>
                    <a:pt x="188479" y="375006"/>
                  </a:lnTo>
                  <a:lnTo>
                    <a:pt x="188542" y="366673"/>
                  </a:lnTo>
                  <a:lnTo>
                    <a:pt x="188598" y="358339"/>
                  </a:lnTo>
                  <a:lnTo>
                    <a:pt x="188649" y="350006"/>
                  </a:lnTo>
                  <a:lnTo>
                    <a:pt x="188695" y="341672"/>
                  </a:lnTo>
                  <a:lnTo>
                    <a:pt x="188734" y="333339"/>
                  </a:lnTo>
                  <a:lnTo>
                    <a:pt x="188769" y="325005"/>
                  </a:lnTo>
                  <a:lnTo>
                    <a:pt x="188799" y="316672"/>
                  </a:lnTo>
                  <a:lnTo>
                    <a:pt x="188826" y="308338"/>
                  </a:lnTo>
                  <a:lnTo>
                    <a:pt x="188850" y="300005"/>
                  </a:lnTo>
                  <a:lnTo>
                    <a:pt x="188871" y="291671"/>
                  </a:lnTo>
                  <a:lnTo>
                    <a:pt x="188889" y="283338"/>
                  </a:lnTo>
                  <a:lnTo>
                    <a:pt x="188905" y="275004"/>
                  </a:lnTo>
                  <a:lnTo>
                    <a:pt x="188920" y="266671"/>
                  </a:lnTo>
                  <a:lnTo>
                    <a:pt x="188934" y="258338"/>
                  </a:lnTo>
                  <a:lnTo>
                    <a:pt x="188948" y="250004"/>
                  </a:lnTo>
                  <a:lnTo>
                    <a:pt x="188961" y="241671"/>
                  </a:lnTo>
                  <a:lnTo>
                    <a:pt x="188975" y="233337"/>
                  </a:lnTo>
                  <a:lnTo>
                    <a:pt x="188989" y="225004"/>
                  </a:lnTo>
                  <a:lnTo>
                    <a:pt x="189003" y="216670"/>
                  </a:lnTo>
                  <a:lnTo>
                    <a:pt x="189019" y="208337"/>
                  </a:lnTo>
                  <a:lnTo>
                    <a:pt x="189035" y="200003"/>
                  </a:lnTo>
                  <a:lnTo>
                    <a:pt x="189052" y="191670"/>
                  </a:lnTo>
                  <a:lnTo>
                    <a:pt x="189070" y="183336"/>
                  </a:lnTo>
                  <a:lnTo>
                    <a:pt x="189089" y="175003"/>
                  </a:lnTo>
                  <a:lnTo>
                    <a:pt x="189109" y="166669"/>
                  </a:lnTo>
                  <a:lnTo>
                    <a:pt x="189129" y="158336"/>
                  </a:lnTo>
                  <a:lnTo>
                    <a:pt x="189150" y="150002"/>
                  </a:lnTo>
                  <a:lnTo>
                    <a:pt x="189171" y="141669"/>
                  </a:lnTo>
                  <a:lnTo>
                    <a:pt x="189193" y="133335"/>
                  </a:lnTo>
                  <a:lnTo>
                    <a:pt x="189215" y="125002"/>
                  </a:lnTo>
                  <a:lnTo>
                    <a:pt x="189237" y="116668"/>
                  </a:lnTo>
                  <a:lnTo>
                    <a:pt x="189259" y="108335"/>
                  </a:lnTo>
                  <a:lnTo>
                    <a:pt x="189280" y="100001"/>
                  </a:lnTo>
                  <a:lnTo>
                    <a:pt x="189301" y="91668"/>
                  </a:lnTo>
                  <a:lnTo>
                    <a:pt x="189322" y="83334"/>
                  </a:lnTo>
                  <a:lnTo>
                    <a:pt x="189342" y="75001"/>
                  </a:lnTo>
                  <a:lnTo>
                    <a:pt x="189361" y="66667"/>
                  </a:lnTo>
                  <a:lnTo>
                    <a:pt x="189380" y="58334"/>
                  </a:lnTo>
                  <a:lnTo>
                    <a:pt x="189398" y="50000"/>
                  </a:lnTo>
                  <a:lnTo>
                    <a:pt x="189416" y="41667"/>
                  </a:lnTo>
                  <a:lnTo>
                    <a:pt x="189432" y="33333"/>
                  </a:lnTo>
                  <a:lnTo>
                    <a:pt x="189449" y="25000"/>
                  </a:lnTo>
                  <a:lnTo>
                    <a:pt x="189464" y="16666"/>
                  </a:lnTo>
                  <a:lnTo>
                    <a:pt x="189480" y="8333"/>
                  </a:lnTo>
                  <a:lnTo>
                    <a:pt x="189495" y="0"/>
                  </a:lnTo>
                  <a:lnTo>
                    <a:pt x="190072" y="0"/>
                  </a:lnTo>
                  <a:lnTo>
                    <a:pt x="190087" y="8333"/>
                  </a:lnTo>
                  <a:lnTo>
                    <a:pt x="190102" y="16666"/>
                  </a:lnTo>
                  <a:lnTo>
                    <a:pt x="190118" y="25000"/>
                  </a:lnTo>
                  <a:lnTo>
                    <a:pt x="190134" y="33333"/>
                  </a:lnTo>
                  <a:lnTo>
                    <a:pt x="190151" y="41667"/>
                  </a:lnTo>
                  <a:lnTo>
                    <a:pt x="190169" y="50000"/>
                  </a:lnTo>
                  <a:lnTo>
                    <a:pt x="190187" y="58334"/>
                  </a:lnTo>
                  <a:lnTo>
                    <a:pt x="190206" y="66667"/>
                  </a:lnTo>
                  <a:lnTo>
                    <a:pt x="190225" y="75001"/>
                  </a:lnTo>
                  <a:lnTo>
                    <a:pt x="190245" y="83334"/>
                  </a:lnTo>
                  <a:lnTo>
                    <a:pt x="190265" y="91668"/>
                  </a:lnTo>
                  <a:lnTo>
                    <a:pt x="190286" y="100001"/>
                  </a:lnTo>
                  <a:lnTo>
                    <a:pt x="190308" y="108335"/>
                  </a:lnTo>
                  <a:lnTo>
                    <a:pt x="190330" y="116668"/>
                  </a:lnTo>
                  <a:lnTo>
                    <a:pt x="190351" y="125002"/>
                  </a:lnTo>
                  <a:lnTo>
                    <a:pt x="190373" y="133335"/>
                  </a:lnTo>
                  <a:lnTo>
                    <a:pt x="190395" y="141669"/>
                  </a:lnTo>
                  <a:lnTo>
                    <a:pt x="190417" y="150002"/>
                  </a:lnTo>
                  <a:lnTo>
                    <a:pt x="190438" y="158336"/>
                  </a:lnTo>
                  <a:lnTo>
                    <a:pt x="190458" y="166669"/>
                  </a:lnTo>
                  <a:lnTo>
                    <a:pt x="190478" y="175003"/>
                  </a:lnTo>
                  <a:lnTo>
                    <a:pt x="190497" y="183336"/>
                  </a:lnTo>
                  <a:lnTo>
                    <a:pt x="190515" y="191670"/>
                  </a:lnTo>
                  <a:lnTo>
                    <a:pt x="190532" y="200003"/>
                  </a:lnTo>
                  <a:lnTo>
                    <a:pt x="190548" y="208337"/>
                  </a:lnTo>
                  <a:lnTo>
                    <a:pt x="190563" y="216670"/>
                  </a:lnTo>
                  <a:lnTo>
                    <a:pt x="190578" y="225004"/>
                  </a:lnTo>
                  <a:lnTo>
                    <a:pt x="190592" y="233337"/>
                  </a:lnTo>
                  <a:lnTo>
                    <a:pt x="190605" y="241671"/>
                  </a:lnTo>
                  <a:lnTo>
                    <a:pt x="190619" y="250004"/>
                  </a:lnTo>
                  <a:lnTo>
                    <a:pt x="190632" y="258338"/>
                  </a:lnTo>
                  <a:lnTo>
                    <a:pt x="190646" y="266671"/>
                  </a:lnTo>
                  <a:lnTo>
                    <a:pt x="190662" y="275004"/>
                  </a:lnTo>
                  <a:lnTo>
                    <a:pt x="190678" y="283338"/>
                  </a:lnTo>
                  <a:lnTo>
                    <a:pt x="190696" y="291671"/>
                  </a:lnTo>
                  <a:lnTo>
                    <a:pt x="190717" y="300005"/>
                  </a:lnTo>
                  <a:lnTo>
                    <a:pt x="190741" y="308338"/>
                  </a:lnTo>
                  <a:lnTo>
                    <a:pt x="190767" y="316672"/>
                  </a:lnTo>
                  <a:lnTo>
                    <a:pt x="190798" y="325005"/>
                  </a:lnTo>
                  <a:lnTo>
                    <a:pt x="190833" y="333339"/>
                  </a:lnTo>
                  <a:lnTo>
                    <a:pt x="190872" y="341672"/>
                  </a:lnTo>
                  <a:lnTo>
                    <a:pt x="190917" y="350006"/>
                  </a:lnTo>
                  <a:lnTo>
                    <a:pt x="190968" y="358339"/>
                  </a:lnTo>
                  <a:lnTo>
                    <a:pt x="191025" y="366673"/>
                  </a:lnTo>
                  <a:lnTo>
                    <a:pt x="191088" y="375006"/>
                  </a:lnTo>
                  <a:lnTo>
                    <a:pt x="191157" y="383340"/>
                  </a:lnTo>
                  <a:lnTo>
                    <a:pt x="191233" y="391673"/>
                  </a:lnTo>
                  <a:lnTo>
                    <a:pt x="191316" y="400007"/>
                  </a:lnTo>
                  <a:lnTo>
                    <a:pt x="191407" y="408340"/>
                  </a:lnTo>
                  <a:lnTo>
                    <a:pt x="191505" y="416674"/>
                  </a:lnTo>
                  <a:lnTo>
                    <a:pt x="191609" y="425007"/>
                  </a:lnTo>
                  <a:lnTo>
                    <a:pt x="191720" y="433341"/>
                  </a:lnTo>
                  <a:lnTo>
                    <a:pt x="191838" y="441674"/>
                  </a:lnTo>
                  <a:lnTo>
                    <a:pt x="191964" y="450008"/>
                  </a:lnTo>
                  <a:lnTo>
                    <a:pt x="192097" y="458341"/>
                  </a:lnTo>
                  <a:lnTo>
                    <a:pt x="192235" y="466675"/>
                  </a:lnTo>
                  <a:lnTo>
                    <a:pt x="192380" y="475008"/>
                  </a:lnTo>
                  <a:lnTo>
                    <a:pt x="192530" y="483342"/>
                  </a:lnTo>
                  <a:lnTo>
                    <a:pt x="192685" y="491675"/>
                  </a:lnTo>
                  <a:lnTo>
                    <a:pt x="192847" y="500009"/>
                  </a:lnTo>
                  <a:lnTo>
                    <a:pt x="193013" y="508342"/>
                  </a:lnTo>
                  <a:lnTo>
                    <a:pt x="193183" y="516676"/>
                  </a:lnTo>
                  <a:lnTo>
                    <a:pt x="193357" y="525009"/>
                  </a:lnTo>
                  <a:lnTo>
                    <a:pt x="193534" y="533342"/>
                  </a:lnTo>
                  <a:lnTo>
                    <a:pt x="193714" y="541676"/>
                  </a:lnTo>
                  <a:lnTo>
                    <a:pt x="193897" y="550009"/>
                  </a:lnTo>
                  <a:lnTo>
                    <a:pt x="194081" y="558343"/>
                  </a:lnTo>
                  <a:lnTo>
                    <a:pt x="194268" y="566676"/>
                  </a:lnTo>
                  <a:lnTo>
                    <a:pt x="194455" y="575010"/>
                  </a:lnTo>
                  <a:lnTo>
                    <a:pt x="194643" y="583343"/>
                  </a:lnTo>
                  <a:lnTo>
                    <a:pt x="194832" y="591677"/>
                  </a:lnTo>
                  <a:lnTo>
                    <a:pt x="195020" y="600010"/>
                  </a:lnTo>
                  <a:lnTo>
                    <a:pt x="195209" y="608344"/>
                  </a:lnTo>
                  <a:lnTo>
                    <a:pt x="195398" y="616677"/>
                  </a:lnTo>
                  <a:lnTo>
                    <a:pt x="195586" y="625011"/>
                  </a:lnTo>
                  <a:lnTo>
                    <a:pt x="195775" y="633344"/>
                  </a:lnTo>
                  <a:lnTo>
                    <a:pt x="195963" y="641678"/>
                  </a:lnTo>
                  <a:lnTo>
                    <a:pt x="196151" y="650011"/>
                  </a:lnTo>
                  <a:lnTo>
                    <a:pt x="196341" y="658345"/>
                  </a:lnTo>
                  <a:lnTo>
                    <a:pt x="196531" y="666678"/>
                  </a:lnTo>
                  <a:lnTo>
                    <a:pt x="196723" y="675012"/>
                  </a:lnTo>
                  <a:lnTo>
                    <a:pt x="196917" y="683345"/>
                  </a:lnTo>
                  <a:lnTo>
                    <a:pt x="197115" y="691679"/>
                  </a:lnTo>
                  <a:lnTo>
                    <a:pt x="197317" y="700012"/>
                  </a:lnTo>
                  <a:lnTo>
                    <a:pt x="197525" y="708346"/>
                  </a:lnTo>
                  <a:lnTo>
                    <a:pt x="197738" y="716679"/>
                  </a:lnTo>
                  <a:lnTo>
                    <a:pt x="197958" y="725013"/>
                  </a:lnTo>
                  <a:lnTo>
                    <a:pt x="198186" y="733346"/>
                  </a:lnTo>
                  <a:lnTo>
                    <a:pt x="198423" y="741680"/>
                  </a:lnTo>
                  <a:lnTo>
                    <a:pt x="198672" y="750013"/>
                  </a:lnTo>
                  <a:lnTo>
                    <a:pt x="198933" y="758347"/>
                  </a:lnTo>
                  <a:lnTo>
                    <a:pt x="199204" y="766680"/>
                  </a:lnTo>
                  <a:lnTo>
                    <a:pt x="199489" y="775014"/>
                  </a:lnTo>
                  <a:lnTo>
                    <a:pt x="199786" y="783347"/>
                  </a:lnTo>
                  <a:lnTo>
                    <a:pt x="200098" y="791680"/>
                  </a:lnTo>
                  <a:lnTo>
                    <a:pt x="200426" y="800014"/>
                  </a:lnTo>
                  <a:lnTo>
                    <a:pt x="200769" y="808347"/>
                  </a:lnTo>
                  <a:lnTo>
                    <a:pt x="201125" y="816681"/>
                  </a:lnTo>
                  <a:lnTo>
                    <a:pt x="201496" y="825014"/>
                  </a:lnTo>
                  <a:lnTo>
                    <a:pt x="201881" y="833348"/>
                  </a:lnTo>
                  <a:lnTo>
                    <a:pt x="202281" y="841681"/>
                  </a:lnTo>
                  <a:lnTo>
                    <a:pt x="202695" y="850015"/>
                  </a:lnTo>
                  <a:lnTo>
                    <a:pt x="203122" y="858348"/>
                  </a:lnTo>
                  <a:lnTo>
                    <a:pt x="203561" y="866682"/>
                  </a:lnTo>
                  <a:lnTo>
                    <a:pt x="204010" y="875015"/>
                  </a:lnTo>
                  <a:lnTo>
                    <a:pt x="204470" y="883349"/>
                  </a:lnTo>
                  <a:lnTo>
                    <a:pt x="204941" y="891682"/>
                  </a:lnTo>
                  <a:lnTo>
                    <a:pt x="205422" y="900016"/>
                  </a:lnTo>
                  <a:lnTo>
                    <a:pt x="205912" y="908349"/>
                  </a:lnTo>
                  <a:lnTo>
                    <a:pt x="206409" y="916683"/>
                  </a:lnTo>
                  <a:lnTo>
                    <a:pt x="206914" y="925016"/>
                  </a:lnTo>
                  <a:lnTo>
                    <a:pt x="207426" y="933350"/>
                  </a:lnTo>
                  <a:lnTo>
                    <a:pt x="207946" y="941683"/>
                  </a:lnTo>
                  <a:lnTo>
                    <a:pt x="208475" y="950017"/>
                  </a:lnTo>
                  <a:lnTo>
                    <a:pt x="209011" y="958350"/>
                  </a:lnTo>
                  <a:lnTo>
                    <a:pt x="209555" y="966684"/>
                  </a:lnTo>
                  <a:lnTo>
                    <a:pt x="210108" y="975017"/>
                  </a:lnTo>
                  <a:lnTo>
                    <a:pt x="210670" y="983351"/>
                  </a:lnTo>
                  <a:lnTo>
                    <a:pt x="211244" y="991684"/>
                  </a:lnTo>
                  <a:lnTo>
                    <a:pt x="211830" y="1000018"/>
                  </a:lnTo>
                  <a:lnTo>
                    <a:pt x="212429" y="1008351"/>
                  </a:lnTo>
                  <a:lnTo>
                    <a:pt x="213042" y="1016685"/>
                  </a:lnTo>
                  <a:lnTo>
                    <a:pt x="213669" y="1025018"/>
                  </a:lnTo>
                  <a:lnTo>
                    <a:pt x="214311" y="1033352"/>
                  </a:lnTo>
                  <a:lnTo>
                    <a:pt x="214973" y="1041685"/>
                  </a:lnTo>
                  <a:lnTo>
                    <a:pt x="215655" y="1050018"/>
                  </a:lnTo>
                  <a:lnTo>
                    <a:pt x="216355" y="1058352"/>
                  </a:lnTo>
                  <a:lnTo>
                    <a:pt x="217075" y="1066685"/>
                  </a:lnTo>
                  <a:lnTo>
                    <a:pt x="217815" y="1075019"/>
                  </a:lnTo>
                  <a:lnTo>
                    <a:pt x="218574" y="1083352"/>
                  </a:lnTo>
                  <a:lnTo>
                    <a:pt x="219358" y="1091686"/>
                  </a:lnTo>
                  <a:lnTo>
                    <a:pt x="220163" y="1100019"/>
                  </a:lnTo>
                  <a:lnTo>
                    <a:pt x="220989" y="1108353"/>
                  </a:lnTo>
                  <a:lnTo>
                    <a:pt x="221834" y="1116686"/>
                  </a:lnTo>
                  <a:lnTo>
                    <a:pt x="222698" y="1125020"/>
                  </a:lnTo>
                  <a:lnTo>
                    <a:pt x="223580" y="1133353"/>
                  </a:lnTo>
                  <a:lnTo>
                    <a:pt x="224481" y="1141687"/>
                  </a:lnTo>
                  <a:lnTo>
                    <a:pt x="225400" y="1150020"/>
                  </a:lnTo>
                  <a:lnTo>
                    <a:pt x="226332" y="1158354"/>
                  </a:lnTo>
                  <a:lnTo>
                    <a:pt x="227278" y="1166687"/>
                  </a:lnTo>
                  <a:lnTo>
                    <a:pt x="228235" y="1175021"/>
                  </a:lnTo>
                  <a:lnTo>
                    <a:pt x="229203" y="1183354"/>
                  </a:lnTo>
                  <a:lnTo>
                    <a:pt x="230182" y="1191688"/>
                  </a:lnTo>
                  <a:lnTo>
                    <a:pt x="231170" y="1200021"/>
                  </a:lnTo>
                  <a:lnTo>
                    <a:pt x="232164" y="1208355"/>
                  </a:lnTo>
                  <a:lnTo>
                    <a:pt x="233165" y="1216688"/>
                  </a:lnTo>
                  <a:lnTo>
                    <a:pt x="234171" y="1225022"/>
                  </a:lnTo>
                  <a:lnTo>
                    <a:pt x="235184" y="1233355"/>
                  </a:lnTo>
                  <a:lnTo>
                    <a:pt x="236202" y="1241689"/>
                  </a:lnTo>
                  <a:lnTo>
                    <a:pt x="237227" y="1250022"/>
                  </a:lnTo>
                  <a:lnTo>
                    <a:pt x="238257" y="1258356"/>
                  </a:lnTo>
                  <a:lnTo>
                    <a:pt x="239294" y="1266689"/>
                  </a:lnTo>
                  <a:lnTo>
                    <a:pt x="240338" y="1275023"/>
                  </a:lnTo>
                  <a:lnTo>
                    <a:pt x="241390" y="1283356"/>
                  </a:lnTo>
                  <a:lnTo>
                    <a:pt x="242452" y="1291690"/>
                  </a:lnTo>
                  <a:lnTo>
                    <a:pt x="243525" y="1300023"/>
                  </a:lnTo>
                  <a:lnTo>
                    <a:pt x="244609" y="1308356"/>
                  </a:lnTo>
                  <a:lnTo>
                    <a:pt x="245705" y="1316690"/>
                  </a:lnTo>
                  <a:lnTo>
                    <a:pt x="246814" y="1325023"/>
                  </a:lnTo>
                  <a:lnTo>
                    <a:pt x="247936" y="1333357"/>
                  </a:lnTo>
                  <a:lnTo>
                    <a:pt x="249074" y="1341690"/>
                  </a:lnTo>
                  <a:lnTo>
                    <a:pt x="250228" y="1350024"/>
                  </a:lnTo>
                  <a:lnTo>
                    <a:pt x="251396" y="1358357"/>
                  </a:lnTo>
                  <a:lnTo>
                    <a:pt x="252578" y="1366691"/>
                  </a:lnTo>
                  <a:lnTo>
                    <a:pt x="253774" y="1375024"/>
                  </a:lnTo>
                  <a:lnTo>
                    <a:pt x="254984" y="1383358"/>
                  </a:lnTo>
                  <a:lnTo>
                    <a:pt x="256209" y="1391691"/>
                  </a:lnTo>
                  <a:lnTo>
                    <a:pt x="257446" y="1400025"/>
                  </a:lnTo>
                  <a:lnTo>
                    <a:pt x="258694" y="1408358"/>
                  </a:lnTo>
                  <a:lnTo>
                    <a:pt x="259952" y="1416692"/>
                  </a:lnTo>
                  <a:lnTo>
                    <a:pt x="261219" y="1425025"/>
                  </a:lnTo>
                  <a:lnTo>
                    <a:pt x="262495" y="1433359"/>
                  </a:lnTo>
                  <a:lnTo>
                    <a:pt x="263781" y="1441692"/>
                  </a:lnTo>
                  <a:lnTo>
                    <a:pt x="265073" y="1450026"/>
                  </a:lnTo>
                  <a:lnTo>
                    <a:pt x="266372" y="1458359"/>
                  </a:lnTo>
                  <a:lnTo>
                    <a:pt x="267679" y="1466693"/>
                  </a:lnTo>
                  <a:lnTo>
                    <a:pt x="268992" y="1475026"/>
                  </a:lnTo>
                  <a:lnTo>
                    <a:pt x="270312" y="1483360"/>
                  </a:lnTo>
                  <a:lnTo>
                    <a:pt x="271641" y="1491693"/>
                  </a:lnTo>
                  <a:lnTo>
                    <a:pt x="272979" y="1500027"/>
                  </a:lnTo>
                  <a:lnTo>
                    <a:pt x="274327" y="1508360"/>
                  </a:lnTo>
                  <a:lnTo>
                    <a:pt x="275684" y="1516694"/>
                  </a:lnTo>
                  <a:lnTo>
                    <a:pt x="277052" y="1525027"/>
                  </a:lnTo>
                  <a:lnTo>
                    <a:pt x="278432" y="1533361"/>
                  </a:lnTo>
                  <a:lnTo>
                    <a:pt x="279826" y="1541694"/>
                  </a:lnTo>
                  <a:lnTo>
                    <a:pt x="281233" y="1550028"/>
                  </a:lnTo>
                  <a:lnTo>
                    <a:pt x="282653" y="1558361"/>
                  </a:lnTo>
                  <a:lnTo>
                    <a:pt x="284086" y="1566694"/>
                  </a:lnTo>
                  <a:lnTo>
                    <a:pt x="285530" y="1575028"/>
                  </a:lnTo>
                  <a:lnTo>
                    <a:pt x="286986" y="1583361"/>
                  </a:lnTo>
                  <a:lnTo>
                    <a:pt x="288455" y="1591695"/>
                  </a:lnTo>
                  <a:lnTo>
                    <a:pt x="289932" y="1600028"/>
                  </a:lnTo>
                  <a:lnTo>
                    <a:pt x="291415" y="1608362"/>
                  </a:lnTo>
                  <a:lnTo>
                    <a:pt x="292904" y="1616695"/>
                  </a:lnTo>
                  <a:lnTo>
                    <a:pt x="294395" y="1625029"/>
                  </a:lnTo>
                  <a:lnTo>
                    <a:pt x="295888" y="1633362"/>
                  </a:lnTo>
                  <a:lnTo>
                    <a:pt x="297379" y="1641696"/>
                  </a:lnTo>
                  <a:lnTo>
                    <a:pt x="298865" y="1650029"/>
                  </a:lnTo>
                  <a:lnTo>
                    <a:pt x="300346" y="1658363"/>
                  </a:lnTo>
                  <a:lnTo>
                    <a:pt x="301819" y="1666696"/>
                  </a:lnTo>
                  <a:lnTo>
                    <a:pt x="303283" y="1675030"/>
                  </a:lnTo>
                  <a:lnTo>
                    <a:pt x="304737" y="1683363"/>
                  </a:lnTo>
                  <a:lnTo>
                    <a:pt x="306177" y="1691697"/>
                  </a:lnTo>
                  <a:lnTo>
                    <a:pt x="307606" y="1700030"/>
                  </a:lnTo>
                  <a:lnTo>
                    <a:pt x="309023" y="1708364"/>
                  </a:lnTo>
                  <a:lnTo>
                    <a:pt x="310429" y="1716697"/>
                  </a:lnTo>
                  <a:lnTo>
                    <a:pt x="311825" y="1725031"/>
                  </a:lnTo>
                  <a:lnTo>
                    <a:pt x="313211" y="1733364"/>
                  </a:lnTo>
                  <a:lnTo>
                    <a:pt x="314587" y="1741698"/>
                  </a:lnTo>
                  <a:lnTo>
                    <a:pt x="315957" y="1750031"/>
                  </a:lnTo>
                  <a:lnTo>
                    <a:pt x="317321" y="1758365"/>
                  </a:lnTo>
                  <a:lnTo>
                    <a:pt x="318683" y="1766698"/>
                  </a:lnTo>
                  <a:lnTo>
                    <a:pt x="320042" y="1775032"/>
                  </a:lnTo>
                  <a:lnTo>
                    <a:pt x="321401" y="1783365"/>
                  </a:lnTo>
                  <a:lnTo>
                    <a:pt x="322761" y="1791699"/>
                  </a:lnTo>
                  <a:lnTo>
                    <a:pt x="324123" y="1800032"/>
                  </a:lnTo>
                  <a:lnTo>
                    <a:pt x="325488" y="1808366"/>
                  </a:lnTo>
                  <a:lnTo>
                    <a:pt x="326856" y="1816699"/>
                  </a:lnTo>
                  <a:lnTo>
                    <a:pt x="328226" y="1825032"/>
                  </a:lnTo>
                  <a:lnTo>
                    <a:pt x="329600" y="1833366"/>
                  </a:lnTo>
                  <a:lnTo>
                    <a:pt x="330975" y="1841699"/>
                  </a:lnTo>
                  <a:lnTo>
                    <a:pt x="332350" y="1850033"/>
                  </a:lnTo>
                  <a:lnTo>
                    <a:pt x="333723" y="1858366"/>
                  </a:lnTo>
                  <a:lnTo>
                    <a:pt x="335093" y="1866700"/>
                  </a:lnTo>
                  <a:lnTo>
                    <a:pt x="336457" y="1875033"/>
                  </a:lnTo>
                  <a:lnTo>
                    <a:pt x="337813" y="1883367"/>
                  </a:lnTo>
                  <a:lnTo>
                    <a:pt x="339155" y="1891700"/>
                  </a:lnTo>
                  <a:lnTo>
                    <a:pt x="340482" y="1900034"/>
                  </a:lnTo>
                  <a:lnTo>
                    <a:pt x="341791" y="1908367"/>
                  </a:lnTo>
                  <a:lnTo>
                    <a:pt x="343080" y="1916701"/>
                  </a:lnTo>
                  <a:lnTo>
                    <a:pt x="344345" y="1925034"/>
                  </a:lnTo>
                  <a:lnTo>
                    <a:pt x="345581" y="1933368"/>
                  </a:lnTo>
                  <a:lnTo>
                    <a:pt x="346782" y="1941701"/>
                  </a:lnTo>
                  <a:lnTo>
                    <a:pt x="347950" y="1950035"/>
                  </a:lnTo>
                  <a:lnTo>
                    <a:pt x="349082" y="1958368"/>
                  </a:lnTo>
                  <a:lnTo>
                    <a:pt x="350176" y="1966702"/>
                  </a:lnTo>
                  <a:lnTo>
                    <a:pt x="351231" y="1975035"/>
                  </a:lnTo>
                  <a:lnTo>
                    <a:pt x="352241" y="1983369"/>
                  </a:lnTo>
                  <a:lnTo>
                    <a:pt x="353201" y="1991702"/>
                  </a:lnTo>
                  <a:lnTo>
                    <a:pt x="354117" y="2000036"/>
                  </a:lnTo>
                  <a:lnTo>
                    <a:pt x="354989" y="2008369"/>
                  </a:lnTo>
                  <a:lnTo>
                    <a:pt x="355818" y="2016703"/>
                  </a:lnTo>
                  <a:lnTo>
                    <a:pt x="356602" y="2025036"/>
                  </a:lnTo>
                  <a:lnTo>
                    <a:pt x="357340" y="2033370"/>
                  </a:lnTo>
                  <a:lnTo>
                    <a:pt x="358031" y="2041703"/>
                  </a:lnTo>
                  <a:lnTo>
                    <a:pt x="358683" y="2050037"/>
                  </a:lnTo>
                  <a:lnTo>
                    <a:pt x="359299" y="2058370"/>
                  </a:lnTo>
                  <a:lnTo>
                    <a:pt x="359880" y="2066704"/>
                  </a:lnTo>
                  <a:lnTo>
                    <a:pt x="360430" y="2075037"/>
                  </a:lnTo>
                  <a:lnTo>
                    <a:pt x="360949" y="2083370"/>
                  </a:lnTo>
                  <a:lnTo>
                    <a:pt x="361441" y="2091704"/>
                  </a:lnTo>
                  <a:lnTo>
                    <a:pt x="361913" y="2100037"/>
                  </a:lnTo>
                  <a:lnTo>
                    <a:pt x="362369" y="2108371"/>
                  </a:lnTo>
                  <a:lnTo>
                    <a:pt x="362812" y="2116704"/>
                  </a:lnTo>
                  <a:lnTo>
                    <a:pt x="363244" y="2125038"/>
                  </a:lnTo>
                  <a:lnTo>
                    <a:pt x="363670" y="2133371"/>
                  </a:lnTo>
                  <a:lnTo>
                    <a:pt x="364092" y="2141705"/>
                  </a:lnTo>
                  <a:lnTo>
                    <a:pt x="364515" y="2150038"/>
                  </a:lnTo>
                  <a:lnTo>
                    <a:pt x="364941" y="2158372"/>
                  </a:lnTo>
                  <a:lnTo>
                    <a:pt x="365371" y="2166705"/>
                  </a:lnTo>
                  <a:lnTo>
                    <a:pt x="365807" y="2175039"/>
                  </a:lnTo>
                  <a:lnTo>
                    <a:pt x="366252" y="2183372"/>
                  </a:lnTo>
                  <a:lnTo>
                    <a:pt x="366707" y="2191706"/>
                  </a:lnTo>
                  <a:lnTo>
                    <a:pt x="367171" y="2200039"/>
                  </a:lnTo>
                  <a:lnTo>
                    <a:pt x="367645" y="2208373"/>
                  </a:lnTo>
                  <a:lnTo>
                    <a:pt x="368128" y="2216706"/>
                  </a:lnTo>
                  <a:lnTo>
                    <a:pt x="368620" y="2225040"/>
                  </a:lnTo>
                  <a:lnTo>
                    <a:pt x="369122" y="2233373"/>
                  </a:lnTo>
                  <a:lnTo>
                    <a:pt x="369632" y="2241707"/>
                  </a:lnTo>
                  <a:lnTo>
                    <a:pt x="370147" y="2250040"/>
                  </a:lnTo>
                  <a:lnTo>
                    <a:pt x="370668" y="2258374"/>
                  </a:lnTo>
                  <a:lnTo>
                    <a:pt x="371193" y="2266707"/>
                  </a:lnTo>
                  <a:lnTo>
                    <a:pt x="371719" y="2275041"/>
                  </a:lnTo>
                  <a:lnTo>
                    <a:pt x="372247" y="2283374"/>
                  </a:lnTo>
                  <a:lnTo>
                    <a:pt x="372772" y="2291708"/>
                  </a:lnTo>
                  <a:lnTo>
                    <a:pt x="373294" y="2300041"/>
                  </a:lnTo>
                  <a:lnTo>
                    <a:pt x="373811" y="2308375"/>
                  </a:lnTo>
                  <a:lnTo>
                    <a:pt x="374321" y="2316708"/>
                  </a:lnTo>
                  <a:lnTo>
                    <a:pt x="374822" y="2325042"/>
                  </a:lnTo>
                  <a:lnTo>
                    <a:pt x="375309" y="2333375"/>
                  </a:lnTo>
                  <a:lnTo>
                    <a:pt x="375782" y="2341708"/>
                  </a:lnTo>
                  <a:lnTo>
                    <a:pt x="376239" y="2350042"/>
                  </a:lnTo>
                  <a:lnTo>
                    <a:pt x="376676" y="2358375"/>
                  </a:lnTo>
                  <a:lnTo>
                    <a:pt x="377094" y="2366709"/>
                  </a:lnTo>
                  <a:lnTo>
                    <a:pt x="377488" y="2375042"/>
                  </a:lnTo>
                  <a:lnTo>
                    <a:pt x="377853" y="2383376"/>
                  </a:lnTo>
                  <a:lnTo>
                    <a:pt x="378187" y="2391709"/>
                  </a:lnTo>
                  <a:lnTo>
                    <a:pt x="378490" y="2400043"/>
                  </a:lnTo>
                  <a:lnTo>
                    <a:pt x="378761" y="2408376"/>
                  </a:lnTo>
                  <a:lnTo>
                    <a:pt x="378998" y="2416710"/>
                  </a:lnTo>
                  <a:lnTo>
                    <a:pt x="379198" y="2425043"/>
                  </a:lnTo>
                  <a:lnTo>
                    <a:pt x="379353" y="2433377"/>
                  </a:lnTo>
                  <a:lnTo>
                    <a:pt x="379466" y="2441710"/>
                  </a:lnTo>
                  <a:lnTo>
                    <a:pt x="379537" y="2450044"/>
                  </a:lnTo>
                  <a:lnTo>
                    <a:pt x="379567" y="2458377"/>
                  </a:lnTo>
                  <a:lnTo>
                    <a:pt x="379554" y="2466711"/>
                  </a:lnTo>
                  <a:lnTo>
                    <a:pt x="379498" y="2475044"/>
                  </a:lnTo>
                  <a:lnTo>
                    <a:pt x="379391" y="2483378"/>
                  </a:lnTo>
                  <a:lnTo>
                    <a:pt x="379238" y="2491711"/>
                  </a:lnTo>
                  <a:lnTo>
                    <a:pt x="379042" y="2500045"/>
                  </a:lnTo>
                  <a:lnTo>
                    <a:pt x="378804" y="2508378"/>
                  </a:lnTo>
                  <a:lnTo>
                    <a:pt x="378525" y="2516712"/>
                  </a:lnTo>
                  <a:lnTo>
                    <a:pt x="378205" y="2525045"/>
                  </a:lnTo>
                  <a:lnTo>
                    <a:pt x="377838" y="2533379"/>
                  </a:lnTo>
                  <a:lnTo>
                    <a:pt x="377432" y="2541712"/>
                  </a:lnTo>
                  <a:lnTo>
                    <a:pt x="376989" y="2550046"/>
                  </a:lnTo>
                  <a:lnTo>
                    <a:pt x="376513" y="2558379"/>
                  </a:lnTo>
                  <a:lnTo>
                    <a:pt x="376004" y="2566713"/>
                  </a:lnTo>
                  <a:lnTo>
                    <a:pt x="375463" y="2575046"/>
                  </a:lnTo>
                  <a:lnTo>
                    <a:pt x="374888" y="2583380"/>
                  </a:lnTo>
                  <a:lnTo>
                    <a:pt x="374286" y="2591713"/>
                  </a:lnTo>
                  <a:lnTo>
                    <a:pt x="373661" y="2600046"/>
                  </a:lnTo>
                  <a:lnTo>
                    <a:pt x="373014" y="2608380"/>
                  </a:lnTo>
                  <a:lnTo>
                    <a:pt x="372349" y="2616713"/>
                  </a:lnTo>
                  <a:lnTo>
                    <a:pt x="371666" y="2625047"/>
                  </a:lnTo>
                  <a:lnTo>
                    <a:pt x="370967" y="2633380"/>
                  </a:lnTo>
                  <a:lnTo>
                    <a:pt x="370258" y="2641714"/>
                  </a:lnTo>
                  <a:lnTo>
                    <a:pt x="369541" y="2650047"/>
                  </a:lnTo>
                  <a:lnTo>
                    <a:pt x="368820" y="2658381"/>
                  </a:lnTo>
                  <a:lnTo>
                    <a:pt x="368096" y="2666714"/>
                  </a:lnTo>
                  <a:lnTo>
                    <a:pt x="367372" y="2675048"/>
                  </a:lnTo>
                  <a:lnTo>
                    <a:pt x="366652" y="2683381"/>
                  </a:lnTo>
                  <a:lnTo>
                    <a:pt x="365938" y="2691715"/>
                  </a:lnTo>
                  <a:lnTo>
                    <a:pt x="365232" y="2700048"/>
                  </a:lnTo>
                  <a:lnTo>
                    <a:pt x="364536" y="2708382"/>
                  </a:lnTo>
                  <a:lnTo>
                    <a:pt x="363851" y="2716715"/>
                  </a:lnTo>
                  <a:lnTo>
                    <a:pt x="363178" y="2725049"/>
                  </a:lnTo>
                  <a:lnTo>
                    <a:pt x="362521" y="2733382"/>
                  </a:lnTo>
                  <a:lnTo>
                    <a:pt x="361879" y="2741716"/>
                  </a:lnTo>
                  <a:lnTo>
                    <a:pt x="361249" y="2750049"/>
                  </a:lnTo>
                  <a:lnTo>
                    <a:pt x="360632" y="2758383"/>
                  </a:lnTo>
                  <a:lnTo>
                    <a:pt x="360027" y="2766716"/>
                  </a:lnTo>
                  <a:lnTo>
                    <a:pt x="359432" y="2775050"/>
                  </a:lnTo>
                  <a:lnTo>
                    <a:pt x="358848" y="2783383"/>
                  </a:lnTo>
                  <a:lnTo>
                    <a:pt x="358269" y="2791717"/>
                  </a:lnTo>
                  <a:lnTo>
                    <a:pt x="357693" y="2800050"/>
                  </a:lnTo>
                  <a:lnTo>
                    <a:pt x="357118" y="2808384"/>
                  </a:lnTo>
                  <a:lnTo>
                    <a:pt x="356540" y="2816717"/>
                  </a:lnTo>
                  <a:lnTo>
                    <a:pt x="355957" y="2825051"/>
                  </a:lnTo>
                  <a:lnTo>
                    <a:pt x="355363" y="2833384"/>
                  </a:lnTo>
                  <a:lnTo>
                    <a:pt x="354755" y="2841718"/>
                  </a:lnTo>
                  <a:lnTo>
                    <a:pt x="354131" y="2850051"/>
                  </a:lnTo>
                  <a:lnTo>
                    <a:pt x="353489" y="2858384"/>
                  </a:lnTo>
                  <a:lnTo>
                    <a:pt x="352825" y="2866718"/>
                  </a:lnTo>
                  <a:lnTo>
                    <a:pt x="352136" y="2875051"/>
                  </a:lnTo>
                  <a:lnTo>
                    <a:pt x="351415" y="2883385"/>
                  </a:lnTo>
                  <a:lnTo>
                    <a:pt x="350664" y="2891718"/>
                  </a:lnTo>
                  <a:lnTo>
                    <a:pt x="349882" y="2900052"/>
                  </a:lnTo>
                  <a:lnTo>
                    <a:pt x="349068" y="2908385"/>
                  </a:lnTo>
                  <a:lnTo>
                    <a:pt x="348222" y="2916719"/>
                  </a:lnTo>
                  <a:lnTo>
                    <a:pt x="347340" y="2925052"/>
                  </a:lnTo>
                  <a:lnTo>
                    <a:pt x="346418" y="2933386"/>
                  </a:lnTo>
                  <a:lnTo>
                    <a:pt x="345462" y="2941719"/>
                  </a:lnTo>
                  <a:lnTo>
                    <a:pt x="344472" y="2950053"/>
                  </a:lnTo>
                  <a:lnTo>
                    <a:pt x="343450" y="2958386"/>
                  </a:lnTo>
                  <a:lnTo>
                    <a:pt x="342397" y="2966720"/>
                  </a:lnTo>
                  <a:lnTo>
                    <a:pt x="341312" y="2975053"/>
                  </a:lnTo>
                  <a:lnTo>
                    <a:pt x="340192" y="2983387"/>
                  </a:lnTo>
                  <a:lnTo>
                    <a:pt x="339047" y="2991720"/>
                  </a:lnTo>
                  <a:lnTo>
                    <a:pt x="337877" y="3000054"/>
                  </a:lnTo>
                  <a:lnTo>
                    <a:pt x="336686" y="3008387"/>
                  </a:lnTo>
                  <a:lnTo>
                    <a:pt x="335475" y="3016721"/>
                  </a:lnTo>
                  <a:lnTo>
                    <a:pt x="334246" y="3025054"/>
                  </a:lnTo>
                  <a:lnTo>
                    <a:pt x="333000" y="3033388"/>
                  </a:lnTo>
                  <a:lnTo>
                    <a:pt x="331744" y="3041721"/>
                  </a:lnTo>
                  <a:lnTo>
                    <a:pt x="330481" y="3050055"/>
                  </a:lnTo>
                  <a:lnTo>
                    <a:pt x="329212" y="3058388"/>
                  </a:lnTo>
                  <a:lnTo>
                    <a:pt x="327942" y="3066722"/>
                  </a:lnTo>
                  <a:lnTo>
                    <a:pt x="326671" y="3075055"/>
                  </a:lnTo>
                  <a:lnTo>
                    <a:pt x="325406" y="3083389"/>
                  </a:lnTo>
                  <a:lnTo>
                    <a:pt x="324147" y="3091722"/>
                  </a:lnTo>
                  <a:lnTo>
                    <a:pt x="322898" y="3100056"/>
                  </a:lnTo>
                  <a:lnTo>
                    <a:pt x="321659" y="3108389"/>
                  </a:lnTo>
                  <a:lnTo>
                    <a:pt x="320434" y="3116722"/>
                  </a:lnTo>
                  <a:lnTo>
                    <a:pt x="319224" y="3125056"/>
                  </a:lnTo>
                  <a:lnTo>
                    <a:pt x="318033" y="3133389"/>
                  </a:lnTo>
                  <a:lnTo>
                    <a:pt x="316860" y="3141723"/>
                  </a:lnTo>
                  <a:lnTo>
                    <a:pt x="315704" y="3150056"/>
                  </a:lnTo>
                  <a:lnTo>
                    <a:pt x="314566" y="3158390"/>
                  </a:lnTo>
                  <a:lnTo>
                    <a:pt x="313446" y="3166723"/>
                  </a:lnTo>
                  <a:lnTo>
                    <a:pt x="312345" y="3175057"/>
                  </a:lnTo>
                  <a:lnTo>
                    <a:pt x="311264" y="3183390"/>
                  </a:lnTo>
                  <a:lnTo>
                    <a:pt x="310199" y="3191724"/>
                  </a:lnTo>
                  <a:lnTo>
                    <a:pt x="309150" y="3200057"/>
                  </a:lnTo>
                  <a:lnTo>
                    <a:pt x="308114" y="3208391"/>
                  </a:lnTo>
                  <a:lnTo>
                    <a:pt x="307092" y="3216724"/>
                  </a:lnTo>
                  <a:lnTo>
                    <a:pt x="306083" y="3225058"/>
                  </a:lnTo>
                  <a:lnTo>
                    <a:pt x="305086" y="3233391"/>
                  </a:lnTo>
                  <a:lnTo>
                    <a:pt x="304099" y="3241725"/>
                  </a:lnTo>
                  <a:lnTo>
                    <a:pt x="303121" y="3250058"/>
                  </a:lnTo>
                  <a:lnTo>
                    <a:pt x="302150" y="3258392"/>
                  </a:lnTo>
                  <a:lnTo>
                    <a:pt x="301187" y="3266725"/>
                  </a:lnTo>
                  <a:lnTo>
                    <a:pt x="300231" y="3275059"/>
                  </a:lnTo>
                  <a:lnTo>
                    <a:pt x="299281" y="3283392"/>
                  </a:lnTo>
                  <a:lnTo>
                    <a:pt x="298337" y="3291726"/>
                  </a:lnTo>
                  <a:lnTo>
                    <a:pt x="297398" y="3300059"/>
                  </a:lnTo>
                  <a:lnTo>
                    <a:pt x="296464" y="3308393"/>
                  </a:lnTo>
                  <a:lnTo>
                    <a:pt x="295534" y="3316726"/>
                  </a:lnTo>
                  <a:lnTo>
                    <a:pt x="294608" y="3325060"/>
                  </a:lnTo>
                  <a:lnTo>
                    <a:pt x="293685" y="3333393"/>
                  </a:lnTo>
                  <a:lnTo>
                    <a:pt x="292764" y="3341727"/>
                  </a:lnTo>
                  <a:lnTo>
                    <a:pt x="291844" y="3350060"/>
                  </a:lnTo>
                  <a:lnTo>
                    <a:pt x="290924" y="3358394"/>
                  </a:lnTo>
                  <a:lnTo>
                    <a:pt x="290001" y="3366727"/>
                  </a:lnTo>
                  <a:lnTo>
                    <a:pt x="289076" y="3375060"/>
                  </a:lnTo>
                  <a:lnTo>
                    <a:pt x="288144" y="3383394"/>
                  </a:lnTo>
                  <a:lnTo>
                    <a:pt x="287204" y="3391727"/>
                  </a:lnTo>
                  <a:lnTo>
                    <a:pt x="286256" y="3400061"/>
                  </a:lnTo>
                  <a:lnTo>
                    <a:pt x="285296" y="3408394"/>
                  </a:lnTo>
                  <a:lnTo>
                    <a:pt x="284324" y="3416728"/>
                  </a:lnTo>
                  <a:lnTo>
                    <a:pt x="283335" y="3425061"/>
                  </a:lnTo>
                  <a:lnTo>
                    <a:pt x="282328" y="3433395"/>
                  </a:lnTo>
                  <a:lnTo>
                    <a:pt x="281304" y="3441728"/>
                  </a:lnTo>
                  <a:lnTo>
                    <a:pt x="280262" y="3450062"/>
                  </a:lnTo>
                  <a:lnTo>
                    <a:pt x="279201" y="3458395"/>
                  </a:lnTo>
                  <a:lnTo>
                    <a:pt x="278121" y="3466729"/>
                  </a:lnTo>
                  <a:lnTo>
                    <a:pt x="277021" y="3475062"/>
                  </a:lnTo>
                  <a:lnTo>
                    <a:pt x="275902" y="3483396"/>
                  </a:lnTo>
                  <a:lnTo>
                    <a:pt x="274768" y="3491729"/>
                  </a:lnTo>
                  <a:lnTo>
                    <a:pt x="273622" y="3500063"/>
                  </a:lnTo>
                  <a:lnTo>
                    <a:pt x="272464" y="3508396"/>
                  </a:lnTo>
                  <a:lnTo>
                    <a:pt x="271298" y="3516730"/>
                  </a:lnTo>
                  <a:lnTo>
                    <a:pt x="270127" y="3525063"/>
                  </a:lnTo>
                  <a:lnTo>
                    <a:pt x="268956" y="3533397"/>
                  </a:lnTo>
                  <a:lnTo>
                    <a:pt x="267788" y="3541730"/>
                  </a:lnTo>
                  <a:lnTo>
                    <a:pt x="266628" y="3550064"/>
                  </a:lnTo>
                  <a:lnTo>
                    <a:pt x="265477" y="3558397"/>
                  </a:lnTo>
                  <a:lnTo>
                    <a:pt x="264341" y="3566731"/>
                  </a:lnTo>
                  <a:lnTo>
                    <a:pt x="263226" y="3575064"/>
                  </a:lnTo>
                  <a:lnTo>
                    <a:pt x="262134" y="3583398"/>
                  </a:lnTo>
                  <a:lnTo>
                    <a:pt x="261067" y="3591731"/>
                  </a:lnTo>
                  <a:lnTo>
                    <a:pt x="260027" y="3600065"/>
                  </a:lnTo>
                  <a:lnTo>
                    <a:pt x="259015" y="3608398"/>
                  </a:lnTo>
                  <a:lnTo>
                    <a:pt x="258034" y="3616732"/>
                  </a:lnTo>
                  <a:lnTo>
                    <a:pt x="257090" y="3625065"/>
                  </a:lnTo>
                  <a:lnTo>
                    <a:pt x="256179" y="3633398"/>
                  </a:lnTo>
                  <a:lnTo>
                    <a:pt x="255300" y="3641732"/>
                  </a:lnTo>
                  <a:lnTo>
                    <a:pt x="254452" y="3650065"/>
                  </a:lnTo>
                  <a:lnTo>
                    <a:pt x="253632" y="3658399"/>
                  </a:lnTo>
                  <a:lnTo>
                    <a:pt x="252841" y="3666732"/>
                  </a:lnTo>
                  <a:lnTo>
                    <a:pt x="252079" y="3675066"/>
                  </a:lnTo>
                  <a:lnTo>
                    <a:pt x="251341" y="3683399"/>
                  </a:lnTo>
                  <a:lnTo>
                    <a:pt x="250621" y="3691733"/>
                  </a:lnTo>
                  <a:lnTo>
                    <a:pt x="249916" y="3700066"/>
                  </a:lnTo>
                  <a:lnTo>
                    <a:pt x="249224" y="3708400"/>
                  </a:lnTo>
                  <a:lnTo>
                    <a:pt x="248541" y="3716733"/>
                  </a:lnTo>
                  <a:lnTo>
                    <a:pt x="247863" y="3725067"/>
                  </a:lnTo>
                  <a:lnTo>
                    <a:pt x="247185" y="3733400"/>
                  </a:lnTo>
                  <a:lnTo>
                    <a:pt x="246503" y="3741734"/>
                  </a:lnTo>
                  <a:lnTo>
                    <a:pt x="245815" y="3750067"/>
                  </a:lnTo>
                  <a:lnTo>
                    <a:pt x="245116" y="3758401"/>
                  </a:lnTo>
                  <a:lnTo>
                    <a:pt x="244405" y="3766734"/>
                  </a:lnTo>
                  <a:lnTo>
                    <a:pt x="243674" y="3775068"/>
                  </a:lnTo>
                  <a:lnTo>
                    <a:pt x="242923" y="3783401"/>
                  </a:lnTo>
                  <a:lnTo>
                    <a:pt x="242150" y="3791735"/>
                  </a:lnTo>
                  <a:lnTo>
                    <a:pt x="241356" y="3800068"/>
                  </a:lnTo>
                  <a:lnTo>
                    <a:pt x="240537" y="3808402"/>
                  </a:lnTo>
                  <a:lnTo>
                    <a:pt x="239693" y="3816735"/>
                  </a:lnTo>
                  <a:lnTo>
                    <a:pt x="238818" y="3825069"/>
                  </a:lnTo>
                  <a:lnTo>
                    <a:pt x="237917" y="3833402"/>
                  </a:lnTo>
                  <a:lnTo>
                    <a:pt x="236991" y="3841736"/>
                  </a:lnTo>
                  <a:lnTo>
                    <a:pt x="236040" y="3850069"/>
                  </a:lnTo>
                  <a:lnTo>
                    <a:pt x="235065" y="3858403"/>
                  </a:lnTo>
                  <a:lnTo>
                    <a:pt x="234067" y="3866736"/>
                  </a:lnTo>
                  <a:lnTo>
                    <a:pt x="233043" y="3875070"/>
                  </a:lnTo>
                  <a:lnTo>
                    <a:pt x="232000" y="3883403"/>
                  </a:lnTo>
                  <a:lnTo>
                    <a:pt x="230940" y="3891736"/>
                  </a:lnTo>
                  <a:lnTo>
                    <a:pt x="229864" y="3900070"/>
                  </a:lnTo>
                  <a:lnTo>
                    <a:pt x="228776" y="3908403"/>
                  </a:lnTo>
                  <a:lnTo>
                    <a:pt x="227677" y="3916737"/>
                  </a:lnTo>
                  <a:lnTo>
                    <a:pt x="226567" y="3925070"/>
                  </a:lnTo>
                  <a:lnTo>
                    <a:pt x="225453" y="3933404"/>
                  </a:lnTo>
                  <a:lnTo>
                    <a:pt x="224336" y="3941737"/>
                  </a:lnTo>
                  <a:lnTo>
                    <a:pt x="223218" y="3950071"/>
                  </a:lnTo>
                  <a:lnTo>
                    <a:pt x="222102" y="3958404"/>
                  </a:lnTo>
                  <a:lnTo>
                    <a:pt x="220989" y="3966738"/>
                  </a:lnTo>
                  <a:lnTo>
                    <a:pt x="219885" y="3975071"/>
                  </a:lnTo>
                  <a:lnTo>
                    <a:pt x="218789" y="3983405"/>
                  </a:lnTo>
                  <a:lnTo>
                    <a:pt x="217704" y="3991738"/>
                  </a:lnTo>
                  <a:lnTo>
                    <a:pt x="216631" y="4000072"/>
                  </a:lnTo>
                  <a:lnTo>
                    <a:pt x="215573" y="4008405"/>
                  </a:lnTo>
                  <a:lnTo>
                    <a:pt x="214530" y="4016739"/>
                  </a:lnTo>
                  <a:lnTo>
                    <a:pt x="213508" y="4025072"/>
                  </a:lnTo>
                  <a:lnTo>
                    <a:pt x="212505" y="4033406"/>
                  </a:lnTo>
                  <a:lnTo>
                    <a:pt x="211521" y="4041739"/>
                  </a:lnTo>
                  <a:lnTo>
                    <a:pt x="210558" y="4050073"/>
                  </a:lnTo>
                  <a:lnTo>
                    <a:pt x="209616" y="4058406"/>
                  </a:lnTo>
                  <a:lnTo>
                    <a:pt x="208697" y="4066740"/>
                  </a:lnTo>
                  <a:lnTo>
                    <a:pt x="207805" y="4075073"/>
                  </a:lnTo>
                  <a:lnTo>
                    <a:pt x="206936" y="4083407"/>
                  </a:lnTo>
                  <a:lnTo>
                    <a:pt x="206090" y="4091740"/>
                  </a:lnTo>
                  <a:lnTo>
                    <a:pt x="205268" y="4100074"/>
                  </a:lnTo>
                  <a:lnTo>
                    <a:pt x="204469" y="4108407"/>
                  </a:lnTo>
                  <a:lnTo>
                    <a:pt x="203695" y="4116741"/>
                  </a:lnTo>
                  <a:lnTo>
                    <a:pt x="202949" y="4125074"/>
                  </a:lnTo>
                  <a:lnTo>
                    <a:pt x="202226" y="4133408"/>
                  </a:lnTo>
                  <a:lnTo>
                    <a:pt x="201527" y="4141741"/>
                  </a:lnTo>
                  <a:lnTo>
                    <a:pt x="200851" y="4150074"/>
                  </a:lnTo>
                  <a:lnTo>
                    <a:pt x="200197" y="4158408"/>
                  </a:lnTo>
                  <a:lnTo>
                    <a:pt x="199568" y="4166741"/>
                  </a:lnTo>
                  <a:lnTo>
                    <a:pt x="198965" y="4175075"/>
                  </a:lnTo>
                  <a:lnTo>
                    <a:pt x="198385" y="4183408"/>
                  </a:lnTo>
                  <a:lnTo>
                    <a:pt x="197827" y="4191742"/>
                  </a:lnTo>
                  <a:lnTo>
                    <a:pt x="197290" y="4200075"/>
                  </a:lnTo>
                  <a:lnTo>
                    <a:pt x="196776" y="4208409"/>
                  </a:lnTo>
                  <a:lnTo>
                    <a:pt x="196284" y="4216742"/>
                  </a:lnTo>
                  <a:lnTo>
                    <a:pt x="195817" y="4225076"/>
                  </a:lnTo>
                  <a:lnTo>
                    <a:pt x="195370" y="4233409"/>
                  </a:lnTo>
                  <a:lnTo>
                    <a:pt x="194945" y="4241743"/>
                  </a:lnTo>
                  <a:lnTo>
                    <a:pt x="194540" y="4250076"/>
                  </a:lnTo>
                  <a:lnTo>
                    <a:pt x="194155" y="4258410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3" name="pg37">
              <a:extLst>
                <a:ext uri="{FF2B5EF4-FFF2-40B4-BE49-F238E27FC236}">
                  <a16:creationId xmlns:a16="http://schemas.microsoft.com/office/drawing/2014/main" id="{5AFD2203-FFFC-7BD9-B6E6-8CAF092B20E1}"/>
                </a:ext>
              </a:extLst>
            </p:cNvPr>
            <p:cNvSpPr/>
            <p:nvPr/>
          </p:nvSpPr>
          <p:spPr>
            <a:xfrm>
              <a:off x="6356334" y="3131616"/>
              <a:ext cx="357749" cy="4583096"/>
            </a:xfrm>
            <a:custGeom>
              <a:avLst/>
              <a:gdLst/>
              <a:ahLst/>
              <a:cxnLst/>
              <a:rect l="0" t="0" r="0" b="0"/>
              <a:pathLst>
                <a:path w="357749" h="4583096">
                  <a:moveTo>
                    <a:pt x="172202" y="4583096"/>
                  </a:moveTo>
                  <a:lnTo>
                    <a:pt x="171658" y="4574127"/>
                  </a:lnTo>
                  <a:lnTo>
                    <a:pt x="171093" y="4565158"/>
                  </a:lnTo>
                  <a:lnTo>
                    <a:pt x="170508" y="4556189"/>
                  </a:lnTo>
                  <a:lnTo>
                    <a:pt x="169904" y="4547221"/>
                  </a:lnTo>
                  <a:lnTo>
                    <a:pt x="169282" y="4538252"/>
                  </a:lnTo>
                  <a:lnTo>
                    <a:pt x="168640" y="4529283"/>
                  </a:lnTo>
                  <a:lnTo>
                    <a:pt x="167982" y="4520314"/>
                  </a:lnTo>
                  <a:lnTo>
                    <a:pt x="167311" y="4511345"/>
                  </a:lnTo>
                  <a:lnTo>
                    <a:pt x="166628" y="4502376"/>
                  </a:lnTo>
                  <a:lnTo>
                    <a:pt x="165934" y="4493407"/>
                  </a:lnTo>
                  <a:lnTo>
                    <a:pt x="165229" y="4484438"/>
                  </a:lnTo>
                  <a:lnTo>
                    <a:pt x="164514" y="4475470"/>
                  </a:lnTo>
                  <a:lnTo>
                    <a:pt x="163792" y="4466501"/>
                  </a:lnTo>
                  <a:lnTo>
                    <a:pt x="163064" y="4457532"/>
                  </a:lnTo>
                  <a:lnTo>
                    <a:pt x="162331" y="4448563"/>
                  </a:lnTo>
                  <a:lnTo>
                    <a:pt x="161593" y="4439594"/>
                  </a:lnTo>
                  <a:lnTo>
                    <a:pt x="160850" y="4430625"/>
                  </a:lnTo>
                  <a:lnTo>
                    <a:pt x="160104" y="4421656"/>
                  </a:lnTo>
                  <a:lnTo>
                    <a:pt x="159355" y="4412687"/>
                  </a:lnTo>
                  <a:lnTo>
                    <a:pt x="158602" y="4403718"/>
                  </a:lnTo>
                  <a:lnTo>
                    <a:pt x="157846" y="4394750"/>
                  </a:lnTo>
                  <a:lnTo>
                    <a:pt x="157087" y="4385781"/>
                  </a:lnTo>
                  <a:lnTo>
                    <a:pt x="156323" y="4376812"/>
                  </a:lnTo>
                  <a:lnTo>
                    <a:pt x="155555" y="4367843"/>
                  </a:lnTo>
                  <a:lnTo>
                    <a:pt x="154782" y="4358874"/>
                  </a:lnTo>
                  <a:lnTo>
                    <a:pt x="154003" y="4349905"/>
                  </a:lnTo>
                  <a:lnTo>
                    <a:pt x="153218" y="4340936"/>
                  </a:lnTo>
                  <a:lnTo>
                    <a:pt x="152425" y="4331967"/>
                  </a:lnTo>
                  <a:lnTo>
                    <a:pt x="151622" y="4322999"/>
                  </a:lnTo>
                  <a:lnTo>
                    <a:pt x="150810" y="4314030"/>
                  </a:lnTo>
                  <a:lnTo>
                    <a:pt x="149987" y="4305061"/>
                  </a:lnTo>
                  <a:lnTo>
                    <a:pt x="149154" y="4296092"/>
                  </a:lnTo>
                  <a:lnTo>
                    <a:pt x="148309" y="4287123"/>
                  </a:lnTo>
                  <a:lnTo>
                    <a:pt x="147448" y="4278154"/>
                  </a:lnTo>
                  <a:lnTo>
                    <a:pt x="146573" y="4269185"/>
                  </a:lnTo>
                  <a:lnTo>
                    <a:pt x="145684" y="4260216"/>
                  </a:lnTo>
                  <a:lnTo>
                    <a:pt x="144781" y="4251248"/>
                  </a:lnTo>
                  <a:lnTo>
                    <a:pt x="143863" y="4242279"/>
                  </a:lnTo>
                  <a:lnTo>
                    <a:pt x="142927" y="4233310"/>
                  </a:lnTo>
                  <a:lnTo>
                    <a:pt x="141973" y="4224341"/>
                  </a:lnTo>
                  <a:lnTo>
                    <a:pt x="141003" y="4215372"/>
                  </a:lnTo>
                  <a:lnTo>
                    <a:pt x="140018" y="4206403"/>
                  </a:lnTo>
                  <a:lnTo>
                    <a:pt x="139017" y="4197434"/>
                  </a:lnTo>
                  <a:lnTo>
                    <a:pt x="138000" y="4188465"/>
                  </a:lnTo>
                  <a:lnTo>
                    <a:pt x="136964" y="4179497"/>
                  </a:lnTo>
                  <a:lnTo>
                    <a:pt x="135914" y="4170528"/>
                  </a:lnTo>
                  <a:lnTo>
                    <a:pt x="134849" y="4161559"/>
                  </a:lnTo>
                  <a:lnTo>
                    <a:pt x="133771" y="4152590"/>
                  </a:lnTo>
                  <a:lnTo>
                    <a:pt x="132679" y="4143621"/>
                  </a:lnTo>
                  <a:lnTo>
                    <a:pt x="131574" y="4134652"/>
                  </a:lnTo>
                  <a:lnTo>
                    <a:pt x="130455" y="4125683"/>
                  </a:lnTo>
                  <a:lnTo>
                    <a:pt x="129325" y="4116714"/>
                  </a:lnTo>
                  <a:lnTo>
                    <a:pt x="128185" y="4107746"/>
                  </a:lnTo>
                  <a:lnTo>
                    <a:pt x="127035" y="4098777"/>
                  </a:lnTo>
                  <a:lnTo>
                    <a:pt x="125876" y="4089808"/>
                  </a:lnTo>
                  <a:lnTo>
                    <a:pt x="124707" y="4080839"/>
                  </a:lnTo>
                  <a:lnTo>
                    <a:pt x="123530" y="4071870"/>
                  </a:lnTo>
                  <a:lnTo>
                    <a:pt x="122345" y="4062901"/>
                  </a:lnTo>
                  <a:lnTo>
                    <a:pt x="121154" y="4053932"/>
                  </a:lnTo>
                  <a:lnTo>
                    <a:pt x="119957" y="4044963"/>
                  </a:lnTo>
                  <a:lnTo>
                    <a:pt x="118754" y="4035994"/>
                  </a:lnTo>
                  <a:lnTo>
                    <a:pt x="117545" y="4027026"/>
                  </a:lnTo>
                  <a:lnTo>
                    <a:pt x="116331" y="4018057"/>
                  </a:lnTo>
                  <a:lnTo>
                    <a:pt x="115114" y="4009088"/>
                  </a:lnTo>
                  <a:lnTo>
                    <a:pt x="113892" y="4000119"/>
                  </a:lnTo>
                  <a:lnTo>
                    <a:pt x="112668" y="3991150"/>
                  </a:lnTo>
                  <a:lnTo>
                    <a:pt x="111442" y="3982181"/>
                  </a:lnTo>
                  <a:lnTo>
                    <a:pt x="110213" y="3973212"/>
                  </a:lnTo>
                  <a:lnTo>
                    <a:pt x="108985" y="3964243"/>
                  </a:lnTo>
                  <a:lnTo>
                    <a:pt x="107756" y="3955275"/>
                  </a:lnTo>
                  <a:lnTo>
                    <a:pt x="106529" y="3946306"/>
                  </a:lnTo>
                  <a:lnTo>
                    <a:pt x="105305" y="3937337"/>
                  </a:lnTo>
                  <a:lnTo>
                    <a:pt x="104084" y="3928368"/>
                  </a:lnTo>
                  <a:lnTo>
                    <a:pt x="102869" y="3919399"/>
                  </a:lnTo>
                  <a:lnTo>
                    <a:pt x="101661" y="3910430"/>
                  </a:lnTo>
                  <a:lnTo>
                    <a:pt x="100459" y="3901461"/>
                  </a:lnTo>
                  <a:lnTo>
                    <a:pt x="99266" y="3892492"/>
                  </a:lnTo>
                  <a:lnTo>
                    <a:pt x="98085" y="3883524"/>
                  </a:lnTo>
                  <a:lnTo>
                    <a:pt x="96916" y="3874555"/>
                  </a:lnTo>
                  <a:lnTo>
                    <a:pt x="95758" y="3865586"/>
                  </a:lnTo>
                  <a:lnTo>
                    <a:pt x="94614" y="3856617"/>
                  </a:lnTo>
                  <a:lnTo>
                    <a:pt x="93483" y="3847648"/>
                  </a:lnTo>
                  <a:lnTo>
                    <a:pt x="92366" y="3838679"/>
                  </a:lnTo>
                  <a:lnTo>
                    <a:pt x="91267" y="3829710"/>
                  </a:lnTo>
                  <a:lnTo>
                    <a:pt x="90182" y="3820741"/>
                  </a:lnTo>
                  <a:lnTo>
                    <a:pt x="89111" y="3811773"/>
                  </a:lnTo>
                  <a:lnTo>
                    <a:pt x="88055" y="3802804"/>
                  </a:lnTo>
                  <a:lnTo>
                    <a:pt x="87011" y="3793835"/>
                  </a:lnTo>
                  <a:lnTo>
                    <a:pt x="85982" y="3784866"/>
                  </a:lnTo>
                  <a:lnTo>
                    <a:pt x="84967" y="3775897"/>
                  </a:lnTo>
                  <a:lnTo>
                    <a:pt x="83964" y="3766928"/>
                  </a:lnTo>
                  <a:lnTo>
                    <a:pt x="82971" y="3757959"/>
                  </a:lnTo>
                  <a:lnTo>
                    <a:pt x="81988" y="3748990"/>
                  </a:lnTo>
                  <a:lnTo>
                    <a:pt x="81015" y="3740022"/>
                  </a:lnTo>
                  <a:lnTo>
                    <a:pt x="80053" y="3731053"/>
                  </a:lnTo>
                  <a:lnTo>
                    <a:pt x="79100" y="3722084"/>
                  </a:lnTo>
                  <a:lnTo>
                    <a:pt x="78157" y="3713115"/>
                  </a:lnTo>
                  <a:lnTo>
                    <a:pt x="77222" y="3704146"/>
                  </a:lnTo>
                  <a:lnTo>
                    <a:pt x="76298" y="3695177"/>
                  </a:lnTo>
                  <a:lnTo>
                    <a:pt x="75384" y="3686208"/>
                  </a:lnTo>
                  <a:lnTo>
                    <a:pt x="74485" y="3677239"/>
                  </a:lnTo>
                  <a:lnTo>
                    <a:pt x="73599" y="3668271"/>
                  </a:lnTo>
                  <a:lnTo>
                    <a:pt x="72727" y="3659302"/>
                  </a:lnTo>
                  <a:lnTo>
                    <a:pt x="71871" y="3650333"/>
                  </a:lnTo>
                  <a:lnTo>
                    <a:pt x="71032" y="3641364"/>
                  </a:lnTo>
                  <a:lnTo>
                    <a:pt x="70216" y="3632395"/>
                  </a:lnTo>
                  <a:lnTo>
                    <a:pt x="69421" y="3623426"/>
                  </a:lnTo>
                  <a:lnTo>
                    <a:pt x="68648" y="3614457"/>
                  </a:lnTo>
                  <a:lnTo>
                    <a:pt x="67896" y="3605488"/>
                  </a:lnTo>
                  <a:lnTo>
                    <a:pt x="67166" y="3596519"/>
                  </a:lnTo>
                  <a:lnTo>
                    <a:pt x="66460" y="3587551"/>
                  </a:lnTo>
                  <a:lnTo>
                    <a:pt x="65780" y="3578582"/>
                  </a:lnTo>
                  <a:lnTo>
                    <a:pt x="65120" y="3569613"/>
                  </a:lnTo>
                  <a:lnTo>
                    <a:pt x="64478" y="3560644"/>
                  </a:lnTo>
                  <a:lnTo>
                    <a:pt x="63851" y="3551675"/>
                  </a:lnTo>
                  <a:lnTo>
                    <a:pt x="63238" y="3542706"/>
                  </a:lnTo>
                  <a:lnTo>
                    <a:pt x="62636" y="3533737"/>
                  </a:lnTo>
                  <a:lnTo>
                    <a:pt x="62038" y="3524768"/>
                  </a:lnTo>
                  <a:lnTo>
                    <a:pt x="61439" y="3515800"/>
                  </a:lnTo>
                  <a:lnTo>
                    <a:pt x="60834" y="3506831"/>
                  </a:lnTo>
                  <a:lnTo>
                    <a:pt x="60219" y="3497862"/>
                  </a:lnTo>
                  <a:lnTo>
                    <a:pt x="59588" y="3488893"/>
                  </a:lnTo>
                  <a:lnTo>
                    <a:pt x="58928" y="3479924"/>
                  </a:lnTo>
                  <a:lnTo>
                    <a:pt x="58239" y="3470955"/>
                  </a:lnTo>
                  <a:lnTo>
                    <a:pt x="57515" y="3461986"/>
                  </a:lnTo>
                  <a:lnTo>
                    <a:pt x="56754" y="3453017"/>
                  </a:lnTo>
                  <a:lnTo>
                    <a:pt x="55949" y="3444049"/>
                  </a:lnTo>
                  <a:lnTo>
                    <a:pt x="55092" y="3435080"/>
                  </a:lnTo>
                  <a:lnTo>
                    <a:pt x="54176" y="3426111"/>
                  </a:lnTo>
                  <a:lnTo>
                    <a:pt x="53207" y="3417142"/>
                  </a:lnTo>
                  <a:lnTo>
                    <a:pt x="52184" y="3408173"/>
                  </a:lnTo>
                  <a:lnTo>
                    <a:pt x="51107" y="3399204"/>
                  </a:lnTo>
                  <a:lnTo>
                    <a:pt x="49975" y="3390235"/>
                  </a:lnTo>
                  <a:lnTo>
                    <a:pt x="48776" y="3381266"/>
                  </a:lnTo>
                  <a:lnTo>
                    <a:pt x="47526" y="3372298"/>
                  </a:lnTo>
                  <a:lnTo>
                    <a:pt x="46230" y="3363329"/>
                  </a:lnTo>
                  <a:lnTo>
                    <a:pt x="44892" y="3354360"/>
                  </a:lnTo>
                  <a:lnTo>
                    <a:pt x="43514" y="3345391"/>
                  </a:lnTo>
                  <a:lnTo>
                    <a:pt x="42101" y="3336422"/>
                  </a:lnTo>
                  <a:lnTo>
                    <a:pt x="40657" y="3327453"/>
                  </a:lnTo>
                  <a:lnTo>
                    <a:pt x="39195" y="3318484"/>
                  </a:lnTo>
                  <a:lnTo>
                    <a:pt x="37721" y="3309515"/>
                  </a:lnTo>
                  <a:lnTo>
                    <a:pt x="36241" y="3300547"/>
                  </a:lnTo>
                  <a:lnTo>
                    <a:pt x="34761" y="3291578"/>
                  </a:lnTo>
                  <a:lnTo>
                    <a:pt x="33290" y="3282609"/>
                  </a:lnTo>
                  <a:lnTo>
                    <a:pt x="31836" y="3273640"/>
                  </a:lnTo>
                  <a:lnTo>
                    <a:pt x="30403" y="3264671"/>
                  </a:lnTo>
                  <a:lnTo>
                    <a:pt x="28996" y="3255702"/>
                  </a:lnTo>
                  <a:lnTo>
                    <a:pt x="27620" y="3246733"/>
                  </a:lnTo>
                  <a:lnTo>
                    <a:pt x="26280" y="3237764"/>
                  </a:lnTo>
                  <a:lnTo>
                    <a:pt x="24988" y="3228795"/>
                  </a:lnTo>
                  <a:lnTo>
                    <a:pt x="23737" y="3219827"/>
                  </a:lnTo>
                  <a:lnTo>
                    <a:pt x="22531" y="3210858"/>
                  </a:lnTo>
                  <a:lnTo>
                    <a:pt x="21370" y="3201889"/>
                  </a:lnTo>
                  <a:lnTo>
                    <a:pt x="20254" y="3192920"/>
                  </a:lnTo>
                  <a:lnTo>
                    <a:pt x="19193" y="3183951"/>
                  </a:lnTo>
                  <a:lnTo>
                    <a:pt x="18181" y="3174982"/>
                  </a:lnTo>
                  <a:lnTo>
                    <a:pt x="17215" y="3166013"/>
                  </a:lnTo>
                  <a:lnTo>
                    <a:pt x="16291" y="3157044"/>
                  </a:lnTo>
                  <a:lnTo>
                    <a:pt x="15409" y="3148076"/>
                  </a:lnTo>
                  <a:lnTo>
                    <a:pt x="14568" y="3139107"/>
                  </a:lnTo>
                  <a:lnTo>
                    <a:pt x="13774" y="3130138"/>
                  </a:lnTo>
                  <a:lnTo>
                    <a:pt x="13015" y="3121169"/>
                  </a:lnTo>
                  <a:lnTo>
                    <a:pt x="12289" y="3112200"/>
                  </a:lnTo>
                  <a:lnTo>
                    <a:pt x="11594" y="3103231"/>
                  </a:lnTo>
                  <a:lnTo>
                    <a:pt x="10929" y="3094262"/>
                  </a:lnTo>
                  <a:lnTo>
                    <a:pt x="10295" y="3085293"/>
                  </a:lnTo>
                  <a:lnTo>
                    <a:pt x="9690" y="3076325"/>
                  </a:lnTo>
                  <a:lnTo>
                    <a:pt x="9108" y="3067356"/>
                  </a:lnTo>
                  <a:lnTo>
                    <a:pt x="8549" y="3058387"/>
                  </a:lnTo>
                  <a:lnTo>
                    <a:pt x="8011" y="3049418"/>
                  </a:lnTo>
                  <a:lnTo>
                    <a:pt x="7494" y="3040449"/>
                  </a:lnTo>
                  <a:lnTo>
                    <a:pt x="7002" y="3031480"/>
                  </a:lnTo>
                  <a:lnTo>
                    <a:pt x="6529" y="3022511"/>
                  </a:lnTo>
                  <a:lnTo>
                    <a:pt x="6074" y="3013542"/>
                  </a:lnTo>
                  <a:lnTo>
                    <a:pt x="5638" y="3004574"/>
                  </a:lnTo>
                  <a:lnTo>
                    <a:pt x="5218" y="2995605"/>
                  </a:lnTo>
                  <a:lnTo>
                    <a:pt x="4818" y="2986636"/>
                  </a:lnTo>
                  <a:lnTo>
                    <a:pt x="4438" y="2977667"/>
                  </a:lnTo>
                  <a:lnTo>
                    <a:pt x="4073" y="2968698"/>
                  </a:lnTo>
                  <a:lnTo>
                    <a:pt x="3725" y="2959729"/>
                  </a:lnTo>
                  <a:lnTo>
                    <a:pt x="3393" y="2950760"/>
                  </a:lnTo>
                  <a:lnTo>
                    <a:pt x="3077" y="2941791"/>
                  </a:lnTo>
                  <a:lnTo>
                    <a:pt x="2779" y="2932823"/>
                  </a:lnTo>
                  <a:lnTo>
                    <a:pt x="2496" y="2923854"/>
                  </a:lnTo>
                  <a:lnTo>
                    <a:pt x="2228" y="2914885"/>
                  </a:lnTo>
                  <a:lnTo>
                    <a:pt x="1975" y="2905916"/>
                  </a:lnTo>
                  <a:lnTo>
                    <a:pt x="1735" y="2896947"/>
                  </a:lnTo>
                  <a:lnTo>
                    <a:pt x="1510" y="2887978"/>
                  </a:lnTo>
                  <a:lnTo>
                    <a:pt x="1301" y="2879009"/>
                  </a:lnTo>
                  <a:lnTo>
                    <a:pt x="1106" y="2870040"/>
                  </a:lnTo>
                  <a:lnTo>
                    <a:pt x="925" y="2861072"/>
                  </a:lnTo>
                  <a:lnTo>
                    <a:pt x="758" y="2852103"/>
                  </a:lnTo>
                  <a:lnTo>
                    <a:pt x="604" y="2843134"/>
                  </a:lnTo>
                  <a:lnTo>
                    <a:pt x="468" y="2834165"/>
                  </a:lnTo>
                  <a:lnTo>
                    <a:pt x="349" y="2825196"/>
                  </a:lnTo>
                  <a:lnTo>
                    <a:pt x="245" y="2816227"/>
                  </a:lnTo>
                  <a:lnTo>
                    <a:pt x="157" y="2807258"/>
                  </a:lnTo>
                  <a:lnTo>
                    <a:pt x="87" y="2798289"/>
                  </a:lnTo>
                  <a:lnTo>
                    <a:pt x="35" y="2789320"/>
                  </a:lnTo>
                  <a:lnTo>
                    <a:pt x="7" y="2780352"/>
                  </a:lnTo>
                  <a:lnTo>
                    <a:pt x="0" y="2771383"/>
                  </a:lnTo>
                  <a:lnTo>
                    <a:pt x="14" y="2762414"/>
                  </a:lnTo>
                  <a:lnTo>
                    <a:pt x="50" y="2753445"/>
                  </a:lnTo>
                  <a:lnTo>
                    <a:pt x="111" y="2744476"/>
                  </a:lnTo>
                  <a:lnTo>
                    <a:pt x="200" y="2735507"/>
                  </a:lnTo>
                  <a:lnTo>
                    <a:pt x="319" y="2726538"/>
                  </a:lnTo>
                  <a:lnTo>
                    <a:pt x="465" y="2717569"/>
                  </a:lnTo>
                  <a:lnTo>
                    <a:pt x="641" y="2708601"/>
                  </a:lnTo>
                  <a:lnTo>
                    <a:pt x="846" y="2699632"/>
                  </a:lnTo>
                  <a:lnTo>
                    <a:pt x="1081" y="2690663"/>
                  </a:lnTo>
                  <a:lnTo>
                    <a:pt x="1357" y="2681694"/>
                  </a:lnTo>
                  <a:lnTo>
                    <a:pt x="1665" y="2672725"/>
                  </a:lnTo>
                  <a:lnTo>
                    <a:pt x="2005" y="2663756"/>
                  </a:lnTo>
                  <a:lnTo>
                    <a:pt x="2378" y="2654787"/>
                  </a:lnTo>
                  <a:lnTo>
                    <a:pt x="2784" y="2645818"/>
                  </a:lnTo>
                  <a:lnTo>
                    <a:pt x="3226" y="2636850"/>
                  </a:lnTo>
                  <a:lnTo>
                    <a:pt x="3705" y="2627881"/>
                  </a:lnTo>
                  <a:lnTo>
                    <a:pt x="4214" y="2618912"/>
                  </a:lnTo>
                  <a:lnTo>
                    <a:pt x="4753" y="2609943"/>
                  </a:lnTo>
                  <a:lnTo>
                    <a:pt x="5320" y="2600974"/>
                  </a:lnTo>
                  <a:lnTo>
                    <a:pt x="5914" y="2592005"/>
                  </a:lnTo>
                  <a:lnTo>
                    <a:pt x="6537" y="2583036"/>
                  </a:lnTo>
                  <a:lnTo>
                    <a:pt x="7183" y="2574067"/>
                  </a:lnTo>
                  <a:lnTo>
                    <a:pt x="7848" y="2565099"/>
                  </a:lnTo>
                  <a:lnTo>
                    <a:pt x="8530" y="2556130"/>
                  </a:lnTo>
                  <a:lnTo>
                    <a:pt x="9226" y="2547161"/>
                  </a:lnTo>
                  <a:lnTo>
                    <a:pt x="9936" y="2538192"/>
                  </a:lnTo>
                  <a:lnTo>
                    <a:pt x="10656" y="2529223"/>
                  </a:lnTo>
                  <a:lnTo>
                    <a:pt x="11382" y="2520254"/>
                  </a:lnTo>
                  <a:lnTo>
                    <a:pt x="12113" y="2511285"/>
                  </a:lnTo>
                  <a:lnTo>
                    <a:pt x="12847" y="2502316"/>
                  </a:lnTo>
                  <a:lnTo>
                    <a:pt x="13583" y="2493348"/>
                  </a:lnTo>
                  <a:lnTo>
                    <a:pt x="14318" y="2484379"/>
                  </a:lnTo>
                  <a:lnTo>
                    <a:pt x="15052" y="2475410"/>
                  </a:lnTo>
                  <a:lnTo>
                    <a:pt x="15785" y="2466441"/>
                  </a:lnTo>
                  <a:lnTo>
                    <a:pt x="16517" y="2457472"/>
                  </a:lnTo>
                  <a:lnTo>
                    <a:pt x="17248" y="2448503"/>
                  </a:lnTo>
                  <a:lnTo>
                    <a:pt x="17979" y="2439534"/>
                  </a:lnTo>
                  <a:lnTo>
                    <a:pt x="18711" y="2430565"/>
                  </a:lnTo>
                  <a:lnTo>
                    <a:pt x="19445" y="2421596"/>
                  </a:lnTo>
                  <a:lnTo>
                    <a:pt x="20184" y="2412628"/>
                  </a:lnTo>
                  <a:lnTo>
                    <a:pt x="20928" y="2403659"/>
                  </a:lnTo>
                  <a:lnTo>
                    <a:pt x="21679" y="2394690"/>
                  </a:lnTo>
                  <a:lnTo>
                    <a:pt x="22440" y="2385721"/>
                  </a:lnTo>
                  <a:lnTo>
                    <a:pt x="23215" y="2376752"/>
                  </a:lnTo>
                  <a:lnTo>
                    <a:pt x="24003" y="2367783"/>
                  </a:lnTo>
                  <a:lnTo>
                    <a:pt x="24805" y="2358814"/>
                  </a:lnTo>
                  <a:lnTo>
                    <a:pt x="25623" y="2349845"/>
                  </a:lnTo>
                  <a:lnTo>
                    <a:pt x="26459" y="2340877"/>
                  </a:lnTo>
                  <a:lnTo>
                    <a:pt x="27318" y="2331908"/>
                  </a:lnTo>
                  <a:lnTo>
                    <a:pt x="28196" y="2322939"/>
                  </a:lnTo>
                  <a:lnTo>
                    <a:pt x="29095" y="2313970"/>
                  </a:lnTo>
                  <a:lnTo>
                    <a:pt x="30014" y="2305001"/>
                  </a:lnTo>
                  <a:lnTo>
                    <a:pt x="30953" y="2296032"/>
                  </a:lnTo>
                  <a:lnTo>
                    <a:pt x="31916" y="2287063"/>
                  </a:lnTo>
                  <a:lnTo>
                    <a:pt x="32902" y="2278094"/>
                  </a:lnTo>
                  <a:lnTo>
                    <a:pt x="33907" y="2269126"/>
                  </a:lnTo>
                  <a:lnTo>
                    <a:pt x="34932" y="2260157"/>
                  </a:lnTo>
                  <a:lnTo>
                    <a:pt x="35976" y="2251188"/>
                  </a:lnTo>
                  <a:lnTo>
                    <a:pt x="37038" y="2242219"/>
                  </a:lnTo>
                  <a:lnTo>
                    <a:pt x="38122" y="2233250"/>
                  </a:lnTo>
                  <a:lnTo>
                    <a:pt x="39221" y="2224281"/>
                  </a:lnTo>
                  <a:lnTo>
                    <a:pt x="40336" y="2215312"/>
                  </a:lnTo>
                  <a:lnTo>
                    <a:pt x="41464" y="2206343"/>
                  </a:lnTo>
                  <a:lnTo>
                    <a:pt x="42605" y="2197375"/>
                  </a:lnTo>
                  <a:lnTo>
                    <a:pt x="43760" y="2188406"/>
                  </a:lnTo>
                  <a:lnTo>
                    <a:pt x="44925" y="2179437"/>
                  </a:lnTo>
                  <a:lnTo>
                    <a:pt x="46100" y="2170468"/>
                  </a:lnTo>
                  <a:lnTo>
                    <a:pt x="47282" y="2161499"/>
                  </a:lnTo>
                  <a:lnTo>
                    <a:pt x="48469" y="2152530"/>
                  </a:lnTo>
                  <a:lnTo>
                    <a:pt x="49662" y="2143561"/>
                  </a:lnTo>
                  <a:lnTo>
                    <a:pt x="50858" y="2134592"/>
                  </a:lnTo>
                  <a:lnTo>
                    <a:pt x="52056" y="2125624"/>
                  </a:lnTo>
                  <a:lnTo>
                    <a:pt x="53253" y="2116655"/>
                  </a:lnTo>
                  <a:lnTo>
                    <a:pt x="54450" y="2107686"/>
                  </a:lnTo>
                  <a:lnTo>
                    <a:pt x="55644" y="2098717"/>
                  </a:lnTo>
                  <a:lnTo>
                    <a:pt x="56834" y="2089748"/>
                  </a:lnTo>
                  <a:lnTo>
                    <a:pt x="58018" y="2080779"/>
                  </a:lnTo>
                  <a:lnTo>
                    <a:pt x="59196" y="2071810"/>
                  </a:lnTo>
                  <a:lnTo>
                    <a:pt x="60368" y="2062841"/>
                  </a:lnTo>
                  <a:lnTo>
                    <a:pt x="61532" y="2053873"/>
                  </a:lnTo>
                  <a:lnTo>
                    <a:pt x="62689" y="2044904"/>
                  </a:lnTo>
                  <a:lnTo>
                    <a:pt x="63836" y="2035935"/>
                  </a:lnTo>
                  <a:lnTo>
                    <a:pt x="64973" y="2026966"/>
                  </a:lnTo>
                  <a:lnTo>
                    <a:pt x="66103" y="2017997"/>
                  </a:lnTo>
                  <a:lnTo>
                    <a:pt x="67225" y="2009028"/>
                  </a:lnTo>
                  <a:lnTo>
                    <a:pt x="68339" y="2000059"/>
                  </a:lnTo>
                  <a:lnTo>
                    <a:pt x="69445" y="1991090"/>
                  </a:lnTo>
                  <a:lnTo>
                    <a:pt x="70543" y="1982121"/>
                  </a:lnTo>
                  <a:lnTo>
                    <a:pt x="71635" y="1973153"/>
                  </a:lnTo>
                  <a:lnTo>
                    <a:pt x="72721" y="1964184"/>
                  </a:lnTo>
                  <a:lnTo>
                    <a:pt x="73803" y="1955215"/>
                  </a:lnTo>
                  <a:lnTo>
                    <a:pt x="74881" y="1946246"/>
                  </a:lnTo>
                  <a:lnTo>
                    <a:pt x="75954" y="1937277"/>
                  </a:lnTo>
                  <a:lnTo>
                    <a:pt x="77024" y="1928308"/>
                  </a:lnTo>
                  <a:lnTo>
                    <a:pt x="78092" y="1919339"/>
                  </a:lnTo>
                  <a:lnTo>
                    <a:pt x="79159" y="1910370"/>
                  </a:lnTo>
                  <a:lnTo>
                    <a:pt x="80223" y="1901402"/>
                  </a:lnTo>
                  <a:lnTo>
                    <a:pt x="81287" y="1892433"/>
                  </a:lnTo>
                  <a:lnTo>
                    <a:pt x="82350" y="1883464"/>
                  </a:lnTo>
                  <a:lnTo>
                    <a:pt x="83413" y="1874495"/>
                  </a:lnTo>
                  <a:lnTo>
                    <a:pt x="84475" y="1865526"/>
                  </a:lnTo>
                  <a:lnTo>
                    <a:pt x="85537" y="1856557"/>
                  </a:lnTo>
                  <a:lnTo>
                    <a:pt x="86600" y="1847588"/>
                  </a:lnTo>
                  <a:lnTo>
                    <a:pt x="87662" y="1838619"/>
                  </a:lnTo>
                  <a:lnTo>
                    <a:pt x="88725" y="1829651"/>
                  </a:lnTo>
                  <a:lnTo>
                    <a:pt x="89789" y="1820682"/>
                  </a:lnTo>
                  <a:lnTo>
                    <a:pt x="90854" y="1811713"/>
                  </a:lnTo>
                  <a:lnTo>
                    <a:pt x="91919" y="1802744"/>
                  </a:lnTo>
                  <a:lnTo>
                    <a:pt x="92986" y="1793775"/>
                  </a:lnTo>
                  <a:lnTo>
                    <a:pt x="94055" y="1784806"/>
                  </a:lnTo>
                  <a:lnTo>
                    <a:pt x="95125" y="1775837"/>
                  </a:lnTo>
                  <a:lnTo>
                    <a:pt x="96198" y="1766868"/>
                  </a:lnTo>
                  <a:lnTo>
                    <a:pt x="97273" y="1757900"/>
                  </a:lnTo>
                  <a:lnTo>
                    <a:pt x="98350" y="1748931"/>
                  </a:lnTo>
                  <a:lnTo>
                    <a:pt x="99431" y="1739962"/>
                  </a:lnTo>
                  <a:lnTo>
                    <a:pt x="100515" y="1730993"/>
                  </a:lnTo>
                  <a:lnTo>
                    <a:pt x="101602" y="1722024"/>
                  </a:lnTo>
                  <a:lnTo>
                    <a:pt x="102692" y="1713055"/>
                  </a:lnTo>
                  <a:lnTo>
                    <a:pt x="103786" y="1704086"/>
                  </a:lnTo>
                  <a:lnTo>
                    <a:pt x="104882" y="1695117"/>
                  </a:lnTo>
                  <a:lnTo>
                    <a:pt x="105981" y="1686149"/>
                  </a:lnTo>
                  <a:lnTo>
                    <a:pt x="107083" y="1677180"/>
                  </a:lnTo>
                  <a:lnTo>
                    <a:pt x="108186" y="1668211"/>
                  </a:lnTo>
                  <a:lnTo>
                    <a:pt x="109291" y="1659242"/>
                  </a:lnTo>
                  <a:lnTo>
                    <a:pt x="110396" y="1650273"/>
                  </a:lnTo>
                  <a:lnTo>
                    <a:pt x="111501" y="1641304"/>
                  </a:lnTo>
                  <a:lnTo>
                    <a:pt x="112605" y="1632335"/>
                  </a:lnTo>
                  <a:lnTo>
                    <a:pt x="113708" y="1623366"/>
                  </a:lnTo>
                  <a:lnTo>
                    <a:pt x="114808" y="1614397"/>
                  </a:lnTo>
                  <a:lnTo>
                    <a:pt x="115906" y="1605429"/>
                  </a:lnTo>
                  <a:lnTo>
                    <a:pt x="117001" y="1596460"/>
                  </a:lnTo>
                  <a:lnTo>
                    <a:pt x="118091" y="1587491"/>
                  </a:lnTo>
                  <a:lnTo>
                    <a:pt x="119177" y="1578522"/>
                  </a:lnTo>
                  <a:lnTo>
                    <a:pt x="120258" y="1569553"/>
                  </a:lnTo>
                  <a:lnTo>
                    <a:pt x="121334" y="1560584"/>
                  </a:lnTo>
                  <a:lnTo>
                    <a:pt x="122405" y="1551615"/>
                  </a:lnTo>
                  <a:lnTo>
                    <a:pt x="123472" y="1542646"/>
                  </a:lnTo>
                  <a:lnTo>
                    <a:pt x="124532" y="1533678"/>
                  </a:lnTo>
                  <a:lnTo>
                    <a:pt x="125588" y="1524709"/>
                  </a:lnTo>
                  <a:lnTo>
                    <a:pt x="126639" y="1515740"/>
                  </a:lnTo>
                  <a:lnTo>
                    <a:pt x="127685" y="1506771"/>
                  </a:lnTo>
                  <a:lnTo>
                    <a:pt x="128727" y="1497802"/>
                  </a:lnTo>
                  <a:lnTo>
                    <a:pt x="129764" y="1488833"/>
                  </a:lnTo>
                  <a:lnTo>
                    <a:pt x="130796" y="1479864"/>
                  </a:lnTo>
                  <a:lnTo>
                    <a:pt x="131823" y="1470895"/>
                  </a:lnTo>
                  <a:lnTo>
                    <a:pt x="132846" y="1461927"/>
                  </a:lnTo>
                  <a:lnTo>
                    <a:pt x="133863" y="1452958"/>
                  </a:lnTo>
                  <a:lnTo>
                    <a:pt x="134875" y="1443989"/>
                  </a:lnTo>
                  <a:lnTo>
                    <a:pt x="135878" y="1435020"/>
                  </a:lnTo>
                  <a:lnTo>
                    <a:pt x="136874" y="1426051"/>
                  </a:lnTo>
                  <a:lnTo>
                    <a:pt x="137861" y="1417082"/>
                  </a:lnTo>
                  <a:lnTo>
                    <a:pt x="138839" y="1408113"/>
                  </a:lnTo>
                  <a:lnTo>
                    <a:pt x="139806" y="1399144"/>
                  </a:lnTo>
                  <a:lnTo>
                    <a:pt x="140760" y="1390176"/>
                  </a:lnTo>
                  <a:lnTo>
                    <a:pt x="141698" y="1381207"/>
                  </a:lnTo>
                  <a:lnTo>
                    <a:pt x="142621" y="1372238"/>
                  </a:lnTo>
                  <a:lnTo>
                    <a:pt x="143528" y="1363269"/>
                  </a:lnTo>
                  <a:lnTo>
                    <a:pt x="144417" y="1354300"/>
                  </a:lnTo>
                  <a:lnTo>
                    <a:pt x="145288" y="1345331"/>
                  </a:lnTo>
                  <a:lnTo>
                    <a:pt x="146134" y="1336362"/>
                  </a:lnTo>
                  <a:lnTo>
                    <a:pt x="146958" y="1327393"/>
                  </a:lnTo>
                  <a:lnTo>
                    <a:pt x="147761" y="1318425"/>
                  </a:lnTo>
                  <a:lnTo>
                    <a:pt x="148541" y="1309456"/>
                  </a:lnTo>
                  <a:lnTo>
                    <a:pt x="149299" y="1300487"/>
                  </a:lnTo>
                  <a:lnTo>
                    <a:pt x="150032" y="1291518"/>
                  </a:lnTo>
                  <a:lnTo>
                    <a:pt x="150737" y="1282549"/>
                  </a:lnTo>
                  <a:lnTo>
                    <a:pt x="151420" y="1273580"/>
                  </a:lnTo>
                  <a:lnTo>
                    <a:pt x="152081" y="1264611"/>
                  </a:lnTo>
                  <a:lnTo>
                    <a:pt x="152719" y="1255642"/>
                  </a:lnTo>
                  <a:lnTo>
                    <a:pt x="153336" y="1246674"/>
                  </a:lnTo>
                  <a:lnTo>
                    <a:pt x="153929" y="1237705"/>
                  </a:lnTo>
                  <a:lnTo>
                    <a:pt x="154501" y="1228736"/>
                  </a:lnTo>
                  <a:lnTo>
                    <a:pt x="155055" y="1219767"/>
                  </a:lnTo>
                  <a:lnTo>
                    <a:pt x="155590" y="1210798"/>
                  </a:lnTo>
                  <a:lnTo>
                    <a:pt x="156110" y="1201829"/>
                  </a:lnTo>
                  <a:lnTo>
                    <a:pt x="156613" y="1192860"/>
                  </a:lnTo>
                  <a:lnTo>
                    <a:pt x="157099" y="1183891"/>
                  </a:lnTo>
                  <a:lnTo>
                    <a:pt x="157571" y="1174922"/>
                  </a:lnTo>
                  <a:lnTo>
                    <a:pt x="158031" y="1165954"/>
                  </a:lnTo>
                  <a:lnTo>
                    <a:pt x="158480" y="1156985"/>
                  </a:lnTo>
                  <a:lnTo>
                    <a:pt x="158918" y="1148016"/>
                  </a:lnTo>
                  <a:lnTo>
                    <a:pt x="159345" y="1139047"/>
                  </a:lnTo>
                  <a:lnTo>
                    <a:pt x="159762" y="1130078"/>
                  </a:lnTo>
                  <a:lnTo>
                    <a:pt x="160171" y="1121109"/>
                  </a:lnTo>
                  <a:lnTo>
                    <a:pt x="160572" y="1112140"/>
                  </a:lnTo>
                  <a:lnTo>
                    <a:pt x="160967" y="1103171"/>
                  </a:lnTo>
                  <a:lnTo>
                    <a:pt x="161355" y="1094203"/>
                  </a:lnTo>
                  <a:lnTo>
                    <a:pt x="161735" y="1085234"/>
                  </a:lnTo>
                  <a:lnTo>
                    <a:pt x="162110" y="1076265"/>
                  </a:lnTo>
                  <a:lnTo>
                    <a:pt x="162480" y="1067296"/>
                  </a:lnTo>
                  <a:lnTo>
                    <a:pt x="162845" y="1058327"/>
                  </a:lnTo>
                  <a:lnTo>
                    <a:pt x="163206" y="1049358"/>
                  </a:lnTo>
                  <a:lnTo>
                    <a:pt x="163562" y="1040389"/>
                  </a:lnTo>
                  <a:lnTo>
                    <a:pt x="163913" y="1031420"/>
                  </a:lnTo>
                  <a:lnTo>
                    <a:pt x="164261" y="1022452"/>
                  </a:lnTo>
                  <a:lnTo>
                    <a:pt x="164605" y="1013483"/>
                  </a:lnTo>
                  <a:lnTo>
                    <a:pt x="164945" y="1004514"/>
                  </a:lnTo>
                  <a:lnTo>
                    <a:pt x="165281" y="995545"/>
                  </a:lnTo>
                  <a:lnTo>
                    <a:pt x="165613" y="986576"/>
                  </a:lnTo>
                  <a:lnTo>
                    <a:pt x="165941" y="977607"/>
                  </a:lnTo>
                  <a:lnTo>
                    <a:pt x="166266" y="968638"/>
                  </a:lnTo>
                  <a:lnTo>
                    <a:pt x="166586" y="959669"/>
                  </a:lnTo>
                  <a:lnTo>
                    <a:pt x="166902" y="950701"/>
                  </a:lnTo>
                  <a:lnTo>
                    <a:pt x="167214" y="941732"/>
                  </a:lnTo>
                  <a:lnTo>
                    <a:pt x="167520" y="932763"/>
                  </a:lnTo>
                  <a:lnTo>
                    <a:pt x="167822" y="923794"/>
                  </a:lnTo>
                  <a:lnTo>
                    <a:pt x="168118" y="914825"/>
                  </a:lnTo>
                  <a:lnTo>
                    <a:pt x="168410" y="905856"/>
                  </a:lnTo>
                  <a:lnTo>
                    <a:pt x="168696" y="896887"/>
                  </a:lnTo>
                  <a:lnTo>
                    <a:pt x="168975" y="887918"/>
                  </a:lnTo>
                  <a:lnTo>
                    <a:pt x="169247" y="878950"/>
                  </a:lnTo>
                  <a:lnTo>
                    <a:pt x="169514" y="869981"/>
                  </a:lnTo>
                  <a:lnTo>
                    <a:pt x="169774" y="861012"/>
                  </a:lnTo>
                  <a:lnTo>
                    <a:pt x="170028" y="852043"/>
                  </a:lnTo>
                  <a:lnTo>
                    <a:pt x="170276" y="843074"/>
                  </a:lnTo>
                  <a:lnTo>
                    <a:pt x="170516" y="834105"/>
                  </a:lnTo>
                  <a:lnTo>
                    <a:pt x="170749" y="825136"/>
                  </a:lnTo>
                  <a:lnTo>
                    <a:pt x="170977" y="816167"/>
                  </a:lnTo>
                  <a:lnTo>
                    <a:pt x="171199" y="807198"/>
                  </a:lnTo>
                  <a:lnTo>
                    <a:pt x="171415" y="798230"/>
                  </a:lnTo>
                  <a:lnTo>
                    <a:pt x="171625" y="789261"/>
                  </a:lnTo>
                  <a:lnTo>
                    <a:pt x="171830" y="780292"/>
                  </a:lnTo>
                  <a:lnTo>
                    <a:pt x="172029" y="771323"/>
                  </a:lnTo>
                  <a:lnTo>
                    <a:pt x="172225" y="762354"/>
                  </a:lnTo>
                  <a:lnTo>
                    <a:pt x="172417" y="753385"/>
                  </a:lnTo>
                  <a:lnTo>
                    <a:pt x="172605" y="744416"/>
                  </a:lnTo>
                  <a:lnTo>
                    <a:pt x="172789" y="735447"/>
                  </a:lnTo>
                  <a:lnTo>
                    <a:pt x="172971" y="726479"/>
                  </a:lnTo>
                  <a:lnTo>
                    <a:pt x="173150" y="717510"/>
                  </a:lnTo>
                  <a:lnTo>
                    <a:pt x="173327" y="708541"/>
                  </a:lnTo>
                  <a:lnTo>
                    <a:pt x="173503" y="699572"/>
                  </a:lnTo>
                  <a:lnTo>
                    <a:pt x="173676" y="690603"/>
                  </a:lnTo>
                  <a:lnTo>
                    <a:pt x="173849" y="681634"/>
                  </a:lnTo>
                  <a:lnTo>
                    <a:pt x="174020" y="672665"/>
                  </a:lnTo>
                  <a:lnTo>
                    <a:pt x="174191" y="663696"/>
                  </a:lnTo>
                  <a:lnTo>
                    <a:pt x="174360" y="654728"/>
                  </a:lnTo>
                  <a:lnTo>
                    <a:pt x="174528" y="645759"/>
                  </a:lnTo>
                  <a:lnTo>
                    <a:pt x="174695" y="636790"/>
                  </a:lnTo>
                  <a:lnTo>
                    <a:pt x="174861" y="627821"/>
                  </a:lnTo>
                  <a:lnTo>
                    <a:pt x="175025" y="618852"/>
                  </a:lnTo>
                  <a:lnTo>
                    <a:pt x="175187" y="609883"/>
                  </a:lnTo>
                  <a:lnTo>
                    <a:pt x="175348" y="600914"/>
                  </a:lnTo>
                  <a:lnTo>
                    <a:pt x="175506" y="591945"/>
                  </a:lnTo>
                  <a:lnTo>
                    <a:pt x="175661" y="582977"/>
                  </a:lnTo>
                  <a:lnTo>
                    <a:pt x="175813" y="574008"/>
                  </a:lnTo>
                  <a:lnTo>
                    <a:pt x="175962" y="565039"/>
                  </a:lnTo>
                  <a:lnTo>
                    <a:pt x="176107" y="556070"/>
                  </a:lnTo>
                  <a:lnTo>
                    <a:pt x="176248" y="547101"/>
                  </a:lnTo>
                  <a:lnTo>
                    <a:pt x="176384" y="538132"/>
                  </a:lnTo>
                  <a:lnTo>
                    <a:pt x="176516" y="529163"/>
                  </a:lnTo>
                  <a:lnTo>
                    <a:pt x="176642" y="520194"/>
                  </a:lnTo>
                  <a:lnTo>
                    <a:pt x="176763" y="511226"/>
                  </a:lnTo>
                  <a:lnTo>
                    <a:pt x="176880" y="502257"/>
                  </a:lnTo>
                  <a:lnTo>
                    <a:pt x="176990" y="493288"/>
                  </a:lnTo>
                  <a:lnTo>
                    <a:pt x="177094" y="484319"/>
                  </a:lnTo>
                  <a:lnTo>
                    <a:pt x="177193" y="475350"/>
                  </a:lnTo>
                  <a:lnTo>
                    <a:pt x="177287" y="466381"/>
                  </a:lnTo>
                  <a:lnTo>
                    <a:pt x="177375" y="457412"/>
                  </a:lnTo>
                  <a:lnTo>
                    <a:pt x="177458" y="448443"/>
                  </a:lnTo>
                  <a:lnTo>
                    <a:pt x="177535" y="439475"/>
                  </a:lnTo>
                  <a:lnTo>
                    <a:pt x="177607" y="430506"/>
                  </a:lnTo>
                  <a:lnTo>
                    <a:pt x="177674" y="421537"/>
                  </a:lnTo>
                  <a:lnTo>
                    <a:pt x="177737" y="412568"/>
                  </a:lnTo>
                  <a:lnTo>
                    <a:pt x="177796" y="403599"/>
                  </a:lnTo>
                  <a:lnTo>
                    <a:pt x="177850" y="394630"/>
                  </a:lnTo>
                  <a:lnTo>
                    <a:pt x="177900" y="385661"/>
                  </a:lnTo>
                  <a:lnTo>
                    <a:pt x="177947" y="376692"/>
                  </a:lnTo>
                  <a:lnTo>
                    <a:pt x="177990" y="367723"/>
                  </a:lnTo>
                  <a:lnTo>
                    <a:pt x="178031" y="358755"/>
                  </a:lnTo>
                  <a:lnTo>
                    <a:pt x="178068" y="349786"/>
                  </a:lnTo>
                  <a:lnTo>
                    <a:pt x="178103" y="340817"/>
                  </a:lnTo>
                  <a:lnTo>
                    <a:pt x="178135" y="331848"/>
                  </a:lnTo>
                  <a:lnTo>
                    <a:pt x="178165" y="322879"/>
                  </a:lnTo>
                  <a:lnTo>
                    <a:pt x="178193" y="313910"/>
                  </a:lnTo>
                  <a:lnTo>
                    <a:pt x="178219" y="304941"/>
                  </a:lnTo>
                  <a:lnTo>
                    <a:pt x="178243" y="295972"/>
                  </a:lnTo>
                  <a:lnTo>
                    <a:pt x="178264" y="287004"/>
                  </a:lnTo>
                  <a:lnTo>
                    <a:pt x="178284" y="278035"/>
                  </a:lnTo>
                  <a:lnTo>
                    <a:pt x="178303" y="269066"/>
                  </a:lnTo>
                  <a:lnTo>
                    <a:pt x="178320" y="260097"/>
                  </a:lnTo>
                  <a:lnTo>
                    <a:pt x="178336" y="251128"/>
                  </a:lnTo>
                  <a:lnTo>
                    <a:pt x="178350" y="242159"/>
                  </a:lnTo>
                  <a:lnTo>
                    <a:pt x="178362" y="233190"/>
                  </a:lnTo>
                  <a:lnTo>
                    <a:pt x="178374" y="224221"/>
                  </a:lnTo>
                  <a:lnTo>
                    <a:pt x="178384" y="215253"/>
                  </a:lnTo>
                  <a:lnTo>
                    <a:pt x="178393" y="206284"/>
                  </a:lnTo>
                  <a:lnTo>
                    <a:pt x="178402" y="197315"/>
                  </a:lnTo>
                  <a:lnTo>
                    <a:pt x="178409" y="188346"/>
                  </a:lnTo>
                  <a:lnTo>
                    <a:pt x="178416" y="179377"/>
                  </a:lnTo>
                  <a:lnTo>
                    <a:pt x="178422" y="170408"/>
                  </a:lnTo>
                  <a:lnTo>
                    <a:pt x="178427" y="161439"/>
                  </a:lnTo>
                  <a:lnTo>
                    <a:pt x="178432" y="152470"/>
                  </a:lnTo>
                  <a:lnTo>
                    <a:pt x="178437" y="143502"/>
                  </a:lnTo>
                  <a:lnTo>
                    <a:pt x="178441" y="134533"/>
                  </a:lnTo>
                  <a:lnTo>
                    <a:pt x="178445" y="125564"/>
                  </a:lnTo>
                  <a:lnTo>
                    <a:pt x="178450" y="116595"/>
                  </a:lnTo>
                  <a:lnTo>
                    <a:pt x="178454" y="107626"/>
                  </a:lnTo>
                  <a:lnTo>
                    <a:pt x="178458" y="98657"/>
                  </a:lnTo>
                  <a:lnTo>
                    <a:pt x="178463" y="89688"/>
                  </a:lnTo>
                  <a:lnTo>
                    <a:pt x="178468" y="80719"/>
                  </a:lnTo>
                  <a:lnTo>
                    <a:pt x="178473" y="71751"/>
                  </a:lnTo>
                  <a:lnTo>
                    <a:pt x="178478" y="62782"/>
                  </a:lnTo>
                  <a:lnTo>
                    <a:pt x="178485" y="53813"/>
                  </a:lnTo>
                  <a:lnTo>
                    <a:pt x="178491" y="44844"/>
                  </a:lnTo>
                  <a:lnTo>
                    <a:pt x="178499" y="35875"/>
                  </a:lnTo>
                  <a:lnTo>
                    <a:pt x="178507" y="26906"/>
                  </a:lnTo>
                  <a:lnTo>
                    <a:pt x="178515" y="17937"/>
                  </a:lnTo>
                  <a:lnTo>
                    <a:pt x="178524" y="8968"/>
                  </a:lnTo>
                  <a:lnTo>
                    <a:pt x="178534" y="0"/>
                  </a:lnTo>
                  <a:lnTo>
                    <a:pt x="179214" y="0"/>
                  </a:lnTo>
                  <a:lnTo>
                    <a:pt x="179224" y="8968"/>
                  </a:lnTo>
                  <a:lnTo>
                    <a:pt x="179233" y="17937"/>
                  </a:lnTo>
                  <a:lnTo>
                    <a:pt x="179242" y="26906"/>
                  </a:lnTo>
                  <a:lnTo>
                    <a:pt x="179250" y="35875"/>
                  </a:lnTo>
                  <a:lnTo>
                    <a:pt x="179257" y="44844"/>
                  </a:lnTo>
                  <a:lnTo>
                    <a:pt x="179264" y="53813"/>
                  </a:lnTo>
                  <a:lnTo>
                    <a:pt x="179270" y="62782"/>
                  </a:lnTo>
                  <a:lnTo>
                    <a:pt x="179276" y="71751"/>
                  </a:lnTo>
                  <a:lnTo>
                    <a:pt x="179281" y="80719"/>
                  </a:lnTo>
                  <a:lnTo>
                    <a:pt x="179286" y="89688"/>
                  </a:lnTo>
                  <a:lnTo>
                    <a:pt x="179290" y="98657"/>
                  </a:lnTo>
                  <a:lnTo>
                    <a:pt x="179295" y="107626"/>
                  </a:lnTo>
                  <a:lnTo>
                    <a:pt x="179299" y="116595"/>
                  </a:lnTo>
                  <a:lnTo>
                    <a:pt x="179303" y="125564"/>
                  </a:lnTo>
                  <a:lnTo>
                    <a:pt x="179307" y="134533"/>
                  </a:lnTo>
                  <a:lnTo>
                    <a:pt x="179312" y="143502"/>
                  </a:lnTo>
                  <a:lnTo>
                    <a:pt x="179316" y="152470"/>
                  </a:lnTo>
                  <a:lnTo>
                    <a:pt x="179321" y="161439"/>
                  </a:lnTo>
                  <a:lnTo>
                    <a:pt x="179327" y="170408"/>
                  </a:lnTo>
                  <a:lnTo>
                    <a:pt x="179333" y="179377"/>
                  </a:lnTo>
                  <a:lnTo>
                    <a:pt x="179339" y="188346"/>
                  </a:lnTo>
                  <a:lnTo>
                    <a:pt x="179347" y="197315"/>
                  </a:lnTo>
                  <a:lnTo>
                    <a:pt x="179355" y="206284"/>
                  </a:lnTo>
                  <a:lnTo>
                    <a:pt x="179364" y="215253"/>
                  </a:lnTo>
                  <a:lnTo>
                    <a:pt x="179375" y="224221"/>
                  </a:lnTo>
                  <a:lnTo>
                    <a:pt x="179386" y="233190"/>
                  </a:lnTo>
                  <a:lnTo>
                    <a:pt x="179399" y="242159"/>
                  </a:lnTo>
                  <a:lnTo>
                    <a:pt x="179413" y="251128"/>
                  </a:lnTo>
                  <a:lnTo>
                    <a:pt x="179429" y="260097"/>
                  </a:lnTo>
                  <a:lnTo>
                    <a:pt x="179446" y="269066"/>
                  </a:lnTo>
                  <a:lnTo>
                    <a:pt x="179464" y="278035"/>
                  </a:lnTo>
                  <a:lnTo>
                    <a:pt x="179484" y="287004"/>
                  </a:lnTo>
                  <a:lnTo>
                    <a:pt x="179506" y="295972"/>
                  </a:lnTo>
                  <a:lnTo>
                    <a:pt x="179530" y="304941"/>
                  </a:lnTo>
                  <a:lnTo>
                    <a:pt x="179556" y="313910"/>
                  </a:lnTo>
                  <a:lnTo>
                    <a:pt x="179583" y="322879"/>
                  </a:lnTo>
                  <a:lnTo>
                    <a:pt x="179613" y="331848"/>
                  </a:lnTo>
                  <a:lnTo>
                    <a:pt x="179645" y="340817"/>
                  </a:lnTo>
                  <a:lnTo>
                    <a:pt x="179680" y="349786"/>
                  </a:lnTo>
                  <a:lnTo>
                    <a:pt x="179718" y="358755"/>
                  </a:lnTo>
                  <a:lnTo>
                    <a:pt x="179758" y="367723"/>
                  </a:lnTo>
                  <a:lnTo>
                    <a:pt x="179802" y="376692"/>
                  </a:lnTo>
                  <a:lnTo>
                    <a:pt x="179848" y="385661"/>
                  </a:lnTo>
                  <a:lnTo>
                    <a:pt x="179898" y="394630"/>
                  </a:lnTo>
                  <a:lnTo>
                    <a:pt x="179953" y="403599"/>
                  </a:lnTo>
                  <a:lnTo>
                    <a:pt x="180012" y="412568"/>
                  </a:lnTo>
                  <a:lnTo>
                    <a:pt x="180074" y="421537"/>
                  </a:lnTo>
                  <a:lnTo>
                    <a:pt x="180142" y="430506"/>
                  </a:lnTo>
                  <a:lnTo>
                    <a:pt x="180213" y="439475"/>
                  </a:lnTo>
                  <a:lnTo>
                    <a:pt x="180291" y="448443"/>
                  </a:lnTo>
                  <a:lnTo>
                    <a:pt x="180374" y="457412"/>
                  </a:lnTo>
                  <a:lnTo>
                    <a:pt x="180462" y="466381"/>
                  </a:lnTo>
                  <a:lnTo>
                    <a:pt x="180555" y="475350"/>
                  </a:lnTo>
                  <a:lnTo>
                    <a:pt x="180654" y="484319"/>
                  </a:lnTo>
                  <a:lnTo>
                    <a:pt x="180758" y="493288"/>
                  </a:lnTo>
                  <a:lnTo>
                    <a:pt x="180869" y="502257"/>
                  </a:lnTo>
                  <a:lnTo>
                    <a:pt x="180985" y="511226"/>
                  </a:lnTo>
                  <a:lnTo>
                    <a:pt x="181107" y="520194"/>
                  </a:lnTo>
                  <a:lnTo>
                    <a:pt x="181233" y="529163"/>
                  </a:lnTo>
                  <a:lnTo>
                    <a:pt x="181364" y="538132"/>
                  </a:lnTo>
                  <a:lnTo>
                    <a:pt x="181500" y="547101"/>
                  </a:lnTo>
                  <a:lnTo>
                    <a:pt x="181641" y="556070"/>
                  </a:lnTo>
                  <a:lnTo>
                    <a:pt x="181787" y="565039"/>
                  </a:lnTo>
                  <a:lnTo>
                    <a:pt x="181935" y="574008"/>
                  </a:lnTo>
                  <a:lnTo>
                    <a:pt x="182087" y="582977"/>
                  </a:lnTo>
                  <a:lnTo>
                    <a:pt x="182242" y="591945"/>
                  </a:lnTo>
                  <a:lnTo>
                    <a:pt x="182401" y="600914"/>
                  </a:lnTo>
                  <a:lnTo>
                    <a:pt x="182561" y="609883"/>
                  </a:lnTo>
                  <a:lnTo>
                    <a:pt x="182724" y="618852"/>
                  </a:lnTo>
                  <a:lnTo>
                    <a:pt x="182888" y="627821"/>
                  </a:lnTo>
                  <a:lnTo>
                    <a:pt x="183053" y="636790"/>
                  </a:lnTo>
                  <a:lnTo>
                    <a:pt x="183220" y="645759"/>
                  </a:lnTo>
                  <a:lnTo>
                    <a:pt x="183389" y="654728"/>
                  </a:lnTo>
                  <a:lnTo>
                    <a:pt x="183558" y="663696"/>
                  </a:lnTo>
                  <a:lnTo>
                    <a:pt x="183728" y="672665"/>
                  </a:lnTo>
                  <a:lnTo>
                    <a:pt x="183900" y="681634"/>
                  </a:lnTo>
                  <a:lnTo>
                    <a:pt x="184072" y="690603"/>
                  </a:lnTo>
                  <a:lnTo>
                    <a:pt x="184246" y="699572"/>
                  </a:lnTo>
                  <a:lnTo>
                    <a:pt x="184421" y="708541"/>
                  </a:lnTo>
                  <a:lnTo>
                    <a:pt x="184599" y="717510"/>
                  </a:lnTo>
                  <a:lnTo>
                    <a:pt x="184778" y="726479"/>
                  </a:lnTo>
                  <a:lnTo>
                    <a:pt x="184960" y="735447"/>
                  </a:lnTo>
                  <a:lnTo>
                    <a:pt x="185144" y="744416"/>
                  </a:lnTo>
                  <a:lnTo>
                    <a:pt x="185332" y="753385"/>
                  </a:lnTo>
                  <a:lnTo>
                    <a:pt x="185523" y="762354"/>
                  </a:lnTo>
                  <a:lnTo>
                    <a:pt x="185719" y="771323"/>
                  </a:lnTo>
                  <a:lnTo>
                    <a:pt x="185919" y="780292"/>
                  </a:lnTo>
                  <a:lnTo>
                    <a:pt x="186123" y="789261"/>
                  </a:lnTo>
                  <a:lnTo>
                    <a:pt x="186333" y="798230"/>
                  </a:lnTo>
                  <a:lnTo>
                    <a:pt x="186549" y="807198"/>
                  </a:lnTo>
                  <a:lnTo>
                    <a:pt x="186771" y="816167"/>
                  </a:lnTo>
                  <a:lnTo>
                    <a:pt x="186999" y="825136"/>
                  </a:lnTo>
                  <a:lnTo>
                    <a:pt x="187233" y="834105"/>
                  </a:lnTo>
                  <a:lnTo>
                    <a:pt x="187473" y="843074"/>
                  </a:lnTo>
                  <a:lnTo>
                    <a:pt x="187720" y="852043"/>
                  </a:lnTo>
                  <a:lnTo>
                    <a:pt x="187974" y="861012"/>
                  </a:lnTo>
                  <a:lnTo>
                    <a:pt x="188235" y="869981"/>
                  </a:lnTo>
                  <a:lnTo>
                    <a:pt x="188501" y="878950"/>
                  </a:lnTo>
                  <a:lnTo>
                    <a:pt x="188774" y="887918"/>
                  </a:lnTo>
                  <a:lnTo>
                    <a:pt x="189053" y="896887"/>
                  </a:lnTo>
                  <a:lnTo>
                    <a:pt x="189339" y="905856"/>
                  </a:lnTo>
                  <a:lnTo>
                    <a:pt x="189630" y="914825"/>
                  </a:lnTo>
                  <a:lnTo>
                    <a:pt x="189927" y="923794"/>
                  </a:lnTo>
                  <a:lnTo>
                    <a:pt x="190228" y="932763"/>
                  </a:lnTo>
                  <a:lnTo>
                    <a:pt x="190534" y="941732"/>
                  </a:lnTo>
                  <a:lnTo>
                    <a:pt x="190846" y="950701"/>
                  </a:lnTo>
                  <a:lnTo>
                    <a:pt x="191163" y="959669"/>
                  </a:lnTo>
                  <a:lnTo>
                    <a:pt x="191483" y="968638"/>
                  </a:lnTo>
                  <a:lnTo>
                    <a:pt x="191807" y="977607"/>
                  </a:lnTo>
                  <a:lnTo>
                    <a:pt x="192135" y="986576"/>
                  </a:lnTo>
                  <a:lnTo>
                    <a:pt x="192467" y="995545"/>
                  </a:lnTo>
                  <a:lnTo>
                    <a:pt x="192804" y="1004514"/>
                  </a:lnTo>
                  <a:lnTo>
                    <a:pt x="193144" y="1013483"/>
                  </a:lnTo>
                  <a:lnTo>
                    <a:pt x="193488" y="1022452"/>
                  </a:lnTo>
                  <a:lnTo>
                    <a:pt x="193835" y="1031420"/>
                  </a:lnTo>
                  <a:lnTo>
                    <a:pt x="194186" y="1040389"/>
                  </a:lnTo>
                  <a:lnTo>
                    <a:pt x="194542" y="1049358"/>
                  </a:lnTo>
                  <a:lnTo>
                    <a:pt x="194903" y="1058327"/>
                  </a:lnTo>
                  <a:lnTo>
                    <a:pt x="195268" y="1067296"/>
                  </a:lnTo>
                  <a:lnTo>
                    <a:pt x="195638" y="1076265"/>
                  </a:lnTo>
                  <a:lnTo>
                    <a:pt x="196013" y="1085234"/>
                  </a:lnTo>
                  <a:lnTo>
                    <a:pt x="196394" y="1094203"/>
                  </a:lnTo>
                  <a:lnTo>
                    <a:pt x="196782" y="1103171"/>
                  </a:lnTo>
                  <a:lnTo>
                    <a:pt x="197176" y="1112140"/>
                  </a:lnTo>
                  <a:lnTo>
                    <a:pt x="197578" y="1121109"/>
                  </a:lnTo>
                  <a:lnTo>
                    <a:pt x="197987" y="1130078"/>
                  </a:lnTo>
                  <a:lnTo>
                    <a:pt x="198404" y="1139047"/>
                  </a:lnTo>
                  <a:lnTo>
                    <a:pt x="198831" y="1148016"/>
                  </a:lnTo>
                  <a:lnTo>
                    <a:pt x="199269" y="1156985"/>
                  </a:lnTo>
                  <a:lnTo>
                    <a:pt x="199717" y="1165954"/>
                  </a:lnTo>
                  <a:lnTo>
                    <a:pt x="200177" y="1174922"/>
                  </a:lnTo>
                  <a:lnTo>
                    <a:pt x="200650" y="1183891"/>
                  </a:lnTo>
                  <a:lnTo>
                    <a:pt x="201135" y="1192860"/>
                  </a:lnTo>
                  <a:lnTo>
                    <a:pt x="201639" y="1201829"/>
                  </a:lnTo>
                  <a:lnTo>
                    <a:pt x="202158" y="1210798"/>
                  </a:lnTo>
                  <a:lnTo>
                    <a:pt x="202694" y="1219767"/>
                  </a:lnTo>
                  <a:lnTo>
                    <a:pt x="203247" y="1228736"/>
                  </a:lnTo>
                  <a:lnTo>
                    <a:pt x="203819" y="1237705"/>
                  </a:lnTo>
                  <a:lnTo>
                    <a:pt x="204412" y="1246674"/>
                  </a:lnTo>
                  <a:lnTo>
                    <a:pt x="205029" y="1255642"/>
                  </a:lnTo>
                  <a:lnTo>
                    <a:pt x="205668" y="1264611"/>
                  </a:lnTo>
                  <a:lnTo>
                    <a:pt x="206328" y="1273580"/>
                  </a:lnTo>
                  <a:lnTo>
                    <a:pt x="207011" y="1282549"/>
                  </a:lnTo>
                  <a:lnTo>
                    <a:pt x="207717" y="1291518"/>
                  </a:lnTo>
                  <a:lnTo>
                    <a:pt x="208450" y="1300487"/>
                  </a:lnTo>
                  <a:lnTo>
                    <a:pt x="209208" y="1309456"/>
                  </a:lnTo>
                  <a:lnTo>
                    <a:pt x="209988" y="1318425"/>
                  </a:lnTo>
                  <a:lnTo>
                    <a:pt x="210790" y="1327393"/>
                  </a:lnTo>
                  <a:lnTo>
                    <a:pt x="211614" y="1336362"/>
                  </a:lnTo>
                  <a:lnTo>
                    <a:pt x="212461" y="1345331"/>
                  </a:lnTo>
                  <a:lnTo>
                    <a:pt x="213331" y="1354300"/>
                  </a:lnTo>
                  <a:lnTo>
                    <a:pt x="214221" y="1363269"/>
                  </a:lnTo>
                  <a:lnTo>
                    <a:pt x="215127" y="1372238"/>
                  </a:lnTo>
                  <a:lnTo>
                    <a:pt x="216050" y="1381207"/>
                  </a:lnTo>
                  <a:lnTo>
                    <a:pt x="216988" y="1390176"/>
                  </a:lnTo>
                  <a:lnTo>
                    <a:pt x="217942" y="1399144"/>
                  </a:lnTo>
                  <a:lnTo>
                    <a:pt x="218909" y="1408113"/>
                  </a:lnTo>
                  <a:lnTo>
                    <a:pt x="219887" y="1417082"/>
                  </a:lnTo>
                  <a:lnTo>
                    <a:pt x="220874" y="1426051"/>
                  </a:lnTo>
                  <a:lnTo>
                    <a:pt x="221870" y="1435020"/>
                  </a:lnTo>
                  <a:lnTo>
                    <a:pt x="222874" y="1443989"/>
                  </a:lnTo>
                  <a:lnTo>
                    <a:pt x="223885" y="1452958"/>
                  </a:lnTo>
                  <a:lnTo>
                    <a:pt x="224903" y="1461927"/>
                  </a:lnTo>
                  <a:lnTo>
                    <a:pt x="225925" y="1470895"/>
                  </a:lnTo>
                  <a:lnTo>
                    <a:pt x="226953" y="1479864"/>
                  </a:lnTo>
                  <a:lnTo>
                    <a:pt x="227985" y="1488833"/>
                  </a:lnTo>
                  <a:lnTo>
                    <a:pt x="229022" y="1497802"/>
                  </a:lnTo>
                  <a:lnTo>
                    <a:pt x="230064" y="1506771"/>
                  </a:lnTo>
                  <a:lnTo>
                    <a:pt x="231110" y="1515740"/>
                  </a:lnTo>
                  <a:lnTo>
                    <a:pt x="232161" y="1524709"/>
                  </a:lnTo>
                  <a:lnTo>
                    <a:pt x="233216" y="1533678"/>
                  </a:lnTo>
                  <a:lnTo>
                    <a:pt x="234277" y="1542646"/>
                  </a:lnTo>
                  <a:lnTo>
                    <a:pt x="235343" y="1551615"/>
                  </a:lnTo>
                  <a:lnTo>
                    <a:pt x="236415" y="1560584"/>
                  </a:lnTo>
                  <a:lnTo>
                    <a:pt x="237491" y="1569553"/>
                  </a:lnTo>
                  <a:lnTo>
                    <a:pt x="238572" y="1578522"/>
                  </a:lnTo>
                  <a:lnTo>
                    <a:pt x="239657" y="1587491"/>
                  </a:lnTo>
                  <a:lnTo>
                    <a:pt x="240747" y="1596460"/>
                  </a:lnTo>
                  <a:lnTo>
                    <a:pt x="241842" y="1605429"/>
                  </a:lnTo>
                  <a:lnTo>
                    <a:pt x="242940" y="1614397"/>
                  </a:lnTo>
                  <a:lnTo>
                    <a:pt x="244041" y="1623366"/>
                  </a:lnTo>
                  <a:lnTo>
                    <a:pt x="245143" y="1632335"/>
                  </a:lnTo>
                  <a:lnTo>
                    <a:pt x="246248" y="1641304"/>
                  </a:lnTo>
                  <a:lnTo>
                    <a:pt x="247353" y="1650273"/>
                  </a:lnTo>
                  <a:lnTo>
                    <a:pt x="248458" y="1659242"/>
                  </a:lnTo>
                  <a:lnTo>
                    <a:pt x="249562" y="1668211"/>
                  </a:lnTo>
                  <a:lnTo>
                    <a:pt x="250666" y="1677180"/>
                  </a:lnTo>
                  <a:lnTo>
                    <a:pt x="251767" y="1686149"/>
                  </a:lnTo>
                  <a:lnTo>
                    <a:pt x="252867" y="1695117"/>
                  </a:lnTo>
                  <a:lnTo>
                    <a:pt x="253963" y="1704086"/>
                  </a:lnTo>
                  <a:lnTo>
                    <a:pt x="255056" y="1713055"/>
                  </a:lnTo>
                  <a:lnTo>
                    <a:pt x="256147" y="1722024"/>
                  </a:lnTo>
                  <a:lnTo>
                    <a:pt x="257234" y="1730993"/>
                  </a:lnTo>
                  <a:lnTo>
                    <a:pt x="258318" y="1739962"/>
                  </a:lnTo>
                  <a:lnTo>
                    <a:pt x="259398" y="1748931"/>
                  </a:lnTo>
                  <a:lnTo>
                    <a:pt x="260476" y="1757900"/>
                  </a:lnTo>
                  <a:lnTo>
                    <a:pt x="261551" y="1766868"/>
                  </a:lnTo>
                  <a:lnTo>
                    <a:pt x="262623" y="1775837"/>
                  </a:lnTo>
                  <a:lnTo>
                    <a:pt x="263694" y="1784806"/>
                  </a:lnTo>
                  <a:lnTo>
                    <a:pt x="264762" y="1793775"/>
                  </a:lnTo>
                  <a:lnTo>
                    <a:pt x="265829" y="1802744"/>
                  </a:lnTo>
                  <a:lnTo>
                    <a:pt x="266895" y="1811713"/>
                  </a:lnTo>
                  <a:lnTo>
                    <a:pt x="267959" y="1820682"/>
                  </a:lnTo>
                  <a:lnTo>
                    <a:pt x="269023" y="1829651"/>
                  </a:lnTo>
                  <a:lnTo>
                    <a:pt x="270086" y="1838619"/>
                  </a:lnTo>
                  <a:lnTo>
                    <a:pt x="271149" y="1847588"/>
                  </a:lnTo>
                  <a:lnTo>
                    <a:pt x="272211" y="1856557"/>
                  </a:lnTo>
                  <a:lnTo>
                    <a:pt x="273273" y="1865526"/>
                  </a:lnTo>
                  <a:lnTo>
                    <a:pt x="274336" y="1874495"/>
                  </a:lnTo>
                  <a:lnTo>
                    <a:pt x="275398" y="1883464"/>
                  </a:lnTo>
                  <a:lnTo>
                    <a:pt x="276461" y="1892433"/>
                  </a:lnTo>
                  <a:lnTo>
                    <a:pt x="277525" y="1901402"/>
                  </a:lnTo>
                  <a:lnTo>
                    <a:pt x="278590" y="1910370"/>
                  </a:lnTo>
                  <a:lnTo>
                    <a:pt x="279656" y="1919339"/>
                  </a:lnTo>
                  <a:lnTo>
                    <a:pt x="280724" y="1928308"/>
                  </a:lnTo>
                  <a:lnTo>
                    <a:pt x="281795" y="1937277"/>
                  </a:lnTo>
                  <a:lnTo>
                    <a:pt x="282868" y="1946246"/>
                  </a:lnTo>
                  <a:lnTo>
                    <a:pt x="283945" y="1955215"/>
                  </a:lnTo>
                  <a:lnTo>
                    <a:pt x="285027" y="1964184"/>
                  </a:lnTo>
                  <a:lnTo>
                    <a:pt x="286114" y="1973153"/>
                  </a:lnTo>
                  <a:lnTo>
                    <a:pt x="287206" y="1982121"/>
                  </a:lnTo>
                  <a:lnTo>
                    <a:pt x="288304" y="1991090"/>
                  </a:lnTo>
                  <a:lnTo>
                    <a:pt x="289410" y="2000059"/>
                  </a:lnTo>
                  <a:lnTo>
                    <a:pt x="290524" y="2009028"/>
                  </a:lnTo>
                  <a:lnTo>
                    <a:pt x="291645" y="2017997"/>
                  </a:lnTo>
                  <a:lnTo>
                    <a:pt x="292775" y="2026966"/>
                  </a:lnTo>
                  <a:lnTo>
                    <a:pt x="293913" y="2035935"/>
                  </a:lnTo>
                  <a:lnTo>
                    <a:pt x="295060" y="2044904"/>
                  </a:lnTo>
                  <a:lnTo>
                    <a:pt x="296216" y="2053873"/>
                  </a:lnTo>
                  <a:lnTo>
                    <a:pt x="297380" y="2062841"/>
                  </a:lnTo>
                  <a:lnTo>
                    <a:pt x="298552" y="2071810"/>
                  </a:lnTo>
                  <a:lnTo>
                    <a:pt x="299730" y="2080779"/>
                  </a:lnTo>
                  <a:lnTo>
                    <a:pt x="300914" y="2089748"/>
                  </a:lnTo>
                  <a:lnTo>
                    <a:pt x="302105" y="2098717"/>
                  </a:lnTo>
                  <a:lnTo>
                    <a:pt x="303299" y="2107686"/>
                  </a:lnTo>
                  <a:lnTo>
                    <a:pt x="304495" y="2116655"/>
                  </a:lnTo>
                  <a:lnTo>
                    <a:pt x="305693" y="2125624"/>
                  </a:lnTo>
                  <a:lnTo>
                    <a:pt x="306890" y="2134592"/>
                  </a:lnTo>
                  <a:lnTo>
                    <a:pt x="308087" y="2143561"/>
                  </a:lnTo>
                  <a:lnTo>
                    <a:pt x="309279" y="2152530"/>
                  </a:lnTo>
                  <a:lnTo>
                    <a:pt x="310467" y="2161499"/>
                  </a:lnTo>
                  <a:lnTo>
                    <a:pt x="311649" y="2170468"/>
                  </a:lnTo>
                  <a:lnTo>
                    <a:pt x="312823" y="2179437"/>
                  </a:lnTo>
                  <a:lnTo>
                    <a:pt x="313989" y="2188406"/>
                  </a:lnTo>
                  <a:lnTo>
                    <a:pt x="315143" y="2197375"/>
                  </a:lnTo>
                  <a:lnTo>
                    <a:pt x="316284" y="2206343"/>
                  </a:lnTo>
                  <a:lnTo>
                    <a:pt x="317413" y="2215312"/>
                  </a:lnTo>
                  <a:lnTo>
                    <a:pt x="318527" y="2224281"/>
                  </a:lnTo>
                  <a:lnTo>
                    <a:pt x="319627" y="2233250"/>
                  </a:lnTo>
                  <a:lnTo>
                    <a:pt x="320710" y="2242219"/>
                  </a:lnTo>
                  <a:lnTo>
                    <a:pt x="321772" y="2251188"/>
                  </a:lnTo>
                  <a:lnTo>
                    <a:pt x="322816" y="2260157"/>
                  </a:lnTo>
                  <a:lnTo>
                    <a:pt x="323841" y="2269126"/>
                  </a:lnTo>
                  <a:lnTo>
                    <a:pt x="324847" y="2278094"/>
                  </a:lnTo>
                  <a:lnTo>
                    <a:pt x="325833" y="2287063"/>
                  </a:lnTo>
                  <a:lnTo>
                    <a:pt x="326796" y="2296032"/>
                  </a:lnTo>
                  <a:lnTo>
                    <a:pt x="327735" y="2305001"/>
                  </a:lnTo>
                  <a:lnTo>
                    <a:pt x="328654" y="2313970"/>
                  </a:lnTo>
                  <a:lnTo>
                    <a:pt x="329552" y="2322939"/>
                  </a:lnTo>
                  <a:lnTo>
                    <a:pt x="330431" y="2331908"/>
                  </a:lnTo>
                  <a:lnTo>
                    <a:pt x="331290" y="2340877"/>
                  </a:lnTo>
                  <a:lnTo>
                    <a:pt x="332126" y="2349845"/>
                  </a:lnTo>
                  <a:lnTo>
                    <a:pt x="332944" y="2358814"/>
                  </a:lnTo>
                  <a:lnTo>
                    <a:pt x="333746" y="2367783"/>
                  </a:lnTo>
                  <a:lnTo>
                    <a:pt x="334534" y="2376752"/>
                  </a:lnTo>
                  <a:lnTo>
                    <a:pt x="335308" y="2385721"/>
                  </a:lnTo>
                  <a:lnTo>
                    <a:pt x="336070" y="2394690"/>
                  </a:lnTo>
                  <a:lnTo>
                    <a:pt x="336821" y="2403659"/>
                  </a:lnTo>
                  <a:lnTo>
                    <a:pt x="337565" y="2412628"/>
                  </a:lnTo>
                  <a:lnTo>
                    <a:pt x="338303" y="2421596"/>
                  </a:lnTo>
                  <a:lnTo>
                    <a:pt x="339038" y="2430565"/>
                  </a:lnTo>
                  <a:lnTo>
                    <a:pt x="339770" y="2439534"/>
                  </a:lnTo>
                  <a:lnTo>
                    <a:pt x="340500" y="2448503"/>
                  </a:lnTo>
                  <a:lnTo>
                    <a:pt x="341231" y="2457472"/>
                  </a:lnTo>
                  <a:lnTo>
                    <a:pt x="341963" y="2466441"/>
                  </a:lnTo>
                  <a:lnTo>
                    <a:pt x="342696" y="2475410"/>
                  </a:lnTo>
                  <a:lnTo>
                    <a:pt x="343430" y="2484379"/>
                  </a:lnTo>
                  <a:lnTo>
                    <a:pt x="344166" y="2493348"/>
                  </a:lnTo>
                  <a:lnTo>
                    <a:pt x="344901" y="2502316"/>
                  </a:lnTo>
                  <a:lnTo>
                    <a:pt x="345635" y="2511285"/>
                  </a:lnTo>
                  <a:lnTo>
                    <a:pt x="346366" y="2520254"/>
                  </a:lnTo>
                  <a:lnTo>
                    <a:pt x="347093" y="2529223"/>
                  </a:lnTo>
                  <a:lnTo>
                    <a:pt x="347813" y="2538192"/>
                  </a:lnTo>
                  <a:lnTo>
                    <a:pt x="348522" y="2547161"/>
                  </a:lnTo>
                  <a:lnTo>
                    <a:pt x="349219" y="2556130"/>
                  </a:lnTo>
                  <a:lnTo>
                    <a:pt x="349900" y="2565099"/>
                  </a:lnTo>
                  <a:lnTo>
                    <a:pt x="350565" y="2574067"/>
                  </a:lnTo>
                  <a:lnTo>
                    <a:pt x="351211" y="2583036"/>
                  </a:lnTo>
                  <a:lnTo>
                    <a:pt x="351835" y="2592005"/>
                  </a:lnTo>
                  <a:lnTo>
                    <a:pt x="352428" y="2600974"/>
                  </a:lnTo>
                  <a:lnTo>
                    <a:pt x="352995" y="2609943"/>
                  </a:lnTo>
                  <a:lnTo>
                    <a:pt x="353534" y="2618912"/>
                  </a:lnTo>
                  <a:lnTo>
                    <a:pt x="354044" y="2627881"/>
                  </a:lnTo>
                  <a:lnTo>
                    <a:pt x="354522" y="2636850"/>
                  </a:lnTo>
                  <a:lnTo>
                    <a:pt x="354965" y="2645818"/>
                  </a:lnTo>
                  <a:lnTo>
                    <a:pt x="355370" y="2654787"/>
                  </a:lnTo>
                  <a:lnTo>
                    <a:pt x="355744" y="2663756"/>
                  </a:lnTo>
                  <a:lnTo>
                    <a:pt x="356084" y="2672725"/>
                  </a:lnTo>
                  <a:lnTo>
                    <a:pt x="356392" y="2681694"/>
                  </a:lnTo>
                  <a:lnTo>
                    <a:pt x="356667" y="2690663"/>
                  </a:lnTo>
                  <a:lnTo>
                    <a:pt x="356903" y="2699632"/>
                  </a:lnTo>
                  <a:lnTo>
                    <a:pt x="357108" y="2708601"/>
                  </a:lnTo>
                  <a:lnTo>
                    <a:pt x="357283" y="2717569"/>
                  </a:lnTo>
                  <a:lnTo>
                    <a:pt x="357430" y="2726538"/>
                  </a:lnTo>
                  <a:lnTo>
                    <a:pt x="357549" y="2735507"/>
                  </a:lnTo>
                  <a:lnTo>
                    <a:pt x="357638" y="2744476"/>
                  </a:lnTo>
                  <a:lnTo>
                    <a:pt x="357698" y="2753445"/>
                  </a:lnTo>
                  <a:lnTo>
                    <a:pt x="357735" y="2762414"/>
                  </a:lnTo>
                  <a:lnTo>
                    <a:pt x="357749" y="2771383"/>
                  </a:lnTo>
                  <a:lnTo>
                    <a:pt x="357742" y="2780352"/>
                  </a:lnTo>
                  <a:lnTo>
                    <a:pt x="357714" y="2789320"/>
                  </a:lnTo>
                  <a:lnTo>
                    <a:pt x="357662" y="2798289"/>
                  </a:lnTo>
                  <a:lnTo>
                    <a:pt x="357591" y="2807258"/>
                  </a:lnTo>
                  <a:lnTo>
                    <a:pt x="357504" y="2816227"/>
                  </a:lnTo>
                  <a:lnTo>
                    <a:pt x="357400" y="2825196"/>
                  </a:lnTo>
                  <a:lnTo>
                    <a:pt x="357280" y="2834165"/>
                  </a:lnTo>
                  <a:lnTo>
                    <a:pt x="357144" y="2843134"/>
                  </a:lnTo>
                  <a:lnTo>
                    <a:pt x="356991" y="2852103"/>
                  </a:lnTo>
                  <a:lnTo>
                    <a:pt x="356823" y="2861072"/>
                  </a:lnTo>
                  <a:lnTo>
                    <a:pt x="356642" y="2870040"/>
                  </a:lnTo>
                  <a:lnTo>
                    <a:pt x="356447" y="2879009"/>
                  </a:lnTo>
                  <a:lnTo>
                    <a:pt x="356239" y="2887978"/>
                  </a:lnTo>
                  <a:lnTo>
                    <a:pt x="356014" y="2896947"/>
                  </a:lnTo>
                  <a:lnTo>
                    <a:pt x="355774" y="2905916"/>
                  </a:lnTo>
                  <a:lnTo>
                    <a:pt x="355520" y="2914885"/>
                  </a:lnTo>
                  <a:lnTo>
                    <a:pt x="355252" y="2923854"/>
                  </a:lnTo>
                  <a:lnTo>
                    <a:pt x="354970" y="2932823"/>
                  </a:lnTo>
                  <a:lnTo>
                    <a:pt x="354672" y="2941791"/>
                  </a:lnTo>
                  <a:lnTo>
                    <a:pt x="354355" y="2950760"/>
                  </a:lnTo>
                  <a:lnTo>
                    <a:pt x="354023" y="2959729"/>
                  </a:lnTo>
                  <a:lnTo>
                    <a:pt x="353675" y="2968698"/>
                  </a:lnTo>
                  <a:lnTo>
                    <a:pt x="353311" y="2977667"/>
                  </a:lnTo>
                  <a:lnTo>
                    <a:pt x="352930" y="2986636"/>
                  </a:lnTo>
                  <a:lnTo>
                    <a:pt x="352530" y="2995605"/>
                  </a:lnTo>
                  <a:lnTo>
                    <a:pt x="352111" y="3004574"/>
                  </a:lnTo>
                  <a:lnTo>
                    <a:pt x="351674" y="3013542"/>
                  </a:lnTo>
                  <a:lnTo>
                    <a:pt x="351219" y="3022511"/>
                  </a:lnTo>
                  <a:lnTo>
                    <a:pt x="350746" y="3031480"/>
                  </a:lnTo>
                  <a:lnTo>
                    <a:pt x="350254" y="3040449"/>
                  </a:lnTo>
                  <a:lnTo>
                    <a:pt x="349737" y="3049418"/>
                  </a:lnTo>
                  <a:lnTo>
                    <a:pt x="349200" y="3058387"/>
                  </a:lnTo>
                  <a:lnTo>
                    <a:pt x="348640" y="3067356"/>
                  </a:lnTo>
                  <a:lnTo>
                    <a:pt x="348059" y="3076325"/>
                  </a:lnTo>
                  <a:lnTo>
                    <a:pt x="347453" y="3085293"/>
                  </a:lnTo>
                  <a:lnTo>
                    <a:pt x="346820" y="3094262"/>
                  </a:lnTo>
                  <a:lnTo>
                    <a:pt x="346154" y="3103231"/>
                  </a:lnTo>
                  <a:lnTo>
                    <a:pt x="345459" y="3112200"/>
                  </a:lnTo>
                  <a:lnTo>
                    <a:pt x="344734" y="3121169"/>
                  </a:lnTo>
                  <a:lnTo>
                    <a:pt x="343975" y="3130138"/>
                  </a:lnTo>
                  <a:lnTo>
                    <a:pt x="343181" y="3139107"/>
                  </a:lnTo>
                  <a:lnTo>
                    <a:pt x="342340" y="3148076"/>
                  </a:lnTo>
                  <a:lnTo>
                    <a:pt x="341458" y="3157044"/>
                  </a:lnTo>
                  <a:lnTo>
                    <a:pt x="340534" y="3166013"/>
                  </a:lnTo>
                  <a:lnTo>
                    <a:pt x="339567" y="3174982"/>
                  </a:lnTo>
                  <a:lnTo>
                    <a:pt x="338556" y="3183951"/>
                  </a:lnTo>
                  <a:lnTo>
                    <a:pt x="337495" y="3192920"/>
                  </a:lnTo>
                  <a:lnTo>
                    <a:pt x="336379" y="3201889"/>
                  </a:lnTo>
                  <a:lnTo>
                    <a:pt x="335217" y="3210858"/>
                  </a:lnTo>
                  <a:lnTo>
                    <a:pt x="334011" y="3219827"/>
                  </a:lnTo>
                  <a:lnTo>
                    <a:pt x="332761" y="3228795"/>
                  </a:lnTo>
                  <a:lnTo>
                    <a:pt x="331468" y="3237764"/>
                  </a:lnTo>
                  <a:lnTo>
                    <a:pt x="330129" y="3246733"/>
                  </a:lnTo>
                  <a:lnTo>
                    <a:pt x="328752" y="3255702"/>
                  </a:lnTo>
                  <a:lnTo>
                    <a:pt x="327345" y="3264671"/>
                  </a:lnTo>
                  <a:lnTo>
                    <a:pt x="325912" y="3273640"/>
                  </a:lnTo>
                  <a:lnTo>
                    <a:pt x="324458" y="3282609"/>
                  </a:lnTo>
                  <a:lnTo>
                    <a:pt x="322987" y="3291578"/>
                  </a:lnTo>
                  <a:lnTo>
                    <a:pt x="321507" y="3300547"/>
                  </a:lnTo>
                  <a:lnTo>
                    <a:pt x="320027" y="3309515"/>
                  </a:lnTo>
                  <a:lnTo>
                    <a:pt x="318553" y="3318484"/>
                  </a:lnTo>
                  <a:lnTo>
                    <a:pt x="317091" y="3327453"/>
                  </a:lnTo>
                  <a:lnTo>
                    <a:pt x="315648" y="3336422"/>
                  </a:lnTo>
                  <a:lnTo>
                    <a:pt x="314234" y="3345391"/>
                  </a:lnTo>
                  <a:lnTo>
                    <a:pt x="312857" y="3354360"/>
                  </a:lnTo>
                  <a:lnTo>
                    <a:pt x="311518" y="3363329"/>
                  </a:lnTo>
                  <a:lnTo>
                    <a:pt x="310222" y="3372298"/>
                  </a:lnTo>
                  <a:lnTo>
                    <a:pt x="308972" y="3381266"/>
                  </a:lnTo>
                  <a:lnTo>
                    <a:pt x="307774" y="3390235"/>
                  </a:lnTo>
                  <a:lnTo>
                    <a:pt x="306642" y="3399204"/>
                  </a:lnTo>
                  <a:lnTo>
                    <a:pt x="305564" y="3408173"/>
                  </a:lnTo>
                  <a:lnTo>
                    <a:pt x="304541" y="3417142"/>
                  </a:lnTo>
                  <a:lnTo>
                    <a:pt x="303572" y="3426111"/>
                  </a:lnTo>
                  <a:lnTo>
                    <a:pt x="302657" y="3435080"/>
                  </a:lnTo>
                  <a:lnTo>
                    <a:pt x="301799" y="3444049"/>
                  </a:lnTo>
                  <a:lnTo>
                    <a:pt x="300995" y="3453017"/>
                  </a:lnTo>
                  <a:lnTo>
                    <a:pt x="300233" y="3461986"/>
                  </a:lnTo>
                  <a:lnTo>
                    <a:pt x="299510" y="3470955"/>
                  </a:lnTo>
                  <a:lnTo>
                    <a:pt x="298821" y="3479924"/>
                  </a:lnTo>
                  <a:lnTo>
                    <a:pt x="298161" y="3488893"/>
                  </a:lnTo>
                  <a:lnTo>
                    <a:pt x="297530" y="3497862"/>
                  </a:lnTo>
                  <a:lnTo>
                    <a:pt x="296914" y="3506831"/>
                  </a:lnTo>
                  <a:lnTo>
                    <a:pt x="296310" y="3515800"/>
                  </a:lnTo>
                  <a:lnTo>
                    <a:pt x="295711" y="3524768"/>
                  </a:lnTo>
                  <a:lnTo>
                    <a:pt x="295113" y="3533737"/>
                  </a:lnTo>
                  <a:lnTo>
                    <a:pt x="294510" y="3542706"/>
                  </a:lnTo>
                  <a:lnTo>
                    <a:pt x="293897" y="3551675"/>
                  </a:lnTo>
                  <a:lnTo>
                    <a:pt x="293271" y="3560644"/>
                  </a:lnTo>
                  <a:lnTo>
                    <a:pt x="292629" y="3569613"/>
                  </a:lnTo>
                  <a:lnTo>
                    <a:pt x="291969" y="3578582"/>
                  </a:lnTo>
                  <a:lnTo>
                    <a:pt x="291289" y="3587551"/>
                  </a:lnTo>
                  <a:lnTo>
                    <a:pt x="290582" y="3596519"/>
                  </a:lnTo>
                  <a:lnTo>
                    <a:pt x="289853" y="3605488"/>
                  </a:lnTo>
                  <a:lnTo>
                    <a:pt x="289101" y="3614457"/>
                  </a:lnTo>
                  <a:lnTo>
                    <a:pt x="288327" y="3623426"/>
                  </a:lnTo>
                  <a:lnTo>
                    <a:pt x="287533" y="3632395"/>
                  </a:lnTo>
                  <a:lnTo>
                    <a:pt x="286716" y="3641364"/>
                  </a:lnTo>
                  <a:lnTo>
                    <a:pt x="285877" y="3650333"/>
                  </a:lnTo>
                  <a:lnTo>
                    <a:pt x="285021" y="3659302"/>
                  </a:lnTo>
                  <a:lnTo>
                    <a:pt x="284149" y="3668271"/>
                  </a:lnTo>
                  <a:lnTo>
                    <a:pt x="283263" y="3677239"/>
                  </a:lnTo>
                  <a:lnTo>
                    <a:pt x="282364" y="3686208"/>
                  </a:lnTo>
                  <a:lnTo>
                    <a:pt x="281451" y="3695177"/>
                  </a:lnTo>
                  <a:lnTo>
                    <a:pt x="280526" y="3704146"/>
                  </a:lnTo>
                  <a:lnTo>
                    <a:pt x="279592" y="3713115"/>
                  </a:lnTo>
                  <a:lnTo>
                    <a:pt x="278648" y="3722084"/>
                  </a:lnTo>
                  <a:lnTo>
                    <a:pt x="277696" y="3731053"/>
                  </a:lnTo>
                  <a:lnTo>
                    <a:pt x="276734" y="3740022"/>
                  </a:lnTo>
                  <a:lnTo>
                    <a:pt x="275760" y="3748990"/>
                  </a:lnTo>
                  <a:lnTo>
                    <a:pt x="274778" y="3757959"/>
                  </a:lnTo>
                  <a:lnTo>
                    <a:pt x="273785" y="3766928"/>
                  </a:lnTo>
                  <a:lnTo>
                    <a:pt x="272781" y="3775897"/>
                  </a:lnTo>
                  <a:lnTo>
                    <a:pt x="271766" y="3784866"/>
                  </a:lnTo>
                  <a:lnTo>
                    <a:pt x="270737" y="3793835"/>
                  </a:lnTo>
                  <a:lnTo>
                    <a:pt x="269694" y="3802804"/>
                  </a:lnTo>
                  <a:lnTo>
                    <a:pt x="268637" y="3811773"/>
                  </a:lnTo>
                  <a:lnTo>
                    <a:pt x="267566" y="3820741"/>
                  </a:lnTo>
                  <a:lnTo>
                    <a:pt x="266482" y="3829710"/>
                  </a:lnTo>
                  <a:lnTo>
                    <a:pt x="265383" y="3838679"/>
                  </a:lnTo>
                  <a:lnTo>
                    <a:pt x="264266" y="3847648"/>
                  </a:lnTo>
                  <a:lnTo>
                    <a:pt x="263134" y="3856617"/>
                  </a:lnTo>
                  <a:lnTo>
                    <a:pt x="261990" y="3865586"/>
                  </a:lnTo>
                  <a:lnTo>
                    <a:pt x="260833" y="3874555"/>
                  </a:lnTo>
                  <a:lnTo>
                    <a:pt x="259664" y="3883524"/>
                  </a:lnTo>
                  <a:lnTo>
                    <a:pt x="258482" y="3892492"/>
                  </a:lnTo>
                  <a:lnTo>
                    <a:pt x="257289" y="3901461"/>
                  </a:lnTo>
                  <a:lnTo>
                    <a:pt x="256088" y="3910430"/>
                  </a:lnTo>
                  <a:lnTo>
                    <a:pt x="254879" y="3919399"/>
                  </a:lnTo>
                  <a:lnTo>
                    <a:pt x="253664" y="3928368"/>
                  </a:lnTo>
                  <a:lnTo>
                    <a:pt x="252444" y="3937337"/>
                  </a:lnTo>
                  <a:lnTo>
                    <a:pt x="251219" y="3946306"/>
                  </a:lnTo>
                  <a:lnTo>
                    <a:pt x="249992" y="3955275"/>
                  </a:lnTo>
                  <a:lnTo>
                    <a:pt x="248764" y="3964243"/>
                  </a:lnTo>
                  <a:lnTo>
                    <a:pt x="247535" y="3973212"/>
                  </a:lnTo>
                  <a:lnTo>
                    <a:pt x="246307" y="3982181"/>
                  </a:lnTo>
                  <a:lnTo>
                    <a:pt x="245080" y="3991150"/>
                  </a:lnTo>
                  <a:lnTo>
                    <a:pt x="243856" y="4000119"/>
                  </a:lnTo>
                  <a:lnTo>
                    <a:pt x="242635" y="4009088"/>
                  </a:lnTo>
                  <a:lnTo>
                    <a:pt x="241417" y="4018057"/>
                  </a:lnTo>
                  <a:lnTo>
                    <a:pt x="240203" y="4027026"/>
                  </a:lnTo>
                  <a:lnTo>
                    <a:pt x="238994" y="4035994"/>
                  </a:lnTo>
                  <a:lnTo>
                    <a:pt x="237791" y="4044963"/>
                  </a:lnTo>
                  <a:lnTo>
                    <a:pt x="236594" y="4053932"/>
                  </a:lnTo>
                  <a:lnTo>
                    <a:pt x="235403" y="4062901"/>
                  </a:lnTo>
                  <a:lnTo>
                    <a:pt x="234219" y="4071870"/>
                  </a:lnTo>
                  <a:lnTo>
                    <a:pt x="233042" y="4080839"/>
                  </a:lnTo>
                  <a:lnTo>
                    <a:pt x="231872" y="4089808"/>
                  </a:lnTo>
                  <a:lnTo>
                    <a:pt x="230713" y="4098777"/>
                  </a:lnTo>
                  <a:lnTo>
                    <a:pt x="229563" y="4107746"/>
                  </a:lnTo>
                  <a:lnTo>
                    <a:pt x="228423" y="4116714"/>
                  </a:lnTo>
                  <a:lnTo>
                    <a:pt x="227293" y="4125683"/>
                  </a:lnTo>
                  <a:lnTo>
                    <a:pt x="226174" y="4134652"/>
                  </a:lnTo>
                  <a:lnTo>
                    <a:pt x="225069" y="4143621"/>
                  </a:lnTo>
                  <a:lnTo>
                    <a:pt x="223978" y="4152590"/>
                  </a:lnTo>
                  <a:lnTo>
                    <a:pt x="222899" y="4161559"/>
                  </a:lnTo>
                  <a:lnTo>
                    <a:pt x="221835" y="4170528"/>
                  </a:lnTo>
                  <a:lnTo>
                    <a:pt x="220784" y="4179497"/>
                  </a:lnTo>
                  <a:lnTo>
                    <a:pt x="219748" y="4188465"/>
                  </a:lnTo>
                  <a:lnTo>
                    <a:pt x="218732" y="4197434"/>
                  </a:lnTo>
                  <a:lnTo>
                    <a:pt x="217731" y="4206403"/>
                  </a:lnTo>
                  <a:lnTo>
                    <a:pt x="216745" y="4215372"/>
                  </a:lnTo>
                  <a:lnTo>
                    <a:pt x="215776" y="4224341"/>
                  </a:lnTo>
                  <a:lnTo>
                    <a:pt x="214822" y="4233310"/>
                  </a:lnTo>
                  <a:lnTo>
                    <a:pt x="213886" y="4242279"/>
                  </a:lnTo>
                  <a:lnTo>
                    <a:pt x="212967" y="4251248"/>
                  </a:lnTo>
                  <a:lnTo>
                    <a:pt x="212064" y="4260216"/>
                  </a:lnTo>
                  <a:lnTo>
                    <a:pt x="211175" y="4269185"/>
                  </a:lnTo>
                  <a:lnTo>
                    <a:pt x="210301" y="4278154"/>
                  </a:lnTo>
                  <a:lnTo>
                    <a:pt x="209439" y="4287123"/>
                  </a:lnTo>
                  <a:lnTo>
                    <a:pt x="208594" y="4296092"/>
                  </a:lnTo>
                  <a:lnTo>
                    <a:pt x="207761" y="4305061"/>
                  </a:lnTo>
                  <a:lnTo>
                    <a:pt x="206939" y="4314030"/>
                  </a:lnTo>
                  <a:lnTo>
                    <a:pt x="206127" y="4322999"/>
                  </a:lnTo>
                  <a:lnTo>
                    <a:pt x="205324" y="4331967"/>
                  </a:lnTo>
                  <a:lnTo>
                    <a:pt x="204530" y="4340936"/>
                  </a:lnTo>
                  <a:lnTo>
                    <a:pt x="203745" y="4349905"/>
                  </a:lnTo>
                  <a:lnTo>
                    <a:pt x="202966" y="4358874"/>
                  </a:lnTo>
                  <a:lnTo>
                    <a:pt x="202193" y="4367843"/>
                  </a:lnTo>
                  <a:lnTo>
                    <a:pt x="201425" y="4376812"/>
                  </a:lnTo>
                  <a:lnTo>
                    <a:pt x="200661" y="4385781"/>
                  </a:lnTo>
                  <a:lnTo>
                    <a:pt x="199902" y="4394750"/>
                  </a:lnTo>
                  <a:lnTo>
                    <a:pt x="199146" y="4403718"/>
                  </a:lnTo>
                  <a:lnTo>
                    <a:pt x="198394" y="4412687"/>
                  </a:lnTo>
                  <a:lnTo>
                    <a:pt x="197645" y="4421656"/>
                  </a:lnTo>
                  <a:lnTo>
                    <a:pt x="196898" y="4430625"/>
                  </a:lnTo>
                  <a:lnTo>
                    <a:pt x="196156" y="4439594"/>
                  </a:lnTo>
                  <a:lnTo>
                    <a:pt x="195418" y="4448563"/>
                  </a:lnTo>
                  <a:lnTo>
                    <a:pt x="194684" y="4457532"/>
                  </a:lnTo>
                  <a:lnTo>
                    <a:pt x="193956" y="4466501"/>
                  </a:lnTo>
                  <a:lnTo>
                    <a:pt x="193235" y="4475470"/>
                  </a:lnTo>
                  <a:lnTo>
                    <a:pt x="192520" y="4484438"/>
                  </a:lnTo>
                  <a:lnTo>
                    <a:pt x="191815" y="4493407"/>
                  </a:lnTo>
                  <a:lnTo>
                    <a:pt x="191120" y="4502376"/>
                  </a:lnTo>
                  <a:lnTo>
                    <a:pt x="190437" y="4511345"/>
                  </a:lnTo>
                  <a:lnTo>
                    <a:pt x="189766" y="4520314"/>
                  </a:lnTo>
                  <a:lnTo>
                    <a:pt x="189109" y="4529283"/>
                  </a:lnTo>
                  <a:lnTo>
                    <a:pt x="188466" y="4538252"/>
                  </a:lnTo>
                  <a:lnTo>
                    <a:pt x="187845" y="4547221"/>
                  </a:lnTo>
                  <a:lnTo>
                    <a:pt x="187241" y="4556189"/>
                  </a:lnTo>
                  <a:lnTo>
                    <a:pt x="186656" y="4565158"/>
                  </a:lnTo>
                  <a:lnTo>
                    <a:pt x="186091" y="4574127"/>
                  </a:lnTo>
                  <a:lnTo>
                    <a:pt x="185547" y="4583096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4" name="pg38">
              <a:extLst>
                <a:ext uri="{FF2B5EF4-FFF2-40B4-BE49-F238E27FC236}">
                  <a16:creationId xmlns:a16="http://schemas.microsoft.com/office/drawing/2014/main" id="{4410C0F5-7411-2718-0C98-A05D88A4FCC7}"/>
                </a:ext>
              </a:extLst>
            </p:cNvPr>
            <p:cNvSpPr/>
            <p:nvPr/>
          </p:nvSpPr>
          <p:spPr>
            <a:xfrm>
              <a:off x="6838414" y="2477491"/>
              <a:ext cx="324073" cy="5251162"/>
            </a:xfrm>
            <a:custGeom>
              <a:avLst/>
              <a:gdLst/>
              <a:ahLst/>
              <a:cxnLst/>
              <a:rect l="0" t="0" r="0" b="0"/>
              <a:pathLst>
                <a:path w="324073" h="5251162">
                  <a:moveTo>
                    <a:pt x="161122" y="5251162"/>
                  </a:moveTo>
                  <a:lnTo>
                    <a:pt x="161047" y="5240885"/>
                  </a:lnTo>
                  <a:lnTo>
                    <a:pt x="160967" y="5230609"/>
                  </a:lnTo>
                  <a:lnTo>
                    <a:pt x="160882" y="5220333"/>
                  </a:lnTo>
                  <a:lnTo>
                    <a:pt x="160791" y="5210057"/>
                  </a:lnTo>
                  <a:lnTo>
                    <a:pt x="160696" y="5199780"/>
                  </a:lnTo>
                  <a:lnTo>
                    <a:pt x="160594" y="5189504"/>
                  </a:lnTo>
                  <a:lnTo>
                    <a:pt x="160487" y="5179228"/>
                  </a:lnTo>
                  <a:lnTo>
                    <a:pt x="160372" y="5168952"/>
                  </a:lnTo>
                  <a:lnTo>
                    <a:pt x="160252" y="5158675"/>
                  </a:lnTo>
                  <a:lnTo>
                    <a:pt x="160126" y="5148399"/>
                  </a:lnTo>
                  <a:lnTo>
                    <a:pt x="159994" y="5138123"/>
                  </a:lnTo>
                  <a:lnTo>
                    <a:pt x="159857" y="5127847"/>
                  </a:lnTo>
                  <a:lnTo>
                    <a:pt x="159712" y="5117570"/>
                  </a:lnTo>
                  <a:lnTo>
                    <a:pt x="159561" y="5107294"/>
                  </a:lnTo>
                  <a:lnTo>
                    <a:pt x="159404" y="5097018"/>
                  </a:lnTo>
                  <a:lnTo>
                    <a:pt x="159241" y="5086742"/>
                  </a:lnTo>
                  <a:lnTo>
                    <a:pt x="159073" y="5076465"/>
                  </a:lnTo>
                  <a:lnTo>
                    <a:pt x="158898" y="5066189"/>
                  </a:lnTo>
                  <a:lnTo>
                    <a:pt x="158717" y="5055913"/>
                  </a:lnTo>
                  <a:lnTo>
                    <a:pt x="158530" y="5045637"/>
                  </a:lnTo>
                  <a:lnTo>
                    <a:pt x="158337" y="5035361"/>
                  </a:lnTo>
                  <a:lnTo>
                    <a:pt x="158138" y="5025084"/>
                  </a:lnTo>
                  <a:lnTo>
                    <a:pt x="157933" y="5014808"/>
                  </a:lnTo>
                  <a:lnTo>
                    <a:pt x="157721" y="5004532"/>
                  </a:lnTo>
                  <a:lnTo>
                    <a:pt x="157501" y="4994256"/>
                  </a:lnTo>
                  <a:lnTo>
                    <a:pt x="157274" y="4983979"/>
                  </a:lnTo>
                  <a:lnTo>
                    <a:pt x="157040" y="4973703"/>
                  </a:lnTo>
                  <a:lnTo>
                    <a:pt x="156798" y="4963427"/>
                  </a:lnTo>
                  <a:lnTo>
                    <a:pt x="156549" y="4953151"/>
                  </a:lnTo>
                  <a:lnTo>
                    <a:pt x="156290" y="4942874"/>
                  </a:lnTo>
                  <a:lnTo>
                    <a:pt x="156022" y="4932598"/>
                  </a:lnTo>
                  <a:lnTo>
                    <a:pt x="155745" y="4922322"/>
                  </a:lnTo>
                  <a:lnTo>
                    <a:pt x="155459" y="4912046"/>
                  </a:lnTo>
                  <a:lnTo>
                    <a:pt x="155164" y="4901769"/>
                  </a:lnTo>
                  <a:lnTo>
                    <a:pt x="154860" y="4891493"/>
                  </a:lnTo>
                  <a:lnTo>
                    <a:pt x="154545" y="4881217"/>
                  </a:lnTo>
                  <a:lnTo>
                    <a:pt x="154220" y="4870941"/>
                  </a:lnTo>
                  <a:lnTo>
                    <a:pt x="153887" y="4860664"/>
                  </a:lnTo>
                  <a:lnTo>
                    <a:pt x="153544" y="4850388"/>
                  </a:lnTo>
                  <a:lnTo>
                    <a:pt x="153192" y="4840112"/>
                  </a:lnTo>
                  <a:lnTo>
                    <a:pt x="152833" y="4829836"/>
                  </a:lnTo>
                  <a:lnTo>
                    <a:pt x="152463" y="4819559"/>
                  </a:lnTo>
                  <a:lnTo>
                    <a:pt x="152086" y="4809283"/>
                  </a:lnTo>
                  <a:lnTo>
                    <a:pt x="151701" y="4799007"/>
                  </a:lnTo>
                  <a:lnTo>
                    <a:pt x="151310" y="4788731"/>
                  </a:lnTo>
                  <a:lnTo>
                    <a:pt x="150912" y="4778454"/>
                  </a:lnTo>
                  <a:lnTo>
                    <a:pt x="150509" y="4768178"/>
                  </a:lnTo>
                  <a:lnTo>
                    <a:pt x="150099" y="4757902"/>
                  </a:lnTo>
                  <a:lnTo>
                    <a:pt x="149684" y="4747626"/>
                  </a:lnTo>
                  <a:lnTo>
                    <a:pt x="149266" y="4737349"/>
                  </a:lnTo>
                  <a:lnTo>
                    <a:pt x="148843" y="4727073"/>
                  </a:lnTo>
                  <a:lnTo>
                    <a:pt x="148417" y="4716797"/>
                  </a:lnTo>
                  <a:lnTo>
                    <a:pt x="147987" y="4706521"/>
                  </a:lnTo>
                  <a:lnTo>
                    <a:pt x="147555" y="4696244"/>
                  </a:lnTo>
                  <a:lnTo>
                    <a:pt x="147121" y="4685968"/>
                  </a:lnTo>
                  <a:lnTo>
                    <a:pt x="146686" y="4675692"/>
                  </a:lnTo>
                  <a:lnTo>
                    <a:pt x="146249" y="4665416"/>
                  </a:lnTo>
                  <a:lnTo>
                    <a:pt x="145812" y="4655139"/>
                  </a:lnTo>
                  <a:lnTo>
                    <a:pt x="145375" y="4644863"/>
                  </a:lnTo>
                  <a:lnTo>
                    <a:pt x="144939" y="4634587"/>
                  </a:lnTo>
                  <a:lnTo>
                    <a:pt x="144503" y="4624311"/>
                  </a:lnTo>
                  <a:lnTo>
                    <a:pt x="144068" y="4614034"/>
                  </a:lnTo>
                  <a:lnTo>
                    <a:pt x="143636" y="4603758"/>
                  </a:lnTo>
                  <a:lnTo>
                    <a:pt x="143205" y="4593482"/>
                  </a:lnTo>
                  <a:lnTo>
                    <a:pt x="142777" y="4583206"/>
                  </a:lnTo>
                  <a:lnTo>
                    <a:pt x="142352" y="4572929"/>
                  </a:lnTo>
                  <a:lnTo>
                    <a:pt x="141931" y="4562653"/>
                  </a:lnTo>
                  <a:lnTo>
                    <a:pt x="141512" y="4552377"/>
                  </a:lnTo>
                  <a:lnTo>
                    <a:pt x="141096" y="4542101"/>
                  </a:lnTo>
                  <a:lnTo>
                    <a:pt x="140684" y="4531824"/>
                  </a:lnTo>
                  <a:lnTo>
                    <a:pt x="140275" y="4521548"/>
                  </a:lnTo>
                  <a:lnTo>
                    <a:pt x="139869" y="4511272"/>
                  </a:lnTo>
                  <a:lnTo>
                    <a:pt x="139465" y="4500996"/>
                  </a:lnTo>
                  <a:lnTo>
                    <a:pt x="139063" y="4490719"/>
                  </a:lnTo>
                  <a:lnTo>
                    <a:pt x="138663" y="4480443"/>
                  </a:lnTo>
                  <a:lnTo>
                    <a:pt x="138263" y="4470167"/>
                  </a:lnTo>
                  <a:lnTo>
                    <a:pt x="137863" y="4459891"/>
                  </a:lnTo>
                  <a:lnTo>
                    <a:pt x="137462" y="4449614"/>
                  </a:lnTo>
                  <a:lnTo>
                    <a:pt x="137059" y="4439338"/>
                  </a:lnTo>
                  <a:lnTo>
                    <a:pt x="136654" y="4429062"/>
                  </a:lnTo>
                  <a:lnTo>
                    <a:pt x="136244" y="4418786"/>
                  </a:lnTo>
                  <a:lnTo>
                    <a:pt x="135831" y="4408509"/>
                  </a:lnTo>
                  <a:lnTo>
                    <a:pt x="135410" y="4398233"/>
                  </a:lnTo>
                  <a:lnTo>
                    <a:pt x="134982" y="4387957"/>
                  </a:lnTo>
                  <a:lnTo>
                    <a:pt x="134547" y="4377681"/>
                  </a:lnTo>
                  <a:lnTo>
                    <a:pt x="134103" y="4367404"/>
                  </a:lnTo>
                  <a:lnTo>
                    <a:pt x="133650" y="4357128"/>
                  </a:lnTo>
                  <a:lnTo>
                    <a:pt x="133185" y="4346852"/>
                  </a:lnTo>
                  <a:lnTo>
                    <a:pt x="132707" y="4336576"/>
                  </a:lnTo>
                  <a:lnTo>
                    <a:pt x="132217" y="4326299"/>
                  </a:lnTo>
                  <a:lnTo>
                    <a:pt x="131714" y="4316023"/>
                  </a:lnTo>
                  <a:lnTo>
                    <a:pt x="131197" y="4305747"/>
                  </a:lnTo>
                  <a:lnTo>
                    <a:pt x="130665" y="4295471"/>
                  </a:lnTo>
                  <a:lnTo>
                    <a:pt x="130115" y="4285194"/>
                  </a:lnTo>
                  <a:lnTo>
                    <a:pt x="129547" y="4274918"/>
                  </a:lnTo>
                  <a:lnTo>
                    <a:pt x="128961" y="4264642"/>
                  </a:lnTo>
                  <a:lnTo>
                    <a:pt x="128358" y="4254366"/>
                  </a:lnTo>
                  <a:lnTo>
                    <a:pt x="127736" y="4244089"/>
                  </a:lnTo>
                  <a:lnTo>
                    <a:pt x="127095" y="4233813"/>
                  </a:lnTo>
                  <a:lnTo>
                    <a:pt x="126430" y="4223537"/>
                  </a:lnTo>
                  <a:lnTo>
                    <a:pt x="125744" y="4213261"/>
                  </a:lnTo>
                  <a:lnTo>
                    <a:pt x="125037" y="4202984"/>
                  </a:lnTo>
                  <a:lnTo>
                    <a:pt x="124309" y="4192708"/>
                  </a:lnTo>
                  <a:lnTo>
                    <a:pt x="123561" y="4182432"/>
                  </a:lnTo>
                  <a:lnTo>
                    <a:pt x="122791" y="4172156"/>
                  </a:lnTo>
                  <a:lnTo>
                    <a:pt x="121997" y="4161880"/>
                  </a:lnTo>
                  <a:lnTo>
                    <a:pt x="121183" y="4151603"/>
                  </a:lnTo>
                  <a:lnTo>
                    <a:pt x="120349" y="4141327"/>
                  </a:lnTo>
                  <a:lnTo>
                    <a:pt x="119498" y="4131051"/>
                  </a:lnTo>
                  <a:lnTo>
                    <a:pt x="118630" y="4120775"/>
                  </a:lnTo>
                  <a:lnTo>
                    <a:pt x="117744" y="4110498"/>
                  </a:lnTo>
                  <a:lnTo>
                    <a:pt x="116842" y="4100222"/>
                  </a:lnTo>
                  <a:lnTo>
                    <a:pt x="115927" y="4089946"/>
                  </a:lnTo>
                  <a:lnTo>
                    <a:pt x="115001" y="4079670"/>
                  </a:lnTo>
                  <a:lnTo>
                    <a:pt x="114065" y="4069393"/>
                  </a:lnTo>
                  <a:lnTo>
                    <a:pt x="113122" y="4059117"/>
                  </a:lnTo>
                  <a:lnTo>
                    <a:pt x="112172" y="4048841"/>
                  </a:lnTo>
                  <a:lnTo>
                    <a:pt x="111219" y="4038565"/>
                  </a:lnTo>
                  <a:lnTo>
                    <a:pt x="110263" y="4028288"/>
                  </a:lnTo>
                  <a:lnTo>
                    <a:pt x="109307" y="4018012"/>
                  </a:lnTo>
                  <a:lnTo>
                    <a:pt x="108352" y="4007736"/>
                  </a:lnTo>
                  <a:lnTo>
                    <a:pt x="107399" y="3997460"/>
                  </a:lnTo>
                  <a:lnTo>
                    <a:pt x="106451" y="3987183"/>
                  </a:lnTo>
                  <a:lnTo>
                    <a:pt x="105508" y="3976907"/>
                  </a:lnTo>
                  <a:lnTo>
                    <a:pt x="104571" y="3966631"/>
                  </a:lnTo>
                  <a:lnTo>
                    <a:pt x="103639" y="3956355"/>
                  </a:lnTo>
                  <a:lnTo>
                    <a:pt x="102715" y="3946078"/>
                  </a:lnTo>
                  <a:lnTo>
                    <a:pt x="101797" y="3935802"/>
                  </a:lnTo>
                  <a:lnTo>
                    <a:pt x="100887" y="3925526"/>
                  </a:lnTo>
                  <a:lnTo>
                    <a:pt x="99983" y="3915250"/>
                  </a:lnTo>
                  <a:lnTo>
                    <a:pt x="99084" y="3904973"/>
                  </a:lnTo>
                  <a:lnTo>
                    <a:pt x="98189" y="3894697"/>
                  </a:lnTo>
                  <a:lnTo>
                    <a:pt x="97297" y="3884421"/>
                  </a:lnTo>
                  <a:lnTo>
                    <a:pt x="96408" y="3874145"/>
                  </a:lnTo>
                  <a:lnTo>
                    <a:pt x="95518" y="3863868"/>
                  </a:lnTo>
                  <a:lnTo>
                    <a:pt x="94627" y="3853592"/>
                  </a:lnTo>
                  <a:lnTo>
                    <a:pt x="93731" y="3843316"/>
                  </a:lnTo>
                  <a:lnTo>
                    <a:pt x="92829" y="3833040"/>
                  </a:lnTo>
                  <a:lnTo>
                    <a:pt x="91920" y="3822763"/>
                  </a:lnTo>
                  <a:lnTo>
                    <a:pt x="91000" y="3812487"/>
                  </a:lnTo>
                  <a:lnTo>
                    <a:pt x="90065" y="3802211"/>
                  </a:lnTo>
                  <a:lnTo>
                    <a:pt x="89116" y="3791935"/>
                  </a:lnTo>
                  <a:lnTo>
                    <a:pt x="88149" y="3781658"/>
                  </a:lnTo>
                  <a:lnTo>
                    <a:pt x="87165" y="3771382"/>
                  </a:lnTo>
                  <a:lnTo>
                    <a:pt x="86161" y="3761106"/>
                  </a:lnTo>
                  <a:lnTo>
                    <a:pt x="85132" y="3750830"/>
                  </a:lnTo>
                  <a:lnTo>
                    <a:pt x="84079" y="3740553"/>
                  </a:lnTo>
                  <a:lnTo>
                    <a:pt x="83003" y="3730277"/>
                  </a:lnTo>
                  <a:lnTo>
                    <a:pt x="81903" y="3720001"/>
                  </a:lnTo>
                  <a:lnTo>
                    <a:pt x="80781" y="3709725"/>
                  </a:lnTo>
                  <a:lnTo>
                    <a:pt x="79635" y="3699448"/>
                  </a:lnTo>
                  <a:lnTo>
                    <a:pt x="78464" y="3689172"/>
                  </a:lnTo>
                  <a:lnTo>
                    <a:pt x="77271" y="3678896"/>
                  </a:lnTo>
                  <a:lnTo>
                    <a:pt x="76059" y="3668620"/>
                  </a:lnTo>
                  <a:lnTo>
                    <a:pt x="74831" y="3658343"/>
                  </a:lnTo>
                  <a:lnTo>
                    <a:pt x="73588" y="3648067"/>
                  </a:lnTo>
                  <a:lnTo>
                    <a:pt x="72332" y="3637791"/>
                  </a:lnTo>
                  <a:lnTo>
                    <a:pt x="71065" y="3627515"/>
                  </a:lnTo>
                  <a:lnTo>
                    <a:pt x="69793" y="3617238"/>
                  </a:lnTo>
                  <a:lnTo>
                    <a:pt x="68518" y="3606962"/>
                  </a:lnTo>
                  <a:lnTo>
                    <a:pt x="67242" y="3596686"/>
                  </a:lnTo>
                  <a:lnTo>
                    <a:pt x="65969" y="3586410"/>
                  </a:lnTo>
                  <a:lnTo>
                    <a:pt x="64700" y="3576133"/>
                  </a:lnTo>
                  <a:lnTo>
                    <a:pt x="63442" y="3565857"/>
                  </a:lnTo>
                  <a:lnTo>
                    <a:pt x="62195" y="3555581"/>
                  </a:lnTo>
                  <a:lnTo>
                    <a:pt x="60960" y="3545305"/>
                  </a:lnTo>
                  <a:lnTo>
                    <a:pt x="59739" y="3535028"/>
                  </a:lnTo>
                  <a:lnTo>
                    <a:pt x="58534" y="3524752"/>
                  </a:lnTo>
                  <a:lnTo>
                    <a:pt x="57347" y="3514476"/>
                  </a:lnTo>
                  <a:lnTo>
                    <a:pt x="56181" y="3504200"/>
                  </a:lnTo>
                  <a:lnTo>
                    <a:pt x="55034" y="3493923"/>
                  </a:lnTo>
                  <a:lnTo>
                    <a:pt x="53904" y="3483647"/>
                  </a:lnTo>
                  <a:lnTo>
                    <a:pt x="52793" y="3473371"/>
                  </a:lnTo>
                  <a:lnTo>
                    <a:pt x="51700" y="3463095"/>
                  </a:lnTo>
                  <a:lnTo>
                    <a:pt x="50627" y="3452818"/>
                  </a:lnTo>
                  <a:lnTo>
                    <a:pt x="49574" y="3442542"/>
                  </a:lnTo>
                  <a:lnTo>
                    <a:pt x="48536" y="3432266"/>
                  </a:lnTo>
                  <a:lnTo>
                    <a:pt x="47514" y="3421990"/>
                  </a:lnTo>
                  <a:lnTo>
                    <a:pt x="46508" y="3411713"/>
                  </a:lnTo>
                  <a:lnTo>
                    <a:pt x="45516" y="3401437"/>
                  </a:lnTo>
                  <a:lnTo>
                    <a:pt x="44540" y="3391161"/>
                  </a:lnTo>
                  <a:lnTo>
                    <a:pt x="43580" y="3380885"/>
                  </a:lnTo>
                  <a:lnTo>
                    <a:pt x="42632" y="3370608"/>
                  </a:lnTo>
                  <a:lnTo>
                    <a:pt x="41698" y="3360332"/>
                  </a:lnTo>
                  <a:lnTo>
                    <a:pt x="40777" y="3350056"/>
                  </a:lnTo>
                  <a:lnTo>
                    <a:pt x="39869" y="3339780"/>
                  </a:lnTo>
                  <a:lnTo>
                    <a:pt x="38978" y="3329504"/>
                  </a:lnTo>
                  <a:lnTo>
                    <a:pt x="38102" y="3319227"/>
                  </a:lnTo>
                  <a:lnTo>
                    <a:pt x="37239" y="3308951"/>
                  </a:lnTo>
                  <a:lnTo>
                    <a:pt x="36392" y="3298675"/>
                  </a:lnTo>
                  <a:lnTo>
                    <a:pt x="35559" y="3288399"/>
                  </a:lnTo>
                  <a:lnTo>
                    <a:pt x="34742" y="3278122"/>
                  </a:lnTo>
                  <a:lnTo>
                    <a:pt x="33944" y="3267846"/>
                  </a:lnTo>
                  <a:lnTo>
                    <a:pt x="33161" y="3257570"/>
                  </a:lnTo>
                  <a:lnTo>
                    <a:pt x="32394" y="3247294"/>
                  </a:lnTo>
                  <a:lnTo>
                    <a:pt x="31641" y="3237017"/>
                  </a:lnTo>
                  <a:lnTo>
                    <a:pt x="30902" y="3226741"/>
                  </a:lnTo>
                  <a:lnTo>
                    <a:pt x="30179" y="3216465"/>
                  </a:lnTo>
                  <a:lnTo>
                    <a:pt x="29470" y="3206189"/>
                  </a:lnTo>
                  <a:lnTo>
                    <a:pt x="28772" y="3195912"/>
                  </a:lnTo>
                  <a:lnTo>
                    <a:pt x="28085" y="3185636"/>
                  </a:lnTo>
                  <a:lnTo>
                    <a:pt x="27406" y="3175360"/>
                  </a:lnTo>
                  <a:lnTo>
                    <a:pt x="26734" y="3165084"/>
                  </a:lnTo>
                  <a:lnTo>
                    <a:pt x="26069" y="3154807"/>
                  </a:lnTo>
                  <a:lnTo>
                    <a:pt x="25408" y="3144531"/>
                  </a:lnTo>
                  <a:lnTo>
                    <a:pt x="24749" y="3134255"/>
                  </a:lnTo>
                  <a:lnTo>
                    <a:pt x="24091" y="3123979"/>
                  </a:lnTo>
                  <a:lnTo>
                    <a:pt x="23433" y="3113702"/>
                  </a:lnTo>
                  <a:lnTo>
                    <a:pt x="22772" y="3103426"/>
                  </a:lnTo>
                  <a:lnTo>
                    <a:pt x="22109" y="3093150"/>
                  </a:lnTo>
                  <a:lnTo>
                    <a:pt x="21442" y="3082874"/>
                  </a:lnTo>
                  <a:lnTo>
                    <a:pt x="20771" y="3072597"/>
                  </a:lnTo>
                  <a:lnTo>
                    <a:pt x="20096" y="3062321"/>
                  </a:lnTo>
                  <a:lnTo>
                    <a:pt x="19417" y="3052045"/>
                  </a:lnTo>
                  <a:lnTo>
                    <a:pt x="18734" y="3041769"/>
                  </a:lnTo>
                  <a:lnTo>
                    <a:pt x="18049" y="3031492"/>
                  </a:lnTo>
                  <a:lnTo>
                    <a:pt x="17362" y="3021216"/>
                  </a:lnTo>
                  <a:lnTo>
                    <a:pt x="16675" y="3010940"/>
                  </a:lnTo>
                  <a:lnTo>
                    <a:pt x="15990" y="3000664"/>
                  </a:lnTo>
                  <a:lnTo>
                    <a:pt x="15307" y="2990387"/>
                  </a:lnTo>
                  <a:lnTo>
                    <a:pt x="14629" y="2980111"/>
                  </a:lnTo>
                  <a:lnTo>
                    <a:pt x="13958" y="2969835"/>
                  </a:lnTo>
                  <a:lnTo>
                    <a:pt x="13296" y="2959559"/>
                  </a:lnTo>
                  <a:lnTo>
                    <a:pt x="12644" y="2949282"/>
                  </a:lnTo>
                  <a:lnTo>
                    <a:pt x="12004" y="2939006"/>
                  </a:lnTo>
                  <a:lnTo>
                    <a:pt x="11375" y="2928730"/>
                  </a:lnTo>
                  <a:lnTo>
                    <a:pt x="10763" y="2918454"/>
                  </a:lnTo>
                  <a:lnTo>
                    <a:pt x="10167" y="2908177"/>
                  </a:lnTo>
                  <a:lnTo>
                    <a:pt x="9587" y="2897901"/>
                  </a:lnTo>
                  <a:lnTo>
                    <a:pt x="9023" y="2887625"/>
                  </a:lnTo>
                  <a:lnTo>
                    <a:pt x="8474" y="2877349"/>
                  </a:lnTo>
                  <a:lnTo>
                    <a:pt x="7942" y="2867072"/>
                  </a:lnTo>
                  <a:lnTo>
                    <a:pt x="7428" y="2856796"/>
                  </a:lnTo>
                  <a:lnTo>
                    <a:pt x="6930" y="2846520"/>
                  </a:lnTo>
                  <a:lnTo>
                    <a:pt x="6447" y="2836244"/>
                  </a:lnTo>
                  <a:lnTo>
                    <a:pt x="5978" y="2825967"/>
                  </a:lnTo>
                  <a:lnTo>
                    <a:pt x="5523" y="2815691"/>
                  </a:lnTo>
                  <a:lnTo>
                    <a:pt x="5081" y="2805415"/>
                  </a:lnTo>
                  <a:lnTo>
                    <a:pt x="4654" y="2795139"/>
                  </a:lnTo>
                  <a:lnTo>
                    <a:pt x="4240" y="2784862"/>
                  </a:lnTo>
                  <a:lnTo>
                    <a:pt x="3838" y="2774586"/>
                  </a:lnTo>
                  <a:lnTo>
                    <a:pt x="3449" y="2764310"/>
                  </a:lnTo>
                  <a:lnTo>
                    <a:pt x="3072" y="2754034"/>
                  </a:lnTo>
                  <a:lnTo>
                    <a:pt x="2710" y="2743757"/>
                  </a:lnTo>
                  <a:lnTo>
                    <a:pt x="2366" y="2733481"/>
                  </a:lnTo>
                  <a:lnTo>
                    <a:pt x="2038" y="2723205"/>
                  </a:lnTo>
                  <a:lnTo>
                    <a:pt x="1727" y="2712929"/>
                  </a:lnTo>
                  <a:lnTo>
                    <a:pt x="1436" y="2702652"/>
                  </a:lnTo>
                  <a:lnTo>
                    <a:pt x="1165" y="2692376"/>
                  </a:lnTo>
                  <a:lnTo>
                    <a:pt x="917" y="2682100"/>
                  </a:lnTo>
                  <a:lnTo>
                    <a:pt x="699" y="2671824"/>
                  </a:lnTo>
                  <a:lnTo>
                    <a:pt x="507" y="2661547"/>
                  </a:lnTo>
                  <a:lnTo>
                    <a:pt x="343" y="2651271"/>
                  </a:lnTo>
                  <a:lnTo>
                    <a:pt x="208" y="2640995"/>
                  </a:lnTo>
                  <a:lnTo>
                    <a:pt x="103" y="2630719"/>
                  </a:lnTo>
                  <a:lnTo>
                    <a:pt x="33" y="2620442"/>
                  </a:lnTo>
                  <a:lnTo>
                    <a:pt x="0" y="2610166"/>
                  </a:lnTo>
                  <a:lnTo>
                    <a:pt x="0" y="2599890"/>
                  </a:lnTo>
                  <a:lnTo>
                    <a:pt x="31" y="2589614"/>
                  </a:lnTo>
                  <a:lnTo>
                    <a:pt x="94" y="2579337"/>
                  </a:lnTo>
                  <a:lnTo>
                    <a:pt x="189" y="2569061"/>
                  </a:lnTo>
                  <a:lnTo>
                    <a:pt x="319" y="2558785"/>
                  </a:lnTo>
                  <a:lnTo>
                    <a:pt x="480" y="2548509"/>
                  </a:lnTo>
                  <a:lnTo>
                    <a:pt x="667" y="2538232"/>
                  </a:lnTo>
                  <a:lnTo>
                    <a:pt x="879" y="2527956"/>
                  </a:lnTo>
                  <a:lnTo>
                    <a:pt x="1114" y="2517680"/>
                  </a:lnTo>
                  <a:lnTo>
                    <a:pt x="1369" y="2507404"/>
                  </a:lnTo>
                  <a:lnTo>
                    <a:pt x="1647" y="2497128"/>
                  </a:lnTo>
                  <a:lnTo>
                    <a:pt x="1941" y="2486851"/>
                  </a:lnTo>
                  <a:lnTo>
                    <a:pt x="2248" y="2476575"/>
                  </a:lnTo>
                  <a:lnTo>
                    <a:pt x="2565" y="2466299"/>
                  </a:lnTo>
                  <a:lnTo>
                    <a:pt x="2892" y="2456023"/>
                  </a:lnTo>
                  <a:lnTo>
                    <a:pt x="3227" y="2445746"/>
                  </a:lnTo>
                  <a:lnTo>
                    <a:pt x="3569" y="2435470"/>
                  </a:lnTo>
                  <a:lnTo>
                    <a:pt x="3915" y="2425194"/>
                  </a:lnTo>
                  <a:lnTo>
                    <a:pt x="4265" y="2414918"/>
                  </a:lnTo>
                  <a:lnTo>
                    <a:pt x="4619" y="2404641"/>
                  </a:lnTo>
                  <a:lnTo>
                    <a:pt x="4975" y="2394365"/>
                  </a:lnTo>
                  <a:lnTo>
                    <a:pt x="5336" y="2384089"/>
                  </a:lnTo>
                  <a:lnTo>
                    <a:pt x="5701" y="2373813"/>
                  </a:lnTo>
                  <a:lnTo>
                    <a:pt x="6072" y="2363536"/>
                  </a:lnTo>
                  <a:lnTo>
                    <a:pt x="6449" y="2353260"/>
                  </a:lnTo>
                  <a:lnTo>
                    <a:pt x="6834" y="2342984"/>
                  </a:lnTo>
                  <a:lnTo>
                    <a:pt x="7228" y="2332708"/>
                  </a:lnTo>
                  <a:lnTo>
                    <a:pt x="7635" y="2322431"/>
                  </a:lnTo>
                  <a:lnTo>
                    <a:pt x="8058" y="2312155"/>
                  </a:lnTo>
                  <a:lnTo>
                    <a:pt x="8495" y="2301879"/>
                  </a:lnTo>
                  <a:lnTo>
                    <a:pt x="8950" y="2291603"/>
                  </a:lnTo>
                  <a:lnTo>
                    <a:pt x="9423" y="2281326"/>
                  </a:lnTo>
                  <a:lnTo>
                    <a:pt x="9916" y="2271050"/>
                  </a:lnTo>
                  <a:lnTo>
                    <a:pt x="10434" y="2260774"/>
                  </a:lnTo>
                  <a:lnTo>
                    <a:pt x="10976" y="2250498"/>
                  </a:lnTo>
                  <a:lnTo>
                    <a:pt x="11540" y="2240221"/>
                  </a:lnTo>
                  <a:lnTo>
                    <a:pt x="12128" y="2229945"/>
                  </a:lnTo>
                  <a:lnTo>
                    <a:pt x="12739" y="2219669"/>
                  </a:lnTo>
                  <a:lnTo>
                    <a:pt x="13373" y="2209393"/>
                  </a:lnTo>
                  <a:lnTo>
                    <a:pt x="14036" y="2199116"/>
                  </a:lnTo>
                  <a:lnTo>
                    <a:pt x="14720" y="2188840"/>
                  </a:lnTo>
                  <a:lnTo>
                    <a:pt x="15426" y="2178564"/>
                  </a:lnTo>
                  <a:lnTo>
                    <a:pt x="16153" y="2168288"/>
                  </a:lnTo>
                  <a:lnTo>
                    <a:pt x="16899" y="2158011"/>
                  </a:lnTo>
                  <a:lnTo>
                    <a:pt x="17665" y="2147735"/>
                  </a:lnTo>
                  <a:lnTo>
                    <a:pt x="18454" y="2137459"/>
                  </a:lnTo>
                  <a:lnTo>
                    <a:pt x="19262" y="2127183"/>
                  </a:lnTo>
                  <a:lnTo>
                    <a:pt x="20087" y="2116906"/>
                  </a:lnTo>
                  <a:lnTo>
                    <a:pt x="20932" y="2106630"/>
                  </a:lnTo>
                  <a:lnTo>
                    <a:pt x="21795" y="2096354"/>
                  </a:lnTo>
                  <a:lnTo>
                    <a:pt x="22680" y="2086078"/>
                  </a:lnTo>
                  <a:lnTo>
                    <a:pt x="23590" y="2075801"/>
                  </a:lnTo>
                  <a:lnTo>
                    <a:pt x="24523" y="2065525"/>
                  </a:lnTo>
                  <a:lnTo>
                    <a:pt x="25480" y="2055249"/>
                  </a:lnTo>
                  <a:lnTo>
                    <a:pt x="26465" y="2044973"/>
                  </a:lnTo>
                  <a:lnTo>
                    <a:pt x="27478" y="2034696"/>
                  </a:lnTo>
                  <a:lnTo>
                    <a:pt x="28526" y="2024420"/>
                  </a:lnTo>
                  <a:lnTo>
                    <a:pt x="29612" y="2014144"/>
                  </a:lnTo>
                  <a:lnTo>
                    <a:pt x="30734" y="2003868"/>
                  </a:lnTo>
                  <a:lnTo>
                    <a:pt x="31893" y="1993591"/>
                  </a:lnTo>
                  <a:lnTo>
                    <a:pt x="33091" y="1983315"/>
                  </a:lnTo>
                  <a:lnTo>
                    <a:pt x="34328" y="1973039"/>
                  </a:lnTo>
                  <a:lnTo>
                    <a:pt x="35615" y="1962763"/>
                  </a:lnTo>
                  <a:lnTo>
                    <a:pt x="36944" y="1952486"/>
                  </a:lnTo>
                  <a:lnTo>
                    <a:pt x="38314" y="1942210"/>
                  </a:lnTo>
                  <a:lnTo>
                    <a:pt x="39723" y="1931934"/>
                  </a:lnTo>
                  <a:lnTo>
                    <a:pt x="41169" y="1921658"/>
                  </a:lnTo>
                  <a:lnTo>
                    <a:pt x="42651" y="1911381"/>
                  </a:lnTo>
                  <a:lnTo>
                    <a:pt x="44174" y="1901105"/>
                  </a:lnTo>
                  <a:lnTo>
                    <a:pt x="45725" y="1890829"/>
                  </a:lnTo>
                  <a:lnTo>
                    <a:pt x="47300" y="1880553"/>
                  </a:lnTo>
                  <a:lnTo>
                    <a:pt x="48896" y="1870276"/>
                  </a:lnTo>
                  <a:lnTo>
                    <a:pt x="50508" y="1860000"/>
                  </a:lnTo>
                  <a:lnTo>
                    <a:pt x="52133" y="1849724"/>
                  </a:lnTo>
                  <a:lnTo>
                    <a:pt x="53765" y="1839448"/>
                  </a:lnTo>
                  <a:lnTo>
                    <a:pt x="55398" y="1829171"/>
                  </a:lnTo>
                  <a:lnTo>
                    <a:pt x="57027" y="1818895"/>
                  </a:lnTo>
                  <a:lnTo>
                    <a:pt x="58649" y="1808619"/>
                  </a:lnTo>
                  <a:lnTo>
                    <a:pt x="60259" y="1798343"/>
                  </a:lnTo>
                  <a:lnTo>
                    <a:pt x="61853" y="1788066"/>
                  </a:lnTo>
                  <a:lnTo>
                    <a:pt x="63426" y="1777790"/>
                  </a:lnTo>
                  <a:lnTo>
                    <a:pt x="64977" y="1767514"/>
                  </a:lnTo>
                  <a:lnTo>
                    <a:pt x="66506" y="1757238"/>
                  </a:lnTo>
                  <a:lnTo>
                    <a:pt x="68010" y="1746961"/>
                  </a:lnTo>
                  <a:lnTo>
                    <a:pt x="69490" y="1736685"/>
                  </a:lnTo>
                  <a:lnTo>
                    <a:pt x="70940" y="1726409"/>
                  </a:lnTo>
                  <a:lnTo>
                    <a:pt x="72363" y="1716133"/>
                  </a:lnTo>
                  <a:lnTo>
                    <a:pt x="73762" y="1705856"/>
                  </a:lnTo>
                  <a:lnTo>
                    <a:pt x="75138" y="1695580"/>
                  </a:lnTo>
                  <a:lnTo>
                    <a:pt x="76493" y="1685304"/>
                  </a:lnTo>
                  <a:lnTo>
                    <a:pt x="77827" y="1675028"/>
                  </a:lnTo>
                  <a:lnTo>
                    <a:pt x="79140" y="1664752"/>
                  </a:lnTo>
                  <a:lnTo>
                    <a:pt x="80437" y="1654475"/>
                  </a:lnTo>
                  <a:lnTo>
                    <a:pt x="81720" y="1644199"/>
                  </a:lnTo>
                  <a:lnTo>
                    <a:pt x="82992" y="1633923"/>
                  </a:lnTo>
                  <a:lnTo>
                    <a:pt x="84253" y="1623647"/>
                  </a:lnTo>
                  <a:lnTo>
                    <a:pt x="85504" y="1613370"/>
                  </a:lnTo>
                  <a:lnTo>
                    <a:pt x="86746" y="1603094"/>
                  </a:lnTo>
                  <a:lnTo>
                    <a:pt x="87982" y="1592818"/>
                  </a:lnTo>
                  <a:lnTo>
                    <a:pt x="89211" y="1582542"/>
                  </a:lnTo>
                  <a:lnTo>
                    <a:pt x="90435" y="1572265"/>
                  </a:lnTo>
                  <a:lnTo>
                    <a:pt x="91653" y="1561989"/>
                  </a:lnTo>
                  <a:lnTo>
                    <a:pt x="92864" y="1551713"/>
                  </a:lnTo>
                  <a:lnTo>
                    <a:pt x="94068" y="1541437"/>
                  </a:lnTo>
                  <a:lnTo>
                    <a:pt x="95264" y="1531160"/>
                  </a:lnTo>
                  <a:lnTo>
                    <a:pt x="96452" y="1520884"/>
                  </a:lnTo>
                  <a:lnTo>
                    <a:pt x="97630" y="1510608"/>
                  </a:lnTo>
                  <a:lnTo>
                    <a:pt x="98799" y="1500332"/>
                  </a:lnTo>
                  <a:lnTo>
                    <a:pt x="99955" y="1490055"/>
                  </a:lnTo>
                  <a:lnTo>
                    <a:pt x="101097" y="1479779"/>
                  </a:lnTo>
                  <a:lnTo>
                    <a:pt x="102225" y="1469503"/>
                  </a:lnTo>
                  <a:lnTo>
                    <a:pt x="103339" y="1459227"/>
                  </a:lnTo>
                  <a:lnTo>
                    <a:pt x="104438" y="1448950"/>
                  </a:lnTo>
                  <a:lnTo>
                    <a:pt x="105521" y="1438674"/>
                  </a:lnTo>
                  <a:lnTo>
                    <a:pt x="106586" y="1428398"/>
                  </a:lnTo>
                  <a:lnTo>
                    <a:pt x="107633" y="1418122"/>
                  </a:lnTo>
                  <a:lnTo>
                    <a:pt x="108663" y="1407845"/>
                  </a:lnTo>
                  <a:lnTo>
                    <a:pt x="109677" y="1397569"/>
                  </a:lnTo>
                  <a:lnTo>
                    <a:pt x="110674" y="1387293"/>
                  </a:lnTo>
                  <a:lnTo>
                    <a:pt x="111656" y="1377017"/>
                  </a:lnTo>
                  <a:lnTo>
                    <a:pt x="112619" y="1366740"/>
                  </a:lnTo>
                  <a:lnTo>
                    <a:pt x="113567" y="1356464"/>
                  </a:lnTo>
                  <a:lnTo>
                    <a:pt x="114501" y="1346188"/>
                  </a:lnTo>
                  <a:lnTo>
                    <a:pt x="115421" y="1335912"/>
                  </a:lnTo>
                  <a:lnTo>
                    <a:pt x="116329" y="1325635"/>
                  </a:lnTo>
                  <a:lnTo>
                    <a:pt x="117224" y="1315359"/>
                  </a:lnTo>
                  <a:lnTo>
                    <a:pt x="118105" y="1305083"/>
                  </a:lnTo>
                  <a:lnTo>
                    <a:pt x="118976" y="1294807"/>
                  </a:lnTo>
                  <a:lnTo>
                    <a:pt x="119837" y="1284530"/>
                  </a:lnTo>
                  <a:lnTo>
                    <a:pt x="120688" y="1274254"/>
                  </a:lnTo>
                  <a:lnTo>
                    <a:pt x="121531" y="1263978"/>
                  </a:lnTo>
                  <a:lnTo>
                    <a:pt x="122364" y="1253702"/>
                  </a:lnTo>
                  <a:lnTo>
                    <a:pt x="123188" y="1243425"/>
                  </a:lnTo>
                  <a:lnTo>
                    <a:pt x="124004" y="1233149"/>
                  </a:lnTo>
                  <a:lnTo>
                    <a:pt x="124811" y="1222873"/>
                  </a:lnTo>
                  <a:lnTo>
                    <a:pt x="125612" y="1212597"/>
                  </a:lnTo>
                  <a:lnTo>
                    <a:pt x="126404" y="1202320"/>
                  </a:lnTo>
                  <a:lnTo>
                    <a:pt x="127187" y="1192044"/>
                  </a:lnTo>
                  <a:lnTo>
                    <a:pt x="127962" y="1181768"/>
                  </a:lnTo>
                  <a:lnTo>
                    <a:pt x="128728" y="1171492"/>
                  </a:lnTo>
                  <a:lnTo>
                    <a:pt x="129485" y="1161215"/>
                  </a:lnTo>
                  <a:lnTo>
                    <a:pt x="130234" y="1150939"/>
                  </a:lnTo>
                  <a:lnTo>
                    <a:pt x="130974" y="1140663"/>
                  </a:lnTo>
                  <a:lnTo>
                    <a:pt x="131702" y="1130387"/>
                  </a:lnTo>
                  <a:lnTo>
                    <a:pt x="132420" y="1120110"/>
                  </a:lnTo>
                  <a:lnTo>
                    <a:pt x="133128" y="1109834"/>
                  </a:lnTo>
                  <a:lnTo>
                    <a:pt x="133826" y="1099558"/>
                  </a:lnTo>
                  <a:lnTo>
                    <a:pt x="134513" y="1089282"/>
                  </a:lnTo>
                  <a:lnTo>
                    <a:pt x="135189" y="1079005"/>
                  </a:lnTo>
                  <a:lnTo>
                    <a:pt x="135851" y="1068729"/>
                  </a:lnTo>
                  <a:lnTo>
                    <a:pt x="136503" y="1058453"/>
                  </a:lnTo>
                  <a:lnTo>
                    <a:pt x="137143" y="1048177"/>
                  </a:lnTo>
                  <a:lnTo>
                    <a:pt x="137772" y="1037900"/>
                  </a:lnTo>
                  <a:lnTo>
                    <a:pt x="138391" y="1027624"/>
                  </a:lnTo>
                  <a:lnTo>
                    <a:pt x="138997" y="1017348"/>
                  </a:lnTo>
                  <a:lnTo>
                    <a:pt x="139591" y="1007072"/>
                  </a:lnTo>
                  <a:lnTo>
                    <a:pt x="140174" y="996795"/>
                  </a:lnTo>
                  <a:lnTo>
                    <a:pt x="140747" y="986519"/>
                  </a:lnTo>
                  <a:lnTo>
                    <a:pt x="141310" y="976243"/>
                  </a:lnTo>
                  <a:lnTo>
                    <a:pt x="141864" y="965967"/>
                  </a:lnTo>
                  <a:lnTo>
                    <a:pt x="142406" y="955690"/>
                  </a:lnTo>
                  <a:lnTo>
                    <a:pt x="142938" y="945414"/>
                  </a:lnTo>
                  <a:lnTo>
                    <a:pt x="143461" y="935138"/>
                  </a:lnTo>
                  <a:lnTo>
                    <a:pt x="143975" y="924862"/>
                  </a:lnTo>
                  <a:lnTo>
                    <a:pt x="144479" y="914585"/>
                  </a:lnTo>
                  <a:lnTo>
                    <a:pt x="144975" y="904309"/>
                  </a:lnTo>
                  <a:lnTo>
                    <a:pt x="145460" y="894033"/>
                  </a:lnTo>
                  <a:lnTo>
                    <a:pt x="145935" y="883757"/>
                  </a:lnTo>
                  <a:lnTo>
                    <a:pt x="146401" y="873480"/>
                  </a:lnTo>
                  <a:lnTo>
                    <a:pt x="146857" y="863204"/>
                  </a:lnTo>
                  <a:lnTo>
                    <a:pt x="147302" y="852928"/>
                  </a:lnTo>
                  <a:lnTo>
                    <a:pt x="147738" y="842652"/>
                  </a:lnTo>
                  <a:lnTo>
                    <a:pt x="148159" y="832376"/>
                  </a:lnTo>
                  <a:lnTo>
                    <a:pt x="148569" y="822099"/>
                  </a:lnTo>
                  <a:lnTo>
                    <a:pt x="148966" y="811823"/>
                  </a:lnTo>
                  <a:lnTo>
                    <a:pt x="149351" y="801547"/>
                  </a:lnTo>
                  <a:lnTo>
                    <a:pt x="149723" y="791271"/>
                  </a:lnTo>
                  <a:lnTo>
                    <a:pt x="150081" y="780994"/>
                  </a:lnTo>
                  <a:lnTo>
                    <a:pt x="150422" y="770718"/>
                  </a:lnTo>
                  <a:lnTo>
                    <a:pt x="150749" y="760442"/>
                  </a:lnTo>
                  <a:lnTo>
                    <a:pt x="151061" y="750166"/>
                  </a:lnTo>
                  <a:lnTo>
                    <a:pt x="151359" y="739889"/>
                  </a:lnTo>
                  <a:lnTo>
                    <a:pt x="151642" y="729613"/>
                  </a:lnTo>
                  <a:lnTo>
                    <a:pt x="151911" y="719337"/>
                  </a:lnTo>
                  <a:lnTo>
                    <a:pt x="152163" y="709061"/>
                  </a:lnTo>
                  <a:lnTo>
                    <a:pt x="152401" y="698784"/>
                  </a:lnTo>
                  <a:lnTo>
                    <a:pt x="152626" y="688508"/>
                  </a:lnTo>
                  <a:lnTo>
                    <a:pt x="152839" y="678232"/>
                  </a:lnTo>
                  <a:lnTo>
                    <a:pt x="153041" y="667956"/>
                  </a:lnTo>
                  <a:lnTo>
                    <a:pt x="153230" y="657679"/>
                  </a:lnTo>
                  <a:lnTo>
                    <a:pt x="153408" y="647403"/>
                  </a:lnTo>
                  <a:lnTo>
                    <a:pt x="153578" y="637127"/>
                  </a:lnTo>
                  <a:lnTo>
                    <a:pt x="153739" y="626851"/>
                  </a:lnTo>
                  <a:lnTo>
                    <a:pt x="153894" y="616574"/>
                  </a:lnTo>
                  <a:lnTo>
                    <a:pt x="154042" y="606298"/>
                  </a:lnTo>
                  <a:lnTo>
                    <a:pt x="154184" y="596022"/>
                  </a:lnTo>
                  <a:lnTo>
                    <a:pt x="154322" y="585746"/>
                  </a:lnTo>
                  <a:lnTo>
                    <a:pt x="154458" y="575469"/>
                  </a:lnTo>
                  <a:lnTo>
                    <a:pt x="154590" y="565193"/>
                  </a:lnTo>
                  <a:lnTo>
                    <a:pt x="154721" y="554917"/>
                  </a:lnTo>
                  <a:lnTo>
                    <a:pt x="154852" y="544641"/>
                  </a:lnTo>
                  <a:lnTo>
                    <a:pt x="154981" y="534364"/>
                  </a:lnTo>
                  <a:lnTo>
                    <a:pt x="155111" y="524088"/>
                  </a:lnTo>
                  <a:lnTo>
                    <a:pt x="155242" y="513812"/>
                  </a:lnTo>
                  <a:lnTo>
                    <a:pt x="155374" y="503536"/>
                  </a:lnTo>
                  <a:lnTo>
                    <a:pt x="155507" y="493259"/>
                  </a:lnTo>
                  <a:lnTo>
                    <a:pt x="155642" y="482983"/>
                  </a:lnTo>
                  <a:lnTo>
                    <a:pt x="155779" y="472707"/>
                  </a:lnTo>
                  <a:lnTo>
                    <a:pt x="155918" y="462431"/>
                  </a:lnTo>
                  <a:lnTo>
                    <a:pt x="156058" y="452154"/>
                  </a:lnTo>
                  <a:lnTo>
                    <a:pt x="156201" y="441878"/>
                  </a:lnTo>
                  <a:lnTo>
                    <a:pt x="156345" y="431602"/>
                  </a:lnTo>
                  <a:lnTo>
                    <a:pt x="156491" y="421326"/>
                  </a:lnTo>
                  <a:lnTo>
                    <a:pt x="156640" y="411049"/>
                  </a:lnTo>
                  <a:lnTo>
                    <a:pt x="156790" y="400773"/>
                  </a:lnTo>
                  <a:lnTo>
                    <a:pt x="156941" y="390497"/>
                  </a:lnTo>
                  <a:lnTo>
                    <a:pt x="157093" y="380221"/>
                  </a:lnTo>
                  <a:lnTo>
                    <a:pt x="157246" y="369944"/>
                  </a:lnTo>
                  <a:lnTo>
                    <a:pt x="157401" y="359668"/>
                  </a:lnTo>
                  <a:lnTo>
                    <a:pt x="157555" y="349392"/>
                  </a:lnTo>
                  <a:lnTo>
                    <a:pt x="157710" y="339116"/>
                  </a:lnTo>
                  <a:lnTo>
                    <a:pt x="157864" y="328839"/>
                  </a:lnTo>
                  <a:lnTo>
                    <a:pt x="158017" y="318563"/>
                  </a:lnTo>
                  <a:lnTo>
                    <a:pt x="158170" y="308287"/>
                  </a:lnTo>
                  <a:lnTo>
                    <a:pt x="158321" y="298011"/>
                  </a:lnTo>
                  <a:lnTo>
                    <a:pt x="158469" y="287734"/>
                  </a:lnTo>
                  <a:lnTo>
                    <a:pt x="158616" y="277458"/>
                  </a:lnTo>
                  <a:lnTo>
                    <a:pt x="158759" y="267182"/>
                  </a:lnTo>
                  <a:lnTo>
                    <a:pt x="158899" y="256906"/>
                  </a:lnTo>
                  <a:lnTo>
                    <a:pt x="159036" y="246629"/>
                  </a:lnTo>
                  <a:lnTo>
                    <a:pt x="159168" y="236353"/>
                  </a:lnTo>
                  <a:lnTo>
                    <a:pt x="159296" y="226077"/>
                  </a:lnTo>
                  <a:lnTo>
                    <a:pt x="159418" y="215801"/>
                  </a:lnTo>
                  <a:lnTo>
                    <a:pt x="159537" y="205524"/>
                  </a:lnTo>
                  <a:lnTo>
                    <a:pt x="159650" y="195248"/>
                  </a:lnTo>
                  <a:lnTo>
                    <a:pt x="159758" y="184972"/>
                  </a:lnTo>
                  <a:lnTo>
                    <a:pt x="159860" y="174696"/>
                  </a:lnTo>
                  <a:lnTo>
                    <a:pt x="159958" y="164419"/>
                  </a:lnTo>
                  <a:lnTo>
                    <a:pt x="160050" y="154143"/>
                  </a:lnTo>
                  <a:lnTo>
                    <a:pt x="160138" y="143867"/>
                  </a:lnTo>
                  <a:lnTo>
                    <a:pt x="160221" y="133591"/>
                  </a:lnTo>
                  <a:lnTo>
                    <a:pt x="160300" y="123314"/>
                  </a:lnTo>
                  <a:lnTo>
                    <a:pt x="160375" y="113038"/>
                  </a:lnTo>
                  <a:lnTo>
                    <a:pt x="160446" y="102762"/>
                  </a:lnTo>
                  <a:lnTo>
                    <a:pt x="160514" y="92486"/>
                  </a:lnTo>
                  <a:lnTo>
                    <a:pt x="160580" y="82209"/>
                  </a:lnTo>
                  <a:lnTo>
                    <a:pt x="160643" y="71933"/>
                  </a:lnTo>
                  <a:lnTo>
                    <a:pt x="160704" y="61657"/>
                  </a:lnTo>
                  <a:lnTo>
                    <a:pt x="160763" y="51381"/>
                  </a:lnTo>
                  <a:lnTo>
                    <a:pt x="160821" y="41104"/>
                  </a:lnTo>
                  <a:lnTo>
                    <a:pt x="160878" y="30828"/>
                  </a:lnTo>
                  <a:lnTo>
                    <a:pt x="160934" y="20552"/>
                  </a:lnTo>
                  <a:lnTo>
                    <a:pt x="160989" y="10276"/>
                  </a:lnTo>
                  <a:lnTo>
                    <a:pt x="161043" y="0"/>
                  </a:lnTo>
                  <a:lnTo>
                    <a:pt x="163029" y="0"/>
                  </a:lnTo>
                  <a:lnTo>
                    <a:pt x="163083" y="10276"/>
                  </a:lnTo>
                  <a:lnTo>
                    <a:pt x="163138" y="20552"/>
                  </a:lnTo>
                  <a:lnTo>
                    <a:pt x="163194" y="30828"/>
                  </a:lnTo>
                  <a:lnTo>
                    <a:pt x="163251" y="41104"/>
                  </a:lnTo>
                  <a:lnTo>
                    <a:pt x="163309" y="51381"/>
                  </a:lnTo>
                  <a:lnTo>
                    <a:pt x="163368" y="61657"/>
                  </a:lnTo>
                  <a:lnTo>
                    <a:pt x="163429" y="71933"/>
                  </a:lnTo>
                  <a:lnTo>
                    <a:pt x="163492" y="82209"/>
                  </a:lnTo>
                  <a:lnTo>
                    <a:pt x="163558" y="92486"/>
                  </a:lnTo>
                  <a:lnTo>
                    <a:pt x="163626" y="102762"/>
                  </a:lnTo>
                  <a:lnTo>
                    <a:pt x="163697" y="113038"/>
                  </a:lnTo>
                  <a:lnTo>
                    <a:pt x="163772" y="123314"/>
                  </a:lnTo>
                  <a:lnTo>
                    <a:pt x="163851" y="133591"/>
                  </a:lnTo>
                  <a:lnTo>
                    <a:pt x="163935" y="143867"/>
                  </a:lnTo>
                  <a:lnTo>
                    <a:pt x="164022" y="154143"/>
                  </a:lnTo>
                  <a:lnTo>
                    <a:pt x="164115" y="164419"/>
                  </a:lnTo>
                  <a:lnTo>
                    <a:pt x="164212" y="174696"/>
                  </a:lnTo>
                  <a:lnTo>
                    <a:pt x="164314" y="184972"/>
                  </a:lnTo>
                  <a:lnTo>
                    <a:pt x="164422" y="195248"/>
                  </a:lnTo>
                  <a:lnTo>
                    <a:pt x="164536" y="205524"/>
                  </a:lnTo>
                  <a:lnTo>
                    <a:pt x="164654" y="215801"/>
                  </a:lnTo>
                  <a:lnTo>
                    <a:pt x="164777" y="226077"/>
                  </a:lnTo>
                  <a:lnTo>
                    <a:pt x="164904" y="236353"/>
                  </a:lnTo>
                  <a:lnTo>
                    <a:pt x="165036" y="246629"/>
                  </a:lnTo>
                  <a:lnTo>
                    <a:pt x="165173" y="256906"/>
                  </a:lnTo>
                  <a:lnTo>
                    <a:pt x="165313" y="267182"/>
                  </a:lnTo>
                  <a:lnTo>
                    <a:pt x="165457" y="277458"/>
                  </a:lnTo>
                  <a:lnTo>
                    <a:pt x="165603" y="287734"/>
                  </a:lnTo>
                  <a:lnTo>
                    <a:pt x="165752" y="298011"/>
                  </a:lnTo>
                  <a:lnTo>
                    <a:pt x="165903" y="308287"/>
                  </a:lnTo>
                  <a:lnTo>
                    <a:pt x="166055" y="318563"/>
                  </a:lnTo>
                  <a:lnTo>
                    <a:pt x="166209" y="328839"/>
                  </a:lnTo>
                  <a:lnTo>
                    <a:pt x="166363" y="339116"/>
                  </a:lnTo>
                  <a:lnTo>
                    <a:pt x="166517" y="349392"/>
                  </a:lnTo>
                  <a:lnTo>
                    <a:pt x="166672" y="359668"/>
                  </a:lnTo>
                  <a:lnTo>
                    <a:pt x="166826" y="369944"/>
                  </a:lnTo>
                  <a:lnTo>
                    <a:pt x="166979" y="380221"/>
                  </a:lnTo>
                  <a:lnTo>
                    <a:pt x="167132" y="390497"/>
                  </a:lnTo>
                  <a:lnTo>
                    <a:pt x="167283" y="400773"/>
                  </a:lnTo>
                  <a:lnTo>
                    <a:pt x="167433" y="411049"/>
                  </a:lnTo>
                  <a:lnTo>
                    <a:pt x="167581" y="421326"/>
                  </a:lnTo>
                  <a:lnTo>
                    <a:pt x="167727" y="431602"/>
                  </a:lnTo>
                  <a:lnTo>
                    <a:pt x="167872" y="441878"/>
                  </a:lnTo>
                  <a:lnTo>
                    <a:pt x="168014" y="452154"/>
                  </a:lnTo>
                  <a:lnTo>
                    <a:pt x="168155" y="462431"/>
                  </a:lnTo>
                  <a:lnTo>
                    <a:pt x="168294" y="472707"/>
                  </a:lnTo>
                  <a:lnTo>
                    <a:pt x="168430" y="482983"/>
                  </a:lnTo>
                  <a:lnTo>
                    <a:pt x="168565" y="493259"/>
                  </a:lnTo>
                  <a:lnTo>
                    <a:pt x="168698" y="503536"/>
                  </a:lnTo>
                  <a:lnTo>
                    <a:pt x="168830" y="513812"/>
                  </a:lnTo>
                  <a:lnTo>
                    <a:pt x="168961" y="524088"/>
                  </a:lnTo>
                  <a:lnTo>
                    <a:pt x="169091" y="534364"/>
                  </a:lnTo>
                  <a:lnTo>
                    <a:pt x="169221" y="544641"/>
                  </a:lnTo>
                  <a:lnTo>
                    <a:pt x="169351" y="554917"/>
                  </a:lnTo>
                  <a:lnTo>
                    <a:pt x="169482" y="565193"/>
                  </a:lnTo>
                  <a:lnTo>
                    <a:pt x="169615" y="575469"/>
                  </a:lnTo>
                  <a:lnTo>
                    <a:pt x="169750" y="585746"/>
                  </a:lnTo>
                  <a:lnTo>
                    <a:pt x="169888" y="596022"/>
                  </a:lnTo>
                  <a:lnTo>
                    <a:pt x="170031" y="606298"/>
                  </a:lnTo>
                  <a:lnTo>
                    <a:pt x="170179" y="616574"/>
                  </a:lnTo>
                  <a:lnTo>
                    <a:pt x="170333" y="626851"/>
                  </a:lnTo>
                  <a:lnTo>
                    <a:pt x="170495" y="637127"/>
                  </a:lnTo>
                  <a:lnTo>
                    <a:pt x="170664" y="647403"/>
                  </a:lnTo>
                  <a:lnTo>
                    <a:pt x="170842" y="657679"/>
                  </a:lnTo>
                  <a:lnTo>
                    <a:pt x="171032" y="667956"/>
                  </a:lnTo>
                  <a:lnTo>
                    <a:pt x="171233" y="678232"/>
                  </a:lnTo>
                  <a:lnTo>
                    <a:pt x="171446" y="688508"/>
                  </a:lnTo>
                  <a:lnTo>
                    <a:pt x="171672" y="698784"/>
                  </a:lnTo>
                  <a:lnTo>
                    <a:pt x="171910" y="709061"/>
                  </a:lnTo>
                  <a:lnTo>
                    <a:pt x="172162" y="719337"/>
                  </a:lnTo>
                  <a:lnTo>
                    <a:pt x="172430" y="729613"/>
                  </a:lnTo>
                  <a:lnTo>
                    <a:pt x="172714" y="739889"/>
                  </a:lnTo>
                  <a:lnTo>
                    <a:pt x="173012" y="750166"/>
                  </a:lnTo>
                  <a:lnTo>
                    <a:pt x="173324" y="760442"/>
                  </a:lnTo>
                  <a:lnTo>
                    <a:pt x="173650" y="770718"/>
                  </a:lnTo>
                  <a:lnTo>
                    <a:pt x="173991" y="780994"/>
                  </a:lnTo>
                  <a:lnTo>
                    <a:pt x="174350" y="791271"/>
                  </a:lnTo>
                  <a:lnTo>
                    <a:pt x="174721" y="801547"/>
                  </a:lnTo>
                  <a:lnTo>
                    <a:pt x="175106" y="811823"/>
                  </a:lnTo>
                  <a:lnTo>
                    <a:pt x="175504" y="822099"/>
                  </a:lnTo>
                  <a:lnTo>
                    <a:pt x="175913" y="832376"/>
                  </a:lnTo>
                  <a:lnTo>
                    <a:pt x="176335" y="842652"/>
                  </a:lnTo>
                  <a:lnTo>
                    <a:pt x="176770" y="852928"/>
                  </a:lnTo>
                  <a:lnTo>
                    <a:pt x="177216" y="863204"/>
                  </a:lnTo>
                  <a:lnTo>
                    <a:pt x="177671" y="873480"/>
                  </a:lnTo>
                  <a:lnTo>
                    <a:pt x="178137" y="883757"/>
                  </a:lnTo>
                  <a:lnTo>
                    <a:pt x="178612" y="894033"/>
                  </a:lnTo>
                  <a:lnTo>
                    <a:pt x="179097" y="904309"/>
                  </a:lnTo>
                  <a:lnTo>
                    <a:pt x="179593" y="914585"/>
                  </a:lnTo>
                  <a:lnTo>
                    <a:pt x="180098" y="924862"/>
                  </a:lnTo>
                  <a:lnTo>
                    <a:pt x="180611" y="935138"/>
                  </a:lnTo>
                  <a:lnTo>
                    <a:pt x="181134" y="945414"/>
                  </a:lnTo>
                  <a:lnTo>
                    <a:pt x="181666" y="955690"/>
                  </a:lnTo>
                  <a:lnTo>
                    <a:pt x="182209" y="965967"/>
                  </a:lnTo>
                  <a:lnTo>
                    <a:pt x="182762" y="976243"/>
                  </a:lnTo>
                  <a:lnTo>
                    <a:pt x="183325" y="986519"/>
                  </a:lnTo>
                  <a:lnTo>
                    <a:pt x="183898" y="996795"/>
                  </a:lnTo>
                  <a:lnTo>
                    <a:pt x="184481" y="1007072"/>
                  </a:lnTo>
                  <a:lnTo>
                    <a:pt x="185075" y="1017348"/>
                  </a:lnTo>
                  <a:lnTo>
                    <a:pt x="185682" y="1027624"/>
                  </a:lnTo>
                  <a:lnTo>
                    <a:pt x="186300" y="1037900"/>
                  </a:lnTo>
                  <a:lnTo>
                    <a:pt x="186929" y="1048177"/>
                  </a:lnTo>
                  <a:lnTo>
                    <a:pt x="187570" y="1058453"/>
                  </a:lnTo>
                  <a:lnTo>
                    <a:pt x="188221" y="1068729"/>
                  </a:lnTo>
                  <a:lnTo>
                    <a:pt x="188884" y="1079005"/>
                  </a:lnTo>
                  <a:lnTo>
                    <a:pt x="189560" y="1089282"/>
                  </a:lnTo>
                  <a:lnTo>
                    <a:pt x="190247" y="1099558"/>
                  </a:lnTo>
                  <a:lnTo>
                    <a:pt x="190944" y="1109834"/>
                  </a:lnTo>
                  <a:lnTo>
                    <a:pt x="191652" y="1120110"/>
                  </a:lnTo>
                  <a:lnTo>
                    <a:pt x="192370" y="1130387"/>
                  </a:lnTo>
                  <a:lnTo>
                    <a:pt x="193099" y="1140663"/>
                  </a:lnTo>
                  <a:lnTo>
                    <a:pt x="193838" y="1150939"/>
                  </a:lnTo>
                  <a:lnTo>
                    <a:pt x="194587" y="1161215"/>
                  </a:lnTo>
                  <a:lnTo>
                    <a:pt x="195345" y="1171492"/>
                  </a:lnTo>
                  <a:lnTo>
                    <a:pt x="196111" y="1181768"/>
                  </a:lnTo>
                  <a:lnTo>
                    <a:pt x="196885" y="1192044"/>
                  </a:lnTo>
                  <a:lnTo>
                    <a:pt x="197669" y="1202320"/>
                  </a:lnTo>
                  <a:lnTo>
                    <a:pt x="198461" y="1212597"/>
                  </a:lnTo>
                  <a:lnTo>
                    <a:pt x="199261" y="1222873"/>
                  </a:lnTo>
                  <a:lnTo>
                    <a:pt x="200069" y="1233149"/>
                  </a:lnTo>
                  <a:lnTo>
                    <a:pt x="200885" y="1243425"/>
                  </a:lnTo>
                  <a:lnTo>
                    <a:pt x="201708" y="1253702"/>
                  </a:lnTo>
                  <a:lnTo>
                    <a:pt x="202542" y="1263978"/>
                  </a:lnTo>
                  <a:lnTo>
                    <a:pt x="203384" y="1274254"/>
                  </a:lnTo>
                  <a:lnTo>
                    <a:pt x="204236" y="1284530"/>
                  </a:lnTo>
                  <a:lnTo>
                    <a:pt x="205097" y="1294807"/>
                  </a:lnTo>
                  <a:lnTo>
                    <a:pt x="205967" y="1305083"/>
                  </a:lnTo>
                  <a:lnTo>
                    <a:pt x="206849" y="1315359"/>
                  </a:lnTo>
                  <a:lnTo>
                    <a:pt x="207744" y="1325635"/>
                  </a:lnTo>
                  <a:lnTo>
                    <a:pt x="208652" y="1335912"/>
                  </a:lnTo>
                  <a:lnTo>
                    <a:pt x="209572" y="1346188"/>
                  </a:lnTo>
                  <a:lnTo>
                    <a:pt x="210506" y="1356464"/>
                  </a:lnTo>
                  <a:lnTo>
                    <a:pt x="211453" y="1366740"/>
                  </a:lnTo>
                  <a:lnTo>
                    <a:pt x="212416" y="1377017"/>
                  </a:lnTo>
                  <a:lnTo>
                    <a:pt x="213398" y="1387293"/>
                  </a:lnTo>
                  <a:lnTo>
                    <a:pt x="214396" y="1397569"/>
                  </a:lnTo>
                  <a:lnTo>
                    <a:pt x="215410" y="1407845"/>
                  </a:lnTo>
                  <a:lnTo>
                    <a:pt x="216440" y="1418122"/>
                  </a:lnTo>
                  <a:lnTo>
                    <a:pt x="217487" y="1428398"/>
                  </a:lnTo>
                  <a:lnTo>
                    <a:pt x="218551" y="1438674"/>
                  </a:lnTo>
                  <a:lnTo>
                    <a:pt x="219634" y="1448950"/>
                  </a:lnTo>
                  <a:lnTo>
                    <a:pt x="220733" y="1459227"/>
                  </a:lnTo>
                  <a:lnTo>
                    <a:pt x="221847" y="1469503"/>
                  </a:lnTo>
                  <a:lnTo>
                    <a:pt x="222976" y="1479779"/>
                  </a:lnTo>
                  <a:lnTo>
                    <a:pt x="224117" y="1490055"/>
                  </a:lnTo>
                  <a:lnTo>
                    <a:pt x="225273" y="1500332"/>
                  </a:lnTo>
                  <a:lnTo>
                    <a:pt x="226442" y="1510608"/>
                  </a:lnTo>
                  <a:lnTo>
                    <a:pt x="227621" y="1520884"/>
                  </a:lnTo>
                  <a:lnTo>
                    <a:pt x="228808" y="1531160"/>
                  </a:lnTo>
                  <a:lnTo>
                    <a:pt x="230005" y="1541437"/>
                  </a:lnTo>
                  <a:lnTo>
                    <a:pt x="231208" y="1551713"/>
                  </a:lnTo>
                  <a:lnTo>
                    <a:pt x="232420" y="1561989"/>
                  </a:lnTo>
                  <a:lnTo>
                    <a:pt x="233637" y="1572265"/>
                  </a:lnTo>
                  <a:lnTo>
                    <a:pt x="234861" y="1582542"/>
                  </a:lnTo>
                  <a:lnTo>
                    <a:pt x="236091" y="1592818"/>
                  </a:lnTo>
                  <a:lnTo>
                    <a:pt x="237326" y="1603094"/>
                  </a:lnTo>
                  <a:lnTo>
                    <a:pt x="238568" y="1613370"/>
                  </a:lnTo>
                  <a:lnTo>
                    <a:pt x="239820" y="1623647"/>
                  </a:lnTo>
                  <a:lnTo>
                    <a:pt x="241081" y="1633923"/>
                  </a:lnTo>
                  <a:lnTo>
                    <a:pt x="242352" y="1644199"/>
                  </a:lnTo>
                  <a:lnTo>
                    <a:pt x="243635" y="1654475"/>
                  </a:lnTo>
                  <a:lnTo>
                    <a:pt x="244932" y="1664752"/>
                  </a:lnTo>
                  <a:lnTo>
                    <a:pt x="246245" y="1675028"/>
                  </a:lnTo>
                  <a:lnTo>
                    <a:pt x="247580" y="1685304"/>
                  </a:lnTo>
                  <a:lnTo>
                    <a:pt x="248935" y="1695580"/>
                  </a:lnTo>
                  <a:lnTo>
                    <a:pt x="250311" y="1705856"/>
                  </a:lnTo>
                  <a:lnTo>
                    <a:pt x="251710" y="1716133"/>
                  </a:lnTo>
                  <a:lnTo>
                    <a:pt x="253133" y="1726409"/>
                  </a:lnTo>
                  <a:lnTo>
                    <a:pt x="254583" y="1736685"/>
                  </a:lnTo>
                  <a:lnTo>
                    <a:pt x="256062" y="1746961"/>
                  </a:lnTo>
                  <a:lnTo>
                    <a:pt x="257567" y="1757238"/>
                  </a:lnTo>
                  <a:lnTo>
                    <a:pt x="259095" y="1767514"/>
                  </a:lnTo>
                  <a:lnTo>
                    <a:pt x="260647" y="1777790"/>
                  </a:lnTo>
                  <a:lnTo>
                    <a:pt x="262219" y="1788066"/>
                  </a:lnTo>
                  <a:lnTo>
                    <a:pt x="263813" y="1798343"/>
                  </a:lnTo>
                  <a:lnTo>
                    <a:pt x="265424" y="1808619"/>
                  </a:lnTo>
                  <a:lnTo>
                    <a:pt x="267046" y="1818895"/>
                  </a:lnTo>
                  <a:lnTo>
                    <a:pt x="268675" y="1829171"/>
                  </a:lnTo>
                  <a:lnTo>
                    <a:pt x="270307" y="1839448"/>
                  </a:lnTo>
                  <a:lnTo>
                    <a:pt x="271939" y="1849724"/>
                  </a:lnTo>
                  <a:lnTo>
                    <a:pt x="273564" y="1860000"/>
                  </a:lnTo>
                  <a:lnTo>
                    <a:pt x="275176" y="1870276"/>
                  </a:lnTo>
                  <a:lnTo>
                    <a:pt x="276772" y="1880553"/>
                  </a:lnTo>
                  <a:lnTo>
                    <a:pt x="278347" y="1890829"/>
                  </a:lnTo>
                  <a:lnTo>
                    <a:pt x="279898" y="1901105"/>
                  </a:lnTo>
                  <a:lnTo>
                    <a:pt x="281421" y="1911381"/>
                  </a:lnTo>
                  <a:lnTo>
                    <a:pt x="282903" y="1921658"/>
                  </a:lnTo>
                  <a:lnTo>
                    <a:pt x="284350" y="1931934"/>
                  </a:lnTo>
                  <a:lnTo>
                    <a:pt x="285758" y="1942210"/>
                  </a:lnTo>
                  <a:lnTo>
                    <a:pt x="287128" y="1952486"/>
                  </a:lnTo>
                  <a:lnTo>
                    <a:pt x="288458" y="1962763"/>
                  </a:lnTo>
                  <a:lnTo>
                    <a:pt x="289744" y="1973039"/>
                  </a:lnTo>
                  <a:lnTo>
                    <a:pt x="290982" y="1983315"/>
                  </a:lnTo>
                  <a:lnTo>
                    <a:pt x="292180" y="1993591"/>
                  </a:lnTo>
                  <a:lnTo>
                    <a:pt x="293338" y="2003868"/>
                  </a:lnTo>
                  <a:lnTo>
                    <a:pt x="294460" y="2014144"/>
                  </a:lnTo>
                  <a:lnTo>
                    <a:pt x="295546" y="2024420"/>
                  </a:lnTo>
                  <a:lnTo>
                    <a:pt x="296595" y="2034696"/>
                  </a:lnTo>
                  <a:lnTo>
                    <a:pt x="297608" y="2044973"/>
                  </a:lnTo>
                  <a:lnTo>
                    <a:pt x="298592" y="2055249"/>
                  </a:lnTo>
                  <a:lnTo>
                    <a:pt x="299550" y="2065525"/>
                  </a:lnTo>
                  <a:lnTo>
                    <a:pt x="300483" y="2075801"/>
                  </a:lnTo>
                  <a:lnTo>
                    <a:pt x="301393" y="2086078"/>
                  </a:lnTo>
                  <a:lnTo>
                    <a:pt x="302278" y="2096354"/>
                  </a:lnTo>
                  <a:lnTo>
                    <a:pt x="303141" y="2106630"/>
                  </a:lnTo>
                  <a:lnTo>
                    <a:pt x="303985" y="2116906"/>
                  </a:lnTo>
                  <a:lnTo>
                    <a:pt x="304811" y="2127183"/>
                  </a:lnTo>
                  <a:lnTo>
                    <a:pt x="305618" y="2137459"/>
                  </a:lnTo>
                  <a:lnTo>
                    <a:pt x="306407" y="2147735"/>
                  </a:lnTo>
                  <a:lnTo>
                    <a:pt x="307173" y="2158011"/>
                  </a:lnTo>
                  <a:lnTo>
                    <a:pt x="307920" y="2168288"/>
                  </a:lnTo>
                  <a:lnTo>
                    <a:pt x="308646" y="2178564"/>
                  </a:lnTo>
                  <a:lnTo>
                    <a:pt x="309352" y="2188840"/>
                  </a:lnTo>
                  <a:lnTo>
                    <a:pt x="310037" y="2199116"/>
                  </a:lnTo>
                  <a:lnTo>
                    <a:pt x="310699" y="2209393"/>
                  </a:lnTo>
                  <a:lnTo>
                    <a:pt x="311333" y="2219669"/>
                  </a:lnTo>
                  <a:lnTo>
                    <a:pt x="311944" y="2229945"/>
                  </a:lnTo>
                  <a:lnTo>
                    <a:pt x="312532" y="2240221"/>
                  </a:lnTo>
                  <a:lnTo>
                    <a:pt x="313097" y="2250498"/>
                  </a:lnTo>
                  <a:lnTo>
                    <a:pt x="313638" y="2260774"/>
                  </a:lnTo>
                  <a:lnTo>
                    <a:pt x="314157" y="2271050"/>
                  </a:lnTo>
                  <a:lnTo>
                    <a:pt x="314649" y="2281326"/>
                  </a:lnTo>
                  <a:lnTo>
                    <a:pt x="315122" y="2291603"/>
                  </a:lnTo>
                  <a:lnTo>
                    <a:pt x="315577" y="2301879"/>
                  </a:lnTo>
                  <a:lnTo>
                    <a:pt x="316015" y="2312155"/>
                  </a:lnTo>
                  <a:lnTo>
                    <a:pt x="316437" y="2322431"/>
                  </a:lnTo>
                  <a:lnTo>
                    <a:pt x="316844" y="2332708"/>
                  </a:lnTo>
                  <a:lnTo>
                    <a:pt x="317238" y="2342984"/>
                  </a:lnTo>
                  <a:lnTo>
                    <a:pt x="317623" y="2353260"/>
                  </a:lnTo>
                  <a:lnTo>
                    <a:pt x="318001" y="2363536"/>
                  </a:lnTo>
                  <a:lnTo>
                    <a:pt x="318371" y="2373813"/>
                  </a:lnTo>
                  <a:lnTo>
                    <a:pt x="318737" y="2384089"/>
                  </a:lnTo>
                  <a:lnTo>
                    <a:pt x="319097" y="2394365"/>
                  </a:lnTo>
                  <a:lnTo>
                    <a:pt x="319454" y="2404641"/>
                  </a:lnTo>
                  <a:lnTo>
                    <a:pt x="319807" y="2414918"/>
                  </a:lnTo>
                  <a:lnTo>
                    <a:pt x="320157" y="2425194"/>
                  </a:lnTo>
                  <a:lnTo>
                    <a:pt x="320503" y="2435470"/>
                  </a:lnTo>
                  <a:lnTo>
                    <a:pt x="320845" y="2445746"/>
                  </a:lnTo>
                  <a:lnTo>
                    <a:pt x="321180" y="2456023"/>
                  </a:lnTo>
                  <a:lnTo>
                    <a:pt x="321507" y="2466299"/>
                  </a:lnTo>
                  <a:lnTo>
                    <a:pt x="321825" y="2476575"/>
                  </a:lnTo>
                  <a:lnTo>
                    <a:pt x="322131" y="2486851"/>
                  </a:lnTo>
                  <a:lnTo>
                    <a:pt x="322425" y="2497128"/>
                  </a:lnTo>
                  <a:lnTo>
                    <a:pt x="322703" y="2507404"/>
                  </a:lnTo>
                  <a:lnTo>
                    <a:pt x="322959" y="2517680"/>
                  </a:lnTo>
                  <a:lnTo>
                    <a:pt x="323194" y="2527956"/>
                  </a:lnTo>
                  <a:lnTo>
                    <a:pt x="323406" y="2538232"/>
                  </a:lnTo>
                  <a:lnTo>
                    <a:pt x="323593" y="2548509"/>
                  </a:lnTo>
                  <a:lnTo>
                    <a:pt x="323753" y="2558785"/>
                  </a:lnTo>
                  <a:lnTo>
                    <a:pt x="323884" y="2569061"/>
                  </a:lnTo>
                  <a:lnTo>
                    <a:pt x="323978" y="2579337"/>
                  </a:lnTo>
                  <a:lnTo>
                    <a:pt x="324042" y="2589614"/>
                  </a:lnTo>
                  <a:lnTo>
                    <a:pt x="324073" y="2599890"/>
                  </a:lnTo>
                  <a:lnTo>
                    <a:pt x="324072" y="2610166"/>
                  </a:lnTo>
                  <a:lnTo>
                    <a:pt x="324039" y="2620442"/>
                  </a:lnTo>
                  <a:lnTo>
                    <a:pt x="323969" y="2630719"/>
                  </a:lnTo>
                  <a:lnTo>
                    <a:pt x="323865" y="2640995"/>
                  </a:lnTo>
                  <a:lnTo>
                    <a:pt x="323729" y="2651271"/>
                  </a:lnTo>
                  <a:lnTo>
                    <a:pt x="323565" y="2661547"/>
                  </a:lnTo>
                  <a:lnTo>
                    <a:pt x="323373" y="2671824"/>
                  </a:lnTo>
                  <a:lnTo>
                    <a:pt x="323155" y="2682100"/>
                  </a:lnTo>
                  <a:lnTo>
                    <a:pt x="322908" y="2692376"/>
                  </a:lnTo>
                  <a:lnTo>
                    <a:pt x="322637" y="2702652"/>
                  </a:lnTo>
                  <a:lnTo>
                    <a:pt x="322345" y="2712929"/>
                  </a:lnTo>
                  <a:lnTo>
                    <a:pt x="322035" y="2723205"/>
                  </a:lnTo>
                  <a:lnTo>
                    <a:pt x="321707" y="2733481"/>
                  </a:lnTo>
                  <a:lnTo>
                    <a:pt x="321362" y="2743757"/>
                  </a:lnTo>
                  <a:lnTo>
                    <a:pt x="321000" y="2754034"/>
                  </a:lnTo>
                  <a:lnTo>
                    <a:pt x="320624" y="2764310"/>
                  </a:lnTo>
                  <a:lnTo>
                    <a:pt x="320234" y="2774586"/>
                  </a:lnTo>
                  <a:lnTo>
                    <a:pt x="319833" y="2784862"/>
                  </a:lnTo>
                  <a:lnTo>
                    <a:pt x="319419" y="2795139"/>
                  </a:lnTo>
                  <a:lnTo>
                    <a:pt x="318992" y="2805415"/>
                  </a:lnTo>
                  <a:lnTo>
                    <a:pt x="318550" y="2815691"/>
                  </a:lnTo>
                  <a:lnTo>
                    <a:pt x="318094" y="2825967"/>
                  </a:lnTo>
                  <a:lnTo>
                    <a:pt x="317625" y="2836244"/>
                  </a:lnTo>
                  <a:lnTo>
                    <a:pt x="317142" y="2846520"/>
                  </a:lnTo>
                  <a:lnTo>
                    <a:pt x="316645" y="2856796"/>
                  </a:lnTo>
                  <a:lnTo>
                    <a:pt x="316131" y="2867072"/>
                  </a:lnTo>
                  <a:lnTo>
                    <a:pt x="315598" y="2877349"/>
                  </a:lnTo>
                  <a:lnTo>
                    <a:pt x="315050" y="2887625"/>
                  </a:lnTo>
                  <a:lnTo>
                    <a:pt x="314486" y="2897901"/>
                  </a:lnTo>
                  <a:lnTo>
                    <a:pt x="313905" y="2908177"/>
                  </a:lnTo>
                  <a:lnTo>
                    <a:pt x="313310" y="2918454"/>
                  </a:lnTo>
                  <a:lnTo>
                    <a:pt x="312697" y="2928730"/>
                  </a:lnTo>
                  <a:lnTo>
                    <a:pt x="312069" y="2939006"/>
                  </a:lnTo>
                  <a:lnTo>
                    <a:pt x="311428" y="2949282"/>
                  </a:lnTo>
                  <a:lnTo>
                    <a:pt x="310776" y="2959559"/>
                  </a:lnTo>
                  <a:lnTo>
                    <a:pt x="310114" y="2969835"/>
                  </a:lnTo>
                  <a:lnTo>
                    <a:pt x="309444" y="2980111"/>
                  </a:lnTo>
                  <a:lnTo>
                    <a:pt x="308766" y="2990387"/>
                  </a:lnTo>
                  <a:lnTo>
                    <a:pt x="308083" y="3000664"/>
                  </a:lnTo>
                  <a:lnTo>
                    <a:pt x="307397" y="3010940"/>
                  </a:lnTo>
                  <a:lnTo>
                    <a:pt x="306710" y="3021216"/>
                  </a:lnTo>
                  <a:lnTo>
                    <a:pt x="306024" y="3031492"/>
                  </a:lnTo>
                  <a:lnTo>
                    <a:pt x="305338" y="3041769"/>
                  </a:lnTo>
                  <a:lnTo>
                    <a:pt x="304656" y="3052045"/>
                  </a:lnTo>
                  <a:lnTo>
                    <a:pt x="303977" y="3062321"/>
                  </a:lnTo>
                  <a:lnTo>
                    <a:pt x="303302" y="3072597"/>
                  </a:lnTo>
                  <a:lnTo>
                    <a:pt x="302631" y="3082874"/>
                  </a:lnTo>
                  <a:lnTo>
                    <a:pt x="301964" y="3093150"/>
                  </a:lnTo>
                  <a:lnTo>
                    <a:pt x="301300" y="3103426"/>
                  </a:lnTo>
                  <a:lnTo>
                    <a:pt x="300640" y="3113702"/>
                  </a:lnTo>
                  <a:lnTo>
                    <a:pt x="299981" y="3123979"/>
                  </a:lnTo>
                  <a:lnTo>
                    <a:pt x="299323" y="3134255"/>
                  </a:lnTo>
                  <a:lnTo>
                    <a:pt x="298664" y="3144531"/>
                  </a:lnTo>
                  <a:lnTo>
                    <a:pt x="298003" y="3154807"/>
                  </a:lnTo>
                  <a:lnTo>
                    <a:pt x="297338" y="3165084"/>
                  </a:lnTo>
                  <a:lnTo>
                    <a:pt x="296667" y="3175360"/>
                  </a:lnTo>
                  <a:lnTo>
                    <a:pt x="295988" y="3185636"/>
                  </a:lnTo>
                  <a:lnTo>
                    <a:pt x="295300" y="3195912"/>
                  </a:lnTo>
                  <a:lnTo>
                    <a:pt x="294602" y="3206189"/>
                  </a:lnTo>
                  <a:lnTo>
                    <a:pt x="293893" y="3216465"/>
                  </a:lnTo>
                  <a:lnTo>
                    <a:pt x="293170" y="3226741"/>
                  </a:lnTo>
                  <a:lnTo>
                    <a:pt x="292432" y="3237017"/>
                  </a:lnTo>
                  <a:lnTo>
                    <a:pt x="291679" y="3247294"/>
                  </a:lnTo>
                  <a:lnTo>
                    <a:pt x="290911" y="3257570"/>
                  </a:lnTo>
                  <a:lnTo>
                    <a:pt x="290128" y="3267846"/>
                  </a:lnTo>
                  <a:lnTo>
                    <a:pt x="289330" y="3278122"/>
                  </a:lnTo>
                  <a:lnTo>
                    <a:pt x="288513" y="3288399"/>
                  </a:lnTo>
                  <a:lnTo>
                    <a:pt x="287681" y="3298675"/>
                  </a:lnTo>
                  <a:lnTo>
                    <a:pt x="286833" y="3308951"/>
                  </a:lnTo>
                  <a:lnTo>
                    <a:pt x="285971" y="3319227"/>
                  </a:lnTo>
                  <a:lnTo>
                    <a:pt x="285094" y="3329504"/>
                  </a:lnTo>
                  <a:lnTo>
                    <a:pt x="284204" y="3339780"/>
                  </a:lnTo>
                  <a:lnTo>
                    <a:pt x="283296" y="3350056"/>
                  </a:lnTo>
                  <a:lnTo>
                    <a:pt x="282375" y="3360332"/>
                  </a:lnTo>
                  <a:lnTo>
                    <a:pt x="281440" y="3370608"/>
                  </a:lnTo>
                  <a:lnTo>
                    <a:pt x="280493" y="3380885"/>
                  </a:lnTo>
                  <a:lnTo>
                    <a:pt x="279532" y="3391161"/>
                  </a:lnTo>
                  <a:lnTo>
                    <a:pt x="278557" y="3401437"/>
                  </a:lnTo>
                  <a:lnTo>
                    <a:pt x="277565" y="3411713"/>
                  </a:lnTo>
                  <a:lnTo>
                    <a:pt x="276558" y="3421990"/>
                  </a:lnTo>
                  <a:lnTo>
                    <a:pt x="275536" y="3432266"/>
                  </a:lnTo>
                  <a:lnTo>
                    <a:pt x="274499" y="3442542"/>
                  </a:lnTo>
                  <a:lnTo>
                    <a:pt x="273445" y="3452818"/>
                  </a:lnTo>
                  <a:lnTo>
                    <a:pt x="272372" y="3463095"/>
                  </a:lnTo>
                  <a:lnTo>
                    <a:pt x="271279" y="3473371"/>
                  </a:lnTo>
                  <a:lnTo>
                    <a:pt x="270168" y="3483647"/>
                  </a:lnTo>
                  <a:lnTo>
                    <a:pt x="269039" y="3493923"/>
                  </a:lnTo>
                  <a:lnTo>
                    <a:pt x="267891" y="3504200"/>
                  </a:lnTo>
                  <a:lnTo>
                    <a:pt x="266725" y="3514476"/>
                  </a:lnTo>
                  <a:lnTo>
                    <a:pt x="265538" y="3524752"/>
                  </a:lnTo>
                  <a:lnTo>
                    <a:pt x="264333" y="3535028"/>
                  </a:lnTo>
                  <a:lnTo>
                    <a:pt x="263113" y="3545305"/>
                  </a:lnTo>
                  <a:lnTo>
                    <a:pt x="261878" y="3555581"/>
                  </a:lnTo>
                  <a:lnTo>
                    <a:pt x="260630" y="3565857"/>
                  </a:lnTo>
                  <a:lnTo>
                    <a:pt x="259372" y="3576133"/>
                  </a:lnTo>
                  <a:lnTo>
                    <a:pt x="258104" y="3586410"/>
                  </a:lnTo>
                  <a:lnTo>
                    <a:pt x="256831" y="3596686"/>
                  </a:lnTo>
                  <a:lnTo>
                    <a:pt x="255555" y="3606962"/>
                  </a:lnTo>
                  <a:lnTo>
                    <a:pt x="254279" y="3617238"/>
                  </a:lnTo>
                  <a:lnTo>
                    <a:pt x="253007" y="3627515"/>
                  </a:lnTo>
                  <a:lnTo>
                    <a:pt x="251740" y="3637791"/>
                  </a:lnTo>
                  <a:lnTo>
                    <a:pt x="250485" y="3648067"/>
                  </a:lnTo>
                  <a:lnTo>
                    <a:pt x="249242" y="3658343"/>
                  </a:lnTo>
                  <a:lnTo>
                    <a:pt x="248013" y="3668620"/>
                  </a:lnTo>
                  <a:lnTo>
                    <a:pt x="246802" y="3678896"/>
                  </a:lnTo>
                  <a:lnTo>
                    <a:pt x="245609" y="3689172"/>
                  </a:lnTo>
                  <a:lnTo>
                    <a:pt x="244437" y="3699448"/>
                  </a:lnTo>
                  <a:lnTo>
                    <a:pt x="243292" y="3709725"/>
                  </a:lnTo>
                  <a:lnTo>
                    <a:pt x="242169" y="3720001"/>
                  </a:lnTo>
                  <a:lnTo>
                    <a:pt x="241070" y="3730277"/>
                  </a:lnTo>
                  <a:lnTo>
                    <a:pt x="239993" y="3740553"/>
                  </a:lnTo>
                  <a:lnTo>
                    <a:pt x="238940" y="3750830"/>
                  </a:lnTo>
                  <a:lnTo>
                    <a:pt x="237912" y="3761106"/>
                  </a:lnTo>
                  <a:lnTo>
                    <a:pt x="236908" y="3771382"/>
                  </a:lnTo>
                  <a:lnTo>
                    <a:pt x="235923" y="3781658"/>
                  </a:lnTo>
                  <a:lnTo>
                    <a:pt x="234957" y="3791935"/>
                  </a:lnTo>
                  <a:lnTo>
                    <a:pt x="234007" y="3802211"/>
                  </a:lnTo>
                  <a:lnTo>
                    <a:pt x="233072" y="3812487"/>
                  </a:lnTo>
                  <a:lnTo>
                    <a:pt x="232152" y="3822763"/>
                  </a:lnTo>
                  <a:lnTo>
                    <a:pt x="231243" y="3833040"/>
                  </a:lnTo>
                  <a:lnTo>
                    <a:pt x="230342" y="3843316"/>
                  </a:lnTo>
                  <a:lnTo>
                    <a:pt x="229446" y="3853592"/>
                  </a:lnTo>
                  <a:lnTo>
                    <a:pt x="228554" y="3863868"/>
                  </a:lnTo>
                  <a:lnTo>
                    <a:pt x="227665" y="3874145"/>
                  </a:lnTo>
                  <a:lnTo>
                    <a:pt x="226775" y="3884421"/>
                  </a:lnTo>
                  <a:lnTo>
                    <a:pt x="225884" y="3894697"/>
                  </a:lnTo>
                  <a:lnTo>
                    <a:pt x="224989" y="3904973"/>
                  </a:lnTo>
                  <a:lnTo>
                    <a:pt x="224090" y="3915250"/>
                  </a:lnTo>
                  <a:lnTo>
                    <a:pt x="223186" y="3925526"/>
                  </a:lnTo>
                  <a:lnTo>
                    <a:pt x="222276" y="3935802"/>
                  </a:lnTo>
                  <a:lnTo>
                    <a:pt x="221358" y="3946078"/>
                  </a:lnTo>
                  <a:lnTo>
                    <a:pt x="220433" y="3956355"/>
                  </a:lnTo>
                  <a:lnTo>
                    <a:pt x="219502" y="3966631"/>
                  </a:lnTo>
                  <a:lnTo>
                    <a:pt x="218565" y="3976907"/>
                  </a:lnTo>
                  <a:lnTo>
                    <a:pt x="217622" y="3987183"/>
                  </a:lnTo>
                  <a:lnTo>
                    <a:pt x="216673" y="3997460"/>
                  </a:lnTo>
                  <a:lnTo>
                    <a:pt x="215721" y="4007736"/>
                  </a:lnTo>
                  <a:lnTo>
                    <a:pt x="214766" y="4018012"/>
                  </a:lnTo>
                  <a:lnTo>
                    <a:pt x="213809" y="4028288"/>
                  </a:lnTo>
                  <a:lnTo>
                    <a:pt x="212854" y="4038565"/>
                  </a:lnTo>
                  <a:lnTo>
                    <a:pt x="211900" y="4048841"/>
                  </a:lnTo>
                  <a:lnTo>
                    <a:pt x="210950" y="4059117"/>
                  </a:lnTo>
                  <a:lnTo>
                    <a:pt x="210007" y="4069393"/>
                  </a:lnTo>
                  <a:lnTo>
                    <a:pt x="209072" y="4079670"/>
                  </a:lnTo>
                  <a:lnTo>
                    <a:pt x="208146" y="4089946"/>
                  </a:lnTo>
                  <a:lnTo>
                    <a:pt x="207231" y="4100222"/>
                  </a:lnTo>
                  <a:lnTo>
                    <a:pt x="206328" y="4110498"/>
                  </a:lnTo>
                  <a:lnTo>
                    <a:pt x="205443" y="4120775"/>
                  </a:lnTo>
                  <a:lnTo>
                    <a:pt x="204574" y="4131051"/>
                  </a:lnTo>
                  <a:lnTo>
                    <a:pt x="203723" y="4141327"/>
                  </a:lnTo>
                  <a:lnTo>
                    <a:pt x="202890" y="4151603"/>
                  </a:lnTo>
                  <a:lnTo>
                    <a:pt x="202076" y="4161880"/>
                  </a:lnTo>
                  <a:lnTo>
                    <a:pt x="201281" y="4172156"/>
                  </a:lnTo>
                  <a:lnTo>
                    <a:pt x="200512" y="4182432"/>
                  </a:lnTo>
                  <a:lnTo>
                    <a:pt x="199763" y="4192708"/>
                  </a:lnTo>
                  <a:lnTo>
                    <a:pt x="199036" y="4202984"/>
                  </a:lnTo>
                  <a:lnTo>
                    <a:pt x="198329" y="4213261"/>
                  </a:lnTo>
                  <a:lnTo>
                    <a:pt x="197643" y="4223537"/>
                  </a:lnTo>
                  <a:lnTo>
                    <a:pt x="196977" y="4233813"/>
                  </a:lnTo>
                  <a:lnTo>
                    <a:pt x="196336" y="4244089"/>
                  </a:lnTo>
                  <a:lnTo>
                    <a:pt x="195714" y="4254366"/>
                  </a:lnTo>
                  <a:lnTo>
                    <a:pt x="195111" y="4264642"/>
                  </a:lnTo>
                  <a:lnTo>
                    <a:pt x="194526" y="4274918"/>
                  </a:lnTo>
                  <a:lnTo>
                    <a:pt x="193957" y="4285194"/>
                  </a:lnTo>
                  <a:lnTo>
                    <a:pt x="193407" y="4295471"/>
                  </a:lnTo>
                  <a:lnTo>
                    <a:pt x="192876" y="4305747"/>
                  </a:lnTo>
                  <a:lnTo>
                    <a:pt x="192358" y="4316023"/>
                  </a:lnTo>
                  <a:lnTo>
                    <a:pt x="191855" y="4326299"/>
                  </a:lnTo>
                  <a:lnTo>
                    <a:pt x="191365" y="4336576"/>
                  </a:lnTo>
                  <a:lnTo>
                    <a:pt x="190887" y="4346852"/>
                  </a:lnTo>
                  <a:lnTo>
                    <a:pt x="190423" y="4357128"/>
                  </a:lnTo>
                  <a:lnTo>
                    <a:pt x="189969" y="4367404"/>
                  </a:lnTo>
                  <a:lnTo>
                    <a:pt x="189526" y="4377681"/>
                  </a:lnTo>
                  <a:lnTo>
                    <a:pt x="189090" y="4387957"/>
                  </a:lnTo>
                  <a:lnTo>
                    <a:pt x="188663" y="4398233"/>
                  </a:lnTo>
                  <a:lnTo>
                    <a:pt x="188242" y="4408509"/>
                  </a:lnTo>
                  <a:lnTo>
                    <a:pt x="187828" y="4418786"/>
                  </a:lnTo>
                  <a:lnTo>
                    <a:pt x="187419" y="4429062"/>
                  </a:lnTo>
                  <a:lnTo>
                    <a:pt x="187013" y="4439338"/>
                  </a:lnTo>
                  <a:lnTo>
                    <a:pt x="186610" y="4449614"/>
                  </a:lnTo>
                  <a:lnTo>
                    <a:pt x="186209" y="4459891"/>
                  </a:lnTo>
                  <a:lnTo>
                    <a:pt x="185809" y="4470167"/>
                  </a:lnTo>
                  <a:lnTo>
                    <a:pt x="185409" y="4480443"/>
                  </a:lnTo>
                  <a:lnTo>
                    <a:pt x="185009" y="4490719"/>
                  </a:lnTo>
                  <a:lnTo>
                    <a:pt x="184607" y="4500996"/>
                  </a:lnTo>
                  <a:lnTo>
                    <a:pt x="184203" y="4511272"/>
                  </a:lnTo>
                  <a:lnTo>
                    <a:pt x="183797" y="4521548"/>
                  </a:lnTo>
                  <a:lnTo>
                    <a:pt x="183388" y="4531824"/>
                  </a:lnTo>
                  <a:lnTo>
                    <a:pt x="182976" y="4542101"/>
                  </a:lnTo>
                  <a:lnTo>
                    <a:pt x="182560" y="4552377"/>
                  </a:lnTo>
                  <a:lnTo>
                    <a:pt x="182142" y="4562653"/>
                  </a:lnTo>
                  <a:lnTo>
                    <a:pt x="181720" y="4572929"/>
                  </a:lnTo>
                  <a:lnTo>
                    <a:pt x="181295" y="4583206"/>
                  </a:lnTo>
                  <a:lnTo>
                    <a:pt x="180867" y="4593482"/>
                  </a:lnTo>
                  <a:lnTo>
                    <a:pt x="180437" y="4603758"/>
                  </a:lnTo>
                  <a:lnTo>
                    <a:pt x="180004" y="4614034"/>
                  </a:lnTo>
                  <a:lnTo>
                    <a:pt x="179570" y="4624311"/>
                  </a:lnTo>
                  <a:lnTo>
                    <a:pt x="179134" y="4634587"/>
                  </a:lnTo>
                  <a:lnTo>
                    <a:pt x="178697" y="4644863"/>
                  </a:lnTo>
                  <a:lnTo>
                    <a:pt x="178260" y="4655139"/>
                  </a:lnTo>
                  <a:lnTo>
                    <a:pt x="177823" y="4665416"/>
                  </a:lnTo>
                  <a:lnTo>
                    <a:pt x="177387" y="4675692"/>
                  </a:lnTo>
                  <a:lnTo>
                    <a:pt x="176951" y="4685968"/>
                  </a:lnTo>
                  <a:lnTo>
                    <a:pt x="176517" y="4696244"/>
                  </a:lnTo>
                  <a:lnTo>
                    <a:pt x="176085" y="4706521"/>
                  </a:lnTo>
                  <a:lnTo>
                    <a:pt x="175656" y="4716797"/>
                  </a:lnTo>
                  <a:lnTo>
                    <a:pt x="175230" y="4727073"/>
                  </a:lnTo>
                  <a:lnTo>
                    <a:pt x="174807" y="4737349"/>
                  </a:lnTo>
                  <a:lnTo>
                    <a:pt x="174388" y="4747626"/>
                  </a:lnTo>
                  <a:lnTo>
                    <a:pt x="173973" y="4757902"/>
                  </a:lnTo>
                  <a:lnTo>
                    <a:pt x="173563" y="4768178"/>
                  </a:lnTo>
                  <a:lnTo>
                    <a:pt x="173160" y="4778454"/>
                  </a:lnTo>
                  <a:lnTo>
                    <a:pt x="172763" y="4788731"/>
                  </a:lnTo>
                  <a:lnTo>
                    <a:pt x="172371" y="4799007"/>
                  </a:lnTo>
                  <a:lnTo>
                    <a:pt x="171987" y="4809283"/>
                  </a:lnTo>
                  <a:lnTo>
                    <a:pt x="171609" y="4819559"/>
                  </a:lnTo>
                  <a:lnTo>
                    <a:pt x="171240" y="4829836"/>
                  </a:lnTo>
                  <a:lnTo>
                    <a:pt x="170880" y="4840112"/>
                  </a:lnTo>
                  <a:lnTo>
                    <a:pt x="170529" y="4850388"/>
                  </a:lnTo>
                  <a:lnTo>
                    <a:pt x="170186" y="4860664"/>
                  </a:lnTo>
                  <a:lnTo>
                    <a:pt x="169852" y="4870941"/>
                  </a:lnTo>
                  <a:lnTo>
                    <a:pt x="169527" y="4881217"/>
                  </a:lnTo>
                  <a:lnTo>
                    <a:pt x="169212" y="4891493"/>
                  </a:lnTo>
                  <a:lnTo>
                    <a:pt x="168908" y="4901769"/>
                  </a:lnTo>
                  <a:lnTo>
                    <a:pt x="168613" y="4912046"/>
                  </a:lnTo>
                  <a:lnTo>
                    <a:pt x="168327" y="4922322"/>
                  </a:lnTo>
                  <a:lnTo>
                    <a:pt x="168050" y="4932598"/>
                  </a:lnTo>
                  <a:lnTo>
                    <a:pt x="167782" y="4942874"/>
                  </a:lnTo>
                  <a:lnTo>
                    <a:pt x="167524" y="4953151"/>
                  </a:lnTo>
                  <a:lnTo>
                    <a:pt x="167274" y="4963427"/>
                  </a:lnTo>
                  <a:lnTo>
                    <a:pt x="167033" y="4973703"/>
                  </a:lnTo>
                  <a:lnTo>
                    <a:pt x="166798" y="4983979"/>
                  </a:lnTo>
                  <a:lnTo>
                    <a:pt x="166572" y="4994256"/>
                  </a:lnTo>
                  <a:lnTo>
                    <a:pt x="166352" y="5004532"/>
                  </a:lnTo>
                  <a:lnTo>
                    <a:pt x="166140" y="5014808"/>
                  </a:lnTo>
                  <a:lnTo>
                    <a:pt x="165935" y="5025084"/>
                  </a:lnTo>
                  <a:lnTo>
                    <a:pt x="165736" y="5035361"/>
                  </a:lnTo>
                  <a:lnTo>
                    <a:pt x="165543" y="5045637"/>
                  </a:lnTo>
                  <a:lnTo>
                    <a:pt x="165355" y="5055913"/>
                  </a:lnTo>
                  <a:lnTo>
                    <a:pt x="165174" y="5066189"/>
                  </a:lnTo>
                  <a:lnTo>
                    <a:pt x="165000" y="5076465"/>
                  </a:lnTo>
                  <a:lnTo>
                    <a:pt x="164831" y="5086742"/>
                  </a:lnTo>
                  <a:lnTo>
                    <a:pt x="164669" y="5097018"/>
                  </a:lnTo>
                  <a:lnTo>
                    <a:pt x="164512" y="5107294"/>
                  </a:lnTo>
                  <a:lnTo>
                    <a:pt x="164361" y="5117570"/>
                  </a:lnTo>
                  <a:lnTo>
                    <a:pt x="164216" y="5127847"/>
                  </a:lnTo>
                  <a:lnTo>
                    <a:pt x="164078" y="5138123"/>
                  </a:lnTo>
                  <a:lnTo>
                    <a:pt x="163946" y="5148399"/>
                  </a:lnTo>
                  <a:lnTo>
                    <a:pt x="163820" y="5158675"/>
                  </a:lnTo>
                  <a:lnTo>
                    <a:pt x="163700" y="5168952"/>
                  </a:lnTo>
                  <a:lnTo>
                    <a:pt x="163586" y="5179228"/>
                  </a:lnTo>
                  <a:lnTo>
                    <a:pt x="163478" y="5189504"/>
                  </a:lnTo>
                  <a:lnTo>
                    <a:pt x="163377" y="5199780"/>
                  </a:lnTo>
                  <a:lnTo>
                    <a:pt x="163281" y="5210057"/>
                  </a:lnTo>
                  <a:lnTo>
                    <a:pt x="163191" y="5220333"/>
                  </a:lnTo>
                  <a:lnTo>
                    <a:pt x="163105" y="5230609"/>
                  </a:lnTo>
                  <a:lnTo>
                    <a:pt x="163025" y="5240885"/>
                  </a:lnTo>
                  <a:lnTo>
                    <a:pt x="162951" y="5251162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5" name="pg39">
              <a:extLst>
                <a:ext uri="{FF2B5EF4-FFF2-40B4-BE49-F238E27FC236}">
                  <a16:creationId xmlns:a16="http://schemas.microsoft.com/office/drawing/2014/main" id="{8D6367AE-C326-CCF9-ACD5-3B0A5EBF0DDA}"/>
                </a:ext>
              </a:extLst>
            </p:cNvPr>
            <p:cNvSpPr/>
            <p:nvPr/>
          </p:nvSpPr>
          <p:spPr>
            <a:xfrm>
              <a:off x="7291518" y="2145772"/>
              <a:ext cx="348349" cy="5650699"/>
            </a:xfrm>
            <a:custGeom>
              <a:avLst/>
              <a:gdLst/>
              <a:ahLst/>
              <a:cxnLst/>
              <a:rect l="0" t="0" r="0" b="0"/>
              <a:pathLst>
                <a:path w="348349" h="5650699">
                  <a:moveTo>
                    <a:pt x="173220" y="5650699"/>
                  </a:moveTo>
                  <a:lnTo>
                    <a:pt x="173152" y="5639641"/>
                  </a:lnTo>
                  <a:lnTo>
                    <a:pt x="173082" y="5628582"/>
                  </a:lnTo>
                  <a:lnTo>
                    <a:pt x="173007" y="5617524"/>
                  </a:lnTo>
                  <a:lnTo>
                    <a:pt x="172928" y="5606466"/>
                  </a:lnTo>
                  <a:lnTo>
                    <a:pt x="172845" y="5595408"/>
                  </a:lnTo>
                  <a:lnTo>
                    <a:pt x="172754" y="5584350"/>
                  </a:lnTo>
                  <a:lnTo>
                    <a:pt x="172657" y="5573292"/>
                  </a:lnTo>
                  <a:lnTo>
                    <a:pt x="172553" y="5562234"/>
                  </a:lnTo>
                  <a:lnTo>
                    <a:pt x="172440" y="5551176"/>
                  </a:lnTo>
                  <a:lnTo>
                    <a:pt x="172319" y="5540117"/>
                  </a:lnTo>
                  <a:lnTo>
                    <a:pt x="172189" y="5529059"/>
                  </a:lnTo>
                  <a:lnTo>
                    <a:pt x="172048" y="5518001"/>
                  </a:lnTo>
                  <a:lnTo>
                    <a:pt x="171896" y="5506943"/>
                  </a:lnTo>
                  <a:lnTo>
                    <a:pt x="171734" y="5495885"/>
                  </a:lnTo>
                  <a:lnTo>
                    <a:pt x="171562" y="5484827"/>
                  </a:lnTo>
                  <a:lnTo>
                    <a:pt x="171381" y="5473769"/>
                  </a:lnTo>
                  <a:lnTo>
                    <a:pt x="171190" y="5462711"/>
                  </a:lnTo>
                  <a:lnTo>
                    <a:pt x="170991" y="5451652"/>
                  </a:lnTo>
                  <a:lnTo>
                    <a:pt x="170782" y="5440594"/>
                  </a:lnTo>
                  <a:lnTo>
                    <a:pt x="170566" y="5429536"/>
                  </a:lnTo>
                  <a:lnTo>
                    <a:pt x="170345" y="5418478"/>
                  </a:lnTo>
                  <a:lnTo>
                    <a:pt x="170119" y="5407420"/>
                  </a:lnTo>
                  <a:lnTo>
                    <a:pt x="169888" y="5396362"/>
                  </a:lnTo>
                  <a:lnTo>
                    <a:pt x="169654" y="5385304"/>
                  </a:lnTo>
                  <a:lnTo>
                    <a:pt x="169418" y="5374246"/>
                  </a:lnTo>
                  <a:lnTo>
                    <a:pt x="169179" y="5363188"/>
                  </a:lnTo>
                  <a:lnTo>
                    <a:pt x="168939" y="5352129"/>
                  </a:lnTo>
                  <a:lnTo>
                    <a:pt x="168697" y="5341071"/>
                  </a:lnTo>
                  <a:lnTo>
                    <a:pt x="168452" y="5330013"/>
                  </a:lnTo>
                  <a:lnTo>
                    <a:pt x="168205" y="5318955"/>
                  </a:lnTo>
                  <a:lnTo>
                    <a:pt x="167954" y="5307897"/>
                  </a:lnTo>
                  <a:lnTo>
                    <a:pt x="167697" y="5296839"/>
                  </a:lnTo>
                  <a:lnTo>
                    <a:pt x="167433" y="5285781"/>
                  </a:lnTo>
                  <a:lnTo>
                    <a:pt x="167161" y="5274723"/>
                  </a:lnTo>
                  <a:lnTo>
                    <a:pt x="166877" y="5263664"/>
                  </a:lnTo>
                  <a:lnTo>
                    <a:pt x="166582" y="5252606"/>
                  </a:lnTo>
                  <a:lnTo>
                    <a:pt x="166271" y="5241548"/>
                  </a:lnTo>
                  <a:lnTo>
                    <a:pt x="165944" y="5230490"/>
                  </a:lnTo>
                  <a:lnTo>
                    <a:pt x="165594" y="5219432"/>
                  </a:lnTo>
                  <a:lnTo>
                    <a:pt x="165222" y="5208374"/>
                  </a:lnTo>
                  <a:lnTo>
                    <a:pt x="164827" y="5197316"/>
                  </a:lnTo>
                  <a:lnTo>
                    <a:pt x="164409" y="5186258"/>
                  </a:lnTo>
                  <a:lnTo>
                    <a:pt x="163965" y="5175199"/>
                  </a:lnTo>
                  <a:lnTo>
                    <a:pt x="163495" y="5164141"/>
                  </a:lnTo>
                  <a:lnTo>
                    <a:pt x="162997" y="5153083"/>
                  </a:lnTo>
                  <a:lnTo>
                    <a:pt x="162469" y="5142025"/>
                  </a:lnTo>
                  <a:lnTo>
                    <a:pt x="161916" y="5130967"/>
                  </a:lnTo>
                  <a:lnTo>
                    <a:pt x="161340" y="5119909"/>
                  </a:lnTo>
                  <a:lnTo>
                    <a:pt x="160740" y="5108851"/>
                  </a:lnTo>
                  <a:lnTo>
                    <a:pt x="160121" y="5097793"/>
                  </a:lnTo>
                  <a:lnTo>
                    <a:pt x="159482" y="5086735"/>
                  </a:lnTo>
                  <a:lnTo>
                    <a:pt x="158826" y="5075676"/>
                  </a:lnTo>
                  <a:lnTo>
                    <a:pt x="158156" y="5064618"/>
                  </a:lnTo>
                  <a:lnTo>
                    <a:pt x="157477" y="5053560"/>
                  </a:lnTo>
                  <a:lnTo>
                    <a:pt x="156792" y="5042502"/>
                  </a:lnTo>
                  <a:lnTo>
                    <a:pt x="156103" y="5031444"/>
                  </a:lnTo>
                  <a:lnTo>
                    <a:pt x="155414" y="5020386"/>
                  </a:lnTo>
                  <a:lnTo>
                    <a:pt x="154726" y="5009328"/>
                  </a:lnTo>
                  <a:lnTo>
                    <a:pt x="154045" y="4998270"/>
                  </a:lnTo>
                  <a:lnTo>
                    <a:pt x="153372" y="4987211"/>
                  </a:lnTo>
                  <a:lnTo>
                    <a:pt x="152709" y="4976153"/>
                  </a:lnTo>
                  <a:lnTo>
                    <a:pt x="152057" y="4965095"/>
                  </a:lnTo>
                  <a:lnTo>
                    <a:pt x="151418" y="4954037"/>
                  </a:lnTo>
                  <a:lnTo>
                    <a:pt x="150793" y="4942979"/>
                  </a:lnTo>
                  <a:lnTo>
                    <a:pt x="150184" y="4931921"/>
                  </a:lnTo>
                  <a:lnTo>
                    <a:pt x="149592" y="4920863"/>
                  </a:lnTo>
                  <a:lnTo>
                    <a:pt x="149014" y="4909805"/>
                  </a:lnTo>
                  <a:lnTo>
                    <a:pt x="148450" y="4898746"/>
                  </a:lnTo>
                  <a:lnTo>
                    <a:pt x="147900" y="4887688"/>
                  </a:lnTo>
                  <a:lnTo>
                    <a:pt x="147362" y="4876630"/>
                  </a:lnTo>
                  <a:lnTo>
                    <a:pt x="146836" y="4865572"/>
                  </a:lnTo>
                  <a:lnTo>
                    <a:pt x="146323" y="4854514"/>
                  </a:lnTo>
                  <a:lnTo>
                    <a:pt x="145817" y="4843456"/>
                  </a:lnTo>
                  <a:lnTo>
                    <a:pt x="145319" y="4832398"/>
                  </a:lnTo>
                  <a:lnTo>
                    <a:pt x="144825" y="4821340"/>
                  </a:lnTo>
                  <a:lnTo>
                    <a:pt x="144335" y="4810282"/>
                  </a:lnTo>
                  <a:lnTo>
                    <a:pt x="143848" y="4799223"/>
                  </a:lnTo>
                  <a:lnTo>
                    <a:pt x="143360" y="4788165"/>
                  </a:lnTo>
                  <a:lnTo>
                    <a:pt x="142870" y="4777107"/>
                  </a:lnTo>
                  <a:lnTo>
                    <a:pt x="142376" y="4766049"/>
                  </a:lnTo>
                  <a:lnTo>
                    <a:pt x="141878" y="4754991"/>
                  </a:lnTo>
                  <a:lnTo>
                    <a:pt x="141372" y="4743933"/>
                  </a:lnTo>
                  <a:lnTo>
                    <a:pt x="140858" y="4732875"/>
                  </a:lnTo>
                  <a:lnTo>
                    <a:pt x="140334" y="4721817"/>
                  </a:lnTo>
                  <a:lnTo>
                    <a:pt x="139797" y="4710758"/>
                  </a:lnTo>
                  <a:lnTo>
                    <a:pt x="139247" y="4699700"/>
                  </a:lnTo>
                  <a:lnTo>
                    <a:pt x="138684" y="4688642"/>
                  </a:lnTo>
                  <a:lnTo>
                    <a:pt x="138106" y="4677584"/>
                  </a:lnTo>
                  <a:lnTo>
                    <a:pt x="137514" y="4666526"/>
                  </a:lnTo>
                  <a:lnTo>
                    <a:pt x="136906" y="4655468"/>
                  </a:lnTo>
                  <a:lnTo>
                    <a:pt x="136282" y="4644410"/>
                  </a:lnTo>
                  <a:lnTo>
                    <a:pt x="135639" y="4633352"/>
                  </a:lnTo>
                  <a:lnTo>
                    <a:pt x="134980" y="4622294"/>
                  </a:lnTo>
                  <a:lnTo>
                    <a:pt x="134305" y="4611235"/>
                  </a:lnTo>
                  <a:lnTo>
                    <a:pt x="133613" y="4600177"/>
                  </a:lnTo>
                  <a:lnTo>
                    <a:pt x="132905" y="4589119"/>
                  </a:lnTo>
                  <a:lnTo>
                    <a:pt x="132181" y="4578061"/>
                  </a:lnTo>
                  <a:lnTo>
                    <a:pt x="131438" y="4567003"/>
                  </a:lnTo>
                  <a:lnTo>
                    <a:pt x="130675" y="4555945"/>
                  </a:lnTo>
                  <a:lnTo>
                    <a:pt x="129894" y="4544887"/>
                  </a:lnTo>
                  <a:lnTo>
                    <a:pt x="129094" y="4533829"/>
                  </a:lnTo>
                  <a:lnTo>
                    <a:pt x="128274" y="4522770"/>
                  </a:lnTo>
                  <a:lnTo>
                    <a:pt x="127432" y="4511712"/>
                  </a:lnTo>
                  <a:lnTo>
                    <a:pt x="126567" y="4500654"/>
                  </a:lnTo>
                  <a:lnTo>
                    <a:pt x="125672" y="4489596"/>
                  </a:lnTo>
                  <a:lnTo>
                    <a:pt x="124750" y="4478538"/>
                  </a:lnTo>
                  <a:lnTo>
                    <a:pt x="123801" y="4467480"/>
                  </a:lnTo>
                  <a:lnTo>
                    <a:pt x="122822" y="4456422"/>
                  </a:lnTo>
                  <a:lnTo>
                    <a:pt x="121812" y="4445364"/>
                  </a:lnTo>
                  <a:lnTo>
                    <a:pt x="120772" y="4434305"/>
                  </a:lnTo>
                  <a:lnTo>
                    <a:pt x="119698" y="4423247"/>
                  </a:lnTo>
                  <a:lnTo>
                    <a:pt x="118590" y="4412189"/>
                  </a:lnTo>
                  <a:lnTo>
                    <a:pt x="117452" y="4401131"/>
                  </a:lnTo>
                  <a:lnTo>
                    <a:pt x="116287" y="4390073"/>
                  </a:lnTo>
                  <a:lnTo>
                    <a:pt x="115096" y="4379015"/>
                  </a:lnTo>
                  <a:lnTo>
                    <a:pt x="113882" y="4367957"/>
                  </a:lnTo>
                  <a:lnTo>
                    <a:pt x="112648" y="4356899"/>
                  </a:lnTo>
                  <a:lnTo>
                    <a:pt x="111397" y="4345841"/>
                  </a:lnTo>
                  <a:lnTo>
                    <a:pt x="110135" y="4334782"/>
                  </a:lnTo>
                  <a:lnTo>
                    <a:pt x="108867" y="4323724"/>
                  </a:lnTo>
                  <a:lnTo>
                    <a:pt x="107598" y="4312666"/>
                  </a:lnTo>
                  <a:lnTo>
                    <a:pt x="106333" y="4301608"/>
                  </a:lnTo>
                  <a:lnTo>
                    <a:pt x="105075" y="4290550"/>
                  </a:lnTo>
                  <a:lnTo>
                    <a:pt x="103830" y="4279492"/>
                  </a:lnTo>
                  <a:lnTo>
                    <a:pt x="102604" y="4268434"/>
                  </a:lnTo>
                  <a:lnTo>
                    <a:pt x="101398" y="4257376"/>
                  </a:lnTo>
                  <a:lnTo>
                    <a:pt x="100215" y="4246317"/>
                  </a:lnTo>
                  <a:lnTo>
                    <a:pt x="99057" y="4235259"/>
                  </a:lnTo>
                  <a:lnTo>
                    <a:pt x="97925" y="4224201"/>
                  </a:lnTo>
                  <a:lnTo>
                    <a:pt x="96819" y="4213143"/>
                  </a:lnTo>
                  <a:lnTo>
                    <a:pt x="95745" y="4202085"/>
                  </a:lnTo>
                  <a:lnTo>
                    <a:pt x="94699" y="4191027"/>
                  </a:lnTo>
                  <a:lnTo>
                    <a:pt x="93679" y="4179969"/>
                  </a:lnTo>
                  <a:lnTo>
                    <a:pt x="92683" y="4168911"/>
                  </a:lnTo>
                  <a:lnTo>
                    <a:pt x="91710" y="4157852"/>
                  </a:lnTo>
                  <a:lnTo>
                    <a:pt x="90759" y="4146794"/>
                  </a:lnTo>
                  <a:lnTo>
                    <a:pt x="89827" y="4135736"/>
                  </a:lnTo>
                  <a:lnTo>
                    <a:pt x="88916" y="4124678"/>
                  </a:lnTo>
                  <a:lnTo>
                    <a:pt x="88020" y="4113620"/>
                  </a:lnTo>
                  <a:lnTo>
                    <a:pt x="87138" y="4102562"/>
                  </a:lnTo>
                  <a:lnTo>
                    <a:pt x="86269" y="4091504"/>
                  </a:lnTo>
                  <a:lnTo>
                    <a:pt x="85411" y="4080446"/>
                  </a:lnTo>
                  <a:lnTo>
                    <a:pt x="84563" y="4069388"/>
                  </a:lnTo>
                  <a:lnTo>
                    <a:pt x="83725" y="4058329"/>
                  </a:lnTo>
                  <a:lnTo>
                    <a:pt x="82897" y="4047271"/>
                  </a:lnTo>
                  <a:lnTo>
                    <a:pt x="82075" y="4036213"/>
                  </a:lnTo>
                  <a:lnTo>
                    <a:pt x="81260" y="4025155"/>
                  </a:lnTo>
                  <a:lnTo>
                    <a:pt x="80451" y="4014097"/>
                  </a:lnTo>
                  <a:lnTo>
                    <a:pt x="79646" y="4003039"/>
                  </a:lnTo>
                  <a:lnTo>
                    <a:pt x="78846" y="3991981"/>
                  </a:lnTo>
                  <a:lnTo>
                    <a:pt x="78049" y="3980923"/>
                  </a:lnTo>
                  <a:lnTo>
                    <a:pt x="77252" y="3969864"/>
                  </a:lnTo>
                  <a:lnTo>
                    <a:pt x="76455" y="3958806"/>
                  </a:lnTo>
                  <a:lnTo>
                    <a:pt x="75656" y="3947748"/>
                  </a:lnTo>
                  <a:lnTo>
                    <a:pt x="74853" y="3936690"/>
                  </a:lnTo>
                  <a:lnTo>
                    <a:pt x="74044" y="3925632"/>
                  </a:lnTo>
                  <a:lnTo>
                    <a:pt x="73226" y="3914574"/>
                  </a:lnTo>
                  <a:lnTo>
                    <a:pt x="72396" y="3903516"/>
                  </a:lnTo>
                  <a:lnTo>
                    <a:pt x="71553" y="3892458"/>
                  </a:lnTo>
                  <a:lnTo>
                    <a:pt x="70693" y="3881399"/>
                  </a:lnTo>
                  <a:lnTo>
                    <a:pt x="69817" y="3870341"/>
                  </a:lnTo>
                  <a:lnTo>
                    <a:pt x="68920" y="3859283"/>
                  </a:lnTo>
                  <a:lnTo>
                    <a:pt x="68000" y="3848225"/>
                  </a:lnTo>
                  <a:lnTo>
                    <a:pt x="67052" y="3837167"/>
                  </a:lnTo>
                  <a:lnTo>
                    <a:pt x="66076" y="3826109"/>
                  </a:lnTo>
                  <a:lnTo>
                    <a:pt x="65071" y="3815051"/>
                  </a:lnTo>
                  <a:lnTo>
                    <a:pt x="64036" y="3803993"/>
                  </a:lnTo>
                  <a:lnTo>
                    <a:pt x="62970" y="3792935"/>
                  </a:lnTo>
                  <a:lnTo>
                    <a:pt x="61873" y="3781876"/>
                  </a:lnTo>
                  <a:lnTo>
                    <a:pt x="60743" y="3770818"/>
                  </a:lnTo>
                  <a:lnTo>
                    <a:pt x="59576" y="3759760"/>
                  </a:lnTo>
                  <a:lnTo>
                    <a:pt x="58379" y="3748702"/>
                  </a:lnTo>
                  <a:lnTo>
                    <a:pt x="57153" y="3737644"/>
                  </a:lnTo>
                  <a:lnTo>
                    <a:pt x="55901" y="3726586"/>
                  </a:lnTo>
                  <a:lnTo>
                    <a:pt x="54626" y="3715528"/>
                  </a:lnTo>
                  <a:lnTo>
                    <a:pt x="53329" y="3704470"/>
                  </a:lnTo>
                  <a:lnTo>
                    <a:pt x="52012" y="3693411"/>
                  </a:lnTo>
                  <a:lnTo>
                    <a:pt x="50683" y="3682353"/>
                  </a:lnTo>
                  <a:lnTo>
                    <a:pt x="49345" y="3671295"/>
                  </a:lnTo>
                  <a:lnTo>
                    <a:pt x="48004" y="3660237"/>
                  </a:lnTo>
                  <a:lnTo>
                    <a:pt x="46664" y="3649179"/>
                  </a:lnTo>
                  <a:lnTo>
                    <a:pt x="45328" y="3638121"/>
                  </a:lnTo>
                  <a:lnTo>
                    <a:pt x="44000" y="3627063"/>
                  </a:lnTo>
                  <a:lnTo>
                    <a:pt x="42687" y="3616005"/>
                  </a:lnTo>
                  <a:lnTo>
                    <a:pt x="41391" y="3604946"/>
                  </a:lnTo>
                  <a:lnTo>
                    <a:pt x="40113" y="3593888"/>
                  </a:lnTo>
                  <a:lnTo>
                    <a:pt x="38855" y="3582830"/>
                  </a:lnTo>
                  <a:lnTo>
                    <a:pt x="37618" y="3571772"/>
                  </a:lnTo>
                  <a:lnTo>
                    <a:pt x="36403" y="3560714"/>
                  </a:lnTo>
                  <a:lnTo>
                    <a:pt x="35210" y="3549656"/>
                  </a:lnTo>
                  <a:lnTo>
                    <a:pt x="34040" y="3538598"/>
                  </a:lnTo>
                  <a:lnTo>
                    <a:pt x="32887" y="3527540"/>
                  </a:lnTo>
                  <a:lnTo>
                    <a:pt x="31751" y="3516482"/>
                  </a:lnTo>
                  <a:lnTo>
                    <a:pt x="30627" y="3505423"/>
                  </a:lnTo>
                  <a:lnTo>
                    <a:pt x="29513" y="3494365"/>
                  </a:lnTo>
                  <a:lnTo>
                    <a:pt x="28407" y="3483307"/>
                  </a:lnTo>
                  <a:lnTo>
                    <a:pt x="27305" y="3472249"/>
                  </a:lnTo>
                  <a:lnTo>
                    <a:pt x="26205" y="3461191"/>
                  </a:lnTo>
                  <a:lnTo>
                    <a:pt x="25102" y="3450133"/>
                  </a:lnTo>
                  <a:lnTo>
                    <a:pt x="23996" y="3439075"/>
                  </a:lnTo>
                  <a:lnTo>
                    <a:pt x="22885" y="3428017"/>
                  </a:lnTo>
                  <a:lnTo>
                    <a:pt x="21768" y="3416958"/>
                  </a:lnTo>
                  <a:lnTo>
                    <a:pt x="20644" y="3405900"/>
                  </a:lnTo>
                  <a:lnTo>
                    <a:pt x="19514" y="3394842"/>
                  </a:lnTo>
                  <a:lnTo>
                    <a:pt x="18380" y="3383784"/>
                  </a:lnTo>
                  <a:lnTo>
                    <a:pt x="17244" y="3372726"/>
                  </a:lnTo>
                  <a:lnTo>
                    <a:pt x="16110" y="3361668"/>
                  </a:lnTo>
                  <a:lnTo>
                    <a:pt x="14979" y="3350610"/>
                  </a:lnTo>
                  <a:lnTo>
                    <a:pt x="13855" y="3339552"/>
                  </a:lnTo>
                  <a:lnTo>
                    <a:pt x="12745" y="3328494"/>
                  </a:lnTo>
                  <a:lnTo>
                    <a:pt x="11654" y="3317435"/>
                  </a:lnTo>
                  <a:lnTo>
                    <a:pt x="10586" y="3306377"/>
                  </a:lnTo>
                  <a:lnTo>
                    <a:pt x="9545" y="3295319"/>
                  </a:lnTo>
                  <a:lnTo>
                    <a:pt x="8536" y="3284261"/>
                  </a:lnTo>
                  <a:lnTo>
                    <a:pt x="7562" y="3273203"/>
                  </a:lnTo>
                  <a:lnTo>
                    <a:pt x="6630" y="3262145"/>
                  </a:lnTo>
                  <a:lnTo>
                    <a:pt x="5754" y="3251087"/>
                  </a:lnTo>
                  <a:lnTo>
                    <a:pt x="4928" y="3240029"/>
                  </a:lnTo>
                  <a:lnTo>
                    <a:pt x="4156" y="3228970"/>
                  </a:lnTo>
                  <a:lnTo>
                    <a:pt x="3442" y="3217912"/>
                  </a:lnTo>
                  <a:lnTo>
                    <a:pt x="2788" y="3206854"/>
                  </a:lnTo>
                  <a:lnTo>
                    <a:pt x="2196" y="3195796"/>
                  </a:lnTo>
                  <a:lnTo>
                    <a:pt x="1675" y="3184738"/>
                  </a:lnTo>
                  <a:lnTo>
                    <a:pt x="1229" y="3173680"/>
                  </a:lnTo>
                  <a:lnTo>
                    <a:pt x="851" y="3162622"/>
                  </a:lnTo>
                  <a:lnTo>
                    <a:pt x="542" y="3151564"/>
                  </a:lnTo>
                  <a:lnTo>
                    <a:pt x="301" y="3140505"/>
                  </a:lnTo>
                  <a:lnTo>
                    <a:pt x="129" y="3129447"/>
                  </a:lnTo>
                  <a:lnTo>
                    <a:pt x="25" y="3118389"/>
                  </a:lnTo>
                  <a:lnTo>
                    <a:pt x="0" y="3107331"/>
                  </a:lnTo>
                  <a:lnTo>
                    <a:pt x="41" y="3096273"/>
                  </a:lnTo>
                  <a:lnTo>
                    <a:pt x="145" y="3085215"/>
                  </a:lnTo>
                  <a:lnTo>
                    <a:pt x="309" y="3074157"/>
                  </a:lnTo>
                  <a:lnTo>
                    <a:pt x="531" y="3063099"/>
                  </a:lnTo>
                  <a:lnTo>
                    <a:pt x="807" y="3052041"/>
                  </a:lnTo>
                  <a:lnTo>
                    <a:pt x="1138" y="3040982"/>
                  </a:lnTo>
                  <a:lnTo>
                    <a:pt x="1522" y="3029924"/>
                  </a:lnTo>
                  <a:lnTo>
                    <a:pt x="1950" y="3018866"/>
                  </a:lnTo>
                  <a:lnTo>
                    <a:pt x="2418" y="3007808"/>
                  </a:lnTo>
                  <a:lnTo>
                    <a:pt x="2923" y="2996750"/>
                  </a:lnTo>
                  <a:lnTo>
                    <a:pt x="3461" y="2985692"/>
                  </a:lnTo>
                  <a:lnTo>
                    <a:pt x="4031" y="2974634"/>
                  </a:lnTo>
                  <a:lnTo>
                    <a:pt x="4634" y="2963576"/>
                  </a:lnTo>
                  <a:lnTo>
                    <a:pt x="5266" y="2952517"/>
                  </a:lnTo>
                  <a:lnTo>
                    <a:pt x="5924" y="2941459"/>
                  </a:lnTo>
                  <a:lnTo>
                    <a:pt x="6607" y="2930401"/>
                  </a:lnTo>
                  <a:lnTo>
                    <a:pt x="7315" y="2919343"/>
                  </a:lnTo>
                  <a:lnTo>
                    <a:pt x="8047" y="2908285"/>
                  </a:lnTo>
                  <a:lnTo>
                    <a:pt x="8806" y="2897227"/>
                  </a:lnTo>
                  <a:lnTo>
                    <a:pt x="9598" y="2886169"/>
                  </a:lnTo>
                  <a:lnTo>
                    <a:pt x="10417" y="2875111"/>
                  </a:lnTo>
                  <a:lnTo>
                    <a:pt x="11265" y="2864052"/>
                  </a:lnTo>
                  <a:lnTo>
                    <a:pt x="12143" y="2852994"/>
                  </a:lnTo>
                  <a:lnTo>
                    <a:pt x="13053" y="2841936"/>
                  </a:lnTo>
                  <a:lnTo>
                    <a:pt x="13995" y="2830878"/>
                  </a:lnTo>
                  <a:lnTo>
                    <a:pt x="14973" y="2819820"/>
                  </a:lnTo>
                  <a:lnTo>
                    <a:pt x="15987" y="2808762"/>
                  </a:lnTo>
                  <a:lnTo>
                    <a:pt x="17033" y="2797704"/>
                  </a:lnTo>
                  <a:lnTo>
                    <a:pt x="18109" y="2786646"/>
                  </a:lnTo>
                  <a:lnTo>
                    <a:pt x="19214" y="2775588"/>
                  </a:lnTo>
                  <a:lnTo>
                    <a:pt x="20346" y="2764529"/>
                  </a:lnTo>
                  <a:lnTo>
                    <a:pt x="21501" y="2753471"/>
                  </a:lnTo>
                  <a:lnTo>
                    <a:pt x="22681" y="2742413"/>
                  </a:lnTo>
                  <a:lnTo>
                    <a:pt x="23875" y="2731355"/>
                  </a:lnTo>
                  <a:lnTo>
                    <a:pt x="25079" y="2720297"/>
                  </a:lnTo>
                  <a:lnTo>
                    <a:pt x="26288" y="2709239"/>
                  </a:lnTo>
                  <a:lnTo>
                    <a:pt x="27498" y="2698181"/>
                  </a:lnTo>
                  <a:lnTo>
                    <a:pt x="28702" y="2687123"/>
                  </a:lnTo>
                  <a:lnTo>
                    <a:pt x="29896" y="2676064"/>
                  </a:lnTo>
                  <a:lnTo>
                    <a:pt x="31069" y="2665006"/>
                  </a:lnTo>
                  <a:lnTo>
                    <a:pt x="32221" y="2653948"/>
                  </a:lnTo>
                  <a:lnTo>
                    <a:pt x="33345" y="2642890"/>
                  </a:lnTo>
                  <a:lnTo>
                    <a:pt x="34439" y="2631832"/>
                  </a:lnTo>
                  <a:lnTo>
                    <a:pt x="35499" y="2620774"/>
                  </a:lnTo>
                  <a:lnTo>
                    <a:pt x="36522" y="2609716"/>
                  </a:lnTo>
                  <a:lnTo>
                    <a:pt x="37500" y="2598658"/>
                  </a:lnTo>
                  <a:lnTo>
                    <a:pt x="38437" y="2587599"/>
                  </a:lnTo>
                  <a:lnTo>
                    <a:pt x="39335" y="2576541"/>
                  </a:lnTo>
                  <a:lnTo>
                    <a:pt x="40194" y="2565483"/>
                  </a:lnTo>
                  <a:lnTo>
                    <a:pt x="41018" y="2554425"/>
                  </a:lnTo>
                  <a:lnTo>
                    <a:pt x="41809" y="2543367"/>
                  </a:lnTo>
                  <a:lnTo>
                    <a:pt x="42570" y="2532309"/>
                  </a:lnTo>
                  <a:lnTo>
                    <a:pt x="43303" y="2521251"/>
                  </a:lnTo>
                  <a:lnTo>
                    <a:pt x="44020" y="2510193"/>
                  </a:lnTo>
                  <a:lnTo>
                    <a:pt x="44725" y="2499135"/>
                  </a:lnTo>
                  <a:lnTo>
                    <a:pt x="45426" y="2488076"/>
                  </a:lnTo>
                  <a:lnTo>
                    <a:pt x="46127" y="2477018"/>
                  </a:lnTo>
                  <a:lnTo>
                    <a:pt x="46837" y="2465960"/>
                  </a:lnTo>
                  <a:lnTo>
                    <a:pt x="47564" y="2454902"/>
                  </a:lnTo>
                  <a:lnTo>
                    <a:pt x="48317" y="2443844"/>
                  </a:lnTo>
                  <a:lnTo>
                    <a:pt x="49099" y="2432786"/>
                  </a:lnTo>
                  <a:lnTo>
                    <a:pt x="49916" y="2421728"/>
                  </a:lnTo>
                  <a:lnTo>
                    <a:pt x="50773" y="2410670"/>
                  </a:lnTo>
                  <a:lnTo>
                    <a:pt x="51674" y="2399611"/>
                  </a:lnTo>
                  <a:lnTo>
                    <a:pt x="52622" y="2388553"/>
                  </a:lnTo>
                  <a:lnTo>
                    <a:pt x="53633" y="2377495"/>
                  </a:lnTo>
                  <a:lnTo>
                    <a:pt x="54698" y="2366437"/>
                  </a:lnTo>
                  <a:lnTo>
                    <a:pt x="55817" y="2355379"/>
                  </a:lnTo>
                  <a:lnTo>
                    <a:pt x="56991" y="2344321"/>
                  </a:lnTo>
                  <a:lnTo>
                    <a:pt x="58220" y="2333263"/>
                  </a:lnTo>
                  <a:lnTo>
                    <a:pt x="59501" y="2322205"/>
                  </a:lnTo>
                  <a:lnTo>
                    <a:pt x="60838" y="2311147"/>
                  </a:lnTo>
                  <a:lnTo>
                    <a:pt x="62230" y="2300088"/>
                  </a:lnTo>
                  <a:lnTo>
                    <a:pt x="63666" y="2289030"/>
                  </a:lnTo>
                  <a:lnTo>
                    <a:pt x="65142" y="2277972"/>
                  </a:lnTo>
                  <a:lnTo>
                    <a:pt x="66655" y="2266914"/>
                  </a:lnTo>
                  <a:lnTo>
                    <a:pt x="68200" y="2255856"/>
                  </a:lnTo>
                  <a:lnTo>
                    <a:pt x="69772" y="2244798"/>
                  </a:lnTo>
                  <a:lnTo>
                    <a:pt x="71370" y="2233740"/>
                  </a:lnTo>
                  <a:lnTo>
                    <a:pt x="72984" y="2222682"/>
                  </a:lnTo>
                  <a:lnTo>
                    <a:pt x="74608" y="2211623"/>
                  </a:lnTo>
                  <a:lnTo>
                    <a:pt x="76238" y="2200565"/>
                  </a:lnTo>
                  <a:lnTo>
                    <a:pt x="77869" y="2189507"/>
                  </a:lnTo>
                  <a:lnTo>
                    <a:pt x="79496" y="2178449"/>
                  </a:lnTo>
                  <a:lnTo>
                    <a:pt x="81116" y="2167391"/>
                  </a:lnTo>
                  <a:lnTo>
                    <a:pt x="82722" y="2156333"/>
                  </a:lnTo>
                  <a:lnTo>
                    <a:pt x="84313" y="2145275"/>
                  </a:lnTo>
                  <a:lnTo>
                    <a:pt x="85887" y="2134217"/>
                  </a:lnTo>
                  <a:lnTo>
                    <a:pt x="87441" y="2123158"/>
                  </a:lnTo>
                  <a:lnTo>
                    <a:pt x="88975" y="2112100"/>
                  </a:lnTo>
                  <a:lnTo>
                    <a:pt x="90489" y="2101042"/>
                  </a:lnTo>
                  <a:lnTo>
                    <a:pt x="91979" y="2089984"/>
                  </a:lnTo>
                  <a:lnTo>
                    <a:pt x="93446" y="2078926"/>
                  </a:lnTo>
                  <a:lnTo>
                    <a:pt x="94895" y="2067868"/>
                  </a:lnTo>
                  <a:lnTo>
                    <a:pt x="96325" y="2056810"/>
                  </a:lnTo>
                  <a:lnTo>
                    <a:pt x="97738" y="2045752"/>
                  </a:lnTo>
                  <a:lnTo>
                    <a:pt x="99135" y="2034694"/>
                  </a:lnTo>
                  <a:lnTo>
                    <a:pt x="100518" y="2023635"/>
                  </a:lnTo>
                  <a:lnTo>
                    <a:pt x="101885" y="2012577"/>
                  </a:lnTo>
                  <a:lnTo>
                    <a:pt x="103240" y="2001519"/>
                  </a:lnTo>
                  <a:lnTo>
                    <a:pt x="104583" y="1990461"/>
                  </a:lnTo>
                  <a:lnTo>
                    <a:pt x="105914" y="1979403"/>
                  </a:lnTo>
                  <a:lnTo>
                    <a:pt x="107233" y="1968345"/>
                  </a:lnTo>
                  <a:lnTo>
                    <a:pt x="108538" y="1957287"/>
                  </a:lnTo>
                  <a:lnTo>
                    <a:pt x="109828" y="1946229"/>
                  </a:lnTo>
                  <a:lnTo>
                    <a:pt x="111099" y="1935170"/>
                  </a:lnTo>
                  <a:lnTo>
                    <a:pt x="112352" y="1924112"/>
                  </a:lnTo>
                  <a:lnTo>
                    <a:pt x="113584" y="1913054"/>
                  </a:lnTo>
                  <a:lnTo>
                    <a:pt x="114793" y="1901996"/>
                  </a:lnTo>
                  <a:lnTo>
                    <a:pt x="115978" y="1890938"/>
                  </a:lnTo>
                  <a:lnTo>
                    <a:pt x="117136" y="1879880"/>
                  </a:lnTo>
                  <a:lnTo>
                    <a:pt x="118262" y="1868822"/>
                  </a:lnTo>
                  <a:lnTo>
                    <a:pt x="119357" y="1857764"/>
                  </a:lnTo>
                  <a:lnTo>
                    <a:pt x="120424" y="1846705"/>
                  </a:lnTo>
                  <a:lnTo>
                    <a:pt x="121461" y="1835647"/>
                  </a:lnTo>
                  <a:lnTo>
                    <a:pt x="122471" y="1824589"/>
                  </a:lnTo>
                  <a:lnTo>
                    <a:pt x="123453" y="1813531"/>
                  </a:lnTo>
                  <a:lnTo>
                    <a:pt x="124408" y="1802473"/>
                  </a:lnTo>
                  <a:lnTo>
                    <a:pt x="125337" y="1791415"/>
                  </a:lnTo>
                  <a:lnTo>
                    <a:pt x="126247" y="1780357"/>
                  </a:lnTo>
                  <a:lnTo>
                    <a:pt x="127140" y="1769299"/>
                  </a:lnTo>
                  <a:lnTo>
                    <a:pt x="128018" y="1758241"/>
                  </a:lnTo>
                  <a:lnTo>
                    <a:pt x="128886" y="1747182"/>
                  </a:lnTo>
                  <a:lnTo>
                    <a:pt x="129745" y="1736124"/>
                  </a:lnTo>
                  <a:lnTo>
                    <a:pt x="130597" y="1725066"/>
                  </a:lnTo>
                  <a:lnTo>
                    <a:pt x="131446" y="1714008"/>
                  </a:lnTo>
                  <a:lnTo>
                    <a:pt x="132293" y="1702950"/>
                  </a:lnTo>
                  <a:lnTo>
                    <a:pt x="133141" y="1691892"/>
                  </a:lnTo>
                  <a:lnTo>
                    <a:pt x="133988" y="1680834"/>
                  </a:lnTo>
                  <a:lnTo>
                    <a:pt x="134836" y="1669776"/>
                  </a:lnTo>
                  <a:lnTo>
                    <a:pt x="135684" y="1658717"/>
                  </a:lnTo>
                  <a:lnTo>
                    <a:pt x="136532" y="1647659"/>
                  </a:lnTo>
                  <a:lnTo>
                    <a:pt x="137378" y="1636601"/>
                  </a:lnTo>
                  <a:lnTo>
                    <a:pt x="138220" y="1625543"/>
                  </a:lnTo>
                  <a:lnTo>
                    <a:pt x="139057" y="1614485"/>
                  </a:lnTo>
                  <a:lnTo>
                    <a:pt x="139886" y="1603427"/>
                  </a:lnTo>
                  <a:lnTo>
                    <a:pt x="140706" y="1592369"/>
                  </a:lnTo>
                  <a:lnTo>
                    <a:pt x="141513" y="1581311"/>
                  </a:lnTo>
                  <a:lnTo>
                    <a:pt x="142305" y="1570252"/>
                  </a:lnTo>
                  <a:lnTo>
                    <a:pt x="143081" y="1559194"/>
                  </a:lnTo>
                  <a:lnTo>
                    <a:pt x="143840" y="1548136"/>
                  </a:lnTo>
                  <a:lnTo>
                    <a:pt x="144580" y="1537078"/>
                  </a:lnTo>
                  <a:lnTo>
                    <a:pt x="145300" y="1526020"/>
                  </a:lnTo>
                  <a:lnTo>
                    <a:pt x="146001" y="1514962"/>
                  </a:lnTo>
                  <a:lnTo>
                    <a:pt x="146676" y="1503904"/>
                  </a:lnTo>
                  <a:lnTo>
                    <a:pt x="147332" y="1492846"/>
                  </a:lnTo>
                  <a:lnTo>
                    <a:pt x="147967" y="1481788"/>
                  </a:lnTo>
                  <a:lnTo>
                    <a:pt x="148584" y="1470729"/>
                  </a:lnTo>
                  <a:lnTo>
                    <a:pt x="149183" y="1459671"/>
                  </a:lnTo>
                  <a:lnTo>
                    <a:pt x="149766" y="1448613"/>
                  </a:lnTo>
                  <a:lnTo>
                    <a:pt x="150333" y="1437555"/>
                  </a:lnTo>
                  <a:lnTo>
                    <a:pt x="150886" y="1426497"/>
                  </a:lnTo>
                  <a:lnTo>
                    <a:pt x="151429" y="1415439"/>
                  </a:lnTo>
                  <a:lnTo>
                    <a:pt x="151964" y="1404381"/>
                  </a:lnTo>
                  <a:lnTo>
                    <a:pt x="152493" y="1393323"/>
                  </a:lnTo>
                  <a:lnTo>
                    <a:pt x="153018" y="1382264"/>
                  </a:lnTo>
                  <a:lnTo>
                    <a:pt x="153541" y="1371206"/>
                  </a:lnTo>
                  <a:lnTo>
                    <a:pt x="154064" y="1360148"/>
                  </a:lnTo>
                  <a:lnTo>
                    <a:pt x="154590" y="1349090"/>
                  </a:lnTo>
                  <a:lnTo>
                    <a:pt x="155119" y="1338032"/>
                  </a:lnTo>
                  <a:lnTo>
                    <a:pt x="155654" y="1326974"/>
                  </a:lnTo>
                  <a:lnTo>
                    <a:pt x="156195" y="1315916"/>
                  </a:lnTo>
                  <a:lnTo>
                    <a:pt x="156742" y="1304858"/>
                  </a:lnTo>
                  <a:lnTo>
                    <a:pt x="157297" y="1293799"/>
                  </a:lnTo>
                  <a:lnTo>
                    <a:pt x="157861" y="1282741"/>
                  </a:lnTo>
                  <a:lnTo>
                    <a:pt x="158432" y="1271683"/>
                  </a:lnTo>
                  <a:lnTo>
                    <a:pt x="159009" y="1260625"/>
                  </a:lnTo>
                  <a:lnTo>
                    <a:pt x="159591" y="1249567"/>
                  </a:lnTo>
                  <a:lnTo>
                    <a:pt x="160178" y="1238509"/>
                  </a:lnTo>
                  <a:lnTo>
                    <a:pt x="160766" y="1227451"/>
                  </a:lnTo>
                  <a:lnTo>
                    <a:pt x="161356" y="1216393"/>
                  </a:lnTo>
                  <a:lnTo>
                    <a:pt x="161943" y="1205335"/>
                  </a:lnTo>
                  <a:lnTo>
                    <a:pt x="162526" y="1194276"/>
                  </a:lnTo>
                  <a:lnTo>
                    <a:pt x="163102" y="1183218"/>
                  </a:lnTo>
                  <a:lnTo>
                    <a:pt x="163669" y="1172160"/>
                  </a:lnTo>
                  <a:lnTo>
                    <a:pt x="164226" y="1161102"/>
                  </a:lnTo>
                  <a:lnTo>
                    <a:pt x="164769" y="1150044"/>
                  </a:lnTo>
                  <a:lnTo>
                    <a:pt x="165293" y="1138986"/>
                  </a:lnTo>
                  <a:lnTo>
                    <a:pt x="165800" y="1127928"/>
                  </a:lnTo>
                  <a:lnTo>
                    <a:pt x="166286" y="1116870"/>
                  </a:lnTo>
                  <a:lnTo>
                    <a:pt x="166752" y="1105811"/>
                  </a:lnTo>
                  <a:lnTo>
                    <a:pt x="167197" y="1094753"/>
                  </a:lnTo>
                  <a:lnTo>
                    <a:pt x="167618" y="1083695"/>
                  </a:lnTo>
                  <a:lnTo>
                    <a:pt x="168015" y="1072637"/>
                  </a:lnTo>
                  <a:lnTo>
                    <a:pt x="168385" y="1061579"/>
                  </a:lnTo>
                  <a:lnTo>
                    <a:pt x="168732" y="1050521"/>
                  </a:lnTo>
                  <a:lnTo>
                    <a:pt x="169056" y="1039463"/>
                  </a:lnTo>
                  <a:lnTo>
                    <a:pt x="169359" y="1028405"/>
                  </a:lnTo>
                  <a:lnTo>
                    <a:pt x="169639" y="1017347"/>
                  </a:lnTo>
                  <a:lnTo>
                    <a:pt x="169900" y="1006288"/>
                  </a:lnTo>
                  <a:lnTo>
                    <a:pt x="170138" y="995230"/>
                  </a:lnTo>
                  <a:lnTo>
                    <a:pt x="170358" y="984172"/>
                  </a:lnTo>
                  <a:lnTo>
                    <a:pt x="170561" y="973114"/>
                  </a:lnTo>
                  <a:lnTo>
                    <a:pt x="170750" y="962056"/>
                  </a:lnTo>
                  <a:lnTo>
                    <a:pt x="170925" y="950998"/>
                  </a:lnTo>
                  <a:lnTo>
                    <a:pt x="171087" y="939940"/>
                  </a:lnTo>
                  <a:lnTo>
                    <a:pt x="171238" y="928882"/>
                  </a:lnTo>
                  <a:lnTo>
                    <a:pt x="171378" y="917823"/>
                  </a:lnTo>
                  <a:lnTo>
                    <a:pt x="171510" y="906765"/>
                  </a:lnTo>
                  <a:lnTo>
                    <a:pt x="171634" y="895707"/>
                  </a:lnTo>
                  <a:lnTo>
                    <a:pt x="171752" y="884649"/>
                  </a:lnTo>
                  <a:lnTo>
                    <a:pt x="171864" y="873591"/>
                  </a:lnTo>
                  <a:lnTo>
                    <a:pt x="171972" y="862533"/>
                  </a:lnTo>
                  <a:lnTo>
                    <a:pt x="172074" y="851475"/>
                  </a:lnTo>
                  <a:lnTo>
                    <a:pt x="172173" y="840417"/>
                  </a:lnTo>
                  <a:lnTo>
                    <a:pt x="172268" y="829358"/>
                  </a:lnTo>
                  <a:lnTo>
                    <a:pt x="172360" y="818300"/>
                  </a:lnTo>
                  <a:lnTo>
                    <a:pt x="172450" y="807242"/>
                  </a:lnTo>
                  <a:lnTo>
                    <a:pt x="172537" y="796184"/>
                  </a:lnTo>
                  <a:lnTo>
                    <a:pt x="172621" y="785126"/>
                  </a:lnTo>
                  <a:lnTo>
                    <a:pt x="172701" y="774068"/>
                  </a:lnTo>
                  <a:lnTo>
                    <a:pt x="172779" y="763010"/>
                  </a:lnTo>
                  <a:lnTo>
                    <a:pt x="172854" y="751952"/>
                  </a:lnTo>
                  <a:lnTo>
                    <a:pt x="172925" y="740894"/>
                  </a:lnTo>
                  <a:lnTo>
                    <a:pt x="172994" y="729835"/>
                  </a:lnTo>
                  <a:lnTo>
                    <a:pt x="173059" y="718777"/>
                  </a:lnTo>
                  <a:lnTo>
                    <a:pt x="173120" y="707719"/>
                  </a:lnTo>
                  <a:lnTo>
                    <a:pt x="173178" y="696661"/>
                  </a:lnTo>
                  <a:lnTo>
                    <a:pt x="173232" y="685603"/>
                  </a:lnTo>
                  <a:lnTo>
                    <a:pt x="173282" y="674545"/>
                  </a:lnTo>
                  <a:lnTo>
                    <a:pt x="173329" y="663487"/>
                  </a:lnTo>
                  <a:lnTo>
                    <a:pt x="173373" y="652429"/>
                  </a:lnTo>
                  <a:lnTo>
                    <a:pt x="173413" y="641370"/>
                  </a:lnTo>
                  <a:lnTo>
                    <a:pt x="173451" y="630312"/>
                  </a:lnTo>
                  <a:lnTo>
                    <a:pt x="173485" y="619254"/>
                  </a:lnTo>
                  <a:lnTo>
                    <a:pt x="173517" y="608196"/>
                  </a:lnTo>
                  <a:lnTo>
                    <a:pt x="173546" y="597138"/>
                  </a:lnTo>
                  <a:lnTo>
                    <a:pt x="173573" y="586080"/>
                  </a:lnTo>
                  <a:lnTo>
                    <a:pt x="173599" y="575022"/>
                  </a:lnTo>
                  <a:lnTo>
                    <a:pt x="173623" y="563964"/>
                  </a:lnTo>
                  <a:lnTo>
                    <a:pt x="173646" y="552905"/>
                  </a:lnTo>
                  <a:lnTo>
                    <a:pt x="173667" y="541847"/>
                  </a:lnTo>
                  <a:lnTo>
                    <a:pt x="173687" y="530789"/>
                  </a:lnTo>
                  <a:lnTo>
                    <a:pt x="173707" y="519731"/>
                  </a:lnTo>
                  <a:lnTo>
                    <a:pt x="173726" y="508673"/>
                  </a:lnTo>
                  <a:lnTo>
                    <a:pt x="173744" y="497615"/>
                  </a:lnTo>
                  <a:lnTo>
                    <a:pt x="173761" y="486557"/>
                  </a:lnTo>
                  <a:lnTo>
                    <a:pt x="173779" y="475499"/>
                  </a:lnTo>
                  <a:lnTo>
                    <a:pt x="173795" y="464441"/>
                  </a:lnTo>
                  <a:lnTo>
                    <a:pt x="173812" y="453382"/>
                  </a:lnTo>
                  <a:lnTo>
                    <a:pt x="173828" y="442324"/>
                  </a:lnTo>
                  <a:lnTo>
                    <a:pt x="173843" y="431266"/>
                  </a:lnTo>
                  <a:lnTo>
                    <a:pt x="173859" y="420208"/>
                  </a:lnTo>
                  <a:lnTo>
                    <a:pt x="173874" y="409150"/>
                  </a:lnTo>
                  <a:lnTo>
                    <a:pt x="173888" y="398092"/>
                  </a:lnTo>
                  <a:lnTo>
                    <a:pt x="173903" y="387034"/>
                  </a:lnTo>
                  <a:lnTo>
                    <a:pt x="173917" y="375976"/>
                  </a:lnTo>
                  <a:lnTo>
                    <a:pt x="173931" y="364917"/>
                  </a:lnTo>
                  <a:lnTo>
                    <a:pt x="173945" y="353859"/>
                  </a:lnTo>
                  <a:lnTo>
                    <a:pt x="173958" y="342801"/>
                  </a:lnTo>
                  <a:lnTo>
                    <a:pt x="173971" y="331743"/>
                  </a:lnTo>
                  <a:lnTo>
                    <a:pt x="173983" y="320685"/>
                  </a:lnTo>
                  <a:lnTo>
                    <a:pt x="173995" y="309627"/>
                  </a:lnTo>
                  <a:lnTo>
                    <a:pt x="174006" y="298569"/>
                  </a:lnTo>
                  <a:lnTo>
                    <a:pt x="174017" y="287511"/>
                  </a:lnTo>
                  <a:lnTo>
                    <a:pt x="174027" y="276452"/>
                  </a:lnTo>
                  <a:lnTo>
                    <a:pt x="174036" y="265394"/>
                  </a:lnTo>
                  <a:lnTo>
                    <a:pt x="174044" y="254336"/>
                  </a:lnTo>
                  <a:lnTo>
                    <a:pt x="174051" y="243278"/>
                  </a:lnTo>
                  <a:lnTo>
                    <a:pt x="174057" y="232220"/>
                  </a:lnTo>
                  <a:lnTo>
                    <a:pt x="174062" y="221162"/>
                  </a:lnTo>
                  <a:lnTo>
                    <a:pt x="174066" y="210104"/>
                  </a:lnTo>
                  <a:lnTo>
                    <a:pt x="174068" y="199046"/>
                  </a:lnTo>
                  <a:lnTo>
                    <a:pt x="174070" y="187988"/>
                  </a:lnTo>
                  <a:lnTo>
                    <a:pt x="174070" y="176929"/>
                  </a:lnTo>
                  <a:lnTo>
                    <a:pt x="174069" y="165871"/>
                  </a:lnTo>
                  <a:lnTo>
                    <a:pt x="174068" y="154813"/>
                  </a:lnTo>
                  <a:lnTo>
                    <a:pt x="174065" y="143755"/>
                  </a:lnTo>
                  <a:lnTo>
                    <a:pt x="174062" y="132697"/>
                  </a:lnTo>
                  <a:lnTo>
                    <a:pt x="174057" y="121639"/>
                  </a:lnTo>
                  <a:lnTo>
                    <a:pt x="174053" y="110581"/>
                  </a:lnTo>
                  <a:lnTo>
                    <a:pt x="174048" y="99523"/>
                  </a:lnTo>
                  <a:lnTo>
                    <a:pt x="174043" y="88464"/>
                  </a:lnTo>
                  <a:lnTo>
                    <a:pt x="174038" y="77406"/>
                  </a:lnTo>
                  <a:lnTo>
                    <a:pt x="174034" y="66348"/>
                  </a:lnTo>
                  <a:lnTo>
                    <a:pt x="174030" y="55290"/>
                  </a:lnTo>
                  <a:lnTo>
                    <a:pt x="174026" y="44232"/>
                  </a:lnTo>
                  <a:lnTo>
                    <a:pt x="174023" y="33174"/>
                  </a:lnTo>
                  <a:lnTo>
                    <a:pt x="174021" y="22116"/>
                  </a:lnTo>
                  <a:lnTo>
                    <a:pt x="174020" y="11058"/>
                  </a:lnTo>
                  <a:lnTo>
                    <a:pt x="174020" y="0"/>
                  </a:lnTo>
                  <a:lnTo>
                    <a:pt x="174329" y="0"/>
                  </a:lnTo>
                  <a:lnTo>
                    <a:pt x="174329" y="11058"/>
                  </a:lnTo>
                  <a:lnTo>
                    <a:pt x="174328" y="22116"/>
                  </a:lnTo>
                  <a:lnTo>
                    <a:pt x="174326" y="33174"/>
                  </a:lnTo>
                  <a:lnTo>
                    <a:pt x="174323" y="44232"/>
                  </a:lnTo>
                  <a:lnTo>
                    <a:pt x="174319" y="55290"/>
                  </a:lnTo>
                  <a:lnTo>
                    <a:pt x="174315" y="66348"/>
                  </a:lnTo>
                  <a:lnTo>
                    <a:pt x="174310" y="77406"/>
                  </a:lnTo>
                  <a:lnTo>
                    <a:pt x="174306" y="88464"/>
                  </a:lnTo>
                  <a:lnTo>
                    <a:pt x="174301" y="99523"/>
                  </a:lnTo>
                  <a:lnTo>
                    <a:pt x="174296" y="110581"/>
                  </a:lnTo>
                  <a:lnTo>
                    <a:pt x="174291" y="121639"/>
                  </a:lnTo>
                  <a:lnTo>
                    <a:pt x="174287" y="132697"/>
                  </a:lnTo>
                  <a:lnTo>
                    <a:pt x="174284" y="143755"/>
                  </a:lnTo>
                  <a:lnTo>
                    <a:pt x="174281" y="154813"/>
                  </a:lnTo>
                  <a:lnTo>
                    <a:pt x="174280" y="165871"/>
                  </a:lnTo>
                  <a:lnTo>
                    <a:pt x="174279" y="176929"/>
                  </a:lnTo>
                  <a:lnTo>
                    <a:pt x="174279" y="187988"/>
                  </a:lnTo>
                  <a:lnTo>
                    <a:pt x="174280" y="199046"/>
                  </a:lnTo>
                  <a:lnTo>
                    <a:pt x="174283" y="210104"/>
                  </a:lnTo>
                  <a:lnTo>
                    <a:pt x="174287" y="221162"/>
                  </a:lnTo>
                  <a:lnTo>
                    <a:pt x="174292" y="232220"/>
                  </a:lnTo>
                  <a:lnTo>
                    <a:pt x="174298" y="243278"/>
                  </a:lnTo>
                  <a:lnTo>
                    <a:pt x="174305" y="254336"/>
                  </a:lnTo>
                  <a:lnTo>
                    <a:pt x="174313" y="265394"/>
                  </a:lnTo>
                  <a:lnTo>
                    <a:pt x="174322" y="276452"/>
                  </a:lnTo>
                  <a:lnTo>
                    <a:pt x="174332" y="287511"/>
                  </a:lnTo>
                  <a:lnTo>
                    <a:pt x="174343" y="298569"/>
                  </a:lnTo>
                  <a:lnTo>
                    <a:pt x="174354" y="309627"/>
                  </a:lnTo>
                  <a:lnTo>
                    <a:pt x="174366" y="320685"/>
                  </a:lnTo>
                  <a:lnTo>
                    <a:pt x="174378" y="331743"/>
                  </a:lnTo>
                  <a:lnTo>
                    <a:pt x="174391" y="342801"/>
                  </a:lnTo>
                  <a:lnTo>
                    <a:pt x="174404" y="353859"/>
                  </a:lnTo>
                  <a:lnTo>
                    <a:pt x="174418" y="364917"/>
                  </a:lnTo>
                  <a:lnTo>
                    <a:pt x="174432" y="375976"/>
                  </a:lnTo>
                  <a:lnTo>
                    <a:pt x="174446" y="387034"/>
                  </a:lnTo>
                  <a:lnTo>
                    <a:pt x="174460" y="398092"/>
                  </a:lnTo>
                  <a:lnTo>
                    <a:pt x="174475" y="409150"/>
                  </a:lnTo>
                  <a:lnTo>
                    <a:pt x="174490" y="420208"/>
                  </a:lnTo>
                  <a:lnTo>
                    <a:pt x="174506" y="431266"/>
                  </a:lnTo>
                  <a:lnTo>
                    <a:pt x="174521" y="442324"/>
                  </a:lnTo>
                  <a:lnTo>
                    <a:pt x="174537" y="453382"/>
                  </a:lnTo>
                  <a:lnTo>
                    <a:pt x="174554" y="464441"/>
                  </a:lnTo>
                  <a:lnTo>
                    <a:pt x="174570" y="475499"/>
                  </a:lnTo>
                  <a:lnTo>
                    <a:pt x="174587" y="486557"/>
                  </a:lnTo>
                  <a:lnTo>
                    <a:pt x="174605" y="497615"/>
                  </a:lnTo>
                  <a:lnTo>
                    <a:pt x="174623" y="508673"/>
                  </a:lnTo>
                  <a:lnTo>
                    <a:pt x="174642" y="519731"/>
                  </a:lnTo>
                  <a:lnTo>
                    <a:pt x="174662" y="530789"/>
                  </a:lnTo>
                  <a:lnTo>
                    <a:pt x="174682" y="541847"/>
                  </a:lnTo>
                  <a:lnTo>
                    <a:pt x="174703" y="552905"/>
                  </a:lnTo>
                  <a:lnTo>
                    <a:pt x="174726" y="563964"/>
                  </a:lnTo>
                  <a:lnTo>
                    <a:pt x="174750" y="575022"/>
                  </a:lnTo>
                  <a:lnTo>
                    <a:pt x="174775" y="586080"/>
                  </a:lnTo>
                  <a:lnTo>
                    <a:pt x="174803" y="597138"/>
                  </a:lnTo>
                  <a:lnTo>
                    <a:pt x="174832" y="608196"/>
                  </a:lnTo>
                  <a:lnTo>
                    <a:pt x="174864" y="619254"/>
                  </a:lnTo>
                  <a:lnTo>
                    <a:pt x="174898" y="630312"/>
                  </a:lnTo>
                  <a:lnTo>
                    <a:pt x="174935" y="641370"/>
                  </a:lnTo>
                  <a:lnTo>
                    <a:pt x="174976" y="652429"/>
                  </a:lnTo>
                  <a:lnTo>
                    <a:pt x="175020" y="663487"/>
                  </a:lnTo>
                  <a:lnTo>
                    <a:pt x="175067" y="674545"/>
                  </a:lnTo>
                  <a:lnTo>
                    <a:pt x="175117" y="685603"/>
                  </a:lnTo>
                  <a:lnTo>
                    <a:pt x="175171" y="696661"/>
                  </a:lnTo>
                  <a:lnTo>
                    <a:pt x="175229" y="707719"/>
                  </a:lnTo>
                  <a:lnTo>
                    <a:pt x="175290" y="718777"/>
                  </a:lnTo>
                  <a:lnTo>
                    <a:pt x="175355" y="729835"/>
                  </a:lnTo>
                  <a:lnTo>
                    <a:pt x="175424" y="740894"/>
                  </a:lnTo>
                  <a:lnTo>
                    <a:pt x="175495" y="751952"/>
                  </a:lnTo>
                  <a:lnTo>
                    <a:pt x="175570" y="763010"/>
                  </a:lnTo>
                  <a:lnTo>
                    <a:pt x="175648" y="774068"/>
                  </a:lnTo>
                  <a:lnTo>
                    <a:pt x="175728" y="785126"/>
                  </a:lnTo>
                  <a:lnTo>
                    <a:pt x="175812" y="796184"/>
                  </a:lnTo>
                  <a:lnTo>
                    <a:pt x="175899" y="807242"/>
                  </a:lnTo>
                  <a:lnTo>
                    <a:pt x="175988" y="818300"/>
                  </a:lnTo>
                  <a:lnTo>
                    <a:pt x="176081" y="829358"/>
                  </a:lnTo>
                  <a:lnTo>
                    <a:pt x="176176" y="840417"/>
                  </a:lnTo>
                  <a:lnTo>
                    <a:pt x="176275" y="851475"/>
                  </a:lnTo>
                  <a:lnTo>
                    <a:pt x="176377" y="862533"/>
                  </a:lnTo>
                  <a:lnTo>
                    <a:pt x="176485" y="873591"/>
                  </a:lnTo>
                  <a:lnTo>
                    <a:pt x="176597" y="884649"/>
                  </a:lnTo>
                  <a:lnTo>
                    <a:pt x="176715" y="895707"/>
                  </a:lnTo>
                  <a:lnTo>
                    <a:pt x="176839" y="906765"/>
                  </a:lnTo>
                  <a:lnTo>
                    <a:pt x="176971" y="917823"/>
                  </a:lnTo>
                  <a:lnTo>
                    <a:pt x="177110" y="928882"/>
                  </a:lnTo>
                  <a:lnTo>
                    <a:pt x="177261" y="939940"/>
                  </a:lnTo>
                  <a:lnTo>
                    <a:pt x="177424" y="950998"/>
                  </a:lnTo>
                  <a:lnTo>
                    <a:pt x="177599" y="962056"/>
                  </a:lnTo>
                  <a:lnTo>
                    <a:pt x="177788" y="973114"/>
                  </a:lnTo>
                  <a:lnTo>
                    <a:pt x="177991" y="984172"/>
                  </a:lnTo>
                  <a:lnTo>
                    <a:pt x="178211" y="995230"/>
                  </a:lnTo>
                  <a:lnTo>
                    <a:pt x="178449" y="1006288"/>
                  </a:lnTo>
                  <a:lnTo>
                    <a:pt x="178709" y="1017347"/>
                  </a:lnTo>
                  <a:lnTo>
                    <a:pt x="178990" y="1028405"/>
                  </a:lnTo>
                  <a:lnTo>
                    <a:pt x="179292" y="1039463"/>
                  </a:lnTo>
                  <a:lnTo>
                    <a:pt x="179617" y="1050521"/>
                  </a:lnTo>
                  <a:lnTo>
                    <a:pt x="179964" y="1061579"/>
                  </a:lnTo>
                  <a:lnTo>
                    <a:pt x="180334" y="1072637"/>
                  </a:lnTo>
                  <a:lnTo>
                    <a:pt x="180730" y="1083695"/>
                  </a:lnTo>
                  <a:lnTo>
                    <a:pt x="181152" y="1094753"/>
                  </a:lnTo>
                  <a:lnTo>
                    <a:pt x="181596" y="1105811"/>
                  </a:lnTo>
                  <a:lnTo>
                    <a:pt x="182062" y="1116870"/>
                  </a:lnTo>
                  <a:lnTo>
                    <a:pt x="182549" y="1127928"/>
                  </a:lnTo>
                  <a:lnTo>
                    <a:pt x="183055" y="1138986"/>
                  </a:lnTo>
                  <a:lnTo>
                    <a:pt x="183580" y="1150044"/>
                  </a:lnTo>
                  <a:lnTo>
                    <a:pt x="184123" y="1161102"/>
                  </a:lnTo>
                  <a:lnTo>
                    <a:pt x="184679" y="1172160"/>
                  </a:lnTo>
                  <a:lnTo>
                    <a:pt x="185247" y="1183218"/>
                  </a:lnTo>
                  <a:lnTo>
                    <a:pt x="185823" y="1194276"/>
                  </a:lnTo>
                  <a:lnTo>
                    <a:pt x="186406" y="1205335"/>
                  </a:lnTo>
                  <a:lnTo>
                    <a:pt x="186993" y="1216393"/>
                  </a:lnTo>
                  <a:lnTo>
                    <a:pt x="187582" y="1227451"/>
                  </a:lnTo>
                  <a:lnTo>
                    <a:pt x="188171" y="1238509"/>
                  </a:lnTo>
                  <a:lnTo>
                    <a:pt x="188758" y="1249567"/>
                  </a:lnTo>
                  <a:lnTo>
                    <a:pt x="189340" y="1260625"/>
                  </a:lnTo>
                  <a:lnTo>
                    <a:pt x="189917" y="1271683"/>
                  </a:lnTo>
                  <a:lnTo>
                    <a:pt x="190488" y="1282741"/>
                  </a:lnTo>
                  <a:lnTo>
                    <a:pt x="191051" y="1293799"/>
                  </a:lnTo>
                  <a:lnTo>
                    <a:pt x="191606" y="1304858"/>
                  </a:lnTo>
                  <a:lnTo>
                    <a:pt x="192154" y="1315916"/>
                  </a:lnTo>
                  <a:lnTo>
                    <a:pt x="192695" y="1326974"/>
                  </a:lnTo>
                  <a:lnTo>
                    <a:pt x="193230" y="1338032"/>
                  </a:lnTo>
                  <a:lnTo>
                    <a:pt x="193759" y="1349090"/>
                  </a:lnTo>
                  <a:lnTo>
                    <a:pt x="194285" y="1360148"/>
                  </a:lnTo>
                  <a:lnTo>
                    <a:pt x="194808" y="1371206"/>
                  </a:lnTo>
                  <a:lnTo>
                    <a:pt x="195331" y="1382264"/>
                  </a:lnTo>
                  <a:lnTo>
                    <a:pt x="195856" y="1393323"/>
                  </a:lnTo>
                  <a:lnTo>
                    <a:pt x="196385" y="1404381"/>
                  </a:lnTo>
                  <a:lnTo>
                    <a:pt x="196920" y="1415439"/>
                  </a:lnTo>
                  <a:lnTo>
                    <a:pt x="197463" y="1426497"/>
                  </a:lnTo>
                  <a:lnTo>
                    <a:pt x="198016" y="1437555"/>
                  </a:lnTo>
                  <a:lnTo>
                    <a:pt x="198583" y="1448613"/>
                  </a:lnTo>
                  <a:lnTo>
                    <a:pt x="199166" y="1459671"/>
                  </a:lnTo>
                  <a:lnTo>
                    <a:pt x="199765" y="1470729"/>
                  </a:lnTo>
                  <a:lnTo>
                    <a:pt x="200382" y="1481788"/>
                  </a:lnTo>
                  <a:lnTo>
                    <a:pt x="201017" y="1492846"/>
                  </a:lnTo>
                  <a:lnTo>
                    <a:pt x="201672" y="1503904"/>
                  </a:lnTo>
                  <a:lnTo>
                    <a:pt x="202348" y="1514962"/>
                  </a:lnTo>
                  <a:lnTo>
                    <a:pt x="203049" y="1526020"/>
                  </a:lnTo>
                  <a:lnTo>
                    <a:pt x="203769" y="1537078"/>
                  </a:lnTo>
                  <a:lnTo>
                    <a:pt x="204509" y="1548136"/>
                  </a:lnTo>
                  <a:lnTo>
                    <a:pt x="205268" y="1559194"/>
                  </a:lnTo>
                  <a:lnTo>
                    <a:pt x="206044" y="1570252"/>
                  </a:lnTo>
                  <a:lnTo>
                    <a:pt x="206835" y="1581311"/>
                  </a:lnTo>
                  <a:lnTo>
                    <a:pt x="207643" y="1592369"/>
                  </a:lnTo>
                  <a:lnTo>
                    <a:pt x="208463" y="1603427"/>
                  </a:lnTo>
                  <a:lnTo>
                    <a:pt x="209292" y="1614485"/>
                  </a:lnTo>
                  <a:lnTo>
                    <a:pt x="210129" y="1625543"/>
                  </a:lnTo>
                  <a:lnTo>
                    <a:pt x="210971" y="1636601"/>
                  </a:lnTo>
                  <a:lnTo>
                    <a:pt x="211817" y="1647659"/>
                  </a:lnTo>
                  <a:lnTo>
                    <a:pt x="212664" y="1658717"/>
                  </a:lnTo>
                  <a:lnTo>
                    <a:pt x="213513" y="1669776"/>
                  </a:lnTo>
                  <a:lnTo>
                    <a:pt x="214361" y="1680834"/>
                  </a:lnTo>
                  <a:lnTo>
                    <a:pt x="215208" y="1691892"/>
                  </a:lnTo>
                  <a:lnTo>
                    <a:pt x="216055" y="1702950"/>
                  </a:lnTo>
                  <a:lnTo>
                    <a:pt x="216903" y="1714008"/>
                  </a:lnTo>
                  <a:lnTo>
                    <a:pt x="217752" y="1725066"/>
                  </a:lnTo>
                  <a:lnTo>
                    <a:pt x="218604" y="1736124"/>
                  </a:lnTo>
                  <a:lnTo>
                    <a:pt x="219463" y="1747182"/>
                  </a:lnTo>
                  <a:lnTo>
                    <a:pt x="220330" y="1758241"/>
                  </a:lnTo>
                  <a:lnTo>
                    <a:pt x="221209" y="1769299"/>
                  </a:lnTo>
                  <a:lnTo>
                    <a:pt x="222102" y="1780357"/>
                  </a:lnTo>
                  <a:lnTo>
                    <a:pt x="223012" y="1791415"/>
                  </a:lnTo>
                  <a:lnTo>
                    <a:pt x="223941" y="1802473"/>
                  </a:lnTo>
                  <a:lnTo>
                    <a:pt x="224896" y="1813531"/>
                  </a:lnTo>
                  <a:lnTo>
                    <a:pt x="225878" y="1824589"/>
                  </a:lnTo>
                  <a:lnTo>
                    <a:pt x="226888" y="1835647"/>
                  </a:lnTo>
                  <a:lnTo>
                    <a:pt x="227925" y="1846705"/>
                  </a:lnTo>
                  <a:lnTo>
                    <a:pt x="228991" y="1857764"/>
                  </a:lnTo>
                  <a:lnTo>
                    <a:pt x="230087" y="1868822"/>
                  </a:lnTo>
                  <a:lnTo>
                    <a:pt x="231213" y="1879880"/>
                  </a:lnTo>
                  <a:lnTo>
                    <a:pt x="232371" y="1890938"/>
                  </a:lnTo>
                  <a:lnTo>
                    <a:pt x="233556" y="1901996"/>
                  </a:lnTo>
                  <a:lnTo>
                    <a:pt x="234765" y="1913054"/>
                  </a:lnTo>
                  <a:lnTo>
                    <a:pt x="235997" y="1924112"/>
                  </a:lnTo>
                  <a:lnTo>
                    <a:pt x="237249" y="1935170"/>
                  </a:lnTo>
                  <a:lnTo>
                    <a:pt x="238521" y="1946229"/>
                  </a:lnTo>
                  <a:lnTo>
                    <a:pt x="239810" y="1957287"/>
                  </a:lnTo>
                  <a:lnTo>
                    <a:pt x="241116" y="1968345"/>
                  </a:lnTo>
                  <a:lnTo>
                    <a:pt x="242435" y="1979403"/>
                  </a:lnTo>
                  <a:lnTo>
                    <a:pt x="243766" y="1990461"/>
                  </a:lnTo>
                  <a:lnTo>
                    <a:pt x="245109" y="2001519"/>
                  </a:lnTo>
                  <a:lnTo>
                    <a:pt x="246464" y="2012577"/>
                  </a:lnTo>
                  <a:lnTo>
                    <a:pt x="247831" y="2023635"/>
                  </a:lnTo>
                  <a:lnTo>
                    <a:pt x="249214" y="2034694"/>
                  </a:lnTo>
                  <a:lnTo>
                    <a:pt x="250611" y="2045752"/>
                  </a:lnTo>
                  <a:lnTo>
                    <a:pt x="252024" y="2056810"/>
                  </a:lnTo>
                  <a:lnTo>
                    <a:pt x="253454" y="2067868"/>
                  </a:lnTo>
                  <a:lnTo>
                    <a:pt x="254902" y="2078926"/>
                  </a:lnTo>
                  <a:lnTo>
                    <a:pt x="256370" y="2089984"/>
                  </a:lnTo>
                  <a:lnTo>
                    <a:pt x="257860" y="2101042"/>
                  </a:lnTo>
                  <a:lnTo>
                    <a:pt x="259373" y="2112100"/>
                  </a:lnTo>
                  <a:lnTo>
                    <a:pt x="260908" y="2123158"/>
                  </a:lnTo>
                  <a:lnTo>
                    <a:pt x="262462" y="2134217"/>
                  </a:lnTo>
                  <a:lnTo>
                    <a:pt x="264036" y="2145275"/>
                  </a:lnTo>
                  <a:lnTo>
                    <a:pt x="265627" y="2156333"/>
                  </a:lnTo>
                  <a:lnTo>
                    <a:pt x="267233" y="2167391"/>
                  </a:lnTo>
                  <a:lnTo>
                    <a:pt x="268853" y="2178449"/>
                  </a:lnTo>
                  <a:lnTo>
                    <a:pt x="270480" y="2189507"/>
                  </a:lnTo>
                  <a:lnTo>
                    <a:pt x="272111" y="2200565"/>
                  </a:lnTo>
                  <a:lnTo>
                    <a:pt x="273741" y="2211623"/>
                  </a:lnTo>
                  <a:lnTo>
                    <a:pt x="275365" y="2222682"/>
                  </a:lnTo>
                  <a:lnTo>
                    <a:pt x="276979" y="2233740"/>
                  </a:lnTo>
                  <a:lnTo>
                    <a:pt x="278577" y="2244798"/>
                  </a:lnTo>
                  <a:lnTo>
                    <a:pt x="280149" y="2255856"/>
                  </a:lnTo>
                  <a:lnTo>
                    <a:pt x="281694" y="2266914"/>
                  </a:lnTo>
                  <a:lnTo>
                    <a:pt x="283207" y="2277972"/>
                  </a:lnTo>
                  <a:lnTo>
                    <a:pt x="284683" y="2289030"/>
                  </a:lnTo>
                  <a:lnTo>
                    <a:pt x="286119" y="2300088"/>
                  </a:lnTo>
                  <a:lnTo>
                    <a:pt x="287510" y="2311147"/>
                  </a:lnTo>
                  <a:lnTo>
                    <a:pt x="288848" y="2322205"/>
                  </a:lnTo>
                  <a:lnTo>
                    <a:pt x="290129" y="2333263"/>
                  </a:lnTo>
                  <a:lnTo>
                    <a:pt x="291358" y="2344321"/>
                  </a:lnTo>
                  <a:lnTo>
                    <a:pt x="292532" y="2355379"/>
                  </a:lnTo>
                  <a:lnTo>
                    <a:pt x="293651" y="2366437"/>
                  </a:lnTo>
                  <a:lnTo>
                    <a:pt x="294716" y="2377495"/>
                  </a:lnTo>
                  <a:lnTo>
                    <a:pt x="295726" y="2388553"/>
                  </a:lnTo>
                  <a:lnTo>
                    <a:pt x="296675" y="2399611"/>
                  </a:lnTo>
                  <a:lnTo>
                    <a:pt x="297576" y="2410670"/>
                  </a:lnTo>
                  <a:lnTo>
                    <a:pt x="298433" y="2421728"/>
                  </a:lnTo>
                  <a:lnTo>
                    <a:pt x="299250" y="2432786"/>
                  </a:lnTo>
                  <a:lnTo>
                    <a:pt x="300032" y="2443844"/>
                  </a:lnTo>
                  <a:lnTo>
                    <a:pt x="300785" y="2454902"/>
                  </a:lnTo>
                  <a:lnTo>
                    <a:pt x="301512" y="2465960"/>
                  </a:lnTo>
                  <a:lnTo>
                    <a:pt x="302221" y="2477018"/>
                  </a:lnTo>
                  <a:lnTo>
                    <a:pt x="302923" y="2488076"/>
                  </a:lnTo>
                  <a:lnTo>
                    <a:pt x="303624" y="2499135"/>
                  </a:lnTo>
                  <a:lnTo>
                    <a:pt x="304329" y="2510193"/>
                  </a:lnTo>
                  <a:lnTo>
                    <a:pt x="305046" y="2521251"/>
                  </a:lnTo>
                  <a:lnTo>
                    <a:pt x="305779" y="2532309"/>
                  </a:lnTo>
                  <a:lnTo>
                    <a:pt x="306540" y="2543367"/>
                  </a:lnTo>
                  <a:lnTo>
                    <a:pt x="307331" y="2554425"/>
                  </a:lnTo>
                  <a:lnTo>
                    <a:pt x="308155" y="2565483"/>
                  </a:lnTo>
                  <a:lnTo>
                    <a:pt x="309014" y="2576541"/>
                  </a:lnTo>
                  <a:lnTo>
                    <a:pt x="309912" y="2587599"/>
                  </a:lnTo>
                  <a:lnTo>
                    <a:pt x="310849" y="2598658"/>
                  </a:lnTo>
                  <a:lnTo>
                    <a:pt x="311827" y="2609716"/>
                  </a:lnTo>
                  <a:lnTo>
                    <a:pt x="312850" y="2620774"/>
                  </a:lnTo>
                  <a:lnTo>
                    <a:pt x="313910" y="2631832"/>
                  </a:lnTo>
                  <a:lnTo>
                    <a:pt x="315004" y="2642890"/>
                  </a:lnTo>
                  <a:lnTo>
                    <a:pt x="316128" y="2653948"/>
                  </a:lnTo>
                  <a:lnTo>
                    <a:pt x="317279" y="2665006"/>
                  </a:lnTo>
                  <a:lnTo>
                    <a:pt x="318453" y="2676064"/>
                  </a:lnTo>
                  <a:lnTo>
                    <a:pt x="319647" y="2687123"/>
                  </a:lnTo>
                  <a:lnTo>
                    <a:pt x="320851" y="2698181"/>
                  </a:lnTo>
                  <a:lnTo>
                    <a:pt x="322061" y="2709239"/>
                  </a:lnTo>
                  <a:lnTo>
                    <a:pt x="323270" y="2720297"/>
                  </a:lnTo>
                  <a:lnTo>
                    <a:pt x="324474" y="2731355"/>
                  </a:lnTo>
                  <a:lnTo>
                    <a:pt x="325668" y="2742413"/>
                  </a:lnTo>
                  <a:lnTo>
                    <a:pt x="326847" y="2753471"/>
                  </a:lnTo>
                  <a:lnTo>
                    <a:pt x="328003" y="2764529"/>
                  </a:lnTo>
                  <a:lnTo>
                    <a:pt x="329135" y="2775588"/>
                  </a:lnTo>
                  <a:lnTo>
                    <a:pt x="330240" y="2786646"/>
                  </a:lnTo>
                  <a:lnTo>
                    <a:pt x="331316" y="2797704"/>
                  </a:lnTo>
                  <a:lnTo>
                    <a:pt x="332362" y="2808762"/>
                  </a:lnTo>
                  <a:lnTo>
                    <a:pt x="333376" y="2819820"/>
                  </a:lnTo>
                  <a:lnTo>
                    <a:pt x="334354" y="2830878"/>
                  </a:lnTo>
                  <a:lnTo>
                    <a:pt x="335296" y="2841936"/>
                  </a:lnTo>
                  <a:lnTo>
                    <a:pt x="336205" y="2852994"/>
                  </a:lnTo>
                  <a:lnTo>
                    <a:pt x="337084" y="2864052"/>
                  </a:lnTo>
                  <a:lnTo>
                    <a:pt x="337932" y="2875111"/>
                  </a:lnTo>
                  <a:lnTo>
                    <a:pt x="338751" y="2886169"/>
                  </a:lnTo>
                  <a:lnTo>
                    <a:pt x="339542" y="2897227"/>
                  </a:lnTo>
                  <a:lnTo>
                    <a:pt x="340301" y="2908285"/>
                  </a:lnTo>
                  <a:lnTo>
                    <a:pt x="341034" y="2919343"/>
                  </a:lnTo>
                  <a:lnTo>
                    <a:pt x="341742" y="2930401"/>
                  </a:lnTo>
                  <a:lnTo>
                    <a:pt x="342425" y="2941459"/>
                  </a:lnTo>
                  <a:lnTo>
                    <a:pt x="343083" y="2952517"/>
                  </a:lnTo>
                  <a:lnTo>
                    <a:pt x="343715" y="2963576"/>
                  </a:lnTo>
                  <a:lnTo>
                    <a:pt x="344318" y="2974634"/>
                  </a:lnTo>
                  <a:lnTo>
                    <a:pt x="344888" y="2985692"/>
                  </a:lnTo>
                  <a:lnTo>
                    <a:pt x="345426" y="2996750"/>
                  </a:lnTo>
                  <a:lnTo>
                    <a:pt x="345931" y="3007808"/>
                  </a:lnTo>
                  <a:lnTo>
                    <a:pt x="346399" y="3018866"/>
                  </a:lnTo>
                  <a:lnTo>
                    <a:pt x="346826" y="3029924"/>
                  </a:lnTo>
                  <a:lnTo>
                    <a:pt x="347211" y="3040982"/>
                  </a:lnTo>
                  <a:lnTo>
                    <a:pt x="347542" y="3052041"/>
                  </a:lnTo>
                  <a:lnTo>
                    <a:pt x="347818" y="3063099"/>
                  </a:lnTo>
                  <a:lnTo>
                    <a:pt x="348039" y="3074157"/>
                  </a:lnTo>
                  <a:lnTo>
                    <a:pt x="348204" y="3085215"/>
                  </a:lnTo>
                  <a:lnTo>
                    <a:pt x="348308" y="3096273"/>
                  </a:lnTo>
                  <a:lnTo>
                    <a:pt x="348349" y="3107331"/>
                  </a:lnTo>
                  <a:lnTo>
                    <a:pt x="348324" y="3118389"/>
                  </a:lnTo>
                  <a:lnTo>
                    <a:pt x="348220" y="3129447"/>
                  </a:lnTo>
                  <a:lnTo>
                    <a:pt x="348048" y="3140505"/>
                  </a:lnTo>
                  <a:lnTo>
                    <a:pt x="347807" y="3151564"/>
                  </a:lnTo>
                  <a:lnTo>
                    <a:pt x="347498" y="3162622"/>
                  </a:lnTo>
                  <a:lnTo>
                    <a:pt x="347120" y="3173680"/>
                  </a:lnTo>
                  <a:lnTo>
                    <a:pt x="346674" y="3184738"/>
                  </a:lnTo>
                  <a:lnTo>
                    <a:pt x="346153" y="3195796"/>
                  </a:lnTo>
                  <a:lnTo>
                    <a:pt x="345561" y="3206854"/>
                  </a:lnTo>
                  <a:lnTo>
                    <a:pt x="344907" y="3217912"/>
                  </a:lnTo>
                  <a:lnTo>
                    <a:pt x="344192" y="3228970"/>
                  </a:lnTo>
                  <a:lnTo>
                    <a:pt x="343421" y="3240029"/>
                  </a:lnTo>
                  <a:lnTo>
                    <a:pt x="342595" y="3251087"/>
                  </a:lnTo>
                  <a:lnTo>
                    <a:pt x="341719" y="3262145"/>
                  </a:lnTo>
                  <a:lnTo>
                    <a:pt x="340786" y="3273203"/>
                  </a:lnTo>
                  <a:lnTo>
                    <a:pt x="339813" y="3284261"/>
                  </a:lnTo>
                  <a:lnTo>
                    <a:pt x="338804" y="3295319"/>
                  </a:lnTo>
                  <a:lnTo>
                    <a:pt x="337763" y="3306377"/>
                  </a:lnTo>
                  <a:lnTo>
                    <a:pt x="336695" y="3317435"/>
                  </a:lnTo>
                  <a:lnTo>
                    <a:pt x="335604" y="3328494"/>
                  </a:lnTo>
                  <a:lnTo>
                    <a:pt x="334494" y="3339552"/>
                  </a:lnTo>
                  <a:lnTo>
                    <a:pt x="333370" y="3350610"/>
                  </a:lnTo>
                  <a:lnTo>
                    <a:pt x="332239" y="3361668"/>
                  </a:lnTo>
                  <a:lnTo>
                    <a:pt x="331104" y="3372726"/>
                  </a:lnTo>
                  <a:lnTo>
                    <a:pt x="329969" y="3383784"/>
                  </a:lnTo>
                  <a:lnTo>
                    <a:pt x="328835" y="3394842"/>
                  </a:lnTo>
                  <a:lnTo>
                    <a:pt x="327705" y="3405900"/>
                  </a:lnTo>
                  <a:lnTo>
                    <a:pt x="326581" y="3416958"/>
                  </a:lnTo>
                  <a:lnTo>
                    <a:pt x="325464" y="3428017"/>
                  </a:lnTo>
                  <a:lnTo>
                    <a:pt x="324353" y="3439075"/>
                  </a:lnTo>
                  <a:lnTo>
                    <a:pt x="323247" y="3450133"/>
                  </a:lnTo>
                  <a:lnTo>
                    <a:pt x="322144" y="3461191"/>
                  </a:lnTo>
                  <a:lnTo>
                    <a:pt x="321044" y="3472249"/>
                  </a:lnTo>
                  <a:lnTo>
                    <a:pt x="319942" y="3483307"/>
                  </a:lnTo>
                  <a:lnTo>
                    <a:pt x="318836" y="3494365"/>
                  </a:lnTo>
                  <a:lnTo>
                    <a:pt x="317722" y="3505423"/>
                  </a:lnTo>
                  <a:lnTo>
                    <a:pt x="316598" y="3516482"/>
                  </a:lnTo>
                  <a:lnTo>
                    <a:pt x="315461" y="3527540"/>
                  </a:lnTo>
                  <a:lnTo>
                    <a:pt x="314309" y="3538598"/>
                  </a:lnTo>
                  <a:lnTo>
                    <a:pt x="313139" y="3549656"/>
                  </a:lnTo>
                  <a:lnTo>
                    <a:pt x="311946" y="3560714"/>
                  </a:lnTo>
                  <a:lnTo>
                    <a:pt x="310731" y="3571772"/>
                  </a:lnTo>
                  <a:lnTo>
                    <a:pt x="309494" y="3582830"/>
                  </a:lnTo>
                  <a:lnTo>
                    <a:pt x="308236" y="3593888"/>
                  </a:lnTo>
                  <a:lnTo>
                    <a:pt x="306958" y="3604946"/>
                  </a:lnTo>
                  <a:lnTo>
                    <a:pt x="305662" y="3616005"/>
                  </a:lnTo>
                  <a:lnTo>
                    <a:pt x="304349" y="3627063"/>
                  </a:lnTo>
                  <a:lnTo>
                    <a:pt x="303021" y="3638121"/>
                  </a:lnTo>
                  <a:lnTo>
                    <a:pt x="301685" y="3649179"/>
                  </a:lnTo>
                  <a:lnTo>
                    <a:pt x="300345" y="3660237"/>
                  </a:lnTo>
                  <a:lnTo>
                    <a:pt x="299003" y="3671295"/>
                  </a:lnTo>
                  <a:lnTo>
                    <a:pt x="297666" y="3682353"/>
                  </a:lnTo>
                  <a:lnTo>
                    <a:pt x="296336" y="3693411"/>
                  </a:lnTo>
                  <a:lnTo>
                    <a:pt x="295020" y="3704470"/>
                  </a:lnTo>
                  <a:lnTo>
                    <a:pt x="293723" y="3715528"/>
                  </a:lnTo>
                  <a:lnTo>
                    <a:pt x="292447" y="3726586"/>
                  </a:lnTo>
                  <a:lnTo>
                    <a:pt x="291196" y="3737644"/>
                  </a:lnTo>
                  <a:lnTo>
                    <a:pt x="289970" y="3748702"/>
                  </a:lnTo>
                  <a:lnTo>
                    <a:pt x="288773" y="3759760"/>
                  </a:lnTo>
                  <a:lnTo>
                    <a:pt x="287606" y="3770818"/>
                  </a:lnTo>
                  <a:lnTo>
                    <a:pt x="286476" y="3781876"/>
                  </a:lnTo>
                  <a:lnTo>
                    <a:pt x="285379" y="3792935"/>
                  </a:lnTo>
                  <a:lnTo>
                    <a:pt x="284313" y="3803993"/>
                  </a:lnTo>
                  <a:lnTo>
                    <a:pt x="283278" y="3815051"/>
                  </a:lnTo>
                  <a:lnTo>
                    <a:pt x="282273" y="3826109"/>
                  </a:lnTo>
                  <a:lnTo>
                    <a:pt x="281296" y="3837167"/>
                  </a:lnTo>
                  <a:lnTo>
                    <a:pt x="280349" y="3848225"/>
                  </a:lnTo>
                  <a:lnTo>
                    <a:pt x="279429" y="3859283"/>
                  </a:lnTo>
                  <a:lnTo>
                    <a:pt x="278532" y="3870341"/>
                  </a:lnTo>
                  <a:lnTo>
                    <a:pt x="277655" y="3881399"/>
                  </a:lnTo>
                  <a:lnTo>
                    <a:pt x="276796" y="3892458"/>
                  </a:lnTo>
                  <a:lnTo>
                    <a:pt x="275953" y="3903516"/>
                  </a:lnTo>
                  <a:lnTo>
                    <a:pt x="275123" y="3914574"/>
                  </a:lnTo>
                  <a:lnTo>
                    <a:pt x="274305" y="3925632"/>
                  </a:lnTo>
                  <a:lnTo>
                    <a:pt x="273496" y="3936690"/>
                  </a:lnTo>
                  <a:lnTo>
                    <a:pt x="272693" y="3947748"/>
                  </a:lnTo>
                  <a:lnTo>
                    <a:pt x="271894" y="3958806"/>
                  </a:lnTo>
                  <a:lnTo>
                    <a:pt x="271097" y="3969864"/>
                  </a:lnTo>
                  <a:lnTo>
                    <a:pt x="270300" y="3980923"/>
                  </a:lnTo>
                  <a:lnTo>
                    <a:pt x="269503" y="3991981"/>
                  </a:lnTo>
                  <a:lnTo>
                    <a:pt x="268702" y="4003039"/>
                  </a:lnTo>
                  <a:lnTo>
                    <a:pt x="267898" y="4014097"/>
                  </a:lnTo>
                  <a:lnTo>
                    <a:pt x="267089" y="4025155"/>
                  </a:lnTo>
                  <a:lnTo>
                    <a:pt x="266274" y="4036213"/>
                  </a:lnTo>
                  <a:lnTo>
                    <a:pt x="265452" y="4047271"/>
                  </a:lnTo>
                  <a:lnTo>
                    <a:pt x="264624" y="4058329"/>
                  </a:lnTo>
                  <a:lnTo>
                    <a:pt x="263786" y="4069388"/>
                  </a:lnTo>
                  <a:lnTo>
                    <a:pt x="262938" y="4080446"/>
                  </a:lnTo>
                  <a:lnTo>
                    <a:pt x="262080" y="4091504"/>
                  </a:lnTo>
                  <a:lnTo>
                    <a:pt x="261211" y="4102562"/>
                  </a:lnTo>
                  <a:lnTo>
                    <a:pt x="260329" y="4113620"/>
                  </a:lnTo>
                  <a:lnTo>
                    <a:pt x="259433" y="4124678"/>
                  </a:lnTo>
                  <a:lnTo>
                    <a:pt x="258522" y="4135736"/>
                  </a:lnTo>
                  <a:lnTo>
                    <a:pt x="257590" y="4146794"/>
                  </a:lnTo>
                  <a:lnTo>
                    <a:pt x="256639" y="4157852"/>
                  </a:lnTo>
                  <a:lnTo>
                    <a:pt x="255666" y="4168911"/>
                  </a:lnTo>
                  <a:lnTo>
                    <a:pt x="254670" y="4179969"/>
                  </a:lnTo>
                  <a:lnTo>
                    <a:pt x="253650" y="4191027"/>
                  </a:lnTo>
                  <a:lnTo>
                    <a:pt x="252604" y="4202085"/>
                  </a:lnTo>
                  <a:lnTo>
                    <a:pt x="251530" y="4213143"/>
                  </a:lnTo>
                  <a:lnTo>
                    <a:pt x="250424" y="4224201"/>
                  </a:lnTo>
                  <a:lnTo>
                    <a:pt x="249292" y="4235259"/>
                  </a:lnTo>
                  <a:lnTo>
                    <a:pt x="248134" y="4246317"/>
                  </a:lnTo>
                  <a:lnTo>
                    <a:pt x="246951" y="4257376"/>
                  </a:lnTo>
                  <a:lnTo>
                    <a:pt x="245745" y="4268434"/>
                  </a:lnTo>
                  <a:lnTo>
                    <a:pt x="244519" y="4279492"/>
                  </a:lnTo>
                  <a:lnTo>
                    <a:pt x="243274" y="4290550"/>
                  </a:lnTo>
                  <a:lnTo>
                    <a:pt x="242016" y="4301608"/>
                  </a:lnTo>
                  <a:lnTo>
                    <a:pt x="240751" y="4312666"/>
                  </a:lnTo>
                  <a:lnTo>
                    <a:pt x="239482" y="4323724"/>
                  </a:lnTo>
                  <a:lnTo>
                    <a:pt x="238214" y="4334782"/>
                  </a:lnTo>
                  <a:lnTo>
                    <a:pt x="236952" y="4345841"/>
                  </a:lnTo>
                  <a:lnTo>
                    <a:pt x="235700" y="4356899"/>
                  </a:lnTo>
                  <a:lnTo>
                    <a:pt x="234467" y="4367957"/>
                  </a:lnTo>
                  <a:lnTo>
                    <a:pt x="233253" y="4379015"/>
                  </a:lnTo>
                  <a:lnTo>
                    <a:pt x="232062" y="4390073"/>
                  </a:lnTo>
                  <a:lnTo>
                    <a:pt x="230897" y="4401131"/>
                  </a:lnTo>
                  <a:lnTo>
                    <a:pt x="229759" y="4412189"/>
                  </a:lnTo>
                  <a:lnTo>
                    <a:pt x="228651" y="4423247"/>
                  </a:lnTo>
                  <a:lnTo>
                    <a:pt x="227576" y="4434305"/>
                  </a:lnTo>
                  <a:lnTo>
                    <a:pt x="226537" y="4445364"/>
                  </a:lnTo>
                  <a:lnTo>
                    <a:pt x="225527" y="4456422"/>
                  </a:lnTo>
                  <a:lnTo>
                    <a:pt x="224548" y="4467480"/>
                  </a:lnTo>
                  <a:lnTo>
                    <a:pt x="223599" y="4478538"/>
                  </a:lnTo>
                  <a:lnTo>
                    <a:pt x="222677" y="4489596"/>
                  </a:lnTo>
                  <a:lnTo>
                    <a:pt x="221782" y="4500654"/>
                  </a:lnTo>
                  <a:lnTo>
                    <a:pt x="220917" y="4511712"/>
                  </a:lnTo>
                  <a:lnTo>
                    <a:pt x="220075" y="4522770"/>
                  </a:lnTo>
                  <a:lnTo>
                    <a:pt x="219254" y="4533829"/>
                  </a:lnTo>
                  <a:lnTo>
                    <a:pt x="218454" y="4544887"/>
                  </a:lnTo>
                  <a:lnTo>
                    <a:pt x="217674" y="4555945"/>
                  </a:lnTo>
                  <a:lnTo>
                    <a:pt x="216911" y="4567003"/>
                  </a:lnTo>
                  <a:lnTo>
                    <a:pt x="216168" y="4578061"/>
                  </a:lnTo>
                  <a:lnTo>
                    <a:pt x="215443" y="4589119"/>
                  </a:lnTo>
                  <a:lnTo>
                    <a:pt x="214736" y="4600177"/>
                  </a:lnTo>
                  <a:lnTo>
                    <a:pt x="214044" y="4611235"/>
                  </a:lnTo>
                  <a:lnTo>
                    <a:pt x="213369" y="4622294"/>
                  </a:lnTo>
                  <a:lnTo>
                    <a:pt x="212710" y="4633352"/>
                  </a:lnTo>
                  <a:lnTo>
                    <a:pt x="212067" y="4644410"/>
                  </a:lnTo>
                  <a:lnTo>
                    <a:pt x="211443" y="4655468"/>
                  </a:lnTo>
                  <a:lnTo>
                    <a:pt x="210835" y="4666526"/>
                  </a:lnTo>
                  <a:lnTo>
                    <a:pt x="210243" y="4677584"/>
                  </a:lnTo>
                  <a:lnTo>
                    <a:pt x="209665" y="4688642"/>
                  </a:lnTo>
                  <a:lnTo>
                    <a:pt x="209102" y="4699700"/>
                  </a:lnTo>
                  <a:lnTo>
                    <a:pt x="208552" y="4710758"/>
                  </a:lnTo>
                  <a:lnTo>
                    <a:pt x="208015" y="4721817"/>
                  </a:lnTo>
                  <a:lnTo>
                    <a:pt x="207491" y="4732875"/>
                  </a:lnTo>
                  <a:lnTo>
                    <a:pt x="206977" y="4743933"/>
                  </a:lnTo>
                  <a:lnTo>
                    <a:pt x="206471" y="4754991"/>
                  </a:lnTo>
                  <a:lnTo>
                    <a:pt x="205972" y="4766049"/>
                  </a:lnTo>
                  <a:lnTo>
                    <a:pt x="205479" y="4777107"/>
                  </a:lnTo>
                  <a:lnTo>
                    <a:pt x="204989" y="4788165"/>
                  </a:lnTo>
                  <a:lnTo>
                    <a:pt x="204501" y="4799223"/>
                  </a:lnTo>
                  <a:lnTo>
                    <a:pt x="204013" y="4810282"/>
                  </a:lnTo>
                  <a:lnTo>
                    <a:pt x="203524" y="4821340"/>
                  </a:lnTo>
                  <a:lnTo>
                    <a:pt x="203030" y="4832398"/>
                  </a:lnTo>
                  <a:lnTo>
                    <a:pt x="202532" y="4843456"/>
                  </a:lnTo>
                  <a:lnTo>
                    <a:pt x="202026" y="4854514"/>
                  </a:lnTo>
                  <a:lnTo>
                    <a:pt x="201513" y="4865572"/>
                  </a:lnTo>
                  <a:lnTo>
                    <a:pt x="200987" y="4876630"/>
                  </a:lnTo>
                  <a:lnTo>
                    <a:pt x="200449" y="4887688"/>
                  </a:lnTo>
                  <a:lnTo>
                    <a:pt x="199899" y="4898746"/>
                  </a:lnTo>
                  <a:lnTo>
                    <a:pt x="199335" y="4909805"/>
                  </a:lnTo>
                  <a:lnTo>
                    <a:pt x="198757" y="4920863"/>
                  </a:lnTo>
                  <a:lnTo>
                    <a:pt x="198165" y="4931921"/>
                  </a:lnTo>
                  <a:lnTo>
                    <a:pt x="197556" y="4942979"/>
                  </a:lnTo>
                  <a:lnTo>
                    <a:pt x="196931" y="4954037"/>
                  </a:lnTo>
                  <a:lnTo>
                    <a:pt x="196292" y="4965095"/>
                  </a:lnTo>
                  <a:lnTo>
                    <a:pt x="195640" y="4976153"/>
                  </a:lnTo>
                  <a:lnTo>
                    <a:pt x="194977" y="4987211"/>
                  </a:lnTo>
                  <a:lnTo>
                    <a:pt x="194304" y="4998270"/>
                  </a:lnTo>
                  <a:lnTo>
                    <a:pt x="193623" y="5009328"/>
                  </a:lnTo>
                  <a:lnTo>
                    <a:pt x="192935" y="5020386"/>
                  </a:lnTo>
                  <a:lnTo>
                    <a:pt x="192246" y="5031444"/>
                  </a:lnTo>
                  <a:lnTo>
                    <a:pt x="191557" y="5042502"/>
                  </a:lnTo>
                  <a:lnTo>
                    <a:pt x="190872" y="5053560"/>
                  </a:lnTo>
                  <a:lnTo>
                    <a:pt x="190193" y="5064618"/>
                  </a:lnTo>
                  <a:lnTo>
                    <a:pt x="189523" y="5075676"/>
                  </a:lnTo>
                  <a:lnTo>
                    <a:pt x="188867" y="5086735"/>
                  </a:lnTo>
                  <a:lnTo>
                    <a:pt x="188228" y="5097793"/>
                  </a:lnTo>
                  <a:lnTo>
                    <a:pt x="187608" y="5108851"/>
                  </a:lnTo>
                  <a:lnTo>
                    <a:pt x="187009" y="5119909"/>
                  </a:lnTo>
                  <a:lnTo>
                    <a:pt x="186433" y="5130967"/>
                  </a:lnTo>
                  <a:lnTo>
                    <a:pt x="185880" y="5142025"/>
                  </a:lnTo>
                  <a:lnTo>
                    <a:pt x="185352" y="5153083"/>
                  </a:lnTo>
                  <a:lnTo>
                    <a:pt x="184854" y="5164141"/>
                  </a:lnTo>
                  <a:lnTo>
                    <a:pt x="184384" y="5175199"/>
                  </a:lnTo>
                  <a:lnTo>
                    <a:pt x="183940" y="5186258"/>
                  </a:lnTo>
                  <a:lnTo>
                    <a:pt x="183521" y="5197316"/>
                  </a:lnTo>
                  <a:lnTo>
                    <a:pt x="183127" y="5208374"/>
                  </a:lnTo>
                  <a:lnTo>
                    <a:pt x="182755" y="5219432"/>
                  </a:lnTo>
                  <a:lnTo>
                    <a:pt x="182405" y="5230490"/>
                  </a:lnTo>
                  <a:lnTo>
                    <a:pt x="182078" y="5241548"/>
                  </a:lnTo>
                  <a:lnTo>
                    <a:pt x="181767" y="5252606"/>
                  </a:lnTo>
                  <a:lnTo>
                    <a:pt x="181471" y="5263664"/>
                  </a:lnTo>
                  <a:lnTo>
                    <a:pt x="181188" y="5274723"/>
                  </a:lnTo>
                  <a:lnTo>
                    <a:pt x="180915" y="5285781"/>
                  </a:lnTo>
                  <a:lnTo>
                    <a:pt x="180651" y="5296839"/>
                  </a:lnTo>
                  <a:lnTo>
                    <a:pt x="180395" y="5307897"/>
                  </a:lnTo>
                  <a:lnTo>
                    <a:pt x="180144" y="5318955"/>
                  </a:lnTo>
                  <a:lnTo>
                    <a:pt x="179897" y="5330013"/>
                  </a:lnTo>
                  <a:lnTo>
                    <a:pt x="179652" y="5341071"/>
                  </a:lnTo>
                  <a:lnTo>
                    <a:pt x="179410" y="5352129"/>
                  </a:lnTo>
                  <a:lnTo>
                    <a:pt x="179170" y="5363188"/>
                  </a:lnTo>
                  <a:lnTo>
                    <a:pt x="178931" y="5374246"/>
                  </a:lnTo>
                  <a:lnTo>
                    <a:pt x="178694" y="5385304"/>
                  </a:lnTo>
                  <a:lnTo>
                    <a:pt x="178461" y="5396362"/>
                  </a:lnTo>
                  <a:lnTo>
                    <a:pt x="178230" y="5407420"/>
                  </a:lnTo>
                  <a:lnTo>
                    <a:pt x="178004" y="5418478"/>
                  </a:lnTo>
                  <a:lnTo>
                    <a:pt x="177782" y="5429536"/>
                  </a:lnTo>
                  <a:lnTo>
                    <a:pt x="177567" y="5440594"/>
                  </a:lnTo>
                  <a:lnTo>
                    <a:pt x="177358" y="5451652"/>
                  </a:lnTo>
                  <a:lnTo>
                    <a:pt x="177159" y="5462711"/>
                  </a:lnTo>
                  <a:lnTo>
                    <a:pt x="176968" y="5473769"/>
                  </a:lnTo>
                  <a:lnTo>
                    <a:pt x="176787" y="5484827"/>
                  </a:lnTo>
                  <a:lnTo>
                    <a:pt x="176615" y="5495885"/>
                  </a:lnTo>
                  <a:lnTo>
                    <a:pt x="176453" y="5506943"/>
                  </a:lnTo>
                  <a:lnTo>
                    <a:pt x="176301" y="5518001"/>
                  </a:lnTo>
                  <a:lnTo>
                    <a:pt x="176160" y="5529059"/>
                  </a:lnTo>
                  <a:lnTo>
                    <a:pt x="176030" y="5540117"/>
                  </a:lnTo>
                  <a:lnTo>
                    <a:pt x="175909" y="5551176"/>
                  </a:lnTo>
                  <a:lnTo>
                    <a:pt x="175796" y="5562234"/>
                  </a:lnTo>
                  <a:lnTo>
                    <a:pt x="175692" y="5573292"/>
                  </a:lnTo>
                  <a:lnTo>
                    <a:pt x="175595" y="5584350"/>
                  </a:lnTo>
                  <a:lnTo>
                    <a:pt x="175504" y="5595408"/>
                  </a:lnTo>
                  <a:lnTo>
                    <a:pt x="175421" y="5606466"/>
                  </a:lnTo>
                  <a:lnTo>
                    <a:pt x="175342" y="5617524"/>
                  </a:lnTo>
                  <a:lnTo>
                    <a:pt x="175267" y="5628582"/>
                  </a:lnTo>
                  <a:lnTo>
                    <a:pt x="175196" y="5639641"/>
                  </a:lnTo>
                  <a:lnTo>
                    <a:pt x="175129" y="5650699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6" name="pg40">
              <a:extLst>
                <a:ext uri="{FF2B5EF4-FFF2-40B4-BE49-F238E27FC236}">
                  <a16:creationId xmlns:a16="http://schemas.microsoft.com/office/drawing/2014/main" id="{D16C1D13-7268-D985-C556-CFB4B046A246}"/>
                </a:ext>
              </a:extLst>
            </p:cNvPr>
            <p:cNvSpPr/>
            <p:nvPr/>
          </p:nvSpPr>
          <p:spPr>
            <a:xfrm>
              <a:off x="7733743" y="2521746"/>
              <a:ext cx="394383" cy="5086570"/>
            </a:xfrm>
            <a:custGeom>
              <a:avLst/>
              <a:gdLst/>
              <a:ahLst/>
              <a:cxnLst/>
              <a:rect l="0" t="0" r="0" b="0"/>
              <a:pathLst>
                <a:path w="394383" h="5086570">
                  <a:moveTo>
                    <a:pt x="196738" y="5086570"/>
                  </a:moveTo>
                  <a:lnTo>
                    <a:pt x="196711" y="5076616"/>
                  </a:lnTo>
                  <a:lnTo>
                    <a:pt x="196682" y="5066662"/>
                  </a:lnTo>
                  <a:lnTo>
                    <a:pt x="196650" y="5056708"/>
                  </a:lnTo>
                  <a:lnTo>
                    <a:pt x="196615" y="5046754"/>
                  </a:lnTo>
                  <a:lnTo>
                    <a:pt x="196575" y="5036800"/>
                  </a:lnTo>
                  <a:lnTo>
                    <a:pt x="196529" y="5026846"/>
                  </a:lnTo>
                  <a:lnTo>
                    <a:pt x="196477" y="5016891"/>
                  </a:lnTo>
                  <a:lnTo>
                    <a:pt x="196419" y="5006937"/>
                  </a:lnTo>
                  <a:lnTo>
                    <a:pt x="196353" y="4996983"/>
                  </a:lnTo>
                  <a:lnTo>
                    <a:pt x="196279" y="4987029"/>
                  </a:lnTo>
                  <a:lnTo>
                    <a:pt x="196193" y="4977075"/>
                  </a:lnTo>
                  <a:lnTo>
                    <a:pt x="196096" y="4967121"/>
                  </a:lnTo>
                  <a:lnTo>
                    <a:pt x="195988" y="4957166"/>
                  </a:lnTo>
                  <a:lnTo>
                    <a:pt x="195866" y="4947212"/>
                  </a:lnTo>
                  <a:lnTo>
                    <a:pt x="195731" y="4937258"/>
                  </a:lnTo>
                  <a:lnTo>
                    <a:pt x="195582" y="4927304"/>
                  </a:lnTo>
                  <a:lnTo>
                    <a:pt x="195414" y="4917350"/>
                  </a:lnTo>
                  <a:lnTo>
                    <a:pt x="195228" y="4907396"/>
                  </a:lnTo>
                  <a:lnTo>
                    <a:pt x="195024" y="4897442"/>
                  </a:lnTo>
                  <a:lnTo>
                    <a:pt x="194800" y="4887487"/>
                  </a:lnTo>
                  <a:lnTo>
                    <a:pt x="194557" y="4877533"/>
                  </a:lnTo>
                  <a:lnTo>
                    <a:pt x="194293" y="4867579"/>
                  </a:lnTo>
                  <a:lnTo>
                    <a:pt x="194004" y="4857625"/>
                  </a:lnTo>
                  <a:lnTo>
                    <a:pt x="193690" y="4847671"/>
                  </a:lnTo>
                  <a:lnTo>
                    <a:pt x="193353" y="4837717"/>
                  </a:lnTo>
                  <a:lnTo>
                    <a:pt x="192991" y="4827763"/>
                  </a:lnTo>
                  <a:lnTo>
                    <a:pt x="192605" y="4817808"/>
                  </a:lnTo>
                  <a:lnTo>
                    <a:pt x="192193" y="4807854"/>
                  </a:lnTo>
                  <a:lnTo>
                    <a:pt x="191754" y="4797900"/>
                  </a:lnTo>
                  <a:lnTo>
                    <a:pt x="191286" y="4787946"/>
                  </a:lnTo>
                  <a:lnTo>
                    <a:pt x="190793" y="4777992"/>
                  </a:lnTo>
                  <a:lnTo>
                    <a:pt x="190274" y="4768038"/>
                  </a:lnTo>
                  <a:lnTo>
                    <a:pt x="189732" y="4758083"/>
                  </a:lnTo>
                  <a:lnTo>
                    <a:pt x="189165" y="4748129"/>
                  </a:lnTo>
                  <a:lnTo>
                    <a:pt x="188574" y="4738175"/>
                  </a:lnTo>
                  <a:lnTo>
                    <a:pt x="187958" y="4728221"/>
                  </a:lnTo>
                  <a:lnTo>
                    <a:pt x="187321" y="4718267"/>
                  </a:lnTo>
                  <a:lnTo>
                    <a:pt x="186667" y="4708313"/>
                  </a:lnTo>
                  <a:lnTo>
                    <a:pt x="185994" y="4698359"/>
                  </a:lnTo>
                  <a:lnTo>
                    <a:pt x="185307" y="4688404"/>
                  </a:lnTo>
                  <a:lnTo>
                    <a:pt x="184605" y="4678450"/>
                  </a:lnTo>
                  <a:lnTo>
                    <a:pt x="183889" y="4668496"/>
                  </a:lnTo>
                  <a:lnTo>
                    <a:pt x="183164" y="4658542"/>
                  </a:lnTo>
                  <a:lnTo>
                    <a:pt x="182432" y="4648588"/>
                  </a:lnTo>
                  <a:lnTo>
                    <a:pt x="181694" y="4638634"/>
                  </a:lnTo>
                  <a:lnTo>
                    <a:pt x="180952" y="4628680"/>
                  </a:lnTo>
                  <a:lnTo>
                    <a:pt x="180208" y="4618725"/>
                  </a:lnTo>
                  <a:lnTo>
                    <a:pt x="179463" y="4608771"/>
                  </a:lnTo>
                  <a:lnTo>
                    <a:pt x="178719" y="4598817"/>
                  </a:lnTo>
                  <a:lnTo>
                    <a:pt x="177978" y="4588863"/>
                  </a:lnTo>
                  <a:lnTo>
                    <a:pt x="177240" y="4578909"/>
                  </a:lnTo>
                  <a:lnTo>
                    <a:pt x="176506" y="4568955"/>
                  </a:lnTo>
                  <a:lnTo>
                    <a:pt x="175776" y="4559000"/>
                  </a:lnTo>
                  <a:lnTo>
                    <a:pt x="175053" y="4549046"/>
                  </a:lnTo>
                  <a:lnTo>
                    <a:pt x="174336" y="4539092"/>
                  </a:lnTo>
                  <a:lnTo>
                    <a:pt x="173625" y="4529138"/>
                  </a:lnTo>
                  <a:lnTo>
                    <a:pt x="172919" y="4519184"/>
                  </a:lnTo>
                  <a:lnTo>
                    <a:pt x="172218" y="4509230"/>
                  </a:lnTo>
                  <a:lnTo>
                    <a:pt x="171523" y="4499276"/>
                  </a:lnTo>
                  <a:lnTo>
                    <a:pt x="170832" y="4489321"/>
                  </a:lnTo>
                  <a:lnTo>
                    <a:pt x="170147" y="4479367"/>
                  </a:lnTo>
                  <a:lnTo>
                    <a:pt x="169464" y="4469413"/>
                  </a:lnTo>
                  <a:lnTo>
                    <a:pt x="168786" y="4459459"/>
                  </a:lnTo>
                  <a:lnTo>
                    <a:pt x="168110" y="4449505"/>
                  </a:lnTo>
                  <a:lnTo>
                    <a:pt x="167437" y="4439551"/>
                  </a:lnTo>
                  <a:lnTo>
                    <a:pt x="166766" y="4429596"/>
                  </a:lnTo>
                  <a:lnTo>
                    <a:pt x="166099" y="4419642"/>
                  </a:lnTo>
                  <a:lnTo>
                    <a:pt x="165433" y="4409688"/>
                  </a:lnTo>
                  <a:lnTo>
                    <a:pt x="164770" y="4399734"/>
                  </a:lnTo>
                  <a:lnTo>
                    <a:pt x="164110" y="4389780"/>
                  </a:lnTo>
                  <a:lnTo>
                    <a:pt x="163453" y="4379826"/>
                  </a:lnTo>
                  <a:lnTo>
                    <a:pt x="162799" y="4369872"/>
                  </a:lnTo>
                  <a:lnTo>
                    <a:pt x="162149" y="4359917"/>
                  </a:lnTo>
                  <a:lnTo>
                    <a:pt x="161503" y="4349963"/>
                  </a:lnTo>
                  <a:lnTo>
                    <a:pt x="160861" y="4340009"/>
                  </a:lnTo>
                  <a:lnTo>
                    <a:pt x="160222" y="4330055"/>
                  </a:lnTo>
                  <a:lnTo>
                    <a:pt x="159587" y="4320101"/>
                  </a:lnTo>
                  <a:lnTo>
                    <a:pt x="158956" y="4310147"/>
                  </a:lnTo>
                  <a:lnTo>
                    <a:pt x="158327" y="4300193"/>
                  </a:lnTo>
                  <a:lnTo>
                    <a:pt x="157700" y="4290238"/>
                  </a:lnTo>
                  <a:lnTo>
                    <a:pt x="157073" y="4280284"/>
                  </a:lnTo>
                  <a:lnTo>
                    <a:pt x="156445" y="4270330"/>
                  </a:lnTo>
                  <a:lnTo>
                    <a:pt x="155814" y="4260376"/>
                  </a:lnTo>
                  <a:lnTo>
                    <a:pt x="155180" y="4250422"/>
                  </a:lnTo>
                  <a:lnTo>
                    <a:pt x="154537" y="4240468"/>
                  </a:lnTo>
                  <a:lnTo>
                    <a:pt x="153886" y="4230513"/>
                  </a:lnTo>
                  <a:lnTo>
                    <a:pt x="153224" y="4220559"/>
                  </a:lnTo>
                  <a:lnTo>
                    <a:pt x="152550" y="4210605"/>
                  </a:lnTo>
                  <a:lnTo>
                    <a:pt x="151861" y="4200651"/>
                  </a:lnTo>
                  <a:lnTo>
                    <a:pt x="151156" y="4190697"/>
                  </a:lnTo>
                  <a:lnTo>
                    <a:pt x="150430" y="4180743"/>
                  </a:lnTo>
                  <a:lnTo>
                    <a:pt x="149684" y="4170789"/>
                  </a:lnTo>
                  <a:lnTo>
                    <a:pt x="148919" y="4160834"/>
                  </a:lnTo>
                  <a:lnTo>
                    <a:pt x="148134" y="4150880"/>
                  </a:lnTo>
                  <a:lnTo>
                    <a:pt x="147328" y="4140926"/>
                  </a:lnTo>
                  <a:lnTo>
                    <a:pt x="146502" y="4130972"/>
                  </a:lnTo>
                  <a:lnTo>
                    <a:pt x="145652" y="4121018"/>
                  </a:lnTo>
                  <a:lnTo>
                    <a:pt x="144783" y="4111064"/>
                  </a:lnTo>
                  <a:lnTo>
                    <a:pt x="143897" y="4101110"/>
                  </a:lnTo>
                  <a:lnTo>
                    <a:pt x="142995" y="4091155"/>
                  </a:lnTo>
                  <a:lnTo>
                    <a:pt x="142079" y="4081201"/>
                  </a:lnTo>
                  <a:lnTo>
                    <a:pt x="141150" y="4071247"/>
                  </a:lnTo>
                  <a:lnTo>
                    <a:pt x="140207" y="4061293"/>
                  </a:lnTo>
                  <a:lnTo>
                    <a:pt x="139255" y="4051339"/>
                  </a:lnTo>
                  <a:lnTo>
                    <a:pt x="138296" y="4041385"/>
                  </a:lnTo>
                  <a:lnTo>
                    <a:pt x="137330" y="4031430"/>
                  </a:lnTo>
                  <a:lnTo>
                    <a:pt x="136360" y="4021476"/>
                  </a:lnTo>
                  <a:lnTo>
                    <a:pt x="135385" y="4011522"/>
                  </a:lnTo>
                  <a:lnTo>
                    <a:pt x="134405" y="4001568"/>
                  </a:lnTo>
                  <a:lnTo>
                    <a:pt x="133422" y="3991614"/>
                  </a:lnTo>
                  <a:lnTo>
                    <a:pt x="132436" y="3981660"/>
                  </a:lnTo>
                  <a:lnTo>
                    <a:pt x="131446" y="3971706"/>
                  </a:lnTo>
                  <a:lnTo>
                    <a:pt x="130452" y="3961751"/>
                  </a:lnTo>
                  <a:lnTo>
                    <a:pt x="129454" y="3951797"/>
                  </a:lnTo>
                  <a:lnTo>
                    <a:pt x="128448" y="3941843"/>
                  </a:lnTo>
                  <a:lnTo>
                    <a:pt x="127434" y="3931889"/>
                  </a:lnTo>
                  <a:lnTo>
                    <a:pt x="126411" y="3921935"/>
                  </a:lnTo>
                  <a:lnTo>
                    <a:pt x="125378" y="3911981"/>
                  </a:lnTo>
                  <a:lnTo>
                    <a:pt x="124334" y="3902027"/>
                  </a:lnTo>
                  <a:lnTo>
                    <a:pt x="123277" y="3892072"/>
                  </a:lnTo>
                  <a:lnTo>
                    <a:pt x="122204" y="3882118"/>
                  </a:lnTo>
                  <a:lnTo>
                    <a:pt x="121115" y="3872164"/>
                  </a:lnTo>
                  <a:lnTo>
                    <a:pt x="120010" y="3862210"/>
                  </a:lnTo>
                  <a:lnTo>
                    <a:pt x="118888" y="3852256"/>
                  </a:lnTo>
                  <a:lnTo>
                    <a:pt x="117750" y="3842302"/>
                  </a:lnTo>
                  <a:lnTo>
                    <a:pt x="116595" y="3832347"/>
                  </a:lnTo>
                  <a:lnTo>
                    <a:pt x="115423" y="3822393"/>
                  </a:lnTo>
                  <a:lnTo>
                    <a:pt x="114234" y="3812439"/>
                  </a:lnTo>
                  <a:lnTo>
                    <a:pt x="113030" y="3802485"/>
                  </a:lnTo>
                  <a:lnTo>
                    <a:pt x="111813" y="3792531"/>
                  </a:lnTo>
                  <a:lnTo>
                    <a:pt x="110585" y="3782577"/>
                  </a:lnTo>
                  <a:lnTo>
                    <a:pt x="109346" y="3772623"/>
                  </a:lnTo>
                  <a:lnTo>
                    <a:pt x="108099" y="3762668"/>
                  </a:lnTo>
                  <a:lnTo>
                    <a:pt x="106845" y="3752714"/>
                  </a:lnTo>
                  <a:lnTo>
                    <a:pt x="105586" y="3742760"/>
                  </a:lnTo>
                  <a:lnTo>
                    <a:pt x="104324" y="3732806"/>
                  </a:lnTo>
                  <a:lnTo>
                    <a:pt x="103061" y="3722852"/>
                  </a:lnTo>
                  <a:lnTo>
                    <a:pt x="101797" y="3712898"/>
                  </a:lnTo>
                  <a:lnTo>
                    <a:pt x="100534" y="3702944"/>
                  </a:lnTo>
                  <a:lnTo>
                    <a:pt x="99270" y="3692989"/>
                  </a:lnTo>
                  <a:lnTo>
                    <a:pt x="98007" y="3683035"/>
                  </a:lnTo>
                  <a:lnTo>
                    <a:pt x="96742" y="3673081"/>
                  </a:lnTo>
                  <a:lnTo>
                    <a:pt x="95475" y="3663127"/>
                  </a:lnTo>
                  <a:lnTo>
                    <a:pt x="94204" y="3653173"/>
                  </a:lnTo>
                  <a:lnTo>
                    <a:pt x="92926" y="3643219"/>
                  </a:lnTo>
                  <a:lnTo>
                    <a:pt x="91635" y="3633264"/>
                  </a:lnTo>
                  <a:lnTo>
                    <a:pt x="90331" y="3623310"/>
                  </a:lnTo>
                  <a:lnTo>
                    <a:pt x="89008" y="3613356"/>
                  </a:lnTo>
                  <a:lnTo>
                    <a:pt x="87664" y="3603402"/>
                  </a:lnTo>
                  <a:lnTo>
                    <a:pt x="86294" y="3593448"/>
                  </a:lnTo>
                  <a:lnTo>
                    <a:pt x="84895" y="3583494"/>
                  </a:lnTo>
                  <a:lnTo>
                    <a:pt x="83457" y="3573540"/>
                  </a:lnTo>
                  <a:lnTo>
                    <a:pt x="81979" y="3563585"/>
                  </a:lnTo>
                  <a:lnTo>
                    <a:pt x="80460" y="3553631"/>
                  </a:lnTo>
                  <a:lnTo>
                    <a:pt x="78900" y="3543677"/>
                  </a:lnTo>
                  <a:lnTo>
                    <a:pt x="77296" y="3533723"/>
                  </a:lnTo>
                  <a:lnTo>
                    <a:pt x="75647" y="3523769"/>
                  </a:lnTo>
                  <a:lnTo>
                    <a:pt x="73947" y="3513815"/>
                  </a:lnTo>
                  <a:lnTo>
                    <a:pt x="72201" y="3503860"/>
                  </a:lnTo>
                  <a:lnTo>
                    <a:pt x="70416" y="3493906"/>
                  </a:lnTo>
                  <a:lnTo>
                    <a:pt x="68593" y="3483952"/>
                  </a:lnTo>
                  <a:lnTo>
                    <a:pt x="66738" y="3473998"/>
                  </a:lnTo>
                  <a:lnTo>
                    <a:pt x="64854" y="3464044"/>
                  </a:lnTo>
                  <a:lnTo>
                    <a:pt x="62945" y="3454090"/>
                  </a:lnTo>
                  <a:lnTo>
                    <a:pt x="61019" y="3444136"/>
                  </a:lnTo>
                  <a:lnTo>
                    <a:pt x="59087" y="3434181"/>
                  </a:lnTo>
                  <a:lnTo>
                    <a:pt x="57153" y="3424227"/>
                  </a:lnTo>
                  <a:lnTo>
                    <a:pt x="55225" y="3414273"/>
                  </a:lnTo>
                  <a:lnTo>
                    <a:pt x="53308" y="3404319"/>
                  </a:lnTo>
                  <a:lnTo>
                    <a:pt x="51412" y="3394365"/>
                  </a:lnTo>
                  <a:lnTo>
                    <a:pt x="49546" y="3384411"/>
                  </a:lnTo>
                  <a:lnTo>
                    <a:pt x="47713" y="3374457"/>
                  </a:lnTo>
                  <a:lnTo>
                    <a:pt x="45915" y="3364502"/>
                  </a:lnTo>
                  <a:lnTo>
                    <a:pt x="44157" y="3354548"/>
                  </a:lnTo>
                  <a:lnTo>
                    <a:pt x="42443" y="3344594"/>
                  </a:lnTo>
                  <a:lnTo>
                    <a:pt x="40776" y="3334640"/>
                  </a:lnTo>
                  <a:lnTo>
                    <a:pt x="39164" y="3324686"/>
                  </a:lnTo>
                  <a:lnTo>
                    <a:pt x="37601" y="3314732"/>
                  </a:lnTo>
                  <a:lnTo>
                    <a:pt x="36084" y="3304777"/>
                  </a:lnTo>
                  <a:lnTo>
                    <a:pt x="34614" y="3294823"/>
                  </a:lnTo>
                  <a:lnTo>
                    <a:pt x="33190" y="3284869"/>
                  </a:lnTo>
                  <a:lnTo>
                    <a:pt x="31811" y="3274915"/>
                  </a:lnTo>
                  <a:lnTo>
                    <a:pt x="30483" y="3264961"/>
                  </a:lnTo>
                  <a:lnTo>
                    <a:pt x="29194" y="3255007"/>
                  </a:lnTo>
                  <a:lnTo>
                    <a:pt x="27944" y="3245053"/>
                  </a:lnTo>
                  <a:lnTo>
                    <a:pt x="26729" y="3235098"/>
                  </a:lnTo>
                  <a:lnTo>
                    <a:pt x="25550" y="3225144"/>
                  </a:lnTo>
                  <a:lnTo>
                    <a:pt x="24404" y="3215190"/>
                  </a:lnTo>
                  <a:lnTo>
                    <a:pt x="23297" y="3205236"/>
                  </a:lnTo>
                  <a:lnTo>
                    <a:pt x="22223" y="3195282"/>
                  </a:lnTo>
                  <a:lnTo>
                    <a:pt x="21180" y="3185328"/>
                  </a:lnTo>
                  <a:lnTo>
                    <a:pt x="20167" y="3175374"/>
                  </a:lnTo>
                  <a:lnTo>
                    <a:pt x="19186" y="3165419"/>
                  </a:lnTo>
                  <a:lnTo>
                    <a:pt x="18237" y="3155465"/>
                  </a:lnTo>
                  <a:lnTo>
                    <a:pt x="17325" y="3145511"/>
                  </a:lnTo>
                  <a:lnTo>
                    <a:pt x="16447" y="3135557"/>
                  </a:lnTo>
                  <a:lnTo>
                    <a:pt x="15600" y="3125603"/>
                  </a:lnTo>
                  <a:lnTo>
                    <a:pt x="14786" y="3115649"/>
                  </a:lnTo>
                  <a:lnTo>
                    <a:pt x="14003" y="3105694"/>
                  </a:lnTo>
                  <a:lnTo>
                    <a:pt x="13251" y="3095740"/>
                  </a:lnTo>
                  <a:lnTo>
                    <a:pt x="12535" y="3085786"/>
                  </a:lnTo>
                  <a:lnTo>
                    <a:pt x="11849" y="3075832"/>
                  </a:lnTo>
                  <a:lnTo>
                    <a:pt x="11190" y="3065878"/>
                  </a:lnTo>
                  <a:lnTo>
                    <a:pt x="10557" y="3055924"/>
                  </a:lnTo>
                  <a:lnTo>
                    <a:pt x="9946" y="3045970"/>
                  </a:lnTo>
                  <a:lnTo>
                    <a:pt x="9357" y="3036015"/>
                  </a:lnTo>
                  <a:lnTo>
                    <a:pt x="8789" y="3026061"/>
                  </a:lnTo>
                  <a:lnTo>
                    <a:pt x="8239" y="3016107"/>
                  </a:lnTo>
                  <a:lnTo>
                    <a:pt x="7701" y="3006153"/>
                  </a:lnTo>
                  <a:lnTo>
                    <a:pt x="7176" y="2996199"/>
                  </a:lnTo>
                  <a:lnTo>
                    <a:pt x="6660" y="2986245"/>
                  </a:lnTo>
                  <a:lnTo>
                    <a:pt x="6153" y="2976291"/>
                  </a:lnTo>
                  <a:lnTo>
                    <a:pt x="5654" y="2966336"/>
                  </a:lnTo>
                  <a:lnTo>
                    <a:pt x="5163" y="2956382"/>
                  </a:lnTo>
                  <a:lnTo>
                    <a:pt x="4680" y="2946428"/>
                  </a:lnTo>
                  <a:lnTo>
                    <a:pt x="4204" y="2936474"/>
                  </a:lnTo>
                  <a:lnTo>
                    <a:pt x="3738" y="2926520"/>
                  </a:lnTo>
                  <a:lnTo>
                    <a:pt x="3283" y="2916566"/>
                  </a:lnTo>
                  <a:lnTo>
                    <a:pt x="2843" y="2906611"/>
                  </a:lnTo>
                  <a:lnTo>
                    <a:pt x="2422" y="2896657"/>
                  </a:lnTo>
                  <a:lnTo>
                    <a:pt x="2023" y="2886703"/>
                  </a:lnTo>
                  <a:lnTo>
                    <a:pt x="1647" y="2876749"/>
                  </a:lnTo>
                  <a:lnTo>
                    <a:pt x="1300" y="2866795"/>
                  </a:lnTo>
                  <a:lnTo>
                    <a:pt x="983" y="2856841"/>
                  </a:lnTo>
                  <a:lnTo>
                    <a:pt x="703" y="2846887"/>
                  </a:lnTo>
                  <a:lnTo>
                    <a:pt x="471" y="2836932"/>
                  </a:lnTo>
                  <a:lnTo>
                    <a:pt x="282" y="2826978"/>
                  </a:lnTo>
                  <a:lnTo>
                    <a:pt x="139" y="2817024"/>
                  </a:lnTo>
                  <a:lnTo>
                    <a:pt x="44" y="2807070"/>
                  </a:lnTo>
                  <a:lnTo>
                    <a:pt x="0" y="2797116"/>
                  </a:lnTo>
                  <a:lnTo>
                    <a:pt x="7" y="2787162"/>
                  </a:lnTo>
                  <a:lnTo>
                    <a:pt x="80" y="2777208"/>
                  </a:lnTo>
                  <a:lnTo>
                    <a:pt x="206" y="2767253"/>
                  </a:lnTo>
                  <a:lnTo>
                    <a:pt x="383" y="2757299"/>
                  </a:lnTo>
                  <a:lnTo>
                    <a:pt x="612" y="2747345"/>
                  </a:lnTo>
                  <a:lnTo>
                    <a:pt x="890" y="2737391"/>
                  </a:lnTo>
                  <a:lnTo>
                    <a:pt x="1217" y="2727437"/>
                  </a:lnTo>
                  <a:lnTo>
                    <a:pt x="1598" y="2717483"/>
                  </a:lnTo>
                  <a:lnTo>
                    <a:pt x="2022" y="2707528"/>
                  </a:lnTo>
                  <a:lnTo>
                    <a:pt x="2485" y="2697574"/>
                  </a:lnTo>
                  <a:lnTo>
                    <a:pt x="2985" y="2687620"/>
                  </a:lnTo>
                  <a:lnTo>
                    <a:pt x="3520" y="2677666"/>
                  </a:lnTo>
                  <a:lnTo>
                    <a:pt x="4085" y="2667712"/>
                  </a:lnTo>
                  <a:lnTo>
                    <a:pt x="4686" y="2657758"/>
                  </a:lnTo>
                  <a:lnTo>
                    <a:pt x="5316" y="2647804"/>
                  </a:lnTo>
                  <a:lnTo>
                    <a:pt x="5972" y="2637849"/>
                  </a:lnTo>
                  <a:lnTo>
                    <a:pt x="6653" y="2627895"/>
                  </a:lnTo>
                  <a:lnTo>
                    <a:pt x="7359" y="2617941"/>
                  </a:lnTo>
                  <a:lnTo>
                    <a:pt x="8091" y="2607987"/>
                  </a:lnTo>
                  <a:lnTo>
                    <a:pt x="8853" y="2598033"/>
                  </a:lnTo>
                  <a:lnTo>
                    <a:pt x="9644" y="2588079"/>
                  </a:lnTo>
                  <a:lnTo>
                    <a:pt x="10465" y="2578124"/>
                  </a:lnTo>
                  <a:lnTo>
                    <a:pt x="11316" y="2568170"/>
                  </a:lnTo>
                  <a:lnTo>
                    <a:pt x="12199" y="2558216"/>
                  </a:lnTo>
                  <a:lnTo>
                    <a:pt x="13116" y="2548262"/>
                  </a:lnTo>
                  <a:lnTo>
                    <a:pt x="14074" y="2538308"/>
                  </a:lnTo>
                  <a:lnTo>
                    <a:pt x="15074" y="2528354"/>
                  </a:lnTo>
                  <a:lnTo>
                    <a:pt x="16113" y="2518400"/>
                  </a:lnTo>
                  <a:lnTo>
                    <a:pt x="17193" y="2508445"/>
                  </a:lnTo>
                  <a:lnTo>
                    <a:pt x="18313" y="2498491"/>
                  </a:lnTo>
                  <a:lnTo>
                    <a:pt x="19474" y="2488537"/>
                  </a:lnTo>
                  <a:lnTo>
                    <a:pt x="20678" y="2478583"/>
                  </a:lnTo>
                  <a:lnTo>
                    <a:pt x="21929" y="2468629"/>
                  </a:lnTo>
                  <a:lnTo>
                    <a:pt x="23216" y="2458675"/>
                  </a:lnTo>
                  <a:lnTo>
                    <a:pt x="24540" y="2448721"/>
                  </a:lnTo>
                  <a:lnTo>
                    <a:pt x="25897" y="2438766"/>
                  </a:lnTo>
                  <a:lnTo>
                    <a:pt x="27285" y="2428812"/>
                  </a:lnTo>
                  <a:lnTo>
                    <a:pt x="28703" y="2418858"/>
                  </a:lnTo>
                  <a:lnTo>
                    <a:pt x="30150" y="2408904"/>
                  </a:lnTo>
                  <a:lnTo>
                    <a:pt x="31617" y="2398950"/>
                  </a:lnTo>
                  <a:lnTo>
                    <a:pt x="33103" y="2388996"/>
                  </a:lnTo>
                  <a:lnTo>
                    <a:pt x="34603" y="2379041"/>
                  </a:lnTo>
                  <a:lnTo>
                    <a:pt x="36117" y="2369087"/>
                  </a:lnTo>
                  <a:lnTo>
                    <a:pt x="37641" y="2359133"/>
                  </a:lnTo>
                  <a:lnTo>
                    <a:pt x="39174" y="2349179"/>
                  </a:lnTo>
                  <a:lnTo>
                    <a:pt x="40714" y="2339225"/>
                  </a:lnTo>
                  <a:lnTo>
                    <a:pt x="42258" y="2329271"/>
                  </a:lnTo>
                  <a:lnTo>
                    <a:pt x="43808" y="2319317"/>
                  </a:lnTo>
                  <a:lnTo>
                    <a:pt x="45362" y="2309362"/>
                  </a:lnTo>
                  <a:lnTo>
                    <a:pt x="46921" y="2299408"/>
                  </a:lnTo>
                  <a:lnTo>
                    <a:pt x="48488" y="2289454"/>
                  </a:lnTo>
                  <a:lnTo>
                    <a:pt x="50062" y="2279500"/>
                  </a:lnTo>
                  <a:lnTo>
                    <a:pt x="51645" y="2269546"/>
                  </a:lnTo>
                  <a:lnTo>
                    <a:pt x="53239" y="2259592"/>
                  </a:lnTo>
                  <a:lnTo>
                    <a:pt x="54847" y="2249638"/>
                  </a:lnTo>
                  <a:lnTo>
                    <a:pt x="56468" y="2239683"/>
                  </a:lnTo>
                  <a:lnTo>
                    <a:pt x="58111" y="2229729"/>
                  </a:lnTo>
                  <a:lnTo>
                    <a:pt x="59773" y="2219775"/>
                  </a:lnTo>
                  <a:lnTo>
                    <a:pt x="61456" y="2209821"/>
                  </a:lnTo>
                  <a:lnTo>
                    <a:pt x="63161" y="2199867"/>
                  </a:lnTo>
                  <a:lnTo>
                    <a:pt x="64888" y="2189913"/>
                  </a:lnTo>
                  <a:lnTo>
                    <a:pt x="66639" y="2179958"/>
                  </a:lnTo>
                  <a:lnTo>
                    <a:pt x="68417" y="2170004"/>
                  </a:lnTo>
                  <a:lnTo>
                    <a:pt x="70219" y="2160050"/>
                  </a:lnTo>
                  <a:lnTo>
                    <a:pt x="72043" y="2150096"/>
                  </a:lnTo>
                  <a:lnTo>
                    <a:pt x="73885" y="2140142"/>
                  </a:lnTo>
                  <a:lnTo>
                    <a:pt x="75746" y="2130188"/>
                  </a:lnTo>
                  <a:lnTo>
                    <a:pt x="77622" y="2120234"/>
                  </a:lnTo>
                  <a:lnTo>
                    <a:pt x="79511" y="2110279"/>
                  </a:lnTo>
                  <a:lnTo>
                    <a:pt x="81410" y="2100325"/>
                  </a:lnTo>
                  <a:lnTo>
                    <a:pt x="83313" y="2090371"/>
                  </a:lnTo>
                  <a:lnTo>
                    <a:pt x="85218" y="2080417"/>
                  </a:lnTo>
                  <a:lnTo>
                    <a:pt x="87121" y="2070463"/>
                  </a:lnTo>
                  <a:lnTo>
                    <a:pt x="89019" y="2060509"/>
                  </a:lnTo>
                  <a:lnTo>
                    <a:pt x="90908" y="2050555"/>
                  </a:lnTo>
                  <a:lnTo>
                    <a:pt x="92784" y="2040600"/>
                  </a:lnTo>
                  <a:lnTo>
                    <a:pt x="94646" y="2030646"/>
                  </a:lnTo>
                  <a:lnTo>
                    <a:pt x="96492" y="2020692"/>
                  </a:lnTo>
                  <a:lnTo>
                    <a:pt x="98321" y="2010738"/>
                  </a:lnTo>
                  <a:lnTo>
                    <a:pt x="100132" y="2000784"/>
                  </a:lnTo>
                  <a:lnTo>
                    <a:pt x="101923" y="1990830"/>
                  </a:lnTo>
                  <a:lnTo>
                    <a:pt x="103693" y="1980875"/>
                  </a:lnTo>
                  <a:lnTo>
                    <a:pt x="105446" y="1970921"/>
                  </a:lnTo>
                  <a:lnTo>
                    <a:pt x="107182" y="1960967"/>
                  </a:lnTo>
                  <a:lnTo>
                    <a:pt x="108905" y="1951013"/>
                  </a:lnTo>
                  <a:lnTo>
                    <a:pt x="110614" y="1941059"/>
                  </a:lnTo>
                  <a:lnTo>
                    <a:pt x="112312" y="1931105"/>
                  </a:lnTo>
                  <a:lnTo>
                    <a:pt x="114000" y="1921151"/>
                  </a:lnTo>
                  <a:lnTo>
                    <a:pt x="115682" y="1911196"/>
                  </a:lnTo>
                  <a:lnTo>
                    <a:pt x="117361" y="1901242"/>
                  </a:lnTo>
                  <a:lnTo>
                    <a:pt x="119039" y="1891288"/>
                  </a:lnTo>
                  <a:lnTo>
                    <a:pt x="120716" y="1881334"/>
                  </a:lnTo>
                  <a:lnTo>
                    <a:pt x="122395" y="1871380"/>
                  </a:lnTo>
                  <a:lnTo>
                    <a:pt x="124077" y="1861426"/>
                  </a:lnTo>
                  <a:lnTo>
                    <a:pt x="125762" y="1851472"/>
                  </a:lnTo>
                  <a:lnTo>
                    <a:pt x="127450" y="1841517"/>
                  </a:lnTo>
                  <a:lnTo>
                    <a:pt x="129141" y="1831563"/>
                  </a:lnTo>
                  <a:lnTo>
                    <a:pt x="130833" y="1821609"/>
                  </a:lnTo>
                  <a:lnTo>
                    <a:pt x="132526" y="1811655"/>
                  </a:lnTo>
                  <a:lnTo>
                    <a:pt x="134216" y="1801701"/>
                  </a:lnTo>
                  <a:lnTo>
                    <a:pt x="135901" y="1791747"/>
                  </a:lnTo>
                  <a:lnTo>
                    <a:pt x="137578" y="1781792"/>
                  </a:lnTo>
                  <a:lnTo>
                    <a:pt x="139244" y="1771838"/>
                  </a:lnTo>
                  <a:lnTo>
                    <a:pt x="140896" y="1761884"/>
                  </a:lnTo>
                  <a:lnTo>
                    <a:pt x="142530" y="1751930"/>
                  </a:lnTo>
                  <a:lnTo>
                    <a:pt x="144138" y="1741976"/>
                  </a:lnTo>
                  <a:lnTo>
                    <a:pt x="145718" y="1732022"/>
                  </a:lnTo>
                  <a:lnTo>
                    <a:pt x="147268" y="1722068"/>
                  </a:lnTo>
                  <a:lnTo>
                    <a:pt x="148783" y="1712113"/>
                  </a:lnTo>
                  <a:lnTo>
                    <a:pt x="150262" y="1702159"/>
                  </a:lnTo>
                  <a:lnTo>
                    <a:pt x="151700" y="1692205"/>
                  </a:lnTo>
                  <a:lnTo>
                    <a:pt x="153089" y="1682251"/>
                  </a:lnTo>
                  <a:lnTo>
                    <a:pt x="154427" y="1672297"/>
                  </a:lnTo>
                  <a:lnTo>
                    <a:pt x="155716" y="1662343"/>
                  </a:lnTo>
                  <a:lnTo>
                    <a:pt x="156957" y="1652388"/>
                  </a:lnTo>
                  <a:lnTo>
                    <a:pt x="158147" y="1642434"/>
                  </a:lnTo>
                  <a:lnTo>
                    <a:pt x="159286" y="1632480"/>
                  </a:lnTo>
                  <a:lnTo>
                    <a:pt x="160369" y="1622526"/>
                  </a:lnTo>
                  <a:lnTo>
                    <a:pt x="161397" y="1612572"/>
                  </a:lnTo>
                  <a:lnTo>
                    <a:pt x="162377" y="1602618"/>
                  </a:lnTo>
                  <a:lnTo>
                    <a:pt x="163311" y="1592664"/>
                  </a:lnTo>
                  <a:lnTo>
                    <a:pt x="164202" y="1582709"/>
                  </a:lnTo>
                  <a:lnTo>
                    <a:pt x="165053" y="1572755"/>
                  </a:lnTo>
                  <a:lnTo>
                    <a:pt x="165863" y="1562801"/>
                  </a:lnTo>
                  <a:lnTo>
                    <a:pt x="166635" y="1552847"/>
                  </a:lnTo>
                  <a:lnTo>
                    <a:pt x="167379" y="1542893"/>
                  </a:lnTo>
                  <a:lnTo>
                    <a:pt x="168098" y="1532939"/>
                  </a:lnTo>
                  <a:lnTo>
                    <a:pt x="168796" y="1522985"/>
                  </a:lnTo>
                  <a:lnTo>
                    <a:pt x="169477" y="1513030"/>
                  </a:lnTo>
                  <a:lnTo>
                    <a:pt x="170142" y="1503076"/>
                  </a:lnTo>
                  <a:lnTo>
                    <a:pt x="170796" y="1493122"/>
                  </a:lnTo>
                  <a:lnTo>
                    <a:pt x="171444" y="1483168"/>
                  </a:lnTo>
                  <a:lnTo>
                    <a:pt x="172087" y="1473214"/>
                  </a:lnTo>
                  <a:lnTo>
                    <a:pt x="172728" y="1463260"/>
                  </a:lnTo>
                  <a:lnTo>
                    <a:pt x="173367" y="1453305"/>
                  </a:lnTo>
                  <a:lnTo>
                    <a:pt x="174007" y="1443351"/>
                  </a:lnTo>
                  <a:lnTo>
                    <a:pt x="174648" y="1433397"/>
                  </a:lnTo>
                  <a:lnTo>
                    <a:pt x="175290" y="1423443"/>
                  </a:lnTo>
                  <a:lnTo>
                    <a:pt x="175932" y="1413489"/>
                  </a:lnTo>
                  <a:lnTo>
                    <a:pt x="176574" y="1403535"/>
                  </a:lnTo>
                  <a:lnTo>
                    <a:pt x="177213" y="1393581"/>
                  </a:lnTo>
                  <a:lnTo>
                    <a:pt x="177850" y="1383626"/>
                  </a:lnTo>
                  <a:lnTo>
                    <a:pt x="178481" y="1373672"/>
                  </a:lnTo>
                  <a:lnTo>
                    <a:pt x="179104" y="1363718"/>
                  </a:lnTo>
                  <a:lnTo>
                    <a:pt x="179718" y="1353764"/>
                  </a:lnTo>
                  <a:lnTo>
                    <a:pt x="180322" y="1343810"/>
                  </a:lnTo>
                  <a:lnTo>
                    <a:pt x="180914" y="1333856"/>
                  </a:lnTo>
                  <a:lnTo>
                    <a:pt x="181492" y="1323902"/>
                  </a:lnTo>
                  <a:lnTo>
                    <a:pt x="182052" y="1313947"/>
                  </a:lnTo>
                  <a:lnTo>
                    <a:pt x="182596" y="1303993"/>
                  </a:lnTo>
                  <a:lnTo>
                    <a:pt x="183123" y="1294039"/>
                  </a:lnTo>
                  <a:lnTo>
                    <a:pt x="183633" y="1284085"/>
                  </a:lnTo>
                  <a:lnTo>
                    <a:pt x="184126" y="1274131"/>
                  </a:lnTo>
                  <a:lnTo>
                    <a:pt x="184601" y="1264177"/>
                  </a:lnTo>
                  <a:lnTo>
                    <a:pt x="185058" y="1254222"/>
                  </a:lnTo>
                  <a:lnTo>
                    <a:pt x="185496" y="1244268"/>
                  </a:lnTo>
                  <a:lnTo>
                    <a:pt x="185920" y="1234314"/>
                  </a:lnTo>
                  <a:lnTo>
                    <a:pt x="186329" y="1224360"/>
                  </a:lnTo>
                  <a:lnTo>
                    <a:pt x="186725" y="1214406"/>
                  </a:lnTo>
                  <a:lnTo>
                    <a:pt x="187107" y="1204452"/>
                  </a:lnTo>
                  <a:lnTo>
                    <a:pt x="187476" y="1194498"/>
                  </a:lnTo>
                  <a:lnTo>
                    <a:pt x="187834" y="1184543"/>
                  </a:lnTo>
                  <a:lnTo>
                    <a:pt x="188182" y="1174589"/>
                  </a:lnTo>
                  <a:lnTo>
                    <a:pt x="188520" y="1164635"/>
                  </a:lnTo>
                  <a:lnTo>
                    <a:pt x="188850" y="1154681"/>
                  </a:lnTo>
                  <a:lnTo>
                    <a:pt x="189171" y="1144727"/>
                  </a:lnTo>
                  <a:lnTo>
                    <a:pt x="189484" y="1134773"/>
                  </a:lnTo>
                  <a:lnTo>
                    <a:pt x="189789" y="1124819"/>
                  </a:lnTo>
                  <a:lnTo>
                    <a:pt x="190086" y="1114864"/>
                  </a:lnTo>
                  <a:lnTo>
                    <a:pt x="190375" y="1104910"/>
                  </a:lnTo>
                  <a:lnTo>
                    <a:pt x="190657" y="1094956"/>
                  </a:lnTo>
                  <a:lnTo>
                    <a:pt x="190931" y="1085002"/>
                  </a:lnTo>
                  <a:lnTo>
                    <a:pt x="191197" y="1075048"/>
                  </a:lnTo>
                  <a:lnTo>
                    <a:pt x="191453" y="1065094"/>
                  </a:lnTo>
                  <a:lnTo>
                    <a:pt x="191701" y="1055139"/>
                  </a:lnTo>
                  <a:lnTo>
                    <a:pt x="191940" y="1045185"/>
                  </a:lnTo>
                  <a:lnTo>
                    <a:pt x="192171" y="1035231"/>
                  </a:lnTo>
                  <a:lnTo>
                    <a:pt x="192392" y="1025277"/>
                  </a:lnTo>
                  <a:lnTo>
                    <a:pt x="192604" y="1015323"/>
                  </a:lnTo>
                  <a:lnTo>
                    <a:pt x="192806" y="1005369"/>
                  </a:lnTo>
                  <a:lnTo>
                    <a:pt x="192998" y="995415"/>
                  </a:lnTo>
                  <a:lnTo>
                    <a:pt x="193181" y="985460"/>
                  </a:lnTo>
                  <a:lnTo>
                    <a:pt x="193356" y="975506"/>
                  </a:lnTo>
                  <a:lnTo>
                    <a:pt x="193522" y="965552"/>
                  </a:lnTo>
                  <a:lnTo>
                    <a:pt x="193679" y="955598"/>
                  </a:lnTo>
                  <a:lnTo>
                    <a:pt x="193827" y="945644"/>
                  </a:lnTo>
                  <a:lnTo>
                    <a:pt x="193968" y="935690"/>
                  </a:lnTo>
                  <a:lnTo>
                    <a:pt x="194101" y="925736"/>
                  </a:lnTo>
                  <a:lnTo>
                    <a:pt x="194228" y="915781"/>
                  </a:lnTo>
                  <a:lnTo>
                    <a:pt x="194348" y="905827"/>
                  </a:lnTo>
                  <a:lnTo>
                    <a:pt x="194462" y="895873"/>
                  </a:lnTo>
                  <a:lnTo>
                    <a:pt x="194570" y="885919"/>
                  </a:lnTo>
                  <a:lnTo>
                    <a:pt x="194672" y="875965"/>
                  </a:lnTo>
                  <a:lnTo>
                    <a:pt x="194770" y="866011"/>
                  </a:lnTo>
                  <a:lnTo>
                    <a:pt x="194863" y="856056"/>
                  </a:lnTo>
                  <a:lnTo>
                    <a:pt x="194951" y="846102"/>
                  </a:lnTo>
                  <a:lnTo>
                    <a:pt x="195036" y="836148"/>
                  </a:lnTo>
                  <a:lnTo>
                    <a:pt x="195116" y="826194"/>
                  </a:lnTo>
                  <a:lnTo>
                    <a:pt x="195192" y="816240"/>
                  </a:lnTo>
                  <a:lnTo>
                    <a:pt x="195264" y="806286"/>
                  </a:lnTo>
                  <a:lnTo>
                    <a:pt x="195332" y="796332"/>
                  </a:lnTo>
                  <a:lnTo>
                    <a:pt x="195398" y="786377"/>
                  </a:lnTo>
                  <a:lnTo>
                    <a:pt x="195459" y="776423"/>
                  </a:lnTo>
                  <a:lnTo>
                    <a:pt x="195517" y="766469"/>
                  </a:lnTo>
                  <a:lnTo>
                    <a:pt x="195571" y="756515"/>
                  </a:lnTo>
                  <a:lnTo>
                    <a:pt x="195623" y="746561"/>
                  </a:lnTo>
                  <a:lnTo>
                    <a:pt x="195671" y="736607"/>
                  </a:lnTo>
                  <a:lnTo>
                    <a:pt x="195717" y="726652"/>
                  </a:lnTo>
                  <a:lnTo>
                    <a:pt x="195760" y="716698"/>
                  </a:lnTo>
                  <a:lnTo>
                    <a:pt x="195800" y="706744"/>
                  </a:lnTo>
                  <a:lnTo>
                    <a:pt x="195838" y="696790"/>
                  </a:lnTo>
                  <a:lnTo>
                    <a:pt x="195874" y="686836"/>
                  </a:lnTo>
                  <a:lnTo>
                    <a:pt x="195909" y="676882"/>
                  </a:lnTo>
                  <a:lnTo>
                    <a:pt x="195942" y="666928"/>
                  </a:lnTo>
                  <a:lnTo>
                    <a:pt x="195974" y="656973"/>
                  </a:lnTo>
                  <a:lnTo>
                    <a:pt x="196006" y="647019"/>
                  </a:lnTo>
                  <a:lnTo>
                    <a:pt x="196037" y="637065"/>
                  </a:lnTo>
                  <a:lnTo>
                    <a:pt x="196068" y="627111"/>
                  </a:lnTo>
                  <a:lnTo>
                    <a:pt x="196098" y="617157"/>
                  </a:lnTo>
                  <a:lnTo>
                    <a:pt x="196129" y="607203"/>
                  </a:lnTo>
                  <a:lnTo>
                    <a:pt x="196160" y="597249"/>
                  </a:lnTo>
                  <a:lnTo>
                    <a:pt x="196190" y="587294"/>
                  </a:lnTo>
                  <a:lnTo>
                    <a:pt x="196221" y="577340"/>
                  </a:lnTo>
                  <a:lnTo>
                    <a:pt x="196252" y="567386"/>
                  </a:lnTo>
                  <a:lnTo>
                    <a:pt x="196283" y="557432"/>
                  </a:lnTo>
                  <a:lnTo>
                    <a:pt x="196314" y="547478"/>
                  </a:lnTo>
                  <a:lnTo>
                    <a:pt x="196345" y="537524"/>
                  </a:lnTo>
                  <a:lnTo>
                    <a:pt x="196376" y="527569"/>
                  </a:lnTo>
                  <a:lnTo>
                    <a:pt x="196406" y="517615"/>
                  </a:lnTo>
                  <a:lnTo>
                    <a:pt x="196435" y="507661"/>
                  </a:lnTo>
                  <a:lnTo>
                    <a:pt x="196464" y="497707"/>
                  </a:lnTo>
                  <a:lnTo>
                    <a:pt x="196492" y="487753"/>
                  </a:lnTo>
                  <a:lnTo>
                    <a:pt x="196520" y="477799"/>
                  </a:lnTo>
                  <a:lnTo>
                    <a:pt x="196546" y="467845"/>
                  </a:lnTo>
                  <a:lnTo>
                    <a:pt x="196572" y="457890"/>
                  </a:lnTo>
                  <a:lnTo>
                    <a:pt x="196597" y="447936"/>
                  </a:lnTo>
                  <a:lnTo>
                    <a:pt x="196621" y="437982"/>
                  </a:lnTo>
                  <a:lnTo>
                    <a:pt x="196644" y="428028"/>
                  </a:lnTo>
                  <a:lnTo>
                    <a:pt x="196667" y="418074"/>
                  </a:lnTo>
                  <a:lnTo>
                    <a:pt x="196689" y="408120"/>
                  </a:lnTo>
                  <a:lnTo>
                    <a:pt x="196711" y="398166"/>
                  </a:lnTo>
                  <a:lnTo>
                    <a:pt x="196732" y="388211"/>
                  </a:lnTo>
                  <a:lnTo>
                    <a:pt x="196753" y="378257"/>
                  </a:lnTo>
                  <a:lnTo>
                    <a:pt x="196773" y="368303"/>
                  </a:lnTo>
                  <a:lnTo>
                    <a:pt x="196794" y="358349"/>
                  </a:lnTo>
                  <a:lnTo>
                    <a:pt x="196814" y="348395"/>
                  </a:lnTo>
                  <a:lnTo>
                    <a:pt x="196833" y="338441"/>
                  </a:lnTo>
                  <a:lnTo>
                    <a:pt x="196852" y="328486"/>
                  </a:lnTo>
                  <a:lnTo>
                    <a:pt x="196871" y="318532"/>
                  </a:lnTo>
                  <a:lnTo>
                    <a:pt x="196889" y="308578"/>
                  </a:lnTo>
                  <a:lnTo>
                    <a:pt x="196906" y="298624"/>
                  </a:lnTo>
                  <a:lnTo>
                    <a:pt x="196922" y="288670"/>
                  </a:lnTo>
                  <a:lnTo>
                    <a:pt x="196938" y="278716"/>
                  </a:lnTo>
                  <a:lnTo>
                    <a:pt x="196952" y="268762"/>
                  </a:lnTo>
                  <a:lnTo>
                    <a:pt x="196965" y="258807"/>
                  </a:lnTo>
                  <a:lnTo>
                    <a:pt x="196976" y="248853"/>
                  </a:lnTo>
                  <a:lnTo>
                    <a:pt x="196986" y="238899"/>
                  </a:lnTo>
                  <a:lnTo>
                    <a:pt x="196994" y="228945"/>
                  </a:lnTo>
                  <a:lnTo>
                    <a:pt x="197000" y="218991"/>
                  </a:lnTo>
                  <a:lnTo>
                    <a:pt x="197004" y="209037"/>
                  </a:lnTo>
                  <a:lnTo>
                    <a:pt x="197006" y="199083"/>
                  </a:lnTo>
                  <a:lnTo>
                    <a:pt x="197007" y="189128"/>
                  </a:lnTo>
                  <a:lnTo>
                    <a:pt x="197005" y="179174"/>
                  </a:lnTo>
                  <a:lnTo>
                    <a:pt x="197002" y="169220"/>
                  </a:lnTo>
                  <a:lnTo>
                    <a:pt x="196998" y="159266"/>
                  </a:lnTo>
                  <a:lnTo>
                    <a:pt x="196991" y="149312"/>
                  </a:lnTo>
                  <a:lnTo>
                    <a:pt x="196983" y="139358"/>
                  </a:lnTo>
                  <a:lnTo>
                    <a:pt x="196975" y="129403"/>
                  </a:lnTo>
                  <a:lnTo>
                    <a:pt x="196965" y="119449"/>
                  </a:lnTo>
                  <a:lnTo>
                    <a:pt x="196955" y="109495"/>
                  </a:lnTo>
                  <a:lnTo>
                    <a:pt x="196944" y="99541"/>
                  </a:lnTo>
                  <a:lnTo>
                    <a:pt x="196933" y="89587"/>
                  </a:lnTo>
                  <a:lnTo>
                    <a:pt x="196923" y="79633"/>
                  </a:lnTo>
                  <a:lnTo>
                    <a:pt x="196913" y="69679"/>
                  </a:lnTo>
                  <a:lnTo>
                    <a:pt x="196903" y="59724"/>
                  </a:lnTo>
                  <a:lnTo>
                    <a:pt x="196895" y="49770"/>
                  </a:lnTo>
                  <a:lnTo>
                    <a:pt x="196888" y="39816"/>
                  </a:lnTo>
                  <a:lnTo>
                    <a:pt x="196882" y="29862"/>
                  </a:lnTo>
                  <a:lnTo>
                    <a:pt x="196879" y="19908"/>
                  </a:lnTo>
                  <a:lnTo>
                    <a:pt x="196876" y="9954"/>
                  </a:lnTo>
                  <a:lnTo>
                    <a:pt x="196876" y="0"/>
                  </a:lnTo>
                  <a:lnTo>
                    <a:pt x="197506" y="0"/>
                  </a:lnTo>
                  <a:lnTo>
                    <a:pt x="197506" y="9954"/>
                  </a:lnTo>
                  <a:lnTo>
                    <a:pt x="197503" y="19908"/>
                  </a:lnTo>
                  <a:lnTo>
                    <a:pt x="197500" y="29862"/>
                  </a:lnTo>
                  <a:lnTo>
                    <a:pt x="197494" y="39816"/>
                  </a:lnTo>
                  <a:lnTo>
                    <a:pt x="197487" y="49770"/>
                  </a:lnTo>
                  <a:lnTo>
                    <a:pt x="197479" y="59724"/>
                  </a:lnTo>
                  <a:lnTo>
                    <a:pt x="197469" y="69679"/>
                  </a:lnTo>
                  <a:lnTo>
                    <a:pt x="197459" y="79633"/>
                  </a:lnTo>
                  <a:lnTo>
                    <a:pt x="197449" y="89587"/>
                  </a:lnTo>
                  <a:lnTo>
                    <a:pt x="197438" y="99541"/>
                  </a:lnTo>
                  <a:lnTo>
                    <a:pt x="197427" y="109495"/>
                  </a:lnTo>
                  <a:lnTo>
                    <a:pt x="197417" y="119449"/>
                  </a:lnTo>
                  <a:lnTo>
                    <a:pt x="197408" y="129403"/>
                  </a:lnTo>
                  <a:lnTo>
                    <a:pt x="197399" y="139358"/>
                  </a:lnTo>
                  <a:lnTo>
                    <a:pt x="197391" y="149312"/>
                  </a:lnTo>
                  <a:lnTo>
                    <a:pt x="197385" y="159266"/>
                  </a:lnTo>
                  <a:lnTo>
                    <a:pt x="197380" y="169220"/>
                  </a:lnTo>
                  <a:lnTo>
                    <a:pt x="197377" y="179174"/>
                  </a:lnTo>
                  <a:lnTo>
                    <a:pt x="197375" y="189128"/>
                  </a:lnTo>
                  <a:lnTo>
                    <a:pt x="197376" y="199083"/>
                  </a:lnTo>
                  <a:lnTo>
                    <a:pt x="197378" y="209037"/>
                  </a:lnTo>
                  <a:lnTo>
                    <a:pt x="197382" y="218991"/>
                  </a:lnTo>
                  <a:lnTo>
                    <a:pt x="197388" y="228945"/>
                  </a:lnTo>
                  <a:lnTo>
                    <a:pt x="197396" y="238899"/>
                  </a:lnTo>
                  <a:lnTo>
                    <a:pt x="197406" y="248853"/>
                  </a:lnTo>
                  <a:lnTo>
                    <a:pt x="197418" y="258807"/>
                  </a:lnTo>
                  <a:lnTo>
                    <a:pt x="197430" y="268762"/>
                  </a:lnTo>
                  <a:lnTo>
                    <a:pt x="197444" y="278716"/>
                  </a:lnTo>
                  <a:lnTo>
                    <a:pt x="197460" y="288670"/>
                  </a:lnTo>
                  <a:lnTo>
                    <a:pt x="197476" y="298624"/>
                  </a:lnTo>
                  <a:lnTo>
                    <a:pt x="197493" y="308578"/>
                  </a:lnTo>
                  <a:lnTo>
                    <a:pt x="197511" y="318532"/>
                  </a:lnTo>
                  <a:lnTo>
                    <a:pt x="197530" y="328486"/>
                  </a:lnTo>
                  <a:lnTo>
                    <a:pt x="197549" y="338441"/>
                  </a:lnTo>
                  <a:lnTo>
                    <a:pt x="197569" y="348395"/>
                  </a:lnTo>
                  <a:lnTo>
                    <a:pt x="197588" y="358349"/>
                  </a:lnTo>
                  <a:lnTo>
                    <a:pt x="197609" y="368303"/>
                  </a:lnTo>
                  <a:lnTo>
                    <a:pt x="197629" y="378257"/>
                  </a:lnTo>
                  <a:lnTo>
                    <a:pt x="197650" y="388211"/>
                  </a:lnTo>
                  <a:lnTo>
                    <a:pt x="197671" y="398166"/>
                  </a:lnTo>
                  <a:lnTo>
                    <a:pt x="197693" y="408120"/>
                  </a:lnTo>
                  <a:lnTo>
                    <a:pt x="197715" y="418074"/>
                  </a:lnTo>
                  <a:lnTo>
                    <a:pt x="197738" y="428028"/>
                  </a:lnTo>
                  <a:lnTo>
                    <a:pt x="197761" y="437982"/>
                  </a:lnTo>
                  <a:lnTo>
                    <a:pt x="197785" y="447936"/>
                  </a:lnTo>
                  <a:lnTo>
                    <a:pt x="197810" y="457890"/>
                  </a:lnTo>
                  <a:lnTo>
                    <a:pt x="197836" y="467845"/>
                  </a:lnTo>
                  <a:lnTo>
                    <a:pt x="197862" y="477799"/>
                  </a:lnTo>
                  <a:lnTo>
                    <a:pt x="197890" y="487753"/>
                  </a:lnTo>
                  <a:lnTo>
                    <a:pt x="197918" y="497707"/>
                  </a:lnTo>
                  <a:lnTo>
                    <a:pt x="197947" y="507661"/>
                  </a:lnTo>
                  <a:lnTo>
                    <a:pt x="197976" y="517615"/>
                  </a:lnTo>
                  <a:lnTo>
                    <a:pt x="198006" y="527569"/>
                  </a:lnTo>
                  <a:lnTo>
                    <a:pt x="198037" y="537524"/>
                  </a:lnTo>
                  <a:lnTo>
                    <a:pt x="198068" y="547478"/>
                  </a:lnTo>
                  <a:lnTo>
                    <a:pt x="198099" y="557432"/>
                  </a:lnTo>
                  <a:lnTo>
                    <a:pt x="198130" y="567386"/>
                  </a:lnTo>
                  <a:lnTo>
                    <a:pt x="198161" y="577340"/>
                  </a:lnTo>
                  <a:lnTo>
                    <a:pt x="198192" y="587294"/>
                  </a:lnTo>
                  <a:lnTo>
                    <a:pt x="198223" y="597249"/>
                  </a:lnTo>
                  <a:lnTo>
                    <a:pt x="198253" y="607203"/>
                  </a:lnTo>
                  <a:lnTo>
                    <a:pt x="198284" y="617157"/>
                  </a:lnTo>
                  <a:lnTo>
                    <a:pt x="198315" y="627111"/>
                  </a:lnTo>
                  <a:lnTo>
                    <a:pt x="198345" y="637065"/>
                  </a:lnTo>
                  <a:lnTo>
                    <a:pt x="198376" y="647019"/>
                  </a:lnTo>
                  <a:lnTo>
                    <a:pt x="198408" y="656973"/>
                  </a:lnTo>
                  <a:lnTo>
                    <a:pt x="198440" y="666928"/>
                  </a:lnTo>
                  <a:lnTo>
                    <a:pt x="198473" y="676882"/>
                  </a:lnTo>
                  <a:lnTo>
                    <a:pt x="198508" y="686836"/>
                  </a:lnTo>
                  <a:lnTo>
                    <a:pt x="198544" y="696790"/>
                  </a:lnTo>
                  <a:lnTo>
                    <a:pt x="198582" y="706744"/>
                  </a:lnTo>
                  <a:lnTo>
                    <a:pt x="198623" y="716698"/>
                  </a:lnTo>
                  <a:lnTo>
                    <a:pt x="198665" y="726652"/>
                  </a:lnTo>
                  <a:lnTo>
                    <a:pt x="198711" y="736607"/>
                  </a:lnTo>
                  <a:lnTo>
                    <a:pt x="198759" y="746561"/>
                  </a:lnTo>
                  <a:lnTo>
                    <a:pt x="198811" y="756515"/>
                  </a:lnTo>
                  <a:lnTo>
                    <a:pt x="198865" y="766469"/>
                  </a:lnTo>
                  <a:lnTo>
                    <a:pt x="198923" y="776423"/>
                  </a:lnTo>
                  <a:lnTo>
                    <a:pt x="198985" y="786377"/>
                  </a:lnTo>
                  <a:lnTo>
                    <a:pt x="199050" y="796332"/>
                  </a:lnTo>
                  <a:lnTo>
                    <a:pt x="199118" y="806286"/>
                  </a:lnTo>
                  <a:lnTo>
                    <a:pt x="199191" y="816240"/>
                  </a:lnTo>
                  <a:lnTo>
                    <a:pt x="199266" y="826194"/>
                  </a:lnTo>
                  <a:lnTo>
                    <a:pt x="199346" y="836148"/>
                  </a:lnTo>
                  <a:lnTo>
                    <a:pt x="199431" y="846102"/>
                  </a:lnTo>
                  <a:lnTo>
                    <a:pt x="199519" y="856056"/>
                  </a:lnTo>
                  <a:lnTo>
                    <a:pt x="199612" y="866011"/>
                  </a:lnTo>
                  <a:lnTo>
                    <a:pt x="199710" y="875965"/>
                  </a:lnTo>
                  <a:lnTo>
                    <a:pt x="199812" y="885919"/>
                  </a:lnTo>
                  <a:lnTo>
                    <a:pt x="199920" y="895873"/>
                  </a:lnTo>
                  <a:lnTo>
                    <a:pt x="200034" y="905827"/>
                  </a:lnTo>
                  <a:lnTo>
                    <a:pt x="200154" y="915781"/>
                  </a:lnTo>
                  <a:lnTo>
                    <a:pt x="200281" y="925736"/>
                  </a:lnTo>
                  <a:lnTo>
                    <a:pt x="200414" y="935690"/>
                  </a:lnTo>
                  <a:lnTo>
                    <a:pt x="200555" y="945644"/>
                  </a:lnTo>
                  <a:lnTo>
                    <a:pt x="200703" y="955598"/>
                  </a:lnTo>
                  <a:lnTo>
                    <a:pt x="200860" y="965552"/>
                  </a:lnTo>
                  <a:lnTo>
                    <a:pt x="201026" y="975506"/>
                  </a:lnTo>
                  <a:lnTo>
                    <a:pt x="201201" y="985460"/>
                  </a:lnTo>
                  <a:lnTo>
                    <a:pt x="201384" y="995415"/>
                  </a:lnTo>
                  <a:lnTo>
                    <a:pt x="201577" y="1005369"/>
                  </a:lnTo>
                  <a:lnTo>
                    <a:pt x="201778" y="1015323"/>
                  </a:lnTo>
                  <a:lnTo>
                    <a:pt x="201990" y="1025277"/>
                  </a:lnTo>
                  <a:lnTo>
                    <a:pt x="202211" y="1035231"/>
                  </a:lnTo>
                  <a:lnTo>
                    <a:pt x="202442" y="1045185"/>
                  </a:lnTo>
                  <a:lnTo>
                    <a:pt x="202681" y="1055139"/>
                  </a:lnTo>
                  <a:lnTo>
                    <a:pt x="202929" y="1065094"/>
                  </a:lnTo>
                  <a:lnTo>
                    <a:pt x="203185" y="1075048"/>
                  </a:lnTo>
                  <a:lnTo>
                    <a:pt x="203451" y="1085002"/>
                  </a:lnTo>
                  <a:lnTo>
                    <a:pt x="203725" y="1094956"/>
                  </a:lnTo>
                  <a:lnTo>
                    <a:pt x="204007" y="1104910"/>
                  </a:lnTo>
                  <a:lnTo>
                    <a:pt x="204296" y="1114864"/>
                  </a:lnTo>
                  <a:lnTo>
                    <a:pt x="204593" y="1124819"/>
                  </a:lnTo>
                  <a:lnTo>
                    <a:pt x="204898" y="1134773"/>
                  </a:lnTo>
                  <a:lnTo>
                    <a:pt x="205211" y="1144727"/>
                  </a:lnTo>
                  <a:lnTo>
                    <a:pt x="205532" y="1154681"/>
                  </a:lnTo>
                  <a:lnTo>
                    <a:pt x="205862" y="1164635"/>
                  </a:lnTo>
                  <a:lnTo>
                    <a:pt x="206201" y="1174589"/>
                  </a:lnTo>
                  <a:lnTo>
                    <a:pt x="206548" y="1184543"/>
                  </a:lnTo>
                  <a:lnTo>
                    <a:pt x="206906" y="1194498"/>
                  </a:lnTo>
                  <a:lnTo>
                    <a:pt x="207275" y="1204452"/>
                  </a:lnTo>
                  <a:lnTo>
                    <a:pt x="207658" y="1214406"/>
                  </a:lnTo>
                  <a:lnTo>
                    <a:pt x="208053" y="1224360"/>
                  </a:lnTo>
                  <a:lnTo>
                    <a:pt x="208462" y="1234314"/>
                  </a:lnTo>
                  <a:lnTo>
                    <a:pt x="208886" y="1244268"/>
                  </a:lnTo>
                  <a:lnTo>
                    <a:pt x="209325" y="1254222"/>
                  </a:lnTo>
                  <a:lnTo>
                    <a:pt x="209781" y="1264177"/>
                  </a:lnTo>
                  <a:lnTo>
                    <a:pt x="210256" y="1274131"/>
                  </a:lnTo>
                  <a:lnTo>
                    <a:pt x="210749" y="1284085"/>
                  </a:lnTo>
                  <a:lnTo>
                    <a:pt x="211259" y="1294039"/>
                  </a:lnTo>
                  <a:lnTo>
                    <a:pt x="211786" y="1303993"/>
                  </a:lnTo>
                  <a:lnTo>
                    <a:pt x="212330" y="1313947"/>
                  </a:lnTo>
                  <a:lnTo>
                    <a:pt x="212890" y="1323902"/>
                  </a:lnTo>
                  <a:lnTo>
                    <a:pt x="213468" y="1333856"/>
                  </a:lnTo>
                  <a:lnTo>
                    <a:pt x="214060" y="1343810"/>
                  </a:lnTo>
                  <a:lnTo>
                    <a:pt x="214664" y="1353764"/>
                  </a:lnTo>
                  <a:lnTo>
                    <a:pt x="215278" y="1363718"/>
                  </a:lnTo>
                  <a:lnTo>
                    <a:pt x="215901" y="1373672"/>
                  </a:lnTo>
                  <a:lnTo>
                    <a:pt x="216532" y="1383626"/>
                  </a:lnTo>
                  <a:lnTo>
                    <a:pt x="217169" y="1393581"/>
                  </a:lnTo>
                  <a:lnTo>
                    <a:pt x="217808" y="1403535"/>
                  </a:lnTo>
                  <a:lnTo>
                    <a:pt x="218450" y="1413489"/>
                  </a:lnTo>
                  <a:lnTo>
                    <a:pt x="219092" y="1423443"/>
                  </a:lnTo>
                  <a:lnTo>
                    <a:pt x="219734" y="1433397"/>
                  </a:lnTo>
                  <a:lnTo>
                    <a:pt x="220375" y="1443351"/>
                  </a:lnTo>
                  <a:lnTo>
                    <a:pt x="221015" y="1453305"/>
                  </a:lnTo>
                  <a:lnTo>
                    <a:pt x="221655" y="1463260"/>
                  </a:lnTo>
                  <a:lnTo>
                    <a:pt x="222295" y="1473214"/>
                  </a:lnTo>
                  <a:lnTo>
                    <a:pt x="222939" y="1483168"/>
                  </a:lnTo>
                  <a:lnTo>
                    <a:pt x="223586" y="1493122"/>
                  </a:lnTo>
                  <a:lnTo>
                    <a:pt x="224240" y="1503076"/>
                  </a:lnTo>
                  <a:lnTo>
                    <a:pt x="224906" y="1513030"/>
                  </a:lnTo>
                  <a:lnTo>
                    <a:pt x="225586" y="1522985"/>
                  </a:lnTo>
                  <a:lnTo>
                    <a:pt x="226284" y="1532939"/>
                  </a:lnTo>
                  <a:lnTo>
                    <a:pt x="227003" y="1542893"/>
                  </a:lnTo>
                  <a:lnTo>
                    <a:pt x="227747" y="1552847"/>
                  </a:lnTo>
                  <a:lnTo>
                    <a:pt x="228519" y="1562801"/>
                  </a:lnTo>
                  <a:lnTo>
                    <a:pt x="229329" y="1572755"/>
                  </a:lnTo>
                  <a:lnTo>
                    <a:pt x="230180" y="1582709"/>
                  </a:lnTo>
                  <a:lnTo>
                    <a:pt x="231071" y="1592664"/>
                  </a:lnTo>
                  <a:lnTo>
                    <a:pt x="232005" y="1602618"/>
                  </a:lnTo>
                  <a:lnTo>
                    <a:pt x="232985" y="1612572"/>
                  </a:lnTo>
                  <a:lnTo>
                    <a:pt x="234013" y="1622526"/>
                  </a:lnTo>
                  <a:lnTo>
                    <a:pt x="235096" y="1632480"/>
                  </a:lnTo>
                  <a:lnTo>
                    <a:pt x="236235" y="1642434"/>
                  </a:lnTo>
                  <a:lnTo>
                    <a:pt x="237425" y="1652388"/>
                  </a:lnTo>
                  <a:lnTo>
                    <a:pt x="238666" y="1662343"/>
                  </a:lnTo>
                  <a:lnTo>
                    <a:pt x="239956" y="1672297"/>
                  </a:lnTo>
                  <a:lnTo>
                    <a:pt x="241294" y="1682251"/>
                  </a:lnTo>
                  <a:lnTo>
                    <a:pt x="242682" y="1692205"/>
                  </a:lnTo>
                  <a:lnTo>
                    <a:pt x="244120" y="1702159"/>
                  </a:lnTo>
                  <a:lnTo>
                    <a:pt x="245599" y="1712113"/>
                  </a:lnTo>
                  <a:lnTo>
                    <a:pt x="247115" y="1722068"/>
                  </a:lnTo>
                  <a:lnTo>
                    <a:pt x="248664" y="1732022"/>
                  </a:lnTo>
                  <a:lnTo>
                    <a:pt x="250244" y="1741976"/>
                  </a:lnTo>
                  <a:lnTo>
                    <a:pt x="251852" y="1751930"/>
                  </a:lnTo>
                  <a:lnTo>
                    <a:pt x="253486" y="1761884"/>
                  </a:lnTo>
                  <a:lnTo>
                    <a:pt x="255138" y="1771838"/>
                  </a:lnTo>
                  <a:lnTo>
                    <a:pt x="256804" y="1781792"/>
                  </a:lnTo>
                  <a:lnTo>
                    <a:pt x="258481" y="1791747"/>
                  </a:lnTo>
                  <a:lnTo>
                    <a:pt x="260166" y="1801701"/>
                  </a:lnTo>
                  <a:lnTo>
                    <a:pt x="261856" y="1811655"/>
                  </a:lnTo>
                  <a:lnTo>
                    <a:pt x="263549" y="1821609"/>
                  </a:lnTo>
                  <a:lnTo>
                    <a:pt x="265241" y="1831563"/>
                  </a:lnTo>
                  <a:lnTo>
                    <a:pt x="266932" y="1841517"/>
                  </a:lnTo>
                  <a:lnTo>
                    <a:pt x="268620" y="1851472"/>
                  </a:lnTo>
                  <a:lnTo>
                    <a:pt x="270306" y="1861426"/>
                  </a:lnTo>
                  <a:lnTo>
                    <a:pt x="271988" y="1871380"/>
                  </a:lnTo>
                  <a:lnTo>
                    <a:pt x="273666" y="1881334"/>
                  </a:lnTo>
                  <a:lnTo>
                    <a:pt x="275344" y="1891288"/>
                  </a:lnTo>
                  <a:lnTo>
                    <a:pt x="277021" y="1901242"/>
                  </a:lnTo>
                  <a:lnTo>
                    <a:pt x="278700" y="1911196"/>
                  </a:lnTo>
                  <a:lnTo>
                    <a:pt x="280383" y="1921151"/>
                  </a:lnTo>
                  <a:lnTo>
                    <a:pt x="282071" y="1931105"/>
                  </a:lnTo>
                  <a:lnTo>
                    <a:pt x="283768" y="1941059"/>
                  </a:lnTo>
                  <a:lnTo>
                    <a:pt x="285478" y="1951013"/>
                  </a:lnTo>
                  <a:lnTo>
                    <a:pt x="287200" y="1960967"/>
                  </a:lnTo>
                  <a:lnTo>
                    <a:pt x="288936" y="1970921"/>
                  </a:lnTo>
                  <a:lnTo>
                    <a:pt x="290689" y="1980875"/>
                  </a:lnTo>
                  <a:lnTo>
                    <a:pt x="292459" y="1990830"/>
                  </a:lnTo>
                  <a:lnTo>
                    <a:pt x="294250" y="2000784"/>
                  </a:lnTo>
                  <a:lnTo>
                    <a:pt x="296061" y="2010738"/>
                  </a:lnTo>
                  <a:lnTo>
                    <a:pt x="297890" y="2020692"/>
                  </a:lnTo>
                  <a:lnTo>
                    <a:pt x="299736" y="2030646"/>
                  </a:lnTo>
                  <a:lnTo>
                    <a:pt x="301598" y="2040600"/>
                  </a:lnTo>
                  <a:lnTo>
                    <a:pt x="303474" y="2050555"/>
                  </a:lnTo>
                  <a:lnTo>
                    <a:pt x="305363" y="2060509"/>
                  </a:lnTo>
                  <a:lnTo>
                    <a:pt x="307261" y="2070463"/>
                  </a:lnTo>
                  <a:lnTo>
                    <a:pt x="309164" y="2080417"/>
                  </a:lnTo>
                  <a:lnTo>
                    <a:pt x="311069" y="2090371"/>
                  </a:lnTo>
                  <a:lnTo>
                    <a:pt x="312972" y="2100325"/>
                  </a:lnTo>
                  <a:lnTo>
                    <a:pt x="314871" y="2110279"/>
                  </a:lnTo>
                  <a:lnTo>
                    <a:pt x="316761" y="2120234"/>
                  </a:lnTo>
                  <a:lnTo>
                    <a:pt x="318636" y="2130188"/>
                  </a:lnTo>
                  <a:lnTo>
                    <a:pt x="320497" y="2140142"/>
                  </a:lnTo>
                  <a:lnTo>
                    <a:pt x="322339" y="2150096"/>
                  </a:lnTo>
                  <a:lnTo>
                    <a:pt x="324163" y="2160050"/>
                  </a:lnTo>
                  <a:lnTo>
                    <a:pt x="325965" y="2170004"/>
                  </a:lnTo>
                  <a:lnTo>
                    <a:pt x="327743" y="2179958"/>
                  </a:lnTo>
                  <a:lnTo>
                    <a:pt x="329494" y="2189913"/>
                  </a:lnTo>
                  <a:lnTo>
                    <a:pt x="331221" y="2199867"/>
                  </a:lnTo>
                  <a:lnTo>
                    <a:pt x="332926" y="2209821"/>
                  </a:lnTo>
                  <a:lnTo>
                    <a:pt x="334609" y="2219775"/>
                  </a:lnTo>
                  <a:lnTo>
                    <a:pt x="336272" y="2229729"/>
                  </a:lnTo>
                  <a:lnTo>
                    <a:pt x="337914" y="2239683"/>
                  </a:lnTo>
                  <a:lnTo>
                    <a:pt x="339536" y="2249638"/>
                  </a:lnTo>
                  <a:lnTo>
                    <a:pt x="341143" y="2259592"/>
                  </a:lnTo>
                  <a:lnTo>
                    <a:pt x="342737" y="2269546"/>
                  </a:lnTo>
                  <a:lnTo>
                    <a:pt x="344320" y="2279500"/>
                  </a:lnTo>
                  <a:lnTo>
                    <a:pt x="345895" y="2289454"/>
                  </a:lnTo>
                  <a:lnTo>
                    <a:pt x="347461" y="2299408"/>
                  </a:lnTo>
                  <a:lnTo>
                    <a:pt x="349020" y="2309362"/>
                  </a:lnTo>
                  <a:lnTo>
                    <a:pt x="350574" y="2319317"/>
                  </a:lnTo>
                  <a:lnTo>
                    <a:pt x="352124" y="2329271"/>
                  </a:lnTo>
                  <a:lnTo>
                    <a:pt x="353668" y="2339225"/>
                  </a:lnTo>
                  <a:lnTo>
                    <a:pt x="355208" y="2349179"/>
                  </a:lnTo>
                  <a:lnTo>
                    <a:pt x="356741" y="2359133"/>
                  </a:lnTo>
                  <a:lnTo>
                    <a:pt x="358265" y="2369087"/>
                  </a:lnTo>
                  <a:lnTo>
                    <a:pt x="359779" y="2379041"/>
                  </a:lnTo>
                  <a:lnTo>
                    <a:pt x="361279" y="2388996"/>
                  </a:lnTo>
                  <a:lnTo>
                    <a:pt x="362765" y="2398950"/>
                  </a:lnTo>
                  <a:lnTo>
                    <a:pt x="364233" y="2408904"/>
                  </a:lnTo>
                  <a:lnTo>
                    <a:pt x="365679" y="2418858"/>
                  </a:lnTo>
                  <a:lnTo>
                    <a:pt x="367097" y="2428812"/>
                  </a:lnTo>
                  <a:lnTo>
                    <a:pt x="368485" y="2438766"/>
                  </a:lnTo>
                  <a:lnTo>
                    <a:pt x="369842" y="2448721"/>
                  </a:lnTo>
                  <a:lnTo>
                    <a:pt x="371166" y="2458675"/>
                  </a:lnTo>
                  <a:lnTo>
                    <a:pt x="372453" y="2468629"/>
                  </a:lnTo>
                  <a:lnTo>
                    <a:pt x="373704" y="2478583"/>
                  </a:lnTo>
                  <a:lnTo>
                    <a:pt x="374909" y="2488537"/>
                  </a:lnTo>
                  <a:lnTo>
                    <a:pt x="376069" y="2498491"/>
                  </a:lnTo>
                  <a:lnTo>
                    <a:pt x="377189" y="2508445"/>
                  </a:lnTo>
                  <a:lnTo>
                    <a:pt x="378269" y="2518400"/>
                  </a:lnTo>
                  <a:lnTo>
                    <a:pt x="379308" y="2528354"/>
                  </a:lnTo>
                  <a:lnTo>
                    <a:pt x="380308" y="2538308"/>
                  </a:lnTo>
                  <a:lnTo>
                    <a:pt x="381266" y="2548262"/>
                  </a:lnTo>
                  <a:lnTo>
                    <a:pt x="382183" y="2558216"/>
                  </a:lnTo>
                  <a:lnTo>
                    <a:pt x="383066" y="2568170"/>
                  </a:lnTo>
                  <a:lnTo>
                    <a:pt x="383917" y="2578124"/>
                  </a:lnTo>
                  <a:lnTo>
                    <a:pt x="384738" y="2588079"/>
                  </a:lnTo>
                  <a:lnTo>
                    <a:pt x="385529" y="2598033"/>
                  </a:lnTo>
                  <a:lnTo>
                    <a:pt x="386291" y="2607987"/>
                  </a:lnTo>
                  <a:lnTo>
                    <a:pt x="387023" y="2617941"/>
                  </a:lnTo>
                  <a:lnTo>
                    <a:pt x="387729" y="2627895"/>
                  </a:lnTo>
                  <a:lnTo>
                    <a:pt x="388411" y="2637849"/>
                  </a:lnTo>
                  <a:lnTo>
                    <a:pt x="389066" y="2647804"/>
                  </a:lnTo>
                  <a:lnTo>
                    <a:pt x="389696" y="2657758"/>
                  </a:lnTo>
                  <a:lnTo>
                    <a:pt x="390297" y="2667712"/>
                  </a:lnTo>
                  <a:lnTo>
                    <a:pt x="390863" y="2677666"/>
                  </a:lnTo>
                  <a:lnTo>
                    <a:pt x="391397" y="2687620"/>
                  </a:lnTo>
                  <a:lnTo>
                    <a:pt x="391897" y="2697574"/>
                  </a:lnTo>
                  <a:lnTo>
                    <a:pt x="392360" y="2707528"/>
                  </a:lnTo>
                  <a:lnTo>
                    <a:pt x="392784" y="2717483"/>
                  </a:lnTo>
                  <a:lnTo>
                    <a:pt x="393165" y="2727437"/>
                  </a:lnTo>
                  <a:lnTo>
                    <a:pt x="393492" y="2737391"/>
                  </a:lnTo>
                  <a:lnTo>
                    <a:pt x="393770" y="2747345"/>
                  </a:lnTo>
                  <a:lnTo>
                    <a:pt x="393999" y="2757299"/>
                  </a:lnTo>
                  <a:lnTo>
                    <a:pt x="394177" y="2767253"/>
                  </a:lnTo>
                  <a:lnTo>
                    <a:pt x="394302" y="2777208"/>
                  </a:lnTo>
                  <a:lnTo>
                    <a:pt x="394375" y="2787162"/>
                  </a:lnTo>
                  <a:lnTo>
                    <a:pt x="394383" y="2797116"/>
                  </a:lnTo>
                  <a:lnTo>
                    <a:pt x="394338" y="2807070"/>
                  </a:lnTo>
                  <a:lnTo>
                    <a:pt x="394244" y="2817024"/>
                  </a:lnTo>
                  <a:lnTo>
                    <a:pt x="394100" y="2826978"/>
                  </a:lnTo>
                  <a:lnTo>
                    <a:pt x="393911" y="2836932"/>
                  </a:lnTo>
                  <a:lnTo>
                    <a:pt x="393679" y="2846887"/>
                  </a:lnTo>
                  <a:lnTo>
                    <a:pt x="393399" y="2856841"/>
                  </a:lnTo>
                  <a:lnTo>
                    <a:pt x="393082" y="2866795"/>
                  </a:lnTo>
                  <a:lnTo>
                    <a:pt x="392735" y="2876749"/>
                  </a:lnTo>
                  <a:lnTo>
                    <a:pt x="392359" y="2886703"/>
                  </a:lnTo>
                  <a:lnTo>
                    <a:pt x="391960" y="2896657"/>
                  </a:lnTo>
                  <a:lnTo>
                    <a:pt x="391539" y="2906611"/>
                  </a:lnTo>
                  <a:lnTo>
                    <a:pt x="391099" y="2916566"/>
                  </a:lnTo>
                  <a:lnTo>
                    <a:pt x="390644" y="2926520"/>
                  </a:lnTo>
                  <a:lnTo>
                    <a:pt x="390178" y="2936474"/>
                  </a:lnTo>
                  <a:lnTo>
                    <a:pt x="389703" y="2946428"/>
                  </a:lnTo>
                  <a:lnTo>
                    <a:pt x="389219" y="2956382"/>
                  </a:lnTo>
                  <a:lnTo>
                    <a:pt x="388728" y="2966336"/>
                  </a:lnTo>
                  <a:lnTo>
                    <a:pt x="388229" y="2976291"/>
                  </a:lnTo>
                  <a:lnTo>
                    <a:pt x="387722" y="2986245"/>
                  </a:lnTo>
                  <a:lnTo>
                    <a:pt x="387206" y="2996199"/>
                  </a:lnTo>
                  <a:lnTo>
                    <a:pt x="386681" y="3006153"/>
                  </a:lnTo>
                  <a:lnTo>
                    <a:pt x="386143" y="3016107"/>
                  </a:lnTo>
                  <a:lnTo>
                    <a:pt x="385593" y="3026061"/>
                  </a:lnTo>
                  <a:lnTo>
                    <a:pt x="385025" y="3036015"/>
                  </a:lnTo>
                  <a:lnTo>
                    <a:pt x="384436" y="3045970"/>
                  </a:lnTo>
                  <a:lnTo>
                    <a:pt x="383826" y="3055924"/>
                  </a:lnTo>
                  <a:lnTo>
                    <a:pt x="383192" y="3065878"/>
                  </a:lnTo>
                  <a:lnTo>
                    <a:pt x="382533" y="3075832"/>
                  </a:lnTo>
                  <a:lnTo>
                    <a:pt x="381848" y="3085786"/>
                  </a:lnTo>
                  <a:lnTo>
                    <a:pt x="381131" y="3095740"/>
                  </a:lnTo>
                  <a:lnTo>
                    <a:pt x="380379" y="3105694"/>
                  </a:lnTo>
                  <a:lnTo>
                    <a:pt x="379597" y="3115649"/>
                  </a:lnTo>
                  <a:lnTo>
                    <a:pt x="378782" y="3125603"/>
                  </a:lnTo>
                  <a:lnTo>
                    <a:pt x="377936" y="3135557"/>
                  </a:lnTo>
                  <a:lnTo>
                    <a:pt x="377057" y="3145511"/>
                  </a:lnTo>
                  <a:lnTo>
                    <a:pt x="376145" y="3155465"/>
                  </a:lnTo>
                  <a:lnTo>
                    <a:pt x="375196" y="3165419"/>
                  </a:lnTo>
                  <a:lnTo>
                    <a:pt x="374215" y="3175374"/>
                  </a:lnTo>
                  <a:lnTo>
                    <a:pt x="373203" y="3185328"/>
                  </a:lnTo>
                  <a:lnTo>
                    <a:pt x="372159" y="3195282"/>
                  </a:lnTo>
                  <a:lnTo>
                    <a:pt x="371085" y="3205236"/>
                  </a:lnTo>
                  <a:lnTo>
                    <a:pt x="369979" y="3215190"/>
                  </a:lnTo>
                  <a:lnTo>
                    <a:pt x="368832" y="3225144"/>
                  </a:lnTo>
                  <a:lnTo>
                    <a:pt x="367653" y="3235098"/>
                  </a:lnTo>
                  <a:lnTo>
                    <a:pt x="366438" y="3245053"/>
                  </a:lnTo>
                  <a:lnTo>
                    <a:pt x="365188" y="3255007"/>
                  </a:lnTo>
                  <a:lnTo>
                    <a:pt x="363899" y="3264961"/>
                  </a:lnTo>
                  <a:lnTo>
                    <a:pt x="362571" y="3274915"/>
                  </a:lnTo>
                  <a:lnTo>
                    <a:pt x="361192" y="3284869"/>
                  </a:lnTo>
                  <a:lnTo>
                    <a:pt x="359768" y="3294823"/>
                  </a:lnTo>
                  <a:lnTo>
                    <a:pt x="358298" y="3304777"/>
                  </a:lnTo>
                  <a:lnTo>
                    <a:pt x="356781" y="3314732"/>
                  </a:lnTo>
                  <a:lnTo>
                    <a:pt x="355218" y="3324686"/>
                  </a:lnTo>
                  <a:lnTo>
                    <a:pt x="353606" y="3334640"/>
                  </a:lnTo>
                  <a:lnTo>
                    <a:pt x="351939" y="3344594"/>
                  </a:lnTo>
                  <a:lnTo>
                    <a:pt x="350225" y="3354548"/>
                  </a:lnTo>
                  <a:lnTo>
                    <a:pt x="348467" y="3364502"/>
                  </a:lnTo>
                  <a:lnTo>
                    <a:pt x="346669" y="3374457"/>
                  </a:lnTo>
                  <a:lnTo>
                    <a:pt x="344836" y="3384411"/>
                  </a:lnTo>
                  <a:lnTo>
                    <a:pt x="342970" y="3394365"/>
                  </a:lnTo>
                  <a:lnTo>
                    <a:pt x="341074" y="3404319"/>
                  </a:lnTo>
                  <a:lnTo>
                    <a:pt x="339157" y="3414273"/>
                  </a:lnTo>
                  <a:lnTo>
                    <a:pt x="337229" y="3424227"/>
                  </a:lnTo>
                  <a:lnTo>
                    <a:pt x="335295" y="3434181"/>
                  </a:lnTo>
                  <a:lnTo>
                    <a:pt x="333363" y="3444136"/>
                  </a:lnTo>
                  <a:lnTo>
                    <a:pt x="331437" y="3454090"/>
                  </a:lnTo>
                  <a:lnTo>
                    <a:pt x="329528" y="3464044"/>
                  </a:lnTo>
                  <a:lnTo>
                    <a:pt x="327645" y="3473998"/>
                  </a:lnTo>
                  <a:lnTo>
                    <a:pt x="325789" y="3483952"/>
                  </a:lnTo>
                  <a:lnTo>
                    <a:pt x="323966" y="3493906"/>
                  </a:lnTo>
                  <a:lnTo>
                    <a:pt x="322181" y="3503860"/>
                  </a:lnTo>
                  <a:lnTo>
                    <a:pt x="320435" y="3513815"/>
                  </a:lnTo>
                  <a:lnTo>
                    <a:pt x="318735" y="3523769"/>
                  </a:lnTo>
                  <a:lnTo>
                    <a:pt x="317087" y="3533723"/>
                  </a:lnTo>
                  <a:lnTo>
                    <a:pt x="315482" y="3543677"/>
                  </a:lnTo>
                  <a:lnTo>
                    <a:pt x="313922" y="3553631"/>
                  </a:lnTo>
                  <a:lnTo>
                    <a:pt x="312404" y="3563585"/>
                  </a:lnTo>
                  <a:lnTo>
                    <a:pt x="310925" y="3573540"/>
                  </a:lnTo>
                  <a:lnTo>
                    <a:pt x="309487" y="3583494"/>
                  </a:lnTo>
                  <a:lnTo>
                    <a:pt x="308088" y="3593448"/>
                  </a:lnTo>
                  <a:lnTo>
                    <a:pt x="306719" y="3603402"/>
                  </a:lnTo>
                  <a:lnTo>
                    <a:pt x="305374" y="3613356"/>
                  </a:lnTo>
                  <a:lnTo>
                    <a:pt x="304051" y="3623310"/>
                  </a:lnTo>
                  <a:lnTo>
                    <a:pt x="302747" y="3633264"/>
                  </a:lnTo>
                  <a:lnTo>
                    <a:pt x="301456" y="3643219"/>
                  </a:lnTo>
                  <a:lnTo>
                    <a:pt x="300179" y="3653173"/>
                  </a:lnTo>
                  <a:lnTo>
                    <a:pt x="298907" y="3663127"/>
                  </a:lnTo>
                  <a:lnTo>
                    <a:pt x="297640" y="3673081"/>
                  </a:lnTo>
                  <a:lnTo>
                    <a:pt x="296375" y="3683035"/>
                  </a:lnTo>
                  <a:lnTo>
                    <a:pt x="295112" y="3692989"/>
                  </a:lnTo>
                  <a:lnTo>
                    <a:pt x="293849" y="3702944"/>
                  </a:lnTo>
                  <a:lnTo>
                    <a:pt x="292585" y="3712898"/>
                  </a:lnTo>
                  <a:lnTo>
                    <a:pt x="291321" y="3722852"/>
                  </a:lnTo>
                  <a:lnTo>
                    <a:pt x="290058" y="3732806"/>
                  </a:lnTo>
                  <a:lnTo>
                    <a:pt x="288796" y="3742760"/>
                  </a:lnTo>
                  <a:lnTo>
                    <a:pt x="287537" y="3752714"/>
                  </a:lnTo>
                  <a:lnTo>
                    <a:pt x="286283" y="3762668"/>
                  </a:lnTo>
                  <a:lnTo>
                    <a:pt x="285036" y="3772623"/>
                  </a:lnTo>
                  <a:lnTo>
                    <a:pt x="283798" y="3782577"/>
                  </a:lnTo>
                  <a:lnTo>
                    <a:pt x="282569" y="3792531"/>
                  </a:lnTo>
                  <a:lnTo>
                    <a:pt x="281352" y="3802485"/>
                  </a:lnTo>
                  <a:lnTo>
                    <a:pt x="280148" y="3812439"/>
                  </a:lnTo>
                  <a:lnTo>
                    <a:pt x="278959" y="3822393"/>
                  </a:lnTo>
                  <a:lnTo>
                    <a:pt x="277787" y="3832347"/>
                  </a:lnTo>
                  <a:lnTo>
                    <a:pt x="276632" y="3842302"/>
                  </a:lnTo>
                  <a:lnTo>
                    <a:pt x="275494" y="3852256"/>
                  </a:lnTo>
                  <a:lnTo>
                    <a:pt x="274372" y="3862210"/>
                  </a:lnTo>
                  <a:lnTo>
                    <a:pt x="273267" y="3872164"/>
                  </a:lnTo>
                  <a:lnTo>
                    <a:pt x="272178" y="3882118"/>
                  </a:lnTo>
                  <a:lnTo>
                    <a:pt x="271105" y="3892072"/>
                  </a:lnTo>
                  <a:lnTo>
                    <a:pt x="270048" y="3902027"/>
                  </a:lnTo>
                  <a:lnTo>
                    <a:pt x="269004" y="3911981"/>
                  </a:lnTo>
                  <a:lnTo>
                    <a:pt x="267971" y="3921935"/>
                  </a:lnTo>
                  <a:lnTo>
                    <a:pt x="266948" y="3931889"/>
                  </a:lnTo>
                  <a:lnTo>
                    <a:pt x="265934" y="3941843"/>
                  </a:lnTo>
                  <a:lnTo>
                    <a:pt x="264929" y="3951797"/>
                  </a:lnTo>
                  <a:lnTo>
                    <a:pt x="263930" y="3961751"/>
                  </a:lnTo>
                  <a:lnTo>
                    <a:pt x="262936" y="3971706"/>
                  </a:lnTo>
                  <a:lnTo>
                    <a:pt x="261946" y="3981660"/>
                  </a:lnTo>
                  <a:lnTo>
                    <a:pt x="260960" y="3991614"/>
                  </a:lnTo>
                  <a:lnTo>
                    <a:pt x="259977" y="4001568"/>
                  </a:lnTo>
                  <a:lnTo>
                    <a:pt x="258998" y="4011522"/>
                  </a:lnTo>
                  <a:lnTo>
                    <a:pt x="258022" y="4021476"/>
                  </a:lnTo>
                  <a:lnTo>
                    <a:pt x="257052" y="4031430"/>
                  </a:lnTo>
                  <a:lnTo>
                    <a:pt x="256086" y="4041385"/>
                  </a:lnTo>
                  <a:lnTo>
                    <a:pt x="255127" y="4051339"/>
                  </a:lnTo>
                  <a:lnTo>
                    <a:pt x="254175" y="4061293"/>
                  </a:lnTo>
                  <a:lnTo>
                    <a:pt x="253232" y="4071247"/>
                  </a:lnTo>
                  <a:lnTo>
                    <a:pt x="252303" y="4081201"/>
                  </a:lnTo>
                  <a:lnTo>
                    <a:pt x="251387" y="4091155"/>
                  </a:lnTo>
                  <a:lnTo>
                    <a:pt x="250485" y="4101110"/>
                  </a:lnTo>
                  <a:lnTo>
                    <a:pt x="249599" y="4111064"/>
                  </a:lnTo>
                  <a:lnTo>
                    <a:pt x="248730" y="4121018"/>
                  </a:lnTo>
                  <a:lnTo>
                    <a:pt x="247880" y="4130972"/>
                  </a:lnTo>
                  <a:lnTo>
                    <a:pt x="247054" y="4140926"/>
                  </a:lnTo>
                  <a:lnTo>
                    <a:pt x="246248" y="4150880"/>
                  </a:lnTo>
                  <a:lnTo>
                    <a:pt x="245463" y="4160834"/>
                  </a:lnTo>
                  <a:lnTo>
                    <a:pt x="244698" y="4170789"/>
                  </a:lnTo>
                  <a:lnTo>
                    <a:pt x="243952" y="4180743"/>
                  </a:lnTo>
                  <a:lnTo>
                    <a:pt x="243226" y="4190697"/>
                  </a:lnTo>
                  <a:lnTo>
                    <a:pt x="242521" y="4200651"/>
                  </a:lnTo>
                  <a:lnTo>
                    <a:pt x="241832" y="4210605"/>
                  </a:lnTo>
                  <a:lnTo>
                    <a:pt x="241158" y="4220559"/>
                  </a:lnTo>
                  <a:lnTo>
                    <a:pt x="240496" y="4230513"/>
                  </a:lnTo>
                  <a:lnTo>
                    <a:pt x="239845" y="4240468"/>
                  </a:lnTo>
                  <a:lnTo>
                    <a:pt x="239202" y="4250422"/>
                  </a:lnTo>
                  <a:lnTo>
                    <a:pt x="238568" y="4260376"/>
                  </a:lnTo>
                  <a:lnTo>
                    <a:pt x="237937" y="4270330"/>
                  </a:lnTo>
                  <a:lnTo>
                    <a:pt x="237309" y="4280284"/>
                  </a:lnTo>
                  <a:lnTo>
                    <a:pt x="236682" y="4290238"/>
                  </a:lnTo>
                  <a:lnTo>
                    <a:pt x="236055" y="4300193"/>
                  </a:lnTo>
                  <a:lnTo>
                    <a:pt x="235426" y="4310147"/>
                  </a:lnTo>
                  <a:lnTo>
                    <a:pt x="234795" y="4320101"/>
                  </a:lnTo>
                  <a:lnTo>
                    <a:pt x="234160" y="4330055"/>
                  </a:lnTo>
                  <a:lnTo>
                    <a:pt x="233521" y="4340009"/>
                  </a:lnTo>
                  <a:lnTo>
                    <a:pt x="232879" y="4349963"/>
                  </a:lnTo>
                  <a:lnTo>
                    <a:pt x="232233" y="4359917"/>
                  </a:lnTo>
                  <a:lnTo>
                    <a:pt x="231583" y="4369872"/>
                  </a:lnTo>
                  <a:lnTo>
                    <a:pt x="230929" y="4379826"/>
                  </a:lnTo>
                  <a:lnTo>
                    <a:pt x="230272" y="4389780"/>
                  </a:lnTo>
                  <a:lnTo>
                    <a:pt x="229612" y="4399734"/>
                  </a:lnTo>
                  <a:lnTo>
                    <a:pt x="228949" y="4409688"/>
                  </a:lnTo>
                  <a:lnTo>
                    <a:pt x="228284" y="4419642"/>
                  </a:lnTo>
                  <a:lnTo>
                    <a:pt x="227616" y="4429596"/>
                  </a:lnTo>
                  <a:lnTo>
                    <a:pt x="226946" y="4439551"/>
                  </a:lnTo>
                  <a:lnTo>
                    <a:pt x="226272" y="4449505"/>
                  </a:lnTo>
                  <a:lnTo>
                    <a:pt x="225597" y="4459459"/>
                  </a:lnTo>
                  <a:lnTo>
                    <a:pt x="224918" y="4469413"/>
                  </a:lnTo>
                  <a:lnTo>
                    <a:pt x="224236" y="4479367"/>
                  </a:lnTo>
                  <a:lnTo>
                    <a:pt x="223550" y="4489321"/>
                  </a:lnTo>
                  <a:lnTo>
                    <a:pt x="222860" y="4499276"/>
                  </a:lnTo>
                  <a:lnTo>
                    <a:pt x="222164" y="4509230"/>
                  </a:lnTo>
                  <a:lnTo>
                    <a:pt x="221463" y="4519184"/>
                  </a:lnTo>
                  <a:lnTo>
                    <a:pt x="220757" y="4529138"/>
                  </a:lnTo>
                  <a:lnTo>
                    <a:pt x="220046" y="4539092"/>
                  </a:lnTo>
                  <a:lnTo>
                    <a:pt x="219329" y="4549046"/>
                  </a:lnTo>
                  <a:lnTo>
                    <a:pt x="218606" y="4559000"/>
                  </a:lnTo>
                  <a:lnTo>
                    <a:pt x="217877" y="4568955"/>
                  </a:lnTo>
                  <a:lnTo>
                    <a:pt x="217143" y="4578909"/>
                  </a:lnTo>
                  <a:lnTo>
                    <a:pt x="216405" y="4588863"/>
                  </a:lnTo>
                  <a:lnTo>
                    <a:pt x="215663" y="4598817"/>
                  </a:lnTo>
                  <a:lnTo>
                    <a:pt x="214920" y="4608771"/>
                  </a:lnTo>
                  <a:lnTo>
                    <a:pt x="214175" y="4618725"/>
                  </a:lnTo>
                  <a:lnTo>
                    <a:pt x="213430" y="4628680"/>
                  </a:lnTo>
                  <a:lnTo>
                    <a:pt x="212688" y="4638634"/>
                  </a:lnTo>
                  <a:lnTo>
                    <a:pt x="211950" y="4648588"/>
                  </a:lnTo>
                  <a:lnTo>
                    <a:pt x="211218" y="4658542"/>
                  </a:lnTo>
                  <a:lnTo>
                    <a:pt x="210493" y="4668496"/>
                  </a:lnTo>
                  <a:lnTo>
                    <a:pt x="209777" y="4678450"/>
                  </a:lnTo>
                  <a:lnTo>
                    <a:pt x="209075" y="4688404"/>
                  </a:lnTo>
                  <a:lnTo>
                    <a:pt x="208388" y="4698359"/>
                  </a:lnTo>
                  <a:lnTo>
                    <a:pt x="207716" y="4708313"/>
                  </a:lnTo>
                  <a:lnTo>
                    <a:pt x="207061" y="4718267"/>
                  </a:lnTo>
                  <a:lnTo>
                    <a:pt x="206424" y="4728221"/>
                  </a:lnTo>
                  <a:lnTo>
                    <a:pt x="205808" y="4738175"/>
                  </a:lnTo>
                  <a:lnTo>
                    <a:pt x="205217" y="4748129"/>
                  </a:lnTo>
                  <a:lnTo>
                    <a:pt x="204650" y="4758083"/>
                  </a:lnTo>
                  <a:lnTo>
                    <a:pt x="204108" y="4768038"/>
                  </a:lnTo>
                  <a:lnTo>
                    <a:pt x="203590" y="4777992"/>
                  </a:lnTo>
                  <a:lnTo>
                    <a:pt x="203096" y="4787946"/>
                  </a:lnTo>
                  <a:lnTo>
                    <a:pt x="202628" y="4797900"/>
                  </a:lnTo>
                  <a:lnTo>
                    <a:pt x="202189" y="4807854"/>
                  </a:lnTo>
                  <a:lnTo>
                    <a:pt x="201777" y="4817808"/>
                  </a:lnTo>
                  <a:lnTo>
                    <a:pt x="201391" y="4827763"/>
                  </a:lnTo>
                  <a:lnTo>
                    <a:pt x="201029" y="4837717"/>
                  </a:lnTo>
                  <a:lnTo>
                    <a:pt x="200692" y="4847671"/>
                  </a:lnTo>
                  <a:lnTo>
                    <a:pt x="200378" y="4857625"/>
                  </a:lnTo>
                  <a:lnTo>
                    <a:pt x="200089" y="4867579"/>
                  </a:lnTo>
                  <a:lnTo>
                    <a:pt x="199825" y="4877533"/>
                  </a:lnTo>
                  <a:lnTo>
                    <a:pt x="199582" y="4887487"/>
                  </a:lnTo>
                  <a:lnTo>
                    <a:pt x="199358" y="4897442"/>
                  </a:lnTo>
                  <a:lnTo>
                    <a:pt x="199154" y="4907396"/>
                  </a:lnTo>
                  <a:lnTo>
                    <a:pt x="198968" y="4917350"/>
                  </a:lnTo>
                  <a:lnTo>
                    <a:pt x="198800" y="4927304"/>
                  </a:lnTo>
                  <a:lnTo>
                    <a:pt x="198651" y="4937258"/>
                  </a:lnTo>
                  <a:lnTo>
                    <a:pt x="198516" y="4947212"/>
                  </a:lnTo>
                  <a:lnTo>
                    <a:pt x="198395" y="4957166"/>
                  </a:lnTo>
                  <a:lnTo>
                    <a:pt x="198286" y="4967121"/>
                  </a:lnTo>
                  <a:lnTo>
                    <a:pt x="198189" y="4977075"/>
                  </a:lnTo>
                  <a:lnTo>
                    <a:pt x="198103" y="4987029"/>
                  </a:lnTo>
                  <a:lnTo>
                    <a:pt x="198029" y="4996983"/>
                  </a:lnTo>
                  <a:lnTo>
                    <a:pt x="197963" y="5006937"/>
                  </a:lnTo>
                  <a:lnTo>
                    <a:pt x="197905" y="5016891"/>
                  </a:lnTo>
                  <a:lnTo>
                    <a:pt x="197853" y="5026846"/>
                  </a:lnTo>
                  <a:lnTo>
                    <a:pt x="197808" y="5036800"/>
                  </a:lnTo>
                  <a:lnTo>
                    <a:pt x="197767" y="5046754"/>
                  </a:lnTo>
                  <a:lnTo>
                    <a:pt x="197732" y="5056708"/>
                  </a:lnTo>
                  <a:lnTo>
                    <a:pt x="197700" y="5066662"/>
                  </a:lnTo>
                  <a:lnTo>
                    <a:pt x="197671" y="5076616"/>
                  </a:lnTo>
                  <a:lnTo>
                    <a:pt x="197644" y="5086570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7" name="pg41">
              <a:extLst>
                <a:ext uri="{FF2B5EF4-FFF2-40B4-BE49-F238E27FC236}">
                  <a16:creationId xmlns:a16="http://schemas.microsoft.com/office/drawing/2014/main" id="{37B183C9-4BBB-52F3-3D6B-FE25025137FC}"/>
                </a:ext>
              </a:extLst>
            </p:cNvPr>
            <p:cNvSpPr/>
            <p:nvPr/>
          </p:nvSpPr>
          <p:spPr>
            <a:xfrm>
              <a:off x="8191398" y="3013249"/>
              <a:ext cx="409557" cy="4467427"/>
            </a:xfrm>
            <a:custGeom>
              <a:avLst/>
              <a:gdLst/>
              <a:ahLst/>
              <a:cxnLst/>
              <a:rect l="0" t="0" r="0" b="0"/>
              <a:pathLst>
                <a:path w="409557" h="4467427">
                  <a:moveTo>
                    <a:pt x="203346" y="4467427"/>
                  </a:moveTo>
                  <a:lnTo>
                    <a:pt x="203228" y="4458685"/>
                  </a:lnTo>
                  <a:lnTo>
                    <a:pt x="203100" y="4449942"/>
                  </a:lnTo>
                  <a:lnTo>
                    <a:pt x="202963" y="4441200"/>
                  </a:lnTo>
                  <a:lnTo>
                    <a:pt x="202816" y="4432457"/>
                  </a:lnTo>
                  <a:lnTo>
                    <a:pt x="202661" y="4423715"/>
                  </a:lnTo>
                  <a:lnTo>
                    <a:pt x="202496" y="4414972"/>
                  </a:lnTo>
                  <a:lnTo>
                    <a:pt x="202322" y="4406230"/>
                  </a:lnTo>
                  <a:lnTo>
                    <a:pt x="202135" y="4397487"/>
                  </a:lnTo>
                  <a:lnTo>
                    <a:pt x="201938" y="4388744"/>
                  </a:lnTo>
                  <a:lnTo>
                    <a:pt x="201731" y="4380002"/>
                  </a:lnTo>
                  <a:lnTo>
                    <a:pt x="201513" y="4371259"/>
                  </a:lnTo>
                  <a:lnTo>
                    <a:pt x="201285" y="4362517"/>
                  </a:lnTo>
                  <a:lnTo>
                    <a:pt x="201045" y="4353774"/>
                  </a:lnTo>
                  <a:lnTo>
                    <a:pt x="200794" y="4345032"/>
                  </a:lnTo>
                  <a:lnTo>
                    <a:pt x="200532" y="4336289"/>
                  </a:lnTo>
                  <a:lnTo>
                    <a:pt x="200261" y="4327547"/>
                  </a:lnTo>
                  <a:lnTo>
                    <a:pt x="199981" y="4318804"/>
                  </a:lnTo>
                  <a:lnTo>
                    <a:pt x="199690" y="4310062"/>
                  </a:lnTo>
                  <a:lnTo>
                    <a:pt x="199389" y="4301319"/>
                  </a:lnTo>
                  <a:lnTo>
                    <a:pt x="199081" y="4292577"/>
                  </a:lnTo>
                  <a:lnTo>
                    <a:pt x="198764" y="4283834"/>
                  </a:lnTo>
                  <a:lnTo>
                    <a:pt x="198441" y="4275092"/>
                  </a:lnTo>
                  <a:lnTo>
                    <a:pt x="198111" y="4266349"/>
                  </a:lnTo>
                  <a:lnTo>
                    <a:pt x="197773" y="4257607"/>
                  </a:lnTo>
                  <a:lnTo>
                    <a:pt x="197430" y="4248864"/>
                  </a:lnTo>
                  <a:lnTo>
                    <a:pt x="197082" y="4240122"/>
                  </a:lnTo>
                  <a:lnTo>
                    <a:pt x="196731" y="4231379"/>
                  </a:lnTo>
                  <a:lnTo>
                    <a:pt x="196376" y="4222637"/>
                  </a:lnTo>
                  <a:lnTo>
                    <a:pt x="196016" y="4213894"/>
                  </a:lnTo>
                  <a:lnTo>
                    <a:pt x="195655" y="4205152"/>
                  </a:lnTo>
                  <a:lnTo>
                    <a:pt x="195291" y="4196409"/>
                  </a:lnTo>
                  <a:lnTo>
                    <a:pt x="194926" y="4187667"/>
                  </a:lnTo>
                  <a:lnTo>
                    <a:pt x="194559" y="4178924"/>
                  </a:lnTo>
                  <a:lnTo>
                    <a:pt x="194191" y="4170182"/>
                  </a:lnTo>
                  <a:lnTo>
                    <a:pt x="193822" y="4161439"/>
                  </a:lnTo>
                  <a:lnTo>
                    <a:pt x="193452" y="4152696"/>
                  </a:lnTo>
                  <a:lnTo>
                    <a:pt x="193081" y="4143954"/>
                  </a:lnTo>
                  <a:lnTo>
                    <a:pt x="192710" y="4135211"/>
                  </a:lnTo>
                  <a:lnTo>
                    <a:pt x="192338" y="4126469"/>
                  </a:lnTo>
                  <a:lnTo>
                    <a:pt x="191964" y="4117726"/>
                  </a:lnTo>
                  <a:lnTo>
                    <a:pt x="191589" y="4108984"/>
                  </a:lnTo>
                  <a:lnTo>
                    <a:pt x="191213" y="4100241"/>
                  </a:lnTo>
                  <a:lnTo>
                    <a:pt x="190835" y="4091499"/>
                  </a:lnTo>
                  <a:lnTo>
                    <a:pt x="190455" y="4082756"/>
                  </a:lnTo>
                  <a:lnTo>
                    <a:pt x="190071" y="4074014"/>
                  </a:lnTo>
                  <a:lnTo>
                    <a:pt x="189685" y="4065271"/>
                  </a:lnTo>
                  <a:lnTo>
                    <a:pt x="189296" y="4056529"/>
                  </a:lnTo>
                  <a:lnTo>
                    <a:pt x="188903" y="4047786"/>
                  </a:lnTo>
                  <a:lnTo>
                    <a:pt x="188507" y="4039044"/>
                  </a:lnTo>
                  <a:lnTo>
                    <a:pt x="188105" y="4030301"/>
                  </a:lnTo>
                  <a:lnTo>
                    <a:pt x="187699" y="4021559"/>
                  </a:lnTo>
                  <a:lnTo>
                    <a:pt x="187288" y="4012816"/>
                  </a:lnTo>
                  <a:lnTo>
                    <a:pt x="186872" y="4004074"/>
                  </a:lnTo>
                  <a:lnTo>
                    <a:pt x="186451" y="3995331"/>
                  </a:lnTo>
                  <a:lnTo>
                    <a:pt x="186024" y="3986589"/>
                  </a:lnTo>
                  <a:lnTo>
                    <a:pt x="185592" y="3977846"/>
                  </a:lnTo>
                  <a:lnTo>
                    <a:pt x="185154" y="3969104"/>
                  </a:lnTo>
                  <a:lnTo>
                    <a:pt x="184711" y="3960361"/>
                  </a:lnTo>
                  <a:lnTo>
                    <a:pt x="184263" y="3951619"/>
                  </a:lnTo>
                  <a:lnTo>
                    <a:pt x="183810" y="3942876"/>
                  </a:lnTo>
                  <a:lnTo>
                    <a:pt x="183350" y="3934133"/>
                  </a:lnTo>
                  <a:lnTo>
                    <a:pt x="182886" y="3925391"/>
                  </a:lnTo>
                  <a:lnTo>
                    <a:pt x="182418" y="3916648"/>
                  </a:lnTo>
                  <a:lnTo>
                    <a:pt x="181944" y="3907906"/>
                  </a:lnTo>
                  <a:lnTo>
                    <a:pt x="181467" y="3899163"/>
                  </a:lnTo>
                  <a:lnTo>
                    <a:pt x="180984" y="3890421"/>
                  </a:lnTo>
                  <a:lnTo>
                    <a:pt x="180498" y="3881678"/>
                  </a:lnTo>
                  <a:lnTo>
                    <a:pt x="180007" y="3872936"/>
                  </a:lnTo>
                  <a:lnTo>
                    <a:pt x="179513" y="3864193"/>
                  </a:lnTo>
                  <a:lnTo>
                    <a:pt x="179015" y="3855451"/>
                  </a:lnTo>
                  <a:lnTo>
                    <a:pt x="178513" y="3846708"/>
                  </a:lnTo>
                  <a:lnTo>
                    <a:pt x="178006" y="3837966"/>
                  </a:lnTo>
                  <a:lnTo>
                    <a:pt x="177497" y="3829223"/>
                  </a:lnTo>
                  <a:lnTo>
                    <a:pt x="176984" y="3820481"/>
                  </a:lnTo>
                  <a:lnTo>
                    <a:pt x="176468" y="3811738"/>
                  </a:lnTo>
                  <a:lnTo>
                    <a:pt x="175948" y="3802996"/>
                  </a:lnTo>
                  <a:lnTo>
                    <a:pt x="175425" y="3794253"/>
                  </a:lnTo>
                  <a:lnTo>
                    <a:pt x="174898" y="3785511"/>
                  </a:lnTo>
                  <a:lnTo>
                    <a:pt x="174368" y="3776768"/>
                  </a:lnTo>
                  <a:lnTo>
                    <a:pt x="173835" y="3768026"/>
                  </a:lnTo>
                  <a:lnTo>
                    <a:pt x="173300" y="3759283"/>
                  </a:lnTo>
                  <a:lnTo>
                    <a:pt x="172760" y="3750541"/>
                  </a:lnTo>
                  <a:lnTo>
                    <a:pt x="172218" y="3741798"/>
                  </a:lnTo>
                  <a:lnTo>
                    <a:pt x="171673" y="3733056"/>
                  </a:lnTo>
                  <a:lnTo>
                    <a:pt x="171125" y="3724313"/>
                  </a:lnTo>
                  <a:lnTo>
                    <a:pt x="170575" y="3715570"/>
                  </a:lnTo>
                  <a:lnTo>
                    <a:pt x="170021" y="3706828"/>
                  </a:lnTo>
                  <a:lnTo>
                    <a:pt x="169464" y="3698085"/>
                  </a:lnTo>
                  <a:lnTo>
                    <a:pt x="168904" y="3689343"/>
                  </a:lnTo>
                  <a:lnTo>
                    <a:pt x="168341" y="3680600"/>
                  </a:lnTo>
                  <a:lnTo>
                    <a:pt x="167774" y="3671858"/>
                  </a:lnTo>
                  <a:lnTo>
                    <a:pt x="167203" y="3663115"/>
                  </a:lnTo>
                  <a:lnTo>
                    <a:pt x="166626" y="3654373"/>
                  </a:lnTo>
                  <a:lnTo>
                    <a:pt x="166044" y="3645630"/>
                  </a:lnTo>
                  <a:lnTo>
                    <a:pt x="165455" y="3636888"/>
                  </a:lnTo>
                  <a:lnTo>
                    <a:pt x="164859" y="3628145"/>
                  </a:lnTo>
                  <a:lnTo>
                    <a:pt x="164254" y="3619403"/>
                  </a:lnTo>
                  <a:lnTo>
                    <a:pt x="163637" y="3610660"/>
                  </a:lnTo>
                  <a:lnTo>
                    <a:pt x="163009" y="3601918"/>
                  </a:lnTo>
                  <a:lnTo>
                    <a:pt x="162368" y="3593175"/>
                  </a:lnTo>
                  <a:lnTo>
                    <a:pt x="161712" y="3584433"/>
                  </a:lnTo>
                  <a:lnTo>
                    <a:pt x="161041" y="3575690"/>
                  </a:lnTo>
                  <a:lnTo>
                    <a:pt x="160348" y="3566948"/>
                  </a:lnTo>
                  <a:lnTo>
                    <a:pt x="159634" y="3558205"/>
                  </a:lnTo>
                  <a:lnTo>
                    <a:pt x="158899" y="3549463"/>
                  </a:lnTo>
                  <a:lnTo>
                    <a:pt x="158140" y="3540720"/>
                  </a:lnTo>
                  <a:lnTo>
                    <a:pt x="157358" y="3531978"/>
                  </a:lnTo>
                  <a:lnTo>
                    <a:pt x="156545" y="3523235"/>
                  </a:lnTo>
                  <a:lnTo>
                    <a:pt x="155700" y="3514493"/>
                  </a:lnTo>
                  <a:lnTo>
                    <a:pt x="154827" y="3505750"/>
                  </a:lnTo>
                  <a:lnTo>
                    <a:pt x="153924" y="3497007"/>
                  </a:lnTo>
                  <a:lnTo>
                    <a:pt x="152991" y="3488265"/>
                  </a:lnTo>
                  <a:lnTo>
                    <a:pt x="152024" y="3479522"/>
                  </a:lnTo>
                  <a:lnTo>
                    <a:pt x="151019" y="3470780"/>
                  </a:lnTo>
                  <a:lnTo>
                    <a:pt x="149983" y="3462037"/>
                  </a:lnTo>
                  <a:lnTo>
                    <a:pt x="148915" y="3453295"/>
                  </a:lnTo>
                  <a:lnTo>
                    <a:pt x="147818" y="3444552"/>
                  </a:lnTo>
                  <a:lnTo>
                    <a:pt x="146690" y="3435810"/>
                  </a:lnTo>
                  <a:lnTo>
                    <a:pt x="145527" y="3427067"/>
                  </a:lnTo>
                  <a:lnTo>
                    <a:pt x="144336" y="3418325"/>
                  </a:lnTo>
                  <a:lnTo>
                    <a:pt x="143120" y="3409582"/>
                  </a:lnTo>
                  <a:lnTo>
                    <a:pt x="141881" y="3400840"/>
                  </a:lnTo>
                  <a:lnTo>
                    <a:pt x="140620" y="3392097"/>
                  </a:lnTo>
                  <a:lnTo>
                    <a:pt x="139336" y="3383355"/>
                  </a:lnTo>
                  <a:lnTo>
                    <a:pt x="138035" y="3374612"/>
                  </a:lnTo>
                  <a:lnTo>
                    <a:pt x="136719" y="3365870"/>
                  </a:lnTo>
                  <a:lnTo>
                    <a:pt x="135391" y="3357127"/>
                  </a:lnTo>
                  <a:lnTo>
                    <a:pt x="134054" y="3348385"/>
                  </a:lnTo>
                  <a:lnTo>
                    <a:pt x="132708" y="3339642"/>
                  </a:lnTo>
                  <a:lnTo>
                    <a:pt x="131358" y="3330900"/>
                  </a:lnTo>
                  <a:lnTo>
                    <a:pt x="130006" y="3322157"/>
                  </a:lnTo>
                  <a:lnTo>
                    <a:pt x="128654" y="3313415"/>
                  </a:lnTo>
                  <a:lnTo>
                    <a:pt x="127304" y="3304672"/>
                  </a:lnTo>
                  <a:lnTo>
                    <a:pt x="125958" y="3295930"/>
                  </a:lnTo>
                  <a:lnTo>
                    <a:pt x="124620" y="3287187"/>
                  </a:lnTo>
                  <a:lnTo>
                    <a:pt x="123290" y="3278444"/>
                  </a:lnTo>
                  <a:lnTo>
                    <a:pt x="121969" y="3269702"/>
                  </a:lnTo>
                  <a:lnTo>
                    <a:pt x="120658" y="3260959"/>
                  </a:lnTo>
                  <a:lnTo>
                    <a:pt x="119359" y="3252217"/>
                  </a:lnTo>
                  <a:lnTo>
                    <a:pt x="118075" y="3243474"/>
                  </a:lnTo>
                  <a:lnTo>
                    <a:pt x="116805" y="3234732"/>
                  </a:lnTo>
                  <a:lnTo>
                    <a:pt x="115549" y="3225989"/>
                  </a:lnTo>
                  <a:lnTo>
                    <a:pt x="114307" y="3217247"/>
                  </a:lnTo>
                  <a:lnTo>
                    <a:pt x="113079" y="3208504"/>
                  </a:lnTo>
                  <a:lnTo>
                    <a:pt x="111868" y="3199762"/>
                  </a:lnTo>
                  <a:lnTo>
                    <a:pt x="110674" y="3191019"/>
                  </a:lnTo>
                  <a:lnTo>
                    <a:pt x="109495" y="3182277"/>
                  </a:lnTo>
                  <a:lnTo>
                    <a:pt x="108330" y="3173534"/>
                  </a:lnTo>
                  <a:lnTo>
                    <a:pt x="107179" y="3164792"/>
                  </a:lnTo>
                  <a:lnTo>
                    <a:pt x="106043" y="3156049"/>
                  </a:lnTo>
                  <a:lnTo>
                    <a:pt x="104924" y="3147307"/>
                  </a:lnTo>
                  <a:lnTo>
                    <a:pt x="103818" y="3138564"/>
                  </a:lnTo>
                  <a:lnTo>
                    <a:pt x="102725" y="3129822"/>
                  </a:lnTo>
                  <a:lnTo>
                    <a:pt x="101644" y="3121079"/>
                  </a:lnTo>
                  <a:lnTo>
                    <a:pt x="100576" y="3112337"/>
                  </a:lnTo>
                  <a:lnTo>
                    <a:pt x="99522" y="3103594"/>
                  </a:lnTo>
                  <a:lnTo>
                    <a:pt x="98480" y="3094852"/>
                  </a:lnTo>
                  <a:lnTo>
                    <a:pt x="97448" y="3086109"/>
                  </a:lnTo>
                  <a:lnTo>
                    <a:pt x="96426" y="3077367"/>
                  </a:lnTo>
                  <a:lnTo>
                    <a:pt x="95414" y="3068624"/>
                  </a:lnTo>
                  <a:lnTo>
                    <a:pt x="94413" y="3059881"/>
                  </a:lnTo>
                  <a:lnTo>
                    <a:pt x="93422" y="3051139"/>
                  </a:lnTo>
                  <a:lnTo>
                    <a:pt x="92438" y="3042396"/>
                  </a:lnTo>
                  <a:lnTo>
                    <a:pt x="91461" y="3033654"/>
                  </a:lnTo>
                  <a:lnTo>
                    <a:pt x="90491" y="3024911"/>
                  </a:lnTo>
                  <a:lnTo>
                    <a:pt x="89527" y="3016169"/>
                  </a:lnTo>
                  <a:lnTo>
                    <a:pt x="88569" y="3007426"/>
                  </a:lnTo>
                  <a:lnTo>
                    <a:pt x="87614" y="2998684"/>
                  </a:lnTo>
                  <a:lnTo>
                    <a:pt x="86661" y="2989941"/>
                  </a:lnTo>
                  <a:lnTo>
                    <a:pt x="85710" y="2981199"/>
                  </a:lnTo>
                  <a:lnTo>
                    <a:pt x="84759" y="2972456"/>
                  </a:lnTo>
                  <a:lnTo>
                    <a:pt x="83806" y="2963714"/>
                  </a:lnTo>
                  <a:lnTo>
                    <a:pt x="82850" y="2954971"/>
                  </a:lnTo>
                  <a:lnTo>
                    <a:pt x="81889" y="2946229"/>
                  </a:lnTo>
                  <a:lnTo>
                    <a:pt x="80924" y="2937486"/>
                  </a:lnTo>
                  <a:lnTo>
                    <a:pt x="79952" y="2928744"/>
                  </a:lnTo>
                  <a:lnTo>
                    <a:pt x="78969" y="2920001"/>
                  </a:lnTo>
                  <a:lnTo>
                    <a:pt x="77977" y="2911259"/>
                  </a:lnTo>
                  <a:lnTo>
                    <a:pt x="76975" y="2902516"/>
                  </a:lnTo>
                  <a:lnTo>
                    <a:pt x="75962" y="2893774"/>
                  </a:lnTo>
                  <a:lnTo>
                    <a:pt x="74938" y="2885031"/>
                  </a:lnTo>
                  <a:lnTo>
                    <a:pt x="73900" y="2876289"/>
                  </a:lnTo>
                  <a:lnTo>
                    <a:pt x="72849" y="2867546"/>
                  </a:lnTo>
                  <a:lnTo>
                    <a:pt x="71787" y="2858804"/>
                  </a:lnTo>
                  <a:lnTo>
                    <a:pt x="70715" y="2850061"/>
                  </a:lnTo>
                  <a:lnTo>
                    <a:pt x="69634" y="2841318"/>
                  </a:lnTo>
                  <a:lnTo>
                    <a:pt x="68544" y="2832576"/>
                  </a:lnTo>
                  <a:lnTo>
                    <a:pt x="67447" y="2823833"/>
                  </a:lnTo>
                  <a:lnTo>
                    <a:pt x="66346" y="2815091"/>
                  </a:lnTo>
                  <a:lnTo>
                    <a:pt x="65245" y="2806348"/>
                  </a:lnTo>
                  <a:lnTo>
                    <a:pt x="64145" y="2797606"/>
                  </a:lnTo>
                  <a:lnTo>
                    <a:pt x="63048" y="2788863"/>
                  </a:lnTo>
                  <a:lnTo>
                    <a:pt x="61960" y="2780121"/>
                  </a:lnTo>
                  <a:lnTo>
                    <a:pt x="60884" y="2771378"/>
                  </a:lnTo>
                  <a:lnTo>
                    <a:pt x="59820" y="2762636"/>
                  </a:lnTo>
                  <a:lnTo>
                    <a:pt x="58773" y="2753893"/>
                  </a:lnTo>
                  <a:lnTo>
                    <a:pt x="57744" y="2745151"/>
                  </a:lnTo>
                  <a:lnTo>
                    <a:pt x="56739" y="2736408"/>
                  </a:lnTo>
                  <a:lnTo>
                    <a:pt x="55761" y="2727666"/>
                  </a:lnTo>
                  <a:lnTo>
                    <a:pt x="54807" y="2718923"/>
                  </a:lnTo>
                  <a:lnTo>
                    <a:pt x="53879" y="2710181"/>
                  </a:lnTo>
                  <a:lnTo>
                    <a:pt x="52978" y="2701438"/>
                  </a:lnTo>
                  <a:lnTo>
                    <a:pt x="52106" y="2692696"/>
                  </a:lnTo>
                  <a:lnTo>
                    <a:pt x="51265" y="2683953"/>
                  </a:lnTo>
                  <a:lnTo>
                    <a:pt x="50448" y="2675211"/>
                  </a:lnTo>
                  <a:lnTo>
                    <a:pt x="49655" y="2666468"/>
                  </a:lnTo>
                  <a:lnTo>
                    <a:pt x="48882" y="2657726"/>
                  </a:lnTo>
                  <a:lnTo>
                    <a:pt x="48129" y="2648983"/>
                  </a:lnTo>
                  <a:lnTo>
                    <a:pt x="47394" y="2640241"/>
                  </a:lnTo>
                  <a:lnTo>
                    <a:pt x="46668" y="2631498"/>
                  </a:lnTo>
                  <a:lnTo>
                    <a:pt x="45949" y="2622755"/>
                  </a:lnTo>
                  <a:lnTo>
                    <a:pt x="45231" y="2614013"/>
                  </a:lnTo>
                  <a:lnTo>
                    <a:pt x="44512" y="2605270"/>
                  </a:lnTo>
                  <a:lnTo>
                    <a:pt x="43783" y="2596528"/>
                  </a:lnTo>
                  <a:lnTo>
                    <a:pt x="43040" y="2587785"/>
                  </a:lnTo>
                  <a:lnTo>
                    <a:pt x="42278" y="2579043"/>
                  </a:lnTo>
                  <a:lnTo>
                    <a:pt x="41495" y="2570300"/>
                  </a:lnTo>
                  <a:lnTo>
                    <a:pt x="40686" y="2561558"/>
                  </a:lnTo>
                  <a:lnTo>
                    <a:pt x="39843" y="2552815"/>
                  </a:lnTo>
                  <a:lnTo>
                    <a:pt x="38961" y="2544073"/>
                  </a:lnTo>
                  <a:lnTo>
                    <a:pt x="38041" y="2535330"/>
                  </a:lnTo>
                  <a:lnTo>
                    <a:pt x="37084" y="2526588"/>
                  </a:lnTo>
                  <a:lnTo>
                    <a:pt x="36086" y="2517845"/>
                  </a:lnTo>
                  <a:lnTo>
                    <a:pt x="35044" y="2509103"/>
                  </a:lnTo>
                  <a:lnTo>
                    <a:pt x="33952" y="2500360"/>
                  </a:lnTo>
                  <a:lnTo>
                    <a:pt x="32819" y="2491618"/>
                  </a:lnTo>
                  <a:lnTo>
                    <a:pt x="31648" y="2482875"/>
                  </a:lnTo>
                  <a:lnTo>
                    <a:pt x="30440" y="2474133"/>
                  </a:lnTo>
                  <a:lnTo>
                    <a:pt x="29197" y="2465390"/>
                  </a:lnTo>
                  <a:lnTo>
                    <a:pt x="27914" y="2456648"/>
                  </a:lnTo>
                  <a:lnTo>
                    <a:pt x="26607" y="2447905"/>
                  </a:lnTo>
                  <a:lnTo>
                    <a:pt x="25278" y="2439163"/>
                  </a:lnTo>
                  <a:lnTo>
                    <a:pt x="23932" y="2430420"/>
                  </a:lnTo>
                  <a:lnTo>
                    <a:pt x="22575" y="2421678"/>
                  </a:lnTo>
                  <a:lnTo>
                    <a:pt x="21211" y="2412935"/>
                  </a:lnTo>
                  <a:lnTo>
                    <a:pt x="19849" y="2404192"/>
                  </a:lnTo>
                  <a:lnTo>
                    <a:pt x="18494" y="2395450"/>
                  </a:lnTo>
                  <a:lnTo>
                    <a:pt x="17153" y="2386707"/>
                  </a:lnTo>
                  <a:lnTo>
                    <a:pt x="15830" y="2377965"/>
                  </a:lnTo>
                  <a:lnTo>
                    <a:pt x="14534" y="2369222"/>
                  </a:lnTo>
                  <a:lnTo>
                    <a:pt x="13274" y="2360480"/>
                  </a:lnTo>
                  <a:lnTo>
                    <a:pt x="12052" y="2351737"/>
                  </a:lnTo>
                  <a:lnTo>
                    <a:pt x="10870" y="2342995"/>
                  </a:lnTo>
                  <a:lnTo>
                    <a:pt x="9732" y="2334252"/>
                  </a:lnTo>
                  <a:lnTo>
                    <a:pt x="8644" y="2325510"/>
                  </a:lnTo>
                  <a:lnTo>
                    <a:pt x="7624" y="2316767"/>
                  </a:lnTo>
                  <a:lnTo>
                    <a:pt x="6661" y="2308025"/>
                  </a:lnTo>
                  <a:lnTo>
                    <a:pt x="5756" y="2299282"/>
                  </a:lnTo>
                  <a:lnTo>
                    <a:pt x="4911" y="2290540"/>
                  </a:lnTo>
                  <a:lnTo>
                    <a:pt x="4128" y="2281797"/>
                  </a:lnTo>
                  <a:lnTo>
                    <a:pt x="3424" y="2273055"/>
                  </a:lnTo>
                  <a:lnTo>
                    <a:pt x="2787" y="2264312"/>
                  </a:lnTo>
                  <a:lnTo>
                    <a:pt x="2215" y="2255570"/>
                  </a:lnTo>
                  <a:lnTo>
                    <a:pt x="1707" y="2246827"/>
                  </a:lnTo>
                  <a:lnTo>
                    <a:pt x="1264" y="2238085"/>
                  </a:lnTo>
                  <a:lnTo>
                    <a:pt x="893" y="2229342"/>
                  </a:lnTo>
                  <a:lnTo>
                    <a:pt x="593" y="2220600"/>
                  </a:lnTo>
                  <a:lnTo>
                    <a:pt x="355" y="2211857"/>
                  </a:lnTo>
                  <a:lnTo>
                    <a:pt x="177" y="2203115"/>
                  </a:lnTo>
                  <a:lnTo>
                    <a:pt x="58" y="2194372"/>
                  </a:lnTo>
                  <a:lnTo>
                    <a:pt x="0" y="2185629"/>
                  </a:lnTo>
                  <a:lnTo>
                    <a:pt x="10" y="2176887"/>
                  </a:lnTo>
                  <a:lnTo>
                    <a:pt x="73" y="2168144"/>
                  </a:lnTo>
                  <a:lnTo>
                    <a:pt x="189" y="2159402"/>
                  </a:lnTo>
                  <a:lnTo>
                    <a:pt x="354" y="2150659"/>
                  </a:lnTo>
                  <a:lnTo>
                    <a:pt x="569" y="2141917"/>
                  </a:lnTo>
                  <a:lnTo>
                    <a:pt x="843" y="2133174"/>
                  </a:lnTo>
                  <a:lnTo>
                    <a:pt x="1161" y="2124432"/>
                  </a:lnTo>
                  <a:lnTo>
                    <a:pt x="1522" y="2115689"/>
                  </a:lnTo>
                  <a:lnTo>
                    <a:pt x="1924" y="2106947"/>
                  </a:lnTo>
                  <a:lnTo>
                    <a:pt x="2364" y="2098204"/>
                  </a:lnTo>
                  <a:lnTo>
                    <a:pt x="2848" y="2089462"/>
                  </a:lnTo>
                  <a:lnTo>
                    <a:pt x="3370" y="2080719"/>
                  </a:lnTo>
                  <a:lnTo>
                    <a:pt x="3924" y="2071977"/>
                  </a:lnTo>
                  <a:lnTo>
                    <a:pt x="4509" y="2063234"/>
                  </a:lnTo>
                  <a:lnTo>
                    <a:pt x="5124" y="2054492"/>
                  </a:lnTo>
                  <a:lnTo>
                    <a:pt x="5770" y="2045749"/>
                  </a:lnTo>
                  <a:lnTo>
                    <a:pt x="6446" y="2037007"/>
                  </a:lnTo>
                  <a:lnTo>
                    <a:pt x="7148" y="2028264"/>
                  </a:lnTo>
                  <a:lnTo>
                    <a:pt x="7874" y="2019522"/>
                  </a:lnTo>
                  <a:lnTo>
                    <a:pt x="8623" y="2010779"/>
                  </a:lnTo>
                  <a:lnTo>
                    <a:pt x="9396" y="2002037"/>
                  </a:lnTo>
                  <a:lnTo>
                    <a:pt x="10198" y="1993294"/>
                  </a:lnTo>
                  <a:lnTo>
                    <a:pt x="11024" y="1984552"/>
                  </a:lnTo>
                  <a:lnTo>
                    <a:pt x="11873" y="1975809"/>
                  </a:lnTo>
                  <a:lnTo>
                    <a:pt x="12747" y="1967066"/>
                  </a:lnTo>
                  <a:lnTo>
                    <a:pt x="13646" y="1958324"/>
                  </a:lnTo>
                  <a:lnTo>
                    <a:pt x="14579" y="1949581"/>
                  </a:lnTo>
                  <a:lnTo>
                    <a:pt x="15542" y="1940839"/>
                  </a:lnTo>
                  <a:lnTo>
                    <a:pt x="16536" y="1932096"/>
                  </a:lnTo>
                  <a:lnTo>
                    <a:pt x="17562" y="1923354"/>
                  </a:lnTo>
                  <a:lnTo>
                    <a:pt x="18622" y="1914611"/>
                  </a:lnTo>
                  <a:lnTo>
                    <a:pt x="19723" y="1905869"/>
                  </a:lnTo>
                  <a:lnTo>
                    <a:pt x="20868" y="1897126"/>
                  </a:lnTo>
                  <a:lnTo>
                    <a:pt x="22052" y="1888384"/>
                  </a:lnTo>
                  <a:lnTo>
                    <a:pt x="23277" y="1879641"/>
                  </a:lnTo>
                  <a:lnTo>
                    <a:pt x="24543" y="1870899"/>
                  </a:lnTo>
                  <a:lnTo>
                    <a:pt x="25854" y="1862156"/>
                  </a:lnTo>
                  <a:lnTo>
                    <a:pt x="27218" y="1853414"/>
                  </a:lnTo>
                  <a:lnTo>
                    <a:pt x="28624" y="1844671"/>
                  </a:lnTo>
                  <a:lnTo>
                    <a:pt x="30072" y="1835929"/>
                  </a:lnTo>
                  <a:lnTo>
                    <a:pt x="31561" y="1827186"/>
                  </a:lnTo>
                  <a:lnTo>
                    <a:pt x="33088" y="1818444"/>
                  </a:lnTo>
                  <a:lnTo>
                    <a:pt x="34663" y="1809701"/>
                  </a:lnTo>
                  <a:lnTo>
                    <a:pt x="36273" y="1800959"/>
                  </a:lnTo>
                  <a:lnTo>
                    <a:pt x="37913" y="1792216"/>
                  </a:lnTo>
                  <a:lnTo>
                    <a:pt x="39582" y="1783474"/>
                  </a:lnTo>
                  <a:lnTo>
                    <a:pt x="41277" y="1774731"/>
                  </a:lnTo>
                  <a:lnTo>
                    <a:pt x="42997" y="1765989"/>
                  </a:lnTo>
                  <a:lnTo>
                    <a:pt x="44735" y="1757246"/>
                  </a:lnTo>
                  <a:lnTo>
                    <a:pt x="46487" y="1748503"/>
                  </a:lnTo>
                  <a:lnTo>
                    <a:pt x="48248" y="1739761"/>
                  </a:lnTo>
                  <a:lnTo>
                    <a:pt x="50016" y="1731018"/>
                  </a:lnTo>
                  <a:lnTo>
                    <a:pt x="51787" y="1722276"/>
                  </a:lnTo>
                  <a:lnTo>
                    <a:pt x="53556" y="1713533"/>
                  </a:lnTo>
                  <a:lnTo>
                    <a:pt x="55321" y="1704791"/>
                  </a:lnTo>
                  <a:lnTo>
                    <a:pt x="57079" y="1696048"/>
                  </a:lnTo>
                  <a:lnTo>
                    <a:pt x="58828" y="1687306"/>
                  </a:lnTo>
                  <a:lnTo>
                    <a:pt x="60566" y="1678563"/>
                  </a:lnTo>
                  <a:lnTo>
                    <a:pt x="62287" y="1669821"/>
                  </a:lnTo>
                  <a:lnTo>
                    <a:pt x="63992" y="1661078"/>
                  </a:lnTo>
                  <a:lnTo>
                    <a:pt x="65682" y="1652336"/>
                  </a:lnTo>
                  <a:lnTo>
                    <a:pt x="67356" y="1643593"/>
                  </a:lnTo>
                  <a:lnTo>
                    <a:pt x="69012" y="1634851"/>
                  </a:lnTo>
                  <a:lnTo>
                    <a:pt x="70647" y="1626108"/>
                  </a:lnTo>
                  <a:lnTo>
                    <a:pt x="72264" y="1617366"/>
                  </a:lnTo>
                  <a:lnTo>
                    <a:pt x="73863" y="1608623"/>
                  </a:lnTo>
                  <a:lnTo>
                    <a:pt x="75445" y="1599881"/>
                  </a:lnTo>
                  <a:lnTo>
                    <a:pt x="77011" y="1591138"/>
                  </a:lnTo>
                  <a:lnTo>
                    <a:pt x="78558" y="1582396"/>
                  </a:lnTo>
                  <a:lnTo>
                    <a:pt x="80087" y="1573653"/>
                  </a:lnTo>
                  <a:lnTo>
                    <a:pt x="81601" y="1564911"/>
                  </a:lnTo>
                  <a:lnTo>
                    <a:pt x="83100" y="1556168"/>
                  </a:lnTo>
                  <a:lnTo>
                    <a:pt x="84585" y="1547426"/>
                  </a:lnTo>
                  <a:lnTo>
                    <a:pt x="86057" y="1538683"/>
                  </a:lnTo>
                  <a:lnTo>
                    <a:pt x="87512" y="1529940"/>
                  </a:lnTo>
                  <a:lnTo>
                    <a:pt x="88954" y="1521198"/>
                  </a:lnTo>
                  <a:lnTo>
                    <a:pt x="90385" y="1512455"/>
                  </a:lnTo>
                  <a:lnTo>
                    <a:pt x="91804" y="1503713"/>
                  </a:lnTo>
                  <a:lnTo>
                    <a:pt x="93212" y="1494970"/>
                  </a:lnTo>
                  <a:lnTo>
                    <a:pt x="94607" y="1486228"/>
                  </a:lnTo>
                  <a:lnTo>
                    <a:pt x="95991" y="1477485"/>
                  </a:lnTo>
                  <a:lnTo>
                    <a:pt x="97366" y="1468743"/>
                  </a:lnTo>
                  <a:lnTo>
                    <a:pt x="98731" y="1460000"/>
                  </a:lnTo>
                  <a:lnTo>
                    <a:pt x="100089" y="1451258"/>
                  </a:lnTo>
                  <a:lnTo>
                    <a:pt x="101437" y="1442515"/>
                  </a:lnTo>
                  <a:lnTo>
                    <a:pt x="102777" y="1433773"/>
                  </a:lnTo>
                  <a:lnTo>
                    <a:pt x="104112" y="1425030"/>
                  </a:lnTo>
                  <a:lnTo>
                    <a:pt x="105442" y="1416288"/>
                  </a:lnTo>
                  <a:lnTo>
                    <a:pt x="106768" y="1407545"/>
                  </a:lnTo>
                  <a:lnTo>
                    <a:pt x="108091" y="1398803"/>
                  </a:lnTo>
                  <a:lnTo>
                    <a:pt x="109413" y="1390060"/>
                  </a:lnTo>
                  <a:lnTo>
                    <a:pt x="110735" y="1381318"/>
                  </a:lnTo>
                  <a:lnTo>
                    <a:pt x="112059" y="1372575"/>
                  </a:lnTo>
                  <a:lnTo>
                    <a:pt x="113387" y="1363833"/>
                  </a:lnTo>
                  <a:lnTo>
                    <a:pt x="114719" y="1355090"/>
                  </a:lnTo>
                  <a:lnTo>
                    <a:pt x="116059" y="1346348"/>
                  </a:lnTo>
                  <a:lnTo>
                    <a:pt x="117409" y="1337605"/>
                  </a:lnTo>
                  <a:lnTo>
                    <a:pt x="118768" y="1328863"/>
                  </a:lnTo>
                  <a:lnTo>
                    <a:pt x="120139" y="1320120"/>
                  </a:lnTo>
                  <a:lnTo>
                    <a:pt x="121523" y="1311377"/>
                  </a:lnTo>
                  <a:lnTo>
                    <a:pt x="122925" y="1302635"/>
                  </a:lnTo>
                  <a:lnTo>
                    <a:pt x="124343" y="1293892"/>
                  </a:lnTo>
                  <a:lnTo>
                    <a:pt x="125779" y="1285150"/>
                  </a:lnTo>
                  <a:lnTo>
                    <a:pt x="127231" y="1276407"/>
                  </a:lnTo>
                  <a:lnTo>
                    <a:pt x="128702" y="1267665"/>
                  </a:lnTo>
                  <a:lnTo>
                    <a:pt x="130194" y="1258922"/>
                  </a:lnTo>
                  <a:lnTo>
                    <a:pt x="131707" y="1250180"/>
                  </a:lnTo>
                  <a:lnTo>
                    <a:pt x="133238" y="1241437"/>
                  </a:lnTo>
                  <a:lnTo>
                    <a:pt x="134786" y="1232695"/>
                  </a:lnTo>
                  <a:lnTo>
                    <a:pt x="136351" y="1223952"/>
                  </a:lnTo>
                  <a:lnTo>
                    <a:pt x="137931" y="1215210"/>
                  </a:lnTo>
                  <a:lnTo>
                    <a:pt x="139528" y="1206467"/>
                  </a:lnTo>
                  <a:lnTo>
                    <a:pt x="141135" y="1197725"/>
                  </a:lnTo>
                  <a:lnTo>
                    <a:pt x="142751" y="1188982"/>
                  </a:lnTo>
                  <a:lnTo>
                    <a:pt x="144373" y="1180240"/>
                  </a:lnTo>
                  <a:lnTo>
                    <a:pt x="145999" y="1171497"/>
                  </a:lnTo>
                  <a:lnTo>
                    <a:pt x="147625" y="1162755"/>
                  </a:lnTo>
                  <a:lnTo>
                    <a:pt x="149248" y="1154012"/>
                  </a:lnTo>
                  <a:lnTo>
                    <a:pt x="150863" y="1145270"/>
                  </a:lnTo>
                  <a:lnTo>
                    <a:pt x="152468" y="1136527"/>
                  </a:lnTo>
                  <a:lnTo>
                    <a:pt x="154060" y="1127785"/>
                  </a:lnTo>
                  <a:lnTo>
                    <a:pt x="155632" y="1119042"/>
                  </a:lnTo>
                  <a:lnTo>
                    <a:pt x="157180" y="1110300"/>
                  </a:lnTo>
                  <a:lnTo>
                    <a:pt x="158703" y="1101557"/>
                  </a:lnTo>
                  <a:lnTo>
                    <a:pt x="160198" y="1092814"/>
                  </a:lnTo>
                  <a:lnTo>
                    <a:pt x="161663" y="1084072"/>
                  </a:lnTo>
                  <a:lnTo>
                    <a:pt x="163091" y="1075329"/>
                  </a:lnTo>
                  <a:lnTo>
                    <a:pt x="164475" y="1066587"/>
                  </a:lnTo>
                  <a:lnTo>
                    <a:pt x="165819" y="1057844"/>
                  </a:lnTo>
                  <a:lnTo>
                    <a:pt x="167122" y="1049102"/>
                  </a:lnTo>
                  <a:lnTo>
                    <a:pt x="168381" y="1040359"/>
                  </a:lnTo>
                  <a:lnTo>
                    <a:pt x="169595" y="1031617"/>
                  </a:lnTo>
                  <a:lnTo>
                    <a:pt x="170749" y="1022874"/>
                  </a:lnTo>
                  <a:lnTo>
                    <a:pt x="171856" y="1014132"/>
                  </a:lnTo>
                  <a:lnTo>
                    <a:pt x="172914" y="1005389"/>
                  </a:lnTo>
                  <a:lnTo>
                    <a:pt x="173923" y="996647"/>
                  </a:lnTo>
                  <a:lnTo>
                    <a:pt x="174884" y="987904"/>
                  </a:lnTo>
                  <a:lnTo>
                    <a:pt x="175784" y="979162"/>
                  </a:lnTo>
                  <a:lnTo>
                    <a:pt x="176633" y="970419"/>
                  </a:lnTo>
                  <a:lnTo>
                    <a:pt x="177435" y="961677"/>
                  </a:lnTo>
                  <a:lnTo>
                    <a:pt x="178191" y="952934"/>
                  </a:lnTo>
                  <a:lnTo>
                    <a:pt x="178901" y="944192"/>
                  </a:lnTo>
                  <a:lnTo>
                    <a:pt x="179562" y="935449"/>
                  </a:lnTo>
                  <a:lnTo>
                    <a:pt x="180175" y="926707"/>
                  </a:lnTo>
                  <a:lnTo>
                    <a:pt x="180748" y="917964"/>
                  </a:lnTo>
                  <a:lnTo>
                    <a:pt x="181285" y="909222"/>
                  </a:lnTo>
                  <a:lnTo>
                    <a:pt x="181787" y="900479"/>
                  </a:lnTo>
                  <a:lnTo>
                    <a:pt x="182254" y="891737"/>
                  </a:lnTo>
                  <a:lnTo>
                    <a:pt x="182686" y="882994"/>
                  </a:lnTo>
                  <a:lnTo>
                    <a:pt x="183091" y="874251"/>
                  </a:lnTo>
                  <a:lnTo>
                    <a:pt x="183474" y="865509"/>
                  </a:lnTo>
                  <a:lnTo>
                    <a:pt x="183836" y="856766"/>
                  </a:lnTo>
                  <a:lnTo>
                    <a:pt x="184181" y="848024"/>
                  </a:lnTo>
                  <a:lnTo>
                    <a:pt x="184507" y="839281"/>
                  </a:lnTo>
                  <a:lnTo>
                    <a:pt x="184823" y="830539"/>
                  </a:lnTo>
                  <a:lnTo>
                    <a:pt x="185131" y="821796"/>
                  </a:lnTo>
                  <a:lnTo>
                    <a:pt x="185434" y="813054"/>
                  </a:lnTo>
                  <a:lnTo>
                    <a:pt x="185734" y="804311"/>
                  </a:lnTo>
                  <a:lnTo>
                    <a:pt x="186033" y="795569"/>
                  </a:lnTo>
                  <a:lnTo>
                    <a:pt x="186335" y="786826"/>
                  </a:lnTo>
                  <a:lnTo>
                    <a:pt x="186642" y="778084"/>
                  </a:lnTo>
                  <a:lnTo>
                    <a:pt x="186955" y="769341"/>
                  </a:lnTo>
                  <a:lnTo>
                    <a:pt x="187275" y="760599"/>
                  </a:lnTo>
                  <a:lnTo>
                    <a:pt x="187604" y="751856"/>
                  </a:lnTo>
                  <a:lnTo>
                    <a:pt x="187945" y="743114"/>
                  </a:lnTo>
                  <a:lnTo>
                    <a:pt x="188296" y="734371"/>
                  </a:lnTo>
                  <a:lnTo>
                    <a:pt x="188657" y="725629"/>
                  </a:lnTo>
                  <a:lnTo>
                    <a:pt x="189029" y="716886"/>
                  </a:lnTo>
                  <a:lnTo>
                    <a:pt x="189410" y="708144"/>
                  </a:lnTo>
                  <a:lnTo>
                    <a:pt x="189804" y="699401"/>
                  </a:lnTo>
                  <a:lnTo>
                    <a:pt x="190206" y="690659"/>
                  </a:lnTo>
                  <a:lnTo>
                    <a:pt x="190615" y="681916"/>
                  </a:lnTo>
                  <a:lnTo>
                    <a:pt x="191031" y="673174"/>
                  </a:lnTo>
                  <a:lnTo>
                    <a:pt x="191452" y="664431"/>
                  </a:lnTo>
                  <a:lnTo>
                    <a:pt x="191877" y="655688"/>
                  </a:lnTo>
                  <a:lnTo>
                    <a:pt x="192304" y="646946"/>
                  </a:lnTo>
                  <a:lnTo>
                    <a:pt x="192732" y="638203"/>
                  </a:lnTo>
                  <a:lnTo>
                    <a:pt x="193157" y="629461"/>
                  </a:lnTo>
                  <a:lnTo>
                    <a:pt x="193581" y="620718"/>
                  </a:lnTo>
                  <a:lnTo>
                    <a:pt x="193999" y="611976"/>
                  </a:lnTo>
                  <a:lnTo>
                    <a:pt x="194410" y="603233"/>
                  </a:lnTo>
                  <a:lnTo>
                    <a:pt x="194813" y="594491"/>
                  </a:lnTo>
                  <a:lnTo>
                    <a:pt x="195208" y="585748"/>
                  </a:lnTo>
                  <a:lnTo>
                    <a:pt x="195593" y="577006"/>
                  </a:lnTo>
                  <a:lnTo>
                    <a:pt x="195967" y="568263"/>
                  </a:lnTo>
                  <a:lnTo>
                    <a:pt x="196327" y="559521"/>
                  </a:lnTo>
                  <a:lnTo>
                    <a:pt x="196674" y="550778"/>
                  </a:lnTo>
                  <a:lnTo>
                    <a:pt x="197007" y="542036"/>
                  </a:lnTo>
                  <a:lnTo>
                    <a:pt x="197328" y="533293"/>
                  </a:lnTo>
                  <a:lnTo>
                    <a:pt x="197635" y="524551"/>
                  </a:lnTo>
                  <a:lnTo>
                    <a:pt x="197925" y="515808"/>
                  </a:lnTo>
                  <a:lnTo>
                    <a:pt x="198201" y="507066"/>
                  </a:lnTo>
                  <a:lnTo>
                    <a:pt x="198463" y="498323"/>
                  </a:lnTo>
                  <a:lnTo>
                    <a:pt x="198712" y="489581"/>
                  </a:lnTo>
                  <a:lnTo>
                    <a:pt x="198948" y="480838"/>
                  </a:lnTo>
                  <a:lnTo>
                    <a:pt x="199169" y="472096"/>
                  </a:lnTo>
                  <a:lnTo>
                    <a:pt x="199376" y="463353"/>
                  </a:lnTo>
                  <a:lnTo>
                    <a:pt x="199572" y="454611"/>
                  </a:lnTo>
                  <a:lnTo>
                    <a:pt x="199758" y="445868"/>
                  </a:lnTo>
                  <a:lnTo>
                    <a:pt x="199932" y="437125"/>
                  </a:lnTo>
                  <a:lnTo>
                    <a:pt x="200097" y="428383"/>
                  </a:lnTo>
                  <a:lnTo>
                    <a:pt x="200250" y="419640"/>
                  </a:lnTo>
                  <a:lnTo>
                    <a:pt x="200395" y="410898"/>
                  </a:lnTo>
                  <a:lnTo>
                    <a:pt x="200533" y="402155"/>
                  </a:lnTo>
                  <a:lnTo>
                    <a:pt x="200663" y="393413"/>
                  </a:lnTo>
                  <a:lnTo>
                    <a:pt x="200787" y="384670"/>
                  </a:lnTo>
                  <a:lnTo>
                    <a:pt x="200903" y="375928"/>
                  </a:lnTo>
                  <a:lnTo>
                    <a:pt x="201015" y="367185"/>
                  </a:lnTo>
                  <a:lnTo>
                    <a:pt x="201121" y="358443"/>
                  </a:lnTo>
                  <a:lnTo>
                    <a:pt x="201223" y="349700"/>
                  </a:lnTo>
                  <a:lnTo>
                    <a:pt x="201321" y="340958"/>
                  </a:lnTo>
                  <a:lnTo>
                    <a:pt x="201415" y="332215"/>
                  </a:lnTo>
                  <a:lnTo>
                    <a:pt x="201506" y="323473"/>
                  </a:lnTo>
                  <a:lnTo>
                    <a:pt x="201594" y="314730"/>
                  </a:lnTo>
                  <a:lnTo>
                    <a:pt x="201679" y="305988"/>
                  </a:lnTo>
                  <a:lnTo>
                    <a:pt x="201763" y="297245"/>
                  </a:lnTo>
                  <a:lnTo>
                    <a:pt x="201844" y="288503"/>
                  </a:lnTo>
                  <a:lnTo>
                    <a:pt x="201923" y="279760"/>
                  </a:lnTo>
                  <a:lnTo>
                    <a:pt x="202000" y="271018"/>
                  </a:lnTo>
                  <a:lnTo>
                    <a:pt x="202076" y="262275"/>
                  </a:lnTo>
                  <a:lnTo>
                    <a:pt x="202150" y="253533"/>
                  </a:lnTo>
                  <a:lnTo>
                    <a:pt x="202223" y="244790"/>
                  </a:lnTo>
                  <a:lnTo>
                    <a:pt x="202295" y="236048"/>
                  </a:lnTo>
                  <a:lnTo>
                    <a:pt x="202365" y="227305"/>
                  </a:lnTo>
                  <a:lnTo>
                    <a:pt x="202435" y="218562"/>
                  </a:lnTo>
                  <a:lnTo>
                    <a:pt x="202503" y="209820"/>
                  </a:lnTo>
                  <a:lnTo>
                    <a:pt x="202570" y="201077"/>
                  </a:lnTo>
                  <a:lnTo>
                    <a:pt x="202635" y="192335"/>
                  </a:lnTo>
                  <a:lnTo>
                    <a:pt x="202700" y="183592"/>
                  </a:lnTo>
                  <a:lnTo>
                    <a:pt x="202764" y="174850"/>
                  </a:lnTo>
                  <a:lnTo>
                    <a:pt x="202826" y="166107"/>
                  </a:lnTo>
                  <a:lnTo>
                    <a:pt x="202888" y="157365"/>
                  </a:lnTo>
                  <a:lnTo>
                    <a:pt x="202948" y="148622"/>
                  </a:lnTo>
                  <a:lnTo>
                    <a:pt x="203008" y="139880"/>
                  </a:lnTo>
                  <a:lnTo>
                    <a:pt x="203066" y="131137"/>
                  </a:lnTo>
                  <a:lnTo>
                    <a:pt x="203124" y="122395"/>
                  </a:lnTo>
                  <a:lnTo>
                    <a:pt x="203181" y="113652"/>
                  </a:lnTo>
                  <a:lnTo>
                    <a:pt x="203237" y="104910"/>
                  </a:lnTo>
                  <a:lnTo>
                    <a:pt x="203292" y="96167"/>
                  </a:lnTo>
                  <a:lnTo>
                    <a:pt x="203347" y="87425"/>
                  </a:lnTo>
                  <a:lnTo>
                    <a:pt x="203400" y="78682"/>
                  </a:lnTo>
                  <a:lnTo>
                    <a:pt x="203453" y="69940"/>
                  </a:lnTo>
                  <a:lnTo>
                    <a:pt x="203506" y="61197"/>
                  </a:lnTo>
                  <a:lnTo>
                    <a:pt x="203557" y="52455"/>
                  </a:lnTo>
                  <a:lnTo>
                    <a:pt x="203608" y="43712"/>
                  </a:lnTo>
                  <a:lnTo>
                    <a:pt x="203659" y="34970"/>
                  </a:lnTo>
                  <a:lnTo>
                    <a:pt x="203708" y="26227"/>
                  </a:lnTo>
                  <a:lnTo>
                    <a:pt x="203758" y="17485"/>
                  </a:lnTo>
                  <a:lnTo>
                    <a:pt x="203806" y="8742"/>
                  </a:lnTo>
                  <a:lnTo>
                    <a:pt x="203853" y="0"/>
                  </a:lnTo>
                  <a:lnTo>
                    <a:pt x="205703" y="0"/>
                  </a:lnTo>
                  <a:lnTo>
                    <a:pt x="205750" y="8742"/>
                  </a:lnTo>
                  <a:lnTo>
                    <a:pt x="205799" y="17485"/>
                  </a:lnTo>
                  <a:lnTo>
                    <a:pt x="205848" y="26227"/>
                  </a:lnTo>
                  <a:lnTo>
                    <a:pt x="205898" y="34970"/>
                  </a:lnTo>
                  <a:lnTo>
                    <a:pt x="205948" y="43712"/>
                  </a:lnTo>
                  <a:lnTo>
                    <a:pt x="205999" y="52455"/>
                  </a:lnTo>
                  <a:lnTo>
                    <a:pt x="206051" y="61197"/>
                  </a:lnTo>
                  <a:lnTo>
                    <a:pt x="206103" y="69940"/>
                  </a:lnTo>
                  <a:lnTo>
                    <a:pt x="206156" y="78682"/>
                  </a:lnTo>
                  <a:lnTo>
                    <a:pt x="206210" y="87425"/>
                  </a:lnTo>
                  <a:lnTo>
                    <a:pt x="206264" y="96167"/>
                  </a:lnTo>
                  <a:lnTo>
                    <a:pt x="206319" y="104910"/>
                  </a:lnTo>
                  <a:lnTo>
                    <a:pt x="206375" y="113652"/>
                  </a:lnTo>
                  <a:lnTo>
                    <a:pt x="206432" y="122395"/>
                  </a:lnTo>
                  <a:lnTo>
                    <a:pt x="206490" y="131137"/>
                  </a:lnTo>
                  <a:lnTo>
                    <a:pt x="206549" y="139880"/>
                  </a:lnTo>
                  <a:lnTo>
                    <a:pt x="206608" y="148622"/>
                  </a:lnTo>
                  <a:lnTo>
                    <a:pt x="206669" y="157365"/>
                  </a:lnTo>
                  <a:lnTo>
                    <a:pt x="206730" y="166107"/>
                  </a:lnTo>
                  <a:lnTo>
                    <a:pt x="206793" y="174850"/>
                  </a:lnTo>
                  <a:lnTo>
                    <a:pt x="206856" y="183592"/>
                  </a:lnTo>
                  <a:lnTo>
                    <a:pt x="206921" y="192335"/>
                  </a:lnTo>
                  <a:lnTo>
                    <a:pt x="206987" y="201077"/>
                  </a:lnTo>
                  <a:lnTo>
                    <a:pt x="207054" y="209820"/>
                  </a:lnTo>
                  <a:lnTo>
                    <a:pt x="207122" y="218562"/>
                  </a:lnTo>
                  <a:lnTo>
                    <a:pt x="207191" y="227305"/>
                  </a:lnTo>
                  <a:lnTo>
                    <a:pt x="207261" y="236048"/>
                  </a:lnTo>
                  <a:lnTo>
                    <a:pt x="207333" y="244790"/>
                  </a:lnTo>
                  <a:lnTo>
                    <a:pt x="207406" y="253533"/>
                  </a:lnTo>
                  <a:lnTo>
                    <a:pt x="207480" y="262275"/>
                  </a:lnTo>
                  <a:lnTo>
                    <a:pt x="207556" y="271018"/>
                  </a:lnTo>
                  <a:lnTo>
                    <a:pt x="207634" y="279760"/>
                  </a:lnTo>
                  <a:lnTo>
                    <a:pt x="207713" y="288503"/>
                  </a:lnTo>
                  <a:lnTo>
                    <a:pt x="207794" y="297245"/>
                  </a:lnTo>
                  <a:lnTo>
                    <a:pt x="207877" y="305988"/>
                  </a:lnTo>
                  <a:lnTo>
                    <a:pt x="207963" y="314730"/>
                  </a:lnTo>
                  <a:lnTo>
                    <a:pt x="208051" y="323473"/>
                  </a:lnTo>
                  <a:lnTo>
                    <a:pt x="208141" y="332215"/>
                  </a:lnTo>
                  <a:lnTo>
                    <a:pt x="208235" y="340958"/>
                  </a:lnTo>
                  <a:lnTo>
                    <a:pt x="208333" y="349700"/>
                  </a:lnTo>
                  <a:lnTo>
                    <a:pt x="208435" y="358443"/>
                  </a:lnTo>
                  <a:lnTo>
                    <a:pt x="208542" y="367185"/>
                  </a:lnTo>
                  <a:lnTo>
                    <a:pt x="208653" y="375928"/>
                  </a:lnTo>
                  <a:lnTo>
                    <a:pt x="208769" y="384670"/>
                  </a:lnTo>
                  <a:lnTo>
                    <a:pt x="208893" y="393413"/>
                  </a:lnTo>
                  <a:lnTo>
                    <a:pt x="209023" y="402155"/>
                  </a:lnTo>
                  <a:lnTo>
                    <a:pt x="209161" y="410898"/>
                  </a:lnTo>
                  <a:lnTo>
                    <a:pt x="209306" y="419640"/>
                  </a:lnTo>
                  <a:lnTo>
                    <a:pt x="209460" y="428383"/>
                  </a:lnTo>
                  <a:lnTo>
                    <a:pt x="209624" y="437125"/>
                  </a:lnTo>
                  <a:lnTo>
                    <a:pt x="209799" y="445868"/>
                  </a:lnTo>
                  <a:lnTo>
                    <a:pt x="209984" y="454611"/>
                  </a:lnTo>
                  <a:lnTo>
                    <a:pt x="210180" y="463353"/>
                  </a:lnTo>
                  <a:lnTo>
                    <a:pt x="210388" y="472096"/>
                  </a:lnTo>
                  <a:lnTo>
                    <a:pt x="210609" y="480838"/>
                  </a:lnTo>
                  <a:lnTo>
                    <a:pt x="210845" y="489581"/>
                  </a:lnTo>
                  <a:lnTo>
                    <a:pt x="211094" y="498323"/>
                  </a:lnTo>
                  <a:lnTo>
                    <a:pt x="211356" y="507066"/>
                  </a:lnTo>
                  <a:lnTo>
                    <a:pt x="211631" y="515808"/>
                  </a:lnTo>
                  <a:lnTo>
                    <a:pt x="211921" y="524551"/>
                  </a:lnTo>
                  <a:lnTo>
                    <a:pt x="212228" y="533293"/>
                  </a:lnTo>
                  <a:lnTo>
                    <a:pt x="212549" y="542036"/>
                  </a:lnTo>
                  <a:lnTo>
                    <a:pt x="212883" y="550778"/>
                  </a:lnTo>
                  <a:lnTo>
                    <a:pt x="213230" y="559521"/>
                  </a:lnTo>
                  <a:lnTo>
                    <a:pt x="213589" y="568263"/>
                  </a:lnTo>
                  <a:lnTo>
                    <a:pt x="213963" y="577006"/>
                  </a:lnTo>
                  <a:lnTo>
                    <a:pt x="214348" y="585748"/>
                  </a:lnTo>
                  <a:lnTo>
                    <a:pt x="214743" y="594491"/>
                  </a:lnTo>
                  <a:lnTo>
                    <a:pt x="215147" y="603233"/>
                  </a:lnTo>
                  <a:lnTo>
                    <a:pt x="215558" y="611976"/>
                  </a:lnTo>
                  <a:lnTo>
                    <a:pt x="215976" y="620718"/>
                  </a:lnTo>
                  <a:lnTo>
                    <a:pt x="216399" y="629461"/>
                  </a:lnTo>
                  <a:lnTo>
                    <a:pt x="216825" y="638203"/>
                  </a:lnTo>
                  <a:lnTo>
                    <a:pt x="217252" y="646946"/>
                  </a:lnTo>
                  <a:lnTo>
                    <a:pt x="217679" y="655688"/>
                  </a:lnTo>
                  <a:lnTo>
                    <a:pt x="218104" y="664431"/>
                  </a:lnTo>
                  <a:lnTo>
                    <a:pt x="218525" y="673174"/>
                  </a:lnTo>
                  <a:lnTo>
                    <a:pt x="218941" y="681916"/>
                  </a:lnTo>
                  <a:lnTo>
                    <a:pt x="219350" y="690659"/>
                  </a:lnTo>
                  <a:lnTo>
                    <a:pt x="219752" y="699401"/>
                  </a:lnTo>
                  <a:lnTo>
                    <a:pt x="220146" y="708144"/>
                  </a:lnTo>
                  <a:lnTo>
                    <a:pt x="220528" y="716886"/>
                  </a:lnTo>
                  <a:lnTo>
                    <a:pt x="220899" y="725629"/>
                  </a:lnTo>
                  <a:lnTo>
                    <a:pt x="221261" y="734371"/>
                  </a:lnTo>
                  <a:lnTo>
                    <a:pt x="221611" y="743114"/>
                  </a:lnTo>
                  <a:lnTo>
                    <a:pt x="221952" y="751856"/>
                  </a:lnTo>
                  <a:lnTo>
                    <a:pt x="222282" y="760599"/>
                  </a:lnTo>
                  <a:lnTo>
                    <a:pt x="222602" y="769341"/>
                  </a:lnTo>
                  <a:lnTo>
                    <a:pt x="222914" y="778084"/>
                  </a:lnTo>
                  <a:lnTo>
                    <a:pt x="223221" y="786826"/>
                  </a:lnTo>
                  <a:lnTo>
                    <a:pt x="223523" y="795569"/>
                  </a:lnTo>
                  <a:lnTo>
                    <a:pt x="223823" y="804311"/>
                  </a:lnTo>
                  <a:lnTo>
                    <a:pt x="224123" y="813054"/>
                  </a:lnTo>
                  <a:lnTo>
                    <a:pt x="224425" y="821796"/>
                  </a:lnTo>
                  <a:lnTo>
                    <a:pt x="224734" y="830539"/>
                  </a:lnTo>
                  <a:lnTo>
                    <a:pt x="225049" y="839281"/>
                  </a:lnTo>
                  <a:lnTo>
                    <a:pt x="225376" y="848024"/>
                  </a:lnTo>
                  <a:lnTo>
                    <a:pt x="225720" y="856766"/>
                  </a:lnTo>
                  <a:lnTo>
                    <a:pt x="226082" y="865509"/>
                  </a:lnTo>
                  <a:lnTo>
                    <a:pt x="226465" y="874251"/>
                  </a:lnTo>
                  <a:lnTo>
                    <a:pt x="226871" y="882994"/>
                  </a:lnTo>
                  <a:lnTo>
                    <a:pt x="227302" y="891737"/>
                  </a:lnTo>
                  <a:lnTo>
                    <a:pt x="227769" y="900479"/>
                  </a:lnTo>
                  <a:lnTo>
                    <a:pt x="228271" y="909222"/>
                  </a:lnTo>
                  <a:lnTo>
                    <a:pt x="228808" y="917964"/>
                  </a:lnTo>
                  <a:lnTo>
                    <a:pt x="229382" y="926707"/>
                  </a:lnTo>
                  <a:lnTo>
                    <a:pt x="229994" y="935449"/>
                  </a:lnTo>
                  <a:lnTo>
                    <a:pt x="230655" y="944192"/>
                  </a:lnTo>
                  <a:lnTo>
                    <a:pt x="231365" y="952934"/>
                  </a:lnTo>
                  <a:lnTo>
                    <a:pt x="232121" y="961677"/>
                  </a:lnTo>
                  <a:lnTo>
                    <a:pt x="232923" y="970419"/>
                  </a:lnTo>
                  <a:lnTo>
                    <a:pt x="233772" y="979162"/>
                  </a:lnTo>
                  <a:lnTo>
                    <a:pt x="234673" y="987904"/>
                  </a:lnTo>
                  <a:lnTo>
                    <a:pt x="235633" y="996647"/>
                  </a:lnTo>
                  <a:lnTo>
                    <a:pt x="236643" y="1005389"/>
                  </a:lnTo>
                  <a:lnTo>
                    <a:pt x="237701" y="1014132"/>
                  </a:lnTo>
                  <a:lnTo>
                    <a:pt x="238807" y="1022874"/>
                  </a:lnTo>
                  <a:lnTo>
                    <a:pt x="239961" y="1031617"/>
                  </a:lnTo>
                  <a:lnTo>
                    <a:pt x="241175" y="1040359"/>
                  </a:lnTo>
                  <a:lnTo>
                    <a:pt x="242435" y="1049102"/>
                  </a:lnTo>
                  <a:lnTo>
                    <a:pt x="243737" y="1057844"/>
                  </a:lnTo>
                  <a:lnTo>
                    <a:pt x="245082" y="1066587"/>
                  </a:lnTo>
                  <a:lnTo>
                    <a:pt x="246465" y="1075329"/>
                  </a:lnTo>
                  <a:lnTo>
                    <a:pt x="247893" y="1084072"/>
                  </a:lnTo>
                  <a:lnTo>
                    <a:pt x="249358" y="1092814"/>
                  </a:lnTo>
                  <a:lnTo>
                    <a:pt x="250854" y="1101557"/>
                  </a:lnTo>
                  <a:lnTo>
                    <a:pt x="252377" y="1110300"/>
                  </a:lnTo>
                  <a:lnTo>
                    <a:pt x="253925" y="1119042"/>
                  </a:lnTo>
                  <a:lnTo>
                    <a:pt x="255496" y="1127785"/>
                  </a:lnTo>
                  <a:lnTo>
                    <a:pt x="257088" y="1136527"/>
                  </a:lnTo>
                  <a:lnTo>
                    <a:pt x="258694" y="1145270"/>
                  </a:lnTo>
                  <a:lnTo>
                    <a:pt x="260309" y="1154012"/>
                  </a:lnTo>
                  <a:lnTo>
                    <a:pt x="261931" y="1162755"/>
                  </a:lnTo>
                  <a:lnTo>
                    <a:pt x="263557" y="1171497"/>
                  </a:lnTo>
                  <a:lnTo>
                    <a:pt x="265183" y="1180240"/>
                  </a:lnTo>
                  <a:lnTo>
                    <a:pt x="266805" y="1188982"/>
                  </a:lnTo>
                  <a:lnTo>
                    <a:pt x="268421" y="1197725"/>
                  </a:lnTo>
                  <a:lnTo>
                    <a:pt x="270028" y="1206467"/>
                  </a:lnTo>
                  <a:lnTo>
                    <a:pt x="271625" y="1215210"/>
                  </a:lnTo>
                  <a:lnTo>
                    <a:pt x="273206" y="1223952"/>
                  </a:lnTo>
                  <a:lnTo>
                    <a:pt x="274770" y="1232695"/>
                  </a:lnTo>
                  <a:lnTo>
                    <a:pt x="276318" y="1241437"/>
                  </a:lnTo>
                  <a:lnTo>
                    <a:pt x="277849" y="1250180"/>
                  </a:lnTo>
                  <a:lnTo>
                    <a:pt x="279362" y="1258922"/>
                  </a:lnTo>
                  <a:lnTo>
                    <a:pt x="280854" y="1267665"/>
                  </a:lnTo>
                  <a:lnTo>
                    <a:pt x="282325" y="1276407"/>
                  </a:lnTo>
                  <a:lnTo>
                    <a:pt x="283778" y="1285150"/>
                  </a:lnTo>
                  <a:lnTo>
                    <a:pt x="285213" y="1293892"/>
                  </a:lnTo>
                  <a:lnTo>
                    <a:pt x="286632" y="1302635"/>
                  </a:lnTo>
                  <a:lnTo>
                    <a:pt x="288033" y="1311377"/>
                  </a:lnTo>
                  <a:lnTo>
                    <a:pt x="289417" y="1320120"/>
                  </a:lnTo>
                  <a:lnTo>
                    <a:pt x="290788" y="1328863"/>
                  </a:lnTo>
                  <a:lnTo>
                    <a:pt x="292148" y="1337605"/>
                  </a:lnTo>
                  <a:lnTo>
                    <a:pt x="293497" y="1346348"/>
                  </a:lnTo>
                  <a:lnTo>
                    <a:pt x="294838" y="1355090"/>
                  </a:lnTo>
                  <a:lnTo>
                    <a:pt x="296170" y="1363833"/>
                  </a:lnTo>
                  <a:lnTo>
                    <a:pt x="297497" y="1372575"/>
                  </a:lnTo>
                  <a:lnTo>
                    <a:pt x="298821" y="1381318"/>
                  </a:lnTo>
                  <a:lnTo>
                    <a:pt x="300143" y="1390060"/>
                  </a:lnTo>
                  <a:lnTo>
                    <a:pt x="301465" y="1398803"/>
                  </a:lnTo>
                  <a:lnTo>
                    <a:pt x="302788" y="1407545"/>
                  </a:lnTo>
                  <a:lnTo>
                    <a:pt x="304114" y="1416288"/>
                  </a:lnTo>
                  <a:lnTo>
                    <a:pt x="305444" y="1425030"/>
                  </a:lnTo>
                  <a:lnTo>
                    <a:pt x="306779" y="1433773"/>
                  </a:lnTo>
                  <a:lnTo>
                    <a:pt x="308120" y="1442515"/>
                  </a:lnTo>
                  <a:lnTo>
                    <a:pt x="309468" y="1451258"/>
                  </a:lnTo>
                  <a:lnTo>
                    <a:pt x="310825" y="1460000"/>
                  </a:lnTo>
                  <a:lnTo>
                    <a:pt x="312191" y="1468743"/>
                  </a:lnTo>
                  <a:lnTo>
                    <a:pt x="313565" y="1477485"/>
                  </a:lnTo>
                  <a:lnTo>
                    <a:pt x="314950" y="1486228"/>
                  </a:lnTo>
                  <a:lnTo>
                    <a:pt x="316344" y="1494970"/>
                  </a:lnTo>
                  <a:lnTo>
                    <a:pt x="317752" y="1503713"/>
                  </a:lnTo>
                  <a:lnTo>
                    <a:pt x="319171" y="1512455"/>
                  </a:lnTo>
                  <a:lnTo>
                    <a:pt x="320602" y="1521198"/>
                  </a:lnTo>
                  <a:lnTo>
                    <a:pt x="322045" y="1529940"/>
                  </a:lnTo>
                  <a:lnTo>
                    <a:pt x="323500" y="1538683"/>
                  </a:lnTo>
                  <a:lnTo>
                    <a:pt x="324971" y="1547426"/>
                  </a:lnTo>
                  <a:lnTo>
                    <a:pt x="326456" y="1556168"/>
                  </a:lnTo>
                  <a:lnTo>
                    <a:pt x="327956" y="1564911"/>
                  </a:lnTo>
                  <a:lnTo>
                    <a:pt x="329470" y="1573653"/>
                  </a:lnTo>
                  <a:lnTo>
                    <a:pt x="330999" y="1582396"/>
                  </a:lnTo>
                  <a:lnTo>
                    <a:pt x="332546" y="1591138"/>
                  </a:lnTo>
                  <a:lnTo>
                    <a:pt x="334111" y="1599881"/>
                  </a:lnTo>
                  <a:lnTo>
                    <a:pt x="335693" y="1608623"/>
                  </a:lnTo>
                  <a:lnTo>
                    <a:pt x="337293" y="1617366"/>
                  </a:lnTo>
                  <a:lnTo>
                    <a:pt x="338909" y="1626108"/>
                  </a:lnTo>
                  <a:lnTo>
                    <a:pt x="340544" y="1634851"/>
                  </a:lnTo>
                  <a:lnTo>
                    <a:pt x="342200" y="1643593"/>
                  </a:lnTo>
                  <a:lnTo>
                    <a:pt x="343874" y="1652336"/>
                  </a:lnTo>
                  <a:lnTo>
                    <a:pt x="345564" y="1661078"/>
                  </a:lnTo>
                  <a:lnTo>
                    <a:pt x="347270" y="1669821"/>
                  </a:lnTo>
                  <a:lnTo>
                    <a:pt x="348990" y="1678563"/>
                  </a:lnTo>
                  <a:lnTo>
                    <a:pt x="350728" y="1687306"/>
                  </a:lnTo>
                  <a:lnTo>
                    <a:pt x="352477" y="1696048"/>
                  </a:lnTo>
                  <a:lnTo>
                    <a:pt x="354235" y="1704791"/>
                  </a:lnTo>
                  <a:lnTo>
                    <a:pt x="356000" y="1713533"/>
                  </a:lnTo>
                  <a:lnTo>
                    <a:pt x="357770" y="1722276"/>
                  </a:lnTo>
                  <a:lnTo>
                    <a:pt x="359541" y="1731018"/>
                  </a:lnTo>
                  <a:lnTo>
                    <a:pt x="361308" y="1739761"/>
                  </a:lnTo>
                  <a:lnTo>
                    <a:pt x="363070" y="1748503"/>
                  </a:lnTo>
                  <a:lnTo>
                    <a:pt x="364821" y="1757246"/>
                  </a:lnTo>
                  <a:lnTo>
                    <a:pt x="366560" y="1765989"/>
                  </a:lnTo>
                  <a:lnTo>
                    <a:pt x="368280" y="1774731"/>
                  </a:lnTo>
                  <a:lnTo>
                    <a:pt x="369974" y="1783474"/>
                  </a:lnTo>
                  <a:lnTo>
                    <a:pt x="371643" y="1792216"/>
                  </a:lnTo>
                  <a:lnTo>
                    <a:pt x="373284" y="1800959"/>
                  </a:lnTo>
                  <a:lnTo>
                    <a:pt x="374893" y="1809701"/>
                  </a:lnTo>
                  <a:lnTo>
                    <a:pt x="376468" y="1818444"/>
                  </a:lnTo>
                  <a:lnTo>
                    <a:pt x="377996" y="1827186"/>
                  </a:lnTo>
                  <a:lnTo>
                    <a:pt x="379484" y="1835929"/>
                  </a:lnTo>
                  <a:lnTo>
                    <a:pt x="380932" y="1844671"/>
                  </a:lnTo>
                  <a:lnTo>
                    <a:pt x="382338" y="1853414"/>
                  </a:lnTo>
                  <a:lnTo>
                    <a:pt x="383702" y="1862156"/>
                  </a:lnTo>
                  <a:lnTo>
                    <a:pt x="385013" y="1870899"/>
                  </a:lnTo>
                  <a:lnTo>
                    <a:pt x="386279" y="1879641"/>
                  </a:lnTo>
                  <a:lnTo>
                    <a:pt x="387504" y="1888384"/>
                  </a:lnTo>
                  <a:lnTo>
                    <a:pt x="388688" y="1897126"/>
                  </a:lnTo>
                  <a:lnTo>
                    <a:pt x="389833" y="1905869"/>
                  </a:lnTo>
                  <a:lnTo>
                    <a:pt x="390934" y="1914611"/>
                  </a:lnTo>
                  <a:lnTo>
                    <a:pt x="391994" y="1923354"/>
                  </a:lnTo>
                  <a:lnTo>
                    <a:pt x="393020" y="1932096"/>
                  </a:lnTo>
                  <a:lnTo>
                    <a:pt x="394014" y="1940839"/>
                  </a:lnTo>
                  <a:lnTo>
                    <a:pt x="394978" y="1949581"/>
                  </a:lnTo>
                  <a:lnTo>
                    <a:pt x="395910" y="1958324"/>
                  </a:lnTo>
                  <a:lnTo>
                    <a:pt x="396809" y="1967066"/>
                  </a:lnTo>
                  <a:lnTo>
                    <a:pt x="397683" y="1975809"/>
                  </a:lnTo>
                  <a:lnTo>
                    <a:pt x="398533" y="1984552"/>
                  </a:lnTo>
                  <a:lnTo>
                    <a:pt x="399358" y="1993294"/>
                  </a:lnTo>
                  <a:lnTo>
                    <a:pt x="400160" y="2002037"/>
                  </a:lnTo>
                  <a:lnTo>
                    <a:pt x="400933" y="2010779"/>
                  </a:lnTo>
                  <a:lnTo>
                    <a:pt x="401683" y="2019522"/>
                  </a:lnTo>
                  <a:lnTo>
                    <a:pt x="402408" y="2028264"/>
                  </a:lnTo>
                  <a:lnTo>
                    <a:pt x="403110" y="2037007"/>
                  </a:lnTo>
                  <a:lnTo>
                    <a:pt x="403787" y="2045749"/>
                  </a:lnTo>
                  <a:lnTo>
                    <a:pt x="404432" y="2054492"/>
                  </a:lnTo>
                  <a:lnTo>
                    <a:pt x="405047" y="2063234"/>
                  </a:lnTo>
                  <a:lnTo>
                    <a:pt x="405632" y="2071977"/>
                  </a:lnTo>
                  <a:lnTo>
                    <a:pt x="406187" y="2080719"/>
                  </a:lnTo>
                  <a:lnTo>
                    <a:pt x="406709" y="2089462"/>
                  </a:lnTo>
                  <a:lnTo>
                    <a:pt x="407193" y="2098204"/>
                  </a:lnTo>
                  <a:lnTo>
                    <a:pt x="407633" y="2106947"/>
                  </a:lnTo>
                  <a:lnTo>
                    <a:pt x="408034" y="2115689"/>
                  </a:lnTo>
                  <a:lnTo>
                    <a:pt x="408395" y="2124432"/>
                  </a:lnTo>
                  <a:lnTo>
                    <a:pt x="408714" y="2133174"/>
                  </a:lnTo>
                  <a:lnTo>
                    <a:pt x="408988" y="2141917"/>
                  </a:lnTo>
                  <a:lnTo>
                    <a:pt x="409202" y="2150659"/>
                  </a:lnTo>
                  <a:lnTo>
                    <a:pt x="409368" y="2159402"/>
                  </a:lnTo>
                  <a:lnTo>
                    <a:pt x="409483" y="2168144"/>
                  </a:lnTo>
                  <a:lnTo>
                    <a:pt x="409547" y="2176887"/>
                  </a:lnTo>
                  <a:lnTo>
                    <a:pt x="409557" y="2185629"/>
                  </a:lnTo>
                  <a:lnTo>
                    <a:pt x="409499" y="2194372"/>
                  </a:lnTo>
                  <a:lnTo>
                    <a:pt x="409379" y="2203115"/>
                  </a:lnTo>
                  <a:lnTo>
                    <a:pt x="409201" y="2211857"/>
                  </a:lnTo>
                  <a:lnTo>
                    <a:pt x="408963" y="2220600"/>
                  </a:lnTo>
                  <a:lnTo>
                    <a:pt x="408664" y="2229342"/>
                  </a:lnTo>
                  <a:lnTo>
                    <a:pt x="408293" y="2238085"/>
                  </a:lnTo>
                  <a:lnTo>
                    <a:pt x="407849" y="2246827"/>
                  </a:lnTo>
                  <a:lnTo>
                    <a:pt x="407341" y="2255570"/>
                  </a:lnTo>
                  <a:lnTo>
                    <a:pt x="406769" y="2264312"/>
                  </a:lnTo>
                  <a:lnTo>
                    <a:pt x="406133" y="2273055"/>
                  </a:lnTo>
                  <a:lnTo>
                    <a:pt x="405428" y="2281797"/>
                  </a:lnTo>
                  <a:lnTo>
                    <a:pt x="404645" y="2290540"/>
                  </a:lnTo>
                  <a:lnTo>
                    <a:pt x="403801" y="2299282"/>
                  </a:lnTo>
                  <a:lnTo>
                    <a:pt x="402896" y="2308025"/>
                  </a:lnTo>
                  <a:lnTo>
                    <a:pt x="401932" y="2316767"/>
                  </a:lnTo>
                  <a:lnTo>
                    <a:pt x="400912" y="2325510"/>
                  </a:lnTo>
                  <a:lnTo>
                    <a:pt x="399824" y="2334252"/>
                  </a:lnTo>
                  <a:lnTo>
                    <a:pt x="398687" y="2342995"/>
                  </a:lnTo>
                  <a:lnTo>
                    <a:pt x="397505" y="2351737"/>
                  </a:lnTo>
                  <a:lnTo>
                    <a:pt x="396282" y="2360480"/>
                  </a:lnTo>
                  <a:lnTo>
                    <a:pt x="395023" y="2369222"/>
                  </a:lnTo>
                  <a:lnTo>
                    <a:pt x="393726" y="2377965"/>
                  </a:lnTo>
                  <a:lnTo>
                    <a:pt x="392403" y="2386707"/>
                  </a:lnTo>
                  <a:lnTo>
                    <a:pt x="391062" y="2395450"/>
                  </a:lnTo>
                  <a:lnTo>
                    <a:pt x="389708" y="2404192"/>
                  </a:lnTo>
                  <a:lnTo>
                    <a:pt x="388346" y="2412935"/>
                  </a:lnTo>
                  <a:lnTo>
                    <a:pt x="386982" y="2421678"/>
                  </a:lnTo>
                  <a:lnTo>
                    <a:pt x="385624" y="2430420"/>
                  </a:lnTo>
                  <a:lnTo>
                    <a:pt x="384279" y="2439163"/>
                  </a:lnTo>
                  <a:lnTo>
                    <a:pt x="382950" y="2447905"/>
                  </a:lnTo>
                  <a:lnTo>
                    <a:pt x="381642" y="2456648"/>
                  </a:lnTo>
                  <a:lnTo>
                    <a:pt x="380360" y="2465390"/>
                  </a:lnTo>
                  <a:lnTo>
                    <a:pt x="379117" y="2474133"/>
                  </a:lnTo>
                  <a:lnTo>
                    <a:pt x="377908" y="2482875"/>
                  </a:lnTo>
                  <a:lnTo>
                    <a:pt x="376737" y="2491618"/>
                  </a:lnTo>
                  <a:lnTo>
                    <a:pt x="375604" y="2500360"/>
                  </a:lnTo>
                  <a:lnTo>
                    <a:pt x="374512" y="2509103"/>
                  </a:lnTo>
                  <a:lnTo>
                    <a:pt x="373470" y="2517845"/>
                  </a:lnTo>
                  <a:lnTo>
                    <a:pt x="372473" y="2526588"/>
                  </a:lnTo>
                  <a:lnTo>
                    <a:pt x="371515" y="2535330"/>
                  </a:lnTo>
                  <a:lnTo>
                    <a:pt x="370596" y="2544073"/>
                  </a:lnTo>
                  <a:lnTo>
                    <a:pt x="369713" y="2552815"/>
                  </a:lnTo>
                  <a:lnTo>
                    <a:pt x="368870" y="2561558"/>
                  </a:lnTo>
                  <a:lnTo>
                    <a:pt x="368061" y="2570300"/>
                  </a:lnTo>
                  <a:lnTo>
                    <a:pt x="367278" y="2579043"/>
                  </a:lnTo>
                  <a:lnTo>
                    <a:pt x="366517" y="2587785"/>
                  </a:lnTo>
                  <a:lnTo>
                    <a:pt x="365774" y="2596528"/>
                  </a:lnTo>
                  <a:lnTo>
                    <a:pt x="365045" y="2605270"/>
                  </a:lnTo>
                  <a:lnTo>
                    <a:pt x="364325" y="2614013"/>
                  </a:lnTo>
                  <a:lnTo>
                    <a:pt x="363608" y="2622755"/>
                  </a:lnTo>
                  <a:lnTo>
                    <a:pt x="362888" y="2631498"/>
                  </a:lnTo>
                  <a:lnTo>
                    <a:pt x="362163" y="2640241"/>
                  </a:lnTo>
                  <a:lnTo>
                    <a:pt x="361428" y="2648983"/>
                  </a:lnTo>
                  <a:lnTo>
                    <a:pt x="360674" y="2657726"/>
                  </a:lnTo>
                  <a:lnTo>
                    <a:pt x="359901" y="2666468"/>
                  </a:lnTo>
                  <a:lnTo>
                    <a:pt x="359108" y="2675211"/>
                  </a:lnTo>
                  <a:lnTo>
                    <a:pt x="358291" y="2683953"/>
                  </a:lnTo>
                  <a:lnTo>
                    <a:pt x="357450" y="2692696"/>
                  </a:lnTo>
                  <a:lnTo>
                    <a:pt x="356578" y="2701438"/>
                  </a:lnTo>
                  <a:lnTo>
                    <a:pt x="355677" y="2710181"/>
                  </a:lnTo>
                  <a:lnTo>
                    <a:pt x="354749" y="2718923"/>
                  </a:lnTo>
                  <a:lnTo>
                    <a:pt x="353795" y="2727666"/>
                  </a:lnTo>
                  <a:lnTo>
                    <a:pt x="352817" y="2736408"/>
                  </a:lnTo>
                  <a:lnTo>
                    <a:pt x="351813" y="2745151"/>
                  </a:lnTo>
                  <a:lnTo>
                    <a:pt x="350783" y="2753893"/>
                  </a:lnTo>
                  <a:lnTo>
                    <a:pt x="349736" y="2762636"/>
                  </a:lnTo>
                  <a:lnTo>
                    <a:pt x="348673" y="2771378"/>
                  </a:lnTo>
                  <a:lnTo>
                    <a:pt x="347596" y="2780121"/>
                  </a:lnTo>
                  <a:lnTo>
                    <a:pt x="346508" y="2788863"/>
                  </a:lnTo>
                  <a:lnTo>
                    <a:pt x="345412" y="2797606"/>
                  </a:lnTo>
                  <a:lnTo>
                    <a:pt x="344311" y="2806348"/>
                  </a:lnTo>
                  <a:lnTo>
                    <a:pt x="343210" y="2815091"/>
                  </a:lnTo>
                  <a:lnTo>
                    <a:pt x="342110" y="2823833"/>
                  </a:lnTo>
                  <a:lnTo>
                    <a:pt x="341013" y="2832576"/>
                  </a:lnTo>
                  <a:lnTo>
                    <a:pt x="339923" y="2841318"/>
                  </a:lnTo>
                  <a:lnTo>
                    <a:pt x="338841" y="2850061"/>
                  </a:lnTo>
                  <a:lnTo>
                    <a:pt x="337769" y="2858804"/>
                  </a:lnTo>
                  <a:lnTo>
                    <a:pt x="336707" y="2867546"/>
                  </a:lnTo>
                  <a:lnTo>
                    <a:pt x="335657" y="2876289"/>
                  </a:lnTo>
                  <a:lnTo>
                    <a:pt x="334619" y="2885031"/>
                  </a:lnTo>
                  <a:lnTo>
                    <a:pt x="333594" y="2893774"/>
                  </a:lnTo>
                  <a:lnTo>
                    <a:pt x="332581" y="2902516"/>
                  </a:lnTo>
                  <a:lnTo>
                    <a:pt x="331579" y="2911259"/>
                  </a:lnTo>
                  <a:lnTo>
                    <a:pt x="330587" y="2920001"/>
                  </a:lnTo>
                  <a:lnTo>
                    <a:pt x="329605" y="2928744"/>
                  </a:lnTo>
                  <a:lnTo>
                    <a:pt x="328633" y="2937486"/>
                  </a:lnTo>
                  <a:lnTo>
                    <a:pt x="327667" y="2946229"/>
                  </a:lnTo>
                  <a:lnTo>
                    <a:pt x="326707" y="2954971"/>
                  </a:lnTo>
                  <a:lnTo>
                    <a:pt x="325751" y="2963714"/>
                  </a:lnTo>
                  <a:lnTo>
                    <a:pt x="324798" y="2972456"/>
                  </a:lnTo>
                  <a:lnTo>
                    <a:pt x="323847" y="2981199"/>
                  </a:lnTo>
                  <a:lnTo>
                    <a:pt x="322895" y="2989941"/>
                  </a:lnTo>
                  <a:lnTo>
                    <a:pt x="321943" y="2998684"/>
                  </a:lnTo>
                  <a:lnTo>
                    <a:pt x="320987" y="3007426"/>
                  </a:lnTo>
                  <a:lnTo>
                    <a:pt x="320029" y="3016169"/>
                  </a:lnTo>
                  <a:lnTo>
                    <a:pt x="319065" y="3024911"/>
                  </a:lnTo>
                  <a:lnTo>
                    <a:pt x="318095" y="3033654"/>
                  </a:lnTo>
                  <a:lnTo>
                    <a:pt x="317118" y="3042396"/>
                  </a:lnTo>
                  <a:lnTo>
                    <a:pt x="316135" y="3051139"/>
                  </a:lnTo>
                  <a:lnTo>
                    <a:pt x="315143" y="3059881"/>
                  </a:lnTo>
                  <a:lnTo>
                    <a:pt x="314142" y="3068624"/>
                  </a:lnTo>
                  <a:lnTo>
                    <a:pt x="313130" y="3077367"/>
                  </a:lnTo>
                  <a:lnTo>
                    <a:pt x="312109" y="3086109"/>
                  </a:lnTo>
                  <a:lnTo>
                    <a:pt x="311077" y="3094852"/>
                  </a:lnTo>
                  <a:lnTo>
                    <a:pt x="310034" y="3103594"/>
                  </a:lnTo>
                  <a:lnTo>
                    <a:pt x="308981" y="3112337"/>
                  </a:lnTo>
                  <a:lnTo>
                    <a:pt x="307912" y="3121079"/>
                  </a:lnTo>
                  <a:lnTo>
                    <a:pt x="306831" y="3129822"/>
                  </a:lnTo>
                  <a:lnTo>
                    <a:pt x="305738" y="3138564"/>
                  </a:lnTo>
                  <a:lnTo>
                    <a:pt x="304632" y="3147307"/>
                  </a:lnTo>
                  <a:lnTo>
                    <a:pt x="303513" y="3156049"/>
                  </a:lnTo>
                  <a:lnTo>
                    <a:pt x="302377" y="3164792"/>
                  </a:lnTo>
                  <a:lnTo>
                    <a:pt x="301226" y="3173534"/>
                  </a:lnTo>
                  <a:lnTo>
                    <a:pt x="300061" y="3182277"/>
                  </a:lnTo>
                  <a:lnTo>
                    <a:pt x="298882" y="3191019"/>
                  </a:lnTo>
                  <a:lnTo>
                    <a:pt x="297688" y="3199762"/>
                  </a:lnTo>
                  <a:lnTo>
                    <a:pt x="296477" y="3208504"/>
                  </a:lnTo>
                  <a:lnTo>
                    <a:pt x="295250" y="3217247"/>
                  </a:lnTo>
                  <a:lnTo>
                    <a:pt x="294008" y="3225989"/>
                  </a:lnTo>
                  <a:lnTo>
                    <a:pt x="292751" y="3234732"/>
                  </a:lnTo>
                  <a:lnTo>
                    <a:pt x="291481" y="3243474"/>
                  </a:lnTo>
                  <a:lnTo>
                    <a:pt x="290197" y="3252217"/>
                  </a:lnTo>
                  <a:lnTo>
                    <a:pt x="288898" y="3260959"/>
                  </a:lnTo>
                  <a:lnTo>
                    <a:pt x="287587" y="3269702"/>
                  </a:lnTo>
                  <a:lnTo>
                    <a:pt x="286266" y="3278444"/>
                  </a:lnTo>
                  <a:lnTo>
                    <a:pt x="284936" y="3287187"/>
                  </a:lnTo>
                  <a:lnTo>
                    <a:pt x="283598" y="3295930"/>
                  </a:lnTo>
                  <a:lnTo>
                    <a:pt x="282252" y="3304672"/>
                  </a:lnTo>
                  <a:lnTo>
                    <a:pt x="280902" y="3313415"/>
                  </a:lnTo>
                  <a:lnTo>
                    <a:pt x="279550" y="3322157"/>
                  </a:lnTo>
                  <a:lnTo>
                    <a:pt x="278198" y="3330900"/>
                  </a:lnTo>
                  <a:lnTo>
                    <a:pt x="276848" y="3339642"/>
                  </a:lnTo>
                  <a:lnTo>
                    <a:pt x="275503" y="3348385"/>
                  </a:lnTo>
                  <a:lnTo>
                    <a:pt x="274165" y="3357127"/>
                  </a:lnTo>
                  <a:lnTo>
                    <a:pt x="272838" y="3365870"/>
                  </a:lnTo>
                  <a:lnTo>
                    <a:pt x="271522" y="3374612"/>
                  </a:lnTo>
                  <a:lnTo>
                    <a:pt x="270220" y="3383355"/>
                  </a:lnTo>
                  <a:lnTo>
                    <a:pt x="268936" y="3392097"/>
                  </a:lnTo>
                  <a:lnTo>
                    <a:pt x="267675" y="3400840"/>
                  </a:lnTo>
                  <a:lnTo>
                    <a:pt x="266436" y="3409582"/>
                  </a:lnTo>
                  <a:lnTo>
                    <a:pt x="265220" y="3418325"/>
                  </a:lnTo>
                  <a:lnTo>
                    <a:pt x="264030" y="3427067"/>
                  </a:lnTo>
                  <a:lnTo>
                    <a:pt x="262866" y="3435810"/>
                  </a:lnTo>
                  <a:lnTo>
                    <a:pt x="261739" y="3444552"/>
                  </a:lnTo>
                  <a:lnTo>
                    <a:pt x="260641" y="3453295"/>
                  </a:lnTo>
                  <a:lnTo>
                    <a:pt x="259574" y="3462037"/>
                  </a:lnTo>
                  <a:lnTo>
                    <a:pt x="258537" y="3470780"/>
                  </a:lnTo>
                  <a:lnTo>
                    <a:pt x="257532" y="3479522"/>
                  </a:lnTo>
                  <a:lnTo>
                    <a:pt x="256566" y="3488265"/>
                  </a:lnTo>
                  <a:lnTo>
                    <a:pt x="255632" y="3497007"/>
                  </a:lnTo>
                  <a:lnTo>
                    <a:pt x="254729" y="3505750"/>
                  </a:lnTo>
                  <a:lnTo>
                    <a:pt x="253856" y="3514493"/>
                  </a:lnTo>
                  <a:lnTo>
                    <a:pt x="253012" y="3523235"/>
                  </a:lnTo>
                  <a:lnTo>
                    <a:pt x="252199" y="3531978"/>
                  </a:lnTo>
                  <a:lnTo>
                    <a:pt x="251416" y="3540720"/>
                  </a:lnTo>
                  <a:lnTo>
                    <a:pt x="250658" y="3549463"/>
                  </a:lnTo>
                  <a:lnTo>
                    <a:pt x="249922" y="3558205"/>
                  </a:lnTo>
                  <a:lnTo>
                    <a:pt x="249208" y="3566948"/>
                  </a:lnTo>
                  <a:lnTo>
                    <a:pt x="248515" y="3575690"/>
                  </a:lnTo>
                  <a:lnTo>
                    <a:pt x="247844" y="3584433"/>
                  </a:lnTo>
                  <a:lnTo>
                    <a:pt x="247189" y="3593175"/>
                  </a:lnTo>
                  <a:lnTo>
                    <a:pt x="246548" y="3601918"/>
                  </a:lnTo>
                  <a:lnTo>
                    <a:pt x="245919" y="3610660"/>
                  </a:lnTo>
                  <a:lnTo>
                    <a:pt x="245302" y="3619403"/>
                  </a:lnTo>
                  <a:lnTo>
                    <a:pt x="244698" y="3628145"/>
                  </a:lnTo>
                  <a:lnTo>
                    <a:pt x="244102" y="3636888"/>
                  </a:lnTo>
                  <a:lnTo>
                    <a:pt x="243513" y="3645630"/>
                  </a:lnTo>
                  <a:lnTo>
                    <a:pt x="242930" y="3654373"/>
                  </a:lnTo>
                  <a:lnTo>
                    <a:pt x="242353" y="3663115"/>
                  </a:lnTo>
                  <a:lnTo>
                    <a:pt x="241782" y="3671858"/>
                  </a:lnTo>
                  <a:lnTo>
                    <a:pt x="241215" y="3680600"/>
                  </a:lnTo>
                  <a:lnTo>
                    <a:pt x="240652" y="3689343"/>
                  </a:lnTo>
                  <a:lnTo>
                    <a:pt x="240092" y="3698085"/>
                  </a:lnTo>
                  <a:lnTo>
                    <a:pt x="239535" y="3706828"/>
                  </a:lnTo>
                  <a:lnTo>
                    <a:pt x="238982" y="3715570"/>
                  </a:lnTo>
                  <a:lnTo>
                    <a:pt x="238431" y="3724313"/>
                  </a:lnTo>
                  <a:lnTo>
                    <a:pt x="237883" y="3733056"/>
                  </a:lnTo>
                  <a:lnTo>
                    <a:pt x="237338" y="3741798"/>
                  </a:lnTo>
                  <a:lnTo>
                    <a:pt x="236796" y="3750541"/>
                  </a:lnTo>
                  <a:lnTo>
                    <a:pt x="236257" y="3759283"/>
                  </a:lnTo>
                  <a:lnTo>
                    <a:pt x="235721" y="3768026"/>
                  </a:lnTo>
                  <a:lnTo>
                    <a:pt x="235188" y="3776768"/>
                  </a:lnTo>
                  <a:lnTo>
                    <a:pt x="234658" y="3785511"/>
                  </a:lnTo>
                  <a:lnTo>
                    <a:pt x="234132" y="3794253"/>
                  </a:lnTo>
                  <a:lnTo>
                    <a:pt x="233608" y="3802996"/>
                  </a:lnTo>
                  <a:lnTo>
                    <a:pt x="233088" y="3811738"/>
                  </a:lnTo>
                  <a:lnTo>
                    <a:pt x="232572" y="3820481"/>
                  </a:lnTo>
                  <a:lnTo>
                    <a:pt x="232059" y="3829223"/>
                  </a:lnTo>
                  <a:lnTo>
                    <a:pt x="231550" y="3837966"/>
                  </a:lnTo>
                  <a:lnTo>
                    <a:pt x="231044" y="3846708"/>
                  </a:lnTo>
                  <a:lnTo>
                    <a:pt x="230542" y="3855451"/>
                  </a:lnTo>
                  <a:lnTo>
                    <a:pt x="230044" y="3864193"/>
                  </a:lnTo>
                  <a:lnTo>
                    <a:pt x="229549" y="3872936"/>
                  </a:lnTo>
                  <a:lnTo>
                    <a:pt x="229059" y="3881678"/>
                  </a:lnTo>
                  <a:lnTo>
                    <a:pt x="228572" y="3890421"/>
                  </a:lnTo>
                  <a:lnTo>
                    <a:pt x="228089" y="3899163"/>
                  </a:lnTo>
                  <a:lnTo>
                    <a:pt x="227612" y="3907906"/>
                  </a:lnTo>
                  <a:lnTo>
                    <a:pt x="227139" y="3916648"/>
                  </a:lnTo>
                  <a:lnTo>
                    <a:pt x="226670" y="3925391"/>
                  </a:lnTo>
                  <a:lnTo>
                    <a:pt x="226206" y="3934133"/>
                  </a:lnTo>
                  <a:lnTo>
                    <a:pt x="225747" y="3942876"/>
                  </a:lnTo>
                  <a:lnTo>
                    <a:pt x="225293" y="3951619"/>
                  </a:lnTo>
                  <a:lnTo>
                    <a:pt x="224845" y="3960361"/>
                  </a:lnTo>
                  <a:lnTo>
                    <a:pt x="224402" y="3969104"/>
                  </a:lnTo>
                  <a:lnTo>
                    <a:pt x="223965" y="3977846"/>
                  </a:lnTo>
                  <a:lnTo>
                    <a:pt x="223532" y="3986589"/>
                  </a:lnTo>
                  <a:lnTo>
                    <a:pt x="223105" y="3995331"/>
                  </a:lnTo>
                  <a:lnTo>
                    <a:pt x="222685" y="4004074"/>
                  </a:lnTo>
                  <a:lnTo>
                    <a:pt x="222269" y="4012816"/>
                  </a:lnTo>
                  <a:lnTo>
                    <a:pt x="221858" y="4021559"/>
                  </a:lnTo>
                  <a:lnTo>
                    <a:pt x="221451" y="4030301"/>
                  </a:lnTo>
                  <a:lnTo>
                    <a:pt x="221050" y="4039044"/>
                  </a:lnTo>
                  <a:lnTo>
                    <a:pt x="220653" y="4047786"/>
                  </a:lnTo>
                  <a:lnTo>
                    <a:pt x="220260" y="4056529"/>
                  </a:lnTo>
                  <a:lnTo>
                    <a:pt x="219871" y="4065271"/>
                  </a:lnTo>
                  <a:lnTo>
                    <a:pt x="219485" y="4074014"/>
                  </a:lnTo>
                  <a:lnTo>
                    <a:pt x="219102" y="4082756"/>
                  </a:lnTo>
                  <a:lnTo>
                    <a:pt x="218722" y="4091499"/>
                  </a:lnTo>
                  <a:lnTo>
                    <a:pt x="218344" y="4100241"/>
                  </a:lnTo>
                  <a:lnTo>
                    <a:pt x="217967" y="4108984"/>
                  </a:lnTo>
                  <a:lnTo>
                    <a:pt x="217592" y="4117726"/>
                  </a:lnTo>
                  <a:lnTo>
                    <a:pt x="217219" y="4126469"/>
                  </a:lnTo>
                  <a:lnTo>
                    <a:pt x="216846" y="4135211"/>
                  </a:lnTo>
                  <a:lnTo>
                    <a:pt x="216475" y="4143954"/>
                  </a:lnTo>
                  <a:lnTo>
                    <a:pt x="216104" y="4152696"/>
                  </a:lnTo>
                  <a:lnTo>
                    <a:pt x="215734" y="4161439"/>
                  </a:lnTo>
                  <a:lnTo>
                    <a:pt x="215365" y="4170182"/>
                  </a:lnTo>
                  <a:lnTo>
                    <a:pt x="214997" y="4178924"/>
                  </a:lnTo>
                  <a:lnTo>
                    <a:pt x="214630" y="4187667"/>
                  </a:lnTo>
                  <a:lnTo>
                    <a:pt x="214265" y="4196409"/>
                  </a:lnTo>
                  <a:lnTo>
                    <a:pt x="213901" y="4205152"/>
                  </a:lnTo>
                  <a:lnTo>
                    <a:pt x="213540" y="4213894"/>
                  </a:lnTo>
                  <a:lnTo>
                    <a:pt x="213181" y="4222637"/>
                  </a:lnTo>
                  <a:lnTo>
                    <a:pt x="212826" y="4231379"/>
                  </a:lnTo>
                  <a:lnTo>
                    <a:pt x="212474" y="4240122"/>
                  </a:lnTo>
                  <a:lnTo>
                    <a:pt x="212126" y="4248864"/>
                  </a:lnTo>
                  <a:lnTo>
                    <a:pt x="211784" y="4257607"/>
                  </a:lnTo>
                  <a:lnTo>
                    <a:pt x="211446" y="4266349"/>
                  </a:lnTo>
                  <a:lnTo>
                    <a:pt x="211116" y="4275092"/>
                  </a:lnTo>
                  <a:lnTo>
                    <a:pt x="210792" y="4283834"/>
                  </a:lnTo>
                  <a:lnTo>
                    <a:pt x="210476" y="4292577"/>
                  </a:lnTo>
                  <a:lnTo>
                    <a:pt x="210167" y="4301319"/>
                  </a:lnTo>
                  <a:lnTo>
                    <a:pt x="209866" y="4310062"/>
                  </a:lnTo>
                  <a:lnTo>
                    <a:pt x="209576" y="4318804"/>
                  </a:lnTo>
                  <a:lnTo>
                    <a:pt x="209295" y="4327547"/>
                  </a:lnTo>
                  <a:lnTo>
                    <a:pt x="209024" y="4336289"/>
                  </a:lnTo>
                  <a:lnTo>
                    <a:pt x="208763" y="4345032"/>
                  </a:lnTo>
                  <a:lnTo>
                    <a:pt x="208511" y="4353774"/>
                  </a:lnTo>
                  <a:lnTo>
                    <a:pt x="208271" y="4362517"/>
                  </a:lnTo>
                  <a:lnTo>
                    <a:pt x="208043" y="4371259"/>
                  </a:lnTo>
                  <a:lnTo>
                    <a:pt x="207826" y="4380002"/>
                  </a:lnTo>
                  <a:lnTo>
                    <a:pt x="207618" y="4388744"/>
                  </a:lnTo>
                  <a:lnTo>
                    <a:pt x="207421" y="4397487"/>
                  </a:lnTo>
                  <a:lnTo>
                    <a:pt x="207234" y="4406230"/>
                  </a:lnTo>
                  <a:lnTo>
                    <a:pt x="207060" y="4414972"/>
                  </a:lnTo>
                  <a:lnTo>
                    <a:pt x="206895" y="4423715"/>
                  </a:lnTo>
                  <a:lnTo>
                    <a:pt x="206740" y="4432457"/>
                  </a:lnTo>
                  <a:lnTo>
                    <a:pt x="206594" y="4441200"/>
                  </a:lnTo>
                  <a:lnTo>
                    <a:pt x="206456" y="4449942"/>
                  </a:lnTo>
                  <a:lnTo>
                    <a:pt x="206329" y="4458685"/>
                  </a:lnTo>
                  <a:lnTo>
                    <a:pt x="206210" y="4467427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8" name="pg42">
              <a:extLst>
                <a:ext uri="{FF2B5EF4-FFF2-40B4-BE49-F238E27FC236}">
                  <a16:creationId xmlns:a16="http://schemas.microsoft.com/office/drawing/2014/main" id="{B9053F64-0533-C0FA-102D-B56970FDEF75}"/>
                </a:ext>
              </a:extLst>
            </p:cNvPr>
            <p:cNvSpPr/>
            <p:nvPr/>
          </p:nvSpPr>
          <p:spPr>
            <a:xfrm>
              <a:off x="8703371" y="3235951"/>
              <a:ext cx="316096" cy="4159381"/>
            </a:xfrm>
            <a:custGeom>
              <a:avLst/>
              <a:gdLst/>
              <a:ahLst/>
              <a:cxnLst/>
              <a:rect l="0" t="0" r="0" b="0"/>
              <a:pathLst>
                <a:path w="316096" h="4159381">
                  <a:moveTo>
                    <a:pt x="148966" y="4159381"/>
                  </a:moveTo>
                  <a:lnTo>
                    <a:pt x="148258" y="4151241"/>
                  </a:lnTo>
                  <a:lnTo>
                    <a:pt x="147508" y="4143102"/>
                  </a:lnTo>
                  <a:lnTo>
                    <a:pt x="146716" y="4134962"/>
                  </a:lnTo>
                  <a:lnTo>
                    <a:pt x="145880" y="4126822"/>
                  </a:lnTo>
                  <a:lnTo>
                    <a:pt x="144995" y="4118682"/>
                  </a:lnTo>
                  <a:lnTo>
                    <a:pt x="144051" y="4110543"/>
                  </a:lnTo>
                  <a:lnTo>
                    <a:pt x="143059" y="4102403"/>
                  </a:lnTo>
                  <a:lnTo>
                    <a:pt x="142017" y="4094263"/>
                  </a:lnTo>
                  <a:lnTo>
                    <a:pt x="140924" y="4086124"/>
                  </a:lnTo>
                  <a:lnTo>
                    <a:pt x="139765" y="4077984"/>
                  </a:lnTo>
                  <a:lnTo>
                    <a:pt x="138547" y="4069844"/>
                  </a:lnTo>
                  <a:lnTo>
                    <a:pt x="137274" y="4061705"/>
                  </a:lnTo>
                  <a:lnTo>
                    <a:pt x="135946" y="4053565"/>
                  </a:lnTo>
                  <a:lnTo>
                    <a:pt x="134558" y="4045425"/>
                  </a:lnTo>
                  <a:lnTo>
                    <a:pt x="133095" y="4037286"/>
                  </a:lnTo>
                  <a:lnTo>
                    <a:pt x="131574" y="4029146"/>
                  </a:lnTo>
                  <a:lnTo>
                    <a:pt x="129995" y="4021006"/>
                  </a:lnTo>
                  <a:lnTo>
                    <a:pt x="128359" y="4012867"/>
                  </a:lnTo>
                  <a:lnTo>
                    <a:pt x="126651" y="4004727"/>
                  </a:lnTo>
                  <a:lnTo>
                    <a:pt x="124877" y="3996587"/>
                  </a:lnTo>
                  <a:lnTo>
                    <a:pt x="123046" y="3988447"/>
                  </a:lnTo>
                  <a:lnTo>
                    <a:pt x="121159" y="3980308"/>
                  </a:lnTo>
                  <a:lnTo>
                    <a:pt x="119215" y="3972168"/>
                  </a:lnTo>
                  <a:lnTo>
                    <a:pt x="117199" y="3964028"/>
                  </a:lnTo>
                  <a:lnTo>
                    <a:pt x="115131" y="3955889"/>
                  </a:lnTo>
                  <a:lnTo>
                    <a:pt x="113013" y="3947749"/>
                  </a:lnTo>
                  <a:lnTo>
                    <a:pt x="110848" y="3939609"/>
                  </a:lnTo>
                  <a:lnTo>
                    <a:pt x="108628" y="3931470"/>
                  </a:lnTo>
                  <a:lnTo>
                    <a:pt x="106360" y="3923330"/>
                  </a:lnTo>
                  <a:lnTo>
                    <a:pt x="104053" y="3915190"/>
                  </a:lnTo>
                  <a:lnTo>
                    <a:pt x="101712" y="3907051"/>
                  </a:lnTo>
                  <a:lnTo>
                    <a:pt x="99339" y="3898911"/>
                  </a:lnTo>
                  <a:lnTo>
                    <a:pt x="96931" y="3890771"/>
                  </a:lnTo>
                  <a:lnTo>
                    <a:pt x="94502" y="3882631"/>
                  </a:lnTo>
                  <a:lnTo>
                    <a:pt x="92057" y="3874492"/>
                  </a:lnTo>
                  <a:lnTo>
                    <a:pt x="89600" y="3866352"/>
                  </a:lnTo>
                  <a:lnTo>
                    <a:pt x="87135" y="3858212"/>
                  </a:lnTo>
                  <a:lnTo>
                    <a:pt x="84672" y="3850073"/>
                  </a:lnTo>
                  <a:lnTo>
                    <a:pt x="82216" y="3841933"/>
                  </a:lnTo>
                  <a:lnTo>
                    <a:pt x="79772" y="3833793"/>
                  </a:lnTo>
                  <a:lnTo>
                    <a:pt x="77346" y="3825654"/>
                  </a:lnTo>
                  <a:lnTo>
                    <a:pt x="74953" y="3817514"/>
                  </a:lnTo>
                  <a:lnTo>
                    <a:pt x="72594" y="3809374"/>
                  </a:lnTo>
                  <a:lnTo>
                    <a:pt x="70275" y="3801235"/>
                  </a:lnTo>
                  <a:lnTo>
                    <a:pt x="67999" y="3793095"/>
                  </a:lnTo>
                  <a:lnTo>
                    <a:pt x="65777" y="3784955"/>
                  </a:lnTo>
                  <a:lnTo>
                    <a:pt x="63628" y="3776816"/>
                  </a:lnTo>
                  <a:lnTo>
                    <a:pt x="61542" y="3768676"/>
                  </a:lnTo>
                  <a:lnTo>
                    <a:pt x="59523" y="3760536"/>
                  </a:lnTo>
                  <a:lnTo>
                    <a:pt x="57576" y="3752396"/>
                  </a:lnTo>
                  <a:lnTo>
                    <a:pt x="55725" y="3744257"/>
                  </a:lnTo>
                  <a:lnTo>
                    <a:pt x="53966" y="3736117"/>
                  </a:lnTo>
                  <a:lnTo>
                    <a:pt x="52291" y="3727977"/>
                  </a:lnTo>
                  <a:lnTo>
                    <a:pt x="50703" y="3719838"/>
                  </a:lnTo>
                  <a:lnTo>
                    <a:pt x="49209" y="3711698"/>
                  </a:lnTo>
                  <a:lnTo>
                    <a:pt x="47836" y="3703558"/>
                  </a:lnTo>
                  <a:lnTo>
                    <a:pt x="46555" y="3695419"/>
                  </a:lnTo>
                  <a:lnTo>
                    <a:pt x="45366" y="3687279"/>
                  </a:lnTo>
                  <a:lnTo>
                    <a:pt x="44268" y="3679139"/>
                  </a:lnTo>
                  <a:lnTo>
                    <a:pt x="43282" y="3671000"/>
                  </a:lnTo>
                  <a:lnTo>
                    <a:pt x="42397" y="3662860"/>
                  </a:lnTo>
                  <a:lnTo>
                    <a:pt x="41598" y="3654720"/>
                  </a:lnTo>
                  <a:lnTo>
                    <a:pt x="40881" y="3646580"/>
                  </a:lnTo>
                  <a:lnTo>
                    <a:pt x="40245" y="3638441"/>
                  </a:lnTo>
                  <a:lnTo>
                    <a:pt x="39711" y="3630301"/>
                  </a:lnTo>
                  <a:lnTo>
                    <a:pt x="39246" y="3622161"/>
                  </a:lnTo>
                  <a:lnTo>
                    <a:pt x="38844" y="3614022"/>
                  </a:lnTo>
                  <a:lnTo>
                    <a:pt x="38502" y="3605882"/>
                  </a:lnTo>
                  <a:lnTo>
                    <a:pt x="38223" y="3597742"/>
                  </a:lnTo>
                  <a:lnTo>
                    <a:pt x="37999" y="3589603"/>
                  </a:lnTo>
                  <a:lnTo>
                    <a:pt x="37815" y="3581463"/>
                  </a:lnTo>
                  <a:lnTo>
                    <a:pt x="37664" y="3573323"/>
                  </a:lnTo>
                  <a:lnTo>
                    <a:pt x="37543" y="3565184"/>
                  </a:lnTo>
                  <a:lnTo>
                    <a:pt x="37451" y="3557044"/>
                  </a:lnTo>
                  <a:lnTo>
                    <a:pt x="37374" y="3548904"/>
                  </a:lnTo>
                  <a:lnTo>
                    <a:pt x="37307" y="3540765"/>
                  </a:lnTo>
                  <a:lnTo>
                    <a:pt x="37244" y="3532625"/>
                  </a:lnTo>
                  <a:lnTo>
                    <a:pt x="37181" y="3524485"/>
                  </a:lnTo>
                  <a:lnTo>
                    <a:pt x="37111" y="3516345"/>
                  </a:lnTo>
                  <a:lnTo>
                    <a:pt x="37030" y="3508206"/>
                  </a:lnTo>
                  <a:lnTo>
                    <a:pt x="36936" y="3500066"/>
                  </a:lnTo>
                  <a:lnTo>
                    <a:pt x="36826" y="3491926"/>
                  </a:lnTo>
                  <a:lnTo>
                    <a:pt x="36691" y="3483787"/>
                  </a:lnTo>
                  <a:lnTo>
                    <a:pt x="36531" y="3475647"/>
                  </a:lnTo>
                  <a:lnTo>
                    <a:pt x="36348" y="3467507"/>
                  </a:lnTo>
                  <a:lnTo>
                    <a:pt x="36140" y="3459368"/>
                  </a:lnTo>
                  <a:lnTo>
                    <a:pt x="35904" y="3451228"/>
                  </a:lnTo>
                  <a:lnTo>
                    <a:pt x="35635" y="3443088"/>
                  </a:lnTo>
                  <a:lnTo>
                    <a:pt x="35340" y="3434949"/>
                  </a:lnTo>
                  <a:lnTo>
                    <a:pt x="35019" y="3426809"/>
                  </a:lnTo>
                  <a:lnTo>
                    <a:pt x="34675" y="3418669"/>
                  </a:lnTo>
                  <a:lnTo>
                    <a:pt x="34301" y="3410529"/>
                  </a:lnTo>
                  <a:lnTo>
                    <a:pt x="33903" y="3402390"/>
                  </a:lnTo>
                  <a:lnTo>
                    <a:pt x="33486" y="3394250"/>
                  </a:lnTo>
                  <a:lnTo>
                    <a:pt x="33050" y="3386110"/>
                  </a:lnTo>
                  <a:lnTo>
                    <a:pt x="32598" y="3377971"/>
                  </a:lnTo>
                  <a:lnTo>
                    <a:pt x="32127" y="3369831"/>
                  </a:lnTo>
                  <a:lnTo>
                    <a:pt x="31645" y="3361691"/>
                  </a:lnTo>
                  <a:lnTo>
                    <a:pt x="31154" y="3353552"/>
                  </a:lnTo>
                  <a:lnTo>
                    <a:pt x="30656" y="3345412"/>
                  </a:lnTo>
                  <a:lnTo>
                    <a:pt x="30151" y="3337272"/>
                  </a:lnTo>
                  <a:lnTo>
                    <a:pt x="29644" y="3329133"/>
                  </a:lnTo>
                  <a:lnTo>
                    <a:pt x="29137" y="3320993"/>
                  </a:lnTo>
                  <a:lnTo>
                    <a:pt x="28631" y="3312853"/>
                  </a:lnTo>
                  <a:lnTo>
                    <a:pt x="28128" y="3304714"/>
                  </a:lnTo>
                  <a:lnTo>
                    <a:pt x="27633" y="3296574"/>
                  </a:lnTo>
                  <a:lnTo>
                    <a:pt x="27145" y="3288434"/>
                  </a:lnTo>
                  <a:lnTo>
                    <a:pt x="26665" y="3280294"/>
                  </a:lnTo>
                  <a:lnTo>
                    <a:pt x="26195" y="3272155"/>
                  </a:lnTo>
                  <a:lnTo>
                    <a:pt x="25737" y="3264015"/>
                  </a:lnTo>
                  <a:lnTo>
                    <a:pt x="25295" y="3255875"/>
                  </a:lnTo>
                  <a:lnTo>
                    <a:pt x="24866" y="3247736"/>
                  </a:lnTo>
                  <a:lnTo>
                    <a:pt x="24451" y="3239596"/>
                  </a:lnTo>
                  <a:lnTo>
                    <a:pt x="24050" y="3231456"/>
                  </a:lnTo>
                  <a:lnTo>
                    <a:pt x="23670" y="3223317"/>
                  </a:lnTo>
                  <a:lnTo>
                    <a:pt x="23307" y="3215177"/>
                  </a:lnTo>
                  <a:lnTo>
                    <a:pt x="22960" y="3207037"/>
                  </a:lnTo>
                  <a:lnTo>
                    <a:pt x="22630" y="3198898"/>
                  </a:lnTo>
                  <a:lnTo>
                    <a:pt x="22319" y="3190758"/>
                  </a:lnTo>
                  <a:lnTo>
                    <a:pt x="22029" y="3182618"/>
                  </a:lnTo>
                  <a:lnTo>
                    <a:pt x="21756" y="3174478"/>
                  </a:lnTo>
                  <a:lnTo>
                    <a:pt x="21500" y="3166339"/>
                  </a:lnTo>
                  <a:lnTo>
                    <a:pt x="21260" y="3158199"/>
                  </a:lnTo>
                  <a:lnTo>
                    <a:pt x="21041" y="3150059"/>
                  </a:lnTo>
                  <a:lnTo>
                    <a:pt x="20840" y="3141920"/>
                  </a:lnTo>
                  <a:lnTo>
                    <a:pt x="20654" y="3133780"/>
                  </a:lnTo>
                  <a:lnTo>
                    <a:pt x="20483" y="3125640"/>
                  </a:lnTo>
                  <a:lnTo>
                    <a:pt x="20327" y="3117501"/>
                  </a:lnTo>
                  <a:lnTo>
                    <a:pt x="20189" y="3109361"/>
                  </a:lnTo>
                  <a:lnTo>
                    <a:pt x="20063" y="3101221"/>
                  </a:lnTo>
                  <a:lnTo>
                    <a:pt x="19949" y="3093082"/>
                  </a:lnTo>
                  <a:lnTo>
                    <a:pt x="19846" y="3084942"/>
                  </a:lnTo>
                  <a:lnTo>
                    <a:pt x="19756" y="3076802"/>
                  </a:lnTo>
                  <a:lnTo>
                    <a:pt x="19675" y="3068663"/>
                  </a:lnTo>
                  <a:lnTo>
                    <a:pt x="19603" y="3060523"/>
                  </a:lnTo>
                  <a:lnTo>
                    <a:pt x="19537" y="3052383"/>
                  </a:lnTo>
                  <a:lnTo>
                    <a:pt x="19478" y="3044243"/>
                  </a:lnTo>
                  <a:lnTo>
                    <a:pt x="19425" y="3036104"/>
                  </a:lnTo>
                  <a:lnTo>
                    <a:pt x="19376" y="3027964"/>
                  </a:lnTo>
                  <a:lnTo>
                    <a:pt x="19330" y="3019824"/>
                  </a:lnTo>
                  <a:lnTo>
                    <a:pt x="19285" y="3011685"/>
                  </a:lnTo>
                  <a:lnTo>
                    <a:pt x="19242" y="3003545"/>
                  </a:lnTo>
                  <a:lnTo>
                    <a:pt x="19199" y="2995405"/>
                  </a:lnTo>
                  <a:lnTo>
                    <a:pt x="19155" y="2987266"/>
                  </a:lnTo>
                  <a:lnTo>
                    <a:pt x="19109" y="2979126"/>
                  </a:lnTo>
                  <a:lnTo>
                    <a:pt x="19062" y="2970986"/>
                  </a:lnTo>
                  <a:lnTo>
                    <a:pt x="19010" y="2962847"/>
                  </a:lnTo>
                  <a:lnTo>
                    <a:pt x="18956" y="2954707"/>
                  </a:lnTo>
                  <a:lnTo>
                    <a:pt x="18897" y="2946567"/>
                  </a:lnTo>
                  <a:lnTo>
                    <a:pt x="18835" y="2938427"/>
                  </a:lnTo>
                  <a:lnTo>
                    <a:pt x="18768" y="2930288"/>
                  </a:lnTo>
                  <a:lnTo>
                    <a:pt x="18695" y="2922148"/>
                  </a:lnTo>
                  <a:lnTo>
                    <a:pt x="18617" y="2914008"/>
                  </a:lnTo>
                  <a:lnTo>
                    <a:pt x="18535" y="2905869"/>
                  </a:lnTo>
                  <a:lnTo>
                    <a:pt x="18449" y="2897729"/>
                  </a:lnTo>
                  <a:lnTo>
                    <a:pt x="18356" y="2889589"/>
                  </a:lnTo>
                  <a:lnTo>
                    <a:pt x="18259" y="2881450"/>
                  </a:lnTo>
                  <a:lnTo>
                    <a:pt x="18157" y="2873310"/>
                  </a:lnTo>
                  <a:lnTo>
                    <a:pt x="18051" y="2865170"/>
                  </a:lnTo>
                  <a:lnTo>
                    <a:pt x="17941" y="2857031"/>
                  </a:lnTo>
                  <a:lnTo>
                    <a:pt x="17826" y="2848891"/>
                  </a:lnTo>
                  <a:lnTo>
                    <a:pt x="17707" y="2840751"/>
                  </a:lnTo>
                  <a:lnTo>
                    <a:pt x="17585" y="2832612"/>
                  </a:lnTo>
                  <a:lnTo>
                    <a:pt x="17460" y="2824472"/>
                  </a:lnTo>
                  <a:lnTo>
                    <a:pt x="17332" y="2816332"/>
                  </a:lnTo>
                  <a:lnTo>
                    <a:pt x="17200" y="2808192"/>
                  </a:lnTo>
                  <a:lnTo>
                    <a:pt x="17065" y="2800053"/>
                  </a:lnTo>
                  <a:lnTo>
                    <a:pt x="16928" y="2791913"/>
                  </a:lnTo>
                  <a:lnTo>
                    <a:pt x="16789" y="2783773"/>
                  </a:lnTo>
                  <a:lnTo>
                    <a:pt x="16646" y="2775634"/>
                  </a:lnTo>
                  <a:lnTo>
                    <a:pt x="16501" y="2767494"/>
                  </a:lnTo>
                  <a:lnTo>
                    <a:pt x="16353" y="2759354"/>
                  </a:lnTo>
                  <a:lnTo>
                    <a:pt x="16203" y="2751215"/>
                  </a:lnTo>
                  <a:lnTo>
                    <a:pt x="16049" y="2743075"/>
                  </a:lnTo>
                  <a:lnTo>
                    <a:pt x="15891" y="2734935"/>
                  </a:lnTo>
                  <a:lnTo>
                    <a:pt x="15730" y="2726796"/>
                  </a:lnTo>
                  <a:lnTo>
                    <a:pt x="15566" y="2718656"/>
                  </a:lnTo>
                  <a:lnTo>
                    <a:pt x="15397" y="2710516"/>
                  </a:lnTo>
                  <a:lnTo>
                    <a:pt x="15223" y="2702376"/>
                  </a:lnTo>
                  <a:lnTo>
                    <a:pt x="15043" y="2694237"/>
                  </a:lnTo>
                  <a:lnTo>
                    <a:pt x="14859" y="2686097"/>
                  </a:lnTo>
                  <a:lnTo>
                    <a:pt x="14668" y="2677957"/>
                  </a:lnTo>
                  <a:lnTo>
                    <a:pt x="14470" y="2669818"/>
                  </a:lnTo>
                  <a:lnTo>
                    <a:pt x="14264" y="2661678"/>
                  </a:lnTo>
                  <a:lnTo>
                    <a:pt x="14050" y="2653538"/>
                  </a:lnTo>
                  <a:lnTo>
                    <a:pt x="13829" y="2645399"/>
                  </a:lnTo>
                  <a:lnTo>
                    <a:pt x="13599" y="2637259"/>
                  </a:lnTo>
                  <a:lnTo>
                    <a:pt x="13357" y="2629119"/>
                  </a:lnTo>
                  <a:lnTo>
                    <a:pt x="13105" y="2620980"/>
                  </a:lnTo>
                  <a:lnTo>
                    <a:pt x="12843" y="2612840"/>
                  </a:lnTo>
                  <a:lnTo>
                    <a:pt x="12571" y="2604700"/>
                  </a:lnTo>
                  <a:lnTo>
                    <a:pt x="12287" y="2596561"/>
                  </a:lnTo>
                  <a:lnTo>
                    <a:pt x="11990" y="2588421"/>
                  </a:lnTo>
                  <a:lnTo>
                    <a:pt x="11681" y="2580281"/>
                  </a:lnTo>
                  <a:lnTo>
                    <a:pt x="11361" y="2572141"/>
                  </a:lnTo>
                  <a:lnTo>
                    <a:pt x="11029" y="2564002"/>
                  </a:lnTo>
                  <a:lnTo>
                    <a:pt x="10683" y="2555862"/>
                  </a:lnTo>
                  <a:lnTo>
                    <a:pt x="10325" y="2547722"/>
                  </a:lnTo>
                  <a:lnTo>
                    <a:pt x="9957" y="2539583"/>
                  </a:lnTo>
                  <a:lnTo>
                    <a:pt x="9577" y="2531443"/>
                  </a:lnTo>
                  <a:lnTo>
                    <a:pt x="9187" y="2523303"/>
                  </a:lnTo>
                  <a:lnTo>
                    <a:pt x="8784" y="2515164"/>
                  </a:lnTo>
                  <a:lnTo>
                    <a:pt x="8373" y="2507024"/>
                  </a:lnTo>
                  <a:lnTo>
                    <a:pt x="7954" y="2498884"/>
                  </a:lnTo>
                  <a:lnTo>
                    <a:pt x="7528" y="2490745"/>
                  </a:lnTo>
                  <a:lnTo>
                    <a:pt x="7095" y="2482605"/>
                  </a:lnTo>
                  <a:lnTo>
                    <a:pt x="6658" y="2474465"/>
                  </a:lnTo>
                  <a:lnTo>
                    <a:pt x="6217" y="2466325"/>
                  </a:lnTo>
                  <a:lnTo>
                    <a:pt x="5775" y="2458186"/>
                  </a:lnTo>
                  <a:lnTo>
                    <a:pt x="5334" y="2450046"/>
                  </a:lnTo>
                  <a:lnTo>
                    <a:pt x="4895" y="2441906"/>
                  </a:lnTo>
                  <a:lnTo>
                    <a:pt x="4460" y="2433767"/>
                  </a:lnTo>
                  <a:lnTo>
                    <a:pt x="4032" y="2425627"/>
                  </a:lnTo>
                  <a:lnTo>
                    <a:pt x="3611" y="2417487"/>
                  </a:lnTo>
                  <a:lnTo>
                    <a:pt x="3203" y="2409348"/>
                  </a:lnTo>
                  <a:lnTo>
                    <a:pt x="2809" y="2401208"/>
                  </a:lnTo>
                  <a:lnTo>
                    <a:pt x="2431" y="2393068"/>
                  </a:lnTo>
                  <a:lnTo>
                    <a:pt x="2070" y="2384929"/>
                  </a:lnTo>
                  <a:lnTo>
                    <a:pt x="1728" y="2376789"/>
                  </a:lnTo>
                  <a:lnTo>
                    <a:pt x="1415" y="2368649"/>
                  </a:lnTo>
                  <a:lnTo>
                    <a:pt x="1127" y="2360510"/>
                  </a:lnTo>
                  <a:lnTo>
                    <a:pt x="866" y="2352370"/>
                  </a:lnTo>
                  <a:lnTo>
                    <a:pt x="632" y="2344230"/>
                  </a:lnTo>
                  <a:lnTo>
                    <a:pt x="433" y="2336090"/>
                  </a:lnTo>
                  <a:lnTo>
                    <a:pt x="273" y="2327951"/>
                  </a:lnTo>
                  <a:lnTo>
                    <a:pt x="148" y="2319811"/>
                  </a:lnTo>
                  <a:lnTo>
                    <a:pt x="57" y="2311671"/>
                  </a:lnTo>
                  <a:lnTo>
                    <a:pt x="3" y="2303532"/>
                  </a:lnTo>
                  <a:lnTo>
                    <a:pt x="0" y="2295392"/>
                  </a:lnTo>
                  <a:lnTo>
                    <a:pt x="37" y="2287252"/>
                  </a:lnTo>
                  <a:lnTo>
                    <a:pt x="114" y="2279113"/>
                  </a:lnTo>
                  <a:lnTo>
                    <a:pt x="230" y="2270973"/>
                  </a:lnTo>
                  <a:lnTo>
                    <a:pt x="392" y="2262833"/>
                  </a:lnTo>
                  <a:lnTo>
                    <a:pt x="604" y="2254694"/>
                  </a:lnTo>
                  <a:lnTo>
                    <a:pt x="856" y="2246554"/>
                  </a:lnTo>
                  <a:lnTo>
                    <a:pt x="1148" y="2238414"/>
                  </a:lnTo>
                  <a:lnTo>
                    <a:pt x="1478" y="2230274"/>
                  </a:lnTo>
                  <a:lnTo>
                    <a:pt x="1856" y="2222135"/>
                  </a:lnTo>
                  <a:lnTo>
                    <a:pt x="2274" y="2213995"/>
                  </a:lnTo>
                  <a:lnTo>
                    <a:pt x="2726" y="2205855"/>
                  </a:lnTo>
                  <a:lnTo>
                    <a:pt x="3211" y="2197716"/>
                  </a:lnTo>
                  <a:lnTo>
                    <a:pt x="3730" y="2189576"/>
                  </a:lnTo>
                  <a:lnTo>
                    <a:pt x="4288" y="2181436"/>
                  </a:lnTo>
                  <a:lnTo>
                    <a:pt x="4871" y="2173297"/>
                  </a:lnTo>
                  <a:lnTo>
                    <a:pt x="5479" y="2165157"/>
                  </a:lnTo>
                  <a:lnTo>
                    <a:pt x="6110" y="2157017"/>
                  </a:lnTo>
                  <a:lnTo>
                    <a:pt x="6765" y="2148878"/>
                  </a:lnTo>
                  <a:lnTo>
                    <a:pt x="7439" y="2140738"/>
                  </a:lnTo>
                  <a:lnTo>
                    <a:pt x="8128" y="2132598"/>
                  </a:lnTo>
                  <a:lnTo>
                    <a:pt x="8828" y="2124459"/>
                  </a:lnTo>
                  <a:lnTo>
                    <a:pt x="9538" y="2116319"/>
                  </a:lnTo>
                  <a:lnTo>
                    <a:pt x="10257" y="2108179"/>
                  </a:lnTo>
                  <a:lnTo>
                    <a:pt x="10979" y="2100039"/>
                  </a:lnTo>
                  <a:lnTo>
                    <a:pt x="11703" y="2091900"/>
                  </a:lnTo>
                  <a:lnTo>
                    <a:pt x="12426" y="2083760"/>
                  </a:lnTo>
                  <a:lnTo>
                    <a:pt x="13146" y="2075620"/>
                  </a:lnTo>
                  <a:lnTo>
                    <a:pt x="13859" y="2067481"/>
                  </a:lnTo>
                  <a:lnTo>
                    <a:pt x="14565" y="2059341"/>
                  </a:lnTo>
                  <a:lnTo>
                    <a:pt x="15263" y="2051201"/>
                  </a:lnTo>
                  <a:lnTo>
                    <a:pt x="15950" y="2043062"/>
                  </a:lnTo>
                  <a:lnTo>
                    <a:pt x="16620" y="2034922"/>
                  </a:lnTo>
                  <a:lnTo>
                    <a:pt x="17277" y="2026782"/>
                  </a:lnTo>
                  <a:lnTo>
                    <a:pt x="17920" y="2018643"/>
                  </a:lnTo>
                  <a:lnTo>
                    <a:pt x="18547" y="2010503"/>
                  </a:lnTo>
                  <a:lnTo>
                    <a:pt x="19156" y="2002363"/>
                  </a:lnTo>
                  <a:lnTo>
                    <a:pt x="19745" y="1994223"/>
                  </a:lnTo>
                  <a:lnTo>
                    <a:pt x="20317" y="1986084"/>
                  </a:lnTo>
                  <a:lnTo>
                    <a:pt x="20873" y="1977944"/>
                  </a:lnTo>
                  <a:lnTo>
                    <a:pt x="21412" y="1969804"/>
                  </a:lnTo>
                  <a:lnTo>
                    <a:pt x="21930" y="1961665"/>
                  </a:lnTo>
                  <a:lnTo>
                    <a:pt x="22432" y="1953525"/>
                  </a:lnTo>
                  <a:lnTo>
                    <a:pt x="22918" y="1945385"/>
                  </a:lnTo>
                  <a:lnTo>
                    <a:pt x="23391" y="1937246"/>
                  </a:lnTo>
                  <a:lnTo>
                    <a:pt x="23849" y="1929106"/>
                  </a:lnTo>
                  <a:lnTo>
                    <a:pt x="24292" y="1920966"/>
                  </a:lnTo>
                  <a:lnTo>
                    <a:pt x="24726" y="1912827"/>
                  </a:lnTo>
                  <a:lnTo>
                    <a:pt x="25150" y="1904687"/>
                  </a:lnTo>
                  <a:lnTo>
                    <a:pt x="25568" y="1896547"/>
                  </a:lnTo>
                  <a:lnTo>
                    <a:pt x="25978" y="1888408"/>
                  </a:lnTo>
                  <a:lnTo>
                    <a:pt x="26384" y="1880268"/>
                  </a:lnTo>
                  <a:lnTo>
                    <a:pt x="26790" y="1872128"/>
                  </a:lnTo>
                  <a:lnTo>
                    <a:pt x="27195" y="1863988"/>
                  </a:lnTo>
                  <a:lnTo>
                    <a:pt x="27603" y="1855849"/>
                  </a:lnTo>
                  <a:lnTo>
                    <a:pt x="28017" y="1847709"/>
                  </a:lnTo>
                  <a:lnTo>
                    <a:pt x="28438" y="1839569"/>
                  </a:lnTo>
                  <a:lnTo>
                    <a:pt x="28868" y="1831430"/>
                  </a:lnTo>
                  <a:lnTo>
                    <a:pt x="29309" y="1823290"/>
                  </a:lnTo>
                  <a:lnTo>
                    <a:pt x="29766" y="1815150"/>
                  </a:lnTo>
                  <a:lnTo>
                    <a:pt x="30241" y="1807011"/>
                  </a:lnTo>
                  <a:lnTo>
                    <a:pt x="30734" y="1798871"/>
                  </a:lnTo>
                  <a:lnTo>
                    <a:pt x="31246" y="1790731"/>
                  </a:lnTo>
                  <a:lnTo>
                    <a:pt x="31779" y="1782592"/>
                  </a:lnTo>
                  <a:lnTo>
                    <a:pt x="32344" y="1774452"/>
                  </a:lnTo>
                  <a:lnTo>
                    <a:pt x="32936" y="1766312"/>
                  </a:lnTo>
                  <a:lnTo>
                    <a:pt x="33554" y="1758172"/>
                  </a:lnTo>
                  <a:lnTo>
                    <a:pt x="34201" y="1750033"/>
                  </a:lnTo>
                  <a:lnTo>
                    <a:pt x="34883" y="1741893"/>
                  </a:lnTo>
                  <a:lnTo>
                    <a:pt x="35603" y="1733753"/>
                  </a:lnTo>
                  <a:lnTo>
                    <a:pt x="36357" y="1725614"/>
                  </a:lnTo>
                  <a:lnTo>
                    <a:pt x="37144" y="1717474"/>
                  </a:lnTo>
                  <a:lnTo>
                    <a:pt x="37965" y="1709334"/>
                  </a:lnTo>
                  <a:lnTo>
                    <a:pt x="38835" y="1701195"/>
                  </a:lnTo>
                  <a:lnTo>
                    <a:pt x="39742" y="1693055"/>
                  </a:lnTo>
                  <a:lnTo>
                    <a:pt x="40685" y="1684915"/>
                  </a:lnTo>
                  <a:lnTo>
                    <a:pt x="41665" y="1676776"/>
                  </a:lnTo>
                  <a:lnTo>
                    <a:pt x="42687" y="1668636"/>
                  </a:lnTo>
                  <a:lnTo>
                    <a:pt x="43754" y="1660496"/>
                  </a:lnTo>
                  <a:lnTo>
                    <a:pt x="44858" y="1652357"/>
                  </a:lnTo>
                  <a:lnTo>
                    <a:pt x="45996" y="1644217"/>
                  </a:lnTo>
                  <a:lnTo>
                    <a:pt x="47170" y="1636077"/>
                  </a:lnTo>
                  <a:lnTo>
                    <a:pt x="48388" y="1627937"/>
                  </a:lnTo>
                  <a:lnTo>
                    <a:pt x="49640" y="1619798"/>
                  </a:lnTo>
                  <a:lnTo>
                    <a:pt x="50923" y="1611658"/>
                  </a:lnTo>
                  <a:lnTo>
                    <a:pt x="52236" y="1603518"/>
                  </a:lnTo>
                  <a:lnTo>
                    <a:pt x="53580" y="1595379"/>
                  </a:lnTo>
                  <a:lnTo>
                    <a:pt x="54957" y="1587239"/>
                  </a:lnTo>
                  <a:lnTo>
                    <a:pt x="56357" y="1579099"/>
                  </a:lnTo>
                  <a:lnTo>
                    <a:pt x="57779" y="1570960"/>
                  </a:lnTo>
                  <a:lnTo>
                    <a:pt x="59221" y="1562820"/>
                  </a:lnTo>
                  <a:lnTo>
                    <a:pt x="60683" y="1554680"/>
                  </a:lnTo>
                  <a:lnTo>
                    <a:pt x="62162" y="1546541"/>
                  </a:lnTo>
                  <a:lnTo>
                    <a:pt x="63651" y="1538401"/>
                  </a:lnTo>
                  <a:lnTo>
                    <a:pt x="65150" y="1530261"/>
                  </a:lnTo>
                  <a:lnTo>
                    <a:pt x="66656" y="1522121"/>
                  </a:lnTo>
                  <a:lnTo>
                    <a:pt x="68166" y="1513982"/>
                  </a:lnTo>
                  <a:lnTo>
                    <a:pt x="69677" y="1505842"/>
                  </a:lnTo>
                  <a:lnTo>
                    <a:pt x="71185" y="1497702"/>
                  </a:lnTo>
                  <a:lnTo>
                    <a:pt x="72690" y="1489563"/>
                  </a:lnTo>
                  <a:lnTo>
                    <a:pt x="74186" y="1481423"/>
                  </a:lnTo>
                  <a:lnTo>
                    <a:pt x="75671" y="1473283"/>
                  </a:lnTo>
                  <a:lnTo>
                    <a:pt x="77143" y="1465144"/>
                  </a:lnTo>
                  <a:lnTo>
                    <a:pt x="78601" y="1457004"/>
                  </a:lnTo>
                  <a:lnTo>
                    <a:pt x="80043" y="1448864"/>
                  </a:lnTo>
                  <a:lnTo>
                    <a:pt x="81460" y="1440725"/>
                  </a:lnTo>
                  <a:lnTo>
                    <a:pt x="82856" y="1432585"/>
                  </a:lnTo>
                  <a:lnTo>
                    <a:pt x="84230" y="1424445"/>
                  </a:lnTo>
                  <a:lnTo>
                    <a:pt x="85581" y="1416306"/>
                  </a:lnTo>
                  <a:lnTo>
                    <a:pt x="86903" y="1408166"/>
                  </a:lnTo>
                  <a:lnTo>
                    <a:pt x="88194" y="1400026"/>
                  </a:lnTo>
                  <a:lnTo>
                    <a:pt x="89458" y="1391886"/>
                  </a:lnTo>
                  <a:lnTo>
                    <a:pt x="90695" y="1383747"/>
                  </a:lnTo>
                  <a:lnTo>
                    <a:pt x="91905" y="1375607"/>
                  </a:lnTo>
                  <a:lnTo>
                    <a:pt x="93077" y="1367467"/>
                  </a:lnTo>
                  <a:lnTo>
                    <a:pt x="94219" y="1359328"/>
                  </a:lnTo>
                  <a:lnTo>
                    <a:pt x="95333" y="1351188"/>
                  </a:lnTo>
                  <a:lnTo>
                    <a:pt x="96420" y="1343048"/>
                  </a:lnTo>
                  <a:lnTo>
                    <a:pt x="97476" y="1334909"/>
                  </a:lnTo>
                  <a:lnTo>
                    <a:pt x="98498" y="1326769"/>
                  </a:lnTo>
                  <a:lnTo>
                    <a:pt x="99494" y="1318629"/>
                  </a:lnTo>
                  <a:lnTo>
                    <a:pt x="100465" y="1310490"/>
                  </a:lnTo>
                  <a:lnTo>
                    <a:pt x="101412" y="1302350"/>
                  </a:lnTo>
                  <a:lnTo>
                    <a:pt x="102329" y="1294210"/>
                  </a:lnTo>
                  <a:lnTo>
                    <a:pt x="103223" y="1286070"/>
                  </a:lnTo>
                  <a:lnTo>
                    <a:pt x="104096" y="1277931"/>
                  </a:lnTo>
                  <a:lnTo>
                    <a:pt x="104949" y="1269791"/>
                  </a:lnTo>
                  <a:lnTo>
                    <a:pt x="105784" y="1261651"/>
                  </a:lnTo>
                  <a:lnTo>
                    <a:pt x="106596" y="1253512"/>
                  </a:lnTo>
                  <a:lnTo>
                    <a:pt x="107394" y="1245372"/>
                  </a:lnTo>
                  <a:lnTo>
                    <a:pt x="108179" y="1237232"/>
                  </a:lnTo>
                  <a:lnTo>
                    <a:pt x="108950" y="1229093"/>
                  </a:lnTo>
                  <a:lnTo>
                    <a:pt x="109708" y="1220953"/>
                  </a:lnTo>
                  <a:lnTo>
                    <a:pt x="110455" y="1212813"/>
                  </a:lnTo>
                  <a:lnTo>
                    <a:pt x="111194" y="1204674"/>
                  </a:lnTo>
                  <a:lnTo>
                    <a:pt x="111925" y="1196534"/>
                  </a:lnTo>
                  <a:lnTo>
                    <a:pt x="112650" y="1188394"/>
                  </a:lnTo>
                  <a:lnTo>
                    <a:pt x="113367" y="1180255"/>
                  </a:lnTo>
                  <a:lnTo>
                    <a:pt x="114080" y="1172115"/>
                  </a:lnTo>
                  <a:lnTo>
                    <a:pt x="114790" y="1163975"/>
                  </a:lnTo>
                  <a:lnTo>
                    <a:pt x="115497" y="1155835"/>
                  </a:lnTo>
                  <a:lnTo>
                    <a:pt x="116201" y="1147696"/>
                  </a:lnTo>
                  <a:lnTo>
                    <a:pt x="116903" y="1139556"/>
                  </a:lnTo>
                  <a:lnTo>
                    <a:pt x="117604" y="1131416"/>
                  </a:lnTo>
                  <a:lnTo>
                    <a:pt x="118304" y="1123277"/>
                  </a:lnTo>
                  <a:lnTo>
                    <a:pt x="119003" y="1115137"/>
                  </a:lnTo>
                  <a:lnTo>
                    <a:pt x="119700" y="1106997"/>
                  </a:lnTo>
                  <a:lnTo>
                    <a:pt x="120398" y="1098858"/>
                  </a:lnTo>
                  <a:lnTo>
                    <a:pt x="121094" y="1090718"/>
                  </a:lnTo>
                  <a:lnTo>
                    <a:pt x="121790" y="1082578"/>
                  </a:lnTo>
                  <a:lnTo>
                    <a:pt x="122484" y="1074439"/>
                  </a:lnTo>
                  <a:lnTo>
                    <a:pt x="123176" y="1066299"/>
                  </a:lnTo>
                  <a:lnTo>
                    <a:pt x="123867" y="1058159"/>
                  </a:lnTo>
                  <a:lnTo>
                    <a:pt x="124556" y="1050019"/>
                  </a:lnTo>
                  <a:lnTo>
                    <a:pt x="125242" y="1041880"/>
                  </a:lnTo>
                  <a:lnTo>
                    <a:pt x="125924" y="1033740"/>
                  </a:lnTo>
                  <a:lnTo>
                    <a:pt x="126602" y="1025600"/>
                  </a:lnTo>
                  <a:lnTo>
                    <a:pt x="127276" y="1017461"/>
                  </a:lnTo>
                  <a:lnTo>
                    <a:pt x="127945" y="1009321"/>
                  </a:lnTo>
                  <a:lnTo>
                    <a:pt x="128609" y="1001181"/>
                  </a:lnTo>
                  <a:lnTo>
                    <a:pt x="129265" y="993042"/>
                  </a:lnTo>
                  <a:lnTo>
                    <a:pt x="129914" y="984902"/>
                  </a:lnTo>
                  <a:lnTo>
                    <a:pt x="130557" y="976762"/>
                  </a:lnTo>
                  <a:lnTo>
                    <a:pt x="131193" y="968623"/>
                  </a:lnTo>
                  <a:lnTo>
                    <a:pt x="131818" y="960483"/>
                  </a:lnTo>
                  <a:lnTo>
                    <a:pt x="132434" y="952343"/>
                  </a:lnTo>
                  <a:lnTo>
                    <a:pt x="133041" y="944204"/>
                  </a:lnTo>
                  <a:lnTo>
                    <a:pt x="133639" y="936064"/>
                  </a:lnTo>
                  <a:lnTo>
                    <a:pt x="134227" y="927924"/>
                  </a:lnTo>
                  <a:lnTo>
                    <a:pt x="134802" y="919784"/>
                  </a:lnTo>
                  <a:lnTo>
                    <a:pt x="135366" y="911645"/>
                  </a:lnTo>
                  <a:lnTo>
                    <a:pt x="135920" y="903505"/>
                  </a:lnTo>
                  <a:lnTo>
                    <a:pt x="136463" y="895365"/>
                  </a:lnTo>
                  <a:lnTo>
                    <a:pt x="136992" y="887226"/>
                  </a:lnTo>
                  <a:lnTo>
                    <a:pt x="137509" y="879086"/>
                  </a:lnTo>
                  <a:lnTo>
                    <a:pt x="138015" y="870946"/>
                  </a:lnTo>
                  <a:lnTo>
                    <a:pt x="138511" y="862807"/>
                  </a:lnTo>
                  <a:lnTo>
                    <a:pt x="138995" y="854667"/>
                  </a:lnTo>
                  <a:lnTo>
                    <a:pt x="139464" y="846527"/>
                  </a:lnTo>
                  <a:lnTo>
                    <a:pt x="139923" y="838388"/>
                  </a:lnTo>
                  <a:lnTo>
                    <a:pt x="140371" y="830248"/>
                  </a:lnTo>
                  <a:lnTo>
                    <a:pt x="140809" y="822108"/>
                  </a:lnTo>
                  <a:lnTo>
                    <a:pt x="141236" y="813968"/>
                  </a:lnTo>
                  <a:lnTo>
                    <a:pt x="141651" y="805829"/>
                  </a:lnTo>
                  <a:lnTo>
                    <a:pt x="142057" y="797689"/>
                  </a:lnTo>
                  <a:lnTo>
                    <a:pt x="142454" y="789549"/>
                  </a:lnTo>
                  <a:lnTo>
                    <a:pt x="142843" y="781410"/>
                  </a:lnTo>
                  <a:lnTo>
                    <a:pt x="143220" y="773270"/>
                  </a:lnTo>
                  <a:lnTo>
                    <a:pt x="143591" y="765130"/>
                  </a:lnTo>
                  <a:lnTo>
                    <a:pt x="143954" y="756991"/>
                  </a:lnTo>
                  <a:lnTo>
                    <a:pt x="144310" y="748851"/>
                  </a:lnTo>
                  <a:lnTo>
                    <a:pt x="144660" y="740711"/>
                  </a:lnTo>
                  <a:lnTo>
                    <a:pt x="145002" y="732572"/>
                  </a:lnTo>
                  <a:lnTo>
                    <a:pt x="145339" y="724432"/>
                  </a:lnTo>
                  <a:lnTo>
                    <a:pt x="145671" y="716292"/>
                  </a:lnTo>
                  <a:lnTo>
                    <a:pt x="145999" y="708153"/>
                  </a:lnTo>
                  <a:lnTo>
                    <a:pt x="146322" y="700013"/>
                  </a:lnTo>
                  <a:lnTo>
                    <a:pt x="146641" y="691873"/>
                  </a:lnTo>
                  <a:lnTo>
                    <a:pt x="146956" y="683733"/>
                  </a:lnTo>
                  <a:lnTo>
                    <a:pt x="147268" y="675594"/>
                  </a:lnTo>
                  <a:lnTo>
                    <a:pt x="147578" y="667454"/>
                  </a:lnTo>
                  <a:lnTo>
                    <a:pt x="147884" y="659314"/>
                  </a:lnTo>
                  <a:lnTo>
                    <a:pt x="148188" y="651175"/>
                  </a:lnTo>
                  <a:lnTo>
                    <a:pt x="148490" y="643035"/>
                  </a:lnTo>
                  <a:lnTo>
                    <a:pt x="148789" y="634895"/>
                  </a:lnTo>
                  <a:lnTo>
                    <a:pt x="149086" y="626756"/>
                  </a:lnTo>
                  <a:lnTo>
                    <a:pt x="149381" y="618616"/>
                  </a:lnTo>
                  <a:lnTo>
                    <a:pt x="149674" y="610476"/>
                  </a:lnTo>
                  <a:lnTo>
                    <a:pt x="149965" y="602337"/>
                  </a:lnTo>
                  <a:lnTo>
                    <a:pt x="150254" y="594197"/>
                  </a:lnTo>
                  <a:lnTo>
                    <a:pt x="150540" y="586057"/>
                  </a:lnTo>
                  <a:lnTo>
                    <a:pt x="150824" y="577917"/>
                  </a:lnTo>
                  <a:lnTo>
                    <a:pt x="151104" y="569778"/>
                  </a:lnTo>
                  <a:lnTo>
                    <a:pt x="151383" y="561638"/>
                  </a:lnTo>
                  <a:lnTo>
                    <a:pt x="151657" y="553498"/>
                  </a:lnTo>
                  <a:lnTo>
                    <a:pt x="151927" y="545359"/>
                  </a:lnTo>
                  <a:lnTo>
                    <a:pt x="152194" y="537219"/>
                  </a:lnTo>
                  <a:lnTo>
                    <a:pt x="152457" y="529079"/>
                  </a:lnTo>
                  <a:lnTo>
                    <a:pt x="152716" y="520940"/>
                  </a:lnTo>
                  <a:lnTo>
                    <a:pt x="152969" y="512800"/>
                  </a:lnTo>
                  <a:lnTo>
                    <a:pt x="153216" y="504660"/>
                  </a:lnTo>
                  <a:lnTo>
                    <a:pt x="153458" y="496521"/>
                  </a:lnTo>
                  <a:lnTo>
                    <a:pt x="153695" y="488381"/>
                  </a:lnTo>
                  <a:lnTo>
                    <a:pt x="153925" y="480241"/>
                  </a:lnTo>
                  <a:lnTo>
                    <a:pt x="154148" y="472102"/>
                  </a:lnTo>
                  <a:lnTo>
                    <a:pt x="154364" y="463962"/>
                  </a:lnTo>
                  <a:lnTo>
                    <a:pt x="154573" y="455822"/>
                  </a:lnTo>
                  <a:lnTo>
                    <a:pt x="154776" y="447682"/>
                  </a:lnTo>
                  <a:lnTo>
                    <a:pt x="154969" y="439543"/>
                  </a:lnTo>
                  <a:lnTo>
                    <a:pt x="155154" y="431403"/>
                  </a:lnTo>
                  <a:lnTo>
                    <a:pt x="155332" y="423263"/>
                  </a:lnTo>
                  <a:lnTo>
                    <a:pt x="155502" y="415124"/>
                  </a:lnTo>
                  <a:lnTo>
                    <a:pt x="155663" y="406984"/>
                  </a:lnTo>
                  <a:lnTo>
                    <a:pt x="155815" y="398844"/>
                  </a:lnTo>
                  <a:lnTo>
                    <a:pt x="155959" y="390705"/>
                  </a:lnTo>
                  <a:lnTo>
                    <a:pt x="156095" y="382565"/>
                  </a:lnTo>
                  <a:lnTo>
                    <a:pt x="156223" y="374425"/>
                  </a:lnTo>
                  <a:lnTo>
                    <a:pt x="156341" y="366286"/>
                  </a:lnTo>
                  <a:lnTo>
                    <a:pt x="156452" y="358146"/>
                  </a:lnTo>
                  <a:lnTo>
                    <a:pt x="156554" y="350006"/>
                  </a:lnTo>
                  <a:lnTo>
                    <a:pt x="156650" y="341866"/>
                  </a:lnTo>
                  <a:lnTo>
                    <a:pt x="156738" y="333727"/>
                  </a:lnTo>
                  <a:lnTo>
                    <a:pt x="156817" y="325587"/>
                  </a:lnTo>
                  <a:lnTo>
                    <a:pt x="156889" y="317447"/>
                  </a:lnTo>
                  <a:lnTo>
                    <a:pt x="156955" y="309308"/>
                  </a:lnTo>
                  <a:lnTo>
                    <a:pt x="157015" y="301168"/>
                  </a:lnTo>
                  <a:lnTo>
                    <a:pt x="157068" y="293028"/>
                  </a:lnTo>
                  <a:lnTo>
                    <a:pt x="157115" y="284889"/>
                  </a:lnTo>
                  <a:lnTo>
                    <a:pt x="157157" y="276749"/>
                  </a:lnTo>
                  <a:lnTo>
                    <a:pt x="157194" y="268609"/>
                  </a:lnTo>
                  <a:lnTo>
                    <a:pt x="157226" y="260470"/>
                  </a:lnTo>
                  <a:lnTo>
                    <a:pt x="157253" y="252330"/>
                  </a:lnTo>
                  <a:lnTo>
                    <a:pt x="157277" y="244190"/>
                  </a:lnTo>
                  <a:lnTo>
                    <a:pt x="157297" y="236051"/>
                  </a:lnTo>
                  <a:lnTo>
                    <a:pt x="157314" y="227911"/>
                  </a:lnTo>
                  <a:lnTo>
                    <a:pt x="157327" y="219771"/>
                  </a:lnTo>
                  <a:lnTo>
                    <a:pt x="157338" y="211631"/>
                  </a:lnTo>
                  <a:lnTo>
                    <a:pt x="157347" y="203492"/>
                  </a:lnTo>
                  <a:lnTo>
                    <a:pt x="157354" y="195352"/>
                  </a:lnTo>
                  <a:lnTo>
                    <a:pt x="157359" y="187212"/>
                  </a:lnTo>
                  <a:lnTo>
                    <a:pt x="157363" y="179073"/>
                  </a:lnTo>
                  <a:lnTo>
                    <a:pt x="157365" y="170933"/>
                  </a:lnTo>
                  <a:lnTo>
                    <a:pt x="157367" y="162793"/>
                  </a:lnTo>
                  <a:lnTo>
                    <a:pt x="157369" y="154654"/>
                  </a:lnTo>
                  <a:lnTo>
                    <a:pt x="157370" y="146514"/>
                  </a:lnTo>
                  <a:lnTo>
                    <a:pt x="157370" y="138374"/>
                  </a:lnTo>
                  <a:lnTo>
                    <a:pt x="157371" y="130235"/>
                  </a:lnTo>
                  <a:lnTo>
                    <a:pt x="157372" y="122095"/>
                  </a:lnTo>
                  <a:lnTo>
                    <a:pt x="157373" y="113955"/>
                  </a:lnTo>
                  <a:lnTo>
                    <a:pt x="157374" y="105815"/>
                  </a:lnTo>
                  <a:lnTo>
                    <a:pt x="157377" y="97676"/>
                  </a:lnTo>
                  <a:lnTo>
                    <a:pt x="157379" y="89536"/>
                  </a:lnTo>
                  <a:lnTo>
                    <a:pt x="157383" y="81396"/>
                  </a:lnTo>
                  <a:lnTo>
                    <a:pt x="157387" y="73257"/>
                  </a:lnTo>
                  <a:lnTo>
                    <a:pt x="157393" y="65117"/>
                  </a:lnTo>
                  <a:lnTo>
                    <a:pt x="157399" y="56977"/>
                  </a:lnTo>
                  <a:lnTo>
                    <a:pt x="157406" y="48838"/>
                  </a:lnTo>
                  <a:lnTo>
                    <a:pt x="157414" y="40698"/>
                  </a:lnTo>
                  <a:lnTo>
                    <a:pt x="157423" y="32558"/>
                  </a:lnTo>
                  <a:lnTo>
                    <a:pt x="157433" y="24419"/>
                  </a:lnTo>
                  <a:lnTo>
                    <a:pt x="157444" y="16279"/>
                  </a:lnTo>
                  <a:lnTo>
                    <a:pt x="157455" y="8139"/>
                  </a:lnTo>
                  <a:lnTo>
                    <a:pt x="157468" y="0"/>
                  </a:lnTo>
                  <a:lnTo>
                    <a:pt x="158627" y="0"/>
                  </a:lnTo>
                  <a:lnTo>
                    <a:pt x="158640" y="8139"/>
                  </a:lnTo>
                  <a:lnTo>
                    <a:pt x="158652" y="16279"/>
                  </a:lnTo>
                  <a:lnTo>
                    <a:pt x="158662" y="24419"/>
                  </a:lnTo>
                  <a:lnTo>
                    <a:pt x="158672" y="32558"/>
                  </a:lnTo>
                  <a:lnTo>
                    <a:pt x="158682" y="40698"/>
                  </a:lnTo>
                  <a:lnTo>
                    <a:pt x="158689" y="48838"/>
                  </a:lnTo>
                  <a:lnTo>
                    <a:pt x="158696" y="56977"/>
                  </a:lnTo>
                  <a:lnTo>
                    <a:pt x="158703" y="65117"/>
                  </a:lnTo>
                  <a:lnTo>
                    <a:pt x="158708" y="73257"/>
                  </a:lnTo>
                  <a:lnTo>
                    <a:pt x="158712" y="81396"/>
                  </a:lnTo>
                  <a:lnTo>
                    <a:pt x="158716" y="89536"/>
                  </a:lnTo>
                  <a:lnTo>
                    <a:pt x="158719" y="97676"/>
                  </a:lnTo>
                  <a:lnTo>
                    <a:pt x="158721" y="105815"/>
                  </a:lnTo>
                  <a:lnTo>
                    <a:pt x="158722" y="113955"/>
                  </a:lnTo>
                  <a:lnTo>
                    <a:pt x="158723" y="122095"/>
                  </a:lnTo>
                  <a:lnTo>
                    <a:pt x="158724" y="130235"/>
                  </a:lnTo>
                  <a:lnTo>
                    <a:pt x="158725" y="138374"/>
                  </a:lnTo>
                  <a:lnTo>
                    <a:pt x="158726" y="146514"/>
                  </a:lnTo>
                  <a:lnTo>
                    <a:pt x="158726" y="154654"/>
                  </a:lnTo>
                  <a:lnTo>
                    <a:pt x="158728" y="162793"/>
                  </a:lnTo>
                  <a:lnTo>
                    <a:pt x="158730" y="170933"/>
                  </a:lnTo>
                  <a:lnTo>
                    <a:pt x="158732" y="179073"/>
                  </a:lnTo>
                  <a:lnTo>
                    <a:pt x="158736" y="187212"/>
                  </a:lnTo>
                  <a:lnTo>
                    <a:pt x="158741" y="195352"/>
                  </a:lnTo>
                  <a:lnTo>
                    <a:pt x="158748" y="203492"/>
                  </a:lnTo>
                  <a:lnTo>
                    <a:pt x="158757" y="211631"/>
                  </a:lnTo>
                  <a:lnTo>
                    <a:pt x="158768" y="219771"/>
                  </a:lnTo>
                  <a:lnTo>
                    <a:pt x="158781" y="227911"/>
                  </a:lnTo>
                  <a:lnTo>
                    <a:pt x="158798" y="236051"/>
                  </a:lnTo>
                  <a:lnTo>
                    <a:pt x="158818" y="244190"/>
                  </a:lnTo>
                  <a:lnTo>
                    <a:pt x="158842" y="252330"/>
                  </a:lnTo>
                  <a:lnTo>
                    <a:pt x="158869" y="260470"/>
                  </a:lnTo>
                  <a:lnTo>
                    <a:pt x="158901" y="268609"/>
                  </a:lnTo>
                  <a:lnTo>
                    <a:pt x="158938" y="276749"/>
                  </a:lnTo>
                  <a:lnTo>
                    <a:pt x="158980" y="284889"/>
                  </a:lnTo>
                  <a:lnTo>
                    <a:pt x="159027" y="293028"/>
                  </a:lnTo>
                  <a:lnTo>
                    <a:pt x="159080" y="301168"/>
                  </a:lnTo>
                  <a:lnTo>
                    <a:pt x="159140" y="309308"/>
                  </a:lnTo>
                  <a:lnTo>
                    <a:pt x="159206" y="317447"/>
                  </a:lnTo>
                  <a:lnTo>
                    <a:pt x="159279" y="325587"/>
                  </a:lnTo>
                  <a:lnTo>
                    <a:pt x="159357" y="333727"/>
                  </a:lnTo>
                  <a:lnTo>
                    <a:pt x="159445" y="341866"/>
                  </a:lnTo>
                  <a:lnTo>
                    <a:pt x="159541" y="350006"/>
                  </a:lnTo>
                  <a:lnTo>
                    <a:pt x="159644" y="358146"/>
                  </a:lnTo>
                  <a:lnTo>
                    <a:pt x="159754" y="366286"/>
                  </a:lnTo>
                  <a:lnTo>
                    <a:pt x="159872" y="374425"/>
                  </a:lnTo>
                  <a:lnTo>
                    <a:pt x="160000" y="382565"/>
                  </a:lnTo>
                  <a:lnTo>
                    <a:pt x="160136" y="390705"/>
                  </a:lnTo>
                  <a:lnTo>
                    <a:pt x="160280" y="398844"/>
                  </a:lnTo>
                  <a:lnTo>
                    <a:pt x="160432" y="406984"/>
                  </a:lnTo>
                  <a:lnTo>
                    <a:pt x="160593" y="415124"/>
                  </a:lnTo>
                  <a:lnTo>
                    <a:pt x="160764" y="423263"/>
                  </a:lnTo>
                  <a:lnTo>
                    <a:pt x="160941" y="431403"/>
                  </a:lnTo>
                  <a:lnTo>
                    <a:pt x="161126" y="439543"/>
                  </a:lnTo>
                  <a:lnTo>
                    <a:pt x="161319" y="447682"/>
                  </a:lnTo>
                  <a:lnTo>
                    <a:pt x="161522" y="455822"/>
                  </a:lnTo>
                  <a:lnTo>
                    <a:pt x="161731" y="463962"/>
                  </a:lnTo>
                  <a:lnTo>
                    <a:pt x="161947" y="472102"/>
                  </a:lnTo>
                  <a:lnTo>
                    <a:pt x="162170" y="480241"/>
                  </a:lnTo>
                  <a:lnTo>
                    <a:pt x="162400" y="488381"/>
                  </a:lnTo>
                  <a:lnTo>
                    <a:pt x="162637" y="496521"/>
                  </a:lnTo>
                  <a:lnTo>
                    <a:pt x="162879" y="504660"/>
                  </a:lnTo>
                  <a:lnTo>
                    <a:pt x="163127" y="512800"/>
                  </a:lnTo>
                  <a:lnTo>
                    <a:pt x="163379" y="520940"/>
                  </a:lnTo>
                  <a:lnTo>
                    <a:pt x="163638" y="529079"/>
                  </a:lnTo>
                  <a:lnTo>
                    <a:pt x="163901" y="537219"/>
                  </a:lnTo>
                  <a:lnTo>
                    <a:pt x="164168" y="545359"/>
                  </a:lnTo>
                  <a:lnTo>
                    <a:pt x="164438" y="553498"/>
                  </a:lnTo>
                  <a:lnTo>
                    <a:pt x="164713" y="561638"/>
                  </a:lnTo>
                  <a:lnTo>
                    <a:pt x="164991" y="569778"/>
                  </a:lnTo>
                  <a:lnTo>
                    <a:pt x="165272" y="577917"/>
                  </a:lnTo>
                  <a:lnTo>
                    <a:pt x="165555" y="586057"/>
                  </a:lnTo>
                  <a:lnTo>
                    <a:pt x="165841" y="594197"/>
                  </a:lnTo>
                  <a:lnTo>
                    <a:pt x="166130" y="602337"/>
                  </a:lnTo>
                  <a:lnTo>
                    <a:pt x="166421" y="610476"/>
                  </a:lnTo>
                  <a:lnTo>
                    <a:pt x="166714" y="618616"/>
                  </a:lnTo>
                  <a:lnTo>
                    <a:pt x="167009" y="626756"/>
                  </a:lnTo>
                  <a:lnTo>
                    <a:pt x="167306" y="634895"/>
                  </a:lnTo>
                  <a:lnTo>
                    <a:pt x="167606" y="643035"/>
                  </a:lnTo>
                  <a:lnTo>
                    <a:pt x="167907" y="651175"/>
                  </a:lnTo>
                  <a:lnTo>
                    <a:pt x="168211" y="659314"/>
                  </a:lnTo>
                  <a:lnTo>
                    <a:pt x="168517" y="667454"/>
                  </a:lnTo>
                  <a:lnTo>
                    <a:pt x="168827" y="675594"/>
                  </a:lnTo>
                  <a:lnTo>
                    <a:pt x="169139" y="683733"/>
                  </a:lnTo>
                  <a:lnTo>
                    <a:pt x="169455" y="691873"/>
                  </a:lnTo>
                  <a:lnTo>
                    <a:pt x="169773" y="700013"/>
                  </a:lnTo>
                  <a:lnTo>
                    <a:pt x="170096" y="708153"/>
                  </a:lnTo>
                  <a:lnTo>
                    <a:pt x="170424" y="716292"/>
                  </a:lnTo>
                  <a:lnTo>
                    <a:pt x="170756" y="724432"/>
                  </a:lnTo>
                  <a:lnTo>
                    <a:pt x="171093" y="732572"/>
                  </a:lnTo>
                  <a:lnTo>
                    <a:pt x="171436" y="740711"/>
                  </a:lnTo>
                  <a:lnTo>
                    <a:pt x="171785" y="748851"/>
                  </a:lnTo>
                  <a:lnTo>
                    <a:pt x="172141" y="756991"/>
                  </a:lnTo>
                  <a:lnTo>
                    <a:pt x="172505" y="765130"/>
                  </a:lnTo>
                  <a:lnTo>
                    <a:pt x="172875" y="773270"/>
                  </a:lnTo>
                  <a:lnTo>
                    <a:pt x="173253" y="781410"/>
                  </a:lnTo>
                  <a:lnTo>
                    <a:pt x="173641" y="789549"/>
                  </a:lnTo>
                  <a:lnTo>
                    <a:pt x="174038" y="797689"/>
                  </a:lnTo>
                  <a:lnTo>
                    <a:pt x="174444" y="805829"/>
                  </a:lnTo>
                  <a:lnTo>
                    <a:pt x="174859" y="813968"/>
                  </a:lnTo>
                  <a:lnTo>
                    <a:pt x="175286" y="822108"/>
                  </a:lnTo>
                  <a:lnTo>
                    <a:pt x="175724" y="830248"/>
                  </a:lnTo>
                  <a:lnTo>
                    <a:pt x="176172" y="838388"/>
                  </a:lnTo>
                  <a:lnTo>
                    <a:pt x="176631" y="846527"/>
                  </a:lnTo>
                  <a:lnTo>
                    <a:pt x="177100" y="854667"/>
                  </a:lnTo>
                  <a:lnTo>
                    <a:pt x="177585" y="862807"/>
                  </a:lnTo>
                  <a:lnTo>
                    <a:pt x="178080" y="870946"/>
                  </a:lnTo>
                  <a:lnTo>
                    <a:pt x="178586" y="879086"/>
                  </a:lnTo>
                  <a:lnTo>
                    <a:pt x="179103" y="887226"/>
                  </a:lnTo>
                  <a:lnTo>
                    <a:pt x="179633" y="895365"/>
                  </a:lnTo>
                  <a:lnTo>
                    <a:pt x="180176" y="903505"/>
                  </a:lnTo>
                  <a:lnTo>
                    <a:pt x="180729" y="911645"/>
                  </a:lnTo>
                  <a:lnTo>
                    <a:pt x="181293" y="919784"/>
                  </a:lnTo>
                  <a:lnTo>
                    <a:pt x="181868" y="927924"/>
                  </a:lnTo>
                  <a:lnTo>
                    <a:pt x="182456" y="936064"/>
                  </a:lnTo>
                  <a:lnTo>
                    <a:pt x="183054" y="944204"/>
                  </a:lnTo>
                  <a:lnTo>
                    <a:pt x="183661" y="952343"/>
                  </a:lnTo>
                  <a:lnTo>
                    <a:pt x="184277" y="960483"/>
                  </a:lnTo>
                  <a:lnTo>
                    <a:pt x="184902" y="968623"/>
                  </a:lnTo>
                  <a:lnTo>
                    <a:pt x="185538" y="976762"/>
                  </a:lnTo>
                  <a:lnTo>
                    <a:pt x="186181" y="984902"/>
                  </a:lnTo>
                  <a:lnTo>
                    <a:pt x="186830" y="993042"/>
                  </a:lnTo>
                  <a:lnTo>
                    <a:pt x="187487" y="1001181"/>
                  </a:lnTo>
                  <a:lnTo>
                    <a:pt x="188150" y="1009321"/>
                  </a:lnTo>
                  <a:lnTo>
                    <a:pt x="188820" y="1017461"/>
                  </a:lnTo>
                  <a:lnTo>
                    <a:pt x="189493" y="1025600"/>
                  </a:lnTo>
                  <a:lnTo>
                    <a:pt x="190171" y="1033740"/>
                  </a:lnTo>
                  <a:lnTo>
                    <a:pt x="190854" y="1041880"/>
                  </a:lnTo>
                  <a:lnTo>
                    <a:pt x="191540" y="1050019"/>
                  </a:lnTo>
                  <a:lnTo>
                    <a:pt x="192228" y="1058159"/>
                  </a:lnTo>
                  <a:lnTo>
                    <a:pt x="192919" y="1066299"/>
                  </a:lnTo>
                  <a:lnTo>
                    <a:pt x="193611" y="1074439"/>
                  </a:lnTo>
                  <a:lnTo>
                    <a:pt x="194306" y="1082578"/>
                  </a:lnTo>
                  <a:lnTo>
                    <a:pt x="195001" y="1090718"/>
                  </a:lnTo>
                  <a:lnTo>
                    <a:pt x="195697" y="1098858"/>
                  </a:lnTo>
                  <a:lnTo>
                    <a:pt x="196395" y="1106997"/>
                  </a:lnTo>
                  <a:lnTo>
                    <a:pt x="197093" y="1115137"/>
                  </a:lnTo>
                  <a:lnTo>
                    <a:pt x="197791" y="1123277"/>
                  </a:lnTo>
                  <a:lnTo>
                    <a:pt x="198491" y="1131416"/>
                  </a:lnTo>
                  <a:lnTo>
                    <a:pt x="199192" y="1139556"/>
                  </a:lnTo>
                  <a:lnTo>
                    <a:pt x="199894" y="1147696"/>
                  </a:lnTo>
                  <a:lnTo>
                    <a:pt x="200598" y="1155835"/>
                  </a:lnTo>
                  <a:lnTo>
                    <a:pt x="201305" y="1163975"/>
                  </a:lnTo>
                  <a:lnTo>
                    <a:pt x="202015" y="1172115"/>
                  </a:lnTo>
                  <a:lnTo>
                    <a:pt x="202728" y="1180255"/>
                  </a:lnTo>
                  <a:lnTo>
                    <a:pt x="203445" y="1188394"/>
                  </a:lnTo>
                  <a:lnTo>
                    <a:pt x="204170" y="1196534"/>
                  </a:lnTo>
                  <a:lnTo>
                    <a:pt x="204901" y="1204674"/>
                  </a:lnTo>
                  <a:lnTo>
                    <a:pt x="205640" y="1212813"/>
                  </a:lnTo>
                  <a:lnTo>
                    <a:pt x="206387" y="1220953"/>
                  </a:lnTo>
                  <a:lnTo>
                    <a:pt x="207145" y="1229093"/>
                  </a:lnTo>
                  <a:lnTo>
                    <a:pt x="207917" y="1237232"/>
                  </a:lnTo>
                  <a:lnTo>
                    <a:pt x="208701" y="1245372"/>
                  </a:lnTo>
                  <a:lnTo>
                    <a:pt x="209499" y="1253512"/>
                  </a:lnTo>
                  <a:lnTo>
                    <a:pt x="210311" y="1261651"/>
                  </a:lnTo>
                  <a:lnTo>
                    <a:pt x="211146" y="1269791"/>
                  </a:lnTo>
                  <a:lnTo>
                    <a:pt x="212000" y="1277931"/>
                  </a:lnTo>
                  <a:lnTo>
                    <a:pt x="212873" y="1286070"/>
                  </a:lnTo>
                  <a:lnTo>
                    <a:pt x="213766" y="1294210"/>
                  </a:lnTo>
                  <a:lnTo>
                    <a:pt x="214683" y="1302350"/>
                  </a:lnTo>
                  <a:lnTo>
                    <a:pt x="215630" y="1310490"/>
                  </a:lnTo>
                  <a:lnTo>
                    <a:pt x="216601" y="1318629"/>
                  </a:lnTo>
                  <a:lnTo>
                    <a:pt x="217597" y="1326769"/>
                  </a:lnTo>
                  <a:lnTo>
                    <a:pt x="218619" y="1334909"/>
                  </a:lnTo>
                  <a:lnTo>
                    <a:pt x="219675" y="1343048"/>
                  </a:lnTo>
                  <a:lnTo>
                    <a:pt x="220762" y="1351188"/>
                  </a:lnTo>
                  <a:lnTo>
                    <a:pt x="221876" y="1359328"/>
                  </a:lnTo>
                  <a:lnTo>
                    <a:pt x="223018" y="1367467"/>
                  </a:lnTo>
                  <a:lnTo>
                    <a:pt x="224190" y="1375607"/>
                  </a:lnTo>
                  <a:lnTo>
                    <a:pt x="225400" y="1383747"/>
                  </a:lnTo>
                  <a:lnTo>
                    <a:pt x="226637" y="1391886"/>
                  </a:lnTo>
                  <a:lnTo>
                    <a:pt x="227901" y="1400026"/>
                  </a:lnTo>
                  <a:lnTo>
                    <a:pt x="229192" y="1408166"/>
                  </a:lnTo>
                  <a:lnTo>
                    <a:pt x="230514" y="1416306"/>
                  </a:lnTo>
                  <a:lnTo>
                    <a:pt x="231865" y="1424445"/>
                  </a:lnTo>
                  <a:lnTo>
                    <a:pt x="233239" y="1432585"/>
                  </a:lnTo>
                  <a:lnTo>
                    <a:pt x="234635" y="1440725"/>
                  </a:lnTo>
                  <a:lnTo>
                    <a:pt x="236052" y="1448864"/>
                  </a:lnTo>
                  <a:lnTo>
                    <a:pt x="237494" y="1457004"/>
                  </a:lnTo>
                  <a:lnTo>
                    <a:pt x="238952" y="1465144"/>
                  </a:lnTo>
                  <a:lnTo>
                    <a:pt x="240425" y="1473283"/>
                  </a:lnTo>
                  <a:lnTo>
                    <a:pt x="241909" y="1481423"/>
                  </a:lnTo>
                  <a:lnTo>
                    <a:pt x="243405" y="1489563"/>
                  </a:lnTo>
                  <a:lnTo>
                    <a:pt x="244910" y="1497702"/>
                  </a:lnTo>
                  <a:lnTo>
                    <a:pt x="246418" y="1505842"/>
                  </a:lnTo>
                  <a:lnTo>
                    <a:pt x="247929" y="1513982"/>
                  </a:lnTo>
                  <a:lnTo>
                    <a:pt x="249439" y="1522121"/>
                  </a:lnTo>
                  <a:lnTo>
                    <a:pt x="250945" y="1530261"/>
                  </a:lnTo>
                  <a:lnTo>
                    <a:pt x="252444" y="1538401"/>
                  </a:lnTo>
                  <a:lnTo>
                    <a:pt x="253934" y="1546541"/>
                  </a:lnTo>
                  <a:lnTo>
                    <a:pt x="255412" y="1554680"/>
                  </a:lnTo>
                  <a:lnTo>
                    <a:pt x="256875" y="1562820"/>
                  </a:lnTo>
                  <a:lnTo>
                    <a:pt x="258316" y="1570960"/>
                  </a:lnTo>
                  <a:lnTo>
                    <a:pt x="259738" y="1579099"/>
                  </a:lnTo>
                  <a:lnTo>
                    <a:pt x="261138" y="1587239"/>
                  </a:lnTo>
                  <a:lnTo>
                    <a:pt x="262515" y="1595379"/>
                  </a:lnTo>
                  <a:lnTo>
                    <a:pt x="263859" y="1603518"/>
                  </a:lnTo>
                  <a:lnTo>
                    <a:pt x="265172" y="1611658"/>
                  </a:lnTo>
                  <a:lnTo>
                    <a:pt x="266455" y="1619798"/>
                  </a:lnTo>
                  <a:lnTo>
                    <a:pt x="267708" y="1627937"/>
                  </a:lnTo>
                  <a:lnTo>
                    <a:pt x="268925" y="1636077"/>
                  </a:lnTo>
                  <a:lnTo>
                    <a:pt x="270099" y="1644217"/>
                  </a:lnTo>
                  <a:lnTo>
                    <a:pt x="271238" y="1652357"/>
                  </a:lnTo>
                  <a:lnTo>
                    <a:pt x="272341" y="1660496"/>
                  </a:lnTo>
                  <a:lnTo>
                    <a:pt x="273408" y="1668636"/>
                  </a:lnTo>
                  <a:lnTo>
                    <a:pt x="274430" y="1676776"/>
                  </a:lnTo>
                  <a:lnTo>
                    <a:pt x="275410" y="1684915"/>
                  </a:lnTo>
                  <a:lnTo>
                    <a:pt x="276353" y="1693055"/>
                  </a:lnTo>
                  <a:lnTo>
                    <a:pt x="277260" y="1701195"/>
                  </a:lnTo>
                  <a:lnTo>
                    <a:pt x="278130" y="1709334"/>
                  </a:lnTo>
                  <a:lnTo>
                    <a:pt x="278951" y="1717474"/>
                  </a:lnTo>
                  <a:lnTo>
                    <a:pt x="279738" y="1725614"/>
                  </a:lnTo>
                  <a:lnTo>
                    <a:pt x="280492" y="1733753"/>
                  </a:lnTo>
                  <a:lnTo>
                    <a:pt x="281212" y="1741893"/>
                  </a:lnTo>
                  <a:lnTo>
                    <a:pt x="281894" y="1750033"/>
                  </a:lnTo>
                  <a:lnTo>
                    <a:pt x="282541" y="1758172"/>
                  </a:lnTo>
                  <a:lnTo>
                    <a:pt x="283159" y="1766312"/>
                  </a:lnTo>
                  <a:lnTo>
                    <a:pt x="283751" y="1774452"/>
                  </a:lnTo>
                  <a:lnTo>
                    <a:pt x="284316" y="1782592"/>
                  </a:lnTo>
                  <a:lnTo>
                    <a:pt x="284850" y="1790731"/>
                  </a:lnTo>
                  <a:lnTo>
                    <a:pt x="285362" y="1798871"/>
                  </a:lnTo>
                  <a:lnTo>
                    <a:pt x="285854" y="1807011"/>
                  </a:lnTo>
                  <a:lnTo>
                    <a:pt x="286329" y="1815150"/>
                  </a:lnTo>
                  <a:lnTo>
                    <a:pt x="286786" y="1823290"/>
                  </a:lnTo>
                  <a:lnTo>
                    <a:pt x="287227" y="1831430"/>
                  </a:lnTo>
                  <a:lnTo>
                    <a:pt x="287657" y="1839569"/>
                  </a:lnTo>
                  <a:lnTo>
                    <a:pt x="288078" y="1847709"/>
                  </a:lnTo>
                  <a:lnTo>
                    <a:pt x="288492" y="1855849"/>
                  </a:lnTo>
                  <a:lnTo>
                    <a:pt x="288900" y="1863988"/>
                  </a:lnTo>
                  <a:lnTo>
                    <a:pt x="289305" y="1872128"/>
                  </a:lnTo>
                  <a:lnTo>
                    <a:pt x="289711" y="1880268"/>
                  </a:lnTo>
                  <a:lnTo>
                    <a:pt x="290117" y="1888408"/>
                  </a:lnTo>
                  <a:lnTo>
                    <a:pt x="290527" y="1896547"/>
                  </a:lnTo>
                  <a:lnTo>
                    <a:pt x="290945" y="1904687"/>
                  </a:lnTo>
                  <a:lnTo>
                    <a:pt x="291369" y="1912827"/>
                  </a:lnTo>
                  <a:lnTo>
                    <a:pt x="291803" y="1920966"/>
                  </a:lnTo>
                  <a:lnTo>
                    <a:pt x="292246" y="1929106"/>
                  </a:lnTo>
                  <a:lnTo>
                    <a:pt x="292704" y="1937246"/>
                  </a:lnTo>
                  <a:lnTo>
                    <a:pt x="293177" y="1945385"/>
                  </a:lnTo>
                  <a:lnTo>
                    <a:pt x="293663" y="1953525"/>
                  </a:lnTo>
                  <a:lnTo>
                    <a:pt x="294165" y="1961665"/>
                  </a:lnTo>
                  <a:lnTo>
                    <a:pt x="294683" y="1969804"/>
                  </a:lnTo>
                  <a:lnTo>
                    <a:pt x="295222" y="1977944"/>
                  </a:lnTo>
                  <a:lnTo>
                    <a:pt x="295778" y="1986084"/>
                  </a:lnTo>
                  <a:lnTo>
                    <a:pt x="296350" y="1994223"/>
                  </a:lnTo>
                  <a:lnTo>
                    <a:pt x="296939" y="2002363"/>
                  </a:lnTo>
                  <a:lnTo>
                    <a:pt x="297548" y="2010503"/>
                  </a:lnTo>
                  <a:lnTo>
                    <a:pt x="298176" y="2018643"/>
                  </a:lnTo>
                  <a:lnTo>
                    <a:pt x="298818" y="2026782"/>
                  </a:lnTo>
                  <a:lnTo>
                    <a:pt x="299475" y="2034922"/>
                  </a:lnTo>
                  <a:lnTo>
                    <a:pt x="300145" y="2043062"/>
                  </a:lnTo>
                  <a:lnTo>
                    <a:pt x="300832" y="2051201"/>
                  </a:lnTo>
                  <a:lnTo>
                    <a:pt x="301530" y="2059341"/>
                  </a:lnTo>
                  <a:lnTo>
                    <a:pt x="302236" y="2067481"/>
                  </a:lnTo>
                  <a:lnTo>
                    <a:pt x="302949" y="2075620"/>
                  </a:lnTo>
                  <a:lnTo>
                    <a:pt x="303669" y="2083760"/>
                  </a:lnTo>
                  <a:lnTo>
                    <a:pt x="304393" y="2091900"/>
                  </a:lnTo>
                  <a:lnTo>
                    <a:pt x="305116" y="2100039"/>
                  </a:lnTo>
                  <a:lnTo>
                    <a:pt x="305838" y="2108179"/>
                  </a:lnTo>
                  <a:lnTo>
                    <a:pt x="306557" y="2116319"/>
                  </a:lnTo>
                  <a:lnTo>
                    <a:pt x="307267" y="2124459"/>
                  </a:lnTo>
                  <a:lnTo>
                    <a:pt x="307968" y="2132598"/>
                  </a:lnTo>
                  <a:lnTo>
                    <a:pt x="308656" y="2140738"/>
                  </a:lnTo>
                  <a:lnTo>
                    <a:pt x="309330" y="2148878"/>
                  </a:lnTo>
                  <a:lnTo>
                    <a:pt x="309985" y="2157017"/>
                  </a:lnTo>
                  <a:lnTo>
                    <a:pt x="310616" y="2165157"/>
                  </a:lnTo>
                  <a:lnTo>
                    <a:pt x="311224" y="2173297"/>
                  </a:lnTo>
                  <a:lnTo>
                    <a:pt x="311807" y="2181436"/>
                  </a:lnTo>
                  <a:lnTo>
                    <a:pt x="312365" y="2189576"/>
                  </a:lnTo>
                  <a:lnTo>
                    <a:pt x="312884" y="2197716"/>
                  </a:lnTo>
                  <a:lnTo>
                    <a:pt x="313369" y="2205855"/>
                  </a:lnTo>
                  <a:lnTo>
                    <a:pt x="313821" y="2213995"/>
                  </a:lnTo>
                  <a:lnTo>
                    <a:pt x="314239" y="2222135"/>
                  </a:lnTo>
                  <a:lnTo>
                    <a:pt x="314618" y="2230274"/>
                  </a:lnTo>
                  <a:lnTo>
                    <a:pt x="314948" y="2238414"/>
                  </a:lnTo>
                  <a:lnTo>
                    <a:pt x="315239" y="2246554"/>
                  </a:lnTo>
                  <a:lnTo>
                    <a:pt x="315491" y="2254694"/>
                  </a:lnTo>
                  <a:lnTo>
                    <a:pt x="315703" y="2262833"/>
                  </a:lnTo>
                  <a:lnTo>
                    <a:pt x="315865" y="2270973"/>
                  </a:lnTo>
                  <a:lnTo>
                    <a:pt x="315981" y="2279113"/>
                  </a:lnTo>
                  <a:lnTo>
                    <a:pt x="316058" y="2287252"/>
                  </a:lnTo>
                  <a:lnTo>
                    <a:pt x="316096" y="2295392"/>
                  </a:lnTo>
                  <a:lnTo>
                    <a:pt x="316092" y="2303532"/>
                  </a:lnTo>
                  <a:lnTo>
                    <a:pt x="316038" y="2311671"/>
                  </a:lnTo>
                  <a:lnTo>
                    <a:pt x="315948" y="2319811"/>
                  </a:lnTo>
                  <a:lnTo>
                    <a:pt x="315822" y="2327951"/>
                  </a:lnTo>
                  <a:lnTo>
                    <a:pt x="315662" y="2336090"/>
                  </a:lnTo>
                  <a:lnTo>
                    <a:pt x="315463" y="2344230"/>
                  </a:lnTo>
                  <a:lnTo>
                    <a:pt x="315229" y="2352370"/>
                  </a:lnTo>
                  <a:lnTo>
                    <a:pt x="314968" y="2360510"/>
                  </a:lnTo>
                  <a:lnTo>
                    <a:pt x="314680" y="2368649"/>
                  </a:lnTo>
                  <a:lnTo>
                    <a:pt x="314367" y="2376789"/>
                  </a:lnTo>
                  <a:lnTo>
                    <a:pt x="314025" y="2384929"/>
                  </a:lnTo>
                  <a:lnTo>
                    <a:pt x="313664" y="2393068"/>
                  </a:lnTo>
                  <a:lnTo>
                    <a:pt x="313286" y="2401208"/>
                  </a:lnTo>
                  <a:lnTo>
                    <a:pt x="312892" y="2409348"/>
                  </a:lnTo>
                  <a:lnTo>
                    <a:pt x="312484" y="2417487"/>
                  </a:lnTo>
                  <a:lnTo>
                    <a:pt x="312063" y="2425627"/>
                  </a:lnTo>
                  <a:lnTo>
                    <a:pt x="311635" y="2433767"/>
                  </a:lnTo>
                  <a:lnTo>
                    <a:pt x="311201" y="2441906"/>
                  </a:lnTo>
                  <a:lnTo>
                    <a:pt x="310762" y="2450046"/>
                  </a:lnTo>
                  <a:lnTo>
                    <a:pt x="310320" y="2458186"/>
                  </a:lnTo>
                  <a:lnTo>
                    <a:pt x="309878" y="2466325"/>
                  </a:lnTo>
                  <a:lnTo>
                    <a:pt x="309438" y="2474465"/>
                  </a:lnTo>
                  <a:lnTo>
                    <a:pt x="309000" y="2482605"/>
                  </a:lnTo>
                  <a:lnTo>
                    <a:pt x="308567" y="2490745"/>
                  </a:lnTo>
                  <a:lnTo>
                    <a:pt x="308141" y="2498884"/>
                  </a:lnTo>
                  <a:lnTo>
                    <a:pt x="307722" y="2507024"/>
                  </a:lnTo>
                  <a:lnTo>
                    <a:pt x="307311" y="2515164"/>
                  </a:lnTo>
                  <a:lnTo>
                    <a:pt x="306908" y="2523303"/>
                  </a:lnTo>
                  <a:lnTo>
                    <a:pt x="306518" y="2531443"/>
                  </a:lnTo>
                  <a:lnTo>
                    <a:pt x="306139" y="2539583"/>
                  </a:lnTo>
                  <a:lnTo>
                    <a:pt x="305770" y="2547722"/>
                  </a:lnTo>
                  <a:lnTo>
                    <a:pt x="305412" y="2555862"/>
                  </a:lnTo>
                  <a:lnTo>
                    <a:pt x="305066" y="2564002"/>
                  </a:lnTo>
                  <a:lnTo>
                    <a:pt x="304734" y="2572141"/>
                  </a:lnTo>
                  <a:lnTo>
                    <a:pt x="304414" y="2580281"/>
                  </a:lnTo>
                  <a:lnTo>
                    <a:pt x="304106" y="2588421"/>
                  </a:lnTo>
                  <a:lnTo>
                    <a:pt x="303808" y="2596561"/>
                  </a:lnTo>
                  <a:lnTo>
                    <a:pt x="303524" y="2604700"/>
                  </a:lnTo>
                  <a:lnTo>
                    <a:pt x="303252" y="2612840"/>
                  </a:lnTo>
                  <a:lnTo>
                    <a:pt x="302990" y="2620980"/>
                  </a:lnTo>
                  <a:lnTo>
                    <a:pt x="302738" y="2629119"/>
                  </a:lnTo>
                  <a:lnTo>
                    <a:pt x="302497" y="2637259"/>
                  </a:lnTo>
                  <a:lnTo>
                    <a:pt x="302267" y="2645399"/>
                  </a:lnTo>
                  <a:lnTo>
                    <a:pt x="302045" y="2653538"/>
                  </a:lnTo>
                  <a:lnTo>
                    <a:pt x="301831" y="2661678"/>
                  </a:lnTo>
                  <a:lnTo>
                    <a:pt x="301625" y="2669818"/>
                  </a:lnTo>
                  <a:lnTo>
                    <a:pt x="301427" y="2677957"/>
                  </a:lnTo>
                  <a:lnTo>
                    <a:pt x="301237" y="2686097"/>
                  </a:lnTo>
                  <a:lnTo>
                    <a:pt x="301052" y="2694237"/>
                  </a:lnTo>
                  <a:lnTo>
                    <a:pt x="300872" y="2702376"/>
                  </a:lnTo>
                  <a:lnTo>
                    <a:pt x="300698" y="2710516"/>
                  </a:lnTo>
                  <a:lnTo>
                    <a:pt x="300529" y="2718656"/>
                  </a:lnTo>
                  <a:lnTo>
                    <a:pt x="300365" y="2726796"/>
                  </a:lnTo>
                  <a:lnTo>
                    <a:pt x="300204" y="2734935"/>
                  </a:lnTo>
                  <a:lnTo>
                    <a:pt x="300046" y="2743075"/>
                  </a:lnTo>
                  <a:lnTo>
                    <a:pt x="299893" y="2751215"/>
                  </a:lnTo>
                  <a:lnTo>
                    <a:pt x="299742" y="2759354"/>
                  </a:lnTo>
                  <a:lnTo>
                    <a:pt x="299594" y="2767494"/>
                  </a:lnTo>
                  <a:lnTo>
                    <a:pt x="299449" y="2775634"/>
                  </a:lnTo>
                  <a:lnTo>
                    <a:pt x="299306" y="2783773"/>
                  </a:lnTo>
                  <a:lnTo>
                    <a:pt x="299167" y="2791913"/>
                  </a:lnTo>
                  <a:lnTo>
                    <a:pt x="299030" y="2800053"/>
                  </a:lnTo>
                  <a:lnTo>
                    <a:pt x="298895" y="2808192"/>
                  </a:lnTo>
                  <a:lnTo>
                    <a:pt x="298764" y="2816332"/>
                  </a:lnTo>
                  <a:lnTo>
                    <a:pt x="298635" y="2824472"/>
                  </a:lnTo>
                  <a:lnTo>
                    <a:pt x="298510" y="2832612"/>
                  </a:lnTo>
                  <a:lnTo>
                    <a:pt x="298388" y="2840751"/>
                  </a:lnTo>
                  <a:lnTo>
                    <a:pt x="298270" y="2848891"/>
                  </a:lnTo>
                  <a:lnTo>
                    <a:pt x="298154" y="2857031"/>
                  </a:lnTo>
                  <a:lnTo>
                    <a:pt x="298044" y="2865170"/>
                  </a:lnTo>
                  <a:lnTo>
                    <a:pt x="297938" y="2873310"/>
                  </a:lnTo>
                  <a:lnTo>
                    <a:pt x="297837" y="2881450"/>
                  </a:lnTo>
                  <a:lnTo>
                    <a:pt x="297739" y="2889589"/>
                  </a:lnTo>
                  <a:lnTo>
                    <a:pt x="297646" y="2897729"/>
                  </a:lnTo>
                  <a:lnTo>
                    <a:pt x="297560" y="2905869"/>
                  </a:lnTo>
                  <a:lnTo>
                    <a:pt x="297478" y="2914008"/>
                  </a:lnTo>
                  <a:lnTo>
                    <a:pt x="297400" y="2922148"/>
                  </a:lnTo>
                  <a:lnTo>
                    <a:pt x="297328" y="2930288"/>
                  </a:lnTo>
                  <a:lnTo>
                    <a:pt x="297260" y="2938427"/>
                  </a:lnTo>
                  <a:lnTo>
                    <a:pt x="297198" y="2946567"/>
                  </a:lnTo>
                  <a:lnTo>
                    <a:pt x="297140" y="2954707"/>
                  </a:lnTo>
                  <a:lnTo>
                    <a:pt x="297085" y="2962847"/>
                  </a:lnTo>
                  <a:lnTo>
                    <a:pt x="297034" y="2970986"/>
                  </a:lnTo>
                  <a:lnTo>
                    <a:pt x="296986" y="2979126"/>
                  </a:lnTo>
                  <a:lnTo>
                    <a:pt x="296940" y="2987266"/>
                  </a:lnTo>
                  <a:lnTo>
                    <a:pt x="296896" y="2995405"/>
                  </a:lnTo>
                  <a:lnTo>
                    <a:pt x="296853" y="3003545"/>
                  </a:lnTo>
                  <a:lnTo>
                    <a:pt x="296810" y="3011685"/>
                  </a:lnTo>
                  <a:lnTo>
                    <a:pt x="296765" y="3019824"/>
                  </a:lnTo>
                  <a:lnTo>
                    <a:pt x="296719" y="3027964"/>
                  </a:lnTo>
                  <a:lnTo>
                    <a:pt x="296670" y="3036104"/>
                  </a:lnTo>
                  <a:lnTo>
                    <a:pt x="296617" y="3044243"/>
                  </a:lnTo>
                  <a:lnTo>
                    <a:pt x="296558" y="3052383"/>
                  </a:lnTo>
                  <a:lnTo>
                    <a:pt x="296492" y="3060523"/>
                  </a:lnTo>
                  <a:lnTo>
                    <a:pt x="296420" y="3068663"/>
                  </a:lnTo>
                  <a:lnTo>
                    <a:pt x="296340" y="3076802"/>
                  </a:lnTo>
                  <a:lnTo>
                    <a:pt x="296249" y="3084942"/>
                  </a:lnTo>
                  <a:lnTo>
                    <a:pt x="296146" y="3093082"/>
                  </a:lnTo>
                  <a:lnTo>
                    <a:pt x="296032" y="3101221"/>
                  </a:lnTo>
                  <a:lnTo>
                    <a:pt x="295907" y="3109361"/>
                  </a:lnTo>
                  <a:lnTo>
                    <a:pt x="295768" y="3117501"/>
                  </a:lnTo>
                  <a:lnTo>
                    <a:pt x="295612" y="3125640"/>
                  </a:lnTo>
                  <a:lnTo>
                    <a:pt x="295441" y="3133780"/>
                  </a:lnTo>
                  <a:lnTo>
                    <a:pt x="295255" y="3141920"/>
                  </a:lnTo>
                  <a:lnTo>
                    <a:pt x="295054" y="3150059"/>
                  </a:lnTo>
                  <a:lnTo>
                    <a:pt x="294835" y="3158199"/>
                  </a:lnTo>
                  <a:lnTo>
                    <a:pt x="294595" y="3166339"/>
                  </a:lnTo>
                  <a:lnTo>
                    <a:pt x="294339" y="3174478"/>
                  </a:lnTo>
                  <a:lnTo>
                    <a:pt x="294066" y="3182618"/>
                  </a:lnTo>
                  <a:lnTo>
                    <a:pt x="293776" y="3190758"/>
                  </a:lnTo>
                  <a:lnTo>
                    <a:pt x="293465" y="3198898"/>
                  </a:lnTo>
                  <a:lnTo>
                    <a:pt x="293135" y="3207037"/>
                  </a:lnTo>
                  <a:lnTo>
                    <a:pt x="292788" y="3215177"/>
                  </a:lnTo>
                  <a:lnTo>
                    <a:pt x="292425" y="3223317"/>
                  </a:lnTo>
                  <a:lnTo>
                    <a:pt x="292045" y="3231456"/>
                  </a:lnTo>
                  <a:lnTo>
                    <a:pt x="291645" y="3239596"/>
                  </a:lnTo>
                  <a:lnTo>
                    <a:pt x="291229" y="3247736"/>
                  </a:lnTo>
                  <a:lnTo>
                    <a:pt x="290800" y="3255875"/>
                  </a:lnTo>
                  <a:lnTo>
                    <a:pt x="290358" y="3264015"/>
                  </a:lnTo>
                  <a:lnTo>
                    <a:pt x="289900" y="3272155"/>
                  </a:lnTo>
                  <a:lnTo>
                    <a:pt x="289430" y="3280294"/>
                  </a:lnTo>
                  <a:lnTo>
                    <a:pt x="288951" y="3288434"/>
                  </a:lnTo>
                  <a:lnTo>
                    <a:pt x="288462" y="3296574"/>
                  </a:lnTo>
                  <a:lnTo>
                    <a:pt x="287967" y="3304714"/>
                  </a:lnTo>
                  <a:lnTo>
                    <a:pt x="287464" y="3312853"/>
                  </a:lnTo>
                  <a:lnTo>
                    <a:pt x="286958" y="3320993"/>
                  </a:lnTo>
                  <a:lnTo>
                    <a:pt x="286451" y="3329133"/>
                  </a:lnTo>
                  <a:lnTo>
                    <a:pt x="285944" y="3337272"/>
                  </a:lnTo>
                  <a:lnTo>
                    <a:pt x="285439" y="3345412"/>
                  </a:lnTo>
                  <a:lnTo>
                    <a:pt x="284941" y="3353552"/>
                  </a:lnTo>
                  <a:lnTo>
                    <a:pt x="284450" y="3361691"/>
                  </a:lnTo>
                  <a:lnTo>
                    <a:pt x="283968" y="3369831"/>
                  </a:lnTo>
                  <a:lnTo>
                    <a:pt x="283497" y="3377971"/>
                  </a:lnTo>
                  <a:lnTo>
                    <a:pt x="283045" y="3386110"/>
                  </a:lnTo>
                  <a:lnTo>
                    <a:pt x="282609" y="3394250"/>
                  </a:lnTo>
                  <a:lnTo>
                    <a:pt x="282192" y="3402390"/>
                  </a:lnTo>
                  <a:lnTo>
                    <a:pt x="281794" y="3410529"/>
                  </a:lnTo>
                  <a:lnTo>
                    <a:pt x="281420" y="3418669"/>
                  </a:lnTo>
                  <a:lnTo>
                    <a:pt x="281076" y="3426809"/>
                  </a:lnTo>
                  <a:lnTo>
                    <a:pt x="280756" y="3434949"/>
                  </a:lnTo>
                  <a:lnTo>
                    <a:pt x="280461" y="3443088"/>
                  </a:lnTo>
                  <a:lnTo>
                    <a:pt x="280191" y="3451228"/>
                  </a:lnTo>
                  <a:lnTo>
                    <a:pt x="279956" y="3459368"/>
                  </a:lnTo>
                  <a:lnTo>
                    <a:pt x="279748" y="3467507"/>
                  </a:lnTo>
                  <a:lnTo>
                    <a:pt x="279564" y="3475647"/>
                  </a:lnTo>
                  <a:lnTo>
                    <a:pt x="279404" y="3483787"/>
                  </a:lnTo>
                  <a:lnTo>
                    <a:pt x="279269" y="3491926"/>
                  </a:lnTo>
                  <a:lnTo>
                    <a:pt x="279159" y="3500066"/>
                  </a:lnTo>
                  <a:lnTo>
                    <a:pt x="279065" y="3508206"/>
                  </a:lnTo>
                  <a:lnTo>
                    <a:pt x="278984" y="3516345"/>
                  </a:lnTo>
                  <a:lnTo>
                    <a:pt x="278914" y="3524485"/>
                  </a:lnTo>
                  <a:lnTo>
                    <a:pt x="278851" y="3532625"/>
                  </a:lnTo>
                  <a:lnTo>
                    <a:pt x="278789" y="3540765"/>
                  </a:lnTo>
                  <a:lnTo>
                    <a:pt x="278721" y="3548904"/>
                  </a:lnTo>
                  <a:lnTo>
                    <a:pt x="278644" y="3557044"/>
                  </a:lnTo>
                  <a:lnTo>
                    <a:pt x="278552" y="3565184"/>
                  </a:lnTo>
                  <a:lnTo>
                    <a:pt x="278431" y="3573323"/>
                  </a:lnTo>
                  <a:lnTo>
                    <a:pt x="278281" y="3581463"/>
                  </a:lnTo>
                  <a:lnTo>
                    <a:pt x="278096" y="3589603"/>
                  </a:lnTo>
                  <a:lnTo>
                    <a:pt x="277872" y="3597742"/>
                  </a:lnTo>
                  <a:lnTo>
                    <a:pt x="277593" y="3605882"/>
                  </a:lnTo>
                  <a:lnTo>
                    <a:pt x="277251" y="3614022"/>
                  </a:lnTo>
                  <a:lnTo>
                    <a:pt x="276849" y="3622161"/>
                  </a:lnTo>
                  <a:lnTo>
                    <a:pt x="276384" y="3630301"/>
                  </a:lnTo>
                  <a:lnTo>
                    <a:pt x="275850" y="3638441"/>
                  </a:lnTo>
                  <a:lnTo>
                    <a:pt x="275214" y="3646580"/>
                  </a:lnTo>
                  <a:lnTo>
                    <a:pt x="274497" y="3654720"/>
                  </a:lnTo>
                  <a:lnTo>
                    <a:pt x="273698" y="3662860"/>
                  </a:lnTo>
                  <a:lnTo>
                    <a:pt x="272814" y="3671000"/>
                  </a:lnTo>
                  <a:lnTo>
                    <a:pt x="271827" y="3679139"/>
                  </a:lnTo>
                  <a:lnTo>
                    <a:pt x="270729" y="3687279"/>
                  </a:lnTo>
                  <a:lnTo>
                    <a:pt x="269540" y="3695419"/>
                  </a:lnTo>
                  <a:lnTo>
                    <a:pt x="268259" y="3703558"/>
                  </a:lnTo>
                  <a:lnTo>
                    <a:pt x="266886" y="3711698"/>
                  </a:lnTo>
                  <a:lnTo>
                    <a:pt x="265392" y="3719838"/>
                  </a:lnTo>
                  <a:lnTo>
                    <a:pt x="263804" y="3727977"/>
                  </a:lnTo>
                  <a:lnTo>
                    <a:pt x="262129" y="3736117"/>
                  </a:lnTo>
                  <a:lnTo>
                    <a:pt x="260370" y="3744257"/>
                  </a:lnTo>
                  <a:lnTo>
                    <a:pt x="258520" y="3752396"/>
                  </a:lnTo>
                  <a:lnTo>
                    <a:pt x="256572" y="3760536"/>
                  </a:lnTo>
                  <a:lnTo>
                    <a:pt x="254553" y="3768676"/>
                  </a:lnTo>
                  <a:lnTo>
                    <a:pt x="252468" y="3776816"/>
                  </a:lnTo>
                  <a:lnTo>
                    <a:pt x="250319" y="3784955"/>
                  </a:lnTo>
                  <a:lnTo>
                    <a:pt x="248096" y="3793095"/>
                  </a:lnTo>
                  <a:lnTo>
                    <a:pt x="245820" y="3801235"/>
                  </a:lnTo>
                  <a:lnTo>
                    <a:pt x="243501" y="3809374"/>
                  </a:lnTo>
                  <a:lnTo>
                    <a:pt x="241143" y="3817514"/>
                  </a:lnTo>
                  <a:lnTo>
                    <a:pt x="238749" y="3825654"/>
                  </a:lnTo>
                  <a:lnTo>
                    <a:pt x="236323" y="3833793"/>
                  </a:lnTo>
                  <a:lnTo>
                    <a:pt x="233879" y="3841933"/>
                  </a:lnTo>
                  <a:lnTo>
                    <a:pt x="231423" y="3850073"/>
                  </a:lnTo>
                  <a:lnTo>
                    <a:pt x="228960" y="3858212"/>
                  </a:lnTo>
                  <a:lnTo>
                    <a:pt x="226496" y="3866352"/>
                  </a:lnTo>
                  <a:lnTo>
                    <a:pt x="224039" y="3874492"/>
                  </a:lnTo>
                  <a:lnTo>
                    <a:pt x="221593" y="3882631"/>
                  </a:lnTo>
                  <a:lnTo>
                    <a:pt x="219164" y="3890771"/>
                  </a:lnTo>
                  <a:lnTo>
                    <a:pt x="216756" y="3898911"/>
                  </a:lnTo>
                  <a:lnTo>
                    <a:pt x="214383" y="3907051"/>
                  </a:lnTo>
                  <a:lnTo>
                    <a:pt x="212042" y="3915190"/>
                  </a:lnTo>
                  <a:lnTo>
                    <a:pt x="209736" y="3923330"/>
                  </a:lnTo>
                  <a:lnTo>
                    <a:pt x="207467" y="3931470"/>
                  </a:lnTo>
                  <a:lnTo>
                    <a:pt x="205248" y="3939609"/>
                  </a:lnTo>
                  <a:lnTo>
                    <a:pt x="203082" y="3947749"/>
                  </a:lnTo>
                  <a:lnTo>
                    <a:pt x="200965" y="3955889"/>
                  </a:lnTo>
                  <a:lnTo>
                    <a:pt x="198897" y="3964028"/>
                  </a:lnTo>
                  <a:lnTo>
                    <a:pt x="196880" y="3972168"/>
                  </a:lnTo>
                  <a:lnTo>
                    <a:pt x="194936" y="3980308"/>
                  </a:lnTo>
                  <a:lnTo>
                    <a:pt x="193049" y="3988447"/>
                  </a:lnTo>
                  <a:lnTo>
                    <a:pt x="191219" y="3996587"/>
                  </a:lnTo>
                  <a:lnTo>
                    <a:pt x="189444" y="4004727"/>
                  </a:lnTo>
                  <a:lnTo>
                    <a:pt x="187736" y="4012867"/>
                  </a:lnTo>
                  <a:lnTo>
                    <a:pt x="186100" y="4021006"/>
                  </a:lnTo>
                  <a:lnTo>
                    <a:pt x="184521" y="4029146"/>
                  </a:lnTo>
                  <a:lnTo>
                    <a:pt x="183001" y="4037286"/>
                  </a:lnTo>
                  <a:lnTo>
                    <a:pt x="181537" y="4045425"/>
                  </a:lnTo>
                  <a:lnTo>
                    <a:pt x="180149" y="4053565"/>
                  </a:lnTo>
                  <a:lnTo>
                    <a:pt x="178821" y="4061705"/>
                  </a:lnTo>
                  <a:lnTo>
                    <a:pt x="177548" y="4069844"/>
                  </a:lnTo>
                  <a:lnTo>
                    <a:pt x="176330" y="4077984"/>
                  </a:lnTo>
                  <a:lnTo>
                    <a:pt x="175171" y="4086124"/>
                  </a:lnTo>
                  <a:lnTo>
                    <a:pt x="174078" y="4094263"/>
                  </a:lnTo>
                  <a:lnTo>
                    <a:pt x="173037" y="4102403"/>
                  </a:lnTo>
                  <a:lnTo>
                    <a:pt x="172044" y="4110543"/>
                  </a:lnTo>
                  <a:lnTo>
                    <a:pt x="171100" y="4118682"/>
                  </a:lnTo>
                  <a:lnTo>
                    <a:pt x="170215" y="4126822"/>
                  </a:lnTo>
                  <a:lnTo>
                    <a:pt x="169380" y="4134962"/>
                  </a:lnTo>
                  <a:lnTo>
                    <a:pt x="168587" y="4143102"/>
                  </a:lnTo>
                  <a:lnTo>
                    <a:pt x="167837" y="4151241"/>
                  </a:lnTo>
                  <a:lnTo>
                    <a:pt x="167129" y="4159381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9" name="pg43">
              <a:extLst>
                <a:ext uri="{FF2B5EF4-FFF2-40B4-BE49-F238E27FC236}">
                  <a16:creationId xmlns:a16="http://schemas.microsoft.com/office/drawing/2014/main" id="{B166D19B-9700-BCCA-5B99-DB776963EBC0}"/>
                </a:ext>
              </a:extLst>
            </p:cNvPr>
            <p:cNvSpPr/>
            <p:nvPr/>
          </p:nvSpPr>
          <p:spPr>
            <a:xfrm>
              <a:off x="9139398" y="3288450"/>
              <a:ext cx="374526" cy="3979413"/>
            </a:xfrm>
            <a:custGeom>
              <a:avLst/>
              <a:gdLst/>
              <a:ahLst/>
              <a:cxnLst/>
              <a:rect l="0" t="0" r="0" b="0"/>
              <a:pathLst>
                <a:path w="374526" h="3979413">
                  <a:moveTo>
                    <a:pt x="179880" y="3979413"/>
                  </a:moveTo>
                  <a:lnTo>
                    <a:pt x="179298" y="3971625"/>
                  </a:lnTo>
                  <a:lnTo>
                    <a:pt x="178684" y="3963838"/>
                  </a:lnTo>
                  <a:lnTo>
                    <a:pt x="178036" y="3956050"/>
                  </a:lnTo>
                  <a:lnTo>
                    <a:pt x="177339" y="3948263"/>
                  </a:lnTo>
                  <a:lnTo>
                    <a:pt x="176605" y="3940475"/>
                  </a:lnTo>
                  <a:lnTo>
                    <a:pt x="175834" y="3932688"/>
                  </a:lnTo>
                  <a:lnTo>
                    <a:pt x="175026" y="3924900"/>
                  </a:lnTo>
                  <a:lnTo>
                    <a:pt x="174169" y="3917113"/>
                  </a:lnTo>
                  <a:lnTo>
                    <a:pt x="173268" y="3909325"/>
                  </a:lnTo>
                  <a:lnTo>
                    <a:pt x="172328" y="3901538"/>
                  </a:lnTo>
                  <a:lnTo>
                    <a:pt x="171349" y="3893750"/>
                  </a:lnTo>
                  <a:lnTo>
                    <a:pt x="170324" y="3885963"/>
                  </a:lnTo>
                  <a:lnTo>
                    <a:pt x="169251" y="3878175"/>
                  </a:lnTo>
                  <a:lnTo>
                    <a:pt x="168140" y="3870388"/>
                  </a:lnTo>
                  <a:lnTo>
                    <a:pt x="166991" y="3862600"/>
                  </a:lnTo>
                  <a:lnTo>
                    <a:pt x="165804" y="3854813"/>
                  </a:lnTo>
                  <a:lnTo>
                    <a:pt x="164569" y="3847025"/>
                  </a:lnTo>
                  <a:lnTo>
                    <a:pt x="163300" y="3839238"/>
                  </a:lnTo>
                  <a:lnTo>
                    <a:pt x="161999" y="3831450"/>
                  </a:lnTo>
                  <a:lnTo>
                    <a:pt x="160668" y="3823663"/>
                  </a:lnTo>
                  <a:lnTo>
                    <a:pt x="159299" y="3815875"/>
                  </a:lnTo>
                  <a:lnTo>
                    <a:pt x="157903" y="3808088"/>
                  </a:lnTo>
                  <a:lnTo>
                    <a:pt x="156485" y="3800300"/>
                  </a:lnTo>
                  <a:lnTo>
                    <a:pt x="155047" y="3792513"/>
                  </a:lnTo>
                  <a:lnTo>
                    <a:pt x="153588" y="3784725"/>
                  </a:lnTo>
                  <a:lnTo>
                    <a:pt x="152113" y="3776938"/>
                  </a:lnTo>
                  <a:lnTo>
                    <a:pt x="150630" y="3769150"/>
                  </a:lnTo>
                  <a:lnTo>
                    <a:pt x="149140" y="3761362"/>
                  </a:lnTo>
                  <a:lnTo>
                    <a:pt x="147646" y="3753575"/>
                  </a:lnTo>
                  <a:lnTo>
                    <a:pt x="146155" y="3745787"/>
                  </a:lnTo>
                  <a:lnTo>
                    <a:pt x="144670" y="3738000"/>
                  </a:lnTo>
                  <a:lnTo>
                    <a:pt x="143194" y="3730212"/>
                  </a:lnTo>
                  <a:lnTo>
                    <a:pt x="141730" y="3722425"/>
                  </a:lnTo>
                  <a:lnTo>
                    <a:pt x="140290" y="3714637"/>
                  </a:lnTo>
                  <a:lnTo>
                    <a:pt x="138872" y="3706850"/>
                  </a:lnTo>
                  <a:lnTo>
                    <a:pt x="137478" y="3699062"/>
                  </a:lnTo>
                  <a:lnTo>
                    <a:pt x="136111" y="3691275"/>
                  </a:lnTo>
                  <a:lnTo>
                    <a:pt x="134785" y="3683487"/>
                  </a:lnTo>
                  <a:lnTo>
                    <a:pt x="133497" y="3675700"/>
                  </a:lnTo>
                  <a:lnTo>
                    <a:pt x="132246" y="3667912"/>
                  </a:lnTo>
                  <a:lnTo>
                    <a:pt x="131033" y="3660125"/>
                  </a:lnTo>
                  <a:lnTo>
                    <a:pt x="129870" y="3652337"/>
                  </a:lnTo>
                  <a:lnTo>
                    <a:pt x="128760" y="3644550"/>
                  </a:lnTo>
                  <a:lnTo>
                    <a:pt x="127695" y="3636762"/>
                  </a:lnTo>
                  <a:lnTo>
                    <a:pt x="126675" y="3628975"/>
                  </a:lnTo>
                  <a:lnTo>
                    <a:pt x="125705" y="3621187"/>
                  </a:lnTo>
                  <a:lnTo>
                    <a:pt x="124799" y="3613400"/>
                  </a:lnTo>
                  <a:lnTo>
                    <a:pt x="123939" y="3605612"/>
                  </a:lnTo>
                  <a:lnTo>
                    <a:pt x="123126" y="3597825"/>
                  </a:lnTo>
                  <a:lnTo>
                    <a:pt x="122358" y="3590037"/>
                  </a:lnTo>
                  <a:lnTo>
                    <a:pt x="121651" y="3582250"/>
                  </a:lnTo>
                  <a:lnTo>
                    <a:pt x="120990" y="3574462"/>
                  </a:lnTo>
                  <a:lnTo>
                    <a:pt x="120369" y="3566675"/>
                  </a:lnTo>
                  <a:lnTo>
                    <a:pt x="119787" y="3558887"/>
                  </a:lnTo>
                  <a:lnTo>
                    <a:pt x="119253" y="3551100"/>
                  </a:lnTo>
                  <a:lnTo>
                    <a:pt x="118758" y="3543312"/>
                  </a:lnTo>
                  <a:lnTo>
                    <a:pt x="118293" y="3535525"/>
                  </a:lnTo>
                  <a:lnTo>
                    <a:pt x="117858" y="3527737"/>
                  </a:lnTo>
                  <a:lnTo>
                    <a:pt x="117452" y="3519950"/>
                  </a:lnTo>
                  <a:lnTo>
                    <a:pt x="117074" y="3512162"/>
                  </a:lnTo>
                  <a:lnTo>
                    <a:pt x="116714" y="3504375"/>
                  </a:lnTo>
                  <a:lnTo>
                    <a:pt x="116371" y="3496587"/>
                  </a:lnTo>
                  <a:lnTo>
                    <a:pt x="116041" y="3488800"/>
                  </a:lnTo>
                  <a:lnTo>
                    <a:pt x="115724" y="3481012"/>
                  </a:lnTo>
                  <a:lnTo>
                    <a:pt x="115412" y="3473225"/>
                  </a:lnTo>
                  <a:lnTo>
                    <a:pt x="115104" y="3465437"/>
                  </a:lnTo>
                  <a:lnTo>
                    <a:pt x="114796" y="3457650"/>
                  </a:lnTo>
                  <a:lnTo>
                    <a:pt x="114486" y="3449862"/>
                  </a:lnTo>
                  <a:lnTo>
                    <a:pt x="114169" y="3442075"/>
                  </a:lnTo>
                  <a:lnTo>
                    <a:pt x="113846" y="3434287"/>
                  </a:lnTo>
                  <a:lnTo>
                    <a:pt x="113514" y="3426500"/>
                  </a:lnTo>
                  <a:lnTo>
                    <a:pt x="113168" y="3418712"/>
                  </a:lnTo>
                  <a:lnTo>
                    <a:pt x="112808" y="3410925"/>
                  </a:lnTo>
                  <a:lnTo>
                    <a:pt x="112434" y="3403137"/>
                  </a:lnTo>
                  <a:lnTo>
                    <a:pt x="112045" y="3395350"/>
                  </a:lnTo>
                  <a:lnTo>
                    <a:pt x="111640" y="3387562"/>
                  </a:lnTo>
                  <a:lnTo>
                    <a:pt x="111214" y="3379775"/>
                  </a:lnTo>
                  <a:lnTo>
                    <a:pt x="110772" y="3371987"/>
                  </a:lnTo>
                  <a:lnTo>
                    <a:pt x="110315" y="3364200"/>
                  </a:lnTo>
                  <a:lnTo>
                    <a:pt x="109842" y="3356412"/>
                  </a:lnTo>
                  <a:lnTo>
                    <a:pt x="109348" y="3348625"/>
                  </a:lnTo>
                  <a:lnTo>
                    <a:pt x="108840" y="3340837"/>
                  </a:lnTo>
                  <a:lnTo>
                    <a:pt x="108319" y="3333050"/>
                  </a:lnTo>
                  <a:lnTo>
                    <a:pt x="107786" y="3325262"/>
                  </a:lnTo>
                  <a:lnTo>
                    <a:pt x="107239" y="3317475"/>
                  </a:lnTo>
                  <a:lnTo>
                    <a:pt x="106683" y="3309687"/>
                  </a:lnTo>
                  <a:lnTo>
                    <a:pt x="106119" y="3301900"/>
                  </a:lnTo>
                  <a:lnTo>
                    <a:pt x="105549" y="3294112"/>
                  </a:lnTo>
                  <a:lnTo>
                    <a:pt x="104974" y="3286325"/>
                  </a:lnTo>
                  <a:lnTo>
                    <a:pt x="104396" y="3278537"/>
                  </a:lnTo>
                  <a:lnTo>
                    <a:pt x="103819" y="3270750"/>
                  </a:lnTo>
                  <a:lnTo>
                    <a:pt x="103242" y="3262962"/>
                  </a:lnTo>
                  <a:lnTo>
                    <a:pt x="102668" y="3255175"/>
                  </a:lnTo>
                  <a:lnTo>
                    <a:pt x="102100" y="3247387"/>
                  </a:lnTo>
                  <a:lnTo>
                    <a:pt x="101539" y="3239600"/>
                  </a:lnTo>
                  <a:lnTo>
                    <a:pt x="100986" y="3231812"/>
                  </a:lnTo>
                  <a:lnTo>
                    <a:pt x="100441" y="3224025"/>
                  </a:lnTo>
                  <a:lnTo>
                    <a:pt x="99910" y="3216237"/>
                  </a:lnTo>
                  <a:lnTo>
                    <a:pt x="99392" y="3208450"/>
                  </a:lnTo>
                  <a:lnTo>
                    <a:pt x="98886" y="3200662"/>
                  </a:lnTo>
                  <a:lnTo>
                    <a:pt x="98393" y="3192875"/>
                  </a:lnTo>
                  <a:lnTo>
                    <a:pt x="97917" y="3185087"/>
                  </a:lnTo>
                  <a:lnTo>
                    <a:pt x="97457" y="3177300"/>
                  </a:lnTo>
                  <a:lnTo>
                    <a:pt x="97011" y="3169512"/>
                  </a:lnTo>
                  <a:lnTo>
                    <a:pt x="96579" y="3161725"/>
                  </a:lnTo>
                  <a:lnTo>
                    <a:pt x="96162" y="3153937"/>
                  </a:lnTo>
                  <a:lnTo>
                    <a:pt x="95763" y="3146150"/>
                  </a:lnTo>
                  <a:lnTo>
                    <a:pt x="95377" y="3138362"/>
                  </a:lnTo>
                  <a:lnTo>
                    <a:pt x="95002" y="3130575"/>
                  </a:lnTo>
                  <a:lnTo>
                    <a:pt x="94638" y="3122787"/>
                  </a:lnTo>
                  <a:lnTo>
                    <a:pt x="94287" y="3115000"/>
                  </a:lnTo>
                  <a:lnTo>
                    <a:pt x="93945" y="3107212"/>
                  </a:lnTo>
                  <a:lnTo>
                    <a:pt x="93609" y="3099425"/>
                  </a:lnTo>
                  <a:lnTo>
                    <a:pt x="93278" y="3091637"/>
                  </a:lnTo>
                  <a:lnTo>
                    <a:pt x="92953" y="3083850"/>
                  </a:lnTo>
                  <a:lnTo>
                    <a:pt x="92628" y="3076062"/>
                  </a:lnTo>
                  <a:lnTo>
                    <a:pt x="92302" y="3068275"/>
                  </a:lnTo>
                  <a:lnTo>
                    <a:pt x="91975" y="3060487"/>
                  </a:lnTo>
                  <a:lnTo>
                    <a:pt x="91642" y="3052700"/>
                  </a:lnTo>
                  <a:lnTo>
                    <a:pt x="91301" y="3044912"/>
                  </a:lnTo>
                  <a:lnTo>
                    <a:pt x="90952" y="3037125"/>
                  </a:lnTo>
                  <a:lnTo>
                    <a:pt x="90592" y="3029337"/>
                  </a:lnTo>
                  <a:lnTo>
                    <a:pt x="90219" y="3021550"/>
                  </a:lnTo>
                  <a:lnTo>
                    <a:pt x="89826" y="3013762"/>
                  </a:lnTo>
                  <a:lnTo>
                    <a:pt x="89416" y="3005975"/>
                  </a:lnTo>
                  <a:lnTo>
                    <a:pt x="88989" y="2998187"/>
                  </a:lnTo>
                  <a:lnTo>
                    <a:pt x="88543" y="2990400"/>
                  </a:lnTo>
                  <a:lnTo>
                    <a:pt x="88067" y="2982612"/>
                  </a:lnTo>
                  <a:lnTo>
                    <a:pt x="87567" y="2974825"/>
                  </a:lnTo>
                  <a:lnTo>
                    <a:pt x="87044" y="2967037"/>
                  </a:lnTo>
                  <a:lnTo>
                    <a:pt x="86496" y="2959250"/>
                  </a:lnTo>
                  <a:lnTo>
                    <a:pt x="85917" y="2951462"/>
                  </a:lnTo>
                  <a:lnTo>
                    <a:pt x="85306" y="2943675"/>
                  </a:lnTo>
                  <a:lnTo>
                    <a:pt x="84669" y="2935887"/>
                  </a:lnTo>
                  <a:lnTo>
                    <a:pt x="84006" y="2928100"/>
                  </a:lnTo>
                  <a:lnTo>
                    <a:pt x="83311" y="2920312"/>
                  </a:lnTo>
                  <a:lnTo>
                    <a:pt x="82582" y="2912525"/>
                  </a:lnTo>
                  <a:lnTo>
                    <a:pt x="81826" y="2904737"/>
                  </a:lnTo>
                  <a:lnTo>
                    <a:pt x="81045" y="2896950"/>
                  </a:lnTo>
                  <a:lnTo>
                    <a:pt x="80237" y="2889162"/>
                  </a:lnTo>
                  <a:lnTo>
                    <a:pt x="79394" y="2881375"/>
                  </a:lnTo>
                  <a:lnTo>
                    <a:pt x="78529" y="2873587"/>
                  </a:lnTo>
                  <a:lnTo>
                    <a:pt x="77641" y="2865800"/>
                  </a:lnTo>
                  <a:lnTo>
                    <a:pt x="76731" y="2858012"/>
                  </a:lnTo>
                  <a:lnTo>
                    <a:pt x="75795" y="2850225"/>
                  </a:lnTo>
                  <a:lnTo>
                    <a:pt x="74839" y="2842437"/>
                  </a:lnTo>
                  <a:lnTo>
                    <a:pt x="73866" y="2834650"/>
                  </a:lnTo>
                  <a:lnTo>
                    <a:pt x="72878" y="2826862"/>
                  </a:lnTo>
                  <a:lnTo>
                    <a:pt x="71872" y="2819075"/>
                  </a:lnTo>
                  <a:lnTo>
                    <a:pt x="70853" y="2811287"/>
                  </a:lnTo>
                  <a:lnTo>
                    <a:pt x="69823" y="2803500"/>
                  </a:lnTo>
                  <a:lnTo>
                    <a:pt x="68784" y="2795712"/>
                  </a:lnTo>
                  <a:lnTo>
                    <a:pt x="67736" y="2787925"/>
                  </a:lnTo>
                  <a:lnTo>
                    <a:pt x="66681" y="2780137"/>
                  </a:lnTo>
                  <a:lnTo>
                    <a:pt x="65622" y="2772350"/>
                  </a:lnTo>
                  <a:lnTo>
                    <a:pt x="64560" y="2764562"/>
                  </a:lnTo>
                  <a:lnTo>
                    <a:pt x="63495" y="2756775"/>
                  </a:lnTo>
                  <a:lnTo>
                    <a:pt x="62430" y="2748987"/>
                  </a:lnTo>
                  <a:lnTo>
                    <a:pt x="61366" y="2741200"/>
                  </a:lnTo>
                  <a:lnTo>
                    <a:pt x="60303" y="2733412"/>
                  </a:lnTo>
                  <a:lnTo>
                    <a:pt x="59242" y="2725625"/>
                  </a:lnTo>
                  <a:lnTo>
                    <a:pt x="58185" y="2717837"/>
                  </a:lnTo>
                  <a:lnTo>
                    <a:pt x="57132" y="2710050"/>
                  </a:lnTo>
                  <a:lnTo>
                    <a:pt x="56083" y="2702262"/>
                  </a:lnTo>
                  <a:lnTo>
                    <a:pt x="55039" y="2694475"/>
                  </a:lnTo>
                  <a:lnTo>
                    <a:pt x="54001" y="2686687"/>
                  </a:lnTo>
                  <a:lnTo>
                    <a:pt x="52969" y="2678900"/>
                  </a:lnTo>
                  <a:lnTo>
                    <a:pt x="51943" y="2671112"/>
                  </a:lnTo>
                  <a:lnTo>
                    <a:pt x="50922" y="2663325"/>
                  </a:lnTo>
                  <a:lnTo>
                    <a:pt x="49907" y="2655537"/>
                  </a:lnTo>
                  <a:lnTo>
                    <a:pt x="48900" y="2647750"/>
                  </a:lnTo>
                  <a:lnTo>
                    <a:pt x="47898" y="2639962"/>
                  </a:lnTo>
                  <a:lnTo>
                    <a:pt x="46902" y="2632175"/>
                  </a:lnTo>
                  <a:lnTo>
                    <a:pt x="45911" y="2624387"/>
                  </a:lnTo>
                  <a:lnTo>
                    <a:pt x="44928" y="2616600"/>
                  </a:lnTo>
                  <a:lnTo>
                    <a:pt x="43951" y="2608812"/>
                  </a:lnTo>
                  <a:lnTo>
                    <a:pt x="42980" y="2601025"/>
                  </a:lnTo>
                  <a:lnTo>
                    <a:pt x="42014" y="2593237"/>
                  </a:lnTo>
                  <a:lnTo>
                    <a:pt x="41055" y="2585450"/>
                  </a:lnTo>
                  <a:lnTo>
                    <a:pt x="40104" y="2577662"/>
                  </a:lnTo>
                  <a:lnTo>
                    <a:pt x="39158" y="2569875"/>
                  </a:lnTo>
                  <a:lnTo>
                    <a:pt x="38218" y="2562087"/>
                  </a:lnTo>
                  <a:lnTo>
                    <a:pt x="37285" y="2554300"/>
                  </a:lnTo>
                  <a:lnTo>
                    <a:pt x="36362" y="2546512"/>
                  </a:lnTo>
                  <a:lnTo>
                    <a:pt x="35445" y="2538725"/>
                  </a:lnTo>
                  <a:lnTo>
                    <a:pt x="34535" y="2530937"/>
                  </a:lnTo>
                  <a:lnTo>
                    <a:pt x="33633" y="2523150"/>
                  </a:lnTo>
                  <a:lnTo>
                    <a:pt x="32742" y="2515362"/>
                  </a:lnTo>
                  <a:lnTo>
                    <a:pt x="31860" y="2507575"/>
                  </a:lnTo>
                  <a:lnTo>
                    <a:pt x="30986" y="2499787"/>
                  </a:lnTo>
                  <a:lnTo>
                    <a:pt x="30121" y="2492000"/>
                  </a:lnTo>
                  <a:lnTo>
                    <a:pt x="29269" y="2484212"/>
                  </a:lnTo>
                  <a:lnTo>
                    <a:pt x="28428" y="2476425"/>
                  </a:lnTo>
                  <a:lnTo>
                    <a:pt x="27596" y="2468637"/>
                  </a:lnTo>
                  <a:lnTo>
                    <a:pt x="26776" y="2460850"/>
                  </a:lnTo>
                  <a:lnTo>
                    <a:pt x="25967" y="2453062"/>
                  </a:lnTo>
                  <a:lnTo>
                    <a:pt x="25173" y="2445275"/>
                  </a:lnTo>
                  <a:lnTo>
                    <a:pt x="24389" y="2437487"/>
                  </a:lnTo>
                  <a:lnTo>
                    <a:pt x="23617" y="2429700"/>
                  </a:lnTo>
                  <a:lnTo>
                    <a:pt x="22857" y="2421912"/>
                  </a:lnTo>
                  <a:lnTo>
                    <a:pt x="22112" y="2414125"/>
                  </a:lnTo>
                  <a:lnTo>
                    <a:pt x="21379" y="2406337"/>
                  </a:lnTo>
                  <a:lnTo>
                    <a:pt x="20657" y="2398550"/>
                  </a:lnTo>
                  <a:lnTo>
                    <a:pt x="19946" y="2390762"/>
                  </a:lnTo>
                  <a:lnTo>
                    <a:pt x="19251" y="2382975"/>
                  </a:lnTo>
                  <a:lnTo>
                    <a:pt x="18567" y="2375187"/>
                  </a:lnTo>
                  <a:lnTo>
                    <a:pt x="17894" y="2367400"/>
                  </a:lnTo>
                  <a:lnTo>
                    <a:pt x="17232" y="2359612"/>
                  </a:lnTo>
                  <a:lnTo>
                    <a:pt x="16583" y="2351825"/>
                  </a:lnTo>
                  <a:lnTo>
                    <a:pt x="15945" y="2344037"/>
                  </a:lnTo>
                  <a:lnTo>
                    <a:pt x="15317" y="2336250"/>
                  </a:lnTo>
                  <a:lnTo>
                    <a:pt x="14699" y="2328462"/>
                  </a:lnTo>
                  <a:lnTo>
                    <a:pt x="14091" y="2320675"/>
                  </a:lnTo>
                  <a:lnTo>
                    <a:pt x="13495" y="2312887"/>
                  </a:lnTo>
                  <a:lnTo>
                    <a:pt x="12907" y="2305100"/>
                  </a:lnTo>
                  <a:lnTo>
                    <a:pt x="12328" y="2297312"/>
                  </a:lnTo>
                  <a:lnTo>
                    <a:pt x="11757" y="2289525"/>
                  </a:lnTo>
                  <a:lnTo>
                    <a:pt x="11197" y="2281737"/>
                  </a:lnTo>
                  <a:lnTo>
                    <a:pt x="10645" y="2273950"/>
                  </a:lnTo>
                  <a:lnTo>
                    <a:pt x="10101" y="2266162"/>
                  </a:lnTo>
                  <a:lnTo>
                    <a:pt x="9564" y="2258375"/>
                  </a:lnTo>
                  <a:lnTo>
                    <a:pt x="9038" y="2250587"/>
                  </a:lnTo>
                  <a:lnTo>
                    <a:pt x="8520" y="2242800"/>
                  </a:lnTo>
                  <a:lnTo>
                    <a:pt x="8009" y="2235012"/>
                  </a:lnTo>
                  <a:lnTo>
                    <a:pt x="7507" y="2227225"/>
                  </a:lnTo>
                  <a:lnTo>
                    <a:pt x="7014" y="2219437"/>
                  </a:lnTo>
                  <a:lnTo>
                    <a:pt x="6532" y="2211650"/>
                  </a:lnTo>
                  <a:lnTo>
                    <a:pt x="6059" y="2203862"/>
                  </a:lnTo>
                  <a:lnTo>
                    <a:pt x="5596" y="2196075"/>
                  </a:lnTo>
                  <a:lnTo>
                    <a:pt x="5143" y="2188287"/>
                  </a:lnTo>
                  <a:lnTo>
                    <a:pt x="4704" y="2180500"/>
                  </a:lnTo>
                  <a:lnTo>
                    <a:pt x="4277" y="2172712"/>
                  </a:lnTo>
                  <a:lnTo>
                    <a:pt x="3862" y="2164925"/>
                  </a:lnTo>
                  <a:lnTo>
                    <a:pt x="3460" y="2157137"/>
                  </a:lnTo>
                  <a:lnTo>
                    <a:pt x="3078" y="2149350"/>
                  </a:lnTo>
                  <a:lnTo>
                    <a:pt x="2711" y="2141562"/>
                  </a:lnTo>
                  <a:lnTo>
                    <a:pt x="2360" y="2133775"/>
                  </a:lnTo>
                  <a:lnTo>
                    <a:pt x="2026" y="2125987"/>
                  </a:lnTo>
                  <a:lnTo>
                    <a:pt x="1716" y="2118200"/>
                  </a:lnTo>
                  <a:lnTo>
                    <a:pt x="1428" y="2110412"/>
                  </a:lnTo>
                  <a:lnTo>
                    <a:pt x="1161" y="2102625"/>
                  </a:lnTo>
                  <a:lnTo>
                    <a:pt x="916" y="2094837"/>
                  </a:lnTo>
                  <a:lnTo>
                    <a:pt x="697" y="2087050"/>
                  </a:lnTo>
                  <a:lnTo>
                    <a:pt x="510" y="2079262"/>
                  </a:lnTo>
                  <a:lnTo>
                    <a:pt x="348" y="2071475"/>
                  </a:lnTo>
                  <a:lnTo>
                    <a:pt x="213" y="2063687"/>
                  </a:lnTo>
                  <a:lnTo>
                    <a:pt x="106" y="2055900"/>
                  </a:lnTo>
                  <a:lnTo>
                    <a:pt x="40" y="2048112"/>
                  </a:lnTo>
                  <a:lnTo>
                    <a:pt x="5" y="2040325"/>
                  </a:lnTo>
                  <a:lnTo>
                    <a:pt x="0" y="2032537"/>
                  </a:lnTo>
                  <a:lnTo>
                    <a:pt x="26" y="2024750"/>
                  </a:lnTo>
                  <a:lnTo>
                    <a:pt x="95" y="2016962"/>
                  </a:lnTo>
                  <a:lnTo>
                    <a:pt x="201" y="2009175"/>
                  </a:lnTo>
                  <a:lnTo>
                    <a:pt x="340" y="2001387"/>
                  </a:lnTo>
                  <a:lnTo>
                    <a:pt x="513" y="1993600"/>
                  </a:lnTo>
                  <a:lnTo>
                    <a:pt x="727" y="1985812"/>
                  </a:lnTo>
                  <a:lnTo>
                    <a:pt x="983" y="1978025"/>
                  </a:lnTo>
                  <a:lnTo>
                    <a:pt x="1273" y="1970237"/>
                  </a:lnTo>
                  <a:lnTo>
                    <a:pt x="1596" y="1962450"/>
                  </a:lnTo>
                  <a:lnTo>
                    <a:pt x="1956" y="1954662"/>
                  </a:lnTo>
                  <a:lnTo>
                    <a:pt x="2361" y="1946875"/>
                  </a:lnTo>
                  <a:lnTo>
                    <a:pt x="2797" y="1939087"/>
                  </a:lnTo>
                  <a:lnTo>
                    <a:pt x="3266" y="1931300"/>
                  </a:lnTo>
                  <a:lnTo>
                    <a:pt x="3765" y="1923512"/>
                  </a:lnTo>
                  <a:lnTo>
                    <a:pt x="4307" y="1915725"/>
                  </a:lnTo>
                  <a:lnTo>
                    <a:pt x="4878" y="1907937"/>
                  </a:lnTo>
                  <a:lnTo>
                    <a:pt x="5476" y="1900150"/>
                  </a:lnTo>
                  <a:lnTo>
                    <a:pt x="6102" y="1892362"/>
                  </a:lnTo>
                  <a:lnTo>
                    <a:pt x="6760" y="1884575"/>
                  </a:lnTo>
                  <a:lnTo>
                    <a:pt x="7445" y="1876787"/>
                  </a:lnTo>
                  <a:lnTo>
                    <a:pt x="8153" y="1869000"/>
                  </a:lnTo>
                  <a:lnTo>
                    <a:pt x="8882" y="1861212"/>
                  </a:lnTo>
                  <a:lnTo>
                    <a:pt x="9635" y="1853425"/>
                  </a:lnTo>
                  <a:lnTo>
                    <a:pt x="10410" y="1845637"/>
                  </a:lnTo>
                  <a:lnTo>
                    <a:pt x="11202" y="1837850"/>
                  </a:lnTo>
                  <a:lnTo>
                    <a:pt x="12010" y="1830062"/>
                  </a:lnTo>
                  <a:lnTo>
                    <a:pt x="12834" y="1822275"/>
                  </a:lnTo>
                  <a:lnTo>
                    <a:pt x="13675" y="1814487"/>
                  </a:lnTo>
                  <a:lnTo>
                    <a:pt x="14527" y="1806700"/>
                  </a:lnTo>
                  <a:lnTo>
                    <a:pt x="15390" y="1798912"/>
                  </a:lnTo>
                  <a:lnTo>
                    <a:pt x="16262" y="1791125"/>
                  </a:lnTo>
                  <a:lnTo>
                    <a:pt x="17146" y="1783337"/>
                  </a:lnTo>
                  <a:lnTo>
                    <a:pt x="18037" y="1775550"/>
                  </a:lnTo>
                  <a:lnTo>
                    <a:pt x="18933" y="1767762"/>
                  </a:lnTo>
                  <a:lnTo>
                    <a:pt x="19835" y="1759975"/>
                  </a:lnTo>
                  <a:lnTo>
                    <a:pt x="20743" y="1752187"/>
                  </a:lnTo>
                  <a:lnTo>
                    <a:pt x="21654" y="1744400"/>
                  </a:lnTo>
                  <a:lnTo>
                    <a:pt x="22568" y="1736612"/>
                  </a:lnTo>
                  <a:lnTo>
                    <a:pt x="23484" y="1728825"/>
                  </a:lnTo>
                  <a:lnTo>
                    <a:pt x="24401" y="1721037"/>
                  </a:lnTo>
                  <a:lnTo>
                    <a:pt x="25319" y="1713250"/>
                  </a:lnTo>
                  <a:lnTo>
                    <a:pt x="26237" y="1705462"/>
                  </a:lnTo>
                  <a:lnTo>
                    <a:pt x="27154" y="1697675"/>
                  </a:lnTo>
                  <a:lnTo>
                    <a:pt x="28071" y="1689887"/>
                  </a:lnTo>
                  <a:lnTo>
                    <a:pt x="28985" y="1682100"/>
                  </a:lnTo>
                  <a:lnTo>
                    <a:pt x="29898" y="1674312"/>
                  </a:lnTo>
                  <a:lnTo>
                    <a:pt x="30809" y="1666525"/>
                  </a:lnTo>
                  <a:lnTo>
                    <a:pt x="31717" y="1658737"/>
                  </a:lnTo>
                  <a:lnTo>
                    <a:pt x="32623" y="1650950"/>
                  </a:lnTo>
                  <a:lnTo>
                    <a:pt x="33525" y="1643162"/>
                  </a:lnTo>
                  <a:lnTo>
                    <a:pt x="34424" y="1635375"/>
                  </a:lnTo>
                  <a:lnTo>
                    <a:pt x="35321" y="1627587"/>
                  </a:lnTo>
                  <a:lnTo>
                    <a:pt x="36215" y="1619800"/>
                  </a:lnTo>
                  <a:lnTo>
                    <a:pt x="37106" y="1612012"/>
                  </a:lnTo>
                  <a:lnTo>
                    <a:pt x="37995" y="1604225"/>
                  </a:lnTo>
                  <a:lnTo>
                    <a:pt x="38881" y="1596437"/>
                  </a:lnTo>
                  <a:lnTo>
                    <a:pt x="39767" y="1588650"/>
                  </a:lnTo>
                  <a:lnTo>
                    <a:pt x="40651" y="1580862"/>
                  </a:lnTo>
                  <a:lnTo>
                    <a:pt x="41535" y="1573075"/>
                  </a:lnTo>
                  <a:lnTo>
                    <a:pt x="42420" y="1565287"/>
                  </a:lnTo>
                  <a:lnTo>
                    <a:pt x="43306" y="1557500"/>
                  </a:lnTo>
                  <a:lnTo>
                    <a:pt x="44195" y="1549712"/>
                  </a:lnTo>
                  <a:lnTo>
                    <a:pt x="45087" y="1541925"/>
                  </a:lnTo>
                  <a:lnTo>
                    <a:pt x="45985" y="1534137"/>
                  </a:lnTo>
                  <a:lnTo>
                    <a:pt x="46888" y="1526350"/>
                  </a:lnTo>
                  <a:lnTo>
                    <a:pt x="47799" y="1518562"/>
                  </a:lnTo>
                  <a:lnTo>
                    <a:pt x="48720" y="1510775"/>
                  </a:lnTo>
                  <a:lnTo>
                    <a:pt x="49651" y="1502987"/>
                  </a:lnTo>
                  <a:lnTo>
                    <a:pt x="50593" y="1495200"/>
                  </a:lnTo>
                  <a:lnTo>
                    <a:pt x="51549" y="1487412"/>
                  </a:lnTo>
                  <a:lnTo>
                    <a:pt x="52523" y="1479625"/>
                  </a:lnTo>
                  <a:lnTo>
                    <a:pt x="53512" y="1471837"/>
                  </a:lnTo>
                  <a:lnTo>
                    <a:pt x="54519" y="1464050"/>
                  </a:lnTo>
                  <a:lnTo>
                    <a:pt x="55543" y="1456262"/>
                  </a:lnTo>
                  <a:lnTo>
                    <a:pt x="56594" y="1448475"/>
                  </a:lnTo>
                  <a:lnTo>
                    <a:pt x="57666" y="1440687"/>
                  </a:lnTo>
                  <a:lnTo>
                    <a:pt x="58760" y="1432900"/>
                  </a:lnTo>
                  <a:lnTo>
                    <a:pt x="59877" y="1425112"/>
                  </a:lnTo>
                  <a:lnTo>
                    <a:pt x="61024" y="1417325"/>
                  </a:lnTo>
                  <a:lnTo>
                    <a:pt x="62199" y="1409537"/>
                  </a:lnTo>
                  <a:lnTo>
                    <a:pt x="63398" y="1401750"/>
                  </a:lnTo>
                  <a:lnTo>
                    <a:pt x="64623" y="1393962"/>
                  </a:lnTo>
                  <a:lnTo>
                    <a:pt x="65878" y="1386175"/>
                  </a:lnTo>
                  <a:lnTo>
                    <a:pt x="67165" y="1378387"/>
                  </a:lnTo>
                  <a:lnTo>
                    <a:pt x="68477" y="1370600"/>
                  </a:lnTo>
                  <a:lnTo>
                    <a:pt x="69815" y="1362812"/>
                  </a:lnTo>
                  <a:lnTo>
                    <a:pt x="71180" y="1355025"/>
                  </a:lnTo>
                  <a:lnTo>
                    <a:pt x="72578" y="1347237"/>
                  </a:lnTo>
                  <a:lnTo>
                    <a:pt x="73999" y="1339450"/>
                  </a:lnTo>
                  <a:lnTo>
                    <a:pt x="75443" y="1331662"/>
                  </a:lnTo>
                  <a:lnTo>
                    <a:pt x="76908" y="1323875"/>
                  </a:lnTo>
                  <a:lnTo>
                    <a:pt x="78402" y="1316087"/>
                  </a:lnTo>
                  <a:lnTo>
                    <a:pt x="79916" y="1308300"/>
                  </a:lnTo>
                  <a:lnTo>
                    <a:pt x="81446" y="1300512"/>
                  </a:lnTo>
                  <a:lnTo>
                    <a:pt x="82993" y="1292725"/>
                  </a:lnTo>
                  <a:lnTo>
                    <a:pt x="84559" y="1284937"/>
                  </a:lnTo>
                  <a:lnTo>
                    <a:pt x="86138" y="1277150"/>
                  </a:lnTo>
                  <a:lnTo>
                    <a:pt x="87728" y="1269362"/>
                  </a:lnTo>
                  <a:lnTo>
                    <a:pt x="89327" y="1261575"/>
                  </a:lnTo>
                  <a:lnTo>
                    <a:pt x="90935" y="1253787"/>
                  </a:lnTo>
                  <a:lnTo>
                    <a:pt x="92549" y="1246000"/>
                  </a:lnTo>
                  <a:lnTo>
                    <a:pt x="94165" y="1238212"/>
                  </a:lnTo>
                  <a:lnTo>
                    <a:pt x="95783" y="1230425"/>
                  </a:lnTo>
                  <a:lnTo>
                    <a:pt x="97401" y="1222637"/>
                  </a:lnTo>
                  <a:lnTo>
                    <a:pt x="99016" y="1214850"/>
                  </a:lnTo>
                  <a:lnTo>
                    <a:pt x="100626" y="1207062"/>
                  </a:lnTo>
                  <a:lnTo>
                    <a:pt x="102231" y="1199275"/>
                  </a:lnTo>
                  <a:lnTo>
                    <a:pt x="103828" y="1191487"/>
                  </a:lnTo>
                  <a:lnTo>
                    <a:pt x="105414" y="1183700"/>
                  </a:lnTo>
                  <a:lnTo>
                    <a:pt x="106988" y="1175912"/>
                  </a:lnTo>
                  <a:lnTo>
                    <a:pt x="108550" y="1168125"/>
                  </a:lnTo>
                  <a:lnTo>
                    <a:pt x="110100" y="1160337"/>
                  </a:lnTo>
                  <a:lnTo>
                    <a:pt x="111632" y="1152550"/>
                  </a:lnTo>
                  <a:lnTo>
                    <a:pt x="113147" y="1144762"/>
                  </a:lnTo>
                  <a:lnTo>
                    <a:pt x="114644" y="1136975"/>
                  </a:lnTo>
                  <a:lnTo>
                    <a:pt x="116125" y="1129187"/>
                  </a:lnTo>
                  <a:lnTo>
                    <a:pt x="117587" y="1121400"/>
                  </a:lnTo>
                  <a:lnTo>
                    <a:pt x="119024" y="1113612"/>
                  </a:lnTo>
                  <a:lnTo>
                    <a:pt x="120443" y="1105825"/>
                  </a:lnTo>
                  <a:lnTo>
                    <a:pt x="121842" y="1098037"/>
                  </a:lnTo>
                  <a:lnTo>
                    <a:pt x="123222" y="1090250"/>
                  </a:lnTo>
                  <a:lnTo>
                    <a:pt x="124573" y="1082462"/>
                  </a:lnTo>
                  <a:lnTo>
                    <a:pt x="125904" y="1074675"/>
                  </a:lnTo>
                  <a:lnTo>
                    <a:pt x="127215" y="1066887"/>
                  </a:lnTo>
                  <a:lnTo>
                    <a:pt x="128505" y="1059100"/>
                  </a:lnTo>
                  <a:lnTo>
                    <a:pt x="129770" y="1051312"/>
                  </a:lnTo>
                  <a:lnTo>
                    <a:pt x="131011" y="1043525"/>
                  </a:lnTo>
                  <a:lnTo>
                    <a:pt x="132232" y="1035737"/>
                  </a:lnTo>
                  <a:lnTo>
                    <a:pt x="133434" y="1027950"/>
                  </a:lnTo>
                  <a:lnTo>
                    <a:pt x="134612" y="1020162"/>
                  </a:lnTo>
                  <a:lnTo>
                    <a:pt x="135765" y="1012375"/>
                  </a:lnTo>
                  <a:lnTo>
                    <a:pt x="136900" y="1004587"/>
                  </a:lnTo>
                  <a:lnTo>
                    <a:pt x="138016" y="996800"/>
                  </a:lnTo>
                  <a:lnTo>
                    <a:pt x="139111" y="989012"/>
                  </a:lnTo>
                  <a:lnTo>
                    <a:pt x="140182" y="981225"/>
                  </a:lnTo>
                  <a:lnTo>
                    <a:pt x="141235" y="973437"/>
                  </a:lnTo>
                  <a:lnTo>
                    <a:pt x="142270" y="965650"/>
                  </a:lnTo>
                  <a:lnTo>
                    <a:pt x="143288" y="957862"/>
                  </a:lnTo>
                  <a:lnTo>
                    <a:pt x="144282" y="950075"/>
                  </a:lnTo>
                  <a:lnTo>
                    <a:pt x="145259" y="942287"/>
                  </a:lnTo>
                  <a:lnTo>
                    <a:pt x="146220" y="934500"/>
                  </a:lnTo>
                  <a:lnTo>
                    <a:pt x="147164" y="926712"/>
                  </a:lnTo>
                  <a:lnTo>
                    <a:pt x="148089" y="918925"/>
                  </a:lnTo>
                  <a:lnTo>
                    <a:pt x="148996" y="911137"/>
                  </a:lnTo>
                  <a:lnTo>
                    <a:pt x="149887" y="903350"/>
                  </a:lnTo>
                  <a:lnTo>
                    <a:pt x="150764" y="895562"/>
                  </a:lnTo>
                  <a:lnTo>
                    <a:pt x="151623" y="887775"/>
                  </a:lnTo>
                  <a:lnTo>
                    <a:pt x="152464" y="879987"/>
                  </a:lnTo>
                  <a:lnTo>
                    <a:pt x="153291" y="872200"/>
                  </a:lnTo>
                  <a:lnTo>
                    <a:pt x="154104" y="864412"/>
                  </a:lnTo>
                  <a:lnTo>
                    <a:pt x="154902" y="856625"/>
                  </a:lnTo>
                  <a:lnTo>
                    <a:pt x="155681" y="848837"/>
                  </a:lnTo>
                  <a:lnTo>
                    <a:pt x="156446" y="841050"/>
                  </a:lnTo>
                  <a:lnTo>
                    <a:pt x="157198" y="833262"/>
                  </a:lnTo>
                  <a:lnTo>
                    <a:pt x="157937" y="825475"/>
                  </a:lnTo>
                  <a:lnTo>
                    <a:pt x="158658" y="817687"/>
                  </a:lnTo>
                  <a:lnTo>
                    <a:pt x="159365" y="809900"/>
                  </a:lnTo>
                  <a:lnTo>
                    <a:pt x="160060" y="802112"/>
                  </a:lnTo>
                  <a:lnTo>
                    <a:pt x="160741" y="794325"/>
                  </a:lnTo>
                  <a:lnTo>
                    <a:pt x="161408" y="786537"/>
                  </a:lnTo>
                  <a:lnTo>
                    <a:pt x="162059" y="778750"/>
                  </a:lnTo>
                  <a:lnTo>
                    <a:pt x="162698" y="770962"/>
                  </a:lnTo>
                  <a:lnTo>
                    <a:pt x="163326" y="763175"/>
                  </a:lnTo>
                  <a:lnTo>
                    <a:pt x="163940" y="755387"/>
                  </a:lnTo>
                  <a:lnTo>
                    <a:pt x="164539" y="747600"/>
                  </a:lnTo>
                  <a:lnTo>
                    <a:pt x="165127" y="739812"/>
                  </a:lnTo>
                  <a:lnTo>
                    <a:pt x="165704" y="732025"/>
                  </a:lnTo>
                  <a:lnTo>
                    <a:pt x="166269" y="724237"/>
                  </a:lnTo>
                  <a:lnTo>
                    <a:pt x="166821" y="716450"/>
                  </a:lnTo>
                  <a:lnTo>
                    <a:pt x="167361" y="708662"/>
                  </a:lnTo>
                  <a:lnTo>
                    <a:pt x="167892" y="700875"/>
                  </a:lnTo>
                  <a:lnTo>
                    <a:pt x="168413" y="693087"/>
                  </a:lnTo>
                  <a:lnTo>
                    <a:pt x="168922" y="685300"/>
                  </a:lnTo>
                  <a:lnTo>
                    <a:pt x="169421" y="677512"/>
                  </a:lnTo>
                  <a:lnTo>
                    <a:pt x="169911" y="669725"/>
                  </a:lnTo>
                  <a:lnTo>
                    <a:pt x="170392" y="661937"/>
                  </a:lnTo>
                  <a:lnTo>
                    <a:pt x="170864" y="654150"/>
                  </a:lnTo>
                  <a:lnTo>
                    <a:pt x="171326" y="646362"/>
                  </a:lnTo>
                  <a:lnTo>
                    <a:pt x="171780" y="638575"/>
                  </a:lnTo>
                  <a:lnTo>
                    <a:pt x="172227" y="630787"/>
                  </a:lnTo>
                  <a:lnTo>
                    <a:pt x="172667" y="623000"/>
                  </a:lnTo>
                  <a:lnTo>
                    <a:pt x="173097" y="615212"/>
                  </a:lnTo>
                  <a:lnTo>
                    <a:pt x="173521" y="607425"/>
                  </a:lnTo>
                  <a:lnTo>
                    <a:pt x="173938" y="599637"/>
                  </a:lnTo>
                  <a:lnTo>
                    <a:pt x="174349" y="591850"/>
                  </a:lnTo>
                  <a:lnTo>
                    <a:pt x="174751" y="584062"/>
                  </a:lnTo>
                  <a:lnTo>
                    <a:pt x="175147" y="576275"/>
                  </a:lnTo>
                  <a:lnTo>
                    <a:pt x="175537" y="568487"/>
                  </a:lnTo>
                  <a:lnTo>
                    <a:pt x="175921" y="560700"/>
                  </a:lnTo>
                  <a:lnTo>
                    <a:pt x="176298" y="552912"/>
                  </a:lnTo>
                  <a:lnTo>
                    <a:pt x="176668" y="545125"/>
                  </a:lnTo>
                  <a:lnTo>
                    <a:pt x="177031" y="537337"/>
                  </a:lnTo>
                  <a:lnTo>
                    <a:pt x="177389" y="529550"/>
                  </a:lnTo>
                  <a:lnTo>
                    <a:pt x="177741" y="521762"/>
                  </a:lnTo>
                  <a:lnTo>
                    <a:pt x="178084" y="513975"/>
                  </a:lnTo>
                  <a:lnTo>
                    <a:pt x="178421" y="506187"/>
                  </a:lnTo>
                  <a:lnTo>
                    <a:pt x="178752" y="498400"/>
                  </a:lnTo>
                  <a:lnTo>
                    <a:pt x="179077" y="490612"/>
                  </a:lnTo>
                  <a:lnTo>
                    <a:pt x="179393" y="482825"/>
                  </a:lnTo>
                  <a:lnTo>
                    <a:pt x="179702" y="475037"/>
                  </a:lnTo>
                  <a:lnTo>
                    <a:pt x="180004" y="467250"/>
                  </a:lnTo>
                  <a:lnTo>
                    <a:pt x="180299" y="459462"/>
                  </a:lnTo>
                  <a:lnTo>
                    <a:pt x="180586" y="451675"/>
                  </a:lnTo>
                  <a:lnTo>
                    <a:pt x="180864" y="443887"/>
                  </a:lnTo>
                  <a:lnTo>
                    <a:pt x="181136" y="436100"/>
                  </a:lnTo>
                  <a:lnTo>
                    <a:pt x="181400" y="428312"/>
                  </a:lnTo>
                  <a:lnTo>
                    <a:pt x="181656" y="420525"/>
                  </a:lnTo>
                  <a:lnTo>
                    <a:pt x="181902" y="412737"/>
                  </a:lnTo>
                  <a:lnTo>
                    <a:pt x="182142" y="404950"/>
                  </a:lnTo>
                  <a:lnTo>
                    <a:pt x="182373" y="397162"/>
                  </a:lnTo>
                  <a:lnTo>
                    <a:pt x="182597" y="389375"/>
                  </a:lnTo>
                  <a:lnTo>
                    <a:pt x="182811" y="381587"/>
                  </a:lnTo>
                  <a:lnTo>
                    <a:pt x="183018" y="373800"/>
                  </a:lnTo>
                  <a:lnTo>
                    <a:pt x="183217" y="366012"/>
                  </a:lnTo>
                  <a:lnTo>
                    <a:pt x="183409" y="358225"/>
                  </a:lnTo>
                  <a:lnTo>
                    <a:pt x="183591" y="350437"/>
                  </a:lnTo>
                  <a:lnTo>
                    <a:pt x="183765" y="342650"/>
                  </a:lnTo>
                  <a:lnTo>
                    <a:pt x="183932" y="334862"/>
                  </a:lnTo>
                  <a:lnTo>
                    <a:pt x="184093" y="327075"/>
                  </a:lnTo>
                  <a:lnTo>
                    <a:pt x="184245" y="319287"/>
                  </a:lnTo>
                  <a:lnTo>
                    <a:pt x="184389" y="311500"/>
                  </a:lnTo>
                  <a:lnTo>
                    <a:pt x="184527" y="303712"/>
                  </a:lnTo>
                  <a:lnTo>
                    <a:pt x="184659" y="295925"/>
                  </a:lnTo>
                  <a:lnTo>
                    <a:pt x="184783" y="288137"/>
                  </a:lnTo>
                  <a:lnTo>
                    <a:pt x="184900" y="280350"/>
                  </a:lnTo>
                  <a:lnTo>
                    <a:pt x="185011" y="272562"/>
                  </a:lnTo>
                  <a:lnTo>
                    <a:pt x="185117" y="264775"/>
                  </a:lnTo>
                  <a:lnTo>
                    <a:pt x="185216" y="256987"/>
                  </a:lnTo>
                  <a:lnTo>
                    <a:pt x="185309" y="249200"/>
                  </a:lnTo>
                  <a:lnTo>
                    <a:pt x="185396" y="241412"/>
                  </a:lnTo>
                  <a:lnTo>
                    <a:pt x="185479" y="233625"/>
                  </a:lnTo>
                  <a:lnTo>
                    <a:pt x="185557" y="225837"/>
                  </a:lnTo>
                  <a:lnTo>
                    <a:pt x="185629" y="218050"/>
                  </a:lnTo>
                  <a:lnTo>
                    <a:pt x="185696" y="210262"/>
                  </a:lnTo>
                  <a:lnTo>
                    <a:pt x="185759" y="202475"/>
                  </a:lnTo>
                  <a:lnTo>
                    <a:pt x="185818" y="194687"/>
                  </a:lnTo>
                  <a:lnTo>
                    <a:pt x="185873" y="186900"/>
                  </a:lnTo>
                  <a:lnTo>
                    <a:pt x="185923" y="179112"/>
                  </a:lnTo>
                  <a:lnTo>
                    <a:pt x="185970" y="171325"/>
                  </a:lnTo>
                  <a:lnTo>
                    <a:pt x="186014" y="163537"/>
                  </a:lnTo>
                  <a:lnTo>
                    <a:pt x="186055" y="155750"/>
                  </a:lnTo>
                  <a:lnTo>
                    <a:pt x="186092" y="147962"/>
                  </a:lnTo>
                  <a:lnTo>
                    <a:pt x="186126" y="140175"/>
                  </a:lnTo>
                  <a:lnTo>
                    <a:pt x="186158" y="132387"/>
                  </a:lnTo>
                  <a:lnTo>
                    <a:pt x="186188" y="124600"/>
                  </a:lnTo>
                  <a:lnTo>
                    <a:pt x="186215" y="116812"/>
                  </a:lnTo>
                  <a:lnTo>
                    <a:pt x="186241" y="109025"/>
                  </a:lnTo>
                  <a:lnTo>
                    <a:pt x="186264" y="101237"/>
                  </a:lnTo>
                  <a:lnTo>
                    <a:pt x="186286" y="93450"/>
                  </a:lnTo>
                  <a:lnTo>
                    <a:pt x="186307" y="85662"/>
                  </a:lnTo>
                  <a:lnTo>
                    <a:pt x="186326" y="77875"/>
                  </a:lnTo>
                  <a:lnTo>
                    <a:pt x="186345" y="70087"/>
                  </a:lnTo>
                  <a:lnTo>
                    <a:pt x="186362" y="62300"/>
                  </a:lnTo>
                  <a:lnTo>
                    <a:pt x="186379" y="54512"/>
                  </a:lnTo>
                  <a:lnTo>
                    <a:pt x="186395" y="46725"/>
                  </a:lnTo>
                  <a:lnTo>
                    <a:pt x="186411" y="38937"/>
                  </a:lnTo>
                  <a:lnTo>
                    <a:pt x="186427" y="31150"/>
                  </a:lnTo>
                  <a:lnTo>
                    <a:pt x="186443" y="23362"/>
                  </a:lnTo>
                  <a:lnTo>
                    <a:pt x="186459" y="15575"/>
                  </a:lnTo>
                  <a:lnTo>
                    <a:pt x="186474" y="7787"/>
                  </a:lnTo>
                  <a:lnTo>
                    <a:pt x="186490" y="0"/>
                  </a:lnTo>
                  <a:lnTo>
                    <a:pt x="188036" y="0"/>
                  </a:lnTo>
                  <a:lnTo>
                    <a:pt x="188052" y="7787"/>
                  </a:lnTo>
                  <a:lnTo>
                    <a:pt x="188067" y="15575"/>
                  </a:lnTo>
                  <a:lnTo>
                    <a:pt x="188083" y="23362"/>
                  </a:lnTo>
                  <a:lnTo>
                    <a:pt x="188099" y="31150"/>
                  </a:lnTo>
                  <a:lnTo>
                    <a:pt x="188115" y="38937"/>
                  </a:lnTo>
                  <a:lnTo>
                    <a:pt x="188131" y="46725"/>
                  </a:lnTo>
                  <a:lnTo>
                    <a:pt x="188147" y="54512"/>
                  </a:lnTo>
                  <a:lnTo>
                    <a:pt x="188164" y="62300"/>
                  </a:lnTo>
                  <a:lnTo>
                    <a:pt x="188181" y="70087"/>
                  </a:lnTo>
                  <a:lnTo>
                    <a:pt x="188200" y="77875"/>
                  </a:lnTo>
                  <a:lnTo>
                    <a:pt x="188219" y="85662"/>
                  </a:lnTo>
                  <a:lnTo>
                    <a:pt x="188239" y="93450"/>
                  </a:lnTo>
                  <a:lnTo>
                    <a:pt x="188262" y="101237"/>
                  </a:lnTo>
                  <a:lnTo>
                    <a:pt x="188285" y="109025"/>
                  </a:lnTo>
                  <a:lnTo>
                    <a:pt x="188311" y="116812"/>
                  </a:lnTo>
                  <a:lnTo>
                    <a:pt x="188338" y="124600"/>
                  </a:lnTo>
                  <a:lnTo>
                    <a:pt x="188368" y="132387"/>
                  </a:lnTo>
                  <a:lnTo>
                    <a:pt x="188400" y="140175"/>
                  </a:lnTo>
                  <a:lnTo>
                    <a:pt x="188434" y="147962"/>
                  </a:lnTo>
                  <a:lnTo>
                    <a:pt x="188471" y="155750"/>
                  </a:lnTo>
                  <a:lnTo>
                    <a:pt x="188512" y="163537"/>
                  </a:lnTo>
                  <a:lnTo>
                    <a:pt x="188556" y="171325"/>
                  </a:lnTo>
                  <a:lnTo>
                    <a:pt x="188603" y="179112"/>
                  </a:lnTo>
                  <a:lnTo>
                    <a:pt x="188653" y="186900"/>
                  </a:lnTo>
                  <a:lnTo>
                    <a:pt x="188708" y="194687"/>
                  </a:lnTo>
                  <a:lnTo>
                    <a:pt x="188767" y="202475"/>
                  </a:lnTo>
                  <a:lnTo>
                    <a:pt x="188830" y="210262"/>
                  </a:lnTo>
                  <a:lnTo>
                    <a:pt x="188897" y="218050"/>
                  </a:lnTo>
                  <a:lnTo>
                    <a:pt x="188969" y="225837"/>
                  </a:lnTo>
                  <a:lnTo>
                    <a:pt x="189047" y="233625"/>
                  </a:lnTo>
                  <a:lnTo>
                    <a:pt x="189130" y="241412"/>
                  </a:lnTo>
                  <a:lnTo>
                    <a:pt x="189217" y="249200"/>
                  </a:lnTo>
                  <a:lnTo>
                    <a:pt x="189310" y="256987"/>
                  </a:lnTo>
                  <a:lnTo>
                    <a:pt x="189409" y="264775"/>
                  </a:lnTo>
                  <a:lnTo>
                    <a:pt x="189515" y="272562"/>
                  </a:lnTo>
                  <a:lnTo>
                    <a:pt x="189626" y="280350"/>
                  </a:lnTo>
                  <a:lnTo>
                    <a:pt x="189743" y="288137"/>
                  </a:lnTo>
                  <a:lnTo>
                    <a:pt x="189867" y="295925"/>
                  </a:lnTo>
                  <a:lnTo>
                    <a:pt x="189999" y="303712"/>
                  </a:lnTo>
                  <a:lnTo>
                    <a:pt x="190137" y="311500"/>
                  </a:lnTo>
                  <a:lnTo>
                    <a:pt x="190281" y="319287"/>
                  </a:lnTo>
                  <a:lnTo>
                    <a:pt x="190433" y="327075"/>
                  </a:lnTo>
                  <a:lnTo>
                    <a:pt x="190593" y="334862"/>
                  </a:lnTo>
                  <a:lnTo>
                    <a:pt x="190761" y="342650"/>
                  </a:lnTo>
                  <a:lnTo>
                    <a:pt x="190935" y="350437"/>
                  </a:lnTo>
                  <a:lnTo>
                    <a:pt x="191117" y="358225"/>
                  </a:lnTo>
                  <a:lnTo>
                    <a:pt x="191309" y="366012"/>
                  </a:lnTo>
                  <a:lnTo>
                    <a:pt x="191508" y="373800"/>
                  </a:lnTo>
                  <a:lnTo>
                    <a:pt x="191715" y="381587"/>
                  </a:lnTo>
                  <a:lnTo>
                    <a:pt x="191928" y="389375"/>
                  </a:lnTo>
                  <a:lnTo>
                    <a:pt x="192153" y="397162"/>
                  </a:lnTo>
                  <a:lnTo>
                    <a:pt x="192384" y="404950"/>
                  </a:lnTo>
                  <a:lnTo>
                    <a:pt x="192623" y="412737"/>
                  </a:lnTo>
                  <a:lnTo>
                    <a:pt x="192870" y="420525"/>
                  </a:lnTo>
                  <a:lnTo>
                    <a:pt x="193126" y="428312"/>
                  </a:lnTo>
                  <a:lnTo>
                    <a:pt x="193390" y="436100"/>
                  </a:lnTo>
                  <a:lnTo>
                    <a:pt x="193661" y="443887"/>
                  </a:lnTo>
                  <a:lnTo>
                    <a:pt x="193940" y="451675"/>
                  </a:lnTo>
                  <a:lnTo>
                    <a:pt x="194227" y="459462"/>
                  </a:lnTo>
                  <a:lnTo>
                    <a:pt x="194522" y="467250"/>
                  </a:lnTo>
                  <a:lnTo>
                    <a:pt x="194824" y="475037"/>
                  </a:lnTo>
                  <a:lnTo>
                    <a:pt x="195133" y="482825"/>
                  </a:lnTo>
                  <a:lnTo>
                    <a:pt x="195449" y="490612"/>
                  </a:lnTo>
                  <a:lnTo>
                    <a:pt x="195774" y="498400"/>
                  </a:lnTo>
                  <a:lnTo>
                    <a:pt x="196105" y="506187"/>
                  </a:lnTo>
                  <a:lnTo>
                    <a:pt x="196442" y="513975"/>
                  </a:lnTo>
                  <a:lnTo>
                    <a:pt x="196785" y="521762"/>
                  </a:lnTo>
                  <a:lnTo>
                    <a:pt x="197137" y="529550"/>
                  </a:lnTo>
                  <a:lnTo>
                    <a:pt x="197495" y="537337"/>
                  </a:lnTo>
                  <a:lnTo>
                    <a:pt x="197858" y="545125"/>
                  </a:lnTo>
                  <a:lnTo>
                    <a:pt x="198228" y="552912"/>
                  </a:lnTo>
                  <a:lnTo>
                    <a:pt x="198605" y="560700"/>
                  </a:lnTo>
                  <a:lnTo>
                    <a:pt x="198989" y="568487"/>
                  </a:lnTo>
                  <a:lnTo>
                    <a:pt x="199379" y="576275"/>
                  </a:lnTo>
                  <a:lnTo>
                    <a:pt x="199775" y="584062"/>
                  </a:lnTo>
                  <a:lnTo>
                    <a:pt x="200177" y="591850"/>
                  </a:lnTo>
                  <a:lnTo>
                    <a:pt x="200588" y="599637"/>
                  </a:lnTo>
                  <a:lnTo>
                    <a:pt x="201005" y="607425"/>
                  </a:lnTo>
                  <a:lnTo>
                    <a:pt x="201429" y="615212"/>
                  </a:lnTo>
                  <a:lnTo>
                    <a:pt x="201859" y="623000"/>
                  </a:lnTo>
                  <a:lnTo>
                    <a:pt x="202299" y="630787"/>
                  </a:lnTo>
                  <a:lnTo>
                    <a:pt x="202746" y="638575"/>
                  </a:lnTo>
                  <a:lnTo>
                    <a:pt x="203200" y="646362"/>
                  </a:lnTo>
                  <a:lnTo>
                    <a:pt x="203662" y="654150"/>
                  </a:lnTo>
                  <a:lnTo>
                    <a:pt x="204134" y="661937"/>
                  </a:lnTo>
                  <a:lnTo>
                    <a:pt x="204615" y="669725"/>
                  </a:lnTo>
                  <a:lnTo>
                    <a:pt x="205105" y="677512"/>
                  </a:lnTo>
                  <a:lnTo>
                    <a:pt x="205604" y="685300"/>
                  </a:lnTo>
                  <a:lnTo>
                    <a:pt x="206113" y="693087"/>
                  </a:lnTo>
                  <a:lnTo>
                    <a:pt x="206634" y="700875"/>
                  </a:lnTo>
                  <a:lnTo>
                    <a:pt x="207165" y="708662"/>
                  </a:lnTo>
                  <a:lnTo>
                    <a:pt x="207705" y="716450"/>
                  </a:lnTo>
                  <a:lnTo>
                    <a:pt x="208257" y="724237"/>
                  </a:lnTo>
                  <a:lnTo>
                    <a:pt x="208822" y="732025"/>
                  </a:lnTo>
                  <a:lnTo>
                    <a:pt x="209399" y="739812"/>
                  </a:lnTo>
                  <a:lnTo>
                    <a:pt x="209987" y="747600"/>
                  </a:lnTo>
                  <a:lnTo>
                    <a:pt x="210586" y="755387"/>
                  </a:lnTo>
                  <a:lnTo>
                    <a:pt x="211200" y="763175"/>
                  </a:lnTo>
                  <a:lnTo>
                    <a:pt x="211828" y="770962"/>
                  </a:lnTo>
                  <a:lnTo>
                    <a:pt x="212467" y="778750"/>
                  </a:lnTo>
                  <a:lnTo>
                    <a:pt x="213118" y="786537"/>
                  </a:lnTo>
                  <a:lnTo>
                    <a:pt x="213785" y="794325"/>
                  </a:lnTo>
                  <a:lnTo>
                    <a:pt x="214466" y="802112"/>
                  </a:lnTo>
                  <a:lnTo>
                    <a:pt x="215161" y="809900"/>
                  </a:lnTo>
                  <a:lnTo>
                    <a:pt x="215867" y="817687"/>
                  </a:lnTo>
                  <a:lnTo>
                    <a:pt x="216589" y="825475"/>
                  </a:lnTo>
                  <a:lnTo>
                    <a:pt x="217328" y="833262"/>
                  </a:lnTo>
                  <a:lnTo>
                    <a:pt x="218080" y="841050"/>
                  </a:lnTo>
                  <a:lnTo>
                    <a:pt x="218845" y="848837"/>
                  </a:lnTo>
                  <a:lnTo>
                    <a:pt x="219624" y="856625"/>
                  </a:lnTo>
                  <a:lnTo>
                    <a:pt x="220422" y="864412"/>
                  </a:lnTo>
                  <a:lnTo>
                    <a:pt x="221235" y="872200"/>
                  </a:lnTo>
                  <a:lnTo>
                    <a:pt x="222062" y="879987"/>
                  </a:lnTo>
                  <a:lnTo>
                    <a:pt x="222903" y="887775"/>
                  </a:lnTo>
                  <a:lnTo>
                    <a:pt x="223762" y="895562"/>
                  </a:lnTo>
                  <a:lnTo>
                    <a:pt x="224639" y="903350"/>
                  </a:lnTo>
                  <a:lnTo>
                    <a:pt x="225530" y="911137"/>
                  </a:lnTo>
                  <a:lnTo>
                    <a:pt x="226437" y="918925"/>
                  </a:lnTo>
                  <a:lnTo>
                    <a:pt x="227362" y="926712"/>
                  </a:lnTo>
                  <a:lnTo>
                    <a:pt x="228306" y="934500"/>
                  </a:lnTo>
                  <a:lnTo>
                    <a:pt x="229267" y="942287"/>
                  </a:lnTo>
                  <a:lnTo>
                    <a:pt x="230243" y="950075"/>
                  </a:lnTo>
                  <a:lnTo>
                    <a:pt x="231238" y="957862"/>
                  </a:lnTo>
                  <a:lnTo>
                    <a:pt x="232256" y="965650"/>
                  </a:lnTo>
                  <a:lnTo>
                    <a:pt x="233291" y="973437"/>
                  </a:lnTo>
                  <a:lnTo>
                    <a:pt x="234344" y="981225"/>
                  </a:lnTo>
                  <a:lnTo>
                    <a:pt x="235414" y="989012"/>
                  </a:lnTo>
                  <a:lnTo>
                    <a:pt x="236510" y="996800"/>
                  </a:lnTo>
                  <a:lnTo>
                    <a:pt x="237626" y="1004587"/>
                  </a:lnTo>
                  <a:lnTo>
                    <a:pt x="238761" y="1012375"/>
                  </a:lnTo>
                  <a:lnTo>
                    <a:pt x="239914" y="1020162"/>
                  </a:lnTo>
                  <a:lnTo>
                    <a:pt x="241092" y="1027950"/>
                  </a:lnTo>
                  <a:lnTo>
                    <a:pt x="242294" y="1035737"/>
                  </a:lnTo>
                  <a:lnTo>
                    <a:pt x="243515" y="1043525"/>
                  </a:lnTo>
                  <a:lnTo>
                    <a:pt x="244756" y="1051312"/>
                  </a:lnTo>
                  <a:lnTo>
                    <a:pt x="246020" y="1059100"/>
                  </a:lnTo>
                  <a:lnTo>
                    <a:pt x="247311" y="1066887"/>
                  </a:lnTo>
                  <a:lnTo>
                    <a:pt x="248622" y="1074675"/>
                  </a:lnTo>
                  <a:lnTo>
                    <a:pt x="249953" y="1082462"/>
                  </a:lnTo>
                  <a:lnTo>
                    <a:pt x="251304" y="1090250"/>
                  </a:lnTo>
                  <a:lnTo>
                    <a:pt x="252684" y="1098037"/>
                  </a:lnTo>
                  <a:lnTo>
                    <a:pt x="254083" y="1105825"/>
                  </a:lnTo>
                  <a:lnTo>
                    <a:pt x="255501" y="1113612"/>
                  </a:lnTo>
                  <a:lnTo>
                    <a:pt x="256939" y="1121400"/>
                  </a:lnTo>
                  <a:lnTo>
                    <a:pt x="258401" y="1129187"/>
                  </a:lnTo>
                  <a:lnTo>
                    <a:pt x="259882" y="1136975"/>
                  </a:lnTo>
                  <a:lnTo>
                    <a:pt x="261379" y="1144762"/>
                  </a:lnTo>
                  <a:lnTo>
                    <a:pt x="262893" y="1152550"/>
                  </a:lnTo>
                  <a:lnTo>
                    <a:pt x="264426" y="1160337"/>
                  </a:lnTo>
                  <a:lnTo>
                    <a:pt x="265976" y="1168125"/>
                  </a:lnTo>
                  <a:lnTo>
                    <a:pt x="267538" y="1175912"/>
                  </a:lnTo>
                  <a:lnTo>
                    <a:pt x="269112" y="1183700"/>
                  </a:lnTo>
                  <a:lnTo>
                    <a:pt x="270698" y="1191487"/>
                  </a:lnTo>
                  <a:lnTo>
                    <a:pt x="272295" y="1199275"/>
                  </a:lnTo>
                  <a:lnTo>
                    <a:pt x="273900" y="1207062"/>
                  </a:lnTo>
                  <a:lnTo>
                    <a:pt x="275510" y="1214850"/>
                  </a:lnTo>
                  <a:lnTo>
                    <a:pt x="277125" y="1222637"/>
                  </a:lnTo>
                  <a:lnTo>
                    <a:pt x="278743" y="1230425"/>
                  </a:lnTo>
                  <a:lnTo>
                    <a:pt x="280361" y="1238212"/>
                  </a:lnTo>
                  <a:lnTo>
                    <a:pt x="281977" y="1246000"/>
                  </a:lnTo>
                  <a:lnTo>
                    <a:pt x="283591" y="1253787"/>
                  </a:lnTo>
                  <a:lnTo>
                    <a:pt x="285199" y="1261575"/>
                  </a:lnTo>
                  <a:lnTo>
                    <a:pt x="286798" y="1269362"/>
                  </a:lnTo>
                  <a:lnTo>
                    <a:pt x="288388" y="1277150"/>
                  </a:lnTo>
                  <a:lnTo>
                    <a:pt x="289967" y="1284937"/>
                  </a:lnTo>
                  <a:lnTo>
                    <a:pt x="291533" y="1292725"/>
                  </a:lnTo>
                  <a:lnTo>
                    <a:pt x="293080" y="1300512"/>
                  </a:lnTo>
                  <a:lnTo>
                    <a:pt x="294610" y="1308300"/>
                  </a:lnTo>
                  <a:lnTo>
                    <a:pt x="296124" y="1316087"/>
                  </a:lnTo>
                  <a:lnTo>
                    <a:pt x="297618" y="1323875"/>
                  </a:lnTo>
                  <a:lnTo>
                    <a:pt x="299083" y="1331662"/>
                  </a:lnTo>
                  <a:lnTo>
                    <a:pt x="300527" y="1339450"/>
                  </a:lnTo>
                  <a:lnTo>
                    <a:pt x="301948" y="1347237"/>
                  </a:lnTo>
                  <a:lnTo>
                    <a:pt x="303346" y="1355025"/>
                  </a:lnTo>
                  <a:lnTo>
                    <a:pt x="304711" y="1362812"/>
                  </a:lnTo>
                  <a:lnTo>
                    <a:pt x="306049" y="1370600"/>
                  </a:lnTo>
                  <a:lnTo>
                    <a:pt x="307361" y="1378387"/>
                  </a:lnTo>
                  <a:lnTo>
                    <a:pt x="308648" y="1386175"/>
                  </a:lnTo>
                  <a:lnTo>
                    <a:pt x="309903" y="1393962"/>
                  </a:lnTo>
                  <a:lnTo>
                    <a:pt x="311128" y="1401750"/>
                  </a:lnTo>
                  <a:lnTo>
                    <a:pt x="312327" y="1409537"/>
                  </a:lnTo>
                  <a:lnTo>
                    <a:pt x="313502" y="1417325"/>
                  </a:lnTo>
                  <a:lnTo>
                    <a:pt x="314649" y="1425112"/>
                  </a:lnTo>
                  <a:lnTo>
                    <a:pt x="315766" y="1432900"/>
                  </a:lnTo>
                  <a:lnTo>
                    <a:pt x="316860" y="1440687"/>
                  </a:lnTo>
                  <a:lnTo>
                    <a:pt x="317932" y="1448475"/>
                  </a:lnTo>
                  <a:lnTo>
                    <a:pt x="318983" y="1456262"/>
                  </a:lnTo>
                  <a:lnTo>
                    <a:pt x="320007" y="1464050"/>
                  </a:lnTo>
                  <a:lnTo>
                    <a:pt x="321014" y="1471837"/>
                  </a:lnTo>
                  <a:lnTo>
                    <a:pt x="322003" y="1479625"/>
                  </a:lnTo>
                  <a:lnTo>
                    <a:pt x="322977" y="1487412"/>
                  </a:lnTo>
                  <a:lnTo>
                    <a:pt x="323933" y="1495200"/>
                  </a:lnTo>
                  <a:lnTo>
                    <a:pt x="324875" y="1502987"/>
                  </a:lnTo>
                  <a:lnTo>
                    <a:pt x="325806" y="1510775"/>
                  </a:lnTo>
                  <a:lnTo>
                    <a:pt x="326727" y="1518562"/>
                  </a:lnTo>
                  <a:lnTo>
                    <a:pt x="327638" y="1526350"/>
                  </a:lnTo>
                  <a:lnTo>
                    <a:pt x="328541" y="1534137"/>
                  </a:lnTo>
                  <a:lnTo>
                    <a:pt x="329439" y="1541925"/>
                  </a:lnTo>
                  <a:lnTo>
                    <a:pt x="330331" y="1549712"/>
                  </a:lnTo>
                  <a:lnTo>
                    <a:pt x="331220" y="1557500"/>
                  </a:lnTo>
                  <a:lnTo>
                    <a:pt x="332106" y="1565287"/>
                  </a:lnTo>
                  <a:lnTo>
                    <a:pt x="332991" y="1573075"/>
                  </a:lnTo>
                  <a:lnTo>
                    <a:pt x="333875" y="1580862"/>
                  </a:lnTo>
                  <a:lnTo>
                    <a:pt x="334759" y="1588650"/>
                  </a:lnTo>
                  <a:lnTo>
                    <a:pt x="335644" y="1596437"/>
                  </a:lnTo>
                  <a:lnTo>
                    <a:pt x="336531" y="1604225"/>
                  </a:lnTo>
                  <a:lnTo>
                    <a:pt x="337420" y="1612012"/>
                  </a:lnTo>
                  <a:lnTo>
                    <a:pt x="338311" y="1619800"/>
                  </a:lnTo>
                  <a:lnTo>
                    <a:pt x="339205" y="1627587"/>
                  </a:lnTo>
                  <a:lnTo>
                    <a:pt x="340102" y="1635375"/>
                  </a:lnTo>
                  <a:lnTo>
                    <a:pt x="341001" y="1643162"/>
                  </a:lnTo>
                  <a:lnTo>
                    <a:pt x="341903" y="1650950"/>
                  </a:lnTo>
                  <a:lnTo>
                    <a:pt x="342809" y="1658737"/>
                  </a:lnTo>
                  <a:lnTo>
                    <a:pt x="343717" y="1666525"/>
                  </a:lnTo>
                  <a:lnTo>
                    <a:pt x="344628" y="1674312"/>
                  </a:lnTo>
                  <a:lnTo>
                    <a:pt x="345541" y="1682100"/>
                  </a:lnTo>
                  <a:lnTo>
                    <a:pt x="346455" y="1689887"/>
                  </a:lnTo>
                  <a:lnTo>
                    <a:pt x="347372" y="1697675"/>
                  </a:lnTo>
                  <a:lnTo>
                    <a:pt x="348289" y="1705462"/>
                  </a:lnTo>
                  <a:lnTo>
                    <a:pt x="349207" y="1713250"/>
                  </a:lnTo>
                  <a:lnTo>
                    <a:pt x="350125" y="1721037"/>
                  </a:lnTo>
                  <a:lnTo>
                    <a:pt x="351042" y="1728825"/>
                  </a:lnTo>
                  <a:lnTo>
                    <a:pt x="351958" y="1736612"/>
                  </a:lnTo>
                  <a:lnTo>
                    <a:pt x="352872" y="1744400"/>
                  </a:lnTo>
                  <a:lnTo>
                    <a:pt x="353783" y="1752187"/>
                  </a:lnTo>
                  <a:lnTo>
                    <a:pt x="354691" y="1759975"/>
                  </a:lnTo>
                  <a:lnTo>
                    <a:pt x="355593" y="1767762"/>
                  </a:lnTo>
                  <a:lnTo>
                    <a:pt x="356489" y="1775550"/>
                  </a:lnTo>
                  <a:lnTo>
                    <a:pt x="357380" y="1783337"/>
                  </a:lnTo>
                  <a:lnTo>
                    <a:pt x="358264" y="1791125"/>
                  </a:lnTo>
                  <a:lnTo>
                    <a:pt x="359136" y="1798912"/>
                  </a:lnTo>
                  <a:lnTo>
                    <a:pt x="359999" y="1806700"/>
                  </a:lnTo>
                  <a:lnTo>
                    <a:pt x="360851" y="1814487"/>
                  </a:lnTo>
                  <a:lnTo>
                    <a:pt x="361692" y="1822275"/>
                  </a:lnTo>
                  <a:lnTo>
                    <a:pt x="362516" y="1830062"/>
                  </a:lnTo>
                  <a:lnTo>
                    <a:pt x="363324" y="1837850"/>
                  </a:lnTo>
                  <a:lnTo>
                    <a:pt x="364116" y="1845637"/>
                  </a:lnTo>
                  <a:lnTo>
                    <a:pt x="364891" y="1853425"/>
                  </a:lnTo>
                  <a:lnTo>
                    <a:pt x="365644" y="1861212"/>
                  </a:lnTo>
                  <a:lnTo>
                    <a:pt x="366373" y="1869000"/>
                  </a:lnTo>
                  <a:lnTo>
                    <a:pt x="367081" y="1876787"/>
                  </a:lnTo>
                  <a:lnTo>
                    <a:pt x="367766" y="1884575"/>
                  </a:lnTo>
                  <a:lnTo>
                    <a:pt x="368424" y="1892362"/>
                  </a:lnTo>
                  <a:lnTo>
                    <a:pt x="369050" y="1900150"/>
                  </a:lnTo>
                  <a:lnTo>
                    <a:pt x="369648" y="1907937"/>
                  </a:lnTo>
                  <a:lnTo>
                    <a:pt x="370219" y="1915725"/>
                  </a:lnTo>
                  <a:lnTo>
                    <a:pt x="370761" y="1923512"/>
                  </a:lnTo>
                  <a:lnTo>
                    <a:pt x="371260" y="1931300"/>
                  </a:lnTo>
                  <a:lnTo>
                    <a:pt x="371729" y="1939087"/>
                  </a:lnTo>
                  <a:lnTo>
                    <a:pt x="372165" y="1946875"/>
                  </a:lnTo>
                  <a:lnTo>
                    <a:pt x="372570" y="1954662"/>
                  </a:lnTo>
                  <a:lnTo>
                    <a:pt x="372930" y="1962450"/>
                  </a:lnTo>
                  <a:lnTo>
                    <a:pt x="373253" y="1970237"/>
                  </a:lnTo>
                  <a:lnTo>
                    <a:pt x="373543" y="1978025"/>
                  </a:lnTo>
                  <a:lnTo>
                    <a:pt x="373799" y="1985812"/>
                  </a:lnTo>
                  <a:lnTo>
                    <a:pt x="374013" y="1993600"/>
                  </a:lnTo>
                  <a:lnTo>
                    <a:pt x="374186" y="2001387"/>
                  </a:lnTo>
                  <a:lnTo>
                    <a:pt x="374325" y="2009175"/>
                  </a:lnTo>
                  <a:lnTo>
                    <a:pt x="374431" y="2016962"/>
                  </a:lnTo>
                  <a:lnTo>
                    <a:pt x="374500" y="2024750"/>
                  </a:lnTo>
                  <a:lnTo>
                    <a:pt x="374526" y="2032537"/>
                  </a:lnTo>
                  <a:lnTo>
                    <a:pt x="374521" y="2040325"/>
                  </a:lnTo>
                  <a:lnTo>
                    <a:pt x="374486" y="2048112"/>
                  </a:lnTo>
                  <a:lnTo>
                    <a:pt x="374420" y="2055900"/>
                  </a:lnTo>
                  <a:lnTo>
                    <a:pt x="374313" y="2063687"/>
                  </a:lnTo>
                  <a:lnTo>
                    <a:pt x="374178" y="2071475"/>
                  </a:lnTo>
                  <a:lnTo>
                    <a:pt x="374016" y="2079262"/>
                  </a:lnTo>
                  <a:lnTo>
                    <a:pt x="373829" y="2087050"/>
                  </a:lnTo>
                  <a:lnTo>
                    <a:pt x="373610" y="2094837"/>
                  </a:lnTo>
                  <a:lnTo>
                    <a:pt x="373365" y="2102625"/>
                  </a:lnTo>
                  <a:lnTo>
                    <a:pt x="373098" y="2110412"/>
                  </a:lnTo>
                  <a:lnTo>
                    <a:pt x="372810" y="2118200"/>
                  </a:lnTo>
                  <a:lnTo>
                    <a:pt x="372500" y="2125987"/>
                  </a:lnTo>
                  <a:lnTo>
                    <a:pt x="372166" y="2133775"/>
                  </a:lnTo>
                  <a:lnTo>
                    <a:pt x="371815" y="2141562"/>
                  </a:lnTo>
                  <a:lnTo>
                    <a:pt x="371448" y="2149350"/>
                  </a:lnTo>
                  <a:lnTo>
                    <a:pt x="371066" y="2157137"/>
                  </a:lnTo>
                  <a:lnTo>
                    <a:pt x="370664" y="2164925"/>
                  </a:lnTo>
                  <a:lnTo>
                    <a:pt x="370249" y="2172712"/>
                  </a:lnTo>
                  <a:lnTo>
                    <a:pt x="369822" y="2180500"/>
                  </a:lnTo>
                  <a:lnTo>
                    <a:pt x="369383" y="2188287"/>
                  </a:lnTo>
                  <a:lnTo>
                    <a:pt x="368930" y="2196075"/>
                  </a:lnTo>
                  <a:lnTo>
                    <a:pt x="368467" y="2203862"/>
                  </a:lnTo>
                  <a:lnTo>
                    <a:pt x="367994" y="2211650"/>
                  </a:lnTo>
                  <a:lnTo>
                    <a:pt x="367512" y="2219437"/>
                  </a:lnTo>
                  <a:lnTo>
                    <a:pt x="367019" y="2227225"/>
                  </a:lnTo>
                  <a:lnTo>
                    <a:pt x="366517" y="2235012"/>
                  </a:lnTo>
                  <a:lnTo>
                    <a:pt x="366006" y="2242800"/>
                  </a:lnTo>
                  <a:lnTo>
                    <a:pt x="365488" y="2250587"/>
                  </a:lnTo>
                  <a:lnTo>
                    <a:pt x="364962" y="2258375"/>
                  </a:lnTo>
                  <a:lnTo>
                    <a:pt x="364425" y="2266162"/>
                  </a:lnTo>
                  <a:lnTo>
                    <a:pt x="363881" y="2273950"/>
                  </a:lnTo>
                  <a:lnTo>
                    <a:pt x="363329" y="2281737"/>
                  </a:lnTo>
                  <a:lnTo>
                    <a:pt x="362769" y="2289525"/>
                  </a:lnTo>
                  <a:lnTo>
                    <a:pt x="362198" y="2297312"/>
                  </a:lnTo>
                  <a:lnTo>
                    <a:pt x="361619" y="2305100"/>
                  </a:lnTo>
                  <a:lnTo>
                    <a:pt x="361031" y="2312887"/>
                  </a:lnTo>
                  <a:lnTo>
                    <a:pt x="360435" y="2320675"/>
                  </a:lnTo>
                  <a:lnTo>
                    <a:pt x="359827" y="2328462"/>
                  </a:lnTo>
                  <a:lnTo>
                    <a:pt x="359209" y="2336250"/>
                  </a:lnTo>
                  <a:lnTo>
                    <a:pt x="358581" y="2344037"/>
                  </a:lnTo>
                  <a:lnTo>
                    <a:pt x="357943" y="2351825"/>
                  </a:lnTo>
                  <a:lnTo>
                    <a:pt x="357294" y="2359612"/>
                  </a:lnTo>
                  <a:lnTo>
                    <a:pt x="356632" y="2367400"/>
                  </a:lnTo>
                  <a:lnTo>
                    <a:pt x="355959" y="2375187"/>
                  </a:lnTo>
                  <a:lnTo>
                    <a:pt x="355275" y="2382975"/>
                  </a:lnTo>
                  <a:lnTo>
                    <a:pt x="354580" y="2390762"/>
                  </a:lnTo>
                  <a:lnTo>
                    <a:pt x="353869" y="2398550"/>
                  </a:lnTo>
                  <a:lnTo>
                    <a:pt x="353147" y="2406337"/>
                  </a:lnTo>
                  <a:lnTo>
                    <a:pt x="352414" y="2414125"/>
                  </a:lnTo>
                  <a:lnTo>
                    <a:pt x="351669" y="2421912"/>
                  </a:lnTo>
                  <a:lnTo>
                    <a:pt x="350909" y="2429700"/>
                  </a:lnTo>
                  <a:lnTo>
                    <a:pt x="350137" y="2437487"/>
                  </a:lnTo>
                  <a:lnTo>
                    <a:pt x="349353" y="2445275"/>
                  </a:lnTo>
                  <a:lnTo>
                    <a:pt x="348559" y="2453062"/>
                  </a:lnTo>
                  <a:lnTo>
                    <a:pt x="347750" y="2460850"/>
                  </a:lnTo>
                  <a:lnTo>
                    <a:pt x="346929" y="2468637"/>
                  </a:lnTo>
                  <a:lnTo>
                    <a:pt x="346098" y="2476425"/>
                  </a:lnTo>
                  <a:lnTo>
                    <a:pt x="345257" y="2484212"/>
                  </a:lnTo>
                  <a:lnTo>
                    <a:pt x="344405" y="2492000"/>
                  </a:lnTo>
                  <a:lnTo>
                    <a:pt x="343540" y="2499787"/>
                  </a:lnTo>
                  <a:lnTo>
                    <a:pt x="342666" y="2507575"/>
                  </a:lnTo>
                  <a:lnTo>
                    <a:pt x="341784" y="2515362"/>
                  </a:lnTo>
                  <a:lnTo>
                    <a:pt x="340893" y="2523150"/>
                  </a:lnTo>
                  <a:lnTo>
                    <a:pt x="339991" y="2530937"/>
                  </a:lnTo>
                  <a:lnTo>
                    <a:pt x="339081" y="2538725"/>
                  </a:lnTo>
                  <a:lnTo>
                    <a:pt x="338164" y="2546512"/>
                  </a:lnTo>
                  <a:lnTo>
                    <a:pt x="337240" y="2554300"/>
                  </a:lnTo>
                  <a:lnTo>
                    <a:pt x="336308" y="2562087"/>
                  </a:lnTo>
                  <a:lnTo>
                    <a:pt x="335368" y="2569875"/>
                  </a:lnTo>
                  <a:lnTo>
                    <a:pt x="334422" y="2577662"/>
                  </a:lnTo>
                  <a:lnTo>
                    <a:pt x="333471" y="2585450"/>
                  </a:lnTo>
                  <a:lnTo>
                    <a:pt x="332512" y="2593237"/>
                  </a:lnTo>
                  <a:lnTo>
                    <a:pt x="331546" y="2601025"/>
                  </a:lnTo>
                  <a:lnTo>
                    <a:pt x="330575" y="2608812"/>
                  </a:lnTo>
                  <a:lnTo>
                    <a:pt x="329598" y="2616600"/>
                  </a:lnTo>
                  <a:lnTo>
                    <a:pt x="328615" y="2624387"/>
                  </a:lnTo>
                  <a:lnTo>
                    <a:pt x="327624" y="2632175"/>
                  </a:lnTo>
                  <a:lnTo>
                    <a:pt x="326628" y="2639962"/>
                  </a:lnTo>
                  <a:lnTo>
                    <a:pt x="325626" y="2647750"/>
                  </a:lnTo>
                  <a:lnTo>
                    <a:pt x="324619" y="2655537"/>
                  </a:lnTo>
                  <a:lnTo>
                    <a:pt x="323604" y="2663325"/>
                  </a:lnTo>
                  <a:lnTo>
                    <a:pt x="322583" y="2671112"/>
                  </a:lnTo>
                  <a:lnTo>
                    <a:pt x="321557" y="2678900"/>
                  </a:lnTo>
                  <a:lnTo>
                    <a:pt x="320525" y="2686687"/>
                  </a:lnTo>
                  <a:lnTo>
                    <a:pt x="319487" y="2694475"/>
                  </a:lnTo>
                  <a:lnTo>
                    <a:pt x="318443" y="2702262"/>
                  </a:lnTo>
                  <a:lnTo>
                    <a:pt x="317394" y="2710050"/>
                  </a:lnTo>
                  <a:lnTo>
                    <a:pt x="316341" y="2717837"/>
                  </a:lnTo>
                  <a:lnTo>
                    <a:pt x="315284" y="2725625"/>
                  </a:lnTo>
                  <a:lnTo>
                    <a:pt x="314223" y="2733412"/>
                  </a:lnTo>
                  <a:lnTo>
                    <a:pt x="313160" y="2741200"/>
                  </a:lnTo>
                  <a:lnTo>
                    <a:pt x="312096" y="2748987"/>
                  </a:lnTo>
                  <a:lnTo>
                    <a:pt x="311031" y="2756775"/>
                  </a:lnTo>
                  <a:lnTo>
                    <a:pt x="309966" y="2764562"/>
                  </a:lnTo>
                  <a:lnTo>
                    <a:pt x="308904" y="2772350"/>
                  </a:lnTo>
                  <a:lnTo>
                    <a:pt x="307845" y="2780137"/>
                  </a:lnTo>
                  <a:lnTo>
                    <a:pt x="306790" y="2787925"/>
                  </a:lnTo>
                  <a:lnTo>
                    <a:pt x="305742" y="2795712"/>
                  </a:lnTo>
                  <a:lnTo>
                    <a:pt x="304703" y="2803500"/>
                  </a:lnTo>
                  <a:lnTo>
                    <a:pt x="303673" y="2811287"/>
                  </a:lnTo>
                  <a:lnTo>
                    <a:pt x="302653" y="2819075"/>
                  </a:lnTo>
                  <a:lnTo>
                    <a:pt x="301648" y="2826862"/>
                  </a:lnTo>
                  <a:lnTo>
                    <a:pt x="300660" y="2834650"/>
                  </a:lnTo>
                  <a:lnTo>
                    <a:pt x="299687" y="2842437"/>
                  </a:lnTo>
                  <a:lnTo>
                    <a:pt x="298731" y="2850225"/>
                  </a:lnTo>
                  <a:lnTo>
                    <a:pt x="297795" y="2858012"/>
                  </a:lnTo>
                  <a:lnTo>
                    <a:pt x="296885" y="2865800"/>
                  </a:lnTo>
                  <a:lnTo>
                    <a:pt x="295997" y="2873587"/>
                  </a:lnTo>
                  <a:lnTo>
                    <a:pt x="295132" y="2881375"/>
                  </a:lnTo>
                  <a:lnTo>
                    <a:pt x="294289" y="2889162"/>
                  </a:lnTo>
                  <a:lnTo>
                    <a:pt x="293481" y="2896950"/>
                  </a:lnTo>
                  <a:lnTo>
                    <a:pt x="292700" y="2904737"/>
                  </a:lnTo>
                  <a:lnTo>
                    <a:pt x="291944" y="2912525"/>
                  </a:lnTo>
                  <a:lnTo>
                    <a:pt x="291215" y="2920312"/>
                  </a:lnTo>
                  <a:lnTo>
                    <a:pt x="290520" y="2928100"/>
                  </a:lnTo>
                  <a:lnTo>
                    <a:pt x="289857" y="2935887"/>
                  </a:lnTo>
                  <a:lnTo>
                    <a:pt x="289220" y="2943675"/>
                  </a:lnTo>
                  <a:lnTo>
                    <a:pt x="288609" y="2951462"/>
                  </a:lnTo>
                  <a:lnTo>
                    <a:pt x="288029" y="2959250"/>
                  </a:lnTo>
                  <a:lnTo>
                    <a:pt x="287482" y="2967037"/>
                  </a:lnTo>
                  <a:lnTo>
                    <a:pt x="286959" y="2974825"/>
                  </a:lnTo>
                  <a:lnTo>
                    <a:pt x="286459" y="2982612"/>
                  </a:lnTo>
                  <a:lnTo>
                    <a:pt x="285983" y="2990400"/>
                  </a:lnTo>
                  <a:lnTo>
                    <a:pt x="285537" y="2998187"/>
                  </a:lnTo>
                  <a:lnTo>
                    <a:pt x="285109" y="3005975"/>
                  </a:lnTo>
                  <a:lnTo>
                    <a:pt x="284700" y="3013762"/>
                  </a:lnTo>
                  <a:lnTo>
                    <a:pt x="284307" y="3021550"/>
                  </a:lnTo>
                  <a:lnTo>
                    <a:pt x="283934" y="3029337"/>
                  </a:lnTo>
                  <a:lnTo>
                    <a:pt x="283574" y="3037125"/>
                  </a:lnTo>
                  <a:lnTo>
                    <a:pt x="283225" y="3044912"/>
                  </a:lnTo>
                  <a:lnTo>
                    <a:pt x="282884" y="3052700"/>
                  </a:lnTo>
                  <a:lnTo>
                    <a:pt x="282551" y="3060487"/>
                  </a:lnTo>
                  <a:lnTo>
                    <a:pt x="282224" y="3068275"/>
                  </a:lnTo>
                  <a:lnTo>
                    <a:pt x="281898" y="3076062"/>
                  </a:lnTo>
                  <a:lnTo>
                    <a:pt x="281573" y="3083850"/>
                  </a:lnTo>
                  <a:lnTo>
                    <a:pt x="281247" y="3091637"/>
                  </a:lnTo>
                  <a:lnTo>
                    <a:pt x="280917" y="3099425"/>
                  </a:lnTo>
                  <a:lnTo>
                    <a:pt x="280581" y="3107212"/>
                  </a:lnTo>
                  <a:lnTo>
                    <a:pt x="280239" y="3115000"/>
                  </a:lnTo>
                  <a:lnTo>
                    <a:pt x="279888" y="3122787"/>
                  </a:lnTo>
                  <a:lnTo>
                    <a:pt x="279524" y="3130575"/>
                  </a:lnTo>
                  <a:lnTo>
                    <a:pt x="279149" y="3138362"/>
                  </a:lnTo>
                  <a:lnTo>
                    <a:pt x="278763" y="3146150"/>
                  </a:lnTo>
                  <a:lnTo>
                    <a:pt x="278364" y="3153937"/>
                  </a:lnTo>
                  <a:lnTo>
                    <a:pt x="277947" y="3161725"/>
                  </a:lnTo>
                  <a:lnTo>
                    <a:pt x="277515" y="3169512"/>
                  </a:lnTo>
                  <a:lnTo>
                    <a:pt x="277069" y="3177300"/>
                  </a:lnTo>
                  <a:lnTo>
                    <a:pt x="276609" y="3185087"/>
                  </a:lnTo>
                  <a:lnTo>
                    <a:pt x="276133" y="3192875"/>
                  </a:lnTo>
                  <a:lnTo>
                    <a:pt x="275640" y="3200662"/>
                  </a:lnTo>
                  <a:lnTo>
                    <a:pt x="275134" y="3208450"/>
                  </a:lnTo>
                  <a:lnTo>
                    <a:pt x="274616" y="3216237"/>
                  </a:lnTo>
                  <a:lnTo>
                    <a:pt x="274085" y="3224025"/>
                  </a:lnTo>
                  <a:lnTo>
                    <a:pt x="273540" y="3231812"/>
                  </a:lnTo>
                  <a:lnTo>
                    <a:pt x="272987" y="3239600"/>
                  </a:lnTo>
                  <a:lnTo>
                    <a:pt x="272426" y="3247387"/>
                  </a:lnTo>
                  <a:lnTo>
                    <a:pt x="271858" y="3255175"/>
                  </a:lnTo>
                  <a:lnTo>
                    <a:pt x="271284" y="3262962"/>
                  </a:lnTo>
                  <a:lnTo>
                    <a:pt x="270707" y="3270750"/>
                  </a:lnTo>
                  <a:lnTo>
                    <a:pt x="270130" y="3278537"/>
                  </a:lnTo>
                  <a:lnTo>
                    <a:pt x="269552" y="3286325"/>
                  </a:lnTo>
                  <a:lnTo>
                    <a:pt x="268977" y="3294112"/>
                  </a:lnTo>
                  <a:lnTo>
                    <a:pt x="268407" y="3301900"/>
                  </a:lnTo>
                  <a:lnTo>
                    <a:pt x="267843" y="3309687"/>
                  </a:lnTo>
                  <a:lnTo>
                    <a:pt x="267287" y="3317475"/>
                  </a:lnTo>
                  <a:lnTo>
                    <a:pt x="266740" y="3325262"/>
                  </a:lnTo>
                  <a:lnTo>
                    <a:pt x="266207" y="3333050"/>
                  </a:lnTo>
                  <a:lnTo>
                    <a:pt x="265686" y="3340837"/>
                  </a:lnTo>
                  <a:lnTo>
                    <a:pt x="265178" y="3348625"/>
                  </a:lnTo>
                  <a:lnTo>
                    <a:pt x="264684" y="3356412"/>
                  </a:lnTo>
                  <a:lnTo>
                    <a:pt x="264211" y="3364200"/>
                  </a:lnTo>
                  <a:lnTo>
                    <a:pt x="263754" y="3371987"/>
                  </a:lnTo>
                  <a:lnTo>
                    <a:pt x="263312" y="3379775"/>
                  </a:lnTo>
                  <a:lnTo>
                    <a:pt x="262886" y="3387562"/>
                  </a:lnTo>
                  <a:lnTo>
                    <a:pt x="262481" y="3395350"/>
                  </a:lnTo>
                  <a:lnTo>
                    <a:pt x="262092" y="3403137"/>
                  </a:lnTo>
                  <a:lnTo>
                    <a:pt x="261718" y="3410925"/>
                  </a:lnTo>
                  <a:lnTo>
                    <a:pt x="261358" y="3418712"/>
                  </a:lnTo>
                  <a:lnTo>
                    <a:pt x="261012" y="3426500"/>
                  </a:lnTo>
                  <a:lnTo>
                    <a:pt x="260680" y="3434287"/>
                  </a:lnTo>
                  <a:lnTo>
                    <a:pt x="260357" y="3442075"/>
                  </a:lnTo>
                  <a:lnTo>
                    <a:pt x="260040" y="3449862"/>
                  </a:lnTo>
                  <a:lnTo>
                    <a:pt x="259730" y="3457650"/>
                  </a:lnTo>
                  <a:lnTo>
                    <a:pt x="259422" y="3465437"/>
                  </a:lnTo>
                  <a:lnTo>
                    <a:pt x="259114" y="3473225"/>
                  </a:lnTo>
                  <a:lnTo>
                    <a:pt x="258802" y="3481012"/>
                  </a:lnTo>
                  <a:lnTo>
                    <a:pt x="258485" y="3488800"/>
                  </a:lnTo>
                  <a:lnTo>
                    <a:pt x="258155" y="3496587"/>
                  </a:lnTo>
                  <a:lnTo>
                    <a:pt x="257811" y="3504375"/>
                  </a:lnTo>
                  <a:lnTo>
                    <a:pt x="257452" y="3512162"/>
                  </a:lnTo>
                  <a:lnTo>
                    <a:pt x="257074" y="3519950"/>
                  </a:lnTo>
                  <a:lnTo>
                    <a:pt x="256668" y="3527737"/>
                  </a:lnTo>
                  <a:lnTo>
                    <a:pt x="256233" y="3535525"/>
                  </a:lnTo>
                  <a:lnTo>
                    <a:pt x="255768" y="3543312"/>
                  </a:lnTo>
                  <a:lnTo>
                    <a:pt x="255273" y="3551100"/>
                  </a:lnTo>
                  <a:lnTo>
                    <a:pt x="254739" y="3558887"/>
                  </a:lnTo>
                  <a:lnTo>
                    <a:pt x="254157" y="3566675"/>
                  </a:lnTo>
                  <a:lnTo>
                    <a:pt x="253536" y="3574462"/>
                  </a:lnTo>
                  <a:lnTo>
                    <a:pt x="252874" y="3582250"/>
                  </a:lnTo>
                  <a:lnTo>
                    <a:pt x="252168" y="3590037"/>
                  </a:lnTo>
                  <a:lnTo>
                    <a:pt x="251400" y="3597825"/>
                  </a:lnTo>
                  <a:lnTo>
                    <a:pt x="250587" y="3605612"/>
                  </a:lnTo>
                  <a:lnTo>
                    <a:pt x="249727" y="3613400"/>
                  </a:lnTo>
                  <a:lnTo>
                    <a:pt x="248821" y="3621187"/>
                  </a:lnTo>
                  <a:lnTo>
                    <a:pt x="247851" y="3628975"/>
                  </a:lnTo>
                  <a:lnTo>
                    <a:pt x="246831" y="3636762"/>
                  </a:lnTo>
                  <a:lnTo>
                    <a:pt x="245766" y="3644550"/>
                  </a:lnTo>
                  <a:lnTo>
                    <a:pt x="244656" y="3652337"/>
                  </a:lnTo>
                  <a:lnTo>
                    <a:pt x="243493" y="3660125"/>
                  </a:lnTo>
                  <a:lnTo>
                    <a:pt x="242280" y="3667912"/>
                  </a:lnTo>
                  <a:lnTo>
                    <a:pt x="241029" y="3675700"/>
                  </a:lnTo>
                  <a:lnTo>
                    <a:pt x="239741" y="3683487"/>
                  </a:lnTo>
                  <a:lnTo>
                    <a:pt x="238415" y="3691275"/>
                  </a:lnTo>
                  <a:lnTo>
                    <a:pt x="237048" y="3699062"/>
                  </a:lnTo>
                  <a:lnTo>
                    <a:pt x="235654" y="3706850"/>
                  </a:lnTo>
                  <a:lnTo>
                    <a:pt x="234236" y="3714637"/>
                  </a:lnTo>
                  <a:lnTo>
                    <a:pt x="232796" y="3722425"/>
                  </a:lnTo>
                  <a:lnTo>
                    <a:pt x="231332" y="3730212"/>
                  </a:lnTo>
                  <a:lnTo>
                    <a:pt x="229856" y="3738000"/>
                  </a:lnTo>
                  <a:lnTo>
                    <a:pt x="228371" y="3745787"/>
                  </a:lnTo>
                  <a:lnTo>
                    <a:pt x="226880" y="3753575"/>
                  </a:lnTo>
                  <a:lnTo>
                    <a:pt x="225386" y="3761362"/>
                  </a:lnTo>
                  <a:lnTo>
                    <a:pt x="223896" y="3769150"/>
                  </a:lnTo>
                  <a:lnTo>
                    <a:pt x="222413" y="3776938"/>
                  </a:lnTo>
                  <a:lnTo>
                    <a:pt x="220938" y="3784725"/>
                  </a:lnTo>
                  <a:lnTo>
                    <a:pt x="219479" y="3792513"/>
                  </a:lnTo>
                  <a:lnTo>
                    <a:pt x="218041" y="3800300"/>
                  </a:lnTo>
                  <a:lnTo>
                    <a:pt x="216623" y="3808088"/>
                  </a:lnTo>
                  <a:lnTo>
                    <a:pt x="215227" y="3815875"/>
                  </a:lnTo>
                  <a:lnTo>
                    <a:pt x="213858" y="3823663"/>
                  </a:lnTo>
                  <a:lnTo>
                    <a:pt x="212527" y="3831450"/>
                  </a:lnTo>
                  <a:lnTo>
                    <a:pt x="211226" y="3839238"/>
                  </a:lnTo>
                  <a:lnTo>
                    <a:pt x="209957" y="3847025"/>
                  </a:lnTo>
                  <a:lnTo>
                    <a:pt x="208722" y="3854813"/>
                  </a:lnTo>
                  <a:lnTo>
                    <a:pt x="207535" y="3862600"/>
                  </a:lnTo>
                  <a:lnTo>
                    <a:pt x="206386" y="3870388"/>
                  </a:lnTo>
                  <a:lnTo>
                    <a:pt x="205275" y="3878175"/>
                  </a:lnTo>
                  <a:lnTo>
                    <a:pt x="204202" y="3885963"/>
                  </a:lnTo>
                  <a:lnTo>
                    <a:pt x="203177" y="3893750"/>
                  </a:lnTo>
                  <a:lnTo>
                    <a:pt x="202198" y="3901538"/>
                  </a:lnTo>
                  <a:lnTo>
                    <a:pt x="201258" y="3909325"/>
                  </a:lnTo>
                  <a:lnTo>
                    <a:pt x="200357" y="3917113"/>
                  </a:lnTo>
                  <a:lnTo>
                    <a:pt x="199500" y="3924900"/>
                  </a:lnTo>
                  <a:lnTo>
                    <a:pt x="198692" y="3932688"/>
                  </a:lnTo>
                  <a:lnTo>
                    <a:pt x="197921" y="3940475"/>
                  </a:lnTo>
                  <a:lnTo>
                    <a:pt x="197187" y="3948263"/>
                  </a:lnTo>
                  <a:lnTo>
                    <a:pt x="196490" y="3956050"/>
                  </a:lnTo>
                  <a:lnTo>
                    <a:pt x="195842" y="3963838"/>
                  </a:lnTo>
                  <a:lnTo>
                    <a:pt x="195228" y="3971625"/>
                  </a:lnTo>
                  <a:lnTo>
                    <a:pt x="194646" y="3979413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0" name="pg44">
              <a:extLst>
                <a:ext uri="{FF2B5EF4-FFF2-40B4-BE49-F238E27FC236}">
                  <a16:creationId xmlns:a16="http://schemas.microsoft.com/office/drawing/2014/main" id="{41B1974E-6BD6-A4FA-6AF6-581E5B0F06EC}"/>
                </a:ext>
              </a:extLst>
            </p:cNvPr>
            <p:cNvSpPr/>
            <p:nvPr/>
          </p:nvSpPr>
          <p:spPr>
            <a:xfrm>
              <a:off x="9610033" y="2953392"/>
              <a:ext cx="363740" cy="5432132"/>
            </a:xfrm>
            <a:custGeom>
              <a:avLst/>
              <a:gdLst/>
              <a:ahLst/>
              <a:cxnLst/>
              <a:rect l="0" t="0" r="0" b="0"/>
              <a:pathLst>
                <a:path w="363740" h="5432132">
                  <a:moveTo>
                    <a:pt x="181793" y="5432132"/>
                  </a:moveTo>
                  <a:lnTo>
                    <a:pt x="181793" y="5421501"/>
                  </a:lnTo>
                  <a:lnTo>
                    <a:pt x="181793" y="5410871"/>
                  </a:lnTo>
                  <a:lnTo>
                    <a:pt x="181794" y="5400241"/>
                  </a:lnTo>
                  <a:lnTo>
                    <a:pt x="181795" y="5389610"/>
                  </a:lnTo>
                  <a:lnTo>
                    <a:pt x="181796" y="5378980"/>
                  </a:lnTo>
                  <a:lnTo>
                    <a:pt x="181796" y="5368349"/>
                  </a:lnTo>
                  <a:lnTo>
                    <a:pt x="181797" y="5357719"/>
                  </a:lnTo>
                  <a:lnTo>
                    <a:pt x="181796" y="5347089"/>
                  </a:lnTo>
                  <a:lnTo>
                    <a:pt x="181795" y="5336458"/>
                  </a:lnTo>
                  <a:lnTo>
                    <a:pt x="181792" y="5325828"/>
                  </a:lnTo>
                  <a:lnTo>
                    <a:pt x="181787" y="5315197"/>
                  </a:lnTo>
                  <a:lnTo>
                    <a:pt x="181780" y="5304567"/>
                  </a:lnTo>
                  <a:lnTo>
                    <a:pt x="181771" y="5293937"/>
                  </a:lnTo>
                  <a:lnTo>
                    <a:pt x="181760" y="5283306"/>
                  </a:lnTo>
                  <a:lnTo>
                    <a:pt x="181747" y="5272676"/>
                  </a:lnTo>
                  <a:lnTo>
                    <a:pt x="181732" y="5262045"/>
                  </a:lnTo>
                  <a:lnTo>
                    <a:pt x="181716" y="5251415"/>
                  </a:lnTo>
                  <a:lnTo>
                    <a:pt x="181698" y="5240785"/>
                  </a:lnTo>
                  <a:lnTo>
                    <a:pt x="181678" y="5230154"/>
                  </a:lnTo>
                  <a:lnTo>
                    <a:pt x="181658" y="5219524"/>
                  </a:lnTo>
                  <a:lnTo>
                    <a:pt x="181637" y="5208893"/>
                  </a:lnTo>
                  <a:lnTo>
                    <a:pt x="181617" y="5198263"/>
                  </a:lnTo>
                  <a:lnTo>
                    <a:pt x="181597" y="5187633"/>
                  </a:lnTo>
                  <a:lnTo>
                    <a:pt x="181577" y="5177002"/>
                  </a:lnTo>
                  <a:lnTo>
                    <a:pt x="181559" y="5166372"/>
                  </a:lnTo>
                  <a:lnTo>
                    <a:pt x="181543" y="5155742"/>
                  </a:lnTo>
                  <a:lnTo>
                    <a:pt x="181528" y="5145111"/>
                  </a:lnTo>
                  <a:lnTo>
                    <a:pt x="181515" y="5134481"/>
                  </a:lnTo>
                  <a:lnTo>
                    <a:pt x="181505" y="5123850"/>
                  </a:lnTo>
                  <a:lnTo>
                    <a:pt x="181496" y="5113220"/>
                  </a:lnTo>
                  <a:lnTo>
                    <a:pt x="181490" y="5102590"/>
                  </a:lnTo>
                  <a:lnTo>
                    <a:pt x="181486" y="5091959"/>
                  </a:lnTo>
                  <a:lnTo>
                    <a:pt x="181483" y="5081329"/>
                  </a:lnTo>
                  <a:lnTo>
                    <a:pt x="181483" y="5070698"/>
                  </a:lnTo>
                  <a:lnTo>
                    <a:pt x="181485" y="5060068"/>
                  </a:lnTo>
                  <a:lnTo>
                    <a:pt x="181488" y="5049438"/>
                  </a:lnTo>
                  <a:lnTo>
                    <a:pt x="181493" y="5038807"/>
                  </a:lnTo>
                  <a:lnTo>
                    <a:pt x="181499" y="5028177"/>
                  </a:lnTo>
                  <a:lnTo>
                    <a:pt x="181506" y="5017546"/>
                  </a:lnTo>
                  <a:lnTo>
                    <a:pt x="181514" y="5006916"/>
                  </a:lnTo>
                  <a:lnTo>
                    <a:pt x="181521" y="4996286"/>
                  </a:lnTo>
                  <a:lnTo>
                    <a:pt x="181529" y="4985655"/>
                  </a:lnTo>
                  <a:lnTo>
                    <a:pt x="181535" y="4975025"/>
                  </a:lnTo>
                  <a:lnTo>
                    <a:pt x="181538" y="4964394"/>
                  </a:lnTo>
                  <a:lnTo>
                    <a:pt x="181539" y="4953764"/>
                  </a:lnTo>
                  <a:lnTo>
                    <a:pt x="181535" y="4943134"/>
                  </a:lnTo>
                  <a:lnTo>
                    <a:pt x="181525" y="4932503"/>
                  </a:lnTo>
                  <a:lnTo>
                    <a:pt x="181509" y="4921873"/>
                  </a:lnTo>
                  <a:lnTo>
                    <a:pt x="181485" y="4911242"/>
                  </a:lnTo>
                  <a:lnTo>
                    <a:pt x="181452" y="4900612"/>
                  </a:lnTo>
                  <a:lnTo>
                    <a:pt x="181408" y="4889982"/>
                  </a:lnTo>
                  <a:lnTo>
                    <a:pt x="181352" y="4879351"/>
                  </a:lnTo>
                  <a:lnTo>
                    <a:pt x="181282" y="4868721"/>
                  </a:lnTo>
                  <a:lnTo>
                    <a:pt x="181198" y="4858090"/>
                  </a:lnTo>
                  <a:lnTo>
                    <a:pt x="181099" y="4847460"/>
                  </a:lnTo>
                  <a:lnTo>
                    <a:pt x="180985" y="4836830"/>
                  </a:lnTo>
                  <a:lnTo>
                    <a:pt x="180854" y="4826199"/>
                  </a:lnTo>
                  <a:lnTo>
                    <a:pt x="180707" y="4815569"/>
                  </a:lnTo>
                  <a:lnTo>
                    <a:pt x="180543" y="4804938"/>
                  </a:lnTo>
                  <a:lnTo>
                    <a:pt x="180362" y="4794308"/>
                  </a:lnTo>
                  <a:lnTo>
                    <a:pt x="180162" y="4783678"/>
                  </a:lnTo>
                  <a:lnTo>
                    <a:pt x="179943" y="4773047"/>
                  </a:lnTo>
                  <a:lnTo>
                    <a:pt x="179706" y="4762417"/>
                  </a:lnTo>
                  <a:lnTo>
                    <a:pt x="179451" y="4751786"/>
                  </a:lnTo>
                  <a:lnTo>
                    <a:pt x="179176" y="4741156"/>
                  </a:lnTo>
                  <a:lnTo>
                    <a:pt x="178881" y="4730526"/>
                  </a:lnTo>
                  <a:lnTo>
                    <a:pt x="178565" y="4719895"/>
                  </a:lnTo>
                  <a:lnTo>
                    <a:pt x="178226" y="4709265"/>
                  </a:lnTo>
                  <a:lnTo>
                    <a:pt x="177861" y="4698634"/>
                  </a:lnTo>
                  <a:lnTo>
                    <a:pt x="177466" y="4688004"/>
                  </a:lnTo>
                  <a:lnTo>
                    <a:pt x="177041" y="4677374"/>
                  </a:lnTo>
                  <a:lnTo>
                    <a:pt x="176583" y="4666743"/>
                  </a:lnTo>
                  <a:lnTo>
                    <a:pt x="176089" y="4656113"/>
                  </a:lnTo>
                  <a:lnTo>
                    <a:pt x="175556" y="4645483"/>
                  </a:lnTo>
                  <a:lnTo>
                    <a:pt x="174982" y="4634852"/>
                  </a:lnTo>
                  <a:lnTo>
                    <a:pt x="174363" y="4624222"/>
                  </a:lnTo>
                  <a:lnTo>
                    <a:pt x="173696" y="4613591"/>
                  </a:lnTo>
                  <a:lnTo>
                    <a:pt x="172974" y="4602961"/>
                  </a:lnTo>
                  <a:lnTo>
                    <a:pt x="172197" y="4592331"/>
                  </a:lnTo>
                  <a:lnTo>
                    <a:pt x="171365" y="4581700"/>
                  </a:lnTo>
                  <a:lnTo>
                    <a:pt x="170478" y="4571070"/>
                  </a:lnTo>
                  <a:lnTo>
                    <a:pt x="169534" y="4560439"/>
                  </a:lnTo>
                  <a:lnTo>
                    <a:pt x="168534" y="4549809"/>
                  </a:lnTo>
                  <a:lnTo>
                    <a:pt x="167477" y="4539179"/>
                  </a:lnTo>
                  <a:lnTo>
                    <a:pt x="166363" y="4528548"/>
                  </a:lnTo>
                  <a:lnTo>
                    <a:pt x="165191" y="4517918"/>
                  </a:lnTo>
                  <a:lnTo>
                    <a:pt x="163957" y="4507287"/>
                  </a:lnTo>
                  <a:lnTo>
                    <a:pt x="162668" y="4496657"/>
                  </a:lnTo>
                  <a:lnTo>
                    <a:pt x="161327" y="4486027"/>
                  </a:lnTo>
                  <a:lnTo>
                    <a:pt x="159935" y="4475396"/>
                  </a:lnTo>
                  <a:lnTo>
                    <a:pt x="158492" y="4464766"/>
                  </a:lnTo>
                  <a:lnTo>
                    <a:pt x="157001" y="4454135"/>
                  </a:lnTo>
                  <a:lnTo>
                    <a:pt x="155463" y="4443505"/>
                  </a:lnTo>
                  <a:lnTo>
                    <a:pt x="153880" y="4432875"/>
                  </a:lnTo>
                  <a:lnTo>
                    <a:pt x="152251" y="4422244"/>
                  </a:lnTo>
                  <a:lnTo>
                    <a:pt x="150581" y="4411614"/>
                  </a:lnTo>
                  <a:lnTo>
                    <a:pt x="148873" y="4400983"/>
                  </a:lnTo>
                  <a:lnTo>
                    <a:pt x="147131" y="4390353"/>
                  </a:lnTo>
                  <a:lnTo>
                    <a:pt x="145356" y="4379723"/>
                  </a:lnTo>
                  <a:lnTo>
                    <a:pt x="143551" y="4369092"/>
                  </a:lnTo>
                  <a:lnTo>
                    <a:pt x="141717" y="4358462"/>
                  </a:lnTo>
                  <a:lnTo>
                    <a:pt x="139856" y="4347831"/>
                  </a:lnTo>
                  <a:lnTo>
                    <a:pt x="137969" y="4337201"/>
                  </a:lnTo>
                  <a:lnTo>
                    <a:pt x="136055" y="4326571"/>
                  </a:lnTo>
                  <a:lnTo>
                    <a:pt x="134118" y="4315940"/>
                  </a:lnTo>
                  <a:lnTo>
                    <a:pt x="132158" y="4305310"/>
                  </a:lnTo>
                  <a:lnTo>
                    <a:pt x="130176" y="4294679"/>
                  </a:lnTo>
                  <a:lnTo>
                    <a:pt x="128173" y="4284049"/>
                  </a:lnTo>
                  <a:lnTo>
                    <a:pt x="126152" y="4273419"/>
                  </a:lnTo>
                  <a:lnTo>
                    <a:pt x="124114" y="4262788"/>
                  </a:lnTo>
                  <a:lnTo>
                    <a:pt x="122062" y="4252158"/>
                  </a:lnTo>
                  <a:lnTo>
                    <a:pt x="120000" y="4241527"/>
                  </a:lnTo>
                  <a:lnTo>
                    <a:pt x="117936" y="4230897"/>
                  </a:lnTo>
                  <a:lnTo>
                    <a:pt x="115876" y="4220267"/>
                  </a:lnTo>
                  <a:lnTo>
                    <a:pt x="113828" y="4209636"/>
                  </a:lnTo>
                  <a:lnTo>
                    <a:pt x="111800" y="4199006"/>
                  </a:lnTo>
                  <a:lnTo>
                    <a:pt x="109800" y="4188375"/>
                  </a:lnTo>
                  <a:lnTo>
                    <a:pt x="107837" y="4177745"/>
                  </a:lnTo>
                  <a:lnTo>
                    <a:pt x="105919" y="4167115"/>
                  </a:lnTo>
                  <a:lnTo>
                    <a:pt x="104056" y="4156484"/>
                  </a:lnTo>
                  <a:lnTo>
                    <a:pt x="102260" y="4145854"/>
                  </a:lnTo>
                  <a:lnTo>
                    <a:pt x="100530" y="4135224"/>
                  </a:lnTo>
                  <a:lnTo>
                    <a:pt x="98872" y="4124593"/>
                  </a:lnTo>
                  <a:lnTo>
                    <a:pt x="97285" y="4113963"/>
                  </a:lnTo>
                  <a:lnTo>
                    <a:pt x="95773" y="4103332"/>
                  </a:lnTo>
                  <a:lnTo>
                    <a:pt x="94336" y="4092702"/>
                  </a:lnTo>
                  <a:lnTo>
                    <a:pt x="92973" y="4082072"/>
                  </a:lnTo>
                  <a:lnTo>
                    <a:pt x="91684" y="4071441"/>
                  </a:lnTo>
                  <a:lnTo>
                    <a:pt x="90475" y="4060811"/>
                  </a:lnTo>
                  <a:lnTo>
                    <a:pt x="89340" y="4050180"/>
                  </a:lnTo>
                  <a:lnTo>
                    <a:pt x="88275" y="4039550"/>
                  </a:lnTo>
                  <a:lnTo>
                    <a:pt x="87279" y="4028920"/>
                  </a:lnTo>
                  <a:lnTo>
                    <a:pt x="86351" y="4018289"/>
                  </a:lnTo>
                  <a:lnTo>
                    <a:pt x="85491" y="4007659"/>
                  </a:lnTo>
                  <a:lnTo>
                    <a:pt x="84697" y="3997028"/>
                  </a:lnTo>
                  <a:lnTo>
                    <a:pt x="83967" y="3986398"/>
                  </a:lnTo>
                  <a:lnTo>
                    <a:pt x="83302" y="3975768"/>
                  </a:lnTo>
                  <a:lnTo>
                    <a:pt x="82700" y="3965137"/>
                  </a:lnTo>
                  <a:lnTo>
                    <a:pt x="82146" y="3954507"/>
                  </a:lnTo>
                  <a:lnTo>
                    <a:pt x="81635" y="3943876"/>
                  </a:lnTo>
                  <a:lnTo>
                    <a:pt x="81156" y="3933246"/>
                  </a:lnTo>
                  <a:lnTo>
                    <a:pt x="80700" y="3922616"/>
                  </a:lnTo>
                  <a:lnTo>
                    <a:pt x="80255" y="3911985"/>
                  </a:lnTo>
                  <a:lnTo>
                    <a:pt x="79810" y="3901355"/>
                  </a:lnTo>
                  <a:lnTo>
                    <a:pt x="79354" y="3890724"/>
                  </a:lnTo>
                  <a:lnTo>
                    <a:pt x="78871" y="3880094"/>
                  </a:lnTo>
                  <a:lnTo>
                    <a:pt x="78353" y="3869464"/>
                  </a:lnTo>
                  <a:lnTo>
                    <a:pt x="77794" y="3858833"/>
                  </a:lnTo>
                  <a:lnTo>
                    <a:pt x="77188" y="3848203"/>
                  </a:lnTo>
                  <a:lnTo>
                    <a:pt x="76533" y="3837572"/>
                  </a:lnTo>
                  <a:lnTo>
                    <a:pt x="75826" y="3826942"/>
                  </a:lnTo>
                  <a:lnTo>
                    <a:pt x="75069" y="3816312"/>
                  </a:lnTo>
                  <a:lnTo>
                    <a:pt x="74262" y="3805681"/>
                  </a:lnTo>
                  <a:lnTo>
                    <a:pt x="73409" y="3795051"/>
                  </a:lnTo>
                  <a:lnTo>
                    <a:pt x="72510" y="3784420"/>
                  </a:lnTo>
                  <a:lnTo>
                    <a:pt x="71576" y="3773790"/>
                  </a:lnTo>
                  <a:lnTo>
                    <a:pt x="70612" y="3763160"/>
                  </a:lnTo>
                  <a:lnTo>
                    <a:pt x="69624" y="3752529"/>
                  </a:lnTo>
                  <a:lnTo>
                    <a:pt x="68615" y="3741899"/>
                  </a:lnTo>
                  <a:lnTo>
                    <a:pt x="67592" y="3731268"/>
                  </a:lnTo>
                  <a:lnTo>
                    <a:pt x="66559" y="3720638"/>
                  </a:lnTo>
                  <a:lnTo>
                    <a:pt x="65520" y="3710008"/>
                  </a:lnTo>
                  <a:lnTo>
                    <a:pt x="64482" y="3699377"/>
                  </a:lnTo>
                  <a:lnTo>
                    <a:pt x="63451" y="3688747"/>
                  </a:lnTo>
                  <a:lnTo>
                    <a:pt x="62430" y="3678116"/>
                  </a:lnTo>
                  <a:lnTo>
                    <a:pt x="61424" y="3667486"/>
                  </a:lnTo>
                  <a:lnTo>
                    <a:pt x="60437" y="3656856"/>
                  </a:lnTo>
                  <a:lnTo>
                    <a:pt x="59473" y="3646225"/>
                  </a:lnTo>
                  <a:lnTo>
                    <a:pt x="58532" y="3635595"/>
                  </a:lnTo>
                  <a:lnTo>
                    <a:pt x="57617" y="3624965"/>
                  </a:lnTo>
                  <a:lnTo>
                    <a:pt x="56729" y="3614334"/>
                  </a:lnTo>
                  <a:lnTo>
                    <a:pt x="55867" y="3603704"/>
                  </a:lnTo>
                  <a:lnTo>
                    <a:pt x="55025" y="3593073"/>
                  </a:lnTo>
                  <a:lnTo>
                    <a:pt x="54199" y="3582443"/>
                  </a:lnTo>
                  <a:lnTo>
                    <a:pt x="53383" y="3571813"/>
                  </a:lnTo>
                  <a:lnTo>
                    <a:pt x="52571" y="3561182"/>
                  </a:lnTo>
                  <a:lnTo>
                    <a:pt x="51756" y="3550552"/>
                  </a:lnTo>
                  <a:lnTo>
                    <a:pt x="50933" y="3539921"/>
                  </a:lnTo>
                  <a:lnTo>
                    <a:pt x="50094" y="3529291"/>
                  </a:lnTo>
                  <a:lnTo>
                    <a:pt x="49230" y="3518661"/>
                  </a:lnTo>
                  <a:lnTo>
                    <a:pt x="48337" y="3508030"/>
                  </a:lnTo>
                  <a:lnTo>
                    <a:pt x="47412" y="3497400"/>
                  </a:lnTo>
                  <a:lnTo>
                    <a:pt x="46454" y="3486769"/>
                  </a:lnTo>
                  <a:lnTo>
                    <a:pt x="45462" y="3476139"/>
                  </a:lnTo>
                  <a:lnTo>
                    <a:pt x="44437" y="3465509"/>
                  </a:lnTo>
                  <a:lnTo>
                    <a:pt x="43381" y="3454878"/>
                  </a:lnTo>
                  <a:lnTo>
                    <a:pt x="42297" y="3444248"/>
                  </a:lnTo>
                  <a:lnTo>
                    <a:pt x="41189" y="3433617"/>
                  </a:lnTo>
                  <a:lnTo>
                    <a:pt x="40064" y="3422987"/>
                  </a:lnTo>
                  <a:lnTo>
                    <a:pt x="38929" y="3412357"/>
                  </a:lnTo>
                  <a:lnTo>
                    <a:pt x="37792" y="3401726"/>
                  </a:lnTo>
                  <a:lnTo>
                    <a:pt x="36660" y="3391096"/>
                  </a:lnTo>
                  <a:lnTo>
                    <a:pt x="35538" y="3380465"/>
                  </a:lnTo>
                  <a:lnTo>
                    <a:pt x="34432" y="3369835"/>
                  </a:lnTo>
                  <a:lnTo>
                    <a:pt x="33347" y="3359205"/>
                  </a:lnTo>
                  <a:lnTo>
                    <a:pt x="32288" y="3348574"/>
                  </a:lnTo>
                  <a:lnTo>
                    <a:pt x="31262" y="3337944"/>
                  </a:lnTo>
                  <a:lnTo>
                    <a:pt x="30267" y="3327313"/>
                  </a:lnTo>
                  <a:lnTo>
                    <a:pt x="29302" y="3316683"/>
                  </a:lnTo>
                  <a:lnTo>
                    <a:pt x="28368" y="3306053"/>
                  </a:lnTo>
                  <a:lnTo>
                    <a:pt x="27463" y="3295422"/>
                  </a:lnTo>
                  <a:lnTo>
                    <a:pt x="26583" y="3284792"/>
                  </a:lnTo>
                  <a:lnTo>
                    <a:pt x="25725" y="3274161"/>
                  </a:lnTo>
                  <a:lnTo>
                    <a:pt x="24887" y="3263531"/>
                  </a:lnTo>
                  <a:lnTo>
                    <a:pt x="24064" y="3252901"/>
                  </a:lnTo>
                  <a:lnTo>
                    <a:pt x="23252" y="3242270"/>
                  </a:lnTo>
                  <a:lnTo>
                    <a:pt x="22446" y="3231640"/>
                  </a:lnTo>
                  <a:lnTo>
                    <a:pt x="21640" y="3221009"/>
                  </a:lnTo>
                  <a:lnTo>
                    <a:pt x="20832" y="3210379"/>
                  </a:lnTo>
                  <a:lnTo>
                    <a:pt x="20019" y="3199749"/>
                  </a:lnTo>
                  <a:lnTo>
                    <a:pt x="19197" y="3189118"/>
                  </a:lnTo>
                  <a:lnTo>
                    <a:pt x="18366" y="3178488"/>
                  </a:lnTo>
                  <a:lnTo>
                    <a:pt x="17522" y="3167857"/>
                  </a:lnTo>
                  <a:lnTo>
                    <a:pt x="16665" y="3157227"/>
                  </a:lnTo>
                  <a:lnTo>
                    <a:pt x="15795" y="3146597"/>
                  </a:lnTo>
                  <a:lnTo>
                    <a:pt x="14914" y="3135966"/>
                  </a:lnTo>
                  <a:lnTo>
                    <a:pt x="14025" y="3125336"/>
                  </a:lnTo>
                  <a:lnTo>
                    <a:pt x="13130" y="3114706"/>
                  </a:lnTo>
                  <a:lnTo>
                    <a:pt x="12232" y="3104075"/>
                  </a:lnTo>
                  <a:lnTo>
                    <a:pt x="11336" y="3093445"/>
                  </a:lnTo>
                  <a:lnTo>
                    <a:pt x="10447" y="3082814"/>
                  </a:lnTo>
                  <a:lnTo>
                    <a:pt x="9571" y="3072184"/>
                  </a:lnTo>
                  <a:lnTo>
                    <a:pt x="8717" y="3061554"/>
                  </a:lnTo>
                  <a:lnTo>
                    <a:pt x="7888" y="3050923"/>
                  </a:lnTo>
                  <a:lnTo>
                    <a:pt x="7090" y="3040293"/>
                  </a:lnTo>
                  <a:lnTo>
                    <a:pt x="6329" y="3029662"/>
                  </a:lnTo>
                  <a:lnTo>
                    <a:pt x="5610" y="3019032"/>
                  </a:lnTo>
                  <a:lnTo>
                    <a:pt x="4936" y="3008402"/>
                  </a:lnTo>
                  <a:lnTo>
                    <a:pt x="4312" y="2997771"/>
                  </a:lnTo>
                  <a:lnTo>
                    <a:pt x="3740" y="2987141"/>
                  </a:lnTo>
                  <a:lnTo>
                    <a:pt x="3230" y="2976510"/>
                  </a:lnTo>
                  <a:lnTo>
                    <a:pt x="2773" y="2965880"/>
                  </a:lnTo>
                  <a:lnTo>
                    <a:pt x="2367" y="2955250"/>
                  </a:lnTo>
                  <a:lnTo>
                    <a:pt x="2010" y="2944619"/>
                  </a:lnTo>
                  <a:lnTo>
                    <a:pt x="1699" y="2933989"/>
                  </a:lnTo>
                  <a:lnTo>
                    <a:pt x="1428" y="2923358"/>
                  </a:lnTo>
                  <a:lnTo>
                    <a:pt x="1192" y="2912728"/>
                  </a:lnTo>
                  <a:lnTo>
                    <a:pt x="987" y="2902098"/>
                  </a:lnTo>
                  <a:lnTo>
                    <a:pt x="809" y="2891467"/>
                  </a:lnTo>
                  <a:lnTo>
                    <a:pt x="651" y="2880837"/>
                  </a:lnTo>
                  <a:lnTo>
                    <a:pt x="509" y="2870206"/>
                  </a:lnTo>
                  <a:lnTo>
                    <a:pt x="381" y="2859576"/>
                  </a:lnTo>
                  <a:lnTo>
                    <a:pt x="266" y="2848946"/>
                  </a:lnTo>
                  <a:lnTo>
                    <a:pt x="167" y="2838315"/>
                  </a:lnTo>
                  <a:lnTo>
                    <a:pt x="86" y="2827685"/>
                  </a:lnTo>
                  <a:lnTo>
                    <a:pt x="29" y="2817054"/>
                  </a:lnTo>
                  <a:lnTo>
                    <a:pt x="0" y="2806424"/>
                  </a:lnTo>
                  <a:lnTo>
                    <a:pt x="13" y="2795794"/>
                  </a:lnTo>
                  <a:lnTo>
                    <a:pt x="73" y="2785163"/>
                  </a:lnTo>
                  <a:lnTo>
                    <a:pt x="185" y="2774533"/>
                  </a:lnTo>
                  <a:lnTo>
                    <a:pt x="357" y="2763902"/>
                  </a:lnTo>
                  <a:lnTo>
                    <a:pt x="593" y="2753272"/>
                  </a:lnTo>
                  <a:lnTo>
                    <a:pt x="896" y="2742642"/>
                  </a:lnTo>
                  <a:lnTo>
                    <a:pt x="1268" y="2732011"/>
                  </a:lnTo>
                  <a:lnTo>
                    <a:pt x="1709" y="2721381"/>
                  </a:lnTo>
                  <a:lnTo>
                    <a:pt x="2221" y="2710750"/>
                  </a:lnTo>
                  <a:lnTo>
                    <a:pt x="2799" y="2700120"/>
                  </a:lnTo>
                  <a:lnTo>
                    <a:pt x="3431" y="2689490"/>
                  </a:lnTo>
                  <a:lnTo>
                    <a:pt x="4111" y="2678859"/>
                  </a:lnTo>
                  <a:lnTo>
                    <a:pt x="4831" y="2668229"/>
                  </a:lnTo>
                  <a:lnTo>
                    <a:pt x="5584" y="2657598"/>
                  </a:lnTo>
                  <a:lnTo>
                    <a:pt x="6363" y="2646968"/>
                  </a:lnTo>
                  <a:lnTo>
                    <a:pt x="7162" y="2636338"/>
                  </a:lnTo>
                  <a:lnTo>
                    <a:pt x="7974" y="2625707"/>
                  </a:lnTo>
                  <a:lnTo>
                    <a:pt x="8796" y="2615077"/>
                  </a:lnTo>
                  <a:lnTo>
                    <a:pt x="9622" y="2604446"/>
                  </a:lnTo>
                  <a:lnTo>
                    <a:pt x="10450" y="2593816"/>
                  </a:lnTo>
                  <a:lnTo>
                    <a:pt x="11280" y="2583186"/>
                  </a:lnTo>
                  <a:lnTo>
                    <a:pt x="12110" y="2572555"/>
                  </a:lnTo>
                  <a:lnTo>
                    <a:pt x="12940" y="2561925"/>
                  </a:lnTo>
                  <a:lnTo>
                    <a:pt x="13773" y="2551295"/>
                  </a:lnTo>
                  <a:lnTo>
                    <a:pt x="14608" y="2540664"/>
                  </a:lnTo>
                  <a:lnTo>
                    <a:pt x="15449" y="2530034"/>
                  </a:lnTo>
                  <a:lnTo>
                    <a:pt x="16298" y="2519403"/>
                  </a:lnTo>
                  <a:lnTo>
                    <a:pt x="17160" y="2508773"/>
                  </a:lnTo>
                  <a:lnTo>
                    <a:pt x="18036" y="2498143"/>
                  </a:lnTo>
                  <a:lnTo>
                    <a:pt x="18931" y="2487512"/>
                  </a:lnTo>
                  <a:lnTo>
                    <a:pt x="19850" y="2476882"/>
                  </a:lnTo>
                  <a:lnTo>
                    <a:pt x="20796" y="2466251"/>
                  </a:lnTo>
                  <a:lnTo>
                    <a:pt x="21774" y="2455621"/>
                  </a:lnTo>
                  <a:lnTo>
                    <a:pt x="22788" y="2444991"/>
                  </a:lnTo>
                  <a:lnTo>
                    <a:pt x="23849" y="2434360"/>
                  </a:lnTo>
                  <a:lnTo>
                    <a:pt x="24955" y="2423730"/>
                  </a:lnTo>
                  <a:lnTo>
                    <a:pt x="26107" y="2413099"/>
                  </a:lnTo>
                  <a:lnTo>
                    <a:pt x="27308" y="2402469"/>
                  </a:lnTo>
                  <a:lnTo>
                    <a:pt x="28559" y="2391839"/>
                  </a:lnTo>
                  <a:lnTo>
                    <a:pt x="29859" y="2381208"/>
                  </a:lnTo>
                  <a:lnTo>
                    <a:pt x="31208" y="2370578"/>
                  </a:lnTo>
                  <a:lnTo>
                    <a:pt x="32606" y="2359947"/>
                  </a:lnTo>
                  <a:lnTo>
                    <a:pt x="34054" y="2349317"/>
                  </a:lnTo>
                  <a:lnTo>
                    <a:pt x="35549" y="2338687"/>
                  </a:lnTo>
                  <a:lnTo>
                    <a:pt x="37085" y="2328056"/>
                  </a:lnTo>
                  <a:lnTo>
                    <a:pt x="38660" y="2317426"/>
                  </a:lnTo>
                  <a:lnTo>
                    <a:pt x="40271" y="2306795"/>
                  </a:lnTo>
                  <a:lnTo>
                    <a:pt x="41917" y="2296165"/>
                  </a:lnTo>
                  <a:lnTo>
                    <a:pt x="43594" y="2285535"/>
                  </a:lnTo>
                  <a:lnTo>
                    <a:pt x="45301" y="2274904"/>
                  </a:lnTo>
                  <a:lnTo>
                    <a:pt x="47035" y="2264274"/>
                  </a:lnTo>
                  <a:lnTo>
                    <a:pt x="48798" y="2253643"/>
                  </a:lnTo>
                  <a:lnTo>
                    <a:pt x="50583" y="2243013"/>
                  </a:lnTo>
                  <a:lnTo>
                    <a:pt x="52389" y="2232383"/>
                  </a:lnTo>
                  <a:lnTo>
                    <a:pt x="54214" y="2221752"/>
                  </a:lnTo>
                  <a:lnTo>
                    <a:pt x="56055" y="2211122"/>
                  </a:lnTo>
                  <a:lnTo>
                    <a:pt x="57910" y="2200491"/>
                  </a:lnTo>
                  <a:lnTo>
                    <a:pt x="59776" y="2189861"/>
                  </a:lnTo>
                  <a:lnTo>
                    <a:pt x="61652" y="2179231"/>
                  </a:lnTo>
                  <a:lnTo>
                    <a:pt x="63534" y="2168600"/>
                  </a:lnTo>
                  <a:lnTo>
                    <a:pt x="65419" y="2157970"/>
                  </a:lnTo>
                  <a:lnTo>
                    <a:pt x="67304" y="2147339"/>
                  </a:lnTo>
                  <a:lnTo>
                    <a:pt x="69186" y="2136709"/>
                  </a:lnTo>
                  <a:lnTo>
                    <a:pt x="71062" y="2126079"/>
                  </a:lnTo>
                  <a:lnTo>
                    <a:pt x="72929" y="2115448"/>
                  </a:lnTo>
                  <a:lnTo>
                    <a:pt x="74787" y="2104818"/>
                  </a:lnTo>
                  <a:lnTo>
                    <a:pt x="76631" y="2094187"/>
                  </a:lnTo>
                  <a:lnTo>
                    <a:pt x="78462" y="2083557"/>
                  </a:lnTo>
                  <a:lnTo>
                    <a:pt x="80276" y="2072927"/>
                  </a:lnTo>
                  <a:lnTo>
                    <a:pt x="82073" y="2062296"/>
                  </a:lnTo>
                  <a:lnTo>
                    <a:pt x="83855" y="2051666"/>
                  </a:lnTo>
                  <a:lnTo>
                    <a:pt x="85621" y="2041036"/>
                  </a:lnTo>
                  <a:lnTo>
                    <a:pt x="87372" y="2030405"/>
                  </a:lnTo>
                  <a:lnTo>
                    <a:pt x="89108" y="2019775"/>
                  </a:lnTo>
                  <a:lnTo>
                    <a:pt x="90830" y="2009144"/>
                  </a:lnTo>
                  <a:lnTo>
                    <a:pt x="92539" y="1998514"/>
                  </a:lnTo>
                  <a:lnTo>
                    <a:pt x="94235" y="1987884"/>
                  </a:lnTo>
                  <a:lnTo>
                    <a:pt x="95921" y="1977253"/>
                  </a:lnTo>
                  <a:lnTo>
                    <a:pt x="97597" y="1966623"/>
                  </a:lnTo>
                  <a:lnTo>
                    <a:pt x="99266" y="1955992"/>
                  </a:lnTo>
                  <a:lnTo>
                    <a:pt x="100928" y="1945362"/>
                  </a:lnTo>
                  <a:lnTo>
                    <a:pt x="102586" y="1934732"/>
                  </a:lnTo>
                  <a:lnTo>
                    <a:pt x="104240" y="1924101"/>
                  </a:lnTo>
                  <a:lnTo>
                    <a:pt x="105891" y="1913471"/>
                  </a:lnTo>
                  <a:lnTo>
                    <a:pt x="107541" y="1902840"/>
                  </a:lnTo>
                  <a:lnTo>
                    <a:pt x="109190" y="1892210"/>
                  </a:lnTo>
                  <a:lnTo>
                    <a:pt x="110839" y="1881580"/>
                  </a:lnTo>
                  <a:lnTo>
                    <a:pt x="112486" y="1870949"/>
                  </a:lnTo>
                  <a:lnTo>
                    <a:pt x="114130" y="1860319"/>
                  </a:lnTo>
                  <a:lnTo>
                    <a:pt x="115769" y="1849688"/>
                  </a:lnTo>
                  <a:lnTo>
                    <a:pt x="117400" y="1839058"/>
                  </a:lnTo>
                  <a:lnTo>
                    <a:pt x="119020" y="1828428"/>
                  </a:lnTo>
                  <a:lnTo>
                    <a:pt x="120622" y="1817797"/>
                  </a:lnTo>
                  <a:lnTo>
                    <a:pt x="122201" y="1807167"/>
                  </a:lnTo>
                  <a:lnTo>
                    <a:pt x="123751" y="1796536"/>
                  </a:lnTo>
                  <a:lnTo>
                    <a:pt x="125268" y="1785906"/>
                  </a:lnTo>
                  <a:lnTo>
                    <a:pt x="126748" y="1775276"/>
                  </a:lnTo>
                  <a:lnTo>
                    <a:pt x="128186" y="1764645"/>
                  </a:lnTo>
                  <a:lnTo>
                    <a:pt x="129580" y="1754015"/>
                  </a:lnTo>
                  <a:lnTo>
                    <a:pt x="130928" y="1743384"/>
                  </a:lnTo>
                  <a:lnTo>
                    <a:pt x="132229" y="1732754"/>
                  </a:lnTo>
                  <a:lnTo>
                    <a:pt x="133481" y="1722124"/>
                  </a:lnTo>
                  <a:lnTo>
                    <a:pt x="134683" y="1711493"/>
                  </a:lnTo>
                  <a:lnTo>
                    <a:pt x="135841" y="1700863"/>
                  </a:lnTo>
                  <a:lnTo>
                    <a:pt x="136960" y="1690232"/>
                  </a:lnTo>
                  <a:lnTo>
                    <a:pt x="138043" y="1679602"/>
                  </a:lnTo>
                  <a:lnTo>
                    <a:pt x="139094" y="1668972"/>
                  </a:lnTo>
                  <a:lnTo>
                    <a:pt x="140118" y="1658341"/>
                  </a:lnTo>
                  <a:lnTo>
                    <a:pt x="141116" y="1647711"/>
                  </a:lnTo>
                  <a:lnTo>
                    <a:pt x="142095" y="1637080"/>
                  </a:lnTo>
                  <a:lnTo>
                    <a:pt x="143055" y="1626450"/>
                  </a:lnTo>
                  <a:lnTo>
                    <a:pt x="144001" y="1615820"/>
                  </a:lnTo>
                  <a:lnTo>
                    <a:pt x="144937" y="1605189"/>
                  </a:lnTo>
                  <a:lnTo>
                    <a:pt x="145864" y="1594559"/>
                  </a:lnTo>
                  <a:lnTo>
                    <a:pt x="146783" y="1583928"/>
                  </a:lnTo>
                  <a:lnTo>
                    <a:pt x="147698" y="1573298"/>
                  </a:lnTo>
                  <a:lnTo>
                    <a:pt x="148607" y="1562668"/>
                  </a:lnTo>
                  <a:lnTo>
                    <a:pt x="149513" y="1552037"/>
                  </a:lnTo>
                  <a:lnTo>
                    <a:pt x="150416" y="1541407"/>
                  </a:lnTo>
                  <a:lnTo>
                    <a:pt x="151317" y="1530777"/>
                  </a:lnTo>
                  <a:lnTo>
                    <a:pt x="152215" y="1520146"/>
                  </a:lnTo>
                  <a:lnTo>
                    <a:pt x="153110" y="1509516"/>
                  </a:lnTo>
                  <a:lnTo>
                    <a:pt x="154002" y="1498885"/>
                  </a:lnTo>
                  <a:lnTo>
                    <a:pt x="154891" y="1488255"/>
                  </a:lnTo>
                  <a:lnTo>
                    <a:pt x="155774" y="1477625"/>
                  </a:lnTo>
                  <a:lnTo>
                    <a:pt x="156651" y="1466994"/>
                  </a:lnTo>
                  <a:lnTo>
                    <a:pt x="157520" y="1456364"/>
                  </a:lnTo>
                  <a:lnTo>
                    <a:pt x="158378" y="1445733"/>
                  </a:lnTo>
                  <a:lnTo>
                    <a:pt x="159223" y="1435103"/>
                  </a:lnTo>
                  <a:lnTo>
                    <a:pt x="160052" y="1424473"/>
                  </a:lnTo>
                  <a:lnTo>
                    <a:pt x="160864" y="1413842"/>
                  </a:lnTo>
                  <a:lnTo>
                    <a:pt x="161657" y="1403212"/>
                  </a:lnTo>
                  <a:lnTo>
                    <a:pt x="162427" y="1392581"/>
                  </a:lnTo>
                  <a:lnTo>
                    <a:pt x="163175" y="1381951"/>
                  </a:lnTo>
                  <a:lnTo>
                    <a:pt x="163896" y="1371321"/>
                  </a:lnTo>
                  <a:lnTo>
                    <a:pt x="164591" y="1360690"/>
                  </a:lnTo>
                  <a:lnTo>
                    <a:pt x="165254" y="1350060"/>
                  </a:lnTo>
                  <a:lnTo>
                    <a:pt x="165890" y="1339429"/>
                  </a:lnTo>
                  <a:lnTo>
                    <a:pt x="166496" y="1328799"/>
                  </a:lnTo>
                  <a:lnTo>
                    <a:pt x="167075" y="1318169"/>
                  </a:lnTo>
                  <a:lnTo>
                    <a:pt x="167625" y="1307538"/>
                  </a:lnTo>
                  <a:lnTo>
                    <a:pt x="168147" y="1296908"/>
                  </a:lnTo>
                  <a:lnTo>
                    <a:pt x="168642" y="1286277"/>
                  </a:lnTo>
                  <a:lnTo>
                    <a:pt x="169110" y="1275647"/>
                  </a:lnTo>
                  <a:lnTo>
                    <a:pt x="169550" y="1265017"/>
                  </a:lnTo>
                  <a:lnTo>
                    <a:pt x="169964" y="1254386"/>
                  </a:lnTo>
                  <a:lnTo>
                    <a:pt x="170354" y="1243756"/>
                  </a:lnTo>
                  <a:lnTo>
                    <a:pt x="170721" y="1233125"/>
                  </a:lnTo>
                  <a:lnTo>
                    <a:pt x="171065" y="1222495"/>
                  </a:lnTo>
                  <a:lnTo>
                    <a:pt x="171387" y="1211865"/>
                  </a:lnTo>
                  <a:lnTo>
                    <a:pt x="171688" y="1201234"/>
                  </a:lnTo>
                  <a:lnTo>
                    <a:pt x="171969" y="1190604"/>
                  </a:lnTo>
                  <a:lnTo>
                    <a:pt x="172230" y="1179973"/>
                  </a:lnTo>
                  <a:lnTo>
                    <a:pt x="172471" y="1169343"/>
                  </a:lnTo>
                  <a:lnTo>
                    <a:pt x="172697" y="1158713"/>
                  </a:lnTo>
                  <a:lnTo>
                    <a:pt x="172909" y="1148082"/>
                  </a:lnTo>
                  <a:lnTo>
                    <a:pt x="173109" y="1137452"/>
                  </a:lnTo>
                  <a:lnTo>
                    <a:pt x="173299" y="1126821"/>
                  </a:lnTo>
                  <a:lnTo>
                    <a:pt x="173483" y="1116191"/>
                  </a:lnTo>
                  <a:lnTo>
                    <a:pt x="173662" y="1105561"/>
                  </a:lnTo>
                  <a:lnTo>
                    <a:pt x="173840" y="1094930"/>
                  </a:lnTo>
                  <a:lnTo>
                    <a:pt x="174019" y="1084300"/>
                  </a:lnTo>
                  <a:lnTo>
                    <a:pt x="174203" y="1073669"/>
                  </a:lnTo>
                  <a:lnTo>
                    <a:pt x="174393" y="1063039"/>
                  </a:lnTo>
                  <a:lnTo>
                    <a:pt x="174590" y="1052409"/>
                  </a:lnTo>
                  <a:lnTo>
                    <a:pt x="174797" y="1041778"/>
                  </a:lnTo>
                  <a:lnTo>
                    <a:pt x="175012" y="1031148"/>
                  </a:lnTo>
                  <a:lnTo>
                    <a:pt x="175237" y="1020518"/>
                  </a:lnTo>
                  <a:lnTo>
                    <a:pt x="175470" y="1009887"/>
                  </a:lnTo>
                  <a:lnTo>
                    <a:pt x="175710" y="999257"/>
                  </a:lnTo>
                  <a:lnTo>
                    <a:pt x="175956" y="988626"/>
                  </a:lnTo>
                  <a:lnTo>
                    <a:pt x="176205" y="977996"/>
                  </a:lnTo>
                  <a:lnTo>
                    <a:pt x="176455" y="967366"/>
                  </a:lnTo>
                  <a:lnTo>
                    <a:pt x="176702" y="956735"/>
                  </a:lnTo>
                  <a:lnTo>
                    <a:pt x="176946" y="946105"/>
                  </a:lnTo>
                  <a:lnTo>
                    <a:pt x="177183" y="935474"/>
                  </a:lnTo>
                  <a:lnTo>
                    <a:pt x="177411" y="924844"/>
                  </a:lnTo>
                  <a:lnTo>
                    <a:pt x="177630" y="914214"/>
                  </a:lnTo>
                  <a:lnTo>
                    <a:pt x="177836" y="903583"/>
                  </a:lnTo>
                  <a:lnTo>
                    <a:pt x="178029" y="892953"/>
                  </a:lnTo>
                  <a:lnTo>
                    <a:pt x="178210" y="882322"/>
                  </a:lnTo>
                  <a:lnTo>
                    <a:pt x="178380" y="871692"/>
                  </a:lnTo>
                  <a:lnTo>
                    <a:pt x="178537" y="861062"/>
                  </a:lnTo>
                  <a:lnTo>
                    <a:pt x="178683" y="850431"/>
                  </a:lnTo>
                  <a:lnTo>
                    <a:pt x="178819" y="839801"/>
                  </a:lnTo>
                  <a:lnTo>
                    <a:pt x="178946" y="829170"/>
                  </a:lnTo>
                  <a:lnTo>
                    <a:pt x="179064" y="818540"/>
                  </a:lnTo>
                  <a:lnTo>
                    <a:pt x="179173" y="807910"/>
                  </a:lnTo>
                  <a:lnTo>
                    <a:pt x="179275" y="797279"/>
                  </a:lnTo>
                  <a:lnTo>
                    <a:pt x="179370" y="786649"/>
                  </a:lnTo>
                  <a:lnTo>
                    <a:pt x="179460" y="776018"/>
                  </a:lnTo>
                  <a:lnTo>
                    <a:pt x="179543" y="765388"/>
                  </a:lnTo>
                  <a:lnTo>
                    <a:pt x="179621" y="754758"/>
                  </a:lnTo>
                  <a:lnTo>
                    <a:pt x="179693" y="744127"/>
                  </a:lnTo>
                  <a:lnTo>
                    <a:pt x="179759" y="733497"/>
                  </a:lnTo>
                  <a:lnTo>
                    <a:pt x="179819" y="722866"/>
                  </a:lnTo>
                  <a:lnTo>
                    <a:pt x="179873" y="712236"/>
                  </a:lnTo>
                  <a:lnTo>
                    <a:pt x="179921" y="701606"/>
                  </a:lnTo>
                  <a:lnTo>
                    <a:pt x="179964" y="690975"/>
                  </a:lnTo>
                  <a:lnTo>
                    <a:pt x="180002" y="680345"/>
                  </a:lnTo>
                  <a:lnTo>
                    <a:pt x="180035" y="669714"/>
                  </a:lnTo>
                  <a:lnTo>
                    <a:pt x="180065" y="659084"/>
                  </a:lnTo>
                  <a:lnTo>
                    <a:pt x="180091" y="648454"/>
                  </a:lnTo>
                  <a:lnTo>
                    <a:pt x="180115" y="637823"/>
                  </a:lnTo>
                  <a:lnTo>
                    <a:pt x="180137" y="627193"/>
                  </a:lnTo>
                  <a:lnTo>
                    <a:pt x="180160" y="616562"/>
                  </a:lnTo>
                  <a:lnTo>
                    <a:pt x="180183" y="605932"/>
                  </a:lnTo>
                  <a:lnTo>
                    <a:pt x="180208" y="595302"/>
                  </a:lnTo>
                  <a:lnTo>
                    <a:pt x="180236" y="584671"/>
                  </a:lnTo>
                  <a:lnTo>
                    <a:pt x="180267" y="574041"/>
                  </a:lnTo>
                  <a:lnTo>
                    <a:pt x="180302" y="563410"/>
                  </a:lnTo>
                  <a:lnTo>
                    <a:pt x="180342" y="552780"/>
                  </a:lnTo>
                  <a:lnTo>
                    <a:pt x="180386" y="542150"/>
                  </a:lnTo>
                  <a:lnTo>
                    <a:pt x="180435" y="531519"/>
                  </a:lnTo>
                  <a:lnTo>
                    <a:pt x="180489" y="520889"/>
                  </a:lnTo>
                  <a:lnTo>
                    <a:pt x="180546" y="510259"/>
                  </a:lnTo>
                  <a:lnTo>
                    <a:pt x="180607" y="499628"/>
                  </a:lnTo>
                  <a:lnTo>
                    <a:pt x="180671" y="488998"/>
                  </a:lnTo>
                  <a:lnTo>
                    <a:pt x="180736" y="478367"/>
                  </a:lnTo>
                  <a:lnTo>
                    <a:pt x="180803" y="467737"/>
                  </a:lnTo>
                  <a:lnTo>
                    <a:pt x="180870" y="457107"/>
                  </a:lnTo>
                  <a:lnTo>
                    <a:pt x="180936" y="446476"/>
                  </a:lnTo>
                  <a:lnTo>
                    <a:pt x="181000" y="435846"/>
                  </a:lnTo>
                  <a:lnTo>
                    <a:pt x="181063" y="425215"/>
                  </a:lnTo>
                  <a:lnTo>
                    <a:pt x="181122" y="414585"/>
                  </a:lnTo>
                  <a:lnTo>
                    <a:pt x="181178" y="403955"/>
                  </a:lnTo>
                  <a:lnTo>
                    <a:pt x="181230" y="393324"/>
                  </a:lnTo>
                  <a:lnTo>
                    <a:pt x="181278" y="382694"/>
                  </a:lnTo>
                  <a:lnTo>
                    <a:pt x="181322" y="372063"/>
                  </a:lnTo>
                  <a:lnTo>
                    <a:pt x="181362" y="361433"/>
                  </a:lnTo>
                  <a:lnTo>
                    <a:pt x="181398" y="350803"/>
                  </a:lnTo>
                  <a:lnTo>
                    <a:pt x="181430" y="340172"/>
                  </a:lnTo>
                  <a:lnTo>
                    <a:pt x="181458" y="329542"/>
                  </a:lnTo>
                  <a:lnTo>
                    <a:pt x="181484" y="318911"/>
                  </a:lnTo>
                  <a:lnTo>
                    <a:pt x="181507" y="308281"/>
                  </a:lnTo>
                  <a:lnTo>
                    <a:pt x="181528" y="297651"/>
                  </a:lnTo>
                  <a:lnTo>
                    <a:pt x="181547" y="287020"/>
                  </a:lnTo>
                  <a:lnTo>
                    <a:pt x="181564" y="276390"/>
                  </a:lnTo>
                  <a:lnTo>
                    <a:pt x="181580" y="265759"/>
                  </a:lnTo>
                  <a:lnTo>
                    <a:pt x="181594" y="255129"/>
                  </a:lnTo>
                  <a:lnTo>
                    <a:pt x="181607" y="244499"/>
                  </a:lnTo>
                  <a:lnTo>
                    <a:pt x="181618" y="233868"/>
                  </a:lnTo>
                  <a:lnTo>
                    <a:pt x="181629" y="223238"/>
                  </a:lnTo>
                  <a:lnTo>
                    <a:pt x="181638" y="212607"/>
                  </a:lnTo>
                  <a:lnTo>
                    <a:pt x="181646" y="201977"/>
                  </a:lnTo>
                  <a:lnTo>
                    <a:pt x="181653" y="191347"/>
                  </a:lnTo>
                  <a:lnTo>
                    <a:pt x="181659" y="180716"/>
                  </a:lnTo>
                  <a:lnTo>
                    <a:pt x="181663" y="170086"/>
                  </a:lnTo>
                  <a:lnTo>
                    <a:pt x="181667" y="159455"/>
                  </a:lnTo>
                  <a:lnTo>
                    <a:pt x="181669" y="148825"/>
                  </a:lnTo>
                  <a:lnTo>
                    <a:pt x="181671" y="138195"/>
                  </a:lnTo>
                  <a:lnTo>
                    <a:pt x="181671" y="127564"/>
                  </a:lnTo>
                  <a:lnTo>
                    <a:pt x="181671" y="116934"/>
                  </a:lnTo>
                  <a:lnTo>
                    <a:pt x="181671" y="106303"/>
                  </a:lnTo>
                  <a:lnTo>
                    <a:pt x="181671" y="95673"/>
                  </a:lnTo>
                  <a:lnTo>
                    <a:pt x="181671" y="85043"/>
                  </a:lnTo>
                  <a:lnTo>
                    <a:pt x="181671" y="74412"/>
                  </a:lnTo>
                  <a:lnTo>
                    <a:pt x="181672" y="63782"/>
                  </a:lnTo>
                  <a:lnTo>
                    <a:pt x="181673" y="53151"/>
                  </a:lnTo>
                  <a:lnTo>
                    <a:pt x="181676" y="42521"/>
                  </a:lnTo>
                  <a:lnTo>
                    <a:pt x="181680" y="31891"/>
                  </a:lnTo>
                  <a:lnTo>
                    <a:pt x="181685" y="21260"/>
                  </a:lnTo>
                  <a:lnTo>
                    <a:pt x="181692" y="10630"/>
                  </a:lnTo>
                  <a:lnTo>
                    <a:pt x="181699" y="0"/>
                  </a:lnTo>
                  <a:lnTo>
                    <a:pt x="182041" y="0"/>
                  </a:lnTo>
                  <a:lnTo>
                    <a:pt x="182048" y="10630"/>
                  </a:lnTo>
                  <a:lnTo>
                    <a:pt x="182055" y="21260"/>
                  </a:lnTo>
                  <a:lnTo>
                    <a:pt x="182060" y="31891"/>
                  </a:lnTo>
                  <a:lnTo>
                    <a:pt x="182064" y="42521"/>
                  </a:lnTo>
                  <a:lnTo>
                    <a:pt x="182067" y="53151"/>
                  </a:lnTo>
                  <a:lnTo>
                    <a:pt x="182068" y="63782"/>
                  </a:lnTo>
                  <a:lnTo>
                    <a:pt x="182069" y="74412"/>
                  </a:lnTo>
                  <a:lnTo>
                    <a:pt x="182069" y="85043"/>
                  </a:lnTo>
                  <a:lnTo>
                    <a:pt x="182069" y="95673"/>
                  </a:lnTo>
                  <a:lnTo>
                    <a:pt x="182069" y="106303"/>
                  </a:lnTo>
                  <a:lnTo>
                    <a:pt x="182069" y="116934"/>
                  </a:lnTo>
                  <a:lnTo>
                    <a:pt x="182069" y="127564"/>
                  </a:lnTo>
                  <a:lnTo>
                    <a:pt x="182069" y="138195"/>
                  </a:lnTo>
                  <a:lnTo>
                    <a:pt x="182071" y="148825"/>
                  </a:lnTo>
                  <a:lnTo>
                    <a:pt x="182073" y="159455"/>
                  </a:lnTo>
                  <a:lnTo>
                    <a:pt x="182077" y="170086"/>
                  </a:lnTo>
                  <a:lnTo>
                    <a:pt x="182081" y="180716"/>
                  </a:lnTo>
                  <a:lnTo>
                    <a:pt x="182087" y="191347"/>
                  </a:lnTo>
                  <a:lnTo>
                    <a:pt x="182094" y="201977"/>
                  </a:lnTo>
                  <a:lnTo>
                    <a:pt x="182102" y="212607"/>
                  </a:lnTo>
                  <a:lnTo>
                    <a:pt x="182111" y="223238"/>
                  </a:lnTo>
                  <a:lnTo>
                    <a:pt x="182122" y="233868"/>
                  </a:lnTo>
                  <a:lnTo>
                    <a:pt x="182133" y="244499"/>
                  </a:lnTo>
                  <a:lnTo>
                    <a:pt x="182146" y="255129"/>
                  </a:lnTo>
                  <a:lnTo>
                    <a:pt x="182160" y="265759"/>
                  </a:lnTo>
                  <a:lnTo>
                    <a:pt x="182176" y="276390"/>
                  </a:lnTo>
                  <a:lnTo>
                    <a:pt x="182193" y="287020"/>
                  </a:lnTo>
                  <a:lnTo>
                    <a:pt x="182212" y="297651"/>
                  </a:lnTo>
                  <a:lnTo>
                    <a:pt x="182233" y="308281"/>
                  </a:lnTo>
                  <a:lnTo>
                    <a:pt x="182256" y="318911"/>
                  </a:lnTo>
                  <a:lnTo>
                    <a:pt x="182282" y="329542"/>
                  </a:lnTo>
                  <a:lnTo>
                    <a:pt x="182310" y="340172"/>
                  </a:lnTo>
                  <a:lnTo>
                    <a:pt x="182342" y="350803"/>
                  </a:lnTo>
                  <a:lnTo>
                    <a:pt x="182378" y="361433"/>
                  </a:lnTo>
                  <a:lnTo>
                    <a:pt x="182418" y="372063"/>
                  </a:lnTo>
                  <a:lnTo>
                    <a:pt x="182462" y="382694"/>
                  </a:lnTo>
                  <a:lnTo>
                    <a:pt x="182510" y="393324"/>
                  </a:lnTo>
                  <a:lnTo>
                    <a:pt x="182562" y="403955"/>
                  </a:lnTo>
                  <a:lnTo>
                    <a:pt x="182618" y="414585"/>
                  </a:lnTo>
                  <a:lnTo>
                    <a:pt x="182677" y="425215"/>
                  </a:lnTo>
                  <a:lnTo>
                    <a:pt x="182739" y="435846"/>
                  </a:lnTo>
                  <a:lnTo>
                    <a:pt x="182804" y="446476"/>
                  </a:lnTo>
                  <a:lnTo>
                    <a:pt x="182870" y="457107"/>
                  </a:lnTo>
                  <a:lnTo>
                    <a:pt x="182937" y="467737"/>
                  </a:lnTo>
                  <a:lnTo>
                    <a:pt x="183004" y="478367"/>
                  </a:lnTo>
                  <a:lnTo>
                    <a:pt x="183069" y="488998"/>
                  </a:lnTo>
                  <a:lnTo>
                    <a:pt x="183133" y="499628"/>
                  </a:lnTo>
                  <a:lnTo>
                    <a:pt x="183194" y="510259"/>
                  </a:lnTo>
                  <a:lnTo>
                    <a:pt x="183251" y="520889"/>
                  </a:lnTo>
                  <a:lnTo>
                    <a:pt x="183305" y="531519"/>
                  </a:lnTo>
                  <a:lnTo>
                    <a:pt x="183354" y="542150"/>
                  </a:lnTo>
                  <a:lnTo>
                    <a:pt x="183398" y="552780"/>
                  </a:lnTo>
                  <a:lnTo>
                    <a:pt x="183438" y="563410"/>
                  </a:lnTo>
                  <a:lnTo>
                    <a:pt x="183473" y="574041"/>
                  </a:lnTo>
                  <a:lnTo>
                    <a:pt x="183504" y="584671"/>
                  </a:lnTo>
                  <a:lnTo>
                    <a:pt x="183531" y="595302"/>
                  </a:lnTo>
                  <a:lnTo>
                    <a:pt x="183557" y="605932"/>
                  </a:lnTo>
                  <a:lnTo>
                    <a:pt x="183580" y="616562"/>
                  </a:lnTo>
                  <a:lnTo>
                    <a:pt x="183603" y="627193"/>
                  </a:lnTo>
                  <a:lnTo>
                    <a:pt x="183625" y="637823"/>
                  </a:lnTo>
                  <a:lnTo>
                    <a:pt x="183649" y="648454"/>
                  </a:lnTo>
                  <a:lnTo>
                    <a:pt x="183675" y="659084"/>
                  </a:lnTo>
                  <a:lnTo>
                    <a:pt x="183705" y="669714"/>
                  </a:lnTo>
                  <a:lnTo>
                    <a:pt x="183738" y="680345"/>
                  </a:lnTo>
                  <a:lnTo>
                    <a:pt x="183776" y="690975"/>
                  </a:lnTo>
                  <a:lnTo>
                    <a:pt x="183819" y="701606"/>
                  </a:lnTo>
                  <a:lnTo>
                    <a:pt x="183867" y="712236"/>
                  </a:lnTo>
                  <a:lnTo>
                    <a:pt x="183921" y="722866"/>
                  </a:lnTo>
                  <a:lnTo>
                    <a:pt x="183981" y="733497"/>
                  </a:lnTo>
                  <a:lnTo>
                    <a:pt x="184047" y="744127"/>
                  </a:lnTo>
                  <a:lnTo>
                    <a:pt x="184119" y="754758"/>
                  </a:lnTo>
                  <a:lnTo>
                    <a:pt x="184197" y="765388"/>
                  </a:lnTo>
                  <a:lnTo>
                    <a:pt x="184280" y="776018"/>
                  </a:lnTo>
                  <a:lnTo>
                    <a:pt x="184370" y="786649"/>
                  </a:lnTo>
                  <a:lnTo>
                    <a:pt x="184465" y="797279"/>
                  </a:lnTo>
                  <a:lnTo>
                    <a:pt x="184567" y="807910"/>
                  </a:lnTo>
                  <a:lnTo>
                    <a:pt x="184676" y="818540"/>
                  </a:lnTo>
                  <a:lnTo>
                    <a:pt x="184794" y="829170"/>
                  </a:lnTo>
                  <a:lnTo>
                    <a:pt x="184920" y="839801"/>
                  </a:lnTo>
                  <a:lnTo>
                    <a:pt x="185056" y="850431"/>
                  </a:lnTo>
                  <a:lnTo>
                    <a:pt x="185203" y="861062"/>
                  </a:lnTo>
                  <a:lnTo>
                    <a:pt x="185360" y="871692"/>
                  </a:lnTo>
                  <a:lnTo>
                    <a:pt x="185529" y="882322"/>
                  </a:lnTo>
                  <a:lnTo>
                    <a:pt x="185711" y="892953"/>
                  </a:lnTo>
                  <a:lnTo>
                    <a:pt x="185904" y="903583"/>
                  </a:lnTo>
                  <a:lnTo>
                    <a:pt x="186110" y="914214"/>
                  </a:lnTo>
                  <a:lnTo>
                    <a:pt x="186329" y="924844"/>
                  </a:lnTo>
                  <a:lnTo>
                    <a:pt x="186557" y="935474"/>
                  </a:lnTo>
                  <a:lnTo>
                    <a:pt x="186794" y="946105"/>
                  </a:lnTo>
                  <a:lnTo>
                    <a:pt x="187038" y="956735"/>
                  </a:lnTo>
                  <a:lnTo>
                    <a:pt x="187285" y="967366"/>
                  </a:lnTo>
                  <a:lnTo>
                    <a:pt x="187534" y="977996"/>
                  </a:lnTo>
                  <a:lnTo>
                    <a:pt x="187784" y="988626"/>
                  </a:lnTo>
                  <a:lnTo>
                    <a:pt x="188030" y="999257"/>
                  </a:lnTo>
                  <a:lnTo>
                    <a:pt x="188270" y="1009887"/>
                  </a:lnTo>
                  <a:lnTo>
                    <a:pt x="188503" y="1020518"/>
                  </a:lnTo>
                  <a:lnTo>
                    <a:pt x="188728" y="1031148"/>
                  </a:lnTo>
                  <a:lnTo>
                    <a:pt x="188943" y="1041778"/>
                  </a:lnTo>
                  <a:lnTo>
                    <a:pt x="189150" y="1052409"/>
                  </a:lnTo>
                  <a:lnTo>
                    <a:pt x="189347" y="1063039"/>
                  </a:lnTo>
                  <a:lnTo>
                    <a:pt x="189537" y="1073669"/>
                  </a:lnTo>
                  <a:lnTo>
                    <a:pt x="189721" y="1084300"/>
                  </a:lnTo>
                  <a:lnTo>
                    <a:pt x="189900" y="1094930"/>
                  </a:lnTo>
                  <a:lnTo>
                    <a:pt x="190078" y="1105561"/>
                  </a:lnTo>
                  <a:lnTo>
                    <a:pt x="190257" y="1116191"/>
                  </a:lnTo>
                  <a:lnTo>
                    <a:pt x="190441" y="1126821"/>
                  </a:lnTo>
                  <a:lnTo>
                    <a:pt x="190631" y="1137452"/>
                  </a:lnTo>
                  <a:lnTo>
                    <a:pt x="190831" y="1148082"/>
                  </a:lnTo>
                  <a:lnTo>
                    <a:pt x="191043" y="1158713"/>
                  </a:lnTo>
                  <a:lnTo>
                    <a:pt x="191269" y="1169343"/>
                  </a:lnTo>
                  <a:lnTo>
                    <a:pt x="191510" y="1179973"/>
                  </a:lnTo>
                  <a:lnTo>
                    <a:pt x="191771" y="1190604"/>
                  </a:lnTo>
                  <a:lnTo>
                    <a:pt x="192052" y="1201234"/>
                  </a:lnTo>
                  <a:lnTo>
                    <a:pt x="192353" y="1211865"/>
                  </a:lnTo>
                  <a:lnTo>
                    <a:pt x="192675" y="1222495"/>
                  </a:lnTo>
                  <a:lnTo>
                    <a:pt x="193019" y="1233125"/>
                  </a:lnTo>
                  <a:lnTo>
                    <a:pt x="193386" y="1243756"/>
                  </a:lnTo>
                  <a:lnTo>
                    <a:pt x="193776" y="1254386"/>
                  </a:lnTo>
                  <a:lnTo>
                    <a:pt x="194190" y="1265017"/>
                  </a:lnTo>
                  <a:lnTo>
                    <a:pt x="194630" y="1275647"/>
                  </a:lnTo>
                  <a:lnTo>
                    <a:pt x="195098" y="1286277"/>
                  </a:lnTo>
                  <a:lnTo>
                    <a:pt x="195593" y="1296908"/>
                  </a:lnTo>
                  <a:lnTo>
                    <a:pt x="196115" y="1307538"/>
                  </a:lnTo>
                  <a:lnTo>
                    <a:pt x="196665" y="1318169"/>
                  </a:lnTo>
                  <a:lnTo>
                    <a:pt x="197244" y="1328799"/>
                  </a:lnTo>
                  <a:lnTo>
                    <a:pt x="197850" y="1339429"/>
                  </a:lnTo>
                  <a:lnTo>
                    <a:pt x="198486" y="1350060"/>
                  </a:lnTo>
                  <a:lnTo>
                    <a:pt x="199149" y="1360690"/>
                  </a:lnTo>
                  <a:lnTo>
                    <a:pt x="199843" y="1371321"/>
                  </a:lnTo>
                  <a:lnTo>
                    <a:pt x="200565" y="1381951"/>
                  </a:lnTo>
                  <a:lnTo>
                    <a:pt x="201313" y="1392581"/>
                  </a:lnTo>
                  <a:lnTo>
                    <a:pt x="202083" y="1403212"/>
                  </a:lnTo>
                  <a:lnTo>
                    <a:pt x="202876" y="1413842"/>
                  </a:lnTo>
                  <a:lnTo>
                    <a:pt x="203688" y="1424473"/>
                  </a:lnTo>
                  <a:lnTo>
                    <a:pt x="204517" y="1435103"/>
                  </a:lnTo>
                  <a:lnTo>
                    <a:pt x="205362" y="1445733"/>
                  </a:lnTo>
                  <a:lnTo>
                    <a:pt x="206219" y="1456364"/>
                  </a:lnTo>
                  <a:lnTo>
                    <a:pt x="207089" y="1466994"/>
                  </a:lnTo>
                  <a:lnTo>
                    <a:pt x="207966" y="1477625"/>
                  </a:lnTo>
                  <a:lnTo>
                    <a:pt x="208849" y="1488255"/>
                  </a:lnTo>
                  <a:lnTo>
                    <a:pt x="209738" y="1498885"/>
                  </a:lnTo>
                  <a:lnTo>
                    <a:pt x="210630" y="1509516"/>
                  </a:lnTo>
                  <a:lnTo>
                    <a:pt x="211525" y="1520146"/>
                  </a:lnTo>
                  <a:lnTo>
                    <a:pt x="212423" y="1530777"/>
                  </a:lnTo>
                  <a:lnTo>
                    <a:pt x="213323" y="1541407"/>
                  </a:lnTo>
                  <a:lnTo>
                    <a:pt x="214227" y="1552037"/>
                  </a:lnTo>
                  <a:lnTo>
                    <a:pt x="215133" y="1562668"/>
                  </a:lnTo>
                  <a:lnTo>
                    <a:pt x="216042" y="1573298"/>
                  </a:lnTo>
                  <a:lnTo>
                    <a:pt x="216956" y="1583928"/>
                  </a:lnTo>
                  <a:lnTo>
                    <a:pt x="217876" y="1594559"/>
                  </a:lnTo>
                  <a:lnTo>
                    <a:pt x="218803" y="1605189"/>
                  </a:lnTo>
                  <a:lnTo>
                    <a:pt x="219739" y="1615820"/>
                  </a:lnTo>
                  <a:lnTo>
                    <a:pt x="220685" y="1626450"/>
                  </a:lnTo>
                  <a:lnTo>
                    <a:pt x="221645" y="1637080"/>
                  </a:lnTo>
                  <a:lnTo>
                    <a:pt x="222623" y="1647711"/>
                  </a:lnTo>
                  <a:lnTo>
                    <a:pt x="223622" y="1658341"/>
                  </a:lnTo>
                  <a:lnTo>
                    <a:pt x="224646" y="1668972"/>
                  </a:lnTo>
                  <a:lnTo>
                    <a:pt x="225697" y="1679602"/>
                  </a:lnTo>
                  <a:lnTo>
                    <a:pt x="226780" y="1690232"/>
                  </a:lnTo>
                  <a:lnTo>
                    <a:pt x="227899" y="1700863"/>
                  </a:lnTo>
                  <a:lnTo>
                    <a:pt x="229057" y="1711493"/>
                  </a:lnTo>
                  <a:lnTo>
                    <a:pt x="230259" y="1722124"/>
                  </a:lnTo>
                  <a:lnTo>
                    <a:pt x="231511" y="1732754"/>
                  </a:lnTo>
                  <a:lnTo>
                    <a:pt x="232812" y="1743384"/>
                  </a:lnTo>
                  <a:lnTo>
                    <a:pt x="234160" y="1754015"/>
                  </a:lnTo>
                  <a:lnTo>
                    <a:pt x="235554" y="1764645"/>
                  </a:lnTo>
                  <a:lnTo>
                    <a:pt x="236992" y="1775276"/>
                  </a:lnTo>
                  <a:lnTo>
                    <a:pt x="238472" y="1785906"/>
                  </a:lnTo>
                  <a:lnTo>
                    <a:pt x="239989" y="1796536"/>
                  </a:lnTo>
                  <a:lnTo>
                    <a:pt x="241538" y="1807167"/>
                  </a:lnTo>
                  <a:lnTo>
                    <a:pt x="243117" y="1817797"/>
                  </a:lnTo>
                  <a:lnTo>
                    <a:pt x="244720" y="1828428"/>
                  </a:lnTo>
                  <a:lnTo>
                    <a:pt x="246339" y="1839058"/>
                  </a:lnTo>
                  <a:lnTo>
                    <a:pt x="247971" y="1849688"/>
                  </a:lnTo>
                  <a:lnTo>
                    <a:pt x="249610" y="1860319"/>
                  </a:lnTo>
                  <a:lnTo>
                    <a:pt x="251254" y="1870949"/>
                  </a:lnTo>
                  <a:lnTo>
                    <a:pt x="252901" y="1881580"/>
                  </a:lnTo>
                  <a:lnTo>
                    <a:pt x="254550" y="1892210"/>
                  </a:lnTo>
                  <a:lnTo>
                    <a:pt x="256199" y="1902840"/>
                  </a:lnTo>
                  <a:lnTo>
                    <a:pt x="257849" y="1913471"/>
                  </a:lnTo>
                  <a:lnTo>
                    <a:pt x="259500" y="1924101"/>
                  </a:lnTo>
                  <a:lnTo>
                    <a:pt x="261154" y="1934732"/>
                  </a:lnTo>
                  <a:lnTo>
                    <a:pt x="262812" y="1945362"/>
                  </a:lnTo>
                  <a:lnTo>
                    <a:pt x="264474" y="1955992"/>
                  </a:lnTo>
                  <a:lnTo>
                    <a:pt x="266143" y="1966623"/>
                  </a:lnTo>
                  <a:lnTo>
                    <a:pt x="267819" y="1977253"/>
                  </a:lnTo>
                  <a:lnTo>
                    <a:pt x="269505" y="1987884"/>
                  </a:lnTo>
                  <a:lnTo>
                    <a:pt x="271201" y="1998514"/>
                  </a:lnTo>
                  <a:lnTo>
                    <a:pt x="272910" y="2009144"/>
                  </a:lnTo>
                  <a:lnTo>
                    <a:pt x="274632" y="2019775"/>
                  </a:lnTo>
                  <a:lnTo>
                    <a:pt x="276368" y="2030405"/>
                  </a:lnTo>
                  <a:lnTo>
                    <a:pt x="278119" y="2041036"/>
                  </a:lnTo>
                  <a:lnTo>
                    <a:pt x="279885" y="2051666"/>
                  </a:lnTo>
                  <a:lnTo>
                    <a:pt x="281667" y="2062296"/>
                  </a:lnTo>
                  <a:lnTo>
                    <a:pt x="283464" y="2072927"/>
                  </a:lnTo>
                  <a:lnTo>
                    <a:pt x="285278" y="2083557"/>
                  </a:lnTo>
                  <a:lnTo>
                    <a:pt x="287109" y="2094187"/>
                  </a:lnTo>
                  <a:lnTo>
                    <a:pt x="288953" y="2104818"/>
                  </a:lnTo>
                  <a:lnTo>
                    <a:pt x="290811" y="2115448"/>
                  </a:lnTo>
                  <a:lnTo>
                    <a:pt x="292678" y="2126079"/>
                  </a:lnTo>
                  <a:lnTo>
                    <a:pt x="294554" y="2136709"/>
                  </a:lnTo>
                  <a:lnTo>
                    <a:pt x="296436" y="2147339"/>
                  </a:lnTo>
                  <a:lnTo>
                    <a:pt x="298321" y="2157970"/>
                  </a:lnTo>
                  <a:lnTo>
                    <a:pt x="300206" y="2168600"/>
                  </a:lnTo>
                  <a:lnTo>
                    <a:pt x="302088" y="2179231"/>
                  </a:lnTo>
                  <a:lnTo>
                    <a:pt x="303964" y="2189861"/>
                  </a:lnTo>
                  <a:lnTo>
                    <a:pt x="305830" y="2200491"/>
                  </a:lnTo>
                  <a:lnTo>
                    <a:pt x="307685" y="2211122"/>
                  </a:lnTo>
                  <a:lnTo>
                    <a:pt x="309526" y="2221752"/>
                  </a:lnTo>
                  <a:lnTo>
                    <a:pt x="311350" y="2232383"/>
                  </a:lnTo>
                  <a:lnTo>
                    <a:pt x="313156" y="2243013"/>
                  </a:lnTo>
                  <a:lnTo>
                    <a:pt x="314942" y="2253643"/>
                  </a:lnTo>
                  <a:lnTo>
                    <a:pt x="316705" y="2264274"/>
                  </a:lnTo>
                  <a:lnTo>
                    <a:pt x="318439" y="2274904"/>
                  </a:lnTo>
                  <a:lnTo>
                    <a:pt x="320146" y="2285535"/>
                  </a:lnTo>
                  <a:lnTo>
                    <a:pt x="321823" y="2296165"/>
                  </a:lnTo>
                  <a:lnTo>
                    <a:pt x="323469" y="2306795"/>
                  </a:lnTo>
                  <a:lnTo>
                    <a:pt x="325080" y="2317426"/>
                  </a:lnTo>
                  <a:lnTo>
                    <a:pt x="326655" y="2328056"/>
                  </a:lnTo>
                  <a:lnTo>
                    <a:pt x="328191" y="2338687"/>
                  </a:lnTo>
                  <a:lnTo>
                    <a:pt x="329686" y="2349317"/>
                  </a:lnTo>
                  <a:lnTo>
                    <a:pt x="331134" y="2359947"/>
                  </a:lnTo>
                  <a:lnTo>
                    <a:pt x="332532" y="2370578"/>
                  </a:lnTo>
                  <a:lnTo>
                    <a:pt x="333881" y="2381208"/>
                  </a:lnTo>
                  <a:lnTo>
                    <a:pt x="335181" y="2391839"/>
                  </a:lnTo>
                  <a:lnTo>
                    <a:pt x="336432" y="2402469"/>
                  </a:lnTo>
                  <a:lnTo>
                    <a:pt x="337633" y="2413099"/>
                  </a:lnTo>
                  <a:lnTo>
                    <a:pt x="338785" y="2423730"/>
                  </a:lnTo>
                  <a:lnTo>
                    <a:pt x="339891" y="2434360"/>
                  </a:lnTo>
                  <a:lnTo>
                    <a:pt x="340952" y="2444991"/>
                  </a:lnTo>
                  <a:lnTo>
                    <a:pt x="341966" y="2455621"/>
                  </a:lnTo>
                  <a:lnTo>
                    <a:pt x="342944" y="2466251"/>
                  </a:lnTo>
                  <a:lnTo>
                    <a:pt x="343890" y="2476882"/>
                  </a:lnTo>
                  <a:lnTo>
                    <a:pt x="344809" y="2487512"/>
                  </a:lnTo>
                  <a:lnTo>
                    <a:pt x="345704" y="2498143"/>
                  </a:lnTo>
                  <a:lnTo>
                    <a:pt x="346580" y="2508773"/>
                  </a:lnTo>
                  <a:lnTo>
                    <a:pt x="347442" y="2519403"/>
                  </a:lnTo>
                  <a:lnTo>
                    <a:pt x="348291" y="2530034"/>
                  </a:lnTo>
                  <a:lnTo>
                    <a:pt x="349132" y="2540664"/>
                  </a:lnTo>
                  <a:lnTo>
                    <a:pt x="349967" y="2551295"/>
                  </a:lnTo>
                  <a:lnTo>
                    <a:pt x="350800" y="2561925"/>
                  </a:lnTo>
                  <a:lnTo>
                    <a:pt x="351630" y="2572555"/>
                  </a:lnTo>
                  <a:lnTo>
                    <a:pt x="352460" y="2583186"/>
                  </a:lnTo>
                  <a:lnTo>
                    <a:pt x="353290" y="2593816"/>
                  </a:lnTo>
                  <a:lnTo>
                    <a:pt x="354118" y="2604446"/>
                  </a:lnTo>
                  <a:lnTo>
                    <a:pt x="354944" y="2615077"/>
                  </a:lnTo>
                  <a:lnTo>
                    <a:pt x="355766" y="2625707"/>
                  </a:lnTo>
                  <a:lnTo>
                    <a:pt x="356578" y="2636338"/>
                  </a:lnTo>
                  <a:lnTo>
                    <a:pt x="357377" y="2646968"/>
                  </a:lnTo>
                  <a:lnTo>
                    <a:pt x="358156" y="2657598"/>
                  </a:lnTo>
                  <a:lnTo>
                    <a:pt x="358909" y="2668229"/>
                  </a:lnTo>
                  <a:lnTo>
                    <a:pt x="359629" y="2678859"/>
                  </a:lnTo>
                  <a:lnTo>
                    <a:pt x="360309" y="2689490"/>
                  </a:lnTo>
                  <a:lnTo>
                    <a:pt x="360941" y="2700120"/>
                  </a:lnTo>
                  <a:lnTo>
                    <a:pt x="361519" y="2710750"/>
                  </a:lnTo>
                  <a:lnTo>
                    <a:pt x="362031" y="2721381"/>
                  </a:lnTo>
                  <a:lnTo>
                    <a:pt x="362472" y="2732011"/>
                  </a:lnTo>
                  <a:lnTo>
                    <a:pt x="362844" y="2742642"/>
                  </a:lnTo>
                  <a:lnTo>
                    <a:pt x="363147" y="2753272"/>
                  </a:lnTo>
                  <a:lnTo>
                    <a:pt x="363383" y="2763902"/>
                  </a:lnTo>
                  <a:lnTo>
                    <a:pt x="363555" y="2774533"/>
                  </a:lnTo>
                  <a:lnTo>
                    <a:pt x="363667" y="2785163"/>
                  </a:lnTo>
                  <a:lnTo>
                    <a:pt x="363727" y="2795794"/>
                  </a:lnTo>
                  <a:lnTo>
                    <a:pt x="363740" y="2806424"/>
                  </a:lnTo>
                  <a:lnTo>
                    <a:pt x="363711" y="2817054"/>
                  </a:lnTo>
                  <a:lnTo>
                    <a:pt x="363653" y="2827685"/>
                  </a:lnTo>
                  <a:lnTo>
                    <a:pt x="363573" y="2838315"/>
                  </a:lnTo>
                  <a:lnTo>
                    <a:pt x="363473" y="2848946"/>
                  </a:lnTo>
                  <a:lnTo>
                    <a:pt x="363359" y="2859576"/>
                  </a:lnTo>
                  <a:lnTo>
                    <a:pt x="363231" y="2870206"/>
                  </a:lnTo>
                  <a:lnTo>
                    <a:pt x="363089" y="2880837"/>
                  </a:lnTo>
                  <a:lnTo>
                    <a:pt x="362931" y="2891467"/>
                  </a:lnTo>
                  <a:lnTo>
                    <a:pt x="362753" y="2902098"/>
                  </a:lnTo>
                  <a:lnTo>
                    <a:pt x="362548" y="2912728"/>
                  </a:lnTo>
                  <a:lnTo>
                    <a:pt x="362312" y="2923358"/>
                  </a:lnTo>
                  <a:lnTo>
                    <a:pt x="362041" y="2933989"/>
                  </a:lnTo>
                  <a:lnTo>
                    <a:pt x="361730" y="2944619"/>
                  </a:lnTo>
                  <a:lnTo>
                    <a:pt x="361373" y="2955250"/>
                  </a:lnTo>
                  <a:lnTo>
                    <a:pt x="360967" y="2965880"/>
                  </a:lnTo>
                  <a:lnTo>
                    <a:pt x="360510" y="2976510"/>
                  </a:lnTo>
                  <a:lnTo>
                    <a:pt x="359999" y="2987141"/>
                  </a:lnTo>
                  <a:lnTo>
                    <a:pt x="359427" y="2997771"/>
                  </a:lnTo>
                  <a:lnTo>
                    <a:pt x="358804" y="3008402"/>
                  </a:lnTo>
                  <a:lnTo>
                    <a:pt x="358130" y="3019032"/>
                  </a:lnTo>
                  <a:lnTo>
                    <a:pt x="357411" y="3029662"/>
                  </a:lnTo>
                  <a:lnTo>
                    <a:pt x="356650" y="3040293"/>
                  </a:lnTo>
                  <a:lnTo>
                    <a:pt x="355852" y="3050923"/>
                  </a:lnTo>
                  <a:lnTo>
                    <a:pt x="355023" y="3061554"/>
                  </a:lnTo>
                  <a:lnTo>
                    <a:pt x="354168" y="3072184"/>
                  </a:lnTo>
                  <a:lnTo>
                    <a:pt x="353293" y="3082814"/>
                  </a:lnTo>
                  <a:lnTo>
                    <a:pt x="352404" y="3093445"/>
                  </a:lnTo>
                  <a:lnTo>
                    <a:pt x="351508" y="3104075"/>
                  </a:lnTo>
                  <a:lnTo>
                    <a:pt x="350610" y="3114706"/>
                  </a:lnTo>
                  <a:lnTo>
                    <a:pt x="349715" y="3125336"/>
                  </a:lnTo>
                  <a:lnTo>
                    <a:pt x="348826" y="3135966"/>
                  </a:lnTo>
                  <a:lnTo>
                    <a:pt x="347945" y="3146597"/>
                  </a:lnTo>
                  <a:lnTo>
                    <a:pt x="347075" y="3157227"/>
                  </a:lnTo>
                  <a:lnTo>
                    <a:pt x="346218" y="3167857"/>
                  </a:lnTo>
                  <a:lnTo>
                    <a:pt x="345374" y="3178488"/>
                  </a:lnTo>
                  <a:lnTo>
                    <a:pt x="344543" y="3189118"/>
                  </a:lnTo>
                  <a:lnTo>
                    <a:pt x="343721" y="3199749"/>
                  </a:lnTo>
                  <a:lnTo>
                    <a:pt x="342908" y="3210379"/>
                  </a:lnTo>
                  <a:lnTo>
                    <a:pt x="342100" y="3221009"/>
                  </a:lnTo>
                  <a:lnTo>
                    <a:pt x="341294" y="3231640"/>
                  </a:lnTo>
                  <a:lnTo>
                    <a:pt x="340488" y="3242270"/>
                  </a:lnTo>
                  <a:lnTo>
                    <a:pt x="339675" y="3252901"/>
                  </a:lnTo>
                  <a:lnTo>
                    <a:pt x="338853" y="3263531"/>
                  </a:lnTo>
                  <a:lnTo>
                    <a:pt x="338015" y="3274161"/>
                  </a:lnTo>
                  <a:lnTo>
                    <a:pt x="337157" y="3284792"/>
                  </a:lnTo>
                  <a:lnTo>
                    <a:pt x="336277" y="3295422"/>
                  </a:lnTo>
                  <a:lnTo>
                    <a:pt x="335372" y="3306053"/>
                  </a:lnTo>
                  <a:lnTo>
                    <a:pt x="334438" y="3316683"/>
                  </a:lnTo>
                  <a:lnTo>
                    <a:pt x="333473" y="3327313"/>
                  </a:lnTo>
                  <a:lnTo>
                    <a:pt x="332478" y="3337944"/>
                  </a:lnTo>
                  <a:lnTo>
                    <a:pt x="331452" y="3348574"/>
                  </a:lnTo>
                  <a:lnTo>
                    <a:pt x="330393" y="3359205"/>
                  </a:lnTo>
                  <a:lnTo>
                    <a:pt x="329308" y="3369835"/>
                  </a:lnTo>
                  <a:lnTo>
                    <a:pt x="328202" y="3380465"/>
                  </a:lnTo>
                  <a:lnTo>
                    <a:pt x="327080" y="3391096"/>
                  </a:lnTo>
                  <a:lnTo>
                    <a:pt x="325948" y="3401726"/>
                  </a:lnTo>
                  <a:lnTo>
                    <a:pt x="324811" y="3412357"/>
                  </a:lnTo>
                  <a:lnTo>
                    <a:pt x="323676" y="3422987"/>
                  </a:lnTo>
                  <a:lnTo>
                    <a:pt x="322551" y="3433617"/>
                  </a:lnTo>
                  <a:lnTo>
                    <a:pt x="321443" y="3444248"/>
                  </a:lnTo>
                  <a:lnTo>
                    <a:pt x="320359" y="3454878"/>
                  </a:lnTo>
                  <a:lnTo>
                    <a:pt x="319303" y="3465509"/>
                  </a:lnTo>
                  <a:lnTo>
                    <a:pt x="318278" y="3476139"/>
                  </a:lnTo>
                  <a:lnTo>
                    <a:pt x="317286" y="3486769"/>
                  </a:lnTo>
                  <a:lnTo>
                    <a:pt x="316328" y="3497400"/>
                  </a:lnTo>
                  <a:lnTo>
                    <a:pt x="315403" y="3508030"/>
                  </a:lnTo>
                  <a:lnTo>
                    <a:pt x="314510" y="3518661"/>
                  </a:lnTo>
                  <a:lnTo>
                    <a:pt x="313646" y="3529291"/>
                  </a:lnTo>
                  <a:lnTo>
                    <a:pt x="312807" y="3539921"/>
                  </a:lnTo>
                  <a:lnTo>
                    <a:pt x="311983" y="3550552"/>
                  </a:lnTo>
                  <a:lnTo>
                    <a:pt x="311169" y="3561182"/>
                  </a:lnTo>
                  <a:lnTo>
                    <a:pt x="310357" y="3571813"/>
                  </a:lnTo>
                  <a:lnTo>
                    <a:pt x="309541" y="3582443"/>
                  </a:lnTo>
                  <a:lnTo>
                    <a:pt x="308715" y="3593073"/>
                  </a:lnTo>
                  <a:lnTo>
                    <a:pt x="307873" y="3603704"/>
                  </a:lnTo>
                  <a:lnTo>
                    <a:pt x="307011" y="3614334"/>
                  </a:lnTo>
                  <a:lnTo>
                    <a:pt x="306123" y="3624965"/>
                  </a:lnTo>
                  <a:lnTo>
                    <a:pt x="305208" y="3635595"/>
                  </a:lnTo>
                  <a:lnTo>
                    <a:pt x="304267" y="3646225"/>
                  </a:lnTo>
                  <a:lnTo>
                    <a:pt x="303302" y="3656856"/>
                  </a:lnTo>
                  <a:lnTo>
                    <a:pt x="302316" y="3667486"/>
                  </a:lnTo>
                  <a:lnTo>
                    <a:pt x="301310" y="3678116"/>
                  </a:lnTo>
                  <a:lnTo>
                    <a:pt x="300289" y="3688747"/>
                  </a:lnTo>
                  <a:lnTo>
                    <a:pt x="299258" y="3699377"/>
                  </a:lnTo>
                  <a:lnTo>
                    <a:pt x="298220" y="3710008"/>
                  </a:lnTo>
                  <a:lnTo>
                    <a:pt x="297181" y="3720638"/>
                  </a:lnTo>
                  <a:lnTo>
                    <a:pt x="296148" y="3731268"/>
                  </a:lnTo>
                  <a:lnTo>
                    <a:pt x="295125" y="3741899"/>
                  </a:lnTo>
                  <a:lnTo>
                    <a:pt x="294116" y="3752529"/>
                  </a:lnTo>
                  <a:lnTo>
                    <a:pt x="293128" y="3763160"/>
                  </a:lnTo>
                  <a:lnTo>
                    <a:pt x="292164" y="3773790"/>
                  </a:lnTo>
                  <a:lnTo>
                    <a:pt x="291230" y="3784420"/>
                  </a:lnTo>
                  <a:lnTo>
                    <a:pt x="290331" y="3795051"/>
                  </a:lnTo>
                  <a:lnTo>
                    <a:pt x="289477" y="3805681"/>
                  </a:lnTo>
                  <a:lnTo>
                    <a:pt x="288671" y="3816312"/>
                  </a:lnTo>
                  <a:lnTo>
                    <a:pt x="287914" y="3826942"/>
                  </a:lnTo>
                  <a:lnTo>
                    <a:pt x="287207" y="3837572"/>
                  </a:lnTo>
                  <a:lnTo>
                    <a:pt x="286552" y="3848203"/>
                  </a:lnTo>
                  <a:lnTo>
                    <a:pt x="285946" y="3858833"/>
                  </a:lnTo>
                  <a:lnTo>
                    <a:pt x="285387" y="3869464"/>
                  </a:lnTo>
                  <a:lnTo>
                    <a:pt x="284869" y="3880094"/>
                  </a:lnTo>
                  <a:lnTo>
                    <a:pt x="284386" y="3890724"/>
                  </a:lnTo>
                  <a:lnTo>
                    <a:pt x="283930" y="3901355"/>
                  </a:lnTo>
                  <a:lnTo>
                    <a:pt x="283485" y="3911985"/>
                  </a:lnTo>
                  <a:lnTo>
                    <a:pt x="283040" y="3922616"/>
                  </a:lnTo>
                  <a:lnTo>
                    <a:pt x="282584" y="3933246"/>
                  </a:lnTo>
                  <a:lnTo>
                    <a:pt x="282105" y="3943876"/>
                  </a:lnTo>
                  <a:lnTo>
                    <a:pt x="281593" y="3954507"/>
                  </a:lnTo>
                  <a:lnTo>
                    <a:pt x="281040" y="3965137"/>
                  </a:lnTo>
                  <a:lnTo>
                    <a:pt x="280438" y="3975768"/>
                  </a:lnTo>
                  <a:lnTo>
                    <a:pt x="279773" y="3986398"/>
                  </a:lnTo>
                  <a:lnTo>
                    <a:pt x="279043" y="3997028"/>
                  </a:lnTo>
                  <a:lnTo>
                    <a:pt x="278249" y="4007659"/>
                  </a:lnTo>
                  <a:lnTo>
                    <a:pt x="277389" y="4018289"/>
                  </a:lnTo>
                  <a:lnTo>
                    <a:pt x="276461" y="4028920"/>
                  </a:lnTo>
                  <a:lnTo>
                    <a:pt x="275465" y="4039550"/>
                  </a:lnTo>
                  <a:lnTo>
                    <a:pt x="274400" y="4050180"/>
                  </a:lnTo>
                  <a:lnTo>
                    <a:pt x="273265" y="4060811"/>
                  </a:lnTo>
                  <a:lnTo>
                    <a:pt x="272056" y="4071441"/>
                  </a:lnTo>
                  <a:lnTo>
                    <a:pt x="270767" y="4082072"/>
                  </a:lnTo>
                  <a:lnTo>
                    <a:pt x="269404" y="4092702"/>
                  </a:lnTo>
                  <a:lnTo>
                    <a:pt x="267967" y="4103332"/>
                  </a:lnTo>
                  <a:lnTo>
                    <a:pt x="266455" y="4113963"/>
                  </a:lnTo>
                  <a:lnTo>
                    <a:pt x="264868" y="4124593"/>
                  </a:lnTo>
                  <a:lnTo>
                    <a:pt x="263209" y="4135224"/>
                  </a:lnTo>
                  <a:lnTo>
                    <a:pt x="261480" y="4145854"/>
                  </a:lnTo>
                  <a:lnTo>
                    <a:pt x="259684" y="4156484"/>
                  </a:lnTo>
                  <a:lnTo>
                    <a:pt x="257821" y="4167115"/>
                  </a:lnTo>
                  <a:lnTo>
                    <a:pt x="255903" y="4177745"/>
                  </a:lnTo>
                  <a:lnTo>
                    <a:pt x="253940" y="4188375"/>
                  </a:lnTo>
                  <a:lnTo>
                    <a:pt x="251940" y="4199006"/>
                  </a:lnTo>
                  <a:lnTo>
                    <a:pt x="249912" y="4209636"/>
                  </a:lnTo>
                  <a:lnTo>
                    <a:pt x="247864" y="4220267"/>
                  </a:lnTo>
                  <a:lnTo>
                    <a:pt x="245804" y="4230897"/>
                  </a:lnTo>
                  <a:lnTo>
                    <a:pt x="243740" y="4241527"/>
                  </a:lnTo>
                  <a:lnTo>
                    <a:pt x="241678" y="4252158"/>
                  </a:lnTo>
                  <a:lnTo>
                    <a:pt x="239626" y="4262788"/>
                  </a:lnTo>
                  <a:lnTo>
                    <a:pt x="237588" y="4273419"/>
                  </a:lnTo>
                  <a:lnTo>
                    <a:pt x="235567" y="4284049"/>
                  </a:lnTo>
                  <a:lnTo>
                    <a:pt x="233564" y="4294679"/>
                  </a:lnTo>
                  <a:lnTo>
                    <a:pt x="231582" y="4305310"/>
                  </a:lnTo>
                  <a:lnTo>
                    <a:pt x="229622" y="4315940"/>
                  </a:lnTo>
                  <a:lnTo>
                    <a:pt x="227685" y="4326571"/>
                  </a:lnTo>
                  <a:lnTo>
                    <a:pt x="225771" y="4337201"/>
                  </a:lnTo>
                  <a:lnTo>
                    <a:pt x="223884" y="4347831"/>
                  </a:lnTo>
                  <a:lnTo>
                    <a:pt x="222023" y="4358462"/>
                  </a:lnTo>
                  <a:lnTo>
                    <a:pt x="220189" y="4369092"/>
                  </a:lnTo>
                  <a:lnTo>
                    <a:pt x="218384" y="4379723"/>
                  </a:lnTo>
                  <a:lnTo>
                    <a:pt x="216609" y="4390353"/>
                  </a:lnTo>
                  <a:lnTo>
                    <a:pt x="214867" y="4400983"/>
                  </a:lnTo>
                  <a:lnTo>
                    <a:pt x="213159" y="4411614"/>
                  </a:lnTo>
                  <a:lnTo>
                    <a:pt x="211489" y="4422244"/>
                  </a:lnTo>
                  <a:lnTo>
                    <a:pt x="209860" y="4432875"/>
                  </a:lnTo>
                  <a:lnTo>
                    <a:pt x="208277" y="4443505"/>
                  </a:lnTo>
                  <a:lnTo>
                    <a:pt x="206739" y="4454135"/>
                  </a:lnTo>
                  <a:lnTo>
                    <a:pt x="205248" y="4464766"/>
                  </a:lnTo>
                  <a:lnTo>
                    <a:pt x="203805" y="4475396"/>
                  </a:lnTo>
                  <a:lnTo>
                    <a:pt x="202413" y="4486027"/>
                  </a:lnTo>
                  <a:lnTo>
                    <a:pt x="201072" y="4496657"/>
                  </a:lnTo>
                  <a:lnTo>
                    <a:pt x="199783" y="4507287"/>
                  </a:lnTo>
                  <a:lnTo>
                    <a:pt x="198549" y="4517918"/>
                  </a:lnTo>
                  <a:lnTo>
                    <a:pt x="197377" y="4528548"/>
                  </a:lnTo>
                  <a:lnTo>
                    <a:pt x="196263" y="4539179"/>
                  </a:lnTo>
                  <a:lnTo>
                    <a:pt x="195206" y="4549809"/>
                  </a:lnTo>
                  <a:lnTo>
                    <a:pt x="194206" y="4560439"/>
                  </a:lnTo>
                  <a:lnTo>
                    <a:pt x="193262" y="4571070"/>
                  </a:lnTo>
                  <a:lnTo>
                    <a:pt x="192375" y="4581700"/>
                  </a:lnTo>
                  <a:lnTo>
                    <a:pt x="191543" y="4592331"/>
                  </a:lnTo>
                  <a:lnTo>
                    <a:pt x="190766" y="4602961"/>
                  </a:lnTo>
                  <a:lnTo>
                    <a:pt x="190044" y="4613591"/>
                  </a:lnTo>
                  <a:lnTo>
                    <a:pt x="189377" y="4624222"/>
                  </a:lnTo>
                  <a:lnTo>
                    <a:pt x="188758" y="4634852"/>
                  </a:lnTo>
                  <a:lnTo>
                    <a:pt x="188184" y="4645483"/>
                  </a:lnTo>
                  <a:lnTo>
                    <a:pt x="187651" y="4656113"/>
                  </a:lnTo>
                  <a:lnTo>
                    <a:pt x="187157" y="4666743"/>
                  </a:lnTo>
                  <a:lnTo>
                    <a:pt x="186699" y="4677374"/>
                  </a:lnTo>
                  <a:lnTo>
                    <a:pt x="186274" y="4688004"/>
                  </a:lnTo>
                  <a:lnTo>
                    <a:pt x="185879" y="4698634"/>
                  </a:lnTo>
                  <a:lnTo>
                    <a:pt x="185514" y="4709265"/>
                  </a:lnTo>
                  <a:lnTo>
                    <a:pt x="185175" y="4719895"/>
                  </a:lnTo>
                  <a:lnTo>
                    <a:pt x="184859" y="4730526"/>
                  </a:lnTo>
                  <a:lnTo>
                    <a:pt x="184564" y="4741156"/>
                  </a:lnTo>
                  <a:lnTo>
                    <a:pt x="184289" y="4751786"/>
                  </a:lnTo>
                  <a:lnTo>
                    <a:pt x="184034" y="4762417"/>
                  </a:lnTo>
                  <a:lnTo>
                    <a:pt x="183797" y="4773047"/>
                  </a:lnTo>
                  <a:lnTo>
                    <a:pt x="183578" y="4783678"/>
                  </a:lnTo>
                  <a:lnTo>
                    <a:pt x="183378" y="4794308"/>
                  </a:lnTo>
                  <a:lnTo>
                    <a:pt x="183197" y="4804938"/>
                  </a:lnTo>
                  <a:lnTo>
                    <a:pt x="183033" y="4815569"/>
                  </a:lnTo>
                  <a:lnTo>
                    <a:pt x="182886" y="4826199"/>
                  </a:lnTo>
                  <a:lnTo>
                    <a:pt x="182755" y="4836830"/>
                  </a:lnTo>
                  <a:lnTo>
                    <a:pt x="182641" y="4847460"/>
                  </a:lnTo>
                  <a:lnTo>
                    <a:pt x="182542" y="4858090"/>
                  </a:lnTo>
                  <a:lnTo>
                    <a:pt x="182458" y="4868721"/>
                  </a:lnTo>
                  <a:lnTo>
                    <a:pt x="182388" y="4879351"/>
                  </a:lnTo>
                  <a:lnTo>
                    <a:pt x="182332" y="4889982"/>
                  </a:lnTo>
                  <a:lnTo>
                    <a:pt x="182288" y="4900612"/>
                  </a:lnTo>
                  <a:lnTo>
                    <a:pt x="182255" y="4911242"/>
                  </a:lnTo>
                  <a:lnTo>
                    <a:pt x="182231" y="4921873"/>
                  </a:lnTo>
                  <a:lnTo>
                    <a:pt x="182215" y="4932503"/>
                  </a:lnTo>
                  <a:lnTo>
                    <a:pt x="182205" y="4943134"/>
                  </a:lnTo>
                  <a:lnTo>
                    <a:pt x="182201" y="4953764"/>
                  </a:lnTo>
                  <a:lnTo>
                    <a:pt x="182202" y="4964394"/>
                  </a:lnTo>
                  <a:lnTo>
                    <a:pt x="182205" y="4975025"/>
                  </a:lnTo>
                  <a:lnTo>
                    <a:pt x="182211" y="4985655"/>
                  </a:lnTo>
                  <a:lnTo>
                    <a:pt x="182219" y="4996286"/>
                  </a:lnTo>
                  <a:lnTo>
                    <a:pt x="182226" y="5006916"/>
                  </a:lnTo>
                  <a:lnTo>
                    <a:pt x="182234" y="5017546"/>
                  </a:lnTo>
                  <a:lnTo>
                    <a:pt x="182241" y="5028177"/>
                  </a:lnTo>
                  <a:lnTo>
                    <a:pt x="182247" y="5038807"/>
                  </a:lnTo>
                  <a:lnTo>
                    <a:pt x="182252" y="5049438"/>
                  </a:lnTo>
                  <a:lnTo>
                    <a:pt x="182255" y="5060068"/>
                  </a:lnTo>
                  <a:lnTo>
                    <a:pt x="182257" y="5070698"/>
                  </a:lnTo>
                  <a:lnTo>
                    <a:pt x="182257" y="5081329"/>
                  </a:lnTo>
                  <a:lnTo>
                    <a:pt x="182254" y="5091959"/>
                  </a:lnTo>
                  <a:lnTo>
                    <a:pt x="182250" y="5102590"/>
                  </a:lnTo>
                  <a:lnTo>
                    <a:pt x="182244" y="5113220"/>
                  </a:lnTo>
                  <a:lnTo>
                    <a:pt x="182235" y="5123850"/>
                  </a:lnTo>
                  <a:lnTo>
                    <a:pt x="182225" y="5134481"/>
                  </a:lnTo>
                  <a:lnTo>
                    <a:pt x="182212" y="5145111"/>
                  </a:lnTo>
                  <a:lnTo>
                    <a:pt x="182197" y="5155742"/>
                  </a:lnTo>
                  <a:lnTo>
                    <a:pt x="182181" y="5166372"/>
                  </a:lnTo>
                  <a:lnTo>
                    <a:pt x="182163" y="5177002"/>
                  </a:lnTo>
                  <a:lnTo>
                    <a:pt x="182143" y="5187633"/>
                  </a:lnTo>
                  <a:lnTo>
                    <a:pt x="182123" y="5198263"/>
                  </a:lnTo>
                  <a:lnTo>
                    <a:pt x="182103" y="5208893"/>
                  </a:lnTo>
                  <a:lnTo>
                    <a:pt x="182082" y="5219524"/>
                  </a:lnTo>
                  <a:lnTo>
                    <a:pt x="182062" y="5230154"/>
                  </a:lnTo>
                  <a:lnTo>
                    <a:pt x="182042" y="5240785"/>
                  </a:lnTo>
                  <a:lnTo>
                    <a:pt x="182024" y="5251415"/>
                  </a:lnTo>
                  <a:lnTo>
                    <a:pt x="182008" y="5262045"/>
                  </a:lnTo>
                  <a:lnTo>
                    <a:pt x="181993" y="5272676"/>
                  </a:lnTo>
                  <a:lnTo>
                    <a:pt x="181980" y="5283306"/>
                  </a:lnTo>
                  <a:lnTo>
                    <a:pt x="181969" y="5293937"/>
                  </a:lnTo>
                  <a:lnTo>
                    <a:pt x="181960" y="5304567"/>
                  </a:lnTo>
                  <a:lnTo>
                    <a:pt x="181953" y="5315197"/>
                  </a:lnTo>
                  <a:lnTo>
                    <a:pt x="181948" y="5325828"/>
                  </a:lnTo>
                  <a:lnTo>
                    <a:pt x="181945" y="5336458"/>
                  </a:lnTo>
                  <a:lnTo>
                    <a:pt x="181944" y="5347089"/>
                  </a:lnTo>
                  <a:lnTo>
                    <a:pt x="181943" y="5357719"/>
                  </a:lnTo>
                  <a:lnTo>
                    <a:pt x="181943" y="5368349"/>
                  </a:lnTo>
                  <a:lnTo>
                    <a:pt x="181944" y="5378980"/>
                  </a:lnTo>
                  <a:lnTo>
                    <a:pt x="181945" y="5389610"/>
                  </a:lnTo>
                  <a:lnTo>
                    <a:pt x="181946" y="5400241"/>
                  </a:lnTo>
                  <a:lnTo>
                    <a:pt x="181947" y="5410871"/>
                  </a:lnTo>
                  <a:lnTo>
                    <a:pt x="181947" y="5421501"/>
                  </a:lnTo>
                  <a:lnTo>
                    <a:pt x="181947" y="5432132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1" name="tx45">
              <a:extLst>
                <a:ext uri="{FF2B5EF4-FFF2-40B4-BE49-F238E27FC236}">
                  <a16:creationId xmlns:a16="http://schemas.microsoft.com/office/drawing/2014/main" id="{01F61F71-5EF8-3161-2FA7-B8A9DF9D678F}"/>
                </a:ext>
              </a:extLst>
            </p:cNvPr>
            <p:cNvSpPr/>
            <p:nvPr/>
          </p:nvSpPr>
          <p:spPr>
            <a:xfrm>
              <a:off x="3243888" y="8080567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432" name="tx46">
              <a:extLst>
                <a:ext uri="{FF2B5EF4-FFF2-40B4-BE49-F238E27FC236}">
                  <a16:creationId xmlns:a16="http://schemas.microsoft.com/office/drawing/2014/main" id="{04CA8EA2-289C-2B52-FB64-1CDBFDE07C49}"/>
                </a:ext>
              </a:extLst>
            </p:cNvPr>
            <p:cNvSpPr/>
            <p:nvPr/>
          </p:nvSpPr>
          <p:spPr>
            <a:xfrm>
              <a:off x="3243888" y="6877443"/>
              <a:ext cx="158092" cy="12380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-1</a:t>
              </a:r>
            </a:p>
          </p:txBody>
        </p:sp>
        <p:sp>
          <p:nvSpPr>
            <p:cNvPr id="433" name="tx47">
              <a:extLst>
                <a:ext uri="{FF2B5EF4-FFF2-40B4-BE49-F238E27FC236}">
                  <a16:creationId xmlns:a16="http://schemas.microsoft.com/office/drawing/2014/main" id="{7739CB89-32AA-F533-F9CC-33EC1E1DA60C}"/>
                </a:ext>
              </a:extLst>
            </p:cNvPr>
            <p:cNvSpPr/>
            <p:nvPr/>
          </p:nvSpPr>
          <p:spPr>
            <a:xfrm>
              <a:off x="3303096" y="5669458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434" name="tx48">
              <a:extLst>
                <a:ext uri="{FF2B5EF4-FFF2-40B4-BE49-F238E27FC236}">
                  <a16:creationId xmlns:a16="http://schemas.microsoft.com/office/drawing/2014/main" id="{B99044E5-1322-8761-92F2-A0E581B81AE1}"/>
                </a:ext>
              </a:extLst>
            </p:cNvPr>
            <p:cNvSpPr/>
            <p:nvPr/>
          </p:nvSpPr>
          <p:spPr>
            <a:xfrm>
              <a:off x="3303096" y="4469286"/>
              <a:ext cx="98883" cy="12380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1</a:t>
              </a:r>
            </a:p>
          </p:txBody>
        </p:sp>
        <p:sp>
          <p:nvSpPr>
            <p:cNvPr id="435" name="tx49">
              <a:extLst>
                <a:ext uri="{FF2B5EF4-FFF2-40B4-BE49-F238E27FC236}">
                  <a16:creationId xmlns:a16="http://schemas.microsoft.com/office/drawing/2014/main" id="{C6159932-4A22-3E3D-B3CB-5A846800FD34}"/>
                </a:ext>
              </a:extLst>
            </p:cNvPr>
            <p:cNvSpPr/>
            <p:nvPr/>
          </p:nvSpPr>
          <p:spPr>
            <a:xfrm>
              <a:off x="3303096" y="3264253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436" name="tx50">
              <a:extLst>
                <a:ext uri="{FF2B5EF4-FFF2-40B4-BE49-F238E27FC236}">
                  <a16:creationId xmlns:a16="http://schemas.microsoft.com/office/drawing/2014/main" id="{29DAC010-D9AA-098F-3392-B413B94E3CC3}"/>
                </a:ext>
              </a:extLst>
            </p:cNvPr>
            <p:cNvSpPr/>
            <p:nvPr/>
          </p:nvSpPr>
          <p:spPr>
            <a:xfrm>
              <a:off x="3303096" y="2057049"/>
              <a:ext cx="98883" cy="127880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3</a:t>
              </a:r>
            </a:p>
          </p:txBody>
        </p:sp>
        <p:sp>
          <p:nvSpPr>
            <p:cNvPr id="437" name="pl51">
              <a:extLst>
                <a:ext uri="{FF2B5EF4-FFF2-40B4-BE49-F238E27FC236}">
                  <a16:creationId xmlns:a16="http://schemas.microsoft.com/office/drawing/2014/main" id="{8A049C3C-23F0-93F0-6CCB-3D23F8A7D1E0}"/>
                </a:ext>
              </a:extLst>
            </p:cNvPr>
            <p:cNvSpPr/>
            <p:nvPr/>
          </p:nvSpPr>
          <p:spPr>
            <a:xfrm>
              <a:off x="3429816" y="8141555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8" name="pl52">
              <a:extLst>
                <a:ext uri="{FF2B5EF4-FFF2-40B4-BE49-F238E27FC236}">
                  <a16:creationId xmlns:a16="http://schemas.microsoft.com/office/drawing/2014/main" id="{83DE81CB-AC63-0099-C30C-5D90975C1B81}"/>
                </a:ext>
              </a:extLst>
            </p:cNvPr>
            <p:cNvSpPr/>
            <p:nvPr/>
          </p:nvSpPr>
          <p:spPr>
            <a:xfrm>
              <a:off x="3429816" y="6937477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9" name="pl53">
              <a:extLst>
                <a:ext uri="{FF2B5EF4-FFF2-40B4-BE49-F238E27FC236}">
                  <a16:creationId xmlns:a16="http://schemas.microsoft.com/office/drawing/2014/main" id="{C6F97C50-66A7-EFD2-998D-3A8E438B724D}"/>
                </a:ext>
              </a:extLst>
            </p:cNvPr>
            <p:cNvSpPr/>
            <p:nvPr/>
          </p:nvSpPr>
          <p:spPr>
            <a:xfrm>
              <a:off x="3429816" y="5733398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0" name="pl54">
              <a:extLst>
                <a:ext uri="{FF2B5EF4-FFF2-40B4-BE49-F238E27FC236}">
                  <a16:creationId xmlns:a16="http://schemas.microsoft.com/office/drawing/2014/main" id="{308DA536-DF1B-D116-B689-05D4EB655782}"/>
                </a:ext>
              </a:extLst>
            </p:cNvPr>
            <p:cNvSpPr/>
            <p:nvPr/>
          </p:nvSpPr>
          <p:spPr>
            <a:xfrm>
              <a:off x="3429816" y="4529320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1" name="pl55">
              <a:extLst>
                <a:ext uri="{FF2B5EF4-FFF2-40B4-BE49-F238E27FC236}">
                  <a16:creationId xmlns:a16="http://schemas.microsoft.com/office/drawing/2014/main" id="{8124FDAC-6B05-E30D-340E-4245C357CC7A}"/>
                </a:ext>
              </a:extLst>
            </p:cNvPr>
            <p:cNvSpPr/>
            <p:nvPr/>
          </p:nvSpPr>
          <p:spPr>
            <a:xfrm>
              <a:off x="3429816" y="3325241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2" name="pl56">
              <a:extLst>
                <a:ext uri="{FF2B5EF4-FFF2-40B4-BE49-F238E27FC236}">
                  <a16:creationId xmlns:a16="http://schemas.microsoft.com/office/drawing/2014/main" id="{EC80E960-F021-555C-3DA5-94B046FD6E07}"/>
                </a:ext>
              </a:extLst>
            </p:cNvPr>
            <p:cNvSpPr/>
            <p:nvPr/>
          </p:nvSpPr>
          <p:spPr>
            <a:xfrm>
              <a:off x="3429816" y="2121163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3" name="pl57">
              <a:extLst>
                <a:ext uri="{FF2B5EF4-FFF2-40B4-BE49-F238E27FC236}">
                  <a16:creationId xmlns:a16="http://schemas.microsoft.com/office/drawing/2014/main" id="{DC7DBC1F-E73D-922F-606A-F455A12AF431}"/>
                </a:ext>
              </a:extLst>
            </p:cNvPr>
            <p:cNvSpPr/>
            <p:nvPr/>
          </p:nvSpPr>
          <p:spPr>
            <a:xfrm>
              <a:off x="3743756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4" name="pl58">
              <a:extLst>
                <a:ext uri="{FF2B5EF4-FFF2-40B4-BE49-F238E27FC236}">
                  <a16:creationId xmlns:a16="http://schemas.microsoft.com/office/drawing/2014/main" id="{6C590662-02A0-B999-F629-A6028CA92CB6}"/>
                </a:ext>
              </a:extLst>
            </p:cNvPr>
            <p:cNvSpPr/>
            <p:nvPr/>
          </p:nvSpPr>
          <p:spPr>
            <a:xfrm>
              <a:off x="4208998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5" name="pl59">
              <a:extLst>
                <a:ext uri="{FF2B5EF4-FFF2-40B4-BE49-F238E27FC236}">
                  <a16:creationId xmlns:a16="http://schemas.microsoft.com/office/drawing/2014/main" id="{F55F4478-7623-33B0-59DA-8052DCEEE8A4}"/>
                </a:ext>
              </a:extLst>
            </p:cNvPr>
            <p:cNvSpPr/>
            <p:nvPr/>
          </p:nvSpPr>
          <p:spPr>
            <a:xfrm>
              <a:off x="4674240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6" name="pl60">
              <a:extLst>
                <a:ext uri="{FF2B5EF4-FFF2-40B4-BE49-F238E27FC236}">
                  <a16:creationId xmlns:a16="http://schemas.microsoft.com/office/drawing/2014/main" id="{53858520-6D25-3A10-D706-1DFE7665EF2A}"/>
                </a:ext>
              </a:extLst>
            </p:cNvPr>
            <p:cNvSpPr/>
            <p:nvPr/>
          </p:nvSpPr>
          <p:spPr>
            <a:xfrm>
              <a:off x="5139482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7" name="pl61">
              <a:extLst>
                <a:ext uri="{FF2B5EF4-FFF2-40B4-BE49-F238E27FC236}">
                  <a16:creationId xmlns:a16="http://schemas.microsoft.com/office/drawing/2014/main" id="{D7C3553A-6821-680A-06F5-CD60FF6351A4}"/>
                </a:ext>
              </a:extLst>
            </p:cNvPr>
            <p:cNvSpPr/>
            <p:nvPr/>
          </p:nvSpPr>
          <p:spPr>
            <a:xfrm>
              <a:off x="5604724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8" name="pl62">
              <a:extLst>
                <a:ext uri="{FF2B5EF4-FFF2-40B4-BE49-F238E27FC236}">
                  <a16:creationId xmlns:a16="http://schemas.microsoft.com/office/drawing/2014/main" id="{D6B5F05E-6C8C-A1BC-C7A9-940F6E067F5F}"/>
                </a:ext>
              </a:extLst>
            </p:cNvPr>
            <p:cNvSpPr/>
            <p:nvPr/>
          </p:nvSpPr>
          <p:spPr>
            <a:xfrm>
              <a:off x="6069966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9" name="pl63">
              <a:extLst>
                <a:ext uri="{FF2B5EF4-FFF2-40B4-BE49-F238E27FC236}">
                  <a16:creationId xmlns:a16="http://schemas.microsoft.com/office/drawing/2014/main" id="{E8AFD6DF-989B-869D-2AAE-CB7195CA5A71}"/>
                </a:ext>
              </a:extLst>
            </p:cNvPr>
            <p:cNvSpPr/>
            <p:nvPr/>
          </p:nvSpPr>
          <p:spPr>
            <a:xfrm>
              <a:off x="6535208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0" name="pl64">
              <a:extLst>
                <a:ext uri="{FF2B5EF4-FFF2-40B4-BE49-F238E27FC236}">
                  <a16:creationId xmlns:a16="http://schemas.microsoft.com/office/drawing/2014/main" id="{6F6BD58E-F2D1-F74A-1951-9AA26DE3F13A}"/>
                </a:ext>
              </a:extLst>
            </p:cNvPr>
            <p:cNvSpPr/>
            <p:nvPr/>
          </p:nvSpPr>
          <p:spPr>
            <a:xfrm>
              <a:off x="7000451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1" name="pl65">
              <a:extLst>
                <a:ext uri="{FF2B5EF4-FFF2-40B4-BE49-F238E27FC236}">
                  <a16:creationId xmlns:a16="http://schemas.microsoft.com/office/drawing/2014/main" id="{97DEB960-7200-7AAC-C8F7-4A437E302AB4}"/>
                </a:ext>
              </a:extLst>
            </p:cNvPr>
            <p:cNvSpPr/>
            <p:nvPr/>
          </p:nvSpPr>
          <p:spPr>
            <a:xfrm>
              <a:off x="7465693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2" name="pl66">
              <a:extLst>
                <a:ext uri="{FF2B5EF4-FFF2-40B4-BE49-F238E27FC236}">
                  <a16:creationId xmlns:a16="http://schemas.microsoft.com/office/drawing/2014/main" id="{09D1FB9E-1EA1-77D9-8088-A0F8919D96D0}"/>
                </a:ext>
              </a:extLst>
            </p:cNvPr>
            <p:cNvSpPr/>
            <p:nvPr/>
          </p:nvSpPr>
          <p:spPr>
            <a:xfrm>
              <a:off x="7930935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3" name="pl67">
              <a:extLst>
                <a:ext uri="{FF2B5EF4-FFF2-40B4-BE49-F238E27FC236}">
                  <a16:creationId xmlns:a16="http://schemas.microsoft.com/office/drawing/2014/main" id="{5FF04A36-4D97-7D23-8B78-804F007DDA62}"/>
                </a:ext>
              </a:extLst>
            </p:cNvPr>
            <p:cNvSpPr/>
            <p:nvPr/>
          </p:nvSpPr>
          <p:spPr>
            <a:xfrm>
              <a:off x="8396177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4" name="pl68">
              <a:extLst>
                <a:ext uri="{FF2B5EF4-FFF2-40B4-BE49-F238E27FC236}">
                  <a16:creationId xmlns:a16="http://schemas.microsoft.com/office/drawing/2014/main" id="{0C7E3178-A3E2-2312-F64A-2997BBD16A92}"/>
                </a:ext>
              </a:extLst>
            </p:cNvPr>
            <p:cNvSpPr/>
            <p:nvPr/>
          </p:nvSpPr>
          <p:spPr>
            <a:xfrm>
              <a:off x="8861419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5" name="pl69">
              <a:extLst>
                <a:ext uri="{FF2B5EF4-FFF2-40B4-BE49-F238E27FC236}">
                  <a16:creationId xmlns:a16="http://schemas.microsoft.com/office/drawing/2014/main" id="{739777D6-F05B-DD17-F56C-565DA6162BF8}"/>
                </a:ext>
              </a:extLst>
            </p:cNvPr>
            <p:cNvSpPr/>
            <p:nvPr/>
          </p:nvSpPr>
          <p:spPr>
            <a:xfrm>
              <a:off x="9326661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6" name="pl70">
              <a:extLst>
                <a:ext uri="{FF2B5EF4-FFF2-40B4-BE49-F238E27FC236}">
                  <a16:creationId xmlns:a16="http://schemas.microsoft.com/office/drawing/2014/main" id="{99564F3E-F449-4813-1F1B-839788C44C63}"/>
                </a:ext>
              </a:extLst>
            </p:cNvPr>
            <p:cNvSpPr/>
            <p:nvPr/>
          </p:nvSpPr>
          <p:spPr>
            <a:xfrm>
              <a:off x="9791903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7" name="tx71">
              <a:extLst>
                <a:ext uri="{FF2B5EF4-FFF2-40B4-BE49-F238E27FC236}">
                  <a16:creationId xmlns:a16="http://schemas.microsoft.com/office/drawing/2014/main" id="{583C117D-2207-FA93-A478-693D70184D5C}"/>
                </a:ext>
              </a:extLst>
            </p:cNvPr>
            <p:cNvSpPr/>
            <p:nvPr/>
          </p:nvSpPr>
          <p:spPr>
            <a:xfrm>
              <a:off x="2703695" y="8720814"/>
              <a:ext cx="208012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H3K9cr.regress.H3+H4.c1</a:t>
              </a:r>
            </a:p>
          </p:txBody>
        </p:sp>
        <p:sp>
          <p:nvSpPr>
            <p:cNvPr id="458" name="tx72">
              <a:extLst>
                <a:ext uri="{FF2B5EF4-FFF2-40B4-BE49-F238E27FC236}">
                  <a16:creationId xmlns:a16="http://schemas.microsoft.com/office/drawing/2014/main" id="{7686AA67-F3A7-543D-821D-A35924BB9A38}"/>
                </a:ext>
              </a:extLst>
            </p:cNvPr>
            <p:cNvSpPr/>
            <p:nvPr/>
          </p:nvSpPr>
          <p:spPr>
            <a:xfrm>
              <a:off x="3168937" y="8720814"/>
              <a:ext cx="208012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H3K9cr.regress.H3+H4.c7</a:t>
              </a:r>
            </a:p>
          </p:txBody>
        </p:sp>
        <p:sp>
          <p:nvSpPr>
            <p:cNvPr id="459" name="tx73">
              <a:extLst>
                <a:ext uri="{FF2B5EF4-FFF2-40B4-BE49-F238E27FC236}">
                  <a16:creationId xmlns:a16="http://schemas.microsoft.com/office/drawing/2014/main" id="{9E5B0BAE-3A51-6C02-7883-0993B20C8360}"/>
                </a:ext>
              </a:extLst>
            </p:cNvPr>
            <p:cNvSpPr/>
            <p:nvPr/>
          </p:nvSpPr>
          <p:spPr>
            <a:xfrm>
              <a:off x="3634179" y="8720814"/>
              <a:ext cx="208012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H3K9cr.regress.H3+H4.c3</a:t>
              </a:r>
            </a:p>
          </p:txBody>
        </p:sp>
        <p:sp>
          <p:nvSpPr>
            <p:cNvPr id="460" name="tx74">
              <a:extLst>
                <a:ext uri="{FF2B5EF4-FFF2-40B4-BE49-F238E27FC236}">
                  <a16:creationId xmlns:a16="http://schemas.microsoft.com/office/drawing/2014/main" id="{0FC46793-46F5-4700-AE62-2F96DC030AC8}"/>
                </a:ext>
              </a:extLst>
            </p:cNvPr>
            <p:cNvSpPr/>
            <p:nvPr/>
          </p:nvSpPr>
          <p:spPr>
            <a:xfrm>
              <a:off x="4099422" y="8720814"/>
              <a:ext cx="208012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H3K9cr.regress.H3+H4.c8</a:t>
              </a:r>
            </a:p>
          </p:txBody>
        </p:sp>
        <p:sp>
          <p:nvSpPr>
            <p:cNvPr id="461" name="tx75">
              <a:extLst>
                <a:ext uri="{FF2B5EF4-FFF2-40B4-BE49-F238E27FC236}">
                  <a16:creationId xmlns:a16="http://schemas.microsoft.com/office/drawing/2014/main" id="{4441647F-9AE4-89DA-219D-C6BBF52203F6}"/>
                </a:ext>
              </a:extLst>
            </p:cNvPr>
            <p:cNvSpPr/>
            <p:nvPr/>
          </p:nvSpPr>
          <p:spPr>
            <a:xfrm>
              <a:off x="4564664" y="8720814"/>
              <a:ext cx="208012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H3K9cr.regress.H3+H4.c5</a:t>
              </a:r>
            </a:p>
          </p:txBody>
        </p:sp>
        <p:sp>
          <p:nvSpPr>
            <p:cNvPr id="462" name="tx76">
              <a:extLst>
                <a:ext uri="{FF2B5EF4-FFF2-40B4-BE49-F238E27FC236}">
                  <a16:creationId xmlns:a16="http://schemas.microsoft.com/office/drawing/2014/main" id="{B82BE4AF-5B8F-401F-57BF-CDE4700539CF}"/>
                </a:ext>
              </a:extLst>
            </p:cNvPr>
            <p:cNvSpPr/>
            <p:nvPr/>
          </p:nvSpPr>
          <p:spPr>
            <a:xfrm>
              <a:off x="5029906" y="8720814"/>
              <a:ext cx="2080121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H3K9cr.regress.H3+H4.c6</a:t>
              </a:r>
            </a:p>
          </p:txBody>
        </p:sp>
        <p:sp>
          <p:nvSpPr>
            <p:cNvPr id="463" name="tx77">
              <a:extLst>
                <a:ext uri="{FF2B5EF4-FFF2-40B4-BE49-F238E27FC236}">
                  <a16:creationId xmlns:a16="http://schemas.microsoft.com/office/drawing/2014/main" id="{6BD35FC4-C46B-44AA-978F-AC2E2B282BB1}"/>
                </a:ext>
              </a:extLst>
            </p:cNvPr>
            <p:cNvSpPr/>
            <p:nvPr/>
          </p:nvSpPr>
          <p:spPr>
            <a:xfrm>
              <a:off x="5445706" y="8720814"/>
              <a:ext cx="217900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H3K9cr.regress.H3+H4.c12</a:t>
              </a:r>
            </a:p>
          </p:txBody>
        </p:sp>
        <p:sp>
          <p:nvSpPr>
            <p:cNvPr id="464" name="tx78">
              <a:extLst>
                <a:ext uri="{FF2B5EF4-FFF2-40B4-BE49-F238E27FC236}">
                  <a16:creationId xmlns:a16="http://schemas.microsoft.com/office/drawing/2014/main" id="{7AAC276F-118E-7BBC-2D28-2778924A62E0}"/>
                </a:ext>
              </a:extLst>
            </p:cNvPr>
            <p:cNvSpPr/>
            <p:nvPr/>
          </p:nvSpPr>
          <p:spPr>
            <a:xfrm>
              <a:off x="5910948" y="8720814"/>
              <a:ext cx="217900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H3K9cr.regress.H3+H4.c15</a:t>
              </a:r>
            </a:p>
          </p:txBody>
        </p:sp>
        <p:sp>
          <p:nvSpPr>
            <p:cNvPr id="465" name="tx79">
              <a:extLst>
                <a:ext uri="{FF2B5EF4-FFF2-40B4-BE49-F238E27FC236}">
                  <a16:creationId xmlns:a16="http://schemas.microsoft.com/office/drawing/2014/main" id="{EFEA369D-C5E9-F5D6-311C-D98FF8FAD0B3}"/>
                </a:ext>
              </a:extLst>
            </p:cNvPr>
            <p:cNvSpPr/>
            <p:nvPr/>
          </p:nvSpPr>
          <p:spPr>
            <a:xfrm>
              <a:off x="6376190" y="8720814"/>
              <a:ext cx="217900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H3K9cr.regress.H3+H4.c14</a:t>
              </a:r>
            </a:p>
          </p:txBody>
        </p:sp>
        <p:sp>
          <p:nvSpPr>
            <p:cNvPr id="466" name="tx80">
              <a:extLst>
                <a:ext uri="{FF2B5EF4-FFF2-40B4-BE49-F238E27FC236}">
                  <a16:creationId xmlns:a16="http://schemas.microsoft.com/office/drawing/2014/main" id="{855D1B55-73B9-E022-6B96-12BEAB364155}"/>
                </a:ext>
              </a:extLst>
            </p:cNvPr>
            <p:cNvSpPr/>
            <p:nvPr/>
          </p:nvSpPr>
          <p:spPr>
            <a:xfrm>
              <a:off x="6841432" y="8720814"/>
              <a:ext cx="217900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H3K9cr.regress.H3+H4.c16</a:t>
              </a:r>
            </a:p>
          </p:txBody>
        </p:sp>
        <p:sp>
          <p:nvSpPr>
            <p:cNvPr id="467" name="tx81">
              <a:extLst>
                <a:ext uri="{FF2B5EF4-FFF2-40B4-BE49-F238E27FC236}">
                  <a16:creationId xmlns:a16="http://schemas.microsoft.com/office/drawing/2014/main" id="{79288F01-5379-9182-316E-8715CACA7741}"/>
                </a:ext>
              </a:extLst>
            </p:cNvPr>
            <p:cNvSpPr/>
            <p:nvPr/>
          </p:nvSpPr>
          <p:spPr>
            <a:xfrm>
              <a:off x="7306675" y="8720814"/>
              <a:ext cx="217900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H3K9cr.regress.H3+H4.c13</a:t>
              </a:r>
            </a:p>
          </p:txBody>
        </p:sp>
        <p:sp>
          <p:nvSpPr>
            <p:cNvPr id="468" name="tx82">
              <a:extLst>
                <a:ext uri="{FF2B5EF4-FFF2-40B4-BE49-F238E27FC236}">
                  <a16:creationId xmlns:a16="http://schemas.microsoft.com/office/drawing/2014/main" id="{A2070D3B-0BC3-A8F9-04A6-FEB3DC2D53B2}"/>
                </a:ext>
              </a:extLst>
            </p:cNvPr>
            <p:cNvSpPr/>
            <p:nvPr/>
          </p:nvSpPr>
          <p:spPr>
            <a:xfrm>
              <a:off x="7771917" y="8720814"/>
              <a:ext cx="217900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H3K9cr.regress.H3+H4.c17</a:t>
              </a:r>
            </a:p>
          </p:txBody>
        </p:sp>
        <p:sp>
          <p:nvSpPr>
            <p:cNvPr id="469" name="tx83">
              <a:extLst>
                <a:ext uri="{FF2B5EF4-FFF2-40B4-BE49-F238E27FC236}">
                  <a16:creationId xmlns:a16="http://schemas.microsoft.com/office/drawing/2014/main" id="{202377D8-0DF0-A2B7-2313-B7AC3A3C611F}"/>
                </a:ext>
              </a:extLst>
            </p:cNvPr>
            <p:cNvSpPr/>
            <p:nvPr/>
          </p:nvSpPr>
          <p:spPr>
            <a:xfrm>
              <a:off x="8237159" y="8720814"/>
              <a:ext cx="2179004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H3K9cr.regress.H3+H4.c18</a:t>
              </a:r>
            </a:p>
          </p:txBody>
        </p:sp>
        <p:sp>
          <p:nvSpPr>
            <p:cNvPr id="470" name="tx84">
              <a:extLst>
                <a:ext uri="{FF2B5EF4-FFF2-40B4-BE49-F238E27FC236}">
                  <a16:creationId xmlns:a16="http://schemas.microsoft.com/office/drawing/2014/main" id="{4D512BDD-0DE7-4072-B952-219874AFCC5F}"/>
                </a:ext>
              </a:extLst>
            </p:cNvPr>
            <p:cNvSpPr/>
            <p:nvPr/>
          </p:nvSpPr>
          <p:spPr>
            <a:xfrm>
              <a:off x="9668407" y="87601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471" name="tx85">
              <a:extLst>
                <a:ext uri="{FF2B5EF4-FFF2-40B4-BE49-F238E27FC236}">
                  <a16:creationId xmlns:a16="http://schemas.microsoft.com/office/drawing/2014/main" id="{5DE0B79E-9DF3-ECED-A4DF-6E9D41FF7150}"/>
                </a:ext>
              </a:extLst>
            </p:cNvPr>
            <p:cNvSpPr/>
            <p:nvPr/>
          </p:nvSpPr>
          <p:spPr>
            <a:xfrm>
              <a:off x="6593102" y="89826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472" name="tx86">
              <a:extLst>
                <a:ext uri="{FF2B5EF4-FFF2-40B4-BE49-F238E27FC236}">
                  <a16:creationId xmlns:a16="http://schemas.microsoft.com/office/drawing/2014/main" id="{CBA07DB3-CB2A-A891-D669-AC40B708B68F}"/>
                </a:ext>
              </a:extLst>
            </p:cNvPr>
            <p:cNvSpPr/>
            <p:nvPr/>
          </p:nvSpPr>
          <p:spPr>
            <a:xfrm rot="-5400000">
              <a:off x="296131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473" name="rc87">
              <a:extLst>
                <a:ext uri="{FF2B5EF4-FFF2-40B4-BE49-F238E27FC236}">
                  <a16:creationId xmlns:a16="http://schemas.microsoft.com/office/drawing/2014/main" id="{4872CD5C-316F-39FE-FEDE-B007645F0DB5}"/>
                </a:ext>
              </a:extLst>
            </p:cNvPr>
            <p:cNvSpPr/>
            <p:nvPr/>
          </p:nvSpPr>
          <p:spPr>
            <a:xfrm>
              <a:off x="10210227" y="3560373"/>
              <a:ext cx="1797883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4" name="tx88">
              <a:extLst>
                <a:ext uri="{FF2B5EF4-FFF2-40B4-BE49-F238E27FC236}">
                  <a16:creationId xmlns:a16="http://schemas.microsoft.com/office/drawing/2014/main" id="{E8497450-C327-1669-5114-4CB37E31C454}"/>
                </a:ext>
              </a:extLst>
            </p:cNvPr>
            <p:cNvSpPr/>
            <p:nvPr/>
          </p:nvSpPr>
          <p:spPr>
            <a:xfrm>
              <a:off x="10279816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475" name="rc89">
              <a:extLst>
                <a:ext uri="{FF2B5EF4-FFF2-40B4-BE49-F238E27FC236}">
                  <a16:creationId xmlns:a16="http://schemas.microsoft.com/office/drawing/2014/main" id="{21BBE2EC-AD52-2B71-2874-7B49A3F773B3}"/>
                </a:ext>
              </a:extLst>
            </p:cNvPr>
            <p:cNvSpPr/>
            <p:nvPr/>
          </p:nvSpPr>
          <p:spPr>
            <a:xfrm>
              <a:off x="10279816" y="382895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6" name="rc90">
              <a:extLst>
                <a:ext uri="{FF2B5EF4-FFF2-40B4-BE49-F238E27FC236}">
                  <a16:creationId xmlns:a16="http://schemas.microsoft.com/office/drawing/2014/main" id="{0DAAD206-6EE5-BEE7-09CD-A71A9D51C3C7}"/>
                </a:ext>
              </a:extLst>
            </p:cNvPr>
            <p:cNvSpPr/>
            <p:nvPr/>
          </p:nvSpPr>
          <p:spPr>
            <a:xfrm>
              <a:off x="10288816" y="3837951"/>
              <a:ext cx="201455" cy="201455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7" name="rc91">
              <a:extLst>
                <a:ext uri="{FF2B5EF4-FFF2-40B4-BE49-F238E27FC236}">
                  <a16:creationId xmlns:a16="http://schemas.microsoft.com/office/drawing/2014/main" id="{20A3E72C-B9BC-63F1-B3F5-7287CFFEAE82}"/>
                </a:ext>
              </a:extLst>
            </p:cNvPr>
            <p:cNvSpPr/>
            <p:nvPr/>
          </p:nvSpPr>
          <p:spPr>
            <a:xfrm>
              <a:off x="10279816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8" name="rc92">
              <a:extLst>
                <a:ext uri="{FF2B5EF4-FFF2-40B4-BE49-F238E27FC236}">
                  <a16:creationId xmlns:a16="http://schemas.microsoft.com/office/drawing/2014/main" id="{6CFFF088-75A1-15FF-F142-73D57B3C545D}"/>
                </a:ext>
              </a:extLst>
            </p:cNvPr>
            <p:cNvSpPr/>
            <p:nvPr/>
          </p:nvSpPr>
          <p:spPr>
            <a:xfrm>
              <a:off x="10288816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9" name="rc93">
              <a:extLst>
                <a:ext uri="{FF2B5EF4-FFF2-40B4-BE49-F238E27FC236}">
                  <a16:creationId xmlns:a16="http://schemas.microsoft.com/office/drawing/2014/main" id="{440F5530-534A-7E8F-A66A-1353A555A573}"/>
                </a:ext>
              </a:extLst>
            </p:cNvPr>
            <p:cNvSpPr/>
            <p:nvPr/>
          </p:nvSpPr>
          <p:spPr>
            <a:xfrm>
              <a:off x="10279816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80" name="rc94">
              <a:extLst>
                <a:ext uri="{FF2B5EF4-FFF2-40B4-BE49-F238E27FC236}">
                  <a16:creationId xmlns:a16="http://schemas.microsoft.com/office/drawing/2014/main" id="{8D1DF15F-9415-E6F8-C9B5-74E2BF3643E8}"/>
                </a:ext>
              </a:extLst>
            </p:cNvPr>
            <p:cNvSpPr/>
            <p:nvPr/>
          </p:nvSpPr>
          <p:spPr>
            <a:xfrm>
              <a:off x="10288816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1" name="rc95">
              <a:extLst>
                <a:ext uri="{FF2B5EF4-FFF2-40B4-BE49-F238E27FC236}">
                  <a16:creationId xmlns:a16="http://schemas.microsoft.com/office/drawing/2014/main" id="{14EB2C14-DFEF-F1C9-F23A-C95EBF4D04B2}"/>
                </a:ext>
              </a:extLst>
            </p:cNvPr>
            <p:cNvSpPr/>
            <p:nvPr/>
          </p:nvSpPr>
          <p:spPr>
            <a:xfrm>
              <a:off x="10279816" y="448731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82" name="rc96">
              <a:extLst>
                <a:ext uri="{FF2B5EF4-FFF2-40B4-BE49-F238E27FC236}">
                  <a16:creationId xmlns:a16="http://schemas.microsoft.com/office/drawing/2014/main" id="{B74A641E-BB2C-18EC-608A-CDC5CDB2F02F}"/>
                </a:ext>
              </a:extLst>
            </p:cNvPr>
            <p:cNvSpPr/>
            <p:nvPr/>
          </p:nvSpPr>
          <p:spPr>
            <a:xfrm>
              <a:off x="10288816" y="4496319"/>
              <a:ext cx="201455" cy="201455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3" name="rc97">
              <a:extLst>
                <a:ext uri="{FF2B5EF4-FFF2-40B4-BE49-F238E27FC236}">
                  <a16:creationId xmlns:a16="http://schemas.microsoft.com/office/drawing/2014/main" id="{C18BC55C-7120-6D36-9366-B87AC7148980}"/>
                </a:ext>
              </a:extLst>
            </p:cNvPr>
            <p:cNvSpPr/>
            <p:nvPr/>
          </p:nvSpPr>
          <p:spPr>
            <a:xfrm>
              <a:off x="10279816" y="4706775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84" name="rc98">
              <a:extLst>
                <a:ext uri="{FF2B5EF4-FFF2-40B4-BE49-F238E27FC236}">
                  <a16:creationId xmlns:a16="http://schemas.microsoft.com/office/drawing/2014/main" id="{17BAD9DB-10DC-D015-B459-4EC790F8748C}"/>
                </a:ext>
              </a:extLst>
            </p:cNvPr>
            <p:cNvSpPr/>
            <p:nvPr/>
          </p:nvSpPr>
          <p:spPr>
            <a:xfrm>
              <a:off x="10288816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5" name="rc99">
              <a:extLst>
                <a:ext uri="{FF2B5EF4-FFF2-40B4-BE49-F238E27FC236}">
                  <a16:creationId xmlns:a16="http://schemas.microsoft.com/office/drawing/2014/main" id="{157DC00B-4E6A-3455-5F75-2F2DF987DDBC}"/>
                </a:ext>
              </a:extLst>
            </p:cNvPr>
            <p:cNvSpPr/>
            <p:nvPr/>
          </p:nvSpPr>
          <p:spPr>
            <a:xfrm>
              <a:off x="10279816" y="492623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86" name="rc100">
              <a:extLst>
                <a:ext uri="{FF2B5EF4-FFF2-40B4-BE49-F238E27FC236}">
                  <a16:creationId xmlns:a16="http://schemas.microsoft.com/office/drawing/2014/main" id="{511286CD-FFAC-F0BC-57CC-D36F9CD452D9}"/>
                </a:ext>
              </a:extLst>
            </p:cNvPr>
            <p:cNvSpPr/>
            <p:nvPr/>
          </p:nvSpPr>
          <p:spPr>
            <a:xfrm>
              <a:off x="10288816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7" name="rc101">
              <a:extLst>
                <a:ext uri="{FF2B5EF4-FFF2-40B4-BE49-F238E27FC236}">
                  <a16:creationId xmlns:a16="http://schemas.microsoft.com/office/drawing/2014/main" id="{857C756B-C911-641B-DBAB-165C1880E428}"/>
                </a:ext>
              </a:extLst>
            </p:cNvPr>
            <p:cNvSpPr/>
            <p:nvPr/>
          </p:nvSpPr>
          <p:spPr>
            <a:xfrm>
              <a:off x="10279816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88" name="rc102">
              <a:extLst>
                <a:ext uri="{FF2B5EF4-FFF2-40B4-BE49-F238E27FC236}">
                  <a16:creationId xmlns:a16="http://schemas.microsoft.com/office/drawing/2014/main" id="{A2F0BDC5-817B-94C2-A900-CC9B695A79D6}"/>
                </a:ext>
              </a:extLst>
            </p:cNvPr>
            <p:cNvSpPr/>
            <p:nvPr/>
          </p:nvSpPr>
          <p:spPr>
            <a:xfrm>
              <a:off x="10288816" y="5154687"/>
              <a:ext cx="201455" cy="201455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9" name="rc103">
              <a:extLst>
                <a:ext uri="{FF2B5EF4-FFF2-40B4-BE49-F238E27FC236}">
                  <a16:creationId xmlns:a16="http://schemas.microsoft.com/office/drawing/2014/main" id="{2B851F63-3963-49DC-BE7E-03EE46C68D20}"/>
                </a:ext>
              </a:extLst>
            </p:cNvPr>
            <p:cNvSpPr/>
            <p:nvPr/>
          </p:nvSpPr>
          <p:spPr>
            <a:xfrm>
              <a:off x="10279816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90" name="rc104">
              <a:extLst>
                <a:ext uri="{FF2B5EF4-FFF2-40B4-BE49-F238E27FC236}">
                  <a16:creationId xmlns:a16="http://schemas.microsoft.com/office/drawing/2014/main" id="{32143052-FD2B-3D02-65F1-29DD88917853}"/>
                </a:ext>
              </a:extLst>
            </p:cNvPr>
            <p:cNvSpPr/>
            <p:nvPr/>
          </p:nvSpPr>
          <p:spPr>
            <a:xfrm>
              <a:off x="10288816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91" name="rc105">
              <a:extLst>
                <a:ext uri="{FF2B5EF4-FFF2-40B4-BE49-F238E27FC236}">
                  <a16:creationId xmlns:a16="http://schemas.microsoft.com/office/drawing/2014/main" id="{B9C65576-1275-25E9-CE0D-686DA7670543}"/>
                </a:ext>
              </a:extLst>
            </p:cNvPr>
            <p:cNvSpPr/>
            <p:nvPr/>
          </p:nvSpPr>
          <p:spPr>
            <a:xfrm>
              <a:off x="10279816" y="558459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92" name="rc106">
              <a:extLst>
                <a:ext uri="{FF2B5EF4-FFF2-40B4-BE49-F238E27FC236}">
                  <a16:creationId xmlns:a16="http://schemas.microsoft.com/office/drawing/2014/main" id="{6E6CC590-2165-8E73-0F2F-6B6E86AA8339}"/>
                </a:ext>
              </a:extLst>
            </p:cNvPr>
            <p:cNvSpPr/>
            <p:nvPr/>
          </p:nvSpPr>
          <p:spPr>
            <a:xfrm>
              <a:off x="10288816" y="5593599"/>
              <a:ext cx="201455" cy="201456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93" name="rc107">
              <a:extLst>
                <a:ext uri="{FF2B5EF4-FFF2-40B4-BE49-F238E27FC236}">
                  <a16:creationId xmlns:a16="http://schemas.microsoft.com/office/drawing/2014/main" id="{453D8145-7BBC-1038-1B47-82773E7AFC7D}"/>
                </a:ext>
              </a:extLst>
            </p:cNvPr>
            <p:cNvSpPr/>
            <p:nvPr/>
          </p:nvSpPr>
          <p:spPr>
            <a:xfrm>
              <a:off x="10279816" y="5804055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94" name="rc108">
              <a:extLst>
                <a:ext uri="{FF2B5EF4-FFF2-40B4-BE49-F238E27FC236}">
                  <a16:creationId xmlns:a16="http://schemas.microsoft.com/office/drawing/2014/main" id="{72501E67-98DF-960F-A0CF-A8FA0ED019F6}"/>
                </a:ext>
              </a:extLst>
            </p:cNvPr>
            <p:cNvSpPr/>
            <p:nvPr/>
          </p:nvSpPr>
          <p:spPr>
            <a:xfrm>
              <a:off x="10288816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95" name="rc109">
              <a:extLst>
                <a:ext uri="{FF2B5EF4-FFF2-40B4-BE49-F238E27FC236}">
                  <a16:creationId xmlns:a16="http://schemas.microsoft.com/office/drawing/2014/main" id="{3BDF6263-C768-B53B-A073-BBCE5FE6369E}"/>
                </a:ext>
              </a:extLst>
            </p:cNvPr>
            <p:cNvSpPr/>
            <p:nvPr/>
          </p:nvSpPr>
          <p:spPr>
            <a:xfrm>
              <a:off x="10279816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96" name="rc110">
              <a:extLst>
                <a:ext uri="{FF2B5EF4-FFF2-40B4-BE49-F238E27FC236}">
                  <a16:creationId xmlns:a16="http://schemas.microsoft.com/office/drawing/2014/main" id="{95AB25FF-FF0F-B97C-A759-06E1ACC2C274}"/>
                </a:ext>
              </a:extLst>
            </p:cNvPr>
            <p:cNvSpPr/>
            <p:nvPr/>
          </p:nvSpPr>
          <p:spPr>
            <a:xfrm>
              <a:off x="10288816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97" name="rc111">
              <a:extLst>
                <a:ext uri="{FF2B5EF4-FFF2-40B4-BE49-F238E27FC236}">
                  <a16:creationId xmlns:a16="http://schemas.microsoft.com/office/drawing/2014/main" id="{1E5336AB-4D60-DB72-211B-379506C60DE2}"/>
                </a:ext>
              </a:extLst>
            </p:cNvPr>
            <p:cNvSpPr/>
            <p:nvPr/>
          </p:nvSpPr>
          <p:spPr>
            <a:xfrm>
              <a:off x="10279816" y="624296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98" name="rc112">
              <a:extLst>
                <a:ext uri="{FF2B5EF4-FFF2-40B4-BE49-F238E27FC236}">
                  <a16:creationId xmlns:a16="http://schemas.microsoft.com/office/drawing/2014/main" id="{87AF728D-3C7A-7112-CE69-B35A64B27349}"/>
                </a:ext>
              </a:extLst>
            </p:cNvPr>
            <p:cNvSpPr/>
            <p:nvPr/>
          </p:nvSpPr>
          <p:spPr>
            <a:xfrm>
              <a:off x="10288816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99" name="rc113">
              <a:extLst>
                <a:ext uri="{FF2B5EF4-FFF2-40B4-BE49-F238E27FC236}">
                  <a16:creationId xmlns:a16="http://schemas.microsoft.com/office/drawing/2014/main" id="{71399F61-2FAD-4877-DDAC-450093ED152E}"/>
                </a:ext>
              </a:extLst>
            </p:cNvPr>
            <p:cNvSpPr/>
            <p:nvPr/>
          </p:nvSpPr>
          <p:spPr>
            <a:xfrm>
              <a:off x="10279816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500" name="rc114">
              <a:extLst>
                <a:ext uri="{FF2B5EF4-FFF2-40B4-BE49-F238E27FC236}">
                  <a16:creationId xmlns:a16="http://schemas.microsoft.com/office/drawing/2014/main" id="{BFA5E0A1-8DB0-582D-0CB6-A1909CF02E68}"/>
                </a:ext>
              </a:extLst>
            </p:cNvPr>
            <p:cNvSpPr/>
            <p:nvPr/>
          </p:nvSpPr>
          <p:spPr>
            <a:xfrm>
              <a:off x="10288816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01" name="rc115">
              <a:extLst>
                <a:ext uri="{FF2B5EF4-FFF2-40B4-BE49-F238E27FC236}">
                  <a16:creationId xmlns:a16="http://schemas.microsoft.com/office/drawing/2014/main" id="{F16363A0-AE6D-868D-66E8-E58C96225802}"/>
                </a:ext>
              </a:extLst>
            </p:cNvPr>
            <p:cNvSpPr/>
            <p:nvPr/>
          </p:nvSpPr>
          <p:spPr>
            <a:xfrm>
              <a:off x="10279816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502" name="rc116">
              <a:extLst>
                <a:ext uri="{FF2B5EF4-FFF2-40B4-BE49-F238E27FC236}">
                  <a16:creationId xmlns:a16="http://schemas.microsoft.com/office/drawing/2014/main" id="{0FADCE33-F796-353A-7EC6-DFC56C06FAE8}"/>
                </a:ext>
              </a:extLst>
            </p:cNvPr>
            <p:cNvSpPr/>
            <p:nvPr/>
          </p:nvSpPr>
          <p:spPr>
            <a:xfrm>
              <a:off x="10288816" y="6690879"/>
              <a:ext cx="201455" cy="201456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03" name="tx117">
              <a:extLst>
                <a:ext uri="{FF2B5EF4-FFF2-40B4-BE49-F238E27FC236}">
                  <a16:creationId xmlns:a16="http://schemas.microsoft.com/office/drawing/2014/main" id="{4D008F2E-8795-63DF-1E93-3D7CF63B73B2}"/>
                </a:ext>
              </a:extLst>
            </p:cNvPr>
            <p:cNvSpPr/>
            <p:nvPr/>
          </p:nvSpPr>
          <p:spPr>
            <a:xfrm>
              <a:off x="10568861" y="3873876"/>
              <a:ext cx="130750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H3K9cr.regress.H3+H4.c1</a:t>
              </a:r>
            </a:p>
          </p:txBody>
        </p:sp>
        <p:sp>
          <p:nvSpPr>
            <p:cNvPr id="504" name="tx118">
              <a:extLst>
                <a:ext uri="{FF2B5EF4-FFF2-40B4-BE49-F238E27FC236}">
                  <a16:creationId xmlns:a16="http://schemas.microsoft.com/office/drawing/2014/main" id="{077746B2-41A7-FD80-63C9-2C75B3113699}"/>
                </a:ext>
              </a:extLst>
            </p:cNvPr>
            <p:cNvSpPr/>
            <p:nvPr/>
          </p:nvSpPr>
          <p:spPr>
            <a:xfrm>
              <a:off x="10568861" y="4093332"/>
              <a:ext cx="130750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H3K9cr.regress.H3+H4.c7</a:t>
              </a:r>
            </a:p>
          </p:txBody>
        </p:sp>
        <p:sp>
          <p:nvSpPr>
            <p:cNvPr id="505" name="tx119">
              <a:extLst>
                <a:ext uri="{FF2B5EF4-FFF2-40B4-BE49-F238E27FC236}">
                  <a16:creationId xmlns:a16="http://schemas.microsoft.com/office/drawing/2014/main" id="{E2106B2E-B98B-151A-1823-276423407978}"/>
                </a:ext>
              </a:extLst>
            </p:cNvPr>
            <p:cNvSpPr/>
            <p:nvPr/>
          </p:nvSpPr>
          <p:spPr>
            <a:xfrm>
              <a:off x="10568861" y="4312788"/>
              <a:ext cx="130750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H3K9cr.regress.H3+H4.c3</a:t>
              </a:r>
            </a:p>
          </p:txBody>
        </p:sp>
        <p:sp>
          <p:nvSpPr>
            <p:cNvPr id="506" name="tx120">
              <a:extLst>
                <a:ext uri="{FF2B5EF4-FFF2-40B4-BE49-F238E27FC236}">
                  <a16:creationId xmlns:a16="http://schemas.microsoft.com/office/drawing/2014/main" id="{B4B97BCE-CBF4-DA11-21BD-6B03EF38EFEC}"/>
                </a:ext>
              </a:extLst>
            </p:cNvPr>
            <p:cNvSpPr/>
            <p:nvPr/>
          </p:nvSpPr>
          <p:spPr>
            <a:xfrm>
              <a:off x="10568861" y="4532244"/>
              <a:ext cx="130750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H3K9cr.regress.H3+H4.c8</a:t>
              </a:r>
            </a:p>
          </p:txBody>
        </p:sp>
        <p:sp>
          <p:nvSpPr>
            <p:cNvPr id="507" name="tx121">
              <a:extLst>
                <a:ext uri="{FF2B5EF4-FFF2-40B4-BE49-F238E27FC236}">
                  <a16:creationId xmlns:a16="http://schemas.microsoft.com/office/drawing/2014/main" id="{AD5D5D8F-CFBD-1206-E1C4-49BBC1014AAF}"/>
                </a:ext>
              </a:extLst>
            </p:cNvPr>
            <p:cNvSpPr/>
            <p:nvPr/>
          </p:nvSpPr>
          <p:spPr>
            <a:xfrm>
              <a:off x="10568861" y="4751700"/>
              <a:ext cx="130750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H3K9cr.regress.H3+H4.c5</a:t>
              </a:r>
            </a:p>
          </p:txBody>
        </p:sp>
        <p:sp>
          <p:nvSpPr>
            <p:cNvPr id="508" name="tx122">
              <a:extLst>
                <a:ext uri="{FF2B5EF4-FFF2-40B4-BE49-F238E27FC236}">
                  <a16:creationId xmlns:a16="http://schemas.microsoft.com/office/drawing/2014/main" id="{DA022F25-8B78-F8C8-1A22-9966167878D1}"/>
                </a:ext>
              </a:extLst>
            </p:cNvPr>
            <p:cNvSpPr/>
            <p:nvPr/>
          </p:nvSpPr>
          <p:spPr>
            <a:xfrm>
              <a:off x="10568861" y="4971156"/>
              <a:ext cx="130750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H3K9cr.regress.H3+H4.c6</a:t>
              </a:r>
            </a:p>
          </p:txBody>
        </p:sp>
        <p:sp>
          <p:nvSpPr>
            <p:cNvPr id="509" name="tx123">
              <a:extLst>
                <a:ext uri="{FF2B5EF4-FFF2-40B4-BE49-F238E27FC236}">
                  <a16:creationId xmlns:a16="http://schemas.microsoft.com/office/drawing/2014/main" id="{C77169C8-994B-29C1-3EF4-F2D232D066DC}"/>
                </a:ext>
              </a:extLst>
            </p:cNvPr>
            <p:cNvSpPr/>
            <p:nvPr/>
          </p:nvSpPr>
          <p:spPr>
            <a:xfrm>
              <a:off x="10568861" y="5190612"/>
              <a:ext cx="136966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H3K9cr.regress.H3+H4.c12</a:t>
              </a:r>
            </a:p>
          </p:txBody>
        </p:sp>
        <p:sp>
          <p:nvSpPr>
            <p:cNvPr id="510" name="tx124">
              <a:extLst>
                <a:ext uri="{FF2B5EF4-FFF2-40B4-BE49-F238E27FC236}">
                  <a16:creationId xmlns:a16="http://schemas.microsoft.com/office/drawing/2014/main" id="{731A324F-91A7-59DF-D33B-1B297E7926A8}"/>
                </a:ext>
              </a:extLst>
            </p:cNvPr>
            <p:cNvSpPr/>
            <p:nvPr/>
          </p:nvSpPr>
          <p:spPr>
            <a:xfrm>
              <a:off x="10568861" y="5410068"/>
              <a:ext cx="136966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H3K9cr.regress.H3+H4.c15</a:t>
              </a:r>
            </a:p>
          </p:txBody>
        </p:sp>
        <p:sp>
          <p:nvSpPr>
            <p:cNvPr id="511" name="tx125">
              <a:extLst>
                <a:ext uri="{FF2B5EF4-FFF2-40B4-BE49-F238E27FC236}">
                  <a16:creationId xmlns:a16="http://schemas.microsoft.com/office/drawing/2014/main" id="{CC50EE83-980F-9191-69F1-DBBA22DC091C}"/>
                </a:ext>
              </a:extLst>
            </p:cNvPr>
            <p:cNvSpPr/>
            <p:nvPr/>
          </p:nvSpPr>
          <p:spPr>
            <a:xfrm>
              <a:off x="10568861" y="5629524"/>
              <a:ext cx="136966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H3K9cr.regress.H3+H4.c14</a:t>
              </a:r>
            </a:p>
          </p:txBody>
        </p:sp>
        <p:sp>
          <p:nvSpPr>
            <p:cNvPr id="512" name="tx126">
              <a:extLst>
                <a:ext uri="{FF2B5EF4-FFF2-40B4-BE49-F238E27FC236}">
                  <a16:creationId xmlns:a16="http://schemas.microsoft.com/office/drawing/2014/main" id="{F06F043C-CA5E-D56B-E4CD-9EB7DCD5A0C0}"/>
                </a:ext>
              </a:extLst>
            </p:cNvPr>
            <p:cNvSpPr/>
            <p:nvPr/>
          </p:nvSpPr>
          <p:spPr>
            <a:xfrm>
              <a:off x="10568861" y="5848980"/>
              <a:ext cx="136966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H3K9cr.regress.H3+H4.c16</a:t>
              </a:r>
            </a:p>
          </p:txBody>
        </p:sp>
        <p:sp>
          <p:nvSpPr>
            <p:cNvPr id="513" name="tx127">
              <a:extLst>
                <a:ext uri="{FF2B5EF4-FFF2-40B4-BE49-F238E27FC236}">
                  <a16:creationId xmlns:a16="http://schemas.microsoft.com/office/drawing/2014/main" id="{068F142B-A878-FA17-8058-E2C42858B974}"/>
                </a:ext>
              </a:extLst>
            </p:cNvPr>
            <p:cNvSpPr/>
            <p:nvPr/>
          </p:nvSpPr>
          <p:spPr>
            <a:xfrm>
              <a:off x="10568861" y="6068436"/>
              <a:ext cx="136966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H3K9cr.regress.H3+H4.c13</a:t>
              </a:r>
            </a:p>
          </p:txBody>
        </p:sp>
        <p:sp>
          <p:nvSpPr>
            <p:cNvPr id="514" name="tx128">
              <a:extLst>
                <a:ext uri="{FF2B5EF4-FFF2-40B4-BE49-F238E27FC236}">
                  <a16:creationId xmlns:a16="http://schemas.microsoft.com/office/drawing/2014/main" id="{9E5A4D03-C462-53F2-BF3E-D2AD36C1B15C}"/>
                </a:ext>
              </a:extLst>
            </p:cNvPr>
            <p:cNvSpPr/>
            <p:nvPr/>
          </p:nvSpPr>
          <p:spPr>
            <a:xfrm>
              <a:off x="10568861" y="6287892"/>
              <a:ext cx="136966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H3K9cr.regress.H3+H4.c17</a:t>
              </a:r>
            </a:p>
          </p:txBody>
        </p:sp>
        <p:sp>
          <p:nvSpPr>
            <p:cNvPr id="515" name="tx129">
              <a:extLst>
                <a:ext uri="{FF2B5EF4-FFF2-40B4-BE49-F238E27FC236}">
                  <a16:creationId xmlns:a16="http://schemas.microsoft.com/office/drawing/2014/main" id="{76973EBD-1A90-2591-7A18-CEBA99135FD1}"/>
                </a:ext>
              </a:extLst>
            </p:cNvPr>
            <p:cNvSpPr/>
            <p:nvPr/>
          </p:nvSpPr>
          <p:spPr>
            <a:xfrm>
              <a:off x="10568861" y="6507348"/>
              <a:ext cx="1369660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H3K9cr.regress.H3+H4.c18</a:t>
              </a:r>
            </a:p>
          </p:txBody>
        </p:sp>
        <p:sp>
          <p:nvSpPr>
            <p:cNvPr id="516" name="tx130">
              <a:extLst>
                <a:ext uri="{FF2B5EF4-FFF2-40B4-BE49-F238E27FC236}">
                  <a16:creationId xmlns:a16="http://schemas.microsoft.com/office/drawing/2014/main" id="{38504E8A-649A-94F1-AFE4-C06C87F92D4B}"/>
                </a:ext>
              </a:extLst>
            </p:cNvPr>
            <p:cNvSpPr/>
            <p:nvPr/>
          </p:nvSpPr>
          <p:spPr>
            <a:xfrm>
              <a:off x="10568861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517" name="tx131">
              <a:extLst>
                <a:ext uri="{FF2B5EF4-FFF2-40B4-BE49-F238E27FC236}">
                  <a16:creationId xmlns:a16="http://schemas.microsoft.com/office/drawing/2014/main" id="{68201C59-ED0B-A06D-82AE-1B4B274DC822}"/>
                </a:ext>
              </a:extLst>
            </p:cNvPr>
            <p:cNvSpPr/>
            <p:nvPr/>
          </p:nvSpPr>
          <p:spPr>
            <a:xfrm>
              <a:off x="3464610" y="1571590"/>
              <a:ext cx="2678474" cy="15732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H3K9cr.regress.H3+H4 - all clusters</a:t>
              </a:r>
            </a:p>
          </p:txBody>
        </p:sp>
      </p:grpSp>
      <p:cxnSp>
        <p:nvCxnSpPr>
          <p:cNvPr id="518" name="Straight Connector 517">
            <a:extLst>
              <a:ext uri="{FF2B5EF4-FFF2-40B4-BE49-F238E27FC236}">
                <a16:creationId xmlns:a16="http://schemas.microsoft.com/office/drawing/2014/main" id="{3B70819C-DDCB-1D0B-07F2-0192E7E87A0A}"/>
              </a:ext>
            </a:extLst>
          </p:cNvPr>
          <p:cNvCxnSpPr/>
          <p:nvPr/>
        </p:nvCxnSpPr>
        <p:spPr>
          <a:xfrm flipV="1">
            <a:off x="800885" y="5343561"/>
            <a:ext cx="4398718" cy="11187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9" name="Straight Connector 518">
            <a:extLst>
              <a:ext uri="{FF2B5EF4-FFF2-40B4-BE49-F238E27FC236}">
                <a16:creationId xmlns:a16="http://schemas.microsoft.com/office/drawing/2014/main" id="{D395115B-F468-FFA9-0762-2E7BF6CD72E1}"/>
              </a:ext>
            </a:extLst>
          </p:cNvPr>
          <p:cNvCxnSpPr>
            <a:cxnSpLocks/>
          </p:cNvCxnSpPr>
          <p:nvPr/>
        </p:nvCxnSpPr>
        <p:spPr>
          <a:xfrm flipV="1">
            <a:off x="746560" y="2186276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1" name="Straight Connector 520">
            <a:extLst>
              <a:ext uri="{FF2B5EF4-FFF2-40B4-BE49-F238E27FC236}">
                <a16:creationId xmlns:a16="http://schemas.microsoft.com/office/drawing/2014/main" id="{9142ED6E-C78B-6C8F-9C74-DA97529BE9C9}"/>
              </a:ext>
            </a:extLst>
          </p:cNvPr>
          <p:cNvCxnSpPr>
            <a:cxnSpLocks/>
          </p:cNvCxnSpPr>
          <p:nvPr/>
        </p:nvCxnSpPr>
        <p:spPr>
          <a:xfrm flipV="1">
            <a:off x="6664490" y="2090682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2" name="Straight Connector 521">
            <a:extLst>
              <a:ext uri="{FF2B5EF4-FFF2-40B4-BE49-F238E27FC236}">
                <a16:creationId xmlns:a16="http://schemas.microsoft.com/office/drawing/2014/main" id="{970BABF4-A6C7-73D0-46EE-C88E43B87BA1}"/>
              </a:ext>
            </a:extLst>
          </p:cNvPr>
          <p:cNvCxnSpPr>
            <a:cxnSpLocks/>
          </p:cNvCxnSpPr>
          <p:nvPr/>
        </p:nvCxnSpPr>
        <p:spPr>
          <a:xfrm flipV="1">
            <a:off x="6665881" y="5460522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0" name="TextBox 519">
            <a:extLst>
              <a:ext uri="{FF2B5EF4-FFF2-40B4-BE49-F238E27FC236}">
                <a16:creationId xmlns:a16="http://schemas.microsoft.com/office/drawing/2014/main" id="{F916BF3B-E1EF-1245-BCCC-99EC39BEA4F1}"/>
              </a:ext>
            </a:extLst>
          </p:cNvPr>
          <p:cNvSpPr txBox="1"/>
          <p:nvPr/>
        </p:nvSpPr>
        <p:spPr>
          <a:xfrm>
            <a:off x="60771" y="-14590"/>
            <a:ext cx="861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H3K9cr</a:t>
            </a:r>
          </a:p>
        </p:txBody>
      </p:sp>
      <p:sp>
        <p:nvSpPr>
          <p:cNvPr id="523" name="TextBox 522">
            <a:extLst>
              <a:ext uri="{FF2B5EF4-FFF2-40B4-BE49-F238E27FC236}">
                <a16:creationId xmlns:a16="http://schemas.microsoft.com/office/drawing/2014/main" id="{00499B5F-0E2B-3EFC-E68F-712B9BACA1A8}"/>
              </a:ext>
            </a:extLst>
          </p:cNvPr>
          <p:cNvSpPr txBox="1"/>
          <p:nvPr/>
        </p:nvSpPr>
        <p:spPr>
          <a:xfrm>
            <a:off x="2121902" y="227178"/>
            <a:ext cx="1792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no-normalization</a:t>
            </a:r>
          </a:p>
        </p:txBody>
      </p:sp>
      <p:sp>
        <p:nvSpPr>
          <p:cNvPr id="524" name="TextBox 523">
            <a:extLst>
              <a:ext uri="{FF2B5EF4-FFF2-40B4-BE49-F238E27FC236}">
                <a16:creationId xmlns:a16="http://schemas.microsoft.com/office/drawing/2014/main" id="{EE59488C-9AE4-CF89-1251-89C5639BE4A8}"/>
              </a:ext>
            </a:extLst>
          </p:cNvPr>
          <p:cNvSpPr txBox="1"/>
          <p:nvPr/>
        </p:nvSpPr>
        <p:spPr>
          <a:xfrm>
            <a:off x="2187976" y="3554701"/>
            <a:ext cx="1810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H3-normalization</a:t>
            </a:r>
          </a:p>
        </p:txBody>
      </p:sp>
      <p:sp>
        <p:nvSpPr>
          <p:cNvPr id="525" name="TextBox 524">
            <a:extLst>
              <a:ext uri="{FF2B5EF4-FFF2-40B4-BE49-F238E27FC236}">
                <a16:creationId xmlns:a16="http://schemas.microsoft.com/office/drawing/2014/main" id="{8FA8286D-585B-58AA-065A-3AE452050B61}"/>
              </a:ext>
            </a:extLst>
          </p:cNvPr>
          <p:cNvSpPr txBox="1"/>
          <p:nvPr/>
        </p:nvSpPr>
        <p:spPr>
          <a:xfrm>
            <a:off x="8082881" y="3554701"/>
            <a:ext cx="1810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H4-normalization</a:t>
            </a:r>
          </a:p>
        </p:txBody>
      </p:sp>
      <p:sp>
        <p:nvSpPr>
          <p:cNvPr id="526" name="TextBox 525">
            <a:extLst>
              <a:ext uri="{FF2B5EF4-FFF2-40B4-BE49-F238E27FC236}">
                <a16:creationId xmlns:a16="http://schemas.microsoft.com/office/drawing/2014/main" id="{1E54370F-A10E-1F19-216A-588DC7BF840E}"/>
              </a:ext>
            </a:extLst>
          </p:cNvPr>
          <p:cNvSpPr txBox="1"/>
          <p:nvPr/>
        </p:nvSpPr>
        <p:spPr>
          <a:xfrm>
            <a:off x="7751944" y="267056"/>
            <a:ext cx="2187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H3+H4-normalization</a:t>
            </a:r>
          </a:p>
        </p:txBody>
      </p:sp>
      <p:sp>
        <p:nvSpPr>
          <p:cNvPr id="527" name="TextBox 526">
            <a:extLst>
              <a:ext uri="{FF2B5EF4-FFF2-40B4-BE49-F238E27FC236}">
                <a16:creationId xmlns:a16="http://schemas.microsoft.com/office/drawing/2014/main" id="{710C74A5-791C-13EA-4D77-934A18E3AB32}"/>
              </a:ext>
            </a:extLst>
          </p:cNvPr>
          <p:cNvSpPr txBox="1"/>
          <p:nvPr/>
        </p:nvSpPr>
        <p:spPr>
          <a:xfrm>
            <a:off x="2747170" y="3150611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28" name="TextBox 527">
            <a:extLst>
              <a:ext uri="{FF2B5EF4-FFF2-40B4-BE49-F238E27FC236}">
                <a16:creationId xmlns:a16="http://schemas.microsoft.com/office/drawing/2014/main" id="{CE3E4BF1-5967-956F-F98F-F5AEC5F8F823}"/>
              </a:ext>
            </a:extLst>
          </p:cNvPr>
          <p:cNvSpPr txBox="1"/>
          <p:nvPr/>
        </p:nvSpPr>
        <p:spPr>
          <a:xfrm>
            <a:off x="3004032" y="3149294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29" name="TextBox 528">
            <a:extLst>
              <a:ext uri="{FF2B5EF4-FFF2-40B4-BE49-F238E27FC236}">
                <a16:creationId xmlns:a16="http://schemas.microsoft.com/office/drawing/2014/main" id="{FDF7837A-E66C-E351-8B9C-45BDD34BE35A}"/>
              </a:ext>
            </a:extLst>
          </p:cNvPr>
          <p:cNvSpPr txBox="1"/>
          <p:nvPr/>
        </p:nvSpPr>
        <p:spPr>
          <a:xfrm>
            <a:off x="4598928" y="3158739"/>
            <a:ext cx="49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Ortho</a:t>
            </a:r>
          </a:p>
          <a:p>
            <a:r>
              <a:rPr lang="en-US" sz="1000" dirty="0"/>
              <a:t>EB2</a:t>
            </a:r>
          </a:p>
        </p:txBody>
      </p:sp>
      <p:sp>
        <p:nvSpPr>
          <p:cNvPr id="530" name="TextBox 529">
            <a:extLst>
              <a:ext uri="{FF2B5EF4-FFF2-40B4-BE49-F238E27FC236}">
                <a16:creationId xmlns:a16="http://schemas.microsoft.com/office/drawing/2014/main" id="{A00D17E7-8868-8BD7-17FF-6E9D5909411E}"/>
              </a:ext>
            </a:extLst>
          </p:cNvPr>
          <p:cNvSpPr txBox="1"/>
          <p:nvPr/>
        </p:nvSpPr>
        <p:spPr>
          <a:xfrm>
            <a:off x="3317913" y="3137047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31" name="TextBox 530">
            <a:extLst>
              <a:ext uri="{FF2B5EF4-FFF2-40B4-BE49-F238E27FC236}">
                <a16:creationId xmlns:a16="http://schemas.microsoft.com/office/drawing/2014/main" id="{E074EEBA-EAB1-EED9-37F5-45D24FB73DD4}"/>
              </a:ext>
            </a:extLst>
          </p:cNvPr>
          <p:cNvSpPr txBox="1"/>
          <p:nvPr/>
        </p:nvSpPr>
        <p:spPr>
          <a:xfrm>
            <a:off x="3670761" y="3126464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32" name="TextBox 531">
            <a:extLst>
              <a:ext uri="{FF2B5EF4-FFF2-40B4-BE49-F238E27FC236}">
                <a16:creationId xmlns:a16="http://schemas.microsoft.com/office/drawing/2014/main" id="{041D4C4C-115B-E902-091B-D9105CA9B065}"/>
              </a:ext>
            </a:extLst>
          </p:cNvPr>
          <p:cNvSpPr txBox="1"/>
          <p:nvPr/>
        </p:nvSpPr>
        <p:spPr>
          <a:xfrm>
            <a:off x="8474640" y="2705058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33" name="TextBox 532">
            <a:extLst>
              <a:ext uri="{FF2B5EF4-FFF2-40B4-BE49-F238E27FC236}">
                <a16:creationId xmlns:a16="http://schemas.microsoft.com/office/drawing/2014/main" id="{426E0177-4AD6-54EB-6C98-0C0651709618}"/>
              </a:ext>
            </a:extLst>
          </p:cNvPr>
          <p:cNvSpPr txBox="1"/>
          <p:nvPr/>
        </p:nvSpPr>
        <p:spPr>
          <a:xfrm>
            <a:off x="8731502" y="2703741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34" name="TextBox 533">
            <a:extLst>
              <a:ext uri="{FF2B5EF4-FFF2-40B4-BE49-F238E27FC236}">
                <a16:creationId xmlns:a16="http://schemas.microsoft.com/office/drawing/2014/main" id="{37CF7355-62CE-F309-5BBD-994DF6E158CA}"/>
              </a:ext>
            </a:extLst>
          </p:cNvPr>
          <p:cNvSpPr txBox="1"/>
          <p:nvPr/>
        </p:nvSpPr>
        <p:spPr>
          <a:xfrm>
            <a:off x="10250198" y="2713186"/>
            <a:ext cx="49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Ortho</a:t>
            </a:r>
          </a:p>
          <a:p>
            <a:r>
              <a:rPr lang="en-US" sz="1000" dirty="0"/>
              <a:t>EB2</a:t>
            </a:r>
          </a:p>
        </p:txBody>
      </p:sp>
      <p:sp>
        <p:nvSpPr>
          <p:cNvPr id="535" name="TextBox 534">
            <a:extLst>
              <a:ext uri="{FF2B5EF4-FFF2-40B4-BE49-F238E27FC236}">
                <a16:creationId xmlns:a16="http://schemas.microsoft.com/office/drawing/2014/main" id="{3D8B14F6-5FBD-0C51-E000-3F66CC1E30AC}"/>
              </a:ext>
            </a:extLst>
          </p:cNvPr>
          <p:cNvSpPr txBox="1"/>
          <p:nvPr/>
        </p:nvSpPr>
        <p:spPr>
          <a:xfrm>
            <a:off x="9045383" y="2691494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36" name="TextBox 535">
            <a:extLst>
              <a:ext uri="{FF2B5EF4-FFF2-40B4-BE49-F238E27FC236}">
                <a16:creationId xmlns:a16="http://schemas.microsoft.com/office/drawing/2014/main" id="{31F6660A-F280-0BC4-DB08-3753FDEB59FF}"/>
              </a:ext>
            </a:extLst>
          </p:cNvPr>
          <p:cNvSpPr txBox="1"/>
          <p:nvPr/>
        </p:nvSpPr>
        <p:spPr>
          <a:xfrm>
            <a:off x="9398231" y="2680911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37" name="TextBox 536">
            <a:extLst>
              <a:ext uri="{FF2B5EF4-FFF2-40B4-BE49-F238E27FC236}">
                <a16:creationId xmlns:a16="http://schemas.microsoft.com/office/drawing/2014/main" id="{2C76DDB9-C485-B133-6071-997B80E60C06}"/>
              </a:ext>
            </a:extLst>
          </p:cNvPr>
          <p:cNvSpPr txBox="1"/>
          <p:nvPr/>
        </p:nvSpPr>
        <p:spPr>
          <a:xfrm>
            <a:off x="8488125" y="6147430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38" name="TextBox 537">
            <a:extLst>
              <a:ext uri="{FF2B5EF4-FFF2-40B4-BE49-F238E27FC236}">
                <a16:creationId xmlns:a16="http://schemas.microsoft.com/office/drawing/2014/main" id="{01A1966A-EAD2-B644-5605-708097D719A2}"/>
              </a:ext>
            </a:extLst>
          </p:cNvPr>
          <p:cNvSpPr txBox="1"/>
          <p:nvPr/>
        </p:nvSpPr>
        <p:spPr>
          <a:xfrm>
            <a:off x="8744987" y="6146113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39" name="TextBox 538">
            <a:extLst>
              <a:ext uri="{FF2B5EF4-FFF2-40B4-BE49-F238E27FC236}">
                <a16:creationId xmlns:a16="http://schemas.microsoft.com/office/drawing/2014/main" id="{AF1D0880-4026-2D81-335E-C74C0E40C9B2}"/>
              </a:ext>
            </a:extLst>
          </p:cNvPr>
          <p:cNvSpPr txBox="1"/>
          <p:nvPr/>
        </p:nvSpPr>
        <p:spPr>
          <a:xfrm>
            <a:off x="10263683" y="6155558"/>
            <a:ext cx="49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Ortho</a:t>
            </a:r>
          </a:p>
          <a:p>
            <a:r>
              <a:rPr lang="en-US" sz="1000" dirty="0"/>
              <a:t>EB2</a:t>
            </a:r>
          </a:p>
        </p:txBody>
      </p:sp>
      <p:sp>
        <p:nvSpPr>
          <p:cNvPr id="540" name="TextBox 539">
            <a:extLst>
              <a:ext uri="{FF2B5EF4-FFF2-40B4-BE49-F238E27FC236}">
                <a16:creationId xmlns:a16="http://schemas.microsoft.com/office/drawing/2014/main" id="{5DAE02BC-045F-8B63-7862-29723804309B}"/>
              </a:ext>
            </a:extLst>
          </p:cNvPr>
          <p:cNvSpPr txBox="1"/>
          <p:nvPr/>
        </p:nvSpPr>
        <p:spPr>
          <a:xfrm>
            <a:off x="9058868" y="6133866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41" name="TextBox 540">
            <a:extLst>
              <a:ext uri="{FF2B5EF4-FFF2-40B4-BE49-F238E27FC236}">
                <a16:creationId xmlns:a16="http://schemas.microsoft.com/office/drawing/2014/main" id="{84476C91-8FC9-3076-FC30-9852CCBEF4CD}"/>
              </a:ext>
            </a:extLst>
          </p:cNvPr>
          <p:cNvSpPr txBox="1"/>
          <p:nvPr/>
        </p:nvSpPr>
        <p:spPr>
          <a:xfrm>
            <a:off x="9411716" y="6123283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42" name="TextBox 541">
            <a:extLst>
              <a:ext uri="{FF2B5EF4-FFF2-40B4-BE49-F238E27FC236}">
                <a16:creationId xmlns:a16="http://schemas.microsoft.com/office/drawing/2014/main" id="{626DB8CD-F789-E6CE-F815-C6EEC41523B7}"/>
              </a:ext>
            </a:extLst>
          </p:cNvPr>
          <p:cNvSpPr txBox="1"/>
          <p:nvPr/>
        </p:nvSpPr>
        <p:spPr>
          <a:xfrm>
            <a:off x="2696061" y="6097419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43" name="TextBox 542">
            <a:extLst>
              <a:ext uri="{FF2B5EF4-FFF2-40B4-BE49-F238E27FC236}">
                <a16:creationId xmlns:a16="http://schemas.microsoft.com/office/drawing/2014/main" id="{6CA38613-DEEB-DBAC-3595-7C53DE16D765}"/>
              </a:ext>
            </a:extLst>
          </p:cNvPr>
          <p:cNvSpPr txBox="1"/>
          <p:nvPr/>
        </p:nvSpPr>
        <p:spPr>
          <a:xfrm>
            <a:off x="2952923" y="6096102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44" name="TextBox 543">
            <a:extLst>
              <a:ext uri="{FF2B5EF4-FFF2-40B4-BE49-F238E27FC236}">
                <a16:creationId xmlns:a16="http://schemas.microsoft.com/office/drawing/2014/main" id="{CC0B31FB-4D57-F7B2-F919-843811EDC3D0}"/>
              </a:ext>
            </a:extLst>
          </p:cNvPr>
          <p:cNvSpPr txBox="1"/>
          <p:nvPr/>
        </p:nvSpPr>
        <p:spPr>
          <a:xfrm>
            <a:off x="4547819" y="6105547"/>
            <a:ext cx="4924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Ortho</a:t>
            </a:r>
          </a:p>
          <a:p>
            <a:r>
              <a:rPr lang="en-US" sz="1000" dirty="0"/>
              <a:t>EB2</a:t>
            </a:r>
          </a:p>
        </p:txBody>
      </p:sp>
      <p:sp>
        <p:nvSpPr>
          <p:cNvPr id="545" name="TextBox 544">
            <a:extLst>
              <a:ext uri="{FF2B5EF4-FFF2-40B4-BE49-F238E27FC236}">
                <a16:creationId xmlns:a16="http://schemas.microsoft.com/office/drawing/2014/main" id="{C9C6E23F-5C24-9BB8-27A9-6137DF519C7C}"/>
              </a:ext>
            </a:extLst>
          </p:cNvPr>
          <p:cNvSpPr txBox="1"/>
          <p:nvPr/>
        </p:nvSpPr>
        <p:spPr>
          <a:xfrm>
            <a:off x="3266804" y="6083855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46" name="TextBox 545">
            <a:extLst>
              <a:ext uri="{FF2B5EF4-FFF2-40B4-BE49-F238E27FC236}">
                <a16:creationId xmlns:a16="http://schemas.microsoft.com/office/drawing/2014/main" id="{90D7A041-CA0C-F224-6D78-AB98D6C2AF88}"/>
              </a:ext>
            </a:extLst>
          </p:cNvPr>
          <p:cNvSpPr txBox="1"/>
          <p:nvPr/>
        </p:nvSpPr>
        <p:spPr>
          <a:xfrm>
            <a:off x="3619652" y="6073272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47" name="TextBox 546">
            <a:extLst>
              <a:ext uri="{FF2B5EF4-FFF2-40B4-BE49-F238E27FC236}">
                <a16:creationId xmlns:a16="http://schemas.microsoft.com/office/drawing/2014/main" id="{F185DF53-A71D-C1DE-ABDB-631D8A7F8B85}"/>
              </a:ext>
            </a:extLst>
          </p:cNvPr>
          <p:cNvSpPr txBox="1"/>
          <p:nvPr/>
        </p:nvSpPr>
        <p:spPr>
          <a:xfrm>
            <a:off x="4103893" y="3440072"/>
            <a:ext cx="3658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A large increase from Pro- to </a:t>
            </a:r>
            <a:r>
              <a:rPr lang="en-US" dirty="0" err="1">
                <a:solidFill>
                  <a:srgbClr val="C00000"/>
                </a:solidFill>
              </a:rPr>
              <a:t>BasoEB</a:t>
            </a:r>
            <a:r>
              <a:rPr lang="en-US" dirty="0">
                <a:solidFill>
                  <a:srgbClr val="C00000"/>
                </a:solidFill>
              </a:rPr>
              <a:t>.</a:t>
            </a:r>
          </a:p>
        </p:txBody>
      </p:sp>
      <p:cxnSp>
        <p:nvCxnSpPr>
          <p:cNvPr id="548" name="Straight Arrow Connector 547">
            <a:extLst>
              <a:ext uri="{FF2B5EF4-FFF2-40B4-BE49-F238E27FC236}">
                <a16:creationId xmlns:a16="http://schemas.microsoft.com/office/drawing/2014/main" id="{CFCFA797-F335-7E5F-A73C-C02DA002082E}"/>
              </a:ext>
            </a:extLst>
          </p:cNvPr>
          <p:cNvCxnSpPr>
            <a:cxnSpLocks/>
          </p:cNvCxnSpPr>
          <p:nvPr/>
        </p:nvCxnSpPr>
        <p:spPr>
          <a:xfrm flipV="1">
            <a:off x="2923427" y="1109874"/>
            <a:ext cx="183259" cy="1576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9" name="Straight Arrow Connector 548">
            <a:extLst>
              <a:ext uri="{FF2B5EF4-FFF2-40B4-BE49-F238E27FC236}">
                <a16:creationId xmlns:a16="http://schemas.microsoft.com/office/drawing/2014/main" id="{EA903BE9-E2A0-59C1-F950-BA526A151088}"/>
              </a:ext>
            </a:extLst>
          </p:cNvPr>
          <p:cNvCxnSpPr>
            <a:cxnSpLocks/>
          </p:cNvCxnSpPr>
          <p:nvPr/>
        </p:nvCxnSpPr>
        <p:spPr>
          <a:xfrm flipV="1">
            <a:off x="2910675" y="4476370"/>
            <a:ext cx="183259" cy="1576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0" name="Straight Arrow Connector 549">
            <a:extLst>
              <a:ext uri="{FF2B5EF4-FFF2-40B4-BE49-F238E27FC236}">
                <a16:creationId xmlns:a16="http://schemas.microsoft.com/office/drawing/2014/main" id="{93D66FC4-E3FF-AC3F-DB5E-DEE758E3C131}"/>
              </a:ext>
            </a:extLst>
          </p:cNvPr>
          <p:cNvCxnSpPr>
            <a:cxnSpLocks/>
          </p:cNvCxnSpPr>
          <p:nvPr/>
        </p:nvCxnSpPr>
        <p:spPr>
          <a:xfrm flipV="1">
            <a:off x="8725814" y="4579782"/>
            <a:ext cx="183259" cy="1576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1" name="Straight Arrow Connector 550">
            <a:extLst>
              <a:ext uri="{FF2B5EF4-FFF2-40B4-BE49-F238E27FC236}">
                <a16:creationId xmlns:a16="http://schemas.microsoft.com/office/drawing/2014/main" id="{34B1089A-26F4-4143-5A07-727AAB5808A7}"/>
              </a:ext>
            </a:extLst>
          </p:cNvPr>
          <p:cNvCxnSpPr>
            <a:cxnSpLocks/>
          </p:cNvCxnSpPr>
          <p:nvPr/>
        </p:nvCxnSpPr>
        <p:spPr>
          <a:xfrm flipV="1">
            <a:off x="8701981" y="1187352"/>
            <a:ext cx="183259" cy="1576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50572" y="618393"/>
            <a:ext cx="5473382" cy="2710869"/>
            <a:chOff x="2609850" y="3024982"/>
            <a:chExt cx="9867900" cy="4648200"/>
          </a:xfrm>
        </p:grpSpPr>
        <p:sp>
          <p:nvSpPr>
            <p:cNvPr id="3" name="rc3"/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" name="rc4"/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" name="rc5"/>
            <p:cNvSpPr/>
            <p:nvPr/>
          </p:nvSpPr>
          <p:spPr>
            <a:xfrm>
              <a:off x="3005352" y="3319684"/>
              <a:ext cx="8164411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6" name="pl6"/>
            <p:cNvSpPr/>
            <p:nvPr/>
          </p:nvSpPr>
          <p:spPr>
            <a:xfrm>
              <a:off x="3005352" y="6441976"/>
              <a:ext cx="8164411" cy="0"/>
            </a:xfrm>
            <a:custGeom>
              <a:avLst/>
              <a:gdLst/>
              <a:ahLst/>
              <a:cxnLst/>
              <a:rect l="0" t="0" r="0" b="0"/>
              <a:pathLst>
                <a:path w="8164411">
                  <a:moveTo>
                    <a:pt x="0" y="0"/>
                  </a:moveTo>
                  <a:lnTo>
                    <a:pt x="8164411" y="0"/>
                  </a:lnTo>
                  <a:lnTo>
                    <a:pt x="8164411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7" name="pl7"/>
            <p:cNvSpPr/>
            <p:nvPr/>
          </p:nvSpPr>
          <p:spPr>
            <a:xfrm>
              <a:off x="3005352" y="5264215"/>
              <a:ext cx="8164411" cy="0"/>
            </a:xfrm>
            <a:custGeom>
              <a:avLst/>
              <a:gdLst/>
              <a:ahLst/>
              <a:cxnLst/>
              <a:rect l="0" t="0" r="0" b="0"/>
              <a:pathLst>
                <a:path w="8164411">
                  <a:moveTo>
                    <a:pt x="0" y="0"/>
                  </a:moveTo>
                  <a:lnTo>
                    <a:pt x="8164411" y="0"/>
                  </a:lnTo>
                  <a:lnTo>
                    <a:pt x="8164411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" name="pl8"/>
            <p:cNvSpPr/>
            <p:nvPr/>
          </p:nvSpPr>
          <p:spPr>
            <a:xfrm>
              <a:off x="3005352" y="4086454"/>
              <a:ext cx="8164411" cy="0"/>
            </a:xfrm>
            <a:custGeom>
              <a:avLst/>
              <a:gdLst/>
              <a:ahLst/>
              <a:cxnLst/>
              <a:rect l="0" t="0" r="0" b="0"/>
              <a:pathLst>
                <a:path w="8164411">
                  <a:moveTo>
                    <a:pt x="0" y="0"/>
                  </a:moveTo>
                  <a:lnTo>
                    <a:pt x="8164411" y="0"/>
                  </a:lnTo>
                  <a:lnTo>
                    <a:pt x="8164411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" name="pl9"/>
            <p:cNvSpPr/>
            <p:nvPr/>
          </p:nvSpPr>
          <p:spPr>
            <a:xfrm>
              <a:off x="3005352" y="7030857"/>
              <a:ext cx="8164411" cy="0"/>
            </a:xfrm>
            <a:custGeom>
              <a:avLst/>
              <a:gdLst/>
              <a:ahLst/>
              <a:cxnLst/>
              <a:rect l="0" t="0" r="0" b="0"/>
              <a:pathLst>
                <a:path w="8164411">
                  <a:moveTo>
                    <a:pt x="0" y="0"/>
                  </a:moveTo>
                  <a:lnTo>
                    <a:pt x="8164411" y="0"/>
                  </a:lnTo>
                  <a:lnTo>
                    <a:pt x="8164411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" name="pl10"/>
            <p:cNvSpPr/>
            <p:nvPr/>
          </p:nvSpPr>
          <p:spPr>
            <a:xfrm>
              <a:off x="3005352" y="5853096"/>
              <a:ext cx="8164411" cy="0"/>
            </a:xfrm>
            <a:custGeom>
              <a:avLst/>
              <a:gdLst/>
              <a:ahLst/>
              <a:cxnLst/>
              <a:rect l="0" t="0" r="0" b="0"/>
              <a:pathLst>
                <a:path w="8164411">
                  <a:moveTo>
                    <a:pt x="0" y="0"/>
                  </a:moveTo>
                  <a:lnTo>
                    <a:pt x="8164411" y="0"/>
                  </a:lnTo>
                  <a:lnTo>
                    <a:pt x="8164411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1" name="pl11"/>
            <p:cNvSpPr/>
            <p:nvPr/>
          </p:nvSpPr>
          <p:spPr>
            <a:xfrm>
              <a:off x="3005352" y="4675334"/>
              <a:ext cx="8164411" cy="0"/>
            </a:xfrm>
            <a:custGeom>
              <a:avLst/>
              <a:gdLst/>
              <a:ahLst/>
              <a:cxnLst/>
              <a:rect l="0" t="0" r="0" b="0"/>
              <a:pathLst>
                <a:path w="8164411">
                  <a:moveTo>
                    <a:pt x="0" y="0"/>
                  </a:moveTo>
                  <a:lnTo>
                    <a:pt x="8164411" y="0"/>
                  </a:lnTo>
                  <a:lnTo>
                    <a:pt x="8164411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" name="pl12"/>
            <p:cNvSpPr/>
            <p:nvPr/>
          </p:nvSpPr>
          <p:spPr>
            <a:xfrm>
              <a:off x="3005352" y="3497573"/>
              <a:ext cx="8164411" cy="0"/>
            </a:xfrm>
            <a:custGeom>
              <a:avLst/>
              <a:gdLst/>
              <a:ahLst/>
              <a:cxnLst/>
              <a:rect l="0" t="0" r="0" b="0"/>
              <a:pathLst>
                <a:path w="8164411">
                  <a:moveTo>
                    <a:pt x="0" y="0"/>
                  </a:moveTo>
                  <a:lnTo>
                    <a:pt x="8164411" y="0"/>
                  </a:lnTo>
                  <a:lnTo>
                    <a:pt x="8164411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" name="pl13"/>
            <p:cNvSpPr/>
            <p:nvPr/>
          </p:nvSpPr>
          <p:spPr>
            <a:xfrm>
              <a:off x="335032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" name="pl14"/>
            <p:cNvSpPr/>
            <p:nvPr/>
          </p:nvSpPr>
          <p:spPr>
            <a:xfrm>
              <a:off x="392528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" name="pl15"/>
            <p:cNvSpPr/>
            <p:nvPr/>
          </p:nvSpPr>
          <p:spPr>
            <a:xfrm>
              <a:off x="450024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" name="pl16"/>
            <p:cNvSpPr/>
            <p:nvPr/>
          </p:nvSpPr>
          <p:spPr>
            <a:xfrm>
              <a:off x="507520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" name="pl17"/>
            <p:cNvSpPr/>
            <p:nvPr/>
          </p:nvSpPr>
          <p:spPr>
            <a:xfrm>
              <a:off x="565016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" name="pl18"/>
            <p:cNvSpPr/>
            <p:nvPr/>
          </p:nvSpPr>
          <p:spPr>
            <a:xfrm>
              <a:off x="622511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" name="pl19"/>
            <p:cNvSpPr/>
            <p:nvPr/>
          </p:nvSpPr>
          <p:spPr>
            <a:xfrm>
              <a:off x="680007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0" name="pl20"/>
            <p:cNvSpPr/>
            <p:nvPr/>
          </p:nvSpPr>
          <p:spPr>
            <a:xfrm>
              <a:off x="7375036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" name="pl21"/>
            <p:cNvSpPr/>
            <p:nvPr/>
          </p:nvSpPr>
          <p:spPr>
            <a:xfrm>
              <a:off x="794999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" name="pl22"/>
            <p:cNvSpPr/>
            <p:nvPr/>
          </p:nvSpPr>
          <p:spPr>
            <a:xfrm>
              <a:off x="852495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" name="pl23"/>
            <p:cNvSpPr/>
            <p:nvPr/>
          </p:nvSpPr>
          <p:spPr>
            <a:xfrm>
              <a:off x="909991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4" name="pl24"/>
            <p:cNvSpPr/>
            <p:nvPr/>
          </p:nvSpPr>
          <p:spPr>
            <a:xfrm>
              <a:off x="967487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" name="pl25"/>
            <p:cNvSpPr/>
            <p:nvPr/>
          </p:nvSpPr>
          <p:spPr>
            <a:xfrm>
              <a:off x="1024982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" name="pl26"/>
            <p:cNvSpPr/>
            <p:nvPr/>
          </p:nvSpPr>
          <p:spPr>
            <a:xfrm>
              <a:off x="1082478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" name="pg27"/>
            <p:cNvSpPr/>
            <p:nvPr/>
          </p:nvSpPr>
          <p:spPr>
            <a:xfrm>
              <a:off x="3118694" y="3894208"/>
              <a:ext cx="463265" cy="3137890"/>
            </a:xfrm>
            <a:custGeom>
              <a:avLst/>
              <a:gdLst/>
              <a:ahLst/>
              <a:cxnLst/>
              <a:rect l="0" t="0" r="0" b="0"/>
              <a:pathLst>
                <a:path w="463265" h="3137890">
                  <a:moveTo>
                    <a:pt x="228424" y="3137890"/>
                  </a:moveTo>
                  <a:lnTo>
                    <a:pt x="228368" y="3131749"/>
                  </a:lnTo>
                  <a:lnTo>
                    <a:pt x="228344" y="3125608"/>
                  </a:lnTo>
                  <a:lnTo>
                    <a:pt x="228349" y="3119468"/>
                  </a:lnTo>
                  <a:lnTo>
                    <a:pt x="228378" y="3113327"/>
                  </a:lnTo>
                  <a:lnTo>
                    <a:pt x="228428" y="3107186"/>
                  </a:lnTo>
                  <a:lnTo>
                    <a:pt x="228494" y="3101046"/>
                  </a:lnTo>
                  <a:lnTo>
                    <a:pt x="228571" y="3094905"/>
                  </a:lnTo>
                  <a:lnTo>
                    <a:pt x="228655" y="3088764"/>
                  </a:lnTo>
                  <a:lnTo>
                    <a:pt x="228740" y="3082624"/>
                  </a:lnTo>
                  <a:lnTo>
                    <a:pt x="228822" y="3076483"/>
                  </a:lnTo>
                  <a:lnTo>
                    <a:pt x="228896" y="3070342"/>
                  </a:lnTo>
                  <a:lnTo>
                    <a:pt x="228961" y="3064202"/>
                  </a:lnTo>
                  <a:lnTo>
                    <a:pt x="229014" y="3058061"/>
                  </a:lnTo>
                  <a:lnTo>
                    <a:pt x="229056" y="3051920"/>
                  </a:lnTo>
                  <a:lnTo>
                    <a:pt x="229087" y="3045780"/>
                  </a:lnTo>
                  <a:lnTo>
                    <a:pt x="229107" y="3039639"/>
                  </a:lnTo>
                  <a:lnTo>
                    <a:pt x="229117" y="3033498"/>
                  </a:lnTo>
                  <a:lnTo>
                    <a:pt x="229119" y="3027357"/>
                  </a:lnTo>
                  <a:lnTo>
                    <a:pt x="229114" y="3021217"/>
                  </a:lnTo>
                  <a:lnTo>
                    <a:pt x="229105" y="3015076"/>
                  </a:lnTo>
                  <a:lnTo>
                    <a:pt x="229091" y="3008935"/>
                  </a:lnTo>
                  <a:lnTo>
                    <a:pt x="229075" y="3002795"/>
                  </a:lnTo>
                  <a:lnTo>
                    <a:pt x="229056" y="2996654"/>
                  </a:lnTo>
                  <a:lnTo>
                    <a:pt x="229034" y="2990513"/>
                  </a:lnTo>
                  <a:lnTo>
                    <a:pt x="229010" y="2984373"/>
                  </a:lnTo>
                  <a:lnTo>
                    <a:pt x="228981" y="2978232"/>
                  </a:lnTo>
                  <a:lnTo>
                    <a:pt x="228947" y="2972091"/>
                  </a:lnTo>
                  <a:lnTo>
                    <a:pt x="228908" y="2965951"/>
                  </a:lnTo>
                  <a:lnTo>
                    <a:pt x="228861" y="2959810"/>
                  </a:lnTo>
                  <a:lnTo>
                    <a:pt x="228807" y="2953669"/>
                  </a:lnTo>
                  <a:lnTo>
                    <a:pt x="228744" y="2947529"/>
                  </a:lnTo>
                  <a:lnTo>
                    <a:pt x="228673" y="2941388"/>
                  </a:lnTo>
                  <a:lnTo>
                    <a:pt x="228593" y="2935247"/>
                  </a:lnTo>
                  <a:lnTo>
                    <a:pt x="228505" y="2929106"/>
                  </a:lnTo>
                  <a:lnTo>
                    <a:pt x="228409" y="2922966"/>
                  </a:lnTo>
                  <a:lnTo>
                    <a:pt x="228305" y="2916825"/>
                  </a:lnTo>
                  <a:lnTo>
                    <a:pt x="228197" y="2910684"/>
                  </a:lnTo>
                  <a:lnTo>
                    <a:pt x="228085" y="2904544"/>
                  </a:lnTo>
                  <a:lnTo>
                    <a:pt x="227972" y="2898403"/>
                  </a:lnTo>
                  <a:lnTo>
                    <a:pt x="227858" y="2892262"/>
                  </a:lnTo>
                  <a:lnTo>
                    <a:pt x="227746" y="2886122"/>
                  </a:lnTo>
                  <a:lnTo>
                    <a:pt x="227637" y="2879981"/>
                  </a:lnTo>
                  <a:lnTo>
                    <a:pt x="227533" y="2873840"/>
                  </a:lnTo>
                  <a:lnTo>
                    <a:pt x="227436" y="2867700"/>
                  </a:lnTo>
                  <a:lnTo>
                    <a:pt x="227347" y="2861559"/>
                  </a:lnTo>
                  <a:lnTo>
                    <a:pt x="227265" y="2855418"/>
                  </a:lnTo>
                  <a:lnTo>
                    <a:pt x="227192" y="2849278"/>
                  </a:lnTo>
                  <a:lnTo>
                    <a:pt x="227128" y="2843137"/>
                  </a:lnTo>
                  <a:lnTo>
                    <a:pt x="227071" y="2836996"/>
                  </a:lnTo>
                  <a:lnTo>
                    <a:pt x="227024" y="2830856"/>
                  </a:lnTo>
                  <a:lnTo>
                    <a:pt x="226984" y="2824715"/>
                  </a:lnTo>
                  <a:lnTo>
                    <a:pt x="226951" y="2818574"/>
                  </a:lnTo>
                  <a:lnTo>
                    <a:pt x="226926" y="2812433"/>
                  </a:lnTo>
                  <a:lnTo>
                    <a:pt x="226906" y="2806293"/>
                  </a:lnTo>
                  <a:lnTo>
                    <a:pt x="226892" y="2800152"/>
                  </a:lnTo>
                  <a:lnTo>
                    <a:pt x="226883" y="2794011"/>
                  </a:lnTo>
                  <a:lnTo>
                    <a:pt x="226877" y="2787871"/>
                  </a:lnTo>
                  <a:lnTo>
                    <a:pt x="226874" y="2781730"/>
                  </a:lnTo>
                  <a:lnTo>
                    <a:pt x="226873" y="2775589"/>
                  </a:lnTo>
                  <a:lnTo>
                    <a:pt x="226874" y="2769449"/>
                  </a:lnTo>
                  <a:lnTo>
                    <a:pt x="226874" y="2763308"/>
                  </a:lnTo>
                  <a:lnTo>
                    <a:pt x="226873" y="2757167"/>
                  </a:lnTo>
                  <a:lnTo>
                    <a:pt x="226869" y="2751027"/>
                  </a:lnTo>
                  <a:lnTo>
                    <a:pt x="226861" y="2744886"/>
                  </a:lnTo>
                  <a:lnTo>
                    <a:pt x="226846" y="2738745"/>
                  </a:lnTo>
                  <a:lnTo>
                    <a:pt x="226825" y="2732605"/>
                  </a:lnTo>
                  <a:lnTo>
                    <a:pt x="226794" y="2726464"/>
                  </a:lnTo>
                  <a:lnTo>
                    <a:pt x="226754" y="2720323"/>
                  </a:lnTo>
                  <a:lnTo>
                    <a:pt x="226703" y="2714182"/>
                  </a:lnTo>
                  <a:lnTo>
                    <a:pt x="226639" y="2708042"/>
                  </a:lnTo>
                  <a:lnTo>
                    <a:pt x="226565" y="2701901"/>
                  </a:lnTo>
                  <a:lnTo>
                    <a:pt x="226481" y="2695760"/>
                  </a:lnTo>
                  <a:lnTo>
                    <a:pt x="226387" y="2689620"/>
                  </a:lnTo>
                  <a:lnTo>
                    <a:pt x="226285" y="2683479"/>
                  </a:lnTo>
                  <a:lnTo>
                    <a:pt x="226176" y="2677338"/>
                  </a:lnTo>
                  <a:lnTo>
                    <a:pt x="226063" y="2671198"/>
                  </a:lnTo>
                  <a:lnTo>
                    <a:pt x="225946" y="2665057"/>
                  </a:lnTo>
                  <a:lnTo>
                    <a:pt x="225828" y="2658916"/>
                  </a:lnTo>
                  <a:lnTo>
                    <a:pt x="225713" y="2652776"/>
                  </a:lnTo>
                  <a:lnTo>
                    <a:pt x="225601" y="2646635"/>
                  </a:lnTo>
                  <a:lnTo>
                    <a:pt x="225495" y="2640494"/>
                  </a:lnTo>
                  <a:lnTo>
                    <a:pt x="225397" y="2634354"/>
                  </a:lnTo>
                  <a:lnTo>
                    <a:pt x="225309" y="2628213"/>
                  </a:lnTo>
                  <a:lnTo>
                    <a:pt x="225231" y="2622072"/>
                  </a:lnTo>
                  <a:lnTo>
                    <a:pt x="225164" y="2615932"/>
                  </a:lnTo>
                  <a:lnTo>
                    <a:pt x="225112" y="2609791"/>
                  </a:lnTo>
                  <a:lnTo>
                    <a:pt x="225074" y="2603650"/>
                  </a:lnTo>
                  <a:lnTo>
                    <a:pt x="225049" y="2597509"/>
                  </a:lnTo>
                  <a:lnTo>
                    <a:pt x="225038" y="2591369"/>
                  </a:lnTo>
                  <a:lnTo>
                    <a:pt x="225040" y="2585228"/>
                  </a:lnTo>
                  <a:lnTo>
                    <a:pt x="225054" y="2579087"/>
                  </a:lnTo>
                  <a:lnTo>
                    <a:pt x="225081" y="2572947"/>
                  </a:lnTo>
                  <a:lnTo>
                    <a:pt x="225118" y="2566806"/>
                  </a:lnTo>
                  <a:lnTo>
                    <a:pt x="225165" y="2560665"/>
                  </a:lnTo>
                  <a:lnTo>
                    <a:pt x="225222" y="2554525"/>
                  </a:lnTo>
                  <a:lnTo>
                    <a:pt x="225285" y="2548384"/>
                  </a:lnTo>
                  <a:lnTo>
                    <a:pt x="225354" y="2542243"/>
                  </a:lnTo>
                  <a:lnTo>
                    <a:pt x="225426" y="2536103"/>
                  </a:lnTo>
                  <a:lnTo>
                    <a:pt x="225499" y="2529962"/>
                  </a:lnTo>
                  <a:lnTo>
                    <a:pt x="225572" y="2523821"/>
                  </a:lnTo>
                  <a:lnTo>
                    <a:pt x="225641" y="2517681"/>
                  </a:lnTo>
                  <a:lnTo>
                    <a:pt x="225706" y="2511540"/>
                  </a:lnTo>
                  <a:lnTo>
                    <a:pt x="225761" y="2505399"/>
                  </a:lnTo>
                  <a:lnTo>
                    <a:pt x="225803" y="2499258"/>
                  </a:lnTo>
                  <a:lnTo>
                    <a:pt x="225830" y="2493118"/>
                  </a:lnTo>
                  <a:lnTo>
                    <a:pt x="225840" y="2486977"/>
                  </a:lnTo>
                  <a:lnTo>
                    <a:pt x="225830" y="2480836"/>
                  </a:lnTo>
                  <a:lnTo>
                    <a:pt x="225798" y="2474696"/>
                  </a:lnTo>
                  <a:lnTo>
                    <a:pt x="225742" y="2468555"/>
                  </a:lnTo>
                  <a:lnTo>
                    <a:pt x="225661" y="2462414"/>
                  </a:lnTo>
                  <a:lnTo>
                    <a:pt x="225554" y="2456274"/>
                  </a:lnTo>
                  <a:lnTo>
                    <a:pt x="225417" y="2450133"/>
                  </a:lnTo>
                  <a:lnTo>
                    <a:pt x="225257" y="2443992"/>
                  </a:lnTo>
                  <a:lnTo>
                    <a:pt x="225073" y="2437852"/>
                  </a:lnTo>
                  <a:lnTo>
                    <a:pt x="224869" y="2431711"/>
                  </a:lnTo>
                  <a:lnTo>
                    <a:pt x="224646" y="2425570"/>
                  </a:lnTo>
                  <a:lnTo>
                    <a:pt x="224407" y="2419430"/>
                  </a:lnTo>
                  <a:lnTo>
                    <a:pt x="224155" y="2413289"/>
                  </a:lnTo>
                  <a:lnTo>
                    <a:pt x="223892" y="2407148"/>
                  </a:lnTo>
                  <a:lnTo>
                    <a:pt x="223621" y="2401008"/>
                  </a:lnTo>
                  <a:lnTo>
                    <a:pt x="223345" y="2394867"/>
                  </a:lnTo>
                  <a:lnTo>
                    <a:pt x="223066" y="2388726"/>
                  </a:lnTo>
                  <a:lnTo>
                    <a:pt x="222786" y="2382585"/>
                  </a:lnTo>
                  <a:lnTo>
                    <a:pt x="222506" y="2376445"/>
                  </a:lnTo>
                  <a:lnTo>
                    <a:pt x="222229" y="2370304"/>
                  </a:lnTo>
                  <a:lnTo>
                    <a:pt x="221955" y="2364163"/>
                  </a:lnTo>
                  <a:lnTo>
                    <a:pt x="221687" y="2358023"/>
                  </a:lnTo>
                  <a:lnTo>
                    <a:pt x="221424" y="2351882"/>
                  </a:lnTo>
                  <a:lnTo>
                    <a:pt x="221172" y="2345741"/>
                  </a:lnTo>
                  <a:lnTo>
                    <a:pt x="220929" y="2339601"/>
                  </a:lnTo>
                  <a:lnTo>
                    <a:pt x="220698" y="2333460"/>
                  </a:lnTo>
                  <a:lnTo>
                    <a:pt x="220479" y="2327319"/>
                  </a:lnTo>
                  <a:lnTo>
                    <a:pt x="220275" y="2321179"/>
                  </a:lnTo>
                  <a:lnTo>
                    <a:pt x="220085" y="2315038"/>
                  </a:lnTo>
                  <a:lnTo>
                    <a:pt x="219909" y="2308897"/>
                  </a:lnTo>
                  <a:lnTo>
                    <a:pt x="219748" y="2302757"/>
                  </a:lnTo>
                  <a:lnTo>
                    <a:pt x="219601" y="2296616"/>
                  </a:lnTo>
                  <a:lnTo>
                    <a:pt x="219465" y="2290475"/>
                  </a:lnTo>
                  <a:lnTo>
                    <a:pt x="219338" y="2284335"/>
                  </a:lnTo>
                  <a:lnTo>
                    <a:pt x="219215" y="2278194"/>
                  </a:lnTo>
                  <a:lnTo>
                    <a:pt x="219093" y="2272053"/>
                  </a:lnTo>
                  <a:lnTo>
                    <a:pt x="218970" y="2265912"/>
                  </a:lnTo>
                  <a:lnTo>
                    <a:pt x="218839" y="2259772"/>
                  </a:lnTo>
                  <a:lnTo>
                    <a:pt x="218699" y="2253631"/>
                  </a:lnTo>
                  <a:lnTo>
                    <a:pt x="218544" y="2247490"/>
                  </a:lnTo>
                  <a:lnTo>
                    <a:pt x="218368" y="2241350"/>
                  </a:lnTo>
                  <a:lnTo>
                    <a:pt x="218171" y="2235209"/>
                  </a:lnTo>
                  <a:lnTo>
                    <a:pt x="217951" y="2229068"/>
                  </a:lnTo>
                  <a:lnTo>
                    <a:pt x="217707" y="2222928"/>
                  </a:lnTo>
                  <a:lnTo>
                    <a:pt x="217438" y="2216787"/>
                  </a:lnTo>
                  <a:lnTo>
                    <a:pt x="217145" y="2210646"/>
                  </a:lnTo>
                  <a:lnTo>
                    <a:pt x="216828" y="2204506"/>
                  </a:lnTo>
                  <a:lnTo>
                    <a:pt x="216491" y="2198365"/>
                  </a:lnTo>
                  <a:lnTo>
                    <a:pt x="216134" y="2192224"/>
                  </a:lnTo>
                  <a:lnTo>
                    <a:pt x="215762" y="2186084"/>
                  </a:lnTo>
                  <a:lnTo>
                    <a:pt x="215382" y="2179943"/>
                  </a:lnTo>
                  <a:lnTo>
                    <a:pt x="214997" y="2173802"/>
                  </a:lnTo>
                  <a:lnTo>
                    <a:pt x="214613" y="2167661"/>
                  </a:lnTo>
                  <a:lnTo>
                    <a:pt x="214234" y="2161521"/>
                  </a:lnTo>
                  <a:lnTo>
                    <a:pt x="213866" y="2155380"/>
                  </a:lnTo>
                  <a:lnTo>
                    <a:pt x="213511" y="2149239"/>
                  </a:lnTo>
                  <a:lnTo>
                    <a:pt x="213175" y="2143099"/>
                  </a:lnTo>
                  <a:lnTo>
                    <a:pt x="212862" y="2136958"/>
                  </a:lnTo>
                  <a:lnTo>
                    <a:pt x="212572" y="2130817"/>
                  </a:lnTo>
                  <a:lnTo>
                    <a:pt x="212304" y="2124677"/>
                  </a:lnTo>
                  <a:lnTo>
                    <a:pt x="212057" y="2118536"/>
                  </a:lnTo>
                  <a:lnTo>
                    <a:pt x="211828" y="2112395"/>
                  </a:lnTo>
                  <a:lnTo>
                    <a:pt x="211615" y="2106255"/>
                  </a:lnTo>
                  <a:lnTo>
                    <a:pt x="211414" y="2100114"/>
                  </a:lnTo>
                  <a:lnTo>
                    <a:pt x="211218" y="2093973"/>
                  </a:lnTo>
                  <a:lnTo>
                    <a:pt x="211021" y="2087833"/>
                  </a:lnTo>
                  <a:lnTo>
                    <a:pt x="210816" y="2081692"/>
                  </a:lnTo>
                  <a:lnTo>
                    <a:pt x="210596" y="2075551"/>
                  </a:lnTo>
                  <a:lnTo>
                    <a:pt x="210354" y="2069411"/>
                  </a:lnTo>
                  <a:lnTo>
                    <a:pt x="210084" y="2063270"/>
                  </a:lnTo>
                  <a:lnTo>
                    <a:pt x="209781" y="2057129"/>
                  </a:lnTo>
                  <a:lnTo>
                    <a:pt x="209438" y="2050988"/>
                  </a:lnTo>
                  <a:lnTo>
                    <a:pt x="209053" y="2044848"/>
                  </a:lnTo>
                  <a:lnTo>
                    <a:pt x="208619" y="2038707"/>
                  </a:lnTo>
                  <a:lnTo>
                    <a:pt x="208129" y="2032566"/>
                  </a:lnTo>
                  <a:lnTo>
                    <a:pt x="207587" y="2026426"/>
                  </a:lnTo>
                  <a:lnTo>
                    <a:pt x="206994" y="2020285"/>
                  </a:lnTo>
                  <a:lnTo>
                    <a:pt x="206351" y="2014144"/>
                  </a:lnTo>
                  <a:lnTo>
                    <a:pt x="205661" y="2008004"/>
                  </a:lnTo>
                  <a:lnTo>
                    <a:pt x="204927" y="2001863"/>
                  </a:lnTo>
                  <a:lnTo>
                    <a:pt x="204153" y="1995722"/>
                  </a:lnTo>
                  <a:lnTo>
                    <a:pt x="203343" y="1989582"/>
                  </a:lnTo>
                  <a:lnTo>
                    <a:pt x="202500" y="1983441"/>
                  </a:lnTo>
                  <a:lnTo>
                    <a:pt x="201631" y="1977300"/>
                  </a:lnTo>
                  <a:lnTo>
                    <a:pt x="200743" y="1971160"/>
                  </a:lnTo>
                  <a:lnTo>
                    <a:pt x="199840" y="1965019"/>
                  </a:lnTo>
                  <a:lnTo>
                    <a:pt x="198925" y="1958878"/>
                  </a:lnTo>
                  <a:lnTo>
                    <a:pt x="198002" y="1952737"/>
                  </a:lnTo>
                  <a:lnTo>
                    <a:pt x="197073" y="1946597"/>
                  </a:lnTo>
                  <a:lnTo>
                    <a:pt x="196137" y="1940456"/>
                  </a:lnTo>
                  <a:lnTo>
                    <a:pt x="195195" y="1934315"/>
                  </a:lnTo>
                  <a:lnTo>
                    <a:pt x="194244" y="1928175"/>
                  </a:lnTo>
                  <a:lnTo>
                    <a:pt x="193282" y="1922034"/>
                  </a:lnTo>
                  <a:lnTo>
                    <a:pt x="192305" y="1915893"/>
                  </a:lnTo>
                  <a:lnTo>
                    <a:pt x="191308" y="1909753"/>
                  </a:lnTo>
                  <a:lnTo>
                    <a:pt x="190286" y="1903612"/>
                  </a:lnTo>
                  <a:lnTo>
                    <a:pt x="189233" y="1897471"/>
                  </a:lnTo>
                  <a:lnTo>
                    <a:pt x="188143" y="1891331"/>
                  </a:lnTo>
                  <a:lnTo>
                    <a:pt x="187011" y="1885190"/>
                  </a:lnTo>
                  <a:lnTo>
                    <a:pt x="185826" y="1879049"/>
                  </a:lnTo>
                  <a:lnTo>
                    <a:pt x="184582" y="1872909"/>
                  </a:lnTo>
                  <a:lnTo>
                    <a:pt x="183278" y="1866768"/>
                  </a:lnTo>
                  <a:lnTo>
                    <a:pt x="181914" y="1860627"/>
                  </a:lnTo>
                  <a:lnTo>
                    <a:pt x="180488" y="1854487"/>
                  </a:lnTo>
                  <a:lnTo>
                    <a:pt x="179003" y="1848346"/>
                  </a:lnTo>
                  <a:lnTo>
                    <a:pt x="177461" y="1842205"/>
                  </a:lnTo>
                  <a:lnTo>
                    <a:pt x="175869" y="1836064"/>
                  </a:lnTo>
                  <a:lnTo>
                    <a:pt x="174233" y="1829924"/>
                  </a:lnTo>
                  <a:lnTo>
                    <a:pt x="172560" y="1823783"/>
                  </a:lnTo>
                  <a:lnTo>
                    <a:pt x="170869" y="1817642"/>
                  </a:lnTo>
                  <a:lnTo>
                    <a:pt x="169170" y="1811502"/>
                  </a:lnTo>
                  <a:lnTo>
                    <a:pt x="167476" y="1805361"/>
                  </a:lnTo>
                  <a:lnTo>
                    <a:pt x="165797" y="1799220"/>
                  </a:lnTo>
                  <a:lnTo>
                    <a:pt x="164143" y="1793080"/>
                  </a:lnTo>
                  <a:lnTo>
                    <a:pt x="162521" y="1786939"/>
                  </a:lnTo>
                  <a:lnTo>
                    <a:pt x="160938" y="1780798"/>
                  </a:lnTo>
                  <a:lnTo>
                    <a:pt x="159399" y="1774658"/>
                  </a:lnTo>
                  <a:lnTo>
                    <a:pt x="157902" y="1768517"/>
                  </a:lnTo>
                  <a:lnTo>
                    <a:pt x="156441" y="1762376"/>
                  </a:lnTo>
                  <a:lnTo>
                    <a:pt x="155006" y="1756236"/>
                  </a:lnTo>
                  <a:lnTo>
                    <a:pt x="153588" y="1750095"/>
                  </a:lnTo>
                  <a:lnTo>
                    <a:pt x="152174" y="1743954"/>
                  </a:lnTo>
                  <a:lnTo>
                    <a:pt x="150748" y="1737813"/>
                  </a:lnTo>
                  <a:lnTo>
                    <a:pt x="149294" y="1731673"/>
                  </a:lnTo>
                  <a:lnTo>
                    <a:pt x="147795" y="1725532"/>
                  </a:lnTo>
                  <a:lnTo>
                    <a:pt x="146220" y="1719391"/>
                  </a:lnTo>
                  <a:lnTo>
                    <a:pt x="144559" y="1713251"/>
                  </a:lnTo>
                  <a:lnTo>
                    <a:pt x="142796" y="1707110"/>
                  </a:lnTo>
                  <a:lnTo>
                    <a:pt x="140917" y="1700969"/>
                  </a:lnTo>
                  <a:lnTo>
                    <a:pt x="138910" y="1694829"/>
                  </a:lnTo>
                  <a:lnTo>
                    <a:pt x="136766" y="1688688"/>
                  </a:lnTo>
                  <a:lnTo>
                    <a:pt x="134478" y="1682547"/>
                  </a:lnTo>
                  <a:lnTo>
                    <a:pt x="132044" y="1676407"/>
                  </a:lnTo>
                  <a:lnTo>
                    <a:pt x="129453" y="1670266"/>
                  </a:lnTo>
                  <a:lnTo>
                    <a:pt x="126710" y="1664125"/>
                  </a:lnTo>
                  <a:lnTo>
                    <a:pt x="123834" y="1657985"/>
                  </a:lnTo>
                  <a:lnTo>
                    <a:pt x="120837" y="1651844"/>
                  </a:lnTo>
                  <a:lnTo>
                    <a:pt x="117731" y="1645703"/>
                  </a:lnTo>
                  <a:lnTo>
                    <a:pt x="114529" y="1639563"/>
                  </a:lnTo>
                  <a:lnTo>
                    <a:pt x="111247" y="1633422"/>
                  </a:lnTo>
                  <a:lnTo>
                    <a:pt x="107901" y="1627281"/>
                  </a:lnTo>
                  <a:lnTo>
                    <a:pt x="104504" y="1621140"/>
                  </a:lnTo>
                  <a:lnTo>
                    <a:pt x="101068" y="1615000"/>
                  </a:lnTo>
                  <a:lnTo>
                    <a:pt x="97613" y="1608859"/>
                  </a:lnTo>
                  <a:lnTo>
                    <a:pt x="94148" y="1602718"/>
                  </a:lnTo>
                  <a:lnTo>
                    <a:pt x="90680" y="1596578"/>
                  </a:lnTo>
                  <a:lnTo>
                    <a:pt x="87217" y="1590437"/>
                  </a:lnTo>
                  <a:lnTo>
                    <a:pt x="83761" y="1584296"/>
                  </a:lnTo>
                  <a:lnTo>
                    <a:pt x="80317" y="1578156"/>
                  </a:lnTo>
                  <a:lnTo>
                    <a:pt x="76885" y="1572015"/>
                  </a:lnTo>
                  <a:lnTo>
                    <a:pt x="73468" y="1565874"/>
                  </a:lnTo>
                  <a:lnTo>
                    <a:pt x="70069" y="1559734"/>
                  </a:lnTo>
                  <a:lnTo>
                    <a:pt x="66688" y="1553593"/>
                  </a:lnTo>
                  <a:lnTo>
                    <a:pt x="63331" y="1547452"/>
                  </a:lnTo>
                  <a:lnTo>
                    <a:pt x="60002" y="1541312"/>
                  </a:lnTo>
                  <a:lnTo>
                    <a:pt x="56709" y="1535171"/>
                  </a:lnTo>
                  <a:lnTo>
                    <a:pt x="53462" y="1529030"/>
                  </a:lnTo>
                  <a:lnTo>
                    <a:pt x="50272" y="1522890"/>
                  </a:lnTo>
                  <a:lnTo>
                    <a:pt x="47152" y="1516749"/>
                  </a:lnTo>
                  <a:lnTo>
                    <a:pt x="44129" y="1510608"/>
                  </a:lnTo>
                  <a:lnTo>
                    <a:pt x="41207" y="1504467"/>
                  </a:lnTo>
                  <a:lnTo>
                    <a:pt x="38398" y="1498327"/>
                  </a:lnTo>
                  <a:lnTo>
                    <a:pt x="35713" y="1492186"/>
                  </a:lnTo>
                  <a:lnTo>
                    <a:pt x="33161" y="1486045"/>
                  </a:lnTo>
                  <a:lnTo>
                    <a:pt x="30747" y="1479905"/>
                  </a:lnTo>
                  <a:lnTo>
                    <a:pt x="28473" y="1473764"/>
                  </a:lnTo>
                  <a:lnTo>
                    <a:pt x="26341" y="1467623"/>
                  </a:lnTo>
                  <a:lnTo>
                    <a:pt x="24354" y="1461483"/>
                  </a:lnTo>
                  <a:lnTo>
                    <a:pt x="22504" y="1455342"/>
                  </a:lnTo>
                  <a:lnTo>
                    <a:pt x="20769" y="1449201"/>
                  </a:lnTo>
                  <a:lnTo>
                    <a:pt x="19134" y="1443061"/>
                  </a:lnTo>
                  <a:lnTo>
                    <a:pt x="17587" y="1436920"/>
                  </a:lnTo>
                  <a:lnTo>
                    <a:pt x="16114" y="1430779"/>
                  </a:lnTo>
                  <a:lnTo>
                    <a:pt x="14700" y="1424639"/>
                  </a:lnTo>
                  <a:lnTo>
                    <a:pt x="13335" y="1418498"/>
                  </a:lnTo>
                  <a:lnTo>
                    <a:pt x="12009" y="1412357"/>
                  </a:lnTo>
                  <a:lnTo>
                    <a:pt x="10719" y="1406216"/>
                  </a:lnTo>
                  <a:lnTo>
                    <a:pt x="9458" y="1400076"/>
                  </a:lnTo>
                  <a:lnTo>
                    <a:pt x="8230" y="1393935"/>
                  </a:lnTo>
                  <a:lnTo>
                    <a:pt x="7039" y="1387794"/>
                  </a:lnTo>
                  <a:lnTo>
                    <a:pt x="5896" y="1381654"/>
                  </a:lnTo>
                  <a:lnTo>
                    <a:pt x="4811" y="1375513"/>
                  </a:lnTo>
                  <a:lnTo>
                    <a:pt x="3797" y="1369372"/>
                  </a:lnTo>
                  <a:lnTo>
                    <a:pt x="2870" y="1363232"/>
                  </a:lnTo>
                  <a:lnTo>
                    <a:pt x="2053" y="1357091"/>
                  </a:lnTo>
                  <a:lnTo>
                    <a:pt x="1364" y="1350950"/>
                  </a:lnTo>
                  <a:lnTo>
                    <a:pt x="806" y="1344810"/>
                  </a:lnTo>
                  <a:lnTo>
                    <a:pt x="389" y="1338669"/>
                  </a:lnTo>
                  <a:lnTo>
                    <a:pt x="119" y="1332528"/>
                  </a:lnTo>
                  <a:lnTo>
                    <a:pt x="0" y="1326388"/>
                  </a:lnTo>
                  <a:lnTo>
                    <a:pt x="32" y="1320247"/>
                  </a:lnTo>
                  <a:lnTo>
                    <a:pt x="215" y="1314106"/>
                  </a:lnTo>
                  <a:lnTo>
                    <a:pt x="544" y="1307966"/>
                  </a:lnTo>
                  <a:lnTo>
                    <a:pt x="1033" y="1301825"/>
                  </a:lnTo>
                  <a:lnTo>
                    <a:pt x="1651" y="1295684"/>
                  </a:lnTo>
                  <a:lnTo>
                    <a:pt x="2387" y="1289543"/>
                  </a:lnTo>
                  <a:lnTo>
                    <a:pt x="3231" y="1283403"/>
                  </a:lnTo>
                  <a:lnTo>
                    <a:pt x="4172" y="1277262"/>
                  </a:lnTo>
                  <a:lnTo>
                    <a:pt x="5198" y="1271121"/>
                  </a:lnTo>
                  <a:lnTo>
                    <a:pt x="6299" y="1264981"/>
                  </a:lnTo>
                  <a:lnTo>
                    <a:pt x="7460" y="1258840"/>
                  </a:lnTo>
                  <a:lnTo>
                    <a:pt x="8674" y="1252699"/>
                  </a:lnTo>
                  <a:lnTo>
                    <a:pt x="9924" y="1246559"/>
                  </a:lnTo>
                  <a:lnTo>
                    <a:pt x="11194" y="1240418"/>
                  </a:lnTo>
                  <a:lnTo>
                    <a:pt x="12472" y="1234277"/>
                  </a:lnTo>
                  <a:lnTo>
                    <a:pt x="13747" y="1228137"/>
                  </a:lnTo>
                  <a:lnTo>
                    <a:pt x="15008" y="1221996"/>
                  </a:lnTo>
                  <a:lnTo>
                    <a:pt x="16247" y="1215855"/>
                  </a:lnTo>
                  <a:lnTo>
                    <a:pt x="17456" y="1209715"/>
                  </a:lnTo>
                  <a:lnTo>
                    <a:pt x="18631" y="1203574"/>
                  </a:lnTo>
                  <a:lnTo>
                    <a:pt x="19765" y="1197433"/>
                  </a:lnTo>
                  <a:lnTo>
                    <a:pt x="20866" y="1191292"/>
                  </a:lnTo>
                  <a:lnTo>
                    <a:pt x="21941" y="1185152"/>
                  </a:lnTo>
                  <a:lnTo>
                    <a:pt x="23001" y="1179011"/>
                  </a:lnTo>
                  <a:lnTo>
                    <a:pt x="24060" y="1172870"/>
                  </a:lnTo>
                  <a:lnTo>
                    <a:pt x="25135" y="1166730"/>
                  </a:lnTo>
                  <a:lnTo>
                    <a:pt x="26244" y="1160589"/>
                  </a:lnTo>
                  <a:lnTo>
                    <a:pt x="27410" y="1154448"/>
                  </a:lnTo>
                  <a:lnTo>
                    <a:pt x="28665" y="1148308"/>
                  </a:lnTo>
                  <a:lnTo>
                    <a:pt x="30037" y="1142167"/>
                  </a:lnTo>
                  <a:lnTo>
                    <a:pt x="31544" y="1136026"/>
                  </a:lnTo>
                  <a:lnTo>
                    <a:pt x="33205" y="1129886"/>
                  </a:lnTo>
                  <a:lnTo>
                    <a:pt x="35038" y="1123745"/>
                  </a:lnTo>
                  <a:lnTo>
                    <a:pt x="37057" y="1117604"/>
                  </a:lnTo>
                  <a:lnTo>
                    <a:pt x="39272" y="1111464"/>
                  </a:lnTo>
                  <a:lnTo>
                    <a:pt x="41687" y="1105323"/>
                  </a:lnTo>
                  <a:lnTo>
                    <a:pt x="44302" y="1099182"/>
                  </a:lnTo>
                  <a:lnTo>
                    <a:pt x="47139" y="1093042"/>
                  </a:lnTo>
                  <a:lnTo>
                    <a:pt x="50154" y="1086901"/>
                  </a:lnTo>
                  <a:lnTo>
                    <a:pt x="53327" y="1080760"/>
                  </a:lnTo>
                  <a:lnTo>
                    <a:pt x="56637" y="1074619"/>
                  </a:lnTo>
                  <a:lnTo>
                    <a:pt x="60056" y="1068479"/>
                  </a:lnTo>
                  <a:lnTo>
                    <a:pt x="63556" y="1062338"/>
                  </a:lnTo>
                  <a:lnTo>
                    <a:pt x="67107" y="1056197"/>
                  </a:lnTo>
                  <a:lnTo>
                    <a:pt x="70677" y="1050057"/>
                  </a:lnTo>
                  <a:lnTo>
                    <a:pt x="74232" y="1043916"/>
                  </a:lnTo>
                  <a:lnTo>
                    <a:pt x="77733" y="1037775"/>
                  </a:lnTo>
                  <a:lnTo>
                    <a:pt x="81158" y="1031635"/>
                  </a:lnTo>
                  <a:lnTo>
                    <a:pt x="84482" y="1025494"/>
                  </a:lnTo>
                  <a:lnTo>
                    <a:pt x="87688" y="1019353"/>
                  </a:lnTo>
                  <a:lnTo>
                    <a:pt x="90762" y="1013213"/>
                  </a:lnTo>
                  <a:lnTo>
                    <a:pt x="93694" y="1007072"/>
                  </a:lnTo>
                  <a:lnTo>
                    <a:pt x="96480" y="1000931"/>
                  </a:lnTo>
                  <a:lnTo>
                    <a:pt x="99119" y="994791"/>
                  </a:lnTo>
                  <a:lnTo>
                    <a:pt x="101595" y="988650"/>
                  </a:lnTo>
                  <a:lnTo>
                    <a:pt x="103941" y="982509"/>
                  </a:lnTo>
                  <a:lnTo>
                    <a:pt x="106169" y="976368"/>
                  </a:lnTo>
                  <a:lnTo>
                    <a:pt x="108293" y="970228"/>
                  </a:lnTo>
                  <a:lnTo>
                    <a:pt x="110328" y="964087"/>
                  </a:lnTo>
                  <a:lnTo>
                    <a:pt x="112289" y="957946"/>
                  </a:lnTo>
                  <a:lnTo>
                    <a:pt x="114194" y="951806"/>
                  </a:lnTo>
                  <a:lnTo>
                    <a:pt x="116056" y="945665"/>
                  </a:lnTo>
                  <a:lnTo>
                    <a:pt x="117888" y="939524"/>
                  </a:lnTo>
                  <a:lnTo>
                    <a:pt x="119704" y="933384"/>
                  </a:lnTo>
                  <a:lnTo>
                    <a:pt x="121516" y="927243"/>
                  </a:lnTo>
                  <a:lnTo>
                    <a:pt x="123331" y="921102"/>
                  </a:lnTo>
                  <a:lnTo>
                    <a:pt x="125152" y="914962"/>
                  </a:lnTo>
                  <a:lnTo>
                    <a:pt x="126982" y="908821"/>
                  </a:lnTo>
                  <a:lnTo>
                    <a:pt x="128823" y="902680"/>
                  </a:lnTo>
                  <a:lnTo>
                    <a:pt x="130673" y="896540"/>
                  </a:lnTo>
                  <a:lnTo>
                    <a:pt x="132530" y="890399"/>
                  </a:lnTo>
                  <a:lnTo>
                    <a:pt x="134389" y="884258"/>
                  </a:lnTo>
                  <a:lnTo>
                    <a:pt x="136247" y="878118"/>
                  </a:lnTo>
                  <a:lnTo>
                    <a:pt x="138096" y="871977"/>
                  </a:lnTo>
                  <a:lnTo>
                    <a:pt x="139933" y="865836"/>
                  </a:lnTo>
                  <a:lnTo>
                    <a:pt x="141753" y="859695"/>
                  </a:lnTo>
                  <a:lnTo>
                    <a:pt x="143550" y="853555"/>
                  </a:lnTo>
                  <a:lnTo>
                    <a:pt x="145321" y="847414"/>
                  </a:lnTo>
                  <a:lnTo>
                    <a:pt x="147061" y="841273"/>
                  </a:lnTo>
                  <a:lnTo>
                    <a:pt x="148765" y="835133"/>
                  </a:lnTo>
                  <a:lnTo>
                    <a:pt x="150431" y="828992"/>
                  </a:lnTo>
                  <a:lnTo>
                    <a:pt x="152058" y="822851"/>
                  </a:lnTo>
                  <a:lnTo>
                    <a:pt x="153647" y="816711"/>
                  </a:lnTo>
                  <a:lnTo>
                    <a:pt x="155198" y="810570"/>
                  </a:lnTo>
                  <a:lnTo>
                    <a:pt x="156711" y="804429"/>
                  </a:lnTo>
                  <a:lnTo>
                    <a:pt x="158187" y="798289"/>
                  </a:lnTo>
                  <a:lnTo>
                    <a:pt x="159628" y="792148"/>
                  </a:lnTo>
                  <a:lnTo>
                    <a:pt x="161036" y="786007"/>
                  </a:lnTo>
                  <a:lnTo>
                    <a:pt x="162410" y="779867"/>
                  </a:lnTo>
                  <a:lnTo>
                    <a:pt x="163757" y="773726"/>
                  </a:lnTo>
                  <a:lnTo>
                    <a:pt x="165082" y="767585"/>
                  </a:lnTo>
                  <a:lnTo>
                    <a:pt x="166387" y="761445"/>
                  </a:lnTo>
                  <a:lnTo>
                    <a:pt x="167676" y="755304"/>
                  </a:lnTo>
                  <a:lnTo>
                    <a:pt x="168952" y="749163"/>
                  </a:lnTo>
                  <a:lnTo>
                    <a:pt x="170217" y="743022"/>
                  </a:lnTo>
                  <a:lnTo>
                    <a:pt x="171475" y="736882"/>
                  </a:lnTo>
                  <a:lnTo>
                    <a:pt x="172726" y="730741"/>
                  </a:lnTo>
                  <a:lnTo>
                    <a:pt x="173973" y="724600"/>
                  </a:lnTo>
                  <a:lnTo>
                    <a:pt x="175216" y="718460"/>
                  </a:lnTo>
                  <a:lnTo>
                    <a:pt x="176455" y="712319"/>
                  </a:lnTo>
                  <a:lnTo>
                    <a:pt x="177690" y="706178"/>
                  </a:lnTo>
                  <a:lnTo>
                    <a:pt x="178919" y="700038"/>
                  </a:lnTo>
                  <a:lnTo>
                    <a:pt x="180141" y="693897"/>
                  </a:lnTo>
                  <a:lnTo>
                    <a:pt x="181355" y="687756"/>
                  </a:lnTo>
                  <a:lnTo>
                    <a:pt x="182558" y="681616"/>
                  </a:lnTo>
                  <a:lnTo>
                    <a:pt x="183747" y="675475"/>
                  </a:lnTo>
                  <a:lnTo>
                    <a:pt x="184921" y="669334"/>
                  </a:lnTo>
                  <a:lnTo>
                    <a:pt x="186079" y="663194"/>
                  </a:lnTo>
                  <a:lnTo>
                    <a:pt x="187219" y="657053"/>
                  </a:lnTo>
                  <a:lnTo>
                    <a:pt x="188340" y="650912"/>
                  </a:lnTo>
                  <a:lnTo>
                    <a:pt x="189442" y="644771"/>
                  </a:lnTo>
                  <a:lnTo>
                    <a:pt x="190524" y="638631"/>
                  </a:lnTo>
                  <a:lnTo>
                    <a:pt x="191586" y="632490"/>
                  </a:lnTo>
                  <a:lnTo>
                    <a:pt x="192624" y="626349"/>
                  </a:lnTo>
                  <a:lnTo>
                    <a:pt x="193640" y="620209"/>
                  </a:lnTo>
                  <a:lnTo>
                    <a:pt x="194633" y="614068"/>
                  </a:lnTo>
                  <a:lnTo>
                    <a:pt x="195604" y="607927"/>
                  </a:lnTo>
                  <a:lnTo>
                    <a:pt x="196552" y="601787"/>
                  </a:lnTo>
                  <a:lnTo>
                    <a:pt x="197476" y="595646"/>
                  </a:lnTo>
                  <a:lnTo>
                    <a:pt x="198376" y="589505"/>
                  </a:lnTo>
                  <a:lnTo>
                    <a:pt x="199251" y="583365"/>
                  </a:lnTo>
                  <a:lnTo>
                    <a:pt x="200100" y="577224"/>
                  </a:lnTo>
                  <a:lnTo>
                    <a:pt x="200920" y="571083"/>
                  </a:lnTo>
                  <a:lnTo>
                    <a:pt x="201714" y="564943"/>
                  </a:lnTo>
                  <a:lnTo>
                    <a:pt x="202485" y="558802"/>
                  </a:lnTo>
                  <a:lnTo>
                    <a:pt x="203234" y="552661"/>
                  </a:lnTo>
                  <a:lnTo>
                    <a:pt x="203964" y="546521"/>
                  </a:lnTo>
                  <a:lnTo>
                    <a:pt x="204678" y="540380"/>
                  </a:lnTo>
                  <a:lnTo>
                    <a:pt x="205380" y="534239"/>
                  </a:lnTo>
                  <a:lnTo>
                    <a:pt x="206076" y="528098"/>
                  </a:lnTo>
                  <a:lnTo>
                    <a:pt x="206771" y="521958"/>
                  </a:lnTo>
                  <a:lnTo>
                    <a:pt x="207471" y="515817"/>
                  </a:lnTo>
                  <a:lnTo>
                    <a:pt x="208184" y="509676"/>
                  </a:lnTo>
                  <a:lnTo>
                    <a:pt x="208912" y="503536"/>
                  </a:lnTo>
                  <a:lnTo>
                    <a:pt x="209661" y="497395"/>
                  </a:lnTo>
                  <a:lnTo>
                    <a:pt x="210432" y="491254"/>
                  </a:lnTo>
                  <a:lnTo>
                    <a:pt x="211228" y="485114"/>
                  </a:lnTo>
                  <a:lnTo>
                    <a:pt x="212049" y="478973"/>
                  </a:lnTo>
                  <a:lnTo>
                    <a:pt x="212893" y="472832"/>
                  </a:lnTo>
                  <a:lnTo>
                    <a:pt x="213760" y="466692"/>
                  </a:lnTo>
                  <a:lnTo>
                    <a:pt x="214641" y="460551"/>
                  </a:lnTo>
                  <a:lnTo>
                    <a:pt x="215530" y="454410"/>
                  </a:lnTo>
                  <a:lnTo>
                    <a:pt x="216421" y="448270"/>
                  </a:lnTo>
                  <a:lnTo>
                    <a:pt x="217306" y="442129"/>
                  </a:lnTo>
                  <a:lnTo>
                    <a:pt x="218179" y="435988"/>
                  </a:lnTo>
                  <a:lnTo>
                    <a:pt x="219033" y="429847"/>
                  </a:lnTo>
                  <a:lnTo>
                    <a:pt x="219861" y="423707"/>
                  </a:lnTo>
                  <a:lnTo>
                    <a:pt x="220657" y="417566"/>
                  </a:lnTo>
                  <a:lnTo>
                    <a:pt x="221414" y="411425"/>
                  </a:lnTo>
                  <a:lnTo>
                    <a:pt x="222134" y="405285"/>
                  </a:lnTo>
                  <a:lnTo>
                    <a:pt x="222814" y="399144"/>
                  </a:lnTo>
                  <a:lnTo>
                    <a:pt x="223456" y="393003"/>
                  </a:lnTo>
                  <a:lnTo>
                    <a:pt x="224060" y="386863"/>
                  </a:lnTo>
                  <a:lnTo>
                    <a:pt x="224627" y="380722"/>
                  </a:lnTo>
                  <a:lnTo>
                    <a:pt x="225160" y="374581"/>
                  </a:lnTo>
                  <a:lnTo>
                    <a:pt x="225660" y="368441"/>
                  </a:lnTo>
                  <a:lnTo>
                    <a:pt x="226127" y="362300"/>
                  </a:lnTo>
                  <a:lnTo>
                    <a:pt x="226567" y="356159"/>
                  </a:lnTo>
                  <a:lnTo>
                    <a:pt x="226983" y="350019"/>
                  </a:lnTo>
                  <a:lnTo>
                    <a:pt x="227375" y="343878"/>
                  </a:lnTo>
                  <a:lnTo>
                    <a:pt x="227745" y="337737"/>
                  </a:lnTo>
                  <a:lnTo>
                    <a:pt x="228093" y="331597"/>
                  </a:lnTo>
                  <a:lnTo>
                    <a:pt x="228421" y="325456"/>
                  </a:lnTo>
                  <a:lnTo>
                    <a:pt x="228727" y="319315"/>
                  </a:lnTo>
                  <a:lnTo>
                    <a:pt x="229011" y="313174"/>
                  </a:lnTo>
                  <a:lnTo>
                    <a:pt x="229273" y="307034"/>
                  </a:lnTo>
                  <a:lnTo>
                    <a:pt x="229513" y="300893"/>
                  </a:lnTo>
                  <a:lnTo>
                    <a:pt x="229733" y="294752"/>
                  </a:lnTo>
                  <a:lnTo>
                    <a:pt x="229933" y="288612"/>
                  </a:lnTo>
                  <a:lnTo>
                    <a:pt x="230113" y="282471"/>
                  </a:lnTo>
                  <a:lnTo>
                    <a:pt x="230273" y="276330"/>
                  </a:lnTo>
                  <a:lnTo>
                    <a:pt x="230415" y="270190"/>
                  </a:lnTo>
                  <a:lnTo>
                    <a:pt x="230539" y="264049"/>
                  </a:lnTo>
                  <a:lnTo>
                    <a:pt x="230644" y="257908"/>
                  </a:lnTo>
                  <a:lnTo>
                    <a:pt x="230734" y="251768"/>
                  </a:lnTo>
                  <a:lnTo>
                    <a:pt x="230810" y="245627"/>
                  </a:lnTo>
                  <a:lnTo>
                    <a:pt x="230873" y="239486"/>
                  </a:lnTo>
                  <a:lnTo>
                    <a:pt x="230924" y="233346"/>
                  </a:lnTo>
                  <a:lnTo>
                    <a:pt x="230965" y="227205"/>
                  </a:lnTo>
                  <a:lnTo>
                    <a:pt x="230997" y="221064"/>
                  </a:lnTo>
                  <a:lnTo>
                    <a:pt x="231021" y="214923"/>
                  </a:lnTo>
                  <a:lnTo>
                    <a:pt x="231037" y="208783"/>
                  </a:lnTo>
                  <a:lnTo>
                    <a:pt x="231047" y="202642"/>
                  </a:lnTo>
                  <a:lnTo>
                    <a:pt x="231052" y="196501"/>
                  </a:lnTo>
                  <a:lnTo>
                    <a:pt x="231055" y="190361"/>
                  </a:lnTo>
                  <a:lnTo>
                    <a:pt x="231056" y="184220"/>
                  </a:lnTo>
                  <a:lnTo>
                    <a:pt x="231055" y="178079"/>
                  </a:lnTo>
                  <a:lnTo>
                    <a:pt x="231055" y="171939"/>
                  </a:lnTo>
                  <a:lnTo>
                    <a:pt x="231057" y="165798"/>
                  </a:lnTo>
                  <a:lnTo>
                    <a:pt x="231060" y="159657"/>
                  </a:lnTo>
                  <a:lnTo>
                    <a:pt x="231067" y="153517"/>
                  </a:lnTo>
                  <a:lnTo>
                    <a:pt x="231077" y="147376"/>
                  </a:lnTo>
                  <a:lnTo>
                    <a:pt x="231091" y="141235"/>
                  </a:lnTo>
                  <a:lnTo>
                    <a:pt x="231108" y="135095"/>
                  </a:lnTo>
                  <a:lnTo>
                    <a:pt x="231129" y="128954"/>
                  </a:lnTo>
                  <a:lnTo>
                    <a:pt x="231153" y="122813"/>
                  </a:lnTo>
                  <a:lnTo>
                    <a:pt x="231179" y="116673"/>
                  </a:lnTo>
                  <a:lnTo>
                    <a:pt x="231207" y="110532"/>
                  </a:lnTo>
                  <a:lnTo>
                    <a:pt x="231235" y="104391"/>
                  </a:lnTo>
                  <a:lnTo>
                    <a:pt x="231263" y="98250"/>
                  </a:lnTo>
                  <a:lnTo>
                    <a:pt x="231289" y="92110"/>
                  </a:lnTo>
                  <a:lnTo>
                    <a:pt x="231313" y="85969"/>
                  </a:lnTo>
                  <a:lnTo>
                    <a:pt x="231334" y="79828"/>
                  </a:lnTo>
                  <a:lnTo>
                    <a:pt x="231352" y="73688"/>
                  </a:lnTo>
                  <a:lnTo>
                    <a:pt x="231366" y="67547"/>
                  </a:lnTo>
                  <a:lnTo>
                    <a:pt x="231377" y="61406"/>
                  </a:lnTo>
                  <a:lnTo>
                    <a:pt x="231384" y="55266"/>
                  </a:lnTo>
                  <a:lnTo>
                    <a:pt x="231387" y="49125"/>
                  </a:lnTo>
                  <a:lnTo>
                    <a:pt x="231388" y="42984"/>
                  </a:lnTo>
                  <a:lnTo>
                    <a:pt x="231387" y="36844"/>
                  </a:lnTo>
                  <a:lnTo>
                    <a:pt x="231385" y="30703"/>
                  </a:lnTo>
                  <a:lnTo>
                    <a:pt x="231382" y="24562"/>
                  </a:lnTo>
                  <a:lnTo>
                    <a:pt x="231380" y="18422"/>
                  </a:lnTo>
                  <a:lnTo>
                    <a:pt x="231379" y="12281"/>
                  </a:lnTo>
                  <a:lnTo>
                    <a:pt x="231379" y="6140"/>
                  </a:lnTo>
                  <a:lnTo>
                    <a:pt x="231381" y="0"/>
                  </a:lnTo>
                  <a:lnTo>
                    <a:pt x="231884" y="0"/>
                  </a:lnTo>
                  <a:lnTo>
                    <a:pt x="231886" y="6140"/>
                  </a:lnTo>
                  <a:lnTo>
                    <a:pt x="231886" y="12281"/>
                  </a:lnTo>
                  <a:lnTo>
                    <a:pt x="231885" y="18422"/>
                  </a:lnTo>
                  <a:lnTo>
                    <a:pt x="231882" y="24562"/>
                  </a:lnTo>
                  <a:lnTo>
                    <a:pt x="231880" y="30703"/>
                  </a:lnTo>
                  <a:lnTo>
                    <a:pt x="231877" y="36844"/>
                  </a:lnTo>
                  <a:lnTo>
                    <a:pt x="231876" y="42984"/>
                  </a:lnTo>
                  <a:lnTo>
                    <a:pt x="231877" y="49125"/>
                  </a:lnTo>
                  <a:lnTo>
                    <a:pt x="231881" y="55266"/>
                  </a:lnTo>
                  <a:lnTo>
                    <a:pt x="231888" y="61406"/>
                  </a:lnTo>
                  <a:lnTo>
                    <a:pt x="231898" y="67547"/>
                  </a:lnTo>
                  <a:lnTo>
                    <a:pt x="231913" y="73688"/>
                  </a:lnTo>
                  <a:lnTo>
                    <a:pt x="231930" y="79828"/>
                  </a:lnTo>
                  <a:lnTo>
                    <a:pt x="231952" y="85969"/>
                  </a:lnTo>
                  <a:lnTo>
                    <a:pt x="231976" y="92110"/>
                  </a:lnTo>
                  <a:lnTo>
                    <a:pt x="232002" y="98250"/>
                  </a:lnTo>
                  <a:lnTo>
                    <a:pt x="232030" y="104391"/>
                  </a:lnTo>
                  <a:lnTo>
                    <a:pt x="232058" y="110532"/>
                  </a:lnTo>
                  <a:lnTo>
                    <a:pt x="232086" y="116673"/>
                  </a:lnTo>
                  <a:lnTo>
                    <a:pt x="232112" y="122813"/>
                  </a:lnTo>
                  <a:lnTo>
                    <a:pt x="232135" y="128954"/>
                  </a:lnTo>
                  <a:lnTo>
                    <a:pt x="232156" y="135095"/>
                  </a:lnTo>
                  <a:lnTo>
                    <a:pt x="232174" y="141235"/>
                  </a:lnTo>
                  <a:lnTo>
                    <a:pt x="232188" y="147376"/>
                  </a:lnTo>
                  <a:lnTo>
                    <a:pt x="232198" y="153517"/>
                  </a:lnTo>
                  <a:lnTo>
                    <a:pt x="232204" y="159657"/>
                  </a:lnTo>
                  <a:lnTo>
                    <a:pt x="232208" y="165798"/>
                  </a:lnTo>
                  <a:lnTo>
                    <a:pt x="232209" y="171939"/>
                  </a:lnTo>
                  <a:lnTo>
                    <a:pt x="232209" y="178079"/>
                  </a:lnTo>
                  <a:lnTo>
                    <a:pt x="232209" y="184220"/>
                  </a:lnTo>
                  <a:lnTo>
                    <a:pt x="232210" y="190361"/>
                  </a:lnTo>
                  <a:lnTo>
                    <a:pt x="232212" y="196501"/>
                  </a:lnTo>
                  <a:lnTo>
                    <a:pt x="232218" y="202642"/>
                  </a:lnTo>
                  <a:lnTo>
                    <a:pt x="232228" y="208783"/>
                  </a:lnTo>
                  <a:lnTo>
                    <a:pt x="232244" y="214923"/>
                  </a:lnTo>
                  <a:lnTo>
                    <a:pt x="232267" y="221064"/>
                  </a:lnTo>
                  <a:lnTo>
                    <a:pt x="232299" y="227205"/>
                  </a:lnTo>
                  <a:lnTo>
                    <a:pt x="232340" y="233346"/>
                  </a:lnTo>
                  <a:lnTo>
                    <a:pt x="232392" y="239486"/>
                  </a:lnTo>
                  <a:lnTo>
                    <a:pt x="232455" y="245627"/>
                  </a:lnTo>
                  <a:lnTo>
                    <a:pt x="232531" y="251768"/>
                  </a:lnTo>
                  <a:lnTo>
                    <a:pt x="232621" y="257908"/>
                  </a:lnTo>
                  <a:lnTo>
                    <a:pt x="232726" y="264049"/>
                  </a:lnTo>
                  <a:lnTo>
                    <a:pt x="232850" y="270190"/>
                  </a:lnTo>
                  <a:lnTo>
                    <a:pt x="232992" y="276330"/>
                  </a:lnTo>
                  <a:lnTo>
                    <a:pt x="233152" y="282471"/>
                  </a:lnTo>
                  <a:lnTo>
                    <a:pt x="233332" y="288612"/>
                  </a:lnTo>
                  <a:lnTo>
                    <a:pt x="233531" y="294752"/>
                  </a:lnTo>
                  <a:lnTo>
                    <a:pt x="233751" y="300893"/>
                  </a:lnTo>
                  <a:lnTo>
                    <a:pt x="233992" y="307034"/>
                  </a:lnTo>
                  <a:lnTo>
                    <a:pt x="234254" y="313174"/>
                  </a:lnTo>
                  <a:lnTo>
                    <a:pt x="234538" y="319315"/>
                  </a:lnTo>
                  <a:lnTo>
                    <a:pt x="234844" y="325456"/>
                  </a:lnTo>
                  <a:lnTo>
                    <a:pt x="235171" y="331597"/>
                  </a:lnTo>
                  <a:lnTo>
                    <a:pt x="235520" y="337737"/>
                  </a:lnTo>
                  <a:lnTo>
                    <a:pt x="235890" y="343878"/>
                  </a:lnTo>
                  <a:lnTo>
                    <a:pt x="236282" y="350019"/>
                  </a:lnTo>
                  <a:lnTo>
                    <a:pt x="236697" y="356159"/>
                  </a:lnTo>
                  <a:lnTo>
                    <a:pt x="237137" y="362300"/>
                  </a:lnTo>
                  <a:lnTo>
                    <a:pt x="237604" y="368441"/>
                  </a:lnTo>
                  <a:lnTo>
                    <a:pt x="238105" y="374581"/>
                  </a:lnTo>
                  <a:lnTo>
                    <a:pt x="238638" y="380722"/>
                  </a:lnTo>
                  <a:lnTo>
                    <a:pt x="239205" y="386863"/>
                  </a:lnTo>
                  <a:lnTo>
                    <a:pt x="239809" y="393003"/>
                  </a:lnTo>
                  <a:lnTo>
                    <a:pt x="240450" y="399144"/>
                  </a:lnTo>
                  <a:lnTo>
                    <a:pt x="241131" y="405285"/>
                  </a:lnTo>
                  <a:lnTo>
                    <a:pt x="241850" y="411425"/>
                  </a:lnTo>
                  <a:lnTo>
                    <a:pt x="242608" y="417566"/>
                  </a:lnTo>
                  <a:lnTo>
                    <a:pt x="243403" y="423707"/>
                  </a:lnTo>
                  <a:lnTo>
                    <a:pt x="244232" y="429847"/>
                  </a:lnTo>
                  <a:lnTo>
                    <a:pt x="245086" y="435988"/>
                  </a:lnTo>
                  <a:lnTo>
                    <a:pt x="245958" y="442129"/>
                  </a:lnTo>
                  <a:lnTo>
                    <a:pt x="246844" y="448270"/>
                  </a:lnTo>
                  <a:lnTo>
                    <a:pt x="247734" y="454410"/>
                  </a:lnTo>
                  <a:lnTo>
                    <a:pt x="248624" y="460551"/>
                  </a:lnTo>
                  <a:lnTo>
                    <a:pt x="249505" y="466692"/>
                  </a:lnTo>
                  <a:lnTo>
                    <a:pt x="250371" y="472832"/>
                  </a:lnTo>
                  <a:lnTo>
                    <a:pt x="251216" y="478973"/>
                  </a:lnTo>
                  <a:lnTo>
                    <a:pt x="252036" y="485114"/>
                  </a:lnTo>
                  <a:lnTo>
                    <a:pt x="252832" y="491254"/>
                  </a:lnTo>
                  <a:lnTo>
                    <a:pt x="253604" y="497395"/>
                  </a:lnTo>
                  <a:lnTo>
                    <a:pt x="254352" y="503536"/>
                  </a:lnTo>
                  <a:lnTo>
                    <a:pt x="255081" y="509676"/>
                  </a:lnTo>
                  <a:lnTo>
                    <a:pt x="255793" y="515817"/>
                  </a:lnTo>
                  <a:lnTo>
                    <a:pt x="256494" y="521958"/>
                  </a:lnTo>
                  <a:lnTo>
                    <a:pt x="257189" y="528098"/>
                  </a:lnTo>
                  <a:lnTo>
                    <a:pt x="257884" y="534239"/>
                  </a:lnTo>
                  <a:lnTo>
                    <a:pt x="258587" y="540380"/>
                  </a:lnTo>
                  <a:lnTo>
                    <a:pt x="259301" y="546521"/>
                  </a:lnTo>
                  <a:lnTo>
                    <a:pt x="260031" y="552661"/>
                  </a:lnTo>
                  <a:lnTo>
                    <a:pt x="260779" y="558802"/>
                  </a:lnTo>
                  <a:lnTo>
                    <a:pt x="261550" y="564943"/>
                  </a:lnTo>
                  <a:lnTo>
                    <a:pt x="262345" y="571083"/>
                  </a:lnTo>
                  <a:lnTo>
                    <a:pt x="263164" y="577224"/>
                  </a:lnTo>
                  <a:lnTo>
                    <a:pt x="264014" y="583365"/>
                  </a:lnTo>
                  <a:lnTo>
                    <a:pt x="264888" y="589505"/>
                  </a:lnTo>
                  <a:lnTo>
                    <a:pt x="265788" y="595646"/>
                  </a:lnTo>
                  <a:lnTo>
                    <a:pt x="266712" y="601787"/>
                  </a:lnTo>
                  <a:lnTo>
                    <a:pt x="267660" y="607927"/>
                  </a:lnTo>
                  <a:lnTo>
                    <a:pt x="268631" y="614068"/>
                  </a:lnTo>
                  <a:lnTo>
                    <a:pt x="269625" y="620209"/>
                  </a:lnTo>
                  <a:lnTo>
                    <a:pt x="270640" y="626349"/>
                  </a:lnTo>
                  <a:lnTo>
                    <a:pt x="271679" y="632490"/>
                  </a:lnTo>
                  <a:lnTo>
                    <a:pt x="272740" y="638631"/>
                  </a:lnTo>
                  <a:lnTo>
                    <a:pt x="273822" y="644771"/>
                  </a:lnTo>
                  <a:lnTo>
                    <a:pt x="274924" y="650912"/>
                  </a:lnTo>
                  <a:lnTo>
                    <a:pt x="276046" y="657053"/>
                  </a:lnTo>
                  <a:lnTo>
                    <a:pt x="277186" y="663194"/>
                  </a:lnTo>
                  <a:lnTo>
                    <a:pt x="278344" y="669334"/>
                  </a:lnTo>
                  <a:lnTo>
                    <a:pt x="279518" y="675475"/>
                  </a:lnTo>
                  <a:lnTo>
                    <a:pt x="280706" y="681616"/>
                  </a:lnTo>
                  <a:lnTo>
                    <a:pt x="281910" y="687756"/>
                  </a:lnTo>
                  <a:lnTo>
                    <a:pt x="283123" y="693897"/>
                  </a:lnTo>
                  <a:lnTo>
                    <a:pt x="284345" y="700038"/>
                  </a:lnTo>
                  <a:lnTo>
                    <a:pt x="285575" y="706178"/>
                  </a:lnTo>
                  <a:lnTo>
                    <a:pt x="286809" y="712319"/>
                  </a:lnTo>
                  <a:lnTo>
                    <a:pt x="288049" y="718460"/>
                  </a:lnTo>
                  <a:lnTo>
                    <a:pt x="289292" y="724600"/>
                  </a:lnTo>
                  <a:lnTo>
                    <a:pt x="290538" y="730741"/>
                  </a:lnTo>
                  <a:lnTo>
                    <a:pt x="291790" y="736882"/>
                  </a:lnTo>
                  <a:lnTo>
                    <a:pt x="293047" y="743022"/>
                  </a:lnTo>
                  <a:lnTo>
                    <a:pt x="294313" y="749163"/>
                  </a:lnTo>
                  <a:lnTo>
                    <a:pt x="295588" y="755304"/>
                  </a:lnTo>
                  <a:lnTo>
                    <a:pt x="296877" y="761445"/>
                  </a:lnTo>
                  <a:lnTo>
                    <a:pt x="298183" y="767585"/>
                  </a:lnTo>
                  <a:lnTo>
                    <a:pt x="299507" y="773726"/>
                  </a:lnTo>
                  <a:lnTo>
                    <a:pt x="300855" y="779867"/>
                  </a:lnTo>
                  <a:lnTo>
                    <a:pt x="302229" y="786007"/>
                  </a:lnTo>
                  <a:lnTo>
                    <a:pt x="303637" y="792148"/>
                  </a:lnTo>
                  <a:lnTo>
                    <a:pt x="305078" y="798289"/>
                  </a:lnTo>
                  <a:lnTo>
                    <a:pt x="306554" y="804429"/>
                  </a:lnTo>
                  <a:lnTo>
                    <a:pt x="308067" y="810570"/>
                  </a:lnTo>
                  <a:lnTo>
                    <a:pt x="309617" y="816711"/>
                  </a:lnTo>
                  <a:lnTo>
                    <a:pt x="311206" y="822851"/>
                  </a:lnTo>
                  <a:lnTo>
                    <a:pt x="312834" y="828992"/>
                  </a:lnTo>
                  <a:lnTo>
                    <a:pt x="314499" y="835133"/>
                  </a:lnTo>
                  <a:lnTo>
                    <a:pt x="316204" y="841273"/>
                  </a:lnTo>
                  <a:lnTo>
                    <a:pt x="317944" y="847414"/>
                  </a:lnTo>
                  <a:lnTo>
                    <a:pt x="319715" y="853555"/>
                  </a:lnTo>
                  <a:lnTo>
                    <a:pt x="321512" y="859695"/>
                  </a:lnTo>
                  <a:lnTo>
                    <a:pt x="323331" y="865836"/>
                  </a:lnTo>
                  <a:lnTo>
                    <a:pt x="325168" y="871977"/>
                  </a:lnTo>
                  <a:lnTo>
                    <a:pt x="327018" y="878118"/>
                  </a:lnTo>
                  <a:lnTo>
                    <a:pt x="328875" y="884258"/>
                  </a:lnTo>
                  <a:lnTo>
                    <a:pt x="330735" y="890399"/>
                  </a:lnTo>
                  <a:lnTo>
                    <a:pt x="332592" y="896540"/>
                  </a:lnTo>
                  <a:lnTo>
                    <a:pt x="334442" y="902680"/>
                  </a:lnTo>
                  <a:lnTo>
                    <a:pt x="336282" y="908821"/>
                  </a:lnTo>
                  <a:lnTo>
                    <a:pt x="338113" y="914962"/>
                  </a:lnTo>
                  <a:lnTo>
                    <a:pt x="339934" y="921102"/>
                  </a:lnTo>
                  <a:lnTo>
                    <a:pt x="341748" y="927243"/>
                  </a:lnTo>
                  <a:lnTo>
                    <a:pt x="343560" y="933384"/>
                  </a:lnTo>
                  <a:lnTo>
                    <a:pt x="345377" y="939524"/>
                  </a:lnTo>
                  <a:lnTo>
                    <a:pt x="347209" y="945665"/>
                  </a:lnTo>
                  <a:lnTo>
                    <a:pt x="349071" y="951806"/>
                  </a:lnTo>
                  <a:lnTo>
                    <a:pt x="350975" y="957946"/>
                  </a:lnTo>
                  <a:lnTo>
                    <a:pt x="352937" y="964087"/>
                  </a:lnTo>
                  <a:lnTo>
                    <a:pt x="354972" y="970228"/>
                  </a:lnTo>
                  <a:lnTo>
                    <a:pt x="357096" y="976368"/>
                  </a:lnTo>
                  <a:lnTo>
                    <a:pt x="359323" y="982509"/>
                  </a:lnTo>
                  <a:lnTo>
                    <a:pt x="361669" y="988650"/>
                  </a:lnTo>
                  <a:lnTo>
                    <a:pt x="364146" y="994791"/>
                  </a:lnTo>
                  <a:lnTo>
                    <a:pt x="366785" y="1000931"/>
                  </a:lnTo>
                  <a:lnTo>
                    <a:pt x="369571" y="1007072"/>
                  </a:lnTo>
                  <a:lnTo>
                    <a:pt x="372503" y="1013213"/>
                  </a:lnTo>
                  <a:lnTo>
                    <a:pt x="375577" y="1019353"/>
                  </a:lnTo>
                  <a:lnTo>
                    <a:pt x="378783" y="1025494"/>
                  </a:lnTo>
                  <a:lnTo>
                    <a:pt x="382107" y="1031635"/>
                  </a:lnTo>
                  <a:lnTo>
                    <a:pt x="385531" y="1037775"/>
                  </a:lnTo>
                  <a:lnTo>
                    <a:pt x="389033" y="1043916"/>
                  </a:lnTo>
                  <a:lnTo>
                    <a:pt x="392587" y="1050057"/>
                  </a:lnTo>
                  <a:lnTo>
                    <a:pt x="396158" y="1056197"/>
                  </a:lnTo>
                  <a:lnTo>
                    <a:pt x="399708" y="1062338"/>
                  </a:lnTo>
                  <a:lnTo>
                    <a:pt x="403209" y="1068479"/>
                  </a:lnTo>
                  <a:lnTo>
                    <a:pt x="406628" y="1074619"/>
                  </a:lnTo>
                  <a:lnTo>
                    <a:pt x="409937" y="1080760"/>
                  </a:lnTo>
                  <a:lnTo>
                    <a:pt x="413111" y="1086901"/>
                  </a:lnTo>
                  <a:lnTo>
                    <a:pt x="416126" y="1093042"/>
                  </a:lnTo>
                  <a:lnTo>
                    <a:pt x="418963" y="1099182"/>
                  </a:lnTo>
                  <a:lnTo>
                    <a:pt x="421578" y="1105323"/>
                  </a:lnTo>
                  <a:lnTo>
                    <a:pt x="423993" y="1111464"/>
                  </a:lnTo>
                  <a:lnTo>
                    <a:pt x="426207" y="1117604"/>
                  </a:lnTo>
                  <a:lnTo>
                    <a:pt x="428226" y="1123745"/>
                  </a:lnTo>
                  <a:lnTo>
                    <a:pt x="430059" y="1129886"/>
                  </a:lnTo>
                  <a:lnTo>
                    <a:pt x="431721" y="1136026"/>
                  </a:lnTo>
                  <a:lnTo>
                    <a:pt x="433227" y="1142167"/>
                  </a:lnTo>
                  <a:lnTo>
                    <a:pt x="434600" y="1148308"/>
                  </a:lnTo>
                  <a:lnTo>
                    <a:pt x="435854" y="1154448"/>
                  </a:lnTo>
                  <a:lnTo>
                    <a:pt x="437021" y="1160589"/>
                  </a:lnTo>
                  <a:lnTo>
                    <a:pt x="438130" y="1166730"/>
                  </a:lnTo>
                  <a:lnTo>
                    <a:pt x="439204" y="1172870"/>
                  </a:lnTo>
                  <a:lnTo>
                    <a:pt x="440263" y="1179011"/>
                  </a:lnTo>
                  <a:lnTo>
                    <a:pt x="441324" y="1185152"/>
                  </a:lnTo>
                  <a:lnTo>
                    <a:pt x="442399" y="1191292"/>
                  </a:lnTo>
                  <a:lnTo>
                    <a:pt x="443500" y="1197433"/>
                  </a:lnTo>
                  <a:lnTo>
                    <a:pt x="444634" y="1203574"/>
                  </a:lnTo>
                  <a:lnTo>
                    <a:pt x="445809" y="1209715"/>
                  </a:lnTo>
                  <a:lnTo>
                    <a:pt x="447018" y="1215855"/>
                  </a:lnTo>
                  <a:lnTo>
                    <a:pt x="448257" y="1221996"/>
                  </a:lnTo>
                  <a:lnTo>
                    <a:pt x="449518" y="1228137"/>
                  </a:lnTo>
                  <a:lnTo>
                    <a:pt x="450792" y="1234277"/>
                  </a:lnTo>
                  <a:lnTo>
                    <a:pt x="452070" y="1240418"/>
                  </a:lnTo>
                  <a:lnTo>
                    <a:pt x="453340" y="1246559"/>
                  </a:lnTo>
                  <a:lnTo>
                    <a:pt x="454590" y="1252699"/>
                  </a:lnTo>
                  <a:lnTo>
                    <a:pt x="455804" y="1258840"/>
                  </a:lnTo>
                  <a:lnTo>
                    <a:pt x="456966" y="1264981"/>
                  </a:lnTo>
                  <a:lnTo>
                    <a:pt x="458066" y="1271121"/>
                  </a:lnTo>
                  <a:lnTo>
                    <a:pt x="459093" y="1277262"/>
                  </a:lnTo>
                  <a:lnTo>
                    <a:pt x="460034" y="1283403"/>
                  </a:lnTo>
                  <a:lnTo>
                    <a:pt x="460878" y="1289543"/>
                  </a:lnTo>
                  <a:lnTo>
                    <a:pt x="461614" y="1295684"/>
                  </a:lnTo>
                  <a:lnTo>
                    <a:pt x="462231" y="1301825"/>
                  </a:lnTo>
                  <a:lnTo>
                    <a:pt x="462720" y="1307966"/>
                  </a:lnTo>
                  <a:lnTo>
                    <a:pt x="463049" y="1314106"/>
                  </a:lnTo>
                  <a:lnTo>
                    <a:pt x="463232" y="1320247"/>
                  </a:lnTo>
                  <a:lnTo>
                    <a:pt x="463265" y="1326388"/>
                  </a:lnTo>
                  <a:lnTo>
                    <a:pt x="463146" y="1332528"/>
                  </a:lnTo>
                  <a:lnTo>
                    <a:pt x="462876" y="1338669"/>
                  </a:lnTo>
                  <a:lnTo>
                    <a:pt x="462458" y="1344810"/>
                  </a:lnTo>
                  <a:lnTo>
                    <a:pt x="461901" y="1350950"/>
                  </a:lnTo>
                  <a:lnTo>
                    <a:pt x="461211" y="1357091"/>
                  </a:lnTo>
                  <a:lnTo>
                    <a:pt x="460394" y="1363232"/>
                  </a:lnTo>
                  <a:lnTo>
                    <a:pt x="459467" y="1369372"/>
                  </a:lnTo>
                  <a:lnTo>
                    <a:pt x="458454" y="1375513"/>
                  </a:lnTo>
                  <a:lnTo>
                    <a:pt x="457369" y="1381654"/>
                  </a:lnTo>
                  <a:lnTo>
                    <a:pt x="456225" y="1387794"/>
                  </a:lnTo>
                  <a:lnTo>
                    <a:pt x="455035" y="1393935"/>
                  </a:lnTo>
                  <a:lnTo>
                    <a:pt x="453806" y="1400076"/>
                  </a:lnTo>
                  <a:lnTo>
                    <a:pt x="452546" y="1406216"/>
                  </a:lnTo>
                  <a:lnTo>
                    <a:pt x="451256" y="1412357"/>
                  </a:lnTo>
                  <a:lnTo>
                    <a:pt x="449930" y="1418498"/>
                  </a:lnTo>
                  <a:lnTo>
                    <a:pt x="448564" y="1424639"/>
                  </a:lnTo>
                  <a:lnTo>
                    <a:pt x="447151" y="1430779"/>
                  </a:lnTo>
                  <a:lnTo>
                    <a:pt x="445677" y="1436920"/>
                  </a:lnTo>
                  <a:lnTo>
                    <a:pt x="444130" y="1443061"/>
                  </a:lnTo>
                  <a:lnTo>
                    <a:pt x="442496" y="1449201"/>
                  </a:lnTo>
                  <a:lnTo>
                    <a:pt x="440760" y="1455342"/>
                  </a:lnTo>
                  <a:lnTo>
                    <a:pt x="438910" y="1461483"/>
                  </a:lnTo>
                  <a:lnTo>
                    <a:pt x="436924" y="1467623"/>
                  </a:lnTo>
                  <a:lnTo>
                    <a:pt x="434791" y="1473764"/>
                  </a:lnTo>
                  <a:lnTo>
                    <a:pt x="432518" y="1479905"/>
                  </a:lnTo>
                  <a:lnTo>
                    <a:pt x="430104" y="1486045"/>
                  </a:lnTo>
                  <a:lnTo>
                    <a:pt x="427551" y="1492186"/>
                  </a:lnTo>
                  <a:lnTo>
                    <a:pt x="424867" y="1498327"/>
                  </a:lnTo>
                  <a:lnTo>
                    <a:pt x="422058" y="1504467"/>
                  </a:lnTo>
                  <a:lnTo>
                    <a:pt x="419136" y="1510608"/>
                  </a:lnTo>
                  <a:lnTo>
                    <a:pt x="416113" y="1516749"/>
                  </a:lnTo>
                  <a:lnTo>
                    <a:pt x="412992" y="1522890"/>
                  </a:lnTo>
                  <a:lnTo>
                    <a:pt x="409802" y="1529030"/>
                  </a:lnTo>
                  <a:lnTo>
                    <a:pt x="406555" y="1535171"/>
                  </a:lnTo>
                  <a:lnTo>
                    <a:pt x="403263" y="1541312"/>
                  </a:lnTo>
                  <a:lnTo>
                    <a:pt x="399934" y="1547452"/>
                  </a:lnTo>
                  <a:lnTo>
                    <a:pt x="396576" y="1553593"/>
                  </a:lnTo>
                  <a:lnTo>
                    <a:pt x="393196" y="1559734"/>
                  </a:lnTo>
                  <a:lnTo>
                    <a:pt x="389796" y="1565874"/>
                  </a:lnTo>
                  <a:lnTo>
                    <a:pt x="386380" y="1572015"/>
                  </a:lnTo>
                  <a:lnTo>
                    <a:pt x="382948" y="1578156"/>
                  </a:lnTo>
                  <a:lnTo>
                    <a:pt x="379503" y="1584296"/>
                  </a:lnTo>
                  <a:lnTo>
                    <a:pt x="376048" y="1590437"/>
                  </a:lnTo>
                  <a:lnTo>
                    <a:pt x="372584" y="1596578"/>
                  </a:lnTo>
                  <a:lnTo>
                    <a:pt x="369117" y="1602718"/>
                  </a:lnTo>
                  <a:lnTo>
                    <a:pt x="365652" y="1608859"/>
                  </a:lnTo>
                  <a:lnTo>
                    <a:pt x="362196" y="1615000"/>
                  </a:lnTo>
                  <a:lnTo>
                    <a:pt x="358761" y="1621140"/>
                  </a:lnTo>
                  <a:lnTo>
                    <a:pt x="355364" y="1627281"/>
                  </a:lnTo>
                  <a:lnTo>
                    <a:pt x="352017" y="1633422"/>
                  </a:lnTo>
                  <a:lnTo>
                    <a:pt x="348735" y="1639563"/>
                  </a:lnTo>
                  <a:lnTo>
                    <a:pt x="345534" y="1645703"/>
                  </a:lnTo>
                  <a:lnTo>
                    <a:pt x="342428" y="1651844"/>
                  </a:lnTo>
                  <a:lnTo>
                    <a:pt x="339430" y="1657985"/>
                  </a:lnTo>
                  <a:lnTo>
                    <a:pt x="336555" y="1664125"/>
                  </a:lnTo>
                  <a:lnTo>
                    <a:pt x="333812" y="1670266"/>
                  </a:lnTo>
                  <a:lnTo>
                    <a:pt x="331220" y="1676407"/>
                  </a:lnTo>
                  <a:lnTo>
                    <a:pt x="328786" y="1682547"/>
                  </a:lnTo>
                  <a:lnTo>
                    <a:pt x="326499" y="1688688"/>
                  </a:lnTo>
                  <a:lnTo>
                    <a:pt x="324354" y="1694829"/>
                  </a:lnTo>
                  <a:lnTo>
                    <a:pt x="322347" y="1700969"/>
                  </a:lnTo>
                  <a:lnTo>
                    <a:pt x="320468" y="1707110"/>
                  </a:lnTo>
                  <a:lnTo>
                    <a:pt x="318705" y="1713251"/>
                  </a:lnTo>
                  <a:lnTo>
                    <a:pt x="317044" y="1719391"/>
                  </a:lnTo>
                  <a:lnTo>
                    <a:pt x="315469" y="1725532"/>
                  </a:lnTo>
                  <a:lnTo>
                    <a:pt x="313971" y="1731673"/>
                  </a:lnTo>
                  <a:lnTo>
                    <a:pt x="312517" y="1737813"/>
                  </a:lnTo>
                  <a:lnTo>
                    <a:pt x="311091" y="1743954"/>
                  </a:lnTo>
                  <a:lnTo>
                    <a:pt x="309676" y="1750095"/>
                  </a:lnTo>
                  <a:lnTo>
                    <a:pt x="308258" y="1756236"/>
                  </a:lnTo>
                  <a:lnTo>
                    <a:pt x="306824" y="1762376"/>
                  </a:lnTo>
                  <a:lnTo>
                    <a:pt x="305362" y="1768517"/>
                  </a:lnTo>
                  <a:lnTo>
                    <a:pt x="303866" y="1774658"/>
                  </a:lnTo>
                  <a:lnTo>
                    <a:pt x="302327" y="1780798"/>
                  </a:lnTo>
                  <a:lnTo>
                    <a:pt x="300743" y="1786939"/>
                  </a:lnTo>
                  <a:lnTo>
                    <a:pt x="299121" y="1793080"/>
                  </a:lnTo>
                  <a:lnTo>
                    <a:pt x="297467" y="1799220"/>
                  </a:lnTo>
                  <a:lnTo>
                    <a:pt x="295788" y="1805361"/>
                  </a:lnTo>
                  <a:lnTo>
                    <a:pt x="294094" y="1811502"/>
                  </a:lnTo>
                  <a:lnTo>
                    <a:pt x="292396" y="1817642"/>
                  </a:lnTo>
                  <a:lnTo>
                    <a:pt x="290704" y="1823783"/>
                  </a:lnTo>
                  <a:lnTo>
                    <a:pt x="289032" y="1829924"/>
                  </a:lnTo>
                  <a:lnTo>
                    <a:pt x="287396" y="1836064"/>
                  </a:lnTo>
                  <a:lnTo>
                    <a:pt x="285803" y="1842205"/>
                  </a:lnTo>
                  <a:lnTo>
                    <a:pt x="284262" y="1848346"/>
                  </a:lnTo>
                  <a:lnTo>
                    <a:pt x="282776" y="1854487"/>
                  </a:lnTo>
                  <a:lnTo>
                    <a:pt x="281350" y="1860627"/>
                  </a:lnTo>
                  <a:lnTo>
                    <a:pt x="279986" y="1866768"/>
                  </a:lnTo>
                  <a:lnTo>
                    <a:pt x="278683" y="1872909"/>
                  </a:lnTo>
                  <a:lnTo>
                    <a:pt x="277439" y="1879049"/>
                  </a:lnTo>
                  <a:lnTo>
                    <a:pt x="276253" y="1885190"/>
                  </a:lnTo>
                  <a:lnTo>
                    <a:pt x="275121" y="1891331"/>
                  </a:lnTo>
                  <a:lnTo>
                    <a:pt x="274032" y="1897471"/>
                  </a:lnTo>
                  <a:lnTo>
                    <a:pt x="272979" y="1903612"/>
                  </a:lnTo>
                  <a:lnTo>
                    <a:pt x="271957" y="1909753"/>
                  </a:lnTo>
                  <a:lnTo>
                    <a:pt x="270960" y="1915893"/>
                  </a:lnTo>
                  <a:lnTo>
                    <a:pt x="269983" y="1922034"/>
                  </a:lnTo>
                  <a:lnTo>
                    <a:pt x="269020" y="1928175"/>
                  </a:lnTo>
                  <a:lnTo>
                    <a:pt x="268069" y="1934315"/>
                  </a:lnTo>
                  <a:lnTo>
                    <a:pt x="267127" y="1940456"/>
                  </a:lnTo>
                  <a:lnTo>
                    <a:pt x="266192" y="1946597"/>
                  </a:lnTo>
                  <a:lnTo>
                    <a:pt x="265262" y="1952737"/>
                  </a:lnTo>
                  <a:lnTo>
                    <a:pt x="264339" y="1958878"/>
                  </a:lnTo>
                  <a:lnTo>
                    <a:pt x="263425" y="1965019"/>
                  </a:lnTo>
                  <a:lnTo>
                    <a:pt x="262522" y="1971160"/>
                  </a:lnTo>
                  <a:lnTo>
                    <a:pt x="261634" y="1977300"/>
                  </a:lnTo>
                  <a:lnTo>
                    <a:pt x="260765" y="1983441"/>
                  </a:lnTo>
                  <a:lnTo>
                    <a:pt x="259922" y="1989582"/>
                  </a:lnTo>
                  <a:lnTo>
                    <a:pt x="259112" y="1995722"/>
                  </a:lnTo>
                  <a:lnTo>
                    <a:pt x="258337" y="2001863"/>
                  </a:lnTo>
                  <a:lnTo>
                    <a:pt x="257603" y="2008004"/>
                  </a:lnTo>
                  <a:lnTo>
                    <a:pt x="256913" y="2014144"/>
                  </a:lnTo>
                  <a:lnTo>
                    <a:pt x="256271" y="2020285"/>
                  </a:lnTo>
                  <a:lnTo>
                    <a:pt x="255678" y="2026426"/>
                  </a:lnTo>
                  <a:lnTo>
                    <a:pt x="255136" y="2032566"/>
                  </a:lnTo>
                  <a:lnTo>
                    <a:pt x="254645" y="2038707"/>
                  </a:lnTo>
                  <a:lnTo>
                    <a:pt x="254212" y="2044848"/>
                  </a:lnTo>
                  <a:lnTo>
                    <a:pt x="253826" y="2050988"/>
                  </a:lnTo>
                  <a:lnTo>
                    <a:pt x="253484" y="2057129"/>
                  </a:lnTo>
                  <a:lnTo>
                    <a:pt x="253180" y="2063270"/>
                  </a:lnTo>
                  <a:lnTo>
                    <a:pt x="252910" y="2069411"/>
                  </a:lnTo>
                  <a:lnTo>
                    <a:pt x="252669" y="2075551"/>
                  </a:lnTo>
                  <a:lnTo>
                    <a:pt x="252448" y="2081692"/>
                  </a:lnTo>
                  <a:lnTo>
                    <a:pt x="252243" y="2087833"/>
                  </a:lnTo>
                  <a:lnTo>
                    <a:pt x="252047" y="2093973"/>
                  </a:lnTo>
                  <a:lnTo>
                    <a:pt x="251851" y="2100114"/>
                  </a:lnTo>
                  <a:lnTo>
                    <a:pt x="251649" y="2106255"/>
                  </a:lnTo>
                  <a:lnTo>
                    <a:pt x="251436" y="2112395"/>
                  </a:lnTo>
                  <a:lnTo>
                    <a:pt x="251208" y="2118536"/>
                  </a:lnTo>
                  <a:lnTo>
                    <a:pt x="250961" y="2124677"/>
                  </a:lnTo>
                  <a:lnTo>
                    <a:pt x="250693" y="2130817"/>
                  </a:lnTo>
                  <a:lnTo>
                    <a:pt x="250402" y="2136958"/>
                  </a:lnTo>
                  <a:lnTo>
                    <a:pt x="250090" y="2143099"/>
                  </a:lnTo>
                  <a:lnTo>
                    <a:pt x="249753" y="2149239"/>
                  </a:lnTo>
                  <a:lnTo>
                    <a:pt x="249399" y="2155380"/>
                  </a:lnTo>
                  <a:lnTo>
                    <a:pt x="249030" y="2161521"/>
                  </a:lnTo>
                  <a:lnTo>
                    <a:pt x="248652" y="2167661"/>
                  </a:lnTo>
                  <a:lnTo>
                    <a:pt x="248268" y="2173802"/>
                  </a:lnTo>
                  <a:lnTo>
                    <a:pt x="247883" y="2179943"/>
                  </a:lnTo>
                  <a:lnTo>
                    <a:pt x="247502" y="2186084"/>
                  </a:lnTo>
                  <a:lnTo>
                    <a:pt x="247131" y="2192224"/>
                  </a:lnTo>
                  <a:lnTo>
                    <a:pt x="246774" y="2198365"/>
                  </a:lnTo>
                  <a:lnTo>
                    <a:pt x="246436" y="2204506"/>
                  </a:lnTo>
                  <a:lnTo>
                    <a:pt x="246120" y="2210646"/>
                  </a:lnTo>
                  <a:lnTo>
                    <a:pt x="245826" y="2216787"/>
                  </a:lnTo>
                  <a:lnTo>
                    <a:pt x="245557" y="2222928"/>
                  </a:lnTo>
                  <a:lnTo>
                    <a:pt x="245313" y="2229068"/>
                  </a:lnTo>
                  <a:lnTo>
                    <a:pt x="245093" y="2235209"/>
                  </a:lnTo>
                  <a:lnTo>
                    <a:pt x="244896" y="2241350"/>
                  </a:lnTo>
                  <a:lnTo>
                    <a:pt x="244721" y="2247490"/>
                  </a:lnTo>
                  <a:lnTo>
                    <a:pt x="244566" y="2253631"/>
                  </a:lnTo>
                  <a:lnTo>
                    <a:pt x="244425" y="2259772"/>
                  </a:lnTo>
                  <a:lnTo>
                    <a:pt x="244295" y="2265912"/>
                  </a:lnTo>
                  <a:lnTo>
                    <a:pt x="244171" y="2272053"/>
                  </a:lnTo>
                  <a:lnTo>
                    <a:pt x="244050" y="2278194"/>
                  </a:lnTo>
                  <a:lnTo>
                    <a:pt x="243927" y="2284335"/>
                  </a:lnTo>
                  <a:lnTo>
                    <a:pt x="243799" y="2290475"/>
                  </a:lnTo>
                  <a:lnTo>
                    <a:pt x="243664" y="2296616"/>
                  </a:lnTo>
                  <a:lnTo>
                    <a:pt x="243517" y="2302757"/>
                  </a:lnTo>
                  <a:lnTo>
                    <a:pt x="243355" y="2308897"/>
                  </a:lnTo>
                  <a:lnTo>
                    <a:pt x="243180" y="2315038"/>
                  </a:lnTo>
                  <a:lnTo>
                    <a:pt x="242990" y="2321179"/>
                  </a:lnTo>
                  <a:lnTo>
                    <a:pt x="242785" y="2327319"/>
                  </a:lnTo>
                  <a:lnTo>
                    <a:pt x="242567" y="2333460"/>
                  </a:lnTo>
                  <a:lnTo>
                    <a:pt x="242336" y="2339601"/>
                  </a:lnTo>
                  <a:lnTo>
                    <a:pt x="242093" y="2345741"/>
                  </a:lnTo>
                  <a:lnTo>
                    <a:pt x="241840" y="2351882"/>
                  </a:lnTo>
                  <a:lnTo>
                    <a:pt x="241578" y="2358023"/>
                  </a:lnTo>
                  <a:lnTo>
                    <a:pt x="241309" y="2364163"/>
                  </a:lnTo>
                  <a:lnTo>
                    <a:pt x="241036" y="2370304"/>
                  </a:lnTo>
                  <a:lnTo>
                    <a:pt x="240758" y="2376445"/>
                  </a:lnTo>
                  <a:lnTo>
                    <a:pt x="240479" y="2382585"/>
                  </a:lnTo>
                  <a:lnTo>
                    <a:pt x="240199" y="2388726"/>
                  </a:lnTo>
                  <a:lnTo>
                    <a:pt x="239920" y="2394867"/>
                  </a:lnTo>
                  <a:lnTo>
                    <a:pt x="239643" y="2401008"/>
                  </a:lnTo>
                  <a:lnTo>
                    <a:pt x="239372" y="2407148"/>
                  </a:lnTo>
                  <a:lnTo>
                    <a:pt x="239110" y="2413289"/>
                  </a:lnTo>
                  <a:lnTo>
                    <a:pt x="238858" y="2419430"/>
                  </a:lnTo>
                  <a:lnTo>
                    <a:pt x="238619" y="2425570"/>
                  </a:lnTo>
                  <a:lnTo>
                    <a:pt x="238396" y="2431711"/>
                  </a:lnTo>
                  <a:lnTo>
                    <a:pt x="238191" y="2437852"/>
                  </a:lnTo>
                  <a:lnTo>
                    <a:pt x="238008" y="2443992"/>
                  </a:lnTo>
                  <a:lnTo>
                    <a:pt x="237847" y="2450133"/>
                  </a:lnTo>
                  <a:lnTo>
                    <a:pt x="237711" y="2456274"/>
                  </a:lnTo>
                  <a:lnTo>
                    <a:pt x="237604" y="2462414"/>
                  </a:lnTo>
                  <a:lnTo>
                    <a:pt x="237523" y="2468555"/>
                  </a:lnTo>
                  <a:lnTo>
                    <a:pt x="237467" y="2474696"/>
                  </a:lnTo>
                  <a:lnTo>
                    <a:pt x="237434" y="2480836"/>
                  </a:lnTo>
                  <a:lnTo>
                    <a:pt x="237424" y="2486977"/>
                  </a:lnTo>
                  <a:lnTo>
                    <a:pt x="237434" y="2493118"/>
                  </a:lnTo>
                  <a:lnTo>
                    <a:pt x="237462" y="2499258"/>
                  </a:lnTo>
                  <a:lnTo>
                    <a:pt x="237504" y="2505399"/>
                  </a:lnTo>
                  <a:lnTo>
                    <a:pt x="237559" y="2511540"/>
                  </a:lnTo>
                  <a:lnTo>
                    <a:pt x="237623" y="2517681"/>
                  </a:lnTo>
                  <a:lnTo>
                    <a:pt x="237693" y="2523821"/>
                  </a:lnTo>
                  <a:lnTo>
                    <a:pt x="237765" y="2529962"/>
                  </a:lnTo>
                  <a:lnTo>
                    <a:pt x="237839" y="2536103"/>
                  </a:lnTo>
                  <a:lnTo>
                    <a:pt x="237911" y="2542243"/>
                  </a:lnTo>
                  <a:lnTo>
                    <a:pt x="237979" y="2548384"/>
                  </a:lnTo>
                  <a:lnTo>
                    <a:pt x="238043" y="2554525"/>
                  </a:lnTo>
                  <a:lnTo>
                    <a:pt x="238099" y="2560665"/>
                  </a:lnTo>
                  <a:lnTo>
                    <a:pt x="238146" y="2566806"/>
                  </a:lnTo>
                  <a:lnTo>
                    <a:pt x="238184" y="2572947"/>
                  </a:lnTo>
                  <a:lnTo>
                    <a:pt x="238210" y="2579087"/>
                  </a:lnTo>
                  <a:lnTo>
                    <a:pt x="238225" y="2585228"/>
                  </a:lnTo>
                  <a:lnTo>
                    <a:pt x="238227" y="2591369"/>
                  </a:lnTo>
                  <a:lnTo>
                    <a:pt x="238216" y="2597509"/>
                  </a:lnTo>
                  <a:lnTo>
                    <a:pt x="238191" y="2603650"/>
                  </a:lnTo>
                  <a:lnTo>
                    <a:pt x="238153" y="2609791"/>
                  </a:lnTo>
                  <a:lnTo>
                    <a:pt x="238100" y="2615932"/>
                  </a:lnTo>
                  <a:lnTo>
                    <a:pt x="238034" y="2622072"/>
                  </a:lnTo>
                  <a:lnTo>
                    <a:pt x="237956" y="2628213"/>
                  </a:lnTo>
                  <a:lnTo>
                    <a:pt x="237867" y="2634354"/>
                  </a:lnTo>
                  <a:lnTo>
                    <a:pt x="237769" y="2640494"/>
                  </a:lnTo>
                  <a:lnTo>
                    <a:pt x="237663" y="2646635"/>
                  </a:lnTo>
                  <a:lnTo>
                    <a:pt x="237552" y="2652776"/>
                  </a:lnTo>
                  <a:lnTo>
                    <a:pt x="237436" y="2658916"/>
                  </a:lnTo>
                  <a:lnTo>
                    <a:pt x="237319" y="2665057"/>
                  </a:lnTo>
                  <a:lnTo>
                    <a:pt x="237202" y="2671198"/>
                  </a:lnTo>
                  <a:lnTo>
                    <a:pt x="237088" y="2677338"/>
                  </a:lnTo>
                  <a:lnTo>
                    <a:pt x="236979" y="2683479"/>
                  </a:lnTo>
                  <a:lnTo>
                    <a:pt x="236877" y="2689620"/>
                  </a:lnTo>
                  <a:lnTo>
                    <a:pt x="236784" y="2695760"/>
                  </a:lnTo>
                  <a:lnTo>
                    <a:pt x="236699" y="2701901"/>
                  </a:lnTo>
                  <a:lnTo>
                    <a:pt x="236625" y="2708042"/>
                  </a:lnTo>
                  <a:lnTo>
                    <a:pt x="236562" y="2714182"/>
                  </a:lnTo>
                  <a:lnTo>
                    <a:pt x="236511" y="2720323"/>
                  </a:lnTo>
                  <a:lnTo>
                    <a:pt x="236470" y="2726464"/>
                  </a:lnTo>
                  <a:lnTo>
                    <a:pt x="236440" y="2732605"/>
                  </a:lnTo>
                  <a:lnTo>
                    <a:pt x="236418" y="2738745"/>
                  </a:lnTo>
                  <a:lnTo>
                    <a:pt x="236404" y="2744886"/>
                  </a:lnTo>
                  <a:lnTo>
                    <a:pt x="236395" y="2751027"/>
                  </a:lnTo>
                  <a:lnTo>
                    <a:pt x="236391" y="2757167"/>
                  </a:lnTo>
                  <a:lnTo>
                    <a:pt x="236390" y="2763308"/>
                  </a:lnTo>
                  <a:lnTo>
                    <a:pt x="236391" y="2769449"/>
                  </a:lnTo>
                  <a:lnTo>
                    <a:pt x="236391" y="2775589"/>
                  </a:lnTo>
                  <a:lnTo>
                    <a:pt x="236391" y="2781730"/>
                  </a:lnTo>
                  <a:lnTo>
                    <a:pt x="236388" y="2787871"/>
                  </a:lnTo>
                  <a:lnTo>
                    <a:pt x="236382" y="2794011"/>
                  </a:lnTo>
                  <a:lnTo>
                    <a:pt x="236372" y="2800152"/>
                  </a:lnTo>
                  <a:lnTo>
                    <a:pt x="236358" y="2806293"/>
                  </a:lnTo>
                  <a:lnTo>
                    <a:pt x="236339" y="2812433"/>
                  </a:lnTo>
                  <a:lnTo>
                    <a:pt x="236313" y="2818574"/>
                  </a:lnTo>
                  <a:lnTo>
                    <a:pt x="236281" y="2824715"/>
                  </a:lnTo>
                  <a:lnTo>
                    <a:pt x="236241" y="2830856"/>
                  </a:lnTo>
                  <a:lnTo>
                    <a:pt x="236193" y="2836996"/>
                  </a:lnTo>
                  <a:lnTo>
                    <a:pt x="236137" y="2843137"/>
                  </a:lnTo>
                  <a:lnTo>
                    <a:pt x="236072" y="2849278"/>
                  </a:lnTo>
                  <a:lnTo>
                    <a:pt x="235999" y="2855418"/>
                  </a:lnTo>
                  <a:lnTo>
                    <a:pt x="235918" y="2861559"/>
                  </a:lnTo>
                  <a:lnTo>
                    <a:pt x="235828" y="2867700"/>
                  </a:lnTo>
                  <a:lnTo>
                    <a:pt x="235731" y="2873840"/>
                  </a:lnTo>
                  <a:lnTo>
                    <a:pt x="235627" y="2879981"/>
                  </a:lnTo>
                  <a:lnTo>
                    <a:pt x="235518" y="2886122"/>
                  </a:lnTo>
                  <a:lnTo>
                    <a:pt x="235406" y="2892262"/>
                  </a:lnTo>
                  <a:lnTo>
                    <a:pt x="235293" y="2898403"/>
                  </a:lnTo>
                  <a:lnTo>
                    <a:pt x="235179" y="2904544"/>
                  </a:lnTo>
                  <a:lnTo>
                    <a:pt x="235067" y="2910684"/>
                  </a:lnTo>
                  <a:lnTo>
                    <a:pt x="234959" y="2916825"/>
                  </a:lnTo>
                  <a:lnTo>
                    <a:pt x="234856" y="2922966"/>
                  </a:lnTo>
                  <a:lnTo>
                    <a:pt x="234760" y="2929106"/>
                  </a:lnTo>
                  <a:lnTo>
                    <a:pt x="234671" y="2935247"/>
                  </a:lnTo>
                  <a:lnTo>
                    <a:pt x="234592" y="2941388"/>
                  </a:lnTo>
                  <a:lnTo>
                    <a:pt x="234521" y="2947529"/>
                  </a:lnTo>
                  <a:lnTo>
                    <a:pt x="234458" y="2953669"/>
                  </a:lnTo>
                  <a:lnTo>
                    <a:pt x="234404" y="2959810"/>
                  </a:lnTo>
                  <a:lnTo>
                    <a:pt x="234357" y="2965951"/>
                  </a:lnTo>
                  <a:lnTo>
                    <a:pt x="234317" y="2972091"/>
                  </a:lnTo>
                  <a:lnTo>
                    <a:pt x="234283" y="2978232"/>
                  </a:lnTo>
                  <a:lnTo>
                    <a:pt x="234255" y="2984373"/>
                  </a:lnTo>
                  <a:lnTo>
                    <a:pt x="234230" y="2990513"/>
                  </a:lnTo>
                  <a:lnTo>
                    <a:pt x="234208" y="2996654"/>
                  </a:lnTo>
                  <a:lnTo>
                    <a:pt x="234189" y="3002795"/>
                  </a:lnTo>
                  <a:lnTo>
                    <a:pt x="234173" y="3008935"/>
                  </a:lnTo>
                  <a:lnTo>
                    <a:pt x="234160" y="3015076"/>
                  </a:lnTo>
                  <a:lnTo>
                    <a:pt x="234150" y="3021217"/>
                  </a:lnTo>
                  <a:lnTo>
                    <a:pt x="234145" y="3027357"/>
                  </a:lnTo>
                  <a:lnTo>
                    <a:pt x="234147" y="3033498"/>
                  </a:lnTo>
                  <a:lnTo>
                    <a:pt x="234158" y="3039639"/>
                  </a:lnTo>
                  <a:lnTo>
                    <a:pt x="234178" y="3045780"/>
                  </a:lnTo>
                  <a:lnTo>
                    <a:pt x="234208" y="3051920"/>
                  </a:lnTo>
                  <a:lnTo>
                    <a:pt x="234250" y="3058061"/>
                  </a:lnTo>
                  <a:lnTo>
                    <a:pt x="234304" y="3064202"/>
                  </a:lnTo>
                  <a:lnTo>
                    <a:pt x="234369" y="3070342"/>
                  </a:lnTo>
                  <a:lnTo>
                    <a:pt x="234443" y="3076483"/>
                  </a:lnTo>
                  <a:lnTo>
                    <a:pt x="234524" y="3082624"/>
                  </a:lnTo>
                  <a:lnTo>
                    <a:pt x="234609" y="3088764"/>
                  </a:lnTo>
                  <a:lnTo>
                    <a:pt x="234693" y="3094905"/>
                  </a:lnTo>
                  <a:lnTo>
                    <a:pt x="234771" y="3101046"/>
                  </a:lnTo>
                  <a:lnTo>
                    <a:pt x="234837" y="3107186"/>
                  </a:lnTo>
                  <a:lnTo>
                    <a:pt x="234887" y="3113327"/>
                  </a:lnTo>
                  <a:lnTo>
                    <a:pt x="234916" y="3119468"/>
                  </a:lnTo>
                  <a:lnTo>
                    <a:pt x="234920" y="3125608"/>
                  </a:lnTo>
                  <a:lnTo>
                    <a:pt x="234896" y="3131749"/>
                  </a:lnTo>
                  <a:lnTo>
                    <a:pt x="234840" y="3137890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" name="pg28"/>
            <p:cNvSpPr/>
            <p:nvPr/>
          </p:nvSpPr>
          <p:spPr>
            <a:xfrm>
              <a:off x="3668357" y="4063151"/>
              <a:ext cx="513856" cy="2970891"/>
            </a:xfrm>
            <a:custGeom>
              <a:avLst/>
              <a:gdLst/>
              <a:ahLst/>
              <a:cxnLst/>
              <a:rect l="0" t="0" r="0" b="0"/>
              <a:pathLst>
                <a:path w="513856" h="2970891">
                  <a:moveTo>
                    <a:pt x="254771" y="2970891"/>
                  </a:moveTo>
                  <a:lnTo>
                    <a:pt x="254679" y="2965077"/>
                  </a:lnTo>
                  <a:lnTo>
                    <a:pt x="254613" y="2959263"/>
                  </a:lnTo>
                  <a:lnTo>
                    <a:pt x="254573" y="2953450"/>
                  </a:lnTo>
                  <a:lnTo>
                    <a:pt x="254558" y="2947636"/>
                  </a:lnTo>
                  <a:lnTo>
                    <a:pt x="254569" y="2941822"/>
                  </a:lnTo>
                  <a:lnTo>
                    <a:pt x="254602" y="2936008"/>
                  </a:lnTo>
                  <a:lnTo>
                    <a:pt x="254652" y="2930194"/>
                  </a:lnTo>
                  <a:lnTo>
                    <a:pt x="254715" y="2924380"/>
                  </a:lnTo>
                  <a:lnTo>
                    <a:pt x="254789" y="2918566"/>
                  </a:lnTo>
                  <a:lnTo>
                    <a:pt x="254869" y="2912752"/>
                  </a:lnTo>
                  <a:lnTo>
                    <a:pt x="254953" y="2906939"/>
                  </a:lnTo>
                  <a:lnTo>
                    <a:pt x="255036" y="2901125"/>
                  </a:lnTo>
                  <a:lnTo>
                    <a:pt x="255116" y="2895311"/>
                  </a:lnTo>
                  <a:lnTo>
                    <a:pt x="255191" y="2889497"/>
                  </a:lnTo>
                  <a:lnTo>
                    <a:pt x="255258" y="2883683"/>
                  </a:lnTo>
                  <a:lnTo>
                    <a:pt x="255317" y="2877869"/>
                  </a:lnTo>
                  <a:lnTo>
                    <a:pt x="255366" y="2872055"/>
                  </a:lnTo>
                  <a:lnTo>
                    <a:pt x="255405" y="2866241"/>
                  </a:lnTo>
                  <a:lnTo>
                    <a:pt x="255434" y="2860428"/>
                  </a:lnTo>
                  <a:lnTo>
                    <a:pt x="255454" y="2854614"/>
                  </a:lnTo>
                  <a:lnTo>
                    <a:pt x="255463" y="2848800"/>
                  </a:lnTo>
                  <a:lnTo>
                    <a:pt x="255464" y="2842986"/>
                  </a:lnTo>
                  <a:lnTo>
                    <a:pt x="255457" y="2837172"/>
                  </a:lnTo>
                  <a:lnTo>
                    <a:pt x="255441" y="2831358"/>
                  </a:lnTo>
                  <a:lnTo>
                    <a:pt x="255418" y="2825544"/>
                  </a:lnTo>
                  <a:lnTo>
                    <a:pt x="255389" y="2819730"/>
                  </a:lnTo>
                  <a:lnTo>
                    <a:pt x="255355" y="2813917"/>
                  </a:lnTo>
                  <a:lnTo>
                    <a:pt x="255315" y="2808103"/>
                  </a:lnTo>
                  <a:lnTo>
                    <a:pt x="255270" y="2802289"/>
                  </a:lnTo>
                  <a:lnTo>
                    <a:pt x="255220" y="2796475"/>
                  </a:lnTo>
                  <a:lnTo>
                    <a:pt x="255166" y="2790661"/>
                  </a:lnTo>
                  <a:lnTo>
                    <a:pt x="255108" y="2784847"/>
                  </a:lnTo>
                  <a:lnTo>
                    <a:pt x="255045" y="2779033"/>
                  </a:lnTo>
                  <a:lnTo>
                    <a:pt x="254980" y="2773219"/>
                  </a:lnTo>
                  <a:lnTo>
                    <a:pt x="254912" y="2767406"/>
                  </a:lnTo>
                  <a:lnTo>
                    <a:pt x="254845" y="2761592"/>
                  </a:lnTo>
                  <a:lnTo>
                    <a:pt x="254778" y="2755778"/>
                  </a:lnTo>
                  <a:lnTo>
                    <a:pt x="254715" y="2749964"/>
                  </a:lnTo>
                  <a:lnTo>
                    <a:pt x="254658" y="2744150"/>
                  </a:lnTo>
                  <a:lnTo>
                    <a:pt x="254608" y="2738336"/>
                  </a:lnTo>
                  <a:lnTo>
                    <a:pt x="254567" y="2732522"/>
                  </a:lnTo>
                  <a:lnTo>
                    <a:pt x="254537" y="2726708"/>
                  </a:lnTo>
                  <a:lnTo>
                    <a:pt x="254518" y="2720894"/>
                  </a:lnTo>
                  <a:lnTo>
                    <a:pt x="254511" y="2715081"/>
                  </a:lnTo>
                  <a:lnTo>
                    <a:pt x="254514" y="2709267"/>
                  </a:lnTo>
                  <a:lnTo>
                    <a:pt x="254524" y="2703453"/>
                  </a:lnTo>
                  <a:lnTo>
                    <a:pt x="254540" y="2697639"/>
                  </a:lnTo>
                  <a:lnTo>
                    <a:pt x="254557" y="2691825"/>
                  </a:lnTo>
                  <a:lnTo>
                    <a:pt x="254573" y="2686011"/>
                  </a:lnTo>
                  <a:lnTo>
                    <a:pt x="254585" y="2680197"/>
                  </a:lnTo>
                  <a:lnTo>
                    <a:pt x="254589" y="2674383"/>
                  </a:lnTo>
                  <a:lnTo>
                    <a:pt x="254583" y="2668570"/>
                  </a:lnTo>
                  <a:lnTo>
                    <a:pt x="254563" y="2662756"/>
                  </a:lnTo>
                  <a:lnTo>
                    <a:pt x="254530" y="2656942"/>
                  </a:lnTo>
                  <a:lnTo>
                    <a:pt x="254484" y="2651128"/>
                  </a:lnTo>
                  <a:lnTo>
                    <a:pt x="254426" y="2645314"/>
                  </a:lnTo>
                  <a:lnTo>
                    <a:pt x="254358" y="2639500"/>
                  </a:lnTo>
                  <a:lnTo>
                    <a:pt x="254280" y="2633686"/>
                  </a:lnTo>
                  <a:lnTo>
                    <a:pt x="254197" y="2627872"/>
                  </a:lnTo>
                  <a:lnTo>
                    <a:pt x="254109" y="2622059"/>
                  </a:lnTo>
                  <a:lnTo>
                    <a:pt x="254020" y="2616245"/>
                  </a:lnTo>
                  <a:lnTo>
                    <a:pt x="253932" y="2610431"/>
                  </a:lnTo>
                  <a:lnTo>
                    <a:pt x="253848" y="2604617"/>
                  </a:lnTo>
                  <a:lnTo>
                    <a:pt x="253769" y="2598803"/>
                  </a:lnTo>
                  <a:lnTo>
                    <a:pt x="253696" y="2592989"/>
                  </a:lnTo>
                  <a:lnTo>
                    <a:pt x="253631" y="2587175"/>
                  </a:lnTo>
                  <a:lnTo>
                    <a:pt x="253574" y="2581361"/>
                  </a:lnTo>
                  <a:lnTo>
                    <a:pt x="253525" y="2575548"/>
                  </a:lnTo>
                  <a:lnTo>
                    <a:pt x="253485" y="2569734"/>
                  </a:lnTo>
                  <a:lnTo>
                    <a:pt x="253453" y="2563920"/>
                  </a:lnTo>
                  <a:lnTo>
                    <a:pt x="253429" y="2558106"/>
                  </a:lnTo>
                  <a:lnTo>
                    <a:pt x="253413" y="2552292"/>
                  </a:lnTo>
                  <a:lnTo>
                    <a:pt x="253403" y="2546478"/>
                  </a:lnTo>
                  <a:lnTo>
                    <a:pt x="253398" y="2540664"/>
                  </a:lnTo>
                  <a:lnTo>
                    <a:pt x="253398" y="2534850"/>
                  </a:lnTo>
                  <a:lnTo>
                    <a:pt x="253400" y="2529036"/>
                  </a:lnTo>
                  <a:lnTo>
                    <a:pt x="253405" y="2523223"/>
                  </a:lnTo>
                  <a:lnTo>
                    <a:pt x="253409" y="2517409"/>
                  </a:lnTo>
                  <a:lnTo>
                    <a:pt x="253413" y="2511595"/>
                  </a:lnTo>
                  <a:lnTo>
                    <a:pt x="253416" y="2505781"/>
                  </a:lnTo>
                  <a:lnTo>
                    <a:pt x="253417" y="2499967"/>
                  </a:lnTo>
                  <a:lnTo>
                    <a:pt x="253414" y="2494153"/>
                  </a:lnTo>
                  <a:lnTo>
                    <a:pt x="253407" y="2488339"/>
                  </a:lnTo>
                  <a:lnTo>
                    <a:pt x="253397" y="2482525"/>
                  </a:lnTo>
                  <a:lnTo>
                    <a:pt x="253382" y="2476712"/>
                  </a:lnTo>
                  <a:lnTo>
                    <a:pt x="253363" y="2470898"/>
                  </a:lnTo>
                  <a:lnTo>
                    <a:pt x="253340" y="2465084"/>
                  </a:lnTo>
                  <a:lnTo>
                    <a:pt x="253311" y="2459270"/>
                  </a:lnTo>
                  <a:lnTo>
                    <a:pt x="253276" y="2453456"/>
                  </a:lnTo>
                  <a:lnTo>
                    <a:pt x="253235" y="2447642"/>
                  </a:lnTo>
                  <a:lnTo>
                    <a:pt x="253187" y="2441828"/>
                  </a:lnTo>
                  <a:lnTo>
                    <a:pt x="253130" y="2436014"/>
                  </a:lnTo>
                  <a:lnTo>
                    <a:pt x="253063" y="2430201"/>
                  </a:lnTo>
                  <a:lnTo>
                    <a:pt x="252987" y="2424387"/>
                  </a:lnTo>
                  <a:lnTo>
                    <a:pt x="252901" y="2418573"/>
                  </a:lnTo>
                  <a:lnTo>
                    <a:pt x="252805" y="2412759"/>
                  </a:lnTo>
                  <a:lnTo>
                    <a:pt x="252700" y="2406945"/>
                  </a:lnTo>
                  <a:lnTo>
                    <a:pt x="252588" y="2401131"/>
                  </a:lnTo>
                  <a:lnTo>
                    <a:pt x="252470" y="2395317"/>
                  </a:lnTo>
                  <a:lnTo>
                    <a:pt x="252348" y="2389503"/>
                  </a:lnTo>
                  <a:lnTo>
                    <a:pt x="252225" y="2383690"/>
                  </a:lnTo>
                  <a:lnTo>
                    <a:pt x="252103" y="2377876"/>
                  </a:lnTo>
                  <a:lnTo>
                    <a:pt x="251986" y="2372062"/>
                  </a:lnTo>
                  <a:lnTo>
                    <a:pt x="251875" y="2366248"/>
                  </a:lnTo>
                  <a:lnTo>
                    <a:pt x="251771" y="2360434"/>
                  </a:lnTo>
                  <a:lnTo>
                    <a:pt x="251674" y="2354620"/>
                  </a:lnTo>
                  <a:lnTo>
                    <a:pt x="251585" y="2348806"/>
                  </a:lnTo>
                  <a:lnTo>
                    <a:pt x="251503" y="2342992"/>
                  </a:lnTo>
                  <a:lnTo>
                    <a:pt x="251426" y="2337179"/>
                  </a:lnTo>
                  <a:lnTo>
                    <a:pt x="251353" y="2331365"/>
                  </a:lnTo>
                  <a:lnTo>
                    <a:pt x="251280" y="2325551"/>
                  </a:lnTo>
                  <a:lnTo>
                    <a:pt x="251206" y="2319737"/>
                  </a:lnTo>
                  <a:lnTo>
                    <a:pt x="251127" y="2313923"/>
                  </a:lnTo>
                  <a:lnTo>
                    <a:pt x="251041" y="2308109"/>
                  </a:lnTo>
                  <a:lnTo>
                    <a:pt x="250945" y="2302295"/>
                  </a:lnTo>
                  <a:lnTo>
                    <a:pt x="250838" y="2296481"/>
                  </a:lnTo>
                  <a:lnTo>
                    <a:pt x="250718" y="2290667"/>
                  </a:lnTo>
                  <a:lnTo>
                    <a:pt x="250583" y="2284854"/>
                  </a:lnTo>
                  <a:lnTo>
                    <a:pt x="250434" y="2279040"/>
                  </a:lnTo>
                  <a:lnTo>
                    <a:pt x="250269" y="2273226"/>
                  </a:lnTo>
                  <a:lnTo>
                    <a:pt x="250089" y="2267412"/>
                  </a:lnTo>
                  <a:lnTo>
                    <a:pt x="249895" y="2261598"/>
                  </a:lnTo>
                  <a:lnTo>
                    <a:pt x="249692" y="2255784"/>
                  </a:lnTo>
                  <a:lnTo>
                    <a:pt x="249480" y="2249970"/>
                  </a:lnTo>
                  <a:lnTo>
                    <a:pt x="249265" y="2244156"/>
                  </a:lnTo>
                  <a:lnTo>
                    <a:pt x="249049" y="2238343"/>
                  </a:lnTo>
                  <a:lnTo>
                    <a:pt x="248836" y="2232529"/>
                  </a:lnTo>
                  <a:lnTo>
                    <a:pt x="248630" y="2226715"/>
                  </a:lnTo>
                  <a:lnTo>
                    <a:pt x="248434" y="2220901"/>
                  </a:lnTo>
                  <a:lnTo>
                    <a:pt x="248251" y="2215087"/>
                  </a:lnTo>
                  <a:lnTo>
                    <a:pt x="248085" y="2209273"/>
                  </a:lnTo>
                  <a:lnTo>
                    <a:pt x="247933" y="2203459"/>
                  </a:lnTo>
                  <a:lnTo>
                    <a:pt x="247797" y="2197645"/>
                  </a:lnTo>
                  <a:lnTo>
                    <a:pt x="247675" y="2191832"/>
                  </a:lnTo>
                  <a:lnTo>
                    <a:pt x="247564" y="2186018"/>
                  </a:lnTo>
                  <a:lnTo>
                    <a:pt x="247463" y="2180204"/>
                  </a:lnTo>
                  <a:lnTo>
                    <a:pt x="247370" y="2174390"/>
                  </a:lnTo>
                  <a:lnTo>
                    <a:pt x="247281" y="2168576"/>
                  </a:lnTo>
                  <a:lnTo>
                    <a:pt x="247196" y="2162762"/>
                  </a:lnTo>
                  <a:lnTo>
                    <a:pt x="247111" y="2156948"/>
                  </a:lnTo>
                  <a:lnTo>
                    <a:pt x="247025" y="2151134"/>
                  </a:lnTo>
                  <a:lnTo>
                    <a:pt x="246937" y="2145321"/>
                  </a:lnTo>
                  <a:lnTo>
                    <a:pt x="246847" y="2139507"/>
                  </a:lnTo>
                  <a:lnTo>
                    <a:pt x="246753" y="2133693"/>
                  </a:lnTo>
                  <a:lnTo>
                    <a:pt x="246654" y="2127879"/>
                  </a:lnTo>
                  <a:lnTo>
                    <a:pt x="246550" y="2122065"/>
                  </a:lnTo>
                  <a:lnTo>
                    <a:pt x="246439" y="2116251"/>
                  </a:lnTo>
                  <a:lnTo>
                    <a:pt x="246319" y="2110437"/>
                  </a:lnTo>
                  <a:lnTo>
                    <a:pt x="246188" y="2104623"/>
                  </a:lnTo>
                  <a:lnTo>
                    <a:pt x="246040" y="2098810"/>
                  </a:lnTo>
                  <a:lnTo>
                    <a:pt x="245875" y="2092996"/>
                  </a:lnTo>
                  <a:lnTo>
                    <a:pt x="245689" y="2087182"/>
                  </a:lnTo>
                  <a:lnTo>
                    <a:pt x="245481" y="2081368"/>
                  </a:lnTo>
                  <a:lnTo>
                    <a:pt x="245250" y="2075554"/>
                  </a:lnTo>
                  <a:lnTo>
                    <a:pt x="244993" y="2069740"/>
                  </a:lnTo>
                  <a:lnTo>
                    <a:pt x="244712" y="2063926"/>
                  </a:lnTo>
                  <a:lnTo>
                    <a:pt x="244408" y="2058112"/>
                  </a:lnTo>
                  <a:lnTo>
                    <a:pt x="244083" y="2052298"/>
                  </a:lnTo>
                  <a:lnTo>
                    <a:pt x="243740" y="2046485"/>
                  </a:lnTo>
                  <a:lnTo>
                    <a:pt x="243384" y="2040671"/>
                  </a:lnTo>
                  <a:lnTo>
                    <a:pt x="243022" y="2034857"/>
                  </a:lnTo>
                  <a:lnTo>
                    <a:pt x="242660" y="2029043"/>
                  </a:lnTo>
                  <a:lnTo>
                    <a:pt x="242304" y="2023229"/>
                  </a:lnTo>
                  <a:lnTo>
                    <a:pt x="241962" y="2017415"/>
                  </a:lnTo>
                  <a:lnTo>
                    <a:pt x="241639" y="2011601"/>
                  </a:lnTo>
                  <a:lnTo>
                    <a:pt x="241339" y="2005787"/>
                  </a:lnTo>
                  <a:lnTo>
                    <a:pt x="241068" y="1999974"/>
                  </a:lnTo>
                  <a:lnTo>
                    <a:pt x="240828" y="1994160"/>
                  </a:lnTo>
                  <a:lnTo>
                    <a:pt x="240622" y="1988346"/>
                  </a:lnTo>
                  <a:lnTo>
                    <a:pt x="240447" y="1982532"/>
                  </a:lnTo>
                  <a:lnTo>
                    <a:pt x="240300" y="1976718"/>
                  </a:lnTo>
                  <a:lnTo>
                    <a:pt x="240173" y="1970904"/>
                  </a:lnTo>
                  <a:lnTo>
                    <a:pt x="240061" y="1965090"/>
                  </a:lnTo>
                  <a:lnTo>
                    <a:pt x="239956" y="1959276"/>
                  </a:lnTo>
                  <a:lnTo>
                    <a:pt x="239850" y="1953463"/>
                  </a:lnTo>
                  <a:lnTo>
                    <a:pt x="239735" y="1947649"/>
                  </a:lnTo>
                  <a:lnTo>
                    <a:pt x="239601" y="1941835"/>
                  </a:lnTo>
                  <a:lnTo>
                    <a:pt x="239442" y="1936021"/>
                  </a:lnTo>
                  <a:lnTo>
                    <a:pt x="239248" y="1930207"/>
                  </a:lnTo>
                  <a:lnTo>
                    <a:pt x="239016" y="1924393"/>
                  </a:lnTo>
                  <a:lnTo>
                    <a:pt x="238745" y="1918579"/>
                  </a:lnTo>
                  <a:lnTo>
                    <a:pt x="238436" y="1912765"/>
                  </a:lnTo>
                  <a:lnTo>
                    <a:pt x="238089" y="1906952"/>
                  </a:lnTo>
                  <a:lnTo>
                    <a:pt x="237708" y="1901138"/>
                  </a:lnTo>
                  <a:lnTo>
                    <a:pt x="237298" y="1895324"/>
                  </a:lnTo>
                  <a:lnTo>
                    <a:pt x="236864" y="1889510"/>
                  </a:lnTo>
                  <a:lnTo>
                    <a:pt x="236413" y="1883696"/>
                  </a:lnTo>
                  <a:lnTo>
                    <a:pt x="235951" y="1877882"/>
                  </a:lnTo>
                  <a:lnTo>
                    <a:pt x="235487" y="1872068"/>
                  </a:lnTo>
                  <a:lnTo>
                    <a:pt x="235027" y="1866254"/>
                  </a:lnTo>
                  <a:lnTo>
                    <a:pt x="234575" y="1860441"/>
                  </a:lnTo>
                  <a:lnTo>
                    <a:pt x="234136" y="1854627"/>
                  </a:lnTo>
                  <a:lnTo>
                    <a:pt x="233710" y="1848813"/>
                  </a:lnTo>
                  <a:lnTo>
                    <a:pt x="233297" y="1842999"/>
                  </a:lnTo>
                  <a:lnTo>
                    <a:pt x="232894" y="1837185"/>
                  </a:lnTo>
                  <a:lnTo>
                    <a:pt x="232498" y="1831371"/>
                  </a:lnTo>
                  <a:lnTo>
                    <a:pt x="232102" y="1825557"/>
                  </a:lnTo>
                  <a:lnTo>
                    <a:pt x="231696" y="1819743"/>
                  </a:lnTo>
                  <a:lnTo>
                    <a:pt x="231268" y="1813929"/>
                  </a:lnTo>
                  <a:lnTo>
                    <a:pt x="230807" y="1808116"/>
                  </a:lnTo>
                  <a:lnTo>
                    <a:pt x="230303" y="1802302"/>
                  </a:lnTo>
                  <a:lnTo>
                    <a:pt x="229744" y="1796488"/>
                  </a:lnTo>
                  <a:lnTo>
                    <a:pt x="229119" y="1790674"/>
                  </a:lnTo>
                  <a:lnTo>
                    <a:pt x="228421" y="1784860"/>
                  </a:lnTo>
                  <a:lnTo>
                    <a:pt x="227644" y="1779046"/>
                  </a:lnTo>
                  <a:lnTo>
                    <a:pt x="226783" y="1773232"/>
                  </a:lnTo>
                  <a:lnTo>
                    <a:pt x="225840" y="1767418"/>
                  </a:lnTo>
                  <a:lnTo>
                    <a:pt x="224810" y="1761605"/>
                  </a:lnTo>
                  <a:lnTo>
                    <a:pt x="223711" y="1755791"/>
                  </a:lnTo>
                  <a:lnTo>
                    <a:pt x="222558" y="1749977"/>
                  </a:lnTo>
                  <a:lnTo>
                    <a:pt x="221366" y="1744163"/>
                  </a:lnTo>
                  <a:lnTo>
                    <a:pt x="220155" y="1738349"/>
                  </a:lnTo>
                  <a:lnTo>
                    <a:pt x="218945" y="1732535"/>
                  </a:lnTo>
                  <a:lnTo>
                    <a:pt x="217755" y="1726721"/>
                  </a:lnTo>
                  <a:lnTo>
                    <a:pt x="216605" y="1720907"/>
                  </a:lnTo>
                  <a:lnTo>
                    <a:pt x="215514" y="1715094"/>
                  </a:lnTo>
                  <a:lnTo>
                    <a:pt x="214498" y="1709280"/>
                  </a:lnTo>
                  <a:lnTo>
                    <a:pt x="213579" y="1703466"/>
                  </a:lnTo>
                  <a:lnTo>
                    <a:pt x="212753" y="1697652"/>
                  </a:lnTo>
                  <a:lnTo>
                    <a:pt x="212022" y="1691838"/>
                  </a:lnTo>
                  <a:lnTo>
                    <a:pt x="211381" y="1686024"/>
                  </a:lnTo>
                  <a:lnTo>
                    <a:pt x="210820" y="1680210"/>
                  </a:lnTo>
                  <a:lnTo>
                    <a:pt x="210328" y="1674396"/>
                  </a:lnTo>
                  <a:lnTo>
                    <a:pt x="209887" y="1668583"/>
                  </a:lnTo>
                  <a:lnTo>
                    <a:pt x="209477" y="1662769"/>
                  </a:lnTo>
                  <a:lnTo>
                    <a:pt x="209074" y="1656955"/>
                  </a:lnTo>
                  <a:lnTo>
                    <a:pt x="208652" y="1651141"/>
                  </a:lnTo>
                  <a:lnTo>
                    <a:pt x="208179" y="1645327"/>
                  </a:lnTo>
                  <a:lnTo>
                    <a:pt x="207631" y="1639513"/>
                  </a:lnTo>
                  <a:lnTo>
                    <a:pt x="206985" y="1633699"/>
                  </a:lnTo>
                  <a:lnTo>
                    <a:pt x="206219" y="1627885"/>
                  </a:lnTo>
                  <a:lnTo>
                    <a:pt x="205316" y="1622072"/>
                  </a:lnTo>
                  <a:lnTo>
                    <a:pt x="204261" y="1616258"/>
                  </a:lnTo>
                  <a:lnTo>
                    <a:pt x="203045" y="1610444"/>
                  </a:lnTo>
                  <a:lnTo>
                    <a:pt x="201664" y="1604630"/>
                  </a:lnTo>
                  <a:lnTo>
                    <a:pt x="200116" y="1598816"/>
                  </a:lnTo>
                  <a:lnTo>
                    <a:pt x="198389" y="1593002"/>
                  </a:lnTo>
                  <a:lnTo>
                    <a:pt x="196509" y="1587188"/>
                  </a:lnTo>
                  <a:lnTo>
                    <a:pt x="194492" y="1581374"/>
                  </a:lnTo>
                  <a:lnTo>
                    <a:pt x="192351" y="1575560"/>
                  </a:lnTo>
                  <a:lnTo>
                    <a:pt x="190101" y="1569747"/>
                  </a:lnTo>
                  <a:lnTo>
                    <a:pt x="187759" y="1563933"/>
                  </a:lnTo>
                  <a:lnTo>
                    <a:pt x="185337" y="1558119"/>
                  </a:lnTo>
                  <a:lnTo>
                    <a:pt x="182849" y="1552305"/>
                  </a:lnTo>
                  <a:lnTo>
                    <a:pt x="180307" y="1546491"/>
                  </a:lnTo>
                  <a:lnTo>
                    <a:pt x="177718" y="1540677"/>
                  </a:lnTo>
                  <a:lnTo>
                    <a:pt x="175090" y="1534863"/>
                  </a:lnTo>
                  <a:lnTo>
                    <a:pt x="172435" y="1529049"/>
                  </a:lnTo>
                  <a:lnTo>
                    <a:pt x="169757" y="1523236"/>
                  </a:lnTo>
                  <a:lnTo>
                    <a:pt x="167063" y="1517422"/>
                  </a:lnTo>
                  <a:lnTo>
                    <a:pt x="164357" y="1511608"/>
                  </a:lnTo>
                  <a:lnTo>
                    <a:pt x="161646" y="1505794"/>
                  </a:lnTo>
                  <a:lnTo>
                    <a:pt x="158935" y="1499980"/>
                  </a:lnTo>
                  <a:lnTo>
                    <a:pt x="156228" y="1494166"/>
                  </a:lnTo>
                  <a:lnTo>
                    <a:pt x="153531" y="1488352"/>
                  </a:lnTo>
                  <a:lnTo>
                    <a:pt x="150849" y="1482538"/>
                  </a:lnTo>
                  <a:lnTo>
                    <a:pt x="148187" y="1476725"/>
                  </a:lnTo>
                  <a:lnTo>
                    <a:pt x="145547" y="1470911"/>
                  </a:lnTo>
                  <a:lnTo>
                    <a:pt x="142931" y="1465097"/>
                  </a:lnTo>
                  <a:lnTo>
                    <a:pt x="140341" y="1459283"/>
                  </a:lnTo>
                  <a:lnTo>
                    <a:pt x="137781" y="1453469"/>
                  </a:lnTo>
                  <a:lnTo>
                    <a:pt x="135253" y="1447655"/>
                  </a:lnTo>
                  <a:lnTo>
                    <a:pt x="132761" y="1441841"/>
                  </a:lnTo>
                  <a:lnTo>
                    <a:pt x="130308" y="1436027"/>
                  </a:lnTo>
                  <a:lnTo>
                    <a:pt x="127898" y="1430214"/>
                  </a:lnTo>
                  <a:lnTo>
                    <a:pt x="125544" y="1424400"/>
                  </a:lnTo>
                  <a:lnTo>
                    <a:pt x="123245" y="1418586"/>
                  </a:lnTo>
                  <a:lnTo>
                    <a:pt x="121003" y="1412772"/>
                  </a:lnTo>
                  <a:lnTo>
                    <a:pt x="118819" y="1406958"/>
                  </a:lnTo>
                  <a:lnTo>
                    <a:pt x="116691" y="1401144"/>
                  </a:lnTo>
                  <a:lnTo>
                    <a:pt x="114615" y="1395330"/>
                  </a:lnTo>
                  <a:lnTo>
                    <a:pt x="112581" y="1389516"/>
                  </a:lnTo>
                  <a:lnTo>
                    <a:pt x="110576" y="1383703"/>
                  </a:lnTo>
                  <a:lnTo>
                    <a:pt x="108586" y="1377889"/>
                  </a:lnTo>
                  <a:lnTo>
                    <a:pt x="106589" y="1372075"/>
                  </a:lnTo>
                  <a:lnTo>
                    <a:pt x="104559" y="1366261"/>
                  </a:lnTo>
                  <a:lnTo>
                    <a:pt x="102475" y="1360447"/>
                  </a:lnTo>
                  <a:lnTo>
                    <a:pt x="100316" y="1354633"/>
                  </a:lnTo>
                  <a:lnTo>
                    <a:pt x="98066" y="1348819"/>
                  </a:lnTo>
                  <a:lnTo>
                    <a:pt x="95709" y="1343005"/>
                  </a:lnTo>
                  <a:lnTo>
                    <a:pt x="93236" y="1337191"/>
                  </a:lnTo>
                  <a:lnTo>
                    <a:pt x="90641" y="1331378"/>
                  </a:lnTo>
                  <a:lnTo>
                    <a:pt x="87925" y="1325564"/>
                  </a:lnTo>
                  <a:lnTo>
                    <a:pt x="85091" y="1319750"/>
                  </a:lnTo>
                  <a:lnTo>
                    <a:pt x="82141" y="1313936"/>
                  </a:lnTo>
                  <a:lnTo>
                    <a:pt x="79089" y="1308122"/>
                  </a:lnTo>
                  <a:lnTo>
                    <a:pt x="75959" y="1302308"/>
                  </a:lnTo>
                  <a:lnTo>
                    <a:pt x="72766" y="1296494"/>
                  </a:lnTo>
                  <a:lnTo>
                    <a:pt x="69529" y="1290680"/>
                  </a:lnTo>
                  <a:lnTo>
                    <a:pt x="66265" y="1284867"/>
                  </a:lnTo>
                  <a:lnTo>
                    <a:pt x="62994" y="1279053"/>
                  </a:lnTo>
                  <a:lnTo>
                    <a:pt x="59734" y="1273239"/>
                  </a:lnTo>
                  <a:lnTo>
                    <a:pt x="56503" y="1267425"/>
                  </a:lnTo>
                  <a:lnTo>
                    <a:pt x="53322" y="1261611"/>
                  </a:lnTo>
                  <a:lnTo>
                    <a:pt x="50218" y="1255797"/>
                  </a:lnTo>
                  <a:lnTo>
                    <a:pt x="47209" y="1249983"/>
                  </a:lnTo>
                  <a:lnTo>
                    <a:pt x="44311" y="1244169"/>
                  </a:lnTo>
                  <a:lnTo>
                    <a:pt x="41541" y="1238356"/>
                  </a:lnTo>
                  <a:lnTo>
                    <a:pt x="38912" y="1232542"/>
                  </a:lnTo>
                  <a:lnTo>
                    <a:pt x="36437" y="1226728"/>
                  </a:lnTo>
                  <a:lnTo>
                    <a:pt x="34122" y="1220914"/>
                  </a:lnTo>
                  <a:lnTo>
                    <a:pt x="31969" y="1215100"/>
                  </a:lnTo>
                  <a:lnTo>
                    <a:pt x="29975" y="1209286"/>
                  </a:lnTo>
                  <a:lnTo>
                    <a:pt x="28132" y="1203472"/>
                  </a:lnTo>
                  <a:lnTo>
                    <a:pt x="26434" y="1197658"/>
                  </a:lnTo>
                  <a:lnTo>
                    <a:pt x="24839" y="1191845"/>
                  </a:lnTo>
                  <a:lnTo>
                    <a:pt x="23322" y="1186031"/>
                  </a:lnTo>
                  <a:lnTo>
                    <a:pt x="21853" y="1180217"/>
                  </a:lnTo>
                  <a:lnTo>
                    <a:pt x="20405" y="1174403"/>
                  </a:lnTo>
                  <a:lnTo>
                    <a:pt x="18951" y="1168589"/>
                  </a:lnTo>
                  <a:lnTo>
                    <a:pt x="17472" y="1162775"/>
                  </a:lnTo>
                  <a:lnTo>
                    <a:pt x="15953" y="1156961"/>
                  </a:lnTo>
                  <a:lnTo>
                    <a:pt x="14387" y="1151147"/>
                  </a:lnTo>
                  <a:lnTo>
                    <a:pt x="12776" y="1145333"/>
                  </a:lnTo>
                  <a:lnTo>
                    <a:pt x="11135" y="1139520"/>
                  </a:lnTo>
                  <a:lnTo>
                    <a:pt x="9491" y="1133706"/>
                  </a:lnTo>
                  <a:lnTo>
                    <a:pt x="7875" y="1127892"/>
                  </a:lnTo>
                  <a:lnTo>
                    <a:pt x="6320" y="1122078"/>
                  </a:lnTo>
                  <a:lnTo>
                    <a:pt x="4863" y="1116264"/>
                  </a:lnTo>
                  <a:lnTo>
                    <a:pt x="3540" y="1110450"/>
                  </a:lnTo>
                  <a:lnTo>
                    <a:pt x="2385" y="1104636"/>
                  </a:lnTo>
                  <a:lnTo>
                    <a:pt x="1426" y="1098822"/>
                  </a:lnTo>
                  <a:lnTo>
                    <a:pt x="689" y="1093009"/>
                  </a:lnTo>
                  <a:lnTo>
                    <a:pt x="215" y="1087195"/>
                  </a:lnTo>
                  <a:lnTo>
                    <a:pt x="0" y="1081381"/>
                  </a:lnTo>
                  <a:lnTo>
                    <a:pt x="35" y="1075567"/>
                  </a:lnTo>
                  <a:lnTo>
                    <a:pt x="320" y="1069753"/>
                  </a:lnTo>
                  <a:lnTo>
                    <a:pt x="845" y="1063939"/>
                  </a:lnTo>
                  <a:lnTo>
                    <a:pt x="1600" y="1058125"/>
                  </a:lnTo>
                  <a:lnTo>
                    <a:pt x="2576" y="1052311"/>
                  </a:lnTo>
                  <a:lnTo>
                    <a:pt x="3761" y="1046498"/>
                  </a:lnTo>
                  <a:lnTo>
                    <a:pt x="5144" y="1040684"/>
                  </a:lnTo>
                  <a:lnTo>
                    <a:pt x="6720" y="1034870"/>
                  </a:lnTo>
                  <a:lnTo>
                    <a:pt x="8498" y="1029056"/>
                  </a:lnTo>
                  <a:lnTo>
                    <a:pt x="10451" y="1023242"/>
                  </a:lnTo>
                  <a:lnTo>
                    <a:pt x="12572" y="1017428"/>
                  </a:lnTo>
                  <a:lnTo>
                    <a:pt x="14853" y="1011614"/>
                  </a:lnTo>
                  <a:lnTo>
                    <a:pt x="17286" y="1005800"/>
                  </a:lnTo>
                  <a:lnTo>
                    <a:pt x="19859" y="999987"/>
                  </a:lnTo>
                  <a:lnTo>
                    <a:pt x="22559" y="994173"/>
                  </a:lnTo>
                  <a:lnTo>
                    <a:pt x="25368" y="988359"/>
                  </a:lnTo>
                  <a:lnTo>
                    <a:pt x="28269" y="982545"/>
                  </a:lnTo>
                  <a:lnTo>
                    <a:pt x="31244" y="976731"/>
                  </a:lnTo>
                  <a:lnTo>
                    <a:pt x="34272" y="970917"/>
                  </a:lnTo>
                  <a:lnTo>
                    <a:pt x="37332" y="965103"/>
                  </a:lnTo>
                  <a:lnTo>
                    <a:pt x="40408" y="959289"/>
                  </a:lnTo>
                  <a:lnTo>
                    <a:pt x="43490" y="953476"/>
                  </a:lnTo>
                  <a:lnTo>
                    <a:pt x="46572" y="947662"/>
                  </a:lnTo>
                  <a:lnTo>
                    <a:pt x="49651" y="941848"/>
                  </a:lnTo>
                  <a:lnTo>
                    <a:pt x="52723" y="936034"/>
                  </a:lnTo>
                  <a:lnTo>
                    <a:pt x="55791" y="930220"/>
                  </a:lnTo>
                  <a:lnTo>
                    <a:pt x="58856" y="924406"/>
                  </a:lnTo>
                  <a:lnTo>
                    <a:pt x="61917" y="918592"/>
                  </a:lnTo>
                  <a:lnTo>
                    <a:pt x="64974" y="912778"/>
                  </a:lnTo>
                  <a:lnTo>
                    <a:pt x="68025" y="906964"/>
                  </a:lnTo>
                  <a:lnTo>
                    <a:pt x="71067" y="901151"/>
                  </a:lnTo>
                  <a:lnTo>
                    <a:pt x="74097" y="895337"/>
                  </a:lnTo>
                  <a:lnTo>
                    <a:pt x="77111" y="889523"/>
                  </a:lnTo>
                  <a:lnTo>
                    <a:pt x="80107" y="883709"/>
                  </a:lnTo>
                  <a:lnTo>
                    <a:pt x="83086" y="877895"/>
                  </a:lnTo>
                  <a:lnTo>
                    <a:pt x="86052" y="872081"/>
                  </a:lnTo>
                  <a:lnTo>
                    <a:pt x="89010" y="866267"/>
                  </a:lnTo>
                  <a:lnTo>
                    <a:pt x="91974" y="860453"/>
                  </a:lnTo>
                  <a:lnTo>
                    <a:pt x="94957" y="854640"/>
                  </a:lnTo>
                  <a:lnTo>
                    <a:pt x="97973" y="848826"/>
                  </a:lnTo>
                  <a:lnTo>
                    <a:pt x="101033" y="843012"/>
                  </a:lnTo>
                  <a:lnTo>
                    <a:pt x="104151" y="837198"/>
                  </a:lnTo>
                  <a:lnTo>
                    <a:pt x="107332" y="831384"/>
                  </a:lnTo>
                  <a:lnTo>
                    <a:pt x="110581" y="825570"/>
                  </a:lnTo>
                  <a:lnTo>
                    <a:pt x="113897" y="819756"/>
                  </a:lnTo>
                  <a:lnTo>
                    <a:pt x="117273" y="813942"/>
                  </a:lnTo>
                  <a:lnTo>
                    <a:pt x="120700" y="808129"/>
                  </a:lnTo>
                  <a:lnTo>
                    <a:pt x="124158" y="802315"/>
                  </a:lnTo>
                  <a:lnTo>
                    <a:pt x="127622" y="796501"/>
                  </a:lnTo>
                  <a:lnTo>
                    <a:pt x="131067" y="790687"/>
                  </a:lnTo>
                  <a:lnTo>
                    <a:pt x="134468" y="784873"/>
                  </a:lnTo>
                  <a:lnTo>
                    <a:pt x="137801" y="779059"/>
                  </a:lnTo>
                  <a:lnTo>
                    <a:pt x="141040" y="773245"/>
                  </a:lnTo>
                  <a:lnTo>
                    <a:pt x="144166" y="767431"/>
                  </a:lnTo>
                  <a:lnTo>
                    <a:pt x="147157" y="761618"/>
                  </a:lnTo>
                  <a:lnTo>
                    <a:pt x="150000" y="755804"/>
                  </a:lnTo>
                  <a:lnTo>
                    <a:pt x="152668" y="749990"/>
                  </a:lnTo>
                  <a:lnTo>
                    <a:pt x="155164" y="744176"/>
                  </a:lnTo>
                  <a:lnTo>
                    <a:pt x="157495" y="738362"/>
                  </a:lnTo>
                  <a:lnTo>
                    <a:pt x="159668" y="732548"/>
                  </a:lnTo>
                  <a:lnTo>
                    <a:pt x="161690" y="726734"/>
                  </a:lnTo>
                  <a:lnTo>
                    <a:pt x="163574" y="720920"/>
                  </a:lnTo>
                  <a:lnTo>
                    <a:pt x="165334" y="715107"/>
                  </a:lnTo>
                  <a:lnTo>
                    <a:pt x="166984" y="709293"/>
                  </a:lnTo>
                  <a:lnTo>
                    <a:pt x="168541" y="703479"/>
                  </a:lnTo>
                  <a:lnTo>
                    <a:pt x="170018" y="697665"/>
                  </a:lnTo>
                  <a:lnTo>
                    <a:pt x="171422" y="691851"/>
                  </a:lnTo>
                  <a:lnTo>
                    <a:pt x="172772" y="686037"/>
                  </a:lnTo>
                  <a:lnTo>
                    <a:pt x="174075" y="680223"/>
                  </a:lnTo>
                  <a:lnTo>
                    <a:pt x="175335" y="674409"/>
                  </a:lnTo>
                  <a:lnTo>
                    <a:pt x="176556" y="668595"/>
                  </a:lnTo>
                  <a:lnTo>
                    <a:pt x="177738" y="662782"/>
                  </a:lnTo>
                  <a:lnTo>
                    <a:pt x="178883" y="656968"/>
                  </a:lnTo>
                  <a:lnTo>
                    <a:pt x="179991" y="651154"/>
                  </a:lnTo>
                  <a:lnTo>
                    <a:pt x="181065" y="645340"/>
                  </a:lnTo>
                  <a:lnTo>
                    <a:pt x="182107" y="639526"/>
                  </a:lnTo>
                  <a:lnTo>
                    <a:pt x="183123" y="633712"/>
                  </a:lnTo>
                  <a:lnTo>
                    <a:pt x="184123" y="627898"/>
                  </a:lnTo>
                  <a:lnTo>
                    <a:pt x="185118" y="622084"/>
                  </a:lnTo>
                  <a:lnTo>
                    <a:pt x="186117" y="616271"/>
                  </a:lnTo>
                  <a:lnTo>
                    <a:pt x="187130" y="610457"/>
                  </a:lnTo>
                  <a:lnTo>
                    <a:pt x="188168" y="604643"/>
                  </a:lnTo>
                  <a:lnTo>
                    <a:pt x="189236" y="598829"/>
                  </a:lnTo>
                  <a:lnTo>
                    <a:pt x="190341" y="593015"/>
                  </a:lnTo>
                  <a:lnTo>
                    <a:pt x="191484" y="587201"/>
                  </a:lnTo>
                  <a:lnTo>
                    <a:pt x="192667" y="581387"/>
                  </a:lnTo>
                  <a:lnTo>
                    <a:pt x="193880" y="575573"/>
                  </a:lnTo>
                  <a:lnTo>
                    <a:pt x="195113" y="569760"/>
                  </a:lnTo>
                  <a:lnTo>
                    <a:pt x="196353" y="563946"/>
                  </a:lnTo>
                  <a:lnTo>
                    <a:pt x="197587" y="558132"/>
                  </a:lnTo>
                  <a:lnTo>
                    <a:pt x="198802" y="552318"/>
                  </a:lnTo>
                  <a:lnTo>
                    <a:pt x="199985" y="546504"/>
                  </a:lnTo>
                  <a:lnTo>
                    <a:pt x="201124" y="540690"/>
                  </a:lnTo>
                  <a:lnTo>
                    <a:pt x="202209" y="534876"/>
                  </a:lnTo>
                  <a:lnTo>
                    <a:pt x="203236" y="529062"/>
                  </a:lnTo>
                  <a:lnTo>
                    <a:pt x="204193" y="523249"/>
                  </a:lnTo>
                  <a:lnTo>
                    <a:pt x="205092" y="517435"/>
                  </a:lnTo>
                  <a:lnTo>
                    <a:pt x="205938" y="511621"/>
                  </a:lnTo>
                  <a:lnTo>
                    <a:pt x="206742" y="505807"/>
                  </a:lnTo>
                  <a:lnTo>
                    <a:pt x="207513" y="499993"/>
                  </a:lnTo>
                  <a:lnTo>
                    <a:pt x="208264" y="494179"/>
                  </a:lnTo>
                  <a:lnTo>
                    <a:pt x="209008" y="488365"/>
                  </a:lnTo>
                  <a:lnTo>
                    <a:pt x="209757" y="482551"/>
                  </a:lnTo>
                  <a:lnTo>
                    <a:pt x="210521" y="476738"/>
                  </a:lnTo>
                  <a:lnTo>
                    <a:pt x="211311" y="470924"/>
                  </a:lnTo>
                  <a:lnTo>
                    <a:pt x="212136" y="465110"/>
                  </a:lnTo>
                  <a:lnTo>
                    <a:pt x="212996" y="459296"/>
                  </a:lnTo>
                  <a:lnTo>
                    <a:pt x="213893" y="453482"/>
                  </a:lnTo>
                  <a:lnTo>
                    <a:pt x="214824" y="447668"/>
                  </a:lnTo>
                  <a:lnTo>
                    <a:pt x="215787" y="441854"/>
                  </a:lnTo>
                  <a:lnTo>
                    <a:pt x="216777" y="436040"/>
                  </a:lnTo>
                  <a:lnTo>
                    <a:pt x="217790" y="430226"/>
                  </a:lnTo>
                  <a:lnTo>
                    <a:pt x="218819" y="424413"/>
                  </a:lnTo>
                  <a:lnTo>
                    <a:pt x="219860" y="418599"/>
                  </a:lnTo>
                  <a:lnTo>
                    <a:pt x="220907" y="412785"/>
                  </a:lnTo>
                  <a:lnTo>
                    <a:pt x="221954" y="406971"/>
                  </a:lnTo>
                  <a:lnTo>
                    <a:pt x="222997" y="401157"/>
                  </a:lnTo>
                  <a:lnTo>
                    <a:pt x="224034" y="395343"/>
                  </a:lnTo>
                  <a:lnTo>
                    <a:pt x="225061" y="389529"/>
                  </a:lnTo>
                  <a:lnTo>
                    <a:pt x="226076" y="383715"/>
                  </a:lnTo>
                  <a:lnTo>
                    <a:pt x="227078" y="377902"/>
                  </a:lnTo>
                  <a:lnTo>
                    <a:pt x="228066" y="372088"/>
                  </a:lnTo>
                  <a:lnTo>
                    <a:pt x="229038" y="366274"/>
                  </a:lnTo>
                  <a:lnTo>
                    <a:pt x="229993" y="360460"/>
                  </a:lnTo>
                  <a:lnTo>
                    <a:pt x="230929" y="354646"/>
                  </a:lnTo>
                  <a:lnTo>
                    <a:pt x="231847" y="348832"/>
                  </a:lnTo>
                  <a:lnTo>
                    <a:pt x="232747" y="343018"/>
                  </a:lnTo>
                  <a:lnTo>
                    <a:pt x="233629" y="337204"/>
                  </a:lnTo>
                  <a:lnTo>
                    <a:pt x="234494" y="331391"/>
                  </a:lnTo>
                  <a:lnTo>
                    <a:pt x="235343" y="325577"/>
                  </a:lnTo>
                  <a:lnTo>
                    <a:pt x="236176" y="319763"/>
                  </a:lnTo>
                  <a:lnTo>
                    <a:pt x="236995" y="313949"/>
                  </a:lnTo>
                  <a:lnTo>
                    <a:pt x="237802" y="308135"/>
                  </a:lnTo>
                  <a:lnTo>
                    <a:pt x="238599" y="302321"/>
                  </a:lnTo>
                  <a:lnTo>
                    <a:pt x="239390" y="296507"/>
                  </a:lnTo>
                  <a:lnTo>
                    <a:pt x="240175" y="290693"/>
                  </a:lnTo>
                  <a:lnTo>
                    <a:pt x="240958" y="284880"/>
                  </a:lnTo>
                  <a:lnTo>
                    <a:pt x="241738" y="279066"/>
                  </a:lnTo>
                  <a:lnTo>
                    <a:pt x="242516" y="273252"/>
                  </a:lnTo>
                  <a:lnTo>
                    <a:pt x="243291" y="267438"/>
                  </a:lnTo>
                  <a:lnTo>
                    <a:pt x="244060" y="261624"/>
                  </a:lnTo>
                  <a:lnTo>
                    <a:pt x="244821" y="255810"/>
                  </a:lnTo>
                  <a:lnTo>
                    <a:pt x="245568" y="249996"/>
                  </a:lnTo>
                  <a:lnTo>
                    <a:pt x="246296" y="244182"/>
                  </a:lnTo>
                  <a:lnTo>
                    <a:pt x="246999" y="238369"/>
                  </a:lnTo>
                  <a:lnTo>
                    <a:pt x="247672" y="232555"/>
                  </a:lnTo>
                  <a:lnTo>
                    <a:pt x="248310" y="226741"/>
                  </a:lnTo>
                  <a:lnTo>
                    <a:pt x="248910" y="220927"/>
                  </a:lnTo>
                  <a:lnTo>
                    <a:pt x="249468" y="215113"/>
                  </a:lnTo>
                  <a:lnTo>
                    <a:pt x="249982" y="209299"/>
                  </a:lnTo>
                  <a:lnTo>
                    <a:pt x="250452" y="203485"/>
                  </a:lnTo>
                  <a:lnTo>
                    <a:pt x="250879" y="197671"/>
                  </a:lnTo>
                  <a:lnTo>
                    <a:pt x="251264" y="191857"/>
                  </a:lnTo>
                  <a:lnTo>
                    <a:pt x="251606" y="186044"/>
                  </a:lnTo>
                  <a:lnTo>
                    <a:pt x="251914" y="180230"/>
                  </a:lnTo>
                  <a:lnTo>
                    <a:pt x="252193" y="174416"/>
                  </a:lnTo>
                  <a:lnTo>
                    <a:pt x="252447" y="168602"/>
                  </a:lnTo>
                  <a:lnTo>
                    <a:pt x="252682" y="162788"/>
                  </a:lnTo>
                  <a:lnTo>
                    <a:pt x="252901" y="156974"/>
                  </a:lnTo>
                  <a:lnTo>
                    <a:pt x="253109" y="151160"/>
                  </a:lnTo>
                  <a:lnTo>
                    <a:pt x="253307" y="145346"/>
                  </a:lnTo>
                  <a:lnTo>
                    <a:pt x="253500" y="139533"/>
                  </a:lnTo>
                  <a:lnTo>
                    <a:pt x="253688" y="133719"/>
                  </a:lnTo>
                  <a:lnTo>
                    <a:pt x="253872" y="127905"/>
                  </a:lnTo>
                  <a:lnTo>
                    <a:pt x="254053" y="122091"/>
                  </a:lnTo>
                  <a:lnTo>
                    <a:pt x="254229" y="116277"/>
                  </a:lnTo>
                  <a:lnTo>
                    <a:pt x="254400" y="110463"/>
                  </a:lnTo>
                  <a:lnTo>
                    <a:pt x="254565" y="104649"/>
                  </a:lnTo>
                  <a:lnTo>
                    <a:pt x="254723" y="98835"/>
                  </a:lnTo>
                  <a:lnTo>
                    <a:pt x="254874" y="93022"/>
                  </a:lnTo>
                  <a:lnTo>
                    <a:pt x="255017" y="87208"/>
                  </a:lnTo>
                  <a:lnTo>
                    <a:pt x="255152" y="81394"/>
                  </a:lnTo>
                  <a:lnTo>
                    <a:pt x="255278" y="75580"/>
                  </a:lnTo>
                  <a:lnTo>
                    <a:pt x="255396" y="69766"/>
                  </a:lnTo>
                  <a:lnTo>
                    <a:pt x="255506" y="63952"/>
                  </a:lnTo>
                  <a:lnTo>
                    <a:pt x="255609" y="58138"/>
                  </a:lnTo>
                  <a:lnTo>
                    <a:pt x="255706" y="52324"/>
                  </a:lnTo>
                  <a:lnTo>
                    <a:pt x="255798" y="46511"/>
                  </a:lnTo>
                  <a:lnTo>
                    <a:pt x="255885" y="40697"/>
                  </a:lnTo>
                  <a:lnTo>
                    <a:pt x="255968" y="34883"/>
                  </a:lnTo>
                  <a:lnTo>
                    <a:pt x="256046" y="29069"/>
                  </a:lnTo>
                  <a:lnTo>
                    <a:pt x="256122" y="23255"/>
                  </a:lnTo>
                  <a:lnTo>
                    <a:pt x="256194" y="17441"/>
                  </a:lnTo>
                  <a:lnTo>
                    <a:pt x="256264" y="11627"/>
                  </a:lnTo>
                  <a:lnTo>
                    <a:pt x="256330" y="5813"/>
                  </a:lnTo>
                  <a:lnTo>
                    <a:pt x="256394" y="0"/>
                  </a:lnTo>
                  <a:lnTo>
                    <a:pt x="257462" y="0"/>
                  </a:lnTo>
                  <a:lnTo>
                    <a:pt x="257525" y="5813"/>
                  </a:lnTo>
                  <a:lnTo>
                    <a:pt x="257592" y="11627"/>
                  </a:lnTo>
                  <a:lnTo>
                    <a:pt x="257661" y="17441"/>
                  </a:lnTo>
                  <a:lnTo>
                    <a:pt x="257733" y="23255"/>
                  </a:lnTo>
                  <a:lnTo>
                    <a:pt x="257809" y="29069"/>
                  </a:lnTo>
                  <a:lnTo>
                    <a:pt x="257888" y="34883"/>
                  </a:lnTo>
                  <a:lnTo>
                    <a:pt x="257971" y="40697"/>
                  </a:lnTo>
                  <a:lnTo>
                    <a:pt x="258057" y="46511"/>
                  </a:lnTo>
                  <a:lnTo>
                    <a:pt x="258149" y="52324"/>
                  </a:lnTo>
                  <a:lnTo>
                    <a:pt x="258246" y="58138"/>
                  </a:lnTo>
                  <a:lnTo>
                    <a:pt x="258350" y="63952"/>
                  </a:lnTo>
                  <a:lnTo>
                    <a:pt x="258460" y="69766"/>
                  </a:lnTo>
                  <a:lnTo>
                    <a:pt x="258577" y="75580"/>
                  </a:lnTo>
                  <a:lnTo>
                    <a:pt x="258703" y="81394"/>
                  </a:lnTo>
                  <a:lnTo>
                    <a:pt x="258838" y="87208"/>
                  </a:lnTo>
                  <a:lnTo>
                    <a:pt x="258981" y="93022"/>
                  </a:lnTo>
                  <a:lnTo>
                    <a:pt x="259132" y="98835"/>
                  </a:lnTo>
                  <a:lnTo>
                    <a:pt x="259291" y="104649"/>
                  </a:lnTo>
                  <a:lnTo>
                    <a:pt x="259456" y="110463"/>
                  </a:lnTo>
                  <a:lnTo>
                    <a:pt x="259627" y="116277"/>
                  </a:lnTo>
                  <a:lnTo>
                    <a:pt x="259803" y="122091"/>
                  </a:lnTo>
                  <a:lnTo>
                    <a:pt x="259983" y="127905"/>
                  </a:lnTo>
                  <a:lnTo>
                    <a:pt x="260167" y="133719"/>
                  </a:lnTo>
                  <a:lnTo>
                    <a:pt x="260355" y="139533"/>
                  </a:lnTo>
                  <a:lnTo>
                    <a:pt x="260548" y="145346"/>
                  </a:lnTo>
                  <a:lnTo>
                    <a:pt x="260747" y="151160"/>
                  </a:lnTo>
                  <a:lnTo>
                    <a:pt x="260954" y="156974"/>
                  </a:lnTo>
                  <a:lnTo>
                    <a:pt x="261174" y="162788"/>
                  </a:lnTo>
                  <a:lnTo>
                    <a:pt x="261408" y="168602"/>
                  </a:lnTo>
                  <a:lnTo>
                    <a:pt x="261663" y="174416"/>
                  </a:lnTo>
                  <a:lnTo>
                    <a:pt x="261942" y="180230"/>
                  </a:lnTo>
                  <a:lnTo>
                    <a:pt x="262250" y="186044"/>
                  </a:lnTo>
                  <a:lnTo>
                    <a:pt x="262592" y="191857"/>
                  </a:lnTo>
                  <a:lnTo>
                    <a:pt x="262977" y="197671"/>
                  </a:lnTo>
                  <a:lnTo>
                    <a:pt x="263403" y="203485"/>
                  </a:lnTo>
                  <a:lnTo>
                    <a:pt x="263873" y="209299"/>
                  </a:lnTo>
                  <a:lnTo>
                    <a:pt x="264388" y="215113"/>
                  </a:lnTo>
                  <a:lnTo>
                    <a:pt x="264946" y="220927"/>
                  </a:lnTo>
                  <a:lnTo>
                    <a:pt x="265545" y="226741"/>
                  </a:lnTo>
                  <a:lnTo>
                    <a:pt x="266184" y="232555"/>
                  </a:lnTo>
                  <a:lnTo>
                    <a:pt x="266856" y="238369"/>
                  </a:lnTo>
                  <a:lnTo>
                    <a:pt x="267559" y="244182"/>
                  </a:lnTo>
                  <a:lnTo>
                    <a:pt x="268287" y="249996"/>
                  </a:lnTo>
                  <a:lnTo>
                    <a:pt x="269035" y="255810"/>
                  </a:lnTo>
                  <a:lnTo>
                    <a:pt x="269795" y="261624"/>
                  </a:lnTo>
                  <a:lnTo>
                    <a:pt x="270565" y="267438"/>
                  </a:lnTo>
                  <a:lnTo>
                    <a:pt x="271339" y="273252"/>
                  </a:lnTo>
                  <a:lnTo>
                    <a:pt x="272117" y="279066"/>
                  </a:lnTo>
                  <a:lnTo>
                    <a:pt x="272898" y="284880"/>
                  </a:lnTo>
                  <a:lnTo>
                    <a:pt x="273680" y="290693"/>
                  </a:lnTo>
                  <a:lnTo>
                    <a:pt x="274466" y="296507"/>
                  </a:lnTo>
                  <a:lnTo>
                    <a:pt x="275256" y="302321"/>
                  </a:lnTo>
                  <a:lnTo>
                    <a:pt x="276054" y="308135"/>
                  </a:lnTo>
                  <a:lnTo>
                    <a:pt x="276861" y="313949"/>
                  </a:lnTo>
                  <a:lnTo>
                    <a:pt x="277680" y="319763"/>
                  </a:lnTo>
                  <a:lnTo>
                    <a:pt x="278513" y="325577"/>
                  </a:lnTo>
                  <a:lnTo>
                    <a:pt x="279361" y="331391"/>
                  </a:lnTo>
                  <a:lnTo>
                    <a:pt x="280226" y="337204"/>
                  </a:lnTo>
                  <a:lnTo>
                    <a:pt x="281108" y="343018"/>
                  </a:lnTo>
                  <a:lnTo>
                    <a:pt x="282008" y="348832"/>
                  </a:lnTo>
                  <a:lnTo>
                    <a:pt x="282927" y="354646"/>
                  </a:lnTo>
                  <a:lnTo>
                    <a:pt x="283862" y="360460"/>
                  </a:lnTo>
                  <a:lnTo>
                    <a:pt x="284818" y="366274"/>
                  </a:lnTo>
                  <a:lnTo>
                    <a:pt x="285790" y="372088"/>
                  </a:lnTo>
                  <a:lnTo>
                    <a:pt x="286777" y="377902"/>
                  </a:lnTo>
                  <a:lnTo>
                    <a:pt x="287779" y="383715"/>
                  </a:lnTo>
                  <a:lnTo>
                    <a:pt x="288795" y="389529"/>
                  </a:lnTo>
                  <a:lnTo>
                    <a:pt x="289822" y="395343"/>
                  </a:lnTo>
                  <a:lnTo>
                    <a:pt x="290858" y="401157"/>
                  </a:lnTo>
                  <a:lnTo>
                    <a:pt x="291902" y="406971"/>
                  </a:lnTo>
                  <a:lnTo>
                    <a:pt x="292949" y="412785"/>
                  </a:lnTo>
                  <a:lnTo>
                    <a:pt x="293996" y="418599"/>
                  </a:lnTo>
                  <a:lnTo>
                    <a:pt x="295036" y="424413"/>
                  </a:lnTo>
                  <a:lnTo>
                    <a:pt x="296066" y="430226"/>
                  </a:lnTo>
                  <a:lnTo>
                    <a:pt x="297078" y="436040"/>
                  </a:lnTo>
                  <a:lnTo>
                    <a:pt x="298069" y="441854"/>
                  </a:lnTo>
                  <a:lnTo>
                    <a:pt x="299032" y="447668"/>
                  </a:lnTo>
                  <a:lnTo>
                    <a:pt x="299963" y="453482"/>
                  </a:lnTo>
                  <a:lnTo>
                    <a:pt x="300859" y="459296"/>
                  </a:lnTo>
                  <a:lnTo>
                    <a:pt x="301720" y="465110"/>
                  </a:lnTo>
                  <a:lnTo>
                    <a:pt x="302545" y="470924"/>
                  </a:lnTo>
                  <a:lnTo>
                    <a:pt x="303335" y="476738"/>
                  </a:lnTo>
                  <a:lnTo>
                    <a:pt x="304099" y="482551"/>
                  </a:lnTo>
                  <a:lnTo>
                    <a:pt x="304847" y="488365"/>
                  </a:lnTo>
                  <a:lnTo>
                    <a:pt x="305591" y="494179"/>
                  </a:lnTo>
                  <a:lnTo>
                    <a:pt x="306343" y="499993"/>
                  </a:lnTo>
                  <a:lnTo>
                    <a:pt x="307114" y="505807"/>
                  </a:lnTo>
                  <a:lnTo>
                    <a:pt x="307917" y="511621"/>
                  </a:lnTo>
                  <a:lnTo>
                    <a:pt x="308764" y="517435"/>
                  </a:lnTo>
                  <a:lnTo>
                    <a:pt x="309662" y="523249"/>
                  </a:lnTo>
                  <a:lnTo>
                    <a:pt x="310620" y="529062"/>
                  </a:lnTo>
                  <a:lnTo>
                    <a:pt x="311646" y="534876"/>
                  </a:lnTo>
                  <a:lnTo>
                    <a:pt x="312732" y="540690"/>
                  </a:lnTo>
                  <a:lnTo>
                    <a:pt x="313870" y="546504"/>
                  </a:lnTo>
                  <a:lnTo>
                    <a:pt x="315053" y="552318"/>
                  </a:lnTo>
                  <a:lnTo>
                    <a:pt x="316268" y="558132"/>
                  </a:lnTo>
                  <a:lnTo>
                    <a:pt x="317503" y="563946"/>
                  </a:lnTo>
                  <a:lnTo>
                    <a:pt x="318743" y="569760"/>
                  </a:lnTo>
                  <a:lnTo>
                    <a:pt x="319975" y="575573"/>
                  </a:lnTo>
                  <a:lnTo>
                    <a:pt x="321189" y="581387"/>
                  </a:lnTo>
                  <a:lnTo>
                    <a:pt x="322371" y="587201"/>
                  </a:lnTo>
                  <a:lnTo>
                    <a:pt x="323514" y="593015"/>
                  </a:lnTo>
                  <a:lnTo>
                    <a:pt x="324619" y="598829"/>
                  </a:lnTo>
                  <a:lnTo>
                    <a:pt x="325688" y="604643"/>
                  </a:lnTo>
                  <a:lnTo>
                    <a:pt x="326725" y="610457"/>
                  </a:lnTo>
                  <a:lnTo>
                    <a:pt x="327738" y="616271"/>
                  </a:lnTo>
                  <a:lnTo>
                    <a:pt x="328737" y="622084"/>
                  </a:lnTo>
                  <a:lnTo>
                    <a:pt x="329732" y="627898"/>
                  </a:lnTo>
                  <a:lnTo>
                    <a:pt x="330732" y="633712"/>
                  </a:lnTo>
                  <a:lnTo>
                    <a:pt x="331748" y="639526"/>
                  </a:lnTo>
                  <a:lnTo>
                    <a:pt x="332790" y="645340"/>
                  </a:lnTo>
                  <a:lnTo>
                    <a:pt x="333864" y="651154"/>
                  </a:lnTo>
                  <a:lnTo>
                    <a:pt x="334973" y="656968"/>
                  </a:lnTo>
                  <a:lnTo>
                    <a:pt x="336117" y="662782"/>
                  </a:lnTo>
                  <a:lnTo>
                    <a:pt x="337300" y="668595"/>
                  </a:lnTo>
                  <a:lnTo>
                    <a:pt x="338520" y="674409"/>
                  </a:lnTo>
                  <a:lnTo>
                    <a:pt x="339781" y="680223"/>
                  </a:lnTo>
                  <a:lnTo>
                    <a:pt x="341084" y="686037"/>
                  </a:lnTo>
                  <a:lnTo>
                    <a:pt x="342434" y="691851"/>
                  </a:lnTo>
                  <a:lnTo>
                    <a:pt x="343838" y="697665"/>
                  </a:lnTo>
                  <a:lnTo>
                    <a:pt x="345315" y="703479"/>
                  </a:lnTo>
                  <a:lnTo>
                    <a:pt x="346871" y="709293"/>
                  </a:lnTo>
                  <a:lnTo>
                    <a:pt x="348522" y="715107"/>
                  </a:lnTo>
                  <a:lnTo>
                    <a:pt x="350282" y="720920"/>
                  </a:lnTo>
                  <a:lnTo>
                    <a:pt x="352166" y="726734"/>
                  </a:lnTo>
                  <a:lnTo>
                    <a:pt x="354188" y="732548"/>
                  </a:lnTo>
                  <a:lnTo>
                    <a:pt x="356360" y="738362"/>
                  </a:lnTo>
                  <a:lnTo>
                    <a:pt x="358692" y="744176"/>
                  </a:lnTo>
                  <a:lnTo>
                    <a:pt x="361188" y="749990"/>
                  </a:lnTo>
                  <a:lnTo>
                    <a:pt x="363856" y="755804"/>
                  </a:lnTo>
                  <a:lnTo>
                    <a:pt x="366698" y="761618"/>
                  </a:lnTo>
                  <a:lnTo>
                    <a:pt x="369690" y="767431"/>
                  </a:lnTo>
                  <a:lnTo>
                    <a:pt x="372815" y="773245"/>
                  </a:lnTo>
                  <a:lnTo>
                    <a:pt x="376055" y="779059"/>
                  </a:lnTo>
                  <a:lnTo>
                    <a:pt x="379387" y="784873"/>
                  </a:lnTo>
                  <a:lnTo>
                    <a:pt x="382789" y="790687"/>
                  </a:lnTo>
                  <a:lnTo>
                    <a:pt x="386234" y="796501"/>
                  </a:lnTo>
                  <a:lnTo>
                    <a:pt x="389697" y="802315"/>
                  </a:lnTo>
                  <a:lnTo>
                    <a:pt x="393155" y="808129"/>
                  </a:lnTo>
                  <a:lnTo>
                    <a:pt x="396582" y="813942"/>
                  </a:lnTo>
                  <a:lnTo>
                    <a:pt x="399959" y="819756"/>
                  </a:lnTo>
                  <a:lnTo>
                    <a:pt x="403274" y="825570"/>
                  </a:lnTo>
                  <a:lnTo>
                    <a:pt x="406524" y="831384"/>
                  </a:lnTo>
                  <a:lnTo>
                    <a:pt x="409705" y="837198"/>
                  </a:lnTo>
                  <a:lnTo>
                    <a:pt x="412822" y="843012"/>
                  </a:lnTo>
                  <a:lnTo>
                    <a:pt x="415883" y="848826"/>
                  </a:lnTo>
                  <a:lnTo>
                    <a:pt x="418898" y="854640"/>
                  </a:lnTo>
                  <a:lnTo>
                    <a:pt x="421881" y="860453"/>
                  </a:lnTo>
                  <a:lnTo>
                    <a:pt x="424845" y="866267"/>
                  </a:lnTo>
                  <a:lnTo>
                    <a:pt x="427804" y="872081"/>
                  </a:lnTo>
                  <a:lnTo>
                    <a:pt x="430770" y="877895"/>
                  </a:lnTo>
                  <a:lnTo>
                    <a:pt x="433749" y="883709"/>
                  </a:lnTo>
                  <a:lnTo>
                    <a:pt x="436745" y="889523"/>
                  </a:lnTo>
                  <a:lnTo>
                    <a:pt x="439759" y="895337"/>
                  </a:lnTo>
                  <a:lnTo>
                    <a:pt x="442788" y="901151"/>
                  </a:lnTo>
                  <a:lnTo>
                    <a:pt x="445830" y="906964"/>
                  </a:lnTo>
                  <a:lnTo>
                    <a:pt x="448882" y="912778"/>
                  </a:lnTo>
                  <a:lnTo>
                    <a:pt x="451939" y="918592"/>
                  </a:lnTo>
                  <a:lnTo>
                    <a:pt x="455000" y="924406"/>
                  </a:lnTo>
                  <a:lnTo>
                    <a:pt x="458064" y="930220"/>
                  </a:lnTo>
                  <a:lnTo>
                    <a:pt x="461132" y="936034"/>
                  </a:lnTo>
                  <a:lnTo>
                    <a:pt x="464205" y="941848"/>
                  </a:lnTo>
                  <a:lnTo>
                    <a:pt x="467283" y="947662"/>
                  </a:lnTo>
                  <a:lnTo>
                    <a:pt x="470365" y="953476"/>
                  </a:lnTo>
                  <a:lnTo>
                    <a:pt x="473448" y="959289"/>
                  </a:lnTo>
                  <a:lnTo>
                    <a:pt x="476524" y="965103"/>
                  </a:lnTo>
                  <a:lnTo>
                    <a:pt x="479583" y="970917"/>
                  </a:lnTo>
                  <a:lnTo>
                    <a:pt x="482611" y="976731"/>
                  </a:lnTo>
                  <a:lnTo>
                    <a:pt x="485587" y="982545"/>
                  </a:lnTo>
                  <a:lnTo>
                    <a:pt x="488488" y="988359"/>
                  </a:lnTo>
                  <a:lnTo>
                    <a:pt x="491297" y="994173"/>
                  </a:lnTo>
                  <a:lnTo>
                    <a:pt x="493996" y="999987"/>
                  </a:lnTo>
                  <a:lnTo>
                    <a:pt x="496570" y="1005800"/>
                  </a:lnTo>
                  <a:lnTo>
                    <a:pt x="499003" y="1011614"/>
                  </a:lnTo>
                  <a:lnTo>
                    <a:pt x="501284" y="1017428"/>
                  </a:lnTo>
                  <a:lnTo>
                    <a:pt x="503405" y="1023242"/>
                  </a:lnTo>
                  <a:lnTo>
                    <a:pt x="505357" y="1029056"/>
                  </a:lnTo>
                  <a:lnTo>
                    <a:pt x="507136" y="1034870"/>
                  </a:lnTo>
                  <a:lnTo>
                    <a:pt x="508711" y="1040684"/>
                  </a:lnTo>
                  <a:lnTo>
                    <a:pt x="510095" y="1046498"/>
                  </a:lnTo>
                  <a:lnTo>
                    <a:pt x="511279" y="1052311"/>
                  </a:lnTo>
                  <a:lnTo>
                    <a:pt x="512255" y="1058125"/>
                  </a:lnTo>
                  <a:lnTo>
                    <a:pt x="513011" y="1063939"/>
                  </a:lnTo>
                  <a:lnTo>
                    <a:pt x="513536" y="1069753"/>
                  </a:lnTo>
                  <a:lnTo>
                    <a:pt x="513820" y="1075567"/>
                  </a:lnTo>
                  <a:lnTo>
                    <a:pt x="513856" y="1081381"/>
                  </a:lnTo>
                  <a:lnTo>
                    <a:pt x="513640" y="1087195"/>
                  </a:lnTo>
                  <a:lnTo>
                    <a:pt x="513167" y="1093009"/>
                  </a:lnTo>
                  <a:lnTo>
                    <a:pt x="512429" y="1098822"/>
                  </a:lnTo>
                  <a:lnTo>
                    <a:pt x="511471" y="1104636"/>
                  </a:lnTo>
                  <a:lnTo>
                    <a:pt x="510315" y="1110450"/>
                  </a:lnTo>
                  <a:lnTo>
                    <a:pt x="508992" y="1116264"/>
                  </a:lnTo>
                  <a:lnTo>
                    <a:pt x="507535" y="1122078"/>
                  </a:lnTo>
                  <a:lnTo>
                    <a:pt x="505981" y="1127892"/>
                  </a:lnTo>
                  <a:lnTo>
                    <a:pt x="504364" y="1133706"/>
                  </a:lnTo>
                  <a:lnTo>
                    <a:pt x="502721" y="1139520"/>
                  </a:lnTo>
                  <a:lnTo>
                    <a:pt x="501080" y="1145333"/>
                  </a:lnTo>
                  <a:lnTo>
                    <a:pt x="499468" y="1151147"/>
                  </a:lnTo>
                  <a:lnTo>
                    <a:pt x="497902" y="1156961"/>
                  </a:lnTo>
                  <a:lnTo>
                    <a:pt x="496383" y="1162775"/>
                  </a:lnTo>
                  <a:lnTo>
                    <a:pt x="494904" y="1168589"/>
                  </a:lnTo>
                  <a:lnTo>
                    <a:pt x="493451" y="1174403"/>
                  </a:lnTo>
                  <a:lnTo>
                    <a:pt x="492002" y="1180217"/>
                  </a:lnTo>
                  <a:lnTo>
                    <a:pt x="490534" y="1186031"/>
                  </a:lnTo>
                  <a:lnTo>
                    <a:pt x="489016" y="1191845"/>
                  </a:lnTo>
                  <a:lnTo>
                    <a:pt x="487422" y="1197658"/>
                  </a:lnTo>
                  <a:lnTo>
                    <a:pt x="485723" y="1203472"/>
                  </a:lnTo>
                  <a:lnTo>
                    <a:pt x="483880" y="1209286"/>
                  </a:lnTo>
                  <a:lnTo>
                    <a:pt x="481886" y="1215100"/>
                  </a:lnTo>
                  <a:lnTo>
                    <a:pt x="479733" y="1220914"/>
                  </a:lnTo>
                  <a:lnTo>
                    <a:pt x="477418" y="1226728"/>
                  </a:lnTo>
                  <a:lnTo>
                    <a:pt x="474943" y="1232542"/>
                  </a:lnTo>
                  <a:lnTo>
                    <a:pt x="472315" y="1238356"/>
                  </a:lnTo>
                  <a:lnTo>
                    <a:pt x="469544" y="1244169"/>
                  </a:lnTo>
                  <a:lnTo>
                    <a:pt x="466646" y="1249983"/>
                  </a:lnTo>
                  <a:lnTo>
                    <a:pt x="463638" y="1255797"/>
                  </a:lnTo>
                  <a:lnTo>
                    <a:pt x="460534" y="1261611"/>
                  </a:lnTo>
                  <a:lnTo>
                    <a:pt x="457353" y="1267425"/>
                  </a:lnTo>
                  <a:lnTo>
                    <a:pt x="454122" y="1273239"/>
                  </a:lnTo>
                  <a:lnTo>
                    <a:pt x="450861" y="1279053"/>
                  </a:lnTo>
                  <a:lnTo>
                    <a:pt x="447590" y="1284867"/>
                  </a:lnTo>
                  <a:lnTo>
                    <a:pt x="444326" y="1290680"/>
                  </a:lnTo>
                  <a:lnTo>
                    <a:pt x="441089" y="1296494"/>
                  </a:lnTo>
                  <a:lnTo>
                    <a:pt x="437896" y="1302308"/>
                  </a:lnTo>
                  <a:lnTo>
                    <a:pt x="434766" y="1308122"/>
                  </a:lnTo>
                  <a:lnTo>
                    <a:pt x="431715" y="1313936"/>
                  </a:lnTo>
                  <a:lnTo>
                    <a:pt x="428765" y="1319750"/>
                  </a:lnTo>
                  <a:lnTo>
                    <a:pt x="425930" y="1325564"/>
                  </a:lnTo>
                  <a:lnTo>
                    <a:pt x="423214" y="1331378"/>
                  </a:lnTo>
                  <a:lnTo>
                    <a:pt x="420620" y="1337191"/>
                  </a:lnTo>
                  <a:lnTo>
                    <a:pt x="418147" y="1343005"/>
                  </a:lnTo>
                  <a:lnTo>
                    <a:pt x="415790" y="1348819"/>
                  </a:lnTo>
                  <a:lnTo>
                    <a:pt x="413539" y="1354633"/>
                  </a:lnTo>
                  <a:lnTo>
                    <a:pt x="411381" y="1360447"/>
                  </a:lnTo>
                  <a:lnTo>
                    <a:pt x="409296" y="1366261"/>
                  </a:lnTo>
                  <a:lnTo>
                    <a:pt x="407266" y="1372075"/>
                  </a:lnTo>
                  <a:lnTo>
                    <a:pt x="405270" y="1377889"/>
                  </a:lnTo>
                  <a:lnTo>
                    <a:pt x="403279" y="1383703"/>
                  </a:lnTo>
                  <a:lnTo>
                    <a:pt x="401275" y="1389516"/>
                  </a:lnTo>
                  <a:lnTo>
                    <a:pt x="399240" y="1395330"/>
                  </a:lnTo>
                  <a:lnTo>
                    <a:pt x="397164" y="1401144"/>
                  </a:lnTo>
                  <a:lnTo>
                    <a:pt x="395037" y="1406958"/>
                  </a:lnTo>
                  <a:lnTo>
                    <a:pt x="392853" y="1412772"/>
                  </a:lnTo>
                  <a:lnTo>
                    <a:pt x="390611" y="1418586"/>
                  </a:lnTo>
                  <a:lnTo>
                    <a:pt x="388312" y="1424400"/>
                  </a:lnTo>
                  <a:lnTo>
                    <a:pt x="385957" y="1430214"/>
                  </a:lnTo>
                  <a:lnTo>
                    <a:pt x="383548" y="1436027"/>
                  </a:lnTo>
                  <a:lnTo>
                    <a:pt x="381095" y="1441841"/>
                  </a:lnTo>
                  <a:lnTo>
                    <a:pt x="378602" y="1447655"/>
                  </a:lnTo>
                  <a:lnTo>
                    <a:pt x="376074" y="1453469"/>
                  </a:lnTo>
                  <a:lnTo>
                    <a:pt x="373514" y="1459283"/>
                  </a:lnTo>
                  <a:lnTo>
                    <a:pt x="370925" y="1465097"/>
                  </a:lnTo>
                  <a:lnTo>
                    <a:pt x="368309" y="1470911"/>
                  </a:lnTo>
                  <a:lnTo>
                    <a:pt x="365668" y="1476725"/>
                  </a:lnTo>
                  <a:lnTo>
                    <a:pt x="363006" y="1482538"/>
                  </a:lnTo>
                  <a:lnTo>
                    <a:pt x="360324" y="1488352"/>
                  </a:lnTo>
                  <a:lnTo>
                    <a:pt x="357627" y="1494166"/>
                  </a:lnTo>
                  <a:lnTo>
                    <a:pt x="354921" y="1499980"/>
                  </a:lnTo>
                  <a:lnTo>
                    <a:pt x="352209" y="1505794"/>
                  </a:lnTo>
                  <a:lnTo>
                    <a:pt x="349498" y="1511608"/>
                  </a:lnTo>
                  <a:lnTo>
                    <a:pt x="346793" y="1517422"/>
                  </a:lnTo>
                  <a:lnTo>
                    <a:pt x="344099" y="1523236"/>
                  </a:lnTo>
                  <a:lnTo>
                    <a:pt x="341421" y="1529049"/>
                  </a:lnTo>
                  <a:lnTo>
                    <a:pt x="338765" y="1534863"/>
                  </a:lnTo>
                  <a:lnTo>
                    <a:pt x="336137" y="1540677"/>
                  </a:lnTo>
                  <a:lnTo>
                    <a:pt x="333549" y="1546491"/>
                  </a:lnTo>
                  <a:lnTo>
                    <a:pt x="331006" y="1552305"/>
                  </a:lnTo>
                  <a:lnTo>
                    <a:pt x="328518" y="1558119"/>
                  </a:lnTo>
                  <a:lnTo>
                    <a:pt x="326097" y="1563933"/>
                  </a:lnTo>
                  <a:lnTo>
                    <a:pt x="323754" y="1569747"/>
                  </a:lnTo>
                  <a:lnTo>
                    <a:pt x="321505" y="1575560"/>
                  </a:lnTo>
                  <a:lnTo>
                    <a:pt x="319364" y="1581374"/>
                  </a:lnTo>
                  <a:lnTo>
                    <a:pt x="317346" y="1587188"/>
                  </a:lnTo>
                  <a:lnTo>
                    <a:pt x="315466" y="1593002"/>
                  </a:lnTo>
                  <a:lnTo>
                    <a:pt x="313740" y="1598816"/>
                  </a:lnTo>
                  <a:lnTo>
                    <a:pt x="312192" y="1604630"/>
                  </a:lnTo>
                  <a:lnTo>
                    <a:pt x="310810" y="1610444"/>
                  </a:lnTo>
                  <a:lnTo>
                    <a:pt x="309595" y="1616258"/>
                  </a:lnTo>
                  <a:lnTo>
                    <a:pt x="308540" y="1622072"/>
                  </a:lnTo>
                  <a:lnTo>
                    <a:pt x="307637" y="1627885"/>
                  </a:lnTo>
                  <a:lnTo>
                    <a:pt x="306871" y="1633699"/>
                  </a:lnTo>
                  <a:lnTo>
                    <a:pt x="306224" y="1639513"/>
                  </a:lnTo>
                  <a:lnTo>
                    <a:pt x="305677" y="1645327"/>
                  </a:lnTo>
                  <a:lnTo>
                    <a:pt x="305203" y="1651141"/>
                  </a:lnTo>
                  <a:lnTo>
                    <a:pt x="304781" y="1656955"/>
                  </a:lnTo>
                  <a:lnTo>
                    <a:pt x="304379" y="1662769"/>
                  </a:lnTo>
                  <a:lnTo>
                    <a:pt x="303969" y="1668583"/>
                  </a:lnTo>
                  <a:lnTo>
                    <a:pt x="303527" y="1674396"/>
                  </a:lnTo>
                  <a:lnTo>
                    <a:pt x="303035" y="1680210"/>
                  </a:lnTo>
                  <a:lnTo>
                    <a:pt x="302475" y="1686024"/>
                  </a:lnTo>
                  <a:lnTo>
                    <a:pt x="301833" y="1691838"/>
                  </a:lnTo>
                  <a:lnTo>
                    <a:pt x="301102" y="1697652"/>
                  </a:lnTo>
                  <a:lnTo>
                    <a:pt x="300276" y="1703466"/>
                  </a:lnTo>
                  <a:lnTo>
                    <a:pt x="299357" y="1709280"/>
                  </a:lnTo>
                  <a:lnTo>
                    <a:pt x="298342" y="1715094"/>
                  </a:lnTo>
                  <a:lnTo>
                    <a:pt x="297251" y="1720907"/>
                  </a:lnTo>
                  <a:lnTo>
                    <a:pt x="296101" y="1726721"/>
                  </a:lnTo>
                  <a:lnTo>
                    <a:pt x="294911" y="1732535"/>
                  </a:lnTo>
                  <a:lnTo>
                    <a:pt x="293700" y="1738349"/>
                  </a:lnTo>
                  <a:lnTo>
                    <a:pt x="292489" y="1744163"/>
                  </a:lnTo>
                  <a:lnTo>
                    <a:pt x="291298" y="1749977"/>
                  </a:lnTo>
                  <a:lnTo>
                    <a:pt x="290145" y="1755791"/>
                  </a:lnTo>
                  <a:lnTo>
                    <a:pt x="289046" y="1761605"/>
                  </a:lnTo>
                  <a:lnTo>
                    <a:pt x="288016" y="1767418"/>
                  </a:lnTo>
                  <a:lnTo>
                    <a:pt x="287072" y="1773232"/>
                  </a:lnTo>
                  <a:lnTo>
                    <a:pt x="286212" y="1779046"/>
                  </a:lnTo>
                  <a:lnTo>
                    <a:pt x="285434" y="1784860"/>
                  </a:lnTo>
                  <a:lnTo>
                    <a:pt x="284736" y="1790674"/>
                  </a:lnTo>
                  <a:lnTo>
                    <a:pt x="284112" y="1796488"/>
                  </a:lnTo>
                  <a:lnTo>
                    <a:pt x="283552" y="1802302"/>
                  </a:lnTo>
                  <a:lnTo>
                    <a:pt x="283048" y="1808116"/>
                  </a:lnTo>
                  <a:lnTo>
                    <a:pt x="282588" y="1813929"/>
                  </a:lnTo>
                  <a:lnTo>
                    <a:pt x="282160" y="1819743"/>
                  </a:lnTo>
                  <a:lnTo>
                    <a:pt x="281754" y="1825557"/>
                  </a:lnTo>
                  <a:lnTo>
                    <a:pt x="281358" y="1831371"/>
                  </a:lnTo>
                  <a:lnTo>
                    <a:pt x="280961" y="1837185"/>
                  </a:lnTo>
                  <a:lnTo>
                    <a:pt x="280559" y="1842999"/>
                  </a:lnTo>
                  <a:lnTo>
                    <a:pt x="280146" y="1848813"/>
                  </a:lnTo>
                  <a:lnTo>
                    <a:pt x="279720" y="1854627"/>
                  </a:lnTo>
                  <a:lnTo>
                    <a:pt x="279280" y="1860441"/>
                  </a:lnTo>
                  <a:lnTo>
                    <a:pt x="278829" y="1866254"/>
                  </a:lnTo>
                  <a:lnTo>
                    <a:pt x="278368" y="1872068"/>
                  </a:lnTo>
                  <a:lnTo>
                    <a:pt x="277904" y="1877882"/>
                  </a:lnTo>
                  <a:lnTo>
                    <a:pt x="277443" y="1883696"/>
                  </a:lnTo>
                  <a:lnTo>
                    <a:pt x="276992" y="1889510"/>
                  </a:lnTo>
                  <a:lnTo>
                    <a:pt x="276558" y="1895324"/>
                  </a:lnTo>
                  <a:lnTo>
                    <a:pt x="276148" y="1901138"/>
                  </a:lnTo>
                  <a:lnTo>
                    <a:pt x="275767" y="1906952"/>
                  </a:lnTo>
                  <a:lnTo>
                    <a:pt x="275420" y="1912765"/>
                  </a:lnTo>
                  <a:lnTo>
                    <a:pt x="275110" y="1918579"/>
                  </a:lnTo>
                  <a:lnTo>
                    <a:pt x="274840" y="1924393"/>
                  </a:lnTo>
                  <a:lnTo>
                    <a:pt x="274608" y="1930207"/>
                  </a:lnTo>
                  <a:lnTo>
                    <a:pt x="274413" y="1936021"/>
                  </a:lnTo>
                  <a:lnTo>
                    <a:pt x="274254" y="1941835"/>
                  </a:lnTo>
                  <a:lnTo>
                    <a:pt x="274121" y="1947649"/>
                  </a:lnTo>
                  <a:lnTo>
                    <a:pt x="274005" y="1953463"/>
                  </a:lnTo>
                  <a:lnTo>
                    <a:pt x="273899" y="1959276"/>
                  </a:lnTo>
                  <a:lnTo>
                    <a:pt x="273794" y="1965090"/>
                  </a:lnTo>
                  <a:lnTo>
                    <a:pt x="273682" y="1970904"/>
                  </a:lnTo>
                  <a:lnTo>
                    <a:pt x="273556" y="1976718"/>
                  </a:lnTo>
                  <a:lnTo>
                    <a:pt x="273408" y="1982532"/>
                  </a:lnTo>
                  <a:lnTo>
                    <a:pt x="273234" y="1988346"/>
                  </a:lnTo>
                  <a:lnTo>
                    <a:pt x="273028" y="1994160"/>
                  </a:lnTo>
                  <a:lnTo>
                    <a:pt x="272787" y="1999974"/>
                  </a:lnTo>
                  <a:lnTo>
                    <a:pt x="272516" y="2005787"/>
                  </a:lnTo>
                  <a:lnTo>
                    <a:pt x="272217" y="2011601"/>
                  </a:lnTo>
                  <a:lnTo>
                    <a:pt x="271893" y="2017415"/>
                  </a:lnTo>
                  <a:lnTo>
                    <a:pt x="271551" y="2023229"/>
                  </a:lnTo>
                  <a:lnTo>
                    <a:pt x="271196" y="2029043"/>
                  </a:lnTo>
                  <a:lnTo>
                    <a:pt x="270834" y="2034857"/>
                  </a:lnTo>
                  <a:lnTo>
                    <a:pt x="270472" y="2040671"/>
                  </a:lnTo>
                  <a:lnTo>
                    <a:pt x="270116" y="2046485"/>
                  </a:lnTo>
                  <a:lnTo>
                    <a:pt x="269773" y="2052298"/>
                  </a:lnTo>
                  <a:lnTo>
                    <a:pt x="269447" y="2058112"/>
                  </a:lnTo>
                  <a:lnTo>
                    <a:pt x="269143" y="2063926"/>
                  </a:lnTo>
                  <a:lnTo>
                    <a:pt x="268862" y="2069740"/>
                  </a:lnTo>
                  <a:lnTo>
                    <a:pt x="268606" y="2075554"/>
                  </a:lnTo>
                  <a:lnTo>
                    <a:pt x="268374" y="2081368"/>
                  </a:lnTo>
                  <a:lnTo>
                    <a:pt x="268166" y="2087182"/>
                  </a:lnTo>
                  <a:lnTo>
                    <a:pt x="267981" y="2092996"/>
                  </a:lnTo>
                  <a:lnTo>
                    <a:pt x="267815" y="2098810"/>
                  </a:lnTo>
                  <a:lnTo>
                    <a:pt x="267668" y="2104623"/>
                  </a:lnTo>
                  <a:lnTo>
                    <a:pt x="267536" y="2110437"/>
                  </a:lnTo>
                  <a:lnTo>
                    <a:pt x="267416" y="2116251"/>
                  </a:lnTo>
                  <a:lnTo>
                    <a:pt x="267305" y="2122065"/>
                  </a:lnTo>
                  <a:lnTo>
                    <a:pt x="267201" y="2127879"/>
                  </a:lnTo>
                  <a:lnTo>
                    <a:pt x="267103" y="2133693"/>
                  </a:lnTo>
                  <a:lnTo>
                    <a:pt x="267009" y="2139507"/>
                  </a:lnTo>
                  <a:lnTo>
                    <a:pt x="266918" y="2145321"/>
                  </a:lnTo>
                  <a:lnTo>
                    <a:pt x="266830" y="2151134"/>
                  </a:lnTo>
                  <a:lnTo>
                    <a:pt x="266745" y="2156948"/>
                  </a:lnTo>
                  <a:lnTo>
                    <a:pt x="266660" y="2162762"/>
                  </a:lnTo>
                  <a:lnTo>
                    <a:pt x="266574" y="2168576"/>
                  </a:lnTo>
                  <a:lnTo>
                    <a:pt x="266486" y="2174390"/>
                  </a:lnTo>
                  <a:lnTo>
                    <a:pt x="266392" y="2180204"/>
                  </a:lnTo>
                  <a:lnTo>
                    <a:pt x="266291" y="2186018"/>
                  </a:lnTo>
                  <a:lnTo>
                    <a:pt x="266181" y="2191832"/>
                  </a:lnTo>
                  <a:lnTo>
                    <a:pt x="266058" y="2197645"/>
                  </a:lnTo>
                  <a:lnTo>
                    <a:pt x="265922" y="2203459"/>
                  </a:lnTo>
                  <a:lnTo>
                    <a:pt x="265771" y="2209273"/>
                  </a:lnTo>
                  <a:lnTo>
                    <a:pt x="265604" y="2215087"/>
                  </a:lnTo>
                  <a:lnTo>
                    <a:pt x="265421" y="2220901"/>
                  </a:lnTo>
                  <a:lnTo>
                    <a:pt x="265225" y="2226715"/>
                  </a:lnTo>
                  <a:lnTo>
                    <a:pt x="265019" y="2232529"/>
                  </a:lnTo>
                  <a:lnTo>
                    <a:pt x="264807" y="2238343"/>
                  </a:lnTo>
                  <a:lnTo>
                    <a:pt x="264591" y="2244156"/>
                  </a:lnTo>
                  <a:lnTo>
                    <a:pt x="264375" y="2249970"/>
                  </a:lnTo>
                  <a:lnTo>
                    <a:pt x="264164" y="2255784"/>
                  </a:lnTo>
                  <a:lnTo>
                    <a:pt x="263960" y="2261598"/>
                  </a:lnTo>
                  <a:lnTo>
                    <a:pt x="263767" y="2267412"/>
                  </a:lnTo>
                  <a:lnTo>
                    <a:pt x="263586" y="2273226"/>
                  </a:lnTo>
                  <a:lnTo>
                    <a:pt x="263422" y="2279040"/>
                  </a:lnTo>
                  <a:lnTo>
                    <a:pt x="263272" y="2284854"/>
                  </a:lnTo>
                  <a:lnTo>
                    <a:pt x="263138" y="2290667"/>
                  </a:lnTo>
                  <a:lnTo>
                    <a:pt x="263018" y="2296481"/>
                  </a:lnTo>
                  <a:lnTo>
                    <a:pt x="262911" y="2302295"/>
                  </a:lnTo>
                  <a:lnTo>
                    <a:pt x="262815" y="2308109"/>
                  </a:lnTo>
                  <a:lnTo>
                    <a:pt x="262729" y="2313923"/>
                  </a:lnTo>
                  <a:lnTo>
                    <a:pt x="262650" y="2319737"/>
                  </a:lnTo>
                  <a:lnTo>
                    <a:pt x="262575" y="2325551"/>
                  </a:lnTo>
                  <a:lnTo>
                    <a:pt x="262503" y="2331365"/>
                  </a:lnTo>
                  <a:lnTo>
                    <a:pt x="262430" y="2337179"/>
                  </a:lnTo>
                  <a:lnTo>
                    <a:pt x="262353" y="2342992"/>
                  </a:lnTo>
                  <a:lnTo>
                    <a:pt x="262270" y="2348806"/>
                  </a:lnTo>
                  <a:lnTo>
                    <a:pt x="262182" y="2354620"/>
                  </a:lnTo>
                  <a:lnTo>
                    <a:pt x="262085" y="2360434"/>
                  </a:lnTo>
                  <a:lnTo>
                    <a:pt x="261981" y="2366248"/>
                  </a:lnTo>
                  <a:lnTo>
                    <a:pt x="261869" y="2372062"/>
                  </a:lnTo>
                  <a:lnTo>
                    <a:pt x="261752" y="2377876"/>
                  </a:lnTo>
                  <a:lnTo>
                    <a:pt x="261631" y="2383690"/>
                  </a:lnTo>
                  <a:lnTo>
                    <a:pt x="261507" y="2389503"/>
                  </a:lnTo>
                  <a:lnTo>
                    <a:pt x="261386" y="2395317"/>
                  </a:lnTo>
                  <a:lnTo>
                    <a:pt x="261267" y="2401131"/>
                  </a:lnTo>
                  <a:lnTo>
                    <a:pt x="261155" y="2406945"/>
                  </a:lnTo>
                  <a:lnTo>
                    <a:pt x="261050" y="2412759"/>
                  </a:lnTo>
                  <a:lnTo>
                    <a:pt x="260955" y="2418573"/>
                  </a:lnTo>
                  <a:lnTo>
                    <a:pt x="260869" y="2424387"/>
                  </a:lnTo>
                  <a:lnTo>
                    <a:pt x="260792" y="2430201"/>
                  </a:lnTo>
                  <a:lnTo>
                    <a:pt x="260726" y="2436014"/>
                  </a:lnTo>
                  <a:lnTo>
                    <a:pt x="260668" y="2441828"/>
                  </a:lnTo>
                  <a:lnTo>
                    <a:pt x="260620" y="2447642"/>
                  </a:lnTo>
                  <a:lnTo>
                    <a:pt x="260579" y="2453456"/>
                  </a:lnTo>
                  <a:lnTo>
                    <a:pt x="260545" y="2459270"/>
                  </a:lnTo>
                  <a:lnTo>
                    <a:pt x="260516" y="2465084"/>
                  </a:lnTo>
                  <a:lnTo>
                    <a:pt x="260492" y="2470898"/>
                  </a:lnTo>
                  <a:lnTo>
                    <a:pt x="260473" y="2476712"/>
                  </a:lnTo>
                  <a:lnTo>
                    <a:pt x="260459" y="2482525"/>
                  </a:lnTo>
                  <a:lnTo>
                    <a:pt x="260448" y="2488339"/>
                  </a:lnTo>
                  <a:lnTo>
                    <a:pt x="260442" y="2494153"/>
                  </a:lnTo>
                  <a:lnTo>
                    <a:pt x="260439" y="2499967"/>
                  </a:lnTo>
                  <a:lnTo>
                    <a:pt x="260439" y="2505781"/>
                  </a:lnTo>
                  <a:lnTo>
                    <a:pt x="260442" y="2511595"/>
                  </a:lnTo>
                  <a:lnTo>
                    <a:pt x="260446" y="2517409"/>
                  </a:lnTo>
                  <a:lnTo>
                    <a:pt x="260451" y="2523223"/>
                  </a:lnTo>
                  <a:lnTo>
                    <a:pt x="260455" y="2529036"/>
                  </a:lnTo>
                  <a:lnTo>
                    <a:pt x="260457" y="2534850"/>
                  </a:lnTo>
                  <a:lnTo>
                    <a:pt x="260457" y="2540664"/>
                  </a:lnTo>
                  <a:lnTo>
                    <a:pt x="260452" y="2546478"/>
                  </a:lnTo>
                  <a:lnTo>
                    <a:pt x="260443" y="2552292"/>
                  </a:lnTo>
                  <a:lnTo>
                    <a:pt x="260426" y="2558106"/>
                  </a:lnTo>
                  <a:lnTo>
                    <a:pt x="260402" y="2563920"/>
                  </a:lnTo>
                  <a:lnTo>
                    <a:pt x="260370" y="2569734"/>
                  </a:lnTo>
                  <a:lnTo>
                    <a:pt x="260330" y="2575548"/>
                  </a:lnTo>
                  <a:lnTo>
                    <a:pt x="260282" y="2581361"/>
                  </a:lnTo>
                  <a:lnTo>
                    <a:pt x="260225" y="2587175"/>
                  </a:lnTo>
                  <a:lnTo>
                    <a:pt x="260159" y="2592989"/>
                  </a:lnTo>
                  <a:lnTo>
                    <a:pt x="260087" y="2598803"/>
                  </a:lnTo>
                  <a:lnTo>
                    <a:pt x="260008" y="2604617"/>
                  </a:lnTo>
                  <a:lnTo>
                    <a:pt x="259923" y="2610431"/>
                  </a:lnTo>
                  <a:lnTo>
                    <a:pt x="259835" y="2616245"/>
                  </a:lnTo>
                  <a:lnTo>
                    <a:pt x="259746" y="2622059"/>
                  </a:lnTo>
                  <a:lnTo>
                    <a:pt x="259659" y="2627872"/>
                  </a:lnTo>
                  <a:lnTo>
                    <a:pt x="259575" y="2633686"/>
                  </a:lnTo>
                  <a:lnTo>
                    <a:pt x="259498" y="2639500"/>
                  </a:lnTo>
                  <a:lnTo>
                    <a:pt x="259429" y="2645314"/>
                  </a:lnTo>
                  <a:lnTo>
                    <a:pt x="259371" y="2651128"/>
                  </a:lnTo>
                  <a:lnTo>
                    <a:pt x="259325" y="2656942"/>
                  </a:lnTo>
                  <a:lnTo>
                    <a:pt x="259292" y="2662756"/>
                  </a:lnTo>
                  <a:lnTo>
                    <a:pt x="259273" y="2668570"/>
                  </a:lnTo>
                  <a:lnTo>
                    <a:pt x="259267" y="2674383"/>
                  </a:lnTo>
                  <a:lnTo>
                    <a:pt x="259271" y="2680197"/>
                  </a:lnTo>
                  <a:lnTo>
                    <a:pt x="259282" y="2686011"/>
                  </a:lnTo>
                  <a:lnTo>
                    <a:pt x="259298" y="2691825"/>
                  </a:lnTo>
                  <a:lnTo>
                    <a:pt x="259316" y="2697639"/>
                  </a:lnTo>
                  <a:lnTo>
                    <a:pt x="259331" y="2703453"/>
                  </a:lnTo>
                  <a:lnTo>
                    <a:pt x="259342" y="2709267"/>
                  </a:lnTo>
                  <a:lnTo>
                    <a:pt x="259344" y="2715081"/>
                  </a:lnTo>
                  <a:lnTo>
                    <a:pt x="259337" y="2720894"/>
                  </a:lnTo>
                  <a:lnTo>
                    <a:pt x="259319" y="2726708"/>
                  </a:lnTo>
                  <a:lnTo>
                    <a:pt x="259288" y="2732522"/>
                  </a:lnTo>
                  <a:lnTo>
                    <a:pt x="259248" y="2738336"/>
                  </a:lnTo>
                  <a:lnTo>
                    <a:pt x="259198" y="2744150"/>
                  </a:lnTo>
                  <a:lnTo>
                    <a:pt x="259140" y="2749964"/>
                  </a:lnTo>
                  <a:lnTo>
                    <a:pt x="259077" y="2755778"/>
                  </a:lnTo>
                  <a:lnTo>
                    <a:pt x="259011" y="2761592"/>
                  </a:lnTo>
                  <a:lnTo>
                    <a:pt x="258943" y="2767406"/>
                  </a:lnTo>
                  <a:lnTo>
                    <a:pt x="258876" y="2773219"/>
                  </a:lnTo>
                  <a:lnTo>
                    <a:pt x="258810" y="2779033"/>
                  </a:lnTo>
                  <a:lnTo>
                    <a:pt x="258748" y="2784847"/>
                  </a:lnTo>
                  <a:lnTo>
                    <a:pt x="258689" y="2790661"/>
                  </a:lnTo>
                  <a:lnTo>
                    <a:pt x="258635" y="2796475"/>
                  </a:lnTo>
                  <a:lnTo>
                    <a:pt x="258586" y="2802289"/>
                  </a:lnTo>
                  <a:lnTo>
                    <a:pt x="258541" y="2808103"/>
                  </a:lnTo>
                  <a:lnTo>
                    <a:pt x="258501" y="2813917"/>
                  </a:lnTo>
                  <a:lnTo>
                    <a:pt x="258466" y="2819730"/>
                  </a:lnTo>
                  <a:lnTo>
                    <a:pt x="258437" y="2825544"/>
                  </a:lnTo>
                  <a:lnTo>
                    <a:pt x="258415" y="2831358"/>
                  </a:lnTo>
                  <a:lnTo>
                    <a:pt x="258399" y="2837172"/>
                  </a:lnTo>
                  <a:lnTo>
                    <a:pt x="258391" y="2842986"/>
                  </a:lnTo>
                  <a:lnTo>
                    <a:pt x="258392" y="2848800"/>
                  </a:lnTo>
                  <a:lnTo>
                    <a:pt x="258402" y="2854614"/>
                  </a:lnTo>
                  <a:lnTo>
                    <a:pt x="258421" y="2860428"/>
                  </a:lnTo>
                  <a:lnTo>
                    <a:pt x="258450" y="2866241"/>
                  </a:lnTo>
                  <a:lnTo>
                    <a:pt x="258490" y="2872055"/>
                  </a:lnTo>
                  <a:lnTo>
                    <a:pt x="258539" y="2877869"/>
                  </a:lnTo>
                  <a:lnTo>
                    <a:pt x="258597" y="2883683"/>
                  </a:lnTo>
                  <a:lnTo>
                    <a:pt x="258664" y="2889497"/>
                  </a:lnTo>
                  <a:lnTo>
                    <a:pt x="258739" y="2895311"/>
                  </a:lnTo>
                  <a:lnTo>
                    <a:pt x="258820" y="2901125"/>
                  </a:lnTo>
                  <a:lnTo>
                    <a:pt x="258903" y="2906939"/>
                  </a:lnTo>
                  <a:lnTo>
                    <a:pt x="258986" y="2912752"/>
                  </a:lnTo>
                  <a:lnTo>
                    <a:pt x="259066" y="2918566"/>
                  </a:lnTo>
                  <a:lnTo>
                    <a:pt x="259140" y="2924380"/>
                  </a:lnTo>
                  <a:lnTo>
                    <a:pt x="259204" y="2930194"/>
                  </a:lnTo>
                  <a:lnTo>
                    <a:pt x="259254" y="2936008"/>
                  </a:lnTo>
                  <a:lnTo>
                    <a:pt x="259286" y="2941822"/>
                  </a:lnTo>
                  <a:lnTo>
                    <a:pt x="259298" y="2947636"/>
                  </a:lnTo>
                  <a:lnTo>
                    <a:pt x="259283" y="2953450"/>
                  </a:lnTo>
                  <a:lnTo>
                    <a:pt x="259242" y="2959263"/>
                  </a:lnTo>
                  <a:lnTo>
                    <a:pt x="259176" y="2965077"/>
                  </a:lnTo>
                  <a:lnTo>
                    <a:pt x="259085" y="2970891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" name="pg29"/>
            <p:cNvSpPr/>
            <p:nvPr/>
          </p:nvSpPr>
          <p:spPr>
            <a:xfrm>
              <a:off x="4241512" y="4031085"/>
              <a:ext cx="517462" cy="3001677"/>
            </a:xfrm>
            <a:custGeom>
              <a:avLst/>
              <a:gdLst/>
              <a:ahLst/>
              <a:cxnLst/>
              <a:rect l="0" t="0" r="0" b="0"/>
              <a:pathLst>
                <a:path w="517462" h="3001677">
                  <a:moveTo>
                    <a:pt x="257858" y="3001677"/>
                  </a:moveTo>
                  <a:lnTo>
                    <a:pt x="257825" y="2995803"/>
                  </a:lnTo>
                  <a:lnTo>
                    <a:pt x="257804" y="2989928"/>
                  </a:lnTo>
                  <a:lnTo>
                    <a:pt x="257794" y="2984054"/>
                  </a:lnTo>
                  <a:lnTo>
                    <a:pt x="257795" y="2978180"/>
                  </a:lnTo>
                  <a:lnTo>
                    <a:pt x="257807" y="2972306"/>
                  </a:lnTo>
                  <a:lnTo>
                    <a:pt x="257827" y="2966432"/>
                  </a:lnTo>
                  <a:lnTo>
                    <a:pt x="257856" y="2960558"/>
                  </a:lnTo>
                  <a:lnTo>
                    <a:pt x="257891" y="2954684"/>
                  </a:lnTo>
                  <a:lnTo>
                    <a:pt x="257930" y="2948810"/>
                  </a:lnTo>
                  <a:lnTo>
                    <a:pt x="257972" y="2942935"/>
                  </a:lnTo>
                  <a:lnTo>
                    <a:pt x="258015" y="2937061"/>
                  </a:lnTo>
                  <a:lnTo>
                    <a:pt x="258059" y="2931187"/>
                  </a:lnTo>
                  <a:lnTo>
                    <a:pt x="258102" y="2925313"/>
                  </a:lnTo>
                  <a:lnTo>
                    <a:pt x="258143" y="2919439"/>
                  </a:lnTo>
                  <a:lnTo>
                    <a:pt x="258182" y="2913565"/>
                  </a:lnTo>
                  <a:lnTo>
                    <a:pt x="258216" y="2907691"/>
                  </a:lnTo>
                  <a:lnTo>
                    <a:pt x="258245" y="2901817"/>
                  </a:lnTo>
                  <a:lnTo>
                    <a:pt x="258268" y="2895942"/>
                  </a:lnTo>
                  <a:lnTo>
                    <a:pt x="258284" y="2890068"/>
                  </a:lnTo>
                  <a:lnTo>
                    <a:pt x="258291" y="2884194"/>
                  </a:lnTo>
                  <a:lnTo>
                    <a:pt x="258289" y="2878320"/>
                  </a:lnTo>
                  <a:lnTo>
                    <a:pt x="258275" y="2872446"/>
                  </a:lnTo>
                  <a:lnTo>
                    <a:pt x="258249" y="2866572"/>
                  </a:lnTo>
                  <a:lnTo>
                    <a:pt x="258209" y="2860698"/>
                  </a:lnTo>
                  <a:lnTo>
                    <a:pt x="258156" y="2854824"/>
                  </a:lnTo>
                  <a:lnTo>
                    <a:pt x="258087" y="2848949"/>
                  </a:lnTo>
                  <a:lnTo>
                    <a:pt x="258005" y="2843075"/>
                  </a:lnTo>
                  <a:lnTo>
                    <a:pt x="257912" y="2837201"/>
                  </a:lnTo>
                  <a:lnTo>
                    <a:pt x="257808" y="2831327"/>
                  </a:lnTo>
                  <a:lnTo>
                    <a:pt x="257696" y="2825453"/>
                  </a:lnTo>
                  <a:lnTo>
                    <a:pt x="257578" y="2819579"/>
                  </a:lnTo>
                  <a:lnTo>
                    <a:pt x="257457" y="2813705"/>
                  </a:lnTo>
                  <a:lnTo>
                    <a:pt x="257335" y="2807831"/>
                  </a:lnTo>
                  <a:lnTo>
                    <a:pt x="257216" y="2801956"/>
                  </a:lnTo>
                  <a:lnTo>
                    <a:pt x="257102" y="2796082"/>
                  </a:lnTo>
                  <a:lnTo>
                    <a:pt x="256995" y="2790208"/>
                  </a:lnTo>
                  <a:lnTo>
                    <a:pt x="256896" y="2784334"/>
                  </a:lnTo>
                  <a:lnTo>
                    <a:pt x="256805" y="2778460"/>
                  </a:lnTo>
                  <a:lnTo>
                    <a:pt x="256724" y="2772586"/>
                  </a:lnTo>
                  <a:lnTo>
                    <a:pt x="256651" y="2766712"/>
                  </a:lnTo>
                  <a:lnTo>
                    <a:pt x="256586" y="2760838"/>
                  </a:lnTo>
                  <a:lnTo>
                    <a:pt x="256528" y="2754963"/>
                  </a:lnTo>
                  <a:lnTo>
                    <a:pt x="256478" y="2749089"/>
                  </a:lnTo>
                  <a:lnTo>
                    <a:pt x="256433" y="2743215"/>
                  </a:lnTo>
                  <a:lnTo>
                    <a:pt x="256395" y="2737341"/>
                  </a:lnTo>
                  <a:lnTo>
                    <a:pt x="256363" y="2731467"/>
                  </a:lnTo>
                  <a:lnTo>
                    <a:pt x="256337" y="2725593"/>
                  </a:lnTo>
                  <a:lnTo>
                    <a:pt x="256318" y="2719719"/>
                  </a:lnTo>
                  <a:lnTo>
                    <a:pt x="256306" y="2713845"/>
                  </a:lnTo>
                  <a:lnTo>
                    <a:pt x="256302" y="2707970"/>
                  </a:lnTo>
                  <a:lnTo>
                    <a:pt x="256307" y="2702096"/>
                  </a:lnTo>
                  <a:lnTo>
                    <a:pt x="256321" y="2696222"/>
                  </a:lnTo>
                  <a:lnTo>
                    <a:pt x="256343" y="2690348"/>
                  </a:lnTo>
                  <a:lnTo>
                    <a:pt x="256374" y="2684474"/>
                  </a:lnTo>
                  <a:lnTo>
                    <a:pt x="256412" y="2678600"/>
                  </a:lnTo>
                  <a:lnTo>
                    <a:pt x="256457" y="2672726"/>
                  </a:lnTo>
                  <a:lnTo>
                    <a:pt x="256506" y="2666852"/>
                  </a:lnTo>
                  <a:lnTo>
                    <a:pt x="256557" y="2660977"/>
                  </a:lnTo>
                  <a:lnTo>
                    <a:pt x="256610" y="2655103"/>
                  </a:lnTo>
                  <a:lnTo>
                    <a:pt x="256663" y="2649229"/>
                  </a:lnTo>
                  <a:lnTo>
                    <a:pt x="256716" y="2643355"/>
                  </a:lnTo>
                  <a:lnTo>
                    <a:pt x="256766" y="2637481"/>
                  </a:lnTo>
                  <a:lnTo>
                    <a:pt x="256813" y="2631607"/>
                  </a:lnTo>
                  <a:lnTo>
                    <a:pt x="256858" y="2625733"/>
                  </a:lnTo>
                  <a:lnTo>
                    <a:pt x="256899" y="2619859"/>
                  </a:lnTo>
                  <a:lnTo>
                    <a:pt x="256938" y="2613984"/>
                  </a:lnTo>
                  <a:lnTo>
                    <a:pt x="256973" y="2608110"/>
                  </a:lnTo>
                  <a:lnTo>
                    <a:pt x="257007" y="2602236"/>
                  </a:lnTo>
                  <a:lnTo>
                    <a:pt x="257037" y="2596362"/>
                  </a:lnTo>
                  <a:lnTo>
                    <a:pt x="257064" y="2590488"/>
                  </a:lnTo>
                  <a:lnTo>
                    <a:pt x="257088" y="2584614"/>
                  </a:lnTo>
                  <a:lnTo>
                    <a:pt x="257106" y="2578740"/>
                  </a:lnTo>
                  <a:lnTo>
                    <a:pt x="257119" y="2572866"/>
                  </a:lnTo>
                  <a:lnTo>
                    <a:pt x="257123" y="2566991"/>
                  </a:lnTo>
                  <a:lnTo>
                    <a:pt x="257118" y="2561117"/>
                  </a:lnTo>
                  <a:lnTo>
                    <a:pt x="257102" y="2555243"/>
                  </a:lnTo>
                  <a:lnTo>
                    <a:pt x="257074" y="2549369"/>
                  </a:lnTo>
                  <a:lnTo>
                    <a:pt x="257031" y="2543495"/>
                  </a:lnTo>
                  <a:lnTo>
                    <a:pt x="256974" y="2537621"/>
                  </a:lnTo>
                  <a:lnTo>
                    <a:pt x="256901" y="2531747"/>
                  </a:lnTo>
                  <a:lnTo>
                    <a:pt x="256811" y="2525873"/>
                  </a:lnTo>
                  <a:lnTo>
                    <a:pt x="256706" y="2519998"/>
                  </a:lnTo>
                  <a:lnTo>
                    <a:pt x="256585" y="2514124"/>
                  </a:lnTo>
                  <a:lnTo>
                    <a:pt x="256451" y="2508250"/>
                  </a:lnTo>
                  <a:lnTo>
                    <a:pt x="256306" y="2502376"/>
                  </a:lnTo>
                  <a:lnTo>
                    <a:pt x="256154" y="2496502"/>
                  </a:lnTo>
                  <a:lnTo>
                    <a:pt x="255998" y="2490628"/>
                  </a:lnTo>
                  <a:lnTo>
                    <a:pt x="255842" y="2484754"/>
                  </a:lnTo>
                  <a:lnTo>
                    <a:pt x="255689" y="2478880"/>
                  </a:lnTo>
                  <a:lnTo>
                    <a:pt x="255544" y="2473006"/>
                  </a:lnTo>
                  <a:lnTo>
                    <a:pt x="255409" y="2467131"/>
                  </a:lnTo>
                  <a:lnTo>
                    <a:pt x="255287" y="2461257"/>
                  </a:lnTo>
                  <a:lnTo>
                    <a:pt x="255184" y="2455383"/>
                  </a:lnTo>
                  <a:lnTo>
                    <a:pt x="255097" y="2449509"/>
                  </a:lnTo>
                  <a:lnTo>
                    <a:pt x="255027" y="2443635"/>
                  </a:lnTo>
                  <a:lnTo>
                    <a:pt x="254972" y="2437761"/>
                  </a:lnTo>
                  <a:lnTo>
                    <a:pt x="254930" y="2431887"/>
                  </a:lnTo>
                  <a:lnTo>
                    <a:pt x="254898" y="2426013"/>
                  </a:lnTo>
                  <a:lnTo>
                    <a:pt x="254871" y="2420138"/>
                  </a:lnTo>
                  <a:lnTo>
                    <a:pt x="254845" y="2414264"/>
                  </a:lnTo>
                  <a:lnTo>
                    <a:pt x="254816" y="2408390"/>
                  </a:lnTo>
                  <a:lnTo>
                    <a:pt x="254779" y="2402516"/>
                  </a:lnTo>
                  <a:lnTo>
                    <a:pt x="254728" y="2396642"/>
                  </a:lnTo>
                  <a:lnTo>
                    <a:pt x="254663" y="2390768"/>
                  </a:lnTo>
                  <a:lnTo>
                    <a:pt x="254581" y="2384894"/>
                  </a:lnTo>
                  <a:lnTo>
                    <a:pt x="254482" y="2379020"/>
                  </a:lnTo>
                  <a:lnTo>
                    <a:pt x="254367" y="2373145"/>
                  </a:lnTo>
                  <a:lnTo>
                    <a:pt x="254238" y="2367271"/>
                  </a:lnTo>
                  <a:lnTo>
                    <a:pt x="254097" y="2361397"/>
                  </a:lnTo>
                  <a:lnTo>
                    <a:pt x="253949" y="2355523"/>
                  </a:lnTo>
                  <a:lnTo>
                    <a:pt x="253798" y="2349649"/>
                  </a:lnTo>
                  <a:lnTo>
                    <a:pt x="253648" y="2343775"/>
                  </a:lnTo>
                  <a:lnTo>
                    <a:pt x="253504" y="2337901"/>
                  </a:lnTo>
                  <a:lnTo>
                    <a:pt x="253369" y="2332027"/>
                  </a:lnTo>
                  <a:lnTo>
                    <a:pt x="253247" y="2326152"/>
                  </a:lnTo>
                  <a:lnTo>
                    <a:pt x="253140" y="2320278"/>
                  </a:lnTo>
                  <a:lnTo>
                    <a:pt x="253049" y="2314404"/>
                  </a:lnTo>
                  <a:lnTo>
                    <a:pt x="252976" y="2308530"/>
                  </a:lnTo>
                  <a:lnTo>
                    <a:pt x="252920" y="2302656"/>
                  </a:lnTo>
                  <a:lnTo>
                    <a:pt x="252882" y="2296782"/>
                  </a:lnTo>
                  <a:lnTo>
                    <a:pt x="252860" y="2290908"/>
                  </a:lnTo>
                  <a:lnTo>
                    <a:pt x="252854" y="2285034"/>
                  </a:lnTo>
                  <a:lnTo>
                    <a:pt x="252859" y="2279159"/>
                  </a:lnTo>
                  <a:lnTo>
                    <a:pt x="252872" y="2273285"/>
                  </a:lnTo>
                  <a:lnTo>
                    <a:pt x="252890" y="2267411"/>
                  </a:lnTo>
                  <a:lnTo>
                    <a:pt x="252907" y="2261537"/>
                  </a:lnTo>
                  <a:lnTo>
                    <a:pt x="252919" y="2255663"/>
                  </a:lnTo>
                  <a:lnTo>
                    <a:pt x="252919" y="2249789"/>
                  </a:lnTo>
                  <a:lnTo>
                    <a:pt x="252902" y="2243915"/>
                  </a:lnTo>
                  <a:lnTo>
                    <a:pt x="252862" y="2238041"/>
                  </a:lnTo>
                  <a:lnTo>
                    <a:pt x="252792" y="2232166"/>
                  </a:lnTo>
                  <a:lnTo>
                    <a:pt x="252688" y="2226292"/>
                  </a:lnTo>
                  <a:lnTo>
                    <a:pt x="252548" y="2220418"/>
                  </a:lnTo>
                  <a:lnTo>
                    <a:pt x="252372" y="2214544"/>
                  </a:lnTo>
                  <a:lnTo>
                    <a:pt x="252161" y="2208670"/>
                  </a:lnTo>
                  <a:lnTo>
                    <a:pt x="251918" y="2202796"/>
                  </a:lnTo>
                  <a:lnTo>
                    <a:pt x="251648" y="2196922"/>
                  </a:lnTo>
                  <a:lnTo>
                    <a:pt x="251357" y="2191048"/>
                  </a:lnTo>
                  <a:lnTo>
                    <a:pt x="251050" y="2185173"/>
                  </a:lnTo>
                  <a:lnTo>
                    <a:pt x="250735" y="2179299"/>
                  </a:lnTo>
                  <a:lnTo>
                    <a:pt x="250421" y="2173425"/>
                  </a:lnTo>
                  <a:lnTo>
                    <a:pt x="250112" y="2167551"/>
                  </a:lnTo>
                  <a:lnTo>
                    <a:pt x="249816" y="2161677"/>
                  </a:lnTo>
                  <a:lnTo>
                    <a:pt x="249533" y="2155803"/>
                  </a:lnTo>
                  <a:lnTo>
                    <a:pt x="249267" y="2149929"/>
                  </a:lnTo>
                  <a:lnTo>
                    <a:pt x="249016" y="2144055"/>
                  </a:lnTo>
                  <a:lnTo>
                    <a:pt x="248782" y="2138180"/>
                  </a:lnTo>
                  <a:lnTo>
                    <a:pt x="248560" y="2132306"/>
                  </a:lnTo>
                  <a:lnTo>
                    <a:pt x="248350" y="2126432"/>
                  </a:lnTo>
                  <a:lnTo>
                    <a:pt x="248149" y="2120558"/>
                  </a:lnTo>
                  <a:lnTo>
                    <a:pt x="247955" y="2114684"/>
                  </a:lnTo>
                  <a:lnTo>
                    <a:pt x="247764" y="2108810"/>
                  </a:lnTo>
                  <a:lnTo>
                    <a:pt x="247577" y="2102936"/>
                  </a:lnTo>
                  <a:lnTo>
                    <a:pt x="247392" y="2097062"/>
                  </a:lnTo>
                  <a:lnTo>
                    <a:pt x="247212" y="2091187"/>
                  </a:lnTo>
                  <a:lnTo>
                    <a:pt x="247035" y="2085313"/>
                  </a:lnTo>
                  <a:lnTo>
                    <a:pt x="246865" y="2079439"/>
                  </a:lnTo>
                  <a:lnTo>
                    <a:pt x="246701" y="2073565"/>
                  </a:lnTo>
                  <a:lnTo>
                    <a:pt x="246546" y="2067691"/>
                  </a:lnTo>
                  <a:lnTo>
                    <a:pt x="246401" y="2061817"/>
                  </a:lnTo>
                  <a:lnTo>
                    <a:pt x="246265" y="2055943"/>
                  </a:lnTo>
                  <a:lnTo>
                    <a:pt x="246137" y="2050069"/>
                  </a:lnTo>
                  <a:lnTo>
                    <a:pt x="246015" y="2044194"/>
                  </a:lnTo>
                  <a:lnTo>
                    <a:pt x="245897" y="2038320"/>
                  </a:lnTo>
                  <a:lnTo>
                    <a:pt x="245779" y="2032446"/>
                  </a:lnTo>
                  <a:lnTo>
                    <a:pt x="245658" y="2026572"/>
                  </a:lnTo>
                  <a:lnTo>
                    <a:pt x="245530" y="2020698"/>
                  </a:lnTo>
                  <a:lnTo>
                    <a:pt x="245392" y="2014824"/>
                  </a:lnTo>
                  <a:lnTo>
                    <a:pt x="245241" y="2008950"/>
                  </a:lnTo>
                  <a:lnTo>
                    <a:pt x="245072" y="2003076"/>
                  </a:lnTo>
                  <a:lnTo>
                    <a:pt x="244886" y="1997202"/>
                  </a:lnTo>
                  <a:lnTo>
                    <a:pt x="244682" y="1991327"/>
                  </a:lnTo>
                  <a:lnTo>
                    <a:pt x="244461" y="1985453"/>
                  </a:lnTo>
                  <a:lnTo>
                    <a:pt x="244224" y="1979579"/>
                  </a:lnTo>
                  <a:lnTo>
                    <a:pt x="243973" y="1973705"/>
                  </a:lnTo>
                  <a:lnTo>
                    <a:pt x="243712" y="1967831"/>
                  </a:lnTo>
                  <a:lnTo>
                    <a:pt x="243441" y="1961957"/>
                  </a:lnTo>
                  <a:lnTo>
                    <a:pt x="243165" y="1956083"/>
                  </a:lnTo>
                  <a:lnTo>
                    <a:pt x="242885" y="1950209"/>
                  </a:lnTo>
                  <a:lnTo>
                    <a:pt x="242603" y="1944334"/>
                  </a:lnTo>
                  <a:lnTo>
                    <a:pt x="242319" y="1938460"/>
                  </a:lnTo>
                  <a:lnTo>
                    <a:pt x="242035" y="1932586"/>
                  </a:lnTo>
                  <a:lnTo>
                    <a:pt x="241746" y="1926712"/>
                  </a:lnTo>
                  <a:lnTo>
                    <a:pt x="241452" y="1920838"/>
                  </a:lnTo>
                  <a:lnTo>
                    <a:pt x="241147" y="1914964"/>
                  </a:lnTo>
                  <a:lnTo>
                    <a:pt x="240828" y="1909090"/>
                  </a:lnTo>
                  <a:lnTo>
                    <a:pt x="240488" y="1903216"/>
                  </a:lnTo>
                  <a:lnTo>
                    <a:pt x="240124" y="1897341"/>
                  </a:lnTo>
                  <a:lnTo>
                    <a:pt x="239724" y="1891467"/>
                  </a:lnTo>
                  <a:lnTo>
                    <a:pt x="239286" y="1885593"/>
                  </a:lnTo>
                  <a:lnTo>
                    <a:pt x="238806" y="1879719"/>
                  </a:lnTo>
                  <a:lnTo>
                    <a:pt x="238282" y="1873845"/>
                  </a:lnTo>
                  <a:lnTo>
                    <a:pt x="237711" y="1867971"/>
                  </a:lnTo>
                  <a:lnTo>
                    <a:pt x="237094" y="1862097"/>
                  </a:lnTo>
                  <a:lnTo>
                    <a:pt x="236431" y="1856223"/>
                  </a:lnTo>
                  <a:lnTo>
                    <a:pt x="235726" y="1850348"/>
                  </a:lnTo>
                  <a:lnTo>
                    <a:pt x="234981" y="1844474"/>
                  </a:lnTo>
                  <a:lnTo>
                    <a:pt x="234202" y="1838600"/>
                  </a:lnTo>
                  <a:lnTo>
                    <a:pt x="233392" y="1832726"/>
                  </a:lnTo>
                  <a:lnTo>
                    <a:pt x="232560" y="1826852"/>
                  </a:lnTo>
                  <a:lnTo>
                    <a:pt x="231713" y="1820978"/>
                  </a:lnTo>
                  <a:lnTo>
                    <a:pt x="230854" y="1815104"/>
                  </a:lnTo>
                  <a:lnTo>
                    <a:pt x="229988" y="1809230"/>
                  </a:lnTo>
                  <a:lnTo>
                    <a:pt x="229117" y="1803355"/>
                  </a:lnTo>
                  <a:lnTo>
                    <a:pt x="228242" y="1797481"/>
                  </a:lnTo>
                  <a:lnTo>
                    <a:pt x="227364" y="1791607"/>
                  </a:lnTo>
                  <a:lnTo>
                    <a:pt x="226480" y="1785733"/>
                  </a:lnTo>
                  <a:lnTo>
                    <a:pt x="225589" y="1779859"/>
                  </a:lnTo>
                  <a:lnTo>
                    <a:pt x="224684" y="1773985"/>
                  </a:lnTo>
                  <a:lnTo>
                    <a:pt x="223764" y="1768111"/>
                  </a:lnTo>
                  <a:lnTo>
                    <a:pt x="222824" y="1762237"/>
                  </a:lnTo>
                  <a:lnTo>
                    <a:pt x="221860" y="1756362"/>
                  </a:lnTo>
                  <a:lnTo>
                    <a:pt x="220870" y="1750488"/>
                  </a:lnTo>
                  <a:lnTo>
                    <a:pt x="219852" y="1744614"/>
                  </a:lnTo>
                  <a:lnTo>
                    <a:pt x="218805" y="1738740"/>
                  </a:lnTo>
                  <a:lnTo>
                    <a:pt x="217730" y="1732866"/>
                  </a:lnTo>
                  <a:lnTo>
                    <a:pt x="216629" y="1726992"/>
                  </a:lnTo>
                  <a:lnTo>
                    <a:pt x="215503" y="1721118"/>
                  </a:lnTo>
                  <a:lnTo>
                    <a:pt x="214361" y="1715244"/>
                  </a:lnTo>
                  <a:lnTo>
                    <a:pt x="213209" y="1709369"/>
                  </a:lnTo>
                  <a:lnTo>
                    <a:pt x="212052" y="1703495"/>
                  </a:lnTo>
                  <a:lnTo>
                    <a:pt x="210897" y="1697621"/>
                  </a:lnTo>
                  <a:lnTo>
                    <a:pt x="209749" y="1691747"/>
                  </a:lnTo>
                  <a:lnTo>
                    <a:pt x="208611" y="1685873"/>
                  </a:lnTo>
                  <a:lnTo>
                    <a:pt x="207486" y="1679999"/>
                  </a:lnTo>
                  <a:lnTo>
                    <a:pt x="206373" y="1674125"/>
                  </a:lnTo>
                  <a:lnTo>
                    <a:pt x="205270" y="1668251"/>
                  </a:lnTo>
                  <a:lnTo>
                    <a:pt x="204172" y="1662376"/>
                  </a:lnTo>
                  <a:lnTo>
                    <a:pt x="203070" y="1656502"/>
                  </a:lnTo>
                  <a:lnTo>
                    <a:pt x="201955" y="1650628"/>
                  </a:lnTo>
                  <a:lnTo>
                    <a:pt x="200816" y="1644754"/>
                  </a:lnTo>
                  <a:lnTo>
                    <a:pt x="199645" y="1638880"/>
                  </a:lnTo>
                  <a:lnTo>
                    <a:pt x="198432" y="1633006"/>
                  </a:lnTo>
                  <a:lnTo>
                    <a:pt x="197169" y="1627132"/>
                  </a:lnTo>
                  <a:lnTo>
                    <a:pt x="195851" y="1621258"/>
                  </a:lnTo>
                  <a:lnTo>
                    <a:pt x="194477" y="1615383"/>
                  </a:lnTo>
                  <a:lnTo>
                    <a:pt x="193041" y="1609509"/>
                  </a:lnTo>
                  <a:lnTo>
                    <a:pt x="191553" y="1603635"/>
                  </a:lnTo>
                  <a:lnTo>
                    <a:pt x="190023" y="1597761"/>
                  </a:lnTo>
                  <a:lnTo>
                    <a:pt x="188462" y="1591887"/>
                  </a:lnTo>
                  <a:lnTo>
                    <a:pt x="186880" y="1586013"/>
                  </a:lnTo>
                  <a:lnTo>
                    <a:pt x="185289" y="1580139"/>
                  </a:lnTo>
                  <a:lnTo>
                    <a:pt x="183699" y="1574265"/>
                  </a:lnTo>
                  <a:lnTo>
                    <a:pt x="182118" y="1568390"/>
                  </a:lnTo>
                  <a:lnTo>
                    <a:pt x="180551" y="1562516"/>
                  </a:lnTo>
                  <a:lnTo>
                    <a:pt x="178999" y="1556642"/>
                  </a:lnTo>
                  <a:lnTo>
                    <a:pt x="177461" y="1550768"/>
                  </a:lnTo>
                  <a:lnTo>
                    <a:pt x="175927" y="1544894"/>
                  </a:lnTo>
                  <a:lnTo>
                    <a:pt x="174384" y="1539020"/>
                  </a:lnTo>
                  <a:lnTo>
                    <a:pt x="172821" y="1533146"/>
                  </a:lnTo>
                  <a:lnTo>
                    <a:pt x="171225" y="1527272"/>
                  </a:lnTo>
                  <a:lnTo>
                    <a:pt x="169580" y="1521397"/>
                  </a:lnTo>
                  <a:lnTo>
                    <a:pt x="167877" y="1515523"/>
                  </a:lnTo>
                  <a:lnTo>
                    <a:pt x="166106" y="1509649"/>
                  </a:lnTo>
                  <a:lnTo>
                    <a:pt x="164260" y="1503775"/>
                  </a:lnTo>
                  <a:lnTo>
                    <a:pt x="162332" y="1497901"/>
                  </a:lnTo>
                  <a:lnTo>
                    <a:pt x="160324" y="1492027"/>
                  </a:lnTo>
                  <a:lnTo>
                    <a:pt x="158246" y="1486153"/>
                  </a:lnTo>
                  <a:lnTo>
                    <a:pt x="156104" y="1480279"/>
                  </a:lnTo>
                  <a:lnTo>
                    <a:pt x="153909" y="1474405"/>
                  </a:lnTo>
                  <a:lnTo>
                    <a:pt x="151666" y="1468530"/>
                  </a:lnTo>
                  <a:lnTo>
                    <a:pt x="149386" y="1462656"/>
                  </a:lnTo>
                  <a:lnTo>
                    <a:pt x="147074" y="1456782"/>
                  </a:lnTo>
                  <a:lnTo>
                    <a:pt x="144737" y="1450908"/>
                  </a:lnTo>
                  <a:lnTo>
                    <a:pt x="142378" y="1445034"/>
                  </a:lnTo>
                  <a:lnTo>
                    <a:pt x="139998" y="1439160"/>
                  </a:lnTo>
                  <a:lnTo>
                    <a:pt x="137600" y="1433286"/>
                  </a:lnTo>
                  <a:lnTo>
                    <a:pt x="135182" y="1427412"/>
                  </a:lnTo>
                  <a:lnTo>
                    <a:pt x="132743" y="1421537"/>
                  </a:lnTo>
                  <a:lnTo>
                    <a:pt x="130279" y="1415663"/>
                  </a:lnTo>
                  <a:lnTo>
                    <a:pt x="127788" y="1409789"/>
                  </a:lnTo>
                  <a:lnTo>
                    <a:pt x="125265" y="1403915"/>
                  </a:lnTo>
                  <a:lnTo>
                    <a:pt x="122705" y="1398041"/>
                  </a:lnTo>
                  <a:lnTo>
                    <a:pt x="120105" y="1392167"/>
                  </a:lnTo>
                  <a:lnTo>
                    <a:pt x="117457" y="1386293"/>
                  </a:lnTo>
                  <a:lnTo>
                    <a:pt x="114752" y="1380419"/>
                  </a:lnTo>
                  <a:lnTo>
                    <a:pt x="111989" y="1374544"/>
                  </a:lnTo>
                  <a:lnTo>
                    <a:pt x="109162" y="1368670"/>
                  </a:lnTo>
                  <a:lnTo>
                    <a:pt x="106266" y="1362796"/>
                  </a:lnTo>
                  <a:lnTo>
                    <a:pt x="103295" y="1356922"/>
                  </a:lnTo>
                  <a:lnTo>
                    <a:pt x="100245" y="1351048"/>
                  </a:lnTo>
                  <a:lnTo>
                    <a:pt x="97113" y="1345174"/>
                  </a:lnTo>
                  <a:lnTo>
                    <a:pt x="93897" y="1339300"/>
                  </a:lnTo>
                  <a:lnTo>
                    <a:pt x="90598" y="1333426"/>
                  </a:lnTo>
                  <a:lnTo>
                    <a:pt x="87213" y="1327551"/>
                  </a:lnTo>
                  <a:lnTo>
                    <a:pt x="83756" y="1321677"/>
                  </a:lnTo>
                  <a:lnTo>
                    <a:pt x="80245" y="1315803"/>
                  </a:lnTo>
                  <a:lnTo>
                    <a:pt x="76697" y="1309929"/>
                  </a:lnTo>
                  <a:lnTo>
                    <a:pt x="73136" y="1304055"/>
                  </a:lnTo>
                  <a:lnTo>
                    <a:pt x="69587" y="1298181"/>
                  </a:lnTo>
                  <a:lnTo>
                    <a:pt x="66079" y="1292307"/>
                  </a:lnTo>
                  <a:lnTo>
                    <a:pt x="62642" y="1286433"/>
                  </a:lnTo>
                  <a:lnTo>
                    <a:pt x="59307" y="1280558"/>
                  </a:lnTo>
                  <a:lnTo>
                    <a:pt x="56103" y="1274684"/>
                  </a:lnTo>
                  <a:lnTo>
                    <a:pt x="53075" y="1268810"/>
                  </a:lnTo>
                  <a:lnTo>
                    <a:pt x="50223" y="1262936"/>
                  </a:lnTo>
                  <a:lnTo>
                    <a:pt x="47555" y="1257062"/>
                  </a:lnTo>
                  <a:lnTo>
                    <a:pt x="45069" y="1251188"/>
                  </a:lnTo>
                  <a:lnTo>
                    <a:pt x="42757" y="1245314"/>
                  </a:lnTo>
                  <a:lnTo>
                    <a:pt x="40602" y="1239440"/>
                  </a:lnTo>
                  <a:lnTo>
                    <a:pt x="38583" y="1233565"/>
                  </a:lnTo>
                  <a:lnTo>
                    <a:pt x="36670" y="1227691"/>
                  </a:lnTo>
                  <a:lnTo>
                    <a:pt x="34835" y="1221817"/>
                  </a:lnTo>
                  <a:lnTo>
                    <a:pt x="33046" y="1215943"/>
                  </a:lnTo>
                  <a:lnTo>
                    <a:pt x="31272" y="1210069"/>
                  </a:lnTo>
                  <a:lnTo>
                    <a:pt x="29488" y="1204195"/>
                  </a:lnTo>
                  <a:lnTo>
                    <a:pt x="27677" y="1198321"/>
                  </a:lnTo>
                  <a:lnTo>
                    <a:pt x="25833" y="1192447"/>
                  </a:lnTo>
                  <a:lnTo>
                    <a:pt x="23954" y="1186572"/>
                  </a:lnTo>
                  <a:lnTo>
                    <a:pt x="22046" y="1180698"/>
                  </a:lnTo>
                  <a:lnTo>
                    <a:pt x="20119" y="1174824"/>
                  </a:lnTo>
                  <a:lnTo>
                    <a:pt x="18190" y="1168950"/>
                  </a:lnTo>
                  <a:lnTo>
                    <a:pt x="16275" y="1163076"/>
                  </a:lnTo>
                  <a:lnTo>
                    <a:pt x="14401" y="1157202"/>
                  </a:lnTo>
                  <a:lnTo>
                    <a:pt x="12586" y="1151328"/>
                  </a:lnTo>
                  <a:lnTo>
                    <a:pt x="10848" y="1145454"/>
                  </a:lnTo>
                  <a:lnTo>
                    <a:pt x="9199" y="1139579"/>
                  </a:lnTo>
                  <a:lnTo>
                    <a:pt x="7654" y="1133705"/>
                  </a:lnTo>
                  <a:lnTo>
                    <a:pt x="6222" y="1127831"/>
                  </a:lnTo>
                  <a:lnTo>
                    <a:pt x="4914" y="1121957"/>
                  </a:lnTo>
                  <a:lnTo>
                    <a:pt x="3736" y="1116083"/>
                  </a:lnTo>
                  <a:lnTo>
                    <a:pt x="2698" y="1110209"/>
                  </a:lnTo>
                  <a:lnTo>
                    <a:pt x="1810" y="1104335"/>
                  </a:lnTo>
                  <a:lnTo>
                    <a:pt x="1096" y="1098461"/>
                  </a:lnTo>
                  <a:lnTo>
                    <a:pt x="551" y="1092586"/>
                  </a:lnTo>
                  <a:lnTo>
                    <a:pt x="183" y="1086712"/>
                  </a:lnTo>
                  <a:lnTo>
                    <a:pt x="0" y="1080838"/>
                  </a:lnTo>
                  <a:lnTo>
                    <a:pt x="8" y="1074964"/>
                  </a:lnTo>
                  <a:lnTo>
                    <a:pt x="211" y="1069090"/>
                  </a:lnTo>
                  <a:lnTo>
                    <a:pt x="608" y="1063216"/>
                  </a:lnTo>
                  <a:lnTo>
                    <a:pt x="1195" y="1057342"/>
                  </a:lnTo>
                  <a:lnTo>
                    <a:pt x="1962" y="1051468"/>
                  </a:lnTo>
                  <a:lnTo>
                    <a:pt x="2903" y="1045593"/>
                  </a:lnTo>
                  <a:lnTo>
                    <a:pt x="3995" y="1039719"/>
                  </a:lnTo>
                  <a:lnTo>
                    <a:pt x="5204" y="1033845"/>
                  </a:lnTo>
                  <a:lnTo>
                    <a:pt x="6509" y="1027971"/>
                  </a:lnTo>
                  <a:lnTo>
                    <a:pt x="7890" y="1022097"/>
                  </a:lnTo>
                  <a:lnTo>
                    <a:pt x="9331" y="1016223"/>
                  </a:lnTo>
                  <a:lnTo>
                    <a:pt x="10821" y="1010349"/>
                  </a:lnTo>
                  <a:lnTo>
                    <a:pt x="12359" y="1004475"/>
                  </a:lnTo>
                  <a:lnTo>
                    <a:pt x="13949" y="998601"/>
                  </a:lnTo>
                  <a:lnTo>
                    <a:pt x="15604" y="992726"/>
                  </a:lnTo>
                  <a:lnTo>
                    <a:pt x="17358" y="986852"/>
                  </a:lnTo>
                  <a:lnTo>
                    <a:pt x="19234" y="980978"/>
                  </a:lnTo>
                  <a:lnTo>
                    <a:pt x="21262" y="975104"/>
                  </a:lnTo>
                  <a:lnTo>
                    <a:pt x="23475" y="969230"/>
                  </a:lnTo>
                  <a:lnTo>
                    <a:pt x="25900" y="963356"/>
                  </a:lnTo>
                  <a:lnTo>
                    <a:pt x="28561" y="957482"/>
                  </a:lnTo>
                  <a:lnTo>
                    <a:pt x="31474" y="951608"/>
                  </a:lnTo>
                  <a:lnTo>
                    <a:pt x="34647" y="945733"/>
                  </a:lnTo>
                  <a:lnTo>
                    <a:pt x="38078" y="939859"/>
                  </a:lnTo>
                  <a:lnTo>
                    <a:pt x="41760" y="933985"/>
                  </a:lnTo>
                  <a:lnTo>
                    <a:pt x="45677" y="928111"/>
                  </a:lnTo>
                  <a:lnTo>
                    <a:pt x="49768" y="922237"/>
                  </a:lnTo>
                  <a:lnTo>
                    <a:pt x="53992" y="916363"/>
                  </a:lnTo>
                  <a:lnTo>
                    <a:pt x="58304" y="910489"/>
                  </a:lnTo>
                  <a:lnTo>
                    <a:pt x="62658" y="904615"/>
                  </a:lnTo>
                  <a:lnTo>
                    <a:pt x="67010" y="898740"/>
                  </a:lnTo>
                  <a:lnTo>
                    <a:pt x="71324" y="892866"/>
                  </a:lnTo>
                  <a:lnTo>
                    <a:pt x="75565" y="886992"/>
                  </a:lnTo>
                  <a:lnTo>
                    <a:pt x="79713" y="881118"/>
                  </a:lnTo>
                  <a:lnTo>
                    <a:pt x="83742" y="875244"/>
                  </a:lnTo>
                  <a:lnTo>
                    <a:pt x="87654" y="869370"/>
                  </a:lnTo>
                  <a:lnTo>
                    <a:pt x="91463" y="863496"/>
                  </a:lnTo>
                  <a:lnTo>
                    <a:pt x="95180" y="857622"/>
                  </a:lnTo>
                  <a:lnTo>
                    <a:pt x="98825" y="851747"/>
                  </a:lnTo>
                  <a:lnTo>
                    <a:pt x="102417" y="845873"/>
                  </a:lnTo>
                  <a:lnTo>
                    <a:pt x="105973" y="839999"/>
                  </a:lnTo>
                  <a:lnTo>
                    <a:pt x="109511" y="834125"/>
                  </a:lnTo>
                  <a:lnTo>
                    <a:pt x="113045" y="828251"/>
                  </a:lnTo>
                  <a:lnTo>
                    <a:pt x="116582" y="822377"/>
                  </a:lnTo>
                  <a:lnTo>
                    <a:pt x="120126" y="816503"/>
                  </a:lnTo>
                  <a:lnTo>
                    <a:pt x="123673" y="810629"/>
                  </a:lnTo>
                  <a:lnTo>
                    <a:pt x="127214" y="804754"/>
                  </a:lnTo>
                  <a:lnTo>
                    <a:pt x="130737" y="798880"/>
                  </a:lnTo>
                  <a:lnTo>
                    <a:pt x="134229" y="793006"/>
                  </a:lnTo>
                  <a:lnTo>
                    <a:pt x="137677" y="787132"/>
                  </a:lnTo>
                  <a:lnTo>
                    <a:pt x="141066" y="781258"/>
                  </a:lnTo>
                  <a:lnTo>
                    <a:pt x="144385" y="775384"/>
                  </a:lnTo>
                  <a:lnTo>
                    <a:pt x="147623" y="769510"/>
                  </a:lnTo>
                  <a:lnTo>
                    <a:pt x="150768" y="763636"/>
                  </a:lnTo>
                  <a:lnTo>
                    <a:pt x="153809" y="757761"/>
                  </a:lnTo>
                  <a:lnTo>
                    <a:pt x="156753" y="751887"/>
                  </a:lnTo>
                  <a:lnTo>
                    <a:pt x="159596" y="746013"/>
                  </a:lnTo>
                  <a:lnTo>
                    <a:pt x="162340" y="740139"/>
                  </a:lnTo>
                  <a:lnTo>
                    <a:pt x="164982" y="734265"/>
                  </a:lnTo>
                  <a:lnTo>
                    <a:pt x="167523" y="728391"/>
                  </a:lnTo>
                  <a:lnTo>
                    <a:pt x="169961" y="722517"/>
                  </a:lnTo>
                  <a:lnTo>
                    <a:pt x="172295" y="716643"/>
                  </a:lnTo>
                  <a:lnTo>
                    <a:pt x="174522" y="710768"/>
                  </a:lnTo>
                  <a:lnTo>
                    <a:pt x="176630" y="704894"/>
                  </a:lnTo>
                  <a:lnTo>
                    <a:pt x="178623" y="699020"/>
                  </a:lnTo>
                  <a:lnTo>
                    <a:pt x="180504" y="693146"/>
                  </a:lnTo>
                  <a:lnTo>
                    <a:pt x="182274" y="687272"/>
                  </a:lnTo>
                  <a:lnTo>
                    <a:pt x="183938" y="681398"/>
                  </a:lnTo>
                  <a:lnTo>
                    <a:pt x="185500" y="675524"/>
                  </a:lnTo>
                  <a:lnTo>
                    <a:pt x="186969" y="669650"/>
                  </a:lnTo>
                  <a:lnTo>
                    <a:pt x="188354" y="663775"/>
                  </a:lnTo>
                  <a:lnTo>
                    <a:pt x="189666" y="657901"/>
                  </a:lnTo>
                  <a:lnTo>
                    <a:pt x="190916" y="652027"/>
                  </a:lnTo>
                  <a:lnTo>
                    <a:pt x="192114" y="646153"/>
                  </a:lnTo>
                  <a:lnTo>
                    <a:pt x="193277" y="640279"/>
                  </a:lnTo>
                  <a:lnTo>
                    <a:pt x="194414" y="634405"/>
                  </a:lnTo>
                  <a:lnTo>
                    <a:pt x="195531" y="628531"/>
                  </a:lnTo>
                  <a:lnTo>
                    <a:pt x="196631" y="622657"/>
                  </a:lnTo>
                  <a:lnTo>
                    <a:pt x="197715" y="616782"/>
                  </a:lnTo>
                  <a:lnTo>
                    <a:pt x="198784" y="610908"/>
                  </a:lnTo>
                  <a:lnTo>
                    <a:pt x="199835" y="605034"/>
                  </a:lnTo>
                  <a:lnTo>
                    <a:pt x="200865" y="599160"/>
                  </a:lnTo>
                  <a:lnTo>
                    <a:pt x="201866" y="593286"/>
                  </a:lnTo>
                  <a:lnTo>
                    <a:pt x="202835" y="587412"/>
                  </a:lnTo>
                  <a:lnTo>
                    <a:pt x="203769" y="581538"/>
                  </a:lnTo>
                  <a:lnTo>
                    <a:pt x="204666" y="575664"/>
                  </a:lnTo>
                  <a:lnTo>
                    <a:pt x="205525" y="569789"/>
                  </a:lnTo>
                  <a:lnTo>
                    <a:pt x="206344" y="563915"/>
                  </a:lnTo>
                  <a:lnTo>
                    <a:pt x="207123" y="558041"/>
                  </a:lnTo>
                  <a:lnTo>
                    <a:pt x="207863" y="552167"/>
                  </a:lnTo>
                  <a:lnTo>
                    <a:pt x="208563" y="546293"/>
                  </a:lnTo>
                  <a:lnTo>
                    <a:pt x="209225" y="540419"/>
                  </a:lnTo>
                  <a:lnTo>
                    <a:pt x="209847" y="534545"/>
                  </a:lnTo>
                  <a:lnTo>
                    <a:pt x="210435" y="528671"/>
                  </a:lnTo>
                  <a:lnTo>
                    <a:pt x="210996" y="522796"/>
                  </a:lnTo>
                  <a:lnTo>
                    <a:pt x="211534" y="516922"/>
                  </a:lnTo>
                  <a:lnTo>
                    <a:pt x="212058" y="511048"/>
                  </a:lnTo>
                  <a:lnTo>
                    <a:pt x="212578" y="505174"/>
                  </a:lnTo>
                  <a:lnTo>
                    <a:pt x="213105" y="499300"/>
                  </a:lnTo>
                  <a:lnTo>
                    <a:pt x="213653" y="493426"/>
                  </a:lnTo>
                  <a:lnTo>
                    <a:pt x="214235" y="487552"/>
                  </a:lnTo>
                  <a:lnTo>
                    <a:pt x="214869" y="481678"/>
                  </a:lnTo>
                  <a:lnTo>
                    <a:pt x="215574" y="475804"/>
                  </a:lnTo>
                  <a:lnTo>
                    <a:pt x="216356" y="469929"/>
                  </a:lnTo>
                  <a:lnTo>
                    <a:pt x="217224" y="464055"/>
                  </a:lnTo>
                  <a:lnTo>
                    <a:pt x="218181" y="458181"/>
                  </a:lnTo>
                  <a:lnTo>
                    <a:pt x="219228" y="452307"/>
                  </a:lnTo>
                  <a:lnTo>
                    <a:pt x="220361" y="446433"/>
                  </a:lnTo>
                  <a:lnTo>
                    <a:pt x="221570" y="440559"/>
                  </a:lnTo>
                  <a:lnTo>
                    <a:pt x="222846" y="434685"/>
                  </a:lnTo>
                  <a:lnTo>
                    <a:pt x="224171" y="428811"/>
                  </a:lnTo>
                  <a:lnTo>
                    <a:pt x="225529" y="422936"/>
                  </a:lnTo>
                  <a:lnTo>
                    <a:pt x="226896" y="417062"/>
                  </a:lnTo>
                  <a:lnTo>
                    <a:pt x="228251" y="411188"/>
                  </a:lnTo>
                  <a:lnTo>
                    <a:pt x="229575" y="405314"/>
                  </a:lnTo>
                  <a:lnTo>
                    <a:pt x="230851" y="399440"/>
                  </a:lnTo>
                  <a:lnTo>
                    <a:pt x="232063" y="393566"/>
                  </a:lnTo>
                  <a:lnTo>
                    <a:pt x="233200" y="387692"/>
                  </a:lnTo>
                  <a:lnTo>
                    <a:pt x="234251" y="381818"/>
                  </a:lnTo>
                  <a:lnTo>
                    <a:pt x="235210" y="375943"/>
                  </a:lnTo>
                  <a:lnTo>
                    <a:pt x="236073" y="370069"/>
                  </a:lnTo>
                  <a:lnTo>
                    <a:pt x="236829" y="364195"/>
                  </a:lnTo>
                  <a:lnTo>
                    <a:pt x="237496" y="358321"/>
                  </a:lnTo>
                  <a:lnTo>
                    <a:pt x="238080" y="352447"/>
                  </a:lnTo>
                  <a:lnTo>
                    <a:pt x="238593" y="346573"/>
                  </a:lnTo>
                  <a:lnTo>
                    <a:pt x="239047" y="340699"/>
                  </a:lnTo>
                  <a:lnTo>
                    <a:pt x="239455" y="334825"/>
                  </a:lnTo>
                  <a:lnTo>
                    <a:pt x="239832" y="328950"/>
                  </a:lnTo>
                  <a:lnTo>
                    <a:pt x="240193" y="323076"/>
                  </a:lnTo>
                  <a:lnTo>
                    <a:pt x="240552" y="317202"/>
                  </a:lnTo>
                  <a:lnTo>
                    <a:pt x="240923" y="311328"/>
                  </a:lnTo>
                  <a:lnTo>
                    <a:pt x="241320" y="305454"/>
                  </a:lnTo>
                  <a:lnTo>
                    <a:pt x="241750" y="299580"/>
                  </a:lnTo>
                  <a:lnTo>
                    <a:pt x="242216" y="293706"/>
                  </a:lnTo>
                  <a:lnTo>
                    <a:pt x="242721" y="287832"/>
                  </a:lnTo>
                  <a:lnTo>
                    <a:pt x="243264" y="281957"/>
                  </a:lnTo>
                  <a:lnTo>
                    <a:pt x="243840" y="276083"/>
                  </a:lnTo>
                  <a:lnTo>
                    <a:pt x="244446" y="270209"/>
                  </a:lnTo>
                  <a:lnTo>
                    <a:pt x="245073" y="264335"/>
                  </a:lnTo>
                  <a:lnTo>
                    <a:pt x="245715" y="258461"/>
                  </a:lnTo>
                  <a:lnTo>
                    <a:pt x="246362" y="252587"/>
                  </a:lnTo>
                  <a:lnTo>
                    <a:pt x="247005" y="246713"/>
                  </a:lnTo>
                  <a:lnTo>
                    <a:pt x="247637" y="240839"/>
                  </a:lnTo>
                  <a:lnTo>
                    <a:pt x="248253" y="234964"/>
                  </a:lnTo>
                  <a:lnTo>
                    <a:pt x="248847" y="229090"/>
                  </a:lnTo>
                  <a:lnTo>
                    <a:pt x="249416" y="223216"/>
                  </a:lnTo>
                  <a:lnTo>
                    <a:pt x="249958" y="217342"/>
                  </a:lnTo>
                  <a:lnTo>
                    <a:pt x="250472" y="211468"/>
                  </a:lnTo>
                  <a:lnTo>
                    <a:pt x="250958" y="205594"/>
                  </a:lnTo>
                  <a:lnTo>
                    <a:pt x="251415" y="199720"/>
                  </a:lnTo>
                  <a:lnTo>
                    <a:pt x="251843" y="193846"/>
                  </a:lnTo>
                  <a:lnTo>
                    <a:pt x="252245" y="187971"/>
                  </a:lnTo>
                  <a:lnTo>
                    <a:pt x="252623" y="182097"/>
                  </a:lnTo>
                  <a:lnTo>
                    <a:pt x="252979" y="176223"/>
                  </a:lnTo>
                  <a:lnTo>
                    <a:pt x="253312" y="170349"/>
                  </a:lnTo>
                  <a:lnTo>
                    <a:pt x="253624" y="164475"/>
                  </a:lnTo>
                  <a:lnTo>
                    <a:pt x="253916" y="158601"/>
                  </a:lnTo>
                  <a:lnTo>
                    <a:pt x="254187" y="152727"/>
                  </a:lnTo>
                  <a:lnTo>
                    <a:pt x="254437" y="146853"/>
                  </a:lnTo>
                  <a:lnTo>
                    <a:pt x="254667" y="140978"/>
                  </a:lnTo>
                  <a:lnTo>
                    <a:pt x="254876" y="135104"/>
                  </a:lnTo>
                  <a:lnTo>
                    <a:pt x="255067" y="129230"/>
                  </a:lnTo>
                  <a:lnTo>
                    <a:pt x="255241" y="123356"/>
                  </a:lnTo>
                  <a:lnTo>
                    <a:pt x="255401" y="117482"/>
                  </a:lnTo>
                  <a:lnTo>
                    <a:pt x="255549" y="111608"/>
                  </a:lnTo>
                  <a:lnTo>
                    <a:pt x="255687" y="105734"/>
                  </a:lnTo>
                  <a:lnTo>
                    <a:pt x="255817" y="99860"/>
                  </a:lnTo>
                  <a:lnTo>
                    <a:pt x="255944" y="93985"/>
                  </a:lnTo>
                  <a:lnTo>
                    <a:pt x="256069" y="88111"/>
                  </a:lnTo>
                  <a:lnTo>
                    <a:pt x="256194" y="82237"/>
                  </a:lnTo>
                  <a:lnTo>
                    <a:pt x="256322" y="76363"/>
                  </a:lnTo>
                  <a:lnTo>
                    <a:pt x="256454" y="70489"/>
                  </a:lnTo>
                  <a:lnTo>
                    <a:pt x="256588" y="64615"/>
                  </a:lnTo>
                  <a:lnTo>
                    <a:pt x="256725" y="58741"/>
                  </a:lnTo>
                  <a:lnTo>
                    <a:pt x="256864" y="52867"/>
                  </a:lnTo>
                  <a:lnTo>
                    <a:pt x="257004" y="46992"/>
                  </a:lnTo>
                  <a:lnTo>
                    <a:pt x="257143" y="41118"/>
                  </a:lnTo>
                  <a:lnTo>
                    <a:pt x="257281" y="35244"/>
                  </a:lnTo>
                  <a:lnTo>
                    <a:pt x="257414" y="29370"/>
                  </a:lnTo>
                  <a:lnTo>
                    <a:pt x="257542" y="23496"/>
                  </a:lnTo>
                  <a:lnTo>
                    <a:pt x="257664" y="17622"/>
                  </a:lnTo>
                  <a:lnTo>
                    <a:pt x="257780" y="11748"/>
                  </a:lnTo>
                  <a:lnTo>
                    <a:pt x="257888" y="5874"/>
                  </a:lnTo>
                  <a:lnTo>
                    <a:pt x="257989" y="0"/>
                  </a:lnTo>
                  <a:lnTo>
                    <a:pt x="259473" y="0"/>
                  </a:lnTo>
                  <a:lnTo>
                    <a:pt x="259573" y="5874"/>
                  </a:lnTo>
                  <a:lnTo>
                    <a:pt x="259682" y="11748"/>
                  </a:lnTo>
                  <a:lnTo>
                    <a:pt x="259797" y="17622"/>
                  </a:lnTo>
                  <a:lnTo>
                    <a:pt x="259919" y="23496"/>
                  </a:lnTo>
                  <a:lnTo>
                    <a:pt x="260048" y="29370"/>
                  </a:lnTo>
                  <a:lnTo>
                    <a:pt x="260181" y="35244"/>
                  </a:lnTo>
                  <a:lnTo>
                    <a:pt x="260318" y="41118"/>
                  </a:lnTo>
                  <a:lnTo>
                    <a:pt x="260457" y="46992"/>
                  </a:lnTo>
                  <a:lnTo>
                    <a:pt x="260597" y="52867"/>
                  </a:lnTo>
                  <a:lnTo>
                    <a:pt x="260737" y="58741"/>
                  </a:lnTo>
                  <a:lnTo>
                    <a:pt x="260874" y="64615"/>
                  </a:lnTo>
                  <a:lnTo>
                    <a:pt x="261008" y="70489"/>
                  </a:lnTo>
                  <a:lnTo>
                    <a:pt x="261139" y="76363"/>
                  </a:lnTo>
                  <a:lnTo>
                    <a:pt x="261267" y="82237"/>
                  </a:lnTo>
                  <a:lnTo>
                    <a:pt x="261393" y="88111"/>
                  </a:lnTo>
                  <a:lnTo>
                    <a:pt x="261518" y="93985"/>
                  </a:lnTo>
                  <a:lnTo>
                    <a:pt x="261644" y="99860"/>
                  </a:lnTo>
                  <a:lnTo>
                    <a:pt x="261775" y="105734"/>
                  </a:lnTo>
                  <a:lnTo>
                    <a:pt x="261913" y="111608"/>
                  </a:lnTo>
                  <a:lnTo>
                    <a:pt x="262060" y="117482"/>
                  </a:lnTo>
                  <a:lnTo>
                    <a:pt x="262220" y="123356"/>
                  </a:lnTo>
                  <a:lnTo>
                    <a:pt x="262395" y="129230"/>
                  </a:lnTo>
                  <a:lnTo>
                    <a:pt x="262586" y="135104"/>
                  </a:lnTo>
                  <a:lnTo>
                    <a:pt x="262795" y="140978"/>
                  </a:lnTo>
                  <a:lnTo>
                    <a:pt x="263024" y="146853"/>
                  </a:lnTo>
                  <a:lnTo>
                    <a:pt x="263275" y="152727"/>
                  </a:lnTo>
                  <a:lnTo>
                    <a:pt x="263546" y="158601"/>
                  </a:lnTo>
                  <a:lnTo>
                    <a:pt x="263837" y="164475"/>
                  </a:lnTo>
                  <a:lnTo>
                    <a:pt x="264150" y="170349"/>
                  </a:lnTo>
                  <a:lnTo>
                    <a:pt x="264483" y="176223"/>
                  </a:lnTo>
                  <a:lnTo>
                    <a:pt x="264838" y="182097"/>
                  </a:lnTo>
                  <a:lnTo>
                    <a:pt x="265217" y="187971"/>
                  </a:lnTo>
                  <a:lnTo>
                    <a:pt x="265619" y="193846"/>
                  </a:lnTo>
                  <a:lnTo>
                    <a:pt x="266047" y="199720"/>
                  </a:lnTo>
                  <a:lnTo>
                    <a:pt x="266504" y="205594"/>
                  </a:lnTo>
                  <a:lnTo>
                    <a:pt x="266990" y="211468"/>
                  </a:lnTo>
                  <a:lnTo>
                    <a:pt x="267504" y="217342"/>
                  </a:lnTo>
                  <a:lnTo>
                    <a:pt x="268046" y="223216"/>
                  </a:lnTo>
                  <a:lnTo>
                    <a:pt x="268615" y="229090"/>
                  </a:lnTo>
                  <a:lnTo>
                    <a:pt x="269209" y="234964"/>
                  </a:lnTo>
                  <a:lnTo>
                    <a:pt x="269824" y="240839"/>
                  </a:lnTo>
                  <a:lnTo>
                    <a:pt x="270456" y="246713"/>
                  </a:lnTo>
                  <a:lnTo>
                    <a:pt x="271100" y="252587"/>
                  </a:lnTo>
                  <a:lnTo>
                    <a:pt x="271747" y="258461"/>
                  </a:lnTo>
                  <a:lnTo>
                    <a:pt x="272389" y="264335"/>
                  </a:lnTo>
                  <a:lnTo>
                    <a:pt x="273016" y="270209"/>
                  </a:lnTo>
                  <a:lnTo>
                    <a:pt x="273621" y="276083"/>
                  </a:lnTo>
                  <a:lnTo>
                    <a:pt x="274198" y="281957"/>
                  </a:lnTo>
                  <a:lnTo>
                    <a:pt x="274740" y="287832"/>
                  </a:lnTo>
                  <a:lnTo>
                    <a:pt x="275245" y="293706"/>
                  </a:lnTo>
                  <a:lnTo>
                    <a:pt x="275712" y="299580"/>
                  </a:lnTo>
                  <a:lnTo>
                    <a:pt x="276141" y="305454"/>
                  </a:lnTo>
                  <a:lnTo>
                    <a:pt x="276538" y="311328"/>
                  </a:lnTo>
                  <a:lnTo>
                    <a:pt x="276910" y="317202"/>
                  </a:lnTo>
                  <a:lnTo>
                    <a:pt x="277269" y="323076"/>
                  </a:lnTo>
                  <a:lnTo>
                    <a:pt x="277630" y="328950"/>
                  </a:lnTo>
                  <a:lnTo>
                    <a:pt x="278007" y="334825"/>
                  </a:lnTo>
                  <a:lnTo>
                    <a:pt x="278415" y="340699"/>
                  </a:lnTo>
                  <a:lnTo>
                    <a:pt x="278868" y="346573"/>
                  </a:lnTo>
                  <a:lnTo>
                    <a:pt x="279381" y="352447"/>
                  </a:lnTo>
                  <a:lnTo>
                    <a:pt x="279966" y="358321"/>
                  </a:lnTo>
                  <a:lnTo>
                    <a:pt x="280632" y="364195"/>
                  </a:lnTo>
                  <a:lnTo>
                    <a:pt x="281389" y="370069"/>
                  </a:lnTo>
                  <a:lnTo>
                    <a:pt x="282252" y="375943"/>
                  </a:lnTo>
                  <a:lnTo>
                    <a:pt x="283211" y="381818"/>
                  </a:lnTo>
                  <a:lnTo>
                    <a:pt x="284262" y="387692"/>
                  </a:lnTo>
                  <a:lnTo>
                    <a:pt x="285398" y="393566"/>
                  </a:lnTo>
                  <a:lnTo>
                    <a:pt x="286611" y="399440"/>
                  </a:lnTo>
                  <a:lnTo>
                    <a:pt x="287887" y="405314"/>
                  </a:lnTo>
                  <a:lnTo>
                    <a:pt x="289211" y="411188"/>
                  </a:lnTo>
                  <a:lnTo>
                    <a:pt x="290566" y="417062"/>
                  </a:lnTo>
                  <a:lnTo>
                    <a:pt x="291933" y="422936"/>
                  </a:lnTo>
                  <a:lnTo>
                    <a:pt x="293291" y="428811"/>
                  </a:lnTo>
                  <a:lnTo>
                    <a:pt x="294616" y="434685"/>
                  </a:lnTo>
                  <a:lnTo>
                    <a:pt x="295891" y="440559"/>
                  </a:lnTo>
                  <a:lnTo>
                    <a:pt x="297101" y="446433"/>
                  </a:lnTo>
                  <a:lnTo>
                    <a:pt x="298234" y="452307"/>
                  </a:lnTo>
                  <a:lnTo>
                    <a:pt x="299281" y="458181"/>
                  </a:lnTo>
                  <a:lnTo>
                    <a:pt x="300238" y="464055"/>
                  </a:lnTo>
                  <a:lnTo>
                    <a:pt x="301106" y="469929"/>
                  </a:lnTo>
                  <a:lnTo>
                    <a:pt x="301888" y="475804"/>
                  </a:lnTo>
                  <a:lnTo>
                    <a:pt x="302593" y="481678"/>
                  </a:lnTo>
                  <a:lnTo>
                    <a:pt x="303227" y="487552"/>
                  </a:lnTo>
                  <a:lnTo>
                    <a:pt x="303809" y="493426"/>
                  </a:lnTo>
                  <a:lnTo>
                    <a:pt x="304356" y="499300"/>
                  </a:lnTo>
                  <a:lnTo>
                    <a:pt x="304883" y="505174"/>
                  </a:lnTo>
                  <a:lnTo>
                    <a:pt x="305403" y="511048"/>
                  </a:lnTo>
                  <a:lnTo>
                    <a:pt x="305927" y="516922"/>
                  </a:lnTo>
                  <a:lnTo>
                    <a:pt x="306466" y="522796"/>
                  </a:lnTo>
                  <a:lnTo>
                    <a:pt x="307026" y="528671"/>
                  </a:lnTo>
                  <a:lnTo>
                    <a:pt x="307615" y="534545"/>
                  </a:lnTo>
                  <a:lnTo>
                    <a:pt x="308237" y="540419"/>
                  </a:lnTo>
                  <a:lnTo>
                    <a:pt x="308899" y="546293"/>
                  </a:lnTo>
                  <a:lnTo>
                    <a:pt x="309599" y="552167"/>
                  </a:lnTo>
                  <a:lnTo>
                    <a:pt x="310338" y="558041"/>
                  </a:lnTo>
                  <a:lnTo>
                    <a:pt x="311118" y="563915"/>
                  </a:lnTo>
                  <a:lnTo>
                    <a:pt x="311937" y="569789"/>
                  </a:lnTo>
                  <a:lnTo>
                    <a:pt x="312795" y="575664"/>
                  </a:lnTo>
                  <a:lnTo>
                    <a:pt x="313693" y="581538"/>
                  </a:lnTo>
                  <a:lnTo>
                    <a:pt x="314627" y="587412"/>
                  </a:lnTo>
                  <a:lnTo>
                    <a:pt x="315596" y="593286"/>
                  </a:lnTo>
                  <a:lnTo>
                    <a:pt x="316597" y="599160"/>
                  </a:lnTo>
                  <a:lnTo>
                    <a:pt x="317626" y="605034"/>
                  </a:lnTo>
                  <a:lnTo>
                    <a:pt x="318677" y="610908"/>
                  </a:lnTo>
                  <a:lnTo>
                    <a:pt x="319746" y="616782"/>
                  </a:lnTo>
                  <a:lnTo>
                    <a:pt x="320831" y="622657"/>
                  </a:lnTo>
                  <a:lnTo>
                    <a:pt x="321931" y="628531"/>
                  </a:lnTo>
                  <a:lnTo>
                    <a:pt x="323047" y="634405"/>
                  </a:lnTo>
                  <a:lnTo>
                    <a:pt x="324184" y="640279"/>
                  </a:lnTo>
                  <a:lnTo>
                    <a:pt x="325347" y="646153"/>
                  </a:lnTo>
                  <a:lnTo>
                    <a:pt x="326546" y="652027"/>
                  </a:lnTo>
                  <a:lnTo>
                    <a:pt x="327796" y="657901"/>
                  </a:lnTo>
                  <a:lnTo>
                    <a:pt x="329108" y="663775"/>
                  </a:lnTo>
                  <a:lnTo>
                    <a:pt x="330493" y="669650"/>
                  </a:lnTo>
                  <a:lnTo>
                    <a:pt x="331961" y="675524"/>
                  </a:lnTo>
                  <a:lnTo>
                    <a:pt x="333524" y="681398"/>
                  </a:lnTo>
                  <a:lnTo>
                    <a:pt x="335187" y="687272"/>
                  </a:lnTo>
                  <a:lnTo>
                    <a:pt x="336958" y="693146"/>
                  </a:lnTo>
                  <a:lnTo>
                    <a:pt x="338839" y="699020"/>
                  </a:lnTo>
                  <a:lnTo>
                    <a:pt x="340832" y="704894"/>
                  </a:lnTo>
                  <a:lnTo>
                    <a:pt x="342939" y="710768"/>
                  </a:lnTo>
                  <a:lnTo>
                    <a:pt x="345167" y="716643"/>
                  </a:lnTo>
                  <a:lnTo>
                    <a:pt x="347501" y="722517"/>
                  </a:lnTo>
                  <a:lnTo>
                    <a:pt x="349939" y="728391"/>
                  </a:lnTo>
                  <a:lnTo>
                    <a:pt x="352480" y="734265"/>
                  </a:lnTo>
                  <a:lnTo>
                    <a:pt x="355122" y="740139"/>
                  </a:lnTo>
                  <a:lnTo>
                    <a:pt x="357865" y="746013"/>
                  </a:lnTo>
                  <a:lnTo>
                    <a:pt x="360709" y="751887"/>
                  </a:lnTo>
                  <a:lnTo>
                    <a:pt x="363652" y="757761"/>
                  </a:lnTo>
                  <a:lnTo>
                    <a:pt x="366694" y="763636"/>
                  </a:lnTo>
                  <a:lnTo>
                    <a:pt x="369838" y="769510"/>
                  </a:lnTo>
                  <a:lnTo>
                    <a:pt x="373077" y="775384"/>
                  </a:lnTo>
                  <a:lnTo>
                    <a:pt x="376396" y="781258"/>
                  </a:lnTo>
                  <a:lnTo>
                    <a:pt x="379785" y="787132"/>
                  </a:lnTo>
                  <a:lnTo>
                    <a:pt x="383233" y="793006"/>
                  </a:lnTo>
                  <a:lnTo>
                    <a:pt x="386725" y="798880"/>
                  </a:lnTo>
                  <a:lnTo>
                    <a:pt x="390248" y="804754"/>
                  </a:lnTo>
                  <a:lnTo>
                    <a:pt x="393788" y="810629"/>
                  </a:lnTo>
                  <a:lnTo>
                    <a:pt x="397335" y="816503"/>
                  </a:lnTo>
                  <a:lnTo>
                    <a:pt x="400880" y="822377"/>
                  </a:lnTo>
                  <a:lnTo>
                    <a:pt x="404417" y="828251"/>
                  </a:lnTo>
                  <a:lnTo>
                    <a:pt x="407950" y="834125"/>
                  </a:lnTo>
                  <a:lnTo>
                    <a:pt x="411489" y="839999"/>
                  </a:lnTo>
                  <a:lnTo>
                    <a:pt x="415045" y="845873"/>
                  </a:lnTo>
                  <a:lnTo>
                    <a:pt x="418636" y="851747"/>
                  </a:lnTo>
                  <a:lnTo>
                    <a:pt x="422281" y="857622"/>
                  </a:lnTo>
                  <a:lnTo>
                    <a:pt x="425999" y="863496"/>
                  </a:lnTo>
                  <a:lnTo>
                    <a:pt x="429807" y="869370"/>
                  </a:lnTo>
                  <a:lnTo>
                    <a:pt x="433720" y="875244"/>
                  </a:lnTo>
                  <a:lnTo>
                    <a:pt x="437749" y="881118"/>
                  </a:lnTo>
                  <a:lnTo>
                    <a:pt x="441896" y="886992"/>
                  </a:lnTo>
                  <a:lnTo>
                    <a:pt x="446138" y="892866"/>
                  </a:lnTo>
                  <a:lnTo>
                    <a:pt x="450451" y="898740"/>
                  </a:lnTo>
                  <a:lnTo>
                    <a:pt x="454804" y="904615"/>
                  </a:lnTo>
                  <a:lnTo>
                    <a:pt x="459158" y="910489"/>
                  </a:lnTo>
                  <a:lnTo>
                    <a:pt x="463470" y="916363"/>
                  </a:lnTo>
                  <a:lnTo>
                    <a:pt x="467694" y="922237"/>
                  </a:lnTo>
                  <a:lnTo>
                    <a:pt x="471785" y="928111"/>
                  </a:lnTo>
                  <a:lnTo>
                    <a:pt x="475702" y="933985"/>
                  </a:lnTo>
                  <a:lnTo>
                    <a:pt x="479384" y="939859"/>
                  </a:lnTo>
                  <a:lnTo>
                    <a:pt x="482814" y="945733"/>
                  </a:lnTo>
                  <a:lnTo>
                    <a:pt x="485987" y="951608"/>
                  </a:lnTo>
                  <a:lnTo>
                    <a:pt x="488901" y="957482"/>
                  </a:lnTo>
                  <a:lnTo>
                    <a:pt x="491562" y="963356"/>
                  </a:lnTo>
                  <a:lnTo>
                    <a:pt x="493987" y="969230"/>
                  </a:lnTo>
                  <a:lnTo>
                    <a:pt x="496199" y="975104"/>
                  </a:lnTo>
                  <a:lnTo>
                    <a:pt x="498228" y="980978"/>
                  </a:lnTo>
                  <a:lnTo>
                    <a:pt x="500104" y="986852"/>
                  </a:lnTo>
                  <a:lnTo>
                    <a:pt x="501858" y="992726"/>
                  </a:lnTo>
                  <a:lnTo>
                    <a:pt x="503512" y="998601"/>
                  </a:lnTo>
                  <a:lnTo>
                    <a:pt x="505102" y="1004475"/>
                  </a:lnTo>
                  <a:lnTo>
                    <a:pt x="506640" y="1010349"/>
                  </a:lnTo>
                  <a:lnTo>
                    <a:pt x="508131" y="1016223"/>
                  </a:lnTo>
                  <a:lnTo>
                    <a:pt x="509572" y="1022097"/>
                  </a:lnTo>
                  <a:lnTo>
                    <a:pt x="510953" y="1027971"/>
                  </a:lnTo>
                  <a:lnTo>
                    <a:pt x="512258" y="1033845"/>
                  </a:lnTo>
                  <a:lnTo>
                    <a:pt x="513467" y="1039719"/>
                  </a:lnTo>
                  <a:lnTo>
                    <a:pt x="514559" y="1045593"/>
                  </a:lnTo>
                  <a:lnTo>
                    <a:pt x="515500" y="1051468"/>
                  </a:lnTo>
                  <a:lnTo>
                    <a:pt x="516266" y="1057342"/>
                  </a:lnTo>
                  <a:lnTo>
                    <a:pt x="516853" y="1063216"/>
                  </a:lnTo>
                  <a:lnTo>
                    <a:pt x="517251" y="1069090"/>
                  </a:lnTo>
                  <a:lnTo>
                    <a:pt x="517454" y="1074964"/>
                  </a:lnTo>
                  <a:lnTo>
                    <a:pt x="517462" y="1080838"/>
                  </a:lnTo>
                  <a:lnTo>
                    <a:pt x="517279" y="1086712"/>
                  </a:lnTo>
                  <a:lnTo>
                    <a:pt x="516911" y="1092586"/>
                  </a:lnTo>
                  <a:lnTo>
                    <a:pt x="516365" y="1098461"/>
                  </a:lnTo>
                  <a:lnTo>
                    <a:pt x="515652" y="1104335"/>
                  </a:lnTo>
                  <a:lnTo>
                    <a:pt x="514764" y="1110209"/>
                  </a:lnTo>
                  <a:lnTo>
                    <a:pt x="513725" y="1116083"/>
                  </a:lnTo>
                  <a:lnTo>
                    <a:pt x="512548" y="1121957"/>
                  </a:lnTo>
                  <a:lnTo>
                    <a:pt x="511239" y="1127831"/>
                  </a:lnTo>
                  <a:lnTo>
                    <a:pt x="509808" y="1133705"/>
                  </a:lnTo>
                  <a:lnTo>
                    <a:pt x="508262" y="1139579"/>
                  </a:lnTo>
                  <a:lnTo>
                    <a:pt x="506614" y="1145454"/>
                  </a:lnTo>
                  <a:lnTo>
                    <a:pt x="504875" y="1151328"/>
                  </a:lnTo>
                  <a:lnTo>
                    <a:pt x="503061" y="1157202"/>
                  </a:lnTo>
                  <a:lnTo>
                    <a:pt x="501187" y="1163076"/>
                  </a:lnTo>
                  <a:lnTo>
                    <a:pt x="499272" y="1168950"/>
                  </a:lnTo>
                  <a:lnTo>
                    <a:pt x="497342" y="1174824"/>
                  </a:lnTo>
                  <a:lnTo>
                    <a:pt x="495416" y="1180698"/>
                  </a:lnTo>
                  <a:lnTo>
                    <a:pt x="493508" y="1186572"/>
                  </a:lnTo>
                  <a:lnTo>
                    <a:pt x="491629" y="1192447"/>
                  </a:lnTo>
                  <a:lnTo>
                    <a:pt x="489785" y="1198321"/>
                  </a:lnTo>
                  <a:lnTo>
                    <a:pt x="487974" y="1204195"/>
                  </a:lnTo>
                  <a:lnTo>
                    <a:pt x="486189" y="1210069"/>
                  </a:lnTo>
                  <a:lnTo>
                    <a:pt x="484415" y="1215943"/>
                  </a:lnTo>
                  <a:lnTo>
                    <a:pt x="482627" y="1221817"/>
                  </a:lnTo>
                  <a:lnTo>
                    <a:pt x="480792" y="1227691"/>
                  </a:lnTo>
                  <a:lnTo>
                    <a:pt x="478879" y="1233565"/>
                  </a:lnTo>
                  <a:lnTo>
                    <a:pt x="476859" y="1239440"/>
                  </a:lnTo>
                  <a:lnTo>
                    <a:pt x="474705" y="1245314"/>
                  </a:lnTo>
                  <a:lnTo>
                    <a:pt x="472393" y="1251188"/>
                  </a:lnTo>
                  <a:lnTo>
                    <a:pt x="469907" y="1257062"/>
                  </a:lnTo>
                  <a:lnTo>
                    <a:pt x="467239" y="1262936"/>
                  </a:lnTo>
                  <a:lnTo>
                    <a:pt x="464387" y="1268810"/>
                  </a:lnTo>
                  <a:lnTo>
                    <a:pt x="461359" y="1274684"/>
                  </a:lnTo>
                  <a:lnTo>
                    <a:pt x="458154" y="1280558"/>
                  </a:lnTo>
                  <a:lnTo>
                    <a:pt x="454819" y="1286433"/>
                  </a:lnTo>
                  <a:lnTo>
                    <a:pt x="451383" y="1292307"/>
                  </a:lnTo>
                  <a:lnTo>
                    <a:pt x="447875" y="1298181"/>
                  </a:lnTo>
                  <a:lnTo>
                    <a:pt x="444326" y="1304055"/>
                  </a:lnTo>
                  <a:lnTo>
                    <a:pt x="440765" y="1309929"/>
                  </a:lnTo>
                  <a:lnTo>
                    <a:pt x="437217" y="1315803"/>
                  </a:lnTo>
                  <a:lnTo>
                    <a:pt x="433705" y="1321677"/>
                  </a:lnTo>
                  <a:lnTo>
                    <a:pt x="430248" y="1327551"/>
                  </a:lnTo>
                  <a:lnTo>
                    <a:pt x="426864" y="1333426"/>
                  </a:lnTo>
                  <a:lnTo>
                    <a:pt x="423564" y="1339300"/>
                  </a:lnTo>
                  <a:lnTo>
                    <a:pt x="420348" y="1345174"/>
                  </a:lnTo>
                  <a:lnTo>
                    <a:pt x="417216" y="1351048"/>
                  </a:lnTo>
                  <a:lnTo>
                    <a:pt x="414166" y="1356922"/>
                  </a:lnTo>
                  <a:lnTo>
                    <a:pt x="411196" y="1362796"/>
                  </a:lnTo>
                  <a:lnTo>
                    <a:pt x="408300" y="1368670"/>
                  </a:lnTo>
                  <a:lnTo>
                    <a:pt x="405473" y="1374544"/>
                  </a:lnTo>
                  <a:lnTo>
                    <a:pt x="402710" y="1380419"/>
                  </a:lnTo>
                  <a:lnTo>
                    <a:pt x="400005" y="1386293"/>
                  </a:lnTo>
                  <a:lnTo>
                    <a:pt x="397357" y="1392167"/>
                  </a:lnTo>
                  <a:lnTo>
                    <a:pt x="394757" y="1398041"/>
                  </a:lnTo>
                  <a:lnTo>
                    <a:pt x="392197" y="1403915"/>
                  </a:lnTo>
                  <a:lnTo>
                    <a:pt x="389674" y="1409789"/>
                  </a:lnTo>
                  <a:lnTo>
                    <a:pt x="387182" y="1415663"/>
                  </a:lnTo>
                  <a:lnTo>
                    <a:pt x="384719" y="1421537"/>
                  </a:lnTo>
                  <a:lnTo>
                    <a:pt x="382279" y="1427412"/>
                  </a:lnTo>
                  <a:lnTo>
                    <a:pt x="379862" y="1433286"/>
                  </a:lnTo>
                  <a:lnTo>
                    <a:pt x="377463" y="1439160"/>
                  </a:lnTo>
                  <a:lnTo>
                    <a:pt x="375084" y="1445034"/>
                  </a:lnTo>
                  <a:lnTo>
                    <a:pt x="372725" y="1450908"/>
                  </a:lnTo>
                  <a:lnTo>
                    <a:pt x="370388" y="1456782"/>
                  </a:lnTo>
                  <a:lnTo>
                    <a:pt x="368076" y="1462656"/>
                  </a:lnTo>
                  <a:lnTo>
                    <a:pt x="365795" y="1468530"/>
                  </a:lnTo>
                  <a:lnTo>
                    <a:pt x="363553" y="1474405"/>
                  </a:lnTo>
                  <a:lnTo>
                    <a:pt x="361357" y="1480279"/>
                  </a:lnTo>
                  <a:lnTo>
                    <a:pt x="359216" y="1486153"/>
                  </a:lnTo>
                  <a:lnTo>
                    <a:pt x="357138" y="1492027"/>
                  </a:lnTo>
                  <a:lnTo>
                    <a:pt x="355130" y="1497901"/>
                  </a:lnTo>
                  <a:lnTo>
                    <a:pt x="353202" y="1503775"/>
                  </a:lnTo>
                  <a:lnTo>
                    <a:pt x="351356" y="1509649"/>
                  </a:lnTo>
                  <a:lnTo>
                    <a:pt x="349585" y="1515523"/>
                  </a:lnTo>
                  <a:lnTo>
                    <a:pt x="347881" y="1521397"/>
                  </a:lnTo>
                  <a:lnTo>
                    <a:pt x="346237" y="1527272"/>
                  </a:lnTo>
                  <a:lnTo>
                    <a:pt x="344640" y="1533146"/>
                  </a:lnTo>
                  <a:lnTo>
                    <a:pt x="343077" y="1539020"/>
                  </a:lnTo>
                  <a:lnTo>
                    <a:pt x="341535" y="1544894"/>
                  </a:lnTo>
                  <a:lnTo>
                    <a:pt x="340000" y="1550768"/>
                  </a:lnTo>
                  <a:lnTo>
                    <a:pt x="338462" y="1556642"/>
                  </a:lnTo>
                  <a:lnTo>
                    <a:pt x="336911" y="1562516"/>
                  </a:lnTo>
                  <a:lnTo>
                    <a:pt x="335344" y="1568390"/>
                  </a:lnTo>
                  <a:lnTo>
                    <a:pt x="333763" y="1574265"/>
                  </a:lnTo>
                  <a:lnTo>
                    <a:pt x="332173" y="1580139"/>
                  </a:lnTo>
                  <a:lnTo>
                    <a:pt x="330582" y="1586013"/>
                  </a:lnTo>
                  <a:lnTo>
                    <a:pt x="329000" y="1591887"/>
                  </a:lnTo>
                  <a:lnTo>
                    <a:pt x="327439" y="1597761"/>
                  </a:lnTo>
                  <a:lnTo>
                    <a:pt x="325909" y="1603635"/>
                  </a:lnTo>
                  <a:lnTo>
                    <a:pt x="324421" y="1609509"/>
                  </a:lnTo>
                  <a:lnTo>
                    <a:pt x="322985" y="1615383"/>
                  </a:lnTo>
                  <a:lnTo>
                    <a:pt x="321610" y="1621258"/>
                  </a:lnTo>
                  <a:lnTo>
                    <a:pt x="320293" y="1627132"/>
                  </a:lnTo>
                  <a:lnTo>
                    <a:pt x="319030" y="1633006"/>
                  </a:lnTo>
                  <a:lnTo>
                    <a:pt x="317817" y="1638880"/>
                  </a:lnTo>
                  <a:lnTo>
                    <a:pt x="316645" y="1644754"/>
                  </a:lnTo>
                  <a:lnTo>
                    <a:pt x="315507" y="1650628"/>
                  </a:lnTo>
                  <a:lnTo>
                    <a:pt x="314392" y="1656502"/>
                  </a:lnTo>
                  <a:lnTo>
                    <a:pt x="313289" y="1662376"/>
                  </a:lnTo>
                  <a:lnTo>
                    <a:pt x="312192" y="1668251"/>
                  </a:lnTo>
                  <a:lnTo>
                    <a:pt x="311089" y="1674125"/>
                  </a:lnTo>
                  <a:lnTo>
                    <a:pt x="309976" y="1679999"/>
                  </a:lnTo>
                  <a:lnTo>
                    <a:pt x="308851" y="1685873"/>
                  </a:lnTo>
                  <a:lnTo>
                    <a:pt x="307713" y="1691747"/>
                  </a:lnTo>
                  <a:lnTo>
                    <a:pt x="306564" y="1697621"/>
                  </a:lnTo>
                  <a:lnTo>
                    <a:pt x="305410" y="1703495"/>
                  </a:lnTo>
                  <a:lnTo>
                    <a:pt x="304253" y="1709369"/>
                  </a:lnTo>
                  <a:lnTo>
                    <a:pt x="303101" y="1715244"/>
                  </a:lnTo>
                  <a:lnTo>
                    <a:pt x="301959" y="1721118"/>
                  </a:lnTo>
                  <a:lnTo>
                    <a:pt x="300833" y="1726992"/>
                  </a:lnTo>
                  <a:lnTo>
                    <a:pt x="299732" y="1732866"/>
                  </a:lnTo>
                  <a:lnTo>
                    <a:pt x="298657" y="1738740"/>
                  </a:lnTo>
                  <a:lnTo>
                    <a:pt x="297610" y="1744614"/>
                  </a:lnTo>
                  <a:lnTo>
                    <a:pt x="296592" y="1750488"/>
                  </a:lnTo>
                  <a:lnTo>
                    <a:pt x="295602" y="1756362"/>
                  </a:lnTo>
                  <a:lnTo>
                    <a:pt x="294638" y="1762237"/>
                  </a:lnTo>
                  <a:lnTo>
                    <a:pt x="293698" y="1768111"/>
                  </a:lnTo>
                  <a:lnTo>
                    <a:pt x="292777" y="1773985"/>
                  </a:lnTo>
                  <a:lnTo>
                    <a:pt x="291873" y="1779859"/>
                  </a:lnTo>
                  <a:lnTo>
                    <a:pt x="290981" y="1785733"/>
                  </a:lnTo>
                  <a:lnTo>
                    <a:pt x="290098" y="1791607"/>
                  </a:lnTo>
                  <a:lnTo>
                    <a:pt x="289219" y="1797481"/>
                  </a:lnTo>
                  <a:lnTo>
                    <a:pt x="288345" y="1803355"/>
                  </a:lnTo>
                  <a:lnTo>
                    <a:pt x="287474" y="1809230"/>
                  </a:lnTo>
                  <a:lnTo>
                    <a:pt x="286607" y="1815104"/>
                  </a:lnTo>
                  <a:lnTo>
                    <a:pt x="285749" y="1820978"/>
                  </a:lnTo>
                  <a:lnTo>
                    <a:pt x="284901" y="1826852"/>
                  </a:lnTo>
                  <a:lnTo>
                    <a:pt x="284070" y="1832726"/>
                  </a:lnTo>
                  <a:lnTo>
                    <a:pt x="283260" y="1838600"/>
                  </a:lnTo>
                  <a:lnTo>
                    <a:pt x="282480" y="1844474"/>
                  </a:lnTo>
                  <a:lnTo>
                    <a:pt x="281736" y="1850348"/>
                  </a:lnTo>
                  <a:lnTo>
                    <a:pt x="281030" y="1856223"/>
                  </a:lnTo>
                  <a:lnTo>
                    <a:pt x="280368" y="1862097"/>
                  </a:lnTo>
                  <a:lnTo>
                    <a:pt x="279750" y="1867971"/>
                  </a:lnTo>
                  <a:lnTo>
                    <a:pt x="279180" y="1873845"/>
                  </a:lnTo>
                  <a:lnTo>
                    <a:pt x="278655" y="1879719"/>
                  </a:lnTo>
                  <a:lnTo>
                    <a:pt x="278176" y="1885593"/>
                  </a:lnTo>
                  <a:lnTo>
                    <a:pt x="277738" y="1891467"/>
                  </a:lnTo>
                  <a:lnTo>
                    <a:pt x="277338" y="1897341"/>
                  </a:lnTo>
                  <a:lnTo>
                    <a:pt x="276973" y="1903216"/>
                  </a:lnTo>
                  <a:lnTo>
                    <a:pt x="276634" y="1909090"/>
                  </a:lnTo>
                  <a:lnTo>
                    <a:pt x="276315" y="1914964"/>
                  </a:lnTo>
                  <a:lnTo>
                    <a:pt x="276010" y="1920838"/>
                  </a:lnTo>
                  <a:lnTo>
                    <a:pt x="275716" y="1926712"/>
                  </a:lnTo>
                  <a:lnTo>
                    <a:pt x="275427" y="1932586"/>
                  </a:lnTo>
                  <a:lnTo>
                    <a:pt x="275142" y="1938460"/>
                  </a:lnTo>
                  <a:lnTo>
                    <a:pt x="274859" y="1944334"/>
                  </a:lnTo>
                  <a:lnTo>
                    <a:pt x="274577" y="1950209"/>
                  </a:lnTo>
                  <a:lnTo>
                    <a:pt x="274297" y="1956083"/>
                  </a:lnTo>
                  <a:lnTo>
                    <a:pt x="274020" y="1961957"/>
                  </a:lnTo>
                  <a:lnTo>
                    <a:pt x="273750" y="1967831"/>
                  </a:lnTo>
                  <a:lnTo>
                    <a:pt x="273488" y="1973705"/>
                  </a:lnTo>
                  <a:lnTo>
                    <a:pt x="273238" y="1979579"/>
                  </a:lnTo>
                  <a:lnTo>
                    <a:pt x="273001" y="1985453"/>
                  </a:lnTo>
                  <a:lnTo>
                    <a:pt x="272780" y="1991327"/>
                  </a:lnTo>
                  <a:lnTo>
                    <a:pt x="272576" y="1997202"/>
                  </a:lnTo>
                  <a:lnTo>
                    <a:pt x="272389" y="2003076"/>
                  </a:lnTo>
                  <a:lnTo>
                    <a:pt x="272221" y="2008950"/>
                  </a:lnTo>
                  <a:lnTo>
                    <a:pt x="272069" y="2014824"/>
                  </a:lnTo>
                  <a:lnTo>
                    <a:pt x="271932" y="2020698"/>
                  </a:lnTo>
                  <a:lnTo>
                    <a:pt x="271804" y="2026572"/>
                  </a:lnTo>
                  <a:lnTo>
                    <a:pt x="271683" y="2032446"/>
                  </a:lnTo>
                  <a:lnTo>
                    <a:pt x="271565" y="2038320"/>
                  </a:lnTo>
                  <a:lnTo>
                    <a:pt x="271447" y="2044194"/>
                  </a:lnTo>
                  <a:lnTo>
                    <a:pt x="271325" y="2050069"/>
                  </a:lnTo>
                  <a:lnTo>
                    <a:pt x="271197" y="2055943"/>
                  </a:lnTo>
                  <a:lnTo>
                    <a:pt x="271061" y="2061817"/>
                  </a:lnTo>
                  <a:lnTo>
                    <a:pt x="270916" y="2067691"/>
                  </a:lnTo>
                  <a:lnTo>
                    <a:pt x="270761" y="2073565"/>
                  </a:lnTo>
                  <a:lnTo>
                    <a:pt x="270597" y="2079439"/>
                  </a:lnTo>
                  <a:lnTo>
                    <a:pt x="270426" y="2085313"/>
                  </a:lnTo>
                  <a:lnTo>
                    <a:pt x="270250" y="2091187"/>
                  </a:lnTo>
                  <a:lnTo>
                    <a:pt x="270069" y="2097062"/>
                  </a:lnTo>
                  <a:lnTo>
                    <a:pt x="269885" y="2102936"/>
                  </a:lnTo>
                  <a:lnTo>
                    <a:pt x="269698" y="2108810"/>
                  </a:lnTo>
                  <a:lnTo>
                    <a:pt x="269507" y="2114684"/>
                  </a:lnTo>
                  <a:lnTo>
                    <a:pt x="269312" y="2120558"/>
                  </a:lnTo>
                  <a:lnTo>
                    <a:pt x="269111" y="2126432"/>
                  </a:lnTo>
                  <a:lnTo>
                    <a:pt x="268901" y="2132306"/>
                  </a:lnTo>
                  <a:lnTo>
                    <a:pt x="268680" y="2138180"/>
                  </a:lnTo>
                  <a:lnTo>
                    <a:pt x="268445" y="2144055"/>
                  </a:lnTo>
                  <a:lnTo>
                    <a:pt x="268195" y="2149929"/>
                  </a:lnTo>
                  <a:lnTo>
                    <a:pt x="267929" y="2155803"/>
                  </a:lnTo>
                  <a:lnTo>
                    <a:pt x="267646" y="2161677"/>
                  </a:lnTo>
                  <a:lnTo>
                    <a:pt x="267349" y="2167551"/>
                  </a:lnTo>
                  <a:lnTo>
                    <a:pt x="267041" y="2173425"/>
                  </a:lnTo>
                  <a:lnTo>
                    <a:pt x="266726" y="2179299"/>
                  </a:lnTo>
                  <a:lnTo>
                    <a:pt x="266412" y="2185173"/>
                  </a:lnTo>
                  <a:lnTo>
                    <a:pt x="266105" y="2191048"/>
                  </a:lnTo>
                  <a:lnTo>
                    <a:pt x="265813" y="2196922"/>
                  </a:lnTo>
                  <a:lnTo>
                    <a:pt x="265543" y="2202796"/>
                  </a:lnTo>
                  <a:lnTo>
                    <a:pt x="265301" y="2208670"/>
                  </a:lnTo>
                  <a:lnTo>
                    <a:pt x="265090" y="2214544"/>
                  </a:lnTo>
                  <a:lnTo>
                    <a:pt x="264914" y="2220418"/>
                  </a:lnTo>
                  <a:lnTo>
                    <a:pt x="264774" y="2226292"/>
                  </a:lnTo>
                  <a:lnTo>
                    <a:pt x="264669" y="2232166"/>
                  </a:lnTo>
                  <a:lnTo>
                    <a:pt x="264599" y="2238041"/>
                  </a:lnTo>
                  <a:lnTo>
                    <a:pt x="264560" y="2243915"/>
                  </a:lnTo>
                  <a:lnTo>
                    <a:pt x="264543" y="2249789"/>
                  </a:lnTo>
                  <a:lnTo>
                    <a:pt x="264543" y="2255663"/>
                  </a:lnTo>
                  <a:lnTo>
                    <a:pt x="264555" y="2261537"/>
                  </a:lnTo>
                  <a:lnTo>
                    <a:pt x="264572" y="2267411"/>
                  </a:lnTo>
                  <a:lnTo>
                    <a:pt x="264589" y="2273285"/>
                  </a:lnTo>
                  <a:lnTo>
                    <a:pt x="264603" y="2279159"/>
                  </a:lnTo>
                  <a:lnTo>
                    <a:pt x="264608" y="2285034"/>
                  </a:lnTo>
                  <a:lnTo>
                    <a:pt x="264602" y="2290908"/>
                  </a:lnTo>
                  <a:lnTo>
                    <a:pt x="264580" y="2296782"/>
                  </a:lnTo>
                  <a:lnTo>
                    <a:pt x="264542" y="2302656"/>
                  </a:lnTo>
                  <a:lnTo>
                    <a:pt x="264486" y="2308530"/>
                  </a:lnTo>
                  <a:lnTo>
                    <a:pt x="264413" y="2314404"/>
                  </a:lnTo>
                  <a:lnTo>
                    <a:pt x="264322" y="2320278"/>
                  </a:lnTo>
                  <a:lnTo>
                    <a:pt x="264215" y="2326152"/>
                  </a:lnTo>
                  <a:lnTo>
                    <a:pt x="264093" y="2332027"/>
                  </a:lnTo>
                  <a:lnTo>
                    <a:pt x="263958" y="2337901"/>
                  </a:lnTo>
                  <a:lnTo>
                    <a:pt x="263814" y="2343775"/>
                  </a:lnTo>
                  <a:lnTo>
                    <a:pt x="263664" y="2349649"/>
                  </a:lnTo>
                  <a:lnTo>
                    <a:pt x="263512" y="2355523"/>
                  </a:lnTo>
                  <a:lnTo>
                    <a:pt x="263364" y="2361397"/>
                  </a:lnTo>
                  <a:lnTo>
                    <a:pt x="263224" y="2367271"/>
                  </a:lnTo>
                  <a:lnTo>
                    <a:pt x="263095" y="2373145"/>
                  </a:lnTo>
                  <a:lnTo>
                    <a:pt x="262980" y="2379020"/>
                  </a:lnTo>
                  <a:lnTo>
                    <a:pt x="262881" y="2384894"/>
                  </a:lnTo>
                  <a:lnTo>
                    <a:pt x="262799" y="2390768"/>
                  </a:lnTo>
                  <a:lnTo>
                    <a:pt x="262733" y="2396642"/>
                  </a:lnTo>
                  <a:lnTo>
                    <a:pt x="262683" y="2402516"/>
                  </a:lnTo>
                  <a:lnTo>
                    <a:pt x="262646" y="2408390"/>
                  </a:lnTo>
                  <a:lnTo>
                    <a:pt x="262617" y="2414264"/>
                  </a:lnTo>
                  <a:lnTo>
                    <a:pt x="262591" y="2420138"/>
                  </a:lnTo>
                  <a:lnTo>
                    <a:pt x="262564" y="2426013"/>
                  </a:lnTo>
                  <a:lnTo>
                    <a:pt x="262532" y="2431887"/>
                  </a:lnTo>
                  <a:lnTo>
                    <a:pt x="262490" y="2437761"/>
                  </a:lnTo>
                  <a:lnTo>
                    <a:pt x="262435" y="2443635"/>
                  </a:lnTo>
                  <a:lnTo>
                    <a:pt x="262365" y="2449509"/>
                  </a:lnTo>
                  <a:lnTo>
                    <a:pt x="262278" y="2455383"/>
                  </a:lnTo>
                  <a:lnTo>
                    <a:pt x="262174" y="2461257"/>
                  </a:lnTo>
                  <a:lnTo>
                    <a:pt x="262053" y="2467131"/>
                  </a:lnTo>
                  <a:lnTo>
                    <a:pt x="261918" y="2473006"/>
                  </a:lnTo>
                  <a:lnTo>
                    <a:pt x="261773" y="2478880"/>
                  </a:lnTo>
                  <a:lnTo>
                    <a:pt x="261620" y="2484754"/>
                  </a:lnTo>
                  <a:lnTo>
                    <a:pt x="261464" y="2490628"/>
                  </a:lnTo>
                  <a:lnTo>
                    <a:pt x="261308" y="2496502"/>
                  </a:lnTo>
                  <a:lnTo>
                    <a:pt x="261156" y="2502376"/>
                  </a:lnTo>
                  <a:lnTo>
                    <a:pt x="261011" y="2508250"/>
                  </a:lnTo>
                  <a:lnTo>
                    <a:pt x="260877" y="2514124"/>
                  </a:lnTo>
                  <a:lnTo>
                    <a:pt x="260755" y="2519998"/>
                  </a:lnTo>
                  <a:lnTo>
                    <a:pt x="260650" y="2525873"/>
                  </a:lnTo>
                  <a:lnTo>
                    <a:pt x="260561" y="2531747"/>
                  </a:lnTo>
                  <a:lnTo>
                    <a:pt x="260488" y="2537621"/>
                  </a:lnTo>
                  <a:lnTo>
                    <a:pt x="260430" y="2543495"/>
                  </a:lnTo>
                  <a:lnTo>
                    <a:pt x="260388" y="2549369"/>
                  </a:lnTo>
                  <a:lnTo>
                    <a:pt x="260359" y="2555243"/>
                  </a:lnTo>
                  <a:lnTo>
                    <a:pt x="260343" y="2561117"/>
                  </a:lnTo>
                  <a:lnTo>
                    <a:pt x="260338" y="2566991"/>
                  </a:lnTo>
                  <a:lnTo>
                    <a:pt x="260343" y="2572866"/>
                  </a:lnTo>
                  <a:lnTo>
                    <a:pt x="260355" y="2578740"/>
                  </a:lnTo>
                  <a:lnTo>
                    <a:pt x="260374" y="2584614"/>
                  </a:lnTo>
                  <a:lnTo>
                    <a:pt x="260398" y="2590488"/>
                  </a:lnTo>
                  <a:lnTo>
                    <a:pt x="260425" y="2596362"/>
                  </a:lnTo>
                  <a:lnTo>
                    <a:pt x="260455" y="2602236"/>
                  </a:lnTo>
                  <a:lnTo>
                    <a:pt x="260488" y="2608110"/>
                  </a:lnTo>
                  <a:lnTo>
                    <a:pt x="260524" y="2613984"/>
                  </a:lnTo>
                  <a:lnTo>
                    <a:pt x="260563" y="2619859"/>
                  </a:lnTo>
                  <a:lnTo>
                    <a:pt x="260604" y="2625733"/>
                  </a:lnTo>
                  <a:lnTo>
                    <a:pt x="260648" y="2631607"/>
                  </a:lnTo>
                  <a:lnTo>
                    <a:pt x="260696" y="2637481"/>
                  </a:lnTo>
                  <a:lnTo>
                    <a:pt x="260746" y="2643355"/>
                  </a:lnTo>
                  <a:lnTo>
                    <a:pt x="260798" y="2649229"/>
                  </a:lnTo>
                  <a:lnTo>
                    <a:pt x="260851" y="2655103"/>
                  </a:lnTo>
                  <a:lnTo>
                    <a:pt x="260904" y="2660977"/>
                  </a:lnTo>
                  <a:lnTo>
                    <a:pt x="260956" y="2666852"/>
                  </a:lnTo>
                  <a:lnTo>
                    <a:pt x="261005" y="2672726"/>
                  </a:lnTo>
                  <a:lnTo>
                    <a:pt x="261049" y="2678600"/>
                  </a:lnTo>
                  <a:lnTo>
                    <a:pt x="261088" y="2684474"/>
                  </a:lnTo>
                  <a:lnTo>
                    <a:pt x="261119" y="2690348"/>
                  </a:lnTo>
                  <a:lnTo>
                    <a:pt x="261141" y="2696222"/>
                  </a:lnTo>
                  <a:lnTo>
                    <a:pt x="261155" y="2702096"/>
                  </a:lnTo>
                  <a:lnTo>
                    <a:pt x="261159" y="2707970"/>
                  </a:lnTo>
                  <a:lnTo>
                    <a:pt x="261156" y="2713845"/>
                  </a:lnTo>
                  <a:lnTo>
                    <a:pt x="261144" y="2719719"/>
                  </a:lnTo>
                  <a:lnTo>
                    <a:pt x="261125" y="2725593"/>
                  </a:lnTo>
                  <a:lnTo>
                    <a:pt x="261099" y="2731467"/>
                  </a:lnTo>
                  <a:lnTo>
                    <a:pt x="261067" y="2737341"/>
                  </a:lnTo>
                  <a:lnTo>
                    <a:pt x="261029" y="2743215"/>
                  </a:lnTo>
                  <a:lnTo>
                    <a:pt x="260984" y="2749089"/>
                  </a:lnTo>
                  <a:lnTo>
                    <a:pt x="260933" y="2754963"/>
                  </a:lnTo>
                  <a:lnTo>
                    <a:pt x="260876" y="2760838"/>
                  </a:lnTo>
                  <a:lnTo>
                    <a:pt x="260811" y="2766712"/>
                  </a:lnTo>
                  <a:lnTo>
                    <a:pt x="260738" y="2772586"/>
                  </a:lnTo>
                  <a:lnTo>
                    <a:pt x="260656" y="2778460"/>
                  </a:lnTo>
                  <a:lnTo>
                    <a:pt x="260566" y="2784334"/>
                  </a:lnTo>
                  <a:lnTo>
                    <a:pt x="260467" y="2790208"/>
                  </a:lnTo>
                  <a:lnTo>
                    <a:pt x="260360" y="2796082"/>
                  </a:lnTo>
                  <a:lnTo>
                    <a:pt x="260246" y="2801956"/>
                  </a:lnTo>
                  <a:lnTo>
                    <a:pt x="260126" y="2807831"/>
                  </a:lnTo>
                  <a:lnTo>
                    <a:pt x="260005" y="2813705"/>
                  </a:lnTo>
                  <a:lnTo>
                    <a:pt x="259884" y="2819579"/>
                  </a:lnTo>
                  <a:lnTo>
                    <a:pt x="259766" y="2825453"/>
                  </a:lnTo>
                  <a:lnTo>
                    <a:pt x="259654" y="2831327"/>
                  </a:lnTo>
                  <a:lnTo>
                    <a:pt x="259550" y="2837201"/>
                  </a:lnTo>
                  <a:lnTo>
                    <a:pt x="259456" y="2843075"/>
                  </a:lnTo>
                  <a:lnTo>
                    <a:pt x="259375" y="2848949"/>
                  </a:lnTo>
                  <a:lnTo>
                    <a:pt x="259306" y="2854824"/>
                  </a:lnTo>
                  <a:lnTo>
                    <a:pt x="259252" y="2860698"/>
                  </a:lnTo>
                  <a:lnTo>
                    <a:pt x="259213" y="2866572"/>
                  </a:lnTo>
                  <a:lnTo>
                    <a:pt x="259187" y="2872446"/>
                  </a:lnTo>
                  <a:lnTo>
                    <a:pt x="259173" y="2878320"/>
                  </a:lnTo>
                  <a:lnTo>
                    <a:pt x="259170" y="2884194"/>
                  </a:lnTo>
                  <a:lnTo>
                    <a:pt x="259178" y="2890068"/>
                  </a:lnTo>
                  <a:lnTo>
                    <a:pt x="259193" y="2895942"/>
                  </a:lnTo>
                  <a:lnTo>
                    <a:pt x="259217" y="2901817"/>
                  </a:lnTo>
                  <a:lnTo>
                    <a:pt x="259246" y="2907691"/>
                  </a:lnTo>
                  <a:lnTo>
                    <a:pt x="259280" y="2913565"/>
                  </a:lnTo>
                  <a:lnTo>
                    <a:pt x="259319" y="2919439"/>
                  </a:lnTo>
                  <a:lnTo>
                    <a:pt x="259360" y="2925313"/>
                  </a:lnTo>
                  <a:lnTo>
                    <a:pt x="259403" y="2931187"/>
                  </a:lnTo>
                  <a:lnTo>
                    <a:pt x="259447" y="2937061"/>
                  </a:lnTo>
                  <a:lnTo>
                    <a:pt x="259490" y="2942935"/>
                  </a:lnTo>
                  <a:lnTo>
                    <a:pt x="259532" y="2948810"/>
                  </a:lnTo>
                  <a:lnTo>
                    <a:pt x="259571" y="2954684"/>
                  </a:lnTo>
                  <a:lnTo>
                    <a:pt x="259605" y="2960558"/>
                  </a:lnTo>
                  <a:lnTo>
                    <a:pt x="259634" y="2966432"/>
                  </a:lnTo>
                  <a:lnTo>
                    <a:pt x="259655" y="2972306"/>
                  </a:lnTo>
                  <a:lnTo>
                    <a:pt x="259666" y="2978180"/>
                  </a:lnTo>
                  <a:lnTo>
                    <a:pt x="259667" y="2984054"/>
                  </a:lnTo>
                  <a:lnTo>
                    <a:pt x="259657" y="2989928"/>
                  </a:lnTo>
                  <a:lnTo>
                    <a:pt x="259636" y="2995803"/>
                  </a:lnTo>
                  <a:lnTo>
                    <a:pt x="259604" y="3001677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" name="pg30"/>
            <p:cNvSpPr/>
            <p:nvPr/>
          </p:nvSpPr>
          <p:spPr>
            <a:xfrm>
              <a:off x="4857165" y="3981597"/>
              <a:ext cx="436074" cy="3048636"/>
            </a:xfrm>
            <a:custGeom>
              <a:avLst/>
              <a:gdLst/>
              <a:ahLst/>
              <a:cxnLst/>
              <a:rect l="0" t="0" r="0" b="0"/>
              <a:pathLst>
                <a:path w="436074" h="3048636">
                  <a:moveTo>
                    <a:pt x="216754" y="3048636"/>
                  </a:moveTo>
                  <a:lnTo>
                    <a:pt x="216703" y="3042670"/>
                  </a:lnTo>
                  <a:lnTo>
                    <a:pt x="216658" y="3036704"/>
                  </a:lnTo>
                  <a:lnTo>
                    <a:pt x="216620" y="3030738"/>
                  </a:lnTo>
                  <a:lnTo>
                    <a:pt x="216589" y="3024772"/>
                  </a:lnTo>
                  <a:lnTo>
                    <a:pt x="216564" y="3018806"/>
                  </a:lnTo>
                  <a:lnTo>
                    <a:pt x="216547" y="3012839"/>
                  </a:lnTo>
                  <a:lnTo>
                    <a:pt x="216536" y="3006873"/>
                  </a:lnTo>
                  <a:lnTo>
                    <a:pt x="216532" y="3000907"/>
                  </a:lnTo>
                  <a:lnTo>
                    <a:pt x="216533" y="2994941"/>
                  </a:lnTo>
                  <a:lnTo>
                    <a:pt x="216538" y="2988975"/>
                  </a:lnTo>
                  <a:lnTo>
                    <a:pt x="216547" y="2983009"/>
                  </a:lnTo>
                  <a:lnTo>
                    <a:pt x="216558" y="2977043"/>
                  </a:lnTo>
                  <a:lnTo>
                    <a:pt x="216571" y="2971077"/>
                  </a:lnTo>
                  <a:lnTo>
                    <a:pt x="216585" y="2965111"/>
                  </a:lnTo>
                  <a:lnTo>
                    <a:pt x="216597" y="2959145"/>
                  </a:lnTo>
                  <a:lnTo>
                    <a:pt x="216608" y="2953179"/>
                  </a:lnTo>
                  <a:lnTo>
                    <a:pt x="216616" y="2947213"/>
                  </a:lnTo>
                  <a:lnTo>
                    <a:pt x="216620" y="2941247"/>
                  </a:lnTo>
                  <a:lnTo>
                    <a:pt x="216620" y="2935281"/>
                  </a:lnTo>
                  <a:lnTo>
                    <a:pt x="216615" y="2929315"/>
                  </a:lnTo>
                  <a:lnTo>
                    <a:pt x="216606" y="2923349"/>
                  </a:lnTo>
                  <a:lnTo>
                    <a:pt x="216589" y="2917383"/>
                  </a:lnTo>
                  <a:lnTo>
                    <a:pt x="216567" y="2911417"/>
                  </a:lnTo>
                  <a:lnTo>
                    <a:pt x="216539" y="2905451"/>
                  </a:lnTo>
                  <a:lnTo>
                    <a:pt x="216506" y="2899485"/>
                  </a:lnTo>
                  <a:lnTo>
                    <a:pt x="216468" y="2893519"/>
                  </a:lnTo>
                  <a:lnTo>
                    <a:pt x="216424" y="2887553"/>
                  </a:lnTo>
                  <a:lnTo>
                    <a:pt x="216376" y="2881587"/>
                  </a:lnTo>
                  <a:lnTo>
                    <a:pt x="216323" y="2875621"/>
                  </a:lnTo>
                  <a:lnTo>
                    <a:pt x="216266" y="2869655"/>
                  </a:lnTo>
                  <a:lnTo>
                    <a:pt x="216206" y="2863689"/>
                  </a:lnTo>
                  <a:lnTo>
                    <a:pt x="216143" y="2857723"/>
                  </a:lnTo>
                  <a:lnTo>
                    <a:pt x="216078" y="2851757"/>
                  </a:lnTo>
                  <a:lnTo>
                    <a:pt x="216011" y="2845791"/>
                  </a:lnTo>
                  <a:lnTo>
                    <a:pt x="215942" y="2839825"/>
                  </a:lnTo>
                  <a:lnTo>
                    <a:pt x="215871" y="2833859"/>
                  </a:lnTo>
                  <a:lnTo>
                    <a:pt x="215798" y="2827893"/>
                  </a:lnTo>
                  <a:lnTo>
                    <a:pt x="215724" y="2821927"/>
                  </a:lnTo>
                  <a:lnTo>
                    <a:pt x="215648" y="2815961"/>
                  </a:lnTo>
                  <a:lnTo>
                    <a:pt x="215570" y="2809995"/>
                  </a:lnTo>
                  <a:lnTo>
                    <a:pt x="215490" y="2804029"/>
                  </a:lnTo>
                  <a:lnTo>
                    <a:pt x="215408" y="2798063"/>
                  </a:lnTo>
                  <a:lnTo>
                    <a:pt x="215323" y="2792097"/>
                  </a:lnTo>
                  <a:lnTo>
                    <a:pt x="215235" y="2786131"/>
                  </a:lnTo>
                  <a:lnTo>
                    <a:pt x="215144" y="2780165"/>
                  </a:lnTo>
                  <a:lnTo>
                    <a:pt x="215050" y="2774199"/>
                  </a:lnTo>
                  <a:lnTo>
                    <a:pt x="214952" y="2768233"/>
                  </a:lnTo>
                  <a:lnTo>
                    <a:pt x="214852" y="2762267"/>
                  </a:lnTo>
                  <a:lnTo>
                    <a:pt x="214748" y="2756301"/>
                  </a:lnTo>
                  <a:lnTo>
                    <a:pt x="214641" y="2750335"/>
                  </a:lnTo>
                  <a:lnTo>
                    <a:pt x="214531" y="2744369"/>
                  </a:lnTo>
                  <a:lnTo>
                    <a:pt x="214419" y="2738403"/>
                  </a:lnTo>
                  <a:lnTo>
                    <a:pt x="214306" y="2732437"/>
                  </a:lnTo>
                  <a:lnTo>
                    <a:pt x="214190" y="2726471"/>
                  </a:lnTo>
                  <a:lnTo>
                    <a:pt x="214075" y="2720505"/>
                  </a:lnTo>
                  <a:lnTo>
                    <a:pt x="213959" y="2714538"/>
                  </a:lnTo>
                  <a:lnTo>
                    <a:pt x="213844" y="2708572"/>
                  </a:lnTo>
                  <a:lnTo>
                    <a:pt x="213731" y="2702606"/>
                  </a:lnTo>
                  <a:lnTo>
                    <a:pt x="213620" y="2696640"/>
                  </a:lnTo>
                  <a:lnTo>
                    <a:pt x="213512" y="2690674"/>
                  </a:lnTo>
                  <a:lnTo>
                    <a:pt x="213409" y="2684708"/>
                  </a:lnTo>
                  <a:lnTo>
                    <a:pt x="213311" y="2678742"/>
                  </a:lnTo>
                  <a:lnTo>
                    <a:pt x="213219" y="2672776"/>
                  </a:lnTo>
                  <a:lnTo>
                    <a:pt x="213133" y="2666810"/>
                  </a:lnTo>
                  <a:lnTo>
                    <a:pt x="213057" y="2660844"/>
                  </a:lnTo>
                  <a:lnTo>
                    <a:pt x="212989" y="2654878"/>
                  </a:lnTo>
                  <a:lnTo>
                    <a:pt x="212932" y="2648912"/>
                  </a:lnTo>
                  <a:lnTo>
                    <a:pt x="212884" y="2642946"/>
                  </a:lnTo>
                  <a:lnTo>
                    <a:pt x="212847" y="2636980"/>
                  </a:lnTo>
                  <a:lnTo>
                    <a:pt x="212822" y="2631014"/>
                  </a:lnTo>
                  <a:lnTo>
                    <a:pt x="212809" y="2625048"/>
                  </a:lnTo>
                  <a:lnTo>
                    <a:pt x="212810" y="2619082"/>
                  </a:lnTo>
                  <a:lnTo>
                    <a:pt x="212822" y="2613116"/>
                  </a:lnTo>
                  <a:lnTo>
                    <a:pt x="212846" y="2607150"/>
                  </a:lnTo>
                  <a:lnTo>
                    <a:pt x="212881" y="2601184"/>
                  </a:lnTo>
                  <a:lnTo>
                    <a:pt x="212927" y="2595218"/>
                  </a:lnTo>
                  <a:lnTo>
                    <a:pt x="212982" y="2589252"/>
                  </a:lnTo>
                  <a:lnTo>
                    <a:pt x="213045" y="2583286"/>
                  </a:lnTo>
                  <a:lnTo>
                    <a:pt x="213117" y="2577320"/>
                  </a:lnTo>
                  <a:lnTo>
                    <a:pt x="213193" y="2571354"/>
                  </a:lnTo>
                  <a:lnTo>
                    <a:pt x="213273" y="2565388"/>
                  </a:lnTo>
                  <a:lnTo>
                    <a:pt x="213355" y="2559422"/>
                  </a:lnTo>
                  <a:lnTo>
                    <a:pt x="213437" y="2553456"/>
                  </a:lnTo>
                  <a:lnTo>
                    <a:pt x="213518" y="2547490"/>
                  </a:lnTo>
                  <a:lnTo>
                    <a:pt x="213597" y="2541524"/>
                  </a:lnTo>
                  <a:lnTo>
                    <a:pt x="213669" y="2535558"/>
                  </a:lnTo>
                  <a:lnTo>
                    <a:pt x="213735" y="2529592"/>
                  </a:lnTo>
                  <a:lnTo>
                    <a:pt x="213793" y="2523626"/>
                  </a:lnTo>
                  <a:lnTo>
                    <a:pt x="213842" y="2517660"/>
                  </a:lnTo>
                  <a:lnTo>
                    <a:pt x="213879" y="2511694"/>
                  </a:lnTo>
                  <a:lnTo>
                    <a:pt x="213903" y="2505728"/>
                  </a:lnTo>
                  <a:lnTo>
                    <a:pt x="213914" y="2499762"/>
                  </a:lnTo>
                  <a:lnTo>
                    <a:pt x="213906" y="2493796"/>
                  </a:lnTo>
                  <a:lnTo>
                    <a:pt x="213880" y="2487830"/>
                  </a:lnTo>
                  <a:lnTo>
                    <a:pt x="213834" y="2481864"/>
                  </a:lnTo>
                  <a:lnTo>
                    <a:pt x="213767" y="2475898"/>
                  </a:lnTo>
                  <a:lnTo>
                    <a:pt x="213678" y="2469932"/>
                  </a:lnTo>
                  <a:lnTo>
                    <a:pt x="213565" y="2463966"/>
                  </a:lnTo>
                  <a:lnTo>
                    <a:pt x="213426" y="2458000"/>
                  </a:lnTo>
                  <a:lnTo>
                    <a:pt x="213258" y="2452034"/>
                  </a:lnTo>
                  <a:lnTo>
                    <a:pt x="213061" y="2446068"/>
                  </a:lnTo>
                  <a:lnTo>
                    <a:pt x="212837" y="2440102"/>
                  </a:lnTo>
                  <a:lnTo>
                    <a:pt x="212585" y="2434136"/>
                  </a:lnTo>
                  <a:lnTo>
                    <a:pt x="212308" y="2428170"/>
                  </a:lnTo>
                  <a:lnTo>
                    <a:pt x="212005" y="2422204"/>
                  </a:lnTo>
                  <a:lnTo>
                    <a:pt x="211680" y="2416238"/>
                  </a:lnTo>
                  <a:lnTo>
                    <a:pt x="211331" y="2410271"/>
                  </a:lnTo>
                  <a:lnTo>
                    <a:pt x="210965" y="2404305"/>
                  </a:lnTo>
                  <a:lnTo>
                    <a:pt x="210585" y="2398339"/>
                  </a:lnTo>
                  <a:lnTo>
                    <a:pt x="210198" y="2392373"/>
                  </a:lnTo>
                  <a:lnTo>
                    <a:pt x="209806" y="2386407"/>
                  </a:lnTo>
                  <a:lnTo>
                    <a:pt x="209413" y="2380441"/>
                  </a:lnTo>
                  <a:lnTo>
                    <a:pt x="209026" y="2374475"/>
                  </a:lnTo>
                  <a:lnTo>
                    <a:pt x="208648" y="2368509"/>
                  </a:lnTo>
                  <a:lnTo>
                    <a:pt x="208286" y="2362543"/>
                  </a:lnTo>
                  <a:lnTo>
                    <a:pt x="207942" y="2356577"/>
                  </a:lnTo>
                  <a:lnTo>
                    <a:pt x="207619" y="2350611"/>
                  </a:lnTo>
                  <a:lnTo>
                    <a:pt x="207319" y="2344645"/>
                  </a:lnTo>
                  <a:lnTo>
                    <a:pt x="207043" y="2338679"/>
                  </a:lnTo>
                  <a:lnTo>
                    <a:pt x="206792" y="2332713"/>
                  </a:lnTo>
                  <a:lnTo>
                    <a:pt x="206568" y="2326747"/>
                  </a:lnTo>
                  <a:lnTo>
                    <a:pt x="206369" y="2320781"/>
                  </a:lnTo>
                  <a:lnTo>
                    <a:pt x="206192" y="2314815"/>
                  </a:lnTo>
                  <a:lnTo>
                    <a:pt x="206033" y="2308849"/>
                  </a:lnTo>
                  <a:lnTo>
                    <a:pt x="205889" y="2302883"/>
                  </a:lnTo>
                  <a:lnTo>
                    <a:pt x="205757" y="2296917"/>
                  </a:lnTo>
                  <a:lnTo>
                    <a:pt x="205632" y="2290951"/>
                  </a:lnTo>
                  <a:lnTo>
                    <a:pt x="205510" y="2284985"/>
                  </a:lnTo>
                  <a:lnTo>
                    <a:pt x="205386" y="2279019"/>
                  </a:lnTo>
                  <a:lnTo>
                    <a:pt x="205256" y="2273053"/>
                  </a:lnTo>
                  <a:lnTo>
                    <a:pt x="205115" y="2267087"/>
                  </a:lnTo>
                  <a:lnTo>
                    <a:pt x="204962" y="2261121"/>
                  </a:lnTo>
                  <a:lnTo>
                    <a:pt x="204793" y="2255155"/>
                  </a:lnTo>
                  <a:lnTo>
                    <a:pt x="204607" y="2249189"/>
                  </a:lnTo>
                  <a:lnTo>
                    <a:pt x="204399" y="2243223"/>
                  </a:lnTo>
                  <a:lnTo>
                    <a:pt x="204168" y="2237257"/>
                  </a:lnTo>
                  <a:lnTo>
                    <a:pt x="203914" y="2231291"/>
                  </a:lnTo>
                  <a:lnTo>
                    <a:pt x="203638" y="2225325"/>
                  </a:lnTo>
                  <a:lnTo>
                    <a:pt x="203340" y="2219359"/>
                  </a:lnTo>
                  <a:lnTo>
                    <a:pt x="203020" y="2213393"/>
                  </a:lnTo>
                  <a:lnTo>
                    <a:pt x="202678" y="2207427"/>
                  </a:lnTo>
                  <a:lnTo>
                    <a:pt x="202316" y="2201461"/>
                  </a:lnTo>
                  <a:lnTo>
                    <a:pt x="201930" y="2195495"/>
                  </a:lnTo>
                  <a:lnTo>
                    <a:pt x="201526" y="2189529"/>
                  </a:lnTo>
                  <a:lnTo>
                    <a:pt x="201103" y="2183563"/>
                  </a:lnTo>
                  <a:lnTo>
                    <a:pt x="200662" y="2177597"/>
                  </a:lnTo>
                  <a:lnTo>
                    <a:pt x="200204" y="2171631"/>
                  </a:lnTo>
                  <a:lnTo>
                    <a:pt x="199730" y="2165665"/>
                  </a:lnTo>
                  <a:lnTo>
                    <a:pt x="199239" y="2159699"/>
                  </a:lnTo>
                  <a:lnTo>
                    <a:pt x="198731" y="2153733"/>
                  </a:lnTo>
                  <a:lnTo>
                    <a:pt x="198207" y="2147767"/>
                  </a:lnTo>
                  <a:lnTo>
                    <a:pt x="197670" y="2141801"/>
                  </a:lnTo>
                  <a:lnTo>
                    <a:pt x="197119" y="2135835"/>
                  </a:lnTo>
                  <a:lnTo>
                    <a:pt x="196556" y="2129869"/>
                  </a:lnTo>
                  <a:lnTo>
                    <a:pt x="195980" y="2123903"/>
                  </a:lnTo>
                  <a:lnTo>
                    <a:pt x="195395" y="2117937"/>
                  </a:lnTo>
                  <a:lnTo>
                    <a:pt x="194797" y="2111971"/>
                  </a:lnTo>
                  <a:lnTo>
                    <a:pt x="194191" y="2106004"/>
                  </a:lnTo>
                  <a:lnTo>
                    <a:pt x="193578" y="2100038"/>
                  </a:lnTo>
                  <a:lnTo>
                    <a:pt x="192958" y="2094072"/>
                  </a:lnTo>
                  <a:lnTo>
                    <a:pt x="192333" y="2088106"/>
                  </a:lnTo>
                  <a:lnTo>
                    <a:pt x="191702" y="2082140"/>
                  </a:lnTo>
                  <a:lnTo>
                    <a:pt x="191067" y="2076174"/>
                  </a:lnTo>
                  <a:lnTo>
                    <a:pt x="190428" y="2070208"/>
                  </a:lnTo>
                  <a:lnTo>
                    <a:pt x="189784" y="2064242"/>
                  </a:lnTo>
                  <a:lnTo>
                    <a:pt x="189138" y="2058276"/>
                  </a:lnTo>
                  <a:lnTo>
                    <a:pt x="188487" y="2052310"/>
                  </a:lnTo>
                  <a:lnTo>
                    <a:pt x="187834" y="2046344"/>
                  </a:lnTo>
                  <a:lnTo>
                    <a:pt x="187177" y="2040378"/>
                  </a:lnTo>
                  <a:lnTo>
                    <a:pt x="186517" y="2034412"/>
                  </a:lnTo>
                  <a:lnTo>
                    <a:pt x="185854" y="2028446"/>
                  </a:lnTo>
                  <a:lnTo>
                    <a:pt x="185189" y="2022480"/>
                  </a:lnTo>
                  <a:lnTo>
                    <a:pt x="184523" y="2016514"/>
                  </a:lnTo>
                  <a:lnTo>
                    <a:pt x="183856" y="2010548"/>
                  </a:lnTo>
                  <a:lnTo>
                    <a:pt x="183191" y="2004582"/>
                  </a:lnTo>
                  <a:lnTo>
                    <a:pt x="182527" y="1998616"/>
                  </a:lnTo>
                  <a:lnTo>
                    <a:pt x="181868" y="1992650"/>
                  </a:lnTo>
                  <a:lnTo>
                    <a:pt x="181214" y="1986684"/>
                  </a:lnTo>
                  <a:lnTo>
                    <a:pt x="180568" y="1980718"/>
                  </a:lnTo>
                  <a:lnTo>
                    <a:pt x="179930" y="1974752"/>
                  </a:lnTo>
                  <a:lnTo>
                    <a:pt x="179302" y="1968786"/>
                  </a:lnTo>
                  <a:lnTo>
                    <a:pt x="178684" y="1962820"/>
                  </a:lnTo>
                  <a:lnTo>
                    <a:pt x="178077" y="1956854"/>
                  </a:lnTo>
                  <a:lnTo>
                    <a:pt x="177482" y="1950888"/>
                  </a:lnTo>
                  <a:lnTo>
                    <a:pt x="176899" y="1944922"/>
                  </a:lnTo>
                  <a:lnTo>
                    <a:pt x="176327" y="1938956"/>
                  </a:lnTo>
                  <a:lnTo>
                    <a:pt x="175765" y="1932990"/>
                  </a:lnTo>
                  <a:lnTo>
                    <a:pt x="175211" y="1927024"/>
                  </a:lnTo>
                  <a:lnTo>
                    <a:pt x="174663" y="1921058"/>
                  </a:lnTo>
                  <a:lnTo>
                    <a:pt x="174122" y="1915092"/>
                  </a:lnTo>
                  <a:lnTo>
                    <a:pt x="173583" y="1909126"/>
                  </a:lnTo>
                  <a:lnTo>
                    <a:pt x="173047" y="1903160"/>
                  </a:lnTo>
                  <a:lnTo>
                    <a:pt x="172511" y="1897194"/>
                  </a:lnTo>
                  <a:lnTo>
                    <a:pt x="171972" y="1891228"/>
                  </a:lnTo>
                  <a:lnTo>
                    <a:pt x="171429" y="1885262"/>
                  </a:lnTo>
                  <a:lnTo>
                    <a:pt x="170881" y="1879296"/>
                  </a:lnTo>
                  <a:lnTo>
                    <a:pt x="170326" y="1873330"/>
                  </a:lnTo>
                  <a:lnTo>
                    <a:pt x="169762" y="1867364"/>
                  </a:lnTo>
                  <a:lnTo>
                    <a:pt x="169187" y="1861398"/>
                  </a:lnTo>
                  <a:lnTo>
                    <a:pt x="168598" y="1855432"/>
                  </a:lnTo>
                  <a:lnTo>
                    <a:pt x="167995" y="1849466"/>
                  </a:lnTo>
                  <a:lnTo>
                    <a:pt x="167377" y="1843500"/>
                  </a:lnTo>
                  <a:lnTo>
                    <a:pt x="166741" y="1837534"/>
                  </a:lnTo>
                  <a:lnTo>
                    <a:pt x="166086" y="1831568"/>
                  </a:lnTo>
                  <a:lnTo>
                    <a:pt x="165411" y="1825602"/>
                  </a:lnTo>
                  <a:lnTo>
                    <a:pt x="164711" y="1819636"/>
                  </a:lnTo>
                  <a:lnTo>
                    <a:pt x="163983" y="1813670"/>
                  </a:lnTo>
                  <a:lnTo>
                    <a:pt x="163227" y="1807703"/>
                  </a:lnTo>
                  <a:lnTo>
                    <a:pt x="162443" y="1801737"/>
                  </a:lnTo>
                  <a:lnTo>
                    <a:pt x="161627" y="1795771"/>
                  </a:lnTo>
                  <a:lnTo>
                    <a:pt x="160778" y="1789805"/>
                  </a:lnTo>
                  <a:lnTo>
                    <a:pt x="159895" y="1783839"/>
                  </a:lnTo>
                  <a:lnTo>
                    <a:pt x="158975" y="1777873"/>
                  </a:lnTo>
                  <a:lnTo>
                    <a:pt x="158010" y="1771907"/>
                  </a:lnTo>
                  <a:lnTo>
                    <a:pt x="157006" y="1765941"/>
                  </a:lnTo>
                  <a:lnTo>
                    <a:pt x="155959" y="1759975"/>
                  </a:lnTo>
                  <a:lnTo>
                    <a:pt x="154871" y="1754009"/>
                  </a:lnTo>
                  <a:lnTo>
                    <a:pt x="153739" y="1748043"/>
                  </a:lnTo>
                  <a:lnTo>
                    <a:pt x="152562" y="1742077"/>
                  </a:lnTo>
                  <a:lnTo>
                    <a:pt x="151340" y="1736111"/>
                  </a:lnTo>
                  <a:lnTo>
                    <a:pt x="150064" y="1730145"/>
                  </a:lnTo>
                  <a:lnTo>
                    <a:pt x="148742" y="1724179"/>
                  </a:lnTo>
                  <a:lnTo>
                    <a:pt x="147376" y="1718213"/>
                  </a:lnTo>
                  <a:lnTo>
                    <a:pt x="145964" y="1712247"/>
                  </a:lnTo>
                  <a:lnTo>
                    <a:pt x="144509" y="1706281"/>
                  </a:lnTo>
                  <a:lnTo>
                    <a:pt x="143011" y="1700315"/>
                  </a:lnTo>
                  <a:lnTo>
                    <a:pt x="141472" y="1694349"/>
                  </a:lnTo>
                  <a:lnTo>
                    <a:pt x="139889" y="1688383"/>
                  </a:lnTo>
                  <a:lnTo>
                    <a:pt x="138268" y="1682417"/>
                  </a:lnTo>
                  <a:lnTo>
                    <a:pt x="136615" y="1676451"/>
                  </a:lnTo>
                  <a:lnTo>
                    <a:pt x="134932" y="1670485"/>
                  </a:lnTo>
                  <a:lnTo>
                    <a:pt x="133222" y="1664519"/>
                  </a:lnTo>
                  <a:lnTo>
                    <a:pt x="131487" y="1658553"/>
                  </a:lnTo>
                  <a:lnTo>
                    <a:pt x="129732" y="1652587"/>
                  </a:lnTo>
                  <a:lnTo>
                    <a:pt x="127956" y="1646621"/>
                  </a:lnTo>
                  <a:lnTo>
                    <a:pt x="126168" y="1640655"/>
                  </a:lnTo>
                  <a:lnTo>
                    <a:pt x="124369" y="1634689"/>
                  </a:lnTo>
                  <a:lnTo>
                    <a:pt x="122564" y="1628723"/>
                  </a:lnTo>
                  <a:lnTo>
                    <a:pt x="120755" y="1622757"/>
                  </a:lnTo>
                  <a:lnTo>
                    <a:pt x="118944" y="1616791"/>
                  </a:lnTo>
                  <a:lnTo>
                    <a:pt x="117135" y="1610825"/>
                  </a:lnTo>
                  <a:lnTo>
                    <a:pt x="115330" y="1604859"/>
                  </a:lnTo>
                  <a:lnTo>
                    <a:pt x="113531" y="1598893"/>
                  </a:lnTo>
                  <a:lnTo>
                    <a:pt x="111740" y="1592927"/>
                  </a:lnTo>
                  <a:lnTo>
                    <a:pt x="109958" y="1586961"/>
                  </a:lnTo>
                  <a:lnTo>
                    <a:pt x="108185" y="1580995"/>
                  </a:lnTo>
                  <a:lnTo>
                    <a:pt x="106423" y="1575029"/>
                  </a:lnTo>
                  <a:lnTo>
                    <a:pt x="104672" y="1569063"/>
                  </a:lnTo>
                  <a:lnTo>
                    <a:pt x="102933" y="1563097"/>
                  </a:lnTo>
                  <a:lnTo>
                    <a:pt x="101205" y="1557131"/>
                  </a:lnTo>
                  <a:lnTo>
                    <a:pt x="99487" y="1551165"/>
                  </a:lnTo>
                  <a:lnTo>
                    <a:pt x="97777" y="1545199"/>
                  </a:lnTo>
                  <a:lnTo>
                    <a:pt x="96074" y="1539233"/>
                  </a:lnTo>
                  <a:lnTo>
                    <a:pt x="94378" y="1533267"/>
                  </a:lnTo>
                  <a:lnTo>
                    <a:pt x="92685" y="1527301"/>
                  </a:lnTo>
                  <a:lnTo>
                    <a:pt x="90995" y="1521335"/>
                  </a:lnTo>
                  <a:lnTo>
                    <a:pt x="89303" y="1515369"/>
                  </a:lnTo>
                  <a:lnTo>
                    <a:pt x="87608" y="1509403"/>
                  </a:lnTo>
                  <a:lnTo>
                    <a:pt x="85907" y="1503436"/>
                  </a:lnTo>
                  <a:lnTo>
                    <a:pt x="84199" y="1497470"/>
                  </a:lnTo>
                  <a:lnTo>
                    <a:pt x="82480" y="1491504"/>
                  </a:lnTo>
                  <a:lnTo>
                    <a:pt x="80749" y="1485538"/>
                  </a:lnTo>
                  <a:lnTo>
                    <a:pt x="79003" y="1479572"/>
                  </a:lnTo>
                  <a:lnTo>
                    <a:pt x="77241" y="1473606"/>
                  </a:lnTo>
                  <a:lnTo>
                    <a:pt x="75464" y="1467640"/>
                  </a:lnTo>
                  <a:lnTo>
                    <a:pt x="73672" y="1461674"/>
                  </a:lnTo>
                  <a:lnTo>
                    <a:pt x="71866" y="1455708"/>
                  </a:lnTo>
                  <a:lnTo>
                    <a:pt x="70047" y="1449742"/>
                  </a:lnTo>
                  <a:lnTo>
                    <a:pt x="68217" y="1443776"/>
                  </a:lnTo>
                  <a:lnTo>
                    <a:pt x="66377" y="1437810"/>
                  </a:lnTo>
                  <a:lnTo>
                    <a:pt x="64529" y="1431844"/>
                  </a:lnTo>
                  <a:lnTo>
                    <a:pt x="62678" y="1425878"/>
                  </a:lnTo>
                  <a:lnTo>
                    <a:pt x="60825" y="1419912"/>
                  </a:lnTo>
                  <a:lnTo>
                    <a:pt x="58971" y="1413946"/>
                  </a:lnTo>
                  <a:lnTo>
                    <a:pt x="57119" y="1407980"/>
                  </a:lnTo>
                  <a:lnTo>
                    <a:pt x="55267" y="1402014"/>
                  </a:lnTo>
                  <a:lnTo>
                    <a:pt x="53417" y="1396048"/>
                  </a:lnTo>
                  <a:lnTo>
                    <a:pt x="51568" y="1390082"/>
                  </a:lnTo>
                  <a:lnTo>
                    <a:pt x="49717" y="1384116"/>
                  </a:lnTo>
                  <a:lnTo>
                    <a:pt x="47861" y="1378150"/>
                  </a:lnTo>
                  <a:lnTo>
                    <a:pt x="45998" y="1372184"/>
                  </a:lnTo>
                  <a:lnTo>
                    <a:pt x="44125" y="1366218"/>
                  </a:lnTo>
                  <a:lnTo>
                    <a:pt x="42237" y="1360252"/>
                  </a:lnTo>
                  <a:lnTo>
                    <a:pt x="40332" y="1354286"/>
                  </a:lnTo>
                  <a:lnTo>
                    <a:pt x="38402" y="1348320"/>
                  </a:lnTo>
                  <a:lnTo>
                    <a:pt x="36448" y="1342354"/>
                  </a:lnTo>
                  <a:lnTo>
                    <a:pt x="34468" y="1336388"/>
                  </a:lnTo>
                  <a:lnTo>
                    <a:pt x="32463" y="1330422"/>
                  </a:lnTo>
                  <a:lnTo>
                    <a:pt x="30434" y="1324456"/>
                  </a:lnTo>
                  <a:lnTo>
                    <a:pt x="28382" y="1318490"/>
                  </a:lnTo>
                  <a:lnTo>
                    <a:pt x="26311" y="1312524"/>
                  </a:lnTo>
                  <a:lnTo>
                    <a:pt x="24227" y="1306558"/>
                  </a:lnTo>
                  <a:lnTo>
                    <a:pt x="22141" y="1300592"/>
                  </a:lnTo>
                  <a:lnTo>
                    <a:pt x="20064" y="1294626"/>
                  </a:lnTo>
                  <a:lnTo>
                    <a:pt x="18005" y="1288660"/>
                  </a:lnTo>
                  <a:lnTo>
                    <a:pt x="15979" y="1282694"/>
                  </a:lnTo>
                  <a:lnTo>
                    <a:pt x="13998" y="1276728"/>
                  </a:lnTo>
                  <a:lnTo>
                    <a:pt x="12078" y="1270762"/>
                  </a:lnTo>
                  <a:lnTo>
                    <a:pt x="10251" y="1264796"/>
                  </a:lnTo>
                  <a:lnTo>
                    <a:pt x="8526" y="1258830"/>
                  </a:lnTo>
                  <a:lnTo>
                    <a:pt x="6916" y="1252864"/>
                  </a:lnTo>
                  <a:lnTo>
                    <a:pt x="5438" y="1246898"/>
                  </a:lnTo>
                  <a:lnTo>
                    <a:pt x="4106" y="1240932"/>
                  </a:lnTo>
                  <a:lnTo>
                    <a:pt x="2935" y="1234966"/>
                  </a:lnTo>
                  <a:lnTo>
                    <a:pt x="1936" y="1229000"/>
                  </a:lnTo>
                  <a:lnTo>
                    <a:pt x="1151" y="1223034"/>
                  </a:lnTo>
                  <a:lnTo>
                    <a:pt x="568" y="1217068"/>
                  </a:lnTo>
                  <a:lnTo>
                    <a:pt x="183" y="1211102"/>
                  </a:lnTo>
                  <a:lnTo>
                    <a:pt x="0" y="1205135"/>
                  </a:lnTo>
                  <a:lnTo>
                    <a:pt x="15" y="1199169"/>
                  </a:lnTo>
                  <a:lnTo>
                    <a:pt x="226" y="1193203"/>
                  </a:lnTo>
                  <a:lnTo>
                    <a:pt x="625" y="1187237"/>
                  </a:lnTo>
                  <a:lnTo>
                    <a:pt x="1225" y="1181271"/>
                  </a:lnTo>
                  <a:lnTo>
                    <a:pt x="1996" y="1175305"/>
                  </a:lnTo>
                  <a:lnTo>
                    <a:pt x="2910" y="1169339"/>
                  </a:lnTo>
                  <a:lnTo>
                    <a:pt x="3950" y="1163373"/>
                  </a:lnTo>
                  <a:lnTo>
                    <a:pt x="5095" y="1157407"/>
                  </a:lnTo>
                  <a:lnTo>
                    <a:pt x="6328" y="1151441"/>
                  </a:lnTo>
                  <a:lnTo>
                    <a:pt x="7626" y="1145475"/>
                  </a:lnTo>
                  <a:lnTo>
                    <a:pt x="8973" y="1139509"/>
                  </a:lnTo>
                  <a:lnTo>
                    <a:pt x="10340" y="1133543"/>
                  </a:lnTo>
                  <a:lnTo>
                    <a:pt x="11707" y="1127577"/>
                  </a:lnTo>
                  <a:lnTo>
                    <a:pt x="13059" y="1121611"/>
                  </a:lnTo>
                  <a:lnTo>
                    <a:pt x="14383" y="1115645"/>
                  </a:lnTo>
                  <a:lnTo>
                    <a:pt x="15669" y="1109679"/>
                  </a:lnTo>
                  <a:lnTo>
                    <a:pt x="16909" y="1103713"/>
                  </a:lnTo>
                  <a:lnTo>
                    <a:pt x="18095" y="1097747"/>
                  </a:lnTo>
                  <a:lnTo>
                    <a:pt x="19225" y="1091781"/>
                  </a:lnTo>
                  <a:lnTo>
                    <a:pt x="20311" y="1085815"/>
                  </a:lnTo>
                  <a:lnTo>
                    <a:pt x="21358" y="1079849"/>
                  </a:lnTo>
                  <a:lnTo>
                    <a:pt x="22377" y="1073883"/>
                  </a:lnTo>
                  <a:lnTo>
                    <a:pt x="23379" y="1067917"/>
                  </a:lnTo>
                  <a:lnTo>
                    <a:pt x="24378" y="1061951"/>
                  </a:lnTo>
                  <a:lnTo>
                    <a:pt x="25392" y="1055985"/>
                  </a:lnTo>
                  <a:lnTo>
                    <a:pt x="26444" y="1050019"/>
                  </a:lnTo>
                  <a:lnTo>
                    <a:pt x="27548" y="1044053"/>
                  </a:lnTo>
                  <a:lnTo>
                    <a:pt x="28721" y="1038087"/>
                  </a:lnTo>
                  <a:lnTo>
                    <a:pt x="29976" y="1032121"/>
                  </a:lnTo>
                  <a:lnTo>
                    <a:pt x="31329" y="1026155"/>
                  </a:lnTo>
                  <a:lnTo>
                    <a:pt x="32789" y="1020189"/>
                  </a:lnTo>
                  <a:lnTo>
                    <a:pt x="34374" y="1014223"/>
                  </a:lnTo>
                  <a:lnTo>
                    <a:pt x="36103" y="1008257"/>
                  </a:lnTo>
                  <a:lnTo>
                    <a:pt x="37960" y="1002291"/>
                  </a:lnTo>
                  <a:lnTo>
                    <a:pt x="39945" y="996325"/>
                  </a:lnTo>
                  <a:lnTo>
                    <a:pt x="42056" y="990359"/>
                  </a:lnTo>
                  <a:lnTo>
                    <a:pt x="44285" y="984393"/>
                  </a:lnTo>
                  <a:lnTo>
                    <a:pt x="46625" y="978427"/>
                  </a:lnTo>
                  <a:lnTo>
                    <a:pt x="49067" y="972461"/>
                  </a:lnTo>
                  <a:lnTo>
                    <a:pt x="51607" y="966495"/>
                  </a:lnTo>
                  <a:lnTo>
                    <a:pt x="54212" y="960529"/>
                  </a:lnTo>
                  <a:lnTo>
                    <a:pt x="56867" y="954563"/>
                  </a:lnTo>
                  <a:lnTo>
                    <a:pt x="59555" y="948597"/>
                  </a:lnTo>
                  <a:lnTo>
                    <a:pt x="62262" y="942631"/>
                  </a:lnTo>
                  <a:lnTo>
                    <a:pt x="64972" y="936665"/>
                  </a:lnTo>
                  <a:lnTo>
                    <a:pt x="67670" y="930699"/>
                  </a:lnTo>
                  <a:lnTo>
                    <a:pt x="70334" y="924733"/>
                  </a:lnTo>
                  <a:lnTo>
                    <a:pt x="72958" y="918767"/>
                  </a:lnTo>
                  <a:lnTo>
                    <a:pt x="75533" y="912801"/>
                  </a:lnTo>
                  <a:lnTo>
                    <a:pt x="78052" y="906835"/>
                  </a:lnTo>
                  <a:lnTo>
                    <a:pt x="80511" y="900868"/>
                  </a:lnTo>
                  <a:lnTo>
                    <a:pt x="82908" y="894902"/>
                  </a:lnTo>
                  <a:lnTo>
                    <a:pt x="85243" y="888936"/>
                  </a:lnTo>
                  <a:lnTo>
                    <a:pt x="87504" y="882970"/>
                  </a:lnTo>
                  <a:lnTo>
                    <a:pt x="89709" y="877004"/>
                  </a:lnTo>
                  <a:lnTo>
                    <a:pt x="91861" y="871038"/>
                  </a:lnTo>
                  <a:lnTo>
                    <a:pt x="93967" y="865072"/>
                  </a:lnTo>
                  <a:lnTo>
                    <a:pt x="96032" y="859106"/>
                  </a:lnTo>
                  <a:lnTo>
                    <a:pt x="98063" y="853140"/>
                  </a:lnTo>
                  <a:lnTo>
                    <a:pt x="100064" y="847174"/>
                  </a:lnTo>
                  <a:lnTo>
                    <a:pt x="102039" y="841208"/>
                  </a:lnTo>
                  <a:lnTo>
                    <a:pt x="103996" y="835242"/>
                  </a:lnTo>
                  <a:lnTo>
                    <a:pt x="105941" y="829276"/>
                  </a:lnTo>
                  <a:lnTo>
                    <a:pt x="107876" y="823310"/>
                  </a:lnTo>
                  <a:lnTo>
                    <a:pt x="109802" y="817344"/>
                  </a:lnTo>
                  <a:lnTo>
                    <a:pt x="111721" y="811378"/>
                  </a:lnTo>
                  <a:lnTo>
                    <a:pt x="113633" y="805412"/>
                  </a:lnTo>
                  <a:lnTo>
                    <a:pt x="115536" y="799446"/>
                  </a:lnTo>
                  <a:lnTo>
                    <a:pt x="117430" y="793480"/>
                  </a:lnTo>
                  <a:lnTo>
                    <a:pt x="119312" y="787514"/>
                  </a:lnTo>
                  <a:lnTo>
                    <a:pt x="121181" y="781548"/>
                  </a:lnTo>
                  <a:lnTo>
                    <a:pt x="123034" y="775582"/>
                  </a:lnTo>
                  <a:lnTo>
                    <a:pt x="124869" y="769616"/>
                  </a:lnTo>
                  <a:lnTo>
                    <a:pt x="126685" y="763650"/>
                  </a:lnTo>
                  <a:lnTo>
                    <a:pt x="128476" y="757684"/>
                  </a:lnTo>
                  <a:lnTo>
                    <a:pt x="130243" y="751718"/>
                  </a:lnTo>
                  <a:lnTo>
                    <a:pt x="131984" y="745752"/>
                  </a:lnTo>
                  <a:lnTo>
                    <a:pt x="133701" y="739786"/>
                  </a:lnTo>
                  <a:lnTo>
                    <a:pt x="135393" y="733820"/>
                  </a:lnTo>
                  <a:lnTo>
                    <a:pt x="137058" y="727854"/>
                  </a:lnTo>
                  <a:lnTo>
                    <a:pt x="138698" y="721888"/>
                  </a:lnTo>
                  <a:lnTo>
                    <a:pt x="140310" y="715922"/>
                  </a:lnTo>
                  <a:lnTo>
                    <a:pt x="141893" y="709956"/>
                  </a:lnTo>
                  <a:lnTo>
                    <a:pt x="143451" y="703990"/>
                  </a:lnTo>
                  <a:lnTo>
                    <a:pt x="144983" y="698024"/>
                  </a:lnTo>
                  <a:lnTo>
                    <a:pt x="146489" y="692058"/>
                  </a:lnTo>
                  <a:lnTo>
                    <a:pt x="147967" y="686092"/>
                  </a:lnTo>
                  <a:lnTo>
                    <a:pt x="149417" y="680126"/>
                  </a:lnTo>
                  <a:lnTo>
                    <a:pt x="150835" y="674160"/>
                  </a:lnTo>
                  <a:lnTo>
                    <a:pt x="152220" y="668194"/>
                  </a:lnTo>
                  <a:lnTo>
                    <a:pt x="153572" y="662228"/>
                  </a:lnTo>
                  <a:lnTo>
                    <a:pt x="154892" y="656262"/>
                  </a:lnTo>
                  <a:lnTo>
                    <a:pt x="156178" y="650296"/>
                  </a:lnTo>
                  <a:lnTo>
                    <a:pt x="157429" y="644330"/>
                  </a:lnTo>
                  <a:lnTo>
                    <a:pt x="158644" y="638364"/>
                  </a:lnTo>
                  <a:lnTo>
                    <a:pt x="159821" y="632398"/>
                  </a:lnTo>
                  <a:lnTo>
                    <a:pt x="160958" y="626432"/>
                  </a:lnTo>
                  <a:lnTo>
                    <a:pt x="162061" y="620466"/>
                  </a:lnTo>
                  <a:lnTo>
                    <a:pt x="163129" y="614500"/>
                  </a:lnTo>
                  <a:lnTo>
                    <a:pt x="164166" y="608534"/>
                  </a:lnTo>
                  <a:lnTo>
                    <a:pt x="165172" y="602567"/>
                  </a:lnTo>
                  <a:lnTo>
                    <a:pt x="166150" y="596601"/>
                  </a:lnTo>
                  <a:lnTo>
                    <a:pt x="167101" y="590635"/>
                  </a:lnTo>
                  <a:lnTo>
                    <a:pt x="168026" y="584669"/>
                  </a:lnTo>
                  <a:lnTo>
                    <a:pt x="168932" y="578703"/>
                  </a:lnTo>
                  <a:lnTo>
                    <a:pt x="169822" y="572737"/>
                  </a:lnTo>
                  <a:lnTo>
                    <a:pt x="170698" y="566771"/>
                  </a:lnTo>
                  <a:lnTo>
                    <a:pt x="171563" y="560805"/>
                  </a:lnTo>
                  <a:lnTo>
                    <a:pt x="172420" y="554839"/>
                  </a:lnTo>
                  <a:lnTo>
                    <a:pt x="173271" y="548873"/>
                  </a:lnTo>
                  <a:lnTo>
                    <a:pt x="174118" y="542907"/>
                  </a:lnTo>
                  <a:lnTo>
                    <a:pt x="174965" y="536941"/>
                  </a:lnTo>
                  <a:lnTo>
                    <a:pt x="175812" y="530975"/>
                  </a:lnTo>
                  <a:lnTo>
                    <a:pt x="176661" y="525009"/>
                  </a:lnTo>
                  <a:lnTo>
                    <a:pt x="177512" y="519043"/>
                  </a:lnTo>
                  <a:lnTo>
                    <a:pt x="178365" y="513077"/>
                  </a:lnTo>
                  <a:lnTo>
                    <a:pt x="179222" y="507111"/>
                  </a:lnTo>
                  <a:lnTo>
                    <a:pt x="180081" y="501145"/>
                  </a:lnTo>
                  <a:lnTo>
                    <a:pt x="180943" y="495179"/>
                  </a:lnTo>
                  <a:lnTo>
                    <a:pt x="181805" y="489213"/>
                  </a:lnTo>
                  <a:lnTo>
                    <a:pt x="182668" y="483247"/>
                  </a:lnTo>
                  <a:lnTo>
                    <a:pt x="183529" y="477281"/>
                  </a:lnTo>
                  <a:lnTo>
                    <a:pt x="184389" y="471315"/>
                  </a:lnTo>
                  <a:lnTo>
                    <a:pt x="185246" y="465349"/>
                  </a:lnTo>
                  <a:lnTo>
                    <a:pt x="186098" y="459383"/>
                  </a:lnTo>
                  <a:lnTo>
                    <a:pt x="186945" y="453417"/>
                  </a:lnTo>
                  <a:lnTo>
                    <a:pt x="187787" y="447451"/>
                  </a:lnTo>
                  <a:lnTo>
                    <a:pt x="188621" y="441485"/>
                  </a:lnTo>
                  <a:lnTo>
                    <a:pt x="189449" y="435519"/>
                  </a:lnTo>
                  <a:lnTo>
                    <a:pt x="190271" y="429553"/>
                  </a:lnTo>
                  <a:lnTo>
                    <a:pt x="191085" y="423587"/>
                  </a:lnTo>
                  <a:lnTo>
                    <a:pt x="191891" y="417621"/>
                  </a:lnTo>
                  <a:lnTo>
                    <a:pt x="192691" y="411655"/>
                  </a:lnTo>
                  <a:lnTo>
                    <a:pt x="193484" y="405689"/>
                  </a:lnTo>
                  <a:lnTo>
                    <a:pt x="194272" y="399723"/>
                  </a:lnTo>
                  <a:lnTo>
                    <a:pt x="195055" y="393757"/>
                  </a:lnTo>
                  <a:lnTo>
                    <a:pt x="195834" y="387791"/>
                  </a:lnTo>
                  <a:lnTo>
                    <a:pt x="196608" y="381825"/>
                  </a:lnTo>
                  <a:lnTo>
                    <a:pt x="197378" y="375859"/>
                  </a:lnTo>
                  <a:lnTo>
                    <a:pt x="198145" y="369893"/>
                  </a:lnTo>
                  <a:lnTo>
                    <a:pt x="198908" y="363927"/>
                  </a:lnTo>
                  <a:lnTo>
                    <a:pt x="199668" y="357961"/>
                  </a:lnTo>
                  <a:lnTo>
                    <a:pt x="200424" y="351995"/>
                  </a:lnTo>
                  <a:lnTo>
                    <a:pt x="201175" y="346029"/>
                  </a:lnTo>
                  <a:lnTo>
                    <a:pt x="201921" y="340063"/>
                  </a:lnTo>
                  <a:lnTo>
                    <a:pt x="202660" y="334097"/>
                  </a:lnTo>
                  <a:lnTo>
                    <a:pt x="203391" y="328131"/>
                  </a:lnTo>
                  <a:lnTo>
                    <a:pt x="204112" y="322165"/>
                  </a:lnTo>
                  <a:lnTo>
                    <a:pt x="204822" y="316199"/>
                  </a:lnTo>
                  <a:lnTo>
                    <a:pt x="205518" y="310233"/>
                  </a:lnTo>
                  <a:lnTo>
                    <a:pt x="206200" y="304267"/>
                  </a:lnTo>
                  <a:lnTo>
                    <a:pt x="206865" y="298300"/>
                  </a:lnTo>
                  <a:lnTo>
                    <a:pt x="207509" y="292334"/>
                  </a:lnTo>
                  <a:lnTo>
                    <a:pt x="208129" y="286368"/>
                  </a:lnTo>
                  <a:lnTo>
                    <a:pt x="208727" y="280402"/>
                  </a:lnTo>
                  <a:lnTo>
                    <a:pt x="209301" y="274436"/>
                  </a:lnTo>
                  <a:lnTo>
                    <a:pt x="209850" y="268470"/>
                  </a:lnTo>
                  <a:lnTo>
                    <a:pt x="210372" y="262504"/>
                  </a:lnTo>
                  <a:lnTo>
                    <a:pt x="210867" y="256538"/>
                  </a:lnTo>
                  <a:lnTo>
                    <a:pt x="211333" y="250572"/>
                  </a:lnTo>
                  <a:lnTo>
                    <a:pt x="211769" y="244606"/>
                  </a:lnTo>
                  <a:lnTo>
                    <a:pt x="212178" y="238640"/>
                  </a:lnTo>
                  <a:lnTo>
                    <a:pt x="212561" y="232674"/>
                  </a:lnTo>
                  <a:lnTo>
                    <a:pt x="212919" y="226708"/>
                  </a:lnTo>
                  <a:lnTo>
                    <a:pt x="213253" y="220742"/>
                  </a:lnTo>
                  <a:lnTo>
                    <a:pt x="213564" y="214776"/>
                  </a:lnTo>
                  <a:lnTo>
                    <a:pt x="213851" y="208810"/>
                  </a:lnTo>
                  <a:lnTo>
                    <a:pt x="214115" y="202844"/>
                  </a:lnTo>
                  <a:lnTo>
                    <a:pt x="214361" y="196878"/>
                  </a:lnTo>
                  <a:lnTo>
                    <a:pt x="214590" y="190912"/>
                  </a:lnTo>
                  <a:lnTo>
                    <a:pt x="214802" y="184946"/>
                  </a:lnTo>
                  <a:lnTo>
                    <a:pt x="214999" y="178980"/>
                  </a:lnTo>
                  <a:lnTo>
                    <a:pt x="215182" y="173014"/>
                  </a:lnTo>
                  <a:lnTo>
                    <a:pt x="215352" y="167048"/>
                  </a:lnTo>
                  <a:lnTo>
                    <a:pt x="215508" y="161082"/>
                  </a:lnTo>
                  <a:lnTo>
                    <a:pt x="215654" y="155116"/>
                  </a:lnTo>
                  <a:lnTo>
                    <a:pt x="215789" y="149150"/>
                  </a:lnTo>
                  <a:lnTo>
                    <a:pt x="215916" y="143184"/>
                  </a:lnTo>
                  <a:lnTo>
                    <a:pt x="216033" y="137218"/>
                  </a:lnTo>
                  <a:lnTo>
                    <a:pt x="216143" y="131252"/>
                  </a:lnTo>
                  <a:lnTo>
                    <a:pt x="216244" y="125286"/>
                  </a:lnTo>
                  <a:lnTo>
                    <a:pt x="216338" y="119320"/>
                  </a:lnTo>
                  <a:lnTo>
                    <a:pt x="216426" y="113354"/>
                  </a:lnTo>
                  <a:lnTo>
                    <a:pt x="216508" y="107388"/>
                  </a:lnTo>
                  <a:lnTo>
                    <a:pt x="216585" y="101422"/>
                  </a:lnTo>
                  <a:lnTo>
                    <a:pt x="216657" y="95456"/>
                  </a:lnTo>
                  <a:lnTo>
                    <a:pt x="216724" y="89490"/>
                  </a:lnTo>
                  <a:lnTo>
                    <a:pt x="216788" y="83524"/>
                  </a:lnTo>
                  <a:lnTo>
                    <a:pt x="216848" y="77558"/>
                  </a:lnTo>
                  <a:lnTo>
                    <a:pt x="216905" y="71592"/>
                  </a:lnTo>
                  <a:lnTo>
                    <a:pt x="216960" y="65626"/>
                  </a:lnTo>
                  <a:lnTo>
                    <a:pt x="217012" y="59660"/>
                  </a:lnTo>
                  <a:lnTo>
                    <a:pt x="217063" y="53694"/>
                  </a:lnTo>
                  <a:lnTo>
                    <a:pt x="217112" y="47728"/>
                  </a:lnTo>
                  <a:lnTo>
                    <a:pt x="217160" y="41762"/>
                  </a:lnTo>
                  <a:lnTo>
                    <a:pt x="217206" y="35796"/>
                  </a:lnTo>
                  <a:lnTo>
                    <a:pt x="217251" y="29830"/>
                  </a:lnTo>
                  <a:lnTo>
                    <a:pt x="217295" y="23864"/>
                  </a:lnTo>
                  <a:lnTo>
                    <a:pt x="217339" y="17898"/>
                  </a:lnTo>
                  <a:lnTo>
                    <a:pt x="217382" y="11932"/>
                  </a:lnTo>
                  <a:lnTo>
                    <a:pt x="217424" y="5966"/>
                  </a:lnTo>
                  <a:lnTo>
                    <a:pt x="217465" y="0"/>
                  </a:lnTo>
                  <a:lnTo>
                    <a:pt x="218609" y="0"/>
                  </a:lnTo>
                  <a:lnTo>
                    <a:pt x="218650" y="5966"/>
                  </a:lnTo>
                  <a:lnTo>
                    <a:pt x="218692" y="11932"/>
                  </a:lnTo>
                  <a:lnTo>
                    <a:pt x="218735" y="17898"/>
                  </a:lnTo>
                  <a:lnTo>
                    <a:pt x="218779" y="23864"/>
                  </a:lnTo>
                  <a:lnTo>
                    <a:pt x="218823" y="29830"/>
                  </a:lnTo>
                  <a:lnTo>
                    <a:pt x="218868" y="35796"/>
                  </a:lnTo>
                  <a:lnTo>
                    <a:pt x="218914" y="41762"/>
                  </a:lnTo>
                  <a:lnTo>
                    <a:pt x="218962" y="47728"/>
                  </a:lnTo>
                  <a:lnTo>
                    <a:pt x="219011" y="53694"/>
                  </a:lnTo>
                  <a:lnTo>
                    <a:pt x="219062" y="59660"/>
                  </a:lnTo>
                  <a:lnTo>
                    <a:pt x="219114" y="65626"/>
                  </a:lnTo>
                  <a:lnTo>
                    <a:pt x="219169" y="71592"/>
                  </a:lnTo>
                  <a:lnTo>
                    <a:pt x="219226" y="77558"/>
                  </a:lnTo>
                  <a:lnTo>
                    <a:pt x="219286" y="83524"/>
                  </a:lnTo>
                  <a:lnTo>
                    <a:pt x="219350" y="89490"/>
                  </a:lnTo>
                  <a:lnTo>
                    <a:pt x="219417" y="95456"/>
                  </a:lnTo>
                  <a:lnTo>
                    <a:pt x="219489" y="101422"/>
                  </a:lnTo>
                  <a:lnTo>
                    <a:pt x="219566" y="107388"/>
                  </a:lnTo>
                  <a:lnTo>
                    <a:pt x="219648" y="113354"/>
                  </a:lnTo>
                  <a:lnTo>
                    <a:pt x="219736" y="119320"/>
                  </a:lnTo>
                  <a:lnTo>
                    <a:pt x="219830" y="125286"/>
                  </a:lnTo>
                  <a:lnTo>
                    <a:pt x="219931" y="131252"/>
                  </a:lnTo>
                  <a:lnTo>
                    <a:pt x="220041" y="137218"/>
                  </a:lnTo>
                  <a:lnTo>
                    <a:pt x="220158" y="143184"/>
                  </a:lnTo>
                  <a:lnTo>
                    <a:pt x="220285" y="149150"/>
                  </a:lnTo>
                  <a:lnTo>
                    <a:pt x="220420" y="155116"/>
                  </a:lnTo>
                  <a:lnTo>
                    <a:pt x="220566" y="161082"/>
                  </a:lnTo>
                  <a:lnTo>
                    <a:pt x="220722" y="167048"/>
                  </a:lnTo>
                  <a:lnTo>
                    <a:pt x="220892" y="173014"/>
                  </a:lnTo>
                  <a:lnTo>
                    <a:pt x="221075" y="178980"/>
                  </a:lnTo>
                  <a:lnTo>
                    <a:pt x="221272" y="184946"/>
                  </a:lnTo>
                  <a:lnTo>
                    <a:pt x="221484" y="190912"/>
                  </a:lnTo>
                  <a:lnTo>
                    <a:pt x="221713" y="196878"/>
                  </a:lnTo>
                  <a:lnTo>
                    <a:pt x="221959" y="202844"/>
                  </a:lnTo>
                  <a:lnTo>
                    <a:pt x="222223" y="208810"/>
                  </a:lnTo>
                  <a:lnTo>
                    <a:pt x="222510" y="214776"/>
                  </a:lnTo>
                  <a:lnTo>
                    <a:pt x="222821" y="220742"/>
                  </a:lnTo>
                  <a:lnTo>
                    <a:pt x="223155" y="226708"/>
                  </a:lnTo>
                  <a:lnTo>
                    <a:pt x="223513" y="232674"/>
                  </a:lnTo>
                  <a:lnTo>
                    <a:pt x="223896" y="238640"/>
                  </a:lnTo>
                  <a:lnTo>
                    <a:pt x="224305" y="244606"/>
                  </a:lnTo>
                  <a:lnTo>
                    <a:pt x="224741" y="250572"/>
                  </a:lnTo>
                  <a:lnTo>
                    <a:pt x="225207" y="256538"/>
                  </a:lnTo>
                  <a:lnTo>
                    <a:pt x="225702" y="262504"/>
                  </a:lnTo>
                  <a:lnTo>
                    <a:pt x="226224" y="268470"/>
                  </a:lnTo>
                  <a:lnTo>
                    <a:pt x="226773" y="274436"/>
                  </a:lnTo>
                  <a:lnTo>
                    <a:pt x="227346" y="280402"/>
                  </a:lnTo>
                  <a:lnTo>
                    <a:pt x="227944" y="286368"/>
                  </a:lnTo>
                  <a:lnTo>
                    <a:pt x="228565" y="292334"/>
                  </a:lnTo>
                  <a:lnTo>
                    <a:pt x="229209" y="298300"/>
                  </a:lnTo>
                  <a:lnTo>
                    <a:pt x="229874" y="304267"/>
                  </a:lnTo>
                  <a:lnTo>
                    <a:pt x="230556" y="310233"/>
                  </a:lnTo>
                  <a:lnTo>
                    <a:pt x="231252" y="316199"/>
                  </a:lnTo>
                  <a:lnTo>
                    <a:pt x="231962" y="322165"/>
                  </a:lnTo>
                  <a:lnTo>
                    <a:pt x="232683" y="328131"/>
                  </a:lnTo>
                  <a:lnTo>
                    <a:pt x="233414" y="334097"/>
                  </a:lnTo>
                  <a:lnTo>
                    <a:pt x="234153" y="340063"/>
                  </a:lnTo>
                  <a:lnTo>
                    <a:pt x="234899" y="346029"/>
                  </a:lnTo>
                  <a:lnTo>
                    <a:pt x="235650" y="351995"/>
                  </a:lnTo>
                  <a:lnTo>
                    <a:pt x="236406" y="357961"/>
                  </a:lnTo>
                  <a:lnTo>
                    <a:pt x="237166" y="363927"/>
                  </a:lnTo>
                  <a:lnTo>
                    <a:pt x="237929" y="369893"/>
                  </a:lnTo>
                  <a:lnTo>
                    <a:pt x="238696" y="375859"/>
                  </a:lnTo>
                  <a:lnTo>
                    <a:pt x="239466" y="381825"/>
                  </a:lnTo>
                  <a:lnTo>
                    <a:pt x="240240" y="387791"/>
                  </a:lnTo>
                  <a:lnTo>
                    <a:pt x="241019" y="393757"/>
                  </a:lnTo>
                  <a:lnTo>
                    <a:pt x="241802" y="399723"/>
                  </a:lnTo>
                  <a:lnTo>
                    <a:pt x="242590" y="405689"/>
                  </a:lnTo>
                  <a:lnTo>
                    <a:pt x="243383" y="411655"/>
                  </a:lnTo>
                  <a:lnTo>
                    <a:pt x="244183" y="417621"/>
                  </a:lnTo>
                  <a:lnTo>
                    <a:pt x="244989" y="423587"/>
                  </a:lnTo>
                  <a:lnTo>
                    <a:pt x="245803" y="429553"/>
                  </a:lnTo>
                  <a:lnTo>
                    <a:pt x="246625" y="435519"/>
                  </a:lnTo>
                  <a:lnTo>
                    <a:pt x="247453" y="441485"/>
                  </a:lnTo>
                  <a:lnTo>
                    <a:pt x="248287" y="447451"/>
                  </a:lnTo>
                  <a:lnTo>
                    <a:pt x="249129" y="453417"/>
                  </a:lnTo>
                  <a:lnTo>
                    <a:pt x="249976" y="459383"/>
                  </a:lnTo>
                  <a:lnTo>
                    <a:pt x="250828" y="465349"/>
                  </a:lnTo>
                  <a:lnTo>
                    <a:pt x="251685" y="471315"/>
                  </a:lnTo>
                  <a:lnTo>
                    <a:pt x="252545" y="477281"/>
                  </a:lnTo>
                  <a:lnTo>
                    <a:pt x="253406" y="483247"/>
                  </a:lnTo>
                  <a:lnTo>
                    <a:pt x="254269" y="489213"/>
                  </a:lnTo>
                  <a:lnTo>
                    <a:pt x="255131" y="495179"/>
                  </a:lnTo>
                  <a:lnTo>
                    <a:pt x="255993" y="501145"/>
                  </a:lnTo>
                  <a:lnTo>
                    <a:pt x="256852" y="507111"/>
                  </a:lnTo>
                  <a:lnTo>
                    <a:pt x="257709" y="513077"/>
                  </a:lnTo>
                  <a:lnTo>
                    <a:pt x="258562" y="519043"/>
                  </a:lnTo>
                  <a:lnTo>
                    <a:pt x="259413" y="525009"/>
                  </a:lnTo>
                  <a:lnTo>
                    <a:pt x="260262" y="530975"/>
                  </a:lnTo>
                  <a:lnTo>
                    <a:pt x="261109" y="536941"/>
                  </a:lnTo>
                  <a:lnTo>
                    <a:pt x="261956" y="542907"/>
                  </a:lnTo>
                  <a:lnTo>
                    <a:pt x="262803" y="548873"/>
                  </a:lnTo>
                  <a:lnTo>
                    <a:pt x="263654" y="554839"/>
                  </a:lnTo>
                  <a:lnTo>
                    <a:pt x="264511" y="560805"/>
                  </a:lnTo>
                  <a:lnTo>
                    <a:pt x="265376" y="566771"/>
                  </a:lnTo>
                  <a:lnTo>
                    <a:pt x="266252" y="572737"/>
                  </a:lnTo>
                  <a:lnTo>
                    <a:pt x="267142" y="578703"/>
                  </a:lnTo>
                  <a:lnTo>
                    <a:pt x="268048" y="584669"/>
                  </a:lnTo>
                  <a:lnTo>
                    <a:pt x="268973" y="590635"/>
                  </a:lnTo>
                  <a:lnTo>
                    <a:pt x="269924" y="596601"/>
                  </a:lnTo>
                  <a:lnTo>
                    <a:pt x="270902" y="602567"/>
                  </a:lnTo>
                  <a:lnTo>
                    <a:pt x="271908" y="608534"/>
                  </a:lnTo>
                  <a:lnTo>
                    <a:pt x="272945" y="614500"/>
                  </a:lnTo>
                  <a:lnTo>
                    <a:pt x="274013" y="620466"/>
                  </a:lnTo>
                  <a:lnTo>
                    <a:pt x="275116" y="626432"/>
                  </a:lnTo>
                  <a:lnTo>
                    <a:pt x="276253" y="632398"/>
                  </a:lnTo>
                  <a:lnTo>
                    <a:pt x="277430" y="638364"/>
                  </a:lnTo>
                  <a:lnTo>
                    <a:pt x="278645" y="644330"/>
                  </a:lnTo>
                  <a:lnTo>
                    <a:pt x="279896" y="650296"/>
                  </a:lnTo>
                  <a:lnTo>
                    <a:pt x="281182" y="656262"/>
                  </a:lnTo>
                  <a:lnTo>
                    <a:pt x="282501" y="662228"/>
                  </a:lnTo>
                  <a:lnTo>
                    <a:pt x="283854" y="668194"/>
                  </a:lnTo>
                  <a:lnTo>
                    <a:pt x="285239" y="674160"/>
                  </a:lnTo>
                  <a:lnTo>
                    <a:pt x="286657" y="680126"/>
                  </a:lnTo>
                  <a:lnTo>
                    <a:pt x="288107" y="686092"/>
                  </a:lnTo>
                  <a:lnTo>
                    <a:pt x="289585" y="692058"/>
                  </a:lnTo>
                  <a:lnTo>
                    <a:pt x="291091" y="698024"/>
                  </a:lnTo>
                  <a:lnTo>
                    <a:pt x="292623" y="703990"/>
                  </a:lnTo>
                  <a:lnTo>
                    <a:pt x="294181" y="709956"/>
                  </a:lnTo>
                  <a:lnTo>
                    <a:pt x="295764" y="715922"/>
                  </a:lnTo>
                  <a:lnTo>
                    <a:pt x="297376" y="721888"/>
                  </a:lnTo>
                  <a:lnTo>
                    <a:pt x="299016" y="727854"/>
                  </a:lnTo>
                  <a:lnTo>
                    <a:pt x="300681" y="733820"/>
                  </a:lnTo>
                  <a:lnTo>
                    <a:pt x="302373" y="739786"/>
                  </a:lnTo>
                  <a:lnTo>
                    <a:pt x="304089" y="745752"/>
                  </a:lnTo>
                  <a:lnTo>
                    <a:pt x="305831" y="751718"/>
                  </a:lnTo>
                  <a:lnTo>
                    <a:pt x="307598" y="757684"/>
                  </a:lnTo>
                  <a:lnTo>
                    <a:pt x="309389" y="763650"/>
                  </a:lnTo>
                  <a:lnTo>
                    <a:pt x="311205" y="769616"/>
                  </a:lnTo>
                  <a:lnTo>
                    <a:pt x="313040" y="775582"/>
                  </a:lnTo>
                  <a:lnTo>
                    <a:pt x="314893" y="781548"/>
                  </a:lnTo>
                  <a:lnTo>
                    <a:pt x="316762" y="787514"/>
                  </a:lnTo>
                  <a:lnTo>
                    <a:pt x="318644" y="793480"/>
                  </a:lnTo>
                  <a:lnTo>
                    <a:pt x="320538" y="799446"/>
                  </a:lnTo>
                  <a:lnTo>
                    <a:pt x="322441" y="805412"/>
                  </a:lnTo>
                  <a:lnTo>
                    <a:pt x="324353" y="811378"/>
                  </a:lnTo>
                  <a:lnTo>
                    <a:pt x="326272" y="817344"/>
                  </a:lnTo>
                  <a:lnTo>
                    <a:pt x="328198" y="823310"/>
                  </a:lnTo>
                  <a:lnTo>
                    <a:pt x="330133" y="829276"/>
                  </a:lnTo>
                  <a:lnTo>
                    <a:pt x="332078" y="835242"/>
                  </a:lnTo>
                  <a:lnTo>
                    <a:pt x="334035" y="841208"/>
                  </a:lnTo>
                  <a:lnTo>
                    <a:pt x="336010" y="847174"/>
                  </a:lnTo>
                  <a:lnTo>
                    <a:pt x="338011" y="853140"/>
                  </a:lnTo>
                  <a:lnTo>
                    <a:pt x="340042" y="859106"/>
                  </a:lnTo>
                  <a:lnTo>
                    <a:pt x="342107" y="865072"/>
                  </a:lnTo>
                  <a:lnTo>
                    <a:pt x="344213" y="871038"/>
                  </a:lnTo>
                  <a:lnTo>
                    <a:pt x="346365" y="877004"/>
                  </a:lnTo>
                  <a:lnTo>
                    <a:pt x="348570" y="882970"/>
                  </a:lnTo>
                  <a:lnTo>
                    <a:pt x="350831" y="888936"/>
                  </a:lnTo>
                  <a:lnTo>
                    <a:pt x="353166" y="894902"/>
                  </a:lnTo>
                  <a:lnTo>
                    <a:pt x="355563" y="900868"/>
                  </a:lnTo>
                  <a:lnTo>
                    <a:pt x="358022" y="906835"/>
                  </a:lnTo>
                  <a:lnTo>
                    <a:pt x="360541" y="912801"/>
                  </a:lnTo>
                  <a:lnTo>
                    <a:pt x="363116" y="918767"/>
                  </a:lnTo>
                  <a:lnTo>
                    <a:pt x="365740" y="924733"/>
                  </a:lnTo>
                  <a:lnTo>
                    <a:pt x="368404" y="930699"/>
                  </a:lnTo>
                  <a:lnTo>
                    <a:pt x="371102" y="936665"/>
                  </a:lnTo>
                  <a:lnTo>
                    <a:pt x="373812" y="942631"/>
                  </a:lnTo>
                  <a:lnTo>
                    <a:pt x="376519" y="948597"/>
                  </a:lnTo>
                  <a:lnTo>
                    <a:pt x="379207" y="954563"/>
                  </a:lnTo>
                  <a:lnTo>
                    <a:pt x="381862" y="960529"/>
                  </a:lnTo>
                  <a:lnTo>
                    <a:pt x="384467" y="966495"/>
                  </a:lnTo>
                  <a:lnTo>
                    <a:pt x="387007" y="972461"/>
                  </a:lnTo>
                  <a:lnTo>
                    <a:pt x="389449" y="978427"/>
                  </a:lnTo>
                  <a:lnTo>
                    <a:pt x="391789" y="984393"/>
                  </a:lnTo>
                  <a:lnTo>
                    <a:pt x="394018" y="990359"/>
                  </a:lnTo>
                  <a:lnTo>
                    <a:pt x="396129" y="996325"/>
                  </a:lnTo>
                  <a:lnTo>
                    <a:pt x="398114" y="1002291"/>
                  </a:lnTo>
                  <a:lnTo>
                    <a:pt x="399971" y="1008257"/>
                  </a:lnTo>
                  <a:lnTo>
                    <a:pt x="401700" y="1014223"/>
                  </a:lnTo>
                  <a:lnTo>
                    <a:pt x="403285" y="1020189"/>
                  </a:lnTo>
                  <a:lnTo>
                    <a:pt x="404745" y="1026155"/>
                  </a:lnTo>
                  <a:lnTo>
                    <a:pt x="406098" y="1032121"/>
                  </a:lnTo>
                  <a:lnTo>
                    <a:pt x="407353" y="1038087"/>
                  </a:lnTo>
                  <a:lnTo>
                    <a:pt x="408526" y="1044053"/>
                  </a:lnTo>
                  <a:lnTo>
                    <a:pt x="409630" y="1050019"/>
                  </a:lnTo>
                  <a:lnTo>
                    <a:pt x="410682" y="1055985"/>
                  </a:lnTo>
                  <a:lnTo>
                    <a:pt x="411696" y="1061951"/>
                  </a:lnTo>
                  <a:lnTo>
                    <a:pt x="412695" y="1067917"/>
                  </a:lnTo>
                  <a:lnTo>
                    <a:pt x="413697" y="1073883"/>
                  </a:lnTo>
                  <a:lnTo>
                    <a:pt x="414716" y="1079849"/>
                  </a:lnTo>
                  <a:lnTo>
                    <a:pt x="415763" y="1085815"/>
                  </a:lnTo>
                  <a:lnTo>
                    <a:pt x="416849" y="1091781"/>
                  </a:lnTo>
                  <a:lnTo>
                    <a:pt x="417979" y="1097747"/>
                  </a:lnTo>
                  <a:lnTo>
                    <a:pt x="419165" y="1103713"/>
                  </a:lnTo>
                  <a:lnTo>
                    <a:pt x="420405" y="1109679"/>
                  </a:lnTo>
                  <a:lnTo>
                    <a:pt x="421691" y="1115645"/>
                  </a:lnTo>
                  <a:lnTo>
                    <a:pt x="423015" y="1121611"/>
                  </a:lnTo>
                  <a:lnTo>
                    <a:pt x="424367" y="1127577"/>
                  </a:lnTo>
                  <a:lnTo>
                    <a:pt x="425734" y="1133543"/>
                  </a:lnTo>
                  <a:lnTo>
                    <a:pt x="427101" y="1139509"/>
                  </a:lnTo>
                  <a:lnTo>
                    <a:pt x="428448" y="1145475"/>
                  </a:lnTo>
                  <a:lnTo>
                    <a:pt x="429746" y="1151441"/>
                  </a:lnTo>
                  <a:lnTo>
                    <a:pt x="430978" y="1157407"/>
                  </a:lnTo>
                  <a:lnTo>
                    <a:pt x="432124" y="1163373"/>
                  </a:lnTo>
                  <a:lnTo>
                    <a:pt x="433164" y="1169339"/>
                  </a:lnTo>
                  <a:lnTo>
                    <a:pt x="434078" y="1175305"/>
                  </a:lnTo>
                  <a:lnTo>
                    <a:pt x="434848" y="1181271"/>
                  </a:lnTo>
                  <a:lnTo>
                    <a:pt x="435449" y="1187237"/>
                  </a:lnTo>
                  <a:lnTo>
                    <a:pt x="435848" y="1193203"/>
                  </a:lnTo>
                  <a:lnTo>
                    <a:pt x="436059" y="1199169"/>
                  </a:lnTo>
                  <a:lnTo>
                    <a:pt x="436074" y="1205135"/>
                  </a:lnTo>
                  <a:lnTo>
                    <a:pt x="435891" y="1211102"/>
                  </a:lnTo>
                  <a:lnTo>
                    <a:pt x="435506" y="1217068"/>
                  </a:lnTo>
                  <a:lnTo>
                    <a:pt x="434923" y="1223034"/>
                  </a:lnTo>
                  <a:lnTo>
                    <a:pt x="434138" y="1229000"/>
                  </a:lnTo>
                  <a:lnTo>
                    <a:pt x="433139" y="1234966"/>
                  </a:lnTo>
                  <a:lnTo>
                    <a:pt x="431968" y="1240932"/>
                  </a:lnTo>
                  <a:lnTo>
                    <a:pt x="430636" y="1246898"/>
                  </a:lnTo>
                  <a:lnTo>
                    <a:pt x="429158" y="1252864"/>
                  </a:lnTo>
                  <a:lnTo>
                    <a:pt x="427548" y="1258830"/>
                  </a:lnTo>
                  <a:lnTo>
                    <a:pt x="425823" y="1264796"/>
                  </a:lnTo>
                  <a:lnTo>
                    <a:pt x="423996" y="1270762"/>
                  </a:lnTo>
                  <a:lnTo>
                    <a:pt x="422076" y="1276728"/>
                  </a:lnTo>
                  <a:lnTo>
                    <a:pt x="420095" y="1282694"/>
                  </a:lnTo>
                  <a:lnTo>
                    <a:pt x="418069" y="1288660"/>
                  </a:lnTo>
                  <a:lnTo>
                    <a:pt x="416010" y="1294626"/>
                  </a:lnTo>
                  <a:lnTo>
                    <a:pt x="413933" y="1300592"/>
                  </a:lnTo>
                  <a:lnTo>
                    <a:pt x="411847" y="1306558"/>
                  </a:lnTo>
                  <a:lnTo>
                    <a:pt x="409763" y="1312524"/>
                  </a:lnTo>
                  <a:lnTo>
                    <a:pt x="407692" y="1318490"/>
                  </a:lnTo>
                  <a:lnTo>
                    <a:pt x="405640" y="1324456"/>
                  </a:lnTo>
                  <a:lnTo>
                    <a:pt x="403611" y="1330422"/>
                  </a:lnTo>
                  <a:lnTo>
                    <a:pt x="401606" y="1336388"/>
                  </a:lnTo>
                  <a:lnTo>
                    <a:pt x="399626" y="1342354"/>
                  </a:lnTo>
                  <a:lnTo>
                    <a:pt x="397672" y="1348320"/>
                  </a:lnTo>
                  <a:lnTo>
                    <a:pt x="395742" y="1354286"/>
                  </a:lnTo>
                  <a:lnTo>
                    <a:pt x="393837" y="1360252"/>
                  </a:lnTo>
                  <a:lnTo>
                    <a:pt x="391949" y="1366218"/>
                  </a:lnTo>
                  <a:lnTo>
                    <a:pt x="390076" y="1372184"/>
                  </a:lnTo>
                  <a:lnTo>
                    <a:pt x="388213" y="1378150"/>
                  </a:lnTo>
                  <a:lnTo>
                    <a:pt x="386357" y="1384116"/>
                  </a:lnTo>
                  <a:lnTo>
                    <a:pt x="384506" y="1390082"/>
                  </a:lnTo>
                  <a:lnTo>
                    <a:pt x="382657" y="1396048"/>
                  </a:lnTo>
                  <a:lnTo>
                    <a:pt x="380807" y="1402014"/>
                  </a:lnTo>
                  <a:lnTo>
                    <a:pt x="378955" y="1407980"/>
                  </a:lnTo>
                  <a:lnTo>
                    <a:pt x="377103" y="1413946"/>
                  </a:lnTo>
                  <a:lnTo>
                    <a:pt x="375249" y="1419912"/>
                  </a:lnTo>
                  <a:lnTo>
                    <a:pt x="373396" y="1425878"/>
                  </a:lnTo>
                  <a:lnTo>
                    <a:pt x="371545" y="1431844"/>
                  </a:lnTo>
                  <a:lnTo>
                    <a:pt x="369697" y="1437810"/>
                  </a:lnTo>
                  <a:lnTo>
                    <a:pt x="367857" y="1443776"/>
                  </a:lnTo>
                  <a:lnTo>
                    <a:pt x="366027" y="1449742"/>
                  </a:lnTo>
                  <a:lnTo>
                    <a:pt x="364208" y="1455708"/>
                  </a:lnTo>
                  <a:lnTo>
                    <a:pt x="362402" y="1461674"/>
                  </a:lnTo>
                  <a:lnTo>
                    <a:pt x="360610" y="1467640"/>
                  </a:lnTo>
                  <a:lnTo>
                    <a:pt x="358833" y="1473606"/>
                  </a:lnTo>
                  <a:lnTo>
                    <a:pt x="357071" y="1479572"/>
                  </a:lnTo>
                  <a:lnTo>
                    <a:pt x="355325" y="1485538"/>
                  </a:lnTo>
                  <a:lnTo>
                    <a:pt x="353594" y="1491504"/>
                  </a:lnTo>
                  <a:lnTo>
                    <a:pt x="351875" y="1497470"/>
                  </a:lnTo>
                  <a:lnTo>
                    <a:pt x="350167" y="1503436"/>
                  </a:lnTo>
                  <a:lnTo>
                    <a:pt x="348466" y="1509403"/>
                  </a:lnTo>
                  <a:lnTo>
                    <a:pt x="346771" y="1515369"/>
                  </a:lnTo>
                  <a:lnTo>
                    <a:pt x="345079" y="1521335"/>
                  </a:lnTo>
                  <a:lnTo>
                    <a:pt x="343389" y="1527301"/>
                  </a:lnTo>
                  <a:lnTo>
                    <a:pt x="341696" y="1533267"/>
                  </a:lnTo>
                  <a:lnTo>
                    <a:pt x="339999" y="1539233"/>
                  </a:lnTo>
                  <a:lnTo>
                    <a:pt x="338297" y="1545199"/>
                  </a:lnTo>
                  <a:lnTo>
                    <a:pt x="336587" y="1551165"/>
                  </a:lnTo>
                  <a:lnTo>
                    <a:pt x="334869" y="1557131"/>
                  </a:lnTo>
                  <a:lnTo>
                    <a:pt x="333141" y="1563097"/>
                  </a:lnTo>
                  <a:lnTo>
                    <a:pt x="331402" y="1569063"/>
                  </a:lnTo>
                  <a:lnTo>
                    <a:pt x="329651" y="1575029"/>
                  </a:lnTo>
                  <a:lnTo>
                    <a:pt x="327889" y="1580995"/>
                  </a:lnTo>
                  <a:lnTo>
                    <a:pt x="326116" y="1586961"/>
                  </a:lnTo>
                  <a:lnTo>
                    <a:pt x="324334" y="1592927"/>
                  </a:lnTo>
                  <a:lnTo>
                    <a:pt x="322543" y="1598893"/>
                  </a:lnTo>
                  <a:lnTo>
                    <a:pt x="320744" y="1604859"/>
                  </a:lnTo>
                  <a:lnTo>
                    <a:pt x="318939" y="1610825"/>
                  </a:lnTo>
                  <a:lnTo>
                    <a:pt x="317130" y="1616791"/>
                  </a:lnTo>
                  <a:lnTo>
                    <a:pt x="315319" y="1622757"/>
                  </a:lnTo>
                  <a:lnTo>
                    <a:pt x="313510" y="1628723"/>
                  </a:lnTo>
                  <a:lnTo>
                    <a:pt x="311705" y="1634689"/>
                  </a:lnTo>
                  <a:lnTo>
                    <a:pt x="309906" y="1640655"/>
                  </a:lnTo>
                  <a:lnTo>
                    <a:pt x="308117" y="1646621"/>
                  </a:lnTo>
                  <a:lnTo>
                    <a:pt x="306342" y="1652587"/>
                  </a:lnTo>
                  <a:lnTo>
                    <a:pt x="304587" y="1658553"/>
                  </a:lnTo>
                  <a:lnTo>
                    <a:pt x="302852" y="1664519"/>
                  </a:lnTo>
                  <a:lnTo>
                    <a:pt x="301142" y="1670485"/>
                  </a:lnTo>
                  <a:lnTo>
                    <a:pt x="299459" y="1676451"/>
                  </a:lnTo>
                  <a:lnTo>
                    <a:pt x="297806" y="1682417"/>
                  </a:lnTo>
                  <a:lnTo>
                    <a:pt x="296185" y="1688383"/>
                  </a:lnTo>
                  <a:lnTo>
                    <a:pt x="294602" y="1694349"/>
                  </a:lnTo>
                  <a:lnTo>
                    <a:pt x="293063" y="1700315"/>
                  </a:lnTo>
                  <a:lnTo>
                    <a:pt x="291565" y="1706281"/>
                  </a:lnTo>
                  <a:lnTo>
                    <a:pt x="290110" y="1712247"/>
                  </a:lnTo>
                  <a:lnTo>
                    <a:pt x="288698" y="1718213"/>
                  </a:lnTo>
                  <a:lnTo>
                    <a:pt x="287331" y="1724179"/>
                  </a:lnTo>
                  <a:lnTo>
                    <a:pt x="286010" y="1730145"/>
                  </a:lnTo>
                  <a:lnTo>
                    <a:pt x="284734" y="1736111"/>
                  </a:lnTo>
                  <a:lnTo>
                    <a:pt x="283512" y="1742077"/>
                  </a:lnTo>
                  <a:lnTo>
                    <a:pt x="282335" y="1748043"/>
                  </a:lnTo>
                  <a:lnTo>
                    <a:pt x="281203" y="1754009"/>
                  </a:lnTo>
                  <a:lnTo>
                    <a:pt x="280115" y="1759975"/>
                  </a:lnTo>
                  <a:lnTo>
                    <a:pt x="279068" y="1765941"/>
                  </a:lnTo>
                  <a:lnTo>
                    <a:pt x="278064" y="1771907"/>
                  </a:lnTo>
                  <a:lnTo>
                    <a:pt x="277099" y="1777873"/>
                  </a:lnTo>
                  <a:lnTo>
                    <a:pt x="276179" y="1783839"/>
                  </a:lnTo>
                  <a:lnTo>
                    <a:pt x="275296" y="1789805"/>
                  </a:lnTo>
                  <a:lnTo>
                    <a:pt x="274447" y="1795771"/>
                  </a:lnTo>
                  <a:lnTo>
                    <a:pt x="273631" y="1801737"/>
                  </a:lnTo>
                  <a:lnTo>
                    <a:pt x="272847" y="1807703"/>
                  </a:lnTo>
                  <a:lnTo>
                    <a:pt x="272091" y="1813670"/>
                  </a:lnTo>
                  <a:lnTo>
                    <a:pt x="271363" y="1819636"/>
                  </a:lnTo>
                  <a:lnTo>
                    <a:pt x="270663" y="1825602"/>
                  </a:lnTo>
                  <a:lnTo>
                    <a:pt x="269988" y="1831568"/>
                  </a:lnTo>
                  <a:lnTo>
                    <a:pt x="269333" y="1837534"/>
                  </a:lnTo>
                  <a:lnTo>
                    <a:pt x="268697" y="1843500"/>
                  </a:lnTo>
                  <a:lnTo>
                    <a:pt x="268079" y="1849466"/>
                  </a:lnTo>
                  <a:lnTo>
                    <a:pt x="267476" y="1855432"/>
                  </a:lnTo>
                  <a:lnTo>
                    <a:pt x="266887" y="1861398"/>
                  </a:lnTo>
                  <a:lnTo>
                    <a:pt x="266312" y="1867364"/>
                  </a:lnTo>
                  <a:lnTo>
                    <a:pt x="265748" y="1873330"/>
                  </a:lnTo>
                  <a:lnTo>
                    <a:pt x="265193" y="1879296"/>
                  </a:lnTo>
                  <a:lnTo>
                    <a:pt x="264645" y="1885262"/>
                  </a:lnTo>
                  <a:lnTo>
                    <a:pt x="264102" y="1891228"/>
                  </a:lnTo>
                  <a:lnTo>
                    <a:pt x="263563" y="1897194"/>
                  </a:lnTo>
                  <a:lnTo>
                    <a:pt x="263027" y="1903160"/>
                  </a:lnTo>
                  <a:lnTo>
                    <a:pt x="262490" y="1909126"/>
                  </a:lnTo>
                  <a:lnTo>
                    <a:pt x="261952" y="1915092"/>
                  </a:lnTo>
                  <a:lnTo>
                    <a:pt x="261411" y="1921058"/>
                  </a:lnTo>
                  <a:lnTo>
                    <a:pt x="260863" y="1927024"/>
                  </a:lnTo>
                  <a:lnTo>
                    <a:pt x="260309" y="1932990"/>
                  </a:lnTo>
                  <a:lnTo>
                    <a:pt x="259747" y="1938956"/>
                  </a:lnTo>
                  <a:lnTo>
                    <a:pt x="259175" y="1944922"/>
                  </a:lnTo>
                  <a:lnTo>
                    <a:pt x="258592" y="1950888"/>
                  </a:lnTo>
                  <a:lnTo>
                    <a:pt x="257997" y="1956854"/>
                  </a:lnTo>
                  <a:lnTo>
                    <a:pt x="257390" y="1962820"/>
                  </a:lnTo>
                  <a:lnTo>
                    <a:pt x="256772" y="1968786"/>
                  </a:lnTo>
                  <a:lnTo>
                    <a:pt x="256144" y="1974752"/>
                  </a:lnTo>
                  <a:lnTo>
                    <a:pt x="255506" y="1980718"/>
                  </a:lnTo>
                  <a:lnTo>
                    <a:pt x="254860" y="1986684"/>
                  </a:lnTo>
                  <a:lnTo>
                    <a:pt x="254206" y="1992650"/>
                  </a:lnTo>
                  <a:lnTo>
                    <a:pt x="253547" y="1998616"/>
                  </a:lnTo>
                  <a:lnTo>
                    <a:pt x="252883" y="2004582"/>
                  </a:lnTo>
                  <a:lnTo>
                    <a:pt x="252218" y="2010548"/>
                  </a:lnTo>
                  <a:lnTo>
                    <a:pt x="251551" y="2016514"/>
                  </a:lnTo>
                  <a:lnTo>
                    <a:pt x="250885" y="2022480"/>
                  </a:lnTo>
                  <a:lnTo>
                    <a:pt x="250220" y="2028446"/>
                  </a:lnTo>
                  <a:lnTo>
                    <a:pt x="249557" y="2034412"/>
                  </a:lnTo>
                  <a:lnTo>
                    <a:pt x="248897" y="2040378"/>
                  </a:lnTo>
                  <a:lnTo>
                    <a:pt x="248240" y="2046344"/>
                  </a:lnTo>
                  <a:lnTo>
                    <a:pt x="247587" y="2052310"/>
                  </a:lnTo>
                  <a:lnTo>
                    <a:pt x="246936" y="2058276"/>
                  </a:lnTo>
                  <a:lnTo>
                    <a:pt x="246290" y="2064242"/>
                  </a:lnTo>
                  <a:lnTo>
                    <a:pt x="245646" y="2070208"/>
                  </a:lnTo>
                  <a:lnTo>
                    <a:pt x="245007" y="2076174"/>
                  </a:lnTo>
                  <a:lnTo>
                    <a:pt x="244372" y="2082140"/>
                  </a:lnTo>
                  <a:lnTo>
                    <a:pt x="243741" y="2088106"/>
                  </a:lnTo>
                  <a:lnTo>
                    <a:pt x="243115" y="2094072"/>
                  </a:lnTo>
                  <a:lnTo>
                    <a:pt x="242496" y="2100038"/>
                  </a:lnTo>
                  <a:lnTo>
                    <a:pt x="241882" y="2106004"/>
                  </a:lnTo>
                  <a:lnTo>
                    <a:pt x="241277" y="2111971"/>
                  </a:lnTo>
                  <a:lnTo>
                    <a:pt x="240679" y="2117937"/>
                  </a:lnTo>
                  <a:lnTo>
                    <a:pt x="240094" y="2123903"/>
                  </a:lnTo>
                  <a:lnTo>
                    <a:pt x="239518" y="2129869"/>
                  </a:lnTo>
                  <a:lnTo>
                    <a:pt x="238955" y="2135835"/>
                  </a:lnTo>
                  <a:lnTo>
                    <a:pt x="238404" y="2141801"/>
                  </a:lnTo>
                  <a:lnTo>
                    <a:pt x="237867" y="2147767"/>
                  </a:lnTo>
                  <a:lnTo>
                    <a:pt x="237343" y="2153733"/>
                  </a:lnTo>
                  <a:lnTo>
                    <a:pt x="236835" y="2159699"/>
                  </a:lnTo>
                  <a:lnTo>
                    <a:pt x="236344" y="2165665"/>
                  </a:lnTo>
                  <a:lnTo>
                    <a:pt x="235870" y="2171631"/>
                  </a:lnTo>
                  <a:lnTo>
                    <a:pt x="235412" y="2177597"/>
                  </a:lnTo>
                  <a:lnTo>
                    <a:pt x="234971" y="2183563"/>
                  </a:lnTo>
                  <a:lnTo>
                    <a:pt x="234548" y="2189529"/>
                  </a:lnTo>
                  <a:lnTo>
                    <a:pt x="234144" y="2195495"/>
                  </a:lnTo>
                  <a:lnTo>
                    <a:pt x="233758" y="2201461"/>
                  </a:lnTo>
                  <a:lnTo>
                    <a:pt x="233396" y="2207427"/>
                  </a:lnTo>
                  <a:lnTo>
                    <a:pt x="233054" y="2213393"/>
                  </a:lnTo>
                  <a:lnTo>
                    <a:pt x="232734" y="2219359"/>
                  </a:lnTo>
                  <a:lnTo>
                    <a:pt x="232436" y="2225325"/>
                  </a:lnTo>
                  <a:lnTo>
                    <a:pt x="232160" y="2231291"/>
                  </a:lnTo>
                  <a:lnTo>
                    <a:pt x="231906" y="2237257"/>
                  </a:lnTo>
                  <a:lnTo>
                    <a:pt x="231675" y="2243223"/>
                  </a:lnTo>
                  <a:lnTo>
                    <a:pt x="231467" y="2249189"/>
                  </a:lnTo>
                  <a:lnTo>
                    <a:pt x="231281" y="2255155"/>
                  </a:lnTo>
                  <a:lnTo>
                    <a:pt x="231112" y="2261121"/>
                  </a:lnTo>
                  <a:lnTo>
                    <a:pt x="230959" y="2267087"/>
                  </a:lnTo>
                  <a:lnTo>
                    <a:pt x="230818" y="2273053"/>
                  </a:lnTo>
                  <a:lnTo>
                    <a:pt x="230688" y="2279019"/>
                  </a:lnTo>
                  <a:lnTo>
                    <a:pt x="230564" y="2284985"/>
                  </a:lnTo>
                  <a:lnTo>
                    <a:pt x="230442" y="2290951"/>
                  </a:lnTo>
                  <a:lnTo>
                    <a:pt x="230317" y="2296917"/>
                  </a:lnTo>
                  <a:lnTo>
                    <a:pt x="230185" y="2302883"/>
                  </a:lnTo>
                  <a:lnTo>
                    <a:pt x="230041" y="2308849"/>
                  </a:lnTo>
                  <a:lnTo>
                    <a:pt x="229882" y="2314815"/>
                  </a:lnTo>
                  <a:lnTo>
                    <a:pt x="229705" y="2320781"/>
                  </a:lnTo>
                  <a:lnTo>
                    <a:pt x="229506" y="2326747"/>
                  </a:lnTo>
                  <a:lnTo>
                    <a:pt x="229282" y="2332713"/>
                  </a:lnTo>
                  <a:lnTo>
                    <a:pt x="229031" y="2338679"/>
                  </a:lnTo>
                  <a:lnTo>
                    <a:pt x="228755" y="2344645"/>
                  </a:lnTo>
                  <a:lnTo>
                    <a:pt x="228455" y="2350611"/>
                  </a:lnTo>
                  <a:lnTo>
                    <a:pt x="228132" y="2356577"/>
                  </a:lnTo>
                  <a:lnTo>
                    <a:pt x="227788" y="2362543"/>
                  </a:lnTo>
                  <a:lnTo>
                    <a:pt x="227426" y="2368509"/>
                  </a:lnTo>
                  <a:lnTo>
                    <a:pt x="227048" y="2374475"/>
                  </a:lnTo>
                  <a:lnTo>
                    <a:pt x="226661" y="2380441"/>
                  </a:lnTo>
                  <a:lnTo>
                    <a:pt x="226268" y="2386407"/>
                  </a:lnTo>
                  <a:lnTo>
                    <a:pt x="225876" y="2392373"/>
                  </a:lnTo>
                  <a:lnTo>
                    <a:pt x="225489" y="2398339"/>
                  </a:lnTo>
                  <a:lnTo>
                    <a:pt x="225109" y="2404305"/>
                  </a:lnTo>
                  <a:lnTo>
                    <a:pt x="224743" y="2410271"/>
                  </a:lnTo>
                  <a:lnTo>
                    <a:pt x="224394" y="2416238"/>
                  </a:lnTo>
                  <a:lnTo>
                    <a:pt x="224069" y="2422204"/>
                  </a:lnTo>
                  <a:lnTo>
                    <a:pt x="223766" y="2428170"/>
                  </a:lnTo>
                  <a:lnTo>
                    <a:pt x="223489" y="2434136"/>
                  </a:lnTo>
                  <a:lnTo>
                    <a:pt x="223237" y="2440102"/>
                  </a:lnTo>
                  <a:lnTo>
                    <a:pt x="223013" y="2446068"/>
                  </a:lnTo>
                  <a:lnTo>
                    <a:pt x="222816" y="2452034"/>
                  </a:lnTo>
                  <a:lnTo>
                    <a:pt x="222648" y="2458000"/>
                  </a:lnTo>
                  <a:lnTo>
                    <a:pt x="222509" y="2463966"/>
                  </a:lnTo>
                  <a:lnTo>
                    <a:pt x="222396" y="2469932"/>
                  </a:lnTo>
                  <a:lnTo>
                    <a:pt x="222307" y="2475898"/>
                  </a:lnTo>
                  <a:lnTo>
                    <a:pt x="222240" y="2481864"/>
                  </a:lnTo>
                  <a:lnTo>
                    <a:pt x="222194" y="2487830"/>
                  </a:lnTo>
                  <a:lnTo>
                    <a:pt x="222168" y="2493796"/>
                  </a:lnTo>
                  <a:lnTo>
                    <a:pt x="222160" y="2499762"/>
                  </a:lnTo>
                  <a:lnTo>
                    <a:pt x="222171" y="2505728"/>
                  </a:lnTo>
                  <a:lnTo>
                    <a:pt x="222195" y="2511694"/>
                  </a:lnTo>
                  <a:lnTo>
                    <a:pt x="222232" y="2517660"/>
                  </a:lnTo>
                  <a:lnTo>
                    <a:pt x="222281" y="2523626"/>
                  </a:lnTo>
                  <a:lnTo>
                    <a:pt x="222339" y="2529592"/>
                  </a:lnTo>
                  <a:lnTo>
                    <a:pt x="222405" y="2535558"/>
                  </a:lnTo>
                  <a:lnTo>
                    <a:pt x="222477" y="2541524"/>
                  </a:lnTo>
                  <a:lnTo>
                    <a:pt x="222556" y="2547490"/>
                  </a:lnTo>
                  <a:lnTo>
                    <a:pt x="222637" y="2553456"/>
                  </a:lnTo>
                  <a:lnTo>
                    <a:pt x="222719" y="2559422"/>
                  </a:lnTo>
                  <a:lnTo>
                    <a:pt x="222801" y="2565388"/>
                  </a:lnTo>
                  <a:lnTo>
                    <a:pt x="222881" y="2571354"/>
                  </a:lnTo>
                  <a:lnTo>
                    <a:pt x="222957" y="2577320"/>
                  </a:lnTo>
                  <a:lnTo>
                    <a:pt x="223029" y="2583286"/>
                  </a:lnTo>
                  <a:lnTo>
                    <a:pt x="223092" y="2589252"/>
                  </a:lnTo>
                  <a:lnTo>
                    <a:pt x="223147" y="2595218"/>
                  </a:lnTo>
                  <a:lnTo>
                    <a:pt x="223192" y="2601184"/>
                  </a:lnTo>
                  <a:lnTo>
                    <a:pt x="223228" y="2607150"/>
                  </a:lnTo>
                  <a:lnTo>
                    <a:pt x="223252" y="2613116"/>
                  </a:lnTo>
                  <a:lnTo>
                    <a:pt x="223264" y="2619082"/>
                  </a:lnTo>
                  <a:lnTo>
                    <a:pt x="223265" y="2625048"/>
                  </a:lnTo>
                  <a:lnTo>
                    <a:pt x="223252" y="2631014"/>
                  </a:lnTo>
                  <a:lnTo>
                    <a:pt x="223227" y="2636980"/>
                  </a:lnTo>
                  <a:lnTo>
                    <a:pt x="223190" y="2642946"/>
                  </a:lnTo>
                  <a:lnTo>
                    <a:pt x="223142" y="2648912"/>
                  </a:lnTo>
                  <a:lnTo>
                    <a:pt x="223084" y="2654878"/>
                  </a:lnTo>
                  <a:lnTo>
                    <a:pt x="223017" y="2660844"/>
                  </a:lnTo>
                  <a:lnTo>
                    <a:pt x="222941" y="2666810"/>
                  </a:lnTo>
                  <a:lnTo>
                    <a:pt x="222855" y="2672776"/>
                  </a:lnTo>
                  <a:lnTo>
                    <a:pt x="222763" y="2678742"/>
                  </a:lnTo>
                  <a:lnTo>
                    <a:pt x="222665" y="2684708"/>
                  </a:lnTo>
                  <a:lnTo>
                    <a:pt x="222561" y="2690674"/>
                  </a:lnTo>
                  <a:lnTo>
                    <a:pt x="222454" y="2696640"/>
                  </a:lnTo>
                  <a:lnTo>
                    <a:pt x="222343" y="2702606"/>
                  </a:lnTo>
                  <a:lnTo>
                    <a:pt x="222230" y="2708572"/>
                  </a:lnTo>
                  <a:lnTo>
                    <a:pt x="222115" y="2714538"/>
                  </a:lnTo>
                  <a:lnTo>
                    <a:pt x="221999" y="2720505"/>
                  </a:lnTo>
                  <a:lnTo>
                    <a:pt x="221883" y="2726471"/>
                  </a:lnTo>
                  <a:lnTo>
                    <a:pt x="221768" y="2732437"/>
                  </a:lnTo>
                  <a:lnTo>
                    <a:pt x="221655" y="2738403"/>
                  </a:lnTo>
                  <a:lnTo>
                    <a:pt x="221543" y="2744369"/>
                  </a:lnTo>
                  <a:lnTo>
                    <a:pt x="221433" y="2750335"/>
                  </a:lnTo>
                  <a:lnTo>
                    <a:pt x="221326" y="2756301"/>
                  </a:lnTo>
                  <a:lnTo>
                    <a:pt x="221222" y="2762267"/>
                  </a:lnTo>
                  <a:lnTo>
                    <a:pt x="221122" y="2768233"/>
                  </a:lnTo>
                  <a:lnTo>
                    <a:pt x="221024" y="2774199"/>
                  </a:lnTo>
                  <a:lnTo>
                    <a:pt x="220930" y="2780165"/>
                  </a:lnTo>
                  <a:lnTo>
                    <a:pt x="220839" y="2786131"/>
                  </a:lnTo>
                  <a:lnTo>
                    <a:pt x="220751" y="2792097"/>
                  </a:lnTo>
                  <a:lnTo>
                    <a:pt x="220666" y="2798063"/>
                  </a:lnTo>
                  <a:lnTo>
                    <a:pt x="220584" y="2804029"/>
                  </a:lnTo>
                  <a:lnTo>
                    <a:pt x="220504" y="2809995"/>
                  </a:lnTo>
                  <a:lnTo>
                    <a:pt x="220426" y="2815961"/>
                  </a:lnTo>
                  <a:lnTo>
                    <a:pt x="220350" y="2821927"/>
                  </a:lnTo>
                  <a:lnTo>
                    <a:pt x="220276" y="2827893"/>
                  </a:lnTo>
                  <a:lnTo>
                    <a:pt x="220203" y="2833859"/>
                  </a:lnTo>
                  <a:lnTo>
                    <a:pt x="220132" y="2839825"/>
                  </a:lnTo>
                  <a:lnTo>
                    <a:pt x="220063" y="2845791"/>
                  </a:lnTo>
                  <a:lnTo>
                    <a:pt x="219996" y="2851757"/>
                  </a:lnTo>
                  <a:lnTo>
                    <a:pt x="219931" y="2857723"/>
                  </a:lnTo>
                  <a:lnTo>
                    <a:pt x="219868" y="2863689"/>
                  </a:lnTo>
                  <a:lnTo>
                    <a:pt x="219808" y="2869655"/>
                  </a:lnTo>
                  <a:lnTo>
                    <a:pt x="219751" y="2875621"/>
                  </a:lnTo>
                  <a:lnTo>
                    <a:pt x="219698" y="2881587"/>
                  </a:lnTo>
                  <a:lnTo>
                    <a:pt x="219650" y="2887553"/>
                  </a:lnTo>
                  <a:lnTo>
                    <a:pt x="219606" y="2893519"/>
                  </a:lnTo>
                  <a:lnTo>
                    <a:pt x="219568" y="2899485"/>
                  </a:lnTo>
                  <a:lnTo>
                    <a:pt x="219535" y="2905451"/>
                  </a:lnTo>
                  <a:lnTo>
                    <a:pt x="219507" y="2911417"/>
                  </a:lnTo>
                  <a:lnTo>
                    <a:pt x="219485" y="2917383"/>
                  </a:lnTo>
                  <a:lnTo>
                    <a:pt x="219468" y="2923349"/>
                  </a:lnTo>
                  <a:lnTo>
                    <a:pt x="219459" y="2929315"/>
                  </a:lnTo>
                  <a:lnTo>
                    <a:pt x="219454" y="2935281"/>
                  </a:lnTo>
                  <a:lnTo>
                    <a:pt x="219454" y="2941247"/>
                  </a:lnTo>
                  <a:lnTo>
                    <a:pt x="219458" y="2947213"/>
                  </a:lnTo>
                  <a:lnTo>
                    <a:pt x="219466" y="2953179"/>
                  </a:lnTo>
                  <a:lnTo>
                    <a:pt x="219477" y="2959145"/>
                  </a:lnTo>
                  <a:lnTo>
                    <a:pt x="219489" y="2965111"/>
                  </a:lnTo>
                  <a:lnTo>
                    <a:pt x="219503" y="2971077"/>
                  </a:lnTo>
                  <a:lnTo>
                    <a:pt x="219516" y="2977043"/>
                  </a:lnTo>
                  <a:lnTo>
                    <a:pt x="219527" y="2983009"/>
                  </a:lnTo>
                  <a:lnTo>
                    <a:pt x="219536" y="2988975"/>
                  </a:lnTo>
                  <a:lnTo>
                    <a:pt x="219541" y="2994941"/>
                  </a:lnTo>
                  <a:lnTo>
                    <a:pt x="219542" y="3000907"/>
                  </a:lnTo>
                  <a:lnTo>
                    <a:pt x="219538" y="3006873"/>
                  </a:lnTo>
                  <a:lnTo>
                    <a:pt x="219527" y="3012839"/>
                  </a:lnTo>
                  <a:lnTo>
                    <a:pt x="219510" y="3018806"/>
                  </a:lnTo>
                  <a:lnTo>
                    <a:pt x="219485" y="3024772"/>
                  </a:lnTo>
                  <a:lnTo>
                    <a:pt x="219454" y="3030738"/>
                  </a:lnTo>
                  <a:lnTo>
                    <a:pt x="219416" y="3036704"/>
                  </a:lnTo>
                  <a:lnTo>
                    <a:pt x="219371" y="3042670"/>
                  </a:lnTo>
                  <a:lnTo>
                    <a:pt x="219320" y="3048636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" name="pg31"/>
            <p:cNvSpPr/>
            <p:nvPr/>
          </p:nvSpPr>
          <p:spPr>
            <a:xfrm>
              <a:off x="5434628" y="3758807"/>
              <a:ext cx="431065" cy="3273263"/>
            </a:xfrm>
            <a:custGeom>
              <a:avLst/>
              <a:gdLst/>
              <a:ahLst/>
              <a:cxnLst/>
              <a:rect l="0" t="0" r="0" b="0"/>
              <a:pathLst>
                <a:path w="431065" h="3273263">
                  <a:moveTo>
                    <a:pt x="214549" y="3273263"/>
                  </a:moveTo>
                  <a:lnTo>
                    <a:pt x="214525" y="3266857"/>
                  </a:lnTo>
                  <a:lnTo>
                    <a:pt x="214511" y="3260451"/>
                  </a:lnTo>
                  <a:lnTo>
                    <a:pt x="214507" y="3254046"/>
                  </a:lnTo>
                  <a:lnTo>
                    <a:pt x="214515" y="3247640"/>
                  </a:lnTo>
                  <a:lnTo>
                    <a:pt x="214532" y="3241235"/>
                  </a:lnTo>
                  <a:lnTo>
                    <a:pt x="214557" y="3234829"/>
                  </a:lnTo>
                  <a:lnTo>
                    <a:pt x="214588" y="3228423"/>
                  </a:lnTo>
                  <a:lnTo>
                    <a:pt x="214623" y="3222018"/>
                  </a:lnTo>
                  <a:lnTo>
                    <a:pt x="214660" y="3215612"/>
                  </a:lnTo>
                  <a:lnTo>
                    <a:pt x="214698" y="3209207"/>
                  </a:lnTo>
                  <a:lnTo>
                    <a:pt x="214735" y="3202801"/>
                  </a:lnTo>
                  <a:lnTo>
                    <a:pt x="214769" y="3196395"/>
                  </a:lnTo>
                  <a:lnTo>
                    <a:pt x="214798" y="3189990"/>
                  </a:lnTo>
                  <a:lnTo>
                    <a:pt x="214822" y="3183584"/>
                  </a:lnTo>
                  <a:lnTo>
                    <a:pt x="214839" y="3177179"/>
                  </a:lnTo>
                  <a:lnTo>
                    <a:pt x="214850" y="3170773"/>
                  </a:lnTo>
                  <a:lnTo>
                    <a:pt x="214854" y="3164367"/>
                  </a:lnTo>
                  <a:lnTo>
                    <a:pt x="214850" y="3157962"/>
                  </a:lnTo>
                  <a:lnTo>
                    <a:pt x="214840" y="3151556"/>
                  </a:lnTo>
                  <a:lnTo>
                    <a:pt x="214823" y="3145151"/>
                  </a:lnTo>
                  <a:lnTo>
                    <a:pt x="214800" y="3138745"/>
                  </a:lnTo>
                  <a:lnTo>
                    <a:pt x="214771" y="3132339"/>
                  </a:lnTo>
                  <a:lnTo>
                    <a:pt x="214738" y="3125934"/>
                  </a:lnTo>
                  <a:lnTo>
                    <a:pt x="214701" y="3119528"/>
                  </a:lnTo>
                  <a:lnTo>
                    <a:pt x="214661" y="3113123"/>
                  </a:lnTo>
                  <a:lnTo>
                    <a:pt x="214618" y="3106717"/>
                  </a:lnTo>
                  <a:lnTo>
                    <a:pt x="214573" y="3100311"/>
                  </a:lnTo>
                  <a:lnTo>
                    <a:pt x="214527" y="3093906"/>
                  </a:lnTo>
                  <a:lnTo>
                    <a:pt x="214480" y="3087500"/>
                  </a:lnTo>
                  <a:lnTo>
                    <a:pt x="214432" y="3081095"/>
                  </a:lnTo>
                  <a:lnTo>
                    <a:pt x="214386" y="3074689"/>
                  </a:lnTo>
                  <a:lnTo>
                    <a:pt x="214341" y="3068283"/>
                  </a:lnTo>
                  <a:lnTo>
                    <a:pt x="214297" y="3061878"/>
                  </a:lnTo>
                  <a:lnTo>
                    <a:pt x="214255" y="3055472"/>
                  </a:lnTo>
                  <a:lnTo>
                    <a:pt x="214216" y="3049067"/>
                  </a:lnTo>
                  <a:lnTo>
                    <a:pt x="214179" y="3042661"/>
                  </a:lnTo>
                  <a:lnTo>
                    <a:pt x="214144" y="3036255"/>
                  </a:lnTo>
                  <a:lnTo>
                    <a:pt x="214111" y="3029850"/>
                  </a:lnTo>
                  <a:lnTo>
                    <a:pt x="214079" y="3023444"/>
                  </a:lnTo>
                  <a:lnTo>
                    <a:pt x="214047" y="3017039"/>
                  </a:lnTo>
                  <a:lnTo>
                    <a:pt x="214015" y="3010633"/>
                  </a:lnTo>
                  <a:lnTo>
                    <a:pt x="213980" y="3004227"/>
                  </a:lnTo>
                  <a:lnTo>
                    <a:pt x="213943" y="2997822"/>
                  </a:lnTo>
                  <a:lnTo>
                    <a:pt x="213902" y="2991416"/>
                  </a:lnTo>
                  <a:lnTo>
                    <a:pt x="213855" y="2985010"/>
                  </a:lnTo>
                  <a:lnTo>
                    <a:pt x="213800" y="2978605"/>
                  </a:lnTo>
                  <a:lnTo>
                    <a:pt x="213738" y="2972199"/>
                  </a:lnTo>
                  <a:lnTo>
                    <a:pt x="213667" y="2965794"/>
                  </a:lnTo>
                  <a:lnTo>
                    <a:pt x="213587" y="2959388"/>
                  </a:lnTo>
                  <a:lnTo>
                    <a:pt x="213499" y="2952982"/>
                  </a:lnTo>
                  <a:lnTo>
                    <a:pt x="213402" y="2946577"/>
                  </a:lnTo>
                  <a:lnTo>
                    <a:pt x="213299" y="2940171"/>
                  </a:lnTo>
                  <a:lnTo>
                    <a:pt x="213189" y="2933766"/>
                  </a:lnTo>
                  <a:lnTo>
                    <a:pt x="213075" y="2927360"/>
                  </a:lnTo>
                  <a:lnTo>
                    <a:pt x="212958" y="2920954"/>
                  </a:lnTo>
                  <a:lnTo>
                    <a:pt x="212841" y="2914549"/>
                  </a:lnTo>
                  <a:lnTo>
                    <a:pt x="212727" y="2908143"/>
                  </a:lnTo>
                  <a:lnTo>
                    <a:pt x="212617" y="2901738"/>
                  </a:lnTo>
                  <a:lnTo>
                    <a:pt x="212513" y="2895332"/>
                  </a:lnTo>
                  <a:lnTo>
                    <a:pt x="212418" y="2888926"/>
                  </a:lnTo>
                  <a:lnTo>
                    <a:pt x="212332" y="2882521"/>
                  </a:lnTo>
                  <a:lnTo>
                    <a:pt x="212257" y="2876115"/>
                  </a:lnTo>
                  <a:lnTo>
                    <a:pt x="212195" y="2869710"/>
                  </a:lnTo>
                  <a:lnTo>
                    <a:pt x="212144" y="2863304"/>
                  </a:lnTo>
                  <a:lnTo>
                    <a:pt x="212104" y="2856898"/>
                  </a:lnTo>
                  <a:lnTo>
                    <a:pt x="212073" y="2850493"/>
                  </a:lnTo>
                  <a:lnTo>
                    <a:pt x="212049" y="2844087"/>
                  </a:lnTo>
                  <a:lnTo>
                    <a:pt x="212030" y="2837682"/>
                  </a:lnTo>
                  <a:lnTo>
                    <a:pt x="212014" y="2831276"/>
                  </a:lnTo>
                  <a:lnTo>
                    <a:pt x="211998" y="2824870"/>
                  </a:lnTo>
                  <a:lnTo>
                    <a:pt x="211978" y="2818465"/>
                  </a:lnTo>
                  <a:lnTo>
                    <a:pt x="211950" y="2812059"/>
                  </a:lnTo>
                  <a:lnTo>
                    <a:pt x="211911" y="2805654"/>
                  </a:lnTo>
                  <a:lnTo>
                    <a:pt x="211859" y="2799248"/>
                  </a:lnTo>
                  <a:lnTo>
                    <a:pt x="211789" y="2792842"/>
                  </a:lnTo>
                  <a:lnTo>
                    <a:pt x="211701" y="2786437"/>
                  </a:lnTo>
                  <a:lnTo>
                    <a:pt x="211592" y="2780031"/>
                  </a:lnTo>
                  <a:lnTo>
                    <a:pt x="211462" y="2773626"/>
                  </a:lnTo>
                  <a:lnTo>
                    <a:pt x="211309" y="2767220"/>
                  </a:lnTo>
                  <a:lnTo>
                    <a:pt x="211131" y="2760814"/>
                  </a:lnTo>
                  <a:lnTo>
                    <a:pt x="210934" y="2754409"/>
                  </a:lnTo>
                  <a:lnTo>
                    <a:pt x="210719" y="2748003"/>
                  </a:lnTo>
                  <a:lnTo>
                    <a:pt x="210491" y="2741598"/>
                  </a:lnTo>
                  <a:lnTo>
                    <a:pt x="210252" y="2735192"/>
                  </a:lnTo>
                  <a:lnTo>
                    <a:pt x="210008" y="2728786"/>
                  </a:lnTo>
                  <a:lnTo>
                    <a:pt x="209763" y="2722381"/>
                  </a:lnTo>
                  <a:lnTo>
                    <a:pt x="209522" y="2715975"/>
                  </a:lnTo>
                  <a:lnTo>
                    <a:pt x="209290" y="2709570"/>
                  </a:lnTo>
                  <a:lnTo>
                    <a:pt x="209073" y="2703164"/>
                  </a:lnTo>
                  <a:lnTo>
                    <a:pt x="208873" y="2696758"/>
                  </a:lnTo>
                  <a:lnTo>
                    <a:pt x="208693" y="2690353"/>
                  </a:lnTo>
                  <a:lnTo>
                    <a:pt x="208535" y="2683947"/>
                  </a:lnTo>
                  <a:lnTo>
                    <a:pt x="208399" y="2677542"/>
                  </a:lnTo>
                  <a:lnTo>
                    <a:pt x="208286" y="2671136"/>
                  </a:lnTo>
                  <a:lnTo>
                    <a:pt x="208193" y="2664730"/>
                  </a:lnTo>
                  <a:lnTo>
                    <a:pt x="208121" y="2658325"/>
                  </a:lnTo>
                  <a:lnTo>
                    <a:pt x="208066" y="2651919"/>
                  </a:lnTo>
                  <a:lnTo>
                    <a:pt x="208025" y="2645514"/>
                  </a:lnTo>
                  <a:lnTo>
                    <a:pt x="207993" y="2639108"/>
                  </a:lnTo>
                  <a:lnTo>
                    <a:pt x="207967" y="2632702"/>
                  </a:lnTo>
                  <a:lnTo>
                    <a:pt x="207944" y="2626297"/>
                  </a:lnTo>
                  <a:lnTo>
                    <a:pt x="207921" y="2619891"/>
                  </a:lnTo>
                  <a:lnTo>
                    <a:pt x="207896" y="2613486"/>
                  </a:lnTo>
                  <a:lnTo>
                    <a:pt x="207867" y="2607080"/>
                  </a:lnTo>
                  <a:lnTo>
                    <a:pt x="207830" y="2600674"/>
                  </a:lnTo>
                  <a:lnTo>
                    <a:pt x="207784" y="2594269"/>
                  </a:lnTo>
                  <a:lnTo>
                    <a:pt x="207731" y="2587863"/>
                  </a:lnTo>
                  <a:lnTo>
                    <a:pt x="207667" y="2581458"/>
                  </a:lnTo>
                  <a:lnTo>
                    <a:pt x="207595" y="2575052"/>
                  </a:lnTo>
                  <a:lnTo>
                    <a:pt x="207511" y="2568646"/>
                  </a:lnTo>
                  <a:lnTo>
                    <a:pt x="207417" y="2562241"/>
                  </a:lnTo>
                  <a:lnTo>
                    <a:pt x="207312" y="2555835"/>
                  </a:lnTo>
                  <a:lnTo>
                    <a:pt x="207193" y="2549429"/>
                  </a:lnTo>
                  <a:lnTo>
                    <a:pt x="207059" y="2543024"/>
                  </a:lnTo>
                  <a:lnTo>
                    <a:pt x="206910" y="2536618"/>
                  </a:lnTo>
                  <a:lnTo>
                    <a:pt x="206744" y="2530213"/>
                  </a:lnTo>
                  <a:lnTo>
                    <a:pt x="206559" y="2523807"/>
                  </a:lnTo>
                  <a:lnTo>
                    <a:pt x="206354" y="2517401"/>
                  </a:lnTo>
                  <a:lnTo>
                    <a:pt x="206126" y="2510996"/>
                  </a:lnTo>
                  <a:lnTo>
                    <a:pt x="205874" y="2504590"/>
                  </a:lnTo>
                  <a:lnTo>
                    <a:pt x="205597" y="2498185"/>
                  </a:lnTo>
                  <a:lnTo>
                    <a:pt x="205289" y="2491779"/>
                  </a:lnTo>
                  <a:lnTo>
                    <a:pt x="204955" y="2485373"/>
                  </a:lnTo>
                  <a:lnTo>
                    <a:pt x="204594" y="2478968"/>
                  </a:lnTo>
                  <a:lnTo>
                    <a:pt x="204208" y="2472562"/>
                  </a:lnTo>
                  <a:lnTo>
                    <a:pt x="203798" y="2466157"/>
                  </a:lnTo>
                  <a:lnTo>
                    <a:pt x="203368" y="2459751"/>
                  </a:lnTo>
                  <a:lnTo>
                    <a:pt x="202920" y="2453345"/>
                  </a:lnTo>
                  <a:lnTo>
                    <a:pt x="202459" y="2446940"/>
                  </a:lnTo>
                  <a:lnTo>
                    <a:pt x="201989" y="2440534"/>
                  </a:lnTo>
                  <a:lnTo>
                    <a:pt x="201518" y="2434129"/>
                  </a:lnTo>
                  <a:lnTo>
                    <a:pt x="201051" y="2427723"/>
                  </a:lnTo>
                  <a:lnTo>
                    <a:pt x="200594" y="2421317"/>
                  </a:lnTo>
                  <a:lnTo>
                    <a:pt x="200154" y="2414912"/>
                  </a:lnTo>
                  <a:lnTo>
                    <a:pt x="199735" y="2408506"/>
                  </a:lnTo>
                  <a:lnTo>
                    <a:pt x="199343" y="2402101"/>
                  </a:lnTo>
                  <a:lnTo>
                    <a:pt x="198981" y="2395695"/>
                  </a:lnTo>
                  <a:lnTo>
                    <a:pt x="198652" y="2389289"/>
                  </a:lnTo>
                  <a:lnTo>
                    <a:pt x="198361" y="2382884"/>
                  </a:lnTo>
                  <a:lnTo>
                    <a:pt x="198102" y="2376478"/>
                  </a:lnTo>
                  <a:lnTo>
                    <a:pt x="197873" y="2370073"/>
                  </a:lnTo>
                  <a:lnTo>
                    <a:pt x="197669" y="2363667"/>
                  </a:lnTo>
                  <a:lnTo>
                    <a:pt x="197484" y="2357261"/>
                  </a:lnTo>
                  <a:lnTo>
                    <a:pt x="197310" y="2350856"/>
                  </a:lnTo>
                  <a:lnTo>
                    <a:pt x="197141" y="2344450"/>
                  </a:lnTo>
                  <a:lnTo>
                    <a:pt x="196966" y="2338045"/>
                  </a:lnTo>
                  <a:lnTo>
                    <a:pt x="196774" y="2331639"/>
                  </a:lnTo>
                  <a:lnTo>
                    <a:pt x="196555" y="2325233"/>
                  </a:lnTo>
                  <a:lnTo>
                    <a:pt x="196301" y="2318828"/>
                  </a:lnTo>
                  <a:lnTo>
                    <a:pt x="196005" y="2312422"/>
                  </a:lnTo>
                  <a:lnTo>
                    <a:pt x="195661" y="2306017"/>
                  </a:lnTo>
                  <a:lnTo>
                    <a:pt x="195266" y="2299611"/>
                  </a:lnTo>
                  <a:lnTo>
                    <a:pt x="194815" y="2293205"/>
                  </a:lnTo>
                  <a:lnTo>
                    <a:pt x="194309" y="2286800"/>
                  </a:lnTo>
                  <a:lnTo>
                    <a:pt x="193744" y="2280394"/>
                  </a:lnTo>
                  <a:lnTo>
                    <a:pt x="193123" y="2273989"/>
                  </a:lnTo>
                  <a:lnTo>
                    <a:pt x="192454" y="2267583"/>
                  </a:lnTo>
                  <a:lnTo>
                    <a:pt x="191743" y="2261177"/>
                  </a:lnTo>
                  <a:lnTo>
                    <a:pt x="190996" y="2254772"/>
                  </a:lnTo>
                  <a:lnTo>
                    <a:pt x="190220" y="2248366"/>
                  </a:lnTo>
                  <a:lnTo>
                    <a:pt x="189420" y="2241961"/>
                  </a:lnTo>
                  <a:lnTo>
                    <a:pt x="188604" y="2235555"/>
                  </a:lnTo>
                  <a:lnTo>
                    <a:pt x="187778" y="2229149"/>
                  </a:lnTo>
                  <a:lnTo>
                    <a:pt x="186948" y="2222744"/>
                  </a:lnTo>
                  <a:lnTo>
                    <a:pt x="186121" y="2216338"/>
                  </a:lnTo>
                  <a:lnTo>
                    <a:pt x="185300" y="2209933"/>
                  </a:lnTo>
                  <a:lnTo>
                    <a:pt x="184490" y="2203527"/>
                  </a:lnTo>
                  <a:lnTo>
                    <a:pt x="183693" y="2197121"/>
                  </a:lnTo>
                  <a:lnTo>
                    <a:pt x="182910" y="2190716"/>
                  </a:lnTo>
                  <a:lnTo>
                    <a:pt x="182142" y="2184310"/>
                  </a:lnTo>
                  <a:lnTo>
                    <a:pt x="181390" y="2177905"/>
                  </a:lnTo>
                  <a:lnTo>
                    <a:pt x="180655" y="2171499"/>
                  </a:lnTo>
                  <a:lnTo>
                    <a:pt x="179934" y="2165093"/>
                  </a:lnTo>
                  <a:lnTo>
                    <a:pt x="179225" y="2158688"/>
                  </a:lnTo>
                  <a:lnTo>
                    <a:pt x="178525" y="2152282"/>
                  </a:lnTo>
                  <a:lnTo>
                    <a:pt x="177833" y="2145877"/>
                  </a:lnTo>
                  <a:lnTo>
                    <a:pt x="177147" y="2139471"/>
                  </a:lnTo>
                  <a:lnTo>
                    <a:pt x="176462" y="2133065"/>
                  </a:lnTo>
                  <a:lnTo>
                    <a:pt x="175779" y="2126660"/>
                  </a:lnTo>
                  <a:lnTo>
                    <a:pt x="175093" y="2120254"/>
                  </a:lnTo>
                  <a:lnTo>
                    <a:pt x="174401" y="2113848"/>
                  </a:lnTo>
                  <a:lnTo>
                    <a:pt x="173701" y="2107443"/>
                  </a:lnTo>
                  <a:lnTo>
                    <a:pt x="172991" y="2101037"/>
                  </a:lnTo>
                  <a:lnTo>
                    <a:pt x="172267" y="2094632"/>
                  </a:lnTo>
                  <a:lnTo>
                    <a:pt x="171525" y="2088226"/>
                  </a:lnTo>
                  <a:lnTo>
                    <a:pt x="170763" y="2081820"/>
                  </a:lnTo>
                  <a:lnTo>
                    <a:pt x="169975" y="2075415"/>
                  </a:lnTo>
                  <a:lnTo>
                    <a:pt x="169156" y="2069009"/>
                  </a:lnTo>
                  <a:lnTo>
                    <a:pt x="168298" y="2062604"/>
                  </a:lnTo>
                  <a:lnTo>
                    <a:pt x="167395" y="2056198"/>
                  </a:lnTo>
                  <a:lnTo>
                    <a:pt x="166445" y="2049792"/>
                  </a:lnTo>
                  <a:lnTo>
                    <a:pt x="165442" y="2043387"/>
                  </a:lnTo>
                  <a:lnTo>
                    <a:pt x="164381" y="2036981"/>
                  </a:lnTo>
                  <a:lnTo>
                    <a:pt x="163259" y="2030576"/>
                  </a:lnTo>
                  <a:lnTo>
                    <a:pt x="162073" y="2024170"/>
                  </a:lnTo>
                  <a:lnTo>
                    <a:pt x="160820" y="2017764"/>
                  </a:lnTo>
                  <a:lnTo>
                    <a:pt x="159495" y="2011359"/>
                  </a:lnTo>
                  <a:lnTo>
                    <a:pt x="158095" y="2004953"/>
                  </a:lnTo>
                  <a:lnTo>
                    <a:pt x="156627" y="1998548"/>
                  </a:lnTo>
                  <a:lnTo>
                    <a:pt x="155093" y="1992142"/>
                  </a:lnTo>
                  <a:lnTo>
                    <a:pt x="153496" y="1985736"/>
                  </a:lnTo>
                  <a:lnTo>
                    <a:pt x="151839" y="1979331"/>
                  </a:lnTo>
                  <a:lnTo>
                    <a:pt x="150124" y="1972925"/>
                  </a:lnTo>
                  <a:lnTo>
                    <a:pt x="148355" y="1966520"/>
                  </a:lnTo>
                  <a:lnTo>
                    <a:pt x="146538" y="1960114"/>
                  </a:lnTo>
                  <a:lnTo>
                    <a:pt x="144672" y="1953708"/>
                  </a:lnTo>
                  <a:lnTo>
                    <a:pt x="142770" y="1947303"/>
                  </a:lnTo>
                  <a:lnTo>
                    <a:pt x="140840" y="1940897"/>
                  </a:lnTo>
                  <a:lnTo>
                    <a:pt x="138889" y="1934492"/>
                  </a:lnTo>
                  <a:lnTo>
                    <a:pt x="136927" y="1928086"/>
                  </a:lnTo>
                  <a:lnTo>
                    <a:pt x="134963" y="1921680"/>
                  </a:lnTo>
                  <a:lnTo>
                    <a:pt x="133006" y="1915275"/>
                  </a:lnTo>
                  <a:lnTo>
                    <a:pt x="131066" y="1908869"/>
                  </a:lnTo>
                  <a:lnTo>
                    <a:pt x="129156" y="1902464"/>
                  </a:lnTo>
                  <a:lnTo>
                    <a:pt x="127287" y="1896058"/>
                  </a:lnTo>
                  <a:lnTo>
                    <a:pt x="125463" y="1889652"/>
                  </a:lnTo>
                  <a:lnTo>
                    <a:pt x="123691" y="1883247"/>
                  </a:lnTo>
                  <a:lnTo>
                    <a:pt x="121973" y="1876841"/>
                  </a:lnTo>
                  <a:lnTo>
                    <a:pt x="120309" y="1870436"/>
                  </a:lnTo>
                  <a:lnTo>
                    <a:pt x="118699" y="1864030"/>
                  </a:lnTo>
                  <a:lnTo>
                    <a:pt x="117137" y="1857624"/>
                  </a:lnTo>
                  <a:lnTo>
                    <a:pt x="115620" y="1851219"/>
                  </a:lnTo>
                  <a:lnTo>
                    <a:pt x="114138" y="1844813"/>
                  </a:lnTo>
                  <a:lnTo>
                    <a:pt x="112677" y="1838408"/>
                  </a:lnTo>
                  <a:lnTo>
                    <a:pt x="111224" y="1832002"/>
                  </a:lnTo>
                  <a:lnTo>
                    <a:pt x="109768" y="1825596"/>
                  </a:lnTo>
                  <a:lnTo>
                    <a:pt x="108298" y="1819191"/>
                  </a:lnTo>
                  <a:lnTo>
                    <a:pt x="106803" y="1812785"/>
                  </a:lnTo>
                  <a:lnTo>
                    <a:pt x="105274" y="1806380"/>
                  </a:lnTo>
                  <a:lnTo>
                    <a:pt x="103703" y="1799974"/>
                  </a:lnTo>
                  <a:lnTo>
                    <a:pt x="102079" y="1793568"/>
                  </a:lnTo>
                  <a:lnTo>
                    <a:pt x="100401" y="1787163"/>
                  </a:lnTo>
                  <a:lnTo>
                    <a:pt x="98671" y="1780757"/>
                  </a:lnTo>
                  <a:lnTo>
                    <a:pt x="96889" y="1774352"/>
                  </a:lnTo>
                  <a:lnTo>
                    <a:pt x="95058" y="1767946"/>
                  </a:lnTo>
                  <a:lnTo>
                    <a:pt x="93181" y="1761540"/>
                  </a:lnTo>
                  <a:lnTo>
                    <a:pt x="91263" y="1755135"/>
                  </a:lnTo>
                  <a:lnTo>
                    <a:pt x="89309" y="1748729"/>
                  </a:lnTo>
                  <a:lnTo>
                    <a:pt x="87324" y="1742324"/>
                  </a:lnTo>
                  <a:lnTo>
                    <a:pt x="85314" y="1735918"/>
                  </a:lnTo>
                  <a:lnTo>
                    <a:pt x="83289" y="1729512"/>
                  </a:lnTo>
                  <a:lnTo>
                    <a:pt x="81255" y="1723107"/>
                  </a:lnTo>
                  <a:lnTo>
                    <a:pt x="79219" y="1716701"/>
                  </a:lnTo>
                  <a:lnTo>
                    <a:pt x="77185" y="1710296"/>
                  </a:lnTo>
                  <a:lnTo>
                    <a:pt x="75161" y="1703890"/>
                  </a:lnTo>
                  <a:lnTo>
                    <a:pt x="73151" y="1697484"/>
                  </a:lnTo>
                  <a:lnTo>
                    <a:pt x="71161" y="1691079"/>
                  </a:lnTo>
                  <a:lnTo>
                    <a:pt x="69199" y="1684673"/>
                  </a:lnTo>
                  <a:lnTo>
                    <a:pt x="67265" y="1678267"/>
                  </a:lnTo>
                  <a:lnTo>
                    <a:pt x="65363" y="1671862"/>
                  </a:lnTo>
                  <a:lnTo>
                    <a:pt x="63493" y="1665456"/>
                  </a:lnTo>
                  <a:lnTo>
                    <a:pt x="61656" y="1659051"/>
                  </a:lnTo>
                  <a:lnTo>
                    <a:pt x="59850" y="1652645"/>
                  </a:lnTo>
                  <a:lnTo>
                    <a:pt x="58075" y="1646239"/>
                  </a:lnTo>
                  <a:lnTo>
                    <a:pt x="56326" y="1639834"/>
                  </a:lnTo>
                  <a:lnTo>
                    <a:pt x="54600" y="1633428"/>
                  </a:lnTo>
                  <a:lnTo>
                    <a:pt x="52892" y="1627023"/>
                  </a:lnTo>
                  <a:lnTo>
                    <a:pt x="51192" y="1620617"/>
                  </a:lnTo>
                  <a:lnTo>
                    <a:pt x="49496" y="1614211"/>
                  </a:lnTo>
                  <a:lnTo>
                    <a:pt x="47797" y="1607806"/>
                  </a:lnTo>
                  <a:lnTo>
                    <a:pt x="46091" y="1601400"/>
                  </a:lnTo>
                  <a:lnTo>
                    <a:pt x="44373" y="1594995"/>
                  </a:lnTo>
                  <a:lnTo>
                    <a:pt x="42640" y="1588589"/>
                  </a:lnTo>
                  <a:lnTo>
                    <a:pt x="40892" y="1582183"/>
                  </a:lnTo>
                  <a:lnTo>
                    <a:pt x="39129" y="1575778"/>
                  </a:lnTo>
                  <a:lnTo>
                    <a:pt x="37355" y="1569372"/>
                  </a:lnTo>
                  <a:lnTo>
                    <a:pt x="35576" y="1562967"/>
                  </a:lnTo>
                  <a:lnTo>
                    <a:pt x="33799" y="1556561"/>
                  </a:lnTo>
                  <a:lnTo>
                    <a:pt x="32031" y="1550155"/>
                  </a:lnTo>
                  <a:lnTo>
                    <a:pt x="30279" y="1543750"/>
                  </a:lnTo>
                  <a:lnTo>
                    <a:pt x="28552" y="1537344"/>
                  </a:lnTo>
                  <a:lnTo>
                    <a:pt x="26855" y="1530939"/>
                  </a:lnTo>
                  <a:lnTo>
                    <a:pt x="25201" y="1524533"/>
                  </a:lnTo>
                  <a:lnTo>
                    <a:pt x="23592" y="1518127"/>
                  </a:lnTo>
                  <a:lnTo>
                    <a:pt x="22029" y="1511722"/>
                  </a:lnTo>
                  <a:lnTo>
                    <a:pt x="20514" y="1505316"/>
                  </a:lnTo>
                  <a:lnTo>
                    <a:pt x="19045" y="1498911"/>
                  </a:lnTo>
                  <a:lnTo>
                    <a:pt x="17621" y="1492505"/>
                  </a:lnTo>
                  <a:lnTo>
                    <a:pt x="16241" y="1486099"/>
                  </a:lnTo>
                  <a:lnTo>
                    <a:pt x="14901" y="1479694"/>
                  </a:lnTo>
                  <a:lnTo>
                    <a:pt x="13601" y="1473288"/>
                  </a:lnTo>
                  <a:lnTo>
                    <a:pt x="12341" y="1466883"/>
                  </a:lnTo>
                  <a:lnTo>
                    <a:pt x="11116" y="1460477"/>
                  </a:lnTo>
                  <a:lnTo>
                    <a:pt x="9926" y="1454071"/>
                  </a:lnTo>
                  <a:lnTo>
                    <a:pt x="8773" y="1447666"/>
                  </a:lnTo>
                  <a:lnTo>
                    <a:pt x="7660" y="1441260"/>
                  </a:lnTo>
                  <a:lnTo>
                    <a:pt x="6591" y="1434855"/>
                  </a:lnTo>
                  <a:lnTo>
                    <a:pt x="5572" y="1428449"/>
                  </a:lnTo>
                  <a:lnTo>
                    <a:pt x="4609" y="1422043"/>
                  </a:lnTo>
                  <a:lnTo>
                    <a:pt x="3718" y="1415638"/>
                  </a:lnTo>
                  <a:lnTo>
                    <a:pt x="2903" y="1409232"/>
                  </a:lnTo>
                  <a:lnTo>
                    <a:pt x="2169" y="1402827"/>
                  </a:lnTo>
                  <a:lnTo>
                    <a:pt x="1526" y="1396421"/>
                  </a:lnTo>
                  <a:lnTo>
                    <a:pt x="983" y="1390015"/>
                  </a:lnTo>
                  <a:lnTo>
                    <a:pt x="549" y="1383610"/>
                  </a:lnTo>
                  <a:lnTo>
                    <a:pt x="232" y="1377204"/>
                  </a:lnTo>
                  <a:lnTo>
                    <a:pt x="43" y="1370799"/>
                  </a:lnTo>
                  <a:lnTo>
                    <a:pt x="0" y="1364393"/>
                  </a:lnTo>
                  <a:lnTo>
                    <a:pt x="116" y="1357987"/>
                  </a:lnTo>
                  <a:lnTo>
                    <a:pt x="387" y="1351582"/>
                  </a:lnTo>
                  <a:lnTo>
                    <a:pt x="820" y="1345176"/>
                  </a:lnTo>
                  <a:lnTo>
                    <a:pt x="1419" y="1338771"/>
                  </a:lnTo>
                  <a:lnTo>
                    <a:pt x="2186" y="1332365"/>
                  </a:lnTo>
                  <a:lnTo>
                    <a:pt x="3122" y="1325959"/>
                  </a:lnTo>
                  <a:lnTo>
                    <a:pt x="4225" y="1319554"/>
                  </a:lnTo>
                  <a:lnTo>
                    <a:pt x="5492" y="1313148"/>
                  </a:lnTo>
                  <a:lnTo>
                    <a:pt x="6934" y="1306743"/>
                  </a:lnTo>
                  <a:lnTo>
                    <a:pt x="8517" y="1300337"/>
                  </a:lnTo>
                  <a:lnTo>
                    <a:pt x="10228" y="1293931"/>
                  </a:lnTo>
                  <a:lnTo>
                    <a:pt x="12051" y="1287526"/>
                  </a:lnTo>
                  <a:lnTo>
                    <a:pt x="13973" y="1281120"/>
                  </a:lnTo>
                  <a:lnTo>
                    <a:pt x="15977" y="1274714"/>
                  </a:lnTo>
                  <a:lnTo>
                    <a:pt x="18051" y="1268309"/>
                  </a:lnTo>
                  <a:lnTo>
                    <a:pt x="20180" y="1261903"/>
                  </a:lnTo>
                  <a:lnTo>
                    <a:pt x="22356" y="1255498"/>
                  </a:lnTo>
                  <a:lnTo>
                    <a:pt x="24568" y="1249092"/>
                  </a:lnTo>
                  <a:lnTo>
                    <a:pt x="26807" y="1242686"/>
                  </a:lnTo>
                  <a:lnTo>
                    <a:pt x="29070" y="1236281"/>
                  </a:lnTo>
                  <a:lnTo>
                    <a:pt x="31357" y="1229875"/>
                  </a:lnTo>
                  <a:lnTo>
                    <a:pt x="33669" y="1223470"/>
                  </a:lnTo>
                  <a:lnTo>
                    <a:pt x="36008" y="1217064"/>
                  </a:lnTo>
                  <a:lnTo>
                    <a:pt x="38377" y="1210658"/>
                  </a:lnTo>
                  <a:lnTo>
                    <a:pt x="40783" y="1204253"/>
                  </a:lnTo>
                  <a:lnTo>
                    <a:pt x="43231" y="1197847"/>
                  </a:lnTo>
                  <a:lnTo>
                    <a:pt x="45722" y="1191442"/>
                  </a:lnTo>
                  <a:lnTo>
                    <a:pt x="48255" y="1185036"/>
                  </a:lnTo>
                  <a:lnTo>
                    <a:pt x="50830" y="1178630"/>
                  </a:lnTo>
                  <a:lnTo>
                    <a:pt x="53446" y="1172225"/>
                  </a:lnTo>
                  <a:lnTo>
                    <a:pt x="56098" y="1165819"/>
                  </a:lnTo>
                  <a:lnTo>
                    <a:pt x="58781" y="1159414"/>
                  </a:lnTo>
                  <a:lnTo>
                    <a:pt x="61487" y="1153008"/>
                  </a:lnTo>
                  <a:lnTo>
                    <a:pt x="64209" y="1146602"/>
                  </a:lnTo>
                  <a:lnTo>
                    <a:pt x="66932" y="1140197"/>
                  </a:lnTo>
                  <a:lnTo>
                    <a:pt x="69646" y="1133791"/>
                  </a:lnTo>
                  <a:lnTo>
                    <a:pt x="72341" y="1127386"/>
                  </a:lnTo>
                  <a:lnTo>
                    <a:pt x="75005" y="1120980"/>
                  </a:lnTo>
                  <a:lnTo>
                    <a:pt x="77631" y="1114574"/>
                  </a:lnTo>
                  <a:lnTo>
                    <a:pt x="80211" y="1108169"/>
                  </a:lnTo>
                  <a:lnTo>
                    <a:pt x="82739" y="1101763"/>
                  </a:lnTo>
                  <a:lnTo>
                    <a:pt x="85207" y="1095358"/>
                  </a:lnTo>
                  <a:lnTo>
                    <a:pt x="87613" y="1088952"/>
                  </a:lnTo>
                  <a:lnTo>
                    <a:pt x="89964" y="1082546"/>
                  </a:lnTo>
                  <a:lnTo>
                    <a:pt x="92266" y="1076141"/>
                  </a:lnTo>
                  <a:lnTo>
                    <a:pt x="94523" y="1069735"/>
                  </a:lnTo>
                  <a:lnTo>
                    <a:pt x="96745" y="1063330"/>
                  </a:lnTo>
                  <a:lnTo>
                    <a:pt x="98940" y="1056924"/>
                  </a:lnTo>
                  <a:lnTo>
                    <a:pt x="101118" y="1050518"/>
                  </a:lnTo>
                  <a:lnTo>
                    <a:pt x="103287" y="1044113"/>
                  </a:lnTo>
                  <a:lnTo>
                    <a:pt x="105460" y="1037707"/>
                  </a:lnTo>
                  <a:lnTo>
                    <a:pt x="107644" y="1031302"/>
                  </a:lnTo>
                  <a:lnTo>
                    <a:pt x="109844" y="1024896"/>
                  </a:lnTo>
                  <a:lnTo>
                    <a:pt x="112063" y="1018490"/>
                  </a:lnTo>
                  <a:lnTo>
                    <a:pt x="114302" y="1012085"/>
                  </a:lnTo>
                  <a:lnTo>
                    <a:pt x="116558" y="1005679"/>
                  </a:lnTo>
                  <a:lnTo>
                    <a:pt x="118828" y="999274"/>
                  </a:lnTo>
                  <a:lnTo>
                    <a:pt x="121106" y="992868"/>
                  </a:lnTo>
                  <a:lnTo>
                    <a:pt x="123382" y="986462"/>
                  </a:lnTo>
                  <a:lnTo>
                    <a:pt x="125645" y="980057"/>
                  </a:lnTo>
                  <a:lnTo>
                    <a:pt x="127884" y="973651"/>
                  </a:lnTo>
                  <a:lnTo>
                    <a:pt x="130089" y="967246"/>
                  </a:lnTo>
                  <a:lnTo>
                    <a:pt x="132248" y="960840"/>
                  </a:lnTo>
                  <a:lnTo>
                    <a:pt x="134351" y="954434"/>
                  </a:lnTo>
                  <a:lnTo>
                    <a:pt x="136390" y="948029"/>
                  </a:lnTo>
                  <a:lnTo>
                    <a:pt x="138356" y="941623"/>
                  </a:lnTo>
                  <a:lnTo>
                    <a:pt x="140239" y="935218"/>
                  </a:lnTo>
                  <a:lnTo>
                    <a:pt x="142025" y="928812"/>
                  </a:lnTo>
                  <a:lnTo>
                    <a:pt x="143720" y="922406"/>
                  </a:lnTo>
                  <a:lnTo>
                    <a:pt x="145323" y="916001"/>
                  </a:lnTo>
                  <a:lnTo>
                    <a:pt x="146832" y="909595"/>
                  </a:lnTo>
                  <a:lnTo>
                    <a:pt x="148250" y="903190"/>
                  </a:lnTo>
                  <a:lnTo>
                    <a:pt x="149578" y="896784"/>
                  </a:lnTo>
                  <a:lnTo>
                    <a:pt x="150821" y="890378"/>
                  </a:lnTo>
                  <a:lnTo>
                    <a:pt x="151982" y="883973"/>
                  </a:lnTo>
                  <a:lnTo>
                    <a:pt x="153061" y="877567"/>
                  </a:lnTo>
                  <a:lnTo>
                    <a:pt x="154072" y="871162"/>
                  </a:lnTo>
                  <a:lnTo>
                    <a:pt x="155025" y="864756"/>
                  </a:lnTo>
                  <a:lnTo>
                    <a:pt x="155929" y="858350"/>
                  </a:lnTo>
                  <a:lnTo>
                    <a:pt x="156792" y="851945"/>
                  </a:lnTo>
                  <a:lnTo>
                    <a:pt x="157622" y="845539"/>
                  </a:lnTo>
                  <a:lnTo>
                    <a:pt x="158426" y="839133"/>
                  </a:lnTo>
                  <a:lnTo>
                    <a:pt x="159213" y="832728"/>
                  </a:lnTo>
                  <a:lnTo>
                    <a:pt x="159988" y="826322"/>
                  </a:lnTo>
                  <a:lnTo>
                    <a:pt x="160757" y="819917"/>
                  </a:lnTo>
                  <a:lnTo>
                    <a:pt x="161526" y="813511"/>
                  </a:lnTo>
                  <a:lnTo>
                    <a:pt x="162298" y="807105"/>
                  </a:lnTo>
                  <a:lnTo>
                    <a:pt x="163076" y="800700"/>
                  </a:lnTo>
                  <a:lnTo>
                    <a:pt x="163861" y="794294"/>
                  </a:lnTo>
                  <a:lnTo>
                    <a:pt x="164654" y="787889"/>
                  </a:lnTo>
                  <a:lnTo>
                    <a:pt x="165458" y="781483"/>
                  </a:lnTo>
                  <a:lnTo>
                    <a:pt x="166273" y="775077"/>
                  </a:lnTo>
                  <a:lnTo>
                    <a:pt x="167103" y="768672"/>
                  </a:lnTo>
                  <a:lnTo>
                    <a:pt x="167947" y="762266"/>
                  </a:lnTo>
                  <a:lnTo>
                    <a:pt x="168809" y="755861"/>
                  </a:lnTo>
                  <a:lnTo>
                    <a:pt x="169690" y="749455"/>
                  </a:lnTo>
                  <a:lnTo>
                    <a:pt x="170593" y="743049"/>
                  </a:lnTo>
                  <a:lnTo>
                    <a:pt x="171523" y="736644"/>
                  </a:lnTo>
                  <a:lnTo>
                    <a:pt x="172480" y="730238"/>
                  </a:lnTo>
                  <a:lnTo>
                    <a:pt x="173469" y="723833"/>
                  </a:lnTo>
                  <a:lnTo>
                    <a:pt x="174495" y="717427"/>
                  </a:lnTo>
                  <a:lnTo>
                    <a:pt x="175558" y="711021"/>
                  </a:lnTo>
                  <a:lnTo>
                    <a:pt x="176657" y="704616"/>
                  </a:lnTo>
                  <a:lnTo>
                    <a:pt x="177789" y="698210"/>
                  </a:lnTo>
                  <a:lnTo>
                    <a:pt x="178952" y="691805"/>
                  </a:lnTo>
                  <a:lnTo>
                    <a:pt x="180141" y="685399"/>
                  </a:lnTo>
                  <a:lnTo>
                    <a:pt x="181350" y="678993"/>
                  </a:lnTo>
                  <a:lnTo>
                    <a:pt x="182573" y="672588"/>
                  </a:lnTo>
                  <a:lnTo>
                    <a:pt x="183801" y="666182"/>
                  </a:lnTo>
                  <a:lnTo>
                    <a:pt x="185022" y="659777"/>
                  </a:lnTo>
                  <a:lnTo>
                    <a:pt x="186227" y="653371"/>
                  </a:lnTo>
                  <a:lnTo>
                    <a:pt x="187406" y="646965"/>
                  </a:lnTo>
                  <a:lnTo>
                    <a:pt x="188551" y="640560"/>
                  </a:lnTo>
                  <a:lnTo>
                    <a:pt x="189655" y="634154"/>
                  </a:lnTo>
                  <a:lnTo>
                    <a:pt x="190711" y="627749"/>
                  </a:lnTo>
                  <a:lnTo>
                    <a:pt x="191714" y="621343"/>
                  </a:lnTo>
                  <a:lnTo>
                    <a:pt x="192662" y="614937"/>
                  </a:lnTo>
                  <a:lnTo>
                    <a:pt x="193546" y="608532"/>
                  </a:lnTo>
                  <a:lnTo>
                    <a:pt x="194372" y="602126"/>
                  </a:lnTo>
                  <a:lnTo>
                    <a:pt x="195144" y="595721"/>
                  </a:lnTo>
                  <a:lnTo>
                    <a:pt x="195867" y="589315"/>
                  </a:lnTo>
                  <a:lnTo>
                    <a:pt x="196544" y="582909"/>
                  </a:lnTo>
                  <a:lnTo>
                    <a:pt x="197182" y="576504"/>
                  </a:lnTo>
                  <a:lnTo>
                    <a:pt x="197785" y="570098"/>
                  </a:lnTo>
                  <a:lnTo>
                    <a:pt x="198360" y="563693"/>
                  </a:lnTo>
                  <a:lnTo>
                    <a:pt x="198912" y="557287"/>
                  </a:lnTo>
                  <a:lnTo>
                    <a:pt x="199444" y="550881"/>
                  </a:lnTo>
                  <a:lnTo>
                    <a:pt x="199965" y="544476"/>
                  </a:lnTo>
                  <a:lnTo>
                    <a:pt x="200477" y="538070"/>
                  </a:lnTo>
                  <a:lnTo>
                    <a:pt x="200984" y="531665"/>
                  </a:lnTo>
                  <a:lnTo>
                    <a:pt x="201487" y="525259"/>
                  </a:lnTo>
                  <a:lnTo>
                    <a:pt x="201988" y="518853"/>
                  </a:lnTo>
                  <a:lnTo>
                    <a:pt x="202489" y="512448"/>
                  </a:lnTo>
                  <a:lnTo>
                    <a:pt x="202990" y="506042"/>
                  </a:lnTo>
                  <a:lnTo>
                    <a:pt x="203492" y="499637"/>
                  </a:lnTo>
                  <a:lnTo>
                    <a:pt x="203996" y="493231"/>
                  </a:lnTo>
                  <a:lnTo>
                    <a:pt x="204501" y="486825"/>
                  </a:lnTo>
                  <a:lnTo>
                    <a:pt x="205007" y="480420"/>
                  </a:lnTo>
                  <a:lnTo>
                    <a:pt x="205514" y="474014"/>
                  </a:lnTo>
                  <a:lnTo>
                    <a:pt x="206020" y="467609"/>
                  </a:lnTo>
                  <a:lnTo>
                    <a:pt x="206526" y="461203"/>
                  </a:lnTo>
                  <a:lnTo>
                    <a:pt x="207030" y="454797"/>
                  </a:lnTo>
                  <a:lnTo>
                    <a:pt x="207530" y="448392"/>
                  </a:lnTo>
                  <a:lnTo>
                    <a:pt x="208023" y="441986"/>
                  </a:lnTo>
                  <a:lnTo>
                    <a:pt x="208508" y="435581"/>
                  </a:lnTo>
                  <a:lnTo>
                    <a:pt x="208982" y="429175"/>
                  </a:lnTo>
                  <a:lnTo>
                    <a:pt x="209442" y="422769"/>
                  </a:lnTo>
                  <a:lnTo>
                    <a:pt x="209886" y="416364"/>
                  </a:lnTo>
                  <a:lnTo>
                    <a:pt x="210310" y="409958"/>
                  </a:lnTo>
                  <a:lnTo>
                    <a:pt x="210713" y="403552"/>
                  </a:lnTo>
                  <a:lnTo>
                    <a:pt x="211091" y="397147"/>
                  </a:lnTo>
                  <a:lnTo>
                    <a:pt x="211438" y="390741"/>
                  </a:lnTo>
                  <a:lnTo>
                    <a:pt x="211758" y="384336"/>
                  </a:lnTo>
                  <a:lnTo>
                    <a:pt x="212049" y="377930"/>
                  </a:lnTo>
                  <a:lnTo>
                    <a:pt x="212312" y="371524"/>
                  </a:lnTo>
                  <a:lnTo>
                    <a:pt x="212547" y="365119"/>
                  </a:lnTo>
                  <a:lnTo>
                    <a:pt x="212754" y="358713"/>
                  </a:lnTo>
                  <a:lnTo>
                    <a:pt x="212937" y="352308"/>
                  </a:lnTo>
                  <a:lnTo>
                    <a:pt x="213097" y="345902"/>
                  </a:lnTo>
                  <a:lnTo>
                    <a:pt x="213235" y="339496"/>
                  </a:lnTo>
                  <a:lnTo>
                    <a:pt x="213356" y="333091"/>
                  </a:lnTo>
                  <a:lnTo>
                    <a:pt x="213463" y="326685"/>
                  </a:lnTo>
                  <a:lnTo>
                    <a:pt x="213560" y="320280"/>
                  </a:lnTo>
                  <a:lnTo>
                    <a:pt x="213649" y="313874"/>
                  </a:lnTo>
                  <a:lnTo>
                    <a:pt x="213733" y="307468"/>
                  </a:lnTo>
                  <a:lnTo>
                    <a:pt x="213814" y="301063"/>
                  </a:lnTo>
                  <a:lnTo>
                    <a:pt x="213893" y="294657"/>
                  </a:lnTo>
                  <a:lnTo>
                    <a:pt x="213973" y="288252"/>
                  </a:lnTo>
                  <a:lnTo>
                    <a:pt x="214054" y="281846"/>
                  </a:lnTo>
                  <a:lnTo>
                    <a:pt x="214137" y="275440"/>
                  </a:lnTo>
                  <a:lnTo>
                    <a:pt x="214221" y="269035"/>
                  </a:lnTo>
                  <a:lnTo>
                    <a:pt x="214306" y="262629"/>
                  </a:lnTo>
                  <a:lnTo>
                    <a:pt x="214392" y="256224"/>
                  </a:lnTo>
                  <a:lnTo>
                    <a:pt x="214477" y="249818"/>
                  </a:lnTo>
                  <a:lnTo>
                    <a:pt x="214561" y="243412"/>
                  </a:lnTo>
                  <a:lnTo>
                    <a:pt x="214643" y="237007"/>
                  </a:lnTo>
                  <a:lnTo>
                    <a:pt x="214722" y="230601"/>
                  </a:lnTo>
                  <a:lnTo>
                    <a:pt x="214796" y="224196"/>
                  </a:lnTo>
                  <a:lnTo>
                    <a:pt x="214866" y="217790"/>
                  </a:lnTo>
                  <a:lnTo>
                    <a:pt x="214931" y="211384"/>
                  </a:lnTo>
                  <a:lnTo>
                    <a:pt x="214990" y="204979"/>
                  </a:lnTo>
                  <a:lnTo>
                    <a:pt x="215045" y="198573"/>
                  </a:lnTo>
                  <a:lnTo>
                    <a:pt x="215094" y="192168"/>
                  </a:lnTo>
                  <a:lnTo>
                    <a:pt x="215139" y="185762"/>
                  </a:lnTo>
                  <a:lnTo>
                    <a:pt x="215179" y="179356"/>
                  </a:lnTo>
                  <a:lnTo>
                    <a:pt x="215214" y="172951"/>
                  </a:lnTo>
                  <a:lnTo>
                    <a:pt x="215246" y="166545"/>
                  </a:lnTo>
                  <a:lnTo>
                    <a:pt x="215275" y="160140"/>
                  </a:lnTo>
                  <a:lnTo>
                    <a:pt x="215301" y="153734"/>
                  </a:lnTo>
                  <a:lnTo>
                    <a:pt x="215325" y="147328"/>
                  </a:lnTo>
                  <a:lnTo>
                    <a:pt x="215346" y="140923"/>
                  </a:lnTo>
                  <a:lnTo>
                    <a:pt x="215365" y="134517"/>
                  </a:lnTo>
                  <a:lnTo>
                    <a:pt x="215382" y="128112"/>
                  </a:lnTo>
                  <a:lnTo>
                    <a:pt x="215396" y="121706"/>
                  </a:lnTo>
                  <a:lnTo>
                    <a:pt x="215408" y="115300"/>
                  </a:lnTo>
                  <a:lnTo>
                    <a:pt x="215418" y="108895"/>
                  </a:lnTo>
                  <a:lnTo>
                    <a:pt x="215426" y="102489"/>
                  </a:lnTo>
                  <a:lnTo>
                    <a:pt x="215431" y="96084"/>
                  </a:lnTo>
                  <a:lnTo>
                    <a:pt x="215434" y="89678"/>
                  </a:lnTo>
                  <a:lnTo>
                    <a:pt x="215434" y="83272"/>
                  </a:lnTo>
                  <a:lnTo>
                    <a:pt x="215433" y="76867"/>
                  </a:lnTo>
                  <a:lnTo>
                    <a:pt x="215429" y="70461"/>
                  </a:lnTo>
                  <a:lnTo>
                    <a:pt x="215424" y="64056"/>
                  </a:lnTo>
                  <a:lnTo>
                    <a:pt x="215417" y="57650"/>
                  </a:lnTo>
                  <a:lnTo>
                    <a:pt x="215409" y="51244"/>
                  </a:lnTo>
                  <a:lnTo>
                    <a:pt x="215401" y="44839"/>
                  </a:lnTo>
                  <a:lnTo>
                    <a:pt x="215393" y="38433"/>
                  </a:lnTo>
                  <a:lnTo>
                    <a:pt x="215385" y="32028"/>
                  </a:lnTo>
                  <a:lnTo>
                    <a:pt x="215378" y="25622"/>
                  </a:lnTo>
                  <a:lnTo>
                    <a:pt x="215372" y="19216"/>
                  </a:lnTo>
                  <a:lnTo>
                    <a:pt x="215367" y="12811"/>
                  </a:lnTo>
                  <a:lnTo>
                    <a:pt x="215365" y="6405"/>
                  </a:lnTo>
                  <a:lnTo>
                    <a:pt x="215364" y="0"/>
                  </a:lnTo>
                  <a:lnTo>
                    <a:pt x="215700" y="0"/>
                  </a:lnTo>
                  <a:lnTo>
                    <a:pt x="215700" y="6405"/>
                  </a:lnTo>
                  <a:lnTo>
                    <a:pt x="215697" y="12811"/>
                  </a:lnTo>
                  <a:lnTo>
                    <a:pt x="215693" y="19216"/>
                  </a:lnTo>
                  <a:lnTo>
                    <a:pt x="215687" y="25622"/>
                  </a:lnTo>
                  <a:lnTo>
                    <a:pt x="215680" y="32028"/>
                  </a:lnTo>
                  <a:lnTo>
                    <a:pt x="215672" y="38433"/>
                  </a:lnTo>
                  <a:lnTo>
                    <a:pt x="215663" y="44839"/>
                  </a:lnTo>
                  <a:lnTo>
                    <a:pt x="215655" y="51244"/>
                  </a:lnTo>
                  <a:lnTo>
                    <a:pt x="215647" y="57650"/>
                  </a:lnTo>
                  <a:lnTo>
                    <a:pt x="215641" y="64056"/>
                  </a:lnTo>
                  <a:lnTo>
                    <a:pt x="215635" y="70461"/>
                  </a:lnTo>
                  <a:lnTo>
                    <a:pt x="215632" y="76867"/>
                  </a:lnTo>
                  <a:lnTo>
                    <a:pt x="215630" y="83272"/>
                  </a:lnTo>
                  <a:lnTo>
                    <a:pt x="215631" y="89678"/>
                  </a:lnTo>
                  <a:lnTo>
                    <a:pt x="215634" y="96084"/>
                  </a:lnTo>
                  <a:lnTo>
                    <a:pt x="215639" y="102489"/>
                  </a:lnTo>
                  <a:lnTo>
                    <a:pt x="215646" y="108895"/>
                  </a:lnTo>
                  <a:lnTo>
                    <a:pt x="215656" y="115300"/>
                  </a:lnTo>
                  <a:lnTo>
                    <a:pt x="215668" y="121706"/>
                  </a:lnTo>
                  <a:lnTo>
                    <a:pt x="215683" y="128112"/>
                  </a:lnTo>
                  <a:lnTo>
                    <a:pt x="215699" y="134517"/>
                  </a:lnTo>
                  <a:lnTo>
                    <a:pt x="215718" y="140923"/>
                  </a:lnTo>
                  <a:lnTo>
                    <a:pt x="215740" y="147328"/>
                  </a:lnTo>
                  <a:lnTo>
                    <a:pt x="215763" y="153734"/>
                  </a:lnTo>
                  <a:lnTo>
                    <a:pt x="215789" y="160140"/>
                  </a:lnTo>
                  <a:lnTo>
                    <a:pt x="215818" y="166545"/>
                  </a:lnTo>
                  <a:lnTo>
                    <a:pt x="215850" y="172951"/>
                  </a:lnTo>
                  <a:lnTo>
                    <a:pt x="215886" y="179356"/>
                  </a:lnTo>
                  <a:lnTo>
                    <a:pt x="215926" y="185762"/>
                  </a:lnTo>
                  <a:lnTo>
                    <a:pt x="215970" y="192168"/>
                  </a:lnTo>
                  <a:lnTo>
                    <a:pt x="216020" y="198573"/>
                  </a:lnTo>
                  <a:lnTo>
                    <a:pt x="216074" y="204979"/>
                  </a:lnTo>
                  <a:lnTo>
                    <a:pt x="216134" y="211384"/>
                  </a:lnTo>
                  <a:lnTo>
                    <a:pt x="216199" y="217790"/>
                  </a:lnTo>
                  <a:lnTo>
                    <a:pt x="216269" y="224196"/>
                  </a:lnTo>
                  <a:lnTo>
                    <a:pt x="216343" y="230601"/>
                  </a:lnTo>
                  <a:lnTo>
                    <a:pt x="216421" y="237007"/>
                  </a:lnTo>
                  <a:lnTo>
                    <a:pt x="216503" y="243412"/>
                  </a:lnTo>
                  <a:lnTo>
                    <a:pt x="216588" y="249818"/>
                  </a:lnTo>
                  <a:lnTo>
                    <a:pt x="216673" y="256224"/>
                  </a:lnTo>
                  <a:lnTo>
                    <a:pt x="216759" y="262629"/>
                  </a:lnTo>
                  <a:lnTo>
                    <a:pt x="216844" y="269035"/>
                  </a:lnTo>
                  <a:lnTo>
                    <a:pt x="216928" y="275440"/>
                  </a:lnTo>
                  <a:lnTo>
                    <a:pt x="217010" y="281846"/>
                  </a:lnTo>
                  <a:lnTo>
                    <a:pt x="217091" y="288252"/>
                  </a:lnTo>
                  <a:lnTo>
                    <a:pt x="217171" y="294657"/>
                  </a:lnTo>
                  <a:lnTo>
                    <a:pt x="217251" y="301063"/>
                  </a:lnTo>
                  <a:lnTo>
                    <a:pt x="217332" y="307468"/>
                  </a:lnTo>
                  <a:lnTo>
                    <a:pt x="217416" y="313874"/>
                  </a:lnTo>
                  <a:lnTo>
                    <a:pt x="217505" y="320280"/>
                  </a:lnTo>
                  <a:lnTo>
                    <a:pt x="217601" y="326685"/>
                  </a:lnTo>
                  <a:lnTo>
                    <a:pt x="217709" y="333091"/>
                  </a:lnTo>
                  <a:lnTo>
                    <a:pt x="217829" y="339496"/>
                  </a:lnTo>
                  <a:lnTo>
                    <a:pt x="217967" y="345902"/>
                  </a:lnTo>
                  <a:lnTo>
                    <a:pt x="218127" y="352308"/>
                  </a:lnTo>
                  <a:lnTo>
                    <a:pt x="218310" y="358713"/>
                  </a:lnTo>
                  <a:lnTo>
                    <a:pt x="218518" y="365119"/>
                  </a:lnTo>
                  <a:lnTo>
                    <a:pt x="218753" y="371524"/>
                  </a:lnTo>
                  <a:lnTo>
                    <a:pt x="219015" y="377930"/>
                  </a:lnTo>
                  <a:lnTo>
                    <a:pt x="219306" y="384336"/>
                  </a:lnTo>
                  <a:lnTo>
                    <a:pt x="219626" y="390741"/>
                  </a:lnTo>
                  <a:lnTo>
                    <a:pt x="219974" y="397147"/>
                  </a:lnTo>
                  <a:lnTo>
                    <a:pt x="220352" y="403552"/>
                  </a:lnTo>
                  <a:lnTo>
                    <a:pt x="220754" y="409958"/>
                  </a:lnTo>
                  <a:lnTo>
                    <a:pt x="221179" y="416364"/>
                  </a:lnTo>
                  <a:lnTo>
                    <a:pt x="221622" y="422769"/>
                  </a:lnTo>
                  <a:lnTo>
                    <a:pt x="222082" y="429175"/>
                  </a:lnTo>
                  <a:lnTo>
                    <a:pt x="222556" y="435581"/>
                  </a:lnTo>
                  <a:lnTo>
                    <a:pt x="223041" y="441986"/>
                  </a:lnTo>
                  <a:lnTo>
                    <a:pt x="223535" y="448392"/>
                  </a:lnTo>
                  <a:lnTo>
                    <a:pt x="224034" y="454797"/>
                  </a:lnTo>
                  <a:lnTo>
                    <a:pt x="224538" y="461203"/>
                  </a:lnTo>
                  <a:lnTo>
                    <a:pt x="225044" y="467609"/>
                  </a:lnTo>
                  <a:lnTo>
                    <a:pt x="225551" y="474014"/>
                  </a:lnTo>
                  <a:lnTo>
                    <a:pt x="226057" y="480420"/>
                  </a:lnTo>
                  <a:lnTo>
                    <a:pt x="226563" y="486825"/>
                  </a:lnTo>
                  <a:lnTo>
                    <a:pt x="227068" y="493231"/>
                  </a:lnTo>
                  <a:lnTo>
                    <a:pt x="227572" y="499637"/>
                  </a:lnTo>
                  <a:lnTo>
                    <a:pt x="228075" y="506042"/>
                  </a:lnTo>
                  <a:lnTo>
                    <a:pt x="228576" y="512448"/>
                  </a:lnTo>
                  <a:lnTo>
                    <a:pt x="229077" y="518853"/>
                  </a:lnTo>
                  <a:lnTo>
                    <a:pt x="229578" y="525259"/>
                  </a:lnTo>
                  <a:lnTo>
                    <a:pt x="230081" y="531665"/>
                  </a:lnTo>
                  <a:lnTo>
                    <a:pt x="230587" y="538070"/>
                  </a:lnTo>
                  <a:lnTo>
                    <a:pt x="231099" y="544476"/>
                  </a:lnTo>
                  <a:lnTo>
                    <a:pt x="231620" y="550881"/>
                  </a:lnTo>
                  <a:lnTo>
                    <a:pt x="232153" y="557287"/>
                  </a:lnTo>
                  <a:lnTo>
                    <a:pt x="232704" y="563693"/>
                  </a:lnTo>
                  <a:lnTo>
                    <a:pt x="233279" y="570098"/>
                  </a:lnTo>
                  <a:lnTo>
                    <a:pt x="233883" y="576504"/>
                  </a:lnTo>
                  <a:lnTo>
                    <a:pt x="234521" y="582909"/>
                  </a:lnTo>
                  <a:lnTo>
                    <a:pt x="235198" y="589315"/>
                  </a:lnTo>
                  <a:lnTo>
                    <a:pt x="235920" y="595721"/>
                  </a:lnTo>
                  <a:lnTo>
                    <a:pt x="236693" y="602126"/>
                  </a:lnTo>
                  <a:lnTo>
                    <a:pt x="237518" y="608532"/>
                  </a:lnTo>
                  <a:lnTo>
                    <a:pt x="238403" y="614937"/>
                  </a:lnTo>
                  <a:lnTo>
                    <a:pt x="239350" y="621343"/>
                  </a:lnTo>
                  <a:lnTo>
                    <a:pt x="240354" y="627749"/>
                  </a:lnTo>
                  <a:lnTo>
                    <a:pt x="241409" y="634154"/>
                  </a:lnTo>
                  <a:lnTo>
                    <a:pt x="242513" y="640560"/>
                  </a:lnTo>
                  <a:lnTo>
                    <a:pt x="243658" y="646965"/>
                  </a:lnTo>
                  <a:lnTo>
                    <a:pt x="244837" y="653371"/>
                  </a:lnTo>
                  <a:lnTo>
                    <a:pt x="246042" y="659777"/>
                  </a:lnTo>
                  <a:lnTo>
                    <a:pt x="247264" y="666182"/>
                  </a:lnTo>
                  <a:lnTo>
                    <a:pt x="248491" y="672588"/>
                  </a:lnTo>
                  <a:lnTo>
                    <a:pt x="249714" y="678993"/>
                  </a:lnTo>
                  <a:lnTo>
                    <a:pt x="250924" y="685399"/>
                  </a:lnTo>
                  <a:lnTo>
                    <a:pt x="252113" y="691805"/>
                  </a:lnTo>
                  <a:lnTo>
                    <a:pt x="253276" y="698210"/>
                  </a:lnTo>
                  <a:lnTo>
                    <a:pt x="254408" y="704616"/>
                  </a:lnTo>
                  <a:lnTo>
                    <a:pt x="255506" y="711021"/>
                  </a:lnTo>
                  <a:lnTo>
                    <a:pt x="256570" y="717427"/>
                  </a:lnTo>
                  <a:lnTo>
                    <a:pt x="257595" y="723833"/>
                  </a:lnTo>
                  <a:lnTo>
                    <a:pt x="258584" y="730238"/>
                  </a:lnTo>
                  <a:lnTo>
                    <a:pt x="259542" y="736644"/>
                  </a:lnTo>
                  <a:lnTo>
                    <a:pt x="260471" y="743049"/>
                  </a:lnTo>
                  <a:lnTo>
                    <a:pt x="261375" y="749455"/>
                  </a:lnTo>
                  <a:lnTo>
                    <a:pt x="262256" y="755861"/>
                  </a:lnTo>
                  <a:lnTo>
                    <a:pt x="263117" y="762266"/>
                  </a:lnTo>
                  <a:lnTo>
                    <a:pt x="263962" y="768672"/>
                  </a:lnTo>
                  <a:lnTo>
                    <a:pt x="264791" y="775077"/>
                  </a:lnTo>
                  <a:lnTo>
                    <a:pt x="265606" y="781483"/>
                  </a:lnTo>
                  <a:lnTo>
                    <a:pt x="266410" y="787889"/>
                  </a:lnTo>
                  <a:lnTo>
                    <a:pt x="267204" y="794294"/>
                  </a:lnTo>
                  <a:lnTo>
                    <a:pt x="267989" y="800700"/>
                  </a:lnTo>
                  <a:lnTo>
                    <a:pt x="268766" y="807105"/>
                  </a:lnTo>
                  <a:lnTo>
                    <a:pt x="269538" y="813511"/>
                  </a:lnTo>
                  <a:lnTo>
                    <a:pt x="270308" y="819917"/>
                  </a:lnTo>
                  <a:lnTo>
                    <a:pt x="271077" y="826322"/>
                  </a:lnTo>
                  <a:lnTo>
                    <a:pt x="271851" y="832728"/>
                  </a:lnTo>
                  <a:lnTo>
                    <a:pt x="272638" y="839133"/>
                  </a:lnTo>
                  <a:lnTo>
                    <a:pt x="273443" y="845539"/>
                  </a:lnTo>
                  <a:lnTo>
                    <a:pt x="274273" y="851945"/>
                  </a:lnTo>
                  <a:lnTo>
                    <a:pt x="275136" y="858350"/>
                  </a:lnTo>
                  <a:lnTo>
                    <a:pt x="276040" y="864756"/>
                  </a:lnTo>
                  <a:lnTo>
                    <a:pt x="276993" y="871162"/>
                  </a:lnTo>
                  <a:lnTo>
                    <a:pt x="278004" y="877567"/>
                  </a:lnTo>
                  <a:lnTo>
                    <a:pt x="279082" y="883973"/>
                  </a:lnTo>
                  <a:lnTo>
                    <a:pt x="280244" y="890378"/>
                  </a:lnTo>
                  <a:lnTo>
                    <a:pt x="281486" y="896784"/>
                  </a:lnTo>
                  <a:lnTo>
                    <a:pt x="282815" y="903190"/>
                  </a:lnTo>
                  <a:lnTo>
                    <a:pt x="284232" y="909595"/>
                  </a:lnTo>
                  <a:lnTo>
                    <a:pt x="285742" y="916001"/>
                  </a:lnTo>
                  <a:lnTo>
                    <a:pt x="287344" y="922406"/>
                  </a:lnTo>
                  <a:lnTo>
                    <a:pt x="289039" y="928812"/>
                  </a:lnTo>
                  <a:lnTo>
                    <a:pt x="290825" y="935218"/>
                  </a:lnTo>
                  <a:lnTo>
                    <a:pt x="292709" y="941623"/>
                  </a:lnTo>
                  <a:lnTo>
                    <a:pt x="294674" y="948029"/>
                  </a:lnTo>
                  <a:lnTo>
                    <a:pt x="296713" y="954434"/>
                  </a:lnTo>
                  <a:lnTo>
                    <a:pt x="298817" y="960840"/>
                  </a:lnTo>
                  <a:lnTo>
                    <a:pt x="300976" y="967246"/>
                  </a:lnTo>
                  <a:lnTo>
                    <a:pt x="303180" y="973651"/>
                  </a:lnTo>
                  <a:lnTo>
                    <a:pt x="305419" y="980057"/>
                  </a:lnTo>
                  <a:lnTo>
                    <a:pt x="307682" y="986462"/>
                  </a:lnTo>
                  <a:lnTo>
                    <a:pt x="309958" y="992868"/>
                  </a:lnTo>
                  <a:lnTo>
                    <a:pt x="312236" y="999274"/>
                  </a:lnTo>
                  <a:lnTo>
                    <a:pt x="314506" y="1005679"/>
                  </a:lnTo>
                  <a:lnTo>
                    <a:pt x="316763" y="1012085"/>
                  </a:lnTo>
                  <a:lnTo>
                    <a:pt x="319001" y="1018490"/>
                  </a:lnTo>
                  <a:lnTo>
                    <a:pt x="321220" y="1024896"/>
                  </a:lnTo>
                  <a:lnTo>
                    <a:pt x="323420" y="1031302"/>
                  </a:lnTo>
                  <a:lnTo>
                    <a:pt x="325604" y="1037707"/>
                  </a:lnTo>
                  <a:lnTo>
                    <a:pt x="327777" y="1044113"/>
                  </a:lnTo>
                  <a:lnTo>
                    <a:pt x="329947" y="1050518"/>
                  </a:lnTo>
                  <a:lnTo>
                    <a:pt x="332124" y="1056924"/>
                  </a:lnTo>
                  <a:lnTo>
                    <a:pt x="334319" y="1063330"/>
                  </a:lnTo>
                  <a:lnTo>
                    <a:pt x="336541" y="1069735"/>
                  </a:lnTo>
                  <a:lnTo>
                    <a:pt x="338799" y="1076141"/>
                  </a:lnTo>
                  <a:lnTo>
                    <a:pt x="341100" y="1082546"/>
                  </a:lnTo>
                  <a:lnTo>
                    <a:pt x="343452" y="1088952"/>
                  </a:lnTo>
                  <a:lnTo>
                    <a:pt x="345858" y="1095358"/>
                  </a:lnTo>
                  <a:lnTo>
                    <a:pt x="348326" y="1101763"/>
                  </a:lnTo>
                  <a:lnTo>
                    <a:pt x="350854" y="1108169"/>
                  </a:lnTo>
                  <a:lnTo>
                    <a:pt x="353433" y="1114574"/>
                  </a:lnTo>
                  <a:lnTo>
                    <a:pt x="356059" y="1120980"/>
                  </a:lnTo>
                  <a:lnTo>
                    <a:pt x="358724" y="1127386"/>
                  </a:lnTo>
                  <a:lnTo>
                    <a:pt x="361418" y="1133791"/>
                  </a:lnTo>
                  <a:lnTo>
                    <a:pt x="364132" y="1140197"/>
                  </a:lnTo>
                  <a:lnTo>
                    <a:pt x="366855" y="1146602"/>
                  </a:lnTo>
                  <a:lnTo>
                    <a:pt x="369577" y="1153008"/>
                  </a:lnTo>
                  <a:lnTo>
                    <a:pt x="372284" y="1159414"/>
                  </a:lnTo>
                  <a:lnTo>
                    <a:pt x="374966" y="1165819"/>
                  </a:lnTo>
                  <a:lnTo>
                    <a:pt x="377619" y="1172225"/>
                  </a:lnTo>
                  <a:lnTo>
                    <a:pt x="380234" y="1178630"/>
                  </a:lnTo>
                  <a:lnTo>
                    <a:pt x="382810" y="1185036"/>
                  </a:lnTo>
                  <a:lnTo>
                    <a:pt x="385343" y="1191442"/>
                  </a:lnTo>
                  <a:lnTo>
                    <a:pt x="387833" y="1197847"/>
                  </a:lnTo>
                  <a:lnTo>
                    <a:pt x="390282" y="1204253"/>
                  </a:lnTo>
                  <a:lnTo>
                    <a:pt x="392687" y="1210658"/>
                  </a:lnTo>
                  <a:lnTo>
                    <a:pt x="395056" y="1217064"/>
                  </a:lnTo>
                  <a:lnTo>
                    <a:pt x="397395" y="1223470"/>
                  </a:lnTo>
                  <a:lnTo>
                    <a:pt x="399707" y="1229875"/>
                  </a:lnTo>
                  <a:lnTo>
                    <a:pt x="401994" y="1236281"/>
                  </a:lnTo>
                  <a:lnTo>
                    <a:pt x="404258" y="1242686"/>
                  </a:lnTo>
                  <a:lnTo>
                    <a:pt x="406497" y="1249092"/>
                  </a:lnTo>
                  <a:lnTo>
                    <a:pt x="408708" y="1255498"/>
                  </a:lnTo>
                  <a:lnTo>
                    <a:pt x="410885" y="1261903"/>
                  </a:lnTo>
                  <a:lnTo>
                    <a:pt x="413014" y="1268309"/>
                  </a:lnTo>
                  <a:lnTo>
                    <a:pt x="415087" y="1274714"/>
                  </a:lnTo>
                  <a:lnTo>
                    <a:pt x="417092" y="1281120"/>
                  </a:lnTo>
                  <a:lnTo>
                    <a:pt x="419013" y="1287526"/>
                  </a:lnTo>
                  <a:lnTo>
                    <a:pt x="420837" y="1293931"/>
                  </a:lnTo>
                  <a:lnTo>
                    <a:pt x="422547" y="1300337"/>
                  </a:lnTo>
                  <a:lnTo>
                    <a:pt x="424130" y="1306743"/>
                  </a:lnTo>
                  <a:lnTo>
                    <a:pt x="425573" y="1313148"/>
                  </a:lnTo>
                  <a:lnTo>
                    <a:pt x="426839" y="1319554"/>
                  </a:lnTo>
                  <a:lnTo>
                    <a:pt x="427942" y="1325959"/>
                  </a:lnTo>
                  <a:lnTo>
                    <a:pt x="428878" y="1332365"/>
                  </a:lnTo>
                  <a:lnTo>
                    <a:pt x="429646" y="1338771"/>
                  </a:lnTo>
                  <a:lnTo>
                    <a:pt x="430244" y="1345176"/>
                  </a:lnTo>
                  <a:lnTo>
                    <a:pt x="430677" y="1351582"/>
                  </a:lnTo>
                  <a:lnTo>
                    <a:pt x="430949" y="1357987"/>
                  </a:lnTo>
                  <a:lnTo>
                    <a:pt x="431065" y="1364393"/>
                  </a:lnTo>
                  <a:lnTo>
                    <a:pt x="431022" y="1370799"/>
                  </a:lnTo>
                  <a:lnTo>
                    <a:pt x="430832" y="1377204"/>
                  </a:lnTo>
                  <a:lnTo>
                    <a:pt x="430516" y="1383610"/>
                  </a:lnTo>
                  <a:lnTo>
                    <a:pt x="430081" y="1390015"/>
                  </a:lnTo>
                  <a:lnTo>
                    <a:pt x="429538" y="1396421"/>
                  </a:lnTo>
                  <a:lnTo>
                    <a:pt x="428895" y="1402827"/>
                  </a:lnTo>
                  <a:lnTo>
                    <a:pt x="428162" y="1409232"/>
                  </a:lnTo>
                  <a:lnTo>
                    <a:pt x="427346" y="1415638"/>
                  </a:lnTo>
                  <a:lnTo>
                    <a:pt x="426456" y="1422043"/>
                  </a:lnTo>
                  <a:lnTo>
                    <a:pt x="425492" y="1428449"/>
                  </a:lnTo>
                  <a:lnTo>
                    <a:pt x="424473" y="1434855"/>
                  </a:lnTo>
                  <a:lnTo>
                    <a:pt x="423404" y="1441260"/>
                  </a:lnTo>
                  <a:lnTo>
                    <a:pt x="422291" y="1447666"/>
                  </a:lnTo>
                  <a:lnTo>
                    <a:pt x="421139" y="1454071"/>
                  </a:lnTo>
                  <a:lnTo>
                    <a:pt x="419949" y="1460477"/>
                  </a:lnTo>
                  <a:lnTo>
                    <a:pt x="418723" y="1466883"/>
                  </a:lnTo>
                  <a:lnTo>
                    <a:pt x="417463" y="1473288"/>
                  </a:lnTo>
                  <a:lnTo>
                    <a:pt x="416163" y="1479694"/>
                  </a:lnTo>
                  <a:lnTo>
                    <a:pt x="414824" y="1486099"/>
                  </a:lnTo>
                  <a:lnTo>
                    <a:pt x="413443" y="1492505"/>
                  </a:lnTo>
                  <a:lnTo>
                    <a:pt x="412020" y="1498911"/>
                  </a:lnTo>
                  <a:lnTo>
                    <a:pt x="410551" y="1505316"/>
                  </a:lnTo>
                  <a:lnTo>
                    <a:pt x="409035" y="1511722"/>
                  </a:lnTo>
                  <a:lnTo>
                    <a:pt x="407472" y="1518127"/>
                  </a:lnTo>
                  <a:lnTo>
                    <a:pt x="405863" y="1524533"/>
                  </a:lnTo>
                  <a:lnTo>
                    <a:pt x="404209" y="1530939"/>
                  </a:lnTo>
                  <a:lnTo>
                    <a:pt x="402513" y="1537344"/>
                  </a:lnTo>
                  <a:lnTo>
                    <a:pt x="400785" y="1543750"/>
                  </a:lnTo>
                  <a:lnTo>
                    <a:pt x="399034" y="1550155"/>
                  </a:lnTo>
                  <a:lnTo>
                    <a:pt x="397265" y="1556561"/>
                  </a:lnTo>
                  <a:lnTo>
                    <a:pt x="395488" y="1562967"/>
                  </a:lnTo>
                  <a:lnTo>
                    <a:pt x="393710" y="1569372"/>
                  </a:lnTo>
                  <a:lnTo>
                    <a:pt x="391936" y="1575778"/>
                  </a:lnTo>
                  <a:lnTo>
                    <a:pt x="390172" y="1582183"/>
                  </a:lnTo>
                  <a:lnTo>
                    <a:pt x="388424" y="1588589"/>
                  </a:lnTo>
                  <a:lnTo>
                    <a:pt x="386692" y="1594995"/>
                  </a:lnTo>
                  <a:lnTo>
                    <a:pt x="384974" y="1601400"/>
                  </a:lnTo>
                  <a:lnTo>
                    <a:pt x="383267" y="1607806"/>
                  </a:lnTo>
                  <a:lnTo>
                    <a:pt x="381568" y="1614211"/>
                  </a:lnTo>
                  <a:lnTo>
                    <a:pt x="379872" y="1620617"/>
                  </a:lnTo>
                  <a:lnTo>
                    <a:pt x="378173" y="1627023"/>
                  </a:lnTo>
                  <a:lnTo>
                    <a:pt x="376464" y="1633428"/>
                  </a:lnTo>
                  <a:lnTo>
                    <a:pt x="374739" y="1639834"/>
                  </a:lnTo>
                  <a:lnTo>
                    <a:pt x="372990" y="1646239"/>
                  </a:lnTo>
                  <a:lnTo>
                    <a:pt x="371214" y="1652645"/>
                  </a:lnTo>
                  <a:lnTo>
                    <a:pt x="369409" y="1659051"/>
                  </a:lnTo>
                  <a:lnTo>
                    <a:pt x="367572" y="1665456"/>
                  </a:lnTo>
                  <a:lnTo>
                    <a:pt x="365702" y="1671862"/>
                  </a:lnTo>
                  <a:lnTo>
                    <a:pt x="363799" y="1678267"/>
                  </a:lnTo>
                  <a:lnTo>
                    <a:pt x="361866" y="1684673"/>
                  </a:lnTo>
                  <a:lnTo>
                    <a:pt x="359904" y="1691079"/>
                  </a:lnTo>
                  <a:lnTo>
                    <a:pt x="357913" y="1697484"/>
                  </a:lnTo>
                  <a:lnTo>
                    <a:pt x="355904" y="1703890"/>
                  </a:lnTo>
                  <a:lnTo>
                    <a:pt x="353879" y="1710296"/>
                  </a:lnTo>
                  <a:lnTo>
                    <a:pt x="351846" y="1716701"/>
                  </a:lnTo>
                  <a:lnTo>
                    <a:pt x="349809" y="1723107"/>
                  </a:lnTo>
                  <a:lnTo>
                    <a:pt x="347775" y="1729512"/>
                  </a:lnTo>
                  <a:lnTo>
                    <a:pt x="345750" y="1735918"/>
                  </a:lnTo>
                  <a:lnTo>
                    <a:pt x="343740" y="1742324"/>
                  </a:lnTo>
                  <a:lnTo>
                    <a:pt x="341755" y="1748729"/>
                  </a:lnTo>
                  <a:lnTo>
                    <a:pt x="339801" y="1755135"/>
                  </a:lnTo>
                  <a:lnTo>
                    <a:pt x="337883" y="1761540"/>
                  </a:lnTo>
                  <a:lnTo>
                    <a:pt x="336006" y="1767946"/>
                  </a:lnTo>
                  <a:lnTo>
                    <a:pt x="334175" y="1774352"/>
                  </a:lnTo>
                  <a:lnTo>
                    <a:pt x="332393" y="1780757"/>
                  </a:lnTo>
                  <a:lnTo>
                    <a:pt x="330663" y="1787163"/>
                  </a:lnTo>
                  <a:lnTo>
                    <a:pt x="328986" y="1793568"/>
                  </a:lnTo>
                  <a:lnTo>
                    <a:pt x="327362" y="1799974"/>
                  </a:lnTo>
                  <a:lnTo>
                    <a:pt x="325791" y="1806380"/>
                  </a:lnTo>
                  <a:lnTo>
                    <a:pt x="324262" y="1812785"/>
                  </a:lnTo>
                  <a:lnTo>
                    <a:pt x="322767" y="1819191"/>
                  </a:lnTo>
                  <a:lnTo>
                    <a:pt x="321296" y="1825596"/>
                  </a:lnTo>
                  <a:lnTo>
                    <a:pt x="319840" y="1832002"/>
                  </a:lnTo>
                  <a:lnTo>
                    <a:pt x="318387" y="1838408"/>
                  </a:lnTo>
                  <a:lnTo>
                    <a:pt x="316926" y="1844813"/>
                  </a:lnTo>
                  <a:lnTo>
                    <a:pt x="315445" y="1851219"/>
                  </a:lnTo>
                  <a:lnTo>
                    <a:pt x="313927" y="1857624"/>
                  </a:lnTo>
                  <a:lnTo>
                    <a:pt x="312366" y="1864030"/>
                  </a:lnTo>
                  <a:lnTo>
                    <a:pt x="310756" y="1870436"/>
                  </a:lnTo>
                  <a:lnTo>
                    <a:pt x="309092" y="1876841"/>
                  </a:lnTo>
                  <a:lnTo>
                    <a:pt x="307374" y="1883247"/>
                  </a:lnTo>
                  <a:lnTo>
                    <a:pt x="305601" y="1889652"/>
                  </a:lnTo>
                  <a:lnTo>
                    <a:pt x="303778" y="1896058"/>
                  </a:lnTo>
                  <a:lnTo>
                    <a:pt x="301909" y="1902464"/>
                  </a:lnTo>
                  <a:lnTo>
                    <a:pt x="299999" y="1908869"/>
                  </a:lnTo>
                  <a:lnTo>
                    <a:pt x="298059" y="1915275"/>
                  </a:lnTo>
                  <a:lnTo>
                    <a:pt x="296102" y="1921680"/>
                  </a:lnTo>
                  <a:lnTo>
                    <a:pt x="294137" y="1928086"/>
                  </a:lnTo>
                  <a:lnTo>
                    <a:pt x="292175" y="1934492"/>
                  </a:lnTo>
                  <a:lnTo>
                    <a:pt x="290225" y="1940897"/>
                  </a:lnTo>
                  <a:lnTo>
                    <a:pt x="288295" y="1947303"/>
                  </a:lnTo>
                  <a:lnTo>
                    <a:pt x="286393" y="1953708"/>
                  </a:lnTo>
                  <a:lnTo>
                    <a:pt x="284527" y="1960114"/>
                  </a:lnTo>
                  <a:lnTo>
                    <a:pt x="282709" y="1966520"/>
                  </a:lnTo>
                  <a:lnTo>
                    <a:pt x="280941" y="1972925"/>
                  </a:lnTo>
                  <a:lnTo>
                    <a:pt x="279226" y="1979331"/>
                  </a:lnTo>
                  <a:lnTo>
                    <a:pt x="277568" y="1985736"/>
                  </a:lnTo>
                  <a:lnTo>
                    <a:pt x="275971" y="1992142"/>
                  </a:lnTo>
                  <a:lnTo>
                    <a:pt x="274438" y="1998548"/>
                  </a:lnTo>
                  <a:lnTo>
                    <a:pt x="272970" y="2004953"/>
                  </a:lnTo>
                  <a:lnTo>
                    <a:pt x="271570" y="2011359"/>
                  </a:lnTo>
                  <a:lnTo>
                    <a:pt x="270245" y="2017764"/>
                  </a:lnTo>
                  <a:lnTo>
                    <a:pt x="268992" y="2024170"/>
                  </a:lnTo>
                  <a:lnTo>
                    <a:pt x="267805" y="2030576"/>
                  </a:lnTo>
                  <a:lnTo>
                    <a:pt x="266683" y="2036981"/>
                  </a:lnTo>
                  <a:lnTo>
                    <a:pt x="265623" y="2043387"/>
                  </a:lnTo>
                  <a:lnTo>
                    <a:pt x="264620" y="2049792"/>
                  </a:lnTo>
                  <a:lnTo>
                    <a:pt x="263669" y="2056198"/>
                  </a:lnTo>
                  <a:lnTo>
                    <a:pt x="262767" y="2062604"/>
                  </a:lnTo>
                  <a:lnTo>
                    <a:pt x="261908" y="2069009"/>
                  </a:lnTo>
                  <a:lnTo>
                    <a:pt x="261090" y="2075415"/>
                  </a:lnTo>
                  <a:lnTo>
                    <a:pt x="260302" y="2081820"/>
                  </a:lnTo>
                  <a:lnTo>
                    <a:pt x="259539" y="2088226"/>
                  </a:lnTo>
                  <a:lnTo>
                    <a:pt x="258798" y="2094632"/>
                  </a:lnTo>
                  <a:lnTo>
                    <a:pt x="258074" y="2101037"/>
                  </a:lnTo>
                  <a:lnTo>
                    <a:pt x="257363" y="2107443"/>
                  </a:lnTo>
                  <a:lnTo>
                    <a:pt x="256664" y="2113848"/>
                  </a:lnTo>
                  <a:lnTo>
                    <a:pt x="255972" y="2120254"/>
                  </a:lnTo>
                  <a:lnTo>
                    <a:pt x="255286" y="2126660"/>
                  </a:lnTo>
                  <a:lnTo>
                    <a:pt x="254602" y="2133065"/>
                  </a:lnTo>
                  <a:lnTo>
                    <a:pt x="253918" y="2139471"/>
                  </a:lnTo>
                  <a:lnTo>
                    <a:pt x="253231" y="2145877"/>
                  </a:lnTo>
                  <a:lnTo>
                    <a:pt x="252539" y="2152282"/>
                  </a:lnTo>
                  <a:lnTo>
                    <a:pt x="251840" y="2158688"/>
                  </a:lnTo>
                  <a:lnTo>
                    <a:pt x="251131" y="2165093"/>
                  </a:lnTo>
                  <a:lnTo>
                    <a:pt x="250410" y="2171499"/>
                  </a:lnTo>
                  <a:lnTo>
                    <a:pt x="249674" y="2177905"/>
                  </a:lnTo>
                  <a:lnTo>
                    <a:pt x="248922" y="2184310"/>
                  </a:lnTo>
                  <a:lnTo>
                    <a:pt x="248155" y="2190716"/>
                  </a:lnTo>
                  <a:lnTo>
                    <a:pt x="247372" y="2197121"/>
                  </a:lnTo>
                  <a:lnTo>
                    <a:pt x="246574" y="2203527"/>
                  </a:lnTo>
                  <a:lnTo>
                    <a:pt x="245764" y="2209933"/>
                  </a:lnTo>
                  <a:lnTo>
                    <a:pt x="244944" y="2216338"/>
                  </a:lnTo>
                  <a:lnTo>
                    <a:pt x="244117" y="2222744"/>
                  </a:lnTo>
                  <a:lnTo>
                    <a:pt x="243287" y="2229149"/>
                  </a:lnTo>
                  <a:lnTo>
                    <a:pt x="242460" y="2235555"/>
                  </a:lnTo>
                  <a:lnTo>
                    <a:pt x="241644" y="2241961"/>
                  </a:lnTo>
                  <a:lnTo>
                    <a:pt x="240845" y="2248366"/>
                  </a:lnTo>
                  <a:lnTo>
                    <a:pt x="240068" y="2254772"/>
                  </a:lnTo>
                  <a:lnTo>
                    <a:pt x="239321" y="2261177"/>
                  </a:lnTo>
                  <a:lnTo>
                    <a:pt x="238610" y="2267583"/>
                  </a:lnTo>
                  <a:lnTo>
                    <a:pt x="237942" y="2273989"/>
                  </a:lnTo>
                  <a:lnTo>
                    <a:pt x="237320" y="2280394"/>
                  </a:lnTo>
                  <a:lnTo>
                    <a:pt x="236755" y="2286800"/>
                  </a:lnTo>
                  <a:lnTo>
                    <a:pt x="236249" y="2293205"/>
                  </a:lnTo>
                  <a:lnTo>
                    <a:pt x="235799" y="2299611"/>
                  </a:lnTo>
                  <a:lnTo>
                    <a:pt x="235403" y="2306017"/>
                  </a:lnTo>
                  <a:lnTo>
                    <a:pt x="235060" y="2312422"/>
                  </a:lnTo>
                  <a:lnTo>
                    <a:pt x="234764" y="2318828"/>
                  </a:lnTo>
                  <a:lnTo>
                    <a:pt x="234510" y="2325233"/>
                  </a:lnTo>
                  <a:lnTo>
                    <a:pt x="234291" y="2331639"/>
                  </a:lnTo>
                  <a:lnTo>
                    <a:pt x="234098" y="2338045"/>
                  </a:lnTo>
                  <a:lnTo>
                    <a:pt x="233924" y="2344450"/>
                  </a:lnTo>
                  <a:lnTo>
                    <a:pt x="233754" y="2350856"/>
                  </a:lnTo>
                  <a:lnTo>
                    <a:pt x="233581" y="2357261"/>
                  </a:lnTo>
                  <a:lnTo>
                    <a:pt x="233396" y="2363667"/>
                  </a:lnTo>
                  <a:lnTo>
                    <a:pt x="233191" y="2370073"/>
                  </a:lnTo>
                  <a:lnTo>
                    <a:pt x="232962" y="2376478"/>
                  </a:lnTo>
                  <a:lnTo>
                    <a:pt x="232704" y="2382884"/>
                  </a:lnTo>
                  <a:lnTo>
                    <a:pt x="232413" y="2389289"/>
                  </a:lnTo>
                  <a:lnTo>
                    <a:pt x="232084" y="2395695"/>
                  </a:lnTo>
                  <a:lnTo>
                    <a:pt x="231722" y="2402101"/>
                  </a:lnTo>
                  <a:lnTo>
                    <a:pt x="231329" y="2408506"/>
                  </a:lnTo>
                  <a:lnTo>
                    <a:pt x="230911" y="2414912"/>
                  </a:lnTo>
                  <a:lnTo>
                    <a:pt x="230470" y="2421317"/>
                  </a:lnTo>
                  <a:lnTo>
                    <a:pt x="230014" y="2427723"/>
                  </a:lnTo>
                  <a:lnTo>
                    <a:pt x="229547" y="2434129"/>
                  </a:lnTo>
                  <a:lnTo>
                    <a:pt x="229075" y="2440534"/>
                  </a:lnTo>
                  <a:lnTo>
                    <a:pt x="228605" y="2446940"/>
                  </a:lnTo>
                  <a:lnTo>
                    <a:pt x="228144" y="2453345"/>
                  </a:lnTo>
                  <a:lnTo>
                    <a:pt x="227696" y="2459751"/>
                  </a:lnTo>
                  <a:lnTo>
                    <a:pt x="227266" y="2466157"/>
                  </a:lnTo>
                  <a:lnTo>
                    <a:pt x="226857" y="2472562"/>
                  </a:lnTo>
                  <a:lnTo>
                    <a:pt x="226471" y="2478968"/>
                  </a:lnTo>
                  <a:lnTo>
                    <a:pt x="226110" y="2485373"/>
                  </a:lnTo>
                  <a:lnTo>
                    <a:pt x="225775" y="2491779"/>
                  </a:lnTo>
                  <a:lnTo>
                    <a:pt x="225468" y="2498185"/>
                  </a:lnTo>
                  <a:lnTo>
                    <a:pt x="225190" y="2504590"/>
                  </a:lnTo>
                  <a:lnTo>
                    <a:pt x="224939" y="2510996"/>
                  </a:lnTo>
                  <a:lnTo>
                    <a:pt x="224711" y="2517401"/>
                  </a:lnTo>
                  <a:lnTo>
                    <a:pt x="224505" y="2523807"/>
                  </a:lnTo>
                  <a:lnTo>
                    <a:pt x="224320" y="2530213"/>
                  </a:lnTo>
                  <a:lnTo>
                    <a:pt x="224154" y="2536618"/>
                  </a:lnTo>
                  <a:lnTo>
                    <a:pt x="224005" y="2543024"/>
                  </a:lnTo>
                  <a:lnTo>
                    <a:pt x="223871" y="2549429"/>
                  </a:lnTo>
                  <a:lnTo>
                    <a:pt x="223753" y="2555835"/>
                  </a:lnTo>
                  <a:lnTo>
                    <a:pt x="223647" y="2562241"/>
                  </a:lnTo>
                  <a:lnTo>
                    <a:pt x="223553" y="2568646"/>
                  </a:lnTo>
                  <a:lnTo>
                    <a:pt x="223470" y="2575052"/>
                  </a:lnTo>
                  <a:lnTo>
                    <a:pt x="223397" y="2581458"/>
                  </a:lnTo>
                  <a:lnTo>
                    <a:pt x="223334" y="2587863"/>
                  </a:lnTo>
                  <a:lnTo>
                    <a:pt x="223280" y="2594269"/>
                  </a:lnTo>
                  <a:lnTo>
                    <a:pt x="223235" y="2600674"/>
                  </a:lnTo>
                  <a:lnTo>
                    <a:pt x="223198" y="2607080"/>
                  </a:lnTo>
                  <a:lnTo>
                    <a:pt x="223168" y="2613486"/>
                  </a:lnTo>
                  <a:lnTo>
                    <a:pt x="223143" y="2619891"/>
                  </a:lnTo>
                  <a:lnTo>
                    <a:pt x="223120" y="2626297"/>
                  </a:lnTo>
                  <a:lnTo>
                    <a:pt x="223098" y="2632702"/>
                  </a:lnTo>
                  <a:lnTo>
                    <a:pt x="223072" y="2639108"/>
                  </a:lnTo>
                  <a:lnTo>
                    <a:pt x="223040" y="2645514"/>
                  </a:lnTo>
                  <a:lnTo>
                    <a:pt x="222998" y="2651919"/>
                  </a:lnTo>
                  <a:lnTo>
                    <a:pt x="222944" y="2658325"/>
                  </a:lnTo>
                  <a:lnTo>
                    <a:pt x="222871" y="2664730"/>
                  </a:lnTo>
                  <a:lnTo>
                    <a:pt x="222779" y="2671136"/>
                  </a:lnTo>
                  <a:lnTo>
                    <a:pt x="222665" y="2677542"/>
                  </a:lnTo>
                  <a:lnTo>
                    <a:pt x="222529" y="2683947"/>
                  </a:lnTo>
                  <a:lnTo>
                    <a:pt x="222371" y="2690353"/>
                  </a:lnTo>
                  <a:lnTo>
                    <a:pt x="222191" y="2696758"/>
                  </a:lnTo>
                  <a:lnTo>
                    <a:pt x="221992" y="2703164"/>
                  </a:lnTo>
                  <a:lnTo>
                    <a:pt x="221774" y="2709570"/>
                  </a:lnTo>
                  <a:lnTo>
                    <a:pt x="221543" y="2715975"/>
                  </a:lnTo>
                  <a:lnTo>
                    <a:pt x="221301" y="2722381"/>
                  </a:lnTo>
                  <a:lnTo>
                    <a:pt x="221056" y="2728786"/>
                  </a:lnTo>
                  <a:lnTo>
                    <a:pt x="220812" y="2735192"/>
                  </a:lnTo>
                  <a:lnTo>
                    <a:pt x="220574" y="2741598"/>
                  </a:lnTo>
                  <a:lnTo>
                    <a:pt x="220345" y="2748003"/>
                  </a:lnTo>
                  <a:lnTo>
                    <a:pt x="220131" y="2754409"/>
                  </a:lnTo>
                  <a:lnTo>
                    <a:pt x="219933" y="2760814"/>
                  </a:lnTo>
                  <a:lnTo>
                    <a:pt x="219756" y="2767220"/>
                  </a:lnTo>
                  <a:lnTo>
                    <a:pt x="219603" y="2773626"/>
                  </a:lnTo>
                  <a:lnTo>
                    <a:pt x="219472" y="2780031"/>
                  </a:lnTo>
                  <a:lnTo>
                    <a:pt x="219363" y="2786437"/>
                  </a:lnTo>
                  <a:lnTo>
                    <a:pt x="219275" y="2792842"/>
                  </a:lnTo>
                  <a:lnTo>
                    <a:pt x="219206" y="2799248"/>
                  </a:lnTo>
                  <a:lnTo>
                    <a:pt x="219153" y="2805654"/>
                  </a:lnTo>
                  <a:lnTo>
                    <a:pt x="219114" y="2812059"/>
                  </a:lnTo>
                  <a:lnTo>
                    <a:pt x="219086" y="2818465"/>
                  </a:lnTo>
                  <a:lnTo>
                    <a:pt x="219066" y="2824870"/>
                  </a:lnTo>
                  <a:lnTo>
                    <a:pt x="219050" y="2831276"/>
                  </a:lnTo>
                  <a:lnTo>
                    <a:pt x="219034" y="2837682"/>
                  </a:lnTo>
                  <a:lnTo>
                    <a:pt x="219016" y="2844087"/>
                  </a:lnTo>
                  <a:lnTo>
                    <a:pt x="218992" y="2850493"/>
                  </a:lnTo>
                  <a:lnTo>
                    <a:pt x="218961" y="2856898"/>
                  </a:lnTo>
                  <a:lnTo>
                    <a:pt x="218920" y="2863304"/>
                  </a:lnTo>
                  <a:lnTo>
                    <a:pt x="218869" y="2869710"/>
                  </a:lnTo>
                  <a:lnTo>
                    <a:pt x="218807" y="2876115"/>
                  </a:lnTo>
                  <a:lnTo>
                    <a:pt x="218732" y="2882521"/>
                  </a:lnTo>
                  <a:lnTo>
                    <a:pt x="218647" y="2888926"/>
                  </a:lnTo>
                  <a:lnTo>
                    <a:pt x="218551" y="2895332"/>
                  </a:lnTo>
                  <a:lnTo>
                    <a:pt x="218448" y="2901738"/>
                  </a:lnTo>
                  <a:lnTo>
                    <a:pt x="218338" y="2908143"/>
                  </a:lnTo>
                  <a:lnTo>
                    <a:pt x="218223" y="2914549"/>
                  </a:lnTo>
                  <a:lnTo>
                    <a:pt x="218107" y="2920954"/>
                  </a:lnTo>
                  <a:lnTo>
                    <a:pt x="217990" y="2927360"/>
                  </a:lnTo>
                  <a:lnTo>
                    <a:pt x="217875" y="2933766"/>
                  </a:lnTo>
                  <a:lnTo>
                    <a:pt x="217766" y="2940171"/>
                  </a:lnTo>
                  <a:lnTo>
                    <a:pt x="217662" y="2946577"/>
                  </a:lnTo>
                  <a:lnTo>
                    <a:pt x="217566" y="2952982"/>
                  </a:lnTo>
                  <a:lnTo>
                    <a:pt x="217478" y="2959388"/>
                  </a:lnTo>
                  <a:lnTo>
                    <a:pt x="217398" y="2965794"/>
                  </a:lnTo>
                  <a:lnTo>
                    <a:pt x="217327" y="2972199"/>
                  </a:lnTo>
                  <a:lnTo>
                    <a:pt x="217264" y="2978605"/>
                  </a:lnTo>
                  <a:lnTo>
                    <a:pt x="217210" y="2985010"/>
                  </a:lnTo>
                  <a:lnTo>
                    <a:pt x="217163" y="2991416"/>
                  </a:lnTo>
                  <a:lnTo>
                    <a:pt x="217121" y="2997822"/>
                  </a:lnTo>
                  <a:lnTo>
                    <a:pt x="217084" y="3004227"/>
                  </a:lnTo>
                  <a:lnTo>
                    <a:pt x="217050" y="3010633"/>
                  </a:lnTo>
                  <a:lnTo>
                    <a:pt x="217018" y="3017039"/>
                  </a:lnTo>
                  <a:lnTo>
                    <a:pt x="216986" y="3023444"/>
                  </a:lnTo>
                  <a:lnTo>
                    <a:pt x="216954" y="3029850"/>
                  </a:lnTo>
                  <a:lnTo>
                    <a:pt x="216921" y="3036255"/>
                  </a:lnTo>
                  <a:lnTo>
                    <a:pt x="216886" y="3042661"/>
                  </a:lnTo>
                  <a:lnTo>
                    <a:pt x="216849" y="3049067"/>
                  </a:lnTo>
                  <a:lnTo>
                    <a:pt x="216809" y="3055472"/>
                  </a:lnTo>
                  <a:lnTo>
                    <a:pt x="216767" y="3061878"/>
                  </a:lnTo>
                  <a:lnTo>
                    <a:pt x="216724" y="3068283"/>
                  </a:lnTo>
                  <a:lnTo>
                    <a:pt x="216678" y="3074689"/>
                  </a:lnTo>
                  <a:lnTo>
                    <a:pt x="216632" y="3081095"/>
                  </a:lnTo>
                  <a:lnTo>
                    <a:pt x="216585" y="3087500"/>
                  </a:lnTo>
                  <a:lnTo>
                    <a:pt x="216538" y="3093906"/>
                  </a:lnTo>
                  <a:lnTo>
                    <a:pt x="216492" y="3100311"/>
                  </a:lnTo>
                  <a:lnTo>
                    <a:pt x="216447" y="3106717"/>
                  </a:lnTo>
                  <a:lnTo>
                    <a:pt x="216404" y="3113123"/>
                  </a:lnTo>
                  <a:lnTo>
                    <a:pt x="216363" y="3119528"/>
                  </a:lnTo>
                  <a:lnTo>
                    <a:pt x="216326" y="3125934"/>
                  </a:lnTo>
                  <a:lnTo>
                    <a:pt x="216293" y="3132339"/>
                  </a:lnTo>
                  <a:lnTo>
                    <a:pt x="216265" y="3138745"/>
                  </a:lnTo>
                  <a:lnTo>
                    <a:pt x="216241" y="3145151"/>
                  </a:lnTo>
                  <a:lnTo>
                    <a:pt x="216225" y="3151556"/>
                  </a:lnTo>
                  <a:lnTo>
                    <a:pt x="216214" y="3157962"/>
                  </a:lnTo>
                  <a:lnTo>
                    <a:pt x="216211" y="3164367"/>
                  </a:lnTo>
                  <a:lnTo>
                    <a:pt x="216215" y="3170773"/>
                  </a:lnTo>
                  <a:lnTo>
                    <a:pt x="216225" y="3177179"/>
                  </a:lnTo>
                  <a:lnTo>
                    <a:pt x="216242" y="3183584"/>
                  </a:lnTo>
                  <a:lnTo>
                    <a:pt x="216266" y="3189990"/>
                  </a:lnTo>
                  <a:lnTo>
                    <a:pt x="216295" y="3196395"/>
                  </a:lnTo>
                  <a:lnTo>
                    <a:pt x="216329" y="3202801"/>
                  </a:lnTo>
                  <a:lnTo>
                    <a:pt x="216366" y="3209207"/>
                  </a:lnTo>
                  <a:lnTo>
                    <a:pt x="216404" y="3215612"/>
                  </a:lnTo>
                  <a:lnTo>
                    <a:pt x="216442" y="3222018"/>
                  </a:lnTo>
                  <a:lnTo>
                    <a:pt x="216477" y="3228423"/>
                  </a:lnTo>
                  <a:lnTo>
                    <a:pt x="216508" y="3234829"/>
                  </a:lnTo>
                  <a:lnTo>
                    <a:pt x="216532" y="3241235"/>
                  </a:lnTo>
                  <a:lnTo>
                    <a:pt x="216549" y="3247640"/>
                  </a:lnTo>
                  <a:lnTo>
                    <a:pt x="216557" y="3254046"/>
                  </a:lnTo>
                  <a:lnTo>
                    <a:pt x="216554" y="3260451"/>
                  </a:lnTo>
                  <a:lnTo>
                    <a:pt x="216540" y="3266857"/>
                  </a:lnTo>
                  <a:lnTo>
                    <a:pt x="216515" y="3273263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" name="pg32"/>
            <p:cNvSpPr/>
            <p:nvPr/>
          </p:nvSpPr>
          <p:spPr>
            <a:xfrm>
              <a:off x="6034547" y="3996053"/>
              <a:ext cx="381145" cy="3037480"/>
            </a:xfrm>
            <a:custGeom>
              <a:avLst/>
              <a:gdLst/>
              <a:ahLst/>
              <a:cxnLst/>
              <a:rect l="0" t="0" r="0" b="0"/>
              <a:pathLst>
                <a:path w="381145" h="3037480">
                  <a:moveTo>
                    <a:pt x="188216" y="3037480"/>
                  </a:moveTo>
                  <a:lnTo>
                    <a:pt x="188107" y="3031536"/>
                  </a:lnTo>
                  <a:lnTo>
                    <a:pt x="188006" y="3025592"/>
                  </a:lnTo>
                  <a:lnTo>
                    <a:pt x="187914" y="3019648"/>
                  </a:lnTo>
                  <a:lnTo>
                    <a:pt x="187829" y="3013703"/>
                  </a:lnTo>
                  <a:lnTo>
                    <a:pt x="187750" y="3007759"/>
                  </a:lnTo>
                  <a:lnTo>
                    <a:pt x="187679" y="3001815"/>
                  </a:lnTo>
                  <a:lnTo>
                    <a:pt x="187613" y="2995871"/>
                  </a:lnTo>
                  <a:lnTo>
                    <a:pt x="187551" y="2989927"/>
                  </a:lnTo>
                  <a:lnTo>
                    <a:pt x="187493" y="2983983"/>
                  </a:lnTo>
                  <a:lnTo>
                    <a:pt x="187438" y="2978038"/>
                  </a:lnTo>
                  <a:lnTo>
                    <a:pt x="187383" y="2972094"/>
                  </a:lnTo>
                  <a:lnTo>
                    <a:pt x="187329" y="2966150"/>
                  </a:lnTo>
                  <a:lnTo>
                    <a:pt x="187274" y="2960206"/>
                  </a:lnTo>
                  <a:lnTo>
                    <a:pt x="187218" y="2954262"/>
                  </a:lnTo>
                  <a:lnTo>
                    <a:pt x="187160" y="2948317"/>
                  </a:lnTo>
                  <a:lnTo>
                    <a:pt x="187101" y="2942373"/>
                  </a:lnTo>
                  <a:lnTo>
                    <a:pt x="187040" y="2936429"/>
                  </a:lnTo>
                  <a:lnTo>
                    <a:pt x="186979" y="2930485"/>
                  </a:lnTo>
                  <a:lnTo>
                    <a:pt x="186918" y="2924541"/>
                  </a:lnTo>
                  <a:lnTo>
                    <a:pt x="186858" y="2918596"/>
                  </a:lnTo>
                  <a:lnTo>
                    <a:pt x="186799" y="2912652"/>
                  </a:lnTo>
                  <a:lnTo>
                    <a:pt x="186743" y="2906708"/>
                  </a:lnTo>
                  <a:lnTo>
                    <a:pt x="186692" y="2900764"/>
                  </a:lnTo>
                  <a:lnTo>
                    <a:pt x="186645" y="2894820"/>
                  </a:lnTo>
                  <a:lnTo>
                    <a:pt x="186605" y="2888876"/>
                  </a:lnTo>
                  <a:lnTo>
                    <a:pt x="186570" y="2882931"/>
                  </a:lnTo>
                  <a:lnTo>
                    <a:pt x="186542" y="2876987"/>
                  </a:lnTo>
                  <a:lnTo>
                    <a:pt x="186520" y="2871043"/>
                  </a:lnTo>
                  <a:lnTo>
                    <a:pt x="186506" y="2865099"/>
                  </a:lnTo>
                  <a:lnTo>
                    <a:pt x="186499" y="2859155"/>
                  </a:lnTo>
                  <a:lnTo>
                    <a:pt x="186498" y="2853210"/>
                  </a:lnTo>
                  <a:lnTo>
                    <a:pt x="186503" y="2847266"/>
                  </a:lnTo>
                  <a:lnTo>
                    <a:pt x="186513" y="2841322"/>
                  </a:lnTo>
                  <a:lnTo>
                    <a:pt x="186528" y="2835378"/>
                  </a:lnTo>
                  <a:lnTo>
                    <a:pt x="186545" y="2829434"/>
                  </a:lnTo>
                  <a:lnTo>
                    <a:pt x="186565" y="2823489"/>
                  </a:lnTo>
                  <a:lnTo>
                    <a:pt x="186587" y="2817545"/>
                  </a:lnTo>
                  <a:lnTo>
                    <a:pt x="186609" y="2811601"/>
                  </a:lnTo>
                  <a:lnTo>
                    <a:pt x="186631" y="2805657"/>
                  </a:lnTo>
                  <a:lnTo>
                    <a:pt x="186651" y="2799713"/>
                  </a:lnTo>
                  <a:lnTo>
                    <a:pt x="186668" y="2793768"/>
                  </a:lnTo>
                  <a:lnTo>
                    <a:pt x="186683" y="2787824"/>
                  </a:lnTo>
                  <a:lnTo>
                    <a:pt x="186693" y="2781880"/>
                  </a:lnTo>
                  <a:lnTo>
                    <a:pt x="186698" y="2775936"/>
                  </a:lnTo>
                  <a:lnTo>
                    <a:pt x="186697" y="2769992"/>
                  </a:lnTo>
                  <a:lnTo>
                    <a:pt x="186689" y="2764048"/>
                  </a:lnTo>
                  <a:lnTo>
                    <a:pt x="186674" y="2758103"/>
                  </a:lnTo>
                  <a:lnTo>
                    <a:pt x="186651" y="2752159"/>
                  </a:lnTo>
                  <a:lnTo>
                    <a:pt x="186620" y="2746215"/>
                  </a:lnTo>
                  <a:lnTo>
                    <a:pt x="186579" y="2740271"/>
                  </a:lnTo>
                  <a:lnTo>
                    <a:pt x="186529" y="2734327"/>
                  </a:lnTo>
                  <a:lnTo>
                    <a:pt x="186467" y="2728382"/>
                  </a:lnTo>
                  <a:lnTo>
                    <a:pt x="186395" y="2722438"/>
                  </a:lnTo>
                  <a:lnTo>
                    <a:pt x="186312" y="2716494"/>
                  </a:lnTo>
                  <a:lnTo>
                    <a:pt x="186219" y="2710550"/>
                  </a:lnTo>
                  <a:lnTo>
                    <a:pt x="186115" y="2704606"/>
                  </a:lnTo>
                  <a:lnTo>
                    <a:pt x="186001" y="2698661"/>
                  </a:lnTo>
                  <a:lnTo>
                    <a:pt x="185876" y="2692717"/>
                  </a:lnTo>
                  <a:lnTo>
                    <a:pt x="185739" y="2686773"/>
                  </a:lnTo>
                  <a:lnTo>
                    <a:pt x="185594" y="2680829"/>
                  </a:lnTo>
                  <a:lnTo>
                    <a:pt x="185440" y="2674885"/>
                  </a:lnTo>
                  <a:lnTo>
                    <a:pt x="185277" y="2668941"/>
                  </a:lnTo>
                  <a:lnTo>
                    <a:pt x="185108" y="2662996"/>
                  </a:lnTo>
                  <a:lnTo>
                    <a:pt x="184931" y="2657052"/>
                  </a:lnTo>
                  <a:lnTo>
                    <a:pt x="184748" y="2651108"/>
                  </a:lnTo>
                  <a:lnTo>
                    <a:pt x="184559" y="2645164"/>
                  </a:lnTo>
                  <a:lnTo>
                    <a:pt x="184365" y="2639220"/>
                  </a:lnTo>
                  <a:lnTo>
                    <a:pt x="184167" y="2633275"/>
                  </a:lnTo>
                  <a:lnTo>
                    <a:pt x="183966" y="2627331"/>
                  </a:lnTo>
                  <a:lnTo>
                    <a:pt x="183761" y="2621387"/>
                  </a:lnTo>
                  <a:lnTo>
                    <a:pt x="183553" y="2615443"/>
                  </a:lnTo>
                  <a:lnTo>
                    <a:pt x="183342" y="2609499"/>
                  </a:lnTo>
                  <a:lnTo>
                    <a:pt x="183129" y="2603554"/>
                  </a:lnTo>
                  <a:lnTo>
                    <a:pt x="182914" y="2597610"/>
                  </a:lnTo>
                  <a:lnTo>
                    <a:pt x="182698" y="2591666"/>
                  </a:lnTo>
                  <a:lnTo>
                    <a:pt x="182481" y="2585722"/>
                  </a:lnTo>
                  <a:lnTo>
                    <a:pt x="182263" y="2579778"/>
                  </a:lnTo>
                  <a:lnTo>
                    <a:pt x="182045" y="2573833"/>
                  </a:lnTo>
                  <a:lnTo>
                    <a:pt x="181828" y="2567889"/>
                  </a:lnTo>
                  <a:lnTo>
                    <a:pt x="181613" y="2561945"/>
                  </a:lnTo>
                  <a:lnTo>
                    <a:pt x="181401" y="2556001"/>
                  </a:lnTo>
                  <a:lnTo>
                    <a:pt x="181193" y="2550057"/>
                  </a:lnTo>
                  <a:lnTo>
                    <a:pt x="180990" y="2544113"/>
                  </a:lnTo>
                  <a:lnTo>
                    <a:pt x="180793" y="2538168"/>
                  </a:lnTo>
                  <a:lnTo>
                    <a:pt x="180602" y="2532224"/>
                  </a:lnTo>
                  <a:lnTo>
                    <a:pt x="180419" y="2526280"/>
                  </a:lnTo>
                  <a:lnTo>
                    <a:pt x="180245" y="2520336"/>
                  </a:lnTo>
                  <a:lnTo>
                    <a:pt x="180080" y="2514392"/>
                  </a:lnTo>
                  <a:lnTo>
                    <a:pt x="179923" y="2508447"/>
                  </a:lnTo>
                  <a:lnTo>
                    <a:pt x="179775" y="2502503"/>
                  </a:lnTo>
                  <a:lnTo>
                    <a:pt x="179634" y="2496559"/>
                  </a:lnTo>
                  <a:lnTo>
                    <a:pt x="179499" y="2490615"/>
                  </a:lnTo>
                  <a:lnTo>
                    <a:pt x="179369" y="2484671"/>
                  </a:lnTo>
                  <a:lnTo>
                    <a:pt x="179243" y="2478726"/>
                  </a:lnTo>
                  <a:lnTo>
                    <a:pt x="179117" y="2472782"/>
                  </a:lnTo>
                  <a:lnTo>
                    <a:pt x="178989" y="2466838"/>
                  </a:lnTo>
                  <a:lnTo>
                    <a:pt x="178857" y="2460894"/>
                  </a:lnTo>
                  <a:lnTo>
                    <a:pt x="178718" y="2454950"/>
                  </a:lnTo>
                  <a:lnTo>
                    <a:pt x="178570" y="2449006"/>
                  </a:lnTo>
                  <a:lnTo>
                    <a:pt x="178411" y="2443061"/>
                  </a:lnTo>
                  <a:lnTo>
                    <a:pt x="178236" y="2437117"/>
                  </a:lnTo>
                  <a:lnTo>
                    <a:pt x="178045" y="2431173"/>
                  </a:lnTo>
                  <a:lnTo>
                    <a:pt x="177837" y="2425229"/>
                  </a:lnTo>
                  <a:lnTo>
                    <a:pt x="177611" y="2419285"/>
                  </a:lnTo>
                  <a:lnTo>
                    <a:pt x="177366" y="2413340"/>
                  </a:lnTo>
                  <a:lnTo>
                    <a:pt x="177103" y="2407396"/>
                  </a:lnTo>
                  <a:lnTo>
                    <a:pt x="176822" y="2401452"/>
                  </a:lnTo>
                  <a:lnTo>
                    <a:pt x="176521" y="2395508"/>
                  </a:lnTo>
                  <a:lnTo>
                    <a:pt x="176205" y="2389564"/>
                  </a:lnTo>
                  <a:lnTo>
                    <a:pt x="175874" y="2383619"/>
                  </a:lnTo>
                  <a:lnTo>
                    <a:pt x="175532" y="2377675"/>
                  </a:lnTo>
                  <a:lnTo>
                    <a:pt x="175181" y="2371731"/>
                  </a:lnTo>
                  <a:lnTo>
                    <a:pt x="174822" y="2365787"/>
                  </a:lnTo>
                  <a:lnTo>
                    <a:pt x="174458" y="2359843"/>
                  </a:lnTo>
                  <a:lnTo>
                    <a:pt x="174092" y="2353898"/>
                  </a:lnTo>
                  <a:lnTo>
                    <a:pt x="173726" y="2347954"/>
                  </a:lnTo>
                  <a:lnTo>
                    <a:pt x="173362" y="2342010"/>
                  </a:lnTo>
                  <a:lnTo>
                    <a:pt x="173002" y="2336066"/>
                  </a:lnTo>
                  <a:lnTo>
                    <a:pt x="172646" y="2330122"/>
                  </a:lnTo>
                  <a:lnTo>
                    <a:pt x="172297" y="2324178"/>
                  </a:lnTo>
                  <a:lnTo>
                    <a:pt x="171955" y="2318233"/>
                  </a:lnTo>
                  <a:lnTo>
                    <a:pt x="171620" y="2312289"/>
                  </a:lnTo>
                  <a:lnTo>
                    <a:pt x="171293" y="2306345"/>
                  </a:lnTo>
                  <a:lnTo>
                    <a:pt x="170970" y="2300401"/>
                  </a:lnTo>
                  <a:lnTo>
                    <a:pt x="170653" y="2294457"/>
                  </a:lnTo>
                  <a:lnTo>
                    <a:pt x="170339" y="2288512"/>
                  </a:lnTo>
                  <a:lnTo>
                    <a:pt x="170026" y="2282568"/>
                  </a:lnTo>
                  <a:lnTo>
                    <a:pt x="169713" y="2276624"/>
                  </a:lnTo>
                  <a:lnTo>
                    <a:pt x="169398" y="2270680"/>
                  </a:lnTo>
                  <a:lnTo>
                    <a:pt x="169078" y="2264736"/>
                  </a:lnTo>
                  <a:lnTo>
                    <a:pt x="168751" y="2258791"/>
                  </a:lnTo>
                  <a:lnTo>
                    <a:pt x="168417" y="2252847"/>
                  </a:lnTo>
                  <a:lnTo>
                    <a:pt x="168074" y="2246903"/>
                  </a:lnTo>
                  <a:lnTo>
                    <a:pt x="167720" y="2240959"/>
                  </a:lnTo>
                  <a:lnTo>
                    <a:pt x="167355" y="2235015"/>
                  </a:lnTo>
                  <a:lnTo>
                    <a:pt x="166977" y="2229071"/>
                  </a:lnTo>
                  <a:lnTo>
                    <a:pt x="166587" y="2223126"/>
                  </a:lnTo>
                  <a:lnTo>
                    <a:pt x="166186" y="2217182"/>
                  </a:lnTo>
                  <a:lnTo>
                    <a:pt x="165775" y="2211238"/>
                  </a:lnTo>
                  <a:lnTo>
                    <a:pt x="165355" y="2205294"/>
                  </a:lnTo>
                  <a:lnTo>
                    <a:pt x="164928" y="2199350"/>
                  </a:lnTo>
                  <a:lnTo>
                    <a:pt x="164494" y="2193405"/>
                  </a:lnTo>
                  <a:lnTo>
                    <a:pt x="164055" y="2187461"/>
                  </a:lnTo>
                  <a:lnTo>
                    <a:pt x="163612" y="2181517"/>
                  </a:lnTo>
                  <a:lnTo>
                    <a:pt x="163167" y="2175573"/>
                  </a:lnTo>
                  <a:lnTo>
                    <a:pt x="162721" y="2169629"/>
                  </a:lnTo>
                  <a:lnTo>
                    <a:pt x="162274" y="2163684"/>
                  </a:lnTo>
                  <a:lnTo>
                    <a:pt x="161826" y="2157740"/>
                  </a:lnTo>
                  <a:lnTo>
                    <a:pt x="161378" y="2151796"/>
                  </a:lnTo>
                  <a:lnTo>
                    <a:pt x="160927" y="2145852"/>
                  </a:lnTo>
                  <a:lnTo>
                    <a:pt x="160473" y="2139908"/>
                  </a:lnTo>
                  <a:lnTo>
                    <a:pt x="160014" y="2133963"/>
                  </a:lnTo>
                  <a:lnTo>
                    <a:pt x="159548" y="2128019"/>
                  </a:lnTo>
                  <a:lnTo>
                    <a:pt x="159074" y="2122075"/>
                  </a:lnTo>
                  <a:lnTo>
                    <a:pt x="158589" y="2116131"/>
                  </a:lnTo>
                  <a:lnTo>
                    <a:pt x="158092" y="2110187"/>
                  </a:lnTo>
                  <a:lnTo>
                    <a:pt x="157579" y="2104243"/>
                  </a:lnTo>
                  <a:lnTo>
                    <a:pt x="157049" y="2098298"/>
                  </a:lnTo>
                  <a:lnTo>
                    <a:pt x="156501" y="2092354"/>
                  </a:lnTo>
                  <a:lnTo>
                    <a:pt x="155936" y="2086410"/>
                  </a:lnTo>
                  <a:lnTo>
                    <a:pt x="155354" y="2080466"/>
                  </a:lnTo>
                  <a:lnTo>
                    <a:pt x="154754" y="2074522"/>
                  </a:lnTo>
                  <a:lnTo>
                    <a:pt x="154139" y="2068577"/>
                  </a:lnTo>
                  <a:lnTo>
                    <a:pt x="153508" y="2062633"/>
                  </a:lnTo>
                  <a:lnTo>
                    <a:pt x="152862" y="2056689"/>
                  </a:lnTo>
                  <a:lnTo>
                    <a:pt x="152206" y="2050745"/>
                  </a:lnTo>
                  <a:lnTo>
                    <a:pt x="151541" y="2044801"/>
                  </a:lnTo>
                  <a:lnTo>
                    <a:pt x="150869" y="2038856"/>
                  </a:lnTo>
                  <a:lnTo>
                    <a:pt x="150192" y="2032912"/>
                  </a:lnTo>
                  <a:lnTo>
                    <a:pt x="149511" y="2026968"/>
                  </a:lnTo>
                  <a:lnTo>
                    <a:pt x="148827" y="2021024"/>
                  </a:lnTo>
                  <a:lnTo>
                    <a:pt x="148140" y="2015080"/>
                  </a:lnTo>
                  <a:lnTo>
                    <a:pt x="147450" y="2009135"/>
                  </a:lnTo>
                  <a:lnTo>
                    <a:pt x="146757" y="2003191"/>
                  </a:lnTo>
                  <a:lnTo>
                    <a:pt x="146060" y="1997247"/>
                  </a:lnTo>
                  <a:lnTo>
                    <a:pt x="145357" y="1991303"/>
                  </a:lnTo>
                  <a:lnTo>
                    <a:pt x="144647" y="1985359"/>
                  </a:lnTo>
                  <a:lnTo>
                    <a:pt x="143928" y="1979415"/>
                  </a:lnTo>
                  <a:lnTo>
                    <a:pt x="143195" y="1973470"/>
                  </a:lnTo>
                  <a:lnTo>
                    <a:pt x="142447" y="1967526"/>
                  </a:lnTo>
                  <a:lnTo>
                    <a:pt x="141685" y="1961582"/>
                  </a:lnTo>
                  <a:lnTo>
                    <a:pt x="140904" y="1955638"/>
                  </a:lnTo>
                  <a:lnTo>
                    <a:pt x="140106" y="1949694"/>
                  </a:lnTo>
                  <a:lnTo>
                    <a:pt x="139288" y="1943749"/>
                  </a:lnTo>
                  <a:lnTo>
                    <a:pt x="138449" y="1937805"/>
                  </a:lnTo>
                  <a:lnTo>
                    <a:pt x="137587" y="1931861"/>
                  </a:lnTo>
                  <a:lnTo>
                    <a:pt x="136704" y="1925917"/>
                  </a:lnTo>
                  <a:lnTo>
                    <a:pt x="135803" y="1919973"/>
                  </a:lnTo>
                  <a:lnTo>
                    <a:pt x="134884" y="1914028"/>
                  </a:lnTo>
                  <a:lnTo>
                    <a:pt x="133948" y="1908084"/>
                  </a:lnTo>
                  <a:lnTo>
                    <a:pt x="132997" y="1902140"/>
                  </a:lnTo>
                  <a:lnTo>
                    <a:pt x="132032" y="1896196"/>
                  </a:lnTo>
                  <a:lnTo>
                    <a:pt x="131053" y="1890252"/>
                  </a:lnTo>
                  <a:lnTo>
                    <a:pt x="130063" y="1884308"/>
                  </a:lnTo>
                  <a:lnTo>
                    <a:pt x="129064" y="1878363"/>
                  </a:lnTo>
                  <a:lnTo>
                    <a:pt x="128058" y="1872419"/>
                  </a:lnTo>
                  <a:lnTo>
                    <a:pt x="127044" y="1866475"/>
                  </a:lnTo>
                  <a:lnTo>
                    <a:pt x="126024" y="1860531"/>
                  </a:lnTo>
                  <a:lnTo>
                    <a:pt x="124998" y="1854587"/>
                  </a:lnTo>
                  <a:lnTo>
                    <a:pt x="123964" y="1848642"/>
                  </a:lnTo>
                  <a:lnTo>
                    <a:pt x="122924" y="1842698"/>
                  </a:lnTo>
                  <a:lnTo>
                    <a:pt x="121878" y="1836754"/>
                  </a:lnTo>
                  <a:lnTo>
                    <a:pt x="120824" y="1830810"/>
                  </a:lnTo>
                  <a:lnTo>
                    <a:pt x="119761" y="1824866"/>
                  </a:lnTo>
                  <a:lnTo>
                    <a:pt x="118689" y="1818921"/>
                  </a:lnTo>
                  <a:lnTo>
                    <a:pt x="117608" y="1812977"/>
                  </a:lnTo>
                  <a:lnTo>
                    <a:pt x="116512" y="1807033"/>
                  </a:lnTo>
                  <a:lnTo>
                    <a:pt x="115405" y="1801089"/>
                  </a:lnTo>
                  <a:lnTo>
                    <a:pt x="114284" y="1795145"/>
                  </a:lnTo>
                  <a:lnTo>
                    <a:pt x="113151" y="1789200"/>
                  </a:lnTo>
                  <a:lnTo>
                    <a:pt x="112005" y="1783256"/>
                  </a:lnTo>
                  <a:lnTo>
                    <a:pt x="110848" y="1777312"/>
                  </a:lnTo>
                  <a:lnTo>
                    <a:pt x="109679" y="1771368"/>
                  </a:lnTo>
                  <a:lnTo>
                    <a:pt x="108499" y="1765424"/>
                  </a:lnTo>
                  <a:lnTo>
                    <a:pt x="107312" y="1759480"/>
                  </a:lnTo>
                  <a:lnTo>
                    <a:pt x="106121" y="1753535"/>
                  </a:lnTo>
                  <a:lnTo>
                    <a:pt x="104930" y="1747591"/>
                  </a:lnTo>
                  <a:lnTo>
                    <a:pt x="103740" y="1741647"/>
                  </a:lnTo>
                  <a:lnTo>
                    <a:pt x="102558" y="1735703"/>
                  </a:lnTo>
                  <a:lnTo>
                    <a:pt x="101385" y="1729759"/>
                  </a:lnTo>
                  <a:lnTo>
                    <a:pt x="100229" y="1723814"/>
                  </a:lnTo>
                  <a:lnTo>
                    <a:pt x="99094" y="1717870"/>
                  </a:lnTo>
                  <a:lnTo>
                    <a:pt x="97982" y="1711926"/>
                  </a:lnTo>
                  <a:lnTo>
                    <a:pt x="96896" y="1705982"/>
                  </a:lnTo>
                  <a:lnTo>
                    <a:pt x="95838" y="1700038"/>
                  </a:lnTo>
                  <a:lnTo>
                    <a:pt x="94809" y="1694093"/>
                  </a:lnTo>
                  <a:lnTo>
                    <a:pt x="93810" y="1688149"/>
                  </a:lnTo>
                  <a:lnTo>
                    <a:pt x="92845" y="1682205"/>
                  </a:lnTo>
                  <a:lnTo>
                    <a:pt x="91908" y="1676261"/>
                  </a:lnTo>
                  <a:lnTo>
                    <a:pt x="90994" y="1670317"/>
                  </a:lnTo>
                  <a:lnTo>
                    <a:pt x="90097" y="1664373"/>
                  </a:lnTo>
                  <a:lnTo>
                    <a:pt x="89212" y="1658428"/>
                  </a:lnTo>
                  <a:lnTo>
                    <a:pt x="88332" y="1652484"/>
                  </a:lnTo>
                  <a:lnTo>
                    <a:pt x="87449" y="1646540"/>
                  </a:lnTo>
                  <a:lnTo>
                    <a:pt x="86551" y="1640596"/>
                  </a:lnTo>
                  <a:lnTo>
                    <a:pt x="85629" y="1634652"/>
                  </a:lnTo>
                  <a:lnTo>
                    <a:pt x="84673" y="1628707"/>
                  </a:lnTo>
                  <a:lnTo>
                    <a:pt x="83676" y="1622763"/>
                  </a:lnTo>
                  <a:lnTo>
                    <a:pt x="82629" y="1616819"/>
                  </a:lnTo>
                  <a:lnTo>
                    <a:pt x="81525" y="1610875"/>
                  </a:lnTo>
                  <a:lnTo>
                    <a:pt x="80358" y="1604931"/>
                  </a:lnTo>
                  <a:lnTo>
                    <a:pt x="79115" y="1598986"/>
                  </a:lnTo>
                  <a:lnTo>
                    <a:pt x="77794" y="1593042"/>
                  </a:lnTo>
                  <a:lnTo>
                    <a:pt x="76399" y="1587098"/>
                  </a:lnTo>
                  <a:lnTo>
                    <a:pt x="74932" y="1581154"/>
                  </a:lnTo>
                  <a:lnTo>
                    <a:pt x="73395" y="1575210"/>
                  </a:lnTo>
                  <a:lnTo>
                    <a:pt x="71790" y="1569265"/>
                  </a:lnTo>
                  <a:lnTo>
                    <a:pt x="70123" y="1563321"/>
                  </a:lnTo>
                  <a:lnTo>
                    <a:pt x="68395" y="1557377"/>
                  </a:lnTo>
                  <a:lnTo>
                    <a:pt x="66615" y="1551433"/>
                  </a:lnTo>
                  <a:lnTo>
                    <a:pt x="64798" y="1545489"/>
                  </a:lnTo>
                  <a:lnTo>
                    <a:pt x="62950" y="1539545"/>
                  </a:lnTo>
                  <a:lnTo>
                    <a:pt x="61080" y="1533600"/>
                  </a:lnTo>
                  <a:lnTo>
                    <a:pt x="59196" y="1527656"/>
                  </a:lnTo>
                  <a:lnTo>
                    <a:pt x="57305" y="1521712"/>
                  </a:lnTo>
                  <a:lnTo>
                    <a:pt x="55415" y="1515768"/>
                  </a:lnTo>
                  <a:lnTo>
                    <a:pt x="53535" y="1509824"/>
                  </a:lnTo>
                  <a:lnTo>
                    <a:pt x="51669" y="1503879"/>
                  </a:lnTo>
                  <a:lnTo>
                    <a:pt x="49822" y="1497935"/>
                  </a:lnTo>
                  <a:lnTo>
                    <a:pt x="47996" y="1491991"/>
                  </a:lnTo>
                  <a:lnTo>
                    <a:pt x="46195" y="1486047"/>
                  </a:lnTo>
                  <a:lnTo>
                    <a:pt x="44421" y="1480103"/>
                  </a:lnTo>
                  <a:lnTo>
                    <a:pt x="42678" y="1474158"/>
                  </a:lnTo>
                  <a:lnTo>
                    <a:pt x="40966" y="1468214"/>
                  </a:lnTo>
                  <a:lnTo>
                    <a:pt x="39283" y="1462270"/>
                  </a:lnTo>
                  <a:lnTo>
                    <a:pt x="37629" y="1456326"/>
                  </a:lnTo>
                  <a:lnTo>
                    <a:pt x="36004" y="1450382"/>
                  </a:lnTo>
                  <a:lnTo>
                    <a:pt x="34408" y="1444438"/>
                  </a:lnTo>
                  <a:lnTo>
                    <a:pt x="32840" y="1438493"/>
                  </a:lnTo>
                  <a:lnTo>
                    <a:pt x="31302" y="1432549"/>
                  </a:lnTo>
                  <a:lnTo>
                    <a:pt x="29797" y="1426605"/>
                  </a:lnTo>
                  <a:lnTo>
                    <a:pt x="28320" y="1420661"/>
                  </a:lnTo>
                  <a:lnTo>
                    <a:pt x="26872" y="1414717"/>
                  </a:lnTo>
                  <a:lnTo>
                    <a:pt x="25454" y="1408772"/>
                  </a:lnTo>
                  <a:lnTo>
                    <a:pt x="24067" y="1402828"/>
                  </a:lnTo>
                  <a:lnTo>
                    <a:pt x="22710" y="1396884"/>
                  </a:lnTo>
                  <a:lnTo>
                    <a:pt x="21386" y="1390940"/>
                  </a:lnTo>
                  <a:lnTo>
                    <a:pt x="20099" y="1384996"/>
                  </a:lnTo>
                  <a:lnTo>
                    <a:pt x="18846" y="1379051"/>
                  </a:lnTo>
                  <a:lnTo>
                    <a:pt x="17627" y="1373107"/>
                  </a:lnTo>
                  <a:lnTo>
                    <a:pt x="16442" y="1367163"/>
                  </a:lnTo>
                  <a:lnTo>
                    <a:pt x="15292" y="1361219"/>
                  </a:lnTo>
                  <a:lnTo>
                    <a:pt x="14178" y="1355275"/>
                  </a:lnTo>
                  <a:lnTo>
                    <a:pt x="13102" y="1349330"/>
                  </a:lnTo>
                  <a:lnTo>
                    <a:pt x="12070" y="1343386"/>
                  </a:lnTo>
                  <a:lnTo>
                    <a:pt x="11076" y="1337442"/>
                  </a:lnTo>
                  <a:lnTo>
                    <a:pt x="10122" y="1331498"/>
                  </a:lnTo>
                  <a:lnTo>
                    <a:pt x="9208" y="1325554"/>
                  </a:lnTo>
                  <a:lnTo>
                    <a:pt x="8335" y="1319610"/>
                  </a:lnTo>
                  <a:lnTo>
                    <a:pt x="7503" y="1313665"/>
                  </a:lnTo>
                  <a:lnTo>
                    <a:pt x="6717" y="1307721"/>
                  </a:lnTo>
                  <a:lnTo>
                    <a:pt x="5981" y="1301777"/>
                  </a:lnTo>
                  <a:lnTo>
                    <a:pt x="5289" y="1295833"/>
                  </a:lnTo>
                  <a:lnTo>
                    <a:pt x="4643" y="1289889"/>
                  </a:lnTo>
                  <a:lnTo>
                    <a:pt x="4040" y="1283944"/>
                  </a:lnTo>
                  <a:lnTo>
                    <a:pt x="3483" y="1278000"/>
                  </a:lnTo>
                  <a:lnTo>
                    <a:pt x="2970" y="1272056"/>
                  </a:lnTo>
                  <a:lnTo>
                    <a:pt x="2502" y="1266112"/>
                  </a:lnTo>
                  <a:lnTo>
                    <a:pt x="2085" y="1260168"/>
                  </a:lnTo>
                  <a:lnTo>
                    <a:pt x="1709" y="1254223"/>
                  </a:lnTo>
                  <a:lnTo>
                    <a:pt x="1375" y="1248279"/>
                  </a:lnTo>
                  <a:lnTo>
                    <a:pt x="1079" y="1242335"/>
                  </a:lnTo>
                  <a:lnTo>
                    <a:pt x="822" y="1236391"/>
                  </a:lnTo>
                  <a:lnTo>
                    <a:pt x="601" y="1230447"/>
                  </a:lnTo>
                  <a:lnTo>
                    <a:pt x="416" y="1224503"/>
                  </a:lnTo>
                  <a:lnTo>
                    <a:pt x="271" y="1218558"/>
                  </a:lnTo>
                  <a:lnTo>
                    <a:pt x="158" y="1212614"/>
                  </a:lnTo>
                  <a:lnTo>
                    <a:pt x="75" y="1206670"/>
                  </a:lnTo>
                  <a:lnTo>
                    <a:pt x="23" y="1200726"/>
                  </a:lnTo>
                  <a:lnTo>
                    <a:pt x="0" y="1194782"/>
                  </a:lnTo>
                  <a:lnTo>
                    <a:pt x="4" y="1188837"/>
                  </a:lnTo>
                  <a:lnTo>
                    <a:pt x="35" y="1182893"/>
                  </a:lnTo>
                  <a:lnTo>
                    <a:pt x="97" y="1176949"/>
                  </a:lnTo>
                  <a:lnTo>
                    <a:pt x="185" y="1171005"/>
                  </a:lnTo>
                  <a:lnTo>
                    <a:pt x="298" y="1165061"/>
                  </a:lnTo>
                  <a:lnTo>
                    <a:pt x="436" y="1159116"/>
                  </a:lnTo>
                  <a:lnTo>
                    <a:pt x="601" y="1153172"/>
                  </a:lnTo>
                  <a:lnTo>
                    <a:pt x="792" y="1147228"/>
                  </a:lnTo>
                  <a:lnTo>
                    <a:pt x="1012" y="1141284"/>
                  </a:lnTo>
                  <a:lnTo>
                    <a:pt x="1269" y="1135340"/>
                  </a:lnTo>
                  <a:lnTo>
                    <a:pt x="1563" y="1129395"/>
                  </a:lnTo>
                  <a:lnTo>
                    <a:pt x="1897" y="1123451"/>
                  </a:lnTo>
                  <a:lnTo>
                    <a:pt x="2278" y="1117507"/>
                  </a:lnTo>
                  <a:lnTo>
                    <a:pt x="2711" y="1111563"/>
                  </a:lnTo>
                  <a:lnTo>
                    <a:pt x="3204" y="1105619"/>
                  </a:lnTo>
                  <a:lnTo>
                    <a:pt x="3765" y="1099675"/>
                  </a:lnTo>
                  <a:lnTo>
                    <a:pt x="4418" y="1093730"/>
                  </a:lnTo>
                  <a:lnTo>
                    <a:pt x="5163" y="1087786"/>
                  </a:lnTo>
                  <a:lnTo>
                    <a:pt x="6007" y="1081842"/>
                  </a:lnTo>
                  <a:lnTo>
                    <a:pt x="6959" y="1075898"/>
                  </a:lnTo>
                  <a:lnTo>
                    <a:pt x="8026" y="1069954"/>
                  </a:lnTo>
                  <a:lnTo>
                    <a:pt x="9216" y="1064009"/>
                  </a:lnTo>
                  <a:lnTo>
                    <a:pt x="10534" y="1058065"/>
                  </a:lnTo>
                  <a:lnTo>
                    <a:pt x="12005" y="1052121"/>
                  </a:lnTo>
                  <a:lnTo>
                    <a:pt x="13614" y="1046177"/>
                  </a:lnTo>
                  <a:lnTo>
                    <a:pt x="15354" y="1040233"/>
                  </a:lnTo>
                  <a:lnTo>
                    <a:pt x="17221" y="1034288"/>
                  </a:lnTo>
                  <a:lnTo>
                    <a:pt x="19210" y="1028344"/>
                  </a:lnTo>
                  <a:lnTo>
                    <a:pt x="21310" y="1022400"/>
                  </a:lnTo>
                  <a:lnTo>
                    <a:pt x="23513" y="1016456"/>
                  </a:lnTo>
                  <a:lnTo>
                    <a:pt x="25815" y="1010512"/>
                  </a:lnTo>
                  <a:lnTo>
                    <a:pt x="28189" y="1004567"/>
                  </a:lnTo>
                  <a:lnTo>
                    <a:pt x="30615" y="998623"/>
                  </a:lnTo>
                  <a:lnTo>
                    <a:pt x="33078" y="992679"/>
                  </a:lnTo>
                  <a:lnTo>
                    <a:pt x="35559" y="986735"/>
                  </a:lnTo>
                  <a:lnTo>
                    <a:pt x="38044" y="980791"/>
                  </a:lnTo>
                  <a:lnTo>
                    <a:pt x="40517" y="974847"/>
                  </a:lnTo>
                  <a:lnTo>
                    <a:pt x="42958" y="968902"/>
                  </a:lnTo>
                  <a:lnTo>
                    <a:pt x="45350" y="962958"/>
                  </a:lnTo>
                  <a:lnTo>
                    <a:pt x="47688" y="957014"/>
                  </a:lnTo>
                  <a:lnTo>
                    <a:pt x="49961" y="951070"/>
                  </a:lnTo>
                  <a:lnTo>
                    <a:pt x="52165" y="945126"/>
                  </a:lnTo>
                  <a:lnTo>
                    <a:pt x="54294" y="939181"/>
                  </a:lnTo>
                  <a:lnTo>
                    <a:pt x="56347" y="933237"/>
                  </a:lnTo>
                  <a:lnTo>
                    <a:pt x="58314" y="927293"/>
                  </a:lnTo>
                  <a:lnTo>
                    <a:pt x="60205" y="921349"/>
                  </a:lnTo>
                  <a:lnTo>
                    <a:pt x="62028" y="915405"/>
                  </a:lnTo>
                  <a:lnTo>
                    <a:pt x="63792" y="909460"/>
                  </a:lnTo>
                  <a:lnTo>
                    <a:pt x="65505" y="903516"/>
                  </a:lnTo>
                  <a:lnTo>
                    <a:pt x="67175" y="897572"/>
                  </a:lnTo>
                  <a:lnTo>
                    <a:pt x="68813" y="891628"/>
                  </a:lnTo>
                  <a:lnTo>
                    <a:pt x="70428" y="885684"/>
                  </a:lnTo>
                  <a:lnTo>
                    <a:pt x="72034" y="879740"/>
                  </a:lnTo>
                  <a:lnTo>
                    <a:pt x="73644" y="873795"/>
                  </a:lnTo>
                  <a:lnTo>
                    <a:pt x="75266" y="867851"/>
                  </a:lnTo>
                  <a:lnTo>
                    <a:pt x="76910" y="861907"/>
                  </a:lnTo>
                  <a:lnTo>
                    <a:pt x="78582" y="855963"/>
                  </a:lnTo>
                  <a:lnTo>
                    <a:pt x="80288" y="850019"/>
                  </a:lnTo>
                  <a:lnTo>
                    <a:pt x="82036" y="844074"/>
                  </a:lnTo>
                  <a:lnTo>
                    <a:pt x="83831" y="838130"/>
                  </a:lnTo>
                  <a:lnTo>
                    <a:pt x="85667" y="832186"/>
                  </a:lnTo>
                  <a:lnTo>
                    <a:pt x="87543" y="826242"/>
                  </a:lnTo>
                  <a:lnTo>
                    <a:pt x="89455" y="820298"/>
                  </a:lnTo>
                  <a:lnTo>
                    <a:pt x="91399" y="814353"/>
                  </a:lnTo>
                  <a:lnTo>
                    <a:pt x="93370" y="808409"/>
                  </a:lnTo>
                  <a:lnTo>
                    <a:pt x="95361" y="802465"/>
                  </a:lnTo>
                  <a:lnTo>
                    <a:pt x="97363" y="796521"/>
                  </a:lnTo>
                  <a:lnTo>
                    <a:pt x="99365" y="790577"/>
                  </a:lnTo>
                  <a:lnTo>
                    <a:pt x="101361" y="784632"/>
                  </a:lnTo>
                  <a:lnTo>
                    <a:pt x="103343" y="778688"/>
                  </a:lnTo>
                  <a:lnTo>
                    <a:pt x="105304" y="772744"/>
                  </a:lnTo>
                  <a:lnTo>
                    <a:pt x="107239" y="766800"/>
                  </a:lnTo>
                  <a:lnTo>
                    <a:pt x="109139" y="760856"/>
                  </a:lnTo>
                  <a:lnTo>
                    <a:pt x="110999" y="754912"/>
                  </a:lnTo>
                  <a:lnTo>
                    <a:pt x="112819" y="748967"/>
                  </a:lnTo>
                  <a:lnTo>
                    <a:pt x="114598" y="743023"/>
                  </a:lnTo>
                  <a:lnTo>
                    <a:pt x="116337" y="737079"/>
                  </a:lnTo>
                  <a:lnTo>
                    <a:pt x="118035" y="731135"/>
                  </a:lnTo>
                  <a:lnTo>
                    <a:pt x="119693" y="725191"/>
                  </a:lnTo>
                  <a:lnTo>
                    <a:pt x="121311" y="719246"/>
                  </a:lnTo>
                  <a:lnTo>
                    <a:pt x="122888" y="713302"/>
                  </a:lnTo>
                  <a:lnTo>
                    <a:pt x="124430" y="707358"/>
                  </a:lnTo>
                  <a:lnTo>
                    <a:pt x="125941" y="701414"/>
                  </a:lnTo>
                  <a:lnTo>
                    <a:pt x="127422" y="695470"/>
                  </a:lnTo>
                  <a:lnTo>
                    <a:pt x="128873" y="689525"/>
                  </a:lnTo>
                  <a:lnTo>
                    <a:pt x="130297" y="683581"/>
                  </a:lnTo>
                  <a:lnTo>
                    <a:pt x="131692" y="677637"/>
                  </a:lnTo>
                  <a:lnTo>
                    <a:pt x="133056" y="671693"/>
                  </a:lnTo>
                  <a:lnTo>
                    <a:pt x="134394" y="665749"/>
                  </a:lnTo>
                  <a:lnTo>
                    <a:pt x="135705" y="659805"/>
                  </a:lnTo>
                  <a:lnTo>
                    <a:pt x="136988" y="653860"/>
                  </a:lnTo>
                  <a:lnTo>
                    <a:pt x="138243" y="647916"/>
                  </a:lnTo>
                  <a:lnTo>
                    <a:pt x="139468" y="641972"/>
                  </a:lnTo>
                  <a:lnTo>
                    <a:pt x="140663" y="636028"/>
                  </a:lnTo>
                  <a:lnTo>
                    <a:pt x="141821" y="630084"/>
                  </a:lnTo>
                  <a:lnTo>
                    <a:pt x="142948" y="624139"/>
                  </a:lnTo>
                  <a:lnTo>
                    <a:pt x="144043" y="618195"/>
                  </a:lnTo>
                  <a:lnTo>
                    <a:pt x="145104" y="612251"/>
                  </a:lnTo>
                  <a:lnTo>
                    <a:pt x="146133" y="606307"/>
                  </a:lnTo>
                  <a:lnTo>
                    <a:pt x="147129" y="600363"/>
                  </a:lnTo>
                  <a:lnTo>
                    <a:pt x="148091" y="594418"/>
                  </a:lnTo>
                  <a:lnTo>
                    <a:pt x="149016" y="588474"/>
                  </a:lnTo>
                  <a:lnTo>
                    <a:pt x="149909" y="582530"/>
                  </a:lnTo>
                  <a:lnTo>
                    <a:pt x="150773" y="576586"/>
                  </a:lnTo>
                  <a:lnTo>
                    <a:pt x="151607" y="570642"/>
                  </a:lnTo>
                  <a:lnTo>
                    <a:pt x="152414" y="564697"/>
                  </a:lnTo>
                  <a:lnTo>
                    <a:pt x="153196" y="558753"/>
                  </a:lnTo>
                  <a:lnTo>
                    <a:pt x="153954" y="552809"/>
                  </a:lnTo>
                  <a:lnTo>
                    <a:pt x="154687" y="546865"/>
                  </a:lnTo>
                  <a:lnTo>
                    <a:pt x="155403" y="540921"/>
                  </a:lnTo>
                  <a:lnTo>
                    <a:pt x="156104" y="534977"/>
                  </a:lnTo>
                  <a:lnTo>
                    <a:pt x="156793" y="529032"/>
                  </a:lnTo>
                  <a:lnTo>
                    <a:pt x="157472" y="523088"/>
                  </a:lnTo>
                  <a:lnTo>
                    <a:pt x="158145" y="517144"/>
                  </a:lnTo>
                  <a:lnTo>
                    <a:pt x="158813" y="511200"/>
                  </a:lnTo>
                  <a:lnTo>
                    <a:pt x="159480" y="505256"/>
                  </a:lnTo>
                  <a:lnTo>
                    <a:pt x="160149" y="499311"/>
                  </a:lnTo>
                  <a:lnTo>
                    <a:pt x="160822" y="493367"/>
                  </a:lnTo>
                  <a:lnTo>
                    <a:pt x="161499" y="487423"/>
                  </a:lnTo>
                  <a:lnTo>
                    <a:pt x="162183" y="481479"/>
                  </a:lnTo>
                  <a:lnTo>
                    <a:pt x="162875" y="475535"/>
                  </a:lnTo>
                  <a:lnTo>
                    <a:pt x="163575" y="469590"/>
                  </a:lnTo>
                  <a:lnTo>
                    <a:pt x="164284" y="463646"/>
                  </a:lnTo>
                  <a:lnTo>
                    <a:pt x="165001" y="457702"/>
                  </a:lnTo>
                  <a:lnTo>
                    <a:pt x="165725" y="451758"/>
                  </a:lnTo>
                  <a:lnTo>
                    <a:pt x="166455" y="445814"/>
                  </a:lnTo>
                  <a:lnTo>
                    <a:pt x="167190" y="439870"/>
                  </a:lnTo>
                  <a:lnTo>
                    <a:pt x="167929" y="433925"/>
                  </a:lnTo>
                  <a:lnTo>
                    <a:pt x="168670" y="427981"/>
                  </a:lnTo>
                  <a:lnTo>
                    <a:pt x="169412" y="422037"/>
                  </a:lnTo>
                  <a:lnTo>
                    <a:pt x="170152" y="416093"/>
                  </a:lnTo>
                  <a:lnTo>
                    <a:pt x="170888" y="410149"/>
                  </a:lnTo>
                  <a:lnTo>
                    <a:pt x="171620" y="404204"/>
                  </a:lnTo>
                  <a:lnTo>
                    <a:pt x="172345" y="398260"/>
                  </a:lnTo>
                  <a:lnTo>
                    <a:pt x="173062" y="392316"/>
                  </a:lnTo>
                  <a:lnTo>
                    <a:pt x="173771" y="386372"/>
                  </a:lnTo>
                  <a:lnTo>
                    <a:pt x="174467" y="380428"/>
                  </a:lnTo>
                  <a:lnTo>
                    <a:pt x="175150" y="374483"/>
                  </a:lnTo>
                  <a:lnTo>
                    <a:pt x="175820" y="368539"/>
                  </a:lnTo>
                  <a:lnTo>
                    <a:pt x="176476" y="362595"/>
                  </a:lnTo>
                  <a:lnTo>
                    <a:pt x="177117" y="356651"/>
                  </a:lnTo>
                  <a:lnTo>
                    <a:pt x="177741" y="350707"/>
                  </a:lnTo>
                  <a:lnTo>
                    <a:pt x="178348" y="344762"/>
                  </a:lnTo>
                  <a:lnTo>
                    <a:pt x="178935" y="338818"/>
                  </a:lnTo>
                  <a:lnTo>
                    <a:pt x="179502" y="332874"/>
                  </a:lnTo>
                  <a:lnTo>
                    <a:pt x="180048" y="326930"/>
                  </a:lnTo>
                  <a:lnTo>
                    <a:pt x="180575" y="320986"/>
                  </a:lnTo>
                  <a:lnTo>
                    <a:pt x="181080" y="315042"/>
                  </a:lnTo>
                  <a:lnTo>
                    <a:pt x="181563" y="309097"/>
                  </a:lnTo>
                  <a:lnTo>
                    <a:pt x="182025" y="303153"/>
                  </a:lnTo>
                  <a:lnTo>
                    <a:pt x="182461" y="297209"/>
                  </a:lnTo>
                  <a:lnTo>
                    <a:pt x="182873" y="291265"/>
                  </a:lnTo>
                  <a:lnTo>
                    <a:pt x="183263" y="285321"/>
                  </a:lnTo>
                  <a:lnTo>
                    <a:pt x="183630" y="279376"/>
                  </a:lnTo>
                  <a:lnTo>
                    <a:pt x="183974" y="273432"/>
                  </a:lnTo>
                  <a:lnTo>
                    <a:pt x="184297" y="267488"/>
                  </a:lnTo>
                  <a:lnTo>
                    <a:pt x="184597" y="261544"/>
                  </a:lnTo>
                  <a:lnTo>
                    <a:pt x="184875" y="255600"/>
                  </a:lnTo>
                  <a:lnTo>
                    <a:pt x="185130" y="249655"/>
                  </a:lnTo>
                  <a:lnTo>
                    <a:pt x="185367" y="243711"/>
                  </a:lnTo>
                  <a:lnTo>
                    <a:pt x="185586" y="237767"/>
                  </a:lnTo>
                  <a:lnTo>
                    <a:pt x="185788" y="231823"/>
                  </a:lnTo>
                  <a:lnTo>
                    <a:pt x="185974" y="225879"/>
                  </a:lnTo>
                  <a:lnTo>
                    <a:pt x="186146" y="219935"/>
                  </a:lnTo>
                  <a:lnTo>
                    <a:pt x="186304" y="213990"/>
                  </a:lnTo>
                  <a:lnTo>
                    <a:pt x="186450" y="208046"/>
                  </a:lnTo>
                  <a:lnTo>
                    <a:pt x="186587" y="202102"/>
                  </a:lnTo>
                  <a:lnTo>
                    <a:pt x="186716" y="196158"/>
                  </a:lnTo>
                  <a:lnTo>
                    <a:pt x="186839" y="190214"/>
                  </a:lnTo>
                  <a:lnTo>
                    <a:pt x="186958" y="184269"/>
                  </a:lnTo>
                  <a:lnTo>
                    <a:pt x="187073" y="178325"/>
                  </a:lnTo>
                  <a:lnTo>
                    <a:pt x="187185" y="172381"/>
                  </a:lnTo>
                  <a:lnTo>
                    <a:pt x="187297" y="166437"/>
                  </a:lnTo>
                  <a:lnTo>
                    <a:pt x="187409" y="160493"/>
                  </a:lnTo>
                  <a:lnTo>
                    <a:pt x="187521" y="154548"/>
                  </a:lnTo>
                  <a:lnTo>
                    <a:pt x="187634" y="148604"/>
                  </a:lnTo>
                  <a:lnTo>
                    <a:pt x="187748" y="142660"/>
                  </a:lnTo>
                  <a:lnTo>
                    <a:pt x="187864" y="136716"/>
                  </a:lnTo>
                  <a:lnTo>
                    <a:pt x="187981" y="130772"/>
                  </a:lnTo>
                  <a:lnTo>
                    <a:pt x="188098" y="124827"/>
                  </a:lnTo>
                  <a:lnTo>
                    <a:pt x="188215" y="118883"/>
                  </a:lnTo>
                  <a:lnTo>
                    <a:pt x="188332" y="112939"/>
                  </a:lnTo>
                  <a:lnTo>
                    <a:pt x="188448" y="106995"/>
                  </a:lnTo>
                  <a:lnTo>
                    <a:pt x="188562" y="101051"/>
                  </a:lnTo>
                  <a:lnTo>
                    <a:pt x="188674" y="95107"/>
                  </a:lnTo>
                  <a:lnTo>
                    <a:pt x="188782" y="89162"/>
                  </a:lnTo>
                  <a:lnTo>
                    <a:pt x="188887" y="83218"/>
                  </a:lnTo>
                  <a:lnTo>
                    <a:pt x="188988" y="77274"/>
                  </a:lnTo>
                  <a:lnTo>
                    <a:pt x="189085" y="71330"/>
                  </a:lnTo>
                  <a:lnTo>
                    <a:pt x="189178" y="65386"/>
                  </a:lnTo>
                  <a:lnTo>
                    <a:pt x="189266" y="59441"/>
                  </a:lnTo>
                  <a:lnTo>
                    <a:pt x="189350" y="53497"/>
                  </a:lnTo>
                  <a:lnTo>
                    <a:pt x="189430" y="47553"/>
                  </a:lnTo>
                  <a:lnTo>
                    <a:pt x="189505" y="41609"/>
                  </a:lnTo>
                  <a:lnTo>
                    <a:pt x="189576" y="35665"/>
                  </a:lnTo>
                  <a:lnTo>
                    <a:pt x="189644" y="29720"/>
                  </a:lnTo>
                  <a:lnTo>
                    <a:pt x="189709" y="23776"/>
                  </a:lnTo>
                  <a:lnTo>
                    <a:pt x="189770" y="17832"/>
                  </a:lnTo>
                  <a:lnTo>
                    <a:pt x="189829" y="11888"/>
                  </a:lnTo>
                  <a:lnTo>
                    <a:pt x="189885" y="5944"/>
                  </a:lnTo>
                  <a:lnTo>
                    <a:pt x="189938" y="0"/>
                  </a:lnTo>
                  <a:lnTo>
                    <a:pt x="191206" y="0"/>
                  </a:lnTo>
                  <a:lnTo>
                    <a:pt x="191259" y="5944"/>
                  </a:lnTo>
                  <a:lnTo>
                    <a:pt x="191315" y="11888"/>
                  </a:lnTo>
                  <a:lnTo>
                    <a:pt x="191374" y="17832"/>
                  </a:lnTo>
                  <a:lnTo>
                    <a:pt x="191435" y="23776"/>
                  </a:lnTo>
                  <a:lnTo>
                    <a:pt x="191500" y="29720"/>
                  </a:lnTo>
                  <a:lnTo>
                    <a:pt x="191568" y="35665"/>
                  </a:lnTo>
                  <a:lnTo>
                    <a:pt x="191639" y="41609"/>
                  </a:lnTo>
                  <a:lnTo>
                    <a:pt x="191714" y="47553"/>
                  </a:lnTo>
                  <a:lnTo>
                    <a:pt x="191794" y="53497"/>
                  </a:lnTo>
                  <a:lnTo>
                    <a:pt x="191878" y="59441"/>
                  </a:lnTo>
                  <a:lnTo>
                    <a:pt x="191966" y="65386"/>
                  </a:lnTo>
                  <a:lnTo>
                    <a:pt x="192059" y="71330"/>
                  </a:lnTo>
                  <a:lnTo>
                    <a:pt x="192156" y="77274"/>
                  </a:lnTo>
                  <a:lnTo>
                    <a:pt x="192257" y="83218"/>
                  </a:lnTo>
                  <a:lnTo>
                    <a:pt x="192362" y="89162"/>
                  </a:lnTo>
                  <a:lnTo>
                    <a:pt x="192471" y="95107"/>
                  </a:lnTo>
                  <a:lnTo>
                    <a:pt x="192582" y="101051"/>
                  </a:lnTo>
                  <a:lnTo>
                    <a:pt x="192696" y="106995"/>
                  </a:lnTo>
                  <a:lnTo>
                    <a:pt x="192812" y="112939"/>
                  </a:lnTo>
                  <a:lnTo>
                    <a:pt x="192929" y="118883"/>
                  </a:lnTo>
                  <a:lnTo>
                    <a:pt x="193046" y="124827"/>
                  </a:lnTo>
                  <a:lnTo>
                    <a:pt x="193164" y="130772"/>
                  </a:lnTo>
                  <a:lnTo>
                    <a:pt x="193280" y="136716"/>
                  </a:lnTo>
                  <a:lnTo>
                    <a:pt x="193396" y="142660"/>
                  </a:lnTo>
                  <a:lnTo>
                    <a:pt x="193510" y="148604"/>
                  </a:lnTo>
                  <a:lnTo>
                    <a:pt x="193623" y="154548"/>
                  </a:lnTo>
                  <a:lnTo>
                    <a:pt x="193735" y="160493"/>
                  </a:lnTo>
                  <a:lnTo>
                    <a:pt x="193847" y="166437"/>
                  </a:lnTo>
                  <a:lnTo>
                    <a:pt x="193959" y="172381"/>
                  </a:lnTo>
                  <a:lnTo>
                    <a:pt x="194071" y="178325"/>
                  </a:lnTo>
                  <a:lnTo>
                    <a:pt x="194186" y="184269"/>
                  </a:lnTo>
                  <a:lnTo>
                    <a:pt x="194305" y="190214"/>
                  </a:lnTo>
                  <a:lnTo>
                    <a:pt x="194428" y="196158"/>
                  </a:lnTo>
                  <a:lnTo>
                    <a:pt x="194557" y="202102"/>
                  </a:lnTo>
                  <a:lnTo>
                    <a:pt x="194694" y="208046"/>
                  </a:lnTo>
                  <a:lnTo>
                    <a:pt x="194840" y="213990"/>
                  </a:lnTo>
                  <a:lnTo>
                    <a:pt x="194998" y="219935"/>
                  </a:lnTo>
                  <a:lnTo>
                    <a:pt x="195170" y="225879"/>
                  </a:lnTo>
                  <a:lnTo>
                    <a:pt x="195356" y="231823"/>
                  </a:lnTo>
                  <a:lnTo>
                    <a:pt x="195558" y="237767"/>
                  </a:lnTo>
                  <a:lnTo>
                    <a:pt x="195777" y="243711"/>
                  </a:lnTo>
                  <a:lnTo>
                    <a:pt x="196014" y="249655"/>
                  </a:lnTo>
                  <a:lnTo>
                    <a:pt x="196270" y="255600"/>
                  </a:lnTo>
                  <a:lnTo>
                    <a:pt x="196547" y="261544"/>
                  </a:lnTo>
                  <a:lnTo>
                    <a:pt x="196848" y="267488"/>
                  </a:lnTo>
                  <a:lnTo>
                    <a:pt x="197170" y="273432"/>
                  </a:lnTo>
                  <a:lnTo>
                    <a:pt x="197514" y="279376"/>
                  </a:lnTo>
                  <a:lnTo>
                    <a:pt x="197881" y="285321"/>
                  </a:lnTo>
                  <a:lnTo>
                    <a:pt x="198271" y="291265"/>
                  </a:lnTo>
                  <a:lnTo>
                    <a:pt x="198683" y="297209"/>
                  </a:lnTo>
                  <a:lnTo>
                    <a:pt x="199119" y="303153"/>
                  </a:lnTo>
                  <a:lnTo>
                    <a:pt x="199581" y="309097"/>
                  </a:lnTo>
                  <a:lnTo>
                    <a:pt x="200064" y="315042"/>
                  </a:lnTo>
                  <a:lnTo>
                    <a:pt x="200569" y="320986"/>
                  </a:lnTo>
                  <a:lnTo>
                    <a:pt x="201096" y="326930"/>
                  </a:lnTo>
                  <a:lnTo>
                    <a:pt x="201642" y="332874"/>
                  </a:lnTo>
                  <a:lnTo>
                    <a:pt x="202209" y="338818"/>
                  </a:lnTo>
                  <a:lnTo>
                    <a:pt x="202796" y="344762"/>
                  </a:lnTo>
                  <a:lnTo>
                    <a:pt x="203403" y="350707"/>
                  </a:lnTo>
                  <a:lnTo>
                    <a:pt x="204027" y="356651"/>
                  </a:lnTo>
                  <a:lnTo>
                    <a:pt x="204668" y="362595"/>
                  </a:lnTo>
                  <a:lnTo>
                    <a:pt x="205324" y="368539"/>
                  </a:lnTo>
                  <a:lnTo>
                    <a:pt x="205994" y="374483"/>
                  </a:lnTo>
                  <a:lnTo>
                    <a:pt x="206677" y="380428"/>
                  </a:lnTo>
                  <a:lnTo>
                    <a:pt x="207373" y="386372"/>
                  </a:lnTo>
                  <a:lnTo>
                    <a:pt x="208082" y="392316"/>
                  </a:lnTo>
                  <a:lnTo>
                    <a:pt x="208799" y="398260"/>
                  </a:lnTo>
                  <a:lnTo>
                    <a:pt x="209524" y="404204"/>
                  </a:lnTo>
                  <a:lnTo>
                    <a:pt x="210256" y="410149"/>
                  </a:lnTo>
                  <a:lnTo>
                    <a:pt x="210992" y="416093"/>
                  </a:lnTo>
                  <a:lnTo>
                    <a:pt x="211732" y="422037"/>
                  </a:lnTo>
                  <a:lnTo>
                    <a:pt x="212474" y="427981"/>
                  </a:lnTo>
                  <a:lnTo>
                    <a:pt x="213215" y="433925"/>
                  </a:lnTo>
                  <a:lnTo>
                    <a:pt x="213954" y="439870"/>
                  </a:lnTo>
                  <a:lnTo>
                    <a:pt x="214689" y="445814"/>
                  </a:lnTo>
                  <a:lnTo>
                    <a:pt x="215419" y="451758"/>
                  </a:lnTo>
                  <a:lnTo>
                    <a:pt x="216143" y="457702"/>
                  </a:lnTo>
                  <a:lnTo>
                    <a:pt x="216860" y="463646"/>
                  </a:lnTo>
                  <a:lnTo>
                    <a:pt x="217569" y="469590"/>
                  </a:lnTo>
                  <a:lnTo>
                    <a:pt x="218269" y="475535"/>
                  </a:lnTo>
                  <a:lnTo>
                    <a:pt x="218961" y="481479"/>
                  </a:lnTo>
                  <a:lnTo>
                    <a:pt x="219645" y="487423"/>
                  </a:lnTo>
                  <a:lnTo>
                    <a:pt x="220323" y="493367"/>
                  </a:lnTo>
                  <a:lnTo>
                    <a:pt x="220995" y="499311"/>
                  </a:lnTo>
                  <a:lnTo>
                    <a:pt x="221664" y="505256"/>
                  </a:lnTo>
                  <a:lnTo>
                    <a:pt x="222331" y="511200"/>
                  </a:lnTo>
                  <a:lnTo>
                    <a:pt x="222999" y="517144"/>
                  </a:lnTo>
                  <a:lnTo>
                    <a:pt x="223672" y="523088"/>
                  </a:lnTo>
                  <a:lnTo>
                    <a:pt x="224351" y="529032"/>
                  </a:lnTo>
                  <a:lnTo>
                    <a:pt x="225040" y="534977"/>
                  </a:lnTo>
                  <a:lnTo>
                    <a:pt x="225741" y="540921"/>
                  </a:lnTo>
                  <a:lnTo>
                    <a:pt x="226457" y="546865"/>
                  </a:lnTo>
                  <a:lnTo>
                    <a:pt x="227190" y="552809"/>
                  </a:lnTo>
                  <a:lnTo>
                    <a:pt x="227948" y="558753"/>
                  </a:lnTo>
                  <a:lnTo>
                    <a:pt x="228730" y="564697"/>
                  </a:lnTo>
                  <a:lnTo>
                    <a:pt x="229537" y="570642"/>
                  </a:lnTo>
                  <a:lnTo>
                    <a:pt x="230371" y="576586"/>
                  </a:lnTo>
                  <a:lnTo>
                    <a:pt x="231235" y="582530"/>
                  </a:lnTo>
                  <a:lnTo>
                    <a:pt x="232128" y="588474"/>
                  </a:lnTo>
                  <a:lnTo>
                    <a:pt x="233053" y="594418"/>
                  </a:lnTo>
                  <a:lnTo>
                    <a:pt x="234015" y="600363"/>
                  </a:lnTo>
                  <a:lnTo>
                    <a:pt x="235011" y="606307"/>
                  </a:lnTo>
                  <a:lnTo>
                    <a:pt x="236040" y="612251"/>
                  </a:lnTo>
                  <a:lnTo>
                    <a:pt x="237101" y="618195"/>
                  </a:lnTo>
                  <a:lnTo>
                    <a:pt x="238196" y="624139"/>
                  </a:lnTo>
                  <a:lnTo>
                    <a:pt x="239323" y="630084"/>
                  </a:lnTo>
                  <a:lnTo>
                    <a:pt x="240481" y="636028"/>
                  </a:lnTo>
                  <a:lnTo>
                    <a:pt x="241676" y="641972"/>
                  </a:lnTo>
                  <a:lnTo>
                    <a:pt x="242901" y="647916"/>
                  </a:lnTo>
                  <a:lnTo>
                    <a:pt x="244156" y="653860"/>
                  </a:lnTo>
                  <a:lnTo>
                    <a:pt x="245439" y="659805"/>
                  </a:lnTo>
                  <a:lnTo>
                    <a:pt x="246750" y="665749"/>
                  </a:lnTo>
                  <a:lnTo>
                    <a:pt x="248088" y="671693"/>
                  </a:lnTo>
                  <a:lnTo>
                    <a:pt x="249452" y="677637"/>
                  </a:lnTo>
                  <a:lnTo>
                    <a:pt x="250847" y="683581"/>
                  </a:lnTo>
                  <a:lnTo>
                    <a:pt x="252271" y="689525"/>
                  </a:lnTo>
                  <a:lnTo>
                    <a:pt x="253722" y="695470"/>
                  </a:lnTo>
                  <a:lnTo>
                    <a:pt x="255203" y="701414"/>
                  </a:lnTo>
                  <a:lnTo>
                    <a:pt x="256714" y="707358"/>
                  </a:lnTo>
                  <a:lnTo>
                    <a:pt x="258256" y="713302"/>
                  </a:lnTo>
                  <a:lnTo>
                    <a:pt x="259833" y="719246"/>
                  </a:lnTo>
                  <a:lnTo>
                    <a:pt x="261451" y="725191"/>
                  </a:lnTo>
                  <a:lnTo>
                    <a:pt x="263109" y="731135"/>
                  </a:lnTo>
                  <a:lnTo>
                    <a:pt x="264807" y="737079"/>
                  </a:lnTo>
                  <a:lnTo>
                    <a:pt x="266546" y="743023"/>
                  </a:lnTo>
                  <a:lnTo>
                    <a:pt x="268325" y="748967"/>
                  </a:lnTo>
                  <a:lnTo>
                    <a:pt x="270146" y="754912"/>
                  </a:lnTo>
                  <a:lnTo>
                    <a:pt x="272005" y="760856"/>
                  </a:lnTo>
                  <a:lnTo>
                    <a:pt x="273905" y="766800"/>
                  </a:lnTo>
                  <a:lnTo>
                    <a:pt x="275840" y="772744"/>
                  </a:lnTo>
                  <a:lnTo>
                    <a:pt x="277801" y="778688"/>
                  </a:lnTo>
                  <a:lnTo>
                    <a:pt x="279783" y="784632"/>
                  </a:lnTo>
                  <a:lnTo>
                    <a:pt x="281779" y="790577"/>
                  </a:lnTo>
                  <a:lnTo>
                    <a:pt x="283782" y="796521"/>
                  </a:lnTo>
                  <a:lnTo>
                    <a:pt x="285783" y="802465"/>
                  </a:lnTo>
                  <a:lnTo>
                    <a:pt x="287774" y="808409"/>
                  </a:lnTo>
                  <a:lnTo>
                    <a:pt x="289745" y="814353"/>
                  </a:lnTo>
                  <a:lnTo>
                    <a:pt x="291689" y="820298"/>
                  </a:lnTo>
                  <a:lnTo>
                    <a:pt x="293601" y="826242"/>
                  </a:lnTo>
                  <a:lnTo>
                    <a:pt x="295477" y="832186"/>
                  </a:lnTo>
                  <a:lnTo>
                    <a:pt x="297313" y="838130"/>
                  </a:lnTo>
                  <a:lnTo>
                    <a:pt x="299108" y="844074"/>
                  </a:lnTo>
                  <a:lnTo>
                    <a:pt x="300857" y="850019"/>
                  </a:lnTo>
                  <a:lnTo>
                    <a:pt x="302563" y="855963"/>
                  </a:lnTo>
                  <a:lnTo>
                    <a:pt x="304234" y="861907"/>
                  </a:lnTo>
                  <a:lnTo>
                    <a:pt x="305878" y="867851"/>
                  </a:lnTo>
                  <a:lnTo>
                    <a:pt x="307500" y="873795"/>
                  </a:lnTo>
                  <a:lnTo>
                    <a:pt x="309110" y="879740"/>
                  </a:lnTo>
                  <a:lnTo>
                    <a:pt x="310717" y="885684"/>
                  </a:lnTo>
                  <a:lnTo>
                    <a:pt x="312331" y="891628"/>
                  </a:lnTo>
                  <a:lnTo>
                    <a:pt x="313969" y="897572"/>
                  </a:lnTo>
                  <a:lnTo>
                    <a:pt x="315639" y="903516"/>
                  </a:lnTo>
                  <a:lnTo>
                    <a:pt x="317352" y="909460"/>
                  </a:lnTo>
                  <a:lnTo>
                    <a:pt x="319116" y="915405"/>
                  </a:lnTo>
                  <a:lnTo>
                    <a:pt x="320940" y="921349"/>
                  </a:lnTo>
                  <a:lnTo>
                    <a:pt x="322830" y="927293"/>
                  </a:lnTo>
                  <a:lnTo>
                    <a:pt x="324797" y="933237"/>
                  </a:lnTo>
                  <a:lnTo>
                    <a:pt x="326850" y="939181"/>
                  </a:lnTo>
                  <a:lnTo>
                    <a:pt x="328980" y="945126"/>
                  </a:lnTo>
                  <a:lnTo>
                    <a:pt x="331183" y="951070"/>
                  </a:lnTo>
                  <a:lnTo>
                    <a:pt x="333456" y="957014"/>
                  </a:lnTo>
                  <a:lnTo>
                    <a:pt x="335794" y="962958"/>
                  </a:lnTo>
                  <a:lnTo>
                    <a:pt x="338187" y="968902"/>
                  </a:lnTo>
                  <a:lnTo>
                    <a:pt x="340627" y="974847"/>
                  </a:lnTo>
                  <a:lnTo>
                    <a:pt x="343100" y="980791"/>
                  </a:lnTo>
                  <a:lnTo>
                    <a:pt x="345585" y="986735"/>
                  </a:lnTo>
                  <a:lnTo>
                    <a:pt x="348067" y="992679"/>
                  </a:lnTo>
                  <a:lnTo>
                    <a:pt x="350529" y="998623"/>
                  </a:lnTo>
                  <a:lnTo>
                    <a:pt x="352955" y="1004567"/>
                  </a:lnTo>
                  <a:lnTo>
                    <a:pt x="355329" y="1010512"/>
                  </a:lnTo>
                  <a:lnTo>
                    <a:pt x="357632" y="1016456"/>
                  </a:lnTo>
                  <a:lnTo>
                    <a:pt x="359834" y="1022400"/>
                  </a:lnTo>
                  <a:lnTo>
                    <a:pt x="361935" y="1028344"/>
                  </a:lnTo>
                  <a:lnTo>
                    <a:pt x="363923" y="1034288"/>
                  </a:lnTo>
                  <a:lnTo>
                    <a:pt x="365790" y="1040233"/>
                  </a:lnTo>
                  <a:lnTo>
                    <a:pt x="367531" y="1046177"/>
                  </a:lnTo>
                  <a:lnTo>
                    <a:pt x="369140" y="1052121"/>
                  </a:lnTo>
                  <a:lnTo>
                    <a:pt x="370610" y="1058065"/>
                  </a:lnTo>
                  <a:lnTo>
                    <a:pt x="371928" y="1064009"/>
                  </a:lnTo>
                  <a:lnTo>
                    <a:pt x="373118" y="1069954"/>
                  </a:lnTo>
                  <a:lnTo>
                    <a:pt x="374185" y="1075898"/>
                  </a:lnTo>
                  <a:lnTo>
                    <a:pt x="375137" y="1081842"/>
                  </a:lnTo>
                  <a:lnTo>
                    <a:pt x="375981" y="1087786"/>
                  </a:lnTo>
                  <a:lnTo>
                    <a:pt x="376726" y="1093730"/>
                  </a:lnTo>
                  <a:lnTo>
                    <a:pt x="377379" y="1099675"/>
                  </a:lnTo>
                  <a:lnTo>
                    <a:pt x="377940" y="1105619"/>
                  </a:lnTo>
                  <a:lnTo>
                    <a:pt x="378433" y="1111563"/>
                  </a:lnTo>
                  <a:lnTo>
                    <a:pt x="378866" y="1117507"/>
                  </a:lnTo>
                  <a:lnTo>
                    <a:pt x="379247" y="1123451"/>
                  </a:lnTo>
                  <a:lnTo>
                    <a:pt x="379581" y="1129395"/>
                  </a:lnTo>
                  <a:lnTo>
                    <a:pt x="379875" y="1135340"/>
                  </a:lnTo>
                  <a:lnTo>
                    <a:pt x="380132" y="1141284"/>
                  </a:lnTo>
                  <a:lnTo>
                    <a:pt x="380352" y="1147228"/>
                  </a:lnTo>
                  <a:lnTo>
                    <a:pt x="380543" y="1153172"/>
                  </a:lnTo>
                  <a:lnTo>
                    <a:pt x="380708" y="1159116"/>
                  </a:lnTo>
                  <a:lnTo>
                    <a:pt x="380846" y="1165061"/>
                  </a:lnTo>
                  <a:lnTo>
                    <a:pt x="380959" y="1171005"/>
                  </a:lnTo>
                  <a:lnTo>
                    <a:pt x="381047" y="1176949"/>
                  </a:lnTo>
                  <a:lnTo>
                    <a:pt x="381109" y="1182893"/>
                  </a:lnTo>
                  <a:lnTo>
                    <a:pt x="381140" y="1188837"/>
                  </a:lnTo>
                  <a:lnTo>
                    <a:pt x="381145" y="1194782"/>
                  </a:lnTo>
                  <a:lnTo>
                    <a:pt x="381121" y="1200726"/>
                  </a:lnTo>
                  <a:lnTo>
                    <a:pt x="381069" y="1206670"/>
                  </a:lnTo>
                  <a:lnTo>
                    <a:pt x="380986" y="1212614"/>
                  </a:lnTo>
                  <a:lnTo>
                    <a:pt x="380873" y="1218558"/>
                  </a:lnTo>
                  <a:lnTo>
                    <a:pt x="380728" y="1224503"/>
                  </a:lnTo>
                  <a:lnTo>
                    <a:pt x="380543" y="1230447"/>
                  </a:lnTo>
                  <a:lnTo>
                    <a:pt x="380323" y="1236391"/>
                  </a:lnTo>
                  <a:lnTo>
                    <a:pt x="380065" y="1242335"/>
                  </a:lnTo>
                  <a:lnTo>
                    <a:pt x="379770" y="1248279"/>
                  </a:lnTo>
                  <a:lnTo>
                    <a:pt x="379435" y="1254223"/>
                  </a:lnTo>
                  <a:lnTo>
                    <a:pt x="379059" y="1260168"/>
                  </a:lnTo>
                  <a:lnTo>
                    <a:pt x="378642" y="1266112"/>
                  </a:lnTo>
                  <a:lnTo>
                    <a:pt x="378174" y="1272056"/>
                  </a:lnTo>
                  <a:lnTo>
                    <a:pt x="377661" y="1278000"/>
                  </a:lnTo>
                  <a:lnTo>
                    <a:pt x="377104" y="1283944"/>
                  </a:lnTo>
                  <a:lnTo>
                    <a:pt x="376502" y="1289889"/>
                  </a:lnTo>
                  <a:lnTo>
                    <a:pt x="375855" y="1295833"/>
                  </a:lnTo>
                  <a:lnTo>
                    <a:pt x="375163" y="1301777"/>
                  </a:lnTo>
                  <a:lnTo>
                    <a:pt x="374427" y="1307721"/>
                  </a:lnTo>
                  <a:lnTo>
                    <a:pt x="373641" y="1313665"/>
                  </a:lnTo>
                  <a:lnTo>
                    <a:pt x="372810" y="1319610"/>
                  </a:lnTo>
                  <a:lnTo>
                    <a:pt x="371936" y="1325554"/>
                  </a:lnTo>
                  <a:lnTo>
                    <a:pt x="371022" y="1331498"/>
                  </a:lnTo>
                  <a:lnTo>
                    <a:pt x="370068" y="1337442"/>
                  </a:lnTo>
                  <a:lnTo>
                    <a:pt x="369074" y="1343386"/>
                  </a:lnTo>
                  <a:lnTo>
                    <a:pt x="368042" y="1349330"/>
                  </a:lnTo>
                  <a:lnTo>
                    <a:pt x="366966" y="1355275"/>
                  </a:lnTo>
                  <a:lnTo>
                    <a:pt x="365852" y="1361219"/>
                  </a:lnTo>
                  <a:lnTo>
                    <a:pt x="364703" y="1367163"/>
                  </a:lnTo>
                  <a:lnTo>
                    <a:pt x="363518" y="1373107"/>
                  </a:lnTo>
                  <a:lnTo>
                    <a:pt x="362298" y="1379051"/>
                  </a:lnTo>
                  <a:lnTo>
                    <a:pt x="361045" y="1384996"/>
                  </a:lnTo>
                  <a:lnTo>
                    <a:pt x="359758" y="1390940"/>
                  </a:lnTo>
                  <a:lnTo>
                    <a:pt x="358435" y="1396884"/>
                  </a:lnTo>
                  <a:lnTo>
                    <a:pt x="357078" y="1402828"/>
                  </a:lnTo>
                  <a:lnTo>
                    <a:pt x="355690" y="1408772"/>
                  </a:lnTo>
                  <a:lnTo>
                    <a:pt x="354272" y="1414717"/>
                  </a:lnTo>
                  <a:lnTo>
                    <a:pt x="352824" y="1420661"/>
                  </a:lnTo>
                  <a:lnTo>
                    <a:pt x="351347" y="1426605"/>
                  </a:lnTo>
                  <a:lnTo>
                    <a:pt x="349842" y="1432549"/>
                  </a:lnTo>
                  <a:lnTo>
                    <a:pt x="348304" y="1438493"/>
                  </a:lnTo>
                  <a:lnTo>
                    <a:pt x="346736" y="1444438"/>
                  </a:lnTo>
                  <a:lnTo>
                    <a:pt x="345140" y="1450382"/>
                  </a:lnTo>
                  <a:lnTo>
                    <a:pt x="343515" y="1456326"/>
                  </a:lnTo>
                  <a:lnTo>
                    <a:pt x="341861" y="1462270"/>
                  </a:lnTo>
                  <a:lnTo>
                    <a:pt x="340178" y="1468214"/>
                  </a:lnTo>
                  <a:lnTo>
                    <a:pt x="338466" y="1474158"/>
                  </a:lnTo>
                  <a:lnTo>
                    <a:pt x="336723" y="1480103"/>
                  </a:lnTo>
                  <a:lnTo>
                    <a:pt x="334949" y="1486047"/>
                  </a:lnTo>
                  <a:lnTo>
                    <a:pt x="333148" y="1491991"/>
                  </a:lnTo>
                  <a:lnTo>
                    <a:pt x="331323" y="1497935"/>
                  </a:lnTo>
                  <a:lnTo>
                    <a:pt x="329475" y="1503879"/>
                  </a:lnTo>
                  <a:lnTo>
                    <a:pt x="327609" y="1509824"/>
                  </a:lnTo>
                  <a:lnTo>
                    <a:pt x="325729" y="1515768"/>
                  </a:lnTo>
                  <a:lnTo>
                    <a:pt x="323839" y="1521712"/>
                  </a:lnTo>
                  <a:lnTo>
                    <a:pt x="321948" y="1527656"/>
                  </a:lnTo>
                  <a:lnTo>
                    <a:pt x="320064" y="1533600"/>
                  </a:lnTo>
                  <a:lnTo>
                    <a:pt x="318194" y="1539545"/>
                  </a:lnTo>
                  <a:lnTo>
                    <a:pt x="316346" y="1545489"/>
                  </a:lnTo>
                  <a:lnTo>
                    <a:pt x="314529" y="1551433"/>
                  </a:lnTo>
                  <a:lnTo>
                    <a:pt x="312749" y="1557377"/>
                  </a:lnTo>
                  <a:lnTo>
                    <a:pt x="311021" y="1563321"/>
                  </a:lnTo>
                  <a:lnTo>
                    <a:pt x="309354" y="1569265"/>
                  </a:lnTo>
                  <a:lnTo>
                    <a:pt x="307750" y="1575210"/>
                  </a:lnTo>
                  <a:lnTo>
                    <a:pt x="306212" y="1581154"/>
                  </a:lnTo>
                  <a:lnTo>
                    <a:pt x="304745" y="1587098"/>
                  </a:lnTo>
                  <a:lnTo>
                    <a:pt x="303351" y="1593042"/>
                  </a:lnTo>
                  <a:lnTo>
                    <a:pt x="302029" y="1598986"/>
                  </a:lnTo>
                  <a:lnTo>
                    <a:pt x="300786" y="1604931"/>
                  </a:lnTo>
                  <a:lnTo>
                    <a:pt x="299619" y="1610875"/>
                  </a:lnTo>
                  <a:lnTo>
                    <a:pt x="298515" y="1616819"/>
                  </a:lnTo>
                  <a:lnTo>
                    <a:pt x="297468" y="1622763"/>
                  </a:lnTo>
                  <a:lnTo>
                    <a:pt x="296471" y="1628707"/>
                  </a:lnTo>
                  <a:lnTo>
                    <a:pt x="295515" y="1634652"/>
                  </a:lnTo>
                  <a:lnTo>
                    <a:pt x="294593" y="1640596"/>
                  </a:lnTo>
                  <a:lnTo>
                    <a:pt x="293695" y="1646540"/>
                  </a:lnTo>
                  <a:lnTo>
                    <a:pt x="292813" y="1652484"/>
                  </a:lnTo>
                  <a:lnTo>
                    <a:pt x="291932" y="1658428"/>
                  </a:lnTo>
                  <a:lnTo>
                    <a:pt x="291047" y="1664373"/>
                  </a:lnTo>
                  <a:lnTo>
                    <a:pt x="290151" y="1670317"/>
                  </a:lnTo>
                  <a:lnTo>
                    <a:pt x="289236" y="1676261"/>
                  </a:lnTo>
                  <a:lnTo>
                    <a:pt x="288299" y="1682205"/>
                  </a:lnTo>
                  <a:lnTo>
                    <a:pt x="287334" y="1688149"/>
                  </a:lnTo>
                  <a:lnTo>
                    <a:pt x="286335" y="1694093"/>
                  </a:lnTo>
                  <a:lnTo>
                    <a:pt x="285307" y="1700038"/>
                  </a:lnTo>
                  <a:lnTo>
                    <a:pt x="284248" y="1705982"/>
                  </a:lnTo>
                  <a:lnTo>
                    <a:pt x="283162" y="1711926"/>
                  </a:lnTo>
                  <a:lnTo>
                    <a:pt x="282050" y="1717870"/>
                  </a:lnTo>
                  <a:lnTo>
                    <a:pt x="280915" y="1723814"/>
                  </a:lnTo>
                  <a:lnTo>
                    <a:pt x="279759" y="1729759"/>
                  </a:lnTo>
                  <a:lnTo>
                    <a:pt x="278586" y="1735703"/>
                  </a:lnTo>
                  <a:lnTo>
                    <a:pt x="277404" y="1741647"/>
                  </a:lnTo>
                  <a:lnTo>
                    <a:pt x="276215" y="1747591"/>
                  </a:lnTo>
                  <a:lnTo>
                    <a:pt x="275023" y="1753535"/>
                  </a:lnTo>
                  <a:lnTo>
                    <a:pt x="273832" y="1759480"/>
                  </a:lnTo>
                  <a:lnTo>
                    <a:pt x="272645" y="1765424"/>
                  </a:lnTo>
                  <a:lnTo>
                    <a:pt x="271465" y="1771368"/>
                  </a:lnTo>
                  <a:lnTo>
                    <a:pt x="270296" y="1777312"/>
                  </a:lnTo>
                  <a:lnTo>
                    <a:pt x="269139" y="1783256"/>
                  </a:lnTo>
                  <a:lnTo>
                    <a:pt x="267993" y="1789200"/>
                  </a:lnTo>
                  <a:lnTo>
                    <a:pt x="266860" y="1795145"/>
                  </a:lnTo>
                  <a:lnTo>
                    <a:pt x="265740" y="1801089"/>
                  </a:lnTo>
                  <a:lnTo>
                    <a:pt x="264632" y="1807033"/>
                  </a:lnTo>
                  <a:lnTo>
                    <a:pt x="263537" y="1812977"/>
                  </a:lnTo>
                  <a:lnTo>
                    <a:pt x="262455" y="1818921"/>
                  </a:lnTo>
                  <a:lnTo>
                    <a:pt x="261383" y="1824866"/>
                  </a:lnTo>
                  <a:lnTo>
                    <a:pt x="260320" y="1830810"/>
                  </a:lnTo>
                  <a:lnTo>
                    <a:pt x="259266" y="1836754"/>
                  </a:lnTo>
                  <a:lnTo>
                    <a:pt x="258220" y="1842698"/>
                  </a:lnTo>
                  <a:lnTo>
                    <a:pt x="257180" y="1848642"/>
                  </a:lnTo>
                  <a:lnTo>
                    <a:pt x="256147" y="1854587"/>
                  </a:lnTo>
                  <a:lnTo>
                    <a:pt x="255120" y="1860531"/>
                  </a:lnTo>
                  <a:lnTo>
                    <a:pt x="254100" y="1866475"/>
                  </a:lnTo>
                  <a:lnTo>
                    <a:pt x="253086" y="1872419"/>
                  </a:lnTo>
                  <a:lnTo>
                    <a:pt x="252080" y="1878363"/>
                  </a:lnTo>
                  <a:lnTo>
                    <a:pt x="251081" y="1884308"/>
                  </a:lnTo>
                  <a:lnTo>
                    <a:pt x="250091" y="1890252"/>
                  </a:lnTo>
                  <a:lnTo>
                    <a:pt x="249112" y="1896196"/>
                  </a:lnTo>
                  <a:lnTo>
                    <a:pt x="248147" y="1902140"/>
                  </a:lnTo>
                  <a:lnTo>
                    <a:pt x="247196" y="1908084"/>
                  </a:lnTo>
                  <a:lnTo>
                    <a:pt x="246260" y="1914028"/>
                  </a:lnTo>
                  <a:lnTo>
                    <a:pt x="245341" y="1919973"/>
                  </a:lnTo>
                  <a:lnTo>
                    <a:pt x="244440" y="1925917"/>
                  </a:lnTo>
                  <a:lnTo>
                    <a:pt x="243558" y="1931861"/>
                  </a:lnTo>
                  <a:lnTo>
                    <a:pt x="242695" y="1937805"/>
                  </a:lnTo>
                  <a:lnTo>
                    <a:pt x="241856" y="1943749"/>
                  </a:lnTo>
                  <a:lnTo>
                    <a:pt x="241038" y="1949694"/>
                  </a:lnTo>
                  <a:lnTo>
                    <a:pt x="240240" y="1955638"/>
                  </a:lnTo>
                  <a:lnTo>
                    <a:pt x="239459" y="1961582"/>
                  </a:lnTo>
                  <a:lnTo>
                    <a:pt x="238697" y="1967526"/>
                  </a:lnTo>
                  <a:lnTo>
                    <a:pt x="237950" y="1973470"/>
                  </a:lnTo>
                  <a:lnTo>
                    <a:pt x="237216" y="1979415"/>
                  </a:lnTo>
                  <a:lnTo>
                    <a:pt x="236497" y="1985359"/>
                  </a:lnTo>
                  <a:lnTo>
                    <a:pt x="235787" y="1991303"/>
                  </a:lnTo>
                  <a:lnTo>
                    <a:pt x="235084" y="1997247"/>
                  </a:lnTo>
                  <a:lnTo>
                    <a:pt x="234387" y="2003191"/>
                  </a:lnTo>
                  <a:lnTo>
                    <a:pt x="233694" y="2009135"/>
                  </a:lnTo>
                  <a:lnTo>
                    <a:pt x="233004" y="2015080"/>
                  </a:lnTo>
                  <a:lnTo>
                    <a:pt x="232317" y="2021024"/>
                  </a:lnTo>
                  <a:lnTo>
                    <a:pt x="231633" y="2026968"/>
                  </a:lnTo>
                  <a:lnTo>
                    <a:pt x="230952" y="2032912"/>
                  </a:lnTo>
                  <a:lnTo>
                    <a:pt x="230275" y="2038856"/>
                  </a:lnTo>
                  <a:lnTo>
                    <a:pt x="229603" y="2044801"/>
                  </a:lnTo>
                  <a:lnTo>
                    <a:pt x="228938" y="2050745"/>
                  </a:lnTo>
                  <a:lnTo>
                    <a:pt x="228282" y="2056689"/>
                  </a:lnTo>
                  <a:lnTo>
                    <a:pt x="227636" y="2062633"/>
                  </a:lnTo>
                  <a:lnTo>
                    <a:pt x="227005" y="2068577"/>
                  </a:lnTo>
                  <a:lnTo>
                    <a:pt x="226390" y="2074522"/>
                  </a:lnTo>
                  <a:lnTo>
                    <a:pt x="225790" y="2080466"/>
                  </a:lnTo>
                  <a:lnTo>
                    <a:pt x="225208" y="2086410"/>
                  </a:lnTo>
                  <a:lnTo>
                    <a:pt x="224643" y="2092354"/>
                  </a:lnTo>
                  <a:lnTo>
                    <a:pt x="224095" y="2098298"/>
                  </a:lnTo>
                  <a:lnTo>
                    <a:pt x="223565" y="2104243"/>
                  </a:lnTo>
                  <a:lnTo>
                    <a:pt x="223052" y="2110187"/>
                  </a:lnTo>
                  <a:lnTo>
                    <a:pt x="222555" y="2116131"/>
                  </a:lnTo>
                  <a:lnTo>
                    <a:pt x="222070" y="2122075"/>
                  </a:lnTo>
                  <a:lnTo>
                    <a:pt x="221596" y="2128019"/>
                  </a:lnTo>
                  <a:lnTo>
                    <a:pt x="221130" y="2133963"/>
                  </a:lnTo>
                  <a:lnTo>
                    <a:pt x="220671" y="2139908"/>
                  </a:lnTo>
                  <a:lnTo>
                    <a:pt x="220217" y="2145852"/>
                  </a:lnTo>
                  <a:lnTo>
                    <a:pt x="219766" y="2151796"/>
                  </a:lnTo>
                  <a:lnTo>
                    <a:pt x="219318" y="2157740"/>
                  </a:lnTo>
                  <a:lnTo>
                    <a:pt x="218870" y="2163684"/>
                  </a:lnTo>
                  <a:lnTo>
                    <a:pt x="218423" y="2169629"/>
                  </a:lnTo>
                  <a:lnTo>
                    <a:pt x="217977" y="2175573"/>
                  </a:lnTo>
                  <a:lnTo>
                    <a:pt x="217532" y="2181517"/>
                  </a:lnTo>
                  <a:lnTo>
                    <a:pt x="217090" y="2187461"/>
                  </a:lnTo>
                  <a:lnTo>
                    <a:pt x="216650" y="2193405"/>
                  </a:lnTo>
                  <a:lnTo>
                    <a:pt x="216216" y="2199350"/>
                  </a:lnTo>
                  <a:lnTo>
                    <a:pt x="215789" y="2205294"/>
                  </a:lnTo>
                  <a:lnTo>
                    <a:pt x="215369" y="2211238"/>
                  </a:lnTo>
                  <a:lnTo>
                    <a:pt x="214958" y="2217182"/>
                  </a:lnTo>
                  <a:lnTo>
                    <a:pt x="214557" y="2223126"/>
                  </a:lnTo>
                  <a:lnTo>
                    <a:pt x="214167" y="2229071"/>
                  </a:lnTo>
                  <a:lnTo>
                    <a:pt x="213789" y="2235015"/>
                  </a:lnTo>
                  <a:lnTo>
                    <a:pt x="213424" y="2240959"/>
                  </a:lnTo>
                  <a:lnTo>
                    <a:pt x="213070" y="2246903"/>
                  </a:lnTo>
                  <a:lnTo>
                    <a:pt x="212727" y="2252847"/>
                  </a:lnTo>
                  <a:lnTo>
                    <a:pt x="212393" y="2258791"/>
                  </a:lnTo>
                  <a:lnTo>
                    <a:pt x="212066" y="2264736"/>
                  </a:lnTo>
                  <a:lnTo>
                    <a:pt x="211746" y="2270680"/>
                  </a:lnTo>
                  <a:lnTo>
                    <a:pt x="211431" y="2276624"/>
                  </a:lnTo>
                  <a:lnTo>
                    <a:pt x="211118" y="2282568"/>
                  </a:lnTo>
                  <a:lnTo>
                    <a:pt x="210806" y="2288512"/>
                  </a:lnTo>
                  <a:lnTo>
                    <a:pt x="210491" y="2294457"/>
                  </a:lnTo>
                  <a:lnTo>
                    <a:pt x="210174" y="2300401"/>
                  </a:lnTo>
                  <a:lnTo>
                    <a:pt x="209852" y="2306345"/>
                  </a:lnTo>
                  <a:lnTo>
                    <a:pt x="209524" y="2312289"/>
                  </a:lnTo>
                  <a:lnTo>
                    <a:pt x="209189" y="2318233"/>
                  </a:lnTo>
                  <a:lnTo>
                    <a:pt x="208847" y="2324178"/>
                  </a:lnTo>
                  <a:lnTo>
                    <a:pt x="208498" y="2330122"/>
                  </a:lnTo>
                  <a:lnTo>
                    <a:pt x="208143" y="2336066"/>
                  </a:lnTo>
                  <a:lnTo>
                    <a:pt x="207782" y="2342010"/>
                  </a:lnTo>
                  <a:lnTo>
                    <a:pt x="207418" y="2347954"/>
                  </a:lnTo>
                  <a:lnTo>
                    <a:pt x="207052" y="2353898"/>
                  </a:lnTo>
                  <a:lnTo>
                    <a:pt x="206686" y="2359843"/>
                  </a:lnTo>
                  <a:lnTo>
                    <a:pt x="206322" y="2365787"/>
                  </a:lnTo>
                  <a:lnTo>
                    <a:pt x="205963" y="2371731"/>
                  </a:lnTo>
                  <a:lnTo>
                    <a:pt x="205612" y="2377675"/>
                  </a:lnTo>
                  <a:lnTo>
                    <a:pt x="205270" y="2383619"/>
                  </a:lnTo>
                  <a:lnTo>
                    <a:pt x="204940" y="2389564"/>
                  </a:lnTo>
                  <a:lnTo>
                    <a:pt x="204623" y="2395508"/>
                  </a:lnTo>
                  <a:lnTo>
                    <a:pt x="204322" y="2401452"/>
                  </a:lnTo>
                  <a:lnTo>
                    <a:pt x="204041" y="2407396"/>
                  </a:lnTo>
                  <a:lnTo>
                    <a:pt x="203778" y="2413340"/>
                  </a:lnTo>
                  <a:lnTo>
                    <a:pt x="203533" y="2419285"/>
                  </a:lnTo>
                  <a:lnTo>
                    <a:pt x="203307" y="2425229"/>
                  </a:lnTo>
                  <a:lnTo>
                    <a:pt x="203099" y="2431173"/>
                  </a:lnTo>
                  <a:lnTo>
                    <a:pt x="202908" y="2437117"/>
                  </a:lnTo>
                  <a:lnTo>
                    <a:pt x="202733" y="2443061"/>
                  </a:lnTo>
                  <a:lnTo>
                    <a:pt x="202574" y="2449006"/>
                  </a:lnTo>
                  <a:lnTo>
                    <a:pt x="202426" y="2454950"/>
                  </a:lnTo>
                  <a:lnTo>
                    <a:pt x="202287" y="2460894"/>
                  </a:lnTo>
                  <a:lnTo>
                    <a:pt x="202155" y="2466838"/>
                  </a:lnTo>
                  <a:lnTo>
                    <a:pt x="202027" y="2472782"/>
                  </a:lnTo>
                  <a:lnTo>
                    <a:pt x="201901" y="2478726"/>
                  </a:lnTo>
                  <a:lnTo>
                    <a:pt x="201775" y="2484671"/>
                  </a:lnTo>
                  <a:lnTo>
                    <a:pt x="201645" y="2490615"/>
                  </a:lnTo>
                  <a:lnTo>
                    <a:pt x="201510" y="2496559"/>
                  </a:lnTo>
                  <a:lnTo>
                    <a:pt x="201369" y="2502503"/>
                  </a:lnTo>
                  <a:lnTo>
                    <a:pt x="201221" y="2508447"/>
                  </a:lnTo>
                  <a:lnTo>
                    <a:pt x="201064" y="2514392"/>
                  </a:lnTo>
                  <a:lnTo>
                    <a:pt x="200899" y="2520336"/>
                  </a:lnTo>
                  <a:lnTo>
                    <a:pt x="200725" y="2526280"/>
                  </a:lnTo>
                  <a:lnTo>
                    <a:pt x="200542" y="2532224"/>
                  </a:lnTo>
                  <a:lnTo>
                    <a:pt x="200351" y="2538168"/>
                  </a:lnTo>
                  <a:lnTo>
                    <a:pt x="200154" y="2544113"/>
                  </a:lnTo>
                  <a:lnTo>
                    <a:pt x="199951" y="2550057"/>
                  </a:lnTo>
                  <a:lnTo>
                    <a:pt x="199743" y="2556001"/>
                  </a:lnTo>
                  <a:lnTo>
                    <a:pt x="199531" y="2561945"/>
                  </a:lnTo>
                  <a:lnTo>
                    <a:pt x="199316" y="2567889"/>
                  </a:lnTo>
                  <a:lnTo>
                    <a:pt x="199099" y="2573833"/>
                  </a:lnTo>
                  <a:lnTo>
                    <a:pt x="198881" y="2579778"/>
                  </a:lnTo>
                  <a:lnTo>
                    <a:pt x="198664" y="2585722"/>
                  </a:lnTo>
                  <a:lnTo>
                    <a:pt x="198446" y="2591666"/>
                  </a:lnTo>
                  <a:lnTo>
                    <a:pt x="198230" y="2597610"/>
                  </a:lnTo>
                  <a:lnTo>
                    <a:pt x="198015" y="2603554"/>
                  </a:lnTo>
                  <a:lnTo>
                    <a:pt x="197802" y="2609499"/>
                  </a:lnTo>
                  <a:lnTo>
                    <a:pt x="197591" y="2615443"/>
                  </a:lnTo>
                  <a:lnTo>
                    <a:pt x="197383" y="2621387"/>
                  </a:lnTo>
                  <a:lnTo>
                    <a:pt x="197179" y="2627331"/>
                  </a:lnTo>
                  <a:lnTo>
                    <a:pt x="196977" y="2633275"/>
                  </a:lnTo>
                  <a:lnTo>
                    <a:pt x="196779" y="2639220"/>
                  </a:lnTo>
                  <a:lnTo>
                    <a:pt x="196585" y="2645164"/>
                  </a:lnTo>
                  <a:lnTo>
                    <a:pt x="196396" y="2651108"/>
                  </a:lnTo>
                  <a:lnTo>
                    <a:pt x="196213" y="2657052"/>
                  </a:lnTo>
                  <a:lnTo>
                    <a:pt x="196036" y="2662996"/>
                  </a:lnTo>
                  <a:lnTo>
                    <a:pt x="195867" y="2668941"/>
                  </a:lnTo>
                  <a:lnTo>
                    <a:pt x="195704" y="2674885"/>
                  </a:lnTo>
                  <a:lnTo>
                    <a:pt x="195550" y="2680829"/>
                  </a:lnTo>
                  <a:lnTo>
                    <a:pt x="195405" y="2686773"/>
                  </a:lnTo>
                  <a:lnTo>
                    <a:pt x="195269" y="2692717"/>
                  </a:lnTo>
                  <a:lnTo>
                    <a:pt x="195144" y="2698661"/>
                  </a:lnTo>
                  <a:lnTo>
                    <a:pt x="195029" y="2704606"/>
                  </a:lnTo>
                  <a:lnTo>
                    <a:pt x="194925" y="2710550"/>
                  </a:lnTo>
                  <a:lnTo>
                    <a:pt x="194832" y="2716494"/>
                  </a:lnTo>
                  <a:lnTo>
                    <a:pt x="194749" y="2722438"/>
                  </a:lnTo>
                  <a:lnTo>
                    <a:pt x="194677" y="2728382"/>
                  </a:lnTo>
                  <a:lnTo>
                    <a:pt x="194615" y="2734327"/>
                  </a:lnTo>
                  <a:lnTo>
                    <a:pt x="194565" y="2740271"/>
                  </a:lnTo>
                  <a:lnTo>
                    <a:pt x="194525" y="2746215"/>
                  </a:lnTo>
                  <a:lnTo>
                    <a:pt x="194493" y="2752159"/>
                  </a:lnTo>
                  <a:lnTo>
                    <a:pt x="194470" y="2758103"/>
                  </a:lnTo>
                  <a:lnTo>
                    <a:pt x="194455" y="2764048"/>
                  </a:lnTo>
                  <a:lnTo>
                    <a:pt x="194447" y="2769992"/>
                  </a:lnTo>
                  <a:lnTo>
                    <a:pt x="194446" y="2775936"/>
                  </a:lnTo>
                  <a:lnTo>
                    <a:pt x="194451" y="2781880"/>
                  </a:lnTo>
                  <a:lnTo>
                    <a:pt x="194461" y="2787824"/>
                  </a:lnTo>
                  <a:lnTo>
                    <a:pt x="194476" y="2793768"/>
                  </a:lnTo>
                  <a:lnTo>
                    <a:pt x="194493" y="2799713"/>
                  </a:lnTo>
                  <a:lnTo>
                    <a:pt x="194513" y="2805657"/>
                  </a:lnTo>
                  <a:lnTo>
                    <a:pt x="194535" y="2811601"/>
                  </a:lnTo>
                  <a:lnTo>
                    <a:pt x="194557" y="2817545"/>
                  </a:lnTo>
                  <a:lnTo>
                    <a:pt x="194579" y="2823489"/>
                  </a:lnTo>
                  <a:lnTo>
                    <a:pt x="194599" y="2829434"/>
                  </a:lnTo>
                  <a:lnTo>
                    <a:pt x="194616" y="2835378"/>
                  </a:lnTo>
                  <a:lnTo>
                    <a:pt x="194631" y="2841322"/>
                  </a:lnTo>
                  <a:lnTo>
                    <a:pt x="194641" y="2847266"/>
                  </a:lnTo>
                  <a:lnTo>
                    <a:pt x="194646" y="2853210"/>
                  </a:lnTo>
                  <a:lnTo>
                    <a:pt x="194646" y="2859155"/>
                  </a:lnTo>
                  <a:lnTo>
                    <a:pt x="194638" y="2865099"/>
                  </a:lnTo>
                  <a:lnTo>
                    <a:pt x="194624" y="2871043"/>
                  </a:lnTo>
                  <a:lnTo>
                    <a:pt x="194602" y="2876987"/>
                  </a:lnTo>
                  <a:lnTo>
                    <a:pt x="194574" y="2882931"/>
                  </a:lnTo>
                  <a:lnTo>
                    <a:pt x="194540" y="2888876"/>
                  </a:lnTo>
                  <a:lnTo>
                    <a:pt x="194499" y="2894820"/>
                  </a:lnTo>
                  <a:lnTo>
                    <a:pt x="194452" y="2900764"/>
                  </a:lnTo>
                  <a:lnTo>
                    <a:pt x="194401" y="2906708"/>
                  </a:lnTo>
                  <a:lnTo>
                    <a:pt x="194345" y="2912652"/>
                  </a:lnTo>
                  <a:lnTo>
                    <a:pt x="194286" y="2918596"/>
                  </a:lnTo>
                  <a:lnTo>
                    <a:pt x="194226" y="2924541"/>
                  </a:lnTo>
                  <a:lnTo>
                    <a:pt x="194165" y="2930485"/>
                  </a:lnTo>
                  <a:lnTo>
                    <a:pt x="194104" y="2936429"/>
                  </a:lnTo>
                  <a:lnTo>
                    <a:pt x="194043" y="2942373"/>
                  </a:lnTo>
                  <a:lnTo>
                    <a:pt x="193984" y="2948317"/>
                  </a:lnTo>
                  <a:lnTo>
                    <a:pt x="193926" y="2954262"/>
                  </a:lnTo>
                  <a:lnTo>
                    <a:pt x="193870" y="2960206"/>
                  </a:lnTo>
                  <a:lnTo>
                    <a:pt x="193815" y="2966150"/>
                  </a:lnTo>
                  <a:lnTo>
                    <a:pt x="193761" y="2972094"/>
                  </a:lnTo>
                  <a:lnTo>
                    <a:pt x="193706" y="2978038"/>
                  </a:lnTo>
                  <a:lnTo>
                    <a:pt x="193651" y="2983983"/>
                  </a:lnTo>
                  <a:lnTo>
                    <a:pt x="193593" y="2989927"/>
                  </a:lnTo>
                  <a:lnTo>
                    <a:pt x="193531" y="2995871"/>
                  </a:lnTo>
                  <a:lnTo>
                    <a:pt x="193465" y="3001815"/>
                  </a:lnTo>
                  <a:lnTo>
                    <a:pt x="193394" y="3007759"/>
                  </a:lnTo>
                  <a:lnTo>
                    <a:pt x="193315" y="3013703"/>
                  </a:lnTo>
                  <a:lnTo>
                    <a:pt x="193230" y="3019648"/>
                  </a:lnTo>
                  <a:lnTo>
                    <a:pt x="193138" y="3025592"/>
                  </a:lnTo>
                  <a:lnTo>
                    <a:pt x="193037" y="3031536"/>
                  </a:lnTo>
                  <a:lnTo>
                    <a:pt x="192928" y="3037480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" name="pg33"/>
            <p:cNvSpPr/>
            <p:nvPr/>
          </p:nvSpPr>
          <p:spPr>
            <a:xfrm>
              <a:off x="6631367" y="3885102"/>
              <a:ext cx="337421" cy="3147120"/>
            </a:xfrm>
            <a:custGeom>
              <a:avLst/>
              <a:gdLst/>
              <a:ahLst/>
              <a:cxnLst/>
              <a:rect l="0" t="0" r="0" b="0"/>
              <a:pathLst>
                <a:path w="337421" h="3147120">
                  <a:moveTo>
                    <a:pt x="166781" y="3147120"/>
                  </a:moveTo>
                  <a:lnTo>
                    <a:pt x="166740" y="3140962"/>
                  </a:lnTo>
                  <a:lnTo>
                    <a:pt x="166707" y="3134803"/>
                  </a:lnTo>
                  <a:lnTo>
                    <a:pt x="166680" y="3128644"/>
                  </a:lnTo>
                  <a:lnTo>
                    <a:pt x="166660" y="3122486"/>
                  </a:lnTo>
                  <a:lnTo>
                    <a:pt x="166645" y="3116327"/>
                  </a:lnTo>
                  <a:lnTo>
                    <a:pt x="166635" y="3110168"/>
                  </a:lnTo>
                  <a:lnTo>
                    <a:pt x="166630" y="3104009"/>
                  </a:lnTo>
                  <a:lnTo>
                    <a:pt x="166630" y="3097851"/>
                  </a:lnTo>
                  <a:lnTo>
                    <a:pt x="166632" y="3091692"/>
                  </a:lnTo>
                  <a:lnTo>
                    <a:pt x="166635" y="3085533"/>
                  </a:lnTo>
                  <a:lnTo>
                    <a:pt x="166640" y="3079374"/>
                  </a:lnTo>
                  <a:lnTo>
                    <a:pt x="166644" y="3073216"/>
                  </a:lnTo>
                  <a:lnTo>
                    <a:pt x="166648" y="3067057"/>
                  </a:lnTo>
                  <a:lnTo>
                    <a:pt x="166649" y="3060898"/>
                  </a:lnTo>
                  <a:lnTo>
                    <a:pt x="166647" y="3054739"/>
                  </a:lnTo>
                  <a:lnTo>
                    <a:pt x="166642" y="3048581"/>
                  </a:lnTo>
                  <a:lnTo>
                    <a:pt x="166633" y="3042422"/>
                  </a:lnTo>
                  <a:lnTo>
                    <a:pt x="166619" y="3036263"/>
                  </a:lnTo>
                  <a:lnTo>
                    <a:pt x="166599" y="3030104"/>
                  </a:lnTo>
                  <a:lnTo>
                    <a:pt x="166572" y="3023946"/>
                  </a:lnTo>
                  <a:lnTo>
                    <a:pt x="166540" y="3017787"/>
                  </a:lnTo>
                  <a:lnTo>
                    <a:pt x="166501" y="3011628"/>
                  </a:lnTo>
                  <a:lnTo>
                    <a:pt x="166455" y="3005469"/>
                  </a:lnTo>
                  <a:lnTo>
                    <a:pt x="166403" y="2999311"/>
                  </a:lnTo>
                  <a:lnTo>
                    <a:pt x="166344" y="2993152"/>
                  </a:lnTo>
                  <a:lnTo>
                    <a:pt x="166277" y="2986993"/>
                  </a:lnTo>
                  <a:lnTo>
                    <a:pt x="166204" y="2980834"/>
                  </a:lnTo>
                  <a:lnTo>
                    <a:pt x="166125" y="2974676"/>
                  </a:lnTo>
                  <a:lnTo>
                    <a:pt x="166039" y="2968517"/>
                  </a:lnTo>
                  <a:lnTo>
                    <a:pt x="165949" y="2962358"/>
                  </a:lnTo>
                  <a:lnTo>
                    <a:pt x="165852" y="2956199"/>
                  </a:lnTo>
                  <a:lnTo>
                    <a:pt x="165750" y="2950041"/>
                  </a:lnTo>
                  <a:lnTo>
                    <a:pt x="165643" y="2943882"/>
                  </a:lnTo>
                  <a:lnTo>
                    <a:pt x="165533" y="2937723"/>
                  </a:lnTo>
                  <a:lnTo>
                    <a:pt x="165418" y="2931564"/>
                  </a:lnTo>
                  <a:lnTo>
                    <a:pt x="165300" y="2925406"/>
                  </a:lnTo>
                  <a:lnTo>
                    <a:pt x="165179" y="2919247"/>
                  </a:lnTo>
                  <a:lnTo>
                    <a:pt x="165055" y="2913088"/>
                  </a:lnTo>
                  <a:lnTo>
                    <a:pt x="164928" y="2906929"/>
                  </a:lnTo>
                  <a:lnTo>
                    <a:pt x="164800" y="2900771"/>
                  </a:lnTo>
                  <a:lnTo>
                    <a:pt x="164670" y="2894612"/>
                  </a:lnTo>
                  <a:lnTo>
                    <a:pt x="164539" y="2888453"/>
                  </a:lnTo>
                  <a:lnTo>
                    <a:pt x="164407" y="2882294"/>
                  </a:lnTo>
                  <a:lnTo>
                    <a:pt x="164274" y="2876136"/>
                  </a:lnTo>
                  <a:lnTo>
                    <a:pt x="164141" y="2869977"/>
                  </a:lnTo>
                  <a:lnTo>
                    <a:pt x="164007" y="2863818"/>
                  </a:lnTo>
                  <a:lnTo>
                    <a:pt x="163874" y="2857659"/>
                  </a:lnTo>
                  <a:lnTo>
                    <a:pt x="163741" y="2851501"/>
                  </a:lnTo>
                  <a:lnTo>
                    <a:pt x="163609" y="2845342"/>
                  </a:lnTo>
                  <a:lnTo>
                    <a:pt x="163479" y="2839183"/>
                  </a:lnTo>
                  <a:lnTo>
                    <a:pt x="163350" y="2833024"/>
                  </a:lnTo>
                  <a:lnTo>
                    <a:pt x="163223" y="2826866"/>
                  </a:lnTo>
                  <a:lnTo>
                    <a:pt x="163099" y="2820707"/>
                  </a:lnTo>
                  <a:lnTo>
                    <a:pt x="162977" y="2814548"/>
                  </a:lnTo>
                  <a:lnTo>
                    <a:pt x="162859" y="2808389"/>
                  </a:lnTo>
                  <a:lnTo>
                    <a:pt x="162746" y="2802231"/>
                  </a:lnTo>
                  <a:lnTo>
                    <a:pt x="162638" y="2796072"/>
                  </a:lnTo>
                  <a:lnTo>
                    <a:pt x="162535" y="2789913"/>
                  </a:lnTo>
                  <a:lnTo>
                    <a:pt x="162437" y="2783754"/>
                  </a:lnTo>
                  <a:lnTo>
                    <a:pt x="162346" y="2777596"/>
                  </a:lnTo>
                  <a:lnTo>
                    <a:pt x="162261" y="2771437"/>
                  </a:lnTo>
                  <a:lnTo>
                    <a:pt x="162185" y="2765278"/>
                  </a:lnTo>
                  <a:lnTo>
                    <a:pt x="162116" y="2759119"/>
                  </a:lnTo>
                  <a:lnTo>
                    <a:pt x="162054" y="2752961"/>
                  </a:lnTo>
                  <a:lnTo>
                    <a:pt x="161999" y="2746802"/>
                  </a:lnTo>
                  <a:lnTo>
                    <a:pt x="161950" y="2740643"/>
                  </a:lnTo>
                  <a:lnTo>
                    <a:pt x="161907" y="2734484"/>
                  </a:lnTo>
                  <a:lnTo>
                    <a:pt x="161871" y="2728326"/>
                  </a:lnTo>
                  <a:lnTo>
                    <a:pt x="161840" y="2722167"/>
                  </a:lnTo>
                  <a:lnTo>
                    <a:pt x="161811" y="2716008"/>
                  </a:lnTo>
                  <a:lnTo>
                    <a:pt x="161785" y="2709849"/>
                  </a:lnTo>
                  <a:lnTo>
                    <a:pt x="161760" y="2703691"/>
                  </a:lnTo>
                  <a:lnTo>
                    <a:pt x="161735" y="2697532"/>
                  </a:lnTo>
                  <a:lnTo>
                    <a:pt x="161708" y="2691373"/>
                  </a:lnTo>
                  <a:lnTo>
                    <a:pt x="161677" y="2685214"/>
                  </a:lnTo>
                  <a:lnTo>
                    <a:pt x="161641" y="2679056"/>
                  </a:lnTo>
                  <a:lnTo>
                    <a:pt x="161600" y="2672897"/>
                  </a:lnTo>
                  <a:lnTo>
                    <a:pt x="161552" y="2666738"/>
                  </a:lnTo>
                  <a:lnTo>
                    <a:pt x="161496" y="2660579"/>
                  </a:lnTo>
                  <a:lnTo>
                    <a:pt x="161430" y="2654421"/>
                  </a:lnTo>
                  <a:lnTo>
                    <a:pt x="161354" y="2648262"/>
                  </a:lnTo>
                  <a:lnTo>
                    <a:pt x="161269" y="2642103"/>
                  </a:lnTo>
                  <a:lnTo>
                    <a:pt x="161174" y="2635944"/>
                  </a:lnTo>
                  <a:lnTo>
                    <a:pt x="161070" y="2629786"/>
                  </a:lnTo>
                  <a:lnTo>
                    <a:pt x="160957" y="2623627"/>
                  </a:lnTo>
                  <a:lnTo>
                    <a:pt x="160835" y="2617468"/>
                  </a:lnTo>
                  <a:lnTo>
                    <a:pt x="160705" y="2611309"/>
                  </a:lnTo>
                  <a:lnTo>
                    <a:pt x="160569" y="2605151"/>
                  </a:lnTo>
                  <a:lnTo>
                    <a:pt x="160428" y="2598992"/>
                  </a:lnTo>
                  <a:lnTo>
                    <a:pt x="160283" y="2592833"/>
                  </a:lnTo>
                  <a:lnTo>
                    <a:pt x="160136" y="2586674"/>
                  </a:lnTo>
                  <a:lnTo>
                    <a:pt x="159987" y="2580516"/>
                  </a:lnTo>
                  <a:lnTo>
                    <a:pt x="159839" y="2574357"/>
                  </a:lnTo>
                  <a:lnTo>
                    <a:pt x="159692" y="2568198"/>
                  </a:lnTo>
                  <a:lnTo>
                    <a:pt x="159548" y="2562039"/>
                  </a:lnTo>
                  <a:lnTo>
                    <a:pt x="159407" y="2555881"/>
                  </a:lnTo>
                  <a:lnTo>
                    <a:pt x="159268" y="2549722"/>
                  </a:lnTo>
                  <a:lnTo>
                    <a:pt x="159135" y="2543563"/>
                  </a:lnTo>
                  <a:lnTo>
                    <a:pt x="159005" y="2537404"/>
                  </a:lnTo>
                  <a:lnTo>
                    <a:pt x="158880" y="2531246"/>
                  </a:lnTo>
                  <a:lnTo>
                    <a:pt x="158757" y="2525087"/>
                  </a:lnTo>
                  <a:lnTo>
                    <a:pt x="158637" y="2518928"/>
                  </a:lnTo>
                  <a:lnTo>
                    <a:pt x="158518" y="2512769"/>
                  </a:lnTo>
                  <a:lnTo>
                    <a:pt x="158401" y="2506611"/>
                  </a:lnTo>
                  <a:lnTo>
                    <a:pt x="158282" y="2500452"/>
                  </a:lnTo>
                  <a:lnTo>
                    <a:pt x="158162" y="2494293"/>
                  </a:lnTo>
                  <a:lnTo>
                    <a:pt x="158038" y="2488134"/>
                  </a:lnTo>
                  <a:lnTo>
                    <a:pt x="157910" y="2481976"/>
                  </a:lnTo>
                  <a:lnTo>
                    <a:pt x="157777" y="2475817"/>
                  </a:lnTo>
                  <a:lnTo>
                    <a:pt x="157638" y="2469658"/>
                  </a:lnTo>
                  <a:lnTo>
                    <a:pt x="157490" y="2463499"/>
                  </a:lnTo>
                  <a:lnTo>
                    <a:pt x="157334" y="2457341"/>
                  </a:lnTo>
                  <a:lnTo>
                    <a:pt x="157169" y="2451182"/>
                  </a:lnTo>
                  <a:lnTo>
                    <a:pt x="156997" y="2445023"/>
                  </a:lnTo>
                  <a:lnTo>
                    <a:pt x="156815" y="2438864"/>
                  </a:lnTo>
                  <a:lnTo>
                    <a:pt x="156626" y="2432706"/>
                  </a:lnTo>
                  <a:lnTo>
                    <a:pt x="156427" y="2426547"/>
                  </a:lnTo>
                  <a:lnTo>
                    <a:pt x="156222" y="2420388"/>
                  </a:lnTo>
                  <a:lnTo>
                    <a:pt x="156011" y="2414229"/>
                  </a:lnTo>
                  <a:lnTo>
                    <a:pt x="155795" y="2408071"/>
                  </a:lnTo>
                  <a:lnTo>
                    <a:pt x="155576" y="2401912"/>
                  </a:lnTo>
                  <a:lnTo>
                    <a:pt x="155353" y="2395753"/>
                  </a:lnTo>
                  <a:lnTo>
                    <a:pt x="155129" y="2389594"/>
                  </a:lnTo>
                  <a:lnTo>
                    <a:pt x="154904" y="2383436"/>
                  </a:lnTo>
                  <a:lnTo>
                    <a:pt x="154680" y="2377277"/>
                  </a:lnTo>
                  <a:lnTo>
                    <a:pt x="154456" y="2371118"/>
                  </a:lnTo>
                  <a:lnTo>
                    <a:pt x="154235" y="2364959"/>
                  </a:lnTo>
                  <a:lnTo>
                    <a:pt x="154015" y="2358801"/>
                  </a:lnTo>
                  <a:lnTo>
                    <a:pt x="153799" y="2352642"/>
                  </a:lnTo>
                  <a:lnTo>
                    <a:pt x="153584" y="2346483"/>
                  </a:lnTo>
                  <a:lnTo>
                    <a:pt x="153371" y="2340324"/>
                  </a:lnTo>
                  <a:lnTo>
                    <a:pt x="153158" y="2334166"/>
                  </a:lnTo>
                  <a:lnTo>
                    <a:pt x="152945" y="2328007"/>
                  </a:lnTo>
                  <a:lnTo>
                    <a:pt x="152732" y="2321848"/>
                  </a:lnTo>
                  <a:lnTo>
                    <a:pt x="152515" y="2315689"/>
                  </a:lnTo>
                  <a:lnTo>
                    <a:pt x="152294" y="2309531"/>
                  </a:lnTo>
                  <a:lnTo>
                    <a:pt x="152067" y="2303372"/>
                  </a:lnTo>
                  <a:lnTo>
                    <a:pt x="151832" y="2297213"/>
                  </a:lnTo>
                  <a:lnTo>
                    <a:pt x="151589" y="2291054"/>
                  </a:lnTo>
                  <a:lnTo>
                    <a:pt x="151336" y="2284896"/>
                  </a:lnTo>
                  <a:lnTo>
                    <a:pt x="151068" y="2278737"/>
                  </a:lnTo>
                  <a:lnTo>
                    <a:pt x="150786" y="2272578"/>
                  </a:lnTo>
                  <a:lnTo>
                    <a:pt x="150489" y="2266419"/>
                  </a:lnTo>
                  <a:lnTo>
                    <a:pt x="150177" y="2260261"/>
                  </a:lnTo>
                  <a:lnTo>
                    <a:pt x="149849" y="2254102"/>
                  </a:lnTo>
                  <a:lnTo>
                    <a:pt x="149505" y="2247943"/>
                  </a:lnTo>
                  <a:lnTo>
                    <a:pt x="149140" y="2241784"/>
                  </a:lnTo>
                  <a:lnTo>
                    <a:pt x="148758" y="2235626"/>
                  </a:lnTo>
                  <a:lnTo>
                    <a:pt x="148360" y="2229467"/>
                  </a:lnTo>
                  <a:lnTo>
                    <a:pt x="147947" y="2223308"/>
                  </a:lnTo>
                  <a:lnTo>
                    <a:pt x="147519" y="2217149"/>
                  </a:lnTo>
                  <a:lnTo>
                    <a:pt x="147078" y="2210991"/>
                  </a:lnTo>
                  <a:lnTo>
                    <a:pt x="146621" y="2204832"/>
                  </a:lnTo>
                  <a:lnTo>
                    <a:pt x="146154" y="2198673"/>
                  </a:lnTo>
                  <a:lnTo>
                    <a:pt x="145677" y="2192514"/>
                  </a:lnTo>
                  <a:lnTo>
                    <a:pt x="145193" y="2186356"/>
                  </a:lnTo>
                  <a:lnTo>
                    <a:pt x="144702" y="2180197"/>
                  </a:lnTo>
                  <a:lnTo>
                    <a:pt x="144205" y="2174038"/>
                  </a:lnTo>
                  <a:lnTo>
                    <a:pt x="143704" y="2167879"/>
                  </a:lnTo>
                  <a:lnTo>
                    <a:pt x="143201" y="2161721"/>
                  </a:lnTo>
                  <a:lnTo>
                    <a:pt x="142695" y="2155562"/>
                  </a:lnTo>
                  <a:lnTo>
                    <a:pt x="142188" y="2149403"/>
                  </a:lnTo>
                  <a:lnTo>
                    <a:pt x="141680" y="2143244"/>
                  </a:lnTo>
                  <a:lnTo>
                    <a:pt x="141171" y="2137086"/>
                  </a:lnTo>
                  <a:lnTo>
                    <a:pt x="140661" y="2130927"/>
                  </a:lnTo>
                  <a:lnTo>
                    <a:pt x="140148" y="2124768"/>
                  </a:lnTo>
                  <a:lnTo>
                    <a:pt x="139633" y="2118609"/>
                  </a:lnTo>
                  <a:lnTo>
                    <a:pt x="139114" y="2112451"/>
                  </a:lnTo>
                  <a:lnTo>
                    <a:pt x="138590" y="2106292"/>
                  </a:lnTo>
                  <a:lnTo>
                    <a:pt x="138059" y="2100133"/>
                  </a:lnTo>
                  <a:lnTo>
                    <a:pt x="137518" y="2093974"/>
                  </a:lnTo>
                  <a:lnTo>
                    <a:pt x="136966" y="2087816"/>
                  </a:lnTo>
                  <a:lnTo>
                    <a:pt x="136400" y="2081657"/>
                  </a:lnTo>
                  <a:lnTo>
                    <a:pt x="135820" y="2075498"/>
                  </a:lnTo>
                  <a:lnTo>
                    <a:pt x="135224" y="2069339"/>
                  </a:lnTo>
                  <a:lnTo>
                    <a:pt x="134609" y="2063181"/>
                  </a:lnTo>
                  <a:lnTo>
                    <a:pt x="133971" y="2057022"/>
                  </a:lnTo>
                  <a:lnTo>
                    <a:pt x="133308" y="2050863"/>
                  </a:lnTo>
                  <a:lnTo>
                    <a:pt x="132620" y="2044704"/>
                  </a:lnTo>
                  <a:lnTo>
                    <a:pt x="131907" y="2038546"/>
                  </a:lnTo>
                  <a:lnTo>
                    <a:pt x="131168" y="2032387"/>
                  </a:lnTo>
                  <a:lnTo>
                    <a:pt x="130401" y="2026228"/>
                  </a:lnTo>
                  <a:lnTo>
                    <a:pt x="129602" y="2020069"/>
                  </a:lnTo>
                  <a:lnTo>
                    <a:pt x="128770" y="2013911"/>
                  </a:lnTo>
                  <a:lnTo>
                    <a:pt x="127908" y="2007752"/>
                  </a:lnTo>
                  <a:lnTo>
                    <a:pt x="127016" y="2001593"/>
                  </a:lnTo>
                  <a:lnTo>
                    <a:pt x="126094" y="1995434"/>
                  </a:lnTo>
                  <a:lnTo>
                    <a:pt x="125142" y="1989276"/>
                  </a:lnTo>
                  <a:lnTo>
                    <a:pt x="124158" y="1983117"/>
                  </a:lnTo>
                  <a:lnTo>
                    <a:pt x="123140" y="1976958"/>
                  </a:lnTo>
                  <a:lnTo>
                    <a:pt x="122094" y="1970799"/>
                  </a:lnTo>
                  <a:lnTo>
                    <a:pt x="121019" y="1964641"/>
                  </a:lnTo>
                  <a:lnTo>
                    <a:pt x="119916" y="1958482"/>
                  </a:lnTo>
                  <a:lnTo>
                    <a:pt x="118787" y="1952323"/>
                  </a:lnTo>
                  <a:lnTo>
                    <a:pt x="117631" y="1946164"/>
                  </a:lnTo>
                  <a:lnTo>
                    <a:pt x="116444" y="1940006"/>
                  </a:lnTo>
                  <a:lnTo>
                    <a:pt x="115234" y="1933847"/>
                  </a:lnTo>
                  <a:lnTo>
                    <a:pt x="114000" y="1927688"/>
                  </a:lnTo>
                  <a:lnTo>
                    <a:pt x="112744" y="1921529"/>
                  </a:lnTo>
                  <a:lnTo>
                    <a:pt x="111467" y="1915371"/>
                  </a:lnTo>
                  <a:lnTo>
                    <a:pt x="110167" y="1909212"/>
                  </a:lnTo>
                  <a:lnTo>
                    <a:pt x="108845" y="1903053"/>
                  </a:lnTo>
                  <a:lnTo>
                    <a:pt x="107504" y="1896894"/>
                  </a:lnTo>
                  <a:lnTo>
                    <a:pt x="106146" y="1890736"/>
                  </a:lnTo>
                  <a:lnTo>
                    <a:pt x="104771" y="1884577"/>
                  </a:lnTo>
                  <a:lnTo>
                    <a:pt x="103381" y="1878418"/>
                  </a:lnTo>
                  <a:lnTo>
                    <a:pt x="101977" y="1872259"/>
                  </a:lnTo>
                  <a:lnTo>
                    <a:pt x="100558" y="1866101"/>
                  </a:lnTo>
                  <a:lnTo>
                    <a:pt x="99128" y="1859942"/>
                  </a:lnTo>
                  <a:lnTo>
                    <a:pt x="97690" y="1853783"/>
                  </a:lnTo>
                  <a:lnTo>
                    <a:pt x="96244" y="1847624"/>
                  </a:lnTo>
                  <a:lnTo>
                    <a:pt x="94792" y="1841466"/>
                  </a:lnTo>
                  <a:lnTo>
                    <a:pt x="93336" y="1835307"/>
                  </a:lnTo>
                  <a:lnTo>
                    <a:pt x="91878" y="1829148"/>
                  </a:lnTo>
                  <a:lnTo>
                    <a:pt x="90421" y="1822989"/>
                  </a:lnTo>
                  <a:lnTo>
                    <a:pt x="88967" y="1816831"/>
                  </a:lnTo>
                  <a:lnTo>
                    <a:pt x="87519" y="1810672"/>
                  </a:lnTo>
                  <a:lnTo>
                    <a:pt x="86077" y="1804513"/>
                  </a:lnTo>
                  <a:lnTo>
                    <a:pt x="84644" y="1798354"/>
                  </a:lnTo>
                  <a:lnTo>
                    <a:pt x="83225" y="1792196"/>
                  </a:lnTo>
                  <a:lnTo>
                    <a:pt x="81820" y="1786037"/>
                  </a:lnTo>
                  <a:lnTo>
                    <a:pt x="80430" y="1779878"/>
                  </a:lnTo>
                  <a:lnTo>
                    <a:pt x="79056" y="1773719"/>
                  </a:lnTo>
                  <a:lnTo>
                    <a:pt x="77699" y="1767561"/>
                  </a:lnTo>
                  <a:lnTo>
                    <a:pt x="76361" y="1761402"/>
                  </a:lnTo>
                  <a:lnTo>
                    <a:pt x="75046" y="1755243"/>
                  </a:lnTo>
                  <a:lnTo>
                    <a:pt x="73751" y="1749084"/>
                  </a:lnTo>
                  <a:lnTo>
                    <a:pt x="72475" y="1742926"/>
                  </a:lnTo>
                  <a:lnTo>
                    <a:pt x="71217" y="1736767"/>
                  </a:lnTo>
                  <a:lnTo>
                    <a:pt x="69978" y="1730608"/>
                  </a:lnTo>
                  <a:lnTo>
                    <a:pt x="68757" y="1724449"/>
                  </a:lnTo>
                  <a:lnTo>
                    <a:pt x="67555" y="1718291"/>
                  </a:lnTo>
                  <a:lnTo>
                    <a:pt x="66369" y="1712132"/>
                  </a:lnTo>
                  <a:lnTo>
                    <a:pt x="65195" y="1705973"/>
                  </a:lnTo>
                  <a:lnTo>
                    <a:pt x="64034" y="1699814"/>
                  </a:lnTo>
                  <a:lnTo>
                    <a:pt x="62882" y="1693656"/>
                  </a:lnTo>
                  <a:lnTo>
                    <a:pt x="61740" y="1687497"/>
                  </a:lnTo>
                  <a:lnTo>
                    <a:pt x="60605" y="1681338"/>
                  </a:lnTo>
                  <a:lnTo>
                    <a:pt x="59476" y="1675179"/>
                  </a:lnTo>
                  <a:lnTo>
                    <a:pt x="58352" y="1669021"/>
                  </a:lnTo>
                  <a:lnTo>
                    <a:pt x="57230" y="1662862"/>
                  </a:lnTo>
                  <a:lnTo>
                    <a:pt x="56110" y="1656703"/>
                  </a:lnTo>
                  <a:lnTo>
                    <a:pt x="54991" y="1650544"/>
                  </a:lnTo>
                  <a:lnTo>
                    <a:pt x="53873" y="1644386"/>
                  </a:lnTo>
                  <a:lnTo>
                    <a:pt x="52756" y="1638227"/>
                  </a:lnTo>
                  <a:lnTo>
                    <a:pt x="51639" y="1632068"/>
                  </a:lnTo>
                  <a:lnTo>
                    <a:pt x="50522" y="1625909"/>
                  </a:lnTo>
                  <a:lnTo>
                    <a:pt x="49407" y="1619751"/>
                  </a:lnTo>
                  <a:lnTo>
                    <a:pt x="48293" y="1613592"/>
                  </a:lnTo>
                  <a:lnTo>
                    <a:pt x="47182" y="1607433"/>
                  </a:lnTo>
                  <a:lnTo>
                    <a:pt x="46074" y="1601274"/>
                  </a:lnTo>
                  <a:lnTo>
                    <a:pt x="44971" y="1595116"/>
                  </a:lnTo>
                  <a:lnTo>
                    <a:pt x="43872" y="1588957"/>
                  </a:lnTo>
                  <a:lnTo>
                    <a:pt x="42780" y="1582798"/>
                  </a:lnTo>
                  <a:lnTo>
                    <a:pt x="41694" y="1576639"/>
                  </a:lnTo>
                  <a:lnTo>
                    <a:pt x="40616" y="1570481"/>
                  </a:lnTo>
                  <a:lnTo>
                    <a:pt x="39548" y="1564322"/>
                  </a:lnTo>
                  <a:lnTo>
                    <a:pt x="38488" y="1558163"/>
                  </a:lnTo>
                  <a:lnTo>
                    <a:pt x="37436" y="1552004"/>
                  </a:lnTo>
                  <a:lnTo>
                    <a:pt x="36392" y="1545846"/>
                  </a:lnTo>
                  <a:lnTo>
                    <a:pt x="35357" y="1539687"/>
                  </a:lnTo>
                  <a:lnTo>
                    <a:pt x="34330" y="1533528"/>
                  </a:lnTo>
                  <a:lnTo>
                    <a:pt x="33311" y="1527369"/>
                  </a:lnTo>
                  <a:lnTo>
                    <a:pt x="32297" y="1521211"/>
                  </a:lnTo>
                  <a:lnTo>
                    <a:pt x="31288" y="1515052"/>
                  </a:lnTo>
                  <a:lnTo>
                    <a:pt x="30281" y="1508893"/>
                  </a:lnTo>
                  <a:lnTo>
                    <a:pt x="29277" y="1502734"/>
                  </a:lnTo>
                  <a:lnTo>
                    <a:pt x="28274" y="1496576"/>
                  </a:lnTo>
                  <a:lnTo>
                    <a:pt x="27270" y="1490417"/>
                  </a:lnTo>
                  <a:lnTo>
                    <a:pt x="26265" y="1484258"/>
                  </a:lnTo>
                  <a:lnTo>
                    <a:pt x="25257" y="1478099"/>
                  </a:lnTo>
                  <a:lnTo>
                    <a:pt x="24246" y="1471941"/>
                  </a:lnTo>
                  <a:lnTo>
                    <a:pt x="23232" y="1465782"/>
                  </a:lnTo>
                  <a:lnTo>
                    <a:pt x="22214" y="1459623"/>
                  </a:lnTo>
                  <a:lnTo>
                    <a:pt x="21194" y="1453464"/>
                  </a:lnTo>
                  <a:lnTo>
                    <a:pt x="20173" y="1447306"/>
                  </a:lnTo>
                  <a:lnTo>
                    <a:pt x="19151" y="1441147"/>
                  </a:lnTo>
                  <a:lnTo>
                    <a:pt x="18132" y="1434988"/>
                  </a:lnTo>
                  <a:lnTo>
                    <a:pt x="17117" y="1428829"/>
                  </a:lnTo>
                  <a:lnTo>
                    <a:pt x="16108" y="1422671"/>
                  </a:lnTo>
                  <a:lnTo>
                    <a:pt x="15110" y="1416512"/>
                  </a:lnTo>
                  <a:lnTo>
                    <a:pt x="14126" y="1410353"/>
                  </a:lnTo>
                  <a:lnTo>
                    <a:pt x="13157" y="1404194"/>
                  </a:lnTo>
                  <a:lnTo>
                    <a:pt x="12206" y="1398036"/>
                  </a:lnTo>
                  <a:lnTo>
                    <a:pt x="11277" y="1391877"/>
                  </a:lnTo>
                  <a:lnTo>
                    <a:pt x="10372" y="1385718"/>
                  </a:lnTo>
                  <a:lnTo>
                    <a:pt x="9500" y="1379559"/>
                  </a:lnTo>
                  <a:lnTo>
                    <a:pt x="8657" y="1373401"/>
                  </a:lnTo>
                  <a:lnTo>
                    <a:pt x="7846" y="1367242"/>
                  </a:lnTo>
                  <a:lnTo>
                    <a:pt x="7067" y="1361083"/>
                  </a:lnTo>
                  <a:lnTo>
                    <a:pt x="6323" y="1354924"/>
                  </a:lnTo>
                  <a:lnTo>
                    <a:pt x="5614" y="1348766"/>
                  </a:lnTo>
                  <a:lnTo>
                    <a:pt x="4949" y="1342607"/>
                  </a:lnTo>
                  <a:lnTo>
                    <a:pt x="4321" y="1336448"/>
                  </a:lnTo>
                  <a:lnTo>
                    <a:pt x="3731" y="1330289"/>
                  </a:lnTo>
                  <a:lnTo>
                    <a:pt x="3178" y="1324131"/>
                  </a:lnTo>
                  <a:lnTo>
                    <a:pt x="2663" y="1317972"/>
                  </a:lnTo>
                  <a:lnTo>
                    <a:pt x="2188" y="1311813"/>
                  </a:lnTo>
                  <a:lnTo>
                    <a:pt x="1761" y="1305654"/>
                  </a:lnTo>
                  <a:lnTo>
                    <a:pt x="1376" y="1299496"/>
                  </a:lnTo>
                  <a:lnTo>
                    <a:pt x="1033" y="1293337"/>
                  </a:lnTo>
                  <a:lnTo>
                    <a:pt x="734" y="1287178"/>
                  </a:lnTo>
                  <a:lnTo>
                    <a:pt x="481" y="1281019"/>
                  </a:lnTo>
                  <a:lnTo>
                    <a:pt x="274" y="1274861"/>
                  </a:lnTo>
                  <a:lnTo>
                    <a:pt x="129" y="1268702"/>
                  </a:lnTo>
                  <a:lnTo>
                    <a:pt x="37" y="1262543"/>
                  </a:lnTo>
                  <a:lnTo>
                    <a:pt x="0" y="1256384"/>
                  </a:lnTo>
                  <a:lnTo>
                    <a:pt x="18" y="1250226"/>
                  </a:lnTo>
                  <a:lnTo>
                    <a:pt x="93" y="1244067"/>
                  </a:lnTo>
                  <a:lnTo>
                    <a:pt x="226" y="1237908"/>
                  </a:lnTo>
                  <a:lnTo>
                    <a:pt x="430" y="1231749"/>
                  </a:lnTo>
                  <a:lnTo>
                    <a:pt x="694" y="1225591"/>
                  </a:lnTo>
                  <a:lnTo>
                    <a:pt x="1014" y="1219432"/>
                  </a:lnTo>
                  <a:lnTo>
                    <a:pt x="1390" y="1213273"/>
                  </a:lnTo>
                  <a:lnTo>
                    <a:pt x="1818" y="1207114"/>
                  </a:lnTo>
                  <a:lnTo>
                    <a:pt x="2295" y="1200956"/>
                  </a:lnTo>
                  <a:lnTo>
                    <a:pt x="2825" y="1194797"/>
                  </a:lnTo>
                  <a:lnTo>
                    <a:pt x="3396" y="1188638"/>
                  </a:lnTo>
                  <a:lnTo>
                    <a:pt x="4000" y="1182479"/>
                  </a:lnTo>
                  <a:lnTo>
                    <a:pt x="4632" y="1176321"/>
                  </a:lnTo>
                  <a:lnTo>
                    <a:pt x="5287" y="1170162"/>
                  </a:lnTo>
                  <a:lnTo>
                    <a:pt x="5961" y="1164003"/>
                  </a:lnTo>
                  <a:lnTo>
                    <a:pt x="6648" y="1157844"/>
                  </a:lnTo>
                  <a:lnTo>
                    <a:pt x="7342" y="1151686"/>
                  </a:lnTo>
                  <a:lnTo>
                    <a:pt x="8037" y="1145527"/>
                  </a:lnTo>
                  <a:lnTo>
                    <a:pt x="8732" y="1139368"/>
                  </a:lnTo>
                  <a:lnTo>
                    <a:pt x="9423" y="1133209"/>
                  </a:lnTo>
                  <a:lnTo>
                    <a:pt x="10110" y="1127051"/>
                  </a:lnTo>
                  <a:lnTo>
                    <a:pt x="10790" y="1120892"/>
                  </a:lnTo>
                  <a:lnTo>
                    <a:pt x="11463" y="1114733"/>
                  </a:lnTo>
                  <a:lnTo>
                    <a:pt x="12133" y="1108574"/>
                  </a:lnTo>
                  <a:lnTo>
                    <a:pt x="12802" y="1102416"/>
                  </a:lnTo>
                  <a:lnTo>
                    <a:pt x="13470" y="1096257"/>
                  </a:lnTo>
                  <a:lnTo>
                    <a:pt x="14141" y="1090098"/>
                  </a:lnTo>
                  <a:lnTo>
                    <a:pt x="14820" y="1083939"/>
                  </a:lnTo>
                  <a:lnTo>
                    <a:pt x="15511" y="1077781"/>
                  </a:lnTo>
                  <a:lnTo>
                    <a:pt x="16215" y="1071622"/>
                  </a:lnTo>
                  <a:lnTo>
                    <a:pt x="16937" y="1065463"/>
                  </a:lnTo>
                  <a:lnTo>
                    <a:pt x="17677" y="1059304"/>
                  </a:lnTo>
                  <a:lnTo>
                    <a:pt x="18438" y="1053146"/>
                  </a:lnTo>
                  <a:lnTo>
                    <a:pt x="19224" y="1046987"/>
                  </a:lnTo>
                  <a:lnTo>
                    <a:pt x="20036" y="1040828"/>
                  </a:lnTo>
                  <a:lnTo>
                    <a:pt x="20871" y="1034669"/>
                  </a:lnTo>
                  <a:lnTo>
                    <a:pt x="21727" y="1028511"/>
                  </a:lnTo>
                  <a:lnTo>
                    <a:pt x="22603" y="1022352"/>
                  </a:lnTo>
                  <a:lnTo>
                    <a:pt x="23497" y="1016193"/>
                  </a:lnTo>
                  <a:lnTo>
                    <a:pt x="24409" y="1010034"/>
                  </a:lnTo>
                  <a:lnTo>
                    <a:pt x="25336" y="1003876"/>
                  </a:lnTo>
                  <a:lnTo>
                    <a:pt x="26273" y="997717"/>
                  </a:lnTo>
                  <a:lnTo>
                    <a:pt x="27217" y="991558"/>
                  </a:lnTo>
                  <a:lnTo>
                    <a:pt x="28168" y="985399"/>
                  </a:lnTo>
                  <a:lnTo>
                    <a:pt x="29122" y="979241"/>
                  </a:lnTo>
                  <a:lnTo>
                    <a:pt x="30078" y="973082"/>
                  </a:lnTo>
                  <a:lnTo>
                    <a:pt x="31037" y="966923"/>
                  </a:lnTo>
                  <a:lnTo>
                    <a:pt x="31998" y="960764"/>
                  </a:lnTo>
                  <a:lnTo>
                    <a:pt x="32961" y="954606"/>
                  </a:lnTo>
                  <a:lnTo>
                    <a:pt x="33929" y="948447"/>
                  </a:lnTo>
                  <a:lnTo>
                    <a:pt x="34902" y="942288"/>
                  </a:lnTo>
                  <a:lnTo>
                    <a:pt x="35884" y="936129"/>
                  </a:lnTo>
                  <a:lnTo>
                    <a:pt x="36879" y="929971"/>
                  </a:lnTo>
                  <a:lnTo>
                    <a:pt x="37889" y="923812"/>
                  </a:lnTo>
                  <a:lnTo>
                    <a:pt x="38918" y="917653"/>
                  </a:lnTo>
                  <a:lnTo>
                    <a:pt x="39966" y="911494"/>
                  </a:lnTo>
                  <a:lnTo>
                    <a:pt x="41037" y="905336"/>
                  </a:lnTo>
                  <a:lnTo>
                    <a:pt x="42135" y="899177"/>
                  </a:lnTo>
                  <a:lnTo>
                    <a:pt x="43265" y="893018"/>
                  </a:lnTo>
                  <a:lnTo>
                    <a:pt x="44424" y="886859"/>
                  </a:lnTo>
                  <a:lnTo>
                    <a:pt x="45611" y="880701"/>
                  </a:lnTo>
                  <a:lnTo>
                    <a:pt x="46825" y="874542"/>
                  </a:lnTo>
                  <a:lnTo>
                    <a:pt x="48066" y="868383"/>
                  </a:lnTo>
                  <a:lnTo>
                    <a:pt x="49332" y="862224"/>
                  </a:lnTo>
                  <a:lnTo>
                    <a:pt x="50624" y="856066"/>
                  </a:lnTo>
                  <a:lnTo>
                    <a:pt x="51932" y="849907"/>
                  </a:lnTo>
                  <a:lnTo>
                    <a:pt x="53254" y="843748"/>
                  </a:lnTo>
                  <a:lnTo>
                    <a:pt x="54584" y="837589"/>
                  </a:lnTo>
                  <a:lnTo>
                    <a:pt x="55920" y="831431"/>
                  </a:lnTo>
                  <a:lnTo>
                    <a:pt x="57256" y="825272"/>
                  </a:lnTo>
                  <a:lnTo>
                    <a:pt x="58587" y="819113"/>
                  </a:lnTo>
                  <a:lnTo>
                    <a:pt x="59908" y="812954"/>
                  </a:lnTo>
                  <a:lnTo>
                    <a:pt x="61216" y="806796"/>
                  </a:lnTo>
                  <a:lnTo>
                    <a:pt x="62509" y="800637"/>
                  </a:lnTo>
                  <a:lnTo>
                    <a:pt x="63785" y="794478"/>
                  </a:lnTo>
                  <a:lnTo>
                    <a:pt x="65042" y="788319"/>
                  </a:lnTo>
                  <a:lnTo>
                    <a:pt x="66274" y="782161"/>
                  </a:lnTo>
                  <a:lnTo>
                    <a:pt x="67487" y="776002"/>
                  </a:lnTo>
                  <a:lnTo>
                    <a:pt x="68683" y="769843"/>
                  </a:lnTo>
                  <a:lnTo>
                    <a:pt x="69863" y="763684"/>
                  </a:lnTo>
                  <a:lnTo>
                    <a:pt x="71029" y="757526"/>
                  </a:lnTo>
                  <a:lnTo>
                    <a:pt x="72185" y="751367"/>
                  </a:lnTo>
                  <a:lnTo>
                    <a:pt x="73334" y="745208"/>
                  </a:lnTo>
                  <a:lnTo>
                    <a:pt x="74483" y="739049"/>
                  </a:lnTo>
                  <a:lnTo>
                    <a:pt x="75636" y="732891"/>
                  </a:lnTo>
                  <a:lnTo>
                    <a:pt x="76797" y="726732"/>
                  </a:lnTo>
                  <a:lnTo>
                    <a:pt x="77970" y="720573"/>
                  </a:lnTo>
                  <a:lnTo>
                    <a:pt x="79160" y="714414"/>
                  </a:lnTo>
                  <a:lnTo>
                    <a:pt x="80376" y="708256"/>
                  </a:lnTo>
                  <a:lnTo>
                    <a:pt x="81618" y="702097"/>
                  </a:lnTo>
                  <a:lnTo>
                    <a:pt x="82888" y="695938"/>
                  </a:lnTo>
                  <a:lnTo>
                    <a:pt x="84188" y="689779"/>
                  </a:lnTo>
                  <a:lnTo>
                    <a:pt x="85519" y="683621"/>
                  </a:lnTo>
                  <a:lnTo>
                    <a:pt x="86882" y="677462"/>
                  </a:lnTo>
                  <a:lnTo>
                    <a:pt x="88283" y="671303"/>
                  </a:lnTo>
                  <a:lnTo>
                    <a:pt x="89716" y="665144"/>
                  </a:lnTo>
                  <a:lnTo>
                    <a:pt x="91178" y="658986"/>
                  </a:lnTo>
                  <a:lnTo>
                    <a:pt x="92666" y="652827"/>
                  </a:lnTo>
                  <a:lnTo>
                    <a:pt x="94179" y="646668"/>
                  </a:lnTo>
                  <a:lnTo>
                    <a:pt x="95713" y="640509"/>
                  </a:lnTo>
                  <a:lnTo>
                    <a:pt x="97266" y="634351"/>
                  </a:lnTo>
                  <a:lnTo>
                    <a:pt x="98833" y="628192"/>
                  </a:lnTo>
                  <a:lnTo>
                    <a:pt x="100409" y="622033"/>
                  </a:lnTo>
                  <a:lnTo>
                    <a:pt x="101989" y="615874"/>
                  </a:lnTo>
                  <a:lnTo>
                    <a:pt x="103570" y="609716"/>
                  </a:lnTo>
                  <a:lnTo>
                    <a:pt x="105150" y="603557"/>
                  </a:lnTo>
                  <a:lnTo>
                    <a:pt x="106723" y="597398"/>
                  </a:lnTo>
                  <a:lnTo>
                    <a:pt x="108286" y="591239"/>
                  </a:lnTo>
                  <a:lnTo>
                    <a:pt x="109837" y="585081"/>
                  </a:lnTo>
                  <a:lnTo>
                    <a:pt x="111374" y="578922"/>
                  </a:lnTo>
                  <a:lnTo>
                    <a:pt x="112896" y="572763"/>
                  </a:lnTo>
                  <a:lnTo>
                    <a:pt x="114402" y="566604"/>
                  </a:lnTo>
                  <a:lnTo>
                    <a:pt x="115887" y="560446"/>
                  </a:lnTo>
                  <a:lnTo>
                    <a:pt x="117351" y="554287"/>
                  </a:lnTo>
                  <a:lnTo>
                    <a:pt x="118795" y="548128"/>
                  </a:lnTo>
                  <a:lnTo>
                    <a:pt x="120219" y="541969"/>
                  </a:lnTo>
                  <a:lnTo>
                    <a:pt x="121622" y="535811"/>
                  </a:lnTo>
                  <a:lnTo>
                    <a:pt x="123003" y="529652"/>
                  </a:lnTo>
                  <a:lnTo>
                    <a:pt x="124361" y="523493"/>
                  </a:lnTo>
                  <a:lnTo>
                    <a:pt x="125692" y="517334"/>
                  </a:lnTo>
                  <a:lnTo>
                    <a:pt x="127000" y="511176"/>
                  </a:lnTo>
                  <a:lnTo>
                    <a:pt x="128282" y="505017"/>
                  </a:lnTo>
                  <a:lnTo>
                    <a:pt x="129539" y="498858"/>
                  </a:lnTo>
                  <a:lnTo>
                    <a:pt x="130770" y="492699"/>
                  </a:lnTo>
                  <a:lnTo>
                    <a:pt x="131969" y="486541"/>
                  </a:lnTo>
                  <a:lnTo>
                    <a:pt x="133133" y="480382"/>
                  </a:lnTo>
                  <a:lnTo>
                    <a:pt x="134267" y="474223"/>
                  </a:lnTo>
                  <a:lnTo>
                    <a:pt x="135367" y="468064"/>
                  </a:lnTo>
                  <a:lnTo>
                    <a:pt x="136434" y="461906"/>
                  </a:lnTo>
                  <a:lnTo>
                    <a:pt x="137466" y="455747"/>
                  </a:lnTo>
                  <a:lnTo>
                    <a:pt x="138461" y="449588"/>
                  </a:lnTo>
                  <a:lnTo>
                    <a:pt x="139413" y="443429"/>
                  </a:lnTo>
                  <a:lnTo>
                    <a:pt x="140330" y="437271"/>
                  </a:lnTo>
                  <a:lnTo>
                    <a:pt x="141212" y="431112"/>
                  </a:lnTo>
                  <a:lnTo>
                    <a:pt x="142060" y="424953"/>
                  </a:lnTo>
                  <a:lnTo>
                    <a:pt x="142874" y="418794"/>
                  </a:lnTo>
                  <a:lnTo>
                    <a:pt x="143656" y="412636"/>
                  </a:lnTo>
                  <a:lnTo>
                    <a:pt x="144402" y="406477"/>
                  </a:lnTo>
                  <a:lnTo>
                    <a:pt x="145123" y="400318"/>
                  </a:lnTo>
                  <a:lnTo>
                    <a:pt x="145819" y="394159"/>
                  </a:lnTo>
                  <a:lnTo>
                    <a:pt x="146495" y="388001"/>
                  </a:lnTo>
                  <a:lnTo>
                    <a:pt x="147152" y="381842"/>
                  </a:lnTo>
                  <a:lnTo>
                    <a:pt x="147794" y="375683"/>
                  </a:lnTo>
                  <a:lnTo>
                    <a:pt x="148421" y="369524"/>
                  </a:lnTo>
                  <a:lnTo>
                    <a:pt x="149039" y="363366"/>
                  </a:lnTo>
                  <a:lnTo>
                    <a:pt x="149652" y="357207"/>
                  </a:lnTo>
                  <a:lnTo>
                    <a:pt x="150261" y="351048"/>
                  </a:lnTo>
                  <a:lnTo>
                    <a:pt x="150868" y="344889"/>
                  </a:lnTo>
                  <a:lnTo>
                    <a:pt x="151475" y="338731"/>
                  </a:lnTo>
                  <a:lnTo>
                    <a:pt x="152085" y="332572"/>
                  </a:lnTo>
                  <a:lnTo>
                    <a:pt x="152697" y="326413"/>
                  </a:lnTo>
                  <a:lnTo>
                    <a:pt x="153312" y="320254"/>
                  </a:lnTo>
                  <a:lnTo>
                    <a:pt x="153930" y="314096"/>
                  </a:lnTo>
                  <a:lnTo>
                    <a:pt x="154551" y="307937"/>
                  </a:lnTo>
                  <a:lnTo>
                    <a:pt x="155174" y="301778"/>
                  </a:lnTo>
                  <a:lnTo>
                    <a:pt x="155799" y="295619"/>
                  </a:lnTo>
                  <a:lnTo>
                    <a:pt x="156423" y="289461"/>
                  </a:lnTo>
                  <a:lnTo>
                    <a:pt x="157044" y="283302"/>
                  </a:lnTo>
                  <a:lnTo>
                    <a:pt x="157662" y="277143"/>
                  </a:lnTo>
                  <a:lnTo>
                    <a:pt x="158273" y="270984"/>
                  </a:lnTo>
                  <a:lnTo>
                    <a:pt x="158878" y="264826"/>
                  </a:lnTo>
                  <a:lnTo>
                    <a:pt x="159469" y="258667"/>
                  </a:lnTo>
                  <a:lnTo>
                    <a:pt x="160048" y="252508"/>
                  </a:lnTo>
                  <a:lnTo>
                    <a:pt x="160613" y="246349"/>
                  </a:lnTo>
                  <a:lnTo>
                    <a:pt x="161161" y="240191"/>
                  </a:lnTo>
                  <a:lnTo>
                    <a:pt x="161692" y="234032"/>
                  </a:lnTo>
                  <a:lnTo>
                    <a:pt x="162204" y="227873"/>
                  </a:lnTo>
                  <a:lnTo>
                    <a:pt x="162691" y="221714"/>
                  </a:lnTo>
                  <a:lnTo>
                    <a:pt x="163155" y="215556"/>
                  </a:lnTo>
                  <a:lnTo>
                    <a:pt x="163597" y="209397"/>
                  </a:lnTo>
                  <a:lnTo>
                    <a:pt x="164017" y="203238"/>
                  </a:lnTo>
                  <a:lnTo>
                    <a:pt x="164412" y="197079"/>
                  </a:lnTo>
                  <a:lnTo>
                    <a:pt x="164785" y="190921"/>
                  </a:lnTo>
                  <a:lnTo>
                    <a:pt x="165130" y="184762"/>
                  </a:lnTo>
                  <a:lnTo>
                    <a:pt x="165450" y="178603"/>
                  </a:lnTo>
                  <a:lnTo>
                    <a:pt x="165748" y="172444"/>
                  </a:lnTo>
                  <a:lnTo>
                    <a:pt x="166025" y="166286"/>
                  </a:lnTo>
                  <a:lnTo>
                    <a:pt x="166280" y="160127"/>
                  </a:lnTo>
                  <a:lnTo>
                    <a:pt x="166514" y="153968"/>
                  </a:lnTo>
                  <a:lnTo>
                    <a:pt x="166726" y="147809"/>
                  </a:lnTo>
                  <a:lnTo>
                    <a:pt x="166918" y="141651"/>
                  </a:lnTo>
                  <a:lnTo>
                    <a:pt x="167093" y="135492"/>
                  </a:lnTo>
                  <a:lnTo>
                    <a:pt x="167252" y="129333"/>
                  </a:lnTo>
                  <a:lnTo>
                    <a:pt x="167395" y="123174"/>
                  </a:lnTo>
                  <a:lnTo>
                    <a:pt x="167524" y="117016"/>
                  </a:lnTo>
                  <a:lnTo>
                    <a:pt x="167638" y="110857"/>
                  </a:lnTo>
                  <a:lnTo>
                    <a:pt x="167739" y="104698"/>
                  </a:lnTo>
                  <a:lnTo>
                    <a:pt x="167829" y="98539"/>
                  </a:lnTo>
                  <a:lnTo>
                    <a:pt x="167910" y="92381"/>
                  </a:lnTo>
                  <a:lnTo>
                    <a:pt x="167981" y="86222"/>
                  </a:lnTo>
                  <a:lnTo>
                    <a:pt x="168043" y="80063"/>
                  </a:lnTo>
                  <a:lnTo>
                    <a:pt x="168098" y="73904"/>
                  </a:lnTo>
                  <a:lnTo>
                    <a:pt x="168145" y="67746"/>
                  </a:lnTo>
                  <a:lnTo>
                    <a:pt x="168186" y="61587"/>
                  </a:lnTo>
                  <a:lnTo>
                    <a:pt x="168223" y="55428"/>
                  </a:lnTo>
                  <a:lnTo>
                    <a:pt x="168255" y="49269"/>
                  </a:lnTo>
                  <a:lnTo>
                    <a:pt x="168283" y="43111"/>
                  </a:lnTo>
                  <a:lnTo>
                    <a:pt x="168308" y="36952"/>
                  </a:lnTo>
                  <a:lnTo>
                    <a:pt x="168329" y="30793"/>
                  </a:lnTo>
                  <a:lnTo>
                    <a:pt x="168349" y="24634"/>
                  </a:lnTo>
                  <a:lnTo>
                    <a:pt x="168367" y="18476"/>
                  </a:lnTo>
                  <a:lnTo>
                    <a:pt x="168383" y="12317"/>
                  </a:lnTo>
                  <a:lnTo>
                    <a:pt x="168398" y="6158"/>
                  </a:lnTo>
                  <a:lnTo>
                    <a:pt x="168413" y="0"/>
                  </a:lnTo>
                  <a:lnTo>
                    <a:pt x="169008" y="0"/>
                  </a:lnTo>
                  <a:lnTo>
                    <a:pt x="169022" y="6158"/>
                  </a:lnTo>
                  <a:lnTo>
                    <a:pt x="169037" y="12317"/>
                  </a:lnTo>
                  <a:lnTo>
                    <a:pt x="169054" y="18476"/>
                  </a:lnTo>
                  <a:lnTo>
                    <a:pt x="169071" y="24634"/>
                  </a:lnTo>
                  <a:lnTo>
                    <a:pt x="169091" y="30793"/>
                  </a:lnTo>
                  <a:lnTo>
                    <a:pt x="169113" y="36952"/>
                  </a:lnTo>
                  <a:lnTo>
                    <a:pt x="169137" y="43111"/>
                  </a:lnTo>
                  <a:lnTo>
                    <a:pt x="169166" y="49269"/>
                  </a:lnTo>
                  <a:lnTo>
                    <a:pt x="169198" y="55428"/>
                  </a:lnTo>
                  <a:lnTo>
                    <a:pt x="169234" y="61587"/>
                  </a:lnTo>
                  <a:lnTo>
                    <a:pt x="169276" y="67746"/>
                  </a:lnTo>
                  <a:lnTo>
                    <a:pt x="169323" y="73904"/>
                  </a:lnTo>
                  <a:lnTo>
                    <a:pt x="169377" y="80063"/>
                  </a:lnTo>
                  <a:lnTo>
                    <a:pt x="169440" y="86222"/>
                  </a:lnTo>
                  <a:lnTo>
                    <a:pt x="169511" y="92381"/>
                  </a:lnTo>
                  <a:lnTo>
                    <a:pt x="169591" y="98539"/>
                  </a:lnTo>
                  <a:lnTo>
                    <a:pt x="169681" y="104698"/>
                  </a:lnTo>
                  <a:lnTo>
                    <a:pt x="169782" y="110857"/>
                  </a:lnTo>
                  <a:lnTo>
                    <a:pt x="169896" y="117016"/>
                  </a:lnTo>
                  <a:lnTo>
                    <a:pt x="170025" y="123174"/>
                  </a:lnTo>
                  <a:lnTo>
                    <a:pt x="170169" y="129333"/>
                  </a:lnTo>
                  <a:lnTo>
                    <a:pt x="170327" y="135492"/>
                  </a:lnTo>
                  <a:lnTo>
                    <a:pt x="170502" y="141651"/>
                  </a:lnTo>
                  <a:lnTo>
                    <a:pt x="170695" y="147809"/>
                  </a:lnTo>
                  <a:lnTo>
                    <a:pt x="170906" y="153968"/>
                  </a:lnTo>
                  <a:lnTo>
                    <a:pt x="171141" y="160127"/>
                  </a:lnTo>
                  <a:lnTo>
                    <a:pt x="171396" y="166286"/>
                  </a:lnTo>
                  <a:lnTo>
                    <a:pt x="171672" y="172444"/>
                  </a:lnTo>
                  <a:lnTo>
                    <a:pt x="171970" y="178603"/>
                  </a:lnTo>
                  <a:lnTo>
                    <a:pt x="172291" y="184762"/>
                  </a:lnTo>
                  <a:lnTo>
                    <a:pt x="172635" y="190921"/>
                  </a:lnTo>
                  <a:lnTo>
                    <a:pt x="173008" y="197079"/>
                  </a:lnTo>
                  <a:lnTo>
                    <a:pt x="173404" y="203238"/>
                  </a:lnTo>
                  <a:lnTo>
                    <a:pt x="173823" y="209397"/>
                  </a:lnTo>
                  <a:lnTo>
                    <a:pt x="174265" y="215556"/>
                  </a:lnTo>
                  <a:lnTo>
                    <a:pt x="174730" y="221714"/>
                  </a:lnTo>
                  <a:lnTo>
                    <a:pt x="175217" y="227873"/>
                  </a:lnTo>
                  <a:lnTo>
                    <a:pt x="175729" y="234032"/>
                  </a:lnTo>
                  <a:lnTo>
                    <a:pt x="176259" y="240191"/>
                  </a:lnTo>
                  <a:lnTo>
                    <a:pt x="176808" y="246349"/>
                  </a:lnTo>
                  <a:lnTo>
                    <a:pt x="177372" y="252508"/>
                  </a:lnTo>
                  <a:lnTo>
                    <a:pt x="177951" y="258667"/>
                  </a:lnTo>
                  <a:lnTo>
                    <a:pt x="178543" y="264826"/>
                  </a:lnTo>
                  <a:lnTo>
                    <a:pt x="179147" y="270984"/>
                  </a:lnTo>
                  <a:lnTo>
                    <a:pt x="179759" y="277143"/>
                  </a:lnTo>
                  <a:lnTo>
                    <a:pt x="180376" y="283302"/>
                  </a:lnTo>
                  <a:lnTo>
                    <a:pt x="180998" y="289461"/>
                  </a:lnTo>
                  <a:lnTo>
                    <a:pt x="181622" y="295619"/>
                  </a:lnTo>
                  <a:lnTo>
                    <a:pt x="182246" y="301778"/>
                  </a:lnTo>
                  <a:lnTo>
                    <a:pt x="182870" y="307937"/>
                  </a:lnTo>
                  <a:lnTo>
                    <a:pt x="183491" y="314096"/>
                  </a:lnTo>
                  <a:lnTo>
                    <a:pt x="184109" y="320254"/>
                  </a:lnTo>
                  <a:lnTo>
                    <a:pt x="184724" y="326413"/>
                  </a:lnTo>
                  <a:lnTo>
                    <a:pt x="185336" y="332572"/>
                  </a:lnTo>
                  <a:lnTo>
                    <a:pt x="185945" y="338731"/>
                  </a:lnTo>
                  <a:lnTo>
                    <a:pt x="186552" y="344889"/>
                  </a:lnTo>
                  <a:lnTo>
                    <a:pt x="187160" y="351048"/>
                  </a:lnTo>
                  <a:lnTo>
                    <a:pt x="187768" y="357207"/>
                  </a:lnTo>
                  <a:lnTo>
                    <a:pt x="188381" y="363366"/>
                  </a:lnTo>
                  <a:lnTo>
                    <a:pt x="189000" y="369524"/>
                  </a:lnTo>
                  <a:lnTo>
                    <a:pt x="189627" y="375683"/>
                  </a:lnTo>
                  <a:lnTo>
                    <a:pt x="190268" y="381842"/>
                  </a:lnTo>
                  <a:lnTo>
                    <a:pt x="190925" y="388001"/>
                  </a:lnTo>
                  <a:lnTo>
                    <a:pt x="191601" y="394159"/>
                  </a:lnTo>
                  <a:lnTo>
                    <a:pt x="192298" y="400318"/>
                  </a:lnTo>
                  <a:lnTo>
                    <a:pt x="193018" y="406477"/>
                  </a:lnTo>
                  <a:lnTo>
                    <a:pt x="193765" y="412636"/>
                  </a:lnTo>
                  <a:lnTo>
                    <a:pt x="194546" y="418794"/>
                  </a:lnTo>
                  <a:lnTo>
                    <a:pt x="195361" y="424953"/>
                  </a:lnTo>
                  <a:lnTo>
                    <a:pt x="196208" y="431112"/>
                  </a:lnTo>
                  <a:lnTo>
                    <a:pt x="197090" y="437271"/>
                  </a:lnTo>
                  <a:lnTo>
                    <a:pt x="198007" y="443429"/>
                  </a:lnTo>
                  <a:lnTo>
                    <a:pt x="198960" y="449588"/>
                  </a:lnTo>
                  <a:lnTo>
                    <a:pt x="199954" y="455747"/>
                  </a:lnTo>
                  <a:lnTo>
                    <a:pt x="200987" y="461906"/>
                  </a:lnTo>
                  <a:lnTo>
                    <a:pt x="202053" y="468064"/>
                  </a:lnTo>
                  <a:lnTo>
                    <a:pt x="203154" y="474223"/>
                  </a:lnTo>
                  <a:lnTo>
                    <a:pt x="204287" y="480382"/>
                  </a:lnTo>
                  <a:lnTo>
                    <a:pt x="205452" y="486541"/>
                  </a:lnTo>
                  <a:lnTo>
                    <a:pt x="206651" y="492699"/>
                  </a:lnTo>
                  <a:lnTo>
                    <a:pt x="207881" y="498858"/>
                  </a:lnTo>
                  <a:lnTo>
                    <a:pt x="209138" y="505017"/>
                  </a:lnTo>
                  <a:lnTo>
                    <a:pt x="210421" y="511176"/>
                  </a:lnTo>
                  <a:lnTo>
                    <a:pt x="211728" y="517334"/>
                  </a:lnTo>
                  <a:lnTo>
                    <a:pt x="213060" y="523493"/>
                  </a:lnTo>
                  <a:lnTo>
                    <a:pt x="214417" y="529652"/>
                  </a:lnTo>
                  <a:lnTo>
                    <a:pt x="215799" y="535811"/>
                  </a:lnTo>
                  <a:lnTo>
                    <a:pt x="217202" y="541969"/>
                  </a:lnTo>
                  <a:lnTo>
                    <a:pt x="218625" y="548128"/>
                  </a:lnTo>
                  <a:lnTo>
                    <a:pt x="220069" y="554287"/>
                  </a:lnTo>
                  <a:lnTo>
                    <a:pt x="221533" y="560446"/>
                  </a:lnTo>
                  <a:lnTo>
                    <a:pt x="223019" y="566604"/>
                  </a:lnTo>
                  <a:lnTo>
                    <a:pt x="224524" y="572763"/>
                  </a:lnTo>
                  <a:lnTo>
                    <a:pt x="226046" y="578922"/>
                  </a:lnTo>
                  <a:lnTo>
                    <a:pt x="227584" y="585081"/>
                  </a:lnTo>
                  <a:lnTo>
                    <a:pt x="229135" y="591239"/>
                  </a:lnTo>
                  <a:lnTo>
                    <a:pt x="230698" y="597398"/>
                  </a:lnTo>
                  <a:lnTo>
                    <a:pt x="232271" y="603557"/>
                  </a:lnTo>
                  <a:lnTo>
                    <a:pt x="233850" y="609716"/>
                  </a:lnTo>
                  <a:lnTo>
                    <a:pt x="235432" y="615874"/>
                  </a:lnTo>
                  <a:lnTo>
                    <a:pt x="237012" y="622033"/>
                  </a:lnTo>
                  <a:lnTo>
                    <a:pt x="238587" y="628192"/>
                  </a:lnTo>
                  <a:lnTo>
                    <a:pt x="240154" y="634351"/>
                  </a:lnTo>
                  <a:lnTo>
                    <a:pt x="241708" y="640509"/>
                  </a:lnTo>
                  <a:lnTo>
                    <a:pt x="243241" y="646668"/>
                  </a:lnTo>
                  <a:lnTo>
                    <a:pt x="244754" y="652827"/>
                  </a:lnTo>
                  <a:lnTo>
                    <a:pt x="246243" y="658986"/>
                  </a:lnTo>
                  <a:lnTo>
                    <a:pt x="247705" y="665144"/>
                  </a:lnTo>
                  <a:lnTo>
                    <a:pt x="249138" y="671303"/>
                  </a:lnTo>
                  <a:lnTo>
                    <a:pt x="250538" y="677462"/>
                  </a:lnTo>
                  <a:lnTo>
                    <a:pt x="251901" y="683621"/>
                  </a:lnTo>
                  <a:lnTo>
                    <a:pt x="253232" y="689779"/>
                  </a:lnTo>
                  <a:lnTo>
                    <a:pt x="254532" y="695938"/>
                  </a:lnTo>
                  <a:lnTo>
                    <a:pt x="255802" y="702097"/>
                  </a:lnTo>
                  <a:lnTo>
                    <a:pt x="257044" y="708256"/>
                  </a:lnTo>
                  <a:lnTo>
                    <a:pt x="258260" y="714414"/>
                  </a:lnTo>
                  <a:lnTo>
                    <a:pt x="259450" y="720573"/>
                  </a:lnTo>
                  <a:lnTo>
                    <a:pt x="260624" y="726732"/>
                  </a:lnTo>
                  <a:lnTo>
                    <a:pt x="261785" y="732891"/>
                  </a:lnTo>
                  <a:lnTo>
                    <a:pt x="262937" y="739049"/>
                  </a:lnTo>
                  <a:lnTo>
                    <a:pt x="264086" y="745208"/>
                  </a:lnTo>
                  <a:lnTo>
                    <a:pt x="265235" y="751367"/>
                  </a:lnTo>
                  <a:lnTo>
                    <a:pt x="266391" y="757526"/>
                  </a:lnTo>
                  <a:lnTo>
                    <a:pt x="267558" y="763684"/>
                  </a:lnTo>
                  <a:lnTo>
                    <a:pt x="268737" y="769843"/>
                  </a:lnTo>
                  <a:lnTo>
                    <a:pt x="269933" y="776002"/>
                  </a:lnTo>
                  <a:lnTo>
                    <a:pt x="271146" y="782161"/>
                  </a:lnTo>
                  <a:lnTo>
                    <a:pt x="272379" y="788319"/>
                  </a:lnTo>
                  <a:lnTo>
                    <a:pt x="273636" y="794478"/>
                  </a:lnTo>
                  <a:lnTo>
                    <a:pt x="274912" y="800637"/>
                  </a:lnTo>
                  <a:lnTo>
                    <a:pt x="276205" y="806796"/>
                  </a:lnTo>
                  <a:lnTo>
                    <a:pt x="277513" y="812954"/>
                  </a:lnTo>
                  <a:lnTo>
                    <a:pt x="278834" y="819113"/>
                  </a:lnTo>
                  <a:lnTo>
                    <a:pt x="280164" y="825272"/>
                  </a:lnTo>
                  <a:lnTo>
                    <a:pt x="281500" y="831431"/>
                  </a:lnTo>
                  <a:lnTo>
                    <a:pt x="282836" y="837589"/>
                  </a:lnTo>
                  <a:lnTo>
                    <a:pt x="284167" y="843748"/>
                  </a:lnTo>
                  <a:lnTo>
                    <a:pt x="285488" y="849907"/>
                  </a:lnTo>
                  <a:lnTo>
                    <a:pt x="286797" y="856066"/>
                  </a:lnTo>
                  <a:lnTo>
                    <a:pt x="288088" y="862224"/>
                  </a:lnTo>
                  <a:lnTo>
                    <a:pt x="289354" y="868383"/>
                  </a:lnTo>
                  <a:lnTo>
                    <a:pt x="290595" y="874542"/>
                  </a:lnTo>
                  <a:lnTo>
                    <a:pt x="291810" y="880701"/>
                  </a:lnTo>
                  <a:lnTo>
                    <a:pt x="292996" y="886859"/>
                  </a:lnTo>
                  <a:lnTo>
                    <a:pt x="294155" y="893018"/>
                  </a:lnTo>
                  <a:lnTo>
                    <a:pt x="295285" y="899177"/>
                  </a:lnTo>
                  <a:lnTo>
                    <a:pt x="296383" y="905336"/>
                  </a:lnTo>
                  <a:lnTo>
                    <a:pt x="297454" y="911494"/>
                  </a:lnTo>
                  <a:lnTo>
                    <a:pt x="298503" y="917653"/>
                  </a:lnTo>
                  <a:lnTo>
                    <a:pt x="299531" y="923812"/>
                  </a:lnTo>
                  <a:lnTo>
                    <a:pt x="300541" y="929971"/>
                  </a:lnTo>
                  <a:lnTo>
                    <a:pt x="301537" y="936129"/>
                  </a:lnTo>
                  <a:lnTo>
                    <a:pt x="302518" y="942288"/>
                  </a:lnTo>
                  <a:lnTo>
                    <a:pt x="303492" y="948447"/>
                  </a:lnTo>
                  <a:lnTo>
                    <a:pt x="304459" y="954606"/>
                  </a:lnTo>
                  <a:lnTo>
                    <a:pt x="305422" y="960764"/>
                  </a:lnTo>
                  <a:lnTo>
                    <a:pt x="306383" y="966923"/>
                  </a:lnTo>
                  <a:lnTo>
                    <a:pt x="307342" y="973082"/>
                  </a:lnTo>
                  <a:lnTo>
                    <a:pt x="308299" y="979241"/>
                  </a:lnTo>
                  <a:lnTo>
                    <a:pt x="309253" y="985399"/>
                  </a:lnTo>
                  <a:lnTo>
                    <a:pt x="310203" y="991558"/>
                  </a:lnTo>
                  <a:lnTo>
                    <a:pt x="311148" y="997717"/>
                  </a:lnTo>
                  <a:lnTo>
                    <a:pt x="312084" y="1003876"/>
                  </a:lnTo>
                  <a:lnTo>
                    <a:pt x="313011" y="1010034"/>
                  </a:lnTo>
                  <a:lnTo>
                    <a:pt x="313923" y="1016193"/>
                  </a:lnTo>
                  <a:lnTo>
                    <a:pt x="314818" y="1022352"/>
                  </a:lnTo>
                  <a:lnTo>
                    <a:pt x="315694" y="1028511"/>
                  </a:lnTo>
                  <a:lnTo>
                    <a:pt x="316550" y="1034669"/>
                  </a:lnTo>
                  <a:lnTo>
                    <a:pt x="317384" y="1040828"/>
                  </a:lnTo>
                  <a:lnTo>
                    <a:pt x="318196" y="1046987"/>
                  </a:lnTo>
                  <a:lnTo>
                    <a:pt x="318982" y="1053146"/>
                  </a:lnTo>
                  <a:lnTo>
                    <a:pt x="319743" y="1059304"/>
                  </a:lnTo>
                  <a:lnTo>
                    <a:pt x="320484" y="1065463"/>
                  </a:lnTo>
                  <a:lnTo>
                    <a:pt x="321205" y="1071622"/>
                  </a:lnTo>
                  <a:lnTo>
                    <a:pt x="321910" y="1077781"/>
                  </a:lnTo>
                  <a:lnTo>
                    <a:pt x="322600" y="1083939"/>
                  </a:lnTo>
                  <a:lnTo>
                    <a:pt x="323279" y="1090098"/>
                  </a:lnTo>
                  <a:lnTo>
                    <a:pt x="323951" y="1096257"/>
                  </a:lnTo>
                  <a:lnTo>
                    <a:pt x="324619" y="1102416"/>
                  </a:lnTo>
                  <a:lnTo>
                    <a:pt x="325287" y="1108574"/>
                  </a:lnTo>
                  <a:lnTo>
                    <a:pt x="325957" y="1114733"/>
                  </a:lnTo>
                  <a:lnTo>
                    <a:pt x="326631" y="1120892"/>
                  </a:lnTo>
                  <a:lnTo>
                    <a:pt x="327311" y="1127051"/>
                  </a:lnTo>
                  <a:lnTo>
                    <a:pt x="327997" y="1133209"/>
                  </a:lnTo>
                  <a:lnTo>
                    <a:pt x="328689" y="1139368"/>
                  </a:lnTo>
                  <a:lnTo>
                    <a:pt x="329383" y="1145527"/>
                  </a:lnTo>
                  <a:lnTo>
                    <a:pt x="330079" y="1151686"/>
                  </a:lnTo>
                  <a:lnTo>
                    <a:pt x="330773" y="1157844"/>
                  </a:lnTo>
                  <a:lnTo>
                    <a:pt x="331460" y="1164003"/>
                  </a:lnTo>
                  <a:lnTo>
                    <a:pt x="332133" y="1170162"/>
                  </a:lnTo>
                  <a:lnTo>
                    <a:pt x="332788" y="1176321"/>
                  </a:lnTo>
                  <a:lnTo>
                    <a:pt x="333421" y="1182479"/>
                  </a:lnTo>
                  <a:lnTo>
                    <a:pt x="334025" y="1188638"/>
                  </a:lnTo>
                  <a:lnTo>
                    <a:pt x="334596" y="1194797"/>
                  </a:lnTo>
                  <a:lnTo>
                    <a:pt x="335126" y="1200956"/>
                  </a:lnTo>
                  <a:lnTo>
                    <a:pt x="335603" y="1207114"/>
                  </a:lnTo>
                  <a:lnTo>
                    <a:pt x="336031" y="1213273"/>
                  </a:lnTo>
                  <a:lnTo>
                    <a:pt x="336406" y="1219432"/>
                  </a:lnTo>
                  <a:lnTo>
                    <a:pt x="336727" y="1225591"/>
                  </a:lnTo>
                  <a:lnTo>
                    <a:pt x="336991" y="1231749"/>
                  </a:lnTo>
                  <a:lnTo>
                    <a:pt x="337195" y="1237908"/>
                  </a:lnTo>
                  <a:lnTo>
                    <a:pt x="337328" y="1244067"/>
                  </a:lnTo>
                  <a:lnTo>
                    <a:pt x="337403" y="1250226"/>
                  </a:lnTo>
                  <a:lnTo>
                    <a:pt x="337421" y="1256384"/>
                  </a:lnTo>
                  <a:lnTo>
                    <a:pt x="337383" y="1262543"/>
                  </a:lnTo>
                  <a:lnTo>
                    <a:pt x="337291" y="1268702"/>
                  </a:lnTo>
                  <a:lnTo>
                    <a:pt x="337146" y="1274861"/>
                  </a:lnTo>
                  <a:lnTo>
                    <a:pt x="336940" y="1281019"/>
                  </a:lnTo>
                  <a:lnTo>
                    <a:pt x="336686" y="1287178"/>
                  </a:lnTo>
                  <a:lnTo>
                    <a:pt x="336387" y="1293337"/>
                  </a:lnTo>
                  <a:lnTo>
                    <a:pt x="336045" y="1299496"/>
                  </a:lnTo>
                  <a:lnTo>
                    <a:pt x="335659" y="1305654"/>
                  </a:lnTo>
                  <a:lnTo>
                    <a:pt x="335233" y="1311813"/>
                  </a:lnTo>
                  <a:lnTo>
                    <a:pt x="334757" y="1317972"/>
                  </a:lnTo>
                  <a:lnTo>
                    <a:pt x="334242" y="1324131"/>
                  </a:lnTo>
                  <a:lnTo>
                    <a:pt x="333690" y="1330289"/>
                  </a:lnTo>
                  <a:lnTo>
                    <a:pt x="333099" y="1336448"/>
                  </a:lnTo>
                  <a:lnTo>
                    <a:pt x="332471" y="1342607"/>
                  </a:lnTo>
                  <a:lnTo>
                    <a:pt x="331807" y="1348766"/>
                  </a:lnTo>
                  <a:lnTo>
                    <a:pt x="331098" y="1354924"/>
                  </a:lnTo>
                  <a:lnTo>
                    <a:pt x="330353" y="1361083"/>
                  </a:lnTo>
                  <a:lnTo>
                    <a:pt x="329575" y="1367242"/>
                  </a:lnTo>
                  <a:lnTo>
                    <a:pt x="328763" y="1373401"/>
                  </a:lnTo>
                  <a:lnTo>
                    <a:pt x="327921" y="1379559"/>
                  </a:lnTo>
                  <a:lnTo>
                    <a:pt x="327049" y="1385718"/>
                  </a:lnTo>
                  <a:lnTo>
                    <a:pt x="326144" y="1391877"/>
                  </a:lnTo>
                  <a:lnTo>
                    <a:pt x="325214" y="1398036"/>
                  </a:lnTo>
                  <a:lnTo>
                    <a:pt x="324264" y="1404194"/>
                  </a:lnTo>
                  <a:lnTo>
                    <a:pt x="323295" y="1410353"/>
                  </a:lnTo>
                  <a:lnTo>
                    <a:pt x="322310" y="1416512"/>
                  </a:lnTo>
                  <a:lnTo>
                    <a:pt x="321313" y="1422671"/>
                  </a:lnTo>
                  <a:lnTo>
                    <a:pt x="320304" y="1428829"/>
                  </a:lnTo>
                  <a:lnTo>
                    <a:pt x="319288" y="1434988"/>
                  </a:lnTo>
                  <a:lnTo>
                    <a:pt x="318269" y="1441147"/>
                  </a:lnTo>
                  <a:lnTo>
                    <a:pt x="317248" y="1447306"/>
                  </a:lnTo>
                  <a:lnTo>
                    <a:pt x="316226" y="1453464"/>
                  </a:lnTo>
                  <a:lnTo>
                    <a:pt x="315206" y="1459623"/>
                  </a:lnTo>
                  <a:lnTo>
                    <a:pt x="314189" y="1465782"/>
                  </a:lnTo>
                  <a:lnTo>
                    <a:pt x="313175" y="1471941"/>
                  </a:lnTo>
                  <a:lnTo>
                    <a:pt x="312164" y="1478099"/>
                  </a:lnTo>
                  <a:lnTo>
                    <a:pt x="311156" y="1484258"/>
                  </a:lnTo>
                  <a:lnTo>
                    <a:pt x="310150" y="1490417"/>
                  </a:lnTo>
                  <a:lnTo>
                    <a:pt x="309146" y="1496576"/>
                  </a:lnTo>
                  <a:lnTo>
                    <a:pt x="308143" y="1502734"/>
                  </a:lnTo>
                  <a:lnTo>
                    <a:pt x="307139" y="1508893"/>
                  </a:lnTo>
                  <a:lnTo>
                    <a:pt x="306133" y="1515052"/>
                  </a:lnTo>
                  <a:lnTo>
                    <a:pt x="305124" y="1521211"/>
                  </a:lnTo>
                  <a:lnTo>
                    <a:pt x="304110" y="1527369"/>
                  </a:lnTo>
                  <a:lnTo>
                    <a:pt x="303090" y="1533528"/>
                  </a:lnTo>
                  <a:lnTo>
                    <a:pt x="302063" y="1539687"/>
                  </a:lnTo>
                  <a:lnTo>
                    <a:pt x="301028" y="1545846"/>
                  </a:lnTo>
                  <a:lnTo>
                    <a:pt x="299985" y="1552004"/>
                  </a:lnTo>
                  <a:lnTo>
                    <a:pt x="298933" y="1558163"/>
                  </a:lnTo>
                  <a:lnTo>
                    <a:pt x="297873" y="1564322"/>
                  </a:lnTo>
                  <a:lnTo>
                    <a:pt x="296804" y="1570481"/>
                  </a:lnTo>
                  <a:lnTo>
                    <a:pt x="295727" y="1576639"/>
                  </a:lnTo>
                  <a:lnTo>
                    <a:pt x="294641" y="1582798"/>
                  </a:lnTo>
                  <a:lnTo>
                    <a:pt x="293548" y="1588957"/>
                  </a:lnTo>
                  <a:lnTo>
                    <a:pt x="292450" y="1595116"/>
                  </a:lnTo>
                  <a:lnTo>
                    <a:pt x="291346" y="1601274"/>
                  </a:lnTo>
                  <a:lnTo>
                    <a:pt x="290239" y="1607433"/>
                  </a:lnTo>
                  <a:lnTo>
                    <a:pt x="289128" y="1613592"/>
                  </a:lnTo>
                  <a:lnTo>
                    <a:pt x="288014" y="1619751"/>
                  </a:lnTo>
                  <a:lnTo>
                    <a:pt x="286898" y="1625909"/>
                  </a:lnTo>
                  <a:lnTo>
                    <a:pt x="285782" y="1632068"/>
                  </a:lnTo>
                  <a:lnTo>
                    <a:pt x="284665" y="1638227"/>
                  </a:lnTo>
                  <a:lnTo>
                    <a:pt x="283547" y="1644386"/>
                  </a:lnTo>
                  <a:lnTo>
                    <a:pt x="282430" y="1650544"/>
                  </a:lnTo>
                  <a:lnTo>
                    <a:pt x="281311" y="1656703"/>
                  </a:lnTo>
                  <a:lnTo>
                    <a:pt x="280191" y="1662862"/>
                  </a:lnTo>
                  <a:lnTo>
                    <a:pt x="279069" y="1669021"/>
                  </a:lnTo>
                  <a:lnTo>
                    <a:pt x="277944" y="1675179"/>
                  </a:lnTo>
                  <a:lnTo>
                    <a:pt x="276815" y="1681338"/>
                  </a:lnTo>
                  <a:lnTo>
                    <a:pt x="275681" y="1687497"/>
                  </a:lnTo>
                  <a:lnTo>
                    <a:pt x="274538" y="1693656"/>
                  </a:lnTo>
                  <a:lnTo>
                    <a:pt x="273387" y="1699814"/>
                  </a:lnTo>
                  <a:lnTo>
                    <a:pt x="272225" y="1705973"/>
                  </a:lnTo>
                  <a:lnTo>
                    <a:pt x="271052" y="1712132"/>
                  </a:lnTo>
                  <a:lnTo>
                    <a:pt x="269865" y="1718291"/>
                  </a:lnTo>
                  <a:lnTo>
                    <a:pt x="268663" y="1724449"/>
                  </a:lnTo>
                  <a:lnTo>
                    <a:pt x="267442" y="1730608"/>
                  </a:lnTo>
                  <a:lnTo>
                    <a:pt x="266203" y="1736767"/>
                  </a:lnTo>
                  <a:lnTo>
                    <a:pt x="264946" y="1742926"/>
                  </a:lnTo>
                  <a:lnTo>
                    <a:pt x="263670" y="1749084"/>
                  </a:lnTo>
                  <a:lnTo>
                    <a:pt x="262375" y="1755243"/>
                  </a:lnTo>
                  <a:lnTo>
                    <a:pt x="261059" y="1761402"/>
                  </a:lnTo>
                  <a:lnTo>
                    <a:pt x="259721" y="1767561"/>
                  </a:lnTo>
                  <a:lnTo>
                    <a:pt x="258365" y="1773719"/>
                  </a:lnTo>
                  <a:lnTo>
                    <a:pt x="256991" y="1779878"/>
                  </a:lnTo>
                  <a:lnTo>
                    <a:pt x="255600" y="1786037"/>
                  </a:lnTo>
                  <a:lnTo>
                    <a:pt x="254195" y="1792196"/>
                  </a:lnTo>
                  <a:lnTo>
                    <a:pt x="252776" y="1798354"/>
                  </a:lnTo>
                  <a:lnTo>
                    <a:pt x="251343" y="1804513"/>
                  </a:lnTo>
                  <a:lnTo>
                    <a:pt x="249902" y="1810672"/>
                  </a:lnTo>
                  <a:lnTo>
                    <a:pt x="248453" y="1816831"/>
                  </a:lnTo>
                  <a:lnTo>
                    <a:pt x="246999" y="1822989"/>
                  </a:lnTo>
                  <a:lnTo>
                    <a:pt x="245543" y="1829148"/>
                  </a:lnTo>
                  <a:lnTo>
                    <a:pt x="244085" y="1835307"/>
                  </a:lnTo>
                  <a:lnTo>
                    <a:pt x="242629" y="1841466"/>
                  </a:lnTo>
                  <a:lnTo>
                    <a:pt x="241177" y="1847624"/>
                  </a:lnTo>
                  <a:lnTo>
                    <a:pt x="239731" y="1853783"/>
                  </a:lnTo>
                  <a:lnTo>
                    <a:pt x="238292" y="1859942"/>
                  </a:lnTo>
                  <a:lnTo>
                    <a:pt x="236862" y="1866101"/>
                  </a:lnTo>
                  <a:lnTo>
                    <a:pt x="235443" y="1872259"/>
                  </a:lnTo>
                  <a:lnTo>
                    <a:pt x="234039" y="1878418"/>
                  </a:lnTo>
                  <a:lnTo>
                    <a:pt x="232649" y="1884577"/>
                  </a:lnTo>
                  <a:lnTo>
                    <a:pt x="231275" y="1890736"/>
                  </a:lnTo>
                  <a:lnTo>
                    <a:pt x="229917" y="1896894"/>
                  </a:lnTo>
                  <a:lnTo>
                    <a:pt x="228576" y="1903053"/>
                  </a:lnTo>
                  <a:lnTo>
                    <a:pt x="227253" y="1909212"/>
                  </a:lnTo>
                  <a:lnTo>
                    <a:pt x="225954" y="1915371"/>
                  </a:lnTo>
                  <a:lnTo>
                    <a:pt x="224676" y="1921529"/>
                  </a:lnTo>
                  <a:lnTo>
                    <a:pt x="223420" y="1927688"/>
                  </a:lnTo>
                  <a:lnTo>
                    <a:pt x="222187" y="1933847"/>
                  </a:lnTo>
                  <a:lnTo>
                    <a:pt x="220976" y="1940006"/>
                  </a:lnTo>
                  <a:lnTo>
                    <a:pt x="219790" y="1946164"/>
                  </a:lnTo>
                  <a:lnTo>
                    <a:pt x="218633" y="1952323"/>
                  </a:lnTo>
                  <a:lnTo>
                    <a:pt x="217504" y="1958482"/>
                  </a:lnTo>
                  <a:lnTo>
                    <a:pt x="216402" y="1964641"/>
                  </a:lnTo>
                  <a:lnTo>
                    <a:pt x="215327" y="1970799"/>
                  </a:lnTo>
                  <a:lnTo>
                    <a:pt x="214280" y="1976958"/>
                  </a:lnTo>
                  <a:lnTo>
                    <a:pt x="213262" y="1983117"/>
                  </a:lnTo>
                  <a:lnTo>
                    <a:pt x="212278" y="1989276"/>
                  </a:lnTo>
                  <a:lnTo>
                    <a:pt x="211326" y="1995434"/>
                  </a:lnTo>
                  <a:lnTo>
                    <a:pt x="210404" y="2001593"/>
                  </a:lnTo>
                  <a:lnTo>
                    <a:pt x="209512" y="2007752"/>
                  </a:lnTo>
                  <a:lnTo>
                    <a:pt x="208650" y="2013911"/>
                  </a:lnTo>
                  <a:lnTo>
                    <a:pt x="207818" y="2020069"/>
                  </a:lnTo>
                  <a:lnTo>
                    <a:pt x="207020" y="2026228"/>
                  </a:lnTo>
                  <a:lnTo>
                    <a:pt x="206253" y="2032387"/>
                  </a:lnTo>
                  <a:lnTo>
                    <a:pt x="205513" y="2038546"/>
                  </a:lnTo>
                  <a:lnTo>
                    <a:pt x="204800" y="2044704"/>
                  </a:lnTo>
                  <a:lnTo>
                    <a:pt x="204113" y="2050863"/>
                  </a:lnTo>
                  <a:lnTo>
                    <a:pt x="203450" y="2057022"/>
                  </a:lnTo>
                  <a:lnTo>
                    <a:pt x="202812" y="2063181"/>
                  </a:lnTo>
                  <a:lnTo>
                    <a:pt x="202197" y="2069339"/>
                  </a:lnTo>
                  <a:lnTo>
                    <a:pt x="201600" y="2075498"/>
                  </a:lnTo>
                  <a:lnTo>
                    <a:pt x="201020" y="2081657"/>
                  </a:lnTo>
                  <a:lnTo>
                    <a:pt x="200455" y="2087816"/>
                  </a:lnTo>
                  <a:lnTo>
                    <a:pt x="199902" y="2093974"/>
                  </a:lnTo>
                  <a:lnTo>
                    <a:pt x="199362" y="2100133"/>
                  </a:lnTo>
                  <a:lnTo>
                    <a:pt x="198831" y="2106292"/>
                  </a:lnTo>
                  <a:lnTo>
                    <a:pt x="198306" y="2112451"/>
                  </a:lnTo>
                  <a:lnTo>
                    <a:pt x="197787" y="2118609"/>
                  </a:lnTo>
                  <a:lnTo>
                    <a:pt x="197272" y="2124768"/>
                  </a:lnTo>
                  <a:lnTo>
                    <a:pt x="196760" y="2130927"/>
                  </a:lnTo>
                  <a:lnTo>
                    <a:pt x="196249" y="2137086"/>
                  </a:lnTo>
                  <a:lnTo>
                    <a:pt x="195740" y="2143244"/>
                  </a:lnTo>
                  <a:lnTo>
                    <a:pt x="195232" y="2149403"/>
                  </a:lnTo>
                  <a:lnTo>
                    <a:pt x="194726" y="2155562"/>
                  </a:lnTo>
                  <a:lnTo>
                    <a:pt x="194220" y="2161721"/>
                  </a:lnTo>
                  <a:lnTo>
                    <a:pt x="193716" y="2167879"/>
                  </a:lnTo>
                  <a:lnTo>
                    <a:pt x="193215" y="2174038"/>
                  </a:lnTo>
                  <a:lnTo>
                    <a:pt x="192719" y="2180197"/>
                  </a:lnTo>
                  <a:lnTo>
                    <a:pt x="192228" y="2186356"/>
                  </a:lnTo>
                  <a:lnTo>
                    <a:pt x="191743" y="2192514"/>
                  </a:lnTo>
                  <a:lnTo>
                    <a:pt x="191267" y="2198673"/>
                  </a:lnTo>
                  <a:lnTo>
                    <a:pt x="190799" y="2204832"/>
                  </a:lnTo>
                  <a:lnTo>
                    <a:pt x="190343" y="2210991"/>
                  </a:lnTo>
                  <a:lnTo>
                    <a:pt x="189901" y="2217149"/>
                  </a:lnTo>
                  <a:lnTo>
                    <a:pt x="189473" y="2223308"/>
                  </a:lnTo>
                  <a:lnTo>
                    <a:pt x="189060" y="2229467"/>
                  </a:lnTo>
                  <a:lnTo>
                    <a:pt x="188662" y="2235626"/>
                  </a:lnTo>
                  <a:lnTo>
                    <a:pt x="188280" y="2241784"/>
                  </a:lnTo>
                  <a:lnTo>
                    <a:pt x="187916" y="2247943"/>
                  </a:lnTo>
                  <a:lnTo>
                    <a:pt x="187571" y="2254102"/>
                  </a:lnTo>
                  <a:lnTo>
                    <a:pt x="187243" y="2260261"/>
                  </a:lnTo>
                  <a:lnTo>
                    <a:pt x="186931" y="2266419"/>
                  </a:lnTo>
                  <a:lnTo>
                    <a:pt x="186635" y="2272578"/>
                  </a:lnTo>
                  <a:lnTo>
                    <a:pt x="186353" y="2278737"/>
                  </a:lnTo>
                  <a:lnTo>
                    <a:pt x="186085" y="2284896"/>
                  </a:lnTo>
                  <a:lnTo>
                    <a:pt x="185831" y="2291054"/>
                  </a:lnTo>
                  <a:lnTo>
                    <a:pt x="185588" y="2297213"/>
                  </a:lnTo>
                  <a:lnTo>
                    <a:pt x="185354" y="2303372"/>
                  </a:lnTo>
                  <a:lnTo>
                    <a:pt x="185127" y="2309531"/>
                  </a:lnTo>
                  <a:lnTo>
                    <a:pt x="184905" y="2315689"/>
                  </a:lnTo>
                  <a:lnTo>
                    <a:pt x="184689" y="2321848"/>
                  </a:lnTo>
                  <a:lnTo>
                    <a:pt x="184475" y="2328007"/>
                  </a:lnTo>
                  <a:lnTo>
                    <a:pt x="184262" y="2334166"/>
                  </a:lnTo>
                  <a:lnTo>
                    <a:pt x="184050" y="2340324"/>
                  </a:lnTo>
                  <a:lnTo>
                    <a:pt x="183837" y="2346483"/>
                  </a:lnTo>
                  <a:lnTo>
                    <a:pt x="183622" y="2352642"/>
                  </a:lnTo>
                  <a:lnTo>
                    <a:pt x="183405" y="2358801"/>
                  </a:lnTo>
                  <a:lnTo>
                    <a:pt x="183186" y="2364959"/>
                  </a:lnTo>
                  <a:lnTo>
                    <a:pt x="182964" y="2371118"/>
                  </a:lnTo>
                  <a:lnTo>
                    <a:pt x="182741" y="2377277"/>
                  </a:lnTo>
                  <a:lnTo>
                    <a:pt x="182517" y="2383436"/>
                  </a:lnTo>
                  <a:lnTo>
                    <a:pt x="182292" y="2389594"/>
                  </a:lnTo>
                  <a:lnTo>
                    <a:pt x="182067" y="2395753"/>
                  </a:lnTo>
                  <a:lnTo>
                    <a:pt x="181845" y="2401912"/>
                  </a:lnTo>
                  <a:lnTo>
                    <a:pt x="181625" y="2408071"/>
                  </a:lnTo>
                  <a:lnTo>
                    <a:pt x="181409" y="2414229"/>
                  </a:lnTo>
                  <a:lnTo>
                    <a:pt x="181198" y="2420388"/>
                  </a:lnTo>
                  <a:lnTo>
                    <a:pt x="180993" y="2426547"/>
                  </a:lnTo>
                  <a:lnTo>
                    <a:pt x="180795" y="2432706"/>
                  </a:lnTo>
                  <a:lnTo>
                    <a:pt x="180605" y="2438864"/>
                  </a:lnTo>
                  <a:lnTo>
                    <a:pt x="180424" y="2445023"/>
                  </a:lnTo>
                  <a:lnTo>
                    <a:pt x="180251" y="2451182"/>
                  </a:lnTo>
                  <a:lnTo>
                    <a:pt x="180087" y="2457341"/>
                  </a:lnTo>
                  <a:lnTo>
                    <a:pt x="179931" y="2463499"/>
                  </a:lnTo>
                  <a:lnTo>
                    <a:pt x="179783" y="2469658"/>
                  </a:lnTo>
                  <a:lnTo>
                    <a:pt x="179643" y="2475817"/>
                  </a:lnTo>
                  <a:lnTo>
                    <a:pt x="179510" y="2481976"/>
                  </a:lnTo>
                  <a:lnTo>
                    <a:pt x="179382" y="2488134"/>
                  </a:lnTo>
                  <a:lnTo>
                    <a:pt x="179259" y="2494293"/>
                  </a:lnTo>
                  <a:lnTo>
                    <a:pt x="179138" y="2500452"/>
                  </a:lnTo>
                  <a:lnTo>
                    <a:pt x="179020" y="2506611"/>
                  </a:lnTo>
                  <a:lnTo>
                    <a:pt x="178902" y="2512769"/>
                  </a:lnTo>
                  <a:lnTo>
                    <a:pt x="178784" y="2518928"/>
                  </a:lnTo>
                  <a:lnTo>
                    <a:pt x="178664" y="2525087"/>
                  </a:lnTo>
                  <a:lnTo>
                    <a:pt x="178541" y="2531246"/>
                  </a:lnTo>
                  <a:lnTo>
                    <a:pt x="178415" y="2537404"/>
                  </a:lnTo>
                  <a:lnTo>
                    <a:pt x="178286" y="2543563"/>
                  </a:lnTo>
                  <a:lnTo>
                    <a:pt x="178152" y="2549722"/>
                  </a:lnTo>
                  <a:lnTo>
                    <a:pt x="178014" y="2555881"/>
                  </a:lnTo>
                  <a:lnTo>
                    <a:pt x="177872" y="2562039"/>
                  </a:lnTo>
                  <a:lnTo>
                    <a:pt x="177728" y="2568198"/>
                  </a:lnTo>
                  <a:lnTo>
                    <a:pt x="177581" y="2574357"/>
                  </a:lnTo>
                  <a:lnTo>
                    <a:pt x="177433" y="2580516"/>
                  </a:lnTo>
                  <a:lnTo>
                    <a:pt x="177285" y="2586674"/>
                  </a:lnTo>
                  <a:lnTo>
                    <a:pt x="177137" y="2592833"/>
                  </a:lnTo>
                  <a:lnTo>
                    <a:pt x="176993" y="2598992"/>
                  </a:lnTo>
                  <a:lnTo>
                    <a:pt x="176852" y="2605151"/>
                  </a:lnTo>
                  <a:lnTo>
                    <a:pt x="176716" y="2611309"/>
                  </a:lnTo>
                  <a:lnTo>
                    <a:pt x="176586" y="2617468"/>
                  </a:lnTo>
                  <a:lnTo>
                    <a:pt x="176463" y="2623627"/>
                  </a:lnTo>
                  <a:lnTo>
                    <a:pt x="176350" y="2629786"/>
                  </a:lnTo>
                  <a:lnTo>
                    <a:pt x="176246" y="2635944"/>
                  </a:lnTo>
                  <a:lnTo>
                    <a:pt x="176152" y="2642103"/>
                  </a:lnTo>
                  <a:lnTo>
                    <a:pt x="176066" y="2648262"/>
                  </a:lnTo>
                  <a:lnTo>
                    <a:pt x="175990" y="2654421"/>
                  </a:lnTo>
                  <a:lnTo>
                    <a:pt x="175925" y="2660579"/>
                  </a:lnTo>
                  <a:lnTo>
                    <a:pt x="175869" y="2666738"/>
                  </a:lnTo>
                  <a:lnTo>
                    <a:pt x="175821" y="2672897"/>
                  </a:lnTo>
                  <a:lnTo>
                    <a:pt x="175779" y="2679056"/>
                  </a:lnTo>
                  <a:lnTo>
                    <a:pt x="175744" y="2685214"/>
                  </a:lnTo>
                  <a:lnTo>
                    <a:pt x="175713" y="2691373"/>
                  </a:lnTo>
                  <a:lnTo>
                    <a:pt x="175686" y="2697532"/>
                  </a:lnTo>
                  <a:lnTo>
                    <a:pt x="175660" y="2703691"/>
                  </a:lnTo>
                  <a:lnTo>
                    <a:pt x="175635" y="2709849"/>
                  </a:lnTo>
                  <a:lnTo>
                    <a:pt x="175609" y="2716008"/>
                  </a:lnTo>
                  <a:lnTo>
                    <a:pt x="175581" y="2722167"/>
                  </a:lnTo>
                  <a:lnTo>
                    <a:pt x="175549" y="2728326"/>
                  </a:lnTo>
                  <a:lnTo>
                    <a:pt x="175513" y="2734484"/>
                  </a:lnTo>
                  <a:lnTo>
                    <a:pt x="175470" y="2740643"/>
                  </a:lnTo>
                  <a:lnTo>
                    <a:pt x="175422" y="2746802"/>
                  </a:lnTo>
                  <a:lnTo>
                    <a:pt x="175367" y="2752961"/>
                  </a:lnTo>
                  <a:lnTo>
                    <a:pt x="175304" y="2759119"/>
                  </a:lnTo>
                  <a:lnTo>
                    <a:pt x="175235" y="2765278"/>
                  </a:lnTo>
                  <a:lnTo>
                    <a:pt x="175159" y="2771437"/>
                  </a:lnTo>
                  <a:lnTo>
                    <a:pt x="175074" y="2777596"/>
                  </a:lnTo>
                  <a:lnTo>
                    <a:pt x="174983" y="2783754"/>
                  </a:lnTo>
                  <a:lnTo>
                    <a:pt x="174886" y="2789913"/>
                  </a:lnTo>
                  <a:lnTo>
                    <a:pt x="174783" y="2796072"/>
                  </a:lnTo>
                  <a:lnTo>
                    <a:pt x="174675" y="2802231"/>
                  </a:lnTo>
                  <a:lnTo>
                    <a:pt x="174562" y="2808389"/>
                  </a:lnTo>
                  <a:lnTo>
                    <a:pt x="174443" y="2814548"/>
                  </a:lnTo>
                  <a:lnTo>
                    <a:pt x="174322" y="2820707"/>
                  </a:lnTo>
                  <a:lnTo>
                    <a:pt x="174197" y="2826866"/>
                  </a:lnTo>
                  <a:lnTo>
                    <a:pt x="174071" y="2833024"/>
                  </a:lnTo>
                  <a:lnTo>
                    <a:pt x="173942" y="2839183"/>
                  </a:lnTo>
                  <a:lnTo>
                    <a:pt x="173811" y="2845342"/>
                  </a:lnTo>
                  <a:lnTo>
                    <a:pt x="173679" y="2851501"/>
                  </a:lnTo>
                  <a:lnTo>
                    <a:pt x="173546" y="2857659"/>
                  </a:lnTo>
                  <a:lnTo>
                    <a:pt x="173413" y="2863818"/>
                  </a:lnTo>
                  <a:lnTo>
                    <a:pt x="173280" y="2869977"/>
                  </a:lnTo>
                  <a:lnTo>
                    <a:pt x="173146" y="2876136"/>
                  </a:lnTo>
                  <a:lnTo>
                    <a:pt x="173013" y="2882294"/>
                  </a:lnTo>
                  <a:lnTo>
                    <a:pt x="172881" y="2888453"/>
                  </a:lnTo>
                  <a:lnTo>
                    <a:pt x="172750" y="2894612"/>
                  </a:lnTo>
                  <a:lnTo>
                    <a:pt x="172620" y="2900771"/>
                  </a:lnTo>
                  <a:lnTo>
                    <a:pt x="172492" y="2906929"/>
                  </a:lnTo>
                  <a:lnTo>
                    <a:pt x="172366" y="2913088"/>
                  </a:lnTo>
                  <a:lnTo>
                    <a:pt x="172242" y="2919247"/>
                  </a:lnTo>
                  <a:lnTo>
                    <a:pt x="172120" y="2925406"/>
                  </a:lnTo>
                  <a:lnTo>
                    <a:pt x="172002" y="2931564"/>
                  </a:lnTo>
                  <a:lnTo>
                    <a:pt x="171888" y="2937723"/>
                  </a:lnTo>
                  <a:lnTo>
                    <a:pt x="171777" y="2943882"/>
                  </a:lnTo>
                  <a:lnTo>
                    <a:pt x="171670" y="2950041"/>
                  </a:lnTo>
                  <a:lnTo>
                    <a:pt x="171568" y="2956199"/>
                  </a:lnTo>
                  <a:lnTo>
                    <a:pt x="171472" y="2962358"/>
                  </a:lnTo>
                  <a:lnTo>
                    <a:pt x="171381" y="2968517"/>
                  </a:lnTo>
                  <a:lnTo>
                    <a:pt x="171296" y="2974676"/>
                  </a:lnTo>
                  <a:lnTo>
                    <a:pt x="171217" y="2980834"/>
                  </a:lnTo>
                  <a:lnTo>
                    <a:pt x="171144" y="2986993"/>
                  </a:lnTo>
                  <a:lnTo>
                    <a:pt x="171077" y="2993152"/>
                  </a:lnTo>
                  <a:lnTo>
                    <a:pt x="171018" y="2999311"/>
                  </a:lnTo>
                  <a:lnTo>
                    <a:pt x="170965" y="3005469"/>
                  </a:lnTo>
                  <a:lnTo>
                    <a:pt x="170920" y="3011628"/>
                  </a:lnTo>
                  <a:lnTo>
                    <a:pt x="170881" y="3017787"/>
                  </a:lnTo>
                  <a:lnTo>
                    <a:pt x="170848" y="3023946"/>
                  </a:lnTo>
                  <a:lnTo>
                    <a:pt x="170822" y="3030104"/>
                  </a:lnTo>
                  <a:lnTo>
                    <a:pt x="170802" y="3036263"/>
                  </a:lnTo>
                  <a:lnTo>
                    <a:pt x="170788" y="3042422"/>
                  </a:lnTo>
                  <a:lnTo>
                    <a:pt x="170778" y="3048581"/>
                  </a:lnTo>
                  <a:lnTo>
                    <a:pt x="170773" y="3054739"/>
                  </a:lnTo>
                  <a:lnTo>
                    <a:pt x="170772" y="3060898"/>
                  </a:lnTo>
                  <a:lnTo>
                    <a:pt x="170773" y="3067057"/>
                  </a:lnTo>
                  <a:lnTo>
                    <a:pt x="170776" y="3073216"/>
                  </a:lnTo>
                  <a:lnTo>
                    <a:pt x="170781" y="3079374"/>
                  </a:lnTo>
                  <a:lnTo>
                    <a:pt x="170785" y="3085533"/>
                  </a:lnTo>
                  <a:lnTo>
                    <a:pt x="170789" y="3091692"/>
                  </a:lnTo>
                  <a:lnTo>
                    <a:pt x="170791" y="3097851"/>
                  </a:lnTo>
                  <a:lnTo>
                    <a:pt x="170790" y="3104009"/>
                  </a:lnTo>
                  <a:lnTo>
                    <a:pt x="170785" y="3110168"/>
                  </a:lnTo>
                  <a:lnTo>
                    <a:pt x="170776" y="3116327"/>
                  </a:lnTo>
                  <a:lnTo>
                    <a:pt x="170761" y="3122486"/>
                  </a:lnTo>
                  <a:lnTo>
                    <a:pt x="170740" y="3128644"/>
                  </a:lnTo>
                  <a:lnTo>
                    <a:pt x="170713" y="3134803"/>
                  </a:lnTo>
                  <a:lnTo>
                    <a:pt x="170680" y="3140962"/>
                  </a:lnTo>
                  <a:lnTo>
                    <a:pt x="170640" y="3147120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" name="pg34"/>
            <p:cNvSpPr/>
            <p:nvPr/>
          </p:nvSpPr>
          <p:spPr>
            <a:xfrm>
              <a:off x="7201664" y="3496590"/>
              <a:ext cx="346745" cy="3534917"/>
            </a:xfrm>
            <a:custGeom>
              <a:avLst/>
              <a:gdLst/>
              <a:ahLst/>
              <a:cxnLst/>
              <a:rect l="0" t="0" r="0" b="0"/>
              <a:pathLst>
                <a:path w="346745" h="3534917">
                  <a:moveTo>
                    <a:pt x="172960" y="3534917"/>
                  </a:moveTo>
                  <a:lnTo>
                    <a:pt x="172957" y="3527999"/>
                  </a:lnTo>
                  <a:lnTo>
                    <a:pt x="172957" y="3521082"/>
                  </a:lnTo>
                  <a:lnTo>
                    <a:pt x="172960" y="3514164"/>
                  </a:lnTo>
                  <a:lnTo>
                    <a:pt x="172964" y="3507246"/>
                  </a:lnTo>
                  <a:lnTo>
                    <a:pt x="172970" y="3500329"/>
                  </a:lnTo>
                  <a:lnTo>
                    <a:pt x="172977" y="3493411"/>
                  </a:lnTo>
                  <a:lnTo>
                    <a:pt x="172984" y="3486493"/>
                  </a:lnTo>
                  <a:lnTo>
                    <a:pt x="172991" y="3479576"/>
                  </a:lnTo>
                  <a:lnTo>
                    <a:pt x="172998" y="3472658"/>
                  </a:lnTo>
                  <a:lnTo>
                    <a:pt x="173003" y="3465740"/>
                  </a:lnTo>
                  <a:lnTo>
                    <a:pt x="173007" y="3458823"/>
                  </a:lnTo>
                  <a:lnTo>
                    <a:pt x="173008" y="3451905"/>
                  </a:lnTo>
                  <a:lnTo>
                    <a:pt x="173008" y="3444987"/>
                  </a:lnTo>
                  <a:lnTo>
                    <a:pt x="173004" y="3438070"/>
                  </a:lnTo>
                  <a:lnTo>
                    <a:pt x="172998" y="3431152"/>
                  </a:lnTo>
                  <a:lnTo>
                    <a:pt x="172989" y="3424235"/>
                  </a:lnTo>
                  <a:lnTo>
                    <a:pt x="172977" y="3417317"/>
                  </a:lnTo>
                  <a:lnTo>
                    <a:pt x="172963" y="3410399"/>
                  </a:lnTo>
                  <a:lnTo>
                    <a:pt x="172947" y="3403482"/>
                  </a:lnTo>
                  <a:lnTo>
                    <a:pt x="172929" y="3396564"/>
                  </a:lnTo>
                  <a:lnTo>
                    <a:pt x="172908" y="3389646"/>
                  </a:lnTo>
                  <a:lnTo>
                    <a:pt x="172886" y="3382729"/>
                  </a:lnTo>
                  <a:lnTo>
                    <a:pt x="172863" y="3375811"/>
                  </a:lnTo>
                  <a:lnTo>
                    <a:pt x="172838" y="3368893"/>
                  </a:lnTo>
                  <a:lnTo>
                    <a:pt x="172813" y="3361976"/>
                  </a:lnTo>
                  <a:lnTo>
                    <a:pt x="172788" y="3355058"/>
                  </a:lnTo>
                  <a:lnTo>
                    <a:pt x="172762" y="3348140"/>
                  </a:lnTo>
                  <a:lnTo>
                    <a:pt x="172736" y="3341223"/>
                  </a:lnTo>
                  <a:lnTo>
                    <a:pt x="172709" y="3334305"/>
                  </a:lnTo>
                  <a:lnTo>
                    <a:pt x="172683" y="3327387"/>
                  </a:lnTo>
                  <a:lnTo>
                    <a:pt x="172656" y="3320470"/>
                  </a:lnTo>
                  <a:lnTo>
                    <a:pt x="172629" y="3313552"/>
                  </a:lnTo>
                  <a:lnTo>
                    <a:pt x="172603" y="3306635"/>
                  </a:lnTo>
                  <a:lnTo>
                    <a:pt x="172577" y="3299717"/>
                  </a:lnTo>
                  <a:lnTo>
                    <a:pt x="172551" y="3292799"/>
                  </a:lnTo>
                  <a:lnTo>
                    <a:pt x="172526" y="3285882"/>
                  </a:lnTo>
                  <a:lnTo>
                    <a:pt x="172502" y="3278964"/>
                  </a:lnTo>
                  <a:lnTo>
                    <a:pt x="172479" y="3272046"/>
                  </a:lnTo>
                  <a:lnTo>
                    <a:pt x="172458" y="3265129"/>
                  </a:lnTo>
                  <a:lnTo>
                    <a:pt x="172439" y="3258211"/>
                  </a:lnTo>
                  <a:lnTo>
                    <a:pt x="172423" y="3251293"/>
                  </a:lnTo>
                  <a:lnTo>
                    <a:pt x="172410" y="3244376"/>
                  </a:lnTo>
                  <a:lnTo>
                    <a:pt x="172400" y="3237458"/>
                  </a:lnTo>
                  <a:lnTo>
                    <a:pt x="172394" y="3230540"/>
                  </a:lnTo>
                  <a:lnTo>
                    <a:pt x="172391" y="3223623"/>
                  </a:lnTo>
                  <a:lnTo>
                    <a:pt x="172392" y="3216705"/>
                  </a:lnTo>
                  <a:lnTo>
                    <a:pt x="172397" y="3209787"/>
                  </a:lnTo>
                  <a:lnTo>
                    <a:pt x="172406" y="3202870"/>
                  </a:lnTo>
                  <a:lnTo>
                    <a:pt x="172419" y="3195952"/>
                  </a:lnTo>
                  <a:lnTo>
                    <a:pt x="172435" y="3189035"/>
                  </a:lnTo>
                  <a:lnTo>
                    <a:pt x="172453" y="3182117"/>
                  </a:lnTo>
                  <a:lnTo>
                    <a:pt x="172474" y="3175199"/>
                  </a:lnTo>
                  <a:lnTo>
                    <a:pt x="172495" y="3168282"/>
                  </a:lnTo>
                  <a:lnTo>
                    <a:pt x="172517" y="3161364"/>
                  </a:lnTo>
                  <a:lnTo>
                    <a:pt x="172539" y="3154446"/>
                  </a:lnTo>
                  <a:lnTo>
                    <a:pt x="172560" y="3147529"/>
                  </a:lnTo>
                  <a:lnTo>
                    <a:pt x="172579" y="3140611"/>
                  </a:lnTo>
                  <a:lnTo>
                    <a:pt x="172595" y="3133693"/>
                  </a:lnTo>
                  <a:lnTo>
                    <a:pt x="172608" y="3126776"/>
                  </a:lnTo>
                  <a:lnTo>
                    <a:pt x="172617" y="3119858"/>
                  </a:lnTo>
                  <a:lnTo>
                    <a:pt x="172623" y="3112940"/>
                  </a:lnTo>
                  <a:lnTo>
                    <a:pt x="172624" y="3106023"/>
                  </a:lnTo>
                  <a:lnTo>
                    <a:pt x="172620" y="3099105"/>
                  </a:lnTo>
                  <a:lnTo>
                    <a:pt x="172612" y="3092187"/>
                  </a:lnTo>
                  <a:lnTo>
                    <a:pt x="172600" y="3085270"/>
                  </a:lnTo>
                  <a:lnTo>
                    <a:pt x="172584" y="3078352"/>
                  </a:lnTo>
                  <a:lnTo>
                    <a:pt x="172565" y="3071435"/>
                  </a:lnTo>
                  <a:lnTo>
                    <a:pt x="172542" y="3064517"/>
                  </a:lnTo>
                  <a:lnTo>
                    <a:pt x="172518" y="3057599"/>
                  </a:lnTo>
                  <a:lnTo>
                    <a:pt x="172491" y="3050682"/>
                  </a:lnTo>
                  <a:lnTo>
                    <a:pt x="172463" y="3043764"/>
                  </a:lnTo>
                  <a:lnTo>
                    <a:pt x="172434" y="3036846"/>
                  </a:lnTo>
                  <a:lnTo>
                    <a:pt x="172404" y="3029929"/>
                  </a:lnTo>
                  <a:lnTo>
                    <a:pt x="172375" y="3023011"/>
                  </a:lnTo>
                  <a:lnTo>
                    <a:pt x="172345" y="3016093"/>
                  </a:lnTo>
                  <a:lnTo>
                    <a:pt x="172316" y="3009176"/>
                  </a:lnTo>
                  <a:lnTo>
                    <a:pt x="172287" y="3002258"/>
                  </a:lnTo>
                  <a:lnTo>
                    <a:pt x="172259" y="2995340"/>
                  </a:lnTo>
                  <a:lnTo>
                    <a:pt x="172230" y="2988423"/>
                  </a:lnTo>
                  <a:lnTo>
                    <a:pt x="172202" y="2981505"/>
                  </a:lnTo>
                  <a:lnTo>
                    <a:pt x="172173" y="2974587"/>
                  </a:lnTo>
                  <a:lnTo>
                    <a:pt x="172144" y="2967670"/>
                  </a:lnTo>
                  <a:lnTo>
                    <a:pt x="172114" y="2960752"/>
                  </a:lnTo>
                  <a:lnTo>
                    <a:pt x="172082" y="2953835"/>
                  </a:lnTo>
                  <a:lnTo>
                    <a:pt x="172048" y="2946917"/>
                  </a:lnTo>
                  <a:lnTo>
                    <a:pt x="172011" y="2939999"/>
                  </a:lnTo>
                  <a:lnTo>
                    <a:pt x="171972" y="2933082"/>
                  </a:lnTo>
                  <a:lnTo>
                    <a:pt x="171930" y="2926164"/>
                  </a:lnTo>
                  <a:lnTo>
                    <a:pt x="171884" y="2919246"/>
                  </a:lnTo>
                  <a:lnTo>
                    <a:pt x="171835" y="2912329"/>
                  </a:lnTo>
                  <a:lnTo>
                    <a:pt x="171781" y="2905411"/>
                  </a:lnTo>
                  <a:lnTo>
                    <a:pt x="171722" y="2898493"/>
                  </a:lnTo>
                  <a:lnTo>
                    <a:pt x="171659" y="2891576"/>
                  </a:lnTo>
                  <a:lnTo>
                    <a:pt x="171590" y="2884658"/>
                  </a:lnTo>
                  <a:lnTo>
                    <a:pt x="171516" y="2877740"/>
                  </a:lnTo>
                  <a:lnTo>
                    <a:pt x="171436" y="2870823"/>
                  </a:lnTo>
                  <a:lnTo>
                    <a:pt x="171350" y="2863905"/>
                  </a:lnTo>
                  <a:lnTo>
                    <a:pt x="171258" y="2856987"/>
                  </a:lnTo>
                  <a:lnTo>
                    <a:pt x="171159" y="2850070"/>
                  </a:lnTo>
                  <a:lnTo>
                    <a:pt x="171053" y="2843152"/>
                  </a:lnTo>
                  <a:lnTo>
                    <a:pt x="170940" y="2836235"/>
                  </a:lnTo>
                  <a:lnTo>
                    <a:pt x="170820" y="2829317"/>
                  </a:lnTo>
                  <a:lnTo>
                    <a:pt x="170693" y="2822399"/>
                  </a:lnTo>
                  <a:lnTo>
                    <a:pt x="170558" y="2815482"/>
                  </a:lnTo>
                  <a:lnTo>
                    <a:pt x="170417" y="2808564"/>
                  </a:lnTo>
                  <a:lnTo>
                    <a:pt x="170268" y="2801646"/>
                  </a:lnTo>
                  <a:lnTo>
                    <a:pt x="170112" y="2794729"/>
                  </a:lnTo>
                  <a:lnTo>
                    <a:pt x="169949" y="2787811"/>
                  </a:lnTo>
                  <a:lnTo>
                    <a:pt x="169782" y="2780893"/>
                  </a:lnTo>
                  <a:lnTo>
                    <a:pt x="169608" y="2773976"/>
                  </a:lnTo>
                  <a:lnTo>
                    <a:pt x="169431" y="2767058"/>
                  </a:lnTo>
                  <a:lnTo>
                    <a:pt x="169249" y="2760140"/>
                  </a:lnTo>
                  <a:lnTo>
                    <a:pt x="169064" y="2753223"/>
                  </a:lnTo>
                  <a:lnTo>
                    <a:pt x="168876" y="2746305"/>
                  </a:lnTo>
                  <a:lnTo>
                    <a:pt x="168687" y="2739388"/>
                  </a:lnTo>
                  <a:lnTo>
                    <a:pt x="168496" y="2732470"/>
                  </a:lnTo>
                  <a:lnTo>
                    <a:pt x="168305" y="2725552"/>
                  </a:lnTo>
                  <a:lnTo>
                    <a:pt x="168113" y="2718635"/>
                  </a:lnTo>
                  <a:lnTo>
                    <a:pt x="167922" y="2711717"/>
                  </a:lnTo>
                  <a:lnTo>
                    <a:pt x="167732" y="2704799"/>
                  </a:lnTo>
                  <a:lnTo>
                    <a:pt x="167543" y="2697882"/>
                  </a:lnTo>
                  <a:lnTo>
                    <a:pt x="167354" y="2690964"/>
                  </a:lnTo>
                  <a:lnTo>
                    <a:pt x="167167" y="2684046"/>
                  </a:lnTo>
                  <a:lnTo>
                    <a:pt x="166982" y="2677129"/>
                  </a:lnTo>
                  <a:lnTo>
                    <a:pt x="166798" y="2670211"/>
                  </a:lnTo>
                  <a:lnTo>
                    <a:pt x="166615" y="2663293"/>
                  </a:lnTo>
                  <a:lnTo>
                    <a:pt x="166434" y="2656376"/>
                  </a:lnTo>
                  <a:lnTo>
                    <a:pt x="166255" y="2649458"/>
                  </a:lnTo>
                  <a:lnTo>
                    <a:pt x="166078" y="2642540"/>
                  </a:lnTo>
                  <a:lnTo>
                    <a:pt x="165904" y="2635623"/>
                  </a:lnTo>
                  <a:lnTo>
                    <a:pt x="165733" y="2628705"/>
                  </a:lnTo>
                  <a:lnTo>
                    <a:pt x="165565" y="2621788"/>
                  </a:lnTo>
                  <a:lnTo>
                    <a:pt x="165401" y="2614870"/>
                  </a:lnTo>
                  <a:lnTo>
                    <a:pt x="165242" y="2607952"/>
                  </a:lnTo>
                  <a:lnTo>
                    <a:pt x="165089" y="2601035"/>
                  </a:lnTo>
                  <a:lnTo>
                    <a:pt x="164942" y="2594117"/>
                  </a:lnTo>
                  <a:lnTo>
                    <a:pt x="164802" y="2587199"/>
                  </a:lnTo>
                  <a:lnTo>
                    <a:pt x="164670" y="2580282"/>
                  </a:lnTo>
                  <a:lnTo>
                    <a:pt x="164545" y="2573364"/>
                  </a:lnTo>
                  <a:lnTo>
                    <a:pt x="164429" y="2566446"/>
                  </a:lnTo>
                  <a:lnTo>
                    <a:pt x="164320" y="2559529"/>
                  </a:lnTo>
                  <a:lnTo>
                    <a:pt x="164222" y="2552611"/>
                  </a:lnTo>
                  <a:lnTo>
                    <a:pt x="164133" y="2545693"/>
                  </a:lnTo>
                  <a:lnTo>
                    <a:pt x="164051" y="2538776"/>
                  </a:lnTo>
                  <a:lnTo>
                    <a:pt x="163976" y="2531858"/>
                  </a:lnTo>
                  <a:lnTo>
                    <a:pt x="163907" y="2524940"/>
                  </a:lnTo>
                  <a:lnTo>
                    <a:pt x="163844" y="2518023"/>
                  </a:lnTo>
                  <a:lnTo>
                    <a:pt x="163785" y="2511105"/>
                  </a:lnTo>
                  <a:lnTo>
                    <a:pt x="163727" y="2504188"/>
                  </a:lnTo>
                  <a:lnTo>
                    <a:pt x="163669" y="2497270"/>
                  </a:lnTo>
                  <a:lnTo>
                    <a:pt x="163609" y="2490352"/>
                  </a:lnTo>
                  <a:lnTo>
                    <a:pt x="163543" y="2483435"/>
                  </a:lnTo>
                  <a:lnTo>
                    <a:pt x="163470" y="2476517"/>
                  </a:lnTo>
                  <a:lnTo>
                    <a:pt x="163387" y="2469599"/>
                  </a:lnTo>
                  <a:lnTo>
                    <a:pt x="163292" y="2462682"/>
                  </a:lnTo>
                  <a:lnTo>
                    <a:pt x="163180" y="2455764"/>
                  </a:lnTo>
                  <a:lnTo>
                    <a:pt x="163048" y="2448846"/>
                  </a:lnTo>
                  <a:lnTo>
                    <a:pt x="162895" y="2441929"/>
                  </a:lnTo>
                  <a:lnTo>
                    <a:pt x="162718" y="2435011"/>
                  </a:lnTo>
                  <a:lnTo>
                    <a:pt x="162516" y="2428093"/>
                  </a:lnTo>
                  <a:lnTo>
                    <a:pt x="162287" y="2421176"/>
                  </a:lnTo>
                  <a:lnTo>
                    <a:pt x="162028" y="2414258"/>
                  </a:lnTo>
                  <a:lnTo>
                    <a:pt x="161737" y="2407340"/>
                  </a:lnTo>
                  <a:lnTo>
                    <a:pt x="161410" y="2400423"/>
                  </a:lnTo>
                  <a:lnTo>
                    <a:pt x="161052" y="2393505"/>
                  </a:lnTo>
                  <a:lnTo>
                    <a:pt x="160662" y="2386588"/>
                  </a:lnTo>
                  <a:lnTo>
                    <a:pt x="160241" y="2379670"/>
                  </a:lnTo>
                  <a:lnTo>
                    <a:pt x="159790" y="2372752"/>
                  </a:lnTo>
                  <a:lnTo>
                    <a:pt x="159311" y="2365835"/>
                  </a:lnTo>
                  <a:lnTo>
                    <a:pt x="158803" y="2358917"/>
                  </a:lnTo>
                  <a:lnTo>
                    <a:pt x="158269" y="2351999"/>
                  </a:lnTo>
                  <a:lnTo>
                    <a:pt x="157714" y="2345082"/>
                  </a:lnTo>
                  <a:lnTo>
                    <a:pt x="157141" y="2338164"/>
                  </a:lnTo>
                  <a:lnTo>
                    <a:pt x="156555" y="2331246"/>
                  </a:lnTo>
                  <a:lnTo>
                    <a:pt x="155957" y="2324329"/>
                  </a:lnTo>
                  <a:lnTo>
                    <a:pt x="155352" y="2317411"/>
                  </a:lnTo>
                  <a:lnTo>
                    <a:pt x="154743" y="2310493"/>
                  </a:lnTo>
                  <a:lnTo>
                    <a:pt x="154134" y="2303576"/>
                  </a:lnTo>
                  <a:lnTo>
                    <a:pt x="153527" y="2296658"/>
                  </a:lnTo>
                  <a:lnTo>
                    <a:pt x="152926" y="2289740"/>
                  </a:lnTo>
                  <a:lnTo>
                    <a:pt x="152332" y="2282823"/>
                  </a:lnTo>
                  <a:lnTo>
                    <a:pt x="151747" y="2275905"/>
                  </a:lnTo>
                  <a:lnTo>
                    <a:pt x="151171" y="2268988"/>
                  </a:lnTo>
                  <a:lnTo>
                    <a:pt x="150606" y="2262070"/>
                  </a:lnTo>
                  <a:lnTo>
                    <a:pt x="150052" y="2255152"/>
                  </a:lnTo>
                  <a:lnTo>
                    <a:pt x="149507" y="2248235"/>
                  </a:lnTo>
                  <a:lnTo>
                    <a:pt x="148969" y="2241317"/>
                  </a:lnTo>
                  <a:lnTo>
                    <a:pt x="148438" y="2234399"/>
                  </a:lnTo>
                  <a:lnTo>
                    <a:pt x="147910" y="2227482"/>
                  </a:lnTo>
                  <a:lnTo>
                    <a:pt x="147383" y="2220564"/>
                  </a:lnTo>
                  <a:lnTo>
                    <a:pt x="146857" y="2213646"/>
                  </a:lnTo>
                  <a:lnTo>
                    <a:pt x="146326" y="2206729"/>
                  </a:lnTo>
                  <a:lnTo>
                    <a:pt x="145790" y="2199811"/>
                  </a:lnTo>
                  <a:lnTo>
                    <a:pt x="145245" y="2192893"/>
                  </a:lnTo>
                  <a:lnTo>
                    <a:pt x="144691" y="2185976"/>
                  </a:lnTo>
                  <a:lnTo>
                    <a:pt x="144125" y="2179058"/>
                  </a:lnTo>
                  <a:lnTo>
                    <a:pt x="143547" y="2172140"/>
                  </a:lnTo>
                  <a:lnTo>
                    <a:pt x="142955" y="2165223"/>
                  </a:lnTo>
                  <a:lnTo>
                    <a:pt x="142346" y="2158305"/>
                  </a:lnTo>
                  <a:lnTo>
                    <a:pt x="141720" y="2151388"/>
                  </a:lnTo>
                  <a:lnTo>
                    <a:pt x="141078" y="2144470"/>
                  </a:lnTo>
                  <a:lnTo>
                    <a:pt x="140419" y="2137552"/>
                  </a:lnTo>
                  <a:lnTo>
                    <a:pt x="139742" y="2130635"/>
                  </a:lnTo>
                  <a:lnTo>
                    <a:pt x="139046" y="2123717"/>
                  </a:lnTo>
                  <a:lnTo>
                    <a:pt x="138331" y="2116799"/>
                  </a:lnTo>
                  <a:lnTo>
                    <a:pt x="137593" y="2109882"/>
                  </a:lnTo>
                  <a:lnTo>
                    <a:pt x="136830" y="2102964"/>
                  </a:lnTo>
                  <a:lnTo>
                    <a:pt x="136044" y="2096046"/>
                  </a:lnTo>
                  <a:lnTo>
                    <a:pt x="135231" y="2089129"/>
                  </a:lnTo>
                  <a:lnTo>
                    <a:pt x="134392" y="2082211"/>
                  </a:lnTo>
                  <a:lnTo>
                    <a:pt x="133523" y="2075293"/>
                  </a:lnTo>
                  <a:lnTo>
                    <a:pt x="132624" y="2068376"/>
                  </a:lnTo>
                  <a:lnTo>
                    <a:pt x="131690" y="2061458"/>
                  </a:lnTo>
                  <a:lnTo>
                    <a:pt x="130717" y="2054541"/>
                  </a:lnTo>
                  <a:lnTo>
                    <a:pt x="129709" y="2047623"/>
                  </a:lnTo>
                  <a:lnTo>
                    <a:pt x="128665" y="2040705"/>
                  </a:lnTo>
                  <a:lnTo>
                    <a:pt x="127585" y="2033788"/>
                  </a:lnTo>
                  <a:lnTo>
                    <a:pt x="126468" y="2026870"/>
                  </a:lnTo>
                  <a:lnTo>
                    <a:pt x="125317" y="2019952"/>
                  </a:lnTo>
                  <a:lnTo>
                    <a:pt x="124129" y="2013035"/>
                  </a:lnTo>
                  <a:lnTo>
                    <a:pt x="122905" y="2006117"/>
                  </a:lnTo>
                  <a:lnTo>
                    <a:pt x="121651" y="1999199"/>
                  </a:lnTo>
                  <a:lnTo>
                    <a:pt x="120371" y="1992282"/>
                  </a:lnTo>
                  <a:lnTo>
                    <a:pt x="119066" y="1985364"/>
                  </a:lnTo>
                  <a:lnTo>
                    <a:pt x="117741" y="1978446"/>
                  </a:lnTo>
                  <a:lnTo>
                    <a:pt x="116400" y="1971529"/>
                  </a:lnTo>
                  <a:lnTo>
                    <a:pt x="115044" y="1964611"/>
                  </a:lnTo>
                  <a:lnTo>
                    <a:pt x="113680" y="1957693"/>
                  </a:lnTo>
                  <a:lnTo>
                    <a:pt x="112312" y="1950776"/>
                  </a:lnTo>
                  <a:lnTo>
                    <a:pt x="110944" y="1943858"/>
                  </a:lnTo>
                  <a:lnTo>
                    <a:pt x="109581" y="1936941"/>
                  </a:lnTo>
                  <a:lnTo>
                    <a:pt x="108226" y="1930023"/>
                  </a:lnTo>
                  <a:lnTo>
                    <a:pt x="106883" y="1923105"/>
                  </a:lnTo>
                  <a:lnTo>
                    <a:pt x="105554" y="1916188"/>
                  </a:lnTo>
                  <a:lnTo>
                    <a:pt x="104246" y="1909270"/>
                  </a:lnTo>
                  <a:lnTo>
                    <a:pt x="102958" y="1902352"/>
                  </a:lnTo>
                  <a:lnTo>
                    <a:pt x="101692" y="1895435"/>
                  </a:lnTo>
                  <a:lnTo>
                    <a:pt x="100449" y="1888517"/>
                  </a:lnTo>
                  <a:lnTo>
                    <a:pt x="99228" y="1881599"/>
                  </a:lnTo>
                  <a:lnTo>
                    <a:pt x="98029" y="1874682"/>
                  </a:lnTo>
                  <a:lnTo>
                    <a:pt x="96851" y="1867764"/>
                  </a:lnTo>
                  <a:lnTo>
                    <a:pt x="95696" y="1860846"/>
                  </a:lnTo>
                  <a:lnTo>
                    <a:pt x="94558" y="1853929"/>
                  </a:lnTo>
                  <a:lnTo>
                    <a:pt x="93435" y="1847011"/>
                  </a:lnTo>
                  <a:lnTo>
                    <a:pt x="92322" y="1840093"/>
                  </a:lnTo>
                  <a:lnTo>
                    <a:pt x="91217" y="1833176"/>
                  </a:lnTo>
                  <a:lnTo>
                    <a:pt x="90118" y="1826258"/>
                  </a:lnTo>
                  <a:lnTo>
                    <a:pt x="89019" y="1819341"/>
                  </a:lnTo>
                  <a:lnTo>
                    <a:pt x="87918" y="1812423"/>
                  </a:lnTo>
                  <a:lnTo>
                    <a:pt x="86809" y="1805505"/>
                  </a:lnTo>
                  <a:lnTo>
                    <a:pt x="85691" y="1798588"/>
                  </a:lnTo>
                  <a:lnTo>
                    <a:pt x="84560" y="1791670"/>
                  </a:lnTo>
                  <a:lnTo>
                    <a:pt x="83414" y="1784752"/>
                  </a:lnTo>
                  <a:lnTo>
                    <a:pt x="82249" y="1777835"/>
                  </a:lnTo>
                  <a:lnTo>
                    <a:pt x="81065" y="1770917"/>
                  </a:lnTo>
                  <a:lnTo>
                    <a:pt x="79856" y="1763999"/>
                  </a:lnTo>
                  <a:lnTo>
                    <a:pt x="78620" y="1757082"/>
                  </a:lnTo>
                  <a:lnTo>
                    <a:pt x="77357" y="1750164"/>
                  </a:lnTo>
                  <a:lnTo>
                    <a:pt x="76068" y="1743246"/>
                  </a:lnTo>
                  <a:lnTo>
                    <a:pt x="74750" y="1736329"/>
                  </a:lnTo>
                  <a:lnTo>
                    <a:pt x="73404" y="1729411"/>
                  </a:lnTo>
                  <a:lnTo>
                    <a:pt x="72030" y="1722493"/>
                  </a:lnTo>
                  <a:lnTo>
                    <a:pt x="70625" y="1715576"/>
                  </a:lnTo>
                  <a:lnTo>
                    <a:pt x="69190" y="1708658"/>
                  </a:lnTo>
                  <a:lnTo>
                    <a:pt x="67731" y="1701741"/>
                  </a:lnTo>
                  <a:lnTo>
                    <a:pt x="66249" y="1694823"/>
                  </a:lnTo>
                  <a:lnTo>
                    <a:pt x="64747" y="1687905"/>
                  </a:lnTo>
                  <a:lnTo>
                    <a:pt x="63230" y="1680988"/>
                  </a:lnTo>
                  <a:lnTo>
                    <a:pt x="61701" y="1674070"/>
                  </a:lnTo>
                  <a:lnTo>
                    <a:pt x="60164" y="1667152"/>
                  </a:lnTo>
                  <a:lnTo>
                    <a:pt x="58625" y="1660235"/>
                  </a:lnTo>
                  <a:lnTo>
                    <a:pt x="57091" y="1653317"/>
                  </a:lnTo>
                  <a:lnTo>
                    <a:pt x="55566" y="1646399"/>
                  </a:lnTo>
                  <a:lnTo>
                    <a:pt x="54055" y="1639482"/>
                  </a:lnTo>
                  <a:lnTo>
                    <a:pt x="52563" y="1632564"/>
                  </a:lnTo>
                  <a:lnTo>
                    <a:pt x="51093" y="1625646"/>
                  </a:lnTo>
                  <a:lnTo>
                    <a:pt x="49649" y="1618729"/>
                  </a:lnTo>
                  <a:lnTo>
                    <a:pt x="48238" y="1611811"/>
                  </a:lnTo>
                  <a:lnTo>
                    <a:pt x="46858" y="1604893"/>
                  </a:lnTo>
                  <a:lnTo>
                    <a:pt x="45508" y="1597976"/>
                  </a:lnTo>
                  <a:lnTo>
                    <a:pt x="44187" y="1591058"/>
                  </a:lnTo>
                  <a:lnTo>
                    <a:pt x="42895" y="1584141"/>
                  </a:lnTo>
                  <a:lnTo>
                    <a:pt x="41630" y="1577223"/>
                  </a:lnTo>
                  <a:lnTo>
                    <a:pt x="40388" y="1570305"/>
                  </a:lnTo>
                  <a:lnTo>
                    <a:pt x="39170" y="1563388"/>
                  </a:lnTo>
                  <a:lnTo>
                    <a:pt x="37968" y="1556470"/>
                  </a:lnTo>
                  <a:lnTo>
                    <a:pt x="36780" y="1549552"/>
                  </a:lnTo>
                  <a:lnTo>
                    <a:pt x="35603" y="1542635"/>
                  </a:lnTo>
                  <a:lnTo>
                    <a:pt x="34433" y="1535717"/>
                  </a:lnTo>
                  <a:lnTo>
                    <a:pt x="33270" y="1528799"/>
                  </a:lnTo>
                  <a:lnTo>
                    <a:pt x="32111" y="1521882"/>
                  </a:lnTo>
                  <a:lnTo>
                    <a:pt x="30958" y="1514964"/>
                  </a:lnTo>
                  <a:lnTo>
                    <a:pt x="29810" y="1508046"/>
                  </a:lnTo>
                  <a:lnTo>
                    <a:pt x="28668" y="1501129"/>
                  </a:lnTo>
                  <a:lnTo>
                    <a:pt x="27534" y="1494211"/>
                  </a:lnTo>
                  <a:lnTo>
                    <a:pt x="26411" y="1487293"/>
                  </a:lnTo>
                  <a:lnTo>
                    <a:pt x="25300" y="1480376"/>
                  </a:lnTo>
                  <a:lnTo>
                    <a:pt x="24205" y="1473458"/>
                  </a:lnTo>
                  <a:lnTo>
                    <a:pt x="23129" y="1466541"/>
                  </a:lnTo>
                  <a:lnTo>
                    <a:pt x="22077" y="1459623"/>
                  </a:lnTo>
                  <a:lnTo>
                    <a:pt x="21047" y="1452705"/>
                  </a:lnTo>
                  <a:lnTo>
                    <a:pt x="20041" y="1445788"/>
                  </a:lnTo>
                  <a:lnTo>
                    <a:pt x="19059" y="1438870"/>
                  </a:lnTo>
                  <a:lnTo>
                    <a:pt x="18101" y="1431952"/>
                  </a:lnTo>
                  <a:lnTo>
                    <a:pt x="17167" y="1425035"/>
                  </a:lnTo>
                  <a:lnTo>
                    <a:pt x="16257" y="1418117"/>
                  </a:lnTo>
                  <a:lnTo>
                    <a:pt x="15369" y="1411199"/>
                  </a:lnTo>
                  <a:lnTo>
                    <a:pt x="14499" y="1404282"/>
                  </a:lnTo>
                  <a:lnTo>
                    <a:pt x="13645" y="1397364"/>
                  </a:lnTo>
                  <a:lnTo>
                    <a:pt x="12805" y="1390446"/>
                  </a:lnTo>
                  <a:lnTo>
                    <a:pt x="11980" y="1383529"/>
                  </a:lnTo>
                  <a:lnTo>
                    <a:pt x="11167" y="1376611"/>
                  </a:lnTo>
                  <a:lnTo>
                    <a:pt x="10368" y="1369694"/>
                  </a:lnTo>
                  <a:lnTo>
                    <a:pt x="9586" y="1362776"/>
                  </a:lnTo>
                  <a:lnTo>
                    <a:pt x="8821" y="1355858"/>
                  </a:lnTo>
                  <a:lnTo>
                    <a:pt x="8076" y="1348941"/>
                  </a:lnTo>
                  <a:lnTo>
                    <a:pt x="7354" y="1342023"/>
                  </a:lnTo>
                  <a:lnTo>
                    <a:pt x="6661" y="1335105"/>
                  </a:lnTo>
                  <a:lnTo>
                    <a:pt x="5998" y="1328188"/>
                  </a:lnTo>
                  <a:lnTo>
                    <a:pt x="5374" y="1321270"/>
                  </a:lnTo>
                  <a:lnTo>
                    <a:pt x="4798" y="1314352"/>
                  </a:lnTo>
                  <a:lnTo>
                    <a:pt x="4268" y="1307435"/>
                  </a:lnTo>
                  <a:lnTo>
                    <a:pt x="3785" y="1300517"/>
                  </a:lnTo>
                  <a:lnTo>
                    <a:pt x="3353" y="1293599"/>
                  </a:lnTo>
                  <a:lnTo>
                    <a:pt x="2970" y="1286682"/>
                  </a:lnTo>
                  <a:lnTo>
                    <a:pt x="2638" y="1279764"/>
                  </a:lnTo>
                  <a:lnTo>
                    <a:pt x="2354" y="1272846"/>
                  </a:lnTo>
                  <a:lnTo>
                    <a:pt x="2121" y="1265929"/>
                  </a:lnTo>
                  <a:lnTo>
                    <a:pt x="1927" y="1259011"/>
                  </a:lnTo>
                  <a:lnTo>
                    <a:pt x="1766" y="1252094"/>
                  </a:lnTo>
                  <a:lnTo>
                    <a:pt x="1630" y="1245176"/>
                  </a:lnTo>
                  <a:lnTo>
                    <a:pt x="1515" y="1238258"/>
                  </a:lnTo>
                  <a:lnTo>
                    <a:pt x="1413" y="1231341"/>
                  </a:lnTo>
                  <a:lnTo>
                    <a:pt x="1319" y="1224423"/>
                  </a:lnTo>
                  <a:lnTo>
                    <a:pt x="1225" y="1217505"/>
                  </a:lnTo>
                  <a:lnTo>
                    <a:pt x="1127" y="1210588"/>
                  </a:lnTo>
                  <a:lnTo>
                    <a:pt x="1022" y="1203670"/>
                  </a:lnTo>
                  <a:lnTo>
                    <a:pt x="908" y="1196752"/>
                  </a:lnTo>
                  <a:lnTo>
                    <a:pt x="785" y="1189835"/>
                  </a:lnTo>
                  <a:lnTo>
                    <a:pt x="656" y="1182917"/>
                  </a:lnTo>
                  <a:lnTo>
                    <a:pt x="523" y="1175999"/>
                  </a:lnTo>
                  <a:lnTo>
                    <a:pt x="391" y="1169082"/>
                  </a:lnTo>
                  <a:lnTo>
                    <a:pt x="268" y="1162164"/>
                  </a:lnTo>
                  <a:lnTo>
                    <a:pt x="160" y="1155246"/>
                  </a:lnTo>
                  <a:lnTo>
                    <a:pt x="75" y="1148329"/>
                  </a:lnTo>
                  <a:lnTo>
                    <a:pt x="19" y="1141411"/>
                  </a:lnTo>
                  <a:lnTo>
                    <a:pt x="0" y="1134494"/>
                  </a:lnTo>
                  <a:lnTo>
                    <a:pt x="23" y="1127576"/>
                  </a:lnTo>
                  <a:lnTo>
                    <a:pt x="104" y="1120658"/>
                  </a:lnTo>
                  <a:lnTo>
                    <a:pt x="245" y="1113741"/>
                  </a:lnTo>
                  <a:lnTo>
                    <a:pt x="448" y="1106823"/>
                  </a:lnTo>
                  <a:lnTo>
                    <a:pt x="716" y="1099905"/>
                  </a:lnTo>
                  <a:lnTo>
                    <a:pt x="1053" y="1092988"/>
                  </a:lnTo>
                  <a:lnTo>
                    <a:pt x="1461" y="1086070"/>
                  </a:lnTo>
                  <a:lnTo>
                    <a:pt x="1942" y="1079152"/>
                  </a:lnTo>
                  <a:lnTo>
                    <a:pt x="2505" y="1072235"/>
                  </a:lnTo>
                  <a:lnTo>
                    <a:pt x="3154" y="1065317"/>
                  </a:lnTo>
                  <a:lnTo>
                    <a:pt x="3884" y="1058399"/>
                  </a:lnTo>
                  <a:lnTo>
                    <a:pt x="4696" y="1051482"/>
                  </a:lnTo>
                  <a:lnTo>
                    <a:pt x="5594" y="1044564"/>
                  </a:lnTo>
                  <a:lnTo>
                    <a:pt x="6581" y="1037646"/>
                  </a:lnTo>
                  <a:lnTo>
                    <a:pt x="7660" y="1030729"/>
                  </a:lnTo>
                  <a:lnTo>
                    <a:pt x="8840" y="1023811"/>
                  </a:lnTo>
                  <a:lnTo>
                    <a:pt x="10133" y="1016894"/>
                  </a:lnTo>
                  <a:lnTo>
                    <a:pt x="11528" y="1009976"/>
                  </a:lnTo>
                  <a:lnTo>
                    <a:pt x="13027" y="1003058"/>
                  </a:lnTo>
                  <a:lnTo>
                    <a:pt x="14632" y="996141"/>
                  </a:lnTo>
                  <a:lnTo>
                    <a:pt x="16342" y="989223"/>
                  </a:lnTo>
                  <a:lnTo>
                    <a:pt x="18157" y="982305"/>
                  </a:lnTo>
                  <a:lnTo>
                    <a:pt x="20077" y="975388"/>
                  </a:lnTo>
                  <a:lnTo>
                    <a:pt x="22107" y="968470"/>
                  </a:lnTo>
                  <a:lnTo>
                    <a:pt x="24224" y="961552"/>
                  </a:lnTo>
                  <a:lnTo>
                    <a:pt x="26421" y="954635"/>
                  </a:lnTo>
                  <a:lnTo>
                    <a:pt x="28688" y="947717"/>
                  </a:lnTo>
                  <a:lnTo>
                    <a:pt x="31012" y="940799"/>
                  </a:lnTo>
                  <a:lnTo>
                    <a:pt x="33384" y="933882"/>
                  </a:lnTo>
                  <a:lnTo>
                    <a:pt x="35790" y="926964"/>
                  </a:lnTo>
                  <a:lnTo>
                    <a:pt x="38218" y="920046"/>
                  </a:lnTo>
                  <a:lnTo>
                    <a:pt x="40649" y="913129"/>
                  </a:lnTo>
                  <a:lnTo>
                    <a:pt x="43072" y="906211"/>
                  </a:lnTo>
                  <a:lnTo>
                    <a:pt x="45476" y="899294"/>
                  </a:lnTo>
                  <a:lnTo>
                    <a:pt x="47851" y="892376"/>
                  </a:lnTo>
                  <a:lnTo>
                    <a:pt x="50190" y="885458"/>
                  </a:lnTo>
                  <a:lnTo>
                    <a:pt x="52487" y="878541"/>
                  </a:lnTo>
                  <a:lnTo>
                    <a:pt x="54729" y="871623"/>
                  </a:lnTo>
                  <a:lnTo>
                    <a:pt x="56920" y="864705"/>
                  </a:lnTo>
                  <a:lnTo>
                    <a:pt x="59063" y="857788"/>
                  </a:lnTo>
                  <a:lnTo>
                    <a:pt x="61160" y="850870"/>
                  </a:lnTo>
                  <a:lnTo>
                    <a:pt x="63215" y="843952"/>
                  </a:lnTo>
                  <a:lnTo>
                    <a:pt x="65233" y="837035"/>
                  </a:lnTo>
                  <a:lnTo>
                    <a:pt x="67219" y="830117"/>
                  </a:lnTo>
                  <a:lnTo>
                    <a:pt x="69178" y="823199"/>
                  </a:lnTo>
                  <a:lnTo>
                    <a:pt x="71121" y="816282"/>
                  </a:lnTo>
                  <a:lnTo>
                    <a:pt x="73056" y="809364"/>
                  </a:lnTo>
                  <a:lnTo>
                    <a:pt x="74989" y="802446"/>
                  </a:lnTo>
                  <a:lnTo>
                    <a:pt x="76924" y="795529"/>
                  </a:lnTo>
                  <a:lnTo>
                    <a:pt x="78867" y="788611"/>
                  </a:lnTo>
                  <a:lnTo>
                    <a:pt x="80821" y="781694"/>
                  </a:lnTo>
                  <a:lnTo>
                    <a:pt x="82790" y="774776"/>
                  </a:lnTo>
                  <a:lnTo>
                    <a:pt x="84775" y="767858"/>
                  </a:lnTo>
                  <a:lnTo>
                    <a:pt x="86774" y="760941"/>
                  </a:lnTo>
                  <a:lnTo>
                    <a:pt x="88787" y="754023"/>
                  </a:lnTo>
                  <a:lnTo>
                    <a:pt x="90810" y="747105"/>
                  </a:lnTo>
                  <a:lnTo>
                    <a:pt x="92843" y="740188"/>
                  </a:lnTo>
                  <a:lnTo>
                    <a:pt x="94882" y="733270"/>
                  </a:lnTo>
                  <a:lnTo>
                    <a:pt x="96924" y="726352"/>
                  </a:lnTo>
                  <a:lnTo>
                    <a:pt x="98965" y="719435"/>
                  </a:lnTo>
                  <a:lnTo>
                    <a:pt x="101001" y="712517"/>
                  </a:lnTo>
                  <a:lnTo>
                    <a:pt x="103032" y="705599"/>
                  </a:lnTo>
                  <a:lnTo>
                    <a:pt x="105054" y="698682"/>
                  </a:lnTo>
                  <a:lnTo>
                    <a:pt x="107065" y="691764"/>
                  </a:lnTo>
                  <a:lnTo>
                    <a:pt x="109063" y="684847"/>
                  </a:lnTo>
                  <a:lnTo>
                    <a:pt x="111048" y="677929"/>
                  </a:lnTo>
                  <a:lnTo>
                    <a:pt x="113015" y="671011"/>
                  </a:lnTo>
                  <a:lnTo>
                    <a:pt x="114965" y="664094"/>
                  </a:lnTo>
                  <a:lnTo>
                    <a:pt x="116898" y="657176"/>
                  </a:lnTo>
                  <a:lnTo>
                    <a:pt x="118813" y="650258"/>
                  </a:lnTo>
                  <a:lnTo>
                    <a:pt x="120707" y="643341"/>
                  </a:lnTo>
                  <a:lnTo>
                    <a:pt x="122579" y="636423"/>
                  </a:lnTo>
                  <a:lnTo>
                    <a:pt x="124425" y="629505"/>
                  </a:lnTo>
                  <a:lnTo>
                    <a:pt x="126240" y="622588"/>
                  </a:lnTo>
                  <a:lnTo>
                    <a:pt x="128023" y="615670"/>
                  </a:lnTo>
                  <a:lnTo>
                    <a:pt x="129772" y="608752"/>
                  </a:lnTo>
                  <a:lnTo>
                    <a:pt x="131483" y="601835"/>
                  </a:lnTo>
                  <a:lnTo>
                    <a:pt x="133152" y="594917"/>
                  </a:lnTo>
                  <a:lnTo>
                    <a:pt x="134775" y="587999"/>
                  </a:lnTo>
                  <a:lnTo>
                    <a:pt x="136350" y="581082"/>
                  </a:lnTo>
                  <a:lnTo>
                    <a:pt x="137861" y="574164"/>
                  </a:lnTo>
                  <a:lnTo>
                    <a:pt x="139317" y="567247"/>
                  </a:lnTo>
                  <a:lnTo>
                    <a:pt x="140714" y="560329"/>
                  </a:lnTo>
                  <a:lnTo>
                    <a:pt x="142053" y="553411"/>
                  </a:lnTo>
                  <a:lnTo>
                    <a:pt x="143331" y="546494"/>
                  </a:lnTo>
                  <a:lnTo>
                    <a:pt x="144549" y="539576"/>
                  </a:lnTo>
                  <a:lnTo>
                    <a:pt x="145708" y="532658"/>
                  </a:lnTo>
                  <a:lnTo>
                    <a:pt x="146801" y="525741"/>
                  </a:lnTo>
                  <a:lnTo>
                    <a:pt x="147839" y="518823"/>
                  </a:lnTo>
                  <a:lnTo>
                    <a:pt x="148827" y="511905"/>
                  </a:lnTo>
                  <a:lnTo>
                    <a:pt x="149769" y="504988"/>
                  </a:lnTo>
                  <a:lnTo>
                    <a:pt x="150670" y="498070"/>
                  </a:lnTo>
                  <a:lnTo>
                    <a:pt x="151534" y="491152"/>
                  </a:lnTo>
                  <a:lnTo>
                    <a:pt x="152366" y="484235"/>
                  </a:lnTo>
                  <a:lnTo>
                    <a:pt x="153167" y="477317"/>
                  </a:lnTo>
                  <a:lnTo>
                    <a:pt x="153947" y="470399"/>
                  </a:lnTo>
                  <a:lnTo>
                    <a:pt x="154710" y="463482"/>
                  </a:lnTo>
                  <a:lnTo>
                    <a:pt x="155460" y="456564"/>
                  </a:lnTo>
                  <a:lnTo>
                    <a:pt x="156200" y="449647"/>
                  </a:lnTo>
                  <a:lnTo>
                    <a:pt x="156932" y="442729"/>
                  </a:lnTo>
                  <a:lnTo>
                    <a:pt x="157658" y="435811"/>
                  </a:lnTo>
                  <a:lnTo>
                    <a:pt x="158378" y="428894"/>
                  </a:lnTo>
                  <a:lnTo>
                    <a:pt x="159093" y="421976"/>
                  </a:lnTo>
                  <a:lnTo>
                    <a:pt x="159802" y="415058"/>
                  </a:lnTo>
                  <a:lnTo>
                    <a:pt x="160504" y="408141"/>
                  </a:lnTo>
                  <a:lnTo>
                    <a:pt x="161196" y="401223"/>
                  </a:lnTo>
                  <a:lnTo>
                    <a:pt x="161878" y="394305"/>
                  </a:lnTo>
                  <a:lnTo>
                    <a:pt x="162546" y="387388"/>
                  </a:lnTo>
                  <a:lnTo>
                    <a:pt x="163196" y="380470"/>
                  </a:lnTo>
                  <a:lnTo>
                    <a:pt x="163825" y="373552"/>
                  </a:lnTo>
                  <a:lnTo>
                    <a:pt x="164432" y="366635"/>
                  </a:lnTo>
                  <a:lnTo>
                    <a:pt x="165015" y="359717"/>
                  </a:lnTo>
                  <a:lnTo>
                    <a:pt x="165571" y="352799"/>
                  </a:lnTo>
                  <a:lnTo>
                    <a:pt x="166100" y="345882"/>
                  </a:lnTo>
                  <a:lnTo>
                    <a:pt x="166599" y="338964"/>
                  </a:lnTo>
                  <a:lnTo>
                    <a:pt x="167066" y="332047"/>
                  </a:lnTo>
                  <a:lnTo>
                    <a:pt x="167499" y="325129"/>
                  </a:lnTo>
                  <a:lnTo>
                    <a:pt x="167901" y="318211"/>
                  </a:lnTo>
                  <a:lnTo>
                    <a:pt x="168273" y="311294"/>
                  </a:lnTo>
                  <a:lnTo>
                    <a:pt x="168615" y="304376"/>
                  </a:lnTo>
                  <a:lnTo>
                    <a:pt x="168929" y="297458"/>
                  </a:lnTo>
                  <a:lnTo>
                    <a:pt x="169216" y="290541"/>
                  </a:lnTo>
                  <a:lnTo>
                    <a:pt x="169477" y="283623"/>
                  </a:lnTo>
                  <a:lnTo>
                    <a:pt x="169711" y="276705"/>
                  </a:lnTo>
                  <a:lnTo>
                    <a:pt x="169923" y="269788"/>
                  </a:lnTo>
                  <a:lnTo>
                    <a:pt x="170116" y="262870"/>
                  </a:lnTo>
                  <a:lnTo>
                    <a:pt x="170291" y="255952"/>
                  </a:lnTo>
                  <a:lnTo>
                    <a:pt x="170451" y="249035"/>
                  </a:lnTo>
                  <a:lnTo>
                    <a:pt x="170597" y="242117"/>
                  </a:lnTo>
                  <a:lnTo>
                    <a:pt x="170731" y="235199"/>
                  </a:lnTo>
                  <a:lnTo>
                    <a:pt x="170854" y="228282"/>
                  </a:lnTo>
                  <a:lnTo>
                    <a:pt x="170968" y="221364"/>
                  </a:lnTo>
                  <a:lnTo>
                    <a:pt x="171075" y="214447"/>
                  </a:lnTo>
                  <a:lnTo>
                    <a:pt x="171176" y="207529"/>
                  </a:lnTo>
                  <a:lnTo>
                    <a:pt x="171272" y="200611"/>
                  </a:lnTo>
                  <a:lnTo>
                    <a:pt x="171365" y="193694"/>
                  </a:lnTo>
                  <a:lnTo>
                    <a:pt x="171454" y="186776"/>
                  </a:lnTo>
                  <a:lnTo>
                    <a:pt x="171539" y="179858"/>
                  </a:lnTo>
                  <a:lnTo>
                    <a:pt x="171622" y="172941"/>
                  </a:lnTo>
                  <a:lnTo>
                    <a:pt x="171702" y="166023"/>
                  </a:lnTo>
                  <a:lnTo>
                    <a:pt x="171780" y="159105"/>
                  </a:lnTo>
                  <a:lnTo>
                    <a:pt x="171855" y="152188"/>
                  </a:lnTo>
                  <a:lnTo>
                    <a:pt x="171927" y="145270"/>
                  </a:lnTo>
                  <a:lnTo>
                    <a:pt x="171996" y="138352"/>
                  </a:lnTo>
                  <a:lnTo>
                    <a:pt x="172062" y="131435"/>
                  </a:lnTo>
                  <a:lnTo>
                    <a:pt x="172124" y="124517"/>
                  </a:lnTo>
                  <a:lnTo>
                    <a:pt x="172182" y="117599"/>
                  </a:lnTo>
                  <a:lnTo>
                    <a:pt x="172237" y="110682"/>
                  </a:lnTo>
                  <a:lnTo>
                    <a:pt x="172289" y="103764"/>
                  </a:lnTo>
                  <a:lnTo>
                    <a:pt x="172336" y="96847"/>
                  </a:lnTo>
                  <a:lnTo>
                    <a:pt x="172381" y="89929"/>
                  </a:lnTo>
                  <a:lnTo>
                    <a:pt x="172422" y="83011"/>
                  </a:lnTo>
                  <a:lnTo>
                    <a:pt x="172460" y="76094"/>
                  </a:lnTo>
                  <a:lnTo>
                    <a:pt x="172496" y="69176"/>
                  </a:lnTo>
                  <a:lnTo>
                    <a:pt x="172529" y="62258"/>
                  </a:lnTo>
                  <a:lnTo>
                    <a:pt x="172562" y="55341"/>
                  </a:lnTo>
                  <a:lnTo>
                    <a:pt x="172593" y="48423"/>
                  </a:lnTo>
                  <a:lnTo>
                    <a:pt x="172624" y="41505"/>
                  </a:lnTo>
                  <a:lnTo>
                    <a:pt x="172654" y="34588"/>
                  </a:lnTo>
                  <a:lnTo>
                    <a:pt x="172685" y="27670"/>
                  </a:lnTo>
                  <a:lnTo>
                    <a:pt x="172716" y="20752"/>
                  </a:lnTo>
                  <a:lnTo>
                    <a:pt x="172747" y="13835"/>
                  </a:lnTo>
                  <a:lnTo>
                    <a:pt x="172780" y="6917"/>
                  </a:lnTo>
                  <a:lnTo>
                    <a:pt x="172813" y="0"/>
                  </a:lnTo>
                  <a:lnTo>
                    <a:pt x="173931" y="0"/>
                  </a:lnTo>
                  <a:lnTo>
                    <a:pt x="173965" y="6917"/>
                  </a:lnTo>
                  <a:lnTo>
                    <a:pt x="173997" y="13835"/>
                  </a:lnTo>
                  <a:lnTo>
                    <a:pt x="174029" y="20752"/>
                  </a:lnTo>
                  <a:lnTo>
                    <a:pt x="174060" y="27670"/>
                  </a:lnTo>
                  <a:lnTo>
                    <a:pt x="174090" y="34588"/>
                  </a:lnTo>
                  <a:lnTo>
                    <a:pt x="174121" y="41505"/>
                  </a:lnTo>
                  <a:lnTo>
                    <a:pt x="174151" y="48423"/>
                  </a:lnTo>
                  <a:lnTo>
                    <a:pt x="174183" y="55341"/>
                  </a:lnTo>
                  <a:lnTo>
                    <a:pt x="174215" y="62258"/>
                  </a:lnTo>
                  <a:lnTo>
                    <a:pt x="174249" y="69176"/>
                  </a:lnTo>
                  <a:lnTo>
                    <a:pt x="174284" y="76094"/>
                  </a:lnTo>
                  <a:lnTo>
                    <a:pt x="174322" y="83011"/>
                  </a:lnTo>
                  <a:lnTo>
                    <a:pt x="174363" y="89929"/>
                  </a:lnTo>
                  <a:lnTo>
                    <a:pt x="174408" y="96847"/>
                  </a:lnTo>
                  <a:lnTo>
                    <a:pt x="174456" y="103764"/>
                  </a:lnTo>
                  <a:lnTo>
                    <a:pt x="174507" y="110682"/>
                  </a:lnTo>
                  <a:lnTo>
                    <a:pt x="174562" y="117599"/>
                  </a:lnTo>
                  <a:lnTo>
                    <a:pt x="174620" y="124517"/>
                  </a:lnTo>
                  <a:lnTo>
                    <a:pt x="174682" y="131435"/>
                  </a:lnTo>
                  <a:lnTo>
                    <a:pt x="174748" y="138352"/>
                  </a:lnTo>
                  <a:lnTo>
                    <a:pt x="174817" y="145270"/>
                  </a:lnTo>
                  <a:lnTo>
                    <a:pt x="174890" y="152188"/>
                  </a:lnTo>
                  <a:lnTo>
                    <a:pt x="174965" y="159105"/>
                  </a:lnTo>
                  <a:lnTo>
                    <a:pt x="175042" y="166023"/>
                  </a:lnTo>
                  <a:lnTo>
                    <a:pt x="175122" y="172941"/>
                  </a:lnTo>
                  <a:lnTo>
                    <a:pt x="175205" y="179858"/>
                  </a:lnTo>
                  <a:lnTo>
                    <a:pt x="175291" y="186776"/>
                  </a:lnTo>
                  <a:lnTo>
                    <a:pt x="175379" y="193694"/>
                  </a:lnTo>
                  <a:lnTo>
                    <a:pt x="175472" y="200611"/>
                  </a:lnTo>
                  <a:lnTo>
                    <a:pt x="175568" y="207529"/>
                  </a:lnTo>
                  <a:lnTo>
                    <a:pt x="175669" y="214447"/>
                  </a:lnTo>
                  <a:lnTo>
                    <a:pt x="175777" y="221364"/>
                  </a:lnTo>
                  <a:lnTo>
                    <a:pt x="175891" y="228282"/>
                  </a:lnTo>
                  <a:lnTo>
                    <a:pt x="176013" y="235199"/>
                  </a:lnTo>
                  <a:lnTo>
                    <a:pt x="176147" y="242117"/>
                  </a:lnTo>
                  <a:lnTo>
                    <a:pt x="176293" y="249035"/>
                  </a:lnTo>
                  <a:lnTo>
                    <a:pt x="176453" y="255952"/>
                  </a:lnTo>
                  <a:lnTo>
                    <a:pt x="176629" y="262870"/>
                  </a:lnTo>
                  <a:lnTo>
                    <a:pt x="176821" y="269788"/>
                  </a:lnTo>
                  <a:lnTo>
                    <a:pt x="177034" y="276705"/>
                  </a:lnTo>
                  <a:lnTo>
                    <a:pt x="177267" y="283623"/>
                  </a:lnTo>
                  <a:lnTo>
                    <a:pt x="177528" y="290541"/>
                  </a:lnTo>
                  <a:lnTo>
                    <a:pt x="177815" y="297458"/>
                  </a:lnTo>
                  <a:lnTo>
                    <a:pt x="178129" y="304376"/>
                  </a:lnTo>
                  <a:lnTo>
                    <a:pt x="178471" y="311294"/>
                  </a:lnTo>
                  <a:lnTo>
                    <a:pt x="178843" y="318211"/>
                  </a:lnTo>
                  <a:lnTo>
                    <a:pt x="179245" y="325129"/>
                  </a:lnTo>
                  <a:lnTo>
                    <a:pt x="179678" y="332047"/>
                  </a:lnTo>
                  <a:lnTo>
                    <a:pt x="180145" y="338964"/>
                  </a:lnTo>
                  <a:lnTo>
                    <a:pt x="180644" y="345882"/>
                  </a:lnTo>
                  <a:lnTo>
                    <a:pt x="181173" y="352799"/>
                  </a:lnTo>
                  <a:lnTo>
                    <a:pt x="181729" y="359717"/>
                  </a:lnTo>
                  <a:lnTo>
                    <a:pt x="182312" y="366635"/>
                  </a:lnTo>
                  <a:lnTo>
                    <a:pt x="182919" y="373552"/>
                  </a:lnTo>
                  <a:lnTo>
                    <a:pt x="183548" y="380470"/>
                  </a:lnTo>
                  <a:lnTo>
                    <a:pt x="184198" y="387388"/>
                  </a:lnTo>
                  <a:lnTo>
                    <a:pt x="184866" y="394305"/>
                  </a:lnTo>
                  <a:lnTo>
                    <a:pt x="185548" y="401223"/>
                  </a:lnTo>
                  <a:lnTo>
                    <a:pt x="186241" y="408141"/>
                  </a:lnTo>
                  <a:lnTo>
                    <a:pt x="186942" y="415058"/>
                  </a:lnTo>
                  <a:lnTo>
                    <a:pt x="187651" y="421976"/>
                  </a:lnTo>
                  <a:lnTo>
                    <a:pt x="188366" y="428894"/>
                  </a:lnTo>
                  <a:lnTo>
                    <a:pt x="189086" y="435811"/>
                  </a:lnTo>
                  <a:lnTo>
                    <a:pt x="189812" y="442729"/>
                  </a:lnTo>
                  <a:lnTo>
                    <a:pt x="190544" y="449647"/>
                  </a:lnTo>
                  <a:lnTo>
                    <a:pt x="191284" y="456564"/>
                  </a:lnTo>
                  <a:lnTo>
                    <a:pt x="192034" y="463482"/>
                  </a:lnTo>
                  <a:lnTo>
                    <a:pt x="192797" y="470399"/>
                  </a:lnTo>
                  <a:lnTo>
                    <a:pt x="193577" y="477317"/>
                  </a:lnTo>
                  <a:lnTo>
                    <a:pt x="194378" y="484235"/>
                  </a:lnTo>
                  <a:lnTo>
                    <a:pt x="195210" y="491152"/>
                  </a:lnTo>
                  <a:lnTo>
                    <a:pt x="196074" y="498070"/>
                  </a:lnTo>
                  <a:lnTo>
                    <a:pt x="196975" y="504988"/>
                  </a:lnTo>
                  <a:lnTo>
                    <a:pt x="197917" y="511905"/>
                  </a:lnTo>
                  <a:lnTo>
                    <a:pt x="198905" y="518823"/>
                  </a:lnTo>
                  <a:lnTo>
                    <a:pt x="199943" y="525741"/>
                  </a:lnTo>
                  <a:lnTo>
                    <a:pt x="201036" y="532658"/>
                  </a:lnTo>
                  <a:lnTo>
                    <a:pt x="202195" y="539576"/>
                  </a:lnTo>
                  <a:lnTo>
                    <a:pt x="203413" y="546494"/>
                  </a:lnTo>
                  <a:lnTo>
                    <a:pt x="204692" y="553411"/>
                  </a:lnTo>
                  <a:lnTo>
                    <a:pt x="206030" y="560329"/>
                  </a:lnTo>
                  <a:lnTo>
                    <a:pt x="207427" y="567247"/>
                  </a:lnTo>
                  <a:lnTo>
                    <a:pt x="208883" y="574164"/>
                  </a:lnTo>
                  <a:lnTo>
                    <a:pt x="210395" y="581082"/>
                  </a:lnTo>
                  <a:lnTo>
                    <a:pt x="211969" y="587999"/>
                  </a:lnTo>
                  <a:lnTo>
                    <a:pt x="213593" y="594917"/>
                  </a:lnTo>
                  <a:lnTo>
                    <a:pt x="215262" y="601835"/>
                  </a:lnTo>
                  <a:lnTo>
                    <a:pt x="216972" y="608752"/>
                  </a:lnTo>
                  <a:lnTo>
                    <a:pt x="218721" y="615670"/>
                  </a:lnTo>
                  <a:lnTo>
                    <a:pt x="220504" y="622588"/>
                  </a:lnTo>
                  <a:lnTo>
                    <a:pt x="222319" y="629505"/>
                  </a:lnTo>
                  <a:lnTo>
                    <a:pt x="224166" y="636423"/>
                  </a:lnTo>
                  <a:lnTo>
                    <a:pt x="226037" y="643341"/>
                  </a:lnTo>
                  <a:lnTo>
                    <a:pt x="227931" y="650258"/>
                  </a:lnTo>
                  <a:lnTo>
                    <a:pt x="229846" y="657176"/>
                  </a:lnTo>
                  <a:lnTo>
                    <a:pt x="231779" y="664094"/>
                  </a:lnTo>
                  <a:lnTo>
                    <a:pt x="233730" y="671011"/>
                  </a:lnTo>
                  <a:lnTo>
                    <a:pt x="235697" y="677929"/>
                  </a:lnTo>
                  <a:lnTo>
                    <a:pt x="237681" y="684847"/>
                  </a:lnTo>
                  <a:lnTo>
                    <a:pt x="239680" y="691764"/>
                  </a:lnTo>
                  <a:lnTo>
                    <a:pt x="241691" y="698682"/>
                  </a:lnTo>
                  <a:lnTo>
                    <a:pt x="243712" y="705599"/>
                  </a:lnTo>
                  <a:lnTo>
                    <a:pt x="245743" y="712517"/>
                  </a:lnTo>
                  <a:lnTo>
                    <a:pt x="247780" y="719435"/>
                  </a:lnTo>
                  <a:lnTo>
                    <a:pt x="249821" y="726352"/>
                  </a:lnTo>
                  <a:lnTo>
                    <a:pt x="251862" y="733270"/>
                  </a:lnTo>
                  <a:lnTo>
                    <a:pt x="253901" y="740188"/>
                  </a:lnTo>
                  <a:lnTo>
                    <a:pt x="255934" y="747105"/>
                  </a:lnTo>
                  <a:lnTo>
                    <a:pt x="257957" y="754023"/>
                  </a:lnTo>
                  <a:lnTo>
                    <a:pt x="259970" y="760941"/>
                  </a:lnTo>
                  <a:lnTo>
                    <a:pt x="261969" y="767858"/>
                  </a:lnTo>
                  <a:lnTo>
                    <a:pt x="263954" y="774776"/>
                  </a:lnTo>
                  <a:lnTo>
                    <a:pt x="265923" y="781694"/>
                  </a:lnTo>
                  <a:lnTo>
                    <a:pt x="267877" y="788611"/>
                  </a:lnTo>
                  <a:lnTo>
                    <a:pt x="269820" y="795529"/>
                  </a:lnTo>
                  <a:lnTo>
                    <a:pt x="271756" y="802446"/>
                  </a:lnTo>
                  <a:lnTo>
                    <a:pt x="273688" y="809364"/>
                  </a:lnTo>
                  <a:lnTo>
                    <a:pt x="275623" y="816282"/>
                  </a:lnTo>
                  <a:lnTo>
                    <a:pt x="277566" y="823199"/>
                  </a:lnTo>
                  <a:lnTo>
                    <a:pt x="279525" y="830117"/>
                  </a:lnTo>
                  <a:lnTo>
                    <a:pt x="281512" y="837035"/>
                  </a:lnTo>
                  <a:lnTo>
                    <a:pt x="283529" y="843952"/>
                  </a:lnTo>
                  <a:lnTo>
                    <a:pt x="285584" y="850870"/>
                  </a:lnTo>
                  <a:lnTo>
                    <a:pt x="287681" y="857788"/>
                  </a:lnTo>
                  <a:lnTo>
                    <a:pt x="289824" y="864705"/>
                  </a:lnTo>
                  <a:lnTo>
                    <a:pt x="292016" y="871623"/>
                  </a:lnTo>
                  <a:lnTo>
                    <a:pt x="294257" y="878541"/>
                  </a:lnTo>
                  <a:lnTo>
                    <a:pt x="296554" y="885458"/>
                  </a:lnTo>
                  <a:lnTo>
                    <a:pt x="298893" y="892376"/>
                  </a:lnTo>
                  <a:lnTo>
                    <a:pt x="301269" y="899294"/>
                  </a:lnTo>
                  <a:lnTo>
                    <a:pt x="303672" y="906211"/>
                  </a:lnTo>
                  <a:lnTo>
                    <a:pt x="306095" y="913129"/>
                  </a:lnTo>
                  <a:lnTo>
                    <a:pt x="308526" y="920046"/>
                  </a:lnTo>
                  <a:lnTo>
                    <a:pt x="310954" y="926964"/>
                  </a:lnTo>
                  <a:lnTo>
                    <a:pt x="313360" y="933882"/>
                  </a:lnTo>
                  <a:lnTo>
                    <a:pt x="315732" y="940799"/>
                  </a:lnTo>
                  <a:lnTo>
                    <a:pt x="318057" y="947717"/>
                  </a:lnTo>
                  <a:lnTo>
                    <a:pt x="320323" y="954635"/>
                  </a:lnTo>
                  <a:lnTo>
                    <a:pt x="322520" y="961552"/>
                  </a:lnTo>
                  <a:lnTo>
                    <a:pt x="324637" y="968470"/>
                  </a:lnTo>
                  <a:lnTo>
                    <a:pt x="326668" y="975388"/>
                  </a:lnTo>
                  <a:lnTo>
                    <a:pt x="328587" y="982305"/>
                  </a:lnTo>
                  <a:lnTo>
                    <a:pt x="330402" y="989223"/>
                  </a:lnTo>
                  <a:lnTo>
                    <a:pt x="332112" y="996141"/>
                  </a:lnTo>
                  <a:lnTo>
                    <a:pt x="333717" y="1003058"/>
                  </a:lnTo>
                  <a:lnTo>
                    <a:pt x="335216" y="1009976"/>
                  </a:lnTo>
                  <a:lnTo>
                    <a:pt x="336612" y="1016894"/>
                  </a:lnTo>
                  <a:lnTo>
                    <a:pt x="337904" y="1023811"/>
                  </a:lnTo>
                  <a:lnTo>
                    <a:pt x="339084" y="1030729"/>
                  </a:lnTo>
                  <a:lnTo>
                    <a:pt x="340163" y="1037646"/>
                  </a:lnTo>
                  <a:lnTo>
                    <a:pt x="341150" y="1044564"/>
                  </a:lnTo>
                  <a:lnTo>
                    <a:pt x="342048" y="1051482"/>
                  </a:lnTo>
                  <a:lnTo>
                    <a:pt x="342861" y="1058399"/>
                  </a:lnTo>
                  <a:lnTo>
                    <a:pt x="343590" y="1065317"/>
                  </a:lnTo>
                  <a:lnTo>
                    <a:pt x="344239" y="1072235"/>
                  </a:lnTo>
                  <a:lnTo>
                    <a:pt x="344803" y="1079152"/>
                  </a:lnTo>
                  <a:lnTo>
                    <a:pt x="345284" y="1086070"/>
                  </a:lnTo>
                  <a:lnTo>
                    <a:pt x="345691" y="1092988"/>
                  </a:lnTo>
                  <a:lnTo>
                    <a:pt x="346028" y="1099905"/>
                  </a:lnTo>
                  <a:lnTo>
                    <a:pt x="346296" y="1106823"/>
                  </a:lnTo>
                  <a:lnTo>
                    <a:pt x="346499" y="1113741"/>
                  </a:lnTo>
                  <a:lnTo>
                    <a:pt x="346641" y="1120658"/>
                  </a:lnTo>
                  <a:lnTo>
                    <a:pt x="346721" y="1127576"/>
                  </a:lnTo>
                  <a:lnTo>
                    <a:pt x="346745" y="1134494"/>
                  </a:lnTo>
                  <a:lnTo>
                    <a:pt x="346725" y="1141411"/>
                  </a:lnTo>
                  <a:lnTo>
                    <a:pt x="346670" y="1148329"/>
                  </a:lnTo>
                  <a:lnTo>
                    <a:pt x="346584" y="1155246"/>
                  </a:lnTo>
                  <a:lnTo>
                    <a:pt x="346477" y="1162164"/>
                  </a:lnTo>
                  <a:lnTo>
                    <a:pt x="346353" y="1169082"/>
                  </a:lnTo>
                  <a:lnTo>
                    <a:pt x="346222" y="1175999"/>
                  </a:lnTo>
                  <a:lnTo>
                    <a:pt x="346088" y="1182917"/>
                  </a:lnTo>
                  <a:lnTo>
                    <a:pt x="345959" y="1189835"/>
                  </a:lnTo>
                  <a:lnTo>
                    <a:pt x="345837" y="1196752"/>
                  </a:lnTo>
                  <a:lnTo>
                    <a:pt x="345723" y="1203670"/>
                  </a:lnTo>
                  <a:lnTo>
                    <a:pt x="345617" y="1210588"/>
                  </a:lnTo>
                  <a:lnTo>
                    <a:pt x="345519" y="1217505"/>
                  </a:lnTo>
                  <a:lnTo>
                    <a:pt x="345425" y="1224423"/>
                  </a:lnTo>
                  <a:lnTo>
                    <a:pt x="345331" y="1231341"/>
                  </a:lnTo>
                  <a:lnTo>
                    <a:pt x="345229" y="1238258"/>
                  </a:lnTo>
                  <a:lnTo>
                    <a:pt x="345114" y="1245176"/>
                  </a:lnTo>
                  <a:lnTo>
                    <a:pt x="344979" y="1252094"/>
                  </a:lnTo>
                  <a:lnTo>
                    <a:pt x="344817" y="1259011"/>
                  </a:lnTo>
                  <a:lnTo>
                    <a:pt x="344623" y="1265929"/>
                  </a:lnTo>
                  <a:lnTo>
                    <a:pt x="344391" y="1272846"/>
                  </a:lnTo>
                  <a:lnTo>
                    <a:pt x="344106" y="1279764"/>
                  </a:lnTo>
                  <a:lnTo>
                    <a:pt x="343774" y="1286682"/>
                  </a:lnTo>
                  <a:lnTo>
                    <a:pt x="343392" y="1293599"/>
                  </a:lnTo>
                  <a:lnTo>
                    <a:pt x="342959" y="1300517"/>
                  </a:lnTo>
                  <a:lnTo>
                    <a:pt x="342477" y="1307435"/>
                  </a:lnTo>
                  <a:lnTo>
                    <a:pt x="341946" y="1314352"/>
                  </a:lnTo>
                  <a:lnTo>
                    <a:pt x="341370" y="1321270"/>
                  </a:lnTo>
                  <a:lnTo>
                    <a:pt x="340746" y="1328188"/>
                  </a:lnTo>
                  <a:lnTo>
                    <a:pt x="340084" y="1335105"/>
                  </a:lnTo>
                  <a:lnTo>
                    <a:pt x="339390" y="1342023"/>
                  </a:lnTo>
                  <a:lnTo>
                    <a:pt x="338668" y="1348941"/>
                  </a:lnTo>
                  <a:lnTo>
                    <a:pt x="337923" y="1355858"/>
                  </a:lnTo>
                  <a:lnTo>
                    <a:pt x="337158" y="1362776"/>
                  </a:lnTo>
                  <a:lnTo>
                    <a:pt x="336376" y="1369694"/>
                  </a:lnTo>
                  <a:lnTo>
                    <a:pt x="335577" y="1376611"/>
                  </a:lnTo>
                  <a:lnTo>
                    <a:pt x="334764" y="1383529"/>
                  </a:lnTo>
                  <a:lnTo>
                    <a:pt x="333939" y="1390446"/>
                  </a:lnTo>
                  <a:lnTo>
                    <a:pt x="333100" y="1397364"/>
                  </a:lnTo>
                  <a:lnTo>
                    <a:pt x="332246" y="1404282"/>
                  </a:lnTo>
                  <a:lnTo>
                    <a:pt x="331376" y="1411199"/>
                  </a:lnTo>
                  <a:lnTo>
                    <a:pt x="330488" y="1418117"/>
                  </a:lnTo>
                  <a:lnTo>
                    <a:pt x="329577" y="1425035"/>
                  </a:lnTo>
                  <a:lnTo>
                    <a:pt x="328643" y="1431952"/>
                  </a:lnTo>
                  <a:lnTo>
                    <a:pt x="327685" y="1438870"/>
                  </a:lnTo>
                  <a:lnTo>
                    <a:pt x="326704" y="1445788"/>
                  </a:lnTo>
                  <a:lnTo>
                    <a:pt x="325697" y="1452705"/>
                  </a:lnTo>
                  <a:lnTo>
                    <a:pt x="324667" y="1459623"/>
                  </a:lnTo>
                  <a:lnTo>
                    <a:pt x="323615" y="1466541"/>
                  </a:lnTo>
                  <a:lnTo>
                    <a:pt x="322540" y="1473458"/>
                  </a:lnTo>
                  <a:lnTo>
                    <a:pt x="321444" y="1480376"/>
                  </a:lnTo>
                  <a:lnTo>
                    <a:pt x="320333" y="1487293"/>
                  </a:lnTo>
                  <a:lnTo>
                    <a:pt x="319210" y="1494211"/>
                  </a:lnTo>
                  <a:lnTo>
                    <a:pt x="318076" y="1501129"/>
                  </a:lnTo>
                  <a:lnTo>
                    <a:pt x="316934" y="1508046"/>
                  </a:lnTo>
                  <a:lnTo>
                    <a:pt x="315786" y="1514964"/>
                  </a:lnTo>
                  <a:lnTo>
                    <a:pt x="314633" y="1521882"/>
                  </a:lnTo>
                  <a:lnTo>
                    <a:pt x="313474" y="1528799"/>
                  </a:lnTo>
                  <a:lnTo>
                    <a:pt x="312311" y="1535717"/>
                  </a:lnTo>
                  <a:lnTo>
                    <a:pt x="311142" y="1542635"/>
                  </a:lnTo>
                  <a:lnTo>
                    <a:pt x="309964" y="1549552"/>
                  </a:lnTo>
                  <a:lnTo>
                    <a:pt x="308776" y="1556470"/>
                  </a:lnTo>
                  <a:lnTo>
                    <a:pt x="307575" y="1563388"/>
                  </a:lnTo>
                  <a:lnTo>
                    <a:pt x="306357" y="1570305"/>
                  </a:lnTo>
                  <a:lnTo>
                    <a:pt x="305115" y="1577223"/>
                  </a:lnTo>
                  <a:lnTo>
                    <a:pt x="303849" y="1584141"/>
                  </a:lnTo>
                  <a:lnTo>
                    <a:pt x="302557" y="1591058"/>
                  </a:lnTo>
                  <a:lnTo>
                    <a:pt x="301236" y="1597976"/>
                  </a:lnTo>
                  <a:lnTo>
                    <a:pt x="299886" y="1604893"/>
                  </a:lnTo>
                  <a:lnTo>
                    <a:pt x="298506" y="1611811"/>
                  </a:lnTo>
                  <a:lnTo>
                    <a:pt x="297095" y="1618729"/>
                  </a:lnTo>
                  <a:lnTo>
                    <a:pt x="295651" y="1625646"/>
                  </a:lnTo>
                  <a:lnTo>
                    <a:pt x="294181" y="1632564"/>
                  </a:lnTo>
                  <a:lnTo>
                    <a:pt x="292689" y="1639482"/>
                  </a:lnTo>
                  <a:lnTo>
                    <a:pt x="291178" y="1646399"/>
                  </a:lnTo>
                  <a:lnTo>
                    <a:pt x="289653" y="1653317"/>
                  </a:lnTo>
                  <a:lnTo>
                    <a:pt x="288119" y="1660235"/>
                  </a:lnTo>
                  <a:lnTo>
                    <a:pt x="286581" y="1667152"/>
                  </a:lnTo>
                  <a:lnTo>
                    <a:pt x="285043" y="1674070"/>
                  </a:lnTo>
                  <a:lnTo>
                    <a:pt x="283514" y="1680988"/>
                  </a:lnTo>
                  <a:lnTo>
                    <a:pt x="281997" y="1687905"/>
                  </a:lnTo>
                  <a:lnTo>
                    <a:pt x="280495" y="1694823"/>
                  </a:lnTo>
                  <a:lnTo>
                    <a:pt x="279013" y="1701741"/>
                  </a:lnTo>
                  <a:lnTo>
                    <a:pt x="277554" y="1708658"/>
                  </a:lnTo>
                  <a:lnTo>
                    <a:pt x="276119" y="1715576"/>
                  </a:lnTo>
                  <a:lnTo>
                    <a:pt x="274714" y="1722493"/>
                  </a:lnTo>
                  <a:lnTo>
                    <a:pt x="273340" y="1729411"/>
                  </a:lnTo>
                  <a:lnTo>
                    <a:pt x="271994" y="1736329"/>
                  </a:lnTo>
                  <a:lnTo>
                    <a:pt x="270676" y="1743246"/>
                  </a:lnTo>
                  <a:lnTo>
                    <a:pt x="269387" y="1750164"/>
                  </a:lnTo>
                  <a:lnTo>
                    <a:pt x="268125" y="1757082"/>
                  </a:lnTo>
                  <a:lnTo>
                    <a:pt x="266889" y="1763999"/>
                  </a:lnTo>
                  <a:lnTo>
                    <a:pt x="265679" y="1770917"/>
                  </a:lnTo>
                  <a:lnTo>
                    <a:pt x="264495" y="1777835"/>
                  </a:lnTo>
                  <a:lnTo>
                    <a:pt x="263331" y="1784752"/>
                  </a:lnTo>
                  <a:lnTo>
                    <a:pt x="262184" y="1791670"/>
                  </a:lnTo>
                  <a:lnTo>
                    <a:pt x="261053" y="1798588"/>
                  </a:lnTo>
                  <a:lnTo>
                    <a:pt x="259935" y="1805505"/>
                  </a:lnTo>
                  <a:lnTo>
                    <a:pt x="258826" y="1812423"/>
                  </a:lnTo>
                  <a:lnTo>
                    <a:pt x="257725" y="1819341"/>
                  </a:lnTo>
                  <a:lnTo>
                    <a:pt x="256627" y="1826258"/>
                  </a:lnTo>
                  <a:lnTo>
                    <a:pt x="255527" y="1833176"/>
                  </a:lnTo>
                  <a:lnTo>
                    <a:pt x="254422" y="1840093"/>
                  </a:lnTo>
                  <a:lnTo>
                    <a:pt x="253310" y="1847011"/>
                  </a:lnTo>
                  <a:lnTo>
                    <a:pt x="252186" y="1853929"/>
                  </a:lnTo>
                  <a:lnTo>
                    <a:pt x="251048" y="1860846"/>
                  </a:lnTo>
                  <a:lnTo>
                    <a:pt x="249893" y="1867764"/>
                  </a:lnTo>
                  <a:lnTo>
                    <a:pt x="248716" y="1874682"/>
                  </a:lnTo>
                  <a:lnTo>
                    <a:pt x="247517" y="1881599"/>
                  </a:lnTo>
                  <a:lnTo>
                    <a:pt x="246296" y="1888517"/>
                  </a:lnTo>
                  <a:lnTo>
                    <a:pt x="245052" y="1895435"/>
                  </a:lnTo>
                  <a:lnTo>
                    <a:pt x="243786" y="1902352"/>
                  </a:lnTo>
                  <a:lnTo>
                    <a:pt x="242498" y="1909270"/>
                  </a:lnTo>
                  <a:lnTo>
                    <a:pt x="241190" y="1916188"/>
                  </a:lnTo>
                  <a:lnTo>
                    <a:pt x="239861" y="1923105"/>
                  </a:lnTo>
                  <a:lnTo>
                    <a:pt x="238518" y="1930023"/>
                  </a:lnTo>
                  <a:lnTo>
                    <a:pt x="237163" y="1936941"/>
                  </a:lnTo>
                  <a:lnTo>
                    <a:pt x="235800" y="1943858"/>
                  </a:lnTo>
                  <a:lnTo>
                    <a:pt x="234433" y="1950776"/>
                  </a:lnTo>
                  <a:lnTo>
                    <a:pt x="233065" y="1957693"/>
                  </a:lnTo>
                  <a:lnTo>
                    <a:pt x="231700" y="1964611"/>
                  </a:lnTo>
                  <a:lnTo>
                    <a:pt x="230345" y="1971529"/>
                  </a:lnTo>
                  <a:lnTo>
                    <a:pt x="229003" y="1978446"/>
                  </a:lnTo>
                  <a:lnTo>
                    <a:pt x="227678" y="1985364"/>
                  </a:lnTo>
                  <a:lnTo>
                    <a:pt x="226374" y="1992282"/>
                  </a:lnTo>
                  <a:lnTo>
                    <a:pt x="225093" y="1999199"/>
                  </a:lnTo>
                  <a:lnTo>
                    <a:pt x="223839" y="2006117"/>
                  </a:lnTo>
                  <a:lnTo>
                    <a:pt x="222615" y="2013035"/>
                  </a:lnTo>
                  <a:lnTo>
                    <a:pt x="221427" y="2019952"/>
                  </a:lnTo>
                  <a:lnTo>
                    <a:pt x="220276" y="2026870"/>
                  </a:lnTo>
                  <a:lnTo>
                    <a:pt x="219160" y="2033788"/>
                  </a:lnTo>
                  <a:lnTo>
                    <a:pt x="218079" y="2040705"/>
                  </a:lnTo>
                  <a:lnTo>
                    <a:pt x="217035" y="2047623"/>
                  </a:lnTo>
                  <a:lnTo>
                    <a:pt x="216027" y="2054541"/>
                  </a:lnTo>
                  <a:lnTo>
                    <a:pt x="215055" y="2061458"/>
                  </a:lnTo>
                  <a:lnTo>
                    <a:pt x="214120" y="2068376"/>
                  </a:lnTo>
                  <a:lnTo>
                    <a:pt x="213221" y="2075293"/>
                  </a:lnTo>
                  <a:lnTo>
                    <a:pt x="212352" y="2082211"/>
                  </a:lnTo>
                  <a:lnTo>
                    <a:pt x="211513" y="2089129"/>
                  </a:lnTo>
                  <a:lnTo>
                    <a:pt x="210701" y="2096046"/>
                  </a:lnTo>
                  <a:lnTo>
                    <a:pt x="209914" y="2102964"/>
                  </a:lnTo>
                  <a:lnTo>
                    <a:pt x="209152" y="2109882"/>
                  </a:lnTo>
                  <a:lnTo>
                    <a:pt x="208414" y="2116799"/>
                  </a:lnTo>
                  <a:lnTo>
                    <a:pt x="207698" y="2123717"/>
                  </a:lnTo>
                  <a:lnTo>
                    <a:pt x="207003" y="2130635"/>
                  </a:lnTo>
                  <a:lnTo>
                    <a:pt x="206325" y="2137552"/>
                  </a:lnTo>
                  <a:lnTo>
                    <a:pt x="205666" y="2144470"/>
                  </a:lnTo>
                  <a:lnTo>
                    <a:pt x="205024" y="2151388"/>
                  </a:lnTo>
                  <a:lnTo>
                    <a:pt x="204398" y="2158305"/>
                  </a:lnTo>
                  <a:lnTo>
                    <a:pt x="203789" y="2165223"/>
                  </a:lnTo>
                  <a:lnTo>
                    <a:pt x="203197" y="2172140"/>
                  </a:lnTo>
                  <a:lnTo>
                    <a:pt x="202619" y="2179058"/>
                  </a:lnTo>
                  <a:lnTo>
                    <a:pt x="202053" y="2185976"/>
                  </a:lnTo>
                  <a:lnTo>
                    <a:pt x="201499" y="2192893"/>
                  </a:lnTo>
                  <a:lnTo>
                    <a:pt x="200954" y="2199811"/>
                  </a:lnTo>
                  <a:lnTo>
                    <a:pt x="200418" y="2206729"/>
                  </a:lnTo>
                  <a:lnTo>
                    <a:pt x="199888" y="2213646"/>
                  </a:lnTo>
                  <a:lnTo>
                    <a:pt x="199361" y="2220564"/>
                  </a:lnTo>
                  <a:lnTo>
                    <a:pt x="198835" y="2227482"/>
                  </a:lnTo>
                  <a:lnTo>
                    <a:pt x="198307" y="2234399"/>
                  </a:lnTo>
                  <a:lnTo>
                    <a:pt x="197775" y="2241317"/>
                  </a:lnTo>
                  <a:lnTo>
                    <a:pt x="197237" y="2248235"/>
                  </a:lnTo>
                  <a:lnTo>
                    <a:pt x="196692" y="2255152"/>
                  </a:lnTo>
                  <a:lnTo>
                    <a:pt x="196138" y="2262070"/>
                  </a:lnTo>
                  <a:lnTo>
                    <a:pt x="195573" y="2268988"/>
                  </a:lnTo>
                  <a:lnTo>
                    <a:pt x="194997" y="2275905"/>
                  </a:lnTo>
                  <a:lnTo>
                    <a:pt x="194412" y="2282823"/>
                  </a:lnTo>
                  <a:lnTo>
                    <a:pt x="193818" y="2289740"/>
                  </a:lnTo>
                  <a:lnTo>
                    <a:pt x="193217" y="2296658"/>
                  </a:lnTo>
                  <a:lnTo>
                    <a:pt x="192611" y="2303576"/>
                  </a:lnTo>
                  <a:lnTo>
                    <a:pt x="192001" y="2310493"/>
                  </a:lnTo>
                  <a:lnTo>
                    <a:pt x="191392" y="2317411"/>
                  </a:lnTo>
                  <a:lnTo>
                    <a:pt x="190787" y="2324329"/>
                  </a:lnTo>
                  <a:lnTo>
                    <a:pt x="190190" y="2331246"/>
                  </a:lnTo>
                  <a:lnTo>
                    <a:pt x="189603" y="2338164"/>
                  </a:lnTo>
                  <a:lnTo>
                    <a:pt x="189031" y="2345082"/>
                  </a:lnTo>
                  <a:lnTo>
                    <a:pt x="188476" y="2351999"/>
                  </a:lnTo>
                  <a:lnTo>
                    <a:pt x="187941" y="2358917"/>
                  </a:lnTo>
                  <a:lnTo>
                    <a:pt x="187434" y="2365835"/>
                  </a:lnTo>
                  <a:lnTo>
                    <a:pt x="186954" y="2372752"/>
                  </a:lnTo>
                  <a:lnTo>
                    <a:pt x="186503" y="2379670"/>
                  </a:lnTo>
                  <a:lnTo>
                    <a:pt x="186082" y="2386588"/>
                  </a:lnTo>
                  <a:lnTo>
                    <a:pt x="185692" y="2393505"/>
                  </a:lnTo>
                  <a:lnTo>
                    <a:pt x="185334" y="2400423"/>
                  </a:lnTo>
                  <a:lnTo>
                    <a:pt x="185008" y="2407340"/>
                  </a:lnTo>
                  <a:lnTo>
                    <a:pt x="184716" y="2414258"/>
                  </a:lnTo>
                  <a:lnTo>
                    <a:pt x="184458" y="2421176"/>
                  </a:lnTo>
                  <a:lnTo>
                    <a:pt x="184228" y="2428093"/>
                  </a:lnTo>
                  <a:lnTo>
                    <a:pt x="184026" y="2435011"/>
                  </a:lnTo>
                  <a:lnTo>
                    <a:pt x="183849" y="2441929"/>
                  </a:lnTo>
                  <a:lnTo>
                    <a:pt x="183696" y="2448846"/>
                  </a:lnTo>
                  <a:lnTo>
                    <a:pt x="183564" y="2455764"/>
                  </a:lnTo>
                  <a:lnTo>
                    <a:pt x="183452" y="2462682"/>
                  </a:lnTo>
                  <a:lnTo>
                    <a:pt x="183357" y="2469599"/>
                  </a:lnTo>
                  <a:lnTo>
                    <a:pt x="183274" y="2476517"/>
                  </a:lnTo>
                  <a:lnTo>
                    <a:pt x="183201" y="2483435"/>
                  </a:lnTo>
                  <a:lnTo>
                    <a:pt x="183136" y="2490352"/>
                  </a:lnTo>
                  <a:lnTo>
                    <a:pt x="183075" y="2497270"/>
                  </a:lnTo>
                  <a:lnTo>
                    <a:pt x="183017" y="2504188"/>
                  </a:lnTo>
                  <a:lnTo>
                    <a:pt x="182960" y="2511105"/>
                  </a:lnTo>
                  <a:lnTo>
                    <a:pt x="182900" y="2518023"/>
                  </a:lnTo>
                  <a:lnTo>
                    <a:pt x="182837" y="2524940"/>
                  </a:lnTo>
                  <a:lnTo>
                    <a:pt x="182768" y="2531858"/>
                  </a:lnTo>
                  <a:lnTo>
                    <a:pt x="182694" y="2538776"/>
                  </a:lnTo>
                  <a:lnTo>
                    <a:pt x="182612" y="2545693"/>
                  </a:lnTo>
                  <a:lnTo>
                    <a:pt x="182522" y="2552611"/>
                  </a:lnTo>
                  <a:lnTo>
                    <a:pt x="182424" y="2559529"/>
                  </a:lnTo>
                  <a:lnTo>
                    <a:pt x="182316" y="2566446"/>
                  </a:lnTo>
                  <a:lnTo>
                    <a:pt x="182199" y="2573364"/>
                  </a:lnTo>
                  <a:lnTo>
                    <a:pt x="182074" y="2580282"/>
                  </a:lnTo>
                  <a:lnTo>
                    <a:pt x="181942" y="2587199"/>
                  </a:lnTo>
                  <a:lnTo>
                    <a:pt x="181802" y="2594117"/>
                  </a:lnTo>
                  <a:lnTo>
                    <a:pt x="181655" y="2601035"/>
                  </a:lnTo>
                  <a:lnTo>
                    <a:pt x="181502" y="2607952"/>
                  </a:lnTo>
                  <a:lnTo>
                    <a:pt x="181343" y="2614870"/>
                  </a:lnTo>
                  <a:lnTo>
                    <a:pt x="181179" y="2621788"/>
                  </a:lnTo>
                  <a:lnTo>
                    <a:pt x="181011" y="2628705"/>
                  </a:lnTo>
                  <a:lnTo>
                    <a:pt x="180840" y="2635623"/>
                  </a:lnTo>
                  <a:lnTo>
                    <a:pt x="180666" y="2642540"/>
                  </a:lnTo>
                  <a:lnTo>
                    <a:pt x="180489" y="2649458"/>
                  </a:lnTo>
                  <a:lnTo>
                    <a:pt x="180311" y="2656376"/>
                  </a:lnTo>
                  <a:lnTo>
                    <a:pt x="180129" y="2663293"/>
                  </a:lnTo>
                  <a:lnTo>
                    <a:pt x="179947" y="2670211"/>
                  </a:lnTo>
                  <a:lnTo>
                    <a:pt x="179762" y="2677129"/>
                  </a:lnTo>
                  <a:lnTo>
                    <a:pt x="179577" y="2684046"/>
                  </a:lnTo>
                  <a:lnTo>
                    <a:pt x="179390" y="2690964"/>
                  </a:lnTo>
                  <a:lnTo>
                    <a:pt x="179202" y="2697882"/>
                  </a:lnTo>
                  <a:lnTo>
                    <a:pt x="179012" y="2704799"/>
                  </a:lnTo>
                  <a:lnTo>
                    <a:pt x="178822" y="2711717"/>
                  </a:lnTo>
                  <a:lnTo>
                    <a:pt x="178631" y="2718635"/>
                  </a:lnTo>
                  <a:lnTo>
                    <a:pt x="178440" y="2725552"/>
                  </a:lnTo>
                  <a:lnTo>
                    <a:pt x="178248" y="2732470"/>
                  </a:lnTo>
                  <a:lnTo>
                    <a:pt x="178058" y="2739388"/>
                  </a:lnTo>
                  <a:lnTo>
                    <a:pt x="177868" y="2746305"/>
                  </a:lnTo>
                  <a:lnTo>
                    <a:pt x="177680" y="2753223"/>
                  </a:lnTo>
                  <a:lnTo>
                    <a:pt x="177495" y="2760140"/>
                  </a:lnTo>
                  <a:lnTo>
                    <a:pt x="177314" y="2767058"/>
                  </a:lnTo>
                  <a:lnTo>
                    <a:pt x="177136" y="2773976"/>
                  </a:lnTo>
                  <a:lnTo>
                    <a:pt x="176963" y="2780893"/>
                  </a:lnTo>
                  <a:lnTo>
                    <a:pt x="176795" y="2787811"/>
                  </a:lnTo>
                  <a:lnTo>
                    <a:pt x="176632" y="2794729"/>
                  </a:lnTo>
                  <a:lnTo>
                    <a:pt x="176476" y="2801646"/>
                  </a:lnTo>
                  <a:lnTo>
                    <a:pt x="176327" y="2808564"/>
                  </a:lnTo>
                  <a:lnTo>
                    <a:pt x="176186" y="2815482"/>
                  </a:lnTo>
                  <a:lnTo>
                    <a:pt x="176052" y="2822399"/>
                  </a:lnTo>
                  <a:lnTo>
                    <a:pt x="175924" y="2829317"/>
                  </a:lnTo>
                  <a:lnTo>
                    <a:pt x="175804" y="2836235"/>
                  </a:lnTo>
                  <a:lnTo>
                    <a:pt x="175691" y="2843152"/>
                  </a:lnTo>
                  <a:lnTo>
                    <a:pt x="175585" y="2850070"/>
                  </a:lnTo>
                  <a:lnTo>
                    <a:pt x="175486" y="2856987"/>
                  </a:lnTo>
                  <a:lnTo>
                    <a:pt x="175394" y="2863905"/>
                  </a:lnTo>
                  <a:lnTo>
                    <a:pt x="175308" y="2870823"/>
                  </a:lnTo>
                  <a:lnTo>
                    <a:pt x="175228" y="2877740"/>
                  </a:lnTo>
                  <a:lnTo>
                    <a:pt x="175154" y="2884658"/>
                  </a:lnTo>
                  <a:lnTo>
                    <a:pt x="175085" y="2891576"/>
                  </a:lnTo>
                  <a:lnTo>
                    <a:pt x="175022" y="2898493"/>
                  </a:lnTo>
                  <a:lnTo>
                    <a:pt x="174963" y="2905411"/>
                  </a:lnTo>
                  <a:lnTo>
                    <a:pt x="174909" y="2912329"/>
                  </a:lnTo>
                  <a:lnTo>
                    <a:pt x="174860" y="2919246"/>
                  </a:lnTo>
                  <a:lnTo>
                    <a:pt x="174814" y="2926164"/>
                  </a:lnTo>
                  <a:lnTo>
                    <a:pt x="174772" y="2933082"/>
                  </a:lnTo>
                  <a:lnTo>
                    <a:pt x="174733" y="2939999"/>
                  </a:lnTo>
                  <a:lnTo>
                    <a:pt x="174696" y="2946917"/>
                  </a:lnTo>
                  <a:lnTo>
                    <a:pt x="174662" y="2953835"/>
                  </a:lnTo>
                  <a:lnTo>
                    <a:pt x="174631" y="2960752"/>
                  </a:lnTo>
                  <a:lnTo>
                    <a:pt x="174600" y="2967670"/>
                  </a:lnTo>
                  <a:lnTo>
                    <a:pt x="174571" y="2974587"/>
                  </a:lnTo>
                  <a:lnTo>
                    <a:pt x="174542" y="2981505"/>
                  </a:lnTo>
                  <a:lnTo>
                    <a:pt x="174514" y="2988423"/>
                  </a:lnTo>
                  <a:lnTo>
                    <a:pt x="174486" y="2995340"/>
                  </a:lnTo>
                  <a:lnTo>
                    <a:pt x="174457" y="3002258"/>
                  </a:lnTo>
                  <a:lnTo>
                    <a:pt x="174428" y="3009176"/>
                  </a:lnTo>
                  <a:lnTo>
                    <a:pt x="174399" y="3016093"/>
                  </a:lnTo>
                  <a:lnTo>
                    <a:pt x="174370" y="3023011"/>
                  </a:lnTo>
                  <a:lnTo>
                    <a:pt x="174340" y="3029929"/>
                  </a:lnTo>
                  <a:lnTo>
                    <a:pt x="174311" y="3036846"/>
                  </a:lnTo>
                  <a:lnTo>
                    <a:pt x="174281" y="3043764"/>
                  </a:lnTo>
                  <a:lnTo>
                    <a:pt x="174253" y="3050682"/>
                  </a:lnTo>
                  <a:lnTo>
                    <a:pt x="174226" y="3057599"/>
                  </a:lnTo>
                  <a:lnTo>
                    <a:pt x="174202" y="3064517"/>
                  </a:lnTo>
                  <a:lnTo>
                    <a:pt x="174180" y="3071435"/>
                  </a:lnTo>
                  <a:lnTo>
                    <a:pt x="174160" y="3078352"/>
                  </a:lnTo>
                  <a:lnTo>
                    <a:pt x="174144" y="3085270"/>
                  </a:lnTo>
                  <a:lnTo>
                    <a:pt x="174132" y="3092187"/>
                  </a:lnTo>
                  <a:lnTo>
                    <a:pt x="174124" y="3099105"/>
                  </a:lnTo>
                  <a:lnTo>
                    <a:pt x="174121" y="3106023"/>
                  </a:lnTo>
                  <a:lnTo>
                    <a:pt x="174122" y="3112940"/>
                  </a:lnTo>
                  <a:lnTo>
                    <a:pt x="174127" y="3119858"/>
                  </a:lnTo>
                  <a:lnTo>
                    <a:pt x="174136" y="3126776"/>
                  </a:lnTo>
                  <a:lnTo>
                    <a:pt x="174149" y="3133693"/>
                  </a:lnTo>
                  <a:lnTo>
                    <a:pt x="174166" y="3140611"/>
                  </a:lnTo>
                  <a:lnTo>
                    <a:pt x="174184" y="3147529"/>
                  </a:lnTo>
                  <a:lnTo>
                    <a:pt x="174205" y="3154446"/>
                  </a:lnTo>
                  <a:lnTo>
                    <a:pt x="174227" y="3161364"/>
                  </a:lnTo>
                  <a:lnTo>
                    <a:pt x="174249" y="3168282"/>
                  </a:lnTo>
                  <a:lnTo>
                    <a:pt x="174271" y="3175199"/>
                  </a:lnTo>
                  <a:lnTo>
                    <a:pt x="174291" y="3182117"/>
                  </a:lnTo>
                  <a:lnTo>
                    <a:pt x="174309" y="3189035"/>
                  </a:lnTo>
                  <a:lnTo>
                    <a:pt x="174325" y="3195952"/>
                  </a:lnTo>
                  <a:lnTo>
                    <a:pt x="174338" y="3202870"/>
                  </a:lnTo>
                  <a:lnTo>
                    <a:pt x="174347" y="3209787"/>
                  </a:lnTo>
                  <a:lnTo>
                    <a:pt x="174352" y="3216705"/>
                  </a:lnTo>
                  <a:lnTo>
                    <a:pt x="174353" y="3223623"/>
                  </a:lnTo>
                  <a:lnTo>
                    <a:pt x="174351" y="3230540"/>
                  </a:lnTo>
                  <a:lnTo>
                    <a:pt x="174344" y="3237458"/>
                  </a:lnTo>
                  <a:lnTo>
                    <a:pt x="174335" y="3244376"/>
                  </a:lnTo>
                  <a:lnTo>
                    <a:pt x="174321" y="3251293"/>
                  </a:lnTo>
                  <a:lnTo>
                    <a:pt x="174305" y="3258211"/>
                  </a:lnTo>
                  <a:lnTo>
                    <a:pt x="174286" y="3265129"/>
                  </a:lnTo>
                  <a:lnTo>
                    <a:pt x="174265" y="3272046"/>
                  </a:lnTo>
                  <a:lnTo>
                    <a:pt x="174242" y="3278964"/>
                  </a:lnTo>
                  <a:lnTo>
                    <a:pt x="174218" y="3285882"/>
                  </a:lnTo>
                  <a:lnTo>
                    <a:pt x="174193" y="3292799"/>
                  </a:lnTo>
                  <a:lnTo>
                    <a:pt x="174167" y="3299717"/>
                  </a:lnTo>
                  <a:lnTo>
                    <a:pt x="174141" y="3306635"/>
                  </a:lnTo>
                  <a:lnTo>
                    <a:pt x="174115" y="3313552"/>
                  </a:lnTo>
                  <a:lnTo>
                    <a:pt x="174088" y="3320470"/>
                  </a:lnTo>
                  <a:lnTo>
                    <a:pt x="174062" y="3327387"/>
                  </a:lnTo>
                  <a:lnTo>
                    <a:pt x="174035" y="3334305"/>
                  </a:lnTo>
                  <a:lnTo>
                    <a:pt x="174009" y="3341223"/>
                  </a:lnTo>
                  <a:lnTo>
                    <a:pt x="173982" y="3348140"/>
                  </a:lnTo>
                  <a:lnTo>
                    <a:pt x="173956" y="3355058"/>
                  </a:lnTo>
                  <a:lnTo>
                    <a:pt x="173931" y="3361976"/>
                  </a:lnTo>
                  <a:lnTo>
                    <a:pt x="173906" y="3368893"/>
                  </a:lnTo>
                  <a:lnTo>
                    <a:pt x="173882" y="3375811"/>
                  </a:lnTo>
                  <a:lnTo>
                    <a:pt x="173858" y="3382729"/>
                  </a:lnTo>
                  <a:lnTo>
                    <a:pt x="173836" y="3389646"/>
                  </a:lnTo>
                  <a:lnTo>
                    <a:pt x="173816" y="3396564"/>
                  </a:lnTo>
                  <a:lnTo>
                    <a:pt x="173797" y="3403482"/>
                  </a:lnTo>
                  <a:lnTo>
                    <a:pt x="173781" y="3410399"/>
                  </a:lnTo>
                  <a:lnTo>
                    <a:pt x="173767" y="3417317"/>
                  </a:lnTo>
                  <a:lnTo>
                    <a:pt x="173755" y="3424235"/>
                  </a:lnTo>
                  <a:lnTo>
                    <a:pt x="173746" y="3431152"/>
                  </a:lnTo>
                  <a:lnTo>
                    <a:pt x="173740" y="3438070"/>
                  </a:lnTo>
                  <a:lnTo>
                    <a:pt x="173736" y="3444987"/>
                  </a:lnTo>
                  <a:lnTo>
                    <a:pt x="173736" y="3451905"/>
                  </a:lnTo>
                  <a:lnTo>
                    <a:pt x="173737" y="3458823"/>
                  </a:lnTo>
                  <a:lnTo>
                    <a:pt x="173741" y="3465740"/>
                  </a:lnTo>
                  <a:lnTo>
                    <a:pt x="173747" y="3472658"/>
                  </a:lnTo>
                  <a:lnTo>
                    <a:pt x="173753" y="3479576"/>
                  </a:lnTo>
                  <a:lnTo>
                    <a:pt x="173760" y="3486493"/>
                  </a:lnTo>
                  <a:lnTo>
                    <a:pt x="173768" y="3493411"/>
                  </a:lnTo>
                  <a:lnTo>
                    <a:pt x="173775" y="3500329"/>
                  </a:lnTo>
                  <a:lnTo>
                    <a:pt x="173780" y="3507246"/>
                  </a:lnTo>
                  <a:lnTo>
                    <a:pt x="173785" y="3514164"/>
                  </a:lnTo>
                  <a:lnTo>
                    <a:pt x="173787" y="3521082"/>
                  </a:lnTo>
                  <a:lnTo>
                    <a:pt x="173787" y="3527999"/>
                  </a:lnTo>
                  <a:lnTo>
                    <a:pt x="173784" y="3534917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" name="pg35"/>
            <p:cNvSpPr/>
            <p:nvPr/>
          </p:nvSpPr>
          <p:spPr>
            <a:xfrm>
              <a:off x="7772725" y="3743182"/>
              <a:ext cx="354540" cy="3290232"/>
            </a:xfrm>
            <a:custGeom>
              <a:avLst/>
              <a:gdLst/>
              <a:ahLst/>
              <a:cxnLst/>
              <a:rect l="0" t="0" r="0" b="0"/>
              <a:pathLst>
                <a:path w="354540" h="3290232">
                  <a:moveTo>
                    <a:pt x="170520" y="3290232"/>
                  </a:moveTo>
                  <a:lnTo>
                    <a:pt x="170427" y="3283794"/>
                  </a:lnTo>
                  <a:lnTo>
                    <a:pt x="170380" y="3277355"/>
                  </a:lnTo>
                  <a:lnTo>
                    <a:pt x="170380" y="3270916"/>
                  </a:lnTo>
                  <a:lnTo>
                    <a:pt x="170425" y="3264477"/>
                  </a:lnTo>
                  <a:lnTo>
                    <a:pt x="170519" y="3258038"/>
                  </a:lnTo>
                  <a:lnTo>
                    <a:pt x="170654" y="3251600"/>
                  </a:lnTo>
                  <a:lnTo>
                    <a:pt x="170823" y="3245161"/>
                  </a:lnTo>
                  <a:lnTo>
                    <a:pt x="171021" y="3238722"/>
                  </a:lnTo>
                  <a:lnTo>
                    <a:pt x="171244" y="3232283"/>
                  </a:lnTo>
                  <a:lnTo>
                    <a:pt x="171485" y="3225844"/>
                  </a:lnTo>
                  <a:lnTo>
                    <a:pt x="171741" y="3219405"/>
                  </a:lnTo>
                  <a:lnTo>
                    <a:pt x="172005" y="3212967"/>
                  </a:lnTo>
                  <a:lnTo>
                    <a:pt x="172271" y="3206528"/>
                  </a:lnTo>
                  <a:lnTo>
                    <a:pt x="172534" y="3200089"/>
                  </a:lnTo>
                  <a:lnTo>
                    <a:pt x="172791" y="3193650"/>
                  </a:lnTo>
                  <a:lnTo>
                    <a:pt x="173039" y="3187211"/>
                  </a:lnTo>
                  <a:lnTo>
                    <a:pt x="173274" y="3180773"/>
                  </a:lnTo>
                  <a:lnTo>
                    <a:pt x="173496" y="3174334"/>
                  </a:lnTo>
                  <a:lnTo>
                    <a:pt x="173699" y="3167895"/>
                  </a:lnTo>
                  <a:lnTo>
                    <a:pt x="173885" y="3161456"/>
                  </a:lnTo>
                  <a:lnTo>
                    <a:pt x="174054" y="3155017"/>
                  </a:lnTo>
                  <a:lnTo>
                    <a:pt x="174207" y="3148579"/>
                  </a:lnTo>
                  <a:lnTo>
                    <a:pt x="174345" y="3142140"/>
                  </a:lnTo>
                  <a:lnTo>
                    <a:pt x="174467" y="3135701"/>
                  </a:lnTo>
                  <a:lnTo>
                    <a:pt x="174575" y="3129262"/>
                  </a:lnTo>
                  <a:lnTo>
                    <a:pt x="174669" y="3122823"/>
                  </a:lnTo>
                  <a:lnTo>
                    <a:pt x="174751" y="3116384"/>
                  </a:lnTo>
                  <a:lnTo>
                    <a:pt x="174823" y="3109946"/>
                  </a:lnTo>
                  <a:lnTo>
                    <a:pt x="174888" y="3103507"/>
                  </a:lnTo>
                  <a:lnTo>
                    <a:pt x="174945" y="3097068"/>
                  </a:lnTo>
                  <a:lnTo>
                    <a:pt x="174997" y="3090629"/>
                  </a:lnTo>
                  <a:lnTo>
                    <a:pt x="175044" y="3084190"/>
                  </a:lnTo>
                  <a:lnTo>
                    <a:pt x="175086" y="3077752"/>
                  </a:lnTo>
                  <a:lnTo>
                    <a:pt x="175127" y="3071313"/>
                  </a:lnTo>
                  <a:lnTo>
                    <a:pt x="175166" y="3064874"/>
                  </a:lnTo>
                  <a:lnTo>
                    <a:pt x="175203" y="3058435"/>
                  </a:lnTo>
                  <a:lnTo>
                    <a:pt x="175240" y="3051996"/>
                  </a:lnTo>
                  <a:lnTo>
                    <a:pt x="175277" y="3045558"/>
                  </a:lnTo>
                  <a:lnTo>
                    <a:pt x="175314" y="3039119"/>
                  </a:lnTo>
                  <a:lnTo>
                    <a:pt x="175351" y="3032680"/>
                  </a:lnTo>
                  <a:lnTo>
                    <a:pt x="175387" y="3026241"/>
                  </a:lnTo>
                  <a:lnTo>
                    <a:pt x="175424" y="3019802"/>
                  </a:lnTo>
                  <a:lnTo>
                    <a:pt x="175460" y="3013363"/>
                  </a:lnTo>
                  <a:lnTo>
                    <a:pt x="175495" y="3006925"/>
                  </a:lnTo>
                  <a:lnTo>
                    <a:pt x="175529" y="3000486"/>
                  </a:lnTo>
                  <a:lnTo>
                    <a:pt x="175560" y="2994047"/>
                  </a:lnTo>
                  <a:lnTo>
                    <a:pt x="175590" y="2987608"/>
                  </a:lnTo>
                  <a:lnTo>
                    <a:pt x="175616" y="2981169"/>
                  </a:lnTo>
                  <a:lnTo>
                    <a:pt x="175638" y="2974731"/>
                  </a:lnTo>
                  <a:lnTo>
                    <a:pt x="175657" y="2968292"/>
                  </a:lnTo>
                  <a:lnTo>
                    <a:pt x="175671" y="2961853"/>
                  </a:lnTo>
                  <a:lnTo>
                    <a:pt x="175680" y="2955414"/>
                  </a:lnTo>
                  <a:lnTo>
                    <a:pt x="175685" y="2948975"/>
                  </a:lnTo>
                  <a:lnTo>
                    <a:pt x="175682" y="2942537"/>
                  </a:lnTo>
                  <a:lnTo>
                    <a:pt x="175673" y="2936098"/>
                  </a:lnTo>
                  <a:lnTo>
                    <a:pt x="175658" y="2929659"/>
                  </a:lnTo>
                  <a:lnTo>
                    <a:pt x="175637" y="2923220"/>
                  </a:lnTo>
                  <a:lnTo>
                    <a:pt x="175610" y="2916781"/>
                  </a:lnTo>
                  <a:lnTo>
                    <a:pt x="175576" y="2910342"/>
                  </a:lnTo>
                  <a:lnTo>
                    <a:pt x="175536" y="2903904"/>
                  </a:lnTo>
                  <a:lnTo>
                    <a:pt x="175489" y="2897465"/>
                  </a:lnTo>
                  <a:lnTo>
                    <a:pt x="175436" y="2891026"/>
                  </a:lnTo>
                  <a:lnTo>
                    <a:pt x="175378" y="2884587"/>
                  </a:lnTo>
                  <a:lnTo>
                    <a:pt x="175315" y="2878148"/>
                  </a:lnTo>
                  <a:lnTo>
                    <a:pt x="175246" y="2871710"/>
                  </a:lnTo>
                  <a:lnTo>
                    <a:pt x="175174" y="2865271"/>
                  </a:lnTo>
                  <a:lnTo>
                    <a:pt x="175098" y="2858832"/>
                  </a:lnTo>
                  <a:lnTo>
                    <a:pt x="175019" y="2852393"/>
                  </a:lnTo>
                  <a:lnTo>
                    <a:pt x="174938" y="2845954"/>
                  </a:lnTo>
                  <a:lnTo>
                    <a:pt x="174856" y="2839516"/>
                  </a:lnTo>
                  <a:lnTo>
                    <a:pt x="174773" y="2833077"/>
                  </a:lnTo>
                  <a:lnTo>
                    <a:pt x="174691" y="2826638"/>
                  </a:lnTo>
                  <a:lnTo>
                    <a:pt x="174610" y="2820199"/>
                  </a:lnTo>
                  <a:lnTo>
                    <a:pt x="174532" y="2813760"/>
                  </a:lnTo>
                  <a:lnTo>
                    <a:pt x="174457" y="2807321"/>
                  </a:lnTo>
                  <a:lnTo>
                    <a:pt x="174386" y="2800883"/>
                  </a:lnTo>
                  <a:lnTo>
                    <a:pt x="174320" y="2794444"/>
                  </a:lnTo>
                  <a:lnTo>
                    <a:pt x="174259" y="2788005"/>
                  </a:lnTo>
                  <a:lnTo>
                    <a:pt x="174204" y="2781566"/>
                  </a:lnTo>
                  <a:lnTo>
                    <a:pt x="174155" y="2775127"/>
                  </a:lnTo>
                  <a:lnTo>
                    <a:pt x="174112" y="2768689"/>
                  </a:lnTo>
                  <a:lnTo>
                    <a:pt x="174075" y="2762250"/>
                  </a:lnTo>
                  <a:lnTo>
                    <a:pt x="174045" y="2755811"/>
                  </a:lnTo>
                  <a:lnTo>
                    <a:pt x="174020" y="2749372"/>
                  </a:lnTo>
                  <a:lnTo>
                    <a:pt x="173999" y="2742933"/>
                  </a:lnTo>
                  <a:lnTo>
                    <a:pt x="173982" y="2736495"/>
                  </a:lnTo>
                  <a:lnTo>
                    <a:pt x="173969" y="2730056"/>
                  </a:lnTo>
                  <a:lnTo>
                    <a:pt x="173957" y="2723617"/>
                  </a:lnTo>
                  <a:lnTo>
                    <a:pt x="173946" y="2717178"/>
                  </a:lnTo>
                  <a:lnTo>
                    <a:pt x="173935" y="2710739"/>
                  </a:lnTo>
                  <a:lnTo>
                    <a:pt x="173921" y="2704301"/>
                  </a:lnTo>
                  <a:lnTo>
                    <a:pt x="173906" y="2697862"/>
                  </a:lnTo>
                  <a:lnTo>
                    <a:pt x="173886" y="2691423"/>
                  </a:lnTo>
                  <a:lnTo>
                    <a:pt x="173862" y="2684984"/>
                  </a:lnTo>
                  <a:lnTo>
                    <a:pt x="173833" y="2678545"/>
                  </a:lnTo>
                  <a:lnTo>
                    <a:pt x="173797" y="2672106"/>
                  </a:lnTo>
                  <a:lnTo>
                    <a:pt x="173754" y="2665668"/>
                  </a:lnTo>
                  <a:lnTo>
                    <a:pt x="173704" y="2659229"/>
                  </a:lnTo>
                  <a:lnTo>
                    <a:pt x="173646" y="2652790"/>
                  </a:lnTo>
                  <a:lnTo>
                    <a:pt x="173582" y="2646351"/>
                  </a:lnTo>
                  <a:lnTo>
                    <a:pt x="173510" y="2639912"/>
                  </a:lnTo>
                  <a:lnTo>
                    <a:pt x="173431" y="2633474"/>
                  </a:lnTo>
                  <a:lnTo>
                    <a:pt x="173344" y="2627035"/>
                  </a:lnTo>
                  <a:lnTo>
                    <a:pt x="173250" y="2620596"/>
                  </a:lnTo>
                  <a:lnTo>
                    <a:pt x="173149" y="2614157"/>
                  </a:lnTo>
                  <a:lnTo>
                    <a:pt x="173043" y="2607718"/>
                  </a:lnTo>
                  <a:lnTo>
                    <a:pt x="172930" y="2601280"/>
                  </a:lnTo>
                  <a:lnTo>
                    <a:pt x="172811" y="2594841"/>
                  </a:lnTo>
                  <a:lnTo>
                    <a:pt x="172686" y="2588402"/>
                  </a:lnTo>
                  <a:lnTo>
                    <a:pt x="172556" y="2581963"/>
                  </a:lnTo>
                  <a:lnTo>
                    <a:pt x="172420" y="2575524"/>
                  </a:lnTo>
                  <a:lnTo>
                    <a:pt x="172280" y="2569085"/>
                  </a:lnTo>
                  <a:lnTo>
                    <a:pt x="172135" y="2562647"/>
                  </a:lnTo>
                  <a:lnTo>
                    <a:pt x="171986" y="2556208"/>
                  </a:lnTo>
                  <a:lnTo>
                    <a:pt x="171834" y="2549769"/>
                  </a:lnTo>
                  <a:lnTo>
                    <a:pt x="171679" y="2543330"/>
                  </a:lnTo>
                  <a:lnTo>
                    <a:pt x="171522" y="2536891"/>
                  </a:lnTo>
                  <a:lnTo>
                    <a:pt x="171363" y="2530453"/>
                  </a:lnTo>
                  <a:lnTo>
                    <a:pt x="171204" y="2524014"/>
                  </a:lnTo>
                  <a:lnTo>
                    <a:pt x="171046" y="2517575"/>
                  </a:lnTo>
                  <a:lnTo>
                    <a:pt x="170890" y="2511136"/>
                  </a:lnTo>
                  <a:lnTo>
                    <a:pt x="170736" y="2504697"/>
                  </a:lnTo>
                  <a:lnTo>
                    <a:pt x="170586" y="2498259"/>
                  </a:lnTo>
                  <a:lnTo>
                    <a:pt x="170442" y="2491820"/>
                  </a:lnTo>
                  <a:lnTo>
                    <a:pt x="170304" y="2485381"/>
                  </a:lnTo>
                  <a:lnTo>
                    <a:pt x="170173" y="2478942"/>
                  </a:lnTo>
                  <a:lnTo>
                    <a:pt x="170049" y="2472503"/>
                  </a:lnTo>
                  <a:lnTo>
                    <a:pt x="169934" y="2466064"/>
                  </a:lnTo>
                  <a:lnTo>
                    <a:pt x="169826" y="2459626"/>
                  </a:lnTo>
                  <a:lnTo>
                    <a:pt x="169727" y="2453187"/>
                  </a:lnTo>
                  <a:lnTo>
                    <a:pt x="169638" y="2446748"/>
                  </a:lnTo>
                  <a:lnTo>
                    <a:pt x="169557" y="2440309"/>
                  </a:lnTo>
                  <a:lnTo>
                    <a:pt x="169483" y="2433870"/>
                  </a:lnTo>
                  <a:lnTo>
                    <a:pt x="169414" y="2427432"/>
                  </a:lnTo>
                  <a:lnTo>
                    <a:pt x="169351" y="2420993"/>
                  </a:lnTo>
                  <a:lnTo>
                    <a:pt x="169291" y="2414554"/>
                  </a:lnTo>
                  <a:lnTo>
                    <a:pt x="169233" y="2408115"/>
                  </a:lnTo>
                  <a:lnTo>
                    <a:pt x="169175" y="2401676"/>
                  </a:lnTo>
                  <a:lnTo>
                    <a:pt x="169115" y="2395238"/>
                  </a:lnTo>
                  <a:lnTo>
                    <a:pt x="169050" y="2388799"/>
                  </a:lnTo>
                  <a:lnTo>
                    <a:pt x="168980" y="2382360"/>
                  </a:lnTo>
                  <a:lnTo>
                    <a:pt x="168901" y="2375921"/>
                  </a:lnTo>
                  <a:lnTo>
                    <a:pt x="168812" y="2369482"/>
                  </a:lnTo>
                  <a:lnTo>
                    <a:pt x="168712" y="2363043"/>
                  </a:lnTo>
                  <a:lnTo>
                    <a:pt x="168595" y="2356605"/>
                  </a:lnTo>
                  <a:lnTo>
                    <a:pt x="168462" y="2350166"/>
                  </a:lnTo>
                  <a:lnTo>
                    <a:pt x="168313" y="2343727"/>
                  </a:lnTo>
                  <a:lnTo>
                    <a:pt x="168147" y="2337288"/>
                  </a:lnTo>
                  <a:lnTo>
                    <a:pt x="167963" y="2330849"/>
                  </a:lnTo>
                  <a:lnTo>
                    <a:pt x="167762" y="2324411"/>
                  </a:lnTo>
                  <a:lnTo>
                    <a:pt x="167542" y="2317972"/>
                  </a:lnTo>
                  <a:lnTo>
                    <a:pt x="167303" y="2311533"/>
                  </a:lnTo>
                  <a:lnTo>
                    <a:pt x="167048" y="2305094"/>
                  </a:lnTo>
                  <a:lnTo>
                    <a:pt x="166779" y="2298655"/>
                  </a:lnTo>
                  <a:lnTo>
                    <a:pt x="166497" y="2292217"/>
                  </a:lnTo>
                  <a:lnTo>
                    <a:pt x="166205" y="2285778"/>
                  </a:lnTo>
                  <a:lnTo>
                    <a:pt x="165903" y="2279339"/>
                  </a:lnTo>
                  <a:lnTo>
                    <a:pt x="165596" y="2272900"/>
                  </a:lnTo>
                  <a:lnTo>
                    <a:pt x="165283" y="2266461"/>
                  </a:lnTo>
                  <a:lnTo>
                    <a:pt x="164969" y="2260022"/>
                  </a:lnTo>
                  <a:lnTo>
                    <a:pt x="164656" y="2253584"/>
                  </a:lnTo>
                  <a:lnTo>
                    <a:pt x="164345" y="2247145"/>
                  </a:lnTo>
                  <a:lnTo>
                    <a:pt x="164038" y="2240706"/>
                  </a:lnTo>
                  <a:lnTo>
                    <a:pt x="163735" y="2234267"/>
                  </a:lnTo>
                  <a:lnTo>
                    <a:pt x="163439" y="2227828"/>
                  </a:lnTo>
                  <a:lnTo>
                    <a:pt x="163150" y="2221390"/>
                  </a:lnTo>
                  <a:lnTo>
                    <a:pt x="162867" y="2214951"/>
                  </a:lnTo>
                  <a:lnTo>
                    <a:pt x="162590" y="2208512"/>
                  </a:lnTo>
                  <a:lnTo>
                    <a:pt x="162318" y="2202073"/>
                  </a:lnTo>
                  <a:lnTo>
                    <a:pt x="162049" y="2195634"/>
                  </a:lnTo>
                  <a:lnTo>
                    <a:pt x="161782" y="2189196"/>
                  </a:lnTo>
                  <a:lnTo>
                    <a:pt x="161514" y="2182757"/>
                  </a:lnTo>
                  <a:lnTo>
                    <a:pt x="161243" y="2176318"/>
                  </a:lnTo>
                  <a:lnTo>
                    <a:pt x="160966" y="2169879"/>
                  </a:lnTo>
                  <a:lnTo>
                    <a:pt x="160680" y="2163440"/>
                  </a:lnTo>
                  <a:lnTo>
                    <a:pt x="160383" y="2157001"/>
                  </a:lnTo>
                  <a:lnTo>
                    <a:pt x="160073" y="2150563"/>
                  </a:lnTo>
                  <a:lnTo>
                    <a:pt x="159746" y="2144124"/>
                  </a:lnTo>
                  <a:lnTo>
                    <a:pt x="159400" y="2137685"/>
                  </a:lnTo>
                  <a:lnTo>
                    <a:pt x="159030" y="2131246"/>
                  </a:lnTo>
                  <a:lnTo>
                    <a:pt x="158638" y="2124807"/>
                  </a:lnTo>
                  <a:lnTo>
                    <a:pt x="158222" y="2118369"/>
                  </a:lnTo>
                  <a:lnTo>
                    <a:pt x="157782" y="2111930"/>
                  </a:lnTo>
                  <a:lnTo>
                    <a:pt x="157317" y="2105491"/>
                  </a:lnTo>
                  <a:lnTo>
                    <a:pt x="156828" y="2099052"/>
                  </a:lnTo>
                  <a:lnTo>
                    <a:pt x="156313" y="2092613"/>
                  </a:lnTo>
                  <a:lnTo>
                    <a:pt x="155771" y="2086175"/>
                  </a:lnTo>
                  <a:lnTo>
                    <a:pt x="155208" y="2079736"/>
                  </a:lnTo>
                  <a:lnTo>
                    <a:pt x="154623" y="2073297"/>
                  </a:lnTo>
                  <a:lnTo>
                    <a:pt x="154020" y="2066858"/>
                  </a:lnTo>
                  <a:lnTo>
                    <a:pt x="153399" y="2060419"/>
                  </a:lnTo>
                  <a:lnTo>
                    <a:pt x="152762" y="2053981"/>
                  </a:lnTo>
                  <a:lnTo>
                    <a:pt x="152110" y="2047542"/>
                  </a:lnTo>
                  <a:lnTo>
                    <a:pt x="151445" y="2041103"/>
                  </a:lnTo>
                  <a:lnTo>
                    <a:pt x="150771" y="2034664"/>
                  </a:lnTo>
                  <a:lnTo>
                    <a:pt x="150088" y="2028225"/>
                  </a:lnTo>
                  <a:lnTo>
                    <a:pt x="149398" y="2021786"/>
                  </a:lnTo>
                  <a:lnTo>
                    <a:pt x="148703" y="2015348"/>
                  </a:lnTo>
                  <a:lnTo>
                    <a:pt x="148004" y="2008909"/>
                  </a:lnTo>
                  <a:lnTo>
                    <a:pt x="147302" y="2002470"/>
                  </a:lnTo>
                  <a:lnTo>
                    <a:pt x="146598" y="1996031"/>
                  </a:lnTo>
                  <a:lnTo>
                    <a:pt x="145894" y="1989592"/>
                  </a:lnTo>
                  <a:lnTo>
                    <a:pt x="145190" y="1983154"/>
                  </a:lnTo>
                  <a:lnTo>
                    <a:pt x="144488" y="1976715"/>
                  </a:lnTo>
                  <a:lnTo>
                    <a:pt x="143787" y="1970276"/>
                  </a:lnTo>
                  <a:lnTo>
                    <a:pt x="143090" y="1963837"/>
                  </a:lnTo>
                  <a:lnTo>
                    <a:pt x="142396" y="1957398"/>
                  </a:lnTo>
                  <a:lnTo>
                    <a:pt x="141708" y="1950960"/>
                  </a:lnTo>
                  <a:lnTo>
                    <a:pt x="141026" y="1944521"/>
                  </a:lnTo>
                  <a:lnTo>
                    <a:pt x="140351" y="1938082"/>
                  </a:lnTo>
                  <a:lnTo>
                    <a:pt x="139685" y="1931643"/>
                  </a:lnTo>
                  <a:lnTo>
                    <a:pt x="139028" y="1925204"/>
                  </a:lnTo>
                  <a:lnTo>
                    <a:pt x="138381" y="1918765"/>
                  </a:lnTo>
                  <a:lnTo>
                    <a:pt x="137748" y="1912327"/>
                  </a:lnTo>
                  <a:lnTo>
                    <a:pt x="137130" y="1905888"/>
                  </a:lnTo>
                  <a:lnTo>
                    <a:pt x="136527" y="1899449"/>
                  </a:lnTo>
                  <a:lnTo>
                    <a:pt x="135940" y="1893010"/>
                  </a:lnTo>
                  <a:lnTo>
                    <a:pt x="135369" y="1886571"/>
                  </a:lnTo>
                  <a:lnTo>
                    <a:pt x="134814" y="1880133"/>
                  </a:lnTo>
                  <a:lnTo>
                    <a:pt x="134275" y="1873694"/>
                  </a:lnTo>
                  <a:lnTo>
                    <a:pt x="133753" y="1867255"/>
                  </a:lnTo>
                  <a:lnTo>
                    <a:pt x="133245" y="1860816"/>
                  </a:lnTo>
                  <a:lnTo>
                    <a:pt x="132749" y="1854377"/>
                  </a:lnTo>
                  <a:lnTo>
                    <a:pt x="132260" y="1847939"/>
                  </a:lnTo>
                  <a:lnTo>
                    <a:pt x="131775" y="1841500"/>
                  </a:lnTo>
                  <a:lnTo>
                    <a:pt x="131290" y="1835061"/>
                  </a:lnTo>
                  <a:lnTo>
                    <a:pt x="130800" y="1828622"/>
                  </a:lnTo>
                  <a:lnTo>
                    <a:pt x="130300" y="1822183"/>
                  </a:lnTo>
                  <a:lnTo>
                    <a:pt x="129781" y="1815744"/>
                  </a:lnTo>
                  <a:lnTo>
                    <a:pt x="129240" y="1809306"/>
                  </a:lnTo>
                  <a:lnTo>
                    <a:pt x="128670" y="1802867"/>
                  </a:lnTo>
                  <a:lnTo>
                    <a:pt x="128068" y="1796428"/>
                  </a:lnTo>
                  <a:lnTo>
                    <a:pt x="127428" y="1789989"/>
                  </a:lnTo>
                  <a:lnTo>
                    <a:pt x="126747" y="1783550"/>
                  </a:lnTo>
                  <a:lnTo>
                    <a:pt x="126017" y="1777112"/>
                  </a:lnTo>
                  <a:lnTo>
                    <a:pt x="125234" y="1770673"/>
                  </a:lnTo>
                  <a:lnTo>
                    <a:pt x="124401" y="1764234"/>
                  </a:lnTo>
                  <a:lnTo>
                    <a:pt x="123519" y="1757795"/>
                  </a:lnTo>
                  <a:lnTo>
                    <a:pt x="122587" y="1751356"/>
                  </a:lnTo>
                  <a:lnTo>
                    <a:pt x="121606" y="1744918"/>
                  </a:lnTo>
                  <a:lnTo>
                    <a:pt x="120578" y="1738479"/>
                  </a:lnTo>
                  <a:lnTo>
                    <a:pt x="119502" y="1732040"/>
                  </a:lnTo>
                  <a:lnTo>
                    <a:pt x="118379" y="1725601"/>
                  </a:lnTo>
                  <a:lnTo>
                    <a:pt x="117218" y="1719162"/>
                  </a:lnTo>
                  <a:lnTo>
                    <a:pt x="116020" y="1712723"/>
                  </a:lnTo>
                  <a:lnTo>
                    <a:pt x="114787" y="1706285"/>
                  </a:lnTo>
                  <a:lnTo>
                    <a:pt x="113523" y="1699846"/>
                  </a:lnTo>
                  <a:lnTo>
                    <a:pt x="112227" y="1693407"/>
                  </a:lnTo>
                  <a:lnTo>
                    <a:pt x="110898" y="1686968"/>
                  </a:lnTo>
                  <a:lnTo>
                    <a:pt x="109537" y="1680529"/>
                  </a:lnTo>
                  <a:lnTo>
                    <a:pt x="108145" y="1674091"/>
                  </a:lnTo>
                  <a:lnTo>
                    <a:pt x="106722" y="1667652"/>
                  </a:lnTo>
                  <a:lnTo>
                    <a:pt x="105266" y="1661213"/>
                  </a:lnTo>
                  <a:lnTo>
                    <a:pt x="103776" y="1654774"/>
                  </a:lnTo>
                  <a:lnTo>
                    <a:pt x="102249" y="1648335"/>
                  </a:lnTo>
                  <a:lnTo>
                    <a:pt x="100679" y="1641897"/>
                  </a:lnTo>
                  <a:lnTo>
                    <a:pt x="99064" y="1635458"/>
                  </a:lnTo>
                  <a:lnTo>
                    <a:pt x="97406" y="1629019"/>
                  </a:lnTo>
                  <a:lnTo>
                    <a:pt x="95705" y="1622580"/>
                  </a:lnTo>
                  <a:lnTo>
                    <a:pt x="93960" y="1616141"/>
                  </a:lnTo>
                  <a:lnTo>
                    <a:pt x="92172" y="1609702"/>
                  </a:lnTo>
                  <a:lnTo>
                    <a:pt x="90342" y="1603264"/>
                  </a:lnTo>
                  <a:lnTo>
                    <a:pt x="88468" y="1596825"/>
                  </a:lnTo>
                  <a:lnTo>
                    <a:pt x="86558" y="1590386"/>
                  </a:lnTo>
                  <a:lnTo>
                    <a:pt x="84618" y="1583947"/>
                  </a:lnTo>
                  <a:lnTo>
                    <a:pt x="82656" y="1577508"/>
                  </a:lnTo>
                  <a:lnTo>
                    <a:pt x="80679" y="1571070"/>
                  </a:lnTo>
                  <a:lnTo>
                    <a:pt x="78694" y="1564631"/>
                  </a:lnTo>
                  <a:lnTo>
                    <a:pt x="76711" y="1558192"/>
                  </a:lnTo>
                  <a:lnTo>
                    <a:pt x="74741" y="1551753"/>
                  </a:lnTo>
                  <a:lnTo>
                    <a:pt x="72798" y="1545314"/>
                  </a:lnTo>
                  <a:lnTo>
                    <a:pt x="70892" y="1538876"/>
                  </a:lnTo>
                  <a:lnTo>
                    <a:pt x="69031" y="1532437"/>
                  </a:lnTo>
                  <a:lnTo>
                    <a:pt x="67228" y="1525998"/>
                  </a:lnTo>
                  <a:lnTo>
                    <a:pt x="65491" y="1519559"/>
                  </a:lnTo>
                  <a:lnTo>
                    <a:pt x="63829" y="1513120"/>
                  </a:lnTo>
                  <a:lnTo>
                    <a:pt x="62261" y="1506681"/>
                  </a:lnTo>
                  <a:lnTo>
                    <a:pt x="60794" y="1500243"/>
                  </a:lnTo>
                  <a:lnTo>
                    <a:pt x="59427" y="1493804"/>
                  </a:lnTo>
                  <a:lnTo>
                    <a:pt x="58161" y="1487365"/>
                  </a:lnTo>
                  <a:lnTo>
                    <a:pt x="56999" y="1480926"/>
                  </a:lnTo>
                  <a:lnTo>
                    <a:pt x="55942" y="1474487"/>
                  </a:lnTo>
                  <a:lnTo>
                    <a:pt x="54988" y="1468049"/>
                  </a:lnTo>
                  <a:lnTo>
                    <a:pt x="54144" y="1461610"/>
                  </a:lnTo>
                  <a:lnTo>
                    <a:pt x="53400" y="1455171"/>
                  </a:lnTo>
                  <a:lnTo>
                    <a:pt x="52739" y="1448732"/>
                  </a:lnTo>
                  <a:lnTo>
                    <a:pt x="52151" y="1442293"/>
                  </a:lnTo>
                  <a:lnTo>
                    <a:pt x="51624" y="1435855"/>
                  </a:lnTo>
                  <a:lnTo>
                    <a:pt x="51148" y="1429416"/>
                  </a:lnTo>
                  <a:lnTo>
                    <a:pt x="50707" y="1422977"/>
                  </a:lnTo>
                  <a:lnTo>
                    <a:pt x="50288" y="1416538"/>
                  </a:lnTo>
                  <a:lnTo>
                    <a:pt x="49869" y="1410099"/>
                  </a:lnTo>
                  <a:lnTo>
                    <a:pt x="49434" y="1403660"/>
                  </a:lnTo>
                  <a:lnTo>
                    <a:pt x="48967" y="1397222"/>
                  </a:lnTo>
                  <a:lnTo>
                    <a:pt x="48454" y="1390783"/>
                  </a:lnTo>
                  <a:lnTo>
                    <a:pt x="47881" y="1384344"/>
                  </a:lnTo>
                  <a:lnTo>
                    <a:pt x="47237" y="1377905"/>
                  </a:lnTo>
                  <a:lnTo>
                    <a:pt x="46497" y="1371466"/>
                  </a:lnTo>
                  <a:lnTo>
                    <a:pt x="45656" y="1365028"/>
                  </a:lnTo>
                  <a:lnTo>
                    <a:pt x="44715" y="1358589"/>
                  </a:lnTo>
                  <a:lnTo>
                    <a:pt x="43672" y="1352150"/>
                  </a:lnTo>
                  <a:lnTo>
                    <a:pt x="42525" y="1345711"/>
                  </a:lnTo>
                  <a:lnTo>
                    <a:pt x="41278" y="1339272"/>
                  </a:lnTo>
                  <a:lnTo>
                    <a:pt x="39934" y="1332834"/>
                  </a:lnTo>
                  <a:lnTo>
                    <a:pt x="38492" y="1326395"/>
                  </a:lnTo>
                  <a:lnTo>
                    <a:pt x="36970" y="1319956"/>
                  </a:lnTo>
                  <a:lnTo>
                    <a:pt x="35387" y="1313517"/>
                  </a:lnTo>
                  <a:lnTo>
                    <a:pt x="33756" y="1307078"/>
                  </a:lnTo>
                  <a:lnTo>
                    <a:pt x="32094" y="1300640"/>
                  </a:lnTo>
                  <a:lnTo>
                    <a:pt x="30416" y="1294201"/>
                  </a:lnTo>
                  <a:lnTo>
                    <a:pt x="28738" y="1287762"/>
                  </a:lnTo>
                  <a:lnTo>
                    <a:pt x="27080" y="1281323"/>
                  </a:lnTo>
                  <a:lnTo>
                    <a:pt x="25461" y="1274884"/>
                  </a:lnTo>
                  <a:lnTo>
                    <a:pt x="23893" y="1268445"/>
                  </a:lnTo>
                  <a:lnTo>
                    <a:pt x="22388" y="1262007"/>
                  </a:lnTo>
                  <a:lnTo>
                    <a:pt x="20955" y="1255568"/>
                  </a:lnTo>
                  <a:lnTo>
                    <a:pt x="19601" y="1249129"/>
                  </a:lnTo>
                  <a:lnTo>
                    <a:pt x="18333" y="1242690"/>
                  </a:lnTo>
                  <a:lnTo>
                    <a:pt x="17165" y="1236251"/>
                  </a:lnTo>
                  <a:lnTo>
                    <a:pt x="16091" y="1229813"/>
                  </a:lnTo>
                  <a:lnTo>
                    <a:pt x="15102" y="1223374"/>
                  </a:lnTo>
                  <a:lnTo>
                    <a:pt x="14194" y="1216935"/>
                  </a:lnTo>
                  <a:lnTo>
                    <a:pt x="13360" y="1210496"/>
                  </a:lnTo>
                  <a:lnTo>
                    <a:pt x="12592" y="1204057"/>
                  </a:lnTo>
                  <a:lnTo>
                    <a:pt x="11882" y="1197619"/>
                  </a:lnTo>
                  <a:lnTo>
                    <a:pt x="11224" y="1191180"/>
                  </a:lnTo>
                  <a:lnTo>
                    <a:pt x="10603" y="1184741"/>
                  </a:lnTo>
                  <a:lnTo>
                    <a:pt x="10005" y="1178302"/>
                  </a:lnTo>
                  <a:lnTo>
                    <a:pt x="9422" y="1171863"/>
                  </a:lnTo>
                  <a:lnTo>
                    <a:pt x="8846" y="1165424"/>
                  </a:lnTo>
                  <a:lnTo>
                    <a:pt x="8269" y="1158986"/>
                  </a:lnTo>
                  <a:lnTo>
                    <a:pt x="7687" y="1152547"/>
                  </a:lnTo>
                  <a:lnTo>
                    <a:pt x="7093" y="1146108"/>
                  </a:lnTo>
                  <a:lnTo>
                    <a:pt x="6486" y="1139669"/>
                  </a:lnTo>
                  <a:lnTo>
                    <a:pt x="5869" y="1133230"/>
                  </a:lnTo>
                  <a:lnTo>
                    <a:pt x="5243" y="1126792"/>
                  </a:lnTo>
                  <a:lnTo>
                    <a:pt x="4614" y="1120353"/>
                  </a:lnTo>
                  <a:lnTo>
                    <a:pt x="3986" y="1113914"/>
                  </a:lnTo>
                  <a:lnTo>
                    <a:pt x="3368" y="1107475"/>
                  </a:lnTo>
                  <a:lnTo>
                    <a:pt x="2772" y="1101036"/>
                  </a:lnTo>
                  <a:lnTo>
                    <a:pt x="2209" y="1094598"/>
                  </a:lnTo>
                  <a:lnTo>
                    <a:pt x="1688" y="1088159"/>
                  </a:lnTo>
                  <a:lnTo>
                    <a:pt x="1219" y="1081720"/>
                  </a:lnTo>
                  <a:lnTo>
                    <a:pt x="811" y="1075281"/>
                  </a:lnTo>
                  <a:lnTo>
                    <a:pt x="474" y="1068842"/>
                  </a:lnTo>
                  <a:lnTo>
                    <a:pt x="216" y="1062403"/>
                  </a:lnTo>
                  <a:lnTo>
                    <a:pt x="59" y="1055965"/>
                  </a:lnTo>
                  <a:lnTo>
                    <a:pt x="0" y="1049526"/>
                  </a:lnTo>
                  <a:lnTo>
                    <a:pt x="36" y="1043087"/>
                  </a:lnTo>
                  <a:lnTo>
                    <a:pt x="170" y="1036648"/>
                  </a:lnTo>
                  <a:lnTo>
                    <a:pt x="400" y="1030209"/>
                  </a:lnTo>
                  <a:lnTo>
                    <a:pt x="725" y="1023771"/>
                  </a:lnTo>
                  <a:lnTo>
                    <a:pt x="1140" y="1017332"/>
                  </a:lnTo>
                  <a:lnTo>
                    <a:pt x="1652" y="1010893"/>
                  </a:lnTo>
                  <a:lnTo>
                    <a:pt x="2242" y="1004454"/>
                  </a:lnTo>
                  <a:lnTo>
                    <a:pt x="2896" y="998015"/>
                  </a:lnTo>
                  <a:lnTo>
                    <a:pt x="3606" y="991577"/>
                  </a:lnTo>
                  <a:lnTo>
                    <a:pt x="4363" y="985138"/>
                  </a:lnTo>
                  <a:lnTo>
                    <a:pt x="5156" y="978699"/>
                  </a:lnTo>
                  <a:lnTo>
                    <a:pt x="5977" y="972260"/>
                  </a:lnTo>
                  <a:lnTo>
                    <a:pt x="6817" y="965821"/>
                  </a:lnTo>
                  <a:lnTo>
                    <a:pt x="7663" y="959382"/>
                  </a:lnTo>
                  <a:lnTo>
                    <a:pt x="8507" y="952944"/>
                  </a:lnTo>
                  <a:lnTo>
                    <a:pt x="9343" y="946505"/>
                  </a:lnTo>
                  <a:lnTo>
                    <a:pt x="10166" y="940066"/>
                  </a:lnTo>
                  <a:lnTo>
                    <a:pt x="10972" y="933627"/>
                  </a:lnTo>
                  <a:lnTo>
                    <a:pt x="11757" y="927188"/>
                  </a:lnTo>
                  <a:lnTo>
                    <a:pt x="12515" y="920750"/>
                  </a:lnTo>
                  <a:lnTo>
                    <a:pt x="13249" y="914311"/>
                  </a:lnTo>
                  <a:lnTo>
                    <a:pt x="13960" y="907872"/>
                  </a:lnTo>
                  <a:lnTo>
                    <a:pt x="14650" y="901433"/>
                  </a:lnTo>
                  <a:lnTo>
                    <a:pt x="15321" y="894994"/>
                  </a:lnTo>
                  <a:lnTo>
                    <a:pt x="15976" y="888556"/>
                  </a:lnTo>
                  <a:lnTo>
                    <a:pt x="16620" y="882117"/>
                  </a:lnTo>
                  <a:lnTo>
                    <a:pt x="17255" y="875678"/>
                  </a:lnTo>
                  <a:lnTo>
                    <a:pt x="17891" y="869239"/>
                  </a:lnTo>
                  <a:lnTo>
                    <a:pt x="18532" y="862800"/>
                  </a:lnTo>
                  <a:lnTo>
                    <a:pt x="19184" y="856361"/>
                  </a:lnTo>
                  <a:lnTo>
                    <a:pt x="19854" y="849923"/>
                  </a:lnTo>
                  <a:lnTo>
                    <a:pt x="20548" y="843484"/>
                  </a:lnTo>
                  <a:lnTo>
                    <a:pt x="21270" y="837045"/>
                  </a:lnTo>
                  <a:lnTo>
                    <a:pt x="22036" y="830606"/>
                  </a:lnTo>
                  <a:lnTo>
                    <a:pt x="22845" y="824167"/>
                  </a:lnTo>
                  <a:lnTo>
                    <a:pt x="23701" y="817729"/>
                  </a:lnTo>
                  <a:lnTo>
                    <a:pt x="24609" y="811290"/>
                  </a:lnTo>
                  <a:lnTo>
                    <a:pt x="25571" y="804851"/>
                  </a:lnTo>
                  <a:lnTo>
                    <a:pt x="26590" y="798412"/>
                  </a:lnTo>
                  <a:lnTo>
                    <a:pt x="27669" y="791973"/>
                  </a:lnTo>
                  <a:lnTo>
                    <a:pt x="28820" y="785535"/>
                  </a:lnTo>
                  <a:lnTo>
                    <a:pt x="30034" y="779096"/>
                  </a:lnTo>
                  <a:lnTo>
                    <a:pt x="31308" y="772657"/>
                  </a:lnTo>
                  <a:lnTo>
                    <a:pt x="32643" y="766218"/>
                  </a:lnTo>
                  <a:lnTo>
                    <a:pt x="34038" y="759779"/>
                  </a:lnTo>
                  <a:lnTo>
                    <a:pt x="35491" y="753340"/>
                  </a:lnTo>
                  <a:lnTo>
                    <a:pt x="37001" y="746902"/>
                  </a:lnTo>
                  <a:lnTo>
                    <a:pt x="38577" y="740463"/>
                  </a:lnTo>
                  <a:lnTo>
                    <a:pt x="40208" y="734024"/>
                  </a:lnTo>
                  <a:lnTo>
                    <a:pt x="41890" y="727585"/>
                  </a:lnTo>
                  <a:lnTo>
                    <a:pt x="43624" y="721146"/>
                  </a:lnTo>
                  <a:lnTo>
                    <a:pt x="45409" y="714708"/>
                  </a:lnTo>
                  <a:lnTo>
                    <a:pt x="47243" y="708269"/>
                  </a:lnTo>
                  <a:lnTo>
                    <a:pt x="49126" y="701830"/>
                  </a:lnTo>
                  <a:lnTo>
                    <a:pt x="51066" y="695391"/>
                  </a:lnTo>
                  <a:lnTo>
                    <a:pt x="53054" y="688952"/>
                  </a:lnTo>
                  <a:lnTo>
                    <a:pt x="55087" y="682514"/>
                  </a:lnTo>
                  <a:lnTo>
                    <a:pt x="57166" y="676075"/>
                  </a:lnTo>
                  <a:lnTo>
                    <a:pt x="59289" y="669636"/>
                  </a:lnTo>
                  <a:lnTo>
                    <a:pt x="61454" y="663197"/>
                  </a:lnTo>
                  <a:lnTo>
                    <a:pt x="63659" y="656758"/>
                  </a:lnTo>
                  <a:lnTo>
                    <a:pt x="65910" y="650320"/>
                  </a:lnTo>
                  <a:lnTo>
                    <a:pt x="68195" y="643881"/>
                  </a:lnTo>
                  <a:lnTo>
                    <a:pt x="70512" y="637442"/>
                  </a:lnTo>
                  <a:lnTo>
                    <a:pt x="72855" y="631003"/>
                  </a:lnTo>
                  <a:lnTo>
                    <a:pt x="75223" y="624564"/>
                  </a:lnTo>
                  <a:lnTo>
                    <a:pt x="77609" y="618125"/>
                  </a:lnTo>
                  <a:lnTo>
                    <a:pt x="80010" y="611687"/>
                  </a:lnTo>
                  <a:lnTo>
                    <a:pt x="82420" y="605248"/>
                  </a:lnTo>
                  <a:lnTo>
                    <a:pt x="84830" y="598809"/>
                  </a:lnTo>
                  <a:lnTo>
                    <a:pt x="87236" y="592370"/>
                  </a:lnTo>
                  <a:lnTo>
                    <a:pt x="89630" y="585931"/>
                  </a:lnTo>
                  <a:lnTo>
                    <a:pt x="92007" y="579493"/>
                  </a:lnTo>
                  <a:lnTo>
                    <a:pt x="94360" y="573054"/>
                  </a:lnTo>
                  <a:lnTo>
                    <a:pt x="96683" y="566615"/>
                  </a:lnTo>
                  <a:lnTo>
                    <a:pt x="98960" y="560176"/>
                  </a:lnTo>
                  <a:lnTo>
                    <a:pt x="101192" y="553737"/>
                  </a:lnTo>
                  <a:lnTo>
                    <a:pt x="103374" y="547299"/>
                  </a:lnTo>
                  <a:lnTo>
                    <a:pt x="105501" y="540860"/>
                  </a:lnTo>
                  <a:lnTo>
                    <a:pt x="107569" y="534421"/>
                  </a:lnTo>
                  <a:lnTo>
                    <a:pt x="109575" y="527982"/>
                  </a:lnTo>
                  <a:lnTo>
                    <a:pt x="111515" y="521543"/>
                  </a:lnTo>
                  <a:lnTo>
                    <a:pt x="113377" y="515104"/>
                  </a:lnTo>
                  <a:lnTo>
                    <a:pt x="115173" y="508666"/>
                  </a:lnTo>
                  <a:lnTo>
                    <a:pt x="116903" y="502227"/>
                  </a:lnTo>
                  <a:lnTo>
                    <a:pt x="118571" y="495788"/>
                  </a:lnTo>
                  <a:lnTo>
                    <a:pt x="120180" y="489349"/>
                  </a:lnTo>
                  <a:lnTo>
                    <a:pt x="121733" y="482910"/>
                  </a:lnTo>
                  <a:lnTo>
                    <a:pt x="123235" y="476472"/>
                  </a:lnTo>
                  <a:lnTo>
                    <a:pt x="124684" y="470033"/>
                  </a:lnTo>
                  <a:lnTo>
                    <a:pt x="126096" y="463594"/>
                  </a:lnTo>
                  <a:lnTo>
                    <a:pt x="127477" y="457155"/>
                  </a:lnTo>
                  <a:lnTo>
                    <a:pt x="128832" y="450716"/>
                  </a:lnTo>
                  <a:lnTo>
                    <a:pt x="130167" y="444278"/>
                  </a:lnTo>
                  <a:lnTo>
                    <a:pt x="131486" y="437839"/>
                  </a:lnTo>
                  <a:lnTo>
                    <a:pt x="132794" y="431400"/>
                  </a:lnTo>
                  <a:lnTo>
                    <a:pt x="134095" y="424961"/>
                  </a:lnTo>
                  <a:lnTo>
                    <a:pt x="135392" y="418522"/>
                  </a:lnTo>
                  <a:lnTo>
                    <a:pt x="136687" y="412083"/>
                  </a:lnTo>
                  <a:lnTo>
                    <a:pt x="137980" y="405645"/>
                  </a:lnTo>
                  <a:lnTo>
                    <a:pt x="139272" y="399206"/>
                  </a:lnTo>
                  <a:lnTo>
                    <a:pt x="140559" y="392767"/>
                  </a:lnTo>
                  <a:lnTo>
                    <a:pt x="141842" y="386328"/>
                  </a:lnTo>
                  <a:lnTo>
                    <a:pt x="143116" y="379889"/>
                  </a:lnTo>
                  <a:lnTo>
                    <a:pt x="144378" y="373451"/>
                  </a:lnTo>
                  <a:lnTo>
                    <a:pt x="145626" y="367012"/>
                  </a:lnTo>
                  <a:lnTo>
                    <a:pt x="146856" y="360573"/>
                  </a:lnTo>
                  <a:lnTo>
                    <a:pt x="148066" y="354134"/>
                  </a:lnTo>
                  <a:lnTo>
                    <a:pt x="149253" y="347695"/>
                  </a:lnTo>
                  <a:lnTo>
                    <a:pt x="150414" y="341257"/>
                  </a:lnTo>
                  <a:lnTo>
                    <a:pt x="151542" y="334818"/>
                  </a:lnTo>
                  <a:lnTo>
                    <a:pt x="152641" y="328379"/>
                  </a:lnTo>
                  <a:lnTo>
                    <a:pt x="153710" y="321940"/>
                  </a:lnTo>
                  <a:lnTo>
                    <a:pt x="154749" y="315501"/>
                  </a:lnTo>
                  <a:lnTo>
                    <a:pt x="155757" y="309062"/>
                  </a:lnTo>
                  <a:lnTo>
                    <a:pt x="156735" y="302624"/>
                  </a:lnTo>
                  <a:lnTo>
                    <a:pt x="157683" y="296185"/>
                  </a:lnTo>
                  <a:lnTo>
                    <a:pt x="158597" y="289746"/>
                  </a:lnTo>
                  <a:lnTo>
                    <a:pt x="159485" y="283307"/>
                  </a:lnTo>
                  <a:lnTo>
                    <a:pt x="160345" y="276868"/>
                  </a:lnTo>
                  <a:lnTo>
                    <a:pt x="161180" y="270430"/>
                  </a:lnTo>
                  <a:lnTo>
                    <a:pt x="161990" y="263991"/>
                  </a:lnTo>
                  <a:lnTo>
                    <a:pt x="162776" y="257552"/>
                  </a:lnTo>
                  <a:lnTo>
                    <a:pt x="163536" y="251113"/>
                  </a:lnTo>
                  <a:lnTo>
                    <a:pt x="164268" y="244674"/>
                  </a:lnTo>
                  <a:lnTo>
                    <a:pt x="164975" y="238236"/>
                  </a:lnTo>
                  <a:lnTo>
                    <a:pt x="165657" y="231797"/>
                  </a:lnTo>
                  <a:lnTo>
                    <a:pt x="166314" y="225358"/>
                  </a:lnTo>
                  <a:lnTo>
                    <a:pt x="166944" y="218919"/>
                  </a:lnTo>
                  <a:lnTo>
                    <a:pt x="167548" y="212480"/>
                  </a:lnTo>
                  <a:lnTo>
                    <a:pt x="168124" y="206041"/>
                  </a:lnTo>
                  <a:lnTo>
                    <a:pt x="168669" y="199603"/>
                  </a:lnTo>
                  <a:lnTo>
                    <a:pt x="169185" y="193164"/>
                  </a:lnTo>
                  <a:lnTo>
                    <a:pt x="169675" y="186725"/>
                  </a:lnTo>
                  <a:lnTo>
                    <a:pt x="170137" y="180286"/>
                  </a:lnTo>
                  <a:lnTo>
                    <a:pt x="170573" y="173847"/>
                  </a:lnTo>
                  <a:lnTo>
                    <a:pt x="170983" y="167409"/>
                  </a:lnTo>
                  <a:lnTo>
                    <a:pt x="171367" y="160970"/>
                  </a:lnTo>
                  <a:lnTo>
                    <a:pt x="171723" y="154531"/>
                  </a:lnTo>
                  <a:lnTo>
                    <a:pt x="172058" y="148092"/>
                  </a:lnTo>
                  <a:lnTo>
                    <a:pt x="172373" y="141653"/>
                  </a:lnTo>
                  <a:lnTo>
                    <a:pt x="172668" y="135215"/>
                  </a:lnTo>
                  <a:lnTo>
                    <a:pt x="172945" y="128776"/>
                  </a:lnTo>
                  <a:lnTo>
                    <a:pt x="173206" y="122337"/>
                  </a:lnTo>
                  <a:lnTo>
                    <a:pt x="173452" y="115898"/>
                  </a:lnTo>
                  <a:lnTo>
                    <a:pt x="173682" y="109459"/>
                  </a:lnTo>
                  <a:lnTo>
                    <a:pt x="173900" y="103020"/>
                  </a:lnTo>
                  <a:lnTo>
                    <a:pt x="174107" y="96582"/>
                  </a:lnTo>
                  <a:lnTo>
                    <a:pt x="174304" y="90143"/>
                  </a:lnTo>
                  <a:lnTo>
                    <a:pt x="174492" y="83704"/>
                  </a:lnTo>
                  <a:lnTo>
                    <a:pt x="174670" y="77265"/>
                  </a:lnTo>
                  <a:lnTo>
                    <a:pt x="174840" y="70826"/>
                  </a:lnTo>
                  <a:lnTo>
                    <a:pt x="175001" y="64388"/>
                  </a:lnTo>
                  <a:lnTo>
                    <a:pt x="175155" y="57949"/>
                  </a:lnTo>
                  <a:lnTo>
                    <a:pt x="175302" y="51510"/>
                  </a:lnTo>
                  <a:lnTo>
                    <a:pt x="175442" y="45071"/>
                  </a:lnTo>
                  <a:lnTo>
                    <a:pt x="175576" y="38632"/>
                  </a:lnTo>
                  <a:lnTo>
                    <a:pt x="175703" y="32194"/>
                  </a:lnTo>
                  <a:lnTo>
                    <a:pt x="175824" y="25755"/>
                  </a:lnTo>
                  <a:lnTo>
                    <a:pt x="175939" y="19316"/>
                  </a:lnTo>
                  <a:lnTo>
                    <a:pt x="176047" y="12877"/>
                  </a:lnTo>
                  <a:lnTo>
                    <a:pt x="176150" y="6438"/>
                  </a:lnTo>
                  <a:lnTo>
                    <a:pt x="176248" y="0"/>
                  </a:lnTo>
                  <a:lnTo>
                    <a:pt x="178292" y="0"/>
                  </a:lnTo>
                  <a:lnTo>
                    <a:pt x="178389" y="6438"/>
                  </a:lnTo>
                  <a:lnTo>
                    <a:pt x="178492" y="12877"/>
                  </a:lnTo>
                  <a:lnTo>
                    <a:pt x="178601" y="19316"/>
                  </a:lnTo>
                  <a:lnTo>
                    <a:pt x="178715" y="25755"/>
                  </a:lnTo>
                  <a:lnTo>
                    <a:pt x="178836" y="32194"/>
                  </a:lnTo>
                  <a:lnTo>
                    <a:pt x="178963" y="38632"/>
                  </a:lnTo>
                  <a:lnTo>
                    <a:pt x="179097" y="45071"/>
                  </a:lnTo>
                  <a:lnTo>
                    <a:pt x="179237" y="51510"/>
                  </a:lnTo>
                  <a:lnTo>
                    <a:pt x="179384" y="57949"/>
                  </a:lnTo>
                  <a:lnTo>
                    <a:pt x="179538" y="64388"/>
                  </a:lnTo>
                  <a:lnTo>
                    <a:pt x="179699" y="70826"/>
                  </a:lnTo>
                  <a:lnTo>
                    <a:pt x="179869" y="77265"/>
                  </a:lnTo>
                  <a:lnTo>
                    <a:pt x="180048" y="83704"/>
                  </a:lnTo>
                  <a:lnTo>
                    <a:pt x="180235" y="90143"/>
                  </a:lnTo>
                  <a:lnTo>
                    <a:pt x="180432" y="96582"/>
                  </a:lnTo>
                  <a:lnTo>
                    <a:pt x="180639" y="103020"/>
                  </a:lnTo>
                  <a:lnTo>
                    <a:pt x="180857" y="109459"/>
                  </a:lnTo>
                  <a:lnTo>
                    <a:pt x="181088" y="115898"/>
                  </a:lnTo>
                  <a:lnTo>
                    <a:pt x="181333" y="122337"/>
                  </a:lnTo>
                  <a:lnTo>
                    <a:pt x="181594" y="128776"/>
                  </a:lnTo>
                  <a:lnTo>
                    <a:pt x="181872" y="135215"/>
                  </a:lnTo>
                  <a:lnTo>
                    <a:pt x="182167" y="141653"/>
                  </a:lnTo>
                  <a:lnTo>
                    <a:pt x="182481" y="148092"/>
                  </a:lnTo>
                  <a:lnTo>
                    <a:pt x="182816" y="154531"/>
                  </a:lnTo>
                  <a:lnTo>
                    <a:pt x="183173" y="160970"/>
                  </a:lnTo>
                  <a:lnTo>
                    <a:pt x="183556" y="167409"/>
                  </a:lnTo>
                  <a:lnTo>
                    <a:pt x="183966" y="173847"/>
                  </a:lnTo>
                  <a:lnTo>
                    <a:pt x="184402" y="180286"/>
                  </a:lnTo>
                  <a:lnTo>
                    <a:pt x="184864" y="186725"/>
                  </a:lnTo>
                  <a:lnTo>
                    <a:pt x="185354" y="193164"/>
                  </a:lnTo>
                  <a:lnTo>
                    <a:pt x="185871" y="199603"/>
                  </a:lnTo>
                  <a:lnTo>
                    <a:pt x="186415" y="206041"/>
                  </a:lnTo>
                  <a:lnTo>
                    <a:pt x="186991" y="212480"/>
                  </a:lnTo>
                  <a:lnTo>
                    <a:pt x="187595" y="218919"/>
                  </a:lnTo>
                  <a:lnTo>
                    <a:pt x="188226" y="225358"/>
                  </a:lnTo>
                  <a:lnTo>
                    <a:pt x="188882" y="231797"/>
                  </a:lnTo>
                  <a:lnTo>
                    <a:pt x="189565" y="238236"/>
                  </a:lnTo>
                  <a:lnTo>
                    <a:pt x="190272" y="244674"/>
                  </a:lnTo>
                  <a:lnTo>
                    <a:pt x="191004" y="251113"/>
                  </a:lnTo>
                  <a:lnTo>
                    <a:pt x="191763" y="257552"/>
                  </a:lnTo>
                  <a:lnTo>
                    <a:pt x="192549" y="263991"/>
                  </a:lnTo>
                  <a:lnTo>
                    <a:pt x="193359" y="270430"/>
                  </a:lnTo>
                  <a:lnTo>
                    <a:pt x="194194" y="276868"/>
                  </a:lnTo>
                  <a:lnTo>
                    <a:pt x="195055" y="283307"/>
                  </a:lnTo>
                  <a:lnTo>
                    <a:pt x="195942" y="289746"/>
                  </a:lnTo>
                  <a:lnTo>
                    <a:pt x="196857" y="296185"/>
                  </a:lnTo>
                  <a:lnTo>
                    <a:pt x="197804" y="302624"/>
                  </a:lnTo>
                  <a:lnTo>
                    <a:pt x="198782" y="309062"/>
                  </a:lnTo>
                  <a:lnTo>
                    <a:pt x="199790" y="315501"/>
                  </a:lnTo>
                  <a:lnTo>
                    <a:pt x="200829" y="321940"/>
                  </a:lnTo>
                  <a:lnTo>
                    <a:pt x="201898" y="328379"/>
                  </a:lnTo>
                  <a:lnTo>
                    <a:pt x="202997" y="334818"/>
                  </a:lnTo>
                  <a:lnTo>
                    <a:pt x="204125" y="341257"/>
                  </a:lnTo>
                  <a:lnTo>
                    <a:pt x="205286" y="347695"/>
                  </a:lnTo>
                  <a:lnTo>
                    <a:pt x="206473" y="354134"/>
                  </a:lnTo>
                  <a:lnTo>
                    <a:pt x="207683" y="360573"/>
                  </a:lnTo>
                  <a:lnTo>
                    <a:pt x="208914" y="367012"/>
                  </a:lnTo>
                  <a:lnTo>
                    <a:pt x="210161" y="373451"/>
                  </a:lnTo>
                  <a:lnTo>
                    <a:pt x="211424" y="379889"/>
                  </a:lnTo>
                  <a:lnTo>
                    <a:pt x="212697" y="386328"/>
                  </a:lnTo>
                  <a:lnTo>
                    <a:pt x="213980" y="392767"/>
                  </a:lnTo>
                  <a:lnTo>
                    <a:pt x="215268" y="399206"/>
                  </a:lnTo>
                  <a:lnTo>
                    <a:pt x="216559" y="405645"/>
                  </a:lnTo>
                  <a:lnTo>
                    <a:pt x="217852" y="412083"/>
                  </a:lnTo>
                  <a:lnTo>
                    <a:pt x="219147" y="418522"/>
                  </a:lnTo>
                  <a:lnTo>
                    <a:pt x="220444" y="424961"/>
                  </a:lnTo>
                  <a:lnTo>
                    <a:pt x="221745" y="431400"/>
                  </a:lnTo>
                  <a:lnTo>
                    <a:pt x="223053" y="437839"/>
                  </a:lnTo>
                  <a:lnTo>
                    <a:pt x="224373" y="444278"/>
                  </a:lnTo>
                  <a:lnTo>
                    <a:pt x="225707" y="450716"/>
                  </a:lnTo>
                  <a:lnTo>
                    <a:pt x="227062" y="457155"/>
                  </a:lnTo>
                  <a:lnTo>
                    <a:pt x="228443" y="463594"/>
                  </a:lnTo>
                  <a:lnTo>
                    <a:pt x="229855" y="470033"/>
                  </a:lnTo>
                  <a:lnTo>
                    <a:pt x="231305" y="476472"/>
                  </a:lnTo>
                  <a:lnTo>
                    <a:pt x="232806" y="482910"/>
                  </a:lnTo>
                  <a:lnTo>
                    <a:pt x="234359" y="489349"/>
                  </a:lnTo>
                  <a:lnTo>
                    <a:pt x="235968" y="495788"/>
                  </a:lnTo>
                  <a:lnTo>
                    <a:pt x="237636" y="502227"/>
                  </a:lnTo>
                  <a:lnTo>
                    <a:pt x="239367" y="508666"/>
                  </a:lnTo>
                  <a:lnTo>
                    <a:pt x="241162" y="515104"/>
                  </a:lnTo>
                  <a:lnTo>
                    <a:pt x="243024" y="521543"/>
                  </a:lnTo>
                  <a:lnTo>
                    <a:pt x="244964" y="527982"/>
                  </a:lnTo>
                  <a:lnTo>
                    <a:pt x="246970" y="534421"/>
                  </a:lnTo>
                  <a:lnTo>
                    <a:pt x="249038" y="540860"/>
                  </a:lnTo>
                  <a:lnTo>
                    <a:pt x="251165" y="547299"/>
                  </a:lnTo>
                  <a:lnTo>
                    <a:pt x="253347" y="553737"/>
                  </a:lnTo>
                  <a:lnTo>
                    <a:pt x="255579" y="560176"/>
                  </a:lnTo>
                  <a:lnTo>
                    <a:pt x="257857" y="566615"/>
                  </a:lnTo>
                  <a:lnTo>
                    <a:pt x="260179" y="573054"/>
                  </a:lnTo>
                  <a:lnTo>
                    <a:pt x="262532" y="579493"/>
                  </a:lnTo>
                  <a:lnTo>
                    <a:pt x="264909" y="585931"/>
                  </a:lnTo>
                  <a:lnTo>
                    <a:pt x="267303" y="592370"/>
                  </a:lnTo>
                  <a:lnTo>
                    <a:pt x="269709" y="598809"/>
                  </a:lnTo>
                  <a:lnTo>
                    <a:pt x="272120" y="605248"/>
                  </a:lnTo>
                  <a:lnTo>
                    <a:pt x="274530" y="611687"/>
                  </a:lnTo>
                  <a:lnTo>
                    <a:pt x="276931" y="618125"/>
                  </a:lnTo>
                  <a:lnTo>
                    <a:pt x="279317" y="624564"/>
                  </a:lnTo>
                  <a:lnTo>
                    <a:pt x="281684" y="631003"/>
                  </a:lnTo>
                  <a:lnTo>
                    <a:pt x="284028" y="637442"/>
                  </a:lnTo>
                  <a:lnTo>
                    <a:pt x="286344" y="643881"/>
                  </a:lnTo>
                  <a:lnTo>
                    <a:pt x="288629" y="650320"/>
                  </a:lnTo>
                  <a:lnTo>
                    <a:pt x="290880" y="656758"/>
                  </a:lnTo>
                  <a:lnTo>
                    <a:pt x="293086" y="663197"/>
                  </a:lnTo>
                  <a:lnTo>
                    <a:pt x="295251" y="669636"/>
                  </a:lnTo>
                  <a:lnTo>
                    <a:pt x="297373" y="676075"/>
                  </a:lnTo>
                  <a:lnTo>
                    <a:pt x="299452" y="682514"/>
                  </a:lnTo>
                  <a:lnTo>
                    <a:pt x="301486" y="688952"/>
                  </a:lnTo>
                  <a:lnTo>
                    <a:pt x="303473" y="695391"/>
                  </a:lnTo>
                  <a:lnTo>
                    <a:pt x="305414" y="701830"/>
                  </a:lnTo>
                  <a:lnTo>
                    <a:pt x="307296" y="708269"/>
                  </a:lnTo>
                  <a:lnTo>
                    <a:pt x="309130" y="714708"/>
                  </a:lnTo>
                  <a:lnTo>
                    <a:pt x="310915" y="721146"/>
                  </a:lnTo>
                  <a:lnTo>
                    <a:pt x="312649" y="727585"/>
                  </a:lnTo>
                  <a:lnTo>
                    <a:pt x="314332" y="734024"/>
                  </a:lnTo>
                  <a:lnTo>
                    <a:pt x="315962" y="740463"/>
                  </a:lnTo>
                  <a:lnTo>
                    <a:pt x="317538" y="746902"/>
                  </a:lnTo>
                  <a:lnTo>
                    <a:pt x="319048" y="753340"/>
                  </a:lnTo>
                  <a:lnTo>
                    <a:pt x="320501" y="759779"/>
                  </a:lnTo>
                  <a:lnTo>
                    <a:pt x="321896" y="766218"/>
                  </a:lnTo>
                  <a:lnTo>
                    <a:pt x="323231" y="772657"/>
                  </a:lnTo>
                  <a:lnTo>
                    <a:pt x="324506" y="779096"/>
                  </a:lnTo>
                  <a:lnTo>
                    <a:pt x="325719" y="785535"/>
                  </a:lnTo>
                  <a:lnTo>
                    <a:pt x="326870" y="791973"/>
                  </a:lnTo>
                  <a:lnTo>
                    <a:pt x="327949" y="798412"/>
                  </a:lnTo>
                  <a:lnTo>
                    <a:pt x="328969" y="804851"/>
                  </a:lnTo>
                  <a:lnTo>
                    <a:pt x="329931" y="811290"/>
                  </a:lnTo>
                  <a:lnTo>
                    <a:pt x="330838" y="817729"/>
                  </a:lnTo>
                  <a:lnTo>
                    <a:pt x="331694" y="824167"/>
                  </a:lnTo>
                  <a:lnTo>
                    <a:pt x="332503" y="830606"/>
                  </a:lnTo>
                  <a:lnTo>
                    <a:pt x="333269" y="837045"/>
                  </a:lnTo>
                  <a:lnTo>
                    <a:pt x="333992" y="843484"/>
                  </a:lnTo>
                  <a:lnTo>
                    <a:pt x="334685" y="849923"/>
                  </a:lnTo>
                  <a:lnTo>
                    <a:pt x="335355" y="856361"/>
                  </a:lnTo>
                  <a:lnTo>
                    <a:pt x="336008" y="862800"/>
                  </a:lnTo>
                  <a:lnTo>
                    <a:pt x="336649" y="869239"/>
                  </a:lnTo>
                  <a:lnTo>
                    <a:pt x="337284" y="875678"/>
                  </a:lnTo>
                  <a:lnTo>
                    <a:pt x="337920" y="882117"/>
                  </a:lnTo>
                  <a:lnTo>
                    <a:pt x="338563" y="888556"/>
                  </a:lnTo>
                  <a:lnTo>
                    <a:pt x="339218" y="894994"/>
                  </a:lnTo>
                  <a:lnTo>
                    <a:pt x="339889" y="901433"/>
                  </a:lnTo>
                  <a:lnTo>
                    <a:pt x="340579" y="907872"/>
                  </a:lnTo>
                  <a:lnTo>
                    <a:pt x="341290" y="914311"/>
                  </a:lnTo>
                  <a:lnTo>
                    <a:pt x="342024" y="920750"/>
                  </a:lnTo>
                  <a:lnTo>
                    <a:pt x="342783" y="927188"/>
                  </a:lnTo>
                  <a:lnTo>
                    <a:pt x="343568" y="933627"/>
                  </a:lnTo>
                  <a:lnTo>
                    <a:pt x="344373" y="940066"/>
                  </a:lnTo>
                  <a:lnTo>
                    <a:pt x="345196" y="946505"/>
                  </a:lnTo>
                  <a:lnTo>
                    <a:pt x="346032" y="952944"/>
                  </a:lnTo>
                  <a:lnTo>
                    <a:pt x="346877" y="959382"/>
                  </a:lnTo>
                  <a:lnTo>
                    <a:pt x="347722" y="965821"/>
                  </a:lnTo>
                  <a:lnTo>
                    <a:pt x="348562" y="972260"/>
                  </a:lnTo>
                  <a:lnTo>
                    <a:pt x="349383" y="978699"/>
                  </a:lnTo>
                  <a:lnTo>
                    <a:pt x="350177" y="985138"/>
                  </a:lnTo>
                  <a:lnTo>
                    <a:pt x="350933" y="991577"/>
                  </a:lnTo>
                  <a:lnTo>
                    <a:pt x="351644" y="998015"/>
                  </a:lnTo>
                  <a:lnTo>
                    <a:pt x="352298" y="1004454"/>
                  </a:lnTo>
                  <a:lnTo>
                    <a:pt x="352887" y="1010893"/>
                  </a:lnTo>
                  <a:lnTo>
                    <a:pt x="353399" y="1017332"/>
                  </a:lnTo>
                  <a:lnTo>
                    <a:pt x="353814" y="1023771"/>
                  </a:lnTo>
                  <a:lnTo>
                    <a:pt x="354139" y="1030209"/>
                  </a:lnTo>
                  <a:lnTo>
                    <a:pt x="354370" y="1036648"/>
                  </a:lnTo>
                  <a:lnTo>
                    <a:pt x="354503" y="1043087"/>
                  </a:lnTo>
                  <a:lnTo>
                    <a:pt x="354540" y="1049526"/>
                  </a:lnTo>
                  <a:lnTo>
                    <a:pt x="354480" y="1055965"/>
                  </a:lnTo>
                  <a:lnTo>
                    <a:pt x="354323" y="1062403"/>
                  </a:lnTo>
                  <a:lnTo>
                    <a:pt x="354065" y="1068842"/>
                  </a:lnTo>
                  <a:lnTo>
                    <a:pt x="353728" y="1075281"/>
                  </a:lnTo>
                  <a:lnTo>
                    <a:pt x="353321" y="1081720"/>
                  </a:lnTo>
                  <a:lnTo>
                    <a:pt x="352851" y="1088159"/>
                  </a:lnTo>
                  <a:lnTo>
                    <a:pt x="352330" y="1094598"/>
                  </a:lnTo>
                  <a:lnTo>
                    <a:pt x="351767" y="1101036"/>
                  </a:lnTo>
                  <a:lnTo>
                    <a:pt x="351171" y="1107475"/>
                  </a:lnTo>
                  <a:lnTo>
                    <a:pt x="350553" y="1113914"/>
                  </a:lnTo>
                  <a:lnTo>
                    <a:pt x="349925" y="1120353"/>
                  </a:lnTo>
                  <a:lnTo>
                    <a:pt x="349296" y="1126792"/>
                  </a:lnTo>
                  <a:lnTo>
                    <a:pt x="348670" y="1133230"/>
                  </a:lnTo>
                  <a:lnTo>
                    <a:pt x="348053" y="1139669"/>
                  </a:lnTo>
                  <a:lnTo>
                    <a:pt x="347447" y="1146108"/>
                  </a:lnTo>
                  <a:lnTo>
                    <a:pt x="346853" y="1152547"/>
                  </a:lnTo>
                  <a:lnTo>
                    <a:pt x="346270" y="1158986"/>
                  </a:lnTo>
                  <a:lnTo>
                    <a:pt x="345694" y="1165424"/>
                  </a:lnTo>
                  <a:lnTo>
                    <a:pt x="345117" y="1171863"/>
                  </a:lnTo>
                  <a:lnTo>
                    <a:pt x="344534" y="1178302"/>
                  </a:lnTo>
                  <a:lnTo>
                    <a:pt x="343936" y="1184741"/>
                  </a:lnTo>
                  <a:lnTo>
                    <a:pt x="343315" y="1191180"/>
                  </a:lnTo>
                  <a:lnTo>
                    <a:pt x="342658" y="1197619"/>
                  </a:lnTo>
                  <a:lnTo>
                    <a:pt x="341947" y="1204057"/>
                  </a:lnTo>
                  <a:lnTo>
                    <a:pt x="341179" y="1210496"/>
                  </a:lnTo>
                  <a:lnTo>
                    <a:pt x="340345" y="1216935"/>
                  </a:lnTo>
                  <a:lnTo>
                    <a:pt x="339437" y="1223374"/>
                  </a:lnTo>
                  <a:lnTo>
                    <a:pt x="338448" y="1229813"/>
                  </a:lnTo>
                  <a:lnTo>
                    <a:pt x="337374" y="1236251"/>
                  </a:lnTo>
                  <a:lnTo>
                    <a:pt x="336207" y="1242690"/>
                  </a:lnTo>
                  <a:lnTo>
                    <a:pt x="334938" y="1249129"/>
                  </a:lnTo>
                  <a:lnTo>
                    <a:pt x="333585" y="1255568"/>
                  </a:lnTo>
                  <a:lnTo>
                    <a:pt x="332151" y="1262007"/>
                  </a:lnTo>
                  <a:lnTo>
                    <a:pt x="330646" y="1268445"/>
                  </a:lnTo>
                  <a:lnTo>
                    <a:pt x="329078" y="1274884"/>
                  </a:lnTo>
                  <a:lnTo>
                    <a:pt x="327459" y="1281323"/>
                  </a:lnTo>
                  <a:lnTo>
                    <a:pt x="325802" y="1287762"/>
                  </a:lnTo>
                  <a:lnTo>
                    <a:pt x="324123" y="1294201"/>
                  </a:lnTo>
                  <a:lnTo>
                    <a:pt x="322445" y="1300640"/>
                  </a:lnTo>
                  <a:lnTo>
                    <a:pt x="320783" y="1307078"/>
                  </a:lnTo>
                  <a:lnTo>
                    <a:pt x="319153" y="1313517"/>
                  </a:lnTo>
                  <a:lnTo>
                    <a:pt x="317569" y="1319956"/>
                  </a:lnTo>
                  <a:lnTo>
                    <a:pt x="316047" y="1326395"/>
                  </a:lnTo>
                  <a:lnTo>
                    <a:pt x="314605" y="1332834"/>
                  </a:lnTo>
                  <a:lnTo>
                    <a:pt x="313261" y="1339272"/>
                  </a:lnTo>
                  <a:lnTo>
                    <a:pt x="312014" y="1345711"/>
                  </a:lnTo>
                  <a:lnTo>
                    <a:pt x="310868" y="1352150"/>
                  </a:lnTo>
                  <a:lnTo>
                    <a:pt x="309824" y="1358589"/>
                  </a:lnTo>
                  <a:lnTo>
                    <a:pt x="308883" y="1365028"/>
                  </a:lnTo>
                  <a:lnTo>
                    <a:pt x="308042" y="1371466"/>
                  </a:lnTo>
                  <a:lnTo>
                    <a:pt x="307303" y="1377905"/>
                  </a:lnTo>
                  <a:lnTo>
                    <a:pt x="306658" y="1384344"/>
                  </a:lnTo>
                  <a:lnTo>
                    <a:pt x="306085" y="1390783"/>
                  </a:lnTo>
                  <a:lnTo>
                    <a:pt x="305572" y="1397222"/>
                  </a:lnTo>
                  <a:lnTo>
                    <a:pt x="305105" y="1403660"/>
                  </a:lnTo>
                  <a:lnTo>
                    <a:pt x="304670" y="1410099"/>
                  </a:lnTo>
                  <a:lnTo>
                    <a:pt x="304251" y="1416538"/>
                  </a:lnTo>
                  <a:lnTo>
                    <a:pt x="303832" y="1422977"/>
                  </a:lnTo>
                  <a:lnTo>
                    <a:pt x="303392" y="1429416"/>
                  </a:lnTo>
                  <a:lnTo>
                    <a:pt x="302915" y="1435855"/>
                  </a:lnTo>
                  <a:lnTo>
                    <a:pt x="302389" y="1442293"/>
                  </a:lnTo>
                  <a:lnTo>
                    <a:pt x="301801" y="1448732"/>
                  </a:lnTo>
                  <a:lnTo>
                    <a:pt x="301139" y="1455171"/>
                  </a:lnTo>
                  <a:lnTo>
                    <a:pt x="300395" y="1461610"/>
                  </a:lnTo>
                  <a:lnTo>
                    <a:pt x="299552" y="1468049"/>
                  </a:lnTo>
                  <a:lnTo>
                    <a:pt x="298597" y="1474487"/>
                  </a:lnTo>
                  <a:lnTo>
                    <a:pt x="297540" y="1480926"/>
                  </a:lnTo>
                  <a:lnTo>
                    <a:pt x="296378" y="1487365"/>
                  </a:lnTo>
                  <a:lnTo>
                    <a:pt x="295113" y="1493804"/>
                  </a:lnTo>
                  <a:lnTo>
                    <a:pt x="293745" y="1500243"/>
                  </a:lnTo>
                  <a:lnTo>
                    <a:pt x="292278" y="1506681"/>
                  </a:lnTo>
                  <a:lnTo>
                    <a:pt x="290711" y="1513120"/>
                  </a:lnTo>
                  <a:lnTo>
                    <a:pt x="289049" y="1519559"/>
                  </a:lnTo>
                  <a:lnTo>
                    <a:pt x="287311" y="1525998"/>
                  </a:lnTo>
                  <a:lnTo>
                    <a:pt x="285508" y="1532437"/>
                  </a:lnTo>
                  <a:lnTo>
                    <a:pt x="283648" y="1538876"/>
                  </a:lnTo>
                  <a:lnTo>
                    <a:pt x="281741" y="1545314"/>
                  </a:lnTo>
                  <a:lnTo>
                    <a:pt x="279798" y="1551753"/>
                  </a:lnTo>
                  <a:lnTo>
                    <a:pt x="277829" y="1558192"/>
                  </a:lnTo>
                  <a:lnTo>
                    <a:pt x="275845" y="1564631"/>
                  </a:lnTo>
                  <a:lnTo>
                    <a:pt x="273861" y="1571070"/>
                  </a:lnTo>
                  <a:lnTo>
                    <a:pt x="271883" y="1577508"/>
                  </a:lnTo>
                  <a:lnTo>
                    <a:pt x="269921" y="1583947"/>
                  </a:lnTo>
                  <a:lnTo>
                    <a:pt x="267982" y="1590386"/>
                  </a:lnTo>
                  <a:lnTo>
                    <a:pt x="266071" y="1596825"/>
                  </a:lnTo>
                  <a:lnTo>
                    <a:pt x="264198" y="1603264"/>
                  </a:lnTo>
                  <a:lnTo>
                    <a:pt x="262368" y="1609702"/>
                  </a:lnTo>
                  <a:lnTo>
                    <a:pt x="260579" y="1616141"/>
                  </a:lnTo>
                  <a:lnTo>
                    <a:pt x="258834" y="1622580"/>
                  </a:lnTo>
                  <a:lnTo>
                    <a:pt x="257133" y="1629019"/>
                  </a:lnTo>
                  <a:lnTo>
                    <a:pt x="255476" y="1635458"/>
                  </a:lnTo>
                  <a:lnTo>
                    <a:pt x="253861" y="1641897"/>
                  </a:lnTo>
                  <a:lnTo>
                    <a:pt x="252291" y="1648335"/>
                  </a:lnTo>
                  <a:lnTo>
                    <a:pt x="250764" y="1654774"/>
                  </a:lnTo>
                  <a:lnTo>
                    <a:pt x="249273" y="1661213"/>
                  </a:lnTo>
                  <a:lnTo>
                    <a:pt x="247817" y="1667652"/>
                  </a:lnTo>
                  <a:lnTo>
                    <a:pt x="246394" y="1674091"/>
                  </a:lnTo>
                  <a:lnTo>
                    <a:pt x="245002" y="1680529"/>
                  </a:lnTo>
                  <a:lnTo>
                    <a:pt x="243641" y="1686968"/>
                  </a:lnTo>
                  <a:lnTo>
                    <a:pt x="242312" y="1693407"/>
                  </a:lnTo>
                  <a:lnTo>
                    <a:pt x="241017" y="1699846"/>
                  </a:lnTo>
                  <a:lnTo>
                    <a:pt x="239752" y="1706285"/>
                  </a:lnTo>
                  <a:lnTo>
                    <a:pt x="238520" y="1712723"/>
                  </a:lnTo>
                  <a:lnTo>
                    <a:pt x="237322" y="1719162"/>
                  </a:lnTo>
                  <a:lnTo>
                    <a:pt x="236160" y="1725601"/>
                  </a:lnTo>
                  <a:lnTo>
                    <a:pt x="235037" y="1732040"/>
                  </a:lnTo>
                  <a:lnTo>
                    <a:pt x="233961" y="1738479"/>
                  </a:lnTo>
                  <a:lnTo>
                    <a:pt x="232933" y="1744918"/>
                  </a:lnTo>
                  <a:lnTo>
                    <a:pt x="231953" y="1751356"/>
                  </a:lnTo>
                  <a:lnTo>
                    <a:pt x="231021" y="1757795"/>
                  </a:lnTo>
                  <a:lnTo>
                    <a:pt x="230138" y="1764234"/>
                  </a:lnTo>
                  <a:lnTo>
                    <a:pt x="229305" y="1770673"/>
                  </a:lnTo>
                  <a:lnTo>
                    <a:pt x="228522" y="1777112"/>
                  </a:lnTo>
                  <a:lnTo>
                    <a:pt x="227792" y="1783550"/>
                  </a:lnTo>
                  <a:lnTo>
                    <a:pt x="227111" y="1789989"/>
                  </a:lnTo>
                  <a:lnTo>
                    <a:pt x="226471" y="1796428"/>
                  </a:lnTo>
                  <a:lnTo>
                    <a:pt x="225869" y="1802867"/>
                  </a:lnTo>
                  <a:lnTo>
                    <a:pt x="225299" y="1809306"/>
                  </a:lnTo>
                  <a:lnTo>
                    <a:pt x="224758" y="1815744"/>
                  </a:lnTo>
                  <a:lnTo>
                    <a:pt x="224239" y="1822183"/>
                  </a:lnTo>
                  <a:lnTo>
                    <a:pt x="223739" y="1828622"/>
                  </a:lnTo>
                  <a:lnTo>
                    <a:pt x="223250" y="1835061"/>
                  </a:lnTo>
                  <a:lnTo>
                    <a:pt x="222765" y="1841500"/>
                  </a:lnTo>
                  <a:lnTo>
                    <a:pt x="222280" y="1847939"/>
                  </a:lnTo>
                  <a:lnTo>
                    <a:pt x="221791" y="1854377"/>
                  </a:lnTo>
                  <a:lnTo>
                    <a:pt x="221294" y="1860816"/>
                  </a:lnTo>
                  <a:lnTo>
                    <a:pt x="220787" y="1867255"/>
                  </a:lnTo>
                  <a:lnTo>
                    <a:pt x="220264" y="1873694"/>
                  </a:lnTo>
                  <a:lnTo>
                    <a:pt x="219725" y="1880133"/>
                  </a:lnTo>
                  <a:lnTo>
                    <a:pt x="219170" y="1886571"/>
                  </a:lnTo>
                  <a:lnTo>
                    <a:pt x="218599" y="1893010"/>
                  </a:lnTo>
                  <a:lnTo>
                    <a:pt x="218012" y="1899449"/>
                  </a:lnTo>
                  <a:lnTo>
                    <a:pt x="217409" y="1905888"/>
                  </a:lnTo>
                  <a:lnTo>
                    <a:pt x="216791" y="1912327"/>
                  </a:lnTo>
                  <a:lnTo>
                    <a:pt x="216158" y="1918765"/>
                  </a:lnTo>
                  <a:lnTo>
                    <a:pt x="215512" y="1925204"/>
                  </a:lnTo>
                  <a:lnTo>
                    <a:pt x="214855" y="1931643"/>
                  </a:lnTo>
                  <a:lnTo>
                    <a:pt x="214188" y="1938082"/>
                  </a:lnTo>
                  <a:lnTo>
                    <a:pt x="213513" y="1944521"/>
                  </a:lnTo>
                  <a:lnTo>
                    <a:pt x="212831" y="1950960"/>
                  </a:lnTo>
                  <a:lnTo>
                    <a:pt x="212143" y="1957398"/>
                  </a:lnTo>
                  <a:lnTo>
                    <a:pt x="211450" y="1963837"/>
                  </a:lnTo>
                  <a:lnTo>
                    <a:pt x="210752" y="1970276"/>
                  </a:lnTo>
                  <a:lnTo>
                    <a:pt x="210052" y="1976715"/>
                  </a:lnTo>
                  <a:lnTo>
                    <a:pt x="209349" y="1983154"/>
                  </a:lnTo>
                  <a:lnTo>
                    <a:pt x="208645" y="1989592"/>
                  </a:lnTo>
                  <a:lnTo>
                    <a:pt x="207941" y="1996031"/>
                  </a:lnTo>
                  <a:lnTo>
                    <a:pt x="207237" y="2002470"/>
                  </a:lnTo>
                  <a:lnTo>
                    <a:pt x="206535" y="2008909"/>
                  </a:lnTo>
                  <a:lnTo>
                    <a:pt x="205836" y="2015348"/>
                  </a:lnTo>
                  <a:lnTo>
                    <a:pt x="205141" y="2021786"/>
                  </a:lnTo>
                  <a:lnTo>
                    <a:pt x="204452" y="2028225"/>
                  </a:lnTo>
                  <a:lnTo>
                    <a:pt x="203769" y="2034664"/>
                  </a:lnTo>
                  <a:lnTo>
                    <a:pt x="203094" y="2041103"/>
                  </a:lnTo>
                  <a:lnTo>
                    <a:pt x="202429" y="2047542"/>
                  </a:lnTo>
                  <a:lnTo>
                    <a:pt x="201777" y="2053981"/>
                  </a:lnTo>
                  <a:lnTo>
                    <a:pt x="201141" y="2060419"/>
                  </a:lnTo>
                  <a:lnTo>
                    <a:pt x="200520" y="2066858"/>
                  </a:lnTo>
                  <a:lnTo>
                    <a:pt x="199916" y="2073297"/>
                  </a:lnTo>
                  <a:lnTo>
                    <a:pt x="199332" y="2079736"/>
                  </a:lnTo>
                  <a:lnTo>
                    <a:pt x="198768" y="2086175"/>
                  </a:lnTo>
                  <a:lnTo>
                    <a:pt x="198226" y="2092613"/>
                  </a:lnTo>
                  <a:lnTo>
                    <a:pt x="197711" y="2099052"/>
                  </a:lnTo>
                  <a:lnTo>
                    <a:pt x="197222" y="2105491"/>
                  </a:lnTo>
                  <a:lnTo>
                    <a:pt x="196757" y="2111930"/>
                  </a:lnTo>
                  <a:lnTo>
                    <a:pt x="196317" y="2118369"/>
                  </a:lnTo>
                  <a:lnTo>
                    <a:pt x="195901" y="2124807"/>
                  </a:lnTo>
                  <a:lnTo>
                    <a:pt x="195509" y="2131246"/>
                  </a:lnTo>
                  <a:lnTo>
                    <a:pt x="195139" y="2137685"/>
                  </a:lnTo>
                  <a:lnTo>
                    <a:pt x="194793" y="2144124"/>
                  </a:lnTo>
                  <a:lnTo>
                    <a:pt x="194467" y="2150563"/>
                  </a:lnTo>
                  <a:lnTo>
                    <a:pt x="194156" y="2157001"/>
                  </a:lnTo>
                  <a:lnTo>
                    <a:pt x="193859" y="2163440"/>
                  </a:lnTo>
                  <a:lnTo>
                    <a:pt x="193573" y="2169879"/>
                  </a:lnTo>
                  <a:lnTo>
                    <a:pt x="193296" y="2176318"/>
                  </a:lnTo>
                  <a:lnTo>
                    <a:pt x="193025" y="2182757"/>
                  </a:lnTo>
                  <a:lnTo>
                    <a:pt x="192758" y="2189196"/>
                  </a:lnTo>
                  <a:lnTo>
                    <a:pt x="192490" y="2195634"/>
                  </a:lnTo>
                  <a:lnTo>
                    <a:pt x="192221" y="2202073"/>
                  </a:lnTo>
                  <a:lnTo>
                    <a:pt x="191949" y="2208512"/>
                  </a:lnTo>
                  <a:lnTo>
                    <a:pt x="191672" y="2214951"/>
                  </a:lnTo>
                  <a:lnTo>
                    <a:pt x="191389" y="2221390"/>
                  </a:lnTo>
                  <a:lnTo>
                    <a:pt x="191100" y="2227828"/>
                  </a:lnTo>
                  <a:lnTo>
                    <a:pt x="190804" y="2234267"/>
                  </a:lnTo>
                  <a:lnTo>
                    <a:pt x="190502" y="2240706"/>
                  </a:lnTo>
                  <a:lnTo>
                    <a:pt x="190194" y="2247145"/>
                  </a:lnTo>
                  <a:lnTo>
                    <a:pt x="189883" y="2253584"/>
                  </a:lnTo>
                  <a:lnTo>
                    <a:pt x="189570" y="2260022"/>
                  </a:lnTo>
                  <a:lnTo>
                    <a:pt x="189256" y="2266461"/>
                  </a:lnTo>
                  <a:lnTo>
                    <a:pt x="188944" y="2272900"/>
                  </a:lnTo>
                  <a:lnTo>
                    <a:pt x="188636" y="2279339"/>
                  </a:lnTo>
                  <a:lnTo>
                    <a:pt x="188335" y="2285778"/>
                  </a:lnTo>
                  <a:lnTo>
                    <a:pt x="188042" y="2292217"/>
                  </a:lnTo>
                  <a:lnTo>
                    <a:pt x="187761" y="2298655"/>
                  </a:lnTo>
                  <a:lnTo>
                    <a:pt x="187492" y="2305094"/>
                  </a:lnTo>
                  <a:lnTo>
                    <a:pt x="187237" y="2311533"/>
                  </a:lnTo>
                  <a:lnTo>
                    <a:pt x="186997" y="2317972"/>
                  </a:lnTo>
                  <a:lnTo>
                    <a:pt x="186778" y="2324411"/>
                  </a:lnTo>
                  <a:lnTo>
                    <a:pt x="186576" y="2330849"/>
                  </a:lnTo>
                  <a:lnTo>
                    <a:pt x="186392" y="2337288"/>
                  </a:lnTo>
                  <a:lnTo>
                    <a:pt x="186226" y="2343727"/>
                  </a:lnTo>
                  <a:lnTo>
                    <a:pt x="186077" y="2350166"/>
                  </a:lnTo>
                  <a:lnTo>
                    <a:pt x="185945" y="2356605"/>
                  </a:lnTo>
                  <a:lnTo>
                    <a:pt x="185828" y="2363043"/>
                  </a:lnTo>
                  <a:lnTo>
                    <a:pt x="185727" y="2369482"/>
                  </a:lnTo>
                  <a:lnTo>
                    <a:pt x="185638" y="2375921"/>
                  </a:lnTo>
                  <a:lnTo>
                    <a:pt x="185559" y="2382360"/>
                  </a:lnTo>
                  <a:lnTo>
                    <a:pt x="185489" y="2388799"/>
                  </a:lnTo>
                  <a:lnTo>
                    <a:pt x="185424" y="2395238"/>
                  </a:lnTo>
                  <a:lnTo>
                    <a:pt x="185364" y="2401676"/>
                  </a:lnTo>
                  <a:lnTo>
                    <a:pt x="185306" y="2408115"/>
                  </a:lnTo>
                  <a:lnTo>
                    <a:pt x="185248" y="2414554"/>
                  </a:lnTo>
                  <a:lnTo>
                    <a:pt x="185189" y="2420993"/>
                  </a:lnTo>
                  <a:lnTo>
                    <a:pt x="185125" y="2427432"/>
                  </a:lnTo>
                  <a:lnTo>
                    <a:pt x="185057" y="2433870"/>
                  </a:lnTo>
                  <a:lnTo>
                    <a:pt x="184982" y="2440309"/>
                  </a:lnTo>
                  <a:lnTo>
                    <a:pt x="184901" y="2446748"/>
                  </a:lnTo>
                  <a:lnTo>
                    <a:pt x="184812" y="2453187"/>
                  </a:lnTo>
                  <a:lnTo>
                    <a:pt x="184713" y="2459626"/>
                  </a:lnTo>
                  <a:lnTo>
                    <a:pt x="184606" y="2466064"/>
                  </a:lnTo>
                  <a:lnTo>
                    <a:pt x="184490" y="2472503"/>
                  </a:lnTo>
                  <a:lnTo>
                    <a:pt x="184366" y="2478942"/>
                  </a:lnTo>
                  <a:lnTo>
                    <a:pt x="184235" y="2485381"/>
                  </a:lnTo>
                  <a:lnTo>
                    <a:pt x="184097" y="2491820"/>
                  </a:lnTo>
                  <a:lnTo>
                    <a:pt x="183953" y="2498259"/>
                  </a:lnTo>
                  <a:lnTo>
                    <a:pt x="183803" y="2504697"/>
                  </a:lnTo>
                  <a:lnTo>
                    <a:pt x="183650" y="2511136"/>
                  </a:lnTo>
                  <a:lnTo>
                    <a:pt x="183493" y="2517575"/>
                  </a:lnTo>
                  <a:lnTo>
                    <a:pt x="183335" y="2524014"/>
                  </a:lnTo>
                  <a:lnTo>
                    <a:pt x="183176" y="2530453"/>
                  </a:lnTo>
                  <a:lnTo>
                    <a:pt x="183018" y="2536891"/>
                  </a:lnTo>
                  <a:lnTo>
                    <a:pt x="182860" y="2543330"/>
                  </a:lnTo>
                  <a:lnTo>
                    <a:pt x="182705" y="2549769"/>
                  </a:lnTo>
                  <a:lnTo>
                    <a:pt x="182553" y="2556208"/>
                  </a:lnTo>
                  <a:lnTo>
                    <a:pt x="182405" y="2562647"/>
                  </a:lnTo>
                  <a:lnTo>
                    <a:pt x="182260" y="2569085"/>
                  </a:lnTo>
                  <a:lnTo>
                    <a:pt x="182119" y="2575524"/>
                  </a:lnTo>
                  <a:lnTo>
                    <a:pt x="181984" y="2581963"/>
                  </a:lnTo>
                  <a:lnTo>
                    <a:pt x="181853" y="2588402"/>
                  </a:lnTo>
                  <a:lnTo>
                    <a:pt x="181728" y="2594841"/>
                  </a:lnTo>
                  <a:lnTo>
                    <a:pt x="181610" y="2601280"/>
                  </a:lnTo>
                  <a:lnTo>
                    <a:pt x="181497" y="2607718"/>
                  </a:lnTo>
                  <a:lnTo>
                    <a:pt x="181390" y="2614157"/>
                  </a:lnTo>
                  <a:lnTo>
                    <a:pt x="181289" y="2620596"/>
                  </a:lnTo>
                  <a:lnTo>
                    <a:pt x="181195" y="2627035"/>
                  </a:lnTo>
                  <a:lnTo>
                    <a:pt x="181108" y="2633474"/>
                  </a:lnTo>
                  <a:lnTo>
                    <a:pt x="181029" y="2639912"/>
                  </a:lnTo>
                  <a:lnTo>
                    <a:pt x="180957" y="2646351"/>
                  </a:lnTo>
                  <a:lnTo>
                    <a:pt x="180893" y="2652790"/>
                  </a:lnTo>
                  <a:lnTo>
                    <a:pt x="180836" y="2659229"/>
                  </a:lnTo>
                  <a:lnTo>
                    <a:pt x="180786" y="2665668"/>
                  </a:lnTo>
                  <a:lnTo>
                    <a:pt x="180743" y="2672106"/>
                  </a:lnTo>
                  <a:lnTo>
                    <a:pt x="180706" y="2678545"/>
                  </a:lnTo>
                  <a:lnTo>
                    <a:pt x="180677" y="2684984"/>
                  </a:lnTo>
                  <a:lnTo>
                    <a:pt x="180653" y="2691423"/>
                  </a:lnTo>
                  <a:lnTo>
                    <a:pt x="180634" y="2697862"/>
                  </a:lnTo>
                  <a:lnTo>
                    <a:pt x="180618" y="2704301"/>
                  </a:lnTo>
                  <a:lnTo>
                    <a:pt x="180605" y="2710739"/>
                  </a:lnTo>
                  <a:lnTo>
                    <a:pt x="180593" y="2717178"/>
                  </a:lnTo>
                  <a:lnTo>
                    <a:pt x="180582" y="2723617"/>
                  </a:lnTo>
                  <a:lnTo>
                    <a:pt x="180571" y="2730056"/>
                  </a:lnTo>
                  <a:lnTo>
                    <a:pt x="180557" y="2736495"/>
                  </a:lnTo>
                  <a:lnTo>
                    <a:pt x="180540" y="2742933"/>
                  </a:lnTo>
                  <a:lnTo>
                    <a:pt x="180519" y="2749372"/>
                  </a:lnTo>
                  <a:lnTo>
                    <a:pt x="180494" y="2755811"/>
                  </a:lnTo>
                  <a:lnTo>
                    <a:pt x="180464" y="2762250"/>
                  </a:lnTo>
                  <a:lnTo>
                    <a:pt x="180428" y="2768689"/>
                  </a:lnTo>
                  <a:lnTo>
                    <a:pt x="180384" y="2775127"/>
                  </a:lnTo>
                  <a:lnTo>
                    <a:pt x="180335" y="2781566"/>
                  </a:lnTo>
                  <a:lnTo>
                    <a:pt x="180280" y="2788005"/>
                  </a:lnTo>
                  <a:lnTo>
                    <a:pt x="180219" y="2794444"/>
                  </a:lnTo>
                  <a:lnTo>
                    <a:pt x="180153" y="2800883"/>
                  </a:lnTo>
                  <a:lnTo>
                    <a:pt x="180082" y="2807321"/>
                  </a:lnTo>
                  <a:lnTo>
                    <a:pt x="180007" y="2813760"/>
                  </a:lnTo>
                  <a:lnTo>
                    <a:pt x="179929" y="2820199"/>
                  </a:lnTo>
                  <a:lnTo>
                    <a:pt x="179848" y="2826638"/>
                  </a:lnTo>
                  <a:lnTo>
                    <a:pt x="179766" y="2833077"/>
                  </a:lnTo>
                  <a:lnTo>
                    <a:pt x="179684" y="2839516"/>
                  </a:lnTo>
                  <a:lnTo>
                    <a:pt x="179601" y="2845954"/>
                  </a:lnTo>
                  <a:lnTo>
                    <a:pt x="179520" y="2852393"/>
                  </a:lnTo>
                  <a:lnTo>
                    <a:pt x="179441" y="2858832"/>
                  </a:lnTo>
                  <a:lnTo>
                    <a:pt x="179365" y="2865271"/>
                  </a:lnTo>
                  <a:lnTo>
                    <a:pt x="179293" y="2871710"/>
                  </a:lnTo>
                  <a:lnTo>
                    <a:pt x="179225" y="2878148"/>
                  </a:lnTo>
                  <a:lnTo>
                    <a:pt x="179161" y="2884587"/>
                  </a:lnTo>
                  <a:lnTo>
                    <a:pt x="179103" y="2891026"/>
                  </a:lnTo>
                  <a:lnTo>
                    <a:pt x="179050" y="2897465"/>
                  </a:lnTo>
                  <a:lnTo>
                    <a:pt x="179003" y="2903904"/>
                  </a:lnTo>
                  <a:lnTo>
                    <a:pt x="178963" y="2910342"/>
                  </a:lnTo>
                  <a:lnTo>
                    <a:pt x="178929" y="2916781"/>
                  </a:lnTo>
                  <a:lnTo>
                    <a:pt x="178902" y="2923220"/>
                  </a:lnTo>
                  <a:lnTo>
                    <a:pt x="178881" y="2929659"/>
                  </a:lnTo>
                  <a:lnTo>
                    <a:pt x="178866" y="2936098"/>
                  </a:lnTo>
                  <a:lnTo>
                    <a:pt x="178857" y="2942537"/>
                  </a:lnTo>
                  <a:lnTo>
                    <a:pt x="178855" y="2948975"/>
                  </a:lnTo>
                  <a:lnTo>
                    <a:pt x="178859" y="2955414"/>
                  </a:lnTo>
                  <a:lnTo>
                    <a:pt x="178868" y="2961853"/>
                  </a:lnTo>
                  <a:lnTo>
                    <a:pt x="178882" y="2968292"/>
                  </a:lnTo>
                  <a:lnTo>
                    <a:pt x="178901" y="2974731"/>
                  </a:lnTo>
                  <a:lnTo>
                    <a:pt x="178923" y="2981169"/>
                  </a:lnTo>
                  <a:lnTo>
                    <a:pt x="178950" y="2987608"/>
                  </a:lnTo>
                  <a:lnTo>
                    <a:pt x="178979" y="2994047"/>
                  </a:lnTo>
                  <a:lnTo>
                    <a:pt x="179011" y="3000486"/>
                  </a:lnTo>
                  <a:lnTo>
                    <a:pt x="179045" y="3006925"/>
                  </a:lnTo>
                  <a:lnTo>
                    <a:pt x="179080" y="3013363"/>
                  </a:lnTo>
                  <a:lnTo>
                    <a:pt x="179115" y="3019802"/>
                  </a:lnTo>
                  <a:lnTo>
                    <a:pt x="179152" y="3026241"/>
                  </a:lnTo>
                  <a:lnTo>
                    <a:pt x="179189" y="3032680"/>
                  </a:lnTo>
                  <a:lnTo>
                    <a:pt x="179225" y="3039119"/>
                  </a:lnTo>
                  <a:lnTo>
                    <a:pt x="179262" y="3045558"/>
                  </a:lnTo>
                  <a:lnTo>
                    <a:pt x="179299" y="3051996"/>
                  </a:lnTo>
                  <a:lnTo>
                    <a:pt x="179336" y="3058435"/>
                  </a:lnTo>
                  <a:lnTo>
                    <a:pt x="179374" y="3064874"/>
                  </a:lnTo>
                  <a:lnTo>
                    <a:pt x="179412" y="3071313"/>
                  </a:lnTo>
                  <a:lnTo>
                    <a:pt x="179453" y="3077752"/>
                  </a:lnTo>
                  <a:lnTo>
                    <a:pt x="179496" y="3084190"/>
                  </a:lnTo>
                  <a:lnTo>
                    <a:pt x="179543" y="3090629"/>
                  </a:lnTo>
                  <a:lnTo>
                    <a:pt x="179594" y="3097068"/>
                  </a:lnTo>
                  <a:lnTo>
                    <a:pt x="179652" y="3103507"/>
                  </a:lnTo>
                  <a:lnTo>
                    <a:pt x="179716" y="3109946"/>
                  </a:lnTo>
                  <a:lnTo>
                    <a:pt x="179789" y="3116384"/>
                  </a:lnTo>
                  <a:lnTo>
                    <a:pt x="179871" y="3122823"/>
                  </a:lnTo>
                  <a:lnTo>
                    <a:pt x="179965" y="3129262"/>
                  </a:lnTo>
                  <a:lnTo>
                    <a:pt x="180073" y="3135701"/>
                  </a:lnTo>
                  <a:lnTo>
                    <a:pt x="180195" y="3142140"/>
                  </a:lnTo>
                  <a:lnTo>
                    <a:pt x="180332" y="3148579"/>
                  </a:lnTo>
                  <a:lnTo>
                    <a:pt x="180485" y="3155017"/>
                  </a:lnTo>
                  <a:lnTo>
                    <a:pt x="180654" y="3161456"/>
                  </a:lnTo>
                  <a:lnTo>
                    <a:pt x="180840" y="3167895"/>
                  </a:lnTo>
                  <a:lnTo>
                    <a:pt x="181044" y="3174334"/>
                  </a:lnTo>
                  <a:lnTo>
                    <a:pt x="181265" y="3180773"/>
                  </a:lnTo>
                  <a:lnTo>
                    <a:pt x="181501" y="3187211"/>
                  </a:lnTo>
                  <a:lnTo>
                    <a:pt x="181748" y="3193650"/>
                  </a:lnTo>
                  <a:lnTo>
                    <a:pt x="182005" y="3200089"/>
                  </a:lnTo>
                  <a:lnTo>
                    <a:pt x="182268" y="3206528"/>
                  </a:lnTo>
                  <a:lnTo>
                    <a:pt x="182534" y="3212967"/>
                  </a:lnTo>
                  <a:lnTo>
                    <a:pt x="182799" y="3219405"/>
                  </a:lnTo>
                  <a:lnTo>
                    <a:pt x="183054" y="3225844"/>
                  </a:lnTo>
                  <a:lnTo>
                    <a:pt x="183295" y="3232283"/>
                  </a:lnTo>
                  <a:lnTo>
                    <a:pt x="183518" y="3238722"/>
                  </a:lnTo>
                  <a:lnTo>
                    <a:pt x="183716" y="3245161"/>
                  </a:lnTo>
                  <a:lnTo>
                    <a:pt x="183885" y="3251600"/>
                  </a:lnTo>
                  <a:lnTo>
                    <a:pt x="184020" y="3258038"/>
                  </a:lnTo>
                  <a:lnTo>
                    <a:pt x="184114" y="3264477"/>
                  </a:lnTo>
                  <a:lnTo>
                    <a:pt x="184160" y="3270916"/>
                  </a:lnTo>
                  <a:lnTo>
                    <a:pt x="184160" y="3277355"/>
                  </a:lnTo>
                  <a:lnTo>
                    <a:pt x="184113" y="3283794"/>
                  </a:lnTo>
                  <a:lnTo>
                    <a:pt x="184019" y="3290232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6" name="pg36"/>
            <p:cNvSpPr/>
            <p:nvPr/>
          </p:nvSpPr>
          <p:spPr>
            <a:xfrm>
              <a:off x="8328735" y="3842471"/>
              <a:ext cx="392437" cy="3189539"/>
            </a:xfrm>
            <a:custGeom>
              <a:avLst/>
              <a:gdLst/>
              <a:ahLst/>
              <a:cxnLst/>
              <a:rect l="0" t="0" r="0" b="0"/>
              <a:pathLst>
                <a:path w="392437" h="3189539">
                  <a:moveTo>
                    <a:pt x="191899" y="3189539"/>
                  </a:moveTo>
                  <a:lnTo>
                    <a:pt x="191851" y="3183297"/>
                  </a:lnTo>
                  <a:lnTo>
                    <a:pt x="191830" y="3177055"/>
                  </a:lnTo>
                  <a:lnTo>
                    <a:pt x="191834" y="3170813"/>
                  </a:lnTo>
                  <a:lnTo>
                    <a:pt x="191864" y="3164571"/>
                  </a:lnTo>
                  <a:lnTo>
                    <a:pt x="191921" y="3158330"/>
                  </a:lnTo>
                  <a:lnTo>
                    <a:pt x="191998" y="3152088"/>
                  </a:lnTo>
                  <a:lnTo>
                    <a:pt x="192092" y="3145846"/>
                  </a:lnTo>
                  <a:lnTo>
                    <a:pt x="192202" y="3139604"/>
                  </a:lnTo>
                  <a:lnTo>
                    <a:pt x="192323" y="3133363"/>
                  </a:lnTo>
                  <a:lnTo>
                    <a:pt x="192452" y="3127121"/>
                  </a:lnTo>
                  <a:lnTo>
                    <a:pt x="192588" y="3120879"/>
                  </a:lnTo>
                  <a:lnTo>
                    <a:pt x="192726" y="3114637"/>
                  </a:lnTo>
                  <a:lnTo>
                    <a:pt x="192862" y="3108396"/>
                  </a:lnTo>
                  <a:lnTo>
                    <a:pt x="192995" y="3102154"/>
                  </a:lnTo>
                  <a:lnTo>
                    <a:pt x="193123" y="3095912"/>
                  </a:lnTo>
                  <a:lnTo>
                    <a:pt x="193243" y="3089670"/>
                  </a:lnTo>
                  <a:lnTo>
                    <a:pt x="193354" y="3083429"/>
                  </a:lnTo>
                  <a:lnTo>
                    <a:pt x="193454" y="3077187"/>
                  </a:lnTo>
                  <a:lnTo>
                    <a:pt x="193543" y="3070945"/>
                  </a:lnTo>
                  <a:lnTo>
                    <a:pt x="193622" y="3064703"/>
                  </a:lnTo>
                  <a:lnTo>
                    <a:pt x="193691" y="3058462"/>
                  </a:lnTo>
                  <a:lnTo>
                    <a:pt x="193751" y="3052220"/>
                  </a:lnTo>
                  <a:lnTo>
                    <a:pt x="193802" y="3045978"/>
                  </a:lnTo>
                  <a:lnTo>
                    <a:pt x="193845" y="3039736"/>
                  </a:lnTo>
                  <a:lnTo>
                    <a:pt x="193881" y="3033495"/>
                  </a:lnTo>
                  <a:lnTo>
                    <a:pt x="193913" y="3027253"/>
                  </a:lnTo>
                  <a:lnTo>
                    <a:pt x="193941" y="3021011"/>
                  </a:lnTo>
                  <a:lnTo>
                    <a:pt x="193966" y="3014769"/>
                  </a:lnTo>
                  <a:lnTo>
                    <a:pt x="193991" y="3008528"/>
                  </a:lnTo>
                  <a:lnTo>
                    <a:pt x="194015" y="3002286"/>
                  </a:lnTo>
                  <a:lnTo>
                    <a:pt x="194040" y="2996044"/>
                  </a:lnTo>
                  <a:lnTo>
                    <a:pt x="194066" y="2989802"/>
                  </a:lnTo>
                  <a:lnTo>
                    <a:pt x="194094" y="2983560"/>
                  </a:lnTo>
                  <a:lnTo>
                    <a:pt x="194125" y="2977319"/>
                  </a:lnTo>
                  <a:lnTo>
                    <a:pt x="194158" y="2971077"/>
                  </a:lnTo>
                  <a:lnTo>
                    <a:pt x="194193" y="2964835"/>
                  </a:lnTo>
                  <a:lnTo>
                    <a:pt x="194231" y="2958593"/>
                  </a:lnTo>
                  <a:lnTo>
                    <a:pt x="194270" y="2952352"/>
                  </a:lnTo>
                  <a:lnTo>
                    <a:pt x="194311" y="2946110"/>
                  </a:lnTo>
                  <a:lnTo>
                    <a:pt x="194352" y="2939868"/>
                  </a:lnTo>
                  <a:lnTo>
                    <a:pt x="194393" y="2933626"/>
                  </a:lnTo>
                  <a:lnTo>
                    <a:pt x="194434" y="2927385"/>
                  </a:lnTo>
                  <a:lnTo>
                    <a:pt x="194473" y="2921143"/>
                  </a:lnTo>
                  <a:lnTo>
                    <a:pt x="194511" y="2914901"/>
                  </a:lnTo>
                  <a:lnTo>
                    <a:pt x="194545" y="2908659"/>
                  </a:lnTo>
                  <a:lnTo>
                    <a:pt x="194576" y="2902418"/>
                  </a:lnTo>
                  <a:lnTo>
                    <a:pt x="194604" y="2896176"/>
                  </a:lnTo>
                  <a:lnTo>
                    <a:pt x="194627" y="2889934"/>
                  </a:lnTo>
                  <a:lnTo>
                    <a:pt x="194646" y="2883692"/>
                  </a:lnTo>
                  <a:lnTo>
                    <a:pt x="194661" y="2877451"/>
                  </a:lnTo>
                  <a:lnTo>
                    <a:pt x="194670" y="2871209"/>
                  </a:lnTo>
                  <a:lnTo>
                    <a:pt x="194673" y="2864967"/>
                  </a:lnTo>
                  <a:lnTo>
                    <a:pt x="194673" y="2858725"/>
                  </a:lnTo>
                  <a:lnTo>
                    <a:pt x="194667" y="2852484"/>
                  </a:lnTo>
                  <a:lnTo>
                    <a:pt x="194657" y="2846242"/>
                  </a:lnTo>
                  <a:lnTo>
                    <a:pt x="194643" y="2840000"/>
                  </a:lnTo>
                  <a:lnTo>
                    <a:pt x="194624" y="2833758"/>
                  </a:lnTo>
                  <a:lnTo>
                    <a:pt x="194602" y="2827516"/>
                  </a:lnTo>
                  <a:lnTo>
                    <a:pt x="194576" y="2821275"/>
                  </a:lnTo>
                  <a:lnTo>
                    <a:pt x="194547" y="2815033"/>
                  </a:lnTo>
                  <a:lnTo>
                    <a:pt x="194516" y="2808791"/>
                  </a:lnTo>
                  <a:lnTo>
                    <a:pt x="194482" y="2802549"/>
                  </a:lnTo>
                  <a:lnTo>
                    <a:pt x="194446" y="2796308"/>
                  </a:lnTo>
                  <a:lnTo>
                    <a:pt x="194408" y="2790066"/>
                  </a:lnTo>
                  <a:lnTo>
                    <a:pt x="194368" y="2783824"/>
                  </a:lnTo>
                  <a:lnTo>
                    <a:pt x="194326" y="2777582"/>
                  </a:lnTo>
                  <a:lnTo>
                    <a:pt x="194283" y="2771341"/>
                  </a:lnTo>
                  <a:lnTo>
                    <a:pt x="194237" y="2765099"/>
                  </a:lnTo>
                  <a:lnTo>
                    <a:pt x="194190" y="2758857"/>
                  </a:lnTo>
                  <a:lnTo>
                    <a:pt x="194140" y="2752615"/>
                  </a:lnTo>
                  <a:lnTo>
                    <a:pt x="194088" y="2746374"/>
                  </a:lnTo>
                  <a:lnTo>
                    <a:pt x="194034" y="2740132"/>
                  </a:lnTo>
                  <a:lnTo>
                    <a:pt x="193978" y="2733890"/>
                  </a:lnTo>
                  <a:lnTo>
                    <a:pt x="193920" y="2727648"/>
                  </a:lnTo>
                  <a:lnTo>
                    <a:pt x="193860" y="2721407"/>
                  </a:lnTo>
                  <a:lnTo>
                    <a:pt x="193798" y="2715165"/>
                  </a:lnTo>
                  <a:lnTo>
                    <a:pt x="193735" y="2708923"/>
                  </a:lnTo>
                  <a:lnTo>
                    <a:pt x="193671" y="2702681"/>
                  </a:lnTo>
                  <a:lnTo>
                    <a:pt x="193607" y="2696440"/>
                  </a:lnTo>
                  <a:lnTo>
                    <a:pt x="193543" y="2690198"/>
                  </a:lnTo>
                  <a:lnTo>
                    <a:pt x="193481" y="2683956"/>
                  </a:lnTo>
                  <a:lnTo>
                    <a:pt x="193419" y="2677714"/>
                  </a:lnTo>
                  <a:lnTo>
                    <a:pt x="193360" y="2671473"/>
                  </a:lnTo>
                  <a:lnTo>
                    <a:pt x="193305" y="2665231"/>
                  </a:lnTo>
                  <a:lnTo>
                    <a:pt x="193252" y="2658989"/>
                  </a:lnTo>
                  <a:lnTo>
                    <a:pt x="193204" y="2652747"/>
                  </a:lnTo>
                  <a:lnTo>
                    <a:pt x="193160" y="2646505"/>
                  </a:lnTo>
                  <a:lnTo>
                    <a:pt x="193121" y="2640264"/>
                  </a:lnTo>
                  <a:lnTo>
                    <a:pt x="193085" y="2634022"/>
                  </a:lnTo>
                  <a:lnTo>
                    <a:pt x="193054" y="2627780"/>
                  </a:lnTo>
                  <a:lnTo>
                    <a:pt x="193028" y="2621538"/>
                  </a:lnTo>
                  <a:lnTo>
                    <a:pt x="193004" y="2615297"/>
                  </a:lnTo>
                  <a:lnTo>
                    <a:pt x="192983" y="2609055"/>
                  </a:lnTo>
                  <a:lnTo>
                    <a:pt x="192963" y="2602813"/>
                  </a:lnTo>
                  <a:lnTo>
                    <a:pt x="192944" y="2596571"/>
                  </a:lnTo>
                  <a:lnTo>
                    <a:pt x="192924" y="2590330"/>
                  </a:lnTo>
                  <a:lnTo>
                    <a:pt x="192902" y="2584088"/>
                  </a:lnTo>
                  <a:lnTo>
                    <a:pt x="192877" y="2577846"/>
                  </a:lnTo>
                  <a:lnTo>
                    <a:pt x="192846" y="2571604"/>
                  </a:lnTo>
                  <a:lnTo>
                    <a:pt x="192810" y="2565363"/>
                  </a:lnTo>
                  <a:lnTo>
                    <a:pt x="192766" y="2559121"/>
                  </a:lnTo>
                  <a:lnTo>
                    <a:pt x="192714" y="2552879"/>
                  </a:lnTo>
                  <a:lnTo>
                    <a:pt x="192653" y="2546637"/>
                  </a:lnTo>
                  <a:lnTo>
                    <a:pt x="192579" y="2540396"/>
                  </a:lnTo>
                  <a:lnTo>
                    <a:pt x="192493" y="2534154"/>
                  </a:lnTo>
                  <a:lnTo>
                    <a:pt x="192395" y="2527912"/>
                  </a:lnTo>
                  <a:lnTo>
                    <a:pt x="192284" y="2521670"/>
                  </a:lnTo>
                  <a:lnTo>
                    <a:pt x="192161" y="2515429"/>
                  </a:lnTo>
                  <a:lnTo>
                    <a:pt x="192025" y="2509187"/>
                  </a:lnTo>
                  <a:lnTo>
                    <a:pt x="191876" y="2502945"/>
                  </a:lnTo>
                  <a:lnTo>
                    <a:pt x="191713" y="2496703"/>
                  </a:lnTo>
                  <a:lnTo>
                    <a:pt x="191539" y="2490461"/>
                  </a:lnTo>
                  <a:lnTo>
                    <a:pt x="191356" y="2484220"/>
                  </a:lnTo>
                  <a:lnTo>
                    <a:pt x="191164" y="2477978"/>
                  </a:lnTo>
                  <a:lnTo>
                    <a:pt x="190965" y="2471736"/>
                  </a:lnTo>
                  <a:lnTo>
                    <a:pt x="190759" y="2465494"/>
                  </a:lnTo>
                  <a:lnTo>
                    <a:pt x="190550" y="2459253"/>
                  </a:lnTo>
                  <a:lnTo>
                    <a:pt x="190337" y="2453011"/>
                  </a:lnTo>
                  <a:lnTo>
                    <a:pt x="190124" y="2446769"/>
                  </a:lnTo>
                  <a:lnTo>
                    <a:pt x="189912" y="2440527"/>
                  </a:lnTo>
                  <a:lnTo>
                    <a:pt x="189702" y="2434286"/>
                  </a:lnTo>
                  <a:lnTo>
                    <a:pt x="189495" y="2428044"/>
                  </a:lnTo>
                  <a:lnTo>
                    <a:pt x="189292" y="2421802"/>
                  </a:lnTo>
                  <a:lnTo>
                    <a:pt x="189095" y="2415560"/>
                  </a:lnTo>
                  <a:lnTo>
                    <a:pt x="188904" y="2409319"/>
                  </a:lnTo>
                  <a:lnTo>
                    <a:pt x="188718" y="2403077"/>
                  </a:lnTo>
                  <a:lnTo>
                    <a:pt x="188538" y="2396835"/>
                  </a:lnTo>
                  <a:lnTo>
                    <a:pt x="188364" y="2390593"/>
                  </a:lnTo>
                  <a:lnTo>
                    <a:pt x="188195" y="2384352"/>
                  </a:lnTo>
                  <a:lnTo>
                    <a:pt x="188030" y="2378110"/>
                  </a:lnTo>
                  <a:lnTo>
                    <a:pt x="187871" y="2371868"/>
                  </a:lnTo>
                  <a:lnTo>
                    <a:pt x="187715" y="2365626"/>
                  </a:lnTo>
                  <a:lnTo>
                    <a:pt x="187563" y="2359385"/>
                  </a:lnTo>
                  <a:lnTo>
                    <a:pt x="187413" y="2353143"/>
                  </a:lnTo>
                  <a:lnTo>
                    <a:pt x="187265" y="2346901"/>
                  </a:lnTo>
                  <a:lnTo>
                    <a:pt x="187120" y="2340659"/>
                  </a:lnTo>
                  <a:lnTo>
                    <a:pt x="186977" y="2334418"/>
                  </a:lnTo>
                  <a:lnTo>
                    <a:pt x="186836" y="2328176"/>
                  </a:lnTo>
                  <a:lnTo>
                    <a:pt x="186698" y="2321934"/>
                  </a:lnTo>
                  <a:lnTo>
                    <a:pt x="186561" y="2315692"/>
                  </a:lnTo>
                  <a:lnTo>
                    <a:pt x="186427" y="2309450"/>
                  </a:lnTo>
                  <a:lnTo>
                    <a:pt x="186295" y="2303209"/>
                  </a:lnTo>
                  <a:lnTo>
                    <a:pt x="186166" y="2296967"/>
                  </a:lnTo>
                  <a:lnTo>
                    <a:pt x="186039" y="2290725"/>
                  </a:lnTo>
                  <a:lnTo>
                    <a:pt x="185914" y="2284483"/>
                  </a:lnTo>
                  <a:lnTo>
                    <a:pt x="185790" y="2278242"/>
                  </a:lnTo>
                  <a:lnTo>
                    <a:pt x="185666" y="2272000"/>
                  </a:lnTo>
                  <a:lnTo>
                    <a:pt x="185542" y="2265758"/>
                  </a:lnTo>
                  <a:lnTo>
                    <a:pt x="185415" y="2259516"/>
                  </a:lnTo>
                  <a:lnTo>
                    <a:pt x="185284" y="2253275"/>
                  </a:lnTo>
                  <a:lnTo>
                    <a:pt x="185147" y="2247033"/>
                  </a:lnTo>
                  <a:lnTo>
                    <a:pt x="185002" y="2240791"/>
                  </a:lnTo>
                  <a:lnTo>
                    <a:pt x="184847" y="2234549"/>
                  </a:lnTo>
                  <a:lnTo>
                    <a:pt x="184681" y="2228308"/>
                  </a:lnTo>
                  <a:lnTo>
                    <a:pt x="184501" y="2222066"/>
                  </a:lnTo>
                  <a:lnTo>
                    <a:pt x="184306" y="2215824"/>
                  </a:lnTo>
                  <a:lnTo>
                    <a:pt x="184090" y="2209582"/>
                  </a:lnTo>
                  <a:lnTo>
                    <a:pt x="183856" y="2203341"/>
                  </a:lnTo>
                  <a:lnTo>
                    <a:pt x="183603" y="2197099"/>
                  </a:lnTo>
                  <a:lnTo>
                    <a:pt x="183329" y="2190857"/>
                  </a:lnTo>
                  <a:lnTo>
                    <a:pt x="183036" y="2184615"/>
                  </a:lnTo>
                  <a:lnTo>
                    <a:pt x="182722" y="2178374"/>
                  </a:lnTo>
                  <a:lnTo>
                    <a:pt x="182389" y="2172132"/>
                  </a:lnTo>
                  <a:lnTo>
                    <a:pt x="182033" y="2165890"/>
                  </a:lnTo>
                  <a:lnTo>
                    <a:pt x="181660" y="2159648"/>
                  </a:lnTo>
                  <a:lnTo>
                    <a:pt x="181271" y="2153406"/>
                  </a:lnTo>
                  <a:lnTo>
                    <a:pt x="180868" y="2147165"/>
                  </a:lnTo>
                  <a:lnTo>
                    <a:pt x="180451" y="2140923"/>
                  </a:lnTo>
                  <a:lnTo>
                    <a:pt x="180023" y="2134681"/>
                  </a:lnTo>
                  <a:lnTo>
                    <a:pt x="179584" y="2128439"/>
                  </a:lnTo>
                  <a:lnTo>
                    <a:pt x="179137" y="2122198"/>
                  </a:lnTo>
                  <a:lnTo>
                    <a:pt x="178683" y="2115956"/>
                  </a:lnTo>
                  <a:lnTo>
                    <a:pt x="178224" y="2109714"/>
                  </a:lnTo>
                  <a:lnTo>
                    <a:pt x="177760" y="2103472"/>
                  </a:lnTo>
                  <a:lnTo>
                    <a:pt x="177294" y="2097231"/>
                  </a:lnTo>
                  <a:lnTo>
                    <a:pt x="176825" y="2090989"/>
                  </a:lnTo>
                  <a:lnTo>
                    <a:pt x="176353" y="2084747"/>
                  </a:lnTo>
                  <a:lnTo>
                    <a:pt x="175880" y="2078505"/>
                  </a:lnTo>
                  <a:lnTo>
                    <a:pt x="175406" y="2072264"/>
                  </a:lnTo>
                  <a:lnTo>
                    <a:pt x="174930" y="2066022"/>
                  </a:lnTo>
                  <a:lnTo>
                    <a:pt x="174453" y="2059780"/>
                  </a:lnTo>
                  <a:lnTo>
                    <a:pt x="173974" y="2053538"/>
                  </a:lnTo>
                  <a:lnTo>
                    <a:pt x="173493" y="2047297"/>
                  </a:lnTo>
                  <a:lnTo>
                    <a:pt x="173010" y="2041055"/>
                  </a:lnTo>
                  <a:lnTo>
                    <a:pt x="172523" y="2034813"/>
                  </a:lnTo>
                  <a:lnTo>
                    <a:pt x="172033" y="2028571"/>
                  </a:lnTo>
                  <a:lnTo>
                    <a:pt x="171539" y="2022330"/>
                  </a:lnTo>
                  <a:lnTo>
                    <a:pt x="171040" y="2016088"/>
                  </a:lnTo>
                  <a:lnTo>
                    <a:pt x="170535" y="2009846"/>
                  </a:lnTo>
                  <a:lnTo>
                    <a:pt x="170022" y="2003604"/>
                  </a:lnTo>
                  <a:lnTo>
                    <a:pt x="169500" y="1997362"/>
                  </a:lnTo>
                  <a:lnTo>
                    <a:pt x="168968" y="1991121"/>
                  </a:lnTo>
                  <a:lnTo>
                    <a:pt x="168423" y="1984879"/>
                  </a:lnTo>
                  <a:lnTo>
                    <a:pt x="167864" y="1978637"/>
                  </a:lnTo>
                  <a:lnTo>
                    <a:pt x="167289" y="1972395"/>
                  </a:lnTo>
                  <a:lnTo>
                    <a:pt x="166695" y="1966154"/>
                  </a:lnTo>
                  <a:lnTo>
                    <a:pt x="166076" y="1959912"/>
                  </a:lnTo>
                  <a:lnTo>
                    <a:pt x="165433" y="1953670"/>
                  </a:lnTo>
                  <a:lnTo>
                    <a:pt x="164764" y="1947428"/>
                  </a:lnTo>
                  <a:lnTo>
                    <a:pt x="164067" y="1941187"/>
                  </a:lnTo>
                  <a:lnTo>
                    <a:pt x="163341" y="1934945"/>
                  </a:lnTo>
                  <a:lnTo>
                    <a:pt x="162584" y="1928703"/>
                  </a:lnTo>
                  <a:lnTo>
                    <a:pt x="161792" y="1922461"/>
                  </a:lnTo>
                  <a:lnTo>
                    <a:pt x="160966" y="1916220"/>
                  </a:lnTo>
                  <a:lnTo>
                    <a:pt x="160110" y="1909978"/>
                  </a:lnTo>
                  <a:lnTo>
                    <a:pt x="159226" y="1903736"/>
                  </a:lnTo>
                  <a:lnTo>
                    <a:pt x="158316" y="1897494"/>
                  </a:lnTo>
                  <a:lnTo>
                    <a:pt x="157383" y="1891253"/>
                  </a:lnTo>
                  <a:lnTo>
                    <a:pt x="156432" y="1885011"/>
                  </a:lnTo>
                  <a:lnTo>
                    <a:pt x="155465" y="1878769"/>
                  </a:lnTo>
                  <a:lnTo>
                    <a:pt x="154490" y="1872527"/>
                  </a:lnTo>
                  <a:lnTo>
                    <a:pt x="153515" y="1866286"/>
                  </a:lnTo>
                  <a:lnTo>
                    <a:pt x="152543" y="1860044"/>
                  </a:lnTo>
                  <a:lnTo>
                    <a:pt x="151581" y="1853802"/>
                  </a:lnTo>
                  <a:lnTo>
                    <a:pt x="150634" y="1847560"/>
                  </a:lnTo>
                  <a:lnTo>
                    <a:pt x="149708" y="1841319"/>
                  </a:lnTo>
                  <a:lnTo>
                    <a:pt x="148811" y="1835077"/>
                  </a:lnTo>
                  <a:lnTo>
                    <a:pt x="147945" y="1828835"/>
                  </a:lnTo>
                  <a:lnTo>
                    <a:pt x="147110" y="1822593"/>
                  </a:lnTo>
                  <a:lnTo>
                    <a:pt x="146309" y="1816351"/>
                  </a:lnTo>
                  <a:lnTo>
                    <a:pt x="145543" y="1810110"/>
                  </a:lnTo>
                  <a:lnTo>
                    <a:pt x="144811" y="1803868"/>
                  </a:lnTo>
                  <a:lnTo>
                    <a:pt x="144117" y="1797626"/>
                  </a:lnTo>
                  <a:lnTo>
                    <a:pt x="143455" y="1791384"/>
                  </a:lnTo>
                  <a:lnTo>
                    <a:pt x="142819" y="1785143"/>
                  </a:lnTo>
                  <a:lnTo>
                    <a:pt x="142206" y="1778901"/>
                  </a:lnTo>
                  <a:lnTo>
                    <a:pt x="141611" y="1772659"/>
                  </a:lnTo>
                  <a:lnTo>
                    <a:pt x="141029" y="1766417"/>
                  </a:lnTo>
                  <a:lnTo>
                    <a:pt x="140454" y="1760176"/>
                  </a:lnTo>
                  <a:lnTo>
                    <a:pt x="139881" y="1753934"/>
                  </a:lnTo>
                  <a:lnTo>
                    <a:pt x="139302" y="1747692"/>
                  </a:lnTo>
                  <a:lnTo>
                    <a:pt x="138712" y="1741450"/>
                  </a:lnTo>
                  <a:lnTo>
                    <a:pt x="138105" y="1735209"/>
                  </a:lnTo>
                  <a:lnTo>
                    <a:pt x="137479" y="1728967"/>
                  </a:lnTo>
                  <a:lnTo>
                    <a:pt x="136827" y="1722725"/>
                  </a:lnTo>
                  <a:lnTo>
                    <a:pt x="136144" y="1716483"/>
                  </a:lnTo>
                  <a:lnTo>
                    <a:pt x="135425" y="1710242"/>
                  </a:lnTo>
                  <a:lnTo>
                    <a:pt x="134671" y="1704000"/>
                  </a:lnTo>
                  <a:lnTo>
                    <a:pt x="133881" y="1697758"/>
                  </a:lnTo>
                  <a:lnTo>
                    <a:pt x="133055" y="1691516"/>
                  </a:lnTo>
                  <a:lnTo>
                    <a:pt x="132191" y="1685275"/>
                  </a:lnTo>
                  <a:lnTo>
                    <a:pt x="131291" y="1679033"/>
                  </a:lnTo>
                  <a:lnTo>
                    <a:pt x="130350" y="1672791"/>
                  </a:lnTo>
                  <a:lnTo>
                    <a:pt x="129374" y="1666549"/>
                  </a:lnTo>
                  <a:lnTo>
                    <a:pt x="128366" y="1660307"/>
                  </a:lnTo>
                  <a:lnTo>
                    <a:pt x="127328" y="1654066"/>
                  </a:lnTo>
                  <a:lnTo>
                    <a:pt x="126261" y="1647824"/>
                  </a:lnTo>
                  <a:lnTo>
                    <a:pt x="125169" y="1641582"/>
                  </a:lnTo>
                  <a:lnTo>
                    <a:pt x="124051" y="1635340"/>
                  </a:lnTo>
                  <a:lnTo>
                    <a:pt x="122905" y="1629099"/>
                  </a:lnTo>
                  <a:lnTo>
                    <a:pt x="121738" y="1622857"/>
                  </a:lnTo>
                  <a:lnTo>
                    <a:pt x="120550" y="1616615"/>
                  </a:lnTo>
                  <a:lnTo>
                    <a:pt x="119340" y="1610373"/>
                  </a:lnTo>
                  <a:lnTo>
                    <a:pt x="118109" y="1604132"/>
                  </a:lnTo>
                  <a:lnTo>
                    <a:pt x="116856" y="1597890"/>
                  </a:lnTo>
                  <a:lnTo>
                    <a:pt x="115578" y="1591648"/>
                  </a:lnTo>
                  <a:lnTo>
                    <a:pt x="114274" y="1585406"/>
                  </a:lnTo>
                  <a:lnTo>
                    <a:pt x="112946" y="1579165"/>
                  </a:lnTo>
                  <a:lnTo>
                    <a:pt x="111593" y="1572923"/>
                  </a:lnTo>
                  <a:lnTo>
                    <a:pt x="110214" y="1566681"/>
                  </a:lnTo>
                  <a:lnTo>
                    <a:pt x="108812" y="1560439"/>
                  </a:lnTo>
                  <a:lnTo>
                    <a:pt x="107385" y="1554198"/>
                  </a:lnTo>
                  <a:lnTo>
                    <a:pt x="105933" y="1547956"/>
                  </a:lnTo>
                  <a:lnTo>
                    <a:pt x="104462" y="1541714"/>
                  </a:lnTo>
                  <a:lnTo>
                    <a:pt x="102976" y="1535472"/>
                  </a:lnTo>
                  <a:lnTo>
                    <a:pt x="101478" y="1529231"/>
                  </a:lnTo>
                  <a:lnTo>
                    <a:pt x="99973" y="1522989"/>
                  </a:lnTo>
                  <a:lnTo>
                    <a:pt x="98464" y="1516747"/>
                  </a:lnTo>
                  <a:lnTo>
                    <a:pt x="96957" y="1510505"/>
                  </a:lnTo>
                  <a:lnTo>
                    <a:pt x="95459" y="1504264"/>
                  </a:lnTo>
                  <a:lnTo>
                    <a:pt x="93972" y="1498022"/>
                  </a:lnTo>
                  <a:lnTo>
                    <a:pt x="92499" y="1491780"/>
                  </a:lnTo>
                  <a:lnTo>
                    <a:pt x="91043" y="1485538"/>
                  </a:lnTo>
                  <a:lnTo>
                    <a:pt x="89604" y="1479296"/>
                  </a:lnTo>
                  <a:lnTo>
                    <a:pt x="88183" y="1473055"/>
                  </a:lnTo>
                  <a:lnTo>
                    <a:pt x="86780" y="1466813"/>
                  </a:lnTo>
                  <a:lnTo>
                    <a:pt x="85391" y="1460571"/>
                  </a:lnTo>
                  <a:lnTo>
                    <a:pt x="84010" y="1454329"/>
                  </a:lnTo>
                  <a:lnTo>
                    <a:pt x="82631" y="1448088"/>
                  </a:lnTo>
                  <a:lnTo>
                    <a:pt x="81250" y="1441846"/>
                  </a:lnTo>
                  <a:lnTo>
                    <a:pt x="79859" y="1435604"/>
                  </a:lnTo>
                  <a:lnTo>
                    <a:pt x="78453" y="1429362"/>
                  </a:lnTo>
                  <a:lnTo>
                    <a:pt x="77018" y="1423121"/>
                  </a:lnTo>
                  <a:lnTo>
                    <a:pt x="75552" y="1416879"/>
                  </a:lnTo>
                  <a:lnTo>
                    <a:pt x="74051" y="1410637"/>
                  </a:lnTo>
                  <a:lnTo>
                    <a:pt x="72510" y="1404395"/>
                  </a:lnTo>
                  <a:lnTo>
                    <a:pt x="70928" y="1398154"/>
                  </a:lnTo>
                  <a:lnTo>
                    <a:pt x="69304" y="1391912"/>
                  </a:lnTo>
                  <a:lnTo>
                    <a:pt x="67636" y="1385670"/>
                  </a:lnTo>
                  <a:lnTo>
                    <a:pt x="65924" y="1379428"/>
                  </a:lnTo>
                  <a:lnTo>
                    <a:pt x="64179" y="1373187"/>
                  </a:lnTo>
                  <a:lnTo>
                    <a:pt x="62409" y="1366945"/>
                  </a:lnTo>
                  <a:lnTo>
                    <a:pt x="60619" y="1360703"/>
                  </a:lnTo>
                  <a:lnTo>
                    <a:pt x="58818" y="1354461"/>
                  </a:lnTo>
                  <a:lnTo>
                    <a:pt x="57015" y="1348220"/>
                  </a:lnTo>
                  <a:lnTo>
                    <a:pt x="55221" y="1341978"/>
                  </a:lnTo>
                  <a:lnTo>
                    <a:pt x="53448" y="1335736"/>
                  </a:lnTo>
                  <a:lnTo>
                    <a:pt x="51703" y="1329494"/>
                  </a:lnTo>
                  <a:lnTo>
                    <a:pt x="49993" y="1323252"/>
                  </a:lnTo>
                  <a:lnTo>
                    <a:pt x="48325" y="1317011"/>
                  </a:lnTo>
                  <a:lnTo>
                    <a:pt x="46704" y="1310769"/>
                  </a:lnTo>
                  <a:lnTo>
                    <a:pt x="45134" y="1304527"/>
                  </a:lnTo>
                  <a:lnTo>
                    <a:pt x="43628" y="1298285"/>
                  </a:lnTo>
                  <a:lnTo>
                    <a:pt x="42173" y="1292044"/>
                  </a:lnTo>
                  <a:lnTo>
                    <a:pt x="40770" y="1285802"/>
                  </a:lnTo>
                  <a:lnTo>
                    <a:pt x="39414" y="1279560"/>
                  </a:lnTo>
                  <a:lnTo>
                    <a:pt x="38101" y="1273318"/>
                  </a:lnTo>
                  <a:lnTo>
                    <a:pt x="36827" y="1267077"/>
                  </a:lnTo>
                  <a:lnTo>
                    <a:pt x="35588" y="1260835"/>
                  </a:lnTo>
                  <a:lnTo>
                    <a:pt x="34375" y="1254593"/>
                  </a:lnTo>
                  <a:lnTo>
                    <a:pt x="33178" y="1248351"/>
                  </a:lnTo>
                  <a:lnTo>
                    <a:pt x="31992" y="1242110"/>
                  </a:lnTo>
                  <a:lnTo>
                    <a:pt x="30809" y="1235868"/>
                  </a:lnTo>
                  <a:lnTo>
                    <a:pt x="29626" y="1229626"/>
                  </a:lnTo>
                  <a:lnTo>
                    <a:pt x="28438" y="1223384"/>
                  </a:lnTo>
                  <a:lnTo>
                    <a:pt x="27239" y="1217143"/>
                  </a:lnTo>
                  <a:lnTo>
                    <a:pt x="26029" y="1210901"/>
                  </a:lnTo>
                  <a:lnTo>
                    <a:pt x="24807" y="1204659"/>
                  </a:lnTo>
                  <a:lnTo>
                    <a:pt x="23575" y="1198417"/>
                  </a:lnTo>
                  <a:lnTo>
                    <a:pt x="22333" y="1192176"/>
                  </a:lnTo>
                  <a:lnTo>
                    <a:pt x="21085" y="1185934"/>
                  </a:lnTo>
                  <a:lnTo>
                    <a:pt x="19833" y="1179692"/>
                  </a:lnTo>
                  <a:lnTo>
                    <a:pt x="18586" y="1173450"/>
                  </a:lnTo>
                  <a:lnTo>
                    <a:pt x="17348" y="1167209"/>
                  </a:lnTo>
                  <a:lnTo>
                    <a:pt x="16124" y="1160967"/>
                  </a:lnTo>
                  <a:lnTo>
                    <a:pt x="14921" y="1154725"/>
                  </a:lnTo>
                  <a:lnTo>
                    <a:pt x="13745" y="1148483"/>
                  </a:lnTo>
                  <a:lnTo>
                    <a:pt x="12601" y="1142241"/>
                  </a:lnTo>
                  <a:lnTo>
                    <a:pt x="11500" y="1136000"/>
                  </a:lnTo>
                  <a:lnTo>
                    <a:pt x="10448" y="1129758"/>
                  </a:lnTo>
                  <a:lnTo>
                    <a:pt x="9444" y="1123516"/>
                  </a:lnTo>
                  <a:lnTo>
                    <a:pt x="8494" y="1117274"/>
                  </a:lnTo>
                  <a:lnTo>
                    <a:pt x="7598" y="1111033"/>
                  </a:lnTo>
                  <a:lnTo>
                    <a:pt x="6759" y="1104791"/>
                  </a:lnTo>
                  <a:lnTo>
                    <a:pt x="5979" y="1098549"/>
                  </a:lnTo>
                  <a:lnTo>
                    <a:pt x="5269" y="1092307"/>
                  </a:lnTo>
                  <a:lnTo>
                    <a:pt x="4616" y="1086066"/>
                  </a:lnTo>
                  <a:lnTo>
                    <a:pt x="4018" y="1079824"/>
                  </a:lnTo>
                  <a:lnTo>
                    <a:pt x="3473" y="1073582"/>
                  </a:lnTo>
                  <a:lnTo>
                    <a:pt x="2978" y="1067340"/>
                  </a:lnTo>
                  <a:lnTo>
                    <a:pt x="2530" y="1061099"/>
                  </a:lnTo>
                  <a:lnTo>
                    <a:pt x="2129" y="1054857"/>
                  </a:lnTo>
                  <a:lnTo>
                    <a:pt x="1771" y="1048615"/>
                  </a:lnTo>
                  <a:lnTo>
                    <a:pt x="1448" y="1042373"/>
                  </a:lnTo>
                  <a:lnTo>
                    <a:pt x="1158" y="1036132"/>
                  </a:lnTo>
                  <a:lnTo>
                    <a:pt x="899" y="1029890"/>
                  </a:lnTo>
                  <a:lnTo>
                    <a:pt x="669" y="1023648"/>
                  </a:lnTo>
                  <a:lnTo>
                    <a:pt x="468" y="1017406"/>
                  </a:lnTo>
                  <a:lnTo>
                    <a:pt x="301" y="1011165"/>
                  </a:lnTo>
                  <a:lnTo>
                    <a:pt x="168" y="1004923"/>
                  </a:lnTo>
                  <a:lnTo>
                    <a:pt x="70" y="998681"/>
                  </a:lnTo>
                  <a:lnTo>
                    <a:pt x="13" y="992439"/>
                  </a:lnTo>
                  <a:lnTo>
                    <a:pt x="0" y="986197"/>
                  </a:lnTo>
                  <a:lnTo>
                    <a:pt x="37" y="979956"/>
                  </a:lnTo>
                  <a:lnTo>
                    <a:pt x="133" y="973714"/>
                  </a:lnTo>
                  <a:lnTo>
                    <a:pt x="306" y="967472"/>
                  </a:lnTo>
                  <a:lnTo>
                    <a:pt x="554" y="961230"/>
                  </a:lnTo>
                  <a:lnTo>
                    <a:pt x="882" y="954989"/>
                  </a:lnTo>
                  <a:lnTo>
                    <a:pt x="1297" y="948747"/>
                  </a:lnTo>
                  <a:lnTo>
                    <a:pt x="1804" y="942505"/>
                  </a:lnTo>
                  <a:lnTo>
                    <a:pt x="2408" y="936263"/>
                  </a:lnTo>
                  <a:lnTo>
                    <a:pt x="3125" y="930022"/>
                  </a:lnTo>
                  <a:lnTo>
                    <a:pt x="3958" y="923780"/>
                  </a:lnTo>
                  <a:lnTo>
                    <a:pt x="4896" y="917538"/>
                  </a:lnTo>
                  <a:lnTo>
                    <a:pt x="5940" y="911296"/>
                  </a:lnTo>
                  <a:lnTo>
                    <a:pt x="7087" y="905055"/>
                  </a:lnTo>
                  <a:lnTo>
                    <a:pt x="8334" y="898813"/>
                  </a:lnTo>
                  <a:lnTo>
                    <a:pt x="9680" y="892571"/>
                  </a:lnTo>
                  <a:lnTo>
                    <a:pt x="11134" y="886329"/>
                  </a:lnTo>
                  <a:lnTo>
                    <a:pt x="12676" y="880088"/>
                  </a:lnTo>
                  <a:lnTo>
                    <a:pt x="14295" y="873846"/>
                  </a:lnTo>
                  <a:lnTo>
                    <a:pt x="15988" y="867604"/>
                  </a:lnTo>
                  <a:lnTo>
                    <a:pt x="17747" y="861362"/>
                  </a:lnTo>
                  <a:lnTo>
                    <a:pt x="19567" y="855121"/>
                  </a:lnTo>
                  <a:lnTo>
                    <a:pt x="21446" y="848879"/>
                  </a:lnTo>
                  <a:lnTo>
                    <a:pt x="23381" y="842637"/>
                  </a:lnTo>
                  <a:lnTo>
                    <a:pt x="25359" y="836395"/>
                  </a:lnTo>
                  <a:lnTo>
                    <a:pt x="27377" y="830153"/>
                  </a:lnTo>
                  <a:lnTo>
                    <a:pt x="29433" y="823912"/>
                  </a:lnTo>
                  <a:lnTo>
                    <a:pt x="31523" y="817670"/>
                  </a:lnTo>
                  <a:lnTo>
                    <a:pt x="33645" y="811428"/>
                  </a:lnTo>
                  <a:lnTo>
                    <a:pt x="35803" y="805186"/>
                  </a:lnTo>
                  <a:lnTo>
                    <a:pt x="37990" y="798945"/>
                  </a:lnTo>
                  <a:lnTo>
                    <a:pt x="40205" y="792703"/>
                  </a:lnTo>
                  <a:lnTo>
                    <a:pt x="42446" y="786461"/>
                  </a:lnTo>
                  <a:lnTo>
                    <a:pt x="44710" y="780219"/>
                  </a:lnTo>
                  <a:lnTo>
                    <a:pt x="46997" y="773978"/>
                  </a:lnTo>
                  <a:lnTo>
                    <a:pt x="49303" y="767736"/>
                  </a:lnTo>
                  <a:lnTo>
                    <a:pt x="51630" y="761494"/>
                  </a:lnTo>
                  <a:lnTo>
                    <a:pt x="53969" y="755252"/>
                  </a:lnTo>
                  <a:lnTo>
                    <a:pt x="56316" y="749011"/>
                  </a:lnTo>
                  <a:lnTo>
                    <a:pt x="58669" y="742769"/>
                  </a:lnTo>
                  <a:lnTo>
                    <a:pt x="61024" y="736527"/>
                  </a:lnTo>
                  <a:lnTo>
                    <a:pt x="63376" y="730285"/>
                  </a:lnTo>
                  <a:lnTo>
                    <a:pt x="65721" y="724044"/>
                  </a:lnTo>
                  <a:lnTo>
                    <a:pt x="68054" y="717802"/>
                  </a:lnTo>
                  <a:lnTo>
                    <a:pt x="70372" y="711560"/>
                  </a:lnTo>
                  <a:lnTo>
                    <a:pt x="72673" y="705318"/>
                  </a:lnTo>
                  <a:lnTo>
                    <a:pt x="74956" y="699077"/>
                  </a:lnTo>
                  <a:lnTo>
                    <a:pt x="77218" y="692835"/>
                  </a:lnTo>
                  <a:lnTo>
                    <a:pt x="79460" y="686593"/>
                  </a:lnTo>
                  <a:lnTo>
                    <a:pt x="81677" y="680351"/>
                  </a:lnTo>
                  <a:lnTo>
                    <a:pt x="83874" y="674110"/>
                  </a:lnTo>
                  <a:lnTo>
                    <a:pt x="86054" y="667868"/>
                  </a:lnTo>
                  <a:lnTo>
                    <a:pt x="88217" y="661626"/>
                  </a:lnTo>
                  <a:lnTo>
                    <a:pt x="90367" y="655384"/>
                  </a:lnTo>
                  <a:lnTo>
                    <a:pt x="92507" y="649142"/>
                  </a:lnTo>
                  <a:lnTo>
                    <a:pt x="94638" y="642901"/>
                  </a:lnTo>
                  <a:lnTo>
                    <a:pt x="96765" y="636659"/>
                  </a:lnTo>
                  <a:lnTo>
                    <a:pt x="98891" y="630417"/>
                  </a:lnTo>
                  <a:lnTo>
                    <a:pt x="101019" y="624175"/>
                  </a:lnTo>
                  <a:lnTo>
                    <a:pt x="103151" y="617934"/>
                  </a:lnTo>
                  <a:lnTo>
                    <a:pt x="105289" y="611692"/>
                  </a:lnTo>
                  <a:lnTo>
                    <a:pt x="107434" y="605450"/>
                  </a:lnTo>
                  <a:lnTo>
                    <a:pt x="109588" y="599208"/>
                  </a:lnTo>
                  <a:lnTo>
                    <a:pt x="111750" y="592967"/>
                  </a:lnTo>
                  <a:lnTo>
                    <a:pt x="113921" y="586725"/>
                  </a:lnTo>
                  <a:lnTo>
                    <a:pt x="116098" y="580483"/>
                  </a:lnTo>
                  <a:lnTo>
                    <a:pt x="118280" y="574241"/>
                  </a:lnTo>
                  <a:lnTo>
                    <a:pt x="120464" y="568000"/>
                  </a:lnTo>
                  <a:lnTo>
                    <a:pt x="122649" y="561758"/>
                  </a:lnTo>
                  <a:lnTo>
                    <a:pt x="124830" y="555516"/>
                  </a:lnTo>
                  <a:lnTo>
                    <a:pt x="127003" y="549274"/>
                  </a:lnTo>
                  <a:lnTo>
                    <a:pt x="129164" y="543033"/>
                  </a:lnTo>
                  <a:lnTo>
                    <a:pt x="131309" y="536791"/>
                  </a:lnTo>
                  <a:lnTo>
                    <a:pt x="133435" y="530549"/>
                  </a:lnTo>
                  <a:lnTo>
                    <a:pt x="135538" y="524307"/>
                  </a:lnTo>
                  <a:lnTo>
                    <a:pt x="137610" y="518066"/>
                  </a:lnTo>
                  <a:lnTo>
                    <a:pt x="139645" y="511824"/>
                  </a:lnTo>
                  <a:lnTo>
                    <a:pt x="141641" y="505582"/>
                  </a:lnTo>
                  <a:lnTo>
                    <a:pt x="143596" y="499340"/>
                  </a:lnTo>
                  <a:lnTo>
                    <a:pt x="145508" y="493098"/>
                  </a:lnTo>
                  <a:lnTo>
                    <a:pt x="147371" y="486857"/>
                  </a:lnTo>
                  <a:lnTo>
                    <a:pt x="149186" y="480615"/>
                  </a:lnTo>
                  <a:lnTo>
                    <a:pt x="150941" y="474373"/>
                  </a:lnTo>
                  <a:lnTo>
                    <a:pt x="152638" y="468131"/>
                  </a:lnTo>
                  <a:lnTo>
                    <a:pt x="154281" y="461890"/>
                  </a:lnTo>
                  <a:lnTo>
                    <a:pt x="155870" y="455648"/>
                  </a:lnTo>
                  <a:lnTo>
                    <a:pt x="157404" y="449406"/>
                  </a:lnTo>
                  <a:lnTo>
                    <a:pt x="158885" y="443164"/>
                  </a:lnTo>
                  <a:lnTo>
                    <a:pt x="160313" y="436923"/>
                  </a:lnTo>
                  <a:lnTo>
                    <a:pt x="161679" y="430681"/>
                  </a:lnTo>
                  <a:lnTo>
                    <a:pt x="162998" y="424439"/>
                  </a:lnTo>
                  <a:lnTo>
                    <a:pt x="164270" y="418197"/>
                  </a:lnTo>
                  <a:lnTo>
                    <a:pt x="165497" y="411956"/>
                  </a:lnTo>
                  <a:lnTo>
                    <a:pt x="166683" y="405714"/>
                  </a:lnTo>
                  <a:lnTo>
                    <a:pt x="167828" y="399472"/>
                  </a:lnTo>
                  <a:lnTo>
                    <a:pt x="168932" y="393230"/>
                  </a:lnTo>
                  <a:lnTo>
                    <a:pt x="169996" y="386989"/>
                  </a:lnTo>
                  <a:lnTo>
                    <a:pt x="171025" y="380747"/>
                  </a:lnTo>
                  <a:lnTo>
                    <a:pt x="172022" y="374505"/>
                  </a:lnTo>
                  <a:lnTo>
                    <a:pt x="172987" y="368263"/>
                  </a:lnTo>
                  <a:lnTo>
                    <a:pt x="173922" y="362022"/>
                  </a:lnTo>
                  <a:lnTo>
                    <a:pt x="174825" y="355780"/>
                  </a:lnTo>
                  <a:lnTo>
                    <a:pt x="175694" y="349538"/>
                  </a:lnTo>
                  <a:lnTo>
                    <a:pt x="176532" y="343296"/>
                  </a:lnTo>
                  <a:lnTo>
                    <a:pt x="177341" y="337055"/>
                  </a:lnTo>
                  <a:lnTo>
                    <a:pt x="178121" y="330813"/>
                  </a:lnTo>
                  <a:lnTo>
                    <a:pt x="178871" y="324571"/>
                  </a:lnTo>
                  <a:lnTo>
                    <a:pt x="179593" y="318329"/>
                  </a:lnTo>
                  <a:lnTo>
                    <a:pt x="180286" y="312087"/>
                  </a:lnTo>
                  <a:lnTo>
                    <a:pt x="180946" y="305846"/>
                  </a:lnTo>
                  <a:lnTo>
                    <a:pt x="181580" y="299604"/>
                  </a:lnTo>
                  <a:lnTo>
                    <a:pt x="182188" y="293362"/>
                  </a:lnTo>
                  <a:lnTo>
                    <a:pt x="182771" y="287120"/>
                  </a:lnTo>
                  <a:lnTo>
                    <a:pt x="183331" y="280879"/>
                  </a:lnTo>
                  <a:lnTo>
                    <a:pt x="183869" y="274637"/>
                  </a:lnTo>
                  <a:lnTo>
                    <a:pt x="184383" y="268395"/>
                  </a:lnTo>
                  <a:lnTo>
                    <a:pt x="184877" y="262153"/>
                  </a:lnTo>
                  <a:lnTo>
                    <a:pt x="185354" y="255912"/>
                  </a:lnTo>
                  <a:lnTo>
                    <a:pt x="185815" y="249670"/>
                  </a:lnTo>
                  <a:lnTo>
                    <a:pt x="186260" y="243428"/>
                  </a:lnTo>
                  <a:lnTo>
                    <a:pt x="186692" y="237186"/>
                  </a:lnTo>
                  <a:lnTo>
                    <a:pt x="187111" y="230945"/>
                  </a:lnTo>
                  <a:lnTo>
                    <a:pt x="187515" y="224703"/>
                  </a:lnTo>
                  <a:lnTo>
                    <a:pt x="187908" y="218461"/>
                  </a:lnTo>
                  <a:lnTo>
                    <a:pt x="188289" y="212219"/>
                  </a:lnTo>
                  <a:lnTo>
                    <a:pt x="188659" y="205978"/>
                  </a:lnTo>
                  <a:lnTo>
                    <a:pt x="189017" y="199736"/>
                  </a:lnTo>
                  <a:lnTo>
                    <a:pt x="189364" y="193494"/>
                  </a:lnTo>
                  <a:lnTo>
                    <a:pt x="189698" y="187252"/>
                  </a:lnTo>
                  <a:lnTo>
                    <a:pt x="190017" y="181011"/>
                  </a:lnTo>
                  <a:lnTo>
                    <a:pt x="190324" y="174769"/>
                  </a:lnTo>
                  <a:lnTo>
                    <a:pt x="190618" y="168527"/>
                  </a:lnTo>
                  <a:lnTo>
                    <a:pt x="190899" y="162285"/>
                  </a:lnTo>
                  <a:lnTo>
                    <a:pt x="191167" y="156043"/>
                  </a:lnTo>
                  <a:lnTo>
                    <a:pt x="191420" y="149802"/>
                  </a:lnTo>
                  <a:lnTo>
                    <a:pt x="191659" y="143560"/>
                  </a:lnTo>
                  <a:lnTo>
                    <a:pt x="191883" y="137318"/>
                  </a:lnTo>
                  <a:lnTo>
                    <a:pt x="192095" y="131076"/>
                  </a:lnTo>
                  <a:lnTo>
                    <a:pt x="192295" y="124835"/>
                  </a:lnTo>
                  <a:lnTo>
                    <a:pt x="192483" y="118593"/>
                  </a:lnTo>
                  <a:lnTo>
                    <a:pt x="192660" y="112351"/>
                  </a:lnTo>
                  <a:lnTo>
                    <a:pt x="192827" y="106109"/>
                  </a:lnTo>
                  <a:lnTo>
                    <a:pt x="192982" y="99868"/>
                  </a:lnTo>
                  <a:lnTo>
                    <a:pt x="193130" y="93626"/>
                  </a:lnTo>
                  <a:lnTo>
                    <a:pt x="193270" y="87384"/>
                  </a:lnTo>
                  <a:lnTo>
                    <a:pt x="193404" y="81142"/>
                  </a:lnTo>
                  <a:lnTo>
                    <a:pt x="193533" y="74901"/>
                  </a:lnTo>
                  <a:lnTo>
                    <a:pt x="193656" y="68659"/>
                  </a:lnTo>
                  <a:lnTo>
                    <a:pt x="193774" y="62417"/>
                  </a:lnTo>
                  <a:lnTo>
                    <a:pt x="193889" y="56175"/>
                  </a:lnTo>
                  <a:lnTo>
                    <a:pt x="194001" y="49934"/>
                  </a:lnTo>
                  <a:lnTo>
                    <a:pt x="194110" y="43692"/>
                  </a:lnTo>
                  <a:lnTo>
                    <a:pt x="194217" y="37450"/>
                  </a:lnTo>
                  <a:lnTo>
                    <a:pt x="194323" y="31208"/>
                  </a:lnTo>
                  <a:lnTo>
                    <a:pt x="194426" y="24967"/>
                  </a:lnTo>
                  <a:lnTo>
                    <a:pt x="194528" y="18725"/>
                  </a:lnTo>
                  <a:lnTo>
                    <a:pt x="194629" y="12483"/>
                  </a:lnTo>
                  <a:lnTo>
                    <a:pt x="194728" y="6241"/>
                  </a:lnTo>
                  <a:lnTo>
                    <a:pt x="194825" y="0"/>
                  </a:lnTo>
                  <a:lnTo>
                    <a:pt x="197612" y="0"/>
                  </a:lnTo>
                  <a:lnTo>
                    <a:pt x="197709" y="6241"/>
                  </a:lnTo>
                  <a:lnTo>
                    <a:pt x="197808" y="12483"/>
                  </a:lnTo>
                  <a:lnTo>
                    <a:pt x="197908" y="18725"/>
                  </a:lnTo>
                  <a:lnTo>
                    <a:pt x="198010" y="24967"/>
                  </a:lnTo>
                  <a:lnTo>
                    <a:pt x="198114" y="31208"/>
                  </a:lnTo>
                  <a:lnTo>
                    <a:pt x="198219" y="37450"/>
                  </a:lnTo>
                  <a:lnTo>
                    <a:pt x="198327" y="43692"/>
                  </a:lnTo>
                  <a:lnTo>
                    <a:pt x="198436" y="49934"/>
                  </a:lnTo>
                  <a:lnTo>
                    <a:pt x="198548" y="56175"/>
                  </a:lnTo>
                  <a:lnTo>
                    <a:pt x="198662" y="62417"/>
                  </a:lnTo>
                  <a:lnTo>
                    <a:pt x="198781" y="68659"/>
                  </a:lnTo>
                  <a:lnTo>
                    <a:pt x="198904" y="74901"/>
                  </a:lnTo>
                  <a:lnTo>
                    <a:pt x="199032" y="81142"/>
                  </a:lnTo>
                  <a:lnTo>
                    <a:pt x="199166" y="87384"/>
                  </a:lnTo>
                  <a:lnTo>
                    <a:pt x="199307" y="93626"/>
                  </a:lnTo>
                  <a:lnTo>
                    <a:pt x="199454" y="99868"/>
                  </a:lnTo>
                  <a:lnTo>
                    <a:pt x="199610" y="106109"/>
                  </a:lnTo>
                  <a:lnTo>
                    <a:pt x="199777" y="112351"/>
                  </a:lnTo>
                  <a:lnTo>
                    <a:pt x="199954" y="118593"/>
                  </a:lnTo>
                  <a:lnTo>
                    <a:pt x="200142" y="124835"/>
                  </a:lnTo>
                  <a:lnTo>
                    <a:pt x="200342" y="131076"/>
                  </a:lnTo>
                  <a:lnTo>
                    <a:pt x="200553" y="137318"/>
                  </a:lnTo>
                  <a:lnTo>
                    <a:pt x="200778" y="143560"/>
                  </a:lnTo>
                  <a:lnTo>
                    <a:pt x="201016" y="149802"/>
                  </a:lnTo>
                  <a:lnTo>
                    <a:pt x="201270" y="156043"/>
                  </a:lnTo>
                  <a:lnTo>
                    <a:pt x="201538" y="162285"/>
                  </a:lnTo>
                  <a:lnTo>
                    <a:pt x="201818" y="168527"/>
                  </a:lnTo>
                  <a:lnTo>
                    <a:pt x="202112" y="174769"/>
                  </a:lnTo>
                  <a:lnTo>
                    <a:pt x="202419" y="181011"/>
                  </a:lnTo>
                  <a:lnTo>
                    <a:pt x="202739" y="187252"/>
                  </a:lnTo>
                  <a:lnTo>
                    <a:pt x="203073" y="193494"/>
                  </a:lnTo>
                  <a:lnTo>
                    <a:pt x="203420" y="199736"/>
                  </a:lnTo>
                  <a:lnTo>
                    <a:pt x="203778" y="205978"/>
                  </a:lnTo>
                  <a:lnTo>
                    <a:pt x="204148" y="212219"/>
                  </a:lnTo>
                  <a:lnTo>
                    <a:pt x="204529" y="218461"/>
                  </a:lnTo>
                  <a:lnTo>
                    <a:pt x="204921" y="224703"/>
                  </a:lnTo>
                  <a:lnTo>
                    <a:pt x="205326" y="230945"/>
                  </a:lnTo>
                  <a:lnTo>
                    <a:pt x="205745" y="237186"/>
                  </a:lnTo>
                  <a:lnTo>
                    <a:pt x="206176" y="243428"/>
                  </a:lnTo>
                  <a:lnTo>
                    <a:pt x="206622" y="249670"/>
                  </a:lnTo>
                  <a:lnTo>
                    <a:pt x="207083" y="255912"/>
                  </a:lnTo>
                  <a:lnTo>
                    <a:pt x="207560" y="262153"/>
                  </a:lnTo>
                  <a:lnTo>
                    <a:pt x="208053" y="268395"/>
                  </a:lnTo>
                  <a:lnTo>
                    <a:pt x="208568" y="274637"/>
                  </a:lnTo>
                  <a:lnTo>
                    <a:pt x="209106" y="280879"/>
                  </a:lnTo>
                  <a:lnTo>
                    <a:pt x="209666" y="287120"/>
                  </a:lnTo>
                  <a:lnTo>
                    <a:pt x="210249" y="293362"/>
                  </a:lnTo>
                  <a:lnTo>
                    <a:pt x="210857" y="299604"/>
                  </a:lnTo>
                  <a:lnTo>
                    <a:pt x="211490" y="305846"/>
                  </a:lnTo>
                  <a:lnTo>
                    <a:pt x="212151" y="312087"/>
                  </a:lnTo>
                  <a:lnTo>
                    <a:pt x="212843" y="318329"/>
                  </a:lnTo>
                  <a:lnTo>
                    <a:pt x="213565" y="324571"/>
                  </a:lnTo>
                  <a:lnTo>
                    <a:pt x="214316" y="330813"/>
                  </a:lnTo>
                  <a:lnTo>
                    <a:pt x="215096" y="337055"/>
                  </a:lnTo>
                  <a:lnTo>
                    <a:pt x="215904" y="343296"/>
                  </a:lnTo>
                  <a:lnTo>
                    <a:pt x="216743" y="349538"/>
                  </a:lnTo>
                  <a:lnTo>
                    <a:pt x="217611" y="355780"/>
                  </a:lnTo>
                  <a:lnTo>
                    <a:pt x="218515" y="362022"/>
                  </a:lnTo>
                  <a:lnTo>
                    <a:pt x="219449" y="368263"/>
                  </a:lnTo>
                  <a:lnTo>
                    <a:pt x="220414" y="374505"/>
                  </a:lnTo>
                  <a:lnTo>
                    <a:pt x="221411" y="380747"/>
                  </a:lnTo>
                  <a:lnTo>
                    <a:pt x="222441" y="386989"/>
                  </a:lnTo>
                  <a:lnTo>
                    <a:pt x="223505" y="393230"/>
                  </a:lnTo>
                  <a:lnTo>
                    <a:pt x="224609" y="399472"/>
                  </a:lnTo>
                  <a:lnTo>
                    <a:pt x="225754" y="405714"/>
                  </a:lnTo>
                  <a:lnTo>
                    <a:pt x="226939" y="411956"/>
                  </a:lnTo>
                  <a:lnTo>
                    <a:pt x="228167" y="418197"/>
                  </a:lnTo>
                  <a:lnTo>
                    <a:pt x="229439" y="424439"/>
                  </a:lnTo>
                  <a:lnTo>
                    <a:pt x="230757" y="430681"/>
                  </a:lnTo>
                  <a:lnTo>
                    <a:pt x="232124" y="436923"/>
                  </a:lnTo>
                  <a:lnTo>
                    <a:pt x="233552" y="443164"/>
                  </a:lnTo>
                  <a:lnTo>
                    <a:pt x="235033" y="449406"/>
                  </a:lnTo>
                  <a:lnTo>
                    <a:pt x="236567" y="455648"/>
                  </a:lnTo>
                  <a:lnTo>
                    <a:pt x="238156" y="461890"/>
                  </a:lnTo>
                  <a:lnTo>
                    <a:pt x="239799" y="468131"/>
                  </a:lnTo>
                  <a:lnTo>
                    <a:pt x="241496" y="474373"/>
                  </a:lnTo>
                  <a:lnTo>
                    <a:pt x="243251" y="480615"/>
                  </a:lnTo>
                  <a:lnTo>
                    <a:pt x="245065" y="486857"/>
                  </a:lnTo>
                  <a:lnTo>
                    <a:pt x="246929" y="493098"/>
                  </a:lnTo>
                  <a:lnTo>
                    <a:pt x="248840" y="499340"/>
                  </a:lnTo>
                  <a:lnTo>
                    <a:pt x="250796" y="505582"/>
                  </a:lnTo>
                  <a:lnTo>
                    <a:pt x="252792" y="511824"/>
                  </a:lnTo>
                  <a:lnTo>
                    <a:pt x="254827" y="518066"/>
                  </a:lnTo>
                  <a:lnTo>
                    <a:pt x="256899" y="524307"/>
                  </a:lnTo>
                  <a:lnTo>
                    <a:pt x="259001" y="530549"/>
                  </a:lnTo>
                  <a:lnTo>
                    <a:pt x="261127" y="536791"/>
                  </a:lnTo>
                  <a:lnTo>
                    <a:pt x="263273" y="543033"/>
                  </a:lnTo>
                  <a:lnTo>
                    <a:pt x="265434" y="549274"/>
                  </a:lnTo>
                  <a:lnTo>
                    <a:pt x="267607" y="555516"/>
                  </a:lnTo>
                  <a:lnTo>
                    <a:pt x="269788" y="561758"/>
                  </a:lnTo>
                  <a:lnTo>
                    <a:pt x="271972" y="568000"/>
                  </a:lnTo>
                  <a:lnTo>
                    <a:pt x="274157" y="574241"/>
                  </a:lnTo>
                  <a:lnTo>
                    <a:pt x="276339" y="580483"/>
                  </a:lnTo>
                  <a:lnTo>
                    <a:pt x="278516" y="586725"/>
                  </a:lnTo>
                  <a:lnTo>
                    <a:pt x="280686" y="592967"/>
                  </a:lnTo>
                  <a:lnTo>
                    <a:pt x="282849" y="599208"/>
                  </a:lnTo>
                  <a:lnTo>
                    <a:pt x="285003" y="605450"/>
                  </a:lnTo>
                  <a:lnTo>
                    <a:pt x="287148" y="611692"/>
                  </a:lnTo>
                  <a:lnTo>
                    <a:pt x="289286" y="617934"/>
                  </a:lnTo>
                  <a:lnTo>
                    <a:pt x="291418" y="624175"/>
                  </a:lnTo>
                  <a:lnTo>
                    <a:pt x="293546" y="630417"/>
                  </a:lnTo>
                  <a:lnTo>
                    <a:pt x="295672" y="636659"/>
                  </a:lnTo>
                  <a:lnTo>
                    <a:pt x="297799" y="642901"/>
                  </a:lnTo>
                  <a:lnTo>
                    <a:pt x="299930" y="649142"/>
                  </a:lnTo>
                  <a:lnTo>
                    <a:pt x="302070" y="655384"/>
                  </a:lnTo>
                  <a:lnTo>
                    <a:pt x="304220" y="661626"/>
                  </a:lnTo>
                  <a:lnTo>
                    <a:pt x="306383" y="667868"/>
                  </a:lnTo>
                  <a:lnTo>
                    <a:pt x="308562" y="674110"/>
                  </a:lnTo>
                  <a:lnTo>
                    <a:pt x="310759" y="680351"/>
                  </a:lnTo>
                  <a:lnTo>
                    <a:pt x="312977" y="686593"/>
                  </a:lnTo>
                  <a:lnTo>
                    <a:pt x="315219" y="692835"/>
                  </a:lnTo>
                  <a:lnTo>
                    <a:pt x="317481" y="699077"/>
                  </a:lnTo>
                  <a:lnTo>
                    <a:pt x="319764" y="705318"/>
                  </a:lnTo>
                  <a:lnTo>
                    <a:pt x="322065" y="711560"/>
                  </a:lnTo>
                  <a:lnTo>
                    <a:pt x="324383" y="717802"/>
                  </a:lnTo>
                  <a:lnTo>
                    <a:pt x="326716" y="724044"/>
                  </a:lnTo>
                  <a:lnTo>
                    <a:pt x="329061" y="730285"/>
                  </a:lnTo>
                  <a:lnTo>
                    <a:pt x="331413" y="736527"/>
                  </a:lnTo>
                  <a:lnTo>
                    <a:pt x="333767" y="742769"/>
                  </a:lnTo>
                  <a:lnTo>
                    <a:pt x="336120" y="749011"/>
                  </a:lnTo>
                  <a:lnTo>
                    <a:pt x="338468" y="755252"/>
                  </a:lnTo>
                  <a:lnTo>
                    <a:pt x="340807" y="761494"/>
                  </a:lnTo>
                  <a:lnTo>
                    <a:pt x="343133" y="767736"/>
                  </a:lnTo>
                  <a:lnTo>
                    <a:pt x="345440" y="773978"/>
                  </a:lnTo>
                  <a:lnTo>
                    <a:pt x="347726" y="780219"/>
                  </a:lnTo>
                  <a:lnTo>
                    <a:pt x="349991" y="786461"/>
                  </a:lnTo>
                  <a:lnTo>
                    <a:pt x="352231" y="792703"/>
                  </a:lnTo>
                  <a:lnTo>
                    <a:pt x="354446" y="798945"/>
                  </a:lnTo>
                  <a:lnTo>
                    <a:pt x="356634" y="805186"/>
                  </a:lnTo>
                  <a:lnTo>
                    <a:pt x="358791" y="811428"/>
                  </a:lnTo>
                  <a:lnTo>
                    <a:pt x="360914" y="817670"/>
                  </a:lnTo>
                  <a:lnTo>
                    <a:pt x="363004" y="823912"/>
                  </a:lnTo>
                  <a:lnTo>
                    <a:pt x="365059" y="830153"/>
                  </a:lnTo>
                  <a:lnTo>
                    <a:pt x="367078" y="836395"/>
                  </a:lnTo>
                  <a:lnTo>
                    <a:pt x="369056" y="842637"/>
                  </a:lnTo>
                  <a:lnTo>
                    <a:pt x="370991" y="848879"/>
                  </a:lnTo>
                  <a:lnTo>
                    <a:pt x="372869" y="855121"/>
                  </a:lnTo>
                  <a:lnTo>
                    <a:pt x="374690" y="861362"/>
                  </a:lnTo>
                  <a:lnTo>
                    <a:pt x="376449" y="867604"/>
                  </a:lnTo>
                  <a:lnTo>
                    <a:pt x="378141" y="873846"/>
                  </a:lnTo>
                  <a:lnTo>
                    <a:pt x="379761" y="880088"/>
                  </a:lnTo>
                  <a:lnTo>
                    <a:pt x="381302" y="886329"/>
                  </a:lnTo>
                  <a:lnTo>
                    <a:pt x="382757" y="892571"/>
                  </a:lnTo>
                  <a:lnTo>
                    <a:pt x="384102" y="898813"/>
                  </a:lnTo>
                  <a:lnTo>
                    <a:pt x="385350" y="905055"/>
                  </a:lnTo>
                  <a:lnTo>
                    <a:pt x="386497" y="911296"/>
                  </a:lnTo>
                  <a:lnTo>
                    <a:pt x="387540" y="917538"/>
                  </a:lnTo>
                  <a:lnTo>
                    <a:pt x="388479" y="923780"/>
                  </a:lnTo>
                  <a:lnTo>
                    <a:pt x="389311" y="930022"/>
                  </a:lnTo>
                  <a:lnTo>
                    <a:pt x="390029" y="936263"/>
                  </a:lnTo>
                  <a:lnTo>
                    <a:pt x="390633" y="942505"/>
                  </a:lnTo>
                  <a:lnTo>
                    <a:pt x="391140" y="948747"/>
                  </a:lnTo>
                  <a:lnTo>
                    <a:pt x="391555" y="954989"/>
                  </a:lnTo>
                  <a:lnTo>
                    <a:pt x="391883" y="961230"/>
                  </a:lnTo>
                  <a:lnTo>
                    <a:pt x="392130" y="967472"/>
                  </a:lnTo>
                  <a:lnTo>
                    <a:pt x="392304" y="973714"/>
                  </a:lnTo>
                  <a:lnTo>
                    <a:pt x="392400" y="979956"/>
                  </a:lnTo>
                  <a:lnTo>
                    <a:pt x="392437" y="986197"/>
                  </a:lnTo>
                  <a:lnTo>
                    <a:pt x="392424" y="992439"/>
                  </a:lnTo>
                  <a:lnTo>
                    <a:pt x="392366" y="998681"/>
                  </a:lnTo>
                  <a:lnTo>
                    <a:pt x="392269" y="1004923"/>
                  </a:lnTo>
                  <a:lnTo>
                    <a:pt x="392136" y="1011165"/>
                  </a:lnTo>
                  <a:lnTo>
                    <a:pt x="391969" y="1017406"/>
                  </a:lnTo>
                  <a:lnTo>
                    <a:pt x="391768" y="1023648"/>
                  </a:lnTo>
                  <a:lnTo>
                    <a:pt x="391538" y="1029890"/>
                  </a:lnTo>
                  <a:lnTo>
                    <a:pt x="391279" y="1036132"/>
                  </a:lnTo>
                  <a:lnTo>
                    <a:pt x="390988" y="1042373"/>
                  </a:lnTo>
                  <a:lnTo>
                    <a:pt x="390666" y="1048615"/>
                  </a:lnTo>
                  <a:lnTo>
                    <a:pt x="390308" y="1054857"/>
                  </a:lnTo>
                  <a:lnTo>
                    <a:pt x="389907" y="1061099"/>
                  </a:lnTo>
                  <a:lnTo>
                    <a:pt x="389458" y="1067340"/>
                  </a:lnTo>
                  <a:lnTo>
                    <a:pt x="388963" y="1073582"/>
                  </a:lnTo>
                  <a:lnTo>
                    <a:pt x="388418" y="1079824"/>
                  </a:lnTo>
                  <a:lnTo>
                    <a:pt x="387821" y="1086066"/>
                  </a:lnTo>
                  <a:lnTo>
                    <a:pt x="387168" y="1092307"/>
                  </a:lnTo>
                  <a:lnTo>
                    <a:pt x="386458" y="1098549"/>
                  </a:lnTo>
                  <a:lnTo>
                    <a:pt x="385678" y="1104791"/>
                  </a:lnTo>
                  <a:lnTo>
                    <a:pt x="384839" y="1111033"/>
                  </a:lnTo>
                  <a:lnTo>
                    <a:pt x="383943" y="1117274"/>
                  </a:lnTo>
                  <a:lnTo>
                    <a:pt x="382992" y="1123516"/>
                  </a:lnTo>
                  <a:lnTo>
                    <a:pt x="381989" y="1129758"/>
                  </a:lnTo>
                  <a:lnTo>
                    <a:pt x="380937" y="1136000"/>
                  </a:lnTo>
                  <a:lnTo>
                    <a:pt x="379836" y="1142241"/>
                  </a:lnTo>
                  <a:lnTo>
                    <a:pt x="378692" y="1148483"/>
                  </a:lnTo>
                  <a:lnTo>
                    <a:pt x="377515" y="1154725"/>
                  </a:lnTo>
                  <a:lnTo>
                    <a:pt x="376313" y="1160967"/>
                  </a:lnTo>
                  <a:lnTo>
                    <a:pt x="375089" y="1167209"/>
                  </a:lnTo>
                  <a:lnTo>
                    <a:pt x="373851" y="1173450"/>
                  </a:lnTo>
                  <a:lnTo>
                    <a:pt x="372603" y="1179692"/>
                  </a:lnTo>
                  <a:lnTo>
                    <a:pt x="371352" y="1185934"/>
                  </a:lnTo>
                  <a:lnTo>
                    <a:pt x="370104" y="1192176"/>
                  </a:lnTo>
                  <a:lnTo>
                    <a:pt x="368862" y="1198417"/>
                  </a:lnTo>
                  <a:lnTo>
                    <a:pt x="367629" y="1204659"/>
                  </a:lnTo>
                  <a:lnTo>
                    <a:pt x="366408" y="1210901"/>
                  </a:lnTo>
                  <a:lnTo>
                    <a:pt x="365197" y="1217143"/>
                  </a:lnTo>
                  <a:lnTo>
                    <a:pt x="363999" y="1223384"/>
                  </a:lnTo>
                  <a:lnTo>
                    <a:pt x="362811" y="1229626"/>
                  </a:lnTo>
                  <a:lnTo>
                    <a:pt x="361628" y="1235868"/>
                  </a:lnTo>
                  <a:lnTo>
                    <a:pt x="360445" y="1242110"/>
                  </a:lnTo>
                  <a:lnTo>
                    <a:pt x="359258" y="1248351"/>
                  </a:lnTo>
                  <a:lnTo>
                    <a:pt x="358062" y="1254593"/>
                  </a:lnTo>
                  <a:lnTo>
                    <a:pt x="356849" y="1260835"/>
                  </a:lnTo>
                  <a:lnTo>
                    <a:pt x="355610" y="1267077"/>
                  </a:lnTo>
                  <a:lnTo>
                    <a:pt x="354335" y="1273318"/>
                  </a:lnTo>
                  <a:lnTo>
                    <a:pt x="353023" y="1279560"/>
                  </a:lnTo>
                  <a:lnTo>
                    <a:pt x="351667" y="1285802"/>
                  </a:lnTo>
                  <a:lnTo>
                    <a:pt x="350263" y="1292044"/>
                  </a:lnTo>
                  <a:lnTo>
                    <a:pt x="348809" y="1298285"/>
                  </a:lnTo>
                  <a:lnTo>
                    <a:pt x="347302" y="1304527"/>
                  </a:lnTo>
                  <a:lnTo>
                    <a:pt x="345733" y="1310769"/>
                  </a:lnTo>
                  <a:lnTo>
                    <a:pt x="344112" y="1317011"/>
                  </a:lnTo>
                  <a:lnTo>
                    <a:pt x="342444" y="1323252"/>
                  </a:lnTo>
                  <a:lnTo>
                    <a:pt x="340734" y="1329494"/>
                  </a:lnTo>
                  <a:lnTo>
                    <a:pt x="338989" y="1335736"/>
                  </a:lnTo>
                  <a:lnTo>
                    <a:pt x="337216" y="1341978"/>
                  </a:lnTo>
                  <a:lnTo>
                    <a:pt x="335422" y="1348220"/>
                  </a:lnTo>
                  <a:lnTo>
                    <a:pt x="333619" y="1354461"/>
                  </a:lnTo>
                  <a:lnTo>
                    <a:pt x="331818" y="1360703"/>
                  </a:lnTo>
                  <a:lnTo>
                    <a:pt x="330028" y="1366945"/>
                  </a:lnTo>
                  <a:lnTo>
                    <a:pt x="328257" y="1373187"/>
                  </a:lnTo>
                  <a:lnTo>
                    <a:pt x="326513" y="1379428"/>
                  </a:lnTo>
                  <a:lnTo>
                    <a:pt x="324801" y="1385670"/>
                  </a:lnTo>
                  <a:lnTo>
                    <a:pt x="323132" y="1391912"/>
                  </a:lnTo>
                  <a:lnTo>
                    <a:pt x="321508" y="1398154"/>
                  </a:lnTo>
                  <a:lnTo>
                    <a:pt x="319927" y="1404395"/>
                  </a:lnTo>
                  <a:lnTo>
                    <a:pt x="318386" y="1410637"/>
                  </a:lnTo>
                  <a:lnTo>
                    <a:pt x="316885" y="1416879"/>
                  </a:lnTo>
                  <a:lnTo>
                    <a:pt x="315419" y="1423121"/>
                  </a:lnTo>
                  <a:lnTo>
                    <a:pt x="313984" y="1429362"/>
                  </a:lnTo>
                  <a:lnTo>
                    <a:pt x="312578" y="1435604"/>
                  </a:lnTo>
                  <a:lnTo>
                    <a:pt x="311187" y="1441846"/>
                  </a:lnTo>
                  <a:lnTo>
                    <a:pt x="309806" y="1448088"/>
                  </a:lnTo>
                  <a:lnTo>
                    <a:pt x="308427" y="1454329"/>
                  </a:lnTo>
                  <a:lnTo>
                    <a:pt x="307046" y="1460571"/>
                  </a:lnTo>
                  <a:lnTo>
                    <a:pt x="305657" y="1466813"/>
                  </a:lnTo>
                  <a:lnTo>
                    <a:pt x="304254" y="1473055"/>
                  </a:lnTo>
                  <a:lnTo>
                    <a:pt x="302833" y="1479296"/>
                  </a:lnTo>
                  <a:lnTo>
                    <a:pt x="301394" y="1485538"/>
                  </a:lnTo>
                  <a:lnTo>
                    <a:pt x="299938" y="1491780"/>
                  </a:lnTo>
                  <a:lnTo>
                    <a:pt x="298465" y="1498022"/>
                  </a:lnTo>
                  <a:lnTo>
                    <a:pt x="296978" y="1504264"/>
                  </a:lnTo>
                  <a:lnTo>
                    <a:pt x="295479" y="1510505"/>
                  </a:lnTo>
                  <a:lnTo>
                    <a:pt x="293973" y="1516747"/>
                  </a:lnTo>
                  <a:lnTo>
                    <a:pt x="292464" y="1522989"/>
                  </a:lnTo>
                  <a:lnTo>
                    <a:pt x="290959" y="1529231"/>
                  </a:lnTo>
                  <a:lnTo>
                    <a:pt x="289461" y="1535472"/>
                  </a:lnTo>
                  <a:lnTo>
                    <a:pt x="287975" y="1541714"/>
                  </a:lnTo>
                  <a:lnTo>
                    <a:pt x="286503" y="1547956"/>
                  </a:lnTo>
                  <a:lnTo>
                    <a:pt x="285051" y="1554198"/>
                  </a:lnTo>
                  <a:lnTo>
                    <a:pt x="283625" y="1560439"/>
                  </a:lnTo>
                  <a:lnTo>
                    <a:pt x="282222" y="1566681"/>
                  </a:lnTo>
                  <a:lnTo>
                    <a:pt x="280844" y="1572923"/>
                  </a:lnTo>
                  <a:lnTo>
                    <a:pt x="279491" y="1579165"/>
                  </a:lnTo>
                  <a:lnTo>
                    <a:pt x="278162" y="1585406"/>
                  </a:lnTo>
                  <a:lnTo>
                    <a:pt x="276858" y="1591648"/>
                  </a:lnTo>
                  <a:lnTo>
                    <a:pt x="275580" y="1597890"/>
                  </a:lnTo>
                  <a:lnTo>
                    <a:pt x="274328" y="1604132"/>
                  </a:lnTo>
                  <a:lnTo>
                    <a:pt x="273097" y="1610373"/>
                  </a:lnTo>
                  <a:lnTo>
                    <a:pt x="271887" y="1616615"/>
                  </a:lnTo>
                  <a:lnTo>
                    <a:pt x="270699" y="1622857"/>
                  </a:lnTo>
                  <a:lnTo>
                    <a:pt x="269531" y="1629099"/>
                  </a:lnTo>
                  <a:lnTo>
                    <a:pt x="268386" y="1635340"/>
                  </a:lnTo>
                  <a:lnTo>
                    <a:pt x="267268" y="1641582"/>
                  </a:lnTo>
                  <a:lnTo>
                    <a:pt x="266176" y="1647824"/>
                  </a:lnTo>
                  <a:lnTo>
                    <a:pt x="265109" y="1654066"/>
                  </a:lnTo>
                  <a:lnTo>
                    <a:pt x="264071" y="1660307"/>
                  </a:lnTo>
                  <a:lnTo>
                    <a:pt x="263063" y="1666549"/>
                  </a:lnTo>
                  <a:lnTo>
                    <a:pt x="262086" y="1672791"/>
                  </a:lnTo>
                  <a:lnTo>
                    <a:pt x="261145" y="1679033"/>
                  </a:lnTo>
                  <a:lnTo>
                    <a:pt x="260246" y="1685275"/>
                  </a:lnTo>
                  <a:lnTo>
                    <a:pt x="259382" y="1691516"/>
                  </a:lnTo>
                  <a:lnTo>
                    <a:pt x="258556" y="1697758"/>
                  </a:lnTo>
                  <a:lnTo>
                    <a:pt x="257766" y="1704000"/>
                  </a:lnTo>
                  <a:lnTo>
                    <a:pt x="257012" y="1710242"/>
                  </a:lnTo>
                  <a:lnTo>
                    <a:pt x="256293" y="1716483"/>
                  </a:lnTo>
                  <a:lnTo>
                    <a:pt x="255610" y="1722725"/>
                  </a:lnTo>
                  <a:lnTo>
                    <a:pt x="254958" y="1728967"/>
                  </a:lnTo>
                  <a:lnTo>
                    <a:pt x="254331" y="1735209"/>
                  </a:lnTo>
                  <a:lnTo>
                    <a:pt x="253725" y="1741450"/>
                  </a:lnTo>
                  <a:lnTo>
                    <a:pt x="253135" y="1747692"/>
                  </a:lnTo>
                  <a:lnTo>
                    <a:pt x="252556" y="1753934"/>
                  </a:lnTo>
                  <a:lnTo>
                    <a:pt x="251982" y="1760176"/>
                  </a:lnTo>
                  <a:lnTo>
                    <a:pt x="251408" y="1766417"/>
                  </a:lnTo>
                  <a:lnTo>
                    <a:pt x="250826" y="1772659"/>
                  </a:lnTo>
                  <a:lnTo>
                    <a:pt x="250231" y="1778901"/>
                  </a:lnTo>
                  <a:lnTo>
                    <a:pt x="249618" y="1785143"/>
                  </a:lnTo>
                  <a:lnTo>
                    <a:pt x="248982" y="1791384"/>
                  </a:lnTo>
                  <a:lnTo>
                    <a:pt x="248320" y="1797626"/>
                  </a:lnTo>
                  <a:lnTo>
                    <a:pt x="247626" y="1803868"/>
                  </a:lnTo>
                  <a:lnTo>
                    <a:pt x="246894" y="1810110"/>
                  </a:lnTo>
                  <a:lnTo>
                    <a:pt x="246127" y="1816351"/>
                  </a:lnTo>
                  <a:lnTo>
                    <a:pt x="245327" y="1822593"/>
                  </a:lnTo>
                  <a:lnTo>
                    <a:pt x="244492" y="1828835"/>
                  </a:lnTo>
                  <a:lnTo>
                    <a:pt x="243626" y="1835077"/>
                  </a:lnTo>
                  <a:lnTo>
                    <a:pt x="242729" y="1841319"/>
                  </a:lnTo>
                  <a:lnTo>
                    <a:pt x="241803" y="1847560"/>
                  </a:lnTo>
                  <a:lnTo>
                    <a:pt x="240856" y="1853802"/>
                  </a:lnTo>
                  <a:lnTo>
                    <a:pt x="239894" y="1860044"/>
                  </a:lnTo>
                  <a:lnTo>
                    <a:pt x="238922" y="1866286"/>
                  </a:lnTo>
                  <a:lnTo>
                    <a:pt x="237946" y="1872527"/>
                  </a:lnTo>
                  <a:lnTo>
                    <a:pt x="236972" y="1878769"/>
                  </a:lnTo>
                  <a:lnTo>
                    <a:pt x="236005" y="1885011"/>
                  </a:lnTo>
                  <a:lnTo>
                    <a:pt x="235053" y="1891253"/>
                  </a:lnTo>
                  <a:lnTo>
                    <a:pt x="234121" y="1897494"/>
                  </a:lnTo>
                  <a:lnTo>
                    <a:pt x="233211" y="1903736"/>
                  </a:lnTo>
                  <a:lnTo>
                    <a:pt x="232327" y="1909978"/>
                  </a:lnTo>
                  <a:lnTo>
                    <a:pt x="231471" y="1916220"/>
                  </a:lnTo>
                  <a:lnTo>
                    <a:pt x="230645" y="1922461"/>
                  </a:lnTo>
                  <a:lnTo>
                    <a:pt x="229853" y="1928703"/>
                  </a:lnTo>
                  <a:lnTo>
                    <a:pt x="229096" y="1934945"/>
                  </a:lnTo>
                  <a:lnTo>
                    <a:pt x="228370" y="1941187"/>
                  </a:lnTo>
                  <a:lnTo>
                    <a:pt x="227673" y="1947428"/>
                  </a:lnTo>
                  <a:lnTo>
                    <a:pt x="227004" y="1953670"/>
                  </a:lnTo>
                  <a:lnTo>
                    <a:pt x="226361" y="1959912"/>
                  </a:lnTo>
                  <a:lnTo>
                    <a:pt x="225741" y="1966154"/>
                  </a:lnTo>
                  <a:lnTo>
                    <a:pt x="225148" y="1972395"/>
                  </a:lnTo>
                  <a:lnTo>
                    <a:pt x="224573" y="1978637"/>
                  </a:lnTo>
                  <a:lnTo>
                    <a:pt x="224014" y="1984879"/>
                  </a:lnTo>
                  <a:lnTo>
                    <a:pt x="223469" y="1991121"/>
                  </a:lnTo>
                  <a:lnTo>
                    <a:pt x="222937" y="1997362"/>
                  </a:lnTo>
                  <a:lnTo>
                    <a:pt x="222414" y="2003604"/>
                  </a:lnTo>
                  <a:lnTo>
                    <a:pt x="221901" y="2009846"/>
                  </a:lnTo>
                  <a:lnTo>
                    <a:pt x="221397" y="2016088"/>
                  </a:lnTo>
                  <a:lnTo>
                    <a:pt x="220898" y="2022330"/>
                  </a:lnTo>
                  <a:lnTo>
                    <a:pt x="220404" y="2028571"/>
                  </a:lnTo>
                  <a:lnTo>
                    <a:pt x="219914" y="2034813"/>
                  </a:lnTo>
                  <a:lnTo>
                    <a:pt x="219427" y="2041055"/>
                  </a:lnTo>
                  <a:lnTo>
                    <a:pt x="218944" y="2047297"/>
                  </a:lnTo>
                  <a:lnTo>
                    <a:pt x="218463" y="2053538"/>
                  </a:lnTo>
                  <a:lnTo>
                    <a:pt x="217984" y="2059780"/>
                  </a:lnTo>
                  <a:lnTo>
                    <a:pt x="217507" y="2066022"/>
                  </a:lnTo>
                  <a:lnTo>
                    <a:pt x="217031" y="2072264"/>
                  </a:lnTo>
                  <a:lnTo>
                    <a:pt x="216557" y="2078505"/>
                  </a:lnTo>
                  <a:lnTo>
                    <a:pt x="216084" y="2084747"/>
                  </a:lnTo>
                  <a:lnTo>
                    <a:pt x="215612" y="2090989"/>
                  </a:lnTo>
                  <a:lnTo>
                    <a:pt x="215143" y="2097231"/>
                  </a:lnTo>
                  <a:lnTo>
                    <a:pt x="214677" y="2103472"/>
                  </a:lnTo>
                  <a:lnTo>
                    <a:pt x="214213" y="2109714"/>
                  </a:lnTo>
                  <a:lnTo>
                    <a:pt x="213754" y="2115956"/>
                  </a:lnTo>
                  <a:lnTo>
                    <a:pt x="213300" y="2122198"/>
                  </a:lnTo>
                  <a:lnTo>
                    <a:pt x="212853" y="2128439"/>
                  </a:lnTo>
                  <a:lnTo>
                    <a:pt x="212414" y="2134681"/>
                  </a:lnTo>
                  <a:lnTo>
                    <a:pt x="211986" y="2140923"/>
                  </a:lnTo>
                  <a:lnTo>
                    <a:pt x="211569" y="2147165"/>
                  </a:lnTo>
                  <a:lnTo>
                    <a:pt x="211166" y="2153406"/>
                  </a:lnTo>
                  <a:lnTo>
                    <a:pt x="210777" y="2159648"/>
                  </a:lnTo>
                  <a:lnTo>
                    <a:pt x="210404" y="2165890"/>
                  </a:lnTo>
                  <a:lnTo>
                    <a:pt x="210048" y="2172132"/>
                  </a:lnTo>
                  <a:lnTo>
                    <a:pt x="209714" y="2178374"/>
                  </a:lnTo>
                  <a:lnTo>
                    <a:pt x="209401" y="2184615"/>
                  </a:lnTo>
                  <a:lnTo>
                    <a:pt x="209107" y="2190857"/>
                  </a:lnTo>
                  <a:lnTo>
                    <a:pt x="208834" y="2197099"/>
                  </a:lnTo>
                  <a:lnTo>
                    <a:pt x="208581" y="2203341"/>
                  </a:lnTo>
                  <a:lnTo>
                    <a:pt x="208346" y="2209582"/>
                  </a:lnTo>
                  <a:lnTo>
                    <a:pt x="208131" y="2215824"/>
                  </a:lnTo>
                  <a:lnTo>
                    <a:pt x="207936" y="2222066"/>
                  </a:lnTo>
                  <a:lnTo>
                    <a:pt x="207756" y="2228308"/>
                  </a:lnTo>
                  <a:lnTo>
                    <a:pt x="207590" y="2234549"/>
                  </a:lnTo>
                  <a:lnTo>
                    <a:pt x="207435" y="2240791"/>
                  </a:lnTo>
                  <a:lnTo>
                    <a:pt x="207290" y="2247033"/>
                  </a:lnTo>
                  <a:lnTo>
                    <a:pt x="207152" y="2253275"/>
                  </a:lnTo>
                  <a:lnTo>
                    <a:pt x="207022" y="2259516"/>
                  </a:lnTo>
                  <a:lnTo>
                    <a:pt x="206895" y="2265758"/>
                  </a:lnTo>
                  <a:lnTo>
                    <a:pt x="206770" y="2272000"/>
                  </a:lnTo>
                  <a:lnTo>
                    <a:pt x="206647" y="2278242"/>
                  </a:lnTo>
                  <a:lnTo>
                    <a:pt x="206523" y="2284483"/>
                  </a:lnTo>
                  <a:lnTo>
                    <a:pt x="206398" y="2290725"/>
                  </a:lnTo>
                  <a:lnTo>
                    <a:pt x="206271" y="2296967"/>
                  </a:lnTo>
                  <a:lnTo>
                    <a:pt x="206142" y="2303209"/>
                  </a:lnTo>
                  <a:lnTo>
                    <a:pt x="206010" y="2309450"/>
                  </a:lnTo>
                  <a:lnTo>
                    <a:pt x="205876" y="2315692"/>
                  </a:lnTo>
                  <a:lnTo>
                    <a:pt x="205739" y="2321934"/>
                  </a:lnTo>
                  <a:lnTo>
                    <a:pt x="205601" y="2328176"/>
                  </a:lnTo>
                  <a:lnTo>
                    <a:pt x="205460" y="2334418"/>
                  </a:lnTo>
                  <a:lnTo>
                    <a:pt x="205317" y="2340659"/>
                  </a:lnTo>
                  <a:lnTo>
                    <a:pt x="205172" y="2346901"/>
                  </a:lnTo>
                  <a:lnTo>
                    <a:pt x="205024" y="2353143"/>
                  </a:lnTo>
                  <a:lnTo>
                    <a:pt x="204874" y="2359385"/>
                  </a:lnTo>
                  <a:lnTo>
                    <a:pt x="204722" y="2365626"/>
                  </a:lnTo>
                  <a:lnTo>
                    <a:pt x="204566" y="2371868"/>
                  </a:lnTo>
                  <a:lnTo>
                    <a:pt x="204406" y="2378110"/>
                  </a:lnTo>
                  <a:lnTo>
                    <a:pt x="204242" y="2384352"/>
                  </a:lnTo>
                  <a:lnTo>
                    <a:pt x="204073" y="2390593"/>
                  </a:lnTo>
                  <a:lnTo>
                    <a:pt x="203898" y="2396835"/>
                  </a:lnTo>
                  <a:lnTo>
                    <a:pt x="203718" y="2403077"/>
                  </a:lnTo>
                  <a:lnTo>
                    <a:pt x="203533" y="2409319"/>
                  </a:lnTo>
                  <a:lnTo>
                    <a:pt x="203341" y="2415560"/>
                  </a:lnTo>
                  <a:lnTo>
                    <a:pt x="203144" y="2421802"/>
                  </a:lnTo>
                  <a:lnTo>
                    <a:pt x="202942" y="2428044"/>
                  </a:lnTo>
                  <a:lnTo>
                    <a:pt x="202735" y="2434286"/>
                  </a:lnTo>
                  <a:lnTo>
                    <a:pt x="202524" y="2440527"/>
                  </a:lnTo>
                  <a:lnTo>
                    <a:pt x="202312" y="2446769"/>
                  </a:lnTo>
                  <a:lnTo>
                    <a:pt x="202099" y="2453011"/>
                  </a:lnTo>
                  <a:lnTo>
                    <a:pt x="201887" y="2459253"/>
                  </a:lnTo>
                  <a:lnTo>
                    <a:pt x="201677" y="2465494"/>
                  </a:lnTo>
                  <a:lnTo>
                    <a:pt x="201472" y="2471736"/>
                  </a:lnTo>
                  <a:lnTo>
                    <a:pt x="201273" y="2477978"/>
                  </a:lnTo>
                  <a:lnTo>
                    <a:pt x="201081" y="2484220"/>
                  </a:lnTo>
                  <a:lnTo>
                    <a:pt x="200898" y="2490461"/>
                  </a:lnTo>
                  <a:lnTo>
                    <a:pt x="200724" y="2496703"/>
                  </a:lnTo>
                  <a:lnTo>
                    <a:pt x="200561" y="2502945"/>
                  </a:lnTo>
                  <a:lnTo>
                    <a:pt x="200412" y="2509187"/>
                  </a:lnTo>
                  <a:lnTo>
                    <a:pt x="200276" y="2515429"/>
                  </a:lnTo>
                  <a:lnTo>
                    <a:pt x="200153" y="2521670"/>
                  </a:lnTo>
                  <a:lnTo>
                    <a:pt x="200042" y="2527912"/>
                  </a:lnTo>
                  <a:lnTo>
                    <a:pt x="199944" y="2534154"/>
                  </a:lnTo>
                  <a:lnTo>
                    <a:pt x="199858" y="2540396"/>
                  </a:lnTo>
                  <a:lnTo>
                    <a:pt x="199784" y="2546637"/>
                  </a:lnTo>
                  <a:lnTo>
                    <a:pt x="199722" y="2552879"/>
                  </a:lnTo>
                  <a:lnTo>
                    <a:pt x="199670" y="2559121"/>
                  </a:lnTo>
                  <a:lnTo>
                    <a:pt x="199627" y="2565363"/>
                  </a:lnTo>
                  <a:lnTo>
                    <a:pt x="199591" y="2571604"/>
                  </a:lnTo>
                  <a:lnTo>
                    <a:pt x="199560" y="2577846"/>
                  </a:lnTo>
                  <a:lnTo>
                    <a:pt x="199535" y="2584088"/>
                  </a:lnTo>
                  <a:lnTo>
                    <a:pt x="199513" y="2590330"/>
                  </a:lnTo>
                  <a:lnTo>
                    <a:pt x="199493" y="2596571"/>
                  </a:lnTo>
                  <a:lnTo>
                    <a:pt x="199474" y="2602813"/>
                  </a:lnTo>
                  <a:lnTo>
                    <a:pt x="199454" y="2609055"/>
                  </a:lnTo>
                  <a:lnTo>
                    <a:pt x="199433" y="2615297"/>
                  </a:lnTo>
                  <a:lnTo>
                    <a:pt x="199409" y="2621538"/>
                  </a:lnTo>
                  <a:lnTo>
                    <a:pt x="199383" y="2627780"/>
                  </a:lnTo>
                  <a:lnTo>
                    <a:pt x="199351" y="2634022"/>
                  </a:lnTo>
                  <a:lnTo>
                    <a:pt x="199316" y="2640264"/>
                  </a:lnTo>
                  <a:lnTo>
                    <a:pt x="199276" y="2646505"/>
                  </a:lnTo>
                  <a:lnTo>
                    <a:pt x="199232" y="2652747"/>
                  </a:lnTo>
                  <a:lnTo>
                    <a:pt x="199184" y="2658989"/>
                  </a:lnTo>
                  <a:lnTo>
                    <a:pt x="199132" y="2665231"/>
                  </a:lnTo>
                  <a:lnTo>
                    <a:pt x="199076" y="2671473"/>
                  </a:lnTo>
                  <a:lnTo>
                    <a:pt x="199017" y="2677714"/>
                  </a:lnTo>
                  <a:lnTo>
                    <a:pt x="198956" y="2683956"/>
                  </a:lnTo>
                  <a:lnTo>
                    <a:pt x="198893" y="2690198"/>
                  </a:lnTo>
                  <a:lnTo>
                    <a:pt x="198830" y="2696440"/>
                  </a:lnTo>
                  <a:lnTo>
                    <a:pt x="198765" y="2702681"/>
                  </a:lnTo>
                  <a:lnTo>
                    <a:pt x="198702" y="2708923"/>
                  </a:lnTo>
                  <a:lnTo>
                    <a:pt x="198639" y="2715165"/>
                  </a:lnTo>
                  <a:lnTo>
                    <a:pt x="198577" y="2721407"/>
                  </a:lnTo>
                  <a:lnTo>
                    <a:pt x="198517" y="2727648"/>
                  </a:lnTo>
                  <a:lnTo>
                    <a:pt x="198459" y="2733890"/>
                  </a:lnTo>
                  <a:lnTo>
                    <a:pt x="198403" y="2740132"/>
                  </a:lnTo>
                  <a:lnTo>
                    <a:pt x="198349" y="2746374"/>
                  </a:lnTo>
                  <a:lnTo>
                    <a:pt x="198297" y="2752615"/>
                  </a:lnTo>
                  <a:lnTo>
                    <a:pt x="198247" y="2758857"/>
                  </a:lnTo>
                  <a:lnTo>
                    <a:pt x="198200" y="2765099"/>
                  </a:lnTo>
                  <a:lnTo>
                    <a:pt x="198154" y="2771341"/>
                  </a:lnTo>
                  <a:lnTo>
                    <a:pt x="198110" y="2777582"/>
                  </a:lnTo>
                  <a:lnTo>
                    <a:pt x="198069" y="2783824"/>
                  </a:lnTo>
                  <a:lnTo>
                    <a:pt x="198028" y="2790066"/>
                  </a:lnTo>
                  <a:lnTo>
                    <a:pt x="197990" y="2796308"/>
                  </a:lnTo>
                  <a:lnTo>
                    <a:pt x="197954" y="2802549"/>
                  </a:lnTo>
                  <a:lnTo>
                    <a:pt x="197921" y="2808791"/>
                  </a:lnTo>
                  <a:lnTo>
                    <a:pt x="197889" y="2815033"/>
                  </a:lnTo>
                  <a:lnTo>
                    <a:pt x="197861" y="2821275"/>
                  </a:lnTo>
                  <a:lnTo>
                    <a:pt x="197835" y="2827516"/>
                  </a:lnTo>
                  <a:lnTo>
                    <a:pt x="197812" y="2833758"/>
                  </a:lnTo>
                  <a:lnTo>
                    <a:pt x="197794" y="2840000"/>
                  </a:lnTo>
                  <a:lnTo>
                    <a:pt x="197780" y="2846242"/>
                  </a:lnTo>
                  <a:lnTo>
                    <a:pt x="197770" y="2852484"/>
                  </a:lnTo>
                  <a:lnTo>
                    <a:pt x="197764" y="2858725"/>
                  </a:lnTo>
                  <a:lnTo>
                    <a:pt x="197763" y="2864967"/>
                  </a:lnTo>
                  <a:lnTo>
                    <a:pt x="197767" y="2871209"/>
                  </a:lnTo>
                  <a:lnTo>
                    <a:pt x="197776" y="2877451"/>
                  </a:lnTo>
                  <a:lnTo>
                    <a:pt x="197790" y="2883692"/>
                  </a:lnTo>
                  <a:lnTo>
                    <a:pt x="197810" y="2889934"/>
                  </a:lnTo>
                  <a:lnTo>
                    <a:pt x="197833" y="2896176"/>
                  </a:lnTo>
                  <a:lnTo>
                    <a:pt x="197861" y="2902418"/>
                  </a:lnTo>
                  <a:lnTo>
                    <a:pt x="197892" y="2908659"/>
                  </a:lnTo>
                  <a:lnTo>
                    <a:pt x="197926" y="2914901"/>
                  </a:lnTo>
                  <a:lnTo>
                    <a:pt x="197963" y="2921143"/>
                  </a:lnTo>
                  <a:lnTo>
                    <a:pt x="198003" y="2927385"/>
                  </a:lnTo>
                  <a:lnTo>
                    <a:pt x="198044" y="2933626"/>
                  </a:lnTo>
                  <a:lnTo>
                    <a:pt x="198085" y="2939868"/>
                  </a:lnTo>
                  <a:lnTo>
                    <a:pt x="198126" y="2946110"/>
                  </a:lnTo>
                  <a:lnTo>
                    <a:pt x="198167" y="2952352"/>
                  </a:lnTo>
                  <a:lnTo>
                    <a:pt x="198206" y="2958593"/>
                  </a:lnTo>
                  <a:lnTo>
                    <a:pt x="198244" y="2964835"/>
                  </a:lnTo>
                  <a:lnTo>
                    <a:pt x="198279" y="2971077"/>
                  </a:lnTo>
                  <a:lnTo>
                    <a:pt x="198312" y="2977319"/>
                  </a:lnTo>
                  <a:lnTo>
                    <a:pt x="198342" y="2983560"/>
                  </a:lnTo>
                  <a:lnTo>
                    <a:pt x="198371" y="2989802"/>
                  </a:lnTo>
                  <a:lnTo>
                    <a:pt x="198397" y="2996044"/>
                  </a:lnTo>
                  <a:lnTo>
                    <a:pt x="198422" y="3002286"/>
                  </a:lnTo>
                  <a:lnTo>
                    <a:pt x="198446" y="3008528"/>
                  </a:lnTo>
                  <a:lnTo>
                    <a:pt x="198470" y="3014769"/>
                  </a:lnTo>
                  <a:lnTo>
                    <a:pt x="198496" y="3021011"/>
                  </a:lnTo>
                  <a:lnTo>
                    <a:pt x="198524" y="3027253"/>
                  </a:lnTo>
                  <a:lnTo>
                    <a:pt x="198555" y="3033495"/>
                  </a:lnTo>
                  <a:lnTo>
                    <a:pt x="198591" y="3039736"/>
                  </a:lnTo>
                  <a:lnTo>
                    <a:pt x="198635" y="3045978"/>
                  </a:lnTo>
                  <a:lnTo>
                    <a:pt x="198686" y="3052220"/>
                  </a:lnTo>
                  <a:lnTo>
                    <a:pt x="198745" y="3058462"/>
                  </a:lnTo>
                  <a:lnTo>
                    <a:pt x="198815" y="3064703"/>
                  </a:lnTo>
                  <a:lnTo>
                    <a:pt x="198894" y="3070945"/>
                  </a:lnTo>
                  <a:lnTo>
                    <a:pt x="198983" y="3077187"/>
                  </a:lnTo>
                  <a:lnTo>
                    <a:pt x="199083" y="3083429"/>
                  </a:lnTo>
                  <a:lnTo>
                    <a:pt x="199194" y="3089670"/>
                  </a:lnTo>
                  <a:lnTo>
                    <a:pt x="199314" y="3095912"/>
                  </a:lnTo>
                  <a:lnTo>
                    <a:pt x="199441" y="3102154"/>
                  </a:lnTo>
                  <a:lnTo>
                    <a:pt x="199574" y="3108396"/>
                  </a:lnTo>
                  <a:lnTo>
                    <a:pt x="199711" y="3114637"/>
                  </a:lnTo>
                  <a:lnTo>
                    <a:pt x="199849" y="3120879"/>
                  </a:lnTo>
                  <a:lnTo>
                    <a:pt x="199984" y="3127121"/>
                  </a:lnTo>
                  <a:lnTo>
                    <a:pt x="200114" y="3133363"/>
                  </a:lnTo>
                  <a:lnTo>
                    <a:pt x="200235" y="3139604"/>
                  </a:lnTo>
                  <a:lnTo>
                    <a:pt x="200344" y="3145846"/>
                  </a:lnTo>
                  <a:lnTo>
                    <a:pt x="200439" y="3152088"/>
                  </a:lnTo>
                  <a:lnTo>
                    <a:pt x="200516" y="3158330"/>
                  </a:lnTo>
                  <a:lnTo>
                    <a:pt x="200572" y="3164571"/>
                  </a:lnTo>
                  <a:lnTo>
                    <a:pt x="200602" y="3170813"/>
                  </a:lnTo>
                  <a:lnTo>
                    <a:pt x="200607" y="3177055"/>
                  </a:lnTo>
                  <a:lnTo>
                    <a:pt x="200585" y="3183297"/>
                  </a:lnTo>
                  <a:lnTo>
                    <a:pt x="200538" y="3189539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" name="pg37"/>
            <p:cNvSpPr/>
            <p:nvPr/>
          </p:nvSpPr>
          <p:spPr>
            <a:xfrm>
              <a:off x="8909334" y="3620938"/>
              <a:ext cx="381155" cy="3411789"/>
            </a:xfrm>
            <a:custGeom>
              <a:avLst/>
              <a:gdLst/>
              <a:ahLst/>
              <a:cxnLst/>
              <a:rect l="0" t="0" r="0" b="0"/>
              <a:pathLst>
                <a:path w="381155" h="3411789">
                  <a:moveTo>
                    <a:pt x="185290" y="3411789"/>
                  </a:moveTo>
                  <a:lnTo>
                    <a:pt x="185251" y="3405112"/>
                  </a:lnTo>
                  <a:lnTo>
                    <a:pt x="185248" y="3398435"/>
                  </a:lnTo>
                  <a:lnTo>
                    <a:pt x="185280" y="3391759"/>
                  </a:lnTo>
                  <a:lnTo>
                    <a:pt x="185346" y="3385082"/>
                  </a:lnTo>
                  <a:lnTo>
                    <a:pt x="185448" y="3378405"/>
                  </a:lnTo>
                  <a:lnTo>
                    <a:pt x="185583" y="3371728"/>
                  </a:lnTo>
                  <a:lnTo>
                    <a:pt x="185745" y="3365052"/>
                  </a:lnTo>
                  <a:lnTo>
                    <a:pt x="185929" y="3358375"/>
                  </a:lnTo>
                  <a:lnTo>
                    <a:pt x="186134" y="3351698"/>
                  </a:lnTo>
                  <a:lnTo>
                    <a:pt x="186355" y="3345022"/>
                  </a:lnTo>
                  <a:lnTo>
                    <a:pt x="186587" y="3338345"/>
                  </a:lnTo>
                  <a:lnTo>
                    <a:pt x="186829" y="3331668"/>
                  </a:lnTo>
                  <a:lnTo>
                    <a:pt x="187074" y="3324992"/>
                  </a:lnTo>
                  <a:lnTo>
                    <a:pt x="187318" y="3318315"/>
                  </a:lnTo>
                  <a:lnTo>
                    <a:pt x="187558" y="3311638"/>
                  </a:lnTo>
                  <a:lnTo>
                    <a:pt x="187791" y="3304962"/>
                  </a:lnTo>
                  <a:lnTo>
                    <a:pt x="188015" y="3298285"/>
                  </a:lnTo>
                  <a:lnTo>
                    <a:pt x="188226" y="3291608"/>
                  </a:lnTo>
                  <a:lnTo>
                    <a:pt x="188420" y="3284931"/>
                  </a:lnTo>
                  <a:lnTo>
                    <a:pt x="188598" y="3278255"/>
                  </a:lnTo>
                  <a:lnTo>
                    <a:pt x="188759" y="3271578"/>
                  </a:lnTo>
                  <a:lnTo>
                    <a:pt x="188903" y="3264901"/>
                  </a:lnTo>
                  <a:lnTo>
                    <a:pt x="189027" y="3258225"/>
                  </a:lnTo>
                  <a:lnTo>
                    <a:pt x="189134" y="3251548"/>
                  </a:lnTo>
                  <a:lnTo>
                    <a:pt x="189219" y="3244871"/>
                  </a:lnTo>
                  <a:lnTo>
                    <a:pt x="189284" y="3238195"/>
                  </a:lnTo>
                  <a:lnTo>
                    <a:pt x="189332" y="3231518"/>
                  </a:lnTo>
                  <a:lnTo>
                    <a:pt x="189362" y="3224841"/>
                  </a:lnTo>
                  <a:lnTo>
                    <a:pt x="189376" y="3218165"/>
                  </a:lnTo>
                  <a:lnTo>
                    <a:pt x="189375" y="3211488"/>
                  </a:lnTo>
                  <a:lnTo>
                    <a:pt x="189358" y="3204811"/>
                  </a:lnTo>
                  <a:lnTo>
                    <a:pt x="189324" y="3198134"/>
                  </a:lnTo>
                  <a:lnTo>
                    <a:pt x="189277" y="3191458"/>
                  </a:lnTo>
                  <a:lnTo>
                    <a:pt x="189219" y="3184781"/>
                  </a:lnTo>
                  <a:lnTo>
                    <a:pt x="189150" y="3178104"/>
                  </a:lnTo>
                  <a:lnTo>
                    <a:pt x="189071" y="3171428"/>
                  </a:lnTo>
                  <a:lnTo>
                    <a:pt x="188982" y="3164751"/>
                  </a:lnTo>
                  <a:lnTo>
                    <a:pt x="188885" y="3158074"/>
                  </a:lnTo>
                  <a:lnTo>
                    <a:pt x="188781" y="3151398"/>
                  </a:lnTo>
                  <a:lnTo>
                    <a:pt x="188672" y="3144721"/>
                  </a:lnTo>
                  <a:lnTo>
                    <a:pt x="188558" y="3138044"/>
                  </a:lnTo>
                  <a:lnTo>
                    <a:pt x="188441" y="3131368"/>
                  </a:lnTo>
                  <a:lnTo>
                    <a:pt x="188323" y="3124691"/>
                  </a:lnTo>
                  <a:lnTo>
                    <a:pt x="188204" y="3118014"/>
                  </a:lnTo>
                  <a:lnTo>
                    <a:pt x="188087" y="3111337"/>
                  </a:lnTo>
                  <a:lnTo>
                    <a:pt x="187973" y="3104661"/>
                  </a:lnTo>
                  <a:lnTo>
                    <a:pt x="187863" y="3097984"/>
                  </a:lnTo>
                  <a:lnTo>
                    <a:pt x="187759" y="3091307"/>
                  </a:lnTo>
                  <a:lnTo>
                    <a:pt x="187663" y="3084631"/>
                  </a:lnTo>
                  <a:lnTo>
                    <a:pt x="187574" y="3077954"/>
                  </a:lnTo>
                  <a:lnTo>
                    <a:pt x="187496" y="3071277"/>
                  </a:lnTo>
                  <a:lnTo>
                    <a:pt x="187431" y="3064601"/>
                  </a:lnTo>
                  <a:lnTo>
                    <a:pt x="187377" y="3057924"/>
                  </a:lnTo>
                  <a:lnTo>
                    <a:pt x="187336" y="3051247"/>
                  </a:lnTo>
                  <a:lnTo>
                    <a:pt x="187309" y="3044571"/>
                  </a:lnTo>
                  <a:lnTo>
                    <a:pt x="187294" y="3037894"/>
                  </a:lnTo>
                  <a:lnTo>
                    <a:pt x="187293" y="3031217"/>
                  </a:lnTo>
                  <a:lnTo>
                    <a:pt x="187307" y="3024541"/>
                  </a:lnTo>
                  <a:lnTo>
                    <a:pt x="187333" y="3017864"/>
                  </a:lnTo>
                  <a:lnTo>
                    <a:pt x="187371" y="3011187"/>
                  </a:lnTo>
                  <a:lnTo>
                    <a:pt x="187420" y="3004510"/>
                  </a:lnTo>
                  <a:lnTo>
                    <a:pt x="187477" y="2997834"/>
                  </a:lnTo>
                  <a:lnTo>
                    <a:pt x="187542" y="2991157"/>
                  </a:lnTo>
                  <a:lnTo>
                    <a:pt x="187614" y="2984480"/>
                  </a:lnTo>
                  <a:lnTo>
                    <a:pt x="187691" y="2977804"/>
                  </a:lnTo>
                  <a:lnTo>
                    <a:pt x="187770" y="2971127"/>
                  </a:lnTo>
                  <a:lnTo>
                    <a:pt x="187850" y="2964450"/>
                  </a:lnTo>
                  <a:lnTo>
                    <a:pt x="187929" y="2957774"/>
                  </a:lnTo>
                  <a:lnTo>
                    <a:pt x="188006" y="2951097"/>
                  </a:lnTo>
                  <a:lnTo>
                    <a:pt x="188080" y="2944420"/>
                  </a:lnTo>
                  <a:lnTo>
                    <a:pt x="188149" y="2937744"/>
                  </a:lnTo>
                  <a:lnTo>
                    <a:pt x="188211" y="2931067"/>
                  </a:lnTo>
                  <a:lnTo>
                    <a:pt x="188266" y="2924390"/>
                  </a:lnTo>
                  <a:lnTo>
                    <a:pt x="188314" y="2917713"/>
                  </a:lnTo>
                  <a:lnTo>
                    <a:pt x="188354" y="2911037"/>
                  </a:lnTo>
                  <a:lnTo>
                    <a:pt x="188386" y="2904360"/>
                  </a:lnTo>
                  <a:lnTo>
                    <a:pt x="188410" y="2897683"/>
                  </a:lnTo>
                  <a:lnTo>
                    <a:pt x="188424" y="2891007"/>
                  </a:lnTo>
                  <a:lnTo>
                    <a:pt x="188429" y="2884330"/>
                  </a:lnTo>
                  <a:lnTo>
                    <a:pt x="188427" y="2877653"/>
                  </a:lnTo>
                  <a:lnTo>
                    <a:pt x="188418" y="2870977"/>
                  </a:lnTo>
                  <a:lnTo>
                    <a:pt x="188401" y="2864300"/>
                  </a:lnTo>
                  <a:lnTo>
                    <a:pt x="188378" y="2857623"/>
                  </a:lnTo>
                  <a:lnTo>
                    <a:pt x="188348" y="2850947"/>
                  </a:lnTo>
                  <a:lnTo>
                    <a:pt x="188312" y="2844270"/>
                  </a:lnTo>
                  <a:lnTo>
                    <a:pt x="188271" y="2837593"/>
                  </a:lnTo>
                  <a:lnTo>
                    <a:pt x="188225" y="2830916"/>
                  </a:lnTo>
                  <a:lnTo>
                    <a:pt x="188174" y="2824240"/>
                  </a:lnTo>
                  <a:lnTo>
                    <a:pt x="188118" y="2817563"/>
                  </a:lnTo>
                  <a:lnTo>
                    <a:pt x="188059" y="2810886"/>
                  </a:lnTo>
                  <a:lnTo>
                    <a:pt x="187994" y="2804210"/>
                  </a:lnTo>
                  <a:lnTo>
                    <a:pt x="187925" y="2797533"/>
                  </a:lnTo>
                  <a:lnTo>
                    <a:pt x="187851" y="2790856"/>
                  </a:lnTo>
                  <a:lnTo>
                    <a:pt x="187773" y="2784180"/>
                  </a:lnTo>
                  <a:lnTo>
                    <a:pt x="187690" y="2777503"/>
                  </a:lnTo>
                  <a:lnTo>
                    <a:pt x="187601" y="2770826"/>
                  </a:lnTo>
                  <a:lnTo>
                    <a:pt x="187508" y="2764150"/>
                  </a:lnTo>
                  <a:lnTo>
                    <a:pt x="187408" y="2757473"/>
                  </a:lnTo>
                  <a:lnTo>
                    <a:pt x="187302" y="2750796"/>
                  </a:lnTo>
                  <a:lnTo>
                    <a:pt x="187191" y="2744119"/>
                  </a:lnTo>
                  <a:lnTo>
                    <a:pt x="187074" y="2737443"/>
                  </a:lnTo>
                  <a:lnTo>
                    <a:pt x="186952" y="2730766"/>
                  </a:lnTo>
                  <a:lnTo>
                    <a:pt x="186825" y="2724089"/>
                  </a:lnTo>
                  <a:lnTo>
                    <a:pt x="186692" y="2717413"/>
                  </a:lnTo>
                  <a:lnTo>
                    <a:pt x="186554" y="2710736"/>
                  </a:lnTo>
                  <a:lnTo>
                    <a:pt x="186413" y="2704059"/>
                  </a:lnTo>
                  <a:lnTo>
                    <a:pt x="186269" y="2697383"/>
                  </a:lnTo>
                  <a:lnTo>
                    <a:pt x="186123" y="2690706"/>
                  </a:lnTo>
                  <a:lnTo>
                    <a:pt x="185974" y="2684029"/>
                  </a:lnTo>
                  <a:lnTo>
                    <a:pt x="185824" y="2677353"/>
                  </a:lnTo>
                  <a:lnTo>
                    <a:pt x="185674" y="2670676"/>
                  </a:lnTo>
                  <a:lnTo>
                    <a:pt x="185524" y="2663999"/>
                  </a:lnTo>
                  <a:lnTo>
                    <a:pt x="185375" y="2657323"/>
                  </a:lnTo>
                  <a:lnTo>
                    <a:pt x="185226" y="2650646"/>
                  </a:lnTo>
                  <a:lnTo>
                    <a:pt x="185079" y="2643969"/>
                  </a:lnTo>
                  <a:lnTo>
                    <a:pt x="184934" y="2637292"/>
                  </a:lnTo>
                  <a:lnTo>
                    <a:pt x="184790" y="2630616"/>
                  </a:lnTo>
                  <a:lnTo>
                    <a:pt x="184647" y="2623939"/>
                  </a:lnTo>
                  <a:lnTo>
                    <a:pt x="184506" y="2617262"/>
                  </a:lnTo>
                  <a:lnTo>
                    <a:pt x="184366" y="2610586"/>
                  </a:lnTo>
                  <a:lnTo>
                    <a:pt x="184226" y="2603909"/>
                  </a:lnTo>
                  <a:lnTo>
                    <a:pt x="184086" y="2597232"/>
                  </a:lnTo>
                  <a:lnTo>
                    <a:pt x="183946" y="2590556"/>
                  </a:lnTo>
                  <a:lnTo>
                    <a:pt x="183805" y="2583879"/>
                  </a:lnTo>
                  <a:lnTo>
                    <a:pt x="183661" y="2577202"/>
                  </a:lnTo>
                  <a:lnTo>
                    <a:pt x="183516" y="2570526"/>
                  </a:lnTo>
                  <a:lnTo>
                    <a:pt x="183368" y="2563849"/>
                  </a:lnTo>
                  <a:lnTo>
                    <a:pt x="183217" y="2557172"/>
                  </a:lnTo>
                  <a:lnTo>
                    <a:pt x="183062" y="2550495"/>
                  </a:lnTo>
                  <a:lnTo>
                    <a:pt x="182903" y="2543819"/>
                  </a:lnTo>
                  <a:lnTo>
                    <a:pt x="182738" y="2537142"/>
                  </a:lnTo>
                  <a:lnTo>
                    <a:pt x="182569" y="2530465"/>
                  </a:lnTo>
                  <a:lnTo>
                    <a:pt x="182395" y="2523789"/>
                  </a:lnTo>
                  <a:lnTo>
                    <a:pt x="182215" y="2517112"/>
                  </a:lnTo>
                  <a:lnTo>
                    <a:pt x="182030" y="2510435"/>
                  </a:lnTo>
                  <a:lnTo>
                    <a:pt x="181839" y="2503759"/>
                  </a:lnTo>
                  <a:lnTo>
                    <a:pt x="181642" y="2497082"/>
                  </a:lnTo>
                  <a:lnTo>
                    <a:pt x="181439" y="2490405"/>
                  </a:lnTo>
                  <a:lnTo>
                    <a:pt x="181230" y="2483729"/>
                  </a:lnTo>
                  <a:lnTo>
                    <a:pt x="181015" y="2477052"/>
                  </a:lnTo>
                  <a:lnTo>
                    <a:pt x="180795" y="2470375"/>
                  </a:lnTo>
                  <a:lnTo>
                    <a:pt x="180569" y="2463698"/>
                  </a:lnTo>
                  <a:lnTo>
                    <a:pt x="180338" y="2457022"/>
                  </a:lnTo>
                  <a:lnTo>
                    <a:pt x="180102" y="2450345"/>
                  </a:lnTo>
                  <a:lnTo>
                    <a:pt x="179860" y="2443668"/>
                  </a:lnTo>
                  <a:lnTo>
                    <a:pt x="179614" y="2436992"/>
                  </a:lnTo>
                  <a:lnTo>
                    <a:pt x="179364" y="2430315"/>
                  </a:lnTo>
                  <a:lnTo>
                    <a:pt x="179111" y="2423638"/>
                  </a:lnTo>
                  <a:lnTo>
                    <a:pt x="178854" y="2416962"/>
                  </a:lnTo>
                  <a:lnTo>
                    <a:pt x="178594" y="2410285"/>
                  </a:lnTo>
                  <a:lnTo>
                    <a:pt x="178331" y="2403608"/>
                  </a:lnTo>
                  <a:lnTo>
                    <a:pt x="178066" y="2396932"/>
                  </a:lnTo>
                  <a:lnTo>
                    <a:pt x="177800" y="2390255"/>
                  </a:lnTo>
                  <a:lnTo>
                    <a:pt x="177532" y="2383578"/>
                  </a:lnTo>
                  <a:lnTo>
                    <a:pt x="177263" y="2376901"/>
                  </a:lnTo>
                  <a:lnTo>
                    <a:pt x="176995" y="2370225"/>
                  </a:lnTo>
                  <a:lnTo>
                    <a:pt x="176725" y="2363548"/>
                  </a:lnTo>
                  <a:lnTo>
                    <a:pt x="176456" y="2356871"/>
                  </a:lnTo>
                  <a:lnTo>
                    <a:pt x="176187" y="2350195"/>
                  </a:lnTo>
                  <a:lnTo>
                    <a:pt x="175917" y="2343518"/>
                  </a:lnTo>
                  <a:lnTo>
                    <a:pt x="175648" y="2336841"/>
                  </a:lnTo>
                  <a:lnTo>
                    <a:pt x="175377" y="2330165"/>
                  </a:lnTo>
                  <a:lnTo>
                    <a:pt x="175105" y="2323488"/>
                  </a:lnTo>
                  <a:lnTo>
                    <a:pt x="174829" y="2316811"/>
                  </a:lnTo>
                  <a:lnTo>
                    <a:pt x="174550" y="2310135"/>
                  </a:lnTo>
                  <a:lnTo>
                    <a:pt x="174264" y="2303458"/>
                  </a:lnTo>
                  <a:lnTo>
                    <a:pt x="173971" y="2296781"/>
                  </a:lnTo>
                  <a:lnTo>
                    <a:pt x="173669" y="2290105"/>
                  </a:lnTo>
                  <a:lnTo>
                    <a:pt x="173354" y="2283428"/>
                  </a:lnTo>
                  <a:lnTo>
                    <a:pt x="173023" y="2276751"/>
                  </a:lnTo>
                  <a:lnTo>
                    <a:pt x="172672" y="2270074"/>
                  </a:lnTo>
                  <a:lnTo>
                    <a:pt x="172298" y="2263398"/>
                  </a:lnTo>
                  <a:lnTo>
                    <a:pt x="171900" y="2256721"/>
                  </a:lnTo>
                  <a:lnTo>
                    <a:pt x="171473" y="2250044"/>
                  </a:lnTo>
                  <a:lnTo>
                    <a:pt x="171015" y="2243368"/>
                  </a:lnTo>
                  <a:lnTo>
                    <a:pt x="170523" y="2236691"/>
                  </a:lnTo>
                  <a:lnTo>
                    <a:pt x="169988" y="2230014"/>
                  </a:lnTo>
                  <a:lnTo>
                    <a:pt x="169410" y="2223338"/>
                  </a:lnTo>
                  <a:lnTo>
                    <a:pt x="168791" y="2216661"/>
                  </a:lnTo>
                  <a:lnTo>
                    <a:pt x="168130" y="2209984"/>
                  </a:lnTo>
                  <a:lnTo>
                    <a:pt x="167425" y="2203308"/>
                  </a:lnTo>
                  <a:lnTo>
                    <a:pt x="166678" y="2196631"/>
                  </a:lnTo>
                  <a:lnTo>
                    <a:pt x="165888" y="2189954"/>
                  </a:lnTo>
                  <a:lnTo>
                    <a:pt x="165051" y="2183277"/>
                  </a:lnTo>
                  <a:lnTo>
                    <a:pt x="164178" y="2176601"/>
                  </a:lnTo>
                  <a:lnTo>
                    <a:pt x="163272" y="2169924"/>
                  </a:lnTo>
                  <a:lnTo>
                    <a:pt x="162339" y="2163247"/>
                  </a:lnTo>
                  <a:lnTo>
                    <a:pt x="161382" y="2156571"/>
                  </a:lnTo>
                  <a:lnTo>
                    <a:pt x="160407" y="2149894"/>
                  </a:lnTo>
                  <a:lnTo>
                    <a:pt x="159418" y="2143217"/>
                  </a:lnTo>
                  <a:lnTo>
                    <a:pt x="158423" y="2136541"/>
                  </a:lnTo>
                  <a:lnTo>
                    <a:pt x="157430" y="2129864"/>
                  </a:lnTo>
                  <a:lnTo>
                    <a:pt x="156444" y="2123187"/>
                  </a:lnTo>
                  <a:lnTo>
                    <a:pt x="155469" y="2116511"/>
                  </a:lnTo>
                  <a:lnTo>
                    <a:pt x="154510" y="2109834"/>
                  </a:lnTo>
                  <a:lnTo>
                    <a:pt x="153571" y="2103157"/>
                  </a:lnTo>
                  <a:lnTo>
                    <a:pt x="152661" y="2096480"/>
                  </a:lnTo>
                  <a:lnTo>
                    <a:pt x="151777" y="2089804"/>
                  </a:lnTo>
                  <a:lnTo>
                    <a:pt x="150920" y="2083127"/>
                  </a:lnTo>
                  <a:lnTo>
                    <a:pt x="150089" y="2076450"/>
                  </a:lnTo>
                  <a:lnTo>
                    <a:pt x="149282" y="2069774"/>
                  </a:lnTo>
                  <a:lnTo>
                    <a:pt x="148498" y="2063097"/>
                  </a:lnTo>
                  <a:lnTo>
                    <a:pt x="147735" y="2056420"/>
                  </a:lnTo>
                  <a:lnTo>
                    <a:pt x="146987" y="2049744"/>
                  </a:lnTo>
                  <a:lnTo>
                    <a:pt x="146247" y="2043067"/>
                  </a:lnTo>
                  <a:lnTo>
                    <a:pt x="145508" y="2036390"/>
                  </a:lnTo>
                  <a:lnTo>
                    <a:pt x="144765" y="2029714"/>
                  </a:lnTo>
                  <a:lnTo>
                    <a:pt x="144012" y="2023037"/>
                  </a:lnTo>
                  <a:lnTo>
                    <a:pt x="143242" y="2016360"/>
                  </a:lnTo>
                  <a:lnTo>
                    <a:pt x="142445" y="2009683"/>
                  </a:lnTo>
                  <a:lnTo>
                    <a:pt x="141615" y="2003007"/>
                  </a:lnTo>
                  <a:lnTo>
                    <a:pt x="140749" y="1996330"/>
                  </a:lnTo>
                  <a:lnTo>
                    <a:pt x="139843" y="1989653"/>
                  </a:lnTo>
                  <a:lnTo>
                    <a:pt x="138894" y="1982977"/>
                  </a:lnTo>
                  <a:lnTo>
                    <a:pt x="137900" y="1976300"/>
                  </a:lnTo>
                  <a:lnTo>
                    <a:pt x="136858" y="1969623"/>
                  </a:lnTo>
                  <a:lnTo>
                    <a:pt x="135760" y="1962947"/>
                  </a:lnTo>
                  <a:lnTo>
                    <a:pt x="134616" y="1956270"/>
                  </a:lnTo>
                  <a:lnTo>
                    <a:pt x="133430" y="1949593"/>
                  </a:lnTo>
                  <a:lnTo>
                    <a:pt x="132203" y="1942917"/>
                  </a:lnTo>
                  <a:lnTo>
                    <a:pt x="130940" y="1936240"/>
                  </a:lnTo>
                  <a:lnTo>
                    <a:pt x="129646" y="1929563"/>
                  </a:lnTo>
                  <a:lnTo>
                    <a:pt x="128322" y="1922887"/>
                  </a:lnTo>
                  <a:lnTo>
                    <a:pt x="126977" y="1916210"/>
                  </a:lnTo>
                  <a:lnTo>
                    <a:pt x="125619" y="1909533"/>
                  </a:lnTo>
                  <a:lnTo>
                    <a:pt x="124254" y="1902856"/>
                  </a:lnTo>
                  <a:lnTo>
                    <a:pt x="122888" y="1896180"/>
                  </a:lnTo>
                  <a:lnTo>
                    <a:pt x="121524" y="1889503"/>
                  </a:lnTo>
                  <a:lnTo>
                    <a:pt x="120168" y="1882826"/>
                  </a:lnTo>
                  <a:lnTo>
                    <a:pt x="118827" y="1876150"/>
                  </a:lnTo>
                  <a:lnTo>
                    <a:pt x="117504" y="1869473"/>
                  </a:lnTo>
                  <a:lnTo>
                    <a:pt x="116199" y="1862796"/>
                  </a:lnTo>
                  <a:lnTo>
                    <a:pt x="114915" y="1856120"/>
                  </a:lnTo>
                  <a:lnTo>
                    <a:pt x="113653" y="1849443"/>
                  </a:lnTo>
                  <a:lnTo>
                    <a:pt x="112413" y="1842766"/>
                  </a:lnTo>
                  <a:lnTo>
                    <a:pt x="111195" y="1836090"/>
                  </a:lnTo>
                  <a:lnTo>
                    <a:pt x="109999" y="1829413"/>
                  </a:lnTo>
                  <a:lnTo>
                    <a:pt x="108821" y="1822736"/>
                  </a:lnTo>
                  <a:lnTo>
                    <a:pt x="107658" y="1816059"/>
                  </a:lnTo>
                  <a:lnTo>
                    <a:pt x="106507" y="1809383"/>
                  </a:lnTo>
                  <a:lnTo>
                    <a:pt x="105366" y="1802706"/>
                  </a:lnTo>
                  <a:lnTo>
                    <a:pt x="104231" y="1796029"/>
                  </a:lnTo>
                  <a:lnTo>
                    <a:pt x="103101" y="1789353"/>
                  </a:lnTo>
                  <a:lnTo>
                    <a:pt x="101971" y="1782676"/>
                  </a:lnTo>
                  <a:lnTo>
                    <a:pt x="100839" y="1775999"/>
                  </a:lnTo>
                  <a:lnTo>
                    <a:pt x="99703" y="1769323"/>
                  </a:lnTo>
                  <a:lnTo>
                    <a:pt x="98561" y="1762646"/>
                  </a:lnTo>
                  <a:lnTo>
                    <a:pt x="97412" y="1755969"/>
                  </a:lnTo>
                  <a:lnTo>
                    <a:pt x="96254" y="1749293"/>
                  </a:lnTo>
                  <a:lnTo>
                    <a:pt x="95084" y="1742616"/>
                  </a:lnTo>
                  <a:lnTo>
                    <a:pt x="93905" y="1735939"/>
                  </a:lnTo>
                  <a:lnTo>
                    <a:pt x="92715" y="1729262"/>
                  </a:lnTo>
                  <a:lnTo>
                    <a:pt x="91514" y="1722586"/>
                  </a:lnTo>
                  <a:lnTo>
                    <a:pt x="90302" y="1715909"/>
                  </a:lnTo>
                  <a:lnTo>
                    <a:pt x="89079" y="1709232"/>
                  </a:lnTo>
                  <a:lnTo>
                    <a:pt x="87842" y="1702556"/>
                  </a:lnTo>
                  <a:lnTo>
                    <a:pt x="86592" y="1695879"/>
                  </a:lnTo>
                  <a:lnTo>
                    <a:pt x="85329" y="1689202"/>
                  </a:lnTo>
                  <a:lnTo>
                    <a:pt x="84053" y="1682526"/>
                  </a:lnTo>
                  <a:lnTo>
                    <a:pt x="82761" y="1675849"/>
                  </a:lnTo>
                  <a:lnTo>
                    <a:pt x="81454" y="1669172"/>
                  </a:lnTo>
                  <a:lnTo>
                    <a:pt x="80131" y="1662496"/>
                  </a:lnTo>
                  <a:lnTo>
                    <a:pt x="78786" y="1655819"/>
                  </a:lnTo>
                  <a:lnTo>
                    <a:pt x="77421" y="1649142"/>
                  </a:lnTo>
                  <a:lnTo>
                    <a:pt x="76036" y="1642465"/>
                  </a:lnTo>
                  <a:lnTo>
                    <a:pt x="74629" y="1635789"/>
                  </a:lnTo>
                  <a:lnTo>
                    <a:pt x="73202" y="1629112"/>
                  </a:lnTo>
                  <a:lnTo>
                    <a:pt x="71752" y="1622435"/>
                  </a:lnTo>
                  <a:lnTo>
                    <a:pt x="70278" y="1615759"/>
                  </a:lnTo>
                  <a:lnTo>
                    <a:pt x="68779" y="1609082"/>
                  </a:lnTo>
                  <a:lnTo>
                    <a:pt x="67258" y="1602405"/>
                  </a:lnTo>
                  <a:lnTo>
                    <a:pt x="65715" y="1595729"/>
                  </a:lnTo>
                  <a:lnTo>
                    <a:pt x="64152" y="1589052"/>
                  </a:lnTo>
                  <a:lnTo>
                    <a:pt x="62570" y="1582375"/>
                  </a:lnTo>
                  <a:lnTo>
                    <a:pt x="60969" y="1575699"/>
                  </a:lnTo>
                  <a:lnTo>
                    <a:pt x="59348" y="1569022"/>
                  </a:lnTo>
                  <a:lnTo>
                    <a:pt x="57712" y="1562345"/>
                  </a:lnTo>
                  <a:lnTo>
                    <a:pt x="56061" y="1555668"/>
                  </a:lnTo>
                  <a:lnTo>
                    <a:pt x="54398" y="1548992"/>
                  </a:lnTo>
                  <a:lnTo>
                    <a:pt x="52725" y="1542315"/>
                  </a:lnTo>
                  <a:lnTo>
                    <a:pt x="51042" y="1535638"/>
                  </a:lnTo>
                  <a:lnTo>
                    <a:pt x="49352" y="1528962"/>
                  </a:lnTo>
                  <a:lnTo>
                    <a:pt x="47656" y="1522285"/>
                  </a:lnTo>
                  <a:lnTo>
                    <a:pt x="45957" y="1515608"/>
                  </a:lnTo>
                  <a:lnTo>
                    <a:pt x="44256" y="1508932"/>
                  </a:lnTo>
                  <a:lnTo>
                    <a:pt x="42556" y="1502255"/>
                  </a:lnTo>
                  <a:lnTo>
                    <a:pt x="40860" y="1495578"/>
                  </a:lnTo>
                  <a:lnTo>
                    <a:pt x="39168" y="1488902"/>
                  </a:lnTo>
                  <a:lnTo>
                    <a:pt x="37485" y="1482225"/>
                  </a:lnTo>
                  <a:lnTo>
                    <a:pt x="35815" y="1475548"/>
                  </a:lnTo>
                  <a:lnTo>
                    <a:pt x="34159" y="1468872"/>
                  </a:lnTo>
                  <a:lnTo>
                    <a:pt x="32522" y="1462195"/>
                  </a:lnTo>
                  <a:lnTo>
                    <a:pt x="30907" y="1455518"/>
                  </a:lnTo>
                  <a:lnTo>
                    <a:pt x="29318" y="1448841"/>
                  </a:lnTo>
                  <a:lnTo>
                    <a:pt x="27759" y="1442165"/>
                  </a:lnTo>
                  <a:lnTo>
                    <a:pt x="26243" y="1435488"/>
                  </a:lnTo>
                  <a:lnTo>
                    <a:pt x="24771" y="1428811"/>
                  </a:lnTo>
                  <a:lnTo>
                    <a:pt x="23345" y="1422135"/>
                  </a:lnTo>
                  <a:lnTo>
                    <a:pt x="21971" y="1415458"/>
                  </a:lnTo>
                  <a:lnTo>
                    <a:pt x="20654" y="1408781"/>
                  </a:lnTo>
                  <a:lnTo>
                    <a:pt x="19399" y="1402105"/>
                  </a:lnTo>
                  <a:lnTo>
                    <a:pt x="18212" y="1395428"/>
                  </a:lnTo>
                  <a:lnTo>
                    <a:pt x="17106" y="1388751"/>
                  </a:lnTo>
                  <a:lnTo>
                    <a:pt x="16073" y="1382075"/>
                  </a:lnTo>
                  <a:lnTo>
                    <a:pt x="15113" y="1375398"/>
                  </a:lnTo>
                  <a:lnTo>
                    <a:pt x="14228" y="1368721"/>
                  </a:lnTo>
                  <a:lnTo>
                    <a:pt x="13418" y="1362044"/>
                  </a:lnTo>
                  <a:lnTo>
                    <a:pt x="12679" y="1355368"/>
                  </a:lnTo>
                  <a:lnTo>
                    <a:pt x="12020" y="1348691"/>
                  </a:lnTo>
                  <a:lnTo>
                    <a:pt x="11430" y="1342014"/>
                  </a:lnTo>
                  <a:lnTo>
                    <a:pt x="10898" y="1335338"/>
                  </a:lnTo>
                  <a:lnTo>
                    <a:pt x="10418" y="1328661"/>
                  </a:lnTo>
                  <a:lnTo>
                    <a:pt x="9983" y="1321984"/>
                  </a:lnTo>
                  <a:lnTo>
                    <a:pt x="9587" y="1315308"/>
                  </a:lnTo>
                  <a:lnTo>
                    <a:pt x="9222" y="1308631"/>
                  </a:lnTo>
                  <a:lnTo>
                    <a:pt x="8881" y="1301954"/>
                  </a:lnTo>
                  <a:lnTo>
                    <a:pt x="8551" y="1295278"/>
                  </a:lnTo>
                  <a:lnTo>
                    <a:pt x="8226" y="1288601"/>
                  </a:lnTo>
                  <a:lnTo>
                    <a:pt x="7898" y="1281924"/>
                  </a:lnTo>
                  <a:lnTo>
                    <a:pt x="7561" y="1275247"/>
                  </a:lnTo>
                  <a:lnTo>
                    <a:pt x="7212" y="1268571"/>
                  </a:lnTo>
                  <a:lnTo>
                    <a:pt x="6843" y="1261894"/>
                  </a:lnTo>
                  <a:lnTo>
                    <a:pt x="6452" y="1255217"/>
                  </a:lnTo>
                  <a:lnTo>
                    <a:pt x="6040" y="1248541"/>
                  </a:lnTo>
                  <a:lnTo>
                    <a:pt x="5608" y="1241864"/>
                  </a:lnTo>
                  <a:lnTo>
                    <a:pt x="5158" y="1235187"/>
                  </a:lnTo>
                  <a:lnTo>
                    <a:pt x="4692" y="1228511"/>
                  </a:lnTo>
                  <a:lnTo>
                    <a:pt x="4214" y="1221834"/>
                  </a:lnTo>
                  <a:lnTo>
                    <a:pt x="3729" y="1215157"/>
                  </a:lnTo>
                  <a:lnTo>
                    <a:pt x="3246" y="1208481"/>
                  </a:lnTo>
                  <a:lnTo>
                    <a:pt x="2771" y="1201804"/>
                  </a:lnTo>
                  <a:lnTo>
                    <a:pt x="2311" y="1195127"/>
                  </a:lnTo>
                  <a:lnTo>
                    <a:pt x="1872" y="1188450"/>
                  </a:lnTo>
                  <a:lnTo>
                    <a:pt x="1462" y="1181774"/>
                  </a:lnTo>
                  <a:lnTo>
                    <a:pt x="1089" y="1175097"/>
                  </a:lnTo>
                  <a:lnTo>
                    <a:pt x="767" y="1168420"/>
                  </a:lnTo>
                  <a:lnTo>
                    <a:pt x="494" y="1161744"/>
                  </a:lnTo>
                  <a:lnTo>
                    <a:pt x="277" y="1155067"/>
                  </a:lnTo>
                  <a:lnTo>
                    <a:pt x="119" y="1148390"/>
                  </a:lnTo>
                  <a:lnTo>
                    <a:pt x="26" y="1141714"/>
                  </a:lnTo>
                  <a:lnTo>
                    <a:pt x="0" y="1135037"/>
                  </a:lnTo>
                  <a:lnTo>
                    <a:pt x="55" y="1128360"/>
                  </a:lnTo>
                  <a:lnTo>
                    <a:pt x="191" y="1121684"/>
                  </a:lnTo>
                  <a:lnTo>
                    <a:pt x="404" y="1115007"/>
                  </a:lnTo>
                  <a:lnTo>
                    <a:pt x="699" y="1108330"/>
                  </a:lnTo>
                  <a:lnTo>
                    <a:pt x="1076" y="1101654"/>
                  </a:lnTo>
                  <a:lnTo>
                    <a:pt x="1539" y="1094977"/>
                  </a:lnTo>
                  <a:lnTo>
                    <a:pt x="2092" y="1088300"/>
                  </a:lnTo>
                  <a:lnTo>
                    <a:pt x="2758" y="1081623"/>
                  </a:lnTo>
                  <a:lnTo>
                    <a:pt x="3522" y="1074947"/>
                  </a:lnTo>
                  <a:lnTo>
                    <a:pt x="4389" y="1068270"/>
                  </a:lnTo>
                  <a:lnTo>
                    <a:pt x="5362" y="1061593"/>
                  </a:lnTo>
                  <a:lnTo>
                    <a:pt x="6446" y="1054917"/>
                  </a:lnTo>
                  <a:lnTo>
                    <a:pt x="7647" y="1048240"/>
                  </a:lnTo>
                  <a:lnTo>
                    <a:pt x="8979" y="1041563"/>
                  </a:lnTo>
                  <a:lnTo>
                    <a:pt x="10453" y="1034887"/>
                  </a:lnTo>
                  <a:lnTo>
                    <a:pt x="12057" y="1028210"/>
                  </a:lnTo>
                  <a:lnTo>
                    <a:pt x="13794" y="1021533"/>
                  </a:lnTo>
                  <a:lnTo>
                    <a:pt x="15665" y="1014857"/>
                  </a:lnTo>
                  <a:lnTo>
                    <a:pt x="17671" y="1008180"/>
                  </a:lnTo>
                  <a:lnTo>
                    <a:pt x="19812" y="1001503"/>
                  </a:lnTo>
                  <a:lnTo>
                    <a:pt x="22109" y="994826"/>
                  </a:lnTo>
                  <a:lnTo>
                    <a:pt x="24540" y="988150"/>
                  </a:lnTo>
                  <a:lnTo>
                    <a:pt x="27093" y="981473"/>
                  </a:lnTo>
                  <a:lnTo>
                    <a:pt x="29764" y="974796"/>
                  </a:lnTo>
                  <a:lnTo>
                    <a:pt x="32544" y="968120"/>
                  </a:lnTo>
                  <a:lnTo>
                    <a:pt x="35425" y="961443"/>
                  </a:lnTo>
                  <a:lnTo>
                    <a:pt x="38402" y="954766"/>
                  </a:lnTo>
                  <a:lnTo>
                    <a:pt x="41471" y="948090"/>
                  </a:lnTo>
                  <a:lnTo>
                    <a:pt x="44607" y="941413"/>
                  </a:lnTo>
                  <a:lnTo>
                    <a:pt x="47798" y="934736"/>
                  </a:lnTo>
                  <a:lnTo>
                    <a:pt x="51033" y="928060"/>
                  </a:lnTo>
                  <a:lnTo>
                    <a:pt x="54303" y="921383"/>
                  </a:lnTo>
                  <a:lnTo>
                    <a:pt x="57596" y="914706"/>
                  </a:lnTo>
                  <a:lnTo>
                    <a:pt x="60902" y="908029"/>
                  </a:lnTo>
                  <a:lnTo>
                    <a:pt x="64209" y="901353"/>
                  </a:lnTo>
                  <a:lnTo>
                    <a:pt x="67505" y="894676"/>
                  </a:lnTo>
                  <a:lnTo>
                    <a:pt x="70784" y="887999"/>
                  </a:lnTo>
                  <a:lnTo>
                    <a:pt x="74037" y="881323"/>
                  </a:lnTo>
                  <a:lnTo>
                    <a:pt x="77258" y="874646"/>
                  </a:lnTo>
                  <a:lnTo>
                    <a:pt x="80440" y="867969"/>
                  </a:lnTo>
                  <a:lnTo>
                    <a:pt x="83565" y="861293"/>
                  </a:lnTo>
                  <a:lnTo>
                    <a:pt x="86638" y="854616"/>
                  </a:lnTo>
                  <a:lnTo>
                    <a:pt x="89654" y="847939"/>
                  </a:lnTo>
                  <a:lnTo>
                    <a:pt x="92609" y="841263"/>
                  </a:lnTo>
                  <a:lnTo>
                    <a:pt x="95500" y="834586"/>
                  </a:lnTo>
                  <a:lnTo>
                    <a:pt x="98324" y="827909"/>
                  </a:lnTo>
                  <a:lnTo>
                    <a:pt x="101073" y="821232"/>
                  </a:lnTo>
                  <a:lnTo>
                    <a:pt x="103742" y="814556"/>
                  </a:lnTo>
                  <a:lnTo>
                    <a:pt x="106340" y="807879"/>
                  </a:lnTo>
                  <a:lnTo>
                    <a:pt x="108866" y="801202"/>
                  </a:lnTo>
                  <a:lnTo>
                    <a:pt x="111323" y="794526"/>
                  </a:lnTo>
                  <a:lnTo>
                    <a:pt x="113710" y="787849"/>
                  </a:lnTo>
                  <a:lnTo>
                    <a:pt x="116030" y="781172"/>
                  </a:lnTo>
                  <a:lnTo>
                    <a:pt x="118274" y="774496"/>
                  </a:lnTo>
                  <a:lnTo>
                    <a:pt x="120455" y="767819"/>
                  </a:lnTo>
                  <a:lnTo>
                    <a:pt x="122579" y="761142"/>
                  </a:lnTo>
                  <a:lnTo>
                    <a:pt x="124648" y="754466"/>
                  </a:lnTo>
                  <a:lnTo>
                    <a:pt x="126667" y="747789"/>
                  </a:lnTo>
                  <a:lnTo>
                    <a:pt x="128637" y="741112"/>
                  </a:lnTo>
                  <a:lnTo>
                    <a:pt x="130561" y="734436"/>
                  </a:lnTo>
                  <a:lnTo>
                    <a:pt x="132437" y="727759"/>
                  </a:lnTo>
                  <a:lnTo>
                    <a:pt x="134274" y="721082"/>
                  </a:lnTo>
                  <a:lnTo>
                    <a:pt x="136074" y="714405"/>
                  </a:lnTo>
                  <a:lnTo>
                    <a:pt x="137838" y="707729"/>
                  </a:lnTo>
                  <a:lnTo>
                    <a:pt x="139566" y="701052"/>
                  </a:lnTo>
                  <a:lnTo>
                    <a:pt x="141259" y="694375"/>
                  </a:lnTo>
                  <a:lnTo>
                    <a:pt x="142912" y="687699"/>
                  </a:lnTo>
                  <a:lnTo>
                    <a:pt x="144524" y="681022"/>
                  </a:lnTo>
                  <a:lnTo>
                    <a:pt x="146098" y="674345"/>
                  </a:lnTo>
                  <a:lnTo>
                    <a:pt x="147632" y="667669"/>
                  </a:lnTo>
                  <a:lnTo>
                    <a:pt x="149125" y="660992"/>
                  </a:lnTo>
                  <a:lnTo>
                    <a:pt x="150574" y="654315"/>
                  </a:lnTo>
                  <a:lnTo>
                    <a:pt x="151980" y="647639"/>
                  </a:lnTo>
                  <a:lnTo>
                    <a:pt x="153329" y="640962"/>
                  </a:lnTo>
                  <a:lnTo>
                    <a:pt x="154631" y="634285"/>
                  </a:lnTo>
                  <a:lnTo>
                    <a:pt x="155886" y="627608"/>
                  </a:lnTo>
                  <a:lnTo>
                    <a:pt x="157094" y="620932"/>
                  </a:lnTo>
                  <a:lnTo>
                    <a:pt x="158255" y="614255"/>
                  </a:lnTo>
                  <a:lnTo>
                    <a:pt x="159370" y="607578"/>
                  </a:lnTo>
                  <a:lnTo>
                    <a:pt x="160437" y="600902"/>
                  </a:lnTo>
                  <a:lnTo>
                    <a:pt x="161457" y="594225"/>
                  </a:lnTo>
                  <a:lnTo>
                    <a:pt x="162439" y="587548"/>
                  </a:lnTo>
                  <a:lnTo>
                    <a:pt x="163384" y="580872"/>
                  </a:lnTo>
                  <a:lnTo>
                    <a:pt x="164296" y="574195"/>
                  </a:lnTo>
                  <a:lnTo>
                    <a:pt x="165179" y="567518"/>
                  </a:lnTo>
                  <a:lnTo>
                    <a:pt x="166034" y="560842"/>
                  </a:lnTo>
                  <a:lnTo>
                    <a:pt x="166862" y="554165"/>
                  </a:lnTo>
                  <a:lnTo>
                    <a:pt x="167670" y="547488"/>
                  </a:lnTo>
                  <a:lnTo>
                    <a:pt x="168461" y="540811"/>
                  </a:lnTo>
                  <a:lnTo>
                    <a:pt x="169237" y="534135"/>
                  </a:lnTo>
                  <a:lnTo>
                    <a:pt x="170000" y="527458"/>
                  </a:lnTo>
                  <a:lnTo>
                    <a:pt x="170752" y="520781"/>
                  </a:lnTo>
                  <a:lnTo>
                    <a:pt x="171491" y="514105"/>
                  </a:lnTo>
                  <a:lnTo>
                    <a:pt x="172219" y="507428"/>
                  </a:lnTo>
                  <a:lnTo>
                    <a:pt x="172936" y="500751"/>
                  </a:lnTo>
                  <a:lnTo>
                    <a:pt x="173642" y="494075"/>
                  </a:lnTo>
                  <a:lnTo>
                    <a:pt x="174335" y="487398"/>
                  </a:lnTo>
                  <a:lnTo>
                    <a:pt x="175016" y="480721"/>
                  </a:lnTo>
                  <a:lnTo>
                    <a:pt x="175682" y="474045"/>
                  </a:lnTo>
                  <a:lnTo>
                    <a:pt x="176331" y="467368"/>
                  </a:lnTo>
                  <a:lnTo>
                    <a:pt x="176961" y="460691"/>
                  </a:lnTo>
                  <a:lnTo>
                    <a:pt x="177573" y="454014"/>
                  </a:lnTo>
                  <a:lnTo>
                    <a:pt x="178165" y="447338"/>
                  </a:lnTo>
                  <a:lnTo>
                    <a:pt x="178738" y="440661"/>
                  </a:lnTo>
                  <a:lnTo>
                    <a:pt x="179291" y="433984"/>
                  </a:lnTo>
                  <a:lnTo>
                    <a:pt x="179823" y="427308"/>
                  </a:lnTo>
                  <a:lnTo>
                    <a:pt x="180331" y="420631"/>
                  </a:lnTo>
                  <a:lnTo>
                    <a:pt x="180819" y="413954"/>
                  </a:lnTo>
                  <a:lnTo>
                    <a:pt x="181289" y="407278"/>
                  </a:lnTo>
                  <a:lnTo>
                    <a:pt x="181742" y="400601"/>
                  </a:lnTo>
                  <a:lnTo>
                    <a:pt x="182178" y="393924"/>
                  </a:lnTo>
                  <a:lnTo>
                    <a:pt x="182598" y="387248"/>
                  </a:lnTo>
                  <a:lnTo>
                    <a:pt x="183004" y="380571"/>
                  </a:lnTo>
                  <a:lnTo>
                    <a:pt x="183395" y="373894"/>
                  </a:lnTo>
                  <a:lnTo>
                    <a:pt x="183774" y="367218"/>
                  </a:lnTo>
                  <a:lnTo>
                    <a:pt x="184142" y="360541"/>
                  </a:lnTo>
                  <a:lnTo>
                    <a:pt x="184501" y="353864"/>
                  </a:lnTo>
                  <a:lnTo>
                    <a:pt x="184849" y="347187"/>
                  </a:lnTo>
                  <a:lnTo>
                    <a:pt x="185187" y="340511"/>
                  </a:lnTo>
                  <a:lnTo>
                    <a:pt x="185515" y="333834"/>
                  </a:lnTo>
                  <a:lnTo>
                    <a:pt x="185831" y="327157"/>
                  </a:lnTo>
                  <a:lnTo>
                    <a:pt x="186138" y="320481"/>
                  </a:lnTo>
                  <a:lnTo>
                    <a:pt x="186433" y="313804"/>
                  </a:lnTo>
                  <a:lnTo>
                    <a:pt x="186717" y="307127"/>
                  </a:lnTo>
                  <a:lnTo>
                    <a:pt x="186989" y="300451"/>
                  </a:lnTo>
                  <a:lnTo>
                    <a:pt x="187248" y="293774"/>
                  </a:lnTo>
                  <a:lnTo>
                    <a:pt x="187492" y="287097"/>
                  </a:lnTo>
                  <a:lnTo>
                    <a:pt x="187722" y="280421"/>
                  </a:lnTo>
                  <a:lnTo>
                    <a:pt x="187938" y="273744"/>
                  </a:lnTo>
                  <a:lnTo>
                    <a:pt x="188141" y="267067"/>
                  </a:lnTo>
                  <a:lnTo>
                    <a:pt x="188330" y="260390"/>
                  </a:lnTo>
                  <a:lnTo>
                    <a:pt x="188505" y="253714"/>
                  </a:lnTo>
                  <a:lnTo>
                    <a:pt x="188665" y="247037"/>
                  </a:lnTo>
                  <a:lnTo>
                    <a:pt x="188812" y="240360"/>
                  </a:lnTo>
                  <a:lnTo>
                    <a:pt x="188946" y="233684"/>
                  </a:lnTo>
                  <a:lnTo>
                    <a:pt x="189069" y="227007"/>
                  </a:lnTo>
                  <a:lnTo>
                    <a:pt x="189182" y="220330"/>
                  </a:lnTo>
                  <a:lnTo>
                    <a:pt x="189284" y="213654"/>
                  </a:lnTo>
                  <a:lnTo>
                    <a:pt x="189378" y="206977"/>
                  </a:lnTo>
                  <a:lnTo>
                    <a:pt x="189460" y="200300"/>
                  </a:lnTo>
                  <a:lnTo>
                    <a:pt x="189535" y="193624"/>
                  </a:lnTo>
                  <a:lnTo>
                    <a:pt x="189603" y="186947"/>
                  </a:lnTo>
                  <a:lnTo>
                    <a:pt x="189663" y="180270"/>
                  </a:lnTo>
                  <a:lnTo>
                    <a:pt x="189717" y="173593"/>
                  </a:lnTo>
                  <a:lnTo>
                    <a:pt x="189765" y="166917"/>
                  </a:lnTo>
                  <a:lnTo>
                    <a:pt x="189806" y="160240"/>
                  </a:lnTo>
                  <a:lnTo>
                    <a:pt x="189841" y="153563"/>
                  </a:lnTo>
                  <a:lnTo>
                    <a:pt x="189871" y="146887"/>
                  </a:lnTo>
                  <a:lnTo>
                    <a:pt x="189895" y="140210"/>
                  </a:lnTo>
                  <a:lnTo>
                    <a:pt x="189914" y="133533"/>
                  </a:lnTo>
                  <a:lnTo>
                    <a:pt x="189928" y="126857"/>
                  </a:lnTo>
                  <a:lnTo>
                    <a:pt x="189937" y="120180"/>
                  </a:lnTo>
                  <a:lnTo>
                    <a:pt x="189942" y="113503"/>
                  </a:lnTo>
                  <a:lnTo>
                    <a:pt x="189943" y="106827"/>
                  </a:lnTo>
                  <a:lnTo>
                    <a:pt x="189940" y="100150"/>
                  </a:lnTo>
                  <a:lnTo>
                    <a:pt x="189935" y="93473"/>
                  </a:lnTo>
                  <a:lnTo>
                    <a:pt x="189927" y="86796"/>
                  </a:lnTo>
                  <a:lnTo>
                    <a:pt x="189917" y="80120"/>
                  </a:lnTo>
                  <a:lnTo>
                    <a:pt x="189907" y="73443"/>
                  </a:lnTo>
                  <a:lnTo>
                    <a:pt x="189896" y="66766"/>
                  </a:lnTo>
                  <a:lnTo>
                    <a:pt x="189886" y="60090"/>
                  </a:lnTo>
                  <a:lnTo>
                    <a:pt x="189877" y="53413"/>
                  </a:lnTo>
                  <a:lnTo>
                    <a:pt x="189870" y="46736"/>
                  </a:lnTo>
                  <a:lnTo>
                    <a:pt x="189864" y="40060"/>
                  </a:lnTo>
                  <a:lnTo>
                    <a:pt x="189862" y="33383"/>
                  </a:lnTo>
                  <a:lnTo>
                    <a:pt x="189863" y="26706"/>
                  </a:lnTo>
                  <a:lnTo>
                    <a:pt x="189868" y="20030"/>
                  </a:lnTo>
                  <a:lnTo>
                    <a:pt x="189876" y="13353"/>
                  </a:lnTo>
                  <a:lnTo>
                    <a:pt x="189888" y="6676"/>
                  </a:lnTo>
                  <a:lnTo>
                    <a:pt x="189904" y="0"/>
                  </a:lnTo>
                  <a:lnTo>
                    <a:pt x="191251" y="0"/>
                  </a:lnTo>
                  <a:lnTo>
                    <a:pt x="191267" y="6676"/>
                  </a:lnTo>
                  <a:lnTo>
                    <a:pt x="191279" y="13353"/>
                  </a:lnTo>
                  <a:lnTo>
                    <a:pt x="191287" y="20030"/>
                  </a:lnTo>
                  <a:lnTo>
                    <a:pt x="191292" y="26706"/>
                  </a:lnTo>
                  <a:lnTo>
                    <a:pt x="191293" y="33383"/>
                  </a:lnTo>
                  <a:lnTo>
                    <a:pt x="191291" y="40060"/>
                  </a:lnTo>
                  <a:lnTo>
                    <a:pt x="191285" y="46736"/>
                  </a:lnTo>
                  <a:lnTo>
                    <a:pt x="191278" y="53413"/>
                  </a:lnTo>
                  <a:lnTo>
                    <a:pt x="191269" y="60090"/>
                  </a:lnTo>
                  <a:lnTo>
                    <a:pt x="191259" y="66766"/>
                  </a:lnTo>
                  <a:lnTo>
                    <a:pt x="191248" y="73443"/>
                  </a:lnTo>
                  <a:lnTo>
                    <a:pt x="191237" y="80120"/>
                  </a:lnTo>
                  <a:lnTo>
                    <a:pt x="191228" y="86796"/>
                  </a:lnTo>
                  <a:lnTo>
                    <a:pt x="191220" y="93473"/>
                  </a:lnTo>
                  <a:lnTo>
                    <a:pt x="191215" y="100150"/>
                  </a:lnTo>
                  <a:lnTo>
                    <a:pt x="191212" y="106827"/>
                  </a:lnTo>
                  <a:lnTo>
                    <a:pt x="191213" y="113503"/>
                  </a:lnTo>
                  <a:lnTo>
                    <a:pt x="191218" y="120180"/>
                  </a:lnTo>
                  <a:lnTo>
                    <a:pt x="191227" y="126857"/>
                  </a:lnTo>
                  <a:lnTo>
                    <a:pt x="191241" y="133533"/>
                  </a:lnTo>
                  <a:lnTo>
                    <a:pt x="191260" y="140210"/>
                  </a:lnTo>
                  <a:lnTo>
                    <a:pt x="191284" y="146887"/>
                  </a:lnTo>
                  <a:lnTo>
                    <a:pt x="191314" y="153563"/>
                  </a:lnTo>
                  <a:lnTo>
                    <a:pt x="191349" y="160240"/>
                  </a:lnTo>
                  <a:lnTo>
                    <a:pt x="191390" y="166917"/>
                  </a:lnTo>
                  <a:lnTo>
                    <a:pt x="191438" y="173593"/>
                  </a:lnTo>
                  <a:lnTo>
                    <a:pt x="191492" y="180270"/>
                  </a:lnTo>
                  <a:lnTo>
                    <a:pt x="191552" y="186947"/>
                  </a:lnTo>
                  <a:lnTo>
                    <a:pt x="191620" y="193624"/>
                  </a:lnTo>
                  <a:lnTo>
                    <a:pt x="191695" y="200300"/>
                  </a:lnTo>
                  <a:lnTo>
                    <a:pt x="191777" y="206977"/>
                  </a:lnTo>
                  <a:lnTo>
                    <a:pt x="191871" y="213654"/>
                  </a:lnTo>
                  <a:lnTo>
                    <a:pt x="191973" y="220330"/>
                  </a:lnTo>
                  <a:lnTo>
                    <a:pt x="192086" y="227007"/>
                  </a:lnTo>
                  <a:lnTo>
                    <a:pt x="192209" y="233684"/>
                  </a:lnTo>
                  <a:lnTo>
                    <a:pt x="192343" y="240360"/>
                  </a:lnTo>
                  <a:lnTo>
                    <a:pt x="192490" y="247037"/>
                  </a:lnTo>
                  <a:lnTo>
                    <a:pt x="192650" y="253714"/>
                  </a:lnTo>
                  <a:lnTo>
                    <a:pt x="192825" y="260390"/>
                  </a:lnTo>
                  <a:lnTo>
                    <a:pt x="193014" y="267067"/>
                  </a:lnTo>
                  <a:lnTo>
                    <a:pt x="193217" y="273744"/>
                  </a:lnTo>
                  <a:lnTo>
                    <a:pt x="193433" y="280421"/>
                  </a:lnTo>
                  <a:lnTo>
                    <a:pt x="193663" y="287097"/>
                  </a:lnTo>
                  <a:lnTo>
                    <a:pt x="193907" y="293774"/>
                  </a:lnTo>
                  <a:lnTo>
                    <a:pt x="194166" y="300451"/>
                  </a:lnTo>
                  <a:lnTo>
                    <a:pt x="194438" y="307127"/>
                  </a:lnTo>
                  <a:lnTo>
                    <a:pt x="194722" y="313804"/>
                  </a:lnTo>
                  <a:lnTo>
                    <a:pt x="195017" y="320481"/>
                  </a:lnTo>
                  <a:lnTo>
                    <a:pt x="195324" y="327157"/>
                  </a:lnTo>
                  <a:lnTo>
                    <a:pt x="195640" y="333834"/>
                  </a:lnTo>
                  <a:lnTo>
                    <a:pt x="195968" y="340511"/>
                  </a:lnTo>
                  <a:lnTo>
                    <a:pt x="196306" y="347187"/>
                  </a:lnTo>
                  <a:lnTo>
                    <a:pt x="196654" y="353864"/>
                  </a:lnTo>
                  <a:lnTo>
                    <a:pt x="197013" y="360541"/>
                  </a:lnTo>
                  <a:lnTo>
                    <a:pt x="197381" y="367218"/>
                  </a:lnTo>
                  <a:lnTo>
                    <a:pt x="197760" y="373894"/>
                  </a:lnTo>
                  <a:lnTo>
                    <a:pt x="198151" y="380571"/>
                  </a:lnTo>
                  <a:lnTo>
                    <a:pt x="198557" y="387248"/>
                  </a:lnTo>
                  <a:lnTo>
                    <a:pt x="198977" y="393924"/>
                  </a:lnTo>
                  <a:lnTo>
                    <a:pt x="199413" y="400601"/>
                  </a:lnTo>
                  <a:lnTo>
                    <a:pt x="199866" y="407278"/>
                  </a:lnTo>
                  <a:lnTo>
                    <a:pt x="200336" y="413954"/>
                  </a:lnTo>
                  <a:lnTo>
                    <a:pt x="200824" y="420631"/>
                  </a:lnTo>
                  <a:lnTo>
                    <a:pt x="201332" y="427308"/>
                  </a:lnTo>
                  <a:lnTo>
                    <a:pt x="201864" y="433984"/>
                  </a:lnTo>
                  <a:lnTo>
                    <a:pt x="202417" y="440661"/>
                  </a:lnTo>
                  <a:lnTo>
                    <a:pt x="202990" y="447338"/>
                  </a:lnTo>
                  <a:lnTo>
                    <a:pt x="203582" y="454014"/>
                  </a:lnTo>
                  <a:lnTo>
                    <a:pt x="204194" y="460691"/>
                  </a:lnTo>
                  <a:lnTo>
                    <a:pt x="204824" y="467368"/>
                  </a:lnTo>
                  <a:lnTo>
                    <a:pt x="205473" y="474045"/>
                  </a:lnTo>
                  <a:lnTo>
                    <a:pt x="206139" y="480721"/>
                  </a:lnTo>
                  <a:lnTo>
                    <a:pt x="206820" y="487398"/>
                  </a:lnTo>
                  <a:lnTo>
                    <a:pt x="207513" y="494075"/>
                  </a:lnTo>
                  <a:lnTo>
                    <a:pt x="208219" y="500751"/>
                  </a:lnTo>
                  <a:lnTo>
                    <a:pt x="208936" y="507428"/>
                  </a:lnTo>
                  <a:lnTo>
                    <a:pt x="209664" y="514105"/>
                  </a:lnTo>
                  <a:lnTo>
                    <a:pt x="210403" y="520781"/>
                  </a:lnTo>
                  <a:lnTo>
                    <a:pt x="211155" y="527458"/>
                  </a:lnTo>
                  <a:lnTo>
                    <a:pt x="211917" y="534135"/>
                  </a:lnTo>
                  <a:lnTo>
                    <a:pt x="212694" y="540811"/>
                  </a:lnTo>
                  <a:lnTo>
                    <a:pt x="213485" y="547488"/>
                  </a:lnTo>
                  <a:lnTo>
                    <a:pt x="214292" y="554165"/>
                  </a:lnTo>
                  <a:lnTo>
                    <a:pt x="215121" y="560842"/>
                  </a:lnTo>
                  <a:lnTo>
                    <a:pt x="215976" y="567518"/>
                  </a:lnTo>
                  <a:lnTo>
                    <a:pt x="216859" y="574195"/>
                  </a:lnTo>
                  <a:lnTo>
                    <a:pt x="217771" y="580872"/>
                  </a:lnTo>
                  <a:lnTo>
                    <a:pt x="218716" y="587548"/>
                  </a:lnTo>
                  <a:lnTo>
                    <a:pt x="219698" y="594225"/>
                  </a:lnTo>
                  <a:lnTo>
                    <a:pt x="220718" y="600902"/>
                  </a:lnTo>
                  <a:lnTo>
                    <a:pt x="221785" y="607578"/>
                  </a:lnTo>
                  <a:lnTo>
                    <a:pt x="222900" y="614255"/>
                  </a:lnTo>
                  <a:lnTo>
                    <a:pt x="224061" y="620932"/>
                  </a:lnTo>
                  <a:lnTo>
                    <a:pt x="225269" y="627608"/>
                  </a:lnTo>
                  <a:lnTo>
                    <a:pt x="226524" y="634285"/>
                  </a:lnTo>
                  <a:lnTo>
                    <a:pt x="227826" y="640962"/>
                  </a:lnTo>
                  <a:lnTo>
                    <a:pt x="229175" y="647639"/>
                  </a:lnTo>
                  <a:lnTo>
                    <a:pt x="230581" y="654315"/>
                  </a:lnTo>
                  <a:lnTo>
                    <a:pt x="232030" y="660992"/>
                  </a:lnTo>
                  <a:lnTo>
                    <a:pt x="233523" y="667669"/>
                  </a:lnTo>
                  <a:lnTo>
                    <a:pt x="235057" y="674345"/>
                  </a:lnTo>
                  <a:lnTo>
                    <a:pt x="236631" y="681022"/>
                  </a:lnTo>
                  <a:lnTo>
                    <a:pt x="238243" y="687699"/>
                  </a:lnTo>
                  <a:lnTo>
                    <a:pt x="239896" y="694375"/>
                  </a:lnTo>
                  <a:lnTo>
                    <a:pt x="241589" y="701052"/>
                  </a:lnTo>
                  <a:lnTo>
                    <a:pt x="243317" y="707729"/>
                  </a:lnTo>
                  <a:lnTo>
                    <a:pt x="245081" y="714405"/>
                  </a:lnTo>
                  <a:lnTo>
                    <a:pt x="246881" y="721082"/>
                  </a:lnTo>
                  <a:lnTo>
                    <a:pt x="248718" y="727759"/>
                  </a:lnTo>
                  <a:lnTo>
                    <a:pt x="250594" y="734436"/>
                  </a:lnTo>
                  <a:lnTo>
                    <a:pt x="252518" y="741112"/>
                  </a:lnTo>
                  <a:lnTo>
                    <a:pt x="254488" y="747789"/>
                  </a:lnTo>
                  <a:lnTo>
                    <a:pt x="256507" y="754466"/>
                  </a:lnTo>
                  <a:lnTo>
                    <a:pt x="258576" y="761142"/>
                  </a:lnTo>
                  <a:lnTo>
                    <a:pt x="260700" y="767819"/>
                  </a:lnTo>
                  <a:lnTo>
                    <a:pt x="262881" y="774496"/>
                  </a:lnTo>
                  <a:lnTo>
                    <a:pt x="265125" y="781172"/>
                  </a:lnTo>
                  <a:lnTo>
                    <a:pt x="267445" y="787849"/>
                  </a:lnTo>
                  <a:lnTo>
                    <a:pt x="269832" y="794526"/>
                  </a:lnTo>
                  <a:lnTo>
                    <a:pt x="272289" y="801202"/>
                  </a:lnTo>
                  <a:lnTo>
                    <a:pt x="274815" y="807879"/>
                  </a:lnTo>
                  <a:lnTo>
                    <a:pt x="277413" y="814556"/>
                  </a:lnTo>
                  <a:lnTo>
                    <a:pt x="280082" y="821232"/>
                  </a:lnTo>
                  <a:lnTo>
                    <a:pt x="282831" y="827909"/>
                  </a:lnTo>
                  <a:lnTo>
                    <a:pt x="285655" y="834586"/>
                  </a:lnTo>
                  <a:lnTo>
                    <a:pt x="288546" y="841263"/>
                  </a:lnTo>
                  <a:lnTo>
                    <a:pt x="291501" y="847939"/>
                  </a:lnTo>
                  <a:lnTo>
                    <a:pt x="294517" y="854616"/>
                  </a:lnTo>
                  <a:lnTo>
                    <a:pt x="297590" y="861293"/>
                  </a:lnTo>
                  <a:lnTo>
                    <a:pt x="300715" y="867969"/>
                  </a:lnTo>
                  <a:lnTo>
                    <a:pt x="303897" y="874646"/>
                  </a:lnTo>
                  <a:lnTo>
                    <a:pt x="307118" y="881323"/>
                  </a:lnTo>
                  <a:lnTo>
                    <a:pt x="310371" y="887999"/>
                  </a:lnTo>
                  <a:lnTo>
                    <a:pt x="313650" y="894676"/>
                  </a:lnTo>
                  <a:lnTo>
                    <a:pt x="316946" y="901353"/>
                  </a:lnTo>
                  <a:lnTo>
                    <a:pt x="320253" y="908029"/>
                  </a:lnTo>
                  <a:lnTo>
                    <a:pt x="323559" y="914706"/>
                  </a:lnTo>
                  <a:lnTo>
                    <a:pt x="326852" y="921383"/>
                  </a:lnTo>
                  <a:lnTo>
                    <a:pt x="330122" y="928060"/>
                  </a:lnTo>
                  <a:lnTo>
                    <a:pt x="333357" y="934736"/>
                  </a:lnTo>
                  <a:lnTo>
                    <a:pt x="336548" y="941413"/>
                  </a:lnTo>
                  <a:lnTo>
                    <a:pt x="339684" y="948090"/>
                  </a:lnTo>
                  <a:lnTo>
                    <a:pt x="342753" y="954766"/>
                  </a:lnTo>
                  <a:lnTo>
                    <a:pt x="345730" y="961443"/>
                  </a:lnTo>
                  <a:lnTo>
                    <a:pt x="348611" y="968120"/>
                  </a:lnTo>
                  <a:lnTo>
                    <a:pt x="351391" y="974796"/>
                  </a:lnTo>
                  <a:lnTo>
                    <a:pt x="354062" y="981473"/>
                  </a:lnTo>
                  <a:lnTo>
                    <a:pt x="356615" y="988150"/>
                  </a:lnTo>
                  <a:lnTo>
                    <a:pt x="359046" y="994826"/>
                  </a:lnTo>
                  <a:lnTo>
                    <a:pt x="361343" y="1001503"/>
                  </a:lnTo>
                  <a:lnTo>
                    <a:pt x="363484" y="1008180"/>
                  </a:lnTo>
                  <a:lnTo>
                    <a:pt x="365490" y="1014857"/>
                  </a:lnTo>
                  <a:lnTo>
                    <a:pt x="367361" y="1021533"/>
                  </a:lnTo>
                  <a:lnTo>
                    <a:pt x="369098" y="1028210"/>
                  </a:lnTo>
                  <a:lnTo>
                    <a:pt x="370702" y="1034887"/>
                  </a:lnTo>
                  <a:lnTo>
                    <a:pt x="372176" y="1041563"/>
                  </a:lnTo>
                  <a:lnTo>
                    <a:pt x="373508" y="1048240"/>
                  </a:lnTo>
                  <a:lnTo>
                    <a:pt x="374709" y="1054917"/>
                  </a:lnTo>
                  <a:lnTo>
                    <a:pt x="375793" y="1061593"/>
                  </a:lnTo>
                  <a:lnTo>
                    <a:pt x="376766" y="1068270"/>
                  </a:lnTo>
                  <a:lnTo>
                    <a:pt x="377633" y="1074947"/>
                  </a:lnTo>
                  <a:lnTo>
                    <a:pt x="378397" y="1081623"/>
                  </a:lnTo>
                  <a:lnTo>
                    <a:pt x="379063" y="1088300"/>
                  </a:lnTo>
                  <a:lnTo>
                    <a:pt x="379616" y="1094977"/>
                  </a:lnTo>
                  <a:lnTo>
                    <a:pt x="380079" y="1101654"/>
                  </a:lnTo>
                  <a:lnTo>
                    <a:pt x="380456" y="1108330"/>
                  </a:lnTo>
                  <a:lnTo>
                    <a:pt x="380751" y="1115007"/>
                  </a:lnTo>
                  <a:lnTo>
                    <a:pt x="380964" y="1121684"/>
                  </a:lnTo>
                  <a:lnTo>
                    <a:pt x="381100" y="1128360"/>
                  </a:lnTo>
                  <a:lnTo>
                    <a:pt x="381155" y="1135037"/>
                  </a:lnTo>
                  <a:lnTo>
                    <a:pt x="381129" y="1141714"/>
                  </a:lnTo>
                  <a:lnTo>
                    <a:pt x="381036" y="1148390"/>
                  </a:lnTo>
                  <a:lnTo>
                    <a:pt x="380878" y="1155067"/>
                  </a:lnTo>
                  <a:lnTo>
                    <a:pt x="380661" y="1161744"/>
                  </a:lnTo>
                  <a:lnTo>
                    <a:pt x="380388" y="1168420"/>
                  </a:lnTo>
                  <a:lnTo>
                    <a:pt x="380066" y="1175097"/>
                  </a:lnTo>
                  <a:lnTo>
                    <a:pt x="379693" y="1181774"/>
                  </a:lnTo>
                  <a:lnTo>
                    <a:pt x="379283" y="1188450"/>
                  </a:lnTo>
                  <a:lnTo>
                    <a:pt x="378844" y="1195127"/>
                  </a:lnTo>
                  <a:lnTo>
                    <a:pt x="378384" y="1201804"/>
                  </a:lnTo>
                  <a:lnTo>
                    <a:pt x="377909" y="1208481"/>
                  </a:lnTo>
                  <a:lnTo>
                    <a:pt x="377426" y="1215157"/>
                  </a:lnTo>
                  <a:lnTo>
                    <a:pt x="376941" y="1221834"/>
                  </a:lnTo>
                  <a:lnTo>
                    <a:pt x="376463" y="1228511"/>
                  </a:lnTo>
                  <a:lnTo>
                    <a:pt x="375997" y="1235187"/>
                  </a:lnTo>
                  <a:lnTo>
                    <a:pt x="375547" y="1241864"/>
                  </a:lnTo>
                  <a:lnTo>
                    <a:pt x="375115" y="1248541"/>
                  </a:lnTo>
                  <a:lnTo>
                    <a:pt x="374703" y="1255217"/>
                  </a:lnTo>
                  <a:lnTo>
                    <a:pt x="374312" y="1261894"/>
                  </a:lnTo>
                  <a:lnTo>
                    <a:pt x="373943" y="1268571"/>
                  </a:lnTo>
                  <a:lnTo>
                    <a:pt x="373594" y="1275247"/>
                  </a:lnTo>
                  <a:lnTo>
                    <a:pt x="373257" y="1281924"/>
                  </a:lnTo>
                  <a:lnTo>
                    <a:pt x="372929" y="1288601"/>
                  </a:lnTo>
                  <a:lnTo>
                    <a:pt x="372604" y="1295278"/>
                  </a:lnTo>
                  <a:lnTo>
                    <a:pt x="372274" y="1301954"/>
                  </a:lnTo>
                  <a:lnTo>
                    <a:pt x="371933" y="1308631"/>
                  </a:lnTo>
                  <a:lnTo>
                    <a:pt x="371568" y="1315308"/>
                  </a:lnTo>
                  <a:lnTo>
                    <a:pt x="371172" y="1321984"/>
                  </a:lnTo>
                  <a:lnTo>
                    <a:pt x="370737" y="1328661"/>
                  </a:lnTo>
                  <a:lnTo>
                    <a:pt x="370257" y="1335338"/>
                  </a:lnTo>
                  <a:lnTo>
                    <a:pt x="369725" y="1342014"/>
                  </a:lnTo>
                  <a:lnTo>
                    <a:pt x="369135" y="1348691"/>
                  </a:lnTo>
                  <a:lnTo>
                    <a:pt x="368476" y="1355368"/>
                  </a:lnTo>
                  <a:lnTo>
                    <a:pt x="367737" y="1362044"/>
                  </a:lnTo>
                  <a:lnTo>
                    <a:pt x="366926" y="1368721"/>
                  </a:lnTo>
                  <a:lnTo>
                    <a:pt x="366042" y="1375398"/>
                  </a:lnTo>
                  <a:lnTo>
                    <a:pt x="365082" y="1382075"/>
                  </a:lnTo>
                  <a:lnTo>
                    <a:pt x="364049" y="1388751"/>
                  </a:lnTo>
                  <a:lnTo>
                    <a:pt x="362943" y="1395428"/>
                  </a:lnTo>
                  <a:lnTo>
                    <a:pt x="361756" y="1402105"/>
                  </a:lnTo>
                  <a:lnTo>
                    <a:pt x="360501" y="1408781"/>
                  </a:lnTo>
                  <a:lnTo>
                    <a:pt x="359184" y="1415458"/>
                  </a:lnTo>
                  <a:lnTo>
                    <a:pt x="357810" y="1422135"/>
                  </a:lnTo>
                  <a:lnTo>
                    <a:pt x="356384" y="1428811"/>
                  </a:lnTo>
                  <a:lnTo>
                    <a:pt x="354912" y="1435488"/>
                  </a:lnTo>
                  <a:lnTo>
                    <a:pt x="353396" y="1442165"/>
                  </a:lnTo>
                  <a:lnTo>
                    <a:pt x="351837" y="1448841"/>
                  </a:lnTo>
                  <a:lnTo>
                    <a:pt x="350248" y="1455518"/>
                  </a:lnTo>
                  <a:lnTo>
                    <a:pt x="348633" y="1462195"/>
                  </a:lnTo>
                  <a:lnTo>
                    <a:pt x="346996" y="1468872"/>
                  </a:lnTo>
                  <a:lnTo>
                    <a:pt x="345340" y="1475548"/>
                  </a:lnTo>
                  <a:lnTo>
                    <a:pt x="343670" y="1482225"/>
                  </a:lnTo>
                  <a:lnTo>
                    <a:pt x="341987" y="1488902"/>
                  </a:lnTo>
                  <a:lnTo>
                    <a:pt x="340295" y="1495578"/>
                  </a:lnTo>
                  <a:lnTo>
                    <a:pt x="338599" y="1502255"/>
                  </a:lnTo>
                  <a:lnTo>
                    <a:pt x="336899" y="1508932"/>
                  </a:lnTo>
                  <a:lnTo>
                    <a:pt x="335198" y="1515608"/>
                  </a:lnTo>
                  <a:lnTo>
                    <a:pt x="333499" y="1522285"/>
                  </a:lnTo>
                  <a:lnTo>
                    <a:pt x="331803" y="1528962"/>
                  </a:lnTo>
                  <a:lnTo>
                    <a:pt x="330113" y="1535638"/>
                  </a:lnTo>
                  <a:lnTo>
                    <a:pt x="328430" y="1542315"/>
                  </a:lnTo>
                  <a:lnTo>
                    <a:pt x="326757" y="1548992"/>
                  </a:lnTo>
                  <a:lnTo>
                    <a:pt x="325094" y="1555668"/>
                  </a:lnTo>
                  <a:lnTo>
                    <a:pt x="323443" y="1562345"/>
                  </a:lnTo>
                  <a:lnTo>
                    <a:pt x="321807" y="1569022"/>
                  </a:lnTo>
                  <a:lnTo>
                    <a:pt x="320186" y="1575699"/>
                  </a:lnTo>
                  <a:lnTo>
                    <a:pt x="318585" y="1582375"/>
                  </a:lnTo>
                  <a:lnTo>
                    <a:pt x="317003" y="1589052"/>
                  </a:lnTo>
                  <a:lnTo>
                    <a:pt x="315440" y="1595729"/>
                  </a:lnTo>
                  <a:lnTo>
                    <a:pt x="313897" y="1602405"/>
                  </a:lnTo>
                  <a:lnTo>
                    <a:pt x="312376" y="1609082"/>
                  </a:lnTo>
                  <a:lnTo>
                    <a:pt x="310877" y="1615759"/>
                  </a:lnTo>
                  <a:lnTo>
                    <a:pt x="309403" y="1622435"/>
                  </a:lnTo>
                  <a:lnTo>
                    <a:pt x="307953" y="1629112"/>
                  </a:lnTo>
                  <a:lnTo>
                    <a:pt x="306526" y="1635789"/>
                  </a:lnTo>
                  <a:lnTo>
                    <a:pt x="305119" y="1642465"/>
                  </a:lnTo>
                  <a:lnTo>
                    <a:pt x="303734" y="1649142"/>
                  </a:lnTo>
                  <a:lnTo>
                    <a:pt x="302369" y="1655819"/>
                  </a:lnTo>
                  <a:lnTo>
                    <a:pt x="301024" y="1662496"/>
                  </a:lnTo>
                  <a:lnTo>
                    <a:pt x="299701" y="1669172"/>
                  </a:lnTo>
                  <a:lnTo>
                    <a:pt x="298394" y="1675849"/>
                  </a:lnTo>
                  <a:lnTo>
                    <a:pt x="297102" y="1682526"/>
                  </a:lnTo>
                  <a:lnTo>
                    <a:pt x="295826" y="1689202"/>
                  </a:lnTo>
                  <a:lnTo>
                    <a:pt x="294563" y="1695879"/>
                  </a:lnTo>
                  <a:lnTo>
                    <a:pt x="293313" y="1702556"/>
                  </a:lnTo>
                  <a:lnTo>
                    <a:pt x="292076" y="1709232"/>
                  </a:lnTo>
                  <a:lnTo>
                    <a:pt x="290853" y="1715909"/>
                  </a:lnTo>
                  <a:lnTo>
                    <a:pt x="289641" y="1722586"/>
                  </a:lnTo>
                  <a:lnTo>
                    <a:pt x="288440" y="1729262"/>
                  </a:lnTo>
                  <a:lnTo>
                    <a:pt x="287250" y="1735939"/>
                  </a:lnTo>
                  <a:lnTo>
                    <a:pt x="286071" y="1742616"/>
                  </a:lnTo>
                  <a:lnTo>
                    <a:pt x="284901" y="1749293"/>
                  </a:lnTo>
                  <a:lnTo>
                    <a:pt x="283743" y="1755969"/>
                  </a:lnTo>
                  <a:lnTo>
                    <a:pt x="282594" y="1762646"/>
                  </a:lnTo>
                  <a:lnTo>
                    <a:pt x="281452" y="1769323"/>
                  </a:lnTo>
                  <a:lnTo>
                    <a:pt x="280316" y="1775999"/>
                  </a:lnTo>
                  <a:lnTo>
                    <a:pt x="279184" y="1782676"/>
                  </a:lnTo>
                  <a:lnTo>
                    <a:pt x="278054" y="1789353"/>
                  </a:lnTo>
                  <a:lnTo>
                    <a:pt x="276924" y="1796029"/>
                  </a:lnTo>
                  <a:lnTo>
                    <a:pt x="275789" y="1802706"/>
                  </a:lnTo>
                  <a:lnTo>
                    <a:pt x="274648" y="1809383"/>
                  </a:lnTo>
                  <a:lnTo>
                    <a:pt x="273497" y="1816059"/>
                  </a:lnTo>
                  <a:lnTo>
                    <a:pt x="272334" y="1822736"/>
                  </a:lnTo>
                  <a:lnTo>
                    <a:pt x="271156" y="1829413"/>
                  </a:lnTo>
                  <a:lnTo>
                    <a:pt x="269960" y="1836090"/>
                  </a:lnTo>
                  <a:lnTo>
                    <a:pt x="268742" y="1842766"/>
                  </a:lnTo>
                  <a:lnTo>
                    <a:pt x="267502" y="1849443"/>
                  </a:lnTo>
                  <a:lnTo>
                    <a:pt x="266240" y="1856120"/>
                  </a:lnTo>
                  <a:lnTo>
                    <a:pt x="264956" y="1862796"/>
                  </a:lnTo>
                  <a:lnTo>
                    <a:pt x="263651" y="1869473"/>
                  </a:lnTo>
                  <a:lnTo>
                    <a:pt x="262328" y="1876150"/>
                  </a:lnTo>
                  <a:lnTo>
                    <a:pt x="260987" y="1882826"/>
                  </a:lnTo>
                  <a:lnTo>
                    <a:pt x="259631" y="1889503"/>
                  </a:lnTo>
                  <a:lnTo>
                    <a:pt x="258267" y="1896180"/>
                  </a:lnTo>
                  <a:lnTo>
                    <a:pt x="256901" y="1902856"/>
                  </a:lnTo>
                  <a:lnTo>
                    <a:pt x="255536" y="1909533"/>
                  </a:lnTo>
                  <a:lnTo>
                    <a:pt x="254178" y="1916210"/>
                  </a:lnTo>
                  <a:lnTo>
                    <a:pt x="252833" y="1922887"/>
                  </a:lnTo>
                  <a:lnTo>
                    <a:pt x="251509" y="1929563"/>
                  </a:lnTo>
                  <a:lnTo>
                    <a:pt x="250215" y="1936240"/>
                  </a:lnTo>
                  <a:lnTo>
                    <a:pt x="248952" y="1942917"/>
                  </a:lnTo>
                  <a:lnTo>
                    <a:pt x="247725" y="1949593"/>
                  </a:lnTo>
                  <a:lnTo>
                    <a:pt x="246539" y="1956270"/>
                  </a:lnTo>
                  <a:lnTo>
                    <a:pt x="245395" y="1962947"/>
                  </a:lnTo>
                  <a:lnTo>
                    <a:pt x="244297" y="1969623"/>
                  </a:lnTo>
                  <a:lnTo>
                    <a:pt x="243255" y="1976300"/>
                  </a:lnTo>
                  <a:lnTo>
                    <a:pt x="242261" y="1982977"/>
                  </a:lnTo>
                  <a:lnTo>
                    <a:pt x="241312" y="1989653"/>
                  </a:lnTo>
                  <a:lnTo>
                    <a:pt x="240406" y="1996330"/>
                  </a:lnTo>
                  <a:lnTo>
                    <a:pt x="239540" y="2003007"/>
                  </a:lnTo>
                  <a:lnTo>
                    <a:pt x="238710" y="2009683"/>
                  </a:lnTo>
                  <a:lnTo>
                    <a:pt x="237913" y="2016360"/>
                  </a:lnTo>
                  <a:lnTo>
                    <a:pt x="237143" y="2023037"/>
                  </a:lnTo>
                  <a:lnTo>
                    <a:pt x="236390" y="2029714"/>
                  </a:lnTo>
                  <a:lnTo>
                    <a:pt x="235647" y="2036390"/>
                  </a:lnTo>
                  <a:lnTo>
                    <a:pt x="234908" y="2043067"/>
                  </a:lnTo>
                  <a:lnTo>
                    <a:pt x="234168" y="2049744"/>
                  </a:lnTo>
                  <a:lnTo>
                    <a:pt x="233420" y="2056420"/>
                  </a:lnTo>
                  <a:lnTo>
                    <a:pt x="232657" y="2063097"/>
                  </a:lnTo>
                  <a:lnTo>
                    <a:pt x="231873" y="2069774"/>
                  </a:lnTo>
                  <a:lnTo>
                    <a:pt x="231066" y="2076450"/>
                  </a:lnTo>
                  <a:lnTo>
                    <a:pt x="230235" y="2083127"/>
                  </a:lnTo>
                  <a:lnTo>
                    <a:pt x="229378" y="2089804"/>
                  </a:lnTo>
                  <a:lnTo>
                    <a:pt x="228494" y="2096480"/>
                  </a:lnTo>
                  <a:lnTo>
                    <a:pt x="227584" y="2103157"/>
                  </a:lnTo>
                  <a:lnTo>
                    <a:pt x="226645" y="2109834"/>
                  </a:lnTo>
                  <a:lnTo>
                    <a:pt x="225686" y="2116511"/>
                  </a:lnTo>
                  <a:lnTo>
                    <a:pt x="224711" y="2123187"/>
                  </a:lnTo>
                  <a:lnTo>
                    <a:pt x="223725" y="2129864"/>
                  </a:lnTo>
                  <a:lnTo>
                    <a:pt x="222732" y="2136541"/>
                  </a:lnTo>
                  <a:lnTo>
                    <a:pt x="221737" y="2143217"/>
                  </a:lnTo>
                  <a:lnTo>
                    <a:pt x="220748" y="2149894"/>
                  </a:lnTo>
                  <a:lnTo>
                    <a:pt x="219773" y="2156571"/>
                  </a:lnTo>
                  <a:lnTo>
                    <a:pt x="218816" y="2163247"/>
                  </a:lnTo>
                  <a:lnTo>
                    <a:pt x="217883" y="2169924"/>
                  </a:lnTo>
                  <a:lnTo>
                    <a:pt x="216977" y="2176601"/>
                  </a:lnTo>
                  <a:lnTo>
                    <a:pt x="216104" y="2183277"/>
                  </a:lnTo>
                  <a:lnTo>
                    <a:pt x="215267" y="2189954"/>
                  </a:lnTo>
                  <a:lnTo>
                    <a:pt x="214477" y="2196631"/>
                  </a:lnTo>
                  <a:lnTo>
                    <a:pt x="213730" y="2203308"/>
                  </a:lnTo>
                  <a:lnTo>
                    <a:pt x="213025" y="2209984"/>
                  </a:lnTo>
                  <a:lnTo>
                    <a:pt x="212364" y="2216661"/>
                  </a:lnTo>
                  <a:lnTo>
                    <a:pt x="211745" y="2223338"/>
                  </a:lnTo>
                  <a:lnTo>
                    <a:pt x="211167" y="2230014"/>
                  </a:lnTo>
                  <a:lnTo>
                    <a:pt x="210632" y="2236691"/>
                  </a:lnTo>
                  <a:lnTo>
                    <a:pt x="210140" y="2243368"/>
                  </a:lnTo>
                  <a:lnTo>
                    <a:pt x="209682" y="2250044"/>
                  </a:lnTo>
                  <a:lnTo>
                    <a:pt x="209255" y="2256721"/>
                  </a:lnTo>
                  <a:lnTo>
                    <a:pt x="208857" y="2263398"/>
                  </a:lnTo>
                  <a:lnTo>
                    <a:pt x="208483" y="2270074"/>
                  </a:lnTo>
                  <a:lnTo>
                    <a:pt x="208132" y="2276751"/>
                  </a:lnTo>
                  <a:lnTo>
                    <a:pt x="207801" y="2283428"/>
                  </a:lnTo>
                  <a:lnTo>
                    <a:pt x="207486" y="2290105"/>
                  </a:lnTo>
                  <a:lnTo>
                    <a:pt x="207184" y="2296781"/>
                  </a:lnTo>
                  <a:lnTo>
                    <a:pt x="206891" y="2303458"/>
                  </a:lnTo>
                  <a:lnTo>
                    <a:pt x="206605" y="2310135"/>
                  </a:lnTo>
                  <a:lnTo>
                    <a:pt x="206326" y="2316811"/>
                  </a:lnTo>
                  <a:lnTo>
                    <a:pt x="206050" y="2323488"/>
                  </a:lnTo>
                  <a:lnTo>
                    <a:pt x="205778" y="2330165"/>
                  </a:lnTo>
                  <a:lnTo>
                    <a:pt x="205507" y="2336841"/>
                  </a:lnTo>
                  <a:lnTo>
                    <a:pt x="205238" y="2343518"/>
                  </a:lnTo>
                  <a:lnTo>
                    <a:pt x="204968" y="2350195"/>
                  </a:lnTo>
                  <a:lnTo>
                    <a:pt x="204699" y="2356871"/>
                  </a:lnTo>
                  <a:lnTo>
                    <a:pt x="204430" y="2363548"/>
                  </a:lnTo>
                  <a:lnTo>
                    <a:pt x="204160" y="2370225"/>
                  </a:lnTo>
                  <a:lnTo>
                    <a:pt x="203891" y="2376901"/>
                  </a:lnTo>
                  <a:lnTo>
                    <a:pt x="203623" y="2383578"/>
                  </a:lnTo>
                  <a:lnTo>
                    <a:pt x="203355" y="2390255"/>
                  </a:lnTo>
                  <a:lnTo>
                    <a:pt x="203089" y="2396932"/>
                  </a:lnTo>
                  <a:lnTo>
                    <a:pt x="202824" y="2403608"/>
                  </a:lnTo>
                  <a:lnTo>
                    <a:pt x="202561" y="2410285"/>
                  </a:lnTo>
                  <a:lnTo>
                    <a:pt x="202301" y="2416962"/>
                  </a:lnTo>
                  <a:lnTo>
                    <a:pt x="202044" y="2423638"/>
                  </a:lnTo>
                  <a:lnTo>
                    <a:pt x="201791" y="2430315"/>
                  </a:lnTo>
                  <a:lnTo>
                    <a:pt x="201541" y="2436992"/>
                  </a:lnTo>
                  <a:lnTo>
                    <a:pt x="201295" y="2443668"/>
                  </a:lnTo>
                  <a:lnTo>
                    <a:pt x="201053" y="2450345"/>
                  </a:lnTo>
                  <a:lnTo>
                    <a:pt x="200817" y="2457022"/>
                  </a:lnTo>
                  <a:lnTo>
                    <a:pt x="200586" y="2463698"/>
                  </a:lnTo>
                  <a:lnTo>
                    <a:pt x="200360" y="2470375"/>
                  </a:lnTo>
                  <a:lnTo>
                    <a:pt x="200140" y="2477052"/>
                  </a:lnTo>
                  <a:lnTo>
                    <a:pt x="199925" y="2483729"/>
                  </a:lnTo>
                  <a:lnTo>
                    <a:pt x="199716" y="2490405"/>
                  </a:lnTo>
                  <a:lnTo>
                    <a:pt x="199513" y="2497082"/>
                  </a:lnTo>
                  <a:lnTo>
                    <a:pt x="199316" y="2503759"/>
                  </a:lnTo>
                  <a:lnTo>
                    <a:pt x="199125" y="2510435"/>
                  </a:lnTo>
                  <a:lnTo>
                    <a:pt x="198940" y="2517112"/>
                  </a:lnTo>
                  <a:lnTo>
                    <a:pt x="198760" y="2523789"/>
                  </a:lnTo>
                  <a:lnTo>
                    <a:pt x="198586" y="2530465"/>
                  </a:lnTo>
                  <a:lnTo>
                    <a:pt x="198416" y="2537142"/>
                  </a:lnTo>
                  <a:lnTo>
                    <a:pt x="198252" y="2543819"/>
                  </a:lnTo>
                  <a:lnTo>
                    <a:pt x="198093" y="2550495"/>
                  </a:lnTo>
                  <a:lnTo>
                    <a:pt x="197938" y="2557172"/>
                  </a:lnTo>
                  <a:lnTo>
                    <a:pt x="197787" y="2563849"/>
                  </a:lnTo>
                  <a:lnTo>
                    <a:pt x="197639" y="2570526"/>
                  </a:lnTo>
                  <a:lnTo>
                    <a:pt x="197494" y="2577202"/>
                  </a:lnTo>
                  <a:lnTo>
                    <a:pt x="197350" y="2583879"/>
                  </a:lnTo>
                  <a:lnTo>
                    <a:pt x="197209" y="2590556"/>
                  </a:lnTo>
                  <a:lnTo>
                    <a:pt x="197069" y="2597232"/>
                  </a:lnTo>
                  <a:lnTo>
                    <a:pt x="196929" y="2603909"/>
                  </a:lnTo>
                  <a:lnTo>
                    <a:pt x="196789" y="2610586"/>
                  </a:lnTo>
                  <a:lnTo>
                    <a:pt x="196649" y="2617262"/>
                  </a:lnTo>
                  <a:lnTo>
                    <a:pt x="196508" y="2623939"/>
                  </a:lnTo>
                  <a:lnTo>
                    <a:pt x="196365" y="2630616"/>
                  </a:lnTo>
                  <a:lnTo>
                    <a:pt x="196221" y="2637292"/>
                  </a:lnTo>
                  <a:lnTo>
                    <a:pt x="196076" y="2643969"/>
                  </a:lnTo>
                  <a:lnTo>
                    <a:pt x="195929" y="2650646"/>
                  </a:lnTo>
                  <a:lnTo>
                    <a:pt x="195780" y="2657323"/>
                  </a:lnTo>
                  <a:lnTo>
                    <a:pt x="195631" y="2663999"/>
                  </a:lnTo>
                  <a:lnTo>
                    <a:pt x="195481" y="2670676"/>
                  </a:lnTo>
                  <a:lnTo>
                    <a:pt x="195331" y="2677353"/>
                  </a:lnTo>
                  <a:lnTo>
                    <a:pt x="195181" y="2684029"/>
                  </a:lnTo>
                  <a:lnTo>
                    <a:pt x="195032" y="2690706"/>
                  </a:lnTo>
                  <a:lnTo>
                    <a:pt x="194886" y="2697383"/>
                  </a:lnTo>
                  <a:lnTo>
                    <a:pt x="194742" y="2704059"/>
                  </a:lnTo>
                  <a:lnTo>
                    <a:pt x="194600" y="2710736"/>
                  </a:lnTo>
                  <a:lnTo>
                    <a:pt x="194463" y="2717413"/>
                  </a:lnTo>
                  <a:lnTo>
                    <a:pt x="194330" y="2724089"/>
                  </a:lnTo>
                  <a:lnTo>
                    <a:pt x="194203" y="2730766"/>
                  </a:lnTo>
                  <a:lnTo>
                    <a:pt x="194081" y="2737443"/>
                  </a:lnTo>
                  <a:lnTo>
                    <a:pt x="193964" y="2744119"/>
                  </a:lnTo>
                  <a:lnTo>
                    <a:pt x="193853" y="2750796"/>
                  </a:lnTo>
                  <a:lnTo>
                    <a:pt x="193747" y="2757473"/>
                  </a:lnTo>
                  <a:lnTo>
                    <a:pt x="193647" y="2764150"/>
                  </a:lnTo>
                  <a:lnTo>
                    <a:pt x="193554" y="2770826"/>
                  </a:lnTo>
                  <a:lnTo>
                    <a:pt x="193465" y="2777503"/>
                  </a:lnTo>
                  <a:lnTo>
                    <a:pt x="193382" y="2784180"/>
                  </a:lnTo>
                  <a:lnTo>
                    <a:pt x="193304" y="2790856"/>
                  </a:lnTo>
                  <a:lnTo>
                    <a:pt x="193230" y="2797533"/>
                  </a:lnTo>
                  <a:lnTo>
                    <a:pt x="193161" y="2804210"/>
                  </a:lnTo>
                  <a:lnTo>
                    <a:pt x="193096" y="2810886"/>
                  </a:lnTo>
                  <a:lnTo>
                    <a:pt x="193037" y="2817563"/>
                  </a:lnTo>
                  <a:lnTo>
                    <a:pt x="192981" y="2824240"/>
                  </a:lnTo>
                  <a:lnTo>
                    <a:pt x="192930" y="2830916"/>
                  </a:lnTo>
                  <a:lnTo>
                    <a:pt x="192884" y="2837593"/>
                  </a:lnTo>
                  <a:lnTo>
                    <a:pt x="192843" y="2844270"/>
                  </a:lnTo>
                  <a:lnTo>
                    <a:pt x="192807" y="2850947"/>
                  </a:lnTo>
                  <a:lnTo>
                    <a:pt x="192777" y="2857623"/>
                  </a:lnTo>
                  <a:lnTo>
                    <a:pt x="192754" y="2864300"/>
                  </a:lnTo>
                  <a:lnTo>
                    <a:pt x="192737" y="2870977"/>
                  </a:lnTo>
                  <a:lnTo>
                    <a:pt x="192728" y="2877653"/>
                  </a:lnTo>
                  <a:lnTo>
                    <a:pt x="192726" y="2884330"/>
                  </a:lnTo>
                  <a:lnTo>
                    <a:pt x="192731" y="2891007"/>
                  </a:lnTo>
                  <a:lnTo>
                    <a:pt x="192745" y="2897683"/>
                  </a:lnTo>
                  <a:lnTo>
                    <a:pt x="192769" y="2904360"/>
                  </a:lnTo>
                  <a:lnTo>
                    <a:pt x="192801" y="2911037"/>
                  </a:lnTo>
                  <a:lnTo>
                    <a:pt x="192841" y="2917713"/>
                  </a:lnTo>
                  <a:lnTo>
                    <a:pt x="192889" y="2924390"/>
                  </a:lnTo>
                  <a:lnTo>
                    <a:pt x="192944" y="2931067"/>
                  </a:lnTo>
                  <a:lnTo>
                    <a:pt x="193006" y="2937744"/>
                  </a:lnTo>
                  <a:lnTo>
                    <a:pt x="193075" y="2944420"/>
                  </a:lnTo>
                  <a:lnTo>
                    <a:pt x="193149" y="2951097"/>
                  </a:lnTo>
                  <a:lnTo>
                    <a:pt x="193226" y="2957774"/>
                  </a:lnTo>
                  <a:lnTo>
                    <a:pt x="193305" y="2964450"/>
                  </a:lnTo>
                  <a:lnTo>
                    <a:pt x="193385" y="2971127"/>
                  </a:lnTo>
                  <a:lnTo>
                    <a:pt x="193464" y="2977804"/>
                  </a:lnTo>
                  <a:lnTo>
                    <a:pt x="193541" y="2984480"/>
                  </a:lnTo>
                  <a:lnTo>
                    <a:pt x="193613" y="2991157"/>
                  </a:lnTo>
                  <a:lnTo>
                    <a:pt x="193678" y="2997834"/>
                  </a:lnTo>
                  <a:lnTo>
                    <a:pt x="193735" y="3004510"/>
                  </a:lnTo>
                  <a:lnTo>
                    <a:pt x="193784" y="3011187"/>
                  </a:lnTo>
                  <a:lnTo>
                    <a:pt x="193822" y="3017864"/>
                  </a:lnTo>
                  <a:lnTo>
                    <a:pt x="193848" y="3024541"/>
                  </a:lnTo>
                  <a:lnTo>
                    <a:pt x="193862" y="3031217"/>
                  </a:lnTo>
                  <a:lnTo>
                    <a:pt x="193861" y="3037894"/>
                  </a:lnTo>
                  <a:lnTo>
                    <a:pt x="193846" y="3044571"/>
                  </a:lnTo>
                  <a:lnTo>
                    <a:pt x="193819" y="3051247"/>
                  </a:lnTo>
                  <a:lnTo>
                    <a:pt x="193778" y="3057924"/>
                  </a:lnTo>
                  <a:lnTo>
                    <a:pt x="193724" y="3064601"/>
                  </a:lnTo>
                  <a:lnTo>
                    <a:pt x="193659" y="3071277"/>
                  </a:lnTo>
                  <a:lnTo>
                    <a:pt x="193581" y="3077954"/>
                  </a:lnTo>
                  <a:lnTo>
                    <a:pt x="193492" y="3084631"/>
                  </a:lnTo>
                  <a:lnTo>
                    <a:pt x="193396" y="3091307"/>
                  </a:lnTo>
                  <a:lnTo>
                    <a:pt x="193292" y="3097984"/>
                  </a:lnTo>
                  <a:lnTo>
                    <a:pt x="193182" y="3104661"/>
                  </a:lnTo>
                  <a:lnTo>
                    <a:pt x="193068" y="3111337"/>
                  </a:lnTo>
                  <a:lnTo>
                    <a:pt x="192951" y="3118014"/>
                  </a:lnTo>
                  <a:lnTo>
                    <a:pt x="192832" y="3124691"/>
                  </a:lnTo>
                  <a:lnTo>
                    <a:pt x="192714" y="3131368"/>
                  </a:lnTo>
                  <a:lnTo>
                    <a:pt x="192597" y="3138044"/>
                  </a:lnTo>
                  <a:lnTo>
                    <a:pt x="192483" y="3144721"/>
                  </a:lnTo>
                  <a:lnTo>
                    <a:pt x="192374" y="3151398"/>
                  </a:lnTo>
                  <a:lnTo>
                    <a:pt x="192270" y="3158074"/>
                  </a:lnTo>
                  <a:lnTo>
                    <a:pt x="192173" y="3164751"/>
                  </a:lnTo>
                  <a:lnTo>
                    <a:pt x="192084" y="3171428"/>
                  </a:lnTo>
                  <a:lnTo>
                    <a:pt x="192005" y="3178104"/>
                  </a:lnTo>
                  <a:lnTo>
                    <a:pt x="191936" y="3184781"/>
                  </a:lnTo>
                  <a:lnTo>
                    <a:pt x="191878" y="3191458"/>
                  </a:lnTo>
                  <a:lnTo>
                    <a:pt x="191831" y="3198134"/>
                  </a:lnTo>
                  <a:lnTo>
                    <a:pt x="191797" y="3204811"/>
                  </a:lnTo>
                  <a:lnTo>
                    <a:pt x="191780" y="3211488"/>
                  </a:lnTo>
                  <a:lnTo>
                    <a:pt x="191779" y="3218165"/>
                  </a:lnTo>
                  <a:lnTo>
                    <a:pt x="191793" y="3224841"/>
                  </a:lnTo>
                  <a:lnTo>
                    <a:pt x="191823" y="3231518"/>
                  </a:lnTo>
                  <a:lnTo>
                    <a:pt x="191871" y="3238195"/>
                  </a:lnTo>
                  <a:lnTo>
                    <a:pt x="191936" y="3244871"/>
                  </a:lnTo>
                  <a:lnTo>
                    <a:pt x="192021" y="3251548"/>
                  </a:lnTo>
                  <a:lnTo>
                    <a:pt x="192128" y="3258225"/>
                  </a:lnTo>
                  <a:lnTo>
                    <a:pt x="192252" y="3264901"/>
                  </a:lnTo>
                  <a:lnTo>
                    <a:pt x="192396" y="3271578"/>
                  </a:lnTo>
                  <a:lnTo>
                    <a:pt x="192557" y="3278255"/>
                  </a:lnTo>
                  <a:lnTo>
                    <a:pt x="192735" y="3284931"/>
                  </a:lnTo>
                  <a:lnTo>
                    <a:pt x="192929" y="3291608"/>
                  </a:lnTo>
                  <a:lnTo>
                    <a:pt x="193140" y="3298285"/>
                  </a:lnTo>
                  <a:lnTo>
                    <a:pt x="193364" y="3304962"/>
                  </a:lnTo>
                  <a:lnTo>
                    <a:pt x="193597" y="3311638"/>
                  </a:lnTo>
                  <a:lnTo>
                    <a:pt x="193837" y="3318315"/>
                  </a:lnTo>
                  <a:lnTo>
                    <a:pt x="194081" y="3324992"/>
                  </a:lnTo>
                  <a:lnTo>
                    <a:pt x="194326" y="3331668"/>
                  </a:lnTo>
                  <a:lnTo>
                    <a:pt x="194568" y="3338345"/>
                  </a:lnTo>
                  <a:lnTo>
                    <a:pt x="194800" y="3345022"/>
                  </a:lnTo>
                  <a:lnTo>
                    <a:pt x="195021" y="3351698"/>
                  </a:lnTo>
                  <a:lnTo>
                    <a:pt x="195226" y="3358375"/>
                  </a:lnTo>
                  <a:lnTo>
                    <a:pt x="195410" y="3365052"/>
                  </a:lnTo>
                  <a:lnTo>
                    <a:pt x="195572" y="3371728"/>
                  </a:lnTo>
                  <a:lnTo>
                    <a:pt x="195707" y="3378405"/>
                  </a:lnTo>
                  <a:lnTo>
                    <a:pt x="195809" y="3385082"/>
                  </a:lnTo>
                  <a:lnTo>
                    <a:pt x="195875" y="3391759"/>
                  </a:lnTo>
                  <a:lnTo>
                    <a:pt x="195907" y="3398435"/>
                  </a:lnTo>
                  <a:lnTo>
                    <a:pt x="195904" y="3405112"/>
                  </a:lnTo>
                  <a:lnTo>
                    <a:pt x="195865" y="3411789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" name="pg38"/>
            <p:cNvSpPr/>
            <p:nvPr/>
          </p:nvSpPr>
          <p:spPr>
            <a:xfrm>
              <a:off x="9557306" y="3871762"/>
              <a:ext cx="235129" cy="3162786"/>
            </a:xfrm>
            <a:custGeom>
              <a:avLst/>
              <a:gdLst/>
              <a:ahLst/>
              <a:cxnLst/>
              <a:rect l="0" t="0" r="0" b="0"/>
              <a:pathLst>
                <a:path w="235129" h="3162786">
                  <a:moveTo>
                    <a:pt x="2056" y="3162786"/>
                  </a:moveTo>
                  <a:lnTo>
                    <a:pt x="1363" y="3156597"/>
                  </a:lnTo>
                  <a:lnTo>
                    <a:pt x="826" y="3150407"/>
                  </a:lnTo>
                  <a:lnTo>
                    <a:pt x="434" y="3144218"/>
                  </a:lnTo>
                  <a:lnTo>
                    <a:pt x="154" y="3138028"/>
                  </a:lnTo>
                  <a:lnTo>
                    <a:pt x="0" y="3131839"/>
                  </a:lnTo>
                  <a:lnTo>
                    <a:pt x="20" y="3125649"/>
                  </a:lnTo>
                  <a:lnTo>
                    <a:pt x="150" y="3119460"/>
                  </a:lnTo>
                  <a:lnTo>
                    <a:pt x="387" y="3113271"/>
                  </a:lnTo>
                  <a:lnTo>
                    <a:pt x="791" y="3107081"/>
                  </a:lnTo>
                  <a:lnTo>
                    <a:pt x="1312" y="3100892"/>
                  </a:lnTo>
                  <a:lnTo>
                    <a:pt x="1934" y="3094702"/>
                  </a:lnTo>
                  <a:lnTo>
                    <a:pt x="2682" y="3088513"/>
                  </a:lnTo>
                  <a:lnTo>
                    <a:pt x="3565" y="3082324"/>
                  </a:lnTo>
                  <a:lnTo>
                    <a:pt x="4537" y="3076134"/>
                  </a:lnTo>
                  <a:lnTo>
                    <a:pt x="5597" y="3069945"/>
                  </a:lnTo>
                  <a:lnTo>
                    <a:pt x="6798" y="3063755"/>
                  </a:lnTo>
                  <a:lnTo>
                    <a:pt x="8075" y="3057566"/>
                  </a:lnTo>
                  <a:lnTo>
                    <a:pt x="9425" y="3051377"/>
                  </a:lnTo>
                  <a:lnTo>
                    <a:pt x="10875" y="3045187"/>
                  </a:lnTo>
                  <a:lnTo>
                    <a:pt x="12403" y="3038998"/>
                  </a:lnTo>
                  <a:lnTo>
                    <a:pt x="13990" y="3032808"/>
                  </a:lnTo>
                  <a:lnTo>
                    <a:pt x="15640" y="3026619"/>
                  </a:lnTo>
                  <a:lnTo>
                    <a:pt x="17362" y="3020430"/>
                  </a:lnTo>
                  <a:lnTo>
                    <a:pt x="19126" y="3014240"/>
                  </a:lnTo>
                  <a:lnTo>
                    <a:pt x="20929" y="3008051"/>
                  </a:lnTo>
                  <a:lnTo>
                    <a:pt x="22784" y="3001861"/>
                  </a:lnTo>
                  <a:lnTo>
                    <a:pt x="24667" y="2995672"/>
                  </a:lnTo>
                  <a:lnTo>
                    <a:pt x="26572" y="2989483"/>
                  </a:lnTo>
                  <a:lnTo>
                    <a:pt x="28502" y="2983293"/>
                  </a:lnTo>
                  <a:lnTo>
                    <a:pt x="30448" y="2977104"/>
                  </a:lnTo>
                  <a:lnTo>
                    <a:pt x="32401" y="2970914"/>
                  </a:lnTo>
                  <a:lnTo>
                    <a:pt x="34359" y="2964725"/>
                  </a:lnTo>
                  <a:lnTo>
                    <a:pt x="36316" y="2958536"/>
                  </a:lnTo>
                  <a:lnTo>
                    <a:pt x="38266" y="2952346"/>
                  </a:lnTo>
                  <a:lnTo>
                    <a:pt x="40209" y="2946157"/>
                  </a:lnTo>
                  <a:lnTo>
                    <a:pt x="42134" y="2939967"/>
                  </a:lnTo>
                  <a:lnTo>
                    <a:pt x="44040" y="2933778"/>
                  </a:lnTo>
                  <a:lnTo>
                    <a:pt x="45926" y="2927588"/>
                  </a:lnTo>
                  <a:lnTo>
                    <a:pt x="47788" y="2921399"/>
                  </a:lnTo>
                  <a:lnTo>
                    <a:pt x="49612" y="2915210"/>
                  </a:lnTo>
                  <a:lnTo>
                    <a:pt x="51410" y="2909020"/>
                  </a:lnTo>
                  <a:lnTo>
                    <a:pt x="53180" y="2902831"/>
                  </a:lnTo>
                  <a:lnTo>
                    <a:pt x="54900" y="2896641"/>
                  </a:lnTo>
                  <a:lnTo>
                    <a:pt x="56584" y="2890452"/>
                  </a:lnTo>
                  <a:lnTo>
                    <a:pt x="58236" y="2884263"/>
                  </a:lnTo>
                  <a:lnTo>
                    <a:pt x="59839" y="2878073"/>
                  </a:lnTo>
                  <a:lnTo>
                    <a:pt x="61394" y="2871884"/>
                  </a:lnTo>
                  <a:lnTo>
                    <a:pt x="62913" y="2865694"/>
                  </a:lnTo>
                  <a:lnTo>
                    <a:pt x="64390" y="2859505"/>
                  </a:lnTo>
                  <a:lnTo>
                    <a:pt x="65806" y="2853316"/>
                  </a:lnTo>
                  <a:lnTo>
                    <a:pt x="67185" y="2847126"/>
                  </a:lnTo>
                  <a:lnTo>
                    <a:pt x="68525" y="2840937"/>
                  </a:lnTo>
                  <a:lnTo>
                    <a:pt x="69806" y="2834747"/>
                  </a:lnTo>
                  <a:lnTo>
                    <a:pt x="71042" y="2828558"/>
                  </a:lnTo>
                  <a:lnTo>
                    <a:pt x="72241" y="2822369"/>
                  </a:lnTo>
                  <a:lnTo>
                    <a:pt x="73393" y="2816179"/>
                  </a:lnTo>
                  <a:lnTo>
                    <a:pt x="74491" y="2809990"/>
                  </a:lnTo>
                  <a:lnTo>
                    <a:pt x="75552" y="2803800"/>
                  </a:lnTo>
                  <a:lnTo>
                    <a:pt x="76578" y="2797611"/>
                  </a:lnTo>
                  <a:lnTo>
                    <a:pt x="77545" y="2791422"/>
                  </a:lnTo>
                  <a:lnTo>
                    <a:pt x="78477" y="2785232"/>
                  </a:lnTo>
                  <a:lnTo>
                    <a:pt x="79376" y="2779043"/>
                  </a:lnTo>
                  <a:lnTo>
                    <a:pt x="80228" y="2772853"/>
                  </a:lnTo>
                  <a:lnTo>
                    <a:pt x="81040" y="2766664"/>
                  </a:lnTo>
                  <a:lnTo>
                    <a:pt x="81821" y="2760475"/>
                  </a:lnTo>
                  <a:lnTo>
                    <a:pt x="82568" y="2754285"/>
                  </a:lnTo>
                  <a:lnTo>
                    <a:pt x="83269" y="2748096"/>
                  </a:lnTo>
                  <a:lnTo>
                    <a:pt x="83943" y="2741906"/>
                  </a:lnTo>
                  <a:lnTo>
                    <a:pt x="84590" y="2735717"/>
                  </a:lnTo>
                  <a:lnTo>
                    <a:pt x="85195" y="2729528"/>
                  </a:lnTo>
                  <a:lnTo>
                    <a:pt x="85773" y="2723338"/>
                  </a:lnTo>
                  <a:lnTo>
                    <a:pt x="86325" y="2717149"/>
                  </a:lnTo>
                  <a:lnTo>
                    <a:pt x="86847" y="2710959"/>
                  </a:lnTo>
                  <a:lnTo>
                    <a:pt x="87338" y="2704770"/>
                  </a:lnTo>
                  <a:lnTo>
                    <a:pt x="87806" y="2698580"/>
                  </a:lnTo>
                  <a:lnTo>
                    <a:pt x="88253" y="2692391"/>
                  </a:lnTo>
                  <a:lnTo>
                    <a:pt x="88666" y="2686202"/>
                  </a:lnTo>
                  <a:lnTo>
                    <a:pt x="89059" y="2680012"/>
                  </a:lnTo>
                  <a:lnTo>
                    <a:pt x="89434" y="2673823"/>
                  </a:lnTo>
                  <a:lnTo>
                    <a:pt x="89782" y="2667633"/>
                  </a:lnTo>
                  <a:lnTo>
                    <a:pt x="90108" y="2661444"/>
                  </a:lnTo>
                  <a:lnTo>
                    <a:pt x="90417" y="2655255"/>
                  </a:lnTo>
                  <a:lnTo>
                    <a:pt x="90707" y="2649065"/>
                  </a:lnTo>
                  <a:lnTo>
                    <a:pt x="90973" y="2642876"/>
                  </a:lnTo>
                  <a:lnTo>
                    <a:pt x="91223" y="2636686"/>
                  </a:lnTo>
                  <a:lnTo>
                    <a:pt x="91459" y="2630497"/>
                  </a:lnTo>
                  <a:lnTo>
                    <a:pt x="91672" y="2624308"/>
                  </a:lnTo>
                  <a:lnTo>
                    <a:pt x="91869" y="2618118"/>
                  </a:lnTo>
                  <a:lnTo>
                    <a:pt x="92053" y="2611929"/>
                  </a:lnTo>
                  <a:lnTo>
                    <a:pt x="92220" y="2605739"/>
                  </a:lnTo>
                  <a:lnTo>
                    <a:pt x="92370" y="2599550"/>
                  </a:lnTo>
                  <a:lnTo>
                    <a:pt x="92507" y="2593361"/>
                  </a:lnTo>
                  <a:lnTo>
                    <a:pt x="92631" y="2587171"/>
                  </a:lnTo>
                  <a:lnTo>
                    <a:pt x="92737" y="2580982"/>
                  </a:lnTo>
                  <a:lnTo>
                    <a:pt x="92831" y="2574792"/>
                  </a:lnTo>
                  <a:lnTo>
                    <a:pt x="92915" y="2568603"/>
                  </a:lnTo>
                  <a:lnTo>
                    <a:pt x="92982" y="2562414"/>
                  </a:lnTo>
                  <a:lnTo>
                    <a:pt x="93037" y="2556224"/>
                  </a:lnTo>
                  <a:lnTo>
                    <a:pt x="93082" y="2550035"/>
                  </a:lnTo>
                  <a:lnTo>
                    <a:pt x="93115" y="2543845"/>
                  </a:lnTo>
                  <a:lnTo>
                    <a:pt x="93134" y="2537656"/>
                  </a:lnTo>
                  <a:lnTo>
                    <a:pt x="93143" y="2531467"/>
                  </a:lnTo>
                  <a:lnTo>
                    <a:pt x="93144" y="2525277"/>
                  </a:lnTo>
                  <a:lnTo>
                    <a:pt x="93130" y="2519088"/>
                  </a:lnTo>
                  <a:lnTo>
                    <a:pt x="93107" y="2512898"/>
                  </a:lnTo>
                  <a:lnTo>
                    <a:pt x="93075" y="2506709"/>
                  </a:lnTo>
                  <a:lnTo>
                    <a:pt x="93033" y="2500519"/>
                  </a:lnTo>
                  <a:lnTo>
                    <a:pt x="92980" y="2494330"/>
                  </a:lnTo>
                  <a:lnTo>
                    <a:pt x="92919" y="2488141"/>
                  </a:lnTo>
                  <a:lnTo>
                    <a:pt x="92850" y="2481951"/>
                  </a:lnTo>
                  <a:lnTo>
                    <a:pt x="92770" y="2475762"/>
                  </a:lnTo>
                  <a:lnTo>
                    <a:pt x="92683" y="2469572"/>
                  </a:lnTo>
                  <a:lnTo>
                    <a:pt x="92589" y="2463383"/>
                  </a:lnTo>
                  <a:lnTo>
                    <a:pt x="92485" y="2457194"/>
                  </a:lnTo>
                  <a:lnTo>
                    <a:pt x="92373" y="2451004"/>
                  </a:lnTo>
                  <a:lnTo>
                    <a:pt x="92256" y="2444815"/>
                  </a:lnTo>
                  <a:lnTo>
                    <a:pt x="92131" y="2438625"/>
                  </a:lnTo>
                  <a:lnTo>
                    <a:pt x="91998" y="2432436"/>
                  </a:lnTo>
                  <a:lnTo>
                    <a:pt x="91860" y="2426247"/>
                  </a:lnTo>
                  <a:lnTo>
                    <a:pt x="91716" y="2420057"/>
                  </a:lnTo>
                  <a:lnTo>
                    <a:pt x="91564" y="2413868"/>
                  </a:lnTo>
                  <a:lnTo>
                    <a:pt x="91407" y="2407678"/>
                  </a:lnTo>
                  <a:lnTo>
                    <a:pt x="91246" y="2401489"/>
                  </a:lnTo>
                  <a:lnTo>
                    <a:pt x="91078" y="2395300"/>
                  </a:lnTo>
                  <a:lnTo>
                    <a:pt x="90905" y="2389110"/>
                  </a:lnTo>
                  <a:lnTo>
                    <a:pt x="90728" y="2382921"/>
                  </a:lnTo>
                  <a:lnTo>
                    <a:pt x="90546" y="2376731"/>
                  </a:lnTo>
                  <a:lnTo>
                    <a:pt x="90359" y="2370542"/>
                  </a:lnTo>
                  <a:lnTo>
                    <a:pt x="90168" y="2364353"/>
                  </a:lnTo>
                  <a:lnTo>
                    <a:pt x="89974" y="2358163"/>
                  </a:lnTo>
                  <a:lnTo>
                    <a:pt x="89775" y="2351974"/>
                  </a:lnTo>
                  <a:lnTo>
                    <a:pt x="89572" y="2345784"/>
                  </a:lnTo>
                  <a:lnTo>
                    <a:pt x="89366" y="2339595"/>
                  </a:lnTo>
                  <a:lnTo>
                    <a:pt x="89157" y="2333406"/>
                  </a:lnTo>
                  <a:lnTo>
                    <a:pt x="88944" y="2327216"/>
                  </a:lnTo>
                  <a:lnTo>
                    <a:pt x="88728" y="2321027"/>
                  </a:lnTo>
                  <a:lnTo>
                    <a:pt x="88510" y="2314837"/>
                  </a:lnTo>
                  <a:lnTo>
                    <a:pt x="88288" y="2308648"/>
                  </a:lnTo>
                  <a:lnTo>
                    <a:pt x="88063" y="2302458"/>
                  </a:lnTo>
                  <a:lnTo>
                    <a:pt x="87836" y="2296269"/>
                  </a:lnTo>
                  <a:lnTo>
                    <a:pt x="87605" y="2290080"/>
                  </a:lnTo>
                  <a:lnTo>
                    <a:pt x="87372" y="2283890"/>
                  </a:lnTo>
                  <a:lnTo>
                    <a:pt x="87137" y="2277701"/>
                  </a:lnTo>
                  <a:lnTo>
                    <a:pt x="86898" y="2271511"/>
                  </a:lnTo>
                  <a:lnTo>
                    <a:pt x="86657" y="2265322"/>
                  </a:lnTo>
                  <a:lnTo>
                    <a:pt x="86413" y="2259133"/>
                  </a:lnTo>
                  <a:lnTo>
                    <a:pt x="86167" y="2252943"/>
                  </a:lnTo>
                  <a:lnTo>
                    <a:pt x="85917" y="2246754"/>
                  </a:lnTo>
                  <a:lnTo>
                    <a:pt x="85664" y="2240564"/>
                  </a:lnTo>
                  <a:lnTo>
                    <a:pt x="85409" y="2234375"/>
                  </a:lnTo>
                  <a:lnTo>
                    <a:pt x="85151" y="2228186"/>
                  </a:lnTo>
                  <a:lnTo>
                    <a:pt x="84889" y="2221996"/>
                  </a:lnTo>
                  <a:lnTo>
                    <a:pt x="84624" y="2215807"/>
                  </a:lnTo>
                  <a:lnTo>
                    <a:pt x="84357" y="2209617"/>
                  </a:lnTo>
                  <a:lnTo>
                    <a:pt x="84084" y="2203428"/>
                  </a:lnTo>
                  <a:lnTo>
                    <a:pt x="83809" y="2197239"/>
                  </a:lnTo>
                  <a:lnTo>
                    <a:pt x="83531" y="2191049"/>
                  </a:lnTo>
                  <a:lnTo>
                    <a:pt x="83248" y="2184860"/>
                  </a:lnTo>
                  <a:lnTo>
                    <a:pt x="82961" y="2178670"/>
                  </a:lnTo>
                  <a:lnTo>
                    <a:pt x="82671" y="2172481"/>
                  </a:lnTo>
                  <a:lnTo>
                    <a:pt x="82376" y="2166292"/>
                  </a:lnTo>
                  <a:lnTo>
                    <a:pt x="82076" y="2160102"/>
                  </a:lnTo>
                  <a:lnTo>
                    <a:pt x="81773" y="2153913"/>
                  </a:lnTo>
                  <a:lnTo>
                    <a:pt x="81466" y="2147723"/>
                  </a:lnTo>
                  <a:lnTo>
                    <a:pt x="81152" y="2141534"/>
                  </a:lnTo>
                  <a:lnTo>
                    <a:pt x="80834" y="2135345"/>
                  </a:lnTo>
                  <a:lnTo>
                    <a:pt x="80513" y="2129155"/>
                  </a:lnTo>
                  <a:lnTo>
                    <a:pt x="80185" y="2122966"/>
                  </a:lnTo>
                  <a:lnTo>
                    <a:pt x="79852" y="2116776"/>
                  </a:lnTo>
                  <a:lnTo>
                    <a:pt x="79515" y="2110587"/>
                  </a:lnTo>
                  <a:lnTo>
                    <a:pt x="79173" y="2104398"/>
                  </a:lnTo>
                  <a:lnTo>
                    <a:pt x="78825" y="2098208"/>
                  </a:lnTo>
                  <a:lnTo>
                    <a:pt x="78472" y="2092019"/>
                  </a:lnTo>
                  <a:lnTo>
                    <a:pt x="78114" y="2085829"/>
                  </a:lnTo>
                  <a:lnTo>
                    <a:pt x="77750" y="2079640"/>
                  </a:lnTo>
                  <a:lnTo>
                    <a:pt x="77381" y="2073450"/>
                  </a:lnTo>
                  <a:lnTo>
                    <a:pt x="77007" y="2067261"/>
                  </a:lnTo>
                  <a:lnTo>
                    <a:pt x="76628" y="2061072"/>
                  </a:lnTo>
                  <a:lnTo>
                    <a:pt x="76242" y="2054882"/>
                  </a:lnTo>
                  <a:lnTo>
                    <a:pt x="75852" y="2048693"/>
                  </a:lnTo>
                  <a:lnTo>
                    <a:pt x="75458" y="2042503"/>
                  </a:lnTo>
                  <a:lnTo>
                    <a:pt x="75056" y="2036314"/>
                  </a:lnTo>
                  <a:lnTo>
                    <a:pt x="74650" y="2030125"/>
                  </a:lnTo>
                  <a:lnTo>
                    <a:pt x="74239" y="2023935"/>
                  </a:lnTo>
                  <a:lnTo>
                    <a:pt x="73822" y="2017746"/>
                  </a:lnTo>
                  <a:lnTo>
                    <a:pt x="73400" y="2011556"/>
                  </a:lnTo>
                  <a:lnTo>
                    <a:pt x="72973" y="2005367"/>
                  </a:lnTo>
                  <a:lnTo>
                    <a:pt x="72541" y="1999178"/>
                  </a:lnTo>
                  <a:lnTo>
                    <a:pt x="72103" y="1992988"/>
                  </a:lnTo>
                  <a:lnTo>
                    <a:pt x="71661" y="1986799"/>
                  </a:lnTo>
                  <a:lnTo>
                    <a:pt x="71214" y="1980609"/>
                  </a:lnTo>
                  <a:lnTo>
                    <a:pt x="70761" y="1974420"/>
                  </a:lnTo>
                  <a:lnTo>
                    <a:pt x="70303" y="1968231"/>
                  </a:lnTo>
                  <a:lnTo>
                    <a:pt x="69841" y="1962041"/>
                  </a:lnTo>
                  <a:lnTo>
                    <a:pt x="69373" y="1955852"/>
                  </a:lnTo>
                  <a:lnTo>
                    <a:pt x="68900" y="1949662"/>
                  </a:lnTo>
                  <a:lnTo>
                    <a:pt x="68422" y="1943473"/>
                  </a:lnTo>
                  <a:lnTo>
                    <a:pt x="67940" y="1937284"/>
                  </a:lnTo>
                  <a:lnTo>
                    <a:pt x="67451" y="1931094"/>
                  </a:lnTo>
                  <a:lnTo>
                    <a:pt x="66958" y="1924905"/>
                  </a:lnTo>
                  <a:lnTo>
                    <a:pt x="66461" y="1918715"/>
                  </a:lnTo>
                  <a:lnTo>
                    <a:pt x="65957" y="1912526"/>
                  </a:lnTo>
                  <a:lnTo>
                    <a:pt x="65448" y="1906337"/>
                  </a:lnTo>
                  <a:lnTo>
                    <a:pt x="64935" y="1900147"/>
                  </a:lnTo>
                  <a:lnTo>
                    <a:pt x="64416" y="1893958"/>
                  </a:lnTo>
                  <a:lnTo>
                    <a:pt x="63891" y="1887768"/>
                  </a:lnTo>
                  <a:lnTo>
                    <a:pt x="63361" y="1881579"/>
                  </a:lnTo>
                  <a:lnTo>
                    <a:pt x="62828" y="1875389"/>
                  </a:lnTo>
                  <a:lnTo>
                    <a:pt x="62286" y="1869200"/>
                  </a:lnTo>
                  <a:lnTo>
                    <a:pt x="61740" y="1863011"/>
                  </a:lnTo>
                  <a:lnTo>
                    <a:pt x="61190" y="1856821"/>
                  </a:lnTo>
                  <a:lnTo>
                    <a:pt x="60633" y="1850632"/>
                  </a:lnTo>
                  <a:lnTo>
                    <a:pt x="60071" y="1844442"/>
                  </a:lnTo>
                  <a:lnTo>
                    <a:pt x="59504" y="1838253"/>
                  </a:lnTo>
                  <a:lnTo>
                    <a:pt x="58932" y="1832064"/>
                  </a:lnTo>
                  <a:lnTo>
                    <a:pt x="58353" y="1825874"/>
                  </a:lnTo>
                  <a:lnTo>
                    <a:pt x="57769" y="1819685"/>
                  </a:lnTo>
                  <a:lnTo>
                    <a:pt x="57181" y="1813495"/>
                  </a:lnTo>
                  <a:lnTo>
                    <a:pt x="56587" y="1807306"/>
                  </a:lnTo>
                  <a:lnTo>
                    <a:pt x="55988" y="1801117"/>
                  </a:lnTo>
                  <a:lnTo>
                    <a:pt x="55384" y="1794927"/>
                  </a:lnTo>
                  <a:lnTo>
                    <a:pt x="54775" y="1788738"/>
                  </a:lnTo>
                  <a:lnTo>
                    <a:pt x="54161" y="1782548"/>
                  </a:lnTo>
                  <a:lnTo>
                    <a:pt x="53543" y="1776359"/>
                  </a:lnTo>
                  <a:lnTo>
                    <a:pt x="52921" y="1770170"/>
                  </a:lnTo>
                  <a:lnTo>
                    <a:pt x="52293" y="1763980"/>
                  </a:lnTo>
                  <a:lnTo>
                    <a:pt x="51662" y="1757791"/>
                  </a:lnTo>
                  <a:lnTo>
                    <a:pt x="51027" y="1751601"/>
                  </a:lnTo>
                  <a:lnTo>
                    <a:pt x="50388" y="1745412"/>
                  </a:lnTo>
                  <a:lnTo>
                    <a:pt x="49746" y="1739223"/>
                  </a:lnTo>
                  <a:lnTo>
                    <a:pt x="49101" y="1733033"/>
                  </a:lnTo>
                  <a:lnTo>
                    <a:pt x="48453" y="1726844"/>
                  </a:lnTo>
                  <a:lnTo>
                    <a:pt x="47802" y="1720654"/>
                  </a:lnTo>
                  <a:lnTo>
                    <a:pt x="47149" y="1714465"/>
                  </a:lnTo>
                  <a:lnTo>
                    <a:pt x="46495" y="1708276"/>
                  </a:lnTo>
                  <a:lnTo>
                    <a:pt x="45838" y="1702086"/>
                  </a:lnTo>
                  <a:lnTo>
                    <a:pt x="45181" y="1695897"/>
                  </a:lnTo>
                  <a:lnTo>
                    <a:pt x="44522" y="1689707"/>
                  </a:lnTo>
                  <a:lnTo>
                    <a:pt x="43863" y="1683518"/>
                  </a:lnTo>
                  <a:lnTo>
                    <a:pt x="43204" y="1677329"/>
                  </a:lnTo>
                  <a:lnTo>
                    <a:pt x="42546" y="1671139"/>
                  </a:lnTo>
                  <a:lnTo>
                    <a:pt x="41887" y="1664950"/>
                  </a:lnTo>
                  <a:lnTo>
                    <a:pt x="41230" y="1658760"/>
                  </a:lnTo>
                  <a:lnTo>
                    <a:pt x="40575" y="1652571"/>
                  </a:lnTo>
                  <a:lnTo>
                    <a:pt x="39921" y="1646381"/>
                  </a:lnTo>
                  <a:lnTo>
                    <a:pt x="39270" y="1640192"/>
                  </a:lnTo>
                  <a:lnTo>
                    <a:pt x="38621" y="1634003"/>
                  </a:lnTo>
                  <a:lnTo>
                    <a:pt x="37975" y="1627813"/>
                  </a:lnTo>
                  <a:lnTo>
                    <a:pt x="37333" y="1621624"/>
                  </a:lnTo>
                  <a:lnTo>
                    <a:pt x="36695" y="1615434"/>
                  </a:lnTo>
                  <a:lnTo>
                    <a:pt x="36062" y="1609245"/>
                  </a:lnTo>
                  <a:lnTo>
                    <a:pt x="35431" y="1603056"/>
                  </a:lnTo>
                  <a:lnTo>
                    <a:pt x="34808" y="1596866"/>
                  </a:lnTo>
                  <a:lnTo>
                    <a:pt x="34190" y="1590677"/>
                  </a:lnTo>
                  <a:lnTo>
                    <a:pt x="33577" y="1584487"/>
                  </a:lnTo>
                  <a:lnTo>
                    <a:pt x="32970" y="1578298"/>
                  </a:lnTo>
                  <a:lnTo>
                    <a:pt x="32371" y="1572109"/>
                  </a:lnTo>
                  <a:lnTo>
                    <a:pt x="31778" y="1565919"/>
                  </a:lnTo>
                  <a:lnTo>
                    <a:pt x="31191" y="1559730"/>
                  </a:lnTo>
                  <a:lnTo>
                    <a:pt x="30614" y="1553540"/>
                  </a:lnTo>
                  <a:lnTo>
                    <a:pt x="30044" y="1547351"/>
                  </a:lnTo>
                  <a:lnTo>
                    <a:pt x="29481" y="1541162"/>
                  </a:lnTo>
                  <a:lnTo>
                    <a:pt x="28928" y="1534972"/>
                  </a:lnTo>
                  <a:lnTo>
                    <a:pt x="28383" y="1528783"/>
                  </a:lnTo>
                  <a:lnTo>
                    <a:pt x="27847" y="1522593"/>
                  </a:lnTo>
                  <a:lnTo>
                    <a:pt x="27319" y="1516404"/>
                  </a:lnTo>
                  <a:lnTo>
                    <a:pt x="26803" y="1510215"/>
                  </a:lnTo>
                  <a:lnTo>
                    <a:pt x="26295" y="1504025"/>
                  </a:lnTo>
                  <a:lnTo>
                    <a:pt x="25795" y="1497836"/>
                  </a:lnTo>
                  <a:lnTo>
                    <a:pt x="25308" y="1491646"/>
                  </a:lnTo>
                  <a:lnTo>
                    <a:pt x="24831" y="1485457"/>
                  </a:lnTo>
                  <a:lnTo>
                    <a:pt x="24361" y="1479268"/>
                  </a:lnTo>
                  <a:lnTo>
                    <a:pt x="23904" y="1473078"/>
                  </a:lnTo>
                  <a:lnTo>
                    <a:pt x="23458" y="1466889"/>
                  </a:lnTo>
                  <a:lnTo>
                    <a:pt x="23020" y="1460699"/>
                  </a:lnTo>
                  <a:lnTo>
                    <a:pt x="22593" y="1454510"/>
                  </a:lnTo>
                  <a:lnTo>
                    <a:pt x="22179" y="1448320"/>
                  </a:lnTo>
                  <a:lnTo>
                    <a:pt x="21774" y="1442131"/>
                  </a:lnTo>
                  <a:lnTo>
                    <a:pt x="21378" y="1435942"/>
                  </a:lnTo>
                  <a:lnTo>
                    <a:pt x="20995" y="1429752"/>
                  </a:lnTo>
                  <a:lnTo>
                    <a:pt x="20623" y="1423563"/>
                  </a:lnTo>
                  <a:lnTo>
                    <a:pt x="20259" y="1417373"/>
                  </a:lnTo>
                  <a:lnTo>
                    <a:pt x="19907" y="1411184"/>
                  </a:lnTo>
                  <a:lnTo>
                    <a:pt x="19567" y="1404995"/>
                  </a:lnTo>
                  <a:lnTo>
                    <a:pt x="19236" y="1398805"/>
                  </a:lnTo>
                  <a:lnTo>
                    <a:pt x="18914" y="1392616"/>
                  </a:lnTo>
                  <a:lnTo>
                    <a:pt x="18606" y="1386426"/>
                  </a:lnTo>
                  <a:lnTo>
                    <a:pt x="18307" y="1380237"/>
                  </a:lnTo>
                  <a:lnTo>
                    <a:pt x="18016" y="1374048"/>
                  </a:lnTo>
                  <a:lnTo>
                    <a:pt x="17738" y="1367858"/>
                  </a:lnTo>
                  <a:lnTo>
                    <a:pt x="17471" y="1361669"/>
                  </a:lnTo>
                  <a:lnTo>
                    <a:pt x="17211" y="1355479"/>
                  </a:lnTo>
                  <a:lnTo>
                    <a:pt x="16962" y="1349290"/>
                  </a:lnTo>
                  <a:lnTo>
                    <a:pt x="16726" y="1343101"/>
                  </a:lnTo>
                  <a:lnTo>
                    <a:pt x="16497" y="1336911"/>
                  </a:lnTo>
                  <a:lnTo>
                    <a:pt x="16277" y="1330722"/>
                  </a:lnTo>
                  <a:lnTo>
                    <a:pt x="16071" y="1324532"/>
                  </a:lnTo>
                  <a:lnTo>
                    <a:pt x="15873" y="1318343"/>
                  </a:lnTo>
                  <a:lnTo>
                    <a:pt x="15684" y="1312154"/>
                  </a:lnTo>
                  <a:lnTo>
                    <a:pt x="15505" y="1305964"/>
                  </a:lnTo>
                  <a:lnTo>
                    <a:pt x="15338" y="1299775"/>
                  </a:lnTo>
                  <a:lnTo>
                    <a:pt x="15179" y="1293585"/>
                  </a:lnTo>
                  <a:lnTo>
                    <a:pt x="15029" y="1287396"/>
                  </a:lnTo>
                  <a:lnTo>
                    <a:pt x="14893" y="1281207"/>
                  </a:lnTo>
                  <a:lnTo>
                    <a:pt x="14766" y="1275017"/>
                  </a:lnTo>
                  <a:lnTo>
                    <a:pt x="14647" y="1268828"/>
                  </a:lnTo>
                  <a:lnTo>
                    <a:pt x="14541" y="1262638"/>
                  </a:lnTo>
                  <a:lnTo>
                    <a:pt x="14446" y="1256449"/>
                  </a:lnTo>
                  <a:lnTo>
                    <a:pt x="14360" y="1250259"/>
                  </a:lnTo>
                  <a:lnTo>
                    <a:pt x="14285" y="1244070"/>
                  </a:lnTo>
                  <a:lnTo>
                    <a:pt x="14224" y="1237881"/>
                  </a:lnTo>
                  <a:lnTo>
                    <a:pt x="14172" y="1231691"/>
                  </a:lnTo>
                  <a:lnTo>
                    <a:pt x="14131" y="1225502"/>
                  </a:lnTo>
                  <a:lnTo>
                    <a:pt x="14105" y="1219312"/>
                  </a:lnTo>
                  <a:lnTo>
                    <a:pt x="14091" y="1213123"/>
                  </a:lnTo>
                  <a:lnTo>
                    <a:pt x="14087" y="1206934"/>
                  </a:lnTo>
                  <a:lnTo>
                    <a:pt x="14098" y="1200744"/>
                  </a:lnTo>
                  <a:lnTo>
                    <a:pt x="14125" y="1194555"/>
                  </a:lnTo>
                  <a:lnTo>
                    <a:pt x="14162" y="1188365"/>
                  </a:lnTo>
                  <a:lnTo>
                    <a:pt x="14212" y="1182176"/>
                  </a:lnTo>
                  <a:lnTo>
                    <a:pt x="14282" y="1175987"/>
                  </a:lnTo>
                  <a:lnTo>
                    <a:pt x="14365" y="1169797"/>
                  </a:lnTo>
                  <a:lnTo>
                    <a:pt x="14460" y="1163608"/>
                  </a:lnTo>
                  <a:lnTo>
                    <a:pt x="14576" y="1157418"/>
                  </a:lnTo>
                  <a:lnTo>
                    <a:pt x="14708" y="1151229"/>
                  </a:lnTo>
                  <a:lnTo>
                    <a:pt x="14853" y="1145040"/>
                  </a:lnTo>
                  <a:lnTo>
                    <a:pt x="15017" y="1138850"/>
                  </a:lnTo>
                  <a:lnTo>
                    <a:pt x="15202" y="1132661"/>
                  </a:lnTo>
                  <a:lnTo>
                    <a:pt x="15402" y="1126471"/>
                  </a:lnTo>
                  <a:lnTo>
                    <a:pt x="15618" y="1120282"/>
                  </a:lnTo>
                  <a:lnTo>
                    <a:pt x="15860" y="1114093"/>
                  </a:lnTo>
                  <a:lnTo>
                    <a:pt x="16119" y="1107903"/>
                  </a:lnTo>
                  <a:lnTo>
                    <a:pt x="16395" y="1101714"/>
                  </a:lnTo>
                  <a:lnTo>
                    <a:pt x="16694" y="1095524"/>
                  </a:lnTo>
                  <a:lnTo>
                    <a:pt x="17016" y="1089335"/>
                  </a:lnTo>
                  <a:lnTo>
                    <a:pt x="17355" y="1083146"/>
                  </a:lnTo>
                  <a:lnTo>
                    <a:pt x="17715" y="1076956"/>
                  </a:lnTo>
                  <a:lnTo>
                    <a:pt x="18103" y="1070767"/>
                  </a:lnTo>
                  <a:lnTo>
                    <a:pt x="18509" y="1064577"/>
                  </a:lnTo>
                  <a:lnTo>
                    <a:pt x="18933" y="1058388"/>
                  </a:lnTo>
                  <a:lnTo>
                    <a:pt x="19387" y="1052199"/>
                  </a:lnTo>
                  <a:lnTo>
                    <a:pt x="19862" y="1046009"/>
                  </a:lnTo>
                  <a:lnTo>
                    <a:pt x="20356" y="1039820"/>
                  </a:lnTo>
                  <a:lnTo>
                    <a:pt x="20875" y="1033630"/>
                  </a:lnTo>
                  <a:lnTo>
                    <a:pt x="21421" y="1027441"/>
                  </a:lnTo>
                  <a:lnTo>
                    <a:pt x="21986" y="1021251"/>
                  </a:lnTo>
                  <a:lnTo>
                    <a:pt x="22570" y="1015062"/>
                  </a:lnTo>
                  <a:lnTo>
                    <a:pt x="23186" y="1008873"/>
                  </a:lnTo>
                  <a:lnTo>
                    <a:pt x="23821" y="1002683"/>
                  </a:lnTo>
                  <a:lnTo>
                    <a:pt x="24474" y="996494"/>
                  </a:lnTo>
                  <a:lnTo>
                    <a:pt x="25155" y="990304"/>
                  </a:lnTo>
                  <a:lnTo>
                    <a:pt x="25859" y="984115"/>
                  </a:lnTo>
                  <a:lnTo>
                    <a:pt x="26581" y="977926"/>
                  </a:lnTo>
                  <a:lnTo>
                    <a:pt x="27324" y="971736"/>
                  </a:lnTo>
                  <a:lnTo>
                    <a:pt x="28093" y="965547"/>
                  </a:lnTo>
                  <a:lnTo>
                    <a:pt x="28880" y="959357"/>
                  </a:lnTo>
                  <a:lnTo>
                    <a:pt x="29683" y="953168"/>
                  </a:lnTo>
                  <a:lnTo>
                    <a:pt x="30513" y="946979"/>
                  </a:lnTo>
                  <a:lnTo>
                    <a:pt x="31360" y="940789"/>
                  </a:lnTo>
                  <a:lnTo>
                    <a:pt x="32222" y="934600"/>
                  </a:lnTo>
                  <a:lnTo>
                    <a:pt x="33105" y="928410"/>
                  </a:lnTo>
                  <a:lnTo>
                    <a:pt x="34006" y="922221"/>
                  </a:lnTo>
                  <a:lnTo>
                    <a:pt x="34922" y="916032"/>
                  </a:lnTo>
                  <a:lnTo>
                    <a:pt x="35851" y="909842"/>
                  </a:lnTo>
                  <a:lnTo>
                    <a:pt x="36802" y="903653"/>
                  </a:lnTo>
                  <a:lnTo>
                    <a:pt x="37763" y="897463"/>
                  </a:lnTo>
                  <a:lnTo>
                    <a:pt x="38736" y="891274"/>
                  </a:lnTo>
                  <a:lnTo>
                    <a:pt x="39725" y="885085"/>
                  </a:lnTo>
                  <a:lnTo>
                    <a:pt x="40726" y="878895"/>
                  </a:lnTo>
                  <a:lnTo>
                    <a:pt x="41736" y="872706"/>
                  </a:lnTo>
                  <a:lnTo>
                    <a:pt x="42756" y="866516"/>
                  </a:lnTo>
                  <a:lnTo>
                    <a:pt x="43788" y="860327"/>
                  </a:lnTo>
                  <a:lnTo>
                    <a:pt x="44827" y="854138"/>
                  </a:lnTo>
                  <a:lnTo>
                    <a:pt x="45872" y="847948"/>
                  </a:lnTo>
                  <a:lnTo>
                    <a:pt x="46926" y="841759"/>
                  </a:lnTo>
                  <a:lnTo>
                    <a:pt x="47986" y="835569"/>
                  </a:lnTo>
                  <a:lnTo>
                    <a:pt x="49049" y="829380"/>
                  </a:lnTo>
                  <a:lnTo>
                    <a:pt x="50118" y="823190"/>
                  </a:lnTo>
                  <a:lnTo>
                    <a:pt x="51190" y="817001"/>
                  </a:lnTo>
                  <a:lnTo>
                    <a:pt x="52265" y="810812"/>
                  </a:lnTo>
                  <a:lnTo>
                    <a:pt x="53341" y="804622"/>
                  </a:lnTo>
                  <a:lnTo>
                    <a:pt x="54418" y="798433"/>
                  </a:lnTo>
                  <a:lnTo>
                    <a:pt x="55495" y="792243"/>
                  </a:lnTo>
                  <a:lnTo>
                    <a:pt x="56572" y="786054"/>
                  </a:lnTo>
                  <a:lnTo>
                    <a:pt x="57648" y="779865"/>
                  </a:lnTo>
                  <a:lnTo>
                    <a:pt x="58721" y="773675"/>
                  </a:lnTo>
                  <a:lnTo>
                    <a:pt x="59792" y="767486"/>
                  </a:lnTo>
                  <a:lnTo>
                    <a:pt x="60859" y="761296"/>
                  </a:lnTo>
                  <a:lnTo>
                    <a:pt x="61922" y="755107"/>
                  </a:lnTo>
                  <a:lnTo>
                    <a:pt x="62981" y="748918"/>
                  </a:lnTo>
                  <a:lnTo>
                    <a:pt x="64036" y="742728"/>
                  </a:lnTo>
                  <a:lnTo>
                    <a:pt x="65082" y="736539"/>
                  </a:lnTo>
                  <a:lnTo>
                    <a:pt x="66123" y="730349"/>
                  </a:lnTo>
                  <a:lnTo>
                    <a:pt x="67159" y="724160"/>
                  </a:lnTo>
                  <a:lnTo>
                    <a:pt x="68185" y="717971"/>
                  </a:lnTo>
                  <a:lnTo>
                    <a:pt x="69204" y="711781"/>
                  </a:lnTo>
                  <a:lnTo>
                    <a:pt x="70215" y="705592"/>
                  </a:lnTo>
                  <a:lnTo>
                    <a:pt x="71219" y="699402"/>
                  </a:lnTo>
                  <a:lnTo>
                    <a:pt x="72210" y="693213"/>
                  </a:lnTo>
                  <a:lnTo>
                    <a:pt x="73194" y="687024"/>
                  </a:lnTo>
                  <a:lnTo>
                    <a:pt x="74170" y="680834"/>
                  </a:lnTo>
                  <a:lnTo>
                    <a:pt x="75132" y="674645"/>
                  </a:lnTo>
                  <a:lnTo>
                    <a:pt x="76084" y="668455"/>
                  </a:lnTo>
                  <a:lnTo>
                    <a:pt x="77028" y="662266"/>
                  </a:lnTo>
                  <a:lnTo>
                    <a:pt x="77960" y="656077"/>
                  </a:lnTo>
                  <a:lnTo>
                    <a:pt x="78879" y="649887"/>
                  </a:lnTo>
                  <a:lnTo>
                    <a:pt x="79788" y="643698"/>
                  </a:lnTo>
                  <a:lnTo>
                    <a:pt x="80687" y="637508"/>
                  </a:lnTo>
                  <a:lnTo>
                    <a:pt x="81570" y="631319"/>
                  </a:lnTo>
                  <a:lnTo>
                    <a:pt x="82443" y="625129"/>
                  </a:lnTo>
                  <a:lnTo>
                    <a:pt x="83306" y="618940"/>
                  </a:lnTo>
                  <a:lnTo>
                    <a:pt x="84153" y="612751"/>
                  </a:lnTo>
                  <a:lnTo>
                    <a:pt x="84988" y="606561"/>
                  </a:lnTo>
                  <a:lnTo>
                    <a:pt x="85812" y="600372"/>
                  </a:lnTo>
                  <a:lnTo>
                    <a:pt x="86624" y="594182"/>
                  </a:lnTo>
                  <a:lnTo>
                    <a:pt x="87419" y="587993"/>
                  </a:lnTo>
                  <a:lnTo>
                    <a:pt x="88204" y="581804"/>
                  </a:lnTo>
                  <a:lnTo>
                    <a:pt x="88978" y="575614"/>
                  </a:lnTo>
                  <a:lnTo>
                    <a:pt x="89735" y="569425"/>
                  </a:lnTo>
                  <a:lnTo>
                    <a:pt x="90480" y="563235"/>
                  </a:lnTo>
                  <a:lnTo>
                    <a:pt x="91214" y="557046"/>
                  </a:lnTo>
                  <a:lnTo>
                    <a:pt x="91933" y="550857"/>
                  </a:lnTo>
                  <a:lnTo>
                    <a:pt x="92637" y="544667"/>
                  </a:lnTo>
                  <a:lnTo>
                    <a:pt x="93330" y="538478"/>
                  </a:lnTo>
                  <a:lnTo>
                    <a:pt x="94011" y="532288"/>
                  </a:lnTo>
                  <a:lnTo>
                    <a:pt x="94675" y="526099"/>
                  </a:lnTo>
                  <a:lnTo>
                    <a:pt x="95327" y="519910"/>
                  </a:lnTo>
                  <a:lnTo>
                    <a:pt x="95969" y="513720"/>
                  </a:lnTo>
                  <a:lnTo>
                    <a:pt x="96594" y="507531"/>
                  </a:lnTo>
                  <a:lnTo>
                    <a:pt x="97206" y="501341"/>
                  </a:lnTo>
                  <a:lnTo>
                    <a:pt x="97807" y="495152"/>
                  </a:lnTo>
                  <a:lnTo>
                    <a:pt x="98394" y="488963"/>
                  </a:lnTo>
                  <a:lnTo>
                    <a:pt x="98966" y="482773"/>
                  </a:lnTo>
                  <a:lnTo>
                    <a:pt x="99527" y="476584"/>
                  </a:lnTo>
                  <a:lnTo>
                    <a:pt x="100077" y="470394"/>
                  </a:lnTo>
                  <a:lnTo>
                    <a:pt x="100609" y="464205"/>
                  </a:lnTo>
                  <a:lnTo>
                    <a:pt x="101131" y="458016"/>
                  </a:lnTo>
                  <a:lnTo>
                    <a:pt x="101642" y="451826"/>
                  </a:lnTo>
                  <a:lnTo>
                    <a:pt x="102138" y="445637"/>
                  </a:lnTo>
                  <a:lnTo>
                    <a:pt x="102620" y="439447"/>
                  </a:lnTo>
                  <a:lnTo>
                    <a:pt x="103093" y="433258"/>
                  </a:lnTo>
                  <a:lnTo>
                    <a:pt x="103554" y="427069"/>
                  </a:lnTo>
                  <a:lnTo>
                    <a:pt x="103998" y="420879"/>
                  </a:lnTo>
                  <a:lnTo>
                    <a:pt x="104433" y="414690"/>
                  </a:lnTo>
                  <a:lnTo>
                    <a:pt x="104858" y="408500"/>
                  </a:lnTo>
                  <a:lnTo>
                    <a:pt x="105268" y="402311"/>
                  </a:lnTo>
                  <a:lnTo>
                    <a:pt x="105667" y="396121"/>
                  </a:lnTo>
                  <a:lnTo>
                    <a:pt x="106056" y="389932"/>
                  </a:lnTo>
                  <a:lnTo>
                    <a:pt x="106433" y="383743"/>
                  </a:lnTo>
                  <a:lnTo>
                    <a:pt x="106797" y="377553"/>
                  </a:lnTo>
                  <a:lnTo>
                    <a:pt x="107152" y="371364"/>
                  </a:lnTo>
                  <a:lnTo>
                    <a:pt x="107498" y="365174"/>
                  </a:lnTo>
                  <a:lnTo>
                    <a:pt x="107829" y="358985"/>
                  </a:lnTo>
                  <a:lnTo>
                    <a:pt x="108151" y="352796"/>
                  </a:lnTo>
                  <a:lnTo>
                    <a:pt x="108465" y="346606"/>
                  </a:lnTo>
                  <a:lnTo>
                    <a:pt x="108767" y="340417"/>
                  </a:lnTo>
                  <a:lnTo>
                    <a:pt x="109059" y="334227"/>
                  </a:lnTo>
                  <a:lnTo>
                    <a:pt x="109342" y="328038"/>
                  </a:lnTo>
                  <a:lnTo>
                    <a:pt x="109617" y="321849"/>
                  </a:lnTo>
                  <a:lnTo>
                    <a:pt x="109880" y="315659"/>
                  </a:lnTo>
                  <a:lnTo>
                    <a:pt x="110136" y="309470"/>
                  </a:lnTo>
                  <a:lnTo>
                    <a:pt x="110384" y="303280"/>
                  </a:lnTo>
                  <a:lnTo>
                    <a:pt x="110621" y="297091"/>
                  </a:lnTo>
                  <a:lnTo>
                    <a:pt x="110851" y="290902"/>
                  </a:lnTo>
                  <a:lnTo>
                    <a:pt x="111075" y="284712"/>
                  </a:lnTo>
                  <a:lnTo>
                    <a:pt x="111289" y="278523"/>
                  </a:lnTo>
                  <a:lnTo>
                    <a:pt x="111496" y="272333"/>
                  </a:lnTo>
                  <a:lnTo>
                    <a:pt x="111696" y="266144"/>
                  </a:lnTo>
                  <a:lnTo>
                    <a:pt x="111890" y="259955"/>
                  </a:lnTo>
                  <a:lnTo>
                    <a:pt x="112075" y="253765"/>
                  </a:lnTo>
                  <a:lnTo>
                    <a:pt x="112255" y="247576"/>
                  </a:lnTo>
                  <a:lnTo>
                    <a:pt x="112429" y="241386"/>
                  </a:lnTo>
                  <a:lnTo>
                    <a:pt x="112596" y="235197"/>
                  </a:lnTo>
                  <a:lnTo>
                    <a:pt x="112757" y="229008"/>
                  </a:lnTo>
                  <a:lnTo>
                    <a:pt x="112914" y="222818"/>
                  </a:lnTo>
                  <a:lnTo>
                    <a:pt x="113065" y="216629"/>
                  </a:lnTo>
                  <a:lnTo>
                    <a:pt x="113209" y="210439"/>
                  </a:lnTo>
                  <a:lnTo>
                    <a:pt x="113350" y="204250"/>
                  </a:lnTo>
                  <a:lnTo>
                    <a:pt x="113487" y="198060"/>
                  </a:lnTo>
                  <a:lnTo>
                    <a:pt x="113618" y="191871"/>
                  </a:lnTo>
                  <a:lnTo>
                    <a:pt x="113745" y="185682"/>
                  </a:lnTo>
                  <a:lnTo>
                    <a:pt x="113868" y="179492"/>
                  </a:lnTo>
                  <a:lnTo>
                    <a:pt x="113987" y="173303"/>
                  </a:lnTo>
                  <a:lnTo>
                    <a:pt x="114102" y="167113"/>
                  </a:lnTo>
                  <a:lnTo>
                    <a:pt x="114215" y="160924"/>
                  </a:lnTo>
                  <a:lnTo>
                    <a:pt x="114323" y="154735"/>
                  </a:lnTo>
                  <a:lnTo>
                    <a:pt x="114428" y="148545"/>
                  </a:lnTo>
                  <a:lnTo>
                    <a:pt x="114530" y="142356"/>
                  </a:lnTo>
                  <a:lnTo>
                    <a:pt x="114630" y="136166"/>
                  </a:lnTo>
                  <a:lnTo>
                    <a:pt x="114726" y="129977"/>
                  </a:lnTo>
                  <a:lnTo>
                    <a:pt x="114819" y="123788"/>
                  </a:lnTo>
                  <a:lnTo>
                    <a:pt x="114910" y="117598"/>
                  </a:lnTo>
                  <a:lnTo>
                    <a:pt x="114999" y="111409"/>
                  </a:lnTo>
                  <a:lnTo>
                    <a:pt x="115085" y="105219"/>
                  </a:lnTo>
                  <a:lnTo>
                    <a:pt x="115169" y="99030"/>
                  </a:lnTo>
                  <a:lnTo>
                    <a:pt x="115251" y="92841"/>
                  </a:lnTo>
                  <a:lnTo>
                    <a:pt x="115330" y="86651"/>
                  </a:lnTo>
                  <a:lnTo>
                    <a:pt x="115407" y="80462"/>
                  </a:lnTo>
                  <a:lnTo>
                    <a:pt x="115483" y="74272"/>
                  </a:lnTo>
                  <a:lnTo>
                    <a:pt x="115557" y="68083"/>
                  </a:lnTo>
                  <a:lnTo>
                    <a:pt x="115628" y="61894"/>
                  </a:lnTo>
                  <a:lnTo>
                    <a:pt x="115699" y="55704"/>
                  </a:lnTo>
                  <a:lnTo>
                    <a:pt x="115767" y="49515"/>
                  </a:lnTo>
                  <a:lnTo>
                    <a:pt x="115833" y="43325"/>
                  </a:lnTo>
                  <a:lnTo>
                    <a:pt x="115898" y="37136"/>
                  </a:lnTo>
                  <a:lnTo>
                    <a:pt x="115962" y="30947"/>
                  </a:lnTo>
                  <a:lnTo>
                    <a:pt x="116023" y="24757"/>
                  </a:lnTo>
                  <a:lnTo>
                    <a:pt x="116083" y="18568"/>
                  </a:lnTo>
                  <a:lnTo>
                    <a:pt x="116142" y="12378"/>
                  </a:lnTo>
                  <a:lnTo>
                    <a:pt x="116199" y="6189"/>
                  </a:lnTo>
                  <a:lnTo>
                    <a:pt x="116254" y="0"/>
                  </a:lnTo>
                  <a:lnTo>
                    <a:pt x="118874" y="0"/>
                  </a:lnTo>
                  <a:lnTo>
                    <a:pt x="118929" y="6189"/>
                  </a:lnTo>
                  <a:lnTo>
                    <a:pt x="118986" y="12378"/>
                  </a:lnTo>
                  <a:lnTo>
                    <a:pt x="119045" y="18568"/>
                  </a:lnTo>
                  <a:lnTo>
                    <a:pt x="119105" y="24757"/>
                  </a:lnTo>
                  <a:lnTo>
                    <a:pt x="119166" y="30947"/>
                  </a:lnTo>
                  <a:lnTo>
                    <a:pt x="119230" y="37136"/>
                  </a:lnTo>
                  <a:lnTo>
                    <a:pt x="119295" y="43325"/>
                  </a:lnTo>
                  <a:lnTo>
                    <a:pt x="119361" y="49515"/>
                  </a:lnTo>
                  <a:lnTo>
                    <a:pt x="119430" y="55704"/>
                  </a:lnTo>
                  <a:lnTo>
                    <a:pt x="119500" y="61894"/>
                  </a:lnTo>
                  <a:lnTo>
                    <a:pt x="119571" y="68083"/>
                  </a:lnTo>
                  <a:lnTo>
                    <a:pt x="119645" y="74272"/>
                  </a:lnTo>
                  <a:lnTo>
                    <a:pt x="119721" y="80462"/>
                  </a:lnTo>
                  <a:lnTo>
                    <a:pt x="119798" y="86651"/>
                  </a:lnTo>
                  <a:lnTo>
                    <a:pt x="119877" y="92841"/>
                  </a:lnTo>
                  <a:lnTo>
                    <a:pt x="119959" y="99030"/>
                  </a:lnTo>
                  <a:lnTo>
                    <a:pt x="120043" y="105219"/>
                  </a:lnTo>
                  <a:lnTo>
                    <a:pt x="120129" y="111409"/>
                  </a:lnTo>
                  <a:lnTo>
                    <a:pt x="120218" y="117598"/>
                  </a:lnTo>
                  <a:lnTo>
                    <a:pt x="120309" y="123788"/>
                  </a:lnTo>
                  <a:lnTo>
                    <a:pt x="120402" y="129977"/>
                  </a:lnTo>
                  <a:lnTo>
                    <a:pt x="120498" y="136166"/>
                  </a:lnTo>
                  <a:lnTo>
                    <a:pt x="120598" y="142356"/>
                  </a:lnTo>
                  <a:lnTo>
                    <a:pt x="120700" y="148545"/>
                  </a:lnTo>
                  <a:lnTo>
                    <a:pt x="120805" y="154735"/>
                  </a:lnTo>
                  <a:lnTo>
                    <a:pt x="120914" y="160924"/>
                  </a:lnTo>
                  <a:lnTo>
                    <a:pt x="121026" y="167113"/>
                  </a:lnTo>
                  <a:lnTo>
                    <a:pt x="121141" y="173303"/>
                  </a:lnTo>
                  <a:lnTo>
                    <a:pt x="121260" y="179492"/>
                  </a:lnTo>
                  <a:lnTo>
                    <a:pt x="121383" y="185682"/>
                  </a:lnTo>
                  <a:lnTo>
                    <a:pt x="121510" y="191871"/>
                  </a:lnTo>
                  <a:lnTo>
                    <a:pt x="121641" y="198060"/>
                  </a:lnTo>
                  <a:lnTo>
                    <a:pt x="121778" y="204250"/>
                  </a:lnTo>
                  <a:lnTo>
                    <a:pt x="121919" y="210439"/>
                  </a:lnTo>
                  <a:lnTo>
                    <a:pt x="122063" y="216629"/>
                  </a:lnTo>
                  <a:lnTo>
                    <a:pt x="122215" y="222818"/>
                  </a:lnTo>
                  <a:lnTo>
                    <a:pt x="122371" y="229008"/>
                  </a:lnTo>
                  <a:lnTo>
                    <a:pt x="122532" y="235197"/>
                  </a:lnTo>
                  <a:lnTo>
                    <a:pt x="122699" y="241386"/>
                  </a:lnTo>
                  <a:lnTo>
                    <a:pt x="122874" y="247576"/>
                  </a:lnTo>
                  <a:lnTo>
                    <a:pt x="123053" y="253765"/>
                  </a:lnTo>
                  <a:lnTo>
                    <a:pt x="123238" y="259955"/>
                  </a:lnTo>
                  <a:lnTo>
                    <a:pt x="123432" y="266144"/>
                  </a:lnTo>
                  <a:lnTo>
                    <a:pt x="123632" y="272333"/>
                  </a:lnTo>
                  <a:lnTo>
                    <a:pt x="123839" y="278523"/>
                  </a:lnTo>
                  <a:lnTo>
                    <a:pt x="124053" y="284712"/>
                  </a:lnTo>
                  <a:lnTo>
                    <a:pt x="124277" y="290902"/>
                  </a:lnTo>
                  <a:lnTo>
                    <a:pt x="124507" y="297091"/>
                  </a:lnTo>
                  <a:lnTo>
                    <a:pt x="124744" y="303280"/>
                  </a:lnTo>
                  <a:lnTo>
                    <a:pt x="124992" y="309470"/>
                  </a:lnTo>
                  <a:lnTo>
                    <a:pt x="125248" y="315659"/>
                  </a:lnTo>
                  <a:lnTo>
                    <a:pt x="125511" y="321849"/>
                  </a:lnTo>
                  <a:lnTo>
                    <a:pt x="125786" y="328038"/>
                  </a:lnTo>
                  <a:lnTo>
                    <a:pt x="126070" y="334227"/>
                  </a:lnTo>
                  <a:lnTo>
                    <a:pt x="126361" y="340417"/>
                  </a:lnTo>
                  <a:lnTo>
                    <a:pt x="126663" y="346606"/>
                  </a:lnTo>
                  <a:lnTo>
                    <a:pt x="126977" y="352796"/>
                  </a:lnTo>
                  <a:lnTo>
                    <a:pt x="127299" y="358985"/>
                  </a:lnTo>
                  <a:lnTo>
                    <a:pt x="127630" y="365174"/>
                  </a:lnTo>
                  <a:lnTo>
                    <a:pt x="127976" y="371364"/>
                  </a:lnTo>
                  <a:lnTo>
                    <a:pt x="128331" y="377553"/>
                  </a:lnTo>
                  <a:lnTo>
                    <a:pt x="128695" y="383743"/>
                  </a:lnTo>
                  <a:lnTo>
                    <a:pt x="129072" y="389932"/>
                  </a:lnTo>
                  <a:lnTo>
                    <a:pt x="129461" y="396121"/>
                  </a:lnTo>
                  <a:lnTo>
                    <a:pt x="129860" y="402311"/>
                  </a:lnTo>
                  <a:lnTo>
                    <a:pt x="130270" y="408500"/>
                  </a:lnTo>
                  <a:lnTo>
                    <a:pt x="130695" y="414690"/>
                  </a:lnTo>
                  <a:lnTo>
                    <a:pt x="131130" y="420879"/>
                  </a:lnTo>
                  <a:lnTo>
                    <a:pt x="131575" y="427069"/>
                  </a:lnTo>
                  <a:lnTo>
                    <a:pt x="132035" y="433258"/>
                  </a:lnTo>
                  <a:lnTo>
                    <a:pt x="132508" y="439447"/>
                  </a:lnTo>
                  <a:lnTo>
                    <a:pt x="132990" y="445637"/>
                  </a:lnTo>
                  <a:lnTo>
                    <a:pt x="133486" y="451826"/>
                  </a:lnTo>
                  <a:lnTo>
                    <a:pt x="133997" y="458016"/>
                  </a:lnTo>
                  <a:lnTo>
                    <a:pt x="134519" y="464205"/>
                  </a:lnTo>
                  <a:lnTo>
                    <a:pt x="135051" y="470394"/>
                  </a:lnTo>
                  <a:lnTo>
                    <a:pt x="135601" y="476584"/>
                  </a:lnTo>
                  <a:lnTo>
                    <a:pt x="136162" y="482773"/>
                  </a:lnTo>
                  <a:lnTo>
                    <a:pt x="136734" y="488963"/>
                  </a:lnTo>
                  <a:lnTo>
                    <a:pt x="137321" y="495152"/>
                  </a:lnTo>
                  <a:lnTo>
                    <a:pt x="137922" y="501341"/>
                  </a:lnTo>
                  <a:lnTo>
                    <a:pt x="138534" y="507531"/>
                  </a:lnTo>
                  <a:lnTo>
                    <a:pt x="139159" y="513720"/>
                  </a:lnTo>
                  <a:lnTo>
                    <a:pt x="139801" y="519910"/>
                  </a:lnTo>
                  <a:lnTo>
                    <a:pt x="140453" y="526099"/>
                  </a:lnTo>
                  <a:lnTo>
                    <a:pt x="141117" y="532288"/>
                  </a:lnTo>
                  <a:lnTo>
                    <a:pt x="141798" y="538478"/>
                  </a:lnTo>
                  <a:lnTo>
                    <a:pt x="142491" y="544667"/>
                  </a:lnTo>
                  <a:lnTo>
                    <a:pt x="143196" y="550857"/>
                  </a:lnTo>
                  <a:lnTo>
                    <a:pt x="143915" y="557046"/>
                  </a:lnTo>
                  <a:lnTo>
                    <a:pt x="144648" y="563235"/>
                  </a:lnTo>
                  <a:lnTo>
                    <a:pt x="145393" y="569425"/>
                  </a:lnTo>
                  <a:lnTo>
                    <a:pt x="146150" y="575614"/>
                  </a:lnTo>
                  <a:lnTo>
                    <a:pt x="146924" y="581804"/>
                  </a:lnTo>
                  <a:lnTo>
                    <a:pt x="147709" y="587993"/>
                  </a:lnTo>
                  <a:lnTo>
                    <a:pt x="148504" y="594182"/>
                  </a:lnTo>
                  <a:lnTo>
                    <a:pt x="149316" y="600372"/>
                  </a:lnTo>
                  <a:lnTo>
                    <a:pt x="150140" y="606561"/>
                  </a:lnTo>
                  <a:lnTo>
                    <a:pt x="150975" y="612751"/>
                  </a:lnTo>
                  <a:lnTo>
                    <a:pt x="151823" y="618940"/>
                  </a:lnTo>
                  <a:lnTo>
                    <a:pt x="152685" y="625129"/>
                  </a:lnTo>
                  <a:lnTo>
                    <a:pt x="153558" y="631319"/>
                  </a:lnTo>
                  <a:lnTo>
                    <a:pt x="154441" y="637508"/>
                  </a:lnTo>
                  <a:lnTo>
                    <a:pt x="155340" y="643698"/>
                  </a:lnTo>
                  <a:lnTo>
                    <a:pt x="156249" y="649887"/>
                  </a:lnTo>
                  <a:lnTo>
                    <a:pt x="157168" y="656077"/>
                  </a:lnTo>
                  <a:lnTo>
                    <a:pt x="158100" y="662266"/>
                  </a:lnTo>
                  <a:lnTo>
                    <a:pt x="159044" y="668455"/>
                  </a:lnTo>
                  <a:lnTo>
                    <a:pt x="159996" y="674645"/>
                  </a:lnTo>
                  <a:lnTo>
                    <a:pt x="160959" y="680834"/>
                  </a:lnTo>
                  <a:lnTo>
                    <a:pt x="161934" y="687024"/>
                  </a:lnTo>
                  <a:lnTo>
                    <a:pt x="162918" y="693213"/>
                  </a:lnTo>
                  <a:lnTo>
                    <a:pt x="163910" y="699402"/>
                  </a:lnTo>
                  <a:lnTo>
                    <a:pt x="164913" y="705592"/>
                  </a:lnTo>
                  <a:lnTo>
                    <a:pt x="165924" y="711781"/>
                  </a:lnTo>
                  <a:lnTo>
                    <a:pt x="166943" y="717971"/>
                  </a:lnTo>
                  <a:lnTo>
                    <a:pt x="167970" y="724160"/>
                  </a:lnTo>
                  <a:lnTo>
                    <a:pt x="169005" y="730349"/>
                  </a:lnTo>
                  <a:lnTo>
                    <a:pt x="170046" y="736539"/>
                  </a:lnTo>
                  <a:lnTo>
                    <a:pt x="171093" y="742728"/>
                  </a:lnTo>
                  <a:lnTo>
                    <a:pt x="172147" y="748918"/>
                  </a:lnTo>
                  <a:lnTo>
                    <a:pt x="173206" y="755107"/>
                  </a:lnTo>
                  <a:lnTo>
                    <a:pt x="174269" y="761296"/>
                  </a:lnTo>
                  <a:lnTo>
                    <a:pt x="175336" y="767486"/>
                  </a:lnTo>
                  <a:lnTo>
                    <a:pt x="176407" y="773675"/>
                  </a:lnTo>
                  <a:lnTo>
                    <a:pt x="177481" y="779865"/>
                  </a:lnTo>
                  <a:lnTo>
                    <a:pt x="178556" y="786054"/>
                  </a:lnTo>
                  <a:lnTo>
                    <a:pt x="179633" y="792243"/>
                  </a:lnTo>
                  <a:lnTo>
                    <a:pt x="180710" y="798433"/>
                  </a:lnTo>
                  <a:lnTo>
                    <a:pt x="181787" y="804622"/>
                  </a:lnTo>
                  <a:lnTo>
                    <a:pt x="182864" y="810812"/>
                  </a:lnTo>
                  <a:lnTo>
                    <a:pt x="183938" y="817001"/>
                  </a:lnTo>
                  <a:lnTo>
                    <a:pt x="185010" y="823190"/>
                  </a:lnTo>
                  <a:lnTo>
                    <a:pt x="186079" y="829380"/>
                  </a:lnTo>
                  <a:lnTo>
                    <a:pt x="187142" y="835569"/>
                  </a:lnTo>
                  <a:lnTo>
                    <a:pt x="188202" y="841759"/>
                  </a:lnTo>
                  <a:lnTo>
                    <a:pt x="189256" y="847948"/>
                  </a:lnTo>
                  <a:lnTo>
                    <a:pt x="190301" y="854138"/>
                  </a:lnTo>
                  <a:lnTo>
                    <a:pt x="191340" y="860327"/>
                  </a:lnTo>
                  <a:lnTo>
                    <a:pt x="192372" y="866516"/>
                  </a:lnTo>
                  <a:lnTo>
                    <a:pt x="193392" y="872706"/>
                  </a:lnTo>
                  <a:lnTo>
                    <a:pt x="194402" y="878895"/>
                  </a:lnTo>
                  <a:lnTo>
                    <a:pt x="195403" y="885085"/>
                  </a:lnTo>
                  <a:lnTo>
                    <a:pt x="196392" y="891274"/>
                  </a:lnTo>
                  <a:lnTo>
                    <a:pt x="197365" y="897463"/>
                  </a:lnTo>
                  <a:lnTo>
                    <a:pt x="198327" y="903653"/>
                  </a:lnTo>
                  <a:lnTo>
                    <a:pt x="199277" y="909842"/>
                  </a:lnTo>
                  <a:lnTo>
                    <a:pt x="200206" y="916032"/>
                  </a:lnTo>
                  <a:lnTo>
                    <a:pt x="201122" y="922221"/>
                  </a:lnTo>
                  <a:lnTo>
                    <a:pt x="202024" y="928410"/>
                  </a:lnTo>
                  <a:lnTo>
                    <a:pt x="202906" y="934600"/>
                  </a:lnTo>
                  <a:lnTo>
                    <a:pt x="203768" y="940789"/>
                  </a:lnTo>
                  <a:lnTo>
                    <a:pt x="204615" y="946979"/>
                  </a:lnTo>
                  <a:lnTo>
                    <a:pt x="205445" y="953168"/>
                  </a:lnTo>
                  <a:lnTo>
                    <a:pt x="206248" y="959357"/>
                  </a:lnTo>
                  <a:lnTo>
                    <a:pt x="207035" y="965547"/>
                  </a:lnTo>
                  <a:lnTo>
                    <a:pt x="207805" y="971736"/>
                  </a:lnTo>
                  <a:lnTo>
                    <a:pt x="208548" y="977926"/>
                  </a:lnTo>
                  <a:lnTo>
                    <a:pt x="209269" y="984115"/>
                  </a:lnTo>
                  <a:lnTo>
                    <a:pt x="209973" y="990304"/>
                  </a:lnTo>
                  <a:lnTo>
                    <a:pt x="210654" y="996494"/>
                  </a:lnTo>
                  <a:lnTo>
                    <a:pt x="211307" y="1002683"/>
                  </a:lnTo>
                  <a:lnTo>
                    <a:pt x="211942" y="1008873"/>
                  </a:lnTo>
                  <a:lnTo>
                    <a:pt x="212558" y="1015062"/>
                  </a:lnTo>
                  <a:lnTo>
                    <a:pt x="213143" y="1021251"/>
                  </a:lnTo>
                  <a:lnTo>
                    <a:pt x="213707" y="1027441"/>
                  </a:lnTo>
                  <a:lnTo>
                    <a:pt x="214253" y="1033630"/>
                  </a:lnTo>
                  <a:lnTo>
                    <a:pt x="214772" y="1039820"/>
                  </a:lnTo>
                  <a:lnTo>
                    <a:pt x="215266" y="1046009"/>
                  </a:lnTo>
                  <a:lnTo>
                    <a:pt x="215741" y="1052199"/>
                  </a:lnTo>
                  <a:lnTo>
                    <a:pt x="216195" y="1058388"/>
                  </a:lnTo>
                  <a:lnTo>
                    <a:pt x="216619" y="1064577"/>
                  </a:lnTo>
                  <a:lnTo>
                    <a:pt x="217026" y="1070767"/>
                  </a:lnTo>
                  <a:lnTo>
                    <a:pt x="217413" y="1076956"/>
                  </a:lnTo>
                  <a:lnTo>
                    <a:pt x="217773" y="1083146"/>
                  </a:lnTo>
                  <a:lnTo>
                    <a:pt x="218112" y="1089335"/>
                  </a:lnTo>
                  <a:lnTo>
                    <a:pt x="218434" y="1095524"/>
                  </a:lnTo>
                  <a:lnTo>
                    <a:pt x="218733" y="1101714"/>
                  </a:lnTo>
                  <a:lnTo>
                    <a:pt x="219009" y="1107903"/>
                  </a:lnTo>
                  <a:lnTo>
                    <a:pt x="219268" y="1114093"/>
                  </a:lnTo>
                  <a:lnTo>
                    <a:pt x="219510" y="1120282"/>
                  </a:lnTo>
                  <a:lnTo>
                    <a:pt x="219726" y="1126471"/>
                  </a:lnTo>
                  <a:lnTo>
                    <a:pt x="219926" y="1132661"/>
                  </a:lnTo>
                  <a:lnTo>
                    <a:pt x="220111" y="1138850"/>
                  </a:lnTo>
                  <a:lnTo>
                    <a:pt x="220275" y="1145040"/>
                  </a:lnTo>
                  <a:lnTo>
                    <a:pt x="220421" y="1151229"/>
                  </a:lnTo>
                  <a:lnTo>
                    <a:pt x="220552" y="1157418"/>
                  </a:lnTo>
                  <a:lnTo>
                    <a:pt x="220668" y="1163608"/>
                  </a:lnTo>
                  <a:lnTo>
                    <a:pt x="220763" y="1169797"/>
                  </a:lnTo>
                  <a:lnTo>
                    <a:pt x="220846" y="1175987"/>
                  </a:lnTo>
                  <a:lnTo>
                    <a:pt x="220916" y="1182176"/>
                  </a:lnTo>
                  <a:lnTo>
                    <a:pt x="220966" y="1188365"/>
                  </a:lnTo>
                  <a:lnTo>
                    <a:pt x="221004" y="1194555"/>
                  </a:lnTo>
                  <a:lnTo>
                    <a:pt x="221030" y="1200744"/>
                  </a:lnTo>
                  <a:lnTo>
                    <a:pt x="221041" y="1206934"/>
                  </a:lnTo>
                  <a:lnTo>
                    <a:pt x="221037" y="1213123"/>
                  </a:lnTo>
                  <a:lnTo>
                    <a:pt x="221023" y="1219312"/>
                  </a:lnTo>
                  <a:lnTo>
                    <a:pt x="220997" y="1225502"/>
                  </a:lnTo>
                  <a:lnTo>
                    <a:pt x="220956" y="1231691"/>
                  </a:lnTo>
                  <a:lnTo>
                    <a:pt x="220904" y="1237881"/>
                  </a:lnTo>
                  <a:lnTo>
                    <a:pt x="220843" y="1244070"/>
                  </a:lnTo>
                  <a:lnTo>
                    <a:pt x="220768" y="1250259"/>
                  </a:lnTo>
                  <a:lnTo>
                    <a:pt x="220682" y="1256449"/>
                  </a:lnTo>
                  <a:lnTo>
                    <a:pt x="220587" y="1262638"/>
                  </a:lnTo>
                  <a:lnTo>
                    <a:pt x="220481" y="1268828"/>
                  </a:lnTo>
                  <a:lnTo>
                    <a:pt x="220362" y="1275017"/>
                  </a:lnTo>
                  <a:lnTo>
                    <a:pt x="220235" y="1281207"/>
                  </a:lnTo>
                  <a:lnTo>
                    <a:pt x="220099" y="1287396"/>
                  </a:lnTo>
                  <a:lnTo>
                    <a:pt x="219949" y="1293585"/>
                  </a:lnTo>
                  <a:lnTo>
                    <a:pt x="219790" y="1299775"/>
                  </a:lnTo>
                  <a:lnTo>
                    <a:pt x="219623" y="1305964"/>
                  </a:lnTo>
                  <a:lnTo>
                    <a:pt x="219445" y="1312154"/>
                  </a:lnTo>
                  <a:lnTo>
                    <a:pt x="219255" y="1318343"/>
                  </a:lnTo>
                  <a:lnTo>
                    <a:pt x="219057" y="1324532"/>
                  </a:lnTo>
                  <a:lnTo>
                    <a:pt x="218851" y="1330722"/>
                  </a:lnTo>
                  <a:lnTo>
                    <a:pt x="218631" y="1336911"/>
                  </a:lnTo>
                  <a:lnTo>
                    <a:pt x="218403" y="1343101"/>
                  </a:lnTo>
                  <a:lnTo>
                    <a:pt x="218166" y="1349290"/>
                  </a:lnTo>
                  <a:lnTo>
                    <a:pt x="217917" y="1355479"/>
                  </a:lnTo>
                  <a:lnTo>
                    <a:pt x="217658" y="1361669"/>
                  </a:lnTo>
                  <a:lnTo>
                    <a:pt x="217390" y="1367858"/>
                  </a:lnTo>
                  <a:lnTo>
                    <a:pt x="217112" y="1374048"/>
                  </a:lnTo>
                  <a:lnTo>
                    <a:pt x="216821" y="1380237"/>
                  </a:lnTo>
                  <a:lnTo>
                    <a:pt x="216522" y="1386426"/>
                  </a:lnTo>
                  <a:lnTo>
                    <a:pt x="216215" y="1392616"/>
                  </a:lnTo>
                  <a:lnTo>
                    <a:pt x="215892" y="1398805"/>
                  </a:lnTo>
                  <a:lnTo>
                    <a:pt x="215561" y="1404995"/>
                  </a:lnTo>
                  <a:lnTo>
                    <a:pt x="215221" y="1411184"/>
                  </a:lnTo>
                  <a:lnTo>
                    <a:pt x="214869" y="1417373"/>
                  </a:lnTo>
                  <a:lnTo>
                    <a:pt x="214505" y="1423563"/>
                  </a:lnTo>
                  <a:lnTo>
                    <a:pt x="214133" y="1429752"/>
                  </a:lnTo>
                  <a:lnTo>
                    <a:pt x="213751" y="1435942"/>
                  </a:lnTo>
                  <a:lnTo>
                    <a:pt x="213354" y="1442131"/>
                  </a:lnTo>
                  <a:lnTo>
                    <a:pt x="212949" y="1448320"/>
                  </a:lnTo>
                  <a:lnTo>
                    <a:pt x="212535" y="1454510"/>
                  </a:lnTo>
                  <a:lnTo>
                    <a:pt x="212108" y="1460699"/>
                  </a:lnTo>
                  <a:lnTo>
                    <a:pt x="211670" y="1466889"/>
                  </a:lnTo>
                  <a:lnTo>
                    <a:pt x="211224" y="1473078"/>
                  </a:lnTo>
                  <a:lnTo>
                    <a:pt x="210767" y="1479268"/>
                  </a:lnTo>
                  <a:lnTo>
                    <a:pt x="210297" y="1485457"/>
                  </a:lnTo>
                  <a:lnTo>
                    <a:pt x="209820" y="1491646"/>
                  </a:lnTo>
                  <a:lnTo>
                    <a:pt x="209333" y="1497836"/>
                  </a:lnTo>
                  <a:lnTo>
                    <a:pt x="208833" y="1504025"/>
                  </a:lnTo>
                  <a:lnTo>
                    <a:pt x="208325" y="1510215"/>
                  </a:lnTo>
                  <a:lnTo>
                    <a:pt x="207809" y="1516404"/>
                  </a:lnTo>
                  <a:lnTo>
                    <a:pt x="207281" y="1522593"/>
                  </a:lnTo>
                  <a:lnTo>
                    <a:pt x="206745" y="1528783"/>
                  </a:lnTo>
                  <a:lnTo>
                    <a:pt x="206200" y="1534972"/>
                  </a:lnTo>
                  <a:lnTo>
                    <a:pt x="205648" y="1541162"/>
                  </a:lnTo>
                  <a:lnTo>
                    <a:pt x="205084" y="1547351"/>
                  </a:lnTo>
                  <a:lnTo>
                    <a:pt x="204514" y="1553540"/>
                  </a:lnTo>
                  <a:lnTo>
                    <a:pt x="203937" y="1559730"/>
                  </a:lnTo>
                  <a:lnTo>
                    <a:pt x="203350" y="1565919"/>
                  </a:lnTo>
                  <a:lnTo>
                    <a:pt x="202757" y="1572109"/>
                  </a:lnTo>
                  <a:lnTo>
                    <a:pt x="202158" y="1578298"/>
                  </a:lnTo>
                  <a:lnTo>
                    <a:pt x="201552" y="1584487"/>
                  </a:lnTo>
                  <a:lnTo>
                    <a:pt x="200938" y="1590677"/>
                  </a:lnTo>
                  <a:lnTo>
                    <a:pt x="200320" y="1596866"/>
                  </a:lnTo>
                  <a:lnTo>
                    <a:pt x="199697" y="1603056"/>
                  </a:lnTo>
                  <a:lnTo>
                    <a:pt x="199067" y="1609245"/>
                  </a:lnTo>
                  <a:lnTo>
                    <a:pt x="198433" y="1615434"/>
                  </a:lnTo>
                  <a:lnTo>
                    <a:pt x="197795" y="1621624"/>
                  </a:lnTo>
                  <a:lnTo>
                    <a:pt x="197153" y="1627813"/>
                  </a:lnTo>
                  <a:lnTo>
                    <a:pt x="196507" y="1634003"/>
                  </a:lnTo>
                  <a:lnTo>
                    <a:pt x="195858" y="1640192"/>
                  </a:lnTo>
                  <a:lnTo>
                    <a:pt x="195207" y="1646381"/>
                  </a:lnTo>
                  <a:lnTo>
                    <a:pt x="194553" y="1652571"/>
                  </a:lnTo>
                  <a:lnTo>
                    <a:pt x="193898" y="1658760"/>
                  </a:lnTo>
                  <a:lnTo>
                    <a:pt x="193241" y="1664950"/>
                  </a:lnTo>
                  <a:lnTo>
                    <a:pt x="192582" y="1671139"/>
                  </a:lnTo>
                  <a:lnTo>
                    <a:pt x="191924" y="1677329"/>
                  </a:lnTo>
                  <a:lnTo>
                    <a:pt x="191265" y="1683518"/>
                  </a:lnTo>
                  <a:lnTo>
                    <a:pt x="190606" y="1689707"/>
                  </a:lnTo>
                  <a:lnTo>
                    <a:pt x="189947" y="1695897"/>
                  </a:lnTo>
                  <a:lnTo>
                    <a:pt x="189290" y="1702086"/>
                  </a:lnTo>
                  <a:lnTo>
                    <a:pt x="188633" y="1708276"/>
                  </a:lnTo>
                  <a:lnTo>
                    <a:pt x="187979" y="1714465"/>
                  </a:lnTo>
                  <a:lnTo>
                    <a:pt x="187326" y="1720654"/>
                  </a:lnTo>
                  <a:lnTo>
                    <a:pt x="186675" y="1726844"/>
                  </a:lnTo>
                  <a:lnTo>
                    <a:pt x="186027" y="1733033"/>
                  </a:lnTo>
                  <a:lnTo>
                    <a:pt x="185382" y="1739223"/>
                  </a:lnTo>
                  <a:lnTo>
                    <a:pt x="184740" y="1745412"/>
                  </a:lnTo>
                  <a:lnTo>
                    <a:pt x="184101" y="1751601"/>
                  </a:lnTo>
                  <a:lnTo>
                    <a:pt x="183466" y="1757791"/>
                  </a:lnTo>
                  <a:lnTo>
                    <a:pt x="182835" y="1763980"/>
                  </a:lnTo>
                  <a:lnTo>
                    <a:pt x="182207" y="1770170"/>
                  </a:lnTo>
                  <a:lnTo>
                    <a:pt x="181585" y="1776359"/>
                  </a:lnTo>
                  <a:lnTo>
                    <a:pt x="180967" y="1782548"/>
                  </a:lnTo>
                  <a:lnTo>
                    <a:pt x="180353" y="1788738"/>
                  </a:lnTo>
                  <a:lnTo>
                    <a:pt x="179744" y="1794927"/>
                  </a:lnTo>
                  <a:lnTo>
                    <a:pt x="179140" y="1801117"/>
                  </a:lnTo>
                  <a:lnTo>
                    <a:pt x="178541" y="1807306"/>
                  </a:lnTo>
                  <a:lnTo>
                    <a:pt x="177947" y="1813495"/>
                  </a:lnTo>
                  <a:lnTo>
                    <a:pt x="177359" y="1819685"/>
                  </a:lnTo>
                  <a:lnTo>
                    <a:pt x="176775" y="1825874"/>
                  </a:lnTo>
                  <a:lnTo>
                    <a:pt x="176196" y="1832064"/>
                  </a:lnTo>
                  <a:lnTo>
                    <a:pt x="175624" y="1838253"/>
                  </a:lnTo>
                  <a:lnTo>
                    <a:pt x="175057" y="1844442"/>
                  </a:lnTo>
                  <a:lnTo>
                    <a:pt x="174495" y="1850632"/>
                  </a:lnTo>
                  <a:lnTo>
                    <a:pt x="173938" y="1856821"/>
                  </a:lnTo>
                  <a:lnTo>
                    <a:pt x="173388" y="1863011"/>
                  </a:lnTo>
                  <a:lnTo>
                    <a:pt x="172842" y="1869200"/>
                  </a:lnTo>
                  <a:lnTo>
                    <a:pt x="172301" y="1875389"/>
                  </a:lnTo>
                  <a:lnTo>
                    <a:pt x="171767" y="1881579"/>
                  </a:lnTo>
                  <a:lnTo>
                    <a:pt x="171237" y="1887768"/>
                  </a:lnTo>
                  <a:lnTo>
                    <a:pt x="170712" y="1893958"/>
                  </a:lnTo>
                  <a:lnTo>
                    <a:pt x="170193" y="1900147"/>
                  </a:lnTo>
                  <a:lnTo>
                    <a:pt x="169680" y="1906337"/>
                  </a:lnTo>
                  <a:lnTo>
                    <a:pt x="169171" y="1912526"/>
                  </a:lnTo>
                  <a:lnTo>
                    <a:pt x="168667" y="1918715"/>
                  </a:lnTo>
                  <a:lnTo>
                    <a:pt x="168170" y="1924905"/>
                  </a:lnTo>
                  <a:lnTo>
                    <a:pt x="167677" y="1931094"/>
                  </a:lnTo>
                  <a:lnTo>
                    <a:pt x="167188" y="1937284"/>
                  </a:lnTo>
                  <a:lnTo>
                    <a:pt x="166706" y="1943473"/>
                  </a:lnTo>
                  <a:lnTo>
                    <a:pt x="166228" y="1949662"/>
                  </a:lnTo>
                  <a:lnTo>
                    <a:pt x="165755" y="1955852"/>
                  </a:lnTo>
                  <a:lnTo>
                    <a:pt x="165287" y="1962041"/>
                  </a:lnTo>
                  <a:lnTo>
                    <a:pt x="164825" y="1968231"/>
                  </a:lnTo>
                  <a:lnTo>
                    <a:pt x="164367" y="1974420"/>
                  </a:lnTo>
                  <a:lnTo>
                    <a:pt x="163914" y="1980609"/>
                  </a:lnTo>
                  <a:lnTo>
                    <a:pt x="163467" y="1986799"/>
                  </a:lnTo>
                  <a:lnTo>
                    <a:pt x="163025" y="1992988"/>
                  </a:lnTo>
                  <a:lnTo>
                    <a:pt x="162587" y="1999178"/>
                  </a:lnTo>
                  <a:lnTo>
                    <a:pt x="162155" y="2005367"/>
                  </a:lnTo>
                  <a:lnTo>
                    <a:pt x="161728" y="2011556"/>
                  </a:lnTo>
                  <a:lnTo>
                    <a:pt x="161306" y="2017746"/>
                  </a:lnTo>
                  <a:lnTo>
                    <a:pt x="160889" y="2023935"/>
                  </a:lnTo>
                  <a:lnTo>
                    <a:pt x="160479" y="2030125"/>
                  </a:lnTo>
                  <a:lnTo>
                    <a:pt x="160072" y="2036314"/>
                  </a:lnTo>
                  <a:lnTo>
                    <a:pt x="159670" y="2042503"/>
                  </a:lnTo>
                  <a:lnTo>
                    <a:pt x="159276" y="2048693"/>
                  </a:lnTo>
                  <a:lnTo>
                    <a:pt x="158886" y="2054882"/>
                  </a:lnTo>
                  <a:lnTo>
                    <a:pt x="158500" y="2061072"/>
                  </a:lnTo>
                  <a:lnTo>
                    <a:pt x="158121" y="2067261"/>
                  </a:lnTo>
                  <a:lnTo>
                    <a:pt x="157747" y="2073450"/>
                  </a:lnTo>
                  <a:lnTo>
                    <a:pt x="157378" y="2079640"/>
                  </a:lnTo>
                  <a:lnTo>
                    <a:pt x="157014" y="2085829"/>
                  </a:lnTo>
                  <a:lnTo>
                    <a:pt x="156656" y="2092019"/>
                  </a:lnTo>
                  <a:lnTo>
                    <a:pt x="156303" y="2098208"/>
                  </a:lnTo>
                  <a:lnTo>
                    <a:pt x="155955" y="2104398"/>
                  </a:lnTo>
                  <a:lnTo>
                    <a:pt x="155613" y="2110587"/>
                  </a:lnTo>
                  <a:lnTo>
                    <a:pt x="155276" y="2116776"/>
                  </a:lnTo>
                  <a:lnTo>
                    <a:pt x="154943" y="2122966"/>
                  </a:lnTo>
                  <a:lnTo>
                    <a:pt x="154615" y="2129155"/>
                  </a:lnTo>
                  <a:lnTo>
                    <a:pt x="154294" y="2135345"/>
                  </a:lnTo>
                  <a:lnTo>
                    <a:pt x="153976" y="2141534"/>
                  </a:lnTo>
                  <a:lnTo>
                    <a:pt x="153662" y="2147723"/>
                  </a:lnTo>
                  <a:lnTo>
                    <a:pt x="153355" y="2153913"/>
                  </a:lnTo>
                  <a:lnTo>
                    <a:pt x="153052" y="2160102"/>
                  </a:lnTo>
                  <a:lnTo>
                    <a:pt x="152752" y="2166292"/>
                  </a:lnTo>
                  <a:lnTo>
                    <a:pt x="152457" y="2172481"/>
                  </a:lnTo>
                  <a:lnTo>
                    <a:pt x="152167" y="2178670"/>
                  </a:lnTo>
                  <a:lnTo>
                    <a:pt x="151880" y="2184860"/>
                  </a:lnTo>
                  <a:lnTo>
                    <a:pt x="151597" y="2191049"/>
                  </a:lnTo>
                  <a:lnTo>
                    <a:pt x="151319" y="2197239"/>
                  </a:lnTo>
                  <a:lnTo>
                    <a:pt x="151044" y="2203428"/>
                  </a:lnTo>
                  <a:lnTo>
                    <a:pt x="150771" y="2209617"/>
                  </a:lnTo>
                  <a:lnTo>
                    <a:pt x="150504" y="2215807"/>
                  </a:lnTo>
                  <a:lnTo>
                    <a:pt x="150239" y="2221996"/>
                  </a:lnTo>
                  <a:lnTo>
                    <a:pt x="149977" y="2228186"/>
                  </a:lnTo>
                  <a:lnTo>
                    <a:pt x="149719" y="2234375"/>
                  </a:lnTo>
                  <a:lnTo>
                    <a:pt x="149464" y="2240564"/>
                  </a:lnTo>
                  <a:lnTo>
                    <a:pt x="149211" y="2246754"/>
                  </a:lnTo>
                  <a:lnTo>
                    <a:pt x="148961" y="2252943"/>
                  </a:lnTo>
                  <a:lnTo>
                    <a:pt x="148715" y="2259133"/>
                  </a:lnTo>
                  <a:lnTo>
                    <a:pt x="148471" y="2265322"/>
                  </a:lnTo>
                  <a:lnTo>
                    <a:pt x="148230" y="2271511"/>
                  </a:lnTo>
                  <a:lnTo>
                    <a:pt x="147992" y="2277701"/>
                  </a:lnTo>
                  <a:lnTo>
                    <a:pt x="147756" y="2283890"/>
                  </a:lnTo>
                  <a:lnTo>
                    <a:pt x="147523" y="2290080"/>
                  </a:lnTo>
                  <a:lnTo>
                    <a:pt x="147292" y="2296269"/>
                  </a:lnTo>
                  <a:lnTo>
                    <a:pt x="147065" y="2302458"/>
                  </a:lnTo>
                  <a:lnTo>
                    <a:pt x="146841" y="2308648"/>
                  </a:lnTo>
                  <a:lnTo>
                    <a:pt x="146618" y="2314837"/>
                  </a:lnTo>
                  <a:lnTo>
                    <a:pt x="146400" y="2321027"/>
                  </a:lnTo>
                  <a:lnTo>
                    <a:pt x="146184" y="2327216"/>
                  </a:lnTo>
                  <a:lnTo>
                    <a:pt x="145971" y="2333406"/>
                  </a:lnTo>
                  <a:lnTo>
                    <a:pt x="145762" y="2339595"/>
                  </a:lnTo>
                  <a:lnTo>
                    <a:pt x="145556" y="2345784"/>
                  </a:lnTo>
                  <a:lnTo>
                    <a:pt x="145353" y="2351974"/>
                  </a:lnTo>
                  <a:lnTo>
                    <a:pt x="145154" y="2358163"/>
                  </a:lnTo>
                  <a:lnTo>
                    <a:pt x="144960" y="2364353"/>
                  </a:lnTo>
                  <a:lnTo>
                    <a:pt x="144769" y="2370542"/>
                  </a:lnTo>
                  <a:lnTo>
                    <a:pt x="144582" y="2376731"/>
                  </a:lnTo>
                  <a:lnTo>
                    <a:pt x="144400" y="2382921"/>
                  </a:lnTo>
                  <a:lnTo>
                    <a:pt x="144223" y="2389110"/>
                  </a:lnTo>
                  <a:lnTo>
                    <a:pt x="144050" y="2395300"/>
                  </a:lnTo>
                  <a:lnTo>
                    <a:pt x="143882" y="2401489"/>
                  </a:lnTo>
                  <a:lnTo>
                    <a:pt x="143721" y="2407678"/>
                  </a:lnTo>
                  <a:lnTo>
                    <a:pt x="143564" y="2413868"/>
                  </a:lnTo>
                  <a:lnTo>
                    <a:pt x="143412" y="2420057"/>
                  </a:lnTo>
                  <a:lnTo>
                    <a:pt x="143268" y="2426247"/>
                  </a:lnTo>
                  <a:lnTo>
                    <a:pt x="143130" y="2432436"/>
                  </a:lnTo>
                  <a:lnTo>
                    <a:pt x="142997" y="2438625"/>
                  </a:lnTo>
                  <a:lnTo>
                    <a:pt x="142872" y="2444815"/>
                  </a:lnTo>
                  <a:lnTo>
                    <a:pt x="142755" y="2451004"/>
                  </a:lnTo>
                  <a:lnTo>
                    <a:pt x="142644" y="2457194"/>
                  </a:lnTo>
                  <a:lnTo>
                    <a:pt x="142539" y="2463383"/>
                  </a:lnTo>
                  <a:lnTo>
                    <a:pt x="142446" y="2469572"/>
                  </a:lnTo>
                  <a:lnTo>
                    <a:pt x="142358" y="2475762"/>
                  </a:lnTo>
                  <a:lnTo>
                    <a:pt x="142278" y="2481951"/>
                  </a:lnTo>
                  <a:lnTo>
                    <a:pt x="142209" y="2488141"/>
                  </a:lnTo>
                  <a:lnTo>
                    <a:pt x="142149" y="2494330"/>
                  </a:lnTo>
                  <a:lnTo>
                    <a:pt x="142096" y="2500519"/>
                  </a:lnTo>
                  <a:lnTo>
                    <a:pt x="142053" y="2506709"/>
                  </a:lnTo>
                  <a:lnTo>
                    <a:pt x="142022" y="2512898"/>
                  </a:lnTo>
                  <a:lnTo>
                    <a:pt x="141998" y="2519088"/>
                  </a:lnTo>
                  <a:lnTo>
                    <a:pt x="141984" y="2525277"/>
                  </a:lnTo>
                  <a:lnTo>
                    <a:pt x="141985" y="2531467"/>
                  </a:lnTo>
                  <a:lnTo>
                    <a:pt x="141994" y="2537656"/>
                  </a:lnTo>
                  <a:lnTo>
                    <a:pt x="142013" y="2543845"/>
                  </a:lnTo>
                  <a:lnTo>
                    <a:pt x="142046" y="2550035"/>
                  </a:lnTo>
                  <a:lnTo>
                    <a:pt x="142091" y="2556224"/>
                  </a:lnTo>
                  <a:lnTo>
                    <a:pt x="142146" y="2562414"/>
                  </a:lnTo>
                  <a:lnTo>
                    <a:pt x="142213" y="2568603"/>
                  </a:lnTo>
                  <a:lnTo>
                    <a:pt x="142297" y="2574792"/>
                  </a:lnTo>
                  <a:lnTo>
                    <a:pt x="142391" y="2580982"/>
                  </a:lnTo>
                  <a:lnTo>
                    <a:pt x="142497" y="2587171"/>
                  </a:lnTo>
                  <a:lnTo>
                    <a:pt x="142621" y="2593361"/>
                  </a:lnTo>
                  <a:lnTo>
                    <a:pt x="142759" y="2599550"/>
                  </a:lnTo>
                  <a:lnTo>
                    <a:pt x="142908" y="2605739"/>
                  </a:lnTo>
                  <a:lnTo>
                    <a:pt x="143075" y="2611929"/>
                  </a:lnTo>
                  <a:lnTo>
                    <a:pt x="143259" y="2618118"/>
                  </a:lnTo>
                  <a:lnTo>
                    <a:pt x="143457" y="2624308"/>
                  </a:lnTo>
                  <a:lnTo>
                    <a:pt x="143669" y="2630497"/>
                  </a:lnTo>
                  <a:lnTo>
                    <a:pt x="143905" y="2636686"/>
                  </a:lnTo>
                  <a:lnTo>
                    <a:pt x="144155" y="2642876"/>
                  </a:lnTo>
                  <a:lnTo>
                    <a:pt x="144421" y="2649065"/>
                  </a:lnTo>
                  <a:lnTo>
                    <a:pt x="144711" y="2655255"/>
                  </a:lnTo>
                  <a:lnTo>
                    <a:pt x="145020" y="2661444"/>
                  </a:lnTo>
                  <a:lnTo>
                    <a:pt x="145346" y="2667633"/>
                  </a:lnTo>
                  <a:lnTo>
                    <a:pt x="145694" y="2673823"/>
                  </a:lnTo>
                  <a:lnTo>
                    <a:pt x="146069" y="2680012"/>
                  </a:lnTo>
                  <a:lnTo>
                    <a:pt x="146462" y="2686202"/>
                  </a:lnTo>
                  <a:lnTo>
                    <a:pt x="146875" y="2692391"/>
                  </a:lnTo>
                  <a:lnTo>
                    <a:pt x="147322" y="2698580"/>
                  </a:lnTo>
                  <a:lnTo>
                    <a:pt x="147790" y="2704770"/>
                  </a:lnTo>
                  <a:lnTo>
                    <a:pt x="148281" y="2710959"/>
                  </a:lnTo>
                  <a:lnTo>
                    <a:pt x="148803" y="2717149"/>
                  </a:lnTo>
                  <a:lnTo>
                    <a:pt x="149356" y="2723338"/>
                  </a:lnTo>
                  <a:lnTo>
                    <a:pt x="149933" y="2729528"/>
                  </a:lnTo>
                  <a:lnTo>
                    <a:pt x="150538" y="2735717"/>
                  </a:lnTo>
                  <a:lnTo>
                    <a:pt x="151185" y="2741906"/>
                  </a:lnTo>
                  <a:lnTo>
                    <a:pt x="151859" y="2748096"/>
                  </a:lnTo>
                  <a:lnTo>
                    <a:pt x="152560" y="2754285"/>
                  </a:lnTo>
                  <a:lnTo>
                    <a:pt x="153307" y="2760475"/>
                  </a:lnTo>
                  <a:lnTo>
                    <a:pt x="154088" y="2766664"/>
                  </a:lnTo>
                  <a:lnTo>
                    <a:pt x="154900" y="2772853"/>
                  </a:lnTo>
                  <a:lnTo>
                    <a:pt x="155752" y="2779043"/>
                  </a:lnTo>
                  <a:lnTo>
                    <a:pt x="156651" y="2785232"/>
                  </a:lnTo>
                  <a:lnTo>
                    <a:pt x="157583" y="2791422"/>
                  </a:lnTo>
                  <a:lnTo>
                    <a:pt x="158550" y="2797611"/>
                  </a:lnTo>
                  <a:lnTo>
                    <a:pt x="159576" y="2803800"/>
                  </a:lnTo>
                  <a:lnTo>
                    <a:pt x="160637" y="2809990"/>
                  </a:lnTo>
                  <a:lnTo>
                    <a:pt x="161735" y="2816179"/>
                  </a:lnTo>
                  <a:lnTo>
                    <a:pt x="162887" y="2822369"/>
                  </a:lnTo>
                  <a:lnTo>
                    <a:pt x="164086" y="2828558"/>
                  </a:lnTo>
                  <a:lnTo>
                    <a:pt x="165322" y="2834747"/>
                  </a:lnTo>
                  <a:lnTo>
                    <a:pt x="166603" y="2840937"/>
                  </a:lnTo>
                  <a:lnTo>
                    <a:pt x="167943" y="2847126"/>
                  </a:lnTo>
                  <a:lnTo>
                    <a:pt x="169322" y="2853316"/>
                  </a:lnTo>
                  <a:lnTo>
                    <a:pt x="170738" y="2859505"/>
                  </a:lnTo>
                  <a:lnTo>
                    <a:pt x="172215" y="2865694"/>
                  </a:lnTo>
                  <a:lnTo>
                    <a:pt x="173734" y="2871884"/>
                  </a:lnTo>
                  <a:lnTo>
                    <a:pt x="175289" y="2878073"/>
                  </a:lnTo>
                  <a:lnTo>
                    <a:pt x="176892" y="2884263"/>
                  </a:lnTo>
                  <a:lnTo>
                    <a:pt x="178544" y="2890452"/>
                  </a:lnTo>
                  <a:lnTo>
                    <a:pt x="180228" y="2896641"/>
                  </a:lnTo>
                  <a:lnTo>
                    <a:pt x="181948" y="2902831"/>
                  </a:lnTo>
                  <a:lnTo>
                    <a:pt x="183718" y="2909020"/>
                  </a:lnTo>
                  <a:lnTo>
                    <a:pt x="185516" y="2915210"/>
                  </a:lnTo>
                  <a:lnTo>
                    <a:pt x="187340" y="2921399"/>
                  </a:lnTo>
                  <a:lnTo>
                    <a:pt x="189202" y="2927588"/>
                  </a:lnTo>
                  <a:lnTo>
                    <a:pt x="191089" y="2933778"/>
                  </a:lnTo>
                  <a:lnTo>
                    <a:pt x="192994" y="2939967"/>
                  </a:lnTo>
                  <a:lnTo>
                    <a:pt x="194919" y="2946157"/>
                  </a:lnTo>
                  <a:lnTo>
                    <a:pt x="196862" y="2952346"/>
                  </a:lnTo>
                  <a:lnTo>
                    <a:pt x="198812" y="2958536"/>
                  </a:lnTo>
                  <a:lnTo>
                    <a:pt x="200769" y="2964725"/>
                  </a:lnTo>
                  <a:lnTo>
                    <a:pt x="202727" y="2970914"/>
                  </a:lnTo>
                  <a:lnTo>
                    <a:pt x="204680" y="2977104"/>
                  </a:lnTo>
                  <a:lnTo>
                    <a:pt x="206626" y="2983293"/>
                  </a:lnTo>
                  <a:lnTo>
                    <a:pt x="208556" y="2989483"/>
                  </a:lnTo>
                  <a:lnTo>
                    <a:pt x="210461" y="2995672"/>
                  </a:lnTo>
                  <a:lnTo>
                    <a:pt x="212344" y="3001861"/>
                  </a:lnTo>
                  <a:lnTo>
                    <a:pt x="214199" y="3008051"/>
                  </a:lnTo>
                  <a:lnTo>
                    <a:pt x="216002" y="3014240"/>
                  </a:lnTo>
                  <a:lnTo>
                    <a:pt x="217766" y="3020430"/>
                  </a:lnTo>
                  <a:lnTo>
                    <a:pt x="219489" y="3026619"/>
                  </a:lnTo>
                  <a:lnTo>
                    <a:pt x="221139" y="3032808"/>
                  </a:lnTo>
                  <a:lnTo>
                    <a:pt x="222725" y="3038998"/>
                  </a:lnTo>
                  <a:lnTo>
                    <a:pt x="224253" y="3045187"/>
                  </a:lnTo>
                  <a:lnTo>
                    <a:pt x="225703" y="3051377"/>
                  </a:lnTo>
                  <a:lnTo>
                    <a:pt x="227053" y="3057566"/>
                  </a:lnTo>
                  <a:lnTo>
                    <a:pt x="228330" y="3063755"/>
                  </a:lnTo>
                  <a:lnTo>
                    <a:pt x="229531" y="3069945"/>
                  </a:lnTo>
                  <a:lnTo>
                    <a:pt x="230592" y="3076134"/>
                  </a:lnTo>
                  <a:lnTo>
                    <a:pt x="231563" y="3082324"/>
                  </a:lnTo>
                  <a:lnTo>
                    <a:pt x="232446" y="3088513"/>
                  </a:lnTo>
                  <a:lnTo>
                    <a:pt x="233194" y="3094702"/>
                  </a:lnTo>
                  <a:lnTo>
                    <a:pt x="233816" y="3100892"/>
                  </a:lnTo>
                  <a:lnTo>
                    <a:pt x="234338" y="3107081"/>
                  </a:lnTo>
                  <a:lnTo>
                    <a:pt x="234741" y="3113271"/>
                  </a:lnTo>
                  <a:lnTo>
                    <a:pt x="234978" y="3119460"/>
                  </a:lnTo>
                  <a:lnTo>
                    <a:pt x="235108" y="3125649"/>
                  </a:lnTo>
                  <a:lnTo>
                    <a:pt x="235129" y="3131839"/>
                  </a:lnTo>
                  <a:lnTo>
                    <a:pt x="234974" y="3138028"/>
                  </a:lnTo>
                  <a:lnTo>
                    <a:pt x="234694" y="3144218"/>
                  </a:lnTo>
                  <a:lnTo>
                    <a:pt x="234302" y="3150407"/>
                  </a:lnTo>
                  <a:lnTo>
                    <a:pt x="233765" y="3156597"/>
                  </a:lnTo>
                  <a:lnTo>
                    <a:pt x="233073" y="3162786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" name="pg39"/>
            <p:cNvSpPr/>
            <p:nvPr/>
          </p:nvSpPr>
          <p:spPr>
            <a:xfrm>
              <a:off x="10089994" y="3843839"/>
              <a:ext cx="319670" cy="3189373"/>
            </a:xfrm>
            <a:custGeom>
              <a:avLst/>
              <a:gdLst/>
              <a:ahLst/>
              <a:cxnLst/>
              <a:rect l="0" t="0" r="0" b="0"/>
              <a:pathLst>
                <a:path w="319670" h="3189373">
                  <a:moveTo>
                    <a:pt x="101858" y="3189373"/>
                  </a:moveTo>
                  <a:lnTo>
                    <a:pt x="101436" y="3183132"/>
                  </a:lnTo>
                  <a:lnTo>
                    <a:pt x="101181" y="3176890"/>
                  </a:lnTo>
                  <a:lnTo>
                    <a:pt x="101107" y="3170649"/>
                  </a:lnTo>
                  <a:lnTo>
                    <a:pt x="101177" y="3164407"/>
                  </a:lnTo>
                  <a:lnTo>
                    <a:pt x="101389" y="3158166"/>
                  </a:lnTo>
                  <a:lnTo>
                    <a:pt x="101742" y="3151924"/>
                  </a:lnTo>
                  <a:lnTo>
                    <a:pt x="102267" y="3145683"/>
                  </a:lnTo>
                  <a:lnTo>
                    <a:pt x="102930" y="3139442"/>
                  </a:lnTo>
                  <a:lnTo>
                    <a:pt x="103712" y="3133200"/>
                  </a:lnTo>
                  <a:lnTo>
                    <a:pt x="104608" y="3126959"/>
                  </a:lnTo>
                  <a:lnTo>
                    <a:pt x="105615" y="3120717"/>
                  </a:lnTo>
                  <a:lnTo>
                    <a:pt x="106747" y="3114476"/>
                  </a:lnTo>
                  <a:lnTo>
                    <a:pt x="107961" y="3108234"/>
                  </a:lnTo>
                  <a:lnTo>
                    <a:pt x="109248" y="3101993"/>
                  </a:lnTo>
                  <a:lnTo>
                    <a:pt x="110601" y="3095751"/>
                  </a:lnTo>
                  <a:lnTo>
                    <a:pt x="112021" y="3089510"/>
                  </a:lnTo>
                  <a:lnTo>
                    <a:pt x="113489" y="3083269"/>
                  </a:lnTo>
                  <a:lnTo>
                    <a:pt x="114988" y="3077027"/>
                  </a:lnTo>
                  <a:lnTo>
                    <a:pt x="116511" y="3070786"/>
                  </a:lnTo>
                  <a:lnTo>
                    <a:pt x="118050" y="3064544"/>
                  </a:lnTo>
                  <a:lnTo>
                    <a:pt x="119596" y="3058303"/>
                  </a:lnTo>
                  <a:lnTo>
                    <a:pt x="121136" y="3052061"/>
                  </a:lnTo>
                  <a:lnTo>
                    <a:pt x="122663" y="3045820"/>
                  </a:lnTo>
                  <a:lnTo>
                    <a:pt x="124174" y="3039579"/>
                  </a:lnTo>
                  <a:lnTo>
                    <a:pt x="125658" y="3033337"/>
                  </a:lnTo>
                  <a:lnTo>
                    <a:pt x="127102" y="3027096"/>
                  </a:lnTo>
                  <a:lnTo>
                    <a:pt x="128511" y="3020854"/>
                  </a:lnTo>
                  <a:lnTo>
                    <a:pt x="129881" y="3014613"/>
                  </a:lnTo>
                  <a:lnTo>
                    <a:pt x="131209" y="3008371"/>
                  </a:lnTo>
                  <a:lnTo>
                    <a:pt x="132480" y="3002130"/>
                  </a:lnTo>
                  <a:lnTo>
                    <a:pt x="133698" y="2995888"/>
                  </a:lnTo>
                  <a:lnTo>
                    <a:pt x="134866" y="2989647"/>
                  </a:lnTo>
                  <a:lnTo>
                    <a:pt x="135986" y="2983406"/>
                  </a:lnTo>
                  <a:lnTo>
                    <a:pt x="137054" y="2977164"/>
                  </a:lnTo>
                  <a:lnTo>
                    <a:pt x="138054" y="2970923"/>
                  </a:lnTo>
                  <a:lnTo>
                    <a:pt x="139004" y="2964681"/>
                  </a:lnTo>
                  <a:lnTo>
                    <a:pt x="139906" y="2958440"/>
                  </a:lnTo>
                  <a:lnTo>
                    <a:pt x="140760" y="2952198"/>
                  </a:lnTo>
                  <a:lnTo>
                    <a:pt x="141559" y="2945957"/>
                  </a:lnTo>
                  <a:lnTo>
                    <a:pt x="142304" y="2939716"/>
                  </a:lnTo>
                  <a:lnTo>
                    <a:pt x="143006" y="2933474"/>
                  </a:lnTo>
                  <a:lnTo>
                    <a:pt x="143665" y="2927233"/>
                  </a:lnTo>
                  <a:lnTo>
                    <a:pt x="144284" y="2920991"/>
                  </a:lnTo>
                  <a:lnTo>
                    <a:pt x="144851" y="2914750"/>
                  </a:lnTo>
                  <a:lnTo>
                    <a:pt x="145380" y="2908508"/>
                  </a:lnTo>
                  <a:lnTo>
                    <a:pt x="145873" y="2902267"/>
                  </a:lnTo>
                  <a:lnTo>
                    <a:pt x="146332" y="2896026"/>
                  </a:lnTo>
                  <a:lnTo>
                    <a:pt x="146755" y="2889784"/>
                  </a:lnTo>
                  <a:lnTo>
                    <a:pt x="147138" y="2883543"/>
                  </a:lnTo>
                  <a:lnTo>
                    <a:pt x="147491" y="2877301"/>
                  </a:lnTo>
                  <a:lnTo>
                    <a:pt x="147815" y="2871060"/>
                  </a:lnTo>
                  <a:lnTo>
                    <a:pt x="148112" y="2864818"/>
                  </a:lnTo>
                  <a:lnTo>
                    <a:pt x="148376" y="2858577"/>
                  </a:lnTo>
                  <a:lnTo>
                    <a:pt x="148611" y="2852335"/>
                  </a:lnTo>
                  <a:lnTo>
                    <a:pt x="148821" y="2846094"/>
                  </a:lnTo>
                  <a:lnTo>
                    <a:pt x="149008" y="2839853"/>
                  </a:lnTo>
                  <a:lnTo>
                    <a:pt x="149171" y="2833611"/>
                  </a:lnTo>
                  <a:lnTo>
                    <a:pt x="149305" y="2827370"/>
                  </a:lnTo>
                  <a:lnTo>
                    <a:pt x="149417" y="2821128"/>
                  </a:lnTo>
                  <a:lnTo>
                    <a:pt x="149509" y="2814887"/>
                  </a:lnTo>
                  <a:lnTo>
                    <a:pt x="149582" y="2808645"/>
                  </a:lnTo>
                  <a:lnTo>
                    <a:pt x="149633" y="2802404"/>
                  </a:lnTo>
                  <a:lnTo>
                    <a:pt x="149663" y="2796163"/>
                  </a:lnTo>
                  <a:lnTo>
                    <a:pt x="149676" y="2789921"/>
                  </a:lnTo>
                  <a:lnTo>
                    <a:pt x="149673" y="2783680"/>
                  </a:lnTo>
                  <a:lnTo>
                    <a:pt x="149655" y="2777438"/>
                  </a:lnTo>
                  <a:lnTo>
                    <a:pt x="149619" y="2771197"/>
                  </a:lnTo>
                  <a:lnTo>
                    <a:pt x="149569" y="2764955"/>
                  </a:lnTo>
                  <a:lnTo>
                    <a:pt x="149507" y="2758714"/>
                  </a:lnTo>
                  <a:lnTo>
                    <a:pt x="149435" y="2752473"/>
                  </a:lnTo>
                  <a:lnTo>
                    <a:pt x="149352" y="2746231"/>
                  </a:lnTo>
                  <a:lnTo>
                    <a:pt x="149258" y="2739990"/>
                  </a:lnTo>
                  <a:lnTo>
                    <a:pt x="149157" y="2733748"/>
                  </a:lnTo>
                  <a:lnTo>
                    <a:pt x="149049" y="2727507"/>
                  </a:lnTo>
                  <a:lnTo>
                    <a:pt x="148936" y="2721265"/>
                  </a:lnTo>
                  <a:lnTo>
                    <a:pt x="148818" y="2715024"/>
                  </a:lnTo>
                  <a:lnTo>
                    <a:pt x="148695" y="2708782"/>
                  </a:lnTo>
                  <a:lnTo>
                    <a:pt x="148571" y="2702541"/>
                  </a:lnTo>
                  <a:lnTo>
                    <a:pt x="148444" y="2696300"/>
                  </a:lnTo>
                  <a:lnTo>
                    <a:pt x="148317" y="2690058"/>
                  </a:lnTo>
                  <a:lnTo>
                    <a:pt x="148190" y="2683817"/>
                  </a:lnTo>
                  <a:lnTo>
                    <a:pt x="148064" y="2677575"/>
                  </a:lnTo>
                  <a:lnTo>
                    <a:pt x="147939" y="2671334"/>
                  </a:lnTo>
                  <a:lnTo>
                    <a:pt x="147816" y="2665092"/>
                  </a:lnTo>
                  <a:lnTo>
                    <a:pt x="147696" y="2658851"/>
                  </a:lnTo>
                  <a:lnTo>
                    <a:pt x="147579" y="2652610"/>
                  </a:lnTo>
                  <a:lnTo>
                    <a:pt x="147465" y="2646368"/>
                  </a:lnTo>
                  <a:lnTo>
                    <a:pt x="147354" y="2640127"/>
                  </a:lnTo>
                  <a:lnTo>
                    <a:pt x="147246" y="2633885"/>
                  </a:lnTo>
                  <a:lnTo>
                    <a:pt x="147143" y="2627644"/>
                  </a:lnTo>
                  <a:lnTo>
                    <a:pt x="147044" y="2621402"/>
                  </a:lnTo>
                  <a:lnTo>
                    <a:pt x="146949" y="2615161"/>
                  </a:lnTo>
                  <a:lnTo>
                    <a:pt x="146856" y="2608919"/>
                  </a:lnTo>
                  <a:lnTo>
                    <a:pt x="146768" y="2602678"/>
                  </a:lnTo>
                  <a:lnTo>
                    <a:pt x="146683" y="2596437"/>
                  </a:lnTo>
                  <a:lnTo>
                    <a:pt x="146602" y="2590195"/>
                  </a:lnTo>
                  <a:lnTo>
                    <a:pt x="146523" y="2583954"/>
                  </a:lnTo>
                  <a:lnTo>
                    <a:pt x="146447" y="2577712"/>
                  </a:lnTo>
                  <a:lnTo>
                    <a:pt x="146374" y="2571471"/>
                  </a:lnTo>
                  <a:lnTo>
                    <a:pt x="146303" y="2565229"/>
                  </a:lnTo>
                  <a:lnTo>
                    <a:pt x="146234" y="2558988"/>
                  </a:lnTo>
                  <a:lnTo>
                    <a:pt x="146167" y="2552747"/>
                  </a:lnTo>
                  <a:lnTo>
                    <a:pt x="146101" y="2546505"/>
                  </a:lnTo>
                  <a:lnTo>
                    <a:pt x="146037" y="2540264"/>
                  </a:lnTo>
                  <a:lnTo>
                    <a:pt x="145973" y="2534022"/>
                  </a:lnTo>
                  <a:lnTo>
                    <a:pt x="145911" y="2527781"/>
                  </a:lnTo>
                  <a:lnTo>
                    <a:pt x="145848" y="2521539"/>
                  </a:lnTo>
                  <a:lnTo>
                    <a:pt x="145786" y="2515298"/>
                  </a:lnTo>
                  <a:lnTo>
                    <a:pt x="145724" y="2509057"/>
                  </a:lnTo>
                  <a:lnTo>
                    <a:pt x="145662" y="2502815"/>
                  </a:lnTo>
                  <a:lnTo>
                    <a:pt x="145600" y="2496574"/>
                  </a:lnTo>
                  <a:lnTo>
                    <a:pt x="145537" y="2490332"/>
                  </a:lnTo>
                  <a:lnTo>
                    <a:pt x="145474" y="2484091"/>
                  </a:lnTo>
                  <a:lnTo>
                    <a:pt x="145410" y="2477849"/>
                  </a:lnTo>
                  <a:lnTo>
                    <a:pt x="145346" y="2471608"/>
                  </a:lnTo>
                  <a:lnTo>
                    <a:pt x="145281" y="2465366"/>
                  </a:lnTo>
                  <a:lnTo>
                    <a:pt x="145215" y="2459125"/>
                  </a:lnTo>
                  <a:lnTo>
                    <a:pt x="145148" y="2452884"/>
                  </a:lnTo>
                  <a:lnTo>
                    <a:pt x="145080" y="2446642"/>
                  </a:lnTo>
                  <a:lnTo>
                    <a:pt x="145011" y="2440401"/>
                  </a:lnTo>
                  <a:lnTo>
                    <a:pt x="144941" y="2434159"/>
                  </a:lnTo>
                  <a:lnTo>
                    <a:pt x="144871" y="2427918"/>
                  </a:lnTo>
                  <a:lnTo>
                    <a:pt x="144799" y="2421676"/>
                  </a:lnTo>
                  <a:lnTo>
                    <a:pt x="144727" y="2415435"/>
                  </a:lnTo>
                  <a:lnTo>
                    <a:pt x="144653" y="2409194"/>
                  </a:lnTo>
                  <a:lnTo>
                    <a:pt x="144579" y="2402952"/>
                  </a:lnTo>
                  <a:lnTo>
                    <a:pt x="144503" y="2396711"/>
                  </a:lnTo>
                  <a:lnTo>
                    <a:pt x="144427" y="2390469"/>
                  </a:lnTo>
                  <a:lnTo>
                    <a:pt x="144350" y="2384228"/>
                  </a:lnTo>
                  <a:lnTo>
                    <a:pt x="144272" y="2377986"/>
                  </a:lnTo>
                  <a:lnTo>
                    <a:pt x="144193" y="2371745"/>
                  </a:lnTo>
                  <a:lnTo>
                    <a:pt x="144112" y="2365504"/>
                  </a:lnTo>
                  <a:lnTo>
                    <a:pt x="144030" y="2359262"/>
                  </a:lnTo>
                  <a:lnTo>
                    <a:pt x="143946" y="2353021"/>
                  </a:lnTo>
                  <a:lnTo>
                    <a:pt x="143861" y="2346779"/>
                  </a:lnTo>
                  <a:lnTo>
                    <a:pt x="143773" y="2340538"/>
                  </a:lnTo>
                  <a:lnTo>
                    <a:pt x="143682" y="2334296"/>
                  </a:lnTo>
                  <a:lnTo>
                    <a:pt x="143589" y="2328055"/>
                  </a:lnTo>
                  <a:lnTo>
                    <a:pt x="143492" y="2321813"/>
                  </a:lnTo>
                  <a:lnTo>
                    <a:pt x="143391" y="2315572"/>
                  </a:lnTo>
                  <a:lnTo>
                    <a:pt x="143285" y="2309331"/>
                  </a:lnTo>
                  <a:lnTo>
                    <a:pt x="143174" y="2303089"/>
                  </a:lnTo>
                  <a:lnTo>
                    <a:pt x="143056" y="2296848"/>
                  </a:lnTo>
                  <a:lnTo>
                    <a:pt x="142932" y="2290606"/>
                  </a:lnTo>
                  <a:lnTo>
                    <a:pt x="142801" y="2284365"/>
                  </a:lnTo>
                  <a:lnTo>
                    <a:pt x="142659" y="2278123"/>
                  </a:lnTo>
                  <a:lnTo>
                    <a:pt x="142509" y="2271882"/>
                  </a:lnTo>
                  <a:lnTo>
                    <a:pt x="142349" y="2265641"/>
                  </a:lnTo>
                  <a:lnTo>
                    <a:pt x="142178" y="2259399"/>
                  </a:lnTo>
                  <a:lnTo>
                    <a:pt x="141994" y="2253158"/>
                  </a:lnTo>
                  <a:lnTo>
                    <a:pt x="141797" y="2246916"/>
                  </a:lnTo>
                  <a:lnTo>
                    <a:pt x="141587" y="2240675"/>
                  </a:lnTo>
                  <a:lnTo>
                    <a:pt x="141363" y="2234433"/>
                  </a:lnTo>
                  <a:lnTo>
                    <a:pt x="141126" y="2228192"/>
                  </a:lnTo>
                  <a:lnTo>
                    <a:pt x="140870" y="2221950"/>
                  </a:lnTo>
                  <a:lnTo>
                    <a:pt x="140598" y="2215709"/>
                  </a:lnTo>
                  <a:lnTo>
                    <a:pt x="140312" y="2209468"/>
                  </a:lnTo>
                  <a:lnTo>
                    <a:pt x="140011" y="2203226"/>
                  </a:lnTo>
                  <a:lnTo>
                    <a:pt x="139692" y="2196985"/>
                  </a:lnTo>
                  <a:lnTo>
                    <a:pt x="139356" y="2190743"/>
                  </a:lnTo>
                  <a:lnTo>
                    <a:pt x="139004" y="2184502"/>
                  </a:lnTo>
                  <a:lnTo>
                    <a:pt x="138638" y="2178260"/>
                  </a:lnTo>
                  <a:lnTo>
                    <a:pt x="138258" y="2172019"/>
                  </a:lnTo>
                  <a:lnTo>
                    <a:pt x="137860" y="2165778"/>
                  </a:lnTo>
                  <a:lnTo>
                    <a:pt x="137449" y="2159536"/>
                  </a:lnTo>
                  <a:lnTo>
                    <a:pt x="137025" y="2153295"/>
                  </a:lnTo>
                  <a:lnTo>
                    <a:pt x="136591" y="2147053"/>
                  </a:lnTo>
                  <a:lnTo>
                    <a:pt x="136146" y="2140812"/>
                  </a:lnTo>
                  <a:lnTo>
                    <a:pt x="135689" y="2134570"/>
                  </a:lnTo>
                  <a:lnTo>
                    <a:pt x="135224" y="2128329"/>
                  </a:lnTo>
                  <a:lnTo>
                    <a:pt x="134753" y="2122088"/>
                  </a:lnTo>
                  <a:lnTo>
                    <a:pt x="134275" y="2115846"/>
                  </a:lnTo>
                  <a:lnTo>
                    <a:pt x="133791" y="2109605"/>
                  </a:lnTo>
                  <a:lnTo>
                    <a:pt x="133304" y="2103363"/>
                  </a:lnTo>
                  <a:lnTo>
                    <a:pt x="132814" y="2097122"/>
                  </a:lnTo>
                  <a:lnTo>
                    <a:pt x="132322" y="2090880"/>
                  </a:lnTo>
                  <a:lnTo>
                    <a:pt x="131829" y="2084639"/>
                  </a:lnTo>
                  <a:lnTo>
                    <a:pt x="131335" y="2078397"/>
                  </a:lnTo>
                  <a:lnTo>
                    <a:pt x="130843" y="2072156"/>
                  </a:lnTo>
                  <a:lnTo>
                    <a:pt x="130352" y="2065915"/>
                  </a:lnTo>
                  <a:lnTo>
                    <a:pt x="129862" y="2059673"/>
                  </a:lnTo>
                  <a:lnTo>
                    <a:pt x="129374" y="2053432"/>
                  </a:lnTo>
                  <a:lnTo>
                    <a:pt x="128888" y="2047190"/>
                  </a:lnTo>
                  <a:lnTo>
                    <a:pt x="128405" y="2040949"/>
                  </a:lnTo>
                  <a:lnTo>
                    <a:pt x="127923" y="2034707"/>
                  </a:lnTo>
                  <a:lnTo>
                    <a:pt x="127443" y="2028466"/>
                  </a:lnTo>
                  <a:lnTo>
                    <a:pt x="126964" y="2022225"/>
                  </a:lnTo>
                  <a:lnTo>
                    <a:pt x="126486" y="2015983"/>
                  </a:lnTo>
                  <a:lnTo>
                    <a:pt x="126009" y="2009742"/>
                  </a:lnTo>
                  <a:lnTo>
                    <a:pt x="125531" y="2003500"/>
                  </a:lnTo>
                  <a:lnTo>
                    <a:pt x="125052" y="1997259"/>
                  </a:lnTo>
                  <a:lnTo>
                    <a:pt x="124571" y="1991017"/>
                  </a:lnTo>
                  <a:lnTo>
                    <a:pt x="124087" y="1984776"/>
                  </a:lnTo>
                  <a:lnTo>
                    <a:pt x="123599" y="1978535"/>
                  </a:lnTo>
                  <a:lnTo>
                    <a:pt x="123106" y="1972293"/>
                  </a:lnTo>
                  <a:lnTo>
                    <a:pt x="122608" y="1966052"/>
                  </a:lnTo>
                  <a:lnTo>
                    <a:pt x="122102" y="1959810"/>
                  </a:lnTo>
                  <a:lnTo>
                    <a:pt x="121589" y="1953569"/>
                  </a:lnTo>
                  <a:lnTo>
                    <a:pt x="121067" y="1947327"/>
                  </a:lnTo>
                  <a:lnTo>
                    <a:pt x="120538" y="1941086"/>
                  </a:lnTo>
                  <a:lnTo>
                    <a:pt x="119995" y="1934844"/>
                  </a:lnTo>
                  <a:lnTo>
                    <a:pt x="119441" y="1928603"/>
                  </a:lnTo>
                  <a:lnTo>
                    <a:pt x="118877" y="1922362"/>
                  </a:lnTo>
                  <a:lnTo>
                    <a:pt x="118300" y="1916120"/>
                  </a:lnTo>
                  <a:lnTo>
                    <a:pt x="117710" y="1909879"/>
                  </a:lnTo>
                  <a:lnTo>
                    <a:pt x="117104" y="1903637"/>
                  </a:lnTo>
                  <a:lnTo>
                    <a:pt x="116484" y="1897396"/>
                  </a:lnTo>
                  <a:lnTo>
                    <a:pt x="115850" y="1891154"/>
                  </a:lnTo>
                  <a:lnTo>
                    <a:pt x="115202" y="1884913"/>
                  </a:lnTo>
                  <a:lnTo>
                    <a:pt x="114536" y="1878672"/>
                  </a:lnTo>
                  <a:lnTo>
                    <a:pt x="113852" y="1872430"/>
                  </a:lnTo>
                  <a:lnTo>
                    <a:pt x="113152" y="1866189"/>
                  </a:lnTo>
                  <a:lnTo>
                    <a:pt x="112437" y="1859947"/>
                  </a:lnTo>
                  <a:lnTo>
                    <a:pt x="111705" y="1853706"/>
                  </a:lnTo>
                  <a:lnTo>
                    <a:pt x="110951" y="1847464"/>
                  </a:lnTo>
                  <a:lnTo>
                    <a:pt x="110180" y="1841223"/>
                  </a:lnTo>
                  <a:lnTo>
                    <a:pt x="109392" y="1834982"/>
                  </a:lnTo>
                  <a:lnTo>
                    <a:pt x="108587" y="1828740"/>
                  </a:lnTo>
                  <a:lnTo>
                    <a:pt x="107762" y="1822499"/>
                  </a:lnTo>
                  <a:lnTo>
                    <a:pt x="106915" y="1816257"/>
                  </a:lnTo>
                  <a:lnTo>
                    <a:pt x="106050" y="1810016"/>
                  </a:lnTo>
                  <a:lnTo>
                    <a:pt x="105167" y="1803774"/>
                  </a:lnTo>
                  <a:lnTo>
                    <a:pt x="104265" y="1797533"/>
                  </a:lnTo>
                  <a:lnTo>
                    <a:pt x="103339" y="1791291"/>
                  </a:lnTo>
                  <a:lnTo>
                    <a:pt x="102393" y="1785050"/>
                  </a:lnTo>
                  <a:lnTo>
                    <a:pt x="101429" y="1778809"/>
                  </a:lnTo>
                  <a:lnTo>
                    <a:pt x="100445" y="1772567"/>
                  </a:lnTo>
                  <a:lnTo>
                    <a:pt x="99440" y="1766326"/>
                  </a:lnTo>
                  <a:lnTo>
                    <a:pt x="98410" y="1760084"/>
                  </a:lnTo>
                  <a:lnTo>
                    <a:pt x="97361" y="1753843"/>
                  </a:lnTo>
                  <a:lnTo>
                    <a:pt x="96293" y="1747601"/>
                  </a:lnTo>
                  <a:lnTo>
                    <a:pt x="95205" y="1741360"/>
                  </a:lnTo>
                  <a:lnTo>
                    <a:pt x="94093" y="1735119"/>
                  </a:lnTo>
                  <a:lnTo>
                    <a:pt x="92958" y="1728877"/>
                  </a:lnTo>
                  <a:lnTo>
                    <a:pt x="91805" y="1722636"/>
                  </a:lnTo>
                  <a:lnTo>
                    <a:pt x="90632" y="1716394"/>
                  </a:lnTo>
                  <a:lnTo>
                    <a:pt x="89440" y="1710153"/>
                  </a:lnTo>
                  <a:lnTo>
                    <a:pt x="88223" y="1703911"/>
                  </a:lnTo>
                  <a:lnTo>
                    <a:pt x="86988" y="1697670"/>
                  </a:lnTo>
                  <a:lnTo>
                    <a:pt x="85736" y="1691428"/>
                  </a:lnTo>
                  <a:lnTo>
                    <a:pt x="84466" y="1685187"/>
                  </a:lnTo>
                  <a:lnTo>
                    <a:pt x="83178" y="1678946"/>
                  </a:lnTo>
                  <a:lnTo>
                    <a:pt x="81870" y="1672704"/>
                  </a:lnTo>
                  <a:lnTo>
                    <a:pt x="80549" y="1666463"/>
                  </a:lnTo>
                  <a:lnTo>
                    <a:pt x="79213" y="1660221"/>
                  </a:lnTo>
                  <a:lnTo>
                    <a:pt x="77865" y="1653980"/>
                  </a:lnTo>
                  <a:lnTo>
                    <a:pt x="76502" y="1647738"/>
                  </a:lnTo>
                  <a:lnTo>
                    <a:pt x="75128" y="1641497"/>
                  </a:lnTo>
                  <a:lnTo>
                    <a:pt x="73746" y="1635256"/>
                  </a:lnTo>
                  <a:lnTo>
                    <a:pt x="72355" y="1629014"/>
                  </a:lnTo>
                  <a:lnTo>
                    <a:pt x="70959" y="1622773"/>
                  </a:lnTo>
                  <a:lnTo>
                    <a:pt x="69556" y="1616531"/>
                  </a:lnTo>
                  <a:lnTo>
                    <a:pt x="68150" y="1610290"/>
                  </a:lnTo>
                  <a:lnTo>
                    <a:pt x="66743" y="1604048"/>
                  </a:lnTo>
                  <a:lnTo>
                    <a:pt x="65336" y="1597807"/>
                  </a:lnTo>
                  <a:lnTo>
                    <a:pt x="63930" y="1591566"/>
                  </a:lnTo>
                  <a:lnTo>
                    <a:pt x="62527" y="1585324"/>
                  </a:lnTo>
                  <a:lnTo>
                    <a:pt x="61129" y="1579083"/>
                  </a:lnTo>
                  <a:lnTo>
                    <a:pt x="59737" y="1572841"/>
                  </a:lnTo>
                  <a:lnTo>
                    <a:pt x="58350" y="1566600"/>
                  </a:lnTo>
                  <a:lnTo>
                    <a:pt x="56974" y="1560358"/>
                  </a:lnTo>
                  <a:lnTo>
                    <a:pt x="55607" y="1554117"/>
                  </a:lnTo>
                  <a:lnTo>
                    <a:pt x="54250" y="1547875"/>
                  </a:lnTo>
                  <a:lnTo>
                    <a:pt x="52902" y="1541634"/>
                  </a:lnTo>
                  <a:lnTo>
                    <a:pt x="51567" y="1535393"/>
                  </a:lnTo>
                  <a:lnTo>
                    <a:pt x="50245" y="1529151"/>
                  </a:lnTo>
                  <a:lnTo>
                    <a:pt x="48935" y="1522910"/>
                  </a:lnTo>
                  <a:lnTo>
                    <a:pt x="47637" y="1516668"/>
                  </a:lnTo>
                  <a:lnTo>
                    <a:pt x="46350" y="1510427"/>
                  </a:lnTo>
                  <a:lnTo>
                    <a:pt x="45077" y="1504185"/>
                  </a:lnTo>
                  <a:lnTo>
                    <a:pt x="43817" y="1497944"/>
                  </a:lnTo>
                  <a:lnTo>
                    <a:pt x="42568" y="1491703"/>
                  </a:lnTo>
                  <a:lnTo>
                    <a:pt x="41329" y="1485461"/>
                  </a:lnTo>
                  <a:lnTo>
                    <a:pt x="40100" y="1479220"/>
                  </a:lnTo>
                  <a:lnTo>
                    <a:pt x="38885" y="1472978"/>
                  </a:lnTo>
                  <a:lnTo>
                    <a:pt x="37679" y="1466737"/>
                  </a:lnTo>
                  <a:lnTo>
                    <a:pt x="36481" y="1460495"/>
                  </a:lnTo>
                  <a:lnTo>
                    <a:pt x="35291" y="1454254"/>
                  </a:lnTo>
                  <a:lnTo>
                    <a:pt x="34111" y="1448013"/>
                  </a:lnTo>
                  <a:lnTo>
                    <a:pt x="32939" y="1441771"/>
                  </a:lnTo>
                  <a:lnTo>
                    <a:pt x="31775" y="1435530"/>
                  </a:lnTo>
                  <a:lnTo>
                    <a:pt x="30617" y="1429288"/>
                  </a:lnTo>
                  <a:lnTo>
                    <a:pt x="29467" y="1423047"/>
                  </a:lnTo>
                  <a:lnTo>
                    <a:pt x="28325" y="1416805"/>
                  </a:lnTo>
                  <a:lnTo>
                    <a:pt x="27191" y="1410564"/>
                  </a:lnTo>
                  <a:lnTo>
                    <a:pt x="26065" y="1404322"/>
                  </a:lnTo>
                  <a:lnTo>
                    <a:pt x="24946" y="1398081"/>
                  </a:lnTo>
                  <a:lnTo>
                    <a:pt x="23836" y="1391840"/>
                  </a:lnTo>
                  <a:lnTo>
                    <a:pt x="22738" y="1385598"/>
                  </a:lnTo>
                  <a:lnTo>
                    <a:pt x="21651" y="1379357"/>
                  </a:lnTo>
                  <a:lnTo>
                    <a:pt x="20574" y="1373115"/>
                  </a:lnTo>
                  <a:lnTo>
                    <a:pt x="19510" y="1366874"/>
                  </a:lnTo>
                  <a:lnTo>
                    <a:pt x="18461" y="1360632"/>
                  </a:lnTo>
                  <a:lnTo>
                    <a:pt x="17429" y="1354391"/>
                  </a:lnTo>
                  <a:lnTo>
                    <a:pt x="16413" y="1348150"/>
                  </a:lnTo>
                  <a:lnTo>
                    <a:pt x="15414" y="1341908"/>
                  </a:lnTo>
                  <a:lnTo>
                    <a:pt x="14434" y="1335667"/>
                  </a:lnTo>
                  <a:lnTo>
                    <a:pt x="13481" y="1329425"/>
                  </a:lnTo>
                  <a:lnTo>
                    <a:pt x="12550" y="1323184"/>
                  </a:lnTo>
                  <a:lnTo>
                    <a:pt x="11642" y="1316942"/>
                  </a:lnTo>
                  <a:lnTo>
                    <a:pt x="10759" y="1310701"/>
                  </a:lnTo>
                  <a:lnTo>
                    <a:pt x="9904" y="1304459"/>
                  </a:lnTo>
                  <a:lnTo>
                    <a:pt x="9084" y="1298218"/>
                  </a:lnTo>
                  <a:lnTo>
                    <a:pt x="8292" y="1291977"/>
                  </a:lnTo>
                  <a:lnTo>
                    <a:pt x="7530" y="1285735"/>
                  </a:lnTo>
                  <a:lnTo>
                    <a:pt x="6798" y="1279494"/>
                  </a:lnTo>
                  <a:lnTo>
                    <a:pt x="6107" y="1273252"/>
                  </a:lnTo>
                  <a:lnTo>
                    <a:pt x="5452" y="1267011"/>
                  </a:lnTo>
                  <a:lnTo>
                    <a:pt x="4830" y="1260769"/>
                  </a:lnTo>
                  <a:lnTo>
                    <a:pt x="4242" y="1254528"/>
                  </a:lnTo>
                  <a:lnTo>
                    <a:pt x="3690" y="1248287"/>
                  </a:lnTo>
                  <a:lnTo>
                    <a:pt x="3185" y="1242045"/>
                  </a:lnTo>
                  <a:lnTo>
                    <a:pt x="2716" y="1235804"/>
                  </a:lnTo>
                  <a:lnTo>
                    <a:pt x="2282" y="1229562"/>
                  </a:lnTo>
                  <a:lnTo>
                    <a:pt x="1883" y="1223321"/>
                  </a:lnTo>
                  <a:lnTo>
                    <a:pt x="1527" y="1217079"/>
                  </a:lnTo>
                  <a:lnTo>
                    <a:pt x="1213" y="1210838"/>
                  </a:lnTo>
                  <a:lnTo>
                    <a:pt x="934" y="1204597"/>
                  </a:lnTo>
                  <a:lnTo>
                    <a:pt x="690" y="1198355"/>
                  </a:lnTo>
                  <a:lnTo>
                    <a:pt x="480" y="1192114"/>
                  </a:lnTo>
                  <a:lnTo>
                    <a:pt x="316" y="1185872"/>
                  </a:lnTo>
                  <a:lnTo>
                    <a:pt x="187" y="1179631"/>
                  </a:lnTo>
                  <a:lnTo>
                    <a:pt x="91" y="1173389"/>
                  </a:lnTo>
                  <a:lnTo>
                    <a:pt x="28" y="1167148"/>
                  </a:lnTo>
                  <a:lnTo>
                    <a:pt x="0" y="1160906"/>
                  </a:lnTo>
                  <a:lnTo>
                    <a:pt x="11" y="1154665"/>
                  </a:lnTo>
                  <a:lnTo>
                    <a:pt x="53" y="1148424"/>
                  </a:lnTo>
                  <a:lnTo>
                    <a:pt x="125" y="1142182"/>
                  </a:lnTo>
                  <a:lnTo>
                    <a:pt x="226" y="1135941"/>
                  </a:lnTo>
                  <a:lnTo>
                    <a:pt x="362" y="1129699"/>
                  </a:lnTo>
                  <a:lnTo>
                    <a:pt x="530" y="1123458"/>
                  </a:lnTo>
                  <a:lnTo>
                    <a:pt x="726" y="1117216"/>
                  </a:lnTo>
                  <a:lnTo>
                    <a:pt x="948" y="1110975"/>
                  </a:lnTo>
                  <a:lnTo>
                    <a:pt x="1197" y="1104734"/>
                  </a:lnTo>
                  <a:lnTo>
                    <a:pt x="1481" y="1098492"/>
                  </a:lnTo>
                  <a:lnTo>
                    <a:pt x="1790" y="1092251"/>
                  </a:lnTo>
                  <a:lnTo>
                    <a:pt x="2124" y="1086009"/>
                  </a:lnTo>
                  <a:lnTo>
                    <a:pt x="2481" y="1079768"/>
                  </a:lnTo>
                  <a:lnTo>
                    <a:pt x="2867" y="1073526"/>
                  </a:lnTo>
                  <a:lnTo>
                    <a:pt x="3281" y="1067285"/>
                  </a:lnTo>
                  <a:lnTo>
                    <a:pt x="3717" y="1061044"/>
                  </a:lnTo>
                  <a:lnTo>
                    <a:pt x="4177" y="1054802"/>
                  </a:lnTo>
                  <a:lnTo>
                    <a:pt x="4659" y="1048561"/>
                  </a:lnTo>
                  <a:lnTo>
                    <a:pt x="5169" y="1042319"/>
                  </a:lnTo>
                  <a:lnTo>
                    <a:pt x="5702" y="1036078"/>
                  </a:lnTo>
                  <a:lnTo>
                    <a:pt x="6256" y="1029836"/>
                  </a:lnTo>
                  <a:lnTo>
                    <a:pt x="6831" y="1023595"/>
                  </a:lnTo>
                  <a:lnTo>
                    <a:pt x="7429" y="1017353"/>
                  </a:lnTo>
                  <a:lnTo>
                    <a:pt x="8052" y="1011112"/>
                  </a:lnTo>
                  <a:lnTo>
                    <a:pt x="8695" y="1004871"/>
                  </a:lnTo>
                  <a:lnTo>
                    <a:pt x="9358" y="998629"/>
                  </a:lnTo>
                  <a:lnTo>
                    <a:pt x="10040" y="992388"/>
                  </a:lnTo>
                  <a:lnTo>
                    <a:pt x="10744" y="986146"/>
                  </a:lnTo>
                  <a:lnTo>
                    <a:pt x="11471" y="979905"/>
                  </a:lnTo>
                  <a:lnTo>
                    <a:pt x="12215" y="973663"/>
                  </a:lnTo>
                  <a:lnTo>
                    <a:pt x="12978" y="967422"/>
                  </a:lnTo>
                  <a:lnTo>
                    <a:pt x="13759" y="961181"/>
                  </a:lnTo>
                  <a:lnTo>
                    <a:pt x="14564" y="954939"/>
                  </a:lnTo>
                  <a:lnTo>
                    <a:pt x="15387" y="948698"/>
                  </a:lnTo>
                  <a:lnTo>
                    <a:pt x="16229" y="942456"/>
                  </a:lnTo>
                  <a:lnTo>
                    <a:pt x="17088" y="936215"/>
                  </a:lnTo>
                  <a:lnTo>
                    <a:pt x="17968" y="929973"/>
                  </a:lnTo>
                  <a:lnTo>
                    <a:pt x="18872" y="923732"/>
                  </a:lnTo>
                  <a:lnTo>
                    <a:pt x="19796" y="917491"/>
                  </a:lnTo>
                  <a:lnTo>
                    <a:pt x="20740" y="911249"/>
                  </a:lnTo>
                  <a:lnTo>
                    <a:pt x="21704" y="905008"/>
                  </a:lnTo>
                  <a:lnTo>
                    <a:pt x="22696" y="898766"/>
                  </a:lnTo>
                  <a:lnTo>
                    <a:pt x="23713" y="892525"/>
                  </a:lnTo>
                  <a:lnTo>
                    <a:pt x="24755" y="886283"/>
                  </a:lnTo>
                  <a:lnTo>
                    <a:pt x="25822" y="880042"/>
                  </a:lnTo>
                  <a:lnTo>
                    <a:pt x="26916" y="873800"/>
                  </a:lnTo>
                  <a:lnTo>
                    <a:pt x="28047" y="867559"/>
                  </a:lnTo>
                  <a:lnTo>
                    <a:pt x="29209" y="861318"/>
                  </a:lnTo>
                  <a:lnTo>
                    <a:pt x="30402" y="855076"/>
                  </a:lnTo>
                  <a:lnTo>
                    <a:pt x="31627" y="848835"/>
                  </a:lnTo>
                  <a:lnTo>
                    <a:pt x="32892" y="842593"/>
                  </a:lnTo>
                  <a:lnTo>
                    <a:pt x="34201" y="836352"/>
                  </a:lnTo>
                  <a:lnTo>
                    <a:pt x="35547" y="830110"/>
                  </a:lnTo>
                  <a:lnTo>
                    <a:pt x="36931" y="823869"/>
                  </a:lnTo>
                  <a:lnTo>
                    <a:pt x="38355" y="817628"/>
                  </a:lnTo>
                  <a:lnTo>
                    <a:pt x="39834" y="811386"/>
                  </a:lnTo>
                  <a:lnTo>
                    <a:pt x="41356" y="805145"/>
                  </a:lnTo>
                  <a:lnTo>
                    <a:pt x="42921" y="798903"/>
                  </a:lnTo>
                  <a:lnTo>
                    <a:pt x="44529" y="792662"/>
                  </a:lnTo>
                  <a:lnTo>
                    <a:pt x="46184" y="786420"/>
                  </a:lnTo>
                  <a:lnTo>
                    <a:pt x="47894" y="780179"/>
                  </a:lnTo>
                  <a:lnTo>
                    <a:pt x="49647" y="773937"/>
                  </a:lnTo>
                  <a:lnTo>
                    <a:pt x="51442" y="767696"/>
                  </a:lnTo>
                  <a:lnTo>
                    <a:pt x="53279" y="761455"/>
                  </a:lnTo>
                  <a:lnTo>
                    <a:pt x="55165" y="755213"/>
                  </a:lnTo>
                  <a:lnTo>
                    <a:pt x="57094" y="748972"/>
                  </a:lnTo>
                  <a:lnTo>
                    <a:pt x="59059" y="742730"/>
                  </a:lnTo>
                  <a:lnTo>
                    <a:pt x="61059" y="736489"/>
                  </a:lnTo>
                  <a:lnTo>
                    <a:pt x="63092" y="730247"/>
                  </a:lnTo>
                  <a:lnTo>
                    <a:pt x="65164" y="724006"/>
                  </a:lnTo>
                  <a:lnTo>
                    <a:pt x="67262" y="717765"/>
                  </a:lnTo>
                  <a:lnTo>
                    <a:pt x="69383" y="711523"/>
                  </a:lnTo>
                  <a:lnTo>
                    <a:pt x="71524" y="705282"/>
                  </a:lnTo>
                  <a:lnTo>
                    <a:pt x="73684" y="699040"/>
                  </a:lnTo>
                  <a:lnTo>
                    <a:pt x="75860" y="692799"/>
                  </a:lnTo>
                  <a:lnTo>
                    <a:pt x="78044" y="686557"/>
                  </a:lnTo>
                  <a:lnTo>
                    <a:pt x="80234" y="680316"/>
                  </a:lnTo>
                  <a:lnTo>
                    <a:pt x="82427" y="674075"/>
                  </a:lnTo>
                  <a:lnTo>
                    <a:pt x="84617" y="667833"/>
                  </a:lnTo>
                  <a:lnTo>
                    <a:pt x="86799" y="661592"/>
                  </a:lnTo>
                  <a:lnTo>
                    <a:pt x="88973" y="655350"/>
                  </a:lnTo>
                  <a:lnTo>
                    <a:pt x="91134" y="649109"/>
                  </a:lnTo>
                  <a:lnTo>
                    <a:pt x="93278" y="642867"/>
                  </a:lnTo>
                  <a:lnTo>
                    <a:pt x="95397" y="636626"/>
                  </a:lnTo>
                  <a:lnTo>
                    <a:pt x="97492" y="630384"/>
                  </a:lnTo>
                  <a:lnTo>
                    <a:pt x="99562" y="624143"/>
                  </a:lnTo>
                  <a:lnTo>
                    <a:pt x="101605" y="617902"/>
                  </a:lnTo>
                  <a:lnTo>
                    <a:pt x="103611" y="611660"/>
                  </a:lnTo>
                  <a:lnTo>
                    <a:pt x="105578" y="605419"/>
                  </a:lnTo>
                  <a:lnTo>
                    <a:pt x="107510" y="599177"/>
                  </a:lnTo>
                  <a:lnTo>
                    <a:pt x="109405" y="592936"/>
                  </a:lnTo>
                  <a:lnTo>
                    <a:pt x="111263" y="586694"/>
                  </a:lnTo>
                  <a:lnTo>
                    <a:pt x="113066" y="580453"/>
                  </a:lnTo>
                  <a:lnTo>
                    <a:pt x="114828" y="574212"/>
                  </a:lnTo>
                  <a:lnTo>
                    <a:pt x="116548" y="567970"/>
                  </a:lnTo>
                  <a:lnTo>
                    <a:pt x="118225" y="561729"/>
                  </a:lnTo>
                  <a:lnTo>
                    <a:pt x="119854" y="555487"/>
                  </a:lnTo>
                  <a:lnTo>
                    <a:pt x="121428" y="549246"/>
                  </a:lnTo>
                  <a:lnTo>
                    <a:pt x="122959" y="543004"/>
                  </a:lnTo>
                  <a:lnTo>
                    <a:pt x="124446" y="536763"/>
                  </a:lnTo>
                  <a:lnTo>
                    <a:pt x="125889" y="530522"/>
                  </a:lnTo>
                  <a:lnTo>
                    <a:pt x="127277" y="524280"/>
                  </a:lnTo>
                  <a:lnTo>
                    <a:pt x="128617" y="518039"/>
                  </a:lnTo>
                  <a:lnTo>
                    <a:pt x="129915" y="511797"/>
                  </a:lnTo>
                  <a:lnTo>
                    <a:pt x="131171" y="505556"/>
                  </a:lnTo>
                  <a:lnTo>
                    <a:pt x="132384" y="499314"/>
                  </a:lnTo>
                  <a:lnTo>
                    <a:pt x="133542" y="493073"/>
                  </a:lnTo>
                  <a:lnTo>
                    <a:pt x="134660" y="486831"/>
                  </a:lnTo>
                  <a:lnTo>
                    <a:pt x="135740" y="480590"/>
                  </a:lnTo>
                  <a:lnTo>
                    <a:pt x="136781" y="474349"/>
                  </a:lnTo>
                  <a:lnTo>
                    <a:pt x="137778" y="468107"/>
                  </a:lnTo>
                  <a:lnTo>
                    <a:pt x="138732" y="461866"/>
                  </a:lnTo>
                  <a:lnTo>
                    <a:pt x="139650" y="455624"/>
                  </a:lnTo>
                  <a:lnTo>
                    <a:pt x="140535" y="449383"/>
                  </a:lnTo>
                  <a:lnTo>
                    <a:pt x="141385" y="443141"/>
                  </a:lnTo>
                  <a:lnTo>
                    <a:pt x="142193" y="436900"/>
                  </a:lnTo>
                  <a:lnTo>
                    <a:pt x="142969" y="430659"/>
                  </a:lnTo>
                  <a:lnTo>
                    <a:pt x="143714" y="424417"/>
                  </a:lnTo>
                  <a:lnTo>
                    <a:pt x="144430" y="418176"/>
                  </a:lnTo>
                  <a:lnTo>
                    <a:pt x="145115" y="411934"/>
                  </a:lnTo>
                  <a:lnTo>
                    <a:pt x="145765" y="405693"/>
                  </a:lnTo>
                  <a:lnTo>
                    <a:pt x="146388" y="399451"/>
                  </a:lnTo>
                  <a:lnTo>
                    <a:pt x="146987" y="393210"/>
                  </a:lnTo>
                  <a:lnTo>
                    <a:pt x="147561" y="386968"/>
                  </a:lnTo>
                  <a:lnTo>
                    <a:pt x="148106" y="380727"/>
                  </a:lnTo>
                  <a:lnTo>
                    <a:pt x="148626" y="374486"/>
                  </a:lnTo>
                  <a:lnTo>
                    <a:pt x="149125" y="368244"/>
                  </a:lnTo>
                  <a:lnTo>
                    <a:pt x="149602" y="362003"/>
                  </a:lnTo>
                  <a:lnTo>
                    <a:pt x="150060" y="355761"/>
                  </a:lnTo>
                  <a:lnTo>
                    <a:pt x="150492" y="349520"/>
                  </a:lnTo>
                  <a:lnTo>
                    <a:pt x="150906" y="343278"/>
                  </a:lnTo>
                  <a:lnTo>
                    <a:pt x="151304" y="337037"/>
                  </a:lnTo>
                  <a:lnTo>
                    <a:pt x="151684" y="330796"/>
                  </a:lnTo>
                  <a:lnTo>
                    <a:pt x="152047" y="324554"/>
                  </a:lnTo>
                  <a:lnTo>
                    <a:pt x="152392" y="318313"/>
                  </a:lnTo>
                  <a:lnTo>
                    <a:pt x="152723" y="312071"/>
                  </a:lnTo>
                  <a:lnTo>
                    <a:pt x="153041" y="305830"/>
                  </a:lnTo>
                  <a:lnTo>
                    <a:pt x="153346" y="299588"/>
                  </a:lnTo>
                  <a:lnTo>
                    <a:pt x="153635" y="293347"/>
                  </a:lnTo>
                  <a:lnTo>
                    <a:pt x="153913" y="287106"/>
                  </a:lnTo>
                  <a:lnTo>
                    <a:pt x="154180" y="280864"/>
                  </a:lnTo>
                  <a:lnTo>
                    <a:pt x="154437" y="274623"/>
                  </a:lnTo>
                  <a:lnTo>
                    <a:pt x="154684" y="268381"/>
                  </a:lnTo>
                  <a:lnTo>
                    <a:pt x="154919" y="262140"/>
                  </a:lnTo>
                  <a:lnTo>
                    <a:pt x="155146" y="255898"/>
                  </a:lnTo>
                  <a:lnTo>
                    <a:pt x="155364" y="249657"/>
                  </a:lnTo>
                  <a:lnTo>
                    <a:pt x="155575" y="243415"/>
                  </a:lnTo>
                  <a:lnTo>
                    <a:pt x="155777" y="237174"/>
                  </a:lnTo>
                  <a:lnTo>
                    <a:pt x="155971" y="230933"/>
                  </a:lnTo>
                  <a:lnTo>
                    <a:pt x="156158" y="224691"/>
                  </a:lnTo>
                  <a:lnTo>
                    <a:pt x="156339" y="218450"/>
                  </a:lnTo>
                  <a:lnTo>
                    <a:pt x="156513" y="212208"/>
                  </a:lnTo>
                  <a:lnTo>
                    <a:pt x="156679" y="205967"/>
                  </a:lnTo>
                  <a:lnTo>
                    <a:pt x="156839" y="199725"/>
                  </a:lnTo>
                  <a:lnTo>
                    <a:pt x="156994" y="193484"/>
                  </a:lnTo>
                  <a:lnTo>
                    <a:pt x="157142" y="187243"/>
                  </a:lnTo>
                  <a:lnTo>
                    <a:pt x="157284" y="181001"/>
                  </a:lnTo>
                  <a:lnTo>
                    <a:pt x="157419" y="174760"/>
                  </a:lnTo>
                  <a:lnTo>
                    <a:pt x="157549" y="168518"/>
                  </a:lnTo>
                  <a:lnTo>
                    <a:pt x="157673" y="162277"/>
                  </a:lnTo>
                  <a:lnTo>
                    <a:pt x="157792" y="156035"/>
                  </a:lnTo>
                  <a:lnTo>
                    <a:pt x="157904" y="149794"/>
                  </a:lnTo>
                  <a:lnTo>
                    <a:pt x="158010" y="143553"/>
                  </a:lnTo>
                  <a:lnTo>
                    <a:pt x="158110" y="137311"/>
                  </a:lnTo>
                  <a:lnTo>
                    <a:pt x="158206" y="131070"/>
                  </a:lnTo>
                  <a:lnTo>
                    <a:pt x="158296" y="124828"/>
                  </a:lnTo>
                  <a:lnTo>
                    <a:pt x="158380" y="118587"/>
                  </a:lnTo>
                  <a:lnTo>
                    <a:pt x="158458" y="112345"/>
                  </a:lnTo>
                  <a:lnTo>
                    <a:pt x="158532" y="106104"/>
                  </a:lnTo>
                  <a:lnTo>
                    <a:pt x="158602" y="99862"/>
                  </a:lnTo>
                  <a:lnTo>
                    <a:pt x="158666" y="93621"/>
                  </a:lnTo>
                  <a:lnTo>
                    <a:pt x="158725" y="87380"/>
                  </a:lnTo>
                  <a:lnTo>
                    <a:pt x="158780" y="81138"/>
                  </a:lnTo>
                  <a:lnTo>
                    <a:pt x="158831" y="74897"/>
                  </a:lnTo>
                  <a:lnTo>
                    <a:pt x="158879" y="68655"/>
                  </a:lnTo>
                  <a:lnTo>
                    <a:pt x="158922" y="62414"/>
                  </a:lnTo>
                  <a:lnTo>
                    <a:pt x="158962" y="56172"/>
                  </a:lnTo>
                  <a:lnTo>
                    <a:pt x="158999" y="49931"/>
                  </a:lnTo>
                  <a:lnTo>
                    <a:pt x="159033" y="43690"/>
                  </a:lnTo>
                  <a:lnTo>
                    <a:pt x="159065" y="37448"/>
                  </a:lnTo>
                  <a:lnTo>
                    <a:pt x="159094" y="31207"/>
                  </a:lnTo>
                  <a:lnTo>
                    <a:pt x="159122" y="24965"/>
                  </a:lnTo>
                  <a:lnTo>
                    <a:pt x="159148" y="18724"/>
                  </a:lnTo>
                  <a:lnTo>
                    <a:pt x="159172" y="12482"/>
                  </a:lnTo>
                  <a:lnTo>
                    <a:pt x="159195" y="6241"/>
                  </a:lnTo>
                  <a:lnTo>
                    <a:pt x="159216" y="0"/>
                  </a:lnTo>
                  <a:lnTo>
                    <a:pt x="160453" y="0"/>
                  </a:lnTo>
                  <a:lnTo>
                    <a:pt x="160475" y="6241"/>
                  </a:lnTo>
                  <a:lnTo>
                    <a:pt x="160498" y="12482"/>
                  </a:lnTo>
                  <a:lnTo>
                    <a:pt x="160522" y="18724"/>
                  </a:lnTo>
                  <a:lnTo>
                    <a:pt x="160548" y="24965"/>
                  </a:lnTo>
                  <a:lnTo>
                    <a:pt x="160575" y="31207"/>
                  </a:lnTo>
                  <a:lnTo>
                    <a:pt x="160604" y="37448"/>
                  </a:lnTo>
                  <a:lnTo>
                    <a:pt x="160636" y="43690"/>
                  </a:lnTo>
                  <a:lnTo>
                    <a:pt x="160671" y="49931"/>
                  </a:lnTo>
                  <a:lnTo>
                    <a:pt x="160708" y="56172"/>
                  </a:lnTo>
                  <a:lnTo>
                    <a:pt x="160748" y="62414"/>
                  </a:lnTo>
                  <a:lnTo>
                    <a:pt x="160791" y="68655"/>
                  </a:lnTo>
                  <a:lnTo>
                    <a:pt x="160838" y="74897"/>
                  </a:lnTo>
                  <a:lnTo>
                    <a:pt x="160890" y="81138"/>
                  </a:lnTo>
                  <a:lnTo>
                    <a:pt x="160945" y="87380"/>
                  </a:lnTo>
                  <a:lnTo>
                    <a:pt x="161004" y="93621"/>
                  </a:lnTo>
                  <a:lnTo>
                    <a:pt x="161068" y="99862"/>
                  </a:lnTo>
                  <a:lnTo>
                    <a:pt x="161137" y="106104"/>
                  </a:lnTo>
                  <a:lnTo>
                    <a:pt x="161211" y="112345"/>
                  </a:lnTo>
                  <a:lnTo>
                    <a:pt x="161290" y="118587"/>
                  </a:lnTo>
                  <a:lnTo>
                    <a:pt x="161373" y="124828"/>
                  </a:lnTo>
                  <a:lnTo>
                    <a:pt x="161464" y="131070"/>
                  </a:lnTo>
                  <a:lnTo>
                    <a:pt x="161559" y="137311"/>
                  </a:lnTo>
                  <a:lnTo>
                    <a:pt x="161660" y="143553"/>
                  </a:lnTo>
                  <a:lnTo>
                    <a:pt x="161766" y="149794"/>
                  </a:lnTo>
                  <a:lnTo>
                    <a:pt x="161878" y="156035"/>
                  </a:lnTo>
                  <a:lnTo>
                    <a:pt x="161997" y="162277"/>
                  </a:lnTo>
                  <a:lnTo>
                    <a:pt x="162121" y="168518"/>
                  </a:lnTo>
                  <a:lnTo>
                    <a:pt x="162250" y="174760"/>
                  </a:lnTo>
                  <a:lnTo>
                    <a:pt x="162385" y="181001"/>
                  </a:lnTo>
                  <a:lnTo>
                    <a:pt x="162528" y="187243"/>
                  </a:lnTo>
                  <a:lnTo>
                    <a:pt x="162676" y="193484"/>
                  </a:lnTo>
                  <a:lnTo>
                    <a:pt x="162830" y="199725"/>
                  </a:lnTo>
                  <a:lnTo>
                    <a:pt x="162990" y="205967"/>
                  </a:lnTo>
                  <a:lnTo>
                    <a:pt x="163156" y="212208"/>
                  </a:lnTo>
                  <a:lnTo>
                    <a:pt x="163331" y="218450"/>
                  </a:lnTo>
                  <a:lnTo>
                    <a:pt x="163511" y="224691"/>
                  </a:lnTo>
                  <a:lnTo>
                    <a:pt x="163698" y="230933"/>
                  </a:lnTo>
                  <a:lnTo>
                    <a:pt x="163892" y="237174"/>
                  </a:lnTo>
                  <a:lnTo>
                    <a:pt x="164094" y="243415"/>
                  </a:lnTo>
                  <a:lnTo>
                    <a:pt x="164305" y="249657"/>
                  </a:lnTo>
                  <a:lnTo>
                    <a:pt x="164524" y="255898"/>
                  </a:lnTo>
                  <a:lnTo>
                    <a:pt x="164750" y="262140"/>
                  </a:lnTo>
                  <a:lnTo>
                    <a:pt x="164986" y="268381"/>
                  </a:lnTo>
                  <a:lnTo>
                    <a:pt x="165232" y="274623"/>
                  </a:lnTo>
                  <a:lnTo>
                    <a:pt x="165490" y="280864"/>
                  </a:lnTo>
                  <a:lnTo>
                    <a:pt x="165757" y="287106"/>
                  </a:lnTo>
                  <a:lnTo>
                    <a:pt x="166034" y="293347"/>
                  </a:lnTo>
                  <a:lnTo>
                    <a:pt x="166324" y="299588"/>
                  </a:lnTo>
                  <a:lnTo>
                    <a:pt x="166629" y="305830"/>
                  </a:lnTo>
                  <a:lnTo>
                    <a:pt x="166947" y="312071"/>
                  </a:lnTo>
                  <a:lnTo>
                    <a:pt x="167278" y="318313"/>
                  </a:lnTo>
                  <a:lnTo>
                    <a:pt x="167623" y="324554"/>
                  </a:lnTo>
                  <a:lnTo>
                    <a:pt x="167985" y="330796"/>
                  </a:lnTo>
                  <a:lnTo>
                    <a:pt x="168366" y="337037"/>
                  </a:lnTo>
                  <a:lnTo>
                    <a:pt x="168763" y="343278"/>
                  </a:lnTo>
                  <a:lnTo>
                    <a:pt x="169177" y="349520"/>
                  </a:lnTo>
                  <a:lnTo>
                    <a:pt x="169609" y="355761"/>
                  </a:lnTo>
                  <a:lnTo>
                    <a:pt x="170067" y="362003"/>
                  </a:lnTo>
                  <a:lnTo>
                    <a:pt x="170545" y="368244"/>
                  </a:lnTo>
                  <a:lnTo>
                    <a:pt x="171043" y="374486"/>
                  </a:lnTo>
                  <a:lnTo>
                    <a:pt x="171563" y="380727"/>
                  </a:lnTo>
                  <a:lnTo>
                    <a:pt x="172108" y="386968"/>
                  </a:lnTo>
                  <a:lnTo>
                    <a:pt x="172683" y="393210"/>
                  </a:lnTo>
                  <a:lnTo>
                    <a:pt x="173281" y="399451"/>
                  </a:lnTo>
                  <a:lnTo>
                    <a:pt x="173905" y="405693"/>
                  </a:lnTo>
                  <a:lnTo>
                    <a:pt x="174555" y="411934"/>
                  </a:lnTo>
                  <a:lnTo>
                    <a:pt x="175240" y="418176"/>
                  </a:lnTo>
                  <a:lnTo>
                    <a:pt x="175956" y="424417"/>
                  </a:lnTo>
                  <a:lnTo>
                    <a:pt x="176701" y="430659"/>
                  </a:lnTo>
                  <a:lnTo>
                    <a:pt x="177476" y="436900"/>
                  </a:lnTo>
                  <a:lnTo>
                    <a:pt x="178284" y="443141"/>
                  </a:lnTo>
                  <a:lnTo>
                    <a:pt x="179135" y="449383"/>
                  </a:lnTo>
                  <a:lnTo>
                    <a:pt x="180019" y="455624"/>
                  </a:lnTo>
                  <a:lnTo>
                    <a:pt x="180938" y="461866"/>
                  </a:lnTo>
                  <a:lnTo>
                    <a:pt x="181892" y="468107"/>
                  </a:lnTo>
                  <a:lnTo>
                    <a:pt x="182889" y="474349"/>
                  </a:lnTo>
                  <a:lnTo>
                    <a:pt x="183930" y="480590"/>
                  </a:lnTo>
                  <a:lnTo>
                    <a:pt x="185010" y="486831"/>
                  </a:lnTo>
                  <a:lnTo>
                    <a:pt x="186128" y="493073"/>
                  </a:lnTo>
                  <a:lnTo>
                    <a:pt x="187286" y="499314"/>
                  </a:lnTo>
                  <a:lnTo>
                    <a:pt x="188499" y="505556"/>
                  </a:lnTo>
                  <a:lnTo>
                    <a:pt x="189755" y="511797"/>
                  </a:lnTo>
                  <a:lnTo>
                    <a:pt x="191052" y="518039"/>
                  </a:lnTo>
                  <a:lnTo>
                    <a:pt x="192393" y="524280"/>
                  </a:lnTo>
                  <a:lnTo>
                    <a:pt x="193781" y="530522"/>
                  </a:lnTo>
                  <a:lnTo>
                    <a:pt x="195224" y="536763"/>
                  </a:lnTo>
                  <a:lnTo>
                    <a:pt x="196711" y="543004"/>
                  </a:lnTo>
                  <a:lnTo>
                    <a:pt x="198241" y="549246"/>
                  </a:lnTo>
                  <a:lnTo>
                    <a:pt x="199816" y="555487"/>
                  </a:lnTo>
                  <a:lnTo>
                    <a:pt x="201445" y="561729"/>
                  </a:lnTo>
                  <a:lnTo>
                    <a:pt x="203122" y="567970"/>
                  </a:lnTo>
                  <a:lnTo>
                    <a:pt x="204842" y="574212"/>
                  </a:lnTo>
                  <a:lnTo>
                    <a:pt x="206603" y="580453"/>
                  </a:lnTo>
                  <a:lnTo>
                    <a:pt x="208407" y="586694"/>
                  </a:lnTo>
                  <a:lnTo>
                    <a:pt x="210264" y="592936"/>
                  </a:lnTo>
                  <a:lnTo>
                    <a:pt x="212160" y="599177"/>
                  </a:lnTo>
                  <a:lnTo>
                    <a:pt x="214092" y="605419"/>
                  </a:lnTo>
                  <a:lnTo>
                    <a:pt x="216059" y="611660"/>
                  </a:lnTo>
                  <a:lnTo>
                    <a:pt x="218065" y="617902"/>
                  </a:lnTo>
                  <a:lnTo>
                    <a:pt x="220107" y="624143"/>
                  </a:lnTo>
                  <a:lnTo>
                    <a:pt x="222177" y="630384"/>
                  </a:lnTo>
                  <a:lnTo>
                    <a:pt x="224273" y="636626"/>
                  </a:lnTo>
                  <a:lnTo>
                    <a:pt x="226391" y="642867"/>
                  </a:lnTo>
                  <a:lnTo>
                    <a:pt x="228536" y="649109"/>
                  </a:lnTo>
                  <a:lnTo>
                    <a:pt x="230697" y="655350"/>
                  </a:lnTo>
                  <a:lnTo>
                    <a:pt x="232870" y="661592"/>
                  </a:lnTo>
                  <a:lnTo>
                    <a:pt x="235053" y="667833"/>
                  </a:lnTo>
                  <a:lnTo>
                    <a:pt x="237243" y="674075"/>
                  </a:lnTo>
                  <a:lnTo>
                    <a:pt x="239435" y="680316"/>
                  </a:lnTo>
                  <a:lnTo>
                    <a:pt x="241625" y="686557"/>
                  </a:lnTo>
                  <a:lnTo>
                    <a:pt x="243809" y="692799"/>
                  </a:lnTo>
                  <a:lnTo>
                    <a:pt x="245985" y="699040"/>
                  </a:lnTo>
                  <a:lnTo>
                    <a:pt x="248146" y="705282"/>
                  </a:lnTo>
                  <a:lnTo>
                    <a:pt x="250287" y="711523"/>
                  </a:lnTo>
                  <a:lnTo>
                    <a:pt x="252408" y="717765"/>
                  </a:lnTo>
                  <a:lnTo>
                    <a:pt x="254506" y="724006"/>
                  </a:lnTo>
                  <a:lnTo>
                    <a:pt x="256578" y="730247"/>
                  </a:lnTo>
                  <a:lnTo>
                    <a:pt x="258610" y="736489"/>
                  </a:lnTo>
                  <a:lnTo>
                    <a:pt x="260610" y="742730"/>
                  </a:lnTo>
                  <a:lnTo>
                    <a:pt x="262576" y="748972"/>
                  </a:lnTo>
                  <a:lnTo>
                    <a:pt x="264505" y="755213"/>
                  </a:lnTo>
                  <a:lnTo>
                    <a:pt x="266391" y="761455"/>
                  </a:lnTo>
                  <a:lnTo>
                    <a:pt x="268227" y="767696"/>
                  </a:lnTo>
                  <a:lnTo>
                    <a:pt x="270022" y="773937"/>
                  </a:lnTo>
                  <a:lnTo>
                    <a:pt x="271775" y="780179"/>
                  </a:lnTo>
                  <a:lnTo>
                    <a:pt x="273486" y="786420"/>
                  </a:lnTo>
                  <a:lnTo>
                    <a:pt x="275141" y="792662"/>
                  </a:lnTo>
                  <a:lnTo>
                    <a:pt x="276749" y="798903"/>
                  </a:lnTo>
                  <a:lnTo>
                    <a:pt x="278314" y="805145"/>
                  </a:lnTo>
                  <a:lnTo>
                    <a:pt x="279836" y="811386"/>
                  </a:lnTo>
                  <a:lnTo>
                    <a:pt x="281314" y="817628"/>
                  </a:lnTo>
                  <a:lnTo>
                    <a:pt x="282738" y="823869"/>
                  </a:lnTo>
                  <a:lnTo>
                    <a:pt x="284123" y="830110"/>
                  </a:lnTo>
                  <a:lnTo>
                    <a:pt x="285469" y="836352"/>
                  </a:lnTo>
                  <a:lnTo>
                    <a:pt x="286777" y="842593"/>
                  </a:lnTo>
                  <a:lnTo>
                    <a:pt x="288043" y="848835"/>
                  </a:lnTo>
                  <a:lnTo>
                    <a:pt x="289268" y="855076"/>
                  </a:lnTo>
                  <a:lnTo>
                    <a:pt x="290461" y="861318"/>
                  </a:lnTo>
                  <a:lnTo>
                    <a:pt x="291622" y="867559"/>
                  </a:lnTo>
                  <a:lnTo>
                    <a:pt x="292754" y="873800"/>
                  </a:lnTo>
                  <a:lnTo>
                    <a:pt x="293848" y="880042"/>
                  </a:lnTo>
                  <a:lnTo>
                    <a:pt x="294915" y="886283"/>
                  </a:lnTo>
                  <a:lnTo>
                    <a:pt x="295956" y="892525"/>
                  </a:lnTo>
                  <a:lnTo>
                    <a:pt x="296974" y="898766"/>
                  </a:lnTo>
                  <a:lnTo>
                    <a:pt x="297966" y="905008"/>
                  </a:lnTo>
                  <a:lnTo>
                    <a:pt x="298930" y="911249"/>
                  </a:lnTo>
                  <a:lnTo>
                    <a:pt x="299874" y="917491"/>
                  </a:lnTo>
                  <a:lnTo>
                    <a:pt x="300797" y="923732"/>
                  </a:lnTo>
                  <a:lnTo>
                    <a:pt x="301701" y="929973"/>
                  </a:lnTo>
                  <a:lnTo>
                    <a:pt x="302581" y="936215"/>
                  </a:lnTo>
                  <a:lnTo>
                    <a:pt x="303441" y="942456"/>
                  </a:lnTo>
                  <a:lnTo>
                    <a:pt x="304282" y="948698"/>
                  </a:lnTo>
                  <a:lnTo>
                    <a:pt x="305106" y="954939"/>
                  </a:lnTo>
                  <a:lnTo>
                    <a:pt x="305911" y="961181"/>
                  </a:lnTo>
                  <a:lnTo>
                    <a:pt x="306692" y="967422"/>
                  </a:lnTo>
                  <a:lnTo>
                    <a:pt x="307454" y="973663"/>
                  </a:lnTo>
                  <a:lnTo>
                    <a:pt x="308199" y="979905"/>
                  </a:lnTo>
                  <a:lnTo>
                    <a:pt x="308925" y="986146"/>
                  </a:lnTo>
                  <a:lnTo>
                    <a:pt x="309630" y="992388"/>
                  </a:lnTo>
                  <a:lnTo>
                    <a:pt x="310312" y="998629"/>
                  </a:lnTo>
                  <a:lnTo>
                    <a:pt x="310974" y="1004871"/>
                  </a:lnTo>
                  <a:lnTo>
                    <a:pt x="311618" y="1011112"/>
                  </a:lnTo>
                  <a:lnTo>
                    <a:pt x="312241" y="1017353"/>
                  </a:lnTo>
                  <a:lnTo>
                    <a:pt x="312838" y="1023595"/>
                  </a:lnTo>
                  <a:lnTo>
                    <a:pt x="313413" y="1029836"/>
                  </a:lnTo>
                  <a:lnTo>
                    <a:pt x="313968" y="1036078"/>
                  </a:lnTo>
                  <a:lnTo>
                    <a:pt x="314501" y="1042319"/>
                  </a:lnTo>
                  <a:lnTo>
                    <a:pt x="315011" y="1048561"/>
                  </a:lnTo>
                  <a:lnTo>
                    <a:pt x="315493" y="1054802"/>
                  </a:lnTo>
                  <a:lnTo>
                    <a:pt x="315952" y="1061044"/>
                  </a:lnTo>
                  <a:lnTo>
                    <a:pt x="316389" y="1067285"/>
                  </a:lnTo>
                  <a:lnTo>
                    <a:pt x="316803" y="1073526"/>
                  </a:lnTo>
                  <a:lnTo>
                    <a:pt x="317188" y="1079768"/>
                  </a:lnTo>
                  <a:lnTo>
                    <a:pt x="317546" y="1086009"/>
                  </a:lnTo>
                  <a:lnTo>
                    <a:pt x="317880" y="1092251"/>
                  </a:lnTo>
                  <a:lnTo>
                    <a:pt x="318189" y="1098492"/>
                  </a:lnTo>
                  <a:lnTo>
                    <a:pt x="318473" y="1104734"/>
                  </a:lnTo>
                  <a:lnTo>
                    <a:pt x="318721" y="1110975"/>
                  </a:lnTo>
                  <a:lnTo>
                    <a:pt x="318944" y="1117216"/>
                  </a:lnTo>
                  <a:lnTo>
                    <a:pt x="319139" y="1123458"/>
                  </a:lnTo>
                  <a:lnTo>
                    <a:pt x="319307" y="1129699"/>
                  </a:lnTo>
                  <a:lnTo>
                    <a:pt x="319444" y="1135941"/>
                  </a:lnTo>
                  <a:lnTo>
                    <a:pt x="319545" y="1142182"/>
                  </a:lnTo>
                  <a:lnTo>
                    <a:pt x="319617" y="1148424"/>
                  </a:lnTo>
                  <a:lnTo>
                    <a:pt x="319659" y="1154665"/>
                  </a:lnTo>
                  <a:lnTo>
                    <a:pt x="319670" y="1160906"/>
                  </a:lnTo>
                  <a:lnTo>
                    <a:pt x="319642" y="1167148"/>
                  </a:lnTo>
                  <a:lnTo>
                    <a:pt x="319578" y="1173389"/>
                  </a:lnTo>
                  <a:lnTo>
                    <a:pt x="319482" y="1179631"/>
                  </a:lnTo>
                  <a:lnTo>
                    <a:pt x="319353" y="1185872"/>
                  </a:lnTo>
                  <a:lnTo>
                    <a:pt x="319189" y="1192114"/>
                  </a:lnTo>
                  <a:lnTo>
                    <a:pt x="318980" y="1198355"/>
                  </a:lnTo>
                  <a:lnTo>
                    <a:pt x="318736" y="1204597"/>
                  </a:lnTo>
                  <a:lnTo>
                    <a:pt x="318457" y="1210838"/>
                  </a:lnTo>
                  <a:lnTo>
                    <a:pt x="318143" y="1217079"/>
                  </a:lnTo>
                  <a:lnTo>
                    <a:pt x="317786" y="1223321"/>
                  </a:lnTo>
                  <a:lnTo>
                    <a:pt x="317388" y="1229562"/>
                  </a:lnTo>
                  <a:lnTo>
                    <a:pt x="316954" y="1235804"/>
                  </a:lnTo>
                  <a:lnTo>
                    <a:pt x="316484" y="1242045"/>
                  </a:lnTo>
                  <a:lnTo>
                    <a:pt x="315979" y="1248287"/>
                  </a:lnTo>
                  <a:lnTo>
                    <a:pt x="315427" y="1254528"/>
                  </a:lnTo>
                  <a:lnTo>
                    <a:pt x="314840" y="1260769"/>
                  </a:lnTo>
                  <a:lnTo>
                    <a:pt x="314218" y="1267011"/>
                  </a:lnTo>
                  <a:lnTo>
                    <a:pt x="313563" y="1273252"/>
                  </a:lnTo>
                  <a:lnTo>
                    <a:pt x="312871" y="1279494"/>
                  </a:lnTo>
                  <a:lnTo>
                    <a:pt x="312140" y="1285735"/>
                  </a:lnTo>
                  <a:lnTo>
                    <a:pt x="311377" y="1291977"/>
                  </a:lnTo>
                  <a:lnTo>
                    <a:pt x="310586" y="1298218"/>
                  </a:lnTo>
                  <a:lnTo>
                    <a:pt x="309765" y="1304459"/>
                  </a:lnTo>
                  <a:lnTo>
                    <a:pt x="308911" y="1310701"/>
                  </a:lnTo>
                  <a:lnTo>
                    <a:pt x="308027" y="1316942"/>
                  </a:lnTo>
                  <a:lnTo>
                    <a:pt x="307119" y="1323184"/>
                  </a:lnTo>
                  <a:lnTo>
                    <a:pt x="306189" y="1329425"/>
                  </a:lnTo>
                  <a:lnTo>
                    <a:pt x="305236" y="1335667"/>
                  </a:lnTo>
                  <a:lnTo>
                    <a:pt x="304255" y="1341908"/>
                  </a:lnTo>
                  <a:lnTo>
                    <a:pt x="303256" y="1348150"/>
                  </a:lnTo>
                  <a:lnTo>
                    <a:pt x="302241" y="1354391"/>
                  </a:lnTo>
                  <a:lnTo>
                    <a:pt x="301209" y="1360632"/>
                  </a:lnTo>
                  <a:lnTo>
                    <a:pt x="300160" y="1366874"/>
                  </a:lnTo>
                  <a:lnTo>
                    <a:pt x="299095" y="1373115"/>
                  </a:lnTo>
                  <a:lnTo>
                    <a:pt x="298019" y="1379357"/>
                  </a:lnTo>
                  <a:lnTo>
                    <a:pt x="296931" y="1385598"/>
                  </a:lnTo>
                  <a:lnTo>
                    <a:pt x="295833" y="1391840"/>
                  </a:lnTo>
                  <a:lnTo>
                    <a:pt x="294724" y="1398081"/>
                  </a:lnTo>
                  <a:lnTo>
                    <a:pt x="293605" y="1404322"/>
                  </a:lnTo>
                  <a:lnTo>
                    <a:pt x="292479" y="1410564"/>
                  </a:lnTo>
                  <a:lnTo>
                    <a:pt x="291345" y="1416805"/>
                  </a:lnTo>
                  <a:lnTo>
                    <a:pt x="290203" y="1423047"/>
                  </a:lnTo>
                  <a:lnTo>
                    <a:pt x="289052" y="1429288"/>
                  </a:lnTo>
                  <a:lnTo>
                    <a:pt x="287895" y="1435530"/>
                  </a:lnTo>
                  <a:lnTo>
                    <a:pt x="286731" y="1441771"/>
                  </a:lnTo>
                  <a:lnTo>
                    <a:pt x="285559" y="1448013"/>
                  </a:lnTo>
                  <a:lnTo>
                    <a:pt x="284378" y="1454254"/>
                  </a:lnTo>
                  <a:lnTo>
                    <a:pt x="283189" y="1460495"/>
                  </a:lnTo>
                  <a:lnTo>
                    <a:pt x="281991" y="1466737"/>
                  </a:lnTo>
                  <a:lnTo>
                    <a:pt x="280785" y="1472978"/>
                  </a:lnTo>
                  <a:lnTo>
                    <a:pt x="279569" y="1479220"/>
                  </a:lnTo>
                  <a:lnTo>
                    <a:pt x="278341" y="1485461"/>
                  </a:lnTo>
                  <a:lnTo>
                    <a:pt x="277102" y="1491703"/>
                  </a:lnTo>
                  <a:lnTo>
                    <a:pt x="275853" y="1497944"/>
                  </a:lnTo>
                  <a:lnTo>
                    <a:pt x="274593" y="1504185"/>
                  </a:lnTo>
                  <a:lnTo>
                    <a:pt x="273320" y="1510427"/>
                  </a:lnTo>
                  <a:lnTo>
                    <a:pt x="272033" y="1516668"/>
                  </a:lnTo>
                  <a:lnTo>
                    <a:pt x="270734" y="1522910"/>
                  </a:lnTo>
                  <a:lnTo>
                    <a:pt x="269424" y="1529151"/>
                  </a:lnTo>
                  <a:lnTo>
                    <a:pt x="268103" y="1535393"/>
                  </a:lnTo>
                  <a:lnTo>
                    <a:pt x="266767" y="1541634"/>
                  </a:lnTo>
                  <a:lnTo>
                    <a:pt x="265420" y="1547875"/>
                  </a:lnTo>
                  <a:lnTo>
                    <a:pt x="264062" y="1554117"/>
                  </a:lnTo>
                  <a:lnTo>
                    <a:pt x="262696" y="1560358"/>
                  </a:lnTo>
                  <a:lnTo>
                    <a:pt x="261319" y="1566600"/>
                  </a:lnTo>
                  <a:lnTo>
                    <a:pt x="259933" y="1572841"/>
                  </a:lnTo>
                  <a:lnTo>
                    <a:pt x="258540" y="1579083"/>
                  </a:lnTo>
                  <a:lnTo>
                    <a:pt x="257142" y="1585324"/>
                  </a:lnTo>
                  <a:lnTo>
                    <a:pt x="255740" y="1591566"/>
                  </a:lnTo>
                  <a:lnTo>
                    <a:pt x="254334" y="1597807"/>
                  </a:lnTo>
                  <a:lnTo>
                    <a:pt x="252926" y="1604048"/>
                  </a:lnTo>
                  <a:lnTo>
                    <a:pt x="251519" y="1610290"/>
                  </a:lnTo>
                  <a:lnTo>
                    <a:pt x="250114" y="1616531"/>
                  </a:lnTo>
                  <a:lnTo>
                    <a:pt x="248711" y="1622773"/>
                  </a:lnTo>
                  <a:lnTo>
                    <a:pt x="247314" y="1629014"/>
                  </a:lnTo>
                  <a:lnTo>
                    <a:pt x="245924" y="1635256"/>
                  </a:lnTo>
                  <a:lnTo>
                    <a:pt x="244542" y="1641497"/>
                  </a:lnTo>
                  <a:lnTo>
                    <a:pt x="243168" y="1647738"/>
                  </a:lnTo>
                  <a:lnTo>
                    <a:pt x="241805" y="1653980"/>
                  </a:lnTo>
                  <a:lnTo>
                    <a:pt x="240456" y="1660221"/>
                  </a:lnTo>
                  <a:lnTo>
                    <a:pt x="239121" y="1666463"/>
                  </a:lnTo>
                  <a:lnTo>
                    <a:pt x="237799" y="1672704"/>
                  </a:lnTo>
                  <a:lnTo>
                    <a:pt x="236492" y="1678946"/>
                  </a:lnTo>
                  <a:lnTo>
                    <a:pt x="235204" y="1685187"/>
                  </a:lnTo>
                  <a:lnTo>
                    <a:pt x="233934" y="1691428"/>
                  </a:lnTo>
                  <a:lnTo>
                    <a:pt x="232681" y="1697670"/>
                  </a:lnTo>
                  <a:lnTo>
                    <a:pt x="231446" y="1703911"/>
                  </a:lnTo>
                  <a:lnTo>
                    <a:pt x="230229" y="1710153"/>
                  </a:lnTo>
                  <a:lnTo>
                    <a:pt x="229038" y="1716394"/>
                  </a:lnTo>
                  <a:lnTo>
                    <a:pt x="227865" y="1722636"/>
                  </a:lnTo>
                  <a:lnTo>
                    <a:pt x="226711" y="1728877"/>
                  </a:lnTo>
                  <a:lnTo>
                    <a:pt x="225577" y="1735119"/>
                  </a:lnTo>
                  <a:lnTo>
                    <a:pt x="224465" y="1741360"/>
                  </a:lnTo>
                  <a:lnTo>
                    <a:pt x="223377" y="1747601"/>
                  </a:lnTo>
                  <a:lnTo>
                    <a:pt x="222308" y="1753843"/>
                  </a:lnTo>
                  <a:lnTo>
                    <a:pt x="221259" y="1760084"/>
                  </a:lnTo>
                  <a:lnTo>
                    <a:pt x="220229" y="1766326"/>
                  </a:lnTo>
                  <a:lnTo>
                    <a:pt x="219225" y="1772567"/>
                  </a:lnTo>
                  <a:lnTo>
                    <a:pt x="218241" y="1778809"/>
                  </a:lnTo>
                  <a:lnTo>
                    <a:pt x="217276" y="1785050"/>
                  </a:lnTo>
                  <a:lnTo>
                    <a:pt x="216330" y="1791291"/>
                  </a:lnTo>
                  <a:lnTo>
                    <a:pt x="215405" y="1797533"/>
                  </a:lnTo>
                  <a:lnTo>
                    <a:pt x="214503" y="1803774"/>
                  </a:lnTo>
                  <a:lnTo>
                    <a:pt x="213620" y="1810016"/>
                  </a:lnTo>
                  <a:lnTo>
                    <a:pt x="212755" y="1816257"/>
                  </a:lnTo>
                  <a:lnTo>
                    <a:pt x="211908" y="1822499"/>
                  </a:lnTo>
                  <a:lnTo>
                    <a:pt x="211082" y="1828740"/>
                  </a:lnTo>
                  <a:lnTo>
                    <a:pt x="210277" y="1834982"/>
                  </a:lnTo>
                  <a:lnTo>
                    <a:pt x="209489" y="1841223"/>
                  </a:lnTo>
                  <a:lnTo>
                    <a:pt x="208718" y="1847464"/>
                  </a:lnTo>
                  <a:lnTo>
                    <a:pt x="207964" y="1853706"/>
                  </a:lnTo>
                  <a:lnTo>
                    <a:pt x="207233" y="1859947"/>
                  </a:lnTo>
                  <a:lnTo>
                    <a:pt x="206517" y="1866189"/>
                  </a:lnTo>
                  <a:lnTo>
                    <a:pt x="205818" y="1872430"/>
                  </a:lnTo>
                  <a:lnTo>
                    <a:pt x="205134" y="1878672"/>
                  </a:lnTo>
                  <a:lnTo>
                    <a:pt x="204467" y="1884913"/>
                  </a:lnTo>
                  <a:lnTo>
                    <a:pt x="203819" y="1891154"/>
                  </a:lnTo>
                  <a:lnTo>
                    <a:pt x="203185" y="1897396"/>
                  </a:lnTo>
                  <a:lnTo>
                    <a:pt x="202566" y="1903637"/>
                  </a:lnTo>
                  <a:lnTo>
                    <a:pt x="201959" y="1909879"/>
                  </a:lnTo>
                  <a:lnTo>
                    <a:pt x="201369" y="1916120"/>
                  </a:lnTo>
                  <a:lnTo>
                    <a:pt x="200793" y="1922362"/>
                  </a:lnTo>
                  <a:lnTo>
                    <a:pt x="200228" y="1928603"/>
                  </a:lnTo>
                  <a:lnTo>
                    <a:pt x="199675" y="1934844"/>
                  </a:lnTo>
                  <a:lnTo>
                    <a:pt x="199132" y="1941086"/>
                  </a:lnTo>
                  <a:lnTo>
                    <a:pt x="198602" y="1947327"/>
                  </a:lnTo>
                  <a:lnTo>
                    <a:pt x="198081" y="1953569"/>
                  </a:lnTo>
                  <a:lnTo>
                    <a:pt x="197568" y="1959810"/>
                  </a:lnTo>
                  <a:lnTo>
                    <a:pt x="197062" y="1966052"/>
                  </a:lnTo>
                  <a:lnTo>
                    <a:pt x="196563" y="1972293"/>
                  </a:lnTo>
                  <a:lnTo>
                    <a:pt x="196071" y="1978535"/>
                  </a:lnTo>
                  <a:lnTo>
                    <a:pt x="195583" y="1984776"/>
                  </a:lnTo>
                  <a:lnTo>
                    <a:pt x="195099" y="1991017"/>
                  </a:lnTo>
                  <a:lnTo>
                    <a:pt x="194617" y="1997259"/>
                  </a:lnTo>
                  <a:lnTo>
                    <a:pt x="194139" y="2003500"/>
                  </a:lnTo>
                  <a:lnTo>
                    <a:pt x="193661" y="2009742"/>
                  </a:lnTo>
                  <a:lnTo>
                    <a:pt x="193183" y="2015983"/>
                  </a:lnTo>
                  <a:lnTo>
                    <a:pt x="192705" y="2022225"/>
                  </a:lnTo>
                  <a:lnTo>
                    <a:pt x="192227" y="2028466"/>
                  </a:lnTo>
                  <a:lnTo>
                    <a:pt x="191747" y="2034707"/>
                  </a:lnTo>
                  <a:lnTo>
                    <a:pt x="191265" y="2040949"/>
                  </a:lnTo>
                  <a:lnTo>
                    <a:pt x="190781" y="2047190"/>
                  </a:lnTo>
                  <a:lnTo>
                    <a:pt x="190296" y="2053432"/>
                  </a:lnTo>
                  <a:lnTo>
                    <a:pt x="189808" y="2059673"/>
                  </a:lnTo>
                  <a:lnTo>
                    <a:pt x="189318" y="2065915"/>
                  </a:lnTo>
                  <a:lnTo>
                    <a:pt x="188827" y="2072156"/>
                  </a:lnTo>
                  <a:lnTo>
                    <a:pt x="188334" y="2078397"/>
                  </a:lnTo>
                  <a:lnTo>
                    <a:pt x="187841" y="2084639"/>
                  </a:lnTo>
                  <a:lnTo>
                    <a:pt x="187348" y="2090880"/>
                  </a:lnTo>
                  <a:lnTo>
                    <a:pt x="186856" y="2097122"/>
                  </a:lnTo>
                  <a:lnTo>
                    <a:pt x="186366" y="2103363"/>
                  </a:lnTo>
                  <a:lnTo>
                    <a:pt x="185878" y="2109605"/>
                  </a:lnTo>
                  <a:lnTo>
                    <a:pt x="185395" y="2115846"/>
                  </a:lnTo>
                  <a:lnTo>
                    <a:pt x="184917" y="2122088"/>
                  </a:lnTo>
                  <a:lnTo>
                    <a:pt x="184445" y="2128329"/>
                  </a:lnTo>
                  <a:lnTo>
                    <a:pt x="183981" y="2134570"/>
                  </a:lnTo>
                  <a:lnTo>
                    <a:pt x="183524" y="2140812"/>
                  </a:lnTo>
                  <a:lnTo>
                    <a:pt x="183078" y="2147053"/>
                  </a:lnTo>
                  <a:lnTo>
                    <a:pt x="182644" y="2153295"/>
                  </a:lnTo>
                  <a:lnTo>
                    <a:pt x="182221" y="2159536"/>
                  </a:lnTo>
                  <a:lnTo>
                    <a:pt x="181810" y="2165778"/>
                  </a:lnTo>
                  <a:lnTo>
                    <a:pt x="181412" y="2172019"/>
                  </a:lnTo>
                  <a:lnTo>
                    <a:pt x="181032" y="2178260"/>
                  </a:lnTo>
                  <a:lnTo>
                    <a:pt x="180666" y="2184502"/>
                  </a:lnTo>
                  <a:lnTo>
                    <a:pt x="180314" y="2190743"/>
                  </a:lnTo>
                  <a:lnTo>
                    <a:pt x="179977" y="2196985"/>
                  </a:lnTo>
                  <a:lnTo>
                    <a:pt x="179658" y="2203226"/>
                  </a:lnTo>
                  <a:lnTo>
                    <a:pt x="179357" y="2209468"/>
                  </a:lnTo>
                  <a:lnTo>
                    <a:pt x="179071" y="2215709"/>
                  </a:lnTo>
                  <a:lnTo>
                    <a:pt x="178800" y="2221950"/>
                  </a:lnTo>
                  <a:lnTo>
                    <a:pt x="178543" y="2228192"/>
                  </a:lnTo>
                  <a:lnTo>
                    <a:pt x="178306" y="2234433"/>
                  </a:lnTo>
                  <a:lnTo>
                    <a:pt x="178083" y="2240675"/>
                  </a:lnTo>
                  <a:lnTo>
                    <a:pt x="177873" y="2246916"/>
                  </a:lnTo>
                  <a:lnTo>
                    <a:pt x="177675" y="2253158"/>
                  </a:lnTo>
                  <a:lnTo>
                    <a:pt x="177491" y="2259399"/>
                  </a:lnTo>
                  <a:lnTo>
                    <a:pt x="177321" y="2265641"/>
                  </a:lnTo>
                  <a:lnTo>
                    <a:pt x="177161" y="2271882"/>
                  </a:lnTo>
                  <a:lnTo>
                    <a:pt x="177010" y="2278123"/>
                  </a:lnTo>
                  <a:lnTo>
                    <a:pt x="176869" y="2284365"/>
                  </a:lnTo>
                  <a:lnTo>
                    <a:pt x="176737" y="2290606"/>
                  </a:lnTo>
                  <a:lnTo>
                    <a:pt x="176614" y="2296848"/>
                  </a:lnTo>
                  <a:lnTo>
                    <a:pt x="176496" y="2303089"/>
                  </a:lnTo>
                  <a:lnTo>
                    <a:pt x="176384" y="2309331"/>
                  </a:lnTo>
                  <a:lnTo>
                    <a:pt x="176278" y="2315572"/>
                  </a:lnTo>
                  <a:lnTo>
                    <a:pt x="176178" y="2321813"/>
                  </a:lnTo>
                  <a:lnTo>
                    <a:pt x="176081" y="2328055"/>
                  </a:lnTo>
                  <a:lnTo>
                    <a:pt x="175987" y="2334296"/>
                  </a:lnTo>
                  <a:lnTo>
                    <a:pt x="175897" y="2340538"/>
                  </a:lnTo>
                  <a:lnTo>
                    <a:pt x="175809" y="2346779"/>
                  </a:lnTo>
                  <a:lnTo>
                    <a:pt x="175724" y="2353021"/>
                  </a:lnTo>
                  <a:lnTo>
                    <a:pt x="175640" y="2359262"/>
                  </a:lnTo>
                  <a:lnTo>
                    <a:pt x="175558" y="2365504"/>
                  </a:lnTo>
                  <a:lnTo>
                    <a:pt x="175477" y="2371745"/>
                  </a:lnTo>
                  <a:lnTo>
                    <a:pt x="175398" y="2377986"/>
                  </a:lnTo>
                  <a:lnTo>
                    <a:pt x="175320" y="2384228"/>
                  </a:lnTo>
                  <a:lnTo>
                    <a:pt x="175242" y="2390469"/>
                  </a:lnTo>
                  <a:lnTo>
                    <a:pt x="175166" y="2396711"/>
                  </a:lnTo>
                  <a:lnTo>
                    <a:pt x="175091" y="2402952"/>
                  </a:lnTo>
                  <a:lnTo>
                    <a:pt x="175017" y="2409194"/>
                  </a:lnTo>
                  <a:lnTo>
                    <a:pt x="174943" y="2415435"/>
                  </a:lnTo>
                  <a:lnTo>
                    <a:pt x="174871" y="2421676"/>
                  </a:lnTo>
                  <a:lnTo>
                    <a:pt x="174799" y="2427918"/>
                  </a:lnTo>
                  <a:lnTo>
                    <a:pt x="174728" y="2434159"/>
                  </a:lnTo>
                  <a:lnTo>
                    <a:pt x="174659" y="2440401"/>
                  </a:lnTo>
                  <a:lnTo>
                    <a:pt x="174590" y="2446642"/>
                  </a:lnTo>
                  <a:lnTo>
                    <a:pt x="174522" y="2452884"/>
                  </a:lnTo>
                  <a:lnTo>
                    <a:pt x="174455" y="2459125"/>
                  </a:lnTo>
                  <a:lnTo>
                    <a:pt x="174389" y="2465366"/>
                  </a:lnTo>
                  <a:lnTo>
                    <a:pt x="174324" y="2471608"/>
                  </a:lnTo>
                  <a:lnTo>
                    <a:pt x="174259" y="2477849"/>
                  </a:lnTo>
                  <a:lnTo>
                    <a:pt x="174195" y="2484091"/>
                  </a:lnTo>
                  <a:lnTo>
                    <a:pt x="174132" y="2490332"/>
                  </a:lnTo>
                  <a:lnTo>
                    <a:pt x="174070" y="2496574"/>
                  </a:lnTo>
                  <a:lnTo>
                    <a:pt x="174007" y="2502815"/>
                  </a:lnTo>
                  <a:lnTo>
                    <a:pt x="173945" y="2509057"/>
                  </a:lnTo>
                  <a:lnTo>
                    <a:pt x="173884" y="2515298"/>
                  </a:lnTo>
                  <a:lnTo>
                    <a:pt x="173821" y="2521539"/>
                  </a:lnTo>
                  <a:lnTo>
                    <a:pt x="173759" y="2527781"/>
                  </a:lnTo>
                  <a:lnTo>
                    <a:pt x="173696" y="2534022"/>
                  </a:lnTo>
                  <a:lnTo>
                    <a:pt x="173633" y="2540264"/>
                  </a:lnTo>
                  <a:lnTo>
                    <a:pt x="173568" y="2546505"/>
                  </a:lnTo>
                  <a:lnTo>
                    <a:pt x="173503" y="2552747"/>
                  </a:lnTo>
                  <a:lnTo>
                    <a:pt x="173435" y="2558988"/>
                  </a:lnTo>
                  <a:lnTo>
                    <a:pt x="173366" y="2565229"/>
                  </a:lnTo>
                  <a:lnTo>
                    <a:pt x="173296" y="2571471"/>
                  </a:lnTo>
                  <a:lnTo>
                    <a:pt x="173222" y="2577712"/>
                  </a:lnTo>
                  <a:lnTo>
                    <a:pt x="173146" y="2583954"/>
                  </a:lnTo>
                  <a:lnTo>
                    <a:pt x="173068" y="2590195"/>
                  </a:lnTo>
                  <a:lnTo>
                    <a:pt x="172986" y="2596437"/>
                  </a:lnTo>
                  <a:lnTo>
                    <a:pt x="172902" y="2602678"/>
                  </a:lnTo>
                  <a:lnTo>
                    <a:pt x="172813" y="2608919"/>
                  </a:lnTo>
                  <a:lnTo>
                    <a:pt x="172721" y="2615161"/>
                  </a:lnTo>
                  <a:lnTo>
                    <a:pt x="172626" y="2621402"/>
                  </a:lnTo>
                  <a:lnTo>
                    <a:pt x="172526" y="2627644"/>
                  </a:lnTo>
                  <a:lnTo>
                    <a:pt x="172423" y="2633885"/>
                  </a:lnTo>
                  <a:lnTo>
                    <a:pt x="172316" y="2640127"/>
                  </a:lnTo>
                  <a:lnTo>
                    <a:pt x="172205" y="2646368"/>
                  </a:lnTo>
                  <a:lnTo>
                    <a:pt x="172091" y="2652610"/>
                  </a:lnTo>
                  <a:lnTo>
                    <a:pt x="171974" y="2658851"/>
                  </a:lnTo>
                  <a:lnTo>
                    <a:pt x="171853" y="2665092"/>
                  </a:lnTo>
                  <a:lnTo>
                    <a:pt x="171730" y="2671334"/>
                  </a:lnTo>
                  <a:lnTo>
                    <a:pt x="171606" y="2677575"/>
                  </a:lnTo>
                  <a:lnTo>
                    <a:pt x="171479" y="2683817"/>
                  </a:lnTo>
                  <a:lnTo>
                    <a:pt x="171352" y="2690058"/>
                  </a:lnTo>
                  <a:lnTo>
                    <a:pt x="171225" y="2696300"/>
                  </a:lnTo>
                  <a:lnTo>
                    <a:pt x="171099" y="2702541"/>
                  </a:lnTo>
                  <a:lnTo>
                    <a:pt x="170974" y="2708782"/>
                  </a:lnTo>
                  <a:lnTo>
                    <a:pt x="170852" y="2715024"/>
                  </a:lnTo>
                  <a:lnTo>
                    <a:pt x="170733" y="2721265"/>
                  </a:lnTo>
                  <a:lnTo>
                    <a:pt x="170620" y="2727507"/>
                  </a:lnTo>
                  <a:lnTo>
                    <a:pt x="170513" y="2733748"/>
                  </a:lnTo>
                  <a:lnTo>
                    <a:pt x="170411" y="2739990"/>
                  </a:lnTo>
                  <a:lnTo>
                    <a:pt x="170317" y="2746231"/>
                  </a:lnTo>
                  <a:lnTo>
                    <a:pt x="170235" y="2752473"/>
                  </a:lnTo>
                  <a:lnTo>
                    <a:pt x="170162" y="2758714"/>
                  </a:lnTo>
                  <a:lnTo>
                    <a:pt x="170101" y="2764955"/>
                  </a:lnTo>
                  <a:lnTo>
                    <a:pt x="170051" y="2771197"/>
                  </a:lnTo>
                  <a:lnTo>
                    <a:pt x="170015" y="2777438"/>
                  </a:lnTo>
                  <a:lnTo>
                    <a:pt x="169997" y="2783680"/>
                  </a:lnTo>
                  <a:lnTo>
                    <a:pt x="169994" y="2789921"/>
                  </a:lnTo>
                  <a:lnTo>
                    <a:pt x="170007" y="2796163"/>
                  </a:lnTo>
                  <a:lnTo>
                    <a:pt x="170037" y="2802404"/>
                  </a:lnTo>
                  <a:lnTo>
                    <a:pt x="170088" y="2808645"/>
                  </a:lnTo>
                  <a:lnTo>
                    <a:pt x="170160" y="2814887"/>
                  </a:lnTo>
                  <a:lnTo>
                    <a:pt x="170253" y="2821128"/>
                  </a:lnTo>
                  <a:lnTo>
                    <a:pt x="170365" y="2827370"/>
                  </a:lnTo>
                  <a:lnTo>
                    <a:pt x="170498" y="2833611"/>
                  </a:lnTo>
                  <a:lnTo>
                    <a:pt x="170662" y="2839853"/>
                  </a:lnTo>
                  <a:lnTo>
                    <a:pt x="170849" y="2846094"/>
                  </a:lnTo>
                  <a:lnTo>
                    <a:pt x="171059" y="2852335"/>
                  </a:lnTo>
                  <a:lnTo>
                    <a:pt x="171294" y="2858577"/>
                  </a:lnTo>
                  <a:lnTo>
                    <a:pt x="171558" y="2864818"/>
                  </a:lnTo>
                  <a:lnTo>
                    <a:pt x="171854" y="2871060"/>
                  </a:lnTo>
                  <a:lnTo>
                    <a:pt x="172179" y="2877301"/>
                  </a:lnTo>
                  <a:lnTo>
                    <a:pt x="172532" y="2883543"/>
                  </a:lnTo>
                  <a:lnTo>
                    <a:pt x="172915" y="2889784"/>
                  </a:lnTo>
                  <a:lnTo>
                    <a:pt x="173338" y="2896026"/>
                  </a:lnTo>
                  <a:lnTo>
                    <a:pt x="173797" y="2902267"/>
                  </a:lnTo>
                  <a:lnTo>
                    <a:pt x="174290" y="2908508"/>
                  </a:lnTo>
                  <a:lnTo>
                    <a:pt x="174818" y="2914750"/>
                  </a:lnTo>
                  <a:lnTo>
                    <a:pt x="175386" y="2920991"/>
                  </a:lnTo>
                  <a:lnTo>
                    <a:pt x="176004" y="2927233"/>
                  </a:lnTo>
                  <a:lnTo>
                    <a:pt x="176664" y="2933474"/>
                  </a:lnTo>
                  <a:lnTo>
                    <a:pt x="177365" y="2939716"/>
                  </a:lnTo>
                  <a:lnTo>
                    <a:pt x="178110" y="2945957"/>
                  </a:lnTo>
                  <a:lnTo>
                    <a:pt x="178909" y="2952198"/>
                  </a:lnTo>
                  <a:lnTo>
                    <a:pt x="179763" y="2958440"/>
                  </a:lnTo>
                  <a:lnTo>
                    <a:pt x="180665" y="2964681"/>
                  </a:lnTo>
                  <a:lnTo>
                    <a:pt x="181616" y="2970923"/>
                  </a:lnTo>
                  <a:lnTo>
                    <a:pt x="182616" y="2977164"/>
                  </a:lnTo>
                  <a:lnTo>
                    <a:pt x="183684" y="2983406"/>
                  </a:lnTo>
                  <a:lnTo>
                    <a:pt x="184803" y="2989647"/>
                  </a:lnTo>
                  <a:lnTo>
                    <a:pt x="185972" y="2995888"/>
                  </a:lnTo>
                  <a:lnTo>
                    <a:pt x="187190" y="3002130"/>
                  </a:lnTo>
                  <a:lnTo>
                    <a:pt x="188460" y="3008371"/>
                  </a:lnTo>
                  <a:lnTo>
                    <a:pt x="189788" y="3014613"/>
                  </a:lnTo>
                  <a:lnTo>
                    <a:pt x="191158" y="3020854"/>
                  </a:lnTo>
                  <a:lnTo>
                    <a:pt x="192567" y="3027096"/>
                  </a:lnTo>
                  <a:lnTo>
                    <a:pt x="194012" y="3033337"/>
                  </a:lnTo>
                  <a:lnTo>
                    <a:pt x="195496" y="3039579"/>
                  </a:lnTo>
                  <a:lnTo>
                    <a:pt x="197006" y="3045820"/>
                  </a:lnTo>
                  <a:lnTo>
                    <a:pt x="198534" y="3052061"/>
                  </a:lnTo>
                  <a:lnTo>
                    <a:pt x="200074" y="3058303"/>
                  </a:lnTo>
                  <a:lnTo>
                    <a:pt x="201619" y="3064544"/>
                  </a:lnTo>
                  <a:lnTo>
                    <a:pt x="203158" y="3070786"/>
                  </a:lnTo>
                  <a:lnTo>
                    <a:pt x="204681" y="3077027"/>
                  </a:lnTo>
                  <a:lnTo>
                    <a:pt x="206181" y="3083269"/>
                  </a:lnTo>
                  <a:lnTo>
                    <a:pt x="207649" y="3089510"/>
                  </a:lnTo>
                  <a:lnTo>
                    <a:pt x="209068" y="3095751"/>
                  </a:lnTo>
                  <a:lnTo>
                    <a:pt x="210422" y="3101993"/>
                  </a:lnTo>
                  <a:lnTo>
                    <a:pt x="211709" y="3108234"/>
                  </a:lnTo>
                  <a:lnTo>
                    <a:pt x="212923" y="3114476"/>
                  </a:lnTo>
                  <a:lnTo>
                    <a:pt x="214054" y="3120717"/>
                  </a:lnTo>
                  <a:lnTo>
                    <a:pt x="215062" y="3126959"/>
                  </a:lnTo>
                  <a:lnTo>
                    <a:pt x="215957" y="3133200"/>
                  </a:lnTo>
                  <a:lnTo>
                    <a:pt x="216740" y="3139442"/>
                  </a:lnTo>
                  <a:lnTo>
                    <a:pt x="217402" y="3145683"/>
                  </a:lnTo>
                  <a:lnTo>
                    <a:pt x="217928" y="3151924"/>
                  </a:lnTo>
                  <a:lnTo>
                    <a:pt x="218280" y="3158166"/>
                  </a:lnTo>
                  <a:lnTo>
                    <a:pt x="218493" y="3164407"/>
                  </a:lnTo>
                  <a:lnTo>
                    <a:pt x="218563" y="3170649"/>
                  </a:lnTo>
                  <a:lnTo>
                    <a:pt x="218489" y="3176890"/>
                  </a:lnTo>
                  <a:lnTo>
                    <a:pt x="218234" y="3183132"/>
                  </a:lnTo>
                  <a:lnTo>
                    <a:pt x="217811" y="3189373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" name="pg40"/>
            <p:cNvSpPr/>
            <p:nvPr/>
          </p:nvSpPr>
          <p:spPr>
            <a:xfrm>
              <a:off x="10610477" y="3671549"/>
              <a:ext cx="428621" cy="3363157"/>
            </a:xfrm>
            <a:custGeom>
              <a:avLst/>
              <a:gdLst/>
              <a:ahLst/>
              <a:cxnLst/>
              <a:rect l="0" t="0" r="0" b="0"/>
              <a:pathLst>
                <a:path w="428621" h="3363157">
                  <a:moveTo>
                    <a:pt x="155437" y="3363157"/>
                  </a:moveTo>
                  <a:lnTo>
                    <a:pt x="154425" y="3356575"/>
                  </a:lnTo>
                  <a:lnTo>
                    <a:pt x="154273" y="3349994"/>
                  </a:lnTo>
                  <a:lnTo>
                    <a:pt x="155030" y="3343412"/>
                  </a:lnTo>
                  <a:lnTo>
                    <a:pt x="156599" y="3336831"/>
                  </a:lnTo>
                  <a:lnTo>
                    <a:pt x="158832" y="3330249"/>
                  </a:lnTo>
                  <a:lnTo>
                    <a:pt x="161605" y="3323668"/>
                  </a:lnTo>
                  <a:lnTo>
                    <a:pt x="164783" y="3317086"/>
                  </a:lnTo>
                  <a:lnTo>
                    <a:pt x="168222" y="3310505"/>
                  </a:lnTo>
                  <a:lnTo>
                    <a:pt x="171786" y="3303923"/>
                  </a:lnTo>
                  <a:lnTo>
                    <a:pt x="175346" y="3297342"/>
                  </a:lnTo>
                  <a:lnTo>
                    <a:pt x="178791" y="3290760"/>
                  </a:lnTo>
                  <a:lnTo>
                    <a:pt x="182024" y="3284179"/>
                  </a:lnTo>
                  <a:lnTo>
                    <a:pt x="184947" y="3277597"/>
                  </a:lnTo>
                  <a:lnTo>
                    <a:pt x="187552" y="3271016"/>
                  </a:lnTo>
                  <a:lnTo>
                    <a:pt x="189826" y="3264434"/>
                  </a:lnTo>
                  <a:lnTo>
                    <a:pt x="191774" y="3257852"/>
                  </a:lnTo>
                  <a:lnTo>
                    <a:pt x="193413" y="3251271"/>
                  </a:lnTo>
                  <a:lnTo>
                    <a:pt x="194770" y="3244689"/>
                  </a:lnTo>
                  <a:lnTo>
                    <a:pt x="195879" y="3238108"/>
                  </a:lnTo>
                  <a:lnTo>
                    <a:pt x="196774" y="3231526"/>
                  </a:lnTo>
                  <a:lnTo>
                    <a:pt x="197494" y="3224945"/>
                  </a:lnTo>
                  <a:lnTo>
                    <a:pt x="198059" y="3218363"/>
                  </a:lnTo>
                  <a:lnTo>
                    <a:pt x="198520" y="3211782"/>
                  </a:lnTo>
                  <a:lnTo>
                    <a:pt x="198903" y="3205200"/>
                  </a:lnTo>
                  <a:lnTo>
                    <a:pt x="199228" y="3198619"/>
                  </a:lnTo>
                  <a:lnTo>
                    <a:pt x="199510" y="3192037"/>
                  </a:lnTo>
                  <a:lnTo>
                    <a:pt x="199763" y="3185456"/>
                  </a:lnTo>
                  <a:lnTo>
                    <a:pt x="199993" y="3178874"/>
                  </a:lnTo>
                  <a:lnTo>
                    <a:pt x="200205" y="3172293"/>
                  </a:lnTo>
                  <a:lnTo>
                    <a:pt x="200402" y="3165711"/>
                  </a:lnTo>
                  <a:lnTo>
                    <a:pt x="200584" y="3159130"/>
                  </a:lnTo>
                  <a:lnTo>
                    <a:pt x="200748" y="3152548"/>
                  </a:lnTo>
                  <a:lnTo>
                    <a:pt x="200895" y="3145967"/>
                  </a:lnTo>
                  <a:lnTo>
                    <a:pt x="201022" y="3139385"/>
                  </a:lnTo>
                  <a:lnTo>
                    <a:pt x="201127" y="3132804"/>
                  </a:lnTo>
                  <a:lnTo>
                    <a:pt x="201209" y="3126222"/>
                  </a:lnTo>
                  <a:lnTo>
                    <a:pt x="201267" y="3119641"/>
                  </a:lnTo>
                  <a:lnTo>
                    <a:pt x="201301" y="3113059"/>
                  </a:lnTo>
                  <a:lnTo>
                    <a:pt x="201310" y="3106477"/>
                  </a:lnTo>
                  <a:lnTo>
                    <a:pt x="201297" y="3099896"/>
                  </a:lnTo>
                  <a:lnTo>
                    <a:pt x="201261" y="3093314"/>
                  </a:lnTo>
                  <a:lnTo>
                    <a:pt x="201207" y="3086733"/>
                  </a:lnTo>
                  <a:lnTo>
                    <a:pt x="201137" y="3080151"/>
                  </a:lnTo>
                  <a:lnTo>
                    <a:pt x="201055" y="3073570"/>
                  </a:lnTo>
                  <a:lnTo>
                    <a:pt x="200962" y="3066988"/>
                  </a:lnTo>
                  <a:lnTo>
                    <a:pt x="200861" y="3060407"/>
                  </a:lnTo>
                  <a:lnTo>
                    <a:pt x="200754" y="3053825"/>
                  </a:lnTo>
                  <a:lnTo>
                    <a:pt x="200641" y="3047244"/>
                  </a:lnTo>
                  <a:lnTo>
                    <a:pt x="200524" y="3040662"/>
                  </a:lnTo>
                  <a:lnTo>
                    <a:pt x="200404" y="3034081"/>
                  </a:lnTo>
                  <a:lnTo>
                    <a:pt x="200280" y="3027499"/>
                  </a:lnTo>
                  <a:lnTo>
                    <a:pt x="200153" y="3020918"/>
                  </a:lnTo>
                  <a:lnTo>
                    <a:pt x="200023" y="3014336"/>
                  </a:lnTo>
                  <a:lnTo>
                    <a:pt x="199890" y="3007755"/>
                  </a:lnTo>
                  <a:lnTo>
                    <a:pt x="199757" y="3001173"/>
                  </a:lnTo>
                  <a:lnTo>
                    <a:pt x="199623" y="2994592"/>
                  </a:lnTo>
                  <a:lnTo>
                    <a:pt x="199490" y="2988010"/>
                  </a:lnTo>
                  <a:lnTo>
                    <a:pt x="199362" y="2981429"/>
                  </a:lnTo>
                  <a:lnTo>
                    <a:pt x="199240" y="2974847"/>
                  </a:lnTo>
                  <a:lnTo>
                    <a:pt x="199128" y="2968266"/>
                  </a:lnTo>
                  <a:lnTo>
                    <a:pt x="199028" y="2961684"/>
                  </a:lnTo>
                  <a:lnTo>
                    <a:pt x="198941" y="2955103"/>
                  </a:lnTo>
                  <a:lnTo>
                    <a:pt x="198870" y="2948521"/>
                  </a:lnTo>
                  <a:lnTo>
                    <a:pt x="198813" y="2941939"/>
                  </a:lnTo>
                  <a:lnTo>
                    <a:pt x="198773" y="2935358"/>
                  </a:lnTo>
                  <a:lnTo>
                    <a:pt x="198746" y="2928776"/>
                  </a:lnTo>
                  <a:lnTo>
                    <a:pt x="198731" y="2922195"/>
                  </a:lnTo>
                  <a:lnTo>
                    <a:pt x="198727" y="2915613"/>
                  </a:lnTo>
                  <a:lnTo>
                    <a:pt x="198728" y="2909032"/>
                  </a:lnTo>
                  <a:lnTo>
                    <a:pt x="198733" y="2902450"/>
                  </a:lnTo>
                  <a:lnTo>
                    <a:pt x="198736" y="2895869"/>
                  </a:lnTo>
                  <a:lnTo>
                    <a:pt x="198736" y="2889287"/>
                  </a:lnTo>
                  <a:lnTo>
                    <a:pt x="198731" y="2882706"/>
                  </a:lnTo>
                  <a:lnTo>
                    <a:pt x="198719" y="2876124"/>
                  </a:lnTo>
                  <a:lnTo>
                    <a:pt x="198700" y="2869543"/>
                  </a:lnTo>
                  <a:lnTo>
                    <a:pt x="198674" y="2862961"/>
                  </a:lnTo>
                  <a:lnTo>
                    <a:pt x="198641" y="2856380"/>
                  </a:lnTo>
                  <a:lnTo>
                    <a:pt x="198605" y="2849798"/>
                  </a:lnTo>
                  <a:lnTo>
                    <a:pt x="198565" y="2843217"/>
                  </a:lnTo>
                  <a:lnTo>
                    <a:pt x="198525" y="2836635"/>
                  </a:lnTo>
                  <a:lnTo>
                    <a:pt x="198484" y="2830054"/>
                  </a:lnTo>
                  <a:lnTo>
                    <a:pt x="198444" y="2823472"/>
                  </a:lnTo>
                  <a:lnTo>
                    <a:pt x="198405" y="2816891"/>
                  </a:lnTo>
                  <a:lnTo>
                    <a:pt x="198365" y="2810309"/>
                  </a:lnTo>
                  <a:lnTo>
                    <a:pt x="198324" y="2803728"/>
                  </a:lnTo>
                  <a:lnTo>
                    <a:pt x="198278" y="2797146"/>
                  </a:lnTo>
                  <a:lnTo>
                    <a:pt x="198226" y="2790564"/>
                  </a:lnTo>
                  <a:lnTo>
                    <a:pt x="198162" y="2783983"/>
                  </a:lnTo>
                  <a:lnTo>
                    <a:pt x="198084" y="2777401"/>
                  </a:lnTo>
                  <a:lnTo>
                    <a:pt x="197991" y="2770820"/>
                  </a:lnTo>
                  <a:lnTo>
                    <a:pt x="197880" y="2764238"/>
                  </a:lnTo>
                  <a:lnTo>
                    <a:pt x="197749" y="2757657"/>
                  </a:lnTo>
                  <a:lnTo>
                    <a:pt x="197599" y="2751075"/>
                  </a:lnTo>
                  <a:lnTo>
                    <a:pt x="197429" y="2744494"/>
                  </a:lnTo>
                  <a:lnTo>
                    <a:pt x="197240" y="2737912"/>
                  </a:lnTo>
                  <a:lnTo>
                    <a:pt x="197034" y="2731331"/>
                  </a:lnTo>
                  <a:lnTo>
                    <a:pt x="196812" y="2724749"/>
                  </a:lnTo>
                  <a:lnTo>
                    <a:pt x="196579" y="2718168"/>
                  </a:lnTo>
                  <a:lnTo>
                    <a:pt x="196338" y="2711586"/>
                  </a:lnTo>
                  <a:lnTo>
                    <a:pt x="196094" y="2705005"/>
                  </a:lnTo>
                  <a:lnTo>
                    <a:pt x="195851" y="2698423"/>
                  </a:lnTo>
                  <a:lnTo>
                    <a:pt x="195611" y="2691842"/>
                  </a:lnTo>
                  <a:lnTo>
                    <a:pt x="195378" y="2685260"/>
                  </a:lnTo>
                  <a:lnTo>
                    <a:pt x="195156" y="2678679"/>
                  </a:lnTo>
                  <a:lnTo>
                    <a:pt x="194947" y="2672097"/>
                  </a:lnTo>
                  <a:lnTo>
                    <a:pt x="194755" y="2665516"/>
                  </a:lnTo>
                  <a:lnTo>
                    <a:pt x="194583" y="2658934"/>
                  </a:lnTo>
                  <a:lnTo>
                    <a:pt x="194429" y="2652353"/>
                  </a:lnTo>
                  <a:lnTo>
                    <a:pt x="194293" y="2645771"/>
                  </a:lnTo>
                  <a:lnTo>
                    <a:pt x="194174" y="2639189"/>
                  </a:lnTo>
                  <a:lnTo>
                    <a:pt x="194070" y="2632608"/>
                  </a:lnTo>
                  <a:lnTo>
                    <a:pt x="193978" y="2626026"/>
                  </a:lnTo>
                  <a:lnTo>
                    <a:pt x="193892" y="2619445"/>
                  </a:lnTo>
                  <a:lnTo>
                    <a:pt x="193809" y="2612863"/>
                  </a:lnTo>
                  <a:lnTo>
                    <a:pt x="193724" y="2606282"/>
                  </a:lnTo>
                  <a:lnTo>
                    <a:pt x="193627" y="2599700"/>
                  </a:lnTo>
                  <a:lnTo>
                    <a:pt x="193515" y="2593119"/>
                  </a:lnTo>
                  <a:lnTo>
                    <a:pt x="193383" y="2586537"/>
                  </a:lnTo>
                  <a:lnTo>
                    <a:pt x="193228" y="2579956"/>
                  </a:lnTo>
                  <a:lnTo>
                    <a:pt x="193046" y="2573374"/>
                  </a:lnTo>
                  <a:lnTo>
                    <a:pt x="192837" y="2566793"/>
                  </a:lnTo>
                  <a:lnTo>
                    <a:pt x="192601" y="2560211"/>
                  </a:lnTo>
                  <a:lnTo>
                    <a:pt x="192342" y="2553630"/>
                  </a:lnTo>
                  <a:lnTo>
                    <a:pt x="192061" y="2547048"/>
                  </a:lnTo>
                  <a:lnTo>
                    <a:pt x="191764" y="2540467"/>
                  </a:lnTo>
                  <a:lnTo>
                    <a:pt x="191459" y="2533885"/>
                  </a:lnTo>
                  <a:lnTo>
                    <a:pt x="191151" y="2527304"/>
                  </a:lnTo>
                  <a:lnTo>
                    <a:pt x="190848" y="2520722"/>
                  </a:lnTo>
                  <a:lnTo>
                    <a:pt x="190555" y="2514141"/>
                  </a:lnTo>
                  <a:lnTo>
                    <a:pt x="190277" y="2507559"/>
                  </a:lnTo>
                  <a:lnTo>
                    <a:pt x="190019" y="2500978"/>
                  </a:lnTo>
                  <a:lnTo>
                    <a:pt x="189782" y="2494396"/>
                  </a:lnTo>
                  <a:lnTo>
                    <a:pt x="189570" y="2487815"/>
                  </a:lnTo>
                  <a:lnTo>
                    <a:pt x="189382" y="2481233"/>
                  </a:lnTo>
                  <a:lnTo>
                    <a:pt x="189219" y="2474651"/>
                  </a:lnTo>
                  <a:lnTo>
                    <a:pt x="189075" y="2468070"/>
                  </a:lnTo>
                  <a:lnTo>
                    <a:pt x="188949" y="2461488"/>
                  </a:lnTo>
                  <a:lnTo>
                    <a:pt x="188835" y="2454907"/>
                  </a:lnTo>
                  <a:lnTo>
                    <a:pt x="188730" y="2448325"/>
                  </a:lnTo>
                  <a:lnTo>
                    <a:pt x="188629" y="2441744"/>
                  </a:lnTo>
                  <a:lnTo>
                    <a:pt x="188527" y="2435162"/>
                  </a:lnTo>
                  <a:lnTo>
                    <a:pt x="188419" y="2428581"/>
                  </a:lnTo>
                  <a:lnTo>
                    <a:pt x="188301" y="2421999"/>
                  </a:lnTo>
                  <a:lnTo>
                    <a:pt x="188166" y="2415418"/>
                  </a:lnTo>
                  <a:lnTo>
                    <a:pt x="188010" y="2408836"/>
                  </a:lnTo>
                  <a:lnTo>
                    <a:pt x="187830" y="2402255"/>
                  </a:lnTo>
                  <a:lnTo>
                    <a:pt x="187622" y="2395673"/>
                  </a:lnTo>
                  <a:lnTo>
                    <a:pt x="187383" y="2389092"/>
                  </a:lnTo>
                  <a:lnTo>
                    <a:pt x="187112" y="2382510"/>
                  </a:lnTo>
                  <a:lnTo>
                    <a:pt x="186807" y="2375929"/>
                  </a:lnTo>
                  <a:lnTo>
                    <a:pt x="186469" y="2369347"/>
                  </a:lnTo>
                  <a:lnTo>
                    <a:pt x="186098" y="2362766"/>
                  </a:lnTo>
                  <a:lnTo>
                    <a:pt x="185695" y="2356184"/>
                  </a:lnTo>
                  <a:lnTo>
                    <a:pt x="185264" y="2349603"/>
                  </a:lnTo>
                  <a:lnTo>
                    <a:pt x="184811" y="2343021"/>
                  </a:lnTo>
                  <a:lnTo>
                    <a:pt x="184342" y="2336440"/>
                  </a:lnTo>
                  <a:lnTo>
                    <a:pt x="183861" y="2329858"/>
                  </a:lnTo>
                  <a:lnTo>
                    <a:pt x="183372" y="2323276"/>
                  </a:lnTo>
                  <a:lnTo>
                    <a:pt x="182882" y="2316695"/>
                  </a:lnTo>
                  <a:lnTo>
                    <a:pt x="182392" y="2310113"/>
                  </a:lnTo>
                  <a:lnTo>
                    <a:pt x="181906" y="2303532"/>
                  </a:lnTo>
                  <a:lnTo>
                    <a:pt x="181426" y="2296950"/>
                  </a:lnTo>
                  <a:lnTo>
                    <a:pt x="180953" y="2290369"/>
                  </a:lnTo>
                  <a:lnTo>
                    <a:pt x="180484" y="2283787"/>
                  </a:lnTo>
                  <a:lnTo>
                    <a:pt x="180017" y="2277206"/>
                  </a:lnTo>
                  <a:lnTo>
                    <a:pt x="179549" y="2270624"/>
                  </a:lnTo>
                  <a:lnTo>
                    <a:pt x="179075" y="2264043"/>
                  </a:lnTo>
                  <a:lnTo>
                    <a:pt x="178592" y="2257461"/>
                  </a:lnTo>
                  <a:lnTo>
                    <a:pt x="178093" y="2250880"/>
                  </a:lnTo>
                  <a:lnTo>
                    <a:pt x="177576" y="2244298"/>
                  </a:lnTo>
                  <a:lnTo>
                    <a:pt x="177035" y="2237717"/>
                  </a:lnTo>
                  <a:lnTo>
                    <a:pt x="176464" y="2231135"/>
                  </a:lnTo>
                  <a:lnTo>
                    <a:pt x="175862" y="2224554"/>
                  </a:lnTo>
                  <a:lnTo>
                    <a:pt x="175229" y="2217972"/>
                  </a:lnTo>
                  <a:lnTo>
                    <a:pt x="174565" y="2211391"/>
                  </a:lnTo>
                  <a:lnTo>
                    <a:pt x="173872" y="2204809"/>
                  </a:lnTo>
                  <a:lnTo>
                    <a:pt x="173152" y="2198228"/>
                  </a:lnTo>
                  <a:lnTo>
                    <a:pt x="172410" y="2191646"/>
                  </a:lnTo>
                  <a:lnTo>
                    <a:pt x="171649" y="2185065"/>
                  </a:lnTo>
                  <a:lnTo>
                    <a:pt x="170876" y="2178483"/>
                  </a:lnTo>
                  <a:lnTo>
                    <a:pt x="170096" y="2171901"/>
                  </a:lnTo>
                  <a:lnTo>
                    <a:pt x="169313" y="2165320"/>
                  </a:lnTo>
                  <a:lnTo>
                    <a:pt x="168533" y="2158738"/>
                  </a:lnTo>
                  <a:lnTo>
                    <a:pt x="167758" y="2152157"/>
                  </a:lnTo>
                  <a:lnTo>
                    <a:pt x="166988" y="2145575"/>
                  </a:lnTo>
                  <a:lnTo>
                    <a:pt x="166224" y="2138994"/>
                  </a:lnTo>
                  <a:lnTo>
                    <a:pt x="165462" y="2132412"/>
                  </a:lnTo>
                  <a:lnTo>
                    <a:pt x="164698" y="2125831"/>
                  </a:lnTo>
                  <a:lnTo>
                    <a:pt x="163928" y="2119249"/>
                  </a:lnTo>
                  <a:lnTo>
                    <a:pt x="163144" y="2112668"/>
                  </a:lnTo>
                  <a:lnTo>
                    <a:pt x="162338" y="2106086"/>
                  </a:lnTo>
                  <a:lnTo>
                    <a:pt x="161503" y="2099505"/>
                  </a:lnTo>
                  <a:lnTo>
                    <a:pt x="160636" y="2092923"/>
                  </a:lnTo>
                  <a:lnTo>
                    <a:pt x="159730" y="2086342"/>
                  </a:lnTo>
                  <a:lnTo>
                    <a:pt x="158782" y="2079760"/>
                  </a:lnTo>
                  <a:lnTo>
                    <a:pt x="157790" y="2073179"/>
                  </a:lnTo>
                  <a:lnTo>
                    <a:pt x="156751" y="2066597"/>
                  </a:lnTo>
                  <a:lnTo>
                    <a:pt x="155665" y="2060016"/>
                  </a:lnTo>
                  <a:lnTo>
                    <a:pt x="154532" y="2053434"/>
                  </a:lnTo>
                  <a:lnTo>
                    <a:pt x="153346" y="2046853"/>
                  </a:lnTo>
                  <a:lnTo>
                    <a:pt x="152110" y="2040271"/>
                  </a:lnTo>
                  <a:lnTo>
                    <a:pt x="150826" y="2033690"/>
                  </a:lnTo>
                  <a:lnTo>
                    <a:pt x="149491" y="2027108"/>
                  </a:lnTo>
                  <a:lnTo>
                    <a:pt x="148105" y="2020526"/>
                  </a:lnTo>
                  <a:lnTo>
                    <a:pt x="146665" y="2013945"/>
                  </a:lnTo>
                  <a:lnTo>
                    <a:pt x="145171" y="2007363"/>
                  </a:lnTo>
                  <a:lnTo>
                    <a:pt x="143621" y="2000782"/>
                  </a:lnTo>
                  <a:lnTo>
                    <a:pt x="142013" y="1994200"/>
                  </a:lnTo>
                  <a:lnTo>
                    <a:pt x="140344" y="1987619"/>
                  </a:lnTo>
                  <a:lnTo>
                    <a:pt x="138614" y="1981037"/>
                  </a:lnTo>
                  <a:lnTo>
                    <a:pt x="136830" y="1974456"/>
                  </a:lnTo>
                  <a:lnTo>
                    <a:pt x="134994" y="1967874"/>
                  </a:lnTo>
                  <a:lnTo>
                    <a:pt x="133112" y="1961293"/>
                  </a:lnTo>
                  <a:lnTo>
                    <a:pt x="131187" y="1954711"/>
                  </a:lnTo>
                  <a:lnTo>
                    <a:pt x="129227" y="1948130"/>
                  </a:lnTo>
                  <a:lnTo>
                    <a:pt x="127236" y="1941548"/>
                  </a:lnTo>
                  <a:lnTo>
                    <a:pt x="125222" y="1934967"/>
                  </a:lnTo>
                  <a:lnTo>
                    <a:pt x="123190" y="1928385"/>
                  </a:lnTo>
                  <a:lnTo>
                    <a:pt x="121147" y="1921804"/>
                  </a:lnTo>
                  <a:lnTo>
                    <a:pt x="119101" y="1915222"/>
                  </a:lnTo>
                  <a:lnTo>
                    <a:pt x="117057" y="1908641"/>
                  </a:lnTo>
                  <a:lnTo>
                    <a:pt x="115020" y="1902059"/>
                  </a:lnTo>
                  <a:lnTo>
                    <a:pt x="112994" y="1895478"/>
                  </a:lnTo>
                  <a:lnTo>
                    <a:pt x="110983" y="1888896"/>
                  </a:lnTo>
                  <a:lnTo>
                    <a:pt x="108990" y="1882315"/>
                  </a:lnTo>
                  <a:lnTo>
                    <a:pt x="107016" y="1875733"/>
                  </a:lnTo>
                  <a:lnTo>
                    <a:pt x="105061" y="1869152"/>
                  </a:lnTo>
                  <a:lnTo>
                    <a:pt x="103127" y="1862570"/>
                  </a:lnTo>
                  <a:lnTo>
                    <a:pt x="101207" y="1855988"/>
                  </a:lnTo>
                  <a:lnTo>
                    <a:pt x="99295" y="1849407"/>
                  </a:lnTo>
                  <a:lnTo>
                    <a:pt x="97383" y="1842825"/>
                  </a:lnTo>
                  <a:lnTo>
                    <a:pt x="95462" y="1836244"/>
                  </a:lnTo>
                  <a:lnTo>
                    <a:pt x="93519" y="1829662"/>
                  </a:lnTo>
                  <a:lnTo>
                    <a:pt x="91542" y="1823081"/>
                  </a:lnTo>
                  <a:lnTo>
                    <a:pt x="89518" y="1816499"/>
                  </a:lnTo>
                  <a:lnTo>
                    <a:pt x="87432" y="1809918"/>
                  </a:lnTo>
                  <a:lnTo>
                    <a:pt x="85269" y="1803336"/>
                  </a:lnTo>
                  <a:lnTo>
                    <a:pt x="83006" y="1796755"/>
                  </a:lnTo>
                  <a:lnTo>
                    <a:pt x="80645" y="1790173"/>
                  </a:lnTo>
                  <a:lnTo>
                    <a:pt x="78180" y="1783592"/>
                  </a:lnTo>
                  <a:lnTo>
                    <a:pt x="75607" y="1777010"/>
                  </a:lnTo>
                  <a:lnTo>
                    <a:pt x="72931" y="1770429"/>
                  </a:lnTo>
                  <a:lnTo>
                    <a:pt x="70156" y="1763847"/>
                  </a:lnTo>
                  <a:lnTo>
                    <a:pt x="67292" y="1757266"/>
                  </a:lnTo>
                  <a:lnTo>
                    <a:pt x="64352" y="1750684"/>
                  </a:lnTo>
                  <a:lnTo>
                    <a:pt x="61352" y="1744103"/>
                  </a:lnTo>
                  <a:lnTo>
                    <a:pt x="58308" y="1737521"/>
                  </a:lnTo>
                  <a:lnTo>
                    <a:pt x="55247" y="1730940"/>
                  </a:lnTo>
                  <a:lnTo>
                    <a:pt x="52191" y="1724358"/>
                  </a:lnTo>
                  <a:lnTo>
                    <a:pt x="49158" y="1717777"/>
                  </a:lnTo>
                  <a:lnTo>
                    <a:pt x="46167" y="1711195"/>
                  </a:lnTo>
                  <a:lnTo>
                    <a:pt x="43235" y="1704613"/>
                  </a:lnTo>
                  <a:lnTo>
                    <a:pt x="40375" y="1698032"/>
                  </a:lnTo>
                  <a:lnTo>
                    <a:pt x="37599" y="1691450"/>
                  </a:lnTo>
                  <a:lnTo>
                    <a:pt x="34918" y="1684869"/>
                  </a:lnTo>
                  <a:lnTo>
                    <a:pt x="32345" y="1678287"/>
                  </a:lnTo>
                  <a:lnTo>
                    <a:pt x="29885" y="1671706"/>
                  </a:lnTo>
                  <a:lnTo>
                    <a:pt x="27534" y="1665124"/>
                  </a:lnTo>
                  <a:lnTo>
                    <a:pt x="25290" y="1658543"/>
                  </a:lnTo>
                  <a:lnTo>
                    <a:pt x="23154" y="1651961"/>
                  </a:lnTo>
                  <a:lnTo>
                    <a:pt x="21124" y="1645380"/>
                  </a:lnTo>
                  <a:lnTo>
                    <a:pt x="19196" y="1638798"/>
                  </a:lnTo>
                  <a:lnTo>
                    <a:pt x="17369" y="1632217"/>
                  </a:lnTo>
                  <a:lnTo>
                    <a:pt x="15640" y="1625635"/>
                  </a:lnTo>
                  <a:lnTo>
                    <a:pt x="14007" y="1619054"/>
                  </a:lnTo>
                  <a:lnTo>
                    <a:pt x="12476" y="1612472"/>
                  </a:lnTo>
                  <a:lnTo>
                    <a:pt x="11034" y="1605891"/>
                  </a:lnTo>
                  <a:lnTo>
                    <a:pt x="9679" y="1599309"/>
                  </a:lnTo>
                  <a:lnTo>
                    <a:pt x="8409" y="1592728"/>
                  </a:lnTo>
                  <a:lnTo>
                    <a:pt x="7221" y="1586146"/>
                  </a:lnTo>
                  <a:lnTo>
                    <a:pt x="6115" y="1579565"/>
                  </a:lnTo>
                  <a:lnTo>
                    <a:pt x="5090" y="1572983"/>
                  </a:lnTo>
                  <a:lnTo>
                    <a:pt x="4145" y="1566402"/>
                  </a:lnTo>
                  <a:lnTo>
                    <a:pt x="3281" y="1559820"/>
                  </a:lnTo>
                  <a:lnTo>
                    <a:pt x="2510" y="1553238"/>
                  </a:lnTo>
                  <a:lnTo>
                    <a:pt x="1829" y="1546657"/>
                  </a:lnTo>
                  <a:lnTo>
                    <a:pt x="1242" y="1540075"/>
                  </a:lnTo>
                  <a:lnTo>
                    <a:pt x="757" y="1533494"/>
                  </a:lnTo>
                  <a:lnTo>
                    <a:pt x="381" y="1526912"/>
                  </a:lnTo>
                  <a:lnTo>
                    <a:pt x="125" y="1520331"/>
                  </a:lnTo>
                  <a:lnTo>
                    <a:pt x="0" y="1513749"/>
                  </a:lnTo>
                  <a:lnTo>
                    <a:pt x="16" y="1507168"/>
                  </a:lnTo>
                  <a:lnTo>
                    <a:pt x="187" y="1500586"/>
                  </a:lnTo>
                  <a:lnTo>
                    <a:pt x="531" y="1494005"/>
                  </a:lnTo>
                  <a:lnTo>
                    <a:pt x="1064" y="1487423"/>
                  </a:lnTo>
                  <a:lnTo>
                    <a:pt x="1779" y="1480842"/>
                  </a:lnTo>
                  <a:lnTo>
                    <a:pt x="2678" y="1474260"/>
                  </a:lnTo>
                  <a:lnTo>
                    <a:pt x="3759" y="1467679"/>
                  </a:lnTo>
                  <a:lnTo>
                    <a:pt x="5018" y="1461097"/>
                  </a:lnTo>
                  <a:lnTo>
                    <a:pt x="6445" y="1454516"/>
                  </a:lnTo>
                  <a:lnTo>
                    <a:pt x="8027" y="1447934"/>
                  </a:lnTo>
                  <a:lnTo>
                    <a:pt x="9750" y="1441353"/>
                  </a:lnTo>
                  <a:lnTo>
                    <a:pt x="11594" y="1434771"/>
                  </a:lnTo>
                  <a:lnTo>
                    <a:pt x="13550" y="1428190"/>
                  </a:lnTo>
                  <a:lnTo>
                    <a:pt x="15581" y="1421608"/>
                  </a:lnTo>
                  <a:lnTo>
                    <a:pt x="17670" y="1415027"/>
                  </a:lnTo>
                  <a:lnTo>
                    <a:pt x="19802" y="1408445"/>
                  </a:lnTo>
                  <a:lnTo>
                    <a:pt x="21964" y="1401864"/>
                  </a:lnTo>
                  <a:lnTo>
                    <a:pt x="24148" y="1395282"/>
                  </a:lnTo>
                  <a:lnTo>
                    <a:pt x="26351" y="1388700"/>
                  </a:lnTo>
                  <a:lnTo>
                    <a:pt x="28572" y="1382119"/>
                  </a:lnTo>
                  <a:lnTo>
                    <a:pt x="30814" y="1375537"/>
                  </a:lnTo>
                  <a:lnTo>
                    <a:pt x="33086" y="1368956"/>
                  </a:lnTo>
                  <a:lnTo>
                    <a:pt x="35396" y="1362374"/>
                  </a:lnTo>
                  <a:lnTo>
                    <a:pt x="37752" y="1355793"/>
                  </a:lnTo>
                  <a:lnTo>
                    <a:pt x="40159" y="1349211"/>
                  </a:lnTo>
                  <a:lnTo>
                    <a:pt x="42625" y="1342630"/>
                  </a:lnTo>
                  <a:lnTo>
                    <a:pt x="45152" y="1336048"/>
                  </a:lnTo>
                  <a:lnTo>
                    <a:pt x="47744" y="1329467"/>
                  </a:lnTo>
                  <a:lnTo>
                    <a:pt x="50399" y="1322885"/>
                  </a:lnTo>
                  <a:lnTo>
                    <a:pt x="53115" y="1316304"/>
                  </a:lnTo>
                  <a:lnTo>
                    <a:pt x="55891" y="1309722"/>
                  </a:lnTo>
                  <a:lnTo>
                    <a:pt x="58723" y="1303141"/>
                  </a:lnTo>
                  <a:lnTo>
                    <a:pt x="61599" y="1296559"/>
                  </a:lnTo>
                  <a:lnTo>
                    <a:pt x="64510" y="1289978"/>
                  </a:lnTo>
                  <a:lnTo>
                    <a:pt x="67449" y="1283396"/>
                  </a:lnTo>
                  <a:lnTo>
                    <a:pt x="70409" y="1276815"/>
                  </a:lnTo>
                  <a:lnTo>
                    <a:pt x="73381" y="1270233"/>
                  </a:lnTo>
                  <a:lnTo>
                    <a:pt x="76357" y="1263652"/>
                  </a:lnTo>
                  <a:lnTo>
                    <a:pt x="79331" y="1257070"/>
                  </a:lnTo>
                  <a:lnTo>
                    <a:pt x="82298" y="1250489"/>
                  </a:lnTo>
                  <a:lnTo>
                    <a:pt x="85249" y="1243907"/>
                  </a:lnTo>
                  <a:lnTo>
                    <a:pt x="88184" y="1237325"/>
                  </a:lnTo>
                  <a:lnTo>
                    <a:pt x="91103" y="1230744"/>
                  </a:lnTo>
                  <a:lnTo>
                    <a:pt x="94007" y="1224162"/>
                  </a:lnTo>
                  <a:lnTo>
                    <a:pt x="96899" y="1217581"/>
                  </a:lnTo>
                  <a:lnTo>
                    <a:pt x="99783" y="1210999"/>
                  </a:lnTo>
                  <a:lnTo>
                    <a:pt x="102664" y="1204418"/>
                  </a:lnTo>
                  <a:lnTo>
                    <a:pt x="105547" y="1197836"/>
                  </a:lnTo>
                  <a:lnTo>
                    <a:pt x="108437" y="1191255"/>
                  </a:lnTo>
                  <a:lnTo>
                    <a:pt x="111335" y="1184673"/>
                  </a:lnTo>
                  <a:lnTo>
                    <a:pt x="114240" y="1178092"/>
                  </a:lnTo>
                  <a:lnTo>
                    <a:pt x="117149" y="1171510"/>
                  </a:lnTo>
                  <a:lnTo>
                    <a:pt x="120051" y="1164929"/>
                  </a:lnTo>
                  <a:lnTo>
                    <a:pt x="122937" y="1158347"/>
                  </a:lnTo>
                  <a:lnTo>
                    <a:pt x="125791" y="1151766"/>
                  </a:lnTo>
                  <a:lnTo>
                    <a:pt x="128597" y="1145184"/>
                  </a:lnTo>
                  <a:lnTo>
                    <a:pt x="131335" y="1138603"/>
                  </a:lnTo>
                  <a:lnTo>
                    <a:pt x="133988" y="1132021"/>
                  </a:lnTo>
                  <a:lnTo>
                    <a:pt x="136534" y="1125440"/>
                  </a:lnTo>
                  <a:lnTo>
                    <a:pt x="138939" y="1118858"/>
                  </a:lnTo>
                  <a:lnTo>
                    <a:pt x="141204" y="1112277"/>
                  </a:lnTo>
                  <a:lnTo>
                    <a:pt x="143317" y="1105695"/>
                  </a:lnTo>
                  <a:lnTo>
                    <a:pt x="145273" y="1099114"/>
                  </a:lnTo>
                  <a:lnTo>
                    <a:pt x="147069" y="1092532"/>
                  </a:lnTo>
                  <a:lnTo>
                    <a:pt x="148709" y="1085950"/>
                  </a:lnTo>
                  <a:lnTo>
                    <a:pt x="150197" y="1079369"/>
                  </a:lnTo>
                  <a:lnTo>
                    <a:pt x="151545" y="1072787"/>
                  </a:lnTo>
                  <a:lnTo>
                    <a:pt x="152766" y="1066206"/>
                  </a:lnTo>
                  <a:lnTo>
                    <a:pt x="153864" y="1059624"/>
                  </a:lnTo>
                  <a:lnTo>
                    <a:pt x="154870" y="1053043"/>
                  </a:lnTo>
                  <a:lnTo>
                    <a:pt x="155804" y="1046461"/>
                  </a:lnTo>
                  <a:lnTo>
                    <a:pt x="156685" y="1039880"/>
                  </a:lnTo>
                  <a:lnTo>
                    <a:pt x="157530" y="1033298"/>
                  </a:lnTo>
                  <a:lnTo>
                    <a:pt x="158356" y="1026717"/>
                  </a:lnTo>
                  <a:lnTo>
                    <a:pt x="159175" y="1020135"/>
                  </a:lnTo>
                  <a:lnTo>
                    <a:pt x="160002" y="1013554"/>
                  </a:lnTo>
                  <a:lnTo>
                    <a:pt x="160846" y="1006972"/>
                  </a:lnTo>
                  <a:lnTo>
                    <a:pt x="161719" y="1000391"/>
                  </a:lnTo>
                  <a:lnTo>
                    <a:pt x="162629" y="993809"/>
                  </a:lnTo>
                  <a:lnTo>
                    <a:pt x="163576" y="987228"/>
                  </a:lnTo>
                  <a:lnTo>
                    <a:pt x="164561" y="980646"/>
                  </a:lnTo>
                  <a:lnTo>
                    <a:pt x="165584" y="974065"/>
                  </a:lnTo>
                  <a:lnTo>
                    <a:pt x="166641" y="967483"/>
                  </a:lnTo>
                  <a:lnTo>
                    <a:pt x="167727" y="960902"/>
                  </a:lnTo>
                  <a:lnTo>
                    <a:pt x="168835" y="954320"/>
                  </a:lnTo>
                  <a:lnTo>
                    <a:pt x="169957" y="947739"/>
                  </a:lnTo>
                  <a:lnTo>
                    <a:pt x="171084" y="941157"/>
                  </a:lnTo>
                  <a:lnTo>
                    <a:pt x="172204" y="934576"/>
                  </a:lnTo>
                  <a:lnTo>
                    <a:pt x="173305" y="927994"/>
                  </a:lnTo>
                  <a:lnTo>
                    <a:pt x="174379" y="921412"/>
                  </a:lnTo>
                  <a:lnTo>
                    <a:pt x="175416" y="914831"/>
                  </a:lnTo>
                  <a:lnTo>
                    <a:pt x="176412" y="908249"/>
                  </a:lnTo>
                  <a:lnTo>
                    <a:pt x="177362" y="901668"/>
                  </a:lnTo>
                  <a:lnTo>
                    <a:pt x="178263" y="895086"/>
                  </a:lnTo>
                  <a:lnTo>
                    <a:pt x="179116" y="888505"/>
                  </a:lnTo>
                  <a:lnTo>
                    <a:pt x="179923" y="881923"/>
                  </a:lnTo>
                  <a:lnTo>
                    <a:pt x="180688" y="875342"/>
                  </a:lnTo>
                  <a:lnTo>
                    <a:pt x="181420" y="868760"/>
                  </a:lnTo>
                  <a:lnTo>
                    <a:pt x="182132" y="862179"/>
                  </a:lnTo>
                  <a:lnTo>
                    <a:pt x="182831" y="855597"/>
                  </a:lnTo>
                  <a:lnTo>
                    <a:pt x="183530" y="849016"/>
                  </a:lnTo>
                  <a:lnTo>
                    <a:pt x="184236" y="842434"/>
                  </a:lnTo>
                  <a:lnTo>
                    <a:pt x="184958" y="835853"/>
                  </a:lnTo>
                  <a:lnTo>
                    <a:pt x="185704" y="829271"/>
                  </a:lnTo>
                  <a:lnTo>
                    <a:pt x="186479" y="822690"/>
                  </a:lnTo>
                  <a:lnTo>
                    <a:pt x="187286" y="816108"/>
                  </a:lnTo>
                  <a:lnTo>
                    <a:pt x="188128" y="809527"/>
                  </a:lnTo>
                  <a:lnTo>
                    <a:pt x="188998" y="802945"/>
                  </a:lnTo>
                  <a:lnTo>
                    <a:pt x="189893" y="796364"/>
                  </a:lnTo>
                  <a:lnTo>
                    <a:pt x="190805" y="789782"/>
                  </a:lnTo>
                  <a:lnTo>
                    <a:pt x="191725" y="783201"/>
                  </a:lnTo>
                  <a:lnTo>
                    <a:pt x="192644" y="776619"/>
                  </a:lnTo>
                  <a:lnTo>
                    <a:pt x="193552" y="770037"/>
                  </a:lnTo>
                  <a:lnTo>
                    <a:pt x="194440" y="763456"/>
                  </a:lnTo>
                  <a:lnTo>
                    <a:pt x="195297" y="756874"/>
                  </a:lnTo>
                  <a:lnTo>
                    <a:pt x="196109" y="750293"/>
                  </a:lnTo>
                  <a:lnTo>
                    <a:pt x="196871" y="743711"/>
                  </a:lnTo>
                  <a:lnTo>
                    <a:pt x="197581" y="737130"/>
                  </a:lnTo>
                  <a:lnTo>
                    <a:pt x="198236" y="730548"/>
                  </a:lnTo>
                  <a:lnTo>
                    <a:pt x="198835" y="723967"/>
                  </a:lnTo>
                  <a:lnTo>
                    <a:pt x="199379" y="717385"/>
                  </a:lnTo>
                  <a:lnTo>
                    <a:pt x="199874" y="710804"/>
                  </a:lnTo>
                  <a:lnTo>
                    <a:pt x="200322" y="704222"/>
                  </a:lnTo>
                  <a:lnTo>
                    <a:pt x="200732" y="697641"/>
                  </a:lnTo>
                  <a:lnTo>
                    <a:pt x="201108" y="691059"/>
                  </a:lnTo>
                  <a:lnTo>
                    <a:pt x="201461" y="684478"/>
                  </a:lnTo>
                  <a:lnTo>
                    <a:pt x="201800" y="677896"/>
                  </a:lnTo>
                  <a:lnTo>
                    <a:pt x="202133" y="671315"/>
                  </a:lnTo>
                  <a:lnTo>
                    <a:pt x="202466" y="664733"/>
                  </a:lnTo>
                  <a:lnTo>
                    <a:pt x="202804" y="658152"/>
                  </a:lnTo>
                  <a:lnTo>
                    <a:pt x="203153" y="651570"/>
                  </a:lnTo>
                  <a:lnTo>
                    <a:pt x="203514" y="644989"/>
                  </a:lnTo>
                  <a:lnTo>
                    <a:pt x="203890" y="638407"/>
                  </a:lnTo>
                  <a:lnTo>
                    <a:pt x="204282" y="631826"/>
                  </a:lnTo>
                  <a:lnTo>
                    <a:pt x="204690" y="625244"/>
                  </a:lnTo>
                  <a:lnTo>
                    <a:pt x="205111" y="618662"/>
                  </a:lnTo>
                  <a:lnTo>
                    <a:pt x="205542" y="612081"/>
                  </a:lnTo>
                  <a:lnTo>
                    <a:pt x="205981" y="605499"/>
                  </a:lnTo>
                  <a:lnTo>
                    <a:pt x="206424" y="598918"/>
                  </a:lnTo>
                  <a:lnTo>
                    <a:pt x="206868" y="592336"/>
                  </a:lnTo>
                  <a:lnTo>
                    <a:pt x="207310" y="585755"/>
                  </a:lnTo>
                  <a:lnTo>
                    <a:pt x="207744" y="579173"/>
                  </a:lnTo>
                  <a:lnTo>
                    <a:pt x="208169" y="572592"/>
                  </a:lnTo>
                  <a:lnTo>
                    <a:pt x="208579" y="566010"/>
                  </a:lnTo>
                  <a:lnTo>
                    <a:pt x="208972" y="559429"/>
                  </a:lnTo>
                  <a:lnTo>
                    <a:pt x="209346" y="552847"/>
                  </a:lnTo>
                  <a:lnTo>
                    <a:pt x="209699" y="546266"/>
                  </a:lnTo>
                  <a:lnTo>
                    <a:pt x="210031" y="539684"/>
                  </a:lnTo>
                  <a:lnTo>
                    <a:pt x="210340" y="533103"/>
                  </a:lnTo>
                  <a:lnTo>
                    <a:pt x="210627" y="526521"/>
                  </a:lnTo>
                  <a:lnTo>
                    <a:pt x="210892" y="519940"/>
                  </a:lnTo>
                  <a:lnTo>
                    <a:pt x="211136" y="513358"/>
                  </a:lnTo>
                  <a:lnTo>
                    <a:pt x="211360" y="506777"/>
                  </a:lnTo>
                  <a:lnTo>
                    <a:pt x="211566" y="500195"/>
                  </a:lnTo>
                  <a:lnTo>
                    <a:pt x="211757" y="493614"/>
                  </a:lnTo>
                  <a:lnTo>
                    <a:pt x="211935" y="487032"/>
                  </a:lnTo>
                  <a:lnTo>
                    <a:pt x="212102" y="480451"/>
                  </a:lnTo>
                  <a:lnTo>
                    <a:pt x="212260" y="473869"/>
                  </a:lnTo>
                  <a:lnTo>
                    <a:pt x="212410" y="467288"/>
                  </a:lnTo>
                  <a:lnTo>
                    <a:pt x="212554" y="460706"/>
                  </a:lnTo>
                  <a:lnTo>
                    <a:pt x="212692" y="454124"/>
                  </a:lnTo>
                  <a:lnTo>
                    <a:pt x="212826" y="447543"/>
                  </a:lnTo>
                  <a:lnTo>
                    <a:pt x="212954" y="440961"/>
                  </a:lnTo>
                  <a:lnTo>
                    <a:pt x="213078" y="434380"/>
                  </a:lnTo>
                  <a:lnTo>
                    <a:pt x="213196" y="427798"/>
                  </a:lnTo>
                  <a:lnTo>
                    <a:pt x="213309" y="421217"/>
                  </a:lnTo>
                  <a:lnTo>
                    <a:pt x="213415" y="414635"/>
                  </a:lnTo>
                  <a:lnTo>
                    <a:pt x="213515" y="408054"/>
                  </a:lnTo>
                  <a:lnTo>
                    <a:pt x="213607" y="401472"/>
                  </a:lnTo>
                  <a:lnTo>
                    <a:pt x="213691" y="394891"/>
                  </a:lnTo>
                  <a:lnTo>
                    <a:pt x="213767" y="388309"/>
                  </a:lnTo>
                  <a:lnTo>
                    <a:pt x="213834" y="381728"/>
                  </a:lnTo>
                  <a:lnTo>
                    <a:pt x="213891" y="375146"/>
                  </a:lnTo>
                  <a:lnTo>
                    <a:pt x="213941" y="368565"/>
                  </a:lnTo>
                  <a:lnTo>
                    <a:pt x="213982" y="361983"/>
                  </a:lnTo>
                  <a:lnTo>
                    <a:pt x="214017" y="355402"/>
                  </a:lnTo>
                  <a:lnTo>
                    <a:pt x="214044" y="348820"/>
                  </a:lnTo>
                  <a:lnTo>
                    <a:pt x="214066" y="342239"/>
                  </a:lnTo>
                  <a:lnTo>
                    <a:pt x="214083" y="335657"/>
                  </a:lnTo>
                  <a:lnTo>
                    <a:pt x="214095" y="329076"/>
                  </a:lnTo>
                  <a:lnTo>
                    <a:pt x="214104" y="322494"/>
                  </a:lnTo>
                  <a:lnTo>
                    <a:pt x="214110" y="315913"/>
                  </a:lnTo>
                  <a:lnTo>
                    <a:pt x="214115" y="309331"/>
                  </a:lnTo>
                  <a:lnTo>
                    <a:pt x="214119" y="302749"/>
                  </a:lnTo>
                  <a:lnTo>
                    <a:pt x="214122" y="296168"/>
                  </a:lnTo>
                  <a:lnTo>
                    <a:pt x="214125" y="289586"/>
                  </a:lnTo>
                  <a:lnTo>
                    <a:pt x="214129" y="283005"/>
                  </a:lnTo>
                  <a:lnTo>
                    <a:pt x="214134" y="276423"/>
                  </a:lnTo>
                  <a:lnTo>
                    <a:pt x="214139" y="269842"/>
                  </a:lnTo>
                  <a:lnTo>
                    <a:pt x="214146" y="263260"/>
                  </a:lnTo>
                  <a:lnTo>
                    <a:pt x="214154" y="256679"/>
                  </a:lnTo>
                  <a:lnTo>
                    <a:pt x="214163" y="250097"/>
                  </a:lnTo>
                  <a:lnTo>
                    <a:pt x="214172" y="243516"/>
                  </a:lnTo>
                  <a:lnTo>
                    <a:pt x="214183" y="236934"/>
                  </a:lnTo>
                  <a:lnTo>
                    <a:pt x="214194" y="230353"/>
                  </a:lnTo>
                  <a:lnTo>
                    <a:pt x="214205" y="223771"/>
                  </a:lnTo>
                  <a:lnTo>
                    <a:pt x="214216" y="217190"/>
                  </a:lnTo>
                  <a:lnTo>
                    <a:pt x="214228" y="210608"/>
                  </a:lnTo>
                  <a:lnTo>
                    <a:pt x="214239" y="204027"/>
                  </a:lnTo>
                  <a:lnTo>
                    <a:pt x="214249" y="197445"/>
                  </a:lnTo>
                  <a:lnTo>
                    <a:pt x="214258" y="190864"/>
                  </a:lnTo>
                  <a:lnTo>
                    <a:pt x="214267" y="184282"/>
                  </a:lnTo>
                  <a:lnTo>
                    <a:pt x="214274" y="177701"/>
                  </a:lnTo>
                  <a:lnTo>
                    <a:pt x="214281" y="171119"/>
                  </a:lnTo>
                  <a:lnTo>
                    <a:pt x="214287" y="164538"/>
                  </a:lnTo>
                  <a:lnTo>
                    <a:pt x="214292" y="157956"/>
                  </a:lnTo>
                  <a:lnTo>
                    <a:pt x="214296" y="151374"/>
                  </a:lnTo>
                  <a:lnTo>
                    <a:pt x="214299" y="144793"/>
                  </a:lnTo>
                  <a:lnTo>
                    <a:pt x="214301" y="138211"/>
                  </a:lnTo>
                  <a:lnTo>
                    <a:pt x="214302" y="131630"/>
                  </a:lnTo>
                  <a:lnTo>
                    <a:pt x="214303" y="125048"/>
                  </a:lnTo>
                  <a:lnTo>
                    <a:pt x="214303" y="118467"/>
                  </a:lnTo>
                  <a:lnTo>
                    <a:pt x="214302" y="111885"/>
                  </a:lnTo>
                  <a:lnTo>
                    <a:pt x="214301" y="105304"/>
                  </a:lnTo>
                  <a:lnTo>
                    <a:pt x="214299" y="98722"/>
                  </a:lnTo>
                  <a:lnTo>
                    <a:pt x="214296" y="92141"/>
                  </a:lnTo>
                  <a:lnTo>
                    <a:pt x="214293" y="85559"/>
                  </a:lnTo>
                  <a:lnTo>
                    <a:pt x="214289" y="78978"/>
                  </a:lnTo>
                  <a:lnTo>
                    <a:pt x="214284" y="72396"/>
                  </a:lnTo>
                  <a:lnTo>
                    <a:pt x="214279" y="65815"/>
                  </a:lnTo>
                  <a:lnTo>
                    <a:pt x="214274" y="59233"/>
                  </a:lnTo>
                  <a:lnTo>
                    <a:pt x="214268" y="52652"/>
                  </a:lnTo>
                  <a:lnTo>
                    <a:pt x="214263" y="46070"/>
                  </a:lnTo>
                  <a:lnTo>
                    <a:pt x="214257" y="39489"/>
                  </a:lnTo>
                  <a:lnTo>
                    <a:pt x="214252" y="32907"/>
                  </a:lnTo>
                  <a:lnTo>
                    <a:pt x="214247" y="26326"/>
                  </a:lnTo>
                  <a:lnTo>
                    <a:pt x="214243" y="19744"/>
                  </a:lnTo>
                  <a:lnTo>
                    <a:pt x="214240" y="13163"/>
                  </a:lnTo>
                  <a:lnTo>
                    <a:pt x="214238" y="6581"/>
                  </a:lnTo>
                  <a:lnTo>
                    <a:pt x="214238" y="0"/>
                  </a:lnTo>
                  <a:lnTo>
                    <a:pt x="214383" y="0"/>
                  </a:lnTo>
                  <a:lnTo>
                    <a:pt x="214383" y="6581"/>
                  </a:lnTo>
                  <a:lnTo>
                    <a:pt x="214381" y="13163"/>
                  </a:lnTo>
                  <a:lnTo>
                    <a:pt x="214378" y="19744"/>
                  </a:lnTo>
                  <a:lnTo>
                    <a:pt x="214374" y="26326"/>
                  </a:lnTo>
                  <a:lnTo>
                    <a:pt x="214369" y="32907"/>
                  </a:lnTo>
                  <a:lnTo>
                    <a:pt x="214364" y="39489"/>
                  </a:lnTo>
                  <a:lnTo>
                    <a:pt x="214358" y="46070"/>
                  </a:lnTo>
                  <a:lnTo>
                    <a:pt x="214353" y="52652"/>
                  </a:lnTo>
                  <a:lnTo>
                    <a:pt x="214347" y="59233"/>
                  </a:lnTo>
                  <a:lnTo>
                    <a:pt x="214342" y="65815"/>
                  </a:lnTo>
                  <a:lnTo>
                    <a:pt x="214337" y="72396"/>
                  </a:lnTo>
                  <a:lnTo>
                    <a:pt x="214332" y="78978"/>
                  </a:lnTo>
                  <a:lnTo>
                    <a:pt x="214328" y="85559"/>
                  </a:lnTo>
                  <a:lnTo>
                    <a:pt x="214325" y="92141"/>
                  </a:lnTo>
                  <a:lnTo>
                    <a:pt x="214322" y="98722"/>
                  </a:lnTo>
                  <a:lnTo>
                    <a:pt x="214320" y="105304"/>
                  </a:lnTo>
                  <a:lnTo>
                    <a:pt x="214319" y="111885"/>
                  </a:lnTo>
                  <a:lnTo>
                    <a:pt x="214318" y="118467"/>
                  </a:lnTo>
                  <a:lnTo>
                    <a:pt x="214318" y="125048"/>
                  </a:lnTo>
                  <a:lnTo>
                    <a:pt x="214319" y="131630"/>
                  </a:lnTo>
                  <a:lnTo>
                    <a:pt x="214320" y="138211"/>
                  </a:lnTo>
                  <a:lnTo>
                    <a:pt x="214322" y="144793"/>
                  </a:lnTo>
                  <a:lnTo>
                    <a:pt x="214325" y="151374"/>
                  </a:lnTo>
                  <a:lnTo>
                    <a:pt x="214329" y="157956"/>
                  </a:lnTo>
                  <a:lnTo>
                    <a:pt x="214334" y="164538"/>
                  </a:lnTo>
                  <a:lnTo>
                    <a:pt x="214340" y="171119"/>
                  </a:lnTo>
                  <a:lnTo>
                    <a:pt x="214346" y="177701"/>
                  </a:lnTo>
                  <a:lnTo>
                    <a:pt x="214354" y="184282"/>
                  </a:lnTo>
                  <a:lnTo>
                    <a:pt x="214363" y="190864"/>
                  </a:lnTo>
                  <a:lnTo>
                    <a:pt x="214372" y="197445"/>
                  </a:lnTo>
                  <a:lnTo>
                    <a:pt x="214382" y="204027"/>
                  </a:lnTo>
                  <a:lnTo>
                    <a:pt x="214393" y="210608"/>
                  </a:lnTo>
                  <a:lnTo>
                    <a:pt x="214405" y="217190"/>
                  </a:lnTo>
                  <a:lnTo>
                    <a:pt x="214416" y="223771"/>
                  </a:lnTo>
                  <a:lnTo>
                    <a:pt x="214427" y="230353"/>
                  </a:lnTo>
                  <a:lnTo>
                    <a:pt x="214438" y="236934"/>
                  </a:lnTo>
                  <a:lnTo>
                    <a:pt x="214449" y="243516"/>
                  </a:lnTo>
                  <a:lnTo>
                    <a:pt x="214458" y="250097"/>
                  </a:lnTo>
                  <a:lnTo>
                    <a:pt x="214467" y="256679"/>
                  </a:lnTo>
                  <a:lnTo>
                    <a:pt x="214475" y="263260"/>
                  </a:lnTo>
                  <a:lnTo>
                    <a:pt x="214482" y="269842"/>
                  </a:lnTo>
                  <a:lnTo>
                    <a:pt x="214487" y="276423"/>
                  </a:lnTo>
                  <a:lnTo>
                    <a:pt x="214492" y="283005"/>
                  </a:lnTo>
                  <a:lnTo>
                    <a:pt x="214496" y="289586"/>
                  </a:lnTo>
                  <a:lnTo>
                    <a:pt x="214499" y="296168"/>
                  </a:lnTo>
                  <a:lnTo>
                    <a:pt x="214502" y="302749"/>
                  </a:lnTo>
                  <a:lnTo>
                    <a:pt x="214506" y="309331"/>
                  </a:lnTo>
                  <a:lnTo>
                    <a:pt x="214511" y="315913"/>
                  </a:lnTo>
                  <a:lnTo>
                    <a:pt x="214517" y="322494"/>
                  </a:lnTo>
                  <a:lnTo>
                    <a:pt x="214526" y="329076"/>
                  </a:lnTo>
                  <a:lnTo>
                    <a:pt x="214538" y="335657"/>
                  </a:lnTo>
                  <a:lnTo>
                    <a:pt x="214555" y="342239"/>
                  </a:lnTo>
                  <a:lnTo>
                    <a:pt x="214577" y="348820"/>
                  </a:lnTo>
                  <a:lnTo>
                    <a:pt x="214604" y="355402"/>
                  </a:lnTo>
                  <a:lnTo>
                    <a:pt x="214639" y="361983"/>
                  </a:lnTo>
                  <a:lnTo>
                    <a:pt x="214680" y="368565"/>
                  </a:lnTo>
                  <a:lnTo>
                    <a:pt x="214730" y="375146"/>
                  </a:lnTo>
                  <a:lnTo>
                    <a:pt x="214787" y="381728"/>
                  </a:lnTo>
                  <a:lnTo>
                    <a:pt x="214854" y="388309"/>
                  </a:lnTo>
                  <a:lnTo>
                    <a:pt x="214930" y="394891"/>
                  </a:lnTo>
                  <a:lnTo>
                    <a:pt x="215014" y="401472"/>
                  </a:lnTo>
                  <a:lnTo>
                    <a:pt x="215106" y="408054"/>
                  </a:lnTo>
                  <a:lnTo>
                    <a:pt x="215206" y="414635"/>
                  </a:lnTo>
                  <a:lnTo>
                    <a:pt x="215312" y="421217"/>
                  </a:lnTo>
                  <a:lnTo>
                    <a:pt x="215425" y="427798"/>
                  </a:lnTo>
                  <a:lnTo>
                    <a:pt x="215543" y="434380"/>
                  </a:lnTo>
                  <a:lnTo>
                    <a:pt x="215667" y="440961"/>
                  </a:lnTo>
                  <a:lnTo>
                    <a:pt x="215795" y="447543"/>
                  </a:lnTo>
                  <a:lnTo>
                    <a:pt x="215929" y="454124"/>
                  </a:lnTo>
                  <a:lnTo>
                    <a:pt x="216067" y="460706"/>
                  </a:lnTo>
                  <a:lnTo>
                    <a:pt x="216211" y="467288"/>
                  </a:lnTo>
                  <a:lnTo>
                    <a:pt x="216361" y="473869"/>
                  </a:lnTo>
                  <a:lnTo>
                    <a:pt x="216519" y="480451"/>
                  </a:lnTo>
                  <a:lnTo>
                    <a:pt x="216686" y="487032"/>
                  </a:lnTo>
                  <a:lnTo>
                    <a:pt x="216864" y="493614"/>
                  </a:lnTo>
                  <a:lnTo>
                    <a:pt x="217055" y="500195"/>
                  </a:lnTo>
                  <a:lnTo>
                    <a:pt x="217261" y="506777"/>
                  </a:lnTo>
                  <a:lnTo>
                    <a:pt x="217485" y="513358"/>
                  </a:lnTo>
                  <a:lnTo>
                    <a:pt x="217729" y="519940"/>
                  </a:lnTo>
                  <a:lnTo>
                    <a:pt x="217994" y="526521"/>
                  </a:lnTo>
                  <a:lnTo>
                    <a:pt x="218281" y="533103"/>
                  </a:lnTo>
                  <a:lnTo>
                    <a:pt x="218590" y="539684"/>
                  </a:lnTo>
                  <a:lnTo>
                    <a:pt x="218922" y="546266"/>
                  </a:lnTo>
                  <a:lnTo>
                    <a:pt x="219275" y="552847"/>
                  </a:lnTo>
                  <a:lnTo>
                    <a:pt x="219649" y="559429"/>
                  </a:lnTo>
                  <a:lnTo>
                    <a:pt x="220042" y="566010"/>
                  </a:lnTo>
                  <a:lnTo>
                    <a:pt x="220452" y="572592"/>
                  </a:lnTo>
                  <a:lnTo>
                    <a:pt x="220877" y="579173"/>
                  </a:lnTo>
                  <a:lnTo>
                    <a:pt x="221311" y="585755"/>
                  </a:lnTo>
                  <a:lnTo>
                    <a:pt x="221753" y="592336"/>
                  </a:lnTo>
                  <a:lnTo>
                    <a:pt x="222197" y="598918"/>
                  </a:lnTo>
                  <a:lnTo>
                    <a:pt x="222640" y="605499"/>
                  </a:lnTo>
                  <a:lnTo>
                    <a:pt x="223079" y="612081"/>
                  </a:lnTo>
                  <a:lnTo>
                    <a:pt x="223510" y="618662"/>
                  </a:lnTo>
                  <a:lnTo>
                    <a:pt x="223931" y="625244"/>
                  </a:lnTo>
                  <a:lnTo>
                    <a:pt x="224339" y="631826"/>
                  </a:lnTo>
                  <a:lnTo>
                    <a:pt x="224731" y="638407"/>
                  </a:lnTo>
                  <a:lnTo>
                    <a:pt x="225107" y="644989"/>
                  </a:lnTo>
                  <a:lnTo>
                    <a:pt x="225468" y="651570"/>
                  </a:lnTo>
                  <a:lnTo>
                    <a:pt x="225816" y="658152"/>
                  </a:lnTo>
                  <a:lnTo>
                    <a:pt x="226155" y="664733"/>
                  </a:lnTo>
                  <a:lnTo>
                    <a:pt x="226488" y="671315"/>
                  </a:lnTo>
                  <a:lnTo>
                    <a:pt x="226821" y="677896"/>
                  </a:lnTo>
                  <a:lnTo>
                    <a:pt x="227160" y="684478"/>
                  </a:lnTo>
                  <a:lnTo>
                    <a:pt x="227513" y="691059"/>
                  </a:lnTo>
                  <a:lnTo>
                    <a:pt x="227889" y="697641"/>
                  </a:lnTo>
                  <a:lnTo>
                    <a:pt x="228299" y="704222"/>
                  </a:lnTo>
                  <a:lnTo>
                    <a:pt x="228747" y="710804"/>
                  </a:lnTo>
                  <a:lnTo>
                    <a:pt x="229241" y="717385"/>
                  </a:lnTo>
                  <a:lnTo>
                    <a:pt x="229786" y="723967"/>
                  </a:lnTo>
                  <a:lnTo>
                    <a:pt x="230385" y="730548"/>
                  </a:lnTo>
                  <a:lnTo>
                    <a:pt x="231040" y="737130"/>
                  </a:lnTo>
                  <a:lnTo>
                    <a:pt x="231750" y="743711"/>
                  </a:lnTo>
                  <a:lnTo>
                    <a:pt x="232512" y="750293"/>
                  </a:lnTo>
                  <a:lnTo>
                    <a:pt x="233324" y="756874"/>
                  </a:lnTo>
                  <a:lnTo>
                    <a:pt x="234181" y="763456"/>
                  </a:lnTo>
                  <a:lnTo>
                    <a:pt x="235068" y="770037"/>
                  </a:lnTo>
                  <a:lnTo>
                    <a:pt x="235977" y="776619"/>
                  </a:lnTo>
                  <a:lnTo>
                    <a:pt x="236896" y="783201"/>
                  </a:lnTo>
                  <a:lnTo>
                    <a:pt x="237816" y="789782"/>
                  </a:lnTo>
                  <a:lnTo>
                    <a:pt x="238728" y="796364"/>
                  </a:lnTo>
                  <a:lnTo>
                    <a:pt x="239623" y="802945"/>
                  </a:lnTo>
                  <a:lnTo>
                    <a:pt x="240493" y="809527"/>
                  </a:lnTo>
                  <a:lnTo>
                    <a:pt x="241335" y="816108"/>
                  </a:lnTo>
                  <a:lnTo>
                    <a:pt x="242142" y="822690"/>
                  </a:lnTo>
                  <a:lnTo>
                    <a:pt x="242917" y="829271"/>
                  </a:lnTo>
                  <a:lnTo>
                    <a:pt x="243663" y="835853"/>
                  </a:lnTo>
                  <a:lnTo>
                    <a:pt x="244385" y="842434"/>
                  </a:lnTo>
                  <a:lnTo>
                    <a:pt x="245091" y="849016"/>
                  </a:lnTo>
                  <a:lnTo>
                    <a:pt x="245790" y="855597"/>
                  </a:lnTo>
                  <a:lnTo>
                    <a:pt x="246489" y="862179"/>
                  </a:lnTo>
                  <a:lnTo>
                    <a:pt x="247201" y="868760"/>
                  </a:lnTo>
                  <a:lnTo>
                    <a:pt x="247933" y="875342"/>
                  </a:lnTo>
                  <a:lnTo>
                    <a:pt x="248698" y="881923"/>
                  </a:lnTo>
                  <a:lnTo>
                    <a:pt x="249505" y="888505"/>
                  </a:lnTo>
                  <a:lnTo>
                    <a:pt x="250358" y="895086"/>
                  </a:lnTo>
                  <a:lnTo>
                    <a:pt x="251259" y="901668"/>
                  </a:lnTo>
                  <a:lnTo>
                    <a:pt x="252209" y="908249"/>
                  </a:lnTo>
                  <a:lnTo>
                    <a:pt x="253204" y="914831"/>
                  </a:lnTo>
                  <a:lnTo>
                    <a:pt x="254242" y="921412"/>
                  </a:lnTo>
                  <a:lnTo>
                    <a:pt x="255316" y="927994"/>
                  </a:lnTo>
                  <a:lnTo>
                    <a:pt x="256417" y="934576"/>
                  </a:lnTo>
                  <a:lnTo>
                    <a:pt x="257537" y="941157"/>
                  </a:lnTo>
                  <a:lnTo>
                    <a:pt x="258664" y="947739"/>
                  </a:lnTo>
                  <a:lnTo>
                    <a:pt x="259786" y="954320"/>
                  </a:lnTo>
                  <a:lnTo>
                    <a:pt x="260894" y="960902"/>
                  </a:lnTo>
                  <a:lnTo>
                    <a:pt x="261980" y="967483"/>
                  </a:lnTo>
                  <a:lnTo>
                    <a:pt x="263037" y="974065"/>
                  </a:lnTo>
                  <a:lnTo>
                    <a:pt x="264060" y="980646"/>
                  </a:lnTo>
                  <a:lnTo>
                    <a:pt x="265045" y="987228"/>
                  </a:lnTo>
                  <a:lnTo>
                    <a:pt x="265992" y="993809"/>
                  </a:lnTo>
                  <a:lnTo>
                    <a:pt x="266902" y="1000391"/>
                  </a:lnTo>
                  <a:lnTo>
                    <a:pt x="267775" y="1006972"/>
                  </a:lnTo>
                  <a:lnTo>
                    <a:pt x="268619" y="1013554"/>
                  </a:lnTo>
                  <a:lnTo>
                    <a:pt x="269446" y="1020135"/>
                  </a:lnTo>
                  <a:lnTo>
                    <a:pt x="270265" y="1026717"/>
                  </a:lnTo>
                  <a:lnTo>
                    <a:pt x="271091" y="1033298"/>
                  </a:lnTo>
                  <a:lnTo>
                    <a:pt x="271936" y="1039880"/>
                  </a:lnTo>
                  <a:lnTo>
                    <a:pt x="272817" y="1046461"/>
                  </a:lnTo>
                  <a:lnTo>
                    <a:pt x="273751" y="1053043"/>
                  </a:lnTo>
                  <a:lnTo>
                    <a:pt x="274757" y="1059624"/>
                  </a:lnTo>
                  <a:lnTo>
                    <a:pt x="275855" y="1066206"/>
                  </a:lnTo>
                  <a:lnTo>
                    <a:pt x="277076" y="1072787"/>
                  </a:lnTo>
                  <a:lnTo>
                    <a:pt x="278424" y="1079369"/>
                  </a:lnTo>
                  <a:lnTo>
                    <a:pt x="279912" y="1085950"/>
                  </a:lnTo>
                  <a:lnTo>
                    <a:pt x="281552" y="1092532"/>
                  </a:lnTo>
                  <a:lnTo>
                    <a:pt x="283348" y="1099114"/>
                  </a:lnTo>
                  <a:lnTo>
                    <a:pt x="285304" y="1105695"/>
                  </a:lnTo>
                  <a:lnTo>
                    <a:pt x="287417" y="1112277"/>
                  </a:lnTo>
                  <a:lnTo>
                    <a:pt x="289682" y="1118858"/>
                  </a:lnTo>
                  <a:lnTo>
                    <a:pt x="292087" y="1125440"/>
                  </a:lnTo>
                  <a:lnTo>
                    <a:pt x="294633" y="1132021"/>
                  </a:lnTo>
                  <a:lnTo>
                    <a:pt x="297285" y="1138603"/>
                  </a:lnTo>
                  <a:lnTo>
                    <a:pt x="300024" y="1145184"/>
                  </a:lnTo>
                  <a:lnTo>
                    <a:pt x="302830" y="1151766"/>
                  </a:lnTo>
                  <a:lnTo>
                    <a:pt x="305684" y="1158347"/>
                  </a:lnTo>
                  <a:lnTo>
                    <a:pt x="308570" y="1164929"/>
                  </a:lnTo>
                  <a:lnTo>
                    <a:pt x="311472" y="1171510"/>
                  </a:lnTo>
                  <a:lnTo>
                    <a:pt x="314381" y="1178092"/>
                  </a:lnTo>
                  <a:lnTo>
                    <a:pt x="317286" y="1184673"/>
                  </a:lnTo>
                  <a:lnTo>
                    <a:pt x="320184" y="1191255"/>
                  </a:lnTo>
                  <a:lnTo>
                    <a:pt x="323074" y="1197836"/>
                  </a:lnTo>
                  <a:lnTo>
                    <a:pt x="325957" y="1204418"/>
                  </a:lnTo>
                  <a:lnTo>
                    <a:pt x="328838" y="1210999"/>
                  </a:lnTo>
                  <a:lnTo>
                    <a:pt x="331722" y="1217581"/>
                  </a:lnTo>
                  <a:lnTo>
                    <a:pt x="334614" y="1224162"/>
                  </a:lnTo>
                  <a:lnTo>
                    <a:pt x="337518" y="1230744"/>
                  </a:lnTo>
                  <a:lnTo>
                    <a:pt x="340437" y="1237325"/>
                  </a:lnTo>
                  <a:lnTo>
                    <a:pt x="343372" y="1243907"/>
                  </a:lnTo>
                  <a:lnTo>
                    <a:pt x="346323" y="1250489"/>
                  </a:lnTo>
                  <a:lnTo>
                    <a:pt x="349290" y="1257070"/>
                  </a:lnTo>
                  <a:lnTo>
                    <a:pt x="352264" y="1263652"/>
                  </a:lnTo>
                  <a:lnTo>
                    <a:pt x="355240" y="1270233"/>
                  </a:lnTo>
                  <a:lnTo>
                    <a:pt x="358212" y="1276815"/>
                  </a:lnTo>
                  <a:lnTo>
                    <a:pt x="361172" y="1283396"/>
                  </a:lnTo>
                  <a:lnTo>
                    <a:pt x="364111" y="1289978"/>
                  </a:lnTo>
                  <a:lnTo>
                    <a:pt x="367022" y="1296559"/>
                  </a:lnTo>
                  <a:lnTo>
                    <a:pt x="369898" y="1303141"/>
                  </a:lnTo>
                  <a:lnTo>
                    <a:pt x="372730" y="1309722"/>
                  </a:lnTo>
                  <a:lnTo>
                    <a:pt x="375506" y="1316304"/>
                  </a:lnTo>
                  <a:lnTo>
                    <a:pt x="378222" y="1322885"/>
                  </a:lnTo>
                  <a:lnTo>
                    <a:pt x="380877" y="1329467"/>
                  </a:lnTo>
                  <a:lnTo>
                    <a:pt x="383469" y="1336048"/>
                  </a:lnTo>
                  <a:lnTo>
                    <a:pt x="385996" y="1342630"/>
                  </a:lnTo>
                  <a:lnTo>
                    <a:pt x="388462" y="1349211"/>
                  </a:lnTo>
                  <a:lnTo>
                    <a:pt x="390869" y="1355793"/>
                  </a:lnTo>
                  <a:lnTo>
                    <a:pt x="393225" y="1362374"/>
                  </a:lnTo>
                  <a:lnTo>
                    <a:pt x="395535" y="1368956"/>
                  </a:lnTo>
                  <a:lnTo>
                    <a:pt x="397807" y="1375537"/>
                  </a:lnTo>
                  <a:lnTo>
                    <a:pt x="400049" y="1382119"/>
                  </a:lnTo>
                  <a:lnTo>
                    <a:pt x="402270" y="1388700"/>
                  </a:lnTo>
                  <a:lnTo>
                    <a:pt x="404473" y="1395282"/>
                  </a:lnTo>
                  <a:lnTo>
                    <a:pt x="406657" y="1401864"/>
                  </a:lnTo>
                  <a:lnTo>
                    <a:pt x="408819" y="1408445"/>
                  </a:lnTo>
                  <a:lnTo>
                    <a:pt x="410951" y="1415027"/>
                  </a:lnTo>
                  <a:lnTo>
                    <a:pt x="413040" y="1421608"/>
                  </a:lnTo>
                  <a:lnTo>
                    <a:pt x="415071" y="1428190"/>
                  </a:lnTo>
                  <a:lnTo>
                    <a:pt x="417027" y="1434771"/>
                  </a:lnTo>
                  <a:lnTo>
                    <a:pt x="418871" y="1441353"/>
                  </a:lnTo>
                  <a:lnTo>
                    <a:pt x="420594" y="1447934"/>
                  </a:lnTo>
                  <a:lnTo>
                    <a:pt x="422176" y="1454516"/>
                  </a:lnTo>
                  <a:lnTo>
                    <a:pt x="423603" y="1461097"/>
                  </a:lnTo>
                  <a:lnTo>
                    <a:pt x="424862" y="1467679"/>
                  </a:lnTo>
                  <a:lnTo>
                    <a:pt x="425943" y="1474260"/>
                  </a:lnTo>
                  <a:lnTo>
                    <a:pt x="426842" y="1480842"/>
                  </a:lnTo>
                  <a:lnTo>
                    <a:pt x="427557" y="1487423"/>
                  </a:lnTo>
                  <a:lnTo>
                    <a:pt x="428090" y="1494005"/>
                  </a:lnTo>
                  <a:lnTo>
                    <a:pt x="428434" y="1500586"/>
                  </a:lnTo>
                  <a:lnTo>
                    <a:pt x="428605" y="1507168"/>
                  </a:lnTo>
                  <a:lnTo>
                    <a:pt x="428621" y="1513749"/>
                  </a:lnTo>
                  <a:lnTo>
                    <a:pt x="428496" y="1520331"/>
                  </a:lnTo>
                  <a:lnTo>
                    <a:pt x="428240" y="1526912"/>
                  </a:lnTo>
                  <a:lnTo>
                    <a:pt x="427864" y="1533494"/>
                  </a:lnTo>
                  <a:lnTo>
                    <a:pt x="427379" y="1540075"/>
                  </a:lnTo>
                  <a:lnTo>
                    <a:pt x="426792" y="1546657"/>
                  </a:lnTo>
                  <a:lnTo>
                    <a:pt x="426111" y="1553238"/>
                  </a:lnTo>
                  <a:lnTo>
                    <a:pt x="425340" y="1559820"/>
                  </a:lnTo>
                  <a:lnTo>
                    <a:pt x="424476" y="1566402"/>
                  </a:lnTo>
                  <a:lnTo>
                    <a:pt x="423531" y="1572983"/>
                  </a:lnTo>
                  <a:lnTo>
                    <a:pt x="422506" y="1579565"/>
                  </a:lnTo>
                  <a:lnTo>
                    <a:pt x="421400" y="1586146"/>
                  </a:lnTo>
                  <a:lnTo>
                    <a:pt x="420212" y="1592728"/>
                  </a:lnTo>
                  <a:lnTo>
                    <a:pt x="418942" y="1599309"/>
                  </a:lnTo>
                  <a:lnTo>
                    <a:pt x="417587" y="1605891"/>
                  </a:lnTo>
                  <a:lnTo>
                    <a:pt x="416145" y="1612472"/>
                  </a:lnTo>
                  <a:lnTo>
                    <a:pt x="414614" y="1619054"/>
                  </a:lnTo>
                  <a:lnTo>
                    <a:pt x="412981" y="1625635"/>
                  </a:lnTo>
                  <a:lnTo>
                    <a:pt x="411252" y="1632217"/>
                  </a:lnTo>
                  <a:lnTo>
                    <a:pt x="409425" y="1638798"/>
                  </a:lnTo>
                  <a:lnTo>
                    <a:pt x="407497" y="1645380"/>
                  </a:lnTo>
                  <a:lnTo>
                    <a:pt x="405466" y="1651961"/>
                  </a:lnTo>
                  <a:lnTo>
                    <a:pt x="403331" y="1658543"/>
                  </a:lnTo>
                  <a:lnTo>
                    <a:pt x="401087" y="1665124"/>
                  </a:lnTo>
                  <a:lnTo>
                    <a:pt x="398736" y="1671706"/>
                  </a:lnTo>
                  <a:lnTo>
                    <a:pt x="396276" y="1678287"/>
                  </a:lnTo>
                  <a:lnTo>
                    <a:pt x="393703" y="1684869"/>
                  </a:lnTo>
                  <a:lnTo>
                    <a:pt x="391022" y="1691450"/>
                  </a:lnTo>
                  <a:lnTo>
                    <a:pt x="388246" y="1698032"/>
                  </a:lnTo>
                  <a:lnTo>
                    <a:pt x="385386" y="1704613"/>
                  </a:lnTo>
                  <a:lnTo>
                    <a:pt x="382454" y="1711195"/>
                  </a:lnTo>
                  <a:lnTo>
                    <a:pt x="379463" y="1717777"/>
                  </a:lnTo>
                  <a:lnTo>
                    <a:pt x="376430" y="1724358"/>
                  </a:lnTo>
                  <a:lnTo>
                    <a:pt x="373374" y="1730940"/>
                  </a:lnTo>
                  <a:lnTo>
                    <a:pt x="370313" y="1737521"/>
                  </a:lnTo>
                  <a:lnTo>
                    <a:pt x="367269" y="1744103"/>
                  </a:lnTo>
                  <a:lnTo>
                    <a:pt x="364269" y="1750684"/>
                  </a:lnTo>
                  <a:lnTo>
                    <a:pt x="361329" y="1757266"/>
                  </a:lnTo>
                  <a:lnTo>
                    <a:pt x="358465" y="1763847"/>
                  </a:lnTo>
                  <a:lnTo>
                    <a:pt x="355690" y="1770429"/>
                  </a:lnTo>
                  <a:lnTo>
                    <a:pt x="353014" y="1777010"/>
                  </a:lnTo>
                  <a:lnTo>
                    <a:pt x="350441" y="1783592"/>
                  </a:lnTo>
                  <a:lnTo>
                    <a:pt x="347976" y="1790173"/>
                  </a:lnTo>
                  <a:lnTo>
                    <a:pt x="345615" y="1796755"/>
                  </a:lnTo>
                  <a:lnTo>
                    <a:pt x="343352" y="1803336"/>
                  </a:lnTo>
                  <a:lnTo>
                    <a:pt x="341189" y="1809918"/>
                  </a:lnTo>
                  <a:lnTo>
                    <a:pt x="339103" y="1816499"/>
                  </a:lnTo>
                  <a:lnTo>
                    <a:pt x="337079" y="1823081"/>
                  </a:lnTo>
                  <a:lnTo>
                    <a:pt x="335102" y="1829662"/>
                  </a:lnTo>
                  <a:lnTo>
                    <a:pt x="333159" y="1836244"/>
                  </a:lnTo>
                  <a:lnTo>
                    <a:pt x="331238" y="1842825"/>
                  </a:lnTo>
                  <a:lnTo>
                    <a:pt x="329326" y="1849407"/>
                  </a:lnTo>
                  <a:lnTo>
                    <a:pt x="327414" y="1855988"/>
                  </a:lnTo>
                  <a:lnTo>
                    <a:pt x="325494" y="1862570"/>
                  </a:lnTo>
                  <a:lnTo>
                    <a:pt x="323559" y="1869152"/>
                  </a:lnTo>
                  <a:lnTo>
                    <a:pt x="321605" y="1875733"/>
                  </a:lnTo>
                  <a:lnTo>
                    <a:pt x="319631" y="1882315"/>
                  </a:lnTo>
                  <a:lnTo>
                    <a:pt x="317638" y="1888896"/>
                  </a:lnTo>
                  <a:lnTo>
                    <a:pt x="315627" y="1895478"/>
                  </a:lnTo>
                  <a:lnTo>
                    <a:pt x="313601" y="1902059"/>
                  </a:lnTo>
                  <a:lnTo>
                    <a:pt x="311564" y="1908641"/>
                  </a:lnTo>
                  <a:lnTo>
                    <a:pt x="309520" y="1915222"/>
                  </a:lnTo>
                  <a:lnTo>
                    <a:pt x="307474" y="1921804"/>
                  </a:lnTo>
                  <a:lnTo>
                    <a:pt x="305431" y="1928385"/>
                  </a:lnTo>
                  <a:lnTo>
                    <a:pt x="303399" y="1934967"/>
                  </a:lnTo>
                  <a:lnTo>
                    <a:pt x="301385" y="1941548"/>
                  </a:lnTo>
                  <a:lnTo>
                    <a:pt x="299394" y="1948130"/>
                  </a:lnTo>
                  <a:lnTo>
                    <a:pt x="297434" y="1954711"/>
                  </a:lnTo>
                  <a:lnTo>
                    <a:pt x="295509" y="1961293"/>
                  </a:lnTo>
                  <a:lnTo>
                    <a:pt x="293627" y="1967874"/>
                  </a:lnTo>
                  <a:lnTo>
                    <a:pt x="291791" y="1974456"/>
                  </a:lnTo>
                  <a:lnTo>
                    <a:pt x="290007" y="1981037"/>
                  </a:lnTo>
                  <a:lnTo>
                    <a:pt x="288277" y="1987619"/>
                  </a:lnTo>
                  <a:lnTo>
                    <a:pt x="286608" y="1994200"/>
                  </a:lnTo>
                  <a:lnTo>
                    <a:pt x="285000" y="2000782"/>
                  </a:lnTo>
                  <a:lnTo>
                    <a:pt x="283450" y="2007363"/>
                  </a:lnTo>
                  <a:lnTo>
                    <a:pt x="281956" y="2013945"/>
                  </a:lnTo>
                  <a:lnTo>
                    <a:pt x="280516" y="2020526"/>
                  </a:lnTo>
                  <a:lnTo>
                    <a:pt x="279130" y="2027108"/>
                  </a:lnTo>
                  <a:lnTo>
                    <a:pt x="277795" y="2033690"/>
                  </a:lnTo>
                  <a:lnTo>
                    <a:pt x="276511" y="2040271"/>
                  </a:lnTo>
                  <a:lnTo>
                    <a:pt x="275275" y="2046853"/>
                  </a:lnTo>
                  <a:lnTo>
                    <a:pt x="274089" y="2053434"/>
                  </a:lnTo>
                  <a:lnTo>
                    <a:pt x="272955" y="2060016"/>
                  </a:lnTo>
                  <a:lnTo>
                    <a:pt x="271870" y="2066597"/>
                  </a:lnTo>
                  <a:lnTo>
                    <a:pt x="270831" y="2073179"/>
                  </a:lnTo>
                  <a:lnTo>
                    <a:pt x="269839" y="2079760"/>
                  </a:lnTo>
                  <a:lnTo>
                    <a:pt x="268891" y="2086342"/>
                  </a:lnTo>
                  <a:lnTo>
                    <a:pt x="267985" y="2092923"/>
                  </a:lnTo>
                  <a:lnTo>
                    <a:pt x="267117" y="2099505"/>
                  </a:lnTo>
                  <a:lnTo>
                    <a:pt x="266283" y="2106086"/>
                  </a:lnTo>
                  <a:lnTo>
                    <a:pt x="265477" y="2112668"/>
                  </a:lnTo>
                  <a:lnTo>
                    <a:pt x="264693" y="2119249"/>
                  </a:lnTo>
                  <a:lnTo>
                    <a:pt x="263923" y="2125831"/>
                  </a:lnTo>
                  <a:lnTo>
                    <a:pt x="263159" y="2132412"/>
                  </a:lnTo>
                  <a:lnTo>
                    <a:pt x="262397" y="2138994"/>
                  </a:lnTo>
                  <a:lnTo>
                    <a:pt x="261633" y="2145575"/>
                  </a:lnTo>
                  <a:lnTo>
                    <a:pt x="260863" y="2152157"/>
                  </a:lnTo>
                  <a:lnTo>
                    <a:pt x="260088" y="2158738"/>
                  </a:lnTo>
                  <a:lnTo>
                    <a:pt x="259308" y="2165320"/>
                  </a:lnTo>
                  <a:lnTo>
                    <a:pt x="258525" y="2171901"/>
                  </a:lnTo>
                  <a:lnTo>
                    <a:pt x="257745" y="2178483"/>
                  </a:lnTo>
                  <a:lnTo>
                    <a:pt x="256971" y="2185065"/>
                  </a:lnTo>
                  <a:lnTo>
                    <a:pt x="256211" y="2191646"/>
                  </a:lnTo>
                  <a:lnTo>
                    <a:pt x="255469" y="2198228"/>
                  </a:lnTo>
                  <a:lnTo>
                    <a:pt x="254749" y="2204809"/>
                  </a:lnTo>
                  <a:lnTo>
                    <a:pt x="254056" y="2211391"/>
                  </a:lnTo>
                  <a:lnTo>
                    <a:pt x="253392" y="2217972"/>
                  </a:lnTo>
                  <a:lnTo>
                    <a:pt x="252759" y="2224554"/>
                  </a:lnTo>
                  <a:lnTo>
                    <a:pt x="252157" y="2231135"/>
                  </a:lnTo>
                  <a:lnTo>
                    <a:pt x="251586" y="2237717"/>
                  </a:lnTo>
                  <a:lnTo>
                    <a:pt x="251045" y="2244298"/>
                  </a:lnTo>
                  <a:lnTo>
                    <a:pt x="250528" y="2250880"/>
                  </a:lnTo>
                  <a:lnTo>
                    <a:pt x="250029" y="2257461"/>
                  </a:lnTo>
                  <a:lnTo>
                    <a:pt x="249546" y="2264043"/>
                  </a:lnTo>
                  <a:lnTo>
                    <a:pt x="249072" y="2270624"/>
                  </a:lnTo>
                  <a:lnTo>
                    <a:pt x="248604" y="2277206"/>
                  </a:lnTo>
                  <a:lnTo>
                    <a:pt x="248137" y="2283787"/>
                  </a:lnTo>
                  <a:lnTo>
                    <a:pt x="247668" y="2290369"/>
                  </a:lnTo>
                  <a:lnTo>
                    <a:pt x="247195" y="2296950"/>
                  </a:lnTo>
                  <a:lnTo>
                    <a:pt x="246715" y="2303532"/>
                  </a:lnTo>
                  <a:lnTo>
                    <a:pt x="246229" y="2310113"/>
                  </a:lnTo>
                  <a:lnTo>
                    <a:pt x="245739" y="2316695"/>
                  </a:lnTo>
                  <a:lnTo>
                    <a:pt x="245249" y="2323276"/>
                  </a:lnTo>
                  <a:lnTo>
                    <a:pt x="244760" y="2329858"/>
                  </a:lnTo>
                  <a:lnTo>
                    <a:pt x="244279" y="2336440"/>
                  </a:lnTo>
                  <a:lnTo>
                    <a:pt x="243810" y="2343021"/>
                  </a:lnTo>
                  <a:lnTo>
                    <a:pt x="243357" y="2349603"/>
                  </a:lnTo>
                  <a:lnTo>
                    <a:pt x="242926" y="2356184"/>
                  </a:lnTo>
                  <a:lnTo>
                    <a:pt x="242523" y="2362766"/>
                  </a:lnTo>
                  <a:lnTo>
                    <a:pt x="242152" y="2369347"/>
                  </a:lnTo>
                  <a:lnTo>
                    <a:pt x="241814" y="2375929"/>
                  </a:lnTo>
                  <a:lnTo>
                    <a:pt x="241509" y="2382510"/>
                  </a:lnTo>
                  <a:lnTo>
                    <a:pt x="241238" y="2389092"/>
                  </a:lnTo>
                  <a:lnTo>
                    <a:pt x="240999" y="2395673"/>
                  </a:lnTo>
                  <a:lnTo>
                    <a:pt x="240791" y="2402255"/>
                  </a:lnTo>
                  <a:lnTo>
                    <a:pt x="240611" y="2408836"/>
                  </a:lnTo>
                  <a:lnTo>
                    <a:pt x="240455" y="2415418"/>
                  </a:lnTo>
                  <a:lnTo>
                    <a:pt x="240320" y="2421999"/>
                  </a:lnTo>
                  <a:lnTo>
                    <a:pt x="240202" y="2428581"/>
                  </a:lnTo>
                  <a:lnTo>
                    <a:pt x="240094" y="2435162"/>
                  </a:lnTo>
                  <a:lnTo>
                    <a:pt x="239992" y="2441744"/>
                  </a:lnTo>
                  <a:lnTo>
                    <a:pt x="239891" y="2448325"/>
                  </a:lnTo>
                  <a:lnTo>
                    <a:pt x="239786" y="2454907"/>
                  </a:lnTo>
                  <a:lnTo>
                    <a:pt x="239672" y="2461488"/>
                  </a:lnTo>
                  <a:lnTo>
                    <a:pt x="239546" y="2468070"/>
                  </a:lnTo>
                  <a:lnTo>
                    <a:pt x="239402" y="2474651"/>
                  </a:lnTo>
                  <a:lnTo>
                    <a:pt x="239239" y="2481233"/>
                  </a:lnTo>
                  <a:lnTo>
                    <a:pt x="239051" y="2487815"/>
                  </a:lnTo>
                  <a:lnTo>
                    <a:pt x="238839" y="2494396"/>
                  </a:lnTo>
                  <a:lnTo>
                    <a:pt x="238602" y="2500978"/>
                  </a:lnTo>
                  <a:lnTo>
                    <a:pt x="238344" y="2507559"/>
                  </a:lnTo>
                  <a:lnTo>
                    <a:pt x="238066" y="2514141"/>
                  </a:lnTo>
                  <a:lnTo>
                    <a:pt x="237773" y="2520722"/>
                  </a:lnTo>
                  <a:lnTo>
                    <a:pt x="237470" y="2527304"/>
                  </a:lnTo>
                  <a:lnTo>
                    <a:pt x="237162" y="2533885"/>
                  </a:lnTo>
                  <a:lnTo>
                    <a:pt x="236857" y="2540467"/>
                  </a:lnTo>
                  <a:lnTo>
                    <a:pt x="236559" y="2547048"/>
                  </a:lnTo>
                  <a:lnTo>
                    <a:pt x="236279" y="2553630"/>
                  </a:lnTo>
                  <a:lnTo>
                    <a:pt x="236020" y="2560211"/>
                  </a:lnTo>
                  <a:lnTo>
                    <a:pt x="235784" y="2566793"/>
                  </a:lnTo>
                  <a:lnTo>
                    <a:pt x="235575" y="2573374"/>
                  </a:lnTo>
                  <a:lnTo>
                    <a:pt x="235393" y="2579956"/>
                  </a:lnTo>
                  <a:lnTo>
                    <a:pt x="235238" y="2586537"/>
                  </a:lnTo>
                  <a:lnTo>
                    <a:pt x="235106" y="2593119"/>
                  </a:lnTo>
                  <a:lnTo>
                    <a:pt x="234994" y="2599700"/>
                  </a:lnTo>
                  <a:lnTo>
                    <a:pt x="234897" y="2606282"/>
                  </a:lnTo>
                  <a:lnTo>
                    <a:pt x="234811" y="2612863"/>
                  </a:lnTo>
                  <a:lnTo>
                    <a:pt x="234729" y="2619445"/>
                  </a:lnTo>
                  <a:lnTo>
                    <a:pt x="234643" y="2626026"/>
                  </a:lnTo>
                  <a:lnTo>
                    <a:pt x="234551" y="2632608"/>
                  </a:lnTo>
                  <a:lnTo>
                    <a:pt x="234447" y="2639189"/>
                  </a:lnTo>
                  <a:lnTo>
                    <a:pt x="234328" y="2645771"/>
                  </a:lnTo>
                  <a:lnTo>
                    <a:pt x="234192" y="2652353"/>
                  </a:lnTo>
                  <a:lnTo>
                    <a:pt x="234038" y="2658934"/>
                  </a:lnTo>
                  <a:lnTo>
                    <a:pt x="233866" y="2665516"/>
                  </a:lnTo>
                  <a:lnTo>
                    <a:pt x="233674" y="2672097"/>
                  </a:lnTo>
                  <a:lnTo>
                    <a:pt x="233465" y="2678679"/>
                  </a:lnTo>
                  <a:lnTo>
                    <a:pt x="233243" y="2685260"/>
                  </a:lnTo>
                  <a:lnTo>
                    <a:pt x="233010" y="2691842"/>
                  </a:lnTo>
                  <a:lnTo>
                    <a:pt x="232770" y="2698423"/>
                  </a:lnTo>
                  <a:lnTo>
                    <a:pt x="232527" y="2705005"/>
                  </a:lnTo>
                  <a:lnTo>
                    <a:pt x="232283" y="2711586"/>
                  </a:lnTo>
                  <a:lnTo>
                    <a:pt x="232042" y="2718168"/>
                  </a:lnTo>
                  <a:lnTo>
                    <a:pt x="231809" y="2724749"/>
                  </a:lnTo>
                  <a:lnTo>
                    <a:pt x="231587" y="2731331"/>
                  </a:lnTo>
                  <a:lnTo>
                    <a:pt x="231381" y="2737912"/>
                  </a:lnTo>
                  <a:lnTo>
                    <a:pt x="231192" y="2744494"/>
                  </a:lnTo>
                  <a:lnTo>
                    <a:pt x="231022" y="2751075"/>
                  </a:lnTo>
                  <a:lnTo>
                    <a:pt x="230872" y="2757657"/>
                  </a:lnTo>
                  <a:lnTo>
                    <a:pt x="230741" y="2764238"/>
                  </a:lnTo>
                  <a:lnTo>
                    <a:pt x="230630" y="2770820"/>
                  </a:lnTo>
                  <a:lnTo>
                    <a:pt x="230537" y="2777401"/>
                  </a:lnTo>
                  <a:lnTo>
                    <a:pt x="230459" y="2783983"/>
                  </a:lnTo>
                  <a:lnTo>
                    <a:pt x="230395" y="2790564"/>
                  </a:lnTo>
                  <a:lnTo>
                    <a:pt x="230343" y="2797146"/>
                  </a:lnTo>
                  <a:lnTo>
                    <a:pt x="230297" y="2803728"/>
                  </a:lnTo>
                  <a:lnTo>
                    <a:pt x="230256" y="2810309"/>
                  </a:lnTo>
                  <a:lnTo>
                    <a:pt x="230216" y="2816891"/>
                  </a:lnTo>
                  <a:lnTo>
                    <a:pt x="230177" y="2823472"/>
                  </a:lnTo>
                  <a:lnTo>
                    <a:pt x="230137" y="2830054"/>
                  </a:lnTo>
                  <a:lnTo>
                    <a:pt x="230096" y="2836635"/>
                  </a:lnTo>
                  <a:lnTo>
                    <a:pt x="230056" y="2843217"/>
                  </a:lnTo>
                  <a:lnTo>
                    <a:pt x="230016" y="2849798"/>
                  </a:lnTo>
                  <a:lnTo>
                    <a:pt x="229979" y="2856380"/>
                  </a:lnTo>
                  <a:lnTo>
                    <a:pt x="229947" y="2862961"/>
                  </a:lnTo>
                  <a:lnTo>
                    <a:pt x="229921" y="2869543"/>
                  </a:lnTo>
                  <a:lnTo>
                    <a:pt x="229902" y="2876124"/>
                  </a:lnTo>
                  <a:lnTo>
                    <a:pt x="229890" y="2882706"/>
                  </a:lnTo>
                  <a:lnTo>
                    <a:pt x="229885" y="2889287"/>
                  </a:lnTo>
                  <a:lnTo>
                    <a:pt x="229885" y="2895869"/>
                  </a:lnTo>
                  <a:lnTo>
                    <a:pt x="229888" y="2902450"/>
                  </a:lnTo>
                  <a:lnTo>
                    <a:pt x="229893" y="2909032"/>
                  </a:lnTo>
                  <a:lnTo>
                    <a:pt x="229894" y="2915613"/>
                  </a:lnTo>
                  <a:lnTo>
                    <a:pt x="229890" y="2922195"/>
                  </a:lnTo>
                  <a:lnTo>
                    <a:pt x="229875" y="2928776"/>
                  </a:lnTo>
                  <a:lnTo>
                    <a:pt x="229848" y="2935358"/>
                  </a:lnTo>
                  <a:lnTo>
                    <a:pt x="229808" y="2941939"/>
                  </a:lnTo>
                  <a:lnTo>
                    <a:pt x="229751" y="2948521"/>
                  </a:lnTo>
                  <a:lnTo>
                    <a:pt x="229680" y="2955103"/>
                  </a:lnTo>
                  <a:lnTo>
                    <a:pt x="229593" y="2961684"/>
                  </a:lnTo>
                  <a:lnTo>
                    <a:pt x="229493" y="2968266"/>
                  </a:lnTo>
                  <a:lnTo>
                    <a:pt x="229381" y="2974847"/>
                  </a:lnTo>
                  <a:lnTo>
                    <a:pt x="229259" y="2981429"/>
                  </a:lnTo>
                  <a:lnTo>
                    <a:pt x="229131" y="2988010"/>
                  </a:lnTo>
                  <a:lnTo>
                    <a:pt x="228998" y="2994592"/>
                  </a:lnTo>
                  <a:lnTo>
                    <a:pt x="228864" y="3001173"/>
                  </a:lnTo>
                  <a:lnTo>
                    <a:pt x="228731" y="3007755"/>
                  </a:lnTo>
                  <a:lnTo>
                    <a:pt x="228598" y="3014336"/>
                  </a:lnTo>
                  <a:lnTo>
                    <a:pt x="228468" y="3020918"/>
                  </a:lnTo>
                  <a:lnTo>
                    <a:pt x="228341" y="3027499"/>
                  </a:lnTo>
                  <a:lnTo>
                    <a:pt x="228217" y="3034081"/>
                  </a:lnTo>
                  <a:lnTo>
                    <a:pt x="228097" y="3040662"/>
                  </a:lnTo>
                  <a:lnTo>
                    <a:pt x="227980" y="3047244"/>
                  </a:lnTo>
                  <a:lnTo>
                    <a:pt x="227867" y="3053825"/>
                  </a:lnTo>
                  <a:lnTo>
                    <a:pt x="227760" y="3060407"/>
                  </a:lnTo>
                  <a:lnTo>
                    <a:pt x="227659" y="3066988"/>
                  </a:lnTo>
                  <a:lnTo>
                    <a:pt x="227566" y="3073570"/>
                  </a:lnTo>
                  <a:lnTo>
                    <a:pt x="227484" y="3080151"/>
                  </a:lnTo>
                  <a:lnTo>
                    <a:pt x="227414" y="3086733"/>
                  </a:lnTo>
                  <a:lnTo>
                    <a:pt x="227360" y="3093314"/>
                  </a:lnTo>
                  <a:lnTo>
                    <a:pt x="227324" y="3099896"/>
                  </a:lnTo>
                  <a:lnTo>
                    <a:pt x="227311" y="3106477"/>
                  </a:lnTo>
                  <a:lnTo>
                    <a:pt x="227320" y="3113059"/>
                  </a:lnTo>
                  <a:lnTo>
                    <a:pt x="227354" y="3119641"/>
                  </a:lnTo>
                  <a:lnTo>
                    <a:pt x="227412" y="3126222"/>
                  </a:lnTo>
                  <a:lnTo>
                    <a:pt x="227494" y="3132804"/>
                  </a:lnTo>
                  <a:lnTo>
                    <a:pt x="227599" y="3139385"/>
                  </a:lnTo>
                  <a:lnTo>
                    <a:pt x="227726" y="3145967"/>
                  </a:lnTo>
                  <a:lnTo>
                    <a:pt x="227873" y="3152548"/>
                  </a:lnTo>
                  <a:lnTo>
                    <a:pt x="228037" y="3159130"/>
                  </a:lnTo>
                  <a:lnTo>
                    <a:pt x="228219" y="3165711"/>
                  </a:lnTo>
                  <a:lnTo>
                    <a:pt x="228416" y="3172293"/>
                  </a:lnTo>
                  <a:lnTo>
                    <a:pt x="228628" y="3178874"/>
                  </a:lnTo>
                  <a:lnTo>
                    <a:pt x="228858" y="3185456"/>
                  </a:lnTo>
                  <a:lnTo>
                    <a:pt x="229111" y="3192037"/>
                  </a:lnTo>
                  <a:lnTo>
                    <a:pt x="229393" y="3198619"/>
                  </a:lnTo>
                  <a:lnTo>
                    <a:pt x="229718" y="3205200"/>
                  </a:lnTo>
                  <a:lnTo>
                    <a:pt x="230101" y="3211782"/>
                  </a:lnTo>
                  <a:lnTo>
                    <a:pt x="230562" y="3218363"/>
                  </a:lnTo>
                  <a:lnTo>
                    <a:pt x="231127" y="3224945"/>
                  </a:lnTo>
                  <a:lnTo>
                    <a:pt x="231847" y="3231526"/>
                  </a:lnTo>
                  <a:lnTo>
                    <a:pt x="232742" y="3238108"/>
                  </a:lnTo>
                  <a:lnTo>
                    <a:pt x="233851" y="3244689"/>
                  </a:lnTo>
                  <a:lnTo>
                    <a:pt x="235208" y="3251271"/>
                  </a:lnTo>
                  <a:lnTo>
                    <a:pt x="236847" y="3257852"/>
                  </a:lnTo>
                  <a:lnTo>
                    <a:pt x="238795" y="3264434"/>
                  </a:lnTo>
                  <a:lnTo>
                    <a:pt x="241069" y="3271016"/>
                  </a:lnTo>
                  <a:lnTo>
                    <a:pt x="243674" y="3277597"/>
                  </a:lnTo>
                  <a:lnTo>
                    <a:pt x="246597" y="3284179"/>
                  </a:lnTo>
                  <a:lnTo>
                    <a:pt x="249830" y="3290760"/>
                  </a:lnTo>
                  <a:lnTo>
                    <a:pt x="253275" y="3297342"/>
                  </a:lnTo>
                  <a:lnTo>
                    <a:pt x="256835" y="3303923"/>
                  </a:lnTo>
                  <a:lnTo>
                    <a:pt x="260399" y="3310505"/>
                  </a:lnTo>
                  <a:lnTo>
                    <a:pt x="263838" y="3317086"/>
                  </a:lnTo>
                  <a:lnTo>
                    <a:pt x="267016" y="3323668"/>
                  </a:lnTo>
                  <a:lnTo>
                    <a:pt x="269789" y="3330249"/>
                  </a:lnTo>
                  <a:lnTo>
                    <a:pt x="272022" y="3336831"/>
                  </a:lnTo>
                  <a:lnTo>
                    <a:pt x="273591" y="3343412"/>
                  </a:lnTo>
                  <a:lnTo>
                    <a:pt x="274348" y="3349994"/>
                  </a:lnTo>
                  <a:lnTo>
                    <a:pt x="274196" y="3356575"/>
                  </a:lnTo>
                  <a:lnTo>
                    <a:pt x="273184" y="3363157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" name="tx41"/>
            <p:cNvSpPr/>
            <p:nvPr/>
          </p:nvSpPr>
          <p:spPr>
            <a:xfrm>
              <a:off x="2843838" y="6966917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42" name="tx42"/>
            <p:cNvSpPr/>
            <p:nvPr/>
          </p:nvSpPr>
          <p:spPr>
            <a:xfrm>
              <a:off x="2843838" y="5792107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43" name="tx43"/>
            <p:cNvSpPr/>
            <p:nvPr/>
          </p:nvSpPr>
          <p:spPr>
            <a:xfrm>
              <a:off x="2843838" y="4614433"/>
              <a:ext cx="98883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4</a:t>
              </a:r>
            </a:p>
          </p:txBody>
        </p:sp>
        <p:sp>
          <p:nvSpPr>
            <p:cNvPr id="44" name="tx44"/>
            <p:cNvSpPr/>
            <p:nvPr/>
          </p:nvSpPr>
          <p:spPr>
            <a:xfrm>
              <a:off x="2843838" y="3433285"/>
              <a:ext cx="98883" cy="12805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6</a:t>
              </a:r>
            </a:p>
          </p:txBody>
        </p:sp>
        <p:sp>
          <p:nvSpPr>
            <p:cNvPr id="45" name="pl45"/>
            <p:cNvSpPr/>
            <p:nvPr/>
          </p:nvSpPr>
          <p:spPr>
            <a:xfrm>
              <a:off x="2970557" y="7030857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" name="pl46"/>
            <p:cNvSpPr/>
            <p:nvPr/>
          </p:nvSpPr>
          <p:spPr>
            <a:xfrm>
              <a:off x="2970557" y="5853096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" name="pl47"/>
            <p:cNvSpPr/>
            <p:nvPr/>
          </p:nvSpPr>
          <p:spPr>
            <a:xfrm>
              <a:off x="2970557" y="4675334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" name="pl48"/>
            <p:cNvSpPr/>
            <p:nvPr/>
          </p:nvSpPr>
          <p:spPr>
            <a:xfrm>
              <a:off x="2970557" y="3497573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9" name="pl49"/>
            <p:cNvSpPr/>
            <p:nvPr/>
          </p:nvSpPr>
          <p:spPr>
            <a:xfrm>
              <a:off x="335032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0" name="pl50"/>
            <p:cNvSpPr/>
            <p:nvPr/>
          </p:nvSpPr>
          <p:spPr>
            <a:xfrm>
              <a:off x="392528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1" name="pl51"/>
            <p:cNvSpPr/>
            <p:nvPr/>
          </p:nvSpPr>
          <p:spPr>
            <a:xfrm>
              <a:off x="450024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2" name="pl52"/>
            <p:cNvSpPr/>
            <p:nvPr/>
          </p:nvSpPr>
          <p:spPr>
            <a:xfrm>
              <a:off x="507520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3" name="pl53"/>
            <p:cNvSpPr/>
            <p:nvPr/>
          </p:nvSpPr>
          <p:spPr>
            <a:xfrm>
              <a:off x="565016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4" name="pl54"/>
            <p:cNvSpPr/>
            <p:nvPr/>
          </p:nvSpPr>
          <p:spPr>
            <a:xfrm>
              <a:off x="622511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5" name="pl55"/>
            <p:cNvSpPr/>
            <p:nvPr/>
          </p:nvSpPr>
          <p:spPr>
            <a:xfrm>
              <a:off x="680007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6" name="pl56"/>
            <p:cNvSpPr/>
            <p:nvPr/>
          </p:nvSpPr>
          <p:spPr>
            <a:xfrm>
              <a:off x="7375036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7" name="pl57"/>
            <p:cNvSpPr/>
            <p:nvPr/>
          </p:nvSpPr>
          <p:spPr>
            <a:xfrm>
              <a:off x="794999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8" name="pl58"/>
            <p:cNvSpPr/>
            <p:nvPr/>
          </p:nvSpPr>
          <p:spPr>
            <a:xfrm>
              <a:off x="852495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9" name="pl59"/>
            <p:cNvSpPr/>
            <p:nvPr/>
          </p:nvSpPr>
          <p:spPr>
            <a:xfrm>
              <a:off x="909991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0" name="pl60"/>
            <p:cNvSpPr/>
            <p:nvPr/>
          </p:nvSpPr>
          <p:spPr>
            <a:xfrm>
              <a:off x="967487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1" name="pl61"/>
            <p:cNvSpPr/>
            <p:nvPr/>
          </p:nvSpPr>
          <p:spPr>
            <a:xfrm>
              <a:off x="1024982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2" name="pl62"/>
            <p:cNvSpPr/>
            <p:nvPr/>
          </p:nvSpPr>
          <p:spPr>
            <a:xfrm>
              <a:off x="1082478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3" name="tx63"/>
            <p:cNvSpPr/>
            <p:nvPr/>
          </p:nvSpPr>
          <p:spPr>
            <a:xfrm>
              <a:off x="2866021" y="7270856"/>
              <a:ext cx="968610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H3K27ac.c1</a:t>
              </a:r>
            </a:p>
          </p:txBody>
        </p:sp>
        <p:sp>
          <p:nvSpPr>
            <p:cNvPr id="64" name="tx64"/>
            <p:cNvSpPr/>
            <p:nvPr/>
          </p:nvSpPr>
          <p:spPr>
            <a:xfrm>
              <a:off x="3440980" y="7270856"/>
              <a:ext cx="968610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H3K27ac.c7</a:t>
              </a:r>
            </a:p>
          </p:txBody>
        </p:sp>
        <p:sp>
          <p:nvSpPr>
            <p:cNvPr id="65" name="tx65"/>
            <p:cNvSpPr/>
            <p:nvPr/>
          </p:nvSpPr>
          <p:spPr>
            <a:xfrm>
              <a:off x="4015938" y="7270856"/>
              <a:ext cx="968610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H3K27ac.c3</a:t>
              </a:r>
            </a:p>
          </p:txBody>
        </p:sp>
        <p:sp>
          <p:nvSpPr>
            <p:cNvPr id="66" name="tx66"/>
            <p:cNvSpPr/>
            <p:nvPr/>
          </p:nvSpPr>
          <p:spPr>
            <a:xfrm>
              <a:off x="4590897" y="7270682"/>
              <a:ext cx="968610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H3K27ac.c8</a:t>
              </a:r>
            </a:p>
          </p:txBody>
        </p:sp>
        <p:sp>
          <p:nvSpPr>
            <p:cNvPr id="67" name="tx67"/>
            <p:cNvSpPr/>
            <p:nvPr/>
          </p:nvSpPr>
          <p:spPr>
            <a:xfrm>
              <a:off x="5165855" y="7270856"/>
              <a:ext cx="968610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H3K27ac.c5</a:t>
              </a:r>
            </a:p>
          </p:txBody>
        </p:sp>
        <p:sp>
          <p:nvSpPr>
            <p:cNvPr id="68" name="tx68"/>
            <p:cNvSpPr/>
            <p:nvPr/>
          </p:nvSpPr>
          <p:spPr>
            <a:xfrm>
              <a:off x="5740814" y="7270856"/>
              <a:ext cx="968610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H3K27ac.c6</a:t>
              </a:r>
            </a:p>
          </p:txBody>
        </p:sp>
        <p:sp>
          <p:nvSpPr>
            <p:cNvPr id="69" name="tx69"/>
            <p:cNvSpPr/>
            <p:nvPr/>
          </p:nvSpPr>
          <p:spPr>
            <a:xfrm>
              <a:off x="6266331" y="7270856"/>
              <a:ext cx="1067494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H3K27ac.c12</a:t>
              </a:r>
            </a:p>
          </p:txBody>
        </p:sp>
        <p:sp>
          <p:nvSpPr>
            <p:cNvPr id="70" name="tx70"/>
            <p:cNvSpPr/>
            <p:nvPr/>
          </p:nvSpPr>
          <p:spPr>
            <a:xfrm>
              <a:off x="6841289" y="7270856"/>
              <a:ext cx="1067494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H3K27ac.c15</a:t>
              </a:r>
            </a:p>
          </p:txBody>
        </p:sp>
        <p:sp>
          <p:nvSpPr>
            <p:cNvPr id="71" name="tx71"/>
            <p:cNvSpPr/>
            <p:nvPr/>
          </p:nvSpPr>
          <p:spPr>
            <a:xfrm>
              <a:off x="7416248" y="7270856"/>
              <a:ext cx="1067494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H3K27ac.c14</a:t>
              </a:r>
            </a:p>
          </p:txBody>
        </p:sp>
        <p:sp>
          <p:nvSpPr>
            <p:cNvPr id="72" name="tx72"/>
            <p:cNvSpPr/>
            <p:nvPr/>
          </p:nvSpPr>
          <p:spPr>
            <a:xfrm>
              <a:off x="7991206" y="7270856"/>
              <a:ext cx="1067494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H3K27ac.c16</a:t>
              </a:r>
            </a:p>
          </p:txBody>
        </p:sp>
        <p:sp>
          <p:nvSpPr>
            <p:cNvPr id="73" name="tx73"/>
            <p:cNvSpPr/>
            <p:nvPr/>
          </p:nvSpPr>
          <p:spPr>
            <a:xfrm>
              <a:off x="8566165" y="7270856"/>
              <a:ext cx="1067494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H3K27ac.c13</a:t>
              </a:r>
            </a:p>
          </p:txBody>
        </p:sp>
        <p:sp>
          <p:nvSpPr>
            <p:cNvPr id="74" name="tx74"/>
            <p:cNvSpPr/>
            <p:nvPr/>
          </p:nvSpPr>
          <p:spPr>
            <a:xfrm>
              <a:off x="9141123" y="7270856"/>
              <a:ext cx="1067494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H3K27ac.c17</a:t>
              </a:r>
            </a:p>
          </p:txBody>
        </p:sp>
        <p:sp>
          <p:nvSpPr>
            <p:cNvPr id="75" name="tx75"/>
            <p:cNvSpPr/>
            <p:nvPr/>
          </p:nvSpPr>
          <p:spPr>
            <a:xfrm>
              <a:off x="9716082" y="7270682"/>
              <a:ext cx="1067494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H3K27ac.c18</a:t>
              </a:r>
            </a:p>
          </p:txBody>
        </p:sp>
        <p:sp>
          <p:nvSpPr>
            <p:cNvPr id="76" name="tx76"/>
            <p:cNvSpPr/>
            <p:nvPr/>
          </p:nvSpPr>
          <p:spPr>
            <a:xfrm>
              <a:off x="10701291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77" name="tx77"/>
            <p:cNvSpPr/>
            <p:nvPr/>
          </p:nvSpPr>
          <p:spPr>
            <a:xfrm>
              <a:off x="6912830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78" name="tx78"/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79" name="rc79"/>
            <p:cNvSpPr/>
            <p:nvPr/>
          </p:nvSpPr>
          <p:spPr>
            <a:xfrm>
              <a:off x="11308941" y="3560373"/>
              <a:ext cx="1099219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0" name="tx80"/>
            <p:cNvSpPr/>
            <p:nvPr/>
          </p:nvSpPr>
          <p:spPr>
            <a:xfrm>
              <a:off x="11378530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81" name="rc81"/>
            <p:cNvSpPr/>
            <p:nvPr/>
          </p:nvSpPr>
          <p:spPr>
            <a:xfrm>
              <a:off x="11378530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2" name="rc82"/>
            <p:cNvSpPr/>
            <p:nvPr/>
          </p:nvSpPr>
          <p:spPr>
            <a:xfrm>
              <a:off x="11387530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3" name="rc83"/>
            <p:cNvSpPr/>
            <p:nvPr/>
          </p:nvSpPr>
          <p:spPr>
            <a:xfrm>
              <a:off x="11378530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4" name="rc84"/>
            <p:cNvSpPr/>
            <p:nvPr/>
          </p:nvSpPr>
          <p:spPr>
            <a:xfrm>
              <a:off x="11387530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5" name="rc85"/>
            <p:cNvSpPr/>
            <p:nvPr/>
          </p:nvSpPr>
          <p:spPr>
            <a:xfrm>
              <a:off x="11378530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6" name="rc86"/>
            <p:cNvSpPr/>
            <p:nvPr/>
          </p:nvSpPr>
          <p:spPr>
            <a:xfrm>
              <a:off x="11387530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7" name="rc87"/>
            <p:cNvSpPr/>
            <p:nvPr/>
          </p:nvSpPr>
          <p:spPr>
            <a:xfrm>
              <a:off x="11378530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8" name="rc88"/>
            <p:cNvSpPr/>
            <p:nvPr/>
          </p:nvSpPr>
          <p:spPr>
            <a:xfrm>
              <a:off x="11387530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9" name="rc89"/>
            <p:cNvSpPr/>
            <p:nvPr/>
          </p:nvSpPr>
          <p:spPr>
            <a:xfrm>
              <a:off x="11378530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0" name="rc90"/>
            <p:cNvSpPr/>
            <p:nvPr/>
          </p:nvSpPr>
          <p:spPr>
            <a:xfrm>
              <a:off x="11387530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1" name="rc91"/>
            <p:cNvSpPr/>
            <p:nvPr/>
          </p:nvSpPr>
          <p:spPr>
            <a:xfrm>
              <a:off x="11378530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2" name="rc92"/>
            <p:cNvSpPr/>
            <p:nvPr/>
          </p:nvSpPr>
          <p:spPr>
            <a:xfrm>
              <a:off x="11387530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3" name="rc93"/>
            <p:cNvSpPr/>
            <p:nvPr/>
          </p:nvSpPr>
          <p:spPr>
            <a:xfrm>
              <a:off x="11378530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4" name="rc94"/>
            <p:cNvSpPr/>
            <p:nvPr/>
          </p:nvSpPr>
          <p:spPr>
            <a:xfrm>
              <a:off x="11387530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5" name="rc95"/>
            <p:cNvSpPr/>
            <p:nvPr/>
          </p:nvSpPr>
          <p:spPr>
            <a:xfrm>
              <a:off x="11378530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6" name="rc96"/>
            <p:cNvSpPr/>
            <p:nvPr/>
          </p:nvSpPr>
          <p:spPr>
            <a:xfrm>
              <a:off x="11387530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7" name="rc97"/>
            <p:cNvSpPr/>
            <p:nvPr/>
          </p:nvSpPr>
          <p:spPr>
            <a:xfrm>
              <a:off x="11378530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8" name="rc98"/>
            <p:cNvSpPr/>
            <p:nvPr/>
          </p:nvSpPr>
          <p:spPr>
            <a:xfrm>
              <a:off x="11387530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9" name="rc99"/>
            <p:cNvSpPr/>
            <p:nvPr/>
          </p:nvSpPr>
          <p:spPr>
            <a:xfrm>
              <a:off x="11378530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0" name="rc100"/>
            <p:cNvSpPr/>
            <p:nvPr/>
          </p:nvSpPr>
          <p:spPr>
            <a:xfrm>
              <a:off x="11387530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1" name="rc101"/>
            <p:cNvSpPr/>
            <p:nvPr/>
          </p:nvSpPr>
          <p:spPr>
            <a:xfrm>
              <a:off x="11378530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2" name="rc102"/>
            <p:cNvSpPr/>
            <p:nvPr/>
          </p:nvSpPr>
          <p:spPr>
            <a:xfrm>
              <a:off x="11387530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3" name="rc103"/>
            <p:cNvSpPr/>
            <p:nvPr/>
          </p:nvSpPr>
          <p:spPr>
            <a:xfrm>
              <a:off x="11378530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4" name="rc104"/>
            <p:cNvSpPr/>
            <p:nvPr/>
          </p:nvSpPr>
          <p:spPr>
            <a:xfrm>
              <a:off x="11387530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5" name="rc105"/>
            <p:cNvSpPr/>
            <p:nvPr/>
          </p:nvSpPr>
          <p:spPr>
            <a:xfrm>
              <a:off x="11378530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6" name="rc106"/>
            <p:cNvSpPr/>
            <p:nvPr/>
          </p:nvSpPr>
          <p:spPr>
            <a:xfrm>
              <a:off x="11387530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7" name="rc107"/>
            <p:cNvSpPr/>
            <p:nvPr/>
          </p:nvSpPr>
          <p:spPr>
            <a:xfrm>
              <a:off x="11378530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8" name="rc108"/>
            <p:cNvSpPr/>
            <p:nvPr/>
          </p:nvSpPr>
          <p:spPr>
            <a:xfrm>
              <a:off x="11387530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9" name="tx109"/>
            <p:cNvSpPr/>
            <p:nvPr/>
          </p:nvSpPr>
          <p:spPr>
            <a:xfrm>
              <a:off x="11667575" y="3896468"/>
              <a:ext cx="608840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H3K27ac.c1</a:t>
              </a:r>
            </a:p>
          </p:txBody>
        </p:sp>
        <p:sp>
          <p:nvSpPr>
            <p:cNvPr id="110" name="tx110"/>
            <p:cNvSpPr/>
            <p:nvPr/>
          </p:nvSpPr>
          <p:spPr>
            <a:xfrm>
              <a:off x="11667575" y="4115924"/>
              <a:ext cx="608840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H3K27ac.c7</a:t>
              </a:r>
            </a:p>
          </p:txBody>
        </p:sp>
        <p:sp>
          <p:nvSpPr>
            <p:cNvPr id="111" name="tx111"/>
            <p:cNvSpPr/>
            <p:nvPr/>
          </p:nvSpPr>
          <p:spPr>
            <a:xfrm>
              <a:off x="11667575" y="4335380"/>
              <a:ext cx="608840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H3K27ac.c3</a:t>
              </a:r>
            </a:p>
          </p:txBody>
        </p:sp>
        <p:sp>
          <p:nvSpPr>
            <p:cNvPr id="112" name="tx112"/>
            <p:cNvSpPr/>
            <p:nvPr/>
          </p:nvSpPr>
          <p:spPr>
            <a:xfrm>
              <a:off x="11667575" y="4554727"/>
              <a:ext cx="608840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H3K27ac.c8</a:t>
              </a:r>
            </a:p>
          </p:txBody>
        </p:sp>
        <p:sp>
          <p:nvSpPr>
            <p:cNvPr id="113" name="tx113"/>
            <p:cNvSpPr/>
            <p:nvPr/>
          </p:nvSpPr>
          <p:spPr>
            <a:xfrm>
              <a:off x="11667575" y="4774292"/>
              <a:ext cx="608840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H3K27ac.c5</a:t>
              </a:r>
            </a:p>
          </p:txBody>
        </p:sp>
        <p:sp>
          <p:nvSpPr>
            <p:cNvPr id="114" name="tx114"/>
            <p:cNvSpPr/>
            <p:nvPr/>
          </p:nvSpPr>
          <p:spPr>
            <a:xfrm>
              <a:off x="11667575" y="4993748"/>
              <a:ext cx="608840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H3K27ac.c6</a:t>
              </a:r>
            </a:p>
          </p:txBody>
        </p:sp>
        <p:sp>
          <p:nvSpPr>
            <p:cNvPr id="115" name="tx115"/>
            <p:cNvSpPr/>
            <p:nvPr/>
          </p:nvSpPr>
          <p:spPr>
            <a:xfrm>
              <a:off x="11667575" y="5213204"/>
              <a:ext cx="670996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H3K27ac.c12</a:t>
              </a:r>
            </a:p>
          </p:txBody>
        </p:sp>
        <p:sp>
          <p:nvSpPr>
            <p:cNvPr id="116" name="tx116"/>
            <p:cNvSpPr/>
            <p:nvPr/>
          </p:nvSpPr>
          <p:spPr>
            <a:xfrm>
              <a:off x="11667575" y="5432660"/>
              <a:ext cx="670996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H3K27ac.c15</a:t>
              </a:r>
            </a:p>
          </p:txBody>
        </p:sp>
        <p:sp>
          <p:nvSpPr>
            <p:cNvPr id="117" name="tx117"/>
            <p:cNvSpPr/>
            <p:nvPr/>
          </p:nvSpPr>
          <p:spPr>
            <a:xfrm>
              <a:off x="11667575" y="5652116"/>
              <a:ext cx="670996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H3K27ac.c14</a:t>
              </a:r>
            </a:p>
          </p:txBody>
        </p:sp>
        <p:sp>
          <p:nvSpPr>
            <p:cNvPr id="118" name="tx118"/>
            <p:cNvSpPr/>
            <p:nvPr/>
          </p:nvSpPr>
          <p:spPr>
            <a:xfrm>
              <a:off x="11667575" y="5871572"/>
              <a:ext cx="670996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H3K27ac.c16</a:t>
              </a:r>
            </a:p>
          </p:txBody>
        </p:sp>
        <p:sp>
          <p:nvSpPr>
            <p:cNvPr id="119" name="tx119"/>
            <p:cNvSpPr/>
            <p:nvPr/>
          </p:nvSpPr>
          <p:spPr>
            <a:xfrm>
              <a:off x="11667575" y="6091028"/>
              <a:ext cx="670996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H3K27ac.c13</a:t>
              </a:r>
            </a:p>
          </p:txBody>
        </p:sp>
        <p:sp>
          <p:nvSpPr>
            <p:cNvPr id="120" name="tx120"/>
            <p:cNvSpPr/>
            <p:nvPr/>
          </p:nvSpPr>
          <p:spPr>
            <a:xfrm>
              <a:off x="11667575" y="6310484"/>
              <a:ext cx="670996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H3K27ac.c17</a:t>
              </a:r>
            </a:p>
          </p:txBody>
        </p:sp>
        <p:sp>
          <p:nvSpPr>
            <p:cNvPr id="121" name="tx121"/>
            <p:cNvSpPr/>
            <p:nvPr/>
          </p:nvSpPr>
          <p:spPr>
            <a:xfrm>
              <a:off x="11667575" y="6529831"/>
              <a:ext cx="670996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H3K27ac.c18</a:t>
              </a:r>
            </a:p>
          </p:txBody>
        </p:sp>
        <p:sp>
          <p:nvSpPr>
            <p:cNvPr id="122" name="tx122"/>
            <p:cNvSpPr/>
            <p:nvPr/>
          </p:nvSpPr>
          <p:spPr>
            <a:xfrm>
              <a:off x="11667575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123" name="tx123"/>
            <p:cNvSpPr/>
            <p:nvPr/>
          </p:nvSpPr>
          <p:spPr>
            <a:xfrm>
              <a:off x="3005352" y="3058226"/>
              <a:ext cx="3633646" cy="15658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 - erythroid trajectory - No normalization</a:t>
              </a:r>
            </a:p>
          </p:txBody>
        </p:sp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9EF504C9-A184-4A71-4E72-34A19BF55A9A}"/>
              </a:ext>
            </a:extLst>
          </p:cNvPr>
          <p:cNvGrpSpPr/>
          <p:nvPr/>
        </p:nvGrpSpPr>
        <p:grpSpPr>
          <a:xfrm>
            <a:off x="6148737" y="618392"/>
            <a:ext cx="6411563" cy="2572873"/>
            <a:chOff x="3009900" y="1539082"/>
            <a:chExt cx="9067800" cy="7620000"/>
          </a:xfrm>
        </p:grpSpPr>
        <p:sp>
          <p:nvSpPr>
            <p:cNvPr id="125" name="rc3">
              <a:extLst>
                <a:ext uri="{FF2B5EF4-FFF2-40B4-BE49-F238E27FC236}">
                  <a16:creationId xmlns:a16="http://schemas.microsoft.com/office/drawing/2014/main" id="{D74C4C5D-CA98-9780-BC10-09A3C7296D56}"/>
                </a:ext>
              </a:extLst>
            </p:cNvPr>
            <p:cNvSpPr/>
            <p:nvPr/>
          </p:nvSpPr>
          <p:spPr>
            <a:xfrm>
              <a:off x="3009900" y="1539081"/>
              <a:ext cx="9067800" cy="7619999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6" name="rc4">
              <a:extLst>
                <a:ext uri="{FF2B5EF4-FFF2-40B4-BE49-F238E27FC236}">
                  <a16:creationId xmlns:a16="http://schemas.microsoft.com/office/drawing/2014/main" id="{4EFACA49-529A-8926-FEE3-5FCB52C18C77}"/>
                </a:ext>
              </a:extLst>
            </p:cNvPr>
            <p:cNvSpPr/>
            <p:nvPr/>
          </p:nvSpPr>
          <p:spPr>
            <a:xfrm>
              <a:off x="3009900" y="1539081"/>
              <a:ext cx="9067800" cy="7619999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7" name="rc5">
              <a:extLst>
                <a:ext uri="{FF2B5EF4-FFF2-40B4-BE49-F238E27FC236}">
                  <a16:creationId xmlns:a16="http://schemas.microsoft.com/office/drawing/2014/main" id="{3AF4B3FC-1AF2-C56A-E3D9-0A14979BB50E}"/>
                </a:ext>
              </a:extLst>
            </p:cNvPr>
            <p:cNvSpPr/>
            <p:nvPr/>
          </p:nvSpPr>
          <p:spPr>
            <a:xfrm>
              <a:off x="3464610" y="1833784"/>
              <a:ext cx="6519344" cy="68637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28" name="pl6">
              <a:extLst>
                <a:ext uri="{FF2B5EF4-FFF2-40B4-BE49-F238E27FC236}">
                  <a16:creationId xmlns:a16="http://schemas.microsoft.com/office/drawing/2014/main" id="{8FE13B2A-4329-69E9-D97C-B62D4C094AC7}"/>
                </a:ext>
              </a:extLst>
            </p:cNvPr>
            <p:cNvSpPr/>
            <p:nvPr/>
          </p:nvSpPr>
          <p:spPr>
            <a:xfrm>
              <a:off x="3464610" y="8648624"/>
              <a:ext cx="6519344" cy="0"/>
            </a:xfrm>
            <a:custGeom>
              <a:avLst/>
              <a:gdLst/>
              <a:ahLst/>
              <a:cxnLst/>
              <a:rect l="0" t="0" r="0" b="0"/>
              <a:pathLst>
                <a:path w="6519344">
                  <a:moveTo>
                    <a:pt x="0" y="0"/>
                  </a:moveTo>
                  <a:lnTo>
                    <a:pt x="6519344" y="0"/>
                  </a:lnTo>
                  <a:lnTo>
                    <a:pt x="6519344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9" name="pl7">
              <a:extLst>
                <a:ext uri="{FF2B5EF4-FFF2-40B4-BE49-F238E27FC236}">
                  <a16:creationId xmlns:a16="http://schemas.microsoft.com/office/drawing/2014/main" id="{2892D42D-710B-FC68-E49F-13167E0AA918}"/>
                </a:ext>
              </a:extLst>
            </p:cNvPr>
            <p:cNvSpPr/>
            <p:nvPr/>
          </p:nvSpPr>
          <p:spPr>
            <a:xfrm>
              <a:off x="3464610" y="7069943"/>
              <a:ext cx="6519344" cy="0"/>
            </a:xfrm>
            <a:custGeom>
              <a:avLst/>
              <a:gdLst/>
              <a:ahLst/>
              <a:cxnLst/>
              <a:rect l="0" t="0" r="0" b="0"/>
              <a:pathLst>
                <a:path w="6519344">
                  <a:moveTo>
                    <a:pt x="0" y="0"/>
                  </a:moveTo>
                  <a:lnTo>
                    <a:pt x="6519344" y="0"/>
                  </a:lnTo>
                  <a:lnTo>
                    <a:pt x="6519344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0" name="pl8">
              <a:extLst>
                <a:ext uri="{FF2B5EF4-FFF2-40B4-BE49-F238E27FC236}">
                  <a16:creationId xmlns:a16="http://schemas.microsoft.com/office/drawing/2014/main" id="{3CFB836D-D009-BCE7-C485-5C19AC51CB56}"/>
                </a:ext>
              </a:extLst>
            </p:cNvPr>
            <p:cNvSpPr/>
            <p:nvPr/>
          </p:nvSpPr>
          <p:spPr>
            <a:xfrm>
              <a:off x="3464610" y="5491261"/>
              <a:ext cx="6519344" cy="0"/>
            </a:xfrm>
            <a:custGeom>
              <a:avLst/>
              <a:gdLst/>
              <a:ahLst/>
              <a:cxnLst/>
              <a:rect l="0" t="0" r="0" b="0"/>
              <a:pathLst>
                <a:path w="6519344">
                  <a:moveTo>
                    <a:pt x="0" y="0"/>
                  </a:moveTo>
                  <a:lnTo>
                    <a:pt x="6519344" y="0"/>
                  </a:lnTo>
                  <a:lnTo>
                    <a:pt x="6519344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1" name="pl9">
              <a:extLst>
                <a:ext uri="{FF2B5EF4-FFF2-40B4-BE49-F238E27FC236}">
                  <a16:creationId xmlns:a16="http://schemas.microsoft.com/office/drawing/2014/main" id="{8C2B7B48-5165-4371-8675-0C519D824D52}"/>
                </a:ext>
              </a:extLst>
            </p:cNvPr>
            <p:cNvSpPr/>
            <p:nvPr/>
          </p:nvSpPr>
          <p:spPr>
            <a:xfrm>
              <a:off x="3464610" y="3912580"/>
              <a:ext cx="6519344" cy="0"/>
            </a:xfrm>
            <a:custGeom>
              <a:avLst/>
              <a:gdLst/>
              <a:ahLst/>
              <a:cxnLst/>
              <a:rect l="0" t="0" r="0" b="0"/>
              <a:pathLst>
                <a:path w="6519344">
                  <a:moveTo>
                    <a:pt x="0" y="0"/>
                  </a:moveTo>
                  <a:lnTo>
                    <a:pt x="6519344" y="0"/>
                  </a:lnTo>
                  <a:lnTo>
                    <a:pt x="6519344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2" name="pl10">
              <a:extLst>
                <a:ext uri="{FF2B5EF4-FFF2-40B4-BE49-F238E27FC236}">
                  <a16:creationId xmlns:a16="http://schemas.microsoft.com/office/drawing/2014/main" id="{05DA3318-79C5-DF70-33D1-61ABFC466D94}"/>
                </a:ext>
              </a:extLst>
            </p:cNvPr>
            <p:cNvSpPr/>
            <p:nvPr/>
          </p:nvSpPr>
          <p:spPr>
            <a:xfrm>
              <a:off x="3464610" y="2333899"/>
              <a:ext cx="6519344" cy="0"/>
            </a:xfrm>
            <a:custGeom>
              <a:avLst/>
              <a:gdLst/>
              <a:ahLst/>
              <a:cxnLst/>
              <a:rect l="0" t="0" r="0" b="0"/>
              <a:pathLst>
                <a:path w="6519344">
                  <a:moveTo>
                    <a:pt x="0" y="0"/>
                  </a:moveTo>
                  <a:lnTo>
                    <a:pt x="6519344" y="0"/>
                  </a:lnTo>
                  <a:lnTo>
                    <a:pt x="6519344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3" name="pl11">
              <a:extLst>
                <a:ext uri="{FF2B5EF4-FFF2-40B4-BE49-F238E27FC236}">
                  <a16:creationId xmlns:a16="http://schemas.microsoft.com/office/drawing/2014/main" id="{D69D7905-D948-1832-EA72-8FD70709DB45}"/>
                </a:ext>
              </a:extLst>
            </p:cNvPr>
            <p:cNvSpPr/>
            <p:nvPr/>
          </p:nvSpPr>
          <p:spPr>
            <a:xfrm>
              <a:off x="3464610" y="7859283"/>
              <a:ext cx="6519344" cy="0"/>
            </a:xfrm>
            <a:custGeom>
              <a:avLst/>
              <a:gdLst/>
              <a:ahLst/>
              <a:cxnLst/>
              <a:rect l="0" t="0" r="0" b="0"/>
              <a:pathLst>
                <a:path w="6519344">
                  <a:moveTo>
                    <a:pt x="0" y="0"/>
                  </a:moveTo>
                  <a:lnTo>
                    <a:pt x="6519344" y="0"/>
                  </a:lnTo>
                  <a:lnTo>
                    <a:pt x="6519344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4" name="pl12">
              <a:extLst>
                <a:ext uri="{FF2B5EF4-FFF2-40B4-BE49-F238E27FC236}">
                  <a16:creationId xmlns:a16="http://schemas.microsoft.com/office/drawing/2014/main" id="{5BD47182-1842-A54A-0300-6718F8B4AA03}"/>
                </a:ext>
              </a:extLst>
            </p:cNvPr>
            <p:cNvSpPr/>
            <p:nvPr/>
          </p:nvSpPr>
          <p:spPr>
            <a:xfrm>
              <a:off x="3464610" y="6280602"/>
              <a:ext cx="6519344" cy="0"/>
            </a:xfrm>
            <a:custGeom>
              <a:avLst/>
              <a:gdLst/>
              <a:ahLst/>
              <a:cxnLst/>
              <a:rect l="0" t="0" r="0" b="0"/>
              <a:pathLst>
                <a:path w="6519344">
                  <a:moveTo>
                    <a:pt x="0" y="0"/>
                  </a:moveTo>
                  <a:lnTo>
                    <a:pt x="6519344" y="0"/>
                  </a:lnTo>
                  <a:lnTo>
                    <a:pt x="6519344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5" name="pl13">
              <a:extLst>
                <a:ext uri="{FF2B5EF4-FFF2-40B4-BE49-F238E27FC236}">
                  <a16:creationId xmlns:a16="http://schemas.microsoft.com/office/drawing/2014/main" id="{180BA4EC-52FF-52C4-53DE-B5A1489BD8EF}"/>
                </a:ext>
              </a:extLst>
            </p:cNvPr>
            <p:cNvSpPr/>
            <p:nvPr/>
          </p:nvSpPr>
          <p:spPr>
            <a:xfrm>
              <a:off x="3464610" y="4701921"/>
              <a:ext cx="6519344" cy="0"/>
            </a:xfrm>
            <a:custGeom>
              <a:avLst/>
              <a:gdLst/>
              <a:ahLst/>
              <a:cxnLst/>
              <a:rect l="0" t="0" r="0" b="0"/>
              <a:pathLst>
                <a:path w="6519344">
                  <a:moveTo>
                    <a:pt x="0" y="0"/>
                  </a:moveTo>
                  <a:lnTo>
                    <a:pt x="6519344" y="0"/>
                  </a:lnTo>
                  <a:lnTo>
                    <a:pt x="6519344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6" name="pl14">
              <a:extLst>
                <a:ext uri="{FF2B5EF4-FFF2-40B4-BE49-F238E27FC236}">
                  <a16:creationId xmlns:a16="http://schemas.microsoft.com/office/drawing/2014/main" id="{DB4A2A2A-AEF6-2CD8-C9C5-3E9CEB6E9CB6}"/>
                </a:ext>
              </a:extLst>
            </p:cNvPr>
            <p:cNvSpPr/>
            <p:nvPr/>
          </p:nvSpPr>
          <p:spPr>
            <a:xfrm>
              <a:off x="3464610" y="3123240"/>
              <a:ext cx="6519344" cy="0"/>
            </a:xfrm>
            <a:custGeom>
              <a:avLst/>
              <a:gdLst/>
              <a:ahLst/>
              <a:cxnLst/>
              <a:rect l="0" t="0" r="0" b="0"/>
              <a:pathLst>
                <a:path w="6519344">
                  <a:moveTo>
                    <a:pt x="0" y="0"/>
                  </a:moveTo>
                  <a:lnTo>
                    <a:pt x="6519344" y="0"/>
                  </a:lnTo>
                  <a:lnTo>
                    <a:pt x="6519344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7" name="pl15">
              <a:extLst>
                <a:ext uri="{FF2B5EF4-FFF2-40B4-BE49-F238E27FC236}">
                  <a16:creationId xmlns:a16="http://schemas.microsoft.com/office/drawing/2014/main" id="{09797191-B8C9-5365-B0F5-1F2DA0CDD41C}"/>
                </a:ext>
              </a:extLst>
            </p:cNvPr>
            <p:cNvSpPr/>
            <p:nvPr/>
          </p:nvSpPr>
          <p:spPr>
            <a:xfrm>
              <a:off x="3740076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8" name="pl16">
              <a:extLst>
                <a:ext uri="{FF2B5EF4-FFF2-40B4-BE49-F238E27FC236}">
                  <a16:creationId xmlns:a16="http://schemas.microsoft.com/office/drawing/2014/main" id="{65C354D6-383C-90B8-202A-03179790D603}"/>
                </a:ext>
              </a:extLst>
            </p:cNvPr>
            <p:cNvSpPr/>
            <p:nvPr/>
          </p:nvSpPr>
          <p:spPr>
            <a:xfrm>
              <a:off x="4199184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9" name="pl17">
              <a:extLst>
                <a:ext uri="{FF2B5EF4-FFF2-40B4-BE49-F238E27FC236}">
                  <a16:creationId xmlns:a16="http://schemas.microsoft.com/office/drawing/2014/main" id="{66C93359-35F4-64DE-2D08-236548630ABD}"/>
                </a:ext>
              </a:extLst>
            </p:cNvPr>
            <p:cNvSpPr/>
            <p:nvPr/>
          </p:nvSpPr>
          <p:spPr>
            <a:xfrm>
              <a:off x="4658293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0" name="pl18">
              <a:extLst>
                <a:ext uri="{FF2B5EF4-FFF2-40B4-BE49-F238E27FC236}">
                  <a16:creationId xmlns:a16="http://schemas.microsoft.com/office/drawing/2014/main" id="{44B7217A-F09C-87F2-7B32-CF50816DC094}"/>
                </a:ext>
              </a:extLst>
            </p:cNvPr>
            <p:cNvSpPr/>
            <p:nvPr/>
          </p:nvSpPr>
          <p:spPr>
            <a:xfrm>
              <a:off x="5117402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1" name="pl19">
              <a:extLst>
                <a:ext uri="{FF2B5EF4-FFF2-40B4-BE49-F238E27FC236}">
                  <a16:creationId xmlns:a16="http://schemas.microsoft.com/office/drawing/2014/main" id="{ABAAD706-E779-7226-4E4D-CF16A0149880}"/>
                </a:ext>
              </a:extLst>
            </p:cNvPr>
            <p:cNvSpPr/>
            <p:nvPr/>
          </p:nvSpPr>
          <p:spPr>
            <a:xfrm>
              <a:off x="5576511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2" name="pl20">
              <a:extLst>
                <a:ext uri="{FF2B5EF4-FFF2-40B4-BE49-F238E27FC236}">
                  <a16:creationId xmlns:a16="http://schemas.microsoft.com/office/drawing/2014/main" id="{26546FE2-1814-972E-5046-09F9FEA5A840}"/>
                </a:ext>
              </a:extLst>
            </p:cNvPr>
            <p:cNvSpPr/>
            <p:nvPr/>
          </p:nvSpPr>
          <p:spPr>
            <a:xfrm>
              <a:off x="6035619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3" name="pl21">
              <a:extLst>
                <a:ext uri="{FF2B5EF4-FFF2-40B4-BE49-F238E27FC236}">
                  <a16:creationId xmlns:a16="http://schemas.microsoft.com/office/drawing/2014/main" id="{246D9198-F50B-6D67-A895-4DCF7DDCB9C3}"/>
                </a:ext>
              </a:extLst>
            </p:cNvPr>
            <p:cNvSpPr/>
            <p:nvPr/>
          </p:nvSpPr>
          <p:spPr>
            <a:xfrm>
              <a:off x="6494728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4" name="pl22">
              <a:extLst>
                <a:ext uri="{FF2B5EF4-FFF2-40B4-BE49-F238E27FC236}">
                  <a16:creationId xmlns:a16="http://schemas.microsoft.com/office/drawing/2014/main" id="{F471A715-AFD0-1EE4-399B-29035F44DF14}"/>
                </a:ext>
              </a:extLst>
            </p:cNvPr>
            <p:cNvSpPr/>
            <p:nvPr/>
          </p:nvSpPr>
          <p:spPr>
            <a:xfrm>
              <a:off x="6953837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5" name="pl23">
              <a:extLst>
                <a:ext uri="{FF2B5EF4-FFF2-40B4-BE49-F238E27FC236}">
                  <a16:creationId xmlns:a16="http://schemas.microsoft.com/office/drawing/2014/main" id="{51D15913-CAB1-0092-5E22-2D0F78818389}"/>
                </a:ext>
              </a:extLst>
            </p:cNvPr>
            <p:cNvSpPr/>
            <p:nvPr/>
          </p:nvSpPr>
          <p:spPr>
            <a:xfrm>
              <a:off x="7412946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6" name="pl24">
              <a:extLst>
                <a:ext uri="{FF2B5EF4-FFF2-40B4-BE49-F238E27FC236}">
                  <a16:creationId xmlns:a16="http://schemas.microsoft.com/office/drawing/2014/main" id="{FC2282EA-3801-0969-8441-84DCE08846B8}"/>
                </a:ext>
              </a:extLst>
            </p:cNvPr>
            <p:cNvSpPr/>
            <p:nvPr/>
          </p:nvSpPr>
          <p:spPr>
            <a:xfrm>
              <a:off x="7872054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7" name="pl25">
              <a:extLst>
                <a:ext uri="{FF2B5EF4-FFF2-40B4-BE49-F238E27FC236}">
                  <a16:creationId xmlns:a16="http://schemas.microsoft.com/office/drawing/2014/main" id="{995722CC-031A-DDE8-E0F1-487064B8AA28}"/>
                </a:ext>
              </a:extLst>
            </p:cNvPr>
            <p:cNvSpPr/>
            <p:nvPr/>
          </p:nvSpPr>
          <p:spPr>
            <a:xfrm>
              <a:off x="8331163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8" name="pl26">
              <a:extLst>
                <a:ext uri="{FF2B5EF4-FFF2-40B4-BE49-F238E27FC236}">
                  <a16:creationId xmlns:a16="http://schemas.microsoft.com/office/drawing/2014/main" id="{DA4173B5-E779-6AAE-14F0-38882F19F1C1}"/>
                </a:ext>
              </a:extLst>
            </p:cNvPr>
            <p:cNvSpPr/>
            <p:nvPr/>
          </p:nvSpPr>
          <p:spPr>
            <a:xfrm>
              <a:off x="8790272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9" name="pl27">
              <a:extLst>
                <a:ext uri="{FF2B5EF4-FFF2-40B4-BE49-F238E27FC236}">
                  <a16:creationId xmlns:a16="http://schemas.microsoft.com/office/drawing/2014/main" id="{7E9E477C-9C1F-DEBD-2F20-884E2C00D680}"/>
                </a:ext>
              </a:extLst>
            </p:cNvPr>
            <p:cNvSpPr/>
            <p:nvPr/>
          </p:nvSpPr>
          <p:spPr>
            <a:xfrm>
              <a:off x="9249380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0" name="pl28">
              <a:extLst>
                <a:ext uri="{FF2B5EF4-FFF2-40B4-BE49-F238E27FC236}">
                  <a16:creationId xmlns:a16="http://schemas.microsoft.com/office/drawing/2014/main" id="{8724300C-E6F2-FC93-F4E8-D5D72A8E678F}"/>
                </a:ext>
              </a:extLst>
            </p:cNvPr>
            <p:cNvSpPr/>
            <p:nvPr/>
          </p:nvSpPr>
          <p:spPr>
            <a:xfrm>
              <a:off x="9708489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1" name="pg29">
              <a:extLst>
                <a:ext uri="{FF2B5EF4-FFF2-40B4-BE49-F238E27FC236}">
                  <a16:creationId xmlns:a16="http://schemas.microsoft.com/office/drawing/2014/main" id="{787668C2-9FB1-EF7F-476B-1BA9AC330253}"/>
                </a:ext>
              </a:extLst>
            </p:cNvPr>
            <p:cNvSpPr/>
            <p:nvPr/>
          </p:nvSpPr>
          <p:spPr>
            <a:xfrm>
              <a:off x="3553108" y="2934599"/>
              <a:ext cx="373936" cy="4397329"/>
            </a:xfrm>
            <a:custGeom>
              <a:avLst/>
              <a:gdLst/>
              <a:ahLst/>
              <a:cxnLst/>
              <a:rect l="0" t="0" r="0" b="0"/>
              <a:pathLst>
                <a:path w="373936" h="4397329">
                  <a:moveTo>
                    <a:pt x="186774" y="4397329"/>
                  </a:moveTo>
                  <a:lnTo>
                    <a:pt x="186776" y="4388724"/>
                  </a:lnTo>
                  <a:lnTo>
                    <a:pt x="186780" y="4380119"/>
                  </a:lnTo>
                  <a:lnTo>
                    <a:pt x="186787" y="4371513"/>
                  </a:lnTo>
                  <a:lnTo>
                    <a:pt x="186797" y="4362908"/>
                  </a:lnTo>
                  <a:lnTo>
                    <a:pt x="186808" y="4354303"/>
                  </a:lnTo>
                  <a:lnTo>
                    <a:pt x="186821" y="4345697"/>
                  </a:lnTo>
                  <a:lnTo>
                    <a:pt x="186835" y="4337092"/>
                  </a:lnTo>
                  <a:lnTo>
                    <a:pt x="186849" y="4328487"/>
                  </a:lnTo>
                  <a:lnTo>
                    <a:pt x="186862" y="4319881"/>
                  </a:lnTo>
                  <a:lnTo>
                    <a:pt x="186875" y="4311276"/>
                  </a:lnTo>
                  <a:lnTo>
                    <a:pt x="186887" y="4302671"/>
                  </a:lnTo>
                  <a:lnTo>
                    <a:pt x="186897" y="4294065"/>
                  </a:lnTo>
                  <a:lnTo>
                    <a:pt x="186905" y="4285460"/>
                  </a:lnTo>
                  <a:lnTo>
                    <a:pt x="186910" y="4276855"/>
                  </a:lnTo>
                  <a:lnTo>
                    <a:pt x="186912" y="4268249"/>
                  </a:lnTo>
                  <a:lnTo>
                    <a:pt x="186912" y="4259644"/>
                  </a:lnTo>
                  <a:lnTo>
                    <a:pt x="186908" y="4251039"/>
                  </a:lnTo>
                  <a:lnTo>
                    <a:pt x="186900" y="4242433"/>
                  </a:lnTo>
                  <a:lnTo>
                    <a:pt x="186888" y="4233828"/>
                  </a:lnTo>
                  <a:lnTo>
                    <a:pt x="186872" y="4225223"/>
                  </a:lnTo>
                  <a:lnTo>
                    <a:pt x="186850" y="4216617"/>
                  </a:lnTo>
                  <a:lnTo>
                    <a:pt x="186823" y="4208012"/>
                  </a:lnTo>
                  <a:lnTo>
                    <a:pt x="186789" y="4199406"/>
                  </a:lnTo>
                  <a:lnTo>
                    <a:pt x="186748" y="4190801"/>
                  </a:lnTo>
                  <a:lnTo>
                    <a:pt x="186700" y="4182196"/>
                  </a:lnTo>
                  <a:lnTo>
                    <a:pt x="186645" y="4173590"/>
                  </a:lnTo>
                  <a:lnTo>
                    <a:pt x="186581" y="4164985"/>
                  </a:lnTo>
                  <a:lnTo>
                    <a:pt x="186508" y="4156380"/>
                  </a:lnTo>
                  <a:lnTo>
                    <a:pt x="186427" y="4147774"/>
                  </a:lnTo>
                  <a:lnTo>
                    <a:pt x="186337" y="4139169"/>
                  </a:lnTo>
                  <a:lnTo>
                    <a:pt x="186237" y="4130564"/>
                  </a:lnTo>
                  <a:lnTo>
                    <a:pt x="186129" y="4121958"/>
                  </a:lnTo>
                  <a:lnTo>
                    <a:pt x="186014" y="4113353"/>
                  </a:lnTo>
                  <a:lnTo>
                    <a:pt x="185891" y="4104748"/>
                  </a:lnTo>
                  <a:lnTo>
                    <a:pt x="185764" y="4096142"/>
                  </a:lnTo>
                  <a:lnTo>
                    <a:pt x="185633" y="4087537"/>
                  </a:lnTo>
                  <a:lnTo>
                    <a:pt x="185499" y="4078932"/>
                  </a:lnTo>
                  <a:lnTo>
                    <a:pt x="185366" y="4070326"/>
                  </a:lnTo>
                  <a:lnTo>
                    <a:pt x="185234" y="4061721"/>
                  </a:lnTo>
                  <a:lnTo>
                    <a:pt x="185108" y="4053116"/>
                  </a:lnTo>
                  <a:lnTo>
                    <a:pt x="184989" y="4044510"/>
                  </a:lnTo>
                  <a:lnTo>
                    <a:pt x="184879" y="4035905"/>
                  </a:lnTo>
                  <a:lnTo>
                    <a:pt x="184780" y="4027300"/>
                  </a:lnTo>
                  <a:lnTo>
                    <a:pt x="184693" y="4018694"/>
                  </a:lnTo>
                  <a:lnTo>
                    <a:pt x="184621" y="4010089"/>
                  </a:lnTo>
                  <a:lnTo>
                    <a:pt x="184563" y="4001484"/>
                  </a:lnTo>
                  <a:lnTo>
                    <a:pt x="184520" y="3992878"/>
                  </a:lnTo>
                  <a:lnTo>
                    <a:pt x="184493" y="3984273"/>
                  </a:lnTo>
                  <a:lnTo>
                    <a:pt x="184481" y="3975668"/>
                  </a:lnTo>
                  <a:lnTo>
                    <a:pt x="184481" y="3967062"/>
                  </a:lnTo>
                  <a:lnTo>
                    <a:pt x="184492" y="3958457"/>
                  </a:lnTo>
                  <a:lnTo>
                    <a:pt x="184512" y="3949852"/>
                  </a:lnTo>
                  <a:lnTo>
                    <a:pt x="184538" y="3941246"/>
                  </a:lnTo>
                  <a:lnTo>
                    <a:pt x="184567" y="3932641"/>
                  </a:lnTo>
                  <a:lnTo>
                    <a:pt x="184597" y="3924036"/>
                  </a:lnTo>
                  <a:lnTo>
                    <a:pt x="184626" y="3915430"/>
                  </a:lnTo>
                  <a:lnTo>
                    <a:pt x="184649" y="3906825"/>
                  </a:lnTo>
                  <a:lnTo>
                    <a:pt x="184664" y="3898220"/>
                  </a:lnTo>
                  <a:lnTo>
                    <a:pt x="184670" y="3889614"/>
                  </a:lnTo>
                  <a:lnTo>
                    <a:pt x="184664" y="3881009"/>
                  </a:lnTo>
                  <a:lnTo>
                    <a:pt x="184645" y="3872403"/>
                  </a:lnTo>
                  <a:lnTo>
                    <a:pt x="184613" y="3863798"/>
                  </a:lnTo>
                  <a:lnTo>
                    <a:pt x="184566" y="3855193"/>
                  </a:lnTo>
                  <a:lnTo>
                    <a:pt x="184505" y="3846587"/>
                  </a:lnTo>
                  <a:lnTo>
                    <a:pt x="184431" y="3837982"/>
                  </a:lnTo>
                  <a:lnTo>
                    <a:pt x="184346" y="3829377"/>
                  </a:lnTo>
                  <a:lnTo>
                    <a:pt x="184249" y="3820771"/>
                  </a:lnTo>
                  <a:lnTo>
                    <a:pt x="184145" y="3812166"/>
                  </a:lnTo>
                  <a:lnTo>
                    <a:pt x="184037" y="3803561"/>
                  </a:lnTo>
                  <a:lnTo>
                    <a:pt x="183929" y="3794955"/>
                  </a:lnTo>
                  <a:lnTo>
                    <a:pt x="183823" y="3786350"/>
                  </a:lnTo>
                  <a:lnTo>
                    <a:pt x="183723" y="3777745"/>
                  </a:lnTo>
                  <a:lnTo>
                    <a:pt x="183632" y="3769139"/>
                  </a:lnTo>
                  <a:lnTo>
                    <a:pt x="183552" y="3760534"/>
                  </a:lnTo>
                  <a:lnTo>
                    <a:pt x="183485" y="3751929"/>
                  </a:lnTo>
                  <a:lnTo>
                    <a:pt x="183434" y="3743323"/>
                  </a:lnTo>
                  <a:lnTo>
                    <a:pt x="183396" y="3734718"/>
                  </a:lnTo>
                  <a:lnTo>
                    <a:pt x="183372" y="3726113"/>
                  </a:lnTo>
                  <a:lnTo>
                    <a:pt x="183358" y="3717507"/>
                  </a:lnTo>
                  <a:lnTo>
                    <a:pt x="183352" y="3708902"/>
                  </a:lnTo>
                  <a:lnTo>
                    <a:pt x="183352" y="3700297"/>
                  </a:lnTo>
                  <a:lnTo>
                    <a:pt x="183353" y="3691691"/>
                  </a:lnTo>
                  <a:lnTo>
                    <a:pt x="183353" y="3683086"/>
                  </a:lnTo>
                  <a:lnTo>
                    <a:pt x="183348" y="3674481"/>
                  </a:lnTo>
                  <a:lnTo>
                    <a:pt x="183333" y="3665875"/>
                  </a:lnTo>
                  <a:lnTo>
                    <a:pt x="183308" y="3657270"/>
                  </a:lnTo>
                  <a:lnTo>
                    <a:pt x="183271" y="3648665"/>
                  </a:lnTo>
                  <a:lnTo>
                    <a:pt x="183221" y="3640059"/>
                  </a:lnTo>
                  <a:lnTo>
                    <a:pt x="183160" y="3631454"/>
                  </a:lnTo>
                  <a:lnTo>
                    <a:pt x="183088" y="3622849"/>
                  </a:lnTo>
                  <a:lnTo>
                    <a:pt x="183006" y="3614243"/>
                  </a:lnTo>
                  <a:lnTo>
                    <a:pt x="182916" y="3605638"/>
                  </a:lnTo>
                  <a:lnTo>
                    <a:pt x="182821" y="3597033"/>
                  </a:lnTo>
                  <a:lnTo>
                    <a:pt x="182723" y="3588427"/>
                  </a:lnTo>
                  <a:lnTo>
                    <a:pt x="182625" y="3579822"/>
                  </a:lnTo>
                  <a:lnTo>
                    <a:pt x="182529" y="3571217"/>
                  </a:lnTo>
                  <a:lnTo>
                    <a:pt x="182436" y="3562611"/>
                  </a:lnTo>
                  <a:lnTo>
                    <a:pt x="182347" y="3554006"/>
                  </a:lnTo>
                  <a:lnTo>
                    <a:pt x="182264" y="3545400"/>
                  </a:lnTo>
                  <a:lnTo>
                    <a:pt x="182186" y="3536795"/>
                  </a:lnTo>
                  <a:lnTo>
                    <a:pt x="182113" y="3528190"/>
                  </a:lnTo>
                  <a:lnTo>
                    <a:pt x="182043" y="3519584"/>
                  </a:lnTo>
                  <a:lnTo>
                    <a:pt x="181976" y="3510979"/>
                  </a:lnTo>
                  <a:lnTo>
                    <a:pt x="181909" y="3502374"/>
                  </a:lnTo>
                  <a:lnTo>
                    <a:pt x="181840" y="3493768"/>
                  </a:lnTo>
                  <a:lnTo>
                    <a:pt x="181767" y="3485163"/>
                  </a:lnTo>
                  <a:lnTo>
                    <a:pt x="181688" y="3476558"/>
                  </a:lnTo>
                  <a:lnTo>
                    <a:pt x="181603" y="3467952"/>
                  </a:lnTo>
                  <a:lnTo>
                    <a:pt x="181509" y="3459347"/>
                  </a:lnTo>
                  <a:lnTo>
                    <a:pt x="181407" y="3450742"/>
                  </a:lnTo>
                  <a:lnTo>
                    <a:pt x="181295" y="3442136"/>
                  </a:lnTo>
                  <a:lnTo>
                    <a:pt x="181175" y="3433531"/>
                  </a:lnTo>
                  <a:lnTo>
                    <a:pt x="181049" y="3424926"/>
                  </a:lnTo>
                  <a:lnTo>
                    <a:pt x="180918" y="3416320"/>
                  </a:lnTo>
                  <a:lnTo>
                    <a:pt x="180785" y="3407715"/>
                  </a:lnTo>
                  <a:lnTo>
                    <a:pt x="180653" y="3399110"/>
                  </a:lnTo>
                  <a:lnTo>
                    <a:pt x="180525" y="3390504"/>
                  </a:lnTo>
                  <a:lnTo>
                    <a:pt x="180404" y="3381899"/>
                  </a:lnTo>
                  <a:lnTo>
                    <a:pt x="180293" y="3373294"/>
                  </a:lnTo>
                  <a:lnTo>
                    <a:pt x="180193" y="3364688"/>
                  </a:lnTo>
                  <a:lnTo>
                    <a:pt x="180110" y="3356083"/>
                  </a:lnTo>
                  <a:lnTo>
                    <a:pt x="180044" y="3347478"/>
                  </a:lnTo>
                  <a:lnTo>
                    <a:pt x="179995" y="3338872"/>
                  </a:lnTo>
                  <a:lnTo>
                    <a:pt x="179962" y="3330267"/>
                  </a:lnTo>
                  <a:lnTo>
                    <a:pt x="179947" y="3321662"/>
                  </a:lnTo>
                  <a:lnTo>
                    <a:pt x="179946" y="3313056"/>
                  </a:lnTo>
                  <a:lnTo>
                    <a:pt x="179960" y="3304451"/>
                  </a:lnTo>
                  <a:lnTo>
                    <a:pt x="179984" y="3295846"/>
                  </a:lnTo>
                  <a:lnTo>
                    <a:pt x="180017" y="3287240"/>
                  </a:lnTo>
                  <a:lnTo>
                    <a:pt x="180054" y="3278635"/>
                  </a:lnTo>
                  <a:lnTo>
                    <a:pt x="180092" y="3270030"/>
                  </a:lnTo>
                  <a:lnTo>
                    <a:pt x="180126" y="3261424"/>
                  </a:lnTo>
                  <a:lnTo>
                    <a:pt x="180152" y="3252819"/>
                  </a:lnTo>
                  <a:lnTo>
                    <a:pt x="180167" y="3244214"/>
                  </a:lnTo>
                  <a:lnTo>
                    <a:pt x="180166" y="3235608"/>
                  </a:lnTo>
                  <a:lnTo>
                    <a:pt x="180149" y="3227003"/>
                  </a:lnTo>
                  <a:lnTo>
                    <a:pt x="180112" y="3218397"/>
                  </a:lnTo>
                  <a:lnTo>
                    <a:pt x="180054" y="3209792"/>
                  </a:lnTo>
                  <a:lnTo>
                    <a:pt x="179973" y="3201187"/>
                  </a:lnTo>
                  <a:lnTo>
                    <a:pt x="179871" y="3192581"/>
                  </a:lnTo>
                  <a:lnTo>
                    <a:pt x="179751" y="3183976"/>
                  </a:lnTo>
                  <a:lnTo>
                    <a:pt x="179615" y="3175371"/>
                  </a:lnTo>
                  <a:lnTo>
                    <a:pt x="179466" y="3166765"/>
                  </a:lnTo>
                  <a:lnTo>
                    <a:pt x="179309" y="3158160"/>
                  </a:lnTo>
                  <a:lnTo>
                    <a:pt x="179145" y="3149555"/>
                  </a:lnTo>
                  <a:lnTo>
                    <a:pt x="178979" y="3140949"/>
                  </a:lnTo>
                  <a:lnTo>
                    <a:pt x="178814" y="3132344"/>
                  </a:lnTo>
                  <a:lnTo>
                    <a:pt x="178654" y="3123739"/>
                  </a:lnTo>
                  <a:lnTo>
                    <a:pt x="178500" y="3115133"/>
                  </a:lnTo>
                  <a:lnTo>
                    <a:pt x="178354" y="3106528"/>
                  </a:lnTo>
                  <a:lnTo>
                    <a:pt x="178217" y="3097923"/>
                  </a:lnTo>
                  <a:lnTo>
                    <a:pt x="178088" y="3089317"/>
                  </a:lnTo>
                  <a:lnTo>
                    <a:pt x="177968" y="3080712"/>
                  </a:lnTo>
                  <a:lnTo>
                    <a:pt x="177855" y="3072107"/>
                  </a:lnTo>
                  <a:lnTo>
                    <a:pt x="177749" y="3063501"/>
                  </a:lnTo>
                  <a:lnTo>
                    <a:pt x="177648" y="3054896"/>
                  </a:lnTo>
                  <a:lnTo>
                    <a:pt x="177550" y="3046291"/>
                  </a:lnTo>
                  <a:lnTo>
                    <a:pt x="177454" y="3037685"/>
                  </a:lnTo>
                  <a:lnTo>
                    <a:pt x="177358" y="3029080"/>
                  </a:lnTo>
                  <a:lnTo>
                    <a:pt x="177261" y="3020475"/>
                  </a:lnTo>
                  <a:lnTo>
                    <a:pt x="177160" y="3011869"/>
                  </a:lnTo>
                  <a:lnTo>
                    <a:pt x="177055" y="3003264"/>
                  </a:lnTo>
                  <a:lnTo>
                    <a:pt x="176944" y="2994659"/>
                  </a:lnTo>
                  <a:lnTo>
                    <a:pt x="176824" y="2986053"/>
                  </a:lnTo>
                  <a:lnTo>
                    <a:pt x="176695" y="2977448"/>
                  </a:lnTo>
                  <a:lnTo>
                    <a:pt x="176552" y="2968843"/>
                  </a:lnTo>
                  <a:lnTo>
                    <a:pt x="176394" y="2960237"/>
                  </a:lnTo>
                  <a:lnTo>
                    <a:pt x="176217" y="2951632"/>
                  </a:lnTo>
                  <a:lnTo>
                    <a:pt x="176019" y="2943027"/>
                  </a:lnTo>
                  <a:lnTo>
                    <a:pt x="175797" y="2934421"/>
                  </a:lnTo>
                  <a:lnTo>
                    <a:pt x="175548" y="2925816"/>
                  </a:lnTo>
                  <a:lnTo>
                    <a:pt x="175270" y="2917211"/>
                  </a:lnTo>
                  <a:lnTo>
                    <a:pt x="174959" y="2908605"/>
                  </a:lnTo>
                  <a:lnTo>
                    <a:pt x="174613" y="2900000"/>
                  </a:lnTo>
                  <a:lnTo>
                    <a:pt x="174227" y="2891394"/>
                  </a:lnTo>
                  <a:lnTo>
                    <a:pt x="173803" y="2882789"/>
                  </a:lnTo>
                  <a:lnTo>
                    <a:pt x="173343" y="2874184"/>
                  </a:lnTo>
                  <a:lnTo>
                    <a:pt x="172846" y="2865578"/>
                  </a:lnTo>
                  <a:lnTo>
                    <a:pt x="172316" y="2856973"/>
                  </a:lnTo>
                  <a:lnTo>
                    <a:pt x="171754" y="2848368"/>
                  </a:lnTo>
                  <a:lnTo>
                    <a:pt x="171165" y="2839762"/>
                  </a:lnTo>
                  <a:lnTo>
                    <a:pt x="170551" y="2831157"/>
                  </a:lnTo>
                  <a:lnTo>
                    <a:pt x="169918" y="2822552"/>
                  </a:lnTo>
                  <a:lnTo>
                    <a:pt x="169271" y="2813946"/>
                  </a:lnTo>
                  <a:lnTo>
                    <a:pt x="168616" y="2805341"/>
                  </a:lnTo>
                  <a:lnTo>
                    <a:pt x="167960" y="2796736"/>
                  </a:lnTo>
                  <a:lnTo>
                    <a:pt x="167309" y="2788130"/>
                  </a:lnTo>
                  <a:lnTo>
                    <a:pt x="166668" y="2779525"/>
                  </a:lnTo>
                  <a:lnTo>
                    <a:pt x="166043" y="2770920"/>
                  </a:lnTo>
                  <a:lnTo>
                    <a:pt x="165438" y="2762314"/>
                  </a:lnTo>
                  <a:lnTo>
                    <a:pt x="164856" y="2753709"/>
                  </a:lnTo>
                  <a:lnTo>
                    <a:pt x="164300" y="2745104"/>
                  </a:lnTo>
                  <a:lnTo>
                    <a:pt x="163772" y="2736498"/>
                  </a:lnTo>
                  <a:lnTo>
                    <a:pt x="163271" y="2727893"/>
                  </a:lnTo>
                  <a:lnTo>
                    <a:pt x="162790" y="2719288"/>
                  </a:lnTo>
                  <a:lnTo>
                    <a:pt x="162327" y="2710682"/>
                  </a:lnTo>
                  <a:lnTo>
                    <a:pt x="161874" y="2702077"/>
                  </a:lnTo>
                  <a:lnTo>
                    <a:pt x="161423" y="2693472"/>
                  </a:lnTo>
                  <a:lnTo>
                    <a:pt x="160966" y="2684866"/>
                  </a:lnTo>
                  <a:lnTo>
                    <a:pt x="160494" y="2676261"/>
                  </a:lnTo>
                  <a:lnTo>
                    <a:pt x="159998" y="2667656"/>
                  </a:lnTo>
                  <a:lnTo>
                    <a:pt x="159463" y="2659050"/>
                  </a:lnTo>
                  <a:lnTo>
                    <a:pt x="158882" y="2650445"/>
                  </a:lnTo>
                  <a:lnTo>
                    <a:pt x="158249" y="2641840"/>
                  </a:lnTo>
                  <a:lnTo>
                    <a:pt x="157558" y="2633234"/>
                  </a:lnTo>
                  <a:lnTo>
                    <a:pt x="156805" y="2624629"/>
                  </a:lnTo>
                  <a:lnTo>
                    <a:pt x="155988" y="2616024"/>
                  </a:lnTo>
                  <a:lnTo>
                    <a:pt x="155107" y="2607418"/>
                  </a:lnTo>
                  <a:lnTo>
                    <a:pt x="154164" y="2598813"/>
                  </a:lnTo>
                  <a:lnTo>
                    <a:pt x="153162" y="2590208"/>
                  </a:lnTo>
                  <a:lnTo>
                    <a:pt x="152104" y="2581602"/>
                  </a:lnTo>
                  <a:lnTo>
                    <a:pt x="151000" y="2572997"/>
                  </a:lnTo>
                  <a:lnTo>
                    <a:pt x="149863" y="2564391"/>
                  </a:lnTo>
                  <a:lnTo>
                    <a:pt x="148704" y="2555786"/>
                  </a:lnTo>
                  <a:lnTo>
                    <a:pt x="147533" y="2547181"/>
                  </a:lnTo>
                  <a:lnTo>
                    <a:pt x="146360" y="2538575"/>
                  </a:lnTo>
                  <a:lnTo>
                    <a:pt x="145198" y="2529970"/>
                  </a:lnTo>
                  <a:lnTo>
                    <a:pt x="144055" y="2521365"/>
                  </a:lnTo>
                  <a:lnTo>
                    <a:pt x="142939" y="2512759"/>
                  </a:lnTo>
                  <a:lnTo>
                    <a:pt x="141860" y="2504154"/>
                  </a:lnTo>
                  <a:lnTo>
                    <a:pt x="140820" y="2495549"/>
                  </a:lnTo>
                  <a:lnTo>
                    <a:pt x="139816" y="2486943"/>
                  </a:lnTo>
                  <a:lnTo>
                    <a:pt x="138842" y="2478338"/>
                  </a:lnTo>
                  <a:lnTo>
                    <a:pt x="137891" y="2469733"/>
                  </a:lnTo>
                  <a:lnTo>
                    <a:pt x="136951" y="2461127"/>
                  </a:lnTo>
                  <a:lnTo>
                    <a:pt x="136008" y="2452522"/>
                  </a:lnTo>
                  <a:lnTo>
                    <a:pt x="135043" y="2443917"/>
                  </a:lnTo>
                  <a:lnTo>
                    <a:pt x="134038" y="2435311"/>
                  </a:lnTo>
                  <a:lnTo>
                    <a:pt x="132966" y="2426706"/>
                  </a:lnTo>
                  <a:lnTo>
                    <a:pt x="131802" y="2418101"/>
                  </a:lnTo>
                  <a:lnTo>
                    <a:pt x="130531" y="2409495"/>
                  </a:lnTo>
                  <a:lnTo>
                    <a:pt x="129136" y="2400890"/>
                  </a:lnTo>
                  <a:lnTo>
                    <a:pt x="127605" y="2392285"/>
                  </a:lnTo>
                  <a:lnTo>
                    <a:pt x="125928" y="2383679"/>
                  </a:lnTo>
                  <a:lnTo>
                    <a:pt x="124100" y="2375074"/>
                  </a:lnTo>
                  <a:lnTo>
                    <a:pt x="122120" y="2366469"/>
                  </a:lnTo>
                  <a:lnTo>
                    <a:pt x="119992" y="2357863"/>
                  </a:lnTo>
                  <a:lnTo>
                    <a:pt x="117717" y="2349258"/>
                  </a:lnTo>
                  <a:lnTo>
                    <a:pt x="115311" y="2340653"/>
                  </a:lnTo>
                  <a:lnTo>
                    <a:pt x="112801" y="2332047"/>
                  </a:lnTo>
                  <a:lnTo>
                    <a:pt x="110204" y="2323442"/>
                  </a:lnTo>
                  <a:lnTo>
                    <a:pt x="107539" y="2314837"/>
                  </a:lnTo>
                  <a:lnTo>
                    <a:pt x="104825" y="2306231"/>
                  </a:lnTo>
                  <a:lnTo>
                    <a:pt x="102080" y="2297626"/>
                  </a:lnTo>
                  <a:lnTo>
                    <a:pt x="99319" y="2289021"/>
                  </a:lnTo>
                  <a:lnTo>
                    <a:pt x="96557" y="2280415"/>
                  </a:lnTo>
                  <a:lnTo>
                    <a:pt x="93808" y="2271810"/>
                  </a:lnTo>
                  <a:lnTo>
                    <a:pt x="91084" y="2263205"/>
                  </a:lnTo>
                  <a:lnTo>
                    <a:pt x="88393" y="2254599"/>
                  </a:lnTo>
                  <a:lnTo>
                    <a:pt x="85738" y="2245994"/>
                  </a:lnTo>
                  <a:lnTo>
                    <a:pt x="83126" y="2237388"/>
                  </a:lnTo>
                  <a:lnTo>
                    <a:pt x="80560" y="2228783"/>
                  </a:lnTo>
                  <a:lnTo>
                    <a:pt x="78042" y="2220178"/>
                  </a:lnTo>
                  <a:lnTo>
                    <a:pt x="75574" y="2211572"/>
                  </a:lnTo>
                  <a:lnTo>
                    <a:pt x="73156" y="2202967"/>
                  </a:lnTo>
                  <a:lnTo>
                    <a:pt x="70792" y="2194362"/>
                  </a:lnTo>
                  <a:lnTo>
                    <a:pt x="68480" y="2185756"/>
                  </a:lnTo>
                  <a:lnTo>
                    <a:pt x="66214" y="2177151"/>
                  </a:lnTo>
                  <a:lnTo>
                    <a:pt x="63991" y="2168546"/>
                  </a:lnTo>
                  <a:lnTo>
                    <a:pt x="61808" y="2159940"/>
                  </a:lnTo>
                  <a:lnTo>
                    <a:pt x="59662" y="2151335"/>
                  </a:lnTo>
                  <a:lnTo>
                    <a:pt x="57549" y="2142730"/>
                  </a:lnTo>
                  <a:lnTo>
                    <a:pt x="55466" y="2134124"/>
                  </a:lnTo>
                  <a:lnTo>
                    <a:pt x="53410" y="2125519"/>
                  </a:lnTo>
                  <a:lnTo>
                    <a:pt x="51380" y="2116914"/>
                  </a:lnTo>
                  <a:lnTo>
                    <a:pt x="49374" y="2108308"/>
                  </a:lnTo>
                  <a:lnTo>
                    <a:pt x="47389" y="2099703"/>
                  </a:lnTo>
                  <a:lnTo>
                    <a:pt x="45421" y="2091098"/>
                  </a:lnTo>
                  <a:lnTo>
                    <a:pt x="43467" y="2082492"/>
                  </a:lnTo>
                  <a:lnTo>
                    <a:pt x="41524" y="2073887"/>
                  </a:lnTo>
                  <a:lnTo>
                    <a:pt x="39586" y="2065282"/>
                  </a:lnTo>
                  <a:lnTo>
                    <a:pt x="37646" y="2056676"/>
                  </a:lnTo>
                  <a:lnTo>
                    <a:pt x="35697" y="2048071"/>
                  </a:lnTo>
                  <a:lnTo>
                    <a:pt x="33728" y="2039466"/>
                  </a:lnTo>
                  <a:lnTo>
                    <a:pt x="31729" y="2030860"/>
                  </a:lnTo>
                  <a:lnTo>
                    <a:pt x="29695" y="2022255"/>
                  </a:lnTo>
                  <a:lnTo>
                    <a:pt x="27623" y="2013650"/>
                  </a:lnTo>
                  <a:lnTo>
                    <a:pt x="25511" y="2005044"/>
                  </a:lnTo>
                  <a:lnTo>
                    <a:pt x="23364" y="1996439"/>
                  </a:lnTo>
                  <a:lnTo>
                    <a:pt x="21190" y="1987834"/>
                  </a:lnTo>
                  <a:lnTo>
                    <a:pt x="19003" y="1979228"/>
                  </a:lnTo>
                  <a:lnTo>
                    <a:pt x="16820" y="1970623"/>
                  </a:lnTo>
                  <a:lnTo>
                    <a:pt x="14668" y="1962018"/>
                  </a:lnTo>
                  <a:lnTo>
                    <a:pt x="12580" y="1953412"/>
                  </a:lnTo>
                  <a:lnTo>
                    <a:pt x="10582" y="1944807"/>
                  </a:lnTo>
                  <a:lnTo>
                    <a:pt x="8702" y="1936201"/>
                  </a:lnTo>
                  <a:lnTo>
                    <a:pt x="6966" y="1927596"/>
                  </a:lnTo>
                  <a:lnTo>
                    <a:pt x="5395" y="1918991"/>
                  </a:lnTo>
                  <a:lnTo>
                    <a:pt x="4010" y="1910385"/>
                  </a:lnTo>
                  <a:lnTo>
                    <a:pt x="2823" y="1901780"/>
                  </a:lnTo>
                  <a:lnTo>
                    <a:pt x="1843" y="1893175"/>
                  </a:lnTo>
                  <a:lnTo>
                    <a:pt x="1083" y="1884569"/>
                  </a:lnTo>
                  <a:lnTo>
                    <a:pt x="542" y="1875964"/>
                  </a:lnTo>
                  <a:lnTo>
                    <a:pt x="192" y="1867359"/>
                  </a:lnTo>
                  <a:lnTo>
                    <a:pt x="17" y="1858753"/>
                  </a:lnTo>
                  <a:lnTo>
                    <a:pt x="0" y="1850148"/>
                  </a:lnTo>
                  <a:lnTo>
                    <a:pt x="120" y="1841543"/>
                  </a:lnTo>
                  <a:lnTo>
                    <a:pt x="356" y="1832937"/>
                  </a:lnTo>
                  <a:lnTo>
                    <a:pt x="688" y="1824332"/>
                  </a:lnTo>
                  <a:lnTo>
                    <a:pt x="1094" y="1815727"/>
                  </a:lnTo>
                  <a:lnTo>
                    <a:pt x="1557" y="1807121"/>
                  </a:lnTo>
                  <a:lnTo>
                    <a:pt x="2056" y="1798516"/>
                  </a:lnTo>
                  <a:lnTo>
                    <a:pt x="2571" y="1789911"/>
                  </a:lnTo>
                  <a:lnTo>
                    <a:pt x="3089" y="1781305"/>
                  </a:lnTo>
                  <a:lnTo>
                    <a:pt x="3600" y="1772700"/>
                  </a:lnTo>
                  <a:lnTo>
                    <a:pt x="4095" y="1764095"/>
                  </a:lnTo>
                  <a:lnTo>
                    <a:pt x="4568" y="1755489"/>
                  </a:lnTo>
                  <a:lnTo>
                    <a:pt x="5018" y="1746884"/>
                  </a:lnTo>
                  <a:lnTo>
                    <a:pt x="5442" y="1738279"/>
                  </a:lnTo>
                  <a:lnTo>
                    <a:pt x="5842" y="1729673"/>
                  </a:lnTo>
                  <a:lnTo>
                    <a:pt x="6225" y="1721068"/>
                  </a:lnTo>
                  <a:lnTo>
                    <a:pt x="6600" y="1712463"/>
                  </a:lnTo>
                  <a:lnTo>
                    <a:pt x="6980" y="1703857"/>
                  </a:lnTo>
                  <a:lnTo>
                    <a:pt x="7375" y="1695252"/>
                  </a:lnTo>
                  <a:lnTo>
                    <a:pt x="7801" y="1686647"/>
                  </a:lnTo>
                  <a:lnTo>
                    <a:pt x="8270" y="1678041"/>
                  </a:lnTo>
                  <a:lnTo>
                    <a:pt x="8796" y="1669436"/>
                  </a:lnTo>
                  <a:lnTo>
                    <a:pt x="9393" y="1660831"/>
                  </a:lnTo>
                  <a:lnTo>
                    <a:pt x="10078" y="1652225"/>
                  </a:lnTo>
                  <a:lnTo>
                    <a:pt x="10866" y="1643620"/>
                  </a:lnTo>
                  <a:lnTo>
                    <a:pt x="11757" y="1635015"/>
                  </a:lnTo>
                  <a:lnTo>
                    <a:pt x="12755" y="1626409"/>
                  </a:lnTo>
                  <a:lnTo>
                    <a:pt x="13863" y="1617804"/>
                  </a:lnTo>
                  <a:lnTo>
                    <a:pt x="15081" y="1609198"/>
                  </a:lnTo>
                  <a:lnTo>
                    <a:pt x="16408" y="1600593"/>
                  </a:lnTo>
                  <a:lnTo>
                    <a:pt x="17840" y="1591988"/>
                  </a:lnTo>
                  <a:lnTo>
                    <a:pt x="19376" y="1583382"/>
                  </a:lnTo>
                  <a:lnTo>
                    <a:pt x="21014" y="1574777"/>
                  </a:lnTo>
                  <a:lnTo>
                    <a:pt x="22755" y="1566172"/>
                  </a:lnTo>
                  <a:lnTo>
                    <a:pt x="24583" y="1557566"/>
                  </a:lnTo>
                  <a:lnTo>
                    <a:pt x="26496" y="1548961"/>
                  </a:lnTo>
                  <a:lnTo>
                    <a:pt x="28488" y="1540356"/>
                  </a:lnTo>
                  <a:lnTo>
                    <a:pt x="30556" y="1531750"/>
                  </a:lnTo>
                  <a:lnTo>
                    <a:pt x="32694" y="1523145"/>
                  </a:lnTo>
                  <a:lnTo>
                    <a:pt x="34900" y="1514540"/>
                  </a:lnTo>
                  <a:lnTo>
                    <a:pt x="37167" y="1505934"/>
                  </a:lnTo>
                  <a:lnTo>
                    <a:pt x="39491" y="1497329"/>
                  </a:lnTo>
                  <a:lnTo>
                    <a:pt x="41870" y="1488724"/>
                  </a:lnTo>
                  <a:lnTo>
                    <a:pt x="44289" y="1480118"/>
                  </a:lnTo>
                  <a:lnTo>
                    <a:pt x="46742" y="1471513"/>
                  </a:lnTo>
                  <a:lnTo>
                    <a:pt x="49220" y="1462908"/>
                  </a:lnTo>
                  <a:lnTo>
                    <a:pt x="51715" y="1454302"/>
                  </a:lnTo>
                  <a:lnTo>
                    <a:pt x="54219" y="1445697"/>
                  </a:lnTo>
                  <a:lnTo>
                    <a:pt x="56724" y="1437092"/>
                  </a:lnTo>
                  <a:lnTo>
                    <a:pt x="59224" y="1428486"/>
                  </a:lnTo>
                  <a:lnTo>
                    <a:pt x="61712" y="1419881"/>
                  </a:lnTo>
                  <a:lnTo>
                    <a:pt x="64181" y="1411276"/>
                  </a:lnTo>
                  <a:lnTo>
                    <a:pt x="66630" y="1402670"/>
                  </a:lnTo>
                  <a:lnTo>
                    <a:pt x="69060" y="1394065"/>
                  </a:lnTo>
                  <a:lnTo>
                    <a:pt x="71470" y="1385460"/>
                  </a:lnTo>
                  <a:lnTo>
                    <a:pt x="73864" y="1376854"/>
                  </a:lnTo>
                  <a:lnTo>
                    <a:pt x="76246" y="1368249"/>
                  </a:lnTo>
                  <a:lnTo>
                    <a:pt x="78619" y="1359644"/>
                  </a:lnTo>
                  <a:lnTo>
                    <a:pt x="80988" y="1351038"/>
                  </a:lnTo>
                  <a:lnTo>
                    <a:pt x="83358" y="1342433"/>
                  </a:lnTo>
                  <a:lnTo>
                    <a:pt x="85732" y="1333828"/>
                  </a:lnTo>
                  <a:lnTo>
                    <a:pt x="88113" y="1325222"/>
                  </a:lnTo>
                  <a:lnTo>
                    <a:pt x="90499" y="1316617"/>
                  </a:lnTo>
                  <a:lnTo>
                    <a:pt x="92889" y="1308012"/>
                  </a:lnTo>
                  <a:lnTo>
                    <a:pt x="95277" y="1299406"/>
                  </a:lnTo>
                  <a:lnTo>
                    <a:pt x="97659" y="1290801"/>
                  </a:lnTo>
                  <a:lnTo>
                    <a:pt x="100028" y="1282195"/>
                  </a:lnTo>
                  <a:lnTo>
                    <a:pt x="102377" y="1273590"/>
                  </a:lnTo>
                  <a:lnTo>
                    <a:pt x="104696" y="1264985"/>
                  </a:lnTo>
                  <a:lnTo>
                    <a:pt x="106975" y="1256379"/>
                  </a:lnTo>
                  <a:lnTo>
                    <a:pt x="109211" y="1247774"/>
                  </a:lnTo>
                  <a:lnTo>
                    <a:pt x="111399" y="1239169"/>
                  </a:lnTo>
                  <a:lnTo>
                    <a:pt x="113538" y="1230563"/>
                  </a:lnTo>
                  <a:lnTo>
                    <a:pt x="115627" y="1221958"/>
                  </a:lnTo>
                  <a:lnTo>
                    <a:pt x="117664" y="1213353"/>
                  </a:lnTo>
                  <a:lnTo>
                    <a:pt x="119653" y="1204747"/>
                  </a:lnTo>
                  <a:lnTo>
                    <a:pt x="121595" y="1196142"/>
                  </a:lnTo>
                  <a:lnTo>
                    <a:pt x="123492" y="1187537"/>
                  </a:lnTo>
                  <a:lnTo>
                    <a:pt x="125344" y="1178931"/>
                  </a:lnTo>
                  <a:lnTo>
                    <a:pt x="127157" y="1170326"/>
                  </a:lnTo>
                  <a:lnTo>
                    <a:pt x="128934" y="1161721"/>
                  </a:lnTo>
                  <a:lnTo>
                    <a:pt x="130676" y="1153115"/>
                  </a:lnTo>
                  <a:lnTo>
                    <a:pt x="132382" y="1144510"/>
                  </a:lnTo>
                  <a:lnTo>
                    <a:pt x="134052" y="1135905"/>
                  </a:lnTo>
                  <a:lnTo>
                    <a:pt x="135685" y="1127299"/>
                  </a:lnTo>
                  <a:lnTo>
                    <a:pt x="137279" y="1118694"/>
                  </a:lnTo>
                  <a:lnTo>
                    <a:pt x="138832" y="1110089"/>
                  </a:lnTo>
                  <a:lnTo>
                    <a:pt x="140335" y="1101483"/>
                  </a:lnTo>
                  <a:lnTo>
                    <a:pt x="141794" y="1092878"/>
                  </a:lnTo>
                  <a:lnTo>
                    <a:pt x="143206" y="1084273"/>
                  </a:lnTo>
                  <a:lnTo>
                    <a:pt x="144571" y="1075667"/>
                  </a:lnTo>
                  <a:lnTo>
                    <a:pt x="145889" y="1067062"/>
                  </a:lnTo>
                  <a:lnTo>
                    <a:pt x="147161" y="1058457"/>
                  </a:lnTo>
                  <a:lnTo>
                    <a:pt x="148389" y="1049851"/>
                  </a:lnTo>
                  <a:lnTo>
                    <a:pt x="149576" y="1041246"/>
                  </a:lnTo>
                  <a:lnTo>
                    <a:pt x="150725" y="1032641"/>
                  </a:lnTo>
                  <a:lnTo>
                    <a:pt x="151837" y="1024035"/>
                  </a:lnTo>
                  <a:lnTo>
                    <a:pt x="152924" y="1015430"/>
                  </a:lnTo>
                  <a:lnTo>
                    <a:pt x="153989" y="1006825"/>
                  </a:lnTo>
                  <a:lnTo>
                    <a:pt x="155038" y="998219"/>
                  </a:lnTo>
                  <a:lnTo>
                    <a:pt x="156077" y="989614"/>
                  </a:lnTo>
                  <a:lnTo>
                    <a:pt x="157108" y="981009"/>
                  </a:lnTo>
                  <a:lnTo>
                    <a:pt x="158134" y="972403"/>
                  </a:lnTo>
                  <a:lnTo>
                    <a:pt x="159158" y="963798"/>
                  </a:lnTo>
                  <a:lnTo>
                    <a:pt x="160178" y="955192"/>
                  </a:lnTo>
                  <a:lnTo>
                    <a:pt x="161193" y="946587"/>
                  </a:lnTo>
                  <a:lnTo>
                    <a:pt x="162198" y="937982"/>
                  </a:lnTo>
                  <a:lnTo>
                    <a:pt x="163190" y="929376"/>
                  </a:lnTo>
                  <a:lnTo>
                    <a:pt x="164162" y="920771"/>
                  </a:lnTo>
                  <a:lnTo>
                    <a:pt x="165109" y="912166"/>
                  </a:lnTo>
                  <a:lnTo>
                    <a:pt x="166025" y="903560"/>
                  </a:lnTo>
                  <a:lnTo>
                    <a:pt x="166906" y="894955"/>
                  </a:lnTo>
                  <a:lnTo>
                    <a:pt x="167748" y="886350"/>
                  </a:lnTo>
                  <a:lnTo>
                    <a:pt x="168546" y="877744"/>
                  </a:lnTo>
                  <a:lnTo>
                    <a:pt x="169294" y="869139"/>
                  </a:lnTo>
                  <a:lnTo>
                    <a:pt x="169998" y="860534"/>
                  </a:lnTo>
                  <a:lnTo>
                    <a:pt x="170660" y="851928"/>
                  </a:lnTo>
                  <a:lnTo>
                    <a:pt x="171283" y="843323"/>
                  </a:lnTo>
                  <a:lnTo>
                    <a:pt x="171869" y="834718"/>
                  </a:lnTo>
                  <a:lnTo>
                    <a:pt x="172423" y="826112"/>
                  </a:lnTo>
                  <a:lnTo>
                    <a:pt x="172949" y="817507"/>
                  </a:lnTo>
                  <a:lnTo>
                    <a:pt x="173451" y="808902"/>
                  </a:lnTo>
                  <a:lnTo>
                    <a:pt x="173932" y="800296"/>
                  </a:lnTo>
                  <a:lnTo>
                    <a:pt x="174395" y="791691"/>
                  </a:lnTo>
                  <a:lnTo>
                    <a:pt x="174843" y="783086"/>
                  </a:lnTo>
                  <a:lnTo>
                    <a:pt x="175280" y="774480"/>
                  </a:lnTo>
                  <a:lnTo>
                    <a:pt x="175705" y="765875"/>
                  </a:lnTo>
                  <a:lnTo>
                    <a:pt x="176120" y="757270"/>
                  </a:lnTo>
                  <a:lnTo>
                    <a:pt x="176525" y="748664"/>
                  </a:lnTo>
                  <a:lnTo>
                    <a:pt x="176920" y="740059"/>
                  </a:lnTo>
                  <a:lnTo>
                    <a:pt x="177306" y="731454"/>
                  </a:lnTo>
                  <a:lnTo>
                    <a:pt x="177681" y="722848"/>
                  </a:lnTo>
                  <a:lnTo>
                    <a:pt x="178046" y="714243"/>
                  </a:lnTo>
                  <a:lnTo>
                    <a:pt x="178400" y="705638"/>
                  </a:lnTo>
                  <a:lnTo>
                    <a:pt x="178746" y="697032"/>
                  </a:lnTo>
                  <a:lnTo>
                    <a:pt x="179082" y="688427"/>
                  </a:lnTo>
                  <a:lnTo>
                    <a:pt x="179409" y="679822"/>
                  </a:lnTo>
                  <a:lnTo>
                    <a:pt x="179727" y="671216"/>
                  </a:lnTo>
                  <a:lnTo>
                    <a:pt x="180037" y="662611"/>
                  </a:lnTo>
                  <a:lnTo>
                    <a:pt x="180338" y="654006"/>
                  </a:lnTo>
                  <a:lnTo>
                    <a:pt x="180631" y="645400"/>
                  </a:lnTo>
                  <a:lnTo>
                    <a:pt x="180915" y="636795"/>
                  </a:lnTo>
                  <a:lnTo>
                    <a:pt x="181190" y="628189"/>
                  </a:lnTo>
                  <a:lnTo>
                    <a:pt x="181455" y="619584"/>
                  </a:lnTo>
                  <a:lnTo>
                    <a:pt x="181711" y="610979"/>
                  </a:lnTo>
                  <a:lnTo>
                    <a:pt x="181957" y="602373"/>
                  </a:lnTo>
                  <a:lnTo>
                    <a:pt x="182192" y="593768"/>
                  </a:lnTo>
                  <a:lnTo>
                    <a:pt x="182415" y="585163"/>
                  </a:lnTo>
                  <a:lnTo>
                    <a:pt x="182627" y="576557"/>
                  </a:lnTo>
                  <a:lnTo>
                    <a:pt x="182826" y="567952"/>
                  </a:lnTo>
                  <a:lnTo>
                    <a:pt x="183010" y="559347"/>
                  </a:lnTo>
                  <a:lnTo>
                    <a:pt x="183180" y="550741"/>
                  </a:lnTo>
                  <a:lnTo>
                    <a:pt x="183337" y="542136"/>
                  </a:lnTo>
                  <a:lnTo>
                    <a:pt x="183480" y="533531"/>
                  </a:lnTo>
                  <a:lnTo>
                    <a:pt x="183610" y="524925"/>
                  </a:lnTo>
                  <a:lnTo>
                    <a:pt x="183727" y="516320"/>
                  </a:lnTo>
                  <a:lnTo>
                    <a:pt x="183830" y="507715"/>
                  </a:lnTo>
                  <a:lnTo>
                    <a:pt x="183922" y="499109"/>
                  </a:lnTo>
                  <a:lnTo>
                    <a:pt x="184003" y="490504"/>
                  </a:lnTo>
                  <a:lnTo>
                    <a:pt x="184072" y="481899"/>
                  </a:lnTo>
                  <a:lnTo>
                    <a:pt x="184134" y="473293"/>
                  </a:lnTo>
                  <a:lnTo>
                    <a:pt x="184188" y="464688"/>
                  </a:lnTo>
                  <a:lnTo>
                    <a:pt x="184238" y="456083"/>
                  </a:lnTo>
                  <a:lnTo>
                    <a:pt x="184284" y="447477"/>
                  </a:lnTo>
                  <a:lnTo>
                    <a:pt x="184330" y="438872"/>
                  </a:lnTo>
                  <a:lnTo>
                    <a:pt x="184377" y="430267"/>
                  </a:lnTo>
                  <a:lnTo>
                    <a:pt x="184428" y="421661"/>
                  </a:lnTo>
                  <a:lnTo>
                    <a:pt x="184483" y="413056"/>
                  </a:lnTo>
                  <a:lnTo>
                    <a:pt x="184547" y="404451"/>
                  </a:lnTo>
                  <a:lnTo>
                    <a:pt x="184619" y="395845"/>
                  </a:lnTo>
                  <a:lnTo>
                    <a:pt x="184700" y="387240"/>
                  </a:lnTo>
                  <a:lnTo>
                    <a:pt x="184791" y="378635"/>
                  </a:lnTo>
                  <a:lnTo>
                    <a:pt x="184892" y="370029"/>
                  </a:lnTo>
                  <a:lnTo>
                    <a:pt x="185001" y="361424"/>
                  </a:lnTo>
                  <a:lnTo>
                    <a:pt x="185118" y="352819"/>
                  </a:lnTo>
                  <a:lnTo>
                    <a:pt x="185240" y="344213"/>
                  </a:lnTo>
                  <a:lnTo>
                    <a:pt x="185367" y="335608"/>
                  </a:lnTo>
                  <a:lnTo>
                    <a:pt x="185495" y="327003"/>
                  </a:lnTo>
                  <a:lnTo>
                    <a:pt x="185622" y="318397"/>
                  </a:lnTo>
                  <a:lnTo>
                    <a:pt x="185747" y="309792"/>
                  </a:lnTo>
                  <a:lnTo>
                    <a:pt x="185867" y="301186"/>
                  </a:lnTo>
                  <a:lnTo>
                    <a:pt x="185981" y="292581"/>
                  </a:lnTo>
                  <a:lnTo>
                    <a:pt x="186087" y="283976"/>
                  </a:lnTo>
                  <a:lnTo>
                    <a:pt x="186186" y="275370"/>
                  </a:lnTo>
                  <a:lnTo>
                    <a:pt x="186276" y="266765"/>
                  </a:lnTo>
                  <a:lnTo>
                    <a:pt x="186357" y="258160"/>
                  </a:lnTo>
                  <a:lnTo>
                    <a:pt x="186429" y="249554"/>
                  </a:lnTo>
                  <a:lnTo>
                    <a:pt x="186493" y="240949"/>
                  </a:lnTo>
                  <a:lnTo>
                    <a:pt x="186550" y="232344"/>
                  </a:lnTo>
                  <a:lnTo>
                    <a:pt x="186600" y="223738"/>
                  </a:lnTo>
                  <a:lnTo>
                    <a:pt x="186645" y="215133"/>
                  </a:lnTo>
                  <a:lnTo>
                    <a:pt x="186685" y="206528"/>
                  </a:lnTo>
                  <a:lnTo>
                    <a:pt x="186720" y="197922"/>
                  </a:lnTo>
                  <a:lnTo>
                    <a:pt x="186752" y="189317"/>
                  </a:lnTo>
                  <a:lnTo>
                    <a:pt x="186779" y="180712"/>
                  </a:lnTo>
                  <a:lnTo>
                    <a:pt x="186803" y="172106"/>
                  </a:lnTo>
                  <a:lnTo>
                    <a:pt x="186823" y="163501"/>
                  </a:lnTo>
                  <a:lnTo>
                    <a:pt x="186841" y="154896"/>
                  </a:lnTo>
                  <a:lnTo>
                    <a:pt x="186854" y="146290"/>
                  </a:lnTo>
                  <a:lnTo>
                    <a:pt x="186865" y="137685"/>
                  </a:lnTo>
                  <a:lnTo>
                    <a:pt x="186872" y="129080"/>
                  </a:lnTo>
                  <a:lnTo>
                    <a:pt x="186876" y="120474"/>
                  </a:lnTo>
                  <a:lnTo>
                    <a:pt x="186876" y="111869"/>
                  </a:lnTo>
                  <a:lnTo>
                    <a:pt x="186874" y="103264"/>
                  </a:lnTo>
                  <a:lnTo>
                    <a:pt x="186869" y="94658"/>
                  </a:lnTo>
                  <a:lnTo>
                    <a:pt x="186861" y="86053"/>
                  </a:lnTo>
                  <a:lnTo>
                    <a:pt x="186851" y="77448"/>
                  </a:lnTo>
                  <a:lnTo>
                    <a:pt x="186840" y="68842"/>
                  </a:lnTo>
                  <a:lnTo>
                    <a:pt x="186828" y="60237"/>
                  </a:lnTo>
                  <a:lnTo>
                    <a:pt x="186816" y="51632"/>
                  </a:lnTo>
                  <a:lnTo>
                    <a:pt x="186805" y="43026"/>
                  </a:lnTo>
                  <a:lnTo>
                    <a:pt x="186794" y="34421"/>
                  </a:lnTo>
                  <a:lnTo>
                    <a:pt x="186786" y="25816"/>
                  </a:lnTo>
                  <a:lnTo>
                    <a:pt x="186779" y="17210"/>
                  </a:lnTo>
                  <a:lnTo>
                    <a:pt x="186775" y="8605"/>
                  </a:lnTo>
                  <a:lnTo>
                    <a:pt x="186774" y="0"/>
                  </a:lnTo>
                  <a:lnTo>
                    <a:pt x="187161" y="0"/>
                  </a:lnTo>
                  <a:lnTo>
                    <a:pt x="187160" y="8605"/>
                  </a:lnTo>
                  <a:lnTo>
                    <a:pt x="187156" y="17210"/>
                  </a:lnTo>
                  <a:lnTo>
                    <a:pt x="187150" y="25816"/>
                  </a:lnTo>
                  <a:lnTo>
                    <a:pt x="187141" y="34421"/>
                  </a:lnTo>
                  <a:lnTo>
                    <a:pt x="187130" y="43026"/>
                  </a:lnTo>
                  <a:lnTo>
                    <a:pt x="187119" y="51632"/>
                  </a:lnTo>
                  <a:lnTo>
                    <a:pt x="187107" y="60237"/>
                  </a:lnTo>
                  <a:lnTo>
                    <a:pt x="187095" y="68842"/>
                  </a:lnTo>
                  <a:lnTo>
                    <a:pt x="187084" y="77448"/>
                  </a:lnTo>
                  <a:lnTo>
                    <a:pt x="187074" y="86053"/>
                  </a:lnTo>
                  <a:lnTo>
                    <a:pt x="187067" y="94658"/>
                  </a:lnTo>
                  <a:lnTo>
                    <a:pt x="187061" y="103264"/>
                  </a:lnTo>
                  <a:lnTo>
                    <a:pt x="187059" y="111869"/>
                  </a:lnTo>
                  <a:lnTo>
                    <a:pt x="187059" y="120474"/>
                  </a:lnTo>
                  <a:lnTo>
                    <a:pt x="187063" y="129080"/>
                  </a:lnTo>
                  <a:lnTo>
                    <a:pt x="187070" y="137685"/>
                  </a:lnTo>
                  <a:lnTo>
                    <a:pt x="187081" y="146290"/>
                  </a:lnTo>
                  <a:lnTo>
                    <a:pt x="187095" y="154896"/>
                  </a:lnTo>
                  <a:lnTo>
                    <a:pt x="187112" y="163501"/>
                  </a:lnTo>
                  <a:lnTo>
                    <a:pt x="187132" y="172106"/>
                  </a:lnTo>
                  <a:lnTo>
                    <a:pt x="187156" y="180712"/>
                  </a:lnTo>
                  <a:lnTo>
                    <a:pt x="187183" y="189317"/>
                  </a:lnTo>
                  <a:lnTo>
                    <a:pt x="187215" y="197922"/>
                  </a:lnTo>
                  <a:lnTo>
                    <a:pt x="187250" y="206528"/>
                  </a:lnTo>
                  <a:lnTo>
                    <a:pt x="187290" y="215133"/>
                  </a:lnTo>
                  <a:lnTo>
                    <a:pt x="187335" y="223738"/>
                  </a:lnTo>
                  <a:lnTo>
                    <a:pt x="187385" y="232344"/>
                  </a:lnTo>
                  <a:lnTo>
                    <a:pt x="187442" y="240949"/>
                  </a:lnTo>
                  <a:lnTo>
                    <a:pt x="187506" y="249554"/>
                  </a:lnTo>
                  <a:lnTo>
                    <a:pt x="187578" y="258160"/>
                  </a:lnTo>
                  <a:lnTo>
                    <a:pt x="187659" y="266765"/>
                  </a:lnTo>
                  <a:lnTo>
                    <a:pt x="187749" y="275370"/>
                  </a:lnTo>
                  <a:lnTo>
                    <a:pt x="187848" y="283976"/>
                  </a:lnTo>
                  <a:lnTo>
                    <a:pt x="187954" y="292581"/>
                  </a:lnTo>
                  <a:lnTo>
                    <a:pt x="188068" y="301186"/>
                  </a:lnTo>
                  <a:lnTo>
                    <a:pt x="188188" y="309792"/>
                  </a:lnTo>
                  <a:lnTo>
                    <a:pt x="188313" y="318397"/>
                  </a:lnTo>
                  <a:lnTo>
                    <a:pt x="188440" y="327003"/>
                  </a:lnTo>
                  <a:lnTo>
                    <a:pt x="188569" y="335608"/>
                  </a:lnTo>
                  <a:lnTo>
                    <a:pt x="188695" y="344213"/>
                  </a:lnTo>
                  <a:lnTo>
                    <a:pt x="188818" y="352819"/>
                  </a:lnTo>
                  <a:lnTo>
                    <a:pt x="188934" y="361424"/>
                  </a:lnTo>
                  <a:lnTo>
                    <a:pt x="189043" y="370029"/>
                  </a:lnTo>
                  <a:lnTo>
                    <a:pt x="189144" y="378635"/>
                  </a:lnTo>
                  <a:lnTo>
                    <a:pt x="189235" y="387240"/>
                  </a:lnTo>
                  <a:lnTo>
                    <a:pt x="189316" y="395845"/>
                  </a:lnTo>
                  <a:lnTo>
                    <a:pt x="189388" y="404451"/>
                  </a:lnTo>
                  <a:lnTo>
                    <a:pt x="189452" y="413056"/>
                  </a:lnTo>
                  <a:lnTo>
                    <a:pt x="189507" y="421661"/>
                  </a:lnTo>
                  <a:lnTo>
                    <a:pt x="189558" y="430267"/>
                  </a:lnTo>
                  <a:lnTo>
                    <a:pt x="189605" y="438872"/>
                  </a:lnTo>
                  <a:lnTo>
                    <a:pt x="189651" y="447477"/>
                  </a:lnTo>
                  <a:lnTo>
                    <a:pt x="189697" y="456083"/>
                  </a:lnTo>
                  <a:lnTo>
                    <a:pt x="189747" y="464688"/>
                  </a:lnTo>
                  <a:lnTo>
                    <a:pt x="189801" y="473293"/>
                  </a:lnTo>
                  <a:lnTo>
                    <a:pt x="189863" y="481899"/>
                  </a:lnTo>
                  <a:lnTo>
                    <a:pt x="189932" y="490504"/>
                  </a:lnTo>
                  <a:lnTo>
                    <a:pt x="190013" y="499109"/>
                  </a:lnTo>
                  <a:lnTo>
                    <a:pt x="190105" y="507715"/>
                  </a:lnTo>
                  <a:lnTo>
                    <a:pt x="190208" y="516320"/>
                  </a:lnTo>
                  <a:lnTo>
                    <a:pt x="190325" y="524925"/>
                  </a:lnTo>
                  <a:lnTo>
                    <a:pt x="190455" y="533531"/>
                  </a:lnTo>
                  <a:lnTo>
                    <a:pt x="190598" y="542136"/>
                  </a:lnTo>
                  <a:lnTo>
                    <a:pt x="190755" y="550741"/>
                  </a:lnTo>
                  <a:lnTo>
                    <a:pt x="190925" y="559347"/>
                  </a:lnTo>
                  <a:lnTo>
                    <a:pt x="191109" y="567952"/>
                  </a:lnTo>
                  <a:lnTo>
                    <a:pt x="191308" y="576557"/>
                  </a:lnTo>
                  <a:lnTo>
                    <a:pt x="191520" y="585163"/>
                  </a:lnTo>
                  <a:lnTo>
                    <a:pt x="191743" y="593768"/>
                  </a:lnTo>
                  <a:lnTo>
                    <a:pt x="191978" y="602373"/>
                  </a:lnTo>
                  <a:lnTo>
                    <a:pt x="192224" y="610979"/>
                  </a:lnTo>
                  <a:lnTo>
                    <a:pt x="192480" y="619584"/>
                  </a:lnTo>
                  <a:lnTo>
                    <a:pt x="192745" y="628189"/>
                  </a:lnTo>
                  <a:lnTo>
                    <a:pt x="193020" y="636795"/>
                  </a:lnTo>
                  <a:lnTo>
                    <a:pt x="193304" y="645400"/>
                  </a:lnTo>
                  <a:lnTo>
                    <a:pt x="193597" y="654006"/>
                  </a:lnTo>
                  <a:lnTo>
                    <a:pt x="193898" y="662611"/>
                  </a:lnTo>
                  <a:lnTo>
                    <a:pt x="194208" y="671216"/>
                  </a:lnTo>
                  <a:lnTo>
                    <a:pt x="194526" y="679822"/>
                  </a:lnTo>
                  <a:lnTo>
                    <a:pt x="194854" y="688427"/>
                  </a:lnTo>
                  <a:lnTo>
                    <a:pt x="195190" y="697032"/>
                  </a:lnTo>
                  <a:lnTo>
                    <a:pt x="195535" y="705638"/>
                  </a:lnTo>
                  <a:lnTo>
                    <a:pt x="195890" y="714243"/>
                  </a:lnTo>
                  <a:lnTo>
                    <a:pt x="196254" y="722848"/>
                  </a:lnTo>
                  <a:lnTo>
                    <a:pt x="196630" y="731454"/>
                  </a:lnTo>
                  <a:lnTo>
                    <a:pt x="197015" y="740059"/>
                  </a:lnTo>
                  <a:lnTo>
                    <a:pt x="197410" y="748664"/>
                  </a:lnTo>
                  <a:lnTo>
                    <a:pt x="197815" y="757270"/>
                  </a:lnTo>
                  <a:lnTo>
                    <a:pt x="198230" y="765875"/>
                  </a:lnTo>
                  <a:lnTo>
                    <a:pt x="198655" y="774480"/>
                  </a:lnTo>
                  <a:lnTo>
                    <a:pt x="199092" y="783086"/>
                  </a:lnTo>
                  <a:lnTo>
                    <a:pt x="199540" y="791691"/>
                  </a:lnTo>
                  <a:lnTo>
                    <a:pt x="200003" y="800296"/>
                  </a:lnTo>
                  <a:lnTo>
                    <a:pt x="200484" y="808902"/>
                  </a:lnTo>
                  <a:lnTo>
                    <a:pt x="200986" y="817507"/>
                  </a:lnTo>
                  <a:lnTo>
                    <a:pt x="201512" y="826112"/>
                  </a:lnTo>
                  <a:lnTo>
                    <a:pt x="202066" y="834718"/>
                  </a:lnTo>
                  <a:lnTo>
                    <a:pt x="202652" y="843323"/>
                  </a:lnTo>
                  <a:lnTo>
                    <a:pt x="203275" y="851928"/>
                  </a:lnTo>
                  <a:lnTo>
                    <a:pt x="203937" y="860534"/>
                  </a:lnTo>
                  <a:lnTo>
                    <a:pt x="204641" y="869139"/>
                  </a:lnTo>
                  <a:lnTo>
                    <a:pt x="205389" y="877744"/>
                  </a:lnTo>
                  <a:lnTo>
                    <a:pt x="206187" y="886350"/>
                  </a:lnTo>
                  <a:lnTo>
                    <a:pt x="207029" y="894955"/>
                  </a:lnTo>
                  <a:lnTo>
                    <a:pt x="207910" y="903560"/>
                  </a:lnTo>
                  <a:lnTo>
                    <a:pt x="208826" y="912166"/>
                  </a:lnTo>
                  <a:lnTo>
                    <a:pt x="209773" y="920771"/>
                  </a:lnTo>
                  <a:lnTo>
                    <a:pt x="210745" y="929376"/>
                  </a:lnTo>
                  <a:lnTo>
                    <a:pt x="211737" y="937982"/>
                  </a:lnTo>
                  <a:lnTo>
                    <a:pt x="212742" y="946587"/>
                  </a:lnTo>
                  <a:lnTo>
                    <a:pt x="213757" y="955192"/>
                  </a:lnTo>
                  <a:lnTo>
                    <a:pt x="214777" y="963798"/>
                  </a:lnTo>
                  <a:lnTo>
                    <a:pt x="215801" y="972403"/>
                  </a:lnTo>
                  <a:lnTo>
                    <a:pt x="216827" y="981009"/>
                  </a:lnTo>
                  <a:lnTo>
                    <a:pt x="217859" y="989614"/>
                  </a:lnTo>
                  <a:lnTo>
                    <a:pt x="218897" y="998219"/>
                  </a:lnTo>
                  <a:lnTo>
                    <a:pt x="219946" y="1006825"/>
                  </a:lnTo>
                  <a:lnTo>
                    <a:pt x="221012" y="1015430"/>
                  </a:lnTo>
                  <a:lnTo>
                    <a:pt x="222098" y="1024035"/>
                  </a:lnTo>
                  <a:lnTo>
                    <a:pt x="223210" y="1032641"/>
                  </a:lnTo>
                  <a:lnTo>
                    <a:pt x="224359" y="1041246"/>
                  </a:lnTo>
                  <a:lnTo>
                    <a:pt x="225546" y="1049851"/>
                  </a:lnTo>
                  <a:lnTo>
                    <a:pt x="226774" y="1058457"/>
                  </a:lnTo>
                  <a:lnTo>
                    <a:pt x="228046" y="1067062"/>
                  </a:lnTo>
                  <a:lnTo>
                    <a:pt x="229364" y="1075667"/>
                  </a:lnTo>
                  <a:lnTo>
                    <a:pt x="230729" y="1084273"/>
                  </a:lnTo>
                  <a:lnTo>
                    <a:pt x="232141" y="1092878"/>
                  </a:lnTo>
                  <a:lnTo>
                    <a:pt x="233600" y="1101483"/>
                  </a:lnTo>
                  <a:lnTo>
                    <a:pt x="235103" y="1110089"/>
                  </a:lnTo>
                  <a:lnTo>
                    <a:pt x="236656" y="1118694"/>
                  </a:lnTo>
                  <a:lnTo>
                    <a:pt x="238250" y="1127299"/>
                  </a:lnTo>
                  <a:lnTo>
                    <a:pt x="239883" y="1135905"/>
                  </a:lnTo>
                  <a:lnTo>
                    <a:pt x="241553" y="1144510"/>
                  </a:lnTo>
                  <a:lnTo>
                    <a:pt x="243259" y="1153115"/>
                  </a:lnTo>
                  <a:lnTo>
                    <a:pt x="245001" y="1161721"/>
                  </a:lnTo>
                  <a:lnTo>
                    <a:pt x="246778" y="1170326"/>
                  </a:lnTo>
                  <a:lnTo>
                    <a:pt x="248591" y="1178931"/>
                  </a:lnTo>
                  <a:lnTo>
                    <a:pt x="250443" y="1187537"/>
                  </a:lnTo>
                  <a:lnTo>
                    <a:pt x="252340" y="1196142"/>
                  </a:lnTo>
                  <a:lnTo>
                    <a:pt x="254282" y="1204747"/>
                  </a:lnTo>
                  <a:lnTo>
                    <a:pt x="256271" y="1213353"/>
                  </a:lnTo>
                  <a:lnTo>
                    <a:pt x="258309" y="1221958"/>
                  </a:lnTo>
                  <a:lnTo>
                    <a:pt x="260397" y="1230563"/>
                  </a:lnTo>
                  <a:lnTo>
                    <a:pt x="262536" y="1239169"/>
                  </a:lnTo>
                  <a:lnTo>
                    <a:pt x="264724" y="1247774"/>
                  </a:lnTo>
                  <a:lnTo>
                    <a:pt x="266960" y="1256379"/>
                  </a:lnTo>
                  <a:lnTo>
                    <a:pt x="269239" y="1264985"/>
                  </a:lnTo>
                  <a:lnTo>
                    <a:pt x="271558" y="1273590"/>
                  </a:lnTo>
                  <a:lnTo>
                    <a:pt x="273907" y="1282195"/>
                  </a:lnTo>
                  <a:lnTo>
                    <a:pt x="276276" y="1290801"/>
                  </a:lnTo>
                  <a:lnTo>
                    <a:pt x="278658" y="1299406"/>
                  </a:lnTo>
                  <a:lnTo>
                    <a:pt x="281046" y="1308012"/>
                  </a:lnTo>
                  <a:lnTo>
                    <a:pt x="283436" y="1316617"/>
                  </a:lnTo>
                  <a:lnTo>
                    <a:pt x="285822" y="1325222"/>
                  </a:lnTo>
                  <a:lnTo>
                    <a:pt x="288203" y="1333828"/>
                  </a:lnTo>
                  <a:lnTo>
                    <a:pt x="290577" y="1342433"/>
                  </a:lnTo>
                  <a:lnTo>
                    <a:pt x="292947" y="1351038"/>
                  </a:lnTo>
                  <a:lnTo>
                    <a:pt x="295316" y="1359644"/>
                  </a:lnTo>
                  <a:lnTo>
                    <a:pt x="297689" y="1368249"/>
                  </a:lnTo>
                  <a:lnTo>
                    <a:pt x="300071" y="1376854"/>
                  </a:lnTo>
                  <a:lnTo>
                    <a:pt x="302465" y="1385460"/>
                  </a:lnTo>
                  <a:lnTo>
                    <a:pt x="304875" y="1394065"/>
                  </a:lnTo>
                  <a:lnTo>
                    <a:pt x="307305" y="1402670"/>
                  </a:lnTo>
                  <a:lnTo>
                    <a:pt x="309754" y="1411276"/>
                  </a:lnTo>
                  <a:lnTo>
                    <a:pt x="312224" y="1419881"/>
                  </a:lnTo>
                  <a:lnTo>
                    <a:pt x="314711" y="1428486"/>
                  </a:lnTo>
                  <a:lnTo>
                    <a:pt x="317211" y="1437092"/>
                  </a:lnTo>
                  <a:lnTo>
                    <a:pt x="319716" y="1445697"/>
                  </a:lnTo>
                  <a:lnTo>
                    <a:pt x="322220" y="1454302"/>
                  </a:lnTo>
                  <a:lnTo>
                    <a:pt x="324715" y="1462908"/>
                  </a:lnTo>
                  <a:lnTo>
                    <a:pt x="327193" y="1471513"/>
                  </a:lnTo>
                  <a:lnTo>
                    <a:pt x="329646" y="1480118"/>
                  </a:lnTo>
                  <a:lnTo>
                    <a:pt x="332065" y="1488724"/>
                  </a:lnTo>
                  <a:lnTo>
                    <a:pt x="334444" y="1497329"/>
                  </a:lnTo>
                  <a:lnTo>
                    <a:pt x="336768" y="1505934"/>
                  </a:lnTo>
                  <a:lnTo>
                    <a:pt x="339035" y="1514540"/>
                  </a:lnTo>
                  <a:lnTo>
                    <a:pt x="341241" y="1523145"/>
                  </a:lnTo>
                  <a:lnTo>
                    <a:pt x="343379" y="1531750"/>
                  </a:lnTo>
                  <a:lnTo>
                    <a:pt x="345447" y="1540356"/>
                  </a:lnTo>
                  <a:lnTo>
                    <a:pt x="347439" y="1548961"/>
                  </a:lnTo>
                  <a:lnTo>
                    <a:pt x="349352" y="1557566"/>
                  </a:lnTo>
                  <a:lnTo>
                    <a:pt x="351181" y="1566172"/>
                  </a:lnTo>
                  <a:lnTo>
                    <a:pt x="352921" y="1574777"/>
                  </a:lnTo>
                  <a:lnTo>
                    <a:pt x="354559" y="1583382"/>
                  </a:lnTo>
                  <a:lnTo>
                    <a:pt x="356095" y="1591988"/>
                  </a:lnTo>
                  <a:lnTo>
                    <a:pt x="357528" y="1600593"/>
                  </a:lnTo>
                  <a:lnTo>
                    <a:pt x="358854" y="1609198"/>
                  </a:lnTo>
                  <a:lnTo>
                    <a:pt x="360072" y="1617804"/>
                  </a:lnTo>
                  <a:lnTo>
                    <a:pt x="361180" y="1626409"/>
                  </a:lnTo>
                  <a:lnTo>
                    <a:pt x="362178" y="1635015"/>
                  </a:lnTo>
                  <a:lnTo>
                    <a:pt x="363069" y="1643620"/>
                  </a:lnTo>
                  <a:lnTo>
                    <a:pt x="363857" y="1652225"/>
                  </a:lnTo>
                  <a:lnTo>
                    <a:pt x="364542" y="1660831"/>
                  </a:lnTo>
                  <a:lnTo>
                    <a:pt x="365139" y="1669436"/>
                  </a:lnTo>
                  <a:lnTo>
                    <a:pt x="365665" y="1678041"/>
                  </a:lnTo>
                  <a:lnTo>
                    <a:pt x="366134" y="1686647"/>
                  </a:lnTo>
                  <a:lnTo>
                    <a:pt x="366560" y="1695252"/>
                  </a:lnTo>
                  <a:lnTo>
                    <a:pt x="366955" y="1703857"/>
                  </a:lnTo>
                  <a:lnTo>
                    <a:pt x="367335" y="1712463"/>
                  </a:lnTo>
                  <a:lnTo>
                    <a:pt x="367710" y="1721068"/>
                  </a:lnTo>
                  <a:lnTo>
                    <a:pt x="368093" y="1729673"/>
                  </a:lnTo>
                  <a:lnTo>
                    <a:pt x="368493" y="1738279"/>
                  </a:lnTo>
                  <a:lnTo>
                    <a:pt x="368918" y="1746884"/>
                  </a:lnTo>
                  <a:lnTo>
                    <a:pt x="369367" y="1755489"/>
                  </a:lnTo>
                  <a:lnTo>
                    <a:pt x="369840" y="1764095"/>
                  </a:lnTo>
                  <a:lnTo>
                    <a:pt x="370336" y="1772700"/>
                  </a:lnTo>
                  <a:lnTo>
                    <a:pt x="370846" y="1781305"/>
                  </a:lnTo>
                  <a:lnTo>
                    <a:pt x="371364" y="1789911"/>
                  </a:lnTo>
                  <a:lnTo>
                    <a:pt x="371879" y="1798516"/>
                  </a:lnTo>
                  <a:lnTo>
                    <a:pt x="372378" y="1807121"/>
                  </a:lnTo>
                  <a:lnTo>
                    <a:pt x="372841" y="1815727"/>
                  </a:lnTo>
                  <a:lnTo>
                    <a:pt x="373247" y="1824332"/>
                  </a:lnTo>
                  <a:lnTo>
                    <a:pt x="373579" y="1832937"/>
                  </a:lnTo>
                  <a:lnTo>
                    <a:pt x="373816" y="1841543"/>
                  </a:lnTo>
                  <a:lnTo>
                    <a:pt x="373936" y="1850148"/>
                  </a:lnTo>
                  <a:lnTo>
                    <a:pt x="373918" y="1858753"/>
                  </a:lnTo>
                  <a:lnTo>
                    <a:pt x="373743" y="1867359"/>
                  </a:lnTo>
                  <a:lnTo>
                    <a:pt x="373393" y="1875964"/>
                  </a:lnTo>
                  <a:lnTo>
                    <a:pt x="372853" y="1884569"/>
                  </a:lnTo>
                  <a:lnTo>
                    <a:pt x="372092" y="1893175"/>
                  </a:lnTo>
                  <a:lnTo>
                    <a:pt x="371112" y="1901780"/>
                  </a:lnTo>
                  <a:lnTo>
                    <a:pt x="369925" y="1910385"/>
                  </a:lnTo>
                  <a:lnTo>
                    <a:pt x="368540" y="1918991"/>
                  </a:lnTo>
                  <a:lnTo>
                    <a:pt x="366969" y="1927596"/>
                  </a:lnTo>
                  <a:lnTo>
                    <a:pt x="365233" y="1936201"/>
                  </a:lnTo>
                  <a:lnTo>
                    <a:pt x="363353" y="1944807"/>
                  </a:lnTo>
                  <a:lnTo>
                    <a:pt x="361355" y="1953412"/>
                  </a:lnTo>
                  <a:lnTo>
                    <a:pt x="359267" y="1962018"/>
                  </a:lnTo>
                  <a:lnTo>
                    <a:pt x="357115" y="1970623"/>
                  </a:lnTo>
                  <a:lnTo>
                    <a:pt x="354932" y="1979228"/>
                  </a:lnTo>
                  <a:lnTo>
                    <a:pt x="352745" y="1987834"/>
                  </a:lnTo>
                  <a:lnTo>
                    <a:pt x="350571" y="1996439"/>
                  </a:lnTo>
                  <a:lnTo>
                    <a:pt x="348424" y="2005044"/>
                  </a:lnTo>
                  <a:lnTo>
                    <a:pt x="346312" y="2013650"/>
                  </a:lnTo>
                  <a:lnTo>
                    <a:pt x="344240" y="2022255"/>
                  </a:lnTo>
                  <a:lnTo>
                    <a:pt x="342206" y="2030860"/>
                  </a:lnTo>
                  <a:lnTo>
                    <a:pt x="340207" y="2039466"/>
                  </a:lnTo>
                  <a:lnTo>
                    <a:pt x="338238" y="2048071"/>
                  </a:lnTo>
                  <a:lnTo>
                    <a:pt x="336289" y="2056676"/>
                  </a:lnTo>
                  <a:lnTo>
                    <a:pt x="334349" y="2065282"/>
                  </a:lnTo>
                  <a:lnTo>
                    <a:pt x="332411" y="2073887"/>
                  </a:lnTo>
                  <a:lnTo>
                    <a:pt x="330468" y="2082492"/>
                  </a:lnTo>
                  <a:lnTo>
                    <a:pt x="328514" y="2091098"/>
                  </a:lnTo>
                  <a:lnTo>
                    <a:pt x="326546" y="2099703"/>
                  </a:lnTo>
                  <a:lnTo>
                    <a:pt x="324561" y="2108308"/>
                  </a:lnTo>
                  <a:lnTo>
                    <a:pt x="322555" y="2116914"/>
                  </a:lnTo>
                  <a:lnTo>
                    <a:pt x="320525" y="2125519"/>
                  </a:lnTo>
                  <a:lnTo>
                    <a:pt x="318469" y="2134124"/>
                  </a:lnTo>
                  <a:lnTo>
                    <a:pt x="316386" y="2142730"/>
                  </a:lnTo>
                  <a:lnTo>
                    <a:pt x="314273" y="2151335"/>
                  </a:lnTo>
                  <a:lnTo>
                    <a:pt x="312127" y="2159940"/>
                  </a:lnTo>
                  <a:lnTo>
                    <a:pt x="309944" y="2168546"/>
                  </a:lnTo>
                  <a:lnTo>
                    <a:pt x="307721" y="2177151"/>
                  </a:lnTo>
                  <a:lnTo>
                    <a:pt x="305455" y="2185756"/>
                  </a:lnTo>
                  <a:lnTo>
                    <a:pt x="303143" y="2194362"/>
                  </a:lnTo>
                  <a:lnTo>
                    <a:pt x="300779" y="2202967"/>
                  </a:lnTo>
                  <a:lnTo>
                    <a:pt x="298361" y="2211572"/>
                  </a:lnTo>
                  <a:lnTo>
                    <a:pt x="295893" y="2220178"/>
                  </a:lnTo>
                  <a:lnTo>
                    <a:pt x="293375" y="2228783"/>
                  </a:lnTo>
                  <a:lnTo>
                    <a:pt x="290809" y="2237388"/>
                  </a:lnTo>
                  <a:lnTo>
                    <a:pt x="288197" y="2245994"/>
                  </a:lnTo>
                  <a:lnTo>
                    <a:pt x="285543" y="2254599"/>
                  </a:lnTo>
                  <a:lnTo>
                    <a:pt x="282851" y="2263205"/>
                  </a:lnTo>
                  <a:lnTo>
                    <a:pt x="280127" y="2271810"/>
                  </a:lnTo>
                  <a:lnTo>
                    <a:pt x="277378" y="2280415"/>
                  </a:lnTo>
                  <a:lnTo>
                    <a:pt x="274616" y="2289021"/>
                  </a:lnTo>
                  <a:lnTo>
                    <a:pt x="271855" y="2297626"/>
                  </a:lnTo>
                  <a:lnTo>
                    <a:pt x="269110" y="2306231"/>
                  </a:lnTo>
                  <a:lnTo>
                    <a:pt x="266396" y="2314837"/>
                  </a:lnTo>
                  <a:lnTo>
                    <a:pt x="263731" y="2323442"/>
                  </a:lnTo>
                  <a:lnTo>
                    <a:pt x="261134" y="2332047"/>
                  </a:lnTo>
                  <a:lnTo>
                    <a:pt x="258624" y="2340653"/>
                  </a:lnTo>
                  <a:lnTo>
                    <a:pt x="256218" y="2349258"/>
                  </a:lnTo>
                  <a:lnTo>
                    <a:pt x="253943" y="2357863"/>
                  </a:lnTo>
                  <a:lnTo>
                    <a:pt x="251815" y="2366469"/>
                  </a:lnTo>
                  <a:lnTo>
                    <a:pt x="249835" y="2375074"/>
                  </a:lnTo>
                  <a:lnTo>
                    <a:pt x="248007" y="2383679"/>
                  </a:lnTo>
                  <a:lnTo>
                    <a:pt x="246330" y="2392285"/>
                  </a:lnTo>
                  <a:lnTo>
                    <a:pt x="244799" y="2400890"/>
                  </a:lnTo>
                  <a:lnTo>
                    <a:pt x="243404" y="2409495"/>
                  </a:lnTo>
                  <a:lnTo>
                    <a:pt x="242133" y="2418101"/>
                  </a:lnTo>
                  <a:lnTo>
                    <a:pt x="240969" y="2426706"/>
                  </a:lnTo>
                  <a:lnTo>
                    <a:pt x="239897" y="2435311"/>
                  </a:lnTo>
                  <a:lnTo>
                    <a:pt x="238892" y="2443917"/>
                  </a:lnTo>
                  <a:lnTo>
                    <a:pt x="237927" y="2452522"/>
                  </a:lnTo>
                  <a:lnTo>
                    <a:pt x="236984" y="2461127"/>
                  </a:lnTo>
                  <a:lnTo>
                    <a:pt x="236044" y="2469733"/>
                  </a:lnTo>
                  <a:lnTo>
                    <a:pt x="235093" y="2478338"/>
                  </a:lnTo>
                  <a:lnTo>
                    <a:pt x="234119" y="2486943"/>
                  </a:lnTo>
                  <a:lnTo>
                    <a:pt x="233115" y="2495549"/>
                  </a:lnTo>
                  <a:lnTo>
                    <a:pt x="232075" y="2504154"/>
                  </a:lnTo>
                  <a:lnTo>
                    <a:pt x="230996" y="2512759"/>
                  </a:lnTo>
                  <a:lnTo>
                    <a:pt x="229880" y="2521365"/>
                  </a:lnTo>
                  <a:lnTo>
                    <a:pt x="228737" y="2529970"/>
                  </a:lnTo>
                  <a:lnTo>
                    <a:pt x="227575" y="2538575"/>
                  </a:lnTo>
                  <a:lnTo>
                    <a:pt x="226403" y="2547181"/>
                  </a:lnTo>
                  <a:lnTo>
                    <a:pt x="225231" y="2555786"/>
                  </a:lnTo>
                  <a:lnTo>
                    <a:pt x="224072" y="2564391"/>
                  </a:lnTo>
                  <a:lnTo>
                    <a:pt x="222935" y="2572997"/>
                  </a:lnTo>
                  <a:lnTo>
                    <a:pt x="221831" y="2581602"/>
                  </a:lnTo>
                  <a:lnTo>
                    <a:pt x="220773" y="2590208"/>
                  </a:lnTo>
                  <a:lnTo>
                    <a:pt x="219771" y="2598813"/>
                  </a:lnTo>
                  <a:lnTo>
                    <a:pt x="218828" y="2607418"/>
                  </a:lnTo>
                  <a:lnTo>
                    <a:pt x="217947" y="2616024"/>
                  </a:lnTo>
                  <a:lnTo>
                    <a:pt x="217130" y="2624629"/>
                  </a:lnTo>
                  <a:lnTo>
                    <a:pt x="216377" y="2633234"/>
                  </a:lnTo>
                  <a:lnTo>
                    <a:pt x="215686" y="2641840"/>
                  </a:lnTo>
                  <a:lnTo>
                    <a:pt x="215053" y="2650445"/>
                  </a:lnTo>
                  <a:lnTo>
                    <a:pt x="214472" y="2659050"/>
                  </a:lnTo>
                  <a:lnTo>
                    <a:pt x="213937" y="2667656"/>
                  </a:lnTo>
                  <a:lnTo>
                    <a:pt x="213441" y="2676261"/>
                  </a:lnTo>
                  <a:lnTo>
                    <a:pt x="212969" y="2684866"/>
                  </a:lnTo>
                  <a:lnTo>
                    <a:pt x="212512" y="2693472"/>
                  </a:lnTo>
                  <a:lnTo>
                    <a:pt x="212062" y="2702077"/>
                  </a:lnTo>
                  <a:lnTo>
                    <a:pt x="211608" y="2710682"/>
                  </a:lnTo>
                  <a:lnTo>
                    <a:pt x="211145" y="2719288"/>
                  </a:lnTo>
                  <a:lnTo>
                    <a:pt x="210664" y="2727893"/>
                  </a:lnTo>
                  <a:lnTo>
                    <a:pt x="210163" y="2736498"/>
                  </a:lnTo>
                  <a:lnTo>
                    <a:pt x="209635" y="2745104"/>
                  </a:lnTo>
                  <a:lnTo>
                    <a:pt x="209079" y="2753709"/>
                  </a:lnTo>
                  <a:lnTo>
                    <a:pt x="208497" y="2762314"/>
                  </a:lnTo>
                  <a:lnTo>
                    <a:pt x="207892" y="2770920"/>
                  </a:lnTo>
                  <a:lnTo>
                    <a:pt x="207267" y="2779525"/>
                  </a:lnTo>
                  <a:lnTo>
                    <a:pt x="206626" y="2788130"/>
                  </a:lnTo>
                  <a:lnTo>
                    <a:pt x="205975" y="2796736"/>
                  </a:lnTo>
                  <a:lnTo>
                    <a:pt x="205319" y="2805341"/>
                  </a:lnTo>
                  <a:lnTo>
                    <a:pt x="204664" y="2813946"/>
                  </a:lnTo>
                  <a:lnTo>
                    <a:pt x="204017" y="2822552"/>
                  </a:lnTo>
                  <a:lnTo>
                    <a:pt x="203384" y="2831157"/>
                  </a:lnTo>
                  <a:lnTo>
                    <a:pt x="202771" y="2839762"/>
                  </a:lnTo>
                  <a:lnTo>
                    <a:pt x="202181" y="2848368"/>
                  </a:lnTo>
                  <a:lnTo>
                    <a:pt x="201619" y="2856973"/>
                  </a:lnTo>
                  <a:lnTo>
                    <a:pt x="201089" y="2865578"/>
                  </a:lnTo>
                  <a:lnTo>
                    <a:pt x="200592" y="2874184"/>
                  </a:lnTo>
                  <a:lnTo>
                    <a:pt x="200132" y="2882789"/>
                  </a:lnTo>
                  <a:lnTo>
                    <a:pt x="199708" y="2891394"/>
                  </a:lnTo>
                  <a:lnTo>
                    <a:pt x="199322" y="2900000"/>
                  </a:lnTo>
                  <a:lnTo>
                    <a:pt x="198976" y="2908605"/>
                  </a:lnTo>
                  <a:lnTo>
                    <a:pt x="198665" y="2917211"/>
                  </a:lnTo>
                  <a:lnTo>
                    <a:pt x="198387" y="2925816"/>
                  </a:lnTo>
                  <a:lnTo>
                    <a:pt x="198138" y="2934421"/>
                  </a:lnTo>
                  <a:lnTo>
                    <a:pt x="197916" y="2943027"/>
                  </a:lnTo>
                  <a:lnTo>
                    <a:pt x="197718" y="2951632"/>
                  </a:lnTo>
                  <a:lnTo>
                    <a:pt x="197541" y="2960237"/>
                  </a:lnTo>
                  <a:lnTo>
                    <a:pt x="197383" y="2968843"/>
                  </a:lnTo>
                  <a:lnTo>
                    <a:pt x="197240" y="2977448"/>
                  </a:lnTo>
                  <a:lnTo>
                    <a:pt x="197111" y="2986053"/>
                  </a:lnTo>
                  <a:lnTo>
                    <a:pt x="196991" y="2994659"/>
                  </a:lnTo>
                  <a:lnTo>
                    <a:pt x="196880" y="3003264"/>
                  </a:lnTo>
                  <a:lnTo>
                    <a:pt x="196775" y="3011869"/>
                  </a:lnTo>
                  <a:lnTo>
                    <a:pt x="196674" y="3020475"/>
                  </a:lnTo>
                  <a:lnTo>
                    <a:pt x="196577" y="3029080"/>
                  </a:lnTo>
                  <a:lnTo>
                    <a:pt x="196481" y="3037685"/>
                  </a:lnTo>
                  <a:lnTo>
                    <a:pt x="196385" y="3046291"/>
                  </a:lnTo>
                  <a:lnTo>
                    <a:pt x="196288" y="3054896"/>
                  </a:lnTo>
                  <a:lnTo>
                    <a:pt x="196186" y="3063501"/>
                  </a:lnTo>
                  <a:lnTo>
                    <a:pt x="196080" y="3072107"/>
                  </a:lnTo>
                  <a:lnTo>
                    <a:pt x="195967" y="3080712"/>
                  </a:lnTo>
                  <a:lnTo>
                    <a:pt x="195847" y="3089317"/>
                  </a:lnTo>
                  <a:lnTo>
                    <a:pt x="195718" y="3097923"/>
                  </a:lnTo>
                  <a:lnTo>
                    <a:pt x="195581" y="3106528"/>
                  </a:lnTo>
                  <a:lnTo>
                    <a:pt x="195435" y="3115133"/>
                  </a:lnTo>
                  <a:lnTo>
                    <a:pt x="195281" y="3123739"/>
                  </a:lnTo>
                  <a:lnTo>
                    <a:pt x="195121" y="3132344"/>
                  </a:lnTo>
                  <a:lnTo>
                    <a:pt x="194956" y="3140949"/>
                  </a:lnTo>
                  <a:lnTo>
                    <a:pt x="194790" y="3149555"/>
                  </a:lnTo>
                  <a:lnTo>
                    <a:pt x="194626" y="3158160"/>
                  </a:lnTo>
                  <a:lnTo>
                    <a:pt x="194469" y="3166765"/>
                  </a:lnTo>
                  <a:lnTo>
                    <a:pt x="194320" y="3175371"/>
                  </a:lnTo>
                  <a:lnTo>
                    <a:pt x="194184" y="3183976"/>
                  </a:lnTo>
                  <a:lnTo>
                    <a:pt x="194064" y="3192581"/>
                  </a:lnTo>
                  <a:lnTo>
                    <a:pt x="193962" y="3201187"/>
                  </a:lnTo>
                  <a:lnTo>
                    <a:pt x="193881" y="3209792"/>
                  </a:lnTo>
                  <a:lnTo>
                    <a:pt x="193823" y="3218397"/>
                  </a:lnTo>
                  <a:lnTo>
                    <a:pt x="193786" y="3227003"/>
                  </a:lnTo>
                  <a:lnTo>
                    <a:pt x="193769" y="3235608"/>
                  </a:lnTo>
                  <a:lnTo>
                    <a:pt x="193768" y="3244214"/>
                  </a:lnTo>
                  <a:lnTo>
                    <a:pt x="193783" y="3252819"/>
                  </a:lnTo>
                  <a:lnTo>
                    <a:pt x="193809" y="3261424"/>
                  </a:lnTo>
                  <a:lnTo>
                    <a:pt x="193843" y="3270030"/>
                  </a:lnTo>
                  <a:lnTo>
                    <a:pt x="193881" y="3278635"/>
                  </a:lnTo>
                  <a:lnTo>
                    <a:pt x="193918" y="3287240"/>
                  </a:lnTo>
                  <a:lnTo>
                    <a:pt x="193951" y="3295846"/>
                  </a:lnTo>
                  <a:lnTo>
                    <a:pt x="193975" y="3304451"/>
                  </a:lnTo>
                  <a:lnTo>
                    <a:pt x="193989" y="3313056"/>
                  </a:lnTo>
                  <a:lnTo>
                    <a:pt x="193988" y="3321662"/>
                  </a:lnTo>
                  <a:lnTo>
                    <a:pt x="193973" y="3330267"/>
                  </a:lnTo>
                  <a:lnTo>
                    <a:pt x="193940" y="3338872"/>
                  </a:lnTo>
                  <a:lnTo>
                    <a:pt x="193891" y="3347478"/>
                  </a:lnTo>
                  <a:lnTo>
                    <a:pt x="193825" y="3356083"/>
                  </a:lnTo>
                  <a:lnTo>
                    <a:pt x="193742" y="3364688"/>
                  </a:lnTo>
                  <a:lnTo>
                    <a:pt x="193642" y="3373294"/>
                  </a:lnTo>
                  <a:lnTo>
                    <a:pt x="193531" y="3381899"/>
                  </a:lnTo>
                  <a:lnTo>
                    <a:pt x="193410" y="3390504"/>
                  </a:lnTo>
                  <a:lnTo>
                    <a:pt x="193282" y="3399110"/>
                  </a:lnTo>
                  <a:lnTo>
                    <a:pt x="193150" y="3407715"/>
                  </a:lnTo>
                  <a:lnTo>
                    <a:pt x="193017" y="3416320"/>
                  </a:lnTo>
                  <a:lnTo>
                    <a:pt x="192887" y="3424926"/>
                  </a:lnTo>
                  <a:lnTo>
                    <a:pt x="192760" y="3433531"/>
                  </a:lnTo>
                  <a:lnTo>
                    <a:pt x="192640" y="3442136"/>
                  </a:lnTo>
                  <a:lnTo>
                    <a:pt x="192529" y="3450742"/>
                  </a:lnTo>
                  <a:lnTo>
                    <a:pt x="192426" y="3459347"/>
                  </a:lnTo>
                  <a:lnTo>
                    <a:pt x="192332" y="3467952"/>
                  </a:lnTo>
                  <a:lnTo>
                    <a:pt x="192247" y="3476558"/>
                  </a:lnTo>
                  <a:lnTo>
                    <a:pt x="192168" y="3485163"/>
                  </a:lnTo>
                  <a:lnTo>
                    <a:pt x="192096" y="3493768"/>
                  </a:lnTo>
                  <a:lnTo>
                    <a:pt x="192026" y="3502374"/>
                  </a:lnTo>
                  <a:lnTo>
                    <a:pt x="191959" y="3510979"/>
                  </a:lnTo>
                  <a:lnTo>
                    <a:pt x="191892" y="3519584"/>
                  </a:lnTo>
                  <a:lnTo>
                    <a:pt x="191822" y="3528190"/>
                  </a:lnTo>
                  <a:lnTo>
                    <a:pt x="191749" y="3536795"/>
                  </a:lnTo>
                  <a:lnTo>
                    <a:pt x="191671" y="3545400"/>
                  </a:lnTo>
                  <a:lnTo>
                    <a:pt x="191588" y="3554006"/>
                  </a:lnTo>
                  <a:lnTo>
                    <a:pt x="191499" y="3562611"/>
                  </a:lnTo>
                  <a:lnTo>
                    <a:pt x="191406" y="3571217"/>
                  </a:lnTo>
                  <a:lnTo>
                    <a:pt x="191310" y="3579822"/>
                  </a:lnTo>
                  <a:lnTo>
                    <a:pt x="191212" y="3588427"/>
                  </a:lnTo>
                  <a:lnTo>
                    <a:pt x="191114" y="3597033"/>
                  </a:lnTo>
                  <a:lnTo>
                    <a:pt x="191019" y="3605638"/>
                  </a:lnTo>
                  <a:lnTo>
                    <a:pt x="190929" y="3614243"/>
                  </a:lnTo>
                  <a:lnTo>
                    <a:pt x="190847" y="3622849"/>
                  </a:lnTo>
                  <a:lnTo>
                    <a:pt x="190775" y="3631454"/>
                  </a:lnTo>
                  <a:lnTo>
                    <a:pt x="190714" y="3640059"/>
                  </a:lnTo>
                  <a:lnTo>
                    <a:pt x="190664" y="3648665"/>
                  </a:lnTo>
                  <a:lnTo>
                    <a:pt x="190627" y="3657270"/>
                  </a:lnTo>
                  <a:lnTo>
                    <a:pt x="190602" y="3665875"/>
                  </a:lnTo>
                  <a:lnTo>
                    <a:pt x="190588" y="3674481"/>
                  </a:lnTo>
                  <a:lnTo>
                    <a:pt x="190582" y="3683086"/>
                  </a:lnTo>
                  <a:lnTo>
                    <a:pt x="190582" y="3691691"/>
                  </a:lnTo>
                  <a:lnTo>
                    <a:pt x="190583" y="3700297"/>
                  </a:lnTo>
                  <a:lnTo>
                    <a:pt x="190583" y="3708902"/>
                  </a:lnTo>
                  <a:lnTo>
                    <a:pt x="190577" y="3717507"/>
                  </a:lnTo>
                  <a:lnTo>
                    <a:pt x="190563" y="3726113"/>
                  </a:lnTo>
                  <a:lnTo>
                    <a:pt x="190539" y="3734718"/>
                  </a:lnTo>
                  <a:lnTo>
                    <a:pt x="190502" y="3743323"/>
                  </a:lnTo>
                  <a:lnTo>
                    <a:pt x="190450" y="3751929"/>
                  </a:lnTo>
                  <a:lnTo>
                    <a:pt x="190383" y="3760534"/>
                  </a:lnTo>
                  <a:lnTo>
                    <a:pt x="190303" y="3769139"/>
                  </a:lnTo>
                  <a:lnTo>
                    <a:pt x="190212" y="3777745"/>
                  </a:lnTo>
                  <a:lnTo>
                    <a:pt x="190112" y="3786350"/>
                  </a:lnTo>
                  <a:lnTo>
                    <a:pt x="190006" y="3794955"/>
                  </a:lnTo>
                  <a:lnTo>
                    <a:pt x="189898" y="3803561"/>
                  </a:lnTo>
                  <a:lnTo>
                    <a:pt x="189790" y="3812166"/>
                  </a:lnTo>
                  <a:lnTo>
                    <a:pt x="189687" y="3820771"/>
                  </a:lnTo>
                  <a:lnTo>
                    <a:pt x="189590" y="3829377"/>
                  </a:lnTo>
                  <a:lnTo>
                    <a:pt x="189504" y="3837982"/>
                  </a:lnTo>
                  <a:lnTo>
                    <a:pt x="189430" y="3846587"/>
                  </a:lnTo>
                  <a:lnTo>
                    <a:pt x="189369" y="3855193"/>
                  </a:lnTo>
                  <a:lnTo>
                    <a:pt x="189323" y="3863798"/>
                  </a:lnTo>
                  <a:lnTo>
                    <a:pt x="189290" y="3872403"/>
                  </a:lnTo>
                  <a:lnTo>
                    <a:pt x="189271" y="3881009"/>
                  </a:lnTo>
                  <a:lnTo>
                    <a:pt x="189265" y="3889614"/>
                  </a:lnTo>
                  <a:lnTo>
                    <a:pt x="189271" y="3898220"/>
                  </a:lnTo>
                  <a:lnTo>
                    <a:pt x="189286" y="3906825"/>
                  </a:lnTo>
                  <a:lnTo>
                    <a:pt x="189309" y="3915430"/>
                  </a:lnTo>
                  <a:lnTo>
                    <a:pt x="189338" y="3924036"/>
                  </a:lnTo>
                  <a:lnTo>
                    <a:pt x="189368" y="3932641"/>
                  </a:lnTo>
                  <a:lnTo>
                    <a:pt x="189397" y="3941246"/>
                  </a:lnTo>
                  <a:lnTo>
                    <a:pt x="189423" y="3949852"/>
                  </a:lnTo>
                  <a:lnTo>
                    <a:pt x="189443" y="3958457"/>
                  </a:lnTo>
                  <a:lnTo>
                    <a:pt x="189454" y="3967062"/>
                  </a:lnTo>
                  <a:lnTo>
                    <a:pt x="189454" y="3975668"/>
                  </a:lnTo>
                  <a:lnTo>
                    <a:pt x="189443" y="3984273"/>
                  </a:lnTo>
                  <a:lnTo>
                    <a:pt x="189415" y="3992878"/>
                  </a:lnTo>
                  <a:lnTo>
                    <a:pt x="189372" y="4001484"/>
                  </a:lnTo>
                  <a:lnTo>
                    <a:pt x="189314" y="4010089"/>
                  </a:lnTo>
                  <a:lnTo>
                    <a:pt x="189242" y="4018694"/>
                  </a:lnTo>
                  <a:lnTo>
                    <a:pt x="189155" y="4027300"/>
                  </a:lnTo>
                  <a:lnTo>
                    <a:pt x="189056" y="4035905"/>
                  </a:lnTo>
                  <a:lnTo>
                    <a:pt x="188946" y="4044510"/>
                  </a:lnTo>
                  <a:lnTo>
                    <a:pt x="188827" y="4053116"/>
                  </a:lnTo>
                  <a:lnTo>
                    <a:pt x="188701" y="4061721"/>
                  </a:lnTo>
                  <a:lnTo>
                    <a:pt x="188569" y="4070326"/>
                  </a:lnTo>
                  <a:lnTo>
                    <a:pt x="188436" y="4078932"/>
                  </a:lnTo>
                  <a:lnTo>
                    <a:pt x="188302" y="4087537"/>
                  </a:lnTo>
                  <a:lnTo>
                    <a:pt x="188171" y="4096142"/>
                  </a:lnTo>
                  <a:lnTo>
                    <a:pt x="188044" y="4104748"/>
                  </a:lnTo>
                  <a:lnTo>
                    <a:pt x="187922" y="4113353"/>
                  </a:lnTo>
                  <a:lnTo>
                    <a:pt x="187806" y="4121958"/>
                  </a:lnTo>
                  <a:lnTo>
                    <a:pt x="187698" y="4130564"/>
                  </a:lnTo>
                  <a:lnTo>
                    <a:pt x="187598" y="4139169"/>
                  </a:lnTo>
                  <a:lnTo>
                    <a:pt x="187508" y="4147774"/>
                  </a:lnTo>
                  <a:lnTo>
                    <a:pt x="187427" y="4156380"/>
                  </a:lnTo>
                  <a:lnTo>
                    <a:pt x="187354" y="4164985"/>
                  </a:lnTo>
                  <a:lnTo>
                    <a:pt x="187290" y="4173590"/>
                  </a:lnTo>
                  <a:lnTo>
                    <a:pt x="187235" y="4182196"/>
                  </a:lnTo>
                  <a:lnTo>
                    <a:pt x="187187" y="4190801"/>
                  </a:lnTo>
                  <a:lnTo>
                    <a:pt x="187146" y="4199406"/>
                  </a:lnTo>
                  <a:lnTo>
                    <a:pt x="187112" y="4208012"/>
                  </a:lnTo>
                  <a:lnTo>
                    <a:pt x="187085" y="4216617"/>
                  </a:lnTo>
                  <a:lnTo>
                    <a:pt x="187063" y="4225223"/>
                  </a:lnTo>
                  <a:lnTo>
                    <a:pt x="187047" y="4233828"/>
                  </a:lnTo>
                  <a:lnTo>
                    <a:pt x="187035" y="4242433"/>
                  </a:lnTo>
                  <a:lnTo>
                    <a:pt x="187027" y="4251039"/>
                  </a:lnTo>
                  <a:lnTo>
                    <a:pt x="187023" y="4259644"/>
                  </a:lnTo>
                  <a:lnTo>
                    <a:pt x="187023" y="4268249"/>
                  </a:lnTo>
                  <a:lnTo>
                    <a:pt x="187025" y="4276855"/>
                  </a:lnTo>
                  <a:lnTo>
                    <a:pt x="187030" y="4285460"/>
                  </a:lnTo>
                  <a:lnTo>
                    <a:pt x="187038" y="4294065"/>
                  </a:lnTo>
                  <a:lnTo>
                    <a:pt x="187048" y="4302671"/>
                  </a:lnTo>
                  <a:lnTo>
                    <a:pt x="187060" y="4311276"/>
                  </a:lnTo>
                  <a:lnTo>
                    <a:pt x="187073" y="4319881"/>
                  </a:lnTo>
                  <a:lnTo>
                    <a:pt x="187086" y="4328487"/>
                  </a:lnTo>
                  <a:lnTo>
                    <a:pt x="187100" y="4337092"/>
                  </a:lnTo>
                  <a:lnTo>
                    <a:pt x="187114" y="4345697"/>
                  </a:lnTo>
                  <a:lnTo>
                    <a:pt x="187127" y="4354303"/>
                  </a:lnTo>
                  <a:lnTo>
                    <a:pt x="187138" y="4362908"/>
                  </a:lnTo>
                  <a:lnTo>
                    <a:pt x="187148" y="4371513"/>
                  </a:lnTo>
                  <a:lnTo>
                    <a:pt x="187155" y="4380119"/>
                  </a:lnTo>
                  <a:lnTo>
                    <a:pt x="187159" y="4388724"/>
                  </a:lnTo>
                  <a:lnTo>
                    <a:pt x="187161" y="4397329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2" name="pg30">
              <a:extLst>
                <a:ext uri="{FF2B5EF4-FFF2-40B4-BE49-F238E27FC236}">
                  <a16:creationId xmlns:a16="http://schemas.microsoft.com/office/drawing/2014/main" id="{25FEDF8B-9B11-3C06-7571-C7F653D1C308}"/>
                </a:ext>
              </a:extLst>
            </p:cNvPr>
            <p:cNvSpPr/>
            <p:nvPr/>
          </p:nvSpPr>
          <p:spPr>
            <a:xfrm>
              <a:off x="3995330" y="2970284"/>
              <a:ext cx="407707" cy="4187451"/>
            </a:xfrm>
            <a:custGeom>
              <a:avLst/>
              <a:gdLst/>
              <a:ahLst/>
              <a:cxnLst/>
              <a:rect l="0" t="0" r="0" b="0"/>
              <a:pathLst>
                <a:path w="407707" h="4187451">
                  <a:moveTo>
                    <a:pt x="203605" y="4187451"/>
                  </a:moveTo>
                  <a:lnTo>
                    <a:pt x="203568" y="4179257"/>
                  </a:lnTo>
                  <a:lnTo>
                    <a:pt x="203525" y="4171062"/>
                  </a:lnTo>
                  <a:lnTo>
                    <a:pt x="203477" y="4162868"/>
                  </a:lnTo>
                  <a:lnTo>
                    <a:pt x="203424" y="4154673"/>
                  </a:lnTo>
                  <a:lnTo>
                    <a:pt x="203364" y="4146478"/>
                  </a:lnTo>
                  <a:lnTo>
                    <a:pt x="203297" y="4138284"/>
                  </a:lnTo>
                  <a:lnTo>
                    <a:pt x="203225" y="4130089"/>
                  </a:lnTo>
                  <a:lnTo>
                    <a:pt x="203150" y="4121895"/>
                  </a:lnTo>
                  <a:lnTo>
                    <a:pt x="203071" y="4113700"/>
                  </a:lnTo>
                  <a:lnTo>
                    <a:pt x="202991" y="4105505"/>
                  </a:lnTo>
                  <a:lnTo>
                    <a:pt x="202912" y="4097311"/>
                  </a:lnTo>
                  <a:lnTo>
                    <a:pt x="202835" y="4089116"/>
                  </a:lnTo>
                  <a:lnTo>
                    <a:pt x="202762" y="4080921"/>
                  </a:lnTo>
                  <a:lnTo>
                    <a:pt x="202695" y="4072727"/>
                  </a:lnTo>
                  <a:lnTo>
                    <a:pt x="202635" y="4064532"/>
                  </a:lnTo>
                  <a:lnTo>
                    <a:pt x="202583" y="4056338"/>
                  </a:lnTo>
                  <a:lnTo>
                    <a:pt x="202540" y="4048143"/>
                  </a:lnTo>
                  <a:lnTo>
                    <a:pt x="202504" y="4039948"/>
                  </a:lnTo>
                  <a:lnTo>
                    <a:pt x="202475" y="4031754"/>
                  </a:lnTo>
                  <a:lnTo>
                    <a:pt x="202452" y="4023559"/>
                  </a:lnTo>
                  <a:lnTo>
                    <a:pt x="202435" y="4015364"/>
                  </a:lnTo>
                  <a:lnTo>
                    <a:pt x="202421" y="4007170"/>
                  </a:lnTo>
                  <a:lnTo>
                    <a:pt x="202411" y="3998975"/>
                  </a:lnTo>
                  <a:lnTo>
                    <a:pt x="202402" y="3990781"/>
                  </a:lnTo>
                  <a:lnTo>
                    <a:pt x="202395" y="3982586"/>
                  </a:lnTo>
                  <a:lnTo>
                    <a:pt x="202388" y="3974391"/>
                  </a:lnTo>
                  <a:lnTo>
                    <a:pt x="202381" y="3966197"/>
                  </a:lnTo>
                  <a:lnTo>
                    <a:pt x="202373" y="3958002"/>
                  </a:lnTo>
                  <a:lnTo>
                    <a:pt x="202365" y="3949807"/>
                  </a:lnTo>
                  <a:lnTo>
                    <a:pt x="202356" y="3941613"/>
                  </a:lnTo>
                  <a:lnTo>
                    <a:pt x="202345" y="3933418"/>
                  </a:lnTo>
                  <a:lnTo>
                    <a:pt x="202333" y="3925224"/>
                  </a:lnTo>
                  <a:lnTo>
                    <a:pt x="202319" y="3917029"/>
                  </a:lnTo>
                  <a:lnTo>
                    <a:pt x="202303" y="3908834"/>
                  </a:lnTo>
                  <a:lnTo>
                    <a:pt x="202284" y="3900640"/>
                  </a:lnTo>
                  <a:lnTo>
                    <a:pt x="202264" y="3892445"/>
                  </a:lnTo>
                  <a:lnTo>
                    <a:pt x="202243" y="3884250"/>
                  </a:lnTo>
                  <a:lnTo>
                    <a:pt x="202220" y="3876056"/>
                  </a:lnTo>
                  <a:lnTo>
                    <a:pt x="202196" y="3867861"/>
                  </a:lnTo>
                  <a:lnTo>
                    <a:pt x="202173" y="3859667"/>
                  </a:lnTo>
                  <a:lnTo>
                    <a:pt x="202150" y="3851472"/>
                  </a:lnTo>
                  <a:lnTo>
                    <a:pt x="202129" y="3843277"/>
                  </a:lnTo>
                  <a:lnTo>
                    <a:pt x="202109" y="3835083"/>
                  </a:lnTo>
                  <a:lnTo>
                    <a:pt x="202091" y="3826888"/>
                  </a:lnTo>
                  <a:lnTo>
                    <a:pt x="202075" y="3818693"/>
                  </a:lnTo>
                  <a:lnTo>
                    <a:pt x="202062" y="3810499"/>
                  </a:lnTo>
                  <a:lnTo>
                    <a:pt x="202051" y="3802304"/>
                  </a:lnTo>
                  <a:lnTo>
                    <a:pt x="202042" y="3794110"/>
                  </a:lnTo>
                  <a:lnTo>
                    <a:pt x="202035" y="3785915"/>
                  </a:lnTo>
                  <a:lnTo>
                    <a:pt x="202031" y="3777720"/>
                  </a:lnTo>
                  <a:lnTo>
                    <a:pt x="202030" y="3769526"/>
                  </a:lnTo>
                  <a:lnTo>
                    <a:pt x="202033" y="3761331"/>
                  </a:lnTo>
                  <a:lnTo>
                    <a:pt x="202040" y="3753137"/>
                  </a:lnTo>
                  <a:lnTo>
                    <a:pt x="202050" y="3744942"/>
                  </a:lnTo>
                  <a:lnTo>
                    <a:pt x="202064" y="3736747"/>
                  </a:lnTo>
                  <a:lnTo>
                    <a:pt x="202082" y="3728553"/>
                  </a:lnTo>
                  <a:lnTo>
                    <a:pt x="202101" y="3720358"/>
                  </a:lnTo>
                  <a:lnTo>
                    <a:pt x="202120" y="3712163"/>
                  </a:lnTo>
                  <a:lnTo>
                    <a:pt x="202137" y="3703969"/>
                  </a:lnTo>
                  <a:lnTo>
                    <a:pt x="202148" y="3695774"/>
                  </a:lnTo>
                  <a:lnTo>
                    <a:pt x="202150" y="3687580"/>
                  </a:lnTo>
                  <a:lnTo>
                    <a:pt x="202141" y="3679385"/>
                  </a:lnTo>
                  <a:lnTo>
                    <a:pt x="202119" y="3671190"/>
                  </a:lnTo>
                  <a:lnTo>
                    <a:pt x="202080" y="3662996"/>
                  </a:lnTo>
                  <a:lnTo>
                    <a:pt x="202023" y="3654801"/>
                  </a:lnTo>
                  <a:lnTo>
                    <a:pt x="201949" y="3646606"/>
                  </a:lnTo>
                  <a:lnTo>
                    <a:pt x="201858" y="3638412"/>
                  </a:lnTo>
                  <a:lnTo>
                    <a:pt x="201751" y="3630217"/>
                  </a:lnTo>
                  <a:lnTo>
                    <a:pt x="201630" y="3622023"/>
                  </a:lnTo>
                  <a:lnTo>
                    <a:pt x="201501" y="3613828"/>
                  </a:lnTo>
                  <a:lnTo>
                    <a:pt x="201366" y="3605633"/>
                  </a:lnTo>
                  <a:lnTo>
                    <a:pt x="201230" y="3597439"/>
                  </a:lnTo>
                  <a:lnTo>
                    <a:pt x="201097" y="3589244"/>
                  </a:lnTo>
                  <a:lnTo>
                    <a:pt x="200970" y="3581049"/>
                  </a:lnTo>
                  <a:lnTo>
                    <a:pt x="200851" y="3572855"/>
                  </a:lnTo>
                  <a:lnTo>
                    <a:pt x="200743" y="3564660"/>
                  </a:lnTo>
                  <a:lnTo>
                    <a:pt x="200646" y="3556466"/>
                  </a:lnTo>
                  <a:lnTo>
                    <a:pt x="200560" y="3548271"/>
                  </a:lnTo>
                  <a:lnTo>
                    <a:pt x="200487" y="3540076"/>
                  </a:lnTo>
                  <a:lnTo>
                    <a:pt x="200422" y="3531882"/>
                  </a:lnTo>
                  <a:lnTo>
                    <a:pt x="200363" y="3523687"/>
                  </a:lnTo>
                  <a:lnTo>
                    <a:pt x="200309" y="3515492"/>
                  </a:lnTo>
                  <a:lnTo>
                    <a:pt x="200257" y="3507298"/>
                  </a:lnTo>
                  <a:lnTo>
                    <a:pt x="200205" y="3499103"/>
                  </a:lnTo>
                  <a:lnTo>
                    <a:pt x="200153" y="3490909"/>
                  </a:lnTo>
                  <a:lnTo>
                    <a:pt x="200100" y="3482714"/>
                  </a:lnTo>
                  <a:lnTo>
                    <a:pt x="200046" y="3474519"/>
                  </a:lnTo>
                  <a:lnTo>
                    <a:pt x="199991" y="3466325"/>
                  </a:lnTo>
                  <a:lnTo>
                    <a:pt x="199937" y="3458130"/>
                  </a:lnTo>
                  <a:lnTo>
                    <a:pt x="199885" y="3449935"/>
                  </a:lnTo>
                  <a:lnTo>
                    <a:pt x="199836" y="3441741"/>
                  </a:lnTo>
                  <a:lnTo>
                    <a:pt x="199792" y="3433546"/>
                  </a:lnTo>
                  <a:lnTo>
                    <a:pt x="199752" y="3425352"/>
                  </a:lnTo>
                  <a:lnTo>
                    <a:pt x="199719" y="3417157"/>
                  </a:lnTo>
                  <a:lnTo>
                    <a:pt x="199692" y="3408962"/>
                  </a:lnTo>
                  <a:lnTo>
                    <a:pt x="199671" y="3400768"/>
                  </a:lnTo>
                  <a:lnTo>
                    <a:pt x="199657" y="3392573"/>
                  </a:lnTo>
                  <a:lnTo>
                    <a:pt x="199650" y="3384379"/>
                  </a:lnTo>
                  <a:lnTo>
                    <a:pt x="199649" y="3376184"/>
                  </a:lnTo>
                  <a:lnTo>
                    <a:pt x="199655" y="3367989"/>
                  </a:lnTo>
                  <a:lnTo>
                    <a:pt x="199668" y="3359795"/>
                  </a:lnTo>
                  <a:lnTo>
                    <a:pt x="199687" y="3351600"/>
                  </a:lnTo>
                  <a:lnTo>
                    <a:pt x="199711" y="3343405"/>
                  </a:lnTo>
                  <a:lnTo>
                    <a:pt x="199740" y="3335211"/>
                  </a:lnTo>
                  <a:lnTo>
                    <a:pt x="199772" y="3327016"/>
                  </a:lnTo>
                  <a:lnTo>
                    <a:pt x="199807" y="3318822"/>
                  </a:lnTo>
                  <a:lnTo>
                    <a:pt x="199841" y="3310627"/>
                  </a:lnTo>
                  <a:lnTo>
                    <a:pt x="199872" y="3302432"/>
                  </a:lnTo>
                  <a:lnTo>
                    <a:pt x="199897" y="3294238"/>
                  </a:lnTo>
                  <a:lnTo>
                    <a:pt x="199913" y="3286043"/>
                  </a:lnTo>
                  <a:lnTo>
                    <a:pt x="199915" y="3277848"/>
                  </a:lnTo>
                  <a:lnTo>
                    <a:pt x="199901" y="3269654"/>
                  </a:lnTo>
                  <a:lnTo>
                    <a:pt x="199869" y="3261459"/>
                  </a:lnTo>
                  <a:lnTo>
                    <a:pt x="199817" y="3253265"/>
                  </a:lnTo>
                  <a:lnTo>
                    <a:pt x="199743" y="3245070"/>
                  </a:lnTo>
                  <a:lnTo>
                    <a:pt x="199648" y="3236875"/>
                  </a:lnTo>
                  <a:lnTo>
                    <a:pt x="199533" y="3228681"/>
                  </a:lnTo>
                  <a:lnTo>
                    <a:pt x="199398" y="3220486"/>
                  </a:lnTo>
                  <a:lnTo>
                    <a:pt x="199247" y="3212291"/>
                  </a:lnTo>
                  <a:lnTo>
                    <a:pt x="199082" y="3204097"/>
                  </a:lnTo>
                  <a:lnTo>
                    <a:pt x="198907" y="3195902"/>
                  </a:lnTo>
                  <a:lnTo>
                    <a:pt x="198727" y="3187708"/>
                  </a:lnTo>
                  <a:lnTo>
                    <a:pt x="198544" y="3179513"/>
                  </a:lnTo>
                  <a:lnTo>
                    <a:pt x="198360" y="3171318"/>
                  </a:lnTo>
                  <a:lnTo>
                    <a:pt x="198178" y="3163124"/>
                  </a:lnTo>
                  <a:lnTo>
                    <a:pt x="197998" y="3154929"/>
                  </a:lnTo>
                  <a:lnTo>
                    <a:pt x="197818" y="3146734"/>
                  </a:lnTo>
                  <a:lnTo>
                    <a:pt x="197638" y="3138540"/>
                  </a:lnTo>
                  <a:lnTo>
                    <a:pt x="197456" y="3130345"/>
                  </a:lnTo>
                  <a:lnTo>
                    <a:pt x="197269" y="3122151"/>
                  </a:lnTo>
                  <a:lnTo>
                    <a:pt x="197074" y="3113956"/>
                  </a:lnTo>
                  <a:lnTo>
                    <a:pt x="196869" y="3105761"/>
                  </a:lnTo>
                  <a:lnTo>
                    <a:pt x="196654" y="3097567"/>
                  </a:lnTo>
                  <a:lnTo>
                    <a:pt x="196429" y="3089372"/>
                  </a:lnTo>
                  <a:lnTo>
                    <a:pt x="196193" y="3081177"/>
                  </a:lnTo>
                  <a:lnTo>
                    <a:pt x="195950" y="3072983"/>
                  </a:lnTo>
                  <a:lnTo>
                    <a:pt x="195701" y="3064788"/>
                  </a:lnTo>
                  <a:lnTo>
                    <a:pt x="195450" y="3056594"/>
                  </a:lnTo>
                  <a:lnTo>
                    <a:pt x="195201" y="3048399"/>
                  </a:lnTo>
                  <a:lnTo>
                    <a:pt x="194957" y="3040204"/>
                  </a:lnTo>
                  <a:lnTo>
                    <a:pt x="194724" y="3032010"/>
                  </a:lnTo>
                  <a:lnTo>
                    <a:pt x="194506" y="3023815"/>
                  </a:lnTo>
                  <a:lnTo>
                    <a:pt x="194306" y="3015621"/>
                  </a:lnTo>
                  <a:lnTo>
                    <a:pt x="194123" y="3007426"/>
                  </a:lnTo>
                  <a:lnTo>
                    <a:pt x="193961" y="2999231"/>
                  </a:lnTo>
                  <a:lnTo>
                    <a:pt x="193817" y="2991037"/>
                  </a:lnTo>
                  <a:lnTo>
                    <a:pt x="193690" y="2982842"/>
                  </a:lnTo>
                  <a:lnTo>
                    <a:pt x="193579" y="2974647"/>
                  </a:lnTo>
                  <a:lnTo>
                    <a:pt x="193479" y="2966453"/>
                  </a:lnTo>
                  <a:lnTo>
                    <a:pt x="193386" y="2958258"/>
                  </a:lnTo>
                  <a:lnTo>
                    <a:pt x="193297" y="2950064"/>
                  </a:lnTo>
                  <a:lnTo>
                    <a:pt x="193204" y="2941869"/>
                  </a:lnTo>
                  <a:lnTo>
                    <a:pt x="193104" y="2933674"/>
                  </a:lnTo>
                  <a:lnTo>
                    <a:pt x="192991" y="2925480"/>
                  </a:lnTo>
                  <a:lnTo>
                    <a:pt x="192861" y="2917285"/>
                  </a:lnTo>
                  <a:lnTo>
                    <a:pt x="192710" y="2909090"/>
                  </a:lnTo>
                  <a:lnTo>
                    <a:pt x="192534" y="2900896"/>
                  </a:lnTo>
                  <a:lnTo>
                    <a:pt x="192333" y="2892701"/>
                  </a:lnTo>
                  <a:lnTo>
                    <a:pt x="192103" y="2884507"/>
                  </a:lnTo>
                  <a:lnTo>
                    <a:pt x="191843" y="2876312"/>
                  </a:lnTo>
                  <a:lnTo>
                    <a:pt x="191554" y="2868117"/>
                  </a:lnTo>
                  <a:lnTo>
                    <a:pt x="191235" y="2859923"/>
                  </a:lnTo>
                  <a:lnTo>
                    <a:pt x="190887" y="2851728"/>
                  </a:lnTo>
                  <a:lnTo>
                    <a:pt x="190515" y="2843533"/>
                  </a:lnTo>
                  <a:lnTo>
                    <a:pt x="190123" y="2835339"/>
                  </a:lnTo>
                  <a:lnTo>
                    <a:pt x="189713" y="2827144"/>
                  </a:lnTo>
                  <a:lnTo>
                    <a:pt x="189291" y="2818950"/>
                  </a:lnTo>
                  <a:lnTo>
                    <a:pt x="188861" y="2810755"/>
                  </a:lnTo>
                  <a:lnTo>
                    <a:pt x="188427" y="2802560"/>
                  </a:lnTo>
                  <a:lnTo>
                    <a:pt x="187995" y="2794366"/>
                  </a:lnTo>
                  <a:lnTo>
                    <a:pt x="187568" y="2786171"/>
                  </a:lnTo>
                  <a:lnTo>
                    <a:pt x="187150" y="2777976"/>
                  </a:lnTo>
                  <a:lnTo>
                    <a:pt x="186744" y="2769782"/>
                  </a:lnTo>
                  <a:lnTo>
                    <a:pt x="186351" y="2761587"/>
                  </a:lnTo>
                  <a:lnTo>
                    <a:pt x="185968" y="2753393"/>
                  </a:lnTo>
                  <a:lnTo>
                    <a:pt x="185595" y="2745198"/>
                  </a:lnTo>
                  <a:lnTo>
                    <a:pt x="185227" y="2737003"/>
                  </a:lnTo>
                  <a:lnTo>
                    <a:pt x="184862" y="2728809"/>
                  </a:lnTo>
                  <a:lnTo>
                    <a:pt x="184493" y="2720614"/>
                  </a:lnTo>
                  <a:lnTo>
                    <a:pt x="184117" y="2712419"/>
                  </a:lnTo>
                  <a:lnTo>
                    <a:pt x="183728" y="2704225"/>
                  </a:lnTo>
                  <a:lnTo>
                    <a:pt x="183322" y="2696030"/>
                  </a:lnTo>
                  <a:lnTo>
                    <a:pt x="182893" y="2687836"/>
                  </a:lnTo>
                  <a:lnTo>
                    <a:pt x="182440" y="2679641"/>
                  </a:lnTo>
                  <a:lnTo>
                    <a:pt x="181962" y="2671446"/>
                  </a:lnTo>
                  <a:lnTo>
                    <a:pt x="181461" y="2663252"/>
                  </a:lnTo>
                  <a:lnTo>
                    <a:pt x="180937" y="2655057"/>
                  </a:lnTo>
                  <a:lnTo>
                    <a:pt x="180392" y="2646862"/>
                  </a:lnTo>
                  <a:lnTo>
                    <a:pt x="179829" y="2638668"/>
                  </a:lnTo>
                  <a:lnTo>
                    <a:pt x="179250" y="2630473"/>
                  </a:lnTo>
                  <a:lnTo>
                    <a:pt x="178656" y="2622279"/>
                  </a:lnTo>
                  <a:lnTo>
                    <a:pt x="178048" y="2614084"/>
                  </a:lnTo>
                  <a:lnTo>
                    <a:pt x="177428" y="2605889"/>
                  </a:lnTo>
                  <a:lnTo>
                    <a:pt x="176794" y="2597695"/>
                  </a:lnTo>
                  <a:lnTo>
                    <a:pt x="176147" y="2589500"/>
                  </a:lnTo>
                  <a:lnTo>
                    <a:pt x="175485" y="2581306"/>
                  </a:lnTo>
                  <a:lnTo>
                    <a:pt x="174809" y="2573111"/>
                  </a:lnTo>
                  <a:lnTo>
                    <a:pt x="174115" y="2564916"/>
                  </a:lnTo>
                  <a:lnTo>
                    <a:pt x="173403" y="2556722"/>
                  </a:lnTo>
                  <a:lnTo>
                    <a:pt x="172670" y="2548527"/>
                  </a:lnTo>
                  <a:lnTo>
                    <a:pt x="171912" y="2540332"/>
                  </a:lnTo>
                  <a:lnTo>
                    <a:pt x="171127" y="2532138"/>
                  </a:lnTo>
                  <a:lnTo>
                    <a:pt x="170310" y="2523943"/>
                  </a:lnTo>
                  <a:lnTo>
                    <a:pt x="169455" y="2515749"/>
                  </a:lnTo>
                  <a:lnTo>
                    <a:pt x="168558" y="2507554"/>
                  </a:lnTo>
                  <a:lnTo>
                    <a:pt x="167619" y="2499359"/>
                  </a:lnTo>
                  <a:lnTo>
                    <a:pt x="166636" y="2491165"/>
                  </a:lnTo>
                  <a:lnTo>
                    <a:pt x="165612" y="2482970"/>
                  </a:lnTo>
                  <a:lnTo>
                    <a:pt x="164549" y="2474775"/>
                  </a:lnTo>
                  <a:lnTo>
                    <a:pt x="163453" y="2466581"/>
                  </a:lnTo>
                  <a:lnTo>
                    <a:pt x="162332" y="2458386"/>
                  </a:lnTo>
                  <a:lnTo>
                    <a:pt x="161194" y="2450192"/>
                  </a:lnTo>
                  <a:lnTo>
                    <a:pt x="160048" y="2441997"/>
                  </a:lnTo>
                  <a:lnTo>
                    <a:pt x="158901" y="2433802"/>
                  </a:lnTo>
                  <a:lnTo>
                    <a:pt x="157761" y="2425608"/>
                  </a:lnTo>
                  <a:lnTo>
                    <a:pt x="156631" y="2417413"/>
                  </a:lnTo>
                  <a:lnTo>
                    <a:pt x="155509" y="2409218"/>
                  </a:lnTo>
                  <a:lnTo>
                    <a:pt x="154391" y="2401024"/>
                  </a:lnTo>
                  <a:lnTo>
                    <a:pt x="153268" y="2392829"/>
                  </a:lnTo>
                  <a:lnTo>
                    <a:pt x="152132" y="2384635"/>
                  </a:lnTo>
                  <a:lnTo>
                    <a:pt x="150969" y="2376440"/>
                  </a:lnTo>
                  <a:lnTo>
                    <a:pt x="149765" y="2368245"/>
                  </a:lnTo>
                  <a:lnTo>
                    <a:pt x="148507" y="2360051"/>
                  </a:lnTo>
                  <a:lnTo>
                    <a:pt x="147182" y="2351856"/>
                  </a:lnTo>
                  <a:lnTo>
                    <a:pt x="145770" y="2343661"/>
                  </a:lnTo>
                  <a:lnTo>
                    <a:pt x="144268" y="2335467"/>
                  </a:lnTo>
                  <a:lnTo>
                    <a:pt x="142673" y="2327272"/>
                  </a:lnTo>
                  <a:lnTo>
                    <a:pt x="140984" y="2319078"/>
                  </a:lnTo>
                  <a:lnTo>
                    <a:pt x="139201" y="2310883"/>
                  </a:lnTo>
                  <a:lnTo>
                    <a:pt x="137330" y="2302688"/>
                  </a:lnTo>
                  <a:lnTo>
                    <a:pt x="135374" y="2294494"/>
                  </a:lnTo>
                  <a:lnTo>
                    <a:pt x="133340" y="2286299"/>
                  </a:lnTo>
                  <a:lnTo>
                    <a:pt x="131233" y="2278104"/>
                  </a:lnTo>
                  <a:lnTo>
                    <a:pt x="129060" y="2269910"/>
                  </a:lnTo>
                  <a:lnTo>
                    <a:pt x="126820" y="2261715"/>
                  </a:lnTo>
                  <a:lnTo>
                    <a:pt x="124516" y="2253521"/>
                  </a:lnTo>
                  <a:lnTo>
                    <a:pt x="122153" y="2245326"/>
                  </a:lnTo>
                  <a:lnTo>
                    <a:pt x="119734" y="2237131"/>
                  </a:lnTo>
                  <a:lnTo>
                    <a:pt x="117261" y="2228937"/>
                  </a:lnTo>
                  <a:lnTo>
                    <a:pt x="114739" y="2220742"/>
                  </a:lnTo>
                  <a:lnTo>
                    <a:pt x="112173" y="2212548"/>
                  </a:lnTo>
                  <a:lnTo>
                    <a:pt x="109572" y="2204353"/>
                  </a:lnTo>
                  <a:lnTo>
                    <a:pt x="106946" y="2196158"/>
                  </a:lnTo>
                  <a:lnTo>
                    <a:pt x="104309" y="2187964"/>
                  </a:lnTo>
                  <a:lnTo>
                    <a:pt x="101672" y="2179769"/>
                  </a:lnTo>
                  <a:lnTo>
                    <a:pt x="99051" y="2171574"/>
                  </a:lnTo>
                  <a:lnTo>
                    <a:pt x="96454" y="2163380"/>
                  </a:lnTo>
                  <a:lnTo>
                    <a:pt x="93887" y="2155185"/>
                  </a:lnTo>
                  <a:lnTo>
                    <a:pt x="91349" y="2146991"/>
                  </a:lnTo>
                  <a:lnTo>
                    <a:pt x="88838" y="2138796"/>
                  </a:lnTo>
                  <a:lnTo>
                    <a:pt x="86348" y="2130601"/>
                  </a:lnTo>
                  <a:lnTo>
                    <a:pt x="83869" y="2122407"/>
                  </a:lnTo>
                  <a:lnTo>
                    <a:pt x="81395" y="2114212"/>
                  </a:lnTo>
                  <a:lnTo>
                    <a:pt x="78917" y="2106017"/>
                  </a:lnTo>
                  <a:lnTo>
                    <a:pt x="76431" y="2097823"/>
                  </a:lnTo>
                  <a:lnTo>
                    <a:pt x="73937" y="2089628"/>
                  </a:lnTo>
                  <a:lnTo>
                    <a:pt x="71444" y="2081434"/>
                  </a:lnTo>
                  <a:lnTo>
                    <a:pt x="68964" y="2073239"/>
                  </a:lnTo>
                  <a:lnTo>
                    <a:pt x="66514" y="2065044"/>
                  </a:lnTo>
                  <a:lnTo>
                    <a:pt x="64114" y="2056850"/>
                  </a:lnTo>
                  <a:lnTo>
                    <a:pt x="61782" y="2048655"/>
                  </a:lnTo>
                  <a:lnTo>
                    <a:pt x="59535" y="2040460"/>
                  </a:lnTo>
                  <a:lnTo>
                    <a:pt x="57386" y="2032266"/>
                  </a:lnTo>
                  <a:lnTo>
                    <a:pt x="55341" y="2024071"/>
                  </a:lnTo>
                  <a:lnTo>
                    <a:pt x="53399" y="2015877"/>
                  </a:lnTo>
                  <a:lnTo>
                    <a:pt x="51555" y="2007682"/>
                  </a:lnTo>
                  <a:lnTo>
                    <a:pt x="49796" y="1999487"/>
                  </a:lnTo>
                  <a:lnTo>
                    <a:pt x="48091" y="1991293"/>
                  </a:lnTo>
                  <a:lnTo>
                    <a:pt x="46411" y="1983098"/>
                  </a:lnTo>
                  <a:lnTo>
                    <a:pt x="44731" y="1974903"/>
                  </a:lnTo>
                  <a:lnTo>
                    <a:pt x="43023" y="1966709"/>
                  </a:lnTo>
                  <a:lnTo>
                    <a:pt x="41267" y="1958514"/>
                  </a:lnTo>
                  <a:lnTo>
                    <a:pt x="39444" y="1950320"/>
                  </a:lnTo>
                  <a:lnTo>
                    <a:pt x="37545" y="1942125"/>
                  </a:lnTo>
                  <a:lnTo>
                    <a:pt x="35567" y="1933930"/>
                  </a:lnTo>
                  <a:lnTo>
                    <a:pt x="33514" y="1925736"/>
                  </a:lnTo>
                  <a:lnTo>
                    <a:pt x="31395" y="1917541"/>
                  </a:lnTo>
                  <a:lnTo>
                    <a:pt x="29233" y="1909346"/>
                  </a:lnTo>
                  <a:lnTo>
                    <a:pt x="27058" y="1901152"/>
                  </a:lnTo>
                  <a:lnTo>
                    <a:pt x="24895" y="1892957"/>
                  </a:lnTo>
                  <a:lnTo>
                    <a:pt x="22775" y="1884763"/>
                  </a:lnTo>
                  <a:lnTo>
                    <a:pt x="20725" y="1876568"/>
                  </a:lnTo>
                  <a:lnTo>
                    <a:pt x="18772" y="1868373"/>
                  </a:lnTo>
                  <a:lnTo>
                    <a:pt x="16938" y="1860179"/>
                  </a:lnTo>
                  <a:lnTo>
                    <a:pt x="15243" y="1851984"/>
                  </a:lnTo>
                  <a:lnTo>
                    <a:pt x="13696" y="1843790"/>
                  </a:lnTo>
                  <a:lnTo>
                    <a:pt x="12308" y="1835595"/>
                  </a:lnTo>
                  <a:lnTo>
                    <a:pt x="11084" y="1827400"/>
                  </a:lnTo>
                  <a:lnTo>
                    <a:pt x="9997" y="1819206"/>
                  </a:lnTo>
                  <a:lnTo>
                    <a:pt x="9029" y="1811011"/>
                  </a:lnTo>
                  <a:lnTo>
                    <a:pt x="8159" y="1802816"/>
                  </a:lnTo>
                  <a:lnTo>
                    <a:pt x="7363" y="1794622"/>
                  </a:lnTo>
                  <a:lnTo>
                    <a:pt x="6619" y="1786427"/>
                  </a:lnTo>
                  <a:lnTo>
                    <a:pt x="5907" y="1778233"/>
                  </a:lnTo>
                  <a:lnTo>
                    <a:pt x="5212" y="1770038"/>
                  </a:lnTo>
                  <a:lnTo>
                    <a:pt x="4523" y="1761843"/>
                  </a:lnTo>
                  <a:lnTo>
                    <a:pt x="3837" y="1753649"/>
                  </a:lnTo>
                  <a:lnTo>
                    <a:pt x="3159" y="1745454"/>
                  </a:lnTo>
                  <a:lnTo>
                    <a:pt x="2500" y="1737259"/>
                  </a:lnTo>
                  <a:lnTo>
                    <a:pt x="1876" y="1729065"/>
                  </a:lnTo>
                  <a:lnTo>
                    <a:pt x="1307" y="1720870"/>
                  </a:lnTo>
                  <a:lnTo>
                    <a:pt x="814" y="1712676"/>
                  </a:lnTo>
                  <a:lnTo>
                    <a:pt x="417" y="1704481"/>
                  </a:lnTo>
                  <a:lnTo>
                    <a:pt x="139" y="1696286"/>
                  </a:lnTo>
                  <a:lnTo>
                    <a:pt x="0" y="1688092"/>
                  </a:lnTo>
                  <a:lnTo>
                    <a:pt x="17" y="1679897"/>
                  </a:lnTo>
                  <a:lnTo>
                    <a:pt x="207" y="1671702"/>
                  </a:lnTo>
                  <a:lnTo>
                    <a:pt x="590" y="1663508"/>
                  </a:lnTo>
                  <a:lnTo>
                    <a:pt x="1184" y="1655313"/>
                  </a:lnTo>
                  <a:lnTo>
                    <a:pt x="1977" y="1647119"/>
                  </a:lnTo>
                  <a:lnTo>
                    <a:pt x="2967" y="1638924"/>
                  </a:lnTo>
                  <a:lnTo>
                    <a:pt x="4148" y="1630729"/>
                  </a:lnTo>
                  <a:lnTo>
                    <a:pt x="5509" y="1622535"/>
                  </a:lnTo>
                  <a:lnTo>
                    <a:pt x="7035" y="1614340"/>
                  </a:lnTo>
                  <a:lnTo>
                    <a:pt x="8707" y="1606145"/>
                  </a:lnTo>
                  <a:lnTo>
                    <a:pt x="10503" y="1597951"/>
                  </a:lnTo>
                  <a:lnTo>
                    <a:pt x="12402" y="1589756"/>
                  </a:lnTo>
                  <a:lnTo>
                    <a:pt x="14381" y="1581562"/>
                  </a:lnTo>
                  <a:lnTo>
                    <a:pt x="16426" y="1573367"/>
                  </a:lnTo>
                  <a:lnTo>
                    <a:pt x="18516" y="1565172"/>
                  </a:lnTo>
                  <a:lnTo>
                    <a:pt x="20641" y="1556978"/>
                  </a:lnTo>
                  <a:lnTo>
                    <a:pt x="22798" y="1548783"/>
                  </a:lnTo>
                  <a:lnTo>
                    <a:pt x="24990" y="1540588"/>
                  </a:lnTo>
                  <a:lnTo>
                    <a:pt x="27223" y="1532394"/>
                  </a:lnTo>
                  <a:lnTo>
                    <a:pt x="29506" y="1524199"/>
                  </a:lnTo>
                  <a:lnTo>
                    <a:pt x="31849" y="1516005"/>
                  </a:lnTo>
                  <a:lnTo>
                    <a:pt x="34262" y="1507810"/>
                  </a:lnTo>
                  <a:lnTo>
                    <a:pt x="36751" y="1499615"/>
                  </a:lnTo>
                  <a:lnTo>
                    <a:pt x="39327" y="1491421"/>
                  </a:lnTo>
                  <a:lnTo>
                    <a:pt x="41990" y="1483226"/>
                  </a:lnTo>
                  <a:lnTo>
                    <a:pt x="44732" y="1475032"/>
                  </a:lnTo>
                  <a:lnTo>
                    <a:pt x="47546" y="1466837"/>
                  </a:lnTo>
                  <a:lnTo>
                    <a:pt x="50426" y="1458642"/>
                  </a:lnTo>
                  <a:lnTo>
                    <a:pt x="53363" y="1450448"/>
                  </a:lnTo>
                  <a:lnTo>
                    <a:pt x="56351" y="1442253"/>
                  </a:lnTo>
                  <a:lnTo>
                    <a:pt x="59383" y="1434058"/>
                  </a:lnTo>
                  <a:lnTo>
                    <a:pt x="62453" y="1425864"/>
                  </a:lnTo>
                  <a:lnTo>
                    <a:pt x="65555" y="1417669"/>
                  </a:lnTo>
                  <a:lnTo>
                    <a:pt x="68683" y="1409475"/>
                  </a:lnTo>
                  <a:lnTo>
                    <a:pt x="71827" y="1401280"/>
                  </a:lnTo>
                  <a:lnTo>
                    <a:pt x="74971" y="1393085"/>
                  </a:lnTo>
                  <a:lnTo>
                    <a:pt x="78099" y="1384891"/>
                  </a:lnTo>
                  <a:lnTo>
                    <a:pt x="81189" y="1376696"/>
                  </a:lnTo>
                  <a:lnTo>
                    <a:pt x="84221" y="1368501"/>
                  </a:lnTo>
                  <a:lnTo>
                    <a:pt x="87173" y="1360307"/>
                  </a:lnTo>
                  <a:lnTo>
                    <a:pt x="90024" y="1352112"/>
                  </a:lnTo>
                  <a:lnTo>
                    <a:pt x="92758" y="1343918"/>
                  </a:lnTo>
                  <a:lnTo>
                    <a:pt x="95365" y="1335723"/>
                  </a:lnTo>
                  <a:lnTo>
                    <a:pt x="97839" y="1327528"/>
                  </a:lnTo>
                  <a:lnTo>
                    <a:pt x="100178" y="1319334"/>
                  </a:lnTo>
                  <a:lnTo>
                    <a:pt x="102395" y="1311139"/>
                  </a:lnTo>
                  <a:lnTo>
                    <a:pt x="104515" y="1302944"/>
                  </a:lnTo>
                  <a:lnTo>
                    <a:pt x="106561" y="1294750"/>
                  </a:lnTo>
                  <a:lnTo>
                    <a:pt x="108554" y="1286555"/>
                  </a:lnTo>
                  <a:lnTo>
                    <a:pt x="110516" y="1278361"/>
                  </a:lnTo>
                  <a:lnTo>
                    <a:pt x="112468" y="1270166"/>
                  </a:lnTo>
                  <a:lnTo>
                    <a:pt x="114427" y="1261971"/>
                  </a:lnTo>
                  <a:lnTo>
                    <a:pt x="116404" y="1253777"/>
                  </a:lnTo>
                  <a:lnTo>
                    <a:pt x="118410" y="1245582"/>
                  </a:lnTo>
                  <a:lnTo>
                    <a:pt x="120448" y="1237387"/>
                  </a:lnTo>
                  <a:lnTo>
                    <a:pt x="122522" y="1229193"/>
                  </a:lnTo>
                  <a:lnTo>
                    <a:pt x="124626" y="1220998"/>
                  </a:lnTo>
                  <a:lnTo>
                    <a:pt x="126753" y="1212804"/>
                  </a:lnTo>
                  <a:lnTo>
                    <a:pt x="128896" y="1204609"/>
                  </a:lnTo>
                  <a:lnTo>
                    <a:pt x="131046" y="1196414"/>
                  </a:lnTo>
                  <a:lnTo>
                    <a:pt x="133192" y="1188220"/>
                  </a:lnTo>
                  <a:lnTo>
                    <a:pt x="135324" y="1180025"/>
                  </a:lnTo>
                  <a:lnTo>
                    <a:pt x="137429" y="1171830"/>
                  </a:lnTo>
                  <a:lnTo>
                    <a:pt x="139496" y="1163636"/>
                  </a:lnTo>
                  <a:lnTo>
                    <a:pt x="141513" y="1155441"/>
                  </a:lnTo>
                  <a:lnTo>
                    <a:pt x="143463" y="1147247"/>
                  </a:lnTo>
                  <a:lnTo>
                    <a:pt x="145338" y="1139052"/>
                  </a:lnTo>
                  <a:lnTo>
                    <a:pt x="147136" y="1130857"/>
                  </a:lnTo>
                  <a:lnTo>
                    <a:pt x="148852" y="1122663"/>
                  </a:lnTo>
                  <a:lnTo>
                    <a:pt x="150486" y="1114468"/>
                  </a:lnTo>
                  <a:lnTo>
                    <a:pt x="152041" y="1106274"/>
                  </a:lnTo>
                  <a:lnTo>
                    <a:pt x="153521" y="1098079"/>
                  </a:lnTo>
                  <a:lnTo>
                    <a:pt x="154933" y="1089884"/>
                  </a:lnTo>
                  <a:lnTo>
                    <a:pt x="156284" y="1081690"/>
                  </a:lnTo>
                  <a:lnTo>
                    <a:pt x="157583" y="1073495"/>
                  </a:lnTo>
                  <a:lnTo>
                    <a:pt x="158836" y="1065300"/>
                  </a:lnTo>
                  <a:lnTo>
                    <a:pt x="160049" y="1057106"/>
                  </a:lnTo>
                  <a:lnTo>
                    <a:pt x="161230" y="1048911"/>
                  </a:lnTo>
                  <a:lnTo>
                    <a:pt x="162381" y="1040717"/>
                  </a:lnTo>
                  <a:lnTo>
                    <a:pt x="163505" y="1032522"/>
                  </a:lnTo>
                  <a:lnTo>
                    <a:pt x="164600" y="1024327"/>
                  </a:lnTo>
                  <a:lnTo>
                    <a:pt x="165665" y="1016133"/>
                  </a:lnTo>
                  <a:lnTo>
                    <a:pt x="166699" y="1007938"/>
                  </a:lnTo>
                  <a:lnTo>
                    <a:pt x="167701" y="999743"/>
                  </a:lnTo>
                  <a:lnTo>
                    <a:pt x="168670" y="991549"/>
                  </a:lnTo>
                  <a:lnTo>
                    <a:pt x="169607" y="983354"/>
                  </a:lnTo>
                  <a:lnTo>
                    <a:pt x="170512" y="975160"/>
                  </a:lnTo>
                  <a:lnTo>
                    <a:pt x="171391" y="966965"/>
                  </a:lnTo>
                  <a:lnTo>
                    <a:pt x="172251" y="958770"/>
                  </a:lnTo>
                  <a:lnTo>
                    <a:pt x="173100" y="950576"/>
                  </a:lnTo>
                  <a:lnTo>
                    <a:pt x="173943" y="942381"/>
                  </a:lnTo>
                  <a:lnTo>
                    <a:pt x="174790" y="934186"/>
                  </a:lnTo>
                  <a:lnTo>
                    <a:pt x="175646" y="925992"/>
                  </a:lnTo>
                  <a:lnTo>
                    <a:pt x="176517" y="917797"/>
                  </a:lnTo>
                  <a:lnTo>
                    <a:pt x="177406" y="909603"/>
                  </a:lnTo>
                  <a:lnTo>
                    <a:pt x="178315" y="901408"/>
                  </a:lnTo>
                  <a:lnTo>
                    <a:pt x="179242" y="893213"/>
                  </a:lnTo>
                  <a:lnTo>
                    <a:pt x="180184" y="885019"/>
                  </a:lnTo>
                  <a:lnTo>
                    <a:pt x="181132" y="876824"/>
                  </a:lnTo>
                  <a:lnTo>
                    <a:pt x="182078" y="868629"/>
                  </a:lnTo>
                  <a:lnTo>
                    <a:pt x="183013" y="860435"/>
                  </a:lnTo>
                  <a:lnTo>
                    <a:pt x="183930" y="852240"/>
                  </a:lnTo>
                  <a:lnTo>
                    <a:pt x="184820" y="844046"/>
                  </a:lnTo>
                  <a:lnTo>
                    <a:pt x="185678" y="835851"/>
                  </a:lnTo>
                  <a:lnTo>
                    <a:pt x="186498" y="827656"/>
                  </a:lnTo>
                  <a:lnTo>
                    <a:pt x="187279" y="819462"/>
                  </a:lnTo>
                  <a:lnTo>
                    <a:pt x="188018" y="811267"/>
                  </a:lnTo>
                  <a:lnTo>
                    <a:pt x="188713" y="803072"/>
                  </a:lnTo>
                  <a:lnTo>
                    <a:pt x="189371" y="794878"/>
                  </a:lnTo>
                  <a:lnTo>
                    <a:pt x="189994" y="786683"/>
                  </a:lnTo>
                  <a:lnTo>
                    <a:pt x="190586" y="778489"/>
                  </a:lnTo>
                  <a:lnTo>
                    <a:pt x="191151" y="770294"/>
                  </a:lnTo>
                  <a:lnTo>
                    <a:pt x="191690" y="762099"/>
                  </a:lnTo>
                  <a:lnTo>
                    <a:pt x="192208" y="753905"/>
                  </a:lnTo>
                  <a:lnTo>
                    <a:pt x="192707" y="745710"/>
                  </a:lnTo>
                  <a:lnTo>
                    <a:pt x="193187" y="737516"/>
                  </a:lnTo>
                  <a:lnTo>
                    <a:pt x="193653" y="729321"/>
                  </a:lnTo>
                  <a:lnTo>
                    <a:pt x="194104" y="721126"/>
                  </a:lnTo>
                  <a:lnTo>
                    <a:pt x="194542" y="712932"/>
                  </a:lnTo>
                  <a:lnTo>
                    <a:pt x="194970" y="704737"/>
                  </a:lnTo>
                  <a:lnTo>
                    <a:pt x="195388" y="696542"/>
                  </a:lnTo>
                  <a:lnTo>
                    <a:pt x="195798" y="688348"/>
                  </a:lnTo>
                  <a:lnTo>
                    <a:pt x="196200" y="680153"/>
                  </a:lnTo>
                  <a:lnTo>
                    <a:pt x="196595" y="671959"/>
                  </a:lnTo>
                  <a:lnTo>
                    <a:pt x="196982" y="663764"/>
                  </a:lnTo>
                  <a:lnTo>
                    <a:pt x="197360" y="655569"/>
                  </a:lnTo>
                  <a:lnTo>
                    <a:pt x="197728" y="647375"/>
                  </a:lnTo>
                  <a:lnTo>
                    <a:pt x="198085" y="639180"/>
                  </a:lnTo>
                  <a:lnTo>
                    <a:pt x="198428" y="630985"/>
                  </a:lnTo>
                  <a:lnTo>
                    <a:pt x="198756" y="622791"/>
                  </a:lnTo>
                  <a:lnTo>
                    <a:pt x="199068" y="614596"/>
                  </a:lnTo>
                  <a:lnTo>
                    <a:pt x="199363" y="606402"/>
                  </a:lnTo>
                  <a:lnTo>
                    <a:pt x="199641" y="598207"/>
                  </a:lnTo>
                  <a:lnTo>
                    <a:pt x="199902" y="590012"/>
                  </a:lnTo>
                  <a:lnTo>
                    <a:pt x="200146" y="581818"/>
                  </a:lnTo>
                  <a:lnTo>
                    <a:pt x="200375" y="573623"/>
                  </a:lnTo>
                  <a:lnTo>
                    <a:pt x="200589" y="565428"/>
                  </a:lnTo>
                  <a:lnTo>
                    <a:pt x="200789" y="557234"/>
                  </a:lnTo>
                  <a:lnTo>
                    <a:pt x="200975" y="549039"/>
                  </a:lnTo>
                  <a:lnTo>
                    <a:pt x="201150" y="540845"/>
                  </a:lnTo>
                  <a:lnTo>
                    <a:pt x="201315" y="532650"/>
                  </a:lnTo>
                  <a:lnTo>
                    <a:pt x="201469" y="524455"/>
                  </a:lnTo>
                  <a:lnTo>
                    <a:pt x="201615" y="516261"/>
                  </a:lnTo>
                  <a:lnTo>
                    <a:pt x="201753" y="508066"/>
                  </a:lnTo>
                  <a:lnTo>
                    <a:pt x="201883" y="499871"/>
                  </a:lnTo>
                  <a:lnTo>
                    <a:pt x="202007" y="491677"/>
                  </a:lnTo>
                  <a:lnTo>
                    <a:pt x="202124" y="483482"/>
                  </a:lnTo>
                  <a:lnTo>
                    <a:pt x="202234" y="475288"/>
                  </a:lnTo>
                  <a:lnTo>
                    <a:pt x="202339" y="467093"/>
                  </a:lnTo>
                  <a:lnTo>
                    <a:pt x="202437" y="458898"/>
                  </a:lnTo>
                  <a:lnTo>
                    <a:pt x="202528" y="450704"/>
                  </a:lnTo>
                  <a:lnTo>
                    <a:pt x="202613" y="442509"/>
                  </a:lnTo>
                  <a:lnTo>
                    <a:pt x="202691" y="434314"/>
                  </a:lnTo>
                  <a:lnTo>
                    <a:pt x="202762" y="426120"/>
                  </a:lnTo>
                  <a:lnTo>
                    <a:pt x="202825" y="417925"/>
                  </a:lnTo>
                  <a:lnTo>
                    <a:pt x="202881" y="409731"/>
                  </a:lnTo>
                  <a:lnTo>
                    <a:pt x="202929" y="401536"/>
                  </a:lnTo>
                  <a:lnTo>
                    <a:pt x="202971" y="393341"/>
                  </a:lnTo>
                  <a:lnTo>
                    <a:pt x="203006" y="385147"/>
                  </a:lnTo>
                  <a:lnTo>
                    <a:pt x="203036" y="376952"/>
                  </a:lnTo>
                  <a:lnTo>
                    <a:pt x="203061" y="368758"/>
                  </a:lnTo>
                  <a:lnTo>
                    <a:pt x="203084" y="360563"/>
                  </a:lnTo>
                  <a:lnTo>
                    <a:pt x="203104" y="352368"/>
                  </a:lnTo>
                  <a:lnTo>
                    <a:pt x="203123" y="344174"/>
                  </a:lnTo>
                  <a:lnTo>
                    <a:pt x="203141" y="335979"/>
                  </a:lnTo>
                  <a:lnTo>
                    <a:pt x="203159" y="327784"/>
                  </a:lnTo>
                  <a:lnTo>
                    <a:pt x="203179" y="319590"/>
                  </a:lnTo>
                  <a:lnTo>
                    <a:pt x="203199" y="311395"/>
                  </a:lnTo>
                  <a:lnTo>
                    <a:pt x="203222" y="303201"/>
                  </a:lnTo>
                  <a:lnTo>
                    <a:pt x="203248" y="295006"/>
                  </a:lnTo>
                  <a:lnTo>
                    <a:pt x="203277" y="286811"/>
                  </a:lnTo>
                  <a:lnTo>
                    <a:pt x="203309" y="278617"/>
                  </a:lnTo>
                  <a:lnTo>
                    <a:pt x="203344" y="270422"/>
                  </a:lnTo>
                  <a:lnTo>
                    <a:pt x="203383" y="262227"/>
                  </a:lnTo>
                  <a:lnTo>
                    <a:pt x="203424" y="254033"/>
                  </a:lnTo>
                  <a:lnTo>
                    <a:pt x="203467" y="245838"/>
                  </a:lnTo>
                  <a:lnTo>
                    <a:pt x="203510" y="237644"/>
                  </a:lnTo>
                  <a:lnTo>
                    <a:pt x="203554" y="229449"/>
                  </a:lnTo>
                  <a:lnTo>
                    <a:pt x="203596" y="221254"/>
                  </a:lnTo>
                  <a:lnTo>
                    <a:pt x="203636" y="213060"/>
                  </a:lnTo>
                  <a:lnTo>
                    <a:pt x="203673" y="204865"/>
                  </a:lnTo>
                  <a:lnTo>
                    <a:pt x="203706" y="196670"/>
                  </a:lnTo>
                  <a:lnTo>
                    <a:pt x="203735" y="188476"/>
                  </a:lnTo>
                  <a:lnTo>
                    <a:pt x="203760" y="180281"/>
                  </a:lnTo>
                  <a:lnTo>
                    <a:pt x="203781" y="172087"/>
                  </a:lnTo>
                  <a:lnTo>
                    <a:pt x="203798" y="163892"/>
                  </a:lnTo>
                  <a:lnTo>
                    <a:pt x="203811" y="155697"/>
                  </a:lnTo>
                  <a:lnTo>
                    <a:pt x="203821" y="147503"/>
                  </a:lnTo>
                  <a:lnTo>
                    <a:pt x="203828" y="139308"/>
                  </a:lnTo>
                  <a:lnTo>
                    <a:pt x="203832" y="131113"/>
                  </a:lnTo>
                  <a:lnTo>
                    <a:pt x="203834" y="122919"/>
                  </a:lnTo>
                  <a:lnTo>
                    <a:pt x="203833" y="114724"/>
                  </a:lnTo>
                  <a:lnTo>
                    <a:pt x="203831" y="106530"/>
                  </a:lnTo>
                  <a:lnTo>
                    <a:pt x="203826" y="98335"/>
                  </a:lnTo>
                  <a:lnTo>
                    <a:pt x="203820" y="90140"/>
                  </a:lnTo>
                  <a:lnTo>
                    <a:pt x="203813" y="81946"/>
                  </a:lnTo>
                  <a:lnTo>
                    <a:pt x="203805" y="73751"/>
                  </a:lnTo>
                  <a:lnTo>
                    <a:pt x="203795" y="65556"/>
                  </a:lnTo>
                  <a:lnTo>
                    <a:pt x="203786" y="57362"/>
                  </a:lnTo>
                  <a:lnTo>
                    <a:pt x="203775" y="49167"/>
                  </a:lnTo>
                  <a:lnTo>
                    <a:pt x="203766" y="40973"/>
                  </a:lnTo>
                  <a:lnTo>
                    <a:pt x="203757" y="32778"/>
                  </a:lnTo>
                  <a:lnTo>
                    <a:pt x="203749" y="24583"/>
                  </a:lnTo>
                  <a:lnTo>
                    <a:pt x="203743" y="16389"/>
                  </a:lnTo>
                  <a:lnTo>
                    <a:pt x="203740" y="8194"/>
                  </a:lnTo>
                  <a:lnTo>
                    <a:pt x="203739" y="0"/>
                  </a:lnTo>
                  <a:lnTo>
                    <a:pt x="203968" y="0"/>
                  </a:lnTo>
                  <a:lnTo>
                    <a:pt x="203967" y="8194"/>
                  </a:lnTo>
                  <a:lnTo>
                    <a:pt x="203963" y="16389"/>
                  </a:lnTo>
                  <a:lnTo>
                    <a:pt x="203958" y="24583"/>
                  </a:lnTo>
                  <a:lnTo>
                    <a:pt x="203950" y="32778"/>
                  </a:lnTo>
                  <a:lnTo>
                    <a:pt x="203941" y="40973"/>
                  </a:lnTo>
                  <a:lnTo>
                    <a:pt x="203931" y="49167"/>
                  </a:lnTo>
                  <a:lnTo>
                    <a:pt x="203921" y="57362"/>
                  </a:lnTo>
                  <a:lnTo>
                    <a:pt x="203911" y="65556"/>
                  </a:lnTo>
                  <a:lnTo>
                    <a:pt x="203902" y="73751"/>
                  </a:lnTo>
                  <a:lnTo>
                    <a:pt x="203894" y="81946"/>
                  </a:lnTo>
                  <a:lnTo>
                    <a:pt x="203886" y="90140"/>
                  </a:lnTo>
                  <a:lnTo>
                    <a:pt x="203881" y="98335"/>
                  </a:lnTo>
                  <a:lnTo>
                    <a:pt x="203876" y="106530"/>
                  </a:lnTo>
                  <a:lnTo>
                    <a:pt x="203874" y="114724"/>
                  </a:lnTo>
                  <a:lnTo>
                    <a:pt x="203873" y="122919"/>
                  </a:lnTo>
                  <a:lnTo>
                    <a:pt x="203875" y="131113"/>
                  </a:lnTo>
                  <a:lnTo>
                    <a:pt x="203879" y="139308"/>
                  </a:lnTo>
                  <a:lnTo>
                    <a:pt x="203886" y="147503"/>
                  </a:lnTo>
                  <a:lnTo>
                    <a:pt x="203896" y="155697"/>
                  </a:lnTo>
                  <a:lnTo>
                    <a:pt x="203909" y="163892"/>
                  </a:lnTo>
                  <a:lnTo>
                    <a:pt x="203926" y="172087"/>
                  </a:lnTo>
                  <a:lnTo>
                    <a:pt x="203946" y="180281"/>
                  </a:lnTo>
                  <a:lnTo>
                    <a:pt x="203971" y="188476"/>
                  </a:lnTo>
                  <a:lnTo>
                    <a:pt x="204001" y="196670"/>
                  </a:lnTo>
                  <a:lnTo>
                    <a:pt x="204034" y="204865"/>
                  </a:lnTo>
                  <a:lnTo>
                    <a:pt x="204071" y="213060"/>
                  </a:lnTo>
                  <a:lnTo>
                    <a:pt x="204111" y="221254"/>
                  </a:lnTo>
                  <a:lnTo>
                    <a:pt x="204153" y="229449"/>
                  </a:lnTo>
                  <a:lnTo>
                    <a:pt x="204197" y="237644"/>
                  </a:lnTo>
                  <a:lnTo>
                    <a:pt x="204240" y="245838"/>
                  </a:lnTo>
                  <a:lnTo>
                    <a:pt x="204283" y="254033"/>
                  </a:lnTo>
                  <a:lnTo>
                    <a:pt x="204324" y="262227"/>
                  </a:lnTo>
                  <a:lnTo>
                    <a:pt x="204362" y="270422"/>
                  </a:lnTo>
                  <a:lnTo>
                    <a:pt x="204398" y="278617"/>
                  </a:lnTo>
                  <a:lnTo>
                    <a:pt x="204430" y="286811"/>
                  </a:lnTo>
                  <a:lnTo>
                    <a:pt x="204459" y="295006"/>
                  </a:lnTo>
                  <a:lnTo>
                    <a:pt x="204485" y="303201"/>
                  </a:lnTo>
                  <a:lnTo>
                    <a:pt x="204507" y="311395"/>
                  </a:lnTo>
                  <a:lnTo>
                    <a:pt x="204528" y="319590"/>
                  </a:lnTo>
                  <a:lnTo>
                    <a:pt x="204547" y="327784"/>
                  </a:lnTo>
                  <a:lnTo>
                    <a:pt x="204566" y="335979"/>
                  </a:lnTo>
                  <a:lnTo>
                    <a:pt x="204584" y="344174"/>
                  </a:lnTo>
                  <a:lnTo>
                    <a:pt x="204603" y="352368"/>
                  </a:lnTo>
                  <a:lnTo>
                    <a:pt x="204623" y="360563"/>
                  </a:lnTo>
                  <a:lnTo>
                    <a:pt x="204646" y="368758"/>
                  </a:lnTo>
                  <a:lnTo>
                    <a:pt x="204671" y="376952"/>
                  </a:lnTo>
                  <a:lnTo>
                    <a:pt x="204701" y="385147"/>
                  </a:lnTo>
                  <a:lnTo>
                    <a:pt x="204736" y="393341"/>
                  </a:lnTo>
                  <a:lnTo>
                    <a:pt x="204778" y="401536"/>
                  </a:lnTo>
                  <a:lnTo>
                    <a:pt x="204826" y="409731"/>
                  </a:lnTo>
                  <a:lnTo>
                    <a:pt x="204881" y="417925"/>
                  </a:lnTo>
                  <a:lnTo>
                    <a:pt x="204945" y="426120"/>
                  </a:lnTo>
                  <a:lnTo>
                    <a:pt x="205015" y="434314"/>
                  </a:lnTo>
                  <a:lnTo>
                    <a:pt x="205093" y="442509"/>
                  </a:lnTo>
                  <a:lnTo>
                    <a:pt x="205178" y="450704"/>
                  </a:lnTo>
                  <a:lnTo>
                    <a:pt x="205270" y="458898"/>
                  </a:lnTo>
                  <a:lnTo>
                    <a:pt x="205368" y="467093"/>
                  </a:lnTo>
                  <a:lnTo>
                    <a:pt x="205473" y="475288"/>
                  </a:lnTo>
                  <a:lnTo>
                    <a:pt x="205583" y="483482"/>
                  </a:lnTo>
                  <a:lnTo>
                    <a:pt x="205700" y="491677"/>
                  </a:lnTo>
                  <a:lnTo>
                    <a:pt x="205823" y="499871"/>
                  </a:lnTo>
                  <a:lnTo>
                    <a:pt x="205954" y="508066"/>
                  </a:lnTo>
                  <a:lnTo>
                    <a:pt x="206091" y="516261"/>
                  </a:lnTo>
                  <a:lnTo>
                    <a:pt x="206237" y="524455"/>
                  </a:lnTo>
                  <a:lnTo>
                    <a:pt x="206392" y="532650"/>
                  </a:lnTo>
                  <a:lnTo>
                    <a:pt x="206557" y="540845"/>
                  </a:lnTo>
                  <a:lnTo>
                    <a:pt x="206731" y="549039"/>
                  </a:lnTo>
                  <a:lnTo>
                    <a:pt x="206918" y="557234"/>
                  </a:lnTo>
                  <a:lnTo>
                    <a:pt x="207118" y="565428"/>
                  </a:lnTo>
                  <a:lnTo>
                    <a:pt x="207332" y="573623"/>
                  </a:lnTo>
                  <a:lnTo>
                    <a:pt x="207560" y="581818"/>
                  </a:lnTo>
                  <a:lnTo>
                    <a:pt x="207805" y="590012"/>
                  </a:lnTo>
                  <a:lnTo>
                    <a:pt x="208066" y="598207"/>
                  </a:lnTo>
                  <a:lnTo>
                    <a:pt x="208344" y="606402"/>
                  </a:lnTo>
                  <a:lnTo>
                    <a:pt x="208639" y="614596"/>
                  </a:lnTo>
                  <a:lnTo>
                    <a:pt x="208951" y="622791"/>
                  </a:lnTo>
                  <a:lnTo>
                    <a:pt x="209279" y="630985"/>
                  </a:lnTo>
                  <a:lnTo>
                    <a:pt x="209621" y="639180"/>
                  </a:lnTo>
                  <a:lnTo>
                    <a:pt x="209978" y="647375"/>
                  </a:lnTo>
                  <a:lnTo>
                    <a:pt x="210347" y="655569"/>
                  </a:lnTo>
                  <a:lnTo>
                    <a:pt x="210725" y="663764"/>
                  </a:lnTo>
                  <a:lnTo>
                    <a:pt x="211112" y="671959"/>
                  </a:lnTo>
                  <a:lnTo>
                    <a:pt x="211506" y="680153"/>
                  </a:lnTo>
                  <a:lnTo>
                    <a:pt x="211909" y="688348"/>
                  </a:lnTo>
                  <a:lnTo>
                    <a:pt x="212319" y="696542"/>
                  </a:lnTo>
                  <a:lnTo>
                    <a:pt x="212737" y="704737"/>
                  </a:lnTo>
                  <a:lnTo>
                    <a:pt x="213165" y="712932"/>
                  </a:lnTo>
                  <a:lnTo>
                    <a:pt x="213603" y="721126"/>
                  </a:lnTo>
                  <a:lnTo>
                    <a:pt x="214054" y="729321"/>
                  </a:lnTo>
                  <a:lnTo>
                    <a:pt x="214519" y="737516"/>
                  </a:lnTo>
                  <a:lnTo>
                    <a:pt x="215000" y="745710"/>
                  </a:lnTo>
                  <a:lnTo>
                    <a:pt x="215499" y="753905"/>
                  </a:lnTo>
                  <a:lnTo>
                    <a:pt x="216016" y="762099"/>
                  </a:lnTo>
                  <a:lnTo>
                    <a:pt x="216556" y="770294"/>
                  </a:lnTo>
                  <a:lnTo>
                    <a:pt x="217120" y="778489"/>
                  </a:lnTo>
                  <a:lnTo>
                    <a:pt x="217713" y="786683"/>
                  </a:lnTo>
                  <a:lnTo>
                    <a:pt x="218336" y="794878"/>
                  </a:lnTo>
                  <a:lnTo>
                    <a:pt x="218993" y="803072"/>
                  </a:lnTo>
                  <a:lnTo>
                    <a:pt x="219689" y="811267"/>
                  </a:lnTo>
                  <a:lnTo>
                    <a:pt x="220428" y="819462"/>
                  </a:lnTo>
                  <a:lnTo>
                    <a:pt x="221209" y="827656"/>
                  </a:lnTo>
                  <a:lnTo>
                    <a:pt x="222029" y="835851"/>
                  </a:lnTo>
                  <a:lnTo>
                    <a:pt x="222887" y="844046"/>
                  </a:lnTo>
                  <a:lnTo>
                    <a:pt x="223777" y="852240"/>
                  </a:lnTo>
                  <a:lnTo>
                    <a:pt x="224693" y="860435"/>
                  </a:lnTo>
                  <a:lnTo>
                    <a:pt x="225629" y="868629"/>
                  </a:lnTo>
                  <a:lnTo>
                    <a:pt x="226575" y="876824"/>
                  </a:lnTo>
                  <a:lnTo>
                    <a:pt x="227523" y="885019"/>
                  </a:lnTo>
                  <a:lnTo>
                    <a:pt x="228464" y="893213"/>
                  </a:lnTo>
                  <a:lnTo>
                    <a:pt x="229392" y="901408"/>
                  </a:lnTo>
                  <a:lnTo>
                    <a:pt x="230301" y="909603"/>
                  </a:lnTo>
                  <a:lnTo>
                    <a:pt x="231190" y="917797"/>
                  </a:lnTo>
                  <a:lnTo>
                    <a:pt x="232061" y="925992"/>
                  </a:lnTo>
                  <a:lnTo>
                    <a:pt x="232917" y="934186"/>
                  </a:lnTo>
                  <a:lnTo>
                    <a:pt x="233763" y="942381"/>
                  </a:lnTo>
                  <a:lnTo>
                    <a:pt x="234607" y="950576"/>
                  </a:lnTo>
                  <a:lnTo>
                    <a:pt x="235456" y="958770"/>
                  </a:lnTo>
                  <a:lnTo>
                    <a:pt x="236316" y="966965"/>
                  </a:lnTo>
                  <a:lnTo>
                    <a:pt x="237195" y="975160"/>
                  </a:lnTo>
                  <a:lnTo>
                    <a:pt x="238100" y="983354"/>
                  </a:lnTo>
                  <a:lnTo>
                    <a:pt x="239037" y="991549"/>
                  </a:lnTo>
                  <a:lnTo>
                    <a:pt x="240006" y="999743"/>
                  </a:lnTo>
                  <a:lnTo>
                    <a:pt x="241008" y="1007938"/>
                  </a:lnTo>
                  <a:lnTo>
                    <a:pt x="242042" y="1016133"/>
                  </a:lnTo>
                  <a:lnTo>
                    <a:pt x="243107" y="1024327"/>
                  </a:lnTo>
                  <a:lnTo>
                    <a:pt x="244202" y="1032522"/>
                  </a:lnTo>
                  <a:lnTo>
                    <a:pt x="245326" y="1040717"/>
                  </a:lnTo>
                  <a:lnTo>
                    <a:pt x="246477" y="1048911"/>
                  </a:lnTo>
                  <a:lnTo>
                    <a:pt x="247658" y="1057106"/>
                  </a:lnTo>
                  <a:lnTo>
                    <a:pt x="248871" y="1065300"/>
                  </a:lnTo>
                  <a:lnTo>
                    <a:pt x="250124" y="1073495"/>
                  </a:lnTo>
                  <a:lnTo>
                    <a:pt x="251423" y="1081690"/>
                  </a:lnTo>
                  <a:lnTo>
                    <a:pt x="252774" y="1089884"/>
                  </a:lnTo>
                  <a:lnTo>
                    <a:pt x="254186" y="1098079"/>
                  </a:lnTo>
                  <a:lnTo>
                    <a:pt x="255666" y="1106274"/>
                  </a:lnTo>
                  <a:lnTo>
                    <a:pt x="257221" y="1114468"/>
                  </a:lnTo>
                  <a:lnTo>
                    <a:pt x="258855" y="1122663"/>
                  </a:lnTo>
                  <a:lnTo>
                    <a:pt x="260571" y="1130857"/>
                  </a:lnTo>
                  <a:lnTo>
                    <a:pt x="262368" y="1139052"/>
                  </a:lnTo>
                  <a:lnTo>
                    <a:pt x="264244" y="1147247"/>
                  </a:lnTo>
                  <a:lnTo>
                    <a:pt x="266194" y="1155441"/>
                  </a:lnTo>
                  <a:lnTo>
                    <a:pt x="268211" y="1163636"/>
                  </a:lnTo>
                  <a:lnTo>
                    <a:pt x="270277" y="1171830"/>
                  </a:lnTo>
                  <a:lnTo>
                    <a:pt x="272383" y="1180025"/>
                  </a:lnTo>
                  <a:lnTo>
                    <a:pt x="274514" y="1188220"/>
                  </a:lnTo>
                  <a:lnTo>
                    <a:pt x="276661" y="1196414"/>
                  </a:lnTo>
                  <a:lnTo>
                    <a:pt x="278811" y="1204609"/>
                  </a:lnTo>
                  <a:lnTo>
                    <a:pt x="280954" y="1212804"/>
                  </a:lnTo>
                  <a:lnTo>
                    <a:pt x="283081" y="1220998"/>
                  </a:lnTo>
                  <a:lnTo>
                    <a:pt x="285185" y="1229193"/>
                  </a:lnTo>
                  <a:lnTo>
                    <a:pt x="287259" y="1237387"/>
                  </a:lnTo>
                  <a:lnTo>
                    <a:pt x="289297" y="1245582"/>
                  </a:lnTo>
                  <a:lnTo>
                    <a:pt x="291303" y="1253777"/>
                  </a:lnTo>
                  <a:lnTo>
                    <a:pt x="293280" y="1261971"/>
                  </a:lnTo>
                  <a:lnTo>
                    <a:pt x="295239" y="1270166"/>
                  </a:lnTo>
                  <a:lnTo>
                    <a:pt x="297191" y="1278361"/>
                  </a:lnTo>
                  <a:lnTo>
                    <a:pt x="299153" y="1286555"/>
                  </a:lnTo>
                  <a:lnTo>
                    <a:pt x="301146" y="1294750"/>
                  </a:lnTo>
                  <a:lnTo>
                    <a:pt x="303192" y="1302944"/>
                  </a:lnTo>
                  <a:lnTo>
                    <a:pt x="305312" y="1311139"/>
                  </a:lnTo>
                  <a:lnTo>
                    <a:pt x="307529" y="1319334"/>
                  </a:lnTo>
                  <a:lnTo>
                    <a:pt x="309867" y="1327528"/>
                  </a:lnTo>
                  <a:lnTo>
                    <a:pt x="312342" y="1335723"/>
                  </a:lnTo>
                  <a:lnTo>
                    <a:pt x="314949" y="1343918"/>
                  </a:lnTo>
                  <a:lnTo>
                    <a:pt x="317683" y="1352112"/>
                  </a:lnTo>
                  <a:lnTo>
                    <a:pt x="320534" y="1360307"/>
                  </a:lnTo>
                  <a:lnTo>
                    <a:pt x="323486" y="1368501"/>
                  </a:lnTo>
                  <a:lnTo>
                    <a:pt x="326518" y="1376696"/>
                  </a:lnTo>
                  <a:lnTo>
                    <a:pt x="329608" y="1384891"/>
                  </a:lnTo>
                  <a:lnTo>
                    <a:pt x="332736" y="1393085"/>
                  </a:lnTo>
                  <a:lnTo>
                    <a:pt x="335880" y="1401280"/>
                  </a:lnTo>
                  <a:lnTo>
                    <a:pt x="339024" y="1409475"/>
                  </a:lnTo>
                  <a:lnTo>
                    <a:pt x="342152" y="1417669"/>
                  </a:lnTo>
                  <a:lnTo>
                    <a:pt x="345254" y="1425864"/>
                  </a:lnTo>
                  <a:lnTo>
                    <a:pt x="348324" y="1434058"/>
                  </a:lnTo>
                  <a:lnTo>
                    <a:pt x="351356" y="1442253"/>
                  </a:lnTo>
                  <a:lnTo>
                    <a:pt x="354344" y="1450448"/>
                  </a:lnTo>
                  <a:lnTo>
                    <a:pt x="357281" y="1458642"/>
                  </a:lnTo>
                  <a:lnTo>
                    <a:pt x="360161" y="1466837"/>
                  </a:lnTo>
                  <a:lnTo>
                    <a:pt x="362975" y="1475032"/>
                  </a:lnTo>
                  <a:lnTo>
                    <a:pt x="365717" y="1483226"/>
                  </a:lnTo>
                  <a:lnTo>
                    <a:pt x="368380" y="1491421"/>
                  </a:lnTo>
                  <a:lnTo>
                    <a:pt x="370956" y="1499615"/>
                  </a:lnTo>
                  <a:lnTo>
                    <a:pt x="373445" y="1507810"/>
                  </a:lnTo>
                  <a:lnTo>
                    <a:pt x="375858" y="1516005"/>
                  </a:lnTo>
                  <a:lnTo>
                    <a:pt x="378201" y="1524199"/>
                  </a:lnTo>
                  <a:lnTo>
                    <a:pt x="380484" y="1532394"/>
                  </a:lnTo>
                  <a:lnTo>
                    <a:pt x="382717" y="1540588"/>
                  </a:lnTo>
                  <a:lnTo>
                    <a:pt x="384909" y="1548783"/>
                  </a:lnTo>
                  <a:lnTo>
                    <a:pt x="387066" y="1556978"/>
                  </a:lnTo>
                  <a:lnTo>
                    <a:pt x="389191" y="1565172"/>
                  </a:lnTo>
                  <a:lnTo>
                    <a:pt x="391280" y="1573367"/>
                  </a:lnTo>
                  <a:lnTo>
                    <a:pt x="393326" y="1581562"/>
                  </a:lnTo>
                  <a:lnTo>
                    <a:pt x="395305" y="1589756"/>
                  </a:lnTo>
                  <a:lnTo>
                    <a:pt x="397204" y="1597951"/>
                  </a:lnTo>
                  <a:lnTo>
                    <a:pt x="399000" y="1606145"/>
                  </a:lnTo>
                  <a:lnTo>
                    <a:pt x="400672" y="1614340"/>
                  </a:lnTo>
                  <a:lnTo>
                    <a:pt x="402197" y="1622535"/>
                  </a:lnTo>
                  <a:lnTo>
                    <a:pt x="403559" y="1630729"/>
                  </a:lnTo>
                  <a:lnTo>
                    <a:pt x="404740" y="1638924"/>
                  </a:lnTo>
                  <a:lnTo>
                    <a:pt x="405730" y="1647119"/>
                  </a:lnTo>
                  <a:lnTo>
                    <a:pt x="406523" y="1655313"/>
                  </a:lnTo>
                  <a:lnTo>
                    <a:pt x="407117" y="1663508"/>
                  </a:lnTo>
                  <a:lnTo>
                    <a:pt x="407500" y="1671702"/>
                  </a:lnTo>
                  <a:lnTo>
                    <a:pt x="407690" y="1679897"/>
                  </a:lnTo>
                  <a:lnTo>
                    <a:pt x="407707" y="1688092"/>
                  </a:lnTo>
                  <a:lnTo>
                    <a:pt x="407568" y="1696286"/>
                  </a:lnTo>
                  <a:lnTo>
                    <a:pt x="407290" y="1704481"/>
                  </a:lnTo>
                  <a:lnTo>
                    <a:pt x="406893" y="1712676"/>
                  </a:lnTo>
                  <a:lnTo>
                    <a:pt x="406400" y="1720870"/>
                  </a:lnTo>
                  <a:lnTo>
                    <a:pt x="405830" y="1729065"/>
                  </a:lnTo>
                  <a:lnTo>
                    <a:pt x="405207" y="1737259"/>
                  </a:lnTo>
                  <a:lnTo>
                    <a:pt x="404548" y="1745454"/>
                  </a:lnTo>
                  <a:lnTo>
                    <a:pt x="403870" y="1753649"/>
                  </a:lnTo>
                  <a:lnTo>
                    <a:pt x="403184" y="1761843"/>
                  </a:lnTo>
                  <a:lnTo>
                    <a:pt x="402495" y="1770038"/>
                  </a:lnTo>
                  <a:lnTo>
                    <a:pt x="401800" y="1778233"/>
                  </a:lnTo>
                  <a:lnTo>
                    <a:pt x="401088" y="1786427"/>
                  </a:lnTo>
                  <a:lnTo>
                    <a:pt x="400344" y="1794622"/>
                  </a:lnTo>
                  <a:lnTo>
                    <a:pt x="399548" y="1802816"/>
                  </a:lnTo>
                  <a:lnTo>
                    <a:pt x="398678" y="1811011"/>
                  </a:lnTo>
                  <a:lnTo>
                    <a:pt x="397710" y="1819206"/>
                  </a:lnTo>
                  <a:lnTo>
                    <a:pt x="396623" y="1827400"/>
                  </a:lnTo>
                  <a:lnTo>
                    <a:pt x="395399" y="1835595"/>
                  </a:lnTo>
                  <a:lnTo>
                    <a:pt x="394010" y="1843790"/>
                  </a:lnTo>
                  <a:lnTo>
                    <a:pt x="392464" y="1851984"/>
                  </a:lnTo>
                  <a:lnTo>
                    <a:pt x="390768" y="1860179"/>
                  </a:lnTo>
                  <a:lnTo>
                    <a:pt x="388935" y="1868373"/>
                  </a:lnTo>
                  <a:lnTo>
                    <a:pt x="386982" y="1876568"/>
                  </a:lnTo>
                  <a:lnTo>
                    <a:pt x="384932" y="1884763"/>
                  </a:lnTo>
                  <a:lnTo>
                    <a:pt x="382812" y="1892957"/>
                  </a:lnTo>
                  <a:lnTo>
                    <a:pt x="380649" y="1901152"/>
                  </a:lnTo>
                  <a:lnTo>
                    <a:pt x="378473" y="1909346"/>
                  </a:lnTo>
                  <a:lnTo>
                    <a:pt x="376312" y="1917541"/>
                  </a:lnTo>
                  <a:lnTo>
                    <a:pt x="374193" y="1925736"/>
                  </a:lnTo>
                  <a:lnTo>
                    <a:pt x="372139" y="1933930"/>
                  </a:lnTo>
                  <a:lnTo>
                    <a:pt x="370161" y="1942125"/>
                  </a:lnTo>
                  <a:lnTo>
                    <a:pt x="368263" y="1950320"/>
                  </a:lnTo>
                  <a:lnTo>
                    <a:pt x="366440" y="1958514"/>
                  </a:lnTo>
                  <a:lnTo>
                    <a:pt x="364684" y="1966709"/>
                  </a:lnTo>
                  <a:lnTo>
                    <a:pt x="362976" y="1974903"/>
                  </a:lnTo>
                  <a:lnTo>
                    <a:pt x="361296" y="1983098"/>
                  </a:lnTo>
                  <a:lnTo>
                    <a:pt x="359616" y="1991293"/>
                  </a:lnTo>
                  <a:lnTo>
                    <a:pt x="357910" y="1999487"/>
                  </a:lnTo>
                  <a:lnTo>
                    <a:pt x="356152" y="2007682"/>
                  </a:lnTo>
                  <a:lnTo>
                    <a:pt x="354308" y="2015877"/>
                  </a:lnTo>
                  <a:lnTo>
                    <a:pt x="352366" y="2024071"/>
                  </a:lnTo>
                  <a:lnTo>
                    <a:pt x="350321" y="2032266"/>
                  </a:lnTo>
                  <a:lnTo>
                    <a:pt x="348171" y="2040460"/>
                  </a:lnTo>
                  <a:lnTo>
                    <a:pt x="345924" y="2048655"/>
                  </a:lnTo>
                  <a:lnTo>
                    <a:pt x="343592" y="2056850"/>
                  </a:lnTo>
                  <a:lnTo>
                    <a:pt x="341192" y="2065044"/>
                  </a:lnTo>
                  <a:lnTo>
                    <a:pt x="338743" y="2073239"/>
                  </a:lnTo>
                  <a:lnTo>
                    <a:pt x="336263" y="2081434"/>
                  </a:lnTo>
                  <a:lnTo>
                    <a:pt x="333770" y="2089628"/>
                  </a:lnTo>
                  <a:lnTo>
                    <a:pt x="331276" y="2097823"/>
                  </a:lnTo>
                  <a:lnTo>
                    <a:pt x="328790" y="2106017"/>
                  </a:lnTo>
                  <a:lnTo>
                    <a:pt x="326312" y="2114212"/>
                  </a:lnTo>
                  <a:lnTo>
                    <a:pt x="323837" y="2122407"/>
                  </a:lnTo>
                  <a:lnTo>
                    <a:pt x="321359" y="2130601"/>
                  </a:lnTo>
                  <a:lnTo>
                    <a:pt x="318869" y="2138796"/>
                  </a:lnTo>
                  <a:lnTo>
                    <a:pt x="316358" y="2146991"/>
                  </a:lnTo>
                  <a:lnTo>
                    <a:pt x="313820" y="2155185"/>
                  </a:lnTo>
                  <a:lnTo>
                    <a:pt x="311252" y="2163380"/>
                  </a:lnTo>
                  <a:lnTo>
                    <a:pt x="308656" y="2171574"/>
                  </a:lnTo>
                  <a:lnTo>
                    <a:pt x="306034" y="2179769"/>
                  </a:lnTo>
                  <a:lnTo>
                    <a:pt x="303398" y="2187964"/>
                  </a:lnTo>
                  <a:lnTo>
                    <a:pt x="300760" y="2196158"/>
                  </a:lnTo>
                  <a:lnTo>
                    <a:pt x="298135" y="2204353"/>
                  </a:lnTo>
                  <a:lnTo>
                    <a:pt x="295534" y="2212548"/>
                  </a:lnTo>
                  <a:lnTo>
                    <a:pt x="292968" y="2220742"/>
                  </a:lnTo>
                  <a:lnTo>
                    <a:pt x="290445" y="2228937"/>
                  </a:lnTo>
                  <a:lnTo>
                    <a:pt x="287973" y="2237131"/>
                  </a:lnTo>
                  <a:lnTo>
                    <a:pt x="285554" y="2245326"/>
                  </a:lnTo>
                  <a:lnTo>
                    <a:pt x="283191" y="2253521"/>
                  </a:lnTo>
                  <a:lnTo>
                    <a:pt x="280887" y="2261715"/>
                  </a:lnTo>
                  <a:lnTo>
                    <a:pt x="278647" y="2269910"/>
                  </a:lnTo>
                  <a:lnTo>
                    <a:pt x="276473" y="2278104"/>
                  </a:lnTo>
                  <a:lnTo>
                    <a:pt x="274367" y="2286299"/>
                  </a:lnTo>
                  <a:lnTo>
                    <a:pt x="272333" y="2294494"/>
                  </a:lnTo>
                  <a:lnTo>
                    <a:pt x="270377" y="2302688"/>
                  </a:lnTo>
                  <a:lnTo>
                    <a:pt x="268505" y="2310883"/>
                  </a:lnTo>
                  <a:lnTo>
                    <a:pt x="266723" y="2319078"/>
                  </a:lnTo>
                  <a:lnTo>
                    <a:pt x="265034" y="2327272"/>
                  </a:lnTo>
                  <a:lnTo>
                    <a:pt x="263439" y="2335467"/>
                  </a:lnTo>
                  <a:lnTo>
                    <a:pt x="261936" y="2343661"/>
                  </a:lnTo>
                  <a:lnTo>
                    <a:pt x="260525" y="2351856"/>
                  </a:lnTo>
                  <a:lnTo>
                    <a:pt x="259200" y="2360051"/>
                  </a:lnTo>
                  <a:lnTo>
                    <a:pt x="257942" y="2368245"/>
                  </a:lnTo>
                  <a:lnTo>
                    <a:pt x="256738" y="2376440"/>
                  </a:lnTo>
                  <a:lnTo>
                    <a:pt x="255575" y="2384635"/>
                  </a:lnTo>
                  <a:lnTo>
                    <a:pt x="254438" y="2392829"/>
                  </a:lnTo>
                  <a:lnTo>
                    <a:pt x="253316" y="2401024"/>
                  </a:lnTo>
                  <a:lnTo>
                    <a:pt x="252198" y="2409218"/>
                  </a:lnTo>
                  <a:lnTo>
                    <a:pt x="251076" y="2417413"/>
                  </a:lnTo>
                  <a:lnTo>
                    <a:pt x="249946" y="2425608"/>
                  </a:lnTo>
                  <a:lnTo>
                    <a:pt x="248806" y="2433802"/>
                  </a:lnTo>
                  <a:lnTo>
                    <a:pt x="247659" y="2441997"/>
                  </a:lnTo>
                  <a:lnTo>
                    <a:pt x="246513" y="2450192"/>
                  </a:lnTo>
                  <a:lnTo>
                    <a:pt x="245374" y="2458386"/>
                  </a:lnTo>
                  <a:lnTo>
                    <a:pt x="244253" y="2466581"/>
                  </a:lnTo>
                  <a:lnTo>
                    <a:pt x="243158" y="2474775"/>
                  </a:lnTo>
                  <a:lnTo>
                    <a:pt x="242095" y="2482970"/>
                  </a:lnTo>
                  <a:lnTo>
                    <a:pt x="241071" y="2491165"/>
                  </a:lnTo>
                  <a:lnTo>
                    <a:pt x="240088" y="2499359"/>
                  </a:lnTo>
                  <a:lnTo>
                    <a:pt x="239149" y="2507554"/>
                  </a:lnTo>
                  <a:lnTo>
                    <a:pt x="238252" y="2515749"/>
                  </a:lnTo>
                  <a:lnTo>
                    <a:pt x="237397" y="2523943"/>
                  </a:lnTo>
                  <a:lnTo>
                    <a:pt x="236580" y="2532138"/>
                  </a:lnTo>
                  <a:lnTo>
                    <a:pt x="235795" y="2540332"/>
                  </a:lnTo>
                  <a:lnTo>
                    <a:pt x="235037" y="2548527"/>
                  </a:lnTo>
                  <a:lnTo>
                    <a:pt x="234304" y="2556722"/>
                  </a:lnTo>
                  <a:lnTo>
                    <a:pt x="233592" y="2564916"/>
                  </a:lnTo>
                  <a:lnTo>
                    <a:pt x="232898" y="2573111"/>
                  </a:lnTo>
                  <a:lnTo>
                    <a:pt x="232222" y="2581306"/>
                  </a:lnTo>
                  <a:lnTo>
                    <a:pt x="231560" y="2589500"/>
                  </a:lnTo>
                  <a:lnTo>
                    <a:pt x="230913" y="2597695"/>
                  </a:lnTo>
                  <a:lnTo>
                    <a:pt x="230279" y="2605889"/>
                  </a:lnTo>
                  <a:lnTo>
                    <a:pt x="229659" y="2614084"/>
                  </a:lnTo>
                  <a:lnTo>
                    <a:pt x="229051" y="2622279"/>
                  </a:lnTo>
                  <a:lnTo>
                    <a:pt x="228457" y="2630473"/>
                  </a:lnTo>
                  <a:lnTo>
                    <a:pt x="227877" y="2638668"/>
                  </a:lnTo>
                  <a:lnTo>
                    <a:pt x="227314" y="2646862"/>
                  </a:lnTo>
                  <a:lnTo>
                    <a:pt x="226770" y="2655057"/>
                  </a:lnTo>
                  <a:lnTo>
                    <a:pt x="226246" y="2663252"/>
                  </a:lnTo>
                  <a:lnTo>
                    <a:pt x="225745" y="2671446"/>
                  </a:lnTo>
                  <a:lnTo>
                    <a:pt x="225267" y="2679641"/>
                  </a:lnTo>
                  <a:lnTo>
                    <a:pt x="224814" y="2687836"/>
                  </a:lnTo>
                  <a:lnTo>
                    <a:pt x="224385" y="2696030"/>
                  </a:lnTo>
                  <a:lnTo>
                    <a:pt x="223979" y="2704225"/>
                  </a:lnTo>
                  <a:lnTo>
                    <a:pt x="223590" y="2712419"/>
                  </a:lnTo>
                  <a:lnTo>
                    <a:pt x="223214" y="2720614"/>
                  </a:lnTo>
                  <a:lnTo>
                    <a:pt x="222845" y="2728809"/>
                  </a:lnTo>
                  <a:lnTo>
                    <a:pt x="222480" y="2737003"/>
                  </a:lnTo>
                  <a:lnTo>
                    <a:pt x="222112" y="2745198"/>
                  </a:lnTo>
                  <a:lnTo>
                    <a:pt x="221739" y="2753393"/>
                  </a:lnTo>
                  <a:lnTo>
                    <a:pt x="221356" y="2761587"/>
                  </a:lnTo>
                  <a:lnTo>
                    <a:pt x="220962" y="2769782"/>
                  </a:lnTo>
                  <a:lnTo>
                    <a:pt x="220557" y="2777976"/>
                  </a:lnTo>
                  <a:lnTo>
                    <a:pt x="220138" y="2786171"/>
                  </a:lnTo>
                  <a:lnTo>
                    <a:pt x="219711" y="2794366"/>
                  </a:lnTo>
                  <a:lnTo>
                    <a:pt x="219279" y="2802560"/>
                  </a:lnTo>
                  <a:lnTo>
                    <a:pt x="218846" y="2810755"/>
                  </a:lnTo>
                  <a:lnTo>
                    <a:pt x="218416" y="2818950"/>
                  </a:lnTo>
                  <a:lnTo>
                    <a:pt x="217994" y="2827144"/>
                  </a:lnTo>
                  <a:lnTo>
                    <a:pt x="217584" y="2835339"/>
                  </a:lnTo>
                  <a:lnTo>
                    <a:pt x="217191" y="2843533"/>
                  </a:lnTo>
                  <a:lnTo>
                    <a:pt x="216819" y="2851728"/>
                  </a:lnTo>
                  <a:lnTo>
                    <a:pt x="216472" y="2859923"/>
                  </a:lnTo>
                  <a:lnTo>
                    <a:pt x="216152" y="2868117"/>
                  </a:lnTo>
                  <a:lnTo>
                    <a:pt x="215864" y="2876312"/>
                  </a:lnTo>
                  <a:lnTo>
                    <a:pt x="215604" y="2884507"/>
                  </a:lnTo>
                  <a:lnTo>
                    <a:pt x="215374" y="2892701"/>
                  </a:lnTo>
                  <a:lnTo>
                    <a:pt x="215172" y="2900896"/>
                  </a:lnTo>
                  <a:lnTo>
                    <a:pt x="214997" y="2909090"/>
                  </a:lnTo>
                  <a:lnTo>
                    <a:pt x="214846" y="2917285"/>
                  </a:lnTo>
                  <a:lnTo>
                    <a:pt x="214716" y="2925480"/>
                  </a:lnTo>
                  <a:lnTo>
                    <a:pt x="214603" y="2933674"/>
                  </a:lnTo>
                  <a:lnTo>
                    <a:pt x="214502" y="2941869"/>
                  </a:lnTo>
                  <a:lnTo>
                    <a:pt x="214410" y="2950064"/>
                  </a:lnTo>
                  <a:lnTo>
                    <a:pt x="214321" y="2958258"/>
                  </a:lnTo>
                  <a:lnTo>
                    <a:pt x="214228" y="2966453"/>
                  </a:lnTo>
                  <a:lnTo>
                    <a:pt x="214128" y="2974647"/>
                  </a:lnTo>
                  <a:lnTo>
                    <a:pt x="214017" y="2982842"/>
                  </a:lnTo>
                  <a:lnTo>
                    <a:pt x="213890" y="2991037"/>
                  </a:lnTo>
                  <a:lnTo>
                    <a:pt x="213746" y="2999231"/>
                  </a:lnTo>
                  <a:lnTo>
                    <a:pt x="213583" y="3007426"/>
                  </a:lnTo>
                  <a:lnTo>
                    <a:pt x="213401" y="3015621"/>
                  </a:lnTo>
                  <a:lnTo>
                    <a:pt x="213200" y="3023815"/>
                  </a:lnTo>
                  <a:lnTo>
                    <a:pt x="212982" y="3032010"/>
                  </a:lnTo>
                  <a:lnTo>
                    <a:pt x="212750" y="3040204"/>
                  </a:lnTo>
                  <a:lnTo>
                    <a:pt x="212506" y="3048399"/>
                  </a:lnTo>
                  <a:lnTo>
                    <a:pt x="212257" y="3056594"/>
                  </a:lnTo>
                  <a:lnTo>
                    <a:pt x="212006" y="3064788"/>
                  </a:lnTo>
                  <a:lnTo>
                    <a:pt x="211757" y="3072983"/>
                  </a:lnTo>
                  <a:lnTo>
                    <a:pt x="211513" y="3081177"/>
                  </a:lnTo>
                  <a:lnTo>
                    <a:pt x="211278" y="3089372"/>
                  </a:lnTo>
                  <a:lnTo>
                    <a:pt x="211052" y="3097567"/>
                  </a:lnTo>
                  <a:lnTo>
                    <a:pt x="210837" y="3105761"/>
                  </a:lnTo>
                  <a:lnTo>
                    <a:pt x="210633" y="3113956"/>
                  </a:lnTo>
                  <a:lnTo>
                    <a:pt x="210438" y="3122151"/>
                  </a:lnTo>
                  <a:lnTo>
                    <a:pt x="210251" y="3130345"/>
                  </a:lnTo>
                  <a:lnTo>
                    <a:pt x="210069" y="3138540"/>
                  </a:lnTo>
                  <a:lnTo>
                    <a:pt x="209889" y="3146734"/>
                  </a:lnTo>
                  <a:lnTo>
                    <a:pt x="209709" y="3154929"/>
                  </a:lnTo>
                  <a:lnTo>
                    <a:pt x="209529" y="3163124"/>
                  </a:lnTo>
                  <a:lnTo>
                    <a:pt x="209346" y="3171318"/>
                  </a:lnTo>
                  <a:lnTo>
                    <a:pt x="209163" y="3179513"/>
                  </a:lnTo>
                  <a:lnTo>
                    <a:pt x="208980" y="3187708"/>
                  </a:lnTo>
                  <a:lnTo>
                    <a:pt x="208799" y="3195902"/>
                  </a:lnTo>
                  <a:lnTo>
                    <a:pt x="208625" y="3204097"/>
                  </a:lnTo>
                  <a:lnTo>
                    <a:pt x="208460" y="3212291"/>
                  </a:lnTo>
                  <a:lnTo>
                    <a:pt x="208309" y="3220486"/>
                  </a:lnTo>
                  <a:lnTo>
                    <a:pt x="208174" y="3228681"/>
                  </a:lnTo>
                  <a:lnTo>
                    <a:pt x="208059" y="3236875"/>
                  </a:lnTo>
                  <a:lnTo>
                    <a:pt x="207964" y="3245070"/>
                  </a:lnTo>
                  <a:lnTo>
                    <a:pt x="207890" y="3253265"/>
                  </a:lnTo>
                  <a:lnTo>
                    <a:pt x="207838" y="3261459"/>
                  </a:lnTo>
                  <a:lnTo>
                    <a:pt x="207806" y="3269654"/>
                  </a:lnTo>
                  <a:lnTo>
                    <a:pt x="207792" y="3277848"/>
                  </a:lnTo>
                  <a:lnTo>
                    <a:pt x="207794" y="3286043"/>
                  </a:lnTo>
                  <a:lnTo>
                    <a:pt x="207810" y="3294238"/>
                  </a:lnTo>
                  <a:lnTo>
                    <a:pt x="207835" y="3302432"/>
                  </a:lnTo>
                  <a:lnTo>
                    <a:pt x="207866" y="3310627"/>
                  </a:lnTo>
                  <a:lnTo>
                    <a:pt x="207900" y="3318822"/>
                  </a:lnTo>
                  <a:lnTo>
                    <a:pt x="207934" y="3327016"/>
                  </a:lnTo>
                  <a:lnTo>
                    <a:pt x="207967" y="3335211"/>
                  </a:lnTo>
                  <a:lnTo>
                    <a:pt x="207996" y="3343405"/>
                  </a:lnTo>
                  <a:lnTo>
                    <a:pt x="208020" y="3351600"/>
                  </a:lnTo>
                  <a:lnTo>
                    <a:pt x="208039" y="3359795"/>
                  </a:lnTo>
                  <a:lnTo>
                    <a:pt x="208052" y="3367989"/>
                  </a:lnTo>
                  <a:lnTo>
                    <a:pt x="208058" y="3376184"/>
                  </a:lnTo>
                  <a:lnTo>
                    <a:pt x="208057" y="3384379"/>
                  </a:lnTo>
                  <a:lnTo>
                    <a:pt x="208050" y="3392573"/>
                  </a:lnTo>
                  <a:lnTo>
                    <a:pt x="208036" y="3400768"/>
                  </a:lnTo>
                  <a:lnTo>
                    <a:pt x="208015" y="3408962"/>
                  </a:lnTo>
                  <a:lnTo>
                    <a:pt x="207988" y="3417157"/>
                  </a:lnTo>
                  <a:lnTo>
                    <a:pt x="207955" y="3425352"/>
                  </a:lnTo>
                  <a:lnTo>
                    <a:pt x="207915" y="3433546"/>
                  </a:lnTo>
                  <a:lnTo>
                    <a:pt x="207871" y="3441741"/>
                  </a:lnTo>
                  <a:lnTo>
                    <a:pt x="207822" y="3449935"/>
                  </a:lnTo>
                  <a:lnTo>
                    <a:pt x="207770" y="3458130"/>
                  </a:lnTo>
                  <a:lnTo>
                    <a:pt x="207715" y="3466325"/>
                  </a:lnTo>
                  <a:lnTo>
                    <a:pt x="207661" y="3474519"/>
                  </a:lnTo>
                  <a:lnTo>
                    <a:pt x="207607" y="3482714"/>
                  </a:lnTo>
                  <a:lnTo>
                    <a:pt x="207554" y="3490909"/>
                  </a:lnTo>
                  <a:lnTo>
                    <a:pt x="207502" y="3499103"/>
                  </a:lnTo>
                  <a:lnTo>
                    <a:pt x="207450" y="3507298"/>
                  </a:lnTo>
                  <a:lnTo>
                    <a:pt x="207398" y="3515492"/>
                  </a:lnTo>
                  <a:lnTo>
                    <a:pt x="207344" y="3523687"/>
                  </a:lnTo>
                  <a:lnTo>
                    <a:pt x="207285" y="3531882"/>
                  </a:lnTo>
                  <a:lnTo>
                    <a:pt x="207220" y="3540076"/>
                  </a:lnTo>
                  <a:lnTo>
                    <a:pt x="207146" y="3548271"/>
                  </a:lnTo>
                  <a:lnTo>
                    <a:pt x="207061" y="3556466"/>
                  </a:lnTo>
                  <a:lnTo>
                    <a:pt x="206964" y="3564660"/>
                  </a:lnTo>
                  <a:lnTo>
                    <a:pt x="206856" y="3572855"/>
                  </a:lnTo>
                  <a:lnTo>
                    <a:pt x="206737" y="3581049"/>
                  </a:lnTo>
                  <a:lnTo>
                    <a:pt x="206610" y="3589244"/>
                  </a:lnTo>
                  <a:lnTo>
                    <a:pt x="206476" y="3597439"/>
                  </a:lnTo>
                  <a:lnTo>
                    <a:pt x="206341" y="3605633"/>
                  </a:lnTo>
                  <a:lnTo>
                    <a:pt x="206206" y="3613828"/>
                  </a:lnTo>
                  <a:lnTo>
                    <a:pt x="206076" y="3622023"/>
                  </a:lnTo>
                  <a:lnTo>
                    <a:pt x="205956" y="3630217"/>
                  </a:lnTo>
                  <a:lnTo>
                    <a:pt x="205849" y="3638412"/>
                  </a:lnTo>
                  <a:lnTo>
                    <a:pt x="205757" y="3646606"/>
                  </a:lnTo>
                  <a:lnTo>
                    <a:pt x="205684" y="3654801"/>
                  </a:lnTo>
                  <a:lnTo>
                    <a:pt x="205627" y="3662996"/>
                  </a:lnTo>
                  <a:lnTo>
                    <a:pt x="205588" y="3671190"/>
                  </a:lnTo>
                  <a:lnTo>
                    <a:pt x="205565" y="3679385"/>
                  </a:lnTo>
                  <a:lnTo>
                    <a:pt x="205556" y="3687580"/>
                  </a:lnTo>
                  <a:lnTo>
                    <a:pt x="205559" y="3695774"/>
                  </a:lnTo>
                  <a:lnTo>
                    <a:pt x="205570" y="3703969"/>
                  </a:lnTo>
                  <a:lnTo>
                    <a:pt x="205586" y="3712163"/>
                  </a:lnTo>
                  <a:lnTo>
                    <a:pt x="205606" y="3720358"/>
                  </a:lnTo>
                  <a:lnTo>
                    <a:pt x="205625" y="3728553"/>
                  </a:lnTo>
                  <a:lnTo>
                    <a:pt x="205643" y="3736747"/>
                  </a:lnTo>
                  <a:lnTo>
                    <a:pt x="205657" y="3744942"/>
                  </a:lnTo>
                  <a:lnTo>
                    <a:pt x="205667" y="3753137"/>
                  </a:lnTo>
                  <a:lnTo>
                    <a:pt x="205674" y="3761331"/>
                  </a:lnTo>
                  <a:lnTo>
                    <a:pt x="205676" y="3769526"/>
                  </a:lnTo>
                  <a:lnTo>
                    <a:pt x="205676" y="3777720"/>
                  </a:lnTo>
                  <a:lnTo>
                    <a:pt x="205672" y="3785915"/>
                  </a:lnTo>
                  <a:lnTo>
                    <a:pt x="205665" y="3794110"/>
                  </a:lnTo>
                  <a:lnTo>
                    <a:pt x="205656" y="3802304"/>
                  </a:lnTo>
                  <a:lnTo>
                    <a:pt x="205645" y="3810499"/>
                  </a:lnTo>
                  <a:lnTo>
                    <a:pt x="205631" y="3818693"/>
                  </a:lnTo>
                  <a:lnTo>
                    <a:pt x="205616" y="3826888"/>
                  </a:lnTo>
                  <a:lnTo>
                    <a:pt x="205598" y="3835083"/>
                  </a:lnTo>
                  <a:lnTo>
                    <a:pt x="205578" y="3843277"/>
                  </a:lnTo>
                  <a:lnTo>
                    <a:pt x="205557" y="3851472"/>
                  </a:lnTo>
                  <a:lnTo>
                    <a:pt x="205534" y="3859667"/>
                  </a:lnTo>
                  <a:lnTo>
                    <a:pt x="205511" y="3867861"/>
                  </a:lnTo>
                  <a:lnTo>
                    <a:pt x="205487" y="3876056"/>
                  </a:lnTo>
                  <a:lnTo>
                    <a:pt x="205464" y="3884250"/>
                  </a:lnTo>
                  <a:lnTo>
                    <a:pt x="205442" y="3892445"/>
                  </a:lnTo>
                  <a:lnTo>
                    <a:pt x="205422" y="3900640"/>
                  </a:lnTo>
                  <a:lnTo>
                    <a:pt x="205404" y="3908834"/>
                  </a:lnTo>
                  <a:lnTo>
                    <a:pt x="205388" y="3917029"/>
                  </a:lnTo>
                  <a:lnTo>
                    <a:pt x="205374" y="3925224"/>
                  </a:lnTo>
                  <a:lnTo>
                    <a:pt x="205362" y="3933418"/>
                  </a:lnTo>
                  <a:lnTo>
                    <a:pt x="205351" y="3941613"/>
                  </a:lnTo>
                  <a:lnTo>
                    <a:pt x="205342" y="3949807"/>
                  </a:lnTo>
                  <a:lnTo>
                    <a:pt x="205334" y="3958002"/>
                  </a:lnTo>
                  <a:lnTo>
                    <a:pt x="205326" y="3966197"/>
                  </a:lnTo>
                  <a:lnTo>
                    <a:pt x="205319" y="3974391"/>
                  </a:lnTo>
                  <a:lnTo>
                    <a:pt x="205312" y="3982586"/>
                  </a:lnTo>
                  <a:lnTo>
                    <a:pt x="205305" y="3990781"/>
                  </a:lnTo>
                  <a:lnTo>
                    <a:pt x="205296" y="3998975"/>
                  </a:lnTo>
                  <a:lnTo>
                    <a:pt x="205285" y="4007170"/>
                  </a:lnTo>
                  <a:lnTo>
                    <a:pt x="205272" y="4015364"/>
                  </a:lnTo>
                  <a:lnTo>
                    <a:pt x="205254" y="4023559"/>
                  </a:lnTo>
                  <a:lnTo>
                    <a:pt x="205232" y="4031754"/>
                  </a:lnTo>
                  <a:lnTo>
                    <a:pt x="205203" y="4039948"/>
                  </a:lnTo>
                  <a:lnTo>
                    <a:pt x="205167" y="4048143"/>
                  </a:lnTo>
                  <a:lnTo>
                    <a:pt x="205123" y="4056338"/>
                  </a:lnTo>
                  <a:lnTo>
                    <a:pt x="205072" y="4064532"/>
                  </a:lnTo>
                  <a:lnTo>
                    <a:pt x="205012" y="4072727"/>
                  </a:lnTo>
                  <a:lnTo>
                    <a:pt x="204945" y="4080921"/>
                  </a:lnTo>
                  <a:lnTo>
                    <a:pt x="204872" y="4089116"/>
                  </a:lnTo>
                  <a:lnTo>
                    <a:pt x="204795" y="4097311"/>
                  </a:lnTo>
                  <a:lnTo>
                    <a:pt x="204716" y="4105505"/>
                  </a:lnTo>
                  <a:lnTo>
                    <a:pt x="204636" y="4113700"/>
                  </a:lnTo>
                  <a:lnTo>
                    <a:pt x="204557" y="4121895"/>
                  </a:lnTo>
                  <a:lnTo>
                    <a:pt x="204481" y="4130089"/>
                  </a:lnTo>
                  <a:lnTo>
                    <a:pt x="204410" y="4138284"/>
                  </a:lnTo>
                  <a:lnTo>
                    <a:pt x="204343" y="4146478"/>
                  </a:lnTo>
                  <a:lnTo>
                    <a:pt x="204283" y="4154673"/>
                  </a:lnTo>
                  <a:lnTo>
                    <a:pt x="204229" y="4162868"/>
                  </a:lnTo>
                  <a:lnTo>
                    <a:pt x="204181" y="4171062"/>
                  </a:lnTo>
                  <a:lnTo>
                    <a:pt x="204139" y="4179257"/>
                  </a:lnTo>
                  <a:lnTo>
                    <a:pt x="204102" y="4187451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3" name="pg31">
              <a:extLst>
                <a:ext uri="{FF2B5EF4-FFF2-40B4-BE49-F238E27FC236}">
                  <a16:creationId xmlns:a16="http://schemas.microsoft.com/office/drawing/2014/main" id="{B47D344D-4FD2-D18C-E44B-89A3E90796F8}"/>
                </a:ext>
              </a:extLst>
            </p:cNvPr>
            <p:cNvSpPr/>
            <p:nvPr/>
          </p:nvSpPr>
          <p:spPr>
            <a:xfrm>
              <a:off x="4451694" y="3355986"/>
              <a:ext cx="413197" cy="3829360"/>
            </a:xfrm>
            <a:custGeom>
              <a:avLst/>
              <a:gdLst/>
              <a:ahLst/>
              <a:cxnLst/>
              <a:rect l="0" t="0" r="0" b="0"/>
              <a:pathLst>
                <a:path w="413197" h="3829360">
                  <a:moveTo>
                    <a:pt x="206452" y="3829360"/>
                  </a:moveTo>
                  <a:lnTo>
                    <a:pt x="206451" y="3821866"/>
                  </a:lnTo>
                  <a:lnTo>
                    <a:pt x="206452" y="3814372"/>
                  </a:lnTo>
                  <a:lnTo>
                    <a:pt x="206454" y="3806878"/>
                  </a:lnTo>
                  <a:lnTo>
                    <a:pt x="206457" y="3799384"/>
                  </a:lnTo>
                  <a:lnTo>
                    <a:pt x="206460" y="3791891"/>
                  </a:lnTo>
                  <a:lnTo>
                    <a:pt x="206462" y="3784397"/>
                  </a:lnTo>
                  <a:lnTo>
                    <a:pt x="206462" y="3776903"/>
                  </a:lnTo>
                  <a:lnTo>
                    <a:pt x="206460" y="3769409"/>
                  </a:lnTo>
                  <a:lnTo>
                    <a:pt x="206454" y="3761915"/>
                  </a:lnTo>
                  <a:lnTo>
                    <a:pt x="206444" y="3754421"/>
                  </a:lnTo>
                  <a:lnTo>
                    <a:pt x="206431" y="3746928"/>
                  </a:lnTo>
                  <a:lnTo>
                    <a:pt x="206413" y="3739434"/>
                  </a:lnTo>
                  <a:lnTo>
                    <a:pt x="206391" y="3731940"/>
                  </a:lnTo>
                  <a:lnTo>
                    <a:pt x="206365" y="3724446"/>
                  </a:lnTo>
                  <a:lnTo>
                    <a:pt x="206335" y="3716952"/>
                  </a:lnTo>
                  <a:lnTo>
                    <a:pt x="206303" y="3709458"/>
                  </a:lnTo>
                  <a:lnTo>
                    <a:pt x="206270" y="3701964"/>
                  </a:lnTo>
                  <a:lnTo>
                    <a:pt x="206235" y="3694471"/>
                  </a:lnTo>
                  <a:lnTo>
                    <a:pt x="206201" y="3686977"/>
                  </a:lnTo>
                  <a:lnTo>
                    <a:pt x="206168" y="3679483"/>
                  </a:lnTo>
                  <a:lnTo>
                    <a:pt x="206138" y="3671989"/>
                  </a:lnTo>
                  <a:lnTo>
                    <a:pt x="206110" y="3664495"/>
                  </a:lnTo>
                  <a:lnTo>
                    <a:pt x="206084" y="3657001"/>
                  </a:lnTo>
                  <a:lnTo>
                    <a:pt x="206061" y="3649507"/>
                  </a:lnTo>
                  <a:lnTo>
                    <a:pt x="206040" y="3642014"/>
                  </a:lnTo>
                  <a:lnTo>
                    <a:pt x="206022" y="3634520"/>
                  </a:lnTo>
                  <a:lnTo>
                    <a:pt x="206004" y="3627026"/>
                  </a:lnTo>
                  <a:lnTo>
                    <a:pt x="205986" y="3619532"/>
                  </a:lnTo>
                  <a:lnTo>
                    <a:pt x="205968" y="3612038"/>
                  </a:lnTo>
                  <a:lnTo>
                    <a:pt x="205949" y="3604544"/>
                  </a:lnTo>
                  <a:lnTo>
                    <a:pt x="205928" y="3597050"/>
                  </a:lnTo>
                  <a:lnTo>
                    <a:pt x="205906" y="3589557"/>
                  </a:lnTo>
                  <a:lnTo>
                    <a:pt x="205883" y="3582063"/>
                  </a:lnTo>
                  <a:lnTo>
                    <a:pt x="205859" y="3574569"/>
                  </a:lnTo>
                  <a:lnTo>
                    <a:pt x="205834" y="3567075"/>
                  </a:lnTo>
                  <a:lnTo>
                    <a:pt x="205811" y="3559581"/>
                  </a:lnTo>
                  <a:lnTo>
                    <a:pt x="205788" y="3552087"/>
                  </a:lnTo>
                  <a:lnTo>
                    <a:pt x="205768" y="3544593"/>
                  </a:lnTo>
                  <a:lnTo>
                    <a:pt x="205751" y="3537100"/>
                  </a:lnTo>
                  <a:lnTo>
                    <a:pt x="205737" y="3529606"/>
                  </a:lnTo>
                  <a:lnTo>
                    <a:pt x="205726" y="3522112"/>
                  </a:lnTo>
                  <a:lnTo>
                    <a:pt x="205717" y="3514618"/>
                  </a:lnTo>
                  <a:lnTo>
                    <a:pt x="205711" y="3507124"/>
                  </a:lnTo>
                  <a:lnTo>
                    <a:pt x="205707" y="3499630"/>
                  </a:lnTo>
                  <a:lnTo>
                    <a:pt x="205703" y="3492136"/>
                  </a:lnTo>
                  <a:lnTo>
                    <a:pt x="205699" y="3484643"/>
                  </a:lnTo>
                  <a:lnTo>
                    <a:pt x="205694" y="3477149"/>
                  </a:lnTo>
                  <a:lnTo>
                    <a:pt x="205688" y="3469655"/>
                  </a:lnTo>
                  <a:lnTo>
                    <a:pt x="205680" y="3462161"/>
                  </a:lnTo>
                  <a:lnTo>
                    <a:pt x="205670" y="3454667"/>
                  </a:lnTo>
                  <a:lnTo>
                    <a:pt x="205657" y="3447173"/>
                  </a:lnTo>
                  <a:lnTo>
                    <a:pt x="205643" y="3439679"/>
                  </a:lnTo>
                  <a:lnTo>
                    <a:pt x="205628" y="3432186"/>
                  </a:lnTo>
                  <a:lnTo>
                    <a:pt x="205612" y="3424692"/>
                  </a:lnTo>
                  <a:lnTo>
                    <a:pt x="205597" y="3417198"/>
                  </a:lnTo>
                  <a:lnTo>
                    <a:pt x="205584" y="3409704"/>
                  </a:lnTo>
                  <a:lnTo>
                    <a:pt x="205574" y="3402210"/>
                  </a:lnTo>
                  <a:lnTo>
                    <a:pt x="205566" y="3394716"/>
                  </a:lnTo>
                  <a:lnTo>
                    <a:pt x="205563" y="3387222"/>
                  </a:lnTo>
                  <a:lnTo>
                    <a:pt x="205564" y="3379729"/>
                  </a:lnTo>
                  <a:lnTo>
                    <a:pt x="205569" y="3372235"/>
                  </a:lnTo>
                  <a:lnTo>
                    <a:pt x="205578" y="3364741"/>
                  </a:lnTo>
                  <a:lnTo>
                    <a:pt x="205590" y="3357247"/>
                  </a:lnTo>
                  <a:lnTo>
                    <a:pt x="205604" y="3349753"/>
                  </a:lnTo>
                  <a:lnTo>
                    <a:pt x="205618" y="3342259"/>
                  </a:lnTo>
                  <a:lnTo>
                    <a:pt x="205632" y="3334765"/>
                  </a:lnTo>
                  <a:lnTo>
                    <a:pt x="205642" y="3327272"/>
                  </a:lnTo>
                  <a:lnTo>
                    <a:pt x="205648" y="3319778"/>
                  </a:lnTo>
                  <a:lnTo>
                    <a:pt x="205647" y="3312284"/>
                  </a:lnTo>
                  <a:lnTo>
                    <a:pt x="205638" y="3304790"/>
                  </a:lnTo>
                  <a:lnTo>
                    <a:pt x="205619" y="3297296"/>
                  </a:lnTo>
                  <a:lnTo>
                    <a:pt x="205589" y="3289802"/>
                  </a:lnTo>
                  <a:lnTo>
                    <a:pt x="205548" y="3282308"/>
                  </a:lnTo>
                  <a:lnTo>
                    <a:pt x="205496" y="3274815"/>
                  </a:lnTo>
                  <a:lnTo>
                    <a:pt x="205430" y="3267321"/>
                  </a:lnTo>
                  <a:lnTo>
                    <a:pt x="205354" y="3259827"/>
                  </a:lnTo>
                  <a:lnTo>
                    <a:pt x="205269" y="3252333"/>
                  </a:lnTo>
                  <a:lnTo>
                    <a:pt x="205176" y="3244839"/>
                  </a:lnTo>
                  <a:lnTo>
                    <a:pt x="205078" y="3237345"/>
                  </a:lnTo>
                  <a:lnTo>
                    <a:pt x="204976" y="3229851"/>
                  </a:lnTo>
                  <a:lnTo>
                    <a:pt x="204872" y="3222358"/>
                  </a:lnTo>
                  <a:lnTo>
                    <a:pt x="204769" y="3214864"/>
                  </a:lnTo>
                  <a:lnTo>
                    <a:pt x="204670" y="3207370"/>
                  </a:lnTo>
                  <a:lnTo>
                    <a:pt x="204575" y="3199876"/>
                  </a:lnTo>
                  <a:lnTo>
                    <a:pt x="204489" y="3192382"/>
                  </a:lnTo>
                  <a:lnTo>
                    <a:pt x="204412" y="3184888"/>
                  </a:lnTo>
                  <a:lnTo>
                    <a:pt x="204344" y="3177394"/>
                  </a:lnTo>
                  <a:lnTo>
                    <a:pt x="204287" y="3169901"/>
                  </a:lnTo>
                  <a:lnTo>
                    <a:pt x="204242" y="3162407"/>
                  </a:lnTo>
                  <a:lnTo>
                    <a:pt x="204207" y="3154913"/>
                  </a:lnTo>
                  <a:lnTo>
                    <a:pt x="204184" y="3147419"/>
                  </a:lnTo>
                  <a:lnTo>
                    <a:pt x="204172" y="3139925"/>
                  </a:lnTo>
                  <a:lnTo>
                    <a:pt x="204169" y="3132431"/>
                  </a:lnTo>
                  <a:lnTo>
                    <a:pt x="204175" y="3124937"/>
                  </a:lnTo>
                  <a:lnTo>
                    <a:pt x="204188" y="3117444"/>
                  </a:lnTo>
                  <a:lnTo>
                    <a:pt x="204206" y="3109950"/>
                  </a:lnTo>
                  <a:lnTo>
                    <a:pt x="204226" y="3102456"/>
                  </a:lnTo>
                  <a:lnTo>
                    <a:pt x="204248" y="3094962"/>
                  </a:lnTo>
                  <a:lnTo>
                    <a:pt x="204269" y="3087468"/>
                  </a:lnTo>
                  <a:lnTo>
                    <a:pt x="204286" y="3079974"/>
                  </a:lnTo>
                  <a:lnTo>
                    <a:pt x="204298" y="3072480"/>
                  </a:lnTo>
                  <a:lnTo>
                    <a:pt x="204303" y="3064987"/>
                  </a:lnTo>
                  <a:lnTo>
                    <a:pt x="204298" y="3057493"/>
                  </a:lnTo>
                  <a:lnTo>
                    <a:pt x="204283" y="3049999"/>
                  </a:lnTo>
                  <a:lnTo>
                    <a:pt x="204257" y="3042505"/>
                  </a:lnTo>
                  <a:lnTo>
                    <a:pt x="204220" y="3035011"/>
                  </a:lnTo>
                  <a:lnTo>
                    <a:pt x="204173" y="3027517"/>
                  </a:lnTo>
                  <a:lnTo>
                    <a:pt x="204117" y="3020023"/>
                  </a:lnTo>
                  <a:lnTo>
                    <a:pt x="204053" y="3012530"/>
                  </a:lnTo>
                  <a:lnTo>
                    <a:pt x="203983" y="3005036"/>
                  </a:lnTo>
                  <a:lnTo>
                    <a:pt x="203911" y="2997542"/>
                  </a:lnTo>
                  <a:lnTo>
                    <a:pt x="203836" y="2990048"/>
                  </a:lnTo>
                  <a:lnTo>
                    <a:pt x="203763" y="2982554"/>
                  </a:lnTo>
                  <a:lnTo>
                    <a:pt x="203692" y="2975060"/>
                  </a:lnTo>
                  <a:lnTo>
                    <a:pt x="203624" y="2967566"/>
                  </a:lnTo>
                  <a:lnTo>
                    <a:pt x="203558" y="2960073"/>
                  </a:lnTo>
                  <a:lnTo>
                    <a:pt x="203494" y="2952579"/>
                  </a:lnTo>
                  <a:lnTo>
                    <a:pt x="203431" y="2945085"/>
                  </a:lnTo>
                  <a:lnTo>
                    <a:pt x="203365" y="2937591"/>
                  </a:lnTo>
                  <a:lnTo>
                    <a:pt x="203296" y="2930097"/>
                  </a:lnTo>
                  <a:lnTo>
                    <a:pt x="203221" y="2922603"/>
                  </a:lnTo>
                  <a:lnTo>
                    <a:pt x="203139" y="2915109"/>
                  </a:lnTo>
                  <a:lnTo>
                    <a:pt x="203045" y="2907616"/>
                  </a:lnTo>
                  <a:lnTo>
                    <a:pt x="202943" y="2900122"/>
                  </a:lnTo>
                  <a:lnTo>
                    <a:pt x="202831" y="2892628"/>
                  </a:lnTo>
                  <a:lnTo>
                    <a:pt x="202711" y="2885134"/>
                  </a:lnTo>
                  <a:lnTo>
                    <a:pt x="202585" y="2877640"/>
                  </a:lnTo>
                  <a:lnTo>
                    <a:pt x="202456" y="2870146"/>
                  </a:lnTo>
                  <a:lnTo>
                    <a:pt x="202324" y="2862652"/>
                  </a:lnTo>
                  <a:lnTo>
                    <a:pt x="202193" y="2855159"/>
                  </a:lnTo>
                  <a:lnTo>
                    <a:pt x="202065" y="2847665"/>
                  </a:lnTo>
                  <a:lnTo>
                    <a:pt x="201941" y="2840171"/>
                  </a:lnTo>
                  <a:lnTo>
                    <a:pt x="201823" y="2832677"/>
                  </a:lnTo>
                  <a:lnTo>
                    <a:pt x="201711" y="2825183"/>
                  </a:lnTo>
                  <a:lnTo>
                    <a:pt x="201604" y="2817689"/>
                  </a:lnTo>
                  <a:lnTo>
                    <a:pt x="201502" y="2810196"/>
                  </a:lnTo>
                  <a:lnTo>
                    <a:pt x="201405" y="2802702"/>
                  </a:lnTo>
                  <a:lnTo>
                    <a:pt x="201311" y="2795208"/>
                  </a:lnTo>
                  <a:lnTo>
                    <a:pt x="201219" y="2787714"/>
                  </a:lnTo>
                  <a:lnTo>
                    <a:pt x="201128" y="2780220"/>
                  </a:lnTo>
                  <a:lnTo>
                    <a:pt x="201039" y="2772726"/>
                  </a:lnTo>
                  <a:lnTo>
                    <a:pt x="200950" y="2765232"/>
                  </a:lnTo>
                  <a:lnTo>
                    <a:pt x="200861" y="2757739"/>
                  </a:lnTo>
                  <a:lnTo>
                    <a:pt x="200774" y="2750245"/>
                  </a:lnTo>
                  <a:lnTo>
                    <a:pt x="200687" y="2742751"/>
                  </a:lnTo>
                  <a:lnTo>
                    <a:pt x="200603" y="2735257"/>
                  </a:lnTo>
                  <a:lnTo>
                    <a:pt x="200522" y="2727763"/>
                  </a:lnTo>
                  <a:lnTo>
                    <a:pt x="200444" y="2720269"/>
                  </a:lnTo>
                  <a:lnTo>
                    <a:pt x="200370" y="2712775"/>
                  </a:lnTo>
                  <a:lnTo>
                    <a:pt x="200300" y="2705282"/>
                  </a:lnTo>
                  <a:lnTo>
                    <a:pt x="200233" y="2697788"/>
                  </a:lnTo>
                  <a:lnTo>
                    <a:pt x="200168" y="2690294"/>
                  </a:lnTo>
                  <a:lnTo>
                    <a:pt x="200103" y="2682800"/>
                  </a:lnTo>
                  <a:lnTo>
                    <a:pt x="200035" y="2675306"/>
                  </a:lnTo>
                  <a:lnTo>
                    <a:pt x="199962" y="2667812"/>
                  </a:lnTo>
                  <a:lnTo>
                    <a:pt x="199881" y="2660318"/>
                  </a:lnTo>
                  <a:lnTo>
                    <a:pt x="199788" y="2652825"/>
                  </a:lnTo>
                  <a:lnTo>
                    <a:pt x="199680" y="2645331"/>
                  </a:lnTo>
                  <a:lnTo>
                    <a:pt x="199556" y="2637837"/>
                  </a:lnTo>
                  <a:lnTo>
                    <a:pt x="199412" y="2630343"/>
                  </a:lnTo>
                  <a:lnTo>
                    <a:pt x="199243" y="2622849"/>
                  </a:lnTo>
                  <a:lnTo>
                    <a:pt x="199052" y="2615355"/>
                  </a:lnTo>
                  <a:lnTo>
                    <a:pt x="198839" y="2607861"/>
                  </a:lnTo>
                  <a:lnTo>
                    <a:pt x="198603" y="2600368"/>
                  </a:lnTo>
                  <a:lnTo>
                    <a:pt x="198348" y="2592874"/>
                  </a:lnTo>
                  <a:lnTo>
                    <a:pt x="198074" y="2585380"/>
                  </a:lnTo>
                  <a:lnTo>
                    <a:pt x="197785" y="2577886"/>
                  </a:lnTo>
                  <a:lnTo>
                    <a:pt x="197484" y="2570392"/>
                  </a:lnTo>
                  <a:lnTo>
                    <a:pt x="197174" y="2562898"/>
                  </a:lnTo>
                  <a:lnTo>
                    <a:pt x="196859" y="2555404"/>
                  </a:lnTo>
                  <a:lnTo>
                    <a:pt x="196542" y="2547911"/>
                  </a:lnTo>
                  <a:lnTo>
                    <a:pt x="196229" y="2540417"/>
                  </a:lnTo>
                  <a:lnTo>
                    <a:pt x="195921" y="2532923"/>
                  </a:lnTo>
                  <a:lnTo>
                    <a:pt x="195622" y="2525429"/>
                  </a:lnTo>
                  <a:lnTo>
                    <a:pt x="195334" y="2517935"/>
                  </a:lnTo>
                  <a:lnTo>
                    <a:pt x="195058" y="2510441"/>
                  </a:lnTo>
                  <a:lnTo>
                    <a:pt x="194795" y="2502947"/>
                  </a:lnTo>
                  <a:lnTo>
                    <a:pt x="194546" y="2495454"/>
                  </a:lnTo>
                  <a:lnTo>
                    <a:pt x="194311" y="2487960"/>
                  </a:lnTo>
                  <a:lnTo>
                    <a:pt x="194090" y="2480466"/>
                  </a:lnTo>
                  <a:lnTo>
                    <a:pt x="193880" y="2472972"/>
                  </a:lnTo>
                  <a:lnTo>
                    <a:pt x="193681" y="2465478"/>
                  </a:lnTo>
                  <a:lnTo>
                    <a:pt x="193489" y="2457984"/>
                  </a:lnTo>
                  <a:lnTo>
                    <a:pt x="193302" y="2450490"/>
                  </a:lnTo>
                  <a:lnTo>
                    <a:pt x="193119" y="2442997"/>
                  </a:lnTo>
                  <a:lnTo>
                    <a:pt x="192937" y="2435503"/>
                  </a:lnTo>
                  <a:lnTo>
                    <a:pt x="192754" y="2428009"/>
                  </a:lnTo>
                  <a:lnTo>
                    <a:pt x="192568" y="2420515"/>
                  </a:lnTo>
                  <a:lnTo>
                    <a:pt x="192375" y="2413021"/>
                  </a:lnTo>
                  <a:lnTo>
                    <a:pt x="192175" y="2405527"/>
                  </a:lnTo>
                  <a:lnTo>
                    <a:pt x="191966" y="2398033"/>
                  </a:lnTo>
                  <a:lnTo>
                    <a:pt x="191746" y="2390540"/>
                  </a:lnTo>
                  <a:lnTo>
                    <a:pt x="191517" y="2383046"/>
                  </a:lnTo>
                  <a:lnTo>
                    <a:pt x="191276" y="2375552"/>
                  </a:lnTo>
                  <a:lnTo>
                    <a:pt x="191025" y="2368058"/>
                  </a:lnTo>
                  <a:lnTo>
                    <a:pt x="190763" y="2360564"/>
                  </a:lnTo>
                  <a:lnTo>
                    <a:pt x="190491" y="2353070"/>
                  </a:lnTo>
                  <a:lnTo>
                    <a:pt x="190209" y="2345576"/>
                  </a:lnTo>
                  <a:lnTo>
                    <a:pt x="189917" y="2338083"/>
                  </a:lnTo>
                  <a:lnTo>
                    <a:pt x="189614" y="2330589"/>
                  </a:lnTo>
                  <a:lnTo>
                    <a:pt x="189301" y="2323095"/>
                  </a:lnTo>
                  <a:lnTo>
                    <a:pt x="188978" y="2315601"/>
                  </a:lnTo>
                  <a:lnTo>
                    <a:pt x="188644" y="2308107"/>
                  </a:lnTo>
                  <a:lnTo>
                    <a:pt x="188298" y="2300613"/>
                  </a:lnTo>
                  <a:lnTo>
                    <a:pt x="187939" y="2293119"/>
                  </a:lnTo>
                  <a:lnTo>
                    <a:pt x="187568" y="2285626"/>
                  </a:lnTo>
                  <a:lnTo>
                    <a:pt x="187183" y="2278132"/>
                  </a:lnTo>
                  <a:lnTo>
                    <a:pt x="186786" y="2270638"/>
                  </a:lnTo>
                  <a:lnTo>
                    <a:pt x="186374" y="2263144"/>
                  </a:lnTo>
                  <a:lnTo>
                    <a:pt x="185952" y="2255650"/>
                  </a:lnTo>
                  <a:lnTo>
                    <a:pt x="185518" y="2248156"/>
                  </a:lnTo>
                  <a:lnTo>
                    <a:pt x="185073" y="2240662"/>
                  </a:lnTo>
                  <a:lnTo>
                    <a:pt x="184618" y="2233169"/>
                  </a:lnTo>
                  <a:lnTo>
                    <a:pt x="184152" y="2225675"/>
                  </a:lnTo>
                  <a:lnTo>
                    <a:pt x="183672" y="2218181"/>
                  </a:lnTo>
                  <a:lnTo>
                    <a:pt x="183175" y="2210687"/>
                  </a:lnTo>
                  <a:lnTo>
                    <a:pt x="182658" y="2203193"/>
                  </a:lnTo>
                  <a:lnTo>
                    <a:pt x="182112" y="2195699"/>
                  </a:lnTo>
                  <a:lnTo>
                    <a:pt x="181531" y="2188205"/>
                  </a:lnTo>
                  <a:lnTo>
                    <a:pt x="180908" y="2180712"/>
                  </a:lnTo>
                  <a:lnTo>
                    <a:pt x="180236" y="2173218"/>
                  </a:lnTo>
                  <a:lnTo>
                    <a:pt x="179511" y="2165724"/>
                  </a:lnTo>
                  <a:lnTo>
                    <a:pt x="178727" y="2158230"/>
                  </a:lnTo>
                  <a:lnTo>
                    <a:pt x="177883" y="2150736"/>
                  </a:lnTo>
                  <a:lnTo>
                    <a:pt x="176977" y="2143242"/>
                  </a:lnTo>
                  <a:lnTo>
                    <a:pt x="176013" y="2135748"/>
                  </a:lnTo>
                  <a:lnTo>
                    <a:pt x="174996" y="2128255"/>
                  </a:lnTo>
                  <a:lnTo>
                    <a:pt x="173932" y="2120761"/>
                  </a:lnTo>
                  <a:lnTo>
                    <a:pt x="172838" y="2113267"/>
                  </a:lnTo>
                  <a:lnTo>
                    <a:pt x="171729" y="2105773"/>
                  </a:lnTo>
                  <a:lnTo>
                    <a:pt x="170615" y="2098279"/>
                  </a:lnTo>
                  <a:lnTo>
                    <a:pt x="169511" y="2090785"/>
                  </a:lnTo>
                  <a:lnTo>
                    <a:pt x="168427" y="2083291"/>
                  </a:lnTo>
                  <a:lnTo>
                    <a:pt x="167370" y="2075798"/>
                  </a:lnTo>
                  <a:lnTo>
                    <a:pt x="166347" y="2068304"/>
                  </a:lnTo>
                  <a:lnTo>
                    <a:pt x="165358" y="2060810"/>
                  </a:lnTo>
                  <a:lnTo>
                    <a:pt x="164404" y="2053316"/>
                  </a:lnTo>
                  <a:lnTo>
                    <a:pt x="163475" y="2045822"/>
                  </a:lnTo>
                  <a:lnTo>
                    <a:pt x="162561" y="2038328"/>
                  </a:lnTo>
                  <a:lnTo>
                    <a:pt x="161650" y="2030834"/>
                  </a:lnTo>
                  <a:lnTo>
                    <a:pt x="160730" y="2023341"/>
                  </a:lnTo>
                  <a:lnTo>
                    <a:pt x="159790" y="2015847"/>
                  </a:lnTo>
                  <a:lnTo>
                    <a:pt x="158819" y="2008353"/>
                  </a:lnTo>
                  <a:lnTo>
                    <a:pt x="157808" y="2000859"/>
                  </a:lnTo>
                  <a:lnTo>
                    <a:pt x="156750" y="1993365"/>
                  </a:lnTo>
                  <a:lnTo>
                    <a:pt x="155639" y="1985871"/>
                  </a:lnTo>
                  <a:lnTo>
                    <a:pt x="154467" y="1978377"/>
                  </a:lnTo>
                  <a:lnTo>
                    <a:pt x="153240" y="1970884"/>
                  </a:lnTo>
                  <a:lnTo>
                    <a:pt x="151959" y="1963390"/>
                  </a:lnTo>
                  <a:lnTo>
                    <a:pt x="150625" y="1955896"/>
                  </a:lnTo>
                  <a:lnTo>
                    <a:pt x="149242" y="1948402"/>
                  </a:lnTo>
                  <a:lnTo>
                    <a:pt x="147810" y="1940908"/>
                  </a:lnTo>
                  <a:lnTo>
                    <a:pt x="146330" y="1933414"/>
                  </a:lnTo>
                  <a:lnTo>
                    <a:pt x="144804" y="1925920"/>
                  </a:lnTo>
                  <a:lnTo>
                    <a:pt x="143229" y="1918427"/>
                  </a:lnTo>
                  <a:lnTo>
                    <a:pt x="141603" y="1910933"/>
                  </a:lnTo>
                  <a:lnTo>
                    <a:pt x="139924" y="1903439"/>
                  </a:lnTo>
                  <a:lnTo>
                    <a:pt x="138195" y="1895945"/>
                  </a:lnTo>
                  <a:lnTo>
                    <a:pt x="136415" y="1888451"/>
                  </a:lnTo>
                  <a:lnTo>
                    <a:pt x="134587" y="1880957"/>
                  </a:lnTo>
                  <a:lnTo>
                    <a:pt x="132712" y="1873464"/>
                  </a:lnTo>
                  <a:lnTo>
                    <a:pt x="130795" y="1865970"/>
                  </a:lnTo>
                  <a:lnTo>
                    <a:pt x="128841" y="1858476"/>
                  </a:lnTo>
                  <a:lnTo>
                    <a:pt x="126859" y="1850982"/>
                  </a:lnTo>
                  <a:lnTo>
                    <a:pt x="124855" y="1843488"/>
                  </a:lnTo>
                  <a:lnTo>
                    <a:pt x="122841" y="1835994"/>
                  </a:lnTo>
                  <a:lnTo>
                    <a:pt x="120828" y="1828500"/>
                  </a:lnTo>
                  <a:lnTo>
                    <a:pt x="118826" y="1821007"/>
                  </a:lnTo>
                  <a:lnTo>
                    <a:pt x="116843" y="1813513"/>
                  </a:lnTo>
                  <a:lnTo>
                    <a:pt x="114885" y="1806019"/>
                  </a:lnTo>
                  <a:lnTo>
                    <a:pt x="112958" y="1798525"/>
                  </a:lnTo>
                  <a:lnTo>
                    <a:pt x="111064" y="1791031"/>
                  </a:lnTo>
                  <a:lnTo>
                    <a:pt x="109205" y="1783537"/>
                  </a:lnTo>
                  <a:lnTo>
                    <a:pt x="107381" y="1776043"/>
                  </a:lnTo>
                  <a:lnTo>
                    <a:pt x="105590" y="1768550"/>
                  </a:lnTo>
                  <a:lnTo>
                    <a:pt x="103828" y="1761056"/>
                  </a:lnTo>
                  <a:lnTo>
                    <a:pt x="102088" y="1753562"/>
                  </a:lnTo>
                  <a:lnTo>
                    <a:pt x="100362" y="1746068"/>
                  </a:lnTo>
                  <a:lnTo>
                    <a:pt x="98646" y="1738574"/>
                  </a:lnTo>
                  <a:lnTo>
                    <a:pt x="96929" y="1731080"/>
                  </a:lnTo>
                  <a:lnTo>
                    <a:pt x="95205" y="1723586"/>
                  </a:lnTo>
                  <a:lnTo>
                    <a:pt x="93463" y="1716093"/>
                  </a:lnTo>
                  <a:lnTo>
                    <a:pt x="91691" y="1708599"/>
                  </a:lnTo>
                  <a:lnTo>
                    <a:pt x="89877" y="1701105"/>
                  </a:lnTo>
                  <a:lnTo>
                    <a:pt x="87999" y="1693611"/>
                  </a:lnTo>
                  <a:lnTo>
                    <a:pt x="86043" y="1686117"/>
                  </a:lnTo>
                  <a:lnTo>
                    <a:pt x="83998" y="1678623"/>
                  </a:lnTo>
                  <a:lnTo>
                    <a:pt x="81847" y="1671129"/>
                  </a:lnTo>
                  <a:lnTo>
                    <a:pt x="79581" y="1663636"/>
                  </a:lnTo>
                  <a:lnTo>
                    <a:pt x="77192" y="1656142"/>
                  </a:lnTo>
                  <a:lnTo>
                    <a:pt x="74674" y="1648648"/>
                  </a:lnTo>
                  <a:lnTo>
                    <a:pt x="72031" y="1641154"/>
                  </a:lnTo>
                  <a:lnTo>
                    <a:pt x="69269" y="1633660"/>
                  </a:lnTo>
                  <a:lnTo>
                    <a:pt x="66397" y="1626166"/>
                  </a:lnTo>
                  <a:lnTo>
                    <a:pt x="63437" y="1618672"/>
                  </a:lnTo>
                  <a:lnTo>
                    <a:pt x="60424" y="1611179"/>
                  </a:lnTo>
                  <a:lnTo>
                    <a:pt x="57389" y="1603685"/>
                  </a:lnTo>
                  <a:lnTo>
                    <a:pt x="54363" y="1596191"/>
                  </a:lnTo>
                  <a:lnTo>
                    <a:pt x="51380" y="1588697"/>
                  </a:lnTo>
                  <a:lnTo>
                    <a:pt x="48472" y="1581203"/>
                  </a:lnTo>
                  <a:lnTo>
                    <a:pt x="45668" y="1573709"/>
                  </a:lnTo>
                  <a:lnTo>
                    <a:pt x="42996" y="1566215"/>
                  </a:lnTo>
                  <a:lnTo>
                    <a:pt x="40477" y="1558722"/>
                  </a:lnTo>
                  <a:lnTo>
                    <a:pt x="38146" y="1551228"/>
                  </a:lnTo>
                  <a:lnTo>
                    <a:pt x="35997" y="1543734"/>
                  </a:lnTo>
                  <a:lnTo>
                    <a:pt x="34025" y="1536240"/>
                  </a:lnTo>
                  <a:lnTo>
                    <a:pt x="32220" y="1528746"/>
                  </a:lnTo>
                  <a:lnTo>
                    <a:pt x="30568" y="1521252"/>
                  </a:lnTo>
                  <a:lnTo>
                    <a:pt x="29048" y="1513758"/>
                  </a:lnTo>
                  <a:lnTo>
                    <a:pt x="27637" y="1506265"/>
                  </a:lnTo>
                  <a:lnTo>
                    <a:pt x="26308" y="1498771"/>
                  </a:lnTo>
                  <a:lnTo>
                    <a:pt x="25036" y="1491277"/>
                  </a:lnTo>
                  <a:lnTo>
                    <a:pt x="23794" y="1483783"/>
                  </a:lnTo>
                  <a:lnTo>
                    <a:pt x="22558" y="1476289"/>
                  </a:lnTo>
                  <a:lnTo>
                    <a:pt x="21311" y="1468795"/>
                  </a:lnTo>
                  <a:lnTo>
                    <a:pt x="20045" y="1461301"/>
                  </a:lnTo>
                  <a:lnTo>
                    <a:pt x="18758" y="1453808"/>
                  </a:lnTo>
                  <a:lnTo>
                    <a:pt x="17453" y="1446314"/>
                  </a:lnTo>
                  <a:lnTo>
                    <a:pt x="16140" y="1438820"/>
                  </a:lnTo>
                  <a:lnTo>
                    <a:pt x="14830" y="1431326"/>
                  </a:lnTo>
                  <a:lnTo>
                    <a:pt x="13538" y="1423832"/>
                  </a:lnTo>
                  <a:lnTo>
                    <a:pt x="12279" y="1416338"/>
                  </a:lnTo>
                  <a:lnTo>
                    <a:pt x="11072" y="1408844"/>
                  </a:lnTo>
                  <a:lnTo>
                    <a:pt x="9928" y="1401351"/>
                  </a:lnTo>
                  <a:lnTo>
                    <a:pt x="8851" y="1393857"/>
                  </a:lnTo>
                  <a:lnTo>
                    <a:pt x="7844" y="1386363"/>
                  </a:lnTo>
                  <a:lnTo>
                    <a:pt x="6906" y="1378869"/>
                  </a:lnTo>
                  <a:lnTo>
                    <a:pt x="6035" y="1371375"/>
                  </a:lnTo>
                  <a:lnTo>
                    <a:pt x="5225" y="1363881"/>
                  </a:lnTo>
                  <a:lnTo>
                    <a:pt x="4472" y="1356387"/>
                  </a:lnTo>
                  <a:lnTo>
                    <a:pt x="3769" y="1348894"/>
                  </a:lnTo>
                  <a:lnTo>
                    <a:pt x="3114" y="1341400"/>
                  </a:lnTo>
                  <a:lnTo>
                    <a:pt x="2509" y="1333906"/>
                  </a:lnTo>
                  <a:lnTo>
                    <a:pt x="1953" y="1326412"/>
                  </a:lnTo>
                  <a:lnTo>
                    <a:pt x="1449" y="1318918"/>
                  </a:lnTo>
                  <a:lnTo>
                    <a:pt x="1005" y="1311424"/>
                  </a:lnTo>
                  <a:lnTo>
                    <a:pt x="630" y="1303930"/>
                  </a:lnTo>
                  <a:lnTo>
                    <a:pt x="333" y="1296437"/>
                  </a:lnTo>
                  <a:lnTo>
                    <a:pt x="124" y="1288943"/>
                  </a:lnTo>
                  <a:lnTo>
                    <a:pt x="10" y="1281449"/>
                  </a:lnTo>
                  <a:lnTo>
                    <a:pt x="0" y="1273955"/>
                  </a:lnTo>
                  <a:lnTo>
                    <a:pt x="104" y="1266461"/>
                  </a:lnTo>
                  <a:lnTo>
                    <a:pt x="321" y="1258967"/>
                  </a:lnTo>
                  <a:lnTo>
                    <a:pt x="642" y="1251473"/>
                  </a:lnTo>
                  <a:lnTo>
                    <a:pt x="1063" y="1243980"/>
                  </a:lnTo>
                  <a:lnTo>
                    <a:pt x="1577" y="1236486"/>
                  </a:lnTo>
                  <a:lnTo>
                    <a:pt x="2178" y="1228992"/>
                  </a:lnTo>
                  <a:lnTo>
                    <a:pt x="2859" y="1221498"/>
                  </a:lnTo>
                  <a:lnTo>
                    <a:pt x="3615" y="1214004"/>
                  </a:lnTo>
                  <a:lnTo>
                    <a:pt x="4440" y="1206510"/>
                  </a:lnTo>
                  <a:lnTo>
                    <a:pt x="5335" y="1199016"/>
                  </a:lnTo>
                  <a:lnTo>
                    <a:pt x="6309" y="1191523"/>
                  </a:lnTo>
                  <a:lnTo>
                    <a:pt x="7359" y="1184029"/>
                  </a:lnTo>
                  <a:lnTo>
                    <a:pt x="8492" y="1176535"/>
                  </a:lnTo>
                  <a:lnTo>
                    <a:pt x="9719" y="1169041"/>
                  </a:lnTo>
                  <a:lnTo>
                    <a:pt x="11051" y="1161547"/>
                  </a:lnTo>
                  <a:lnTo>
                    <a:pt x="12499" y="1154053"/>
                  </a:lnTo>
                  <a:lnTo>
                    <a:pt x="14076" y="1146559"/>
                  </a:lnTo>
                  <a:lnTo>
                    <a:pt x="15793" y="1139066"/>
                  </a:lnTo>
                  <a:lnTo>
                    <a:pt x="17659" y="1131572"/>
                  </a:lnTo>
                  <a:lnTo>
                    <a:pt x="19692" y="1124078"/>
                  </a:lnTo>
                  <a:lnTo>
                    <a:pt x="21896" y="1116584"/>
                  </a:lnTo>
                  <a:lnTo>
                    <a:pt x="24259" y="1109090"/>
                  </a:lnTo>
                  <a:lnTo>
                    <a:pt x="26775" y="1101596"/>
                  </a:lnTo>
                  <a:lnTo>
                    <a:pt x="29434" y="1094102"/>
                  </a:lnTo>
                  <a:lnTo>
                    <a:pt x="32225" y="1086609"/>
                  </a:lnTo>
                  <a:lnTo>
                    <a:pt x="35129" y="1079115"/>
                  </a:lnTo>
                  <a:lnTo>
                    <a:pt x="38131" y="1071621"/>
                  </a:lnTo>
                  <a:lnTo>
                    <a:pt x="41208" y="1064127"/>
                  </a:lnTo>
                  <a:lnTo>
                    <a:pt x="44341" y="1056633"/>
                  </a:lnTo>
                  <a:lnTo>
                    <a:pt x="47511" y="1049139"/>
                  </a:lnTo>
                  <a:lnTo>
                    <a:pt x="50692" y="1041645"/>
                  </a:lnTo>
                  <a:lnTo>
                    <a:pt x="53868" y="1034152"/>
                  </a:lnTo>
                  <a:lnTo>
                    <a:pt x="57026" y="1026658"/>
                  </a:lnTo>
                  <a:lnTo>
                    <a:pt x="60153" y="1019164"/>
                  </a:lnTo>
                  <a:lnTo>
                    <a:pt x="63241" y="1011670"/>
                  </a:lnTo>
                  <a:lnTo>
                    <a:pt x="66284" y="1004176"/>
                  </a:lnTo>
                  <a:lnTo>
                    <a:pt x="69276" y="996682"/>
                  </a:lnTo>
                  <a:lnTo>
                    <a:pt x="72215" y="989188"/>
                  </a:lnTo>
                  <a:lnTo>
                    <a:pt x="75094" y="981695"/>
                  </a:lnTo>
                  <a:lnTo>
                    <a:pt x="77910" y="974201"/>
                  </a:lnTo>
                  <a:lnTo>
                    <a:pt x="80666" y="966707"/>
                  </a:lnTo>
                  <a:lnTo>
                    <a:pt x="83361" y="959213"/>
                  </a:lnTo>
                  <a:lnTo>
                    <a:pt x="85993" y="951719"/>
                  </a:lnTo>
                  <a:lnTo>
                    <a:pt x="88563" y="944225"/>
                  </a:lnTo>
                  <a:lnTo>
                    <a:pt x="91072" y="936732"/>
                  </a:lnTo>
                  <a:lnTo>
                    <a:pt x="93520" y="929238"/>
                  </a:lnTo>
                  <a:lnTo>
                    <a:pt x="95912" y="921744"/>
                  </a:lnTo>
                  <a:lnTo>
                    <a:pt x="98251" y="914250"/>
                  </a:lnTo>
                  <a:lnTo>
                    <a:pt x="100537" y="906756"/>
                  </a:lnTo>
                  <a:lnTo>
                    <a:pt x="102784" y="899262"/>
                  </a:lnTo>
                  <a:lnTo>
                    <a:pt x="104998" y="891768"/>
                  </a:lnTo>
                  <a:lnTo>
                    <a:pt x="107188" y="884275"/>
                  </a:lnTo>
                  <a:lnTo>
                    <a:pt x="109359" y="876781"/>
                  </a:lnTo>
                  <a:lnTo>
                    <a:pt x="111517" y="869287"/>
                  </a:lnTo>
                  <a:lnTo>
                    <a:pt x="113669" y="861793"/>
                  </a:lnTo>
                  <a:lnTo>
                    <a:pt x="115818" y="854299"/>
                  </a:lnTo>
                  <a:lnTo>
                    <a:pt x="117967" y="846805"/>
                  </a:lnTo>
                  <a:lnTo>
                    <a:pt x="120119" y="839311"/>
                  </a:lnTo>
                  <a:lnTo>
                    <a:pt x="122274" y="831818"/>
                  </a:lnTo>
                  <a:lnTo>
                    <a:pt x="124432" y="824324"/>
                  </a:lnTo>
                  <a:lnTo>
                    <a:pt x="126594" y="816830"/>
                  </a:lnTo>
                  <a:lnTo>
                    <a:pt x="128758" y="809336"/>
                  </a:lnTo>
                  <a:lnTo>
                    <a:pt x="130923" y="801842"/>
                  </a:lnTo>
                  <a:lnTo>
                    <a:pt x="133086" y="794348"/>
                  </a:lnTo>
                  <a:lnTo>
                    <a:pt x="135245" y="786854"/>
                  </a:lnTo>
                  <a:lnTo>
                    <a:pt x="137396" y="779361"/>
                  </a:lnTo>
                  <a:lnTo>
                    <a:pt x="139535" y="771867"/>
                  </a:lnTo>
                  <a:lnTo>
                    <a:pt x="141650" y="764373"/>
                  </a:lnTo>
                  <a:lnTo>
                    <a:pt x="143736" y="756879"/>
                  </a:lnTo>
                  <a:lnTo>
                    <a:pt x="145782" y="749385"/>
                  </a:lnTo>
                  <a:lnTo>
                    <a:pt x="147779" y="741891"/>
                  </a:lnTo>
                  <a:lnTo>
                    <a:pt x="149716" y="734397"/>
                  </a:lnTo>
                  <a:lnTo>
                    <a:pt x="151586" y="726904"/>
                  </a:lnTo>
                  <a:lnTo>
                    <a:pt x="153379" y="719410"/>
                  </a:lnTo>
                  <a:lnTo>
                    <a:pt x="155089" y="711916"/>
                  </a:lnTo>
                  <a:lnTo>
                    <a:pt x="156712" y="704422"/>
                  </a:lnTo>
                  <a:lnTo>
                    <a:pt x="158244" y="696928"/>
                  </a:lnTo>
                  <a:lnTo>
                    <a:pt x="159681" y="689434"/>
                  </a:lnTo>
                  <a:lnTo>
                    <a:pt x="161038" y="681940"/>
                  </a:lnTo>
                  <a:lnTo>
                    <a:pt x="162320" y="674447"/>
                  </a:lnTo>
                  <a:lnTo>
                    <a:pt x="163538" y="666953"/>
                  </a:lnTo>
                  <a:lnTo>
                    <a:pt x="164702" y="659459"/>
                  </a:lnTo>
                  <a:lnTo>
                    <a:pt x="165820" y="651965"/>
                  </a:lnTo>
                  <a:lnTo>
                    <a:pt x="166904" y="644471"/>
                  </a:lnTo>
                  <a:lnTo>
                    <a:pt x="167961" y="636977"/>
                  </a:lnTo>
                  <a:lnTo>
                    <a:pt x="168999" y="629483"/>
                  </a:lnTo>
                  <a:lnTo>
                    <a:pt x="170024" y="621990"/>
                  </a:lnTo>
                  <a:lnTo>
                    <a:pt x="171039" y="614496"/>
                  </a:lnTo>
                  <a:lnTo>
                    <a:pt x="172045" y="607002"/>
                  </a:lnTo>
                  <a:lnTo>
                    <a:pt x="173040" y="599508"/>
                  </a:lnTo>
                  <a:lnTo>
                    <a:pt x="174020" y="592014"/>
                  </a:lnTo>
                  <a:lnTo>
                    <a:pt x="174982" y="584520"/>
                  </a:lnTo>
                  <a:lnTo>
                    <a:pt x="175920" y="577026"/>
                  </a:lnTo>
                  <a:lnTo>
                    <a:pt x="176828" y="569533"/>
                  </a:lnTo>
                  <a:lnTo>
                    <a:pt x="177701" y="562039"/>
                  </a:lnTo>
                  <a:lnTo>
                    <a:pt x="178534" y="554545"/>
                  </a:lnTo>
                  <a:lnTo>
                    <a:pt x="179321" y="547051"/>
                  </a:lnTo>
                  <a:lnTo>
                    <a:pt x="180065" y="539557"/>
                  </a:lnTo>
                  <a:lnTo>
                    <a:pt x="180769" y="532063"/>
                  </a:lnTo>
                  <a:lnTo>
                    <a:pt x="181436" y="524569"/>
                  </a:lnTo>
                  <a:lnTo>
                    <a:pt x="182071" y="517076"/>
                  </a:lnTo>
                  <a:lnTo>
                    <a:pt x="182680" y="509582"/>
                  </a:lnTo>
                  <a:lnTo>
                    <a:pt x="183271" y="502088"/>
                  </a:lnTo>
                  <a:lnTo>
                    <a:pt x="183850" y="494594"/>
                  </a:lnTo>
                  <a:lnTo>
                    <a:pt x="184425" y="487100"/>
                  </a:lnTo>
                  <a:lnTo>
                    <a:pt x="185001" y="479606"/>
                  </a:lnTo>
                  <a:lnTo>
                    <a:pt x="185584" y="472112"/>
                  </a:lnTo>
                  <a:lnTo>
                    <a:pt x="186175" y="464619"/>
                  </a:lnTo>
                  <a:lnTo>
                    <a:pt x="186777" y="457125"/>
                  </a:lnTo>
                  <a:lnTo>
                    <a:pt x="187388" y="449631"/>
                  </a:lnTo>
                  <a:lnTo>
                    <a:pt x="188008" y="442137"/>
                  </a:lnTo>
                  <a:lnTo>
                    <a:pt x="188636" y="434643"/>
                  </a:lnTo>
                  <a:lnTo>
                    <a:pt x="189271" y="427149"/>
                  </a:lnTo>
                  <a:lnTo>
                    <a:pt x="189911" y="419655"/>
                  </a:lnTo>
                  <a:lnTo>
                    <a:pt x="190555" y="412162"/>
                  </a:lnTo>
                  <a:lnTo>
                    <a:pt x="191204" y="404668"/>
                  </a:lnTo>
                  <a:lnTo>
                    <a:pt x="191858" y="397174"/>
                  </a:lnTo>
                  <a:lnTo>
                    <a:pt x="192516" y="389680"/>
                  </a:lnTo>
                  <a:lnTo>
                    <a:pt x="193178" y="382186"/>
                  </a:lnTo>
                  <a:lnTo>
                    <a:pt x="193843" y="374692"/>
                  </a:lnTo>
                  <a:lnTo>
                    <a:pt x="194509" y="367198"/>
                  </a:lnTo>
                  <a:lnTo>
                    <a:pt x="195172" y="359705"/>
                  </a:lnTo>
                  <a:lnTo>
                    <a:pt x="195829" y="352211"/>
                  </a:lnTo>
                  <a:lnTo>
                    <a:pt x="196475" y="344717"/>
                  </a:lnTo>
                  <a:lnTo>
                    <a:pt x="197101" y="337223"/>
                  </a:lnTo>
                  <a:lnTo>
                    <a:pt x="197699" y="329729"/>
                  </a:lnTo>
                  <a:lnTo>
                    <a:pt x="198264" y="322235"/>
                  </a:lnTo>
                  <a:lnTo>
                    <a:pt x="198790" y="314741"/>
                  </a:lnTo>
                  <a:lnTo>
                    <a:pt x="199273" y="307248"/>
                  </a:lnTo>
                  <a:lnTo>
                    <a:pt x="199708" y="299754"/>
                  </a:lnTo>
                  <a:lnTo>
                    <a:pt x="200096" y="292260"/>
                  </a:lnTo>
                  <a:lnTo>
                    <a:pt x="200435" y="284766"/>
                  </a:lnTo>
                  <a:lnTo>
                    <a:pt x="200727" y="277272"/>
                  </a:lnTo>
                  <a:lnTo>
                    <a:pt x="200976" y="269778"/>
                  </a:lnTo>
                  <a:lnTo>
                    <a:pt x="201182" y="262284"/>
                  </a:lnTo>
                  <a:lnTo>
                    <a:pt x="201357" y="254791"/>
                  </a:lnTo>
                  <a:lnTo>
                    <a:pt x="201508" y="247297"/>
                  </a:lnTo>
                  <a:lnTo>
                    <a:pt x="201641" y="239803"/>
                  </a:lnTo>
                  <a:lnTo>
                    <a:pt x="201764" y="232309"/>
                  </a:lnTo>
                  <a:lnTo>
                    <a:pt x="201882" y="224815"/>
                  </a:lnTo>
                  <a:lnTo>
                    <a:pt x="202001" y="217321"/>
                  </a:lnTo>
                  <a:lnTo>
                    <a:pt x="202125" y="209827"/>
                  </a:lnTo>
                  <a:lnTo>
                    <a:pt x="202258" y="202334"/>
                  </a:lnTo>
                  <a:lnTo>
                    <a:pt x="202401" y="194840"/>
                  </a:lnTo>
                  <a:lnTo>
                    <a:pt x="202557" y="187346"/>
                  </a:lnTo>
                  <a:lnTo>
                    <a:pt x="202723" y="179852"/>
                  </a:lnTo>
                  <a:lnTo>
                    <a:pt x="202899" y="172358"/>
                  </a:lnTo>
                  <a:lnTo>
                    <a:pt x="203083" y="164864"/>
                  </a:lnTo>
                  <a:lnTo>
                    <a:pt x="203272" y="157370"/>
                  </a:lnTo>
                  <a:lnTo>
                    <a:pt x="203464" y="149877"/>
                  </a:lnTo>
                  <a:lnTo>
                    <a:pt x="203655" y="142383"/>
                  </a:lnTo>
                  <a:lnTo>
                    <a:pt x="203844" y="134889"/>
                  </a:lnTo>
                  <a:lnTo>
                    <a:pt x="204028" y="127395"/>
                  </a:lnTo>
                  <a:lnTo>
                    <a:pt x="204203" y="119901"/>
                  </a:lnTo>
                  <a:lnTo>
                    <a:pt x="204368" y="112407"/>
                  </a:lnTo>
                  <a:lnTo>
                    <a:pt x="204523" y="104913"/>
                  </a:lnTo>
                  <a:lnTo>
                    <a:pt x="204666" y="97420"/>
                  </a:lnTo>
                  <a:lnTo>
                    <a:pt x="204797" y="89926"/>
                  </a:lnTo>
                  <a:lnTo>
                    <a:pt x="204917" y="82432"/>
                  </a:lnTo>
                  <a:lnTo>
                    <a:pt x="205026" y="74938"/>
                  </a:lnTo>
                  <a:lnTo>
                    <a:pt x="205125" y="67444"/>
                  </a:lnTo>
                  <a:lnTo>
                    <a:pt x="205215" y="59950"/>
                  </a:lnTo>
                  <a:lnTo>
                    <a:pt x="205297" y="52456"/>
                  </a:lnTo>
                  <a:lnTo>
                    <a:pt x="205373" y="44963"/>
                  </a:lnTo>
                  <a:lnTo>
                    <a:pt x="205446" y="37469"/>
                  </a:lnTo>
                  <a:lnTo>
                    <a:pt x="205516" y="29975"/>
                  </a:lnTo>
                  <a:lnTo>
                    <a:pt x="205585" y="22481"/>
                  </a:lnTo>
                  <a:lnTo>
                    <a:pt x="205653" y="14987"/>
                  </a:lnTo>
                  <a:lnTo>
                    <a:pt x="205722" y="7493"/>
                  </a:lnTo>
                  <a:lnTo>
                    <a:pt x="205792" y="0"/>
                  </a:lnTo>
                  <a:lnTo>
                    <a:pt x="207405" y="0"/>
                  </a:lnTo>
                  <a:lnTo>
                    <a:pt x="207475" y="7493"/>
                  </a:lnTo>
                  <a:lnTo>
                    <a:pt x="207544" y="14987"/>
                  </a:lnTo>
                  <a:lnTo>
                    <a:pt x="207612" y="22481"/>
                  </a:lnTo>
                  <a:lnTo>
                    <a:pt x="207681" y="29975"/>
                  </a:lnTo>
                  <a:lnTo>
                    <a:pt x="207751" y="37469"/>
                  </a:lnTo>
                  <a:lnTo>
                    <a:pt x="207824" y="44963"/>
                  </a:lnTo>
                  <a:lnTo>
                    <a:pt x="207900" y="52456"/>
                  </a:lnTo>
                  <a:lnTo>
                    <a:pt x="207982" y="59950"/>
                  </a:lnTo>
                  <a:lnTo>
                    <a:pt x="208072" y="67444"/>
                  </a:lnTo>
                  <a:lnTo>
                    <a:pt x="208171" y="74938"/>
                  </a:lnTo>
                  <a:lnTo>
                    <a:pt x="208280" y="82432"/>
                  </a:lnTo>
                  <a:lnTo>
                    <a:pt x="208400" y="89926"/>
                  </a:lnTo>
                  <a:lnTo>
                    <a:pt x="208531" y="97420"/>
                  </a:lnTo>
                  <a:lnTo>
                    <a:pt x="208674" y="104913"/>
                  </a:lnTo>
                  <a:lnTo>
                    <a:pt x="208829" y="112407"/>
                  </a:lnTo>
                  <a:lnTo>
                    <a:pt x="208994" y="119901"/>
                  </a:lnTo>
                  <a:lnTo>
                    <a:pt x="209169" y="127395"/>
                  </a:lnTo>
                  <a:lnTo>
                    <a:pt x="209353" y="134889"/>
                  </a:lnTo>
                  <a:lnTo>
                    <a:pt x="209542" y="142383"/>
                  </a:lnTo>
                  <a:lnTo>
                    <a:pt x="209733" y="149877"/>
                  </a:lnTo>
                  <a:lnTo>
                    <a:pt x="209925" y="157370"/>
                  </a:lnTo>
                  <a:lnTo>
                    <a:pt x="210114" y="164864"/>
                  </a:lnTo>
                  <a:lnTo>
                    <a:pt x="210298" y="172358"/>
                  </a:lnTo>
                  <a:lnTo>
                    <a:pt x="210474" y="179852"/>
                  </a:lnTo>
                  <a:lnTo>
                    <a:pt x="210640" y="187346"/>
                  </a:lnTo>
                  <a:lnTo>
                    <a:pt x="210796" y="194840"/>
                  </a:lnTo>
                  <a:lnTo>
                    <a:pt x="210939" y="202334"/>
                  </a:lnTo>
                  <a:lnTo>
                    <a:pt x="211072" y="209827"/>
                  </a:lnTo>
                  <a:lnTo>
                    <a:pt x="211196" y="217321"/>
                  </a:lnTo>
                  <a:lnTo>
                    <a:pt x="211315" y="224815"/>
                  </a:lnTo>
                  <a:lnTo>
                    <a:pt x="211433" y="232309"/>
                  </a:lnTo>
                  <a:lnTo>
                    <a:pt x="211556" y="239803"/>
                  </a:lnTo>
                  <a:lnTo>
                    <a:pt x="211689" y="247297"/>
                  </a:lnTo>
                  <a:lnTo>
                    <a:pt x="211840" y="254791"/>
                  </a:lnTo>
                  <a:lnTo>
                    <a:pt x="212015" y="262284"/>
                  </a:lnTo>
                  <a:lnTo>
                    <a:pt x="212221" y="269778"/>
                  </a:lnTo>
                  <a:lnTo>
                    <a:pt x="212470" y="277272"/>
                  </a:lnTo>
                  <a:lnTo>
                    <a:pt x="212762" y="284766"/>
                  </a:lnTo>
                  <a:lnTo>
                    <a:pt x="213101" y="292260"/>
                  </a:lnTo>
                  <a:lnTo>
                    <a:pt x="213488" y="299754"/>
                  </a:lnTo>
                  <a:lnTo>
                    <a:pt x="213924" y="307248"/>
                  </a:lnTo>
                  <a:lnTo>
                    <a:pt x="214407" y="314741"/>
                  </a:lnTo>
                  <a:lnTo>
                    <a:pt x="214933" y="322235"/>
                  </a:lnTo>
                  <a:lnTo>
                    <a:pt x="215498" y="329729"/>
                  </a:lnTo>
                  <a:lnTo>
                    <a:pt x="216096" y="337223"/>
                  </a:lnTo>
                  <a:lnTo>
                    <a:pt x="216722" y="344717"/>
                  </a:lnTo>
                  <a:lnTo>
                    <a:pt x="217367" y="352211"/>
                  </a:lnTo>
                  <a:lnTo>
                    <a:pt x="218025" y="359705"/>
                  </a:lnTo>
                  <a:lnTo>
                    <a:pt x="218688" y="367198"/>
                  </a:lnTo>
                  <a:lnTo>
                    <a:pt x="219354" y="374692"/>
                  </a:lnTo>
                  <a:lnTo>
                    <a:pt x="220019" y="382186"/>
                  </a:lnTo>
                  <a:lnTo>
                    <a:pt x="220681" y="389680"/>
                  </a:lnTo>
                  <a:lnTo>
                    <a:pt x="221339" y="397174"/>
                  </a:lnTo>
                  <a:lnTo>
                    <a:pt x="221992" y="404668"/>
                  </a:lnTo>
                  <a:lnTo>
                    <a:pt x="222642" y="412162"/>
                  </a:lnTo>
                  <a:lnTo>
                    <a:pt x="223286" y="419655"/>
                  </a:lnTo>
                  <a:lnTo>
                    <a:pt x="223926" y="427149"/>
                  </a:lnTo>
                  <a:lnTo>
                    <a:pt x="224561" y="434643"/>
                  </a:lnTo>
                  <a:lnTo>
                    <a:pt x="225189" y="442137"/>
                  </a:lnTo>
                  <a:lnTo>
                    <a:pt x="225809" y="449631"/>
                  </a:lnTo>
                  <a:lnTo>
                    <a:pt x="226420" y="457125"/>
                  </a:lnTo>
                  <a:lnTo>
                    <a:pt x="227022" y="464619"/>
                  </a:lnTo>
                  <a:lnTo>
                    <a:pt x="227613" y="472112"/>
                  </a:lnTo>
                  <a:lnTo>
                    <a:pt x="228196" y="479606"/>
                  </a:lnTo>
                  <a:lnTo>
                    <a:pt x="228772" y="487100"/>
                  </a:lnTo>
                  <a:lnTo>
                    <a:pt x="229346" y="494594"/>
                  </a:lnTo>
                  <a:lnTo>
                    <a:pt x="229926" y="502088"/>
                  </a:lnTo>
                  <a:lnTo>
                    <a:pt x="230517" y="509582"/>
                  </a:lnTo>
                  <a:lnTo>
                    <a:pt x="231126" y="517076"/>
                  </a:lnTo>
                  <a:lnTo>
                    <a:pt x="231761" y="524569"/>
                  </a:lnTo>
                  <a:lnTo>
                    <a:pt x="232428" y="532063"/>
                  </a:lnTo>
                  <a:lnTo>
                    <a:pt x="233131" y="539557"/>
                  </a:lnTo>
                  <a:lnTo>
                    <a:pt x="233876" y="547051"/>
                  </a:lnTo>
                  <a:lnTo>
                    <a:pt x="234662" y="554545"/>
                  </a:lnTo>
                  <a:lnTo>
                    <a:pt x="235496" y="562039"/>
                  </a:lnTo>
                  <a:lnTo>
                    <a:pt x="236369" y="569533"/>
                  </a:lnTo>
                  <a:lnTo>
                    <a:pt x="237277" y="577026"/>
                  </a:lnTo>
                  <a:lnTo>
                    <a:pt x="238215" y="584520"/>
                  </a:lnTo>
                  <a:lnTo>
                    <a:pt x="239177" y="592014"/>
                  </a:lnTo>
                  <a:lnTo>
                    <a:pt x="240157" y="599508"/>
                  </a:lnTo>
                  <a:lnTo>
                    <a:pt x="241152" y="607002"/>
                  </a:lnTo>
                  <a:lnTo>
                    <a:pt x="242158" y="614496"/>
                  </a:lnTo>
                  <a:lnTo>
                    <a:pt x="243173" y="621990"/>
                  </a:lnTo>
                  <a:lnTo>
                    <a:pt x="244197" y="629483"/>
                  </a:lnTo>
                  <a:lnTo>
                    <a:pt x="245236" y="636977"/>
                  </a:lnTo>
                  <a:lnTo>
                    <a:pt x="246293" y="644471"/>
                  </a:lnTo>
                  <a:lnTo>
                    <a:pt x="247377" y="651965"/>
                  </a:lnTo>
                  <a:lnTo>
                    <a:pt x="248495" y="659459"/>
                  </a:lnTo>
                  <a:lnTo>
                    <a:pt x="249658" y="666953"/>
                  </a:lnTo>
                  <a:lnTo>
                    <a:pt x="250877" y="674447"/>
                  </a:lnTo>
                  <a:lnTo>
                    <a:pt x="252159" y="681940"/>
                  </a:lnTo>
                  <a:lnTo>
                    <a:pt x="253516" y="689434"/>
                  </a:lnTo>
                  <a:lnTo>
                    <a:pt x="254953" y="696928"/>
                  </a:lnTo>
                  <a:lnTo>
                    <a:pt x="256485" y="704422"/>
                  </a:lnTo>
                  <a:lnTo>
                    <a:pt x="258108" y="711916"/>
                  </a:lnTo>
                  <a:lnTo>
                    <a:pt x="259818" y="719410"/>
                  </a:lnTo>
                  <a:lnTo>
                    <a:pt x="261611" y="726904"/>
                  </a:lnTo>
                  <a:lnTo>
                    <a:pt x="263480" y="734397"/>
                  </a:lnTo>
                  <a:lnTo>
                    <a:pt x="265418" y="741891"/>
                  </a:lnTo>
                  <a:lnTo>
                    <a:pt x="267415" y="749385"/>
                  </a:lnTo>
                  <a:lnTo>
                    <a:pt x="269461" y="756879"/>
                  </a:lnTo>
                  <a:lnTo>
                    <a:pt x="271546" y="764373"/>
                  </a:lnTo>
                  <a:lnTo>
                    <a:pt x="273662" y="771867"/>
                  </a:lnTo>
                  <a:lnTo>
                    <a:pt x="275801" y="779361"/>
                  </a:lnTo>
                  <a:lnTo>
                    <a:pt x="277952" y="786854"/>
                  </a:lnTo>
                  <a:lnTo>
                    <a:pt x="280111" y="794348"/>
                  </a:lnTo>
                  <a:lnTo>
                    <a:pt x="282274" y="801842"/>
                  </a:lnTo>
                  <a:lnTo>
                    <a:pt x="284439" y="809336"/>
                  </a:lnTo>
                  <a:lnTo>
                    <a:pt x="286603" y="816830"/>
                  </a:lnTo>
                  <a:lnTo>
                    <a:pt x="288764" y="824324"/>
                  </a:lnTo>
                  <a:lnTo>
                    <a:pt x="290923" y="831818"/>
                  </a:lnTo>
                  <a:lnTo>
                    <a:pt x="293078" y="839311"/>
                  </a:lnTo>
                  <a:lnTo>
                    <a:pt x="295230" y="846805"/>
                  </a:lnTo>
                  <a:lnTo>
                    <a:pt x="297379" y="854299"/>
                  </a:lnTo>
                  <a:lnTo>
                    <a:pt x="299528" y="861793"/>
                  </a:lnTo>
                  <a:lnTo>
                    <a:pt x="301679" y="869287"/>
                  </a:lnTo>
                  <a:lnTo>
                    <a:pt x="303838" y="876781"/>
                  </a:lnTo>
                  <a:lnTo>
                    <a:pt x="306009" y="884275"/>
                  </a:lnTo>
                  <a:lnTo>
                    <a:pt x="308199" y="891768"/>
                  </a:lnTo>
                  <a:lnTo>
                    <a:pt x="310413" y="899262"/>
                  </a:lnTo>
                  <a:lnTo>
                    <a:pt x="312659" y="906756"/>
                  </a:lnTo>
                  <a:lnTo>
                    <a:pt x="314946" y="914250"/>
                  </a:lnTo>
                  <a:lnTo>
                    <a:pt x="317285" y="921744"/>
                  </a:lnTo>
                  <a:lnTo>
                    <a:pt x="319676" y="929238"/>
                  </a:lnTo>
                  <a:lnTo>
                    <a:pt x="322125" y="936732"/>
                  </a:lnTo>
                  <a:lnTo>
                    <a:pt x="324634" y="944225"/>
                  </a:lnTo>
                  <a:lnTo>
                    <a:pt x="327204" y="951719"/>
                  </a:lnTo>
                  <a:lnTo>
                    <a:pt x="329836" y="959213"/>
                  </a:lnTo>
                  <a:lnTo>
                    <a:pt x="332531" y="966707"/>
                  </a:lnTo>
                  <a:lnTo>
                    <a:pt x="335286" y="974201"/>
                  </a:lnTo>
                  <a:lnTo>
                    <a:pt x="338102" y="981695"/>
                  </a:lnTo>
                  <a:lnTo>
                    <a:pt x="340982" y="989188"/>
                  </a:lnTo>
                  <a:lnTo>
                    <a:pt x="343920" y="996682"/>
                  </a:lnTo>
                  <a:lnTo>
                    <a:pt x="346913" y="1004176"/>
                  </a:lnTo>
                  <a:lnTo>
                    <a:pt x="349956" y="1011670"/>
                  </a:lnTo>
                  <a:lnTo>
                    <a:pt x="353044" y="1019164"/>
                  </a:lnTo>
                  <a:lnTo>
                    <a:pt x="356171" y="1026658"/>
                  </a:lnTo>
                  <a:lnTo>
                    <a:pt x="359328" y="1034152"/>
                  </a:lnTo>
                  <a:lnTo>
                    <a:pt x="362505" y="1041645"/>
                  </a:lnTo>
                  <a:lnTo>
                    <a:pt x="365686" y="1049139"/>
                  </a:lnTo>
                  <a:lnTo>
                    <a:pt x="368856" y="1056633"/>
                  </a:lnTo>
                  <a:lnTo>
                    <a:pt x="371989" y="1064127"/>
                  </a:lnTo>
                  <a:lnTo>
                    <a:pt x="375066" y="1071621"/>
                  </a:lnTo>
                  <a:lnTo>
                    <a:pt x="378067" y="1079115"/>
                  </a:lnTo>
                  <a:lnTo>
                    <a:pt x="380972" y="1086609"/>
                  </a:lnTo>
                  <a:lnTo>
                    <a:pt x="383763" y="1094102"/>
                  </a:lnTo>
                  <a:lnTo>
                    <a:pt x="386422" y="1101596"/>
                  </a:lnTo>
                  <a:lnTo>
                    <a:pt x="388938" y="1109090"/>
                  </a:lnTo>
                  <a:lnTo>
                    <a:pt x="391301" y="1116584"/>
                  </a:lnTo>
                  <a:lnTo>
                    <a:pt x="393505" y="1124078"/>
                  </a:lnTo>
                  <a:lnTo>
                    <a:pt x="395538" y="1131572"/>
                  </a:lnTo>
                  <a:lnTo>
                    <a:pt x="397404" y="1139066"/>
                  </a:lnTo>
                  <a:lnTo>
                    <a:pt x="399121" y="1146559"/>
                  </a:lnTo>
                  <a:lnTo>
                    <a:pt x="400698" y="1154053"/>
                  </a:lnTo>
                  <a:lnTo>
                    <a:pt x="402146" y="1161547"/>
                  </a:lnTo>
                  <a:lnTo>
                    <a:pt x="403478" y="1169041"/>
                  </a:lnTo>
                  <a:lnTo>
                    <a:pt x="404704" y="1176535"/>
                  </a:lnTo>
                  <a:lnTo>
                    <a:pt x="405838" y="1184029"/>
                  </a:lnTo>
                  <a:lnTo>
                    <a:pt x="406888" y="1191523"/>
                  </a:lnTo>
                  <a:lnTo>
                    <a:pt x="407862" y="1199016"/>
                  </a:lnTo>
                  <a:lnTo>
                    <a:pt x="408757" y="1206510"/>
                  </a:lnTo>
                  <a:lnTo>
                    <a:pt x="409582" y="1214004"/>
                  </a:lnTo>
                  <a:lnTo>
                    <a:pt x="410338" y="1221498"/>
                  </a:lnTo>
                  <a:lnTo>
                    <a:pt x="411019" y="1228992"/>
                  </a:lnTo>
                  <a:lnTo>
                    <a:pt x="411620" y="1236486"/>
                  </a:lnTo>
                  <a:lnTo>
                    <a:pt x="412134" y="1243980"/>
                  </a:lnTo>
                  <a:lnTo>
                    <a:pt x="412555" y="1251473"/>
                  </a:lnTo>
                  <a:lnTo>
                    <a:pt x="412876" y="1258967"/>
                  </a:lnTo>
                  <a:lnTo>
                    <a:pt x="413093" y="1266461"/>
                  </a:lnTo>
                  <a:lnTo>
                    <a:pt x="413197" y="1273955"/>
                  </a:lnTo>
                  <a:lnTo>
                    <a:pt x="413187" y="1281449"/>
                  </a:lnTo>
                  <a:lnTo>
                    <a:pt x="413073" y="1288943"/>
                  </a:lnTo>
                  <a:lnTo>
                    <a:pt x="412864" y="1296437"/>
                  </a:lnTo>
                  <a:lnTo>
                    <a:pt x="412567" y="1303930"/>
                  </a:lnTo>
                  <a:lnTo>
                    <a:pt x="412192" y="1311424"/>
                  </a:lnTo>
                  <a:lnTo>
                    <a:pt x="411748" y="1318918"/>
                  </a:lnTo>
                  <a:lnTo>
                    <a:pt x="411244" y="1326412"/>
                  </a:lnTo>
                  <a:lnTo>
                    <a:pt x="410688" y="1333906"/>
                  </a:lnTo>
                  <a:lnTo>
                    <a:pt x="410083" y="1341400"/>
                  </a:lnTo>
                  <a:lnTo>
                    <a:pt x="409428" y="1348894"/>
                  </a:lnTo>
                  <a:lnTo>
                    <a:pt x="408725" y="1356387"/>
                  </a:lnTo>
                  <a:lnTo>
                    <a:pt x="407972" y="1363881"/>
                  </a:lnTo>
                  <a:lnTo>
                    <a:pt x="407162" y="1371375"/>
                  </a:lnTo>
                  <a:lnTo>
                    <a:pt x="406291" y="1378869"/>
                  </a:lnTo>
                  <a:lnTo>
                    <a:pt x="405353" y="1386363"/>
                  </a:lnTo>
                  <a:lnTo>
                    <a:pt x="404346" y="1393857"/>
                  </a:lnTo>
                  <a:lnTo>
                    <a:pt x="403269" y="1401351"/>
                  </a:lnTo>
                  <a:lnTo>
                    <a:pt x="402125" y="1408844"/>
                  </a:lnTo>
                  <a:lnTo>
                    <a:pt x="400918" y="1416338"/>
                  </a:lnTo>
                  <a:lnTo>
                    <a:pt x="399659" y="1423832"/>
                  </a:lnTo>
                  <a:lnTo>
                    <a:pt x="398367" y="1431326"/>
                  </a:lnTo>
                  <a:lnTo>
                    <a:pt x="397057" y="1438820"/>
                  </a:lnTo>
                  <a:lnTo>
                    <a:pt x="395744" y="1446314"/>
                  </a:lnTo>
                  <a:lnTo>
                    <a:pt x="394439" y="1453808"/>
                  </a:lnTo>
                  <a:lnTo>
                    <a:pt x="393152" y="1461301"/>
                  </a:lnTo>
                  <a:lnTo>
                    <a:pt x="391886" y="1468795"/>
                  </a:lnTo>
                  <a:lnTo>
                    <a:pt x="390639" y="1476289"/>
                  </a:lnTo>
                  <a:lnTo>
                    <a:pt x="389403" y="1483783"/>
                  </a:lnTo>
                  <a:lnTo>
                    <a:pt x="388161" y="1491277"/>
                  </a:lnTo>
                  <a:lnTo>
                    <a:pt x="386888" y="1498771"/>
                  </a:lnTo>
                  <a:lnTo>
                    <a:pt x="385560" y="1506265"/>
                  </a:lnTo>
                  <a:lnTo>
                    <a:pt x="384149" y="1513758"/>
                  </a:lnTo>
                  <a:lnTo>
                    <a:pt x="382629" y="1521252"/>
                  </a:lnTo>
                  <a:lnTo>
                    <a:pt x="380977" y="1528746"/>
                  </a:lnTo>
                  <a:lnTo>
                    <a:pt x="379172" y="1536240"/>
                  </a:lnTo>
                  <a:lnTo>
                    <a:pt x="377200" y="1543734"/>
                  </a:lnTo>
                  <a:lnTo>
                    <a:pt x="375051" y="1551228"/>
                  </a:lnTo>
                  <a:lnTo>
                    <a:pt x="372720" y="1558722"/>
                  </a:lnTo>
                  <a:lnTo>
                    <a:pt x="370201" y="1566215"/>
                  </a:lnTo>
                  <a:lnTo>
                    <a:pt x="367529" y="1573709"/>
                  </a:lnTo>
                  <a:lnTo>
                    <a:pt x="364725" y="1581203"/>
                  </a:lnTo>
                  <a:lnTo>
                    <a:pt x="361817" y="1588697"/>
                  </a:lnTo>
                  <a:lnTo>
                    <a:pt x="358834" y="1596191"/>
                  </a:lnTo>
                  <a:lnTo>
                    <a:pt x="355808" y="1603685"/>
                  </a:lnTo>
                  <a:lnTo>
                    <a:pt x="352773" y="1611179"/>
                  </a:lnTo>
                  <a:lnTo>
                    <a:pt x="349760" y="1618672"/>
                  </a:lnTo>
                  <a:lnTo>
                    <a:pt x="346800" y="1626166"/>
                  </a:lnTo>
                  <a:lnTo>
                    <a:pt x="343928" y="1633660"/>
                  </a:lnTo>
                  <a:lnTo>
                    <a:pt x="341166" y="1641154"/>
                  </a:lnTo>
                  <a:lnTo>
                    <a:pt x="338523" y="1648648"/>
                  </a:lnTo>
                  <a:lnTo>
                    <a:pt x="336005" y="1656142"/>
                  </a:lnTo>
                  <a:lnTo>
                    <a:pt x="333615" y="1663636"/>
                  </a:lnTo>
                  <a:lnTo>
                    <a:pt x="331349" y="1671129"/>
                  </a:lnTo>
                  <a:lnTo>
                    <a:pt x="329199" y="1678623"/>
                  </a:lnTo>
                  <a:lnTo>
                    <a:pt x="327153" y="1686117"/>
                  </a:lnTo>
                  <a:lnTo>
                    <a:pt x="325198" y="1693611"/>
                  </a:lnTo>
                  <a:lnTo>
                    <a:pt x="323320" y="1701105"/>
                  </a:lnTo>
                  <a:lnTo>
                    <a:pt x="321506" y="1708599"/>
                  </a:lnTo>
                  <a:lnTo>
                    <a:pt x="319734" y="1716093"/>
                  </a:lnTo>
                  <a:lnTo>
                    <a:pt x="317992" y="1723586"/>
                  </a:lnTo>
                  <a:lnTo>
                    <a:pt x="316267" y="1731080"/>
                  </a:lnTo>
                  <a:lnTo>
                    <a:pt x="314551" y="1738574"/>
                  </a:lnTo>
                  <a:lnTo>
                    <a:pt x="312834" y="1746068"/>
                  </a:lnTo>
                  <a:lnTo>
                    <a:pt x="311109" y="1753562"/>
                  </a:lnTo>
                  <a:lnTo>
                    <a:pt x="309369" y="1761056"/>
                  </a:lnTo>
                  <a:lnTo>
                    <a:pt x="307607" y="1768550"/>
                  </a:lnTo>
                  <a:lnTo>
                    <a:pt x="305816" y="1776043"/>
                  </a:lnTo>
                  <a:lnTo>
                    <a:pt x="303991" y="1783537"/>
                  </a:lnTo>
                  <a:lnTo>
                    <a:pt x="302133" y="1791031"/>
                  </a:lnTo>
                  <a:lnTo>
                    <a:pt x="300239" y="1798525"/>
                  </a:lnTo>
                  <a:lnTo>
                    <a:pt x="298312" y="1806019"/>
                  </a:lnTo>
                  <a:lnTo>
                    <a:pt x="296354" y="1813513"/>
                  </a:lnTo>
                  <a:lnTo>
                    <a:pt x="294371" y="1821007"/>
                  </a:lnTo>
                  <a:lnTo>
                    <a:pt x="292369" y="1828500"/>
                  </a:lnTo>
                  <a:lnTo>
                    <a:pt x="290356" y="1835994"/>
                  </a:lnTo>
                  <a:lnTo>
                    <a:pt x="288342" y="1843488"/>
                  </a:lnTo>
                  <a:lnTo>
                    <a:pt x="286338" y="1850982"/>
                  </a:lnTo>
                  <a:lnTo>
                    <a:pt x="284356" y="1858476"/>
                  </a:lnTo>
                  <a:lnTo>
                    <a:pt x="282402" y="1865970"/>
                  </a:lnTo>
                  <a:lnTo>
                    <a:pt x="280485" y="1873464"/>
                  </a:lnTo>
                  <a:lnTo>
                    <a:pt x="278610" y="1880957"/>
                  </a:lnTo>
                  <a:lnTo>
                    <a:pt x="276782" y="1888451"/>
                  </a:lnTo>
                  <a:lnTo>
                    <a:pt x="275002" y="1895945"/>
                  </a:lnTo>
                  <a:lnTo>
                    <a:pt x="273273" y="1903439"/>
                  </a:lnTo>
                  <a:lnTo>
                    <a:pt x="271594" y="1910933"/>
                  </a:lnTo>
                  <a:lnTo>
                    <a:pt x="269968" y="1918427"/>
                  </a:lnTo>
                  <a:lnTo>
                    <a:pt x="268393" y="1925920"/>
                  </a:lnTo>
                  <a:lnTo>
                    <a:pt x="266867" y="1933414"/>
                  </a:lnTo>
                  <a:lnTo>
                    <a:pt x="265387" y="1940908"/>
                  </a:lnTo>
                  <a:lnTo>
                    <a:pt x="263955" y="1948402"/>
                  </a:lnTo>
                  <a:lnTo>
                    <a:pt x="262572" y="1955896"/>
                  </a:lnTo>
                  <a:lnTo>
                    <a:pt x="261238" y="1963390"/>
                  </a:lnTo>
                  <a:lnTo>
                    <a:pt x="259957" y="1970884"/>
                  </a:lnTo>
                  <a:lnTo>
                    <a:pt x="258730" y="1978377"/>
                  </a:lnTo>
                  <a:lnTo>
                    <a:pt x="257557" y="1985871"/>
                  </a:lnTo>
                  <a:lnTo>
                    <a:pt x="256447" y="1993365"/>
                  </a:lnTo>
                  <a:lnTo>
                    <a:pt x="255389" y="2000859"/>
                  </a:lnTo>
                  <a:lnTo>
                    <a:pt x="254377" y="2008353"/>
                  </a:lnTo>
                  <a:lnTo>
                    <a:pt x="253406" y="2015847"/>
                  </a:lnTo>
                  <a:lnTo>
                    <a:pt x="252467" y="2023341"/>
                  </a:lnTo>
                  <a:lnTo>
                    <a:pt x="251547" y="2030834"/>
                  </a:lnTo>
                  <a:lnTo>
                    <a:pt x="250636" y="2038328"/>
                  </a:lnTo>
                  <a:lnTo>
                    <a:pt x="249722" y="2045822"/>
                  </a:lnTo>
                  <a:lnTo>
                    <a:pt x="248793" y="2053316"/>
                  </a:lnTo>
                  <a:lnTo>
                    <a:pt x="247839" y="2060810"/>
                  </a:lnTo>
                  <a:lnTo>
                    <a:pt x="246850" y="2068304"/>
                  </a:lnTo>
                  <a:lnTo>
                    <a:pt x="245826" y="2075798"/>
                  </a:lnTo>
                  <a:lnTo>
                    <a:pt x="244770" y="2083291"/>
                  </a:lnTo>
                  <a:lnTo>
                    <a:pt x="243686" y="2090785"/>
                  </a:lnTo>
                  <a:lnTo>
                    <a:pt x="242581" y="2098279"/>
                  </a:lnTo>
                  <a:lnTo>
                    <a:pt x="241468" y="2105773"/>
                  </a:lnTo>
                  <a:lnTo>
                    <a:pt x="240358" y="2113267"/>
                  </a:lnTo>
                  <a:lnTo>
                    <a:pt x="239265" y="2120761"/>
                  </a:lnTo>
                  <a:lnTo>
                    <a:pt x="238201" y="2128255"/>
                  </a:lnTo>
                  <a:lnTo>
                    <a:pt x="237184" y="2135748"/>
                  </a:lnTo>
                  <a:lnTo>
                    <a:pt x="236220" y="2143242"/>
                  </a:lnTo>
                  <a:lnTo>
                    <a:pt x="235314" y="2150736"/>
                  </a:lnTo>
                  <a:lnTo>
                    <a:pt x="234469" y="2158230"/>
                  </a:lnTo>
                  <a:lnTo>
                    <a:pt x="233686" y="2165724"/>
                  </a:lnTo>
                  <a:lnTo>
                    <a:pt x="232960" y="2173218"/>
                  </a:lnTo>
                  <a:lnTo>
                    <a:pt x="232289" y="2180712"/>
                  </a:lnTo>
                  <a:lnTo>
                    <a:pt x="231666" y="2188205"/>
                  </a:lnTo>
                  <a:lnTo>
                    <a:pt x="231085" y="2195699"/>
                  </a:lnTo>
                  <a:lnTo>
                    <a:pt x="230538" y="2203193"/>
                  </a:lnTo>
                  <a:lnTo>
                    <a:pt x="230021" y="2210687"/>
                  </a:lnTo>
                  <a:lnTo>
                    <a:pt x="229525" y="2218181"/>
                  </a:lnTo>
                  <a:lnTo>
                    <a:pt x="229045" y="2225675"/>
                  </a:lnTo>
                  <a:lnTo>
                    <a:pt x="228578" y="2233169"/>
                  </a:lnTo>
                  <a:lnTo>
                    <a:pt x="228123" y="2240662"/>
                  </a:lnTo>
                  <a:lnTo>
                    <a:pt x="227679" y="2248156"/>
                  </a:lnTo>
                  <a:lnTo>
                    <a:pt x="227245" y="2255650"/>
                  </a:lnTo>
                  <a:lnTo>
                    <a:pt x="226822" y="2263144"/>
                  </a:lnTo>
                  <a:lnTo>
                    <a:pt x="226411" y="2270638"/>
                  </a:lnTo>
                  <a:lnTo>
                    <a:pt x="226013" y="2278132"/>
                  </a:lnTo>
                  <a:lnTo>
                    <a:pt x="225629" y="2285626"/>
                  </a:lnTo>
                  <a:lnTo>
                    <a:pt x="225258" y="2293119"/>
                  </a:lnTo>
                  <a:lnTo>
                    <a:pt x="224899" y="2300613"/>
                  </a:lnTo>
                  <a:lnTo>
                    <a:pt x="224553" y="2308107"/>
                  </a:lnTo>
                  <a:lnTo>
                    <a:pt x="224219" y="2315601"/>
                  </a:lnTo>
                  <a:lnTo>
                    <a:pt x="223895" y="2323095"/>
                  </a:lnTo>
                  <a:lnTo>
                    <a:pt x="223583" y="2330589"/>
                  </a:lnTo>
                  <a:lnTo>
                    <a:pt x="223280" y="2338083"/>
                  </a:lnTo>
                  <a:lnTo>
                    <a:pt x="222988" y="2345576"/>
                  </a:lnTo>
                  <a:lnTo>
                    <a:pt x="222706" y="2353070"/>
                  </a:lnTo>
                  <a:lnTo>
                    <a:pt x="222434" y="2360564"/>
                  </a:lnTo>
                  <a:lnTo>
                    <a:pt x="222172" y="2368058"/>
                  </a:lnTo>
                  <a:lnTo>
                    <a:pt x="221921" y="2375552"/>
                  </a:lnTo>
                  <a:lnTo>
                    <a:pt x="221680" y="2383046"/>
                  </a:lnTo>
                  <a:lnTo>
                    <a:pt x="221450" y="2390540"/>
                  </a:lnTo>
                  <a:lnTo>
                    <a:pt x="221231" y="2398033"/>
                  </a:lnTo>
                  <a:lnTo>
                    <a:pt x="221022" y="2405527"/>
                  </a:lnTo>
                  <a:lnTo>
                    <a:pt x="220822" y="2413021"/>
                  </a:lnTo>
                  <a:lnTo>
                    <a:pt x="220629" y="2420515"/>
                  </a:lnTo>
                  <a:lnTo>
                    <a:pt x="220443" y="2428009"/>
                  </a:lnTo>
                  <a:lnTo>
                    <a:pt x="220260" y="2435503"/>
                  </a:lnTo>
                  <a:lnTo>
                    <a:pt x="220078" y="2442997"/>
                  </a:lnTo>
                  <a:lnTo>
                    <a:pt x="219895" y="2450490"/>
                  </a:lnTo>
                  <a:lnTo>
                    <a:pt x="219708" y="2457984"/>
                  </a:lnTo>
                  <a:lnTo>
                    <a:pt x="219516" y="2465478"/>
                  </a:lnTo>
                  <a:lnTo>
                    <a:pt x="219316" y="2472972"/>
                  </a:lnTo>
                  <a:lnTo>
                    <a:pt x="219107" y="2480466"/>
                  </a:lnTo>
                  <a:lnTo>
                    <a:pt x="218886" y="2487960"/>
                  </a:lnTo>
                  <a:lnTo>
                    <a:pt x="218650" y="2495454"/>
                  </a:lnTo>
                  <a:lnTo>
                    <a:pt x="218401" y="2502947"/>
                  </a:lnTo>
                  <a:lnTo>
                    <a:pt x="218139" y="2510441"/>
                  </a:lnTo>
                  <a:lnTo>
                    <a:pt x="217863" y="2517935"/>
                  </a:lnTo>
                  <a:lnTo>
                    <a:pt x="217575" y="2525429"/>
                  </a:lnTo>
                  <a:lnTo>
                    <a:pt x="217276" y="2532923"/>
                  </a:lnTo>
                  <a:lnTo>
                    <a:pt x="216968" y="2540417"/>
                  </a:lnTo>
                  <a:lnTo>
                    <a:pt x="216655" y="2547911"/>
                  </a:lnTo>
                  <a:lnTo>
                    <a:pt x="216338" y="2555404"/>
                  </a:lnTo>
                  <a:lnTo>
                    <a:pt x="216023" y="2562898"/>
                  </a:lnTo>
                  <a:lnTo>
                    <a:pt x="215713" y="2570392"/>
                  </a:lnTo>
                  <a:lnTo>
                    <a:pt x="215411" y="2577886"/>
                  </a:lnTo>
                  <a:lnTo>
                    <a:pt x="215122" y="2585380"/>
                  </a:lnTo>
                  <a:lnTo>
                    <a:pt x="214849" y="2592874"/>
                  </a:lnTo>
                  <a:lnTo>
                    <a:pt x="214593" y="2600368"/>
                  </a:lnTo>
                  <a:lnTo>
                    <a:pt x="214358" y="2607861"/>
                  </a:lnTo>
                  <a:lnTo>
                    <a:pt x="214145" y="2615355"/>
                  </a:lnTo>
                  <a:lnTo>
                    <a:pt x="213954" y="2622849"/>
                  </a:lnTo>
                  <a:lnTo>
                    <a:pt x="213785" y="2630343"/>
                  </a:lnTo>
                  <a:lnTo>
                    <a:pt x="213641" y="2637837"/>
                  </a:lnTo>
                  <a:lnTo>
                    <a:pt x="213516" y="2645331"/>
                  </a:lnTo>
                  <a:lnTo>
                    <a:pt x="213409" y="2652825"/>
                  </a:lnTo>
                  <a:lnTo>
                    <a:pt x="213316" y="2660318"/>
                  </a:lnTo>
                  <a:lnTo>
                    <a:pt x="213235" y="2667812"/>
                  </a:lnTo>
                  <a:lnTo>
                    <a:pt x="213161" y="2675306"/>
                  </a:lnTo>
                  <a:lnTo>
                    <a:pt x="213094" y="2682800"/>
                  </a:lnTo>
                  <a:lnTo>
                    <a:pt x="213028" y="2690294"/>
                  </a:lnTo>
                  <a:lnTo>
                    <a:pt x="212963" y="2697788"/>
                  </a:lnTo>
                  <a:lnTo>
                    <a:pt x="212897" y="2705282"/>
                  </a:lnTo>
                  <a:lnTo>
                    <a:pt x="212826" y="2712775"/>
                  </a:lnTo>
                  <a:lnTo>
                    <a:pt x="212752" y="2720269"/>
                  </a:lnTo>
                  <a:lnTo>
                    <a:pt x="212675" y="2727763"/>
                  </a:lnTo>
                  <a:lnTo>
                    <a:pt x="212594" y="2735257"/>
                  </a:lnTo>
                  <a:lnTo>
                    <a:pt x="212510" y="2742751"/>
                  </a:lnTo>
                  <a:lnTo>
                    <a:pt x="212423" y="2750245"/>
                  </a:lnTo>
                  <a:lnTo>
                    <a:pt x="212336" y="2757739"/>
                  </a:lnTo>
                  <a:lnTo>
                    <a:pt x="212247" y="2765232"/>
                  </a:lnTo>
                  <a:lnTo>
                    <a:pt x="212158" y="2772726"/>
                  </a:lnTo>
                  <a:lnTo>
                    <a:pt x="212068" y="2780220"/>
                  </a:lnTo>
                  <a:lnTo>
                    <a:pt x="211978" y="2787714"/>
                  </a:lnTo>
                  <a:lnTo>
                    <a:pt x="211886" y="2795208"/>
                  </a:lnTo>
                  <a:lnTo>
                    <a:pt x="211792" y="2802702"/>
                  </a:lnTo>
                  <a:lnTo>
                    <a:pt x="211695" y="2810196"/>
                  </a:lnTo>
                  <a:lnTo>
                    <a:pt x="211593" y="2817689"/>
                  </a:lnTo>
                  <a:lnTo>
                    <a:pt x="211486" y="2825183"/>
                  </a:lnTo>
                  <a:lnTo>
                    <a:pt x="211374" y="2832677"/>
                  </a:lnTo>
                  <a:lnTo>
                    <a:pt x="211256" y="2840171"/>
                  </a:lnTo>
                  <a:lnTo>
                    <a:pt x="211132" y="2847665"/>
                  </a:lnTo>
                  <a:lnTo>
                    <a:pt x="211004" y="2855159"/>
                  </a:lnTo>
                  <a:lnTo>
                    <a:pt x="210873" y="2862652"/>
                  </a:lnTo>
                  <a:lnTo>
                    <a:pt x="210741" y="2870146"/>
                  </a:lnTo>
                  <a:lnTo>
                    <a:pt x="210611" y="2877640"/>
                  </a:lnTo>
                  <a:lnTo>
                    <a:pt x="210486" y="2885134"/>
                  </a:lnTo>
                  <a:lnTo>
                    <a:pt x="210366" y="2892628"/>
                  </a:lnTo>
                  <a:lnTo>
                    <a:pt x="210254" y="2900122"/>
                  </a:lnTo>
                  <a:lnTo>
                    <a:pt x="210151" y="2907616"/>
                  </a:lnTo>
                  <a:lnTo>
                    <a:pt x="210058" y="2915109"/>
                  </a:lnTo>
                  <a:lnTo>
                    <a:pt x="209975" y="2922603"/>
                  </a:lnTo>
                  <a:lnTo>
                    <a:pt x="209900" y="2930097"/>
                  </a:lnTo>
                  <a:lnTo>
                    <a:pt x="209831" y="2937591"/>
                  </a:lnTo>
                  <a:lnTo>
                    <a:pt x="209766" y="2945085"/>
                  </a:lnTo>
                  <a:lnTo>
                    <a:pt x="209703" y="2952579"/>
                  </a:lnTo>
                  <a:lnTo>
                    <a:pt x="209639" y="2960073"/>
                  </a:lnTo>
                  <a:lnTo>
                    <a:pt x="209573" y="2967566"/>
                  </a:lnTo>
                  <a:lnTo>
                    <a:pt x="209505" y="2975060"/>
                  </a:lnTo>
                  <a:lnTo>
                    <a:pt x="209434" y="2982554"/>
                  </a:lnTo>
                  <a:lnTo>
                    <a:pt x="209361" y="2990048"/>
                  </a:lnTo>
                  <a:lnTo>
                    <a:pt x="209286" y="2997542"/>
                  </a:lnTo>
                  <a:lnTo>
                    <a:pt x="209213" y="3005036"/>
                  </a:lnTo>
                  <a:lnTo>
                    <a:pt x="209144" y="3012530"/>
                  </a:lnTo>
                  <a:lnTo>
                    <a:pt x="209080" y="3020023"/>
                  </a:lnTo>
                  <a:lnTo>
                    <a:pt x="209024" y="3027517"/>
                  </a:lnTo>
                  <a:lnTo>
                    <a:pt x="208977" y="3035011"/>
                  </a:lnTo>
                  <a:lnTo>
                    <a:pt x="208940" y="3042505"/>
                  </a:lnTo>
                  <a:lnTo>
                    <a:pt x="208914" y="3049999"/>
                  </a:lnTo>
                  <a:lnTo>
                    <a:pt x="208898" y="3057493"/>
                  </a:lnTo>
                  <a:lnTo>
                    <a:pt x="208894" y="3064987"/>
                  </a:lnTo>
                  <a:lnTo>
                    <a:pt x="208899" y="3072480"/>
                  </a:lnTo>
                  <a:lnTo>
                    <a:pt x="208911" y="3079974"/>
                  </a:lnTo>
                  <a:lnTo>
                    <a:pt x="208928" y="3087468"/>
                  </a:lnTo>
                  <a:lnTo>
                    <a:pt x="208949" y="3094962"/>
                  </a:lnTo>
                  <a:lnTo>
                    <a:pt x="208970" y="3102456"/>
                  </a:lnTo>
                  <a:lnTo>
                    <a:pt x="208991" y="3109950"/>
                  </a:lnTo>
                  <a:lnTo>
                    <a:pt x="209009" y="3117444"/>
                  </a:lnTo>
                  <a:lnTo>
                    <a:pt x="209022" y="3124937"/>
                  </a:lnTo>
                  <a:lnTo>
                    <a:pt x="209028" y="3132431"/>
                  </a:lnTo>
                  <a:lnTo>
                    <a:pt x="209025" y="3139925"/>
                  </a:lnTo>
                  <a:lnTo>
                    <a:pt x="209013" y="3147419"/>
                  </a:lnTo>
                  <a:lnTo>
                    <a:pt x="208989" y="3154913"/>
                  </a:lnTo>
                  <a:lnTo>
                    <a:pt x="208955" y="3162407"/>
                  </a:lnTo>
                  <a:lnTo>
                    <a:pt x="208910" y="3169901"/>
                  </a:lnTo>
                  <a:lnTo>
                    <a:pt x="208853" y="3177394"/>
                  </a:lnTo>
                  <a:lnTo>
                    <a:pt x="208785" y="3184888"/>
                  </a:lnTo>
                  <a:lnTo>
                    <a:pt x="208708" y="3192382"/>
                  </a:lnTo>
                  <a:lnTo>
                    <a:pt x="208621" y="3199876"/>
                  </a:lnTo>
                  <a:lnTo>
                    <a:pt x="208527" y="3207370"/>
                  </a:lnTo>
                  <a:lnTo>
                    <a:pt x="208428" y="3214864"/>
                  </a:lnTo>
                  <a:lnTo>
                    <a:pt x="208325" y="3222358"/>
                  </a:lnTo>
                  <a:lnTo>
                    <a:pt x="208221" y="3229851"/>
                  </a:lnTo>
                  <a:lnTo>
                    <a:pt x="208119" y="3237345"/>
                  </a:lnTo>
                  <a:lnTo>
                    <a:pt x="208021" y="3244839"/>
                  </a:lnTo>
                  <a:lnTo>
                    <a:pt x="207928" y="3252333"/>
                  </a:lnTo>
                  <a:lnTo>
                    <a:pt x="207843" y="3259827"/>
                  </a:lnTo>
                  <a:lnTo>
                    <a:pt x="207767" y="3267321"/>
                  </a:lnTo>
                  <a:lnTo>
                    <a:pt x="207701" y="3274815"/>
                  </a:lnTo>
                  <a:lnTo>
                    <a:pt x="207649" y="3282308"/>
                  </a:lnTo>
                  <a:lnTo>
                    <a:pt x="207608" y="3289802"/>
                  </a:lnTo>
                  <a:lnTo>
                    <a:pt x="207578" y="3297296"/>
                  </a:lnTo>
                  <a:lnTo>
                    <a:pt x="207559" y="3304790"/>
                  </a:lnTo>
                  <a:lnTo>
                    <a:pt x="207550" y="3312284"/>
                  </a:lnTo>
                  <a:lnTo>
                    <a:pt x="207549" y="3319778"/>
                  </a:lnTo>
                  <a:lnTo>
                    <a:pt x="207555" y="3327272"/>
                  </a:lnTo>
                  <a:lnTo>
                    <a:pt x="207565" y="3334765"/>
                  </a:lnTo>
                  <a:lnTo>
                    <a:pt x="207578" y="3342259"/>
                  </a:lnTo>
                  <a:lnTo>
                    <a:pt x="207593" y="3349753"/>
                  </a:lnTo>
                  <a:lnTo>
                    <a:pt x="207607" y="3357247"/>
                  </a:lnTo>
                  <a:lnTo>
                    <a:pt x="207619" y="3364741"/>
                  </a:lnTo>
                  <a:lnTo>
                    <a:pt x="207628" y="3372235"/>
                  </a:lnTo>
                  <a:lnTo>
                    <a:pt x="207633" y="3379729"/>
                  </a:lnTo>
                  <a:lnTo>
                    <a:pt x="207634" y="3387222"/>
                  </a:lnTo>
                  <a:lnTo>
                    <a:pt x="207630" y="3394716"/>
                  </a:lnTo>
                  <a:lnTo>
                    <a:pt x="207623" y="3402210"/>
                  </a:lnTo>
                  <a:lnTo>
                    <a:pt x="207613" y="3409704"/>
                  </a:lnTo>
                  <a:lnTo>
                    <a:pt x="207600" y="3417198"/>
                  </a:lnTo>
                  <a:lnTo>
                    <a:pt x="207585" y="3424692"/>
                  </a:lnTo>
                  <a:lnTo>
                    <a:pt x="207569" y="3432186"/>
                  </a:lnTo>
                  <a:lnTo>
                    <a:pt x="207554" y="3439679"/>
                  </a:lnTo>
                  <a:lnTo>
                    <a:pt x="207540" y="3447173"/>
                  </a:lnTo>
                  <a:lnTo>
                    <a:pt x="207527" y="3454667"/>
                  </a:lnTo>
                  <a:lnTo>
                    <a:pt x="207517" y="3462161"/>
                  </a:lnTo>
                  <a:lnTo>
                    <a:pt x="207509" y="3469655"/>
                  </a:lnTo>
                  <a:lnTo>
                    <a:pt x="207502" y="3477149"/>
                  </a:lnTo>
                  <a:lnTo>
                    <a:pt x="207498" y="3484643"/>
                  </a:lnTo>
                  <a:lnTo>
                    <a:pt x="207494" y="3492136"/>
                  </a:lnTo>
                  <a:lnTo>
                    <a:pt x="207490" y="3499630"/>
                  </a:lnTo>
                  <a:lnTo>
                    <a:pt x="207486" y="3507124"/>
                  </a:lnTo>
                  <a:lnTo>
                    <a:pt x="207480" y="3514618"/>
                  </a:lnTo>
                  <a:lnTo>
                    <a:pt x="207471" y="3522112"/>
                  </a:lnTo>
                  <a:lnTo>
                    <a:pt x="207460" y="3529606"/>
                  </a:lnTo>
                  <a:lnTo>
                    <a:pt x="207446" y="3537100"/>
                  </a:lnTo>
                  <a:lnTo>
                    <a:pt x="207429" y="3544593"/>
                  </a:lnTo>
                  <a:lnTo>
                    <a:pt x="207409" y="3552087"/>
                  </a:lnTo>
                  <a:lnTo>
                    <a:pt x="207386" y="3559581"/>
                  </a:lnTo>
                  <a:lnTo>
                    <a:pt x="207362" y="3567075"/>
                  </a:lnTo>
                  <a:lnTo>
                    <a:pt x="207338" y="3574569"/>
                  </a:lnTo>
                  <a:lnTo>
                    <a:pt x="207314" y="3582063"/>
                  </a:lnTo>
                  <a:lnTo>
                    <a:pt x="207291" y="3589557"/>
                  </a:lnTo>
                  <a:lnTo>
                    <a:pt x="207268" y="3597050"/>
                  </a:lnTo>
                  <a:lnTo>
                    <a:pt x="207248" y="3604544"/>
                  </a:lnTo>
                  <a:lnTo>
                    <a:pt x="207229" y="3612038"/>
                  </a:lnTo>
                  <a:lnTo>
                    <a:pt x="207210" y="3619532"/>
                  </a:lnTo>
                  <a:lnTo>
                    <a:pt x="207193" y="3627026"/>
                  </a:lnTo>
                  <a:lnTo>
                    <a:pt x="207175" y="3634520"/>
                  </a:lnTo>
                  <a:lnTo>
                    <a:pt x="207156" y="3642014"/>
                  </a:lnTo>
                  <a:lnTo>
                    <a:pt x="207136" y="3649507"/>
                  </a:lnTo>
                  <a:lnTo>
                    <a:pt x="207113" y="3657001"/>
                  </a:lnTo>
                  <a:lnTo>
                    <a:pt x="207087" y="3664495"/>
                  </a:lnTo>
                  <a:lnTo>
                    <a:pt x="207059" y="3671989"/>
                  </a:lnTo>
                  <a:lnTo>
                    <a:pt x="207028" y="3679483"/>
                  </a:lnTo>
                  <a:lnTo>
                    <a:pt x="206996" y="3686977"/>
                  </a:lnTo>
                  <a:lnTo>
                    <a:pt x="206962" y="3694471"/>
                  </a:lnTo>
                  <a:lnTo>
                    <a:pt x="206927" y="3701964"/>
                  </a:lnTo>
                  <a:lnTo>
                    <a:pt x="206894" y="3709458"/>
                  </a:lnTo>
                  <a:lnTo>
                    <a:pt x="206862" y="3716952"/>
                  </a:lnTo>
                  <a:lnTo>
                    <a:pt x="206832" y="3724446"/>
                  </a:lnTo>
                  <a:lnTo>
                    <a:pt x="206806" y="3731940"/>
                  </a:lnTo>
                  <a:lnTo>
                    <a:pt x="206784" y="3739434"/>
                  </a:lnTo>
                  <a:lnTo>
                    <a:pt x="206766" y="3746928"/>
                  </a:lnTo>
                  <a:lnTo>
                    <a:pt x="206753" y="3754421"/>
                  </a:lnTo>
                  <a:lnTo>
                    <a:pt x="206743" y="3761915"/>
                  </a:lnTo>
                  <a:lnTo>
                    <a:pt x="206737" y="3769409"/>
                  </a:lnTo>
                  <a:lnTo>
                    <a:pt x="206735" y="3776903"/>
                  </a:lnTo>
                  <a:lnTo>
                    <a:pt x="206735" y="3784397"/>
                  </a:lnTo>
                  <a:lnTo>
                    <a:pt x="206737" y="3791891"/>
                  </a:lnTo>
                  <a:lnTo>
                    <a:pt x="206740" y="3799384"/>
                  </a:lnTo>
                  <a:lnTo>
                    <a:pt x="206743" y="3806878"/>
                  </a:lnTo>
                  <a:lnTo>
                    <a:pt x="206745" y="3814372"/>
                  </a:lnTo>
                  <a:lnTo>
                    <a:pt x="206745" y="3821866"/>
                  </a:lnTo>
                  <a:lnTo>
                    <a:pt x="206745" y="3829360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4" name="pg32">
              <a:extLst>
                <a:ext uri="{FF2B5EF4-FFF2-40B4-BE49-F238E27FC236}">
                  <a16:creationId xmlns:a16="http://schemas.microsoft.com/office/drawing/2014/main" id="{FD06C952-DE85-FA75-017E-D0ED13E4D697}"/>
                </a:ext>
              </a:extLst>
            </p:cNvPr>
            <p:cNvSpPr/>
            <p:nvPr/>
          </p:nvSpPr>
          <p:spPr>
            <a:xfrm>
              <a:off x="4941416" y="3149176"/>
              <a:ext cx="351972" cy="4030501"/>
            </a:xfrm>
            <a:custGeom>
              <a:avLst/>
              <a:gdLst/>
              <a:ahLst/>
              <a:cxnLst/>
              <a:rect l="0" t="0" r="0" b="0"/>
              <a:pathLst>
                <a:path w="351972" h="4030501">
                  <a:moveTo>
                    <a:pt x="175447" y="4030501"/>
                  </a:moveTo>
                  <a:lnTo>
                    <a:pt x="175410" y="4022614"/>
                  </a:lnTo>
                  <a:lnTo>
                    <a:pt x="175375" y="4014726"/>
                  </a:lnTo>
                  <a:lnTo>
                    <a:pt x="175340" y="4006839"/>
                  </a:lnTo>
                  <a:lnTo>
                    <a:pt x="175307" y="3998951"/>
                  </a:lnTo>
                  <a:lnTo>
                    <a:pt x="175275" y="3991064"/>
                  </a:lnTo>
                  <a:lnTo>
                    <a:pt x="175244" y="3983176"/>
                  </a:lnTo>
                  <a:lnTo>
                    <a:pt x="175214" y="3975289"/>
                  </a:lnTo>
                  <a:lnTo>
                    <a:pt x="175186" y="3967401"/>
                  </a:lnTo>
                  <a:lnTo>
                    <a:pt x="175158" y="3959514"/>
                  </a:lnTo>
                  <a:lnTo>
                    <a:pt x="175132" y="3951626"/>
                  </a:lnTo>
                  <a:lnTo>
                    <a:pt x="175107" y="3943739"/>
                  </a:lnTo>
                  <a:lnTo>
                    <a:pt x="175083" y="3935851"/>
                  </a:lnTo>
                  <a:lnTo>
                    <a:pt x="175059" y="3927964"/>
                  </a:lnTo>
                  <a:lnTo>
                    <a:pt x="175035" y="3920076"/>
                  </a:lnTo>
                  <a:lnTo>
                    <a:pt x="175013" y="3912189"/>
                  </a:lnTo>
                  <a:lnTo>
                    <a:pt x="174990" y="3904302"/>
                  </a:lnTo>
                  <a:lnTo>
                    <a:pt x="174968" y="3896414"/>
                  </a:lnTo>
                  <a:lnTo>
                    <a:pt x="174947" y="3888527"/>
                  </a:lnTo>
                  <a:lnTo>
                    <a:pt x="174927" y="3880639"/>
                  </a:lnTo>
                  <a:lnTo>
                    <a:pt x="174907" y="3872752"/>
                  </a:lnTo>
                  <a:lnTo>
                    <a:pt x="174888" y="3864864"/>
                  </a:lnTo>
                  <a:lnTo>
                    <a:pt x="174871" y="3856977"/>
                  </a:lnTo>
                  <a:lnTo>
                    <a:pt x="174854" y="3849089"/>
                  </a:lnTo>
                  <a:lnTo>
                    <a:pt x="174839" y="3841202"/>
                  </a:lnTo>
                  <a:lnTo>
                    <a:pt x="174826" y="3833314"/>
                  </a:lnTo>
                  <a:lnTo>
                    <a:pt x="174814" y="3825427"/>
                  </a:lnTo>
                  <a:lnTo>
                    <a:pt x="174804" y="3817539"/>
                  </a:lnTo>
                  <a:lnTo>
                    <a:pt x="174795" y="3809652"/>
                  </a:lnTo>
                  <a:lnTo>
                    <a:pt x="174787" y="3801764"/>
                  </a:lnTo>
                  <a:lnTo>
                    <a:pt x="174780" y="3793877"/>
                  </a:lnTo>
                  <a:lnTo>
                    <a:pt x="174773" y="3785989"/>
                  </a:lnTo>
                  <a:lnTo>
                    <a:pt x="174767" y="3778102"/>
                  </a:lnTo>
                  <a:lnTo>
                    <a:pt x="174760" y="3770214"/>
                  </a:lnTo>
                  <a:lnTo>
                    <a:pt x="174752" y="3762327"/>
                  </a:lnTo>
                  <a:lnTo>
                    <a:pt x="174742" y="3754439"/>
                  </a:lnTo>
                  <a:lnTo>
                    <a:pt x="174731" y="3746552"/>
                  </a:lnTo>
                  <a:lnTo>
                    <a:pt x="174718" y="3738664"/>
                  </a:lnTo>
                  <a:lnTo>
                    <a:pt x="174703" y="3730777"/>
                  </a:lnTo>
                  <a:lnTo>
                    <a:pt x="174685" y="3722890"/>
                  </a:lnTo>
                  <a:lnTo>
                    <a:pt x="174663" y="3715002"/>
                  </a:lnTo>
                  <a:lnTo>
                    <a:pt x="174639" y="3707115"/>
                  </a:lnTo>
                  <a:lnTo>
                    <a:pt x="174613" y="3699227"/>
                  </a:lnTo>
                  <a:lnTo>
                    <a:pt x="174583" y="3691340"/>
                  </a:lnTo>
                  <a:lnTo>
                    <a:pt x="174551" y="3683452"/>
                  </a:lnTo>
                  <a:lnTo>
                    <a:pt x="174517" y="3675565"/>
                  </a:lnTo>
                  <a:lnTo>
                    <a:pt x="174480" y="3667677"/>
                  </a:lnTo>
                  <a:lnTo>
                    <a:pt x="174442" y="3659790"/>
                  </a:lnTo>
                  <a:lnTo>
                    <a:pt x="174403" y="3651902"/>
                  </a:lnTo>
                  <a:lnTo>
                    <a:pt x="174363" y="3644015"/>
                  </a:lnTo>
                  <a:lnTo>
                    <a:pt x="174324" y="3636127"/>
                  </a:lnTo>
                  <a:lnTo>
                    <a:pt x="174284" y="3628240"/>
                  </a:lnTo>
                  <a:lnTo>
                    <a:pt x="174245" y="3620352"/>
                  </a:lnTo>
                  <a:lnTo>
                    <a:pt x="174208" y="3612465"/>
                  </a:lnTo>
                  <a:lnTo>
                    <a:pt x="174171" y="3604577"/>
                  </a:lnTo>
                  <a:lnTo>
                    <a:pt x="174136" y="3596690"/>
                  </a:lnTo>
                  <a:lnTo>
                    <a:pt x="174102" y="3588802"/>
                  </a:lnTo>
                  <a:lnTo>
                    <a:pt x="174068" y="3580915"/>
                  </a:lnTo>
                  <a:lnTo>
                    <a:pt x="174036" y="3573027"/>
                  </a:lnTo>
                  <a:lnTo>
                    <a:pt x="174004" y="3565140"/>
                  </a:lnTo>
                  <a:lnTo>
                    <a:pt x="173971" y="3557252"/>
                  </a:lnTo>
                  <a:lnTo>
                    <a:pt x="173938" y="3549365"/>
                  </a:lnTo>
                  <a:lnTo>
                    <a:pt x="173904" y="3541477"/>
                  </a:lnTo>
                  <a:lnTo>
                    <a:pt x="173867" y="3533590"/>
                  </a:lnTo>
                  <a:lnTo>
                    <a:pt x="173827" y="3525703"/>
                  </a:lnTo>
                  <a:lnTo>
                    <a:pt x="173784" y="3517815"/>
                  </a:lnTo>
                  <a:lnTo>
                    <a:pt x="173737" y="3509928"/>
                  </a:lnTo>
                  <a:lnTo>
                    <a:pt x="173687" y="3502040"/>
                  </a:lnTo>
                  <a:lnTo>
                    <a:pt x="173632" y="3494153"/>
                  </a:lnTo>
                  <a:lnTo>
                    <a:pt x="173571" y="3486265"/>
                  </a:lnTo>
                  <a:lnTo>
                    <a:pt x="173506" y="3478378"/>
                  </a:lnTo>
                  <a:lnTo>
                    <a:pt x="173436" y="3470490"/>
                  </a:lnTo>
                  <a:lnTo>
                    <a:pt x="173362" y="3462603"/>
                  </a:lnTo>
                  <a:lnTo>
                    <a:pt x="173283" y="3454715"/>
                  </a:lnTo>
                  <a:lnTo>
                    <a:pt x="173199" y="3446828"/>
                  </a:lnTo>
                  <a:lnTo>
                    <a:pt x="173111" y="3438940"/>
                  </a:lnTo>
                  <a:lnTo>
                    <a:pt x="173018" y="3431053"/>
                  </a:lnTo>
                  <a:lnTo>
                    <a:pt x="172921" y="3423165"/>
                  </a:lnTo>
                  <a:lnTo>
                    <a:pt x="172819" y="3415278"/>
                  </a:lnTo>
                  <a:lnTo>
                    <a:pt x="172714" y="3407390"/>
                  </a:lnTo>
                  <a:lnTo>
                    <a:pt x="172605" y="3399503"/>
                  </a:lnTo>
                  <a:lnTo>
                    <a:pt x="172493" y="3391615"/>
                  </a:lnTo>
                  <a:lnTo>
                    <a:pt x="172378" y="3383728"/>
                  </a:lnTo>
                  <a:lnTo>
                    <a:pt x="172261" y="3375840"/>
                  </a:lnTo>
                  <a:lnTo>
                    <a:pt x="172141" y="3367953"/>
                  </a:lnTo>
                  <a:lnTo>
                    <a:pt x="172021" y="3360065"/>
                  </a:lnTo>
                  <a:lnTo>
                    <a:pt x="171901" y="3352178"/>
                  </a:lnTo>
                  <a:lnTo>
                    <a:pt x="171781" y="3344291"/>
                  </a:lnTo>
                  <a:lnTo>
                    <a:pt x="171664" y="3336403"/>
                  </a:lnTo>
                  <a:lnTo>
                    <a:pt x="171549" y="3328516"/>
                  </a:lnTo>
                  <a:lnTo>
                    <a:pt x="171439" y="3320628"/>
                  </a:lnTo>
                  <a:lnTo>
                    <a:pt x="171333" y="3312741"/>
                  </a:lnTo>
                  <a:lnTo>
                    <a:pt x="171234" y="3304853"/>
                  </a:lnTo>
                  <a:lnTo>
                    <a:pt x="171141" y="3296966"/>
                  </a:lnTo>
                  <a:lnTo>
                    <a:pt x="171053" y="3289078"/>
                  </a:lnTo>
                  <a:lnTo>
                    <a:pt x="170972" y="3281191"/>
                  </a:lnTo>
                  <a:lnTo>
                    <a:pt x="170896" y="3273303"/>
                  </a:lnTo>
                  <a:lnTo>
                    <a:pt x="170825" y="3265416"/>
                  </a:lnTo>
                  <a:lnTo>
                    <a:pt x="170758" y="3257528"/>
                  </a:lnTo>
                  <a:lnTo>
                    <a:pt x="170695" y="3249641"/>
                  </a:lnTo>
                  <a:lnTo>
                    <a:pt x="170633" y="3241753"/>
                  </a:lnTo>
                  <a:lnTo>
                    <a:pt x="170572" y="3233866"/>
                  </a:lnTo>
                  <a:lnTo>
                    <a:pt x="170511" y="3225978"/>
                  </a:lnTo>
                  <a:lnTo>
                    <a:pt x="170448" y="3218091"/>
                  </a:lnTo>
                  <a:lnTo>
                    <a:pt x="170383" y="3210203"/>
                  </a:lnTo>
                  <a:lnTo>
                    <a:pt x="170315" y="3202316"/>
                  </a:lnTo>
                  <a:lnTo>
                    <a:pt x="170242" y="3194428"/>
                  </a:lnTo>
                  <a:lnTo>
                    <a:pt x="170166" y="3186541"/>
                  </a:lnTo>
                  <a:lnTo>
                    <a:pt x="170084" y="3178653"/>
                  </a:lnTo>
                  <a:lnTo>
                    <a:pt x="169998" y="3170766"/>
                  </a:lnTo>
                  <a:lnTo>
                    <a:pt x="169907" y="3162879"/>
                  </a:lnTo>
                  <a:lnTo>
                    <a:pt x="169811" y="3154991"/>
                  </a:lnTo>
                  <a:lnTo>
                    <a:pt x="169710" y="3147104"/>
                  </a:lnTo>
                  <a:lnTo>
                    <a:pt x="169604" y="3139216"/>
                  </a:lnTo>
                  <a:lnTo>
                    <a:pt x="169491" y="3131329"/>
                  </a:lnTo>
                  <a:lnTo>
                    <a:pt x="169370" y="3123441"/>
                  </a:lnTo>
                  <a:lnTo>
                    <a:pt x="169243" y="3115554"/>
                  </a:lnTo>
                  <a:lnTo>
                    <a:pt x="169108" y="3107666"/>
                  </a:lnTo>
                  <a:lnTo>
                    <a:pt x="168964" y="3099779"/>
                  </a:lnTo>
                  <a:lnTo>
                    <a:pt x="168811" y="3091891"/>
                  </a:lnTo>
                  <a:lnTo>
                    <a:pt x="168648" y="3084004"/>
                  </a:lnTo>
                  <a:lnTo>
                    <a:pt x="168475" y="3076116"/>
                  </a:lnTo>
                  <a:lnTo>
                    <a:pt x="168290" y="3068229"/>
                  </a:lnTo>
                  <a:lnTo>
                    <a:pt x="168095" y="3060341"/>
                  </a:lnTo>
                  <a:lnTo>
                    <a:pt x="167891" y="3052454"/>
                  </a:lnTo>
                  <a:lnTo>
                    <a:pt x="167678" y="3044566"/>
                  </a:lnTo>
                  <a:lnTo>
                    <a:pt x="167459" y="3036679"/>
                  </a:lnTo>
                  <a:lnTo>
                    <a:pt x="167235" y="3028791"/>
                  </a:lnTo>
                  <a:lnTo>
                    <a:pt x="167007" y="3020904"/>
                  </a:lnTo>
                  <a:lnTo>
                    <a:pt x="166777" y="3013016"/>
                  </a:lnTo>
                  <a:lnTo>
                    <a:pt x="166549" y="3005129"/>
                  </a:lnTo>
                  <a:lnTo>
                    <a:pt x="166324" y="2997241"/>
                  </a:lnTo>
                  <a:lnTo>
                    <a:pt x="166104" y="2989354"/>
                  </a:lnTo>
                  <a:lnTo>
                    <a:pt x="165890" y="2981467"/>
                  </a:lnTo>
                  <a:lnTo>
                    <a:pt x="165683" y="2973579"/>
                  </a:lnTo>
                  <a:lnTo>
                    <a:pt x="165483" y="2965692"/>
                  </a:lnTo>
                  <a:lnTo>
                    <a:pt x="165292" y="2957804"/>
                  </a:lnTo>
                  <a:lnTo>
                    <a:pt x="165108" y="2949917"/>
                  </a:lnTo>
                  <a:lnTo>
                    <a:pt x="164929" y="2942029"/>
                  </a:lnTo>
                  <a:lnTo>
                    <a:pt x="164753" y="2934142"/>
                  </a:lnTo>
                  <a:lnTo>
                    <a:pt x="164578" y="2926254"/>
                  </a:lnTo>
                  <a:lnTo>
                    <a:pt x="164400" y="2918367"/>
                  </a:lnTo>
                  <a:lnTo>
                    <a:pt x="164218" y="2910479"/>
                  </a:lnTo>
                  <a:lnTo>
                    <a:pt x="164027" y="2902592"/>
                  </a:lnTo>
                  <a:lnTo>
                    <a:pt x="163823" y="2894704"/>
                  </a:lnTo>
                  <a:lnTo>
                    <a:pt x="163604" y="2886817"/>
                  </a:lnTo>
                  <a:lnTo>
                    <a:pt x="163367" y="2878929"/>
                  </a:lnTo>
                  <a:lnTo>
                    <a:pt x="163112" y="2871042"/>
                  </a:lnTo>
                  <a:lnTo>
                    <a:pt x="162836" y="2863154"/>
                  </a:lnTo>
                  <a:lnTo>
                    <a:pt x="162538" y="2855267"/>
                  </a:lnTo>
                  <a:lnTo>
                    <a:pt x="162219" y="2847379"/>
                  </a:lnTo>
                  <a:lnTo>
                    <a:pt x="161876" y="2839492"/>
                  </a:lnTo>
                  <a:lnTo>
                    <a:pt x="161510" y="2831604"/>
                  </a:lnTo>
                  <a:lnTo>
                    <a:pt x="161125" y="2823717"/>
                  </a:lnTo>
                  <a:lnTo>
                    <a:pt x="160721" y="2815829"/>
                  </a:lnTo>
                  <a:lnTo>
                    <a:pt x="160301" y="2807942"/>
                  </a:lnTo>
                  <a:lnTo>
                    <a:pt x="159866" y="2800054"/>
                  </a:lnTo>
                  <a:lnTo>
                    <a:pt x="159418" y="2792167"/>
                  </a:lnTo>
                  <a:lnTo>
                    <a:pt x="158959" y="2784280"/>
                  </a:lnTo>
                  <a:lnTo>
                    <a:pt x="158488" y="2776392"/>
                  </a:lnTo>
                  <a:lnTo>
                    <a:pt x="158008" y="2768505"/>
                  </a:lnTo>
                  <a:lnTo>
                    <a:pt x="157520" y="2760617"/>
                  </a:lnTo>
                  <a:lnTo>
                    <a:pt x="157026" y="2752730"/>
                  </a:lnTo>
                  <a:lnTo>
                    <a:pt x="156526" y="2744842"/>
                  </a:lnTo>
                  <a:lnTo>
                    <a:pt x="156020" y="2736955"/>
                  </a:lnTo>
                  <a:lnTo>
                    <a:pt x="155508" y="2729067"/>
                  </a:lnTo>
                  <a:lnTo>
                    <a:pt x="154991" y="2721180"/>
                  </a:lnTo>
                  <a:lnTo>
                    <a:pt x="154468" y="2713292"/>
                  </a:lnTo>
                  <a:lnTo>
                    <a:pt x="153941" y="2705405"/>
                  </a:lnTo>
                  <a:lnTo>
                    <a:pt x="153409" y="2697517"/>
                  </a:lnTo>
                  <a:lnTo>
                    <a:pt x="152874" y="2689630"/>
                  </a:lnTo>
                  <a:lnTo>
                    <a:pt x="152336" y="2681742"/>
                  </a:lnTo>
                  <a:lnTo>
                    <a:pt x="151795" y="2673855"/>
                  </a:lnTo>
                  <a:lnTo>
                    <a:pt x="151253" y="2665967"/>
                  </a:lnTo>
                  <a:lnTo>
                    <a:pt x="150710" y="2658080"/>
                  </a:lnTo>
                  <a:lnTo>
                    <a:pt x="150168" y="2650192"/>
                  </a:lnTo>
                  <a:lnTo>
                    <a:pt x="149627" y="2642305"/>
                  </a:lnTo>
                  <a:lnTo>
                    <a:pt x="149088" y="2634417"/>
                  </a:lnTo>
                  <a:lnTo>
                    <a:pt x="148553" y="2626530"/>
                  </a:lnTo>
                  <a:lnTo>
                    <a:pt x="148021" y="2618642"/>
                  </a:lnTo>
                  <a:lnTo>
                    <a:pt x="147494" y="2610755"/>
                  </a:lnTo>
                  <a:lnTo>
                    <a:pt x="146973" y="2602868"/>
                  </a:lnTo>
                  <a:lnTo>
                    <a:pt x="146458" y="2594980"/>
                  </a:lnTo>
                  <a:lnTo>
                    <a:pt x="145948" y="2587093"/>
                  </a:lnTo>
                  <a:lnTo>
                    <a:pt x="145445" y="2579205"/>
                  </a:lnTo>
                  <a:lnTo>
                    <a:pt x="144946" y="2571318"/>
                  </a:lnTo>
                  <a:lnTo>
                    <a:pt x="144452" y="2563430"/>
                  </a:lnTo>
                  <a:lnTo>
                    <a:pt x="143962" y="2555543"/>
                  </a:lnTo>
                  <a:lnTo>
                    <a:pt x="143474" y="2547655"/>
                  </a:lnTo>
                  <a:lnTo>
                    <a:pt x="142988" y="2539768"/>
                  </a:lnTo>
                  <a:lnTo>
                    <a:pt x="142500" y="2531880"/>
                  </a:lnTo>
                  <a:lnTo>
                    <a:pt x="142009" y="2523993"/>
                  </a:lnTo>
                  <a:lnTo>
                    <a:pt x="141513" y="2516105"/>
                  </a:lnTo>
                  <a:lnTo>
                    <a:pt x="141008" y="2508218"/>
                  </a:lnTo>
                  <a:lnTo>
                    <a:pt x="140494" y="2500330"/>
                  </a:lnTo>
                  <a:lnTo>
                    <a:pt x="139966" y="2492443"/>
                  </a:lnTo>
                  <a:lnTo>
                    <a:pt x="139420" y="2484555"/>
                  </a:lnTo>
                  <a:lnTo>
                    <a:pt x="138854" y="2476668"/>
                  </a:lnTo>
                  <a:lnTo>
                    <a:pt x="138266" y="2468780"/>
                  </a:lnTo>
                  <a:lnTo>
                    <a:pt x="137654" y="2460893"/>
                  </a:lnTo>
                  <a:lnTo>
                    <a:pt x="137019" y="2453005"/>
                  </a:lnTo>
                  <a:lnTo>
                    <a:pt x="136358" y="2445118"/>
                  </a:lnTo>
                  <a:lnTo>
                    <a:pt x="135672" y="2437230"/>
                  </a:lnTo>
                  <a:lnTo>
                    <a:pt x="134961" y="2429343"/>
                  </a:lnTo>
                  <a:lnTo>
                    <a:pt x="134224" y="2421456"/>
                  </a:lnTo>
                  <a:lnTo>
                    <a:pt x="133466" y="2413568"/>
                  </a:lnTo>
                  <a:lnTo>
                    <a:pt x="132691" y="2405681"/>
                  </a:lnTo>
                  <a:lnTo>
                    <a:pt x="131903" y="2397793"/>
                  </a:lnTo>
                  <a:lnTo>
                    <a:pt x="131104" y="2389906"/>
                  </a:lnTo>
                  <a:lnTo>
                    <a:pt x="130298" y="2382018"/>
                  </a:lnTo>
                  <a:lnTo>
                    <a:pt x="129490" y="2374131"/>
                  </a:lnTo>
                  <a:lnTo>
                    <a:pt x="128683" y="2366243"/>
                  </a:lnTo>
                  <a:lnTo>
                    <a:pt x="127879" y="2358356"/>
                  </a:lnTo>
                  <a:lnTo>
                    <a:pt x="127082" y="2350468"/>
                  </a:lnTo>
                  <a:lnTo>
                    <a:pt x="126290" y="2342581"/>
                  </a:lnTo>
                  <a:lnTo>
                    <a:pt x="125504" y="2334693"/>
                  </a:lnTo>
                  <a:lnTo>
                    <a:pt x="124723" y="2326806"/>
                  </a:lnTo>
                  <a:lnTo>
                    <a:pt x="123943" y="2318918"/>
                  </a:lnTo>
                  <a:lnTo>
                    <a:pt x="123162" y="2311031"/>
                  </a:lnTo>
                  <a:lnTo>
                    <a:pt x="122373" y="2303143"/>
                  </a:lnTo>
                  <a:lnTo>
                    <a:pt x="121570" y="2295256"/>
                  </a:lnTo>
                  <a:lnTo>
                    <a:pt x="120749" y="2287368"/>
                  </a:lnTo>
                  <a:lnTo>
                    <a:pt x="119905" y="2279481"/>
                  </a:lnTo>
                  <a:lnTo>
                    <a:pt x="119031" y="2271593"/>
                  </a:lnTo>
                  <a:lnTo>
                    <a:pt x="118125" y="2263706"/>
                  </a:lnTo>
                  <a:lnTo>
                    <a:pt x="117181" y="2255818"/>
                  </a:lnTo>
                  <a:lnTo>
                    <a:pt x="116194" y="2247931"/>
                  </a:lnTo>
                  <a:lnTo>
                    <a:pt x="115160" y="2240043"/>
                  </a:lnTo>
                  <a:lnTo>
                    <a:pt x="114083" y="2232156"/>
                  </a:lnTo>
                  <a:lnTo>
                    <a:pt x="112964" y="2224269"/>
                  </a:lnTo>
                  <a:lnTo>
                    <a:pt x="111803" y="2216381"/>
                  </a:lnTo>
                  <a:lnTo>
                    <a:pt x="110602" y="2208494"/>
                  </a:lnTo>
                  <a:lnTo>
                    <a:pt x="109364" y="2200606"/>
                  </a:lnTo>
                  <a:lnTo>
                    <a:pt x="108090" y="2192719"/>
                  </a:lnTo>
                  <a:lnTo>
                    <a:pt x="106777" y="2184831"/>
                  </a:lnTo>
                  <a:lnTo>
                    <a:pt x="105433" y="2176944"/>
                  </a:lnTo>
                  <a:lnTo>
                    <a:pt x="104059" y="2169056"/>
                  </a:lnTo>
                  <a:lnTo>
                    <a:pt x="102655" y="2161169"/>
                  </a:lnTo>
                  <a:lnTo>
                    <a:pt x="101220" y="2153281"/>
                  </a:lnTo>
                  <a:lnTo>
                    <a:pt x="99754" y="2145394"/>
                  </a:lnTo>
                  <a:lnTo>
                    <a:pt x="98255" y="2137506"/>
                  </a:lnTo>
                  <a:lnTo>
                    <a:pt x="96716" y="2129619"/>
                  </a:lnTo>
                  <a:lnTo>
                    <a:pt x="95133" y="2121731"/>
                  </a:lnTo>
                  <a:lnTo>
                    <a:pt x="93506" y="2113844"/>
                  </a:lnTo>
                  <a:lnTo>
                    <a:pt x="91833" y="2105956"/>
                  </a:lnTo>
                  <a:lnTo>
                    <a:pt x="90111" y="2098069"/>
                  </a:lnTo>
                  <a:lnTo>
                    <a:pt x="88339" y="2090181"/>
                  </a:lnTo>
                  <a:lnTo>
                    <a:pt x="86514" y="2082294"/>
                  </a:lnTo>
                  <a:lnTo>
                    <a:pt x="84638" y="2074406"/>
                  </a:lnTo>
                  <a:lnTo>
                    <a:pt x="82703" y="2066519"/>
                  </a:lnTo>
                  <a:lnTo>
                    <a:pt x="80722" y="2058631"/>
                  </a:lnTo>
                  <a:lnTo>
                    <a:pt x="78699" y="2050744"/>
                  </a:lnTo>
                  <a:lnTo>
                    <a:pt x="76641" y="2042857"/>
                  </a:lnTo>
                  <a:lnTo>
                    <a:pt x="74554" y="2034969"/>
                  </a:lnTo>
                  <a:lnTo>
                    <a:pt x="72445" y="2027082"/>
                  </a:lnTo>
                  <a:lnTo>
                    <a:pt x="70324" y="2019194"/>
                  </a:lnTo>
                  <a:lnTo>
                    <a:pt x="68201" y="2011307"/>
                  </a:lnTo>
                  <a:lnTo>
                    <a:pt x="66086" y="2003419"/>
                  </a:lnTo>
                  <a:lnTo>
                    <a:pt x="63989" y="1995532"/>
                  </a:lnTo>
                  <a:lnTo>
                    <a:pt x="61919" y="1987644"/>
                  </a:lnTo>
                  <a:lnTo>
                    <a:pt x="59882" y="1979757"/>
                  </a:lnTo>
                  <a:lnTo>
                    <a:pt x="57884" y="1971869"/>
                  </a:lnTo>
                  <a:lnTo>
                    <a:pt x="55931" y="1963982"/>
                  </a:lnTo>
                  <a:lnTo>
                    <a:pt x="54025" y="1956094"/>
                  </a:lnTo>
                  <a:lnTo>
                    <a:pt x="52178" y="1948207"/>
                  </a:lnTo>
                  <a:lnTo>
                    <a:pt x="50380" y="1940319"/>
                  </a:lnTo>
                  <a:lnTo>
                    <a:pt x="48628" y="1932432"/>
                  </a:lnTo>
                  <a:lnTo>
                    <a:pt x="46919" y="1924544"/>
                  </a:lnTo>
                  <a:lnTo>
                    <a:pt x="45248" y="1916657"/>
                  </a:lnTo>
                  <a:lnTo>
                    <a:pt x="43608" y="1908769"/>
                  </a:lnTo>
                  <a:lnTo>
                    <a:pt x="41994" y="1900882"/>
                  </a:lnTo>
                  <a:lnTo>
                    <a:pt x="40400" y="1892994"/>
                  </a:lnTo>
                  <a:lnTo>
                    <a:pt x="38816" y="1885107"/>
                  </a:lnTo>
                  <a:lnTo>
                    <a:pt x="37235" y="1877219"/>
                  </a:lnTo>
                  <a:lnTo>
                    <a:pt x="35652" y="1869332"/>
                  </a:lnTo>
                  <a:lnTo>
                    <a:pt x="34063" y="1861445"/>
                  </a:lnTo>
                  <a:lnTo>
                    <a:pt x="32466" y="1853557"/>
                  </a:lnTo>
                  <a:lnTo>
                    <a:pt x="30861" y="1845670"/>
                  </a:lnTo>
                  <a:lnTo>
                    <a:pt x="29248" y="1837782"/>
                  </a:lnTo>
                  <a:lnTo>
                    <a:pt x="27631" y="1829895"/>
                  </a:lnTo>
                  <a:lnTo>
                    <a:pt x="26017" y="1822007"/>
                  </a:lnTo>
                  <a:lnTo>
                    <a:pt x="24415" y="1814120"/>
                  </a:lnTo>
                  <a:lnTo>
                    <a:pt x="22831" y="1806232"/>
                  </a:lnTo>
                  <a:lnTo>
                    <a:pt x="21277" y="1798345"/>
                  </a:lnTo>
                  <a:lnTo>
                    <a:pt x="19761" y="1790457"/>
                  </a:lnTo>
                  <a:lnTo>
                    <a:pt x="18293" y="1782570"/>
                  </a:lnTo>
                  <a:lnTo>
                    <a:pt x="16889" y="1774682"/>
                  </a:lnTo>
                  <a:lnTo>
                    <a:pt x="15561" y="1766795"/>
                  </a:lnTo>
                  <a:lnTo>
                    <a:pt x="14308" y="1758907"/>
                  </a:lnTo>
                  <a:lnTo>
                    <a:pt x="13137" y="1751020"/>
                  </a:lnTo>
                  <a:lnTo>
                    <a:pt x="12051" y="1743132"/>
                  </a:lnTo>
                  <a:lnTo>
                    <a:pt x="11051" y="1735245"/>
                  </a:lnTo>
                  <a:lnTo>
                    <a:pt x="10137" y="1727357"/>
                  </a:lnTo>
                  <a:lnTo>
                    <a:pt x="9306" y="1719470"/>
                  </a:lnTo>
                  <a:lnTo>
                    <a:pt x="8567" y="1711582"/>
                  </a:lnTo>
                  <a:lnTo>
                    <a:pt x="7899" y="1703695"/>
                  </a:lnTo>
                  <a:lnTo>
                    <a:pt x="7295" y="1695807"/>
                  </a:lnTo>
                  <a:lnTo>
                    <a:pt x="6746" y="1687920"/>
                  </a:lnTo>
                  <a:lnTo>
                    <a:pt x="6246" y="1680032"/>
                  </a:lnTo>
                  <a:lnTo>
                    <a:pt x="5785" y="1672145"/>
                  </a:lnTo>
                  <a:lnTo>
                    <a:pt x="5356" y="1664258"/>
                  </a:lnTo>
                  <a:lnTo>
                    <a:pt x="4953" y="1656370"/>
                  </a:lnTo>
                  <a:lnTo>
                    <a:pt x="4568" y="1648483"/>
                  </a:lnTo>
                  <a:lnTo>
                    <a:pt x="4194" y="1640595"/>
                  </a:lnTo>
                  <a:lnTo>
                    <a:pt x="3828" y="1632708"/>
                  </a:lnTo>
                  <a:lnTo>
                    <a:pt x="3466" y="1624820"/>
                  </a:lnTo>
                  <a:lnTo>
                    <a:pt x="3107" y="1616933"/>
                  </a:lnTo>
                  <a:lnTo>
                    <a:pt x="2751" y="1609045"/>
                  </a:lnTo>
                  <a:lnTo>
                    <a:pt x="2398" y="1601158"/>
                  </a:lnTo>
                  <a:lnTo>
                    <a:pt x="2052" y="1593270"/>
                  </a:lnTo>
                  <a:lnTo>
                    <a:pt x="1715" y="1585383"/>
                  </a:lnTo>
                  <a:lnTo>
                    <a:pt x="1391" y="1577495"/>
                  </a:lnTo>
                  <a:lnTo>
                    <a:pt x="1085" y="1569608"/>
                  </a:lnTo>
                  <a:lnTo>
                    <a:pt x="803" y="1561720"/>
                  </a:lnTo>
                  <a:lnTo>
                    <a:pt x="549" y="1553833"/>
                  </a:lnTo>
                  <a:lnTo>
                    <a:pt x="332" y="1545945"/>
                  </a:lnTo>
                  <a:lnTo>
                    <a:pt x="162" y="1538058"/>
                  </a:lnTo>
                  <a:lnTo>
                    <a:pt x="50" y="1530170"/>
                  </a:lnTo>
                  <a:lnTo>
                    <a:pt x="0" y="1522283"/>
                  </a:lnTo>
                  <a:lnTo>
                    <a:pt x="19" y="1514395"/>
                  </a:lnTo>
                  <a:lnTo>
                    <a:pt x="117" y="1506508"/>
                  </a:lnTo>
                  <a:lnTo>
                    <a:pt x="302" y="1498620"/>
                  </a:lnTo>
                  <a:lnTo>
                    <a:pt x="580" y="1490733"/>
                  </a:lnTo>
                  <a:lnTo>
                    <a:pt x="962" y="1482846"/>
                  </a:lnTo>
                  <a:lnTo>
                    <a:pt x="1474" y="1474958"/>
                  </a:lnTo>
                  <a:lnTo>
                    <a:pt x="2102" y="1467071"/>
                  </a:lnTo>
                  <a:lnTo>
                    <a:pt x="2853" y="1459183"/>
                  </a:lnTo>
                  <a:lnTo>
                    <a:pt x="3729" y="1451296"/>
                  </a:lnTo>
                  <a:lnTo>
                    <a:pt x="4732" y="1443408"/>
                  </a:lnTo>
                  <a:lnTo>
                    <a:pt x="5864" y="1435521"/>
                  </a:lnTo>
                  <a:lnTo>
                    <a:pt x="7125" y="1427633"/>
                  </a:lnTo>
                  <a:lnTo>
                    <a:pt x="8525" y="1419746"/>
                  </a:lnTo>
                  <a:lnTo>
                    <a:pt x="10056" y="1411858"/>
                  </a:lnTo>
                  <a:lnTo>
                    <a:pt x="11704" y="1403971"/>
                  </a:lnTo>
                  <a:lnTo>
                    <a:pt x="13463" y="1396083"/>
                  </a:lnTo>
                  <a:lnTo>
                    <a:pt x="15324" y="1388196"/>
                  </a:lnTo>
                  <a:lnTo>
                    <a:pt x="17279" y="1380308"/>
                  </a:lnTo>
                  <a:lnTo>
                    <a:pt x="19319" y="1372421"/>
                  </a:lnTo>
                  <a:lnTo>
                    <a:pt x="21436" y="1364533"/>
                  </a:lnTo>
                  <a:lnTo>
                    <a:pt x="23624" y="1356646"/>
                  </a:lnTo>
                  <a:lnTo>
                    <a:pt x="25860" y="1348758"/>
                  </a:lnTo>
                  <a:lnTo>
                    <a:pt x="28133" y="1340871"/>
                  </a:lnTo>
                  <a:lnTo>
                    <a:pt x="30428" y="1332983"/>
                  </a:lnTo>
                  <a:lnTo>
                    <a:pt x="32736" y="1325096"/>
                  </a:lnTo>
                  <a:lnTo>
                    <a:pt x="35043" y="1317208"/>
                  </a:lnTo>
                  <a:lnTo>
                    <a:pt x="37337" y="1309321"/>
                  </a:lnTo>
                  <a:lnTo>
                    <a:pt x="39602" y="1301434"/>
                  </a:lnTo>
                  <a:lnTo>
                    <a:pt x="41825" y="1293546"/>
                  </a:lnTo>
                  <a:lnTo>
                    <a:pt x="43996" y="1285659"/>
                  </a:lnTo>
                  <a:lnTo>
                    <a:pt x="46108" y="1277771"/>
                  </a:lnTo>
                  <a:lnTo>
                    <a:pt x="48152" y="1269884"/>
                  </a:lnTo>
                  <a:lnTo>
                    <a:pt x="50120" y="1261996"/>
                  </a:lnTo>
                  <a:lnTo>
                    <a:pt x="52007" y="1254109"/>
                  </a:lnTo>
                  <a:lnTo>
                    <a:pt x="53808" y="1246221"/>
                  </a:lnTo>
                  <a:lnTo>
                    <a:pt x="55508" y="1238334"/>
                  </a:lnTo>
                  <a:lnTo>
                    <a:pt x="57121" y="1230446"/>
                  </a:lnTo>
                  <a:lnTo>
                    <a:pt x="58651" y="1222559"/>
                  </a:lnTo>
                  <a:lnTo>
                    <a:pt x="60101" y="1214671"/>
                  </a:lnTo>
                  <a:lnTo>
                    <a:pt x="61477" y="1206784"/>
                  </a:lnTo>
                  <a:lnTo>
                    <a:pt x="62789" y="1198896"/>
                  </a:lnTo>
                  <a:lnTo>
                    <a:pt x="64044" y="1191009"/>
                  </a:lnTo>
                  <a:lnTo>
                    <a:pt x="65251" y="1183121"/>
                  </a:lnTo>
                  <a:lnTo>
                    <a:pt x="66427" y="1175234"/>
                  </a:lnTo>
                  <a:lnTo>
                    <a:pt x="67588" y="1167346"/>
                  </a:lnTo>
                  <a:lnTo>
                    <a:pt x="68747" y="1159459"/>
                  </a:lnTo>
                  <a:lnTo>
                    <a:pt x="69919" y="1151571"/>
                  </a:lnTo>
                  <a:lnTo>
                    <a:pt x="71116" y="1143684"/>
                  </a:lnTo>
                  <a:lnTo>
                    <a:pt x="72351" y="1135796"/>
                  </a:lnTo>
                  <a:lnTo>
                    <a:pt x="73637" y="1127909"/>
                  </a:lnTo>
                  <a:lnTo>
                    <a:pt x="74997" y="1120021"/>
                  </a:lnTo>
                  <a:lnTo>
                    <a:pt x="76430" y="1112134"/>
                  </a:lnTo>
                  <a:lnTo>
                    <a:pt x="77944" y="1104247"/>
                  </a:lnTo>
                  <a:lnTo>
                    <a:pt x="79542" y="1096359"/>
                  </a:lnTo>
                  <a:lnTo>
                    <a:pt x="81228" y="1088472"/>
                  </a:lnTo>
                  <a:lnTo>
                    <a:pt x="83003" y="1080584"/>
                  </a:lnTo>
                  <a:lnTo>
                    <a:pt x="84864" y="1072697"/>
                  </a:lnTo>
                  <a:lnTo>
                    <a:pt x="86817" y="1064809"/>
                  </a:lnTo>
                  <a:lnTo>
                    <a:pt x="88850" y="1056922"/>
                  </a:lnTo>
                  <a:lnTo>
                    <a:pt x="90948" y="1049034"/>
                  </a:lnTo>
                  <a:lnTo>
                    <a:pt x="93100" y="1041147"/>
                  </a:lnTo>
                  <a:lnTo>
                    <a:pt x="95294" y="1033259"/>
                  </a:lnTo>
                  <a:lnTo>
                    <a:pt x="97516" y="1025372"/>
                  </a:lnTo>
                  <a:lnTo>
                    <a:pt x="99753" y="1017484"/>
                  </a:lnTo>
                  <a:lnTo>
                    <a:pt x="101991" y="1009597"/>
                  </a:lnTo>
                  <a:lnTo>
                    <a:pt x="104208" y="1001709"/>
                  </a:lnTo>
                  <a:lnTo>
                    <a:pt x="106393" y="993822"/>
                  </a:lnTo>
                  <a:lnTo>
                    <a:pt x="108532" y="985934"/>
                  </a:lnTo>
                  <a:lnTo>
                    <a:pt x="110614" y="978047"/>
                  </a:lnTo>
                  <a:lnTo>
                    <a:pt x="112632" y="970159"/>
                  </a:lnTo>
                  <a:lnTo>
                    <a:pt x="114577" y="962272"/>
                  </a:lnTo>
                  <a:lnTo>
                    <a:pt x="116445" y="954384"/>
                  </a:lnTo>
                  <a:lnTo>
                    <a:pt x="118223" y="946497"/>
                  </a:lnTo>
                  <a:lnTo>
                    <a:pt x="119914" y="938609"/>
                  </a:lnTo>
                  <a:lnTo>
                    <a:pt x="121525" y="930722"/>
                  </a:lnTo>
                  <a:lnTo>
                    <a:pt x="123061" y="922835"/>
                  </a:lnTo>
                  <a:lnTo>
                    <a:pt x="124527" y="914947"/>
                  </a:lnTo>
                  <a:lnTo>
                    <a:pt x="125929" y="907060"/>
                  </a:lnTo>
                  <a:lnTo>
                    <a:pt x="127274" y="899172"/>
                  </a:lnTo>
                  <a:lnTo>
                    <a:pt x="128567" y="891285"/>
                  </a:lnTo>
                  <a:lnTo>
                    <a:pt x="129812" y="883397"/>
                  </a:lnTo>
                  <a:lnTo>
                    <a:pt x="131024" y="875510"/>
                  </a:lnTo>
                  <a:lnTo>
                    <a:pt x="132209" y="867622"/>
                  </a:lnTo>
                  <a:lnTo>
                    <a:pt x="133371" y="859735"/>
                  </a:lnTo>
                  <a:lnTo>
                    <a:pt x="134515" y="851847"/>
                  </a:lnTo>
                  <a:lnTo>
                    <a:pt x="135644" y="843960"/>
                  </a:lnTo>
                  <a:lnTo>
                    <a:pt x="136761" y="836072"/>
                  </a:lnTo>
                  <a:lnTo>
                    <a:pt x="137863" y="828185"/>
                  </a:lnTo>
                  <a:lnTo>
                    <a:pt x="138952" y="820297"/>
                  </a:lnTo>
                  <a:lnTo>
                    <a:pt x="140029" y="812410"/>
                  </a:lnTo>
                  <a:lnTo>
                    <a:pt x="141090" y="804522"/>
                  </a:lnTo>
                  <a:lnTo>
                    <a:pt x="142135" y="796635"/>
                  </a:lnTo>
                  <a:lnTo>
                    <a:pt x="143161" y="788747"/>
                  </a:lnTo>
                  <a:lnTo>
                    <a:pt x="144169" y="780860"/>
                  </a:lnTo>
                  <a:lnTo>
                    <a:pt x="145155" y="772972"/>
                  </a:lnTo>
                  <a:lnTo>
                    <a:pt x="146116" y="765085"/>
                  </a:lnTo>
                  <a:lnTo>
                    <a:pt x="147057" y="757197"/>
                  </a:lnTo>
                  <a:lnTo>
                    <a:pt x="147977" y="749310"/>
                  </a:lnTo>
                  <a:lnTo>
                    <a:pt x="148878" y="741423"/>
                  </a:lnTo>
                  <a:lnTo>
                    <a:pt x="149762" y="733535"/>
                  </a:lnTo>
                  <a:lnTo>
                    <a:pt x="150630" y="725648"/>
                  </a:lnTo>
                  <a:lnTo>
                    <a:pt x="151486" y="717760"/>
                  </a:lnTo>
                  <a:lnTo>
                    <a:pt x="152330" y="709873"/>
                  </a:lnTo>
                  <a:lnTo>
                    <a:pt x="153167" y="701985"/>
                  </a:lnTo>
                  <a:lnTo>
                    <a:pt x="153998" y="694098"/>
                  </a:lnTo>
                  <a:lnTo>
                    <a:pt x="154826" y="686210"/>
                  </a:lnTo>
                  <a:lnTo>
                    <a:pt x="155650" y="678323"/>
                  </a:lnTo>
                  <a:lnTo>
                    <a:pt x="156473" y="670435"/>
                  </a:lnTo>
                  <a:lnTo>
                    <a:pt x="157294" y="662548"/>
                  </a:lnTo>
                  <a:lnTo>
                    <a:pt x="158111" y="654660"/>
                  </a:lnTo>
                  <a:lnTo>
                    <a:pt x="158923" y="646773"/>
                  </a:lnTo>
                  <a:lnTo>
                    <a:pt x="159728" y="638885"/>
                  </a:lnTo>
                  <a:lnTo>
                    <a:pt x="160524" y="630998"/>
                  </a:lnTo>
                  <a:lnTo>
                    <a:pt x="161308" y="623110"/>
                  </a:lnTo>
                  <a:lnTo>
                    <a:pt x="162078" y="615223"/>
                  </a:lnTo>
                  <a:lnTo>
                    <a:pt x="162829" y="607335"/>
                  </a:lnTo>
                  <a:lnTo>
                    <a:pt x="163560" y="599448"/>
                  </a:lnTo>
                  <a:lnTo>
                    <a:pt x="164263" y="591560"/>
                  </a:lnTo>
                  <a:lnTo>
                    <a:pt x="164938" y="583673"/>
                  </a:lnTo>
                  <a:lnTo>
                    <a:pt x="165583" y="575785"/>
                  </a:lnTo>
                  <a:lnTo>
                    <a:pt x="166197" y="567898"/>
                  </a:lnTo>
                  <a:lnTo>
                    <a:pt x="166778" y="560010"/>
                  </a:lnTo>
                  <a:lnTo>
                    <a:pt x="167324" y="552123"/>
                  </a:lnTo>
                  <a:lnTo>
                    <a:pt x="167835" y="544236"/>
                  </a:lnTo>
                  <a:lnTo>
                    <a:pt x="168310" y="536348"/>
                  </a:lnTo>
                  <a:lnTo>
                    <a:pt x="168744" y="528461"/>
                  </a:lnTo>
                  <a:lnTo>
                    <a:pt x="169144" y="520573"/>
                  </a:lnTo>
                  <a:lnTo>
                    <a:pt x="169510" y="512686"/>
                  </a:lnTo>
                  <a:lnTo>
                    <a:pt x="169845" y="504798"/>
                  </a:lnTo>
                  <a:lnTo>
                    <a:pt x="170149" y="496911"/>
                  </a:lnTo>
                  <a:lnTo>
                    <a:pt x="170425" y="489023"/>
                  </a:lnTo>
                  <a:lnTo>
                    <a:pt x="170676" y="481136"/>
                  </a:lnTo>
                  <a:lnTo>
                    <a:pt x="170901" y="473248"/>
                  </a:lnTo>
                  <a:lnTo>
                    <a:pt x="171106" y="465361"/>
                  </a:lnTo>
                  <a:lnTo>
                    <a:pt x="171295" y="457473"/>
                  </a:lnTo>
                  <a:lnTo>
                    <a:pt x="171470" y="449586"/>
                  </a:lnTo>
                  <a:lnTo>
                    <a:pt x="171635" y="441698"/>
                  </a:lnTo>
                  <a:lnTo>
                    <a:pt x="171792" y="433811"/>
                  </a:lnTo>
                  <a:lnTo>
                    <a:pt x="171943" y="425923"/>
                  </a:lnTo>
                  <a:lnTo>
                    <a:pt x="172092" y="418036"/>
                  </a:lnTo>
                  <a:lnTo>
                    <a:pt x="172239" y="410148"/>
                  </a:lnTo>
                  <a:lnTo>
                    <a:pt x="172388" y="402261"/>
                  </a:lnTo>
                  <a:lnTo>
                    <a:pt x="172538" y="394373"/>
                  </a:lnTo>
                  <a:lnTo>
                    <a:pt x="172692" y="386486"/>
                  </a:lnTo>
                  <a:lnTo>
                    <a:pt x="172848" y="378598"/>
                  </a:lnTo>
                  <a:lnTo>
                    <a:pt x="173007" y="370711"/>
                  </a:lnTo>
                  <a:lnTo>
                    <a:pt x="173170" y="362824"/>
                  </a:lnTo>
                  <a:lnTo>
                    <a:pt x="173335" y="354936"/>
                  </a:lnTo>
                  <a:lnTo>
                    <a:pt x="173501" y="347049"/>
                  </a:lnTo>
                  <a:lnTo>
                    <a:pt x="173667" y="339161"/>
                  </a:lnTo>
                  <a:lnTo>
                    <a:pt x="173833" y="331274"/>
                  </a:lnTo>
                  <a:lnTo>
                    <a:pt x="173996" y="323386"/>
                  </a:lnTo>
                  <a:lnTo>
                    <a:pt x="174157" y="315499"/>
                  </a:lnTo>
                  <a:lnTo>
                    <a:pt x="174314" y="307611"/>
                  </a:lnTo>
                  <a:lnTo>
                    <a:pt x="174465" y="299724"/>
                  </a:lnTo>
                  <a:lnTo>
                    <a:pt x="174609" y="291836"/>
                  </a:lnTo>
                  <a:lnTo>
                    <a:pt x="174747" y="283949"/>
                  </a:lnTo>
                  <a:lnTo>
                    <a:pt x="174877" y="276061"/>
                  </a:lnTo>
                  <a:lnTo>
                    <a:pt x="174999" y="268174"/>
                  </a:lnTo>
                  <a:lnTo>
                    <a:pt x="175113" y="260286"/>
                  </a:lnTo>
                  <a:lnTo>
                    <a:pt x="175218" y="252399"/>
                  </a:lnTo>
                  <a:lnTo>
                    <a:pt x="175315" y="244511"/>
                  </a:lnTo>
                  <a:lnTo>
                    <a:pt x="175402" y="236624"/>
                  </a:lnTo>
                  <a:lnTo>
                    <a:pt x="175480" y="228736"/>
                  </a:lnTo>
                  <a:lnTo>
                    <a:pt x="175550" y="220849"/>
                  </a:lnTo>
                  <a:lnTo>
                    <a:pt x="175613" y="212961"/>
                  </a:lnTo>
                  <a:lnTo>
                    <a:pt x="175668" y="205074"/>
                  </a:lnTo>
                  <a:lnTo>
                    <a:pt x="175715" y="197186"/>
                  </a:lnTo>
                  <a:lnTo>
                    <a:pt x="175756" y="189299"/>
                  </a:lnTo>
                  <a:lnTo>
                    <a:pt x="175791" y="181412"/>
                  </a:lnTo>
                  <a:lnTo>
                    <a:pt x="175819" y="173524"/>
                  </a:lnTo>
                  <a:lnTo>
                    <a:pt x="175841" y="165637"/>
                  </a:lnTo>
                  <a:lnTo>
                    <a:pt x="175858" y="157749"/>
                  </a:lnTo>
                  <a:lnTo>
                    <a:pt x="175871" y="149862"/>
                  </a:lnTo>
                  <a:lnTo>
                    <a:pt x="175880" y="141974"/>
                  </a:lnTo>
                  <a:lnTo>
                    <a:pt x="175885" y="134087"/>
                  </a:lnTo>
                  <a:lnTo>
                    <a:pt x="175886" y="126199"/>
                  </a:lnTo>
                  <a:lnTo>
                    <a:pt x="175884" y="118312"/>
                  </a:lnTo>
                  <a:lnTo>
                    <a:pt x="175880" y="110424"/>
                  </a:lnTo>
                  <a:lnTo>
                    <a:pt x="175873" y="102537"/>
                  </a:lnTo>
                  <a:lnTo>
                    <a:pt x="175864" y="94649"/>
                  </a:lnTo>
                  <a:lnTo>
                    <a:pt x="175854" y="86762"/>
                  </a:lnTo>
                  <a:lnTo>
                    <a:pt x="175842" y="78874"/>
                  </a:lnTo>
                  <a:lnTo>
                    <a:pt x="175830" y="70987"/>
                  </a:lnTo>
                  <a:lnTo>
                    <a:pt x="175818" y="63099"/>
                  </a:lnTo>
                  <a:lnTo>
                    <a:pt x="175806" y="55212"/>
                  </a:lnTo>
                  <a:lnTo>
                    <a:pt x="175795" y="47324"/>
                  </a:lnTo>
                  <a:lnTo>
                    <a:pt x="175785" y="39437"/>
                  </a:lnTo>
                  <a:lnTo>
                    <a:pt x="175776" y="31549"/>
                  </a:lnTo>
                  <a:lnTo>
                    <a:pt x="175768" y="23662"/>
                  </a:lnTo>
                  <a:lnTo>
                    <a:pt x="175763" y="15774"/>
                  </a:lnTo>
                  <a:lnTo>
                    <a:pt x="175759" y="7887"/>
                  </a:lnTo>
                  <a:lnTo>
                    <a:pt x="175758" y="0"/>
                  </a:lnTo>
                  <a:lnTo>
                    <a:pt x="176213" y="0"/>
                  </a:lnTo>
                  <a:lnTo>
                    <a:pt x="176212" y="7887"/>
                  </a:lnTo>
                  <a:lnTo>
                    <a:pt x="176209" y="15774"/>
                  </a:lnTo>
                  <a:lnTo>
                    <a:pt x="176203" y="23662"/>
                  </a:lnTo>
                  <a:lnTo>
                    <a:pt x="176196" y="31549"/>
                  </a:lnTo>
                  <a:lnTo>
                    <a:pt x="176187" y="39437"/>
                  </a:lnTo>
                  <a:lnTo>
                    <a:pt x="176176" y="47324"/>
                  </a:lnTo>
                  <a:lnTo>
                    <a:pt x="176165" y="55212"/>
                  </a:lnTo>
                  <a:lnTo>
                    <a:pt x="176153" y="63099"/>
                  </a:lnTo>
                  <a:lnTo>
                    <a:pt x="176141" y="70987"/>
                  </a:lnTo>
                  <a:lnTo>
                    <a:pt x="176129" y="78874"/>
                  </a:lnTo>
                  <a:lnTo>
                    <a:pt x="176118" y="86762"/>
                  </a:lnTo>
                  <a:lnTo>
                    <a:pt x="176108" y="94649"/>
                  </a:lnTo>
                  <a:lnTo>
                    <a:pt x="176099" y="102537"/>
                  </a:lnTo>
                  <a:lnTo>
                    <a:pt x="176092" y="110424"/>
                  </a:lnTo>
                  <a:lnTo>
                    <a:pt x="176087" y="118312"/>
                  </a:lnTo>
                  <a:lnTo>
                    <a:pt x="176085" y="126199"/>
                  </a:lnTo>
                  <a:lnTo>
                    <a:pt x="176087" y="134087"/>
                  </a:lnTo>
                  <a:lnTo>
                    <a:pt x="176091" y="141974"/>
                  </a:lnTo>
                  <a:lnTo>
                    <a:pt x="176100" y="149862"/>
                  </a:lnTo>
                  <a:lnTo>
                    <a:pt x="176113" y="157749"/>
                  </a:lnTo>
                  <a:lnTo>
                    <a:pt x="176130" y="165637"/>
                  </a:lnTo>
                  <a:lnTo>
                    <a:pt x="176153" y="173524"/>
                  </a:lnTo>
                  <a:lnTo>
                    <a:pt x="176181" y="181412"/>
                  </a:lnTo>
                  <a:lnTo>
                    <a:pt x="176215" y="189299"/>
                  </a:lnTo>
                  <a:lnTo>
                    <a:pt x="176256" y="197186"/>
                  </a:lnTo>
                  <a:lnTo>
                    <a:pt x="176304" y="205074"/>
                  </a:lnTo>
                  <a:lnTo>
                    <a:pt x="176359" y="212961"/>
                  </a:lnTo>
                  <a:lnTo>
                    <a:pt x="176421" y="220849"/>
                  </a:lnTo>
                  <a:lnTo>
                    <a:pt x="176491" y="228736"/>
                  </a:lnTo>
                  <a:lnTo>
                    <a:pt x="176570" y="236624"/>
                  </a:lnTo>
                  <a:lnTo>
                    <a:pt x="176657" y="244511"/>
                  </a:lnTo>
                  <a:lnTo>
                    <a:pt x="176754" y="252399"/>
                  </a:lnTo>
                  <a:lnTo>
                    <a:pt x="176859" y="260286"/>
                  </a:lnTo>
                  <a:lnTo>
                    <a:pt x="176973" y="268174"/>
                  </a:lnTo>
                  <a:lnTo>
                    <a:pt x="177095" y="276061"/>
                  </a:lnTo>
                  <a:lnTo>
                    <a:pt x="177225" y="283949"/>
                  </a:lnTo>
                  <a:lnTo>
                    <a:pt x="177362" y="291836"/>
                  </a:lnTo>
                  <a:lnTo>
                    <a:pt x="177506" y="299724"/>
                  </a:lnTo>
                  <a:lnTo>
                    <a:pt x="177658" y="307611"/>
                  </a:lnTo>
                  <a:lnTo>
                    <a:pt x="177814" y="315499"/>
                  </a:lnTo>
                  <a:lnTo>
                    <a:pt x="177975" y="323386"/>
                  </a:lnTo>
                  <a:lnTo>
                    <a:pt x="178139" y="331274"/>
                  </a:lnTo>
                  <a:lnTo>
                    <a:pt x="178304" y="339161"/>
                  </a:lnTo>
                  <a:lnTo>
                    <a:pt x="178471" y="347049"/>
                  </a:lnTo>
                  <a:lnTo>
                    <a:pt x="178637" y="354936"/>
                  </a:lnTo>
                  <a:lnTo>
                    <a:pt x="178802" y="362824"/>
                  </a:lnTo>
                  <a:lnTo>
                    <a:pt x="178964" y="370711"/>
                  </a:lnTo>
                  <a:lnTo>
                    <a:pt x="179124" y="378598"/>
                  </a:lnTo>
                  <a:lnTo>
                    <a:pt x="179280" y="386486"/>
                  </a:lnTo>
                  <a:lnTo>
                    <a:pt x="179433" y="394373"/>
                  </a:lnTo>
                  <a:lnTo>
                    <a:pt x="179584" y="402261"/>
                  </a:lnTo>
                  <a:lnTo>
                    <a:pt x="179732" y="410148"/>
                  </a:lnTo>
                  <a:lnTo>
                    <a:pt x="179880" y="418036"/>
                  </a:lnTo>
                  <a:lnTo>
                    <a:pt x="180028" y="425923"/>
                  </a:lnTo>
                  <a:lnTo>
                    <a:pt x="180180" y="433811"/>
                  </a:lnTo>
                  <a:lnTo>
                    <a:pt x="180336" y="441698"/>
                  </a:lnTo>
                  <a:lnTo>
                    <a:pt x="180501" y="449586"/>
                  </a:lnTo>
                  <a:lnTo>
                    <a:pt x="180677" y="457473"/>
                  </a:lnTo>
                  <a:lnTo>
                    <a:pt x="180865" y="465361"/>
                  </a:lnTo>
                  <a:lnTo>
                    <a:pt x="181070" y="473248"/>
                  </a:lnTo>
                  <a:lnTo>
                    <a:pt x="181295" y="481136"/>
                  </a:lnTo>
                  <a:lnTo>
                    <a:pt x="181546" y="489023"/>
                  </a:lnTo>
                  <a:lnTo>
                    <a:pt x="181823" y="496911"/>
                  </a:lnTo>
                  <a:lnTo>
                    <a:pt x="182127" y="504798"/>
                  </a:lnTo>
                  <a:lnTo>
                    <a:pt x="182461" y="512686"/>
                  </a:lnTo>
                  <a:lnTo>
                    <a:pt x="182828" y="520573"/>
                  </a:lnTo>
                  <a:lnTo>
                    <a:pt x="183227" y="528461"/>
                  </a:lnTo>
                  <a:lnTo>
                    <a:pt x="183661" y="536348"/>
                  </a:lnTo>
                  <a:lnTo>
                    <a:pt x="184136" y="544236"/>
                  </a:lnTo>
                  <a:lnTo>
                    <a:pt x="184647" y="552123"/>
                  </a:lnTo>
                  <a:lnTo>
                    <a:pt x="185194" y="560010"/>
                  </a:lnTo>
                  <a:lnTo>
                    <a:pt x="185774" y="567898"/>
                  </a:lnTo>
                  <a:lnTo>
                    <a:pt x="186388" y="575785"/>
                  </a:lnTo>
                  <a:lnTo>
                    <a:pt x="187033" y="583673"/>
                  </a:lnTo>
                  <a:lnTo>
                    <a:pt x="187708" y="591560"/>
                  </a:lnTo>
                  <a:lnTo>
                    <a:pt x="188412" y="599448"/>
                  </a:lnTo>
                  <a:lnTo>
                    <a:pt x="189143" y="607335"/>
                  </a:lnTo>
                  <a:lnTo>
                    <a:pt x="189894" y="615223"/>
                  </a:lnTo>
                  <a:lnTo>
                    <a:pt x="190663" y="623110"/>
                  </a:lnTo>
                  <a:lnTo>
                    <a:pt x="191447" y="630998"/>
                  </a:lnTo>
                  <a:lnTo>
                    <a:pt x="192243" y="638885"/>
                  </a:lnTo>
                  <a:lnTo>
                    <a:pt x="193048" y="646773"/>
                  </a:lnTo>
                  <a:lnTo>
                    <a:pt x="193860" y="654660"/>
                  </a:lnTo>
                  <a:lnTo>
                    <a:pt x="194678" y="662548"/>
                  </a:lnTo>
                  <a:lnTo>
                    <a:pt x="195498" y="670435"/>
                  </a:lnTo>
                  <a:lnTo>
                    <a:pt x="196321" y="678323"/>
                  </a:lnTo>
                  <a:lnTo>
                    <a:pt x="197146" y="686210"/>
                  </a:lnTo>
                  <a:lnTo>
                    <a:pt x="197974" y="694098"/>
                  </a:lnTo>
                  <a:lnTo>
                    <a:pt x="198805" y="701985"/>
                  </a:lnTo>
                  <a:lnTo>
                    <a:pt x="199641" y="709873"/>
                  </a:lnTo>
                  <a:lnTo>
                    <a:pt x="200486" y="717760"/>
                  </a:lnTo>
                  <a:lnTo>
                    <a:pt x="201341" y="725648"/>
                  </a:lnTo>
                  <a:lnTo>
                    <a:pt x="202210" y="733535"/>
                  </a:lnTo>
                  <a:lnTo>
                    <a:pt x="203094" y="741423"/>
                  </a:lnTo>
                  <a:lnTo>
                    <a:pt x="203995" y="749310"/>
                  </a:lnTo>
                  <a:lnTo>
                    <a:pt x="204915" y="757197"/>
                  </a:lnTo>
                  <a:lnTo>
                    <a:pt x="205855" y="765085"/>
                  </a:lnTo>
                  <a:lnTo>
                    <a:pt x="206817" y="772972"/>
                  </a:lnTo>
                  <a:lnTo>
                    <a:pt x="207803" y="780860"/>
                  </a:lnTo>
                  <a:lnTo>
                    <a:pt x="208810" y="788747"/>
                  </a:lnTo>
                  <a:lnTo>
                    <a:pt x="209837" y="796635"/>
                  </a:lnTo>
                  <a:lnTo>
                    <a:pt x="210882" y="804522"/>
                  </a:lnTo>
                  <a:lnTo>
                    <a:pt x="211943" y="812410"/>
                  </a:lnTo>
                  <a:lnTo>
                    <a:pt x="213019" y="820297"/>
                  </a:lnTo>
                  <a:lnTo>
                    <a:pt x="214108" y="828185"/>
                  </a:lnTo>
                  <a:lnTo>
                    <a:pt x="215211" y="836072"/>
                  </a:lnTo>
                  <a:lnTo>
                    <a:pt x="216327" y="843960"/>
                  </a:lnTo>
                  <a:lnTo>
                    <a:pt x="217456" y="851847"/>
                  </a:lnTo>
                  <a:lnTo>
                    <a:pt x="218600" y="859735"/>
                  </a:lnTo>
                  <a:lnTo>
                    <a:pt x="219763" y="867622"/>
                  </a:lnTo>
                  <a:lnTo>
                    <a:pt x="220948" y="875510"/>
                  </a:lnTo>
                  <a:lnTo>
                    <a:pt x="222160" y="883397"/>
                  </a:lnTo>
                  <a:lnTo>
                    <a:pt x="223405" y="891285"/>
                  </a:lnTo>
                  <a:lnTo>
                    <a:pt x="224698" y="899172"/>
                  </a:lnTo>
                  <a:lnTo>
                    <a:pt x="226042" y="907060"/>
                  </a:lnTo>
                  <a:lnTo>
                    <a:pt x="227444" y="914947"/>
                  </a:lnTo>
                  <a:lnTo>
                    <a:pt x="228910" y="922835"/>
                  </a:lnTo>
                  <a:lnTo>
                    <a:pt x="230446" y="930722"/>
                  </a:lnTo>
                  <a:lnTo>
                    <a:pt x="232058" y="938609"/>
                  </a:lnTo>
                  <a:lnTo>
                    <a:pt x="233749" y="946497"/>
                  </a:lnTo>
                  <a:lnTo>
                    <a:pt x="235526" y="954384"/>
                  </a:lnTo>
                  <a:lnTo>
                    <a:pt x="237394" y="962272"/>
                  </a:lnTo>
                  <a:lnTo>
                    <a:pt x="239339" y="970159"/>
                  </a:lnTo>
                  <a:lnTo>
                    <a:pt x="241357" y="978047"/>
                  </a:lnTo>
                  <a:lnTo>
                    <a:pt x="243440" y="985934"/>
                  </a:lnTo>
                  <a:lnTo>
                    <a:pt x="245579" y="993822"/>
                  </a:lnTo>
                  <a:lnTo>
                    <a:pt x="247763" y="1001709"/>
                  </a:lnTo>
                  <a:lnTo>
                    <a:pt x="249980" y="1009597"/>
                  </a:lnTo>
                  <a:lnTo>
                    <a:pt x="252218" y="1017484"/>
                  </a:lnTo>
                  <a:lnTo>
                    <a:pt x="254455" y="1025372"/>
                  </a:lnTo>
                  <a:lnTo>
                    <a:pt x="256678" y="1033259"/>
                  </a:lnTo>
                  <a:lnTo>
                    <a:pt x="258871" y="1041147"/>
                  </a:lnTo>
                  <a:lnTo>
                    <a:pt x="261023" y="1049034"/>
                  </a:lnTo>
                  <a:lnTo>
                    <a:pt x="263121" y="1056922"/>
                  </a:lnTo>
                  <a:lnTo>
                    <a:pt x="265154" y="1064809"/>
                  </a:lnTo>
                  <a:lnTo>
                    <a:pt x="267107" y="1072697"/>
                  </a:lnTo>
                  <a:lnTo>
                    <a:pt x="268969" y="1080584"/>
                  </a:lnTo>
                  <a:lnTo>
                    <a:pt x="270743" y="1088472"/>
                  </a:lnTo>
                  <a:lnTo>
                    <a:pt x="272429" y="1096359"/>
                  </a:lnTo>
                  <a:lnTo>
                    <a:pt x="274028" y="1104247"/>
                  </a:lnTo>
                  <a:lnTo>
                    <a:pt x="275541" y="1112134"/>
                  </a:lnTo>
                  <a:lnTo>
                    <a:pt x="276974" y="1120021"/>
                  </a:lnTo>
                  <a:lnTo>
                    <a:pt x="278334" y="1127909"/>
                  </a:lnTo>
                  <a:lnTo>
                    <a:pt x="279620" y="1135796"/>
                  </a:lnTo>
                  <a:lnTo>
                    <a:pt x="280855" y="1143684"/>
                  </a:lnTo>
                  <a:lnTo>
                    <a:pt x="282053" y="1151571"/>
                  </a:lnTo>
                  <a:lnTo>
                    <a:pt x="283224" y="1159459"/>
                  </a:lnTo>
                  <a:lnTo>
                    <a:pt x="284384" y="1167346"/>
                  </a:lnTo>
                  <a:lnTo>
                    <a:pt x="285545" y="1175234"/>
                  </a:lnTo>
                  <a:lnTo>
                    <a:pt x="286721" y="1183121"/>
                  </a:lnTo>
                  <a:lnTo>
                    <a:pt x="287927" y="1191009"/>
                  </a:lnTo>
                  <a:lnTo>
                    <a:pt x="289183" y="1198896"/>
                  </a:lnTo>
                  <a:lnTo>
                    <a:pt x="290494" y="1206784"/>
                  </a:lnTo>
                  <a:lnTo>
                    <a:pt x="291871" y="1214671"/>
                  </a:lnTo>
                  <a:lnTo>
                    <a:pt x="293321" y="1222559"/>
                  </a:lnTo>
                  <a:lnTo>
                    <a:pt x="294850" y="1230446"/>
                  </a:lnTo>
                  <a:lnTo>
                    <a:pt x="296463" y="1238334"/>
                  </a:lnTo>
                  <a:lnTo>
                    <a:pt x="298163" y="1246221"/>
                  </a:lnTo>
                  <a:lnTo>
                    <a:pt x="299964" y="1254109"/>
                  </a:lnTo>
                  <a:lnTo>
                    <a:pt x="301852" y="1261996"/>
                  </a:lnTo>
                  <a:lnTo>
                    <a:pt x="303820" y="1269884"/>
                  </a:lnTo>
                  <a:lnTo>
                    <a:pt x="305863" y="1277771"/>
                  </a:lnTo>
                  <a:lnTo>
                    <a:pt x="307975" y="1285659"/>
                  </a:lnTo>
                  <a:lnTo>
                    <a:pt x="310147" y="1293546"/>
                  </a:lnTo>
                  <a:lnTo>
                    <a:pt x="312369" y="1301434"/>
                  </a:lnTo>
                  <a:lnTo>
                    <a:pt x="314635" y="1309321"/>
                  </a:lnTo>
                  <a:lnTo>
                    <a:pt x="316929" y="1317208"/>
                  </a:lnTo>
                  <a:lnTo>
                    <a:pt x="319235" y="1325096"/>
                  </a:lnTo>
                  <a:lnTo>
                    <a:pt x="321543" y="1332983"/>
                  </a:lnTo>
                  <a:lnTo>
                    <a:pt x="323839" y="1340871"/>
                  </a:lnTo>
                  <a:lnTo>
                    <a:pt x="326111" y="1348758"/>
                  </a:lnTo>
                  <a:lnTo>
                    <a:pt x="328347" y="1356646"/>
                  </a:lnTo>
                  <a:lnTo>
                    <a:pt x="330536" y="1364533"/>
                  </a:lnTo>
                  <a:lnTo>
                    <a:pt x="332652" y="1372421"/>
                  </a:lnTo>
                  <a:lnTo>
                    <a:pt x="334693" y="1380308"/>
                  </a:lnTo>
                  <a:lnTo>
                    <a:pt x="336648" y="1388196"/>
                  </a:lnTo>
                  <a:lnTo>
                    <a:pt x="338509" y="1396083"/>
                  </a:lnTo>
                  <a:lnTo>
                    <a:pt x="340267" y="1403971"/>
                  </a:lnTo>
                  <a:lnTo>
                    <a:pt x="341915" y="1411858"/>
                  </a:lnTo>
                  <a:lnTo>
                    <a:pt x="343447" y="1419746"/>
                  </a:lnTo>
                  <a:lnTo>
                    <a:pt x="344846" y="1427633"/>
                  </a:lnTo>
                  <a:lnTo>
                    <a:pt x="346107" y="1435521"/>
                  </a:lnTo>
                  <a:lnTo>
                    <a:pt x="347239" y="1443408"/>
                  </a:lnTo>
                  <a:lnTo>
                    <a:pt x="348243" y="1451296"/>
                  </a:lnTo>
                  <a:lnTo>
                    <a:pt x="349119" y="1459183"/>
                  </a:lnTo>
                  <a:lnTo>
                    <a:pt x="349869" y="1467071"/>
                  </a:lnTo>
                  <a:lnTo>
                    <a:pt x="350498" y="1474958"/>
                  </a:lnTo>
                  <a:lnTo>
                    <a:pt x="351009" y="1482846"/>
                  </a:lnTo>
                  <a:lnTo>
                    <a:pt x="351391" y="1490733"/>
                  </a:lnTo>
                  <a:lnTo>
                    <a:pt x="351670" y="1498620"/>
                  </a:lnTo>
                  <a:lnTo>
                    <a:pt x="351854" y="1506508"/>
                  </a:lnTo>
                  <a:lnTo>
                    <a:pt x="351952" y="1514395"/>
                  </a:lnTo>
                  <a:lnTo>
                    <a:pt x="351972" y="1522283"/>
                  </a:lnTo>
                  <a:lnTo>
                    <a:pt x="351922" y="1530170"/>
                  </a:lnTo>
                  <a:lnTo>
                    <a:pt x="351809" y="1538058"/>
                  </a:lnTo>
                  <a:lnTo>
                    <a:pt x="351640" y="1545945"/>
                  </a:lnTo>
                  <a:lnTo>
                    <a:pt x="351422" y="1553833"/>
                  </a:lnTo>
                  <a:lnTo>
                    <a:pt x="351169" y="1561720"/>
                  </a:lnTo>
                  <a:lnTo>
                    <a:pt x="350886" y="1569608"/>
                  </a:lnTo>
                  <a:lnTo>
                    <a:pt x="350580" y="1577495"/>
                  </a:lnTo>
                  <a:lnTo>
                    <a:pt x="350257" y="1585383"/>
                  </a:lnTo>
                  <a:lnTo>
                    <a:pt x="349920" y="1593270"/>
                  </a:lnTo>
                  <a:lnTo>
                    <a:pt x="349574" y="1601158"/>
                  </a:lnTo>
                  <a:lnTo>
                    <a:pt x="349221" y="1609045"/>
                  </a:lnTo>
                  <a:lnTo>
                    <a:pt x="348865" y="1616933"/>
                  </a:lnTo>
                  <a:lnTo>
                    <a:pt x="348506" y="1624820"/>
                  </a:lnTo>
                  <a:lnTo>
                    <a:pt x="348144" y="1632708"/>
                  </a:lnTo>
                  <a:lnTo>
                    <a:pt x="347777" y="1640595"/>
                  </a:lnTo>
                  <a:lnTo>
                    <a:pt x="347403" y="1648483"/>
                  </a:lnTo>
                  <a:lnTo>
                    <a:pt x="347018" y="1656370"/>
                  </a:lnTo>
                  <a:lnTo>
                    <a:pt x="346616" y="1664258"/>
                  </a:lnTo>
                  <a:lnTo>
                    <a:pt x="346187" y="1672145"/>
                  </a:lnTo>
                  <a:lnTo>
                    <a:pt x="345726" y="1680032"/>
                  </a:lnTo>
                  <a:lnTo>
                    <a:pt x="345225" y="1687920"/>
                  </a:lnTo>
                  <a:lnTo>
                    <a:pt x="344677" y="1695807"/>
                  </a:lnTo>
                  <a:lnTo>
                    <a:pt x="344072" y="1703695"/>
                  </a:lnTo>
                  <a:lnTo>
                    <a:pt x="343404" y="1711582"/>
                  </a:lnTo>
                  <a:lnTo>
                    <a:pt x="342666" y="1719470"/>
                  </a:lnTo>
                  <a:lnTo>
                    <a:pt x="341835" y="1727357"/>
                  </a:lnTo>
                  <a:lnTo>
                    <a:pt x="340920" y="1735245"/>
                  </a:lnTo>
                  <a:lnTo>
                    <a:pt x="339920" y="1743132"/>
                  </a:lnTo>
                  <a:lnTo>
                    <a:pt x="338834" y="1751020"/>
                  </a:lnTo>
                  <a:lnTo>
                    <a:pt x="337663" y="1758907"/>
                  </a:lnTo>
                  <a:lnTo>
                    <a:pt x="336411" y="1766795"/>
                  </a:lnTo>
                  <a:lnTo>
                    <a:pt x="335082" y="1774682"/>
                  </a:lnTo>
                  <a:lnTo>
                    <a:pt x="333679" y="1782570"/>
                  </a:lnTo>
                  <a:lnTo>
                    <a:pt x="332211" y="1790457"/>
                  </a:lnTo>
                  <a:lnTo>
                    <a:pt x="330695" y="1798345"/>
                  </a:lnTo>
                  <a:lnTo>
                    <a:pt x="329140" y="1806232"/>
                  </a:lnTo>
                  <a:lnTo>
                    <a:pt x="327557" y="1814120"/>
                  </a:lnTo>
                  <a:lnTo>
                    <a:pt x="325954" y="1822007"/>
                  </a:lnTo>
                  <a:lnTo>
                    <a:pt x="324341" y="1829895"/>
                  </a:lnTo>
                  <a:lnTo>
                    <a:pt x="322724" y="1837782"/>
                  </a:lnTo>
                  <a:lnTo>
                    <a:pt x="321111" y="1845670"/>
                  </a:lnTo>
                  <a:lnTo>
                    <a:pt x="319505" y="1853557"/>
                  </a:lnTo>
                  <a:lnTo>
                    <a:pt x="317908" y="1861445"/>
                  </a:lnTo>
                  <a:lnTo>
                    <a:pt x="316320" y="1869332"/>
                  </a:lnTo>
                  <a:lnTo>
                    <a:pt x="314736" y="1877219"/>
                  </a:lnTo>
                  <a:lnTo>
                    <a:pt x="313155" y="1885107"/>
                  </a:lnTo>
                  <a:lnTo>
                    <a:pt x="311571" y="1892994"/>
                  </a:lnTo>
                  <a:lnTo>
                    <a:pt x="309977" y="1900882"/>
                  </a:lnTo>
                  <a:lnTo>
                    <a:pt x="308363" y="1908769"/>
                  </a:lnTo>
                  <a:lnTo>
                    <a:pt x="306724" y="1916657"/>
                  </a:lnTo>
                  <a:lnTo>
                    <a:pt x="305052" y="1924544"/>
                  </a:lnTo>
                  <a:lnTo>
                    <a:pt x="303343" y="1932432"/>
                  </a:lnTo>
                  <a:lnTo>
                    <a:pt x="301591" y="1940319"/>
                  </a:lnTo>
                  <a:lnTo>
                    <a:pt x="299793" y="1948207"/>
                  </a:lnTo>
                  <a:lnTo>
                    <a:pt x="297946" y="1956094"/>
                  </a:lnTo>
                  <a:lnTo>
                    <a:pt x="296041" y="1963982"/>
                  </a:lnTo>
                  <a:lnTo>
                    <a:pt x="294087" y="1971869"/>
                  </a:lnTo>
                  <a:lnTo>
                    <a:pt x="292090" y="1979757"/>
                  </a:lnTo>
                  <a:lnTo>
                    <a:pt x="290053" y="1987644"/>
                  </a:lnTo>
                  <a:lnTo>
                    <a:pt x="287982" y="1995532"/>
                  </a:lnTo>
                  <a:lnTo>
                    <a:pt x="285886" y="2003419"/>
                  </a:lnTo>
                  <a:lnTo>
                    <a:pt x="283771" y="2011307"/>
                  </a:lnTo>
                  <a:lnTo>
                    <a:pt x="281647" y="2019194"/>
                  </a:lnTo>
                  <a:lnTo>
                    <a:pt x="279526" y="2027082"/>
                  </a:lnTo>
                  <a:lnTo>
                    <a:pt x="277418" y="2034969"/>
                  </a:lnTo>
                  <a:lnTo>
                    <a:pt x="275331" y="2042857"/>
                  </a:lnTo>
                  <a:lnTo>
                    <a:pt x="273272" y="2050744"/>
                  </a:lnTo>
                  <a:lnTo>
                    <a:pt x="271249" y="2058631"/>
                  </a:lnTo>
                  <a:lnTo>
                    <a:pt x="269268" y="2066519"/>
                  </a:lnTo>
                  <a:lnTo>
                    <a:pt x="267333" y="2074406"/>
                  </a:lnTo>
                  <a:lnTo>
                    <a:pt x="265457" y="2082294"/>
                  </a:lnTo>
                  <a:lnTo>
                    <a:pt x="263633" y="2090181"/>
                  </a:lnTo>
                  <a:lnTo>
                    <a:pt x="261860" y="2098069"/>
                  </a:lnTo>
                  <a:lnTo>
                    <a:pt x="260138" y="2105956"/>
                  </a:lnTo>
                  <a:lnTo>
                    <a:pt x="258465" y="2113844"/>
                  </a:lnTo>
                  <a:lnTo>
                    <a:pt x="256839" y="2121731"/>
                  </a:lnTo>
                  <a:lnTo>
                    <a:pt x="255256" y="2129619"/>
                  </a:lnTo>
                  <a:lnTo>
                    <a:pt x="253717" y="2137506"/>
                  </a:lnTo>
                  <a:lnTo>
                    <a:pt x="252217" y="2145394"/>
                  </a:lnTo>
                  <a:lnTo>
                    <a:pt x="250751" y="2153281"/>
                  </a:lnTo>
                  <a:lnTo>
                    <a:pt x="249317" y="2161169"/>
                  </a:lnTo>
                  <a:lnTo>
                    <a:pt x="247913" y="2169056"/>
                  </a:lnTo>
                  <a:lnTo>
                    <a:pt x="246539" y="2176944"/>
                  </a:lnTo>
                  <a:lnTo>
                    <a:pt x="245195" y="2184831"/>
                  </a:lnTo>
                  <a:lnTo>
                    <a:pt x="243882" y="2192719"/>
                  </a:lnTo>
                  <a:lnTo>
                    <a:pt x="242608" y="2200606"/>
                  </a:lnTo>
                  <a:lnTo>
                    <a:pt x="241369" y="2208494"/>
                  </a:lnTo>
                  <a:lnTo>
                    <a:pt x="240168" y="2216381"/>
                  </a:lnTo>
                  <a:lnTo>
                    <a:pt x="239007" y="2224269"/>
                  </a:lnTo>
                  <a:lnTo>
                    <a:pt x="237888" y="2232156"/>
                  </a:lnTo>
                  <a:lnTo>
                    <a:pt x="236811" y="2240043"/>
                  </a:lnTo>
                  <a:lnTo>
                    <a:pt x="235777" y="2247931"/>
                  </a:lnTo>
                  <a:lnTo>
                    <a:pt x="234790" y="2255818"/>
                  </a:lnTo>
                  <a:lnTo>
                    <a:pt x="233846" y="2263706"/>
                  </a:lnTo>
                  <a:lnTo>
                    <a:pt x="232940" y="2271593"/>
                  </a:lnTo>
                  <a:lnTo>
                    <a:pt x="232067" y="2279481"/>
                  </a:lnTo>
                  <a:lnTo>
                    <a:pt x="231222" y="2287368"/>
                  </a:lnTo>
                  <a:lnTo>
                    <a:pt x="230401" y="2295256"/>
                  </a:lnTo>
                  <a:lnTo>
                    <a:pt x="229599" y="2303143"/>
                  </a:lnTo>
                  <a:lnTo>
                    <a:pt x="228809" y="2311031"/>
                  </a:lnTo>
                  <a:lnTo>
                    <a:pt x="228028" y="2318918"/>
                  </a:lnTo>
                  <a:lnTo>
                    <a:pt x="227249" y="2326806"/>
                  </a:lnTo>
                  <a:lnTo>
                    <a:pt x="226467" y="2334693"/>
                  </a:lnTo>
                  <a:lnTo>
                    <a:pt x="225681" y="2342581"/>
                  </a:lnTo>
                  <a:lnTo>
                    <a:pt x="224890" y="2350468"/>
                  </a:lnTo>
                  <a:lnTo>
                    <a:pt x="224092" y="2358356"/>
                  </a:lnTo>
                  <a:lnTo>
                    <a:pt x="223289" y="2366243"/>
                  </a:lnTo>
                  <a:lnTo>
                    <a:pt x="222481" y="2374131"/>
                  </a:lnTo>
                  <a:lnTo>
                    <a:pt x="221673" y="2382018"/>
                  </a:lnTo>
                  <a:lnTo>
                    <a:pt x="220868" y="2389906"/>
                  </a:lnTo>
                  <a:lnTo>
                    <a:pt x="220069" y="2397793"/>
                  </a:lnTo>
                  <a:lnTo>
                    <a:pt x="219280" y="2405681"/>
                  </a:lnTo>
                  <a:lnTo>
                    <a:pt x="218505" y="2413568"/>
                  </a:lnTo>
                  <a:lnTo>
                    <a:pt x="217748" y="2421456"/>
                  </a:lnTo>
                  <a:lnTo>
                    <a:pt x="217010" y="2429343"/>
                  </a:lnTo>
                  <a:lnTo>
                    <a:pt x="216300" y="2437230"/>
                  </a:lnTo>
                  <a:lnTo>
                    <a:pt x="215614" y="2445118"/>
                  </a:lnTo>
                  <a:lnTo>
                    <a:pt x="214953" y="2453005"/>
                  </a:lnTo>
                  <a:lnTo>
                    <a:pt x="214317" y="2460893"/>
                  </a:lnTo>
                  <a:lnTo>
                    <a:pt x="213706" y="2468780"/>
                  </a:lnTo>
                  <a:lnTo>
                    <a:pt x="213118" y="2476668"/>
                  </a:lnTo>
                  <a:lnTo>
                    <a:pt x="212551" y="2484555"/>
                  </a:lnTo>
                  <a:lnTo>
                    <a:pt x="212006" y="2492443"/>
                  </a:lnTo>
                  <a:lnTo>
                    <a:pt x="211478" y="2500330"/>
                  </a:lnTo>
                  <a:lnTo>
                    <a:pt x="210963" y="2508218"/>
                  </a:lnTo>
                  <a:lnTo>
                    <a:pt x="210459" y="2516105"/>
                  </a:lnTo>
                  <a:lnTo>
                    <a:pt x="209962" y="2523993"/>
                  </a:lnTo>
                  <a:lnTo>
                    <a:pt x="209471" y="2531880"/>
                  </a:lnTo>
                  <a:lnTo>
                    <a:pt x="208984" y="2539768"/>
                  </a:lnTo>
                  <a:lnTo>
                    <a:pt x="208497" y="2547655"/>
                  </a:lnTo>
                  <a:lnTo>
                    <a:pt x="208010" y="2555543"/>
                  </a:lnTo>
                  <a:lnTo>
                    <a:pt x="207520" y="2563430"/>
                  </a:lnTo>
                  <a:lnTo>
                    <a:pt x="207026" y="2571318"/>
                  </a:lnTo>
                  <a:lnTo>
                    <a:pt x="206527" y="2579205"/>
                  </a:lnTo>
                  <a:lnTo>
                    <a:pt x="206023" y="2587093"/>
                  </a:lnTo>
                  <a:lnTo>
                    <a:pt x="205514" y="2594980"/>
                  </a:lnTo>
                  <a:lnTo>
                    <a:pt x="204999" y="2602868"/>
                  </a:lnTo>
                  <a:lnTo>
                    <a:pt x="204477" y="2610755"/>
                  </a:lnTo>
                  <a:lnTo>
                    <a:pt x="203950" y="2618642"/>
                  </a:lnTo>
                  <a:lnTo>
                    <a:pt x="203419" y="2626530"/>
                  </a:lnTo>
                  <a:lnTo>
                    <a:pt x="202883" y="2634417"/>
                  </a:lnTo>
                  <a:lnTo>
                    <a:pt x="202345" y="2642305"/>
                  </a:lnTo>
                  <a:lnTo>
                    <a:pt x="201804" y="2650192"/>
                  </a:lnTo>
                  <a:lnTo>
                    <a:pt x="201261" y="2658080"/>
                  </a:lnTo>
                  <a:lnTo>
                    <a:pt x="200718" y="2665967"/>
                  </a:lnTo>
                  <a:lnTo>
                    <a:pt x="200176" y="2673855"/>
                  </a:lnTo>
                  <a:lnTo>
                    <a:pt x="199635" y="2681742"/>
                  </a:lnTo>
                  <a:lnTo>
                    <a:pt x="199097" y="2689630"/>
                  </a:lnTo>
                  <a:lnTo>
                    <a:pt x="198562" y="2697517"/>
                  </a:lnTo>
                  <a:lnTo>
                    <a:pt x="198031" y="2705405"/>
                  </a:lnTo>
                  <a:lnTo>
                    <a:pt x="197504" y="2713292"/>
                  </a:lnTo>
                  <a:lnTo>
                    <a:pt x="196981" y="2721180"/>
                  </a:lnTo>
                  <a:lnTo>
                    <a:pt x="196464" y="2729067"/>
                  </a:lnTo>
                  <a:lnTo>
                    <a:pt x="195952" y="2736955"/>
                  </a:lnTo>
                  <a:lnTo>
                    <a:pt x="195446" y="2744842"/>
                  </a:lnTo>
                  <a:lnTo>
                    <a:pt x="194945" y="2752730"/>
                  </a:lnTo>
                  <a:lnTo>
                    <a:pt x="194451" y="2760617"/>
                  </a:lnTo>
                  <a:lnTo>
                    <a:pt x="193964" y="2768505"/>
                  </a:lnTo>
                  <a:lnTo>
                    <a:pt x="193484" y="2776392"/>
                  </a:lnTo>
                  <a:lnTo>
                    <a:pt x="193013" y="2784280"/>
                  </a:lnTo>
                  <a:lnTo>
                    <a:pt x="192553" y="2792167"/>
                  </a:lnTo>
                  <a:lnTo>
                    <a:pt x="192105" y="2800054"/>
                  </a:lnTo>
                  <a:lnTo>
                    <a:pt x="191670" y="2807942"/>
                  </a:lnTo>
                  <a:lnTo>
                    <a:pt x="191250" y="2815829"/>
                  </a:lnTo>
                  <a:lnTo>
                    <a:pt x="190847" y="2823717"/>
                  </a:lnTo>
                  <a:lnTo>
                    <a:pt x="190461" y="2831604"/>
                  </a:lnTo>
                  <a:lnTo>
                    <a:pt x="190096" y="2839492"/>
                  </a:lnTo>
                  <a:lnTo>
                    <a:pt x="189753" y="2847379"/>
                  </a:lnTo>
                  <a:lnTo>
                    <a:pt x="189433" y="2855267"/>
                  </a:lnTo>
                  <a:lnTo>
                    <a:pt x="189136" y="2863154"/>
                  </a:lnTo>
                  <a:lnTo>
                    <a:pt x="188860" y="2871042"/>
                  </a:lnTo>
                  <a:lnTo>
                    <a:pt x="188604" y="2878929"/>
                  </a:lnTo>
                  <a:lnTo>
                    <a:pt x="188368" y="2886817"/>
                  </a:lnTo>
                  <a:lnTo>
                    <a:pt x="188148" y="2894704"/>
                  </a:lnTo>
                  <a:lnTo>
                    <a:pt x="187944" y="2902592"/>
                  </a:lnTo>
                  <a:lnTo>
                    <a:pt x="187754" y="2910479"/>
                  </a:lnTo>
                  <a:lnTo>
                    <a:pt x="187571" y="2918367"/>
                  </a:lnTo>
                  <a:lnTo>
                    <a:pt x="187394" y="2926254"/>
                  </a:lnTo>
                  <a:lnTo>
                    <a:pt x="187218" y="2934142"/>
                  </a:lnTo>
                  <a:lnTo>
                    <a:pt x="187042" y="2942029"/>
                  </a:lnTo>
                  <a:lnTo>
                    <a:pt x="186863" y="2949917"/>
                  </a:lnTo>
                  <a:lnTo>
                    <a:pt x="186679" y="2957804"/>
                  </a:lnTo>
                  <a:lnTo>
                    <a:pt x="186488" y="2965692"/>
                  </a:lnTo>
                  <a:lnTo>
                    <a:pt x="186289" y="2973579"/>
                  </a:lnTo>
                  <a:lnTo>
                    <a:pt x="186082" y="2981467"/>
                  </a:lnTo>
                  <a:lnTo>
                    <a:pt x="185868" y="2989354"/>
                  </a:lnTo>
                  <a:lnTo>
                    <a:pt x="185648" y="2997241"/>
                  </a:lnTo>
                  <a:lnTo>
                    <a:pt x="185423" y="3005129"/>
                  </a:lnTo>
                  <a:lnTo>
                    <a:pt x="185194" y="3013016"/>
                  </a:lnTo>
                  <a:lnTo>
                    <a:pt x="184965" y="3020904"/>
                  </a:lnTo>
                  <a:lnTo>
                    <a:pt x="184737" y="3028791"/>
                  </a:lnTo>
                  <a:lnTo>
                    <a:pt x="184512" y="3036679"/>
                  </a:lnTo>
                  <a:lnTo>
                    <a:pt x="184293" y="3044566"/>
                  </a:lnTo>
                  <a:lnTo>
                    <a:pt x="184081" y="3052454"/>
                  </a:lnTo>
                  <a:lnTo>
                    <a:pt x="183877" y="3060341"/>
                  </a:lnTo>
                  <a:lnTo>
                    <a:pt x="183682" y="3068229"/>
                  </a:lnTo>
                  <a:lnTo>
                    <a:pt x="183497" y="3076116"/>
                  </a:lnTo>
                  <a:lnTo>
                    <a:pt x="183323" y="3084004"/>
                  </a:lnTo>
                  <a:lnTo>
                    <a:pt x="183160" y="3091891"/>
                  </a:lnTo>
                  <a:lnTo>
                    <a:pt x="183007" y="3099779"/>
                  </a:lnTo>
                  <a:lnTo>
                    <a:pt x="182863" y="3107666"/>
                  </a:lnTo>
                  <a:lnTo>
                    <a:pt x="182728" y="3115554"/>
                  </a:lnTo>
                  <a:lnTo>
                    <a:pt x="182601" y="3123441"/>
                  </a:lnTo>
                  <a:lnTo>
                    <a:pt x="182481" y="3131329"/>
                  </a:lnTo>
                  <a:lnTo>
                    <a:pt x="182368" y="3139216"/>
                  </a:lnTo>
                  <a:lnTo>
                    <a:pt x="182261" y="3147104"/>
                  </a:lnTo>
                  <a:lnTo>
                    <a:pt x="182160" y="3154991"/>
                  </a:lnTo>
                  <a:lnTo>
                    <a:pt x="182064" y="3162879"/>
                  </a:lnTo>
                  <a:lnTo>
                    <a:pt x="181973" y="3170766"/>
                  </a:lnTo>
                  <a:lnTo>
                    <a:pt x="181887" y="3178653"/>
                  </a:lnTo>
                  <a:lnTo>
                    <a:pt x="181806" y="3186541"/>
                  </a:lnTo>
                  <a:lnTo>
                    <a:pt x="181729" y="3194428"/>
                  </a:lnTo>
                  <a:lnTo>
                    <a:pt x="181657" y="3202316"/>
                  </a:lnTo>
                  <a:lnTo>
                    <a:pt x="181588" y="3210203"/>
                  </a:lnTo>
                  <a:lnTo>
                    <a:pt x="181523" y="3218091"/>
                  </a:lnTo>
                  <a:lnTo>
                    <a:pt x="181460" y="3225978"/>
                  </a:lnTo>
                  <a:lnTo>
                    <a:pt x="181399" y="3233866"/>
                  </a:lnTo>
                  <a:lnTo>
                    <a:pt x="181338" y="3241753"/>
                  </a:lnTo>
                  <a:lnTo>
                    <a:pt x="181277" y="3249641"/>
                  </a:lnTo>
                  <a:lnTo>
                    <a:pt x="181213" y="3257528"/>
                  </a:lnTo>
                  <a:lnTo>
                    <a:pt x="181147" y="3265416"/>
                  </a:lnTo>
                  <a:lnTo>
                    <a:pt x="181076" y="3273303"/>
                  </a:lnTo>
                  <a:lnTo>
                    <a:pt x="181000" y="3281191"/>
                  </a:lnTo>
                  <a:lnTo>
                    <a:pt x="180918" y="3289078"/>
                  </a:lnTo>
                  <a:lnTo>
                    <a:pt x="180831" y="3296966"/>
                  </a:lnTo>
                  <a:lnTo>
                    <a:pt x="180737" y="3304853"/>
                  </a:lnTo>
                  <a:lnTo>
                    <a:pt x="180638" y="3312741"/>
                  </a:lnTo>
                  <a:lnTo>
                    <a:pt x="180533" y="3320628"/>
                  </a:lnTo>
                  <a:lnTo>
                    <a:pt x="180422" y="3328516"/>
                  </a:lnTo>
                  <a:lnTo>
                    <a:pt x="180308" y="3336403"/>
                  </a:lnTo>
                  <a:lnTo>
                    <a:pt x="180190" y="3344291"/>
                  </a:lnTo>
                  <a:lnTo>
                    <a:pt x="180071" y="3352178"/>
                  </a:lnTo>
                  <a:lnTo>
                    <a:pt x="179951" y="3360065"/>
                  </a:lnTo>
                  <a:lnTo>
                    <a:pt x="179830" y="3367953"/>
                  </a:lnTo>
                  <a:lnTo>
                    <a:pt x="179711" y="3375840"/>
                  </a:lnTo>
                  <a:lnTo>
                    <a:pt x="179593" y="3383728"/>
                  </a:lnTo>
                  <a:lnTo>
                    <a:pt x="179478" y="3391615"/>
                  </a:lnTo>
                  <a:lnTo>
                    <a:pt x="179366" y="3399503"/>
                  </a:lnTo>
                  <a:lnTo>
                    <a:pt x="179257" y="3407390"/>
                  </a:lnTo>
                  <a:lnTo>
                    <a:pt x="179152" y="3415278"/>
                  </a:lnTo>
                  <a:lnTo>
                    <a:pt x="179051" y="3423165"/>
                  </a:lnTo>
                  <a:lnTo>
                    <a:pt x="178953" y="3431053"/>
                  </a:lnTo>
                  <a:lnTo>
                    <a:pt x="178861" y="3438940"/>
                  </a:lnTo>
                  <a:lnTo>
                    <a:pt x="178773" y="3446828"/>
                  </a:lnTo>
                  <a:lnTo>
                    <a:pt x="178689" y="3454715"/>
                  </a:lnTo>
                  <a:lnTo>
                    <a:pt x="178610" y="3462603"/>
                  </a:lnTo>
                  <a:lnTo>
                    <a:pt x="178535" y="3470490"/>
                  </a:lnTo>
                  <a:lnTo>
                    <a:pt x="178465" y="3478378"/>
                  </a:lnTo>
                  <a:lnTo>
                    <a:pt x="178400" y="3486265"/>
                  </a:lnTo>
                  <a:lnTo>
                    <a:pt x="178340" y="3494153"/>
                  </a:lnTo>
                  <a:lnTo>
                    <a:pt x="178285" y="3502040"/>
                  </a:lnTo>
                  <a:lnTo>
                    <a:pt x="178234" y="3509928"/>
                  </a:lnTo>
                  <a:lnTo>
                    <a:pt x="178187" y="3517815"/>
                  </a:lnTo>
                  <a:lnTo>
                    <a:pt x="178144" y="3525703"/>
                  </a:lnTo>
                  <a:lnTo>
                    <a:pt x="178105" y="3533590"/>
                  </a:lnTo>
                  <a:lnTo>
                    <a:pt x="178068" y="3541477"/>
                  </a:lnTo>
                  <a:lnTo>
                    <a:pt x="178033" y="3549365"/>
                  </a:lnTo>
                  <a:lnTo>
                    <a:pt x="178000" y="3557252"/>
                  </a:lnTo>
                  <a:lnTo>
                    <a:pt x="177968" y="3565140"/>
                  </a:lnTo>
                  <a:lnTo>
                    <a:pt x="177936" y="3573027"/>
                  </a:lnTo>
                  <a:lnTo>
                    <a:pt x="177903" y="3580915"/>
                  </a:lnTo>
                  <a:lnTo>
                    <a:pt x="177870" y="3588802"/>
                  </a:lnTo>
                  <a:lnTo>
                    <a:pt x="177836" y="3596690"/>
                  </a:lnTo>
                  <a:lnTo>
                    <a:pt x="177800" y="3604577"/>
                  </a:lnTo>
                  <a:lnTo>
                    <a:pt x="177764" y="3612465"/>
                  </a:lnTo>
                  <a:lnTo>
                    <a:pt x="177726" y="3620352"/>
                  </a:lnTo>
                  <a:lnTo>
                    <a:pt x="177687" y="3628240"/>
                  </a:lnTo>
                  <a:lnTo>
                    <a:pt x="177648" y="3636127"/>
                  </a:lnTo>
                  <a:lnTo>
                    <a:pt x="177608" y="3644015"/>
                  </a:lnTo>
                  <a:lnTo>
                    <a:pt x="177568" y="3651902"/>
                  </a:lnTo>
                  <a:lnTo>
                    <a:pt x="177529" y="3659790"/>
                  </a:lnTo>
                  <a:lnTo>
                    <a:pt x="177491" y="3667677"/>
                  </a:lnTo>
                  <a:lnTo>
                    <a:pt x="177455" y="3675565"/>
                  </a:lnTo>
                  <a:lnTo>
                    <a:pt x="177421" y="3683452"/>
                  </a:lnTo>
                  <a:lnTo>
                    <a:pt x="177388" y="3691340"/>
                  </a:lnTo>
                  <a:lnTo>
                    <a:pt x="177359" y="3699227"/>
                  </a:lnTo>
                  <a:lnTo>
                    <a:pt x="177332" y="3707115"/>
                  </a:lnTo>
                  <a:lnTo>
                    <a:pt x="177308" y="3715002"/>
                  </a:lnTo>
                  <a:lnTo>
                    <a:pt x="177287" y="3722890"/>
                  </a:lnTo>
                  <a:lnTo>
                    <a:pt x="177268" y="3730777"/>
                  </a:lnTo>
                  <a:lnTo>
                    <a:pt x="177253" y="3738664"/>
                  </a:lnTo>
                  <a:lnTo>
                    <a:pt x="177240" y="3746552"/>
                  </a:lnTo>
                  <a:lnTo>
                    <a:pt x="177229" y="3754439"/>
                  </a:lnTo>
                  <a:lnTo>
                    <a:pt x="177220" y="3762327"/>
                  </a:lnTo>
                  <a:lnTo>
                    <a:pt x="177212" y="3770214"/>
                  </a:lnTo>
                  <a:lnTo>
                    <a:pt x="177205" y="3778102"/>
                  </a:lnTo>
                  <a:lnTo>
                    <a:pt x="177198" y="3785989"/>
                  </a:lnTo>
                  <a:lnTo>
                    <a:pt x="177191" y="3793877"/>
                  </a:lnTo>
                  <a:lnTo>
                    <a:pt x="177184" y="3801764"/>
                  </a:lnTo>
                  <a:lnTo>
                    <a:pt x="177176" y="3809652"/>
                  </a:lnTo>
                  <a:lnTo>
                    <a:pt x="177167" y="3817539"/>
                  </a:lnTo>
                  <a:lnTo>
                    <a:pt x="177157" y="3825427"/>
                  </a:lnTo>
                  <a:lnTo>
                    <a:pt x="177145" y="3833314"/>
                  </a:lnTo>
                  <a:lnTo>
                    <a:pt x="177132" y="3841202"/>
                  </a:lnTo>
                  <a:lnTo>
                    <a:pt x="177117" y="3849089"/>
                  </a:lnTo>
                  <a:lnTo>
                    <a:pt x="177101" y="3856977"/>
                  </a:lnTo>
                  <a:lnTo>
                    <a:pt x="177083" y="3864864"/>
                  </a:lnTo>
                  <a:lnTo>
                    <a:pt x="177065" y="3872752"/>
                  </a:lnTo>
                  <a:lnTo>
                    <a:pt x="177045" y="3880639"/>
                  </a:lnTo>
                  <a:lnTo>
                    <a:pt x="177024" y="3888527"/>
                  </a:lnTo>
                  <a:lnTo>
                    <a:pt x="177003" y="3896414"/>
                  </a:lnTo>
                  <a:lnTo>
                    <a:pt x="176981" y="3904302"/>
                  </a:lnTo>
                  <a:lnTo>
                    <a:pt x="176959" y="3912189"/>
                  </a:lnTo>
                  <a:lnTo>
                    <a:pt x="176936" y="3920076"/>
                  </a:lnTo>
                  <a:lnTo>
                    <a:pt x="176913" y="3927964"/>
                  </a:lnTo>
                  <a:lnTo>
                    <a:pt x="176889" y="3935851"/>
                  </a:lnTo>
                  <a:lnTo>
                    <a:pt x="176864" y="3943739"/>
                  </a:lnTo>
                  <a:lnTo>
                    <a:pt x="176839" y="3951626"/>
                  </a:lnTo>
                  <a:lnTo>
                    <a:pt x="176813" y="3959514"/>
                  </a:lnTo>
                  <a:lnTo>
                    <a:pt x="176786" y="3967401"/>
                  </a:lnTo>
                  <a:lnTo>
                    <a:pt x="176757" y="3975289"/>
                  </a:lnTo>
                  <a:lnTo>
                    <a:pt x="176728" y="3983176"/>
                  </a:lnTo>
                  <a:lnTo>
                    <a:pt x="176697" y="3991064"/>
                  </a:lnTo>
                  <a:lnTo>
                    <a:pt x="176664" y="3998951"/>
                  </a:lnTo>
                  <a:lnTo>
                    <a:pt x="176631" y="4006839"/>
                  </a:lnTo>
                  <a:lnTo>
                    <a:pt x="176596" y="4014726"/>
                  </a:lnTo>
                  <a:lnTo>
                    <a:pt x="176561" y="4022614"/>
                  </a:lnTo>
                  <a:lnTo>
                    <a:pt x="176525" y="4030501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5" name="pg33">
              <a:extLst>
                <a:ext uri="{FF2B5EF4-FFF2-40B4-BE49-F238E27FC236}">
                  <a16:creationId xmlns:a16="http://schemas.microsoft.com/office/drawing/2014/main" id="{A6343083-4A05-32C8-9F40-80AFD0D6D9BF}"/>
                </a:ext>
              </a:extLst>
            </p:cNvPr>
            <p:cNvSpPr/>
            <p:nvPr/>
          </p:nvSpPr>
          <p:spPr>
            <a:xfrm>
              <a:off x="5396471" y="2976811"/>
              <a:ext cx="360079" cy="4288842"/>
            </a:xfrm>
            <a:custGeom>
              <a:avLst/>
              <a:gdLst/>
              <a:ahLst/>
              <a:cxnLst/>
              <a:rect l="0" t="0" r="0" b="0"/>
              <a:pathLst>
                <a:path w="360079" h="4288842">
                  <a:moveTo>
                    <a:pt x="179853" y="4288842"/>
                  </a:moveTo>
                  <a:lnTo>
                    <a:pt x="179845" y="4280449"/>
                  </a:lnTo>
                  <a:lnTo>
                    <a:pt x="179838" y="4272056"/>
                  </a:lnTo>
                  <a:lnTo>
                    <a:pt x="179832" y="4263663"/>
                  </a:lnTo>
                  <a:lnTo>
                    <a:pt x="179827" y="4255269"/>
                  </a:lnTo>
                  <a:lnTo>
                    <a:pt x="179822" y="4246876"/>
                  </a:lnTo>
                  <a:lnTo>
                    <a:pt x="179818" y="4238483"/>
                  </a:lnTo>
                  <a:lnTo>
                    <a:pt x="179815" y="4230090"/>
                  </a:lnTo>
                  <a:lnTo>
                    <a:pt x="179812" y="4221697"/>
                  </a:lnTo>
                  <a:lnTo>
                    <a:pt x="179809" y="4213304"/>
                  </a:lnTo>
                  <a:lnTo>
                    <a:pt x="179805" y="4204911"/>
                  </a:lnTo>
                  <a:lnTo>
                    <a:pt x="179802" y="4196518"/>
                  </a:lnTo>
                  <a:lnTo>
                    <a:pt x="179798" y="4188125"/>
                  </a:lnTo>
                  <a:lnTo>
                    <a:pt x="179793" y="4179732"/>
                  </a:lnTo>
                  <a:lnTo>
                    <a:pt x="179788" y="4171339"/>
                  </a:lnTo>
                  <a:lnTo>
                    <a:pt x="179781" y="4162946"/>
                  </a:lnTo>
                  <a:lnTo>
                    <a:pt x="179774" y="4154553"/>
                  </a:lnTo>
                  <a:lnTo>
                    <a:pt x="179766" y="4146160"/>
                  </a:lnTo>
                  <a:lnTo>
                    <a:pt x="179758" y="4137767"/>
                  </a:lnTo>
                  <a:lnTo>
                    <a:pt x="179748" y="4129374"/>
                  </a:lnTo>
                  <a:lnTo>
                    <a:pt x="179738" y="4120981"/>
                  </a:lnTo>
                  <a:lnTo>
                    <a:pt x="179728" y="4112588"/>
                  </a:lnTo>
                  <a:lnTo>
                    <a:pt x="179718" y="4104195"/>
                  </a:lnTo>
                  <a:lnTo>
                    <a:pt x="179709" y="4095802"/>
                  </a:lnTo>
                  <a:lnTo>
                    <a:pt x="179700" y="4087409"/>
                  </a:lnTo>
                  <a:lnTo>
                    <a:pt x="179691" y="4079016"/>
                  </a:lnTo>
                  <a:lnTo>
                    <a:pt x="179683" y="4070623"/>
                  </a:lnTo>
                  <a:lnTo>
                    <a:pt x="179676" y="4062230"/>
                  </a:lnTo>
                  <a:lnTo>
                    <a:pt x="179668" y="4053837"/>
                  </a:lnTo>
                  <a:lnTo>
                    <a:pt x="179660" y="4045444"/>
                  </a:lnTo>
                  <a:lnTo>
                    <a:pt x="179650" y="4037050"/>
                  </a:lnTo>
                  <a:lnTo>
                    <a:pt x="179639" y="4028657"/>
                  </a:lnTo>
                  <a:lnTo>
                    <a:pt x="179625" y="4020264"/>
                  </a:lnTo>
                  <a:lnTo>
                    <a:pt x="179607" y="4011871"/>
                  </a:lnTo>
                  <a:lnTo>
                    <a:pt x="179584" y="4003478"/>
                  </a:lnTo>
                  <a:lnTo>
                    <a:pt x="179556" y="3995085"/>
                  </a:lnTo>
                  <a:lnTo>
                    <a:pt x="179522" y="3986692"/>
                  </a:lnTo>
                  <a:lnTo>
                    <a:pt x="179483" y="3978299"/>
                  </a:lnTo>
                  <a:lnTo>
                    <a:pt x="179439" y="3969906"/>
                  </a:lnTo>
                  <a:lnTo>
                    <a:pt x="179390" y="3961513"/>
                  </a:lnTo>
                  <a:lnTo>
                    <a:pt x="179337" y="3953120"/>
                  </a:lnTo>
                  <a:lnTo>
                    <a:pt x="179281" y="3944727"/>
                  </a:lnTo>
                  <a:lnTo>
                    <a:pt x="179223" y="3936334"/>
                  </a:lnTo>
                  <a:lnTo>
                    <a:pt x="179165" y="3927941"/>
                  </a:lnTo>
                  <a:lnTo>
                    <a:pt x="179109" y="3919548"/>
                  </a:lnTo>
                  <a:lnTo>
                    <a:pt x="179055" y="3911155"/>
                  </a:lnTo>
                  <a:lnTo>
                    <a:pt x="179005" y="3902762"/>
                  </a:lnTo>
                  <a:lnTo>
                    <a:pt x="178959" y="3894369"/>
                  </a:lnTo>
                  <a:lnTo>
                    <a:pt x="178917" y="3885976"/>
                  </a:lnTo>
                  <a:lnTo>
                    <a:pt x="178881" y="3877583"/>
                  </a:lnTo>
                  <a:lnTo>
                    <a:pt x="178849" y="3869190"/>
                  </a:lnTo>
                  <a:lnTo>
                    <a:pt x="178822" y="3860797"/>
                  </a:lnTo>
                  <a:lnTo>
                    <a:pt x="178798" y="3852404"/>
                  </a:lnTo>
                  <a:lnTo>
                    <a:pt x="178778" y="3844011"/>
                  </a:lnTo>
                  <a:lnTo>
                    <a:pt x="178760" y="3835618"/>
                  </a:lnTo>
                  <a:lnTo>
                    <a:pt x="178742" y="3827225"/>
                  </a:lnTo>
                  <a:lnTo>
                    <a:pt x="178725" y="3818832"/>
                  </a:lnTo>
                  <a:lnTo>
                    <a:pt x="178708" y="3810438"/>
                  </a:lnTo>
                  <a:lnTo>
                    <a:pt x="178689" y="3802045"/>
                  </a:lnTo>
                  <a:lnTo>
                    <a:pt x="178669" y="3793652"/>
                  </a:lnTo>
                  <a:lnTo>
                    <a:pt x="178646" y="3785259"/>
                  </a:lnTo>
                  <a:lnTo>
                    <a:pt x="178621" y="3776866"/>
                  </a:lnTo>
                  <a:lnTo>
                    <a:pt x="178593" y="3768473"/>
                  </a:lnTo>
                  <a:lnTo>
                    <a:pt x="178563" y="3760080"/>
                  </a:lnTo>
                  <a:lnTo>
                    <a:pt x="178531" y="3751687"/>
                  </a:lnTo>
                  <a:lnTo>
                    <a:pt x="178496" y="3743294"/>
                  </a:lnTo>
                  <a:lnTo>
                    <a:pt x="178458" y="3734901"/>
                  </a:lnTo>
                  <a:lnTo>
                    <a:pt x="178418" y="3726508"/>
                  </a:lnTo>
                  <a:lnTo>
                    <a:pt x="178376" y="3718115"/>
                  </a:lnTo>
                  <a:lnTo>
                    <a:pt x="178332" y="3709722"/>
                  </a:lnTo>
                  <a:lnTo>
                    <a:pt x="178286" y="3701329"/>
                  </a:lnTo>
                  <a:lnTo>
                    <a:pt x="178238" y="3692936"/>
                  </a:lnTo>
                  <a:lnTo>
                    <a:pt x="178188" y="3684543"/>
                  </a:lnTo>
                  <a:lnTo>
                    <a:pt x="178138" y="3676150"/>
                  </a:lnTo>
                  <a:lnTo>
                    <a:pt x="178086" y="3667757"/>
                  </a:lnTo>
                  <a:lnTo>
                    <a:pt x="178034" y="3659364"/>
                  </a:lnTo>
                  <a:lnTo>
                    <a:pt x="177982" y="3650971"/>
                  </a:lnTo>
                  <a:lnTo>
                    <a:pt x="177930" y="3642578"/>
                  </a:lnTo>
                  <a:lnTo>
                    <a:pt x="177880" y="3634185"/>
                  </a:lnTo>
                  <a:lnTo>
                    <a:pt x="177832" y="3625792"/>
                  </a:lnTo>
                  <a:lnTo>
                    <a:pt x="177786" y="3617399"/>
                  </a:lnTo>
                  <a:lnTo>
                    <a:pt x="177743" y="3609006"/>
                  </a:lnTo>
                  <a:lnTo>
                    <a:pt x="177702" y="3600613"/>
                  </a:lnTo>
                  <a:lnTo>
                    <a:pt x="177663" y="3592220"/>
                  </a:lnTo>
                  <a:lnTo>
                    <a:pt x="177626" y="3583826"/>
                  </a:lnTo>
                  <a:lnTo>
                    <a:pt x="177591" y="3575433"/>
                  </a:lnTo>
                  <a:lnTo>
                    <a:pt x="177555" y="3567040"/>
                  </a:lnTo>
                  <a:lnTo>
                    <a:pt x="177520" y="3558647"/>
                  </a:lnTo>
                  <a:lnTo>
                    <a:pt x="177481" y="3550254"/>
                  </a:lnTo>
                  <a:lnTo>
                    <a:pt x="177439" y="3541861"/>
                  </a:lnTo>
                  <a:lnTo>
                    <a:pt x="177392" y="3533468"/>
                  </a:lnTo>
                  <a:lnTo>
                    <a:pt x="177338" y="3525075"/>
                  </a:lnTo>
                  <a:lnTo>
                    <a:pt x="177278" y="3516682"/>
                  </a:lnTo>
                  <a:lnTo>
                    <a:pt x="177210" y="3508289"/>
                  </a:lnTo>
                  <a:lnTo>
                    <a:pt x="177135" y="3499896"/>
                  </a:lnTo>
                  <a:lnTo>
                    <a:pt x="177052" y="3491503"/>
                  </a:lnTo>
                  <a:lnTo>
                    <a:pt x="176963" y="3483110"/>
                  </a:lnTo>
                  <a:lnTo>
                    <a:pt x="176867" y="3474717"/>
                  </a:lnTo>
                  <a:lnTo>
                    <a:pt x="176767" y="3466324"/>
                  </a:lnTo>
                  <a:lnTo>
                    <a:pt x="176664" y="3457931"/>
                  </a:lnTo>
                  <a:lnTo>
                    <a:pt x="176560" y="3449538"/>
                  </a:lnTo>
                  <a:lnTo>
                    <a:pt x="176457" y="3441145"/>
                  </a:lnTo>
                  <a:lnTo>
                    <a:pt x="176355" y="3432752"/>
                  </a:lnTo>
                  <a:lnTo>
                    <a:pt x="176255" y="3424359"/>
                  </a:lnTo>
                  <a:lnTo>
                    <a:pt x="176157" y="3415966"/>
                  </a:lnTo>
                  <a:lnTo>
                    <a:pt x="176062" y="3407573"/>
                  </a:lnTo>
                  <a:lnTo>
                    <a:pt x="175970" y="3399180"/>
                  </a:lnTo>
                  <a:lnTo>
                    <a:pt x="175879" y="3390787"/>
                  </a:lnTo>
                  <a:lnTo>
                    <a:pt x="175788" y="3382394"/>
                  </a:lnTo>
                  <a:lnTo>
                    <a:pt x="175696" y="3374001"/>
                  </a:lnTo>
                  <a:lnTo>
                    <a:pt x="175602" y="3365608"/>
                  </a:lnTo>
                  <a:lnTo>
                    <a:pt x="175505" y="3357214"/>
                  </a:lnTo>
                  <a:lnTo>
                    <a:pt x="175403" y="3348821"/>
                  </a:lnTo>
                  <a:lnTo>
                    <a:pt x="175296" y="3340428"/>
                  </a:lnTo>
                  <a:lnTo>
                    <a:pt x="175184" y="3332035"/>
                  </a:lnTo>
                  <a:lnTo>
                    <a:pt x="175066" y="3323642"/>
                  </a:lnTo>
                  <a:lnTo>
                    <a:pt x="174943" y="3315249"/>
                  </a:lnTo>
                  <a:lnTo>
                    <a:pt x="174815" y="3306856"/>
                  </a:lnTo>
                  <a:lnTo>
                    <a:pt x="174684" y="3298463"/>
                  </a:lnTo>
                  <a:lnTo>
                    <a:pt x="174549" y="3290070"/>
                  </a:lnTo>
                  <a:lnTo>
                    <a:pt x="174411" y="3281677"/>
                  </a:lnTo>
                  <a:lnTo>
                    <a:pt x="174271" y="3273284"/>
                  </a:lnTo>
                  <a:lnTo>
                    <a:pt x="174129" y="3264891"/>
                  </a:lnTo>
                  <a:lnTo>
                    <a:pt x="173985" y="3256498"/>
                  </a:lnTo>
                  <a:lnTo>
                    <a:pt x="173837" y="3248105"/>
                  </a:lnTo>
                  <a:lnTo>
                    <a:pt x="173686" y="3239712"/>
                  </a:lnTo>
                  <a:lnTo>
                    <a:pt x="173530" y="3231319"/>
                  </a:lnTo>
                  <a:lnTo>
                    <a:pt x="173369" y="3222926"/>
                  </a:lnTo>
                  <a:lnTo>
                    <a:pt x="173200" y="3214533"/>
                  </a:lnTo>
                  <a:lnTo>
                    <a:pt x="173024" y="3206140"/>
                  </a:lnTo>
                  <a:lnTo>
                    <a:pt x="172840" y="3197747"/>
                  </a:lnTo>
                  <a:lnTo>
                    <a:pt x="172648" y="3189354"/>
                  </a:lnTo>
                  <a:lnTo>
                    <a:pt x="172447" y="3180961"/>
                  </a:lnTo>
                  <a:lnTo>
                    <a:pt x="172238" y="3172568"/>
                  </a:lnTo>
                  <a:lnTo>
                    <a:pt x="172024" y="3164175"/>
                  </a:lnTo>
                  <a:lnTo>
                    <a:pt x="171807" y="3155782"/>
                  </a:lnTo>
                  <a:lnTo>
                    <a:pt x="171590" y="3147389"/>
                  </a:lnTo>
                  <a:lnTo>
                    <a:pt x="171373" y="3138995"/>
                  </a:lnTo>
                  <a:lnTo>
                    <a:pt x="171161" y="3130602"/>
                  </a:lnTo>
                  <a:lnTo>
                    <a:pt x="170955" y="3122209"/>
                  </a:lnTo>
                  <a:lnTo>
                    <a:pt x="170758" y="3113816"/>
                  </a:lnTo>
                  <a:lnTo>
                    <a:pt x="170572" y="3105423"/>
                  </a:lnTo>
                  <a:lnTo>
                    <a:pt x="170398" y="3097030"/>
                  </a:lnTo>
                  <a:lnTo>
                    <a:pt x="170236" y="3088637"/>
                  </a:lnTo>
                  <a:lnTo>
                    <a:pt x="170084" y="3080244"/>
                  </a:lnTo>
                  <a:lnTo>
                    <a:pt x="169940" y="3071851"/>
                  </a:lnTo>
                  <a:lnTo>
                    <a:pt x="169804" y="3063458"/>
                  </a:lnTo>
                  <a:lnTo>
                    <a:pt x="169671" y="3055065"/>
                  </a:lnTo>
                  <a:lnTo>
                    <a:pt x="169540" y="3046672"/>
                  </a:lnTo>
                  <a:lnTo>
                    <a:pt x="169406" y="3038279"/>
                  </a:lnTo>
                  <a:lnTo>
                    <a:pt x="169264" y="3029886"/>
                  </a:lnTo>
                  <a:lnTo>
                    <a:pt x="169112" y="3021493"/>
                  </a:lnTo>
                  <a:lnTo>
                    <a:pt x="168947" y="3013100"/>
                  </a:lnTo>
                  <a:lnTo>
                    <a:pt x="168765" y="3004707"/>
                  </a:lnTo>
                  <a:lnTo>
                    <a:pt x="168564" y="2996314"/>
                  </a:lnTo>
                  <a:lnTo>
                    <a:pt x="168344" y="2987921"/>
                  </a:lnTo>
                  <a:lnTo>
                    <a:pt x="168104" y="2979528"/>
                  </a:lnTo>
                  <a:lnTo>
                    <a:pt x="167843" y="2971135"/>
                  </a:lnTo>
                  <a:lnTo>
                    <a:pt x="167562" y="2962742"/>
                  </a:lnTo>
                  <a:lnTo>
                    <a:pt x="167259" y="2954349"/>
                  </a:lnTo>
                  <a:lnTo>
                    <a:pt x="166938" y="2945956"/>
                  </a:lnTo>
                  <a:lnTo>
                    <a:pt x="166601" y="2937563"/>
                  </a:lnTo>
                  <a:lnTo>
                    <a:pt x="166251" y="2929170"/>
                  </a:lnTo>
                  <a:lnTo>
                    <a:pt x="165887" y="2920777"/>
                  </a:lnTo>
                  <a:lnTo>
                    <a:pt x="165513" y="2912383"/>
                  </a:lnTo>
                  <a:lnTo>
                    <a:pt x="165128" y="2903990"/>
                  </a:lnTo>
                  <a:lnTo>
                    <a:pt x="164734" y="2895597"/>
                  </a:lnTo>
                  <a:lnTo>
                    <a:pt x="164329" y="2887204"/>
                  </a:lnTo>
                  <a:lnTo>
                    <a:pt x="163912" y="2878811"/>
                  </a:lnTo>
                  <a:lnTo>
                    <a:pt x="163482" y="2870418"/>
                  </a:lnTo>
                  <a:lnTo>
                    <a:pt x="163038" y="2862025"/>
                  </a:lnTo>
                  <a:lnTo>
                    <a:pt x="162579" y="2853632"/>
                  </a:lnTo>
                  <a:lnTo>
                    <a:pt x="162101" y="2845239"/>
                  </a:lnTo>
                  <a:lnTo>
                    <a:pt x="161604" y="2836846"/>
                  </a:lnTo>
                  <a:lnTo>
                    <a:pt x="161087" y="2828453"/>
                  </a:lnTo>
                  <a:lnTo>
                    <a:pt x="160548" y="2820060"/>
                  </a:lnTo>
                  <a:lnTo>
                    <a:pt x="159988" y="2811667"/>
                  </a:lnTo>
                  <a:lnTo>
                    <a:pt x="159406" y="2803274"/>
                  </a:lnTo>
                  <a:lnTo>
                    <a:pt x="158807" y="2794881"/>
                  </a:lnTo>
                  <a:lnTo>
                    <a:pt x="158194" y="2786488"/>
                  </a:lnTo>
                  <a:lnTo>
                    <a:pt x="157571" y="2778095"/>
                  </a:lnTo>
                  <a:lnTo>
                    <a:pt x="156941" y="2769702"/>
                  </a:lnTo>
                  <a:lnTo>
                    <a:pt x="156307" y="2761309"/>
                  </a:lnTo>
                  <a:lnTo>
                    <a:pt x="155674" y="2752916"/>
                  </a:lnTo>
                  <a:lnTo>
                    <a:pt x="155044" y="2744523"/>
                  </a:lnTo>
                  <a:lnTo>
                    <a:pt x="154420" y="2736130"/>
                  </a:lnTo>
                  <a:lnTo>
                    <a:pt x="153803" y="2727737"/>
                  </a:lnTo>
                  <a:lnTo>
                    <a:pt x="153191" y="2719344"/>
                  </a:lnTo>
                  <a:lnTo>
                    <a:pt x="152584" y="2710951"/>
                  </a:lnTo>
                  <a:lnTo>
                    <a:pt x="151978" y="2702558"/>
                  </a:lnTo>
                  <a:lnTo>
                    <a:pt x="151369" y="2694165"/>
                  </a:lnTo>
                  <a:lnTo>
                    <a:pt x="150753" y="2685771"/>
                  </a:lnTo>
                  <a:lnTo>
                    <a:pt x="150126" y="2677378"/>
                  </a:lnTo>
                  <a:lnTo>
                    <a:pt x="149483" y="2668985"/>
                  </a:lnTo>
                  <a:lnTo>
                    <a:pt x="148818" y="2660592"/>
                  </a:lnTo>
                  <a:lnTo>
                    <a:pt x="148127" y="2652199"/>
                  </a:lnTo>
                  <a:lnTo>
                    <a:pt x="147407" y="2643806"/>
                  </a:lnTo>
                  <a:lnTo>
                    <a:pt x="146659" y="2635413"/>
                  </a:lnTo>
                  <a:lnTo>
                    <a:pt x="145882" y="2627020"/>
                  </a:lnTo>
                  <a:lnTo>
                    <a:pt x="145078" y="2618627"/>
                  </a:lnTo>
                  <a:lnTo>
                    <a:pt x="144248" y="2610234"/>
                  </a:lnTo>
                  <a:lnTo>
                    <a:pt x="143396" y="2601841"/>
                  </a:lnTo>
                  <a:lnTo>
                    <a:pt x="142525" y="2593448"/>
                  </a:lnTo>
                  <a:lnTo>
                    <a:pt x="141640" y="2585055"/>
                  </a:lnTo>
                  <a:lnTo>
                    <a:pt x="140745" y="2576662"/>
                  </a:lnTo>
                  <a:lnTo>
                    <a:pt x="139848" y="2568269"/>
                  </a:lnTo>
                  <a:lnTo>
                    <a:pt x="138949" y="2559876"/>
                  </a:lnTo>
                  <a:lnTo>
                    <a:pt x="138054" y="2551483"/>
                  </a:lnTo>
                  <a:lnTo>
                    <a:pt x="137163" y="2543090"/>
                  </a:lnTo>
                  <a:lnTo>
                    <a:pt x="136277" y="2534697"/>
                  </a:lnTo>
                  <a:lnTo>
                    <a:pt x="135395" y="2526304"/>
                  </a:lnTo>
                  <a:lnTo>
                    <a:pt x="134515" y="2517911"/>
                  </a:lnTo>
                  <a:lnTo>
                    <a:pt x="133632" y="2509518"/>
                  </a:lnTo>
                  <a:lnTo>
                    <a:pt x="132739" y="2501125"/>
                  </a:lnTo>
                  <a:lnTo>
                    <a:pt x="131831" y="2492732"/>
                  </a:lnTo>
                  <a:lnTo>
                    <a:pt x="130900" y="2484339"/>
                  </a:lnTo>
                  <a:lnTo>
                    <a:pt x="129937" y="2475946"/>
                  </a:lnTo>
                  <a:lnTo>
                    <a:pt x="128936" y="2467552"/>
                  </a:lnTo>
                  <a:lnTo>
                    <a:pt x="127889" y="2459159"/>
                  </a:lnTo>
                  <a:lnTo>
                    <a:pt x="126787" y="2450766"/>
                  </a:lnTo>
                  <a:lnTo>
                    <a:pt x="125624" y="2442373"/>
                  </a:lnTo>
                  <a:lnTo>
                    <a:pt x="124386" y="2433980"/>
                  </a:lnTo>
                  <a:lnTo>
                    <a:pt x="123074" y="2425587"/>
                  </a:lnTo>
                  <a:lnTo>
                    <a:pt x="121688" y="2417194"/>
                  </a:lnTo>
                  <a:lnTo>
                    <a:pt x="120226" y="2408801"/>
                  </a:lnTo>
                  <a:lnTo>
                    <a:pt x="118690" y="2400408"/>
                  </a:lnTo>
                  <a:lnTo>
                    <a:pt x="117080" y="2392015"/>
                  </a:lnTo>
                  <a:lnTo>
                    <a:pt x="115402" y="2383622"/>
                  </a:lnTo>
                  <a:lnTo>
                    <a:pt x="113661" y="2375229"/>
                  </a:lnTo>
                  <a:lnTo>
                    <a:pt x="111863" y="2366836"/>
                  </a:lnTo>
                  <a:lnTo>
                    <a:pt x="110013" y="2358443"/>
                  </a:lnTo>
                  <a:lnTo>
                    <a:pt x="108131" y="2350050"/>
                  </a:lnTo>
                  <a:lnTo>
                    <a:pt x="106226" y="2341657"/>
                  </a:lnTo>
                  <a:lnTo>
                    <a:pt x="104314" y="2333264"/>
                  </a:lnTo>
                  <a:lnTo>
                    <a:pt x="102405" y="2324871"/>
                  </a:lnTo>
                  <a:lnTo>
                    <a:pt x="100515" y="2316478"/>
                  </a:lnTo>
                  <a:lnTo>
                    <a:pt x="98656" y="2308085"/>
                  </a:lnTo>
                  <a:lnTo>
                    <a:pt x="96842" y="2299692"/>
                  </a:lnTo>
                  <a:lnTo>
                    <a:pt x="95086" y="2291299"/>
                  </a:lnTo>
                  <a:lnTo>
                    <a:pt x="93409" y="2282906"/>
                  </a:lnTo>
                  <a:lnTo>
                    <a:pt x="91810" y="2274513"/>
                  </a:lnTo>
                  <a:lnTo>
                    <a:pt x="90295" y="2266120"/>
                  </a:lnTo>
                  <a:lnTo>
                    <a:pt x="88868" y="2257727"/>
                  </a:lnTo>
                  <a:lnTo>
                    <a:pt x="87529" y="2249334"/>
                  </a:lnTo>
                  <a:lnTo>
                    <a:pt x="86273" y="2240940"/>
                  </a:lnTo>
                  <a:lnTo>
                    <a:pt x="85095" y="2232547"/>
                  </a:lnTo>
                  <a:lnTo>
                    <a:pt x="83984" y="2224154"/>
                  </a:lnTo>
                  <a:lnTo>
                    <a:pt x="82929" y="2215761"/>
                  </a:lnTo>
                  <a:lnTo>
                    <a:pt x="81911" y="2207368"/>
                  </a:lnTo>
                  <a:lnTo>
                    <a:pt x="80906" y="2198975"/>
                  </a:lnTo>
                  <a:lnTo>
                    <a:pt x="79892" y="2190582"/>
                  </a:lnTo>
                  <a:lnTo>
                    <a:pt x="78851" y="2182189"/>
                  </a:lnTo>
                  <a:lnTo>
                    <a:pt x="77762" y="2173796"/>
                  </a:lnTo>
                  <a:lnTo>
                    <a:pt x="76606" y="2165403"/>
                  </a:lnTo>
                  <a:lnTo>
                    <a:pt x="75369" y="2157010"/>
                  </a:lnTo>
                  <a:lnTo>
                    <a:pt x="74037" y="2148617"/>
                  </a:lnTo>
                  <a:lnTo>
                    <a:pt x="72593" y="2140224"/>
                  </a:lnTo>
                  <a:lnTo>
                    <a:pt x="71033" y="2131831"/>
                  </a:lnTo>
                  <a:lnTo>
                    <a:pt x="69366" y="2123438"/>
                  </a:lnTo>
                  <a:lnTo>
                    <a:pt x="67598" y="2115045"/>
                  </a:lnTo>
                  <a:lnTo>
                    <a:pt x="65739" y="2106652"/>
                  </a:lnTo>
                  <a:lnTo>
                    <a:pt x="63798" y="2098259"/>
                  </a:lnTo>
                  <a:lnTo>
                    <a:pt x="61790" y="2089866"/>
                  </a:lnTo>
                  <a:lnTo>
                    <a:pt x="59730" y="2081473"/>
                  </a:lnTo>
                  <a:lnTo>
                    <a:pt x="57632" y="2073080"/>
                  </a:lnTo>
                  <a:lnTo>
                    <a:pt x="55508" y="2064687"/>
                  </a:lnTo>
                  <a:lnTo>
                    <a:pt x="53376" y="2056294"/>
                  </a:lnTo>
                  <a:lnTo>
                    <a:pt x="51246" y="2047901"/>
                  </a:lnTo>
                  <a:lnTo>
                    <a:pt x="49127" y="2039508"/>
                  </a:lnTo>
                  <a:lnTo>
                    <a:pt x="47023" y="2031115"/>
                  </a:lnTo>
                  <a:lnTo>
                    <a:pt x="44942" y="2022722"/>
                  </a:lnTo>
                  <a:lnTo>
                    <a:pt x="42887" y="2014328"/>
                  </a:lnTo>
                  <a:lnTo>
                    <a:pt x="40862" y="2005935"/>
                  </a:lnTo>
                  <a:lnTo>
                    <a:pt x="38873" y="1997542"/>
                  </a:lnTo>
                  <a:lnTo>
                    <a:pt x="36931" y="1989149"/>
                  </a:lnTo>
                  <a:lnTo>
                    <a:pt x="35041" y="1980756"/>
                  </a:lnTo>
                  <a:lnTo>
                    <a:pt x="33212" y="1972363"/>
                  </a:lnTo>
                  <a:lnTo>
                    <a:pt x="31454" y="1963970"/>
                  </a:lnTo>
                  <a:lnTo>
                    <a:pt x="29780" y="1955577"/>
                  </a:lnTo>
                  <a:lnTo>
                    <a:pt x="28201" y="1947184"/>
                  </a:lnTo>
                  <a:lnTo>
                    <a:pt x="26729" y="1938791"/>
                  </a:lnTo>
                  <a:lnTo>
                    <a:pt x="25375" y="1930398"/>
                  </a:lnTo>
                  <a:lnTo>
                    <a:pt x="24147" y="1922005"/>
                  </a:lnTo>
                  <a:lnTo>
                    <a:pt x="23070" y="1913612"/>
                  </a:lnTo>
                  <a:lnTo>
                    <a:pt x="22128" y="1905219"/>
                  </a:lnTo>
                  <a:lnTo>
                    <a:pt x="21315" y="1896826"/>
                  </a:lnTo>
                  <a:lnTo>
                    <a:pt x="20622" y="1888433"/>
                  </a:lnTo>
                  <a:lnTo>
                    <a:pt x="20038" y="1880040"/>
                  </a:lnTo>
                  <a:lnTo>
                    <a:pt x="19544" y="1871647"/>
                  </a:lnTo>
                  <a:lnTo>
                    <a:pt x="19119" y="1863254"/>
                  </a:lnTo>
                  <a:lnTo>
                    <a:pt x="18740" y="1854861"/>
                  </a:lnTo>
                  <a:lnTo>
                    <a:pt x="18380" y="1846468"/>
                  </a:lnTo>
                  <a:lnTo>
                    <a:pt x="18008" y="1838075"/>
                  </a:lnTo>
                  <a:lnTo>
                    <a:pt x="17595" y="1829682"/>
                  </a:lnTo>
                  <a:lnTo>
                    <a:pt x="17118" y="1821289"/>
                  </a:lnTo>
                  <a:lnTo>
                    <a:pt x="16560" y="1812896"/>
                  </a:lnTo>
                  <a:lnTo>
                    <a:pt x="15905" y="1804503"/>
                  </a:lnTo>
                  <a:lnTo>
                    <a:pt x="15144" y="1796110"/>
                  </a:lnTo>
                  <a:lnTo>
                    <a:pt x="14276" y="1787716"/>
                  </a:lnTo>
                  <a:lnTo>
                    <a:pt x="13303" y="1779323"/>
                  </a:lnTo>
                  <a:lnTo>
                    <a:pt x="12232" y="1770930"/>
                  </a:lnTo>
                  <a:lnTo>
                    <a:pt x="11075" y="1762537"/>
                  </a:lnTo>
                  <a:lnTo>
                    <a:pt x="9865" y="1754144"/>
                  </a:lnTo>
                  <a:lnTo>
                    <a:pt x="8628" y="1745751"/>
                  </a:lnTo>
                  <a:lnTo>
                    <a:pt x="7390" y="1737358"/>
                  </a:lnTo>
                  <a:lnTo>
                    <a:pt x="6178" y="1728965"/>
                  </a:lnTo>
                  <a:lnTo>
                    <a:pt x="5018" y="1720572"/>
                  </a:lnTo>
                  <a:lnTo>
                    <a:pt x="3936" y="1712179"/>
                  </a:lnTo>
                  <a:lnTo>
                    <a:pt x="2953" y="1703786"/>
                  </a:lnTo>
                  <a:lnTo>
                    <a:pt x="2097" y="1695393"/>
                  </a:lnTo>
                  <a:lnTo>
                    <a:pt x="1387" y="1687000"/>
                  </a:lnTo>
                  <a:lnTo>
                    <a:pt x="821" y="1678607"/>
                  </a:lnTo>
                  <a:lnTo>
                    <a:pt x="402" y="1670214"/>
                  </a:lnTo>
                  <a:lnTo>
                    <a:pt x="129" y="1661821"/>
                  </a:lnTo>
                  <a:lnTo>
                    <a:pt x="0" y="1653428"/>
                  </a:lnTo>
                  <a:lnTo>
                    <a:pt x="6" y="1645035"/>
                  </a:lnTo>
                  <a:lnTo>
                    <a:pt x="142" y="1636642"/>
                  </a:lnTo>
                  <a:lnTo>
                    <a:pt x="397" y="1628249"/>
                  </a:lnTo>
                  <a:lnTo>
                    <a:pt x="769" y="1619856"/>
                  </a:lnTo>
                  <a:lnTo>
                    <a:pt x="1248" y="1611463"/>
                  </a:lnTo>
                  <a:lnTo>
                    <a:pt x="1818" y="1603070"/>
                  </a:lnTo>
                  <a:lnTo>
                    <a:pt x="2476" y="1594677"/>
                  </a:lnTo>
                  <a:lnTo>
                    <a:pt x="3220" y="1586284"/>
                  </a:lnTo>
                  <a:lnTo>
                    <a:pt x="4049" y="1577891"/>
                  </a:lnTo>
                  <a:lnTo>
                    <a:pt x="4967" y="1569497"/>
                  </a:lnTo>
                  <a:lnTo>
                    <a:pt x="5977" y="1561104"/>
                  </a:lnTo>
                  <a:lnTo>
                    <a:pt x="7087" y="1552711"/>
                  </a:lnTo>
                  <a:lnTo>
                    <a:pt x="8317" y="1544318"/>
                  </a:lnTo>
                  <a:lnTo>
                    <a:pt x="9673" y="1535925"/>
                  </a:lnTo>
                  <a:lnTo>
                    <a:pt x="11158" y="1527532"/>
                  </a:lnTo>
                  <a:lnTo>
                    <a:pt x="12781" y="1519139"/>
                  </a:lnTo>
                  <a:lnTo>
                    <a:pt x="14547" y="1510746"/>
                  </a:lnTo>
                  <a:lnTo>
                    <a:pt x="16461" y="1502353"/>
                  </a:lnTo>
                  <a:lnTo>
                    <a:pt x="18524" y="1493960"/>
                  </a:lnTo>
                  <a:lnTo>
                    <a:pt x="20734" y="1485567"/>
                  </a:lnTo>
                  <a:lnTo>
                    <a:pt x="23085" y="1477174"/>
                  </a:lnTo>
                  <a:lnTo>
                    <a:pt x="25583" y="1468781"/>
                  </a:lnTo>
                  <a:lnTo>
                    <a:pt x="28199" y="1460388"/>
                  </a:lnTo>
                  <a:lnTo>
                    <a:pt x="30913" y="1451995"/>
                  </a:lnTo>
                  <a:lnTo>
                    <a:pt x="33706" y="1443602"/>
                  </a:lnTo>
                  <a:lnTo>
                    <a:pt x="36558" y="1435209"/>
                  </a:lnTo>
                  <a:lnTo>
                    <a:pt x="39451" y="1426816"/>
                  </a:lnTo>
                  <a:lnTo>
                    <a:pt x="42362" y="1418423"/>
                  </a:lnTo>
                  <a:lnTo>
                    <a:pt x="45275" y="1410030"/>
                  </a:lnTo>
                  <a:lnTo>
                    <a:pt x="48172" y="1401637"/>
                  </a:lnTo>
                  <a:lnTo>
                    <a:pt x="51031" y="1393244"/>
                  </a:lnTo>
                  <a:lnTo>
                    <a:pt x="53844" y="1384851"/>
                  </a:lnTo>
                  <a:lnTo>
                    <a:pt x="56603" y="1376458"/>
                  </a:lnTo>
                  <a:lnTo>
                    <a:pt x="59302" y="1368065"/>
                  </a:lnTo>
                  <a:lnTo>
                    <a:pt x="61938" y="1359672"/>
                  </a:lnTo>
                  <a:lnTo>
                    <a:pt x="64508" y="1351279"/>
                  </a:lnTo>
                  <a:lnTo>
                    <a:pt x="67013" y="1342885"/>
                  </a:lnTo>
                  <a:lnTo>
                    <a:pt x="69454" y="1334492"/>
                  </a:lnTo>
                  <a:lnTo>
                    <a:pt x="71832" y="1326099"/>
                  </a:lnTo>
                  <a:lnTo>
                    <a:pt x="74142" y="1317706"/>
                  </a:lnTo>
                  <a:lnTo>
                    <a:pt x="76398" y="1309313"/>
                  </a:lnTo>
                  <a:lnTo>
                    <a:pt x="78602" y="1300920"/>
                  </a:lnTo>
                  <a:lnTo>
                    <a:pt x="80758" y="1292527"/>
                  </a:lnTo>
                  <a:lnTo>
                    <a:pt x="82871" y="1284134"/>
                  </a:lnTo>
                  <a:lnTo>
                    <a:pt x="84945" y="1275741"/>
                  </a:lnTo>
                  <a:lnTo>
                    <a:pt x="86983" y="1267348"/>
                  </a:lnTo>
                  <a:lnTo>
                    <a:pt x="88991" y="1258955"/>
                  </a:lnTo>
                  <a:lnTo>
                    <a:pt x="90971" y="1250562"/>
                  </a:lnTo>
                  <a:lnTo>
                    <a:pt x="92927" y="1242169"/>
                  </a:lnTo>
                  <a:lnTo>
                    <a:pt x="94863" y="1233776"/>
                  </a:lnTo>
                  <a:lnTo>
                    <a:pt x="96782" y="1225383"/>
                  </a:lnTo>
                  <a:lnTo>
                    <a:pt x="98684" y="1216990"/>
                  </a:lnTo>
                  <a:lnTo>
                    <a:pt x="100568" y="1208597"/>
                  </a:lnTo>
                  <a:lnTo>
                    <a:pt x="102433" y="1200204"/>
                  </a:lnTo>
                  <a:lnTo>
                    <a:pt x="104277" y="1191811"/>
                  </a:lnTo>
                  <a:lnTo>
                    <a:pt x="106097" y="1183418"/>
                  </a:lnTo>
                  <a:lnTo>
                    <a:pt x="107887" y="1175025"/>
                  </a:lnTo>
                  <a:lnTo>
                    <a:pt x="109642" y="1166632"/>
                  </a:lnTo>
                  <a:lnTo>
                    <a:pt x="111360" y="1158239"/>
                  </a:lnTo>
                  <a:lnTo>
                    <a:pt x="113037" y="1149846"/>
                  </a:lnTo>
                  <a:lnTo>
                    <a:pt x="114673" y="1141453"/>
                  </a:lnTo>
                  <a:lnTo>
                    <a:pt x="116265" y="1133060"/>
                  </a:lnTo>
                  <a:lnTo>
                    <a:pt x="117812" y="1124667"/>
                  </a:lnTo>
                  <a:lnTo>
                    <a:pt x="119317" y="1116273"/>
                  </a:lnTo>
                  <a:lnTo>
                    <a:pt x="120779" y="1107880"/>
                  </a:lnTo>
                  <a:lnTo>
                    <a:pt x="122199" y="1099487"/>
                  </a:lnTo>
                  <a:lnTo>
                    <a:pt x="123581" y="1091094"/>
                  </a:lnTo>
                  <a:lnTo>
                    <a:pt x="124933" y="1082701"/>
                  </a:lnTo>
                  <a:lnTo>
                    <a:pt x="126257" y="1074308"/>
                  </a:lnTo>
                  <a:lnTo>
                    <a:pt x="127559" y="1065915"/>
                  </a:lnTo>
                  <a:lnTo>
                    <a:pt x="128843" y="1057522"/>
                  </a:lnTo>
                  <a:lnTo>
                    <a:pt x="130110" y="1049129"/>
                  </a:lnTo>
                  <a:lnTo>
                    <a:pt x="131365" y="1040736"/>
                  </a:lnTo>
                  <a:lnTo>
                    <a:pt x="132609" y="1032343"/>
                  </a:lnTo>
                  <a:lnTo>
                    <a:pt x="133843" y="1023950"/>
                  </a:lnTo>
                  <a:lnTo>
                    <a:pt x="135069" y="1015557"/>
                  </a:lnTo>
                  <a:lnTo>
                    <a:pt x="136285" y="1007164"/>
                  </a:lnTo>
                  <a:lnTo>
                    <a:pt x="137491" y="998771"/>
                  </a:lnTo>
                  <a:lnTo>
                    <a:pt x="138686" y="990378"/>
                  </a:lnTo>
                  <a:lnTo>
                    <a:pt x="139869" y="981985"/>
                  </a:lnTo>
                  <a:lnTo>
                    <a:pt x="141039" y="973592"/>
                  </a:lnTo>
                  <a:lnTo>
                    <a:pt x="142193" y="965199"/>
                  </a:lnTo>
                  <a:lnTo>
                    <a:pt x="143332" y="956806"/>
                  </a:lnTo>
                  <a:lnTo>
                    <a:pt x="144452" y="948413"/>
                  </a:lnTo>
                  <a:lnTo>
                    <a:pt x="145554" y="940020"/>
                  </a:lnTo>
                  <a:lnTo>
                    <a:pt x="146638" y="931627"/>
                  </a:lnTo>
                  <a:lnTo>
                    <a:pt x="147705" y="923234"/>
                  </a:lnTo>
                  <a:lnTo>
                    <a:pt x="148752" y="914841"/>
                  </a:lnTo>
                  <a:lnTo>
                    <a:pt x="149781" y="906448"/>
                  </a:lnTo>
                  <a:lnTo>
                    <a:pt x="150789" y="898055"/>
                  </a:lnTo>
                  <a:lnTo>
                    <a:pt x="151776" y="889661"/>
                  </a:lnTo>
                  <a:lnTo>
                    <a:pt x="152738" y="881268"/>
                  </a:lnTo>
                  <a:lnTo>
                    <a:pt x="153670" y="872875"/>
                  </a:lnTo>
                  <a:lnTo>
                    <a:pt x="154570" y="864482"/>
                  </a:lnTo>
                  <a:lnTo>
                    <a:pt x="155438" y="856089"/>
                  </a:lnTo>
                  <a:lnTo>
                    <a:pt x="156268" y="847696"/>
                  </a:lnTo>
                  <a:lnTo>
                    <a:pt x="157058" y="839303"/>
                  </a:lnTo>
                  <a:lnTo>
                    <a:pt x="157807" y="830910"/>
                  </a:lnTo>
                  <a:lnTo>
                    <a:pt x="158511" y="822517"/>
                  </a:lnTo>
                  <a:lnTo>
                    <a:pt x="159172" y="814124"/>
                  </a:lnTo>
                  <a:lnTo>
                    <a:pt x="159787" y="805731"/>
                  </a:lnTo>
                  <a:lnTo>
                    <a:pt x="160356" y="797338"/>
                  </a:lnTo>
                  <a:lnTo>
                    <a:pt x="160886" y="788945"/>
                  </a:lnTo>
                  <a:lnTo>
                    <a:pt x="161383" y="780552"/>
                  </a:lnTo>
                  <a:lnTo>
                    <a:pt x="161850" y="772159"/>
                  </a:lnTo>
                  <a:lnTo>
                    <a:pt x="162295" y="763766"/>
                  </a:lnTo>
                  <a:lnTo>
                    <a:pt x="162723" y="755373"/>
                  </a:lnTo>
                  <a:lnTo>
                    <a:pt x="163140" y="746980"/>
                  </a:lnTo>
                  <a:lnTo>
                    <a:pt x="163552" y="738587"/>
                  </a:lnTo>
                  <a:lnTo>
                    <a:pt x="163965" y="730194"/>
                  </a:lnTo>
                  <a:lnTo>
                    <a:pt x="164385" y="721801"/>
                  </a:lnTo>
                  <a:lnTo>
                    <a:pt x="164816" y="713408"/>
                  </a:lnTo>
                  <a:lnTo>
                    <a:pt x="165260" y="705015"/>
                  </a:lnTo>
                  <a:lnTo>
                    <a:pt x="165719" y="696622"/>
                  </a:lnTo>
                  <a:lnTo>
                    <a:pt x="166193" y="688229"/>
                  </a:lnTo>
                  <a:lnTo>
                    <a:pt x="166683" y="679836"/>
                  </a:lnTo>
                  <a:lnTo>
                    <a:pt x="167187" y="671442"/>
                  </a:lnTo>
                  <a:lnTo>
                    <a:pt x="167703" y="663049"/>
                  </a:lnTo>
                  <a:lnTo>
                    <a:pt x="168230" y="654656"/>
                  </a:lnTo>
                  <a:lnTo>
                    <a:pt x="168764" y="646263"/>
                  </a:lnTo>
                  <a:lnTo>
                    <a:pt x="169300" y="637870"/>
                  </a:lnTo>
                  <a:lnTo>
                    <a:pt x="169835" y="629477"/>
                  </a:lnTo>
                  <a:lnTo>
                    <a:pt x="170366" y="621084"/>
                  </a:lnTo>
                  <a:lnTo>
                    <a:pt x="170887" y="612691"/>
                  </a:lnTo>
                  <a:lnTo>
                    <a:pt x="171396" y="604298"/>
                  </a:lnTo>
                  <a:lnTo>
                    <a:pt x="171889" y="595905"/>
                  </a:lnTo>
                  <a:lnTo>
                    <a:pt x="172363" y="587512"/>
                  </a:lnTo>
                  <a:lnTo>
                    <a:pt x="172812" y="579119"/>
                  </a:lnTo>
                  <a:lnTo>
                    <a:pt x="173234" y="570726"/>
                  </a:lnTo>
                  <a:lnTo>
                    <a:pt x="173628" y="562333"/>
                  </a:lnTo>
                  <a:lnTo>
                    <a:pt x="173994" y="553940"/>
                  </a:lnTo>
                  <a:lnTo>
                    <a:pt x="174330" y="545547"/>
                  </a:lnTo>
                  <a:lnTo>
                    <a:pt x="174637" y="537154"/>
                  </a:lnTo>
                  <a:lnTo>
                    <a:pt x="174915" y="528761"/>
                  </a:lnTo>
                  <a:lnTo>
                    <a:pt x="175164" y="520368"/>
                  </a:lnTo>
                  <a:lnTo>
                    <a:pt x="175387" y="511975"/>
                  </a:lnTo>
                  <a:lnTo>
                    <a:pt x="175583" y="503582"/>
                  </a:lnTo>
                  <a:lnTo>
                    <a:pt x="175755" y="495189"/>
                  </a:lnTo>
                  <a:lnTo>
                    <a:pt x="175907" y="486796"/>
                  </a:lnTo>
                  <a:lnTo>
                    <a:pt x="176042" y="478403"/>
                  </a:lnTo>
                  <a:lnTo>
                    <a:pt x="176162" y="470010"/>
                  </a:lnTo>
                  <a:lnTo>
                    <a:pt x="176270" y="461617"/>
                  </a:lnTo>
                  <a:lnTo>
                    <a:pt x="176367" y="453224"/>
                  </a:lnTo>
                  <a:lnTo>
                    <a:pt x="176457" y="444830"/>
                  </a:lnTo>
                  <a:lnTo>
                    <a:pt x="176542" y="436437"/>
                  </a:lnTo>
                  <a:lnTo>
                    <a:pt x="176623" y="428044"/>
                  </a:lnTo>
                  <a:lnTo>
                    <a:pt x="176704" y="419651"/>
                  </a:lnTo>
                  <a:lnTo>
                    <a:pt x="176786" y="411258"/>
                  </a:lnTo>
                  <a:lnTo>
                    <a:pt x="176871" y="402865"/>
                  </a:lnTo>
                  <a:lnTo>
                    <a:pt x="176959" y="394472"/>
                  </a:lnTo>
                  <a:lnTo>
                    <a:pt x="177051" y="386079"/>
                  </a:lnTo>
                  <a:lnTo>
                    <a:pt x="177147" y="377686"/>
                  </a:lnTo>
                  <a:lnTo>
                    <a:pt x="177248" y="369293"/>
                  </a:lnTo>
                  <a:lnTo>
                    <a:pt x="177352" y="360900"/>
                  </a:lnTo>
                  <a:lnTo>
                    <a:pt x="177460" y="352507"/>
                  </a:lnTo>
                  <a:lnTo>
                    <a:pt x="177569" y="344114"/>
                  </a:lnTo>
                  <a:lnTo>
                    <a:pt x="177679" y="335721"/>
                  </a:lnTo>
                  <a:lnTo>
                    <a:pt x="177788" y="327328"/>
                  </a:lnTo>
                  <a:lnTo>
                    <a:pt x="177894" y="318935"/>
                  </a:lnTo>
                  <a:lnTo>
                    <a:pt x="177996" y="310542"/>
                  </a:lnTo>
                  <a:lnTo>
                    <a:pt x="178092" y="302149"/>
                  </a:lnTo>
                  <a:lnTo>
                    <a:pt x="178183" y="293756"/>
                  </a:lnTo>
                  <a:lnTo>
                    <a:pt x="178266" y="285363"/>
                  </a:lnTo>
                  <a:lnTo>
                    <a:pt x="178340" y="276970"/>
                  </a:lnTo>
                  <a:lnTo>
                    <a:pt x="178407" y="268577"/>
                  </a:lnTo>
                  <a:lnTo>
                    <a:pt x="178467" y="260184"/>
                  </a:lnTo>
                  <a:lnTo>
                    <a:pt x="178520" y="251791"/>
                  </a:lnTo>
                  <a:lnTo>
                    <a:pt x="178568" y="243398"/>
                  </a:lnTo>
                  <a:lnTo>
                    <a:pt x="178612" y="235005"/>
                  </a:lnTo>
                  <a:lnTo>
                    <a:pt x="178652" y="226612"/>
                  </a:lnTo>
                  <a:lnTo>
                    <a:pt x="178691" y="218218"/>
                  </a:lnTo>
                  <a:lnTo>
                    <a:pt x="178729" y="209825"/>
                  </a:lnTo>
                  <a:lnTo>
                    <a:pt x="178768" y="201432"/>
                  </a:lnTo>
                  <a:lnTo>
                    <a:pt x="178810" y="193039"/>
                  </a:lnTo>
                  <a:lnTo>
                    <a:pt x="178854" y="184646"/>
                  </a:lnTo>
                  <a:lnTo>
                    <a:pt x="178900" y="176253"/>
                  </a:lnTo>
                  <a:lnTo>
                    <a:pt x="178950" y="167860"/>
                  </a:lnTo>
                  <a:lnTo>
                    <a:pt x="179002" y="159467"/>
                  </a:lnTo>
                  <a:lnTo>
                    <a:pt x="179056" y="151074"/>
                  </a:lnTo>
                  <a:lnTo>
                    <a:pt x="179112" y="142681"/>
                  </a:lnTo>
                  <a:lnTo>
                    <a:pt x="179168" y="134288"/>
                  </a:lnTo>
                  <a:lnTo>
                    <a:pt x="179224" y="125895"/>
                  </a:lnTo>
                  <a:lnTo>
                    <a:pt x="179278" y="117502"/>
                  </a:lnTo>
                  <a:lnTo>
                    <a:pt x="179329" y="109109"/>
                  </a:lnTo>
                  <a:lnTo>
                    <a:pt x="179378" y="100716"/>
                  </a:lnTo>
                  <a:lnTo>
                    <a:pt x="179423" y="92323"/>
                  </a:lnTo>
                  <a:lnTo>
                    <a:pt x="179465" y="83930"/>
                  </a:lnTo>
                  <a:lnTo>
                    <a:pt x="179502" y="75537"/>
                  </a:lnTo>
                  <a:lnTo>
                    <a:pt x="179536" y="67144"/>
                  </a:lnTo>
                  <a:lnTo>
                    <a:pt x="179566" y="58751"/>
                  </a:lnTo>
                  <a:lnTo>
                    <a:pt x="179593" y="50358"/>
                  </a:lnTo>
                  <a:lnTo>
                    <a:pt x="179618" y="41965"/>
                  </a:lnTo>
                  <a:lnTo>
                    <a:pt x="179641" y="33572"/>
                  </a:lnTo>
                  <a:lnTo>
                    <a:pt x="179663" y="25179"/>
                  </a:lnTo>
                  <a:lnTo>
                    <a:pt x="179685" y="16786"/>
                  </a:lnTo>
                  <a:lnTo>
                    <a:pt x="179706" y="8393"/>
                  </a:lnTo>
                  <a:lnTo>
                    <a:pt x="179728" y="0"/>
                  </a:lnTo>
                  <a:lnTo>
                    <a:pt x="180350" y="0"/>
                  </a:lnTo>
                  <a:lnTo>
                    <a:pt x="180372" y="8393"/>
                  </a:lnTo>
                  <a:lnTo>
                    <a:pt x="180393" y="16786"/>
                  </a:lnTo>
                  <a:lnTo>
                    <a:pt x="180415" y="25179"/>
                  </a:lnTo>
                  <a:lnTo>
                    <a:pt x="180437" y="33572"/>
                  </a:lnTo>
                  <a:lnTo>
                    <a:pt x="180460" y="41965"/>
                  </a:lnTo>
                  <a:lnTo>
                    <a:pt x="180485" y="50358"/>
                  </a:lnTo>
                  <a:lnTo>
                    <a:pt x="180512" y="58751"/>
                  </a:lnTo>
                  <a:lnTo>
                    <a:pt x="180542" y="67144"/>
                  </a:lnTo>
                  <a:lnTo>
                    <a:pt x="180576" y="75537"/>
                  </a:lnTo>
                  <a:lnTo>
                    <a:pt x="180613" y="83930"/>
                  </a:lnTo>
                  <a:lnTo>
                    <a:pt x="180655" y="92323"/>
                  </a:lnTo>
                  <a:lnTo>
                    <a:pt x="180700" y="100716"/>
                  </a:lnTo>
                  <a:lnTo>
                    <a:pt x="180749" y="109109"/>
                  </a:lnTo>
                  <a:lnTo>
                    <a:pt x="180800" y="117502"/>
                  </a:lnTo>
                  <a:lnTo>
                    <a:pt x="180854" y="125895"/>
                  </a:lnTo>
                  <a:lnTo>
                    <a:pt x="180910" y="134288"/>
                  </a:lnTo>
                  <a:lnTo>
                    <a:pt x="180966" y="142681"/>
                  </a:lnTo>
                  <a:lnTo>
                    <a:pt x="181022" y="151074"/>
                  </a:lnTo>
                  <a:lnTo>
                    <a:pt x="181076" y="159467"/>
                  </a:lnTo>
                  <a:lnTo>
                    <a:pt x="181128" y="167860"/>
                  </a:lnTo>
                  <a:lnTo>
                    <a:pt x="181178" y="176253"/>
                  </a:lnTo>
                  <a:lnTo>
                    <a:pt x="181225" y="184646"/>
                  </a:lnTo>
                  <a:lnTo>
                    <a:pt x="181268" y="193039"/>
                  </a:lnTo>
                  <a:lnTo>
                    <a:pt x="181310" y="201432"/>
                  </a:lnTo>
                  <a:lnTo>
                    <a:pt x="181349" y="209825"/>
                  </a:lnTo>
                  <a:lnTo>
                    <a:pt x="181388" y="218218"/>
                  </a:lnTo>
                  <a:lnTo>
                    <a:pt x="181426" y="226612"/>
                  </a:lnTo>
                  <a:lnTo>
                    <a:pt x="181467" y="235005"/>
                  </a:lnTo>
                  <a:lnTo>
                    <a:pt x="181510" y="243398"/>
                  </a:lnTo>
                  <a:lnTo>
                    <a:pt x="181558" y="251791"/>
                  </a:lnTo>
                  <a:lnTo>
                    <a:pt x="181611" y="260184"/>
                  </a:lnTo>
                  <a:lnTo>
                    <a:pt x="181671" y="268577"/>
                  </a:lnTo>
                  <a:lnTo>
                    <a:pt x="181738" y="276970"/>
                  </a:lnTo>
                  <a:lnTo>
                    <a:pt x="181812" y="285363"/>
                  </a:lnTo>
                  <a:lnTo>
                    <a:pt x="181895" y="293756"/>
                  </a:lnTo>
                  <a:lnTo>
                    <a:pt x="181986" y="302149"/>
                  </a:lnTo>
                  <a:lnTo>
                    <a:pt x="182082" y="310542"/>
                  </a:lnTo>
                  <a:lnTo>
                    <a:pt x="182184" y="318935"/>
                  </a:lnTo>
                  <a:lnTo>
                    <a:pt x="182290" y="327328"/>
                  </a:lnTo>
                  <a:lnTo>
                    <a:pt x="182399" y="335721"/>
                  </a:lnTo>
                  <a:lnTo>
                    <a:pt x="182509" y="344114"/>
                  </a:lnTo>
                  <a:lnTo>
                    <a:pt x="182618" y="352507"/>
                  </a:lnTo>
                  <a:lnTo>
                    <a:pt x="182726" y="360900"/>
                  </a:lnTo>
                  <a:lnTo>
                    <a:pt x="182831" y="369293"/>
                  </a:lnTo>
                  <a:lnTo>
                    <a:pt x="182931" y="377686"/>
                  </a:lnTo>
                  <a:lnTo>
                    <a:pt x="183027" y="386079"/>
                  </a:lnTo>
                  <a:lnTo>
                    <a:pt x="183119" y="394472"/>
                  </a:lnTo>
                  <a:lnTo>
                    <a:pt x="183207" y="402865"/>
                  </a:lnTo>
                  <a:lnTo>
                    <a:pt x="183292" y="411258"/>
                  </a:lnTo>
                  <a:lnTo>
                    <a:pt x="183374" y="419651"/>
                  </a:lnTo>
                  <a:lnTo>
                    <a:pt x="183455" y="428044"/>
                  </a:lnTo>
                  <a:lnTo>
                    <a:pt x="183536" y="436437"/>
                  </a:lnTo>
                  <a:lnTo>
                    <a:pt x="183621" y="444830"/>
                  </a:lnTo>
                  <a:lnTo>
                    <a:pt x="183711" y="453224"/>
                  </a:lnTo>
                  <a:lnTo>
                    <a:pt x="183808" y="461617"/>
                  </a:lnTo>
                  <a:lnTo>
                    <a:pt x="183916" y="470010"/>
                  </a:lnTo>
                  <a:lnTo>
                    <a:pt x="184036" y="478403"/>
                  </a:lnTo>
                  <a:lnTo>
                    <a:pt x="184171" y="486796"/>
                  </a:lnTo>
                  <a:lnTo>
                    <a:pt x="184323" y="495189"/>
                  </a:lnTo>
                  <a:lnTo>
                    <a:pt x="184495" y="503582"/>
                  </a:lnTo>
                  <a:lnTo>
                    <a:pt x="184691" y="511975"/>
                  </a:lnTo>
                  <a:lnTo>
                    <a:pt x="184914" y="520368"/>
                  </a:lnTo>
                  <a:lnTo>
                    <a:pt x="185163" y="528761"/>
                  </a:lnTo>
                  <a:lnTo>
                    <a:pt x="185441" y="537154"/>
                  </a:lnTo>
                  <a:lnTo>
                    <a:pt x="185748" y="545547"/>
                  </a:lnTo>
                  <a:lnTo>
                    <a:pt x="186084" y="553940"/>
                  </a:lnTo>
                  <a:lnTo>
                    <a:pt x="186450" y="562333"/>
                  </a:lnTo>
                  <a:lnTo>
                    <a:pt x="186844" y="570726"/>
                  </a:lnTo>
                  <a:lnTo>
                    <a:pt x="187266" y="579119"/>
                  </a:lnTo>
                  <a:lnTo>
                    <a:pt x="187715" y="587512"/>
                  </a:lnTo>
                  <a:lnTo>
                    <a:pt x="188189" y="595905"/>
                  </a:lnTo>
                  <a:lnTo>
                    <a:pt x="188682" y="604298"/>
                  </a:lnTo>
                  <a:lnTo>
                    <a:pt x="189191" y="612691"/>
                  </a:lnTo>
                  <a:lnTo>
                    <a:pt x="189713" y="621084"/>
                  </a:lnTo>
                  <a:lnTo>
                    <a:pt x="190243" y="629477"/>
                  </a:lnTo>
                  <a:lnTo>
                    <a:pt x="190778" y="637870"/>
                  </a:lnTo>
                  <a:lnTo>
                    <a:pt x="191314" y="646263"/>
                  </a:lnTo>
                  <a:lnTo>
                    <a:pt x="191848" y="654656"/>
                  </a:lnTo>
                  <a:lnTo>
                    <a:pt x="192375" y="663049"/>
                  </a:lnTo>
                  <a:lnTo>
                    <a:pt x="192891" y="671442"/>
                  </a:lnTo>
                  <a:lnTo>
                    <a:pt x="193395" y="679836"/>
                  </a:lnTo>
                  <a:lnTo>
                    <a:pt x="193885" y="688229"/>
                  </a:lnTo>
                  <a:lnTo>
                    <a:pt x="194359" y="696622"/>
                  </a:lnTo>
                  <a:lnTo>
                    <a:pt x="194818" y="705015"/>
                  </a:lnTo>
                  <a:lnTo>
                    <a:pt x="195263" y="713408"/>
                  </a:lnTo>
                  <a:lnTo>
                    <a:pt x="195693" y="721801"/>
                  </a:lnTo>
                  <a:lnTo>
                    <a:pt x="196114" y="730194"/>
                  </a:lnTo>
                  <a:lnTo>
                    <a:pt x="196527" y="738587"/>
                  </a:lnTo>
                  <a:lnTo>
                    <a:pt x="196939" y="746980"/>
                  </a:lnTo>
                  <a:lnTo>
                    <a:pt x="197355" y="755373"/>
                  </a:lnTo>
                  <a:lnTo>
                    <a:pt x="197783" y="763766"/>
                  </a:lnTo>
                  <a:lnTo>
                    <a:pt x="198228" y="772159"/>
                  </a:lnTo>
                  <a:lnTo>
                    <a:pt x="198695" y="780552"/>
                  </a:lnTo>
                  <a:lnTo>
                    <a:pt x="199192" y="788945"/>
                  </a:lnTo>
                  <a:lnTo>
                    <a:pt x="199722" y="797338"/>
                  </a:lnTo>
                  <a:lnTo>
                    <a:pt x="200291" y="805731"/>
                  </a:lnTo>
                  <a:lnTo>
                    <a:pt x="200906" y="814124"/>
                  </a:lnTo>
                  <a:lnTo>
                    <a:pt x="201567" y="822517"/>
                  </a:lnTo>
                  <a:lnTo>
                    <a:pt x="202271" y="830910"/>
                  </a:lnTo>
                  <a:lnTo>
                    <a:pt x="203020" y="839303"/>
                  </a:lnTo>
                  <a:lnTo>
                    <a:pt x="203810" y="847696"/>
                  </a:lnTo>
                  <a:lnTo>
                    <a:pt x="204641" y="856089"/>
                  </a:lnTo>
                  <a:lnTo>
                    <a:pt x="205508" y="864482"/>
                  </a:lnTo>
                  <a:lnTo>
                    <a:pt x="206409" y="872875"/>
                  </a:lnTo>
                  <a:lnTo>
                    <a:pt x="207340" y="881268"/>
                  </a:lnTo>
                  <a:lnTo>
                    <a:pt x="208302" y="889661"/>
                  </a:lnTo>
                  <a:lnTo>
                    <a:pt x="209289" y="898055"/>
                  </a:lnTo>
                  <a:lnTo>
                    <a:pt x="210297" y="906448"/>
                  </a:lnTo>
                  <a:lnTo>
                    <a:pt x="211326" y="914841"/>
                  </a:lnTo>
                  <a:lnTo>
                    <a:pt x="212373" y="923234"/>
                  </a:lnTo>
                  <a:lnTo>
                    <a:pt x="213440" y="931627"/>
                  </a:lnTo>
                  <a:lnTo>
                    <a:pt x="214524" y="940020"/>
                  </a:lnTo>
                  <a:lnTo>
                    <a:pt x="215626" y="948413"/>
                  </a:lnTo>
                  <a:lnTo>
                    <a:pt x="216746" y="956806"/>
                  </a:lnTo>
                  <a:lnTo>
                    <a:pt x="217885" y="965199"/>
                  </a:lnTo>
                  <a:lnTo>
                    <a:pt x="219039" y="973592"/>
                  </a:lnTo>
                  <a:lnTo>
                    <a:pt x="220209" y="981985"/>
                  </a:lnTo>
                  <a:lnTo>
                    <a:pt x="221392" y="990378"/>
                  </a:lnTo>
                  <a:lnTo>
                    <a:pt x="222587" y="998771"/>
                  </a:lnTo>
                  <a:lnTo>
                    <a:pt x="223793" y="1007164"/>
                  </a:lnTo>
                  <a:lnTo>
                    <a:pt x="225010" y="1015557"/>
                  </a:lnTo>
                  <a:lnTo>
                    <a:pt x="226235" y="1023950"/>
                  </a:lnTo>
                  <a:lnTo>
                    <a:pt x="227469" y="1032343"/>
                  </a:lnTo>
                  <a:lnTo>
                    <a:pt x="228713" y="1040736"/>
                  </a:lnTo>
                  <a:lnTo>
                    <a:pt x="229968" y="1049129"/>
                  </a:lnTo>
                  <a:lnTo>
                    <a:pt x="231236" y="1057522"/>
                  </a:lnTo>
                  <a:lnTo>
                    <a:pt x="232519" y="1065915"/>
                  </a:lnTo>
                  <a:lnTo>
                    <a:pt x="233821" y="1074308"/>
                  </a:lnTo>
                  <a:lnTo>
                    <a:pt x="235145" y="1082701"/>
                  </a:lnTo>
                  <a:lnTo>
                    <a:pt x="236497" y="1091094"/>
                  </a:lnTo>
                  <a:lnTo>
                    <a:pt x="237879" y="1099487"/>
                  </a:lnTo>
                  <a:lnTo>
                    <a:pt x="239299" y="1107880"/>
                  </a:lnTo>
                  <a:lnTo>
                    <a:pt x="240761" y="1116273"/>
                  </a:lnTo>
                  <a:lnTo>
                    <a:pt x="242266" y="1124667"/>
                  </a:lnTo>
                  <a:lnTo>
                    <a:pt x="243813" y="1133060"/>
                  </a:lnTo>
                  <a:lnTo>
                    <a:pt x="245405" y="1141453"/>
                  </a:lnTo>
                  <a:lnTo>
                    <a:pt x="247041" y="1149846"/>
                  </a:lnTo>
                  <a:lnTo>
                    <a:pt x="248719" y="1158239"/>
                  </a:lnTo>
                  <a:lnTo>
                    <a:pt x="250436" y="1166632"/>
                  </a:lnTo>
                  <a:lnTo>
                    <a:pt x="252191" y="1175025"/>
                  </a:lnTo>
                  <a:lnTo>
                    <a:pt x="253981" y="1183418"/>
                  </a:lnTo>
                  <a:lnTo>
                    <a:pt x="255801" y="1191811"/>
                  </a:lnTo>
                  <a:lnTo>
                    <a:pt x="257645" y="1200204"/>
                  </a:lnTo>
                  <a:lnTo>
                    <a:pt x="259510" y="1208597"/>
                  </a:lnTo>
                  <a:lnTo>
                    <a:pt x="261395" y="1216990"/>
                  </a:lnTo>
                  <a:lnTo>
                    <a:pt x="263296" y="1225383"/>
                  </a:lnTo>
                  <a:lnTo>
                    <a:pt x="265215" y="1233776"/>
                  </a:lnTo>
                  <a:lnTo>
                    <a:pt x="267151" y="1242169"/>
                  </a:lnTo>
                  <a:lnTo>
                    <a:pt x="269107" y="1250562"/>
                  </a:lnTo>
                  <a:lnTo>
                    <a:pt x="271087" y="1258955"/>
                  </a:lnTo>
                  <a:lnTo>
                    <a:pt x="273095" y="1267348"/>
                  </a:lnTo>
                  <a:lnTo>
                    <a:pt x="275133" y="1275741"/>
                  </a:lnTo>
                  <a:lnTo>
                    <a:pt x="277207" y="1284134"/>
                  </a:lnTo>
                  <a:lnTo>
                    <a:pt x="279320" y="1292527"/>
                  </a:lnTo>
                  <a:lnTo>
                    <a:pt x="281476" y="1300920"/>
                  </a:lnTo>
                  <a:lnTo>
                    <a:pt x="283680" y="1309313"/>
                  </a:lnTo>
                  <a:lnTo>
                    <a:pt x="285936" y="1317706"/>
                  </a:lnTo>
                  <a:lnTo>
                    <a:pt x="288247" y="1326099"/>
                  </a:lnTo>
                  <a:lnTo>
                    <a:pt x="290624" y="1334492"/>
                  </a:lnTo>
                  <a:lnTo>
                    <a:pt x="293065" y="1342885"/>
                  </a:lnTo>
                  <a:lnTo>
                    <a:pt x="295570" y="1351279"/>
                  </a:lnTo>
                  <a:lnTo>
                    <a:pt x="298140" y="1359672"/>
                  </a:lnTo>
                  <a:lnTo>
                    <a:pt x="300776" y="1368065"/>
                  </a:lnTo>
                  <a:lnTo>
                    <a:pt x="303475" y="1376458"/>
                  </a:lnTo>
                  <a:lnTo>
                    <a:pt x="306234" y="1384851"/>
                  </a:lnTo>
                  <a:lnTo>
                    <a:pt x="309047" y="1393244"/>
                  </a:lnTo>
                  <a:lnTo>
                    <a:pt x="311906" y="1401637"/>
                  </a:lnTo>
                  <a:lnTo>
                    <a:pt x="314803" y="1410030"/>
                  </a:lnTo>
                  <a:lnTo>
                    <a:pt x="317716" y="1418423"/>
                  </a:lnTo>
                  <a:lnTo>
                    <a:pt x="320628" y="1426816"/>
                  </a:lnTo>
                  <a:lnTo>
                    <a:pt x="323520" y="1435209"/>
                  </a:lnTo>
                  <a:lnTo>
                    <a:pt x="326372" y="1443602"/>
                  </a:lnTo>
                  <a:lnTo>
                    <a:pt x="329165" y="1451995"/>
                  </a:lnTo>
                  <a:lnTo>
                    <a:pt x="331879" y="1460388"/>
                  </a:lnTo>
                  <a:lnTo>
                    <a:pt x="334495" y="1468781"/>
                  </a:lnTo>
                  <a:lnTo>
                    <a:pt x="336993" y="1477174"/>
                  </a:lnTo>
                  <a:lnTo>
                    <a:pt x="339344" y="1485567"/>
                  </a:lnTo>
                  <a:lnTo>
                    <a:pt x="341554" y="1493960"/>
                  </a:lnTo>
                  <a:lnTo>
                    <a:pt x="343617" y="1502353"/>
                  </a:lnTo>
                  <a:lnTo>
                    <a:pt x="345531" y="1510746"/>
                  </a:lnTo>
                  <a:lnTo>
                    <a:pt x="347297" y="1519139"/>
                  </a:lnTo>
                  <a:lnTo>
                    <a:pt x="348920" y="1527532"/>
                  </a:lnTo>
                  <a:lnTo>
                    <a:pt x="350405" y="1535925"/>
                  </a:lnTo>
                  <a:lnTo>
                    <a:pt x="351761" y="1544318"/>
                  </a:lnTo>
                  <a:lnTo>
                    <a:pt x="352991" y="1552711"/>
                  </a:lnTo>
                  <a:lnTo>
                    <a:pt x="354101" y="1561104"/>
                  </a:lnTo>
                  <a:lnTo>
                    <a:pt x="355112" y="1569497"/>
                  </a:lnTo>
                  <a:lnTo>
                    <a:pt x="356029" y="1577891"/>
                  </a:lnTo>
                  <a:lnTo>
                    <a:pt x="356858" y="1586284"/>
                  </a:lnTo>
                  <a:lnTo>
                    <a:pt x="357602" y="1594677"/>
                  </a:lnTo>
                  <a:lnTo>
                    <a:pt x="358260" y="1603070"/>
                  </a:lnTo>
                  <a:lnTo>
                    <a:pt x="358830" y="1611463"/>
                  </a:lnTo>
                  <a:lnTo>
                    <a:pt x="359309" y="1619856"/>
                  </a:lnTo>
                  <a:lnTo>
                    <a:pt x="359681" y="1628249"/>
                  </a:lnTo>
                  <a:lnTo>
                    <a:pt x="359936" y="1636642"/>
                  </a:lnTo>
                  <a:lnTo>
                    <a:pt x="360072" y="1645035"/>
                  </a:lnTo>
                  <a:lnTo>
                    <a:pt x="360079" y="1653428"/>
                  </a:lnTo>
                  <a:lnTo>
                    <a:pt x="359949" y="1661821"/>
                  </a:lnTo>
                  <a:lnTo>
                    <a:pt x="359676" y="1670214"/>
                  </a:lnTo>
                  <a:lnTo>
                    <a:pt x="359257" y="1678607"/>
                  </a:lnTo>
                  <a:lnTo>
                    <a:pt x="358691" y="1687000"/>
                  </a:lnTo>
                  <a:lnTo>
                    <a:pt x="357982" y="1695393"/>
                  </a:lnTo>
                  <a:lnTo>
                    <a:pt x="357125" y="1703786"/>
                  </a:lnTo>
                  <a:lnTo>
                    <a:pt x="356142" y="1712179"/>
                  </a:lnTo>
                  <a:lnTo>
                    <a:pt x="355060" y="1720572"/>
                  </a:lnTo>
                  <a:lnTo>
                    <a:pt x="353901" y="1728965"/>
                  </a:lnTo>
                  <a:lnTo>
                    <a:pt x="352688" y="1737358"/>
                  </a:lnTo>
                  <a:lnTo>
                    <a:pt x="351450" y="1745751"/>
                  </a:lnTo>
                  <a:lnTo>
                    <a:pt x="350213" y="1754144"/>
                  </a:lnTo>
                  <a:lnTo>
                    <a:pt x="349003" y="1762537"/>
                  </a:lnTo>
                  <a:lnTo>
                    <a:pt x="347847" y="1770930"/>
                  </a:lnTo>
                  <a:lnTo>
                    <a:pt x="346775" y="1779323"/>
                  </a:lnTo>
                  <a:lnTo>
                    <a:pt x="345802" y="1787716"/>
                  </a:lnTo>
                  <a:lnTo>
                    <a:pt x="344934" y="1796110"/>
                  </a:lnTo>
                  <a:lnTo>
                    <a:pt x="344174" y="1804503"/>
                  </a:lnTo>
                  <a:lnTo>
                    <a:pt x="343519" y="1812896"/>
                  </a:lnTo>
                  <a:lnTo>
                    <a:pt x="342960" y="1821289"/>
                  </a:lnTo>
                  <a:lnTo>
                    <a:pt x="342483" y="1829682"/>
                  </a:lnTo>
                  <a:lnTo>
                    <a:pt x="342070" y="1838075"/>
                  </a:lnTo>
                  <a:lnTo>
                    <a:pt x="341698" y="1846468"/>
                  </a:lnTo>
                  <a:lnTo>
                    <a:pt x="341339" y="1854861"/>
                  </a:lnTo>
                  <a:lnTo>
                    <a:pt x="340959" y="1863254"/>
                  </a:lnTo>
                  <a:lnTo>
                    <a:pt x="340535" y="1871647"/>
                  </a:lnTo>
                  <a:lnTo>
                    <a:pt x="340040" y="1880040"/>
                  </a:lnTo>
                  <a:lnTo>
                    <a:pt x="339456" y="1888433"/>
                  </a:lnTo>
                  <a:lnTo>
                    <a:pt x="338763" y="1896826"/>
                  </a:lnTo>
                  <a:lnTo>
                    <a:pt x="337951" y="1905219"/>
                  </a:lnTo>
                  <a:lnTo>
                    <a:pt x="337008" y="1913612"/>
                  </a:lnTo>
                  <a:lnTo>
                    <a:pt x="335931" y="1922005"/>
                  </a:lnTo>
                  <a:lnTo>
                    <a:pt x="334703" y="1930398"/>
                  </a:lnTo>
                  <a:lnTo>
                    <a:pt x="333349" y="1938791"/>
                  </a:lnTo>
                  <a:lnTo>
                    <a:pt x="331877" y="1947184"/>
                  </a:lnTo>
                  <a:lnTo>
                    <a:pt x="330298" y="1955577"/>
                  </a:lnTo>
                  <a:lnTo>
                    <a:pt x="328624" y="1963970"/>
                  </a:lnTo>
                  <a:lnTo>
                    <a:pt x="326866" y="1972363"/>
                  </a:lnTo>
                  <a:lnTo>
                    <a:pt x="325037" y="1980756"/>
                  </a:lnTo>
                  <a:lnTo>
                    <a:pt x="323147" y="1989149"/>
                  </a:lnTo>
                  <a:lnTo>
                    <a:pt x="321205" y="1997542"/>
                  </a:lnTo>
                  <a:lnTo>
                    <a:pt x="319216" y="2005935"/>
                  </a:lnTo>
                  <a:lnTo>
                    <a:pt x="317191" y="2014328"/>
                  </a:lnTo>
                  <a:lnTo>
                    <a:pt x="315136" y="2022722"/>
                  </a:lnTo>
                  <a:lnTo>
                    <a:pt x="313055" y="2031115"/>
                  </a:lnTo>
                  <a:lnTo>
                    <a:pt x="310952" y="2039508"/>
                  </a:lnTo>
                  <a:lnTo>
                    <a:pt x="308832" y="2047901"/>
                  </a:lnTo>
                  <a:lnTo>
                    <a:pt x="306702" y="2056294"/>
                  </a:lnTo>
                  <a:lnTo>
                    <a:pt x="304570" y="2064687"/>
                  </a:lnTo>
                  <a:lnTo>
                    <a:pt x="302446" y="2073080"/>
                  </a:lnTo>
                  <a:lnTo>
                    <a:pt x="300348" y="2081473"/>
                  </a:lnTo>
                  <a:lnTo>
                    <a:pt x="298288" y="2089866"/>
                  </a:lnTo>
                  <a:lnTo>
                    <a:pt x="296280" y="2098259"/>
                  </a:lnTo>
                  <a:lnTo>
                    <a:pt x="294340" y="2106652"/>
                  </a:lnTo>
                  <a:lnTo>
                    <a:pt x="292480" y="2115045"/>
                  </a:lnTo>
                  <a:lnTo>
                    <a:pt x="290712" y="2123438"/>
                  </a:lnTo>
                  <a:lnTo>
                    <a:pt x="289045" y="2131831"/>
                  </a:lnTo>
                  <a:lnTo>
                    <a:pt x="287485" y="2140224"/>
                  </a:lnTo>
                  <a:lnTo>
                    <a:pt x="286042" y="2148617"/>
                  </a:lnTo>
                  <a:lnTo>
                    <a:pt x="284709" y="2157010"/>
                  </a:lnTo>
                  <a:lnTo>
                    <a:pt x="283472" y="2165403"/>
                  </a:lnTo>
                  <a:lnTo>
                    <a:pt x="282317" y="2173796"/>
                  </a:lnTo>
                  <a:lnTo>
                    <a:pt x="281227" y="2182189"/>
                  </a:lnTo>
                  <a:lnTo>
                    <a:pt x="280186" y="2190582"/>
                  </a:lnTo>
                  <a:lnTo>
                    <a:pt x="279172" y="2198975"/>
                  </a:lnTo>
                  <a:lnTo>
                    <a:pt x="278167" y="2207368"/>
                  </a:lnTo>
                  <a:lnTo>
                    <a:pt x="277149" y="2215761"/>
                  </a:lnTo>
                  <a:lnTo>
                    <a:pt x="276094" y="2224154"/>
                  </a:lnTo>
                  <a:lnTo>
                    <a:pt x="274983" y="2232547"/>
                  </a:lnTo>
                  <a:lnTo>
                    <a:pt x="273805" y="2240940"/>
                  </a:lnTo>
                  <a:lnTo>
                    <a:pt x="272549" y="2249334"/>
                  </a:lnTo>
                  <a:lnTo>
                    <a:pt x="271210" y="2257727"/>
                  </a:lnTo>
                  <a:lnTo>
                    <a:pt x="269783" y="2266120"/>
                  </a:lnTo>
                  <a:lnTo>
                    <a:pt x="268269" y="2274513"/>
                  </a:lnTo>
                  <a:lnTo>
                    <a:pt x="266670" y="2282906"/>
                  </a:lnTo>
                  <a:lnTo>
                    <a:pt x="264992" y="2291299"/>
                  </a:lnTo>
                  <a:lnTo>
                    <a:pt x="263236" y="2299692"/>
                  </a:lnTo>
                  <a:lnTo>
                    <a:pt x="261422" y="2308085"/>
                  </a:lnTo>
                  <a:lnTo>
                    <a:pt x="259563" y="2316478"/>
                  </a:lnTo>
                  <a:lnTo>
                    <a:pt x="257673" y="2324871"/>
                  </a:lnTo>
                  <a:lnTo>
                    <a:pt x="255765" y="2333264"/>
                  </a:lnTo>
                  <a:lnTo>
                    <a:pt x="253852" y="2341657"/>
                  </a:lnTo>
                  <a:lnTo>
                    <a:pt x="251948" y="2350050"/>
                  </a:lnTo>
                  <a:lnTo>
                    <a:pt x="250065" y="2358443"/>
                  </a:lnTo>
                  <a:lnTo>
                    <a:pt x="248215" y="2366836"/>
                  </a:lnTo>
                  <a:lnTo>
                    <a:pt x="246417" y="2375229"/>
                  </a:lnTo>
                  <a:lnTo>
                    <a:pt x="244676" y="2383622"/>
                  </a:lnTo>
                  <a:lnTo>
                    <a:pt x="242998" y="2392015"/>
                  </a:lnTo>
                  <a:lnTo>
                    <a:pt x="241389" y="2400408"/>
                  </a:lnTo>
                  <a:lnTo>
                    <a:pt x="239852" y="2408801"/>
                  </a:lnTo>
                  <a:lnTo>
                    <a:pt x="238390" y="2417194"/>
                  </a:lnTo>
                  <a:lnTo>
                    <a:pt x="237004" y="2425587"/>
                  </a:lnTo>
                  <a:lnTo>
                    <a:pt x="235692" y="2433980"/>
                  </a:lnTo>
                  <a:lnTo>
                    <a:pt x="234454" y="2442373"/>
                  </a:lnTo>
                  <a:lnTo>
                    <a:pt x="233291" y="2450766"/>
                  </a:lnTo>
                  <a:lnTo>
                    <a:pt x="232190" y="2459159"/>
                  </a:lnTo>
                  <a:lnTo>
                    <a:pt x="231142" y="2467552"/>
                  </a:lnTo>
                  <a:lnTo>
                    <a:pt x="230141" y="2475946"/>
                  </a:lnTo>
                  <a:lnTo>
                    <a:pt x="229178" y="2484339"/>
                  </a:lnTo>
                  <a:lnTo>
                    <a:pt x="228247" y="2492732"/>
                  </a:lnTo>
                  <a:lnTo>
                    <a:pt x="227339" y="2501125"/>
                  </a:lnTo>
                  <a:lnTo>
                    <a:pt x="226446" y="2509518"/>
                  </a:lnTo>
                  <a:lnTo>
                    <a:pt x="225563" y="2517911"/>
                  </a:lnTo>
                  <a:lnTo>
                    <a:pt x="224683" y="2526304"/>
                  </a:lnTo>
                  <a:lnTo>
                    <a:pt x="223801" y="2534697"/>
                  </a:lnTo>
                  <a:lnTo>
                    <a:pt x="222915" y="2543090"/>
                  </a:lnTo>
                  <a:lnTo>
                    <a:pt x="222024" y="2551483"/>
                  </a:lnTo>
                  <a:lnTo>
                    <a:pt x="221129" y="2559876"/>
                  </a:lnTo>
                  <a:lnTo>
                    <a:pt x="220231" y="2568269"/>
                  </a:lnTo>
                  <a:lnTo>
                    <a:pt x="219333" y="2576662"/>
                  </a:lnTo>
                  <a:lnTo>
                    <a:pt x="218438" y="2585055"/>
                  </a:lnTo>
                  <a:lnTo>
                    <a:pt x="217553" y="2593448"/>
                  </a:lnTo>
                  <a:lnTo>
                    <a:pt x="216682" y="2601841"/>
                  </a:lnTo>
                  <a:lnTo>
                    <a:pt x="215830" y="2610234"/>
                  </a:lnTo>
                  <a:lnTo>
                    <a:pt x="215000" y="2618627"/>
                  </a:lnTo>
                  <a:lnTo>
                    <a:pt x="214196" y="2627020"/>
                  </a:lnTo>
                  <a:lnTo>
                    <a:pt x="213419" y="2635413"/>
                  </a:lnTo>
                  <a:lnTo>
                    <a:pt x="212671" y="2643806"/>
                  </a:lnTo>
                  <a:lnTo>
                    <a:pt x="211952" y="2652199"/>
                  </a:lnTo>
                  <a:lnTo>
                    <a:pt x="211260" y="2660592"/>
                  </a:lnTo>
                  <a:lnTo>
                    <a:pt x="210595" y="2668985"/>
                  </a:lnTo>
                  <a:lnTo>
                    <a:pt x="209952" y="2677378"/>
                  </a:lnTo>
                  <a:lnTo>
                    <a:pt x="209325" y="2685771"/>
                  </a:lnTo>
                  <a:lnTo>
                    <a:pt x="208709" y="2694165"/>
                  </a:lnTo>
                  <a:lnTo>
                    <a:pt x="208100" y="2702558"/>
                  </a:lnTo>
                  <a:lnTo>
                    <a:pt x="207494" y="2710951"/>
                  </a:lnTo>
                  <a:lnTo>
                    <a:pt x="206887" y="2719344"/>
                  </a:lnTo>
                  <a:lnTo>
                    <a:pt x="206275" y="2727737"/>
                  </a:lnTo>
                  <a:lnTo>
                    <a:pt x="205658" y="2736130"/>
                  </a:lnTo>
                  <a:lnTo>
                    <a:pt x="205034" y="2744523"/>
                  </a:lnTo>
                  <a:lnTo>
                    <a:pt x="204404" y="2752916"/>
                  </a:lnTo>
                  <a:lnTo>
                    <a:pt x="203771" y="2761309"/>
                  </a:lnTo>
                  <a:lnTo>
                    <a:pt x="203137" y="2769702"/>
                  </a:lnTo>
                  <a:lnTo>
                    <a:pt x="202507" y="2778095"/>
                  </a:lnTo>
                  <a:lnTo>
                    <a:pt x="201884" y="2786488"/>
                  </a:lnTo>
                  <a:lnTo>
                    <a:pt x="201271" y="2794881"/>
                  </a:lnTo>
                  <a:lnTo>
                    <a:pt x="200672" y="2803274"/>
                  </a:lnTo>
                  <a:lnTo>
                    <a:pt x="200090" y="2811667"/>
                  </a:lnTo>
                  <a:lnTo>
                    <a:pt x="199530" y="2820060"/>
                  </a:lnTo>
                  <a:lnTo>
                    <a:pt x="198992" y="2828453"/>
                  </a:lnTo>
                  <a:lnTo>
                    <a:pt x="198474" y="2836846"/>
                  </a:lnTo>
                  <a:lnTo>
                    <a:pt x="197977" y="2845239"/>
                  </a:lnTo>
                  <a:lnTo>
                    <a:pt x="197500" y="2853632"/>
                  </a:lnTo>
                  <a:lnTo>
                    <a:pt x="197040" y="2862025"/>
                  </a:lnTo>
                  <a:lnTo>
                    <a:pt x="196596" y="2870418"/>
                  </a:lnTo>
                  <a:lnTo>
                    <a:pt x="196166" y="2878811"/>
                  </a:lnTo>
                  <a:lnTo>
                    <a:pt x="195749" y="2887204"/>
                  </a:lnTo>
                  <a:lnTo>
                    <a:pt x="195345" y="2895597"/>
                  </a:lnTo>
                  <a:lnTo>
                    <a:pt x="194950" y="2903990"/>
                  </a:lnTo>
                  <a:lnTo>
                    <a:pt x="194565" y="2912383"/>
                  </a:lnTo>
                  <a:lnTo>
                    <a:pt x="194191" y="2920777"/>
                  </a:lnTo>
                  <a:lnTo>
                    <a:pt x="193828" y="2929170"/>
                  </a:lnTo>
                  <a:lnTo>
                    <a:pt x="193477" y="2937563"/>
                  </a:lnTo>
                  <a:lnTo>
                    <a:pt x="193140" y="2945956"/>
                  </a:lnTo>
                  <a:lnTo>
                    <a:pt x="192820" y="2954349"/>
                  </a:lnTo>
                  <a:lnTo>
                    <a:pt x="192517" y="2962742"/>
                  </a:lnTo>
                  <a:lnTo>
                    <a:pt x="192235" y="2971135"/>
                  </a:lnTo>
                  <a:lnTo>
                    <a:pt x="191974" y="2979528"/>
                  </a:lnTo>
                  <a:lnTo>
                    <a:pt x="191734" y="2987921"/>
                  </a:lnTo>
                  <a:lnTo>
                    <a:pt x="191514" y="2996314"/>
                  </a:lnTo>
                  <a:lnTo>
                    <a:pt x="191314" y="3004707"/>
                  </a:lnTo>
                  <a:lnTo>
                    <a:pt x="191132" y="3013100"/>
                  </a:lnTo>
                  <a:lnTo>
                    <a:pt x="190966" y="3021493"/>
                  </a:lnTo>
                  <a:lnTo>
                    <a:pt x="190814" y="3029886"/>
                  </a:lnTo>
                  <a:lnTo>
                    <a:pt x="190672" y="3038279"/>
                  </a:lnTo>
                  <a:lnTo>
                    <a:pt x="190538" y="3046672"/>
                  </a:lnTo>
                  <a:lnTo>
                    <a:pt x="190407" y="3055065"/>
                  </a:lnTo>
                  <a:lnTo>
                    <a:pt x="190274" y="3063458"/>
                  </a:lnTo>
                  <a:lnTo>
                    <a:pt x="190138" y="3071851"/>
                  </a:lnTo>
                  <a:lnTo>
                    <a:pt x="189994" y="3080244"/>
                  </a:lnTo>
                  <a:lnTo>
                    <a:pt x="189842" y="3088637"/>
                  </a:lnTo>
                  <a:lnTo>
                    <a:pt x="189680" y="3097030"/>
                  </a:lnTo>
                  <a:lnTo>
                    <a:pt x="189506" y="3105423"/>
                  </a:lnTo>
                  <a:lnTo>
                    <a:pt x="189320" y="3113816"/>
                  </a:lnTo>
                  <a:lnTo>
                    <a:pt x="189123" y="3122209"/>
                  </a:lnTo>
                  <a:lnTo>
                    <a:pt x="188917" y="3130602"/>
                  </a:lnTo>
                  <a:lnTo>
                    <a:pt x="188705" y="3138995"/>
                  </a:lnTo>
                  <a:lnTo>
                    <a:pt x="188489" y="3147389"/>
                  </a:lnTo>
                  <a:lnTo>
                    <a:pt x="188271" y="3155782"/>
                  </a:lnTo>
                  <a:lnTo>
                    <a:pt x="188054" y="3164175"/>
                  </a:lnTo>
                  <a:lnTo>
                    <a:pt x="187840" y="3172568"/>
                  </a:lnTo>
                  <a:lnTo>
                    <a:pt x="187631" y="3180961"/>
                  </a:lnTo>
                  <a:lnTo>
                    <a:pt x="187430" y="3189354"/>
                  </a:lnTo>
                  <a:lnTo>
                    <a:pt x="187238" y="3197747"/>
                  </a:lnTo>
                  <a:lnTo>
                    <a:pt x="187054" y="3206140"/>
                  </a:lnTo>
                  <a:lnTo>
                    <a:pt x="186878" y="3214533"/>
                  </a:lnTo>
                  <a:lnTo>
                    <a:pt x="186709" y="3222926"/>
                  </a:lnTo>
                  <a:lnTo>
                    <a:pt x="186548" y="3231319"/>
                  </a:lnTo>
                  <a:lnTo>
                    <a:pt x="186392" y="3239712"/>
                  </a:lnTo>
                  <a:lnTo>
                    <a:pt x="186241" y="3248105"/>
                  </a:lnTo>
                  <a:lnTo>
                    <a:pt x="186093" y="3256498"/>
                  </a:lnTo>
                  <a:lnTo>
                    <a:pt x="185949" y="3264891"/>
                  </a:lnTo>
                  <a:lnTo>
                    <a:pt x="185807" y="3273284"/>
                  </a:lnTo>
                  <a:lnTo>
                    <a:pt x="185667" y="3281677"/>
                  </a:lnTo>
                  <a:lnTo>
                    <a:pt x="185529" y="3290070"/>
                  </a:lnTo>
                  <a:lnTo>
                    <a:pt x="185395" y="3298463"/>
                  </a:lnTo>
                  <a:lnTo>
                    <a:pt x="185263" y="3306856"/>
                  </a:lnTo>
                  <a:lnTo>
                    <a:pt x="185135" y="3315249"/>
                  </a:lnTo>
                  <a:lnTo>
                    <a:pt x="185012" y="3323642"/>
                  </a:lnTo>
                  <a:lnTo>
                    <a:pt x="184894" y="3332035"/>
                  </a:lnTo>
                  <a:lnTo>
                    <a:pt x="184782" y="3340428"/>
                  </a:lnTo>
                  <a:lnTo>
                    <a:pt x="184675" y="3348821"/>
                  </a:lnTo>
                  <a:lnTo>
                    <a:pt x="184573" y="3357214"/>
                  </a:lnTo>
                  <a:lnTo>
                    <a:pt x="184476" y="3365608"/>
                  </a:lnTo>
                  <a:lnTo>
                    <a:pt x="184382" y="3374001"/>
                  </a:lnTo>
                  <a:lnTo>
                    <a:pt x="184290" y="3382394"/>
                  </a:lnTo>
                  <a:lnTo>
                    <a:pt x="184199" y="3390787"/>
                  </a:lnTo>
                  <a:lnTo>
                    <a:pt x="184108" y="3399180"/>
                  </a:lnTo>
                  <a:lnTo>
                    <a:pt x="184016" y="3407573"/>
                  </a:lnTo>
                  <a:lnTo>
                    <a:pt x="183921" y="3415966"/>
                  </a:lnTo>
                  <a:lnTo>
                    <a:pt x="183823" y="3424359"/>
                  </a:lnTo>
                  <a:lnTo>
                    <a:pt x="183723" y="3432752"/>
                  </a:lnTo>
                  <a:lnTo>
                    <a:pt x="183621" y="3441145"/>
                  </a:lnTo>
                  <a:lnTo>
                    <a:pt x="183518" y="3449538"/>
                  </a:lnTo>
                  <a:lnTo>
                    <a:pt x="183414" y="3457931"/>
                  </a:lnTo>
                  <a:lnTo>
                    <a:pt x="183311" y="3466324"/>
                  </a:lnTo>
                  <a:lnTo>
                    <a:pt x="183211" y="3474717"/>
                  </a:lnTo>
                  <a:lnTo>
                    <a:pt x="183116" y="3483110"/>
                  </a:lnTo>
                  <a:lnTo>
                    <a:pt x="183026" y="3491503"/>
                  </a:lnTo>
                  <a:lnTo>
                    <a:pt x="182943" y="3499896"/>
                  </a:lnTo>
                  <a:lnTo>
                    <a:pt x="182868" y="3508289"/>
                  </a:lnTo>
                  <a:lnTo>
                    <a:pt x="182800" y="3516682"/>
                  </a:lnTo>
                  <a:lnTo>
                    <a:pt x="182740" y="3525075"/>
                  </a:lnTo>
                  <a:lnTo>
                    <a:pt x="182687" y="3533468"/>
                  </a:lnTo>
                  <a:lnTo>
                    <a:pt x="182639" y="3541861"/>
                  </a:lnTo>
                  <a:lnTo>
                    <a:pt x="182597" y="3550254"/>
                  </a:lnTo>
                  <a:lnTo>
                    <a:pt x="182559" y="3558647"/>
                  </a:lnTo>
                  <a:lnTo>
                    <a:pt x="182523" y="3567040"/>
                  </a:lnTo>
                  <a:lnTo>
                    <a:pt x="182487" y="3575433"/>
                  </a:lnTo>
                  <a:lnTo>
                    <a:pt x="182452" y="3583826"/>
                  </a:lnTo>
                  <a:lnTo>
                    <a:pt x="182415" y="3592220"/>
                  </a:lnTo>
                  <a:lnTo>
                    <a:pt x="182376" y="3600613"/>
                  </a:lnTo>
                  <a:lnTo>
                    <a:pt x="182336" y="3609006"/>
                  </a:lnTo>
                  <a:lnTo>
                    <a:pt x="182292" y="3617399"/>
                  </a:lnTo>
                  <a:lnTo>
                    <a:pt x="182246" y="3625792"/>
                  </a:lnTo>
                  <a:lnTo>
                    <a:pt x="182198" y="3634185"/>
                  </a:lnTo>
                  <a:lnTo>
                    <a:pt x="182148" y="3642578"/>
                  </a:lnTo>
                  <a:lnTo>
                    <a:pt x="182096" y="3650971"/>
                  </a:lnTo>
                  <a:lnTo>
                    <a:pt x="182044" y="3659364"/>
                  </a:lnTo>
                  <a:lnTo>
                    <a:pt x="181992" y="3667757"/>
                  </a:lnTo>
                  <a:lnTo>
                    <a:pt x="181941" y="3676150"/>
                  </a:lnTo>
                  <a:lnTo>
                    <a:pt x="181890" y="3684543"/>
                  </a:lnTo>
                  <a:lnTo>
                    <a:pt x="181840" y="3692936"/>
                  </a:lnTo>
                  <a:lnTo>
                    <a:pt x="181792" y="3701329"/>
                  </a:lnTo>
                  <a:lnTo>
                    <a:pt x="181746" y="3709722"/>
                  </a:lnTo>
                  <a:lnTo>
                    <a:pt x="181702" y="3718115"/>
                  </a:lnTo>
                  <a:lnTo>
                    <a:pt x="181660" y="3726508"/>
                  </a:lnTo>
                  <a:lnTo>
                    <a:pt x="181620" y="3734901"/>
                  </a:lnTo>
                  <a:lnTo>
                    <a:pt x="181583" y="3743294"/>
                  </a:lnTo>
                  <a:lnTo>
                    <a:pt x="181547" y="3751687"/>
                  </a:lnTo>
                  <a:lnTo>
                    <a:pt x="181515" y="3760080"/>
                  </a:lnTo>
                  <a:lnTo>
                    <a:pt x="181485" y="3768473"/>
                  </a:lnTo>
                  <a:lnTo>
                    <a:pt x="181457" y="3776866"/>
                  </a:lnTo>
                  <a:lnTo>
                    <a:pt x="181432" y="3785259"/>
                  </a:lnTo>
                  <a:lnTo>
                    <a:pt x="181410" y="3793652"/>
                  </a:lnTo>
                  <a:lnTo>
                    <a:pt x="181389" y="3802045"/>
                  </a:lnTo>
                  <a:lnTo>
                    <a:pt x="181370" y="3810438"/>
                  </a:lnTo>
                  <a:lnTo>
                    <a:pt x="181353" y="3818832"/>
                  </a:lnTo>
                  <a:lnTo>
                    <a:pt x="181336" y="3827225"/>
                  </a:lnTo>
                  <a:lnTo>
                    <a:pt x="181319" y="3835618"/>
                  </a:lnTo>
                  <a:lnTo>
                    <a:pt x="181300" y="3844011"/>
                  </a:lnTo>
                  <a:lnTo>
                    <a:pt x="181280" y="3852404"/>
                  </a:lnTo>
                  <a:lnTo>
                    <a:pt x="181257" y="3860797"/>
                  </a:lnTo>
                  <a:lnTo>
                    <a:pt x="181229" y="3869190"/>
                  </a:lnTo>
                  <a:lnTo>
                    <a:pt x="181197" y="3877583"/>
                  </a:lnTo>
                  <a:lnTo>
                    <a:pt x="181161" y="3885976"/>
                  </a:lnTo>
                  <a:lnTo>
                    <a:pt x="181119" y="3894369"/>
                  </a:lnTo>
                  <a:lnTo>
                    <a:pt x="181073" y="3902762"/>
                  </a:lnTo>
                  <a:lnTo>
                    <a:pt x="181023" y="3911155"/>
                  </a:lnTo>
                  <a:lnTo>
                    <a:pt x="180969" y="3919548"/>
                  </a:lnTo>
                  <a:lnTo>
                    <a:pt x="180913" y="3927941"/>
                  </a:lnTo>
                  <a:lnTo>
                    <a:pt x="180855" y="3936334"/>
                  </a:lnTo>
                  <a:lnTo>
                    <a:pt x="180797" y="3944727"/>
                  </a:lnTo>
                  <a:lnTo>
                    <a:pt x="180742" y="3953120"/>
                  </a:lnTo>
                  <a:lnTo>
                    <a:pt x="180689" y="3961513"/>
                  </a:lnTo>
                  <a:lnTo>
                    <a:pt x="180639" y="3969906"/>
                  </a:lnTo>
                  <a:lnTo>
                    <a:pt x="180595" y="3978299"/>
                  </a:lnTo>
                  <a:lnTo>
                    <a:pt x="180556" y="3986692"/>
                  </a:lnTo>
                  <a:lnTo>
                    <a:pt x="180522" y="3995085"/>
                  </a:lnTo>
                  <a:lnTo>
                    <a:pt x="180494" y="4003478"/>
                  </a:lnTo>
                  <a:lnTo>
                    <a:pt x="180472" y="4011871"/>
                  </a:lnTo>
                  <a:lnTo>
                    <a:pt x="180454" y="4020264"/>
                  </a:lnTo>
                  <a:lnTo>
                    <a:pt x="180439" y="4028657"/>
                  </a:lnTo>
                  <a:lnTo>
                    <a:pt x="180428" y="4037050"/>
                  </a:lnTo>
                  <a:lnTo>
                    <a:pt x="180418" y="4045444"/>
                  </a:lnTo>
                  <a:lnTo>
                    <a:pt x="180410" y="4053837"/>
                  </a:lnTo>
                  <a:lnTo>
                    <a:pt x="180403" y="4062230"/>
                  </a:lnTo>
                  <a:lnTo>
                    <a:pt x="180395" y="4070623"/>
                  </a:lnTo>
                  <a:lnTo>
                    <a:pt x="180387" y="4079016"/>
                  </a:lnTo>
                  <a:lnTo>
                    <a:pt x="180378" y="4087409"/>
                  </a:lnTo>
                  <a:lnTo>
                    <a:pt x="180369" y="4095802"/>
                  </a:lnTo>
                  <a:lnTo>
                    <a:pt x="180360" y="4104195"/>
                  </a:lnTo>
                  <a:lnTo>
                    <a:pt x="180350" y="4112588"/>
                  </a:lnTo>
                  <a:lnTo>
                    <a:pt x="180340" y="4120981"/>
                  </a:lnTo>
                  <a:lnTo>
                    <a:pt x="180330" y="4129374"/>
                  </a:lnTo>
                  <a:lnTo>
                    <a:pt x="180321" y="4137767"/>
                  </a:lnTo>
                  <a:lnTo>
                    <a:pt x="180312" y="4146160"/>
                  </a:lnTo>
                  <a:lnTo>
                    <a:pt x="180304" y="4154553"/>
                  </a:lnTo>
                  <a:lnTo>
                    <a:pt x="180297" y="4162946"/>
                  </a:lnTo>
                  <a:lnTo>
                    <a:pt x="180291" y="4171339"/>
                  </a:lnTo>
                  <a:lnTo>
                    <a:pt x="180285" y="4179732"/>
                  </a:lnTo>
                  <a:lnTo>
                    <a:pt x="180280" y="4188125"/>
                  </a:lnTo>
                  <a:lnTo>
                    <a:pt x="180276" y="4196518"/>
                  </a:lnTo>
                  <a:lnTo>
                    <a:pt x="180273" y="4204911"/>
                  </a:lnTo>
                  <a:lnTo>
                    <a:pt x="180270" y="4213304"/>
                  </a:lnTo>
                  <a:lnTo>
                    <a:pt x="180266" y="4221697"/>
                  </a:lnTo>
                  <a:lnTo>
                    <a:pt x="180263" y="4230090"/>
                  </a:lnTo>
                  <a:lnTo>
                    <a:pt x="180260" y="4238483"/>
                  </a:lnTo>
                  <a:lnTo>
                    <a:pt x="180256" y="4246876"/>
                  </a:lnTo>
                  <a:lnTo>
                    <a:pt x="180251" y="4255269"/>
                  </a:lnTo>
                  <a:lnTo>
                    <a:pt x="180246" y="4263663"/>
                  </a:lnTo>
                  <a:lnTo>
                    <a:pt x="180240" y="4272056"/>
                  </a:lnTo>
                  <a:lnTo>
                    <a:pt x="180233" y="4280449"/>
                  </a:lnTo>
                  <a:lnTo>
                    <a:pt x="180225" y="4288842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6" name="pg34">
              <a:extLst>
                <a:ext uri="{FF2B5EF4-FFF2-40B4-BE49-F238E27FC236}">
                  <a16:creationId xmlns:a16="http://schemas.microsoft.com/office/drawing/2014/main" id="{774B66E0-F1E5-B0D6-B3E4-2EE9F81B6A96}"/>
                </a:ext>
              </a:extLst>
            </p:cNvPr>
            <p:cNvSpPr/>
            <p:nvPr/>
          </p:nvSpPr>
          <p:spPr>
            <a:xfrm>
              <a:off x="5872502" y="3163889"/>
              <a:ext cx="326234" cy="4090617"/>
            </a:xfrm>
            <a:custGeom>
              <a:avLst/>
              <a:gdLst/>
              <a:ahLst/>
              <a:cxnLst/>
              <a:rect l="0" t="0" r="0" b="0"/>
              <a:pathLst>
                <a:path w="326234" h="4090617">
                  <a:moveTo>
                    <a:pt x="162351" y="4090617"/>
                  </a:moveTo>
                  <a:lnTo>
                    <a:pt x="162293" y="4082612"/>
                  </a:lnTo>
                  <a:lnTo>
                    <a:pt x="162235" y="4074606"/>
                  </a:lnTo>
                  <a:lnTo>
                    <a:pt x="162176" y="4066601"/>
                  </a:lnTo>
                  <a:lnTo>
                    <a:pt x="162117" y="4058596"/>
                  </a:lnTo>
                  <a:lnTo>
                    <a:pt x="162058" y="4050591"/>
                  </a:lnTo>
                  <a:lnTo>
                    <a:pt x="161999" y="4042586"/>
                  </a:lnTo>
                  <a:lnTo>
                    <a:pt x="161940" y="4034581"/>
                  </a:lnTo>
                  <a:lnTo>
                    <a:pt x="161882" y="4026576"/>
                  </a:lnTo>
                  <a:lnTo>
                    <a:pt x="161825" y="4018571"/>
                  </a:lnTo>
                  <a:lnTo>
                    <a:pt x="161769" y="4010565"/>
                  </a:lnTo>
                  <a:lnTo>
                    <a:pt x="161715" y="4002560"/>
                  </a:lnTo>
                  <a:lnTo>
                    <a:pt x="161662" y="3994555"/>
                  </a:lnTo>
                  <a:lnTo>
                    <a:pt x="161612" y="3986550"/>
                  </a:lnTo>
                  <a:lnTo>
                    <a:pt x="161564" y="3978545"/>
                  </a:lnTo>
                  <a:lnTo>
                    <a:pt x="161519" y="3970540"/>
                  </a:lnTo>
                  <a:lnTo>
                    <a:pt x="161477" y="3962535"/>
                  </a:lnTo>
                  <a:lnTo>
                    <a:pt x="161438" y="3954530"/>
                  </a:lnTo>
                  <a:lnTo>
                    <a:pt x="161403" y="3946524"/>
                  </a:lnTo>
                  <a:lnTo>
                    <a:pt x="161371" y="3938519"/>
                  </a:lnTo>
                  <a:lnTo>
                    <a:pt x="161343" y="3930514"/>
                  </a:lnTo>
                  <a:lnTo>
                    <a:pt x="161318" y="3922509"/>
                  </a:lnTo>
                  <a:lnTo>
                    <a:pt x="161297" y="3914504"/>
                  </a:lnTo>
                  <a:lnTo>
                    <a:pt x="161280" y="3906499"/>
                  </a:lnTo>
                  <a:lnTo>
                    <a:pt x="161267" y="3898494"/>
                  </a:lnTo>
                  <a:lnTo>
                    <a:pt x="161256" y="3890489"/>
                  </a:lnTo>
                  <a:lnTo>
                    <a:pt x="161249" y="3882483"/>
                  </a:lnTo>
                  <a:lnTo>
                    <a:pt x="161245" y="3874478"/>
                  </a:lnTo>
                  <a:lnTo>
                    <a:pt x="161244" y="3866473"/>
                  </a:lnTo>
                  <a:lnTo>
                    <a:pt x="161245" y="3858468"/>
                  </a:lnTo>
                  <a:lnTo>
                    <a:pt x="161249" y="3850463"/>
                  </a:lnTo>
                  <a:lnTo>
                    <a:pt x="161254" y="3842458"/>
                  </a:lnTo>
                  <a:lnTo>
                    <a:pt x="161260" y="3834453"/>
                  </a:lnTo>
                  <a:lnTo>
                    <a:pt x="161268" y="3826448"/>
                  </a:lnTo>
                  <a:lnTo>
                    <a:pt x="161275" y="3818443"/>
                  </a:lnTo>
                  <a:lnTo>
                    <a:pt x="161283" y="3810437"/>
                  </a:lnTo>
                  <a:lnTo>
                    <a:pt x="161291" y="3802432"/>
                  </a:lnTo>
                  <a:lnTo>
                    <a:pt x="161297" y="3794427"/>
                  </a:lnTo>
                  <a:lnTo>
                    <a:pt x="161302" y="3786422"/>
                  </a:lnTo>
                  <a:lnTo>
                    <a:pt x="161305" y="3778417"/>
                  </a:lnTo>
                  <a:lnTo>
                    <a:pt x="161306" y="3770412"/>
                  </a:lnTo>
                  <a:lnTo>
                    <a:pt x="161304" y="3762407"/>
                  </a:lnTo>
                  <a:lnTo>
                    <a:pt x="161300" y="3754402"/>
                  </a:lnTo>
                  <a:lnTo>
                    <a:pt x="161292" y="3746396"/>
                  </a:lnTo>
                  <a:lnTo>
                    <a:pt x="161281" y="3738391"/>
                  </a:lnTo>
                  <a:lnTo>
                    <a:pt x="161266" y="3730386"/>
                  </a:lnTo>
                  <a:lnTo>
                    <a:pt x="161246" y="3722381"/>
                  </a:lnTo>
                  <a:lnTo>
                    <a:pt x="161222" y="3714376"/>
                  </a:lnTo>
                  <a:lnTo>
                    <a:pt x="161194" y="3706371"/>
                  </a:lnTo>
                  <a:lnTo>
                    <a:pt x="161160" y="3698366"/>
                  </a:lnTo>
                  <a:lnTo>
                    <a:pt x="161122" y="3690361"/>
                  </a:lnTo>
                  <a:lnTo>
                    <a:pt x="161079" y="3682355"/>
                  </a:lnTo>
                  <a:lnTo>
                    <a:pt x="161031" y="3674350"/>
                  </a:lnTo>
                  <a:lnTo>
                    <a:pt x="160979" y="3666345"/>
                  </a:lnTo>
                  <a:lnTo>
                    <a:pt x="160922" y="3658340"/>
                  </a:lnTo>
                  <a:lnTo>
                    <a:pt x="160863" y="3650335"/>
                  </a:lnTo>
                  <a:lnTo>
                    <a:pt x="160800" y="3642330"/>
                  </a:lnTo>
                  <a:lnTo>
                    <a:pt x="160737" y="3634325"/>
                  </a:lnTo>
                  <a:lnTo>
                    <a:pt x="160672" y="3626320"/>
                  </a:lnTo>
                  <a:lnTo>
                    <a:pt x="160607" y="3618314"/>
                  </a:lnTo>
                  <a:lnTo>
                    <a:pt x="160543" y="3610309"/>
                  </a:lnTo>
                  <a:lnTo>
                    <a:pt x="160481" y="3602304"/>
                  </a:lnTo>
                  <a:lnTo>
                    <a:pt x="160422" y="3594299"/>
                  </a:lnTo>
                  <a:lnTo>
                    <a:pt x="160367" y="3586294"/>
                  </a:lnTo>
                  <a:lnTo>
                    <a:pt x="160314" y="3578289"/>
                  </a:lnTo>
                  <a:lnTo>
                    <a:pt x="160266" y="3570284"/>
                  </a:lnTo>
                  <a:lnTo>
                    <a:pt x="160221" y="3562279"/>
                  </a:lnTo>
                  <a:lnTo>
                    <a:pt x="160180" y="3554274"/>
                  </a:lnTo>
                  <a:lnTo>
                    <a:pt x="160142" y="3546268"/>
                  </a:lnTo>
                  <a:lnTo>
                    <a:pt x="160105" y="3538263"/>
                  </a:lnTo>
                  <a:lnTo>
                    <a:pt x="160068" y="3530258"/>
                  </a:lnTo>
                  <a:lnTo>
                    <a:pt x="160031" y="3522253"/>
                  </a:lnTo>
                  <a:lnTo>
                    <a:pt x="159991" y="3514248"/>
                  </a:lnTo>
                  <a:lnTo>
                    <a:pt x="159948" y="3506243"/>
                  </a:lnTo>
                  <a:lnTo>
                    <a:pt x="159900" y="3498238"/>
                  </a:lnTo>
                  <a:lnTo>
                    <a:pt x="159844" y="3490233"/>
                  </a:lnTo>
                  <a:lnTo>
                    <a:pt x="159779" y="3482227"/>
                  </a:lnTo>
                  <a:lnTo>
                    <a:pt x="159705" y="3474222"/>
                  </a:lnTo>
                  <a:lnTo>
                    <a:pt x="159621" y="3466217"/>
                  </a:lnTo>
                  <a:lnTo>
                    <a:pt x="159526" y="3458212"/>
                  </a:lnTo>
                  <a:lnTo>
                    <a:pt x="159420" y="3450207"/>
                  </a:lnTo>
                  <a:lnTo>
                    <a:pt x="159303" y="3442202"/>
                  </a:lnTo>
                  <a:lnTo>
                    <a:pt x="159174" y="3434197"/>
                  </a:lnTo>
                  <a:lnTo>
                    <a:pt x="159034" y="3426192"/>
                  </a:lnTo>
                  <a:lnTo>
                    <a:pt x="158884" y="3418186"/>
                  </a:lnTo>
                  <a:lnTo>
                    <a:pt x="158727" y="3410181"/>
                  </a:lnTo>
                  <a:lnTo>
                    <a:pt x="158562" y="3402176"/>
                  </a:lnTo>
                  <a:lnTo>
                    <a:pt x="158392" y="3394171"/>
                  </a:lnTo>
                  <a:lnTo>
                    <a:pt x="158218" y="3386166"/>
                  </a:lnTo>
                  <a:lnTo>
                    <a:pt x="158040" y="3378161"/>
                  </a:lnTo>
                  <a:lnTo>
                    <a:pt x="157861" y="3370156"/>
                  </a:lnTo>
                  <a:lnTo>
                    <a:pt x="157681" y="3362151"/>
                  </a:lnTo>
                  <a:lnTo>
                    <a:pt x="157502" y="3354145"/>
                  </a:lnTo>
                  <a:lnTo>
                    <a:pt x="157324" y="3346140"/>
                  </a:lnTo>
                  <a:lnTo>
                    <a:pt x="157148" y="3338135"/>
                  </a:lnTo>
                  <a:lnTo>
                    <a:pt x="156973" y="3330130"/>
                  </a:lnTo>
                  <a:lnTo>
                    <a:pt x="156800" y="3322125"/>
                  </a:lnTo>
                  <a:lnTo>
                    <a:pt x="156629" y="3314120"/>
                  </a:lnTo>
                  <a:lnTo>
                    <a:pt x="156459" y="3306115"/>
                  </a:lnTo>
                  <a:lnTo>
                    <a:pt x="156289" y="3298110"/>
                  </a:lnTo>
                  <a:lnTo>
                    <a:pt x="156119" y="3290104"/>
                  </a:lnTo>
                  <a:lnTo>
                    <a:pt x="155949" y="3282099"/>
                  </a:lnTo>
                  <a:lnTo>
                    <a:pt x="155777" y="3274094"/>
                  </a:lnTo>
                  <a:lnTo>
                    <a:pt x="155604" y="3266089"/>
                  </a:lnTo>
                  <a:lnTo>
                    <a:pt x="155429" y="3258084"/>
                  </a:lnTo>
                  <a:lnTo>
                    <a:pt x="155251" y="3250079"/>
                  </a:lnTo>
                  <a:lnTo>
                    <a:pt x="155072" y="3242074"/>
                  </a:lnTo>
                  <a:lnTo>
                    <a:pt x="154891" y="3234069"/>
                  </a:lnTo>
                  <a:lnTo>
                    <a:pt x="154710" y="3226064"/>
                  </a:lnTo>
                  <a:lnTo>
                    <a:pt x="154528" y="3218058"/>
                  </a:lnTo>
                  <a:lnTo>
                    <a:pt x="154346" y="3210053"/>
                  </a:lnTo>
                  <a:lnTo>
                    <a:pt x="154165" y="3202048"/>
                  </a:lnTo>
                  <a:lnTo>
                    <a:pt x="153986" y="3194043"/>
                  </a:lnTo>
                  <a:lnTo>
                    <a:pt x="153810" y="3186038"/>
                  </a:lnTo>
                  <a:lnTo>
                    <a:pt x="153636" y="3178033"/>
                  </a:lnTo>
                  <a:lnTo>
                    <a:pt x="153465" y="3170028"/>
                  </a:lnTo>
                  <a:lnTo>
                    <a:pt x="153297" y="3162023"/>
                  </a:lnTo>
                  <a:lnTo>
                    <a:pt x="153131" y="3154017"/>
                  </a:lnTo>
                  <a:lnTo>
                    <a:pt x="152966" y="3146012"/>
                  </a:lnTo>
                  <a:lnTo>
                    <a:pt x="152802" y="3138007"/>
                  </a:lnTo>
                  <a:lnTo>
                    <a:pt x="152638" y="3130002"/>
                  </a:lnTo>
                  <a:lnTo>
                    <a:pt x="152470" y="3121997"/>
                  </a:lnTo>
                  <a:lnTo>
                    <a:pt x="152298" y="3113992"/>
                  </a:lnTo>
                  <a:lnTo>
                    <a:pt x="152120" y="3105987"/>
                  </a:lnTo>
                  <a:lnTo>
                    <a:pt x="151934" y="3097982"/>
                  </a:lnTo>
                  <a:lnTo>
                    <a:pt x="151739" y="3089976"/>
                  </a:lnTo>
                  <a:lnTo>
                    <a:pt x="151532" y="3081971"/>
                  </a:lnTo>
                  <a:lnTo>
                    <a:pt x="151312" y="3073966"/>
                  </a:lnTo>
                  <a:lnTo>
                    <a:pt x="151076" y="3065961"/>
                  </a:lnTo>
                  <a:lnTo>
                    <a:pt x="150824" y="3057956"/>
                  </a:lnTo>
                  <a:lnTo>
                    <a:pt x="150557" y="3049951"/>
                  </a:lnTo>
                  <a:lnTo>
                    <a:pt x="150274" y="3041946"/>
                  </a:lnTo>
                  <a:lnTo>
                    <a:pt x="149977" y="3033941"/>
                  </a:lnTo>
                  <a:lnTo>
                    <a:pt x="149665" y="3025935"/>
                  </a:lnTo>
                  <a:lnTo>
                    <a:pt x="149340" y="3017930"/>
                  </a:lnTo>
                  <a:lnTo>
                    <a:pt x="149004" y="3009925"/>
                  </a:lnTo>
                  <a:lnTo>
                    <a:pt x="148659" y="3001920"/>
                  </a:lnTo>
                  <a:lnTo>
                    <a:pt x="148307" y="2993915"/>
                  </a:lnTo>
                  <a:lnTo>
                    <a:pt x="147953" y="2985910"/>
                  </a:lnTo>
                  <a:lnTo>
                    <a:pt x="147598" y="2977905"/>
                  </a:lnTo>
                  <a:lnTo>
                    <a:pt x="147247" y="2969900"/>
                  </a:lnTo>
                  <a:lnTo>
                    <a:pt x="146900" y="2961895"/>
                  </a:lnTo>
                  <a:lnTo>
                    <a:pt x="146561" y="2953889"/>
                  </a:lnTo>
                  <a:lnTo>
                    <a:pt x="146234" y="2945884"/>
                  </a:lnTo>
                  <a:lnTo>
                    <a:pt x="145920" y="2937879"/>
                  </a:lnTo>
                  <a:lnTo>
                    <a:pt x="145620" y="2929874"/>
                  </a:lnTo>
                  <a:lnTo>
                    <a:pt x="145335" y="2921869"/>
                  </a:lnTo>
                  <a:lnTo>
                    <a:pt x="145063" y="2913864"/>
                  </a:lnTo>
                  <a:lnTo>
                    <a:pt x="144806" y="2905859"/>
                  </a:lnTo>
                  <a:lnTo>
                    <a:pt x="144560" y="2897854"/>
                  </a:lnTo>
                  <a:lnTo>
                    <a:pt x="144326" y="2889848"/>
                  </a:lnTo>
                  <a:lnTo>
                    <a:pt x="144100" y="2881843"/>
                  </a:lnTo>
                  <a:lnTo>
                    <a:pt x="143878" y="2873838"/>
                  </a:lnTo>
                  <a:lnTo>
                    <a:pt x="143655" y="2865833"/>
                  </a:lnTo>
                  <a:lnTo>
                    <a:pt x="143429" y="2857828"/>
                  </a:lnTo>
                  <a:lnTo>
                    <a:pt x="143196" y="2849823"/>
                  </a:lnTo>
                  <a:lnTo>
                    <a:pt x="142952" y="2841818"/>
                  </a:lnTo>
                  <a:lnTo>
                    <a:pt x="142693" y="2833813"/>
                  </a:lnTo>
                  <a:lnTo>
                    <a:pt x="142412" y="2825807"/>
                  </a:lnTo>
                  <a:lnTo>
                    <a:pt x="142108" y="2817802"/>
                  </a:lnTo>
                  <a:lnTo>
                    <a:pt x="141779" y="2809797"/>
                  </a:lnTo>
                  <a:lnTo>
                    <a:pt x="141422" y="2801792"/>
                  </a:lnTo>
                  <a:lnTo>
                    <a:pt x="141037" y="2793787"/>
                  </a:lnTo>
                  <a:lnTo>
                    <a:pt x="140621" y="2785782"/>
                  </a:lnTo>
                  <a:lnTo>
                    <a:pt x="140176" y="2777777"/>
                  </a:lnTo>
                  <a:lnTo>
                    <a:pt x="139701" y="2769772"/>
                  </a:lnTo>
                  <a:lnTo>
                    <a:pt x="139191" y="2761766"/>
                  </a:lnTo>
                  <a:lnTo>
                    <a:pt x="138654" y="2753761"/>
                  </a:lnTo>
                  <a:lnTo>
                    <a:pt x="138092" y="2745756"/>
                  </a:lnTo>
                  <a:lnTo>
                    <a:pt x="137507" y="2737751"/>
                  </a:lnTo>
                  <a:lnTo>
                    <a:pt x="136901" y="2729746"/>
                  </a:lnTo>
                  <a:lnTo>
                    <a:pt x="136278" y="2721741"/>
                  </a:lnTo>
                  <a:lnTo>
                    <a:pt x="135640" y="2713736"/>
                  </a:lnTo>
                  <a:lnTo>
                    <a:pt x="134993" y="2705731"/>
                  </a:lnTo>
                  <a:lnTo>
                    <a:pt x="134339" y="2697725"/>
                  </a:lnTo>
                  <a:lnTo>
                    <a:pt x="133686" y="2689720"/>
                  </a:lnTo>
                  <a:lnTo>
                    <a:pt x="133035" y="2681715"/>
                  </a:lnTo>
                  <a:lnTo>
                    <a:pt x="132391" y="2673710"/>
                  </a:lnTo>
                  <a:lnTo>
                    <a:pt x="131758" y="2665705"/>
                  </a:lnTo>
                  <a:lnTo>
                    <a:pt x="131138" y="2657700"/>
                  </a:lnTo>
                  <a:lnTo>
                    <a:pt x="130535" y="2649695"/>
                  </a:lnTo>
                  <a:lnTo>
                    <a:pt x="129954" y="2641690"/>
                  </a:lnTo>
                  <a:lnTo>
                    <a:pt x="129394" y="2633685"/>
                  </a:lnTo>
                  <a:lnTo>
                    <a:pt x="128854" y="2625679"/>
                  </a:lnTo>
                  <a:lnTo>
                    <a:pt x="128334" y="2617674"/>
                  </a:lnTo>
                  <a:lnTo>
                    <a:pt x="127832" y="2609669"/>
                  </a:lnTo>
                  <a:lnTo>
                    <a:pt x="127346" y="2601664"/>
                  </a:lnTo>
                  <a:lnTo>
                    <a:pt x="126874" y="2593659"/>
                  </a:lnTo>
                  <a:lnTo>
                    <a:pt x="126412" y="2585654"/>
                  </a:lnTo>
                  <a:lnTo>
                    <a:pt x="125954" y="2577649"/>
                  </a:lnTo>
                  <a:lnTo>
                    <a:pt x="125496" y="2569644"/>
                  </a:lnTo>
                  <a:lnTo>
                    <a:pt x="125031" y="2561638"/>
                  </a:lnTo>
                  <a:lnTo>
                    <a:pt x="124555" y="2553633"/>
                  </a:lnTo>
                  <a:lnTo>
                    <a:pt x="124063" y="2545628"/>
                  </a:lnTo>
                  <a:lnTo>
                    <a:pt x="123551" y="2537623"/>
                  </a:lnTo>
                  <a:lnTo>
                    <a:pt x="123015" y="2529618"/>
                  </a:lnTo>
                  <a:lnTo>
                    <a:pt x="122446" y="2521613"/>
                  </a:lnTo>
                  <a:lnTo>
                    <a:pt x="121845" y="2513608"/>
                  </a:lnTo>
                  <a:lnTo>
                    <a:pt x="121212" y="2505603"/>
                  </a:lnTo>
                  <a:lnTo>
                    <a:pt x="120545" y="2497597"/>
                  </a:lnTo>
                  <a:lnTo>
                    <a:pt x="119844" y="2489592"/>
                  </a:lnTo>
                  <a:lnTo>
                    <a:pt x="119110" y="2481587"/>
                  </a:lnTo>
                  <a:lnTo>
                    <a:pt x="118345" y="2473582"/>
                  </a:lnTo>
                  <a:lnTo>
                    <a:pt x="117548" y="2465577"/>
                  </a:lnTo>
                  <a:lnTo>
                    <a:pt x="116721" y="2457572"/>
                  </a:lnTo>
                  <a:lnTo>
                    <a:pt x="115870" y="2449567"/>
                  </a:lnTo>
                  <a:lnTo>
                    <a:pt x="114999" y="2441562"/>
                  </a:lnTo>
                  <a:lnTo>
                    <a:pt x="114110" y="2433556"/>
                  </a:lnTo>
                  <a:lnTo>
                    <a:pt x="113208" y="2425551"/>
                  </a:lnTo>
                  <a:lnTo>
                    <a:pt x="112296" y="2417546"/>
                  </a:lnTo>
                  <a:lnTo>
                    <a:pt x="111377" y="2409541"/>
                  </a:lnTo>
                  <a:lnTo>
                    <a:pt x="110455" y="2401536"/>
                  </a:lnTo>
                  <a:lnTo>
                    <a:pt x="109536" y="2393531"/>
                  </a:lnTo>
                  <a:lnTo>
                    <a:pt x="108622" y="2385526"/>
                  </a:lnTo>
                  <a:lnTo>
                    <a:pt x="107719" y="2377521"/>
                  </a:lnTo>
                  <a:lnTo>
                    <a:pt x="106830" y="2369516"/>
                  </a:lnTo>
                  <a:lnTo>
                    <a:pt x="105958" y="2361510"/>
                  </a:lnTo>
                  <a:lnTo>
                    <a:pt x="105107" y="2353505"/>
                  </a:lnTo>
                  <a:lnTo>
                    <a:pt x="104283" y="2345500"/>
                  </a:lnTo>
                  <a:lnTo>
                    <a:pt x="103491" y="2337495"/>
                  </a:lnTo>
                  <a:lnTo>
                    <a:pt x="102730" y="2329490"/>
                  </a:lnTo>
                  <a:lnTo>
                    <a:pt x="102002" y="2321485"/>
                  </a:lnTo>
                  <a:lnTo>
                    <a:pt x="101308" y="2313480"/>
                  </a:lnTo>
                  <a:lnTo>
                    <a:pt x="100646" y="2305475"/>
                  </a:lnTo>
                  <a:lnTo>
                    <a:pt x="100016" y="2297469"/>
                  </a:lnTo>
                  <a:lnTo>
                    <a:pt x="99413" y="2289464"/>
                  </a:lnTo>
                  <a:lnTo>
                    <a:pt x="98837" y="2281459"/>
                  </a:lnTo>
                  <a:lnTo>
                    <a:pt x="98277" y="2273454"/>
                  </a:lnTo>
                  <a:lnTo>
                    <a:pt x="97725" y="2265449"/>
                  </a:lnTo>
                  <a:lnTo>
                    <a:pt x="97172" y="2257444"/>
                  </a:lnTo>
                  <a:lnTo>
                    <a:pt x="96610" y="2249439"/>
                  </a:lnTo>
                  <a:lnTo>
                    <a:pt x="96030" y="2241434"/>
                  </a:lnTo>
                  <a:lnTo>
                    <a:pt x="95422" y="2233428"/>
                  </a:lnTo>
                  <a:lnTo>
                    <a:pt x="94776" y="2225423"/>
                  </a:lnTo>
                  <a:lnTo>
                    <a:pt x="94076" y="2217418"/>
                  </a:lnTo>
                  <a:lnTo>
                    <a:pt x="93322" y="2209413"/>
                  </a:lnTo>
                  <a:lnTo>
                    <a:pt x="92508" y="2201408"/>
                  </a:lnTo>
                  <a:lnTo>
                    <a:pt x="91631" y="2193403"/>
                  </a:lnTo>
                  <a:lnTo>
                    <a:pt x="90688" y="2185398"/>
                  </a:lnTo>
                  <a:lnTo>
                    <a:pt x="89680" y="2177393"/>
                  </a:lnTo>
                  <a:lnTo>
                    <a:pt x="88608" y="2169387"/>
                  </a:lnTo>
                  <a:lnTo>
                    <a:pt x="87467" y="2161382"/>
                  </a:lnTo>
                  <a:lnTo>
                    <a:pt x="86264" y="2153377"/>
                  </a:lnTo>
                  <a:lnTo>
                    <a:pt x="85010" y="2145372"/>
                  </a:lnTo>
                  <a:lnTo>
                    <a:pt x="83709" y="2137367"/>
                  </a:lnTo>
                  <a:lnTo>
                    <a:pt x="82367" y="2129362"/>
                  </a:lnTo>
                  <a:lnTo>
                    <a:pt x="80988" y="2121357"/>
                  </a:lnTo>
                  <a:lnTo>
                    <a:pt x="79578" y="2113352"/>
                  </a:lnTo>
                  <a:lnTo>
                    <a:pt x="78141" y="2105346"/>
                  </a:lnTo>
                  <a:lnTo>
                    <a:pt x="76676" y="2097341"/>
                  </a:lnTo>
                  <a:lnTo>
                    <a:pt x="75191" y="2089336"/>
                  </a:lnTo>
                  <a:lnTo>
                    <a:pt x="73686" y="2081331"/>
                  </a:lnTo>
                  <a:lnTo>
                    <a:pt x="72163" y="2073326"/>
                  </a:lnTo>
                  <a:lnTo>
                    <a:pt x="70621" y="2065321"/>
                  </a:lnTo>
                  <a:lnTo>
                    <a:pt x="69059" y="2057316"/>
                  </a:lnTo>
                  <a:lnTo>
                    <a:pt x="67476" y="2049311"/>
                  </a:lnTo>
                  <a:lnTo>
                    <a:pt x="65869" y="2041306"/>
                  </a:lnTo>
                  <a:lnTo>
                    <a:pt x="64236" y="2033300"/>
                  </a:lnTo>
                  <a:lnTo>
                    <a:pt x="62577" y="2025295"/>
                  </a:lnTo>
                  <a:lnTo>
                    <a:pt x="60893" y="2017290"/>
                  </a:lnTo>
                  <a:lnTo>
                    <a:pt x="59183" y="2009285"/>
                  </a:lnTo>
                  <a:lnTo>
                    <a:pt x="57447" y="2001280"/>
                  </a:lnTo>
                  <a:lnTo>
                    <a:pt x="55688" y="1993275"/>
                  </a:lnTo>
                  <a:lnTo>
                    <a:pt x="53907" y="1985270"/>
                  </a:lnTo>
                  <a:lnTo>
                    <a:pt x="52105" y="1977265"/>
                  </a:lnTo>
                  <a:lnTo>
                    <a:pt x="50290" y="1969259"/>
                  </a:lnTo>
                  <a:lnTo>
                    <a:pt x="48467" y="1961254"/>
                  </a:lnTo>
                  <a:lnTo>
                    <a:pt x="46643" y="1953249"/>
                  </a:lnTo>
                  <a:lnTo>
                    <a:pt x="44825" y="1945244"/>
                  </a:lnTo>
                  <a:lnTo>
                    <a:pt x="43018" y="1937239"/>
                  </a:lnTo>
                  <a:lnTo>
                    <a:pt x="41229" y="1929234"/>
                  </a:lnTo>
                  <a:lnTo>
                    <a:pt x="39470" y="1921229"/>
                  </a:lnTo>
                  <a:lnTo>
                    <a:pt x="37749" y="1913224"/>
                  </a:lnTo>
                  <a:lnTo>
                    <a:pt x="36071" y="1905218"/>
                  </a:lnTo>
                  <a:lnTo>
                    <a:pt x="34441" y="1897213"/>
                  </a:lnTo>
                  <a:lnTo>
                    <a:pt x="32864" y="1889208"/>
                  </a:lnTo>
                  <a:lnTo>
                    <a:pt x="31344" y="1881203"/>
                  </a:lnTo>
                  <a:lnTo>
                    <a:pt x="29884" y="1873198"/>
                  </a:lnTo>
                  <a:lnTo>
                    <a:pt x="28486" y="1865193"/>
                  </a:lnTo>
                  <a:lnTo>
                    <a:pt x="27160" y="1857188"/>
                  </a:lnTo>
                  <a:lnTo>
                    <a:pt x="25898" y="1849183"/>
                  </a:lnTo>
                  <a:lnTo>
                    <a:pt x="24696" y="1841177"/>
                  </a:lnTo>
                  <a:lnTo>
                    <a:pt x="23552" y="1833172"/>
                  </a:lnTo>
                  <a:lnTo>
                    <a:pt x="22461" y="1825167"/>
                  </a:lnTo>
                  <a:lnTo>
                    <a:pt x="21418" y="1817162"/>
                  </a:lnTo>
                  <a:lnTo>
                    <a:pt x="20421" y="1809157"/>
                  </a:lnTo>
                  <a:lnTo>
                    <a:pt x="19464" y="1801152"/>
                  </a:lnTo>
                  <a:lnTo>
                    <a:pt x="18542" y="1793147"/>
                  </a:lnTo>
                  <a:lnTo>
                    <a:pt x="17646" y="1785142"/>
                  </a:lnTo>
                  <a:lnTo>
                    <a:pt x="16771" y="1777137"/>
                  </a:lnTo>
                  <a:lnTo>
                    <a:pt x="15911" y="1769131"/>
                  </a:lnTo>
                  <a:lnTo>
                    <a:pt x="15061" y="1761126"/>
                  </a:lnTo>
                  <a:lnTo>
                    <a:pt x="14219" y="1753121"/>
                  </a:lnTo>
                  <a:lnTo>
                    <a:pt x="13380" y="1745116"/>
                  </a:lnTo>
                  <a:lnTo>
                    <a:pt x="12542" y="1737111"/>
                  </a:lnTo>
                  <a:lnTo>
                    <a:pt x="11705" y="1729106"/>
                  </a:lnTo>
                  <a:lnTo>
                    <a:pt x="10867" y="1721101"/>
                  </a:lnTo>
                  <a:lnTo>
                    <a:pt x="10029" y="1713096"/>
                  </a:lnTo>
                  <a:lnTo>
                    <a:pt x="9194" y="1705090"/>
                  </a:lnTo>
                  <a:lnTo>
                    <a:pt x="8364" y="1697085"/>
                  </a:lnTo>
                  <a:lnTo>
                    <a:pt x="7541" y="1689080"/>
                  </a:lnTo>
                  <a:lnTo>
                    <a:pt x="6732" y="1681075"/>
                  </a:lnTo>
                  <a:lnTo>
                    <a:pt x="5943" y="1673070"/>
                  </a:lnTo>
                  <a:lnTo>
                    <a:pt x="5179" y="1665065"/>
                  </a:lnTo>
                  <a:lnTo>
                    <a:pt x="4445" y="1657060"/>
                  </a:lnTo>
                  <a:lnTo>
                    <a:pt x="3747" y="1649055"/>
                  </a:lnTo>
                  <a:lnTo>
                    <a:pt x="3091" y="1641049"/>
                  </a:lnTo>
                  <a:lnTo>
                    <a:pt x="2484" y="1633044"/>
                  </a:lnTo>
                  <a:lnTo>
                    <a:pt x="1930" y="1625039"/>
                  </a:lnTo>
                  <a:lnTo>
                    <a:pt x="1442" y="1617034"/>
                  </a:lnTo>
                  <a:lnTo>
                    <a:pt x="1023" y="1609029"/>
                  </a:lnTo>
                  <a:lnTo>
                    <a:pt x="673" y="1601024"/>
                  </a:lnTo>
                  <a:lnTo>
                    <a:pt x="394" y="1593019"/>
                  </a:lnTo>
                  <a:lnTo>
                    <a:pt x="188" y="1585014"/>
                  </a:lnTo>
                  <a:lnTo>
                    <a:pt x="57" y="1577008"/>
                  </a:lnTo>
                  <a:lnTo>
                    <a:pt x="0" y="1569003"/>
                  </a:lnTo>
                  <a:lnTo>
                    <a:pt x="18" y="1560998"/>
                  </a:lnTo>
                  <a:lnTo>
                    <a:pt x="119" y="1552993"/>
                  </a:lnTo>
                  <a:lnTo>
                    <a:pt x="291" y="1544988"/>
                  </a:lnTo>
                  <a:lnTo>
                    <a:pt x="529" y="1536983"/>
                  </a:lnTo>
                  <a:lnTo>
                    <a:pt x="833" y="1528978"/>
                  </a:lnTo>
                  <a:lnTo>
                    <a:pt x="1199" y="1520973"/>
                  </a:lnTo>
                  <a:lnTo>
                    <a:pt x="1626" y="1512967"/>
                  </a:lnTo>
                  <a:lnTo>
                    <a:pt x="2111" y="1504962"/>
                  </a:lnTo>
                  <a:lnTo>
                    <a:pt x="2659" y="1496957"/>
                  </a:lnTo>
                  <a:lnTo>
                    <a:pt x="3268" y="1488952"/>
                  </a:lnTo>
                  <a:lnTo>
                    <a:pt x="3932" y="1480947"/>
                  </a:lnTo>
                  <a:lnTo>
                    <a:pt x="4652" y="1472942"/>
                  </a:lnTo>
                  <a:lnTo>
                    <a:pt x="5429" y="1464937"/>
                  </a:lnTo>
                  <a:lnTo>
                    <a:pt x="6262" y="1456932"/>
                  </a:lnTo>
                  <a:lnTo>
                    <a:pt x="7153" y="1448927"/>
                  </a:lnTo>
                  <a:lnTo>
                    <a:pt x="8102" y="1440921"/>
                  </a:lnTo>
                  <a:lnTo>
                    <a:pt x="9118" y="1432916"/>
                  </a:lnTo>
                  <a:lnTo>
                    <a:pt x="10189" y="1424911"/>
                  </a:lnTo>
                  <a:lnTo>
                    <a:pt x="11314" y="1416906"/>
                  </a:lnTo>
                  <a:lnTo>
                    <a:pt x="12491" y="1408901"/>
                  </a:lnTo>
                  <a:lnTo>
                    <a:pt x="13714" y="1400896"/>
                  </a:lnTo>
                  <a:lnTo>
                    <a:pt x="14981" y="1392891"/>
                  </a:lnTo>
                  <a:lnTo>
                    <a:pt x="16286" y="1384886"/>
                  </a:lnTo>
                  <a:lnTo>
                    <a:pt x="17626" y="1376880"/>
                  </a:lnTo>
                  <a:lnTo>
                    <a:pt x="18993" y="1368875"/>
                  </a:lnTo>
                  <a:lnTo>
                    <a:pt x="20378" y="1360870"/>
                  </a:lnTo>
                  <a:lnTo>
                    <a:pt x="21776" y="1352865"/>
                  </a:lnTo>
                  <a:lnTo>
                    <a:pt x="23180" y="1344860"/>
                  </a:lnTo>
                  <a:lnTo>
                    <a:pt x="24586" y="1336855"/>
                  </a:lnTo>
                  <a:lnTo>
                    <a:pt x="25990" y="1328850"/>
                  </a:lnTo>
                  <a:lnTo>
                    <a:pt x="27389" y="1320845"/>
                  </a:lnTo>
                  <a:lnTo>
                    <a:pt x="28779" y="1312839"/>
                  </a:lnTo>
                  <a:lnTo>
                    <a:pt x="30160" y="1304834"/>
                  </a:lnTo>
                  <a:lnTo>
                    <a:pt x="31534" y="1296829"/>
                  </a:lnTo>
                  <a:lnTo>
                    <a:pt x="32901" y="1288824"/>
                  </a:lnTo>
                  <a:lnTo>
                    <a:pt x="34264" y="1280819"/>
                  </a:lnTo>
                  <a:lnTo>
                    <a:pt x="35627" y="1272814"/>
                  </a:lnTo>
                  <a:lnTo>
                    <a:pt x="36993" y="1264809"/>
                  </a:lnTo>
                  <a:lnTo>
                    <a:pt x="38367" y="1256804"/>
                  </a:lnTo>
                  <a:lnTo>
                    <a:pt x="39756" y="1248798"/>
                  </a:lnTo>
                  <a:lnTo>
                    <a:pt x="41165" y="1240793"/>
                  </a:lnTo>
                  <a:lnTo>
                    <a:pt x="42598" y="1232788"/>
                  </a:lnTo>
                  <a:lnTo>
                    <a:pt x="44060" y="1224783"/>
                  </a:lnTo>
                  <a:lnTo>
                    <a:pt x="45555" y="1216778"/>
                  </a:lnTo>
                  <a:lnTo>
                    <a:pt x="47087" y="1208773"/>
                  </a:lnTo>
                  <a:lnTo>
                    <a:pt x="48660" y="1200768"/>
                  </a:lnTo>
                  <a:lnTo>
                    <a:pt x="50284" y="1192763"/>
                  </a:lnTo>
                  <a:lnTo>
                    <a:pt x="51956" y="1184758"/>
                  </a:lnTo>
                  <a:lnTo>
                    <a:pt x="53675" y="1176752"/>
                  </a:lnTo>
                  <a:lnTo>
                    <a:pt x="55443" y="1168747"/>
                  </a:lnTo>
                  <a:lnTo>
                    <a:pt x="57258" y="1160742"/>
                  </a:lnTo>
                  <a:lnTo>
                    <a:pt x="59119" y="1152737"/>
                  </a:lnTo>
                  <a:lnTo>
                    <a:pt x="61023" y="1144732"/>
                  </a:lnTo>
                  <a:lnTo>
                    <a:pt x="62969" y="1136727"/>
                  </a:lnTo>
                  <a:lnTo>
                    <a:pt x="64954" y="1128722"/>
                  </a:lnTo>
                  <a:lnTo>
                    <a:pt x="66966" y="1120717"/>
                  </a:lnTo>
                  <a:lnTo>
                    <a:pt x="69000" y="1112711"/>
                  </a:lnTo>
                  <a:lnTo>
                    <a:pt x="71047" y="1104706"/>
                  </a:lnTo>
                  <a:lnTo>
                    <a:pt x="73102" y="1096701"/>
                  </a:lnTo>
                  <a:lnTo>
                    <a:pt x="75155" y="1088696"/>
                  </a:lnTo>
                  <a:lnTo>
                    <a:pt x="77199" y="1080691"/>
                  </a:lnTo>
                  <a:lnTo>
                    <a:pt x="79222" y="1072686"/>
                  </a:lnTo>
                  <a:lnTo>
                    <a:pt x="81219" y="1064681"/>
                  </a:lnTo>
                  <a:lnTo>
                    <a:pt x="83183" y="1056676"/>
                  </a:lnTo>
                  <a:lnTo>
                    <a:pt x="85109" y="1048670"/>
                  </a:lnTo>
                  <a:lnTo>
                    <a:pt x="86993" y="1040665"/>
                  </a:lnTo>
                  <a:lnTo>
                    <a:pt x="88834" y="1032660"/>
                  </a:lnTo>
                  <a:lnTo>
                    <a:pt x="90628" y="1024655"/>
                  </a:lnTo>
                  <a:lnTo>
                    <a:pt x="92374" y="1016650"/>
                  </a:lnTo>
                  <a:lnTo>
                    <a:pt x="94067" y="1008645"/>
                  </a:lnTo>
                  <a:lnTo>
                    <a:pt x="95718" y="1000640"/>
                  </a:lnTo>
                  <a:lnTo>
                    <a:pt x="97328" y="992635"/>
                  </a:lnTo>
                  <a:lnTo>
                    <a:pt x="98900" y="984629"/>
                  </a:lnTo>
                  <a:lnTo>
                    <a:pt x="100440" y="976624"/>
                  </a:lnTo>
                  <a:lnTo>
                    <a:pt x="101949" y="968619"/>
                  </a:lnTo>
                  <a:lnTo>
                    <a:pt x="103432" y="960614"/>
                  </a:lnTo>
                  <a:lnTo>
                    <a:pt x="104891" y="952609"/>
                  </a:lnTo>
                  <a:lnTo>
                    <a:pt x="106331" y="944604"/>
                  </a:lnTo>
                  <a:lnTo>
                    <a:pt x="107754" y="936599"/>
                  </a:lnTo>
                  <a:lnTo>
                    <a:pt x="109164" y="928594"/>
                  </a:lnTo>
                  <a:lnTo>
                    <a:pt x="110562" y="920588"/>
                  </a:lnTo>
                  <a:lnTo>
                    <a:pt x="111947" y="912583"/>
                  </a:lnTo>
                  <a:lnTo>
                    <a:pt x="113321" y="904578"/>
                  </a:lnTo>
                  <a:lnTo>
                    <a:pt x="114682" y="896573"/>
                  </a:lnTo>
                  <a:lnTo>
                    <a:pt x="116028" y="888568"/>
                  </a:lnTo>
                  <a:lnTo>
                    <a:pt x="117359" y="880563"/>
                  </a:lnTo>
                  <a:lnTo>
                    <a:pt x="118673" y="872558"/>
                  </a:lnTo>
                  <a:lnTo>
                    <a:pt x="119968" y="864553"/>
                  </a:lnTo>
                  <a:lnTo>
                    <a:pt x="121242" y="856548"/>
                  </a:lnTo>
                  <a:lnTo>
                    <a:pt x="122493" y="848542"/>
                  </a:lnTo>
                  <a:lnTo>
                    <a:pt x="123719" y="840537"/>
                  </a:lnTo>
                  <a:lnTo>
                    <a:pt x="124913" y="832532"/>
                  </a:lnTo>
                  <a:lnTo>
                    <a:pt x="126075" y="824527"/>
                  </a:lnTo>
                  <a:lnTo>
                    <a:pt x="127205" y="816522"/>
                  </a:lnTo>
                  <a:lnTo>
                    <a:pt x="128300" y="808517"/>
                  </a:lnTo>
                  <a:lnTo>
                    <a:pt x="129361" y="800512"/>
                  </a:lnTo>
                  <a:lnTo>
                    <a:pt x="130385" y="792507"/>
                  </a:lnTo>
                  <a:lnTo>
                    <a:pt x="131372" y="784501"/>
                  </a:lnTo>
                  <a:lnTo>
                    <a:pt x="132321" y="776496"/>
                  </a:lnTo>
                  <a:lnTo>
                    <a:pt x="133226" y="768491"/>
                  </a:lnTo>
                  <a:lnTo>
                    <a:pt x="134094" y="760486"/>
                  </a:lnTo>
                  <a:lnTo>
                    <a:pt x="134925" y="752481"/>
                  </a:lnTo>
                  <a:lnTo>
                    <a:pt x="135720" y="744476"/>
                  </a:lnTo>
                  <a:lnTo>
                    <a:pt x="136481" y="736471"/>
                  </a:lnTo>
                  <a:lnTo>
                    <a:pt x="137209" y="728466"/>
                  </a:lnTo>
                  <a:lnTo>
                    <a:pt x="137906" y="720460"/>
                  </a:lnTo>
                  <a:lnTo>
                    <a:pt x="138572" y="712455"/>
                  </a:lnTo>
                  <a:lnTo>
                    <a:pt x="139209" y="704450"/>
                  </a:lnTo>
                  <a:lnTo>
                    <a:pt x="139823" y="696445"/>
                  </a:lnTo>
                  <a:lnTo>
                    <a:pt x="140416" y="688440"/>
                  </a:lnTo>
                  <a:lnTo>
                    <a:pt x="140991" y="680435"/>
                  </a:lnTo>
                  <a:lnTo>
                    <a:pt x="141550" y="672430"/>
                  </a:lnTo>
                  <a:lnTo>
                    <a:pt x="142097" y="664425"/>
                  </a:lnTo>
                  <a:lnTo>
                    <a:pt x="142632" y="656419"/>
                  </a:lnTo>
                  <a:lnTo>
                    <a:pt x="143159" y="648414"/>
                  </a:lnTo>
                  <a:lnTo>
                    <a:pt x="143679" y="640409"/>
                  </a:lnTo>
                  <a:lnTo>
                    <a:pt x="144196" y="632404"/>
                  </a:lnTo>
                  <a:lnTo>
                    <a:pt x="144711" y="624399"/>
                  </a:lnTo>
                  <a:lnTo>
                    <a:pt x="145224" y="616394"/>
                  </a:lnTo>
                  <a:lnTo>
                    <a:pt x="145737" y="608389"/>
                  </a:lnTo>
                  <a:lnTo>
                    <a:pt x="146250" y="600384"/>
                  </a:lnTo>
                  <a:lnTo>
                    <a:pt x="146763" y="592379"/>
                  </a:lnTo>
                  <a:lnTo>
                    <a:pt x="147277" y="584373"/>
                  </a:lnTo>
                  <a:lnTo>
                    <a:pt x="147790" y="576368"/>
                  </a:lnTo>
                  <a:lnTo>
                    <a:pt x="148304" y="568363"/>
                  </a:lnTo>
                  <a:lnTo>
                    <a:pt x="148816" y="560358"/>
                  </a:lnTo>
                  <a:lnTo>
                    <a:pt x="149327" y="552353"/>
                  </a:lnTo>
                  <a:lnTo>
                    <a:pt x="149836" y="544348"/>
                  </a:lnTo>
                  <a:lnTo>
                    <a:pt x="150342" y="536343"/>
                  </a:lnTo>
                  <a:lnTo>
                    <a:pt x="150843" y="528338"/>
                  </a:lnTo>
                  <a:lnTo>
                    <a:pt x="151340" y="520332"/>
                  </a:lnTo>
                  <a:lnTo>
                    <a:pt x="151830" y="512327"/>
                  </a:lnTo>
                  <a:lnTo>
                    <a:pt x="152315" y="504322"/>
                  </a:lnTo>
                  <a:lnTo>
                    <a:pt x="152793" y="496317"/>
                  </a:lnTo>
                  <a:lnTo>
                    <a:pt x="153264" y="488312"/>
                  </a:lnTo>
                  <a:lnTo>
                    <a:pt x="153726" y="480307"/>
                  </a:lnTo>
                  <a:lnTo>
                    <a:pt x="154179" y="472302"/>
                  </a:lnTo>
                  <a:lnTo>
                    <a:pt x="154622" y="464297"/>
                  </a:lnTo>
                  <a:lnTo>
                    <a:pt x="155054" y="456291"/>
                  </a:lnTo>
                  <a:lnTo>
                    <a:pt x="155476" y="448286"/>
                  </a:lnTo>
                  <a:lnTo>
                    <a:pt x="155887" y="440281"/>
                  </a:lnTo>
                  <a:lnTo>
                    <a:pt x="156285" y="432276"/>
                  </a:lnTo>
                  <a:lnTo>
                    <a:pt x="156670" y="424271"/>
                  </a:lnTo>
                  <a:lnTo>
                    <a:pt x="157042" y="416266"/>
                  </a:lnTo>
                  <a:lnTo>
                    <a:pt x="157398" y="408261"/>
                  </a:lnTo>
                  <a:lnTo>
                    <a:pt x="157739" y="400256"/>
                  </a:lnTo>
                  <a:lnTo>
                    <a:pt x="158064" y="392250"/>
                  </a:lnTo>
                  <a:lnTo>
                    <a:pt x="158373" y="384245"/>
                  </a:lnTo>
                  <a:lnTo>
                    <a:pt x="158666" y="376240"/>
                  </a:lnTo>
                  <a:lnTo>
                    <a:pt x="158943" y="368235"/>
                  </a:lnTo>
                  <a:lnTo>
                    <a:pt x="159204" y="360230"/>
                  </a:lnTo>
                  <a:lnTo>
                    <a:pt x="159447" y="352225"/>
                  </a:lnTo>
                  <a:lnTo>
                    <a:pt x="159671" y="344220"/>
                  </a:lnTo>
                  <a:lnTo>
                    <a:pt x="159880" y="336215"/>
                  </a:lnTo>
                  <a:lnTo>
                    <a:pt x="160073" y="328209"/>
                  </a:lnTo>
                  <a:lnTo>
                    <a:pt x="160251" y="320204"/>
                  </a:lnTo>
                  <a:lnTo>
                    <a:pt x="160415" y="312199"/>
                  </a:lnTo>
                  <a:lnTo>
                    <a:pt x="160566" y="304194"/>
                  </a:lnTo>
                  <a:lnTo>
                    <a:pt x="160704" y="296189"/>
                  </a:lnTo>
                  <a:lnTo>
                    <a:pt x="160829" y="288184"/>
                  </a:lnTo>
                  <a:lnTo>
                    <a:pt x="160943" y="280179"/>
                  </a:lnTo>
                  <a:lnTo>
                    <a:pt x="161047" y="272174"/>
                  </a:lnTo>
                  <a:lnTo>
                    <a:pt x="161143" y="264169"/>
                  </a:lnTo>
                  <a:lnTo>
                    <a:pt x="161230" y="256163"/>
                  </a:lnTo>
                  <a:lnTo>
                    <a:pt x="161311" y="248158"/>
                  </a:lnTo>
                  <a:lnTo>
                    <a:pt x="161386" y="240153"/>
                  </a:lnTo>
                  <a:lnTo>
                    <a:pt x="161455" y="232148"/>
                  </a:lnTo>
                  <a:lnTo>
                    <a:pt x="161519" y="224143"/>
                  </a:lnTo>
                  <a:lnTo>
                    <a:pt x="161579" y="216138"/>
                  </a:lnTo>
                  <a:lnTo>
                    <a:pt x="161636" y="208133"/>
                  </a:lnTo>
                  <a:lnTo>
                    <a:pt x="161691" y="200128"/>
                  </a:lnTo>
                  <a:lnTo>
                    <a:pt x="161744" y="192122"/>
                  </a:lnTo>
                  <a:lnTo>
                    <a:pt x="161796" y="184117"/>
                  </a:lnTo>
                  <a:lnTo>
                    <a:pt x="161846" y="176112"/>
                  </a:lnTo>
                  <a:lnTo>
                    <a:pt x="161896" y="168107"/>
                  </a:lnTo>
                  <a:lnTo>
                    <a:pt x="161946" y="160102"/>
                  </a:lnTo>
                  <a:lnTo>
                    <a:pt x="161995" y="152097"/>
                  </a:lnTo>
                  <a:lnTo>
                    <a:pt x="162045" y="144092"/>
                  </a:lnTo>
                  <a:lnTo>
                    <a:pt x="162095" y="136087"/>
                  </a:lnTo>
                  <a:lnTo>
                    <a:pt x="162145" y="128081"/>
                  </a:lnTo>
                  <a:lnTo>
                    <a:pt x="162195" y="120076"/>
                  </a:lnTo>
                  <a:lnTo>
                    <a:pt x="162246" y="112071"/>
                  </a:lnTo>
                  <a:lnTo>
                    <a:pt x="162296" y="104066"/>
                  </a:lnTo>
                  <a:lnTo>
                    <a:pt x="162345" y="96061"/>
                  </a:lnTo>
                  <a:lnTo>
                    <a:pt x="162394" y="88056"/>
                  </a:lnTo>
                  <a:lnTo>
                    <a:pt x="162442" y="80051"/>
                  </a:lnTo>
                  <a:lnTo>
                    <a:pt x="162488" y="72046"/>
                  </a:lnTo>
                  <a:lnTo>
                    <a:pt x="162533" y="64040"/>
                  </a:lnTo>
                  <a:lnTo>
                    <a:pt x="162576" y="56035"/>
                  </a:lnTo>
                  <a:lnTo>
                    <a:pt x="162617" y="48030"/>
                  </a:lnTo>
                  <a:lnTo>
                    <a:pt x="162656" y="40025"/>
                  </a:lnTo>
                  <a:lnTo>
                    <a:pt x="162693" y="32020"/>
                  </a:lnTo>
                  <a:lnTo>
                    <a:pt x="162727" y="24015"/>
                  </a:lnTo>
                  <a:lnTo>
                    <a:pt x="162760" y="16010"/>
                  </a:lnTo>
                  <a:lnTo>
                    <a:pt x="162790" y="8005"/>
                  </a:lnTo>
                  <a:lnTo>
                    <a:pt x="162819" y="0"/>
                  </a:lnTo>
                  <a:lnTo>
                    <a:pt x="163415" y="0"/>
                  </a:lnTo>
                  <a:lnTo>
                    <a:pt x="163443" y="8005"/>
                  </a:lnTo>
                  <a:lnTo>
                    <a:pt x="163474" y="16010"/>
                  </a:lnTo>
                  <a:lnTo>
                    <a:pt x="163506" y="24015"/>
                  </a:lnTo>
                  <a:lnTo>
                    <a:pt x="163541" y="32020"/>
                  </a:lnTo>
                  <a:lnTo>
                    <a:pt x="163577" y="40025"/>
                  </a:lnTo>
                  <a:lnTo>
                    <a:pt x="163616" y="48030"/>
                  </a:lnTo>
                  <a:lnTo>
                    <a:pt x="163657" y="56035"/>
                  </a:lnTo>
                  <a:lnTo>
                    <a:pt x="163700" y="64040"/>
                  </a:lnTo>
                  <a:lnTo>
                    <a:pt x="163745" y="72046"/>
                  </a:lnTo>
                  <a:lnTo>
                    <a:pt x="163792" y="80051"/>
                  </a:lnTo>
                  <a:lnTo>
                    <a:pt x="163840" y="88056"/>
                  </a:lnTo>
                  <a:lnTo>
                    <a:pt x="163888" y="96061"/>
                  </a:lnTo>
                  <a:lnTo>
                    <a:pt x="163938" y="104066"/>
                  </a:lnTo>
                  <a:lnTo>
                    <a:pt x="163988" y="112071"/>
                  </a:lnTo>
                  <a:lnTo>
                    <a:pt x="164038" y="120076"/>
                  </a:lnTo>
                  <a:lnTo>
                    <a:pt x="164088" y="128081"/>
                  </a:lnTo>
                  <a:lnTo>
                    <a:pt x="164139" y="136087"/>
                  </a:lnTo>
                  <a:lnTo>
                    <a:pt x="164189" y="144092"/>
                  </a:lnTo>
                  <a:lnTo>
                    <a:pt x="164238" y="152097"/>
                  </a:lnTo>
                  <a:lnTo>
                    <a:pt x="164288" y="160102"/>
                  </a:lnTo>
                  <a:lnTo>
                    <a:pt x="164338" y="168107"/>
                  </a:lnTo>
                  <a:lnTo>
                    <a:pt x="164387" y="176112"/>
                  </a:lnTo>
                  <a:lnTo>
                    <a:pt x="164438" y="184117"/>
                  </a:lnTo>
                  <a:lnTo>
                    <a:pt x="164489" y="192122"/>
                  </a:lnTo>
                  <a:lnTo>
                    <a:pt x="164542" y="200128"/>
                  </a:lnTo>
                  <a:lnTo>
                    <a:pt x="164597" y="208133"/>
                  </a:lnTo>
                  <a:lnTo>
                    <a:pt x="164655" y="216138"/>
                  </a:lnTo>
                  <a:lnTo>
                    <a:pt x="164715" y="224143"/>
                  </a:lnTo>
                  <a:lnTo>
                    <a:pt x="164779" y="232148"/>
                  </a:lnTo>
                  <a:lnTo>
                    <a:pt x="164848" y="240153"/>
                  </a:lnTo>
                  <a:lnTo>
                    <a:pt x="164923" y="248158"/>
                  </a:lnTo>
                  <a:lnTo>
                    <a:pt x="165003" y="256163"/>
                  </a:lnTo>
                  <a:lnTo>
                    <a:pt x="165091" y="264169"/>
                  </a:lnTo>
                  <a:lnTo>
                    <a:pt x="165187" y="272174"/>
                  </a:lnTo>
                  <a:lnTo>
                    <a:pt x="165291" y="280179"/>
                  </a:lnTo>
                  <a:lnTo>
                    <a:pt x="165405" y="288184"/>
                  </a:lnTo>
                  <a:lnTo>
                    <a:pt x="165529" y="296189"/>
                  </a:lnTo>
                  <a:lnTo>
                    <a:pt x="165668" y="304194"/>
                  </a:lnTo>
                  <a:lnTo>
                    <a:pt x="165818" y="312199"/>
                  </a:lnTo>
                  <a:lnTo>
                    <a:pt x="165982" y="320204"/>
                  </a:lnTo>
                  <a:lnTo>
                    <a:pt x="166161" y="328209"/>
                  </a:lnTo>
                  <a:lnTo>
                    <a:pt x="166354" y="336215"/>
                  </a:lnTo>
                  <a:lnTo>
                    <a:pt x="166562" y="344220"/>
                  </a:lnTo>
                  <a:lnTo>
                    <a:pt x="166787" y="352225"/>
                  </a:lnTo>
                  <a:lnTo>
                    <a:pt x="167030" y="360230"/>
                  </a:lnTo>
                  <a:lnTo>
                    <a:pt x="167290" y="368235"/>
                  </a:lnTo>
                  <a:lnTo>
                    <a:pt x="167567" y="376240"/>
                  </a:lnTo>
                  <a:lnTo>
                    <a:pt x="167860" y="384245"/>
                  </a:lnTo>
                  <a:lnTo>
                    <a:pt x="168170" y="392250"/>
                  </a:lnTo>
                  <a:lnTo>
                    <a:pt x="168495" y="400256"/>
                  </a:lnTo>
                  <a:lnTo>
                    <a:pt x="168835" y="408261"/>
                  </a:lnTo>
                  <a:lnTo>
                    <a:pt x="169191" y="416266"/>
                  </a:lnTo>
                  <a:lnTo>
                    <a:pt x="169563" y="424271"/>
                  </a:lnTo>
                  <a:lnTo>
                    <a:pt x="169949" y="432276"/>
                  </a:lnTo>
                  <a:lnTo>
                    <a:pt x="170347" y="440281"/>
                  </a:lnTo>
                  <a:lnTo>
                    <a:pt x="170757" y="448286"/>
                  </a:lnTo>
                  <a:lnTo>
                    <a:pt x="171179" y="456291"/>
                  </a:lnTo>
                  <a:lnTo>
                    <a:pt x="171612" y="464297"/>
                  </a:lnTo>
                  <a:lnTo>
                    <a:pt x="172054" y="472302"/>
                  </a:lnTo>
                  <a:lnTo>
                    <a:pt x="172508" y="480307"/>
                  </a:lnTo>
                  <a:lnTo>
                    <a:pt x="172970" y="488312"/>
                  </a:lnTo>
                  <a:lnTo>
                    <a:pt x="173440" y="496317"/>
                  </a:lnTo>
                  <a:lnTo>
                    <a:pt x="173918" y="504322"/>
                  </a:lnTo>
                  <a:lnTo>
                    <a:pt x="174403" y="512327"/>
                  </a:lnTo>
                  <a:lnTo>
                    <a:pt x="174894" y="520332"/>
                  </a:lnTo>
                  <a:lnTo>
                    <a:pt x="175390" y="528338"/>
                  </a:lnTo>
                  <a:lnTo>
                    <a:pt x="175892" y="536343"/>
                  </a:lnTo>
                  <a:lnTo>
                    <a:pt x="176397" y="544348"/>
                  </a:lnTo>
                  <a:lnTo>
                    <a:pt x="176906" y="552353"/>
                  </a:lnTo>
                  <a:lnTo>
                    <a:pt x="177417" y="560358"/>
                  </a:lnTo>
                  <a:lnTo>
                    <a:pt x="177930" y="568363"/>
                  </a:lnTo>
                  <a:lnTo>
                    <a:pt x="178443" y="576368"/>
                  </a:lnTo>
                  <a:lnTo>
                    <a:pt x="178957" y="584373"/>
                  </a:lnTo>
                  <a:lnTo>
                    <a:pt x="179471" y="592379"/>
                  </a:lnTo>
                  <a:lnTo>
                    <a:pt x="179984" y="600384"/>
                  </a:lnTo>
                  <a:lnTo>
                    <a:pt x="180497" y="608389"/>
                  </a:lnTo>
                  <a:lnTo>
                    <a:pt x="181009" y="616394"/>
                  </a:lnTo>
                  <a:lnTo>
                    <a:pt x="181523" y="624399"/>
                  </a:lnTo>
                  <a:lnTo>
                    <a:pt x="182037" y="632404"/>
                  </a:lnTo>
                  <a:lnTo>
                    <a:pt x="182554" y="640409"/>
                  </a:lnTo>
                  <a:lnTo>
                    <a:pt x="183075" y="648414"/>
                  </a:lnTo>
                  <a:lnTo>
                    <a:pt x="183601" y="656419"/>
                  </a:lnTo>
                  <a:lnTo>
                    <a:pt x="184137" y="664425"/>
                  </a:lnTo>
                  <a:lnTo>
                    <a:pt x="184683" y="672430"/>
                  </a:lnTo>
                  <a:lnTo>
                    <a:pt x="185243" y="680435"/>
                  </a:lnTo>
                  <a:lnTo>
                    <a:pt x="185818" y="688440"/>
                  </a:lnTo>
                  <a:lnTo>
                    <a:pt x="186411" y="696445"/>
                  </a:lnTo>
                  <a:lnTo>
                    <a:pt x="187025" y="704450"/>
                  </a:lnTo>
                  <a:lnTo>
                    <a:pt x="187662" y="712455"/>
                  </a:lnTo>
                  <a:lnTo>
                    <a:pt x="188328" y="720460"/>
                  </a:lnTo>
                  <a:lnTo>
                    <a:pt x="189025" y="728466"/>
                  </a:lnTo>
                  <a:lnTo>
                    <a:pt x="189753" y="736471"/>
                  </a:lnTo>
                  <a:lnTo>
                    <a:pt x="190514" y="744476"/>
                  </a:lnTo>
                  <a:lnTo>
                    <a:pt x="191309" y="752481"/>
                  </a:lnTo>
                  <a:lnTo>
                    <a:pt x="192140" y="760486"/>
                  </a:lnTo>
                  <a:lnTo>
                    <a:pt x="193008" y="768491"/>
                  </a:lnTo>
                  <a:lnTo>
                    <a:pt x="193913" y="776496"/>
                  </a:lnTo>
                  <a:lnTo>
                    <a:pt x="194862" y="784501"/>
                  </a:lnTo>
                  <a:lnTo>
                    <a:pt x="195849" y="792507"/>
                  </a:lnTo>
                  <a:lnTo>
                    <a:pt x="196873" y="800512"/>
                  </a:lnTo>
                  <a:lnTo>
                    <a:pt x="197933" y="808517"/>
                  </a:lnTo>
                  <a:lnTo>
                    <a:pt x="199029" y="816522"/>
                  </a:lnTo>
                  <a:lnTo>
                    <a:pt x="200159" y="824527"/>
                  </a:lnTo>
                  <a:lnTo>
                    <a:pt x="201320" y="832532"/>
                  </a:lnTo>
                  <a:lnTo>
                    <a:pt x="202515" y="840537"/>
                  </a:lnTo>
                  <a:lnTo>
                    <a:pt x="203740" y="848542"/>
                  </a:lnTo>
                  <a:lnTo>
                    <a:pt x="204991" y="856548"/>
                  </a:lnTo>
                  <a:lnTo>
                    <a:pt x="206265" y="864553"/>
                  </a:lnTo>
                  <a:lnTo>
                    <a:pt x="207560" y="872558"/>
                  </a:lnTo>
                  <a:lnTo>
                    <a:pt x="208874" y="880563"/>
                  </a:lnTo>
                  <a:lnTo>
                    <a:pt x="210205" y="888568"/>
                  </a:lnTo>
                  <a:lnTo>
                    <a:pt x="211551" y="896573"/>
                  </a:lnTo>
                  <a:lnTo>
                    <a:pt x="212913" y="904578"/>
                  </a:lnTo>
                  <a:lnTo>
                    <a:pt x="214287" y="912583"/>
                  </a:lnTo>
                  <a:lnTo>
                    <a:pt x="215672" y="920588"/>
                  </a:lnTo>
                  <a:lnTo>
                    <a:pt x="217069" y="928594"/>
                  </a:lnTo>
                  <a:lnTo>
                    <a:pt x="218479" y="936599"/>
                  </a:lnTo>
                  <a:lnTo>
                    <a:pt x="219903" y="944604"/>
                  </a:lnTo>
                  <a:lnTo>
                    <a:pt x="221342" y="952609"/>
                  </a:lnTo>
                  <a:lnTo>
                    <a:pt x="222801" y="960614"/>
                  </a:lnTo>
                  <a:lnTo>
                    <a:pt x="224285" y="968619"/>
                  </a:lnTo>
                  <a:lnTo>
                    <a:pt x="225794" y="976624"/>
                  </a:lnTo>
                  <a:lnTo>
                    <a:pt x="227333" y="984629"/>
                  </a:lnTo>
                  <a:lnTo>
                    <a:pt x="228906" y="992635"/>
                  </a:lnTo>
                  <a:lnTo>
                    <a:pt x="230516" y="1000640"/>
                  </a:lnTo>
                  <a:lnTo>
                    <a:pt x="232166" y="1008645"/>
                  </a:lnTo>
                  <a:lnTo>
                    <a:pt x="233860" y="1016650"/>
                  </a:lnTo>
                  <a:lnTo>
                    <a:pt x="235606" y="1024655"/>
                  </a:lnTo>
                  <a:lnTo>
                    <a:pt x="237400" y="1032660"/>
                  </a:lnTo>
                  <a:lnTo>
                    <a:pt x="239240" y="1040665"/>
                  </a:lnTo>
                  <a:lnTo>
                    <a:pt x="241125" y="1048670"/>
                  </a:lnTo>
                  <a:lnTo>
                    <a:pt x="243051" y="1056676"/>
                  </a:lnTo>
                  <a:lnTo>
                    <a:pt x="245015" y="1064681"/>
                  </a:lnTo>
                  <a:lnTo>
                    <a:pt x="247011" y="1072686"/>
                  </a:lnTo>
                  <a:lnTo>
                    <a:pt x="249035" y="1080691"/>
                  </a:lnTo>
                  <a:lnTo>
                    <a:pt x="251079" y="1088696"/>
                  </a:lnTo>
                  <a:lnTo>
                    <a:pt x="253132" y="1096701"/>
                  </a:lnTo>
                  <a:lnTo>
                    <a:pt x="255186" y="1104706"/>
                  </a:lnTo>
                  <a:lnTo>
                    <a:pt x="257234" y="1112711"/>
                  </a:lnTo>
                  <a:lnTo>
                    <a:pt x="259267" y="1120717"/>
                  </a:lnTo>
                  <a:lnTo>
                    <a:pt x="261280" y="1128722"/>
                  </a:lnTo>
                  <a:lnTo>
                    <a:pt x="263264" y="1136727"/>
                  </a:lnTo>
                  <a:lnTo>
                    <a:pt x="265211" y="1144732"/>
                  </a:lnTo>
                  <a:lnTo>
                    <a:pt x="267115" y="1152737"/>
                  </a:lnTo>
                  <a:lnTo>
                    <a:pt x="268976" y="1160742"/>
                  </a:lnTo>
                  <a:lnTo>
                    <a:pt x="270791" y="1168747"/>
                  </a:lnTo>
                  <a:lnTo>
                    <a:pt x="272558" y="1176752"/>
                  </a:lnTo>
                  <a:lnTo>
                    <a:pt x="274278" y="1184758"/>
                  </a:lnTo>
                  <a:lnTo>
                    <a:pt x="275950" y="1192763"/>
                  </a:lnTo>
                  <a:lnTo>
                    <a:pt x="277573" y="1200768"/>
                  </a:lnTo>
                  <a:lnTo>
                    <a:pt x="279146" y="1208773"/>
                  </a:lnTo>
                  <a:lnTo>
                    <a:pt x="280679" y="1216778"/>
                  </a:lnTo>
                  <a:lnTo>
                    <a:pt x="282174" y="1224783"/>
                  </a:lnTo>
                  <a:lnTo>
                    <a:pt x="283636" y="1232788"/>
                  </a:lnTo>
                  <a:lnTo>
                    <a:pt x="285068" y="1240793"/>
                  </a:lnTo>
                  <a:lnTo>
                    <a:pt x="286477" y="1248798"/>
                  </a:lnTo>
                  <a:lnTo>
                    <a:pt x="287867" y="1256804"/>
                  </a:lnTo>
                  <a:lnTo>
                    <a:pt x="289241" y="1264809"/>
                  </a:lnTo>
                  <a:lnTo>
                    <a:pt x="290607" y="1272814"/>
                  </a:lnTo>
                  <a:lnTo>
                    <a:pt x="291969" y="1280819"/>
                  </a:lnTo>
                  <a:lnTo>
                    <a:pt x="293333" y="1288824"/>
                  </a:lnTo>
                  <a:lnTo>
                    <a:pt x="294700" y="1296829"/>
                  </a:lnTo>
                  <a:lnTo>
                    <a:pt x="296073" y="1304834"/>
                  </a:lnTo>
                  <a:lnTo>
                    <a:pt x="297455" y="1312839"/>
                  </a:lnTo>
                  <a:lnTo>
                    <a:pt x="298845" y="1320845"/>
                  </a:lnTo>
                  <a:lnTo>
                    <a:pt x="300244" y="1328850"/>
                  </a:lnTo>
                  <a:lnTo>
                    <a:pt x="301648" y="1336855"/>
                  </a:lnTo>
                  <a:lnTo>
                    <a:pt x="303054" y="1344860"/>
                  </a:lnTo>
                  <a:lnTo>
                    <a:pt x="304458" y="1352865"/>
                  </a:lnTo>
                  <a:lnTo>
                    <a:pt x="305855" y="1360870"/>
                  </a:lnTo>
                  <a:lnTo>
                    <a:pt x="307240" y="1368875"/>
                  </a:lnTo>
                  <a:lnTo>
                    <a:pt x="308607" y="1376880"/>
                  </a:lnTo>
                  <a:lnTo>
                    <a:pt x="309947" y="1384886"/>
                  </a:lnTo>
                  <a:lnTo>
                    <a:pt x="311252" y="1392891"/>
                  </a:lnTo>
                  <a:lnTo>
                    <a:pt x="312519" y="1400896"/>
                  </a:lnTo>
                  <a:lnTo>
                    <a:pt x="313743" y="1408901"/>
                  </a:lnTo>
                  <a:lnTo>
                    <a:pt x="314919" y="1416906"/>
                  </a:lnTo>
                  <a:lnTo>
                    <a:pt x="316044" y="1424911"/>
                  </a:lnTo>
                  <a:lnTo>
                    <a:pt x="317116" y="1432916"/>
                  </a:lnTo>
                  <a:lnTo>
                    <a:pt x="318132" y="1440921"/>
                  </a:lnTo>
                  <a:lnTo>
                    <a:pt x="319080" y="1448927"/>
                  </a:lnTo>
                  <a:lnTo>
                    <a:pt x="319971" y="1456932"/>
                  </a:lnTo>
                  <a:lnTo>
                    <a:pt x="320805" y="1464937"/>
                  </a:lnTo>
                  <a:lnTo>
                    <a:pt x="321581" y="1472942"/>
                  </a:lnTo>
                  <a:lnTo>
                    <a:pt x="322302" y="1480947"/>
                  </a:lnTo>
                  <a:lnTo>
                    <a:pt x="322966" y="1488952"/>
                  </a:lnTo>
                  <a:lnTo>
                    <a:pt x="323574" y="1496957"/>
                  </a:lnTo>
                  <a:lnTo>
                    <a:pt x="324122" y="1504962"/>
                  </a:lnTo>
                  <a:lnTo>
                    <a:pt x="324608" y="1512967"/>
                  </a:lnTo>
                  <a:lnTo>
                    <a:pt x="325034" y="1520973"/>
                  </a:lnTo>
                  <a:lnTo>
                    <a:pt x="325400" y="1528978"/>
                  </a:lnTo>
                  <a:lnTo>
                    <a:pt x="325704" y="1536983"/>
                  </a:lnTo>
                  <a:lnTo>
                    <a:pt x="325943" y="1544988"/>
                  </a:lnTo>
                  <a:lnTo>
                    <a:pt x="326114" y="1552993"/>
                  </a:lnTo>
                  <a:lnTo>
                    <a:pt x="326216" y="1560998"/>
                  </a:lnTo>
                  <a:lnTo>
                    <a:pt x="326234" y="1569003"/>
                  </a:lnTo>
                  <a:lnTo>
                    <a:pt x="326177" y="1577008"/>
                  </a:lnTo>
                  <a:lnTo>
                    <a:pt x="326045" y="1585014"/>
                  </a:lnTo>
                  <a:lnTo>
                    <a:pt x="325839" y="1593019"/>
                  </a:lnTo>
                  <a:lnTo>
                    <a:pt x="325560" y="1601024"/>
                  </a:lnTo>
                  <a:lnTo>
                    <a:pt x="325210" y="1609029"/>
                  </a:lnTo>
                  <a:lnTo>
                    <a:pt x="324791" y="1617034"/>
                  </a:lnTo>
                  <a:lnTo>
                    <a:pt x="324304" y="1625039"/>
                  </a:lnTo>
                  <a:lnTo>
                    <a:pt x="323750" y="1633044"/>
                  </a:lnTo>
                  <a:lnTo>
                    <a:pt x="323142" y="1641049"/>
                  </a:lnTo>
                  <a:lnTo>
                    <a:pt x="322487" y="1649055"/>
                  </a:lnTo>
                  <a:lnTo>
                    <a:pt x="321789" y="1657060"/>
                  </a:lnTo>
                  <a:lnTo>
                    <a:pt x="321055" y="1665065"/>
                  </a:lnTo>
                  <a:lnTo>
                    <a:pt x="320291" y="1673070"/>
                  </a:lnTo>
                  <a:lnTo>
                    <a:pt x="319502" y="1681075"/>
                  </a:lnTo>
                  <a:lnTo>
                    <a:pt x="318692" y="1689080"/>
                  </a:lnTo>
                  <a:lnTo>
                    <a:pt x="317870" y="1697085"/>
                  </a:lnTo>
                  <a:lnTo>
                    <a:pt x="317040" y="1705090"/>
                  </a:lnTo>
                  <a:lnTo>
                    <a:pt x="316204" y="1713096"/>
                  </a:lnTo>
                  <a:lnTo>
                    <a:pt x="315367" y="1721101"/>
                  </a:lnTo>
                  <a:lnTo>
                    <a:pt x="314529" y="1729106"/>
                  </a:lnTo>
                  <a:lnTo>
                    <a:pt x="313691" y="1737111"/>
                  </a:lnTo>
                  <a:lnTo>
                    <a:pt x="312854" y="1745116"/>
                  </a:lnTo>
                  <a:lnTo>
                    <a:pt x="312015" y="1753121"/>
                  </a:lnTo>
                  <a:lnTo>
                    <a:pt x="311172" y="1761126"/>
                  </a:lnTo>
                  <a:lnTo>
                    <a:pt x="310323" y="1769131"/>
                  </a:lnTo>
                  <a:lnTo>
                    <a:pt x="309463" y="1777137"/>
                  </a:lnTo>
                  <a:lnTo>
                    <a:pt x="308587" y="1785142"/>
                  </a:lnTo>
                  <a:lnTo>
                    <a:pt x="307691" y="1793147"/>
                  </a:lnTo>
                  <a:lnTo>
                    <a:pt x="306770" y="1801152"/>
                  </a:lnTo>
                  <a:lnTo>
                    <a:pt x="305813" y="1809157"/>
                  </a:lnTo>
                  <a:lnTo>
                    <a:pt x="304815" y="1817162"/>
                  </a:lnTo>
                  <a:lnTo>
                    <a:pt x="303773" y="1825167"/>
                  </a:lnTo>
                  <a:lnTo>
                    <a:pt x="302682" y="1833172"/>
                  </a:lnTo>
                  <a:lnTo>
                    <a:pt x="301537" y="1841177"/>
                  </a:lnTo>
                  <a:lnTo>
                    <a:pt x="300335" y="1849183"/>
                  </a:lnTo>
                  <a:lnTo>
                    <a:pt x="299073" y="1857188"/>
                  </a:lnTo>
                  <a:lnTo>
                    <a:pt x="297748" y="1865193"/>
                  </a:lnTo>
                  <a:lnTo>
                    <a:pt x="296350" y="1873198"/>
                  </a:lnTo>
                  <a:lnTo>
                    <a:pt x="294890" y="1881203"/>
                  </a:lnTo>
                  <a:lnTo>
                    <a:pt x="293370" y="1889208"/>
                  </a:lnTo>
                  <a:lnTo>
                    <a:pt x="291793" y="1897213"/>
                  </a:lnTo>
                  <a:lnTo>
                    <a:pt x="290162" y="1905218"/>
                  </a:lnTo>
                  <a:lnTo>
                    <a:pt x="288484" y="1913224"/>
                  </a:lnTo>
                  <a:lnTo>
                    <a:pt x="286764" y="1921229"/>
                  </a:lnTo>
                  <a:lnTo>
                    <a:pt x="285004" y="1929234"/>
                  </a:lnTo>
                  <a:lnTo>
                    <a:pt x="283216" y="1937239"/>
                  </a:lnTo>
                  <a:lnTo>
                    <a:pt x="281409" y="1945244"/>
                  </a:lnTo>
                  <a:lnTo>
                    <a:pt x="279590" y="1953249"/>
                  </a:lnTo>
                  <a:lnTo>
                    <a:pt x="277766" y="1961254"/>
                  </a:lnTo>
                  <a:lnTo>
                    <a:pt x="275944" y="1969259"/>
                  </a:lnTo>
                  <a:lnTo>
                    <a:pt x="274129" y="1977265"/>
                  </a:lnTo>
                  <a:lnTo>
                    <a:pt x="272327" y="1985270"/>
                  </a:lnTo>
                  <a:lnTo>
                    <a:pt x="270546" y="1993275"/>
                  </a:lnTo>
                  <a:lnTo>
                    <a:pt x="268786" y="2001280"/>
                  </a:lnTo>
                  <a:lnTo>
                    <a:pt x="267051" y="2009285"/>
                  </a:lnTo>
                  <a:lnTo>
                    <a:pt x="265341" y="2017290"/>
                  </a:lnTo>
                  <a:lnTo>
                    <a:pt x="263656" y="2025295"/>
                  </a:lnTo>
                  <a:lnTo>
                    <a:pt x="261998" y="2033300"/>
                  </a:lnTo>
                  <a:lnTo>
                    <a:pt x="260365" y="2041306"/>
                  </a:lnTo>
                  <a:lnTo>
                    <a:pt x="258758" y="2049311"/>
                  </a:lnTo>
                  <a:lnTo>
                    <a:pt x="257175" y="2057316"/>
                  </a:lnTo>
                  <a:lnTo>
                    <a:pt x="255613" y="2065321"/>
                  </a:lnTo>
                  <a:lnTo>
                    <a:pt x="254071" y="2073326"/>
                  </a:lnTo>
                  <a:lnTo>
                    <a:pt x="252547" y="2081331"/>
                  </a:lnTo>
                  <a:lnTo>
                    <a:pt x="251043" y="2089336"/>
                  </a:lnTo>
                  <a:lnTo>
                    <a:pt x="249558" y="2097341"/>
                  </a:lnTo>
                  <a:lnTo>
                    <a:pt x="248093" y="2105346"/>
                  </a:lnTo>
                  <a:lnTo>
                    <a:pt x="246656" y="2113352"/>
                  </a:lnTo>
                  <a:lnTo>
                    <a:pt x="245245" y="2121357"/>
                  </a:lnTo>
                  <a:lnTo>
                    <a:pt x="243867" y="2129362"/>
                  </a:lnTo>
                  <a:lnTo>
                    <a:pt x="242525" y="2137367"/>
                  </a:lnTo>
                  <a:lnTo>
                    <a:pt x="241224" y="2145372"/>
                  </a:lnTo>
                  <a:lnTo>
                    <a:pt x="239969" y="2153377"/>
                  </a:lnTo>
                  <a:lnTo>
                    <a:pt x="238767" y="2161382"/>
                  </a:lnTo>
                  <a:lnTo>
                    <a:pt x="237626" y="2169387"/>
                  </a:lnTo>
                  <a:lnTo>
                    <a:pt x="236553" y="2177393"/>
                  </a:lnTo>
                  <a:lnTo>
                    <a:pt x="235545" y="2185398"/>
                  </a:lnTo>
                  <a:lnTo>
                    <a:pt x="234603" y="2193403"/>
                  </a:lnTo>
                  <a:lnTo>
                    <a:pt x="233726" y="2201408"/>
                  </a:lnTo>
                  <a:lnTo>
                    <a:pt x="232912" y="2209413"/>
                  </a:lnTo>
                  <a:lnTo>
                    <a:pt x="232157" y="2217418"/>
                  </a:lnTo>
                  <a:lnTo>
                    <a:pt x="231458" y="2225423"/>
                  </a:lnTo>
                  <a:lnTo>
                    <a:pt x="230812" y="2233428"/>
                  </a:lnTo>
                  <a:lnTo>
                    <a:pt x="230204" y="2241434"/>
                  </a:lnTo>
                  <a:lnTo>
                    <a:pt x="229623" y="2249439"/>
                  </a:lnTo>
                  <a:lnTo>
                    <a:pt x="229061" y="2257444"/>
                  </a:lnTo>
                  <a:lnTo>
                    <a:pt x="228509" y="2265449"/>
                  </a:lnTo>
                  <a:lnTo>
                    <a:pt x="227957" y="2273454"/>
                  </a:lnTo>
                  <a:lnTo>
                    <a:pt x="227397" y="2281459"/>
                  </a:lnTo>
                  <a:lnTo>
                    <a:pt x="226820" y="2289464"/>
                  </a:lnTo>
                  <a:lnTo>
                    <a:pt x="226218" y="2297469"/>
                  </a:lnTo>
                  <a:lnTo>
                    <a:pt x="225587" y="2305475"/>
                  </a:lnTo>
                  <a:lnTo>
                    <a:pt x="224926" y="2313480"/>
                  </a:lnTo>
                  <a:lnTo>
                    <a:pt x="224231" y="2321485"/>
                  </a:lnTo>
                  <a:lnTo>
                    <a:pt x="223503" y="2329490"/>
                  </a:lnTo>
                  <a:lnTo>
                    <a:pt x="222743" y="2337495"/>
                  </a:lnTo>
                  <a:lnTo>
                    <a:pt x="221951" y="2345500"/>
                  </a:lnTo>
                  <a:lnTo>
                    <a:pt x="221126" y="2353505"/>
                  </a:lnTo>
                  <a:lnTo>
                    <a:pt x="220276" y="2361510"/>
                  </a:lnTo>
                  <a:lnTo>
                    <a:pt x="219404" y="2369516"/>
                  </a:lnTo>
                  <a:lnTo>
                    <a:pt x="218514" y="2377521"/>
                  </a:lnTo>
                  <a:lnTo>
                    <a:pt x="217611" y="2385526"/>
                  </a:lnTo>
                  <a:lnTo>
                    <a:pt x="216698" y="2393531"/>
                  </a:lnTo>
                  <a:lnTo>
                    <a:pt x="215778" y="2401536"/>
                  </a:lnTo>
                  <a:lnTo>
                    <a:pt x="214857" y="2409541"/>
                  </a:lnTo>
                  <a:lnTo>
                    <a:pt x="213938" y="2417546"/>
                  </a:lnTo>
                  <a:lnTo>
                    <a:pt x="213025" y="2425551"/>
                  </a:lnTo>
                  <a:lnTo>
                    <a:pt x="212123" y="2433556"/>
                  </a:lnTo>
                  <a:lnTo>
                    <a:pt x="211235" y="2441562"/>
                  </a:lnTo>
                  <a:lnTo>
                    <a:pt x="210364" y="2449567"/>
                  </a:lnTo>
                  <a:lnTo>
                    <a:pt x="209513" y="2457572"/>
                  </a:lnTo>
                  <a:lnTo>
                    <a:pt x="208686" y="2465577"/>
                  </a:lnTo>
                  <a:lnTo>
                    <a:pt x="207889" y="2473582"/>
                  </a:lnTo>
                  <a:lnTo>
                    <a:pt x="207123" y="2481587"/>
                  </a:lnTo>
                  <a:lnTo>
                    <a:pt x="206390" y="2489592"/>
                  </a:lnTo>
                  <a:lnTo>
                    <a:pt x="205689" y="2497597"/>
                  </a:lnTo>
                  <a:lnTo>
                    <a:pt x="205022" y="2505603"/>
                  </a:lnTo>
                  <a:lnTo>
                    <a:pt x="204388" y="2513608"/>
                  </a:lnTo>
                  <a:lnTo>
                    <a:pt x="203788" y="2521613"/>
                  </a:lnTo>
                  <a:lnTo>
                    <a:pt x="203219" y="2529618"/>
                  </a:lnTo>
                  <a:lnTo>
                    <a:pt x="202683" y="2537623"/>
                  </a:lnTo>
                  <a:lnTo>
                    <a:pt x="202171" y="2545628"/>
                  </a:lnTo>
                  <a:lnTo>
                    <a:pt x="201679" y="2553633"/>
                  </a:lnTo>
                  <a:lnTo>
                    <a:pt x="201203" y="2561638"/>
                  </a:lnTo>
                  <a:lnTo>
                    <a:pt x="200738" y="2569644"/>
                  </a:lnTo>
                  <a:lnTo>
                    <a:pt x="200279" y="2577649"/>
                  </a:lnTo>
                  <a:lnTo>
                    <a:pt x="199822" y="2585654"/>
                  </a:lnTo>
                  <a:lnTo>
                    <a:pt x="199360" y="2593659"/>
                  </a:lnTo>
                  <a:lnTo>
                    <a:pt x="198887" y="2601664"/>
                  </a:lnTo>
                  <a:lnTo>
                    <a:pt x="198402" y="2609669"/>
                  </a:lnTo>
                  <a:lnTo>
                    <a:pt x="197900" y="2617674"/>
                  </a:lnTo>
                  <a:lnTo>
                    <a:pt x="197380" y="2625679"/>
                  </a:lnTo>
                  <a:lnTo>
                    <a:pt x="196840" y="2633685"/>
                  </a:lnTo>
                  <a:lnTo>
                    <a:pt x="196279" y="2641690"/>
                  </a:lnTo>
                  <a:lnTo>
                    <a:pt x="195698" y="2649695"/>
                  </a:lnTo>
                  <a:lnTo>
                    <a:pt x="195095" y="2657700"/>
                  </a:lnTo>
                  <a:lnTo>
                    <a:pt x="194476" y="2665705"/>
                  </a:lnTo>
                  <a:lnTo>
                    <a:pt x="193842" y="2673710"/>
                  </a:lnTo>
                  <a:lnTo>
                    <a:pt x="193199" y="2681715"/>
                  </a:lnTo>
                  <a:lnTo>
                    <a:pt x="192548" y="2689720"/>
                  </a:lnTo>
                  <a:lnTo>
                    <a:pt x="191894" y="2697725"/>
                  </a:lnTo>
                  <a:lnTo>
                    <a:pt x="191241" y="2705731"/>
                  </a:lnTo>
                  <a:lnTo>
                    <a:pt x="190593" y="2713736"/>
                  </a:lnTo>
                  <a:lnTo>
                    <a:pt x="189956" y="2721741"/>
                  </a:lnTo>
                  <a:lnTo>
                    <a:pt x="189333" y="2729746"/>
                  </a:lnTo>
                  <a:lnTo>
                    <a:pt x="188727" y="2737751"/>
                  </a:lnTo>
                  <a:lnTo>
                    <a:pt x="188142" y="2745756"/>
                  </a:lnTo>
                  <a:lnTo>
                    <a:pt x="187579" y="2753761"/>
                  </a:lnTo>
                  <a:lnTo>
                    <a:pt x="187042" y="2761766"/>
                  </a:lnTo>
                  <a:lnTo>
                    <a:pt x="186533" y="2769772"/>
                  </a:lnTo>
                  <a:lnTo>
                    <a:pt x="186057" y="2777777"/>
                  </a:lnTo>
                  <a:lnTo>
                    <a:pt x="185612" y="2785782"/>
                  </a:lnTo>
                  <a:lnTo>
                    <a:pt x="185197" y="2793787"/>
                  </a:lnTo>
                  <a:lnTo>
                    <a:pt x="184812" y="2801792"/>
                  </a:lnTo>
                  <a:lnTo>
                    <a:pt x="184455" y="2809797"/>
                  </a:lnTo>
                  <a:lnTo>
                    <a:pt x="184125" y="2817802"/>
                  </a:lnTo>
                  <a:lnTo>
                    <a:pt x="183821" y="2825807"/>
                  </a:lnTo>
                  <a:lnTo>
                    <a:pt x="183541" y="2833813"/>
                  </a:lnTo>
                  <a:lnTo>
                    <a:pt x="183282" y="2841818"/>
                  </a:lnTo>
                  <a:lnTo>
                    <a:pt x="183037" y="2849823"/>
                  </a:lnTo>
                  <a:lnTo>
                    <a:pt x="182804" y="2857828"/>
                  </a:lnTo>
                  <a:lnTo>
                    <a:pt x="182578" y="2865833"/>
                  </a:lnTo>
                  <a:lnTo>
                    <a:pt x="182356" y="2873838"/>
                  </a:lnTo>
                  <a:lnTo>
                    <a:pt x="182134" y="2881843"/>
                  </a:lnTo>
                  <a:lnTo>
                    <a:pt x="181908" y="2889848"/>
                  </a:lnTo>
                  <a:lnTo>
                    <a:pt x="181673" y="2897854"/>
                  </a:lnTo>
                  <a:lnTo>
                    <a:pt x="181428" y="2905859"/>
                  </a:lnTo>
                  <a:lnTo>
                    <a:pt x="181170" y="2913864"/>
                  </a:lnTo>
                  <a:lnTo>
                    <a:pt x="180899" y="2921869"/>
                  </a:lnTo>
                  <a:lnTo>
                    <a:pt x="180613" y="2929874"/>
                  </a:lnTo>
                  <a:lnTo>
                    <a:pt x="180313" y="2937879"/>
                  </a:lnTo>
                  <a:lnTo>
                    <a:pt x="179999" y="2945884"/>
                  </a:lnTo>
                  <a:lnTo>
                    <a:pt x="179672" y="2953889"/>
                  </a:lnTo>
                  <a:lnTo>
                    <a:pt x="179334" y="2961895"/>
                  </a:lnTo>
                  <a:lnTo>
                    <a:pt x="178987" y="2969900"/>
                  </a:lnTo>
                  <a:lnTo>
                    <a:pt x="178635" y="2977905"/>
                  </a:lnTo>
                  <a:lnTo>
                    <a:pt x="178281" y="2985910"/>
                  </a:lnTo>
                  <a:lnTo>
                    <a:pt x="177926" y="2993915"/>
                  </a:lnTo>
                  <a:lnTo>
                    <a:pt x="177575" y="3001920"/>
                  </a:lnTo>
                  <a:lnTo>
                    <a:pt x="177229" y="3009925"/>
                  </a:lnTo>
                  <a:lnTo>
                    <a:pt x="176893" y="3017930"/>
                  </a:lnTo>
                  <a:lnTo>
                    <a:pt x="176569" y="3025935"/>
                  </a:lnTo>
                  <a:lnTo>
                    <a:pt x="176257" y="3033941"/>
                  </a:lnTo>
                  <a:lnTo>
                    <a:pt x="175959" y="3041946"/>
                  </a:lnTo>
                  <a:lnTo>
                    <a:pt x="175677" y="3049951"/>
                  </a:lnTo>
                  <a:lnTo>
                    <a:pt x="175410" y="3057956"/>
                  </a:lnTo>
                  <a:lnTo>
                    <a:pt x="175158" y="3065961"/>
                  </a:lnTo>
                  <a:lnTo>
                    <a:pt x="174922" y="3073966"/>
                  </a:lnTo>
                  <a:lnTo>
                    <a:pt x="174702" y="3081971"/>
                  </a:lnTo>
                  <a:lnTo>
                    <a:pt x="174495" y="3089976"/>
                  </a:lnTo>
                  <a:lnTo>
                    <a:pt x="174299" y="3097982"/>
                  </a:lnTo>
                  <a:lnTo>
                    <a:pt x="174113" y="3105987"/>
                  </a:lnTo>
                  <a:lnTo>
                    <a:pt x="173935" y="3113992"/>
                  </a:lnTo>
                  <a:lnTo>
                    <a:pt x="173763" y="3121997"/>
                  </a:lnTo>
                  <a:lnTo>
                    <a:pt x="173596" y="3130002"/>
                  </a:lnTo>
                  <a:lnTo>
                    <a:pt x="173431" y="3138007"/>
                  </a:lnTo>
                  <a:lnTo>
                    <a:pt x="173267" y="3146012"/>
                  </a:lnTo>
                  <a:lnTo>
                    <a:pt x="173103" y="3154017"/>
                  </a:lnTo>
                  <a:lnTo>
                    <a:pt x="172937" y="3162023"/>
                  </a:lnTo>
                  <a:lnTo>
                    <a:pt x="172769" y="3170028"/>
                  </a:lnTo>
                  <a:lnTo>
                    <a:pt x="172598" y="3178033"/>
                  </a:lnTo>
                  <a:lnTo>
                    <a:pt x="172424" y="3186038"/>
                  </a:lnTo>
                  <a:lnTo>
                    <a:pt x="172247" y="3194043"/>
                  </a:lnTo>
                  <a:lnTo>
                    <a:pt x="172068" y="3202048"/>
                  </a:lnTo>
                  <a:lnTo>
                    <a:pt x="171888" y="3210053"/>
                  </a:lnTo>
                  <a:lnTo>
                    <a:pt x="171706" y="3218058"/>
                  </a:lnTo>
                  <a:lnTo>
                    <a:pt x="171524" y="3226064"/>
                  </a:lnTo>
                  <a:lnTo>
                    <a:pt x="171342" y="3234069"/>
                  </a:lnTo>
                  <a:lnTo>
                    <a:pt x="171162" y="3242074"/>
                  </a:lnTo>
                  <a:lnTo>
                    <a:pt x="170982" y="3250079"/>
                  </a:lnTo>
                  <a:lnTo>
                    <a:pt x="170805" y="3258084"/>
                  </a:lnTo>
                  <a:lnTo>
                    <a:pt x="170630" y="3266089"/>
                  </a:lnTo>
                  <a:lnTo>
                    <a:pt x="170456" y="3274094"/>
                  </a:lnTo>
                  <a:lnTo>
                    <a:pt x="170285" y="3282099"/>
                  </a:lnTo>
                  <a:lnTo>
                    <a:pt x="170114" y="3290104"/>
                  </a:lnTo>
                  <a:lnTo>
                    <a:pt x="169944" y="3298110"/>
                  </a:lnTo>
                  <a:lnTo>
                    <a:pt x="169775" y="3306115"/>
                  </a:lnTo>
                  <a:lnTo>
                    <a:pt x="169605" y="3314120"/>
                  </a:lnTo>
                  <a:lnTo>
                    <a:pt x="169433" y="3322125"/>
                  </a:lnTo>
                  <a:lnTo>
                    <a:pt x="169261" y="3330130"/>
                  </a:lnTo>
                  <a:lnTo>
                    <a:pt x="169086" y="3338135"/>
                  </a:lnTo>
                  <a:lnTo>
                    <a:pt x="168910" y="3346140"/>
                  </a:lnTo>
                  <a:lnTo>
                    <a:pt x="168732" y="3354145"/>
                  </a:lnTo>
                  <a:lnTo>
                    <a:pt x="168553" y="3362151"/>
                  </a:lnTo>
                  <a:lnTo>
                    <a:pt x="168373" y="3370156"/>
                  </a:lnTo>
                  <a:lnTo>
                    <a:pt x="168194" y="3378161"/>
                  </a:lnTo>
                  <a:lnTo>
                    <a:pt x="168016" y="3386166"/>
                  </a:lnTo>
                  <a:lnTo>
                    <a:pt x="167841" y="3394171"/>
                  </a:lnTo>
                  <a:lnTo>
                    <a:pt x="167671" y="3402176"/>
                  </a:lnTo>
                  <a:lnTo>
                    <a:pt x="167507" y="3410181"/>
                  </a:lnTo>
                  <a:lnTo>
                    <a:pt x="167349" y="3418186"/>
                  </a:lnTo>
                  <a:lnTo>
                    <a:pt x="167200" y="3426192"/>
                  </a:lnTo>
                  <a:lnTo>
                    <a:pt x="167059" y="3434197"/>
                  </a:lnTo>
                  <a:lnTo>
                    <a:pt x="166931" y="3442202"/>
                  </a:lnTo>
                  <a:lnTo>
                    <a:pt x="166814" y="3450207"/>
                  </a:lnTo>
                  <a:lnTo>
                    <a:pt x="166708" y="3458212"/>
                  </a:lnTo>
                  <a:lnTo>
                    <a:pt x="166613" y="3466217"/>
                  </a:lnTo>
                  <a:lnTo>
                    <a:pt x="166528" y="3474222"/>
                  </a:lnTo>
                  <a:lnTo>
                    <a:pt x="166454" y="3482227"/>
                  </a:lnTo>
                  <a:lnTo>
                    <a:pt x="166390" y="3490233"/>
                  </a:lnTo>
                  <a:lnTo>
                    <a:pt x="166334" y="3498238"/>
                  </a:lnTo>
                  <a:lnTo>
                    <a:pt x="166285" y="3506243"/>
                  </a:lnTo>
                  <a:lnTo>
                    <a:pt x="166242" y="3514248"/>
                  </a:lnTo>
                  <a:lnTo>
                    <a:pt x="166203" y="3522253"/>
                  </a:lnTo>
                  <a:lnTo>
                    <a:pt x="166165" y="3530258"/>
                  </a:lnTo>
                  <a:lnTo>
                    <a:pt x="166129" y="3538263"/>
                  </a:lnTo>
                  <a:lnTo>
                    <a:pt x="166092" y="3546268"/>
                  </a:lnTo>
                  <a:lnTo>
                    <a:pt x="166054" y="3554274"/>
                  </a:lnTo>
                  <a:lnTo>
                    <a:pt x="166012" y="3562279"/>
                  </a:lnTo>
                  <a:lnTo>
                    <a:pt x="165968" y="3570284"/>
                  </a:lnTo>
                  <a:lnTo>
                    <a:pt x="165919" y="3578289"/>
                  </a:lnTo>
                  <a:lnTo>
                    <a:pt x="165867" y="3586294"/>
                  </a:lnTo>
                  <a:lnTo>
                    <a:pt x="165811" y="3594299"/>
                  </a:lnTo>
                  <a:lnTo>
                    <a:pt x="165752" y="3602304"/>
                  </a:lnTo>
                  <a:lnTo>
                    <a:pt x="165691" y="3610309"/>
                  </a:lnTo>
                  <a:lnTo>
                    <a:pt x="165627" y="3618314"/>
                  </a:lnTo>
                  <a:lnTo>
                    <a:pt x="165562" y="3626320"/>
                  </a:lnTo>
                  <a:lnTo>
                    <a:pt x="165497" y="3634325"/>
                  </a:lnTo>
                  <a:lnTo>
                    <a:pt x="165433" y="3642330"/>
                  </a:lnTo>
                  <a:lnTo>
                    <a:pt x="165371" y="3650335"/>
                  </a:lnTo>
                  <a:lnTo>
                    <a:pt x="165311" y="3658340"/>
                  </a:lnTo>
                  <a:lnTo>
                    <a:pt x="165255" y="3666345"/>
                  </a:lnTo>
                  <a:lnTo>
                    <a:pt x="165202" y="3674350"/>
                  </a:lnTo>
                  <a:lnTo>
                    <a:pt x="165155" y="3682355"/>
                  </a:lnTo>
                  <a:lnTo>
                    <a:pt x="165112" y="3690361"/>
                  </a:lnTo>
                  <a:lnTo>
                    <a:pt x="165073" y="3698366"/>
                  </a:lnTo>
                  <a:lnTo>
                    <a:pt x="165040" y="3706371"/>
                  </a:lnTo>
                  <a:lnTo>
                    <a:pt x="165011" y="3714376"/>
                  </a:lnTo>
                  <a:lnTo>
                    <a:pt x="164987" y="3722381"/>
                  </a:lnTo>
                  <a:lnTo>
                    <a:pt x="164968" y="3730386"/>
                  </a:lnTo>
                  <a:lnTo>
                    <a:pt x="164952" y="3738391"/>
                  </a:lnTo>
                  <a:lnTo>
                    <a:pt x="164941" y="3746396"/>
                  </a:lnTo>
                  <a:lnTo>
                    <a:pt x="164934" y="3754402"/>
                  </a:lnTo>
                  <a:lnTo>
                    <a:pt x="164929" y="3762407"/>
                  </a:lnTo>
                  <a:lnTo>
                    <a:pt x="164928" y="3770412"/>
                  </a:lnTo>
                  <a:lnTo>
                    <a:pt x="164929" y="3778417"/>
                  </a:lnTo>
                  <a:lnTo>
                    <a:pt x="164932" y="3786422"/>
                  </a:lnTo>
                  <a:lnTo>
                    <a:pt x="164937" y="3794427"/>
                  </a:lnTo>
                  <a:lnTo>
                    <a:pt x="164943" y="3802432"/>
                  </a:lnTo>
                  <a:lnTo>
                    <a:pt x="164950" y="3810437"/>
                  </a:lnTo>
                  <a:lnTo>
                    <a:pt x="164958" y="3818443"/>
                  </a:lnTo>
                  <a:lnTo>
                    <a:pt x="164966" y="3826448"/>
                  </a:lnTo>
                  <a:lnTo>
                    <a:pt x="164973" y="3834453"/>
                  </a:lnTo>
                  <a:lnTo>
                    <a:pt x="164980" y="3842458"/>
                  </a:lnTo>
                  <a:lnTo>
                    <a:pt x="164985" y="3850463"/>
                  </a:lnTo>
                  <a:lnTo>
                    <a:pt x="164989" y="3858468"/>
                  </a:lnTo>
                  <a:lnTo>
                    <a:pt x="164990" y="3866473"/>
                  </a:lnTo>
                  <a:lnTo>
                    <a:pt x="164988" y="3874478"/>
                  </a:lnTo>
                  <a:lnTo>
                    <a:pt x="164984" y="3882483"/>
                  </a:lnTo>
                  <a:lnTo>
                    <a:pt x="164977" y="3890489"/>
                  </a:lnTo>
                  <a:lnTo>
                    <a:pt x="164967" y="3898494"/>
                  </a:lnTo>
                  <a:lnTo>
                    <a:pt x="164953" y="3906499"/>
                  </a:lnTo>
                  <a:lnTo>
                    <a:pt x="164936" y="3914504"/>
                  </a:lnTo>
                  <a:lnTo>
                    <a:pt x="164916" y="3922509"/>
                  </a:lnTo>
                  <a:lnTo>
                    <a:pt x="164891" y="3930514"/>
                  </a:lnTo>
                  <a:lnTo>
                    <a:pt x="164862" y="3938519"/>
                  </a:lnTo>
                  <a:lnTo>
                    <a:pt x="164830" y="3946524"/>
                  </a:lnTo>
                  <a:lnTo>
                    <a:pt x="164795" y="3954530"/>
                  </a:lnTo>
                  <a:lnTo>
                    <a:pt x="164756" y="3962535"/>
                  </a:lnTo>
                  <a:lnTo>
                    <a:pt x="164715" y="3970540"/>
                  </a:lnTo>
                  <a:lnTo>
                    <a:pt x="164670" y="3978545"/>
                  </a:lnTo>
                  <a:lnTo>
                    <a:pt x="164622" y="3986550"/>
                  </a:lnTo>
                  <a:lnTo>
                    <a:pt x="164571" y="3994555"/>
                  </a:lnTo>
                  <a:lnTo>
                    <a:pt x="164519" y="4002560"/>
                  </a:lnTo>
                  <a:lnTo>
                    <a:pt x="164464" y="4010565"/>
                  </a:lnTo>
                  <a:lnTo>
                    <a:pt x="164408" y="4018571"/>
                  </a:lnTo>
                  <a:lnTo>
                    <a:pt x="164351" y="4026576"/>
                  </a:lnTo>
                  <a:lnTo>
                    <a:pt x="164293" y="4034581"/>
                  </a:lnTo>
                  <a:lnTo>
                    <a:pt x="164235" y="4042586"/>
                  </a:lnTo>
                  <a:lnTo>
                    <a:pt x="164175" y="4050591"/>
                  </a:lnTo>
                  <a:lnTo>
                    <a:pt x="164116" y="4058596"/>
                  </a:lnTo>
                  <a:lnTo>
                    <a:pt x="164057" y="4066601"/>
                  </a:lnTo>
                  <a:lnTo>
                    <a:pt x="163998" y="4074606"/>
                  </a:lnTo>
                  <a:lnTo>
                    <a:pt x="163940" y="4082612"/>
                  </a:lnTo>
                  <a:lnTo>
                    <a:pt x="163883" y="4090617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7" name="pg35">
              <a:extLst>
                <a:ext uri="{FF2B5EF4-FFF2-40B4-BE49-F238E27FC236}">
                  <a16:creationId xmlns:a16="http://schemas.microsoft.com/office/drawing/2014/main" id="{8B0DE522-F276-ABE5-510D-4451DC077E70}"/>
                </a:ext>
              </a:extLst>
            </p:cNvPr>
            <p:cNvSpPr/>
            <p:nvPr/>
          </p:nvSpPr>
          <p:spPr>
            <a:xfrm>
              <a:off x="6343041" y="2575008"/>
              <a:ext cx="303373" cy="4930957"/>
            </a:xfrm>
            <a:custGeom>
              <a:avLst/>
              <a:gdLst/>
              <a:ahLst/>
              <a:cxnLst/>
              <a:rect l="0" t="0" r="0" b="0"/>
              <a:pathLst>
                <a:path w="303373" h="4930957">
                  <a:moveTo>
                    <a:pt x="151497" y="4930957"/>
                  </a:moveTo>
                  <a:lnTo>
                    <a:pt x="151498" y="4921307"/>
                  </a:lnTo>
                  <a:lnTo>
                    <a:pt x="151501" y="4911657"/>
                  </a:lnTo>
                  <a:lnTo>
                    <a:pt x="151506" y="4902008"/>
                  </a:lnTo>
                  <a:lnTo>
                    <a:pt x="151513" y="4892358"/>
                  </a:lnTo>
                  <a:lnTo>
                    <a:pt x="151521" y="4882708"/>
                  </a:lnTo>
                  <a:lnTo>
                    <a:pt x="151530" y="4873059"/>
                  </a:lnTo>
                  <a:lnTo>
                    <a:pt x="151541" y="4863409"/>
                  </a:lnTo>
                  <a:lnTo>
                    <a:pt x="151552" y="4853760"/>
                  </a:lnTo>
                  <a:lnTo>
                    <a:pt x="151563" y="4844110"/>
                  </a:lnTo>
                  <a:lnTo>
                    <a:pt x="151574" y="4834460"/>
                  </a:lnTo>
                  <a:lnTo>
                    <a:pt x="151585" y="4824811"/>
                  </a:lnTo>
                  <a:lnTo>
                    <a:pt x="151595" y="4815161"/>
                  </a:lnTo>
                  <a:lnTo>
                    <a:pt x="151604" y="4805511"/>
                  </a:lnTo>
                  <a:lnTo>
                    <a:pt x="151612" y="4795862"/>
                  </a:lnTo>
                  <a:lnTo>
                    <a:pt x="151618" y="4786212"/>
                  </a:lnTo>
                  <a:lnTo>
                    <a:pt x="151623" y="4776563"/>
                  </a:lnTo>
                  <a:lnTo>
                    <a:pt x="151625" y="4766913"/>
                  </a:lnTo>
                  <a:lnTo>
                    <a:pt x="151626" y="4757263"/>
                  </a:lnTo>
                  <a:lnTo>
                    <a:pt x="151625" y="4747614"/>
                  </a:lnTo>
                  <a:lnTo>
                    <a:pt x="151621" y="4737964"/>
                  </a:lnTo>
                  <a:lnTo>
                    <a:pt x="151615" y="4728315"/>
                  </a:lnTo>
                  <a:lnTo>
                    <a:pt x="151607" y="4718665"/>
                  </a:lnTo>
                  <a:lnTo>
                    <a:pt x="151597" y="4709015"/>
                  </a:lnTo>
                  <a:lnTo>
                    <a:pt x="151583" y="4699366"/>
                  </a:lnTo>
                  <a:lnTo>
                    <a:pt x="151568" y="4689716"/>
                  </a:lnTo>
                  <a:lnTo>
                    <a:pt x="151549" y="4680066"/>
                  </a:lnTo>
                  <a:lnTo>
                    <a:pt x="151528" y="4670417"/>
                  </a:lnTo>
                  <a:lnTo>
                    <a:pt x="151504" y="4660767"/>
                  </a:lnTo>
                  <a:lnTo>
                    <a:pt x="151478" y="4651118"/>
                  </a:lnTo>
                  <a:lnTo>
                    <a:pt x="151449" y="4641468"/>
                  </a:lnTo>
                  <a:lnTo>
                    <a:pt x="151416" y="4631818"/>
                  </a:lnTo>
                  <a:lnTo>
                    <a:pt x="151381" y="4622169"/>
                  </a:lnTo>
                  <a:lnTo>
                    <a:pt x="151342" y="4612519"/>
                  </a:lnTo>
                  <a:lnTo>
                    <a:pt x="151301" y="4602869"/>
                  </a:lnTo>
                  <a:lnTo>
                    <a:pt x="151256" y="4593220"/>
                  </a:lnTo>
                  <a:lnTo>
                    <a:pt x="151209" y="4583570"/>
                  </a:lnTo>
                  <a:lnTo>
                    <a:pt x="151160" y="4573921"/>
                  </a:lnTo>
                  <a:lnTo>
                    <a:pt x="151107" y="4564271"/>
                  </a:lnTo>
                  <a:lnTo>
                    <a:pt x="151053" y="4554621"/>
                  </a:lnTo>
                  <a:lnTo>
                    <a:pt x="150997" y="4544972"/>
                  </a:lnTo>
                  <a:lnTo>
                    <a:pt x="150939" y="4535322"/>
                  </a:lnTo>
                  <a:lnTo>
                    <a:pt x="150881" y="4525672"/>
                  </a:lnTo>
                  <a:lnTo>
                    <a:pt x="150823" y="4516023"/>
                  </a:lnTo>
                  <a:lnTo>
                    <a:pt x="150766" y="4506373"/>
                  </a:lnTo>
                  <a:lnTo>
                    <a:pt x="150710" y="4496724"/>
                  </a:lnTo>
                  <a:lnTo>
                    <a:pt x="150657" y="4487074"/>
                  </a:lnTo>
                  <a:lnTo>
                    <a:pt x="150607" y="4477424"/>
                  </a:lnTo>
                  <a:lnTo>
                    <a:pt x="150560" y="4467775"/>
                  </a:lnTo>
                  <a:lnTo>
                    <a:pt x="150518" y="4458125"/>
                  </a:lnTo>
                  <a:lnTo>
                    <a:pt x="150479" y="4448475"/>
                  </a:lnTo>
                  <a:lnTo>
                    <a:pt x="150445" y="4438826"/>
                  </a:lnTo>
                  <a:lnTo>
                    <a:pt x="150416" y="4429176"/>
                  </a:lnTo>
                  <a:lnTo>
                    <a:pt x="150390" y="4419527"/>
                  </a:lnTo>
                  <a:lnTo>
                    <a:pt x="150368" y="4409877"/>
                  </a:lnTo>
                  <a:lnTo>
                    <a:pt x="150348" y="4400227"/>
                  </a:lnTo>
                  <a:lnTo>
                    <a:pt x="150330" y="4390578"/>
                  </a:lnTo>
                  <a:lnTo>
                    <a:pt x="150313" y="4380928"/>
                  </a:lnTo>
                  <a:lnTo>
                    <a:pt x="150294" y="4371278"/>
                  </a:lnTo>
                  <a:lnTo>
                    <a:pt x="150273" y="4361629"/>
                  </a:lnTo>
                  <a:lnTo>
                    <a:pt x="150249" y="4351979"/>
                  </a:lnTo>
                  <a:lnTo>
                    <a:pt x="150221" y="4342330"/>
                  </a:lnTo>
                  <a:lnTo>
                    <a:pt x="150186" y="4332680"/>
                  </a:lnTo>
                  <a:lnTo>
                    <a:pt x="150144" y="4323030"/>
                  </a:lnTo>
                  <a:lnTo>
                    <a:pt x="150094" y="4313381"/>
                  </a:lnTo>
                  <a:lnTo>
                    <a:pt x="150035" y="4303731"/>
                  </a:lnTo>
                  <a:lnTo>
                    <a:pt x="149968" y="4294081"/>
                  </a:lnTo>
                  <a:lnTo>
                    <a:pt x="149892" y="4284432"/>
                  </a:lnTo>
                  <a:lnTo>
                    <a:pt x="149807" y="4274782"/>
                  </a:lnTo>
                  <a:lnTo>
                    <a:pt x="149714" y="4265133"/>
                  </a:lnTo>
                  <a:lnTo>
                    <a:pt x="149610" y="4255483"/>
                  </a:lnTo>
                  <a:lnTo>
                    <a:pt x="149499" y="4245833"/>
                  </a:lnTo>
                  <a:lnTo>
                    <a:pt x="149380" y="4236184"/>
                  </a:lnTo>
                  <a:lnTo>
                    <a:pt x="149255" y="4226534"/>
                  </a:lnTo>
                  <a:lnTo>
                    <a:pt x="149125" y="4216885"/>
                  </a:lnTo>
                  <a:lnTo>
                    <a:pt x="148990" y="4207235"/>
                  </a:lnTo>
                  <a:lnTo>
                    <a:pt x="148851" y="4197585"/>
                  </a:lnTo>
                  <a:lnTo>
                    <a:pt x="148709" y="4187936"/>
                  </a:lnTo>
                  <a:lnTo>
                    <a:pt x="148566" y="4178286"/>
                  </a:lnTo>
                  <a:lnTo>
                    <a:pt x="148422" y="4168636"/>
                  </a:lnTo>
                  <a:lnTo>
                    <a:pt x="148279" y="4158987"/>
                  </a:lnTo>
                  <a:lnTo>
                    <a:pt x="148138" y="4149337"/>
                  </a:lnTo>
                  <a:lnTo>
                    <a:pt x="148000" y="4139688"/>
                  </a:lnTo>
                  <a:lnTo>
                    <a:pt x="147867" y="4130038"/>
                  </a:lnTo>
                  <a:lnTo>
                    <a:pt x="147738" y="4120388"/>
                  </a:lnTo>
                  <a:lnTo>
                    <a:pt x="147617" y="4110739"/>
                  </a:lnTo>
                  <a:lnTo>
                    <a:pt x="147505" y="4101089"/>
                  </a:lnTo>
                  <a:lnTo>
                    <a:pt x="147401" y="4091439"/>
                  </a:lnTo>
                  <a:lnTo>
                    <a:pt x="147306" y="4081790"/>
                  </a:lnTo>
                  <a:lnTo>
                    <a:pt x="147221" y="4072140"/>
                  </a:lnTo>
                  <a:lnTo>
                    <a:pt x="147147" y="4062491"/>
                  </a:lnTo>
                  <a:lnTo>
                    <a:pt x="147084" y="4052841"/>
                  </a:lnTo>
                  <a:lnTo>
                    <a:pt x="147031" y="4043191"/>
                  </a:lnTo>
                  <a:lnTo>
                    <a:pt x="146989" y="4033542"/>
                  </a:lnTo>
                  <a:lnTo>
                    <a:pt x="146958" y="4023892"/>
                  </a:lnTo>
                  <a:lnTo>
                    <a:pt x="146934" y="4014242"/>
                  </a:lnTo>
                  <a:lnTo>
                    <a:pt x="146919" y="4004593"/>
                  </a:lnTo>
                  <a:lnTo>
                    <a:pt x="146909" y="3994943"/>
                  </a:lnTo>
                  <a:lnTo>
                    <a:pt x="146904" y="3985294"/>
                  </a:lnTo>
                  <a:lnTo>
                    <a:pt x="146902" y="3975644"/>
                  </a:lnTo>
                  <a:lnTo>
                    <a:pt x="146902" y="3965994"/>
                  </a:lnTo>
                  <a:lnTo>
                    <a:pt x="146902" y="3956345"/>
                  </a:lnTo>
                  <a:lnTo>
                    <a:pt x="146900" y="3946695"/>
                  </a:lnTo>
                  <a:lnTo>
                    <a:pt x="146894" y="3937045"/>
                  </a:lnTo>
                  <a:lnTo>
                    <a:pt x="146883" y="3927396"/>
                  </a:lnTo>
                  <a:lnTo>
                    <a:pt x="146865" y="3917746"/>
                  </a:lnTo>
                  <a:lnTo>
                    <a:pt x="146839" y="3908097"/>
                  </a:lnTo>
                  <a:lnTo>
                    <a:pt x="146804" y="3898447"/>
                  </a:lnTo>
                  <a:lnTo>
                    <a:pt x="146757" y="3888797"/>
                  </a:lnTo>
                  <a:lnTo>
                    <a:pt x="146697" y="3879148"/>
                  </a:lnTo>
                  <a:lnTo>
                    <a:pt x="146623" y="3869498"/>
                  </a:lnTo>
                  <a:lnTo>
                    <a:pt x="146535" y="3859848"/>
                  </a:lnTo>
                  <a:lnTo>
                    <a:pt x="146431" y="3850199"/>
                  </a:lnTo>
                  <a:lnTo>
                    <a:pt x="146311" y="3840549"/>
                  </a:lnTo>
                  <a:lnTo>
                    <a:pt x="146173" y="3830900"/>
                  </a:lnTo>
                  <a:lnTo>
                    <a:pt x="146019" y="3821250"/>
                  </a:lnTo>
                  <a:lnTo>
                    <a:pt x="145844" y="3811600"/>
                  </a:lnTo>
                  <a:lnTo>
                    <a:pt x="145650" y="3801951"/>
                  </a:lnTo>
                  <a:lnTo>
                    <a:pt x="145439" y="3792301"/>
                  </a:lnTo>
                  <a:lnTo>
                    <a:pt x="145210" y="3782652"/>
                  </a:lnTo>
                  <a:lnTo>
                    <a:pt x="144965" y="3773002"/>
                  </a:lnTo>
                  <a:lnTo>
                    <a:pt x="144705" y="3763352"/>
                  </a:lnTo>
                  <a:lnTo>
                    <a:pt x="144432" y="3753703"/>
                  </a:lnTo>
                  <a:lnTo>
                    <a:pt x="144147" y="3744053"/>
                  </a:lnTo>
                  <a:lnTo>
                    <a:pt x="143851" y="3734403"/>
                  </a:lnTo>
                  <a:lnTo>
                    <a:pt x="143549" y="3724754"/>
                  </a:lnTo>
                  <a:lnTo>
                    <a:pt x="143242" y="3715104"/>
                  </a:lnTo>
                  <a:lnTo>
                    <a:pt x="142932" y="3705455"/>
                  </a:lnTo>
                  <a:lnTo>
                    <a:pt x="142622" y="3695805"/>
                  </a:lnTo>
                  <a:lnTo>
                    <a:pt x="142313" y="3686155"/>
                  </a:lnTo>
                  <a:lnTo>
                    <a:pt x="142007" y="3676506"/>
                  </a:lnTo>
                  <a:lnTo>
                    <a:pt x="141705" y="3666856"/>
                  </a:lnTo>
                  <a:lnTo>
                    <a:pt x="141408" y="3657206"/>
                  </a:lnTo>
                  <a:lnTo>
                    <a:pt x="141116" y="3647557"/>
                  </a:lnTo>
                  <a:lnTo>
                    <a:pt x="140829" y="3637907"/>
                  </a:lnTo>
                  <a:lnTo>
                    <a:pt x="140545" y="3628258"/>
                  </a:lnTo>
                  <a:lnTo>
                    <a:pt x="140265" y="3618608"/>
                  </a:lnTo>
                  <a:lnTo>
                    <a:pt x="139986" y="3608958"/>
                  </a:lnTo>
                  <a:lnTo>
                    <a:pt x="139707" y="3599309"/>
                  </a:lnTo>
                  <a:lnTo>
                    <a:pt x="139428" y="3589659"/>
                  </a:lnTo>
                  <a:lnTo>
                    <a:pt x="139145" y="3580009"/>
                  </a:lnTo>
                  <a:lnTo>
                    <a:pt x="138857" y="3570360"/>
                  </a:lnTo>
                  <a:lnTo>
                    <a:pt x="138564" y="3560710"/>
                  </a:lnTo>
                  <a:lnTo>
                    <a:pt x="138265" y="3551061"/>
                  </a:lnTo>
                  <a:lnTo>
                    <a:pt x="137958" y="3541411"/>
                  </a:lnTo>
                  <a:lnTo>
                    <a:pt x="137643" y="3531761"/>
                  </a:lnTo>
                  <a:lnTo>
                    <a:pt x="137320" y="3522112"/>
                  </a:lnTo>
                  <a:lnTo>
                    <a:pt x="136989" y="3512462"/>
                  </a:lnTo>
                  <a:lnTo>
                    <a:pt x="136649" y="3502812"/>
                  </a:lnTo>
                  <a:lnTo>
                    <a:pt x="136303" y="3493163"/>
                  </a:lnTo>
                  <a:lnTo>
                    <a:pt x="135951" y="3483513"/>
                  </a:lnTo>
                  <a:lnTo>
                    <a:pt x="135593" y="3473864"/>
                  </a:lnTo>
                  <a:lnTo>
                    <a:pt x="135231" y="3464214"/>
                  </a:lnTo>
                  <a:lnTo>
                    <a:pt x="134865" y="3454564"/>
                  </a:lnTo>
                  <a:lnTo>
                    <a:pt x="134496" y="3444915"/>
                  </a:lnTo>
                  <a:lnTo>
                    <a:pt x="134124" y="3435265"/>
                  </a:lnTo>
                  <a:lnTo>
                    <a:pt x="133750" y="3425615"/>
                  </a:lnTo>
                  <a:lnTo>
                    <a:pt x="133372" y="3415966"/>
                  </a:lnTo>
                  <a:lnTo>
                    <a:pt x="132992" y="3406316"/>
                  </a:lnTo>
                  <a:lnTo>
                    <a:pt x="132608" y="3396667"/>
                  </a:lnTo>
                  <a:lnTo>
                    <a:pt x="132220" y="3387017"/>
                  </a:lnTo>
                  <a:lnTo>
                    <a:pt x="131828" y="3377367"/>
                  </a:lnTo>
                  <a:lnTo>
                    <a:pt x="131430" y="3367718"/>
                  </a:lnTo>
                  <a:lnTo>
                    <a:pt x="131026" y="3358068"/>
                  </a:lnTo>
                  <a:lnTo>
                    <a:pt x="130615" y="3348418"/>
                  </a:lnTo>
                  <a:lnTo>
                    <a:pt x="130198" y="3338769"/>
                  </a:lnTo>
                  <a:lnTo>
                    <a:pt x="129776" y="3329119"/>
                  </a:lnTo>
                  <a:lnTo>
                    <a:pt x="129348" y="3319470"/>
                  </a:lnTo>
                  <a:lnTo>
                    <a:pt x="128916" y="3309820"/>
                  </a:lnTo>
                  <a:lnTo>
                    <a:pt x="128480" y="3300170"/>
                  </a:lnTo>
                  <a:lnTo>
                    <a:pt x="128041" y="3290521"/>
                  </a:lnTo>
                  <a:lnTo>
                    <a:pt x="127600" y="3280871"/>
                  </a:lnTo>
                  <a:lnTo>
                    <a:pt x="127159" y="3271222"/>
                  </a:lnTo>
                  <a:lnTo>
                    <a:pt x="126719" y="3261572"/>
                  </a:lnTo>
                  <a:lnTo>
                    <a:pt x="126278" y="3251922"/>
                  </a:lnTo>
                  <a:lnTo>
                    <a:pt x="125838" y="3242273"/>
                  </a:lnTo>
                  <a:lnTo>
                    <a:pt x="125398" y="3232623"/>
                  </a:lnTo>
                  <a:lnTo>
                    <a:pt x="124957" y="3222973"/>
                  </a:lnTo>
                  <a:lnTo>
                    <a:pt x="124513" y="3213324"/>
                  </a:lnTo>
                  <a:lnTo>
                    <a:pt x="124064" y="3203674"/>
                  </a:lnTo>
                  <a:lnTo>
                    <a:pt x="123607" y="3194025"/>
                  </a:lnTo>
                  <a:lnTo>
                    <a:pt x="123140" y="3184375"/>
                  </a:lnTo>
                  <a:lnTo>
                    <a:pt x="122659" y="3174725"/>
                  </a:lnTo>
                  <a:lnTo>
                    <a:pt x="122163" y="3165076"/>
                  </a:lnTo>
                  <a:lnTo>
                    <a:pt x="121647" y="3155426"/>
                  </a:lnTo>
                  <a:lnTo>
                    <a:pt x="121109" y="3145776"/>
                  </a:lnTo>
                  <a:lnTo>
                    <a:pt x="120544" y="3136127"/>
                  </a:lnTo>
                  <a:lnTo>
                    <a:pt x="119949" y="3126477"/>
                  </a:lnTo>
                  <a:lnTo>
                    <a:pt x="119323" y="3116828"/>
                  </a:lnTo>
                  <a:lnTo>
                    <a:pt x="118664" y="3107178"/>
                  </a:lnTo>
                  <a:lnTo>
                    <a:pt x="117970" y="3097528"/>
                  </a:lnTo>
                  <a:lnTo>
                    <a:pt x="117240" y="3087879"/>
                  </a:lnTo>
                  <a:lnTo>
                    <a:pt x="116472" y="3078229"/>
                  </a:lnTo>
                  <a:lnTo>
                    <a:pt x="115664" y="3068579"/>
                  </a:lnTo>
                  <a:lnTo>
                    <a:pt x="114810" y="3058930"/>
                  </a:lnTo>
                  <a:lnTo>
                    <a:pt x="113910" y="3049280"/>
                  </a:lnTo>
                  <a:lnTo>
                    <a:pt x="112964" y="3039631"/>
                  </a:lnTo>
                  <a:lnTo>
                    <a:pt x="111971" y="3029981"/>
                  </a:lnTo>
                  <a:lnTo>
                    <a:pt x="110930" y="3020331"/>
                  </a:lnTo>
                  <a:lnTo>
                    <a:pt x="109838" y="3010682"/>
                  </a:lnTo>
                  <a:lnTo>
                    <a:pt x="108695" y="3001032"/>
                  </a:lnTo>
                  <a:lnTo>
                    <a:pt x="107500" y="2991382"/>
                  </a:lnTo>
                  <a:lnTo>
                    <a:pt x="106243" y="2981733"/>
                  </a:lnTo>
                  <a:lnTo>
                    <a:pt x="104933" y="2972083"/>
                  </a:lnTo>
                  <a:lnTo>
                    <a:pt x="103570" y="2962434"/>
                  </a:lnTo>
                  <a:lnTo>
                    <a:pt x="102157" y="2952784"/>
                  </a:lnTo>
                  <a:lnTo>
                    <a:pt x="100696" y="2943134"/>
                  </a:lnTo>
                  <a:lnTo>
                    <a:pt x="99190" y="2933485"/>
                  </a:lnTo>
                  <a:lnTo>
                    <a:pt x="97644" y="2923835"/>
                  </a:lnTo>
                  <a:lnTo>
                    <a:pt x="96060" y="2914185"/>
                  </a:lnTo>
                  <a:lnTo>
                    <a:pt x="94443" y="2904536"/>
                  </a:lnTo>
                  <a:lnTo>
                    <a:pt x="92804" y="2894886"/>
                  </a:lnTo>
                  <a:lnTo>
                    <a:pt x="91149" y="2885237"/>
                  </a:lnTo>
                  <a:lnTo>
                    <a:pt x="89485" y="2875587"/>
                  </a:lnTo>
                  <a:lnTo>
                    <a:pt x="87819" y="2865937"/>
                  </a:lnTo>
                  <a:lnTo>
                    <a:pt x="86157" y="2856288"/>
                  </a:lnTo>
                  <a:lnTo>
                    <a:pt x="84505" y="2846638"/>
                  </a:lnTo>
                  <a:lnTo>
                    <a:pt x="82870" y="2836989"/>
                  </a:lnTo>
                  <a:lnTo>
                    <a:pt x="81261" y="2827339"/>
                  </a:lnTo>
                  <a:lnTo>
                    <a:pt x="79680" y="2817689"/>
                  </a:lnTo>
                  <a:lnTo>
                    <a:pt x="78131" y="2808040"/>
                  </a:lnTo>
                  <a:lnTo>
                    <a:pt x="76618" y="2798390"/>
                  </a:lnTo>
                  <a:lnTo>
                    <a:pt x="75142" y="2788740"/>
                  </a:lnTo>
                  <a:lnTo>
                    <a:pt x="73706" y="2779091"/>
                  </a:lnTo>
                  <a:lnTo>
                    <a:pt x="72312" y="2769441"/>
                  </a:lnTo>
                  <a:lnTo>
                    <a:pt x="70964" y="2759792"/>
                  </a:lnTo>
                  <a:lnTo>
                    <a:pt x="69662" y="2750142"/>
                  </a:lnTo>
                  <a:lnTo>
                    <a:pt x="68402" y="2740492"/>
                  </a:lnTo>
                  <a:lnTo>
                    <a:pt x="67181" y="2730843"/>
                  </a:lnTo>
                  <a:lnTo>
                    <a:pt x="65997" y="2721193"/>
                  </a:lnTo>
                  <a:lnTo>
                    <a:pt x="64847" y="2711543"/>
                  </a:lnTo>
                  <a:lnTo>
                    <a:pt x="63727" y="2701894"/>
                  </a:lnTo>
                  <a:lnTo>
                    <a:pt x="62632" y="2692244"/>
                  </a:lnTo>
                  <a:lnTo>
                    <a:pt x="61559" y="2682595"/>
                  </a:lnTo>
                  <a:lnTo>
                    <a:pt x="60497" y="2672945"/>
                  </a:lnTo>
                  <a:lnTo>
                    <a:pt x="59440" y="2663295"/>
                  </a:lnTo>
                  <a:lnTo>
                    <a:pt x="58381" y="2653646"/>
                  </a:lnTo>
                  <a:lnTo>
                    <a:pt x="57316" y="2643996"/>
                  </a:lnTo>
                  <a:lnTo>
                    <a:pt x="56238" y="2634346"/>
                  </a:lnTo>
                  <a:lnTo>
                    <a:pt x="55145" y="2624697"/>
                  </a:lnTo>
                  <a:lnTo>
                    <a:pt x="54032" y="2615047"/>
                  </a:lnTo>
                  <a:lnTo>
                    <a:pt x="52897" y="2605398"/>
                  </a:lnTo>
                  <a:lnTo>
                    <a:pt x="51743" y="2595748"/>
                  </a:lnTo>
                  <a:lnTo>
                    <a:pt x="50573" y="2586098"/>
                  </a:lnTo>
                  <a:lnTo>
                    <a:pt x="49391" y="2576449"/>
                  </a:lnTo>
                  <a:lnTo>
                    <a:pt x="48203" y="2566799"/>
                  </a:lnTo>
                  <a:lnTo>
                    <a:pt x="47013" y="2557149"/>
                  </a:lnTo>
                  <a:lnTo>
                    <a:pt x="45829" y="2547500"/>
                  </a:lnTo>
                  <a:lnTo>
                    <a:pt x="44657" y="2537850"/>
                  </a:lnTo>
                  <a:lnTo>
                    <a:pt x="43505" y="2528201"/>
                  </a:lnTo>
                  <a:lnTo>
                    <a:pt x="42375" y="2518551"/>
                  </a:lnTo>
                  <a:lnTo>
                    <a:pt x="41268" y="2508901"/>
                  </a:lnTo>
                  <a:lnTo>
                    <a:pt x="40187" y="2499252"/>
                  </a:lnTo>
                  <a:lnTo>
                    <a:pt x="39128" y="2489602"/>
                  </a:lnTo>
                  <a:lnTo>
                    <a:pt x="38089" y="2479952"/>
                  </a:lnTo>
                  <a:lnTo>
                    <a:pt x="37065" y="2470303"/>
                  </a:lnTo>
                  <a:lnTo>
                    <a:pt x="36051" y="2460653"/>
                  </a:lnTo>
                  <a:lnTo>
                    <a:pt x="35036" y="2451004"/>
                  </a:lnTo>
                  <a:lnTo>
                    <a:pt x="34011" y="2441354"/>
                  </a:lnTo>
                  <a:lnTo>
                    <a:pt x="32970" y="2431704"/>
                  </a:lnTo>
                  <a:lnTo>
                    <a:pt x="31905" y="2422055"/>
                  </a:lnTo>
                  <a:lnTo>
                    <a:pt x="30809" y="2412405"/>
                  </a:lnTo>
                  <a:lnTo>
                    <a:pt x="29678" y="2402755"/>
                  </a:lnTo>
                  <a:lnTo>
                    <a:pt x="28508" y="2393106"/>
                  </a:lnTo>
                  <a:lnTo>
                    <a:pt x="27292" y="2383456"/>
                  </a:lnTo>
                  <a:lnTo>
                    <a:pt x="26033" y="2373807"/>
                  </a:lnTo>
                  <a:lnTo>
                    <a:pt x="24736" y="2364157"/>
                  </a:lnTo>
                  <a:lnTo>
                    <a:pt x="23406" y="2354507"/>
                  </a:lnTo>
                  <a:lnTo>
                    <a:pt x="22048" y="2344858"/>
                  </a:lnTo>
                  <a:lnTo>
                    <a:pt x="20668" y="2335208"/>
                  </a:lnTo>
                  <a:lnTo>
                    <a:pt x="19276" y="2325559"/>
                  </a:lnTo>
                  <a:lnTo>
                    <a:pt x="17878" y="2315909"/>
                  </a:lnTo>
                  <a:lnTo>
                    <a:pt x="16487" y="2306259"/>
                  </a:lnTo>
                  <a:lnTo>
                    <a:pt x="15113" y="2296610"/>
                  </a:lnTo>
                  <a:lnTo>
                    <a:pt x="13765" y="2286960"/>
                  </a:lnTo>
                  <a:lnTo>
                    <a:pt x="12451" y="2277310"/>
                  </a:lnTo>
                  <a:lnTo>
                    <a:pt x="11180" y="2267661"/>
                  </a:lnTo>
                  <a:lnTo>
                    <a:pt x="9959" y="2258011"/>
                  </a:lnTo>
                  <a:lnTo>
                    <a:pt x="8793" y="2248362"/>
                  </a:lnTo>
                  <a:lnTo>
                    <a:pt x="7692" y="2238712"/>
                  </a:lnTo>
                  <a:lnTo>
                    <a:pt x="6668" y="2229062"/>
                  </a:lnTo>
                  <a:lnTo>
                    <a:pt x="5715" y="2219413"/>
                  </a:lnTo>
                  <a:lnTo>
                    <a:pt x="4836" y="2209763"/>
                  </a:lnTo>
                  <a:lnTo>
                    <a:pt x="4031" y="2200113"/>
                  </a:lnTo>
                  <a:lnTo>
                    <a:pt x="3301" y="2190464"/>
                  </a:lnTo>
                  <a:lnTo>
                    <a:pt x="2645" y="2180814"/>
                  </a:lnTo>
                  <a:lnTo>
                    <a:pt x="2063" y="2171165"/>
                  </a:lnTo>
                  <a:lnTo>
                    <a:pt x="1558" y="2161515"/>
                  </a:lnTo>
                  <a:lnTo>
                    <a:pt x="1130" y="2151865"/>
                  </a:lnTo>
                  <a:lnTo>
                    <a:pt x="771" y="2142216"/>
                  </a:lnTo>
                  <a:lnTo>
                    <a:pt x="480" y="2132566"/>
                  </a:lnTo>
                  <a:lnTo>
                    <a:pt x="257" y="2122916"/>
                  </a:lnTo>
                  <a:lnTo>
                    <a:pt x="102" y="2113267"/>
                  </a:lnTo>
                  <a:lnTo>
                    <a:pt x="15" y="2103617"/>
                  </a:lnTo>
                  <a:lnTo>
                    <a:pt x="0" y="2093968"/>
                  </a:lnTo>
                  <a:lnTo>
                    <a:pt x="65" y="2084318"/>
                  </a:lnTo>
                  <a:lnTo>
                    <a:pt x="214" y="2074668"/>
                  </a:lnTo>
                  <a:lnTo>
                    <a:pt x="443" y="2065019"/>
                  </a:lnTo>
                  <a:lnTo>
                    <a:pt x="759" y="2055369"/>
                  </a:lnTo>
                  <a:lnTo>
                    <a:pt x="1163" y="2045719"/>
                  </a:lnTo>
                  <a:lnTo>
                    <a:pt x="1660" y="2036070"/>
                  </a:lnTo>
                  <a:lnTo>
                    <a:pt x="2253" y="2026420"/>
                  </a:lnTo>
                  <a:lnTo>
                    <a:pt x="2944" y="2016771"/>
                  </a:lnTo>
                  <a:lnTo>
                    <a:pt x="3748" y="2007121"/>
                  </a:lnTo>
                  <a:lnTo>
                    <a:pt x="4653" y="1997471"/>
                  </a:lnTo>
                  <a:lnTo>
                    <a:pt x="5655" y="1987822"/>
                  </a:lnTo>
                  <a:lnTo>
                    <a:pt x="6752" y="1978172"/>
                  </a:lnTo>
                  <a:lnTo>
                    <a:pt x="7940" y="1968522"/>
                  </a:lnTo>
                  <a:lnTo>
                    <a:pt x="9214" y="1958873"/>
                  </a:lnTo>
                  <a:lnTo>
                    <a:pt x="10568" y="1949223"/>
                  </a:lnTo>
                  <a:lnTo>
                    <a:pt x="11999" y="1939574"/>
                  </a:lnTo>
                  <a:lnTo>
                    <a:pt x="13505" y="1929924"/>
                  </a:lnTo>
                  <a:lnTo>
                    <a:pt x="15068" y="1920274"/>
                  </a:lnTo>
                  <a:lnTo>
                    <a:pt x="16680" y="1910625"/>
                  </a:lnTo>
                  <a:lnTo>
                    <a:pt x="18331" y="1900975"/>
                  </a:lnTo>
                  <a:lnTo>
                    <a:pt x="20012" y="1891326"/>
                  </a:lnTo>
                  <a:lnTo>
                    <a:pt x="21714" y="1881676"/>
                  </a:lnTo>
                  <a:lnTo>
                    <a:pt x="23427" y="1872026"/>
                  </a:lnTo>
                  <a:lnTo>
                    <a:pt x="25141" y="1862377"/>
                  </a:lnTo>
                  <a:lnTo>
                    <a:pt x="26844" y="1852727"/>
                  </a:lnTo>
                  <a:lnTo>
                    <a:pt x="28526" y="1843077"/>
                  </a:lnTo>
                  <a:lnTo>
                    <a:pt x="30179" y="1833428"/>
                  </a:lnTo>
                  <a:lnTo>
                    <a:pt x="31795" y="1823778"/>
                  </a:lnTo>
                  <a:lnTo>
                    <a:pt x="33368" y="1814129"/>
                  </a:lnTo>
                  <a:lnTo>
                    <a:pt x="34892" y="1804479"/>
                  </a:lnTo>
                  <a:lnTo>
                    <a:pt x="36364" y="1794829"/>
                  </a:lnTo>
                  <a:lnTo>
                    <a:pt x="37777" y="1785180"/>
                  </a:lnTo>
                  <a:lnTo>
                    <a:pt x="39130" y="1775530"/>
                  </a:lnTo>
                  <a:lnTo>
                    <a:pt x="40432" y="1765880"/>
                  </a:lnTo>
                  <a:lnTo>
                    <a:pt x="41687" y="1756231"/>
                  </a:lnTo>
                  <a:lnTo>
                    <a:pt x="42898" y="1746581"/>
                  </a:lnTo>
                  <a:lnTo>
                    <a:pt x="44074" y="1736932"/>
                  </a:lnTo>
                  <a:lnTo>
                    <a:pt x="45222" y="1727282"/>
                  </a:lnTo>
                  <a:lnTo>
                    <a:pt x="46349" y="1717632"/>
                  </a:lnTo>
                  <a:lnTo>
                    <a:pt x="47465" y="1707983"/>
                  </a:lnTo>
                  <a:lnTo>
                    <a:pt x="48581" y="1698333"/>
                  </a:lnTo>
                  <a:lnTo>
                    <a:pt x="49705" y="1688683"/>
                  </a:lnTo>
                  <a:lnTo>
                    <a:pt x="50844" y="1679034"/>
                  </a:lnTo>
                  <a:lnTo>
                    <a:pt x="52004" y="1669384"/>
                  </a:lnTo>
                  <a:lnTo>
                    <a:pt x="53190" y="1659735"/>
                  </a:lnTo>
                  <a:lnTo>
                    <a:pt x="54405" y="1650085"/>
                  </a:lnTo>
                  <a:lnTo>
                    <a:pt x="55653" y="1640435"/>
                  </a:lnTo>
                  <a:lnTo>
                    <a:pt x="56939" y="1630786"/>
                  </a:lnTo>
                  <a:lnTo>
                    <a:pt x="58259" y="1621136"/>
                  </a:lnTo>
                  <a:lnTo>
                    <a:pt x="59611" y="1611486"/>
                  </a:lnTo>
                  <a:lnTo>
                    <a:pt x="60995" y="1601837"/>
                  </a:lnTo>
                  <a:lnTo>
                    <a:pt x="62409" y="1592187"/>
                  </a:lnTo>
                  <a:lnTo>
                    <a:pt x="63852" y="1582538"/>
                  </a:lnTo>
                  <a:lnTo>
                    <a:pt x="65322" y="1572888"/>
                  </a:lnTo>
                  <a:lnTo>
                    <a:pt x="66820" y="1563238"/>
                  </a:lnTo>
                  <a:lnTo>
                    <a:pt x="68346" y="1553589"/>
                  </a:lnTo>
                  <a:lnTo>
                    <a:pt x="69898" y="1543939"/>
                  </a:lnTo>
                  <a:lnTo>
                    <a:pt x="71475" y="1534289"/>
                  </a:lnTo>
                  <a:lnTo>
                    <a:pt x="73077" y="1524640"/>
                  </a:lnTo>
                  <a:lnTo>
                    <a:pt x="74706" y="1514990"/>
                  </a:lnTo>
                  <a:lnTo>
                    <a:pt x="76360" y="1505341"/>
                  </a:lnTo>
                  <a:lnTo>
                    <a:pt x="78042" y="1495691"/>
                  </a:lnTo>
                  <a:lnTo>
                    <a:pt x="79752" y="1486041"/>
                  </a:lnTo>
                  <a:lnTo>
                    <a:pt x="81489" y="1476392"/>
                  </a:lnTo>
                  <a:lnTo>
                    <a:pt x="83250" y="1466742"/>
                  </a:lnTo>
                  <a:lnTo>
                    <a:pt x="85032" y="1457092"/>
                  </a:lnTo>
                  <a:lnTo>
                    <a:pt x="86833" y="1447443"/>
                  </a:lnTo>
                  <a:lnTo>
                    <a:pt x="88649" y="1437793"/>
                  </a:lnTo>
                  <a:lnTo>
                    <a:pt x="90477" y="1428144"/>
                  </a:lnTo>
                  <a:lnTo>
                    <a:pt x="92311" y="1418494"/>
                  </a:lnTo>
                  <a:lnTo>
                    <a:pt x="94148" y="1408844"/>
                  </a:lnTo>
                  <a:lnTo>
                    <a:pt x="95979" y="1399195"/>
                  </a:lnTo>
                  <a:lnTo>
                    <a:pt x="97801" y="1389545"/>
                  </a:lnTo>
                  <a:lnTo>
                    <a:pt x="99607" y="1379896"/>
                  </a:lnTo>
                  <a:lnTo>
                    <a:pt x="101393" y="1370246"/>
                  </a:lnTo>
                  <a:lnTo>
                    <a:pt x="103153" y="1360596"/>
                  </a:lnTo>
                  <a:lnTo>
                    <a:pt x="104883" y="1350947"/>
                  </a:lnTo>
                  <a:lnTo>
                    <a:pt x="106578" y="1341297"/>
                  </a:lnTo>
                  <a:lnTo>
                    <a:pt x="108226" y="1331647"/>
                  </a:lnTo>
                  <a:lnTo>
                    <a:pt x="109828" y="1321998"/>
                  </a:lnTo>
                  <a:lnTo>
                    <a:pt x="111381" y="1312348"/>
                  </a:lnTo>
                  <a:lnTo>
                    <a:pt x="112883" y="1302699"/>
                  </a:lnTo>
                  <a:lnTo>
                    <a:pt x="114330" y="1293049"/>
                  </a:lnTo>
                  <a:lnTo>
                    <a:pt x="115720" y="1283399"/>
                  </a:lnTo>
                  <a:lnTo>
                    <a:pt x="117053" y="1273750"/>
                  </a:lnTo>
                  <a:lnTo>
                    <a:pt x="118325" y="1264100"/>
                  </a:lnTo>
                  <a:lnTo>
                    <a:pt x="119530" y="1254450"/>
                  </a:lnTo>
                  <a:lnTo>
                    <a:pt x="120676" y="1244801"/>
                  </a:lnTo>
                  <a:lnTo>
                    <a:pt x="121766" y="1235151"/>
                  </a:lnTo>
                  <a:lnTo>
                    <a:pt x="122800" y="1225502"/>
                  </a:lnTo>
                  <a:lnTo>
                    <a:pt x="123781" y="1215852"/>
                  </a:lnTo>
                  <a:lnTo>
                    <a:pt x="124713" y="1206202"/>
                  </a:lnTo>
                  <a:lnTo>
                    <a:pt x="125598" y="1196553"/>
                  </a:lnTo>
                  <a:lnTo>
                    <a:pt x="126437" y="1186903"/>
                  </a:lnTo>
                  <a:lnTo>
                    <a:pt x="127233" y="1177253"/>
                  </a:lnTo>
                  <a:lnTo>
                    <a:pt x="127994" y="1167604"/>
                  </a:lnTo>
                  <a:lnTo>
                    <a:pt x="128725" y="1157954"/>
                  </a:lnTo>
                  <a:lnTo>
                    <a:pt x="129429" y="1148305"/>
                  </a:lnTo>
                  <a:lnTo>
                    <a:pt x="130109" y="1138655"/>
                  </a:lnTo>
                  <a:lnTo>
                    <a:pt x="130770" y="1129005"/>
                  </a:lnTo>
                  <a:lnTo>
                    <a:pt x="131415" y="1119356"/>
                  </a:lnTo>
                  <a:lnTo>
                    <a:pt x="132045" y="1109706"/>
                  </a:lnTo>
                  <a:lnTo>
                    <a:pt x="132665" y="1100056"/>
                  </a:lnTo>
                  <a:lnTo>
                    <a:pt x="133280" y="1090407"/>
                  </a:lnTo>
                  <a:lnTo>
                    <a:pt x="133890" y="1080757"/>
                  </a:lnTo>
                  <a:lnTo>
                    <a:pt x="134498" y="1071108"/>
                  </a:lnTo>
                  <a:lnTo>
                    <a:pt x="135106" y="1061458"/>
                  </a:lnTo>
                  <a:lnTo>
                    <a:pt x="135716" y="1051808"/>
                  </a:lnTo>
                  <a:lnTo>
                    <a:pt x="136328" y="1042159"/>
                  </a:lnTo>
                  <a:lnTo>
                    <a:pt x="136943" y="1032509"/>
                  </a:lnTo>
                  <a:lnTo>
                    <a:pt x="137561" y="1022859"/>
                  </a:lnTo>
                  <a:lnTo>
                    <a:pt x="138182" y="1013210"/>
                  </a:lnTo>
                  <a:lnTo>
                    <a:pt x="138804" y="1003560"/>
                  </a:lnTo>
                  <a:lnTo>
                    <a:pt x="139425" y="993911"/>
                  </a:lnTo>
                  <a:lnTo>
                    <a:pt x="140045" y="984261"/>
                  </a:lnTo>
                  <a:lnTo>
                    <a:pt x="140661" y="974611"/>
                  </a:lnTo>
                  <a:lnTo>
                    <a:pt x="141270" y="964962"/>
                  </a:lnTo>
                  <a:lnTo>
                    <a:pt x="141868" y="955312"/>
                  </a:lnTo>
                  <a:lnTo>
                    <a:pt x="142453" y="945663"/>
                  </a:lnTo>
                  <a:lnTo>
                    <a:pt x="143022" y="936013"/>
                  </a:lnTo>
                  <a:lnTo>
                    <a:pt x="143573" y="926363"/>
                  </a:lnTo>
                  <a:lnTo>
                    <a:pt x="144104" y="916714"/>
                  </a:lnTo>
                  <a:lnTo>
                    <a:pt x="144613" y="907064"/>
                  </a:lnTo>
                  <a:lnTo>
                    <a:pt x="145096" y="897414"/>
                  </a:lnTo>
                  <a:lnTo>
                    <a:pt x="145553" y="887765"/>
                  </a:lnTo>
                  <a:lnTo>
                    <a:pt x="145979" y="878115"/>
                  </a:lnTo>
                  <a:lnTo>
                    <a:pt x="146378" y="868466"/>
                  </a:lnTo>
                  <a:lnTo>
                    <a:pt x="146749" y="858816"/>
                  </a:lnTo>
                  <a:lnTo>
                    <a:pt x="147092" y="849166"/>
                  </a:lnTo>
                  <a:lnTo>
                    <a:pt x="147408" y="839517"/>
                  </a:lnTo>
                  <a:lnTo>
                    <a:pt x="147698" y="829867"/>
                  </a:lnTo>
                  <a:lnTo>
                    <a:pt x="147962" y="820217"/>
                  </a:lnTo>
                  <a:lnTo>
                    <a:pt x="148201" y="810568"/>
                  </a:lnTo>
                  <a:lnTo>
                    <a:pt x="148414" y="800918"/>
                  </a:lnTo>
                  <a:lnTo>
                    <a:pt x="148607" y="791269"/>
                  </a:lnTo>
                  <a:lnTo>
                    <a:pt x="148779" y="781619"/>
                  </a:lnTo>
                  <a:lnTo>
                    <a:pt x="148933" y="771969"/>
                  </a:lnTo>
                  <a:lnTo>
                    <a:pt x="149071" y="762320"/>
                  </a:lnTo>
                  <a:lnTo>
                    <a:pt x="149192" y="752670"/>
                  </a:lnTo>
                  <a:lnTo>
                    <a:pt x="149300" y="743020"/>
                  </a:lnTo>
                  <a:lnTo>
                    <a:pt x="149394" y="733371"/>
                  </a:lnTo>
                  <a:lnTo>
                    <a:pt x="149476" y="723721"/>
                  </a:lnTo>
                  <a:lnTo>
                    <a:pt x="149550" y="714072"/>
                  </a:lnTo>
                  <a:lnTo>
                    <a:pt x="149616" y="704422"/>
                  </a:lnTo>
                  <a:lnTo>
                    <a:pt x="149676" y="694772"/>
                  </a:lnTo>
                  <a:lnTo>
                    <a:pt x="149731" y="685123"/>
                  </a:lnTo>
                  <a:lnTo>
                    <a:pt x="149783" y="675473"/>
                  </a:lnTo>
                  <a:lnTo>
                    <a:pt x="149832" y="665823"/>
                  </a:lnTo>
                  <a:lnTo>
                    <a:pt x="149881" y="656174"/>
                  </a:lnTo>
                  <a:lnTo>
                    <a:pt x="149931" y="646524"/>
                  </a:lnTo>
                  <a:lnTo>
                    <a:pt x="149981" y="636875"/>
                  </a:lnTo>
                  <a:lnTo>
                    <a:pt x="150034" y="627225"/>
                  </a:lnTo>
                  <a:lnTo>
                    <a:pt x="150089" y="617575"/>
                  </a:lnTo>
                  <a:lnTo>
                    <a:pt x="150147" y="607926"/>
                  </a:lnTo>
                  <a:lnTo>
                    <a:pt x="150207" y="598276"/>
                  </a:lnTo>
                  <a:lnTo>
                    <a:pt x="150270" y="588626"/>
                  </a:lnTo>
                  <a:lnTo>
                    <a:pt x="150335" y="578977"/>
                  </a:lnTo>
                  <a:lnTo>
                    <a:pt x="150402" y="569327"/>
                  </a:lnTo>
                  <a:lnTo>
                    <a:pt x="150469" y="559678"/>
                  </a:lnTo>
                  <a:lnTo>
                    <a:pt x="150536" y="550028"/>
                  </a:lnTo>
                  <a:lnTo>
                    <a:pt x="150601" y="540378"/>
                  </a:lnTo>
                  <a:lnTo>
                    <a:pt x="150666" y="530729"/>
                  </a:lnTo>
                  <a:lnTo>
                    <a:pt x="150727" y="521079"/>
                  </a:lnTo>
                  <a:lnTo>
                    <a:pt x="150786" y="511429"/>
                  </a:lnTo>
                  <a:lnTo>
                    <a:pt x="150840" y="501780"/>
                  </a:lnTo>
                  <a:lnTo>
                    <a:pt x="150890" y="492130"/>
                  </a:lnTo>
                  <a:lnTo>
                    <a:pt x="150936" y="482481"/>
                  </a:lnTo>
                  <a:lnTo>
                    <a:pt x="150977" y="472831"/>
                  </a:lnTo>
                  <a:lnTo>
                    <a:pt x="151014" y="463181"/>
                  </a:lnTo>
                  <a:lnTo>
                    <a:pt x="151046" y="453532"/>
                  </a:lnTo>
                  <a:lnTo>
                    <a:pt x="151075" y="443882"/>
                  </a:lnTo>
                  <a:lnTo>
                    <a:pt x="151099" y="434233"/>
                  </a:lnTo>
                  <a:lnTo>
                    <a:pt x="151120" y="424583"/>
                  </a:lnTo>
                  <a:lnTo>
                    <a:pt x="151139" y="414933"/>
                  </a:lnTo>
                  <a:lnTo>
                    <a:pt x="151155" y="405284"/>
                  </a:lnTo>
                  <a:lnTo>
                    <a:pt x="151170" y="395634"/>
                  </a:lnTo>
                  <a:lnTo>
                    <a:pt x="151184" y="385984"/>
                  </a:lnTo>
                  <a:lnTo>
                    <a:pt x="151197" y="376335"/>
                  </a:lnTo>
                  <a:lnTo>
                    <a:pt x="151210" y="366685"/>
                  </a:lnTo>
                  <a:lnTo>
                    <a:pt x="151223" y="357036"/>
                  </a:lnTo>
                  <a:lnTo>
                    <a:pt x="151237" y="347386"/>
                  </a:lnTo>
                  <a:lnTo>
                    <a:pt x="151251" y="337736"/>
                  </a:lnTo>
                  <a:lnTo>
                    <a:pt x="151267" y="328087"/>
                  </a:lnTo>
                  <a:lnTo>
                    <a:pt x="151283" y="318437"/>
                  </a:lnTo>
                  <a:lnTo>
                    <a:pt x="151300" y="308787"/>
                  </a:lnTo>
                  <a:lnTo>
                    <a:pt x="151319" y="299138"/>
                  </a:lnTo>
                  <a:lnTo>
                    <a:pt x="151338" y="289488"/>
                  </a:lnTo>
                  <a:lnTo>
                    <a:pt x="151359" y="279839"/>
                  </a:lnTo>
                  <a:lnTo>
                    <a:pt x="151380" y="270189"/>
                  </a:lnTo>
                  <a:lnTo>
                    <a:pt x="151401" y="260539"/>
                  </a:lnTo>
                  <a:lnTo>
                    <a:pt x="151422" y="250890"/>
                  </a:lnTo>
                  <a:lnTo>
                    <a:pt x="151443" y="241240"/>
                  </a:lnTo>
                  <a:lnTo>
                    <a:pt x="151463" y="231590"/>
                  </a:lnTo>
                  <a:lnTo>
                    <a:pt x="151482" y="221941"/>
                  </a:lnTo>
                  <a:lnTo>
                    <a:pt x="151500" y="212291"/>
                  </a:lnTo>
                  <a:lnTo>
                    <a:pt x="151517" y="202642"/>
                  </a:lnTo>
                  <a:lnTo>
                    <a:pt x="151531" y="192992"/>
                  </a:lnTo>
                  <a:lnTo>
                    <a:pt x="151544" y="183342"/>
                  </a:lnTo>
                  <a:lnTo>
                    <a:pt x="151554" y="173693"/>
                  </a:lnTo>
                  <a:lnTo>
                    <a:pt x="151562" y="164043"/>
                  </a:lnTo>
                  <a:lnTo>
                    <a:pt x="151568" y="154393"/>
                  </a:lnTo>
                  <a:lnTo>
                    <a:pt x="151572" y="144744"/>
                  </a:lnTo>
                  <a:lnTo>
                    <a:pt x="151573" y="135094"/>
                  </a:lnTo>
                  <a:lnTo>
                    <a:pt x="151571" y="125445"/>
                  </a:lnTo>
                  <a:lnTo>
                    <a:pt x="151568" y="115795"/>
                  </a:lnTo>
                  <a:lnTo>
                    <a:pt x="151563" y="106145"/>
                  </a:lnTo>
                  <a:lnTo>
                    <a:pt x="151556" y="96496"/>
                  </a:lnTo>
                  <a:lnTo>
                    <a:pt x="151549" y="86846"/>
                  </a:lnTo>
                  <a:lnTo>
                    <a:pt x="151541" y="77196"/>
                  </a:lnTo>
                  <a:lnTo>
                    <a:pt x="151532" y="67547"/>
                  </a:lnTo>
                  <a:lnTo>
                    <a:pt x="151524" y="57897"/>
                  </a:lnTo>
                  <a:lnTo>
                    <a:pt x="151516" y="48248"/>
                  </a:lnTo>
                  <a:lnTo>
                    <a:pt x="151509" y="38598"/>
                  </a:lnTo>
                  <a:lnTo>
                    <a:pt x="151503" y="28948"/>
                  </a:lnTo>
                  <a:lnTo>
                    <a:pt x="151499" y="19299"/>
                  </a:lnTo>
                  <a:lnTo>
                    <a:pt x="151496" y="9649"/>
                  </a:lnTo>
                  <a:lnTo>
                    <a:pt x="151496" y="0"/>
                  </a:lnTo>
                  <a:lnTo>
                    <a:pt x="151877" y="0"/>
                  </a:lnTo>
                  <a:lnTo>
                    <a:pt x="151876" y="9649"/>
                  </a:lnTo>
                  <a:lnTo>
                    <a:pt x="151873" y="19299"/>
                  </a:lnTo>
                  <a:lnTo>
                    <a:pt x="151869" y="28948"/>
                  </a:lnTo>
                  <a:lnTo>
                    <a:pt x="151863" y="38598"/>
                  </a:lnTo>
                  <a:lnTo>
                    <a:pt x="151857" y="48248"/>
                  </a:lnTo>
                  <a:lnTo>
                    <a:pt x="151849" y="57897"/>
                  </a:lnTo>
                  <a:lnTo>
                    <a:pt x="151840" y="67547"/>
                  </a:lnTo>
                  <a:lnTo>
                    <a:pt x="151832" y="77196"/>
                  </a:lnTo>
                  <a:lnTo>
                    <a:pt x="151823" y="86846"/>
                  </a:lnTo>
                  <a:lnTo>
                    <a:pt x="151816" y="96496"/>
                  </a:lnTo>
                  <a:lnTo>
                    <a:pt x="151810" y="106145"/>
                  </a:lnTo>
                  <a:lnTo>
                    <a:pt x="151804" y="115795"/>
                  </a:lnTo>
                  <a:lnTo>
                    <a:pt x="151801" y="125445"/>
                  </a:lnTo>
                  <a:lnTo>
                    <a:pt x="151800" y="135094"/>
                  </a:lnTo>
                  <a:lnTo>
                    <a:pt x="151801" y="144744"/>
                  </a:lnTo>
                  <a:lnTo>
                    <a:pt x="151804" y="154393"/>
                  </a:lnTo>
                  <a:lnTo>
                    <a:pt x="151810" y="164043"/>
                  </a:lnTo>
                  <a:lnTo>
                    <a:pt x="151818" y="173693"/>
                  </a:lnTo>
                  <a:lnTo>
                    <a:pt x="151828" y="183342"/>
                  </a:lnTo>
                  <a:lnTo>
                    <a:pt x="151841" y="192992"/>
                  </a:lnTo>
                  <a:lnTo>
                    <a:pt x="151856" y="202642"/>
                  </a:lnTo>
                  <a:lnTo>
                    <a:pt x="151872" y="212291"/>
                  </a:lnTo>
                  <a:lnTo>
                    <a:pt x="151890" y="221941"/>
                  </a:lnTo>
                  <a:lnTo>
                    <a:pt x="151909" y="231590"/>
                  </a:lnTo>
                  <a:lnTo>
                    <a:pt x="151930" y="241240"/>
                  </a:lnTo>
                  <a:lnTo>
                    <a:pt x="151951" y="250890"/>
                  </a:lnTo>
                  <a:lnTo>
                    <a:pt x="151972" y="260539"/>
                  </a:lnTo>
                  <a:lnTo>
                    <a:pt x="151993" y="270189"/>
                  </a:lnTo>
                  <a:lnTo>
                    <a:pt x="152014" y="279839"/>
                  </a:lnTo>
                  <a:lnTo>
                    <a:pt x="152034" y="289488"/>
                  </a:lnTo>
                  <a:lnTo>
                    <a:pt x="152053" y="299138"/>
                  </a:lnTo>
                  <a:lnTo>
                    <a:pt x="152072" y="308787"/>
                  </a:lnTo>
                  <a:lnTo>
                    <a:pt x="152089" y="318437"/>
                  </a:lnTo>
                  <a:lnTo>
                    <a:pt x="152106" y="328087"/>
                  </a:lnTo>
                  <a:lnTo>
                    <a:pt x="152121" y="337736"/>
                  </a:lnTo>
                  <a:lnTo>
                    <a:pt x="152136" y="347386"/>
                  </a:lnTo>
                  <a:lnTo>
                    <a:pt x="152149" y="357036"/>
                  </a:lnTo>
                  <a:lnTo>
                    <a:pt x="152163" y="366685"/>
                  </a:lnTo>
                  <a:lnTo>
                    <a:pt x="152175" y="376335"/>
                  </a:lnTo>
                  <a:lnTo>
                    <a:pt x="152189" y="385984"/>
                  </a:lnTo>
                  <a:lnTo>
                    <a:pt x="152202" y="395634"/>
                  </a:lnTo>
                  <a:lnTo>
                    <a:pt x="152217" y="405284"/>
                  </a:lnTo>
                  <a:lnTo>
                    <a:pt x="152234" y="414933"/>
                  </a:lnTo>
                  <a:lnTo>
                    <a:pt x="152252" y="424583"/>
                  </a:lnTo>
                  <a:lnTo>
                    <a:pt x="152273" y="434233"/>
                  </a:lnTo>
                  <a:lnTo>
                    <a:pt x="152298" y="443882"/>
                  </a:lnTo>
                  <a:lnTo>
                    <a:pt x="152326" y="453532"/>
                  </a:lnTo>
                  <a:lnTo>
                    <a:pt x="152359" y="463181"/>
                  </a:lnTo>
                  <a:lnTo>
                    <a:pt x="152395" y="472831"/>
                  </a:lnTo>
                  <a:lnTo>
                    <a:pt x="152436" y="482481"/>
                  </a:lnTo>
                  <a:lnTo>
                    <a:pt x="152482" y="492130"/>
                  </a:lnTo>
                  <a:lnTo>
                    <a:pt x="152532" y="501780"/>
                  </a:lnTo>
                  <a:lnTo>
                    <a:pt x="152586" y="511429"/>
                  </a:lnTo>
                  <a:lnTo>
                    <a:pt x="152645" y="521079"/>
                  </a:lnTo>
                  <a:lnTo>
                    <a:pt x="152707" y="530729"/>
                  </a:lnTo>
                  <a:lnTo>
                    <a:pt x="152771" y="540378"/>
                  </a:lnTo>
                  <a:lnTo>
                    <a:pt x="152837" y="550028"/>
                  </a:lnTo>
                  <a:lnTo>
                    <a:pt x="152904" y="559678"/>
                  </a:lnTo>
                  <a:lnTo>
                    <a:pt x="152971" y="569327"/>
                  </a:lnTo>
                  <a:lnTo>
                    <a:pt x="153037" y="578977"/>
                  </a:lnTo>
                  <a:lnTo>
                    <a:pt x="153102" y="588626"/>
                  </a:lnTo>
                  <a:lnTo>
                    <a:pt x="153165" y="598276"/>
                  </a:lnTo>
                  <a:lnTo>
                    <a:pt x="153225" y="607926"/>
                  </a:lnTo>
                  <a:lnTo>
                    <a:pt x="153283" y="617575"/>
                  </a:lnTo>
                  <a:lnTo>
                    <a:pt x="153338" y="627225"/>
                  </a:lnTo>
                  <a:lnTo>
                    <a:pt x="153391" y="636875"/>
                  </a:lnTo>
                  <a:lnTo>
                    <a:pt x="153442" y="646524"/>
                  </a:lnTo>
                  <a:lnTo>
                    <a:pt x="153491" y="656174"/>
                  </a:lnTo>
                  <a:lnTo>
                    <a:pt x="153540" y="665823"/>
                  </a:lnTo>
                  <a:lnTo>
                    <a:pt x="153590" y="675473"/>
                  </a:lnTo>
                  <a:lnTo>
                    <a:pt x="153641" y="685123"/>
                  </a:lnTo>
                  <a:lnTo>
                    <a:pt x="153697" y="694772"/>
                  </a:lnTo>
                  <a:lnTo>
                    <a:pt x="153756" y="704422"/>
                  </a:lnTo>
                  <a:lnTo>
                    <a:pt x="153822" y="714072"/>
                  </a:lnTo>
                  <a:lnTo>
                    <a:pt x="153896" y="723721"/>
                  </a:lnTo>
                  <a:lnTo>
                    <a:pt x="153978" y="733371"/>
                  </a:lnTo>
                  <a:lnTo>
                    <a:pt x="154072" y="743020"/>
                  </a:lnTo>
                  <a:lnTo>
                    <a:pt x="154180" y="752670"/>
                  </a:lnTo>
                  <a:lnTo>
                    <a:pt x="154302" y="762320"/>
                  </a:lnTo>
                  <a:lnTo>
                    <a:pt x="154439" y="771969"/>
                  </a:lnTo>
                  <a:lnTo>
                    <a:pt x="154593" y="781619"/>
                  </a:lnTo>
                  <a:lnTo>
                    <a:pt x="154766" y="791269"/>
                  </a:lnTo>
                  <a:lnTo>
                    <a:pt x="154958" y="800918"/>
                  </a:lnTo>
                  <a:lnTo>
                    <a:pt x="155172" y="810568"/>
                  </a:lnTo>
                  <a:lnTo>
                    <a:pt x="155410" y="820217"/>
                  </a:lnTo>
                  <a:lnTo>
                    <a:pt x="155674" y="829867"/>
                  </a:lnTo>
                  <a:lnTo>
                    <a:pt x="155964" y="839517"/>
                  </a:lnTo>
                  <a:lnTo>
                    <a:pt x="156280" y="849166"/>
                  </a:lnTo>
                  <a:lnTo>
                    <a:pt x="156624" y="858816"/>
                  </a:lnTo>
                  <a:lnTo>
                    <a:pt x="156994" y="868466"/>
                  </a:lnTo>
                  <a:lnTo>
                    <a:pt x="157393" y="878115"/>
                  </a:lnTo>
                  <a:lnTo>
                    <a:pt x="157819" y="887765"/>
                  </a:lnTo>
                  <a:lnTo>
                    <a:pt x="158276" y="897414"/>
                  </a:lnTo>
                  <a:lnTo>
                    <a:pt x="158760" y="907064"/>
                  </a:lnTo>
                  <a:lnTo>
                    <a:pt x="159268" y="916714"/>
                  </a:lnTo>
                  <a:lnTo>
                    <a:pt x="159799" y="926363"/>
                  </a:lnTo>
                  <a:lnTo>
                    <a:pt x="160350" y="936013"/>
                  </a:lnTo>
                  <a:lnTo>
                    <a:pt x="160919" y="945663"/>
                  </a:lnTo>
                  <a:lnTo>
                    <a:pt x="161504" y="955312"/>
                  </a:lnTo>
                  <a:lnTo>
                    <a:pt x="162102" y="964962"/>
                  </a:lnTo>
                  <a:lnTo>
                    <a:pt x="162712" y="974611"/>
                  </a:lnTo>
                  <a:lnTo>
                    <a:pt x="163327" y="984261"/>
                  </a:lnTo>
                  <a:lnTo>
                    <a:pt x="163947" y="993911"/>
                  </a:lnTo>
                  <a:lnTo>
                    <a:pt x="164569" y="1003560"/>
                  </a:lnTo>
                  <a:lnTo>
                    <a:pt x="165191" y="1013210"/>
                  </a:lnTo>
                  <a:lnTo>
                    <a:pt x="165811" y="1022859"/>
                  </a:lnTo>
                  <a:lnTo>
                    <a:pt x="166429" y="1032509"/>
                  </a:lnTo>
                  <a:lnTo>
                    <a:pt x="167044" y="1042159"/>
                  </a:lnTo>
                  <a:lnTo>
                    <a:pt x="167656" y="1051808"/>
                  </a:lnTo>
                  <a:lnTo>
                    <a:pt x="168266" y="1061458"/>
                  </a:lnTo>
                  <a:lnTo>
                    <a:pt x="168874" y="1071108"/>
                  </a:lnTo>
                  <a:lnTo>
                    <a:pt x="169482" y="1080757"/>
                  </a:lnTo>
                  <a:lnTo>
                    <a:pt x="170093" y="1090407"/>
                  </a:lnTo>
                  <a:lnTo>
                    <a:pt x="170707" y="1100056"/>
                  </a:lnTo>
                  <a:lnTo>
                    <a:pt x="171327" y="1109706"/>
                  </a:lnTo>
                  <a:lnTo>
                    <a:pt x="171958" y="1119356"/>
                  </a:lnTo>
                  <a:lnTo>
                    <a:pt x="172602" y="1129005"/>
                  </a:lnTo>
                  <a:lnTo>
                    <a:pt x="173263" y="1138655"/>
                  </a:lnTo>
                  <a:lnTo>
                    <a:pt x="173944" y="1148305"/>
                  </a:lnTo>
                  <a:lnTo>
                    <a:pt x="174647" y="1157954"/>
                  </a:lnTo>
                  <a:lnTo>
                    <a:pt x="175378" y="1167604"/>
                  </a:lnTo>
                  <a:lnTo>
                    <a:pt x="176140" y="1177253"/>
                  </a:lnTo>
                  <a:lnTo>
                    <a:pt x="176936" y="1186903"/>
                  </a:lnTo>
                  <a:lnTo>
                    <a:pt x="177775" y="1196553"/>
                  </a:lnTo>
                  <a:lnTo>
                    <a:pt x="178659" y="1206202"/>
                  </a:lnTo>
                  <a:lnTo>
                    <a:pt x="179591" y="1215852"/>
                  </a:lnTo>
                  <a:lnTo>
                    <a:pt x="180572" y="1225502"/>
                  </a:lnTo>
                  <a:lnTo>
                    <a:pt x="181607" y="1235151"/>
                  </a:lnTo>
                  <a:lnTo>
                    <a:pt x="182696" y="1244801"/>
                  </a:lnTo>
                  <a:lnTo>
                    <a:pt x="183842" y="1254450"/>
                  </a:lnTo>
                  <a:lnTo>
                    <a:pt x="185047" y="1264100"/>
                  </a:lnTo>
                  <a:lnTo>
                    <a:pt x="186319" y="1273750"/>
                  </a:lnTo>
                  <a:lnTo>
                    <a:pt x="187652" y="1283399"/>
                  </a:lnTo>
                  <a:lnTo>
                    <a:pt x="189043" y="1293049"/>
                  </a:lnTo>
                  <a:lnTo>
                    <a:pt x="190490" y="1302699"/>
                  </a:lnTo>
                  <a:lnTo>
                    <a:pt x="191991" y="1312348"/>
                  </a:lnTo>
                  <a:lnTo>
                    <a:pt x="193545" y="1321998"/>
                  </a:lnTo>
                  <a:lnTo>
                    <a:pt x="195147" y="1331647"/>
                  </a:lnTo>
                  <a:lnTo>
                    <a:pt x="196795" y="1341297"/>
                  </a:lnTo>
                  <a:lnTo>
                    <a:pt x="198489" y="1350947"/>
                  </a:lnTo>
                  <a:lnTo>
                    <a:pt x="200219" y="1360596"/>
                  </a:lnTo>
                  <a:lnTo>
                    <a:pt x="201980" y="1370246"/>
                  </a:lnTo>
                  <a:lnTo>
                    <a:pt x="203765" y="1379896"/>
                  </a:lnTo>
                  <a:lnTo>
                    <a:pt x="205572" y="1389545"/>
                  </a:lnTo>
                  <a:lnTo>
                    <a:pt x="207393" y="1399195"/>
                  </a:lnTo>
                  <a:lnTo>
                    <a:pt x="209225" y="1408844"/>
                  </a:lnTo>
                  <a:lnTo>
                    <a:pt x="211061" y="1418494"/>
                  </a:lnTo>
                  <a:lnTo>
                    <a:pt x="212895" y="1428144"/>
                  </a:lnTo>
                  <a:lnTo>
                    <a:pt x="214723" y="1437793"/>
                  </a:lnTo>
                  <a:lnTo>
                    <a:pt x="216539" y="1447443"/>
                  </a:lnTo>
                  <a:lnTo>
                    <a:pt x="218340" y="1457092"/>
                  </a:lnTo>
                  <a:lnTo>
                    <a:pt x="220122" y="1466742"/>
                  </a:lnTo>
                  <a:lnTo>
                    <a:pt x="221883" y="1476392"/>
                  </a:lnTo>
                  <a:lnTo>
                    <a:pt x="223621" y="1486041"/>
                  </a:lnTo>
                  <a:lnTo>
                    <a:pt x="225330" y="1495691"/>
                  </a:lnTo>
                  <a:lnTo>
                    <a:pt x="227012" y="1505341"/>
                  </a:lnTo>
                  <a:lnTo>
                    <a:pt x="228667" y="1514990"/>
                  </a:lnTo>
                  <a:lnTo>
                    <a:pt x="230295" y="1524640"/>
                  </a:lnTo>
                  <a:lnTo>
                    <a:pt x="231898" y="1534289"/>
                  </a:lnTo>
                  <a:lnTo>
                    <a:pt x="233475" y="1543939"/>
                  </a:lnTo>
                  <a:lnTo>
                    <a:pt x="235026" y="1553589"/>
                  </a:lnTo>
                  <a:lnTo>
                    <a:pt x="236552" y="1563238"/>
                  </a:lnTo>
                  <a:lnTo>
                    <a:pt x="238050" y="1572888"/>
                  </a:lnTo>
                  <a:lnTo>
                    <a:pt x="239520" y="1582538"/>
                  </a:lnTo>
                  <a:lnTo>
                    <a:pt x="240963" y="1592187"/>
                  </a:lnTo>
                  <a:lnTo>
                    <a:pt x="242377" y="1601837"/>
                  </a:lnTo>
                  <a:lnTo>
                    <a:pt x="243761" y="1611486"/>
                  </a:lnTo>
                  <a:lnTo>
                    <a:pt x="245113" y="1621136"/>
                  </a:lnTo>
                  <a:lnTo>
                    <a:pt x="246433" y="1630786"/>
                  </a:lnTo>
                  <a:lnTo>
                    <a:pt x="247720" y="1640435"/>
                  </a:lnTo>
                  <a:lnTo>
                    <a:pt x="248967" y="1650085"/>
                  </a:lnTo>
                  <a:lnTo>
                    <a:pt x="250182" y="1659735"/>
                  </a:lnTo>
                  <a:lnTo>
                    <a:pt x="251368" y="1669384"/>
                  </a:lnTo>
                  <a:lnTo>
                    <a:pt x="252528" y="1679034"/>
                  </a:lnTo>
                  <a:lnTo>
                    <a:pt x="253667" y="1688683"/>
                  </a:lnTo>
                  <a:lnTo>
                    <a:pt x="254791" y="1698333"/>
                  </a:lnTo>
                  <a:lnTo>
                    <a:pt x="255907" y="1707983"/>
                  </a:lnTo>
                  <a:lnTo>
                    <a:pt x="257023" y="1717632"/>
                  </a:lnTo>
                  <a:lnTo>
                    <a:pt x="258150" y="1727282"/>
                  </a:lnTo>
                  <a:lnTo>
                    <a:pt x="259298" y="1736932"/>
                  </a:lnTo>
                  <a:lnTo>
                    <a:pt x="260474" y="1746581"/>
                  </a:lnTo>
                  <a:lnTo>
                    <a:pt x="261686" y="1756231"/>
                  </a:lnTo>
                  <a:lnTo>
                    <a:pt x="262940" y="1765880"/>
                  </a:lnTo>
                  <a:lnTo>
                    <a:pt x="264242" y="1775530"/>
                  </a:lnTo>
                  <a:lnTo>
                    <a:pt x="265596" y="1785180"/>
                  </a:lnTo>
                  <a:lnTo>
                    <a:pt x="267008" y="1794829"/>
                  </a:lnTo>
                  <a:lnTo>
                    <a:pt x="268480" y="1804479"/>
                  </a:lnTo>
                  <a:lnTo>
                    <a:pt x="270005" y="1814129"/>
                  </a:lnTo>
                  <a:lnTo>
                    <a:pt x="271578" y="1823778"/>
                  </a:lnTo>
                  <a:lnTo>
                    <a:pt x="273194" y="1833428"/>
                  </a:lnTo>
                  <a:lnTo>
                    <a:pt x="274846" y="1843077"/>
                  </a:lnTo>
                  <a:lnTo>
                    <a:pt x="276528" y="1852727"/>
                  </a:lnTo>
                  <a:lnTo>
                    <a:pt x="278231" y="1862377"/>
                  </a:lnTo>
                  <a:lnTo>
                    <a:pt x="279945" y="1872026"/>
                  </a:lnTo>
                  <a:lnTo>
                    <a:pt x="281659" y="1881676"/>
                  </a:lnTo>
                  <a:lnTo>
                    <a:pt x="283361" y="1891326"/>
                  </a:lnTo>
                  <a:lnTo>
                    <a:pt x="285042" y="1900975"/>
                  </a:lnTo>
                  <a:lnTo>
                    <a:pt x="286692" y="1910625"/>
                  </a:lnTo>
                  <a:lnTo>
                    <a:pt x="288304" y="1920274"/>
                  </a:lnTo>
                  <a:lnTo>
                    <a:pt x="289867" y="1929924"/>
                  </a:lnTo>
                  <a:lnTo>
                    <a:pt x="291374" y="1939574"/>
                  </a:lnTo>
                  <a:lnTo>
                    <a:pt x="292804" y="1949223"/>
                  </a:lnTo>
                  <a:lnTo>
                    <a:pt x="294159" y="1958873"/>
                  </a:lnTo>
                  <a:lnTo>
                    <a:pt x="295433" y="1968522"/>
                  </a:lnTo>
                  <a:lnTo>
                    <a:pt x="296620" y="1978172"/>
                  </a:lnTo>
                  <a:lnTo>
                    <a:pt x="297717" y="1987822"/>
                  </a:lnTo>
                  <a:lnTo>
                    <a:pt x="298719" y="1997471"/>
                  </a:lnTo>
                  <a:lnTo>
                    <a:pt x="299625" y="2007121"/>
                  </a:lnTo>
                  <a:lnTo>
                    <a:pt x="300429" y="2016771"/>
                  </a:lnTo>
                  <a:lnTo>
                    <a:pt x="301119" y="2026420"/>
                  </a:lnTo>
                  <a:lnTo>
                    <a:pt x="301712" y="2036070"/>
                  </a:lnTo>
                  <a:lnTo>
                    <a:pt x="302209" y="2045719"/>
                  </a:lnTo>
                  <a:lnTo>
                    <a:pt x="302614" y="2055369"/>
                  </a:lnTo>
                  <a:lnTo>
                    <a:pt x="302929" y="2065019"/>
                  </a:lnTo>
                  <a:lnTo>
                    <a:pt x="303159" y="2074668"/>
                  </a:lnTo>
                  <a:lnTo>
                    <a:pt x="303307" y="2084318"/>
                  </a:lnTo>
                  <a:lnTo>
                    <a:pt x="303373" y="2093968"/>
                  </a:lnTo>
                  <a:lnTo>
                    <a:pt x="303357" y="2103617"/>
                  </a:lnTo>
                  <a:lnTo>
                    <a:pt x="303270" y="2113267"/>
                  </a:lnTo>
                  <a:lnTo>
                    <a:pt x="303115" y="2122916"/>
                  </a:lnTo>
                  <a:lnTo>
                    <a:pt x="302892" y="2132566"/>
                  </a:lnTo>
                  <a:lnTo>
                    <a:pt x="302601" y="2142216"/>
                  </a:lnTo>
                  <a:lnTo>
                    <a:pt x="302242" y="2151865"/>
                  </a:lnTo>
                  <a:lnTo>
                    <a:pt x="301815" y="2161515"/>
                  </a:lnTo>
                  <a:lnTo>
                    <a:pt x="301310" y="2171165"/>
                  </a:lnTo>
                  <a:lnTo>
                    <a:pt x="300727" y="2180814"/>
                  </a:lnTo>
                  <a:lnTo>
                    <a:pt x="300072" y="2190464"/>
                  </a:lnTo>
                  <a:lnTo>
                    <a:pt x="299341" y="2200113"/>
                  </a:lnTo>
                  <a:lnTo>
                    <a:pt x="298536" y="2209763"/>
                  </a:lnTo>
                  <a:lnTo>
                    <a:pt x="297657" y="2219413"/>
                  </a:lnTo>
                  <a:lnTo>
                    <a:pt x="296704" y="2229062"/>
                  </a:lnTo>
                  <a:lnTo>
                    <a:pt x="295680" y="2238712"/>
                  </a:lnTo>
                  <a:lnTo>
                    <a:pt x="294579" y="2248362"/>
                  </a:lnTo>
                  <a:lnTo>
                    <a:pt x="293414" y="2258011"/>
                  </a:lnTo>
                  <a:lnTo>
                    <a:pt x="292192" y="2267661"/>
                  </a:lnTo>
                  <a:lnTo>
                    <a:pt x="290921" y="2277310"/>
                  </a:lnTo>
                  <a:lnTo>
                    <a:pt x="289607" y="2286960"/>
                  </a:lnTo>
                  <a:lnTo>
                    <a:pt x="288259" y="2296610"/>
                  </a:lnTo>
                  <a:lnTo>
                    <a:pt x="286885" y="2306259"/>
                  </a:lnTo>
                  <a:lnTo>
                    <a:pt x="285494" y="2315909"/>
                  </a:lnTo>
                  <a:lnTo>
                    <a:pt x="284097" y="2325559"/>
                  </a:lnTo>
                  <a:lnTo>
                    <a:pt x="282704" y="2335208"/>
                  </a:lnTo>
                  <a:lnTo>
                    <a:pt x="281325" y="2344858"/>
                  </a:lnTo>
                  <a:lnTo>
                    <a:pt x="279966" y="2354507"/>
                  </a:lnTo>
                  <a:lnTo>
                    <a:pt x="278636" y="2364157"/>
                  </a:lnTo>
                  <a:lnTo>
                    <a:pt x="277339" y="2373807"/>
                  </a:lnTo>
                  <a:lnTo>
                    <a:pt x="276081" y="2383456"/>
                  </a:lnTo>
                  <a:lnTo>
                    <a:pt x="274864" y="2393106"/>
                  </a:lnTo>
                  <a:lnTo>
                    <a:pt x="273694" y="2402755"/>
                  </a:lnTo>
                  <a:lnTo>
                    <a:pt x="272563" y="2412405"/>
                  </a:lnTo>
                  <a:lnTo>
                    <a:pt x="271467" y="2422055"/>
                  </a:lnTo>
                  <a:lnTo>
                    <a:pt x="270402" y="2431704"/>
                  </a:lnTo>
                  <a:lnTo>
                    <a:pt x="269361" y="2441354"/>
                  </a:lnTo>
                  <a:lnTo>
                    <a:pt x="268337" y="2451004"/>
                  </a:lnTo>
                  <a:lnTo>
                    <a:pt x="267322" y="2460653"/>
                  </a:lnTo>
                  <a:lnTo>
                    <a:pt x="266307" y="2470303"/>
                  </a:lnTo>
                  <a:lnTo>
                    <a:pt x="265283" y="2479952"/>
                  </a:lnTo>
                  <a:lnTo>
                    <a:pt x="264245" y="2489602"/>
                  </a:lnTo>
                  <a:lnTo>
                    <a:pt x="263186" y="2499252"/>
                  </a:lnTo>
                  <a:lnTo>
                    <a:pt x="262104" y="2508901"/>
                  </a:lnTo>
                  <a:lnTo>
                    <a:pt x="260998" y="2518551"/>
                  </a:lnTo>
                  <a:lnTo>
                    <a:pt x="259868" y="2528201"/>
                  </a:lnTo>
                  <a:lnTo>
                    <a:pt x="258715" y="2537850"/>
                  </a:lnTo>
                  <a:lnTo>
                    <a:pt x="257543" y="2547500"/>
                  </a:lnTo>
                  <a:lnTo>
                    <a:pt x="256359" y="2557149"/>
                  </a:lnTo>
                  <a:lnTo>
                    <a:pt x="255170" y="2566799"/>
                  </a:lnTo>
                  <a:lnTo>
                    <a:pt x="253981" y="2576449"/>
                  </a:lnTo>
                  <a:lnTo>
                    <a:pt x="252800" y="2586098"/>
                  </a:lnTo>
                  <a:lnTo>
                    <a:pt x="251630" y="2595748"/>
                  </a:lnTo>
                  <a:lnTo>
                    <a:pt x="250476" y="2605398"/>
                  </a:lnTo>
                  <a:lnTo>
                    <a:pt x="249340" y="2615047"/>
                  </a:lnTo>
                  <a:lnTo>
                    <a:pt x="248228" y="2624697"/>
                  </a:lnTo>
                  <a:lnTo>
                    <a:pt x="247134" y="2634346"/>
                  </a:lnTo>
                  <a:lnTo>
                    <a:pt x="246057" y="2643996"/>
                  </a:lnTo>
                  <a:lnTo>
                    <a:pt x="244991" y="2653646"/>
                  </a:lnTo>
                  <a:lnTo>
                    <a:pt x="243932" y="2663295"/>
                  </a:lnTo>
                  <a:lnTo>
                    <a:pt x="242875" y="2672945"/>
                  </a:lnTo>
                  <a:lnTo>
                    <a:pt x="241813" y="2682595"/>
                  </a:lnTo>
                  <a:lnTo>
                    <a:pt x="240740" y="2692244"/>
                  </a:lnTo>
                  <a:lnTo>
                    <a:pt x="239645" y="2701894"/>
                  </a:lnTo>
                  <a:lnTo>
                    <a:pt x="238525" y="2711543"/>
                  </a:lnTo>
                  <a:lnTo>
                    <a:pt x="237376" y="2721193"/>
                  </a:lnTo>
                  <a:lnTo>
                    <a:pt x="236192" y="2730843"/>
                  </a:lnTo>
                  <a:lnTo>
                    <a:pt x="234971" y="2740492"/>
                  </a:lnTo>
                  <a:lnTo>
                    <a:pt x="233710" y="2750142"/>
                  </a:lnTo>
                  <a:lnTo>
                    <a:pt x="232408" y="2759792"/>
                  </a:lnTo>
                  <a:lnTo>
                    <a:pt x="231060" y="2769441"/>
                  </a:lnTo>
                  <a:lnTo>
                    <a:pt x="229666" y="2779091"/>
                  </a:lnTo>
                  <a:lnTo>
                    <a:pt x="228230" y="2788740"/>
                  </a:lnTo>
                  <a:lnTo>
                    <a:pt x="226755" y="2798390"/>
                  </a:lnTo>
                  <a:lnTo>
                    <a:pt x="225241" y="2808040"/>
                  </a:lnTo>
                  <a:lnTo>
                    <a:pt x="223692" y="2817689"/>
                  </a:lnTo>
                  <a:lnTo>
                    <a:pt x="222111" y="2827339"/>
                  </a:lnTo>
                  <a:lnTo>
                    <a:pt x="220502" y="2836989"/>
                  </a:lnTo>
                  <a:lnTo>
                    <a:pt x="218868" y="2846638"/>
                  </a:lnTo>
                  <a:lnTo>
                    <a:pt x="217216" y="2856288"/>
                  </a:lnTo>
                  <a:lnTo>
                    <a:pt x="215553" y="2865937"/>
                  </a:lnTo>
                  <a:lnTo>
                    <a:pt x="213887" y="2875587"/>
                  </a:lnTo>
                  <a:lnTo>
                    <a:pt x="212223" y="2885237"/>
                  </a:lnTo>
                  <a:lnTo>
                    <a:pt x="210568" y="2894886"/>
                  </a:lnTo>
                  <a:lnTo>
                    <a:pt x="208929" y="2904536"/>
                  </a:lnTo>
                  <a:lnTo>
                    <a:pt x="207312" y="2914185"/>
                  </a:lnTo>
                  <a:lnTo>
                    <a:pt x="205728" y="2923835"/>
                  </a:lnTo>
                  <a:lnTo>
                    <a:pt x="204182" y="2933485"/>
                  </a:lnTo>
                  <a:lnTo>
                    <a:pt x="202676" y="2943134"/>
                  </a:lnTo>
                  <a:lnTo>
                    <a:pt x="201215" y="2952784"/>
                  </a:lnTo>
                  <a:lnTo>
                    <a:pt x="199802" y="2962434"/>
                  </a:lnTo>
                  <a:lnTo>
                    <a:pt x="198440" y="2972083"/>
                  </a:lnTo>
                  <a:lnTo>
                    <a:pt x="197129" y="2981733"/>
                  </a:lnTo>
                  <a:lnTo>
                    <a:pt x="195872" y="2991382"/>
                  </a:lnTo>
                  <a:lnTo>
                    <a:pt x="194677" y="3001032"/>
                  </a:lnTo>
                  <a:lnTo>
                    <a:pt x="193534" y="3010682"/>
                  </a:lnTo>
                  <a:lnTo>
                    <a:pt x="192442" y="3020331"/>
                  </a:lnTo>
                  <a:lnTo>
                    <a:pt x="191401" y="3029981"/>
                  </a:lnTo>
                  <a:lnTo>
                    <a:pt x="190408" y="3039631"/>
                  </a:lnTo>
                  <a:lnTo>
                    <a:pt x="189463" y="3049280"/>
                  </a:lnTo>
                  <a:lnTo>
                    <a:pt x="188562" y="3058930"/>
                  </a:lnTo>
                  <a:lnTo>
                    <a:pt x="187708" y="3068579"/>
                  </a:lnTo>
                  <a:lnTo>
                    <a:pt x="186900" y="3078229"/>
                  </a:lnTo>
                  <a:lnTo>
                    <a:pt x="186132" y="3087879"/>
                  </a:lnTo>
                  <a:lnTo>
                    <a:pt x="185402" y="3097528"/>
                  </a:lnTo>
                  <a:lnTo>
                    <a:pt x="184708" y="3107178"/>
                  </a:lnTo>
                  <a:lnTo>
                    <a:pt x="184050" y="3116828"/>
                  </a:lnTo>
                  <a:lnTo>
                    <a:pt x="183423" y="3126477"/>
                  </a:lnTo>
                  <a:lnTo>
                    <a:pt x="182828" y="3136127"/>
                  </a:lnTo>
                  <a:lnTo>
                    <a:pt x="182263" y="3145776"/>
                  </a:lnTo>
                  <a:lnTo>
                    <a:pt x="181725" y="3155426"/>
                  </a:lnTo>
                  <a:lnTo>
                    <a:pt x="181210" y="3165076"/>
                  </a:lnTo>
                  <a:lnTo>
                    <a:pt x="180713" y="3174725"/>
                  </a:lnTo>
                  <a:lnTo>
                    <a:pt x="180232" y="3184375"/>
                  </a:lnTo>
                  <a:lnTo>
                    <a:pt x="179765" y="3194025"/>
                  </a:lnTo>
                  <a:lnTo>
                    <a:pt x="179308" y="3203674"/>
                  </a:lnTo>
                  <a:lnTo>
                    <a:pt x="178859" y="3213324"/>
                  </a:lnTo>
                  <a:lnTo>
                    <a:pt x="178415" y="3222973"/>
                  </a:lnTo>
                  <a:lnTo>
                    <a:pt x="177974" y="3232623"/>
                  </a:lnTo>
                  <a:lnTo>
                    <a:pt x="177534" y="3242273"/>
                  </a:lnTo>
                  <a:lnTo>
                    <a:pt x="177094" y="3251922"/>
                  </a:lnTo>
                  <a:lnTo>
                    <a:pt x="176654" y="3261572"/>
                  </a:lnTo>
                  <a:lnTo>
                    <a:pt x="176213" y="3271222"/>
                  </a:lnTo>
                  <a:lnTo>
                    <a:pt x="175772" y="3280871"/>
                  </a:lnTo>
                  <a:lnTo>
                    <a:pt x="175331" y="3290521"/>
                  </a:lnTo>
                  <a:lnTo>
                    <a:pt x="174893" y="3300170"/>
                  </a:lnTo>
                  <a:lnTo>
                    <a:pt x="174456" y="3309820"/>
                  </a:lnTo>
                  <a:lnTo>
                    <a:pt x="174024" y="3319470"/>
                  </a:lnTo>
                  <a:lnTo>
                    <a:pt x="173596" y="3329119"/>
                  </a:lnTo>
                  <a:lnTo>
                    <a:pt x="173174" y="3338769"/>
                  </a:lnTo>
                  <a:lnTo>
                    <a:pt x="172757" y="3348418"/>
                  </a:lnTo>
                  <a:lnTo>
                    <a:pt x="172347" y="3358068"/>
                  </a:lnTo>
                  <a:lnTo>
                    <a:pt x="171942" y="3367718"/>
                  </a:lnTo>
                  <a:lnTo>
                    <a:pt x="171545" y="3377367"/>
                  </a:lnTo>
                  <a:lnTo>
                    <a:pt x="171152" y="3387017"/>
                  </a:lnTo>
                  <a:lnTo>
                    <a:pt x="170764" y="3396667"/>
                  </a:lnTo>
                  <a:lnTo>
                    <a:pt x="170380" y="3406316"/>
                  </a:lnTo>
                  <a:lnTo>
                    <a:pt x="170000" y="3415966"/>
                  </a:lnTo>
                  <a:lnTo>
                    <a:pt x="169623" y="3425615"/>
                  </a:lnTo>
                  <a:lnTo>
                    <a:pt x="169248" y="3435265"/>
                  </a:lnTo>
                  <a:lnTo>
                    <a:pt x="168876" y="3444915"/>
                  </a:lnTo>
                  <a:lnTo>
                    <a:pt x="168507" y="3454564"/>
                  </a:lnTo>
                  <a:lnTo>
                    <a:pt x="168141" y="3464214"/>
                  </a:lnTo>
                  <a:lnTo>
                    <a:pt x="167779" y="3473864"/>
                  </a:lnTo>
                  <a:lnTo>
                    <a:pt x="167422" y="3483513"/>
                  </a:lnTo>
                  <a:lnTo>
                    <a:pt x="167069" y="3493163"/>
                  </a:lnTo>
                  <a:lnTo>
                    <a:pt x="166723" y="3502812"/>
                  </a:lnTo>
                  <a:lnTo>
                    <a:pt x="166384" y="3512462"/>
                  </a:lnTo>
                  <a:lnTo>
                    <a:pt x="166052" y="3522112"/>
                  </a:lnTo>
                  <a:lnTo>
                    <a:pt x="165730" y="3531761"/>
                  </a:lnTo>
                  <a:lnTo>
                    <a:pt x="165415" y="3541411"/>
                  </a:lnTo>
                  <a:lnTo>
                    <a:pt x="165108" y="3551061"/>
                  </a:lnTo>
                  <a:lnTo>
                    <a:pt x="164808" y="3560710"/>
                  </a:lnTo>
                  <a:lnTo>
                    <a:pt x="164515" y="3570360"/>
                  </a:lnTo>
                  <a:lnTo>
                    <a:pt x="164227" y="3580009"/>
                  </a:lnTo>
                  <a:lnTo>
                    <a:pt x="163945" y="3589659"/>
                  </a:lnTo>
                  <a:lnTo>
                    <a:pt x="163665" y="3599309"/>
                  </a:lnTo>
                  <a:lnTo>
                    <a:pt x="163386" y="3608958"/>
                  </a:lnTo>
                  <a:lnTo>
                    <a:pt x="163107" y="3618608"/>
                  </a:lnTo>
                  <a:lnTo>
                    <a:pt x="162827" y="3628258"/>
                  </a:lnTo>
                  <a:lnTo>
                    <a:pt x="162543" y="3637907"/>
                  </a:lnTo>
                  <a:lnTo>
                    <a:pt x="162256" y="3647557"/>
                  </a:lnTo>
                  <a:lnTo>
                    <a:pt x="161964" y="3657206"/>
                  </a:lnTo>
                  <a:lnTo>
                    <a:pt x="161667" y="3666856"/>
                  </a:lnTo>
                  <a:lnTo>
                    <a:pt x="161365" y="3676506"/>
                  </a:lnTo>
                  <a:lnTo>
                    <a:pt x="161059" y="3686155"/>
                  </a:lnTo>
                  <a:lnTo>
                    <a:pt x="160750" y="3695805"/>
                  </a:lnTo>
                  <a:lnTo>
                    <a:pt x="160440" y="3705455"/>
                  </a:lnTo>
                  <a:lnTo>
                    <a:pt x="160131" y="3715104"/>
                  </a:lnTo>
                  <a:lnTo>
                    <a:pt x="159824" y="3724754"/>
                  </a:lnTo>
                  <a:lnTo>
                    <a:pt x="159521" y="3734403"/>
                  </a:lnTo>
                  <a:lnTo>
                    <a:pt x="159226" y="3744053"/>
                  </a:lnTo>
                  <a:lnTo>
                    <a:pt x="158941" y="3753703"/>
                  </a:lnTo>
                  <a:lnTo>
                    <a:pt x="158667" y="3763352"/>
                  </a:lnTo>
                  <a:lnTo>
                    <a:pt x="158407" y="3773002"/>
                  </a:lnTo>
                  <a:lnTo>
                    <a:pt x="158162" y="3782652"/>
                  </a:lnTo>
                  <a:lnTo>
                    <a:pt x="157934" y="3792301"/>
                  </a:lnTo>
                  <a:lnTo>
                    <a:pt x="157722" y="3801951"/>
                  </a:lnTo>
                  <a:lnTo>
                    <a:pt x="157528" y="3811600"/>
                  </a:lnTo>
                  <a:lnTo>
                    <a:pt x="157354" y="3821250"/>
                  </a:lnTo>
                  <a:lnTo>
                    <a:pt x="157199" y="3830900"/>
                  </a:lnTo>
                  <a:lnTo>
                    <a:pt x="157062" y="3840549"/>
                  </a:lnTo>
                  <a:lnTo>
                    <a:pt x="156941" y="3850199"/>
                  </a:lnTo>
                  <a:lnTo>
                    <a:pt x="156838" y="3859848"/>
                  </a:lnTo>
                  <a:lnTo>
                    <a:pt x="156749" y="3869498"/>
                  </a:lnTo>
                  <a:lnTo>
                    <a:pt x="156675" y="3879148"/>
                  </a:lnTo>
                  <a:lnTo>
                    <a:pt x="156615" y="3888797"/>
                  </a:lnTo>
                  <a:lnTo>
                    <a:pt x="156569" y="3898447"/>
                  </a:lnTo>
                  <a:lnTo>
                    <a:pt x="156533" y="3908097"/>
                  </a:lnTo>
                  <a:lnTo>
                    <a:pt x="156507" y="3917746"/>
                  </a:lnTo>
                  <a:lnTo>
                    <a:pt x="156490" y="3927396"/>
                  </a:lnTo>
                  <a:lnTo>
                    <a:pt x="156478" y="3937045"/>
                  </a:lnTo>
                  <a:lnTo>
                    <a:pt x="156472" y="3946695"/>
                  </a:lnTo>
                  <a:lnTo>
                    <a:pt x="156470" y="3956345"/>
                  </a:lnTo>
                  <a:lnTo>
                    <a:pt x="156470" y="3965994"/>
                  </a:lnTo>
                  <a:lnTo>
                    <a:pt x="156470" y="3975644"/>
                  </a:lnTo>
                  <a:lnTo>
                    <a:pt x="156468" y="3985294"/>
                  </a:lnTo>
                  <a:lnTo>
                    <a:pt x="156463" y="3994943"/>
                  </a:lnTo>
                  <a:lnTo>
                    <a:pt x="156454" y="4004593"/>
                  </a:lnTo>
                  <a:lnTo>
                    <a:pt x="156438" y="4014242"/>
                  </a:lnTo>
                  <a:lnTo>
                    <a:pt x="156415" y="4023892"/>
                  </a:lnTo>
                  <a:lnTo>
                    <a:pt x="156383" y="4033542"/>
                  </a:lnTo>
                  <a:lnTo>
                    <a:pt x="156342" y="4043191"/>
                  </a:lnTo>
                  <a:lnTo>
                    <a:pt x="156289" y="4052841"/>
                  </a:lnTo>
                  <a:lnTo>
                    <a:pt x="156225" y="4062491"/>
                  </a:lnTo>
                  <a:lnTo>
                    <a:pt x="156151" y="4072140"/>
                  </a:lnTo>
                  <a:lnTo>
                    <a:pt x="156066" y="4081790"/>
                  </a:lnTo>
                  <a:lnTo>
                    <a:pt x="155972" y="4091439"/>
                  </a:lnTo>
                  <a:lnTo>
                    <a:pt x="155868" y="4101089"/>
                  </a:lnTo>
                  <a:lnTo>
                    <a:pt x="155755" y="4110739"/>
                  </a:lnTo>
                  <a:lnTo>
                    <a:pt x="155634" y="4120388"/>
                  </a:lnTo>
                  <a:lnTo>
                    <a:pt x="155506" y="4130038"/>
                  </a:lnTo>
                  <a:lnTo>
                    <a:pt x="155372" y="4139688"/>
                  </a:lnTo>
                  <a:lnTo>
                    <a:pt x="155234" y="4149337"/>
                  </a:lnTo>
                  <a:lnTo>
                    <a:pt x="155093" y="4158987"/>
                  </a:lnTo>
                  <a:lnTo>
                    <a:pt x="154950" y="4168636"/>
                  </a:lnTo>
                  <a:lnTo>
                    <a:pt x="154807" y="4178286"/>
                  </a:lnTo>
                  <a:lnTo>
                    <a:pt x="154663" y="4187936"/>
                  </a:lnTo>
                  <a:lnTo>
                    <a:pt x="154521" y="4197585"/>
                  </a:lnTo>
                  <a:lnTo>
                    <a:pt x="154383" y="4207235"/>
                  </a:lnTo>
                  <a:lnTo>
                    <a:pt x="154247" y="4216885"/>
                  </a:lnTo>
                  <a:lnTo>
                    <a:pt x="154117" y="4226534"/>
                  </a:lnTo>
                  <a:lnTo>
                    <a:pt x="153992" y="4236184"/>
                  </a:lnTo>
                  <a:lnTo>
                    <a:pt x="153874" y="4245833"/>
                  </a:lnTo>
                  <a:lnTo>
                    <a:pt x="153762" y="4255483"/>
                  </a:lnTo>
                  <a:lnTo>
                    <a:pt x="153659" y="4265133"/>
                  </a:lnTo>
                  <a:lnTo>
                    <a:pt x="153565" y="4274782"/>
                  </a:lnTo>
                  <a:lnTo>
                    <a:pt x="153480" y="4284432"/>
                  </a:lnTo>
                  <a:lnTo>
                    <a:pt x="153404" y="4294081"/>
                  </a:lnTo>
                  <a:lnTo>
                    <a:pt x="153337" y="4303731"/>
                  </a:lnTo>
                  <a:lnTo>
                    <a:pt x="153279" y="4313381"/>
                  </a:lnTo>
                  <a:lnTo>
                    <a:pt x="153229" y="4323030"/>
                  </a:lnTo>
                  <a:lnTo>
                    <a:pt x="153186" y="4332680"/>
                  </a:lnTo>
                  <a:lnTo>
                    <a:pt x="153151" y="4342330"/>
                  </a:lnTo>
                  <a:lnTo>
                    <a:pt x="153123" y="4351979"/>
                  </a:lnTo>
                  <a:lnTo>
                    <a:pt x="153099" y="4361629"/>
                  </a:lnTo>
                  <a:lnTo>
                    <a:pt x="153078" y="4371278"/>
                  </a:lnTo>
                  <a:lnTo>
                    <a:pt x="153060" y="4380928"/>
                  </a:lnTo>
                  <a:lnTo>
                    <a:pt x="153042" y="4390578"/>
                  </a:lnTo>
                  <a:lnTo>
                    <a:pt x="153024" y="4400227"/>
                  </a:lnTo>
                  <a:lnTo>
                    <a:pt x="153004" y="4409877"/>
                  </a:lnTo>
                  <a:lnTo>
                    <a:pt x="152982" y="4419527"/>
                  </a:lnTo>
                  <a:lnTo>
                    <a:pt x="152957" y="4429176"/>
                  </a:lnTo>
                  <a:lnTo>
                    <a:pt x="152927" y="4438826"/>
                  </a:lnTo>
                  <a:lnTo>
                    <a:pt x="152893" y="4448475"/>
                  </a:lnTo>
                  <a:lnTo>
                    <a:pt x="152855" y="4458125"/>
                  </a:lnTo>
                  <a:lnTo>
                    <a:pt x="152812" y="4467775"/>
                  </a:lnTo>
                  <a:lnTo>
                    <a:pt x="152765" y="4477424"/>
                  </a:lnTo>
                  <a:lnTo>
                    <a:pt x="152715" y="4487074"/>
                  </a:lnTo>
                  <a:lnTo>
                    <a:pt x="152662" y="4496724"/>
                  </a:lnTo>
                  <a:lnTo>
                    <a:pt x="152606" y="4506373"/>
                  </a:lnTo>
                  <a:lnTo>
                    <a:pt x="152549" y="4516023"/>
                  </a:lnTo>
                  <a:lnTo>
                    <a:pt x="152491" y="4525672"/>
                  </a:lnTo>
                  <a:lnTo>
                    <a:pt x="152433" y="4535322"/>
                  </a:lnTo>
                  <a:lnTo>
                    <a:pt x="152376" y="4544972"/>
                  </a:lnTo>
                  <a:lnTo>
                    <a:pt x="152319" y="4554621"/>
                  </a:lnTo>
                  <a:lnTo>
                    <a:pt x="152265" y="4564271"/>
                  </a:lnTo>
                  <a:lnTo>
                    <a:pt x="152213" y="4573921"/>
                  </a:lnTo>
                  <a:lnTo>
                    <a:pt x="152163" y="4583570"/>
                  </a:lnTo>
                  <a:lnTo>
                    <a:pt x="152116" y="4593220"/>
                  </a:lnTo>
                  <a:lnTo>
                    <a:pt x="152072" y="4602869"/>
                  </a:lnTo>
                  <a:lnTo>
                    <a:pt x="152030" y="4612519"/>
                  </a:lnTo>
                  <a:lnTo>
                    <a:pt x="151992" y="4622169"/>
                  </a:lnTo>
                  <a:lnTo>
                    <a:pt x="151956" y="4631818"/>
                  </a:lnTo>
                  <a:lnTo>
                    <a:pt x="151924" y="4641468"/>
                  </a:lnTo>
                  <a:lnTo>
                    <a:pt x="151894" y="4651118"/>
                  </a:lnTo>
                  <a:lnTo>
                    <a:pt x="151868" y="4660767"/>
                  </a:lnTo>
                  <a:lnTo>
                    <a:pt x="151844" y="4670417"/>
                  </a:lnTo>
                  <a:lnTo>
                    <a:pt x="151823" y="4680066"/>
                  </a:lnTo>
                  <a:lnTo>
                    <a:pt x="151805" y="4689716"/>
                  </a:lnTo>
                  <a:lnTo>
                    <a:pt x="151789" y="4699366"/>
                  </a:lnTo>
                  <a:lnTo>
                    <a:pt x="151776" y="4709015"/>
                  </a:lnTo>
                  <a:lnTo>
                    <a:pt x="151765" y="4718665"/>
                  </a:lnTo>
                  <a:lnTo>
                    <a:pt x="151757" y="4728315"/>
                  </a:lnTo>
                  <a:lnTo>
                    <a:pt x="151751" y="4737964"/>
                  </a:lnTo>
                  <a:lnTo>
                    <a:pt x="151748" y="4747614"/>
                  </a:lnTo>
                  <a:lnTo>
                    <a:pt x="151746" y="4757263"/>
                  </a:lnTo>
                  <a:lnTo>
                    <a:pt x="151747" y="4766913"/>
                  </a:lnTo>
                  <a:lnTo>
                    <a:pt x="151750" y="4776563"/>
                  </a:lnTo>
                  <a:lnTo>
                    <a:pt x="151754" y="4786212"/>
                  </a:lnTo>
                  <a:lnTo>
                    <a:pt x="151760" y="4795862"/>
                  </a:lnTo>
                  <a:lnTo>
                    <a:pt x="151768" y="4805511"/>
                  </a:lnTo>
                  <a:lnTo>
                    <a:pt x="151777" y="4815161"/>
                  </a:lnTo>
                  <a:lnTo>
                    <a:pt x="151787" y="4824811"/>
                  </a:lnTo>
                  <a:lnTo>
                    <a:pt x="151798" y="4834460"/>
                  </a:lnTo>
                  <a:lnTo>
                    <a:pt x="151809" y="4844110"/>
                  </a:lnTo>
                  <a:lnTo>
                    <a:pt x="151820" y="4853760"/>
                  </a:lnTo>
                  <a:lnTo>
                    <a:pt x="151831" y="4863409"/>
                  </a:lnTo>
                  <a:lnTo>
                    <a:pt x="151842" y="4873059"/>
                  </a:lnTo>
                  <a:lnTo>
                    <a:pt x="151851" y="4882708"/>
                  </a:lnTo>
                  <a:lnTo>
                    <a:pt x="151860" y="4892358"/>
                  </a:lnTo>
                  <a:lnTo>
                    <a:pt x="151866" y="4902008"/>
                  </a:lnTo>
                  <a:lnTo>
                    <a:pt x="151871" y="4911657"/>
                  </a:lnTo>
                  <a:lnTo>
                    <a:pt x="151874" y="4921307"/>
                  </a:lnTo>
                  <a:lnTo>
                    <a:pt x="151875" y="4930957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8" name="pg36">
              <a:extLst>
                <a:ext uri="{FF2B5EF4-FFF2-40B4-BE49-F238E27FC236}">
                  <a16:creationId xmlns:a16="http://schemas.microsoft.com/office/drawing/2014/main" id="{BBDA9EF4-D95E-8D34-83EE-177FD1632918}"/>
                </a:ext>
              </a:extLst>
            </p:cNvPr>
            <p:cNvSpPr/>
            <p:nvPr/>
          </p:nvSpPr>
          <p:spPr>
            <a:xfrm>
              <a:off x="6809372" y="2145772"/>
              <a:ext cx="288929" cy="4713983"/>
            </a:xfrm>
            <a:custGeom>
              <a:avLst/>
              <a:gdLst/>
              <a:ahLst/>
              <a:cxnLst/>
              <a:rect l="0" t="0" r="0" b="0"/>
              <a:pathLst>
                <a:path w="288929" h="4713983">
                  <a:moveTo>
                    <a:pt x="144080" y="4713983"/>
                  </a:moveTo>
                  <a:lnTo>
                    <a:pt x="144068" y="4704758"/>
                  </a:lnTo>
                  <a:lnTo>
                    <a:pt x="144057" y="4695533"/>
                  </a:lnTo>
                  <a:lnTo>
                    <a:pt x="144047" y="4686308"/>
                  </a:lnTo>
                  <a:lnTo>
                    <a:pt x="144039" y="4677083"/>
                  </a:lnTo>
                  <a:lnTo>
                    <a:pt x="144032" y="4667858"/>
                  </a:lnTo>
                  <a:lnTo>
                    <a:pt x="144026" y="4658633"/>
                  </a:lnTo>
                  <a:lnTo>
                    <a:pt x="144020" y="4649407"/>
                  </a:lnTo>
                  <a:lnTo>
                    <a:pt x="144015" y="4640182"/>
                  </a:lnTo>
                  <a:lnTo>
                    <a:pt x="144010" y="4630957"/>
                  </a:lnTo>
                  <a:lnTo>
                    <a:pt x="144005" y="4621732"/>
                  </a:lnTo>
                  <a:lnTo>
                    <a:pt x="144000" y="4612507"/>
                  </a:lnTo>
                  <a:lnTo>
                    <a:pt x="143994" y="4603282"/>
                  </a:lnTo>
                  <a:lnTo>
                    <a:pt x="143989" y="4594057"/>
                  </a:lnTo>
                  <a:lnTo>
                    <a:pt x="143983" y="4584832"/>
                  </a:lnTo>
                  <a:lnTo>
                    <a:pt x="143977" y="4575607"/>
                  </a:lnTo>
                  <a:lnTo>
                    <a:pt x="143971" y="4566382"/>
                  </a:lnTo>
                  <a:lnTo>
                    <a:pt x="143966" y="4557157"/>
                  </a:lnTo>
                  <a:lnTo>
                    <a:pt x="143960" y="4547932"/>
                  </a:lnTo>
                  <a:lnTo>
                    <a:pt x="143954" y="4538707"/>
                  </a:lnTo>
                  <a:lnTo>
                    <a:pt x="143949" y="4529482"/>
                  </a:lnTo>
                  <a:lnTo>
                    <a:pt x="143943" y="4520257"/>
                  </a:lnTo>
                  <a:lnTo>
                    <a:pt x="143939" y="4511032"/>
                  </a:lnTo>
                  <a:lnTo>
                    <a:pt x="143934" y="4501807"/>
                  </a:lnTo>
                  <a:lnTo>
                    <a:pt x="143930" y="4492582"/>
                  </a:lnTo>
                  <a:lnTo>
                    <a:pt x="143926" y="4483357"/>
                  </a:lnTo>
                  <a:lnTo>
                    <a:pt x="143922" y="4474132"/>
                  </a:lnTo>
                  <a:lnTo>
                    <a:pt x="143918" y="4464907"/>
                  </a:lnTo>
                  <a:lnTo>
                    <a:pt x="143914" y="4455682"/>
                  </a:lnTo>
                  <a:lnTo>
                    <a:pt x="143910" y="4446457"/>
                  </a:lnTo>
                  <a:lnTo>
                    <a:pt x="143906" y="4437232"/>
                  </a:lnTo>
                  <a:lnTo>
                    <a:pt x="143901" y="4428007"/>
                  </a:lnTo>
                  <a:lnTo>
                    <a:pt x="143895" y="4418782"/>
                  </a:lnTo>
                  <a:lnTo>
                    <a:pt x="143889" y="4409557"/>
                  </a:lnTo>
                  <a:lnTo>
                    <a:pt x="143882" y="4400332"/>
                  </a:lnTo>
                  <a:lnTo>
                    <a:pt x="143875" y="4391107"/>
                  </a:lnTo>
                  <a:lnTo>
                    <a:pt x="143866" y="4381882"/>
                  </a:lnTo>
                  <a:lnTo>
                    <a:pt x="143856" y="4372657"/>
                  </a:lnTo>
                  <a:lnTo>
                    <a:pt x="143845" y="4363432"/>
                  </a:lnTo>
                  <a:lnTo>
                    <a:pt x="143832" y="4354207"/>
                  </a:lnTo>
                  <a:lnTo>
                    <a:pt x="143818" y="4344982"/>
                  </a:lnTo>
                  <a:lnTo>
                    <a:pt x="143801" y="4335757"/>
                  </a:lnTo>
                  <a:lnTo>
                    <a:pt x="143782" y="4326532"/>
                  </a:lnTo>
                  <a:lnTo>
                    <a:pt x="143760" y="4317307"/>
                  </a:lnTo>
                  <a:lnTo>
                    <a:pt x="143734" y="4308082"/>
                  </a:lnTo>
                  <a:lnTo>
                    <a:pt x="143706" y="4298857"/>
                  </a:lnTo>
                  <a:lnTo>
                    <a:pt x="143673" y="4289632"/>
                  </a:lnTo>
                  <a:lnTo>
                    <a:pt x="143636" y="4280407"/>
                  </a:lnTo>
                  <a:lnTo>
                    <a:pt x="143594" y="4271182"/>
                  </a:lnTo>
                  <a:lnTo>
                    <a:pt x="143547" y="4261957"/>
                  </a:lnTo>
                  <a:lnTo>
                    <a:pt x="143495" y="4252732"/>
                  </a:lnTo>
                  <a:lnTo>
                    <a:pt x="143437" y="4243507"/>
                  </a:lnTo>
                  <a:lnTo>
                    <a:pt x="143374" y="4234282"/>
                  </a:lnTo>
                  <a:lnTo>
                    <a:pt x="143306" y="4225057"/>
                  </a:lnTo>
                  <a:lnTo>
                    <a:pt x="143232" y="4215832"/>
                  </a:lnTo>
                  <a:lnTo>
                    <a:pt x="143155" y="4206607"/>
                  </a:lnTo>
                  <a:lnTo>
                    <a:pt x="143073" y="4197382"/>
                  </a:lnTo>
                  <a:lnTo>
                    <a:pt x="142987" y="4188157"/>
                  </a:lnTo>
                  <a:lnTo>
                    <a:pt x="142898" y="4178932"/>
                  </a:lnTo>
                  <a:lnTo>
                    <a:pt x="142806" y="4169707"/>
                  </a:lnTo>
                  <a:lnTo>
                    <a:pt x="142714" y="4160482"/>
                  </a:lnTo>
                  <a:lnTo>
                    <a:pt x="142620" y="4151257"/>
                  </a:lnTo>
                  <a:lnTo>
                    <a:pt x="142527" y="4142032"/>
                  </a:lnTo>
                  <a:lnTo>
                    <a:pt x="142434" y="4132807"/>
                  </a:lnTo>
                  <a:lnTo>
                    <a:pt x="142343" y="4123582"/>
                  </a:lnTo>
                  <a:lnTo>
                    <a:pt x="142254" y="4114357"/>
                  </a:lnTo>
                  <a:lnTo>
                    <a:pt x="142167" y="4105132"/>
                  </a:lnTo>
                  <a:lnTo>
                    <a:pt x="142083" y="4095907"/>
                  </a:lnTo>
                  <a:lnTo>
                    <a:pt x="142002" y="4086682"/>
                  </a:lnTo>
                  <a:lnTo>
                    <a:pt x="141924" y="4077457"/>
                  </a:lnTo>
                  <a:lnTo>
                    <a:pt x="141848" y="4068231"/>
                  </a:lnTo>
                  <a:lnTo>
                    <a:pt x="141775" y="4059006"/>
                  </a:lnTo>
                  <a:lnTo>
                    <a:pt x="141703" y="4049781"/>
                  </a:lnTo>
                  <a:lnTo>
                    <a:pt x="141632" y="4040556"/>
                  </a:lnTo>
                  <a:lnTo>
                    <a:pt x="141562" y="4031331"/>
                  </a:lnTo>
                  <a:lnTo>
                    <a:pt x="141490" y="4022106"/>
                  </a:lnTo>
                  <a:lnTo>
                    <a:pt x="141417" y="4012881"/>
                  </a:lnTo>
                  <a:lnTo>
                    <a:pt x="141342" y="4003656"/>
                  </a:lnTo>
                  <a:lnTo>
                    <a:pt x="141263" y="3994431"/>
                  </a:lnTo>
                  <a:lnTo>
                    <a:pt x="141179" y="3985206"/>
                  </a:lnTo>
                  <a:lnTo>
                    <a:pt x="141089" y="3975981"/>
                  </a:lnTo>
                  <a:lnTo>
                    <a:pt x="140993" y="3966756"/>
                  </a:lnTo>
                  <a:lnTo>
                    <a:pt x="140890" y="3957531"/>
                  </a:lnTo>
                  <a:lnTo>
                    <a:pt x="140781" y="3948306"/>
                  </a:lnTo>
                  <a:lnTo>
                    <a:pt x="140663" y="3939081"/>
                  </a:lnTo>
                  <a:lnTo>
                    <a:pt x="140538" y="3929856"/>
                  </a:lnTo>
                  <a:lnTo>
                    <a:pt x="140405" y="3920631"/>
                  </a:lnTo>
                  <a:lnTo>
                    <a:pt x="140263" y="3911406"/>
                  </a:lnTo>
                  <a:lnTo>
                    <a:pt x="140114" y="3902181"/>
                  </a:lnTo>
                  <a:lnTo>
                    <a:pt x="139960" y="3892956"/>
                  </a:lnTo>
                  <a:lnTo>
                    <a:pt x="139800" y="3883731"/>
                  </a:lnTo>
                  <a:lnTo>
                    <a:pt x="139636" y="3874506"/>
                  </a:lnTo>
                  <a:lnTo>
                    <a:pt x="139469" y="3865281"/>
                  </a:lnTo>
                  <a:lnTo>
                    <a:pt x="139301" y="3856056"/>
                  </a:lnTo>
                  <a:lnTo>
                    <a:pt x="139133" y="3846831"/>
                  </a:lnTo>
                  <a:lnTo>
                    <a:pt x="138967" y="3837606"/>
                  </a:lnTo>
                  <a:lnTo>
                    <a:pt x="138806" y="3828381"/>
                  </a:lnTo>
                  <a:lnTo>
                    <a:pt x="138650" y="3819156"/>
                  </a:lnTo>
                  <a:lnTo>
                    <a:pt x="138503" y="3809931"/>
                  </a:lnTo>
                  <a:lnTo>
                    <a:pt x="138364" y="3800706"/>
                  </a:lnTo>
                  <a:lnTo>
                    <a:pt x="138235" y="3791481"/>
                  </a:lnTo>
                  <a:lnTo>
                    <a:pt x="138119" y="3782256"/>
                  </a:lnTo>
                  <a:lnTo>
                    <a:pt x="138017" y="3773031"/>
                  </a:lnTo>
                  <a:lnTo>
                    <a:pt x="137929" y="3763806"/>
                  </a:lnTo>
                  <a:lnTo>
                    <a:pt x="137853" y="3754581"/>
                  </a:lnTo>
                  <a:lnTo>
                    <a:pt x="137790" y="3745356"/>
                  </a:lnTo>
                  <a:lnTo>
                    <a:pt x="137739" y="3736131"/>
                  </a:lnTo>
                  <a:lnTo>
                    <a:pt x="137700" y="3726906"/>
                  </a:lnTo>
                  <a:lnTo>
                    <a:pt x="137669" y="3717681"/>
                  </a:lnTo>
                  <a:lnTo>
                    <a:pt x="137648" y="3708456"/>
                  </a:lnTo>
                  <a:lnTo>
                    <a:pt x="137631" y="3699231"/>
                  </a:lnTo>
                  <a:lnTo>
                    <a:pt x="137616" y="3690006"/>
                  </a:lnTo>
                  <a:lnTo>
                    <a:pt x="137600" y="3680781"/>
                  </a:lnTo>
                  <a:lnTo>
                    <a:pt x="137581" y="3671556"/>
                  </a:lnTo>
                  <a:lnTo>
                    <a:pt x="137556" y="3662331"/>
                  </a:lnTo>
                  <a:lnTo>
                    <a:pt x="137523" y="3653106"/>
                  </a:lnTo>
                  <a:lnTo>
                    <a:pt x="137476" y="3643881"/>
                  </a:lnTo>
                  <a:lnTo>
                    <a:pt x="137415" y="3634656"/>
                  </a:lnTo>
                  <a:lnTo>
                    <a:pt x="137337" y="3625431"/>
                  </a:lnTo>
                  <a:lnTo>
                    <a:pt x="137242" y="3616206"/>
                  </a:lnTo>
                  <a:lnTo>
                    <a:pt x="137127" y="3606981"/>
                  </a:lnTo>
                  <a:lnTo>
                    <a:pt x="136992" y="3597756"/>
                  </a:lnTo>
                  <a:lnTo>
                    <a:pt x="136837" y="3588531"/>
                  </a:lnTo>
                  <a:lnTo>
                    <a:pt x="136660" y="3579306"/>
                  </a:lnTo>
                  <a:lnTo>
                    <a:pt x="136459" y="3570081"/>
                  </a:lnTo>
                  <a:lnTo>
                    <a:pt x="136239" y="3560856"/>
                  </a:lnTo>
                  <a:lnTo>
                    <a:pt x="135999" y="3551631"/>
                  </a:lnTo>
                  <a:lnTo>
                    <a:pt x="135742" y="3542406"/>
                  </a:lnTo>
                  <a:lnTo>
                    <a:pt x="135468" y="3533181"/>
                  </a:lnTo>
                  <a:lnTo>
                    <a:pt x="135177" y="3523956"/>
                  </a:lnTo>
                  <a:lnTo>
                    <a:pt x="134873" y="3514731"/>
                  </a:lnTo>
                  <a:lnTo>
                    <a:pt x="134552" y="3505506"/>
                  </a:lnTo>
                  <a:lnTo>
                    <a:pt x="134220" y="3496281"/>
                  </a:lnTo>
                  <a:lnTo>
                    <a:pt x="133876" y="3487055"/>
                  </a:lnTo>
                  <a:lnTo>
                    <a:pt x="133522" y="3477830"/>
                  </a:lnTo>
                  <a:lnTo>
                    <a:pt x="133158" y="3468605"/>
                  </a:lnTo>
                  <a:lnTo>
                    <a:pt x="132785" y="3459380"/>
                  </a:lnTo>
                  <a:lnTo>
                    <a:pt x="132402" y="3450155"/>
                  </a:lnTo>
                  <a:lnTo>
                    <a:pt x="132010" y="3440930"/>
                  </a:lnTo>
                  <a:lnTo>
                    <a:pt x="131608" y="3431705"/>
                  </a:lnTo>
                  <a:lnTo>
                    <a:pt x="131197" y="3422480"/>
                  </a:lnTo>
                  <a:lnTo>
                    <a:pt x="130776" y="3413255"/>
                  </a:lnTo>
                  <a:lnTo>
                    <a:pt x="130347" y="3404030"/>
                  </a:lnTo>
                  <a:lnTo>
                    <a:pt x="129908" y="3394805"/>
                  </a:lnTo>
                  <a:lnTo>
                    <a:pt x="129460" y="3385580"/>
                  </a:lnTo>
                  <a:lnTo>
                    <a:pt x="129003" y="3376355"/>
                  </a:lnTo>
                  <a:lnTo>
                    <a:pt x="128536" y="3367130"/>
                  </a:lnTo>
                  <a:lnTo>
                    <a:pt x="128062" y="3357905"/>
                  </a:lnTo>
                  <a:lnTo>
                    <a:pt x="127580" y="3348680"/>
                  </a:lnTo>
                  <a:lnTo>
                    <a:pt x="127093" y="3339455"/>
                  </a:lnTo>
                  <a:lnTo>
                    <a:pt x="126601" y="3330230"/>
                  </a:lnTo>
                  <a:lnTo>
                    <a:pt x="126105" y="3321005"/>
                  </a:lnTo>
                  <a:lnTo>
                    <a:pt x="125606" y="3311780"/>
                  </a:lnTo>
                  <a:lnTo>
                    <a:pt x="125106" y="3302555"/>
                  </a:lnTo>
                  <a:lnTo>
                    <a:pt x="124607" y="3293330"/>
                  </a:lnTo>
                  <a:lnTo>
                    <a:pt x="124109" y="3284105"/>
                  </a:lnTo>
                  <a:lnTo>
                    <a:pt x="123614" y="3274880"/>
                  </a:lnTo>
                  <a:lnTo>
                    <a:pt x="123121" y="3265655"/>
                  </a:lnTo>
                  <a:lnTo>
                    <a:pt x="122632" y="3256430"/>
                  </a:lnTo>
                  <a:lnTo>
                    <a:pt x="122148" y="3247205"/>
                  </a:lnTo>
                  <a:lnTo>
                    <a:pt x="121668" y="3237980"/>
                  </a:lnTo>
                  <a:lnTo>
                    <a:pt x="121192" y="3228755"/>
                  </a:lnTo>
                  <a:lnTo>
                    <a:pt x="120719" y="3219530"/>
                  </a:lnTo>
                  <a:lnTo>
                    <a:pt x="120249" y="3210305"/>
                  </a:lnTo>
                  <a:lnTo>
                    <a:pt x="119780" y="3201080"/>
                  </a:lnTo>
                  <a:lnTo>
                    <a:pt x="119310" y="3191855"/>
                  </a:lnTo>
                  <a:lnTo>
                    <a:pt x="118839" y="3182630"/>
                  </a:lnTo>
                  <a:lnTo>
                    <a:pt x="118364" y="3173405"/>
                  </a:lnTo>
                  <a:lnTo>
                    <a:pt x="117881" y="3164180"/>
                  </a:lnTo>
                  <a:lnTo>
                    <a:pt x="117389" y="3154955"/>
                  </a:lnTo>
                  <a:lnTo>
                    <a:pt x="116885" y="3145730"/>
                  </a:lnTo>
                  <a:lnTo>
                    <a:pt x="116366" y="3136505"/>
                  </a:lnTo>
                  <a:lnTo>
                    <a:pt x="115831" y="3127280"/>
                  </a:lnTo>
                  <a:lnTo>
                    <a:pt x="115275" y="3118055"/>
                  </a:lnTo>
                  <a:lnTo>
                    <a:pt x="114696" y="3108830"/>
                  </a:lnTo>
                  <a:lnTo>
                    <a:pt x="114089" y="3099605"/>
                  </a:lnTo>
                  <a:lnTo>
                    <a:pt x="113451" y="3090380"/>
                  </a:lnTo>
                  <a:lnTo>
                    <a:pt x="112783" y="3081155"/>
                  </a:lnTo>
                  <a:lnTo>
                    <a:pt x="112084" y="3071930"/>
                  </a:lnTo>
                  <a:lnTo>
                    <a:pt x="111352" y="3062705"/>
                  </a:lnTo>
                  <a:lnTo>
                    <a:pt x="110587" y="3053480"/>
                  </a:lnTo>
                  <a:lnTo>
                    <a:pt x="109789" y="3044255"/>
                  </a:lnTo>
                  <a:lnTo>
                    <a:pt x="108957" y="3035030"/>
                  </a:lnTo>
                  <a:lnTo>
                    <a:pt x="108091" y="3025805"/>
                  </a:lnTo>
                  <a:lnTo>
                    <a:pt x="107196" y="3016580"/>
                  </a:lnTo>
                  <a:lnTo>
                    <a:pt x="106277" y="3007355"/>
                  </a:lnTo>
                  <a:lnTo>
                    <a:pt x="105335" y="2998130"/>
                  </a:lnTo>
                  <a:lnTo>
                    <a:pt x="104374" y="2988905"/>
                  </a:lnTo>
                  <a:lnTo>
                    <a:pt x="103397" y="2979680"/>
                  </a:lnTo>
                  <a:lnTo>
                    <a:pt x="102408" y="2970455"/>
                  </a:lnTo>
                  <a:lnTo>
                    <a:pt x="101410" y="2961230"/>
                  </a:lnTo>
                  <a:lnTo>
                    <a:pt x="100408" y="2952005"/>
                  </a:lnTo>
                  <a:lnTo>
                    <a:pt x="99405" y="2942780"/>
                  </a:lnTo>
                  <a:lnTo>
                    <a:pt x="98403" y="2933555"/>
                  </a:lnTo>
                  <a:lnTo>
                    <a:pt x="97405" y="2924330"/>
                  </a:lnTo>
                  <a:lnTo>
                    <a:pt x="96412" y="2915105"/>
                  </a:lnTo>
                  <a:lnTo>
                    <a:pt x="95424" y="2905879"/>
                  </a:lnTo>
                  <a:lnTo>
                    <a:pt x="94444" y="2896654"/>
                  </a:lnTo>
                  <a:lnTo>
                    <a:pt x="93470" y="2887429"/>
                  </a:lnTo>
                  <a:lnTo>
                    <a:pt x="92502" y="2878204"/>
                  </a:lnTo>
                  <a:lnTo>
                    <a:pt x="91539" y="2868979"/>
                  </a:lnTo>
                  <a:lnTo>
                    <a:pt x="90580" y="2859754"/>
                  </a:lnTo>
                  <a:lnTo>
                    <a:pt x="89624" y="2850529"/>
                  </a:lnTo>
                  <a:lnTo>
                    <a:pt x="88672" y="2841304"/>
                  </a:lnTo>
                  <a:lnTo>
                    <a:pt x="87721" y="2832079"/>
                  </a:lnTo>
                  <a:lnTo>
                    <a:pt x="86771" y="2822854"/>
                  </a:lnTo>
                  <a:lnTo>
                    <a:pt x="85823" y="2813629"/>
                  </a:lnTo>
                  <a:lnTo>
                    <a:pt x="84875" y="2804404"/>
                  </a:lnTo>
                  <a:lnTo>
                    <a:pt x="83929" y="2795179"/>
                  </a:lnTo>
                  <a:lnTo>
                    <a:pt x="82984" y="2785954"/>
                  </a:lnTo>
                  <a:lnTo>
                    <a:pt x="82040" y="2776729"/>
                  </a:lnTo>
                  <a:lnTo>
                    <a:pt x="81098" y="2767504"/>
                  </a:lnTo>
                  <a:lnTo>
                    <a:pt x="80157" y="2758279"/>
                  </a:lnTo>
                  <a:lnTo>
                    <a:pt x="79217" y="2749054"/>
                  </a:lnTo>
                  <a:lnTo>
                    <a:pt x="78276" y="2739829"/>
                  </a:lnTo>
                  <a:lnTo>
                    <a:pt x="77334" y="2730604"/>
                  </a:lnTo>
                  <a:lnTo>
                    <a:pt x="76389" y="2721379"/>
                  </a:lnTo>
                  <a:lnTo>
                    <a:pt x="75438" y="2712154"/>
                  </a:lnTo>
                  <a:lnTo>
                    <a:pt x="74479" y="2702929"/>
                  </a:lnTo>
                  <a:lnTo>
                    <a:pt x="73510" y="2693704"/>
                  </a:lnTo>
                  <a:lnTo>
                    <a:pt x="72524" y="2684479"/>
                  </a:lnTo>
                  <a:lnTo>
                    <a:pt x="71521" y="2675254"/>
                  </a:lnTo>
                  <a:lnTo>
                    <a:pt x="70498" y="2666029"/>
                  </a:lnTo>
                  <a:lnTo>
                    <a:pt x="69452" y="2656804"/>
                  </a:lnTo>
                  <a:lnTo>
                    <a:pt x="68382" y="2647579"/>
                  </a:lnTo>
                  <a:lnTo>
                    <a:pt x="67283" y="2638354"/>
                  </a:lnTo>
                  <a:lnTo>
                    <a:pt x="66156" y="2629129"/>
                  </a:lnTo>
                  <a:lnTo>
                    <a:pt x="64994" y="2619904"/>
                  </a:lnTo>
                  <a:lnTo>
                    <a:pt x="63800" y="2610679"/>
                  </a:lnTo>
                  <a:lnTo>
                    <a:pt x="62575" y="2601454"/>
                  </a:lnTo>
                  <a:lnTo>
                    <a:pt x="61320" y="2592229"/>
                  </a:lnTo>
                  <a:lnTo>
                    <a:pt x="60036" y="2583004"/>
                  </a:lnTo>
                  <a:lnTo>
                    <a:pt x="58723" y="2573779"/>
                  </a:lnTo>
                  <a:lnTo>
                    <a:pt x="57383" y="2564554"/>
                  </a:lnTo>
                  <a:lnTo>
                    <a:pt x="56015" y="2555329"/>
                  </a:lnTo>
                  <a:lnTo>
                    <a:pt x="54622" y="2546104"/>
                  </a:lnTo>
                  <a:lnTo>
                    <a:pt x="53208" y="2536879"/>
                  </a:lnTo>
                  <a:lnTo>
                    <a:pt x="51776" y="2527654"/>
                  </a:lnTo>
                  <a:lnTo>
                    <a:pt x="50326" y="2518429"/>
                  </a:lnTo>
                  <a:lnTo>
                    <a:pt x="48861" y="2509204"/>
                  </a:lnTo>
                  <a:lnTo>
                    <a:pt x="47382" y="2499979"/>
                  </a:lnTo>
                  <a:lnTo>
                    <a:pt x="45891" y="2490754"/>
                  </a:lnTo>
                  <a:lnTo>
                    <a:pt x="44388" y="2481529"/>
                  </a:lnTo>
                  <a:lnTo>
                    <a:pt x="42877" y="2472304"/>
                  </a:lnTo>
                  <a:lnTo>
                    <a:pt x="41358" y="2463079"/>
                  </a:lnTo>
                  <a:lnTo>
                    <a:pt x="39834" y="2453854"/>
                  </a:lnTo>
                  <a:lnTo>
                    <a:pt x="38307" y="2444629"/>
                  </a:lnTo>
                  <a:lnTo>
                    <a:pt x="36777" y="2435404"/>
                  </a:lnTo>
                  <a:lnTo>
                    <a:pt x="35248" y="2426179"/>
                  </a:lnTo>
                  <a:lnTo>
                    <a:pt x="33724" y="2416954"/>
                  </a:lnTo>
                  <a:lnTo>
                    <a:pt x="32208" y="2407729"/>
                  </a:lnTo>
                  <a:lnTo>
                    <a:pt x="30704" y="2398504"/>
                  </a:lnTo>
                  <a:lnTo>
                    <a:pt x="29217" y="2389279"/>
                  </a:lnTo>
                  <a:lnTo>
                    <a:pt x="27752" y="2380054"/>
                  </a:lnTo>
                  <a:lnTo>
                    <a:pt x="26314" y="2370829"/>
                  </a:lnTo>
                  <a:lnTo>
                    <a:pt x="24910" y="2361604"/>
                  </a:lnTo>
                  <a:lnTo>
                    <a:pt x="23550" y="2352379"/>
                  </a:lnTo>
                  <a:lnTo>
                    <a:pt x="22243" y="2343154"/>
                  </a:lnTo>
                  <a:lnTo>
                    <a:pt x="20992" y="2333929"/>
                  </a:lnTo>
                  <a:lnTo>
                    <a:pt x="19803" y="2324703"/>
                  </a:lnTo>
                  <a:lnTo>
                    <a:pt x="18681" y="2315478"/>
                  </a:lnTo>
                  <a:lnTo>
                    <a:pt x="17631" y="2306253"/>
                  </a:lnTo>
                  <a:lnTo>
                    <a:pt x="16657" y="2297028"/>
                  </a:lnTo>
                  <a:lnTo>
                    <a:pt x="15765" y="2287803"/>
                  </a:lnTo>
                  <a:lnTo>
                    <a:pt x="14967" y="2278578"/>
                  </a:lnTo>
                  <a:lnTo>
                    <a:pt x="14250" y="2269353"/>
                  </a:lnTo>
                  <a:lnTo>
                    <a:pt x="13611" y="2260128"/>
                  </a:lnTo>
                  <a:lnTo>
                    <a:pt x="13047" y="2250903"/>
                  </a:lnTo>
                  <a:lnTo>
                    <a:pt x="12553" y="2241678"/>
                  </a:lnTo>
                  <a:lnTo>
                    <a:pt x="12122" y="2232453"/>
                  </a:lnTo>
                  <a:lnTo>
                    <a:pt x="11747" y="2223228"/>
                  </a:lnTo>
                  <a:lnTo>
                    <a:pt x="11421" y="2214003"/>
                  </a:lnTo>
                  <a:lnTo>
                    <a:pt x="11129" y="2204778"/>
                  </a:lnTo>
                  <a:lnTo>
                    <a:pt x="10857" y="2195553"/>
                  </a:lnTo>
                  <a:lnTo>
                    <a:pt x="10594" y="2186328"/>
                  </a:lnTo>
                  <a:lnTo>
                    <a:pt x="10328" y="2177103"/>
                  </a:lnTo>
                  <a:lnTo>
                    <a:pt x="10048" y="2167878"/>
                  </a:lnTo>
                  <a:lnTo>
                    <a:pt x="9744" y="2158653"/>
                  </a:lnTo>
                  <a:lnTo>
                    <a:pt x="9405" y="2149428"/>
                  </a:lnTo>
                  <a:lnTo>
                    <a:pt x="9018" y="2140203"/>
                  </a:lnTo>
                  <a:lnTo>
                    <a:pt x="8582" y="2130978"/>
                  </a:lnTo>
                  <a:lnTo>
                    <a:pt x="8096" y="2121753"/>
                  </a:lnTo>
                  <a:lnTo>
                    <a:pt x="7559" y="2112528"/>
                  </a:lnTo>
                  <a:lnTo>
                    <a:pt x="6972" y="2103303"/>
                  </a:lnTo>
                  <a:lnTo>
                    <a:pt x="6341" y="2094078"/>
                  </a:lnTo>
                  <a:lnTo>
                    <a:pt x="5671" y="2084853"/>
                  </a:lnTo>
                  <a:lnTo>
                    <a:pt x="4971" y="2075628"/>
                  </a:lnTo>
                  <a:lnTo>
                    <a:pt x="4260" y="2066403"/>
                  </a:lnTo>
                  <a:lnTo>
                    <a:pt x="3553" y="2057178"/>
                  </a:lnTo>
                  <a:lnTo>
                    <a:pt x="2865" y="2047953"/>
                  </a:lnTo>
                  <a:lnTo>
                    <a:pt x="2212" y="2038728"/>
                  </a:lnTo>
                  <a:lnTo>
                    <a:pt x="1612" y="2029503"/>
                  </a:lnTo>
                  <a:lnTo>
                    <a:pt x="1079" y="2020278"/>
                  </a:lnTo>
                  <a:lnTo>
                    <a:pt x="641" y="2011053"/>
                  </a:lnTo>
                  <a:lnTo>
                    <a:pt x="312" y="2001828"/>
                  </a:lnTo>
                  <a:lnTo>
                    <a:pt x="96" y="1992603"/>
                  </a:lnTo>
                  <a:lnTo>
                    <a:pt x="0" y="1983378"/>
                  </a:lnTo>
                  <a:lnTo>
                    <a:pt x="28" y="1974153"/>
                  </a:lnTo>
                  <a:lnTo>
                    <a:pt x="183" y="1964928"/>
                  </a:lnTo>
                  <a:lnTo>
                    <a:pt x="463" y="1955703"/>
                  </a:lnTo>
                  <a:lnTo>
                    <a:pt x="868" y="1946478"/>
                  </a:lnTo>
                  <a:lnTo>
                    <a:pt x="1400" y="1937253"/>
                  </a:lnTo>
                  <a:lnTo>
                    <a:pt x="2028" y="1928028"/>
                  </a:lnTo>
                  <a:lnTo>
                    <a:pt x="2740" y="1918803"/>
                  </a:lnTo>
                  <a:lnTo>
                    <a:pt x="3523" y="1909578"/>
                  </a:lnTo>
                  <a:lnTo>
                    <a:pt x="4360" y="1900353"/>
                  </a:lnTo>
                  <a:lnTo>
                    <a:pt x="5238" y="1891128"/>
                  </a:lnTo>
                  <a:lnTo>
                    <a:pt x="6141" y="1881903"/>
                  </a:lnTo>
                  <a:lnTo>
                    <a:pt x="7056" y="1872678"/>
                  </a:lnTo>
                  <a:lnTo>
                    <a:pt x="7967" y="1863453"/>
                  </a:lnTo>
                  <a:lnTo>
                    <a:pt x="8866" y="1854228"/>
                  </a:lnTo>
                  <a:lnTo>
                    <a:pt x="9746" y="1845003"/>
                  </a:lnTo>
                  <a:lnTo>
                    <a:pt x="10605" y="1835778"/>
                  </a:lnTo>
                  <a:lnTo>
                    <a:pt x="11440" y="1826553"/>
                  </a:lnTo>
                  <a:lnTo>
                    <a:pt x="12252" y="1817328"/>
                  </a:lnTo>
                  <a:lnTo>
                    <a:pt x="13043" y="1808103"/>
                  </a:lnTo>
                  <a:lnTo>
                    <a:pt x="13820" y="1798878"/>
                  </a:lnTo>
                  <a:lnTo>
                    <a:pt x="14590" y="1789653"/>
                  </a:lnTo>
                  <a:lnTo>
                    <a:pt x="15362" y="1780428"/>
                  </a:lnTo>
                  <a:lnTo>
                    <a:pt x="16143" y="1771203"/>
                  </a:lnTo>
                  <a:lnTo>
                    <a:pt x="16940" y="1761978"/>
                  </a:lnTo>
                  <a:lnTo>
                    <a:pt x="17760" y="1752753"/>
                  </a:lnTo>
                  <a:lnTo>
                    <a:pt x="18609" y="1743527"/>
                  </a:lnTo>
                  <a:lnTo>
                    <a:pt x="19498" y="1734302"/>
                  </a:lnTo>
                  <a:lnTo>
                    <a:pt x="20425" y="1725077"/>
                  </a:lnTo>
                  <a:lnTo>
                    <a:pt x="21390" y="1715852"/>
                  </a:lnTo>
                  <a:lnTo>
                    <a:pt x="22395" y="1706627"/>
                  </a:lnTo>
                  <a:lnTo>
                    <a:pt x="23438" y="1697402"/>
                  </a:lnTo>
                  <a:lnTo>
                    <a:pt x="24517" y="1688177"/>
                  </a:lnTo>
                  <a:lnTo>
                    <a:pt x="25629" y="1678952"/>
                  </a:lnTo>
                  <a:lnTo>
                    <a:pt x="26775" y="1669727"/>
                  </a:lnTo>
                  <a:lnTo>
                    <a:pt x="27948" y="1660502"/>
                  </a:lnTo>
                  <a:lnTo>
                    <a:pt x="29143" y="1651277"/>
                  </a:lnTo>
                  <a:lnTo>
                    <a:pt x="30358" y="1642052"/>
                  </a:lnTo>
                  <a:lnTo>
                    <a:pt x="31592" y="1632827"/>
                  </a:lnTo>
                  <a:lnTo>
                    <a:pt x="32844" y="1623602"/>
                  </a:lnTo>
                  <a:lnTo>
                    <a:pt x="34113" y="1614377"/>
                  </a:lnTo>
                  <a:lnTo>
                    <a:pt x="35403" y="1605152"/>
                  </a:lnTo>
                  <a:lnTo>
                    <a:pt x="36715" y="1595927"/>
                  </a:lnTo>
                  <a:lnTo>
                    <a:pt x="38053" y="1586702"/>
                  </a:lnTo>
                  <a:lnTo>
                    <a:pt x="39417" y="1577477"/>
                  </a:lnTo>
                  <a:lnTo>
                    <a:pt x="40813" y="1568252"/>
                  </a:lnTo>
                  <a:lnTo>
                    <a:pt x="42244" y="1559027"/>
                  </a:lnTo>
                  <a:lnTo>
                    <a:pt x="43713" y="1549802"/>
                  </a:lnTo>
                  <a:lnTo>
                    <a:pt x="45223" y="1540577"/>
                  </a:lnTo>
                  <a:lnTo>
                    <a:pt x="46785" y="1531352"/>
                  </a:lnTo>
                  <a:lnTo>
                    <a:pt x="48393" y="1522127"/>
                  </a:lnTo>
                  <a:lnTo>
                    <a:pt x="50048" y="1512902"/>
                  </a:lnTo>
                  <a:lnTo>
                    <a:pt x="51749" y="1503677"/>
                  </a:lnTo>
                  <a:lnTo>
                    <a:pt x="53495" y="1494452"/>
                  </a:lnTo>
                  <a:lnTo>
                    <a:pt x="55283" y="1485227"/>
                  </a:lnTo>
                  <a:lnTo>
                    <a:pt x="57113" y="1476002"/>
                  </a:lnTo>
                  <a:lnTo>
                    <a:pt x="58982" y="1466777"/>
                  </a:lnTo>
                  <a:lnTo>
                    <a:pt x="60886" y="1457552"/>
                  </a:lnTo>
                  <a:lnTo>
                    <a:pt x="62815" y="1448327"/>
                  </a:lnTo>
                  <a:lnTo>
                    <a:pt x="64766" y="1439102"/>
                  </a:lnTo>
                  <a:lnTo>
                    <a:pt x="66732" y="1429877"/>
                  </a:lnTo>
                  <a:lnTo>
                    <a:pt x="68710" y="1420652"/>
                  </a:lnTo>
                  <a:lnTo>
                    <a:pt x="70693" y="1411427"/>
                  </a:lnTo>
                  <a:lnTo>
                    <a:pt x="72677" y="1402202"/>
                  </a:lnTo>
                  <a:lnTo>
                    <a:pt x="74654" y="1392977"/>
                  </a:lnTo>
                  <a:lnTo>
                    <a:pt x="76619" y="1383752"/>
                  </a:lnTo>
                  <a:lnTo>
                    <a:pt x="78567" y="1374527"/>
                  </a:lnTo>
                  <a:lnTo>
                    <a:pt x="80494" y="1365302"/>
                  </a:lnTo>
                  <a:lnTo>
                    <a:pt x="82396" y="1356077"/>
                  </a:lnTo>
                  <a:lnTo>
                    <a:pt x="84267" y="1346852"/>
                  </a:lnTo>
                  <a:lnTo>
                    <a:pt x="86104" y="1337627"/>
                  </a:lnTo>
                  <a:lnTo>
                    <a:pt x="87896" y="1328402"/>
                  </a:lnTo>
                  <a:lnTo>
                    <a:pt x="89643" y="1319177"/>
                  </a:lnTo>
                  <a:lnTo>
                    <a:pt x="91342" y="1309952"/>
                  </a:lnTo>
                  <a:lnTo>
                    <a:pt x="92990" y="1300727"/>
                  </a:lnTo>
                  <a:lnTo>
                    <a:pt x="94584" y="1291502"/>
                  </a:lnTo>
                  <a:lnTo>
                    <a:pt x="96121" y="1282277"/>
                  </a:lnTo>
                  <a:lnTo>
                    <a:pt x="97600" y="1273052"/>
                  </a:lnTo>
                  <a:lnTo>
                    <a:pt x="99013" y="1263827"/>
                  </a:lnTo>
                  <a:lnTo>
                    <a:pt x="100358" y="1254602"/>
                  </a:lnTo>
                  <a:lnTo>
                    <a:pt x="101641" y="1245377"/>
                  </a:lnTo>
                  <a:lnTo>
                    <a:pt x="102861" y="1236152"/>
                  </a:lnTo>
                  <a:lnTo>
                    <a:pt x="104021" y="1226927"/>
                  </a:lnTo>
                  <a:lnTo>
                    <a:pt x="105121" y="1217702"/>
                  </a:lnTo>
                  <a:lnTo>
                    <a:pt x="106165" y="1208477"/>
                  </a:lnTo>
                  <a:lnTo>
                    <a:pt x="107153" y="1199252"/>
                  </a:lnTo>
                  <a:lnTo>
                    <a:pt x="108082" y="1190027"/>
                  </a:lnTo>
                  <a:lnTo>
                    <a:pt x="108967" y="1180802"/>
                  </a:lnTo>
                  <a:lnTo>
                    <a:pt x="109810" y="1171577"/>
                  </a:lnTo>
                  <a:lnTo>
                    <a:pt x="110618" y="1162351"/>
                  </a:lnTo>
                  <a:lnTo>
                    <a:pt x="111394" y="1153126"/>
                  </a:lnTo>
                  <a:lnTo>
                    <a:pt x="112144" y="1143901"/>
                  </a:lnTo>
                  <a:lnTo>
                    <a:pt x="112872" y="1134676"/>
                  </a:lnTo>
                  <a:lnTo>
                    <a:pt x="113581" y="1125451"/>
                  </a:lnTo>
                  <a:lnTo>
                    <a:pt x="114279" y="1116226"/>
                  </a:lnTo>
                  <a:lnTo>
                    <a:pt x="114970" y="1107001"/>
                  </a:lnTo>
                  <a:lnTo>
                    <a:pt x="115658" y="1097776"/>
                  </a:lnTo>
                  <a:lnTo>
                    <a:pt x="116345" y="1088551"/>
                  </a:lnTo>
                  <a:lnTo>
                    <a:pt x="117033" y="1079326"/>
                  </a:lnTo>
                  <a:lnTo>
                    <a:pt x="117725" y="1070101"/>
                  </a:lnTo>
                  <a:lnTo>
                    <a:pt x="118422" y="1060876"/>
                  </a:lnTo>
                  <a:lnTo>
                    <a:pt x="119125" y="1051651"/>
                  </a:lnTo>
                  <a:lnTo>
                    <a:pt x="119834" y="1042426"/>
                  </a:lnTo>
                  <a:lnTo>
                    <a:pt x="120547" y="1033201"/>
                  </a:lnTo>
                  <a:lnTo>
                    <a:pt x="121264" y="1023976"/>
                  </a:lnTo>
                  <a:lnTo>
                    <a:pt x="121983" y="1014751"/>
                  </a:lnTo>
                  <a:lnTo>
                    <a:pt x="122703" y="1005526"/>
                  </a:lnTo>
                  <a:lnTo>
                    <a:pt x="123422" y="996301"/>
                  </a:lnTo>
                  <a:lnTo>
                    <a:pt x="124136" y="987076"/>
                  </a:lnTo>
                  <a:lnTo>
                    <a:pt x="124843" y="977851"/>
                  </a:lnTo>
                  <a:lnTo>
                    <a:pt x="125542" y="968626"/>
                  </a:lnTo>
                  <a:lnTo>
                    <a:pt x="126229" y="959401"/>
                  </a:lnTo>
                  <a:lnTo>
                    <a:pt x="126904" y="950176"/>
                  </a:lnTo>
                  <a:lnTo>
                    <a:pt x="127563" y="940951"/>
                  </a:lnTo>
                  <a:lnTo>
                    <a:pt x="128205" y="931726"/>
                  </a:lnTo>
                  <a:lnTo>
                    <a:pt x="128827" y="922501"/>
                  </a:lnTo>
                  <a:lnTo>
                    <a:pt x="129427" y="913276"/>
                  </a:lnTo>
                  <a:lnTo>
                    <a:pt x="130006" y="904051"/>
                  </a:lnTo>
                  <a:lnTo>
                    <a:pt x="130564" y="894826"/>
                  </a:lnTo>
                  <a:lnTo>
                    <a:pt x="131099" y="885601"/>
                  </a:lnTo>
                  <a:lnTo>
                    <a:pt x="131613" y="876376"/>
                  </a:lnTo>
                  <a:lnTo>
                    <a:pt x="132105" y="867151"/>
                  </a:lnTo>
                  <a:lnTo>
                    <a:pt x="132574" y="857926"/>
                  </a:lnTo>
                  <a:lnTo>
                    <a:pt x="133020" y="848701"/>
                  </a:lnTo>
                  <a:lnTo>
                    <a:pt x="133446" y="839476"/>
                  </a:lnTo>
                  <a:lnTo>
                    <a:pt x="133854" y="830251"/>
                  </a:lnTo>
                  <a:lnTo>
                    <a:pt x="134244" y="821026"/>
                  </a:lnTo>
                  <a:lnTo>
                    <a:pt x="134617" y="811801"/>
                  </a:lnTo>
                  <a:lnTo>
                    <a:pt x="134974" y="802576"/>
                  </a:lnTo>
                  <a:lnTo>
                    <a:pt x="135317" y="793351"/>
                  </a:lnTo>
                  <a:lnTo>
                    <a:pt x="135644" y="784126"/>
                  </a:lnTo>
                  <a:lnTo>
                    <a:pt x="135959" y="774901"/>
                  </a:lnTo>
                  <a:lnTo>
                    <a:pt x="136262" y="765676"/>
                  </a:lnTo>
                  <a:lnTo>
                    <a:pt x="136555" y="756451"/>
                  </a:lnTo>
                  <a:lnTo>
                    <a:pt x="136839" y="747226"/>
                  </a:lnTo>
                  <a:lnTo>
                    <a:pt x="137113" y="738001"/>
                  </a:lnTo>
                  <a:lnTo>
                    <a:pt x="137380" y="728776"/>
                  </a:lnTo>
                  <a:lnTo>
                    <a:pt x="137638" y="719551"/>
                  </a:lnTo>
                  <a:lnTo>
                    <a:pt x="137889" y="710326"/>
                  </a:lnTo>
                  <a:lnTo>
                    <a:pt x="138134" y="701101"/>
                  </a:lnTo>
                  <a:lnTo>
                    <a:pt x="138373" y="691876"/>
                  </a:lnTo>
                  <a:lnTo>
                    <a:pt x="138606" y="682651"/>
                  </a:lnTo>
                  <a:lnTo>
                    <a:pt x="138833" y="673426"/>
                  </a:lnTo>
                  <a:lnTo>
                    <a:pt x="139056" y="664201"/>
                  </a:lnTo>
                  <a:lnTo>
                    <a:pt x="139273" y="654976"/>
                  </a:lnTo>
                  <a:lnTo>
                    <a:pt x="139484" y="645751"/>
                  </a:lnTo>
                  <a:lnTo>
                    <a:pt x="139690" y="636526"/>
                  </a:lnTo>
                  <a:lnTo>
                    <a:pt x="139890" y="627301"/>
                  </a:lnTo>
                  <a:lnTo>
                    <a:pt x="140086" y="618076"/>
                  </a:lnTo>
                  <a:lnTo>
                    <a:pt x="140275" y="608851"/>
                  </a:lnTo>
                  <a:lnTo>
                    <a:pt x="140459" y="599626"/>
                  </a:lnTo>
                  <a:lnTo>
                    <a:pt x="140637" y="590401"/>
                  </a:lnTo>
                  <a:lnTo>
                    <a:pt x="140808" y="581175"/>
                  </a:lnTo>
                  <a:lnTo>
                    <a:pt x="140972" y="571950"/>
                  </a:lnTo>
                  <a:lnTo>
                    <a:pt x="141129" y="562725"/>
                  </a:lnTo>
                  <a:lnTo>
                    <a:pt x="141279" y="553500"/>
                  </a:lnTo>
                  <a:lnTo>
                    <a:pt x="141421" y="544275"/>
                  </a:lnTo>
                  <a:lnTo>
                    <a:pt x="141556" y="535050"/>
                  </a:lnTo>
                  <a:lnTo>
                    <a:pt x="141683" y="525825"/>
                  </a:lnTo>
                  <a:lnTo>
                    <a:pt x="141802" y="516600"/>
                  </a:lnTo>
                  <a:lnTo>
                    <a:pt x="141912" y="507375"/>
                  </a:lnTo>
                  <a:lnTo>
                    <a:pt x="142014" y="498150"/>
                  </a:lnTo>
                  <a:lnTo>
                    <a:pt x="142108" y="488925"/>
                  </a:lnTo>
                  <a:lnTo>
                    <a:pt x="142195" y="479700"/>
                  </a:lnTo>
                  <a:lnTo>
                    <a:pt x="142274" y="470475"/>
                  </a:lnTo>
                  <a:lnTo>
                    <a:pt x="142347" y="461250"/>
                  </a:lnTo>
                  <a:lnTo>
                    <a:pt x="142413" y="452025"/>
                  </a:lnTo>
                  <a:lnTo>
                    <a:pt x="142472" y="442800"/>
                  </a:lnTo>
                  <a:lnTo>
                    <a:pt x="142527" y="433575"/>
                  </a:lnTo>
                  <a:lnTo>
                    <a:pt x="142577" y="424350"/>
                  </a:lnTo>
                  <a:lnTo>
                    <a:pt x="142624" y="415125"/>
                  </a:lnTo>
                  <a:lnTo>
                    <a:pt x="142668" y="405900"/>
                  </a:lnTo>
                  <a:lnTo>
                    <a:pt x="142710" y="396675"/>
                  </a:lnTo>
                  <a:lnTo>
                    <a:pt x="142751" y="387450"/>
                  </a:lnTo>
                  <a:lnTo>
                    <a:pt x="142790" y="378225"/>
                  </a:lnTo>
                  <a:lnTo>
                    <a:pt x="142829" y="369000"/>
                  </a:lnTo>
                  <a:lnTo>
                    <a:pt x="142868" y="359775"/>
                  </a:lnTo>
                  <a:lnTo>
                    <a:pt x="142907" y="350550"/>
                  </a:lnTo>
                  <a:lnTo>
                    <a:pt x="142947" y="341325"/>
                  </a:lnTo>
                  <a:lnTo>
                    <a:pt x="142987" y="332100"/>
                  </a:lnTo>
                  <a:lnTo>
                    <a:pt x="143028" y="322875"/>
                  </a:lnTo>
                  <a:lnTo>
                    <a:pt x="143069" y="313650"/>
                  </a:lnTo>
                  <a:lnTo>
                    <a:pt x="143110" y="304425"/>
                  </a:lnTo>
                  <a:lnTo>
                    <a:pt x="143150" y="295200"/>
                  </a:lnTo>
                  <a:lnTo>
                    <a:pt x="143191" y="285975"/>
                  </a:lnTo>
                  <a:lnTo>
                    <a:pt x="143230" y="276750"/>
                  </a:lnTo>
                  <a:lnTo>
                    <a:pt x="143268" y="267525"/>
                  </a:lnTo>
                  <a:lnTo>
                    <a:pt x="143305" y="258300"/>
                  </a:lnTo>
                  <a:lnTo>
                    <a:pt x="143341" y="249075"/>
                  </a:lnTo>
                  <a:lnTo>
                    <a:pt x="143374" y="239850"/>
                  </a:lnTo>
                  <a:lnTo>
                    <a:pt x="143405" y="230625"/>
                  </a:lnTo>
                  <a:lnTo>
                    <a:pt x="143435" y="221400"/>
                  </a:lnTo>
                  <a:lnTo>
                    <a:pt x="143463" y="212175"/>
                  </a:lnTo>
                  <a:lnTo>
                    <a:pt x="143489" y="202950"/>
                  </a:lnTo>
                  <a:lnTo>
                    <a:pt x="143513" y="193725"/>
                  </a:lnTo>
                  <a:lnTo>
                    <a:pt x="143536" y="184500"/>
                  </a:lnTo>
                  <a:lnTo>
                    <a:pt x="143558" y="175275"/>
                  </a:lnTo>
                  <a:lnTo>
                    <a:pt x="143579" y="166050"/>
                  </a:lnTo>
                  <a:lnTo>
                    <a:pt x="143599" y="156825"/>
                  </a:lnTo>
                  <a:lnTo>
                    <a:pt x="143620" y="147600"/>
                  </a:lnTo>
                  <a:lnTo>
                    <a:pt x="143640" y="138375"/>
                  </a:lnTo>
                  <a:lnTo>
                    <a:pt x="143661" y="129150"/>
                  </a:lnTo>
                  <a:lnTo>
                    <a:pt x="143683" y="119925"/>
                  </a:lnTo>
                  <a:lnTo>
                    <a:pt x="143705" y="110700"/>
                  </a:lnTo>
                  <a:lnTo>
                    <a:pt x="143728" y="101475"/>
                  </a:lnTo>
                  <a:lnTo>
                    <a:pt x="143753" y="92250"/>
                  </a:lnTo>
                  <a:lnTo>
                    <a:pt x="143779" y="83025"/>
                  </a:lnTo>
                  <a:lnTo>
                    <a:pt x="143806" y="73800"/>
                  </a:lnTo>
                  <a:lnTo>
                    <a:pt x="143834" y="64575"/>
                  </a:lnTo>
                  <a:lnTo>
                    <a:pt x="143863" y="55350"/>
                  </a:lnTo>
                  <a:lnTo>
                    <a:pt x="143893" y="46125"/>
                  </a:lnTo>
                  <a:lnTo>
                    <a:pt x="143924" y="36900"/>
                  </a:lnTo>
                  <a:lnTo>
                    <a:pt x="143956" y="27675"/>
                  </a:lnTo>
                  <a:lnTo>
                    <a:pt x="143987" y="18450"/>
                  </a:lnTo>
                  <a:lnTo>
                    <a:pt x="144019" y="9225"/>
                  </a:lnTo>
                  <a:lnTo>
                    <a:pt x="144051" y="0"/>
                  </a:lnTo>
                  <a:lnTo>
                    <a:pt x="144878" y="0"/>
                  </a:lnTo>
                  <a:lnTo>
                    <a:pt x="144910" y="9225"/>
                  </a:lnTo>
                  <a:lnTo>
                    <a:pt x="144942" y="18450"/>
                  </a:lnTo>
                  <a:lnTo>
                    <a:pt x="144973" y="27675"/>
                  </a:lnTo>
                  <a:lnTo>
                    <a:pt x="145005" y="36900"/>
                  </a:lnTo>
                  <a:lnTo>
                    <a:pt x="145036" y="46125"/>
                  </a:lnTo>
                  <a:lnTo>
                    <a:pt x="145066" y="55350"/>
                  </a:lnTo>
                  <a:lnTo>
                    <a:pt x="145095" y="64575"/>
                  </a:lnTo>
                  <a:lnTo>
                    <a:pt x="145123" y="73800"/>
                  </a:lnTo>
                  <a:lnTo>
                    <a:pt x="145150" y="83025"/>
                  </a:lnTo>
                  <a:lnTo>
                    <a:pt x="145176" y="92250"/>
                  </a:lnTo>
                  <a:lnTo>
                    <a:pt x="145200" y="101475"/>
                  </a:lnTo>
                  <a:lnTo>
                    <a:pt x="145224" y="110700"/>
                  </a:lnTo>
                  <a:lnTo>
                    <a:pt x="145246" y="119925"/>
                  </a:lnTo>
                  <a:lnTo>
                    <a:pt x="145268" y="129150"/>
                  </a:lnTo>
                  <a:lnTo>
                    <a:pt x="145289" y="138375"/>
                  </a:lnTo>
                  <a:lnTo>
                    <a:pt x="145309" y="147600"/>
                  </a:lnTo>
                  <a:lnTo>
                    <a:pt x="145330" y="156825"/>
                  </a:lnTo>
                  <a:lnTo>
                    <a:pt x="145350" y="166050"/>
                  </a:lnTo>
                  <a:lnTo>
                    <a:pt x="145371" y="175275"/>
                  </a:lnTo>
                  <a:lnTo>
                    <a:pt x="145393" y="184500"/>
                  </a:lnTo>
                  <a:lnTo>
                    <a:pt x="145416" y="193725"/>
                  </a:lnTo>
                  <a:lnTo>
                    <a:pt x="145440" y="202950"/>
                  </a:lnTo>
                  <a:lnTo>
                    <a:pt x="145466" y="212175"/>
                  </a:lnTo>
                  <a:lnTo>
                    <a:pt x="145494" y="221400"/>
                  </a:lnTo>
                  <a:lnTo>
                    <a:pt x="145524" y="230625"/>
                  </a:lnTo>
                  <a:lnTo>
                    <a:pt x="145555" y="239850"/>
                  </a:lnTo>
                  <a:lnTo>
                    <a:pt x="145588" y="249075"/>
                  </a:lnTo>
                  <a:lnTo>
                    <a:pt x="145624" y="258300"/>
                  </a:lnTo>
                  <a:lnTo>
                    <a:pt x="145661" y="267525"/>
                  </a:lnTo>
                  <a:lnTo>
                    <a:pt x="145699" y="276750"/>
                  </a:lnTo>
                  <a:lnTo>
                    <a:pt x="145738" y="285975"/>
                  </a:lnTo>
                  <a:lnTo>
                    <a:pt x="145778" y="295200"/>
                  </a:lnTo>
                  <a:lnTo>
                    <a:pt x="145819" y="304425"/>
                  </a:lnTo>
                  <a:lnTo>
                    <a:pt x="145860" y="313650"/>
                  </a:lnTo>
                  <a:lnTo>
                    <a:pt x="145901" y="322875"/>
                  </a:lnTo>
                  <a:lnTo>
                    <a:pt x="145942" y="332100"/>
                  </a:lnTo>
                  <a:lnTo>
                    <a:pt x="145982" y="341325"/>
                  </a:lnTo>
                  <a:lnTo>
                    <a:pt x="146022" y="350550"/>
                  </a:lnTo>
                  <a:lnTo>
                    <a:pt x="146061" y="359775"/>
                  </a:lnTo>
                  <a:lnTo>
                    <a:pt x="146100" y="369000"/>
                  </a:lnTo>
                  <a:lnTo>
                    <a:pt x="146139" y="378225"/>
                  </a:lnTo>
                  <a:lnTo>
                    <a:pt x="146178" y="387450"/>
                  </a:lnTo>
                  <a:lnTo>
                    <a:pt x="146219" y="396675"/>
                  </a:lnTo>
                  <a:lnTo>
                    <a:pt x="146261" y="405900"/>
                  </a:lnTo>
                  <a:lnTo>
                    <a:pt x="146305" y="415125"/>
                  </a:lnTo>
                  <a:lnTo>
                    <a:pt x="146352" y="424350"/>
                  </a:lnTo>
                  <a:lnTo>
                    <a:pt x="146402" y="433575"/>
                  </a:lnTo>
                  <a:lnTo>
                    <a:pt x="146457" y="442800"/>
                  </a:lnTo>
                  <a:lnTo>
                    <a:pt x="146516" y="452025"/>
                  </a:lnTo>
                  <a:lnTo>
                    <a:pt x="146582" y="461250"/>
                  </a:lnTo>
                  <a:lnTo>
                    <a:pt x="146655" y="470475"/>
                  </a:lnTo>
                  <a:lnTo>
                    <a:pt x="146734" y="479700"/>
                  </a:lnTo>
                  <a:lnTo>
                    <a:pt x="146821" y="488925"/>
                  </a:lnTo>
                  <a:lnTo>
                    <a:pt x="146915" y="498150"/>
                  </a:lnTo>
                  <a:lnTo>
                    <a:pt x="147017" y="507375"/>
                  </a:lnTo>
                  <a:lnTo>
                    <a:pt x="147127" y="516600"/>
                  </a:lnTo>
                  <a:lnTo>
                    <a:pt x="147246" y="525825"/>
                  </a:lnTo>
                  <a:lnTo>
                    <a:pt x="147373" y="535050"/>
                  </a:lnTo>
                  <a:lnTo>
                    <a:pt x="147508" y="544275"/>
                  </a:lnTo>
                  <a:lnTo>
                    <a:pt x="147650" y="553500"/>
                  </a:lnTo>
                  <a:lnTo>
                    <a:pt x="147800" y="562725"/>
                  </a:lnTo>
                  <a:lnTo>
                    <a:pt x="147957" y="571950"/>
                  </a:lnTo>
                  <a:lnTo>
                    <a:pt x="148121" y="581175"/>
                  </a:lnTo>
                  <a:lnTo>
                    <a:pt x="148292" y="590401"/>
                  </a:lnTo>
                  <a:lnTo>
                    <a:pt x="148470" y="599626"/>
                  </a:lnTo>
                  <a:lnTo>
                    <a:pt x="148654" y="608851"/>
                  </a:lnTo>
                  <a:lnTo>
                    <a:pt x="148843" y="618076"/>
                  </a:lnTo>
                  <a:lnTo>
                    <a:pt x="149039" y="627301"/>
                  </a:lnTo>
                  <a:lnTo>
                    <a:pt x="149239" y="636526"/>
                  </a:lnTo>
                  <a:lnTo>
                    <a:pt x="149445" y="645751"/>
                  </a:lnTo>
                  <a:lnTo>
                    <a:pt x="149656" y="654976"/>
                  </a:lnTo>
                  <a:lnTo>
                    <a:pt x="149873" y="664201"/>
                  </a:lnTo>
                  <a:lnTo>
                    <a:pt x="150096" y="673426"/>
                  </a:lnTo>
                  <a:lnTo>
                    <a:pt x="150323" y="682651"/>
                  </a:lnTo>
                  <a:lnTo>
                    <a:pt x="150556" y="691876"/>
                  </a:lnTo>
                  <a:lnTo>
                    <a:pt x="150795" y="701101"/>
                  </a:lnTo>
                  <a:lnTo>
                    <a:pt x="151040" y="710326"/>
                  </a:lnTo>
                  <a:lnTo>
                    <a:pt x="151290" y="719551"/>
                  </a:lnTo>
                  <a:lnTo>
                    <a:pt x="151549" y="728776"/>
                  </a:lnTo>
                  <a:lnTo>
                    <a:pt x="151815" y="738001"/>
                  </a:lnTo>
                  <a:lnTo>
                    <a:pt x="152090" y="747226"/>
                  </a:lnTo>
                  <a:lnTo>
                    <a:pt x="152374" y="756451"/>
                  </a:lnTo>
                  <a:lnTo>
                    <a:pt x="152667" y="765676"/>
                  </a:lnTo>
                  <a:lnTo>
                    <a:pt x="152970" y="774901"/>
                  </a:lnTo>
                  <a:lnTo>
                    <a:pt x="153285" y="784126"/>
                  </a:lnTo>
                  <a:lnTo>
                    <a:pt x="153612" y="793351"/>
                  </a:lnTo>
                  <a:lnTo>
                    <a:pt x="153955" y="802576"/>
                  </a:lnTo>
                  <a:lnTo>
                    <a:pt x="154312" y="811801"/>
                  </a:lnTo>
                  <a:lnTo>
                    <a:pt x="154685" y="821026"/>
                  </a:lnTo>
                  <a:lnTo>
                    <a:pt x="155075" y="830251"/>
                  </a:lnTo>
                  <a:lnTo>
                    <a:pt x="155482" y="839476"/>
                  </a:lnTo>
                  <a:lnTo>
                    <a:pt x="155909" y="848701"/>
                  </a:lnTo>
                  <a:lnTo>
                    <a:pt x="156355" y="857926"/>
                  </a:lnTo>
                  <a:lnTo>
                    <a:pt x="156824" y="867151"/>
                  </a:lnTo>
                  <a:lnTo>
                    <a:pt x="157316" y="876376"/>
                  </a:lnTo>
                  <a:lnTo>
                    <a:pt x="157830" y="885601"/>
                  </a:lnTo>
                  <a:lnTo>
                    <a:pt x="158365" y="894826"/>
                  </a:lnTo>
                  <a:lnTo>
                    <a:pt x="158923" y="904051"/>
                  </a:lnTo>
                  <a:lnTo>
                    <a:pt x="159502" y="913276"/>
                  </a:lnTo>
                  <a:lnTo>
                    <a:pt x="160102" y="922501"/>
                  </a:lnTo>
                  <a:lnTo>
                    <a:pt x="160724" y="931726"/>
                  </a:lnTo>
                  <a:lnTo>
                    <a:pt x="161366" y="940951"/>
                  </a:lnTo>
                  <a:lnTo>
                    <a:pt x="162025" y="950176"/>
                  </a:lnTo>
                  <a:lnTo>
                    <a:pt x="162700" y="959401"/>
                  </a:lnTo>
                  <a:lnTo>
                    <a:pt x="163387" y="968626"/>
                  </a:lnTo>
                  <a:lnTo>
                    <a:pt x="164086" y="977851"/>
                  </a:lnTo>
                  <a:lnTo>
                    <a:pt x="164793" y="987076"/>
                  </a:lnTo>
                  <a:lnTo>
                    <a:pt x="165507" y="996301"/>
                  </a:lnTo>
                  <a:lnTo>
                    <a:pt x="166226" y="1005526"/>
                  </a:lnTo>
                  <a:lnTo>
                    <a:pt x="166946" y="1014751"/>
                  </a:lnTo>
                  <a:lnTo>
                    <a:pt x="167665" y="1023976"/>
                  </a:lnTo>
                  <a:lnTo>
                    <a:pt x="168382" y="1033201"/>
                  </a:lnTo>
                  <a:lnTo>
                    <a:pt x="169095" y="1042426"/>
                  </a:lnTo>
                  <a:lnTo>
                    <a:pt x="169804" y="1051651"/>
                  </a:lnTo>
                  <a:lnTo>
                    <a:pt x="170507" y="1060876"/>
                  </a:lnTo>
                  <a:lnTo>
                    <a:pt x="171204" y="1070101"/>
                  </a:lnTo>
                  <a:lnTo>
                    <a:pt x="171896" y="1079326"/>
                  </a:lnTo>
                  <a:lnTo>
                    <a:pt x="172584" y="1088551"/>
                  </a:lnTo>
                  <a:lnTo>
                    <a:pt x="173271" y="1097776"/>
                  </a:lnTo>
                  <a:lnTo>
                    <a:pt x="173959" y="1107001"/>
                  </a:lnTo>
                  <a:lnTo>
                    <a:pt x="174650" y="1116226"/>
                  </a:lnTo>
                  <a:lnTo>
                    <a:pt x="175348" y="1125451"/>
                  </a:lnTo>
                  <a:lnTo>
                    <a:pt x="176057" y="1134676"/>
                  </a:lnTo>
                  <a:lnTo>
                    <a:pt x="176785" y="1143901"/>
                  </a:lnTo>
                  <a:lnTo>
                    <a:pt x="177535" y="1153126"/>
                  </a:lnTo>
                  <a:lnTo>
                    <a:pt x="178311" y="1162351"/>
                  </a:lnTo>
                  <a:lnTo>
                    <a:pt x="179119" y="1171577"/>
                  </a:lnTo>
                  <a:lnTo>
                    <a:pt x="179962" y="1180802"/>
                  </a:lnTo>
                  <a:lnTo>
                    <a:pt x="180847" y="1190027"/>
                  </a:lnTo>
                  <a:lnTo>
                    <a:pt x="181776" y="1199252"/>
                  </a:lnTo>
                  <a:lnTo>
                    <a:pt x="182764" y="1208477"/>
                  </a:lnTo>
                  <a:lnTo>
                    <a:pt x="183808" y="1217702"/>
                  </a:lnTo>
                  <a:lnTo>
                    <a:pt x="184908" y="1226927"/>
                  </a:lnTo>
                  <a:lnTo>
                    <a:pt x="186068" y="1236152"/>
                  </a:lnTo>
                  <a:lnTo>
                    <a:pt x="187288" y="1245377"/>
                  </a:lnTo>
                  <a:lnTo>
                    <a:pt x="188571" y="1254602"/>
                  </a:lnTo>
                  <a:lnTo>
                    <a:pt x="189916" y="1263827"/>
                  </a:lnTo>
                  <a:lnTo>
                    <a:pt x="191329" y="1273052"/>
                  </a:lnTo>
                  <a:lnTo>
                    <a:pt x="192808" y="1282277"/>
                  </a:lnTo>
                  <a:lnTo>
                    <a:pt x="194345" y="1291502"/>
                  </a:lnTo>
                  <a:lnTo>
                    <a:pt x="195939" y="1300727"/>
                  </a:lnTo>
                  <a:lnTo>
                    <a:pt x="197587" y="1309952"/>
                  </a:lnTo>
                  <a:lnTo>
                    <a:pt x="199286" y="1319177"/>
                  </a:lnTo>
                  <a:lnTo>
                    <a:pt x="201033" y="1328402"/>
                  </a:lnTo>
                  <a:lnTo>
                    <a:pt x="202825" y="1337627"/>
                  </a:lnTo>
                  <a:lnTo>
                    <a:pt x="204662" y="1346852"/>
                  </a:lnTo>
                  <a:lnTo>
                    <a:pt x="206533" y="1356077"/>
                  </a:lnTo>
                  <a:lnTo>
                    <a:pt x="208435" y="1365302"/>
                  </a:lnTo>
                  <a:lnTo>
                    <a:pt x="210362" y="1374527"/>
                  </a:lnTo>
                  <a:lnTo>
                    <a:pt x="212310" y="1383752"/>
                  </a:lnTo>
                  <a:lnTo>
                    <a:pt x="214275" y="1392977"/>
                  </a:lnTo>
                  <a:lnTo>
                    <a:pt x="216252" y="1402202"/>
                  </a:lnTo>
                  <a:lnTo>
                    <a:pt x="218236" y="1411427"/>
                  </a:lnTo>
                  <a:lnTo>
                    <a:pt x="220219" y="1420652"/>
                  </a:lnTo>
                  <a:lnTo>
                    <a:pt x="222197" y="1429877"/>
                  </a:lnTo>
                  <a:lnTo>
                    <a:pt x="224163" y="1439102"/>
                  </a:lnTo>
                  <a:lnTo>
                    <a:pt x="226114" y="1448327"/>
                  </a:lnTo>
                  <a:lnTo>
                    <a:pt x="228043" y="1457552"/>
                  </a:lnTo>
                  <a:lnTo>
                    <a:pt x="229947" y="1466777"/>
                  </a:lnTo>
                  <a:lnTo>
                    <a:pt x="231816" y="1476002"/>
                  </a:lnTo>
                  <a:lnTo>
                    <a:pt x="233645" y="1485227"/>
                  </a:lnTo>
                  <a:lnTo>
                    <a:pt x="235434" y="1494452"/>
                  </a:lnTo>
                  <a:lnTo>
                    <a:pt x="237180" y="1503677"/>
                  </a:lnTo>
                  <a:lnTo>
                    <a:pt x="238881" y="1512902"/>
                  </a:lnTo>
                  <a:lnTo>
                    <a:pt x="240536" y="1522127"/>
                  </a:lnTo>
                  <a:lnTo>
                    <a:pt x="242144" y="1531352"/>
                  </a:lnTo>
                  <a:lnTo>
                    <a:pt x="243706" y="1540577"/>
                  </a:lnTo>
                  <a:lnTo>
                    <a:pt x="245216" y="1549802"/>
                  </a:lnTo>
                  <a:lnTo>
                    <a:pt x="246685" y="1559027"/>
                  </a:lnTo>
                  <a:lnTo>
                    <a:pt x="248116" y="1568252"/>
                  </a:lnTo>
                  <a:lnTo>
                    <a:pt x="249512" y="1577477"/>
                  </a:lnTo>
                  <a:lnTo>
                    <a:pt x="250876" y="1586702"/>
                  </a:lnTo>
                  <a:lnTo>
                    <a:pt x="252213" y="1595927"/>
                  </a:lnTo>
                  <a:lnTo>
                    <a:pt x="253526" y="1605152"/>
                  </a:lnTo>
                  <a:lnTo>
                    <a:pt x="254816" y="1614377"/>
                  </a:lnTo>
                  <a:lnTo>
                    <a:pt x="256085" y="1623602"/>
                  </a:lnTo>
                  <a:lnTo>
                    <a:pt x="257336" y="1632827"/>
                  </a:lnTo>
                  <a:lnTo>
                    <a:pt x="258570" y="1642052"/>
                  </a:lnTo>
                  <a:lnTo>
                    <a:pt x="259786" y="1651277"/>
                  </a:lnTo>
                  <a:lnTo>
                    <a:pt x="260981" y="1660502"/>
                  </a:lnTo>
                  <a:lnTo>
                    <a:pt x="262154" y="1669727"/>
                  </a:lnTo>
                  <a:lnTo>
                    <a:pt x="263300" y="1678952"/>
                  </a:lnTo>
                  <a:lnTo>
                    <a:pt x="264412" y="1688177"/>
                  </a:lnTo>
                  <a:lnTo>
                    <a:pt x="265491" y="1697402"/>
                  </a:lnTo>
                  <a:lnTo>
                    <a:pt x="266534" y="1706627"/>
                  </a:lnTo>
                  <a:lnTo>
                    <a:pt x="267539" y="1715852"/>
                  </a:lnTo>
                  <a:lnTo>
                    <a:pt x="268504" y="1725077"/>
                  </a:lnTo>
                  <a:lnTo>
                    <a:pt x="269431" y="1734302"/>
                  </a:lnTo>
                  <a:lnTo>
                    <a:pt x="270320" y="1743527"/>
                  </a:lnTo>
                  <a:lnTo>
                    <a:pt x="271169" y="1752753"/>
                  </a:lnTo>
                  <a:lnTo>
                    <a:pt x="271989" y="1761978"/>
                  </a:lnTo>
                  <a:lnTo>
                    <a:pt x="272786" y="1771203"/>
                  </a:lnTo>
                  <a:lnTo>
                    <a:pt x="273566" y="1780428"/>
                  </a:lnTo>
                  <a:lnTo>
                    <a:pt x="274339" y="1789653"/>
                  </a:lnTo>
                  <a:lnTo>
                    <a:pt x="275109" y="1798878"/>
                  </a:lnTo>
                  <a:lnTo>
                    <a:pt x="275886" y="1808103"/>
                  </a:lnTo>
                  <a:lnTo>
                    <a:pt x="276677" y="1817328"/>
                  </a:lnTo>
                  <a:lnTo>
                    <a:pt x="277489" y="1826553"/>
                  </a:lnTo>
                  <a:lnTo>
                    <a:pt x="278324" y="1835778"/>
                  </a:lnTo>
                  <a:lnTo>
                    <a:pt x="279183" y="1845003"/>
                  </a:lnTo>
                  <a:lnTo>
                    <a:pt x="280063" y="1854228"/>
                  </a:lnTo>
                  <a:lnTo>
                    <a:pt x="280962" y="1863453"/>
                  </a:lnTo>
                  <a:lnTo>
                    <a:pt x="281873" y="1872678"/>
                  </a:lnTo>
                  <a:lnTo>
                    <a:pt x="282788" y="1881903"/>
                  </a:lnTo>
                  <a:lnTo>
                    <a:pt x="283691" y="1891128"/>
                  </a:lnTo>
                  <a:lnTo>
                    <a:pt x="284569" y="1900353"/>
                  </a:lnTo>
                  <a:lnTo>
                    <a:pt x="285406" y="1909578"/>
                  </a:lnTo>
                  <a:lnTo>
                    <a:pt x="286188" y="1918803"/>
                  </a:lnTo>
                  <a:lnTo>
                    <a:pt x="286901" y="1928028"/>
                  </a:lnTo>
                  <a:lnTo>
                    <a:pt x="287529" y="1937253"/>
                  </a:lnTo>
                  <a:lnTo>
                    <a:pt x="288061" y="1946478"/>
                  </a:lnTo>
                  <a:lnTo>
                    <a:pt x="288466" y="1955703"/>
                  </a:lnTo>
                  <a:lnTo>
                    <a:pt x="288746" y="1964928"/>
                  </a:lnTo>
                  <a:lnTo>
                    <a:pt x="288901" y="1974153"/>
                  </a:lnTo>
                  <a:lnTo>
                    <a:pt x="288929" y="1983378"/>
                  </a:lnTo>
                  <a:lnTo>
                    <a:pt x="288833" y="1992603"/>
                  </a:lnTo>
                  <a:lnTo>
                    <a:pt x="288617" y="2001828"/>
                  </a:lnTo>
                  <a:lnTo>
                    <a:pt x="288288" y="2011053"/>
                  </a:lnTo>
                  <a:lnTo>
                    <a:pt x="287850" y="2020278"/>
                  </a:lnTo>
                  <a:lnTo>
                    <a:pt x="287317" y="2029503"/>
                  </a:lnTo>
                  <a:lnTo>
                    <a:pt x="286716" y="2038728"/>
                  </a:lnTo>
                  <a:lnTo>
                    <a:pt x="286064" y="2047953"/>
                  </a:lnTo>
                  <a:lnTo>
                    <a:pt x="285376" y="2057178"/>
                  </a:lnTo>
                  <a:lnTo>
                    <a:pt x="284669" y="2066403"/>
                  </a:lnTo>
                  <a:lnTo>
                    <a:pt x="283958" y="2075628"/>
                  </a:lnTo>
                  <a:lnTo>
                    <a:pt x="283258" y="2084853"/>
                  </a:lnTo>
                  <a:lnTo>
                    <a:pt x="282588" y="2094078"/>
                  </a:lnTo>
                  <a:lnTo>
                    <a:pt x="281957" y="2103303"/>
                  </a:lnTo>
                  <a:lnTo>
                    <a:pt x="281370" y="2112528"/>
                  </a:lnTo>
                  <a:lnTo>
                    <a:pt x="280833" y="2121753"/>
                  </a:lnTo>
                  <a:lnTo>
                    <a:pt x="280347" y="2130978"/>
                  </a:lnTo>
                  <a:lnTo>
                    <a:pt x="279911" y="2140203"/>
                  </a:lnTo>
                  <a:lnTo>
                    <a:pt x="279524" y="2149428"/>
                  </a:lnTo>
                  <a:lnTo>
                    <a:pt x="279185" y="2158653"/>
                  </a:lnTo>
                  <a:lnTo>
                    <a:pt x="278881" y="2167878"/>
                  </a:lnTo>
                  <a:lnTo>
                    <a:pt x="278601" y="2177103"/>
                  </a:lnTo>
                  <a:lnTo>
                    <a:pt x="278335" y="2186328"/>
                  </a:lnTo>
                  <a:lnTo>
                    <a:pt x="278072" y="2195553"/>
                  </a:lnTo>
                  <a:lnTo>
                    <a:pt x="277799" y="2204778"/>
                  </a:lnTo>
                  <a:lnTo>
                    <a:pt x="277508" y="2214003"/>
                  </a:lnTo>
                  <a:lnTo>
                    <a:pt x="277182" y="2223228"/>
                  </a:lnTo>
                  <a:lnTo>
                    <a:pt x="276807" y="2232453"/>
                  </a:lnTo>
                  <a:lnTo>
                    <a:pt x="276376" y="2241678"/>
                  </a:lnTo>
                  <a:lnTo>
                    <a:pt x="275882" y="2250903"/>
                  </a:lnTo>
                  <a:lnTo>
                    <a:pt x="275318" y="2260128"/>
                  </a:lnTo>
                  <a:lnTo>
                    <a:pt x="274679" y="2269353"/>
                  </a:lnTo>
                  <a:lnTo>
                    <a:pt x="273962" y="2278578"/>
                  </a:lnTo>
                  <a:lnTo>
                    <a:pt x="273164" y="2287803"/>
                  </a:lnTo>
                  <a:lnTo>
                    <a:pt x="272272" y="2297028"/>
                  </a:lnTo>
                  <a:lnTo>
                    <a:pt x="271298" y="2306253"/>
                  </a:lnTo>
                  <a:lnTo>
                    <a:pt x="270248" y="2315478"/>
                  </a:lnTo>
                  <a:lnTo>
                    <a:pt x="269126" y="2324703"/>
                  </a:lnTo>
                  <a:lnTo>
                    <a:pt x="267937" y="2333929"/>
                  </a:lnTo>
                  <a:lnTo>
                    <a:pt x="266686" y="2343154"/>
                  </a:lnTo>
                  <a:lnTo>
                    <a:pt x="265379" y="2352379"/>
                  </a:lnTo>
                  <a:lnTo>
                    <a:pt x="264019" y="2361604"/>
                  </a:lnTo>
                  <a:lnTo>
                    <a:pt x="262615" y="2370829"/>
                  </a:lnTo>
                  <a:lnTo>
                    <a:pt x="261177" y="2380054"/>
                  </a:lnTo>
                  <a:lnTo>
                    <a:pt x="259712" y="2389279"/>
                  </a:lnTo>
                  <a:lnTo>
                    <a:pt x="258225" y="2398504"/>
                  </a:lnTo>
                  <a:lnTo>
                    <a:pt x="256721" y="2407729"/>
                  </a:lnTo>
                  <a:lnTo>
                    <a:pt x="255205" y="2416954"/>
                  </a:lnTo>
                  <a:lnTo>
                    <a:pt x="253681" y="2426179"/>
                  </a:lnTo>
                  <a:lnTo>
                    <a:pt x="252152" y="2435404"/>
                  </a:lnTo>
                  <a:lnTo>
                    <a:pt x="250622" y="2444629"/>
                  </a:lnTo>
                  <a:lnTo>
                    <a:pt x="249095" y="2453854"/>
                  </a:lnTo>
                  <a:lnTo>
                    <a:pt x="247571" y="2463079"/>
                  </a:lnTo>
                  <a:lnTo>
                    <a:pt x="246052" y="2472304"/>
                  </a:lnTo>
                  <a:lnTo>
                    <a:pt x="244541" y="2481529"/>
                  </a:lnTo>
                  <a:lnTo>
                    <a:pt x="243038" y="2490754"/>
                  </a:lnTo>
                  <a:lnTo>
                    <a:pt x="241546" y="2499979"/>
                  </a:lnTo>
                  <a:lnTo>
                    <a:pt x="240068" y="2509204"/>
                  </a:lnTo>
                  <a:lnTo>
                    <a:pt x="238603" y="2518429"/>
                  </a:lnTo>
                  <a:lnTo>
                    <a:pt x="237153" y="2527654"/>
                  </a:lnTo>
                  <a:lnTo>
                    <a:pt x="235721" y="2536879"/>
                  </a:lnTo>
                  <a:lnTo>
                    <a:pt x="234307" y="2546104"/>
                  </a:lnTo>
                  <a:lnTo>
                    <a:pt x="232914" y="2555329"/>
                  </a:lnTo>
                  <a:lnTo>
                    <a:pt x="231546" y="2564554"/>
                  </a:lnTo>
                  <a:lnTo>
                    <a:pt x="230206" y="2573779"/>
                  </a:lnTo>
                  <a:lnTo>
                    <a:pt x="228893" y="2583004"/>
                  </a:lnTo>
                  <a:lnTo>
                    <a:pt x="227608" y="2592229"/>
                  </a:lnTo>
                  <a:lnTo>
                    <a:pt x="226354" y="2601454"/>
                  </a:lnTo>
                  <a:lnTo>
                    <a:pt x="225129" y="2610679"/>
                  </a:lnTo>
                  <a:lnTo>
                    <a:pt x="223935" y="2619904"/>
                  </a:lnTo>
                  <a:lnTo>
                    <a:pt x="222773" y="2629129"/>
                  </a:lnTo>
                  <a:lnTo>
                    <a:pt x="221646" y="2638354"/>
                  </a:lnTo>
                  <a:lnTo>
                    <a:pt x="220547" y="2647579"/>
                  </a:lnTo>
                  <a:lnTo>
                    <a:pt x="219476" y="2656804"/>
                  </a:lnTo>
                  <a:lnTo>
                    <a:pt x="218431" y="2666029"/>
                  </a:lnTo>
                  <a:lnTo>
                    <a:pt x="217408" y="2675254"/>
                  </a:lnTo>
                  <a:lnTo>
                    <a:pt x="216405" y="2684479"/>
                  </a:lnTo>
                  <a:lnTo>
                    <a:pt x="215419" y="2693704"/>
                  </a:lnTo>
                  <a:lnTo>
                    <a:pt x="214450" y="2702929"/>
                  </a:lnTo>
                  <a:lnTo>
                    <a:pt x="213491" y="2712154"/>
                  </a:lnTo>
                  <a:lnTo>
                    <a:pt x="212540" y="2721379"/>
                  </a:lnTo>
                  <a:lnTo>
                    <a:pt x="211595" y="2730604"/>
                  </a:lnTo>
                  <a:lnTo>
                    <a:pt x="210653" y="2739829"/>
                  </a:lnTo>
                  <a:lnTo>
                    <a:pt x="209712" y="2749054"/>
                  </a:lnTo>
                  <a:lnTo>
                    <a:pt x="208772" y="2758279"/>
                  </a:lnTo>
                  <a:lnTo>
                    <a:pt x="207831" y="2767504"/>
                  </a:lnTo>
                  <a:lnTo>
                    <a:pt x="206889" y="2776729"/>
                  </a:lnTo>
                  <a:lnTo>
                    <a:pt x="205945" y="2785954"/>
                  </a:lnTo>
                  <a:lnTo>
                    <a:pt x="205000" y="2795179"/>
                  </a:lnTo>
                  <a:lnTo>
                    <a:pt x="204054" y="2804404"/>
                  </a:lnTo>
                  <a:lnTo>
                    <a:pt x="203106" y="2813629"/>
                  </a:lnTo>
                  <a:lnTo>
                    <a:pt x="202158" y="2822854"/>
                  </a:lnTo>
                  <a:lnTo>
                    <a:pt x="201208" y="2832079"/>
                  </a:lnTo>
                  <a:lnTo>
                    <a:pt x="200257" y="2841304"/>
                  </a:lnTo>
                  <a:lnTo>
                    <a:pt x="199304" y="2850529"/>
                  </a:lnTo>
                  <a:lnTo>
                    <a:pt x="198349" y="2859754"/>
                  </a:lnTo>
                  <a:lnTo>
                    <a:pt x="197390" y="2868979"/>
                  </a:lnTo>
                  <a:lnTo>
                    <a:pt x="196427" y="2878204"/>
                  </a:lnTo>
                  <a:lnTo>
                    <a:pt x="195459" y="2887429"/>
                  </a:lnTo>
                  <a:lnTo>
                    <a:pt x="194485" y="2896654"/>
                  </a:lnTo>
                  <a:lnTo>
                    <a:pt x="193505" y="2905879"/>
                  </a:lnTo>
                  <a:lnTo>
                    <a:pt x="192517" y="2915105"/>
                  </a:lnTo>
                  <a:lnTo>
                    <a:pt x="191524" y="2924330"/>
                  </a:lnTo>
                  <a:lnTo>
                    <a:pt x="190526" y="2933555"/>
                  </a:lnTo>
                  <a:lnTo>
                    <a:pt x="189524" y="2942780"/>
                  </a:lnTo>
                  <a:lnTo>
                    <a:pt x="188521" y="2952005"/>
                  </a:lnTo>
                  <a:lnTo>
                    <a:pt x="187519" y="2961230"/>
                  </a:lnTo>
                  <a:lnTo>
                    <a:pt x="186521" y="2970455"/>
                  </a:lnTo>
                  <a:lnTo>
                    <a:pt x="185532" y="2979680"/>
                  </a:lnTo>
                  <a:lnTo>
                    <a:pt x="184555" y="2988905"/>
                  </a:lnTo>
                  <a:lnTo>
                    <a:pt x="183594" y="2998130"/>
                  </a:lnTo>
                  <a:lnTo>
                    <a:pt x="182652" y="3007355"/>
                  </a:lnTo>
                  <a:lnTo>
                    <a:pt x="181733" y="3016580"/>
                  </a:lnTo>
                  <a:lnTo>
                    <a:pt x="180838" y="3025805"/>
                  </a:lnTo>
                  <a:lnTo>
                    <a:pt x="179972" y="3035030"/>
                  </a:lnTo>
                  <a:lnTo>
                    <a:pt x="179140" y="3044255"/>
                  </a:lnTo>
                  <a:lnTo>
                    <a:pt x="178342" y="3053480"/>
                  </a:lnTo>
                  <a:lnTo>
                    <a:pt x="177577" y="3062705"/>
                  </a:lnTo>
                  <a:lnTo>
                    <a:pt x="176845" y="3071930"/>
                  </a:lnTo>
                  <a:lnTo>
                    <a:pt x="176146" y="3081155"/>
                  </a:lnTo>
                  <a:lnTo>
                    <a:pt x="175478" y="3090380"/>
                  </a:lnTo>
                  <a:lnTo>
                    <a:pt x="174840" y="3099605"/>
                  </a:lnTo>
                  <a:lnTo>
                    <a:pt x="174233" y="3108830"/>
                  </a:lnTo>
                  <a:lnTo>
                    <a:pt x="173654" y="3118055"/>
                  </a:lnTo>
                  <a:lnTo>
                    <a:pt x="173098" y="3127280"/>
                  </a:lnTo>
                  <a:lnTo>
                    <a:pt x="172562" y="3136505"/>
                  </a:lnTo>
                  <a:lnTo>
                    <a:pt x="172044" y="3145730"/>
                  </a:lnTo>
                  <a:lnTo>
                    <a:pt x="171540" y="3154955"/>
                  </a:lnTo>
                  <a:lnTo>
                    <a:pt x="171048" y="3164180"/>
                  </a:lnTo>
                  <a:lnTo>
                    <a:pt x="170565" y="3173405"/>
                  </a:lnTo>
                  <a:lnTo>
                    <a:pt x="170090" y="3182630"/>
                  </a:lnTo>
                  <a:lnTo>
                    <a:pt x="169619" y="3191855"/>
                  </a:lnTo>
                  <a:lnTo>
                    <a:pt x="169149" y="3201080"/>
                  </a:lnTo>
                  <a:lnTo>
                    <a:pt x="168680" y="3210305"/>
                  </a:lnTo>
                  <a:lnTo>
                    <a:pt x="168210" y="3219530"/>
                  </a:lnTo>
                  <a:lnTo>
                    <a:pt x="167737" y="3228755"/>
                  </a:lnTo>
                  <a:lnTo>
                    <a:pt x="167261" y="3237980"/>
                  </a:lnTo>
                  <a:lnTo>
                    <a:pt x="166781" y="3247205"/>
                  </a:lnTo>
                  <a:lnTo>
                    <a:pt x="166296" y="3256430"/>
                  </a:lnTo>
                  <a:lnTo>
                    <a:pt x="165808" y="3265655"/>
                  </a:lnTo>
                  <a:lnTo>
                    <a:pt x="165315" y="3274880"/>
                  </a:lnTo>
                  <a:lnTo>
                    <a:pt x="164820" y="3284105"/>
                  </a:lnTo>
                  <a:lnTo>
                    <a:pt x="164322" y="3293330"/>
                  </a:lnTo>
                  <a:lnTo>
                    <a:pt x="163823" y="3302555"/>
                  </a:lnTo>
                  <a:lnTo>
                    <a:pt x="163323" y="3311780"/>
                  </a:lnTo>
                  <a:lnTo>
                    <a:pt x="162824" y="3321005"/>
                  </a:lnTo>
                  <a:lnTo>
                    <a:pt x="162328" y="3330230"/>
                  </a:lnTo>
                  <a:lnTo>
                    <a:pt x="161836" y="3339455"/>
                  </a:lnTo>
                  <a:lnTo>
                    <a:pt x="161349" y="3348680"/>
                  </a:lnTo>
                  <a:lnTo>
                    <a:pt x="160867" y="3357905"/>
                  </a:lnTo>
                  <a:lnTo>
                    <a:pt x="160393" y="3367130"/>
                  </a:lnTo>
                  <a:lnTo>
                    <a:pt x="159926" y="3376355"/>
                  </a:lnTo>
                  <a:lnTo>
                    <a:pt x="159469" y="3385580"/>
                  </a:lnTo>
                  <a:lnTo>
                    <a:pt x="159021" y="3394805"/>
                  </a:lnTo>
                  <a:lnTo>
                    <a:pt x="158582" y="3404030"/>
                  </a:lnTo>
                  <a:lnTo>
                    <a:pt x="158153" y="3413255"/>
                  </a:lnTo>
                  <a:lnTo>
                    <a:pt x="157732" y="3422480"/>
                  </a:lnTo>
                  <a:lnTo>
                    <a:pt x="157321" y="3431705"/>
                  </a:lnTo>
                  <a:lnTo>
                    <a:pt x="156919" y="3440930"/>
                  </a:lnTo>
                  <a:lnTo>
                    <a:pt x="156526" y="3450155"/>
                  </a:lnTo>
                  <a:lnTo>
                    <a:pt x="156144" y="3459380"/>
                  </a:lnTo>
                  <a:lnTo>
                    <a:pt x="155771" y="3468605"/>
                  </a:lnTo>
                  <a:lnTo>
                    <a:pt x="155407" y="3477830"/>
                  </a:lnTo>
                  <a:lnTo>
                    <a:pt x="155053" y="3487055"/>
                  </a:lnTo>
                  <a:lnTo>
                    <a:pt x="154709" y="3496281"/>
                  </a:lnTo>
                  <a:lnTo>
                    <a:pt x="154377" y="3505506"/>
                  </a:lnTo>
                  <a:lnTo>
                    <a:pt x="154056" y="3514731"/>
                  </a:lnTo>
                  <a:lnTo>
                    <a:pt x="153751" y="3523956"/>
                  </a:lnTo>
                  <a:lnTo>
                    <a:pt x="153461" y="3533181"/>
                  </a:lnTo>
                  <a:lnTo>
                    <a:pt x="153187" y="3542406"/>
                  </a:lnTo>
                  <a:lnTo>
                    <a:pt x="152929" y="3551631"/>
                  </a:lnTo>
                  <a:lnTo>
                    <a:pt x="152690" y="3560856"/>
                  </a:lnTo>
                  <a:lnTo>
                    <a:pt x="152470" y="3570081"/>
                  </a:lnTo>
                  <a:lnTo>
                    <a:pt x="152269" y="3579306"/>
                  </a:lnTo>
                  <a:lnTo>
                    <a:pt x="152092" y="3588531"/>
                  </a:lnTo>
                  <a:lnTo>
                    <a:pt x="151937" y="3597756"/>
                  </a:lnTo>
                  <a:lnTo>
                    <a:pt x="151802" y="3606981"/>
                  </a:lnTo>
                  <a:lnTo>
                    <a:pt x="151687" y="3616206"/>
                  </a:lnTo>
                  <a:lnTo>
                    <a:pt x="151592" y="3625431"/>
                  </a:lnTo>
                  <a:lnTo>
                    <a:pt x="151514" y="3634656"/>
                  </a:lnTo>
                  <a:lnTo>
                    <a:pt x="151453" y="3643881"/>
                  </a:lnTo>
                  <a:lnTo>
                    <a:pt x="151406" y="3653106"/>
                  </a:lnTo>
                  <a:lnTo>
                    <a:pt x="151373" y="3662331"/>
                  </a:lnTo>
                  <a:lnTo>
                    <a:pt x="151348" y="3671556"/>
                  </a:lnTo>
                  <a:lnTo>
                    <a:pt x="151329" y="3680781"/>
                  </a:lnTo>
                  <a:lnTo>
                    <a:pt x="151313" y="3690006"/>
                  </a:lnTo>
                  <a:lnTo>
                    <a:pt x="151298" y="3699231"/>
                  </a:lnTo>
                  <a:lnTo>
                    <a:pt x="151281" y="3708456"/>
                  </a:lnTo>
                  <a:lnTo>
                    <a:pt x="151259" y="3717681"/>
                  </a:lnTo>
                  <a:lnTo>
                    <a:pt x="151229" y="3726906"/>
                  </a:lnTo>
                  <a:lnTo>
                    <a:pt x="151189" y="3736131"/>
                  </a:lnTo>
                  <a:lnTo>
                    <a:pt x="151139" y="3745356"/>
                  </a:lnTo>
                  <a:lnTo>
                    <a:pt x="151076" y="3754581"/>
                  </a:lnTo>
                  <a:lnTo>
                    <a:pt x="151000" y="3763806"/>
                  </a:lnTo>
                  <a:lnTo>
                    <a:pt x="150912" y="3773031"/>
                  </a:lnTo>
                  <a:lnTo>
                    <a:pt x="150810" y="3782256"/>
                  </a:lnTo>
                  <a:lnTo>
                    <a:pt x="150694" y="3791481"/>
                  </a:lnTo>
                  <a:lnTo>
                    <a:pt x="150565" y="3800706"/>
                  </a:lnTo>
                  <a:lnTo>
                    <a:pt x="150426" y="3809931"/>
                  </a:lnTo>
                  <a:lnTo>
                    <a:pt x="150278" y="3819156"/>
                  </a:lnTo>
                  <a:lnTo>
                    <a:pt x="150123" y="3828381"/>
                  </a:lnTo>
                  <a:lnTo>
                    <a:pt x="149962" y="3837606"/>
                  </a:lnTo>
                  <a:lnTo>
                    <a:pt x="149796" y="3846831"/>
                  </a:lnTo>
                  <a:lnTo>
                    <a:pt x="149628" y="3856056"/>
                  </a:lnTo>
                  <a:lnTo>
                    <a:pt x="149460" y="3865281"/>
                  </a:lnTo>
                  <a:lnTo>
                    <a:pt x="149293" y="3874506"/>
                  </a:lnTo>
                  <a:lnTo>
                    <a:pt x="149129" y="3883731"/>
                  </a:lnTo>
                  <a:lnTo>
                    <a:pt x="148969" y="3892956"/>
                  </a:lnTo>
                  <a:lnTo>
                    <a:pt x="148814" y="3902181"/>
                  </a:lnTo>
                  <a:lnTo>
                    <a:pt x="148666" y="3911406"/>
                  </a:lnTo>
                  <a:lnTo>
                    <a:pt x="148524" y="3920631"/>
                  </a:lnTo>
                  <a:lnTo>
                    <a:pt x="148391" y="3929856"/>
                  </a:lnTo>
                  <a:lnTo>
                    <a:pt x="148266" y="3939081"/>
                  </a:lnTo>
                  <a:lnTo>
                    <a:pt x="148148" y="3948306"/>
                  </a:lnTo>
                  <a:lnTo>
                    <a:pt x="148038" y="3957531"/>
                  </a:lnTo>
                  <a:lnTo>
                    <a:pt x="147936" y="3966756"/>
                  </a:lnTo>
                  <a:lnTo>
                    <a:pt x="147840" y="3975981"/>
                  </a:lnTo>
                  <a:lnTo>
                    <a:pt x="147750" y="3985206"/>
                  </a:lnTo>
                  <a:lnTo>
                    <a:pt x="147666" y="3994431"/>
                  </a:lnTo>
                  <a:lnTo>
                    <a:pt x="147587" y="4003656"/>
                  </a:lnTo>
                  <a:lnTo>
                    <a:pt x="147512" y="4012881"/>
                  </a:lnTo>
                  <a:lnTo>
                    <a:pt x="147438" y="4022106"/>
                  </a:lnTo>
                  <a:lnTo>
                    <a:pt x="147367" y="4031331"/>
                  </a:lnTo>
                  <a:lnTo>
                    <a:pt x="147297" y="4040556"/>
                  </a:lnTo>
                  <a:lnTo>
                    <a:pt x="147226" y="4049781"/>
                  </a:lnTo>
                  <a:lnTo>
                    <a:pt x="147154" y="4059006"/>
                  </a:lnTo>
                  <a:lnTo>
                    <a:pt x="147081" y="4068231"/>
                  </a:lnTo>
                  <a:lnTo>
                    <a:pt x="147005" y="4077457"/>
                  </a:lnTo>
                  <a:lnTo>
                    <a:pt x="146927" y="4086682"/>
                  </a:lnTo>
                  <a:lnTo>
                    <a:pt x="146846" y="4095907"/>
                  </a:lnTo>
                  <a:lnTo>
                    <a:pt x="146762" y="4105132"/>
                  </a:lnTo>
                  <a:lnTo>
                    <a:pt x="146675" y="4114357"/>
                  </a:lnTo>
                  <a:lnTo>
                    <a:pt x="146586" y="4123582"/>
                  </a:lnTo>
                  <a:lnTo>
                    <a:pt x="146495" y="4132807"/>
                  </a:lnTo>
                  <a:lnTo>
                    <a:pt x="146402" y="4142032"/>
                  </a:lnTo>
                  <a:lnTo>
                    <a:pt x="146309" y="4151257"/>
                  </a:lnTo>
                  <a:lnTo>
                    <a:pt x="146215" y="4160482"/>
                  </a:lnTo>
                  <a:lnTo>
                    <a:pt x="146123" y="4169707"/>
                  </a:lnTo>
                  <a:lnTo>
                    <a:pt x="146031" y="4178932"/>
                  </a:lnTo>
                  <a:lnTo>
                    <a:pt x="145942" y="4188157"/>
                  </a:lnTo>
                  <a:lnTo>
                    <a:pt x="145856" y="4197382"/>
                  </a:lnTo>
                  <a:lnTo>
                    <a:pt x="145774" y="4206607"/>
                  </a:lnTo>
                  <a:lnTo>
                    <a:pt x="145697" y="4215832"/>
                  </a:lnTo>
                  <a:lnTo>
                    <a:pt x="145623" y="4225057"/>
                  </a:lnTo>
                  <a:lnTo>
                    <a:pt x="145555" y="4234282"/>
                  </a:lnTo>
                  <a:lnTo>
                    <a:pt x="145492" y="4243507"/>
                  </a:lnTo>
                  <a:lnTo>
                    <a:pt x="145434" y="4252732"/>
                  </a:lnTo>
                  <a:lnTo>
                    <a:pt x="145382" y="4261957"/>
                  </a:lnTo>
                  <a:lnTo>
                    <a:pt x="145335" y="4271182"/>
                  </a:lnTo>
                  <a:lnTo>
                    <a:pt x="145293" y="4280407"/>
                  </a:lnTo>
                  <a:lnTo>
                    <a:pt x="145256" y="4289632"/>
                  </a:lnTo>
                  <a:lnTo>
                    <a:pt x="145223" y="4298857"/>
                  </a:lnTo>
                  <a:lnTo>
                    <a:pt x="145194" y="4308082"/>
                  </a:lnTo>
                  <a:lnTo>
                    <a:pt x="145169" y="4317307"/>
                  </a:lnTo>
                  <a:lnTo>
                    <a:pt x="145147" y="4326532"/>
                  </a:lnTo>
                  <a:lnTo>
                    <a:pt x="145128" y="4335757"/>
                  </a:lnTo>
                  <a:lnTo>
                    <a:pt x="145111" y="4344982"/>
                  </a:lnTo>
                  <a:lnTo>
                    <a:pt x="145097" y="4354207"/>
                  </a:lnTo>
                  <a:lnTo>
                    <a:pt x="145084" y="4363432"/>
                  </a:lnTo>
                  <a:lnTo>
                    <a:pt x="145073" y="4372657"/>
                  </a:lnTo>
                  <a:lnTo>
                    <a:pt x="145063" y="4381882"/>
                  </a:lnTo>
                  <a:lnTo>
                    <a:pt x="145054" y="4391107"/>
                  </a:lnTo>
                  <a:lnTo>
                    <a:pt x="145046" y="4400332"/>
                  </a:lnTo>
                  <a:lnTo>
                    <a:pt x="145040" y="4409557"/>
                  </a:lnTo>
                  <a:lnTo>
                    <a:pt x="145034" y="4418782"/>
                  </a:lnTo>
                  <a:lnTo>
                    <a:pt x="145028" y="4428007"/>
                  </a:lnTo>
                  <a:lnTo>
                    <a:pt x="145023" y="4437232"/>
                  </a:lnTo>
                  <a:lnTo>
                    <a:pt x="145019" y="4446457"/>
                  </a:lnTo>
                  <a:lnTo>
                    <a:pt x="145014" y="4455682"/>
                  </a:lnTo>
                  <a:lnTo>
                    <a:pt x="145011" y="4464907"/>
                  </a:lnTo>
                  <a:lnTo>
                    <a:pt x="145007" y="4474132"/>
                  </a:lnTo>
                  <a:lnTo>
                    <a:pt x="145003" y="4483357"/>
                  </a:lnTo>
                  <a:lnTo>
                    <a:pt x="144999" y="4492582"/>
                  </a:lnTo>
                  <a:lnTo>
                    <a:pt x="144995" y="4501807"/>
                  </a:lnTo>
                  <a:lnTo>
                    <a:pt x="144990" y="4511032"/>
                  </a:lnTo>
                  <a:lnTo>
                    <a:pt x="144985" y="4520257"/>
                  </a:lnTo>
                  <a:lnTo>
                    <a:pt x="144980" y="4529482"/>
                  </a:lnTo>
                  <a:lnTo>
                    <a:pt x="144975" y="4538707"/>
                  </a:lnTo>
                  <a:lnTo>
                    <a:pt x="144969" y="4547932"/>
                  </a:lnTo>
                  <a:lnTo>
                    <a:pt x="144963" y="4557157"/>
                  </a:lnTo>
                  <a:lnTo>
                    <a:pt x="144957" y="4566382"/>
                  </a:lnTo>
                  <a:lnTo>
                    <a:pt x="144952" y="4575607"/>
                  </a:lnTo>
                  <a:lnTo>
                    <a:pt x="144946" y="4584832"/>
                  </a:lnTo>
                  <a:lnTo>
                    <a:pt x="144940" y="4594057"/>
                  </a:lnTo>
                  <a:lnTo>
                    <a:pt x="144934" y="4603282"/>
                  </a:lnTo>
                  <a:lnTo>
                    <a:pt x="144929" y="4612507"/>
                  </a:lnTo>
                  <a:lnTo>
                    <a:pt x="144924" y="4621732"/>
                  </a:lnTo>
                  <a:lnTo>
                    <a:pt x="144919" y="4630957"/>
                  </a:lnTo>
                  <a:lnTo>
                    <a:pt x="144914" y="4640182"/>
                  </a:lnTo>
                  <a:lnTo>
                    <a:pt x="144909" y="4649407"/>
                  </a:lnTo>
                  <a:lnTo>
                    <a:pt x="144903" y="4658633"/>
                  </a:lnTo>
                  <a:lnTo>
                    <a:pt x="144897" y="4667858"/>
                  </a:lnTo>
                  <a:lnTo>
                    <a:pt x="144890" y="4677083"/>
                  </a:lnTo>
                  <a:lnTo>
                    <a:pt x="144882" y="4686308"/>
                  </a:lnTo>
                  <a:lnTo>
                    <a:pt x="144872" y="4695533"/>
                  </a:lnTo>
                  <a:lnTo>
                    <a:pt x="144861" y="4704758"/>
                  </a:lnTo>
                  <a:lnTo>
                    <a:pt x="144849" y="4713983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9" name="pg37">
              <a:extLst>
                <a:ext uri="{FF2B5EF4-FFF2-40B4-BE49-F238E27FC236}">
                  <a16:creationId xmlns:a16="http://schemas.microsoft.com/office/drawing/2014/main" id="{71D9527E-8A75-6370-7000-9B95A364E130}"/>
                </a:ext>
              </a:extLst>
            </p:cNvPr>
            <p:cNvSpPr/>
            <p:nvPr/>
          </p:nvSpPr>
          <p:spPr>
            <a:xfrm>
              <a:off x="7270358" y="2429170"/>
              <a:ext cx="285175" cy="4990345"/>
            </a:xfrm>
            <a:custGeom>
              <a:avLst/>
              <a:gdLst/>
              <a:ahLst/>
              <a:cxnLst/>
              <a:rect l="0" t="0" r="0" b="0"/>
              <a:pathLst>
                <a:path w="285175" h="4990345">
                  <a:moveTo>
                    <a:pt x="142450" y="4990345"/>
                  </a:moveTo>
                  <a:lnTo>
                    <a:pt x="142446" y="4980579"/>
                  </a:lnTo>
                  <a:lnTo>
                    <a:pt x="142442" y="4970814"/>
                  </a:lnTo>
                  <a:lnTo>
                    <a:pt x="142439" y="4961048"/>
                  </a:lnTo>
                  <a:lnTo>
                    <a:pt x="142435" y="4951282"/>
                  </a:lnTo>
                  <a:lnTo>
                    <a:pt x="142431" y="4941516"/>
                  </a:lnTo>
                  <a:lnTo>
                    <a:pt x="142425" y="4931750"/>
                  </a:lnTo>
                  <a:lnTo>
                    <a:pt x="142419" y="4921984"/>
                  </a:lnTo>
                  <a:lnTo>
                    <a:pt x="142410" y="4912218"/>
                  </a:lnTo>
                  <a:lnTo>
                    <a:pt x="142400" y="4902453"/>
                  </a:lnTo>
                  <a:lnTo>
                    <a:pt x="142387" y="4892687"/>
                  </a:lnTo>
                  <a:lnTo>
                    <a:pt x="142373" y="4882921"/>
                  </a:lnTo>
                  <a:lnTo>
                    <a:pt x="142356" y="4873155"/>
                  </a:lnTo>
                  <a:lnTo>
                    <a:pt x="142337" y="4863389"/>
                  </a:lnTo>
                  <a:lnTo>
                    <a:pt x="142317" y="4853623"/>
                  </a:lnTo>
                  <a:lnTo>
                    <a:pt x="142295" y="4843858"/>
                  </a:lnTo>
                  <a:lnTo>
                    <a:pt x="142273" y="4834092"/>
                  </a:lnTo>
                  <a:lnTo>
                    <a:pt x="142250" y="4824326"/>
                  </a:lnTo>
                  <a:lnTo>
                    <a:pt x="142228" y="4814560"/>
                  </a:lnTo>
                  <a:lnTo>
                    <a:pt x="142207" y="4804794"/>
                  </a:lnTo>
                  <a:lnTo>
                    <a:pt x="142187" y="4795028"/>
                  </a:lnTo>
                  <a:lnTo>
                    <a:pt x="142170" y="4785262"/>
                  </a:lnTo>
                  <a:lnTo>
                    <a:pt x="142155" y="4775497"/>
                  </a:lnTo>
                  <a:lnTo>
                    <a:pt x="142144" y="4765731"/>
                  </a:lnTo>
                  <a:lnTo>
                    <a:pt x="142136" y="4755965"/>
                  </a:lnTo>
                  <a:lnTo>
                    <a:pt x="142131" y="4746199"/>
                  </a:lnTo>
                  <a:lnTo>
                    <a:pt x="142130" y="4736433"/>
                  </a:lnTo>
                  <a:lnTo>
                    <a:pt x="142131" y="4726667"/>
                  </a:lnTo>
                  <a:lnTo>
                    <a:pt x="142136" y="4716902"/>
                  </a:lnTo>
                  <a:lnTo>
                    <a:pt x="142142" y="4707136"/>
                  </a:lnTo>
                  <a:lnTo>
                    <a:pt x="142150" y="4697370"/>
                  </a:lnTo>
                  <a:lnTo>
                    <a:pt x="142158" y="4687604"/>
                  </a:lnTo>
                  <a:lnTo>
                    <a:pt x="142167" y="4677838"/>
                  </a:lnTo>
                  <a:lnTo>
                    <a:pt x="142175" y="4668072"/>
                  </a:lnTo>
                  <a:lnTo>
                    <a:pt x="142181" y="4658307"/>
                  </a:lnTo>
                  <a:lnTo>
                    <a:pt x="142185" y="4648541"/>
                  </a:lnTo>
                  <a:lnTo>
                    <a:pt x="142186" y="4638775"/>
                  </a:lnTo>
                  <a:lnTo>
                    <a:pt x="142182" y="4629009"/>
                  </a:lnTo>
                  <a:lnTo>
                    <a:pt x="142174" y="4619243"/>
                  </a:lnTo>
                  <a:lnTo>
                    <a:pt x="142160" y="4609477"/>
                  </a:lnTo>
                  <a:lnTo>
                    <a:pt x="142139" y="4599711"/>
                  </a:lnTo>
                  <a:lnTo>
                    <a:pt x="142112" y="4589946"/>
                  </a:lnTo>
                  <a:lnTo>
                    <a:pt x="142077" y="4580180"/>
                  </a:lnTo>
                  <a:lnTo>
                    <a:pt x="142034" y="4570414"/>
                  </a:lnTo>
                  <a:lnTo>
                    <a:pt x="141984" y="4560648"/>
                  </a:lnTo>
                  <a:lnTo>
                    <a:pt x="141925" y="4550882"/>
                  </a:lnTo>
                  <a:lnTo>
                    <a:pt x="141857" y="4541116"/>
                  </a:lnTo>
                  <a:lnTo>
                    <a:pt x="141780" y="4531351"/>
                  </a:lnTo>
                  <a:lnTo>
                    <a:pt x="141694" y="4521585"/>
                  </a:lnTo>
                  <a:lnTo>
                    <a:pt x="141601" y="4511819"/>
                  </a:lnTo>
                  <a:lnTo>
                    <a:pt x="141499" y="4502053"/>
                  </a:lnTo>
                  <a:lnTo>
                    <a:pt x="141390" y="4492287"/>
                  </a:lnTo>
                  <a:lnTo>
                    <a:pt x="141274" y="4482521"/>
                  </a:lnTo>
                  <a:lnTo>
                    <a:pt x="141152" y="4472756"/>
                  </a:lnTo>
                  <a:lnTo>
                    <a:pt x="141025" y="4462990"/>
                  </a:lnTo>
                  <a:lnTo>
                    <a:pt x="140893" y="4453224"/>
                  </a:lnTo>
                  <a:lnTo>
                    <a:pt x="140757" y="4443458"/>
                  </a:lnTo>
                  <a:lnTo>
                    <a:pt x="140618" y="4433692"/>
                  </a:lnTo>
                  <a:lnTo>
                    <a:pt x="140478" y="4423926"/>
                  </a:lnTo>
                  <a:lnTo>
                    <a:pt x="140336" y="4414160"/>
                  </a:lnTo>
                  <a:lnTo>
                    <a:pt x="140193" y="4404395"/>
                  </a:lnTo>
                  <a:lnTo>
                    <a:pt x="140051" y="4394629"/>
                  </a:lnTo>
                  <a:lnTo>
                    <a:pt x="139910" y="4384863"/>
                  </a:lnTo>
                  <a:lnTo>
                    <a:pt x="139771" y="4375097"/>
                  </a:lnTo>
                  <a:lnTo>
                    <a:pt x="139634" y="4365331"/>
                  </a:lnTo>
                  <a:lnTo>
                    <a:pt x="139500" y="4355565"/>
                  </a:lnTo>
                  <a:lnTo>
                    <a:pt x="139369" y="4345800"/>
                  </a:lnTo>
                  <a:lnTo>
                    <a:pt x="139242" y="4336034"/>
                  </a:lnTo>
                  <a:lnTo>
                    <a:pt x="139121" y="4326268"/>
                  </a:lnTo>
                  <a:lnTo>
                    <a:pt x="139005" y="4316502"/>
                  </a:lnTo>
                  <a:lnTo>
                    <a:pt x="138896" y="4306736"/>
                  </a:lnTo>
                  <a:lnTo>
                    <a:pt x="138794" y="4296970"/>
                  </a:lnTo>
                  <a:lnTo>
                    <a:pt x="138702" y="4287205"/>
                  </a:lnTo>
                  <a:lnTo>
                    <a:pt x="138620" y="4277439"/>
                  </a:lnTo>
                  <a:lnTo>
                    <a:pt x="138549" y="4267673"/>
                  </a:lnTo>
                  <a:lnTo>
                    <a:pt x="138490" y="4257907"/>
                  </a:lnTo>
                  <a:lnTo>
                    <a:pt x="138444" y="4248141"/>
                  </a:lnTo>
                  <a:lnTo>
                    <a:pt x="138412" y="4238375"/>
                  </a:lnTo>
                  <a:lnTo>
                    <a:pt x="138395" y="4228609"/>
                  </a:lnTo>
                  <a:lnTo>
                    <a:pt x="138393" y="4218844"/>
                  </a:lnTo>
                  <a:lnTo>
                    <a:pt x="138409" y="4209078"/>
                  </a:lnTo>
                  <a:lnTo>
                    <a:pt x="138440" y="4199312"/>
                  </a:lnTo>
                  <a:lnTo>
                    <a:pt x="138485" y="4189546"/>
                  </a:lnTo>
                  <a:lnTo>
                    <a:pt x="138545" y="4179780"/>
                  </a:lnTo>
                  <a:lnTo>
                    <a:pt x="138619" y="4170014"/>
                  </a:lnTo>
                  <a:lnTo>
                    <a:pt x="138704" y="4160249"/>
                  </a:lnTo>
                  <a:lnTo>
                    <a:pt x="138800" y="4150483"/>
                  </a:lnTo>
                  <a:lnTo>
                    <a:pt x="138905" y="4140717"/>
                  </a:lnTo>
                  <a:lnTo>
                    <a:pt x="139018" y="4130951"/>
                  </a:lnTo>
                  <a:lnTo>
                    <a:pt x="139135" y="4121185"/>
                  </a:lnTo>
                  <a:lnTo>
                    <a:pt x="139253" y="4111419"/>
                  </a:lnTo>
                  <a:lnTo>
                    <a:pt x="139373" y="4101653"/>
                  </a:lnTo>
                  <a:lnTo>
                    <a:pt x="139490" y="4091888"/>
                  </a:lnTo>
                  <a:lnTo>
                    <a:pt x="139604" y="4082122"/>
                  </a:lnTo>
                  <a:lnTo>
                    <a:pt x="139712" y="4072356"/>
                  </a:lnTo>
                  <a:lnTo>
                    <a:pt x="139814" y="4062590"/>
                  </a:lnTo>
                  <a:lnTo>
                    <a:pt x="139907" y="4052824"/>
                  </a:lnTo>
                  <a:lnTo>
                    <a:pt x="139990" y="4043058"/>
                  </a:lnTo>
                  <a:lnTo>
                    <a:pt x="140064" y="4033293"/>
                  </a:lnTo>
                  <a:lnTo>
                    <a:pt x="140129" y="4023527"/>
                  </a:lnTo>
                  <a:lnTo>
                    <a:pt x="140184" y="4013761"/>
                  </a:lnTo>
                  <a:lnTo>
                    <a:pt x="140229" y="4003995"/>
                  </a:lnTo>
                  <a:lnTo>
                    <a:pt x="140266" y="3994229"/>
                  </a:lnTo>
                  <a:lnTo>
                    <a:pt x="140293" y="3984463"/>
                  </a:lnTo>
                  <a:lnTo>
                    <a:pt x="140313" y="3974698"/>
                  </a:lnTo>
                  <a:lnTo>
                    <a:pt x="140326" y="3964932"/>
                  </a:lnTo>
                  <a:lnTo>
                    <a:pt x="140332" y="3955166"/>
                  </a:lnTo>
                  <a:lnTo>
                    <a:pt x="140334" y="3945400"/>
                  </a:lnTo>
                  <a:lnTo>
                    <a:pt x="140332" y="3935634"/>
                  </a:lnTo>
                  <a:lnTo>
                    <a:pt x="140325" y="3925868"/>
                  </a:lnTo>
                  <a:lnTo>
                    <a:pt x="140316" y="3916102"/>
                  </a:lnTo>
                  <a:lnTo>
                    <a:pt x="140302" y="3906337"/>
                  </a:lnTo>
                  <a:lnTo>
                    <a:pt x="140286" y="3896571"/>
                  </a:lnTo>
                  <a:lnTo>
                    <a:pt x="140266" y="3886805"/>
                  </a:lnTo>
                  <a:lnTo>
                    <a:pt x="140242" y="3877039"/>
                  </a:lnTo>
                  <a:lnTo>
                    <a:pt x="140214" y="3867273"/>
                  </a:lnTo>
                  <a:lnTo>
                    <a:pt x="140180" y="3857507"/>
                  </a:lnTo>
                  <a:lnTo>
                    <a:pt x="140142" y="3847742"/>
                  </a:lnTo>
                  <a:lnTo>
                    <a:pt x="140098" y="3837976"/>
                  </a:lnTo>
                  <a:lnTo>
                    <a:pt x="140046" y="3828210"/>
                  </a:lnTo>
                  <a:lnTo>
                    <a:pt x="139987" y="3818444"/>
                  </a:lnTo>
                  <a:lnTo>
                    <a:pt x="139920" y="3808678"/>
                  </a:lnTo>
                  <a:lnTo>
                    <a:pt x="139846" y="3798912"/>
                  </a:lnTo>
                  <a:lnTo>
                    <a:pt x="139764" y="3789147"/>
                  </a:lnTo>
                  <a:lnTo>
                    <a:pt x="139676" y="3779381"/>
                  </a:lnTo>
                  <a:lnTo>
                    <a:pt x="139582" y="3769615"/>
                  </a:lnTo>
                  <a:lnTo>
                    <a:pt x="139483" y="3759849"/>
                  </a:lnTo>
                  <a:lnTo>
                    <a:pt x="139380" y="3750083"/>
                  </a:lnTo>
                  <a:lnTo>
                    <a:pt x="139275" y="3740317"/>
                  </a:lnTo>
                  <a:lnTo>
                    <a:pt x="139168" y="3730551"/>
                  </a:lnTo>
                  <a:lnTo>
                    <a:pt x="139061" y="3720786"/>
                  </a:lnTo>
                  <a:lnTo>
                    <a:pt x="138955" y="3711020"/>
                  </a:lnTo>
                  <a:lnTo>
                    <a:pt x="138850" y="3701254"/>
                  </a:lnTo>
                  <a:lnTo>
                    <a:pt x="138748" y="3691488"/>
                  </a:lnTo>
                  <a:lnTo>
                    <a:pt x="138647" y="3681722"/>
                  </a:lnTo>
                  <a:lnTo>
                    <a:pt x="138549" y="3671956"/>
                  </a:lnTo>
                  <a:lnTo>
                    <a:pt x="138452" y="3662191"/>
                  </a:lnTo>
                  <a:lnTo>
                    <a:pt x="138356" y="3652425"/>
                  </a:lnTo>
                  <a:lnTo>
                    <a:pt x="138259" y="3642659"/>
                  </a:lnTo>
                  <a:lnTo>
                    <a:pt x="138160" y="3632893"/>
                  </a:lnTo>
                  <a:lnTo>
                    <a:pt x="138058" y="3623127"/>
                  </a:lnTo>
                  <a:lnTo>
                    <a:pt x="137951" y="3613361"/>
                  </a:lnTo>
                  <a:lnTo>
                    <a:pt x="137837" y="3603596"/>
                  </a:lnTo>
                  <a:lnTo>
                    <a:pt x="137716" y="3593830"/>
                  </a:lnTo>
                  <a:lnTo>
                    <a:pt x="137586" y="3584064"/>
                  </a:lnTo>
                  <a:lnTo>
                    <a:pt x="137446" y="3574298"/>
                  </a:lnTo>
                  <a:lnTo>
                    <a:pt x="137296" y="3564532"/>
                  </a:lnTo>
                  <a:lnTo>
                    <a:pt x="137137" y="3554766"/>
                  </a:lnTo>
                  <a:lnTo>
                    <a:pt x="136969" y="3545000"/>
                  </a:lnTo>
                  <a:lnTo>
                    <a:pt x="136792" y="3535235"/>
                  </a:lnTo>
                  <a:lnTo>
                    <a:pt x="136607" y="3525469"/>
                  </a:lnTo>
                  <a:lnTo>
                    <a:pt x="136417" y="3515703"/>
                  </a:lnTo>
                  <a:lnTo>
                    <a:pt x="136222" y="3505937"/>
                  </a:lnTo>
                  <a:lnTo>
                    <a:pt x="136024" y="3496171"/>
                  </a:lnTo>
                  <a:lnTo>
                    <a:pt x="135826" y="3486405"/>
                  </a:lnTo>
                  <a:lnTo>
                    <a:pt x="135629" y="3476640"/>
                  </a:lnTo>
                  <a:lnTo>
                    <a:pt x="135436" y="3466874"/>
                  </a:lnTo>
                  <a:lnTo>
                    <a:pt x="135247" y="3457108"/>
                  </a:lnTo>
                  <a:lnTo>
                    <a:pt x="135064" y="3447342"/>
                  </a:lnTo>
                  <a:lnTo>
                    <a:pt x="134888" y="3437576"/>
                  </a:lnTo>
                  <a:lnTo>
                    <a:pt x="134721" y="3427810"/>
                  </a:lnTo>
                  <a:lnTo>
                    <a:pt x="134562" y="3418044"/>
                  </a:lnTo>
                  <a:lnTo>
                    <a:pt x="134410" y="3408279"/>
                  </a:lnTo>
                  <a:lnTo>
                    <a:pt x="134264" y="3398513"/>
                  </a:lnTo>
                  <a:lnTo>
                    <a:pt x="134124" y="3388747"/>
                  </a:lnTo>
                  <a:lnTo>
                    <a:pt x="133987" y="3378981"/>
                  </a:lnTo>
                  <a:lnTo>
                    <a:pt x="133853" y="3369215"/>
                  </a:lnTo>
                  <a:lnTo>
                    <a:pt x="133719" y="3359449"/>
                  </a:lnTo>
                  <a:lnTo>
                    <a:pt x="133584" y="3349684"/>
                  </a:lnTo>
                  <a:lnTo>
                    <a:pt x="133445" y="3339918"/>
                  </a:lnTo>
                  <a:lnTo>
                    <a:pt x="133300" y="3330152"/>
                  </a:lnTo>
                  <a:lnTo>
                    <a:pt x="133149" y="3320386"/>
                  </a:lnTo>
                  <a:lnTo>
                    <a:pt x="132991" y="3310620"/>
                  </a:lnTo>
                  <a:lnTo>
                    <a:pt x="132824" y="3300854"/>
                  </a:lnTo>
                  <a:lnTo>
                    <a:pt x="132648" y="3291089"/>
                  </a:lnTo>
                  <a:lnTo>
                    <a:pt x="132463" y="3281323"/>
                  </a:lnTo>
                  <a:lnTo>
                    <a:pt x="132266" y="3271557"/>
                  </a:lnTo>
                  <a:lnTo>
                    <a:pt x="132060" y="3261791"/>
                  </a:lnTo>
                  <a:lnTo>
                    <a:pt x="131843" y="3252025"/>
                  </a:lnTo>
                  <a:lnTo>
                    <a:pt x="131616" y="3242259"/>
                  </a:lnTo>
                  <a:lnTo>
                    <a:pt x="131379" y="3232493"/>
                  </a:lnTo>
                  <a:lnTo>
                    <a:pt x="131129" y="3222728"/>
                  </a:lnTo>
                  <a:lnTo>
                    <a:pt x="130867" y="3212962"/>
                  </a:lnTo>
                  <a:lnTo>
                    <a:pt x="130592" y="3203196"/>
                  </a:lnTo>
                  <a:lnTo>
                    <a:pt x="130298" y="3193430"/>
                  </a:lnTo>
                  <a:lnTo>
                    <a:pt x="129987" y="3183664"/>
                  </a:lnTo>
                  <a:lnTo>
                    <a:pt x="129656" y="3173898"/>
                  </a:lnTo>
                  <a:lnTo>
                    <a:pt x="129304" y="3164133"/>
                  </a:lnTo>
                  <a:lnTo>
                    <a:pt x="128929" y="3154367"/>
                  </a:lnTo>
                  <a:lnTo>
                    <a:pt x="128529" y="3144601"/>
                  </a:lnTo>
                  <a:lnTo>
                    <a:pt x="128103" y="3134835"/>
                  </a:lnTo>
                  <a:lnTo>
                    <a:pt x="127650" y="3125069"/>
                  </a:lnTo>
                  <a:lnTo>
                    <a:pt x="127166" y="3115303"/>
                  </a:lnTo>
                  <a:lnTo>
                    <a:pt x="126655" y="3105538"/>
                  </a:lnTo>
                  <a:lnTo>
                    <a:pt x="126119" y="3095772"/>
                  </a:lnTo>
                  <a:lnTo>
                    <a:pt x="125558" y="3086006"/>
                  </a:lnTo>
                  <a:lnTo>
                    <a:pt x="124976" y="3076240"/>
                  </a:lnTo>
                  <a:lnTo>
                    <a:pt x="124374" y="3066474"/>
                  </a:lnTo>
                  <a:lnTo>
                    <a:pt x="123756" y="3056708"/>
                  </a:lnTo>
                  <a:lnTo>
                    <a:pt x="123124" y="3046942"/>
                  </a:lnTo>
                  <a:lnTo>
                    <a:pt x="122481" y="3037177"/>
                  </a:lnTo>
                  <a:lnTo>
                    <a:pt x="121830" y="3027411"/>
                  </a:lnTo>
                  <a:lnTo>
                    <a:pt x="121175" y="3017645"/>
                  </a:lnTo>
                  <a:lnTo>
                    <a:pt x="120518" y="3007879"/>
                  </a:lnTo>
                  <a:lnTo>
                    <a:pt x="119861" y="2998113"/>
                  </a:lnTo>
                  <a:lnTo>
                    <a:pt x="119204" y="2988347"/>
                  </a:lnTo>
                  <a:lnTo>
                    <a:pt x="118549" y="2978582"/>
                  </a:lnTo>
                  <a:lnTo>
                    <a:pt x="117897" y="2968816"/>
                  </a:lnTo>
                  <a:lnTo>
                    <a:pt x="117248" y="2959050"/>
                  </a:lnTo>
                  <a:lnTo>
                    <a:pt x="116603" y="2949284"/>
                  </a:lnTo>
                  <a:lnTo>
                    <a:pt x="115963" y="2939518"/>
                  </a:lnTo>
                  <a:lnTo>
                    <a:pt x="115328" y="2929752"/>
                  </a:lnTo>
                  <a:lnTo>
                    <a:pt x="114699" y="2919987"/>
                  </a:lnTo>
                  <a:lnTo>
                    <a:pt x="114078" y="2910221"/>
                  </a:lnTo>
                  <a:lnTo>
                    <a:pt x="113467" y="2900455"/>
                  </a:lnTo>
                  <a:lnTo>
                    <a:pt x="112867" y="2890689"/>
                  </a:lnTo>
                  <a:lnTo>
                    <a:pt x="112283" y="2880923"/>
                  </a:lnTo>
                  <a:lnTo>
                    <a:pt x="111716" y="2871157"/>
                  </a:lnTo>
                  <a:lnTo>
                    <a:pt x="111167" y="2861391"/>
                  </a:lnTo>
                  <a:lnTo>
                    <a:pt x="110638" y="2851626"/>
                  </a:lnTo>
                  <a:lnTo>
                    <a:pt x="110130" y="2841860"/>
                  </a:lnTo>
                  <a:lnTo>
                    <a:pt x="109642" y="2832094"/>
                  </a:lnTo>
                  <a:lnTo>
                    <a:pt x="109173" y="2822328"/>
                  </a:lnTo>
                  <a:lnTo>
                    <a:pt x="108722" y="2812562"/>
                  </a:lnTo>
                  <a:lnTo>
                    <a:pt x="108285" y="2802796"/>
                  </a:lnTo>
                  <a:lnTo>
                    <a:pt x="107857" y="2793031"/>
                  </a:lnTo>
                  <a:lnTo>
                    <a:pt x="107430" y="2783265"/>
                  </a:lnTo>
                  <a:lnTo>
                    <a:pt x="106998" y="2773499"/>
                  </a:lnTo>
                  <a:lnTo>
                    <a:pt x="106553" y="2763733"/>
                  </a:lnTo>
                  <a:lnTo>
                    <a:pt x="106087" y="2753967"/>
                  </a:lnTo>
                  <a:lnTo>
                    <a:pt x="105592" y="2744201"/>
                  </a:lnTo>
                  <a:lnTo>
                    <a:pt x="105062" y="2734435"/>
                  </a:lnTo>
                  <a:lnTo>
                    <a:pt x="104482" y="2724670"/>
                  </a:lnTo>
                  <a:lnTo>
                    <a:pt x="103848" y="2714904"/>
                  </a:lnTo>
                  <a:lnTo>
                    <a:pt x="103157" y="2705138"/>
                  </a:lnTo>
                  <a:lnTo>
                    <a:pt x="102407" y="2695372"/>
                  </a:lnTo>
                  <a:lnTo>
                    <a:pt x="101595" y="2685606"/>
                  </a:lnTo>
                  <a:lnTo>
                    <a:pt x="100722" y="2675840"/>
                  </a:lnTo>
                  <a:lnTo>
                    <a:pt x="99789" y="2666075"/>
                  </a:lnTo>
                  <a:lnTo>
                    <a:pt x="98799" y="2656309"/>
                  </a:lnTo>
                  <a:lnTo>
                    <a:pt x="97751" y="2646543"/>
                  </a:lnTo>
                  <a:lnTo>
                    <a:pt x="96655" y="2636777"/>
                  </a:lnTo>
                  <a:lnTo>
                    <a:pt x="95522" y="2627011"/>
                  </a:lnTo>
                  <a:lnTo>
                    <a:pt x="94358" y="2617245"/>
                  </a:lnTo>
                  <a:lnTo>
                    <a:pt x="93171" y="2607480"/>
                  </a:lnTo>
                  <a:lnTo>
                    <a:pt x="91970" y="2597714"/>
                  </a:lnTo>
                  <a:lnTo>
                    <a:pt x="90761" y="2587948"/>
                  </a:lnTo>
                  <a:lnTo>
                    <a:pt x="89551" y="2578182"/>
                  </a:lnTo>
                  <a:lnTo>
                    <a:pt x="88348" y="2568416"/>
                  </a:lnTo>
                  <a:lnTo>
                    <a:pt x="87155" y="2558650"/>
                  </a:lnTo>
                  <a:lnTo>
                    <a:pt x="85977" y="2548884"/>
                  </a:lnTo>
                  <a:lnTo>
                    <a:pt x="84813" y="2539119"/>
                  </a:lnTo>
                  <a:lnTo>
                    <a:pt x="83663" y="2529353"/>
                  </a:lnTo>
                  <a:lnTo>
                    <a:pt x="82525" y="2519587"/>
                  </a:lnTo>
                  <a:lnTo>
                    <a:pt x="81395" y="2509821"/>
                  </a:lnTo>
                  <a:lnTo>
                    <a:pt x="80269" y="2500055"/>
                  </a:lnTo>
                  <a:lnTo>
                    <a:pt x="79140" y="2490289"/>
                  </a:lnTo>
                  <a:lnTo>
                    <a:pt x="78000" y="2480524"/>
                  </a:lnTo>
                  <a:lnTo>
                    <a:pt x="76843" y="2470758"/>
                  </a:lnTo>
                  <a:lnTo>
                    <a:pt x="75662" y="2460992"/>
                  </a:lnTo>
                  <a:lnTo>
                    <a:pt x="74452" y="2451226"/>
                  </a:lnTo>
                  <a:lnTo>
                    <a:pt x="73209" y="2441460"/>
                  </a:lnTo>
                  <a:lnTo>
                    <a:pt x="71930" y="2431694"/>
                  </a:lnTo>
                  <a:lnTo>
                    <a:pt x="70614" y="2421929"/>
                  </a:lnTo>
                  <a:lnTo>
                    <a:pt x="69260" y="2412163"/>
                  </a:lnTo>
                  <a:lnTo>
                    <a:pt x="67870" y="2402397"/>
                  </a:lnTo>
                  <a:lnTo>
                    <a:pt x="66454" y="2392631"/>
                  </a:lnTo>
                  <a:lnTo>
                    <a:pt x="65018" y="2382865"/>
                  </a:lnTo>
                  <a:lnTo>
                    <a:pt x="63570" y="2373099"/>
                  </a:lnTo>
                  <a:lnTo>
                    <a:pt x="62118" y="2363333"/>
                  </a:lnTo>
                  <a:lnTo>
                    <a:pt x="60671" y="2353568"/>
                  </a:lnTo>
                  <a:lnTo>
                    <a:pt x="59237" y="2343802"/>
                  </a:lnTo>
                  <a:lnTo>
                    <a:pt x="57825" y="2334036"/>
                  </a:lnTo>
                  <a:lnTo>
                    <a:pt x="56444" y="2324270"/>
                  </a:lnTo>
                  <a:lnTo>
                    <a:pt x="55096" y="2314504"/>
                  </a:lnTo>
                  <a:lnTo>
                    <a:pt x="53782" y="2304738"/>
                  </a:lnTo>
                  <a:lnTo>
                    <a:pt x="52503" y="2294973"/>
                  </a:lnTo>
                  <a:lnTo>
                    <a:pt x="51258" y="2285207"/>
                  </a:lnTo>
                  <a:lnTo>
                    <a:pt x="50044" y="2275441"/>
                  </a:lnTo>
                  <a:lnTo>
                    <a:pt x="48857" y="2265675"/>
                  </a:lnTo>
                  <a:lnTo>
                    <a:pt x="47692" y="2255909"/>
                  </a:lnTo>
                  <a:lnTo>
                    <a:pt x="46543" y="2246143"/>
                  </a:lnTo>
                  <a:lnTo>
                    <a:pt x="45401" y="2236378"/>
                  </a:lnTo>
                  <a:lnTo>
                    <a:pt x="44261" y="2226612"/>
                  </a:lnTo>
                  <a:lnTo>
                    <a:pt x="43117" y="2216846"/>
                  </a:lnTo>
                  <a:lnTo>
                    <a:pt x="41964" y="2207080"/>
                  </a:lnTo>
                  <a:lnTo>
                    <a:pt x="40800" y="2197314"/>
                  </a:lnTo>
                  <a:lnTo>
                    <a:pt x="39623" y="2187548"/>
                  </a:lnTo>
                  <a:lnTo>
                    <a:pt x="38429" y="2177782"/>
                  </a:lnTo>
                  <a:lnTo>
                    <a:pt x="37219" y="2168017"/>
                  </a:lnTo>
                  <a:lnTo>
                    <a:pt x="35997" y="2158251"/>
                  </a:lnTo>
                  <a:lnTo>
                    <a:pt x="34765" y="2148485"/>
                  </a:lnTo>
                  <a:lnTo>
                    <a:pt x="33528" y="2138719"/>
                  </a:lnTo>
                  <a:lnTo>
                    <a:pt x="32289" y="2128953"/>
                  </a:lnTo>
                  <a:lnTo>
                    <a:pt x="31053" y="2119187"/>
                  </a:lnTo>
                  <a:lnTo>
                    <a:pt x="29826" y="2109422"/>
                  </a:lnTo>
                  <a:lnTo>
                    <a:pt x="28613" y="2099656"/>
                  </a:lnTo>
                  <a:lnTo>
                    <a:pt x="27423" y="2089890"/>
                  </a:lnTo>
                  <a:lnTo>
                    <a:pt x="26257" y="2080124"/>
                  </a:lnTo>
                  <a:lnTo>
                    <a:pt x="25120" y="2070358"/>
                  </a:lnTo>
                  <a:lnTo>
                    <a:pt x="24014" y="2060592"/>
                  </a:lnTo>
                  <a:lnTo>
                    <a:pt x="22941" y="2050826"/>
                  </a:lnTo>
                  <a:lnTo>
                    <a:pt x="21901" y="2041061"/>
                  </a:lnTo>
                  <a:lnTo>
                    <a:pt x="20895" y="2031295"/>
                  </a:lnTo>
                  <a:lnTo>
                    <a:pt x="19921" y="2021529"/>
                  </a:lnTo>
                  <a:lnTo>
                    <a:pt x="18978" y="2011763"/>
                  </a:lnTo>
                  <a:lnTo>
                    <a:pt x="18058" y="2001997"/>
                  </a:lnTo>
                  <a:lnTo>
                    <a:pt x="17156" y="1992231"/>
                  </a:lnTo>
                  <a:lnTo>
                    <a:pt x="16265" y="1982466"/>
                  </a:lnTo>
                  <a:lnTo>
                    <a:pt x="15379" y="1972700"/>
                  </a:lnTo>
                  <a:lnTo>
                    <a:pt x="14492" y="1962934"/>
                  </a:lnTo>
                  <a:lnTo>
                    <a:pt x="13600" y="1953168"/>
                  </a:lnTo>
                  <a:lnTo>
                    <a:pt x="12696" y="1943402"/>
                  </a:lnTo>
                  <a:lnTo>
                    <a:pt x="11775" y="1933636"/>
                  </a:lnTo>
                  <a:lnTo>
                    <a:pt x="10838" y="1923871"/>
                  </a:lnTo>
                  <a:lnTo>
                    <a:pt x="9886" y="1914105"/>
                  </a:lnTo>
                  <a:lnTo>
                    <a:pt x="8923" y="1904339"/>
                  </a:lnTo>
                  <a:lnTo>
                    <a:pt x="7954" y="1894573"/>
                  </a:lnTo>
                  <a:lnTo>
                    <a:pt x="6988" y="1884807"/>
                  </a:lnTo>
                  <a:lnTo>
                    <a:pt x="6034" y="1875041"/>
                  </a:lnTo>
                  <a:lnTo>
                    <a:pt x="5104" y="1865275"/>
                  </a:lnTo>
                  <a:lnTo>
                    <a:pt x="4220" y="1855510"/>
                  </a:lnTo>
                  <a:lnTo>
                    <a:pt x="3390" y="1845744"/>
                  </a:lnTo>
                  <a:lnTo>
                    <a:pt x="2629" y="1835978"/>
                  </a:lnTo>
                  <a:lnTo>
                    <a:pt x="1948" y="1826212"/>
                  </a:lnTo>
                  <a:lnTo>
                    <a:pt x="1358" y="1816446"/>
                  </a:lnTo>
                  <a:lnTo>
                    <a:pt x="867" y="1806680"/>
                  </a:lnTo>
                  <a:lnTo>
                    <a:pt x="481" y="1796915"/>
                  </a:lnTo>
                  <a:lnTo>
                    <a:pt x="205" y="1787149"/>
                  </a:lnTo>
                  <a:lnTo>
                    <a:pt x="52" y="1777383"/>
                  </a:lnTo>
                  <a:lnTo>
                    <a:pt x="0" y="1767617"/>
                  </a:lnTo>
                  <a:lnTo>
                    <a:pt x="41" y="1757851"/>
                  </a:lnTo>
                  <a:lnTo>
                    <a:pt x="167" y="1748085"/>
                  </a:lnTo>
                  <a:lnTo>
                    <a:pt x="365" y="1738320"/>
                  </a:lnTo>
                  <a:lnTo>
                    <a:pt x="623" y="1728554"/>
                  </a:lnTo>
                  <a:lnTo>
                    <a:pt x="928" y="1718788"/>
                  </a:lnTo>
                  <a:lnTo>
                    <a:pt x="1269" y="1709022"/>
                  </a:lnTo>
                  <a:lnTo>
                    <a:pt x="1633" y="1699256"/>
                  </a:lnTo>
                  <a:lnTo>
                    <a:pt x="2008" y="1689490"/>
                  </a:lnTo>
                  <a:lnTo>
                    <a:pt x="2386" y="1679724"/>
                  </a:lnTo>
                  <a:lnTo>
                    <a:pt x="2764" y="1669959"/>
                  </a:lnTo>
                  <a:lnTo>
                    <a:pt x="3140" y="1660193"/>
                  </a:lnTo>
                  <a:lnTo>
                    <a:pt x="3513" y="1650427"/>
                  </a:lnTo>
                  <a:lnTo>
                    <a:pt x="3887" y="1640661"/>
                  </a:lnTo>
                  <a:lnTo>
                    <a:pt x="4266" y="1630895"/>
                  </a:lnTo>
                  <a:lnTo>
                    <a:pt x="4659" y="1621129"/>
                  </a:lnTo>
                  <a:lnTo>
                    <a:pt x="5071" y="1611364"/>
                  </a:lnTo>
                  <a:lnTo>
                    <a:pt x="5512" y="1601598"/>
                  </a:lnTo>
                  <a:lnTo>
                    <a:pt x="5986" y="1591832"/>
                  </a:lnTo>
                  <a:lnTo>
                    <a:pt x="6500" y="1582066"/>
                  </a:lnTo>
                  <a:lnTo>
                    <a:pt x="7060" y="1572300"/>
                  </a:lnTo>
                  <a:lnTo>
                    <a:pt x="7670" y="1562534"/>
                  </a:lnTo>
                  <a:lnTo>
                    <a:pt x="8334" y="1552769"/>
                  </a:lnTo>
                  <a:lnTo>
                    <a:pt x="9062" y="1543003"/>
                  </a:lnTo>
                  <a:lnTo>
                    <a:pt x="9846" y="1533237"/>
                  </a:lnTo>
                  <a:lnTo>
                    <a:pt x="10687" y="1523471"/>
                  </a:lnTo>
                  <a:lnTo>
                    <a:pt x="11582" y="1513705"/>
                  </a:lnTo>
                  <a:lnTo>
                    <a:pt x="12531" y="1503939"/>
                  </a:lnTo>
                  <a:lnTo>
                    <a:pt x="13530" y="1494173"/>
                  </a:lnTo>
                  <a:lnTo>
                    <a:pt x="14579" y="1484408"/>
                  </a:lnTo>
                  <a:lnTo>
                    <a:pt x="15675" y="1474642"/>
                  </a:lnTo>
                  <a:lnTo>
                    <a:pt x="16822" y="1464876"/>
                  </a:lnTo>
                  <a:lnTo>
                    <a:pt x="18011" y="1455110"/>
                  </a:lnTo>
                  <a:lnTo>
                    <a:pt x="19240" y="1445344"/>
                  </a:lnTo>
                  <a:lnTo>
                    <a:pt x="20507" y="1435578"/>
                  </a:lnTo>
                  <a:lnTo>
                    <a:pt x="21809" y="1425813"/>
                  </a:lnTo>
                  <a:lnTo>
                    <a:pt x="23145" y="1416047"/>
                  </a:lnTo>
                  <a:lnTo>
                    <a:pt x="24513" y="1406281"/>
                  </a:lnTo>
                  <a:lnTo>
                    <a:pt x="25910" y="1396515"/>
                  </a:lnTo>
                  <a:lnTo>
                    <a:pt x="27338" y="1386749"/>
                  </a:lnTo>
                  <a:lnTo>
                    <a:pt x="28790" y="1376983"/>
                  </a:lnTo>
                  <a:lnTo>
                    <a:pt x="30263" y="1367217"/>
                  </a:lnTo>
                  <a:lnTo>
                    <a:pt x="31755" y="1357452"/>
                  </a:lnTo>
                  <a:lnTo>
                    <a:pt x="33262" y="1347686"/>
                  </a:lnTo>
                  <a:lnTo>
                    <a:pt x="34782" y="1337920"/>
                  </a:lnTo>
                  <a:lnTo>
                    <a:pt x="36312" y="1328154"/>
                  </a:lnTo>
                  <a:lnTo>
                    <a:pt x="37852" y="1318388"/>
                  </a:lnTo>
                  <a:lnTo>
                    <a:pt x="39398" y="1308622"/>
                  </a:lnTo>
                  <a:lnTo>
                    <a:pt x="40949" y="1298857"/>
                  </a:lnTo>
                  <a:lnTo>
                    <a:pt x="42504" y="1289091"/>
                  </a:lnTo>
                  <a:lnTo>
                    <a:pt x="44062" y="1279325"/>
                  </a:lnTo>
                  <a:lnTo>
                    <a:pt x="45624" y="1269559"/>
                  </a:lnTo>
                  <a:lnTo>
                    <a:pt x="47190" y="1259793"/>
                  </a:lnTo>
                  <a:lnTo>
                    <a:pt x="48760" y="1250027"/>
                  </a:lnTo>
                  <a:lnTo>
                    <a:pt x="50336" y="1240262"/>
                  </a:lnTo>
                  <a:lnTo>
                    <a:pt x="51920" y="1230496"/>
                  </a:lnTo>
                  <a:lnTo>
                    <a:pt x="53512" y="1220730"/>
                  </a:lnTo>
                  <a:lnTo>
                    <a:pt x="55115" y="1210964"/>
                  </a:lnTo>
                  <a:lnTo>
                    <a:pt x="56729" y="1201198"/>
                  </a:lnTo>
                  <a:lnTo>
                    <a:pt x="58355" y="1191432"/>
                  </a:lnTo>
                  <a:lnTo>
                    <a:pt x="59994" y="1181666"/>
                  </a:lnTo>
                  <a:lnTo>
                    <a:pt x="61647" y="1171901"/>
                  </a:lnTo>
                  <a:lnTo>
                    <a:pt x="63314" y="1162135"/>
                  </a:lnTo>
                  <a:lnTo>
                    <a:pt x="64997" y="1152369"/>
                  </a:lnTo>
                  <a:lnTo>
                    <a:pt x="66696" y="1142603"/>
                  </a:lnTo>
                  <a:lnTo>
                    <a:pt x="68408" y="1132837"/>
                  </a:lnTo>
                  <a:lnTo>
                    <a:pt x="70134" y="1123071"/>
                  </a:lnTo>
                  <a:lnTo>
                    <a:pt x="71872" y="1113306"/>
                  </a:lnTo>
                  <a:lnTo>
                    <a:pt x="73620" y="1103540"/>
                  </a:lnTo>
                  <a:lnTo>
                    <a:pt x="75377" y="1093774"/>
                  </a:lnTo>
                  <a:lnTo>
                    <a:pt x="77141" y="1084008"/>
                  </a:lnTo>
                  <a:lnTo>
                    <a:pt x="78909" y="1074242"/>
                  </a:lnTo>
                  <a:lnTo>
                    <a:pt x="80676" y="1064476"/>
                  </a:lnTo>
                  <a:lnTo>
                    <a:pt x="82438" y="1054711"/>
                  </a:lnTo>
                  <a:lnTo>
                    <a:pt x="84192" y="1044945"/>
                  </a:lnTo>
                  <a:lnTo>
                    <a:pt x="85934" y="1035179"/>
                  </a:lnTo>
                  <a:lnTo>
                    <a:pt x="87658" y="1025413"/>
                  </a:lnTo>
                  <a:lnTo>
                    <a:pt x="89361" y="1015647"/>
                  </a:lnTo>
                  <a:lnTo>
                    <a:pt x="91040" y="1005881"/>
                  </a:lnTo>
                  <a:lnTo>
                    <a:pt x="92685" y="996115"/>
                  </a:lnTo>
                  <a:lnTo>
                    <a:pt x="94297" y="986350"/>
                  </a:lnTo>
                  <a:lnTo>
                    <a:pt x="95874" y="976584"/>
                  </a:lnTo>
                  <a:lnTo>
                    <a:pt x="97416" y="966818"/>
                  </a:lnTo>
                  <a:lnTo>
                    <a:pt x="98922" y="957052"/>
                  </a:lnTo>
                  <a:lnTo>
                    <a:pt x="100393" y="947286"/>
                  </a:lnTo>
                  <a:lnTo>
                    <a:pt x="101830" y="937520"/>
                  </a:lnTo>
                  <a:lnTo>
                    <a:pt x="103235" y="927755"/>
                  </a:lnTo>
                  <a:lnTo>
                    <a:pt x="104607" y="917989"/>
                  </a:lnTo>
                  <a:lnTo>
                    <a:pt x="105951" y="908223"/>
                  </a:lnTo>
                  <a:lnTo>
                    <a:pt x="107272" y="898457"/>
                  </a:lnTo>
                  <a:lnTo>
                    <a:pt x="108572" y="888691"/>
                  </a:lnTo>
                  <a:lnTo>
                    <a:pt x="109854" y="878925"/>
                  </a:lnTo>
                  <a:lnTo>
                    <a:pt x="111118" y="869160"/>
                  </a:lnTo>
                  <a:lnTo>
                    <a:pt x="112367" y="859394"/>
                  </a:lnTo>
                  <a:lnTo>
                    <a:pt x="113600" y="849628"/>
                  </a:lnTo>
                  <a:lnTo>
                    <a:pt x="114814" y="839862"/>
                  </a:lnTo>
                  <a:lnTo>
                    <a:pt x="116010" y="830096"/>
                  </a:lnTo>
                  <a:lnTo>
                    <a:pt x="117184" y="820330"/>
                  </a:lnTo>
                  <a:lnTo>
                    <a:pt x="118334" y="810564"/>
                  </a:lnTo>
                  <a:lnTo>
                    <a:pt x="119457" y="800799"/>
                  </a:lnTo>
                  <a:lnTo>
                    <a:pt x="120549" y="791033"/>
                  </a:lnTo>
                  <a:lnTo>
                    <a:pt x="121607" y="781267"/>
                  </a:lnTo>
                  <a:lnTo>
                    <a:pt x="122627" y="771501"/>
                  </a:lnTo>
                  <a:lnTo>
                    <a:pt x="123600" y="761735"/>
                  </a:lnTo>
                  <a:lnTo>
                    <a:pt x="124525" y="751969"/>
                  </a:lnTo>
                  <a:lnTo>
                    <a:pt x="125402" y="742204"/>
                  </a:lnTo>
                  <a:lnTo>
                    <a:pt x="126229" y="732438"/>
                  </a:lnTo>
                  <a:lnTo>
                    <a:pt x="127007" y="722672"/>
                  </a:lnTo>
                  <a:lnTo>
                    <a:pt x="127735" y="712906"/>
                  </a:lnTo>
                  <a:lnTo>
                    <a:pt x="128414" y="703140"/>
                  </a:lnTo>
                  <a:lnTo>
                    <a:pt x="129046" y="693374"/>
                  </a:lnTo>
                  <a:lnTo>
                    <a:pt x="129630" y="683608"/>
                  </a:lnTo>
                  <a:lnTo>
                    <a:pt x="130169" y="673843"/>
                  </a:lnTo>
                  <a:lnTo>
                    <a:pt x="130672" y="664077"/>
                  </a:lnTo>
                  <a:lnTo>
                    <a:pt x="131141" y="654311"/>
                  </a:lnTo>
                  <a:lnTo>
                    <a:pt x="131581" y="644545"/>
                  </a:lnTo>
                  <a:lnTo>
                    <a:pt x="131996" y="634779"/>
                  </a:lnTo>
                  <a:lnTo>
                    <a:pt x="132390" y="625013"/>
                  </a:lnTo>
                  <a:lnTo>
                    <a:pt x="132766" y="615248"/>
                  </a:lnTo>
                  <a:lnTo>
                    <a:pt x="133128" y="605482"/>
                  </a:lnTo>
                  <a:lnTo>
                    <a:pt x="133478" y="595716"/>
                  </a:lnTo>
                  <a:lnTo>
                    <a:pt x="133819" y="585950"/>
                  </a:lnTo>
                  <a:lnTo>
                    <a:pt x="134154" y="576184"/>
                  </a:lnTo>
                  <a:lnTo>
                    <a:pt x="134484" y="566418"/>
                  </a:lnTo>
                  <a:lnTo>
                    <a:pt x="134809" y="556653"/>
                  </a:lnTo>
                  <a:lnTo>
                    <a:pt x="135129" y="546887"/>
                  </a:lnTo>
                  <a:lnTo>
                    <a:pt x="135445" y="537121"/>
                  </a:lnTo>
                  <a:lnTo>
                    <a:pt x="135756" y="527355"/>
                  </a:lnTo>
                  <a:lnTo>
                    <a:pt x="136061" y="517589"/>
                  </a:lnTo>
                  <a:lnTo>
                    <a:pt x="136360" y="507823"/>
                  </a:lnTo>
                  <a:lnTo>
                    <a:pt x="136652" y="498057"/>
                  </a:lnTo>
                  <a:lnTo>
                    <a:pt x="136936" y="488292"/>
                  </a:lnTo>
                  <a:lnTo>
                    <a:pt x="137211" y="478526"/>
                  </a:lnTo>
                  <a:lnTo>
                    <a:pt x="137478" y="468760"/>
                  </a:lnTo>
                  <a:lnTo>
                    <a:pt x="137736" y="458994"/>
                  </a:lnTo>
                  <a:lnTo>
                    <a:pt x="137982" y="449228"/>
                  </a:lnTo>
                  <a:lnTo>
                    <a:pt x="138218" y="439462"/>
                  </a:lnTo>
                  <a:lnTo>
                    <a:pt x="138442" y="429697"/>
                  </a:lnTo>
                  <a:lnTo>
                    <a:pt x="138655" y="419931"/>
                  </a:lnTo>
                  <a:lnTo>
                    <a:pt x="138858" y="410165"/>
                  </a:lnTo>
                  <a:lnTo>
                    <a:pt x="139049" y="400399"/>
                  </a:lnTo>
                  <a:lnTo>
                    <a:pt x="139229" y="390633"/>
                  </a:lnTo>
                  <a:lnTo>
                    <a:pt x="139397" y="380867"/>
                  </a:lnTo>
                  <a:lnTo>
                    <a:pt x="139553" y="371102"/>
                  </a:lnTo>
                  <a:lnTo>
                    <a:pt x="139696" y="361336"/>
                  </a:lnTo>
                  <a:lnTo>
                    <a:pt x="139829" y="351570"/>
                  </a:lnTo>
                  <a:lnTo>
                    <a:pt x="139950" y="341804"/>
                  </a:lnTo>
                  <a:lnTo>
                    <a:pt x="140061" y="332038"/>
                  </a:lnTo>
                  <a:lnTo>
                    <a:pt x="140162" y="322272"/>
                  </a:lnTo>
                  <a:lnTo>
                    <a:pt x="140253" y="312506"/>
                  </a:lnTo>
                  <a:lnTo>
                    <a:pt x="140336" y="302741"/>
                  </a:lnTo>
                  <a:lnTo>
                    <a:pt x="140410" y="292975"/>
                  </a:lnTo>
                  <a:lnTo>
                    <a:pt x="140476" y="283209"/>
                  </a:lnTo>
                  <a:lnTo>
                    <a:pt x="140536" y="273443"/>
                  </a:lnTo>
                  <a:lnTo>
                    <a:pt x="140592" y="263677"/>
                  </a:lnTo>
                  <a:lnTo>
                    <a:pt x="140643" y="253911"/>
                  </a:lnTo>
                  <a:lnTo>
                    <a:pt x="140691" y="244146"/>
                  </a:lnTo>
                  <a:lnTo>
                    <a:pt x="140738" y="234380"/>
                  </a:lnTo>
                  <a:lnTo>
                    <a:pt x="140783" y="224614"/>
                  </a:lnTo>
                  <a:lnTo>
                    <a:pt x="140827" y="214848"/>
                  </a:lnTo>
                  <a:lnTo>
                    <a:pt x="140873" y="205082"/>
                  </a:lnTo>
                  <a:lnTo>
                    <a:pt x="140919" y="195316"/>
                  </a:lnTo>
                  <a:lnTo>
                    <a:pt x="140967" y="185551"/>
                  </a:lnTo>
                  <a:lnTo>
                    <a:pt x="141017" y="175785"/>
                  </a:lnTo>
                  <a:lnTo>
                    <a:pt x="141068" y="166019"/>
                  </a:lnTo>
                  <a:lnTo>
                    <a:pt x="141122" y="156253"/>
                  </a:lnTo>
                  <a:lnTo>
                    <a:pt x="141178" y="146487"/>
                  </a:lnTo>
                  <a:lnTo>
                    <a:pt x="141235" y="136721"/>
                  </a:lnTo>
                  <a:lnTo>
                    <a:pt x="141295" y="126955"/>
                  </a:lnTo>
                  <a:lnTo>
                    <a:pt x="141355" y="117190"/>
                  </a:lnTo>
                  <a:lnTo>
                    <a:pt x="141417" y="107424"/>
                  </a:lnTo>
                  <a:lnTo>
                    <a:pt x="141479" y="97658"/>
                  </a:lnTo>
                  <a:lnTo>
                    <a:pt x="141541" y="87892"/>
                  </a:lnTo>
                  <a:lnTo>
                    <a:pt x="141602" y="78126"/>
                  </a:lnTo>
                  <a:lnTo>
                    <a:pt x="141663" y="68360"/>
                  </a:lnTo>
                  <a:lnTo>
                    <a:pt x="141723" y="58595"/>
                  </a:lnTo>
                  <a:lnTo>
                    <a:pt x="141782" y="48829"/>
                  </a:lnTo>
                  <a:lnTo>
                    <a:pt x="141839" y="39063"/>
                  </a:lnTo>
                  <a:lnTo>
                    <a:pt x="141895" y="29297"/>
                  </a:lnTo>
                  <a:lnTo>
                    <a:pt x="141949" y="19531"/>
                  </a:lnTo>
                  <a:lnTo>
                    <a:pt x="142001" y="9765"/>
                  </a:lnTo>
                  <a:lnTo>
                    <a:pt x="142051" y="0"/>
                  </a:lnTo>
                  <a:lnTo>
                    <a:pt x="143123" y="0"/>
                  </a:lnTo>
                  <a:lnTo>
                    <a:pt x="143174" y="9765"/>
                  </a:lnTo>
                  <a:lnTo>
                    <a:pt x="143226" y="19531"/>
                  </a:lnTo>
                  <a:lnTo>
                    <a:pt x="143280" y="29297"/>
                  </a:lnTo>
                  <a:lnTo>
                    <a:pt x="143336" y="39063"/>
                  </a:lnTo>
                  <a:lnTo>
                    <a:pt x="143393" y="48829"/>
                  </a:lnTo>
                  <a:lnTo>
                    <a:pt x="143452" y="58595"/>
                  </a:lnTo>
                  <a:lnTo>
                    <a:pt x="143512" y="68360"/>
                  </a:lnTo>
                  <a:lnTo>
                    <a:pt x="143573" y="78126"/>
                  </a:lnTo>
                  <a:lnTo>
                    <a:pt x="143634" y="87892"/>
                  </a:lnTo>
                  <a:lnTo>
                    <a:pt x="143696" y="97658"/>
                  </a:lnTo>
                  <a:lnTo>
                    <a:pt x="143758" y="107424"/>
                  </a:lnTo>
                  <a:lnTo>
                    <a:pt x="143820" y="117190"/>
                  </a:lnTo>
                  <a:lnTo>
                    <a:pt x="143880" y="126955"/>
                  </a:lnTo>
                  <a:lnTo>
                    <a:pt x="143940" y="136721"/>
                  </a:lnTo>
                  <a:lnTo>
                    <a:pt x="143997" y="146487"/>
                  </a:lnTo>
                  <a:lnTo>
                    <a:pt x="144053" y="156253"/>
                  </a:lnTo>
                  <a:lnTo>
                    <a:pt x="144107" y="166019"/>
                  </a:lnTo>
                  <a:lnTo>
                    <a:pt x="144158" y="175785"/>
                  </a:lnTo>
                  <a:lnTo>
                    <a:pt x="144208" y="185551"/>
                  </a:lnTo>
                  <a:lnTo>
                    <a:pt x="144256" y="195316"/>
                  </a:lnTo>
                  <a:lnTo>
                    <a:pt x="144302" y="205082"/>
                  </a:lnTo>
                  <a:lnTo>
                    <a:pt x="144347" y="214848"/>
                  </a:lnTo>
                  <a:lnTo>
                    <a:pt x="144392" y="224614"/>
                  </a:lnTo>
                  <a:lnTo>
                    <a:pt x="144437" y="234380"/>
                  </a:lnTo>
                  <a:lnTo>
                    <a:pt x="144484" y="244146"/>
                  </a:lnTo>
                  <a:lnTo>
                    <a:pt x="144532" y="253911"/>
                  </a:lnTo>
                  <a:lnTo>
                    <a:pt x="144583" y="263677"/>
                  </a:lnTo>
                  <a:lnTo>
                    <a:pt x="144639" y="273443"/>
                  </a:lnTo>
                  <a:lnTo>
                    <a:pt x="144699" y="283209"/>
                  </a:lnTo>
                  <a:lnTo>
                    <a:pt x="144765" y="292975"/>
                  </a:lnTo>
                  <a:lnTo>
                    <a:pt x="144839" y="302741"/>
                  </a:lnTo>
                  <a:lnTo>
                    <a:pt x="144922" y="312506"/>
                  </a:lnTo>
                  <a:lnTo>
                    <a:pt x="145013" y="322272"/>
                  </a:lnTo>
                  <a:lnTo>
                    <a:pt x="145114" y="332038"/>
                  </a:lnTo>
                  <a:lnTo>
                    <a:pt x="145225" y="341804"/>
                  </a:lnTo>
                  <a:lnTo>
                    <a:pt x="145346" y="351570"/>
                  </a:lnTo>
                  <a:lnTo>
                    <a:pt x="145479" y="361336"/>
                  </a:lnTo>
                  <a:lnTo>
                    <a:pt x="145622" y="371102"/>
                  </a:lnTo>
                  <a:lnTo>
                    <a:pt x="145778" y="380867"/>
                  </a:lnTo>
                  <a:lnTo>
                    <a:pt x="145946" y="390633"/>
                  </a:lnTo>
                  <a:lnTo>
                    <a:pt x="146126" y="400399"/>
                  </a:lnTo>
                  <a:lnTo>
                    <a:pt x="146317" y="410165"/>
                  </a:lnTo>
                  <a:lnTo>
                    <a:pt x="146519" y="419931"/>
                  </a:lnTo>
                  <a:lnTo>
                    <a:pt x="146733" y="429697"/>
                  </a:lnTo>
                  <a:lnTo>
                    <a:pt x="146957" y="439462"/>
                  </a:lnTo>
                  <a:lnTo>
                    <a:pt x="147193" y="449228"/>
                  </a:lnTo>
                  <a:lnTo>
                    <a:pt x="147439" y="458994"/>
                  </a:lnTo>
                  <a:lnTo>
                    <a:pt x="147697" y="468760"/>
                  </a:lnTo>
                  <a:lnTo>
                    <a:pt x="147964" y="478526"/>
                  </a:lnTo>
                  <a:lnTo>
                    <a:pt x="148239" y="488292"/>
                  </a:lnTo>
                  <a:lnTo>
                    <a:pt x="148523" y="498057"/>
                  </a:lnTo>
                  <a:lnTo>
                    <a:pt x="148815" y="507823"/>
                  </a:lnTo>
                  <a:lnTo>
                    <a:pt x="149114" y="517589"/>
                  </a:lnTo>
                  <a:lnTo>
                    <a:pt x="149419" y="527355"/>
                  </a:lnTo>
                  <a:lnTo>
                    <a:pt x="149730" y="537121"/>
                  </a:lnTo>
                  <a:lnTo>
                    <a:pt x="150046" y="546887"/>
                  </a:lnTo>
                  <a:lnTo>
                    <a:pt x="150366" y="556653"/>
                  </a:lnTo>
                  <a:lnTo>
                    <a:pt x="150691" y="566418"/>
                  </a:lnTo>
                  <a:lnTo>
                    <a:pt x="151021" y="576184"/>
                  </a:lnTo>
                  <a:lnTo>
                    <a:pt x="151356" y="585950"/>
                  </a:lnTo>
                  <a:lnTo>
                    <a:pt x="151697" y="595716"/>
                  </a:lnTo>
                  <a:lnTo>
                    <a:pt x="152047" y="605482"/>
                  </a:lnTo>
                  <a:lnTo>
                    <a:pt x="152409" y="615248"/>
                  </a:lnTo>
                  <a:lnTo>
                    <a:pt x="152785" y="625013"/>
                  </a:lnTo>
                  <a:lnTo>
                    <a:pt x="153179" y="634779"/>
                  </a:lnTo>
                  <a:lnTo>
                    <a:pt x="153594" y="644545"/>
                  </a:lnTo>
                  <a:lnTo>
                    <a:pt x="154034" y="654311"/>
                  </a:lnTo>
                  <a:lnTo>
                    <a:pt x="154503" y="664077"/>
                  </a:lnTo>
                  <a:lnTo>
                    <a:pt x="155006" y="673843"/>
                  </a:lnTo>
                  <a:lnTo>
                    <a:pt x="155545" y="683608"/>
                  </a:lnTo>
                  <a:lnTo>
                    <a:pt x="156129" y="693374"/>
                  </a:lnTo>
                  <a:lnTo>
                    <a:pt x="156761" y="703140"/>
                  </a:lnTo>
                  <a:lnTo>
                    <a:pt x="157440" y="712906"/>
                  </a:lnTo>
                  <a:lnTo>
                    <a:pt x="158168" y="722672"/>
                  </a:lnTo>
                  <a:lnTo>
                    <a:pt x="158946" y="732438"/>
                  </a:lnTo>
                  <a:lnTo>
                    <a:pt x="159773" y="742204"/>
                  </a:lnTo>
                  <a:lnTo>
                    <a:pt x="160650" y="751969"/>
                  </a:lnTo>
                  <a:lnTo>
                    <a:pt x="161575" y="761735"/>
                  </a:lnTo>
                  <a:lnTo>
                    <a:pt x="162548" y="771501"/>
                  </a:lnTo>
                  <a:lnTo>
                    <a:pt x="163568" y="781267"/>
                  </a:lnTo>
                  <a:lnTo>
                    <a:pt x="164625" y="791033"/>
                  </a:lnTo>
                  <a:lnTo>
                    <a:pt x="165718" y="800799"/>
                  </a:lnTo>
                  <a:lnTo>
                    <a:pt x="166841" y="810564"/>
                  </a:lnTo>
                  <a:lnTo>
                    <a:pt x="167991" y="820330"/>
                  </a:lnTo>
                  <a:lnTo>
                    <a:pt x="169165" y="830096"/>
                  </a:lnTo>
                  <a:lnTo>
                    <a:pt x="170361" y="839862"/>
                  </a:lnTo>
                  <a:lnTo>
                    <a:pt x="171575" y="849628"/>
                  </a:lnTo>
                  <a:lnTo>
                    <a:pt x="172808" y="859394"/>
                  </a:lnTo>
                  <a:lnTo>
                    <a:pt x="174056" y="869160"/>
                  </a:lnTo>
                  <a:lnTo>
                    <a:pt x="175321" y="878925"/>
                  </a:lnTo>
                  <a:lnTo>
                    <a:pt x="176603" y="888691"/>
                  </a:lnTo>
                  <a:lnTo>
                    <a:pt x="177903" y="898457"/>
                  </a:lnTo>
                  <a:lnTo>
                    <a:pt x="179224" y="908223"/>
                  </a:lnTo>
                  <a:lnTo>
                    <a:pt x="180568" y="917989"/>
                  </a:lnTo>
                  <a:lnTo>
                    <a:pt x="181940" y="927755"/>
                  </a:lnTo>
                  <a:lnTo>
                    <a:pt x="183345" y="937520"/>
                  </a:lnTo>
                  <a:lnTo>
                    <a:pt x="184782" y="947286"/>
                  </a:lnTo>
                  <a:lnTo>
                    <a:pt x="186253" y="957052"/>
                  </a:lnTo>
                  <a:lnTo>
                    <a:pt x="187759" y="966818"/>
                  </a:lnTo>
                  <a:lnTo>
                    <a:pt x="189301" y="976584"/>
                  </a:lnTo>
                  <a:lnTo>
                    <a:pt x="190878" y="986350"/>
                  </a:lnTo>
                  <a:lnTo>
                    <a:pt x="192490" y="996115"/>
                  </a:lnTo>
                  <a:lnTo>
                    <a:pt x="194135" y="1005881"/>
                  </a:lnTo>
                  <a:lnTo>
                    <a:pt x="195814" y="1015647"/>
                  </a:lnTo>
                  <a:lnTo>
                    <a:pt x="197517" y="1025413"/>
                  </a:lnTo>
                  <a:lnTo>
                    <a:pt x="199241" y="1035179"/>
                  </a:lnTo>
                  <a:lnTo>
                    <a:pt x="200983" y="1044945"/>
                  </a:lnTo>
                  <a:lnTo>
                    <a:pt x="202737" y="1054711"/>
                  </a:lnTo>
                  <a:lnTo>
                    <a:pt x="204499" y="1064476"/>
                  </a:lnTo>
                  <a:lnTo>
                    <a:pt x="206266" y="1074242"/>
                  </a:lnTo>
                  <a:lnTo>
                    <a:pt x="208034" y="1084008"/>
                  </a:lnTo>
                  <a:lnTo>
                    <a:pt x="209798" y="1093774"/>
                  </a:lnTo>
                  <a:lnTo>
                    <a:pt x="211555" y="1103540"/>
                  </a:lnTo>
                  <a:lnTo>
                    <a:pt x="213303" y="1113306"/>
                  </a:lnTo>
                  <a:lnTo>
                    <a:pt x="215041" y="1123071"/>
                  </a:lnTo>
                  <a:lnTo>
                    <a:pt x="216767" y="1132837"/>
                  </a:lnTo>
                  <a:lnTo>
                    <a:pt x="218479" y="1142603"/>
                  </a:lnTo>
                  <a:lnTo>
                    <a:pt x="220177" y="1152369"/>
                  </a:lnTo>
                  <a:lnTo>
                    <a:pt x="221861" y="1162135"/>
                  </a:lnTo>
                  <a:lnTo>
                    <a:pt x="223528" y="1171901"/>
                  </a:lnTo>
                  <a:lnTo>
                    <a:pt x="225181" y="1181666"/>
                  </a:lnTo>
                  <a:lnTo>
                    <a:pt x="226820" y="1191432"/>
                  </a:lnTo>
                  <a:lnTo>
                    <a:pt x="228446" y="1201198"/>
                  </a:lnTo>
                  <a:lnTo>
                    <a:pt x="230060" y="1210964"/>
                  </a:lnTo>
                  <a:lnTo>
                    <a:pt x="231663" y="1220730"/>
                  </a:lnTo>
                  <a:lnTo>
                    <a:pt x="233255" y="1230496"/>
                  </a:lnTo>
                  <a:lnTo>
                    <a:pt x="234839" y="1240262"/>
                  </a:lnTo>
                  <a:lnTo>
                    <a:pt x="236415" y="1250027"/>
                  </a:lnTo>
                  <a:lnTo>
                    <a:pt x="237985" y="1259793"/>
                  </a:lnTo>
                  <a:lnTo>
                    <a:pt x="239551" y="1269559"/>
                  </a:lnTo>
                  <a:lnTo>
                    <a:pt x="241113" y="1279325"/>
                  </a:lnTo>
                  <a:lnTo>
                    <a:pt x="242671" y="1289091"/>
                  </a:lnTo>
                  <a:lnTo>
                    <a:pt x="244226" y="1298857"/>
                  </a:lnTo>
                  <a:lnTo>
                    <a:pt x="245777" y="1308622"/>
                  </a:lnTo>
                  <a:lnTo>
                    <a:pt x="247323" y="1318388"/>
                  </a:lnTo>
                  <a:lnTo>
                    <a:pt x="248862" y="1328154"/>
                  </a:lnTo>
                  <a:lnTo>
                    <a:pt x="250393" y="1337920"/>
                  </a:lnTo>
                  <a:lnTo>
                    <a:pt x="251913" y="1347686"/>
                  </a:lnTo>
                  <a:lnTo>
                    <a:pt x="253420" y="1357452"/>
                  </a:lnTo>
                  <a:lnTo>
                    <a:pt x="254912" y="1367217"/>
                  </a:lnTo>
                  <a:lnTo>
                    <a:pt x="256385" y="1376983"/>
                  </a:lnTo>
                  <a:lnTo>
                    <a:pt x="257837" y="1386749"/>
                  </a:lnTo>
                  <a:lnTo>
                    <a:pt x="259265" y="1396515"/>
                  </a:lnTo>
                  <a:lnTo>
                    <a:pt x="260662" y="1406281"/>
                  </a:lnTo>
                  <a:lnTo>
                    <a:pt x="262030" y="1416047"/>
                  </a:lnTo>
                  <a:lnTo>
                    <a:pt x="263366" y="1425813"/>
                  </a:lnTo>
                  <a:lnTo>
                    <a:pt x="264668" y="1435578"/>
                  </a:lnTo>
                  <a:lnTo>
                    <a:pt x="265935" y="1445344"/>
                  </a:lnTo>
                  <a:lnTo>
                    <a:pt x="267164" y="1455110"/>
                  </a:lnTo>
                  <a:lnTo>
                    <a:pt x="268353" y="1464876"/>
                  </a:lnTo>
                  <a:lnTo>
                    <a:pt x="269500" y="1474642"/>
                  </a:lnTo>
                  <a:lnTo>
                    <a:pt x="270596" y="1484408"/>
                  </a:lnTo>
                  <a:lnTo>
                    <a:pt x="271645" y="1494173"/>
                  </a:lnTo>
                  <a:lnTo>
                    <a:pt x="272644" y="1503939"/>
                  </a:lnTo>
                  <a:lnTo>
                    <a:pt x="273593" y="1513705"/>
                  </a:lnTo>
                  <a:lnTo>
                    <a:pt x="274488" y="1523471"/>
                  </a:lnTo>
                  <a:lnTo>
                    <a:pt x="275329" y="1533237"/>
                  </a:lnTo>
                  <a:lnTo>
                    <a:pt x="276113" y="1543003"/>
                  </a:lnTo>
                  <a:lnTo>
                    <a:pt x="276841" y="1552769"/>
                  </a:lnTo>
                  <a:lnTo>
                    <a:pt x="277505" y="1562534"/>
                  </a:lnTo>
                  <a:lnTo>
                    <a:pt x="278115" y="1572300"/>
                  </a:lnTo>
                  <a:lnTo>
                    <a:pt x="278675" y="1582066"/>
                  </a:lnTo>
                  <a:lnTo>
                    <a:pt x="279189" y="1591832"/>
                  </a:lnTo>
                  <a:lnTo>
                    <a:pt x="279663" y="1601598"/>
                  </a:lnTo>
                  <a:lnTo>
                    <a:pt x="280103" y="1611364"/>
                  </a:lnTo>
                  <a:lnTo>
                    <a:pt x="280516" y="1621129"/>
                  </a:lnTo>
                  <a:lnTo>
                    <a:pt x="280909" y="1630895"/>
                  </a:lnTo>
                  <a:lnTo>
                    <a:pt x="281288" y="1640661"/>
                  </a:lnTo>
                  <a:lnTo>
                    <a:pt x="281662" y="1650427"/>
                  </a:lnTo>
                  <a:lnTo>
                    <a:pt x="282035" y="1660193"/>
                  </a:lnTo>
                  <a:lnTo>
                    <a:pt x="282411" y="1669959"/>
                  </a:lnTo>
                  <a:lnTo>
                    <a:pt x="282788" y="1679724"/>
                  </a:lnTo>
                  <a:lnTo>
                    <a:pt x="283167" y="1689490"/>
                  </a:lnTo>
                  <a:lnTo>
                    <a:pt x="283542" y="1699256"/>
                  </a:lnTo>
                  <a:lnTo>
                    <a:pt x="283906" y="1709022"/>
                  </a:lnTo>
                  <a:lnTo>
                    <a:pt x="284247" y="1718788"/>
                  </a:lnTo>
                  <a:lnTo>
                    <a:pt x="284552" y="1728554"/>
                  </a:lnTo>
                  <a:lnTo>
                    <a:pt x="284810" y="1738320"/>
                  </a:lnTo>
                  <a:lnTo>
                    <a:pt x="285008" y="1748085"/>
                  </a:lnTo>
                  <a:lnTo>
                    <a:pt x="285134" y="1757851"/>
                  </a:lnTo>
                  <a:lnTo>
                    <a:pt x="285175" y="1767617"/>
                  </a:lnTo>
                  <a:lnTo>
                    <a:pt x="285123" y="1777383"/>
                  </a:lnTo>
                  <a:lnTo>
                    <a:pt x="284970" y="1787149"/>
                  </a:lnTo>
                  <a:lnTo>
                    <a:pt x="284694" y="1796915"/>
                  </a:lnTo>
                  <a:lnTo>
                    <a:pt x="284307" y="1806680"/>
                  </a:lnTo>
                  <a:lnTo>
                    <a:pt x="283817" y="1816446"/>
                  </a:lnTo>
                  <a:lnTo>
                    <a:pt x="283227" y="1826212"/>
                  </a:lnTo>
                  <a:lnTo>
                    <a:pt x="282546" y="1835978"/>
                  </a:lnTo>
                  <a:lnTo>
                    <a:pt x="281785" y="1845744"/>
                  </a:lnTo>
                  <a:lnTo>
                    <a:pt x="280955" y="1855510"/>
                  </a:lnTo>
                  <a:lnTo>
                    <a:pt x="280071" y="1865275"/>
                  </a:lnTo>
                  <a:lnTo>
                    <a:pt x="279141" y="1875041"/>
                  </a:lnTo>
                  <a:lnTo>
                    <a:pt x="278187" y="1884807"/>
                  </a:lnTo>
                  <a:lnTo>
                    <a:pt x="277221" y="1894573"/>
                  </a:lnTo>
                  <a:lnTo>
                    <a:pt x="276252" y="1904339"/>
                  </a:lnTo>
                  <a:lnTo>
                    <a:pt x="275289" y="1914105"/>
                  </a:lnTo>
                  <a:lnTo>
                    <a:pt x="274337" y="1923871"/>
                  </a:lnTo>
                  <a:lnTo>
                    <a:pt x="273400" y="1933636"/>
                  </a:lnTo>
                  <a:lnTo>
                    <a:pt x="272479" y="1943402"/>
                  </a:lnTo>
                  <a:lnTo>
                    <a:pt x="271575" y="1953168"/>
                  </a:lnTo>
                  <a:lnTo>
                    <a:pt x="270682" y="1962934"/>
                  </a:lnTo>
                  <a:lnTo>
                    <a:pt x="269796" y="1972700"/>
                  </a:lnTo>
                  <a:lnTo>
                    <a:pt x="268910" y="1982466"/>
                  </a:lnTo>
                  <a:lnTo>
                    <a:pt x="268019" y="1992231"/>
                  </a:lnTo>
                  <a:lnTo>
                    <a:pt x="267116" y="2001997"/>
                  </a:lnTo>
                  <a:lnTo>
                    <a:pt x="266197" y="2011763"/>
                  </a:lnTo>
                  <a:lnTo>
                    <a:pt x="265254" y="2021529"/>
                  </a:lnTo>
                  <a:lnTo>
                    <a:pt x="264280" y="2031295"/>
                  </a:lnTo>
                  <a:lnTo>
                    <a:pt x="263274" y="2041061"/>
                  </a:lnTo>
                  <a:lnTo>
                    <a:pt x="262234" y="2050826"/>
                  </a:lnTo>
                  <a:lnTo>
                    <a:pt x="261161" y="2060592"/>
                  </a:lnTo>
                  <a:lnTo>
                    <a:pt x="260055" y="2070358"/>
                  </a:lnTo>
                  <a:lnTo>
                    <a:pt x="258918" y="2080124"/>
                  </a:lnTo>
                  <a:lnTo>
                    <a:pt x="257752" y="2089890"/>
                  </a:lnTo>
                  <a:lnTo>
                    <a:pt x="256561" y="2099656"/>
                  </a:lnTo>
                  <a:lnTo>
                    <a:pt x="255349" y="2109422"/>
                  </a:lnTo>
                  <a:lnTo>
                    <a:pt x="254122" y="2119187"/>
                  </a:lnTo>
                  <a:lnTo>
                    <a:pt x="252886" y="2128953"/>
                  </a:lnTo>
                  <a:lnTo>
                    <a:pt x="251647" y="2138719"/>
                  </a:lnTo>
                  <a:lnTo>
                    <a:pt x="250409" y="2148485"/>
                  </a:lnTo>
                  <a:lnTo>
                    <a:pt x="249178" y="2158251"/>
                  </a:lnTo>
                  <a:lnTo>
                    <a:pt x="247956" y="2168017"/>
                  </a:lnTo>
                  <a:lnTo>
                    <a:pt x="246746" y="2177782"/>
                  </a:lnTo>
                  <a:lnTo>
                    <a:pt x="245552" y="2187548"/>
                  </a:lnTo>
                  <a:lnTo>
                    <a:pt x="244375" y="2197314"/>
                  </a:lnTo>
                  <a:lnTo>
                    <a:pt x="243211" y="2207080"/>
                  </a:lnTo>
                  <a:lnTo>
                    <a:pt x="242058" y="2216846"/>
                  </a:lnTo>
                  <a:lnTo>
                    <a:pt x="240914" y="2226612"/>
                  </a:lnTo>
                  <a:lnTo>
                    <a:pt x="239774" y="2236378"/>
                  </a:lnTo>
                  <a:lnTo>
                    <a:pt x="238632" y="2246143"/>
                  </a:lnTo>
                  <a:lnTo>
                    <a:pt x="237483" y="2255909"/>
                  </a:lnTo>
                  <a:lnTo>
                    <a:pt x="236318" y="2265675"/>
                  </a:lnTo>
                  <a:lnTo>
                    <a:pt x="235131" y="2275441"/>
                  </a:lnTo>
                  <a:lnTo>
                    <a:pt x="233917" y="2285207"/>
                  </a:lnTo>
                  <a:lnTo>
                    <a:pt x="232672" y="2294973"/>
                  </a:lnTo>
                  <a:lnTo>
                    <a:pt x="231393" y="2304738"/>
                  </a:lnTo>
                  <a:lnTo>
                    <a:pt x="230079" y="2314504"/>
                  </a:lnTo>
                  <a:lnTo>
                    <a:pt x="228731" y="2324270"/>
                  </a:lnTo>
                  <a:lnTo>
                    <a:pt x="227350" y="2334036"/>
                  </a:lnTo>
                  <a:lnTo>
                    <a:pt x="225938" y="2343802"/>
                  </a:lnTo>
                  <a:lnTo>
                    <a:pt x="224504" y="2353568"/>
                  </a:lnTo>
                  <a:lnTo>
                    <a:pt x="223057" y="2363333"/>
                  </a:lnTo>
                  <a:lnTo>
                    <a:pt x="221605" y="2373099"/>
                  </a:lnTo>
                  <a:lnTo>
                    <a:pt x="220157" y="2382865"/>
                  </a:lnTo>
                  <a:lnTo>
                    <a:pt x="218721" y="2392631"/>
                  </a:lnTo>
                  <a:lnTo>
                    <a:pt x="217305" y="2402397"/>
                  </a:lnTo>
                  <a:lnTo>
                    <a:pt x="215915" y="2412163"/>
                  </a:lnTo>
                  <a:lnTo>
                    <a:pt x="214561" y="2421929"/>
                  </a:lnTo>
                  <a:lnTo>
                    <a:pt x="213245" y="2431694"/>
                  </a:lnTo>
                  <a:lnTo>
                    <a:pt x="211966" y="2441460"/>
                  </a:lnTo>
                  <a:lnTo>
                    <a:pt x="210723" y="2451226"/>
                  </a:lnTo>
                  <a:lnTo>
                    <a:pt x="209513" y="2460992"/>
                  </a:lnTo>
                  <a:lnTo>
                    <a:pt x="208332" y="2470758"/>
                  </a:lnTo>
                  <a:lnTo>
                    <a:pt x="207175" y="2480524"/>
                  </a:lnTo>
                  <a:lnTo>
                    <a:pt x="206035" y="2490289"/>
                  </a:lnTo>
                  <a:lnTo>
                    <a:pt x="204906" y="2500055"/>
                  </a:lnTo>
                  <a:lnTo>
                    <a:pt x="203780" y="2509821"/>
                  </a:lnTo>
                  <a:lnTo>
                    <a:pt x="202650" y="2519587"/>
                  </a:lnTo>
                  <a:lnTo>
                    <a:pt x="201512" y="2529353"/>
                  </a:lnTo>
                  <a:lnTo>
                    <a:pt x="200362" y="2539119"/>
                  </a:lnTo>
                  <a:lnTo>
                    <a:pt x="199198" y="2548884"/>
                  </a:lnTo>
                  <a:lnTo>
                    <a:pt x="198020" y="2558650"/>
                  </a:lnTo>
                  <a:lnTo>
                    <a:pt x="196827" y="2568416"/>
                  </a:lnTo>
                  <a:lnTo>
                    <a:pt x="195624" y="2578182"/>
                  </a:lnTo>
                  <a:lnTo>
                    <a:pt x="194414" y="2587948"/>
                  </a:lnTo>
                  <a:lnTo>
                    <a:pt x="193205" y="2597714"/>
                  </a:lnTo>
                  <a:lnTo>
                    <a:pt x="192004" y="2607480"/>
                  </a:lnTo>
                  <a:lnTo>
                    <a:pt x="190817" y="2617245"/>
                  </a:lnTo>
                  <a:lnTo>
                    <a:pt x="189653" y="2627011"/>
                  </a:lnTo>
                  <a:lnTo>
                    <a:pt x="188519" y="2636777"/>
                  </a:lnTo>
                  <a:lnTo>
                    <a:pt x="187424" y="2646543"/>
                  </a:lnTo>
                  <a:lnTo>
                    <a:pt x="186376" y="2656309"/>
                  </a:lnTo>
                  <a:lnTo>
                    <a:pt x="185386" y="2666075"/>
                  </a:lnTo>
                  <a:lnTo>
                    <a:pt x="184453" y="2675840"/>
                  </a:lnTo>
                  <a:lnTo>
                    <a:pt x="183580" y="2685606"/>
                  </a:lnTo>
                  <a:lnTo>
                    <a:pt x="182768" y="2695372"/>
                  </a:lnTo>
                  <a:lnTo>
                    <a:pt x="182018" y="2705138"/>
                  </a:lnTo>
                  <a:lnTo>
                    <a:pt x="181327" y="2714904"/>
                  </a:lnTo>
                  <a:lnTo>
                    <a:pt x="180693" y="2724670"/>
                  </a:lnTo>
                  <a:lnTo>
                    <a:pt x="180113" y="2734435"/>
                  </a:lnTo>
                  <a:lnTo>
                    <a:pt x="179583" y="2744201"/>
                  </a:lnTo>
                  <a:lnTo>
                    <a:pt x="179088" y="2753967"/>
                  </a:lnTo>
                  <a:lnTo>
                    <a:pt x="178622" y="2763733"/>
                  </a:lnTo>
                  <a:lnTo>
                    <a:pt x="178177" y="2773499"/>
                  </a:lnTo>
                  <a:lnTo>
                    <a:pt x="177745" y="2783265"/>
                  </a:lnTo>
                  <a:lnTo>
                    <a:pt x="177318" y="2793031"/>
                  </a:lnTo>
                  <a:lnTo>
                    <a:pt x="176890" y="2802796"/>
                  </a:lnTo>
                  <a:lnTo>
                    <a:pt x="176453" y="2812562"/>
                  </a:lnTo>
                  <a:lnTo>
                    <a:pt x="176002" y="2822328"/>
                  </a:lnTo>
                  <a:lnTo>
                    <a:pt x="175533" y="2832094"/>
                  </a:lnTo>
                  <a:lnTo>
                    <a:pt x="175045" y="2841860"/>
                  </a:lnTo>
                  <a:lnTo>
                    <a:pt x="174537" y="2851626"/>
                  </a:lnTo>
                  <a:lnTo>
                    <a:pt x="174008" y="2861391"/>
                  </a:lnTo>
                  <a:lnTo>
                    <a:pt x="173459" y="2871157"/>
                  </a:lnTo>
                  <a:lnTo>
                    <a:pt x="172892" y="2880923"/>
                  </a:lnTo>
                  <a:lnTo>
                    <a:pt x="172308" y="2890689"/>
                  </a:lnTo>
                  <a:lnTo>
                    <a:pt x="171708" y="2900455"/>
                  </a:lnTo>
                  <a:lnTo>
                    <a:pt x="171097" y="2910221"/>
                  </a:lnTo>
                  <a:lnTo>
                    <a:pt x="170476" y="2919987"/>
                  </a:lnTo>
                  <a:lnTo>
                    <a:pt x="169847" y="2929752"/>
                  </a:lnTo>
                  <a:lnTo>
                    <a:pt x="169212" y="2939518"/>
                  </a:lnTo>
                  <a:lnTo>
                    <a:pt x="168572" y="2949284"/>
                  </a:lnTo>
                  <a:lnTo>
                    <a:pt x="167927" y="2959050"/>
                  </a:lnTo>
                  <a:lnTo>
                    <a:pt x="167278" y="2968816"/>
                  </a:lnTo>
                  <a:lnTo>
                    <a:pt x="166626" y="2978582"/>
                  </a:lnTo>
                  <a:lnTo>
                    <a:pt x="165971" y="2988347"/>
                  </a:lnTo>
                  <a:lnTo>
                    <a:pt x="165314" y="2998113"/>
                  </a:lnTo>
                  <a:lnTo>
                    <a:pt x="164657" y="3007879"/>
                  </a:lnTo>
                  <a:lnTo>
                    <a:pt x="163999" y="3017645"/>
                  </a:lnTo>
                  <a:lnTo>
                    <a:pt x="163345" y="3027411"/>
                  </a:lnTo>
                  <a:lnTo>
                    <a:pt x="162694" y="3037177"/>
                  </a:lnTo>
                  <a:lnTo>
                    <a:pt x="162051" y="3046942"/>
                  </a:lnTo>
                  <a:lnTo>
                    <a:pt x="161419" y="3056708"/>
                  </a:lnTo>
                  <a:lnTo>
                    <a:pt x="160801" y="3066474"/>
                  </a:lnTo>
                  <a:lnTo>
                    <a:pt x="160199" y="3076240"/>
                  </a:lnTo>
                  <a:lnTo>
                    <a:pt x="159617" y="3086006"/>
                  </a:lnTo>
                  <a:lnTo>
                    <a:pt x="159056" y="3095772"/>
                  </a:lnTo>
                  <a:lnTo>
                    <a:pt x="158520" y="3105538"/>
                  </a:lnTo>
                  <a:lnTo>
                    <a:pt x="158008" y="3115303"/>
                  </a:lnTo>
                  <a:lnTo>
                    <a:pt x="157525" y="3125069"/>
                  </a:lnTo>
                  <a:lnTo>
                    <a:pt x="157072" y="3134835"/>
                  </a:lnTo>
                  <a:lnTo>
                    <a:pt x="156646" y="3144601"/>
                  </a:lnTo>
                  <a:lnTo>
                    <a:pt x="156246" y="3154367"/>
                  </a:lnTo>
                  <a:lnTo>
                    <a:pt x="155871" y="3164133"/>
                  </a:lnTo>
                  <a:lnTo>
                    <a:pt x="155519" y="3173898"/>
                  </a:lnTo>
                  <a:lnTo>
                    <a:pt x="155188" y="3183664"/>
                  </a:lnTo>
                  <a:lnTo>
                    <a:pt x="154877" y="3193430"/>
                  </a:lnTo>
                  <a:lnTo>
                    <a:pt x="154583" y="3203196"/>
                  </a:lnTo>
                  <a:lnTo>
                    <a:pt x="154308" y="3212962"/>
                  </a:lnTo>
                  <a:lnTo>
                    <a:pt x="154046" y="3222728"/>
                  </a:lnTo>
                  <a:lnTo>
                    <a:pt x="153796" y="3232493"/>
                  </a:lnTo>
                  <a:lnTo>
                    <a:pt x="153558" y="3242259"/>
                  </a:lnTo>
                  <a:lnTo>
                    <a:pt x="153332" y="3252025"/>
                  </a:lnTo>
                  <a:lnTo>
                    <a:pt x="153115" y="3261791"/>
                  </a:lnTo>
                  <a:lnTo>
                    <a:pt x="152909" y="3271557"/>
                  </a:lnTo>
                  <a:lnTo>
                    <a:pt x="152712" y="3281323"/>
                  </a:lnTo>
                  <a:lnTo>
                    <a:pt x="152527" y="3291089"/>
                  </a:lnTo>
                  <a:lnTo>
                    <a:pt x="152351" y="3300854"/>
                  </a:lnTo>
                  <a:lnTo>
                    <a:pt x="152184" y="3310620"/>
                  </a:lnTo>
                  <a:lnTo>
                    <a:pt x="152026" y="3320386"/>
                  </a:lnTo>
                  <a:lnTo>
                    <a:pt x="151875" y="3330152"/>
                  </a:lnTo>
                  <a:lnTo>
                    <a:pt x="151730" y="3339918"/>
                  </a:lnTo>
                  <a:lnTo>
                    <a:pt x="151591" y="3349684"/>
                  </a:lnTo>
                  <a:lnTo>
                    <a:pt x="151456" y="3359449"/>
                  </a:lnTo>
                  <a:lnTo>
                    <a:pt x="151322" y="3369215"/>
                  </a:lnTo>
                  <a:lnTo>
                    <a:pt x="151188" y="3378981"/>
                  </a:lnTo>
                  <a:lnTo>
                    <a:pt x="151051" y="3388747"/>
                  </a:lnTo>
                  <a:lnTo>
                    <a:pt x="150911" y="3398513"/>
                  </a:lnTo>
                  <a:lnTo>
                    <a:pt x="150765" y="3408279"/>
                  </a:lnTo>
                  <a:lnTo>
                    <a:pt x="150613" y="3418044"/>
                  </a:lnTo>
                  <a:lnTo>
                    <a:pt x="150454" y="3427810"/>
                  </a:lnTo>
                  <a:lnTo>
                    <a:pt x="150287" y="3437576"/>
                  </a:lnTo>
                  <a:lnTo>
                    <a:pt x="150111" y="3447342"/>
                  </a:lnTo>
                  <a:lnTo>
                    <a:pt x="149928" y="3457108"/>
                  </a:lnTo>
                  <a:lnTo>
                    <a:pt x="149739" y="3466874"/>
                  </a:lnTo>
                  <a:lnTo>
                    <a:pt x="149546" y="3476640"/>
                  </a:lnTo>
                  <a:lnTo>
                    <a:pt x="149349" y="3486405"/>
                  </a:lnTo>
                  <a:lnTo>
                    <a:pt x="149151" y="3496171"/>
                  </a:lnTo>
                  <a:lnTo>
                    <a:pt x="148953" y="3505937"/>
                  </a:lnTo>
                  <a:lnTo>
                    <a:pt x="148758" y="3515703"/>
                  </a:lnTo>
                  <a:lnTo>
                    <a:pt x="148567" y="3525469"/>
                  </a:lnTo>
                  <a:lnTo>
                    <a:pt x="148383" y="3535235"/>
                  </a:lnTo>
                  <a:lnTo>
                    <a:pt x="148206" y="3545000"/>
                  </a:lnTo>
                  <a:lnTo>
                    <a:pt x="148038" y="3554766"/>
                  </a:lnTo>
                  <a:lnTo>
                    <a:pt x="147879" y="3564532"/>
                  </a:lnTo>
                  <a:lnTo>
                    <a:pt x="147729" y="3574298"/>
                  </a:lnTo>
                  <a:lnTo>
                    <a:pt x="147589" y="3584064"/>
                  </a:lnTo>
                  <a:lnTo>
                    <a:pt x="147459" y="3593830"/>
                  </a:lnTo>
                  <a:lnTo>
                    <a:pt x="147338" y="3603596"/>
                  </a:lnTo>
                  <a:lnTo>
                    <a:pt x="147224" y="3613361"/>
                  </a:lnTo>
                  <a:lnTo>
                    <a:pt x="147117" y="3623127"/>
                  </a:lnTo>
                  <a:lnTo>
                    <a:pt x="147015" y="3632893"/>
                  </a:lnTo>
                  <a:lnTo>
                    <a:pt x="146916" y="3642659"/>
                  </a:lnTo>
                  <a:lnTo>
                    <a:pt x="146819" y="3652425"/>
                  </a:lnTo>
                  <a:lnTo>
                    <a:pt x="146722" y="3662191"/>
                  </a:lnTo>
                  <a:lnTo>
                    <a:pt x="146626" y="3671956"/>
                  </a:lnTo>
                  <a:lnTo>
                    <a:pt x="146528" y="3681722"/>
                  </a:lnTo>
                  <a:lnTo>
                    <a:pt x="146427" y="3691488"/>
                  </a:lnTo>
                  <a:lnTo>
                    <a:pt x="146325" y="3701254"/>
                  </a:lnTo>
                  <a:lnTo>
                    <a:pt x="146220" y="3711020"/>
                  </a:lnTo>
                  <a:lnTo>
                    <a:pt x="146114" y="3720786"/>
                  </a:lnTo>
                  <a:lnTo>
                    <a:pt x="146007" y="3730551"/>
                  </a:lnTo>
                  <a:lnTo>
                    <a:pt x="145900" y="3740317"/>
                  </a:lnTo>
                  <a:lnTo>
                    <a:pt x="145795" y="3750083"/>
                  </a:lnTo>
                  <a:lnTo>
                    <a:pt x="145692" y="3759849"/>
                  </a:lnTo>
                  <a:lnTo>
                    <a:pt x="145593" y="3769615"/>
                  </a:lnTo>
                  <a:lnTo>
                    <a:pt x="145499" y="3779381"/>
                  </a:lnTo>
                  <a:lnTo>
                    <a:pt x="145411" y="3789147"/>
                  </a:lnTo>
                  <a:lnTo>
                    <a:pt x="145329" y="3798912"/>
                  </a:lnTo>
                  <a:lnTo>
                    <a:pt x="145255" y="3808678"/>
                  </a:lnTo>
                  <a:lnTo>
                    <a:pt x="145188" y="3818444"/>
                  </a:lnTo>
                  <a:lnTo>
                    <a:pt x="145129" y="3828210"/>
                  </a:lnTo>
                  <a:lnTo>
                    <a:pt x="145077" y="3837976"/>
                  </a:lnTo>
                  <a:lnTo>
                    <a:pt x="145033" y="3847742"/>
                  </a:lnTo>
                  <a:lnTo>
                    <a:pt x="144994" y="3857507"/>
                  </a:lnTo>
                  <a:lnTo>
                    <a:pt x="144961" y="3867273"/>
                  </a:lnTo>
                  <a:lnTo>
                    <a:pt x="144933" y="3877039"/>
                  </a:lnTo>
                  <a:lnTo>
                    <a:pt x="144909" y="3886805"/>
                  </a:lnTo>
                  <a:lnTo>
                    <a:pt x="144889" y="3896571"/>
                  </a:lnTo>
                  <a:lnTo>
                    <a:pt x="144872" y="3906337"/>
                  </a:lnTo>
                  <a:lnTo>
                    <a:pt x="144859" y="3916102"/>
                  </a:lnTo>
                  <a:lnTo>
                    <a:pt x="144849" y="3925868"/>
                  </a:lnTo>
                  <a:lnTo>
                    <a:pt x="144843" y="3935634"/>
                  </a:lnTo>
                  <a:lnTo>
                    <a:pt x="144841" y="3945400"/>
                  </a:lnTo>
                  <a:lnTo>
                    <a:pt x="144842" y="3955166"/>
                  </a:lnTo>
                  <a:lnTo>
                    <a:pt x="144849" y="3964932"/>
                  </a:lnTo>
                  <a:lnTo>
                    <a:pt x="144862" y="3974698"/>
                  </a:lnTo>
                  <a:lnTo>
                    <a:pt x="144881" y="3984463"/>
                  </a:lnTo>
                  <a:lnTo>
                    <a:pt x="144909" y="3994229"/>
                  </a:lnTo>
                  <a:lnTo>
                    <a:pt x="144946" y="4003995"/>
                  </a:lnTo>
                  <a:lnTo>
                    <a:pt x="144991" y="4013761"/>
                  </a:lnTo>
                  <a:lnTo>
                    <a:pt x="145046" y="4023527"/>
                  </a:lnTo>
                  <a:lnTo>
                    <a:pt x="145111" y="4033293"/>
                  </a:lnTo>
                  <a:lnTo>
                    <a:pt x="145185" y="4043058"/>
                  </a:lnTo>
                  <a:lnTo>
                    <a:pt x="145268" y="4052824"/>
                  </a:lnTo>
                  <a:lnTo>
                    <a:pt x="145361" y="4062590"/>
                  </a:lnTo>
                  <a:lnTo>
                    <a:pt x="145463" y="4072356"/>
                  </a:lnTo>
                  <a:lnTo>
                    <a:pt x="145571" y="4082122"/>
                  </a:lnTo>
                  <a:lnTo>
                    <a:pt x="145685" y="4091888"/>
                  </a:lnTo>
                  <a:lnTo>
                    <a:pt x="145802" y="4101653"/>
                  </a:lnTo>
                  <a:lnTo>
                    <a:pt x="145921" y="4111419"/>
                  </a:lnTo>
                  <a:lnTo>
                    <a:pt x="146040" y="4121185"/>
                  </a:lnTo>
                  <a:lnTo>
                    <a:pt x="146157" y="4130951"/>
                  </a:lnTo>
                  <a:lnTo>
                    <a:pt x="146270" y="4140717"/>
                  </a:lnTo>
                  <a:lnTo>
                    <a:pt x="146375" y="4150483"/>
                  </a:lnTo>
                  <a:lnTo>
                    <a:pt x="146471" y="4160249"/>
                  </a:lnTo>
                  <a:lnTo>
                    <a:pt x="146556" y="4170014"/>
                  </a:lnTo>
                  <a:lnTo>
                    <a:pt x="146630" y="4179780"/>
                  </a:lnTo>
                  <a:lnTo>
                    <a:pt x="146690" y="4189546"/>
                  </a:lnTo>
                  <a:lnTo>
                    <a:pt x="146735" y="4199312"/>
                  </a:lnTo>
                  <a:lnTo>
                    <a:pt x="146766" y="4209078"/>
                  </a:lnTo>
                  <a:lnTo>
                    <a:pt x="146782" y="4218844"/>
                  </a:lnTo>
                  <a:lnTo>
                    <a:pt x="146780" y="4228609"/>
                  </a:lnTo>
                  <a:lnTo>
                    <a:pt x="146763" y="4238375"/>
                  </a:lnTo>
                  <a:lnTo>
                    <a:pt x="146730" y="4248141"/>
                  </a:lnTo>
                  <a:lnTo>
                    <a:pt x="146684" y="4257907"/>
                  </a:lnTo>
                  <a:lnTo>
                    <a:pt x="146625" y="4267673"/>
                  </a:lnTo>
                  <a:lnTo>
                    <a:pt x="146554" y="4277439"/>
                  </a:lnTo>
                  <a:lnTo>
                    <a:pt x="146473" y="4287205"/>
                  </a:lnTo>
                  <a:lnTo>
                    <a:pt x="146381" y="4296970"/>
                  </a:lnTo>
                  <a:lnTo>
                    <a:pt x="146279" y="4306736"/>
                  </a:lnTo>
                  <a:lnTo>
                    <a:pt x="146170" y="4316502"/>
                  </a:lnTo>
                  <a:lnTo>
                    <a:pt x="146054" y="4326268"/>
                  </a:lnTo>
                  <a:lnTo>
                    <a:pt x="145932" y="4336034"/>
                  </a:lnTo>
                  <a:lnTo>
                    <a:pt x="145806" y="4345800"/>
                  </a:lnTo>
                  <a:lnTo>
                    <a:pt x="145675" y="4355565"/>
                  </a:lnTo>
                  <a:lnTo>
                    <a:pt x="145541" y="4365331"/>
                  </a:lnTo>
                  <a:lnTo>
                    <a:pt x="145404" y="4375097"/>
                  </a:lnTo>
                  <a:lnTo>
                    <a:pt x="145265" y="4384863"/>
                  </a:lnTo>
                  <a:lnTo>
                    <a:pt x="145124" y="4394629"/>
                  </a:lnTo>
                  <a:lnTo>
                    <a:pt x="144982" y="4404395"/>
                  </a:lnTo>
                  <a:lnTo>
                    <a:pt x="144839" y="4414160"/>
                  </a:lnTo>
                  <a:lnTo>
                    <a:pt x="144697" y="4423926"/>
                  </a:lnTo>
                  <a:lnTo>
                    <a:pt x="144557" y="4433692"/>
                  </a:lnTo>
                  <a:lnTo>
                    <a:pt x="144418" y="4443458"/>
                  </a:lnTo>
                  <a:lnTo>
                    <a:pt x="144282" y="4453224"/>
                  </a:lnTo>
                  <a:lnTo>
                    <a:pt x="144150" y="4462990"/>
                  </a:lnTo>
                  <a:lnTo>
                    <a:pt x="144023" y="4472756"/>
                  </a:lnTo>
                  <a:lnTo>
                    <a:pt x="143901" y="4482521"/>
                  </a:lnTo>
                  <a:lnTo>
                    <a:pt x="143785" y="4492287"/>
                  </a:lnTo>
                  <a:lnTo>
                    <a:pt x="143676" y="4502053"/>
                  </a:lnTo>
                  <a:lnTo>
                    <a:pt x="143574" y="4511819"/>
                  </a:lnTo>
                  <a:lnTo>
                    <a:pt x="143480" y="4521585"/>
                  </a:lnTo>
                  <a:lnTo>
                    <a:pt x="143395" y="4531351"/>
                  </a:lnTo>
                  <a:lnTo>
                    <a:pt x="143318" y="4541116"/>
                  </a:lnTo>
                  <a:lnTo>
                    <a:pt x="143250" y="4550882"/>
                  </a:lnTo>
                  <a:lnTo>
                    <a:pt x="143191" y="4560648"/>
                  </a:lnTo>
                  <a:lnTo>
                    <a:pt x="143141" y="4570414"/>
                  </a:lnTo>
                  <a:lnTo>
                    <a:pt x="143098" y="4580180"/>
                  </a:lnTo>
                  <a:lnTo>
                    <a:pt x="143063" y="4589946"/>
                  </a:lnTo>
                  <a:lnTo>
                    <a:pt x="143036" y="4599711"/>
                  </a:lnTo>
                  <a:lnTo>
                    <a:pt x="143015" y="4609477"/>
                  </a:lnTo>
                  <a:lnTo>
                    <a:pt x="143001" y="4619243"/>
                  </a:lnTo>
                  <a:lnTo>
                    <a:pt x="142993" y="4629009"/>
                  </a:lnTo>
                  <a:lnTo>
                    <a:pt x="142989" y="4638775"/>
                  </a:lnTo>
                  <a:lnTo>
                    <a:pt x="142990" y="4648541"/>
                  </a:lnTo>
                  <a:lnTo>
                    <a:pt x="142994" y="4658307"/>
                  </a:lnTo>
                  <a:lnTo>
                    <a:pt x="143000" y="4668072"/>
                  </a:lnTo>
                  <a:lnTo>
                    <a:pt x="143008" y="4677838"/>
                  </a:lnTo>
                  <a:lnTo>
                    <a:pt x="143016" y="4687604"/>
                  </a:lnTo>
                  <a:lnTo>
                    <a:pt x="143025" y="4697370"/>
                  </a:lnTo>
                  <a:lnTo>
                    <a:pt x="143033" y="4707136"/>
                  </a:lnTo>
                  <a:lnTo>
                    <a:pt x="143039" y="4716902"/>
                  </a:lnTo>
                  <a:lnTo>
                    <a:pt x="143044" y="4726667"/>
                  </a:lnTo>
                  <a:lnTo>
                    <a:pt x="143045" y="4736433"/>
                  </a:lnTo>
                  <a:lnTo>
                    <a:pt x="143044" y="4746199"/>
                  </a:lnTo>
                  <a:lnTo>
                    <a:pt x="143039" y="4755965"/>
                  </a:lnTo>
                  <a:lnTo>
                    <a:pt x="143031" y="4765731"/>
                  </a:lnTo>
                  <a:lnTo>
                    <a:pt x="143020" y="4775497"/>
                  </a:lnTo>
                  <a:lnTo>
                    <a:pt x="143005" y="4785262"/>
                  </a:lnTo>
                  <a:lnTo>
                    <a:pt x="142988" y="4795028"/>
                  </a:lnTo>
                  <a:lnTo>
                    <a:pt x="142968" y="4804794"/>
                  </a:lnTo>
                  <a:lnTo>
                    <a:pt x="142947" y="4814560"/>
                  </a:lnTo>
                  <a:lnTo>
                    <a:pt x="142925" y="4824326"/>
                  </a:lnTo>
                  <a:lnTo>
                    <a:pt x="142902" y="4834092"/>
                  </a:lnTo>
                  <a:lnTo>
                    <a:pt x="142880" y="4843858"/>
                  </a:lnTo>
                  <a:lnTo>
                    <a:pt x="142858" y="4853623"/>
                  </a:lnTo>
                  <a:lnTo>
                    <a:pt x="142838" y="4863389"/>
                  </a:lnTo>
                  <a:lnTo>
                    <a:pt x="142819" y="4873155"/>
                  </a:lnTo>
                  <a:lnTo>
                    <a:pt x="142802" y="4882921"/>
                  </a:lnTo>
                  <a:lnTo>
                    <a:pt x="142788" y="4892687"/>
                  </a:lnTo>
                  <a:lnTo>
                    <a:pt x="142775" y="4902453"/>
                  </a:lnTo>
                  <a:lnTo>
                    <a:pt x="142765" y="4912218"/>
                  </a:lnTo>
                  <a:lnTo>
                    <a:pt x="142756" y="4921984"/>
                  </a:lnTo>
                  <a:lnTo>
                    <a:pt x="142750" y="4931750"/>
                  </a:lnTo>
                  <a:lnTo>
                    <a:pt x="142744" y="4941516"/>
                  </a:lnTo>
                  <a:lnTo>
                    <a:pt x="142740" y="4951282"/>
                  </a:lnTo>
                  <a:lnTo>
                    <a:pt x="142736" y="4961048"/>
                  </a:lnTo>
                  <a:lnTo>
                    <a:pt x="142733" y="4970814"/>
                  </a:lnTo>
                  <a:lnTo>
                    <a:pt x="142729" y="4980579"/>
                  </a:lnTo>
                  <a:lnTo>
                    <a:pt x="142725" y="4990345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0" name="pg38">
              <a:extLst>
                <a:ext uri="{FF2B5EF4-FFF2-40B4-BE49-F238E27FC236}">
                  <a16:creationId xmlns:a16="http://schemas.microsoft.com/office/drawing/2014/main" id="{8F3D7FD0-8D22-B840-B308-8B523ACB38CD}"/>
                </a:ext>
              </a:extLst>
            </p:cNvPr>
            <p:cNvSpPr/>
            <p:nvPr/>
          </p:nvSpPr>
          <p:spPr>
            <a:xfrm>
              <a:off x="7728489" y="2452529"/>
              <a:ext cx="287130" cy="4551514"/>
            </a:xfrm>
            <a:custGeom>
              <a:avLst/>
              <a:gdLst/>
              <a:ahLst/>
              <a:cxnLst/>
              <a:rect l="0" t="0" r="0" b="0"/>
              <a:pathLst>
                <a:path w="287130" h="4551514">
                  <a:moveTo>
                    <a:pt x="143337" y="4551514"/>
                  </a:moveTo>
                  <a:lnTo>
                    <a:pt x="143335" y="4542607"/>
                  </a:lnTo>
                  <a:lnTo>
                    <a:pt x="143333" y="4533700"/>
                  </a:lnTo>
                  <a:lnTo>
                    <a:pt x="143332" y="4524793"/>
                  </a:lnTo>
                  <a:lnTo>
                    <a:pt x="143331" y="4515886"/>
                  </a:lnTo>
                  <a:lnTo>
                    <a:pt x="143331" y="4506979"/>
                  </a:lnTo>
                  <a:lnTo>
                    <a:pt x="143330" y="4498072"/>
                  </a:lnTo>
                  <a:lnTo>
                    <a:pt x="143328" y="4489165"/>
                  </a:lnTo>
                  <a:lnTo>
                    <a:pt x="143324" y="4480258"/>
                  </a:lnTo>
                  <a:lnTo>
                    <a:pt x="143319" y="4471351"/>
                  </a:lnTo>
                  <a:lnTo>
                    <a:pt x="143312" y="4462444"/>
                  </a:lnTo>
                  <a:lnTo>
                    <a:pt x="143303" y="4453536"/>
                  </a:lnTo>
                  <a:lnTo>
                    <a:pt x="143290" y="4444629"/>
                  </a:lnTo>
                  <a:lnTo>
                    <a:pt x="143273" y="4435722"/>
                  </a:lnTo>
                  <a:lnTo>
                    <a:pt x="143252" y="4426815"/>
                  </a:lnTo>
                  <a:lnTo>
                    <a:pt x="143227" y="4417908"/>
                  </a:lnTo>
                  <a:lnTo>
                    <a:pt x="143197" y="4409001"/>
                  </a:lnTo>
                  <a:lnTo>
                    <a:pt x="143161" y="4400094"/>
                  </a:lnTo>
                  <a:lnTo>
                    <a:pt x="143121" y="4391187"/>
                  </a:lnTo>
                  <a:lnTo>
                    <a:pt x="143074" y="4382280"/>
                  </a:lnTo>
                  <a:lnTo>
                    <a:pt x="143022" y="4373373"/>
                  </a:lnTo>
                  <a:lnTo>
                    <a:pt x="142963" y="4364466"/>
                  </a:lnTo>
                  <a:lnTo>
                    <a:pt x="142899" y="4355559"/>
                  </a:lnTo>
                  <a:lnTo>
                    <a:pt x="142829" y="4346652"/>
                  </a:lnTo>
                  <a:lnTo>
                    <a:pt x="142754" y="4337745"/>
                  </a:lnTo>
                  <a:lnTo>
                    <a:pt x="142674" y="4328837"/>
                  </a:lnTo>
                  <a:lnTo>
                    <a:pt x="142589" y="4319930"/>
                  </a:lnTo>
                  <a:lnTo>
                    <a:pt x="142499" y="4311023"/>
                  </a:lnTo>
                  <a:lnTo>
                    <a:pt x="142405" y="4302116"/>
                  </a:lnTo>
                  <a:lnTo>
                    <a:pt x="142308" y="4293209"/>
                  </a:lnTo>
                  <a:lnTo>
                    <a:pt x="142208" y="4284302"/>
                  </a:lnTo>
                  <a:lnTo>
                    <a:pt x="142105" y="4275395"/>
                  </a:lnTo>
                  <a:lnTo>
                    <a:pt x="142001" y="4266488"/>
                  </a:lnTo>
                  <a:lnTo>
                    <a:pt x="141894" y="4257581"/>
                  </a:lnTo>
                  <a:lnTo>
                    <a:pt x="141788" y="4248674"/>
                  </a:lnTo>
                  <a:lnTo>
                    <a:pt x="141681" y="4239767"/>
                  </a:lnTo>
                  <a:lnTo>
                    <a:pt x="141574" y="4230860"/>
                  </a:lnTo>
                  <a:lnTo>
                    <a:pt x="141468" y="4221953"/>
                  </a:lnTo>
                  <a:lnTo>
                    <a:pt x="141363" y="4213045"/>
                  </a:lnTo>
                  <a:lnTo>
                    <a:pt x="141261" y="4204138"/>
                  </a:lnTo>
                  <a:lnTo>
                    <a:pt x="141161" y="4195231"/>
                  </a:lnTo>
                  <a:lnTo>
                    <a:pt x="141064" y="4186324"/>
                  </a:lnTo>
                  <a:lnTo>
                    <a:pt x="140970" y="4177417"/>
                  </a:lnTo>
                  <a:lnTo>
                    <a:pt x="140880" y="4168510"/>
                  </a:lnTo>
                  <a:lnTo>
                    <a:pt x="140793" y="4159603"/>
                  </a:lnTo>
                  <a:lnTo>
                    <a:pt x="140711" y="4150696"/>
                  </a:lnTo>
                  <a:lnTo>
                    <a:pt x="140635" y="4141789"/>
                  </a:lnTo>
                  <a:lnTo>
                    <a:pt x="140564" y="4132882"/>
                  </a:lnTo>
                  <a:lnTo>
                    <a:pt x="140498" y="4123975"/>
                  </a:lnTo>
                  <a:lnTo>
                    <a:pt x="140438" y="4115068"/>
                  </a:lnTo>
                  <a:lnTo>
                    <a:pt x="140383" y="4106161"/>
                  </a:lnTo>
                  <a:lnTo>
                    <a:pt x="140335" y="4097254"/>
                  </a:lnTo>
                  <a:lnTo>
                    <a:pt x="140293" y="4088346"/>
                  </a:lnTo>
                  <a:lnTo>
                    <a:pt x="140259" y="4079439"/>
                  </a:lnTo>
                  <a:lnTo>
                    <a:pt x="140232" y="4070532"/>
                  </a:lnTo>
                  <a:lnTo>
                    <a:pt x="140210" y="4061625"/>
                  </a:lnTo>
                  <a:lnTo>
                    <a:pt x="140196" y="4052718"/>
                  </a:lnTo>
                  <a:lnTo>
                    <a:pt x="140188" y="4043811"/>
                  </a:lnTo>
                  <a:lnTo>
                    <a:pt x="140187" y="4034904"/>
                  </a:lnTo>
                  <a:lnTo>
                    <a:pt x="140194" y="4025997"/>
                  </a:lnTo>
                  <a:lnTo>
                    <a:pt x="140207" y="4017090"/>
                  </a:lnTo>
                  <a:lnTo>
                    <a:pt x="140227" y="4008183"/>
                  </a:lnTo>
                  <a:lnTo>
                    <a:pt x="140253" y="3999276"/>
                  </a:lnTo>
                  <a:lnTo>
                    <a:pt x="140284" y="3990369"/>
                  </a:lnTo>
                  <a:lnTo>
                    <a:pt x="140322" y="3981462"/>
                  </a:lnTo>
                  <a:lnTo>
                    <a:pt x="140364" y="3972554"/>
                  </a:lnTo>
                  <a:lnTo>
                    <a:pt x="140412" y="3963647"/>
                  </a:lnTo>
                  <a:lnTo>
                    <a:pt x="140465" y="3954740"/>
                  </a:lnTo>
                  <a:lnTo>
                    <a:pt x="140521" y="3945833"/>
                  </a:lnTo>
                  <a:lnTo>
                    <a:pt x="140580" y="3936926"/>
                  </a:lnTo>
                  <a:lnTo>
                    <a:pt x="140641" y="3928019"/>
                  </a:lnTo>
                  <a:lnTo>
                    <a:pt x="140704" y="3919112"/>
                  </a:lnTo>
                  <a:lnTo>
                    <a:pt x="140768" y="3910205"/>
                  </a:lnTo>
                  <a:lnTo>
                    <a:pt x="140832" y="3901298"/>
                  </a:lnTo>
                  <a:lnTo>
                    <a:pt x="140895" y="3892391"/>
                  </a:lnTo>
                  <a:lnTo>
                    <a:pt x="140957" y="3883484"/>
                  </a:lnTo>
                  <a:lnTo>
                    <a:pt x="141016" y="3874577"/>
                  </a:lnTo>
                  <a:lnTo>
                    <a:pt x="141072" y="3865670"/>
                  </a:lnTo>
                  <a:lnTo>
                    <a:pt x="141125" y="3856763"/>
                  </a:lnTo>
                  <a:lnTo>
                    <a:pt x="141172" y="3847855"/>
                  </a:lnTo>
                  <a:lnTo>
                    <a:pt x="141215" y="3838948"/>
                  </a:lnTo>
                  <a:lnTo>
                    <a:pt x="141252" y="3830041"/>
                  </a:lnTo>
                  <a:lnTo>
                    <a:pt x="141284" y="3821134"/>
                  </a:lnTo>
                  <a:lnTo>
                    <a:pt x="141310" y="3812227"/>
                  </a:lnTo>
                  <a:lnTo>
                    <a:pt x="141331" y="3803320"/>
                  </a:lnTo>
                  <a:lnTo>
                    <a:pt x="141345" y="3794413"/>
                  </a:lnTo>
                  <a:lnTo>
                    <a:pt x="141352" y="3785506"/>
                  </a:lnTo>
                  <a:lnTo>
                    <a:pt x="141354" y="3776599"/>
                  </a:lnTo>
                  <a:lnTo>
                    <a:pt x="141350" y="3767692"/>
                  </a:lnTo>
                  <a:lnTo>
                    <a:pt x="141341" y="3758785"/>
                  </a:lnTo>
                  <a:lnTo>
                    <a:pt x="141327" y="3749878"/>
                  </a:lnTo>
                  <a:lnTo>
                    <a:pt x="141309" y="3740971"/>
                  </a:lnTo>
                  <a:lnTo>
                    <a:pt x="141285" y="3732063"/>
                  </a:lnTo>
                  <a:lnTo>
                    <a:pt x="141257" y="3723156"/>
                  </a:lnTo>
                  <a:lnTo>
                    <a:pt x="141226" y="3714249"/>
                  </a:lnTo>
                  <a:lnTo>
                    <a:pt x="141192" y="3705342"/>
                  </a:lnTo>
                  <a:lnTo>
                    <a:pt x="141154" y="3696435"/>
                  </a:lnTo>
                  <a:lnTo>
                    <a:pt x="141113" y="3687528"/>
                  </a:lnTo>
                  <a:lnTo>
                    <a:pt x="141069" y="3678621"/>
                  </a:lnTo>
                  <a:lnTo>
                    <a:pt x="141022" y="3669714"/>
                  </a:lnTo>
                  <a:lnTo>
                    <a:pt x="140972" y="3660807"/>
                  </a:lnTo>
                  <a:lnTo>
                    <a:pt x="140920" y="3651900"/>
                  </a:lnTo>
                  <a:lnTo>
                    <a:pt x="140865" y="3642993"/>
                  </a:lnTo>
                  <a:lnTo>
                    <a:pt x="140808" y="3634086"/>
                  </a:lnTo>
                  <a:lnTo>
                    <a:pt x="140749" y="3625179"/>
                  </a:lnTo>
                  <a:lnTo>
                    <a:pt x="140687" y="3616272"/>
                  </a:lnTo>
                  <a:lnTo>
                    <a:pt x="140623" y="3607364"/>
                  </a:lnTo>
                  <a:lnTo>
                    <a:pt x="140557" y="3598457"/>
                  </a:lnTo>
                  <a:lnTo>
                    <a:pt x="140488" y="3589550"/>
                  </a:lnTo>
                  <a:lnTo>
                    <a:pt x="140418" y="3580643"/>
                  </a:lnTo>
                  <a:lnTo>
                    <a:pt x="140345" y="3571736"/>
                  </a:lnTo>
                  <a:lnTo>
                    <a:pt x="140270" y="3562829"/>
                  </a:lnTo>
                  <a:lnTo>
                    <a:pt x="140194" y="3553922"/>
                  </a:lnTo>
                  <a:lnTo>
                    <a:pt x="140115" y="3545015"/>
                  </a:lnTo>
                  <a:lnTo>
                    <a:pt x="140034" y="3536108"/>
                  </a:lnTo>
                  <a:lnTo>
                    <a:pt x="139951" y="3527201"/>
                  </a:lnTo>
                  <a:lnTo>
                    <a:pt x="139865" y="3518294"/>
                  </a:lnTo>
                  <a:lnTo>
                    <a:pt x="139777" y="3509387"/>
                  </a:lnTo>
                  <a:lnTo>
                    <a:pt x="139686" y="3500480"/>
                  </a:lnTo>
                  <a:lnTo>
                    <a:pt x="139592" y="3491572"/>
                  </a:lnTo>
                  <a:lnTo>
                    <a:pt x="139495" y="3482665"/>
                  </a:lnTo>
                  <a:lnTo>
                    <a:pt x="139394" y="3473758"/>
                  </a:lnTo>
                  <a:lnTo>
                    <a:pt x="139290" y="3464851"/>
                  </a:lnTo>
                  <a:lnTo>
                    <a:pt x="139181" y="3455944"/>
                  </a:lnTo>
                  <a:lnTo>
                    <a:pt x="139069" y="3447037"/>
                  </a:lnTo>
                  <a:lnTo>
                    <a:pt x="138953" y="3438130"/>
                  </a:lnTo>
                  <a:lnTo>
                    <a:pt x="138832" y="3429223"/>
                  </a:lnTo>
                  <a:lnTo>
                    <a:pt x="138707" y="3420316"/>
                  </a:lnTo>
                  <a:lnTo>
                    <a:pt x="138578" y="3411409"/>
                  </a:lnTo>
                  <a:lnTo>
                    <a:pt x="138445" y="3402502"/>
                  </a:lnTo>
                  <a:lnTo>
                    <a:pt x="138309" y="3393595"/>
                  </a:lnTo>
                  <a:lnTo>
                    <a:pt x="138168" y="3384688"/>
                  </a:lnTo>
                  <a:lnTo>
                    <a:pt x="138024" y="3375781"/>
                  </a:lnTo>
                  <a:lnTo>
                    <a:pt x="137876" y="3366873"/>
                  </a:lnTo>
                  <a:lnTo>
                    <a:pt x="137725" y="3357966"/>
                  </a:lnTo>
                  <a:lnTo>
                    <a:pt x="137571" y="3349059"/>
                  </a:lnTo>
                  <a:lnTo>
                    <a:pt x="137413" y="3340152"/>
                  </a:lnTo>
                  <a:lnTo>
                    <a:pt x="137253" y="3331245"/>
                  </a:lnTo>
                  <a:lnTo>
                    <a:pt x="137088" y="3322338"/>
                  </a:lnTo>
                  <a:lnTo>
                    <a:pt x="136919" y="3313431"/>
                  </a:lnTo>
                  <a:lnTo>
                    <a:pt x="136745" y="3304524"/>
                  </a:lnTo>
                  <a:lnTo>
                    <a:pt x="136568" y="3295617"/>
                  </a:lnTo>
                  <a:lnTo>
                    <a:pt x="136385" y="3286710"/>
                  </a:lnTo>
                  <a:lnTo>
                    <a:pt x="136197" y="3277803"/>
                  </a:lnTo>
                  <a:lnTo>
                    <a:pt x="136004" y="3268896"/>
                  </a:lnTo>
                  <a:lnTo>
                    <a:pt x="135803" y="3259989"/>
                  </a:lnTo>
                  <a:lnTo>
                    <a:pt x="135595" y="3251081"/>
                  </a:lnTo>
                  <a:lnTo>
                    <a:pt x="135381" y="3242174"/>
                  </a:lnTo>
                  <a:lnTo>
                    <a:pt x="135160" y="3233267"/>
                  </a:lnTo>
                  <a:lnTo>
                    <a:pt x="134932" y="3224360"/>
                  </a:lnTo>
                  <a:lnTo>
                    <a:pt x="134698" y="3215453"/>
                  </a:lnTo>
                  <a:lnTo>
                    <a:pt x="134455" y="3206546"/>
                  </a:lnTo>
                  <a:lnTo>
                    <a:pt x="134205" y="3197639"/>
                  </a:lnTo>
                  <a:lnTo>
                    <a:pt x="133950" y="3188732"/>
                  </a:lnTo>
                  <a:lnTo>
                    <a:pt x="133688" y="3179825"/>
                  </a:lnTo>
                  <a:lnTo>
                    <a:pt x="133422" y="3170918"/>
                  </a:lnTo>
                  <a:lnTo>
                    <a:pt x="133151" y="3162011"/>
                  </a:lnTo>
                  <a:lnTo>
                    <a:pt x="132875" y="3153104"/>
                  </a:lnTo>
                  <a:lnTo>
                    <a:pt x="132596" y="3144197"/>
                  </a:lnTo>
                  <a:lnTo>
                    <a:pt x="132314" y="3135290"/>
                  </a:lnTo>
                  <a:lnTo>
                    <a:pt x="132031" y="3126382"/>
                  </a:lnTo>
                  <a:lnTo>
                    <a:pt x="131746" y="3117475"/>
                  </a:lnTo>
                  <a:lnTo>
                    <a:pt x="131460" y="3108568"/>
                  </a:lnTo>
                  <a:lnTo>
                    <a:pt x="131175" y="3099661"/>
                  </a:lnTo>
                  <a:lnTo>
                    <a:pt x="130889" y="3090754"/>
                  </a:lnTo>
                  <a:lnTo>
                    <a:pt x="130605" y="3081847"/>
                  </a:lnTo>
                  <a:lnTo>
                    <a:pt x="130322" y="3072940"/>
                  </a:lnTo>
                  <a:lnTo>
                    <a:pt x="130040" y="3064033"/>
                  </a:lnTo>
                  <a:lnTo>
                    <a:pt x="129760" y="3055126"/>
                  </a:lnTo>
                  <a:lnTo>
                    <a:pt x="129481" y="3046219"/>
                  </a:lnTo>
                  <a:lnTo>
                    <a:pt x="129202" y="3037312"/>
                  </a:lnTo>
                  <a:lnTo>
                    <a:pt x="128924" y="3028405"/>
                  </a:lnTo>
                  <a:lnTo>
                    <a:pt x="128646" y="3019498"/>
                  </a:lnTo>
                  <a:lnTo>
                    <a:pt x="128367" y="3010591"/>
                  </a:lnTo>
                  <a:lnTo>
                    <a:pt x="128086" y="3001683"/>
                  </a:lnTo>
                  <a:lnTo>
                    <a:pt x="127802" y="2992776"/>
                  </a:lnTo>
                  <a:lnTo>
                    <a:pt x="127514" y="2983869"/>
                  </a:lnTo>
                  <a:lnTo>
                    <a:pt x="127221" y="2974962"/>
                  </a:lnTo>
                  <a:lnTo>
                    <a:pt x="126919" y="2966055"/>
                  </a:lnTo>
                  <a:lnTo>
                    <a:pt x="126609" y="2957148"/>
                  </a:lnTo>
                  <a:lnTo>
                    <a:pt x="126290" y="2948241"/>
                  </a:lnTo>
                  <a:lnTo>
                    <a:pt x="125960" y="2939334"/>
                  </a:lnTo>
                  <a:lnTo>
                    <a:pt x="125617" y="2930427"/>
                  </a:lnTo>
                  <a:lnTo>
                    <a:pt x="125262" y="2921520"/>
                  </a:lnTo>
                  <a:lnTo>
                    <a:pt x="124889" y="2912613"/>
                  </a:lnTo>
                  <a:lnTo>
                    <a:pt x="124501" y="2903706"/>
                  </a:lnTo>
                  <a:lnTo>
                    <a:pt x="124097" y="2894799"/>
                  </a:lnTo>
                  <a:lnTo>
                    <a:pt x="123677" y="2885891"/>
                  </a:lnTo>
                  <a:lnTo>
                    <a:pt x="123240" y="2876984"/>
                  </a:lnTo>
                  <a:lnTo>
                    <a:pt x="122787" y="2868077"/>
                  </a:lnTo>
                  <a:lnTo>
                    <a:pt x="122317" y="2859170"/>
                  </a:lnTo>
                  <a:lnTo>
                    <a:pt x="121828" y="2850263"/>
                  </a:lnTo>
                  <a:lnTo>
                    <a:pt x="121324" y="2841356"/>
                  </a:lnTo>
                  <a:lnTo>
                    <a:pt x="120806" y="2832449"/>
                  </a:lnTo>
                  <a:lnTo>
                    <a:pt x="120275" y="2823542"/>
                  </a:lnTo>
                  <a:lnTo>
                    <a:pt x="119730" y="2814635"/>
                  </a:lnTo>
                  <a:lnTo>
                    <a:pt x="119175" y="2805728"/>
                  </a:lnTo>
                  <a:lnTo>
                    <a:pt x="118607" y="2796821"/>
                  </a:lnTo>
                  <a:lnTo>
                    <a:pt x="118030" y="2787914"/>
                  </a:lnTo>
                  <a:lnTo>
                    <a:pt x="117446" y="2779007"/>
                  </a:lnTo>
                  <a:lnTo>
                    <a:pt x="116855" y="2770100"/>
                  </a:lnTo>
                  <a:lnTo>
                    <a:pt x="116260" y="2761192"/>
                  </a:lnTo>
                  <a:lnTo>
                    <a:pt x="115660" y="2752285"/>
                  </a:lnTo>
                  <a:lnTo>
                    <a:pt x="115057" y="2743378"/>
                  </a:lnTo>
                  <a:lnTo>
                    <a:pt x="114452" y="2734471"/>
                  </a:lnTo>
                  <a:lnTo>
                    <a:pt x="113847" y="2725564"/>
                  </a:lnTo>
                  <a:lnTo>
                    <a:pt x="113242" y="2716657"/>
                  </a:lnTo>
                  <a:lnTo>
                    <a:pt x="112639" y="2707750"/>
                  </a:lnTo>
                  <a:lnTo>
                    <a:pt x="112037" y="2698843"/>
                  </a:lnTo>
                  <a:lnTo>
                    <a:pt x="111438" y="2689936"/>
                  </a:lnTo>
                  <a:lnTo>
                    <a:pt x="110842" y="2681029"/>
                  </a:lnTo>
                  <a:lnTo>
                    <a:pt x="110249" y="2672122"/>
                  </a:lnTo>
                  <a:lnTo>
                    <a:pt x="109660" y="2663215"/>
                  </a:lnTo>
                  <a:lnTo>
                    <a:pt x="109073" y="2654308"/>
                  </a:lnTo>
                  <a:lnTo>
                    <a:pt x="108488" y="2645400"/>
                  </a:lnTo>
                  <a:lnTo>
                    <a:pt x="107905" y="2636493"/>
                  </a:lnTo>
                  <a:lnTo>
                    <a:pt x="107323" y="2627586"/>
                  </a:lnTo>
                  <a:lnTo>
                    <a:pt x="106740" y="2618679"/>
                  </a:lnTo>
                  <a:lnTo>
                    <a:pt x="106155" y="2609772"/>
                  </a:lnTo>
                  <a:lnTo>
                    <a:pt x="105565" y="2600865"/>
                  </a:lnTo>
                  <a:lnTo>
                    <a:pt x="104969" y="2591958"/>
                  </a:lnTo>
                  <a:lnTo>
                    <a:pt x="104364" y="2583051"/>
                  </a:lnTo>
                  <a:lnTo>
                    <a:pt x="103750" y="2574144"/>
                  </a:lnTo>
                  <a:lnTo>
                    <a:pt x="103121" y="2565237"/>
                  </a:lnTo>
                  <a:lnTo>
                    <a:pt x="102475" y="2556330"/>
                  </a:lnTo>
                  <a:lnTo>
                    <a:pt x="101812" y="2547423"/>
                  </a:lnTo>
                  <a:lnTo>
                    <a:pt x="101128" y="2538516"/>
                  </a:lnTo>
                  <a:lnTo>
                    <a:pt x="100424" y="2529609"/>
                  </a:lnTo>
                  <a:lnTo>
                    <a:pt x="99696" y="2520701"/>
                  </a:lnTo>
                  <a:lnTo>
                    <a:pt x="98945" y="2511794"/>
                  </a:lnTo>
                  <a:lnTo>
                    <a:pt x="98165" y="2502887"/>
                  </a:lnTo>
                  <a:lnTo>
                    <a:pt x="97359" y="2493980"/>
                  </a:lnTo>
                  <a:lnTo>
                    <a:pt x="96529" y="2485073"/>
                  </a:lnTo>
                  <a:lnTo>
                    <a:pt x="95674" y="2476166"/>
                  </a:lnTo>
                  <a:lnTo>
                    <a:pt x="94796" y="2467259"/>
                  </a:lnTo>
                  <a:lnTo>
                    <a:pt x="93897" y="2458352"/>
                  </a:lnTo>
                  <a:lnTo>
                    <a:pt x="92977" y="2449445"/>
                  </a:lnTo>
                  <a:lnTo>
                    <a:pt x="92036" y="2440538"/>
                  </a:lnTo>
                  <a:lnTo>
                    <a:pt x="91079" y="2431631"/>
                  </a:lnTo>
                  <a:lnTo>
                    <a:pt x="90109" y="2422724"/>
                  </a:lnTo>
                  <a:lnTo>
                    <a:pt x="89127" y="2413817"/>
                  </a:lnTo>
                  <a:lnTo>
                    <a:pt x="88135" y="2404909"/>
                  </a:lnTo>
                  <a:lnTo>
                    <a:pt x="87135" y="2396002"/>
                  </a:lnTo>
                  <a:lnTo>
                    <a:pt x="86128" y="2387095"/>
                  </a:lnTo>
                  <a:lnTo>
                    <a:pt x="85116" y="2378188"/>
                  </a:lnTo>
                  <a:lnTo>
                    <a:pt x="84099" y="2369281"/>
                  </a:lnTo>
                  <a:lnTo>
                    <a:pt x="83078" y="2360374"/>
                  </a:lnTo>
                  <a:lnTo>
                    <a:pt x="82054" y="2351467"/>
                  </a:lnTo>
                  <a:lnTo>
                    <a:pt x="81027" y="2342560"/>
                  </a:lnTo>
                  <a:lnTo>
                    <a:pt x="79997" y="2333653"/>
                  </a:lnTo>
                  <a:lnTo>
                    <a:pt x="78962" y="2324746"/>
                  </a:lnTo>
                  <a:lnTo>
                    <a:pt x="77923" y="2315839"/>
                  </a:lnTo>
                  <a:lnTo>
                    <a:pt x="76879" y="2306932"/>
                  </a:lnTo>
                  <a:lnTo>
                    <a:pt x="75831" y="2298025"/>
                  </a:lnTo>
                  <a:lnTo>
                    <a:pt x="74778" y="2289118"/>
                  </a:lnTo>
                  <a:lnTo>
                    <a:pt x="73720" y="2280210"/>
                  </a:lnTo>
                  <a:lnTo>
                    <a:pt x="72656" y="2271303"/>
                  </a:lnTo>
                  <a:lnTo>
                    <a:pt x="71589" y="2262396"/>
                  </a:lnTo>
                  <a:lnTo>
                    <a:pt x="70518" y="2253489"/>
                  </a:lnTo>
                  <a:lnTo>
                    <a:pt x="69444" y="2244582"/>
                  </a:lnTo>
                  <a:lnTo>
                    <a:pt x="68370" y="2235675"/>
                  </a:lnTo>
                  <a:lnTo>
                    <a:pt x="67295" y="2226768"/>
                  </a:lnTo>
                  <a:lnTo>
                    <a:pt x="66222" y="2217861"/>
                  </a:lnTo>
                  <a:lnTo>
                    <a:pt x="65151" y="2208954"/>
                  </a:lnTo>
                  <a:lnTo>
                    <a:pt x="64085" y="2200047"/>
                  </a:lnTo>
                  <a:lnTo>
                    <a:pt x="63025" y="2191140"/>
                  </a:lnTo>
                  <a:lnTo>
                    <a:pt x="61970" y="2182233"/>
                  </a:lnTo>
                  <a:lnTo>
                    <a:pt x="60921" y="2173326"/>
                  </a:lnTo>
                  <a:lnTo>
                    <a:pt x="59880" y="2164418"/>
                  </a:lnTo>
                  <a:lnTo>
                    <a:pt x="58845" y="2155511"/>
                  </a:lnTo>
                  <a:lnTo>
                    <a:pt x="57817" y="2146604"/>
                  </a:lnTo>
                  <a:lnTo>
                    <a:pt x="56794" y="2137697"/>
                  </a:lnTo>
                  <a:lnTo>
                    <a:pt x="55774" y="2128790"/>
                  </a:lnTo>
                  <a:lnTo>
                    <a:pt x="54756" y="2119883"/>
                  </a:lnTo>
                  <a:lnTo>
                    <a:pt x="53738" y="2110976"/>
                  </a:lnTo>
                  <a:lnTo>
                    <a:pt x="52718" y="2102069"/>
                  </a:lnTo>
                  <a:lnTo>
                    <a:pt x="51695" y="2093162"/>
                  </a:lnTo>
                  <a:lnTo>
                    <a:pt x="50665" y="2084255"/>
                  </a:lnTo>
                  <a:lnTo>
                    <a:pt x="49628" y="2075348"/>
                  </a:lnTo>
                  <a:lnTo>
                    <a:pt x="48583" y="2066441"/>
                  </a:lnTo>
                  <a:lnTo>
                    <a:pt x="47529" y="2057534"/>
                  </a:lnTo>
                  <a:lnTo>
                    <a:pt x="46467" y="2048627"/>
                  </a:lnTo>
                  <a:lnTo>
                    <a:pt x="45396" y="2039719"/>
                  </a:lnTo>
                  <a:lnTo>
                    <a:pt x="44316" y="2030812"/>
                  </a:lnTo>
                  <a:lnTo>
                    <a:pt x="43231" y="2021905"/>
                  </a:lnTo>
                  <a:lnTo>
                    <a:pt x="42144" y="2012998"/>
                  </a:lnTo>
                  <a:lnTo>
                    <a:pt x="41055" y="2004091"/>
                  </a:lnTo>
                  <a:lnTo>
                    <a:pt x="39969" y="1995184"/>
                  </a:lnTo>
                  <a:lnTo>
                    <a:pt x="38888" y="1986277"/>
                  </a:lnTo>
                  <a:lnTo>
                    <a:pt x="37816" y="1977370"/>
                  </a:lnTo>
                  <a:lnTo>
                    <a:pt x="36758" y="1968463"/>
                  </a:lnTo>
                  <a:lnTo>
                    <a:pt x="35713" y="1959556"/>
                  </a:lnTo>
                  <a:lnTo>
                    <a:pt x="34685" y="1950649"/>
                  </a:lnTo>
                  <a:lnTo>
                    <a:pt x="33674" y="1941742"/>
                  </a:lnTo>
                  <a:lnTo>
                    <a:pt x="32682" y="1932835"/>
                  </a:lnTo>
                  <a:lnTo>
                    <a:pt x="31708" y="1923927"/>
                  </a:lnTo>
                  <a:lnTo>
                    <a:pt x="30756" y="1915020"/>
                  </a:lnTo>
                  <a:lnTo>
                    <a:pt x="29819" y="1906113"/>
                  </a:lnTo>
                  <a:lnTo>
                    <a:pt x="28897" y="1897206"/>
                  </a:lnTo>
                  <a:lnTo>
                    <a:pt x="27985" y="1888299"/>
                  </a:lnTo>
                  <a:lnTo>
                    <a:pt x="27081" y="1879392"/>
                  </a:lnTo>
                  <a:lnTo>
                    <a:pt x="26182" y="1870485"/>
                  </a:lnTo>
                  <a:lnTo>
                    <a:pt x="25285" y="1861578"/>
                  </a:lnTo>
                  <a:lnTo>
                    <a:pt x="24385" y="1852671"/>
                  </a:lnTo>
                  <a:lnTo>
                    <a:pt x="23480" y="1843764"/>
                  </a:lnTo>
                  <a:lnTo>
                    <a:pt x="22567" y="1834857"/>
                  </a:lnTo>
                  <a:lnTo>
                    <a:pt x="21646" y="1825950"/>
                  </a:lnTo>
                  <a:lnTo>
                    <a:pt x="20717" y="1817043"/>
                  </a:lnTo>
                  <a:lnTo>
                    <a:pt x="19778" y="1808136"/>
                  </a:lnTo>
                  <a:lnTo>
                    <a:pt x="18831" y="1799228"/>
                  </a:lnTo>
                  <a:lnTo>
                    <a:pt x="17881" y="1790321"/>
                  </a:lnTo>
                  <a:lnTo>
                    <a:pt x="16931" y="1781414"/>
                  </a:lnTo>
                  <a:lnTo>
                    <a:pt x="15985" y="1772507"/>
                  </a:lnTo>
                  <a:lnTo>
                    <a:pt x="15049" y="1763600"/>
                  </a:lnTo>
                  <a:lnTo>
                    <a:pt x="14128" y="1754693"/>
                  </a:lnTo>
                  <a:lnTo>
                    <a:pt x="13231" y="1745786"/>
                  </a:lnTo>
                  <a:lnTo>
                    <a:pt x="12367" y="1736879"/>
                  </a:lnTo>
                  <a:lnTo>
                    <a:pt x="11538" y="1727972"/>
                  </a:lnTo>
                  <a:lnTo>
                    <a:pt x="10751" y="1719065"/>
                  </a:lnTo>
                  <a:lnTo>
                    <a:pt x="10010" y="1710158"/>
                  </a:lnTo>
                  <a:lnTo>
                    <a:pt x="9318" y="1701251"/>
                  </a:lnTo>
                  <a:lnTo>
                    <a:pt x="8680" y="1692344"/>
                  </a:lnTo>
                  <a:lnTo>
                    <a:pt x="8106" y="1683436"/>
                  </a:lnTo>
                  <a:lnTo>
                    <a:pt x="7591" y="1674529"/>
                  </a:lnTo>
                  <a:lnTo>
                    <a:pt x="7132" y="1665622"/>
                  </a:lnTo>
                  <a:lnTo>
                    <a:pt x="6725" y="1656715"/>
                  </a:lnTo>
                  <a:lnTo>
                    <a:pt x="6369" y="1647808"/>
                  </a:lnTo>
                  <a:lnTo>
                    <a:pt x="6059" y="1638901"/>
                  </a:lnTo>
                  <a:lnTo>
                    <a:pt x="5792" y="1629994"/>
                  </a:lnTo>
                  <a:lnTo>
                    <a:pt x="5565" y="1621087"/>
                  </a:lnTo>
                  <a:lnTo>
                    <a:pt x="5365" y="1612180"/>
                  </a:lnTo>
                  <a:lnTo>
                    <a:pt x="5185" y="1603273"/>
                  </a:lnTo>
                  <a:lnTo>
                    <a:pt x="5019" y="1594366"/>
                  </a:lnTo>
                  <a:lnTo>
                    <a:pt x="4861" y="1585459"/>
                  </a:lnTo>
                  <a:lnTo>
                    <a:pt x="4705" y="1576552"/>
                  </a:lnTo>
                  <a:lnTo>
                    <a:pt x="4544" y="1567645"/>
                  </a:lnTo>
                  <a:lnTo>
                    <a:pt x="4370" y="1558737"/>
                  </a:lnTo>
                  <a:lnTo>
                    <a:pt x="4182" y="1549830"/>
                  </a:lnTo>
                  <a:lnTo>
                    <a:pt x="3977" y="1540923"/>
                  </a:lnTo>
                  <a:lnTo>
                    <a:pt x="3753" y="1532016"/>
                  </a:lnTo>
                  <a:lnTo>
                    <a:pt x="3508" y="1523109"/>
                  </a:lnTo>
                  <a:lnTo>
                    <a:pt x="3244" y="1514202"/>
                  </a:lnTo>
                  <a:lnTo>
                    <a:pt x="2957" y="1505295"/>
                  </a:lnTo>
                  <a:lnTo>
                    <a:pt x="2655" y="1496388"/>
                  </a:lnTo>
                  <a:lnTo>
                    <a:pt x="2342" y="1487481"/>
                  </a:lnTo>
                  <a:lnTo>
                    <a:pt x="2021" y="1478574"/>
                  </a:lnTo>
                  <a:lnTo>
                    <a:pt x="1700" y="1469667"/>
                  </a:lnTo>
                  <a:lnTo>
                    <a:pt x="1382" y="1460760"/>
                  </a:lnTo>
                  <a:lnTo>
                    <a:pt x="1078" y="1451853"/>
                  </a:lnTo>
                  <a:lnTo>
                    <a:pt x="797" y="1442945"/>
                  </a:lnTo>
                  <a:lnTo>
                    <a:pt x="545" y="1434038"/>
                  </a:lnTo>
                  <a:lnTo>
                    <a:pt x="332" y="1425131"/>
                  </a:lnTo>
                  <a:lnTo>
                    <a:pt x="165" y="1416224"/>
                  </a:lnTo>
                  <a:lnTo>
                    <a:pt x="51" y="1407317"/>
                  </a:lnTo>
                  <a:lnTo>
                    <a:pt x="0" y="1398410"/>
                  </a:lnTo>
                  <a:lnTo>
                    <a:pt x="33" y="1389503"/>
                  </a:lnTo>
                  <a:lnTo>
                    <a:pt x="149" y="1380596"/>
                  </a:lnTo>
                  <a:lnTo>
                    <a:pt x="352" y="1371689"/>
                  </a:lnTo>
                  <a:lnTo>
                    <a:pt x="647" y="1362782"/>
                  </a:lnTo>
                  <a:lnTo>
                    <a:pt x="1039" y="1353875"/>
                  </a:lnTo>
                  <a:lnTo>
                    <a:pt x="1533" y="1344968"/>
                  </a:lnTo>
                  <a:lnTo>
                    <a:pt x="2139" y="1336061"/>
                  </a:lnTo>
                  <a:lnTo>
                    <a:pt x="2868" y="1327154"/>
                  </a:lnTo>
                  <a:lnTo>
                    <a:pt x="3704" y="1318246"/>
                  </a:lnTo>
                  <a:lnTo>
                    <a:pt x="4648" y="1309339"/>
                  </a:lnTo>
                  <a:lnTo>
                    <a:pt x="5698" y="1300432"/>
                  </a:lnTo>
                  <a:lnTo>
                    <a:pt x="6850" y="1291525"/>
                  </a:lnTo>
                  <a:lnTo>
                    <a:pt x="8103" y="1282618"/>
                  </a:lnTo>
                  <a:lnTo>
                    <a:pt x="9467" y="1273711"/>
                  </a:lnTo>
                  <a:lnTo>
                    <a:pt x="10923" y="1264804"/>
                  </a:lnTo>
                  <a:lnTo>
                    <a:pt x="12461" y="1255897"/>
                  </a:lnTo>
                  <a:lnTo>
                    <a:pt x="14075" y="1246990"/>
                  </a:lnTo>
                  <a:lnTo>
                    <a:pt x="15758" y="1238083"/>
                  </a:lnTo>
                  <a:lnTo>
                    <a:pt x="17502" y="1229176"/>
                  </a:lnTo>
                  <a:lnTo>
                    <a:pt x="19303" y="1220269"/>
                  </a:lnTo>
                  <a:lnTo>
                    <a:pt x="21157" y="1211362"/>
                  </a:lnTo>
                  <a:lnTo>
                    <a:pt x="23048" y="1202454"/>
                  </a:lnTo>
                  <a:lnTo>
                    <a:pt x="24967" y="1193547"/>
                  </a:lnTo>
                  <a:lnTo>
                    <a:pt x="26907" y="1184640"/>
                  </a:lnTo>
                  <a:lnTo>
                    <a:pt x="28863" y="1175733"/>
                  </a:lnTo>
                  <a:lnTo>
                    <a:pt x="30828" y="1166826"/>
                  </a:lnTo>
                  <a:lnTo>
                    <a:pt x="32794" y="1157919"/>
                  </a:lnTo>
                  <a:lnTo>
                    <a:pt x="34755" y="1149012"/>
                  </a:lnTo>
                  <a:lnTo>
                    <a:pt x="36704" y="1140105"/>
                  </a:lnTo>
                  <a:lnTo>
                    <a:pt x="38639" y="1131198"/>
                  </a:lnTo>
                  <a:lnTo>
                    <a:pt x="40555" y="1122291"/>
                  </a:lnTo>
                  <a:lnTo>
                    <a:pt x="42448" y="1113384"/>
                  </a:lnTo>
                  <a:lnTo>
                    <a:pt x="44317" y="1104477"/>
                  </a:lnTo>
                  <a:lnTo>
                    <a:pt x="46153" y="1095570"/>
                  </a:lnTo>
                  <a:lnTo>
                    <a:pt x="47962" y="1086663"/>
                  </a:lnTo>
                  <a:lnTo>
                    <a:pt x="49742" y="1077755"/>
                  </a:lnTo>
                  <a:lnTo>
                    <a:pt x="51496" y="1068848"/>
                  </a:lnTo>
                  <a:lnTo>
                    <a:pt x="53222" y="1059941"/>
                  </a:lnTo>
                  <a:lnTo>
                    <a:pt x="54924" y="1051034"/>
                  </a:lnTo>
                  <a:lnTo>
                    <a:pt x="56601" y="1042127"/>
                  </a:lnTo>
                  <a:lnTo>
                    <a:pt x="58258" y="1033220"/>
                  </a:lnTo>
                  <a:lnTo>
                    <a:pt x="59898" y="1024313"/>
                  </a:lnTo>
                  <a:lnTo>
                    <a:pt x="61527" y="1015406"/>
                  </a:lnTo>
                  <a:lnTo>
                    <a:pt x="63146" y="1006499"/>
                  </a:lnTo>
                  <a:lnTo>
                    <a:pt x="64759" y="997592"/>
                  </a:lnTo>
                  <a:lnTo>
                    <a:pt x="66370" y="988685"/>
                  </a:lnTo>
                  <a:lnTo>
                    <a:pt x="67982" y="979778"/>
                  </a:lnTo>
                  <a:lnTo>
                    <a:pt x="69599" y="970871"/>
                  </a:lnTo>
                  <a:lnTo>
                    <a:pt x="71222" y="961963"/>
                  </a:lnTo>
                  <a:lnTo>
                    <a:pt x="72852" y="953056"/>
                  </a:lnTo>
                  <a:lnTo>
                    <a:pt x="74491" y="944149"/>
                  </a:lnTo>
                  <a:lnTo>
                    <a:pt x="76140" y="935242"/>
                  </a:lnTo>
                  <a:lnTo>
                    <a:pt x="77798" y="926335"/>
                  </a:lnTo>
                  <a:lnTo>
                    <a:pt x="79466" y="917428"/>
                  </a:lnTo>
                  <a:lnTo>
                    <a:pt x="81141" y="908521"/>
                  </a:lnTo>
                  <a:lnTo>
                    <a:pt x="82820" y="899614"/>
                  </a:lnTo>
                  <a:lnTo>
                    <a:pt x="84502" y="890707"/>
                  </a:lnTo>
                  <a:lnTo>
                    <a:pt x="86183" y="881800"/>
                  </a:lnTo>
                  <a:lnTo>
                    <a:pt x="87861" y="872893"/>
                  </a:lnTo>
                  <a:lnTo>
                    <a:pt x="89531" y="863986"/>
                  </a:lnTo>
                  <a:lnTo>
                    <a:pt x="91189" y="855079"/>
                  </a:lnTo>
                  <a:lnTo>
                    <a:pt x="92832" y="846172"/>
                  </a:lnTo>
                  <a:lnTo>
                    <a:pt x="94458" y="837264"/>
                  </a:lnTo>
                  <a:lnTo>
                    <a:pt x="96062" y="828357"/>
                  </a:lnTo>
                  <a:lnTo>
                    <a:pt x="97644" y="819450"/>
                  </a:lnTo>
                  <a:lnTo>
                    <a:pt x="99198" y="810543"/>
                  </a:lnTo>
                  <a:lnTo>
                    <a:pt x="100718" y="801636"/>
                  </a:lnTo>
                  <a:lnTo>
                    <a:pt x="102207" y="792729"/>
                  </a:lnTo>
                  <a:lnTo>
                    <a:pt x="103665" y="783822"/>
                  </a:lnTo>
                  <a:lnTo>
                    <a:pt x="105090" y="774915"/>
                  </a:lnTo>
                  <a:lnTo>
                    <a:pt x="106481" y="766008"/>
                  </a:lnTo>
                  <a:lnTo>
                    <a:pt x="107840" y="757101"/>
                  </a:lnTo>
                  <a:lnTo>
                    <a:pt x="109160" y="748194"/>
                  </a:lnTo>
                  <a:lnTo>
                    <a:pt x="110445" y="739287"/>
                  </a:lnTo>
                  <a:lnTo>
                    <a:pt x="111698" y="730380"/>
                  </a:lnTo>
                  <a:lnTo>
                    <a:pt x="112919" y="721472"/>
                  </a:lnTo>
                  <a:lnTo>
                    <a:pt x="114110" y="712565"/>
                  </a:lnTo>
                  <a:lnTo>
                    <a:pt x="115271" y="703658"/>
                  </a:lnTo>
                  <a:lnTo>
                    <a:pt x="116401" y="694751"/>
                  </a:lnTo>
                  <a:lnTo>
                    <a:pt x="117497" y="685844"/>
                  </a:lnTo>
                  <a:lnTo>
                    <a:pt x="118564" y="676937"/>
                  </a:lnTo>
                  <a:lnTo>
                    <a:pt x="119602" y="668030"/>
                  </a:lnTo>
                  <a:lnTo>
                    <a:pt x="120612" y="659123"/>
                  </a:lnTo>
                  <a:lnTo>
                    <a:pt x="121593" y="650216"/>
                  </a:lnTo>
                  <a:lnTo>
                    <a:pt x="122546" y="641309"/>
                  </a:lnTo>
                  <a:lnTo>
                    <a:pt x="123466" y="632402"/>
                  </a:lnTo>
                  <a:lnTo>
                    <a:pt x="124354" y="623495"/>
                  </a:lnTo>
                  <a:lnTo>
                    <a:pt x="125211" y="614588"/>
                  </a:lnTo>
                  <a:lnTo>
                    <a:pt x="126039" y="605681"/>
                  </a:lnTo>
                  <a:lnTo>
                    <a:pt x="126837" y="596773"/>
                  </a:lnTo>
                  <a:lnTo>
                    <a:pt x="127605" y="587866"/>
                  </a:lnTo>
                  <a:lnTo>
                    <a:pt x="128344" y="578959"/>
                  </a:lnTo>
                  <a:lnTo>
                    <a:pt x="129047" y="570052"/>
                  </a:lnTo>
                  <a:lnTo>
                    <a:pt x="129721" y="561145"/>
                  </a:lnTo>
                  <a:lnTo>
                    <a:pt x="130367" y="552238"/>
                  </a:lnTo>
                  <a:lnTo>
                    <a:pt x="130986" y="543331"/>
                  </a:lnTo>
                  <a:lnTo>
                    <a:pt x="131579" y="534424"/>
                  </a:lnTo>
                  <a:lnTo>
                    <a:pt x="132147" y="525517"/>
                  </a:lnTo>
                  <a:lnTo>
                    <a:pt x="132689" y="516610"/>
                  </a:lnTo>
                  <a:lnTo>
                    <a:pt x="133205" y="507703"/>
                  </a:lnTo>
                  <a:lnTo>
                    <a:pt x="133700" y="498796"/>
                  </a:lnTo>
                  <a:lnTo>
                    <a:pt x="134174" y="489889"/>
                  </a:lnTo>
                  <a:lnTo>
                    <a:pt x="134629" y="480981"/>
                  </a:lnTo>
                  <a:lnTo>
                    <a:pt x="135066" y="472074"/>
                  </a:lnTo>
                  <a:lnTo>
                    <a:pt x="135485" y="463167"/>
                  </a:lnTo>
                  <a:lnTo>
                    <a:pt x="135885" y="454260"/>
                  </a:lnTo>
                  <a:lnTo>
                    <a:pt x="136267" y="445353"/>
                  </a:lnTo>
                  <a:lnTo>
                    <a:pt x="136635" y="436446"/>
                  </a:lnTo>
                  <a:lnTo>
                    <a:pt x="136988" y="427539"/>
                  </a:lnTo>
                  <a:lnTo>
                    <a:pt x="137327" y="418632"/>
                  </a:lnTo>
                  <a:lnTo>
                    <a:pt x="137652" y="409725"/>
                  </a:lnTo>
                  <a:lnTo>
                    <a:pt x="137964" y="400818"/>
                  </a:lnTo>
                  <a:lnTo>
                    <a:pt x="138260" y="391911"/>
                  </a:lnTo>
                  <a:lnTo>
                    <a:pt x="138543" y="383004"/>
                  </a:lnTo>
                  <a:lnTo>
                    <a:pt x="138815" y="374097"/>
                  </a:lnTo>
                  <a:lnTo>
                    <a:pt x="139074" y="365190"/>
                  </a:lnTo>
                  <a:lnTo>
                    <a:pt x="139322" y="356282"/>
                  </a:lnTo>
                  <a:lnTo>
                    <a:pt x="139558" y="347375"/>
                  </a:lnTo>
                  <a:lnTo>
                    <a:pt x="139781" y="338468"/>
                  </a:lnTo>
                  <a:lnTo>
                    <a:pt x="139992" y="329561"/>
                  </a:lnTo>
                  <a:lnTo>
                    <a:pt x="140192" y="320654"/>
                  </a:lnTo>
                  <a:lnTo>
                    <a:pt x="140381" y="311747"/>
                  </a:lnTo>
                  <a:lnTo>
                    <a:pt x="140559" y="302840"/>
                  </a:lnTo>
                  <a:lnTo>
                    <a:pt x="140727" y="293933"/>
                  </a:lnTo>
                  <a:lnTo>
                    <a:pt x="140883" y="285026"/>
                  </a:lnTo>
                  <a:lnTo>
                    <a:pt x="141028" y="276119"/>
                  </a:lnTo>
                  <a:lnTo>
                    <a:pt x="141162" y="267212"/>
                  </a:lnTo>
                  <a:lnTo>
                    <a:pt x="141286" y="258305"/>
                  </a:lnTo>
                  <a:lnTo>
                    <a:pt x="141401" y="249398"/>
                  </a:lnTo>
                  <a:lnTo>
                    <a:pt x="141507" y="240490"/>
                  </a:lnTo>
                  <a:lnTo>
                    <a:pt x="141603" y="231583"/>
                  </a:lnTo>
                  <a:lnTo>
                    <a:pt x="141691" y="222676"/>
                  </a:lnTo>
                  <a:lnTo>
                    <a:pt x="141771" y="213769"/>
                  </a:lnTo>
                  <a:lnTo>
                    <a:pt x="141843" y="204862"/>
                  </a:lnTo>
                  <a:lnTo>
                    <a:pt x="141909" y="195955"/>
                  </a:lnTo>
                  <a:lnTo>
                    <a:pt x="141969" y="187048"/>
                  </a:lnTo>
                  <a:lnTo>
                    <a:pt x="142024" y="178141"/>
                  </a:lnTo>
                  <a:lnTo>
                    <a:pt x="142075" y="169234"/>
                  </a:lnTo>
                  <a:lnTo>
                    <a:pt x="142122" y="160327"/>
                  </a:lnTo>
                  <a:lnTo>
                    <a:pt x="142165" y="151420"/>
                  </a:lnTo>
                  <a:lnTo>
                    <a:pt x="142207" y="142513"/>
                  </a:lnTo>
                  <a:lnTo>
                    <a:pt x="142246" y="133606"/>
                  </a:lnTo>
                  <a:lnTo>
                    <a:pt x="142285" y="124699"/>
                  </a:lnTo>
                  <a:lnTo>
                    <a:pt x="142323" y="115791"/>
                  </a:lnTo>
                  <a:lnTo>
                    <a:pt x="142361" y="106884"/>
                  </a:lnTo>
                  <a:lnTo>
                    <a:pt x="142398" y="97977"/>
                  </a:lnTo>
                  <a:lnTo>
                    <a:pt x="142437" y="89070"/>
                  </a:lnTo>
                  <a:lnTo>
                    <a:pt x="142476" y="80163"/>
                  </a:lnTo>
                  <a:lnTo>
                    <a:pt x="142516" y="71256"/>
                  </a:lnTo>
                  <a:lnTo>
                    <a:pt x="142557" y="62349"/>
                  </a:lnTo>
                  <a:lnTo>
                    <a:pt x="142599" y="53442"/>
                  </a:lnTo>
                  <a:lnTo>
                    <a:pt x="142642" y="44535"/>
                  </a:lnTo>
                  <a:lnTo>
                    <a:pt x="142685" y="35628"/>
                  </a:lnTo>
                  <a:lnTo>
                    <a:pt x="142730" y="26721"/>
                  </a:lnTo>
                  <a:lnTo>
                    <a:pt x="142775" y="17814"/>
                  </a:lnTo>
                  <a:lnTo>
                    <a:pt x="142821" y="8907"/>
                  </a:lnTo>
                  <a:lnTo>
                    <a:pt x="142866" y="0"/>
                  </a:lnTo>
                  <a:lnTo>
                    <a:pt x="144263" y="0"/>
                  </a:lnTo>
                  <a:lnTo>
                    <a:pt x="144309" y="8907"/>
                  </a:lnTo>
                  <a:lnTo>
                    <a:pt x="144354" y="17814"/>
                  </a:lnTo>
                  <a:lnTo>
                    <a:pt x="144399" y="26721"/>
                  </a:lnTo>
                  <a:lnTo>
                    <a:pt x="144444" y="35628"/>
                  </a:lnTo>
                  <a:lnTo>
                    <a:pt x="144488" y="44535"/>
                  </a:lnTo>
                  <a:lnTo>
                    <a:pt x="144531" y="53442"/>
                  </a:lnTo>
                  <a:lnTo>
                    <a:pt x="144572" y="62349"/>
                  </a:lnTo>
                  <a:lnTo>
                    <a:pt x="144613" y="71256"/>
                  </a:lnTo>
                  <a:lnTo>
                    <a:pt x="144653" y="80163"/>
                  </a:lnTo>
                  <a:lnTo>
                    <a:pt x="144692" y="89070"/>
                  </a:lnTo>
                  <a:lnTo>
                    <a:pt x="144731" y="97977"/>
                  </a:lnTo>
                  <a:lnTo>
                    <a:pt x="144769" y="106884"/>
                  </a:lnTo>
                  <a:lnTo>
                    <a:pt x="144806" y="115791"/>
                  </a:lnTo>
                  <a:lnTo>
                    <a:pt x="144844" y="124699"/>
                  </a:lnTo>
                  <a:lnTo>
                    <a:pt x="144883" y="133606"/>
                  </a:lnTo>
                  <a:lnTo>
                    <a:pt x="144922" y="142513"/>
                  </a:lnTo>
                  <a:lnTo>
                    <a:pt x="144964" y="151420"/>
                  </a:lnTo>
                  <a:lnTo>
                    <a:pt x="145007" y="160327"/>
                  </a:lnTo>
                  <a:lnTo>
                    <a:pt x="145054" y="169234"/>
                  </a:lnTo>
                  <a:lnTo>
                    <a:pt x="145105" y="178141"/>
                  </a:lnTo>
                  <a:lnTo>
                    <a:pt x="145160" y="187048"/>
                  </a:lnTo>
                  <a:lnTo>
                    <a:pt x="145220" y="195955"/>
                  </a:lnTo>
                  <a:lnTo>
                    <a:pt x="145286" y="204862"/>
                  </a:lnTo>
                  <a:lnTo>
                    <a:pt x="145359" y="213769"/>
                  </a:lnTo>
                  <a:lnTo>
                    <a:pt x="145438" y="222676"/>
                  </a:lnTo>
                  <a:lnTo>
                    <a:pt x="145526" y="231583"/>
                  </a:lnTo>
                  <a:lnTo>
                    <a:pt x="145623" y="240490"/>
                  </a:lnTo>
                  <a:lnTo>
                    <a:pt x="145728" y="249398"/>
                  </a:lnTo>
                  <a:lnTo>
                    <a:pt x="145843" y="258305"/>
                  </a:lnTo>
                  <a:lnTo>
                    <a:pt x="145967" y="267212"/>
                  </a:lnTo>
                  <a:lnTo>
                    <a:pt x="146102" y="276119"/>
                  </a:lnTo>
                  <a:lnTo>
                    <a:pt x="146246" y="285026"/>
                  </a:lnTo>
                  <a:lnTo>
                    <a:pt x="146403" y="293933"/>
                  </a:lnTo>
                  <a:lnTo>
                    <a:pt x="146570" y="302840"/>
                  </a:lnTo>
                  <a:lnTo>
                    <a:pt x="146748" y="311747"/>
                  </a:lnTo>
                  <a:lnTo>
                    <a:pt x="146937" y="320654"/>
                  </a:lnTo>
                  <a:lnTo>
                    <a:pt x="147137" y="329561"/>
                  </a:lnTo>
                  <a:lnTo>
                    <a:pt x="147348" y="338468"/>
                  </a:lnTo>
                  <a:lnTo>
                    <a:pt x="147571" y="347375"/>
                  </a:lnTo>
                  <a:lnTo>
                    <a:pt x="147807" y="356282"/>
                  </a:lnTo>
                  <a:lnTo>
                    <a:pt x="148055" y="365190"/>
                  </a:lnTo>
                  <a:lnTo>
                    <a:pt x="148314" y="374097"/>
                  </a:lnTo>
                  <a:lnTo>
                    <a:pt x="148586" y="383004"/>
                  </a:lnTo>
                  <a:lnTo>
                    <a:pt x="148869" y="391911"/>
                  </a:lnTo>
                  <a:lnTo>
                    <a:pt x="149166" y="400818"/>
                  </a:lnTo>
                  <a:lnTo>
                    <a:pt x="149477" y="409725"/>
                  </a:lnTo>
                  <a:lnTo>
                    <a:pt x="149802" y="418632"/>
                  </a:lnTo>
                  <a:lnTo>
                    <a:pt x="150141" y="427539"/>
                  </a:lnTo>
                  <a:lnTo>
                    <a:pt x="150494" y="436446"/>
                  </a:lnTo>
                  <a:lnTo>
                    <a:pt x="150862" y="445353"/>
                  </a:lnTo>
                  <a:lnTo>
                    <a:pt x="151245" y="454260"/>
                  </a:lnTo>
                  <a:lnTo>
                    <a:pt x="151644" y="463167"/>
                  </a:lnTo>
                  <a:lnTo>
                    <a:pt x="152063" y="472074"/>
                  </a:lnTo>
                  <a:lnTo>
                    <a:pt x="152500" y="480981"/>
                  </a:lnTo>
                  <a:lnTo>
                    <a:pt x="152955" y="489889"/>
                  </a:lnTo>
                  <a:lnTo>
                    <a:pt x="153429" y="498796"/>
                  </a:lnTo>
                  <a:lnTo>
                    <a:pt x="153924" y="507703"/>
                  </a:lnTo>
                  <a:lnTo>
                    <a:pt x="154440" y="516610"/>
                  </a:lnTo>
                  <a:lnTo>
                    <a:pt x="154982" y="525517"/>
                  </a:lnTo>
                  <a:lnTo>
                    <a:pt x="155550" y="534424"/>
                  </a:lnTo>
                  <a:lnTo>
                    <a:pt x="156143" y="543331"/>
                  </a:lnTo>
                  <a:lnTo>
                    <a:pt x="156762" y="552238"/>
                  </a:lnTo>
                  <a:lnTo>
                    <a:pt x="157408" y="561145"/>
                  </a:lnTo>
                  <a:lnTo>
                    <a:pt x="158082" y="570052"/>
                  </a:lnTo>
                  <a:lnTo>
                    <a:pt x="158785" y="578959"/>
                  </a:lnTo>
                  <a:lnTo>
                    <a:pt x="159524" y="587866"/>
                  </a:lnTo>
                  <a:lnTo>
                    <a:pt x="160292" y="596773"/>
                  </a:lnTo>
                  <a:lnTo>
                    <a:pt x="161090" y="605681"/>
                  </a:lnTo>
                  <a:lnTo>
                    <a:pt x="161918" y="614588"/>
                  </a:lnTo>
                  <a:lnTo>
                    <a:pt x="162775" y="623495"/>
                  </a:lnTo>
                  <a:lnTo>
                    <a:pt x="163663" y="632402"/>
                  </a:lnTo>
                  <a:lnTo>
                    <a:pt x="164583" y="641309"/>
                  </a:lnTo>
                  <a:lnTo>
                    <a:pt x="165536" y="650216"/>
                  </a:lnTo>
                  <a:lnTo>
                    <a:pt x="166517" y="659123"/>
                  </a:lnTo>
                  <a:lnTo>
                    <a:pt x="167527" y="668030"/>
                  </a:lnTo>
                  <a:lnTo>
                    <a:pt x="168565" y="676937"/>
                  </a:lnTo>
                  <a:lnTo>
                    <a:pt x="169632" y="685844"/>
                  </a:lnTo>
                  <a:lnTo>
                    <a:pt x="170728" y="694751"/>
                  </a:lnTo>
                  <a:lnTo>
                    <a:pt x="171859" y="703658"/>
                  </a:lnTo>
                  <a:lnTo>
                    <a:pt x="173019" y="712565"/>
                  </a:lnTo>
                  <a:lnTo>
                    <a:pt x="174210" y="721472"/>
                  </a:lnTo>
                  <a:lnTo>
                    <a:pt x="175431" y="730380"/>
                  </a:lnTo>
                  <a:lnTo>
                    <a:pt x="176684" y="739287"/>
                  </a:lnTo>
                  <a:lnTo>
                    <a:pt x="177969" y="748194"/>
                  </a:lnTo>
                  <a:lnTo>
                    <a:pt x="179290" y="757101"/>
                  </a:lnTo>
                  <a:lnTo>
                    <a:pt x="180648" y="766008"/>
                  </a:lnTo>
                  <a:lnTo>
                    <a:pt x="182039" y="774915"/>
                  </a:lnTo>
                  <a:lnTo>
                    <a:pt x="183464" y="783822"/>
                  </a:lnTo>
                  <a:lnTo>
                    <a:pt x="184922" y="792729"/>
                  </a:lnTo>
                  <a:lnTo>
                    <a:pt x="186411" y="801636"/>
                  </a:lnTo>
                  <a:lnTo>
                    <a:pt x="187931" y="810543"/>
                  </a:lnTo>
                  <a:lnTo>
                    <a:pt x="189486" y="819450"/>
                  </a:lnTo>
                  <a:lnTo>
                    <a:pt x="191067" y="828357"/>
                  </a:lnTo>
                  <a:lnTo>
                    <a:pt x="192672" y="837264"/>
                  </a:lnTo>
                  <a:lnTo>
                    <a:pt x="194297" y="846172"/>
                  </a:lnTo>
                  <a:lnTo>
                    <a:pt x="195941" y="855079"/>
                  </a:lnTo>
                  <a:lnTo>
                    <a:pt x="197599" y="863986"/>
                  </a:lnTo>
                  <a:lnTo>
                    <a:pt x="199268" y="872893"/>
                  </a:lnTo>
                  <a:lnTo>
                    <a:pt x="200946" y="881800"/>
                  </a:lnTo>
                  <a:lnTo>
                    <a:pt x="202628" y="890707"/>
                  </a:lnTo>
                  <a:lnTo>
                    <a:pt x="204309" y="899614"/>
                  </a:lnTo>
                  <a:lnTo>
                    <a:pt x="205988" y="908521"/>
                  </a:lnTo>
                  <a:lnTo>
                    <a:pt x="207663" y="917428"/>
                  </a:lnTo>
                  <a:lnTo>
                    <a:pt x="209331" y="926335"/>
                  </a:lnTo>
                  <a:lnTo>
                    <a:pt x="210989" y="935242"/>
                  </a:lnTo>
                  <a:lnTo>
                    <a:pt x="212638" y="944149"/>
                  </a:lnTo>
                  <a:lnTo>
                    <a:pt x="214277" y="953056"/>
                  </a:lnTo>
                  <a:lnTo>
                    <a:pt x="215907" y="961963"/>
                  </a:lnTo>
                  <a:lnTo>
                    <a:pt x="217530" y="970871"/>
                  </a:lnTo>
                  <a:lnTo>
                    <a:pt x="219147" y="979778"/>
                  </a:lnTo>
                  <a:lnTo>
                    <a:pt x="220759" y="988685"/>
                  </a:lnTo>
                  <a:lnTo>
                    <a:pt x="222370" y="997592"/>
                  </a:lnTo>
                  <a:lnTo>
                    <a:pt x="223983" y="1006499"/>
                  </a:lnTo>
                  <a:lnTo>
                    <a:pt x="225603" y="1015406"/>
                  </a:lnTo>
                  <a:lnTo>
                    <a:pt x="227231" y="1024313"/>
                  </a:lnTo>
                  <a:lnTo>
                    <a:pt x="228872" y="1033220"/>
                  </a:lnTo>
                  <a:lnTo>
                    <a:pt x="230528" y="1042127"/>
                  </a:lnTo>
                  <a:lnTo>
                    <a:pt x="232205" y="1051034"/>
                  </a:lnTo>
                  <a:lnTo>
                    <a:pt x="233907" y="1059941"/>
                  </a:lnTo>
                  <a:lnTo>
                    <a:pt x="235634" y="1068848"/>
                  </a:lnTo>
                  <a:lnTo>
                    <a:pt x="237387" y="1077755"/>
                  </a:lnTo>
                  <a:lnTo>
                    <a:pt x="239167" y="1086663"/>
                  </a:lnTo>
                  <a:lnTo>
                    <a:pt x="240976" y="1095570"/>
                  </a:lnTo>
                  <a:lnTo>
                    <a:pt x="242812" y="1104477"/>
                  </a:lnTo>
                  <a:lnTo>
                    <a:pt x="244681" y="1113384"/>
                  </a:lnTo>
                  <a:lnTo>
                    <a:pt x="246575" y="1122291"/>
                  </a:lnTo>
                  <a:lnTo>
                    <a:pt x="248490" y="1131198"/>
                  </a:lnTo>
                  <a:lnTo>
                    <a:pt x="250425" y="1140105"/>
                  </a:lnTo>
                  <a:lnTo>
                    <a:pt x="252374" y="1149012"/>
                  </a:lnTo>
                  <a:lnTo>
                    <a:pt x="254335" y="1157919"/>
                  </a:lnTo>
                  <a:lnTo>
                    <a:pt x="256301" y="1166826"/>
                  </a:lnTo>
                  <a:lnTo>
                    <a:pt x="258266" y="1175733"/>
                  </a:lnTo>
                  <a:lnTo>
                    <a:pt x="260222" y="1184640"/>
                  </a:lnTo>
                  <a:lnTo>
                    <a:pt x="262163" y="1193547"/>
                  </a:lnTo>
                  <a:lnTo>
                    <a:pt x="264082" y="1202454"/>
                  </a:lnTo>
                  <a:lnTo>
                    <a:pt x="265972" y="1211362"/>
                  </a:lnTo>
                  <a:lnTo>
                    <a:pt x="267826" y="1220269"/>
                  </a:lnTo>
                  <a:lnTo>
                    <a:pt x="269627" y="1229176"/>
                  </a:lnTo>
                  <a:lnTo>
                    <a:pt x="271372" y="1238083"/>
                  </a:lnTo>
                  <a:lnTo>
                    <a:pt x="273054" y="1246990"/>
                  </a:lnTo>
                  <a:lnTo>
                    <a:pt x="274668" y="1255897"/>
                  </a:lnTo>
                  <a:lnTo>
                    <a:pt x="276206" y="1264804"/>
                  </a:lnTo>
                  <a:lnTo>
                    <a:pt x="277663" y="1273711"/>
                  </a:lnTo>
                  <a:lnTo>
                    <a:pt x="279026" y="1282618"/>
                  </a:lnTo>
                  <a:lnTo>
                    <a:pt x="280279" y="1291525"/>
                  </a:lnTo>
                  <a:lnTo>
                    <a:pt x="281432" y="1300432"/>
                  </a:lnTo>
                  <a:lnTo>
                    <a:pt x="282481" y="1309339"/>
                  </a:lnTo>
                  <a:lnTo>
                    <a:pt x="283425" y="1318246"/>
                  </a:lnTo>
                  <a:lnTo>
                    <a:pt x="284262" y="1327154"/>
                  </a:lnTo>
                  <a:lnTo>
                    <a:pt x="284990" y="1336061"/>
                  </a:lnTo>
                  <a:lnTo>
                    <a:pt x="285597" y="1344968"/>
                  </a:lnTo>
                  <a:lnTo>
                    <a:pt x="286090" y="1353875"/>
                  </a:lnTo>
                  <a:lnTo>
                    <a:pt x="286483" y="1362782"/>
                  </a:lnTo>
                  <a:lnTo>
                    <a:pt x="286778" y="1371689"/>
                  </a:lnTo>
                  <a:lnTo>
                    <a:pt x="286980" y="1380596"/>
                  </a:lnTo>
                  <a:lnTo>
                    <a:pt x="287096" y="1389503"/>
                  </a:lnTo>
                  <a:lnTo>
                    <a:pt x="287130" y="1398410"/>
                  </a:lnTo>
                  <a:lnTo>
                    <a:pt x="287078" y="1407317"/>
                  </a:lnTo>
                  <a:lnTo>
                    <a:pt x="286964" y="1416224"/>
                  </a:lnTo>
                  <a:lnTo>
                    <a:pt x="286797" y="1425131"/>
                  </a:lnTo>
                  <a:lnTo>
                    <a:pt x="286584" y="1434038"/>
                  </a:lnTo>
                  <a:lnTo>
                    <a:pt x="286333" y="1442945"/>
                  </a:lnTo>
                  <a:lnTo>
                    <a:pt x="286051" y="1451853"/>
                  </a:lnTo>
                  <a:lnTo>
                    <a:pt x="285747" y="1460760"/>
                  </a:lnTo>
                  <a:lnTo>
                    <a:pt x="285430" y="1469667"/>
                  </a:lnTo>
                  <a:lnTo>
                    <a:pt x="285108" y="1478574"/>
                  </a:lnTo>
                  <a:lnTo>
                    <a:pt x="284788" y="1487481"/>
                  </a:lnTo>
                  <a:lnTo>
                    <a:pt x="284474" y="1496388"/>
                  </a:lnTo>
                  <a:lnTo>
                    <a:pt x="284172" y="1505295"/>
                  </a:lnTo>
                  <a:lnTo>
                    <a:pt x="283885" y="1514202"/>
                  </a:lnTo>
                  <a:lnTo>
                    <a:pt x="283621" y="1523109"/>
                  </a:lnTo>
                  <a:lnTo>
                    <a:pt x="283376" y="1532016"/>
                  </a:lnTo>
                  <a:lnTo>
                    <a:pt x="283152" y="1540923"/>
                  </a:lnTo>
                  <a:lnTo>
                    <a:pt x="282947" y="1549830"/>
                  </a:lnTo>
                  <a:lnTo>
                    <a:pt x="282759" y="1558737"/>
                  </a:lnTo>
                  <a:lnTo>
                    <a:pt x="282586" y="1567645"/>
                  </a:lnTo>
                  <a:lnTo>
                    <a:pt x="282424" y="1576552"/>
                  </a:lnTo>
                  <a:lnTo>
                    <a:pt x="282268" y="1585459"/>
                  </a:lnTo>
                  <a:lnTo>
                    <a:pt x="282110" y="1594366"/>
                  </a:lnTo>
                  <a:lnTo>
                    <a:pt x="281944" y="1603273"/>
                  </a:lnTo>
                  <a:lnTo>
                    <a:pt x="281764" y="1612180"/>
                  </a:lnTo>
                  <a:lnTo>
                    <a:pt x="281564" y="1621087"/>
                  </a:lnTo>
                  <a:lnTo>
                    <a:pt x="281338" y="1629994"/>
                  </a:lnTo>
                  <a:lnTo>
                    <a:pt x="281071" y="1638901"/>
                  </a:lnTo>
                  <a:lnTo>
                    <a:pt x="280760" y="1647808"/>
                  </a:lnTo>
                  <a:lnTo>
                    <a:pt x="280404" y="1656715"/>
                  </a:lnTo>
                  <a:lnTo>
                    <a:pt x="279997" y="1665622"/>
                  </a:lnTo>
                  <a:lnTo>
                    <a:pt x="279538" y="1674529"/>
                  </a:lnTo>
                  <a:lnTo>
                    <a:pt x="279023" y="1683436"/>
                  </a:lnTo>
                  <a:lnTo>
                    <a:pt x="278449" y="1692344"/>
                  </a:lnTo>
                  <a:lnTo>
                    <a:pt x="277811" y="1701251"/>
                  </a:lnTo>
                  <a:lnTo>
                    <a:pt x="277119" y="1710158"/>
                  </a:lnTo>
                  <a:lnTo>
                    <a:pt x="276378" y="1719065"/>
                  </a:lnTo>
                  <a:lnTo>
                    <a:pt x="275591" y="1727972"/>
                  </a:lnTo>
                  <a:lnTo>
                    <a:pt x="274763" y="1736879"/>
                  </a:lnTo>
                  <a:lnTo>
                    <a:pt x="273898" y="1745786"/>
                  </a:lnTo>
                  <a:lnTo>
                    <a:pt x="273001" y="1754693"/>
                  </a:lnTo>
                  <a:lnTo>
                    <a:pt x="272080" y="1763600"/>
                  </a:lnTo>
                  <a:lnTo>
                    <a:pt x="271144" y="1772507"/>
                  </a:lnTo>
                  <a:lnTo>
                    <a:pt x="270199" y="1781414"/>
                  </a:lnTo>
                  <a:lnTo>
                    <a:pt x="269248" y="1790321"/>
                  </a:lnTo>
                  <a:lnTo>
                    <a:pt x="268298" y="1799228"/>
                  </a:lnTo>
                  <a:lnTo>
                    <a:pt x="267351" y="1808136"/>
                  </a:lnTo>
                  <a:lnTo>
                    <a:pt x="266413" y="1817043"/>
                  </a:lnTo>
                  <a:lnTo>
                    <a:pt x="265483" y="1825950"/>
                  </a:lnTo>
                  <a:lnTo>
                    <a:pt x="264562" y="1834857"/>
                  </a:lnTo>
                  <a:lnTo>
                    <a:pt x="263649" y="1843764"/>
                  </a:lnTo>
                  <a:lnTo>
                    <a:pt x="262744" y="1852671"/>
                  </a:lnTo>
                  <a:lnTo>
                    <a:pt x="261844" y="1861578"/>
                  </a:lnTo>
                  <a:lnTo>
                    <a:pt x="260947" y="1870485"/>
                  </a:lnTo>
                  <a:lnTo>
                    <a:pt x="260048" y="1879392"/>
                  </a:lnTo>
                  <a:lnTo>
                    <a:pt x="259144" y="1888299"/>
                  </a:lnTo>
                  <a:lnTo>
                    <a:pt x="258233" y="1897206"/>
                  </a:lnTo>
                  <a:lnTo>
                    <a:pt x="257310" y="1906113"/>
                  </a:lnTo>
                  <a:lnTo>
                    <a:pt x="256373" y="1915020"/>
                  </a:lnTo>
                  <a:lnTo>
                    <a:pt x="255421" y="1923927"/>
                  </a:lnTo>
                  <a:lnTo>
                    <a:pt x="254447" y="1932835"/>
                  </a:lnTo>
                  <a:lnTo>
                    <a:pt x="253455" y="1941742"/>
                  </a:lnTo>
                  <a:lnTo>
                    <a:pt x="252444" y="1950649"/>
                  </a:lnTo>
                  <a:lnTo>
                    <a:pt x="251416" y="1959556"/>
                  </a:lnTo>
                  <a:lnTo>
                    <a:pt x="250372" y="1968463"/>
                  </a:lnTo>
                  <a:lnTo>
                    <a:pt x="249313" y="1977370"/>
                  </a:lnTo>
                  <a:lnTo>
                    <a:pt x="248241" y="1986277"/>
                  </a:lnTo>
                  <a:lnTo>
                    <a:pt x="247160" y="1995184"/>
                  </a:lnTo>
                  <a:lnTo>
                    <a:pt x="246074" y="2004091"/>
                  </a:lnTo>
                  <a:lnTo>
                    <a:pt x="244985" y="2012998"/>
                  </a:lnTo>
                  <a:lnTo>
                    <a:pt x="243898" y="2021905"/>
                  </a:lnTo>
                  <a:lnTo>
                    <a:pt x="242813" y="2030812"/>
                  </a:lnTo>
                  <a:lnTo>
                    <a:pt x="241733" y="2039719"/>
                  </a:lnTo>
                  <a:lnTo>
                    <a:pt x="240662" y="2048627"/>
                  </a:lnTo>
                  <a:lnTo>
                    <a:pt x="239600" y="2057534"/>
                  </a:lnTo>
                  <a:lnTo>
                    <a:pt x="238546" y="2066441"/>
                  </a:lnTo>
                  <a:lnTo>
                    <a:pt x="237501" y="2075348"/>
                  </a:lnTo>
                  <a:lnTo>
                    <a:pt x="236464" y="2084255"/>
                  </a:lnTo>
                  <a:lnTo>
                    <a:pt x="235434" y="2093162"/>
                  </a:lnTo>
                  <a:lnTo>
                    <a:pt x="234411" y="2102069"/>
                  </a:lnTo>
                  <a:lnTo>
                    <a:pt x="233391" y="2110976"/>
                  </a:lnTo>
                  <a:lnTo>
                    <a:pt x="232373" y="2119883"/>
                  </a:lnTo>
                  <a:lnTo>
                    <a:pt x="231355" y="2128790"/>
                  </a:lnTo>
                  <a:lnTo>
                    <a:pt x="230335" y="2137697"/>
                  </a:lnTo>
                  <a:lnTo>
                    <a:pt x="229312" y="2146604"/>
                  </a:lnTo>
                  <a:lnTo>
                    <a:pt x="228284" y="2155511"/>
                  </a:lnTo>
                  <a:lnTo>
                    <a:pt x="227249" y="2164418"/>
                  </a:lnTo>
                  <a:lnTo>
                    <a:pt x="226208" y="2173326"/>
                  </a:lnTo>
                  <a:lnTo>
                    <a:pt x="225159" y="2182233"/>
                  </a:lnTo>
                  <a:lnTo>
                    <a:pt x="224104" y="2191140"/>
                  </a:lnTo>
                  <a:lnTo>
                    <a:pt x="223044" y="2200047"/>
                  </a:lnTo>
                  <a:lnTo>
                    <a:pt x="221978" y="2208954"/>
                  </a:lnTo>
                  <a:lnTo>
                    <a:pt x="220907" y="2217861"/>
                  </a:lnTo>
                  <a:lnTo>
                    <a:pt x="219834" y="2226768"/>
                  </a:lnTo>
                  <a:lnTo>
                    <a:pt x="218759" y="2235675"/>
                  </a:lnTo>
                  <a:lnTo>
                    <a:pt x="217685" y="2244582"/>
                  </a:lnTo>
                  <a:lnTo>
                    <a:pt x="216611" y="2253489"/>
                  </a:lnTo>
                  <a:lnTo>
                    <a:pt x="215540" y="2262396"/>
                  </a:lnTo>
                  <a:lnTo>
                    <a:pt x="214473" y="2271303"/>
                  </a:lnTo>
                  <a:lnTo>
                    <a:pt x="213410" y="2280210"/>
                  </a:lnTo>
                  <a:lnTo>
                    <a:pt x="212352" y="2289118"/>
                  </a:lnTo>
                  <a:lnTo>
                    <a:pt x="211298" y="2298025"/>
                  </a:lnTo>
                  <a:lnTo>
                    <a:pt x="210250" y="2306932"/>
                  </a:lnTo>
                  <a:lnTo>
                    <a:pt x="209207" y="2315839"/>
                  </a:lnTo>
                  <a:lnTo>
                    <a:pt x="208167" y="2324746"/>
                  </a:lnTo>
                  <a:lnTo>
                    <a:pt x="207132" y="2333653"/>
                  </a:lnTo>
                  <a:lnTo>
                    <a:pt x="206102" y="2342560"/>
                  </a:lnTo>
                  <a:lnTo>
                    <a:pt x="205075" y="2351467"/>
                  </a:lnTo>
                  <a:lnTo>
                    <a:pt x="204051" y="2360374"/>
                  </a:lnTo>
                  <a:lnTo>
                    <a:pt x="203030" y="2369281"/>
                  </a:lnTo>
                  <a:lnTo>
                    <a:pt x="202014" y="2378188"/>
                  </a:lnTo>
                  <a:lnTo>
                    <a:pt x="201001" y="2387095"/>
                  </a:lnTo>
                  <a:lnTo>
                    <a:pt x="199994" y="2396002"/>
                  </a:lnTo>
                  <a:lnTo>
                    <a:pt x="198994" y="2404909"/>
                  </a:lnTo>
                  <a:lnTo>
                    <a:pt x="198002" y="2413817"/>
                  </a:lnTo>
                  <a:lnTo>
                    <a:pt x="197020" y="2422724"/>
                  </a:lnTo>
                  <a:lnTo>
                    <a:pt x="196050" y="2431631"/>
                  </a:lnTo>
                  <a:lnTo>
                    <a:pt x="195093" y="2440538"/>
                  </a:lnTo>
                  <a:lnTo>
                    <a:pt x="194152" y="2449445"/>
                  </a:lnTo>
                  <a:lnTo>
                    <a:pt x="193232" y="2458352"/>
                  </a:lnTo>
                  <a:lnTo>
                    <a:pt x="192333" y="2467259"/>
                  </a:lnTo>
                  <a:lnTo>
                    <a:pt x="191455" y="2476166"/>
                  </a:lnTo>
                  <a:lnTo>
                    <a:pt x="190601" y="2485073"/>
                  </a:lnTo>
                  <a:lnTo>
                    <a:pt x="189770" y="2493980"/>
                  </a:lnTo>
                  <a:lnTo>
                    <a:pt x="188964" y="2502887"/>
                  </a:lnTo>
                  <a:lnTo>
                    <a:pt x="188184" y="2511794"/>
                  </a:lnTo>
                  <a:lnTo>
                    <a:pt x="187433" y="2520701"/>
                  </a:lnTo>
                  <a:lnTo>
                    <a:pt x="186705" y="2529609"/>
                  </a:lnTo>
                  <a:lnTo>
                    <a:pt x="186001" y="2538516"/>
                  </a:lnTo>
                  <a:lnTo>
                    <a:pt x="185317" y="2547423"/>
                  </a:lnTo>
                  <a:lnTo>
                    <a:pt x="184654" y="2556330"/>
                  </a:lnTo>
                  <a:lnTo>
                    <a:pt x="184008" y="2565237"/>
                  </a:lnTo>
                  <a:lnTo>
                    <a:pt x="183379" y="2574144"/>
                  </a:lnTo>
                  <a:lnTo>
                    <a:pt x="182765" y="2583051"/>
                  </a:lnTo>
                  <a:lnTo>
                    <a:pt x="182160" y="2591958"/>
                  </a:lnTo>
                  <a:lnTo>
                    <a:pt x="181564" y="2600865"/>
                  </a:lnTo>
                  <a:lnTo>
                    <a:pt x="180974" y="2609772"/>
                  </a:lnTo>
                  <a:lnTo>
                    <a:pt x="180389" y="2618679"/>
                  </a:lnTo>
                  <a:lnTo>
                    <a:pt x="179806" y="2627586"/>
                  </a:lnTo>
                  <a:lnTo>
                    <a:pt x="179224" y="2636493"/>
                  </a:lnTo>
                  <a:lnTo>
                    <a:pt x="178641" y="2645400"/>
                  </a:lnTo>
                  <a:lnTo>
                    <a:pt x="178056" y="2654308"/>
                  </a:lnTo>
                  <a:lnTo>
                    <a:pt x="177469" y="2663215"/>
                  </a:lnTo>
                  <a:lnTo>
                    <a:pt x="176880" y="2672122"/>
                  </a:lnTo>
                  <a:lnTo>
                    <a:pt x="176287" y="2681029"/>
                  </a:lnTo>
                  <a:lnTo>
                    <a:pt x="175691" y="2689936"/>
                  </a:lnTo>
                  <a:lnTo>
                    <a:pt x="175092" y="2698843"/>
                  </a:lnTo>
                  <a:lnTo>
                    <a:pt x="174490" y="2707750"/>
                  </a:lnTo>
                  <a:lnTo>
                    <a:pt x="173887" y="2716657"/>
                  </a:lnTo>
                  <a:lnTo>
                    <a:pt x="173282" y="2725564"/>
                  </a:lnTo>
                  <a:lnTo>
                    <a:pt x="172677" y="2734471"/>
                  </a:lnTo>
                  <a:lnTo>
                    <a:pt x="172072" y="2743378"/>
                  </a:lnTo>
                  <a:lnTo>
                    <a:pt x="171469" y="2752285"/>
                  </a:lnTo>
                  <a:lnTo>
                    <a:pt x="170870" y="2761192"/>
                  </a:lnTo>
                  <a:lnTo>
                    <a:pt x="170274" y="2770100"/>
                  </a:lnTo>
                  <a:lnTo>
                    <a:pt x="169683" y="2779007"/>
                  </a:lnTo>
                  <a:lnTo>
                    <a:pt x="169099" y="2787914"/>
                  </a:lnTo>
                  <a:lnTo>
                    <a:pt x="168522" y="2796821"/>
                  </a:lnTo>
                  <a:lnTo>
                    <a:pt x="167954" y="2805728"/>
                  </a:lnTo>
                  <a:lnTo>
                    <a:pt x="167399" y="2814635"/>
                  </a:lnTo>
                  <a:lnTo>
                    <a:pt x="166854" y="2823542"/>
                  </a:lnTo>
                  <a:lnTo>
                    <a:pt x="166323" y="2832449"/>
                  </a:lnTo>
                  <a:lnTo>
                    <a:pt x="165805" y="2841356"/>
                  </a:lnTo>
                  <a:lnTo>
                    <a:pt x="165301" y="2850263"/>
                  </a:lnTo>
                  <a:lnTo>
                    <a:pt x="164812" y="2859170"/>
                  </a:lnTo>
                  <a:lnTo>
                    <a:pt x="164342" y="2868077"/>
                  </a:lnTo>
                  <a:lnTo>
                    <a:pt x="163889" y="2876984"/>
                  </a:lnTo>
                  <a:lnTo>
                    <a:pt x="163452" y="2885891"/>
                  </a:lnTo>
                  <a:lnTo>
                    <a:pt x="163032" y="2894799"/>
                  </a:lnTo>
                  <a:lnTo>
                    <a:pt x="162628" y="2903706"/>
                  </a:lnTo>
                  <a:lnTo>
                    <a:pt x="162240" y="2912613"/>
                  </a:lnTo>
                  <a:lnTo>
                    <a:pt x="161867" y="2921520"/>
                  </a:lnTo>
                  <a:lnTo>
                    <a:pt x="161512" y="2930427"/>
                  </a:lnTo>
                  <a:lnTo>
                    <a:pt x="161170" y="2939334"/>
                  </a:lnTo>
                  <a:lnTo>
                    <a:pt x="160839" y="2948241"/>
                  </a:lnTo>
                  <a:lnTo>
                    <a:pt x="160520" y="2957148"/>
                  </a:lnTo>
                  <a:lnTo>
                    <a:pt x="160210" y="2966055"/>
                  </a:lnTo>
                  <a:lnTo>
                    <a:pt x="159909" y="2974962"/>
                  </a:lnTo>
                  <a:lnTo>
                    <a:pt x="159615" y="2983869"/>
                  </a:lnTo>
                  <a:lnTo>
                    <a:pt x="159327" y="2992776"/>
                  </a:lnTo>
                  <a:lnTo>
                    <a:pt x="159043" y="3001683"/>
                  </a:lnTo>
                  <a:lnTo>
                    <a:pt x="158762" y="3010591"/>
                  </a:lnTo>
                  <a:lnTo>
                    <a:pt x="158483" y="3019498"/>
                  </a:lnTo>
                  <a:lnTo>
                    <a:pt x="158205" y="3028405"/>
                  </a:lnTo>
                  <a:lnTo>
                    <a:pt x="157927" y="3037312"/>
                  </a:lnTo>
                  <a:lnTo>
                    <a:pt x="157649" y="3046219"/>
                  </a:lnTo>
                  <a:lnTo>
                    <a:pt x="157369" y="3055126"/>
                  </a:lnTo>
                  <a:lnTo>
                    <a:pt x="157089" y="3064033"/>
                  </a:lnTo>
                  <a:lnTo>
                    <a:pt x="156807" y="3072940"/>
                  </a:lnTo>
                  <a:lnTo>
                    <a:pt x="156524" y="3081847"/>
                  </a:lnTo>
                  <a:lnTo>
                    <a:pt x="156240" y="3090754"/>
                  </a:lnTo>
                  <a:lnTo>
                    <a:pt x="155955" y="3099661"/>
                  </a:lnTo>
                  <a:lnTo>
                    <a:pt x="155669" y="3108568"/>
                  </a:lnTo>
                  <a:lnTo>
                    <a:pt x="155383" y="3117475"/>
                  </a:lnTo>
                  <a:lnTo>
                    <a:pt x="155099" y="3126382"/>
                  </a:lnTo>
                  <a:lnTo>
                    <a:pt x="154815" y="3135290"/>
                  </a:lnTo>
                  <a:lnTo>
                    <a:pt x="154533" y="3144197"/>
                  </a:lnTo>
                  <a:lnTo>
                    <a:pt x="154254" y="3153104"/>
                  </a:lnTo>
                  <a:lnTo>
                    <a:pt x="153978" y="3162011"/>
                  </a:lnTo>
                  <a:lnTo>
                    <a:pt x="153707" y="3170918"/>
                  </a:lnTo>
                  <a:lnTo>
                    <a:pt x="153441" y="3179825"/>
                  </a:lnTo>
                  <a:lnTo>
                    <a:pt x="153179" y="3188732"/>
                  </a:lnTo>
                  <a:lnTo>
                    <a:pt x="152924" y="3197639"/>
                  </a:lnTo>
                  <a:lnTo>
                    <a:pt x="152674" y="3206546"/>
                  </a:lnTo>
                  <a:lnTo>
                    <a:pt x="152432" y="3215453"/>
                  </a:lnTo>
                  <a:lnTo>
                    <a:pt x="152197" y="3224360"/>
                  </a:lnTo>
                  <a:lnTo>
                    <a:pt x="151969" y="3233267"/>
                  </a:lnTo>
                  <a:lnTo>
                    <a:pt x="151748" y="3242174"/>
                  </a:lnTo>
                  <a:lnTo>
                    <a:pt x="151534" y="3251081"/>
                  </a:lnTo>
                  <a:lnTo>
                    <a:pt x="151326" y="3259989"/>
                  </a:lnTo>
                  <a:lnTo>
                    <a:pt x="151126" y="3268896"/>
                  </a:lnTo>
                  <a:lnTo>
                    <a:pt x="150932" y="3277803"/>
                  </a:lnTo>
                  <a:lnTo>
                    <a:pt x="150744" y="3286710"/>
                  </a:lnTo>
                  <a:lnTo>
                    <a:pt x="150561" y="3295617"/>
                  </a:lnTo>
                  <a:lnTo>
                    <a:pt x="150384" y="3304524"/>
                  </a:lnTo>
                  <a:lnTo>
                    <a:pt x="150211" y="3313431"/>
                  </a:lnTo>
                  <a:lnTo>
                    <a:pt x="150042" y="3322338"/>
                  </a:lnTo>
                  <a:lnTo>
                    <a:pt x="149877" y="3331245"/>
                  </a:lnTo>
                  <a:lnTo>
                    <a:pt x="149716" y="3340152"/>
                  </a:lnTo>
                  <a:lnTo>
                    <a:pt x="149558" y="3349059"/>
                  </a:lnTo>
                  <a:lnTo>
                    <a:pt x="149404" y="3357966"/>
                  </a:lnTo>
                  <a:lnTo>
                    <a:pt x="149253" y="3366873"/>
                  </a:lnTo>
                  <a:lnTo>
                    <a:pt x="149105" y="3375781"/>
                  </a:lnTo>
                  <a:lnTo>
                    <a:pt x="148961" y="3384688"/>
                  </a:lnTo>
                  <a:lnTo>
                    <a:pt x="148821" y="3393595"/>
                  </a:lnTo>
                  <a:lnTo>
                    <a:pt x="148684" y="3402502"/>
                  </a:lnTo>
                  <a:lnTo>
                    <a:pt x="148551" y="3411409"/>
                  </a:lnTo>
                  <a:lnTo>
                    <a:pt x="148422" y="3420316"/>
                  </a:lnTo>
                  <a:lnTo>
                    <a:pt x="148297" y="3429223"/>
                  </a:lnTo>
                  <a:lnTo>
                    <a:pt x="148176" y="3438130"/>
                  </a:lnTo>
                  <a:lnTo>
                    <a:pt x="148060" y="3447037"/>
                  </a:lnTo>
                  <a:lnTo>
                    <a:pt x="147948" y="3455944"/>
                  </a:lnTo>
                  <a:lnTo>
                    <a:pt x="147840" y="3464851"/>
                  </a:lnTo>
                  <a:lnTo>
                    <a:pt x="147735" y="3473758"/>
                  </a:lnTo>
                  <a:lnTo>
                    <a:pt x="147634" y="3482665"/>
                  </a:lnTo>
                  <a:lnTo>
                    <a:pt x="147537" y="3491572"/>
                  </a:lnTo>
                  <a:lnTo>
                    <a:pt x="147443" y="3500480"/>
                  </a:lnTo>
                  <a:lnTo>
                    <a:pt x="147352" y="3509387"/>
                  </a:lnTo>
                  <a:lnTo>
                    <a:pt x="147264" y="3518294"/>
                  </a:lnTo>
                  <a:lnTo>
                    <a:pt x="147179" y="3527201"/>
                  </a:lnTo>
                  <a:lnTo>
                    <a:pt x="147095" y="3536108"/>
                  </a:lnTo>
                  <a:lnTo>
                    <a:pt x="147014" y="3545015"/>
                  </a:lnTo>
                  <a:lnTo>
                    <a:pt x="146936" y="3553922"/>
                  </a:lnTo>
                  <a:lnTo>
                    <a:pt x="146859" y="3562829"/>
                  </a:lnTo>
                  <a:lnTo>
                    <a:pt x="146784" y="3571736"/>
                  </a:lnTo>
                  <a:lnTo>
                    <a:pt x="146712" y="3580643"/>
                  </a:lnTo>
                  <a:lnTo>
                    <a:pt x="146641" y="3589550"/>
                  </a:lnTo>
                  <a:lnTo>
                    <a:pt x="146573" y="3598457"/>
                  </a:lnTo>
                  <a:lnTo>
                    <a:pt x="146506" y="3607364"/>
                  </a:lnTo>
                  <a:lnTo>
                    <a:pt x="146442" y="3616272"/>
                  </a:lnTo>
                  <a:lnTo>
                    <a:pt x="146380" y="3625179"/>
                  </a:lnTo>
                  <a:lnTo>
                    <a:pt x="146321" y="3634086"/>
                  </a:lnTo>
                  <a:lnTo>
                    <a:pt x="146264" y="3642993"/>
                  </a:lnTo>
                  <a:lnTo>
                    <a:pt x="146209" y="3651900"/>
                  </a:lnTo>
                  <a:lnTo>
                    <a:pt x="146157" y="3660807"/>
                  </a:lnTo>
                  <a:lnTo>
                    <a:pt x="146107" y="3669714"/>
                  </a:lnTo>
                  <a:lnTo>
                    <a:pt x="146060" y="3678621"/>
                  </a:lnTo>
                  <a:lnTo>
                    <a:pt x="146016" y="3687528"/>
                  </a:lnTo>
                  <a:lnTo>
                    <a:pt x="145975" y="3696435"/>
                  </a:lnTo>
                  <a:lnTo>
                    <a:pt x="145938" y="3705342"/>
                  </a:lnTo>
                  <a:lnTo>
                    <a:pt x="145903" y="3714249"/>
                  </a:lnTo>
                  <a:lnTo>
                    <a:pt x="145872" y="3723156"/>
                  </a:lnTo>
                  <a:lnTo>
                    <a:pt x="145844" y="3732063"/>
                  </a:lnTo>
                  <a:lnTo>
                    <a:pt x="145821" y="3740971"/>
                  </a:lnTo>
                  <a:lnTo>
                    <a:pt x="145802" y="3749878"/>
                  </a:lnTo>
                  <a:lnTo>
                    <a:pt x="145788" y="3758785"/>
                  </a:lnTo>
                  <a:lnTo>
                    <a:pt x="145779" y="3767692"/>
                  </a:lnTo>
                  <a:lnTo>
                    <a:pt x="145776" y="3776599"/>
                  </a:lnTo>
                  <a:lnTo>
                    <a:pt x="145777" y="3785506"/>
                  </a:lnTo>
                  <a:lnTo>
                    <a:pt x="145785" y="3794413"/>
                  </a:lnTo>
                  <a:lnTo>
                    <a:pt x="145798" y="3803320"/>
                  </a:lnTo>
                  <a:lnTo>
                    <a:pt x="145819" y="3812227"/>
                  </a:lnTo>
                  <a:lnTo>
                    <a:pt x="145845" y="3821134"/>
                  </a:lnTo>
                  <a:lnTo>
                    <a:pt x="145877" y="3830041"/>
                  </a:lnTo>
                  <a:lnTo>
                    <a:pt x="145914" y="3838948"/>
                  </a:lnTo>
                  <a:lnTo>
                    <a:pt x="145957" y="3847855"/>
                  </a:lnTo>
                  <a:lnTo>
                    <a:pt x="146004" y="3856763"/>
                  </a:lnTo>
                  <a:lnTo>
                    <a:pt x="146057" y="3865670"/>
                  </a:lnTo>
                  <a:lnTo>
                    <a:pt x="146113" y="3874577"/>
                  </a:lnTo>
                  <a:lnTo>
                    <a:pt x="146173" y="3883484"/>
                  </a:lnTo>
                  <a:lnTo>
                    <a:pt x="146234" y="3892391"/>
                  </a:lnTo>
                  <a:lnTo>
                    <a:pt x="146297" y="3901298"/>
                  </a:lnTo>
                  <a:lnTo>
                    <a:pt x="146361" y="3910205"/>
                  </a:lnTo>
                  <a:lnTo>
                    <a:pt x="146425" y="3919112"/>
                  </a:lnTo>
                  <a:lnTo>
                    <a:pt x="146488" y="3928019"/>
                  </a:lnTo>
                  <a:lnTo>
                    <a:pt x="146549" y="3936926"/>
                  </a:lnTo>
                  <a:lnTo>
                    <a:pt x="146608" y="3945833"/>
                  </a:lnTo>
                  <a:lnTo>
                    <a:pt x="146664" y="3954740"/>
                  </a:lnTo>
                  <a:lnTo>
                    <a:pt x="146717" y="3963647"/>
                  </a:lnTo>
                  <a:lnTo>
                    <a:pt x="146765" y="3972554"/>
                  </a:lnTo>
                  <a:lnTo>
                    <a:pt x="146807" y="3981462"/>
                  </a:lnTo>
                  <a:lnTo>
                    <a:pt x="146845" y="3990369"/>
                  </a:lnTo>
                  <a:lnTo>
                    <a:pt x="146876" y="3999276"/>
                  </a:lnTo>
                  <a:lnTo>
                    <a:pt x="146902" y="4008183"/>
                  </a:lnTo>
                  <a:lnTo>
                    <a:pt x="146922" y="4017090"/>
                  </a:lnTo>
                  <a:lnTo>
                    <a:pt x="146935" y="4025997"/>
                  </a:lnTo>
                  <a:lnTo>
                    <a:pt x="146942" y="4034904"/>
                  </a:lnTo>
                  <a:lnTo>
                    <a:pt x="146941" y="4043811"/>
                  </a:lnTo>
                  <a:lnTo>
                    <a:pt x="146933" y="4052718"/>
                  </a:lnTo>
                  <a:lnTo>
                    <a:pt x="146919" y="4061625"/>
                  </a:lnTo>
                  <a:lnTo>
                    <a:pt x="146898" y="4070532"/>
                  </a:lnTo>
                  <a:lnTo>
                    <a:pt x="146870" y="4079439"/>
                  </a:lnTo>
                  <a:lnTo>
                    <a:pt x="146836" y="4088346"/>
                  </a:lnTo>
                  <a:lnTo>
                    <a:pt x="146794" y="4097254"/>
                  </a:lnTo>
                  <a:lnTo>
                    <a:pt x="146746" y="4106161"/>
                  </a:lnTo>
                  <a:lnTo>
                    <a:pt x="146691" y="4115068"/>
                  </a:lnTo>
                  <a:lnTo>
                    <a:pt x="146631" y="4123975"/>
                  </a:lnTo>
                  <a:lnTo>
                    <a:pt x="146565" y="4132882"/>
                  </a:lnTo>
                  <a:lnTo>
                    <a:pt x="146494" y="4141789"/>
                  </a:lnTo>
                  <a:lnTo>
                    <a:pt x="146418" y="4150696"/>
                  </a:lnTo>
                  <a:lnTo>
                    <a:pt x="146336" y="4159603"/>
                  </a:lnTo>
                  <a:lnTo>
                    <a:pt x="146249" y="4168510"/>
                  </a:lnTo>
                  <a:lnTo>
                    <a:pt x="146159" y="4177417"/>
                  </a:lnTo>
                  <a:lnTo>
                    <a:pt x="146065" y="4186324"/>
                  </a:lnTo>
                  <a:lnTo>
                    <a:pt x="145968" y="4195231"/>
                  </a:lnTo>
                  <a:lnTo>
                    <a:pt x="145868" y="4204138"/>
                  </a:lnTo>
                  <a:lnTo>
                    <a:pt x="145766" y="4213045"/>
                  </a:lnTo>
                  <a:lnTo>
                    <a:pt x="145661" y="4221953"/>
                  </a:lnTo>
                  <a:lnTo>
                    <a:pt x="145555" y="4230860"/>
                  </a:lnTo>
                  <a:lnTo>
                    <a:pt x="145449" y="4239767"/>
                  </a:lnTo>
                  <a:lnTo>
                    <a:pt x="145342" y="4248674"/>
                  </a:lnTo>
                  <a:lnTo>
                    <a:pt x="145235" y="4257581"/>
                  </a:lnTo>
                  <a:lnTo>
                    <a:pt x="145129" y="4266488"/>
                  </a:lnTo>
                  <a:lnTo>
                    <a:pt x="145024" y="4275395"/>
                  </a:lnTo>
                  <a:lnTo>
                    <a:pt x="144921" y="4284302"/>
                  </a:lnTo>
                  <a:lnTo>
                    <a:pt x="144821" y="4293209"/>
                  </a:lnTo>
                  <a:lnTo>
                    <a:pt x="144724" y="4302116"/>
                  </a:lnTo>
                  <a:lnTo>
                    <a:pt x="144630" y="4311023"/>
                  </a:lnTo>
                  <a:lnTo>
                    <a:pt x="144540" y="4319930"/>
                  </a:lnTo>
                  <a:lnTo>
                    <a:pt x="144455" y="4328837"/>
                  </a:lnTo>
                  <a:lnTo>
                    <a:pt x="144375" y="4337745"/>
                  </a:lnTo>
                  <a:lnTo>
                    <a:pt x="144300" y="4346652"/>
                  </a:lnTo>
                  <a:lnTo>
                    <a:pt x="144230" y="4355559"/>
                  </a:lnTo>
                  <a:lnTo>
                    <a:pt x="144166" y="4364466"/>
                  </a:lnTo>
                  <a:lnTo>
                    <a:pt x="144108" y="4373373"/>
                  </a:lnTo>
                  <a:lnTo>
                    <a:pt x="144055" y="4382280"/>
                  </a:lnTo>
                  <a:lnTo>
                    <a:pt x="144008" y="4391187"/>
                  </a:lnTo>
                  <a:lnTo>
                    <a:pt x="143968" y="4400094"/>
                  </a:lnTo>
                  <a:lnTo>
                    <a:pt x="143933" y="4409001"/>
                  </a:lnTo>
                  <a:lnTo>
                    <a:pt x="143902" y="4417908"/>
                  </a:lnTo>
                  <a:lnTo>
                    <a:pt x="143877" y="4426815"/>
                  </a:lnTo>
                  <a:lnTo>
                    <a:pt x="143856" y="4435722"/>
                  </a:lnTo>
                  <a:lnTo>
                    <a:pt x="143839" y="4444629"/>
                  </a:lnTo>
                  <a:lnTo>
                    <a:pt x="143826" y="4453536"/>
                  </a:lnTo>
                  <a:lnTo>
                    <a:pt x="143817" y="4462444"/>
                  </a:lnTo>
                  <a:lnTo>
                    <a:pt x="143810" y="4471351"/>
                  </a:lnTo>
                  <a:lnTo>
                    <a:pt x="143805" y="4480258"/>
                  </a:lnTo>
                  <a:lnTo>
                    <a:pt x="143802" y="4489165"/>
                  </a:lnTo>
                  <a:lnTo>
                    <a:pt x="143800" y="4498072"/>
                  </a:lnTo>
                  <a:lnTo>
                    <a:pt x="143799" y="4506979"/>
                  </a:lnTo>
                  <a:lnTo>
                    <a:pt x="143798" y="4515886"/>
                  </a:lnTo>
                  <a:lnTo>
                    <a:pt x="143797" y="4524793"/>
                  </a:lnTo>
                  <a:lnTo>
                    <a:pt x="143796" y="4533700"/>
                  </a:lnTo>
                  <a:lnTo>
                    <a:pt x="143794" y="4542607"/>
                  </a:lnTo>
                  <a:lnTo>
                    <a:pt x="143792" y="4551514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1" name="pg39">
              <a:extLst>
                <a:ext uri="{FF2B5EF4-FFF2-40B4-BE49-F238E27FC236}">
                  <a16:creationId xmlns:a16="http://schemas.microsoft.com/office/drawing/2014/main" id="{C277195F-1F18-64E9-2288-9A5DA0444505}"/>
                </a:ext>
              </a:extLst>
            </p:cNvPr>
            <p:cNvSpPr/>
            <p:nvPr/>
          </p:nvSpPr>
          <p:spPr>
            <a:xfrm>
              <a:off x="8190047" y="2327878"/>
              <a:ext cx="282232" cy="4531976"/>
            </a:xfrm>
            <a:custGeom>
              <a:avLst/>
              <a:gdLst/>
              <a:ahLst/>
              <a:cxnLst/>
              <a:rect l="0" t="0" r="0" b="0"/>
              <a:pathLst>
                <a:path w="282232" h="4531976">
                  <a:moveTo>
                    <a:pt x="140003" y="4531976"/>
                  </a:moveTo>
                  <a:lnTo>
                    <a:pt x="139949" y="4523107"/>
                  </a:lnTo>
                  <a:lnTo>
                    <a:pt x="139896" y="4514238"/>
                  </a:lnTo>
                  <a:lnTo>
                    <a:pt x="139844" y="4505369"/>
                  </a:lnTo>
                  <a:lnTo>
                    <a:pt x="139791" y="4496500"/>
                  </a:lnTo>
                  <a:lnTo>
                    <a:pt x="139739" y="4487632"/>
                  </a:lnTo>
                  <a:lnTo>
                    <a:pt x="139686" y="4478763"/>
                  </a:lnTo>
                  <a:lnTo>
                    <a:pt x="139632" y="4469894"/>
                  </a:lnTo>
                  <a:lnTo>
                    <a:pt x="139578" y="4461025"/>
                  </a:lnTo>
                  <a:lnTo>
                    <a:pt x="139523" y="4452156"/>
                  </a:lnTo>
                  <a:lnTo>
                    <a:pt x="139465" y="4443287"/>
                  </a:lnTo>
                  <a:lnTo>
                    <a:pt x="139405" y="4434419"/>
                  </a:lnTo>
                  <a:lnTo>
                    <a:pt x="139344" y="4425550"/>
                  </a:lnTo>
                  <a:lnTo>
                    <a:pt x="139280" y="4416681"/>
                  </a:lnTo>
                  <a:lnTo>
                    <a:pt x="139213" y="4407812"/>
                  </a:lnTo>
                  <a:lnTo>
                    <a:pt x="139144" y="4398943"/>
                  </a:lnTo>
                  <a:lnTo>
                    <a:pt x="139072" y="4390074"/>
                  </a:lnTo>
                  <a:lnTo>
                    <a:pt x="138998" y="4381206"/>
                  </a:lnTo>
                  <a:lnTo>
                    <a:pt x="138922" y="4372337"/>
                  </a:lnTo>
                  <a:lnTo>
                    <a:pt x="138844" y="4363468"/>
                  </a:lnTo>
                  <a:lnTo>
                    <a:pt x="138766" y="4354599"/>
                  </a:lnTo>
                  <a:lnTo>
                    <a:pt x="138687" y="4345730"/>
                  </a:lnTo>
                  <a:lnTo>
                    <a:pt x="138608" y="4336861"/>
                  </a:lnTo>
                  <a:lnTo>
                    <a:pt x="138530" y="4327993"/>
                  </a:lnTo>
                  <a:lnTo>
                    <a:pt x="138455" y="4319124"/>
                  </a:lnTo>
                  <a:lnTo>
                    <a:pt x="138383" y="4310255"/>
                  </a:lnTo>
                  <a:lnTo>
                    <a:pt x="138314" y="4301386"/>
                  </a:lnTo>
                  <a:lnTo>
                    <a:pt x="138250" y="4292517"/>
                  </a:lnTo>
                  <a:lnTo>
                    <a:pt x="138192" y="4283648"/>
                  </a:lnTo>
                  <a:lnTo>
                    <a:pt x="138142" y="4274779"/>
                  </a:lnTo>
                  <a:lnTo>
                    <a:pt x="138099" y="4265911"/>
                  </a:lnTo>
                  <a:lnTo>
                    <a:pt x="138065" y="4257042"/>
                  </a:lnTo>
                  <a:lnTo>
                    <a:pt x="138040" y="4248173"/>
                  </a:lnTo>
                  <a:lnTo>
                    <a:pt x="138023" y="4239304"/>
                  </a:lnTo>
                  <a:lnTo>
                    <a:pt x="138017" y="4230435"/>
                  </a:lnTo>
                  <a:lnTo>
                    <a:pt x="138021" y="4221566"/>
                  </a:lnTo>
                  <a:lnTo>
                    <a:pt x="138037" y="4212698"/>
                  </a:lnTo>
                  <a:lnTo>
                    <a:pt x="138062" y="4203829"/>
                  </a:lnTo>
                  <a:lnTo>
                    <a:pt x="138097" y="4194960"/>
                  </a:lnTo>
                  <a:lnTo>
                    <a:pt x="138140" y="4186091"/>
                  </a:lnTo>
                  <a:lnTo>
                    <a:pt x="138192" y="4177222"/>
                  </a:lnTo>
                  <a:lnTo>
                    <a:pt x="138251" y="4168353"/>
                  </a:lnTo>
                  <a:lnTo>
                    <a:pt x="138319" y="4159485"/>
                  </a:lnTo>
                  <a:lnTo>
                    <a:pt x="138391" y="4150616"/>
                  </a:lnTo>
                  <a:lnTo>
                    <a:pt x="138467" y="4141747"/>
                  </a:lnTo>
                  <a:lnTo>
                    <a:pt x="138547" y="4132878"/>
                  </a:lnTo>
                  <a:lnTo>
                    <a:pt x="138627" y="4124009"/>
                  </a:lnTo>
                  <a:lnTo>
                    <a:pt x="138709" y="4115140"/>
                  </a:lnTo>
                  <a:lnTo>
                    <a:pt x="138789" y="4106272"/>
                  </a:lnTo>
                  <a:lnTo>
                    <a:pt x="138866" y="4097403"/>
                  </a:lnTo>
                  <a:lnTo>
                    <a:pt x="138939" y="4088534"/>
                  </a:lnTo>
                  <a:lnTo>
                    <a:pt x="139007" y="4079665"/>
                  </a:lnTo>
                  <a:lnTo>
                    <a:pt x="139069" y="4070796"/>
                  </a:lnTo>
                  <a:lnTo>
                    <a:pt x="139124" y="4061927"/>
                  </a:lnTo>
                  <a:lnTo>
                    <a:pt x="139170" y="4053059"/>
                  </a:lnTo>
                  <a:lnTo>
                    <a:pt x="139207" y="4044190"/>
                  </a:lnTo>
                  <a:lnTo>
                    <a:pt x="139235" y="4035321"/>
                  </a:lnTo>
                  <a:lnTo>
                    <a:pt x="139254" y="4026452"/>
                  </a:lnTo>
                  <a:lnTo>
                    <a:pt x="139263" y="4017583"/>
                  </a:lnTo>
                  <a:lnTo>
                    <a:pt x="139263" y="4008714"/>
                  </a:lnTo>
                  <a:lnTo>
                    <a:pt x="139254" y="3999846"/>
                  </a:lnTo>
                  <a:lnTo>
                    <a:pt x="139234" y="3990977"/>
                  </a:lnTo>
                  <a:lnTo>
                    <a:pt x="139207" y="3982108"/>
                  </a:lnTo>
                  <a:lnTo>
                    <a:pt x="139172" y="3973239"/>
                  </a:lnTo>
                  <a:lnTo>
                    <a:pt x="139131" y="3964370"/>
                  </a:lnTo>
                  <a:lnTo>
                    <a:pt x="139084" y="3955501"/>
                  </a:lnTo>
                  <a:lnTo>
                    <a:pt x="139032" y="3946632"/>
                  </a:lnTo>
                  <a:lnTo>
                    <a:pt x="138975" y="3937764"/>
                  </a:lnTo>
                  <a:lnTo>
                    <a:pt x="138916" y="3928895"/>
                  </a:lnTo>
                  <a:lnTo>
                    <a:pt x="138854" y="3920026"/>
                  </a:lnTo>
                  <a:lnTo>
                    <a:pt x="138792" y="3911157"/>
                  </a:lnTo>
                  <a:lnTo>
                    <a:pt x="138728" y="3902288"/>
                  </a:lnTo>
                  <a:lnTo>
                    <a:pt x="138665" y="3893419"/>
                  </a:lnTo>
                  <a:lnTo>
                    <a:pt x="138602" y="3884551"/>
                  </a:lnTo>
                  <a:lnTo>
                    <a:pt x="138541" y="3875682"/>
                  </a:lnTo>
                  <a:lnTo>
                    <a:pt x="138481" y="3866813"/>
                  </a:lnTo>
                  <a:lnTo>
                    <a:pt x="138423" y="3857944"/>
                  </a:lnTo>
                  <a:lnTo>
                    <a:pt x="138367" y="3849075"/>
                  </a:lnTo>
                  <a:lnTo>
                    <a:pt x="138312" y="3840206"/>
                  </a:lnTo>
                  <a:lnTo>
                    <a:pt x="138260" y="3831338"/>
                  </a:lnTo>
                  <a:lnTo>
                    <a:pt x="138209" y="3822469"/>
                  </a:lnTo>
                  <a:lnTo>
                    <a:pt x="138160" y="3813600"/>
                  </a:lnTo>
                  <a:lnTo>
                    <a:pt x="138112" y="3804731"/>
                  </a:lnTo>
                  <a:lnTo>
                    <a:pt x="138065" y="3795862"/>
                  </a:lnTo>
                  <a:lnTo>
                    <a:pt x="138019" y="3786993"/>
                  </a:lnTo>
                  <a:lnTo>
                    <a:pt x="137974" y="3778125"/>
                  </a:lnTo>
                  <a:lnTo>
                    <a:pt x="137929" y="3769256"/>
                  </a:lnTo>
                  <a:lnTo>
                    <a:pt x="137884" y="3760387"/>
                  </a:lnTo>
                  <a:lnTo>
                    <a:pt x="137838" y="3751518"/>
                  </a:lnTo>
                  <a:lnTo>
                    <a:pt x="137792" y="3742649"/>
                  </a:lnTo>
                  <a:lnTo>
                    <a:pt x="137746" y="3733780"/>
                  </a:lnTo>
                  <a:lnTo>
                    <a:pt x="137699" y="3724912"/>
                  </a:lnTo>
                  <a:lnTo>
                    <a:pt x="137650" y="3716043"/>
                  </a:lnTo>
                  <a:lnTo>
                    <a:pt x="137601" y="3707174"/>
                  </a:lnTo>
                  <a:lnTo>
                    <a:pt x="137550" y="3698305"/>
                  </a:lnTo>
                  <a:lnTo>
                    <a:pt x="137498" y="3689436"/>
                  </a:lnTo>
                  <a:lnTo>
                    <a:pt x="137444" y="3680567"/>
                  </a:lnTo>
                  <a:lnTo>
                    <a:pt x="137388" y="3671698"/>
                  </a:lnTo>
                  <a:lnTo>
                    <a:pt x="137330" y="3662830"/>
                  </a:lnTo>
                  <a:lnTo>
                    <a:pt x="137270" y="3653961"/>
                  </a:lnTo>
                  <a:lnTo>
                    <a:pt x="137208" y="3645092"/>
                  </a:lnTo>
                  <a:lnTo>
                    <a:pt x="137143" y="3636223"/>
                  </a:lnTo>
                  <a:lnTo>
                    <a:pt x="137076" y="3627354"/>
                  </a:lnTo>
                  <a:lnTo>
                    <a:pt x="137006" y="3618485"/>
                  </a:lnTo>
                  <a:lnTo>
                    <a:pt x="136934" y="3609617"/>
                  </a:lnTo>
                  <a:lnTo>
                    <a:pt x="136858" y="3600748"/>
                  </a:lnTo>
                  <a:lnTo>
                    <a:pt x="136780" y="3591879"/>
                  </a:lnTo>
                  <a:lnTo>
                    <a:pt x="136700" y="3583010"/>
                  </a:lnTo>
                  <a:lnTo>
                    <a:pt x="136617" y="3574141"/>
                  </a:lnTo>
                  <a:lnTo>
                    <a:pt x="136533" y="3565272"/>
                  </a:lnTo>
                  <a:lnTo>
                    <a:pt x="136447" y="3556404"/>
                  </a:lnTo>
                  <a:lnTo>
                    <a:pt x="136360" y="3547535"/>
                  </a:lnTo>
                  <a:lnTo>
                    <a:pt x="136272" y="3538666"/>
                  </a:lnTo>
                  <a:lnTo>
                    <a:pt x="136183" y="3529797"/>
                  </a:lnTo>
                  <a:lnTo>
                    <a:pt x="136095" y="3520928"/>
                  </a:lnTo>
                  <a:lnTo>
                    <a:pt x="136007" y="3512059"/>
                  </a:lnTo>
                  <a:lnTo>
                    <a:pt x="135920" y="3503191"/>
                  </a:lnTo>
                  <a:lnTo>
                    <a:pt x="135833" y="3494322"/>
                  </a:lnTo>
                  <a:lnTo>
                    <a:pt x="135748" y="3485453"/>
                  </a:lnTo>
                  <a:lnTo>
                    <a:pt x="135664" y="3476584"/>
                  </a:lnTo>
                  <a:lnTo>
                    <a:pt x="135580" y="3467715"/>
                  </a:lnTo>
                  <a:lnTo>
                    <a:pt x="135497" y="3458846"/>
                  </a:lnTo>
                  <a:lnTo>
                    <a:pt x="135413" y="3449978"/>
                  </a:lnTo>
                  <a:lnTo>
                    <a:pt x="135329" y="3441109"/>
                  </a:lnTo>
                  <a:lnTo>
                    <a:pt x="135244" y="3432240"/>
                  </a:lnTo>
                  <a:lnTo>
                    <a:pt x="135155" y="3423371"/>
                  </a:lnTo>
                  <a:lnTo>
                    <a:pt x="135062" y="3414502"/>
                  </a:lnTo>
                  <a:lnTo>
                    <a:pt x="134965" y="3405633"/>
                  </a:lnTo>
                  <a:lnTo>
                    <a:pt x="134861" y="3396765"/>
                  </a:lnTo>
                  <a:lnTo>
                    <a:pt x="134751" y="3387896"/>
                  </a:lnTo>
                  <a:lnTo>
                    <a:pt x="134630" y="3379027"/>
                  </a:lnTo>
                  <a:lnTo>
                    <a:pt x="134500" y="3370158"/>
                  </a:lnTo>
                  <a:lnTo>
                    <a:pt x="134359" y="3361289"/>
                  </a:lnTo>
                  <a:lnTo>
                    <a:pt x="134206" y="3352420"/>
                  </a:lnTo>
                  <a:lnTo>
                    <a:pt x="134041" y="3343551"/>
                  </a:lnTo>
                  <a:lnTo>
                    <a:pt x="133864" y="3334683"/>
                  </a:lnTo>
                  <a:lnTo>
                    <a:pt x="133673" y="3325814"/>
                  </a:lnTo>
                  <a:lnTo>
                    <a:pt x="133468" y="3316945"/>
                  </a:lnTo>
                  <a:lnTo>
                    <a:pt x="133250" y="3308076"/>
                  </a:lnTo>
                  <a:lnTo>
                    <a:pt x="133019" y="3299207"/>
                  </a:lnTo>
                  <a:lnTo>
                    <a:pt x="132776" y="3290338"/>
                  </a:lnTo>
                  <a:lnTo>
                    <a:pt x="132522" y="3281470"/>
                  </a:lnTo>
                  <a:lnTo>
                    <a:pt x="132256" y="3272601"/>
                  </a:lnTo>
                  <a:lnTo>
                    <a:pt x="131979" y="3263732"/>
                  </a:lnTo>
                  <a:lnTo>
                    <a:pt x="131692" y="3254863"/>
                  </a:lnTo>
                  <a:lnTo>
                    <a:pt x="131395" y="3245994"/>
                  </a:lnTo>
                  <a:lnTo>
                    <a:pt x="131091" y="3237125"/>
                  </a:lnTo>
                  <a:lnTo>
                    <a:pt x="130778" y="3228257"/>
                  </a:lnTo>
                  <a:lnTo>
                    <a:pt x="130458" y="3219388"/>
                  </a:lnTo>
                  <a:lnTo>
                    <a:pt x="130128" y="3210519"/>
                  </a:lnTo>
                  <a:lnTo>
                    <a:pt x="129791" y="3201650"/>
                  </a:lnTo>
                  <a:lnTo>
                    <a:pt x="129445" y="3192781"/>
                  </a:lnTo>
                  <a:lnTo>
                    <a:pt x="129092" y="3183912"/>
                  </a:lnTo>
                  <a:lnTo>
                    <a:pt x="128729" y="3175044"/>
                  </a:lnTo>
                  <a:lnTo>
                    <a:pt x="128358" y="3166175"/>
                  </a:lnTo>
                  <a:lnTo>
                    <a:pt x="127977" y="3157306"/>
                  </a:lnTo>
                  <a:lnTo>
                    <a:pt x="127583" y="3148437"/>
                  </a:lnTo>
                  <a:lnTo>
                    <a:pt x="127180" y="3139568"/>
                  </a:lnTo>
                  <a:lnTo>
                    <a:pt x="126765" y="3130699"/>
                  </a:lnTo>
                  <a:lnTo>
                    <a:pt x="126339" y="3121831"/>
                  </a:lnTo>
                  <a:lnTo>
                    <a:pt x="125902" y="3112962"/>
                  </a:lnTo>
                  <a:lnTo>
                    <a:pt x="125452" y="3104093"/>
                  </a:lnTo>
                  <a:lnTo>
                    <a:pt x="124990" y="3095224"/>
                  </a:lnTo>
                  <a:lnTo>
                    <a:pt x="124518" y="3086355"/>
                  </a:lnTo>
                  <a:lnTo>
                    <a:pt x="124036" y="3077486"/>
                  </a:lnTo>
                  <a:lnTo>
                    <a:pt x="123546" y="3068617"/>
                  </a:lnTo>
                  <a:lnTo>
                    <a:pt x="123048" y="3059749"/>
                  </a:lnTo>
                  <a:lnTo>
                    <a:pt x="122545" y="3050880"/>
                  </a:lnTo>
                  <a:lnTo>
                    <a:pt x="122037" y="3042011"/>
                  </a:lnTo>
                  <a:lnTo>
                    <a:pt x="121527" y="3033142"/>
                  </a:lnTo>
                  <a:lnTo>
                    <a:pt x="121017" y="3024273"/>
                  </a:lnTo>
                  <a:lnTo>
                    <a:pt x="120509" y="3015404"/>
                  </a:lnTo>
                  <a:lnTo>
                    <a:pt x="120005" y="3006536"/>
                  </a:lnTo>
                  <a:lnTo>
                    <a:pt x="119505" y="2997667"/>
                  </a:lnTo>
                  <a:lnTo>
                    <a:pt x="119014" y="2988798"/>
                  </a:lnTo>
                  <a:lnTo>
                    <a:pt x="118532" y="2979929"/>
                  </a:lnTo>
                  <a:lnTo>
                    <a:pt x="118060" y="2971060"/>
                  </a:lnTo>
                  <a:lnTo>
                    <a:pt x="117597" y="2962191"/>
                  </a:lnTo>
                  <a:lnTo>
                    <a:pt x="117145" y="2953323"/>
                  </a:lnTo>
                  <a:lnTo>
                    <a:pt x="116704" y="2944454"/>
                  </a:lnTo>
                  <a:lnTo>
                    <a:pt x="116272" y="2935585"/>
                  </a:lnTo>
                  <a:lnTo>
                    <a:pt x="115851" y="2926716"/>
                  </a:lnTo>
                  <a:lnTo>
                    <a:pt x="115436" y="2917847"/>
                  </a:lnTo>
                  <a:lnTo>
                    <a:pt x="115026" y="2908978"/>
                  </a:lnTo>
                  <a:lnTo>
                    <a:pt x="114619" y="2900110"/>
                  </a:lnTo>
                  <a:lnTo>
                    <a:pt x="114212" y="2891241"/>
                  </a:lnTo>
                  <a:lnTo>
                    <a:pt x="113803" y="2882372"/>
                  </a:lnTo>
                  <a:lnTo>
                    <a:pt x="113388" y="2873503"/>
                  </a:lnTo>
                  <a:lnTo>
                    <a:pt x="112963" y="2864634"/>
                  </a:lnTo>
                  <a:lnTo>
                    <a:pt x="112527" y="2855765"/>
                  </a:lnTo>
                  <a:lnTo>
                    <a:pt x="112076" y="2846897"/>
                  </a:lnTo>
                  <a:lnTo>
                    <a:pt x="111608" y="2838028"/>
                  </a:lnTo>
                  <a:lnTo>
                    <a:pt x="111122" y="2829159"/>
                  </a:lnTo>
                  <a:lnTo>
                    <a:pt x="110610" y="2820290"/>
                  </a:lnTo>
                  <a:lnTo>
                    <a:pt x="110074" y="2811421"/>
                  </a:lnTo>
                  <a:lnTo>
                    <a:pt x="109513" y="2802552"/>
                  </a:lnTo>
                  <a:lnTo>
                    <a:pt x="108927" y="2793684"/>
                  </a:lnTo>
                  <a:lnTo>
                    <a:pt x="108315" y="2784815"/>
                  </a:lnTo>
                  <a:lnTo>
                    <a:pt x="107677" y="2775946"/>
                  </a:lnTo>
                  <a:lnTo>
                    <a:pt x="107012" y="2767077"/>
                  </a:lnTo>
                  <a:lnTo>
                    <a:pt x="106318" y="2758208"/>
                  </a:lnTo>
                  <a:lnTo>
                    <a:pt x="105600" y="2749339"/>
                  </a:lnTo>
                  <a:lnTo>
                    <a:pt x="104859" y="2740470"/>
                  </a:lnTo>
                  <a:lnTo>
                    <a:pt x="104097" y="2731602"/>
                  </a:lnTo>
                  <a:lnTo>
                    <a:pt x="103313" y="2722733"/>
                  </a:lnTo>
                  <a:lnTo>
                    <a:pt x="102510" y="2713864"/>
                  </a:lnTo>
                  <a:lnTo>
                    <a:pt x="101685" y="2704995"/>
                  </a:lnTo>
                  <a:lnTo>
                    <a:pt x="100844" y="2696126"/>
                  </a:lnTo>
                  <a:lnTo>
                    <a:pt x="99987" y="2687257"/>
                  </a:lnTo>
                  <a:lnTo>
                    <a:pt x="99115" y="2678389"/>
                  </a:lnTo>
                  <a:lnTo>
                    <a:pt x="98229" y="2669520"/>
                  </a:lnTo>
                  <a:lnTo>
                    <a:pt x="97331" y="2660651"/>
                  </a:lnTo>
                  <a:lnTo>
                    <a:pt x="96419" y="2651782"/>
                  </a:lnTo>
                  <a:lnTo>
                    <a:pt x="95494" y="2642913"/>
                  </a:lnTo>
                  <a:lnTo>
                    <a:pt x="94560" y="2634044"/>
                  </a:lnTo>
                  <a:lnTo>
                    <a:pt x="93617" y="2625176"/>
                  </a:lnTo>
                  <a:lnTo>
                    <a:pt x="92666" y="2616307"/>
                  </a:lnTo>
                  <a:lnTo>
                    <a:pt x="91708" y="2607438"/>
                  </a:lnTo>
                  <a:lnTo>
                    <a:pt x="90744" y="2598569"/>
                  </a:lnTo>
                  <a:lnTo>
                    <a:pt x="89776" y="2589700"/>
                  </a:lnTo>
                  <a:lnTo>
                    <a:pt x="88806" y="2580831"/>
                  </a:lnTo>
                  <a:lnTo>
                    <a:pt x="87837" y="2571963"/>
                  </a:lnTo>
                  <a:lnTo>
                    <a:pt x="86870" y="2563094"/>
                  </a:lnTo>
                  <a:lnTo>
                    <a:pt x="85908" y="2554225"/>
                  </a:lnTo>
                  <a:lnTo>
                    <a:pt x="84952" y="2545356"/>
                  </a:lnTo>
                  <a:lnTo>
                    <a:pt x="84007" y="2536487"/>
                  </a:lnTo>
                  <a:lnTo>
                    <a:pt x="83074" y="2527618"/>
                  </a:lnTo>
                  <a:lnTo>
                    <a:pt x="82154" y="2518750"/>
                  </a:lnTo>
                  <a:lnTo>
                    <a:pt x="81249" y="2509881"/>
                  </a:lnTo>
                  <a:lnTo>
                    <a:pt x="80360" y="2501012"/>
                  </a:lnTo>
                  <a:lnTo>
                    <a:pt x="79488" y="2492143"/>
                  </a:lnTo>
                  <a:lnTo>
                    <a:pt x="78637" y="2483274"/>
                  </a:lnTo>
                  <a:lnTo>
                    <a:pt x="77804" y="2474405"/>
                  </a:lnTo>
                  <a:lnTo>
                    <a:pt x="76989" y="2465537"/>
                  </a:lnTo>
                  <a:lnTo>
                    <a:pt x="76190" y="2456668"/>
                  </a:lnTo>
                  <a:lnTo>
                    <a:pt x="75407" y="2447799"/>
                  </a:lnTo>
                  <a:lnTo>
                    <a:pt x="74638" y="2438930"/>
                  </a:lnTo>
                  <a:lnTo>
                    <a:pt x="73882" y="2430061"/>
                  </a:lnTo>
                  <a:lnTo>
                    <a:pt x="73137" y="2421192"/>
                  </a:lnTo>
                  <a:lnTo>
                    <a:pt x="72398" y="2412323"/>
                  </a:lnTo>
                  <a:lnTo>
                    <a:pt x="71663" y="2403455"/>
                  </a:lnTo>
                  <a:lnTo>
                    <a:pt x="70929" y="2394586"/>
                  </a:lnTo>
                  <a:lnTo>
                    <a:pt x="70195" y="2385717"/>
                  </a:lnTo>
                  <a:lnTo>
                    <a:pt x="69456" y="2376848"/>
                  </a:lnTo>
                  <a:lnTo>
                    <a:pt x="68708" y="2367979"/>
                  </a:lnTo>
                  <a:lnTo>
                    <a:pt x="67950" y="2359110"/>
                  </a:lnTo>
                  <a:lnTo>
                    <a:pt x="67177" y="2350242"/>
                  </a:lnTo>
                  <a:lnTo>
                    <a:pt x="66389" y="2341373"/>
                  </a:lnTo>
                  <a:lnTo>
                    <a:pt x="65582" y="2332504"/>
                  </a:lnTo>
                  <a:lnTo>
                    <a:pt x="64754" y="2323635"/>
                  </a:lnTo>
                  <a:lnTo>
                    <a:pt x="63897" y="2314766"/>
                  </a:lnTo>
                  <a:lnTo>
                    <a:pt x="63012" y="2305897"/>
                  </a:lnTo>
                  <a:lnTo>
                    <a:pt x="62097" y="2297029"/>
                  </a:lnTo>
                  <a:lnTo>
                    <a:pt x="61150" y="2288160"/>
                  </a:lnTo>
                  <a:lnTo>
                    <a:pt x="60169" y="2279291"/>
                  </a:lnTo>
                  <a:lnTo>
                    <a:pt x="59152" y="2270422"/>
                  </a:lnTo>
                  <a:lnTo>
                    <a:pt x="58093" y="2261553"/>
                  </a:lnTo>
                  <a:lnTo>
                    <a:pt x="56990" y="2252684"/>
                  </a:lnTo>
                  <a:lnTo>
                    <a:pt x="55846" y="2243816"/>
                  </a:lnTo>
                  <a:lnTo>
                    <a:pt x="54661" y="2234947"/>
                  </a:lnTo>
                  <a:lnTo>
                    <a:pt x="53435" y="2226078"/>
                  </a:lnTo>
                  <a:lnTo>
                    <a:pt x="52168" y="2217209"/>
                  </a:lnTo>
                  <a:lnTo>
                    <a:pt x="50860" y="2208340"/>
                  </a:lnTo>
                  <a:lnTo>
                    <a:pt x="49506" y="2199471"/>
                  </a:lnTo>
                  <a:lnTo>
                    <a:pt x="48118" y="2190603"/>
                  </a:lnTo>
                  <a:lnTo>
                    <a:pt x="46697" y="2181734"/>
                  </a:lnTo>
                  <a:lnTo>
                    <a:pt x="45249" y="2172865"/>
                  </a:lnTo>
                  <a:lnTo>
                    <a:pt x="43776" y="2163996"/>
                  </a:lnTo>
                  <a:lnTo>
                    <a:pt x="42284" y="2155127"/>
                  </a:lnTo>
                  <a:lnTo>
                    <a:pt x="40777" y="2146258"/>
                  </a:lnTo>
                  <a:lnTo>
                    <a:pt x="39264" y="2137389"/>
                  </a:lnTo>
                  <a:lnTo>
                    <a:pt x="37752" y="2128521"/>
                  </a:lnTo>
                  <a:lnTo>
                    <a:pt x="36248" y="2119652"/>
                  </a:lnTo>
                  <a:lnTo>
                    <a:pt x="34758" y="2110783"/>
                  </a:lnTo>
                  <a:lnTo>
                    <a:pt x="33289" y="2101914"/>
                  </a:lnTo>
                  <a:lnTo>
                    <a:pt x="31852" y="2093045"/>
                  </a:lnTo>
                  <a:lnTo>
                    <a:pt x="30455" y="2084176"/>
                  </a:lnTo>
                  <a:lnTo>
                    <a:pt x="29101" y="2075308"/>
                  </a:lnTo>
                  <a:lnTo>
                    <a:pt x="27797" y="2066439"/>
                  </a:lnTo>
                  <a:lnTo>
                    <a:pt x="26546" y="2057570"/>
                  </a:lnTo>
                  <a:lnTo>
                    <a:pt x="25354" y="2048701"/>
                  </a:lnTo>
                  <a:lnTo>
                    <a:pt x="24227" y="2039832"/>
                  </a:lnTo>
                  <a:lnTo>
                    <a:pt x="23179" y="2030963"/>
                  </a:lnTo>
                  <a:lnTo>
                    <a:pt x="22198" y="2022095"/>
                  </a:lnTo>
                  <a:lnTo>
                    <a:pt x="21286" y="2013226"/>
                  </a:lnTo>
                  <a:lnTo>
                    <a:pt x="20443" y="2004357"/>
                  </a:lnTo>
                  <a:lnTo>
                    <a:pt x="19666" y="1995488"/>
                  </a:lnTo>
                  <a:lnTo>
                    <a:pt x="18955" y="1986619"/>
                  </a:lnTo>
                  <a:lnTo>
                    <a:pt x="18317" y="1977750"/>
                  </a:lnTo>
                  <a:lnTo>
                    <a:pt x="17734" y="1968882"/>
                  </a:lnTo>
                  <a:lnTo>
                    <a:pt x="17200" y="1960013"/>
                  </a:lnTo>
                  <a:lnTo>
                    <a:pt x="16709" y="1951144"/>
                  </a:lnTo>
                  <a:lnTo>
                    <a:pt x="16253" y="1942275"/>
                  </a:lnTo>
                  <a:lnTo>
                    <a:pt x="15827" y="1933406"/>
                  </a:lnTo>
                  <a:lnTo>
                    <a:pt x="15422" y="1924537"/>
                  </a:lnTo>
                  <a:lnTo>
                    <a:pt x="15029" y="1915669"/>
                  </a:lnTo>
                  <a:lnTo>
                    <a:pt x="14638" y="1906800"/>
                  </a:lnTo>
                  <a:lnTo>
                    <a:pt x="14241" y="1897931"/>
                  </a:lnTo>
                  <a:lnTo>
                    <a:pt x="13833" y="1889062"/>
                  </a:lnTo>
                  <a:lnTo>
                    <a:pt x="13408" y="1880193"/>
                  </a:lnTo>
                  <a:lnTo>
                    <a:pt x="12958" y="1871324"/>
                  </a:lnTo>
                  <a:lnTo>
                    <a:pt x="12476" y="1862456"/>
                  </a:lnTo>
                  <a:lnTo>
                    <a:pt x="11963" y="1853587"/>
                  </a:lnTo>
                  <a:lnTo>
                    <a:pt x="11419" y="1844718"/>
                  </a:lnTo>
                  <a:lnTo>
                    <a:pt x="10844" y="1835849"/>
                  </a:lnTo>
                  <a:lnTo>
                    <a:pt x="10238" y="1826980"/>
                  </a:lnTo>
                  <a:lnTo>
                    <a:pt x="9603" y="1818111"/>
                  </a:lnTo>
                  <a:lnTo>
                    <a:pt x="8939" y="1809242"/>
                  </a:lnTo>
                  <a:lnTo>
                    <a:pt x="8256" y="1800374"/>
                  </a:lnTo>
                  <a:lnTo>
                    <a:pt x="7561" y="1791505"/>
                  </a:lnTo>
                  <a:lnTo>
                    <a:pt x="6859" y="1782636"/>
                  </a:lnTo>
                  <a:lnTo>
                    <a:pt x="6156" y="1773767"/>
                  </a:lnTo>
                  <a:lnTo>
                    <a:pt x="5459" y="1764898"/>
                  </a:lnTo>
                  <a:lnTo>
                    <a:pt x="4779" y="1756029"/>
                  </a:lnTo>
                  <a:lnTo>
                    <a:pt x="4124" y="1747161"/>
                  </a:lnTo>
                  <a:lnTo>
                    <a:pt x="3499" y="1738292"/>
                  </a:lnTo>
                  <a:lnTo>
                    <a:pt x="2911" y="1729423"/>
                  </a:lnTo>
                  <a:lnTo>
                    <a:pt x="2364" y="1720554"/>
                  </a:lnTo>
                  <a:lnTo>
                    <a:pt x="1863" y="1711685"/>
                  </a:lnTo>
                  <a:lnTo>
                    <a:pt x="1419" y="1702816"/>
                  </a:lnTo>
                  <a:lnTo>
                    <a:pt x="1038" y="1693948"/>
                  </a:lnTo>
                  <a:lnTo>
                    <a:pt x="715" y="1685079"/>
                  </a:lnTo>
                  <a:lnTo>
                    <a:pt x="451" y="1676210"/>
                  </a:lnTo>
                  <a:lnTo>
                    <a:pt x="247" y="1667341"/>
                  </a:lnTo>
                  <a:lnTo>
                    <a:pt x="102" y="1658472"/>
                  </a:lnTo>
                  <a:lnTo>
                    <a:pt x="17" y="1649603"/>
                  </a:lnTo>
                  <a:lnTo>
                    <a:pt x="0" y="1640735"/>
                  </a:lnTo>
                  <a:lnTo>
                    <a:pt x="35" y="1631866"/>
                  </a:lnTo>
                  <a:lnTo>
                    <a:pt x="120" y="1622997"/>
                  </a:lnTo>
                  <a:lnTo>
                    <a:pt x="250" y="1614128"/>
                  </a:lnTo>
                  <a:lnTo>
                    <a:pt x="423" y="1605259"/>
                  </a:lnTo>
                  <a:lnTo>
                    <a:pt x="635" y="1596390"/>
                  </a:lnTo>
                  <a:lnTo>
                    <a:pt x="886" y="1587522"/>
                  </a:lnTo>
                  <a:lnTo>
                    <a:pt x="1167" y="1578653"/>
                  </a:lnTo>
                  <a:lnTo>
                    <a:pt x="1474" y="1569784"/>
                  </a:lnTo>
                  <a:lnTo>
                    <a:pt x="1802" y="1560915"/>
                  </a:lnTo>
                  <a:lnTo>
                    <a:pt x="2150" y="1552046"/>
                  </a:lnTo>
                  <a:lnTo>
                    <a:pt x="2516" y="1543177"/>
                  </a:lnTo>
                  <a:lnTo>
                    <a:pt x="2898" y="1534308"/>
                  </a:lnTo>
                  <a:lnTo>
                    <a:pt x="3296" y="1525440"/>
                  </a:lnTo>
                  <a:lnTo>
                    <a:pt x="3708" y="1516571"/>
                  </a:lnTo>
                  <a:lnTo>
                    <a:pt x="4134" y="1507702"/>
                  </a:lnTo>
                  <a:lnTo>
                    <a:pt x="4576" y="1498833"/>
                  </a:lnTo>
                  <a:lnTo>
                    <a:pt x="5035" y="1489964"/>
                  </a:lnTo>
                  <a:lnTo>
                    <a:pt x="5513" y="1481095"/>
                  </a:lnTo>
                  <a:lnTo>
                    <a:pt x="6018" y="1472227"/>
                  </a:lnTo>
                  <a:lnTo>
                    <a:pt x="6550" y="1463358"/>
                  </a:lnTo>
                  <a:lnTo>
                    <a:pt x="7112" y="1454489"/>
                  </a:lnTo>
                  <a:lnTo>
                    <a:pt x="7707" y="1445620"/>
                  </a:lnTo>
                  <a:lnTo>
                    <a:pt x="8340" y="1436751"/>
                  </a:lnTo>
                  <a:lnTo>
                    <a:pt x="9014" y="1427882"/>
                  </a:lnTo>
                  <a:lnTo>
                    <a:pt x="9740" y="1419014"/>
                  </a:lnTo>
                  <a:lnTo>
                    <a:pt x="10519" y="1410145"/>
                  </a:lnTo>
                  <a:lnTo>
                    <a:pt x="11350" y="1401276"/>
                  </a:lnTo>
                  <a:lnTo>
                    <a:pt x="12236" y="1392407"/>
                  </a:lnTo>
                  <a:lnTo>
                    <a:pt x="13178" y="1383538"/>
                  </a:lnTo>
                  <a:lnTo>
                    <a:pt x="14178" y="1374669"/>
                  </a:lnTo>
                  <a:lnTo>
                    <a:pt x="15241" y="1365801"/>
                  </a:lnTo>
                  <a:lnTo>
                    <a:pt x="16370" y="1356932"/>
                  </a:lnTo>
                  <a:lnTo>
                    <a:pt x="17555" y="1348063"/>
                  </a:lnTo>
                  <a:lnTo>
                    <a:pt x="18795" y="1339194"/>
                  </a:lnTo>
                  <a:lnTo>
                    <a:pt x="20087" y="1330325"/>
                  </a:lnTo>
                  <a:lnTo>
                    <a:pt x="21429" y="1321456"/>
                  </a:lnTo>
                  <a:lnTo>
                    <a:pt x="22819" y="1312588"/>
                  </a:lnTo>
                  <a:lnTo>
                    <a:pt x="24259" y="1303719"/>
                  </a:lnTo>
                  <a:lnTo>
                    <a:pt x="25735" y="1294850"/>
                  </a:lnTo>
                  <a:lnTo>
                    <a:pt x="27246" y="1285981"/>
                  </a:lnTo>
                  <a:lnTo>
                    <a:pt x="28786" y="1277112"/>
                  </a:lnTo>
                  <a:lnTo>
                    <a:pt x="30352" y="1268243"/>
                  </a:lnTo>
                  <a:lnTo>
                    <a:pt x="31943" y="1259375"/>
                  </a:lnTo>
                  <a:lnTo>
                    <a:pt x="33557" y="1250506"/>
                  </a:lnTo>
                  <a:lnTo>
                    <a:pt x="35190" y="1241637"/>
                  </a:lnTo>
                  <a:lnTo>
                    <a:pt x="36839" y="1232768"/>
                  </a:lnTo>
                  <a:lnTo>
                    <a:pt x="38504" y="1223899"/>
                  </a:lnTo>
                  <a:lnTo>
                    <a:pt x="40185" y="1215030"/>
                  </a:lnTo>
                  <a:lnTo>
                    <a:pt x="41880" y="1206161"/>
                  </a:lnTo>
                  <a:lnTo>
                    <a:pt x="43594" y="1197293"/>
                  </a:lnTo>
                  <a:lnTo>
                    <a:pt x="45326" y="1188424"/>
                  </a:lnTo>
                  <a:lnTo>
                    <a:pt x="47076" y="1179555"/>
                  </a:lnTo>
                  <a:lnTo>
                    <a:pt x="48844" y="1170686"/>
                  </a:lnTo>
                  <a:lnTo>
                    <a:pt x="50633" y="1161817"/>
                  </a:lnTo>
                  <a:lnTo>
                    <a:pt x="52441" y="1152948"/>
                  </a:lnTo>
                  <a:lnTo>
                    <a:pt x="54272" y="1144080"/>
                  </a:lnTo>
                  <a:lnTo>
                    <a:pt x="56126" y="1135211"/>
                  </a:lnTo>
                  <a:lnTo>
                    <a:pt x="58001" y="1126342"/>
                  </a:lnTo>
                  <a:lnTo>
                    <a:pt x="59893" y="1117473"/>
                  </a:lnTo>
                  <a:lnTo>
                    <a:pt x="61802" y="1108604"/>
                  </a:lnTo>
                  <a:lnTo>
                    <a:pt x="63725" y="1099735"/>
                  </a:lnTo>
                  <a:lnTo>
                    <a:pt x="65659" y="1090867"/>
                  </a:lnTo>
                  <a:lnTo>
                    <a:pt x="67601" y="1081998"/>
                  </a:lnTo>
                  <a:lnTo>
                    <a:pt x="69545" y="1073129"/>
                  </a:lnTo>
                  <a:lnTo>
                    <a:pt x="71487" y="1064260"/>
                  </a:lnTo>
                  <a:lnTo>
                    <a:pt x="73422" y="1055391"/>
                  </a:lnTo>
                  <a:lnTo>
                    <a:pt x="75345" y="1046522"/>
                  </a:lnTo>
                  <a:lnTo>
                    <a:pt x="77252" y="1037654"/>
                  </a:lnTo>
                  <a:lnTo>
                    <a:pt x="79135" y="1028785"/>
                  </a:lnTo>
                  <a:lnTo>
                    <a:pt x="80989" y="1019916"/>
                  </a:lnTo>
                  <a:lnTo>
                    <a:pt x="82811" y="1011047"/>
                  </a:lnTo>
                  <a:lnTo>
                    <a:pt x="84598" y="1002178"/>
                  </a:lnTo>
                  <a:lnTo>
                    <a:pt x="86348" y="993309"/>
                  </a:lnTo>
                  <a:lnTo>
                    <a:pt x="88058" y="984441"/>
                  </a:lnTo>
                  <a:lnTo>
                    <a:pt x="89722" y="975572"/>
                  </a:lnTo>
                  <a:lnTo>
                    <a:pt x="91333" y="966703"/>
                  </a:lnTo>
                  <a:lnTo>
                    <a:pt x="92899" y="957834"/>
                  </a:lnTo>
                  <a:lnTo>
                    <a:pt x="94418" y="948965"/>
                  </a:lnTo>
                  <a:lnTo>
                    <a:pt x="95892" y="940096"/>
                  </a:lnTo>
                  <a:lnTo>
                    <a:pt x="97321" y="931228"/>
                  </a:lnTo>
                  <a:lnTo>
                    <a:pt x="98705" y="922359"/>
                  </a:lnTo>
                  <a:lnTo>
                    <a:pt x="100039" y="913490"/>
                  </a:lnTo>
                  <a:lnTo>
                    <a:pt x="101331" y="904621"/>
                  </a:lnTo>
                  <a:lnTo>
                    <a:pt x="102587" y="895752"/>
                  </a:lnTo>
                  <a:lnTo>
                    <a:pt x="103807" y="886883"/>
                  </a:lnTo>
                  <a:lnTo>
                    <a:pt x="104994" y="878014"/>
                  </a:lnTo>
                  <a:lnTo>
                    <a:pt x="106151" y="869146"/>
                  </a:lnTo>
                  <a:lnTo>
                    <a:pt x="107275" y="860277"/>
                  </a:lnTo>
                  <a:lnTo>
                    <a:pt x="108373" y="851408"/>
                  </a:lnTo>
                  <a:lnTo>
                    <a:pt x="109448" y="842539"/>
                  </a:lnTo>
                  <a:lnTo>
                    <a:pt x="110502" y="833670"/>
                  </a:lnTo>
                  <a:lnTo>
                    <a:pt x="111536" y="824801"/>
                  </a:lnTo>
                  <a:lnTo>
                    <a:pt x="112551" y="815933"/>
                  </a:lnTo>
                  <a:lnTo>
                    <a:pt x="113548" y="807064"/>
                  </a:lnTo>
                  <a:lnTo>
                    <a:pt x="114526" y="798195"/>
                  </a:lnTo>
                  <a:lnTo>
                    <a:pt x="115487" y="789326"/>
                  </a:lnTo>
                  <a:lnTo>
                    <a:pt x="116431" y="780457"/>
                  </a:lnTo>
                  <a:lnTo>
                    <a:pt x="117359" y="771588"/>
                  </a:lnTo>
                  <a:lnTo>
                    <a:pt x="118270" y="762720"/>
                  </a:lnTo>
                  <a:lnTo>
                    <a:pt x="119163" y="753851"/>
                  </a:lnTo>
                  <a:lnTo>
                    <a:pt x="120033" y="744982"/>
                  </a:lnTo>
                  <a:lnTo>
                    <a:pt x="120884" y="736113"/>
                  </a:lnTo>
                  <a:lnTo>
                    <a:pt x="121715" y="727244"/>
                  </a:lnTo>
                  <a:lnTo>
                    <a:pt x="122525" y="718375"/>
                  </a:lnTo>
                  <a:lnTo>
                    <a:pt x="123314" y="709507"/>
                  </a:lnTo>
                  <a:lnTo>
                    <a:pt x="124081" y="700638"/>
                  </a:lnTo>
                  <a:lnTo>
                    <a:pt x="124823" y="691769"/>
                  </a:lnTo>
                  <a:lnTo>
                    <a:pt x="125541" y="682900"/>
                  </a:lnTo>
                  <a:lnTo>
                    <a:pt x="126236" y="674031"/>
                  </a:lnTo>
                  <a:lnTo>
                    <a:pt x="126910" y="665162"/>
                  </a:lnTo>
                  <a:lnTo>
                    <a:pt x="127561" y="656294"/>
                  </a:lnTo>
                  <a:lnTo>
                    <a:pt x="128190" y="647425"/>
                  </a:lnTo>
                  <a:lnTo>
                    <a:pt x="128797" y="638556"/>
                  </a:lnTo>
                  <a:lnTo>
                    <a:pt x="129379" y="629687"/>
                  </a:lnTo>
                  <a:lnTo>
                    <a:pt x="129941" y="620818"/>
                  </a:lnTo>
                  <a:lnTo>
                    <a:pt x="130484" y="611949"/>
                  </a:lnTo>
                  <a:lnTo>
                    <a:pt x="131007" y="603080"/>
                  </a:lnTo>
                  <a:lnTo>
                    <a:pt x="131511" y="594212"/>
                  </a:lnTo>
                  <a:lnTo>
                    <a:pt x="131997" y="585343"/>
                  </a:lnTo>
                  <a:lnTo>
                    <a:pt x="132461" y="576474"/>
                  </a:lnTo>
                  <a:lnTo>
                    <a:pt x="132908" y="567605"/>
                  </a:lnTo>
                  <a:lnTo>
                    <a:pt x="133338" y="558736"/>
                  </a:lnTo>
                  <a:lnTo>
                    <a:pt x="133752" y="549867"/>
                  </a:lnTo>
                  <a:lnTo>
                    <a:pt x="134149" y="540999"/>
                  </a:lnTo>
                  <a:lnTo>
                    <a:pt x="134531" y="532130"/>
                  </a:lnTo>
                  <a:lnTo>
                    <a:pt x="134895" y="523261"/>
                  </a:lnTo>
                  <a:lnTo>
                    <a:pt x="135242" y="514392"/>
                  </a:lnTo>
                  <a:lnTo>
                    <a:pt x="135575" y="505523"/>
                  </a:lnTo>
                  <a:lnTo>
                    <a:pt x="135894" y="496654"/>
                  </a:lnTo>
                  <a:lnTo>
                    <a:pt x="136199" y="487786"/>
                  </a:lnTo>
                  <a:lnTo>
                    <a:pt x="136491" y="478917"/>
                  </a:lnTo>
                  <a:lnTo>
                    <a:pt x="136768" y="470048"/>
                  </a:lnTo>
                  <a:lnTo>
                    <a:pt x="137032" y="461179"/>
                  </a:lnTo>
                  <a:lnTo>
                    <a:pt x="137283" y="452310"/>
                  </a:lnTo>
                  <a:lnTo>
                    <a:pt x="137522" y="443441"/>
                  </a:lnTo>
                  <a:lnTo>
                    <a:pt x="137750" y="434573"/>
                  </a:lnTo>
                  <a:lnTo>
                    <a:pt x="137967" y="425704"/>
                  </a:lnTo>
                  <a:lnTo>
                    <a:pt x="138173" y="416835"/>
                  </a:lnTo>
                  <a:lnTo>
                    <a:pt x="138366" y="407966"/>
                  </a:lnTo>
                  <a:lnTo>
                    <a:pt x="138549" y="399097"/>
                  </a:lnTo>
                  <a:lnTo>
                    <a:pt x="138722" y="390228"/>
                  </a:lnTo>
                  <a:lnTo>
                    <a:pt x="138886" y="381360"/>
                  </a:lnTo>
                  <a:lnTo>
                    <a:pt x="139040" y="372491"/>
                  </a:lnTo>
                  <a:lnTo>
                    <a:pt x="139184" y="363622"/>
                  </a:lnTo>
                  <a:lnTo>
                    <a:pt x="139317" y="354753"/>
                  </a:lnTo>
                  <a:lnTo>
                    <a:pt x="139440" y="345884"/>
                  </a:lnTo>
                  <a:lnTo>
                    <a:pt x="139554" y="337015"/>
                  </a:lnTo>
                  <a:lnTo>
                    <a:pt x="139659" y="328147"/>
                  </a:lnTo>
                  <a:lnTo>
                    <a:pt x="139755" y="319278"/>
                  </a:lnTo>
                  <a:lnTo>
                    <a:pt x="139843" y="310409"/>
                  </a:lnTo>
                  <a:lnTo>
                    <a:pt x="139920" y="301540"/>
                  </a:lnTo>
                  <a:lnTo>
                    <a:pt x="139989" y="292671"/>
                  </a:lnTo>
                  <a:lnTo>
                    <a:pt x="140050" y="283802"/>
                  </a:lnTo>
                  <a:lnTo>
                    <a:pt x="140103" y="274933"/>
                  </a:lnTo>
                  <a:lnTo>
                    <a:pt x="140149" y="266065"/>
                  </a:lnTo>
                  <a:lnTo>
                    <a:pt x="140188" y="257196"/>
                  </a:lnTo>
                  <a:lnTo>
                    <a:pt x="140220" y="248327"/>
                  </a:lnTo>
                  <a:lnTo>
                    <a:pt x="140245" y="239458"/>
                  </a:lnTo>
                  <a:lnTo>
                    <a:pt x="140265" y="230589"/>
                  </a:lnTo>
                  <a:lnTo>
                    <a:pt x="140281" y="221720"/>
                  </a:lnTo>
                  <a:lnTo>
                    <a:pt x="140292" y="212852"/>
                  </a:lnTo>
                  <a:lnTo>
                    <a:pt x="140299" y="203983"/>
                  </a:lnTo>
                  <a:lnTo>
                    <a:pt x="140304" y="195114"/>
                  </a:lnTo>
                  <a:lnTo>
                    <a:pt x="140305" y="186245"/>
                  </a:lnTo>
                  <a:lnTo>
                    <a:pt x="140304" y="177376"/>
                  </a:lnTo>
                  <a:lnTo>
                    <a:pt x="140302" y="168507"/>
                  </a:lnTo>
                  <a:lnTo>
                    <a:pt x="140300" y="159639"/>
                  </a:lnTo>
                  <a:lnTo>
                    <a:pt x="140296" y="150770"/>
                  </a:lnTo>
                  <a:lnTo>
                    <a:pt x="140293" y="141901"/>
                  </a:lnTo>
                  <a:lnTo>
                    <a:pt x="140291" y="133032"/>
                  </a:lnTo>
                  <a:lnTo>
                    <a:pt x="140290" y="124163"/>
                  </a:lnTo>
                  <a:lnTo>
                    <a:pt x="140290" y="115294"/>
                  </a:lnTo>
                  <a:lnTo>
                    <a:pt x="140292" y="106426"/>
                  </a:lnTo>
                  <a:lnTo>
                    <a:pt x="140296" y="97557"/>
                  </a:lnTo>
                  <a:lnTo>
                    <a:pt x="140302" y="88688"/>
                  </a:lnTo>
                  <a:lnTo>
                    <a:pt x="140310" y="79819"/>
                  </a:lnTo>
                  <a:lnTo>
                    <a:pt x="140321" y="70950"/>
                  </a:lnTo>
                  <a:lnTo>
                    <a:pt x="140335" y="62081"/>
                  </a:lnTo>
                  <a:lnTo>
                    <a:pt x="140351" y="53213"/>
                  </a:lnTo>
                  <a:lnTo>
                    <a:pt x="140370" y="44344"/>
                  </a:lnTo>
                  <a:lnTo>
                    <a:pt x="140391" y="35475"/>
                  </a:lnTo>
                  <a:lnTo>
                    <a:pt x="140415" y="26606"/>
                  </a:lnTo>
                  <a:lnTo>
                    <a:pt x="140440" y="17737"/>
                  </a:lnTo>
                  <a:lnTo>
                    <a:pt x="140468" y="8868"/>
                  </a:lnTo>
                  <a:lnTo>
                    <a:pt x="140497" y="0"/>
                  </a:lnTo>
                  <a:lnTo>
                    <a:pt x="141734" y="0"/>
                  </a:lnTo>
                  <a:lnTo>
                    <a:pt x="141763" y="8868"/>
                  </a:lnTo>
                  <a:lnTo>
                    <a:pt x="141791" y="17737"/>
                  </a:lnTo>
                  <a:lnTo>
                    <a:pt x="141817" y="26606"/>
                  </a:lnTo>
                  <a:lnTo>
                    <a:pt x="141840" y="35475"/>
                  </a:lnTo>
                  <a:lnTo>
                    <a:pt x="141861" y="44344"/>
                  </a:lnTo>
                  <a:lnTo>
                    <a:pt x="141880" y="53213"/>
                  </a:lnTo>
                  <a:lnTo>
                    <a:pt x="141896" y="62081"/>
                  </a:lnTo>
                  <a:lnTo>
                    <a:pt x="141910" y="70950"/>
                  </a:lnTo>
                  <a:lnTo>
                    <a:pt x="141922" y="79819"/>
                  </a:lnTo>
                  <a:lnTo>
                    <a:pt x="141930" y="88688"/>
                  </a:lnTo>
                  <a:lnTo>
                    <a:pt x="141936" y="97557"/>
                  </a:lnTo>
                  <a:lnTo>
                    <a:pt x="141940" y="106426"/>
                  </a:lnTo>
                  <a:lnTo>
                    <a:pt x="141942" y="115294"/>
                  </a:lnTo>
                  <a:lnTo>
                    <a:pt x="141942" y="124163"/>
                  </a:lnTo>
                  <a:lnTo>
                    <a:pt x="141941" y="133032"/>
                  </a:lnTo>
                  <a:lnTo>
                    <a:pt x="141938" y="141901"/>
                  </a:lnTo>
                  <a:lnTo>
                    <a:pt x="141935" y="150770"/>
                  </a:lnTo>
                  <a:lnTo>
                    <a:pt x="141932" y="159639"/>
                  </a:lnTo>
                  <a:lnTo>
                    <a:pt x="141929" y="168507"/>
                  </a:lnTo>
                  <a:lnTo>
                    <a:pt x="141927" y="177376"/>
                  </a:lnTo>
                  <a:lnTo>
                    <a:pt x="141927" y="186245"/>
                  </a:lnTo>
                  <a:lnTo>
                    <a:pt x="141928" y="195114"/>
                  </a:lnTo>
                  <a:lnTo>
                    <a:pt x="141932" y="203983"/>
                  </a:lnTo>
                  <a:lnTo>
                    <a:pt x="141940" y="212852"/>
                  </a:lnTo>
                  <a:lnTo>
                    <a:pt x="141951" y="221720"/>
                  </a:lnTo>
                  <a:lnTo>
                    <a:pt x="141966" y="230589"/>
                  </a:lnTo>
                  <a:lnTo>
                    <a:pt x="141986" y="239458"/>
                  </a:lnTo>
                  <a:lnTo>
                    <a:pt x="142012" y="248327"/>
                  </a:lnTo>
                  <a:lnTo>
                    <a:pt x="142044" y="257196"/>
                  </a:lnTo>
                  <a:lnTo>
                    <a:pt x="142083" y="266065"/>
                  </a:lnTo>
                  <a:lnTo>
                    <a:pt x="142129" y="274933"/>
                  </a:lnTo>
                  <a:lnTo>
                    <a:pt x="142182" y="283802"/>
                  </a:lnTo>
                  <a:lnTo>
                    <a:pt x="142242" y="292671"/>
                  </a:lnTo>
                  <a:lnTo>
                    <a:pt x="142311" y="301540"/>
                  </a:lnTo>
                  <a:lnTo>
                    <a:pt x="142389" y="310409"/>
                  </a:lnTo>
                  <a:lnTo>
                    <a:pt x="142476" y="319278"/>
                  </a:lnTo>
                  <a:lnTo>
                    <a:pt x="142572" y="328147"/>
                  </a:lnTo>
                  <a:lnTo>
                    <a:pt x="142677" y="337015"/>
                  </a:lnTo>
                  <a:lnTo>
                    <a:pt x="142791" y="345884"/>
                  </a:lnTo>
                  <a:lnTo>
                    <a:pt x="142915" y="354753"/>
                  </a:lnTo>
                  <a:lnTo>
                    <a:pt x="143048" y="363622"/>
                  </a:lnTo>
                  <a:lnTo>
                    <a:pt x="143192" y="372491"/>
                  </a:lnTo>
                  <a:lnTo>
                    <a:pt x="143346" y="381360"/>
                  </a:lnTo>
                  <a:lnTo>
                    <a:pt x="143509" y="390228"/>
                  </a:lnTo>
                  <a:lnTo>
                    <a:pt x="143682" y="399097"/>
                  </a:lnTo>
                  <a:lnTo>
                    <a:pt x="143866" y="407966"/>
                  </a:lnTo>
                  <a:lnTo>
                    <a:pt x="144059" y="416835"/>
                  </a:lnTo>
                  <a:lnTo>
                    <a:pt x="144265" y="425704"/>
                  </a:lnTo>
                  <a:lnTo>
                    <a:pt x="144482" y="434573"/>
                  </a:lnTo>
                  <a:lnTo>
                    <a:pt x="144710" y="443441"/>
                  </a:lnTo>
                  <a:lnTo>
                    <a:pt x="144949" y="452310"/>
                  </a:lnTo>
                  <a:lnTo>
                    <a:pt x="145200" y="461179"/>
                  </a:lnTo>
                  <a:lnTo>
                    <a:pt x="145463" y="470048"/>
                  </a:lnTo>
                  <a:lnTo>
                    <a:pt x="145741" y="478917"/>
                  </a:lnTo>
                  <a:lnTo>
                    <a:pt x="146032" y="487786"/>
                  </a:lnTo>
                  <a:lnTo>
                    <a:pt x="146337" y="496654"/>
                  </a:lnTo>
                  <a:lnTo>
                    <a:pt x="146656" y="505523"/>
                  </a:lnTo>
                  <a:lnTo>
                    <a:pt x="146989" y="514392"/>
                  </a:lnTo>
                  <a:lnTo>
                    <a:pt x="147337" y="523261"/>
                  </a:lnTo>
                  <a:lnTo>
                    <a:pt x="147701" y="532130"/>
                  </a:lnTo>
                  <a:lnTo>
                    <a:pt x="148082" y="540999"/>
                  </a:lnTo>
                  <a:lnTo>
                    <a:pt x="148480" y="549867"/>
                  </a:lnTo>
                  <a:lnTo>
                    <a:pt x="148893" y="558736"/>
                  </a:lnTo>
                  <a:lnTo>
                    <a:pt x="149323" y="567605"/>
                  </a:lnTo>
                  <a:lnTo>
                    <a:pt x="149770" y="576474"/>
                  </a:lnTo>
                  <a:lnTo>
                    <a:pt x="150234" y="585343"/>
                  </a:lnTo>
                  <a:lnTo>
                    <a:pt x="150720" y="594212"/>
                  </a:lnTo>
                  <a:lnTo>
                    <a:pt x="151225" y="603080"/>
                  </a:lnTo>
                  <a:lnTo>
                    <a:pt x="151748" y="611949"/>
                  </a:lnTo>
                  <a:lnTo>
                    <a:pt x="152290" y="620818"/>
                  </a:lnTo>
                  <a:lnTo>
                    <a:pt x="152853" y="629687"/>
                  </a:lnTo>
                  <a:lnTo>
                    <a:pt x="153435" y="638556"/>
                  </a:lnTo>
                  <a:lnTo>
                    <a:pt x="154041" y="647425"/>
                  </a:lnTo>
                  <a:lnTo>
                    <a:pt x="154671" y="656294"/>
                  </a:lnTo>
                  <a:lnTo>
                    <a:pt x="155322" y="665162"/>
                  </a:lnTo>
                  <a:lnTo>
                    <a:pt x="155995" y="674031"/>
                  </a:lnTo>
                  <a:lnTo>
                    <a:pt x="156691" y="682900"/>
                  </a:lnTo>
                  <a:lnTo>
                    <a:pt x="157408" y="691769"/>
                  </a:lnTo>
                  <a:lnTo>
                    <a:pt x="158150" y="700638"/>
                  </a:lnTo>
                  <a:lnTo>
                    <a:pt x="158917" y="709507"/>
                  </a:lnTo>
                  <a:lnTo>
                    <a:pt x="159706" y="718375"/>
                  </a:lnTo>
                  <a:lnTo>
                    <a:pt x="160517" y="727244"/>
                  </a:lnTo>
                  <a:lnTo>
                    <a:pt x="161347" y="736113"/>
                  </a:lnTo>
                  <a:lnTo>
                    <a:pt x="162198" y="744982"/>
                  </a:lnTo>
                  <a:lnTo>
                    <a:pt x="163068" y="753851"/>
                  </a:lnTo>
                  <a:lnTo>
                    <a:pt x="163962" y="762720"/>
                  </a:lnTo>
                  <a:lnTo>
                    <a:pt x="164872" y="771588"/>
                  </a:lnTo>
                  <a:lnTo>
                    <a:pt x="165800" y="780457"/>
                  </a:lnTo>
                  <a:lnTo>
                    <a:pt x="166745" y="789326"/>
                  </a:lnTo>
                  <a:lnTo>
                    <a:pt x="167706" y="798195"/>
                  </a:lnTo>
                  <a:lnTo>
                    <a:pt x="168683" y="807064"/>
                  </a:lnTo>
                  <a:lnTo>
                    <a:pt x="169680" y="815933"/>
                  </a:lnTo>
                  <a:lnTo>
                    <a:pt x="170696" y="824801"/>
                  </a:lnTo>
                  <a:lnTo>
                    <a:pt x="171730" y="833670"/>
                  </a:lnTo>
                  <a:lnTo>
                    <a:pt x="172784" y="842539"/>
                  </a:lnTo>
                  <a:lnTo>
                    <a:pt x="173859" y="851408"/>
                  </a:lnTo>
                  <a:lnTo>
                    <a:pt x="174956" y="860277"/>
                  </a:lnTo>
                  <a:lnTo>
                    <a:pt x="176081" y="869146"/>
                  </a:lnTo>
                  <a:lnTo>
                    <a:pt x="177238" y="878014"/>
                  </a:lnTo>
                  <a:lnTo>
                    <a:pt x="178425" y="886883"/>
                  </a:lnTo>
                  <a:lnTo>
                    <a:pt x="179645" y="895752"/>
                  </a:lnTo>
                  <a:lnTo>
                    <a:pt x="180900" y="904621"/>
                  </a:lnTo>
                  <a:lnTo>
                    <a:pt x="182193" y="913490"/>
                  </a:lnTo>
                  <a:lnTo>
                    <a:pt x="183526" y="922359"/>
                  </a:lnTo>
                  <a:lnTo>
                    <a:pt x="184911" y="931228"/>
                  </a:lnTo>
                  <a:lnTo>
                    <a:pt x="186339" y="940096"/>
                  </a:lnTo>
                  <a:lnTo>
                    <a:pt x="187813" y="948965"/>
                  </a:lnTo>
                  <a:lnTo>
                    <a:pt x="189333" y="957834"/>
                  </a:lnTo>
                  <a:lnTo>
                    <a:pt x="190898" y="966703"/>
                  </a:lnTo>
                  <a:lnTo>
                    <a:pt x="192510" y="975572"/>
                  </a:lnTo>
                  <a:lnTo>
                    <a:pt x="194174" y="984441"/>
                  </a:lnTo>
                  <a:lnTo>
                    <a:pt x="195883" y="993309"/>
                  </a:lnTo>
                  <a:lnTo>
                    <a:pt x="197633" y="1002178"/>
                  </a:lnTo>
                  <a:lnTo>
                    <a:pt x="199421" y="1011047"/>
                  </a:lnTo>
                  <a:lnTo>
                    <a:pt x="201243" y="1019916"/>
                  </a:lnTo>
                  <a:lnTo>
                    <a:pt x="203096" y="1028785"/>
                  </a:lnTo>
                  <a:lnTo>
                    <a:pt x="204980" y="1037654"/>
                  </a:lnTo>
                  <a:lnTo>
                    <a:pt x="206887" y="1046522"/>
                  </a:lnTo>
                  <a:lnTo>
                    <a:pt x="208810" y="1055391"/>
                  </a:lnTo>
                  <a:lnTo>
                    <a:pt x="210745" y="1064260"/>
                  </a:lnTo>
                  <a:lnTo>
                    <a:pt x="212686" y="1073129"/>
                  </a:lnTo>
                  <a:lnTo>
                    <a:pt x="214631" y="1081998"/>
                  </a:lnTo>
                  <a:lnTo>
                    <a:pt x="216573" y="1090867"/>
                  </a:lnTo>
                  <a:lnTo>
                    <a:pt x="218507" y="1099735"/>
                  </a:lnTo>
                  <a:lnTo>
                    <a:pt x="220430" y="1108604"/>
                  </a:lnTo>
                  <a:lnTo>
                    <a:pt x="222339" y="1117473"/>
                  </a:lnTo>
                  <a:lnTo>
                    <a:pt x="224231" y="1126342"/>
                  </a:lnTo>
                  <a:lnTo>
                    <a:pt x="226105" y="1135211"/>
                  </a:lnTo>
                  <a:lnTo>
                    <a:pt x="227960" y="1144080"/>
                  </a:lnTo>
                  <a:lnTo>
                    <a:pt x="229790" y="1152948"/>
                  </a:lnTo>
                  <a:lnTo>
                    <a:pt x="231599" y="1161817"/>
                  </a:lnTo>
                  <a:lnTo>
                    <a:pt x="233387" y="1170686"/>
                  </a:lnTo>
                  <a:lnTo>
                    <a:pt x="235156" y="1179555"/>
                  </a:lnTo>
                  <a:lnTo>
                    <a:pt x="236906" y="1188424"/>
                  </a:lnTo>
                  <a:lnTo>
                    <a:pt x="238638" y="1197293"/>
                  </a:lnTo>
                  <a:lnTo>
                    <a:pt x="240351" y="1206161"/>
                  </a:lnTo>
                  <a:lnTo>
                    <a:pt x="242047" y="1215030"/>
                  </a:lnTo>
                  <a:lnTo>
                    <a:pt x="243727" y="1223899"/>
                  </a:lnTo>
                  <a:lnTo>
                    <a:pt x="245392" y="1232768"/>
                  </a:lnTo>
                  <a:lnTo>
                    <a:pt x="247042" y="1241637"/>
                  </a:lnTo>
                  <a:lnTo>
                    <a:pt x="248675" y="1250506"/>
                  </a:lnTo>
                  <a:lnTo>
                    <a:pt x="250289" y="1259375"/>
                  </a:lnTo>
                  <a:lnTo>
                    <a:pt x="251879" y="1268243"/>
                  </a:lnTo>
                  <a:lnTo>
                    <a:pt x="253446" y="1277112"/>
                  </a:lnTo>
                  <a:lnTo>
                    <a:pt x="254986" y="1285981"/>
                  </a:lnTo>
                  <a:lnTo>
                    <a:pt x="256496" y="1294850"/>
                  </a:lnTo>
                  <a:lnTo>
                    <a:pt x="257973" y="1303719"/>
                  </a:lnTo>
                  <a:lnTo>
                    <a:pt x="259413" y="1312588"/>
                  </a:lnTo>
                  <a:lnTo>
                    <a:pt x="260802" y="1321456"/>
                  </a:lnTo>
                  <a:lnTo>
                    <a:pt x="262144" y="1330325"/>
                  </a:lnTo>
                  <a:lnTo>
                    <a:pt x="263436" y="1339194"/>
                  </a:lnTo>
                  <a:lnTo>
                    <a:pt x="264676" y="1348063"/>
                  </a:lnTo>
                  <a:lnTo>
                    <a:pt x="265861" y="1356932"/>
                  </a:lnTo>
                  <a:lnTo>
                    <a:pt x="266990" y="1365801"/>
                  </a:lnTo>
                  <a:lnTo>
                    <a:pt x="268054" y="1374669"/>
                  </a:lnTo>
                  <a:lnTo>
                    <a:pt x="269054" y="1383538"/>
                  </a:lnTo>
                  <a:lnTo>
                    <a:pt x="269996" y="1392407"/>
                  </a:lnTo>
                  <a:lnTo>
                    <a:pt x="270881" y="1401276"/>
                  </a:lnTo>
                  <a:lnTo>
                    <a:pt x="271712" y="1410145"/>
                  </a:lnTo>
                  <a:lnTo>
                    <a:pt x="272491" y="1419014"/>
                  </a:lnTo>
                  <a:lnTo>
                    <a:pt x="273218" y="1427882"/>
                  </a:lnTo>
                  <a:lnTo>
                    <a:pt x="273892" y="1436751"/>
                  </a:lnTo>
                  <a:lnTo>
                    <a:pt x="274524" y="1445620"/>
                  </a:lnTo>
                  <a:lnTo>
                    <a:pt x="275120" y="1454489"/>
                  </a:lnTo>
                  <a:lnTo>
                    <a:pt x="275682" y="1463358"/>
                  </a:lnTo>
                  <a:lnTo>
                    <a:pt x="276213" y="1472227"/>
                  </a:lnTo>
                  <a:lnTo>
                    <a:pt x="276719" y="1481095"/>
                  </a:lnTo>
                  <a:lnTo>
                    <a:pt x="277197" y="1489964"/>
                  </a:lnTo>
                  <a:lnTo>
                    <a:pt x="277656" y="1498833"/>
                  </a:lnTo>
                  <a:lnTo>
                    <a:pt x="278097" y="1507702"/>
                  </a:lnTo>
                  <a:lnTo>
                    <a:pt x="278524" y="1516571"/>
                  </a:lnTo>
                  <a:lnTo>
                    <a:pt x="278936" y="1525440"/>
                  </a:lnTo>
                  <a:lnTo>
                    <a:pt x="279334" y="1534308"/>
                  </a:lnTo>
                  <a:lnTo>
                    <a:pt x="279716" y="1543177"/>
                  </a:lnTo>
                  <a:lnTo>
                    <a:pt x="280081" y="1552046"/>
                  </a:lnTo>
                  <a:lnTo>
                    <a:pt x="280429" y="1560915"/>
                  </a:lnTo>
                  <a:lnTo>
                    <a:pt x="280758" y="1569784"/>
                  </a:lnTo>
                  <a:lnTo>
                    <a:pt x="281065" y="1578653"/>
                  </a:lnTo>
                  <a:lnTo>
                    <a:pt x="281346" y="1587522"/>
                  </a:lnTo>
                  <a:lnTo>
                    <a:pt x="281597" y="1596390"/>
                  </a:lnTo>
                  <a:lnTo>
                    <a:pt x="281808" y="1605259"/>
                  </a:lnTo>
                  <a:lnTo>
                    <a:pt x="281981" y="1614128"/>
                  </a:lnTo>
                  <a:lnTo>
                    <a:pt x="282112" y="1622997"/>
                  </a:lnTo>
                  <a:lnTo>
                    <a:pt x="282197" y="1631866"/>
                  </a:lnTo>
                  <a:lnTo>
                    <a:pt x="282232" y="1640735"/>
                  </a:lnTo>
                  <a:lnTo>
                    <a:pt x="282215" y="1649603"/>
                  </a:lnTo>
                  <a:lnTo>
                    <a:pt x="282129" y="1658472"/>
                  </a:lnTo>
                  <a:lnTo>
                    <a:pt x="281985" y="1667341"/>
                  </a:lnTo>
                  <a:lnTo>
                    <a:pt x="281781" y="1676210"/>
                  </a:lnTo>
                  <a:lnTo>
                    <a:pt x="281517" y="1685079"/>
                  </a:lnTo>
                  <a:lnTo>
                    <a:pt x="281194" y="1693948"/>
                  </a:lnTo>
                  <a:lnTo>
                    <a:pt x="280813" y="1702816"/>
                  </a:lnTo>
                  <a:lnTo>
                    <a:pt x="280368" y="1711685"/>
                  </a:lnTo>
                  <a:lnTo>
                    <a:pt x="279868" y="1720554"/>
                  </a:lnTo>
                  <a:lnTo>
                    <a:pt x="279321" y="1729423"/>
                  </a:lnTo>
                  <a:lnTo>
                    <a:pt x="278732" y="1738292"/>
                  </a:lnTo>
                  <a:lnTo>
                    <a:pt x="278107" y="1747161"/>
                  </a:lnTo>
                  <a:lnTo>
                    <a:pt x="277452" y="1756029"/>
                  </a:lnTo>
                  <a:lnTo>
                    <a:pt x="276772" y="1764898"/>
                  </a:lnTo>
                  <a:lnTo>
                    <a:pt x="276076" y="1773767"/>
                  </a:lnTo>
                  <a:lnTo>
                    <a:pt x="275373" y="1782636"/>
                  </a:lnTo>
                  <a:lnTo>
                    <a:pt x="274671" y="1791505"/>
                  </a:lnTo>
                  <a:lnTo>
                    <a:pt x="273975" y="1800374"/>
                  </a:lnTo>
                  <a:lnTo>
                    <a:pt x="273293" y="1809242"/>
                  </a:lnTo>
                  <a:lnTo>
                    <a:pt x="272628" y="1818111"/>
                  </a:lnTo>
                  <a:lnTo>
                    <a:pt x="271994" y="1826980"/>
                  </a:lnTo>
                  <a:lnTo>
                    <a:pt x="271388" y="1835849"/>
                  </a:lnTo>
                  <a:lnTo>
                    <a:pt x="270812" y="1844718"/>
                  </a:lnTo>
                  <a:lnTo>
                    <a:pt x="270268" y="1853587"/>
                  </a:lnTo>
                  <a:lnTo>
                    <a:pt x="269756" y="1862456"/>
                  </a:lnTo>
                  <a:lnTo>
                    <a:pt x="269274" y="1871324"/>
                  </a:lnTo>
                  <a:lnTo>
                    <a:pt x="268824" y="1880193"/>
                  </a:lnTo>
                  <a:lnTo>
                    <a:pt x="268399" y="1889062"/>
                  </a:lnTo>
                  <a:lnTo>
                    <a:pt x="267990" y="1897931"/>
                  </a:lnTo>
                  <a:lnTo>
                    <a:pt x="267594" y="1906800"/>
                  </a:lnTo>
                  <a:lnTo>
                    <a:pt x="267202" y="1915669"/>
                  </a:lnTo>
                  <a:lnTo>
                    <a:pt x="266809" y="1924537"/>
                  </a:lnTo>
                  <a:lnTo>
                    <a:pt x="266405" y="1933406"/>
                  </a:lnTo>
                  <a:lnTo>
                    <a:pt x="265978" y="1942275"/>
                  </a:lnTo>
                  <a:lnTo>
                    <a:pt x="265523" y="1951144"/>
                  </a:lnTo>
                  <a:lnTo>
                    <a:pt x="265031" y="1960013"/>
                  </a:lnTo>
                  <a:lnTo>
                    <a:pt x="264498" y="1968882"/>
                  </a:lnTo>
                  <a:lnTo>
                    <a:pt x="263915" y="1977750"/>
                  </a:lnTo>
                  <a:lnTo>
                    <a:pt x="263277" y="1986619"/>
                  </a:lnTo>
                  <a:lnTo>
                    <a:pt x="262565" y="1995488"/>
                  </a:lnTo>
                  <a:lnTo>
                    <a:pt x="261789" y="2004357"/>
                  </a:lnTo>
                  <a:lnTo>
                    <a:pt x="260945" y="2013226"/>
                  </a:lnTo>
                  <a:lnTo>
                    <a:pt x="260033" y="2022095"/>
                  </a:lnTo>
                  <a:lnTo>
                    <a:pt x="259053" y="2030963"/>
                  </a:lnTo>
                  <a:lnTo>
                    <a:pt x="258004" y="2039832"/>
                  </a:lnTo>
                  <a:lnTo>
                    <a:pt x="256878" y="2048701"/>
                  </a:lnTo>
                  <a:lnTo>
                    <a:pt x="255686" y="2057570"/>
                  </a:lnTo>
                  <a:lnTo>
                    <a:pt x="254435" y="2066439"/>
                  </a:lnTo>
                  <a:lnTo>
                    <a:pt x="253130" y="2075308"/>
                  </a:lnTo>
                  <a:lnTo>
                    <a:pt x="251777" y="2084176"/>
                  </a:lnTo>
                  <a:lnTo>
                    <a:pt x="250380" y="2093045"/>
                  </a:lnTo>
                  <a:lnTo>
                    <a:pt x="248943" y="2101914"/>
                  </a:lnTo>
                  <a:lnTo>
                    <a:pt x="247473" y="2110783"/>
                  </a:lnTo>
                  <a:lnTo>
                    <a:pt x="245983" y="2119652"/>
                  </a:lnTo>
                  <a:lnTo>
                    <a:pt x="244479" y="2128521"/>
                  </a:lnTo>
                  <a:lnTo>
                    <a:pt x="242968" y="2137389"/>
                  </a:lnTo>
                  <a:lnTo>
                    <a:pt x="241455" y="2146258"/>
                  </a:lnTo>
                  <a:lnTo>
                    <a:pt x="239948" y="2155127"/>
                  </a:lnTo>
                  <a:lnTo>
                    <a:pt x="238456" y="2163996"/>
                  </a:lnTo>
                  <a:lnTo>
                    <a:pt x="236983" y="2172865"/>
                  </a:lnTo>
                  <a:lnTo>
                    <a:pt x="235534" y="2181734"/>
                  </a:lnTo>
                  <a:lnTo>
                    <a:pt x="234114" y="2190603"/>
                  </a:lnTo>
                  <a:lnTo>
                    <a:pt x="232726" y="2199471"/>
                  </a:lnTo>
                  <a:lnTo>
                    <a:pt x="231372" y="2208340"/>
                  </a:lnTo>
                  <a:lnTo>
                    <a:pt x="230063" y="2217209"/>
                  </a:lnTo>
                  <a:lnTo>
                    <a:pt x="228796" y="2226078"/>
                  </a:lnTo>
                  <a:lnTo>
                    <a:pt x="227570" y="2234947"/>
                  </a:lnTo>
                  <a:lnTo>
                    <a:pt x="226386" y="2243816"/>
                  </a:lnTo>
                  <a:lnTo>
                    <a:pt x="225242" y="2252684"/>
                  </a:lnTo>
                  <a:lnTo>
                    <a:pt x="224139" y="2261553"/>
                  </a:lnTo>
                  <a:lnTo>
                    <a:pt x="223080" y="2270422"/>
                  </a:lnTo>
                  <a:lnTo>
                    <a:pt x="222063" y="2279291"/>
                  </a:lnTo>
                  <a:lnTo>
                    <a:pt x="221082" y="2288160"/>
                  </a:lnTo>
                  <a:lnTo>
                    <a:pt x="220135" y="2297029"/>
                  </a:lnTo>
                  <a:lnTo>
                    <a:pt x="219220" y="2305897"/>
                  </a:lnTo>
                  <a:lnTo>
                    <a:pt x="218334" y="2314766"/>
                  </a:lnTo>
                  <a:lnTo>
                    <a:pt x="217477" y="2323635"/>
                  </a:lnTo>
                  <a:lnTo>
                    <a:pt x="216649" y="2332504"/>
                  </a:lnTo>
                  <a:lnTo>
                    <a:pt x="215842" y="2341373"/>
                  </a:lnTo>
                  <a:lnTo>
                    <a:pt x="215054" y="2350242"/>
                  </a:lnTo>
                  <a:lnTo>
                    <a:pt x="214282" y="2359110"/>
                  </a:lnTo>
                  <a:lnTo>
                    <a:pt x="213523" y="2367979"/>
                  </a:lnTo>
                  <a:lnTo>
                    <a:pt x="212776" y="2376848"/>
                  </a:lnTo>
                  <a:lnTo>
                    <a:pt x="212037" y="2385717"/>
                  </a:lnTo>
                  <a:lnTo>
                    <a:pt x="211302" y="2394586"/>
                  </a:lnTo>
                  <a:lnTo>
                    <a:pt x="210569" y="2403455"/>
                  </a:lnTo>
                  <a:lnTo>
                    <a:pt x="209834" y="2412323"/>
                  </a:lnTo>
                  <a:lnTo>
                    <a:pt x="209095" y="2421192"/>
                  </a:lnTo>
                  <a:lnTo>
                    <a:pt x="208350" y="2430061"/>
                  </a:lnTo>
                  <a:lnTo>
                    <a:pt x="207594" y="2438930"/>
                  </a:lnTo>
                  <a:lnTo>
                    <a:pt x="206824" y="2447799"/>
                  </a:lnTo>
                  <a:lnTo>
                    <a:pt x="206041" y="2456668"/>
                  </a:lnTo>
                  <a:lnTo>
                    <a:pt x="205242" y="2465537"/>
                  </a:lnTo>
                  <a:lnTo>
                    <a:pt x="204427" y="2474405"/>
                  </a:lnTo>
                  <a:lnTo>
                    <a:pt x="203595" y="2483274"/>
                  </a:lnTo>
                  <a:lnTo>
                    <a:pt x="202744" y="2492143"/>
                  </a:lnTo>
                  <a:lnTo>
                    <a:pt x="201871" y="2501012"/>
                  </a:lnTo>
                  <a:lnTo>
                    <a:pt x="200982" y="2509881"/>
                  </a:lnTo>
                  <a:lnTo>
                    <a:pt x="200077" y="2518750"/>
                  </a:lnTo>
                  <a:lnTo>
                    <a:pt x="199157" y="2527618"/>
                  </a:lnTo>
                  <a:lnTo>
                    <a:pt x="198224" y="2536487"/>
                  </a:lnTo>
                  <a:lnTo>
                    <a:pt x="197280" y="2545356"/>
                  </a:lnTo>
                  <a:lnTo>
                    <a:pt x="196324" y="2554225"/>
                  </a:lnTo>
                  <a:lnTo>
                    <a:pt x="195361" y="2563094"/>
                  </a:lnTo>
                  <a:lnTo>
                    <a:pt x="194395" y="2571963"/>
                  </a:lnTo>
                  <a:lnTo>
                    <a:pt x="193425" y="2580831"/>
                  </a:lnTo>
                  <a:lnTo>
                    <a:pt x="192456" y="2589700"/>
                  </a:lnTo>
                  <a:lnTo>
                    <a:pt x="191488" y="2598569"/>
                  </a:lnTo>
                  <a:lnTo>
                    <a:pt x="190524" y="2607438"/>
                  </a:lnTo>
                  <a:lnTo>
                    <a:pt x="189566" y="2616307"/>
                  </a:lnTo>
                  <a:lnTo>
                    <a:pt x="188614" y="2625176"/>
                  </a:lnTo>
                  <a:lnTo>
                    <a:pt x="187671" y="2634044"/>
                  </a:lnTo>
                  <a:lnTo>
                    <a:pt x="186737" y="2642913"/>
                  </a:lnTo>
                  <a:lnTo>
                    <a:pt x="185813" y="2651782"/>
                  </a:lnTo>
                  <a:lnTo>
                    <a:pt x="184901" y="2660651"/>
                  </a:lnTo>
                  <a:lnTo>
                    <a:pt x="184002" y="2669520"/>
                  </a:lnTo>
                  <a:lnTo>
                    <a:pt x="183117" y="2678389"/>
                  </a:lnTo>
                  <a:lnTo>
                    <a:pt x="182245" y="2687257"/>
                  </a:lnTo>
                  <a:lnTo>
                    <a:pt x="181388" y="2696126"/>
                  </a:lnTo>
                  <a:lnTo>
                    <a:pt x="180546" y="2704995"/>
                  </a:lnTo>
                  <a:lnTo>
                    <a:pt x="179721" y="2713864"/>
                  </a:lnTo>
                  <a:lnTo>
                    <a:pt x="178918" y="2722733"/>
                  </a:lnTo>
                  <a:lnTo>
                    <a:pt x="178135" y="2731602"/>
                  </a:lnTo>
                  <a:lnTo>
                    <a:pt x="177372" y="2740470"/>
                  </a:lnTo>
                  <a:lnTo>
                    <a:pt x="176632" y="2749339"/>
                  </a:lnTo>
                  <a:lnTo>
                    <a:pt x="175914" y="2758208"/>
                  </a:lnTo>
                  <a:lnTo>
                    <a:pt x="175220" y="2767077"/>
                  </a:lnTo>
                  <a:lnTo>
                    <a:pt x="174554" y="2775946"/>
                  </a:lnTo>
                  <a:lnTo>
                    <a:pt x="173917" y="2784815"/>
                  </a:lnTo>
                  <a:lnTo>
                    <a:pt x="173305" y="2793684"/>
                  </a:lnTo>
                  <a:lnTo>
                    <a:pt x="172718" y="2802552"/>
                  </a:lnTo>
                  <a:lnTo>
                    <a:pt x="172158" y="2811421"/>
                  </a:lnTo>
                  <a:lnTo>
                    <a:pt x="171621" y="2820290"/>
                  </a:lnTo>
                  <a:lnTo>
                    <a:pt x="171110" y="2829159"/>
                  </a:lnTo>
                  <a:lnTo>
                    <a:pt x="170623" y="2838028"/>
                  </a:lnTo>
                  <a:lnTo>
                    <a:pt x="170156" y="2846897"/>
                  </a:lnTo>
                  <a:lnTo>
                    <a:pt x="169705" y="2855765"/>
                  </a:lnTo>
                  <a:lnTo>
                    <a:pt x="169269" y="2864634"/>
                  </a:lnTo>
                  <a:lnTo>
                    <a:pt x="168844" y="2873503"/>
                  </a:lnTo>
                  <a:lnTo>
                    <a:pt x="168428" y="2882372"/>
                  </a:lnTo>
                  <a:lnTo>
                    <a:pt x="168020" y="2891241"/>
                  </a:lnTo>
                  <a:lnTo>
                    <a:pt x="167613" y="2900110"/>
                  </a:lnTo>
                  <a:lnTo>
                    <a:pt x="167206" y="2908978"/>
                  </a:lnTo>
                  <a:lnTo>
                    <a:pt x="166796" y="2917847"/>
                  </a:lnTo>
                  <a:lnTo>
                    <a:pt x="166381" y="2926716"/>
                  </a:lnTo>
                  <a:lnTo>
                    <a:pt x="165959" y="2935585"/>
                  </a:lnTo>
                  <a:lnTo>
                    <a:pt x="165528" y="2944454"/>
                  </a:lnTo>
                  <a:lnTo>
                    <a:pt x="165086" y="2953323"/>
                  </a:lnTo>
                  <a:lnTo>
                    <a:pt x="164634" y="2962191"/>
                  </a:lnTo>
                  <a:lnTo>
                    <a:pt x="164172" y="2971060"/>
                  </a:lnTo>
                  <a:lnTo>
                    <a:pt x="163699" y="2979929"/>
                  </a:lnTo>
                  <a:lnTo>
                    <a:pt x="163218" y="2988798"/>
                  </a:lnTo>
                  <a:lnTo>
                    <a:pt x="162726" y="2997667"/>
                  </a:lnTo>
                  <a:lnTo>
                    <a:pt x="162227" y="3006536"/>
                  </a:lnTo>
                  <a:lnTo>
                    <a:pt x="161723" y="3015404"/>
                  </a:lnTo>
                  <a:lnTo>
                    <a:pt x="161215" y="3024273"/>
                  </a:lnTo>
                  <a:lnTo>
                    <a:pt x="160705" y="3033142"/>
                  </a:lnTo>
                  <a:lnTo>
                    <a:pt x="160195" y="3042011"/>
                  </a:lnTo>
                  <a:lnTo>
                    <a:pt x="159687" y="3050880"/>
                  </a:lnTo>
                  <a:lnTo>
                    <a:pt x="159183" y="3059749"/>
                  </a:lnTo>
                  <a:lnTo>
                    <a:pt x="158686" y="3068617"/>
                  </a:lnTo>
                  <a:lnTo>
                    <a:pt x="158195" y="3077486"/>
                  </a:lnTo>
                  <a:lnTo>
                    <a:pt x="157714" y="3086355"/>
                  </a:lnTo>
                  <a:lnTo>
                    <a:pt x="157241" y="3095224"/>
                  </a:lnTo>
                  <a:lnTo>
                    <a:pt x="156779" y="3104093"/>
                  </a:lnTo>
                  <a:lnTo>
                    <a:pt x="156330" y="3112962"/>
                  </a:lnTo>
                  <a:lnTo>
                    <a:pt x="155893" y="3121831"/>
                  </a:lnTo>
                  <a:lnTo>
                    <a:pt x="155467" y="3130699"/>
                  </a:lnTo>
                  <a:lnTo>
                    <a:pt x="155052" y="3139568"/>
                  </a:lnTo>
                  <a:lnTo>
                    <a:pt x="154648" y="3148437"/>
                  </a:lnTo>
                  <a:lnTo>
                    <a:pt x="154255" y="3157306"/>
                  </a:lnTo>
                  <a:lnTo>
                    <a:pt x="153873" y="3166175"/>
                  </a:lnTo>
                  <a:lnTo>
                    <a:pt x="153502" y="3175044"/>
                  </a:lnTo>
                  <a:lnTo>
                    <a:pt x="153140" y="3183912"/>
                  </a:lnTo>
                  <a:lnTo>
                    <a:pt x="152786" y="3192781"/>
                  </a:lnTo>
                  <a:lnTo>
                    <a:pt x="152441" y="3201650"/>
                  </a:lnTo>
                  <a:lnTo>
                    <a:pt x="152103" y="3210519"/>
                  </a:lnTo>
                  <a:lnTo>
                    <a:pt x="151774" y="3219388"/>
                  </a:lnTo>
                  <a:lnTo>
                    <a:pt x="151453" y="3228257"/>
                  </a:lnTo>
                  <a:lnTo>
                    <a:pt x="151141" y="3237125"/>
                  </a:lnTo>
                  <a:lnTo>
                    <a:pt x="150836" y="3245994"/>
                  </a:lnTo>
                  <a:lnTo>
                    <a:pt x="150540" y="3254863"/>
                  </a:lnTo>
                  <a:lnTo>
                    <a:pt x="150253" y="3263732"/>
                  </a:lnTo>
                  <a:lnTo>
                    <a:pt x="149975" y="3272601"/>
                  </a:lnTo>
                  <a:lnTo>
                    <a:pt x="149710" y="3281470"/>
                  </a:lnTo>
                  <a:lnTo>
                    <a:pt x="149455" y="3290338"/>
                  </a:lnTo>
                  <a:lnTo>
                    <a:pt x="149213" y="3299207"/>
                  </a:lnTo>
                  <a:lnTo>
                    <a:pt x="148982" y="3308076"/>
                  </a:lnTo>
                  <a:lnTo>
                    <a:pt x="148764" y="3316945"/>
                  </a:lnTo>
                  <a:lnTo>
                    <a:pt x="148558" y="3325814"/>
                  </a:lnTo>
                  <a:lnTo>
                    <a:pt x="148367" y="3334683"/>
                  </a:lnTo>
                  <a:lnTo>
                    <a:pt x="148190" y="3343551"/>
                  </a:lnTo>
                  <a:lnTo>
                    <a:pt x="148026" y="3352420"/>
                  </a:lnTo>
                  <a:lnTo>
                    <a:pt x="147873" y="3361289"/>
                  </a:lnTo>
                  <a:lnTo>
                    <a:pt x="147732" y="3370158"/>
                  </a:lnTo>
                  <a:lnTo>
                    <a:pt x="147601" y="3379027"/>
                  </a:lnTo>
                  <a:lnTo>
                    <a:pt x="147481" y="3387896"/>
                  </a:lnTo>
                  <a:lnTo>
                    <a:pt x="147370" y="3396765"/>
                  </a:lnTo>
                  <a:lnTo>
                    <a:pt x="147267" y="3405633"/>
                  </a:lnTo>
                  <a:lnTo>
                    <a:pt x="147169" y="3414502"/>
                  </a:lnTo>
                  <a:lnTo>
                    <a:pt x="147077" y="3423371"/>
                  </a:lnTo>
                  <a:lnTo>
                    <a:pt x="146988" y="3432240"/>
                  </a:lnTo>
                  <a:lnTo>
                    <a:pt x="146902" y="3441109"/>
                  </a:lnTo>
                  <a:lnTo>
                    <a:pt x="146818" y="3449978"/>
                  </a:lnTo>
                  <a:lnTo>
                    <a:pt x="146735" y="3458846"/>
                  </a:lnTo>
                  <a:lnTo>
                    <a:pt x="146652" y="3467715"/>
                  </a:lnTo>
                  <a:lnTo>
                    <a:pt x="146568" y="3476584"/>
                  </a:lnTo>
                  <a:lnTo>
                    <a:pt x="146484" y="3485453"/>
                  </a:lnTo>
                  <a:lnTo>
                    <a:pt x="146398" y="3494322"/>
                  </a:lnTo>
                  <a:lnTo>
                    <a:pt x="146312" y="3503191"/>
                  </a:lnTo>
                  <a:lnTo>
                    <a:pt x="146225" y="3512059"/>
                  </a:lnTo>
                  <a:lnTo>
                    <a:pt x="146137" y="3520928"/>
                  </a:lnTo>
                  <a:lnTo>
                    <a:pt x="146048" y="3529797"/>
                  </a:lnTo>
                  <a:lnTo>
                    <a:pt x="145960" y="3538666"/>
                  </a:lnTo>
                  <a:lnTo>
                    <a:pt x="145872" y="3547535"/>
                  </a:lnTo>
                  <a:lnTo>
                    <a:pt x="145785" y="3556404"/>
                  </a:lnTo>
                  <a:lnTo>
                    <a:pt x="145699" y="3565272"/>
                  </a:lnTo>
                  <a:lnTo>
                    <a:pt x="145614" y="3574141"/>
                  </a:lnTo>
                  <a:lnTo>
                    <a:pt x="145532" y="3583010"/>
                  </a:lnTo>
                  <a:lnTo>
                    <a:pt x="145452" y="3591879"/>
                  </a:lnTo>
                  <a:lnTo>
                    <a:pt x="145374" y="3600748"/>
                  </a:lnTo>
                  <a:lnTo>
                    <a:pt x="145298" y="3609617"/>
                  </a:lnTo>
                  <a:lnTo>
                    <a:pt x="145226" y="3618485"/>
                  </a:lnTo>
                  <a:lnTo>
                    <a:pt x="145156" y="3627354"/>
                  </a:lnTo>
                  <a:lnTo>
                    <a:pt x="145089" y="3636223"/>
                  </a:lnTo>
                  <a:lnTo>
                    <a:pt x="145024" y="3645092"/>
                  </a:lnTo>
                  <a:lnTo>
                    <a:pt x="144961" y="3653961"/>
                  </a:lnTo>
                  <a:lnTo>
                    <a:pt x="144901" y="3662830"/>
                  </a:lnTo>
                  <a:lnTo>
                    <a:pt x="144844" y="3671698"/>
                  </a:lnTo>
                  <a:lnTo>
                    <a:pt x="144788" y="3680567"/>
                  </a:lnTo>
                  <a:lnTo>
                    <a:pt x="144734" y="3689436"/>
                  </a:lnTo>
                  <a:lnTo>
                    <a:pt x="144682" y="3698305"/>
                  </a:lnTo>
                  <a:lnTo>
                    <a:pt x="144631" y="3707174"/>
                  </a:lnTo>
                  <a:lnTo>
                    <a:pt x="144581" y="3716043"/>
                  </a:lnTo>
                  <a:lnTo>
                    <a:pt x="144533" y="3724912"/>
                  </a:lnTo>
                  <a:lnTo>
                    <a:pt x="144486" y="3733780"/>
                  </a:lnTo>
                  <a:lnTo>
                    <a:pt x="144439" y="3742649"/>
                  </a:lnTo>
                  <a:lnTo>
                    <a:pt x="144393" y="3751518"/>
                  </a:lnTo>
                  <a:lnTo>
                    <a:pt x="144348" y="3760387"/>
                  </a:lnTo>
                  <a:lnTo>
                    <a:pt x="144303" y="3769256"/>
                  </a:lnTo>
                  <a:lnTo>
                    <a:pt x="144258" y="3778125"/>
                  </a:lnTo>
                  <a:lnTo>
                    <a:pt x="144212" y="3786993"/>
                  </a:lnTo>
                  <a:lnTo>
                    <a:pt x="144166" y="3795862"/>
                  </a:lnTo>
                  <a:lnTo>
                    <a:pt x="144119" y="3804731"/>
                  </a:lnTo>
                  <a:lnTo>
                    <a:pt x="144072" y="3813600"/>
                  </a:lnTo>
                  <a:lnTo>
                    <a:pt x="144022" y="3822469"/>
                  </a:lnTo>
                  <a:lnTo>
                    <a:pt x="143972" y="3831338"/>
                  </a:lnTo>
                  <a:lnTo>
                    <a:pt x="143919" y="3840206"/>
                  </a:lnTo>
                  <a:lnTo>
                    <a:pt x="143865" y="3849075"/>
                  </a:lnTo>
                  <a:lnTo>
                    <a:pt x="143809" y="3857944"/>
                  </a:lnTo>
                  <a:lnTo>
                    <a:pt x="143750" y="3866813"/>
                  </a:lnTo>
                  <a:lnTo>
                    <a:pt x="143691" y="3875682"/>
                  </a:lnTo>
                  <a:lnTo>
                    <a:pt x="143629" y="3884551"/>
                  </a:lnTo>
                  <a:lnTo>
                    <a:pt x="143567" y="3893419"/>
                  </a:lnTo>
                  <a:lnTo>
                    <a:pt x="143503" y="3902288"/>
                  </a:lnTo>
                  <a:lnTo>
                    <a:pt x="143440" y="3911157"/>
                  </a:lnTo>
                  <a:lnTo>
                    <a:pt x="143377" y="3920026"/>
                  </a:lnTo>
                  <a:lnTo>
                    <a:pt x="143316" y="3928895"/>
                  </a:lnTo>
                  <a:lnTo>
                    <a:pt x="143256" y="3937764"/>
                  </a:lnTo>
                  <a:lnTo>
                    <a:pt x="143199" y="3946632"/>
                  </a:lnTo>
                  <a:lnTo>
                    <a:pt x="143147" y="3955501"/>
                  </a:lnTo>
                  <a:lnTo>
                    <a:pt x="143101" y="3964370"/>
                  </a:lnTo>
                  <a:lnTo>
                    <a:pt x="143059" y="3973239"/>
                  </a:lnTo>
                  <a:lnTo>
                    <a:pt x="143025" y="3982108"/>
                  </a:lnTo>
                  <a:lnTo>
                    <a:pt x="142997" y="3990977"/>
                  </a:lnTo>
                  <a:lnTo>
                    <a:pt x="142978" y="3999846"/>
                  </a:lnTo>
                  <a:lnTo>
                    <a:pt x="142968" y="4008714"/>
                  </a:lnTo>
                  <a:lnTo>
                    <a:pt x="142968" y="4017583"/>
                  </a:lnTo>
                  <a:lnTo>
                    <a:pt x="142978" y="4026452"/>
                  </a:lnTo>
                  <a:lnTo>
                    <a:pt x="142996" y="4035321"/>
                  </a:lnTo>
                  <a:lnTo>
                    <a:pt x="143024" y="4044190"/>
                  </a:lnTo>
                  <a:lnTo>
                    <a:pt x="143061" y="4053059"/>
                  </a:lnTo>
                  <a:lnTo>
                    <a:pt x="143108" y="4061927"/>
                  </a:lnTo>
                  <a:lnTo>
                    <a:pt x="143163" y="4070796"/>
                  </a:lnTo>
                  <a:lnTo>
                    <a:pt x="143225" y="4079665"/>
                  </a:lnTo>
                  <a:lnTo>
                    <a:pt x="143293" y="4088534"/>
                  </a:lnTo>
                  <a:lnTo>
                    <a:pt x="143366" y="4097403"/>
                  </a:lnTo>
                  <a:lnTo>
                    <a:pt x="143443" y="4106272"/>
                  </a:lnTo>
                  <a:lnTo>
                    <a:pt x="143523" y="4115140"/>
                  </a:lnTo>
                  <a:lnTo>
                    <a:pt x="143604" y="4124009"/>
                  </a:lnTo>
                  <a:lnTo>
                    <a:pt x="143685" y="4132878"/>
                  </a:lnTo>
                  <a:lnTo>
                    <a:pt x="143764" y="4141747"/>
                  </a:lnTo>
                  <a:lnTo>
                    <a:pt x="143841" y="4150616"/>
                  </a:lnTo>
                  <a:lnTo>
                    <a:pt x="143913" y="4159485"/>
                  </a:lnTo>
                  <a:lnTo>
                    <a:pt x="143980" y="4168353"/>
                  </a:lnTo>
                  <a:lnTo>
                    <a:pt x="144040" y="4177222"/>
                  </a:lnTo>
                  <a:lnTo>
                    <a:pt x="144092" y="4186091"/>
                  </a:lnTo>
                  <a:lnTo>
                    <a:pt x="144135" y="4194960"/>
                  </a:lnTo>
                  <a:lnTo>
                    <a:pt x="144170" y="4203829"/>
                  </a:lnTo>
                  <a:lnTo>
                    <a:pt x="144195" y="4212698"/>
                  </a:lnTo>
                  <a:lnTo>
                    <a:pt x="144210" y="4221566"/>
                  </a:lnTo>
                  <a:lnTo>
                    <a:pt x="144215" y="4230435"/>
                  </a:lnTo>
                  <a:lnTo>
                    <a:pt x="144208" y="4239304"/>
                  </a:lnTo>
                  <a:lnTo>
                    <a:pt x="144192" y="4248173"/>
                  </a:lnTo>
                  <a:lnTo>
                    <a:pt x="144167" y="4257042"/>
                  </a:lnTo>
                  <a:lnTo>
                    <a:pt x="144132" y="4265911"/>
                  </a:lnTo>
                  <a:lnTo>
                    <a:pt x="144090" y="4274779"/>
                  </a:lnTo>
                  <a:lnTo>
                    <a:pt x="144039" y="4283648"/>
                  </a:lnTo>
                  <a:lnTo>
                    <a:pt x="143981" y="4292517"/>
                  </a:lnTo>
                  <a:lnTo>
                    <a:pt x="143917" y="4301386"/>
                  </a:lnTo>
                  <a:lnTo>
                    <a:pt x="143849" y="4310255"/>
                  </a:lnTo>
                  <a:lnTo>
                    <a:pt x="143776" y="4319124"/>
                  </a:lnTo>
                  <a:lnTo>
                    <a:pt x="143701" y="4327993"/>
                  </a:lnTo>
                  <a:lnTo>
                    <a:pt x="143624" y="4336861"/>
                  </a:lnTo>
                  <a:lnTo>
                    <a:pt x="143545" y="4345730"/>
                  </a:lnTo>
                  <a:lnTo>
                    <a:pt x="143466" y="4354599"/>
                  </a:lnTo>
                  <a:lnTo>
                    <a:pt x="143387" y="4363468"/>
                  </a:lnTo>
                  <a:lnTo>
                    <a:pt x="143310" y="4372337"/>
                  </a:lnTo>
                  <a:lnTo>
                    <a:pt x="143233" y="4381206"/>
                  </a:lnTo>
                  <a:lnTo>
                    <a:pt x="143159" y="4390074"/>
                  </a:lnTo>
                  <a:lnTo>
                    <a:pt x="143088" y="4398943"/>
                  </a:lnTo>
                  <a:lnTo>
                    <a:pt x="143019" y="4407812"/>
                  </a:lnTo>
                  <a:lnTo>
                    <a:pt x="142952" y="4416681"/>
                  </a:lnTo>
                  <a:lnTo>
                    <a:pt x="142888" y="4425550"/>
                  </a:lnTo>
                  <a:lnTo>
                    <a:pt x="142826" y="4434419"/>
                  </a:lnTo>
                  <a:lnTo>
                    <a:pt x="142767" y="4443287"/>
                  </a:lnTo>
                  <a:lnTo>
                    <a:pt x="142709" y="4452156"/>
                  </a:lnTo>
                  <a:lnTo>
                    <a:pt x="142653" y="4461025"/>
                  </a:lnTo>
                  <a:lnTo>
                    <a:pt x="142599" y="4469894"/>
                  </a:lnTo>
                  <a:lnTo>
                    <a:pt x="142546" y="4478763"/>
                  </a:lnTo>
                  <a:lnTo>
                    <a:pt x="142493" y="4487632"/>
                  </a:lnTo>
                  <a:lnTo>
                    <a:pt x="142440" y="4496500"/>
                  </a:lnTo>
                  <a:lnTo>
                    <a:pt x="142388" y="4505369"/>
                  </a:lnTo>
                  <a:lnTo>
                    <a:pt x="142335" y="4514238"/>
                  </a:lnTo>
                  <a:lnTo>
                    <a:pt x="142282" y="4523107"/>
                  </a:lnTo>
                  <a:lnTo>
                    <a:pt x="142229" y="4531976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2" name="pg40">
              <a:extLst>
                <a:ext uri="{FF2B5EF4-FFF2-40B4-BE49-F238E27FC236}">
                  <a16:creationId xmlns:a16="http://schemas.microsoft.com/office/drawing/2014/main" id="{E81495A8-63D2-11CD-3D4B-9553BC434819}"/>
                </a:ext>
              </a:extLst>
            </p:cNvPr>
            <p:cNvSpPr/>
            <p:nvPr/>
          </p:nvSpPr>
          <p:spPr>
            <a:xfrm>
              <a:off x="8700741" y="2514462"/>
              <a:ext cx="179062" cy="4653093"/>
            </a:xfrm>
            <a:custGeom>
              <a:avLst/>
              <a:gdLst/>
              <a:ahLst/>
              <a:cxnLst/>
              <a:rect l="0" t="0" r="0" b="0"/>
              <a:pathLst>
                <a:path w="179062" h="4653093">
                  <a:moveTo>
                    <a:pt x="82797" y="4653093"/>
                  </a:moveTo>
                  <a:lnTo>
                    <a:pt x="82308" y="4643987"/>
                  </a:lnTo>
                  <a:lnTo>
                    <a:pt x="81781" y="4634882"/>
                  </a:lnTo>
                  <a:lnTo>
                    <a:pt x="81227" y="4625776"/>
                  </a:lnTo>
                  <a:lnTo>
                    <a:pt x="80645" y="4616670"/>
                  </a:lnTo>
                  <a:lnTo>
                    <a:pt x="80024" y="4607564"/>
                  </a:lnTo>
                  <a:lnTo>
                    <a:pt x="79364" y="4598458"/>
                  </a:lnTo>
                  <a:lnTo>
                    <a:pt x="78672" y="4589352"/>
                  </a:lnTo>
                  <a:lnTo>
                    <a:pt x="77948" y="4580246"/>
                  </a:lnTo>
                  <a:lnTo>
                    <a:pt x="77175" y="4571141"/>
                  </a:lnTo>
                  <a:lnTo>
                    <a:pt x="76361" y="4562035"/>
                  </a:lnTo>
                  <a:lnTo>
                    <a:pt x="75512" y="4552929"/>
                  </a:lnTo>
                  <a:lnTo>
                    <a:pt x="74626" y="4543823"/>
                  </a:lnTo>
                  <a:lnTo>
                    <a:pt x="73680" y="4534717"/>
                  </a:lnTo>
                  <a:lnTo>
                    <a:pt x="72696" y="4525611"/>
                  </a:lnTo>
                  <a:lnTo>
                    <a:pt x="71673" y="4516505"/>
                  </a:lnTo>
                  <a:lnTo>
                    <a:pt x="70605" y="4507400"/>
                  </a:lnTo>
                  <a:lnTo>
                    <a:pt x="69479" y="4498294"/>
                  </a:lnTo>
                  <a:lnTo>
                    <a:pt x="68312" y="4489188"/>
                  </a:lnTo>
                  <a:lnTo>
                    <a:pt x="67105" y="4480082"/>
                  </a:lnTo>
                  <a:lnTo>
                    <a:pt x="65845" y="4470976"/>
                  </a:lnTo>
                  <a:lnTo>
                    <a:pt x="64533" y="4461870"/>
                  </a:lnTo>
                  <a:lnTo>
                    <a:pt x="63180" y="4452764"/>
                  </a:lnTo>
                  <a:lnTo>
                    <a:pt x="61787" y="4443659"/>
                  </a:lnTo>
                  <a:lnTo>
                    <a:pt x="60338" y="4434553"/>
                  </a:lnTo>
                  <a:lnTo>
                    <a:pt x="58845" y="4425447"/>
                  </a:lnTo>
                  <a:lnTo>
                    <a:pt x="57315" y="4416341"/>
                  </a:lnTo>
                  <a:lnTo>
                    <a:pt x="55747" y="4407235"/>
                  </a:lnTo>
                  <a:lnTo>
                    <a:pt x="54125" y="4398129"/>
                  </a:lnTo>
                  <a:lnTo>
                    <a:pt x="52470" y="4389023"/>
                  </a:lnTo>
                  <a:lnTo>
                    <a:pt x="50784" y="4379918"/>
                  </a:lnTo>
                  <a:lnTo>
                    <a:pt x="49063" y="4370812"/>
                  </a:lnTo>
                  <a:lnTo>
                    <a:pt x="47305" y="4361706"/>
                  </a:lnTo>
                  <a:lnTo>
                    <a:pt x="45523" y="4352600"/>
                  </a:lnTo>
                  <a:lnTo>
                    <a:pt x="43719" y="4343494"/>
                  </a:lnTo>
                  <a:lnTo>
                    <a:pt x="41890" y="4334388"/>
                  </a:lnTo>
                  <a:lnTo>
                    <a:pt x="40043" y="4325282"/>
                  </a:lnTo>
                  <a:lnTo>
                    <a:pt x="38184" y="4316177"/>
                  </a:lnTo>
                  <a:lnTo>
                    <a:pt x="36317" y="4307071"/>
                  </a:lnTo>
                  <a:lnTo>
                    <a:pt x="34442" y="4297965"/>
                  </a:lnTo>
                  <a:lnTo>
                    <a:pt x="32569" y="4288859"/>
                  </a:lnTo>
                  <a:lnTo>
                    <a:pt x="30699" y="4279753"/>
                  </a:lnTo>
                  <a:lnTo>
                    <a:pt x="28837" y="4270647"/>
                  </a:lnTo>
                  <a:lnTo>
                    <a:pt x="26993" y="4261541"/>
                  </a:lnTo>
                  <a:lnTo>
                    <a:pt x="25169" y="4252435"/>
                  </a:lnTo>
                  <a:lnTo>
                    <a:pt x="23366" y="4243330"/>
                  </a:lnTo>
                  <a:lnTo>
                    <a:pt x="21592" y="4234224"/>
                  </a:lnTo>
                  <a:lnTo>
                    <a:pt x="19863" y="4225118"/>
                  </a:lnTo>
                  <a:lnTo>
                    <a:pt x="18170" y="4216012"/>
                  </a:lnTo>
                  <a:lnTo>
                    <a:pt x="16517" y="4206906"/>
                  </a:lnTo>
                  <a:lnTo>
                    <a:pt x="14922" y="4197800"/>
                  </a:lnTo>
                  <a:lnTo>
                    <a:pt x="13391" y="4188694"/>
                  </a:lnTo>
                  <a:lnTo>
                    <a:pt x="11914" y="4179589"/>
                  </a:lnTo>
                  <a:lnTo>
                    <a:pt x="10494" y="4170483"/>
                  </a:lnTo>
                  <a:lnTo>
                    <a:pt x="9165" y="4161377"/>
                  </a:lnTo>
                  <a:lnTo>
                    <a:pt x="7912" y="4152271"/>
                  </a:lnTo>
                  <a:lnTo>
                    <a:pt x="6729" y="4143165"/>
                  </a:lnTo>
                  <a:lnTo>
                    <a:pt x="5620" y="4134059"/>
                  </a:lnTo>
                  <a:lnTo>
                    <a:pt x="4630" y="4124953"/>
                  </a:lnTo>
                  <a:lnTo>
                    <a:pt x="3721" y="4115848"/>
                  </a:lnTo>
                  <a:lnTo>
                    <a:pt x="2894" y="4106742"/>
                  </a:lnTo>
                  <a:lnTo>
                    <a:pt x="2167" y="4097636"/>
                  </a:lnTo>
                  <a:lnTo>
                    <a:pt x="1561" y="4088530"/>
                  </a:lnTo>
                  <a:lnTo>
                    <a:pt x="1044" y="4079424"/>
                  </a:lnTo>
                  <a:lnTo>
                    <a:pt x="616" y="4070318"/>
                  </a:lnTo>
                  <a:lnTo>
                    <a:pt x="308" y="4061212"/>
                  </a:lnTo>
                  <a:lnTo>
                    <a:pt x="114" y="4052107"/>
                  </a:lnTo>
                  <a:lnTo>
                    <a:pt x="11" y="4043001"/>
                  </a:lnTo>
                  <a:lnTo>
                    <a:pt x="0" y="4033895"/>
                  </a:lnTo>
                  <a:lnTo>
                    <a:pt x="120" y="4024789"/>
                  </a:lnTo>
                  <a:lnTo>
                    <a:pt x="339" y="4015683"/>
                  </a:lnTo>
                  <a:lnTo>
                    <a:pt x="646" y="4006577"/>
                  </a:lnTo>
                  <a:lnTo>
                    <a:pt x="1043" y="3997471"/>
                  </a:lnTo>
                  <a:lnTo>
                    <a:pt x="1568" y="3988366"/>
                  </a:lnTo>
                  <a:lnTo>
                    <a:pt x="2174" y="3979260"/>
                  </a:lnTo>
                  <a:lnTo>
                    <a:pt x="2859" y="3970154"/>
                  </a:lnTo>
                  <a:lnTo>
                    <a:pt x="3635" y="3961048"/>
                  </a:lnTo>
                  <a:lnTo>
                    <a:pt x="4510" y="3951942"/>
                  </a:lnTo>
                  <a:lnTo>
                    <a:pt x="5453" y="3942836"/>
                  </a:lnTo>
                  <a:lnTo>
                    <a:pt x="6461" y="3933730"/>
                  </a:lnTo>
                  <a:lnTo>
                    <a:pt x="7551" y="3924625"/>
                  </a:lnTo>
                  <a:lnTo>
                    <a:pt x="8710" y="3915519"/>
                  </a:lnTo>
                  <a:lnTo>
                    <a:pt x="9922" y="3906413"/>
                  </a:lnTo>
                  <a:lnTo>
                    <a:pt x="11182" y="3897307"/>
                  </a:lnTo>
                  <a:lnTo>
                    <a:pt x="12507" y="3888201"/>
                  </a:lnTo>
                  <a:lnTo>
                    <a:pt x="13872" y="3879095"/>
                  </a:lnTo>
                  <a:lnTo>
                    <a:pt x="15272" y="3869989"/>
                  </a:lnTo>
                  <a:lnTo>
                    <a:pt x="16705" y="3860884"/>
                  </a:lnTo>
                  <a:lnTo>
                    <a:pt x="18176" y="3851778"/>
                  </a:lnTo>
                  <a:lnTo>
                    <a:pt x="19665" y="3842672"/>
                  </a:lnTo>
                  <a:lnTo>
                    <a:pt x="21172" y="3833566"/>
                  </a:lnTo>
                  <a:lnTo>
                    <a:pt x="22693" y="3824460"/>
                  </a:lnTo>
                  <a:lnTo>
                    <a:pt x="24225" y="3815354"/>
                  </a:lnTo>
                  <a:lnTo>
                    <a:pt x="25759" y="3806248"/>
                  </a:lnTo>
                  <a:lnTo>
                    <a:pt x="27293" y="3797143"/>
                  </a:lnTo>
                  <a:lnTo>
                    <a:pt x="28823" y="3788037"/>
                  </a:lnTo>
                  <a:lnTo>
                    <a:pt x="30342" y="3778931"/>
                  </a:lnTo>
                  <a:lnTo>
                    <a:pt x="31851" y="3769825"/>
                  </a:lnTo>
                  <a:lnTo>
                    <a:pt x="33346" y="3760719"/>
                  </a:lnTo>
                  <a:lnTo>
                    <a:pt x="34816" y="3751613"/>
                  </a:lnTo>
                  <a:lnTo>
                    <a:pt x="36264" y="3742507"/>
                  </a:lnTo>
                  <a:lnTo>
                    <a:pt x="37690" y="3733402"/>
                  </a:lnTo>
                  <a:lnTo>
                    <a:pt x="39091" y="3724296"/>
                  </a:lnTo>
                  <a:lnTo>
                    <a:pt x="40452" y="3715190"/>
                  </a:lnTo>
                  <a:lnTo>
                    <a:pt x="41785" y="3706084"/>
                  </a:lnTo>
                  <a:lnTo>
                    <a:pt x="43087" y="3696978"/>
                  </a:lnTo>
                  <a:lnTo>
                    <a:pt x="44353" y="3687872"/>
                  </a:lnTo>
                  <a:lnTo>
                    <a:pt x="45575" y="3678766"/>
                  </a:lnTo>
                  <a:lnTo>
                    <a:pt x="46764" y="3669661"/>
                  </a:lnTo>
                  <a:lnTo>
                    <a:pt x="47918" y="3660555"/>
                  </a:lnTo>
                  <a:lnTo>
                    <a:pt x="49027" y="3651449"/>
                  </a:lnTo>
                  <a:lnTo>
                    <a:pt x="50093" y="3642343"/>
                  </a:lnTo>
                  <a:lnTo>
                    <a:pt x="51124" y="3633237"/>
                  </a:lnTo>
                  <a:lnTo>
                    <a:pt x="52119" y="3624131"/>
                  </a:lnTo>
                  <a:lnTo>
                    <a:pt x="53063" y="3615025"/>
                  </a:lnTo>
                  <a:lnTo>
                    <a:pt x="53969" y="3605920"/>
                  </a:lnTo>
                  <a:lnTo>
                    <a:pt x="54840" y="3596814"/>
                  </a:lnTo>
                  <a:lnTo>
                    <a:pt x="55675" y="3587708"/>
                  </a:lnTo>
                  <a:lnTo>
                    <a:pt x="56459" y="3578602"/>
                  </a:lnTo>
                  <a:lnTo>
                    <a:pt x="57211" y="3569496"/>
                  </a:lnTo>
                  <a:lnTo>
                    <a:pt x="57930" y="3560390"/>
                  </a:lnTo>
                  <a:lnTo>
                    <a:pt x="58610" y="3551284"/>
                  </a:lnTo>
                  <a:lnTo>
                    <a:pt x="59248" y="3542179"/>
                  </a:lnTo>
                  <a:lnTo>
                    <a:pt x="59857" y="3533073"/>
                  </a:lnTo>
                  <a:lnTo>
                    <a:pt x="60436" y="3523967"/>
                  </a:lnTo>
                  <a:lnTo>
                    <a:pt x="60976" y="3514861"/>
                  </a:lnTo>
                  <a:lnTo>
                    <a:pt x="61483" y="3505755"/>
                  </a:lnTo>
                  <a:lnTo>
                    <a:pt x="61964" y="3496649"/>
                  </a:lnTo>
                  <a:lnTo>
                    <a:pt x="62418" y="3487543"/>
                  </a:lnTo>
                  <a:lnTo>
                    <a:pt x="62835" y="3478438"/>
                  </a:lnTo>
                  <a:lnTo>
                    <a:pt x="63227" y="3469332"/>
                  </a:lnTo>
                  <a:lnTo>
                    <a:pt x="63595" y="3460226"/>
                  </a:lnTo>
                  <a:lnTo>
                    <a:pt x="63939" y="3451120"/>
                  </a:lnTo>
                  <a:lnTo>
                    <a:pt x="64252" y="3442014"/>
                  </a:lnTo>
                  <a:lnTo>
                    <a:pt x="64543" y="3432908"/>
                  </a:lnTo>
                  <a:lnTo>
                    <a:pt x="64815" y="3423802"/>
                  </a:lnTo>
                  <a:lnTo>
                    <a:pt x="65064" y="3414697"/>
                  </a:lnTo>
                  <a:lnTo>
                    <a:pt x="65288" y="3405591"/>
                  </a:lnTo>
                  <a:lnTo>
                    <a:pt x="65494" y="3396485"/>
                  </a:lnTo>
                  <a:lnTo>
                    <a:pt x="65683" y="3387379"/>
                  </a:lnTo>
                  <a:lnTo>
                    <a:pt x="65850" y="3378273"/>
                  </a:lnTo>
                  <a:lnTo>
                    <a:pt x="65998" y="3369167"/>
                  </a:lnTo>
                  <a:lnTo>
                    <a:pt x="66131" y="3360061"/>
                  </a:lnTo>
                  <a:lnTo>
                    <a:pt x="66249" y="3350955"/>
                  </a:lnTo>
                  <a:lnTo>
                    <a:pt x="66346" y="3341850"/>
                  </a:lnTo>
                  <a:lnTo>
                    <a:pt x="66429" y="3332744"/>
                  </a:lnTo>
                  <a:lnTo>
                    <a:pt x="66499" y="3323638"/>
                  </a:lnTo>
                  <a:lnTo>
                    <a:pt x="66555" y="3314532"/>
                  </a:lnTo>
                  <a:lnTo>
                    <a:pt x="66594" y="3305426"/>
                  </a:lnTo>
                  <a:lnTo>
                    <a:pt x="66620" y="3296320"/>
                  </a:lnTo>
                  <a:lnTo>
                    <a:pt x="66636" y="3287214"/>
                  </a:lnTo>
                  <a:lnTo>
                    <a:pt x="66638" y="3278109"/>
                  </a:lnTo>
                  <a:lnTo>
                    <a:pt x="66626" y="3269003"/>
                  </a:lnTo>
                  <a:lnTo>
                    <a:pt x="66604" y="3259897"/>
                  </a:lnTo>
                  <a:lnTo>
                    <a:pt x="66572" y="3250791"/>
                  </a:lnTo>
                  <a:lnTo>
                    <a:pt x="66527" y="3241685"/>
                  </a:lnTo>
                  <a:lnTo>
                    <a:pt x="66471" y="3232579"/>
                  </a:lnTo>
                  <a:lnTo>
                    <a:pt x="66407" y="3223473"/>
                  </a:lnTo>
                  <a:lnTo>
                    <a:pt x="66334" y="3214368"/>
                  </a:lnTo>
                  <a:lnTo>
                    <a:pt x="66249" y="3205262"/>
                  </a:lnTo>
                  <a:lnTo>
                    <a:pt x="66156" y="3196156"/>
                  </a:lnTo>
                  <a:lnTo>
                    <a:pt x="66055" y="3187050"/>
                  </a:lnTo>
                  <a:lnTo>
                    <a:pt x="65946" y="3177944"/>
                  </a:lnTo>
                  <a:lnTo>
                    <a:pt x="65827" y="3168838"/>
                  </a:lnTo>
                  <a:lnTo>
                    <a:pt x="65701" y="3159732"/>
                  </a:lnTo>
                  <a:lnTo>
                    <a:pt x="65569" y="3150627"/>
                  </a:lnTo>
                  <a:lnTo>
                    <a:pt x="65430" y="3141521"/>
                  </a:lnTo>
                  <a:lnTo>
                    <a:pt x="65283" y="3132415"/>
                  </a:lnTo>
                  <a:lnTo>
                    <a:pt x="65131" y="3123309"/>
                  </a:lnTo>
                  <a:lnTo>
                    <a:pt x="64973" y="3114203"/>
                  </a:lnTo>
                  <a:lnTo>
                    <a:pt x="64809" y="3105097"/>
                  </a:lnTo>
                  <a:lnTo>
                    <a:pt x="64639" y="3095991"/>
                  </a:lnTo>
                  <a:lnTo>
                    <a:pt x="64466" y="3086886"/>
                  </a:lnTo>
                  <a:lnTo>
                    <a:pt x="64287" y="3077780"/>
                  </a:lnTo>
                  <a:lnTo>
                    <a:pt x="64103" y="3068674"/>
                  </a:lnTo>
                  <a:lnTo>
                    <a:pt x="63916" y="3059568"/>
                  </a:lnTo>
                  <a:lnTo>
                    <a:pt x="63725" y="3050462"/>
                  </a:lnTo>
                  <a:lnTo>
                    <a:pt x="63530" y="3041356"/>
                  </a:lnTo>
                  <a:lnTo>
                    <a:pt x="63332" y="3032250"/>
                  </a:lnTo>
                  <a:lnTo>
                    <a:pt x="63130" y="3023145"/>
                  </a:lnTo>
                  <a:lnTo>
                    <a:pt x="62926" y="3014039"/>
                  </a:lnTo>
                  <a:lnTo>
                    <a:pt x="62719" y="3004933"/>
                  </a:lnTo>
                  <a:lnTo>
                    <a:pt x="62509" y="2995827"/>
                  </a:lnTo>
                  <a:lnTo>
                    <a:pt x="62296" y="2986721"/>
                  </a:lnTo>
                  <a:lnTo>
                    <a:pt x="62082" y="2977615"/>
                  </a:lnTo>
                  <a:lnTo>
                    <a:pt x="61864" y="2968509"/>
                  </a:lnTo>
                  <a:lnTo>
                    <a:pt x="61645" y="2959404"/>
                  </a:lnTo>
                  <a:lnTo>
                    <a:pt x="61423" y="2950298"/>
                  </a:lnTo>
                  <a:lnTo>
                    <a:pt x="61200" y="2941192"/>
                  </a:lnTo>
                  <a:lnTo>
                    <a:pt x="60973" y="2932086"/>
                  </a:lnTo>
                  <a:lnTo>
                    <a:pt x="60745" y="2922980"/>
                  </a:lnTo>
                  <a:lnTo>
                    <a:pt x="60515" y="2913874"/>
                  </a:lnTo>
                  <a:lnTo>
                    <a:pt x="60282" y="2904768"/>
                  </a:lnTo>
                  <a:lnTo>
                    <a:pt x="60046" y="2895663"/>
                  </a:lnTo>
                  <a:lnTo>
                    <a:pt x="59808" y="2886557"/>
                  </a:lnTo>
                  <a:lnTo>
                    <a:pt x="59568" y="2877451"/>
                  </a:lnTo>
                  <a:lnTo>
                    <a:pt x="59325" y="2868345"/>
                  </a:lnTo>
                  <a:lnTo>
                    <a:pt x="59078" y="2859239"/>
                  </a:lnTo>
                  <a:lnTo>
                    <a:pt x="58829" y="2850133"/>
                  </a:lnTo>
                  <a:lnTo>
                    <a:pt x="58577" y="2841027"/>
                  </a:lnTo>
                  <a:lnTo>
                    <a:pt x="58321" y="2831922"/>
                  </a:lnTo>
                  <a:lnTo>
                    <a:pt x="58061" y="2822816"/>
                  </a:lnTo>
                  <a:lnTo>
                    <a:pt x="57798" y="2813710"/>
                  </a:lnTo>
                  <a:lnTo>
                    <a:pt x="57531" y="2804604"/>
                  </a:lnTo>
                  <a:lnTo>
                    <a:pt x="57260" y="2795498"/>
                  </a:lnTo>
                  <a:lnTo>
                    <a:pt x="56984" y="2786392"/>
                  </a:lnTo>
                  <a:lnTo>
                    <a:pt x="56704" y="2777286"/>
                  </a:lnTo>
                  <a:lnTo>
                    <a:pt x="56420" y="2768181"/>
                  </a:lnTo>
                  <a:lnTo>
                    <a:pt x="56130" y="2759075"/>
                  </a:lnTo>
                  <a:lnTo>
                    <a:pt x="55835" y="2749969"/>
                  </a:lnTo>
                  <a:lnTo>
                    <a:pt x="55537" y="2740863"/>
                  </a:lnTo>
                  <a:lnTo>
                    <a:pt x="55232" y="2731757"/>
                  </a:lnTo>
                  <a:lnTo>
                    <a:pt x="54922" y="2722651"/>
                  </a:lnTo>
                  <a:lnTo>
                    <a:pt x="54607" y="2713545"/>
                  </a:lnTo>
                  <a:lnTo>
                    <a:pt x="54287" y="2704440"/>
                  </a:lnTo>
                  <a:lnTo>
                    <a:pt x="53961" y="2695334"/>
                  </a:lnTo>
                  <a:lnTo>
                    <a:pt x="53629" y="2686228"/>
                  </a:lnTo>
                  <a:lnTo>
                    <a:pt x="53292" y="2677122"/>
                  </a:lnTo>
                  <a:lnTo>
                    <a:pt x="52950" y="2668016"/>
                  </a:lnTo>
                  <a:lnTo>
                    <a:pt x="52600" y="2658910"/>
                  </a:lnTo>
                  <a:lnTo>
                    <a:pt x="52245" y="2649804"/>
                  </a:lnTo>
                  <a:lnTo>
                    <a:pt x="51885" y="2640699"/>
                  </a:lnTo>
                  <a:lnTo>
                    <a:pt x="51520" y="2631593"/>
                  </a:lnTo>
                  <a:lnTo>
                    <a:pt x="51147" y="2622487"/>
                  </a:lnTo>
                  <a:lnTo>
                    <a:pt x="50769" y="2613381"/>
                  </a:lnTo>
                  <a:lnTo>
                    <a:pt x="50386" y="2604275"/>
                  </a:lnTo>
                  <a:lnTo>
                    <a:pt x="49997" y="2595169"/>
                  </a:lnTo>
                  <a:lnTo>
                    <a:pt x="49601" y="2586063"/>
                  </a:lnTo>
                  <a:lnTo>
                    <a:pt x="49200" y="2576958"/>
                  </a:lnTo>
                  <a:lnTo>
                    <a:pt x="48794" y="2567852"/>
                  </a:lnTo>
                  <a:lnTo>
                    <a:pt x="48381" y="2558746"/>
                  </a:lnTo>
                  <a:lnTo>
                    <a:pt x="47962" y="2549640"/>
                  </a:lnTo>
                  <a:lnTo>
                    <a:pt x="47538" y="2540534"/>
                  </a:lnTo>
                  <a:lnTo>
                    <a:pt x="47109" y="2531428"/>
                  </a:lnTo>
                  <a:lnTo>
                    <a:pt x="46672" y="2522322"/>
                  </a:lnTo>
                  <a:lnTo>
                    <a:pt x="46229" y="2513216"/>
                  </a:lnTo>
                  <a:lnTo>
                    <a:pt x="45782" y="2504111"/>
                  </a:lnTo>
                  <a:lnTo>
                    <a:pt x="45329" y="2495005"/>
                  </a:lnTo>
                  <a:lnTo>
                    <a:pt x="44868" y="2485899"/>
                  </a:lnTo>
                  <a:lnTo>
                    <a:pt x="44402" y="2476793"/>
                  </a:lnTo>
                  <a:lnTo>
                    <a:pt x="43930" y="2467687"/>
                  </a:lnTo>
                  <a:lnTo>
                    <a:pt x="43452" y="2458581"/>
                  </a:lnTo>
                  <a:lnTo>
                    <a:pt x="42967" y="2449475"/>
                  </a:lnTo>
                  <a:lnTo>
                    <a:pt x="42477" y="2440370"/>
                  </a:lnTo>
                  <a:lnTo>
                    <a:pt x="41981" y="2431264"/>
                  </a:lnTo>
                  <a:lnTo>
                    <a:pt x="41478" y="2422158"/>
                  </a:lnTo>
                  <a:lnTo>
                    <a:pt x="40968" y="2413052"/>
                  </a:lnTo>
                  <a:lnTo>
                    <a:pt x="40453" y="2403946"/>
                  </a:lnTo>
                  <a:lnTo>
                    <a:pt x="39932" y="2394840"/>
                  </a:lnTo>
                  <a:lnTo>
                    <a:pt x="39403" y="2385734"/>
                  </a:lnTo>
                  <a:lnTo>
                    <a:pt x="38868" y="2376629"/>
                  </a:lnTo>
                  <a:lnTo>
                    <a:pt x="38328" y="2367523"/>
                  </a:lnTo>
                  <a:lnTo>
                    <a:pt x="37782" y="2358417"/>
                  </a:lnTo>
                  <a:lnTo>
                    <a:pt x="37228" y="2349311"/>
                  </a:lnTo>
                  <a:lnTo>
                    <a:pt x="36669" y="2340205"/>
                  </a:lnTo>
                  <a:lnTo>
                    <a:pt x="36105" y="2331099"/>
                  </a:lnTo>
                  <a:lnTo>
                    <a:pt x="35535" y="2321993"/>
                  </a:lnTo>
                  <a:lnTo>
                    <a:pt x="34959" y="2312888"/>
                  </a:lnTo>
                  <a:lnTo>
                    <a:pt x="34377" y="2303782"/>
                  </a:lnTo>
                  <a:lnTo>
                    <a:pt x="33792" y="2294676"/>
                  </a:lnTo>
                  <a:lnTo>
                    <a:pt x="33200" y="2285570"/>
                  </a:lnTo>
                  <a:lnTo>
                    <a:pt x="32604" y="2276464"/>
                  </a:lnTo>
                  <a:lnTo>
                    <a:pt x="32004" y="2267358"/>
                  </a:lnTo>
                  <a:lnTo>
                    <a:pt x="31401" y="2258252"/>
                  </a:lnTo>
                  <a:lnTo>
                    <a:pt x="30793" y="2249147"/>
                  </a:lnTo>
                  <a:lnTo>
                    <a:pt x="30182" y="2240041"/>
                  </a:lnTo>
                  <a:lnTo>
                    <a:pt x="29569" y="2230935"/>
                  </a:lnTo>
                  <a:lnTo>
                    <a:pt x="28953" y="2221829"/>
                  </a:lnTo>
                  <a:lnTo>
                    <a:pt x="28336" y="2212723"/>
                  </a:lnTo>
                  <a:lnTo>
                    <a:pt x="27717" y="2203617"/>
                  </a:lnTo>
                  <a:lnTo>
                    <a:pt x="27098" y="2194511"/>
                  </a:lnTo>
                  <a:lnTo>
                    <a:pt x="26478" y="2185406"/>
                  </a:lnTo>
                  <a:lnTo>
                    <a:pt x="25859" y="2176300"/>
                  </a:lnTo>
                  <a:lnTo>
                    <a:pt x="25241" y="2167194"/>
                  </a:lnTo>
                  <a:lnTo>
                    <a:pt x="24624" y="2158088"/>
                  </a:lnTo>
                  <a:lnTo>
                    <a:pt x="24010" y="2148982"/>
                  </a:lnTo>
                  <a:lnTo>
                    <a:pt x="23399" y="2139876"/>
                  </a:lnTo>
                  <a:lnTo>
                    <a:pt x="22790" y="2130770"/>
                  </a:lnTo>
                  <a:lnTo>
                    <a:pt x="22186" y="2121665"/>
                  </a:lnTo>
                  <a:lnTo>
                    <a:pt x="21587" y="2112559"/>
                  </a:lnTo>
                  <a:lnTo>
                    <a:pt x="20994" y="2103453"/>
                  </a:lnTo>
                  <a:lnTo>
                    <a:pt x="20406" y="2094347"/>
                  </a:lnTo>
                  <a:lnTo>
                    <a:pt x="19825" y="2085241"/>
                  </a:lnTo>
                  <a:lnTo>
                    <a:pt x="19252" y="2076135"/>
                  </a:lnTo>
                  <a:lnTo>
                    <a:pt x="18687" y="2067029"/>
                  </a:lnTo>
                  <a:lnTo>
                    <a:pt x="18130" y="2057924"/>
                  </a:lnTo>
                  <a:lnTo>
                    <a:pt x="17583" y="2048818"/>
                  </a:lnTo>
                  <a:lnTo>
                    <a:pt x="17047" y="2039712"/>
                  </a:lnTo>
                  <a:lnTo>
                    <a:pt x="16520" y="2030606"/>
                  </a:lnTo>
                  <a:lnTo>
                    <a:pt x="16002" y="2021500"/>
                  </a:lnTo>
                  <a:lnTo>
                    <a:pt x="15500" y="2012394"/>
                  </a:lnTo>
                  <a:lnTo>
                    <a:pt x="15009" y="2003288"/>
                  </a:lnTo>
                  <a:lnTo>
                    <a:pt x="14529" y="1994183"/>
                  </a:lnTo>
                  <a:lnTo>
                    <a:pt x="14061" y="1985077"/>
                  </a:lnTo>
                  <a:lnTo>
                    <a:pt x="13612" y="1975971"/>
                  </a:lnTo>
                  <a:lnTo>
                    <a:pt x="13174" y="1966865"/>
                  </a:lnTo>
                  <a:lnTo>
                    <a:pt x="12749" y="1957759"/>
                  </a:lnTo>
                  <a:lnTo>
                    <a:pt x="12339" y="1948653"/>
                  </a:lnTo>
                  <a:lnTo>
                    <a:pt x="11948" y="1939547"/>
                  </a:lnTo>
                  <a:lnTo>
                    <a:pt x="11570" y="1930442"/>
                  </a:lnTo>
                  <a:lnTo>
                    <a:pt x="11205" y="1921336"/>
                  </a:lnTo>
                  <a:lnTo>
                    <a:pt x="10859" y="1912230"/>
                  </a:lnTo>
                  <a:lnTo>
                    <a:pt x="10531" y="1903124"/>
                  </a:lnTo>
                  <a:lnTo>
                    <a:pt x="10216" y="1894018"/>
                  </a:lnTo>
                  <a:lnTo>
                    <a:pt x="9916" y="1884912"/>
                  </a:lnTo>
                  <a:lnTo>
                    <a:pt x="9637" y="1875806"/>
                  </a:lnTo>
                  <a:lnTo>
                    <a:pt x="9374" y="1866701"/>
                  </a:lnTo>
                  <a:lnTo>
                    <a:pt x="9126" y="1857595"/>
                  </a:lnTo>
                  <a:lnTo>
                    <a:pt x="8892" y="1848489"/>
                  </a:lnTo>
                  <a:lnTo>
                    <a:pt x="8681" y="1839383"/>
                  </a:lnTo>
                  <a:lnTo>
                    <a:pt x="8485" y="1830277"/>
                  </a:lnTo>
                  <a:lnTo>
                    <a:pt x="8302" y="1821171"/>
                  </a:lnTo>
                  <a:lnTo>
                    <a:pt x="8137" y="1812065"/>
                  </a:lnTo>
                  <a:lnTo>
                    <a:pt x="7992" y="1802960"/>
                  </a:lnTo>
                  <a:lnTo>
                    <a:pt x="7861" y="1793854"/>
                  </a:lnTo>
                  <a:lnTo>
                    <a:pt x="7744" y="1784748"/>
                  </a:lnTo>
                  <a:lnTo>
                    <a:pt x="7645" y="1775642"/>
                  </a:lnTo>
                  <a:lnTo>
                    <a:pt x="7564" y="1766536"/>
                  </a:lnTo>
                  <a:lnTo>
                    <a:pt x="7496" y="1757430"/>
                  </a:lnTo>
                  <a:lnTo>
                    <a:pt x="7442" y="1748324"/>
                  </a:lnTo>
                  <a:lnTo>
                    <a:pt x="7407" y="1739219"/>
                  </a:lnTo>
                  <a:lnTo>
                    <a:pt x="7387" y="1730113"/>
                  </a:lnTo>
                  <a:lnTo>
                    <a:pt x="7380" y="1721007"/>
                  </a:lnTo>
                  <a:lnTo>
                    <a:pt x="7386" y="1711901"/>
                  </a:lnTo>
                  <a:lnTo>
                    <a:pt x="7411" y="1702795"/>
                  </a:lnTo>
                  <a:lnTo>
                    <a:pt x="7449" y="1693689"/>
                  </a:lnTo>
                  <a:lnTo>
                    <a:pt x="7499" y="1684583"/>
                  </a:lnTo>
                  <a:lnTo>
                    <a:pt x="7563" y="1675477"/>
                  </a:lnTo>
                  <a:lnTo>
                    <a:pt x="7644" y="1666372"/>
                  </a:lnTo>
                  <a:lnTo>
                    <a:pt x="7737" y="1657266"/>
                  </a:lnTo>
                  <a:lnTo>
                    <a:pt x="7841" y="1648160"/>
                  </a:lnTo>
                  <a:lnTo>
                    <a:pt x="7961" y="1639054"/>
                  </a:lnTo>
                  <a:lnTo>
                    <a:pt x="8096" y="1629948"/>
                  </a:lnTo>
                  <a:lnTo>
                    <a:pt x="8241" y="1620842"/>
                  </a:lnTo>
                  <a:lnTo>
                    <a:pt x="8398" y="1611736"/>
                  </a:lnTo>
                  <a:lnTo>
                    <a:pt x="8572" y="1602631"/>
                  </a:lnTo>
                  <a:lnTo>
                    <a:pt x="8758" y="1593525"/>
                  </a:lnTo>
                  <a:lnTo>
                    <a:pt x="8956" y="1584419"/>
                  </a:lnTo>
                  <a:lnTo>
                    <a:pt x="9165" y="1575313"/>
                  </a:lnTo>
                  <a:lnTo>
                    <a:pt x="9392" y="1566207"/>
                  </a:lnTo>
                  <a:lnTo>
                    <a:pt x="9630" y="1557101"/>
                  </a:lnTo>
                  <a:lnTo>
                    <a:pt x="9879" y="1547995"/>
                  </a:lnTo>
                  <a:lnTo>
                    <a:pt x="10143" y="1538890"/>
                  </a:lnTo>
                  <a:lnTo>
                    <a:pt x="10422" y="1529784"/>
                  </a:lnTo>
                  <a:lnTo>
                    <a:pt x="10714" y="1520678"/>
                  </a:lnTo>
                  <a:lnTo>
                    <a:pt x="11017" y="1511572"/>
                  </a:lnTo>
                  <a:lnTo>
                    <a:pt x="11337" y="1502466"/>
                  </a:lnTo>
                  <a:lnTo>
                    <a:pt x="11671" y="1493360"/>
                  </a:lnTo>
                  <a:lnTo>
                    <a:pt x="12018" y="1484254"/>
                  </a:lnTo>
                  <a:lnTo>
                    <a:pt x="12378" y="1475149"/>
                  </a:lnTo>
                  <a:lnTo>
                    <a:pt x="12757" y="1466043"/>
                  </a:lnTo>
                  <a:lnTo>
                    <a:pt x="13149" y="1456937"/>
                  </a:lnTo>
                  <a:lnTo>
                    <a:pt x="13555" y="1447831"/>
                  </a:lnTo>
                  <a:lnTo>
                    <a:pt x="13975" y="1438725"/>
                  </a:lnTo>
                  <a:lnTo>
                    <a:pt x="14415" y="1429619"/>
                  </a:lnTo>
                  <a:lnTo>
                    <a:pt x="14869" y="1420513"/>
                  </a:lnTo>
                  <a:lnTo>
                    <a:pt x="15336" y="1411408"/>
                  </a:lnTo>
                  <a:lnTo>
                    <a:pt x="15820" y="1402302"/>
                  </a:lnTo>
                  <a:lnTo>
                    <a:pt x="16323" y="1393196"/>
                  </a:lnTo>
                  <a:lnTo>
                    <a:pt x="16841" y="1384090"/>
                  </a:lnTo>
                  <a:lnTo>
                    <a:pt x="17372" y="1374984"/>
                  </a:lnTo>
                  <a:lnTo>
                    <a:pt x="17922" y="1365878"/>
                  </a:lnTo>
                  <a:lnTo>
                    <a:pt x="18489" y="1356772"/>
                  </a:lnTo>
                  <a:lnTo>
                    <a:pt x="19070" y="1347667"/>
                  </a:lnTo>
                  <a:lnTo>
                    <a:pt x="19665" y="1338561"/>
                  </a:lnTo>
                  <a:lnTo>
                    <a:pt x="20281" y="1329455"/>
                  </a:lnTo>
                  <a:lnTo>
                    <a:pt x="20911" y="1320349"/>
                  </a:lnTo>
                  <a:lnTo>
                    <a:pt x="21555" y="1311243"/>
                  </a:lnTo>
                  <a:lnTo>
                    <a:pt x="22213" y="1302137"/>
                  </a:lnTo>
                  <a:lnTo>
                    <a:pt x="22891" y="1293031"/>
                  </a:lnTo>
                  <a:lnTo>
                    <a:pt x="23582" y="1283926"/>
                  </a:lnTo>
                  <a:lnTo>
                    <a:pt x="24285" y="1274820"/>
                  </a:lnTo>
                  <a:lnTo>
                    <a:pt x="25003" y="1265714"/>
                  </a:lnTo>
                  <a:lnTo>
                    <a:pt x="25736" y="1256608"/>
                  </a:lnTo>
                  <a:lnTo>
                    <a:pt x="26482" y="1247502"/>
                  </a:lnTo>
                  <a:lnTo>
                    <a:pt x="27238" y="1238396"/>
                  </a:lnTo>
                  <a:lnTo>
                    <a:pt x="28008" y="1229290"/>
                  </a:lnTo>
                  <a:lnTo>
                    <a:pt x="28791" y="1220185"/>
                  </a:lnTo>
                  <a:lnTo>
                    <a:pt x="29583" y="1211079"/>
                  </a:lnTo>
                  <a:lnTo>
                    <a:pt x="30384" y="1201973"/>
                  </a:lnTo>
                  <a:lnTo>
                    <a:pt x="31197" y="1192867"/>
                  </a:lnTo>
                  <a:lnTo>
                    <a:pt x="32019" y="1183761"/>
                  </a:lnTo>
                  <a:lnTo>
                    <a:pt x="32849" y="1174655"/>
                  </a:lnTo>
                  <a:lnTo>
                    <a:pt x="33685" y="1165549"/>
                  </a:lnTo>
                  <a:lnTo>
                    <a:pt x="34531" y="1156444"/>
                  </a:lnTo>
                  <a:lnTo>
                    <a:pt x="35382" y="1147338"/>
                  </a:lnTo>
                  <a:lnTo>
                    <a:pt x="36238" y="1138232"/>
                  </a:lnTo>
                  <a:lnTo>
                    <a:pt x="37100" y="1129126"/>
                  </a:lnTo>
                  <a:lnTo>
                    <a:pt x="37967" y="1120020"/>
                  </a:lnTo>
                  <a:lnTo>
                    <a:pt x="38837" y="1110914"/>
                  </a:lnTo>
                  <a:lnTo>
                    <a:pt x="39709" y="1101808"/>
                  </a:lnTo>
                  <a:lnTo>
                    <a:pt x="40584" y="1092703"/>
                  </a:lnTo>
                  <a:lnTo>
                    <a:pt x="41461" y="1083597"/>
                  </a:lnTo>
                  <a:lnTo>
                    <a:pt x="42339" y="1074491"/>
                  </a:lnTo>
                  <a:lnTo>
                    <a:pt x="43218" y="1065385"/>
                  </a:lnTo>
                  <a:lnTo>
                    <a:pt x="44096" y="1056279"/>
                  </a:lnTo>
                  <a:lnTo>
                    <a:pt x="44973" y="1047173"/>
                  </a:lnTo>
                  <a:lnTo>
                    <a:pt x="45850" y="1038067"/>
                  </a:lnTo>
                  <a:lnTo>
                    <a:pt x="46724" y="1028962"/>
                  </a:lnTo>
                  <a:lnTo>
                    <a:pt x="47596" y="1019856"/>
                  </a:lnTo>
                  <a:lnTo>
                    <a:pt x="48465" y="1010750"/>
                  </a:lnTo>
                  <a:lnTo>
                    <a:pt x="49331" y="1001644"/>
                  </a:lnTo>
                  <a:lnTo>
                    <a:pt x="50193" y="992538"/>
                  </a:lnTo>
                  <a:lnTo>
                    <a:pt x="51049" y="983432"/>
                  </a:lnTo>
                  <a:lnTo>
                    <a:pt x="51902" y="974326"/>
                  </a:lnTo>
                  <a:lnTo>
                    <a:pt x="52750" y="965221"/>
                  </a:lnTo>
                  <a:lnTo>
                    <a:pt x="53591" y="956115"/>
                  </a:lnTo>
                  <a:lnTo>
                    <a:pt x="54426" y="947009"/>
                  </a:lnTo>
                  <a:lnTo>
                    <a:pt x="55255" y="937903"/>
                  </a:lnTo>
                  <a:lnTo>
                    <a:pt x="56079" y="928797"/>
                  </a:lnTo>
                  <a:lnTo>
                    <a:pt x="56893" y="919691"/>
                  </a:lnTo>
                  <a:lnTo>
                    <a:pt x="57700" y="910585"/>
                  </a:lnTo>
                  <a:lnTo>
                    <a:pt x="58500" y="901480"/>
                  </a:lnTo>
                  <a:lnTo>
                    <a:pt x="59293" y="892374"/>
                  </a:lnTo>
                  <a:lnTo>
                    <a:pt x="60075" y="883268"/>
                  </a:lnTo>
                  <a:lnTo>
                    <a:pt x="60849" y="874162"/>
                  </a:lnTo>
                  <a:lnTo>
                    <a:pt x="61615" y="865056"/>
                  </a:lnTo>
                  <a:lnTo>
                    <a:pt x="62371" y="855950"/>
                  </a:lnTo>
                  <a:lnTo>
                    <a:pt x="63116" y="846844"/>
                  </a:lnTo>
                  <a:lnTo>
                    <a:pt x="63852" y="837738"/>
                  </a:lnTo>
                  <a:lnTo>
                    <a:pt x="64579" y="828633"/>
                  </a:lnTo>
                  <a:lnTo>
                    <a:pt x="65294" y="819527"/>
                  </a:lnTo>
                  <a:lnTo>
                    <a:pt x="65998" y="810421"/>
                  </a:lnTo>
                  <a:lnTo>
                    <a:pt x="66693" y="801315"/>
                  </a:lnTo>
                  <a:lnTo>
                    <a:pt x="67377" y="792209"/>
                  </a:lnTo>
                  <a:lnTo>
                    <a:pt x="68047" y="783103"/>
                  </a:lnTo>
                  <a:lnTo>
                    <a:pt x="68706" y="773997"/>
                  </a:lnTo>
                  <a:lnTo>
                    <a:pt x="69355" y="764892"/>
                  </a:lnTo>
                  <a:lnTo>
                    <a:pt x="69993" y="755786"/>
                  </a:lnTo>
                  <a:lnTo>
                    <a:pt x="70615" y="746680"/>
                  </a:lnTo>
                  <a:lnTo>
                    <a:pt x="71227" y="737574"/>
                  </a:lnTo>
                  <a:lnTo>
                    <a:pt x="71828" y="728468"/>
                  </a:lnTo>
                  <a:lnTo>
                    <a:pt x="72415" y="719362"/>
                  </a:lnTo>
                  <a:lnTo>
                    <a:pt x="72987" y="710256"/>
                  </a:lnTo>
                  <a:lnTo>
                    <a:pt x="73549" y="701151"/>
                  </a:lnTo>
                  <a:lnTo>
                    <a:pt x="74099" y="692045"/>
                  </a:lnTo>
                  <a:lnTo>
                    <a:pt x="74634" y="682939"/>
                  </a:lnTo>
                  <a:lnTo>
                    <a:pt x="75155" y="673833"/>
                  </a:lnTo>
                  <a:lnTo>
                    <a:pt x="75665" y="664727"/>
                  </a:lnTo>
                  <a:lnTo>
                    <a:pt x="76163" y="655621"/>
                  </a:lnTo>
                  <a:lnTo>
                    <a:pt x="76644" y="646515"/>
                  </a:lnTo>
                  <a:lnTo>
                    <a:pt x="77113" y="637410"/>
                  </a:lnTo>
                  <a:lnTo>
                    <a:pt x="77570" y="628304"/>
                  </a:lnTo>
                  <a:lnTo>
                    <a:pt x="78015" y="619198"/>
                  </a:lnTo>
                  <a:lnTo>
                    <a:pt x="78443" y="610092"/>
                  </a:lnTo>
                  <a:lnTo>
                    <a:pt x="78859" y="600986"/>
                  </a:lnTo>
                  <a:lnTo>
                    <a:pt x="79264" y="591880"/>
                  </a:lnTo>
                  <a:lnTo>
                    <a:pt x="79656" y="582774"/>
                  </a:lnTo>
                  <a:lnTo>
                    <a:pt x="80032" y="573669"/>
                  </a:lnTo>
                  <a:lnTo>
                    <a:pt x="80398" y="564563"/>
                  </a:lnTo>
                  <a:lnTo>
                    <a:pt x="80752" y="555457"/>
                  </a:lnTo>
                  <a:lnTo>
                    <a:pt x="81091" y="546351"/>
                  </a:lnTo>
                  <a:lnTo>
                    <a:pt x="81418" y="537245"/>
                  </a:lnTo>
                  <a:lnTo>
                    <a:pt x="81735" y="528139"/>
                  </a:lnTo>
                  <a:lnTo>
                    <a:pt x="82041" y="519033"/>
                  </a:lnTo>
                  <a:lnTo>
                    <a:pt x="82331" y="509928"/>
                  </a:lnTo>
                  <a:lnTo>
                    <a:pt x="82611" y="500822"/>
                  </a:lnTo>
                  <a:lnTo>
                    <a:pt x="82882" y="491716"/>
                  </a:lnTo>
                  <a:lnTo>
                    <a:pt x="83141" y="482610"/>
                  </a:lnTo>
                  <a:lnTo>
                    <a:pt x="83388" y="473504"/>
                  </a:lnTo>
                  <a:lnTo>
                    <a:pt x="83625" y="464398"/>
                  </a:lnTo>
                  <a:lnTo>
                    <a:pt x="83853" y="455292"/>
                  </a:lnTo>
                  <a:lnTo>
                    <a:pt x="84071" y="446187"/>
                  </a:lnTo>
                  <a:lnTo>
                    <a:pt x="84277" y="437081"/>
                  </a:lnTo>
                  <a:lnTo>
                    <a:pt x="84476" y="427975"/>
                  </a:lnTo>
                  <a:lnTo>
                    <a:pt x="84667" y="418869"/>
                  </a:lnTo>
                  <a:lnTo>
                    <a:pt x="84847" y="409763"/>
                  </a:lnTo>
                  <a:lnTo>
                    <a:pt x="85019" y="400657"/>
                  </a:lnTo>
                  <a:lnTo>
                    <a:pt x="85184" y="391551"/>
                  </a:lnTo>
                  <a:lnTo>
                    <a:pt x="85342" y="382446"/>
                  </a:lnTo>
                  <a:lnTo>
                    <a:pt x="85490" y="373340"/>
                  </a:lnTo>
                  <a:lnTo>
                    <a:pt x="85633" y="364234"/>
                  </a:lnTo>
                  <a:lnTo>
                    <a:pt x="85769" y="355128"/>
                  </a:lnTo>
                  <a:lnTo>
                    <a:pt x="85899" y="346022"/>
                  </a:lnTo>
                  <a:lnTo>
                    <a:pt x="86022" y="336916"/>
                  </a:lnTo>
                  <a:lnTo>
                    <a:pt x="86139" y="327810"/>
                  </a:lnTo>
                  <a:lnTo>
                    <a:pt x="86252" y="318705"/>
                  </a:lnTo>
                  <a:lnTo>
                    <a:pt x="86360" y="309599"/>
                  </a:lnTo>
                  <a:lnTo>
                    <a:pt x="86462" y="300493"/>
                  </a:lnTo>
                  <a:lnTo>
                    <a:pt x="86559" y="291387"/>
                  </a:lnTo>
                  <a:lnTo>
                    <a:pt x="86654" y="282281"/>
                  </a:lnTo>
                  <a:lnTo>
                    <a:pt x="86743" y="273175"/>
                  </a:lnTo>
                  <a:lnTo>
                    <a:pt x="86829" y="264069"/>
                  </a:lnTo>
                  <a:lnTo>
                    <a:pt x="86911" y="254964"/>
                  </a:lnTo>
                  <a:lnTo>
                    <a:pt x="86991" y="245858"/>
                  </a:lnTo>
                  <a:lnTo>
                    <a:pt x="87067" y="236752"/>
                  </a:lnTo>
                  <a:lnTo>
                    <a:pt x="87140" y="227646"/>
                  </a:lnTo>
                  <a:lnTo>
                    <a:pt x="87211" y="218540"/>
                  </a:lnTo>
                  <a:lnTo>
                    <a:pt x="87280" y="209434"/>
                  </a:lnTo>
                  <a:lnTo>
                    <a:pt x="87346" y="200328"/>
                  </a:lnTo>
                  <a:lnTo>
                    <a:pt x="87410" y="191223"/>
                  </a:lnTo>
                  <a:lnTo>
                    <a:pt x="87473" y="182117"/>
                  </a:lnTo>
                  <a:lnTo>
                    <a:pt x="87533" y="173011"/>
                  </a:lnTo>
                  <a:lnTo>
                    <a:pt x="87592" y="163905"/>
                  </a:lnTo>
                  <a:lnTo>
                    <a:pt x="87650" y="154799"/>
                  </a:lnTo>
                  <a:lnTo>
                    <a:pt x="87706" y="145693"/>
                  </a:lnTo>
                  <a:lnTo>
                    <a:pt x="87761" y="136587"/>
                  </a:lnTo>
                  <a:lnTo>
                    <a:pt x="87815" y="127482"/>
                  </a:lnTo>
                  <a:lnTo>
                    <a:pt x="87868" y="118376"/>
                  </a:lnTo>
                  <a:lnTo>
                    <a:pt x="87919" y="109270"/>
                  </a:lnTo>
                  <a:lnTo>
                    <a:pt x="87970" y="100164"/>
                  </a:lnTo>
                  <a:lnTo>
                    <a:pt x="88020" y="91058"/>
                  </a:lnTo>
                  <a:lnTo>
                    <a:pt x="88069" y="81952"/>
                  </a:lnTo>
                  <a:lnTo>
                    <a:pt x="88117" y="72846"/>
                  </a:lnTo>
                  <a:lnTo>
                    <a:pt x="88165" y="63741"/>
                  </a:lnTo>
                  <a:lnTo>
                    <a:pt x="88211" y="54635"/>
                  </a:lnTo>
                  <a:lnTo>
                    <a:pt x="88257" y="45529"/>
                  </a:lnTo>
                  <a:lnTo>
                    <a:pt x="88302" y="36423"/>
                  </a:lnTo>
                  <a:lnTo>
                    <a:pt x="88347" y="27317"/>
                  </a:lnTo>
                  <a:lnTo>
                    <a:pt x="88391" y="18211"/>
                  </a:lnTo>
                  <a:lnTo>
                    <a:pt x="88434" y="9105"/>
                  </a:lnTo>
                  <a:lnTo>
                    <a:pt x="88476" y="0"/>
                  </a:lnTo>
                  <a:lnTo>
                    <a:pt x="90586" y="0"/>
                  </a:lnTo>
                  <a:lnTo>
                    <a:pt x="90628" y="9105"/>
                  </a:lnTo>
                  <a:lnTo>
                    <a:pt x="90671" y="18211"/>
                  </a:lnTo>
                  <a:lnTo>
                    <a:pt x="90715" y="27317"/>
                  </a:lnTo>
                  <a:lnTo>
                    <a:pt x="90759" y="36423"/>
                  </a:lnTo>
                  <a:lnTo>
                    <a:pt x="90804" y="45529"/>
                  </a:lnTo>
                  <a:lnTo>
                    <a:pt x="90850" y="54635"/>
                  </a:lnTo>
                  <a:lnTo>
                    <a:pt x="90897" y="63741"/>
                  </a:lnTo>
                  <a:lnTo>
                    <a:pt x="90944" y="72846"/>
                  </a:lnTo>
                  <a:lnTo>
                    <a:pt x="90992" y="81952"/>
                  </a:lnTo>
                  <a:lnTo>
                    <a:pt x="91041" y="91058"/>
                  </a:lnTo>
                  <a:lnTo>
                    <a:pt x="91091" y="100164"/>
                  </a:lnTo>
                  <a:lnTo>
                    <a:pt x="91142" y="109270"/>
                  </a:lnTo>
                  <a:lnTo>
                    <a:pt x="91194" y="118376"/>
                  </a:lnTo>
                  <a:lnTo>
                    <a:pt x="91247" y="127482"/>
                  </a:lnTo>
                  <a:lnTo>
                    <a:pt x="91300" y="136587"/>
                  </a:lnTo>
                  <a:lnTo>
                    <a:pt x="91355" y="145693"/>
                  </a:lnTo>
                  <a:lnTo>
                    <a:pt x="91412" y="154799"/>
                  </a:lnTo>
                  <a:lnTo>
                    <a:pt x="91469" y="163905"/>
                  </a:lnTo>
                  <a:lnTo>
                    <a:pt x="91528" y="173011"/>
                  </a:lnTo>
                  <a:lnTo>
                    <a:pt x="91589" y="182117"/>
                  </a:lnTo>
                  <a:lnTo>
                    <a:pt x="91651" y="191223"/>
                  </a:lnTo>
                  <a:lnTo>
                    <a:pt x="91716" y="200328"/>
                  </a:lnTo>
                  <a:lnTo>
                    <a:pt x="91781" y="209434"/>
                  </a:lnTo>
                  <a:lnTo>
                    <a:pt x="91850" y="218540"/>
                  </a:lnTo>
                  <a:lnTo>
                    <a:pt x="91921" y="227646"/>
                  </a:lnTo>
                  <a:lnTo>
                    <a:pt x="91995" y="236752"/>
                  </a:lnTo>
                  <a:lnTo>
                    <a:pt x="92070" y="245858"/>
                  </a:lnTo>
                  <a:lnTo>
                    <a:pt x="92150" y="254964"/>
                  </a:lnTo>
                  <a:lnTo>
                    <a:pt x="92233" y="264069"/>
                  </a:lnTo>
                  <a:lnTo>
                    <a:pt x="92318" y="273175"/>
                  </a:lnTo>
                  <a:lnTo>
                    <a:pt x="92408" y="282281"/>
                  </a:lnTo>
                  <a:lnTo>
                    <a:pt x="92502" y="291387"/>
                  </a:lnTo>
                  <a:lnTo>
                    <a:pt x="92600" y="300493"/>
                  </a:lnTo>
                  <a:lnTo>
                    <a:pt x="92702" y="309599"/>
                  </a:lnTo>
                  <a:lnTo>
                    <a:pt x="92809" y="318705"/>
                  </a:lnTo>
                  <a:lnTo>
                    <a:pt x="92922" y="327810"/>
                  </a:lnTo>
                  <a:lnTo>
                    <a:pt x="93040" y="336916"/>
                  </a:lnTo>
                  <a:lnTo>
                    <a:pt x="93162" y="346022"/>
                  </a:lnTo>
                  <a:lnTo>
                    <a:pt x="93292" y="355128"/>
                  </a:lnTo>
                  <a:lnTo>
                    <a:pt x="93429" y="364234"/>
                  </a:lnTo>
                  <a:lnTo>
                    <a:pt x="93571" y="373340"/>
                  </a:lnTo>
                  <a:lnTo>
                    <a:pt x="93719" y="382446"/>
                  </a:lnTo>
                  <a:lnTo>
                    <a:pt x="93877" y="391551"/>
                  </a:lnTo>
                  <a:lnTo>
                    <a:pt x="94042" y="400657"/>
                  </a:lnTo>
                  <a:lnTo>
                    <a:pt x="94214" y="409763"/>
                  </a:lnTo>
                  <a:lnTo>
                    <a:pt x="94395" y="418869"/>
                  </a:lnTo>
                  <a:lnTo>
                    <a:pt x="94585" y="427975"/>
                  </a:lnTo>
                  <a:lnTo>
                    <a:pt x="94784" y="437081"/>
                  </a:lnTo>
                  <a:lnTo>
                    <a:pt x="94991" y="446187"/>
                  </a:lnTo>
                  <a:lnTo>
                    <a:pt x="95208" y="455292"/>
                  </a:lnTo>
                  <a:lnTo>
                    <a:pt x="95437" y="464398"/>
                  </a:lnTo>
                  <a:lnTo>
                    <a:pt x="95674" y="473504"/>
                  </a:lnTo>
                  <a:lnTo>
                    <a:pt x="95920" y="482610"/>
                  </a:lnTo>
                  <a:lnTo>
                    <a:pt x="96180" y="491716"/>
                  </a:lnTo>
                  <a:lnTo>
                    <a:pt x="96450" y="500822"/>
                  </a:lnTo>
                  <a:lnTo>
                    <a:pt x="96730" y="509928"/>
                  </a:lnTo>
                  <a:lnTo>
                    <a:pt x="97021" y="519033"/>
                  </a:lnTo>
                  <a:lnTo>
                    <a:pt x="97327" y="528139"/>
                  </a:lnTo>
                  <a:lnTo>
                    <a:pt x="97643" y="537245"/>
                  </a:lnTo>
                  <a:lnTo>
                    <a:pt x="97970" y="546351"/>
                  </a:lnTo>
                  <a:lnTo>
                    <a:pt x="98309" y="555457"/>
                  </a:lnTo>
                  <a:lnTo>
                    <a:pt x="98664" y="564563"/>
                  </a:lnTo>
                  <a:lnTo>
                    <a:pt x="99029" y="573669"/>
                  </a:lnTo>
                  <a:lnTo>
                    <a:pt x="99406" y="582774"/>
                  </a:lnTo>
                  <a:lnTo>
                    <a:pt x="99797" y="591880"/>
                  </a:lnTo>
                  <a:lnTo>
                    <a:pt x="100202" y="600986"/>
                  </a:lnTo>
                  <a:lnTo>
                    <a:pt x="100619" y="610092"/>
                  </a:lnTo>
                  <a:lnTo>
                    <a:pt x="101047" y="619198"/>
                  </a:lnTo>
                  <a:lnTo>
                    <a:pt x="101491" y="628304"/>
                  </a:lnTo>
                  <a:lnTo>
                    <a:pt x="101949" y="637410"/>
                  </a:lnTo>
                  <a:lnTo>
                    <a:pt x="102418" y="646515"/>
                  </a:lnTo>
                  <a:lnTo>
                    <a:pt x="102898" y="655621"/>
                  </a:lnTo>
                  <a:lnTo>
                    <a:pt x="103397" y="664727"/>
                  </a:lnTo>
                  <a:lnTo>
                    <a:pt x="103906" y="673833"/>
                  </a:lnTo>
                  <a:lnTo>
                    <a:pt x="104428" y="682939"/>
                  </a:lnTo>
                  <a:lnTo>
                    <a:pt x="104962" y="692045"/>
                  </a:lnTo>
                  <a:lnTo>
                    <a:pt x="105512" y="701151"/>
                  </a:lnTo>
                  <a:lnTo>
                    <a:pt x="106074" y="710256"/>
                  </a:lnTo>
                  <a:lnTo>
                    <a:pt x="106646" y="719362"/>
                  </a:lnTo>
                  <a:lnTo>
                    <a:pt x="107234" y="728468"/>
                  </a:lnTo>
                  <a:lnTo>
                    <a:pt x="107834" y="737574"/>
                  </a:lnTo>
                  <a:lnTo>
                    <a:pt x="108446" y="746680"/>
                  </a:lnTo>
                  <a:lnTo>
                    <a:pt x="109068" y="755786"/>
                  </a:lnTo>
                  <a:lnTo>
                    <a:pt x="109706" y="764892"/>
                  </a:lnTo>
                  <a:lnTo>
                    <a:pt x="110355" y="773997"/>
                  </a:lnTo>
                  <a:lnTo>
                    <a:pt x="111014" y="783103"/>
                  </a:lnTo>
                  <a:lnTo>
                    <a:pt x="111684" y="792209"/>
                  </a:lnTo>
                  <a:lnTo>
                    <a:pt x="112369" y="801315"/>
                  </a:lnTo>
                  <a:lnTo>
                    <a:pt x="113063" y="810421"/>
                  </a:lnTo>
                  <a:lnTo>
                    <a:pt x="113767" y="819527"/>
                  </a:lnTo>
                  <a:lnTo>
                    <a:pt x="114482" y="828633"/>
                  </a:lnTo>
                  <a:lnTo>
                    <a:pt x="115209" y="837738"/>
                  </a:lnTo>
                  <a:lnTo>
                    <a:pt x="115946" y="846844"/>
                  </a:lnTo>
                  <a:lnTo>
                    <a:pt x="116690" y="855950"/>
                  </a:lnTo>
                  <a:lnTo>
                    <a:pt x="117447" y="865056"/>
                  </a:lnTo>
                  <a:lnTo>
                    <a:pt x="118213" y="874162"/>
                  </a:lnTo>
                  <a:lnTo>
                    <a:pt x="118987" y="883268"/>
                  </a:lnTo>
                  <a:lnTo>
                    <a:pt x="119768" y="892374"/>
                  </a:lnTo>
                  <a:lnTo>
                    <a:pt x="120561" y="901480"/>
                  </a:lnTo>
                  <a:lnTo>
                    <a:pt x="121361" y="910585"/>
                  </a:lnTo>
                  <a:lnTo>
                    <a:pt x="122168" y="919691"/>
                  </a:lnTo>
                  <a:lnTo>
                    <a:pt x="122982" y="928797"/>
                  </a:lnTo>
                  <a:lnTo>
                    <a:pt x="123806" y="937903"/>
                  </a:lnTo>
                  <a:lnTo>
                    <a:pt x="124635" y="947009"/>
                  </a:lnTo>
                  <a:lnTo>
                    <a:pt x="125470" y="956115"/>
                  </a:lnTo>
                  <a:lnTo>
                    <a:pt x="126312" y="965221"/>
                  </a:lnTo>
                  <a:lnTo>
                    <a:pt x="127160" y="974326"/>
                  </a:lnTo>
                  <a:lnTo>
                    <a:pt x="128012" y="983432"/>
                  </a:lnTo>
                  <a:lnTo>
                    <a:pt x="128869" y="992538"/>
                  </a:lnTo>
                  <a:lnTo>
                    <a:pt x="129731" y="1001644"/>
                  </a:lnTo>
                  <a:lnTo>
                    <a:pt x="130597" y="1010750"/>
                  </a:lnTo>
                  <a:lnTo>
                    <a:pt x="131465" y="1019856"/>
                  </a:lnTo>
                  <a:lnTo>
                    <a:pt x="132337" y="1028962"/>
                  </a:lnTo>
                  <a:lnTo>
                    <a:pt x="133212" y="1038067"/>
                  </a:lnTo>
                  <a:lnTo>
                    <a:pt x="134088" y="1047173"/>
                  </a:lnTo>
                  <a:lnTo>
                    <a:pt x="134965" y="1056279"/>
                  </a:lnTo>
                  <a:lnTo>
                    <a:pt x="135844" y="1065385"/>
                  </a:lnTo>
                  <a:lnTo>
                    <a:pt x="136722" y="1074491"/>
                  </a:lnTo>
                  <a:lnTo>
                    <a:pt x="137600" y="1083597"/>
                  </a:lnTo>
                  <a:lnTo>
                    <a:pt x="138477" y="1092703"/>
                  </a:lnTo>
                  <a:lnTo>
                    <a:pt x="139352" y="1101808"/>
                  </a:lnTo>
                  <a:lnTo>
                    <a:pt x="140225" y="1110914"/>
                  </a:lnTo>
                  <a:lnTo>
                    <a:pt x="141094" y="1120020"/>
                  </a:lnTo>
                  <a:lnTo>
                    <a:pt x="141961" y="1129126"/>
                  </a:lnTo>
                  <a:lnTo>
                    <a:pt x="142823" y="1138232"/>
                  </a:lnTo>
                  <a:lnTo>
                    <a:pt x="143679" y="1147338"/>
                  </a:lnTo>
                  <a:lnTo>
                    <a:pt x="144530" y="1156444"/>
                  </a:lnTo>
                  <a:lnTo>
                    <a:pt x="145376" y="1165549"/>
                  </a:lnTo>
                  <a:lnTo>
                    <a:pt x="146213" y="1174655"/>
                  </a:lnTo>
                  <a:lnTo>
                    <a:pt x="147042" y="1183761"/>
                  </a:lnTo>
                  <a:lnTo>
                    <a:pt x="147864" y="1192867"/>
                  </a:lnTo>
                  <a:lnTo>
                    <a:pt x="148678" y="1201973"/>
                  </a:lnTo>
                  <a:lnTo>
                    <a:pt x="149479" y="1211079"/>
                  </a:lnTo>
                  <a:lnTo>
                    <a:pt x="150271" y="1220185"/>
                  </a:lnTo>
                  <a:lnTo>
                    <a:pt x="151053" y="1229290"/>
                  </a:lnTo>
                  <a:lnTo>
                    <a:pt x="151824" y="1238396"/>
                  </a:lnTo>
                  <a:lnTo>
                    <a:pt x="152580" y="1247502"/>
                  </a:lnTo>
                  <a:lnTo>
                    <a:pt x="153325" y="1256608"/>
                  </a:lnTo>
                  <a:lnTo>
                    <a:pt x="154059" y="1265714"/>
                  </a:lnTo>
                  <a:lnTo>
                    <a:pt x="154777" y="1274820"/>
                  </a:lnTo>
                  <a:lnTo>
                    <a:pt x="155480" y="1283926"/>
                  </a:lnTo>
                  <a:lnTo>
                    <a:pt x="156170" y="1293031"/>
                  </a:lnTo>
                  <a:lnTo>
                    <a:pt x="156848" y="1302137"/>
                  </a:lnTo>
                  <a:lnTo>
                    <a:pt x="157506" y="1311243"/>
                  </a:lnTo>
                  <a:lnTo>
                    <a:pt x="158150" y="1320349"/>
                  </a:lnTo>
                  <a:lnTo>
                    <a:pt x="158781" y="1329455"/>
                  </a:lnTo>
                  <a:lnTo>
                    <a:pt x="159396" y="1338561"/>
                  </a:lnTo>
                  <a:lnTo>
                    <a:pt x="159991" y="1347667"/>
                  </a:lnTo>
                  <a:lnTo>
                    <a:pt x="160573" y="1356772"/>
                  </a:lnTo>
                  <a:lnTo>
                    <a:pt x="161140" y="1365878"/>
                  </a:lnTo>
                  <a:lnTo>
                    <a:pt x="161690" y="1374984"/>
                  </a:lnTo>
                  <a:lnTo>
                    <a:pt x="162221" y="1384090"/>
                  </a:lnTo>
                  <a:lnTo>
                    <a:pt x="162738" y="1393196"/>
                  </a:lnTo>
                  <a:lnTo>
                    <a:pt x="163241" y="1402302"/>
                  </a:lnTo>
                  <a:lnTo>
                    <a:pt x="163725" y="1411408"/>
                  </a:lnTo>
                  <a:lnTo>
                    <a:pt x="164192" y="1420513"/>
                  </a:lnTo>
                  <a:lnTo>
                    <a:pt x="164646" y="1429619"/>
                  </a:lnTo>
                  <a:lnTo>
                    <a:pt x="165086" y="1438725"/>
                  </a:lnTo>
                  <a:lnTo>
                    <a:pt x="165506" y="1447831"/>
                  </a:lnTo>
                  <a:lnTo>
                    <a:pt x="165912" y="1456937"/>
                  </a:lnTo>
                  <a:lnTo>
                    <a:pt x="166305" y="1466043"/>
                  </a:lnTo>
                  <a:lnTo>
                    <a:pt x="166683" y="1475149"/>
                  </a:lnTo>
                  <a:lnTo>
                    <a:pt x="167043" y="1484254"/>
                  </a:lnTo>
                  <a:lnTo>
                    <a:pt x="167390" y="1493360"/>
                  </a:lnTo>
                  <a:lnTo>
                    <a:pt x="167725" y="1502466"/>
                  </a:lnTo>
                  <a:lnTo>
                    <a:pt x="168044" y="1511572"/>
                  </a:lnTo>
                  <a:lnTo>
                    <a:pt x="168348" y="1520678"/>
                  </a:lnTo>
                  <a:lnTo>
                    <a:pt x="168639" y="1529784"/>
                  </a:lnTo>
                  <a:lnTo>
                    <a:pt x="168919" y="1538890"/>
                  </a:lnTo>
                  <a:lnTo>
                    <a:pt x="169182" y="1547995"/>
                  </a:lnTo>
                  <a:lnTo>
                    <a:pt x="169432" y="1557101"/>
                  </a:lnTo>
                  <a:lnTo>
                    <a:pt x="169670" y="1566207"/>
                  </a:lnTo>
                  <a:lnTo>
                    <a:pt x="169896" y="1575313"/>
                  </a:lnTo>
                  <a:lnTo>
                    <a:pt x="170106" y="1584419"/>
                  </a:lnTo>
                  <a:lnTo>
                    <a:pt x="170303" y="1593525"/>
                  </a:lnTo>
                  <a:lnTo>
                    <a:pt x="170489" y="1602631"/>
                  </a:lnTo>
                  <a:lnTo>
                    <a:pt x="170663" y="1611736"/>
                  </a:lnTo>
                  <a:lnTo>
                    <a:pt x="170820" y="1620842"/>
                  </a:lnTo>
                  <a:lnTo>
                    <a:pt x="170966" y="1629948"/>
                  </a:lnTo>
                  <a:lnTo>
                    <a:pt x="171100" y="1639054"/>
                  </a:lnTo>
                  <a:lnTo>
                    <a:pt x="171220" y="1648160"/>
                  </a:lnTo>
                  <a:lnTo>
                    <a:pt x="171324" y="1657266"/>
                  </a:lnTo>
                  <a:lnTo>
                    <a:pt x="171417" y="1666372"/>
                  </a:lnTo>
                  <a:lnTo>
                    <a:pt x="171498" y="1675477"/>
                  </a:lnTo>
                  <a:lnTo>
                    <a:pt x="171562" y="1684583"/>
                  </a:lnTo>
                  <a:lnTo>
                    <a:pt x="171612" y="1693689"/>
                  </a:lnTo>
                  <a:lnTo>
                    <a:pt x="171650" y="1702795"/>
                  </a:lnTo>
                  <a:lnTo>
                    <a:pt x="171675" y="1711901"/>
                  </a:lnTo>
                  <a:lnTo>
                    <a:pt x="171682" y="1721007"/>
                  </a:lnTo>
                  <a:lnTo>
                    <a:pt x="171674" y="1730113"/>
                  </a:lnTo>
                  <a:lnTo>
                    <a:pt x="171654" y="1739219"/>
                  </a:lnTo>
                  <a:lnTo>
                    <a:pt x="171619" y="1748324"/>
                  </a:lnTo>
                  <a:lnTo>
                    <a:pt x="171565" y="1757430"/>
                  </a:lnTo>
                  <a:lnTo>
                    <a:pt x="171497" y="1766536"/>
                  </a:lnTo>
                  <a:lnTo>
                    <a:pt x="171416" y="1775642"/>
                  </a:lnTo>
                  <a:lnTo>
                    <a:pt x="171317" y="1784748"/>
                  </a:lnTo>
                  <a:lnTo>
                    <a:pt x="171200" y="1793854"/>
                  </a:lnTo>
                  <a:lnTo>
                    <a:pt x="171069" y="1802960"/>
                  </a:lnTo>
                  <a:lnTo>
                    <a:pt x="170924" y="1812065"/>
                  </a:lnTo>
                  <a:lnTo>
                    <a:pt x="170759" y="1821171"/>
                  </a:lnTo>
                  <a:lnTo>
                    <a:pt x="170577" y="1830277"/>
                  </a:lnTo>
                  <a:lnTo>
                    <a:pt x="170380" y="1839383"/>
                  </a:lnTo>
                  <a:lnTo>
                    <a:pt x="170169" y="1848489"/>
                  </a:lnTo>
                  <a:lnTo>
                    <a:pt x="169936" y="1857595"/>
                  </a:lnTo>
                  <a:lnTo>
                    <a:pt x="169687" y="1866701"/>
                  </a:lnTo>
                  <a:lnTo>
                    <a:pt x="169424" y="1875806"/>
                  </a:lnTo>
                  <a:lnTo>
                    <a:pt x="169145" y="1884912"/>
                  </a:lnTo>
                  <a:lnTo>
                    <a:pt x="168845" y="1894018"/>
                  </a:lnTo>
                  <a:lnTo>
                    <a:pt x="168531" y="1903124"/>
                  </a:lnTo>
                  <a:lnTo>
                    <a:pt x="168202" y="1912230"/>
                  </a:lnTo>
                  <a:lnTo>
                    <a:pt x="167856" y="1921336"/>
                  </a:lnTo>
                  <a:lnTo>
                    <a:pt x="167492" y="1930442"/>
                  </a:lnTo>
                  <a:lnTo>
                    <a:pt x="167114" y="1939547"/>
                  </a:lnTo>
                  <a:lnTo>
                    <a:pt x="166722" y="1948653"/>
                  </a:lnTo>
                  <a:lnTo>
                    <a:pt x="166312" y="1957759"/>
                  </a:lnTo>
                  <a:lnTo>
                    <a:pt x="165887" y="1966865"/>
                  </a:lnTo>
                  <a:lnTo>
                    <a:pt x="165450" y="1975971"/>
                  </a:lnTo>
                  <a:lnTo>
                    <a:pt x="165000" y="1985077"/>
                  </a:lnTo>
                  <a:lnTo>
                    <a:pt x="164532" y="1994183"/>
                  </a:lnTo>
                  <a:lnTo>
                    <a:pt x="164052" y="2003288"/>
                  </a:lnTo>
                  <a:lnTo>
                    <a:pt x="163562" y="2012394"/>
                  </a:lnTo>
                  <a:lnTo>
                    <a:pt x="163059" y="2021500"/>
                  </a:lnTo>
                  <a:lnTo>
                    <a:pt x="162542" y="2030606"/>
                  </a:lnTo>
                  <a:lnTo>
                    <a:pt x="162015" y="2039712"/>
                  </a:lnTo>
                  <a:lnTo>
                    <a:pt x="161479" y="2048818"/>
                  </a:lnTo>
                  <a:lnTo>
                    <a:pt x="160932" y="2057924"/>
                  </a:lnTo>
                  <a:lnTo>
                    <a:pt x="160374" y="2067029"/>
                  </a:lnTo>
                  <a:lnTo>
                    <a:pt x="159809" y="2076135"/>
                  </a:lnTo>
                  <a:lnTo>
                    <a:pt x="159237" y="2085241"/>
                  </a:lnTo>
                  <a:lnTo>
                    <a:pt x="158655" y="2094347"/>
                  </a:lnTo>
                  <a:lnTo>
                    <a:pt x="158067" y="2103453"/>
                  </a:lnTo>
                  <a:lnTo>
                    <a:pt x="157474" y="2112559"/>
                  </a:lnTo>
                  <a:lnTo>
                    <a:pt x="156876" y="2121665"/>
                  </a:lnTo>
                  <a:lnTo>
                    <a:pt x="156271" y="2130770"/>
                  </a:lnTo>
                  <a:lnTo>
                    <a:pt x="155663" y="2139876"/>
                  </a:lnTo>
                  <a:lnTo>
                    <a:pt x="155052" y="2148982"/>
                  </a:lnTo>
                  <a:lnTo>
                    <a:pt x="154437" y="2158088"/>
                  </a:lnTo>
                  <a:lnTo>
                    <a:pt x="153820" y="2167194"/>
                  </a:lnTo>
                  <a:lnTo>
                    <a:pt x="153202" y="2176300"/>
                  </a:lnTo>
                  <a:lnTo>
                    <a:pt x="152583" y="2185406"/>
                  </a:lnTo>
                  <a:lnTo>
                    <a:pt x="151963" y="2194511"/>
                  </a:lnTo>
                  <a:lnTo>
                    <a:pt x="151344" y="2203617"/>
                  </a:lnTo>
                  <a:lnTo>
                    <a:pt x="150726" y="2212723"/>
                  </a:lnTo>
                  <a:lnTo>
                    <a:pt x="150108" y="2221829"/>
                  </a:lnTo>
                  <a:lnTo>
                    <a:pt x="149492" y="2230935"/>
                  </a:lnTo>
                  <a:lnTo>
                    <a:pt x="148879" y="2240041"/>
                  </a:lnTo>
                  <a:lnTo>
                    <a:pt x="148269" y="2249147"/>
                  </a:lnTo>
                  <a:lnTo>
                    <a:pt x="147660" y="2258252"/>
                  </a:lnTo>
                  <a:lnTo>
                    <a:pt x="147057" y="2267358"/>
                  </a:lnTo>
                  <a:lnTo>
                    <a:pt x="146457" y="2276464"/>
                  </a:lnTo>
                  <a:lnTo>
                    <a:pt x="145861" y="2285570"/>
                  </a:lnTo>
                  <a:lnTo>
                    <a:pt x="145270" y="2294676"/>
                  </a:lnTo>
                  <a:lnTo>
                    <a:pt x="144684" y="2303782"/>
                  </a:lnTo>
                  <a:lnTo>
                    <a:pt x="144103" y="2312888"/>
                  </a:lnTo>
                  <a:lnTo>
                    <a:pt x="143526" y="2321993"/>
                  </a:lnTo>
                  <a:lnTo>
                    <a:pt x="142956" y="2331099"/>
                  </a:lnTo>
                  <a:lnTo>
                    <a:pt x="142392" y="2340205"/>
                  </a:lnTo>
                  <a:lnTo>
                    <a:pt x="141833" y="2349311"/>
                  </a:lnTo>
                  <a:lnTo>
                    <a:pt x="141279" y="2358417"/>
                  </a:lnTo>
                  <a:lnTo>
                    <a:pt x="140733" y="2367523"/>
                  </a:lnTo>
                  <a:lnTo>
                    <a:pt x="140193" y="2376629"/>
                  </a:lnTo>
                  <a:lnTo>
                    <a:pt x="139658" y="2385734"/>
                  </a:lnTo>
                  <a:lnTo>
                    <a:pt x="139129" y="2394840"/>
                  </a:lnTo>
                  <a:lnTo>
                    <a:pt x="138608" y="2403946"/>
                  </a:lnTo>
                  <a:lnTo>
                    <a:pt x="138093" y="2413052"/>
                  </a:lnTo>
                  <a:lnTo>
                    <a:pt x="137583" y="2422158"/>
                  </a:lnTo>
                  <a:lnTo>
                    <a:pt x="137080" y="2431264"/>
                  </a:lnTo>
                  <a:lnTo>
                    <a:pt x="136584" y="2440370"/>
                  </a:lnTo>
                  <a:lnTo>
                    <a:pt x="136094" y="2449475"/>
                  </a:lnTo>
                  <a:lnTo>
                    <a:pt x="135609" y="2458581"/>
                  </a:lnTo>
                  <a:lnTo>
                    <a:pt x="135131" y="2467687"/>
                  </a:lnTo>
                  <a:lnTo>
                    <a:pt x="134660" y="2476793"/>
                  </a:lnTo>
                  <a:lnTo>
                    <a:pt x="134193" y="2485899"/>
                  </a:lnTo>
                  <a:lnTo>
                    <a:pt x="133733" y="2495005"/>
                  </a:lnTo>
                  <a:lnTo>
                    <a:pt x="133279" y="2504111"/>
                  </a:lnTo>
                  <a:lnTo>
                    <a:pt x="132832" y="2513216"/>
                  </a:lnTo>
                  <a:lnTo>
                    <a:pt x="132390" y="2522322"/>
                  </a:lnTo>
                  <a:lnTo>
                    <a:pt x="131953" y="2531428"/>
                  </a:lnTo>
                  <a:lnTo>
                    <a:pt x="131523" y="2540534"/>
                  </a:lnTo>
                  <a:lnTo>
                    <a:pt x="131099" y="2549640"/>
                  </a:lnTo>
                  <a:lnTo>
                    <a:pt x="130680" y="2558746"/>
                  </a:lnTo>
                  <a:lnTo>
                    <a:pt x="130267" y="2567852"/>
                  </a:lnTo>
                  <a:lnTo>
                    <a:pt x="129861" y="2576958"/>
                  </a:lnTo>
                  <a:lnTo>
                    <a:pt x="129460" y="2586063"/>
                  </a:lnTo>
                  <a:lnTo>
                    <a:pt x="129065" y="2595169"/>
                  </a:lnTo>
                  <a:lnTo>
                    <a:pt x="128675" y="2604275"/>
                  </a:lnTo>
                  <a:lnTo>
                    <a:pt x="128292" y="2613381"/>
                  </a:lnTo>
                  <a:lnTo>
                    <a:pt x="127914" y="2622487"/>
                  </a:lnTo>
                  <a:lnTo>
                    <a:pt x="127542" y="2631593"/>
                  </a:lnTo>
                  <a:lnTo>
                    <a:pt x="127176" y="2640699"/>
                  </a:lnTo>
                  <a:lnTo>
                    <a:pt x="126816" y="2649804"/>
                  </a:lnTo>
                  <a:lnTo>
                    <a:pt x="126461" y="2658910"/>
                  </a:lnTo>
                  <a:lnTo>
                    <a:pt x="126112" y="2668016"/>
                  </a:lnTo>
                  <a:lnTo>
                    <a:pt x="125770" y="2677122"/>
                  </a:lnTo>
                  <a:lnTo>
                    <a:pt x="125433" y="2686228"/>
                  </a:lnTo>
                  <a:lnTo>
                    <a:pt x="125100" y="2695334"/>
                  </a:lnTo>
                  <a:lnTo>
                    <a:pt x="124774" y="2704440"/>
                  </a:lnTo>
                  <a:lnTo>
                    <a:pt x="124454" y="2713545"/>
                  </a:lnTo>
                  <a:lnTo>
                    <a:pt x="124139" y="2722651"/>
                  </a:lnTo>
                  <a:lnTo>
                    <a:pt x="123829" y="2731757"/>
                  </a:lnTo>
                  <a:lnTo>
                    <a:pt x="123525" y="2740863"/>
                  </a:lnTo>
                  <a:lnTo>
                    <a:pt x="123226" y="2749969"/>
                  </a:lnTo>
                  <a:lnTo>
                    <a:pt x="122931" y="2759075"/>
                  </a:lnTo>
                  <a:lnTo>
                    <a:pt x="122641" y="2768181"/>
                  </a:lnTo>
                  <a:lnTo>
                    <a:pt x="122357" y="2777286"/>
                  </a:lnTo>
                  <a:lnTo>
                    <a:pt x="122078" y="2786392"/>
                  </a:lnTo>
                  <a:lnTo>
                    <a:pt x="121802" y="2795498"/>
                  </a:lnTo>
                  <a:lnTo>
                    <a:pt x="121530" y="2804604"/>
                  </a:lnTo>
                  <a:lnTo>
                    <a:pt x="121263" y="2813710"/>
                  </a:lnTo>
                  <a:lnTo>
                    <a:pt x="121000" y="2822816"/>
                  </a:lnTo>
                  <a:lnTo>
                    <a:pt x="120740" y="2831922"/>
                  </a:lnTo>
                  <a:lnTo>
                    <a:pt x="120484" y="2841027"/>
                  </a:lnTo>
                  <a:lnTo>
                    <a:pt x="120232" y="2850133"/>
                  </a:lnTo>
                  <a:lnTo>
                    <a:pt x="119983" y="2859239"/>
                  </a:lnTo>
                  <a:lnTo>
                    <a:pt x="119736" y="2868345"/>
                  </a:lnTo>
                  <a:lnTo>
                    <a:pt x="119493" y="2877451"/>
                  </a:lnTo>
                  <a:lnTo>
                    <a:pt x="119253" y="2886557"/>
                  </a:lnTo>
                  <a:lnTo>
                    <a:pt x="119015" y="2895663"/>
                  </a:lnTo>
                  <a:lnTo>
                    <a:pt x="118779" y="2904768"/>
                  </a:lnTo>
                  <a:lnTo>
                    <a:pt x="118547" y="2913874"/>
                  </a:lnTo>
                  <a:lnTo>
                    <a:pt x="118316" y="2922980"/>
                  </a:lnTo>
                  <a:lnTo>
                    <a:pt x="118088" y="2932086"/>
                  </a:lnTo>
                  <a:lnTo>
                    <a:pt x="117862" y="2941192"/>
                  </a:lnTo>
                  <a:lnTo>
                    <a:pt x="117638" y="2950298"/>
                  </a:lnTo>
                  <a:lnTo>
                    <a:pt x="117417" y="2959404"/>
                  </a:lnTo>
                  <a:lnTo>
                    <a:pt x="117197" y="2968509"/>
                  </a:lnTo>
                  <a:lnTo>
                    <a:pt x="116980" y="2977615"/>
                  </a:lnTo>
                  <a:lnTo>
                    <a:pt x="116765" y="2986721"/>
                  </a:lnTo>
                  <a:lnTo>
                    <a:pt x="116553" y="2995827"/>
                  </a:lnTo>
                  <a:lnTo>
                    <a:pt x="116342" y="3004933"/>
                  </a:lnTo>
                  <a:lnTo>
                    <a:pt x="116135" y="3014039"/>
                  </a:lnTo>
                  <a:lnTo>
                    <a:pt x="115931" y="3023145"/>
                  </a:lnTo>
                  <a:lnTo>
                    <a:pt x="115730" y="3032250"/>
                  </a:lnTo>
                  <a:lnTo>
                    <a:pt x="115531" y="3041356"/>
                  </a:lnTo>
                  <a:lnTo>
                    <a:pt x="115336" y="3050462"/>
                  </a:lnTo>
                  <a:lnTo>
                    <a:pt x="115145" y="3059568"/>
                  </a:lnTo>
                  <a:lnTo>
                    <a:pt x="114958" y="3068674"/>
                  </a:lnTo>
                  <a:lnTo>
                    <a:pt x="114774" y="3077780"/>
                  </a:lnTo>
                  <a:lnTo>
                    <a:pt x="114596" y="3086886"/>
                  </a:lnTo>
                  <a:lnTo>
                    <a:pt x="114422" y="3095991"/>
                  </a:lnTo>
                  <a:lnTo>
                    <a:pt x="114252" y="3105097"/>
                  </a:lnTo>
                  <a:lnTo>
                    <a:pt x="114088" y="3114203"/>
                  </a:lnTo>
                  <a:lnTo>
                    <a:pt x="113930" y="3123309"/>
                  </a:lnTo>
                  <a:lnTo>
                    <a:pt x="113778" y="3132415"/>
                  </a:lnTo>
                  <a:lnTo>
                    <a:pt x="113631" y="3141521"/>
                  </a:lnTo>
                  <a:lnTo>
                    <a:pt x="113492" y="3150627"/>
                  </a:lnTo>
                  <a:lnTo>
                    <a:pt x="113360" y="3159732"/>
                  </a:lnTo>
                  <a:lnTo>
                    <a:pt x="113234" y="3168838"/>
                  </a:lnTo>
                  <a:lnTo>
                    <a:pt x="113115" y="3177944"/>
                  </a:lnTo>
                  <a:lnTo>
                    <a:pt x="113007" y="3187050"/>
                  </a:lnTo>
                  <a:lnTo>
                    <a:pt x="112906" y="3196156"/>
                  </a:lnTo>
                  <a:lnTo>
                    <a:pt x="112812" y="3205262"/>
                  </a:lnTo>
                  <a:lnTo>
                    <a:pt x="112727" y="3214368"/>
                  </a:lnTo>
                  <a:lnTo>
                    <a:pt x="112654" y="3223473"/>
                  </a:lnTo>
                  <a:lnTo>
                    <a:pt x="112590" y="3232579"/>
                  </a:lnTo>
                  <a:lnTo>
                    <a:pt x="112534" y="3241685"/>
                  </a:lnTo>
                  <a:lnTo>
                    <a:pt x="112489" y="3250791"/>
                  </a:lnTo>
                  <a:lnTo>
                    <a:pt x="112458" y="3259897"/>
                  </a:lnTo>
                  <a:lnTo>
                    <a:pt x="112436" y="3269003"/>
                  </a:lnTo>
                  <a:lnTo>
                    <a:pt x="112424" y="3278109"/>
                  </a:lnTo>
                  <a:lnTo>
                    <a:pt x="112426" y="3287214"/>
                  </a:lnTo>
                  <a:lnTo>
                    <a:pt x="112441" y="3296320"/>
                  </a:lnTo>
                  <a:lnTo>
                    <a:pt x="112468" y="3305426"/>
                  </a:lnTo>
                  <a:lnTo>
                    <a:pt x="112506" y="3314532"/>
                  </a:lnTo>
                  <a:lnTo>
                    <a:pt x="112562" y="3323638"/>
                  </a:lnTo>
                  <a:lnTo>
                    <a:pt x="112632" y="3332744"/>
                  </a:lnTo>
                  <a:lnTo>
                    <a:pt x="112715" y="3341850"/>
                  </a:lnTo>
                  <a:lnTo>
                    <a:pt x="112812" y="3350955"/>
                  </a:lnTo>
                  <a:lnTo>
                    <a:pt x="112931" y="3360061"/>
                  </a:lnTo>
                  <a:lnTo>
                    <a:pt x="113064" y="3369167"/>
                  </a:lnTo>
                  <a:lnTo>
                    <a:pt x="113212" y="3378273"/>
                  </a:lnTo>
                  <a:lnTo>
                    <a:pt x="113378" y="3387379"/>
                  </a:lnTo>
                  <a:lnTo>
                    <a:pt x="113568" y="3396485"/>
                  </a:lnTo>
                  <a:lnTo>
                    <a:pt x="113774" y="3405591"/>
                  </a:lnTo>
                  <a:lnTo>
                    <a:pt x="113997" y="3414697"/>
                  </a:lnTo>
                  <a:lnTo>
                    <a:pt x="114246" y="3423802"/>
                  </a:lnTo>
                  <a:lnTo>
                    <a:pt x="114518" y="3432908"/>
                  </a:lnTo>
                  <a:lnTo>
                    <a:pt x="114810" y="3442014"/>
                  </a:lnTo>
                  <a:lnTo>
                    <a:pt x="115122" y="3451120"/>
                  </a:lnTo>
                  <a:lnTo>
                    <a:pt x="115466" y="3460226"/>
                  </a:lnTo>
                  <a:lnTo>
                    <a:pt x="115835" y="3469332"/>
                  </a:lnTo>
                  <a:lnTo>
                    <a:pt x="116226" y="3478438"/>
                  </a:lnTo>
                  <a:lnTo>
                    <a:pt x="116643" y="3487543"/>
                  </a:lnTo>
                  <a:lnTo>
                    <a:pt x="117098" y="3496649"/>
                  </a:lnTo>
                  <a:lnTo>
                    <a:pt x="117578" y="3505755"/>
                  </a:lnTo>
                  <a:lnTo>
                    <a:pt x="118085" y="3514861"/>
                  </a:lnTo>
                  <a:lnTo>
                    <a:pt x="118625" y="3523967"/>
                  </a:lnTo>
                  <a:lnTo>
                    <a:pt x="119204" y="3533073"/>
                  </a:lnTo>
                  <a:lnTo>
                    <a:pt x="119813" y="3542179"/>
                  </a:lnTo>
                  <a:lnTo>
                    <a:pt x="120451" y="3551284"/>
                  </a:lnTo>
                  <a:lnTo>
                    <a:pt x="121132" y="3560390"/>
                  </a:lnTo>
                  <a:lnTo>
                    <a:pt x="121851" y="3569496"/>
                  </a:lnTo>
                  <a:lnTo>
                    <a:pt x="122602" y="3578602"/>
                  </a:lnTo>
                  <a:lnTo>
                    <a:pt x="123386" y="3587708"/>
                  </a:lnTo>
                  <a:lnTo>
                    <a:pt x="124221" y="3596814"/>
                  </a:lnTo>
                  <a:lnTo>
                    <a:pt x="125092" y="3605920"/>
                  </a:lnTo>
                  <a:lnTo>
                    <a:pt x="125998" y="3615025"/>
                  </a:lnTo>
                  <a:lnTo>
                    <a:pt x="126942" y="3624131"/>
                  </a:lnTo>
                  <a:lnTo>
                    <a:pt x="127938" y="3633237"/>
                  </a:lnTo>
                  <a:lnTo>
                    <a:pt x="128969" y="3642343"/>
                  </a:lnTo>
                  <a:lnTo>
                    <a:pt x="130034" y="3651449"/>
                  </a:lnTo>
                  <a:lnTo>
                    <a:pt x="131143" y="3660555"/>
                  </a:lnTo>
                  <a:lnTo>
                    <a:pt x="132298" y="3669661"/>
                  </a:lnTo>
                  <a:lnTo>
                    <a:pt x="133486" y="3678766"/>
                  </a:lnTo>
                  <a:lnTo>
                    <a:pt x="134708" y="3687872"/>
                  </a:lnTo>
                  <a:lnTo>
                    <a:pt x="135974" y="3696978"/>
                  </a:lnTo>
                  <a:lnTo>
                    <a:pt x="137277" y="3706084"/>
                  </a:lnTo>
                  <a:lnTo>
                    <a:pt x="138609" y="3715190"/>
                  </a:lnTo>
                  <a:lnTo>
                    <a:pt x="139970" y="3724296"/>
                  </a:lnTo>
                  <a:lnTo>
                    <a:pt x="141371" y="3733402"/>
                  </a:lnTo>
                  <a:lnTo>
                    <a:pt x="142797" y="3742507"/>
                  </a:lnTo>
                  <a:lnTo>
                    <a:pt x="144245" y="3751613"/>
                  </a:lnTo>
                  <a:lnTo>
                    <a:pt x="145715" y="3760719"/>
                  </a:lnTo>
                  <a:lnTo>
                    <a:pt x="147211" y="3769825"/>
                  </a:lnTo>
                  <a:lnTo>
                    <a:pt x="148719" y="3778931"/>
                  </a:lnTo>
                  <a:lnTo>
                    <a:pt x="150238" y="3788037"/>
                  </a:lnTo>
                  <a:lnTo>
                    <a:pt x="151768" y="3797143"/>
                  </a:lnTo>
                  <a:lnTo>
                    <a:pt x="153303" y="3806248"/>
                  </a:lnTo>
                  <a:lnTo>
                    <a:pt x="154837" y="3815354"/>
                  </a:lnTo>
                  <a:lnTo>
                    <a:pt x="156368" y="3824460"/>
                  </a:lnTo>
                  <a:lnTo>
                    <a:pt x="157890" y="3833566"/>
                  </a:lnTo>
                  <a:lnTo>
                    <a:pt x="159396" y="3842672"/>
                  </a:lnTo>
                  <a:lnTo>
                    <a:pt x="160886" y="3851778"/>
                  </a:lnTo>
                  <a:lnTo>
                    <a:pt x="162356" y="3860884"/>
                  </a:lnTo>
                  <a:lnTo>
                    <a:pt x="163789" y="3869989"/>
                  </a:lnTo>
                  <a:lnTo>
                    <a:pt x="165189" y="3879095"/>
                  </a:lnTo>
                  <a:lnTo>
                    <a:pt x="166555" y="3888201"/>
                  </a:lnTo>
                  <a:lnTo>
                    <a:pt x="167879" y="3897307"/>
                  </a:lnTo>
                  <a:lnTo>
                    <a:pt x="169140" y="3906413"/>
                  </a:lnTo>
                  <a:lnTo>
                    <a:pt x="170351" y="3915519"/>
                  </a:lnTo>
                  <a:lnTo>
                    <a:pt x="171510" y="3924625"/>
                  </a:lnTo>
                  <a:lnTo>
                    <a:pt x="172600" y="3933730"/>
                  </a:lnTo>
                  <a:lnTo>
                    <a:pt x="173609" y="3942836"/>
                  </a:lnTo>
                  <a:lnTo>
                    <a:pt x="174552" y="3951942"/>
                  </a:lnTo>
                  <a:lnTo>
                    <a:pt x="175427" y="3961048"/>
                  </a:lnTo>
                  <a:lnTo>
                    <a:pt x="176202" y="3970154"/>
                  </a:lnTo>
                  <a:lnTo>
                    <a:pt x="176887" y="3979260"/>
                  </a:lnTo>
                  <a:lnTo>
                    <a:pt x="177493" y="3988366"/>
                  </a:lnTo>
                  <a:lnTo>
                    <a:pt x="178018" y="3997471"/>
                  </a:lnTo>
                  <a:lnTo>
                    <a:pt x="178415" y="4006577"/>
                  </a:lnTo>
                  <a:lnTo>
                    <a:pt x="178722" y="4015683"/>
                  </a:lnTo>
                  <a:lnTo>
                    <a:pt x="178941" y="4024789"/>
                  </a:lnTo>
                  <a:lnTo>
                    <a:pt x="179062" y="4033895"/>
                  </a:lnTo>
                  <a:lnTo>
                    <a:pt x="179050" y="4043001"/>
                  </a:lnTo>
                  <a:lnTo>
                    <a:pt x="178947" y="4052107"/>
                  </a:lnTo>
                  <a:lnTo>
                    <a:pt x="178753" y="4061212"/>
                  </a:lnTo>
                  <a:lnTo>
                    <a:pt x="178445" y="4070318"/>
                  </a:lnTo>
                  <a:lnTo>
                    <a:pt x="178018" y="4079424"/>
                  </a:lnTo>
                  <a:lnTo>
                    <a:pt x="177501" y="4088530"/>
                  </a:lnTo>
                  <a:lnTo>
                    <a:pt x="176895" y="4097636"/>
                  </a:lnTo>
                  <a:lnTo>
                    <a:pt x="176167" y="4106742"/>
                  </a:lnTo>
                  <a:lnTo>
                    <a:pt x="175340" y="4115848"/>
                  </a:lnTo>
                  <a:lnTo>
                    <a:pt x="174431" y="4124953"/>
                  </a:lnTo>
                  <a:lnTo>
                    <a:pt x="173441" y="4134059"/>
                  </a:lnTo>
                  <a:lnTo>
                    <a:pt x="172333" y="4143165"/>
                  </a:lnTo>
                  <a:lnTo>
                    <a:pt x="171149" y="4152271"/>
                  </a:lnTo>
                  <a:lnTo>
                    <a:pt x="169896" y="4161377"/>
                  </a:lnTo>
                  <a:lnTo>
                    <a:pt x="168567" y="4170483"/>
                  </a:lnTo>
                  <a:lnTo>
                    <a:pt x="167147" y="4179589"/>
                  </a:lnTo>
                  <a:lnTo>
                    <a:pt x="165671" y="4188694"/>
                  </a:lnTo>
                  <a:lnTo>
                    <a:pt x="164139" y="4197800"/>
                  </a:lnTo>
                  <a:lnTo>
                    <a:pt x="162544" y="4206906"/>
                  </a:lnTo>
                  <a:lnTo>
                    <a:pt x="160891" y="4216012"/>
                  </a:lnTo>
                  <a:lnTo>
                    <a:pt x="159199" y="4225118"/>
                  </a:lnTo>
                  <a:lnTo>
                    <a:pt x="157469" y="4234224"/>
                  </a:lnTo>
                  <a:lnTo>
                    <a:pt x="155696" y="4243330"/>
                  </a:lnTo>
                  <a:lnTo>
                    <a:pt x="153892" y="4252435"/>
                  </a:lnTo>
                  <a:lnTo>
                    <a:pt x="152068" y="4261541"/>
                  </a:lnTo>
                  <a:lnTo>
                    <a:pt x="150225" y="4270647"/>
                  </a:lnTo>
                  <a:lnTo>
                    <a:pt x="148362" y="4279753"/>
                  </a:lnTo>
                  <a:lnTo>
                    <a:pt x="146493" y="4288859"/>
                  </a:lnTo>
                  <a:lnTo>
                    <a:pt x="144619" y="4297965"/>
                  </a:lnTo>
                  <a:lnTo>
                    <a:pt x="142745" y="4307071"/>
                  </a:lnTo>
                  <a:lnTo>
                    <a:pt x="140877" y="4316177"/>
                  </a:lnTo>
                  <a:lnTo>
                    <a:pt x="139018" y="4325282"/>
                  </a:lnTo>
                  <a:lnTo>
                    <a:pt x="137171" y="4334388"/>
                  </a:lnTo>
                  <a:lnTo>
                    <a:pt x="135342" y="4343494"/>
                  </a:lnTo>
                  <a:lnTo>
                    <a:pt x="133538" y="4352600"/>
                  </a:lnTo>
                  <a:lnTo>
                    <a:pt x="131756" y="4361706"/>
                  </a:lnTo>
                  <a:lnTo>
                    <a:pt x="129998" y="4370812"/>
                  </a:lnTo>
                  <a:lnTo>
                    <a:pt x="128277" y="4379918"/>
                  </a:lnTo>
                  <a:lnTo>
                    <a:pt x="126591" y="4389023"/>
                  </a:lnTo>
                  <a:lnTo>
                    <a:pt x="124936" y="4398129"/>
                  </a:lnTo>
                  <a:lnTo>
                    <a:pt x="123314" y="4407235"/>
                  </a:lnTo>
                  <a:lnTo>
                    <a:pt x="121747" y="4416341"/>
                  </a:lnTo>
                  <a:lnTo>
                    <a:pt x="120216" y="4425447"/>
                  </a:lnTo>
                  <a:lnTo>
                    <a:pt x="118723" y="4434553"/>
                  </a:lnTo>
                  <a:lnTo>
                    <a:pt x="117274" y="4443659"/>
                  </a:lnTo>
                  <a:lnTo>
                    <a:pt x="115881" y="4452764"/>
                  </a:lnTo>
                  <a:lnTo>
                    <a:pt x="114529" y="4461870"/>
                  </a:lnTo>
                  <a:lnTo>
                    <a:pt x="113217" y="4470976"/>
                  </a:lnTo>
                  <a:lnTo>
                    <a:pt x="111956" y="4480082"/>
                  </a:lnTo>
                  <a:lnTo>
                    <a:pt x="110749" y="4489188"/>
                  </a:lnTo>
                  <a:lnTo>
                    <a:pt x="109583" y="4498294"/>
                  </a:lnTo>
                  <a:lnTo>
                    <a:pt x="108457" y="4507400"/>
                  </a:lnTo>
                  <a:lnTo>
                    <a:pt x="107388" y="4516505"/>
                  </a:lnTo>
                  <a:lnTo>
                    <a:pt x="106365" y="4525611"/>
                  </a:lnTo>
                  <a:lnTo>
                    <a:pt x="105381" y="4534717"/>
                  </a:lnTo>
                  <a:lnTo>
                    <a:pt x="104436" y="4543823"/>
                  </a:lnTo>
                  <a:lnTo>
                    <a:pt x="103549" y="4552929"/>
                  </a:lnTo>
                  <a:lnTo>
                    <a:pt x="102700" y="4562035"/>
                  </a:lnTo>
                  <a:lnTo>
                    <a:pt x="101887" y="4571141"/>
                  </a:lnTo>
                  <a:lnTo>
                    <a:pt x="101113" y="4580246"/>
                  </a:lnTo>
                  <a:lnTo>
                    <a:pt x="100389" y="4589352"/>
                  </a:lnTo>
                  <a:lnTo>
                    <a:pt x="99697" y="4598458"/>
                  </a:lnTo>
                  <a:lnTo>
                    <a:pt x="99037" y="4607564"/>
                  </a:lnTo>
                  <a:lnTo>
                    <a:pt x="98417" y="4616670"/>
                  </a:lnTo>
                  <a:lnTo>
                    <a:pt x="97834" y="4625776"/>
                  </a:lnTo>
                  <a:lnTo>
                    <a:pt x="97280" y="4634882"/>
                  </a:lnTo>
                  <a:lnTo>
                    <a:pt x="96753" y="4643987"/>
                  </a:lnTo>
                  <a:lnTo>
                    <a:pt x="96264" y="4653093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3" name="pg41">
              <a:extLst>
                <a:ext uri="{FF2B5EF4-FFF2-40B4-BE49-F238E27FC236}">
                  <a16:creationId xmlns:a16="http://schemas.microsoft.com/office/drawing/2014/main" id="{CE795F76-9E8C-A29E-00DE-1DD50AECB1EB}"/>
                </a:ext>
              </a:extLst>
            </p:cNvPr>
            <p:cNvSpPr/>
            <p:nvPr/>
          </p:nvSpPr>
          <p:spPr>
            <a:xfrm>
              <a:off x="9119130" y="2664682"/>
              <a:ext cx="260500" cy="4102282"/>
            </a:xfrm>
            <a:custGeom>
              <a:avLst/>
              <a:gdLst/>
              <a:ahLst/>
              <a:cxnLst/>
              <a:rect l="0" t="0" r="0" b="0"/>
              <a:pathLst>
                <a:path w="260500" h="4102282">
                  <a:moveTo>
                    <a:pt x="111683" y="4102282"/>
                  </a:moveTo>
                  <a:lnTo>
                    <a:pt x="110529" y="4094254"/>
                  </a:lnTo>
                  <a:lnTo>
                    <a:pt x="109349" y="4086226"/>
                  </a:lnTo>
                  <a:lnTo>
                    <a:pt x="108142" y="4078198"/>
                  </a:lnTo>
                  <a:lnTo>
                    <a:pt x="106912" y="4070170"/>
                  </a:lnTo>
                  <a:lnTo>
                    <a:pt x="105667" y="4062142"/>
                  </a:lnTo>
                  <a:lnTo>
                    <a:pt x="104412" y="4054114"/>
                  </a:lnTo>
                  <a:lnTo>
                    <a:pt x="103150" y="4046086"/>
                  </a:lnTo>
                  <a:lnTo>
                    <a:pt x="101886" y="4038058"/>
                  </a:lnTo>
                  <a:lnTo>
                    <a:pt x="100626" y="4030030"/>
                  </a:lnTo>
                  <a:lnTo>
                    <a:pt x="99377" y="4022003"/>
                  </a:lnTo>
                  <a:lnTo>
                    <a:pt x="98141" y="4013975"/>
                  </a:lnTo>
                  <a:lnTo>
                    <a:pt x="96927" y="4005947"/>
                  </a:lnTo>
                  <a:lnTo>
                    <a:pt x="95746" y="3997919"/>
                  </a:lnTo>
                  <a:lnTo>
                    <a:pt x="94598" y="3989891"/>
                  </a:lnTo>
                  <a:lnTo>
                    <a:pt x="93488" y="3981863"/>
                  </a:lnTo>
                  <a:lnTo>
                    <a:pt x="92419" y="3973835"/>
                  </a:lnTo>
                  <a:lnTo>
                    <a:pt x="91415" y="3965807"/>
                  </a:lnTo>
                  <a:lnTo>
                    <a:pt x="90469" y="3957779"/>
                  </a:lnTo>
                  <a:lnTo>
                    <a:pt x="89583" y="3949751"/>
                  </a:lnTo>
                  <a:lnTo>
                    <a:pt x="88760" y="3941723"/>
                  </a:lnTo>
                  <a:lnTo>
                    <a:pt x="88014" y="3933695"/>
                  </a:lnTo>
                  <a:lnTo>
                    <a:pt x="87360" y="3925667"/>
                  </a:lnTo>
                  <a:lnTo>
                    <a:pt x="86783" y="3917639"/>
                  </a:lnTo>
                  <a:lnTo>
                    <a:pt x="86285" y="3909611"/>
                  </a:lnTo>
                  <a:lnTo>
                    <a:pt x="85868" y="3901583"/>
                  </a:lnTo>
                  <a:lnTo>
                    <a:pt x="85563" y="3893555"/>
                  </a:lnTo>
                  <a:lnTo>
                    <a:pt x="85350" y="3885527"/>
                  </a:lnTo>
                  <a:lnTo>
                    <a:pt x="85222" y="3877499"/>
                  </a:lnTo>
                  <a:lnTo>
                    <a:pt x="85181" y="3869471"/>
                  </a:lnTo>
                  <a:lnTo>
                    <a:pt x="85238" y="3861444"/>
                  </a:lnTo>
                  <a:lnTo>
                    <a:pt x="85402" y="3853416"/>
                  </a:lnTo>
                  <a:lnTo>
                    <a:pt x="85649" y="3845388"/>
                  </a:lnTo>
                  <a:lnTo>
                    <a:pt x="85978" y="3837360"/>
                  </a:lnTo>
                  <a:lnTo>
                    <a:pt x="86386" y="3829332"/>
                  </a:lnTo>
                  <a:lnTo>
                    <a:pt x="86894" y="3821304"/>
                  </a:lnTo>
                  <a:lnTo>
                    <a:pt x="87478" y="3813276"/>
                  </a:lnTo>
                  <a:lnTo>
                    <a:pt x="88129" y="3805248"/>
                  </a:lnTo>
                  <a:lnTo>
                    <a:pt x="88843" y="3797220"/>
                  </a:lnTo>
                  <a:lnTo>
                    <a:pt x="89623" y="3789192"/>
                  </a:lnTo>
                  <a:lnTo>
                    <a:pt x="90469" y="3781164"/>
                  </a:lnTo>
                  <a:lnTo>
                    <a:pt x="91362" y="3773136"/>
                  </a:lnTo>
                  <a:lnTo>
                    <a:pt x="92296" y="3765108"/>
                  </a:lnTo>
                  <a:lnTo>
                    <a:pt x="93268" y="3757080"/>
                  </a:lnTo>
                  <a:lnTo>
                    <a:pt x="94279" y="3749052"/>
                  </a:lnTo>
                  <a:lnTo>
                    <a:pt x="95316" y="3741024"/>
                  </a:lnTo>
                  <a:lnTo>
                    <a:pt x="96371" y="3732996"/>
                  </a:lnTo>
                  <a:lnTo>
                    <a:pt x="97439" y="3724968"/>
                  </a:lnTo>
                  <a:lnTo>
                    <a:pt x="98518" y="3716940"/>
                  </a:lnTo>
                  <a:lnTo>
                    <a:pt x="99599" y="3708912"/>
                  </a:lnTo>
                  <a:lnTo>
                    <a:pt x="100678" y="3700885"/>
                  </a:lnTo>
                  <a:lnTo>
                    <a:pt x="101749" y="3692857"/>
                  </a:lnTo>
                  <a:lnTo>
                    <a:pt x="102810" y="3684829"/>
                  </a:lnTo>
                  <a:lnTo>
                    <a:pt x="103853" y="3676801"/>
                  </a:lnTo>
                  <a:lnTo>
                    <a:pt x="104873" y="3668773"/>
                  </a:lnTo>
                  <a:lnTo>
                    <a:pt x="105872" y="3660745"/>
                  </a:lnTo>
                  <a:lnTo>
                    <a:pt x="106846" y="3652717"/>
                  </a:lnTo>
                  <a:lnTo>
                    <a:pt x="107791" y="3644689"/>
                  </a:lnTo>
                  <a:lnTo>
                    <a:pt x="108697" y="3636661"/>
                  </a:lnTo>
                  <a:lnTo>
                    <a:pt x="109572" y="3628633"/>
                  </a:lnTo>
                  <a:lnTo>
                    <a:pt x="110414" y="3620605"/>
                  </a:lnTo>
                  <a:lnTo>
                    <a:pt x="111223" y="3612577"/>
                  </a:lnTo>
                  <a:lnTo>
                    <a:pt x="111988" y="3604549"/>
                  </a:lnTo>
                  <a:lnTo>
                    <a:pt x="112713" y="3596521"/>
                  </a:lnTo>
                  <a:lnTo>
                    <a:pt x="113404" y="3588493"/>
                  </a:lnTo>
                  <a:lnTo>
                    <a:pt x="114060" y="3580465"/>
                  </a:lnTo>
                  <a:lnTo>
                    <a:pt x="114678" y="3572437"/>
                  </a:lnTo>
                  <a:lnTo>
                    <a:pt x="115251" y="3564409"/>
                  </a:lnTo>
                  <a:lnTo>
                    <a:pt x="115790" y="3556381"/>
                  </a:lnTo>
                  <a:lnTo>
                    <a:pt x="116296" y="3548353"/>
                  </a:lnTo>
                  <a:lnTo>
                    <a:pt x="116770" y="3540326"/>
                  </a:lnTo>
                  <a:lnTo>
                    <a:pt x="117205" y="3532298"/>
                  </a:lnTo>
                  <a:lnTo>
                    <a:pt x="117605" y="3524270"/>
                  </a:lnTo>
                  <a:lnTo>
                    <a:pt x="117977" y="3516242"/>
                  </a:lnTo>
                  <a:lnTo>
                    <a:pt x="118320" y="3508214"/>
                  </a:lnTo>
                  <a:lnTo>
                    <a:pt x="118635" y="3500186"/>
                  </a:lnTo>
                  <a:lnTo>
                    <a:pt x="118916" y="3492158"/>
                  </a:lnTo>
                  <a:lnTo>
                    <a:pt x="119174" y="3484130"/>
                  </a:lnTo>
                  <a:lnTo>
                    <a:pt x="119408" y="3476102"/>
                  </a:lnTo>
                  <a:lnTo>
                    <a:pt x="119620" y="3468074"/>
                  </a:lnTo>
                  <a:lnTo>
                    <a:pt x="119805" y="3460046"/>
                  </a:lnTo>
                  <a:lnTo>
                    <a:pt x="119969" y="3452018"/>
                  </a:lnTo>
                  <a:lnTo>
                    <a:pt x="120115" y="3443990"/>
                  </a:lnTo>
                  <a:lnTo>
                    <a:pt x="120243" y="3435962"/>
                  </a:lnTo>
                  <a:lnTo>
                    <a:pt x="120353" y="3427934"/>
                  </a:lnTo>
                  <a:lnTo>
                    <a:pt x="120444" y="3419906"/>
                  </a:lnTo>
                  <a:lnTo>
                    <a:pt x="120520" y="3411878"/>
                  </a:lnTo>
                  <a:lnTo>
                    <a:pt x="120584" y="3403850"/>
                  </a:lnTo>
                  <a:lnTo>
                    <a:pt x="120635" y="3395822"/>
                  </a:lnTo>
                  <a:lnTo>
                    <a:pt x="120672" y="3387794"/>
                  </a:lnTo>
                  <a:lnTo>
                    <a:pt x="120698" y="3379767"/>
                  </a:lnTo>
                  <a:lnTo>
                    <a:pt x="120714" y="3371739"/>
                  </a:lnTo>
                  <a:lnTo>
                    <a:pt x="120722" y="3363711"/>
                  </a:lnTo>
                  <a:lnTo>
                    <a:pt x="120721" y="3355683"/>
                  </a:lnTo>
                  <a:lnTo>
                    <a:pt x="120712" y="3347655"/>
                  </a:lnTo>
                  <a:lnTo>
                    <a:pt x="120696" y="3339627"/>
                  </a:lnTo>
                  <a:lnTo>
                    <a:pt x="120676" y="3331599"/>
                  </a:lnTo>
                  <a:lnTo>
                    <a:pt x="120650" y="3323571"/>
                  </a:lnTo>
                  <a:lnTo>
                    <a:pt x="120620" y="3315543"/>
                  </a:lnTo>
                  <a:lnTo>
                    <a:pt x="120586" y="3307515"/>
                  </a:lnTo>
                  <a:lnTo>
                    <a:pt x="120549" y="3299487"/>
                  </a:lnTo>
                  <a:lnTo>
                    <a:pt x="120510" y="3291459"/>
                  </a:lnTo>
                  <a:lnTo>
                    <a:pt x="120469" y="3283431"/>
                  </a:lnTo>
                  <a:lnTo>
                    <a:pt x="120426" y="3275403"/>
                  </a:lnTo>
                  <a:lnTo>
                    <a:pt x="120383" y="3267375"/>
                  </a:lnTo>
                  <a:lnTo>
                    <a:pt x="120339" y="3259347"/>
                  </a:lnTo>
                  <a:lnTo>
                    <a:pt x="120294" y="3251319"/>
                  </a:lnTo>
                  <a:lnTo>
                    <a:pt x="120250" y="3243291"/>
                  </a:lnTo>
                  <a:lnTo>
                    <a:pt x="120205" y="3235263"/>
                  </a:lnTo>
                  <a:lnTo>
                    <a:pt x="120160" y="3227235"/>
                  </a:lnTo>
                  <a:lnTo>
                    <a:pt x="120116" y="3219207"/>
                  </a:lnTo>
                  <a:lnTo>
                    <a:pt x="120072" y="3211180"/>
                  </a:lnTo>
                  <a:lnTo>
                    <a:pt x="120028" y="3203152"/>
                  </a:lnTo>
                  <a:lnTo>
                    <a:pt x="119984" y="3195124"/>
                  </a:lnTo>
                  <a:lnTo>
                    <a:pt x="119941" y="3187096"/>
                  </a:lnTo>
                  <a:lnTo>
                    <a:pt x="119897" y="3179068"/>
                  </a:lnTo>
                  <a:lnTo>
                    <a:pt x="119853" y="3171040"/>
                  </a:lnTo>
                  <a:lnTo>
                    <a:pt x="119808" y="3163012"/>
                  </a:lnTo>
                  <a:lnTo>
                    <a:pt x="119763" y="3154984"/>
                  </a:lnTo>
                  <a:lnTo>
                    <a:pt x="119717" y="3146956"/>
                  </a:lnTo>
                  <a:lnTo>
                    <a:pt x="119670" y="3138928"/>
                  </a:lnTo>
                  <a:lnTo>
                    <a:pt x="119622" y="3130900"/>
                  </a:lnTo>
                  <a:lnTo>
                    <a:pt x="119572" y="3122872"/>
                  </a:lnTo>
                  <a:lnTo>
                    <a:pt x="119522" y="3114844"/>
                  </a:lnTo>
                  <a:lnTo>
                    <a:pt x="119469" y="3106816"/>
                  </a:lnTo>
                  <a:lnTo>
                    <a:pt x="119415" y="3098788"/>
                  </a:lnTo>
                  <a:lnTo>
                    <a:pt x="119359" y="3090760"/>
                  </a:lnTo>
                  <a:lnTo>
                    <a:pt x="119302" y="3082732"/>
                  </a:lnTo>
                  <a:lnTo>
                    <a:pt x="119242" y="3074704"/>
                  </a:lnTo>
                  <a:lnTo>
                    <a:pt x="119181" y="3066676"/>
                  </a:lnTo>
                  <a:lnTo>
                    <a:pt x="119118" y="3058648"/>
                  </a:lnTo>
                  <a:lnTo>
                    <a:pt x="119053" y="3050621"/>
                  </a:lnTo>
                  <a:lnTo>
                    <a:pt x="118987" y="3042593"/>
                  </a:lnTo>
                  <a:lnTo>
                    <a:pt x="118919" y="3034565"/>
                  </a:lnTo>
                  <a:lnTo>
                    <a:pt x="118850" y="3026537"/>
                  </a:lnTo>
                  <a:lnTo>
                    <a:pt x="118779" y="3018509"/>
                  </a:lnTo>
                  <a:lnTo>
                    <a:pt x="118708" y="3010481"/>
                  </a:lnTo>
                  <a:lnTo>
                    <a:pt x="118635" y="3002453"/>
                  </a:lnTo>
                  <a:lnTo>
                    <a:pt x="118561" y="2994425"/>
                  </a:lnTo>
                  <a:lnTo>
                    <a:pt x="118486" y="2986397"/>
                  </a:lnTo>
                  <a:lnTo>
                    <a:pt x="118411" y="2978369"/>
                  </a:lnTo>
                  <a:lnTo>
                    <a:pt x="118334" y="2970341"/>
                  </a:lnTo>
                  <a:lnTo>
                    <a:pt x="118257" y="2962313"/>
                  </a:lnTo>
                  <a:lnTo>
                    <a:pt x="118179" y="2954285"/>
                  </a:lnTo>
                  <a:lnTo>
                    <a:pt x="118100" y="2946257"/>
                  </a:lnTo>
                  <a:lnTo>
                    <a:pt x="118019" y="2938229"/>
                  </a:lnTo>
                  <a:lnTo>
                    <a:pt x="117937" y="2930201"/>
                  </a:lnTo>
                  <a:lnTo>
                    <a:pt x="117854" y="2922173"/>
                  </a:lnTo>
                  <a:lnTo>
                    <a:pt x="117768" y="2914145"/>
                  </a:lnTo>
                  <a:lnTo>
                    <a:pt x="117680" y="2906117"/>
                  </a:lnTo>
                  <a:lnTo>
                    <a:pt x="117589" y="2898089"/>
                  </a:lnTo>
                  <a:lnTo>
                    <a:pt x="117495" y="2890062"/>
                  </a:lnTo>
                  <a:lnTo>
                    <a:pt x="117397" y="2882034"/>
                  </a:lnTo>
                  <a:lnTo>
                    <a:pt x="117294" y="2874006"/>
                  </a:lnTo>
                  <a:lnTo>
                    <a:pt x="117185" y="2865978"/>
                  </a:lnTo>
                  <a:lnTo>
                    <a:pt x="117071" y="2857950"/>
                  </a:lnTo>
                  <a:lnTo>
                    <a:pt x="116950" y="2849922"/>
                  </a:lnTo>
                  <a:lnTo>
                    <a:pt x="116820" y="2841894"/>
                  </a:lnTo>
                  <a:lnTo>
                    <a:pt x="116682" y="2833866"/>
                  </a:lnTo>
                  <a:lnTo>
                    <a:pt x="116535" y="2825838"/>
                  </a:lnTo>
                  <a:lnTo>
                    <a:pt x="116378" y="2817810"/>
                  </a:lnTo>
                  <a:lnTo>
                    <a:pt x="116210" y="2809782"/>
                  </a:lnTo>
                  <a:lnTo>
                    <a:pt x="116028" y="2801754"/>
                  </a:lnTo>
                  <a:lnTo>
                    <a:pt x="115834" y="2793726"/>
                  </a:lnTo>
                  <a:lnTo>
                    <a:pt x="115628" y="2785698"/>
                  </a:lnTo>
                  <a:lnTo>
                    <a:pt x="115408" y="2777670"/>
                  </a:lnTo>
                  <a:lnTo>
                    <a:pt x="115170" y="2769642"/>
                  </a:lnTo>
                  <a:lnTo>
                    <a:pt x="114917" y="2761614"/>
                  </a:lnTo>
                  <a:lnTo>
                    <a:pt x="114649" y="2753586"/>
                  </a:lnTo>
                  <a:lnTo>
                    <a:pt x="114365" y="2745558"/>
                  </a:lnTo>
                  <a:lnTo>
                    <a:pt x="114064" y="2737530"/>
                  </a:lnTo>
                  <a:lnTo>
                    <a:pt x="113743" y="2729503"/>
                  </a:lnTo>
                  <a:lnTo>
                    <a:pt x="113405" y="2721475"/>
                  </a:lnTo>
                  <a:lnTo>
                    <a:pt x="113052" y="2713447"/>
                  </a:lnTo>
                  <a:lnTo>
                    <a:pt x="112683" y="2705419"/>
                  </a:lnTo>
                  <a:lnTo>
                    <a:pt x="112292" y="2697391"/>
                  </a:lnTo>
                  <a:lnTo>
                    <a:pt x="111885" y="2689363"/>
                  </a:lnTo>
                  <a:lnTo>
                    <a:pt x="111464" y="2681335"/>
                  </a:lnTo>
                  <a:lnTo>
                    <a:pt x="111027" y="2673307"/>
                  </a:lnTo>
                  <a:lnTo>
                    <a:pt x="110575" y="2665279"/>
                  </a:lnTo>
                  <a:lnTo>
                    <a:pt x="110106" y="2657251"/>
                  </a:lnTo>
                  <a:lnTo>
                    <a:pt x="109624" y="2649223"/>
                  </a:lnTo>
                  <a:lnTo>
                    <a:pt x="109132" y="2641195"/>
                  </a:lnTo>
                  <a:lnTo>
                    <a:pt x="108628" y="2633167"/>
                  </a:lnTo>
                  <a:lnTo>
                    <a:pt x="108112" y="2625139"/>
                  </a:lnTo>
                  <a:lnTo>
                    <a:pt x="107588" y="2617111"/>
                  </a:lnTo>
                  <a:lnTo>
                    <a:pt x="107057" y="2609083"/>
                  </a:lnTo>
                  <a:lnTo>
                    <a:pt x="106519" y="2601055"/>
                  </a:lnTo>
                  <a:lnTo>
                    <a:pt x="105977" y="2593027"/>
                  </a:lnTo>
                  <a:lnTo>
                    <a:pt x="105431" y="2584999"/>
                  </a:lnTo>
                  <a:lnTo>
                    <a:pt x="104884" y="2576971"/>
                  </a:lnTo>
                  <a:lnTo>
                    <a:pt x="104336" y="2568944"/>
                  </a:lnTo>
                  <a:lnTo>
                    <a:pt x="103789" y="2560916"/>
                  </a:lnTo>
                  <a:lnTo>
                    <a:pt x="103245" y="2552888"/>
                  </a:lnTo>
                  <a:lnTo>
                    <a:pt x="102705" y="2544860"/>
                  </a:lnTo>
                  <a:lnTo>
                    <a:pt x="102170" y="2536832"/>
                  </a:lnTo>
                  <a:lnTo>
                    <a:pt x="101640" y="2528804"/>
                  </a:lnTo>
                  <a:lnTo>
                    <a:pt x="101118" y="2520776"/>
                  </a:lnTo>
                  <a:lnTo>
                    <a:pt x="100607" y="2512748"/>
                  </a:lnTo>
                  <a:lnTo>
                    <a:pt x="100105" y="2504720"/>
                  </a:lnTo>
                  <a:lnTo>
                    <a:pt x="99612" y="2496692"/>
                  </a:lnTo>
                  <a:lnTo>
                    <a:pt x="99130" y="2488664"/>
                  </a:lnTo>
                  <a:lnTo>
                    <a:pt x="98662" y="2480636"/>
                  </a:lnTo>
                  <a:lnTo>
                    <a:pt x="98206" y="2472608"/>
                  </a:lnTo>
                  <a:lnTo>
                    <a:pt x="97762" y="2464580"/>
                  </a:lnTo>
                  <a:lnTo>
                    <a:pt x="97330" y="2456552"/>
                  </a:lnTo>
                  <a:lnTo>
                    <a:pt x="96911" y="2448524"/>
                  </a:lnTo>
                  <a:lnTo>
                    <a:pt x="96507" y="2440496"/>
                  </a:lnTo>
                  <a:lnTo>
                    <a:pt x="96116" y="2432468"/>
                  </a:lnTo>
                  <a:lnTo>
                    <a:pt x="95735" y="2424440"/>
                  </a:lnTo>
                  <a:lnTo>
                    <a:pt x="95365" y="2416412"/>
                  </a:lnTo>
                  <a:lnTo>
                    <a:pt x="95008" y="2408385"/>
                  </a:lnTo>
                  <a:lnTo>
                    <a:pt x="94662" y="2400357"/>
                  </a:lnTo>
                  <a:lnTo>
                    <a:pt x="94325" y="2392329"/>
                  </a:lnTo>
                  <a:lnTo>
                    <a:pt x="93995" y="2384301"/>
                  </a:lnTo>
                  <a:lnTo>
                    <a:pt x="93673" y="2376273"/>
                  </a:lnTo>
                  <a:lnTo>
                    <a:pt x="93358" y="2368245"/>
                  </a:lnTo>
                  <a:lnTo>
                    <a:pt x="93047" y="2360217"/>
                  </a:lnTo>
                  <a:lnTo>
                    <a:pt x="92740" y="2352189"/>
                  </a:lnTo>
                  <a:lnTo>
                    <a:pt x="92435" y="2344161"/>
                  </a:lnTo>
                  <a:lnTo>
                    <a:pt x="92131" y="2336133"/>
                  </a:lnTo>
                  <a:lnTo>
                    <a:pt x="91826" y="2328105"/>
                  </a:lnTo>
                  <a:lnTo>
                    <a:pt x="91518" y="2320077"/>
                  </a:lnTo>
                  <a:lnTo>
                    <a:pt x="91207" y="2312049"/>
                  </a:lnTo>
                  <a:lnTo>
                    <a:pt x="90892" y="2304021"/>
                  </a:lnTo>
                  <a:lnTo>
                    <a:pt x="90567" y="2295993"/>
                  </a:lnTo>
                  <a:lnTo>
                    <a:pt x="90235" y="2287965"/>
                  </a:lnTo>
                  <a:lnTo>
                    <a:pt x="89893" y="2279937"/>
                  </a:lnTo>
                  <a:lnTo>
                    <a:pt x="89541" y="2271909"/>
                  </a:lnTo>
                  <a:lnTo>
                    <a:pt x="89174" y="2263881"/>
                  </a:lnTo>
                  <a:lnTo>
                    <a:pt x="88792" y="2255853"/>
                  </a:lnTo>
                  <a:lnTo>
                    <a:pt x="88394" y="2247826"/>
                  </a:lnTo>
                  <a:lnTo>
                    <a:pt x="87981" y="2239798"/>
                  </a:lnTo>
                  <a:lnTo>
                    <a:pt x="87551" y="2231770"/>
                  </a:lnTo>
                  <a:lnTo>
                    <a:pt x="87097" y="2223742"/>
                  </a:lnTo>
                  <a:lnTo>
                    <a:pt x="86622" y="2215714"/>
                  </a:lnTo>
                  <a:lnTo>
                    <a:pt x="86128" y="2207686"/>
                  </a:lnTo>
                  <a:lnTo>
                    <a:pt x="85612" y="2199658"/>
                  </a:lnTo>
                  <a:lnTo>
                    <a:pt x="85070" y="2191630"/>
                  </a:lnTo>
                  <a:lnTo>
                    <a:pt x="84501" y="2183602"/>
                  </a:lnTo>
                  <a:lnTo>
                    <a:pt x="83908" y="2175574"/>
                  </a:lnTo>
                  <a:lnTo>
                    <a:pt x="83291" y="2167546"/>
                  </a:lnTo>
                  <a:lnTo>
                    <a:pt x="82649" y="2159518"/>
                  </a:lnTo>
                  <a:lnTo>
                    <a:pt x="81972" y="2151490"/>
                  </a:lnTo>
                  <a:lnTo>
                    <a:pt x="81269" y="2143462"/>
                  </a:lnTo>
                  <a:lnTo>
                    <a:pt x="80541" y="2135434"/>
                  </a:lnTo>
                  <a:lnTo>
                    <a:pt x="79786" y="2127406"/>
                  </a:lnTo>
                  <a:lnTo>
                    <a:pt x="79000" y="2119378"/>
                  </a:lnTo>
                  <a:lnTo>
                    <a:pt x="78182" y="2111350"/>
                  </a:lnTo>
                  <a:lnTo>
                    <a:pt x="77339" y="2103322"/>
                  </a:lnTo>
                  <a:lnTo>
                    <a:pt x="76469" y="2095294"/>
                  </a:lnTo>
                  <a:lnTo>
                    <a:pt x="75574" y="2087267"/>
                  </a:lnTo>
                  <a:lnTo>
                    <a:pt x="74644" y="2079239"/>
                  </a:lnTo>
                  <a:lnTo>
                    <a:pt x="73690" y="2071211"/>
                  </a:lnTo>
                  <a:lnTo>
                    <a:pt x="72712" y="2063183"/>
                  </a:lnTo>
                  <a:lnTo>
                    <a:pt x="71710" y="2055155"/>
                  </a:lnTo>
                  <a:lnTo>
                    <a:pt x="70682" y="2047127"/>
                  </a:lnTo>
                  <a:lnTo>
                    <a:pt x="69629" y="2039099"/>
                  </a:lnTo>
                  <a:lnTo>
                    <a:pt x="68555" y="2031071"/>
                  </a:lnTo>
                  <a:lnTo>
                    <a:pt x="67463" y="2023043"/>
                  </a:lnTo>
                  <a:lnTo>
                    <a:pt x="66353" y="2015015"/>
                  </a:lnTo>
                  <a:lnTo>
                    <a:pt x="65221" y="2006987"/>
                  </a:lnTo>
                  <a:lnTo>
                    <a:pt x="64074" y="1998959"/>
                  </a:lnTo>
                  <a:lnTo>
                    <a:pt x="62914" y="1990931"/>
                  </a:lnTo>
                  <a:lnTo>
                    <a:pt x="61742" y="1982903"/>
                  </a:lnTo>
                  <a:lnTo>
                    <a:pt x="60559" y="1974875"/>
                  </a:lnTo>
                  <a:lnTo>
                    <a:pt x="59366" y="1966847"/>
                  </a:lnTo>
                  <a:lnTo>
                    <a:pt x="58166" y="1958819"/>
                  </a:lnTo>
                  <a:lnTo>
                    <a:pt x="56963" y="1950791"/>
                  </a:lnTo>
                  <a:lnTo>
                    <a:pt x="55755" y="1942763"/>
                  </a:lnTo>
                  <a:lnTo>
                    <a:pt x="54547" y="1934735"/>
                  </a:lnTo>
                  <a:lnTo>
                    <a:pt x="53339" y="1926708"/>
                  </a:lnTo>
                  <a:lnTo>
                    <a:pt x="52134" y="1918680"/>
                  </a:lnTo>
                  <a:lnTo>
                    <a:pt x="50932" y="1910652"/>
                  </a:lnTo>
                  <a:lnTo>
                    <a:pt x="49736" y="1902624"/>
                  </a:lnTo>
                  <a:lnTo>
                    <a:pt x="48549" y="1894596"/>
                  </a:lnTo>
                  <a:lnTo>
                    <a:pt x="47371" y="1886568"/>
                  </a:lnTo>
                  <a:lnTo>
                    <a:pt x="46201" y="1878540"/>
                  </a:lnTo>
                  <a:lnTo>
                    <a:pt x="45042" y="1870512"/>
                  </a:lnTo>
                  <a:lnTo>
                    <a:pt x="43899" y="1862484"/>
                  </a:lnTo>
                  <a:lnTo>
                    <a:pt x="42769" y="1854456"/>
                  </a:lnTo>
                  <a:lnTo>
                    <a:pt x="41652" y="1846428"/>
                  </a:lnTo>
                  <a:lnTo>
                    <a:pt x="40548" y="1838400"/>
                  </a:lnTo>
                  <a:lnTo>
                    <a:pt x="39461" y="1830372"/>
                  </a:lnTo>
                  <a:lnTo>
                    <a:pt x="38392" y="1822344"/>
                  </a:lnTo>
                  <a:lnTo>
                    <a:pt x="37337" y="1814316"/>
                  </a:lnTo>
                  <a:lnTo>
                    <a:pt x="36297" y="1806288"/>
                  </a:lnTo>
                  <a:lnTo>
                    <a:pt x="35271" y="1798260"/>
                  </a:lnTo>
                  <a:lnTo>
                    <a:pt x="34265" y="1790232"/>
                  </a:lnTo>
                  <a:lnTo>
                    <a:pt x="33273" y="1782204"/>
                  </a:lnTo>
                  <a:lnTo>
                    <a:pt x="32294" y="1774176"/>
                  </a:lnTo>
                  <a:lnTo>
                    <a:pt x="31329" y="1766149"/>
                  </a:lnTo>
                  <a:lnTo>
                    <a:pt x="30377" y="1758121"/>
                  </a:lnTo>
                  <a:lnTo>
                    <a:pt x="29440" y="1750093"/>
                  </a:lnTo>
                  <a:lnTo>
                    <a:pt x="28513" y="1742065"/>
                  </a:lnTo>
                  <a:lnTo>
                    <a:pt x="27596" y="1734037"/>
                  </a:lnTo>
                  <a:lnTo>
                    <a:pt x="26688" y="1726009"/>
                  </a:lnTo>
                  <a:lnTo>
                    <a:pt x="25792" y="1717981"/>
                  </a:lnTo>
                  <a:lnTo>
                    <a:pt x="24903" y="1709953"/>
                  </a:lnTo>
                  <a:lnTo>
                    <a:pt x="24021" y="1701925"/>
                  </a:lnTo>
                  <a:lnTo>
                    <a:pt x="23145" y="1693897"/>
                  </a:lnTo>
                  <a:lnTo>
                    <a:pt x="22274" y="1685869"/>
                  </a:lnTo>
                  <a:lnTo>
                    <a:pt x="21410" y="1677841"/>
                  </a:lnTo>
                  <a:lnTo>
                    <a:pt x="20550" y="1669813"/>
                  </a:lnTo>
                  <a:lnTo>
                    <a:pt x="19693" y="1661785"/>
                  </a:lnTo>
                  <a:lnTo>
                    <a:pt x="18840" y="1653757"/>
                  </a:lnTo>
                  <a:lnTo>
                    <a:pt x="17992" y="1645729"/>
                  </a:lnTo>
                  <a:lnTo>
                    <a:pt x="17147" y="1637701"/>
                  </a:lnTo>
                  <a:lnTo>
                    <a:pt x="16306" y="1629673"/>
                  </a:lnTo>
                  <a:lnTo>
                    <a:pt x="15469" y="1621645"/>
                  </a:lnTo>
                  <a:lnTo>
                    <a:pt x="14636" y="1613617"/>
                  </a:lnTo>
                  <a:lnTo>
                    <a:pt x="13811" y="1605590"/>
                  </a:lnTo>
                  <a:lnTo>
                    <a:pt x="12992" y="1597562"/>
                  </a:lnTo>
                  <a:lnTo>
                    <a:pt x="12180" y="1589534"/>
                  </a:lnTo>
                  <a:lnTo>
                    <a:pt x="11375" y="1581506"/>
                  </a:lnTo>
                  <a:lnTo>
                    <a:pt x="10584" y="1573478"/>
                  </a:lnTo>
                  <a:lnTo>
                    <a:pt x="9805" y="1565450"/>
                  </a:lnTo>
                  <a:lnTo>
                    <a:pt x="9039" y="1557422"/>
                  </a:lnTo>
                  <a:lnTo>
                    <a:pt x="8288" y="1549394"/>
                  </a:lnTo>
                  <a:lnTo>
                    <a:pt x="7555" y="1541366"/>
                  </a:lnTo>
                  <a:lnTo>
                    <a:pt x="6847" y="1533338"/>
                  </a:lnTo>
                  <a:lnTo>
                    <a:pt x="6159" y="1525310"/>
                  </a:lnTo>
                  <a:lnTo>
                    <a:pt x="5495" y="1517282"/>
                  </a:lnTo>
                  <a:lnTo>
                    <a:pt x="4855" y="1509254"/>
                  </a:lnTo>
                  <a:lnTo>
                    <a:pt x="4251" y="1501226"/>
                  </a:lnTo>
                  <a:lnTo>
                    <a:pt x="3680" y="1493198"/>
                  </a:lnTo>
                  <a:lnTo>
                    <a:pt x="3141" y="1485170"/>
                  </a:lnTo>
                  <a:lnTo>
                    <a:pt x="2636" y="1477142"/>
                  </a:lnTo>
                  <a:lnTo>
                    <a:pt x="2169" y="1469114"/>
                  </a:lnTo>
                  <a:lnTo>
                    <a:pt x="1751" y="1461086"/>
                  </a:lnTo>
                  <a:lnTo>
                    <a:pt x="1373" y="1453058"/>
                  </a:lnTo>
                  <a:lnTo>
                    <a:pt x="1035" y="1445031"/>
                  </a:lnTo>
                  <a:lnTo>
                    <a:pt x="740" y="1437003"/>
                  </a:lnTo>
                  <a:lnTo>
                    <a:pt x="499" y="1428975"/>
                  </a:lnTo>
                  <a:lnTo>
                    <a:pt x="307" y="1420947"/>
                  </a:lnTo>
                  <a:lnTo>
                    <a:pt x="159" y="1412919"/>
                  </a:lnTo>
                  <a:lnTo>
                    <a:pt x="55" y="1404891"/>
                  </a:lnTo>
                  <a:lnTo>
                    <a:pt x="0" y="1396863"/>
                  </a:lnTo>
                  <a:lnTo>
                    <a:pt x="1" y="1388835"/>
                  </a:lnTo>
                  <a:lnTo>
                    <a:pt x="46" y="1380807"/>
                  </a:lnTo>
                  <a:lnTo>
                    <a:pt x="134" y="1372779"/>
                  </a:lnTo>
                  <a:lnTo>
                    <a:pt x="262" y="1364751"/>
                  </a:lnTo>
                  <a:lnTo>
                    <a:pt x="441" y="1356723"/>
                  </a:lnTo>
                  <a:lnTo>
                    <a:pt x="661" y="1348695"/>
                  </a:lnTo>
                  <a:lnTo>
                    <a:pt x="918" y="1340667"/>
                  </a:lnTo>
                  <a:lnTo>
                    <a:pt x="1208" y="1332639"/>
                  </a:lnTo>
                  <a:lnTo>
                    <a:pt x="1531" y="1324611"/>
                  </a:lnTo>
                  <a:lnTo>
                    <a:pt x="1893" y="1316583"/>
                  </a:lnTo>
                  <a:lnTo>
                    <a:pt x="2280" y="1308555"/>
                  </a:lnTo>
                  <a:lnTo>
                    <a:pt x="2691" y="1300527"/>
                  </a:lnTo>
                  <a:lnTo>
                    <a:pt x="3123" y="1292499"/>
                  </a:lnTo>
                  <a:lnTo>
                    <a:pt x="3579" y="1284472"/>
                  </a:lnTo>
                  <a:lnTo>
                    <a:pt x="4052" y="1276444"/>
                  </a:lnTo>
                  <a:lnTo>
                    <a:pt x="4538" y="1268416"/>
                  </a:lnTo>
                  <a:lnTo>
                    <a:pt x="5035" y="1260388"/>
                  </a:lnTo>
                  <a:lnTo>
                    <a:pt x="5541" y="1252360"/>
                  </a:lnTo>
                  <a:lnTo>
                    <a:pt x="6057" y="1244332"/>
                  </a:lnTo>
                  <a:lnTo>
                    <a:pt x="6578" y="1236304"/>
                  </a:lnTo>
                  <a:lnTo>
                    <a:pt x="7102" y="1228276"/>
                  </a:lnTo>
                  <a:lnTo>
                    <a:pt x="7629" y="1220248"/>
                  </a:lnTo>
                  <a:lnTo>
                    <a:pt x="8159" y="1212220"/>
                  </a:lnTo>
                  <a:lnTo>
                    <a:pt x="8689" y="1204192"/>
                  </a:lnTo>
                  <a:lnTo>
                    <a:pt x="9221" y="1196164"/>
                  </a:lnTo>
                  <a:lnTo>
                    <a:pt x="9754" y="1188136"/>
                  </a:lnTo>
                  <a:lnTo>
                    <a:pt x="10288" y="1180108"/>
                  </a:lnTo>
                  <a:lnTo>
                    <a:pt x="10824" y="1172080"/>
                  </a:lnTo>
                  <a:lnTo>
                    <a:pt x="11364" y="1164052"/>
                  </a:lnTo>
                  <a:lnTo>
                    <a:pt x="11909" y="1156024"/>
                  </a:lnTo>
                  <a:lnTo>
                    <a:pt x="12458" y="1147996"/>
                  </a:lnTo>
                  <a:lnTo>
                    <a:pt x="13017" y="1139968"/>
                  </a:lnTo>
                  <a:lnTo>
                    <a:pt x="13586" y="1131940"/>
                  </a:lnTo>
                  <a:lnTo>
                    <a:pt x="14166" y="1123913"/>
                  </a:lnTo>
                  <a:lnTo>
                    <a:pt x="14759" y="1115885"/>
                  </a:lnTo>
                  <a:lnTo>
                    <a:pt x="15367" y="1107857"/>
                  </a:lnTo>
                  <a:lnTo>
                    <a:pt x="15999" y="1099829"/>
                  </a:lnTo>
                  <a:lnTo>
                    <a:pt x="16650" y="1091801"/>
                  </a:lnTo>
                  <a:lnTo>
                    <a:pt x="17322" y="1083773"/>
                  </a:lnTo>
                  <a:lnTo>
                    <a:pt x="18017" y="1075745"/>
                  </a:lnTo>
                  <a:lnTo>
                    <a:pt x="18742" y="1067717"/>
                  </a:lnTo>
                  <a:lnTo>
                    <a:pt x="19499" y="1059689"/>
                  </a:lnTo>
                  <a:lnTo>
                    <a:pt x="20283" y="1051661"/>
                  </a:lnTo>
                  <a:lnTo>
                    <a:pt x="21097" y="1043633"/>
                  </a:lnTo>
                  <a:lnTo>
                    <a:pt x="21941" y="1035605"/>
                  </a:lnTo>
                  <a:lnTo>
                    <a:pt x="22827" y="1027577"/>
                  </a:lnTo>
                  <a:lnTo>
                    <a:pt x="23745" y="1019549"/>
                  </a:lnTo>
                  <a:lnTo>
                    <a:pt x="24695" y="1011521"/>
                  </a:lnTo>
                  <a:lnTo>
                    <a:pt x="25677" y="1003493"/>
                  </a:lnTo>
                  <a:lnTo>
                    <a:pt x="26697" y="995465"/>
                  </a:lnTo>
                  <a:lnTo>
                    <a:pt x="27753" y="987437"/>
                  </a:lnTo>
                  <a:lnTo>
                    <a:pt x="28840" y="979409"/>
                  </a:lnTo>
                  <a:lnTo>
                    <a:pt x="29956" y="971381"/>
                  </a:lnTo>
                  <a:lnTo>
                    <a:pt x="31102" y="963354"/>
                  </a:lnTo>
                  <a:lnTo>
                    <a:pt x="32285" y="955326"/>
                  </a:lnTo>
                  <a:lnTo>
                    <a:pt x="33494" y="947298"/>
                  </a:lnTo>
                  <a:lnTo>
                    <a:pt x="34727" y="939270"/>
                  </a:lnTo>
                  <a:lnTo>
                    <a:pt x="35983" y="931242"/>
                  </a:lnTo>
                  <a:lnTo>
                    <a:pt x="37264" y="923214"/>
                  </a:lnTo>
                  <a:lnTo>
                    <a:pt x="38569" y="915186"/>
                  </a:lnTo>
                  <a:lnTo>
                    <a:pt x="39891" y="907158"/>
                  </a:lnTo>
                  <a:lnTo>
                    <a:pt x="41229" y="899130"/>
                  </a:lnTo>
                  <a:lnTo>
                    <a:pt x="42583" y="891102"/>
                  </a:lnTo>
                  <a:lnTo>
                    <a:pt x="43954" y="883074"/>
                  </a:lnTo>
                  <a:lnTo>
                    <a:pt x="45336" y="875046"/>
                  </a:lnTo>
                  <a:lnTo>
                    <a:pt x="46727" y="867018"/>
                  </a:lnTo>
                  <a:lnTo>
                    <a:pt x="48127" y="858990"/>
                  </a:lnTo>
                  <a:lnTo>
                    <a:pt x="49536" y="850962"/>
                  </a:lnTo>
                  <a:lnTo>
                    <a:pt x="50952" y="842934"/>
                  </a:lnTo>
                  <a:lnTo>
                    <a:pt x="52372" y="834906"/>
                  </a:lnTo>
                  <a:lnTo>
                    <a:pt x="53796" y="826878"/>
                  </a:lnTo>
                  <a:lnTo>
                    <a:pt x="55223" y="818850"/>
                  </a:lnTo>
                  <a:lnTo>
                    <a:pt x="56653" y="810822"/>
                  </a:lnTo>
                  <a:lnTo>
                    <a:pt x="58084" y="802795"/>
                  </a:lnTo>
                  <a:lnTo>
                    <a:pt x="59516" y="794767"/>
                  </a:lnTo>
                  <a:lnTo>
                    <a:pt x="60947" y="786739"/>
                  </a:lnTo>
                  <a:lnTo>
                    <a:pt x="62378" y="778711"/>
                  </a:lnTo>
                  <a:lnTo>
                    <a:pt x="63807" y="770683"/>
                  </a:lnTo>
                  <a:lnTo>
                    <a:pt x="65235" y="762655"/>
                  </a:lnTo>
                  <a:lnTo>
                    <a:pt x="66660" y="754627"/>
                  </a:lnTo>
                  <a:lnTo>
                    <a:pt x="68083" y="746599"/>
                  </a:lnTo>
                  <a:lnTo>
                    <a:pt x="69502" y="738571"/>
                  </a:lnTo>
                  <a:lnTo>
                    <a:pt x="70917" y="730543"/>
                  </a:lnTo>
                  <a:lnTo>
                    <a:pt x="72327" y="722515"/>
                  </a:lnTo>
                  <a:lnTo>
                    <a:pt x="73733" y="714487"/>
                  </a:lnTo>
                  <a:lnTo>
                    <a:pt x="75132" y="706459"/>
                  </a:lnTo>
                  <a:lnTo>
                    <a:pt x="76524" y="698431"/>
                  </a:lnTo>
                  <a:lnTo>
                    <a:pt x="77908" y="690403"/>
                  </a:lnTo>
                  <a:lnTo>
                    <a:pt x="79285" y="682375"/>
                  </a:lnTo>
                  <a:lnTo>
                    <a:pt x="80654" y="674347"/>
                  </a:lnTo>
                  <a:lnTo>
                    <a:pt x="82011" y="666319"/>
                  </a:lnTo>
                  <a:lnTo>
                    <a:pt x="83356" y="658291"/>
                  </a:lnTo>
                  <a:lnTo>
                    <a:pt x="84691" y="650263"/>
                  </a:lnTo>
                  <a:lnTo>
                    <a:pt x="86014" y="642236"/>
                  </a:lnTo>
                  <a:lnTo>
                    <a:pt x="87322" y="634208"/>
                  </a:lnTo>
                  <a:lnTo>
                    <a:pt x="88612" y="626180"/>
                  </a:lnTo>
                  <a:lnTo>
                    <a:pt x="89888" y="618152"/>
                  </a:lnTo>
                  <a:lnTo>
                    <a:pt x="91148" y="610124"/>
                  </a:lnTo>
                  <a:lnTo>
                    <a:pt x="92391" y="602096"/>
                  </a:lnTo>
                  <a:lnTo>
                    <a:pt x="93611" y="594068"/>
                  </a:lnTo>
                  <a:lnTo>
                    <a:pt x="94811" y="586040"/>
                  </a:lnTo>
                  <a:lnTo>
                    <a:pt x="95991" y="578012"/>
                  </a:lnTo>
                  <a:lnTo>
                    <a:pt x="97151" y="569984"/>
                  </a:lnTo>
                  <a:lnTo>
                    <a:pt x="98287" y="561956"/>
                  </a:lnTo>
                  <a:lnTo>
                    <a:pt x="99396" y="553928"/>
                  </a:lnTo>
                  <a:lnTo>
                    <a:pt x="100482" y="545900"/>
                  </a:lnTo>
                  <a:lnTo>
                    <a:pt x="101545" y="537872"/>
                  </a:lnTo>
                  <a:lnTo>
                    <a:pt x="102585" y="529844"/>
                  </a:lnTo>
                  <a:lnTo>
                    <a:pt x="103593" y="521816"/>
                  </a:lnTo>
                  <a:lnTo>
                    <a:pt x="104575" y="513788"/>
                  </a:lnTo>
                  <a:lnTo>
                    <a:pt x="105533" y="505760"/>
                  </a:lnTo>
                  <a:lnTo>
                    <a:pt x="106465" y="497732"/>
                  </a:lnTo>
                  <a:lnTo>
                    <a:pt x="107370" y="489704"/>
                  </a:lnTo>
                  <a:lnTo>
                    <a:pt x="108242" y="481677"/>
                  </a:lnTo>
                  <a:lnTo>
                    <a:pt x="109090" y="473649"/>
                  </a:lnTo>
                  <a:lnTo>
                    <a:pt x="109912" y="465621"/>
                  </a:lnTo>
                  <a:lnTo>
                    <a:pt x="110710" y="457593"/>
                  </a:lnTo>
                  <a:lnTo>
                    <a:pt x="111475" y="449565"/>
                  </a:lnTo>
                  <a:lnTo>
                    <a:pt x="112214" y="441537"/>
                  </a:lnTo>
                  <a:lnTo>
                    <a:pt x="112929" y="433509"/>
                  </a:lnTo>
                  <a:lnTo>
                    <a:pt x="113620" y="425481"/>
                  </a:lnTo>
                  <a:lnTo>
                    <a:pt x="114286" y="417453"/>
                  </a:lnTo>
                  <a:lnTo>
                    <a:pt x="114922" y="409425"/>
                  </a:lnTo>
                  <a:lnTo>
                    <a:pt x="115536" y="401397"/>
                  </a:lnTo>
                  <a:lnTo>
                    <a:pt x="116128" y="393369"/>
                  </a:lnTo>
                  <a:lnTo>
                    <a:pt x="116698" y="385341"/>
                  </a:lnTo>
                  <a:lnTo>
                    <a:pt x="117242" y="377313"/>
                  </a:lnTo>
                  <a:lnTo>
                    <a:pt x="117764" y="369285"/>
                  </a:lnTo>
                  <a:lnTo>
                    <a:pt x="118267" y="361257"/>
                  </a:lnTo>
                  <a:lnTo>
                    <a:pt x="118750" y="353229"/>
                  </a:lnTo>
                  <a:lnTo>
                    <a:pt x="119214" y="345201"/>
                  </a:lnTo>
                  <a:lnTo>
                    <a:pt x="119655" y="337173"/>
                  </a:lnTo>
                  <a:lnTo>
                    <a:pt x="120079" y="329145"/>
                  </a:lnTo>
                  <a:lnTo>
                    <a:pt x="120486" y="321118"/>
                  </a:lnTo>
                  <a:lnTo>
                    <a:pt x="120878" y="313090"/>
                  </a:lnTo>
                  <a:lnTo>
                    <a:pt x="121250" y="305062"/>
                  </a:lnTo>
                  <a:lnTo>
                    <a:pt x="121606" y="297034"/>
                  </a:lnTo>
                  <a:lnTo>
                    <a:pt x="121948" y="289006"/>
                  </a:lnTo>
                  <a:lnTo>
                    <a:pt x="122277" y="280978"/>
                  </a:lnTo>
                  <a:lnTo>
                    <a:pt x="122592" y="272950"/>
                  </a:lnTo>
                  <a:lnTo>
                    <a:pt x="122891" y="264922"/>
                  </a:lnTo>
                  <a:lnTo>
                    <a:pt x="123178" y="256894"/>
                  </a:lnTo>
                  <a:lnTo>
                    <a:pt x="123454" y="248866"/>
                  </a:lnTo>
                  <a:lnTo>
                    <a:pt x="123720" y="240838"/>
                  </a:lnTo>
                  <a:lnTo>
                    <a:pt x="123972" y="232810"/>
                  </a:lnTo>
                  <a:lnTo>
                    <a:pt x="124214" y="224782"/>
                  </a:lnTo>
                  <a:lnTo>
                    <a:pt x="124446" y="216754"/>
                  </a:lnTo>
                  <a:lnTo>
                    <a:pt x="124669" y="208726"/>
                  </a:lnTo>
                  <a:lnTo>
                    <a:pt x="124884" y="200698"/>
                  </a:lnTo>
                  <a:lnTo>
                    <a:pt x="125088" y="192670"/>
                  </a:lnTo>
                  <a:lnTo>
                    <a:pt x="125284" y="184642"/>
                  </a:lnTo>
                  <a:lnTo>
                    <a:pt x="125474" y="176614"/>
                  </a:lnTo>
                  <a:lnTo>
                    <a:pt x="125656" y="168586"/>
                  </a:lnTo>
                  <a:lnTo>
                    <a:pt x="125831" y="160559"/>
                  </a:lnTo>
                  <a:lnTo>
                    <a:pt x="125998" y="152531"/>
                  </a:lnTo>
                  <a:lnTo>
                    <a:pt x="126160" y="144503"/>
                  </a:lnTo>
                  <a:lnTo>
                    <a:pt x="126317" y="136475"/>
                  </a:lnTo>
                  <a:lnTo>
                    <a:pt x="126468" y="128447"/>
                  </a:lnTo>
                  <a:lnTo>
                    <a:pt x="126613" y="120419"/>
                  </a:lnTo>
                  <a:lnTo>
                    <a:pt x="126754" y="112391"/>
                  </a:lnTo>
                  <a:lnTo>
                    <a:pt x="126890" y="104363"/>
                  </a:lnTo>
                  <a:lnTo>
                    <a:pt x="127022" y="96335"/>
                  </a:lnTo>
                  <a:lnTo>
                    <a:pt x="127150" y="88307"/>
                  </a:lnTo>
                  <a:lnTo>
                    <a:pt x="127273" y="80279"/>
                  </a:lnTo>
                  <a:lnTo>
                    <a:pt x="127394" y="72251"/>
                  </a:lnTo>
                  <a:lnTo>
                    <a:pt x="127511" y="64223"/>
                  </a:lnTo>
                  <a:lnTo>
                    <a:pt x="127625" y="56195"/>
                  </a:lnTo>
                  <a:lnTo>
                    <a:pt x="127735" y="48167"/>
                  </a:lnTo>
                  <a:lnTo>
                    <a:pt x="127842" y="40139"/>
                  </a:lnTo>
                  <a:lnTo>
                    <a:pt x="127947" y="32111"/>
                  </a:lnTo>
                  <a:lnTo>
                    <a:pt x="128049" y="24083"/>
                  </a:lnTo>
                  <a:lnTo>
                    <a:pt x="128149" y="16055"/>
                  </a:lnTo>
                  <a:lnTo>
                    <a:pt x="128246" y="8027"/>
                  </a:lnTo>
                  <a:lnTo>
                    <a:pt x="128340" y="0"/>
                  </a:lnTo>
                  <a:lnTo>
                    <a:pt x="132160" y="0"/>
                  </a:lnTo>
                  <a:lnTo>
                    <a:pt x="132254" y="8027"/>
                  </a:lnTo>
                  <a:lnTo>
                    <a:pt x="132351" y="16055"/>
                  </a:lnTo>
                  <a:lnTo>
                    <a:pt x="132450" y="24083"/>
                  </a:lnTo>
                  <a:lnTo>
                    <a:pt x="132553" y="32111"/>
                  </a:lnTo>
                  <a:lnTo>
                    <a:pt x="132657" y="40139"/>
                  </a:lnTo>
                  <a:lnTo>
                    <a:pt x="132765" y="48167"/>
                  </a:lnTo>
                  <a:lnTo>
                    <a:pt x="132875" y="56195"/>
                  </a:lnTo>
                  <a:lnTo>
                    <a:pt x="132989" y="64223"/>
                  </a:lnTo>
                  <a:lnTo>
                    <a:pt x="133106" y="72251"/>
                  </a:lnTo>
                  <a:lnTo>
                    <a:pt x="133226" y="80279"/>
                  </a:lnTo>
                  <a:lnTo>
                    <a:pt x="133350" y="88307"/>
                  </a:lnTo>
                  <a:lnTo>
                    <a:pt x="133478" y="96335"/>
                  </a:lnTo>
                  <a:lnTo>
                    <a:pt x="133610" y="104363"/>
                  </a:lnTo>
                  <a:lnTo>
                    <a:pt x="133746" y="112391"/>
                  </a:lnTo>
                  <a:lnTo>
                    <a:pt x="133887" y="120419"/>
                  </a:lnTo>
                  <a:lnTo>
                    <a:pt x="134032" y="128447"/>
                  </a:lnTo>
                  <a:lnTo>
                    <a:pt x="134183" y="136475"/>
                  </a:lnTo>
                  <a:lnTo>
                    <a:pt x="134339" y="144503"/>
                  </a:lnTo>
                  <a:lnTo>
                    <a:pt x="134501" y="152531"/>
                  </a:lnTo>
                  <a:lnTo>
                    <a:pt x="134669" y="160559"/>
                  </a:lnTo>
                  <a:lnTo>
                    <a:pt x="134844" y="168586"/>
                  </a:lnTo>
                  <a:lnTo>
                    <a:pt x="135026" y="176614"/>
                  </a:lnTo>
                  <a:lnTo>
                    <a:pt x="135216" y="184642"/>
                  </a:lnTo>
                  <a:lnTo>
                    <a:pt x="135412" y="192670"/>
                  </a:lnTo>
                  <a:lnTo>
                    <a:pt x="135616" y="200698"/>
                  </a:lnTo>
                  <a:lnTo>
                    <a:pt x="135830" y="208726"/>
                  </a:lnTo>
                  <a:lnTo>
                    <a:pt x="136054" y="216754"/>
                  </a:lnTo>
                  <a:lnTo>
                    <a:pt x="136286" y="224782"/>
                  </a:lnTo>
                  <a:lnTo>
                    <a:pt x="136528" y="232810"/>
                  </a:lnTo>
                  <a:lnTo>
                    <a:pt x="136780" y="240838"/>
                  </a:lnTo>
                  <a:lnTo>
                    <a:pt x="137045" y="248866"/>
                  </a:lnTo>
                  <a:lnTo>
                    <a:pt x="137321" y="256894"/>
                  </a:lnTo>
                  <a:lnTo>
                    <a:pt x="137609" y="264922"/>
                  </a:lnTo>
                  <a:lnTo>
                    <a:pt x="137907" y="272950"/>
                  </a:lnTo>
                  <a:lnTo>
                    <a:pt x="138222" y="280978"/>
                  </a:lnTo>
                  <a:lnTo>
                    <a:pt x="138551" y="289006"/>
                  </a:lnTo>
                  <a:lnTo>
                    <a:pt x="138894" y="297034"/>
                  </a:lnTo>
                  <a:lnTo>
                    <a:pt x="139250" y="305062"/>
                  </a:lnTo>
                  <a:lnTo>
                    <a:pt x="139622" y="313090"/>
                  </a:lnTo>
                  <a:lnTo>
                    <a:pt x="140014" y="321118"/>
                  </a:lnTo>
                  <a:lnTo>
                    <a:pt x="140421" y="329145"/>
                  </a:lnTo>
                  <a:lnTo>
                    <a:pt x="140845" y="337173"/>
                  </a:lnTo>
                  <a:lnTo>
                    <a:pt x="141286" y="345201"/>
                  </a:lnTo>
                  <a:lnTo>
                    <a:pt x="141749" y="353229"/>
                  </a:lnTo>
                  <a:lnTo>
                    <a:pt x="142233" y="361257"/>
                  </a:lnTo>
                  <a:lnTo>
                    <a:pt x="142736" y="369285"/>
                  </a:lnTo>
                  <a:lnTo>
                    <a:pt x="143257" y="377313"/>
                  </a:lnTo>
                  <a:lnTo>
                    <a:pt x="143801" y="385341"/>
                  </a:lnTo>
                  <a:lnTo>
                    <a:pt x="144372" y="393369"/>
                  </a:lnTo>
                  <a:lnTo>
                    <a:pt x="144964" y="401397"/>
                  </a:lnTo>
                  <a:lnTo>
                    <a:pt x="145578" y="409425"/>
                  </a:lnTo>
                  <a:lnTo>
                    <a:pt x="146214" y="417453"/>
                  </a:lnTo>
                  <a:lnTo>
                    <a:pt x="146879" y="425481"/>
                  </a:lnTo>
                  <a:lnTo>
                    <a:pt x="147570" y="433509"/>
                  </a:lnTo>
                  <a:lnTo>
                    <a:pt x="148285" y="441537"/>
                  </a:lnTo>
                  <a:lnTo>
                    <a:pt x="149024" y="449565"/>
                  </a:lnTo>
                  <a:lnTo>
                    <a:pt x="149790" y="457593"/>
                  </a:lnTo>
                  <a:lnTo>
                    <a:pt x="150587" y="465621"/>
                  </a:lnTo>
                  <a:lnTo>
                    <a:pt x="151410" y="473649"/>
                  </a:lnTo>
                  <a:lnTo>
                    <a:pt x="152257" y="481677"/>
                  </a:lnTo>
                  <a:lnTo>
                    <a:pt x="153130" y="489704"/>
                  </a:lnTo>
                  <a:lnTo>
                    <a:pt x="154035" y="497732"/>
                  </a:lnTo>
                  <a:lnTo>
                    <a:pt x="154967" y="505760"/>
                  </a:lnTo>
                  <a:lnTo>
                    <a:pt x="155924" y="513788"/>
                  </a:lnTo>
                  <a:lnTo>
                    <a:pt x="156906" y="521816"/>
                  </a:lnTo>
                  <a:lnTo>
                    <a:pt x="157914" y="529844"/>
                  </a:lnTo>
                  <a:lnTo>
                    <a:pt x="158954" y="537872"/>
                  </a:lnTo>
                  <a:lnTo>
                    <a:pt x="160018" y="545900"/>
                  </a:lnTo>
                  <a:lnTo>
                    <a:pt x="161104" y="553928"/>
                  </a:lnTo>
                  <a:lnTo>
                    <a:pt x="162212" y="561956"/>
                  </a:lnTo>
                  <a:lnTo>
                    <a:pt x="163349" y="569984"/>
                  </a:lnTo>
                  <a:lnTo>
                    <a:pt x="164509" y="578012"/>
                  </a:lnTo>
                  <a:lnTo>
                    <a:pt x="165689" y="586040"/>
                  </a:lnTo>
                  <a:lnTo>
                    <a:pt x="166889" y="594068"/>
                  </a:lnTo>
                  <a:lnTo>
                    <a:pt x="168109" y="602096"/>
                  </a:lnTo>
                  <a:lnTo>
                    <a:pt x="169352" y="610124"/>
                  </a:lnTo>
                  <a:lnTo>
                    <a:pt x="170612" y="618152"/>
                  </a:lnTo>
                  <a:lnTo>
                    <a:pt x="171887" y="626180"/>
                  </a:lnTo>
                  <a:lnTo>
                    <a:pt x="173178" y="634208"/>
                  </a:lnTo>
                  <a:lnTo>
                    <a:pt x="174486" y="642236"/>
                  </a:lnTo>
                  <a:lnTo>
                    <a:pt x="175809" y="650263"/>
                  </a:lnTo>
                  <a:lnTo>
                    <a:pt x="177143" y="658291"/>
                  </a:lnTo>
                  <a:lnTo>
                    <a:pt x="178489" y="666319"/>
                  </a:lnTo>
                  <a:lnTo>
                    <a:pt x="179845" y="674347"/>
                  </a:lnTo>
                  <a:lnTo>
                    <a:pt x="181214" y="682375"/>
                  </a:lnTo>
                  <a:lnTo>
                    <a:pt x="182591" y="690403"/>
                  </a:lnTo>
                  <a:lnTo>
                    <a:pt x="183976" y="698431"/>
                  </a:lnTo>
                  <a:lnTo>
                    <a:pt x="185368" y="706459"/>
                  </a:lnTo>
                  <a:lnTo>
                    <a:pt x="186767" y="714487"/>
                  </a:lnTo>
                  <a:lnTo>
                    <a:pt x="188173" y="722515"/>
                  </a:lnTo>
                  <a:lnTo>
                    <a:pt x="189583" y="730543"/>
                  </a:lnTo>
                  <a:lnTo>
                    <a:pt x="190998" y="738571"/>
                  </a:lnTo>
                  <a:lnTo>
                    <a:pt x="192416" y="746599"/>
                  </a:lnTo>
                  <a:lnTo>
                    <a:pt x="193839" y="754627"/>
                  </a:lnTo>
                  <a:lnTo>
                    <a:pt x="195265" y="762655"/>
                  </a:lnTo>
                  <a:lnTo>
                    <a:pt x="196692" y="770683"/>
                  </a:lnTo>
                  <a:lnTo>
                    <a:pt x="198122" y="778711"/>
                  </a:lnTo>
                  <a:lnTo>
                    <a:pt x="199553" y="786739"/>
                  </a:lnTo>
                  <a:lnTo>
                    <a:pt x="200984" y="794767"/>
                  </a:lnTo>
                  <a:lnTo>
                    <a:pt x="202416" y="802795"/>
                  </a:lnTo>
                  <a:lnTo>
                    <a:pt x="203847" y="810822"/>
                  </a:lnTo>
                  <a:lnTo>
                    <a:pt x="205277" y="818850"/>
                  </a:lnTo>
                  <a:lnTo>
                    <a:pt x="206704" y="826878"/>
                  </a:lnTo>
                  <a:lnTo>
                    <a:pt x="208128" y="834906"/>
                  </a:lnTo>
                  <a:lnTo>
                    <a:pt x="209548" y="842934"/>
                  </a:lnTo>
                  <a:lnTo>
                    <a:pt x="210964" y="850962"/>
                  </a:lnTo>
                  <a:lnTo>
                    <a:pt x="212372" y="858990"/>
                  </a:lnTo>
                  <a:lnTo>
                    <a:pt x="213773" y="867018"/>
                  </a:lnTo>
                  <a:lnTo>
                    <a:pt x="215164" y="875046"/>
                  </a:lnTo>
                  <a:lnTo>
                    <a:pt x="216546" y="883074"/>
                  </a:lnTo>
                  <a:lnTo>
                    <a:pt x="217917" y="891102"/>
                  </a:lnTo>
                  <a:lnTo>
                    <a:pt x="219270" y="899130"/>
                  </a:lnTo>
                  <a:lnTo>
                    <a:pt x="220609" y="907158"/>
                  </a:lnTo>
                  <a:lnTo>
                    <a:pt x="221931" y="915186"/>
                  </a:lnTo>
                  <a:lnTo>
                    <a:pt x="223236" y="923214"/>
                  </a:lnTo>
                  <a:lnTo>
                    <a:pt x="224517" y="931242"/>
                  </a:lnTo>
                  <a:lnTo>
                    <a:pt x="225773" y="939270"/>
                  </a:lnTo>
                  <a:lnTo>
                    <a:pt x="227006" y="947298"/>
                  </a:lnTo>
                  <a:lnTo>
                    <a:pt x="228215" y="955326"/>
                  </a:lnTo>
                  <a:lnTo>
                    <a:pt x="229398" y="963354"/>
                  </a:lnTo>
                  <a:lnTo>
                    <a:pt x="230543" y="971381"/>
                  </a:lnTo>
                  <a:lnTo>
                    <a:pt x="231660" y="979409"/>
                  </a:lnTo>
                  <a:lnTo>
                    <a:pt x="232747" y="987437"/>
                  </a:lnTo>
                  <a:lnTo>
                    <a:pt x="233803" y="995465"/>
                  </a:lnTo>
                  <a:lnTo>
                    <a:pt x="234823" y="1003493"/>
                  </a:lnTo>
                  <a:lnTo>
                    <a:pt x="235804" y="1011521"/>
                  </a:lnTo>
                  <a:lnTo>
                    <a:pt x="236754" y="1019549"/>
                  </a:lnTo>
                  <a:lnTo>
                    <a:pt x="237673" y="1027577"/>
                  </a:lnTo>
                  <a:lnTo>
                    <a:pt x="238559" y="1035605"/>
                  </a:lnTo>
                  <a:lnTo>
                    <a:pt x="239403" y="1043633"/>
                  </a:lnTo>
                  <a:lnTo>
                    <a:pt x="240217" y="1051661"/>
                  </a:lnTo>
                  <a:lnTo>
                    <a:pt x="241001" y="1059689"/>
                  </a:lnTo>
                  <a:lnTo>
                    <a:pt x="241758" y="1067717"/>
                  </a:lnTo>
                  <a:lnTo>
                    <a:pt x="242483" y="1075745"/>
                  </a:lnTo>
                  <a:lnTo>
                    <a:pt x="243178" y="1083773"/>
                  </a:lnTo>
                  <a:lnTo>
                    <a:pt x="243850" y="1091801"/>
                  </a:lnTo>
                  <a:lnTo>
                    <a:pt x="244501" y="1099829"/>
                  </a:lnTo>
                  <a:lnTo>
                    <a:pt x="245133" y="1107857"/>
                  </a:lnTo>
                  <a:lnTo>
                    <a:pt x="245741" y="1115885"/>
                  </a:lnTo>
                  <a:lnTo>
                    <a:pt x="246334" y="1123913"/>
                  </a:lnTo>
                  <a:lnTo>
                    <a:pt x="246914" y="1131940"/>
                  </a:lnTo>
                  <a:lnTo>
                    <a:pt x="247483" y="1139968"/>
                  </a:lnTo>
                  <a:lnTo>
                    <a:pt x="248041" y="1147996"/>
                  </a:lnTo>
                  <a:lnTo>
                    <a:pt x="248591" y="1156024"/>
                  </a:lnTo>
                  <a:lnTo>
                    <a:pt x="249135" y="1164052"/>
                  </a:lnTo>
                  <a:lnTo>
                    <a:pt x="249675" y="1172080"/>
                  </a:lnTo>
                  <a:lnTo>
                    <a:pt x="250212" y="1180108"/>
                  </a:lnTo>
                  <a:lnTo>
                    <a:pt x="250746" y="1188136"/>
                  </a:lnTo>
                  <a:lnTo>
                    <a:pt x="251279" y="1196164"/>
                  </a:lnTo>
                  <a:lnTo>
                    <a:pt x="251810" y="1204192"/>
                  </a:lnTo>
                  <a:lnTo>
                    <a:pt x="252341" y="1212220"/>
                  </a:lnTo>
                  <a:lnTo>
                    <a:pt x="252870" y="1220248"/>
                  </a:lnTo>
                  <a:lnTo>
                    <a:pt x="253398" y="1228276"/>
                  </a:lnTo>
                  <a:lnTo>
                    <a:pt x="253922" y="1236304"/>
                  </a:lnTo>
                  <a:lnTo>
                    <a:pt x="254443" y="1244332"/>
                  </a:lnTo>
                  <a:lnTo>
                    <a:pt x="254958" y="1252360"/>
                  </a:lnTo>
                  <a:lnTo>
                    <a:pt x="255465" y="1260388"/>
                  </a:lnTo>
                  <a:lnTo>
                    <a:pt x="255962" y="1268416"/>
                  </a:lnTo>
                  <a:lnTo>
                    <a:pt x="256448" y="1276444"/>
                  </a:lnTo>
                  <a:lnTo>
                    <a:pt x="256921" y="1284472"/>
                  </a:lnTo>
                  <a:lnTo>
                    <a:pt x="257376" y="1292499"/>
                  </a:lnTo>
                  <a:lnTo>
                    <a:pt x="257808" y="1300527"/>
                  </a:lnTo>
                  <a:lnTo>
                    <a:pt x="258219" y="1308555"/>
                  </a:lnTo>
                  <a:lnTo>
                    <a:pt x="258607" y="1316583"/>
                  </a:lnTo>
                  <a:lnTo>
                    <a:pt x="258968" y="1324611"/>
                  </a:lnTo>
                  <a:lnTo>
                    <a:pt x="259292" y="1332639"/>
                  </a:lnTo>
                  <a:lnTo>
                    <a:pt x="259582" y="1340667"/>
                  </a:lnTo>
                  <a:lnTo>
                    <a:pt x="259838" y="1348695"/>
                  </a:lnTo>
                  <a:lnTo>
                    <a:pt x="260059" y="1356723"/>
                  </a:lnTo>
                  <a:lnTo>
                    <a:pt x="260238" y="1364751"/>
                  </a:lnTo>
                  <a:lnTo>
                    <a:pt x="260366" y="1372779"/>
                  </a:lnTo>
                  <a:lnTo>
                    <a:pt x="260453" y="1380807"/>
                  </a:lnTo>
                  <a:lnTo>
                    <a:pt x="260498" y="1388835"/>
                  </a:lnTo>
                  <a:lnTo>
                    <a:pt x="260500" y="1396863"/>
                  </a:lnTo>
                  <a:lnTo>
                    <a:pt x="260444" y="1404891"/>
                  </a:lnTo>
                  <a:lnTo>
                    <a:pt x="260341" y="1412919"/>
                  </a:lnTo>
                  <a:lnTo>
                    <a:pt x="260193" y="1420947"/>
                  </a:lnTo>
                  <a:lnTo>
                    <a:pt x="260001" y="1428975"/>
                  </a:lnTo>
                  <a:lnTo>
                    <a:pt x="259760" y="1437003"/>
                  </a:lnTo>
                  <a:lnTo>
                    <a:pt x="259464" y="1445031"/>
                  </a:lnTo>
                  <a:lnTo>
                    <a:pt x="259127" y="1453058"/>
                  </a:lnTo>
                  <a:lnTo>
                    <a:pt x="258749" y="1461086"/>
                  </a:lnTo>
                  <a:lnTo>
                    <a:pt x="258331" y="1469114"/>
                  </a:lnTo>
                  <a:lnTo>
                    <a:pt x="257864" y="1477142"/>
                  </a:lnTo>
                  <a:lnTo>
                    <a:pt x="257359" y="1485170"/>
                  </a:lnTo>
                  <a:lnTo>
                    <a:pt x="256820" y="1493198"/>
                  </a:lnTo>
                  <a:lnTo>
                    <a:pt x="256248" y="1501226"/>
                  </a:lnTo>
                  <a:lnTo>
                    <a:pt x="255644" y="1509254"/>
                  </a:lnTo>
                  <a:lnTo>
                    <a:pt x="255005" y="1517282"/>
                  </a:lnTo>
                  <a:lnTo>
                    <a:pt x="254341" y="1525310"/>
                  </a:lnTo>
                  <a:lnTo>
                    <a:pt x="253653" y="1533338"/>
                  </a:lnTo>
                  <a:lnTo>
                    <a:pt x="252945" y="1541366"/>
                  </a:lnTo>
                  <a:lnTo>
                    <a:pt x="252211" y="1549394"/>
                  </a:lnTo>
                  <a:lnTo>
                    <a:pt x="251460" y="1557422"/>
                  </a:lnTo>
                  <a:lnTo>
                    <a:pt x="250695" y="1565450"/>
                  </a:lnTo>
                  <a:lnTo>
                    <a:pt x="249916" y="1573478"/>
                  </a:lnTo>
                  <a:lnTo>
                    <a:pt x="249124" y="1581506"/>
                  </a:lnTo>
                  <a:lnTo>
                    <a:pt x="248320" y="1589534"/>
                  </a:lnTo>
                  <a:lnTo>
                    <a:pt x="247508" y="1597562"/>
                  </a:lnTo>
                  <a:lnTo>
                    <a:pt x="246689" y="1605590"/>
                  </a:lnTo>
                  <a:lnTo>
                    <a:pt x="245863" y="1613617"/>
                  </a:lnTo>
                  <a:lnTo>
                    <a:pt x="245031" y="1621645"/>
                  </a:lnTo>
                  <a:lnTo>
                    <a:pt x="244194" y="1629673"/>
                  </a:lnTo>
                  <a:lnTo>
                    <a:pt x="243353" y="1637701"/>
                  </a:lnTo>
                  <a:lnTo>
                    <a:pt x="242508" y="1645729"/>
                  </a:lnTo>
                  <a:lnTo>
                    <a:pt x="241659" y="1653757"/>
                  </a:lnTo>
                  <a:lnTo>
                    <a:pt x="240807" y="1661785"/>
                  </a:lnTo>
                  <a:lnTo>
                    <a:pt x="239950" y="1669813"/>
                  </a:lnTo>
                  <a:lnTo>
                    <a:pt x="239090" y="1677841"/>
                  </a:lnTo>
                  <a:lnTo>
                    <a:pt x="238225" y="1685869"/>
                  </a:lnTo>
                  <a:lnTo>
                    <a:pt x="237355" y="1693897"/>
                  </a:lnTo>
                  <a:lnTo>
                    <a:pt x="236479" y="1701925"/>
                  </a:lnTo>
                  <a:lnTo>
                    <a:pt x="235597" y="1709953"/>
                  </a:lnTo>
                  <a:lnTo>
                    <a:pt x="234708" y="1717981"/>
                  </a:lnTo>
                  <a:lnTo>
                    <a:pt x="233811" y="1726009"/>
                  </a:lnTo>
                  <a:lnTo>
                    <a:pt x="232904" y="1734037"/>
                  </a:lnTo>
                  <a:lnTo>
                    <a:pt x="231987" y="1742065"/>
                  </a:lnTo>
                  <a:lnTo>
                    <a:pt x="231060" y="1750093"/>
                  </a:lnTo>
                  <a:lnTo>
                    <a:pt x="230123" y="1758121"/>
                  </a:lnTo>
                  <a:lnTo>
                    <a:pt x="229171" y="1766149"/>
                  </a:lnTo>
                  <a:lnTo>
                    <a:pt x="228205" y="1774176"/>
                  </a:lnTo>
                  <a:lnTo>
                    <a:pt x="227227" y="1782204"/>
                  </a:lnTo>
                  <a:lnTo>
                    <a:pt x="226235" y="1790232"/>
                  </a:lnTo>
                  <a:lnTo>
                    <a:pt x="225229" y="1798260"/>
                  </a:lnTo>
                  <a:lnTo>
                    <a:pt x="224203" y="1806288"/>
                  </a:lnTo>
                  <a:lnTo>
                    <a:pt x="223163" y="1814316"/>
                  </a:lnTo>
                  <a:lnTo>
                    <a:pt x="222108" y="1822344"/>
                  </a:lnTo>
                  <a:lnTo>
                    <a:pt x="221039" y="1830372"/>
                  </a:lnTo>
                  <a:lnTo>
                    <a:pt x="219952" y="1838400"/>
                  </a:lnTo>
                  <a:lnTo>
                    <a:pt x="218848" y="1846428"/>
                  </a:lnTo>
                  <a:lnTo>
                    <a:pt x="217731" y="1854456"/>
                  </a:lnTo>
                  <a:lnTo>
                    <a:pt x="216601" y="1862484"/>
                  </a:lnTo>
                  <a:lnTo>
                    <a:pt x="215457" y="1870512"/>
                  </a:lnTo>
                  <a:lnTo>
                    <a:pt x="214298" y="1878540"/>
                  </a:lnTo>
                  <a:lnTo>
                    <a:pt x="213129" y="1886568"/>
                  </a:lnTo>
                  <a:lnTo>
                    <a:pt x="211950" y="1894596"/>
                  </a:lnTo>
                  <a:lnTo>
                    <a:pt x="210763" y="1902624"/>
                  </a:lnTo>
                  <a:lnTo>
                    <a:pt x="209568" y="1910652"/>
                  </a:lnTo>
                  <a:lnTo>
                    <a:pt x="208366" y="1918680"/>
                  </a:lnTo>
                  <a:lnTo>
                    <a:pt x="207161" y="1926708"/>
                  </a:lnTo>
                  <a:lnTo>
                    <a:pt x="205953" y="1934735"/>
                  </a:lnTo>
                  <a:lnTo>
                    <a:pt x="204744" y="1942763"/>
                  </a:lnTo>
                  <a:lnTo>
                    <a:pt x="203537" y="1950791"/>
                  </a:lnTo>
                  <a:lnTo>
                    <a:pt x="202333" y="1958819"/>
                  </a:lnTo>
                  <a:lnTo>
                    <a:pt x="201134" y="1966847"/>
                  </a:lnTo>
                  <a:lnTo>
                    <a:pt x="199941" y="1974875"/>
                  </a:lnTo>
                  <a:lnTo>
                    <a:pt x="198758" y="1982903"/>
                  </a:lnTo>
                  <a:lnTo>
                    <a:pt x="197586" y="1990931"/>
                  </a:lnTo>
                  <a:lnTo>
                    <a:pt x="196426" y="1998959"/>
                  </a:lnTo>
                  <a:lnTo>
                    <a:pt x="195279" y="2006987"/>
                  </a:lnTo>
                  <a:lnTo>
                    <a:pt x="194147" y="2015015"/>
                  </a:lnTo>
                  <a:lnTo>
                    <a:pt x="193037" y="2023043"/>
                  </a:lnTo>
                  <a:lnTo>
                    <a:pt x="191944" y="2031071"/>
                  </a:lnTo>
                  <a:lnTo>
                    <a:pt x="190871" y="2039099"/>
                  </a:lnTo>
                  <a:lnTo>
                    <a:pt x="189818" y="2047127"/>
                  </a:lnTo>
                  <a:lnTo>
                    <a:pt x="188789" y="2055155"/>
                  </a:lnTo>
                  <a:lnTo>
                    <a:pt x="187788" y="2063183"/>
                  </a:lnTo>
                  <a:lnTo>
                    <a:pt x="186810" y="2071211"/>
                  </a:lnTo>
                  <a:lnTo>
                    <a:pt x="185855" y="2079239"/>
                  </a:lnTo>
                  <a:lnTo>
                    <a:pt x="184925" y="2087267"/>
                  </a:lnTo>
                  <a:lnTo>
                    <a:pt x="184030" y="2095294"/>
                  </a:lnTo>
                  <a:lnTo>
                    <a:pt x="183161" y="2103322"/>
                  </a:lnTo>
                  <a:lnTo>
                    <a:pt x="182317" y="2111350"/>
                  </a:lnTo>
                  <a:lnTo>
                    <a:pt x="181500" y="2119378"/>
                  </a:lnTo>
                  <a:lnTo>
                    <a:pt x="180714" y="2127406"/>
                  </a:lnTo>
                  <a:lnTo>
                    <a:pt x="179959" y="2135434"/>
                  </a:lnTo>
                  <a:lnTo>
                    <a:pt x="179231" y="2143462"/>
                  </a:lnTo>
                  <a:lnTo>
                    <a:pt x="178528" y="2151490"/>
                  </a:lnTo>
                  <a:lnTo>
                    <a:pt x="177851" y="2159518"/>
                  </a:lnTo>
                  <a:lnTo>
                    <a:pt x="177209" y="2167546"/>
                  </a:lnTo>
                  <a:lnTo>
                    <a:pt x="176592" y="2175574"/>
                  </a:lnTo>
                  <a:lnTo>
                    <a:pt x="175999" y="2183602"/>
                  </a:lnTo>
                  <a:lnTo>
                    <a:pt x="175430" y="2191630"/>
                  </a:lnTo>
                  <a:lnTo>
                    <a:pt x="174888" y="2199658"/>
                  </a:lnTo>
                  <a:lnTo>
                    <a:pt x="174372" y="2207686"/>
                  </a:lnTo>
                  <a:lnTo>
                    <a:pt x="173878" y="2215714"/>
                  </a:lnTo>
                  <a:lnTo>
                    <a:pt x="173403" y="2223742"/>
                  </a:lnTo>
                  <a:lnTo>
                    <a:pt x="172948" y="2231770"/>
                  </a:lnTo>
                  <a:lnTo>
                    <a:pt x="172518" y="2239798"/>
                  </a:lnTo>
                  <a:lnTo>
                    <a:pt x="172105" y="2247826"/>
                  </a:lnTo>
                  <a:lnTo>
                    <a:pt x="171708" y="2255853"/>
                  </a:lnTo>
                  <a:lnTo>
                    <a:pt x="171326" y="2263881"/>
                  </a:lnTo>
                  <a:lnTo>
                    <a:pt x="170959" y="2271909"/>
                  </a:lnTo>
                  <a:lnTo>
                    <a:pt x="170607" y="2279937"/>
                  </a:lnTo>
                  <a:lnTo>
                    <a:pt x="170265" y="2287965"/>
                  </a:lnTo>
                  <a:lnTo>
                    <a:pt x="169932" y="2295993"/>
                  </a:lnTo>
                  <a:lnTo>
                    <a:pt x="169608" y="2304021"/>
                  </a:lnTo>
                  <a:lnTo>
                    <a:pt x="169292" y="2312049"/>
                  </a:lnTo>
                  <a:lnTo>
                    <a:pt x="168981" y="2320077"/>
                  </a:lnTo>
                  <a:lnTo>
                    <a:pt x="168674" y="2328105"/>
                  </a:lnTo>
                  <a:lnTo>
                    <a:pt x="168369" y="2336133"/>
                  </a:lnTo>
                  <a:lnTo>
                    <a:pt x="168065" y="2344161"/>
                  </a:lnTo>
                  <a:lnTo>
                    <a:pt x="167760" y="2352189"/>
                  </a:lnTo>
                  <a:lnTo>
                    <a:pt x="167452" y="2360217"/>
                  </a:lnTo>
                  <a:lnTo>
                    <a:pt x="167142" y="2368245"/>
                  </a:lnTo>
                  <a:lnTo>
                    <a:pt x="166827" y="2376273"/>
                  </a:lnTo>
                  <a:lnTo>
                    <a:pt x="166505" y="2384301"/>
                  </a:lnTo>
                  <a:lnTo>
                    <a:pt x="166175" y="2392329"/>
                  </a:lnTo>
                  <a:lnTo>
                    <a:pt x="165838" y="2400357"/>
                  </a:lnTo>
                  <a:lnTo>
                    <a:pt x="165491" y="2408385"/>
                  </a:lnTo>
                  <a:lnTo>
                    <a:pt x="165135" y="2416412"/>
                  </a:lnTo>
                  <a:lnTo>
                    <a:pt x="164765" y="2424440"/>
                  </a:lnTo>
                  <a:lnTo>
                    <a:pt x="164384" y="2432468"/>
                  </a:lnTo>
                  <a:lnTo>
                    <a:pt x="163992" y="2440496"/>
                  </a:lnTo>
                  <a:lnTo>
                    <a:pt x="163589" y="2448524"/>
                  </a:lnTo>
                  <a:lnTo>
                    <a:pt x="163170" y="2456552"/>
                  </a:lnTo>
                  <a:lnTo>
                    <a:pt x="162738" y="2464580"/>
                  </a:lnTo>
                  <a:lnTo>
                    <a:pt x="162294" y="2472608"/>
                  </a:lnTo>
                  <a:lnTo>
                    <a:pt x="161838" y="2480636"/>
                  </a:lnTo>
                  <a:lnTo>
                    <a:pt x="161370" y="2488664"/>
                  </a:lnTo>
                  <a:lnTo>
                    <a:pt x="160887" y="2496692"/>
                  </a:lnTo>
                  <a:lnTo>
                    <a:pt x="160395" y="2504720"/>
                  </a:lnTo>
                  <a:lnTo>
                    <a:pt x="159893" y="2512748"/>
                  </a:lnTo>
                  <a:lnTo>
                    <a:pt x="159381" y="2520776"/>
                  </a:lnTo>
                  <a:lnTo>
                    <a:pt x="158859" y="2528804"/>
                  </a:lnTo>
                  <a:lnTo>
                    <a:pt x="158330" y="2536832"/>
                  </a:lnTo>
                  <a:lnTo>
                    <a:pt x="157795" y="2544860"/>
                  </a:lnTo>
                  <a:lnTo>
                    <a:pt x="157255" y="2552888"/>
                  </a:lnTo>
                  <a:lnTo>
                    <a:pt x="156711" y="2560916"/>
                  </a:lnTo>
                  <a:lnTo>
                    <a:pt x="156164" y="2568944"/>
                  </a:lnTo>
                  <a:lnTo>
                    <a:pt x="155616" y="2576971"/>
                  </a:lnTo>
                  <a:lnTo>
                    <a:pt x="155068" y="2584999"/>
                  </a:lnTo>
                  <a:lnTo>
                    <a:pt x="154522" y="2593027"/>
                  </a:lnTo>
                  <a:lnTo>
                    <a:pt x="153980" y="2601055"/>
                  </a:lnTo>
                  <a:lnTo>
                    <a:pt x="153443" y="2609083"/>
                  </a:lnTo>
                  <a:lnTo>
                    <a:pt x="152912" y="2617111"/>
                  </a:lnTo>
                  <a:lnTo>
                    <a:pt x="152387" y="2625139"/>
                  </a:lnTo>
                  <a:lnTo>
                    <a:pt x="151872" y="2633167"/>
                  </a:lnTo>
                  <a:lnTo>
                    <a:pt x="151368" y="2641195"/>
                  </a:lnTo>
                  <a:lnTo>
                    <a:pt x="150875" y="2649223"/>
                  </a:lnTo>
                  <a:lnTo>
                    <a:pt x="150394" y="2657251"/>
                  </a:lnTo>
                  <a:lnTo>
                    <a:pt x="149925" y="2665279"/>
                  </a:lnTo>
                  <a:lnTo>
                    <a:pt x="149473" y="2673307"/>
                  </a:lnTo>
                  <a:lnTo>
                    <a:pt x="149036" y="2681335"/>
                  </a:lnTo>
                  <a:lnTo>
                    <a:pt x="148614" y="2689363"/>
                  </a:lnTo>
                  <a:lnTo>
                    <a:pt x="148207" y="2697391"/>
                  </a:lnTo>
                  <a:lnTo>
                    <a:pt x="147817" y="2705419"/>
                  </a:lnTo>
                  <a:lnTo>
                    <a:pt x="147448" y="2713447"/>
                  </a:lnTo>
                  <a:lnTo>
                    <a:pt x="147094" y="2721475"/>
                  </a:lnTo>
                  <a:lnTo>
                    <a:pt x="146757" y="2729503"/>
                  </a:lnTo>
                  <a:lnTo>
                    <a:pt x="146436" y="2737530"/>
                  </a:lnTo>
                  <a:lnTo>
                    <a:pt x="146135" y="2745558"/>
                  </a:lnTo>
                  <a:lnTo>
                    <a:pt x="145851" y="2753586"/>
                  </a:lnTo>
                  <a:lnTo>
                    <a:pt x="145583" y="2761614"/>
                  </a:lnTo>
                  <a:lnTo>
                    <a:pt x="145329" y="2769642"/>
                  </a:lnTo>
                  <a:lnTo>
                    <a:pt x="145092" y="2777670"/>
                  </a:lnTo>
                  <a:lnTo>
                    <a:pt x="144872" y="2785698"/>
                  </a:lnTo>
                  <a:lnTo>
                    <a:pt x="144666" y="2793726"/>
                  </a:lnTo>
                  <a:lnTo>
                    <a:pt x="144472" y="2801754"/>
                  </a:lnTo>
                  <a:lnTo>
                    <a:pt x="144290" y="2809782"/>
                  </a:lnTo>
                  <a:lnTo>
                    <a:pt x="144122" y="2817810"/>
                  </a:lnTo>
                  <a:lnTo>
                    <a:pt x="143965" y="2825838"/>
                  </a:lnTo>
                  <a:lnTo>
                    <a:pt x="143818" y="2833866"/>
                  </a:lnTo>
                  <a:lnTo>
                    <a:pt x="143679" y="2841894"/>
                  </a:lnTo>
                  <a:lnTo>
                    <a:pt x="143549" y="2849922"/>
                  </a:lnTo>
                  <a:lnTo>
                    <a:pt x="143429" y="2857950"/>
                  </a:lnTo>
                  <a:lnTo>
                    <a:pt x="143315" y="2865978"/>
                  </a:lnTo>
                  <a:lnTo>
                    <a:pt x="143206" y="2874006"/>
                  </a:lnTo>
                  <a:lnTo>
                    <a:pt x="143103" y="2882034"/>
                  </a:lnTo>
                  <a:lnTo>
                    <a:pt x="143004" y="2890062"/>
                  </a:lnTo>
                  <a:lnTo>
                    <a:pt x="142910" y="2898089"/>
                  </a:lnTo>
                  <a:lnTo>
                    <a:pt x="142820" y="2906117"/>
                  </a:lnTo>
                  <a:lnTo>
                    <a:pt x="142731" y="2914145"/>
                  </a:lnTo>
                  <a:lnTo>
                    <a:pt x="142646" y="2922173"/>
                  </a:lnTo>
                  <a:lnTo>
                    <a:pt x="142562" y="2930201"/>
                  </a:lnTo>
                  <a:lnTo>
                    <a:pt x="142481" y="2938229"/>
                  </a:lnTo>
                  <a:lnTo>
                    <a:pt x="142400" y="2946257"/>
                  </a:lnTo>
                  <a:lnTo>
                    <a:pt x="142321" y="2954285"/>
                  </a:lnTo>
                  <a:lnTo>
                    <a:pt x="142243" y="2962313"/>
                  </a:lnTo>
                  <a:lnTo>
                    <a:pt x="142165" y="2970341"/>
                  </a:lnTo>
                  <a:lnTo>
                    <a:pt x="142089" y="2978369"/>
                  </a:lnTo>
                  <a:lnTo>
                    <a:pt x="142013" y="2986397"/>
                  </a:lnTo>
                  <a:lnTo>
                    <a:pt x="141939" y="2994425"/>
                  </a:lnTo>
                  <a:lnTo>
                    <a:pt x="141865" y="3002453"/>
                  </a:lnTo>
                  <a:lnTo>
                    <a:pt x="141792" y="3010481"/>
                  </a:lnTo>
                  <a:lnTo>
                    <a:pt x="141720" y="3018509"/>
                  </a:lnTo>
                  <a:lnTo>
                    <a:pt x="141650" y="3026537"/>
                  </a:lnTo>
                  <a:lnTo>
                    <a:pt x="141580" y="3034565"/>
                  </a:lnTo>
                  <a:lnTo>
                    <a:pt x="141513" y="3042593"/>
                  </a:lnTo>
                  <a:lnTo>
                    <a:pt x="141446" y="3050621"/>
                  </a:lnTo>
                  <a:lnTo>
                    <a:pt x="141382" y="3058648"/>
                  </a:lnTo>
                  <a:lnTo>
                    <a:pt x="141318" y="3066676"/>
                  </a:lnTo>
                  <a:lnTo>
                    <a:pt x="141257" y="3074704"/>
                  </a:lnTo>
                  <a:lnTo>
                    <a:pt x="141198" y="3082732"/>
                  </a:lnTo>
                  <a:lnTo>
                    <a:pt x="141140" y="3090760"/>
                  </a:lnTo>
                  <a:lnTo>
                    <a:pt x="141084" y="3098788"/>
                  </a:lnTo>
                  <a:lnTo>
                    <a:pt x="141030" y="3106816"/>
                  </a:lnTo>
                  <a:lnTo>
                    <a:pt x="140978" y="3114844"/>
                  </a:lnTo>
                  <a:lnTo>
                    <a:pt x="140927" y="3122872"/>
                  </a:lnTo>
                  <a:lnTo>
                    <a:pt x="140878" y="3130900"/>
                  </a:lnTo>
                  <a:lnTo>
                    <a:pt x="140830" y="3138928"/>
                  </a:lnTo>
                  <a:lnTo>
                    <a:pt x="140783" y="3146956"/>
                  </a:lnTo>
                  <a:lnTo>
                    <a:pt x="140737" y="3154984"/>
                  </a:lnTo>
                  <a:lnTo>
                    <a:pt x="140692" y="3163012"/>
                  </a:lnTo>
                  <a:lnTo>
                    <a:pt x="140647" y="3171040"/>
                  </a:lnTo>
                  <a:lnTo>
                    <a:pt x="140603" y="3179068"/>
                  </a:lnTo>
                  <a:lnTo>
                    <a:pt x="140559" y="3187096"/>
                  </a:lnTo>
                  <a:lnTo>
                    <a:pt x="140515" y="3195124"/>
                  </a:lnTo>
                  <a:lnTo>
                    <a:pt x="140472" y="3203152"/>
                  </a:lnTo>
                  <a:lnTo>
                    <a:pt x="140428" y="3211180"/>
                  </a:lnTo>
                  <a:lnTo>
                    <a:pt x="140384" y="3219207"/>
                  </a:lnTo>
                  <a:lnTo>
                    <a:pt x="140339" y="3227235"/>
                  </a:lnTo>
                  <a:lnTo>
                    <a:pt x="140295" y="3235263"/>
                  </a:lnTo>
                  <a:lnTo>
                    <a:pt x="140250" y="3243291"/>
                  </a:lnTo>
                  <a:lnTo>
                    <a:pt x="140205" y="3251319"/>
                  </a:lnTo>
                  <a:lnTo>
                    <a:pt x="140161" y="3259347"/>
                  </a:lnTo>
                  <a:lnTo>
                    <a:pt x="140117" y="3267375"/>
                  </a:lnTo>
                  <a:lnTo>
                    <a:pt x="140073" y="3275403"/>
                  </a:lnTo>
                  <a:lnTo>
                    <a:pt x="140031" y="3283431"/>
                  </a:lnTo>
                  <a:lnTo>
                    <a:pt x="139990" y="3291459"/>
                  </a:lnTo>
                  <a:lnTo>
                    <a:pt x="139951" y="3299487"/>
                  </a:lnTo>
                  <a:lnTo>
                    <a:pt x="139914" y="3307515"/>
                  </a:lnTo>
                  <a:lnTo>
                    <a:pt x="139880" y="3315543"/>
                  </a:lnTo>
                  <a:lnTo>
                    <a:pt x="139850" y="3323571"/>
                  </a:lnTo>
                  <a:lnTo>
                    <a:pt x="139824" y="3331599"/>
                  </a:lnTo>
                  <a:lnTo>
                    <a:pt x="139803" y="3339627"/>
                  </a:lnTo>
                  <a:lnTo>
                    <a:pt x="139788" y="3347655"/>
                  </a:lnTo>
                  <a:lnTo>
                    <a:pt x="139778" y="3355683"/>
                  </a:lnTo>
                  <a:lnTo>
                    <a:pt x="139778" y="3363711"/>
                  </a:lnTo>
                  <a:lnTo>
                    <a:pt x="139786" y="3371739"/>
                  </a:lnTo>
                  <a:lnTo>
                    <a:pt x="139802" y="3379767"/>
                  </a:lnTo>
                  <a:lnTo>
                    <a:pt x="139828" y="3387794"/>
                  </a:lnTo>
                  <a:lnTo>
                    <a:pt x="139865" y="3395822"/>
                  </a:lnTo>
                  <a:lnTo>
                    <a:pt x="139916" y="3403850"/>
                  </a:lnTo>
                  <a:lnTo>
                    <a:pt x="139979" y="3411878"/>
                  </a:lnTo>
                  <a:lnTo>
                    <a:pt x="140056" y="3419906"/>
                  </a:lnTo>
                  <a:lnTo>
                    <a:pt x="140146" y="3427934"/>
                  </a:lnTo>
                  <a:lnTo>
                    <a:pt x="140257" y="3435962"/>
                  </a:lnTo>
                  <a:lnTo>
                    <a:pt x="140385" y="3443990"/>
                  </a:lnTo>
                  <a:lnTo>
                    <a:pt x="140531" y="3452018"/>
                  </a:lnTo>
                  <a:lnTo>
                    <a:pt x="140694" y="3460046"/>
                  </a:lnTo>
                  <a:lnTo>
                    <a:pt x="140880" y="3468074"/>
                  </a:lnTo>
                  <a:lnTo>
                    <a:pt x="141092" y="3476102"/>
                  </a:lnTo>
                  <a:lnTo>
                    <a:pt x="141326" y="3484130"/>
                  </a:lnTo>
                  <a:lnTo>
                    <a:pt x="141583" y="3492158"/>
                  </a:lnTo>
                  <a:lnTo>
                    <a:pt x="141864" y="3500186"/>
                  </a:lnTo>
                  <a:lnTo>
                    <a:pt x="142179" y="3508214"/>
                  </a:lnTo>
                  <a:lnTo>
                    <a:pt x="142523" y="3516242"/>
                  </a:lnTo>
                  <a:lnTo>
                    <a:pt x="142895" y="3524270"/>
                  </a:lnTo>
                  <a:lnTo>
                    <a:pt x="143295" y="3532298"/>
                  </a:lnTo>
                  <a:lnTo>
                    <a:pt x="143729" y="3540326"/>
                  </a:lnTo>
                  <a:lnTo>
                    <a:pt x="144203" y="3548353"/>
                  </a:lnTo>
                  <a:lnTo>
                    <a:pt x="144710" y="3556381"/>
                  </a:lnTo>
                  <a:lnTo>
                    <a:pt x="145249" y="3564409"/>
                  </a:lnTo>
                  <a:lnTo>
                    <a:pt x="145822" y="3572437"/>
                  </a:lnTo>
                  <a:lnTo>
                    <a:pt x="146440" y="3580465"/>
                  </a:lnTo>
                  <a:lnTo>
                    <a:pt x="147095" y="3588493"/>
                  </a:lnTo>
                  <a:lnTo>
                    <a:pt x="147786" y="3596521"/>
                  </a:lnTo>
                  <a:lnTo>
                    <a:pt x="148512" y="3604549"/>
                  </a:lnTo>
                  <a:lnTo>
                    <a:pt x="149277" y="3612577"/>
                  </a:lnTo>
                  <a:lnTo>
                    <a:pt x="150086" y="3620605"/>
                  </a:lnTo>
                  <a:lnTo>
                    <a:pt x="150928" y="3628633"/>
                  </a:lnTo>
                  <a:lnTo>
                    <a:pt x="151803" y="3636661"/>
                  </a:lnTo>
                  <a:lnTo>
                    <a:pt x="152709" y="3644689"/>
                  </a:lnTo>
                  <a:lnTo>
                    <a:pt x="153654" y="3652717"/>
                  </a:lnTo>
                  <a:lnTo>
                    <a:pt x="154628" y="3660745"/>
                  </a:lnTo>
                  <a:lnTo>
                    <a:pt x="155626" y="3668773"/>
                  </a:lnTo>
                  <a:lnTo>
                    <a:pt x="156647" y="3676801"/>
                  </a:lnTo>
                  <a:lnTo>
                    <a:pt x="157689" y="3684829"/>
                  </a:lnTo>
                  <a:lnTo>
                    <a:pt x="158751" y="3692857"/>
                  </a:lnTo>
                  <a:lnTo>
                    <a:pt x="159822" y="3700885"/>
                  </a:lnTo>
                  <a:lnTo>
                    <a:pt x="160900" y="3708912"/>
                  </a:lnTo>
                  <a:lnTo>
                    <a:pt x="161982" y="3716940"/>
                  </a:lnTo>
                  <a:lnTo>
                    <a:pt x="163060" y="3724968"/>
                  </a:lnTo>
                  <a:lnTo>
                    <a:pt x="164129" y="3732996"/>
                  </a:lnTo>
                  <a:lnTo>
                    <a:pt x="165184" y="3741024"/>
                  </a:lnTo>
                  <a:lnTo>
                    <a:pt x="166221" y="3749052"/>
                  </a:lnTo>
                  <a:lnTo>
                    <a:pt x="167232" y="3757080"/>
                  </a:lnTo>
                  <a:lnTo>
                    <a:pt x="168204" y="3765108"/>
                  </a:lnTo>
                  <a:lnTo>
                    <a:pt x="169138" y="3773136"/>
                  </a:lnTo>
                  <a:lnTo>
                    <a:pt x="170031" y="3781164"/>
                  </a:lnTo>
                  <a:lnTo>
                    <a:pt x="170877" y="3789192"/>
                  </a:lnTo>
                  <a:lnTo>
                    <a:pt x="171657" y="3797220"/>
                  </a:lnTo>
                  <a:lnTo>
                    <a:pt x="172371" y="3805248"/>
                  </a:lnTo>
                  <a:lnTo>
                    <a:pt x="173022" y="3813276"/>
                  </a:lnTo>
                  <a:lnTo>
                    <a:pt x="173606" y="3821304"/>
                  </a:lnTo>
                  <a:lnTo>
                    <a:pt x="174114" y="3829332"/>
                  </a:lnTo>
                  <a:lnTo>
                    <a:pt x="174522" y="3837360"/>
                  </a:lnTo>
                  <a:lnTo>
                    <a:pt x="174850" y="3845388"/>
                  </a:lnTo>
                  <a:lnTo>
                    <a:pt x="175098" y="3853416"/>
                  </a:lnTo>
                  <a:lnTo>
                    <a:pt x="175262" y="3861444"/>
                  </a:lnTo>
                  <a:lnTo>
                    <a:pt x="175318" y="3869471"/>
                  </a:lnTo>
                  <a:lnTo>
                    <a:pt x="175277" y="3877499"/>
                  </a:lnTo>
                  <a:lnTo>
                    <a:pt x="175150" y="3885527"/>
                  </a:lnTo>
                  <a:lnTo>
                    <a:pt x="174936" y="3893555"/>
                  </a:lnTo>
                  <a:lnTo>
                    <a:pt x="174631" y="3901583"/>
                  </a:lnTo>
                  <a:lnTo>
                    <a:pt x="174215" y="3909611"/>
                  </a:lnTo>
                  <a:lnTo>
                    <a:pt x="173717" y="3917639"/>
                  </a:lnTo>
                  <a:lnTo>
                    <a:pt x="173139" y="3925667"/>
                  </a:lnTo>
                  <a:lnTo>
                    <a:pt x="172485" y="3933695"/>
                  </a:lnTo>
                  <a:lnTo>
                    <a:pt x="171740" y="3941723"/>
                  </a:lnTo>
                  <a:lnTo>
                    <a:pt x="170917" y="3949751"/>
                  </a:lnTo>
                  <a:lnTo>
                    <a:pt x="170031" y="3957779"/>
                  </a:lnTo>
                  <a:lnTo>
                    <a:pt x="169085" y="3965807"/>
                  </a:lnTo>
                  <a:lnTo>
                    <a:pt x="168081" y="3973835"/>
                  </a:lnTo>
                  <a:lnTo>
                    <a:pt x="167012" y="3981863"/>
                  </a:lnTo>
                  <a:lnTo>
                    <a:pt x="165901" y="3989891"/>
                  </a:lnTo>
                  <a:lnTo>
                    <a:pt x="164753" y="3997919"/>
                  </a:lnTo>
                  <a:lnTo>
                    <a:pt x="163573" y="4005947"/>
                  </a:lnTo>
                  <a:lnTo>
                    <a:pt x="162359" y="4013975"/>
                  </a:lnTo>
                  <a:lnTo>
                    <a:pt x="161123" y="4022003"/>
                  </a:lnTo>
                  <a:lnTo>
                    <a:pt x="159873" y="4030030"/>
                  </a:lnTo>
                  <a:lnTo>
                    <a:pt x="158614" y="4038058"/>
                  </a:lnTo>
                  <a:lnTo>
                    <a:pt x="157350" y="4046086"/>
                  </a:lnTo>
                  <a:lnTo>
                    <a:pt x="156087" y="4054114"/>
                  </a:lnTo>
                  <a:lnTo>
                    <a:pt x="154832" y="4062142"/>
                  </a:lnTo>
                  <a:lnTo>
                    <a:pt x="153588" y="4070170"/>
                  </a:lnTo>
                  <a:lnTo>
                    <a:pt x="152358" y="4078198"/>
                  </a:lnTo>
                  <a:lnTo>
                    <a:pt x="151151" y="4086226"/>
                  </a:lnTo>
                  <a:lnTo>
                    <a:pt x="149971" y="4094254"/>
                  </a:lnTo>
                  <a:lnTo>
                    <a:pt x="148816" y="4102282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4" name="pg42">
              <a:extLst>
                <a:ext uri="{FF2B5EF4-FFF2-40B4-BE49-F238E27FC236}">
                  <a16:creationId xmlns:a16="http://schemas.microsoft.com/office/drawing/2014/main" id="{00178FB4-3C47-0032-1E4F-B89C11D811F1}"/>
                </a:ext>
              </a:extLst>
            </p:cNvPr>
            <p:cNvSpPr/>
            <p:nvPr/>
          </p:nvSpPr>
          <p:spPr>
            <a:xfrm>
              <a:off x="9537503" y="2647613"/>
              <a:ext cx="341972" cy="5737910"/>
            </a:xfrm>
            <a:custGeom>
              <a:avLst/>
              <a:gdLst/>
              <a:ahLst/>
              <a:cxnLst/>
              <a:rect l="0" t="0" r="0" b="0"/>
              <a:pathLst>
                <a:path w="341972" h="5737910">
                  <a:moveTo>
                    <a:pt x="170924" y="5737910"/>
                  </a:moveTo>
                  <a:lnTo>
                    <a:pt x="170924" y="5726681"/>
                  </a:lnTo>
                  <a:lnTo>
                    <a:pt x="170926" y="5715453"/>
                  </a:lnTo>
                  <a:lnTo>
                    <a:pt x="170928" y="5704224"/>
                  </a:lnTo>
                  <a:lnTo>
                    <a:pt x="170932" y="5692995"/>
                  </a:lnTo>
                  <a:lnTo>
                    <a:pt x="170935" y="5681766"/>
                  </a:lnTo>
                  <a:lnTo>
                    <a:pt x="170938" y="5670537"/>
                  </a:lnTo>
                  <a:lnTo>
                    <a:pt x="170939" y="5659309"/>
                  </a:lnTo>
                  <a:lnTo>
                    <a:pt x="170940" y="5648080"/>
                  </a:lnTo>
                  <a:lnTo>
                    <a:pt x="170939" y="5636851"/>
                  </a:lnTo>
                  <a:lnTo>
                    <a:pt x="170937" y="5625622"/>
                  </a:lnTo>
                  <a:lnTo>
                    <a:pt x="170934" y="5614393"/>
                  </a:lnTo>
                  <a:lnTo>
                    <a:pt x="170930" y="5603165"/>
                  </a:lnTo>
                  <a:lnTo>
                    <a:pt x="170925" y="5591936"/>
                  </a:lnTo>
                  <a:lnTo>
                    <a:pt x="170921" y="5580707"/>
                  </a:lnTo>
                  <a:lnTo>
                    <a:pt x="170918" y="5569478"/>
                  </a:lnTo>
                  <a:lnTo>
                    <a:pt x="170914" y="5558250"/>
                  </a:lnTo>
                  <a:lnTo>
                    <a:pt x="170912" y="5547021"/>
                  </a:lnTo>
                  <a:lnTo>
                    <a:pt x="170910" y="5535792"/>
                  </a:lnTo>
                  <a:lnTo>
                    <a:pt x="170908" y="5524563"/>
                  </a:lnTo>
                  <a:lnTo>
                    <a:pt x="170906" y="5513334"/>
                  </a:lnTo>
                  <a:lnTo>
                    <a:pt x="170904" y="5502106"/>
                  </a:lnTo>
                  <a:lnTo>
                    <a:pt x="170900" y="5490877"/>
                  </a:lnTo>
                  <a:lnTo>
                    <a:pt x="170896" y="5479648"/>
                  </a:lnTo>
                  <a:lnTo>
                    <a:pt x="170891" y="5468419"/>
                  </a:lnTo>
                  <a:lnTo>
                    <a:pt x="170886" y="5457190"/>
                  </a:lnTo>
                  <a:lnTo>
                    <a:pt x="170880" y="5445962"/>
                  </a:lnTo>
                  <a:lnTo>
                    <a:pt x="170874" y="5434733"/>
                  </a:lnTo>
                  <a:lnTo>
                    <a:pt x="170868" y="5423504"/>
                  </a:lnTo>
                  <a:lnTo>
                    <a:pt x="170863" y="5412275"/>
                  </a:lnTo>
                  <a:lnTo>
                    <a:pt x="170858" y="5401046"/>
                  </a:lnTo>
                  <a:lnTo>
                    <a:pt x="170854" y="5389818"/>
                  </a:lnTo>
                  <a:lnTo>
                    <a:pt x="170849" y="5378589"/>
                  </a:lnTo>
                  <a:lnTo>
                    <a:pt x="170845" y="5367360"/>
                  </a:lnTo>
                  <a:lnTo>
                    <a:pt x="170840" y="5356131"/>
                  </a:lnTo>
                  <a:lnTo>
                    <a:pt x="170834" y="5344903"/>
                  </a:lnTo>
                  <a:lnTo>
                    <a:pt x="170827" y="5333674"/>
                  </a:lnTo>
                  <a:lnTo>
                    <a:pt x="170819" y="5322445"/>
                  </a:lnTo>
                  <a:lnTo>
                    <a:pt x="170811" y="5311216"/>
                  </a:lnTo>
                  <a:lnTo>
                    <a:pt x="170802" y="5299987"/>
                  </a:lnTo>
                  <a:lnTo>
                    <a:pt x="170793" y="5288759"/>
                  </a:lnTo>
                  <a:lnTo>
                    <a:pt x="170786" y="5277530"/>
                  </a:lnTo>
                  <a:lnTo>
                    <a:pt x="170779" y="5266301"/>
                  </a:lnTo>
                  <a:lnTo>
                    <a:pt x="170775" y="5255072"/>
                  </a:lnTo>
                  <a:lnTo>
                    <a:pt x="170774" y="5243843"/>
                  </a:lnTo>
                  <a:lnTo>
                    <a:pt x="170776" y="5232615"/>
                  </a:lnTo>
                  <a:lnTo>
                    <a:pt x="170781" y="5221386"/>
                  </a:lnTo>
                  <a:lnTo>
                    <a:pt x="170789" y="5210157"/>
                  </a:lnTo>
                  <a:lnTo>
                    <a:pt x="170801" y="5198928"/>
                  </a:lnTo>
                  <a:lnTo>
                    <a:pt x="170815" y="5187700"/>
                  </a:lnTo>
                  <a:lnTo>
                    <a:pt x="170830" y="5176471"/>
                  </a:lnTo>
                  <a:lnTo>
                    <a:pt x="170847" y="5165242"/>
                  </a:lnTo>
                  <a:lnTo>
                    <a:pt x="170863" y="5154013"/>
                  </a:lnTo>
                  <a:lnTo>
                    <a:pt x="170878" y="5142784"/>
                  </a:lnTo>
                  <a:lnTo>
                    <a:pt x="170891" y="5131556"/>
                  </a:lnTo>
                  <a:lnTo>
                    <a:pt x="170901" y="5120327"/>
                  </a:lnTo>
                  <a:lnTo>
                    <a:pt x="170908" y="5109098"/>
                  </a:lnTo>
                  <a:lnTo>
                    <a:pt x="170911" y="5097869"/>
                  </a:lnTo>
                  <a:lnTo>
                    <a:pt x="170910" y="5086640"/>
                  </a:lnTo>
                  <a:lnTo>
                    <a:pt x="170906" y="5075412"/>
                  </a:lnTo>
                  <a:lnTo>
                    <a:pt x="170899" y="5064183"/>
                  </a:lnTo>
                  <a:lnTo>
                    <a:pt x="170890" y="5052954"/>
                  </a:lnTo>
                  <a:lnTo>
                    <a:pt x="170880" y="5041725"/>
                  </a:lnTo>
                  <a:lnTo>
                    <a:pt x="170869" y="5030496"/>
                  </a:lnTo>
                  <a:lnTo>
                    <a:pt x="170860" y="5019268"/>
                  </a:lnTo>
                  <a:lnTo>
                    <a:pt x="170851" y="5008039"/>
                  </a:lnTo>
                  <a:lnTo>
                    <a:pt x="170845" y="4996810"/>
                  </a:lnTo>
                  <a:lnTo>
                    <a:pt x="170840" y="4985581"/>
                  </a:lnTo>
                  <a:lnTo>
                    <a:pt x="170836" y="4974353"/>
                  </a:lnTo>
                  <a:lnTo>
                    <a:pt x="170832" y="4963124"/>
                  </a:lnTo>
                  <a:lnTo>
                    <a:pt x="170829" y="4951895"/>
                  </a:lnTo>
                  <a:lnTo>
                    <a:pt x="170825" y="4940666"/>
                  </a:lnTo>
                  <a:lnTo>
                    <a:pt x="170819" y="4929437"/>
                  </a:lnTo>
                  <a:lnTo>
                    <a:pt x="170812" y="4918209"/>
                  </a:lnTo>
                  <a:lnTo>
                    <a:pt x="170804" y="4906980"/>
                  </a:lnTo>
                  <a:lnTo>
                    <a:pt x="170795" y="4895751"/>
                  </a:lnTo>
                  <a:lnTo>
                    <a:pt x="170786" y="4884522"/>
                  </a:lnTo>
                  <a:lnTo>
                    <a:pt x="170777" y="4873293"/>
                  </a:lnTo>
                  <a:lnTo>
                    <a:pt x="170770" y="4862065"/>
                  </a:lnTo>
                  <a:lnTo>
                    <a:pt x="170764" y="4850836"/>
                  </a:lnTo>
                  <a:lnTo>
                    <a:pt x="170761" y="4839607"/>
                  </a:lnTo>
                  <a:lnTo>
                    <a:pt x="170760" y="4828378"/>
                  </a:lnTo>
                  <a:lnTo>
                    <a:pt x="170761" y="4817150"/>
                  </a:lnTo>
                  <a:lnTo>
                    <a:pt x="170762" y="4805921"/>
                  </a:lnTo>
                  <a:lnTo>
                    <a:pt x="170762" y="4794692"/>
                  </a:lnTo>
                  <a:lnTo>
                    <a:pt x="170761" y="4783463"/>
                  </a:lnTo>
                  <a:lnTo>
                    <a:pt x="170755" y="4772234"/>
                  </a:lnTo>
                  <a:lnTo>
                    <a:pt x="170744" y="4761006"/>
                  </a:lnTo>
                  <a:lnTo>
                    <a:pt x="170726" y="4749777"/>
                  </a:lnTo>
                  <a:lnTo>
                    <a:pt x="170699" y="4738548"/>
                  </a:lnTo>
                  <a:lnTo>
                    <a:pt x="170663" y="4727319"/>
                  </a:lnTo>
                  <a:lnTo>
                    <a:pt x="170615" y="4716090"/>
                  </a:lnTo>
                  <a:lnTo>
                    <a:pt x="170555" y="4704862"/>
                  </a:lnTo>
                  <a:lnTo>
                    <a:pt x="170482" y="4693633"/>
                  </a:lnTo>
                  <a:lnTo>
                    <a:pt x="170396" y="4682404"/>
                  </a:lnTo>
                  <a:lnTo>
                    <a:pt x="170296" y="4671175"/>
                  </a:lnTo>
                  <a:lnTo>
                    <a:pt x="170183" y="4659946"/>
                  </a:lnTo>
                  <a:lnTo>
                    <a:pt x="170057" y="4648718"/>
                  </a:lnTo>
                  <a:lnTo>
                    <a:pt x="169918" y="4637489"/>
                  </a:lnTo>
                  <a:lnTo>
                    <a:pt x="169769" y="4626260"/>
                  </a:lnTo>
                  <a:lnTo>
                    <a:pt x="169609" y="4615031"/>
                  </a:lnTo>
                  <a:lnTo>
                    <a:pt x="169438" y="4603803"/>
                  </a:lnTo>
                  <a:lnTo>
                    <a:pt x="169256" y="4592574"/>
                  </a:lnTo>
                  <a:lnTo>
                    <a:pt x="169063" y="4581345"/>
                  </a:lnTo>
                  <a:lnTo>
                    <a:pt x="168856" y="4570116"/>
                  </a:lnTo>
                  <a:lnTo>
                    <a:pt x="168635" y="4558887"/>
                  </a:lnTo>
                  <a:lnTo>
                    <a:pt x="168397" y="4547659"/>
                  </a:lnTo>
                  <a:lnTo>
                    <a:pt x="168141" y="4536430"/>
                  </a:lnTo>
                  <a:lnTo>
                    <a:pt x="167864" y="4525201"/>
                  </a:lnTo>
                  <a:lnTo>
                    <a:pt x="167564" y="4513972"/>
                  </a:lnTo>
                  <a:lnTo>
                    <a:pt x="167240" y="4502743"/>
                  </a:lnTo>
                  <a:lnTo>
                    <a:pt x="166891" y="4491515"/>
                  </a:lnTo>
                  <a:lnTo>
                    <a:pt x="166518" y="4480286"/>
                  </a:lnTo>
                  <a:lnTo>
                    <a:pt x="166118" y="4469057"/>
                  </a:lnTo>
                  <a:lnTo>
                    <a:pt x="165693" y="4457828"/>
                  </a:lnTo>
                  <a:lnTo>
                    <a:pt x="165242" y="4446600"/>
                  </a:lnTo>
                  <a:lnTo>
                    <a:pt x="164765" y="4435371"/>
                  </a:lnTo>
                  <a:lnTo>
                    <a:pt x="164262" y="4424142"/>
                  </a:lnTo>
                  <a:lnTo>
                    <a:pt x="163736" y="4412913"/>
                  </a:lnTo>
                  <a:lnTo>
                    <a:pt x="163187" y="4401684"/>
                  </a:lnTo>
                  <a:lnTo>
                    <a:pt x="162618" y="4390456"/>
                  </a:lnTo>
                  <a:lnTo>
                    <a:pt x="162030" y="4379227"/>
                  </a:lnTo>
                  <a:lnTo>
                    <a:pt x="161430" y="4367998"/>
                  </a:lnTo>
                  <a:lnTo>
                    <a:pt x="160820" y="4356769"/>
                  </a:lnTo>
                  <a:lnTo>
                    <a:pt x="160204" y="4345540"/>
                  </a:lnTo>
                  <a:lnTo>
                    <a:pt x="159585" y="4334312"/>
                  </a:lnTo>
                  <a:lnTo>
                    <a:pt x="158965" y="4323083"/>
                  </a:lnTo>
                  <a:lnTo>
                    <a:pt x="158346" y="4311854"/>
                  </a:lnTo>
                  <a:lnTo>
                    <a:pt x="157730" y="4300625"/>
                  </a:lnTo>
                  <a:lnTo>
                    <a:pt x="157118" y="4289396"/>
                  </a:lnTo>
                  <a:lnTo>
                    <a:pt x="156512" y="4278168"/>
                  </a:lnTo>
                  <a:lnTo>
                    <a:pt x="155915" y="4266939"/>
                  </a:lnTo>
                  <a:lnTo>
                    <a:pt x="155331" y="4255710"/>
                  </a:lnTo>
                  <a:lnTo>
                    <a:pt x="154765" y="4244481"/>
                  </a:lnTo>
                  <a:lnTo>
                    <a:pt x="154224" y="4233253"/>
                  </a:lnTo>
                  <a:lnTo>
                    <a:pt x="153714" y="4222024"/>
                  </a:lnTo>
                  <a:lnTo>
                    <a:pt x="153239" y="4210795"/>
                  </a:lnTo>
                  <a:lnTo>
                    <a:pt x="152804" y="4199566"/>
                  </a:lnTo>
                  <a:lnTo>
                    <a:pt x="152414" y="4188337"/>
                  </a:lnTo>
                  <a:lnTo>
                    <a:pt x="152069" y="4177109"/>
                  </a:lnTo>
                  <a:lnTo>
                    <a:pt x="151770" y="4165880"/>
                  </a:lnTo>
                  <a:lnTo>
                    <a:pt x="151515" y="4154651"/>
                  </a:lnTo>
                  <a:lnTo>
                    <a:pt x="151300" y="4143422"/>
                  </a:lnTo>
                  <a:lnTo>
                    <a:pt x="151121" y="4132193"/>
                  </a:lnTo>
                  <a:lnTo>
                    <a:pt x="150974" y="4120965"/>
                  </a:lnTo>
                  <a:lnTo>
                    <a:pt x="150854" y="4109736"/>
                  </a:lnTo>
                  <a:lnTo>
                    <a:pt x="150757" y="4098507"/>
                  </a:lnTo>
                  <a:lnTo>
                    <a:pt x="150678" y="4087278"/>
                  </a:lnTo>
                  <a:lnTo>
                    <a:pt x="150616" y="4076050"/>
                  </a:lnTo>
                  <a:lnTo>
                    <a:pt x="150567" y="4064821"/>
                  </a:lnTo>
                  <a:lnTo>
                    <a:pt x="150532" y="4053592"/>
                  </a:lnTo>
                  <a:lnTo>
                    <a:pt x="150509" y="4042363"/>
                  </a:lnTo>
                  <a:lnTo>
                    <a:pt x="150498" y="4031134"/>
                  </a:lnTo>
                  <a:lnTo>
                    <a:pt x="150497" y="4019906"/>
                  </a:lnTo>
                  <a:lnTo>
                    <a:pt x="150505" y="4008677"/>
                  </a:lnTo>
                  <a:lnTo>
                    <a:pt x="150521" y="3997448"/>
                  </a:lnTo>
                  <a:lnTo>
                    <a:pt x="150544" y="3986219"/>
                  </a:lnTo>
                  <a:lnTo>
                    <a:pt x="150572" y="3974990"/>
                  </a:lnTo>
                  <a:lnTo>
                    <a:pt x="150606" y="3963762"/>
                  </a:lnTo>
                  <a:lnTo>
                    <a:pt x="150645" y="3952533"/>
                  </a:lnTo>
                  <a:lnTo>
                    <a:pt x="150693" y="3941304"/>
                  </a:lnTo>
                  <a:lnTo>
                    <a:pt x="150752" y="3930075"/>
                  </a:lnTo>
                  <a:lnTo>
                    <a:pt x="150829" y="3918846"/>
                  </a:lnTo>
                  <a:lnTo>
                    <a:pt x="150932" y="3907618"/>
                  </a:lnTo>
                  <a:lnTo>
                    <a:pt x="151070" y="3896389"/>
                  </a:lnTo>
                  <a:lnTo>
                    <a:pt x="151253" y="3885160"/>
                  </a:lnTo>
                  <a:lnTo>
                    <a:pt x="151488" y="3873931"/>
                  </a:lnTo>
                  <a:lnTo>
                    <a:pt x="151784" y="3862703"/>
                  </a:lnTo>
                  <a:lnTo>
                    <a:pt x="152142" y="3851474"/>
                  </a:lnTo>
                  <a:lnTo>
                    <a:pt x="152562" y="3840245"/>
                  </a:lnTo>
                  <a:lnTo>
                    <a:pt x="153039" y="3829016"/>
                  </a:lnTo>
                  <a:lnTo>
                    <a:pt x="153559" y="3817787"/>
                  </a:lnTo>
                  <a:lnTo>
                    <a:pt x="154101" y="3806559"/>
                  </a:lnTo>
                  <a:lnTo>
                    <a:pt x="154648" y="3795330"/>
                  </a:lnTo>
                  <a:lnTo>
                    <a:pt x="155180" y="3784101"/>
                  </a:lnTo>
                  <a:lnTo>
                    <a:pt x="155679" y="3772872"/>
                  </a:lnTo>
                  <a:lnTo>
                    <a:pt x="156131" y="3761643"/>
                  </a:lnTo>
                  <a:lnTo>
                    <a:pt x="156526" y="3750415"/>
                  </a:lnTo>
                  <a:lnTo>
                    <a:pt x="156858" y="3739186"/>
                  </a:lnTo>
                  <a:lnTo>
                    <a:pt x="157126" y="3727957"/>
                  </a:lnTo>
                  <a:lnTo>
                    <a:pt x="157334" y="3716728"/>
                  </a:lnTo>
                  <a:lnTo>
                    <a:pt x="157486" y="3705500"/>
                  </a:lnTo>
                  <a:lnTo>
                    <a:pt x="157588" y="3694271"/>
                  </a:lnTo>
                  <a:lnTo>
                    <a:pt x="157646" y="3683042"/>
                  </a:lnTo>
                  <a:lnTo>
                    <a:pt x="157668" y="3671813"/>
                  </a:lnTo>
                  <a:lnTo>
                    <a:pt x="157657" y="3660584"/>
                  </a:lnTo>
                  <a:lnTo>
                    <a:pt x="157613" y="3649356"/>
                  </a:lnTo>
                  <a:lnTo>
                    <a:pt x="157535" y="3638127"/>
                  </a:lnTo>
                  <a:lnTo>
                    <a:pt x="157421" y="3626898"/>
                  </a:lnTo>
                  <a:lnTo>
                    <a:pt x="157271" y="3615669"/>
                  </a:lnTo>
                  <a:lnTo>
                    <a:pt x="157085" y="3604440"/>
                  </a:lnTo>
                  <a:lnTo>
                    <a:pt x="156864" y="3593212"/>
                  </a:lnTo>
                  <a:lnTo>
                    <a:pt x="156612" y="3581983"/>
                  </a:lnTo>
                  <a:lnTo>
                    <a:pt x="156336" y="3570754"/>
                  </a:lnTo>
                  <a:lnTo>
                    <a:pt x="156043" y="3559525"/>
                  </a:lnTo>
                  <a:lnTo>
                    <a:pt x="155743" y="3548296"/>
                  </a:lnTo>
                  <a:lnTo>
                    <a:pt x="155447" y="3537068"/>
                  </a:lnTo>
                  <a:lnTo>
                    <a:pt x="155163" y="3525839"/>
                  </a:lnTo>
                  <a:lnTo>
                    <a:pt x="154898" y="3514610"/>
                  </a:lnTo>
                  <a:lnTo>
                    <a:pt x="154658" y="3503381"/>
                  </a:lnTo>
                  <a:lnTo>
                    <a:pt x="154446" y="3492153"/>
                  </a:lnTo>
                  <a:lnTo>
                    <a:pt x="154263" y="3480924"/>
                  </a:lnTo>
                  <a:lnTo>
                    <a:pt x="154109" y="3469695"/>
                  </a:lnTo>
                  <a:lnTo>
                    <a:pt x="153984" y="3458466"/>
                  </a:lnTo>
                  <a:lnTo>
                    <a:pt x="153886" y="3447237"/>
                  </a:lnTo>
                  <a:lnTo>
                    <a:pt x="153815" y="3436009"/>
                  </a:lnTo>
                  <a:lnTo>
                    <a:pt x="153768" y="3424780"/>
                  </a:lnTo>
                  <a:lnTo>
                    <a:pt x="153747" y="3413551"/>
                  </a:lnTo>
                  <a:lnTo>
                    <a:pt x="153747" y="3402322"/>
                  </a:lnTo>
                  <a:lnTo>
                    <a:pt x="153765" y="3391093"/>
                  </a:lnTo>
                  <a:lnTo>
                    <a:pt x="153793" y="3379865"/>
                  </a:lnTo>
                  <a:lnTo>
                    <a:pt x="153823" y="3368636"/>
                  </a:lnTo>
                  <a:lnTo>
                    <a:pt x="153846" y="3357407"/>
                  </a:lnTo>
                  <a:lnTo>
                    <a:pt x="153850" y="3346178"/>
                  </a:lnTo>
                  <a:lnTo>
                    <a:pt x="153824" y="3334950"/>
                  </a:lnTo>
                  <a:lnTo>
                    <a:pt x="153756" y="3323721"/>
                  </a:lnTo>
                  <a:lnTo>
                    <a:pt x="153638" y="3312492"/>
                  </a:lnTo>
                  <a:lnTo>
                    <a:pt x="153464" y="3301263"/>
                  </a:lnTo>
                  <a:lnTo>
                    <a:pt x="153230" y="3290034"/>
                  </a:lnTo>
                  <a:lnTo>
                    <a:pt x="152934" y="3278806"/>
                  </a:lnTo>
                  <a:lnTo>
                    <a:pt x="152580" y="3267577"/>
                  </a:lnTo>
                  <a:lnTo>
                    <a:pt x="152173" y="3256348"/>
                  </a:lnTo>
                  <a:lnTo>
                    <a:pt x="151720" y="3245119"/>
                  </a:lnTo>
                  <a:lnTo>
                    <a:pt x="151225" y="3233890"/>
                  </a:lnTo>
                  <a:lnTo>
                    <a:pt x="150693" y="3222662"/>
                  </a:lnTo>
                  <a:lnTo>
                    <a:pt x="150129" y="3211433"/>
                  </a:lnTo>
                  <a:lnTo>
                    <a:pt x="149537" y="3200204"/>
                  </a:lnTo>
                  <a:lnTo>
                    <a:pt x="148924" y="3188975"/>
                  </a:lnTo>
                  <a:lnTo>
                    <a:pt x="148299" y="3177746"/>
                  </a:lnTo>
                  <a:lnTo>
                    <a:pt x="147671" y="3166518"/>
                  </a:lnTo>
                  <a:lnTo>
                    <a:pt x="147052" y="3155289"/>
                  </a:lnTo>
                  <a:lnTo>
                    <a:pt x="146457" y="3144060"/>
                  </a:lnTo>
                  <a:lnTo>
                    <a:pt x="145902" y="3132831"/>
                  </a:lnTo>
                  <a:lnTo>
                    <a:pt x="145396" y="3121603"/>
                  </a:lnTo>
                  <a:lnTo>
                    <a:pt x="144946" y="3110374"/>
                  </a:lnTo>
                  <a:lnTo>
                    <a:pt x="144556" y="3099145"/>
                  </a:lnTo>
                  <a:lnTo>
                    <a:pt x="144222" y="3087916"/>
                  </a:lnTo>
                  <a:lnTo>
                    <a:pt x="143936" y="3076687"/>
                  </a:lnTo>
                  <a:lnTo>
                    <a:pt x="143686" y="3065459"/>
                  </a:lnTo>
                  <a:lnTo>
                    <a:pt x="143456" y="3054230"/>
                  </a:lnTo>
                  <a:lnTo>
                    <a:pt x="143227" y="3043001"/>
                  </a:lnTo>
                  <a:lnTo>
                    <a:pt x="142981" y="3031772"/>
                  </a:lnTo>
                  <a:lnTo>
                    <a:pt x="142699" y="3020543"/>
                  </a:lnTo>
                  <a:lnTo>
                    <a:pt x="142364" y="3009315"/>
                  </a:lnTo>
                  <a:lnTo>
                    <a:pt x="141957" y="2998086"/>
                  </a:lnTo>
                  <a:lnTo>
                    <a:pt x="141472" y="2986857"/>
                  </a:lnTo>
                  <a:lnTo>
                    <a:pt x="140904" y="2975628"/>
                  </a:lnTo>
                  <a:lnTo>
                    <a:pt x="140252" y="2964400"/>
                  </a:lnTo>
                  <a:lnTo>
                    <a:pt x="139519" y="2953171"/>
                  </a:lnTo>
                  <a:lnTo>
                    <a:pt x="138707" y="2941942"/>
                  </a:lnTo>
                  <a:lnTo>
                    <a:pt x="137827" y="2930713"/>
                  </a:lnTo>
                  <a:lnTo>
                    <a:pt x="136888" y="2919484"/>
                  </a:lnTo>
                  <a:lnTo>
                    <a:pt x="135905" y="2908256"/>
                  </a:lnTo>
                  <a:lnTo>
                    <a:pt x="134892" y="2897027"/>
                  </a:lnTo>
                  <a:lnTo>
                    <a:pt x="133867" y="2885798"/>
                  </a:lnTo>
                  <a:lnTo>
                    <a:pt x="132848" y="2874569"/>
                  </a:lnTo>
                  <a:lnTo>
                    <a:pt x="131852" y="2863340"/>
                  </a:lnTo>
                  <a:lnTo>
                    <a:pt x="130895" y="2852112"/>
                  </a:lnTo>
                  <a:lnTo>
                    <a:pt x="129979" y="2840883"/>
                  </a:lnTo>
                  <a:lnTo>
                    <a:pt x="129105" y="2829654"/>
                  </a:lnTo>
                  <a:lnTo>
                    <a:pt x="128261" y="2818425"/>
                  </a:lnTo>
                  <a:lnTo>
                    <a:pt x="127433" y="2807196"/>
                  </a:lnTo>
                  <a:lnTo>
                    <a:pt x="126598" y="2795968"/>
                  </a:lnTo>
                  <a:lnTo>
                    <a:pt x="125734" y="2784739"/>
                  </a:lnTo>
                  <a:lnTo>
                    <a:pt x="124816" y="2773510"/>
                  </a:lnTo>
                  <a:lnTo>
                    <a:pt x="123823" y="2762281"/>
                  </a:lnTo>
                  <a:lnTo>
                    <a:pt x="122739" y="2751053"/>
                  </a:lnTo>
                  <a:lnTo>
                    <a:pt x="121555" y="2739824"/>
                  </a:lnTo>
                  <a:lnTo>
                    <a:pt x="120264" y="2728595"/>
                  </a:lnTo>
                  <a:lnTo>
                    <a:pt x="118863" y="2717366"/>
                  </a:lnTo>
                  <a:lnTo>
                    <a:pt x="117366" y="2706137"/>
                  </a:lnTo>
                  <a:lnTo>
                    <a:pt x="115780" y="2694909"/>
                  </a:lnTo>
                  <a:lnTo>
                    <a:pt x="114111" y="2683680"/>
                  </a:lnTo>
                  <a:lnTo>
                    <a:pt x="112362" y="2672451"/>
                  </a:lnTo>
                  <a:lnTo>
                    <a:pt x="110537" y="2661222"/>
                  </a:lnTo>
                  <a:lnTo>
                    <a:pt x="108634" y="2649993"/>
                  </a:lnTo>
                  <a:lnTo>
                    <a:pt x="106655" y="2638765"/>
                  </a:lnTo>
                  <a:lnTo>
                    <a:pt x="104598" y="2627536"/>
                  </a:lnTo>
                  <a:lnTo>
                    <a:pt x="102464" y="2616307"/>
                  </a:lnTo>
                  <a:lnTo>
                    <a:pt x="100258" y="2605078"/>
                  </a:lnTo>
                  <a:lnTo>
                    <a:pt x="97983" y="2593850"/>
                  </a:lnTo>
                  <a:lnTo>
                    <a:pt x="95646" y="2582621"/>
                  </a:lnTo>
                  <a:lnTo>
                    <a:pt x="93259" y="2571392"/>
                  </a:lnTo>
                  <a:lnTo>
                    <a:pt x="90835" y="2560163"/>
                  </a:lnTo>
                  <a:lnTo>
                    <a:pt x="88383" y="2548934"/>
                  </a:lnTo>
                  <a:lnTo>
                    <a:pt x="85909" y="2537706"/>
                  </a:lnTo>
                  <a:lnTo>
                    <a:pt x="83419" y="2526477"/>
                  </a:lnTo>
                  <a:lnTo>
                    <a:pt x="80913" y="2515248"/>
                  </a:lnTo>
                  <a:lnTo>
                    <a:pt x="78390" y="2504019"/>
                  </a:lnTo>
                  <a:lnTo>
                    <a:pt x="75846" y="2492790"/>
                  </a:lnTo>
                  <a:lnTo>
                    <a:pt x="73275" y="2481562"/>
                  </a:lnTo>
                  <a:lnTo>
                    <a:pt x="70667" y="2470333"/>
                  </a:lnTo>
                  <a:lnTo>
                    <a:pt x="68012" y="2459104"/>
                  </a:lnTo>
                  <a:lnTo>
                    <a:pt x="65300" y="2447875"/>
                  </a:lnTo>
                  <a:lnTo>
                    <a:pt x="62523" y="2436646"/>
                  </a:lnTo>
                  <a:lnTo>
                    <a:pt x="59682" y="2425418"/>
                  </a:lnTo>
                  <a:lnTo>
                    <a:pt x="56784" y="2414189"/>
                  </a:lnTo>
                  <a:lnTo>
                    <a:pt x="53840" y="2402960"/>
                  </a:lnTo>
                  <a:lnTo>
                    <a:pt x="50872" y="2391731"/>
                  </a:lnTo>
                  <a:lnTo>
                    <a:pt x="47907" y="2380503"/>
                  </a:lnTo>
                  <a:lnTo>
                    <a:pt x="44976" y="2369274"/>
                  </a:lnTo>
                  <a:lnTo>
                    <a:pt x="42113" y="2358045"/>
                  </a:lnTo>
                  <a:lnTo>
                    <a:pt x="39347" y="2346816"/>
                  </a:lnTo>
                  <a:lnTo>
                    <a:pt x="36701" y="2335587"/>
                  </a:lnTo>
                  <a:lnTo>
                    <a:pt x="34190" y="2324359"/>
                  </a:lnTo>
                  <a:lnTo>
                    <a:pt x="31817" y="2313130"/>
                  </a:lnTo>
                  <a:lnTo>
                    <a:pt x="29574" y="2301901"/>
                  </a:lnTo>
                  <a:lnTo>
                    <a:pt x="27429" y="2290672"/>
                  </a:lnTo>
                  <a:lnTo>
                    <a:pt x="25354" y="2279443"/>
                  </a:lnTo>
                  <a:lnTo>
                    <a:pt x="23322" y="2268215"/>
                  </a:lnTo>
                  <a:lnTo>
                    <a:pt x="21310" y="2256986"/>
                  </a:lnTo>
                  <a:lnTo>
                    <a:pt x="19305" y="2245757"/>
                  </a:lnTo>
                  <a:lnTo>
                    <a:pt x="17304" y="2234528"/>
                  </a:lnTo>
                  <a:lnTo>
                    <a:pt x="15313" y="2223300"/>
                  </a:lnTo>
                  <a:lnTo>
                    <a:pt x="13348" y="2212071"/>
                  </a:lnTo>
                  <a:lnTo>
                    <a:pt x="11434" y="2200842"/>
                  </a:lnTo>
                  <a:lnTo>
                    <a:pt x="9600" y="2189613"/>
                  </a:lnTo>
                  <a:lnTo>
                    <a:pt x="7874" y="2178384"/>
                  </a:lnTo>
                  <a:lnTo>
                    <a:pt x="6301" y="2167156"/>
                  </a:lnTo>
                  <a:lnTo>
                    <a:pt x="4891" y="2155927"/>
                  </a:lnTo>
                  <a:lnTo>
                    <a:pt x="3659" y="2144698"/>
                  </a:lnTo>
                  <a:lnTo>
                    <a:pt x="2613" y="2133469"/>
                  </a:lnTo>
                  <a:lnTo>
                    <a:pt x="1755" y="2122240"/>
                  </a:lnTo>
                  <a:lnTo>
                    <a:pt x="1079" y="2111012"/>
                  </a:lnTo>
                  <a:lnTo>
                    <a:pt x="578" y="2099783"/>
                  </a:lnTo>
                  <a:lnTo>
                    <a:pt x="239" y="2088554"/>
                  </a:lnTo>
                  <a:lnTo>
                    <a:pt x="50" y="2077325"/>
                  </a:lnTo>
                  <a:lnTo>
                    <a:pt x="0" y="2066096"/>
                  </a:lnTo>
                  <a:lnTo>
                    <a:pt x="77" y="2054868"/>
                  </a:lnTo>
                  <a:lnTo>
                    <a:pt x="279" y="2043639"/>
                  </a:lnTo>
                  <a:lnTo>
                    <a:pt x="612" y="2032410"/>
                  </a:lnTo>
                  <a:lnTo>
                    <a:pt x="1080" y="2021181"/>
                  </a:lnTo>
                  <a:lnTo>
                    <a:pt x="1692" y="2009953"/>
                  </a:lnTo>
                  <a:lnTo>
                    <a:pt x="2460" y="1998724"/>
                  </a:lnTo>
                  <a:lnTo>
                    <a:pt x="3400" y="1987495"/>
                  </a:lnTo>
                  <a:lnTo>
                    <a:pt x="4528" y="1976266"/>
                  </a:lnTo>
                  <a:lnTo>
                    <a:pt x="5853" y="1965037"/>
                  </a:lnTo>
                  <a:lnTo>
                    <a:pt x="7383" y="1953809"/>
                  </a:lnTo>
                  <a:lnTo>
                    <a:pt x="9115" y="1942580"/>
                  </a:lnTo>
                  <a:lnTo>
                    <a:pt x="11041" y="1931351"/>
                  </a:lnTo>
                  <a:lnTo>
                    <a:pt x="13144" y="1920122"/>
                  </a:lnTo>
                  <a:lnTo>
                    <a:pt x="15399" y="1908893"/>
                  </a:lnTo>
                  <a:lnTo>
                    <a:pt x="17775" y="1897665"/>
                  </a:lnTo>
                  <a:lnTo>
                    <a:pt x="20232" y="1886436"/>
                  </a:lnTo>
                  <a:lnTo>
                    <a:pt x="22726" y="1875207"/>
                  </a:lnTo>
                  <a:lnTo>
                    <a:pt x="25220" y="1863978"/>
                  </a:lnTo>
                  <a:lnTo>
                    <a:pt x="27687" y="1852750"/>
                  </a:lnTo>
                  <a:lnTo>
                    <a:pt x="30108" y="1841521"/>
                  </a:lnTo>
                  <a:lnTo>
                    <a:pt x="32476" y="1830292"/>
                  </a:lnTo>
                  <a:lnTo>
                    <a:pt x="34795" y="1819063"/>
                  </a:lnTo>
                  <a:lnTo>
                    <a:pt x="37077" y="1807834"/>
                  </a:lnTo>
                  <a:lnTo>
                    <a:pt x="39345" y="1796606"/>
                  </a:lnTo>
                  <a:lnTo>
                    <a:pt x="41622" y="1785377"/>
                  </a:lnTo>
                  <a:lnTo>
                    <a:pt x="43936" y="1774148"/>
                  </a:lnTo>
                  <a:lnTo>
                    <a:pt x="46309" y="1762919"/>
                  </a:lnTo>
                  <a:lnTo>
                    <a:pt x="48768" y="1751690"/>
                  </a:lnTo>
                  <a:lnTo>
                    <a:pt x="51312" y="1740462"/>
                  </a:lnTo>
                  <a:lnTo>
                    <a:pt x="53941" y="1729233"/>
                  </a:lnTo>
                  <a:lnTo>
                    <a:pt x="56647" y="1718004"/>
                  </a:lnTo>
                  <a:lnTo>
                    <a:pt x="59414" y="1706775"/>
                  </a:lnTo>
                  <a:lnTo>
                    <a:pt x="62227" y="1695546"/>
                  </a:lnTo>
                  <a:lnTo>
                    <a:pt x="65068" y="1684318"/>
                  </a:lnTo>
                  <a:lnTo>
                    <a:pt x="67921" y="1673089"/>
                  </a:lnTo>
                  <a:lnTo>
                    <a:pt x="70772" y="1661860"/>
                  </a:lnTo>
                  <a:lnTo>
                    <a:pt x="73610" y="1650631"/>
                  </a:lnTo>
                  <a:lnTo>
                    <a:pt x="76425" y="1639403"/>
                  </a:lnTo>
                  <a:lnTo>
                    <a:pt x="79211" y="1628174"/>
                  </a:lnTo>
                  <a:lnTo>
                    <a:pt x="81960" y="1616945"/>
                  </a:lnTo>
                  <a:lnTo>
                    <a:pt x="84669" y="1605716"/>
                  </a:lnTo>
                  <a:lnTo>
                    <a:pt x="87333" y="1594487"/>
                  </a:lnTo>
                  <a:lnTo>
                    <a:pt x="89951" y="1583259"/>
                  </a:lnTo>
                  <a:lnTo>
                    <a:pt x="92520" y="1572030"/>
                  </a:lnTo>
                  <a:lnTo>
                    <a:pt x="95038" y="1560801"/>
                  </a:lnTo>
                  <a:lnTo>
                    <a:pt x="97507" y="1549572"/>
                  </a:lnTo>
                  <a:lnTo>
                    <a:pt x="99930" y="1538343"/>
                  </a:lnTo>
                  <a:lnTo>
                    <a:pt x="102308" y="1527115"/>
                  </a:lnTo>
                  <a:lnTo>
                    <a:pt x="104646" y="1515886"/>
                  </a:lnTo>
                  <a:lnTo>
                    <a:pt x="106945" y="1504657"/>
                  </a:lnTo>
                  <a:lnTo>
                    <a:pt x="109205" y="1493428"/>
                  </a:lnTo>
                  <a:lnTo>
                    <a:pt x="111422" y="1482200"/>
                  </a:lnTo>
                  <a:lnTo>
                    <a:pt x="113590" y="1470971"/>
                  </a:lnTo>
                  <a:lnTo>
                    <a:pt x="115704" y="1459742"/>
                  </a:lnTo>
                  <a:lnTo>
                    <a:pt x="117758" y="1448513"/>
                  </a:lnTo>
                  <a:lnTo>
                    <a:pt x="119743" y="1437284"/>
                  </a:lnTo>
                  <a:lnTo>
                    <a:pt x="121657" y="1426056"/>
                  </a:lnTo>
                  <a:lnTo>
                    <a:pt x="123496" y="1414827"/>
                  </a:lnTo>
                  <a:lnTo>
                    <a:pt x="125261" y="1403598"/>
                  </a:lnTo>
                  <a:lnTo>
                    <a:pt x="126955" y="1392369"/>
                  </a:lnTo>
                  <a:lnTo>
                    <a:pt x="128585" y="1381140"/>
                  </a:lnTo>
                  <a:lnTo>
                    <a:pt x="130158" y="1369912"/>
                  </a:lnTo>
                  <a:lnTo>
                    <a:pt x="131680" y="1358683"/>
                  </a:lnTo>
                  <a:lnTo>
                    <a:pt x="133159" y="1347454"/>
                  </a:lnTo>
                  <a:lnTo>
                    <a:pt x="134595" y="1336225"/>
                  </a:lnTo>
                  <a:lnTo>
                    <a:pt x="135993" y="1324996"/>
                  </a:lnTo>
                  <a:lnTo>
                    <a:pt x="137349" y="1313768"/>
                  </a:lnTo>
                  <a:lnTo>
                    <a:pt x="138658" y="1302539"/>
                  </a:lnTo>
                  <a:lnTo>
                    <a:pt x="139911" y="1291310"/>
                  </a:lnTo>
                  <a:lnTo>
                    <a:pt x="141100" y="1280081"/>
                  </a:lnTo>
                  <a:lnTo>
                    <a:pt x="142215" y="1268853"/>
                  </a:lnTo>
                  <a:lnTo>
                    <a:pt x="143252" y="1257624"/>
                  </a:lnTo>
                  <a:lnTo>
                    <a:pt x="144208" y="1246395"/>
                  </a:lnTo>
                  <a:lnTo>
                    <a:pt x="145086" y="1235166"/>
                  </a:lnTo>
                  <a:lnTo>
                    <a:pt x="145893" y="1223937"/>
                  </a:lnTo>
                  <a:lnTo>
                    <a:pt x="146642" y="1212709"/>
                  </a:lnTo>
                  <a:lnTo>
                    <a:pt x="147345" y="1201480"/>
                  </a:lnTo>
                  <a:lnTo>
                    <a:pt x="148023" y="1190251"/>
                  </a:lnTo>
                  <a:lnTo>
                    <a:pt x="148690" y="1179022"/>
                  </a:lnTo>
                  <a:lnTo>
                    <a:pt x="149360" y="1167793"/>
                  </a:lnTo>
                  <a:lnTo>
                    <a:pt x="150039" y="1156565"/>
                  </a:lnTo>
                  <a:lnTo>
                    <a:pt x="150731" y="1145336"/>
                  </a:lnTo>
                  <a:lnTo>
                    <a:pt x="151436" y="1134107"/>
                  </a:lnTo>
                  <a:lnTo>
                    <a:pt x="152150" y="1122878"/>
                  </a:lnTo>
                  <a:lnTo>
                    <a:pt x="152866" y="1111650"/>
                  </a:lnTo>
                  <a:lnTo>
                    <a:pt x="153578" y="1100421"/>
                  </a:lnTo>
                  <a:lnTo>
                    <a:pt x="154277" y="1089192"/>
                  </a:lnTo>
                  <a:lnTo>
                    <a:pt x="154955" y="1077963"/>
                  </a:lnTo>
                  <a:lnTo>
                    <a:pt x="155605" y="1066734"/>
                  </a:lnTo>
                  <a:lnTo>
                    <a:pt x="156221" y="1055506"/>
                  </a:lnTo>
                  <a:lnTo>
                    <a:pt x="156803" y="1044277"/>
                  </a:lnTo>
                  <a:lnTo>
                    <a:pt x="157349" y="1033048"/>
                  </a:lnTo>
                  <a:lnTo>
                    <a:pt x="157861" y="1021819"/>
                  </a:lnTo>
                  <a:lnTo>
                    <a:pt x="158342" y="1010590"/>
                  </a:lnTo>
                  <a:lnTo>
                    <a:pt x="158797" y="999362"/>
                  </a:lnTo>
                  <a:lnTo>
                    <a:pt x="159231" y="988133"/>
                  </a:lnTo>
                  <a:lnTo>
                    <a:pt x="159650" y="976904"/>
                  </a:lnTo>
                  <a:lnTo>
                    <a:pt x="160062" y="965675"/>
                  </a:lnTo>
                  <a:lnTo>
                    <a:pt x="160472" y="954446"/>
                  </a:lnTo>
                  <a:lnTo>
                    <a:pt x="160887" y="943218"/>
                  </a:lnTo>
                  <a:lnTo>
                    <a:pt x="161311" y="931989"/>
                  </a:lnTo>
                  <a:lnTo>
                    <a:pt x="161746" y="920760"/>
                  </a:lnTo>
                  <a:lnTo>
                    <a:pt x="162191" y="909531"/>
                  </a:lnTo>
                  <a:lnTo>
                    <a:pt x="162642" y="898303"/>
                  </a:lnTo>
                  <a:lnTo>
                    <a:pt x="163093" y="887074"/>
                  </a:lnTo>
                  <a:lnTo>
                    <a:pt x="163539" y="875845"/>
                  </a:lnTo>
                  <a:lnTo>
                    <a:pt x="163970" y="864616"/>
                  </a:lnTo>
                  <a:lnTo>
                    <a:pt x="164378" y="853387"/>
                  </a:lnTo>
                  <a:lnTo>
                    <a:pt x="164758" y="842159"/>
                  </a:lnTo>
                  <a:lnTo>
                    <a:pt x="165104" y="830930"/>
                  </a:lnTo>
                  <a:lnTo>
                    <a:pt x="165414" y="819701"/>
                  </a:lnTo>
                  <a:lnTo>
                    <a:pt x="165690" y="808472"/>
                  </a:lnTo>
                  <a:lnTo>
                    <a:pt x="165933" y="797243"/>
                  </a:lnTo>
                  <a:lnTo>
                    <a:pt x="166151" y="786015"/>
                  </a:lnTo>
                  <a:lnTo>
                    <a:pt x="166351" y="774786"/>
                  </a:lnTo>
                  <a:lnTo>
                    <a:pt x="166542" y="763557"/>
                  </a:lnTo>
                  <a:lnTo>
                    <a:pt x="166731" y="752328"/>
                  </a:lnTo>
                  <a:lnTo>
                    <a:pt x="166922" y="741100"/>
                  </a:lnTo>
                  <a:lnTo>
                    <a:pt x="167118" y="729871"/>
                  </a:lnTo>
                  <a:lnTo>
                    <a:pt x="167318" y="718642"/>
                  </a:lnTo>
                  <a:lnTo>
                    <a:pt x="167521" y="707413"/>
                  </a:lnTo>
                  <a:lnTo>
                    <a:pt x="167724" y="696184"/>
                  </a:lnTo>
                  <a:lnTo>
                    <a:pt x="167923" y="684956"/>
                  </a:lnTo>
                  <a:lnTo>
                    <a:pt x="168114" y="673727"/>
                  </a:lnTo>
                  <a:lnTo>
                    <a:pt x="168297" y="662498"/>
                  </a:lnTo>
                  <a:lnTo>
                    <a:pt x="168467" y="651269"/>
                  </a:lnTo>
                  <a:lnTo>
                    <a:pt x="168626" y="640040"/>
                  </a:lnTo>
                  <a:lnTo>
                    <a:pt x="168776" y="628812"/>
                  </a:lnTo>
                  <a:lnTo>
                    <a:pt x="168919" y="617583"/>
                  </a:lnTo>
                  <a:lnTo>
                    <a:pt x="169057" y="606354"/>
                  </a:lnTo>
                  <a:lnTo>
                    <a:pt x="169192" y="595125"/>
                  </a:lnTo>
                  <a:lnTo>
                    <a:pt x="169324" y="583896"/>
                  </a:lnTo>
                  <a:lnTo>
                    <a:pt x="169453" y="572668"/>
                  </a:lnTo>
                  <a:lnTo>
                    <a:pt x="169579" y="561439"/>
                  </a:lnTo>
                  <a:lnTo>
                    <a:pt x="169701" y="550210"/>
                  </a:lnTo>
                  <a:lnTo>
                    <a:pt x="169815" y="538981"/>
                  </a:lnTo>
                  <a:lnTo>
                    <a:pt x="169921" y="527753"/>
                  </a:lnTo>
                  <a:lnTo>
                    <a:pt x="170016" y="516524"/>
                  </a:lnTo>
                  <a:lnTo>
                    <a:pt x="170097" y="505295"/>
                  </a:lnTo>
                  <a:lnTo>
                    <a:pt x="170166" y="494066"/>
                  </a:lnTo>
                  <a:lnTo>
                    <a:pt x="170223" y="482837"/>
                  </a:lnTo>
                  <a:lnTo>
                    <a:pt x="170269" y="471609"/>
                  </a:lnTo>
                  <a:lnTo>
                    <a:pt x="170305" y="460380"/>
                  </a:lnTo>
                  <a:lnTo>
                    <a:pt x="170333" y="449151"/>
                  </a:lnTo>
                  <a:lnTo>
                    <a:pt x="170354" y="437922"/>
                  </a:lnTo>
                  <a:lnTo>
                    <a:pt x="170372" y="426693"/>
                  </a:lnTo>
                  <a:lnTo>
                    <a:pt x="170386" y="415465"/>
                  </a:lnTo>
                  <a:lnTo>
                    <a:pt x="170398" y="404236"/>
                  </a:lnTo>
                  <a:lnTo>
                    <a:pt x="170408" y="393007"/>
                  </a:lnTo>
                  <a:lnTo>
                    <a:pt x="170417" y="381778"/>
                  </a:lnTo>
                  <a:lnTo>
                    <a:pt x="170424" y="370550"/>
                  </a:lnTo>
                  <a:lnTo>
                    <a:pt x="170430" y="359321"/>
                  </a:lnTo>
                  <a:lnTo>
                    <a:pt x="170435" y="348092"/>
                  </a:lnTo>
                  <a:lnTo>
                    <a:pt x="170439" y="336863"/>
                  </a:lnTo>
                  <a:lnTo>
                    <a:pt x="170442" y="325634"/>
                  </a:lnTo>
                  <a:lnTo>
                    <a:pt x="170445" y="314406"/>
                  </a:lnTo>
                  <a:lnTo>
                    <a:pt x="170450" y="303177"/>
                  </a:lnTo>
                  <a:lnTo>
                    <a:pt x="170457" y="291948"/>
                  </a:lnTo>
                  <a:lnTo>
                    <a:pt x="170468" y="280719"/>
                  </a:lnTo>
                  <a:lnTo>
                    <a:pt x="170483" y="269490"/>
                  </a:lnTo>
                  <a:lnTo>
                    <a:pt x="170503" y="258262"/>
                  </a:lnTo>
                  <a:lnTo>
                    <a:pt x="170528" y="247033"/>
                  </a:lnTo>
                  <a:lnTo>
                    <a:pt x="170559" y="235804"/>
                  </a:lnTo>
                  <a:lnTo>
                    <a:pt x="170594" y="224575"/>
                  </a:lnTo>
                  <a:lnTo>
                    <a:pt x="170633" y="213346"/>
                  </a:lnTo>
                  <a:lnTo>
                    <a:pt x="170673" y="202118"/>
                  </a:lnTo>
                  <a:lnTo>
                    <a:pt x="170714" y="190889"/>
                  </a:lnTo>
                  <a:lnTo>
                    <a:pt x="170754" y="179660"/>
                  </a:lnTo>
                  <a:lnTo>
                    <a:pt x="170792" y="168431"/>
                  </a:lnTo>
                  <a:lnTo>
                    <a:pt x="170826" y="157203"/>
                  </a:lnTo>
                  <a:lnTo>
                    <a:pt x="170857" y="145974"/>
                  </a:lnTo>
                  <a:lnTo>
                    <a:pt x="170882" y="134745"/>
                  </a:lnTo>
                  <a:lnTo>
                    <a:pt x="170903" y="123516"/>
                  </a:lnTo>
                  <a:lnTo>
                    <a:pt x="170919" y="112287"/>
                  </a:lnTo>
                  <a:lnTo>
                    <a:pt x="170929" y="101059"/>
                  </a:lnTo>
                  <a:lnTo>
                    <a:pt x="170936" y="89830"/>
                  </a:lnTo>
                  <a:lnTo>
                    <a:pt x="170938" y="78601"/>
                  </a:lnTo>
                  <a:lnTo>
                    <a:pt x="170938" y="67372"/>
                  </a:lnTo>
                  <a:lnTo>
                    <a:pt x="170936" y="56143"/>
                  </a:lnTo>
                  <a:lnTo>
                    <a:pt x="170933" y="44915"/>
                  </a:lnTo>
                  <a:lnTo>
                    <a:pt x="170930" y="33686"/>
                  </a:lnTo>
                  <a:lnTo>
                    <a:pt x="170927" y="22457"/>
                  </a:lnTo>
                  <a:lnTo>
                    <a:pt x="170925" y="11228"/>
                  </a:lnTo>
                  <a:lnTo>
                    <a:pt x="171047" y="0"/>
                  </a:lnTo>
                  <a:lnTo>
                    <a:pt x="171046" y="11228"/>
                  </a:lnTo>
                  <a:lnTo>
                    <a:pt x="171044" y="22457"/>
                  </a:lnTo>
                  <a:lnTo>
                    <a:pt x="171041" y="33686"/>
                  </a:lnTo>
                  <a:lnTo>
                    <a:pt x="171038" y="44915"/>
                  </a:lnTo>
                  <a:lnTo>
                    <a:pt x="171035" y="56143"/>
                  </a:lnTo>
                  <a:lnTo>
                    <a:pt x="171033" y="67372"/>
                  </a:lnTo>
                  <a:lnTo>
                    <a:pt x="171033" y="78601"/>
                  </a:lnTo>
                  <a:lnTo>
                    <a:pt x="171036" y="89830"/>
                  </a:lnTo>
                  <a:lnTo>
                    <a:pt x="171042" y="101059"/>
                  </a:lnTo>
                  <a:lnTo>
                    <a:pt x="171052" y="112287"/>
                  </a:lnTo>
                  <a:lnTo>
                    <a:pt x="171068" y="123516"/>
                  </a:lnTo>
                  <a:lnTo>
                    <a:pt x="171089" y="134745"/>
                  </a:lnTo>
                  <a:lnTo>
                    <a:pt x="171115" y="145974"/>
                  </a:lnTo>
                  <a:lnTo>
                    <a:pt x="171145" y="157203"/>
                  </a:lnTo>
                  <a:lnTo>
                    <a:pt x="171179" y="168431"/>
                  </a:lnTo>
                  <a:lnTo>
                    <a:pt x="171217" y="179660"/>
                  </a:lnTo>
                  <a:lnTo>
                    <a:pt x="171257" y="190889"/>
                  </a:lnTo>
                  <a:lnTo>
                    <a:pt x="171298" y="202118"/>
                  </a:lnTo>
                  <a:lnTo>
                    <a:pt x="171338" y="213346"/>
                  </a:lnTo>
                  <a:lnTo>
                    <a:pt x="171377" y="224575"/>
                  </a:lnTo>
                  <a:lnTo>
                    <a:pt x="171412" y="235804"/>
                  </a:lnTo>
                  <a:lnTo>
                    <a:pt x="171443" y="247033"/>
                  </a:lnTo>
                  <a:lnTo>
                    <a:pt x="171468" y="258262"/>
                  </a:lnTo>
                  <a:lnTo>
                    <a:pt x="171489" y="269490"/>
                  </a:lnTo>
                  <a:lnTo>
                    <a:pt x="171504" y="280719"/>
                  </a:lnTo>
                  <a:lnTo>
                    <a:pt x="171514" y="291948"/>
                  </a:lnTo>
                  <a:lnTo>
                    <a:pt x="171521" y="303177"/>
                  </a:lnTo>
                  <a:lnTo>
                    <a:pt x="171526" y="314406"/>
                  </a:lnTo>
                  <a:lnTo>
                    <a:pt x="171529" y="325634"/>
                  </a:lnTo>
                  <a:lnTo>
                    <a:pt x="171533" y="336863"/>
                  </a:lnTo>
                  <a:lnTo>
                    <a:pt x="171536" y="348092"/>
                  </a:lnTo>
                  <a:lnTo>
                    <a:pt x="171541" y="359321"/>
                  </a:lnTo>
                  <a:lnTo>
                    <a:pt x="171547" y="370550"/>
                  </a:lnTo>
                  <a:lnTo>
                    <a:pt x="171554" y="381778"/>
                  </a:lnTo>
                  <a:lnTo>
                    <a:pt x="171563" y="393007"/>
                  </a:lnTo>
                  <a:lnTo>
                    <a:pt x="171574" y="404236"/>
                  </a:lnTo>
                  <a:lnTo>
                    <a:pt x="171586" y="415465"/>
                  </a:lnTo>
                  <a:lnTo>
                    <a:pt x="171600" y="426693"/>
                  </a:lnTo>
                  <a:lnTo>
                    <a:pt x="171617" y="437922"/>
                  </a:lnTo>
                  <a:lnTo>
                    <a:pt x="171638" y="449151"/>
                  </a:lnTo>
                  <a:lnTo>
                    <a:pt x="171666" y="460380"/>
                  </a:lnTo>
                  <a:lnTo>
                    <a:pt x="171702" y="471609"/>
                  </a:lnTo>
                  <a:lnTo>
                    <a:pt x="171748" y="482837"/>
                  </a:lnTo>
                  <a:lnTo>
                    <a:pt x="171805" y="494066"/>
                  </a:lnTo>
                  <a:lnTo>
                    <a:pt x="171874" y="505295"/>
                  </a:lnTo>
                  <a:lnTo>
                    <a:pt x="171956" y="516524"/>
                  </a:lnTo>
                  <a:lnTo>
                    <a:pt x="172050" y="527753"/>
                  </a:lnTo>
                  <a:lnTo>
                    <a:pt x="172156" y="538981"/>
                  </a:lnTo>
                  <a:lnTo>
                    <a:pt x="172270" y="550210"/>
                  </a:lnTo>
                  <a:lnTo>
                    <a:pt x="172392" y="561439"/>
                  </a:lnTo>
                  <a:lnTo>
                    <a:pt x="172518" y="572668"/>
                  </a:lnTo>
                  <a:lnTo>
                    <a:pt x="172648" y="583896"/>
                  </a:lnTo>
                  <a:lnTo>
                    <a:pt x="172780" y="595125"/>
                  </a:lnTo>
                  <a:lnTo>
                    <a:pt x="172914" y="606354"/>
                  </a:lnTo>
                  <a:lnTo>
                    <a:pt x="173052" y="617583"/>
                  </a:lnTo>
                  <a:lnTo>
                    <a:pt x="173195" y="628812"/>
                  </a:lnTo>
                  <a:lnTo>
                    <a:pt x="173345" y="640040"/>
                  </a:lnTo>
                  <a:lnTo>
                    <a:pt x="173504" y="651269"/>
                  </a:lnTo>
                  <a:lnTo>
                    <a:pt x="173675" y="662498"/>
                  </a:lnTo>
                  <a:lnTo>
                    <a:pt x="173857" y="673727"/>
                  </a:lnTo>
                  <a:lnTo>
                    <a:pt x="174049" y="684956"/>
                  </a:lnTo>
                  <a:lnTo>
                    <a:pt x="174248" y="696184"/>
                  </a:lnTo>
                  <a:lnTo>
                    <a:pt x="174450" y="707413"/>
                  </a:lnTo>
                  <a:lnTo>
                    <a:pt x="174653" y="718642"/>
                  </a:lnTo>
                  <a:lnTo>
                    <a:pt x="174853" y="729871"/>
                  </a:lnTo>
                  <a:lnTo>
                    <a:pt x="175049" y="741100"/>
                  </a:lnTo>
                  <a:lnTo>
                    <a:pt x="175240" y="752328"/>
                  </a:lnTo>
                  <a:lnTo>
                    <a:pt x="175429" y="763557"/>
                  </a:lnTo>
                  <a:lnTo>
                    <a:pt x="175620" y="774786"/>
                  </a:lnTo>
                  <a:lnTo>
                    <a:pt x="175821" y="786015"/>
                  </a:lnTo>
                  <a:lnTo>
                    <a:pt x="176038" y="797243"/>
                  </a:lnTo>
                  <a:lnTo>
                    <a:pt x="176282" y="808472"/>
                  </a:lnTo>
                  <a:lnTo>
                    <a:pt x="176557" y="819701"/>
                  </a:lnTo>
                  <a:lnTo>
                    <a:pt x="176867" y="830930"/>
                  </a:lnTo>
                  <a:lnTo>
                    <a:pt x="177213" y="842159"/>
                  </a:lnTo>
                  <a:lnTo>
                    <a:pt x="177593" y="853387"/>
                  </a:lnTo>
                  <a:lnTo>
                    <a:pt x="178002" y="864616"/>
                  </a:lnTo>
                  <a:lnTo>
                    <a:pt x="178433" y="875845"/>
                  </a:lnTo>
                  <a:lnTo>
                    <a:pt x="178878" y="887074"/>
                  </a:lnTo>
                  <a:lnTo>
                    <a:pt x="179330" y="898303"/>
                  </a:lnTo>
                  <a:lnTo>
                    <a:pt x="179781" y="909531"/>
                  </a:lnTo>
                  <a:lnTo>
                    <a:pt x="180225" y="920760"/>
                  </a:lnTo>
                  <a:lnTo>
                    <a:pt x="180660" y="931989"/>
                  </a:lnTo>
                  <a:lnTo>
                    <a:pt x="181084" y="943218"/>
                  </a:lnTo>
                  <a:lnTo>
                    <a:pt x="181499" y="954446"/>
                  </a:lnTo>
                  <a:lnTo>
                    <a:pt x="181909" y="965675"/>
                  </a:lnTo>
                  <a:lnTo>
                    <a:pt x="182321" y="976904"/>
                  </a:lnTo>
                  <a:lnTo>
                    <a:pt x="182740" y="988133"/>
                  </a:lnTo>
                  <a:lnTo>
                    <a:pt x="183174" y="999362"/>
                  </a:lnTo>
                  <a:lnTo>
                    <a:pt x="183629" y="1010590"/>
                  </a:lnTo>
                  <a:lnTo>
                    <a:pt x="184110" y="1021819"/>
                  </a:lnTo>
                  <a:lnTo>
                    <a:pt x="184622" y="1033048"/>
                  </a:lnTo>
                  <a:lnTo>
                    <a:pt x="185169" y="1044277"/>
                  </a:lnTo>
                  <a:lnTo>
                    <a:pt x="185750" y="1055506"/>
                  </a:lnTo>
                  <a:lnTo>
                    <a:pt x="186366" y="1066734"/>
                  </a:lnTo>
                  <a:lnTo>
                    <a:pt x="187016" y="1077963"/>
                  </a:lnTo>
                  <a:lnTo>
                    <a:pt x="187695" y="1089192"/>
                  </a:lnTo>
                  <a:lnTo>
                    <a:pt x="188393" y="1100421"/>
                  </a:lnTo>
                  <a:lnTo>
                    <a:pt x="189105" y="1111650"/>
                  </a:lnTo>
                  <a:lnTo>
                    <a:pt x="189821" y="1122878"/>
                  </a:lnTo>
                  <a:lnTo>
                    <a:pt x="190535" y="1134107"/>
                  </a:lnTo>
                  <a:lnTo>
                    <a:pt x="191240" y="1145336"/>
                  </a:lnTo>
                  <a:lnTo>
                    <a:pt x="191933" y="1156565"/>
                  </a:lnTo>
                  <a:lnTo>
                    <a:pt x="192612" y="1167793"/>
                  </a:lnTo>
                  <a:lnTo>
                    <a:pt x="193281" y="1179022"/>
                  </a:lnTo>
                  <a:lnTo>
                    <a:pt x="193949" y="1190251"/>
                  </a:lnTo>
                  <a:lnTo>
                    <a:pt x="194626" y="1201480"/>
                  </a:lnTo>
                  <a:lnTo>
                    <a:pt x="195329" y="1212709"/>
                  </a:lnTo>
                  <a:lnTo>
                    <a:pt x="196078" y="1223937"/>
                  </a:lnTo>
                  <a:lnTo>
                    <a:pt x="196885" y="1235166"/>
                  </a:lnTo>
                  <a:lnTo>
                    <a:pt x="197763" y="1246395"/>
                  </a:lnTo>
                  <a:lnTo>
                    <a:pt x="198720" y="1257624"/>
                  </a:lnTo>
                  <a:lnTo>
                    <a:pt x="199756" y="1268853"/>
                  </a:lnTo>
                  <a:lnTo>
                    <a:pt x="200872" y="1280081"/>
                  </a:lnTo>
                  <a:lnTo>
                    <a:pt x="202060" y="1291310"/>
                  </a:lnTo>
                  <a:lnTo>
                    <a:pt x="203313" y="1302539"/>
                  </a:lnTo>
                  <a:lnTo>
                    <a:pt x="204622" y="1313768"/>
                  </a:lnTo>
                  <a:lnTo>
                    <a:pt x="205978" y="1324996"/>
                  </a:lnTo>
                  <a:lnTo>
                    <a:pt x="207376" y="1336225"/>
                  </a:lnTo>
                  <a:lnTo>
                    <a:pt x="208812" y="1347454"/>
                  </a:lnTo>
                  <a:lnTo>
                    <a:pt x="210291" y="1358683"/>
                  </a:lnTo>
                  <a:lnTo>
                    <a:pt x="211813" y="1369912"/>
                  </a:lnTo>
                  <a:lnTo>
                    <a:pt x="213386" y="1381140"/>
                  </a:lnTo>
                  <a:lnTo>
                    <a:pt x="215016" y="1392369"/>
                  </a:lnTo>
                  <a:lnTo>
                    <a:pt x="216711" y="1403598"/>
                  </a:lnTo>
                  <a:lnTo>
                    <a:pt x="218476" y="1414827"/>
                  </a:lnTo>
                  <a:lnTo>
                    <a:pt x="220314" y="1426056"/>
                  </a:lnTo>
                  <a:lnTo>
                    <a:pt x="222228" y="1437284"/>
                  </a:lnTo>
                  <a:lnTo>
                    <a:pt x="224214" y="1448513"/>
                  </a:lnTo>
                  <a:lnTo>
                    <a:pt x="226267" y="1459742"/>
                  </a:lnTo>
                  <a:lnTo>
                    <a:pt x="228381" y="1470971"/>
                  </a:lnTo>
                  <a:lnTo>
                    <a:pt x="230549" y="1482200"/>
                  </a:lnTo>
                  <a:lnTo>
                    <a:pt x="232767" y="1493428"/>
                  </a:lnTo>
                  <a:lnTo>
                    <a:pt x="235026" y="1504657"/>
                  </a:lnTo>
                  <a:lnTo>
                    <a:pt x="237325" y="1515886"/>
                  </a:lnTo>
                  <a:lnTo>
                    <a:pt x="239663" y="1527115"/>
                  </a:lnTo>
                  <a:lnTo>
                    <a:pt x="242041" y="1538343"/>
                  </a:lnTo>
                  <a:lnTo>
                    <a:pt x="244464" y="1549572"/>
                  </a:lnTo>
                  <a:lnTo>
                    <a:pt x="246933" y="1560801"/>
                  </a:lnTo>
                  <a:lnTo>
                    <a:pt x="249452" y="1572030"/>
                  </a:lnTo>
                  <a:lnTo>
                    <a:pt x="252020" y="1583259"/>
                  </a:lnTo>
                  <a:lnTo>
                    <a:pt x="254638" y="1594487"/>
                  </a:lnTo>
                  <a:lnTo>
                    <a:pt x="257303" y="1605716"/>
                  </a:lnTo>
                  <a:lnTo>
                    <a:pt x="260011" y="1616945"/>
                  </a:lnTo>
                  <a:lnTo>
                    <a:pt x="262760" y="1628174"/>
                  </a:lnTo>
                  <a:lnTo>
                    <a:pt x="265546" y="1639403"/>
                  </a:lnTo>
                  <a:lnTo>
                    <a:pt x="268361" y="1650631"/>
                  </a:lnTo>
                  <a:lnTo>
                    <a:pt x="271199" y="1661860"/>
                  </a:lnTo>
                  <a:lnTo>
                    <a:pt x="274050" y="1673089"/>
                  </a:lnTo>
                  <a:lnTo>
                    <a:pt x="276903" y="1684318"/>
                  </a:lnTo>
                  <a:lnTo>
                    <a:pt x="279744" y="1695546"/>
                  </a:lnTo>
                  <a:lnTo>
                    <a:pt x="282557" y="1706775"/>
                  </a:lnTo>
                  <a:lnTo>
                    <a:pt x="285325" y="1718004"/>
                  </a:lnTo>
                  <a:lnTo>
                    <a:pt x="288030" y="1729233"/>
                  </a:lnTo>
                  <a:lnTo>
                    <a:pt x="290659" y="1740462"/>
                  </a:lnTo>
                  <a:lnTo>
                    <a:pt x="293204" y="1751690"/>
                  </a:lnTo>
                  <a:lnTo>
                    <a:pt x="295662" y="1762919"/>
                  </a:lnTo>
                  <a:lnTo>
                    <a:pt x="298036" y="1774148"/>
                  </a:lnTo>
                  <a:lnTo>
                    <a:pt x="300349" y="1785377"/>
                  </a:lnTo>
                  <a:lnTo>
                    <a:pt x="302627" y="1796606"/>
                  </a:lnTo>
                  <a:lnTo>
                    <a:pt x="304894" y="1807834"/>
                  </a:lnTo>
                  <a:lnTo>
                    <a:pt x="307176" y="1819063"/>
                  </a:lnTo>
                  <a:lnTo>
                    <a:pt x="309495" y="1830292"/>
                  </a:lnTo>
                  <a:lnTo>
                    <a:pt x="311863" y="1841521"/>
                  </a:lnTo>
                  <a:lnTo>
                    <a:pt x="314285" y="1852750"/>
                  </a:lnTo>
                  <a:lnTo>
                    <a:pt x="316752" y="1863978"/>
                  </a:lnTo>
                  <a:lnTo>
                    <a:pt x="319246" y="1875207"/>
                  </a:lnTo>
                  <a:lnTo>
                    <a:pt x="321739" y="1886436"/>
                  </a:lnTo>
                  <a:lnTo>
                    <a:pt x="324196" y="1897665"/>
                  </a:lnTo>
                  <a:lnTo>
                    <a:pt x="326573" y="1908893"/>
                  </a:lnTo>
                  <a:lnTo>
                    <a:pt x="328827" y="1920122"/>
                  </a:lnTo>
                  <a:lnTo>
                    <a:pt x="330930" y="1931351"/>
                  </a:lnTo>
                  <a:lnTo>
                    <a:pt x="332856" y="1942580"/>
                  </a:lnTo>
                  <a:lnTo>
                    <a:pt x="334589" y="1953809"/>
                  </a:lnTo>
                  <a:lnTo>
                    <a:pt x="336118" y="1965037"/>
                  </a:lnTo>
                  <a:lnTo>
                    <a:pt x="337443" y="1976266"/>
                  </a:lnTo>
                  <a:lnTo>
                    <a:pt x="338571" y="1987495"/>
                  </a:lnTo>
                  <a:lnTo>
                    <a:pt x="339511" y="1998724"/>
                  </a:lnTo>
                  <a:lnTo>
                    <a:pt x="340280" y="2009953"/>
                  </a:lnTo>
                  <a:lnTo>
                    <a:pt x="340891" y="2021181"/>
                  </a:lnTo>
                  <a:lnTo>
                    <a:pt x="341359" y="2032410"/>
                  </a:lnTo>
                  <a:lnTo>
                    <a:pt x="341692" y="2043639"/>
                  </a:lnTo>
                  <a:lnTo>
                    <a:pt x="341894" y="2054868"/>
                  </a:lnTo>
                  <a:lnTo>
                    <a:pt x="341972" y="2066096"/>
                  </a:lnTo>
                  <a:lnTo>
                    <a:pt x="341921" y="2077325"/>
                  </a:lnTo>
                  <a:lnTo>
                    <a:pt x="341732" y="2088554"/>
                  </a:lnTo>
                  <a:lnTo>
                    <a:pt x="341393" y="2099783"/>
                  </a:lnTo>
                  <a:lnTo>
                    <a:pt x="340892" y="2111012"/>
                  </a:lnTo>
                  <a:lnTo>
                    <a:pt x="340217" y="2122240"/>
                  </a:lnTo>
                  <a:lnTo>
                    <a:pt x="339358" y="2133469"/>
                  </a:lnTo>
                  <a:lnTo>
                    <a:pt x="338312" y="2144698"/>
                  </a:lnTo>
                  <a:lnTo>
                    <a:pt x="337081" y="2155927"/>
                  </a:lnTo>
                  <a:lnTo>
                    <a:pt x="335671" y="2167156"/>
                  </a:lnTo>
                  <a:lnTo>
                    <a:pt x="334097" y="2178384"/>
                  </a:lnTo>
                  <a:lnTo>
                    <a:pt x="332371" y="2189613"/>
                  </a:lnTo>
                  <a:lnTo>
                    <a:pt x="330537" y="2200842"/>
                  </a:lnTo>
                  <a:lnTo>
                    <a:pt x="328623" y="2212071"/>
                  </a:lnTo>
                  <a:lnTo>
                    <a:pt x="326659" y="2223300"/>
                  </a:lnTo>
                  <a:lnTo>
                    <a:pt x="324667" y="2234528"/>
                  </a:lnTo>
                  <a:lnTo>
                    <a:pt x="322666" y="2245757"/>
                  </a:lnTo>
                  <a:lnTo>
                    <a:pt x="320661" y="2256986"/>
                  </a:lnTo>
                  <a:lnTo>
                    <a:pt x="318650" y="2268215"/>
                  </a:lnTo>
                  <a:lnTo>
                    <a:pt x="316617" y="2279443"/>
                  </a:lnTo>
                  <a:lnTo>
                    <a:pt x="314542" y="2290672"/>
                  </a:lnTo>
                  <a:lnTo>
                    <a:pt x="312397" y="2301901"/>
                  </a:lnTo>
                  <a:lnTo>
                    <a:pt x="310154" y="2313130"/>
                  </a:lnTo>
                  <a:lnTo>
                    <a:pt x="307782" y="2324359"/>
                  </a:lnTo>
                  <a:lnTo>
                    <a:pt x="305270" y="2335587"/>
                  </a:lnTo>
                  <a:lnTo>
                    <a:pt x="302625" y="2346816"/>
                  </a:lnTo>
                  <a:lnTo>
                    <a:pt x="299858" y="2358045"/>
                  </a:lnTo>
                  <a:lnTo>
                    <a:pt x="296995" y="2369274"/>
                  </a:lnTo>
                  <a:lnTo>
                    <a:pt x="294064" y="2380503"/>
                  </a:lnTo>
                  <a:lnTo>
                    <a:pt x="291099" y="2391731"/>
                  </a:lnTo>
                  <a:lnTo>
                    <a:pt x="288131" y="2402960"/>
                  </a:lnTo>
                  <a:lnTo>
                    <a:pt x="285187" y="2414189"/>
                  </a:lnTo>
                  <a:lnTo>
                    <a:pt x="282289" y="2425418"/>
                  </a:lnTo>
                  <a:lnTo>
                    <a:pt x="279448" y="2436646"/>
                  </a:lnTo>
                  <a:lnTo>
                    <a:pt x="276671" y="2447875"/>
                  </a:lnTo>
                  <a:lnTo>
                    <a:pt x="273959" y="2459104"/>
                  </a:lnTo>
                  <a:lnTo>
                    <a:pt x="271305" y="2470333"/>
                  </a:lnTo>
                  <a:lnTo>
                    <a:pt x="268696" y="2481562"/>
                  </a:lnTo>
                  <a:lnTo>
                    <a:pt x="266125" y="2492790"/>
                  </a:lnTo>
                  <a:lnTo>
                    <a:pt x="263581" y="2504019"/>
                  </a:lnTo>
                  <a:lnTo>
                    <a:pt x="261058" y="2515248"/>
                  </a:lnTo>
                  <a:lnTo>
                    <a:pt x="258553" y="2526477"/>
                  </a:lnTo>
                  <a:lnTo>
                    <a:pt x="256062" y="2537706"/>
                  </a:lnTo>
                  <a:lnTo>
                    <a:pt x="253588" y="2548934"/>
                  </a:lnTo>
                  <a:lnTo>
                    <a:pt x="251136" y="2560163"/>
                  </a:lnTo>
                  <a:lnTo>
                    <a:pt x="248712" y="2571392"/>
                  </a:lnTo>
                  <a:lnTo>
                    <a:pt x="246326" y="2582621"/>
                  </a:lnTo>
                  <a:lnTo>
                    <a:pt x="243988" y="2593850"/>
                  </a:lnTo>
                  <a:lnTo>
                    <a:pt x="241714" y="2605078"/>
                  </a:lnTo>
                  <a:lnTo>
                    <a:pt x="239507" y="2616307"/>
                  </a:lnTo>
                  <a:lnTo>
                    <a:pt x="237374" y="2627536"/>
                  </a:lnTo>
                  <a:lnTo>
                    <a:pt x="235316" y="2638765"/>
                  </a:lnTo>
                  <a:lnTo>
                    <a:pt x="233337" y="2649993"/>
                  </a:lnTo>
                  <a:lnTo>
                    <a:pt x="231434" y="2661222"/>
                  </a:lnTo>
                  <a:lnTo>
                    <a:pt x="229609" y="2672451"/>
                  </a:lnTo>
                  <a:lnTo>
                    <a:pt x="227860" y="2683680"/>
                  </a:lnTo>
                  <a:lnTo>
                    <a:pt x="226191" y="2694909"/>
                  </a:lnTo>
                  <a:lnTo>
                    <a:pt x="224605" y="2706137"/>
                  </a:lnTo>
                  <a:lnTo>
                    <a:pt x="223108" y="2717366"/>
                  </a:lnTo>
                  <a:lnTo>
                    <a:pt x="221707" y="2728595"/>
                  </a:lnTo>
                  <a:lnTo>
                    <a:pt x="220416" y="2739824"/>
                  </a:lnTo>
                  <a:lnTo>
                    <a:pt x="219232" y="2751053"/>
                  </a:lnTo>
                  <a:lnTo>
                    <a:pt x="218148" y="2762281"/>
                  </a:lnTo>
                  <a:lnTo>
                    <a:pt x="217156" y="2773510"/>
                  </a:lnTo>
                  <a:lnTo>
                    <a:pt x="216237" y="2784739"/>
                  </a:lnTo>
                  <a:lnTo>
                    <a:pt x="215373" y="2795968"/>
                  </a:lnTo>
                  <a:lnTo>
                    <a:pt x="214539" y="2807196"/>
                  </a:lnTo>
                  <a:lnTo>
                    <a:pt x="213710" y="2818425"/>
                  </a:lnTo>
                  <a:lnTo>
                    <a:pt x="212867" y="2829654"/>
                  </a:lnTo>
                  <a:lnTo>
                    <a:pt x="211992" y="2840883"/>
                  </a:lnTo>
                  <a:lnTo>
                    <a:pt x="211076" y="2852112"/>
                  </a:lnTo>
                  <a:lnTo>
                    <a:pt x="210119" y="2863340"/>
                  </a:lnTo>
                  <a:lnTo>
                    <a:pt x="209123" y="2874569"/>
                  </a:lnTo>
                  <a:lnTo>
                    <a:pt x="208104" y="2885798"/>
                  </a:lnTo>
                  <a:lnTo>
                    <a:pt x="207079" y="2897027"/>
                  </a:lnTo>
                  <a:lnTo>
                    <a:pt x="206067" y="2908256"/>
                  </a:lnTo>
                  <a:lnTo>
                    <a:pt x="205083" y="2919484"/>
                  </a:lnTo>
                  <a:lnTo>
                    <a:pt x="204144" y="2930713"/>
                  </a:lnTo>
                  <a:lnTo>
                    <a:pt x="203264" y="2941942"/>
                  </a:lnTo>
                  <a:lnTo>
                    <a:pt x="202453" y="2953171"/>
                  </a:lnTo>
                  <a:lnTo>
                    <a:pt x="201719" y="2964400"/>
                  </a:lnTo>
                  <a:lnTo>
                    <a:pt x="201067" y="2975628"/>
                  </a:lnTo>
                  <a:lnTo>
                    <a:pt x="200499" y="2986857"/>
                  </a:lnTo>
                  <a:lnTo>
                    <a:pt x="200014" y="2998086"/>
                  </a:lnTo>
                  <a:lnTo>
                    <a:pt x="199607" y="3009315"/>
                  </a:lnTo>
                  <a:lnTo>
                    <a:pt x="199272" y="3020543"/>
                  </a:lnTo>
                  <a:lnTo>
                    <a:pt x="198990" y="3031772"/>
                  </a:lnTo>
                  <a:lnTo>
                    <a:pt x="198744" y="3043001"/>
                  </a:lnTo>
                  <a:lnTo>
                    <a:pt x="198515" y="3054230"/>
                  </a:lnTo>
                  <a:lnTo>
                    <a:pt x="198285" y="3065459"/>
                  </a:lnTo>
                  <a:lnTo>
                    <a:pt x="198035" y="3076687"/>
                  </a:lnTo>
                  <a:lnTo>
                    <a:pt x="197749" y="3087916"/>
                  </a:lnTo>
                  <a:lnTo>
                    <a:pt x="197415" y="3099145"/>
                  </a:lnTo>
                  <a:lnTo>
                    <a:pt x="197025" y="3110374"/>
                  </a:lnTo>
                  <a:lnTo>
                    <a:pt x="196575" y="3121603"/>
                  </a:lnTo>
                  <a:lnTo>
                    <a:pt x="196070" y="3132831"/>
                  </a:lnTo>
                  <a:lnTo>
                    <a:pt x="195514" y="3144060"/>
                  </a:lnTo>
                  <a:lnTo>
                    <a:pt x="194919" y="3155289"/>
                  </a:lnTo>
                  <a:lnTo>
                    <a:pt x="194300" y="3166518"/>
                  </a:lnTo>
                  <a:lnTo>
                    <a:pt x="193672" y="3177746"/>
                  </a:lnTo>
                  <a:lnTo>
                    <a:pt x="193047" y="3188975"/>
                  </a:lnTo>
                  <a:lnTo>
                    <a:pt x="192434" y="3200204"/>
                  </a:lnTo>
                  <a:lnTo>
                    <a:pt x="191842" y="3211433"/>
                  </a:lnTo>
                  <a:lnTo>
                    <a:pt x="191278" y="3222662"/>
                  </a:lnTo>
                  <a:lnTo>
                    <a:pt x="190746" y="3233890"/>
                  </a:lnTo>
                  <a:lnTo>
                    <a:pt x="190251" y="3245119"/>
                  </a:lnTo>
                  <a:lnTo>
                    <a:pt x="189798" y="3256348"/>
                  </a:lnTo>
                  <a:lnTo>
                    <a:pt x="189391" y="3267577"/>
                  </a:lnTo>
                  <a:lnTo>
                    <a:pt x="189037" y="3278806"/>
                  </a:lnTo>
                  <a:lnTo>
                    <a:pt x="188741" y="3290034"/>
                  </a:lnTo>
                  <a:lnTo>
                    <a:pt x="188508" y="3301263"/>
                  </a:lnTo>
                  <a:lnTo>
                    <a:pt x="188333" y="3312492"/>
                  </a:lnTo>
                  <a:lnTo>
                    <a:pt x="188215" y="3323721"/>
                  </a:lnTo>
                  <a:lnTo>
                    <a:pt x="188147" y="3334950"/>
                  </a:lnTo>
                  <a:lnTo>
                    <a:pt x="188121" y="3346178"/>
                  </a:lnTo>
                  <a:lnTo>
                    <a:pt x="188125" y="3357407"/>
                  </a:lnTo>
                  <a:lnTo>
                    <a:pt x="188148" y="3368636"/>
                  </a:lnTo>
                  <a:lnTo>
                    <a:pt x="188178" y="3379865"/>
                  </a:lnTo>
                  <a:lnTo>
                    <a:pt x="188207" y="3391093"/>
                  </a:lnTo>
                  <a:lnTo>
                    <a:pt x="188224" y="3402322"/>
                  </a:lnTo>
                  <a:lnTo>
                    <a:pt x="188224" y="3413551"/>
                  </a:lnTo>
                  <a:lnTo>
                    <a:pt x="188203" y="3424780"/>
                  </a:lnTo>
                  <a:lnTo>
                    <a:pt x="188157" y="3436009"/>
                  </a:lnTo>
                  <a:lnTo>
                    <a:pt x="188085" y="3447237"/>
                  </a:lnTo>
                  <a:lnTo>
                    <a:pt x="187987" y="3458466"/>
                  </a:lnTo>
                  <a:lnTo>
                    <a:pt x="187862" y="3469695"/>
                  </a:lnTo>
                  <a:lnTo>
                    <a:pt x="187708" y="3480924"/>
                  </a:lnTo>
                  <a:lnTo>
                    <a:pt x="187525" y="3492153"/>
                  </a:lnTo>
                  <a:lnTo>
                    <a:pt x="187313" y="3503381"/>
                  </a:lnTo>
                  <a:lnTo>
                    <a:pt x="187073" y="3514610"/>
                  </a:lnTo>
                  <a:lnTo>
                    <a:pt x="186808" y="3525839"/>
                  </a:lnTo>
                  <a:lnTo>
                    <a:pt x="186525" y="3537068"/>
                  </a:lnTo>
                  <a:lnTo>
                    <a:pt x="186228" y="3548296"/>
                  </a:lnTo>
                  <a:lnTo>
                    <a:pt x="185928" y="3559525"/>
                  </a:lnTo>
                  <a:lnTo>
                    <a:pt x="185635" y="3570754"/>
                  </a:lnTo>
                  <a:lnTo>
                    <a:pt x="185359" y="3581983"/>
                  </a:lnTo>
                  <a:lnTo>
                    <a:pt x="185107" y="3593212"/>
                  </a:lnTo>
                  <a:lnTo>
                    <a:pt x="184886" y="3604440"/>
                  </a:lnTo>
                  <a:lnTo>
                    <a:pt x="184700" y="3615669"/>
                  </a:lnTo>
                  <a:lnTo>
                    <a:pt x="184550" y="3626898"/>
                  </a:lnTo>
                  <a:lnTo>
                    <a:pt x="184437" y="3638127"/>
                  </a:lnTo>
                  <a:lnTo>
                    <a:pt x="184359" y="3649356"/>
                  </a:lnTo>
                  <a:lnTo>
                    <a:pt x="184314" y="3660584"/>
                  </a:lnTo>
                  <a:lnTo>
                    <a:pt x="184303" y="3671813"/>
                  </a:lnTo>
                  <a:lnTo>
                    <a:pt x="184325" y="3683042"/>
                  </a:lnTo>
                  <a:lnTo>
                    <a:pt x="184383" y="3694271"/>
                  </a:lnTo>
                  <a:lnTo>
                    <a:pt x="184486" y="3705500"/>
                  </a:lnTo>
                  <a:lnTo>
                    <a:pt x="184638" y="3716728"/>
                  </a:lnTo>
                  <a:lnTo>
                    <a:pt x="184845" y="3727957"/>
                  </a:lnTo>
                  <a:lnTo>
                    <a:pt x="185113" y="3739186"/>
                  </a:lnTo>
                  <a:lnTo>
                    <a:pt x="185445" y="3750415"/>
                  </a:lnTo>
                  <a:lnTo>
                    <a:pt x="185840" y="3761643"/>
                  </a:lnTo>
                  <a:lnTo>
                    <a:pt x="186292" y="3772872"/>
                  </a:lnTo>
                  <a:lnTo>
                    <a:pt x="186791" y="3784101"/>
                  </a:lnTo>
                  <a:lnTo>
                    <a:pt x="187323" y="3795330"/>
                  </a:lnTo>
                  <a:lnTo>
                    <a:pt x="187870" y="3806559"/>
                  </a:lnTo>
                  <a:lnTo>
                    <a:pt x="188412" y="3817787"/>
                  </a:lnTo>
                  <a:lnTo>
                    <a:pt x="188932" y="3829016"/>
                  </a:lnTo>
                  <a:lnTo>
                    <a:pt x="189409" y="3840245"/>
                  </a:lnTo>
                  <a:lnTo>
                    <a:pt x="189829" y="3851474"/>
                  </a:lnTo>
                  <a:lnTo>
                    <a:pt x="190187" y="3862703"/>
                  </a:lnTo>
                  <a:lnTo>
                    <a:pt x="190483" y="3873931"/>
                  </a:lnTo>
                  <a:lnTo>
                    <a:pt x="190718" y="3885160"/>
                  </a:lnTo>
                  <a:lnTo>
                    <a:pt x="190901" y="3896389"/>
                  </a:lnTo>
                  <a:lnTo>
                    <a:pt x="191039" y="3907618"/>
                  </a:lnTo>
                  <a:lnTo>
                    <a:pt x="191142" y="3918846"/>
                  </a:lnTo>
                  <a:lnTo>
                    <a:pt x="191219" y="3930075"/>
                  </a:lnTo>
                  <a:lnTo>
                    <a:pt x="191278" y="3941304"/>
                  </a:lnTo>
                  <a:lnTo>
                    <a:pt x="191326" y="3952533"/>
                  </a:lnTo>
                  <a:lnTo>
                    <a:pt x="191365" y="3963762"/>
                  </a:lnTo>
                  <a:lnTo>
                    <a:pt x="191399" y="3974990"/>
                  </a:lnTo>
                  <a:lnTo>
                    <a:pt x="191427" y="3986219"/>
                  </a:lnTo>
                  <a:lnTo>
                    <a:pt x="191450" y="3997448"/>
                  </a:lnTo>
                  <a:lnTo>
                    <a:pt x="191466" y="4008677"/>
                  </a:lnTo>
                  <a:lnTo>
                    <a:pt x="191475" y="4019906"/>
                  </a:lnTo>
                  <a:lnTo>
                    <a:pt x="191474" y="4031134"/>
                  </a:lnTo>
                  <a:lnTo>
                    <a:pt x="191462" y="4042363"/>
                  </a:lnTo>
                  <a:lnTo>
                    <a:pt x="191439" y="4053592"/>
                  </a:lnTo>
                  <a:lnTo>
                    <a:pt x="191404" y="4064821"/>
                  </a:lnTo>
                  <a:lnTo>
                    <a:pt x="191356" y="4076050"/>
                  </a:lnTo>
                  <a:lnTo>
                    <a:pt x="191293" y="4087278"/>
                  </a:lnTo>
                  <a:lnTo>
                    <a:pt x="191214" y="4098507"/>
                  </a:lnTo>
                  <a:lnTo>
                    <a:pt x="191118" y="4109736"/>
                  </a:lnTo>
                  <a:lnTo>
                    <a:pt x="190997" y="4120965"/>
                  </a:lnTo>
                  <a:lnTo>
                    <a:pt x="190850" y="4132193"/>
                  </a:lnTo>
                  <a:lnTo>
                    <a:pt x="190671" y="4143422"/>
                  </a:lnTo>
                  <a:lnTo>
                    <a:pt x="190457" y="4154651"/>
                  </a:lnTo>
                  <a:lnTo>
                    <a:pt x="190201" y="4165880"/>
                  </a:lnTo>
                  <a:lnTo>
                    <a:pt x="189902" y="4177109"/>
                  </a:lnTo>
                  <a:lnTo>
                    <a:pt x="189557" y="4188337"/>
                  </a:lnTo>
                  <a:lnTo>
                    <a:pt x="189167" y="4199566"/>
                  </a:lnTo>
                  <a:lnTo>
                    <a:pt x="188732" y="4210795"/>
                  </a:lnTo>
                  <a:lnTo>
                    <a:pt x="188257" y="4222024"/>
                  </a:lnTo>
                  <a:lnTo>
                    <a:pt x="187747" y="4233253"/>
                  </a:lnTo>
                  <a:lnTo>
                    <a:pt x="187206" y="4244481"/>
                  </a:lnTo>
                  <a:lnTo>
                    <a:pt x="186641" y="4255710"/>
                  </a:lnTo>
                  <a:lnTo>
                    <a:pt x="186056" y="4266939"/>
                  </a:lnTo>
                  <a:lnTo>
                    <a:pt x="185460" y="4278168"/>
                  </a:lnTo>
                  <a:lnTo>
                    <a:pt x="184854" y="4289396"/>
                  </a:lnTo>
                  <a:lnTo>
                    <a:pt x="184241" y="4300625"/>
                  </a:lnTo>
                  <a:lnTo>
                    <a:pt x="183625" y="4311854"/>
                  </a:lnTo>
                  <a:lnTo>
                    <a:pt x="183006" y="4323083"/>
                  </a:lnTo>
                  <a:lnTo>
                    <a:pt x="182386" y="4334312"/>
                  </a:lnTo>
                  <a:lnTo>
                    <a:pt x="181767" y="4345540"/>
                  </a:lnTo>
                  <a:lnTo>
                    <a:pt x="181151" y="4356769"/>
                  </a:lnTo>
                  <a:lnTo>
                    <a:pt x="180541" y="4367998"/>
                  </a:lnTo>
                  <a:lnTo>
                    <a:pt x="179941" y="4379227"/>
                  </a:lnTo>
                  <a:lnTo>
                    <a:pt x="179354" y="4390456"/>
                  </a:lnTo>
                  <a:lnTo>
                    <a:pt x="178784" y="4401684"/>
                  </a:lnTo>
                  <a:lnTo>
                    <a:pt x="178235" y="4412913"/>
                  </a:lnTo>
                  <a:lnTo>
                    <a:pt x="177709" y="4424142"/>
                  </a:lnTo>
                  <a:lnTo>
                    <a:pt x="177206" y="4435371"/>
                  </a:lnTo>
                  <a:lnTo>
                    <a:pt x="176729" y="4446600"/>
                  </a:lnTo>
                  <a:lnTo>
                    <a:pt x="176278" y="4457828"/>
                  </a:lnTo>
                  <a:lnTo>
                    <a:pt x="175853" y="4469057"/>
                  </a:lnTo>
                  <a:lnTo>
                    <a:pt x="175454" y="4480286"/>
                  </a:lnTo>
                  <a:lnTo>
                    <a:pt x="175080" y="4491515"/>
                  </a:lnTo>
                  <a:lnTo>
                    <a:pt x="174731" y="4502743"/>
                  </a:lnTo>
                  <a:lnTo>
                    <a:pt x="174407" y="4513972"/>
                  </a:lnTo>
                  <a:lnTo>
                    <a:pt x="174107" y="4525201"/>
                  </a:lnTo>
                  <a:lnTo>
                    <a:pt x="173830" y="4536430"/>
                  </a:lnTo>
                  <a:lnTo>
                    <a:pt x="173574" y="4547659"/>
                  </a:lnTo>
                  <a:lnTo>
                    <a:pt x="173336" y="4558887"/>
                  </a:lnTo>
                  <a:lnTo>
                    <a:pt x="173115" y="4570116"/>
                  </a:lnTo>
                  <a:lnTo>
                    <a:pt x="172908" y="4581345"/>
                  </a:lnTo>
                  <a:lnTo>
                    <a:pt x="172715" y="4592574"/>
                  </a:lnTo>
                  <a:lnTo>
                    <a:pt x="172533" y="4603803"/>
                  </a:lnTo>
                  <a:lnTo>
                    <a:pt x="172362" y="4615031"/>
                  </a:lnTo>
                  <a:lnTo>
                    <a:pt x="172202" y="4626260"/>
                  </a:lnTo>
                  <a:lnTo>
                    <a:pt x="172053" y="4637489"/>
                  </a:lnTo>
                  <a:lnTo>
                    <a:pt x="171915" y="4648718"/>
                  </a:lnTo>
                  <a:lnTo>
                    <a:pt x="171788" y="4659946"/>
                  </a:lnTo>
                  <a:lnTo>
                    <a:pt x="171675" y="4671175"/>
                  </a:lnTo>
                  <a:lnTo>
                    <a:pt x="171575" y="4682404"/>
                  </a:lnTo>
                  <a:lnTo>
                    <a:pt x="171489" y="4693633"/>
                  </a:lnTo>
                  <a:lnTo>
                    <a:pt x="171416" y="4704862"/>
                  </a:lnTo>
                  <a:lnTo>
                    <a:pt x="171356" y="4716090"/>
                  </a:lnTo>
                  <a:lnTo>
                    <a:pt x="171308" y="4727319"/>
                  </a:lnTo>
                  <a:lnTo>
                    <a:pt x="171272" y="4738548"/>
                  </a:lnTo>
                  <a:lnTo>
                    <a:pt x="171245" y="4749777"/>
                  </a:lnTo>
                  <a:lnTo>
                    <a:pt x="171227" y="4761006"/>
                  </a:lnTo>
                  <a:lnTo>
                    <a:pt x="171216" y="4772234"/>
                  </a:lnTo>
                  <a:lnTo>
                    <a:pt x="171211" y="4783463"/>
                  </a:lnTo>
                  <a:lnTo>
                    <a:pt x="171209" y="4794692"/>
                  </a:lnTo>
                  <a:lnTo>
                    <a:pt x="171209" y="4805921"/>
                  </a:lnTo>
                  <a:lnTo>
                    <a:pt x="171210" y="4817150"/>
                  </a:lnTo>
                  <a:lnTo>
                    <a:pt x="171211" y="4828378"/>
                  </a:lnTo>
                  <a:lnTo>
                    <a:pt x="171210" y="4839607"/>
                  </a:lnTo>
                  <a:lnTo>
                    <a:pt x="171207" y="4850836"/>
                  </a:lnTo>
                  <a:lnTo>
                    <a:pt x="171201" y="4862065"/>
                  </a:lnTo>
                  <a:lnTo>
                    <a:pt x="171194" y="4873293"/>
                  </a:lnTo>
                  <a:lnTo>
                    <a:pt x="171186" y="4884522"/>
                  </a:lnTo>
                  <a:lnTo>
                    <a:pt x="171176" y="4895751"/>
                  </a:lnTo>
                  <a:lnTo>
                    <a:pt x="171167" y="4906980"/>
                  </a:lnTo>
                  <a:lnTo>
                    <a:pt x="171159" y="4918209"/>
                  </a:lnTo>
                  <a:lnTo>
                    <a:pt x="171152" y="4929437"/>
                  </a:lnTo>
                  <a:lnTo>
                    <a:pt x="171146" y="4940666"/>
                  </a:lnTo>
                  <a:lnTo>
                    <a:pt x="171142" y="4951895"/>
                  </a:lnTo>
                  <a:lnTo>
                    <a:pt x="171139" y="4963124"/>
                  </a:lnTo>
                  <a:lnTo>
                    <a:pt x="171135" y="4974353"/>
                  </a:lnTo>
                  <a:lnTo>
                    <a:pt x="171132" y="4985581"/>
                  </a:lnTo>
                  <a:lnTo>
                    <a:pt x="171126" y="4996810"/>
                  </a:lnTo>
                  <a:lnTo>
                    <a:pt x="171120" y="5008039"/>
                  </a:lnTo>
                  <a:lnTo>
                    <a:pt x="171111" y="5019268"/>
                  </a:lnTo>
                  <a:lnTo>
                    <a:pt x="171102" y="5030496"/>
                  </a:lnTo>
                  <a:lnTo>
                    <a:pt x="171092" y="5041725"/>
                  </a:lnTo>
                  <a:lnTo>
                    <a:pt x="171081" y="5052954"/>
                  </a:lnTo>
                  <a:lnTo>
                    <a:pt x="171072" y="5064183"/>
                  </a:lnTo>
                  <a:lnTo>
                    <a:pt x="171065" y="5075412"/>
                  </a:lnTo>
                  <a:lnTo>
                    <a:pt x="171061" y="5086640"/>
                  </a:lnTo>
                  <a:lnTo>
                    <a:pt x="171060" y="5097869"/>
                  </a:lnTo>
                  <a:lnTo>
                    <a:pt x="171063" y="5109098"/>
                  </a:lnTo>
                  <a:lnTo>
                    <a:pt x="171070" y="5120327"/>
                  </a:lnTo>
                  <a:lnTo>
                    <a:pt x="171080" y="5131556"/>
                  </a:lnTo>
                  <a:lnTo>
                    <a:pt x="171093" y="5142784"/>
                  </a:lnTo>
                  <a:lnTo>
                    <a:pt x="171108" y="5154013"/>
                  </a:lnTo>
                  <a:lnTo>
                    <a:pt x="171125" y="5165242"/>
                  </a:lnTo>
                  <a:lnTo>
                    <a:pt x="171141" y="5176471"/>
                  </a:lnTo>
                  <a:lnTo>
                    <a:pt x="171156" y="5187700"/>
                  </a:lnTo>
                  <a:lnTo>
                    <a:pt x="171170" y="5198928"/>
                  </a:lnTo>
                  <a:lnTo>
                    <a:pt x="171182" y="5210157"/>
                  </a:lnTo>
                  <a:lnTo>
                    <a:pt x="171190" y="5221386"/>
                  </a:lnTo>
                  <a:lnTo>
                    <a:pt x="171195" y="5232615"/>
                  </a:lnTo>
                  <a:lnTo>
                    <a:pt x="171197" y="5243843"/>
                  </a:lnTo>
                  <a:lnTo>
                    <a:pt x="171196" y="5255072"/>
                  </a:lnTo>
                  <a:lnTo>
                    <a:pt x="171192" y="5266301"/>
                  </a:lnTo>
                  <a:lnTo>
                    <a:pt x="171185" y="5277530"/>
                  </a:lnTo>
                  <a:lnTo>
                    <a:pt x="171178" y="5288759"/>
                  </a:lnTo>
                  <a:lnTo>
                    <a:pt x="171169" y="5299987"/>
                  </a:lnTo>
                  <a:lnTo>
                    <a:pt x="171160" y="5311216"/>
                  </a:lnTo>
                  <a:lnTo>
                    <a:pt x="171152" y="5322445"/>
                  </a:lnTo>
                  <a:lnTo>
                    <a:pt x="171144" y="5333674"/>
                  </a:lnTo>
                  <a:lnTo>
                    <a:pt x="171137" y="5344903"/>
                  </a:lnTo>
                  <a:lnTo>
                    <a:pt x="171131" y="5356131"/>
                  </a:lnTo>
                  <a:lnTo>
                    <a:pt x="171126" y="5367360"/>
                  </a:lnTo>
                  <a:lnTo>
                    <a:pt x="171122" y="5378589"/>
                  </a:lnTo>
                  <a:lnTo>
                    <a:pt x="171118" y="5389818"/>
                  </a:lnTo>
                  <a:lnTo>
                    <a:pt x="171113" y="5401046"/>
                  </a:lnTo>
                  <a:lnTo>
                    <a:pt x="171108" y="5412275"/>
                  </a:lnTo>
                  <a:lnTo>
                    <a:pt x="171103" y="5423504"/>
                  </a:lnTo>
                  <a:lnTo>
                    <a:pt x="171097" y="5434733"/>
                  </a:lnTo>
                  <a:lnTo>
                    <a:pt x="171091" y="5445962"/>
                  </a:lnTo>
                  <a:lnTo>
                    <a:pt x="171086" y="5457190"/>
                  </a:lnTo>
                  <a:lnTo>
                    <a:pt x="171080" y="5468419"/>
                  </a:lnTo>
                  <a:lnTo>
                    <a:pt x="171075" y="5479648"/>
                  </a:lnTo>
                  <a:lnTo>
                    <a:pt x="171071" y="5490877"/>
                  </a:lnTo>
                  <a:lnTo>
                    <a:pt x="171068" y="5502106"/>
                  </a:lnTo>
                  <a:lnTo>
                    <a:pt x="171065" y="5513334"/>
                  </a:lnTo>
                  <a:lnTo>
                    <a:pt x="171063" y="5524563"/>
                  </a:lnTo>
                  <a:lnTo>
                    <a:pt x="171061" y="5535792"/>
                  </a:lnTo>
                  <a:lnTo>
                    <a:pt x="171059" y="5547021"/>
                  </a:lnTo>
                  <a:lnTo>
                    <a:pt x="171057" y="5558250"/>
                  </a:lnTo>
                  <a:lnTo>
                    <a:pt x="171054" y="5569478"/>
                  </a:lnTo>
                  <a:lnTo>
                    <a:pt x="171050" y="5580707"/>
                  </a:lnTo>
                  <a:lnTo>
                    <a:pt x="171046" y="5591936"/>
                  </a:lnTo>
                  <a:lnTo>
                    <a:pt x="171042" y="5603165"/>
                  </a:lnTo>
                  <a:lnTo>
                    <a:pt x="171038" y="5614393"/>
                  </a:lnTo>
                  <a:lnTo>
                    <a:pt x="171034" y="5625622"/>
                  </a:lnTo>
                  <a:lnTo>
                    <a:pt x="171032" y="5636851"/>
                  </a:lnTo>
                  <a:lnTo>
                    <a:pt x="171031" y="5648080"/>
                  </a:lnTo>
                  <a:lnTo>
                    <a:pt x="171032" y="5659309"/>
                  </a:lnTo>
                  <a:lnTo>
                    <a:pt x="171034" y="5670537"/>
                  </a:lnTo>
                  <a:lnTo>
                    <a:pt x="171036" y="5681766"/>
                  </a:lnTo>
                  <a:lnTo>
                    <a:pt x="171040" y="5692995"/>
                  </a:lnTo>
                  <a:lnTo>
                    <a:pt x="171043" y="5704224"/>
                  </a:lnTo>
                  <a:lnTo>
                    <a:pt x="171045" y="5715453"/>
                  </a:lnTo>
                  <a:lnTo>
                    <a:pt x="171047" y="5726681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5" name="tx43">
              <a:extLst>
                <a:ext uri="{FF2B5EF4-FFF2-40B4-BE49-F238E27FC236}">
                  <a16:creationId xmlns:a16="http://schemas.microsoft.com/office/drawing/2014/main" id="{BA37C9A3-ECA8-B1B8-E220-8013F3160147}"/>
                </a:ext>
              </a:extLst>
            </p:cNvPr>
            <p:cNvSpPr/>
            <p:nvPr/>
          </p:nvSpPr>
          <p:spPr>
            <a:xfrm>
              <a:off x="3243888" y="7798382"/>
              <a:ext cx="158092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-4</a:t>
              </a:r>
            </a:p>
          </p:txBody>
        </p:sp>
        <p:sp>
          <p:nvSpPr>
            <p:cNvPr id="166" name="tx44">
              <a:extLst>
                <a:ext uri="{FF2B5EF4-FFF2-40B4-BE49-F238E27FC236}">
                  <a16:creationId xmlns:a16="http://schemas.microsoft.com/office/drawing/2014/main" id="{7262EDB5-9383-8388-8F30-E9804E074FE4}"/>
                </a:ext>
              </a:extLst>
            </p:cNvPr>
            <p:cNvSpPr/>
            <p:nvPr/>
          </p:nvSpPr>
          <p:spPr>
            <a:xfrm>
              <a:off x="3243888" y="6219614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167" name="tx45">
              <a:extLst>
                <a:ext uri="{FF2B5EF4-FFF2-40B4-BE49-F238E27FC236}">
                  <a16:creationId xmlns:a16="http://schemas.microsoft.com/office/drawing/2014/main" id="{52EC7727-9C71-EC6F-9512-0CA6C6AAF7EF}"/>
                </a:ext>
              </a:extLst>
            </p:cNvPr>
            <p:cNvSpPr/>
            <p:nvPr/>
          </p:nvSpPr>
          <p:spPr>
            <a:xfrm>
              <a:off x="3303096" y="4637981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168" name="tx46">
              <a:extLst>
                <a:ext uri="{FF2B5EF4-FFF2-40B4-BE49-F238E27FC236}">
                  <a16:creationId xmlns:a16="http://schemas.microsoft.com/office/drawing/2014/main" id="{6AFC5750-4883-949D-F52F-D399858041A9}"/>
                </a:ext>
              </a:extLst>
            </p:cNvPr>
            <p:cNvSpPr/>
            <p:nvPr/>
          </p:nvSpPr>
          <p:spPr>
            <a:xfrm>
              <a:off x="3303096" y="3062251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169" name="pl47">
              <a:extLst>
                <a:ext uri="{FF2B5EF4-FFF2-40B4-BE49-F238E27FC236}">
                  <a16:creationId xmlns:a16="http://schemas.microsoft.com/office/drawing/2014/main" id="{400EA656-51BA-50C2-898E-5DFF88D41B9A}"/>
                </a:ext>
              </a:extLst>
            </p:cNvPr>
            <p:cNvSpPr/>
            <p:nvPr/>
          </p:nvSpPr>
          <p:spPr>
            <a:xfrm>
              <a:off x="3429816" y="7859283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0" name="pl48">
              <a:extLst>
                <a:ext uri="{FF2B5EF4-FFF2-40B4-BE49-F238E27FC236}">
                  <a16:creationId xmlns:a16="http://schemas.microsoft.com/office/drawing/2014/main" id="{B1C850D4-1A5A-27E1-F6A7-8BFC5662B4EA}"/>
                </a:ext>
              </a:extLst>
            </p:cNvPr>
            <p:cNvSpPr/>
            <p:nvPr/>
          </p:nvSpPr>
          <p:spPr>
            <a:xfrm>
              <a:off x="3429816" y="6280602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1" name="pl49">
              <a:extLst>
                <a:ext uri="{FF2B5EF4-FFF2-40B4-BE49-F238E27FC236}">
                  <a16:creationId xmlns:a16="http://schemas.microsoft.com/office/drawing/2014/main" id="{218B76A5-A073-BD19-61A0-BE6480398C1E}"/>
                </a:ext>
              </a:extLst>
            </p:cNvPr>
            <p:cNvSpPr/>
            <p:nvPr/>
          </p:nvSpPr>
          <p:spPr>
            <a:xfrm>
              <a:off x="3429816" y="4701921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2" name="pl50">
              <a:extLst>
                <a:ext uri="{FF2B5EF4-FFF2-40B4-BE49-F238E27FC236}">
                  <a16:creationId xmlns:a16="http://schemas.microsoft.com/office/drawing/2014/main" id="{D22F59EE-8665-AFAE-E6E7-AEF4F080106E}"/>
                </a:ext>
              </a:extLst>
            </p:cNvPr>
            <p:cNvSpPr/>
            <p:nvPr/>
          </p:nvSpPr>
          <p:spPr>
            <a:xfrm>
              <a:off x="3429816" y="3123240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3" name="pl51">
              <a:extLst>
                <a:ext uri="{FF2B5EF4-FFF2-40B4-BE49-F238E27FC236}">
                  <a16:creationId xmlns:a16="http://schemas.microsoft.com/office/drawing/2014/main" id="{87A31C81-1BDE-88C8-1C2A-C76B041D6543}"/>
                </a:ext>
              </a:extLst>
            </p:cNvPr>
            <p:cNvSpPr/>
            <p:nvPr/>
          </p:nvSpPr>
          <p:spPr>
            <a:xfrm>
              <a:off x="3740076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4" name="pl52">
              <a:extLst>
                <a:ext uri="{FF2B5EF4-FFF2-40B4-BE49-F238E27FC236}">
                  <a16:creationId xmlns:a16="http://schemas.microsoft.com/office/drawing/2014/main" id="{DA0E4EB2-B7FF-C0BA-D2A2-A45DF777A5A1}"/>
                </a:ext>
              </a:extLst>
            </p:cNvPr>
            <p:cNvSpPr/>
            <p:nvPr/>
          </p:nvSpPr>
          <p:spPr>
            <a:xfrm>
              <a:off x="4199184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5" name="pl53">
              <a:extLst>
                <a:ext uri="{FF2B5EF4-FFF2-40B4-BE49-F238E27FC236}">
                  <a16:creationId xmlns:a16="http://schemas.microsoft.com/office/drawing/2014/main" id="{13040402-4149-67A4-D23E-5134E15B67C9}"/>
                </a:ext>
              </a:extLst>
            </p:cNvPr>
            <p:cNvSpPr/>
            <p:nvPr/>
          </p:nvSpPr>
          <p:spPr>
            <a:xfrm>
              <a:off x="4658293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6" name="pl54">
              <a:extLst>
                <a:ext uri="{FF2B5EF4-FFF2-40B4-BE49-F238E27FC236}">
                  <a16:creationId xmlns:a16="http://schemas.microsoft.com/office/drawing/2014/main" id="{A311E8D2-8671-E508-21B7-70D439B1866D}"/>
                </a:ext>
              </a:extLst>
            </p:cNvPr>
            <p:cNvSpPr/>
            <p:nvPr/>
          </p:nvSpPr>
          <p:spPr>
            <a:xfrm>
              <a:off x="5117402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7" name="pl55">
              <a:extLst>
                <a:ext uri="{FF2B5EF4-FFF2-40B4-BE49-F238E27FC236}">
                  <a16:creationId xmlns:a16="http://schemas.microsoft.com/office/drawing/2014/main" id="{43DE95A3-F6F5-EE55-F41D-1080DBE70B9B}"/>
                </a:ext>
              </a:extLst>
            </p:cNvPr>
            <p:cNvSpPr/>
            <p:nvPr/>
          </p:nvSpPr>
          <p:spPr>
            <a:xfrm>
              <a:off x="5576511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8" name="pl56">
              <a:extLst>
                <a:ext uri="{FF2B5EF4-FFF2-40B4-BE49-F238E27FC236}">
                  <a16:creationId xmlns:a16="http://schemas.microsoft.com/office/drawing/2014/main" id="{CF0083CC-AE40-2756-05F1-9199B7786EA1}"/>
                </a:ext>
              </a:extLst>
            </p:cNvPr>
            <p:cNvSpPr/>
            <p:nvPr/>
          </p:nvSpPr>
          <p:spPr>
            <a:xfrm>
              <a:off x="6035619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9" name="pl57">
              <a:extLst>
                <a:ext uri="{FF2B5EF4-FFF2-40B4-BE49-F238E27FC236}">
                  <a16:creationId xmlns:a16="http://schemas.microsoft.com/office/drawing/2014/main" id="{72194C16-F37B-D58C-3C04-DAD17A0BB3DB}"/>
                </a:ext>
              </a:extLst>
            </p:cNvPr>
            <p:cNvSpPr/>
            <p:nvPr/>
          </p:nvSpPr>
          <p:spPr>
            <a:xfrm>
              <a:off x="6494728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0" name="pl58">
              <a:extLst>
                <a:ext uri="{FF2B5EF4-FFF2-40B4-BE49-F238E27FC236}">
                  <a16:creationId xmlns:a16="http://schemas.microsoft.com/office/drawing/2014/main" id="{6B6C360A-49DA-6EF5-56F0-3BD35FAC5E1C}"/>
                </a:ext>
              </a:extLst>
            </p:cNvPr>
            <p:cNvSpPr/>
            <p:nvPr/>
          </p:nvSpPr>
          <p:spPr>
            <a:xfrm>
              <a:off x="6953837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1" name="pl59">
              <a:extLst>
                <a:ext uri="{FF2B5EF4-FFF2-40B4-BE49-F238E27FC236}">
                  <a16:creationId xmlns:a16="http://schemas.microsoft.com/office/drawing/2014/main" id="{D64C5DD4-84D6-E9D4-35AE-61B0DEA3F5D1}"/>
                </a:ext>
              </a:extLst>
            </p:cNvPr>
            <p:cNvSpPr/>
            <p:nvPr/>
          </p:nvSpPr>
          <p:spPr>
            <a:xfrm>
              <a:off x="7412946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2" name="pl60">
              <a:extLst>
                <a:ext uri="{FF2B5EF4-FFF2-40B4-BE49-F238E27FC236}">
                  <a16:creationId xmlns:a16="http://schemas.microsoft.com/office/drawing/2014/main" id="{6F05CCC1-7B66-0CFC-66A9-7D29FA4FFC9A}"/>
                </a:ext>
              </a:extLst>
            </p:cNvPr>
            <p:cNvSpPr/>
            <p:nvPr/>
          </p:nvSpPr>
          <p:spPr>
            <a:xfrm>
              <a:off x="7872054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3" name="pl61">
              <a:extLst>
                <a:ext uri="{FF2B5EF4-FFF2-40B4-BE49-F238E27FC236}">
                  <a16:creationId xmlns:a16="http://schemas.microsoft.com/office/drawing/2014/main" id="{390B682D-EBEE-D744-1CBC-1BF19E77E610}"/>
                </a:ext>
              </a:extLst>
            </p:cNvPr>
            <p:cNvSpPr/>
            <p:nvPr/>
          </p:nvSpPr>
          <p:spPr>
            <a:xfrm>
              <a:off x="8331163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4" name="pl62">
              <a:extLst>
                <a:ext uri="{FF2B5EF4-FFF2-40B4-BE49-F238E27FC236}">
                  <a16:creationId xmlns:a16="http://schemas.microsoft.com/office/drawing/2014/main" id="{D5A4DA90-BB22-3CD3-3F85-3746664B638D}"/>
                </a:ext>
              </a:extLst>
            </p:cNvPr>
            <p:cNvSpPr/>
            <p:nvPr/>
          </p:nvSpPr>
          <p:spPr>
            <a:xfrm>
              <a:off x="8790272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5" name="pl63">
              <a:extLst>
                <a:ext uri="{FF2B5EF4-FFF2-40B4-BE49-F238E27FC236}">
                  <a16:creationId xmlns:a16="http://schemas.microsoft.com/office/drawing/2014/main" id="{05DC16FC-6233-93E7-2F18-2D1CA63299EA}"/>
                </a:ext>
              </a:extLst>
            </p:cNvPr>
            <p:cNvSpPr/>
            <p:nvPr/>
          </p:nvSpPr>
          <p:spPr>
            <a:xfrm>
              <a:off x="9249380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6" name="pl64">
              <a:extLst>
                <a:ext uri="{FF2B5EF4-FFF2-40B4-BE49-F238E27FC236}">
                  <a16:creationId xmlns:a16="http://schemas.microsoft.com/office/drawing/2014/main" id="{4BB5BA73-7218-FA32-6112-BEC3E1BA1B2B}"/>
                </a:ext>
              </a:extLst>
            </p:cNvPr>
            <p:cNvSpPr/>
            <p:nvPr/>
          </p:nvSpPr>
          <p:spPr>
            <a:xfrm>
              <a:off x="9708489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7" name="tx65">
              <a:extLst>
                <a:ext uri="{FF2B5EF4-FFF2-40B4-BE49-F238E27FC236}">
                  <a16:creationId xmlns:a16="http://schemas.microsoft.com/office/drawing/2014/main" id="{2FFD697E-BDB5-3445-2103-BCA6366E64D9}"/>
                </a:ext>
              </a:extLst>
            </p:cNvPr>
            <p:cNvSpPr/>
            <p:nvPr/>
          </p:nvSpPr>
          <p:spPr>
            <a:xfrm>
              <a:off x="2630736" y="8720814"/>
              <a:ext cx="2218680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H3K27ac.regress.H3+H4.c1</a:t>
              </a:r>
            </a:p>
          </p:txBody>
        </p:sp>
        <p:sp>
          <p:nvSpPr>
            <p:cNvPr id="188" name="tx66">
              <a:extLst>
                <a:ext uri="{FF2B5EF4-FFF2-40B4-BE49-F238E27FC236}">
                  <a16:creationId xmlns:a16="http://schemas.microsoft.com/office/drawing/2014/main" id="{E612106B-4696-0522-CFAA-A0118DC46E6E}"/>
                </a:ext>
              </a:extLst>
            </p:cNvPr>
            <p:cNvSpPr/>
            <p:nvPr/>
          </p:nvSpPr>
          <p:spPr>
            <a:xfrm>
              <a:off x="3089844" y="8720814"/>
              <a:ext cx="2218680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H3K27ac.regress.H3+H4.c7</a:t>
              </a:r>
            </a:p>
          </p:txBody>
        </p:sp>
        <p:sp>
          <p:nvSpPr>
            <p:cNvPr id="189" name="tx67">
              <a:extLst>
                <a:ext uri="{FF2B5EF4-FFF2-40B4-BE49-F238E27FC236}">
                  <a16:creationId xmlns:a16="http://schemas.microsoft.com/office/drawing/2014/main" id="{16E1A46B-E9AC-9B24-ED8D-AC9BD22B6F18}"/>
                </a:ext>
              </a:extLst>
            </p:cNvPr>
            <p:cNvSpPr/>
            <p:nvPr/>
          </p:nvSpPr>
          <p:spPr>
            <a:xfrm>
              <a:off x="3548953" y="8720814"/>
              <a:ext cx="2218680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H3K27ac.regress.H3+H4.c3</a:t>
              </a:r>
            </a:p>
          </p:txBody>
        </p:sp>
        <p:sp>
          <p:nvSpPr>
            <p:cNvPr id="190" name="tx68">
              <a:extLst>
                <a:ext uri="{FF2B5EF4-FFF2-40B4-BE49-F238E27FC236}">
                  <a16:creationId xmlns:a16="http://schemas.microsoft.com/office/drawing/2014/main" id="{7A398DB7-E03A-E411-6680-4006F50A2AC6}"/>
                </a:ext>
              </a:extLst>
            </p:cNvPr>
            <p:cNvSpPr/>
            <p:nvPr/>
          </p:nvSpPr>
          <p:spPr>
            <a:xfrm>
              <a:off x="4008062" y="8720814"/>
              <a:ext cx="2218680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H3K27ac.regress.H3+H4.c8</a:t>
              </a:r>
            </a:p>
          </p:txBody>
        </p:sp>
        <p:sp>
          <p:nvSpPr>
            <p:cNvPr id="191" name="tx69">
              <a:extLst>
                <a:ext uri="{FF2B5EF4-FFF2-40B4-BE49-F238E27FC236}">
                  <a16:creationId xmlns:a16="http://schemas.microsoft.com/office/drawing/2014/main" id="{BB113673-2515-4C41-80C3-634838C1DC8A}"/>
                </a:ext>
              </a:extLst>
            </p:cNvPr>
            <p:cNvSpPr/>
            <p:nvPr/>
          </p:nvSpPr>
          <p:spPr>
            <a:xfrm>
              <a:off x="4467171" y="8720814"/>
              <a:ext cx="2218680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H3K27ac.regress.H3+H4.c5</a:t>
              </a:r>
            </a:p>
          </p:txBody>
        </p:sp>
        <p:sp>
          <p:nvSpPr>
            <p:cNvPr id="192" name="tx70">
              <a:extLst>
                <a:ext uri="{FF2B5EF4-FFF2-40B4-BE49-F238E27FC236}">
                  <a16:creationId xmlns:a16="http://schemas.microsoft.com/office/drawing/2014/main" id="{A1FA7F07-0FC8-F655-1C52-4F92A2AB4044}"/>
                </a:ext>
              </a:extLst>
            </p:cNvPr>
            <p:cNvSpPr/>
            <p:nvPr/>
          </p:nvSpPr>
          <p:spPr>
            <a:xfrm>
              <a:off x="4926279" y="8720814"/>
              <a:ext cx="2218680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H3K27ac.regress.H3+H4.c6</a:t>
              </a:r>
            </a:p>
          </p:txBody>
        </p:sp>
        <p:sp>
          <p:nvSpPr>
            <p:cNvPr id="193" name="tx71">
              <a:extLst>
                <a:ext uri="{FF2B5EF4-FFF2-40B4-BE49-F238E27FC236}">
                  <a16:creationId xmlns:a16="http://schemas.microsoft.com/office/drawing/2014/main" id="{97A68052-CA5E-0196-656A-105A10596BFF}"/>
                </a:ext>
              </a:extLst>
            </p:cNvPr>
            <p:cNvSpPr/>
            <p:nvPr/>
          </p:nvSpPr>
          <p:spPr>
            <a:xfrm>
              <a:off x="5335946" y="8720814"/>
              <a:ext cx="231756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H3K27ac.regress.H3+H4.c12</a:t>
              </a:r>
            </a:p>
          </p:txBody>
        </p:sp>
        <p:sp>
          <p:nvSpPr>
            <p:cNvPr id="194" name="tx72">
              <a:extLst>
                <a:ext uri="{FF2B5EF4-FFF2-40B4-BE49-F238E27FC236}">
                  <a16:creationId xmlns:a16="http://schemas.microsoft.com/office/drawing/2014/main" id="{76EA8D1A-714D-BEA2-6D39-D6F0FC50238B}"/>
                </a:ext>
              </a:extLst>
            </p:cNvPr>
            <p:cNvSpPr/>
            <p:nvPr/>
          </p:nvSpPr>
          <p:spPr>
            <a:xfrm>
              <a:off x="5795055" y="8720814"/>
              <a:ext cx="231756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H3K27ac.regress.H3+H4.c15</a:t>
              </a:r>
            </a:p>
          </p:txBody>
        </p:sp>
        <p:sp>
          <p:nvSpPr>
            <p:cNvPr id="195" name="tx73">
              <a:extLst>
                <a:ext uri="{FF2B5EF4-FFF2-40B4-BE49-F238E27FC236}">
                  <a16:creationId xmlns:a16="http://schemas.microsoft.com/office/drawing/2014/main" id="{C01D4CC4-4CA8-48FD-ADEB-1CFEAA459A17}"/>
                </a:ext>
              </a:extLst>
            </p:cNvPr>
            <p:cNvSpPr/>
            <p:nvPr/>
          </p:nvSpPr>
          <p:spPr>
            <a:xfrm>
              <a:off x="6254164" y="8720814"/>
              <a:ext cx="231756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H3K27ac.regress.H3+H4.c14</a:t>
              </a:r>
            </a:p>
          </p:txBody>
        </p:sp>
        <p:sp>
          <p:nvSpPr>
            <p:cNvPr id="196" name="tx74">
              <a:extLst>
                <a:ext uri="{FF2B5EF4-FFF2-40B4-BE49-F238E27FC236}">
                  <a16:creationId xmlns:a16="http://schemas.microsoft.com/office/drawing/2014/main" id="{68DFBADD-E227-7152-2F0B-F04DA7B38426}"/>
                </a:ext>
              </a:extLst>
            </p:cNvPr>
            <p:cNvSpPr/>
            <p:nvPr/>
          </p:nvSpPr>
          <p:spPr>
            <a:xfrm>
              <a:off x="6713272" y="8720814"/>
              <a:ext cx="231756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H3K27ac.regress.H3+H4.c16</a:t>
              </a:r>
            </a:p>
          </p:txBody>
        </p:sp>
        <p:sp>
          <p:nvSpPr>
            <p:cNvPr id="197" name="tx75">
              <a:extLst>
                <a:ext uri="{FF2B5EF4-FFF2-40B4-BE49-F238E27FC236}">
                  <a16:creationId xmlns:a16="http://schemas.microsoft.com/office/drawing/2014/main" id="{0C6E6B5A-5C63-64A3-0A91-C2BD1690BDFE}"/>
                </a:ext>
              </a:extLst>
            </p:cNvPr>
            <p:cNvSpPr/>
            <p:nvPr/>
          </p:nvSpPr>
          <p:spPr>
            <a:xfrm>
              <a:off x="7172381" y="8720814"/>
              <a:ext cx="231756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H3K27ac.regress.H3+H4.c13</a:t>
              </a:r>
            </a:p>
          </p:txBody>
        </p:sp>
        <p:sp>
          <p:nvSpPr>
            <p:cNvPr id="198" name="tx76">
              <a:extLst>
                <a:ext uri="{FF2B5EF4-FFF2-40B4-BE49-F238E27FC236}">
                  <a16:creationId xmlns:a16="http://schemas.microsoft.com/office/drawing/2014/main" id="{11AF6958-2F71-7D56-5400-7D919C1526E8}"/>
                </a:ext>
              </a:extLst>
            </p:cNvPr>
            <p:cNvSpPr/>
            <p:nvPr/>
          </p:nvSpPr>
          <p:spPr>
            <a:xfrm>
              <a:off x="7631490" y="8720814"/>
              <a:ext cx="231756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H3K27ac.regress.H3+H4.c17</a:t>
              </a:r>
            </a:p>
          </p:txBody>
        </p:sp>
        <p:sp>
          <p:nvSpPr>
            <p:cNvPr id="199" name="tx77">
              <a:extLst>
                <a:ext uri="{FF2B5EF4-FFF2-40B4-BE49-F238E27FC236}">
                  <a16:creationId xmlns:a16="http://schemas.microsoft.com/office/drawing/2014/main" id="{5A941025-0E75-8ED9-BCFD-95482028FD22}"/>
                </a:ext>
              </a:extLst>
            </p:cNvPr>
            <p:cNvSpPr/>
            <p:nvPr/>
          </p:nvSpPr>
          <p:spPr>
            <a:xfrm>
              <a:off x="8090599" y="8720814"/>
              <a:ext cx="231756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H3K27ac.regress.H3+H4.c18</a:t>
              </a:r>
            </a:p>
          </p:txBody>
        </p:sp>
        <p:sp>
          <p:nvSpPr>
            <p:cNvPr id="200" name="tx78">
              <a:extLst>
                <a:ext uri="{FF2B5EF4-FFF2-40B4-BE49-F238E27FC236}">
                  <a16:creationId xmlns:a16="http://schemas.microsoft.com/office/drawing/2014/main" id="{2CC47AFC-1D28-BC33-3F4A-974A36623B2C}"/>
                </a:ext>
              </a:extLst>
            </p:cNvPr>
            <p:cNvSpPr/>
            <p:nvPr/>
          </p:nvSpPr>
          <p:spPr>
            <a:xfrm>
              <a:off x="9584993" y="87601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201" name="tx79">
              <a:extLst>
                <a:ext uri="{FF2B5EF4-FFF2-40B4-BE49-F238E27FC236}">
                  <a16:creationId xmlns:a16="http://schemas.microsoft.com/office/drawing/2014/main" id="{C5312DEE-5FE4-E735-24E0-825EE45AB76A}"/>
                </a:ext>
              </a:extLst>
            </p:cNvPr>
            <p:cNvSpPr/>
            <p:nvPr/>
          </p:nvSpPr>
          <p:spPr>
            <a:xfrm>
              <a:off x="6549555" y="89826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202" name="tx80">
              <a:extLst>
                <a:ext uri="{FF2B5EF4-FFF2-40B4-BE49-F238E27FC236}">
                  <a16:creationId xmlns:a16="http://schemas.microsoft.com/office/drawing/2014/main" id="{00D5BBD8-1B27-084E-6775-16137EAEBDDB}"/>
                </a:ext>
              </a:extLst>
            </p:cNvPr>
            <p:cNvSpPr/>
            <p:nvPr/>
          </p:nvSpPr>
          <p:spPr>
            <a:xfrm rot="-5400000">
              <a:off x="296131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203" name="rc81">
              <a:extLst>
                <a:ext uri="{FF2B5EF4-FFF2-40B4-BE49-F238E27FC236}">
                  <a16:creationId xmlns:a16="http://schemas.microsoft.com/office/drawing/2014/main" id="{5DA4B929-E7D6-B160-AABF-AD557BDCC0EF}"/>
                </a:ext>
              </a:extLst>
            </p:cNvPr>
            <p:cNvSpPr/>
            <p:nvPr/>
          </p:nvSpPr>
          <p:spPr>
            <a:xfrm>
              <a:off x="10123133" y="3560373"/>
              <a:ext cx="1884977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04" name="tx82">
              <a:extLst>
                <a:ext uri="{FF2B5EF4-FFF2-40B4-BE49-F238E27FC236}">
                  <a16:creationId xmlns:a16="http://schemas.microsoft.com/office/drawing/2014/main" id="{BEFE1CE5-6371-FA59-7453-6478B7E3C2EF}"/>
                </a:ext>
              </a:extLst>
            </p:cNvPr>
            <p:cNvSpPr/>
            <p:nvPr/>
          </p:nvSpPr>
          <p:spPr>
            <a:xfrm>
              <a:off x="10192722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205" name="rc83">
              <a:extLst>
                <a:ext uri="{FF2B5EF4-FFF2-40B4-BE49-F238E27FC236}">
                  <a16:creationId xmlns:a16="http://schemas.microsoft.com/office/drawing/2014/main" id="{3BEA620E-64CC-397E-A959-A32829B204FE}"/>
                </a:ext>
              </a:extLst>
            </p:cNvPr>
            <p:cNvSpPr/>
            <p:nvPr/>
          </p:nvSpPr>
          <p:spPr>
            <a:xfrm>
              <a:off x="10192722" y="382895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06" name="rc84">
              <a:extLst>
                <a:ext uri="{FF2B5EF4-FFF2-40B4-BE49-F238E27FC236}">
                  <a16:creationId xmlns:a16="http://schemas.microsoft.com/office/drawing/2014/main" id="{B9E0660C-CD5E-C426-087A-E573E4B9BC6C}"/>
                </a:ext>
              </a:extLst>
            </p:cNvPr>
            <p:cNvSpPr/>
            <p:nvPr/>
          </p:nvSpPr>
          <p:spPr>
            <a:xfrm>
              <a:off x="10201722" y="3837951"/>
              <a:ext cx="201455" cy="201455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07" name="rc85">
              <a:extLst>
                <a:ext uri="{FF2B5EF4-FFF2-40B4-BE49-F238E27FC236}">
                  <a16:creationId xmlns:a16="http://schemas.microsoft.com/office/drawing/2014/main" id="{32CDCD4C-22BD-3B32-0078-BF38CF0B5D71}"/>
                </a:ext>
              </a:extLst>
            </p:cNvPr>
            <p:cNvSpPr/>
            <p:nvPr/>
          </p:nvSpPr>
          <p:spPr>
            <a:xfrm>
              <a:off x="10192722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08" name="rc86">
              <a:extLst>
                <a:ext uri="{FF2B5EF4-FFF2-40B4-BE49-F238E27FC236}">
                  <a16:creationId xmlns:a16="http://schemas.microsoft.com/office/drawing/2014/main" id="{0FFFEF20-F0E6-9186-CFA5-0E13BD6F3036}"/>
                </a:ext>
              </a:extLst>
            </p:cNvPr>
            <p:cNvSpPr/>
            <p:nvPr/>
          </p:nvSpPr>
          <p:spPr>
            <a:xfrm>
              <a:off x="10201722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09" name="rc87">
              <a:extLst>
                <a:ext uri="{FF2B5EF4-FFF2-40B4-BE49-F238E27FC236}">
                  <a16:creationId xmlns:a16="http://schemas.microsoft.com/office/drawing/2014/main" id="{A47A12DF-3E2C-2EB6-B065-0F1EA98BDAE1}"/>
                </a:ext>
              </a:extLst>
            </p:cNvPr>
            <p:cNvSpPr/>
            <p:nvPr/>
          </p:nvSpPr>
          <p:spPr>
            <a:xfrm>
              <a:off x="10192722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0" name="rc88">
              <a:extLst>
                <a:ext uri="{FF2B5EF4-FFF2-40B4-BE49-F238E27FC236}">
                  <a16:creationId xmlns:a16="http://schemas.microsoft.com/office/drawing/2014/main" id="{AE15F8BD-F3F4-D3F8-BBB4-DDF59C77D3A0}"/>
                </a:ext>
              </a:extLst>
            </p:cNvPr>
            <p:cNvSpPr/>
            <p:nvPr/>
          </p:nvSpPr>
          <p:spPr>
            <a:xfrm>
              <a:off x="10201722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1" name="rc89">
              <a:extLst>
                <a:ext uri="{FF2B5EF4-FFF2-40B4-BE49-F238E27FC236}">
                  <a16:creationId xmlns:a16="http://schemas.microsoft.com/office/drawing/2014/main" id="{42FD108B-3069-AF67-7EE5-CFE6683D5EDE}"/>
                </a:ext>
              </a:extLst>
            </p:cNvPr>
            <p:cNvSpPr/>
            <p:nvPr/>
          </p:nvSpPr>
          <p:spPr>
            <a:xfrm>
              <a:off x="10192722" y="448731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2" name="rc90">
              <a:extLst>
                <a:ext uri="{FF2B5EF4-FFF2-40B4-BE49-F238E27FC236}">
                  <a16:creationId xmlns:a16="http://schemas.microsoft.com/office/drawing/2014/main" id="{337733E9-00C0-F6EF-E92D-6CD58C1CF97A}"/>
                </a:ext>
              </a:extLst>
            </p:cNvPr>
            <p:cNvSpPr/>
            <p:nvPr/>
          </p:nvSpPr>
          <p:spPr>
            <a:xfrm>
              <a:off x="10201722" y="4496319"/>
              <a:ext cx="201455" cy="201455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3" name="rc91">
              <a:extLst>
                <a:ext uri="{FF2B5EF4-FFF2-40B4-BE49-F238E27FC236}">
                  <a16:creationId xmlns:a16="http://schemas.microsoft.com/office/drawing/2014/main" id="{53603BF9-B442-E135-7D1A-DC5CBEF62225}"/>
                </a:ext>
              </a:extLst>
            </p:cNvPr>
            <p:cNvSpPr/>
            <p:nvPr/>
          </p:nvSpPr>
          <p:spPr>
            <a:xfrm>
              <a:off x="10192722" y="4706775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4" name="rc92">
              <a:extLst>
                <a:ext uri="{FF2B5EF4-FFF2-40B4-BE49-F238E27FC236}">
                  <a16:creationId xmlns:a16="http://schemas.microsoft.com/office/drawing/2014/main" id="{2756B663-DA8E-842D-7C4B-0C2AF5D9FBBE}"/>
                </a:ext>
              </a:extLst>
            </p:cNvPr>
            <p:cNvSpPr/>
            <p:nvPr/>
          </p:nvSpPr>
          <p:spPr>
            <a:xfrm>
              <a:off x="10201722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5" name="rc93">
              <a:extLst>
                <a:ext uri="{FF2B5EF4-FFF2-40B4-BE49-F238E27FC236}">
                  <a16:creationId xmlns:a16="http://schemas.microsoft.com/office/drawing/2014/main" id="{7EDB1B43-8B86-422F-0A3A-E4644E1F9C30}"/>
                </a:ext>
              </a:extLst>
            </p:cNvPr>
            <p:cNvSpPr/>
            <p:nvPr/>
          </p:nvSpPr>
          <p:spPr>
            <a:xfrm>
              <a:off x="10192722" y="492623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6" name="rc94">
              <a:extLst>
                <a:ext uri="{FF2B5EF4-FFF2-40B4-BE49-F238E27FC236}">
                  <a16:creationId xmlns:a16="http://schemas.microsoft.com/office/drawing/2014/main" id="{6611B7AE-820C-963B-68B6-B331FE127E0F}"/>
                </a:ext>
              </a:extLst>
            </p:cNvPr>
            <p:cNvSpPr/>
            <p:nvPr/>
          </p:nvSpPr>
          <p:spPr>
            <a:xfrm>
              <a:off x="10201722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7" name="rc95">
              <a:extLst>
                <a:ext uri="{FF2B5EF4-FFF2-40B4-BE49-F238E27FC236}">
                  <a16:creationId xmlns:a16="http://schemas.microsoft.com/office/drawing/2014/main" id="{F670768A-57F3-037B-884E-1B686B64921D}"/>
                </a:ext>
              </a:extLst>
            </p:cNvPr>
            <p:cNvSpPr/>
            <p:nvPr/>
          </p:nvSpPr>
          <p:spPr>
            <a:xfrm>
              <a:off x="10192722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8" name="rc96">
              <a:extLst>
                <a:ext uri="{FF2B5EF4-FFF2-40B4-BE49-F238E27FC236}">
                  <a16:creationId xmlns:a16="http://schemas.microsoft.com/office/drawing/2014/main" id="{640E0074-05CE-AA61-4D12-87BC12858251}"/>
                </a:ext>
              </a:extLst>
            </p:cNvPr>
            <p:cNvSpPr/>
            <p:nvPr/>
          </p:nvSpPr>
          <p:spPr>
            <a:xfrm>
              <a:off x="10201722" y="5154687"/>
              <a:ext cx="201455" cy="201455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9" name="rc97">
              <a:extLst>
                <a:ext uri="{FF2B5EF4-FFF2-40B4-BE49-F238E27FC236}">
                  <a16:creationId xmlns:a16="http://schemas.microsoft.com/office/drawing/2014/main" id="{9E000507-ABC4-0B06-D5B2-0E99A8FE8C8D}"/>
                </a:ext>
              </a:extLst>
            </p:cNvPr>
            <p:cNvSpPr/>
            <p:nvPr/>
          </p:nvSpPr>
          <p:spPr>
            <a:xfrm>
              <a:off x="10192722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0" name="rc98">
              <a:extLst>
                <a:ext uri="{FF2B5EF4-FFF2-40B4-BE49-F238E27FC236}">
                  <a16:creationId xmlns:a16="http://schemas.microsoft.com/office/drawing/2014/main" id="{D63047CD-8272-0BF3-8D90-C309D3897E45}"/>
                </a:ext>
              </a:extLst>
            </p:cNvPr>
            <p:cNvSpPr/>
            <p:nvPr/>
          </p:nvSpPr>
          <p:spPr>
            <a:xfrm>
              <a:off x="10201722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1" name="rc99">
              <a:extLst>
                <a:ext uri="{FF2B5EF4-FFF2-40B4-BE49-F238E27FC236}">
                  <a16:creationId xmlns:a16="http://schemas.microsoft.com/office/drawing/2014/main" id="{FCB855D0-8ED3-67F6-74CC-AF4716CD8279}"/>
                </a:ext>
              </a:extLst>
            </p:cNvPr>
            <p:cNvSpPr/>
            <p:nvPr/>
          </p:nvSpPr>
          <p:spPr>
            <a:xfrm>
              <a:off x="10192722" y="558459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2" name="rc100">
              <a:extLst>
                <a:ext uri="{FF2B5EF4-FFF2-40B4-BE49-F238E27FC236}">
                  <a16:creationId xmlns:a16="http://schemas.microsoft.com/office/drawing/2014/main" id="{3A6E1F48-83F3-0692-80B7-172D0A832E65}"/>
                </a:ext>
              </a:extLst>
            </p:cNvPr>
            <p:cNvSpPr/>
            <p:nvPr/>
          </p:nvSpPr>
          <p:spPr>
            <a:xfrm>
              <a:off x="10201722" y="5593599"/>
              <a:ext cx="201455" cy="201456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3" name="rc101">
              <a:extLst>
                <a:ext uri="{FF2B5EF4-FFF2-40B4-BE49-F238E27FC236}">
                  <a16:creationId xmlns:a16="http://schemas.microsoft.com/office/drawing/2014/main" id="{23AB37B9-C31C-AAA3-62CC-A5C70390C766}"/>
                </a:ext>
              </a:extLst>
            </p:cNvPr>
            <p:cNvSpPr/>
            <p:nvPr/>
          </p:nvSpPr>
          <p:spPr>
            <a:xfrm>
              <a:off x="10192722" y="5804055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4" name="rc102">
              <a:extLst>
                <a:ext uri="{FF2B5EF4-FFF2-40B4-BE49-F238E27FC236}">
                  <a16:creationId xmlns:a16="http://schemas.microsoft.com/office/drawing/2014/main" id="{4DE0D4CC-F1C9-67E0-7A26-AD873AEA78F0}"/>
                </a:ext>
              </a:extLst>
            </p:cNvPr>
            <p:cNvSpPr/>
            <p:nvPr/>
          </p:nvSpPr>
          <p:spPr>
            <a:xfrm>
              <a:off x="10201722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5" name="rc103">
              <a:extLst>
                <a:ext uri="{FF2B5EF4-FFF2-40B4-BE49-F238E27FC236}">
                  <a16:creationId xmlns:a16="http://schemas.microsoft.com/office/drawing/2014/main" id="{DE1707C1-B9F3-0ECC-14C4-4F8217E19998}"/>
                </a:ext>
              </a:extLst>
            </p:cNvPr>
            <p:cNvSpPr/>
            <p:nvPr/>
          </p:nvSpPr>
          <p:spPr>
            <a:xfrm>
              <a:off x="10192722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6" name="rc104">
              <a:extLst>
                <a:ext uri="{FF2B5EF4-FFF2-40B4-BE49-F238E27FC236}">
                  <a16:creationId xmlns:a16="http://schemas.microsoft.com/office/drawing/2014/main" id="{707E5B24-4DC5-26EE-F4C4-EB99DF557B9F}"/>
                </a:ext>
              </a:extLst>
            </p:cNvPr>
            <p:cNvSpPr/>
            <p:nvPr/>
          </p:nvSpPr>
          <p:spPr>
            <a:xfrm>
              <a:off x="10201722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7" name="rc105">
              <a:extLst>
                <a:ext uri="{FF2B5EF4-FFF2-40B4-BE49-F238E27FC236}">
                  <a16:creationId xmlns:a16="http://schemas.microsoft.com/office/drawing/2014/main" id="{FE3AA05D-C11A-9B2A-2531-284716552FE0}"/>
                </a:ext>
              </a:extLst>
            </p:cNvPr>
            <p:cNvSpPr/>
            <p:nvPr/>
          </p:nvSpPr>
          <p:spPr>
            <a:xfrm>
              <a:off x="10192722" y="624296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8" name="rc106">
              <a:extLst>
                <a:ext uri="{FF2B5EF4-FFF2-40B4-BE49-F238E27FC236}">
                  <a16:creationId xmlns:a16="http://schemas.microsoft.com/office/drawing/2014/main" id="{680B66B3-6B35-0E3F-2C45-11D29FED08F7}"/>
                </a:ext>
              </a:extLst>
            </p:cNvPr>
            <p:cNvSpPr/>
            <p:nvPr/>
          </p:nvSpPr>
          <p:spPr>
            <a:xfrm>
              <a:off x="10201722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9" name="rc107">
              <a:extLst>
                <a:ext uri="{FF2B5EF4-FFF2-40B4-BE49-F238E27FC236}">
                  <a16:creationId xmlns:a16="http://schemas.microsoft.com/office/drawing/2014/main" id="{721CCE99-1966-61CF-C94A-5D05E1E515A8}"/>
                </a:ext>
              </a:extLst>
            </p:cNvPr>
            <p:cNvSpPr/>
            <p:nvPr/>
          </p:nvSpPr>
          <p:spPr>
            <a:xfrm>
              <a:off x="10192722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0" name="rc108">
              <a:extLst>
                <a:ext uri="{FF2B5EF4-FFF2-40B4-BE49-F238E27FC236}">
                  <a16:creationId xmlns:a16="http://schemas.microsoft.com/office/drawing/2014/main" id="{5423F500-F4F7-C91C-768A-BC2B5D737FC7}"/>
                </a:ext>
              </a:extLst>
            </p:cNvPr>
            <p:cNvSpPr/>
            <p:nvPr/>
          </p:nvSpPr>
          <p:spPr>
            <a:xfrm>
              <a:off x="10201722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1" name="rc109">
              <a:extLst>
                <a:ext uri="{FF2B5EF4-FFF2-40B4-BE49-F238E27FC236}">
                  <a16:creationId xmlns:a16="http://schemas.microsoft.com/office/drawing/2014/main" id="{3DC7F2EB-EB3A-D26C-97D3-8AB3A0839609}"/>
                </a:ext>
              </a:extLst>
            </p:cNvPr>
            <p:cNvSpPr/>
            <p:nvPr/>
          </p:nvSpPr>
          <p:spPr>
            <a:xfrm>
              <a:off x="10192722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32" name="rc110">
              <a:extLst>
                <a:ext uri="{FF2B5EF4-FFF2-40B4-BE49-F238E27FC236}">
                  <a16:creationId xmlns:a16="http://schemas.microsoft.com/office/drawing/2014/main" id="{12EABB9F-D72C-8692-1FCA-D4E563CE4952}"/>
                </a:ext>
              </a:extLst>
            </p:cNvPr>
            <p:cNvSpPr/>
            <p:nvPr/>
          </p:nvSpPr>
          <p:spPr>
            <a:xfrm>
              <a:off x="10201722" y="6690879"/>
              <a:ext cx="201455" cy="201456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3" name="tx111">
              <a:extLst>
                <a:ext uri="{FF2B5EF4-FFF2-40B4-BE49-F238E27FC236}">
                  <a16:creationId xmlns:a16="http://schemas.microsoft.com/office/drawing/2014/main" id="{3F428870-7B0C-8908-277F-412269DA603C}"/>
                </a:ext>
              </a:extLst>
            </p:cNvPr>
            <p:cNvSpPr/>
            <p:nvPr/>
          </p:nvSpPr>
          <p:spPr>
            <a:xfrm>
              <a:off x="10481767" y="3873876"/>
              <a:ext cx="1394598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H3K27ac.regress.H3+H4.c1</a:t>
              </a:r>
            </a:p>
          </p:txBody>
        </p:sp>
        <p:sp>
          <p:nvSpPr>
            <p:cNvPr id="234" name="tx112">
              <a:extLst>
                <a:ext uri="{FF2B5EF4-FFF2-40B4-BE49-F238E27FC236}">
                  <a16:creationId xmlns:a16="http://schemas.microsoft.com/office/drawing/2014/main" id="{40C4D8CE-5CB7-D4DE-BC30-66DD799744EC}"/>
                </a:ext>
              </a:extLst>
            </p:cNvPr>
            <p:cNvSpPr/>
            <p:nvPr/>
          </p:nvSpPr>
          <p:spPr>
            <a:xfrm>
              <a:off x="10481767" y="4093332"/>
              <a:ext cx="1394598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H3K27ac.regress.H3+H4.c7</a:t>
              </a:r>
            </a:p>
          </p:txBody>
        </p:sp>
        <p:sp>
          <p:nvSpPr>
            <p:cNvPr id="235" name="tx113">
              <a:extLst>
                <a:ext uri="{FF2B5EF4-FFF2-40B4-BE49-F238E27FC236}">
                  <a16:creationId xmlns:a16="http://schemas.microsoft.com/office/drawing/2014/main" id="{9313B6E1-1BDC-1565-25D1-51F847A47F32}"/>
                </a:ext>
              </a:extLst>
            </p:cNvPr>
            <p:cNvSpPr/>
            <p:nvPr/>
          </p:nvSpPr>
          <p:spPr>
            <a:xfrm>
              <a:off x="10481767" y="4312788"/>
              <a:ext cx="1394598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H3K27ac.regress.H3+H4.c3</a:t>
              </a:r>
            </a:p>
          </p:txBody>
        </p:sp>
        <p:sp>
          <p:nvSpPr>
            <p:cNvPr id="236" name="tx114">
              <a:extLst>
                <a:ext uri="{FF2B5EF4-FFF2-40B4-BE49-F238E27FC236}">
                  <a16:creationId xmlns:a16="http://schemas.microsoft.com/office/drawing/2014/main" id="{4F83F8EF-6FDA-F7D9-AC23-6A9FB4E24B7E}"/>
                </a:ext>
              </a:extLst>
            </p:cNvPr>
            <p:cNvSpPr/>
            <p:nvPr/>
          </p:nvSpPr>
          <p:spPr>
            <a:xfrm>
              <a:off x="10481767" y="4532244"/>
              <a:ext cx="1394598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H3K27ac.regress.H3+H4.c8</a:t>
              </a:r>
            </a:p>
          </p:txBody>
        </p:sp>
        <p:sp>
          <p:nvSpPr>
            <p:cNvPr id="237" name="tx115">
              <a:extLst>
                <a:ext uri="{FF2B5EF4-FFF2-40B4-BE49-F238E27FC236}">
                  <a16:creationId xmlns:a16="http://schemas.microsoft.com/office/drawing/2014/main" id="{B730A1C5-C13F-72A6-B1C5-B8F1DAAB90E1}"/>
                </a:ext>
              </a:extLst>
            </p:cNvPr>
            <p:cNvSpPr/>
            <p:nvPr/>
          </p:nvSpPr>
          <p:spPr>
            <a:xfrm>
              <a:off x="10481767" y="4751700"/>
              <a:ext cx="1394598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H3K27ac.regress.H3+H4.c5</a:t>
              </a:r>
            </a:p>
          </p:txBody>
        </p:sp>
        <p:sp>
          <p:nvSpPr>
            <p:cNvPr id="238" name="tx116">
              <a:extLst>
                <a:ext uri="{FF2B5EF4-FFF2-40B4-BE49-F238E27FC236}">
                  <a16:creationId xmlns:a16="http://schemas.microsoft.com/office/drawing/2014/main" id="{87D30100-7378-EFD8-25D7-7ABE71BF390F}"/>
                </a:ext>
              </a:extLst>
            </p:cNvPr>
            <p:cNvSpPr/>
            <p:nvPr/>
          </p:nvSpPr>
          <p:spPr>
            <a:xfrm>
              <a:off x="10481767" y="4971156"/>
              <a:ext cx="1394598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H3K27ac.regress.H3+H4.c6</a:t>
              </a:r>
            </a:p>
          </p:txBody>
        </p:sp>
        <p:sp>
          <p:nvSpPr>
            <p:cNvPr id="239" name="tx117">
              <a:extLst>
                <a:ext uri="{FF2B5EF4-FFF2-40B4-BE49-F238E27FC236}">
                  <a16:creationId xmlns:a16="http://schemas.microsoft.com/office/drawing/2014/main" id="{0E95DCA3-FA6E-BEEA-37C1-DDB83B58D748}"/>
                </a:ext>
              </a:extLst>
            </p:cNvPr>
            <p:cNvSpPr/>
            <p:nvPr/>
          </p:nvSpPr>
          <p:spPr>
            <a:xfrm>
              <a:off x="10481767" y="5190612"/>
              <a:ext cx="145675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H3K27ac.regress.H3+H4.c12</a:t>
              </a:r>
            </a:p>
          </p:txBody>
        </p:sp>
        <p:sp>
          <p:nvSpPr>
            <p:cNvPr id="240" name="tx118">
              <a:extLst>
                <a:ext uri="{FF2B5EF4-FFF2-40B4-BE49-F238E27FC236}">
                  <a16:creationId xmlns:a16="http://schemas.microsoft.com/office/drawing/2014/main" id="{66701DA5-BBF8-D91F-694C-00EE02F7B3DF}"/>
                </a:ext>
              </a:extLst>
            </p:cNvPr>
            <p:cNvSpPr/>
            <p:nvPr/>
          </p:nvSpPr>
          <p:spPr>
            <a:xfrm>
              <a:off x="10481767" y="5410068"/>
              <a:ext cx="145675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H3K27ac.regress.H3+H4.c15</a:t>
              </a:r>
            </a:p>
          </p:txBody>
        </p:sp>
        <p:sp>
          <p:nvSpPr>
            <p:cNvPr id="241" name="tx119">
              <a:extLst>
                <a:ext uri="{FF2B5EF4-FFF2-40B4-BE49-F238E27FC236}">
                  <a16:creationId xmlns:a16="http://schemas.microsoft.com/office/drawing/2014/main" id="{E3201BAD-0262-0271-0EEE-53D37B98B60D}"/>
                </a:ext>
              </a:extLst>
            </p:cNvPr>
            <p:cNvSpPr/>
            <p:nvPr/>
          </p:nvSpPr>
          <p:spPr>
            <a:xfrm>
              <a:off x="10481767" y="5629524"/>
              <a:ext cx="145675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H3K27ac.regress.H3+H4.c14</a:t>
              </a:r>
            </a:p>
          </p:txBody>
        </p:sp>
        <p:sp>
          <p:nvSpPr>
            <p:cNvPr id="242" name="tx120">
              <a:extLst>
                <a:ext uri="{FF2B5EF4-FFF2-40B4-BE49-F238E27FC236}">
                  <a16:creationId xmlns:a16="http://schemas.microsoft.com/office/drawing/2014/main" id="{0A231C10-E7A5-7A9D-DADD-0E4EA2D29041}"/>
                </a:ext>
              </a:extLst>
            </p:cNvPr>
            <p:cNvSpPr/>
            <p:nvPr/>
          </p:nvSpPr>
          <p:spPr>
            <a:xfrm>
              <a:off x="10481767" y="5848980"/>
              <a:ext cx="145675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H3K27ac.regress.H3+H4.c16</a:t>
              </a:r>
            </a:p>
          </p:txBody>
        </p:sp>
        <p:sp>
          <p:nvSpPr>
            <p:cNvPr id="243" name="tx121">
              <a:extLst>
                <a:ext uri="{FF2B5EF4-FFF2-40B4-BE49-F238E27FC236}">
                  <a16:creationId xmlns:a16="http://schemas.microsoft.com/office/drawing/2014/main" id="{E9117E02-A6B9-D5D5-5C85-1D7A931AAEA4}"/>
                </a:ext>
              </a:extLst>
            </p:cNvPr>
            <p:cNvSpPr/>
            <p:nvPr/>
          </p:nvSpPr>
          <p:spPr>
            <a:xfrm>
              <a:off x="10481767" y="6068436"/>
              <a:ext cx="145675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H3K27ac.regress.H3+H4.c13</a:t>
              </a:r>
            </a:p>
          </p:txBody>
        </p:sp>
        <p:sp>
          <p:nvSpPr>
            <p:cNvPr id="244" name="tx122">
              <a:extLst>
                <a:ext uri="{FF2B5EF4-FFF2-40B4-BE49-F238E27FC236}">
                  <a16:creationId xmlns:a16="http://schemas.microsoft.com/office/drawing/2014/main" id="{D40132D1-A500-4E08-E7D7-D5C57454D7ED}"/>
                </a:ext>
              </a:extLst>
            </p:cNvPr>
            <p:cNvSpPr/>
            <p:nvPr/>
          </p:nvSpPr>
          <p:spPr>
            <a:xfrm>
              <a:off x="10481767" y="6287892"/>
              <a:ext cx="145675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H3K27ac.regress.H3+H4.c17</a:t>
              </a:r>
            </a:p>
          </p:txBody>
        </p:sp>
        <p:sp>
          <p:nvSpPr>
            <p:cNvPr id="245" name="tx123">
              <a:extLst>
                <a:ext uri="{FF2B5EF4-FFF2-40B4-BE49-F238E27FC236}">
                  <a16:creationId xmlns:a16="http://schemas.microsoft.com/office/drawing/2014/main" id="{4FBEF88D-AD42-E174-3CA0-352D1B08616F}"/>
                </a:ext>
              </a:extLst>
            </p:cNvPr>
            <p:cNvSpPr/>
            <p:nvPr/>
          </p:nvSpPr>
          <p:spPr>
            <a:xfrm>
              <a:off x="10481767" y="6507348"/>
              <a:ext cx="145675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H3K27ac.regress.H3+H4.c18</a:t>
              </a:r>
            </a:p>
          </p:txBody>
        </p:sp>
        <p:sp>
          <p:nvSpPr>
            <p:cNvPr id="246" name="tx124">
              <a:extLst>
                <a:ext uri="{FF2B5EF4-FFF2-40B4-BE49-F238E27FC236}">
                  <a16:creationId xmlns:a16="http://schemas.microsoft.com/office/drawing/2014/main" id="{3003C50F-AE1B-5CA1-65AF-0A846E4917E6}"/>
                </a:ext>
              </a:extLst>
            </p:cNvPr>
            <p:cNvSpPr/>
            <p:nvPr/>
          </p:nvSpPr>
          <p:spPr>
            <a:xfrm>
              <a:off x="10481767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247" name="tx125">
              <a:extLst>
                <a:ext uri="{FF2B5EF4-FFF2-40B4-BE49-F238E27FC236}">
                  <a16:creationId xmlns:a16="http://schemas.microsoft.com/office/drawing/2014/main" id="{5CC58DC3-FEA3-EA8A-69DB-6F906230774A}"/>
                </a:ext>
              </a:extLst>
            </p:cNvPr>
            <p:cNvSpPr/>
            <p:nvPr/>
          </p:nvSpPr>
          <p:spPr>
            <a:xfrm>
              <a:off x="3464610" y="1571590"/>
              <a:ext cx="2809115" cy="15732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H3K27ac.regress.H3+H4 - all clusters</a:t>
              </a:r>
            </a:p>
          </p:txBody>
        </p:sp>
      </p:grpSp>
      <p:grpSp>
        <p:nvGrpSpPr>
          <p:cNvPr id="248" name="Group 247">
            <a:extLst>
              <a:ext uri="{FF2B5EF4-FFF2-40B4-BE49-F238E27FC236}">
                <a16:creationId xmlns:a16="http://schemas.microsoft.com/office/drawing/2014/main" id="{1EBED0E0-5A1C-C9B0-2C7F-8FA93850C184}"/>
              </a:ext>
            </a:extLst>
          </p:cNvPr>
          <p:cNvGrpSpPr/>
          <p:nvPr/>
        </p:nvGrpSpPr>
        <p:grpSpPr>
          <a:xfrm>
            <a:off x="436641" y="4053967"/>
            <a:ext cx="5843027" cy="2710869"/>
            <a:chOff x="2609850" y="3024982"/>
            <a:chExt cx="9867900" cy="4648200"/>
          </a:xfrm>
        </p:grpSpPr>
        <p:sp>
          <p:nvSpPr>
            <p:cNvPr id="249" name="rc3">
              <a:extLst>
                <a:ext uri="{FF2B5EF4-FFF2-40B4-BE49-F238E27FC236}">
                  <a16:creationId xmlns:a16="http://schemas.microsoft.com/office/drawing/2014/main" id="{B3D2BAB8-3B05-1C8E-B51B-9E4D03EBBBB3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0" name="rc4">
              <a:extLst>
                <a:ext uri="{FF2B5EF4-FFF2-40B4-BE49-F238E27FC236}">
                  <a16:creationId xmlns:a16="http://schemas.microsoft.com/office/drawing/2014/main" id="{27F921DD-D424-C27B-5390-0D43FA9ED60B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1" name="rc5">
              <a:extLst>
                <a:ext uri="{FF2B5EF4-FFF2-40B4-BE49-F238E27FC236}">
                  <a16:creationId xmlns:a16="http://schemas.microsoft.com/office/drawing/2014/main" id="{AF60E808-5DDF-50BC-D248-BD6C6AACC4CE}"/>
                </a:ext>
              </a:extLst>
            </p:cNvPr>
            <p:cNvSpPr/>
            <p:nvPr/>
          </p:nvSpPr>
          <p:spPr>
            <a:xfrm>
              <a:off x="3064560" y="3319684"/>
              <a:ext cx="7527575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52" name="pl6">
              <a:extLst>
                <a:ext uri="{FF2B5EF4-FFF2-40B4-BE49-F238E27FC236}">
                  <a16:creationId xmlns:a16="http://schemas.microsoft.com/office/drawing/2014/main" id="{A9BEAC37-DF60-760E-DE63-33318062A634}"/>
                </a:ext>
              </a:extLst>
            </p:cNvPr>
            <p:cNvSpPr/>
            <p:nvPr/>
          </p:nvSpPr>
          <p:spPr>
            <a:xfrm>
              <a:off x="3064560" y="7171696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3" name="pl7">
              <a:extLst>
                <a:ext uri="{FF2B5EF4-FFF2-40B4-BE49-F238E27FC236}">
                  <a16:creationId xmlns:a16="http://schemas.microsoft.com/office/drawing/2014/main" id="{9C7E06C2-52AF-EA95-54F1-FF684F7E5C48}"/>
                </a:ext>
              </a:extLst>
            </p:cNvPr>
            <p:cNvSpPr/>
            <p:nvPr/>
          </p:nvSpPr>
          <p:spPr>
            <a:xfrm>
              <a:off x="3064560" y="6275770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4" name="pl8">
              <a:extLst>
                <a:ext uri="{FF2B5EF4-FFF2-40B4-BE49-F238E27FC236}">
                  <a16:creationId xmlns:a16="http://schemas.microsoft.com/office/drawing/2014/main" id="{863475AF-DEF4-B14A-461D-B4486F141084}"/>
                </a:ext>
              </a:extLst>
            </p:cNvPr>
            <p:cNvSpPr/>
            <p:nvPr/>
          </p:nvSpPr>
          <p:spPr>
            <a:xfrm>
              <a:off x="3064560" y="5379844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5" name="pl9">
              <a:extLst>
                <a:ext uri="{FF2B5EF4-FFF2-40B4-BE49-F238E27FC236}">
                  <a16:creationId xmlns:a16="http://schemas.microsoft.com/office/drawing/2014/main" id="{115005DA-D944-6F20-B4CF-9D47F7B8D599}"/>
                </a:ext>
              </a:extLst>
            </p:cNvPr>
            <p:cNvSpPr/>
            <p:nvPr/>
          </p:nvSpPr>
          <p:spPr>
            <a:xfrm>
              <a:off x="3064560" y="4483917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6" name="pl10">
              <a:extLst>
                <a:ext uri="{FF2B5EF4-FFF2-40B4-BE49-F238E27FC236}">
                  <a16:creationId xmlns:a16="http://schemas.microsoft.com/office/drawing/2014/main" id="{FC28E991-F480-B245-564D-C3684B6A1A33}"/>
                </a:ext>
              </a:extLst>
            </p:cNvPr>
            <p:cNvSpPr/>
            <p:nvPr/>
          </p:nvSpPr>
          <p:spPr>
            <a:xfrm>
              <a:off x="3064560" y="3587991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7" name="pl11">
              <a:extLst>
                <a:ext uri="{FF2B5EF4-FFF2-40B4-BE49-F238E27FC236}">
                  <a16:creationId xmlns:a16="http://schemas.microsoft.com/office/drawing/2014/main" id="{23D4A7EA-27F4-3EEC-E58C-2AC2FD5AEA69}"/>
                </a:ext>
              </a:extLst>
            </p:cNvPr>
            <p:cNvSpPr/>
            <p:nvPr/>
          </p:nvSpPr>
          <p:spPr>
            <a:xfrm>
              <a:off x="3064560" y="6723733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8" name="pl12">
              <a:extLst>
                <a:ext uri="{FF2B5EF4-FFF2-40B4-BE49-F238E27FC236}">
                  <a16:creationId xmlns:a16="http://schemas.microsoft.com/office/drawing/2014/main" id="{69C08C30-3ECC-4EC5-F499-FA3CA1D0D191}"/>
                </a:ext>
              </a:extLst>
            </p:cNvPr>
            <p:cNvSpPr/>
            <p:nvPr/>
          </p:nvSpPr>
          <p:spPr>
            <a:xfrm>
              <a:off x="3064560" y="5827807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9" name="pl13">
              <a:extLst>
                <a:ext uri="{FF2B5EF4-FFF2-40B4-BE49-F238E27FC236}">
                  <a16:creationId xmlns:a16="http://schemas.microsoft.com/office/drawing/2014/main" id="{3A62FC94-74A6-67CC-D68A-A7F263C2DD39}"/>
                </a:ext>
              </a:extLst>
            </p:cNvPr>
            <p:cNvSpPr/>
            <p:nvPr/>
          </p:nvSpPr>
          <p:spPr>
            <a:xfrm>
              <a:off x="3064560" y="4931880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0" name="pl14">
              <a:extLst>
                <a:ext uri="{FF2B5EF4-FFF2-40B4-BE49-F238E27FC236}">
                  <a16:creationId xmlns:a16="http://schemas.microsoft.com/office/drawing/2014/main" id="{D9F7DA8B-35F2-AA68-00E4-451A92B0CD22}"/>
                </a:ext>
              </a:extLst>
            </p:cNvPr>
            <p:cNvSpPr/>
            <p:nvPr/>
          </p:nvSpPr>
          <p:spPr>
            <a:xfrm>
              <a:off x="3064560" y="4035954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1" name="pl15">
              <a:extLst>
                <a:ext uri="{FF2B5EF4-FFF2-40B4-BE49-F238E27FC236}">
                  <a16:creationId xmlns:a16="http://schemas.microsoft.com/office/drawing/2014/main" id="{AA2152DE-C93E-45EC-5970-63642F13F7A5}"/>
                </a:ext>
              </a:extLst>
            </p:cNvPr>
            <p:cNvSpPr/>
            <p:nvPr/>
          </p:nvSpPr>
          <p:spPr>
            <a:xfrm>
              <a:off x="338262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2" name="pl16">
              <a:extLst>
                <a:ext uri="{FF2B5EF4-FFF2-40B4-BE49-F238E27FC236}">
                  <a16:creationId xmlns:a16="http://schemas.microsoft.com/office/drawing/2014/main" id="{58E981EA-0F67-D931-A1D6-CFD568B6C4FE}"/>
                </a:ext>
              </a:extLst>
            </p:cNvPr>
            <p:cNvSpPr/>
            <p:nvPr/>
          </p:nvSpPr>
          <p:spPr>
            <a:xfrm>
              <a:off x="391273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3" name="pl17">
              <a:extLst>
                <a:ext uri="{FF2B5EF4-FFF2-40B4-BE49-F238E27FC236}">
                  <a16:creationId xmlns:a16="http://schemas.microsoft.com/office/drawing/2014/main" id="{278CD2B7-9252-7FBA-647C-72F4F957C32F}"/>
                </a:ext>
              </a:extLst>
            </p:cNvPr>
            <p:cNvSpPr/>
            <p:nvPr/>
          </p:nvSpPr>
          <p:spPr>
            <a:xfrm>
              <a:off x="444284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4" name="pl18">
              <a:extLst>
                <a:ext uri="{FF2B5EF4-FFF2-40B4-BE49-F238E27FC236}">
                  <a16:creationId xmlns:a16="http://schemas.microsoft.com/office/drawing/2014/main" id="{30D7E468-BBED-1CBC-0799-DB1FDF71B083}"/>
                </a:ext>
              </a:extLst>
            </p:cNvPr>
            <p:cNvSpPr/>
            <p:nvPr/>
          </p:nvSpPr>
          <p:spPr>
            <a:xfrm>
              <a:off x="497296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5" name="pl19">
              <a:extLst>
                <a:ext uri="{FF2B5EF4-FFF2-40B4-BE49-F238E27FC236}">
                  <a16:creationId xmlns:a16="http://schemas.microsoft.com/office/drawing/2014/main" id="{79FE1F98-0342-BE06-2F59-B9D9F0817CB6}"/>
                </a:ext>
              </a:extLst>
            </p:cNvPr>
            <p:cNvSpPr/>
            <p:nvPr/>
          </p:nvSpPr>
          <p:spPr>
            <a:xfrm>
              <a:off x="550307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6" name="pl20">
              <a:extLst>
                <a:ext uri="{FF2B5EF4-FFF2-40B4-BE49-F238E27FC236}">
                  <a16:creationId xmlns:a16="http://schemas.microsoft.com/office/drawing/2014/main" id="{3EE5BF74-7B18-FAD0-7391-FD4AB2821216}"/>
                </a:ext>
              </a:extLst>
            </p:cNvPr>
            <p:cNvSpPr/>
            <p:nvPr/>
          </p:nvSpPr>
          <p:spPr>
            <a:xfrm>
              <a:off x="603318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7" name="pl21">
              <a:extLst>
                <a:ext uri="{FF2B5EF4-FFF2-40B4-BE49-F238E27FC236}">
                  <a16:creationId xmlns:a16="http://schemas.microsoft.com/office/drawing/2014/main" id="{18214B19-5A07-A563-6F55-2F69B5ED1539}"/>
                </a:ext>
              </a:extLst>
            </p:cNvPr>
            <p:cNvSpPr/>
            <p:nvPr/>
          </p:nvSpPr>
          <p:spPr>
            <a:xfrm>
              <a:off x="656329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8" name="pl22">
              <a:extLst>
                <a:ext uri="{FF2B5EF4-FFF2-40B4-BE49-F238E27FC236}">
                  <a16:creationId xmlns:a16="http://schemas.microsoft.com/office/drawing/2014/main" id="{747E1FE3-FAA5-B12C-CD55-3A9FD055FD2E}"/>
                </a:ext>
              </a:extLst>
            </p:cNvPr>
            <p:cNvSpPr/>
            <p:nvPr/>
          </p:nvSpPr>
          <p:spPr>
            <a:xfrm>
              <a:off x="709340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9" name="pl23">
              <a:extLst>
                <a:ext uri="{FF2B5EF4-FFF2-40B4-BE49-F238E27FC236}">
                  <a16:creationId xmlns:a16="http://schemas.microsoft.com/office/drawing/2014/main" id="{577E5A43-E5CA-9C94-F053-E64BC9C1DDAA}"/>
                </a:ext>
              </a:extLst>
            </p:cNvPr>
            <p:cNvSpPr/>
            <p:nvPr/>
          </p:nvSpPr>
          <p:spPr>
            <a:xfrm>
              <a:off x="762351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0" name="pl24">
              <a:extLst>
                <a:ext uri="{FF2B5EF4-FFF2-40B4-BE49-F238E27FC236}">
                  <a16:creationId xmlns:a16="http://schemas.microsoft.com/office/drawing/2014/main" id="{2F1D2BAB-4801-8692-3F23-0341937E864B}"/>
                </a:ext>
              </a:extLst>
            </p:cNvPr>
            <p:cNvSpPr/>
            <p:nvPr/>
          </p:nvSpPr>
          <p:spPr>
            <a:xfrm>
              <a:off x="815362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1" name="pl25">
              <a:extLst>
                <a:ext uri="{FF2B5EF4-FFF2-40B4-BE49-F238E27FC236}">
                  <a16:creationId xmlns:a16="http://schemas.microsoft.com/office/drawing/2014/main" id="{1E83AEB1-16FB-8074-716D-CB6230A7A80D}"/>
                </a:ext>
              </a:extLst>
            </p:cNvPr>
            <p:cNvSpPr/>
            <p:nvPr/>
          </p:nvSpPr>
          <p:spPr>
            <a:xfrm>
              <a:off x="8683736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2" name="pl26">
              <a:extLst>
                <a:ext uri="{FF2B5EF4-FFF2-40B4-BE49-F238E27FC236}">
                  <a16:creationId xmlns:a16="http://schemas.microsoft.com/office/drawing/2014/main" id="{BDF1D3EE-1302-BEEE-3C86-8CF54A334FEA}"/>
                </a:ext>
              </a:extLst>
            </p:cNvPr>
            <p:cNvSpPr/>
            <p:nvPr/>
          </p:nvSpPr>
          <p:spPr>
            <a:xfrm>
              <a:off x="921384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3" name="pl27">
              <a:extLst>
                <a:ext uri="{FF2B5EF4-FFF2-40B4-BE49-F238E27FC236}">
                  <a16:creationId xmlns:a16="http://schemas.microsoft.com/office/drawing/2014/main" id="{78951854-2346-024A-5AAB-891F34231479}"/>
                </a:ext>
              </a:extLst>
            </p:cNvPr>
            <p:cNvSpPr/>
            <p:nvPr/>
          </p:nvSpPr>
          <p:spPr>
            <a:xfrm>
              <a:off x="974395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4" name="pl28">
              <a:extLst>
                <a:ext uri="{FF2B5EF4-FFF2-40B4-BE49-F238E27FC236}">
                  <a16:creationId xmlns:a16="http://schemas.microsoft.com/office/drawing/2014/main" id="{7A5F9CBB-429B-6B30-C6A6-1FF56E28C361}"/>
                </a:ext>
              </a:extLst>
            </p:cNvPr>
            <p:cNvSpPr/>
            <p:nvPr/>
          </p:nvSpPr>
          <p:spPr>
            <a:xfrm>
              <a:off x="1027406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5" name="pg29">
              <a:extLst>
                <a:ext uri="{FF2B5EF4-FFF2-40B4-BE49-F238E27FC236}">
                  <a16:creationId xmlns:a16="http://schemas.microsoft.com/office/drawing/2014/main" id="{1A1D0DD4-82AC-8D8F-46FC-45DDB0A56785}"/>
                </a:ext>
              </a:extLst>
            </p:cNvPr>
            <p:cNvSpPr/>
            <p:nvPr/>
          </p:nvSpPr>
          <p:spPr>
            <a:xfrm>
              <a:off x="3162351" y="3894520"/>
              <a:ext cx="440551" cy="2573529"/>
            </a:xfrm>
            <a:custGeom>
              <a:avLst/>
              <a:gdLst/>
              <a:ahLst/>
              <a:cxnLst/>
              <a:rect l="0" t="0" r="0" b="0"/>
              <a:pathLst>
                <a:path w="440551" h="2573529">
                  <a:moveTo>
                    <a:pt x="220049" y="2573529"/>
                  </a:moveTo>
                  <a:lnTo>
                    <a:pt x="220050" y="2568493"/>
                  </a:lnTo>
                  <a:lnTo>
                    <a:pt x="220053" y="2563457"/>
                  </a:lnTo>
                  <a:lnTo>
                    <a:pt x="220060" y="2558421"/>
                  </a:lnTo>
                  <a:lnTo>
                    <a:pt x="220069" y="2553384"/>
                  </a:lnTo>
                  <a:lnTo>
                    <a:pt x="220080" y="2548348"/>
                  </a:lnTo>
                  <a:lnTo>
                    <a:pt x="220091" y="2543312"/>
                  </a:lnTo>
                  <a:lnTo>
                    <a:pt x="220102" y="2538276"/>
                  </a:lnTo>
                  <a:lnTo>
                    <a:pt x="220112" y="2533239"/>
                  </a:lnTo>
                  <a:lnTo>
                    <a:pt x="220121" y="2528203"/>
                  </a:lnTo>
                  <a:lnTo>
                    <a:pt x="220128" y="2523167"/>
                  </a:lnTo>
                  <a:lnTo>
                    <a:pt x="220131" y="2518130"/>
                  </a:lnTo>
                  <a:lnTo>
                    <a:pt x="220132" y="2513094"/>
                  </a:lnTo>
                  <a:lnTo>
                    <a:pt x="220127" y="2508058"/>
                  </a:lnTo>
                  <a:lnTo>
                    <a:pt x="220119" y="2503022"/>
                  </a:lnTo>
                  <a:lnTo>
                    <a:pt x="220106" y="2497985"/>
                  </a:lnTo>
                  <a:lnTo>
                    <a:pt x="220088" y="2492949"/>
                  </a:lnTo>
                  <a:lnTo>
                    <a:pt x="220067" y="2487913"/>
                  </a:lnTo>
                  <a:lnTo>
                    <a:pt x="220040" y="2482877"/>
                  </a:lnTo>
                  <a:lnTo>
                    <a:pt x="220010" y="2477840"/>
                  </a:lnTo>
                  <a:lnTo>
                    <a:pt x="219975" y="2472804"/>
                  </a:lnTo>
                  <a:lnTo>
                    <a:pt x="219937" y="2467768"/>
                  </a:lnTo>
                  <a:lnTo>
                    <a:pt x="219894" y="2462732"/>
                  </a:lnTo>
                  <a:lnTo>
                    <a:pt x="219848" y="2457695"/>
                  </a:lnTo>
                  <a:lnTo>
                    <a:pt x="219798" y="2452659"/>
                  </a:lnTo>
                  <a:lnTo>
                    <a:pt x="219745" y="2447623"/>
                  </a:lnTo>
                  <a:lnTo>
                    <a:pt x="219689" y="2442587"/>
                  </a:lnTo>
                  <a:lnTo>
                    <a:pt x="219629" y="2437550"/>
                  </a:lnTo>
                  <a:lnTo>
                    <a:pt x="219567" y="2432514"/>
                  </a:lnTo>
                  <a:lnTo>
                    <a:pt x="219502" y="2427478"/>
                  </a:lnTo>
                  <a:lnTo>
                    <a:pt x="219435" y="2422441"/>
                  </a:lnTo>
                  <a:lnTo>
                    <a:pt x="219366" y="2417405"/>
                  </a:lnTo>
                  <a:lnTo>
                    <a:pt x="219294" y="2412369"/>
                  </a:lnTo>
                  <a:lnTo>
                    <a:pt x="219222" y="2407333"/>
                  </a:lnTo>
                  <a:lnTo>
                    <a:pt x="219148" y="2402296"/>
                  </a:lnTo>
                  <a:lnTo>
                    <a:pt x="219073" y="2397260"/>
                  </a:lnTo>
                  <a:lnTo>
                    <a:pt x="218997" y="2392224"/>
                  </a:lnTo>
                  <a:lnTo>
                    <a:pt x="218920" y="2387188"/>
                  </a:lnTo>
                  <a:lnTo>
                    <a:pt x="218842" y="2382151"/>
                  </a:lnTo>
                  <a:lnTo>
                    <a:pt x="218764" y="2377115"/>
                  </a:lnTo>
                  <a:lnTo>
                    <a:pt x="218685" y="2372079"/>
                  </a:lnTo>
                  <a:lnTo>
                    <a:pt x="218606" y="2367043"/>
                  </a:lnTo>
                  <a:lnTo>
                    <a:pt x="218528" y="2362006"/>
                  </a:lnTo>
                  <a:lnTo>
                    <a:pt x="218450" y="2356970"/>
                  </a:lnTo>
                  <a:lnTo>
                    <a:pt x="218374" y="2351934"/>
                  </a:lnTo>
                  <a:lnTo>
                    <a:pt x="218300" y="2346898"/>
                  </a:lnTo>
                  <a:lnTo>
                    <a:pt x="218231" y="2341861"/>
                  </a:lnTo>
                  <a:lnTo>
                    <a:pt x="218166" y="2336825"/>
                  </a:lnTo>
                  <a:lnTo>
                    <a:pt x="218108" y="2331789"/>
                  </a:lnTo>
                  <a:lnTo>
                    <a:pt x="218059" y="2326753"/>
                  </a:lnTo>
                  <a:lnTo>
                    <a:pt x="218020" y="2321716"/>
                  </a:lnTo>
                  <a:lnTo>
                    <a:pt x="217991" y="2316680"/>
                  </a:lnTo>
                  <a:lnTo>
                    <a:pt x="217972" y="2311644"/>
                  </a:lnTo>
                  <a:lnTo>
                    <a:pt x="217963" y="2306607"/>
                  </a:lnTo>
                  <a:lnTo>
                    <a:pt x="217965" y="2301571"/>
                  </a:lnTo>
                  <a:lnTo>
                    <a:pt x="217975" y="2296535"/>
                  </a:lnTo>
                  <a:lnTo>
                    <a:pt x="217993" y="2291499"/>
                  </a:lnTo>
                  <a:lnTo>
                    <a:pt x="218015" y="2286462"/>
                  </a:lnTo>
                  <a:lnTo>
                    <a:pt x="218038" y="2281426"/>
                  </a:lnTo>
                  <a:lnTo>
                    <a:pt x="218059" y="2276390"/>
                  </a:lnTo>
                  <a:lnTo>
                    <a:pt x="218074" y="2271354"/>
                  </a:lnTo>
                  <a:lnTo>
                    <a:pt x="218079" y="2266317"/>
                  </a:lnTo>
                  <a:lnTo>
                    <a:pt x="218071" y="2261281"/>
                  </a:lnTo>
                  <a:lnTo>
                    <a:pt x="218047" y="2256245"/>
                  </a:lnTo>
                  <a:lnTo>
                    <a:pt x="218003" y="2251209"/>
                  </a:lnTo>
                  <a:lnTo>
                    <a:pt x="217937" y="2246172"/>
                  </a:lnTo>
                  <a:lnTo>
                    <a:pt x="217849" y="2241136"/>
                  </a:lnTo>
                  <a:lnTo>
                    <a:pt x="217733" y="2236100"/>
                  </a:lnTo>
                  <a:lnTo>
                    <a:pt x="217595" y="2231064"/>
                  </a:lnTo>
                  <a:lnTo>
                    <a:pt x="217435" y="2226027"/>
                  </a:lnTo>
                  <a:lnTo>
                    <a:pt x="217258" y="2220991"/>
                  </a:lnTo>
                  <a:lnTo>
                    <a:pt x="217067" y="2215955"/>
                  </a:lnTo>
                  <a:lnTo>
                    <a:pt x="216867" y="2210918"/>
                  </a:lnTo>
                  <a:lnTo>
                    <a:pt x="216663" y="2205882"/>
                  </a:lnTo>
                  <a:lnTo>
                    <a:pt x="216461" y="2200846"/>
                  </a:lnTo>
                  <a:lnTo>
                    <a:pt x="216268" y="2195810"/>
                  </a:lnTo>
                  <a:lnTo>
                    <a:pt x="216093" y="2190773"/>
                  </a:lnTo>
                  <a:lnTo>
                    <a:pt x="215941" y="2185737"/>
                  </a:lnTo>
                  <a:lnTo>
                    <a:pt x="215816" y="2180701"/>
                  </a:lnTo>
                  <a:lnTo>
                    <a:pt x="215721" y="2175665"/>
                  </a:lnTo>
                  <a:lnTo>
                    <a:pt x="215658" y="2170628"/>
                  </a:lnTo>
                  <a:lnTo>
                    <a:pt x="215628" y="2165592"/>
                  </a:lnTo>
                  <a:lnTo>
                    <a:pt x="215629" y="2160556"/>
                  </a:lnTo>
                  <a:lnTo>
                    <a:pt x="215659" y="2155520"/>
                  </a:lnTo>
                  <a:lnTo>
                    <a:pt x="215713" y="2150483"/>
                  </a:lnTo>
                  <a:lnTo>
                    <a:pt x="215786" y="2145447"/>
                  </a:lnTo>
                  <a:lnTo>
                    <a:pt x="215869" y="2140411"/>
                  </a:lnTo>
                  <a:lnTo>
                    <a:pt x="215954" y="2135375"/>
                  </a:lnTo>
                  <a:lnTo>
                    <a:pt x="216034" y="2130338"/>
                  </a:lnTo>
                  <a:lnTo>
                    <a:pt x="216103" y="2125302"/>
                  </a:lnTo>
                  <a:lnTo>
                    <a:pt x="216155" y="2120266"/>
                  </a:lnTo>
                  <a:lnTo>
                    <a:pt x="216186" y="2115230"/>
                  </a:lnTo>
                  <a:lnTo>
                    <a:pt x="216191" y="2110193"/>
                  </a:lnTo>
                  <a:lnTo>
                    <a:pt x="216169" y="2105157"/>
                  </a:lnTo>
                  <a:lnTo>
                    <a:pt x="216116" y="2100121"/>
                  </a:lnTo>
                  <a:lnTo>
                    <a:pt x="216036" y="2095084"/>
                  </a:lnTo>
                  <a:lnTo>
                    <a:pt x="215932" y="2090048"/>
                  </a:lnTo>
                  <a:lnTo>
                    <a:pt x="215807" y="2085012"/>
                  </a:lnTo>
                  <a:lnTo>
                    <a:pt x="215665" y="2079976"/>
                  </a:lnTo>
                  <a:lnTo>
                    <a:pt x="215507" y="2074939"/>
                  </a:lnTo>
                  <a:lnTo>
                    <a:pt x="215339" y="2069903"/>
                  </a:lnTo>
                  <a:lnTo>
                    <a:pt x="215164" y="2064867"/>
                  </a:lnTo>
                  <a:lnTo>
                    <a:pt x="214984" y="2059831"/>
                  </a:lnTo>
                  <a:lnTo>
                    <a:pt x="214802" y="2054794"/>
                  </a:lnTo>
                  <a:lnTo>
                    <a:pt x="214620" y="2049758"/>
                  </a:lnTo>
                  <a:lnTo>
                    <a:pt x="214440" y="2044722"/>
                  </a:lnTo>
                  <a:lnTo>
                    <a:pt x="214264" y="2039686"/>
                  </a:lnTo>
                  <a:lnTo>
                    <a:pt x="214091" y="2034649"/>
                  </a:lnTo>
                  <a:lnTo>
                    <a:pt x="213924" y="2029613"/>
                  </a:lnTo>
                  <a:lnTo>
                    <a:pt x="213765" y="2024577"/>
                  </a:lnTo>
                  <a:lnTo>
                    <a:pt x="213613" y="2019541"/>
                  </a:lnTo>
                  <a:lnTo>
                    <a:pt x="213472" y="2014504"/>
                  </a:lnTo>
                  <a:lnTo>
                    <a:pt x="213345" y="2009468"/>
                  </a:lnTo>
                  <a:lnTo>
                    <a:pt x="213234" y="2004432"/>
                  </a:lnTo>
                  <a:lnTo>
                    <a:pt x="213140" y="1999395"/>
                  </a:lnTo>
                  <a:lnTo>
                    <a:pt x="213065" y="1994359"/>
                  </a:lnTo>
                  <a:lnTo>
                    <a:pt x="213011" y="1989323"/>
                  </a:lnTo>
                  <a:lnTo>
                    <a:pt x="212978" y="1984287"/>
                  </a:lnTo>
                  <a:lnTo>
                    <a:pt x="212968" y="1979250"/>
                  </a:lnTo>
                  <a:lnTo>
                    <a:pt x="212977" y="1974214"/>
                  </a:lnTo>
                  <a:lnTo>
                    <a:pt x="213005" y="1969178"/>
                  </a:lnTo>
                  <a:lnTo>
                    <a:pt x="213051" y="1964142"/>
                  </a:lnTo>
                  <a:lnTo>
                    <a:pt x="213106" y="1959105"/>
                  </a:lnTo>
                  <a:lnTo>
                    <a:pt x="213167" y="1954069"/>
                  </a:lnTo>
                  <a:lnTo>
                    <a:pt x="213228" y="1949033"/>
                  </a:lnTo>
                  <a:lnTo>
                    <a:pt x="213284" y="1943997"/>
                  </a:lnTo>
                  <a:lnTo>
                    <a:pt x="213330" y="1938960"/>
                  </a:lnTo>
                  <a:lnTo>
                    <a:pt x="213361" y="1933924"/>
                  </a:lnTo>
                  <a:lnTo>
                    <a:pt x="213374" y="1928888"/>
                  </a:lnTo>
                  <a:lnTo>
                    <a:pt x="213366" y="1923852"/>
                  </a:lnTo>
                  <a:lnTo>
                    <a:pt x="213334" y="1918815"/>
                  </a:lnTo>
                  <a:lnTo>
                    <a:pt x="213280" y="1913779"/>
                  </a:lnTo>
                  <a:lnTo>
                    <a:pt x="213205" y="1908743"/>
                  </a:lnTo>
                  <a:lnTo>
                    <a:pt x="213112" y="1903707"/>
                  </a:lnTo>
                  <a:lnTo>
                    <a:pt x="213004" y="1898670"/>
                  </a:lnTo>
                  <a:lnTo>
                    <a:pt x="212883" y="1893634"/>
                  </a:lnTo>
                  <a:lnTo>
                    <a:pt x="212754" y="1888598"/>
                  </a:lnTo>
                  <a:lnTo>
                    <a:pt x="212618" y="1883561"/>
                  </a:lnTo>
                  <a:lnTo>
                    <a:pt x="212478" y="1878525"/>
                  </a:lnTo>
                  <a:lnTo>
                    <a:pt x="212336" y="1873489"/>
                  </a:lnTo>
                  <a:lnTo>
                    <a:pt x="212194" y="1868453"/>
                  </a:lnTo>
                  <a:lnTo>
                    <a:pt x="212052" y="1863416"/>
                  </a:lnTo>
                  <a:lnTo>
                    <a:pt x="211910" y="1858380"/>
                  </a:lnTo>
                  <a:lnTo>
                    <a:pt x="211769" y="1853344"/>
                  </a:lnTo>
                  <a:lnTo>
                    <a:pt x="211629" y="1848308"/>
                  </a:lnTo>
                  <a:lnTo>
                    <a:pt x="211490" y="1843271"/>
                  </a:lnTo>
                  <a:lnTo>
                    <a:pt x="211353" y="1838235"/>
                  </a:lnTo>
                  <a:lnTo>
                    <a:pt x="211217" y="1833199"/>
                  </a:lnTo>
                  <a:lnTo>
                    <a:pt x="211085" y="1828163"/>
                  </a:lnTo>
                  <a:lnTo>
                    <a:pt x="210955" y="1823126"/>
                  </a:lnTo>
                  <a:lnTo>
                    <a:pt x="210830" y="1818090"/>
                  </a:lnTo>
                  <a:lnTo>
                    <a:pt x="210708" y="1813054"/>
                  </a:lnTo>
                  <a:lnTo>
                    <a:pt x="210590" y="1808018"/>
                  </a:lnTo>
                  <a:lnTo>
                    <a:pt x="210476" y="1802981"/>
                  </a:lnTo>
                  <a:lnTo>
                    <a:pt x="210363" y="1797945"/>
                  </a:lnTo>
                  <a:lnTo>
                    <a:pt x="210252" y="1792909"/>
                  </a:lnTo>
                  <a:lnTo>
                    <a:pt x="210140" y="1787872"/>
                  </a:lnTo>
                  <a:lnTo>
                    <a:pt x="210026" y="1782836"/>
                  </a:lnTo>
                  <a:lnTo>
                    <a:pt x="209909" y="1777800"/>
                  </a:lnTo>
                  <a:lnTo>
                    <a:pt x="209789" y="1772764"/>
                  </a:lnTo>
                  <a:lnTo>
                    <a:pt x="209665" y="1767727"/>
                  </a:lnTo>
                  <a:lnTo>
                    <a:pt x="209537" y="1762691"/>
                  </a:lnTo>
                  <a:lnTo>
                    <a:pt x="209404" y="1757655"/>
                  </a:lnTo>
                  <a:lnTo>
                    <a:pt x="209268" y="1752619"/>
                  </a:lnTo>
                  <a:lnTo>
                    <a:pt x="209128" y="1747582"/>
                  </a:lnTo>
                  <a:lnTo>
                    <a:pt x="208983" y="1742546"/>
                  </a:lnTo>
                  <a:lnTo>
                    <a:pt x="208833" y="1737510"/>
                  </a:lnTo>
                  <a:lnTo>
                    <a:pt x="208675" y="1732474"/>
                  </a:lnTo>
                  <a:lnTo>
                    <a:pt x="208508" y="1727437"/>
                  </a:lnTo>
                  <a:lnTo>
                    <a:pt x="208327" y="1722401"/>
                  </a:lnTo>
                  <a:lnTo>
                    <a:pt x="208131" y="1717365"/>
                  </a:lnTo>
                  <a:lnTo>
                    <a:pt x="207915" y="1712329"/>
                  </a:lnTo>
                  <a:lnTo>
                    <a:pt x="207675" y="1707292"/>
                  </a:lnTo>
                  <a:lnTo>
                    <a:pt x="207407" y="1702256"/>
                  </a:lnTo>
                  <a:lnTo>
                    <a:pt x="207108" y="1697220"/>
                  </a:lnTo>
                  <a:lnTo>
                    <a:pt x="206771" y="1692184"/>
                  </a:lnTo>
                  <a:lnTo>
                    <a:pt x="206394" y="1687147"/>
                  </a:lnTo>
                  <a:lnTo>
                    <a:pt x="205979" y="1682111"/>
                  </a:lnTo>
                  <a:lnTo>
                    <a:pt x="205523" y="1677075"/>
                  </a:lnTo>
                  <a:lnTo>
                    <a:pt x="205027" y="1672038"/>
                  </a:lnTo>
                  <a:lnTo>
                    <a:pt x="204491" y="1667002"/>
                  </a:lnTo>
                  <a:lnTo>
                    <a:pt x="203917" y="1661966"/>
                  </a:lnTo>
                  <a:lnTo>
                    <a:pt x="203306" y="1656930"/>
                  </a:lnTo>
                  <a:lnTo>
                    <a:pt x="202661" y="1651893"/>
                  </a:lnTo>
                  <a:lnTo>
                    <a:pt x="201982" y="1646857"/>
                  </a:lnTo>
                  <a:lnTo>
                    <a:pt x="201276" y="1641821"/>
                  </a:lnTo>
                  <a:lnTo>
                    <a:pt x="200549" y="1636785"/>
                  </a:lnTo>
                  <a:lnTo>
                    <a:pt x="199807" y="1631748"/>
                  </a:lnTo>
                  <a:lnTo>
                    <a:pt x="199055" y="1626712"/>
                  </a:lnTo>
                  <a:lnTo>
                    <a:pt x="198299" y="1621676"/>
                  </a:lnTo>
                  <a:lnTo>
                    <a:pt x="197546" y="1616640"/>
                  </a:lnTo>
                  <a:lnTo>
                    <a:pt x="196803" y="1611603"/>
                  </a:lnTo>
                  <a:lnTo>
                    <a:pt x="196077" y="1606567"/>
                  </a:lnTo>
                  <a:lnTo>
                    <a:pt x="195377" y="1601531"/>
                  </a:lnTo>
                  <a:lnTo>
                    <a:pt x="194710" y="1596495"/>
                  </a:lnTo>
                  <a:lnTo>
                    <a:pt x="194079" y="1591458"/>
                  </a:lnTo>
                  <a:lnTo>
                    <a:pt x="193488" y="1586422"/>
                  </a:lnTo>
                  <a:lnTo>
                    <a:pt x="192940" y="1581386"/>
                  </a:lnTo>
                  <a:lnTo>
                    <a:pt x="192433" y="1576349"/>
                  </a:lnTo>
                  <a:lnTo>
                    <a:pt x="191966" y="1571313"/>
                  </a:lnTo>
                  <a:lnTo>
                    <a:pt x="191536" y="1566277"/>
                  </a:lnTo>
                  <a:lnTo>
                    <a:pt x="191134" y="1561241"/>
                  </a:lnTo>
                  <a:lnTo>
                    <a:pt x="190754" y="1556204"/>
                  </a:lnTo>
                  <a:lnTo>
                    <a:pt x="190381" y="1551168"/>
                  </a:lnTo>
                  <a:lnTo>
                    <a:pt x="189999" y="1546132"/>
                  </a:lnTo>
                  <a:lnTo>
                    <a:pt x="189594" y="1541096"/>
                  </a:lnTo>
                  <a:lnTo>
                    <a:pt x="189151" y="1536059"/>
                  </a:lnTo>
                  <a:lnTo>
                    <a:pt x="188655" y="1531023"/>
                  </a:lnTo>
                  <a:lnTo>
                    <a:pt x="188091" y="1525987"/>
                  </a:lnTo>
                  <a:lnTo>
                    <a:pt x="187445" y="1520951"/>
                  </a:lnTo>
                  <a:lnTo>
                    <a:pt x="186707" y="1515914"/>
                  </a:lnTo>
                  <a:lnTo>
                    <a:pt x="185856" y="1510878"/>
                  </a:lnTo>
                  <a:lnTo>
                    <a:pt x="184889" y="1505842"/>
                  </a:lnTo>
                  <a:lnTo>
                    <a:pt x="183810" y="1500806"/>
                  </a:lnTo>
                  <a:lnTo>
                    <a:pt x="182618" y="1495769"/>
                  </a:lnTo>
                  <a:lnTo>
                    <a:pt x="181318" y="1490733"/>
                  </a:lnTo>
                  <a:lnTo>
                    <a:pt x="179916" y="1485697"/>
                  </a:lnTo>
                  <a:lnTo>
                    <a:pt x="178421" y="1480661"/>
                  </a:lnTo>
                  <a:lnTo>
                    <a:pt x="176844" y="1475624"/>
                  </a:lnTo>
                  <a:lnTo>
                    <a:pt x="175197" y="1470588"/>
                  </a:lnTo>
                  <a:lnTo>
                    <a:pt x="173493" y="1465552"/>
                  </a:lnTo>
                  <a:lnTo>
                    <a:pt x="171751" y="1460515"/>
                  </a:lnTo>
                  <a:lnTo>
                    <a:pt x="169990" y="1455479"/>
                  </a:lnTo>
                  <a:lnTo>
                    <a:pt x="168227" y="1450443"/>
                  </a:lnTo>
                  <a:lnTo>
                    <a:pt x="166476" y="1445407"/>
                  </a:lnTo>
                  <a:lnTo>
                    <a:pt x="164750" y="1440370"/>
                  </a:lnTo>
                  <a:lnTo>
                    <a:pt x="163064" y="1435334"/>
                  </a:lnTo>
                  <a:lnTo>
                    <a:pt x="161425" y="1430298"/>
                  </a:lnTo>
                  <a:lnTo>
                    <a:pt x="159842" y="1425262"/>
                  </a:lnTo>
                  <a:lnTo>
                    <a:pt x="158324" y="1420225"/>
                  </a:lnTo>
                  <a:lnTo>
                    <a:pt x="156870" y="1415189"/>
                  </a:lnTo>
                  <a:lnTo>
                    <a:pt x="155469" y="1410153"/>
                  </a:lnTo>
                  <a:lnTo>
                    <a:pt x="154114" y="1405117"/>
                  </a:lnTo>
                  <a:lnTo>
                    <a:pt x="152789" y="1400080"/>
                  </a:lnTo>
                  <a:lnTo>
                    <a:pt x="151478" y="1395044"/>
                  </a:lnTo>
                  <a:lnTo>
                    <a:pt x="150160" y="1390008"/>
                  </a:lnTo>
                  <a:lnTo>
                    <a:pt x="148814" y="1384972"/>
                  </a:lnTo>
                  <a:lnTo>
                    <a:pt x="147414" y="1379935"/>
                  </a:lnTo>
                  <a:lnTo>
                    <a:pt x="145926" y="1374899"/>
                  </a:lnTo>
                  <a:lnTo>
                    <a:pt x="144321" y="1369863"/>
                  </a:lnTo>
                  <a:lnTo>
                    <a:pt x="142582" y="1364826"/>
                  </a:lnTo>
                  <a:lnTo>
                    <a:pt x="140690" y="1359790"/>
                  </a:lnTo>
                  <a:lnTo>
                    <a:pt x="138628" y="1354754"/>
                  </a:lnTo>
                  <a:lnTo>
                    <a:pt x="136386" y="1349718"/>
                  </a:lnTo>
                  <a:lnTo>
                    <a:pt x="133957" y="1344681"/>
                  </a:lnTo>
                  <a:lnTo>
                    <a:pt x="131339" y="1339645"/>
                  </a:lnTo>
                  <a:lnTo>
                    <a:pt x="128536" y="1334609"/>
                  </a:lnTo>
                  <a:lnTo>
                    <a:pt x="125545" y="1329573"/>
                  </a:lnTo>
                  <a:lnTo>
                    <a:pt x="122384" y="1324536"/>
                  </a:lnTo>
                  <a:lnTo>
                    <a:pt x="119085" y="1319500"/>
                  </a:lnTo>
                  <a:lnTo>
                    <a:pt x="115671" y="1314464"/>
                  </a:lnTo>
                  <a:lnTo>
                    <a:pt x="112166" y="1309428"/>
                  </a:lnTo>
                  <a:lnTo>
                    <a:pt x="108597" y="1304391"/>
                  </a:lnTo>
                  <a:lnTo>
                    <a:pt x="104992" y="1299355"/>
                  </a:lnTo>
                  <a:lnTo>
                    <a:pt x="101379" y="1294319"/>
                  </a:lnTo>
                  <a:lnTo>
                    <a:pt x="97788" y="1289283"/>
                  </a:lnTo>
                  <a:lnTo>
                    <a:pt x="94251" y="1284246"/>
                  </a:lnTo>
                  <a:lnTo>
                    <a:pt x="90799" y="1279210"/>
                  </a:lnTo>
                  <a:lnTo>
                    <a:pt x="87452" y="1274174"/>
                  </a:lnTo>
                  <a:lnTo>
                    <a:pt x="84229" y="1269138"/>
                  </a:lnTo>
                  <a:lnTo>
                    <a:pt x="81145" y="1264101"/>
                  </a:lnTo>
                  <a:lnTo>
                    <a:pt x="78211" y="1259065"/>
                  </a:lnTo>
                  <a:lnTo>
                    <a:pt x="75435" y="1254029"/>
                  </a:lnTo>
                  <a:lnTo>
                    <a:pt x="72819" y="1248992"/>
                  </a:lnTo>
                  <a:lnTo>
                    <a:pt x="70361" y="1243956"/>
                  </a:lnTo>
                  <a:lnTo>
                    <a:pt x="68063" y="1238920"/>
                  </a:lnTo>
                  <a:lnTo>
                    <a:pt x="65910" y="1233884"/>
                  </a:lnTo>
                  <a:lnTo>
                    <a:pt x="63872" y="1228847"/>
                  </a:lnTo>
                  <a:lnTo>
                    <a:pt x="61928" y="1223811"/>
                  </a:lnTo>
                  <a:lnTo>
                    <a:pt x="60054" y="1218775"/>
                  </a:lnTo>
                  <a:lnTo>
                    <a:pt x="58226" y="1213739"/>
                  </a:lnTo>
                  <a:lnTo>
                    <a:pt x="56419" y="1208702"/>
                  </a:lnTo>
                  <a:lnTo>
                    <a:pt x="54605" y="1203666"/>
                  </a:lnTo>
                  <a:lnTo>
                    <a:pt x="52763" y="1198630"/>
                  </a:lnTo>
                  <a:lnTo>
                    <a:pt x="50866" y="1193594"/>
                  </a:lnTo>
                  <a:lnTo>
                    <a:pt x="48891" y="1188557"/>
                  </a:lnTo>
                  <a:lnTo>
                    <a:pt x="46830" y="1183521"/>
                  </a:lnTo>
                  <a:lnTo>
                    <a:pt x="44676" y="1178485"/>
                  </a:lnTo>
                  <a:lnTo>
                    <a:pt x="42425" y="1173449"/>
                  </a:lnTo>
                  <a:lnTo>
                    <a:pt x="40081" y="1168412"/>
                  </a:lnTo>
                  <a:lnTo>
                    <a:pt x="37651" y="1163376"/>
                  </a:lnTo>
                  <a:lnTo>
                    <a:pt x="35146" y="1158340"/>
                  </a:lnTo>
                  <a:lnTo>
                    <a:pt x="32583" y="1153303"/>
                  </a:lnTo>
                  <a:lnTo>
                    <a:pt x="29981" y="1148267"/>
                  </a:lnTo>
                  <a:lnTo>
                    <a:pt x="27369" y="1143231"/>
                  </a:lnTo>
                  <a:lnTo>
                    <a:pt x="24774" y="1138195"/>
                  </a:lnTo>
                  <a:lnTo>
                    <a:pt x="22223" y="1133158"/>
                  </a:lnTo>
                  <a:lnTo>
                    <a:pt x="19741" y="1128122"/>
                  </a:lnTo>
                  <a:lnTo>
                    <a:pt x="17353" y="1123086"/>
                  </a:lnTo>
                  <a:lnTo>
                    <a:pt x="15079" y="1118050"/>
                  </a:lnTo>
                  <a:lnTo>
                    <a:pt x="12938" y="1113013"/>
                  </a:lnTo>
                  <a:lnTo>
                    <a:pt x="10948" y="1107977"/>
                  </a:lnTo>
                  <a:lnTo>
                    <a:pt x="9129" y="1102941"/>
                  </a:lnTo>
                  <a:lnTo>
                    <a:pt x="7495" y="1097905"/>
                  </a:lnTo>
                  <a:lnTo>
                    <a:pt x="6037" y="1092868"/>
                  </a:lnTo>
                  <a:lnTo>
                    <a:pt x="4753" y="1087832"/>
                  </a:lnTo>
                  <a:lnTo>
                    <a:pt x="3640" y="1082796"/>
                  </a:lnTo>
                  <a:lnTo>
                    <a:pt x="2692" y="1077760"/>
                  </a:lnTo>
                  <a:lnTo>
                    <a:pt x="1904" y="1072723"/>
                  </a:lnTo>
                  <a:lnTo>
                    <a:pt x="1265" y="1067687"/>
                  </a:lnTo>
                  <a:lnTo>
                    <a:pt x="765" y="1062651"/>
                  </a:lnTo>
                  <a:lnTo>
                    <a:pt x="402" y="1057615"/>
                  </a:lnTo>
                  <a:lnTo>
                    <a:pt x="166" y="1052578"/>
                  </a:lnTo>
                  <a:lnTo>
                    <a:pt x="35" y="1047542"/>
                  </a:lnTo>
                  <a:lnTo>
                    <a:pt x="0" y="1042506"/>
                  </a:lnTo>
                  <a:lnTo>
                    <a:pt x="49" y="1037469"/>
                  </a:lnTo>
                  <a:lnTo>
                    <a:pt x="175" y="1032433"/>
                  </a:lnTo>
                  <a:lnTo>
                    <a:pt x="369" y="1027397"/>
                  </a:lnTo>
                  <a:lnTo>
                    <a:pt x="624" y="1022361"/>
                  </a:lnTo>
                  <a:lnTo>
                    <a:pt x="933" y="1017324"/>
                  </a:lnTo>
                  <a:lnTo>
                    <a:pt x="1293" y="1012288"/>
                  </a:lnTo>
                  <a:lnTo>
                    <a:pt x="1702" y="1007252"/>
                  </a:lnTo>
                  <a:lnTo>
                    <a:pt x="2157" y="1002216"/>
                  </a:lnTo>
                  <a:lnTo>
                    <a:pt x="2658" y="997179"/>
                  </a:lnTo>
                  <a:lnTo>
                    <a:pt x="3211" y="992143"/>
                  </a:lnTo>
                  <a:lnTo>
                    <a:pt x="3822" y="987107"/>
                  </a:lnTo>
                  <a:lnTo>
                    <a:pt x="4501" y="982071"/>
                  </a:lnTo>
                  <a:lnTo>
                    <a:pt x="5257" y="977034"/>
                  </a:lnTo>
                  <a:lnTo>
                    <a:pt x="6102" y="971998"/>
                  </a:lnTo>
                  <a:lnTo>
                    <a:pt x="7054" y="966962"/>
                  </a:lnTo>
                  <a:lnTo>
                    <a:pt x="8132" y="961926"/>
                  </a:lnTo>
                  <a:lnTo>
                    <a:pt x="9335" y="956889"/>
                  </a:lnTo>
                  <a:lnTo>
                    <a:pt x="10671" y="951853"/>
                  </a:lnTo>
                  <a:lnTo>
                    <a:pt x="12143" y="946817"/>
                  </a:lnTo>
                  <a:lnTo>
                    <a:pt x="13754" y="941780"/>
                  </a:lnTo>
                  <a:lnTo>
                    <a:pt x="15500" y="936744"/>
                  </a:lnTo>
                  <a:lnTo>
                    <a:pt x="17379" y="931708"/>
                  </a:lnTo>
                  <a:lnTo>
                    <a:pt x="19383" y="926672"/>
                  </a:lnTo>
                  <a:lnTo>
                    <a:pt x="21508" y="921635"/>
                  </a:lnTo>
                  <a:lnTo>
                    <a:pt x="23747" y="916599"/>
                  </a:lnTo>
                  <a:lnTo>
                    <a:pt x="26077" y="911563"/>
                  </a:lnTo>
                  <a:lnTo>
                    <a:pt x="28488" y="906527"/>
                  </a:lnTo>
                  <a:lnTo>
                    <a:pt x="30969" y="901490"/>
                  </a:lnTo>
                  <a:lnTo>
                    <a:pt x="33511" y="896454"/>
                  </a:lnTo>
                  <a:lnTo>
                    <a:pt x="36105" y="891418"/>
                  </a:lnTo>
                  <a:lnTo>
                    <a:pt x="38743" y="886382"/>
                  </a:lnTo>
                  <a:lnTo>
                    <a:pt x="41415" y="881345"/>
                  </a:lnTo>
                  <a:lnTo>
                    <a:pt x="44116" y="876309"/>
                  </a:lnTo>
                  <a:lnTo>
                    <a:pt x="46836" y="871273"/>
                  </a:lnTo>
                  <a:lnTo>
                    <a:pt x="49564" y="866237"/>
                  </a:lnTo>
                  <a:lnTo>
                    <a:pt x="52292" y="861200"/>
                  </a:lnTo>
                  <a:lnTo>
                    <a:pt x="55010" y="856164"/>
                  </a:lnTo>
                  <a:lnTo>
                    <a:pt x="57710" y="851128"/>
                  </a:lnTo>
                  <a:lnTo>
                    <a:pt x="60384" y="846092"/>
                  </a:lnTo>
                  <a:lnTo>
                    <a:pt x="63025" y="841055"/>
                  </a:lnTo>
                  <a:lnTo>
                    <a:pt x="65628" y="836019"/>
                  </a:lnTo>
                  <a:lnTo>
                    <a:pt x="68187" y="830983"/>
                  </a:lnTo>
                  <a:lnTo>
                    <a:pt x="70699" y="825946"/>
                  </a:lnTo>
                  <a:lnTo>
                    <a:pt x="73173" y="820910"/>
                  </a:lnTo>
                  <a:lnTo>
                    <a:pt x="75612" y="815874"/>
                  </a:lnTo>
                  <a:lnTo>
                    <a:pt x="78027" y="810838"/>
                  </a:lnTo>
                  <a:lnTo>
                    <a:pt x="80426" y="805801"/>
                  </a:lnTo>
                  <a:lnTo>
                    <a:pt x="82821" y="800765"/>
                  </a:lnTo>
                  <a:lnTo>
                    <a:pt x="85224" y="795729"/>
                  </a:lnTo>
                  <a:lnTo>
                    <a:pt x="87647" y="790693"/>
                  </a:lnTo>
                  <a:lnTo>
                    <a:pt x="90104" y="785656"/>
                  </a:lnTo>
                  <a:lnTo>
                    <a:pt x="92608" y="780620"/>
                  </a:lnTo>
                  <a:lnTo>
                    <a:pt x="95164" y="775584"/>
                  </a:lnTo>
                  <a:lnTo>
                    <a:pt x="97777" y="770548"/>
                  </a:lnTo>
                  <a:lnTo>
                    <a:pt x="100447" y="765511"/>
                  </a:lnTo>
                  <a:lnTo>
                    <a:pt x="103173" y="760475"/>
                  </a:lnTo>
                  <a:lnTo>
                    <a:pt x="105953" y="755439"/>
                  </a:lnTo>
                  <a:lnTo>
                    <a:pt x="108781" y="750403"/>
                  </a:lnTo>
                  <a:lnTo>
                    <a:pt x="111648" y="745366"/>
                  </a:lnTo>
                  <a:lnTo>
                    <a:pt x="114546" y="740330"/>
                  </a:lnTo>
                  <a:lnTo>
                    <a:pt x="117464" y="735294"/>
                  </a:lnTo>
                  <a:lnTo>
                    <a:pt x="120388" y="730257"/>
                  </a:lnTo>
                  <a:lnTo>
                    <a:pt x="123307" y="725221"/>
                  </a:lnTo>
                  <a:lnTo>
                    <a:pt x="126210" y="720185"/>
                  </a:lnTo>
                  <a:lnTo>
                    <a:pt x="129087" y="715149"/>
                  </a:lnTo>
                  <a:lnTo>
                    <a:pt x="131930" y="710112"/>
                  </a:lnTo>
                  <a:lnTo>
                    <a:pt x="134730" y="705076"/>
                  </a:lnTo>
                  <a:lnTo>
                    <a:pt x="137481" y="700040"/>
                  </a:lnTo>
                  <a:lnTo>
                    <a:pt x="140173" y="695004"/>
                  </a:lnTo>
                  <a:lnTo>
                    <a:pt x="142796" y="689967"/>
                  </a:lnTo>
                  <a:lnTo>
                    <a:pt x="145350" y="684931"/>
                  </a:lnTo>
                  <a:lnTo>
                    <a:pt x="147832" y="679895"/>
                  </a:lnTo>
                  <a:lnTo>
                    <a:pt x="150238" y="674859"/>
                  </a:lnTo>
                  <a:lnTo>
                    <a:pt x="152563" y="669822"/>
                  </a:lnTo>
                  <a:lnTo>
                    <a:pt x="154805" y="664786"/>
                  </a:lnTo>
                  <a:lnTo>
                    <a:pt x="156960" y="659750"/>
                  </a:lnTo>
                  <a:lnTo>
                    <a:pt x="159025" y="654714"/>
                  </a:lnTo>
                  <a:lnTo>
                    <a:pt x="160995" y="649677"/>
                  </a:lnTo>
                  <a:lnTo>
                    <a:pt x="162860" y="644641"/>
                  </a:lnTo>
                  <a:lnTo>
                    <a:pt x="164630" y="639605"/>
                  </a:lnTo>
                  <a:lnTo>
                    <a:pt x="166306" y="634569"/>
                  </a:lnTo>
                  <a:lnTo>
                    <a:pt x="167889" y="629532"/>
                  </a:lnTo>
                  <a:lnTo>
                    <a:pt x="169383" y="624496"/>
                  </a:lnTo>
                  <a:lnTo>
                    <a:pt x="170793" y="619460"/>
                  </a:lnTo>
                  <a:lnTo>
                    <a:pt x="172123" y="614423"/>
                  </a:lnTo>
                  <a:lnTo>
                    <a:pt x="173382" y="609387"/>
                  </a:lnTo>
                  <a:lnTo>
                    <a:pt x="174575" y="604351"/>
                  </a:lnTo>
                  <a:lnTo>
                    <a:pt x="175708" y="599315"/>
                  </a:lnTo>
                  <a:lnTo>
                    <a:pt x="176798" y="594278"/>
                  </a:lnTo>
                  <a:lnTo>
                    <a:pt x="177853" y="589242"/>
                  </a:lnTo>
                  <a:lnTo>
                    <a:pt x="178884" y="584206"/>
                  </a:lnTo>
                  <a:lnTo>
                    <a:pt x="179897" y="579170"/>
                  </a:lnTo>
                  <a:lnTo>
                    <a:pt x="180900" y="574133"/>
                  </a:lnTo>
                  <a:lnTo>
                    <a:pt x="181900" y="569097"/>
                  </a:lnTo>
                  <a:lnTo>
                    <a:pt x="182902" y="564061"/>
                  </a:lnTo>
                  <a:lnTo>
                    <a:pt x="183910" y="559025"/>
                  </a:lnTo>
                  <a:lnTo>
                    <a:pt x="184928" y="553988"/>
                  </a:lnTo>
                  <a:lnTo>
                    <a:pt x="185956" y="548952"/>
                  </a:lnTo>
                  <a:lnTo>
                    <a:pt x="186993" y="543916"/>
                  </a:lnTo>
                  <a:lnTo>
                    <a:pt x="188038" y="538880"/>
                  </a:lnTo>
                  <a:lnTo>
                    <a:pt x="189088" y="533843"/>
                  </a:lnTo>
                  <a:lnTo>
                    <a:pt x="190141" y="528807"/>
                  </a:lnTo>
                  <a:lnTo>
                    <a:pt x="191194" y="523771"/>
                  </a:lnTo>
                  <a:lnTo>
                    <a:pt x="192243" y="518734"/>
                  </a:lnTo>
                  <a:lnTo>
                    <a:pt x="193285" y="513698"/>
                  </a:lnTo>
                  <a:lnTo>
                    <a:pt x="194316" y="508662"/>
                  </a:lnTo>
                  <a:lnTo>
                    <a:pt x="195333" y="503626"/>
                  </a:lnTo>
                  <a:lnTo>
                    <a:pt x="196334" y="498589"/>
                  </a:lnTo>
                  <a:lnTo>
                    <a:pt x="197318" y="493553"/>
                  </a:lnTo>
                  <a:lnTo>
                    <a:pt x="198282" y="488517"/>
                  </a:lnTo>
                  <a:lnTo>
                    <a:pt x="199227" y="483481"/>
                  </a:lnTo>
                  <a:lnTo>
                    <a:pt x="200149" y="478444"/>
                  </a:lnTo>
                  <a:lnTo>
                    <a:pt x="201049" y="473408"/>
                  </a:lnTo>
                  <a:lnTo>
                    <a:pt x="201924" y="468372"/>
                  </a:lnTo>
                  <a:lnTo>
                    <a:pt x="202771" y="463336"/>
                  </a:lnTo>
                  <a:lnTo>
                    <a:pt x="203591" y="458299"/>
                  </a:lnTo>
                  <a:lnTo>
                    <a:pt x="204383" y="453263"/>
                  </a:lnTo>
                  <a:lnTo>
                    <a:pt x="205145" y="448227"/>
                  </a:lnTo>
                  <a:lnTo>
                    <a:pt x="205876" y="443191"/>
                  </a:lnTo>
                  <a:lnTo>
                    <a:pt x="206574" y="438154"/>
                  </a:lnTo>
                  <a:lnTo>
                    <a:pt x="207239" y="433118"/>
                  </a:lnTo>
                  <a:lnTo>
                    <a:pt x="207868" y="428082"/>
                  </a:lnTo>
                  <a:lnTo>
                    <a:pt x="208461" y="423046"/>
                  </a:lnTo>
                  <a:lnTo>
                    <a:pt x="209014" y="418009"/>
                  </a:lnTo>
                  <a:lnTo>
                    <a:pt x="209529" y="412973"/>
                  </a:lnTo>
                  <a:lnTo>
                    <a:pt x="210009" y="407937"/>
                  </a:lnTo>
                  <a:lnTo>
                    <a:pt x="210454" y="402900"/>
                  </a:lnTo>
                  <a:lnTo>
                    <a:pt x="210866" y="397864"/>
                  </a:lnTo>
                  <a:lnTo>
                    <a:pt x="211246" y="392828"/>
                  </a:lnTo>
                  <a:lnTo>
                    <a:pt x="211597" y="387792"/>
                  </a:lnTo>
                  <a:lnTo>
                    <a:pt x="211922" y="382755"/>
                  </a:lnTo>
                  <a:lnTo>
                    <a:pt x="212223" y="377719"/>
                  </a:lnTo>
                  <a:lnTo>
                    <a:pt x="212503" y="372683"/>
                  </a:lnTo>
                  <a:lnTo>
                    <a:pt x="212766" y="367647"/>
                  </a:lnTo>
                  <a:lnTo>
                    <a:pt x="213018" y="362610"/>
                  </a:lnTo>
                  <a:lnTo>
                    <a:pt x="213260" y="357574"/>
                  </a:lnTo>
                  <a:lnTo>
                    <a:pt x="213494" y="352538"/>
                  </a:lnTo>
                  <a:lnTo>
                    <a:pt x="213723" y="347502"/>
                  </a:lnTo>
                  <a:lnTo>
                    <a:pt x="213948" y="342465"/>
                  </a:lnTo>
                  <a:lnTo>
                    <a:pt x="214170" y="337429"/>
                  </a:lnTo>
                  <a:lnTo>
                    <a:pt x="214388" y="332393"/>
                  </a:lnTo>
                  <a:lnTo>
                    <a:pt x="214603" y="327357"/>
                  </a:lnTo>
                  <a:lnTo>
                    <a:pt x="214812" y="322320"/>
                  </a:lnTo>
                  <a:lnTo>
                    <a:pt x="215017" y="317284"/>
                  </a:lnTo>
                  <a:lnTo>
                    <a:pt x="215215" y="312248"/>
                  </a:lnTo>
                  <a:lnTo>
                    <a:pt x="215407" y="307211"/>
                  </a:lnTo>
                  <a:lnTo>
                    <a:pt x="215592" y="302175"/>
                  </a:lnTo>
                  <a:lnTo>
                    <a:pt x="215769" y="297139"/>
                  </a:lnTo>
                  <a:lnTo>
                    <a:pt x="215940" y="292103"/>
                  </a:lnTo>
                  <a:lnTo>
                    <a:pt x="216104" y="287066"/>
                  </a:lnTo>
                  <a:lnTo>
                    <a:pt x="216262" y="282030"/>
                  </a:lnTo>
                  <a:lnTo>
                    <a:pt x="216416" y="276994"/>
                  </a:lnTo>
                  <a:lnTo>
                    <a:pt x="216567" y="271958"/>
                  </a:lnTo>
                  <a:lnTo>
                    <a:pt x="216717" y="266921"/>
                  </a:lnTo>
                  <a:lnTo>
                    <a:pt x="216865" y="261885"/>
                  </a:lnTo>
                  <a:lnTo>
                    <a:pt x="217013" y="256849"/>
                  </a:lnTo>
                  <a:lnTo>
                    <a:pt x="217162" y="251813"/>
                  </a:lnTo>
                  <a:lnTo>
                    <a:pt x="217312" y="246776"/>
                  </a:lnTo>
                  <a:lnTo>
                    <a:pt x="217462" y="241740"/>
                  </a:lnTo>
                  <a:lnTo>
                    <a:pt x="217613" y="236704"/>
                  </a:lnTo>
                  <a:lnTo>
                    <a:pt x="217764" y="231668"/>
                  </a:lnTo>
                  <a:lnTo>
                    <a:pt x="217915" y="226631"/>
                  </a:lnTo>
                  <a:lnTo>
                    <a:pt x="218064" y="221595"/>
                  </a:lnTo>
                  <a:lnTo>
                    <a:pt x="218211" y="216559"/>
                  </a:lnTo>
                  <a:lnTo>
                    <a:pt x="218356" y="211523"/>
                  </a:lnTo>
                  <a:lnTo>
                    <a:pt x="218496" y="206486"/>
                  </a:lnTo>
                  <a:lnTo>
                    <a:pt x="218631" y="201450"/>
                  </a:lnTo>
                  <a:lnTo>
                    <a:pt x="218760" y="196414"/>
                  </a:lnTo>
                  <a:lnTo>
                    <a:pt x="218882" y="191377"/>
                  </a:lnTo>
                  <a:lnTo>
                    <a:pt x="218995" y="186341"/>
                  </a:lnTo>
                  <a:lnTo>
                    <a:pt x="219101" y="181305"/>
                  </a:lnTo>
                  <a:lnTo>
                    <a:pt x="219197" y="176269"/>
                  </a:lnTo>
                  <a:lnTo>
                    <a:pt x="219285" y="171232"/>
                  </a:lnTo>
                  <a:lnTo>
                    <a:pt x="219364" y="166196"/>
                  </a:lnTo>
                  <a:lnTo>
                    <a:pt x="219434" y="161160"/>
                  </a:lnTo>
                  <a:lnTo>
                    <a:pt x="219497" y="156124"/>
                  </a:lnTo>
                  <a:lnTo>
                    <a:pt x="219552" y="151087"/>
                  </a:lnTo>
                  <a:lnTo>
                    <a:pt x="219600" y="146051"/>
                  </a:lnTo>
                  <a:lnTo>
                    <a:pt x="219643" y="141015"/>
                  </a:lnTo>
                  <a:lnTo>
                    <a:pt x="219683" y="135979"/>
                  </a:lnTo>
                  <a:lnTo>
                    <a:pt x="219719" y="130942"/>
                  </a:lnTo>
                  <a:lnTo>
                    <a:pt x="219753" y="125906"/>
                  </a:lnTo>
                  <a:lnTo>
                    <a:pt x="219785" y="120870"/>
                  </a:lnTo>
                  <a:lnTo>
                    <a:pt x="219816" y="115834"/>
                  </a:lnTo>
                  <a:lnTo>
                    <a:pt x="219847" y="110797"/>
                  </a:lnTo>
                  <a:lnTo>
                    <a:pt x="219878" y="105761"/>
                  </a:lnTo>
                  <a:lnTo>
                    <a:pt x="219908" y="100725"/>
                  </a:lnTo>
                  <a:lnTo>
                    <a:pt x="219937" y="95688"/>
                  </a:lnTo>
                  <a:lnTo>
                    <a:pt x="219965" y="90652"/>
                  </a:lnTo>
                  <a:lnTo>
                    <a:pt x="219991" y="85616"/>
                  </a:lnTo>
                  <a:lnTo>
                    <a:pt x="220015" y="80580"/>
                  </a:lnTo>
                  <a:lnTo>
                    <a:pt x="220036" y="75543"/>
                  </a:lnTo>
                  <a:lnTo>
                    <a:pt x="220054" y="70507"/>
                  </a:lnTo>
                  <a:lnTo>
                    <a:pt x="220069" y="65471"/>
                  </a:lnTo>
                  <a:lnTo>
                    <a:pt x="220079" y="60435"/>
                  </a:lnTo>
                  <a:lnTo>
                    <a:pt x="220086" y="55398"/>
                  </a:lnTo>
                  <a:lnTo>
                    <a:pt x="220089" y="50362"/>
                  </a:lnTo>
                  <a:lnTo>
                    <a:pt x="220089" y="45326"/>
                  </a:lnTo>
                  <a:lnTo>
                    <a:pt x="220085" y="40290"/>
                  </a:lnTo>
                  <a:lnTo>
                    <a:pt x="220080" y="35253"/>
                  </a:lnTo>
                  <a:lnTo>
                    <a:pt x="220073" y="30217"/>
                  </a:lnTo>
                  <a:lnTo>
                    <a:pt x="220066" y="25181"/>
                  </a:lnTo>
                  <a:lnTo>
                    <a:pt x="220058" y="20145"/>
                  </a:lnTo>
                  <a:lnTo>
                    <a:pt x="220052" y="15108"/>
                  </a:lnTo>
                  <a:lnTo>
                    <a:pt x="220047" y="10072"/>
                  </a:lnTo>
                  <a:lnTo>
                    <a:pt x="220045" y="5036"/>
                  </a:lnTo>
                  <a:lnTo>
                    <a:pt x="220046" y="0"/>
                  </a:lnTo>
                  <a:lnTo>
                    <a:pt x="220505" y="0"/>
                  </a:lnTo>
                  <a:lnTo>
                    <a:pt x="220505" y="5036"/>
                  </a:lnTo>
                  <a:lnTo>
                    <a:pt x="220503" y="10072"/>
                  </a:lnTo>
                  <a:lnTo>
                    <a:pt x="220499" y="15108"/>
                  </a:lnTo>
                  <a:lnTo>
                    <a:pt x="220492" y="20145"/>
                  </a:lnTo>
                  <a:lnTo>
                    <a:pt x="220485" y="25181"/>
                  </a:lnTo>
                  <a:lnTo>
                    <a:pt x="220477" y="30217"/>
                  </a:lnTo>
                  <a:lnTo>
                    <a:pt x="220470" y="35253"/>
                  </a:lnTo>
                  <a:lnTo>
                    <a:pt x="220465" y="40290"/>
                  </a:lnTo>
                  <a:lnTo>
                    <a:pt x="220462" y="45326"/>
                  </a:lnTo>
                  <a:lnTo>
                    <a:pt x="220462" y="50362"/>
                  </a:lnTo>
                  <a:lnTo>
                    <a:pt x="220465" y="55398"/>
                  </a:lnTo>
                  <a:lnTo>
                    <a:pt x="220471" y="60435"/>
                  </a:lnTo>
                  <a:lnTo>
                    <a:pt x="220482" y="65471"/>
                  </a:lnTo>
                  <a:lnTo>
                    <a:pt x="220497" y="70507"/>
                  </a:lnTo>
                  <a:lnTo>
                    <a:pt x="220515" y="75543"/>
                  </a:lnTo>
                  <a:lnTo>
                    <a:pt x="220536" y="80580"/>
                  </a:lnTo>
                  <a:lnTo>
                    <a:pt x="220560" y="85616"/>
                  </a:lnTo>
                  <a:lnTo>
                    <a:pt x="220586" y="90652"/>
                  </a:lnTo>
                  <a:lnTo>
                    <a:pt x="220614" y="95688"/>
                  </a:lnTo>
                  <a:lnTo>
                    <a:pt x="220643" y="100725"/>
                  </a:lnTo>
                  <a:lnTo>
                    <a:pt x="220673" y="105761"/>
                  </a:lnTo>
                  <a:lnTo>
                    <a:pt x="220703" y="110797"/>
                  </a:lnTo>
                  <a:lnTo>
                    <a:pt x="220734" y="115834"/>
                  </a:lnTo>
                  <a:lnTo>
                    <a:pt x="220765" y="120870"/>
                  </a:lnTo>
                  <a:lnTo>
                    <a:pt x="220798" y="125906"/>
                  </a:lnTo>
                  <a:lnTo>
                    <a:pt x="220832" y="130942"/>
                  </a:lnTo>
                  <a:lnTo>
                    <a:pt x="220868" y="135979"/>
                  </a:lnTo>
                  <a:lnTo>
                    <a:pt x="220907" y="141015"/>
                  </a:lnTo>
                  <a:lnTo>
                    <a:pt x="220950" y="146051"/>
                  </a:lnTo>
                  <a:lnTo>
                    <a:pt x="220999" y="151087"/>
                  </a:lnTo>
                  <a:lnTo>
                    <a:pt x="221054" y="156124"/>
                  </a:lnTo>
                  <a:lnTo>
                    <a:pt x="221116" y="161160"/>
                  </a:lnTo>
                  <a:lnTo>
                    <a:pt x="221187" y="166196"/>
                  </a:lnTo>
                  <a:lnTo>
                    <a:pt x="221266" y="171232"/>
                  </a:lnTo>
                  <a:lnTo>
                    <a:pt x="221353" y="176269"/>
                  </a:lnTo>
                  <a:lnTo>
                    <a:pt x="221450" y="181305"/>
                  </a:lnTo>
                  <a:lnTo>
                    <a:pt x="221555" y="186341"/>
                  </a:lnTo>
                  <a:lnTo>
                    <a:pt x="221669" y="191377"/>
                  </a:lnTo>
                  <a:lnTo>
                    <a:pt x="221790" y="196414"/>
                  </a:lnTo>
                  <a:lnTo>
                    <a:pt x="221919" y="201450"/>
                  </a:lnTo>
                  <a:lnTo>
                    <a:pt x="222055" y="206486"/>
                  </a:lnTo>
                  <a:lnTo>
                    <a:pt x="222195" y="211523"/>
                  </a:lnTo>
                  <a:lnTo>
                    <a:pt x="222339" y="216559"/>
                  </a:lnTo>
                  <a:lnTo>
                    <a:pt x="222487" y="221595"/>
                  </a:lnTo>
                  <a:lnTo>
                    <a:pt x="222636" y="226631"/>
                  </a:lnTo>
                  <a:lnTo>
                    <a:pt x="222787" y="231668"/>
                  </a:lnTo>
                  <a:lnTo>
                    <a:pt x="222938" y="236704"/>
                  </a:lnTo>
                  <a:lnTo>
                    <a:pt x="223089" y="241740"/>
                  </a:lnTo>
                  <a:lnTo>
                    <a:pt x="223239" y="246776"/>
                  </a:lnTo>
                  <a:lnTo>
                    <a:pt x="223388" y="251813"/>
                  </a:lnTo>
                  <a:lnTo>
                    <a:pt x="223537" y="256849"/>
                  </a:lnTo>
                  <a:lnTo>
                    <a:pt x="223685" y="261885"/>
                  </a:lnTo>
                  <a:lnTo>
                    <a:pt x="223834" y="266921"/>
                  </a:lnTo>
                  <a:lnTo>
                    <a:pt x="223983" y="271958"/>
                  </a:lnTo>
                  <a:lnTo>
                    <a:pt x="224134" y="276994"/>
                  </a:lnTo>
                  <a:lnTo>
                    <a:pt x="224288" y="282030"/>
                  </a:lnTo>
                  <a:lnTo>
                    <a:pt x="224447" y="287066"/>
                  </a:lnTo>
                  <a:lnTo>
                    <a:pt x="224611" y="292103"/>
                  </a:lnTo>
                  <a:lnTo>
                    <a:pt x="224781" y="297139"/>
                  </a:lnTo>
                  <a:lnTo>
                    <a:pt x="224959" y="302175"/>
                  </a:lnTo>
                  <a:lnTo>
                    <a:pt x="225144" y="307211"/>
                  </a:lnTo>
                  <a:lnTo>
                    <a:pt x="225335" y="312248"/>
                  </a:lnTo>
                  <a:lnTo>
                    <a:pt x="225534" y="317284"/>
                  </a:lnTo>
                  <a:lnTo>
                    <a:pt x="225738" y="322320"/>
                  </a:lnTo>
                  <a:lnTo>
                    <a:pt x="225948" y="327357"/>
                  </a:lnTo>
                  <a:lnTo>
                    <a:pt x="226162" y="332393"/>
                  </a:lnTo>
                  <a:lnTo>
                    <a:pt x="226380" y="337429"/>
                  </a:lnTo>
                  <a:lnTo>
                    <a:pt x="226602" y="342465"/>
                  </a:lnTo>
                  <a:lnTo>
                    <a:pt x="226827" y="347502"/>
                  </a:lnTo>
                  <a:lnTo>
                    <a:pt x="227056" y="352538"/>
                  </a:lnTo>
                  <a:lnTo>
                    <a:pt x="227291" y="357574"/>
                  </a:lnTo>
                  <a:lnTo>
                    <a:pt x="227533" y="362610"/>
                  </a:lnTo>
                  <a:lnTo>
                    <a:pt x="227784" y="367647"/>
                  </a:lnTo>
                  <a:lnTo>
                    <a:pt x="228048" y="372683"/>
                  </a:lnTo>
                  <a:lnTo>
                    <a:pt x="228327" y="377719"/>
                  </a:lnTo>
                  <a:lnTo>
                    <a:pt x="228629" y="382755"/>
                  </a:lnTo>
                  <a:lnTo>
                    <a:pt x="228953" y="387792"/>
                  </a:lnTo>
                  <a:lnTo>
                    <a:pt x="229305" y="392828"/>
                  </a:lnTo>
                  <a:lnTo>
                    <a:pt x="229685" y="397864"/>
                  </a:lnTo>
                  <a:lnTo>
                    <a:pt x="230096" y="402900"/>
                  </a:lnTo>
                  <a:lnTo>
                    <a:pt x="230541" y="407937"/>
                  </a:lnTo>
                  <a:lnTo>
                    <a:pt x="231021" y="412973"/>
                  </a:lnTo>
                  <a:lnTo>
                    <a:pt x="231537" y="418009"/>
                  </a:lnTo>
                  <a:lnTo>
                    <a:pt x="232089" y="423046"/>
                  </a:lnTo>
                  <a:lnTo>
                    <a:pt x="232682" y="428082"/>
                  </a:lnTo>
                  <a:lnTo>
                    <a:pt x="233312" y="433118"/>
                  </a:lnTo>
                  <a:lnTo>
                    <a:pt x="233976" y="438154"/>
                  </a:lnTo>
                  <a:lnTo>
                    <a:pt x="234675" y="443191"/>
                  </a:lnTo>
                  <a:lnTo>
                    <a:pt x="235405" y="448227"/>
                  </a:lnTo>
                  <a:lnTo>
                    <a:pt x="236167" y="453263"/>
                  </a:lnTo>
                  <a:lnTo>
                    <a:pt x="236959" y="458299"/>
                  </a:lnTo>
                  <a:lnTo>
                    <a:pt x="237779" y="463336"/>
                  </a:lnTo>
                  <a:lnTo>
                    <a:pt x="238626" y="468372"/>
                  </a:lnTo>
                  <a:lnTo>
                    <a:pt x="239502" y="473408"/>
                  </a:lnTo>
                  <a:lnTo>
                    <a:pt x="240401" y="478444"/>
                  </a:lnTo>
                  <a:lnTo>
                    <a:pt x="241324" y="483481"/>
                  </a:lnTo>
                  <a:lnTo>
                    <a:pt x="242268" y="488517"/>
                  </a:lnTo>
                  <a:lnTo>
                    <a:pt x="243233" y="493553"/>
                  </a:lnTo>
                  <a:lnTo>
                    <a:pt x="244216" y="498589"/>
                  </a:lnTo>
                  <a:lnTo>
                    <a:pt x="245218" y="503626"/>
                  </a:lnTo>
                  <a:lnTo>
                    <a:pt x="246235" y="508662"/>
                  </a:lnTo>
                  <a:lnTo>
                    <a:pt x="247265" y="513698"/>
                  </a:lnTo>
                  <a:lnTo>
                    <a:pt x="248307" y="518734"/>
                  </a:lnTo>
                  <a:lnTo>
                    <a:pt x="249356" y="523771"/>
                  </a:lnTo>
                  <a:lnTo>
                    <a:pt x="250409" y="528807"/>
                  </a:lnTo>
                  <a:lnTo>
                    <a:pt x="251462" y="533843"/>
                  </a:lnTo>
                  <a:lnTo>
                    <a:pt x="252513" y="538880"/>
                  </a:lnTo>
                  <a:lnTo>
                    <a:pt x="253557" y="543916"/>
                  </a:lnTo>
                  <a:lnTo>
                    <a:pt x="254594" y="548952"/>
                  </a:lnTo>
                  <a:lnTo>
                    <a:pt x="255622" y="553988"/>
                  </a:lnTo>
                  <a:lnTo>
                    <a:pt x="256640" y="559025"/>
                  </a:lnTo>
                  <a:lnTo>
                    <a:pt x="257648" y="564061"/>
                  </a:lnTo>
                  <a:lnTo>
                    <a:pt x="258650" y="569097"/>
                  </a:lnTo>
                  <a:lnTo>
                    <a:pt x="259650" y="574133"/>
                  </a:lnTo>
                  <a:lnTo>
                    <a:pt x="260654" y="579170"/>
                  </a:lnTo>
                  <a:lnTo>
                    <a:pt x="261667" y="584206"/>
                  </a:lnTo>
                  <a:lnTo>
                    <a:pt x="262697" y="589242"/>
                  </a:lnTo>
                  <a:lnTo>
                    <a:pt x="263753" y="594278"/>
                  </a:lnTo>
                  <a:lnTo>
                    <a:pt x="264842" y="599315"/>
                  </a:lnTo>
                  <a:lnTo>
                    <a:pt x="265975" y="604351"/>
                  </a:lnTo>
                  <a:lnTo>
                    <a:pt x="267169" y="609387"/>
                  </a:lnTo>
                  <a:lnTo>
                    <a:pt x="268427" y="614423"/>
                  </a:lnTo>
                  <a:lnTo>
                    <a:pt x="269758" y="619460"/>
                  </a:lnTo>
                  <a:lnTo>
                    <a:pt x="271167" y="624496"/>
                  </a:lnTo>
                  <a:lnTo>
                    <a:pt x="272661" y="629532"/>
                  </a:lnTo>
                  <a:lnTo>
                    <a:pt x="274245" y="634569"/>
                  </a:lnTo>
                  <a:lnTo>
                    <a:pt x="275920" y="639605"/>
                  </a:lnTo>
                  <a:lnTo>
                    <a:pt x="277690" y="644641"/>
                  </a:lnTo>
                  <a:lnTo>
                    <a:pt x="279555" y="649677"/>
                  </a:lnTo>
                  <a:lnTo>
                    <a:pt x="281526" y="654714"/>
                  </a:lnTo>
                  <a:lnTo>
                    <a:pt x="283591" y="659750"/>
                  </a:lnTo>
                  <a:lnTo>
                    <a:pt x="285745" y="664786"/>
                  </a:lnTo>
                  <a:lnTo>
                    <a:pt x="287987" y="669822"/>
                  </a:lnTo>
                  <a:lnTo>
                    <a:pt x="290313" y="674859"/>
                  </a:lnTo>
                  <a:lnTo>
                    <a:pt x="292718" y="679895"/>
                  </a:lnTo>
                  <a:lnTo>
                    <a:pt x="295200" y="684931"/>
                  </a:lnTo>
                  <a:lnTo>
                    <a:pt x="297755" y="689967"/>
                  </a:lnTo>
                  <a:lnTo>
                    <a:pt x="300377" y="695004"/>
                  </a:lnTo>
                  <a:lnTo>
                    <a:pt x="303070" y="700040"/>
                  </a:lnTo>
                  <a:lnTo>
                    <a:pt x="305820" y="705076"/>
                  </a:lnTo>
                  <a:lnTo>
                    <a:pt x="308620" y="710112"/>
                  </a:lnTo>
                  <a:lnTo>
                    <a:pt x="311463" y="715149"/>
                  </a:lnTo>
                  <a:lnTo>
                    <a:pt x="314341" y="720185"/>
                  </a:lnTo>
                  <a:lnTo>
                    <a:pt x="317244" y="725221"/>
                  </a:lnTo>
                  <a:lnTo>
                    <a:pt x="320162" y="730257"/>
                  </a:lnTo>
                  <a:lnTo>
                    <a:pt x="323086" y="735294"/>
                  </a:lnTo>
                  <a:lnTo>
                    <a:pt x="326005" y="740330"/>
                  </a:lnTo>
                  <a:lnTo>
                    <a:pt x="328903" y="745366"/>
                  </a:lnTo>
                  <a:lnTo>
                    <a:pt x="331770" y="750403"/>
                  </a:lnTo>
                  <a:lnTo>
                    <a:pt x="334597" y="755439"/>
                  </a:lnTo>
                  <a:lnTo>
                    <a:pt x="337377" y="760475"/>
                  </a:lnTo>
                  <a:lnTo>
                    <a:pt x="340104" y="765511"/>
                  </a:lnTo>
                  <a:lnTo>
                    <a:pt x="342774" y="770548"/>
                  </a:lnTo>
                  <a:lnTo>
                    <a:pt x="345386" y="775584"/>
                  </a:lnTo>
                  <a:lnTo>
                    <a:pt x="347942" y="780620"/>
                  </a:lnTo>
                  <a:lnTo>
                    <a:pt x="350447" y="785656"/>
                  </a:lnTo>
                  <a:lnTo>
                    <a:pt x="352904" y="790693"/>
                  </a:lnTo>
                  <a:lnTo>
                    <a:pt x="355327" y="795729"/>
                  </a:lnTo>
                  <a:lnTo>
                    <a:pt x="357730" y="800765"/>
                  </a:lnTo>
                  <a:lnTo>
                    <a:pt x="360125" y="805801"/>
                  </a:lnTo>
                  <a:lnTo>
                    <a:pt x="362524" y="810838"/>
                  </a:lnTo>
                  <a:lnTo>
                    <a:pt x="364938" y="815874"/>
                  </a:lnTo>
                  <a:lnTo>
                    <a:pt x="367378" y="820910"/>
                  </a:lnTo>
                  <a:lnTo>
                    <a:pt x="369851" y="825946"/>
                  </a:lnTo>
                  <a:lnTo>
                    <a:pt x="372364" y="830983"/>
                  </a:lnTo>
                  <a:lnTo>
                    <a:pt x="374923" y="836019"/>
                  </a:lnTo>
                  <a:lnTo>
                    <a:pt x="377525" y="841055"/>
                  </a:lnTo>
                  <a:lnTo>
                    <a:pt x="380166" y="846092"/>
                  </a:lnTo>
                  <a:lnTo>
                    <a:pt x="382840" y="851128"/>
                  </a:lnTo>
                  <a:lnTo>
                    <a:pt x="385540" y="856164"/>
                  </a:lnTo>
                  <a:lnTo>
                    <a:pt x="388258" y="861200"/>
                  </a:lnTo>
                  <a:lnTo>
                    <a:pt x="390986" y="866237"/>
                  </a:lnTo>
                  <a:lnTo>
                    <a:pt x="393714" y="871273"/>
                  </a:lnTo>
                  <a:lnTo>
                    <a:pt x="396434" y="876309"/>
                  </a:lnTo>
                  <a:lnTo>
                    <a:pt x="399135" y="881345"/>
                  </a:lnTo>
                  <a:lnTo>
                    <a:pt x="401808" y="886382"/>
                  </a:lnTo>
                  <a:lnTo>
                    <a:pt x="404445" y="891418"/>
                  </a:lnTo>
                  <a:lnTo>
                    <a:pt x="407039" y="896454"/>
                  </a:lnTo>
                  <a:lnTo>
                    <a:pt x="409581" y="901490"/>
                  </a:lnTo>
                  <a:lnTo>
                    <a:pt x="412063" y="906527"/>
                  </a:lnTo>
                  <a:lnTo>
                    <a:pt x="414474" y="911563"/>
                  </a:lnTo>
                  <a:lnTo>
                    <a:pt x="416804" y="916599"/>
                  </a:lnTo>
                  <a:lnTo>
                    <a:pt x="419043" y="921635"/>
                  </a:lnTo>
                  <a:lnTo>
                    <a:pt x="421167" y="926672"/>
                  </a:lnTo>
                  <a:lnTo>
                    <a:pt x="423171" y="931708"/>
                  </a:lnTo>
                  <a:lnTo>
                    <a:pt x="425050" y="936744"/>
                  </a:lnTo>
                  <a:lnTo>
                    <a:pt x="426797" y="941780"/>
                  </a:lnTo>
                  <a:lnTo>
                    <a:pt x="428407" y="946817"/>
                  </a:lnTo>
                  <a:lnTo>
                    <a:pt x="429880" y="951853"/>
                  </a:lnTo>
                  <a:lnTo>
                    <a:pt x="431216" y="956889"/>
                  </a:lnTo>
                  <a:lnTo>
                    <a:pt x="432419" y="961926"/>
                  </a:lnTo>
                  <a:lnTo>
                    <a:pt x="433496" y="966962"/>
                  </a:lnTo>
                  <a:lnTo>
                    <a:pt x="434448" y="971998"/>
                  </a:lnTo>
                  <a:lnTo>
                    <a:pt x="435293" y="977034"/>
                  </a:lnTo>
                  <a:lnTo>
                    <a:pt x="436050" y="982071"/>
                  </a:lnTo>
                  <a:lnTo>
                    <a:pt x="436728" y="987107"/>
                  </a:lnTo>
                  <a:lnTo>
                    <a:pt x="437339" y="992143"/>
                  </a:lnTo>
                  <a:lnTo>
                    <a:pt x="437892" y="997179"/>
                  </a:lnTo>
                  <a:lnTo>
                    <a:pt x="438394" y="1002216"/>
                  </a:lnTo>
                  <a:lnTo>
                    <a:pt x="438848" y="1007252"/>
                  </a:lnTo>
                  <a:lnTo>
                    <a:pt x="439258" y="1012288"/>
                  </a:lnTo>
                  <a:lnTo>
                    <a:pt x="439618" y="1017324"/>
                  </a:lnTo>
                  <a:lnTo>
                    <a:pt x="439927" y="1022361"/>
                  </a:lnTo>
                  <a:lnTo>
                    <a:pt x="440181" y="1027397"/>
                  </a:lnTo>
                  <a:lnTo>
                    <a:pt x="440375" y="1032433"/>
                  </a:lnTo>
                  <a:lnTo>
                    <a:pt x="440501" y="1037469"/>
                  </a:lnTo>
                  <a:lnTo>
                    <a:pt x="440551" y="1042506"/>
                  </a:lnTo>
                  <a:lnTo>
                    <a:pt x="440515" y="1047542"/>
                  </a:lnTo>
                  <a:lnTo>
                    <a:pt x="440384" y="1052578"/>
                  </a:lnTo>
                  <a:lnTo>
                    <a:pt x="440148" y="1057615"/>
                  </a:lnTo>
                  <a:lnTo>
                    <a:pt x="439785" y="1062651"/>
                  </a:lnTo>
                  <a:lnTo>
                    <a:pt x="439286" y="1067687"/>
                  </a:lnTo>
                  <a:lnTo>
                    <a:pt x="438647" y="1072723"/>
                  </a:lnTo>
                  <a:lnTo>
                    <a:pt x="437858" y="1077760"/>
                  </a:lnTo>
                  <a:lnTo>
                    <a:pt x="436911" y="1082796"/>
                  </a:lnTo>
                  <a:lnTo>
                    <a:pt x="435798" y="1087832"/>
                  </a:lnTo>
                  <a:lnTo>
                    <a:pt x="434514" y="1092868"/>
                  </a:lnTo>
                  <a:lnTo>
                    <a:pt x="433055" y="1097905"/>
                  </a:lnTo>
                  <a:lnTo>
                    <a:pt x="431422" y="1102941"/>
                  </a:lnTo>
                  <a:lnTo>
                    <a:pt x="429603" y="1107977"/>
                  </a:lnTo>
                  <a:lnTo>
                    <a:pt x="427612" y="1113013"/>
                  </a:lnTo>
                  <a:lnTo>
                    <a:pt x="425472" y="1118050"/>
                  </a:lnTo>
                  <a:lnTo>
                    <a:pt x="423198" y="1123086"/>
                  </a:lnTo>
                  <a:lnTo>
                    <a:pt x="420809" y="1128122"/>
                  </a:lnTo>
                  <a:lnTo>
                    <a:pt x="418327" y="1133158"/>
                  </a:lnTo>
                  <a:lnTo>
                    <a:pt x="415776" y="1138195"/>
                  </a:lnTo>
                  <a:lnTo>
                    <a:pt x="413182" y="1143231"/>
                  </a:lnTo>
                  <a:lnTo>
                    <a:pt x="410569" y="1148267"/>
                  </a:lnTo>
                  <a:lnTo>
                    <a:pt x="407967" y="1153303"/>
                  </a:lnTo>
                  <a:lnTo>
                    <a:pt x="405404" y="1158340"/>
                  </a:lnTo>
                  <a:lnTo>
                    <a:pt x="402899" y="1163376"/>
                  </a:lnTo>
                  <a:lnTo>
                    <a:pt x="400469" y="1168412"/>
                  </a:lnTo>
                  <a:lnTo>
                    <a:pt x="398125" y="1173449"/>
                  </a:lnTo>
                  <a:lnTo>
                    <a:pt x="395875" y="1178485"/>
                  </a:lnTo>
                  <a:lnTo>
                    <a:pt x="393721" y="1183521"/>
                  </a:lnTo>
                  <a:lnTo>
                    <a:pt x="391660" y="1188557"/>
                  </a:lnTo>
                  <a:lnTo>
                    <a:pt x="389684" y="1193594"/>
                  </a:lnTo>
                  <a:lnTo>
                    <a:pt x="387787" y="1198630"/>
                  </a:lnTo>
                  <a:lnTo>
                    <a:pt x="385945" y="1203666"/>
                  </a:lnTo>
                  <a:lnTo>
                    <a:pt x="384132" y="1208702"/>
                  </a:lnTo>
                  <a:lnTo>
                    <a:pt x="382324" y="1213739"/>
                  </a:lnTo>
                  <a:lnTo>
                    <a:pt x="380496" y="1218775"/>
                  </a:lnTo>
                  <a:lnTo>
                    <a:pt x="378623" y="1223811"/>
                  </a:lnTo>
                  <a:lnTo>
                    <a:pt x="376679" y="1228847"/>
                  </a:lnTo>
                  <a:lnTo>
                    <a:pt x="374641" y="1233884"/>
                  </a:lnTo>
                  <a:lnTo>
                    <a:pt x="372487" y="1238920"/>
                  </a:lnTo>
                  <a:lnTo>
                    <a:pt x="370189" y="1243956"/>
                  </a:lnTo>
                  <a:lnTo>
                    <a:pt x="367731" y="1248992"/>
                  </a:lnTo>
                  <a:lnTo>
                    <a:pt x="365115" y="1254029"/>
                  </a:lnTo>
                  <a:lnTo>
                    <a:pt x="362339" y="1259065"/>
                  </a:lnTo>
                  <a:lnTo>
                    <a:pt x="359406" y="1264101"/>
                  </a:lnTo>
                  <a:lnTo>
                    <a:pt x="356321" y="1269138"/>
                  </a:lnTo>
                  <a:lnTo>
                    <a:pt x="353098" y="1274174"/>
                  </a:lnTo>
                  <a:lnTo>
                    <a:pt x="349751" y="1279210"/>
                  </a:lnTo>
                  <a:lnTo>
                    <a:pt x="346300" y="1284246"/>
                  </a:lnTo>
                  <a:lnTo>
                    <a:pt x="342762" y="1289283"/>
                  </a:lnTo>
                  <a:lnTo>
                    <a:pt x="339171" y="1294319"/>
                  </a:lnTo>
                  <a:lnTo>
                    <a:pt x="335559" y="1299355"/>
                  </a:lnTo>
                  <a:lnTo>
                    <a:pt x="331954" y="1304391"/>
                  </a:lnTo>
                  <a:lnTo>
                    <a:pt x="328385" y="1309428"/>
                  </a:lnTo>
                  <a:lnTo>
                    <a:pt x="324880" y="1314464"/>
                  </a:lnTo>
                  <a:lnTo>
                    <a:pt x="321465" y="1319500"/>
                  </a:lnTo>
                  <a:lnTo>
                    <a:pt x="318166" y="1324536"/>
                  </a:lnTo>
                  <a:lnTo>
                    <a:pt x="315006" y="1329573"/>
                  </a:lnTo>
                  <a:lnTo>
                    <a:pt x="312014" y="1334609"/>
                  </a:lnTo>
                  <a:lnTo>
                    <a:pt x="309212" y="1339645"/>
                  </a:lnTo>
                  <a:lnTo>
                    <a:pt x="306594" y="1344681"/>
                  </a:lnTo>
                  <a:lnTo>
                    <a:pt x="304165" y="1349718"/>
                  </a:lnTo>
                  <a:lnTo>
                    <a:pt x="301923" y="1354754"/>
                  </a:lnTo>
                  <a:lnTo>
                    <a:pt x="299861" y="1359790"/>
                  </a:lnTo>
                  <a:lnTo>
                    <a:pt x="297968" y="1364826"/>
                  </a:lnTo>
                  <a:lnTo>
                    <a:pt x="296229" y="1369863"/>
                  </a:lnTo>
                  <a:lnTo>
                    <a:pt x="294625" y="1374899"/>
                  </a:lnTo>
                  <a:lnTo>
                    <a:pt x="293137" y="1379935"/>
                  </a:lnTo>
                  <a:lnTo>
                    <a:pt x="291737" y="1384972"/>
                  </a:lnTo>
                  <a:lnTo>
                    <a:pt x="290390" y="1390008"/>
                  </a:lnTo>
                  <a:lnTo>
                    <a:pt x="289073" y="1395044"/>
                  </a:lnTo>
                  <a:lnTo>
                    <a:pt x="287762" y="1400080"/>
                  </a:lnTo>
                  <a:lnTo>
                    <a:pt x="286437" y="1405117"/>
                  </a:lnTo>
                  <a:lnTo>
                    <a:pt x="285081" y="1410153"/>
                  </a:lnTo>
                  <a:lnTo>
                    <a:pt x="283681" y="1415189"/>
                  </a:lnTo>
                  <a:lnTo>
                    <a:pt x="282226" y="1420225"/>
                  </a:lnTo>
                  <a:lnTo>
                    <a:pt x="280708" y="1425262"/>
                  </a:lnTo>
                  <a:lnTo>
                    <a:pt x="279125" y="1430298"/>
                  </a:lnTo>
                  <a:lnTo>
                    <a:pt x="277487" y="1435334"/>
                  </a:lnTo>
                  <a:lnTo>
                    <a:pt x="275800" y="1440370"/>
                  </a:lnTo>
                  <a:lnTo>
                    <a:pt x="274075" y="1445407"/>
                  </a:lnTo>
                  <a:lnTo>
                    <a:pt x="272324" y="1450443"/>
                  </a:lnTo>
                  <a:lnTo>
                    <a:pt x="270560" y="1455479"/>
                  </a:lnTo>
                  <a:lnTo>
                    <a:pt x="268800" y="1460515"/>
                  </a:lnTo>
                  <a:lnTo>
                    <a:pt x="267058" y="1465552"/>
                  </a:lnTo>
                  <a:lnTo>
                    <a:pt x="265353" y="1470588"/>
                  </a:lnTo>
                  <a:lnTo>
                    <a:pt x="263707" y="1475624"/>
                  </a:lnTo>
                  <a:lnTo>
                    <a:pt x="262130" y="1480661"/>
                  </a:lnTo>
                  <a:lnTo>
                    <a:pt x="260635" y="1485697"/>
                  </a:lnTo>
                  <a:lnTo>
                    <a:pt x="259233" y="1490733"/>
                  </a:lnTo>
                  <a:lnTo>
                    <a:pt x="257933" y="1495769"/>
                  </a:lnTo>
                  <a:lnTo>
                    <a:pt x="256741" y="1500806"/>
                  </a:lnTo>
                  <a:lnTo>
                    <a:pt x="255661" y="1505842"/>
                  </a:lnTo>
                  <a:lnTo>
                    <a:pt x="254694" y="1510878"/>
                  </a:lnTo>
                  <a:lnTo>
                    <a:pt x="253844" y="1515914"/>
                  </a:lnTo>
                  <a:lnTo>
                    <a:pt x="253105" y="1520951"/>
                  </a:lnTo>
                  <a:lnTo>
                    <a:pt x="252460" y="1525987"/>
                  </a:lnTo>
                  <a:lnTo>
                    <a:pt x="251896" y="1531023"/>
                  </a:lnTo>
                  <a:lnTo>
                    <a:pt x="251400" y="1536059"/>
                  </a:lnTo>
                  <a:lnTo>
                    <a:pt x="250957" y="1541096"/>
                  </a:lnTo>
                  <a:lnTo>
                    <a:pt x="250552" y="1546132"/>
                  </a:lnTo>
                  <a:lnTo>
                    <a:pt x="250170" y="1551168"/>
                  </a:lnTo>
                  <a:lnTo>
                    <a:pt x="249796" y="1556204"/>
                  </a:lnTo>
                  <a:lnTo>
                    <a:pt x="249416" y="1561241"/>
                  </a:lnTo>
                  <a:lnTo>
                    <a:pt x="249015" y="1566277"/>
                  </a:lnTo>
                  <a:lnTo>
                    <a:pt x="248584" y="1571313"/>
                  </a:lnTo>
                  <a:lnTo>
                    <a:pt x="248118" y="1576349"/>
                  </a:lnTo>
                  <a:lnTo>
                    <a:pt x="247611" y="1581386"/>
                  </a:lnTo>
                  <a:lnTo>
                    <a:pt x="247062" y="1586422"/>
                  </a:lnTo>
                  <a:lnTo>
                    <a:pt x="246471" y="1591458"/>
                  </a:lnTo>
                  <a:lnTo>
                    <a:pt x="245841" y="1596495"/>
                  </a:lnTo>
                  <a:lnTo>
                    <a:pt x="245174" y="1601531"/>
                  </a:lnTo>
                  <a:lnTo>
                    <a:pt x="244474" y="1606567"/>
                  </a:lnTo>
                  <a:lnTo>
                    <a:pt x="243748" y="1611603"/>
                  </a:lnTo>
                  <a:lnTo>
                    <a:pt x="243005" y="1616640"/>
                  </a:lnTo>
                  <a:lnTo>
                    <a:pt x="242252" y="1621676"/>
                  </a:lnTo>
                  <a:lnTo>
                    <a:pt x="241496" y="1626712"/>
                  </a:lnTo>
                  <a:lnTo>
                    <a:pt x="240744" y="1631748"/>
                  </a:lnTo>
                  <a:lnTo>
                    <a:pt x="240001" y="1636785"/>
                  </a:lnTo>
                  <a:lnTo>
                    <a:pt x="239274" y="1641821"/>
                  </a:lnTo>
                  <a:lnTo>
                    <a:pt x="238569" y="1646857"/>
                  </a:lnTo>
                  <a:lnTo>
                    <a:pt x="237890" y="1651893"/>
                  </a:lnTo>
                  <a:lnTo>
                    <a:pt x="237245" y="1656930"/>
                  </a:lnTo>
                  <a:lnTo>
                    <a:pt x="236634" y="1661966"/>
                  </a:lnTo>
                  <a:lnTo>
                    <a:pt x="236059" y="1667002"/>
                  </a:lnTo>
                  <a:lnTo>
                    <a:pt x="235523" y="1672038"/>
                  </a:lnTo>
                  <a:lnTo>
                    <a:pt x="235027" y="1677075"/>
                  </a:lnTo>
                  <a:lnTo>
                    <a:pt x="234572" y="1682111"/>
                  </a:lnTo>
                  <a:lnTo>
                    <a:pt x="234156" y="1687147"/>
                  </a:lnTo>
                  <a:lnTo>
                    <a:pt x="233780" y="1692184"/>
                  </a:lnTo>
                  <a:lnTo>
                    <a:pt x="233443" y="1697220"/>
                  </a:lnTo>
                  <a:lnTo>
                    <a:pt x="233144" y="1702256"/>
                  </a:lnTo>
                  <a:lnTo>
                    <a:pt x="232876" y="1707292"/>
                  </a:lnTo>
                  <a:lnTo>
                    <a:pt x="232636" y="1712329"/>
                  </a:lnTo>
                  <a:lnTo>
                    <a:pt x="232419" y="1717365"/>
                  </a:lnTo>
                  <a:lnTo>
                    <a:pt x="232223" y="1722401"/>
                  </a:lnTo>
                  <a:lnTo>
                    <a:pt x="232043" y="1727437"/>
                  </a:lnTo>
                  <a:lnTo>
                    <a:pt x="231875" y="1732474"/>
                  </a:lnTo>
                  <a:lnTo>
                    <a:pt x="231717" y="1737510"/>
                  </a:lnTo>
                  <a:lnTo>
                    <a:pt x="231567" y="1742546"/>
                  </a:lnTo>
                  <a:lnTo>
                    <a:pt x="231423" y="1747582"/>
                  </a:lnTo>
                  <a:lnTo>
                    <a:pt x="231282" y="1752619"/>
                  </a:lnTo>
                  <a:lnTo>
                    <a:pt x="231146" y="1757655"/>
                  </a:lnTo>
                  <a:lnTo>
                    <a:pt x="231014" y="1762691"/>
                  </a:lnTo>
                  <a:lnTo>
                    <a:pt x="230886" y="1767727"/>
                  </a:lnTo>
                  <a:lnTo>
                    <a:pt x="230761" y="1772764"/>
                  </a:lnTo>
                  <a:lnTo>
                    <a:pt x="230641" y="1777800"/>
                  </a:lnTo>
                  <a:lnTo>
                    <a:pt x="230524" y="1782836"/>
                  </a:lnTo>
                  <a:lnTo>
                    <a:pt x="230411" y="1787872"/>
                  </a:lnTo>
                  <a:lnTo>
                    <a:pt x="230299" y="1792909"/>
                  </a:lnTo>
                  <a:lnTo>
                    <a:pt x="230187" y="1797945"/>
                  </a:lnTo>
                  <a:lnTo>
                    <a:pt x="230075" y="1802981"/>
                  </a:lnTo>
                  <a:lnTo>
                    <a:pt x="229960" y="1808018"/>
                  </a:lnTo>
                  <a:lnTo>
                    <a:pt x="229842" y="1813054"/>
                  </a:lnTo>
                  <a:lnTo>
                    <a:pt x="229721" y="1818090"/>
                  </a:lnTo>
                  <a:lnTo>
                    <a:pt x="229595" y="1823126"/>
                  </a:lnTo>
                  <a:lnTo>
                    <a:pt x="229466" y="1828163"/>
                  </a:lnTo>
                  <a:lnTo>
                    <a:pt x="229333" y="1833199"/>
                  </a:lnTo>
                  <a:lnTo>
                    <a:pt x="229198" y="1838235"/>
                  </a:lnTo>
                  <a:lnTo>
                    <a:pt x="229060" y="1843271"/>
                  </a:lnTo>
                  <a:lnTo>
                    <a:pt x="228921" y="1848308"/>
                  </a:lnTo>
                  <a:lnTo>
                    <a:pt x="228781" y="1853344"/>
                  </a:lnTo>
                  <a:lnTo>
                    <a:pt x="228640" y="1858380"/>
                  </a:lnTo>
                  <a:lnTo>
                    <a:pt x="228499" y="1863416"/>
                  </a:lnTo>
                  <a:lnTo>
                    <a:pt x="228357" y="1868453"/>
                  </a:lnTo>
                  <a:lnTo>
                    <a:pt x="228214" y="1873489"/>
                  </a:lnTo>
                  <a:lnTo>
                    <a:pt x="228072" y="1878525"/>
                  </a:lnTo>
                  <a:lnTo>
                    <a:pt x="227933" y="1883561"/>
                  </a:lnTo>
                  <a:lnTo>
                    <a:pt x="227797" y="1888598"/>
                  </a:lnTo>
                  <a:lnTo>
                    <a:pt x="227667" y="1893634"/>
                  </a:lnTo>
                  <a:lnTo>
                    <a:pt x="227547" y="1898670"/>
                  </a:lnTo>
                  <a:lnTo>
                    <a:pt x="227438" y="1903707"/>
                  </a:lnTo>
                  <a:lnTo>
                    <a:pt x="227346" y="1908743"/>
                  </a:lnTo>
                  <a:lnTo>
                    <a:pt x="227271" y="1913779"/>
                  </a:lnTo>
                  <a:lnTo>
                    <a:pt x="227216" y="1918815"/>
                  </a:lnTo>
                  <a:lnTo>
                    <a:pt x="227184" y="1923852"/>
                  </a:lnTo>
                  <a:lnTo>
                    <a:pt x="227177" y="1928888"/>
                  </a:lnTo>
                  <a:lnTo>
                    <a:pt x="227190" y="1933924"/>
                  </a:lnTo>
                  <a:lnTo>
                    <a:pt x="227221" y="1938960"/>
                  </a:lnTo>
                  <a:lnTo>
                    <a:pt x="227266" y="1943997"/>
                  </a:lnTo>
                  <a:lnTo>
                    <a:pt x="227322" y="1949033"/>
                  </a:lnTo>
                  <a:lnTo>
                    <a:pt x="227383" y="1954069"/>
                  </a:lnTo>
                  <a:lnTo>
                    <a:pt x="227444" y="1959105"/>
                  </a:lnTo>
                  <a:lnTo>
                    <a:pt x="227500" y="1964142"/>
                  </a:lnTo>
                  <a:lnTo>
                    <a:pt x="227545" y="1969178"/>
                  </a:lnTo>
                  <a:lnTo>
                    <a:pt x="227573" y="1974214"/>
                  </a:lnTo>
                  <a:lnTo>
                    <a:pt x="227583" y="1979250"/>
                  </a:lnTo>
                  <a:lnTo>
                    <a:pt x="227572" y="1984287"/>
                  </a:lnTo>
                  <a:lnTo>
                    <a:pt x="227540" y="1989323"/>
                  </a:lnTo>
                  <a:lnTo>
                    <a:pt x="227486" y="1994359"/>
                  </a:lnTo>
                  <a:lnTo>
                    <a:pt x="227411" y="1999395"/>
                  </a:lnTo>
                  <a:lnTo>
                    <a:pt x="227317" y="2004432"/>
                  </a:lnTo>
                  <a:lnTo>
                    <a:pt x="227205" y="2009468"/>
                  </a:lnTo>
                  <a:lnTo>
                    <a:pt x="227078" y="2014504"/>
                  </a:lnTo>
                  <a:lnTo>
                    <a:pt x="226937" y="2019541"/>
                  </a:lnTo>
                  <a:lnTo>
                    <a:pt x="226786" y="2024577"/>
                  </a:lnTo>
                  <a:lnTo>
                    <a:pt x="226626" y="2029613"/>
                  </a:lnTo>
                  <a:lnTo>
                    <a:pt x="226459" y="2034649"/>
                  </a:lnTo>
                  <a:lnTo>
                    <a:pt x="226287" y="2039686"/>
                  </a:lnTo>
                  <a:lnTo>
                    <a:pt x="226110" y="2044722"/>
                  </a:lnTo>
                  <a:lnTo>
                    <a:pt x="225930" y="2049758"/>
                  </a:lnTo>
                  <a:lnTo>
                    <a:pt x="225749" y="2054794"/>
                  </a:lnTo>
                  <a:lnTo>
                    <a:pt x="225567" y="2059831"/>
                  </a:lnTo>
                  <a:lnTo>
                    <a:pt x="225387" y="2064867"/>
                  </a:lnTo>
                  <a:lnTo>
                    <a:pt x="225211" y="2069903"/>
                  </a:lnTo>
                  <a:lnTo>
                    <a:pt x="225043" y="2074939"/>
                  </a:lnTo>
                  <a:lnTo>
                    <a:pt x="224886" y="2079976"/>
                  </a:lnTo>
                  <a:lnTo>
                    <a:pt x="224743" y="2085012"/>
                  </a:lnTo>
                  <a:lnTo>
                    <a:pt x="224618" y="2090048"/>
                  </a:lnTo>
                  <a:lnTo>
                    <a:pt x="224514" y="2095084"/>
                  </a:lnTo>
                  <a:lnTo>
                    <a:pt x="224434" y="2100121"/>
                  </a:lnTo>
                  <a:lnTo>
                    <a:pt x="224381" y="2105157"/>
                  </a:lnTo>
                  <a:lnTo>
                    <a:pt x="224360" y="2110193"/>
                  </a:lnTo>
                  <a:lnTo>
                    <a:pt x="224365" y="2115230"/>
                  </a:lnTo>
                  <a:lnTo>
                    <a:pt x="224395" y="2120266"/>
                  </a:lnTo>
                  <a:lnTo>
                    <a:pt x="224447" y="2125302"/>
                  </a:lnTo>
                  <a:lnTo>
                    <a:pt x="224516" y="2130338"/>
                  </a:lnTo>
                  <a:lnTo>
                    <a:pt x="224597" y="2135375"/>
                  </a:lnTo>
                  <a:lnTo>
                    <a:pt x="224682" y="2140411"/>
                  </a:lnTo>
                  <a:lnTo>
                    <a:pt x="224765" y="2145447"/>
                  </a:lnTo>
                  <a:lnTo>
                    <a:pt x="224838" y="2150483"/>
                  </a:lnTo>
                  <a:lnTo>
                    <a:pt x="224891" y="2155520"/>
                  </a:lnTo>
                  <a:lnTo>
                    <a:pt x="224921" y="2160556"/>
                  </a:lnTo>
                  <a:lnTo>
                    <a:pt x="224922" y="2165592"/>
                  </a:lnTo>
                  <a:lnTo>
                    <a:pt x="224892" y="2170628"/>
                  </a:lnTo>
                  <a:lnTo>
                    <a:pt x="224829" y="2175665"/>
                  </a:lnTo>
                  <a:lnTo>
                    <a:pt x="224734" y="2180701"/>
                  </a:lnTo>
                  <a:lnTo>
                    <a:pt x="224609" y="2185737"/>
                  </a:lnTo>
                  <a:lnTo>
                    <a:pt x="224457" y="2190773"/>
                  </a:lnTo>
                  <a:lnTo>
                    <a:pt x="224282" y="2195810"/>
                  </a:lnTo>
                  <a:lnTo>
                    <a:pt x="224089" y="2200846"/>
                  </a:lnTo>
                  <a:lnTo>
                    <a:pt x="223888" y="2205882"/>
                  </a:lnTo>
                  <a:lnTo>
                    <a:pt x="223684" y="2210918"/>
                  </a:lnTo>
                  <a:lnTo>
                    <a:pt x="223484" y="2215955"/>
                  </a:lnTo>
                  <a:lnTo>
                    <a:pt x="223292" y="2220991"/>
                  </a:lnTo>
                  <a:lnTo>
                    <a:pt x="223115" y="2226027"/>
                  </a:lnTo>
                  <a:lnTo>
                    <a:pt x="222956" y="2231064"/>
                  </a:lnTo>
                  <a:lnTo>
                    <a:pt x="222817" y="2236100"/>
                  </a:lnTo>
                  <a:lnTo>
                    <a:pt x="222702" y="2241136"/>
                  </a:lnTo>
                  <a:lnTo>
                    <a:pt x="222613" y="2246172"/>
                  </a:lnTo>
                  <a:lnTo>
                    <a:pt x="222548" y="2251209"/>
                  </a:lnTo>
                  <a:lnTo>
                    <a:pt x="222504" y="2256245"/>
                  </a:lnTo>
                  <a:lnTo>
                    <a:pt x="222479" y="2261281"/>
                  </a:lnTo>
                  <a:lnTo>
                    <a:pt x="222471" y="2266317"/>
                  </a:lnTo>
                  <a:lnTo>
                    <a:pt x="222476" y="2271354"/>
                  </a:lnTo>
                  <a:lnTo>
                    <a:pt x="222491" y="2276390"/>
                  </a:lnTo>
                  <a:lnTo>
                    <a:pt x="222512" y="2281426"/>
                  </a:lnTo>
                  <a:lnTo>
                    <a:pt x="222536" y="2286462"/>
                  </a:lnTo>
                  <a:lnTo>
                    <a:pt x="222558" y="2291499"/>
                  </a:lnTo>
                  <a:lnTo>
                    <a:pt x="222575" y="2296535"/>
                  </a:lnTo>
                  <a:lnTo>
                    <a:pt x="222585" y="2301571"/>
                  </a:lnTo>
                  <a:lnTo>
                    <a:pt x="222587" y="2306607"/>
                  </a:lnTo>
                  <a:lnTo>
                    <a:pt x="222579" y="2311644"/>
                  </a:lnTo>
                  <a:lnTo>
                    <a:pt x="222560" y="2316680"/>
                  </a:lnTo>
                  <a:lnTo>
                    <a:pt x="222531" y="2321716"/>
                  </a:lnTo>
                  <a:lnTo>
                    <a:pt x="222491" y="2326753"/>
                  </a:lnTo>
                  <a:lnTo>
                    <a:pt x="222442" y="2331789"/>
                  </a:lnTo>
                  <a:lnTo>
                    <a:pt x="222384" y="2336825"/>
                  </a:lnTo>
                  <a:lnTo>
                    <a:pt x="222320" y="2341861"/>
                  </a:lnTo>
                  <a:lnTo>
                    <a:pt x="222250" y="2346898"/>
                  </a:lnTo>
                  <a:lnTo>
                    <a:pt x="222177" y="2351934"/>
                  </a:lnTo>
                  <a:lnTo>
                    <a:pt x="222101" y="2356970"/>
                  </a:lnTo>
                  <a:lnTo>
                    <a:pt x="222023" y="2362006"/>
                  </a:lnTo>
                  <a:lnTo>
                    <a:pt x="221944" y="2367043"/>
                  </a:lnTo>
                  <a:lnTo>
                    <a:pt x="221865" y="2372079"/>
                  </a:lnTo>
                  <a:lnTo>
                    <a:pt x="221787" y="2377115"/>
                  </a:lnTo>
                  <a:lnTo>
                    <a:pt x="221708" y="2382151"/>
                  </a:lnTo>
                  <a:lnTo>
                    <a:pt x="221631" y="2387188"/>
                  </a:lnTo>
                  <a:lnTo>
                    <a:pt x="221554" y="2392224"/>
                  </a:lnTo>
                  <a:lnTo>
                    <a:pt x="221478" y="2397260"/>
                  </a:lnTo>
                  <a:lnTo>
                    <a:pt x="221403" y="2402296"/>
                  </a:lnTo>
                  <a:lnTo>
                    <a:pt x="221329" y="2407333"/>
                  </a:lnTo>
                  <a:lnTo>
                    <a:pt x="221256" y="2412369"/>
                  </a:lnTo>
                  <a:lnTo>
                    <a:pt x="221185" y="2417405"/>
                  </a:lnTo>
                  <a:lnTo>
                    <a:pt x="221115" y="2422441"/>
                  </a:lnTo>
                  <a:lnTo>
                    <a:pt x="221048" y="2427478"/>
                  </a:lnTo>
                  <a:lnTo>
                    <a:pt x="220983" y="2432514"/>
                  </a:lnTo>
                  <a:lnTo>
                    <a:pt x="220921" y="2437550"/>
                  </a:lnTo>
                  <a:lnTo>
                    <a:pt x="220862" y="2442587"/>
                  </a:lnTo>
                  <a:lnTo>
                    <a:pt x="220806" y="2447623"/>
                  </a:lnTo>
                  <a:lnTo>
                    <a:pt x="220752" y="2452659"/>
                  </a:lnTo>
                  <a:lnTo>
                    <a:pt x="220703" y="2457695"/>
                  </a:lnTo>
                  <a:lnTo>
                    <a:pt x="220656" y="2462732"/>
                  </a:lnTo>
                  <a:lnTo>
                    <a:pt x="220614" y="2467768"/>
                  </a:lnTo>
                  <a:lnTo>
                    <a:pt x="220575" y="2472804"/>
                  </a:lnTo>
                  <a:lnTo>
                    <a:pt x="220541" y="2477840"/>
                  </a:lnTo>
                  <a:lnTo>
                    <a:pt x="220510" y="2482877"/>
                  </a:lnTo>
                  <a:lnTo>
                    <a:pt x="220484" y="2487913"/>
                  </a:lnTo>
                  <a:lnTo>
                    <a:pt x="220462" y="2492949"/>
                  </a:lnTo>
                  <a:lnTo>
                    <a:pt x="220445" y="2497985"/>
                  </a:lnTo>
                  <a:lnTo>
                    <a:pt x="220432" y="2503022"/>
                  </a:lnTo>
                  <a:lnTo>
                    <a:pt x="220423" y="2508058"/>
                  </a:lnTo>
                  <a:lnTo>
                    <a:pt x="220419" y="2513094"/>
                  </a:lnTo>
                  <a:lnTo>
                    <a:pt x="220419" y="2518130"/>
                  </a:lnTo>
                  <a:lnTo>
                    <a:pt x="220423" y="2523167"/>
                  </a:lnTo>
                  <a:lnTo>
                    <a:pt x="220429" y="2528203"/>
                  </a:lnTo>
                  <a:lnTo>
                    <a:pt x="220438" y="2533239"/>
                  </a:lnTo>
                  <a:lnTo>
                    <a:pt x="220449" y="2538276"/>
                  </a:lnTo>
                  <a:lnTo>
                    <a:pt x="220460" y="2543312"/>
                  </a:lnTo>
                  <a:lnTo>
                    <a:pt x="220471" y="2548348"/>
                  </a:lnTo>
                  <a:lnTo>
                    <a:pt x="220481" y="2553384"/>
                  </a:lnTo>
                  <a:lnTo>
                    <a:pt x="220491" y="2558421"/>
                  </a:lnTo>
                  <a:lnTo>
                    <a:pt x="220497" y="2563457"/>
                  </a:lnTo>
                  <a:lnTo>
                    <a:pt x="220501" y="2568493"/>
                  </a:lnTo>
                  <a:lnTo>
                    <a:pt x="220502" y="2573529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6" name="pg30">
              <a:extLst>
                <a:ext uri="{FF2B5EF4-FFF2-40B4-BE49-F238E27FC236}">
                  <a16:creationId xmlns:a16="http://schemas.microsoft.com/office/drawing/2014/main" id="{E2E62A7F-3299-35AC-AFC7-C31D451B641A}"/>
                </a:ext>
              </a:extLst>
            </p:cNvPr>
            <p:cNvSpPr/>
            <p:nvPr/>
          </p:nvSpPr>
          <p:spPr>
            <a:xfrm>
              <a:off x="3674188" y="3943550"/>
              <a:ext cx="477099" cy="2392718"/>
            </a:xfrm>
            <a:custGeom>
              <a:avLst/>
              <a:gdLst/>
              <a:ahLst/>
              <a:cxnLst/>
              <a:rect l="0" t="0" r="0" b="0"/>
              <a:pathLst>
                <a:path w="477099" h="2392718">
                  <a:moveTo>
                    <a:pt x="238165" y="2392718"/>
                  </a:moveTo>
                  <a:lnTo>
                    <a:pt x="238114" y="2388035"/>
                  </a:lnTo>
                  <a:lnTo>
                    <a:pt x="238058" y="2383353"/>
                  </a:lnTo>
                  <a:lnTo>
                    <a:pt x="237998" y="2378671"/>
                  </a:lnTo>
                  <a:lnTo>
                    <a:pt x="237934" y="2373988"/>
                  </a:lnTo>
                  <a:lnTo>
                    <a:pt x="237865" y="2369306"/>
                  </a:lnTo>
                  <a:lnTo>
                    <a:pt x="237793" y="2364623"/>
                  </a:lnTo>
                  <a:lnTo>
                    <a:pt x="237717" y="2359941"/>
                  </a:lnTo>
                  <a:lnTo>
                    <a:pt x="237641" y="2355258"/>
                  </a:lnTo>
                  <a:lnTo>
                    <a:pt x="237564" y="2350576"/>
                  </a:lnTo>
                  <a:lnTo>
                    <a:pt x="237490" y="2345894"/>
                  </a:lnTo>
                  <a:lnTo>
                    <a:pt x="237421" y="2341211"/>
                  </a:lnTo>
                  <a:lnTo>
                    <a:pt x="237359" y="2336529"/>
                  </a:lnTo>
                  <a:lnTo>
                    <a:pt x="237305" y="2331846"/>
                  </a:lnTo>
                  <a:lnTo>
                    <a:pt x="237260" y="2327164"/>
                  </a:lnTo>
                  <a:lnTo>
                    <a:pt x="237226" y="2322481"/>
                  </a:lnTo>
                  <a:lnTo>
                    <a:pt x="237200" y="2317799"/>
                  </a:lnTo>
                  <a:lnTo>
                    <a:pt x="237184" y="2313117"/>
                  </a:lnTo>
                  <a:lnTo>
                    <a:pt x="237174" y="2308434"/>
                  </a:lnTo>
                  <a:lnTo>
                    <a:pt x="237168" y="2303752"/>
                  </a:lnTo>
                  <a:lnTo>
                    <a:pt x="237165" y="2299069"/>
                  </a:lnTo>
                  <a:lnTo>
                    <a:pt x="237161" y="2294387"/>
                  </a:lnTo>
                  <a:lnTo>
                    <a:pt x="237152" y="2289705"/>
                  </a:lnTo>
                  <a:lnTo>
                    <a:pt x="237137" y="2285022"/>
                  </a:lnTo>
                  <a:lnTo>
                    <a:pt x="237114" y="2280340"/>
                  </a:lnTo>
                  <a:lnTo>
                    <a:pt x="237082" y="2275657"/>
                  </a:lnTo>
                  <a:lnTo>
                    <a:pt x="237040" y="2270975"/>
                  </a:lnTo>
                  <a:lnTo>
                    <a:pt x="236988" y="2266292"/>
                  </a:lnTo>
                  <a:lnTo>
                    <a:pt x="236927" y="2261610"/>
                  </a:lnTo>
                  <a:lnTo>
                    <a:pt x="236858" y="2256928"/>
                  </a:lnTo>
                  <a:lnTo>
                    <a:pt x="236784" y="2252245"/>
                  </a:lnTo>
                  <a:lnTo>
                    <a:pt x="236705" y="2247563"/>
                  </a:lnTo>
                  <a:lnTo>
                    <a:pt x="236624" y="2242880"/>
                  </a:lnTo>
                  <a:lnTo>
                    <a:pt x="236543" y="2238198"/>
                  </a:lnTo>
                  <a:lnTo>
                    <a:pt x="236465" y="2233515"/>
                  </a:lnTo>
                  <a:lnTo>
                    <a:pt x="236391" y="2228833"/>
                  </a:lnTo>
                  <a:lnTo>
                    <a:pt x="236321" y="2224151"/>
                  </a:lnTo>
                  <a:lnTo>
                    <a:pt x="236258" y="2219468"/>
                  </a:lnTo>
                  <a:lnTo>
                    <a:pt x="236202" y="2214786"/>
                  </a:lnTo>
                  <a:lnTo>
                    <a:pt x="236154" y="2210103"/>
                  </a:lnTo>
                  <a:lnTo>
                    <a:pt x="236113" y="2205421"/>
                  </a:lnTo>
                  <a:lnTo>
                    <a:pt x="236082" y="2200738"/>
                  </a:lnTo>
                  <a:lnTo>
                    <a:pt x="236060" y="2196056"/>
                  </a:lnTo>
                  <a:lnTo>
                    <a:pt x="236046" y="2191374"/>
                  </a:lnTo>
                  <a:lnTo>
                    <a:pt x="236042" y="2186691"/>
                  </a:lnTo>
                  <a:lnTo>
                    <a:pt x="236047" y="2182009"/>
                  </a:lnTo>
                  <a:lnTo>
                    <a:pt x="236060" y="2177326"/>
                  </a:lnTo>
                  <a:lnTo>
                    <a:pt x="236082" y="2172644"/>
                  </a:lnTo>
                  <a:lnTo>
                    <a:pt x="236110" y="2167962"/>
                  </a:lnTo>
                  <a:lnTo>
                    <a:pt x="236146" y="2163279"/>
                  </a:lnTo>
                  <a:lnTo>
                    <a:pt x="236186" y="2158597"/>
                  </a:lnTo>
                  <a:lnTo>
                    <a:pt x="236229" y="2153914"/>
                  </a:lnTo>
                  <a:lnTo>
                    <a:pt x="236271" y="2149232"/>
                  </a:lnTo>
                  <a:lnTo>
                    <a:pt x="236310" y="2144549"/>
                  </a:lnTo>
                  <a:lnTo>
                    <a:pt x="236343" y="2139867"/>
                  </a:lnTo>
                  <a:lnTo>
                    <a:pt x="236365" y="2135185"/>
                  </a:lnTo>
                  <a:lnTo>
                    <a:pt x="236375" y="2130502"/>
                  </a:lnTo>
                  <a:lnTo>
                    <a:pt x="236368" y="2125820"/>
                  </a:lnTo>
                  <a:lnTo>
                    <a:pt x="236344" y="2121137"/>
                  </a:lnTo>
                  <a:lnTo>
                    <a:pt x="236300" y="2116455"/>
                  </a:lnTo>
                  <a:lnTo>
                    <a:pt x="236237" y="2111772"/>
                  </a:lnTo>
                  <a:lnTo>
                    <a:pt x="236155" y="2107090"/>
                  </a:lnTo>
                  <a:lnTo>
                    <a:pt x="236054" y="2102408"/>
                  </a:lnTo>
                  <a:lnTo>
                    <a:pt x="235939" y="2097725"/>
                  </a:lnTo>
                  <a:lnTo>
                    <a:pt x="235815" y="2093043"/>
                  </a:lnTo>
                  <a:lnTo>
                    <a:pt x="235686" y="2088360"/>
                  </a:lnTo>
                  <a:lnTo>
                    <a:pt x="235557" y="2083678"/>
                  </a:lnTo>
                  <a:lnTo>
                    <a:pt x="235434" y="2078995"/>
                  </a:lnTo>
                  <a:lnTo>
                    <a:pt x="235320" y="2074313"/>
                  </a:lnTo>
                  <a:lnTo>
                    <a:pt x="235219" y="2069631"/>
                  </a:lnTo>
                  <a:lnTo>
                    <a:pt x="235135" y="2064948"/>
                  </a:lnTo>
                  <a:lnTo>
                    <a:pt x="235067" y="2060266"/>
                  </a:lnTo>
                  <a:lnTo>
                    <a:pt x="235018" y="2055583"/>
                  </a:lnTo>
                  <a:lnTo>
                    <a:pt x="234985" y="2050901"/>
                  </a:lnTo>
                  <a:lnTo>
                    <a:pt x="234965" y="2046218"/>
                  </a:lnTo>
                  <a:lnTo>
                    <a:pt x="234953" y="2041536"/>
                  </a:lnTo>
                  <a:lnTo>
                    <a:pt x="234945" y="2036854"/>
                  </a:lnTo>
                  <a:lnTo>
                    <a:pt x="234936" y="2032171"/>
                  </a:lnTo>
                  <a:lnTo>
                    <a:pt x="234924" y="2027489"/>
                  </a:lnTo>
                  <a:lnTo>
                    <a:pt x="234903" y="2022806"/>
                  </a:lnTo>
                  <a:lnTo>
                    <a:pt x="234871" y="2018124"/>
                  </a:lnTo>
                  <a:lnTo>
                    <a:pt x="234827" y="2013442"/>
                  </a:lnTo>
                  <a:lnTo>
                    <a:pt x="234770" y="2008759"/>
                  </a:lnTo>
                  <a:lnTo>
                    <a:pt x="234699" y="2004077"/>
                  </a:lnTo>
                  <a:lnTo>
                    <a:pt x="234617" y="1999394"/>
                  </a:lnTo>
                  <a:lnTo>
                    <a:pt x="234527" y="1994712"/>
                  </a:lnTo>
                  <a:lnTo>
                    <a:pt x="234432" y="1990029"/>
                  </a:lnTo>
                  <a:lnTo>
                    <a:pt x="234335" y="1985347"/>
                  </a:lnTo>
                  <a:lnTo>
                    <a:pt x="234238" y="1980665"/>
                  </a:lnTo>
                  <a:lnTo>
                    <a:pt x="234146" y="1975982"/>
                  </a:lnTo>
                  <a:lnTo>
                    <a:pt x="234060" y="1971300"/>
                  </a:lnTo>
                  <a:lnTo>
                    <a:pt x="233983" y="1966617"/>
                  </a:lnTo>
                  <a:lnTo>
                    <a:pt x="233916" y="1961935"/>
                  </a:lnTo>
                  <a:lnTo>
                    <a:pt x="233861" y="1957252"/>
                  </a:lnTo>
                  <a:lnTo>
                    <a:pt x="233818" y="1952570"/>
                  </a:lnTo>
                  <a:lnTo>
                    <a:pt x="233785" y="1947888"/>
                  </a:lnTo>
                  <a:lnTo>
                    <a:pt x="233761" y="1943205"/>
                  </a:lnTo>
                  <a:lnTo>
                    <a:pt x="233744" y="1938523"/>
                  </a:lnTo>
                  <a:lnTo>
                    <a:pt x="233731" y="1933840"/>
                  </a:lnTo>
                  <a:lnTo>
                    <a:pt x="233719" y="1929158"/>
                  </a:lnTo>
                  <a:lnTo>
                    <a:pt x="233707" y="1924475"/>
                  </a:lnTo>
                  <a:lnTo>
                    <a:pt x="233691" y="1919793"/>
                  </a:lnTo>
                  <a:lnTo>
                    <a:pt x="233669" y="1915111"/>
                  </a:lnTo>
                  <a:lnTo>
                    <a:pt x="233639" y="1910428"/>
                  </a:lnTo>
                  <a:lnTo>
                    <a:pt x="233601" y="1905746"/>
                  </a:lnTo>
                  <a:lnTo>
                    <a:pt x="233554" y="1901063"/>
                  </a:lnTo>
                  <a:lnTo>
                    <a:pt x="233500" y="1896381"/>
                  </a:lnTo>
                  <a:lnTo>
                    <a:pt x="233440" y="1891699"/>
                  </a:lnTo>
                  <a:lnTo>
                    <a:pt x="233376" y="1887016"/>
                  </a:lnTo>
                  <a:lnTo>
                    <a:pt x="233311" y="1882334"/>
                  </a:lnTo>
                  <a:lnTo>
                    <a:pt x="233248" y="1877651"/>
                  </a:lnTo>
                  <a:lnTo>
                    <a:pt x="233188" y="1872969"/>
                  </a:lnTo>
                  <a:lnTo>
                    <a:pt x="233135" y="1868286"/>
                  </a:lnTo>
                  <a:lnTo>
                    <a:pt x="233089" y="1863604"/>
                  </a:lnTo>
                  <a:lnTo>
                    <a:pt x="233053" y="1858922"/>
                  </a:lnTo>
                  <a:lnTo>
                    <a:pt x="233024" y="1854239"/>
                  </a:lnTo>
                  <a:lnTo>
                    <a:pt x="233001" y="1849557"/>
                  </a:lnTo>
                  <a:lnTo>
                    <a:pt x="232981" y="1844874"/>
                  </a:lnTo>
                  <a:lnTo>
                    <a:pt x="232959" y="1840192"/>
                  </a:lnTo>
                  <a:lnTo>
                    <a:pt x="232932" y="1835509"/>
                  </a:lnTo>
                  <a:lnTo>
                    <a:pt x="232893" y="1830827"/>
                  </a:lnTo>
                  <a:lnTo>
                    <a:pt x="232837" y="1826145"/>
                  </a:lnTo>
                  <a:lnTo>
                    <a:pt x="232757" y="1821462"/>
                  </a:lnTo>
                  <a:lnTo>
                    <a:pt x="232649" y="1816780"/>
                  </a:lnTo>
                  <a:lnTo>
                    <a:pt x="232505" y="1812097"/>
                  </a:lnTo>
                  <a:lnTo>
                    <a:pt x="232326" y="1807415"/>
                  </a:lnTo>
                  <a:lnTo>
                    <a:pt x="232112" y="1802732"/>
                  </a:lnTo>
                  <a:lnTo>
                    <a:pt x="231864" y="1798050"/>
                  </a:lnTo>
                  <a:lnTo>
                    <a:pt x="231584" y="1793368"/>
                  </a:lnTo>
                  <a:lnTo>
                    <a:pt x="231277" y="1788685"/>
                  </a:lnTo>
                  <a:lnTo>
                    <a:pt x="230949" y="1784003"/>
                  </a:lnTo>
                  <a:lnTo>
                    <a:pt x="230604" y="1779320"/>
                  </a:lnTo>
                  <a:lnTo>
                    <a:pt x="230250" y="1774638"/>
                  </a:lnTo>
                  <a:lnTo>
                    <a:pt x="229894" y="1769956"/>
                  </a:lnTo>
                  <a:lnTo>
                    <a:pt x="229544" y="1765273"/>
                  </a:lnTo>
                  <a:lnTo>
                    <a:pt x="229205" y="1760591"/>
                  </a:lnTo>
                  <a:lnTo>
                    <a:pt x="228883" y="1755908"/>
                  </a:lnTo>
                  <a:lnTo>
                    <a:pt x="228584" y="1751226"/>
                  </a:lnTo>
                  <a:lnTo>
                    <a:pt x="228311" y="1746543"/>
                  </a:lnTo>
                  <a:lnTo>
                    <a:pt x="228067" y="1741861"/>
                  </a:lnTo>
                  <a:lnTo>
                    <a:pt x="227855" y="1737179"/>
                  </a:lnTo>
                  <a:lnTo>
                    <a:pt x="227676" y="1732496"/>
                  </a:lnTo>
                  <a:lnTo>
                    <a:pt x="227530" y="1727814"/>
                  </a:lnTo>
                  <a:lnTo>
                    <a:pt x="227415" y="1723131"/>
                  </a:lnTo>
                  <a:lnTo>
                    <a:pt x="227333" y="1718449"/>
                  </a:lnTo>
                  <a:lnTo>
                    <a:pt x="227276" y="1713766"/>
                  </a:lnTo>
                  <a:lnTo>
                    <a:pt x="227236" y="1709084"/>
                  </a:lnTo>
                  <a:lnTo>
                    <a:pt x="227208" y="1704402"/>
                  </a:lnTo>
                  <a:lnTo>
                    <a:pt x="227184" y="1699719"/>
                  </a:lnTo>
                  <a:lnTo>
                    <a:pt x="227156" y="1695037"/>
                  </a:lnTo>
                  <a:lnTo>
                    <a:pt x="227115" y="1690354"/>
                  </a:lnTo>
                  <a:lnTo>
                    <a:pt x="227053" y="1685672"/>
                  </a:lnTo>
                  <a:lnTo>
                    <a:pt x="226964" y="1680989"/>
                  </a:lnTo>
                  <a:lnTo>
                    <a:pt x="226842" y="1676307"/>
                  </a:lnTo>
                  <a:lnTo>
                    <a:pt x="226679" y="1671625"/>
                  </a:lnTo>
                  <a:lnTo>
                    <a:pt x="226474" y="1666942"/>
                  </a:lnTo>
                  <a:lnTo>
                    <a:pt x="226228" y="1662260"/>
                  </a:lnTo>
                  <a:lnTo>
                    <a:pt x="225945" y="1657577"/>
                  </a:lnTo>
                  <a:lnTo>
                    <a:pt x="225627" y="1652895"/>
                  </a:lnTo>
                  <a:lnTo>
                    <a:pt x="225279" y="1648213"/>
                  </a:lnTo>
                  <a:lnTo>
                    <a:pt x="224908" y="1643530"/>
                  </a:lnTo>
                  <a:lnTo>
                    <a:pt x="224520" y="1638848"/>
                  </a:lnTo>
                  <a:lnTo>
                    <a:pt x="224121" y="1634165"/>
                  </a:lnTo>
                  <a:lnTo>
                    <a:pt x="223716" y="1629483"/>
                  </a:lnTo>
                  <a:lnTo>
                    <a:pt x="223312" y="1624800"/>
                  </a:lnTo>
                  <a:lnTo>
                    <a:pt x="222912" y="1620118"/>
                  </a:lnTo>
                  <a:lnTo>
                    <a:pt x="222517" y="1615436"/>
                  </a:lnTo>
                  <a:lnTo>
                    <a:pt x="222128" y="1610753"/>
                  </a:lnTo>
                  <a:lnTo>
                    <a:pt x="221745" y="1606071"/>
                  </a:lnTo>
                  <a:lnTo>
                    <a:pt x="221364" y="1601388"/>
                  </a:lnTo>
                  <a:lnTo>
                    <a:pt x="220985" y="1596706"/>
                  </a:lnTo>
                  <a:lnTo>
                    <a:pt x="220604" y="1592023"/>
                  </a:lnTo>
                  <a:lnTo>
                    <a:pt x="220218" y="1587341"/>
                  </a:lnTo>
                  <a:lnTo>
                    <a:pt x="219825" y="1582659"/>
                  </a:lnTo>
                  <a:lnTo>
                    <a:pt x="219421" y="1577976"/>
                  </a:lnTo>
                  <a:lnTo>
                    <a:pt x="219004" y="1573294"/>
                  </a:lnTo>
                  <a:lnTo>
                    <a:pt x="218572" y="1568611"/>
                  </a:lnTo>
                  <a:lnTo>
                    <a:pt x="218124" y="1563929"/>
                  </a:lnTo>
                  <a:lnTo>
                    <a:pt x="217659" y="1559246"/>
                  </a:lnTo>
                  <a:lnTo>
                    <a:pt x="217175" y="1554564"/>
                  </a:lnTo>
                  <a:lnTo>
                    <a:pt x="216674" y="1549882"/>
                  </a:lnTo>
                  <a:lnTo>
                    <a:pt x="216155" y="1545199"/>
                  </a:lnTo>
                  <a:lnTo>
                    <a:pt x="215619" y="1540517"/>
                  </a:lnTo>
                  <a:lnTo>
                    <a:pt x="215068" y="1535834"/>
                  </a:lnTo>
                  <a:lnTo>
                    <a:pt x="214505" y="1531152"/>
                  </a:lnTo>
                  <a:lnTo>
                    <a:pt x="213931" y="1526470"/>
                  </a:lnTo>
                  <a:lnTo>
                    <a:pt x="213351" y="1521787"/>
                  </a:lnTo>
                  <a:lnTo>
                    <a:pt x="212766" y="1517105"/>
                  </a:lnTo>
                  <a:lnTo>
                    <a:pt x="212178" y="1512422"/>
                  </a:lnTo>
                  <a:lnTo>
                    <a:pt x="211587" y="1507740"/>
                  </a:lnTo>
                  <a:lnTo>
                    <a:pt x="210994" y="1503057"/>
                  </a:lnTo>
                  <a:lnTo>
                    <a:pt x="210395" y="1498375"/>
                  </a:lnTo>
                  <a:lnTo>
                    <a:pt x="209790" y="1493693"/>
                  </a:lnTo>
                  <a:lnTo>
                    <a:pt x="209177" y="1489010"/>
                  </a:lnTo>
                  <a:lnTo>
                    <a:pt x="208552" y="1484328"/>
                  </a:lnTo>
                  <a:lnTo>
                    <a:pt x="207912" y="1479645"/>
                  </a:lnTo>
                  <a:lnTo>
                    <a:pt x="207258" y="1474963"/>
                  </a:lnTo>
                  <a:lnTo>
                    <a:pt x="206590" y="1470280"/>
                  </a:lnTo>
                  <a:lnTo>
                    <a:pt x="205910" y="1465598"/>
                  </a:lnTo>
                  <a:lnTo>
                    <a:pt x="205219" y="1460916"/>
                  </a:lnTo>
                  <a:lnTo>
                    <a:pt x="204518" y="1456233"/>
                  </a:lnTo>
                  <a:lnTo>
                    <a:pt x="203809" y="1451551"/>
                  </a:lnTo>
                  <a:lnTo>
                    <a:pt x="203091" y="1446868"/>
                  </a:lnTo>
                  <a:lnTo>
                    <a:pt x="202361" y="1442186"/>
                  </a:lnTo>
                  <a:lnTo>
                    <a:pt x="201616" y="1437503"/>
                  </a:lnTo>
                  <a:lnTo>
                    <a:pt x="200844" y="1432821"/>
                  </a:lnTo>
                  <a:lnTo>
                    <a:pt x="200035" y="1428139"/>
                  </a:lnTo>
                  <a:lnTo>
                    <a:pt x="199179" y="1423456"/>
                  </a:lnTo>
                  <a:lnTo>
                    <a:pt x="198262" y="1418774"/>
                  </a:lnTo>
                  <a:lnTo>
                    <a:pt x="197272" y="1414091"/>
                  </a:lnTo>
                  <a:lnTo>
                    <a:pt x="196200" y="1409409"/>
                  </a:lnTo>
                  <a:lnTo>
                    <a:pt x="195036" y="1404726"/>
                  </a:lnTo>
                  <a:lnTo>
                    <a:pt x="193778" y="1400044"/>
                  </a:lnTo>
                  <a:lnTo>
                    <a:pt x="192422" y="1395362"/>
                  </a:lnTo>
                  <a:lnTo>
                    <a:pt x="190974" y="1390679"/>
                  </a:lnTo>
                  <a:lnTo>
                    <a:pt x="189438" y="1385997"/>
                  </a:lnTo>
                  <a:lnTo>
                    <a:pt x="187823" y="1381314"/>
                  </a:lnTo>
                  <a:lnTo>
                    <a:pt x="186151" y="1376632"/>
                  </a:lnTo>
                  <a:lnTo>
                    <a:pt x="184438" y="1371950"/>
                  </a:lnTo>
                  <a:lnTo>
                    <a:pt x="182698" y="1367267"/>
                  </a:lnTo>
                  <a:lnTo>
                    <a:pt x="180944" y="1362585"/>
                  </a:lnTo>
                  <a:lnTo>
                    <a:pt x="179189" y="1357902"/>
                  </a:lnTo>
                  <a:lnTo>
                    <a:pt x="177440" y="1353220"/>
                  </a:lnTo>
                  <a:lnTo>
                    <a:pt x="175703" y="1348537"/>
                  </a:lnTo>
                  <a:lnTo>
                    <a:pt x="173980" y="1343855"/>
                  </a:lnTo>
                  <a:lnTo>
                    <a:pt x="172270" y="1339173"/>
                  </a:lnTo>
                  <a:lnTo>
                    <a:pt x="170567" y="1334490"/>
                  </a:lnTo>
                  <a:lnTo>
                    <a:pt x="168863" y="1329808"/>
                  </a:lnTo>
                  <a:lnTo>
                    <a:pt x="167148" y="1325125"/>
                  </a:lnTo>
                  <a:lnTo>
                    <a:pt x="165415" y="1320443"/>
                  </a:lnTo>
                  <a:lnTo>
                    <a:pt x="163652" y="1315760"/>
                  </a:lnTo>
                  <a:lnTo>
                    <a:pt x="161851" y="1311078"/>
                  </a:lnTo>
                  <a:lnTo>
                    <a:pt x="160002" y="1306396"/>
                  </a:lnTo>
                  <a:lnTo>
                    <a:pt x="158099" y="1301713"/>
                  </a:lnTo>
                  <a:lnTo>
                    <a:pt x="156133" y="1297031"/>
                  </a:lnTo>
                  <a:lnTo>
                    <a:pt x="154099" y="1292348"/>
                  </a:lnTo>
                  <a:lnTo>
                    <a:pt x="151979" y="1287666"/>
                  </a:lnTo>
                  <a:lnTo>
                    <a:pt x="149778" y="1282983"/>
                  </a:lnTo>
                  <a:lnTo>
                    <a:pt x="147490" y="1278301"/>
                  </a:lnTo>
                  <a:lnTo>
                    <a:pt x="145111" y="1273619"/>
                  </a:lnTo>
                  <a:lnTo>
                    <a:pt x="142640" y="1268936"/>
                  </a:lnTo>
                  <a:lnTo>
                    <a:pt x="140076" y="1264254"/>
                  </a:lnTo>
                  <a:lnTo>
                    <a:pt x="137419" y="1259571"/>
                  </a:lnTo>
                  <a:lnTo>
                    <a:pt x="134674" y="1254889"/>
                  </a:lnTo>
                  <a:lnTo>
                    <a:pt x="131847" y="1250207"/>
                  </a:lnTo>
                  <a:lnTo>
                    <a:pt x="128947" y="1245524"/>
                  </a:lnTo>
                  <a:lnTo>
                    <a:pt x="125982" y="1240842"/>
                  </a:lnTo>
                  <a:lnTo>
                    <a:pt x="122972" y="1236159"/>
                  </a:lnTo>
                  <a:lnTo>
                    <a:pt x="119937" y="1231477"/>
                  </a:lnTo>
                  <a:lnTo>
                    <a:pt x="116895" y="1226794"/>
                  </a:lnTo>
                  <a:lnTo>
                    <a:pt x="113862" y="1222112"/>
                  </a:lnTo>
                  <a:lnTo>
                    <a:pt x="110856" y="1217430"/>
                  </a:lnTo>
                  <a:lnTo>
                    <a:pt x="107893" y="1212747"/>
                  </a:lnTo>
                  <a:lnTo>
                    <a:pt x="104986" y="1208065"/>
                  </a:lnTo>
                  <a:lnTo>
                    <a:pt x="102147" y="1203382"/>
                  </a:lnTo>
                  <a:lnTo>
                    <a:pt x="99384" y="1198700"/>
                  </a:lnTo>
                  <a:lnTo>
                    <a:pt x="96706" y="1194017"/>
                  </a:lnTo>
                  <a:lnTo>
                    <a:pt x="94111" y="1189335"/>
                  </a:lnTo>
                  <a:lnTo>
                    <a:pt x="91588" y="1184653"/>
                  </a:lnTo>
                  <a:lnTo>
                    <a:pt x="89126" y="1179970"/>
                  </a:lnTo>
                  <a:lnTo>
                    <a:pt x="86713" y="1175288"/>
                  </a:lnTo>
                  <a:lnTo>
                    <a:pt x="84330" y="1170605"/>
                  </a:lnTo>
                  <a:lnTo>
                    <a:pt x="81958" y="1165923"/>
                  </a:lnTo>
                  <a:lnTo>
                    <a:pt x="79580" y="1161240"/>
                  </a:lnTo>
                  <a:lnTo>
                    <a:pt x="77176" y="1156558"/>
                  </a:lnTo>
                  <a:lnTo>
                    <a:pt x="74731" y="1151876"/>
                  </a:lnTo>
                  <a:lnTo>
                    <a:pt x="72231" y="1147193"/>
                  </a:lnTo>
                  <a:lnTo>
                    <a:pt x="69664" y="1142511"/>
                  </a:lnTo>
                  <a:lnTo>
                    <a:pt x="67038" y="1137828"/>
                  </a:lnTo>
                  <a:lnTo>
                    <a:pt x="64359" y="1133146"/>
                  </a:lnTo>
                  <a:lnTo>
                    <a:pt x="61638" y="1128464"/>
                  </a:lnTo>
                  <a:lnTo>
                    <a:pt x="58891" y="1123781"/>
                  </a:lnTo>
                  <a:lnTo>
                    <a:pt x="56136" y="1119099"/>
                  </a:lnTo>
                  <a:lnTo>
                    <a:pt x="53393" y="1114416"/>
                  </a:lnTo>
                  <a:lnTo>
                    <a:pt x="50680" y="1109734"/>
                  </a:lnTo>
                  <a:lnTo>
                    <a:pt x="48017" y="1105051"/>
                  </a:lnTo>
                  <a:lnTo>
                    <a:pt x="45419" y="1100369"/>
                  </a:lnTo>
                  <a:lnTo>
                    <a:pt x="42907" y="1095687"/>
                  </a:lnTo>
                  <a:lnTo>
                    <a:pt x="40481" y="1091004"/>
                  </a:lnTo>
                  <a:lnTo>
                    <a:pt x="38143" y="1086322"/>
                  </a:lnTo>
                  <a:lnTo>
                    <a:pt x="35889" y="1081639"/>
                  </a:lnTo>
                  <a:lnTo>
                    <a:pt x="33716" y="1076957"/>
                  </a:lnTo>
                  <a:lnTo>
                    <a:pt x="31616" y="1072274"/>
                  </a:lnTo>
                  <a:lnTo>
                    <a:pt x="29579" y="1067592"/>
                  </a:lnTo>
                  <a:lnTo>
                    <a:pt x="27595" y="1062910"/>
                  </a:lnTo>
                  <a:lnTo>
                    <a:pt x="25655" y="1058227"/>
                  </a:lnTo>
                  <a:lnTo>
                    <a:pt x="23751" y="1053545"/>
                  </a:lnTo>
                  <a:lnTo>
                    <a:pt x="21879" y="1048862"/>
                  </a:lnTo>
                  <a:lnTo>
                    <a:pt x="20037" y="1044180"/>
                  </a:lnTo>
                  <a:lnTo>
                    <a:pt x="18225" y="1039497"/>
                  </a:lnTo>
                  <a:lnTo>
                    <a:pt x="16451" y="1034815"/>
                  </a:lnTo>
                  <a:lnTo>
                    <a:pt x="14724" y="1030133"/>
                  </a:lnTo>
                  <a:lnTo>
                    <a:pt x="13055" y="1025450"/>
                  </a:lnTo>
                  <a:lnTo>
                    <a:pt x="11457" y="1020768"/>
                  </a:lnTo>
                  <a:lnTo>
                    <a:pt x="9942" y="1016085"/>
                  </a:lnTo>
                  <a:lnTo>
                    <a:pt x="8519" y="1011403"/>
                  </a:lnTo>
                  <a:lnTo>
                    <a:pt x="7197" y="1006721"/>
                  </a:lnTo>
                  <a:lnTo>
                    <a:pt x="5990" y="1002038"/>
                  </a:lnTo>
                  <a:lnTo>
                    <a:pt x="4895" y="997356"/>
                  </a:lnTo>
                  <a:lnTo>
                    <a:pt x="3906" y="992673"/>
                  </a:lnTo>
                  <a:lnTo>
                    <a:pt x="3023" y="987991"/>
                  </a:lnTo>
                  <a:lnTo>
                    <a:pt x="2244" y="983308"/>
                  </a:lnTo>
                  <a:lnTo>
                    <a:pt x="1570" y="978626"/>
                  </a:lnTo>
                  <a:lnTo>
                    <a:pt x="1005" y="973944"/>
                  </a:lnTo>
                  <a:lnTo>
                    <a:pt x="554" y="969261"/>
                  </a:lnTo>
                  <a:lnTo>
                    <a:pt x="227" y="964579"/>
                  </a:lnTo>
                  <a:lnTo>
                    <a:pt x="36" y="959896"/>
                  </a:lnTo>
                  <a:lnTo>
                    <a:pt x="0" y="955214"/>
                  </a:lnTo>
                  <a:lnTo>
                    <a:pt x="137" y="950531"/>
                  </a:lnTo>
                  <a:lnTo>
                    <a:pt x="448" y="945849"/>
                  </a:lnTo>
                  <a:lnTo>
                    <a:pt x="938" y="941167"/>
                  </a:lnTo>
                  <a:lnTo>
                    <a:pt x="1611" y="936484"/>
                  </a:lnTo>
                  <a:lnTo>
                    <a:pt x="2465" y="931802"/>
                  </a:lnTo>
                  <a:lnTo>
                    <a:pt x="3498" y="927119"/>
                  </a:lnTo>
                  <a:lnTo>
                    <a:pt x="4700" y="922437"/>
                  </a:lnTo>
                  <a:lnTo>
                    <a:pt x="6064" y="917754"/>
                  </a:lnTo>
                  <a:lnTo>
                    <a:pt x="7576" y="913072"/>
                  </a:lnTo>
                  <a:lnTo>
                    <a:pt x="9226" y="908390"/>
                  </a:lnTo>
                  <a:lnTo>
                    <a:pt x="11007" y="903707"/>
                  </a:lnTo>
                  <a:lnTo>
                    <a:pt x="12890" y="899025"/>
                  </a:lnTo>
                  <a:lnTo>
                    <a:pt x="14862" y="894342"/>
                  </a:lnTo>
                  <a:lnTo>
                    <a:pt x="16906" y="889660"/>
                  </a:lnTo>
                  <a:lnTo>
                    <a:pt x="19009" y="884978"/>
                  </a:lnTo>
                  <a:lnTo>
                    <a:pt x="21159" y="880295"/>
                  </a:lnTo>
                  <a:lnTo>
                    <a:pt x="23344" y="875613"/>
                  </a:lnTo>
                  <a:lnTo>
                    <a:pt x="25558" y="870930"/>
                  </a:lnTo>
                  <a:lnTo>
                    <a:pt x="27797" y="866248"/>
                  </a:lnTo>
                  <a:lnTo>
                    <a:pt x="30060" y="861565"/>
                  </a:lnTo>
                  <a:lnTo>
                    <a:pt x="32358" y="856883"/>
                  </a:lnTo>
                  <a:lnTo>
                    <a:pt x="34700" y="852201"/>
                  </a:lnTo>
                  <a:lnTo>
                    <a:pt x="37098" y="847518"/>
                  </a:lnTo>
                  <a:lnTo>
                    <a:pt x="39571" y="842836"/>
                  </a:lnTo>
                  <a:lnTo>
                    <a:pt x="42132" y="838153"/>
                  </a:lnTo>
                  <a:lnTo>
                    <a:pt x="44797" y="833471"/>
                  </a:lnTo>
                  <a:lnTo>
                    <a:pt x="47575" y="828788"/>
                  </a:lnTo>
                  <a:lnTo>
                    <a:pt x="50474" y="824106"/>
                  </a:lnTo>
                  <a:lnTo>
                    <a:pt x="53492" y="819424"/>
                  </a:lnTo>
                  <a:lnTo>
                    <a:pt x="56623" y="814741"/>
                  </a:lnTo>
                  <a:lnTo>
                    <a:pt x="59863" y="810059"/>
                  </a:lnTo>
                  <a:lnTo>
                    <a:pt x="63182" y="805376"/>
                  </a:lnTo>
                  <a:lnTo>
                    <a:pt x="66556" y="800694"/>
                  </a:lnTo>
                  <a:lnTo>
                    <a:pt x="69963" y="796011"/>
                  </a:lnTo>
                  <a:lnTo>
                    <a:pt x="73379" y="791329"/>
                  </a:lnTo>
                  <a:lnTo>
                    <a:pt x="76788" y="786647"/>
                  </a:lnTo>
                  <a:lnTo>
                    <a:pt x="80175" y="781964"/>
                  </a:lnTo>
                  <a:lnTo>
                    <a:pt x="83530" y="777282"/>
                  </a:lnTo>
                  <a:lnTo>
                    <a:pt x="86848" y="772599"/>
                  </a:lnTo>
                  <a:lnTo>
                    <a:pt x="90127" y="767917"/>
                  </a:lnTo>
                  <a:lnTo>
                    <a:pt x="93367" y="763235"/>
                  </a:lnTo>
                  <a:lnTo>
                    <a:pt x="96571" y="758552"/>
                  </a:lnTo>
                  <a:lnTo>
                    <a:pt x="99744" y="753870"/>
                  </a:lnTo>
                  <a:lnTo>
                    <a:pt x="102885" y="749187"/>
                  </a:lnTo>
                  <a:lnTo>
                    <a:pt x="105993" y="744505"/>
                  </a:lnTo>
                  <a:lnTo>
                    <a:pt x="109065" y="739822"/>
                  </a:lnTo>
                  <a:lnTo>
                    <a:pt x="112094" y="735140"/>
                  </a:lnTo>
                  <a:lnTo>
                    <a:pt x="115078" y="730458"/>
                  </a:lnTo>
                  <a:lnTo>
                    <a:pt x="118012" y="725775"/>
                  </a:lnTo>
                  <a:lnTo>
                    <a:pt x="120896" y="721093"/>
                  </a:lnTo>
                  <a:lnTo>
                    <a:pt x="123730" y="716410"/>
                  </a:lnTo>
                  <a:lnTo>
                    <a:pt x="126520" y="711728"/>
                  </a:lnTo>
                  <a:lnTo>
                    <a:pt x="129281" y="707045"/>
                  </a:lnTo>
                  <a:lnTo>
                    <a:pt x="132025" y="702363"/>
                  </a:lnTo>
                  <a:lnTo>
                    <a:pt x="134765" y="697681"/>
                  </a:lnTo>
                  <a:lnTo>
                    <a:pt x="137508" y="692998"/>
                  </a:lnTo>
                  <a:lnTo>
                    <a:pt x="140262" y="688316"/>
                  </a:lnTo>
                  <a:lnTo>
                    <a:pt x="143027" y="683633"/>
                  </a:lnTo>
                  <a:lnTo>
                    <a:pt x="145799" y="678951"/>
                  </a:lnTo>
                  <a:lnTo>
                    <a:pt x="148567" y="674268"/>
                  </a:lnTo>
                  <a:lnTo>
                    <a:pt x="151313" y="669586"/>
                  </a:lnTo>
                  <a:lnTo>
                    <a:pt x="154009" y="664904"/>
                  </a:lnTo>
                  <a:lnTo>
                    <a:pt x="156633" y="660221"/>
                  </a:lnTo>
                  <a:lnTo>
                    <a:pt x="159161" y="655539"/>
                  </a:lnTo>
                  <a:lnTo>
                    <a:pt x="161571" y="650856"/>
                  </a:lnTo>
                  <a:lnTo>
                    <a:pt x="163846" y="646174"/>
                  </a:lnTo>
                  <a:lnTo>
                    <a:pt x="165972" y="641491"/>
                  </a:lnTo>
                  <a:lnTo>
                    <a:pt x="167943" y="636809"/>
                  </a:lnTo>
                  <a:lnTo>
                    <a:pt x="169756" y="632127"/>
                  </a:lnTo>
                  <a:lnTo>
                    <a:pt x="171415" y="627444"/>
                  </a:lnTo>
                  <a:lnTo>
                    <a:pt x="172930" y="622762"/>
                  </a:lnTo>
                  <a:lnTo>
                    <a:pt x="174303" y="618079"/>
                  </a:lnTo>
                  <a:lnTo>
                    <a:pt x="175565" y="613397"/>
                  </a:lnTo>
                  <a:lnTo>
                    <a:pt x="176740" y="608715"/>
                  </a:lnTo>
                  <a:lnTo>
                    <a:pt x="177848" y="604032"/>
                  </a:lnTo>
                  <a:lnTo>
                    <a:pt x="178911" y="599350"/>
                  </a:lnTo>
                  <a:lnTo>
                    <a:pt x="179949" y="594667"/>
                  </a:lnTo>
                  <a:lnTo>
                    <a:pt x="180981" y="589985"/>
                  </a:lnTo>
                  <a:lnTo>
                    <a:pt x="182025" y="585302"/>
                  </a:lnTo>
                  <a:lnTo>
                    <a:pt x="183094" y="580620"/>
                  </a:lnTo>
                  <a:lnTo>
                    <a:pt x="184201" y="575938"/>
                  </a:lnTo>
                  <a:lnTo>
                    <a:pt x="185356" y="571255"/>
                  </a:lnTo>
                  <a:lnTo>
                    <a:pt x="186563" y="566573"/>
                  </a:lnTo>
                  <a:lnTo>
                    <a:pt x="187818" y="561890"/>
                  </a:lnTo>
                  <a:lnTo>
                    <a:pt x="189117" y="557208"/>
                  </a:lnTo>
                  <a:lnTo>
                    <a:pt x="190455" y="552525"/>
                  </a:lnTo>
                  <a:lnTo>
                    <a:pt x="191823" y="547843"/>
                  </a:lnTo>
                  <a:lnTo>
                    <a:pt x="193214" y="543161"/>
                  </a:lnTo>
                  <a:lnTo>
                    <a:pt x="194618" y="538478"/>
                  </a:lnTo>
                  <a:lnTo>
                    <a:pt x="196026" y="533796"/>
                  </a:lnTo>
                  <a:lnTo>
                    <a:pt x="197430" y="529113"/>
                  </a:lnTo>
                  <a:lnTo>
                    <a:pt x="198825" y="524431"/>
                  </a:lnTo>
                  <a:lnTo>
                    <a:pt x="200202" y="519748"/>
                  </a:lnTo>
                  <a:lnTo>
                    <a:pt x="201559" y="515066"/>
                  </a:lnTo>
                  <a:lnTo>
                    <a:pt x="202892" y="510384"/>
                  </a:lnTo>
                  <a:lnTo>
                    <a:pt x="204198" y="505701"/>
                  </a:lnTo>
                  <a:lnTo>
                    <a:pt x="205473" y="501019"/>
                  </a:lnTo>
                  <a:lnTo>
                    <a:pt x="206717" y="496336"/>
                  </a:lnTo>
                  <a:lnTo>
                    <a:pt x="207924" y="491654"/>
                  </a:lnTo>
                  <a:lnTo>
                    <a:pt x="209093" y="486972"/>
                  </a:lnTo>
                  <a:lnTo>
                    <a:pt x="210221" y="482289"/>
                  </a:lnTo>
                  <a:lnTo>
                    <a:pt x="211306" y="477607"/>
                  </a:lnTo>
                  <a:lnTo>
                    <a:pt x="212345" y="472924"/>
                  </a:lnTo>
                  <a:lnTo>
                    <a:pt x="213340" y="468242"/>
                  </a:lnTo>
                  <a:lnTo>
                    <a:pt x="214295" y="463559"/>
                  </a:lnTo>
                  <a:lnTo>
                    <a:pt x="215212" y="458877"/>
                  </a:lnTo>
                  <a:lnTo>
                    <a:pt x="216092" y="454195"/>
                  </a:lnTo>
                  <a:lnTo>
                    <a:pt x="216939" y="449512"/>
                  </a:lnTo>
                  <a:lnTo>
                    <a:pt x="217756" y="444830"/>
                  </a:lnTo>
                  <a:lnTo>
                    <a:pt x="218545" y="440147"/>
                  </a:lnTo>
                  <a:lnTo>
                    <a:pt x="219308" y="435465"/>
                  </a:lnTo>
                  <a:lnTo>
                    <a:pt x="220046" y="430782"/>
                  </a:lnTo>
                  <a:lnTo>
                    <a:pt x="220757" y="426100"/>
                  </a:lnTo>
                  <a:lnTo>
                    <a:pt x="221447" y="421418"/>
                  </a:lnTo>
                  <a:lnTo>
                    <a:pt x="222114" y="416735"/>
                  </a:lnTo>
                  <a:lnTo>
                    <a:pt x="222761" y="412053"/>
                  </a:lnTo>
                  <a:lnTo>
                    <a:pt x="223389" y="407370"/>
                  </a:lnTo>
                  <a:lnTo>
                    <a:pt x="224000" y="402688"/>
                  </a:lnTo>
                  <a:lnTo>
                    <a:pt x="224597" y="398005"/>
                  </a:lnTo>
                  <a:lnTo>
                    <a:pt x="225181" y="393323"/>
                  </a:lnTo>
                  <a:lnTo>
                    <a:pt x="225757" y="388641"/>
                  </a:lnTo>
                  <a:lnTo>
                    <a:pt x="226326" y="383958"/>
                  </a:lnTo>
                  <a:lnTo>
                    <a:pt x="226891" y="379276"/>
                  </a:lnTo>
                  <a:lnTo>
                    <a:pt x="227452" y="374593"/>
                  </a:lnTo>
                  <a:lnTo>
                    <a:pt x="228008" y="369911"/>
                  </a:lnTo>
                  <a:lnTo>
                    <a:pt x="228559" y="365229"/>
                  </a:lnTo>
                  <a:lnTo>
                    <a:pt x="229101" y="360546"/>
                  </a:lnTo>
                  <a:lnTo>
                    <a:pt x="229630" y="355864"/>
                  </a:lnTo>
                  <a:lnTo>
                    <a:pt x="230143" y="351181"/>
                  </a:lnTo>
                  <a:lnTo>
                    <a:pt x="230635" y="346499"/>
                  </a:lnTo>
                  <a:lnTo>
                    <a:pt x="231103" y="341816"/>
                  </a:lnTo>
                  <a:lnTo>
                    <a:pt x="231544" y="337134"/>
                  </a:lnTo>
                  <a:lnTo>
                    <a:pt x="231953" y="332452"/>
                  </a:lnTo>
                  <a:lnTo>
                    <a:pt x="232332" y="327769"/>
                  </a:lnTo>
                  <a:lnTo>
                    <a:pt x="232681" y="323087"/>
                  </a:lnTo>
                  <a:lnTo>
                    <a:pt x="233003" y="318404"/>
                  </a:lnTo>
                  <a:lnTo>
                    <a:pt x="233301" y="313722"/>
                  </a:lnTo>
                  <a:lnTo>
                    <a:pt x="233578" y="309039"/>
                  </a:lnTo>
                  <a:lnTo>
                    <a:pt x="233837" y="304357"/>
                  </a:lnTo>
                  <a:lnTo>
                    <a:pt x="234079" y="299675"/>
                  </a:lnTo>
                  <a:lnTo>
                    <a:pt x="234309" y="294992"/>
                  </a:lnTo>
                  <a:lnTo>
                    <a:pt x="234529" y="290310"/>
                  </a:lnTo>
                  <a:lnTo>
                    <a:pt x="234738" y="285627"/>
                  </a:lnTo>
                  <a:lnTo>
                    <a:pt x="234938" y="280945"/>
                  </a:lnTo>
                  <a:lnTo>
                    <a:pt x="235130" y="276262"/>
                  </a:lnTo>
                  <a:lnTo>
                    <a:pt x="235314" y="271580"/>
                  </a:lnTo>
                  <a:lnTo>
                    <a:pt x="235491" y="266898"/>
                  </a:lnTo>
                  <a:lnTo>
                    <a:pt x="235659" y="262215"/>
                  </a:lnTo>
                  <a:lnTo>
                    <a:pt x="235820" y="257533"/>
                  </a:lnTo>
                  <a:lnTo>
                    <a:pt x="235973" y="252850"/>
                  </a:lnTo>
                  <a:lnTo>
                    <a:pt x="236119" y="248168"/>
                  </a:lnTo>
                  <a:lnTo>
                    <a:pt x="236258" y="243486"/>
                  </a:lnTo>
                  <a:lnTo>
                    <a:pt x="236391" y="238803"/>
                  </a:lnTo>
                  <a:lnTo>
                    <a:pt x="236518" y="234121"/>
                  </a:lnTo>
                  <a:lnTo>
                    <a:pt x="236641" y="229438"/>
                  </a:lnTo>
                  <a:lnTo>
                    <a:pt x="236761" y="224756"/>
                  </a:lnTo>
                  <a:lnTo>
                    <a:pt x="236877" y="220073"/>
                  </a:lnTo>
                  <a:lnTo>
                    <a:pt x="236990" y="215391"/>
                  </a:lnTo>
                  <a:lnTo>
                    <a:pt x="237101" y="210709"/>
                  </a:lnTo>
                  <a:lnTo>
                    <a:pt x="237208" y="206026"/>
                  </a:lnTo>
                  <a:lnTo>
                    <a:pt x="237313" y="201344"/>
                  </a:lnTo>
                  <a:lnTo>
                    <a:pt x="237414" y="196661"/>
                  </a:lnTo>
                  <a:lnTo>
                    <a:pt x="237510" y="191979"/>
                  </a:lnTo>
                  <a:lnTo>
                    <a:pt x="237601" y="187296"/>
                  </a:lnTo>
                  <a:lnTo>
                    <a:pt x="237686" y="182614"/>
                  </a:lnTo>
                  <a:lnTo>
                    <a:pt x="237765" y="177932"/>
                  </a:lnTo>
                  <a:lnTo>
                    <a:pt x="237837" y="173249"/>
                  </a:lnTo>
                  <a:lnTo>
                    <a:pt x="237901" y="168567"/>
                  </a:lnTo>
                  <a:lnTo>
                    <a:pt x="237958" y="163884"/>
                  </a:lnTo>
                  <a:lnTo>
                    <a:pt x="238007" y="159202"/>
                  </a:lnTo>
                  <a:lnTo>
                    <a:pt x="238048" y="154519"/>
                  </a:lnTo>
                  <a:lnTo>
                    <a:pt x="238083" y="149837"/>
                  </a:lnTo>
                  <a:lnTo>
                    <a:pt x="238112" y="145155"/>
                  </a:lnTo>
                  <a:lnTo>
                    <a:pt x="238135" y="140472"/>
                  </a:lnTo>
                  <a:lnTo>
                    <a:pt x="238155" y="135790"/>
                  </a:lnTo>
                  <a:lnTo>
                    <a:pt x="238173" y="131107"/>
                  </a:lnTo>
                  <a:lnTo>
                    <a:pt x="238189" y="126425"/>
                  </a:lnTo>
                  <a:lnTo>
                    <a:pt x="238206" y="121743"/>
                  </a:lnTo>
                  <a:lnTo>
                    <a:pt x="238223" y="117060"/>
                  </a:lnTo>
                  <a:lnTo>
                    <a:pt x="238242" y="112378"/>
                  </a:lnTo>
                  <a:lnTo>
                    <a:pt x="238263" y="107695"/>
                  </a:lnTo>
                  <a:lnTo>
                    <a:pt x="238285" y="103013"/>
                  </a:lnTo>
                  <a:lnTo>
                    <a:pt x="238309" y="98330"/>
                  </a:lnTo>
                  <a:lnTo>
                    <a:pt x="238334" y="93648"/>
                  </a:lnTo>
                  <a:lnTo>
                    <a:pt x="238359" y="88966"/>
                  </a:lnTo>
                  <a:lnTo>
                    <a:pt x="238383" y="84283"/>
                  </a:lnTo>
                  <a:lnTo>
                    <a:pt x="238406" y="79601"/>
                  </a:lnTo>
                  <a:lnTo>
                    <a:pt x="238426" y="74918"/>
                  </a:lnTo>
                  <a:lnTo>
                    <a:pt x="238444" y="70236"/>
                  </a:lnTo>
                  <a:lnTo>
                    <a:pt x="238458" y="65553"/>
                  </a:lnTo>
                  <a:lnTo>
                    <a:pt x="238468" y="60871"/>
                  </a:lnTo>
                  <a:lnTo>
                    <a:pt x="238475" y="56189"/>
                  </a:lnTo>
                  <a:lnTo>
                    <a:pt x="238478" y="51506"/>
                  </a:lnTo>
                  <a:lnTo>
                    <a:pt x="238477" y="46824"/>
                  </a:lnTo>
                  <a:lnTo>
                    <a:pt x="238474" y="42141"/>
                  </a:lnTo>
                  <a:lnTo>
                    <a:pt x="238468" y="37459"/>
                  </a:lnTo>
                  <a:lnTo>
                    <a:pt x="238460" y="32776"/>
                  </a:lnTo>
                  <a:lnTo>
                    <a:pt x="238451" y="28094"/>
                  </a:lnTo>
                  <a:lnTo>
                    <a:pt x="238442" y="23412"/>
                  </a:lnTo>
                  <a:lnTo>
                    <a:pt x="238433" y="18729"/>
                  </a:lnTo>
                  <a:lnTo>
                    <a:pt x="238426" y="14047"/>
                  </a:lnTo>
                  <a:lnTo>
                    <a:pt x="238420" y="9364"/>
                  </a:lnTo>
                  <a:lnTo>
                    <a:pt x="238416" y="4682"/>
                  </a:lnTo>
                  <a:lnTo>
                    <a:pt x="238415" y="0"/>
                  </a:lnTo>
                  <a:lnTo>
                    <a:pt x="238684" y="0"/>
                  </a:lnTo>
                  <a:lnTo>
                    <a:pt x="238683" y="4682"/>
                  </a:lnTo>
                  <a:lnTo>
                    <a:pt x="238679" y="9364"/>
                  </a:lnTo>
                  <a:lnTo>
                    <a:pt x="238673" y="14047"/>
                  </a:lnTo>
                  <a:lnTo>
                    <a:pt x="238666" y="18729"/>
                  </a:lnTo>
                  <a:lnTo>
                    <a:pt x="238657" y="23412"/>
                  </a:lnTo>
                  <a:lnTo>
                    <a:pt x="238648" y="28094"/>
                  </a:lnTo>
                  <a:lnTo>
                    <a:pt x="238639" y="32776"/>
                  </a:lnTo>
                  <a:lnTo>
                    <a:pt x="238631" y="37459"/>
                  </a:lnTo>
                  <a:lnTo>
                    <a:pt x="238625" y="42141"/>
                  </a:lnTo>
                  <a:lnTo>
                    <a:pt x="238622" y="46824"/>
                  </a:lnTo>
                  <a:lnTo>
                    <a:pt x="238621" y="51506"/>
                  </a:lnTo>
                  <a:lnTo>
                    <a:pt x="238624" y="56189"/>
                  </a:lnTo>
                  <a:lnTo>
                    <a:pt x="238631" y="60871"/>
                  </a:lnTo>
                  <a:lnTo>
                    <a:pt x="238641" y="65553"/>
                  </a:lnTo>
                  <a:lnTo>
                    <a:pt x="238655" y="70236"/>
                  </a:lnTo>
                  <a:lnTo>
                    <a:pt x="238673" y="74918"/>
                  </a:lnTo>
                  <a:lnTo>
                    <a:pt x="238693" y="79601"/>
                  </a:lnTo>
                  <a:lnTo>
                    <a:pt x="238716" y="84283"/>
                  </a:lnTo>
                  <a:lnTo>
                    <a:pt x="238740" y="88966"/>
                  </a:lnTo>
                  <a:lnTo>
                    <a:pt x="238765" y="93648"/>
                  </a:lnTo>
                  <a:lnTo>
                    <a:pt x="238790" y="98330"/>
                  </a:lnTo>
                  <a:lnTo>
                    <a:pt x="238814" y="103013"/>
                  </a:lnTo>
                  <a:lnTo>
                    <a:pt x="238836" y="107695"/>
                  </a:lnTo>
                  <a:lnTo>
                    <a:pt x="238857" y="112378"/>
                  </a:lnTo>
                  <a:lnTo>
                    <a:pt x="238876" y="117060"/>
                  </a:lnTo>
                  <a:lnTo>
                    <a:pt x="238893" y="121743"/>
                  </a:lnTo>
                  <a:lnTo>
                    <a:pt x="238910" y="126425"/>
                  </a:lnTo>
                  <a:lnTo>
                    <a:pt x="238926" y="131107"/>
                  </a:lnTo>
                  <a:lnTo>
                    <a:pt x="238944" y="135790"/>
                  </a:lnTo>
                  <a:lnTo>
                    <a:pt x="238963" y="140472"/>
                  </a:lnTo>
                  <a:lnTo>
                    <a:pt x="238987" y="145155"/>
                  </a:lnTo>
                  <a:lnTo>
                    <a:pt x="239016" y="149837"/>
                  </a:lnTo>
                  <a:lnTo>
                    <a:pt x="239051" y="154519"/>
                  </a:lnTo>
                  <a:lnTo>
                    <a:pt x="239092" y="159202"/>
                  </a:lnTo>
                  <a:lnTo>
                    <a:pt x="239141" y="163884"/>
                  </a:lnTo>
                  <a:lnTo>
                    <a:pt x="239198" y="168567"/>
                  </a:lnTo>
                  <a:lnTo>
                    <a:pt x="239262" y="173249"/>
                  </a:lnTo>
                  <a:lnTo>
                    <a:pt x="239334" y="177932"/>
                  </a:lnTo>
                  <a:lnTo>
                    <a:pt x="239412" y="182614"/>
                  </a:lnTo>
                  <a:lnTo>
                    <a:pt x="239498" y="187296"/>
                  </a:lnTo>
                  <a:lnTo>
                    <a:pt x="239589" y="191979"/>
                  </a:lnTo>
                  <a:lnTo>
                    <a:pt x="239685" y="196661"/>
                  </a:lnTo>
                  <a:lnTo>
                    <a:pt x="239786" y="201344"/>
                  </a:lnTo>
                  <a:lnTo>
                    <a:pt x="239890" y="206026"/>
                  </a:lnTo>
                  <a:lnTo>
                    <a:pt x="239998" y="210709"/>
                  </a:lnTo>
                  <a:lnTo>
                    <a:pt x="240109" y="215391"/>
                  </a:lnTo>
                  <a:lnTo>
                    <a:pt x="240222" y="220073"/>
                  </a:lnTo>
                  <a:lnTo>
                    <a:pt x="240338" y="224756"/>
                  </a:lnTo>
                  <a:lnTo>
                    <a:pt x="240458" y="229438"/>
                  </a:lnTo>
                  <a:lnTo>
                    <a:pt x="240581" y="234121"/>
                  </a:lnTo>
                  <a:lnTo>
                    <a:pt x="240708" y="238803"/>
                  </a:lnTo>
                  <a:lnTo>
                    <a:pt x="240841" y="243486"/>
                  </a:lnTo>
                  <a:lnTo>
                    <a:pt x="240980" y="248168"/>
                  </a:lnTo>
                  <a:lnTo>
                    <a:pt x="241126" y="252850"/>
                  </a:lnTo>
                  <a:lnTo>
                    <a:pt x="241279" y="257533"/>
                  </a:lnTo>
                  <a:lnTo>
                    <a:pt x="241440" y="262215"/>
                  </a:lnTo>
                  <a:lnTo>
                    <a:pt x="241608" y="266898"/>
                  </a:lnTo>
                  <a:lnTo>
                    <a:pt x="241784" y="271580"/>
                  </a:lnTo>
                  <a:lnTo>
                    <a:pt x="241969" y="276262"/>
                  </a:lnTo>
                  <a:lnTo>
                    <a:pt x="242161" y="280945"/>
                  </a:lnTo>
                  <a:lnTo>
                    <a:pt x="242361" y="285627"/>
                  </a:lnTo>
                  <a:lnTo>
                    <a:pt x="242570" y="290310"/>
                  </a:lnTo>
                  <a:lnTo>
                    <a:pt x="242789" y="294992"/>
                  </a:lnTo>
                  <a:lnTo>
                    <a:pt x="243019" y="299675"/>
                  </a:lnTo>
                  <a:lnTo>
                    <a:pt x="243262" y="304357"/>
                  </a:lnTo>
                  <a:lnTo>
                    <a:pt x="243521" y="309039"/>
                  </a:lnTo>
                  <a:lnTo>
                    <a:pt x="243797" y="313722"/>
                  </a:lnTo>
                  <a:lnTo>
                    <a:pt x="244096" y="318404"/>
                  </a:lnTo>
                  <a:lnTo>
                    <a:pt x="244418" y="323087"/>
                  </a:lnTo>
                  <a:lnTo>
                    <a:pt x="244767" y="327769"/>
                  </a:lnTo>
                  <a:lnTo>
                    <a:pt x="245145" y="332452"/>
                  </a:lnTo>
                  <a:lnTo>
                    <a:pt x="245555" y="337134"/>
                  </a:lnTo>
                  <a:lnTo>
                    <a:pt x="245996" y="341816"/>
                  </a:lnTo>
                  <a:lnTo>
                    <a:pt x="246464" y="346499"/>
                  </a:lnTo>
                  <a:lnTo>
                    <a:pt x="246956" y="351181"/>
                  </a:lnTo>
                  <a:lnTo>
                    <a:pt x="247469" y="355864"/>
                  </a:lnTo>
                  <a:lnTo>
                    <a:pt x="247998" y="360546"/>
                  </a:lnTo>
                  <a:lnTo>
                    <a:pt x="248540" y="365229"/>
                  </a:lnTo>
                  <a:lnTo>
                    <a:pt x="249091" y="369911"/>
                  </a:lnTo>
                  <a:lnTo>
                    <a:pt x="249647" y="374593"/>
                  </a:lnTo>
                  <a:lnTo>
                    <a:pt x="250208" y="379276"/>
                  </a:lnTo>
                  <a:lnTo>
                    <a:pt x="250773" y="383958"/>
                  </a:lnTo>
                  <a:lnTo>
                    <a:pt x="251342" y="388641"/>
                  </a:lnTo>
                  <a:lnTo>
                    <a:pt x="251917" y="393323"/>
                  </a:lnTo>
                  <a:lnTo>
                    <a:pt x="252502" y="398005"/>
                  </a:lnTo>
                  <a:lnTo>
                    <a:pt x="253099" y="402688"/>
                  </a:lnTo>
                  <a:lnTo>
                    <a:pt x="253710" y="407370"/>
                  </a:lnTo>
                  <a:lnTo>
                    <a:pt x="254338" y="412053"/>
                  </a:lnTo>
                  <a:lnTo>
                    <a:pt x="254985" y="416735"/>
                  </a:lnTo>
                  <a:lnTo>
                    <a:pt x="255652" y="421418"/>
                  </a:lnTo>
                  <a:lnTo>
                    <a:pt x="256341" y="426100"/>
                  </a:lnTo>
                  <a:lnTo>
                    <a:pt x="257053" y="430782"/>
                  </a:lnTo>
                  <a:lnTo>
                    <a:pt x="257791" y="435465"/>
                  </a:lnTo>
                  <a:lnTo>
                    <a:pt x="258554" y="440147"/>
                  </a:lnTo>
                  <a:lnTo>
                    <a:pt x="259343" y="444830"/>
                  </a:lnTo>
                  <a:lnTo>
                    <a:pt x="260160" y="449512"/>
                  </a:lnTo>
                  <a:lnTo>
                    <a:pt x="261007" y="454195"/>
                  </a:lnTo>
                  <a:lnTo>
                    <a:pt x="261887" y="458877"/>
                  </a:lnTo>
                  <a:lnTo>
                    <a:pt x="262804" y="463559"/>
                  </a:lnTo>
                  <a:lnTo>
                    <a:pt x="263759" y="468242"/>
                  </a:lnTo>
                  <a:lnTo>
                    <a:pt x="264754" y="472924"/>
                  </a:lnTo>
                  <a:lnTo>
                    <a:pt x="265792" y="477607"/>
                  </a:lnTo>
                  <a:lnTo>
                    <a:pt x="266877" y="482289"/>
                  </a:lnTo>
                  <a:lnTo>
                    <a:pt x="268006" y="486972"/>
                  </a:lnTo>
                  <a:lnTo>
                    <a:pt x="269175" y="491654"/>
                  </a:lnTo>
                  <a:lnTo>
                    <a:pt x="270382" y="496336"/>
                  </a:lnTo>
                  <a:lnTo>
                    <a:pt x="271625" y="501019"/>
                  </a:lnTo>
                  <a:lnTo>
                    <a:pt x="272901" y="505701"/>
                  </a:lnTo>
                  <a:lnTo>
                    <a:pt x="274207" y="510384"/>
                  </a:lnTo>
                  <a:lnTo>
                    <a:pt x="275540" y="515066"/>
                  </a:lnTo>
                  <a:lnTo>
                    <a:pt x="276897" y="519748"/>
                  </a:lnTo>
                  <a:lnTo>
                    <a:pt x="278274" y="524431"/>
                  </a:lnTo>
                  <a:lnTo>
                    <a:pt x="279668" y="529113"/>
                  </a:lnTo>
                  <a:lnTo>
                    <a:pt x="281073" y="533796"/>
                  </a:lnTo>
                  <a:lnTo>
                    <a:pt x="282481" y="538478"/>
                  </a:lnTo>
                  <a:lnTo>
                    <a:pt x="283885" y="543161"/>
                  </a:lnTo>
                  <a:lnTo>
                    <a:pt x="285275" y="547843"/>
                  </a:lnTo>
                  <a:lnTo>
                    <a:pt x="286644" y="552525"/>
                  </a:lnTo>
                  <a:lnTo>
                    <a:pt x="287982" y="557208"/>
                  </a:lnTo>
                  <a:lnTo>
                    <a:pt x="289281" y="561890"/>
                  </a:lnTo>
                  <a:lnTo>
                    <a:pt x="290536" y="566573"/>
                  </a:lnTo>
                  <a:lnTo>
                    <a:pt x="291743" y="571255"/>
                  </a:lnTo>
                  <a:lnTo>
                    <a:pt x="292898" y="575938"/>
                  </a:lnTo>
                  <a:lnTo>
                    <a:pt x="294005" y="580620"/>
                  </a:lnTo>
                  <a:lnTo>
                    <a:pt x="295074" y="585302"/>
                  </a:lnTo>
                  <a:lnTo>
                    <a:pt x="296118" y="589985"/>
                  </a:lnTo>
                  <a:lnTo>
                    <a:pt x="297150" y="594667"/>
                  </a:lnTo>
                  <a:lnTo>
                    <a:pt x="298188" y="599350"/>
                  </a:lnTo>
                  <a:lnTo>
                    <a:pt x="299251" y="604032"/>
                  </a:lnTo>
                  <a:lnTo>
                    <a:pt x="300359" y="608715"/>
                  </a:lnTo>
                  <a:lnTo>
                    <a:pt x="301534" y="613397"/>
                  </a:lnTo>
                  <a:lnTo>
                    <a:pt x="302796" y="618079"/>
                  </a:lnTo>
                  <a:lnTo>
                    <a:pt x="304169" y="622762"/>
                  </a:lnTo>
                  <a:lnTo>
                    <a:pt x="305684" y="627444"/>
                  </a:lnTo>
                  <a:lnTo>
                    <a:pt x="307343" y="632127"/>
                  </a:lnTo>
                  <a:lnTo>
                    <a:pt x="309156" y="636809"/>
                  </a:lnTo>
                  <a:lnTo>
                    <a:pt x="311127" y="641491"/>
                  </a:lnTo>
                  <a:lnTo>
                    <a:pt x="313253" y="646174"/>
                  </a:lnTo>
                  <a:lnTo>
                    <a:pt x="315528" y="650856"/>
                  </a:lnTo>
                  <a:lnTo>
                    <a:pt x="317938" y="655539"/>
                  </a:lnTo>
                  <a:lnTo>
                    <a:pt x="320466" y="660221"/>
                  </a:lnTo>
                  <a:lnTo>
                    <a:pt x="323090" y="664904"/>
                  </a:lnTo>
                  <a:lnTo>
                    <a:pt x="325786" y="669586"/>
                  </a:lnTo>
                  <a:lnTo>
                    <a:pt x="328532" y="674268"/>
                  </a:lnTo>
                  <a:lnTo>
                    <a:pt x="331299" y="678951"/>
                  </a:lnTo>
                  <a:lnTo>
                    <a:pt x="334071" y="683633"/>
                  </a:lnTo>
                  <a:lnTo>
                    <a:pt x="336837" y="688316"/>
                  </a:lnTo>
                  <a:lnTo>
                    <a:pt x="339591" y="692998"/>
                  </a:lnTo>
                  <a:lnTo>
                    <a:pt x="342334" y="697681"/>
                  </a:lnTo>
                  <a:lnTo>
                    <a:pt x="345073" y="702363"/>
                  </a:lnTo>
                  <a:lnTo>
                    <a:pt x="347818" y="707045"/>
                  </a:lnTo>
                  <a:lnTo>
                    <a:pt x="350579" y="711728"/>
                  </a:lnTo>
                  <a:lnTo>
                    <a:pt x="353369" y="716410"/>
                  </a:lnTo>
                  <a:lnTo>
                    <a:pt x="356203" y="721093"/>
                  </a:lnTo>
                  <a:lnTo>
                    <a:pt x="359087" y="725775"/>
                  </a:lnTo>
                  <a:lnTo>
                    <a:pt x="362021" y="730458"/>
                  </a:lnTo>
                  <a:lnTo>
                    <a:pt x="365005" y="735140"/>
                  </a:lnTo>
                  <a:lnTo>
                    <a:pt x="368034" y="739822"/>
                  </a:lnTo>
                  <a:lnTo>
                    <a:pt x="371106" y="744505"/>
                  </a:lnTo>
                  <a:lnTo>
                    <a:pt x="374214" y="749187"/>
                  </a:lnTo>
                  <a:lnTo>
                    <a:pt x="377355" y="753870"/>
                  </a:lnTo>
                  <a:lnTo>
                    <a:pt x="380527" y="758552"/>
                  </a:lnTo>
                  <a:lnTo>
                    <a:pt x="383732" y="763235"/>
                  </a:lnTo>
                  <a:lnTo>
                    <a:pt x="386972" y="767917"/>
                  </a:lnTo>
                  <a:lnTo>
                    <a:pt x="390251" y="772599"/>
                  </a:lnTo>
                  <a:lnTo>
                    <a:pt x="393568" y="777282"/>
                  </a:lnTo>
                  <a:lnTo>
                    <a:pt x="396923" y="781964"/>
                  </a:lnTo>
                  <a:lnTo>
                    <a:pt x="400310" y="786647"/>
                  </a:lnTo>
                  <a:lnTo>
                    <a:pt x="403719" y="791329"/>
                  </a:lnTo>
                  <a:lnTo>
                    <a:pt x="407136" y="796011"/>
                  </a:lnTo>
                  <a:lnTo>
                    <a:pt x="410542" y="800694"/>
                  </a:lnTo>
                  <a:lnTo>
                    <a:pt x="413917" y="805376"/>
                  </a:lnTo>
                  <a:lnTo>
                    <a:pt x="417236" y="810059"/>
                  </a:lnTo>
                  <a:lnTo>
                    <a:pt x="420475" y="814741"/>
                  </a:lnTo>
                  <a:lnTo>
                    <a:pt x="423607" y="819424"/>
                  </a:lnTo>
                  <a:lnTo>
                    <a:pt x="426625" y="824106"/>
                  </a:lnTo>
                  <a:lnTo>
                    <a:pt x="429524" y="828788"/>
                  </a:lnTo>
                  <a:lnTo>
                    <a:pt x="432302" y="833471"/>
                  </a:lnTo>
                  <a:lnTo>
                    <a:pt x="434967" y="838153"/>
                  </a:lnTo>
                  <a:lnTo>
                    <a:pt x="437528" y="842836"/>
                  </a:lnTo>
                  <a:lnTo>
                    <a:pt x="440000" y="847518"/>
                  </a:lnTo>
                  <a:lnTo>
                    <a:pt x="442399" y="852201"/>
                  </a:lnTo>
                  <a:lnTo>
                    <a:pt x="444741" y="856883"/>
                  </a:lnTo>
                  <a:lnTo>
                    <a:pt x="447039" y="861565"/>
                  </a:lnTo>
                  <a:lnTo>
                    <a:pt x="449302" y="866248"/>
                  </a:lnTo>
                  <a:lnTo>
                    <a:pt x="451541" y="870930"/>
                  </a:lnTo>
                  <a:lnTo>
                    <a:pt x="453755" y="875613"/>
                  </a:lnTo>
                  <a:lnTo>
                    <a:pt x="455940" y="880295"/>
                  </a:lnTo>
                  <a:lnTo>
                    <a:pt x="458090" y="884978"/>
                  </a:lnTo>
                  <a:lnTo>
                    <a:pt x="460193" y="889660"/>
                  </a:lnTo>
                  <a:lnTo>
                    <a:pt x="462237" y="894342"/>
                  </a:lnTo>
                  <a:lnTo>
                    <a:pt x="464209" y="899025"/>
                  </a:lnTo>
                  <a:lnTo>
                    <a:pt x="466092" y="903707"/>
                  </a:lnTo>
                  <a:lnTo>
                    <a:pt x="467873" y="908390"/>
                  </a:lnTo>
                  <a:lnTo>
                    <a:pt x="469523" y="913072"/>
                  </a:lnTo>
                  <a:lnTo>
                    <a:pt x="471035" y="917754"/>
                  </a:lnTo>
                  <a:lnTo>
                    <a:pt x="472398" y="922437"/>
                  </a:lnTo>
                  <a:lnTo>
                    <a:pt x="473601" y="927119"/>
                  </a:lnTo>
                  <a:lnTo>
                    <a:pt x="474634" y="931802"/>
                  </a:lnTo>
                  <a:lnTo>
                    <a:pt x="475488" y="936484"/>
                  </a:lnTo>
                  <a:lnTo>
                    <a:pt x="476161" y="941167"/>
                  </a:lnTo>
                  <a:lnTo>
                    <a:pt x="476651" y="945849"/>
                  </a:lnTo>
                  <a:lnTo>
                    <a:pt x="476962" y="950531"/>
                  </a:lnTo>
                  <a:lnTo>
                    <a:pt x="477099" y="955214"/>
                  </a:lnTo>
                  <a:lnTo>
                    <a:pt x="477063" y="959896"/>
                  </a:lnTo>
                  <a:lnTo>
                    <a:pt x="476872" y="964579"/>
                  </a:lnTo>
                  <a:lnTo>
                    <a:pt x="476545" y="969261"/>
                  </a:lnTo>
                  <a:lnTo>
                    <a:pt x="476094" y="973944"/>
                  </a:lnTo>
                  <a:lnTo>
                    <a:pt x="475529" y="978626"/>
                  </a:lnTo>
                  <a:lnTo>
                    <a:pt x="474855" y="983308"/>
                  </a:lnTo>
                  <a:lnTo>
                    <a:pt x="474076" y="987991"/>
                  </a:lnTo>
                  <a:lnTo>
                    <a:pt x="473193" y="992673"/>
                  </a:lnTo>
                  <a:lnTo>
                    <a:pt x="472204" y="997356"/>
                  </a:lnTo>
                  <a:lnTo>
                    <a:pt x="471109" y="1002038"/>
                  </a:lnTo>
                  <a:lnTo>
                    <a:pt x="469901" y="1006721"/>
                  </a:lnTo>
                  <a:lnTo>
                    <a:pt x="468580" y="1011403"/>
                  </a:lnTo>
                  <a:lnTo>
                    <a:pt x="467157" y="1016085"/>
                  </a:lnTo>
                  <a:lnTo>
                    <a:pt x="465642" y="1020768"/>
                  </a:lnTo>
                  <a:lnTo>
                    <a:pt x="464044" y="1025450"/>
                  </a:lnTo>
                  <a:lnTo>
                    <a:pt x="462375" y="1030133"/>
                  </a:lnTo>
                  <a:lnTo>
                    <a:pt x="460648" y="1034815"/>
                  </a:lnTo>
                  <a:lnTo>
                    <a:pt x="458874" y="1039497"/>
                  </a:lnTo>
                  <a:lnTo>
                    <a:pt x="457062" y="1044180"/>
                  </a:lnTo>
                  <a:lnTo>
                    <a:pt x="455219" y="1048862"/>
                  </a:lnTo>
                  <a:lnTo>
                    <a:pt x="453348" y="1053545"/>
                  </a:lnTo>
                  <a:lnTo>
                    <a:pt x="451444" y="1058227"/>
                  </a:lnTo>
                  <a:lnTo>
                    <a:pt x="449504" y="1062910"/>
                  </a:lnTo>
                  <a:lnTo>
                    <a:pt x="447520" y="1067592"/>
                  </a:lnTo>
                  <a:lnTo>
                    <a:pt x="445483" y="1072274"/>
                  </a:lnTo>
                  <a:lnTo>
                    <a:pt x="443383" y="1076957"/>
                  </a:lnTo>
                  <a:lnTo>
                    <a:pt x="441210" y="1081639"/>
                  </a:lnTo>
                  <a:lnTo>
                    <a:pt x="438956" y="1086322"/>
                  </a:lnTo>
                  <a:lnTo>
                    <a:pt x="436618" y="1091004"/>
                  </a:lnTo>
                  <a:lnTo>
                    <a:pt x="434192" y="1095687"/>
                  </a:lnTo>
                  <a:lnTo>
                    <a:pt x="431680" y="1100369"/>
                  </a:lnTo>
                  <a:lnTo>
                    <a:pt x="429082" y="1105051"/>
                  </a:lnTo>
                  <a:lnTo>
                    <a:pt x="426419" y="1109734"/>
                  </a:lnTo>
                  <a:lnTo>
                    <a:pt x="423706" y="1114416"/>
                  </a:lnTo>
                  <a:lnTo>
                    <a:pt x="420963" y="1119099"/>
                  </a:lnTo>
                  <a:lnTo>
                    <a:pt x="418208" y="1123781"/>
                  </a:lnTo>
                  <a:lnTo>
                    <a:pt x="415461" y="1128464"/>
                  </a:lnTo>
                  <a:lnTo>
                    <a:pt x="412740" y="1133146"/>
                  </a:lnTo>
                  <a:lnTo>
                    <a:pt x="410060" y="1137828"/>
                  </a:lnTo>
                  <a:lnTo>
                    <a:pt x="407434" y="1142511"/>
                  </a:lnTo>
                  <a:lnTo>
                    <a:pt x="404868" y="1147193"/>
                  </a:lnTo>
                  <a:lnTo>
                    <a:pt x="402368" y="1151876"/>
                  </a:lnTo>
                  <a:lnTo>
                    <a:pt x="399923" y="1156558"/>
                  </a:lnTo>
                  <a:lnTo>
                    <a:pt x="397519" y="1161240"/>
                  </a:lnTo>
                  <a:lnTo>
                    <a:pt x="395140" y="1165923"/>
                  </a:lnTo>
                  <a:lnTo>
                    <a:pt x="392769" y="1170605"/>
                  </a:lnTo>
                  <a:lnTo>
                    <a:pt x="390386" y="1175288"/>
                  </a:lnTo>
                  <a:lnTo>
                    <a:pt x="387972" y="1179970"/>
                  </a:lnTo>
                  <a:lnTo>
                    <a:pt x="385511" y="1184653"/>
                  </a:lnTo>
                  <a:lnTo>
                    <a:pt x="382988" y="1189335"/>
                  </a:lnTo>
                  <a:lnTo>
                    <a:pt x="380393" y="1194017"/>
                  </a:lnTo>
                  <a:lnTo>
                    <a:pt x="377715" y="1198700"/>
                  </a:lnTo>
                  <a:lnTo>
                    <a:pt x="374951" y="1203382"/>
                  </a:lnTo>
                  <a:lnTo>
                    <a:pt x="372113" y="1208065"/>
                  </a:lnTo>
                  <a:lnTo>
                    <a:pt x="369206" y="1212747"/>
                  </a:lnTo>
                  <a:lnTo>
                    <a:pt x="366243" y="1217430"/>
                  </a:lnTo>
                  <a:lnTo>
                    <a:pt x="363237" y="1222112"/>
                  </a:lnTo>
                  <a:lnTo>
                    <a:pt x="360204" y="1226794"/>
                  </a:lnTo>
                  <a:lnTo>
                    <a:pt x="357161" y="1231477"/>
                  </a:lnTo>
                  <a:lnTo>
                    <a:pt x="354127" y="1236159"/>
                  </a:lnTo>
                  <a:lnTo>
                    <a:pt x="351117" y="1240842"/>
                  </a:lnTo>
                  <a:lnTo>
                    <a:pt x="348152" y="1245524"/>
                  </a:lnTo>
                  <a:lnTo>
                    <a:pt x="345252" y="1250207"/>
                  </a:lnTo>
                  <a:lnTo>
                    <a:pt x="342425" y="1254889"/>
                  </a:lnTo>
                  <a:lnTo>
                    <a:pt x="339679" y="1259571"/>
                  </a:lnTo>
                  <a:lnTo>
                    <a:pt x="337023" y="1264254"/>
                  </a:lnTo>
                  <a:lnTo>
                    <a:pt x="334458" y="1268936"/>
                  </a:lnTo>
                  <a:lnTo>
                    <a:pt x="331987" y="1273619"/>
                  </a:lnTo>
                  <a:lnTo>
                    <a:pt x="329609" y="1278301"/>
                  </a:lnTo>
                  <a:lnTo>
                    <a:pt x="327321" y="1282983"/>
                  </a:lnTo>
                  <a:lnTo>
                    <a:pt x="325119" y="1287666"/>
                  </a:lnTo>
                  <a:lnTo>
                    <a:pt x="323000" y="1292348"/>
                  </a:lnTo>
                  <a:lnTo>
                    <a:pt x="320966" y="1297031"/>
                  </a:lnTo>
                  <a:lnTo>
                    <a:pt x="319000" y="1301713"/>
                  </a:lnTo>
                  <a:lnTo>
                    <a:pt x="317096" y="1306396"/>
                  </a:lnTo>
                  <a:lnTo>
                    <a:pt x="315248" y="1311078"/>
                  </a:lnTo>
                  <a:lnTo>
                    <a:pt x="313447" y="1315760"/>
                  </a:lnTo>
                  <a:lnTo>
                    <a:pt x="311684" y="1320443"/>
                  </a:lnTo>
                  <a:lnTo>
                    <a:pt x="309950" y="1325125"/>
                  </a:lnTo>
                  <a:lnTo>
                    <a:pt x="308236" y="1329808"/>
                  </a:lnTo>
                  <a:lnTo>
                    <a:pt x="306532" y="1334490"/>
                  </a:lnTo>
                  <a:lnTo>
                    <a:pt x="304829" y="1339173"/>
                  </a:lnTo>
                  <a:lnTo>
                    <a:pt x="303119" y="1343855"/>
                  </a:lnTo>
                  <a:lnTo>
                    <a:pt x="301396" y="1348537"/>
                  </a:lnTo>
                  <a:lnTo>
                    <a:pt x="299659" y="1353220"/>
                  </a:lnTo>
                  <a:lnTo>
                    <a:pt x="297910" y="1357902"/>
                  </a:lnTo>
                  <a:lnTo>
                    <a:pt x="296155" y="1362585"/>
                  </a:lnTo>
                  <a:lnTo>
                    <a:pt x="294401" y="1367267"/>
                  </a:lnTo>
                  <a:lnTo>
                    <a:pt x="292661" y="1371950"/>
                  </a:lnTo>
                  <a:lnTo>
                    <a:pt x="290947" y="1376632"/>
                  </a:lnTo>
                  <a:lnTo>
                    <a:pt x="289276" y="1381314"/>
                  </a:lnTo>
                  <a:lnTo>
                    <a:pt x="287661" y="1385997"/>
                  </a:lnTo>
                  <a:lnTo>
                    <a:pt x="286124" y="1390679"/>
                  </a:lnTo>
                  <a:lnTo>
                    <a:pt x="284676" y="1395362"/>
                  </a:lnTo>
                  <a:lnTo>
                    <a:pt x="283321" y="1400044"/>
                  </a:lnTo>
                  <a:lnTo>
                    <a:pt x="282063" y="1404726"/>
                  </a:lnTo>
                  <a:lnTo>
                    <a:pt x="280899" y="1409409"/>
                  </a:lnTo>
                  <a:lnTo>
                    <a:pt x="279827" y="1414091"/>
                  </a:lnTo>
                  <a:lnTo>
                    <a:pt x="278837" y="1418774"/>
                  </a:lnTo>
                  <a:lnTo>
                    <a:pt x="277920" y="1423456"/>
                  </a:lnTo>
                  <a:lnTo>
                    <a:pt x="277064" y="1428139"/>
                  </a:lnTo>
                  <a:lnTo>
                    <a:pt x="276255" y="1432821"/>
                  </a:lnTo>
                  <a:lnTo>
                    <a:pt x="275483" y="1437503"/>
                  </a:lnTo>
                  <a:lnTo>
                    <a:pt x="274737" y="1442186"/>
                  </a:lnTo>
                  <a:lnTo>
                    <a:pt x="274008" y="1446868"/>
                  </a:lnTo>
                  <a:lnTo>
                    <a:pt x="273290" y="1451551"/>
                  </a:lnTo>
                  <a:lnTo>
                    <a:pt x="272580" y="1456233"/>
                  </a:lnTo>
                  <a:lnTo>
                    <a:pt x="271880" y="1460916"/>
                  </a:lnTo>
                  <a:lnTo>
                    <a:pt x="271189" y="1465598"/>
                  </a:lnTo>
                  <a:lnTo>
                    <a:pt x="270508" y="1470280"/>
                  </a:lnTo>
                  <a:lnTo>
                    <a:pt x="269841" y="1474963"/>
                  </a:lnTo>
                  <a:lnTo>
                    <a:pt x="269187" y="1479645"/>
                  </a:lnTo>
                  <a:lnTo>
                    <a:pt x="268547" y="1484328"/>
                  </a:lnTo>
                  <a:lnTo>
                    <a:pt x="267922" y="1489010"/>
                  </a:lnTo>
                  <a:lnTo>
                    <a:pt x="267308" y="1493693"/>
                  </a:lnTo>
                  <a:lnTo>
                    <a:pt x="266703" y="1498375"/>
                  </a:lnTo>
                  <a:lnTo>
                    <a:pt x="266105" y="1503057"/>
                  </a:lnTo>
                  <a:lnTo>
                    <a:pt x="265511" y="1507740"/>
                  </a:lnTo>
                  <a:lnTo>
                    <a:pt x="264921" y="1512422"/>
                  </a:lnTo>
                  <a:lnTo>
                    <a:pt x="264333" y="1517105"/>
                  </a:lnTo>
                  <a:lnTo>
                    <a:pt x="263748" y="1521787"/>
                  </a:lnTo>
                  <a:lnTo>
                    <a:pt x="263168" y="1526470"/>
                  </a:lnTo>
                  <a:lnTo>
                    <a:pt x="262594" y="1531152"/>
                  </a:lnTo>
                  <a:lnTo>
                    <a:pt x="262031" y="1535834"/>
                  </a:lnTo>
                  <a:lnTo>
                    <a:pt x="261480" y="1540517"/>
                  </a:lnTo>
                  <a:lnTo>
                    <a:pt x="260944" y="1545199"/>
                  </a:lnTo>
                  <a:lnTo>
                    <a:pt x="260425" y="1549882"/>
                  </a:lnTo>
                  <a:lnTo>
                    <a:pt x="259923" y="1554564"/>
                  </a:lnTo>
                  <a:lnTo>
                    <a:pt x="259440" y="1559246"/>
                  </a:lnTo>
                  <a:lnTo>
                    <a:pt x="258975" y="1563929"/>
                  </a:lnTo>
                  <a:lnTo>
                    <a:pt x="258527" y="1568611"/>
                  </a:lnTo>
                  <a:lnTo>
                    <a:pt x="258095" y="1573294"/>
                  </a:lnTo>
                  <a:lnTo>
                    <a:pt x="257678" y="1577976"/>
                  </a:lnTo>
                  <a:lnTo>
                    <a:pt x="257274" y="1582659"/>
                  </a:lnTo>
                  <a:lnTo>
                    <a:pt x="256881" y="1587341"/>
                  </a:lnTo>
                  <a:lnTo>
                    <a:pt x="256495" y="1592023"/>
                  </a:lnTo>
                  <a:lnTo>
                    <a:pt x="256114" y="1596706"/>
                  </a:lnTo>
                  <a:lnTo>
                    <a:pt x="255735" y="1601388"/>
                  </a:lnTo>
                  <a:lnTo>
                    <a:pt x="255354" y="1606071"/>
                  </a:lnTo>
                  <a:lnTo>
                    <a:pt x="254971" y="1610753"/>
                  </a:lnTo>
                  <a:lnTo>
                    <a:pt x="254582" y="1615436"/>
                  </a:lnTo>
                  <a:lnTo>
                    <a:pt x="254187" y="1620118"/>
                  </a:lnTo>
                  <a:lnTo>
                    <a:pt x="253787" y="1624800"/>
                  </a:lnTo>
                  <a:lnTo>
                    <a:pt x="253382" y="1629483"/>
                  </a:lnTo>
                  <a:lnTo>
                    <a:pt x="252978" y="1634165"/>
                  </a:lnTo>
                  <a:lnTo>
                    <a:pt x="252579" y="1638848"/>
                  </a:lnTo>
                  <a:lnTo>
                    <a:pt x="252191" y="1643530"/>
                  </a:lnTo>
                  <a:lnTo>
                    <a:pt x="251820" y="1648213"/>
                  </a:lnTo>
                  <a:lnTo>
                    <a:pt x="251472" y="1652895"/>
                  </a:lnTo>
                  <a:lnTo>
                    <a:pt x="251154" y="1657577"/>
                  </a:lnTo>
                  <a:lnTo>
                    <a:pt x="250871" y="1662260"/>
                  </a:lnTo>
                  <a:lnTo>
                    <a:pt x="250625" y="1666942"/>
                  </a:lnTo>
                  <a:lnTo>
                    <a:pt x="250420" y="1671625"/>
                  </a:lnTo>
                  <a:lnTo>
                    <a:pt x="250257" y="1676307"/>
                  </a:lnTo>
                  <a:lnTo>
                    <a:pt x="250134" y="1680989"/>
                  </a:lnTo>
                  <a:lnTo>
                    <a:pt x="250046" y="1685672"/>
                  </a:lnTo>
                  <a:lnTo>
                    <a:pt x="249984" y="1690354"/>
                  </a:lnTo>
                  <a:lnTo>
                    <a:pt x="249943" y="1695037"/>
                  </a:lnTo>
                  <a:lnTo>
                    <a:pt x="249915" y="1699719"/>
                  </a:lnTo>
                  <a:lnTo>
                    <a:pt x="249890" y="1704402"/>
                  </a:lnTo>
                  <a:lnTo>
                    <a:pt x="249863" y="1709084"/>
                  </a:lnTo>
                  <a:lnTo>
                    <a:pt x="249823" y="1713766"/>
                  </a:lnTo>
                  <a:lnTo>
                    <a:pt x="249765" y="1718449"/>
                  </a:lnTo>
                  <a:lnTo>
                    <a:pt x="249683" y="1723131"/>
                  </a:lnTo>
                  <a:lnTo>
                    <a:pt x="249569" y="1727814"/>
                  </a:lnTo>
                  <a:lnTo>
                    <a:pt x="249423" y="1732496"/>
                  </a:lnTo>
                  <a:lnTo>
                    <a:pt x="249244" y="1737179"/>
                  </a:lnTo>
                  <a:lnTo>
                    <a:pt x="249032" y="1741861"/>
                  </a:lnTo>
                  <a:lnTo>
                    <a:pt x="248788" y="1746543"/>
                  </a:lnTo>
                  <a:lnTo>
                    <a:pt x="248515" y="1751226"/>
                  </a:lnTo>
                  <a:lnTo>
                    <a:pt x="248216" y="1755908"/>
                  </a:lnTo>
                  <a:lnTo>
                    <a:pt x="247894" y="1760591"/>
                  </a:lnTo>
                  <a:lnTo>
                    <a:pt x="247555" y="1765273"/>
                  </a:lnTo>
                  <a:lnTo>
                    <a:pt x="247205" y="1769956"/>
                  </a:lnTo>
                  <a:lnTo>
                    <a:pt x="246848" y="1774638"/>
                  </a:lnTo>
                  <a:lnTo>
                    <a:pt x="246495" y="1779320"/>
                  </a:lnTo>
                  <a:lnTo>
                    <a:pt x="246150" y="1784003"/>
                  </a:lnTo>
                  <a:lnTo>
                    <a:pt x="245821" y="1788685"/>
                  </a:lnTo>
                  <a:lnTo>
                    <a:pt x="245515" y="1793368"/>
                  </a:lnTo>
                  <a:lnTo>
                    <a:pt x="245235" y="1798050"/>
                  </a:lnTo>
                  <a:lnTo>
                    <a:pt x="244987" y="1802732"/>
                  </a:lnTo>
                  <a:lnTo>
                    <a:pt x="244773" y="1807415"/>
                  </a:lnTo>
                  <a:lnTo>
                    <a:pt x="244594" y="1812097"/>
                  </a:lnTo>
                  <a:lnTo>
                    <a:pt x="244450" y="1816780"/>
                  </a:lnTo>
                  <a:lnTo>
                    <a:pt x="244341" y="1821462"/>
                  </a:lnTo>
                  <a:lnTo>
                    <a:pt x="244262" y="1826145"/>
                  </a:lnTo>
                  <a:lnTo>
                    <a:pt x="244206" y="1830827"/>
                  </a:lnTo>
                  <a:lnTo>
                    <a:pt x="244167" y="1835509"/>
                  </a:lnTo>
                  <a:lnTo>
                    <a:pt x="244140" y="1840192"/>
                  </a:lnTo>
                  <a:lnTo>
                    <a:pt x="244118" y="1844874"/>
                  </a:lnTo>
                  <a:lnTo>
                    <a:pt x="244098" y="1849557"/>
                  </a:lnTo>
                  <a:lnTo>
                    <a:pt x="244075" y="1854239"/>
                  </a:lnTo>
                  <a:lnTo>
                    <a:pt x="244046" y="1858922"/>
                  </a:lnTo>
                  <a:lnTo>
                    <a:pt x="244010" y="1863604"/>
                  </a:lnTo>
                  <a:lnTo>
                    <a:pt x="243964" y="1868286"/>
                  </a:lnTo>
                  <a:lnTo>
                    <a:pt x="243911" y="1872969"/>
                  </a:lnTo>
                  <a:lnTo>
                    <a:pt x="243851" y="1877651"/>
                  </a:lnTo>
                  <a:lnTo>
                    <a:pt x="243787" y="1882334"/>
                  </a:lnTo>
                  <a:lnTo>
                    <a:pt x="243722" y="1887016"/>
                  </a:lnTo>
                  <a:lnTo>
                    <a:pt x="243659" y="1891699"/>
                  </a:lnTo>
                  <a:lnTo>
                    <a:pt x="243599" y="1896381"/>
                  </a:lnTo>
                  <a:lnTo>
                    <a:pt x="243545" y="1901063"/>
                  </a:lnTo>
                  <a:lnTo>
                    <a:pt x="243498" y="1905746"/>
                  </a:lnTo>
                  <a:lnTo>
                    <a:pt x="243459" y="1910428"/>
                  </a:lnTo>
                  <a:lnTo>
                    <a:pt x="243430" y="1915111"/>
                  </a:lnTo>
                  <a:lnTo>
                    <a:pt x="243408" y="1919793"/>
                  </a:lnTo>
                  <a:lnTo>
                    <a:pt x="243392" y="1924475"/>
                  </a:lnTo>
                  <a:lnTo>
                    <a:pt x="243380" y="1929158"/>
                  </a:lnTo>
                  <a:lnTo>
                    <a:pt x="243368" y="1933840"/>
                  </a:lnTo>
                  <a:lnTo>
                    <a:pt x="243355" y="1938523"/>
                  </a:lnTo>
                  <a:lnTo>
                    <a:pt x="243338" y="1943205"/>
                  </a:lnTo>
                  <a:lnTo>
                    <a:pt x="243314" y="1947888"/>
                  </a:lnTo>
                  <a:lnTo>
                    <a:pt x="243281" y="1952570"/>
                  </a:lnTo>
                  <a:lnTo>
                    <a:pt x="243237" y="1957252"/>
                  </a:lnTo>
                  <a:lnTo>
                    <a:pt x="243183" y="1961935"/>
                  </a:lnTo>
                  <a:lnTo>
                    <a:pt x="243116" y="1966617"/>
                  </a:lnTo>
                  <a:lnTo>
                    <a:pt x="243039" y="1971300"/>
                  </a:lnTo>
                  <a:lnTo>
                    <a:pt x="242953" y="1975982"/>
                  </a:lnTo>
                  <a:lnTo>
                    <a:pt x="242860" y="1980665"/>
                  </a:lnTo>
                  <a:lnTo>
                    <a:pt x="242764" y="1985347"/>
                  </a:lnTo>
                  <a:lnTo>
                    <a:pt x="242667" y="1990029"/>
                  </a:lnTo>
                  <a:lnTo>
                    <a:pt x="242572" y="1994712"/>
                  </a:lnTo>
                  <a:lnTo>
                    <a:pt x="242482" y="1999394"/>
                  </a:lnTo>
                  <a:lnTo>
                    <a:pt x="242400" y="2004077"/>
                  </a:lnTo>
                  <a:lnTo>
                    <a:pt x="242329" y="2008759"/>
                  </a:lnTo>
                  <a:lnTo>
                    <a:pt x="242271" y="2013442"/>
                  </a:lnTo>
                  <a:lnTo>
                    <a:pt x="242227" y="2018124"/>
                  </a:lnTo>
                  <a:lnTo>
                    <a:pt x="242196" y="2022806"/>
                  </a:lnTo>
                  <a:lnTo>
                    <a:pt x="242175" y="2027489"/>
                  </a:lnTo>
                  <a:lnTo>
                    <a:pt x="242162" y="2032171"/>
                  </a:lnTo>
                  <a:lnTo>
                    <a:pt x="242154" y="2036854"/>
                  </a:lnTo>
                  <a:lnTo>
                    <a:pt x="242146" y="2041536"/>
                  </a:lnTo>
                  <a:lnTo>
                    <a:pt x="242134" y="2046218"/>
                  </a:lnTo>
                  <a:lnTo>
                    <a:pt x="242114" y="2050901"/>
                  </a:lnTo>
                  <a:lnTo>
                    <a:pt x="242081" y="2055583"/>
                  </a:lnTo>
                  <a:lnTo>
                    <a:pt x="242032" y="2060266"/>
                  </a:lnTo>
                  <a:lnTo>
                    <a:pt x="241964" y="2064948"/>
                  </a:lnTo>
                  <a:lnTo>
                    <a:pt x="241880" y="2069631"/>
                  </a:lnTo>
                  <a:lnTo>
                    <a:pt x="241779" y="2074313"/>
                  </a:lnTo>
                  <a:lnTo>
                    <a:pt x="241665" y="2078995"/>
                  </a:lnTo>
                  <a:lnTo>
                    <a:pt x="241542" y="2083678"/>
                  </a:lnTo>
                  <a:lnTo>
                    <a:pt x="241413" y="2088360"/>
                  </a:lnTo>
                  <a:lnTo>
                    <a:pt x="241284" y="2093043"/>
                  </a:lnTo>
                  <a:lnTo>
                    <a:pt x="241160" y="2097725"/>
                  </a:lnTo>
                  <a:lnTo>
                    <a:pt x="241045" y="2102408"/>
                  </a:lnTo>
                  <a:lnTo>
                    <a:pt x="240944" y="2107090"/>
                  </a:lnTo>
                  <a:lnTo>
                    <a:pt x="240862" y="2111772"/>
                  </a:lnTo>
                  <a:lnTo>
                    <a:pt x="240799" y="2116455"/>
                  </a:lnTo>
                  <a:lnTo>
                    <a:pt x="240755" y="2121137"/>
                  </a:lnTo>
                  <a:lnTo>
                    <a:pt x="240731" y="2125820"/>
                  </a:lnTo>
                  <a:lnTo>
                    <a:pt x="240724" y="2130502"/>
                  </a:lnTo>
                  <a:lnTo>
                    <a:pt x="240734" y="2135185"/>
                  </a:lnTo>
                  <a:lnTo>
                    <a:pt x="240756" y="2139867"/>
                  </a:lnTo>
                  <a:lnTo>
                    <a:pt x="240789" y="2144549"/>
                  </a:lnTo>
                  <a:lnTo>
                    <a:pt x="240828" y="2149232"/>
                  </a:lnTo>
                  <a:lnTo>
                    <a:pt x="240870" y="2153914"/>
                  </a:lnTo>
                  <a:lnTo>
                    <a:pt x="240913" y="2158597"/>
                  </a:lnTo>
                  <a:lnTo>
                    <a:pt x="240953" y="2163279"/>
                  </a:lnTo>
                  <a:lnTo>
                    <a:pt x="240988" y="2167962"/>
                  </a:lnTo>
                  <a:lnTo>
                    <a:pt x="241017" y="2172644"/>
                  </a:lnTo>
                  <a:lnTo>
                    <a:pt x="241039" y="2177326"/>
                  </a:lnTo>
                  <a:lnTo>
                    <a:pt x="241052" y="2182009"/>
                  </a:lnTo>
                  <a:lnTo>
                    <a:pt x="241057" y="2186691"/>
                  </a:lnTo>
                  <a:lnTo>
                    <a:pt x="241052" y="2191374"/>
                  </a:lnTo>
                  <a:lnTo>
                    <a:pt x="241039" y="2196056"/>
                  </a:lnTo>
                  <a:lnTo>
                    <a:pt x="241017" y="2200738"/>
                  </a:lnTo>
                  <a:lnTo>
                    <a:pt x="240985" y="2205421"/>
                  </a:lnTo>
                  <a:lnTo>
                    <a:pt x="240945" y="2210103"/>
                  </a:lnTo>
                  <a:lnTo>
                    <a:pt x="240897" y="2214786"/>
                  </a:lnTo>
                  <a:lnTo>
                    <a:pt x="240841" y="2219468"/>
                  </a:lnTo>
                  <a:lnTo>
                    <a:pt x="240778" y="2224151"/>
                  </a:lnTo>
                  <a:lnTo>
                    <a:pt x="240708" y="2228833"/>
                  </a:lnTo>
                  <a:lnTo>
                    <a:pt x="240634" y="2233515"/>
                  </a:lnTo>
                  <a:lnTo>
                    <a:pt x="240555" y="2238198"/>
                  </a:lnTo>
                  <a:lnTo>
                    <a:pt x="240475" y="2242880"/>
                  </a:lnTo>
                  <a:lnTo>
                    <a:pt x="240394" y="2247563"/>
                  </a:lnTo>
                  <a:lnTo>
                    <a:pt x="240315" y="2252245"/>
                  </a:lnTo>
                  <a:lnTo>
                    <a:pt x="240240" y="2256928"/>
                  </a:lnTo>
                  <a:lnTo>
                    <a:pt x="240172" y="2261610"/>
                  </a:lnTo>
                  <a:lnTo>
                    <a:pt x="240111" y="2266292"/>
                  </a:lnTo>
                  <a:lnTo>
                    <a:pt x="240059" y="2270975"/>
                  </a:lnTo>
                  <a:lnTo>
                    <a:pt x="240017" y="2275657"/>
                  </a:lnTo>
                  <a:lnTo>
                    <a:pt x="239985" y="2280340"/>
                  </a:lnTo>
                  <a:lnTo>
                    <a:pt x="239962" y="2285022"/>
                  </a:lnTo>
                  <a:lnTo>
                    <a:pt x="239947" y="2289705"/>
                  </a:lnTo>
                  <a:lnTo>
                    <a:pt x="239938" y="2294387"/>
                  </a:lnTo>
                  <a:lnTo>
                    <a:pt x="239934" y="2299069"/>
                  </a:lnTo>
                  <a:lnTo>
                    <a:pt x="239930" y="2303752"/>
                  </a:lnTo>
                  <a:lnTo>
                    <a:pt x="239925" y="2308434"/>
                  </a:lnTo>
                  <a:lnTo>
                    <a:pt x="239915" y="2313117"/>
                  </a:lnTo>
                  <a:lnTo>
                    <a:pt x="239898" y="2317799"/>
                  </a:lnTo>
                  <a:lnTo>
                    <a:pt x="239873" y="2322481"/>
                  </a:lnTo>
                  <a:lnTo>
                    <a:pt x="239839" y="2327164"/>
                  </a:lnTo>
                  <a:lnTo>
                    <a:pt x="239794" y="2331846"/>
                  </a:lnTo>
                  <a:lnTo>
                    <a:pt x="239740" y="2336529"/>
                  </a:lnTo>
                  <a:lnTo>
                    <a:pt x="239678" y="2341211"/>
                  </a:lnTo>
                  <a:lnTo>
                    <a:pt x="239609" y="2345894"/>
                  </a:lnTo>
                  <a:lnTo>
                    <a:pt x="239535" y="2350576"/>
                  </a:lnTo>
                  <a:lnTo>
                    <a:pt x="239458" y="2355258"/>
                  </a:lnTo>
                  <a:lnTo>
                    <a:pt x="239382" y="2359941"/>
                  </a:lnTo>
                  <a:lnTo>
                    <a:pt x="239306" y="2364623"/>
                  </a:lnTo>
                  <a:lnTo>
                    <a:pt x="239234" y="2369306"/>
                  </a:lnTo>
                  <a:lnTo>
                    <a:pt x="239165" y="2373988"/>
                  </a:lnTo>
                  <a:lnTo>
                    <a:pt x="239100" y="2378671"/>
                  </a:lnTo>
                  <a:lnTo>
                    <a:pt x="239040" y="2383353"/>
                  </a:lnTo>
                  <a:lnTo>
                    <a:pt x="238985" y="2388035"/>
                  </a:lnTo>
                  <a:lnTo>
                    <a:pt x="238934" y="2392718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7" name="pg31">
              <a:extLst>
                <a:ext uri="{FF2B5EF4-FFF2-40B4-BE49-F238E27FC236}">
                  <a16:creationId xmlns:a16="http://schemas.microsoft.com/office/drawing/2014/main" id="{5EAEE586-6362-AD3A-23F5-EF724B580748}"/>
                </a:ext>
              </a:extLst>
            </p:cNvPr>
            <p:cNvSpPr/>
            <p:nvPr/>
          </p:nvSpPr>
          <p:spPr>
            <a:xfrm>
              <a:off x="4205454" y="4114575"/>
              <a:ext cx="474790" cy="2196482"/>
            </a:xfrm>
            <a:custGeom>
              <a:avLst/>
              <a:gdLst/>
              <a:ahLst/>
              <a:cxnLst/>
              <a:rect l="0" t="0" r="0" b="0"/>
              <a:pathLst>
                <a:path w="474790" h="2196482">
                  <a:moveTo>
                    <a:pt x="237015" y="2196482"/>
                  </a:moveTo>
                  <a:lnTo>
                    <a:pt x="236998" y="2192184"/>
                  </a:lnTo>
                  <a:lnTo>
                    <a:pt x="236984" y="2187886"/>
                  </a:lnTo>
                  <a:lnTo>
                    <a:pt x="236973" y="2183587"/>
                  </a:lnTo>
                  <a:lnTo>
                    <a:pt x="236966" y="2179289"/>
                  </a:lnTo>
                  <a:lnTo>
                    <a:pt x="236961" y="2174990"/>
                  </a:lnTo>
                  <a:lnTo>
                    <a:pt x="236958" y="2170692"/>
                  </a:lnTo>
                  <a:lnTo>
                    <a:pt x="236956" y="2166394"/>
                  </a:lnTo>
                  <a:lnTo>
                    <a:pt x="236954" y="2162095"/>
                  </a:lnTo>
                  <a:lnTo>
                    <a:pt x="236953" y="2157797"/>
                  </a:lnTo>
                  <a:lnTo>
                    <a:pt x="236950" y="2153498"/>
                  </a:lnTo>
                  <a:lnTo>
                    <a:pt x="236946" y="2149200"/>
                  </a:lnTo>
                  <a:lnTo>
                    <a:pt x="236940" y="2144902"/>
                  </a:lnTo>
                  <a:lnTo>
                    <a:pt x="236932" y="2140603"/>
                  </a:lnTo>
                  <a:lnTo>
                    <a:pt x="236921" y="2136305"/>
                  </a:lnTo>
                  <a:lnTo>
                    <a:pt x="236907" y="2132006"/>
                  </a:lnTo>
                  <a:lnTo>
                    <a:pt x="236891" y="2127708"/>
                  </a:lnTo>
                  <a:lnTo>
                    <a:pt x="236871" y="2123410"/>
                  </a:lnTo>
                  <a:lnTo>
                    <a:pt x="236849" y="2119111"/>
                  </a:lnTo>
                  <a:lnTo>
                    <a:pt x="236824" y="2114813"/>
                  </a:lnTo>
                  <a:lnTo>
                    <a:pt x="236796" y="2110514"/>
                  </a:lnTo>
                  <a:lnTo>
                    <a:pt x="236766" y="2106216"/>
                  </a:lnTo>
                  <a:lnTo>
                    <a:pt x="236732" y="2101918"/>
                  </a:lnTo>
                  <a:lnTo>
                    <a:pt x="236695" y="2097619"/>
                  </a:lnTo>
                  <a:lnTo>
                    <a:pt x="236655" y="2093321"/>
                  </a:lnTo>
                  <a:lnTo>
                    <a:pt x="236613" y="2089022"/>
                  </a:lnTo>
                  <a:lnTo>
                    <a:pt x="236567" y="2084724"/>
                  </a:lnTo>
                  <a:lnTo>
                    <a:pt x="236520" y="2080426"/>
                  </a:lnTo>
                  <a:lnTo>
                    <a:pt x="236470" y="2076127"/>
                  </a:lnTo>
                  <a:lnTo>
                    <a:pt x="236419" y="2071829"/>
                  </a:lnTo>
                  <a:lnTo>
                    <a:pt x="236368" y="2067530"/>
                  </a:lnTo>
                  <a:lnTo>
                    <a:pt x="236318" y="2063232"/>
                  </a:lnTo>
                  <a:lnTo>
                    <a:pt x="236269" y="2058934"/>
                  </a:lnTo>
                  <a:lnTo>
                    <a:pt x="236223" y="2054635"/>
                  </a:lnTo>
                  <a:lnTo>
                    <a:pt x="236182" y="2050337"/>
                  </a:lnTo>
                  <a:lnTo>
                    <a:pt x="236144" y="2046038"/>
                  </a:lnTo>
                  <a:lnTo>
                    <a:pt x="236112" y="2041740"/>
                  </a:lnTo>
                  <a:lnTo>
                    <a:pt x="236086" y="2037442"/>
                  </a:lnTo>
                  <a:lnTo>
                    <a:pt x="236065" y="2033143"/>
                  </a:lnTo>
                  <a:lnTo>
                    <a:pt x="236050" y="2028845"/>
                  </a:lnTo>
                  <a:lnTo>
                    <a:pt x="236040" y="2024546"/>
                  </a:lnTo>
                  <a:lnTo>
                    <a:pt x="236035" y="2020248"/>
                  </a:lnTo>
                  <a:lnTo>
                    <a:pt x="236034" y="2015950"/>
                  </a:lnTo>
                  <a:lnTo>
                    <a:pt x="236036" y="2011651"/>
                  </a:lnTo>
                  <a:lnTo>
                    <a:pt x="236041" y="2007353"/>
                  </a:lnTo>
                  <a:lnTo>
                    <a:pt x="236047" y="2003054"/>
                  </a:lnTo>
                  <a:lnTo>
                    <a:pt x="236055" y="1998756"/>
                  </a:lnTo>
                  <a:lnTo>
                    <a:pt x="236062" y="1994458"/>
                  </a:lnTo>
                  <a:lnTo>
                    <a:pt x="236070" y="1990159"/>
                  </a:lnTo>
                  <a:lnTo>
                    <a:pt x="236076" y="1985861"/>
                  </a:lnTo>
                  <a:lnTo>
                    <a:pt x="236080" y="1981562"/>
                  </a:lnTo>
                  <a:lnTo>
                    <a:pt x="236082" y="1977264"/>
                  </a:lnTo>
                  <a:lnTo>
                    <a:pt x="236080" y="1972966"/>
                  </a:lnTo>
                  <a:lnTo>
                    <a:pt x="236074" y="1968667"/>
                  </a:lnTo>
                  <a:lnTo>
                    <a:pt x="236063" y="1964369"/>
                  </a:lnTo>
                  <a:lnTo>
                    <a:pt x="236046" y="1960070"/>
                  </a:lnTo>
                  <a:lnTo>
                    <a:pt x="236024" y="1955772"/>
                  </a:lnTo>
                  <a:lnTo>
                    <a:pt x="235996" y="1951473"/>
                  </a:lnTo>
                  <a:lnTo>
                    <a:pt x="235962" y="1947175"/>
                  </a:lnTo>
                  <a:lnTo>
                    <a:pt x="235923" y="1942877"/>
                  </a:lnTo>
                  <a:lnTo>
                    <a:pt x="235879" y="1938578"/>
                  </a:lnTo>
                  <a:lnTo>
                    <a:pt x="235832" y="1934280"/>
                  </a:lnTo>
                  <a:lnTo>
                    <a:pt x="235784" y="1929981"/>
                  </a:lnTo>
                  <a:lnTo>
                    <a:pt x="235734" y="1925683"/>
                  </a:lnTo>
                  <a:lnTo>
                    <a:pt x="235685" y="1921385"/>
                  </a:lnTo>
                  <a:lnTo>
                    <a:pt x="235636" y="1917086"/>
                  </a:lnTo>
                  <a:lnTo>
                    <a:pt x="235589" y="1912788"/>
                  </a:lnTo>
                  <a:lnTo>
                    <a:pt x="235544" y="1908489"/>
                  </a:lnTo>
                  <a:lnTo>
                    <a:pt x="235501" y="1904191"/>
                  </a:lnTo>
                  <a:lnTo>
                    <a:pt x="235459" y="1899893"/>
                  </a:lnTo>
                  <a:lnTo>
                    <a:pt x="235419" y="1895594"/>
                  </a:lnTo>
                  <a:lnTo>
                    <a:pt x="235379" y="1891296"/>
                  </a:lnTo>
                  <a:lnTo>
                    <a:pt x="235339" y="1886997"/>
                  </a:lnTo>
                  <a:lnTo>
                    <a:pt x="235299" y="1882699"/>
                  </a:lnTo>
                  <a:lnTo>
                    <a:pt x="235258" y="1878401"/>
                  </a:lnTo>
                  <a:lnTo>
                    <a:pt x="235217" y="1874102"/>
                  </a:lnTo>
                  <a:lnTo>
                    <a:pt x="235174" y="1869804"/>
                  </a:lnTo>
                  <a:lnTo>
                    <a:pt x="235131" y="1865505"/>
                  </a:lnTo>
                  <a:lnTo>
                    <a:pt x="235087" y="1861207"/>
                  </a:lnTo>
                  <a:lnTo>
                    <a:pt x="235042" y="1856909"/>
                  </a:lnTo>
                  <a:lnTo>
                    <a:pt x="234997" y="1852610"/>
                  </a:lnTo>
                  <a:lnTo>
                    <a:pt x="234950" y="1848312"/>
                  </a:lnTo>
                  <a:lnTo>
                    <a:pt x="234903" y="1844013"/>
                  </a:lnTo>
                  <a:lnTo>
                    <a:pt x="234854" y="1839715"/>
                  </a:lnTo>
                  <a:lnTo>
                    <a:pt x="234803" y="1835417"/>
                  </a:lnTo>
                  <a:lnTo>
                    <a:pt x="234750" y="1831118"/>
                  </a:lnTo>
                  <a:lnTo>
                    <a:pt x="234695" y="1826820"/>
                  </a:lnTo>
                  <a:lnTo>
                    <a:pt x="234637" y="1822521"/>
                  </a:lnTo>
                  <a:lnTo>
                    <a:pt x="234577" y="1818223"/>
                  </a:lnTo>
                  <a:lnTo>
                    <a:pt x="234516" y="1813925"/>
                  </a:lnTo>
                  <a:lnTo>
                    <a:pt x="234454" y="1809626"/>
                  </a:lnTo>
                  <a:lnTo>
                    <a:pt x="234394" y="1805328"/>
                  </a:lnTo>
                  <a:lnTo>
                    <a:pt x="234335" y="1801029"/>
                  </a:lnTo>
                  <a:lnTo>
                    <a:pt x="234281" y="1796731"/>
                  </a:lnTo>
                  <a:lnTo>
                    <a:pt x="234231" y="1792433"/>
                  </a:lnTo>
                  <a:lnTo>
                    <a:pt x="234187" y="1788134"/>
                  </a:lnTo>
                  <a:lnTo>
                    <a:pt x="234150" y="1783836"/>
                  </a:lnTo>
                  <a:lnTo>
                    <a:pt x="234120" y="1779537"/>
                  </a:lnTo>
                  <a:lnTo>
                    <a:pt x="234097" y="1775239"/>
                  </a:lnTo>
                  <a:lnTo>
                    <a:pt x="234079" y="1770941"/>
                  </a:lnTo>
                  <a:lnTo>
                    <a:pt x="234066" y="1766642"/>
                  </a:lnTo>
                  <a:lnTo>
                    <a:pt x="234055" y="1762344"/>
                  </a:lnTo>
                  <a:lnTo>
                    <a:pt x="234047" y="1758045"/>
                  </a:lnTo>
                  <a:lnTo>
                    <a:pt x="234038" y="1753747"/>
                  </a:lnTo>
                  <a:lnTo>
                    <a:pt x="234029" y="1749449"/>
                  </a:lnTo>
                  <a:lnTo>
                    <a:pt x="234016" y="1745150"/>
                  </a:lnTo>
                  <a:lnTo>
                    <a:pt x="234000" y="1740852"/>
                  </a:lnTo>
                  <a:lnTo>
                    <a:pt x="233979" y="1736553"/>
                  </a:lnTo>
                  <a:lnTo>
                    <a:pt x="233952" y="1732255"/>
                  </a:lnTo>
                  <a:lnTo>
                    <a:pt x="233918" y="1727957"/>
                  </a:lnTo>
                  <a:lnTo>
                    <a:pt x="233877" y="1723658"/>
                  </a:lnTo>
                  <a:lnTo>
                    <a:pt x="233828" y="1719360"/>
                  </a:lnTo>
                  <a:lnTo>
                    <a:pt x="233770" y="1715061"/>
                  </a:lnTo>
                  <a:lnTo>
                    <a:pt x="233702" y="1710763"/>
                  </a:lnTo>
                  <a:lnTo>
                    <a:pt x="233621" y="1706465"/>
                  </a:lnTo>
                  <a:lnTo>
                    <a:pt x="233527" y="1702166"/>
                  </a:lnTo>
                  <a:lnTo>
                    <a:pt x="233418" y="1697868"/>
                  </a:lnTo>
                  <a:lnTo>
                    <a:pt x="233293" y="1693569"/>
                  </a:lnTo>
                  <a:lnTo>
                    <a:pt x="233151" y="1689271"/>
                  </a:lnTo>
                  <a:lnTo>
                    <a:pt x="232994" y="1684973"/>
                  </a:lnTo>
                  <a:lnTo>
                    <a:pt x="232822" y="1680674"/>
                  </a:lnTo>
                  <a:lnTo>
                    <a:pt x="232635" y="1676376"/>
                  </a:lnTo>
                  <a:lnTo>
                    <a:pt x="232435" y="1672077"/>
                  </a:lnTo>
                  <a:lnTo>
                    <a:pt x="232225" y="1667779"/>
                  </a:lnTo>
                  <a:lnTo>
                    <a:pt x="232008" y="1663481"/>
                  </a:lnTo>
                  <a:lnTo>
                    <a:pt x="231787" y="1659182"/>
                  </a:lnTo>
                  <a:lnTo>
                    <a:pt x="231565" y="1654884"/>
                  </a:lnTo>
                  <a:lnTo>
                    <a:pt x="231347" y="1650585"/>
                  </a:lnTo>
                  <a:lnTo>
                    <a:pt x="231135" y="1646287"/>
                  </a:lnTo>
                  <a:lnTo>
                    <a:pt x="230931" y="1641989"/>
                  </a:lnTo>
                  <a:lnTo>
                    <a:pt x="230737" y="1637690"/>
                  </a:lnTo>
                  <a:lnTo>
                    <a:pt x="230553" y="1633392"/>
                  </a:lnTo>
                  <a:lnTo>
                    <a:pt x="230379" y="1629093"/>
                  </a:lnTo>
                  <a:lnTo>
                    <a:pt x="230216" y="1624795"/>
                  </a:lnTo>
                  <a:lnTo>
                    <a:pt x="230060" y="1620497"/>
                  </a:lnTo>
                  <a:lnTo>
                    <a:pt x="229910" y="1616198"/>
                  </a:lnTo>
                  <a:lnTo>
                    <a:pt x="229762" y="1611900"/>
                  </a:lnTo>
                  <a:lnTo>
                    <a:pt x="229615" y="1607601"/>
                  </a:lnTo>
                  <a:lnTo>
                    <a:pt x="229467" y="1603303"/>
                  </a:lnTo>
                  <a:lnTo>
                    <a:pt x="229315" y="1599005"/>
                  </a:lnTo>
                  <a:lnTo>
                    <a:pt x="229160" y="1594706"/>
                  </a:lnTo>
                  <a:lnTo>
                    <a:pt x="229001" y="1590408"/>
                  </a:lnTo>
                  <a:lnTo>
                    <a:pt x="228841" y="1586109"/>
                  </a:lnTo>
                  <a:lnTo>
                    <a:pt x="228682" y="1581811"/>
                  </a:lnTo>
                  <a:lnTo>
                    <a:pt x="228526" y="1577513"/>
                  </a:lnTo>
                  <a:lnTo>
                    <a:pt x="228379" y="1573214"/>
                  </a:lnTo>
                  <a:lnTo>
                    <a:pt x="228243" y="1568916"/>
                  </a:lnTo>
                  <a:lnTo>
                    <a:pt x="228122" y="1564617"/>
                  </a:lnTo>
                  <a:lnTo>
                    <a:pt x="228018" y="1560319"/>
                  </a:lnTo>
                  <a:lnTo>
                    <a:pt x="227932" y="1556021"/>
                  </a:lnTo>
                  <a:lnTo>
                    <a:pt x="227867" y="1551722"/>
                  </a:lnTo>
                  <a:lnTo>
                    <a:pt x="227819" y="1547424"/>
                  </a:lnTo>
                  <a:lnTo>
                    <a:pt x="227788" y="1543125"/>
                  </a:lnTo>
                  <a:lnTo>
                    <a:pt x="227769" y="1538827"/>
                  </a:lnTo>
                  <a:lnTo>
                    <a:pt x="227757" y="1534529"/>
                  </a:lnTo>
                  <a:lnTo>
                    <a:pt x="227743" y="1530230"/>
                  </a:lnTo>
                  <a:lnTo>
                    <a:pt x="227721" y="1525932"/>
                  </a:lnTo>
                  <a:lnTo>
                    <a:pt x="227684" y="1521633"/>
                  </a:lnTo>
                  <a:lnTo>
                    <a:pt x="227624" y="1517335"/>
                  </a:lnTo>
                  <a:lnTo>
                    <a:pt x="227536" y="1513037"/>
                  </a:lnTo>
                  <a:lnTo>
                    <a:pt x="227415" y="1508738"/>
                  </a:lnTo>
                  <a:lnTo>
                    <a:pt x="227255" y="1504440"/>
                  </a:lnTo>
                  <a:lnTo>
                    <a:pt x="227053" y="1500141"/>
                  </a:lnTo>
                  <a:lnTo>
                    <a:pt x="226804" y="1495843"/>
                  </a:lnTo>
                  <a:lnTo>
                    <a:pt x="226515" y="1491545"/>
                  </a:lnTo>
                  <a:lnTo>
                    <a:pt x="226187" y="1487246"/>
                  </a:lnTo>
                  <a:lnTo>
                    <a:pt x="225825" y="1482948"/>
                  </a:lnTo>
                  <a:lnTo>
                    <a:pt x="225433" y="1478649"/>
                  </a:lnTo>
                  <a:lnTo>
                    <a:pt x="225017" y="1474351"/>
                  </a:lnTo>
                  <a:lnTo>
                    <a:pt x="224583" y="1470053"/>
                  </a:lnTo>
                  <a:lnTo>
                    <a:pt x="224138" y="1465754"/>
                  </a:lnTo>
                  <a:lnTo>
                    <a:pt x="223688" y="1461456"/>
                  </a:lnTo>
                  <a:lnTo>
                    <a:pt x="223242" y="1457157"/>
                  </a:lnTo>
                  <a:lnTo>
                    <a:pt x="222805" y="1452859"/>
                  </a:lnTo>
                  <a:lnTo>
                    <a:pt x="222383" y="1448561"/>
                  </a:lnTo>
                  <a:lnTo>
                    <a:pt x="221980" y="1444262"/>
                  </a:lnTo>
                  <a:lnTo>
                    <a:pt x="221598" y="1439964"/>
                  </a:lnTo>
                  <a:lnTo>
                    <a:pt x="221241" y="1435665"/>
                  </a:lnTo>
                  <a:lnTo>
                    <a:pt x="220910" y="1431367"/>
                  </a:lnTo>
                  <a:lnTo>
                    <a:pt x="220605" y="1427069"/>
                  </a:lnTo>
                  <a:lnTo>
                    <a:pt x="220325" y="1422770"/>
                  </a:lnTo>
                  <a:lnTo>
                    <a:pt x="220071" y="1418472"/>
                  </a:lnTo>
                  <a:lnTo>
                    <a:pt x="219838" y="1414173"/>
                  </a:lnTo>
                  <a:lnTo>
                    <a:pt x="219621" y="1409875"/>
                  </a:lnTo>
                  <a:lnTo>
                    <a:pt x="219415" y="1405577"/>
                  </a:lnTo>
                  <a:lnTo>
                    <a:pt x="219214" y="1401278"/>
                  </a:lnTo>
                  <a:lnTo>
                    <a:pt x="219011" y="1396980"/>
                  </a:lnTo>
                  <a:lnTo>
                    <a:pt x="218801" y="1392681"/>
                  </a:lnTo>
                  <a:lnTo>
                    <a:pt x="218577" y="1388383"/>
                  </a:lnTo>
                  <a:lnTo>
                    <a:pt x="218331" y="1384085"/>
                  </a:lnTo>
                  <a:lnTo>
                    <a:pt x="218059" y="1379786"/>
                  </a:lnTo>
                  <a:lnTo>
                    <a:pt x="217751" y="1375488"/>
                  </a:lnTo>
                  <a:lnTo>
                    <a:pt x="217407" y="1371189"/>
                  </a:lnTo>
                  <a:lnTo>
                    <a:pt x="217026" y="1366891"/>
                  </a:lnTo>
                  <a:lnTo>
                    <a:pt x="216607" y="1362593"/>
                  </a:lnTo>
                  <a:lnTo>
                    <a:pt x="216151" y="1358294"/>
                  </a:lnTo>
                  <a:lnTo>
                    <a:pt x="215661" y="1353996"/>
                  </a:lnTo>
                  <a:lnTo>
                    <a:pt x="215140" y="1349697"/>
                  </a:lnTo>
                  <a:lnTo>
                    <a:pt x="214591" y="1345399"/>
                  </a:lnTo>
                  <a:lnTo>
                    <a:pt x="214018" y="1341101"/>
                  </a:lnTo>
                  <a:lnTo>
                    <a:pt x="213423" y="1336802"/>
                  </a:lnTo>
                  <a:lnTo>
                    <a:pt x="212811" y="1332504"/>
                  </a:lnTo>
                  <a:lnTo>
                    <a:pt x="212184" y="1328205"/>
                  </a:lnTo>
                  <a:lnTo>
                    <a:pt x="211541" y="1323907"/>
                  </a:lnTo>
                  <a:lnTo>
                    <a:pt x="210881" y="1319609"/>
                  </a:lnTo>
                  <a:lnTo>
                    <a:pt x="210204" y="1315310"/>
                  </a:lnTo>
                  <a:lnTo>
                    <a:pt x="209506" y="1311012"/>
                  </a:lnTo>
                  <a:lnTo>
                    <a:pt x="208785" y="1306713"/>
                  </a:lnTo>
                  <a:lnTo>
                    <a:pt x="208039" y="1302415"/>
                  </a:lnTo>
                  <a:lnTo>
                    <a:pt x="207263" y="1298117"/>
                  </a:lnTo>
                  <a:lnTo>
                    <a:pt x="206455" y="1293818"/>
                  </a:lnTo>
                  <a:lnTo>
                    <a:pt x="205619" y="1289520"/>
                  </a:lnTo>
                  <a:lnTo>
                    <a:pt x="204754" y="1285221"/>
                  </a:lnTo>
                  <a:lnTo>
                    <a:pt x="203863" y="1280923"/>
                  </a:lnTo>
                  <a:lnTo>
                    <a:pt x="202950" y="1276625"/>
                  </a:lnTo>
                  <a:lnTo>
                    <a:pt x="202017" y="1272326"/>
                  </a:lnTo>
                  <a:lnTo>
                    <a:pt x="201068" y="1268028"/>
                  </a:lnTo>
                  <a:lnTo>
                    <a:pt x="200107" y="1263729"/>
                  </a:lnTo>
                  <a:lnTo>
                    <a:pt x="199137" y="1259431"/>
                  </a:lnTo>
                  <a:lnTo>
                    <a:pt x="198160" y="1255133"/>
                  </a:lnTo>
                  <a:lnTo>
                    <a:pt x="197181" y="1250834"/>
                  </a:lnTo>
                  <a:lnTo>
                    <a:pt x="196201" y="1246536"/>
                  </a:lnTo>
                  <a:lnTo>
                    <a:pt x="195221" y="1242237"/>
                  </a:lnTo>
                  <a:lnTo>
                    <a:pt x="194241" y="1237939"/>
                  </a:lnTo>
                  <a:lnTo>
                    <a:pt x="193260" y="1233641"/>
                  </a:lnTo>
                  <a:lnTo>
                    <a:pt x="192279" y="1229342"/>
                  </a:lnTo>
                  <a:lnTo>
                    <a:pt x="191295" y="1225044"/>
                  </a:lnTo>
                  <a:lnTo>
                    <a:pt x="190308" y="1220745"/>
                  </a:lnTo>
                  <a:lnTo>
                    <a:pt x="189313" y="1216447"/>
                  </a:lnTo>
                  <a:lnTo>
                    <a:pt x="188307" y="1212149"/>
                  </a:lnTo>
                  <a:lnTo>
                    <a:pt x="187286" y="1207850"/>
                  </a:lnTo>
                  <a:lnTo>
                    <a:pt x="186246" y="1203552"/>
                  </a:lnTo>
                  <a:lnTo>
                    <a:pt x="185182" y="1199253"/>
                  </a:lnTo>
                  <a:lnTo>
                    <a:pt x="184087" y="1194955"/>
                  </a:lnTo>
                  <a:lnTo>
                    <a:pt x="182956" y="1190657"/>
                  </a:lnTo>
                  <a:lnTo>
                    <a:pt x="181782" y="1186358"/>
                  </a:lnTo>
                  <a:lnTo>
                    <a:pt x="180559" y="1182060"/>
                  </a:lnTo>
                  <a:lnTo>
                    <a:pt x="179278" y="1177761"/>
                  </a:lnTo>
                  <a:lnTo>
                    <a:pt x="177929" y="1173463"/>
                  </a:lnTo>
                  <a:lnTo>
                    <a:pt x="176511" y="1169165"/>
                  </a:lnTo>
                  <a:lnTo>
                    <a:pt x="175020" y="1164866"/>
                  </a:lnTo>
                  <a:lnTo>
                    <a:pt x="173453" y="1160568"/>
                  </a:lnTo>
                  <a:lnTo>
                    <a:pt x="171807" y="1156269"/>
                  </a:lnTo>
                  <a:lnTo>
                    <a:pt x="170082" y="1151971"/>
                  </a:lnTo>
                  <a:lnTo>
                    <a:pt x="168279" y="1147673"/>
                  </a:lnTo>
                  <a:lnTo>
                    <a:pt x="166399" y="1143374"/>
                  </a:lnTo>
                  <a:lnTo>
                    <a:pt x="164448" y="1139076"/>
                  </a:lnTo>
                  <a:lnTo>
                    <a:pt x="162424" y="1134777"/>
                  </a:lnTo>
                  <a:lnTo>
                    <a:pt x="160344" y="1130479"/>
                  </a:lnTo>
                  <a:lnTo>
                    <a:pt x="158220" y="1126181"/>
                  </a:lnTo>
                  <a:lnTo>
                    <a:pt x="156063" y="1121882"/>
                  </a:lnTo>
                  <a:lnTo>
                    <a:pt x="153885" y="1117584"/>
                  </a:lnTo>
                  <a:lnTo>
                    <a:pt x="151699" y="1113285"/>
                  </a:lnTo>
                  <a:lnTo>
                    <a:pt x="149516" y="1108987"/>
                  </a:lnTo>
                  <a:lnTo>
                    <a:pt x="147348" y="1104689"/>
                  </a:lnTo>
                  <a:lnTo>
                    <a:pt x="145204" y="1100390"/>
                  </a:lnTo>
                  <a:lnTo>
                    <a:pt x="143094" y="1096092"/>
                  </a:lnTo>
                  <a:lnTo>
                    <a:pt x="141023" y="1091793"/>
                  </a:lnTo>
                  <a:lnTo>
                    <a:pt x="138991" y="1087495"/>
                  </a:lnTo>
                  <a:lnTo>
                    <a:pt x="136996" y="1083197"/>
                  </a:lnTo>
                  <a:lnTo>
                    <a:pt x="135033" y="1078898"/>
                  </a:lnTo>
                  <a:lnTo>
                    <a:pt x="133098" y="1074600"/>
                  </a:lnTo>
                  <a:lnTo>
                    <a:pt x="131181" y="1070301"/>
                  </a:lnTo>
                  <a:lnTo>
                    <a:pt x="129274" y="1066003"/>
                  </a:lnTo>
                  <a:lnTo>
                    <a:pt x="127366" y="1061705"/>
                  </a:lnTo>
                  <a:lnTo>
                    <a:pt x="125446" y="1057406"/>
                  </a:lnTo>
                  <a:lnTo>
                    <a:pt x="123497" y="1053108"/>
                  </a:lnTo>
                  <a:lnTo>
                    <a:pt x="121512" y="1048809"/>
                  </a:lnTo>
                  <a:lnTo>
                    <a:pt x="119478" y="1044511"/>
                  </a:lnTo>
                  <a:lnTo>
                    <a:pt x="117386" y="1040213"/>
                  </a:lnTo>
                  <a:lnTo>
                    <a:pt x="115226" y="1035914"/>
                  </a:lnTo>
                  <a:lnTo>
                    <a:pt x="112992" y="1031616"/>
                  </a:lnTo>
                  <a:lnTo>
                    <a:pt x="110675" y="1027317"/>
                  </a:lnTo>
                  <a:lnTo>
                    <a:pt x="108269" y="1023019"/>
                  </a:lnTo>
                  <a:lnTo>
                    <a:pt x="105770" y="1018721"/>
                  </a:lnTo>
                  <a:lnTo>
                    <a:pt x="103164" y="1014422"/>
                  </a:lnTo>
                  <a:lnTo>
                    <a:pt x="100457" y="1010124"/>
                  </a:lnTo>
                  <a:lnTo>
                    <a:pt x="97651" y="1005825"/>
                  </a:lnTo>
                  <a:lnTo>
                    <a:pt x="94750" y="1001527"/>
                  </a:lnTo>
                  <a:lnTo>
                    <a:pt x="91760" y="997229"/>
                  </a:lnTo>
                  <a:lnTo>
                    <a:pt x="88687" y="992930"/>
                  </a:lnTo>
                  <a:lnTo>
                    <a:pt x="85541" y="988632"/>
                  </a:lnTo>
                  <a:lnTo>
                    <a:pt x="82334" y="984333"/>
                  </a:lnTo>
                  <a:lnTo>
                    <a:pt x="79082" y="980035"/>
                  </a:lnTo>
                  <a:lnTo>
                    <a:pt x="75801" y="975736"/>
                  </a:lnTo>
                  <a:lnTo>
                    <a:pt x="72514" y="971438"/>
                  </a:lnTo>
                  <a:lnTo>
                    <a:pt x="69244" y="967140"/>
                  </a:lnTo>
                  <a:lnTo>
                    <a:pt x="66011" y="962841"/>
                  </a:lnTo>
                  <a:lnTo>
                    <a:pt x="62835" y="958543"/>
                  </a:lnTo>
                  <a:lnTo>
                    <a:pt x="59733" y="954244"/>
                  </a:lnTo>
                  <a:lnTo>
                    <a:pt x="56722" y="949946"/>
                  </a:lnTo>
                  <a:lnTo>
                    <a:pt x="53813" y="945648"/>
                  </a:lnTo>
                  <a:lnTo>
                    <a:pt x="51014" y="941349"/>
                  </a:lnTo>
                  <a:lnTo>
                    <a:pt x="48331" y="937051"/>
                  </a:lnTo>
                  <a:lnTo>
                    <a:pt x="45777" y="932752"/>
                  </a:lnTo>
                  <a:lnTo>
                    <a:pt x="43334" y="928454"/>
                  </a:lnTo>
                  <a:lnTo>
                    <a:pt x="40992" y="924156"/>
                  </a:lnTo>
                  <a:lnTo>
                    <a:pt x="38741" y="919857"/>
                  </a:lnTo>
                  <a:lnTo>
                    <a:pt x="36569" y="915559"/>
                  </a:lnTo>
                  <a:lnTo>
                    <a:pt x="34465" y="911260"/>
                  </a:lnTo>
                  <a:lnTo>
                    <a:pt x="32415" y="906962"/>
                  </a:lnTo>
                  <a:lnTo>
                    <a:pt x="30408" y="902664"/>
                  </a:lnTo>
                  <a:lnTo>
                    <a:pt x="28435" y="898365"/>
                  </a:lnTo>
                  <a:lnTo>
                    <a:pt x="26487" y="894067"/>
                  </a:lnTo>
                  <a:lnTo>
                    <a:pt x="24559" y="889768"/>
                  </a:lnTo>
                  <a:lnTo>
                    <a:pt x="22648" y="885470"/>
                  </a:lnTo>
                  <a:lnTo>
                    <a:pt x="20755" y="881172"/>
                  </a:lnTo>
                  <a:lnTo>
                    <a:pt x="18886" y="876873"/>
                  </a:lnTo>
                  <a:lnTo>
                    <a:pt x="17050" y="872575"/>
                  </a:lnTo>
                  <a:lnTo>
                    <a:pt x="15258" y="868276"/>
                  </a:lnTo>
                  <a:lnTo>
                    <a:pt x="13526" y="863978"/>
                  </a:lnTo>
                  <a:lnTo>
                    <a:pt x="11872" y="859680"/>
                  </a:lnTo>
                  <a:lnTo>
                    <a:pt x="10317" y="855381"/>
                  </a:lnTo>
                  <a:lnTo>
                    <a:pt x="8895" y="851083"/>
                  </a:lnTo>
                  <a:lnTo>
                    <a:pt x="7613" y="846784"/>
                  </a:lnTo>
                  <a:lnTo>
                    <a:pt x="6486" y="842486"/>
                  </a:lnTo>
                  <a:lnTo>
                    <a:pt x="5524" y="838188"/>
                  </a:lnTo>
                  <a:lnTo>
                    <a:pt x="4731" y="833889"/>
                  </a:lnTo>
                  <a:lnTo>
                    <a:pt x="4106" y="829591"/>
                  </a:lnTo>
                  <a:lnTo>
                    <a:pt x="3641" y="825292"/>
                  </a:lnTo>
                  <a:lnTo>
                    <a:pt x="3321" y="820994"/>
                  </a:lnTo>
                  <a:lnTo>
                    <a:pt x="3126" y="816696"/>
                  </a:lnTo>
                  <a:lnTo>
                    <a:pt x="3041" y="812397"/>
                  </a:lnTo>
                  <a:lnTo>
                    <a:pt x="3023" y="808099"/>
                  </a:lnTo>
                  <a:lnTo>
                    <a:pt x="3043" y="803800"/>
                  </a:lnTo>
                  <a:lnTo>
                    <a:pt x="3074" y="799502"/>
                  </a:lnTo>
                  <a:lnTo>
                    <a:pt x="3095" y="795204"/>
                  </a:lnTo>
                  <a:lnTo>
                    <a:pt x="3085" y="790905"/>
                  </a:lnTo>
                  <a:lnTo>
                    <a:pt x="3032" y="786607"/>
                  </a:lnTo>
                  <a:lnTo>
                    <a:pt x="2925" y="782308"/>
                  </a:lnTo>
                  <a:lnTo>
                    <a:pt x="2760" y="778010"/>
                  </a:lnTo>
                  <a:lnTo>
                    <a:pt x="2535" y="773712"/>
                  </a:lnTo>
                  <a:lnTo>
                    <a:pt x="2255" y="769413"/>
                  </a:lnTo>
                  <a:lnTo>
                    <a:pt x="1935" y="765115"/>
                  </a:lnTo>
                  <a:lnTo>
                    <a:pt x="1586" y="760816"/>
                  </a:lnTo>
                  <a:lnTo>
                    <a:pt x="1226" y="756518"/>
                  </a:lnTo>
                  <a:lnTo>
                    <a:pt x="873" y="752220"/>
                  </a:lnTo>
                  <a:lnTo>
                    <a:pt x="548" y="747921"/>
                  </a:lnTo>
                  <a:lnTo>
                    <a:pt x="276" y="743623"/>
                  </a:lnTo>
                  <a:lnTo>
                    <a:pt x="84" y="739324"/>
                  </a:lnTo>
                  <a:lnTo>
                    <a:pt x="0" y="735026"/>
                  </a:lnTo>
                  <a:lnTo>
                    <a:pt x="76" y="730728"/>
                  </a:lnTo>
                  <a:lnTo>
                    <a:pt x="326" y="726429"/>
                  </a:lnTo>
                  <a:lnTo>
                    <a:pt x="775" y="722131"/>
                  </a:lnTo>
                  <a:lnTo>
                    <a:pt x="1444" y="717832"/>
                  </a:lnTo>
                  <a:lnTo>
                    <a:pt x="2350" y="713534"/>
                  </a:lnTo>
                  <a:lnTo>
                    <a:pt x="3500" y="709236"/>
                  </a:lnTo>
                  <a:lnTo>
                    <a:pt x="4899" y="704937"/>
                  </a:lnTo>
                  <a:lnTo>
                    <a:pt x="6541" y="700639"/>
                  </a:lnTo>
                  <a:lnTo>
                    <a:pt x="8415" y="696340"/>
                  </a:lnTo>
                  <a:lnTo>
                    <a:pt x="10523" y="692042"/>
                  </a:lnTo>
                  <a:lnTo>
                    <a:pt x="12830" y="687744"/>
                  </a:lnTo>
                  <a:lnTo>
                    <a:pt x="15301" y="683445"/>
                  </a:lnTo>
                  <a:lnTo>
                    <a:pt x="17913" y="679147"/>
                  </a:lnTo>
                  <a:lnTo>
                    <a:pt x="20644" y="674848"/>
                  </a:lnTo>
                  <a:lnTo>
                    <a:pt x="23472" y="670550"/>
                  </a:lnTo>
                  <a:lnTo>
                    <a:pt x="26381" y="666252"/>
                  </a:lnTo>
                  <a:lnTo>
                    <a:pt x="29357" y="661953"/>
                  </a:lnTo>
                  <a:lnTo>
                    <a:pt x="32390" y="657655"/>
                  </a:lnTo>
                  <a:lnTo>
                    <a:pt x="35475" y="653356"/>
                  </a:lnTo>
                  <a:lnTo>
                    <a:pt x="38609" y="649058"/>
                  </a:lnTo>
                  <a:lnTo>
                    <a:pt x="41786" y="644760"/>
                  </a:lnTo>
                  <a:lnTo>
                    <a:pt x="45003" y="640461"/>
                  </a:lnTo>
                  <a:lnTo>
                    <a:pt x="48258" y="636163"/>
                  </a:lnTo>
                  <a:lnTo>
                    <a:pt x="51548" y="631864"/>
                  </a:lnTo>
                  <a:lnTo>
                    <a:pt x="54868" y="627566"/>
                  </a:lnTo>
                  <a:lnTo>
                    <a:pt x="58213" y="623268"/>
                  </a:lnTo>
                  <a:lnTo>
                    <a:pt x="61576" y="618969"/>
                  </a:lnTo>
                  <a:lnTo>
                    <a:pt x="64949" y="614671"/>
                  </a:lnTo>
                  <a:lnTo>
                    <a:pt x="68322" y="610372"/>
                  </a:lnTo>
                  <a:lnTo>
                    <a:pt x="71686" y="606074"/>
                  </a:lnTo>
                  <a:lnTo>
                    <a:pt x="75034" y="601776"/>
                  </a:lnTo>
                  <a:lnTo>
                    <a:pt x="78361" y="597477"/>
                  </a:lnTo>
                  <a:lnTo>
                    <a:pt x="81663" y="593179"/>
                  </a:lnTo>
                  <a:lnTo>
                    <a:pt x="84936" y="588880"/>
                  </a:lnTo>
                  <a:lnTo>
                    <a:pt x="88180" y="584582"/>
                  </a:lnTo>
                  <a:lnTo>
                    <a:pt x="91392" y="580284"/>
                  </a:lnTo>
                  <a:lnTo>
                    <a:pt x="94573" y="575985"/>
                  </a:lnTo>
                  <a:lnTo>
                    <a:pt x="97721" y="571687"/>
                  </a:lnTo>
                  <a:lnTo>
                    <a:pt x="100832" y="567388"/>
                  </a:lnTo>
                  <a:lnTo>
                    <a:pt x="103906" y="563090"/>
                  </a:lnTo>
                  <a:lnTo>
                    <a:pt x="106941" y="558792"/>
                  </a:lnTo>
                  <a:lnTo>
                    <a:pt x="109929" y="554493"/>
                  </a:lnTo>
                  <a:lnTo>
                    <a:pt x="112867" y="550195"/>
                  </a:lnTo>
                  <a:lnTo>
                    <a:pt x="115747" y="545896"/>
                  </a:lnTo>
                  <a:lnTo>
                    <a:pt x="118563" y="541598"/>
                  </a:lnTo>
                  <a:lnTo>
                    <a:pt x="121312" y="537300"/>
                  </a:lnTo>
                  <a:lnTo>
                    <a:pt x="123989" y="533001"/>
                  </a:lnTo>
                  <a:lnTo>
                    <a:pt x="126586" y="528703"/>
                  </a:lnTo>
                  <a:lnTo>
                    <a:pt x="129116" y="524404"/>
                  </a:lnTo>
                  <a:lnTo>
                    <a:pt x="131586" y="520106"/>
                  </a:lnTo>
                  <a:lnTo>
                    <a:pt x="134005" y="515808"/>
                  </a:lnTo>
                  <a:lnTo>
                    <a:pt x="136385" y="511509"/>
                  </a:lnTo>
                  <a:lnTo>
                    <a:pt x="138739" y="507211"/>
                  </a:lnTo>
                  <a:lnTo>
                    <a:pt x="141080" y="502912"/>
                  </a:lnTo>
                  <a:lnTo>
                    <a:pt x="143420" y="498614"/>
                  </a:lnTo>
                  <a:lnTo>
                    <a:pt x="145770" y="494316"/>
                  </a:lnTo>
                  <a:lnTo>
                    <a:pt x="148139" y="490017"/>
                  </a:lnTo>
                  <a:lnTo>
                    <a:pt x="150526" y="485719"/>
                  </a:lnTo>
                  <a:lnTo>
                    <a:pt x="152927" y="481420"/>
                  </a:lnTo>
                  <a:lnTo>
                    <a:pt x="155332" y="477122"/>
                  </a:lnTo>
                  <a:lnTo>
                    <a:pt x="157730" y="472824"/>
                  </a:lnTo>
                  <a:lnTo>
                    <a:pt x="160103" y="468525"/>
                  </a:lnTo>
                  <a:lnTo>
                    <a:pt x="162435" y="464227"/>
                  </a:lnTo>
                  <a:lnTo>
                    <a:pt x="164707" y="459928"/>
                  </a:lnTo>
                  <a:lnTo>
                    <a:pt x="166903" y="455630"/>
                  </a:lnTo>
                  <a:lnTo>
                    <a:pt x="169003" y="451332"/>
                  </a:lnTo>
                  <a:lnTo>
                    <a:pt x="170991" y="447033"/>
                  </a:lnTo>
                  <a:lnTo>
                    <a:pt x="172872" y="442735"/>
                  </a:lnTo>
                  <a:lnTo>
                    <a:pt x="174644" y="438436"/>
                  </a:lnTo>
                  <a:lnTo>
                    <a:pt x="176314" y="434138"/>
                  </a:lnTo>
                  <a:lnTo>
                    <a:pt x="177890" y="429840"/>
                  </a:lnTo>
                  <a:lnTo>
                    <a:pt x="179383" y="425541"/>
                  </a:lnTo>
                  <a:lnTo>
                    <a:pt x="180805" y="421243"/>
                  </a:lnTo>
                  <a:lnTo>
                    <a:pt x="182171" y="416944"/>
                  </a:lnTo>
                  <a:lnTo>
                    <a:pt x="183493" y="412646"/>
                  </a:lnTo>
                  <a:lnTo>
                    <a:pt x="184782" y="408348"/>
                  </a:lnTo>
                  <a:lnTo>
                    <a:pt x="186053" y="404049"/>
                  </a:lnTo>
                  <a:lnTo>
                    <a:pt x="187315" y="399751"/>
                  </a:lnTo>
                  <a:lnTo>
                    <a:pt x="188572" y="395452"/>
                  </a:lnTo>
                  <a:lnTo>
                    <a:pt x="189827" y="391154"/>
                  </a:lnTo>
                  <a:lnTo>
                    <a:pt x="191084" y="386856"/>
                  </a:lnTo>
                  <a:lnTo>
                    <a:pt x="192340" y="382557"/>
                  </a:lnTo>
                  <a:lnTo>
                    <a:pt x="193595" y="378259"/>
                  </a:lnTo>
                  <a:lnTo>
                    <a:pt x="194846" y="373960"/>
                  </a:lnTo>
                  <a:lnTo>
                    <a:pt x="196089" y="369662"/>
                  </a:lnTo>
                  <a:lnTo>
                    <a:pt x="197318" y="365364"/>
                  </a:lnTo>
                  <a:lnTo>
                    <a:pt x="198529" y="361065"/>
                  </a:lnTo>
                  <a:lnTo>
                    <a:pt x="199718" y="356767"/>
                  </a:lnTo>
                  <a:lnTo>
                    <a:pt x="200879" y="352468"/>
                  </a:lnTo>
                  <a:lnTo>
                    <a:pt x="202009" y="348170"/>
                  </a:lnTo>
                  <a:lnTo>
                    <a:pt x="203104" y="343872"/>
                  </a:lnTo>
                  <a:lnTo>
                    <a:pt x="204161" y="339573"/>
                  </a:lnTo>
                  <a:lnTo>
                    <a:pt x="205177" y="335275"/>
                  </a:lnTo>
                  <a:lnTo>
                    <a:pt x="206152" y="330976"/>
                  </a:lnTo>
                  <a:lnTo>
                    <a:pt x="207080" y="326678"/>
                  </a:lnTo>
                  <a:lnTo>
                    <a:pt x="207967" y="322380"/>
                  </a:lnTo>
                  <a:lnTo>
                    <a:pt x="208816" y="318081"/>
                  </a:lnTo>
                  <a:lnTo>
                    <a:pt x="209629" y="313783"/>
                  </a:lnTo>
                  <a:lnTo>
                    <a:pt x="210408" y="309484"/>
                  </a:lnTo>
                  <a:lnTo>
                    <a:pt x="211157" y="305186"/>
                  </a:lnTo>
                  <a:lnTo>
                    <a:pt x="211877" y="300888"/>
                  </a:lnTo>
                  <a:lnTo>
                    <a:pt x="212572" y="296589"/>
                  </a:lnTo>
                  <a:lnTo>
                    <a:pt x="213245" y="292291"/>
                  </a:lnTo>
                  <a:lnTo>
                    <a:pt x="213895" y="287992"/>
                  </a:lnTo>
                  <a:lnTo>
                    <a:pt x="214527" y="283694"/>
                  </a:lnTo>
                  <a:lnTo>
                    <a:pt x="215144" y="279396"/>
                  </a:lnTo>
                  <a:lnTo>
                    <a:pt x="215748" y="275097"/>
                  </a:lnTo>
                  <a:lnTo>
                    <a:pt x="216343" y="270799"/>
                  </a:lnTo>
                  <a:lnTo>
                    <a:pt x="216931" y="266500"/>
                  </a:lnTo>
                  <a:lnTo>
                    <a:pt x="217515" y="262202"/>
                  </a:lnTo>
                  <a:lnTo>
                    <a:pt x="218101" y="257904"/>
                  </a:lnTo>
                  <a:lnTo>
                    <a:pt x="218691" y="253605"/>
                  </a:lnTo>
                  <a:lnTo>
                    <a:pt x="219289" y="249307"/>
                  </a:lnTo>
                  <a:lnTo>
                    <a:pt x="219900" y="245008"/>
                  </a:lnTo>
                  <a:lnTo>
                    <a:pt x="220526" y="240710"/>
                  </a:lnTo>
                  <a:lnTo>
                    <a:pt x="221165" y="236412"/>
                  </a:lnTo>
                  <a:lnTo>
                    <a:pt x="221818" y="232113"/>
                  </a:lnTo>
                  <a:lnTo>
                    <a:pt x="222483" y="227815"/>
                  </a:lnTo>
                  <a:lnTo>
                    <a:pt x="223156" y="223516"/>
                  </a:lnTo>
                  <a:lnTo>
                    <a:pt x="223831" y="219218"/>
                  </a:lnTo>
                  <a:lnTo>
                    <a:pt x="224504" y="214920"/>
                  </a:lnTo>
                  <a:lnTo>
                    <a:pt x="225168" y="210621"/>
                  </a:lnTo>
                  <a:lnTo>
                    <a:pt x="225814" y="206323"/>
                  </a:lnTo>
                  <a:lnTo>
                    <a:pt x="226436" y="202024"/>
                  </a:lnTo>
                  <a:lnTo>
                    <a:pt x="227031" y="197726"/>
                  </a:lnTo>
                  <a:lnTo>
                    <a:pt x="227594" y="193428"/>
                  </a:lnTo>
                  <a:lnTo>
                    <a:pt x="228125" y="189129"/>
                  </a:lnTo>
                  <a:lnTo>
                    <a:pt x="228621" y="184831"/>
                  </a:lnTo>
                  <a:lnTo>
                    <a:pt x="229083" y="180532"/>
                  </a:lnTo>
                  <a:lnTo>
                    <a:pt x="229514" y="176234"/>
                  </a:lnTo>
                  <a:lnTo>
                    <a:pt x="229917" y="171936"/>
                  </a:lnTo>
                  <a:lnTo>
                    <a:pt x="230293" y="167637"/>
                  </a:lnTo>
                  <a:lnTo>
                    <a:pt x="230648" y="163339"/>
                  </a:lnTo>
                  <a:lnTo>
                    <a:pt x="230987" y="159040"/>
                  </a:lnTo>
                  <a:lnTo>
                    <a:pt x="231314" y="154742"/>
                  </a:lnTo>
                  <a:lnTo>
                    <a:pt x="231632" y="150444"/>
                  </a:lnTo>
                  <a:lnTo>
                    <a:pt x="231943" y="146145"/>
                  </a:lnTo>
                  <a:lnTo>
                    <a:pt x="232248" y="141847"/>
                  </a:lnTo>
                  <a:lnTo>
                    <a:pt x="232549" y="137548"/>
                  </a:lnTo>
                  <a:lnTo>
                    <a:pt x="232845" y="133250"/>
                  </a:lnTo>
                  <a:lnTo>
                    <a:pt x="233135" y="128952"/>
                  </a:lnTo>
                  <a:lnTo>
                    <a:pt x="233419" y="124653"/>
                  </a:lnTo>
                  <a:lnTo>
                    <a:pt x="233693" y="120355"/>
                  </a:lnTo>
                  <a:lnTo>
                    <a:pt x="233958" y="116056"/>
                  </a:lnTo>
                  <a:lnTo>
                    <a:pt x="234209" y="111758"/>
                  </a:lnTo>
                  <a:lnTo>
                    <a:pt x="234447" y="107460"/>
                  </a:lnTo>
                  <a:lnTo>
                    <a:pt x="234670" y="103161"/>
                  </a:lnTo>
                  <a:lnTo>
                    <a:pt x="234875" y="98863"/>
                  </a:lnTo>
                  <a:lnTo>
                    <a:pt x="235064" y="94564"/>
                  </a:lnTo>
                  <a:lnTo>
                    <a:pt x="235235" y="90266"/>
                  </a:lnTo>
                  <a:lnTo>
                    <a:pt x="235387" y="85968"/>
                  </a:lnTo>
                  <a:lnTo>
                    <a:pt x="235522" y="81669"/>
                  </a:lnTo>
                  <a:lnTo>
                    <a:pt x="235643" y="77371"/>
                  </a:lnTo>
                  <a:lnTo>
                    <a:pt x="235750" y="73072"/>
                  </a:lnTo>
                  <a:lnTo>
                    <a:pt x="235845" y="68774"/>
                  </a:lnTo>
                  <a:lnTo>
                    <a:pt x="235931" y="64476"/>
                  </a:lnTo>
                  <a:lnTo>
                    <a:pt x="236007" y="60177"/>
                  </a:lnTo>
                  <a:lnTo>
                    <a:pt x="236076" y="55879"/>
                  </a:lnTo>
                  <a:lnTo>
                    <a:pt x="236139" y="51580"/>
                  </a:lnTo>
                  <a:lnTo>
                    <a:pt x="236197" y="47282"/>
                  </a:lnTo>
                  <a:lnTo>
                    <a:pt x="236252" y="42984"/>
                  </a:lnTo>
                  <a:lnTo>
                    <a:pt x="236304" y="38685"/>
                  </a:lnTo>
                  <a:lnTo>
                    <a:pt x="236355" y="34387"/>
                  </a:lnTo>
                  <a:lnTo>
                    <a:pt x="236404" y="30088"/>
                  </a:lnTo>
                  <a:lnTo>
                    <a:pt x="236453" y="25790"/>
                  </a:lnTo>
                  <a:lnTo>
                    <a:pt x="236502" y="21492"/>
                  </a:lnTo>
                  <a:lnTo>
                    <a:pt x="236552" y="17193"/>
                  </a:lnTo>
                  <a:lnTo>
                    <a:pt x="236603" y="12895"/>
                  </a:lnTo>
                  <a:lnTo>
                    <a:pt x="236654" y="8596"/>
                  </a:lnTo>
                  <a:lnTo>
                    <a:pt x="236707" y="4298"/>
                  </a:lnTo>
                  <a:lnTo>
                    <a:pt x="236761" y="0"/>
                  </a:lnTo>
                  <a:lnTo>
                    <a:pt x="238028" y="0"/>
                  </a:lnTo>
                  <a:lnTo>
                    <a:pt x="238082" y="4298"/>
                  </a:lnTo>
                  <a:lnTo>
                    <a:pt x="238135" y="8596"/>
                  </a:lnTo>
                  <a:lnTo>
                    <a:pt x="238187" y="12895"/>
                  </a:lnTo>
                  <a:lnTo>
                    <a:pt x="238237" y="17193"/>
                  </a:lnTo>
                  <a:lnTo>
                    <a:pt x="238287" y="21492"/>
                  </a:lnTo>
                  <a:lnTo>
                    <a:pt x="238336" y="25790"/>
                  </a:lnTo>
                  <a:lnTo>
                    <a:pt x="238385" y="30088"/>
                  </a:lnTo>
                  <a:lnTo>
                    <a:pt x="238435" y="34387"/>
                  </a:lnTo>
                  <a:lnTo>
                    <a:pt x="238485" y="38685"/>
                  </a:lnTo>
                  <a:lnTo>
                    <a:pt x="238537" y="42984"/>
                  </a:lnTo>
                  <a:lnTo>
                    <a:pt x="238592" y="47282"/>
                  </a:lnTo>
                  <a:lnTo>
                    <a:pt x="238650" y="51580"/>
                  </a:lnTo>
                  <a:lnTo>
                    <a:pt x="238713" y="55879"/>
                  </a:lnTo>
                  <a:lnTo>
                    <a:pt x="238782" y="60177"/>
                  </a:lnTo>
                  <a:lnTo>
                    <a:pt x="238859" y="64476"/>
                  </a:lnTo>
                  <a:lnTo>
                    <a:pt x="238944" y="68774"/>
                  </a:lnTo>
                  <a:lnTo>
                    <a:pt x="239039" y="73072"/>
                  </a:lnTo>
                  <a:lnTo>
                    <a:pt x="239146" y="77371"/>
                  </a:lnTo>
                  <a:lnTo>
                    <a:pt x="239267" y="81669"/>
                  </a:lnTo>
                  <a:lnTo>
                    <a:pt x="239403" y="85968"/>
                  </a:lnTo>
                  <a:lnTo>
                    <a:pt x="239554" y="90266"/>
                  </a:lnTo>
                  <a:lnTo>
                    <a:pt x="239725" y="94564"/>
                  </a:lnTo>
                  <a:lnTo>
                    <a:pt x="239914" y="98863"/>
                  </a:lnTo>
                  <a:lnTo>
                    <a:pt x="240120" y="103161"/>
                  </a:lnTo>
                  <a:lnTo>
                    <a:pt x="240342" y="107460"/>
                  </a:lnTo>
                  <a:lnTo>
                    <a:pt x="240580" y="111758"/>
                  </a:lnTo>
                  <a:lnTo>
                    <a:pt x="240832" y="116056"/>
                  </a:lnTo>
                  <a:lnTo>
                    <a:pt x="241096" y="120355"/>
                  </a:lnTo>
                  <a:lnTo>
                    <a:pt x="241370" y="124653"/>
                  </a:lnTo>
                  <a:lnTo>
                    <a:pt x="241654" y="128952"/>
                  </a:lnTo>
                  <a:lnTo>
                    <a:pt x="241944" y="133250"/>
                  </a:lnTo>
                  <a:lnTo>
                    <a:pt x="242240" y="137548"/>
                  </a:lnTo>
                  <a:lnTo>
                    <a:pt x="242541" y="141847"/>
                  </a:lnTo>
                  <a:lnTo>
                    <a:pt x="242846" y="146145"/>
                  </a:lnTo>
                  <a:lnTo>
                    <a:pt x="243157" y="150444"/>
                  </a:lnTo>
                  <a:lnTo>
                    <a:pt x="243475" y="154742"/>
                  </a:lnTo>
                  <a:lnTo>
                    <a:pt x="243802" y="159040"/>
                  </a:lnTo>
                  <a:lnTo>
                    <a:pt x="244141" y="163339"/>
                  </a:lnTo>
                  <a:lnTo>
                    <a:pt x="244496" y="167637"/>
                  </a:lnTo>
                  <a:lnTo>
                    <a:pt x="244872" y="171936"/>
                  </a:lnTo>
                  <a:lnTo>
                    <a:pt x="245275" y="176234"/>
                  </a:lnTo>
                  <a:lnTo>
                    <a:pt x="245706" y="180532"/>
                  </a:lnTo>
                  <a:lnTo>
                    <a:pt x="246169" y="184831"/>
                  </a:lnTo>
                  <a:lnTo>
                    <a:pt x="246665" y="189129"/>
                  </a:lnTo>
                  <a:lnTo>
                    <a:pt x="247195" y="193428"/>
                  </a:lnTo>
                  <a:lnTo>
                    <a:pt x="247758" y="197726"/>
                  </a:lnTo>
                  <a:lnTo>
                    <a:pt x="248353" y="202024"/>
                  </a:lnTo>
                  <a:lnTo>
                    <a:pt x="248975" y="206323"/>
                  </a:lnTo>
                  <a:lnTo>
                    <a:pt x="249621" y="210621"/>
                  </a:lnTo>
                  <a:lnTo>
                    <a:pt x="250285" y="214920"/>
                  </a:lnTo>
                  <a:lnTo>
                    <a:pt x="250958" y="219218"/>
                  </a:lnTo>
                  <a:lnTo>
                    <a:pt x="251633" y="223516"/>
                  </a:lnTo>
                  <a:lnTo>
                    <a:pt x="252306" y="227815"/>
                  </a:lnTo>
                  <a:lnTo>
                    <a:pt x="252971" y="232113"/>
                  </a:lnTo>
                  <a:lnTo>
                    <a:pt x="253624" y="236412"/>
                  </a:lnTo>
                  <a:lnTo>
                    <a:pt x="254264" y="240710"/>
                  </a:lnTo>
                  <a:lnTo>
                    <a:pt x="254889" y="245008"/>
                  </a:lnTo>
                  <a:lnTo>
                    <a:pt x="255500" y="249307"/>
                  </a:lnTo>
                  <a:lnTo>
                    <a:pt x="256099" y="253605"/>
                  </a:lnTo>
                  <a:lnTo>
                    <a:pt x="256688" y="257904"/>
                  </a:lnTo>
                  <a:lnTo>
                    <a:pt x="257274" y="262202"/>
                  </a:lnTo>
                  <a:lnTo>
                    <a:pt x="257859" y="266500"/>
                  </a:lnTo>
                  <a:lnTo>
                    <a:pt x="258447" y="270799"/>
                  </a:lnTo>
                  <a:lnTo>
                    <a:pt x="259041" y="275097"/>
                  </a:lnTo>
                  <a:lnTo>
                    <a:pt x="259645" y="279396"/>
                  </a:lnTo>
                  <a:lnTo>
                    <a:pt x="260262" y="283694"/>
                  </a:lnTo>
                  <a:lnTo>
                    <a:pt x="260895" y="287992"/>
                  </a:lnTo>
                  <a:lnTo>
                    <a:pt x="261545" y="292291"/>
                  </a:lnTo>
                  <a:lnTo>
                    <a:pt x="262217" y="296589"/>
                  </a:lnTo>
                  <a:lnTo>
                    <a:pt x="262912" y="300888"/>
                  </a:lnTo>
                  <a:lnTo>
                    <a:pt x="263632" y="305186"/>
                  </a:lnTo>
                  <a:lnTo>
                    <a:pt x="264381" y="309484"/>
                  </a:lnTo>
                  <a:lnTo>
                    <a:pt x="265160" y="313783"/>
                  </a:lnTo>
                  <a:lnTo>
                    <a:pt x="265973" y="318081"/>
                  </a:lnTo>
                  <a:lnTo>
                    <a:pt x="266822" y="322380"/>
                  </a:lnTo>
                  <a:lnTo>
                    <a:pt x="267709" y="326678"/>
                  </a:lnTo>
                  <a:lnTo>
                    <a:pt x="268638" y="330976"/>
                  </a:lnTo>
                  <a:lnTo>
                    <a:pt x="269612" y="335275"/>
                  </a:lnTo>
                  <a:lnTo>
                    <a:pt x="270628" y="339573"/>
                  </a:lnTo>
                  <a:lnTo>
                    <a:pt x="271685" y="343872"/>
                  </a:lnTo>
                  <a:lnTo>
                    <a:pt x="272780" y="348170"/>
                  </a:lnTo>
                  <a:lnTo>
                    <a:pt x="273910" y="352468"/>
                  </a:lnTo>
                  <a:lnTo>
                    <a:pt x="275071" y="356767"/>
                  </a:lnTo>
                  <a:lnTo>
                    <a:pt x="276260" y="361065"/>
                  </a:lnTo>
                  <a:lnTo>
                    <a:pt x="277471" y="365364"/>
                  </a:lnTo>
                  <a:lnTo>
                    <a:pt x="278700" y="369662"/>
                  </a:lnTo>
                  <a:lnTo>
                    <a:pt x="279943" y="373960"/>
                  </a:lnTo>
                  <a:lnTo>
                    <a:pt x="281194" y="378259"/>
                  </a:lnTo>
                  <a:lnTo>
                    <a:pt x="282449" y="382557"/>
                  </a:lnTo>
                  <a:lnTo>
                    <a:pt x="283706" y="386856"/>
                  </a:lnTo>
                  <a:lnTo>
                    <a:pt x="284962" y="391154"/>
                  </a:lnTo>
                  <a:lnTo>
                    <a:pt x="286217" y="395452"/>
                  </a:lnTo>
                  <a:lnTo>
                    <a:pt x="287474" y="399751"/>
                  </a:lnTo>
                  <a:lnTo>
                    <a:pt x="288736" y="404049"/>
                  </a:lnTo>
                  <a:lnTo>
                    <a:pt x="290007" y="408348"/>
                  </a:lnTo>
                  <a:lnTo>
                    <a:pt x="291296" y="412646"/>
                  </a:lnTo>
                  <a:lnTo>
                    <a:pt x="292618" y="416944"/>
                  </a:lnTo>
                  <a:lnTo>
                    <a:pt x="293984" y="421243"/>
                  </a:lnTo>
                  <a:lnTo>
                    <a:pt x="295406" y="425541"/>
                  </a:lnTo>
                  <a:lnTo>
                    <a:pt x="296899" y="429840"/>
                  </a:lnTo>
                  <a:lnTo>
                    <a:pt x="298475" y="434138"/>
                  </a:lnTo>
                  <a:lnTo>
                    <a:pt x="300145" y="438436"/>
                  </a:lnTo>
                  <a:lnTo>
                    <a:pt x="301918" y="442735"/>
                  </a:lnTo>
                  <a:lnTo>
                    <a:pt x="303798" y="447033"/>
                  </a:lnTo>
                  <a:lnTo>
                    <a:pt x="305786" y="451332"/>
                  </a:lnTo>
                  <a:lnTo>
                    <a:pt x="307886" y="455630"/>
                  </a:lnTo>
                  <a:lnTo>
                    <a:pt x="310082" y="459928"/>
                  </a:lnTo>
                  <a:lnTo>
                    <a:pt x="312355" y="464227"/>
                  </a:lnTo>
                  <a:lnTo>
                    <a:pt x="314686" y="468525"/>
                  </a:lnTo>
                  <a:lnTo>
                    <a:pt x="317060" y="472824"/>
                  </a:lnTo>
                  <a:lnTo>
                    <a:pt x="319457" y="477122"/>
                  </a:lnTo>
                  <a:lnTo>
                    <a:pt x="321863" y="481420"/>
                  </a:lnTo>
                  <a:lnTo>
                    <a:pt x="324263" y="485719"/>
                  </a:lnTo>
                  <a:lnTo>
                    <a:pt x="326650" y="490017"/>
                  </a:lnTo>
                  <a:lnTo>
                    <a:pt x="329019" y="494316"/>
                  </a:lnTo>
                  <a:lnTo>
                    <a:pt x="331369" y="498614"/>
                  </a:lnTo>
                  <a:lnTo>
                    <a:pt x="333709" y="502912"/>
                  </a:lnTo>
                  <a:lnTo>
                    <a:pt x="336050" y="507211"/>
                  </a:lnTo>
                  <a:lnTo>
                    <a:pt x="338404" y="511509"/>
                  </a:lnTo>
                  <a:lnTo>
                    <a:pt x="340785" y="515808"/>
                  </a:lnTo>
                  <a:lnTo>
                    <a:pt x="343204" y="520106"/>
                  </a:lnTo>
                  <a:lnTo>
                    <a:pt x="345673" y="524404"/>
                  </a:lnTo>
                  <a:lnTo>
                    <a:pt x="348203" y="528703"/>
                  </a:lnTo>
                  <a:lnTo>
                    <a:pt x="350800" y="533001"/>
                  </a:lnTo>
                  <a:lnTo>
                    <a:pt x="353477" y="537300"/>
                  </a:lnTo>
                  <a:lnTo>
                    <a:pt x="356226" y="541598"/>
                  </a:lnTo>
                  <a:lnTo>
                    <a:pt x="359042" y="545896"/>
                  </a:lnTo>
                  <a:lnTo>
                    <a:pt x="361922" y="550195"/>
                  </a:lnTo>
                  <a:lnTo>
                    <a:pt x="364860" y="554493"/>
                  </a:lnTo>
                  <a:lnTo>
                    <a:pt x="367848" y="558792"/>
                  </a:lnTo>
                  <a:lnTo>
                    <a:pt x="370883" y="563090"/>
                  </a:lnTo>
                  <a:lnTo>
                    <a:pt x="373957" y="567388"/>
                  </a:lnTo>
                  <a:lnTo>
                    <a:pt x="377069" y="571687"/>
                  </a:lnTo>
                  <a:lnTo>
                    <a:pt x="380216" y="575985"/>
                  </a:lnTo>
                  <a:lnTo>
                    <a:pt x="383397" y="580284"/>
                  </a:lnTo>
                  <a:lnTo>
                    <a:pt x="386609" y="584582"/>
                  </a:lnTo>
                  <a:lnTo>
                    <a:pt x="389853" y="588880"/>
                  </a:lnTo>
                  <a:lnTo>
                    <a:pt x="393126" y="593179"/>
                  </a:lnTo>
                  <a:lnTo>
                    <a:pt x="396428" y="597477"/>
                  </a:lnTo>
                  <a:lnTo>
                    <a:pt x="399755" y="601776"/>
                  </a:lnTo>
                  <a:lnTo>
                    <a:pt x="403103" y="606074"/>
                  </a:lnTo>
                  <a:lnTo>
                    <a:pt x="406467" y="610372"/>
                  </a:lnTo>
                  <a:lnTo>
                    <a:pt x="409840" y="614671"/>
                  </a:lnTo>
                  <a:lnTo>
                    <a:pt x="413213" y="618969"/>
                  </a:lnTo>
                  <a:lnTo>
                    <a:pt x="416576" y="623268"/>
                  </a:lnTo>
                  <a:lnTo>
                    <a:pt x="419921" y="627566"/>
                  </a:lnTo>
                  <a:lnTo>
                    <a:pt x="423241" y="631864"/>
                  </a:lnTo>
                  <a:lnTo>
                    <a:pt x="426531" y="636163"/>
                  </a:lnTo>
                  <a:lnTo>
                    <a:pt x="429787" y="640461"/>
                  </a:lnTo>
                  <a:lnTo>
                    <a:pt x="433004" y="644760"/>
                  </a:lnTo>
                  <a:lnTo>
                    <a:pt x="436180" y="649058"/>
                  </a:lnTo>
                  <a:lnTo>
                    <a:pt x="439314" y="653356"/>
                  </a:lnTo>
                  <a:lnTo>
                    <a:pt x="442399" y="657655"/>
                  </a:lnTo>
                  <a:lnTo>
                    <a:pt x="445432" y="661953"/>
                  </a:lnTo>
                  <a:lnTo>
                    <a:pt x="448408" y="666252"/>
                  </a:lnTo>
                  <a:lnTo>
                    <a:pt x="451317" y="670550"/>
                  </a:lnTo>
                  <a:lnTo>
                    <a:pt x="454146" y="674848"/>
                  </a:lnTo>
                  <a:lnTo>
                    <a:pt x="456876" y="679147"/>
                  </a:lnTo>
                  <a:lnTo>
                    <a:pt x="459488" y="683445"/>
                  </a:lnTo>
                  <a:lnTo>
                    <a:pt x="461959" y="687744"/>
                  </a:lnTo>
                  <a:lnTo>
                    <a:pt x="464266" y="692042"/>
                  </a:lnTo>
                  <a:lnTo>
                    <a:pt x="466374" y="696340"/>
                  </a:lnTo>
                  <a:lnTo>
                    <a:pt x="468249" y="700639"/>
                  </a:lnTo>
                  <a:lnTo>
                    <a:pt x="469890" y="704937"/>
                  </a:lnTo>
                  <a:lnTo>
                    <a:pt x="471289" y="709236"/>
                  </a:lnTo>
                  <a:lnTo>
                    <a:pt x="472439" y="713534"/>
                  </a:lnTo>
                  <a:lnTo>
                    <a:pt x="473345" y="717832"/>
                  </a:lnTo>
                  <a:lnTo>
                    <a:pt x="474014" y="722131"/>
                  </a:lnTo>
                  <a:lnTo>
                    <a:pt x="474463" y="726429"/>
                  </a:lnTo>
                  <a:lnTo>
                    <a:pt x="474714" y="730728"/>
                  </a:lnTo>
                  <a:lnTo>
                    <a:pt x="474790" y="735026"/>
                  </a:lnTo>
                  <a:lnTo>
                    <a:pt x="474706" y="739324"/>
                  </a:lnTo>
                  <a:lnTo>
                    <a:pt x="474513" y="743623"/>
                  </a:lnTo>
                  <a:lnTo>
                    <a:pt x="474241" y="747921"/>
                  </a:lnTo>
                  <a:lnTo>
                    <a:pt x="473916" y="752220"/>
                  </a:lnTo>
                  <a:lnTo>
                    <a:pt x="473563" y="756518"/>
                  </a:lnTo>
                  <a:lnTo>
                    <a:pt x="473203" y="760816"/>
                  </a:lnTo>
                  <a:lnTo>
                    <a:pt x="472855" y="765115"/>
                  </a:lnTo>
                  <a:lnTo>
                    <a:pt x="472534" y="769413"/>
                  </a:lnTo>
                  <a:lnTo>
                    <a:pt x="472254" y="773712"/>
                  </a:lnTo>
                  <a:lnTo>
                    <a:pt x="472029" y="778010"/>
                  </a:lnTo>
                  <a:lnTo>
                    <a:pt x="471864" y="782308"/>
                  </a:lnTo>
                  <a:lnTo>
                    <a:pt x="471757" y="786607"/>
                  </a:lnTo>
                  <a:lnTo>
                    <a:pt x="471704" y="790905"/>
                  </a:lnTo>
                  <a:lnTo>
                    <a:pt x="471694" y="795204"/>
                  </a:lnTo>
                  <a:lnTo>
                    <a:pt x="471715" y="799502"/>
                  </a:lnTo>
                  <a:lnTo>
                    <a:pt x="471746" y="803800"/>
                  </a:lnTo>
                  <a:lnTo>
                    <a:pt x="471766" y="808099"/>
                  </a:lnTo>
                  <a:lnTo>
                    <a:pt x="471748" y="812397"/>
                  </a:lnTo>
                  <a:lnTo>
                    <a:pt x="471663" y="816696"/>
                  </a:lnTo>
                  <a:lnTo>
                    <a:pt x="471468" y="820994"/>
                  </a:lnTo>
                  <a:lnTo>
                    <a:pt x="471149" y="825292"/>
                  </a:lnTo>
                  <a:lnTo>
                    <a:pt x="470683" y="829591"/>
                  </a:lnTo>
                  <a:lnTo>
                    <a:pt x="470058" y="833889"/>
                  </a:lnTo>
                  <a:lnTo>
                    <a:pt x="469265" y="838188"/>
                  </a:lnTo>
                  <a:lnTo>
                    <a:pt x="468303" y="842486"/>
                  </a:lnTo>
                  <a:lnTo>
                    <a:pt x="467176" y="846784"/>
                  </a:lnTo>
                  <a:lnTo>
                    <a:pt x="465894" y="851083"/>
                  </a:lnTo>
                  <a:lnTo>
                    <a:pt x="464472" y="855381"/>
                  </a:lnTo>
                  <a:lnTo>
                    <a:pt x="462918" y="859680"/>
                  </a:lnTo>
                  <a:lnTo>
                    <a:pt x="461263" y="863978"/>
                  </a:lnTo>
                  <a:lnTo>
                    <a:pt x="459531" y="868276"/>
                  </a:lnTo>
                  <a:lnTo>
                    <a:pt x="457740" y="872575"/>
                  </a:lnTo>
                  <a:lnTo>
                    <a:pt x="455903" y="876873"/>
                  </a:lnTo>
                  <a:lnTo>
                    <a:pt x="454034" y="881172"/>
                  </a:lnTo>
                  <a:lnTo>
                    <a:pt x="452141" y="885470"/>
                  </a:lnTo>
                  <a:lnTo>
                    <a:pt x="450230" y="889768"/>
                  </a:lnTo>
                  <a:lnTo>
                    <a:pt x="448302" y="894067"/>
                  </a:lnTo>
                  <a:lnTo>
                    <a:pt x="446355" y="898365"/>
                  </a:lnTo>
                  <a:lnTo>
                    <a:pt x="444381" y="902664"/>
                  </a:lnTo>
                  <a:lnTo>
                    <a:pt x="442374" y="906962"/>
                  </a:lnTo>
                  <a:lnTo>
                    <a:pt x="440325" y="911260"/>
                  </a:lnTo>
                  <a:lnTo>
                    <a:pt x="438220" y="915559"/>
                  </a:lnTo>
                  <a:lnTo>
                    <a:pt x="436048" y="919857"/>
                  </a:lnTo>
                  <a:lnTo>
                    <a:pt x="433797" y="924156"/>
                  </a:lnTo>
                  <a:lnTo>
                    <a:pt x="431455" y="928454"/>
                  </a:lnTo>
                  <a:lnTo>
                    <a:pt x="429012" y="932752"/>
                  </a:lnTo>
                  <a:lnTo>
                    <a:pt x="426458" y="937051"/>
                  </a:lnTo>
                  <a:lnTo>
                    <a:pt x="423775" y="941349"/>
                  </a:lnTo>
                  <a:lnTo>
                    <a:pt x="420976" y="945648"/>
                  </a:lnTo>
                  <a:lnTo>
                    <a:pt x="418067" y="949946"/>
                  </a:lnTo>
                  <a:lnTo>
                    <a:pt x="415056" y="954244"/>
                  </a:lnTo>
                  <a:lnTo>
                    <a:pt x="411954" y="958543"/>
                  </a:lnTo>
                  <a:lnTo>
                    <a:pt x="408778" y="962841"/>
                  </a:lnTo>
                  <a:lnTo>
                    <a:pt x="405545" y="967140"/>
                  </a:lnTo>
                  <a:lnTo>
                    <a:pt x="402275" y="971438"/>
                  </a:lnTo>
                  <a:lnTo>
                    <a:pt x="398988" y="975736"/>
                  </a:lnTo>
                  <a:lnTo>
                    <a:pt x="395707" y="980035"/>
                  </a:lnTo>
                  <a:lnTo>
                    <a:pt x="392455" y="984333"/>
                  </a:lnTo>
                  <a:lnTo>
                    <a:pt x="389249" y="988632"/>
                  </a:lnTo>
                  <a:lnTo>
                    <a:pt x="386103" y="992930"/>
                  </a:lnTo>
                  <a:lnTo>
                    <a:pt x="383029" y="997229"/>
                  </a:lnTo>
                  <a:lnTo>
                    <a:pt x="380039" y="1001527"/>
                  </a:lnTo>
                  <a:lnTo>
                    <a:pt x="377138" y="1005825"/>
                  </a:lnTo>
                  <a:lnTo>
                    <a:pt x="374333" y="1010124"/>
                  </a:lnTo>
                  <a:lnTo>
                    <a:pt x="371625" y="1014422"/>
                  </a:lnTo>
                  <a:lnTo>
                    <a:pt x="369019" y="1018721"/>
                  </a:lnTo>
                  <a:lnTo>
                    <a:pt x="366520" y="1023019"/>
                  </a:lnTo>
                  <a:lnTo>
                    <a:pt x="364114" y="1027317"/>
                  </a:lnTo>
                  <a:lnTo>
                    <a:pt x="361797" y="1031616"/>
                  </a:lnTo>
                  <a:lnTo>
                    <a:pt x="359563" y="1035914"/>
                  </a:lnTo>
                  <a:lnTo>
                    <a:pt x="357404" y="1040213"/>
                  </a:lnTo>
                  <a:lnTo>
                    <a:pt x="355312" y="1044511"/>
                  </a:lnTo>
                  <a:lnTo>
                    <a:pt x="353278" y="1048809"/>
                  </a:lnTo>
                  <a:lnTo>
                    <a:pt x="351292" y="1053108"/>
                  </a:lnTo>
                  <a:lnTo>
                    <a:pt x="349344" y="1057406"/>
                  </a:lnTo>
                  <a:lnTo>
                    <a:pt x="347423" y="1061705"/>
                  </a:lnTo>
                  <a:lnTo>
                    <a:pt x="345515" y="1066003"/>
                  </a:lnTo>
                  <a:lnTo>
                    <a:pt x="343608" y="1070301"/>
                  </a:lnTo>
                  <a:lnTo>
                    <a:pt x="341691" y="1074600"/>
                  </a:lnTo>
                  <a:lnTo>
                    <a:pt x="339756" y="1078898"/>
                  </a:lnTo>
                  <a:lnTo>
                    <a:pt x="337793" y="1083197"/>
                  </a:lnTo>
                  <a:lnTo>
                    <a:pt x="335798" y="1087495"/>
                  </a:lnTo>
                  <a:lnTo>
                    <a:pt x="333766" y="1091793"/>
                  </a:lnTo>
                  <a:lnTo>
                    <a:pt x="331695" y="1096092"/>
                  </a:lnTo>
                  <a:lnTo>
                    <a:pt x="329585" y="1100390"/>
                  </a:lnTo>
                  <a:lnTo>
                    <a:pt x="327441" y="1104689"/>
                  </a:lnTo>
                  <a:lnTo>
                    <a:pt x="325273" y="1108987"/>
                  </a:lnTo>
                  <a:lnTo>
                    <a:pt x="323090" y="1113285"/>
                  </a:lnTo>
                  <a:lnTo>
                    <a:pt x="320904" y="1117584"/>
                  </a:lnTo>
                  <a:lnTo>
                    <a:pt x="318726" y="1121882"/>
                  </a:lnTo>
                  <a:lnTo>
                    <a:pt x="316569" y="1126181"/>
                  </a:lnTo>
                  <a:lnTo>
                    <a:pt x="314445" y="1130479"/>
                  </a:lnTo>
                  <a:lnTo>
                    <a:pt x="312365" y="1134777"/>
                  </a:lnTo>
                  <a:lnTo>
                    <a:pt x="310342" y="1139076"/>
                  </a:lnTo>
                  <a:lnTo>
                    <a:pt x="308390" y="1143374"/>
                  </a:lnTo>
                  <a:lnTo>
                    <a:pt x="306510" y="1147673"/>
                  </a:lnTo>
                  <a:lnTo>
                    <a:pt x="304707" y="1151971"/>
                  </a:lnTo>
                  <a:lnTo>
                    <a:pt x="302982" y="1156269"/>
                  </a:lnTo>
                  <a:lnTo>
                    <a:pt x="301336" y="1160568"/>
                  </a:lnTo>
                  <a:lnTo>
                    <a:pt x="299769" y="1164866"/>
                  </a:lnTo>
                  <a:lnTo>
                    <a:pt x="298278" y="1169165"/>
                  </a:lnTo>
                  <a:lnTo>
                    <a:pt x="296860" y="1173463"/>
                  </a:lnTo>
                  <a:lnTo>
                    <a:pt x="295511" y="1177761"/>
                  </a:lnTo>
                  <a:lnTo>
                    <a:pt x="294230" y="1182060"/>
                  </a:lnTo>
                  <a:lnTo>
                    <a:pt x="293007" y="1186358"/>
                  </a:lnTo>
                  <a:lnTo>
                    <a:pt x="291833" y="1190657"/>
                  </a:lnTo>
                  <a:lnTo>
                    <a:pt x="290702" y="1194955"/>
                  </a:lnTo>
                  <a:lnTo>
                    <a:pt x="289608" y="1199253"/>
                  </a:lnTo>
                  <a:lnTo>
                    <a:pt x="288543" y="1203552"/>
                  </a:lnTo>
                  <a:lnTo>
                    <a:pt x="287503" y="1207850"/>
                  </a:lnTo>
                  <a:lnTo>
                    <a:pt x="286482" y="1212149"/>
                  </a:lnTo>
                  <a:lnTo>
                    <a:pt x="285477" y="1216447"/>
                  </a:lnTo>
                  <a:lnTo>
                    <a:pt x="284482" y="1220745"/>
                  </a:lnTo>
                  <a:lnTo>
                    <a:pt x="283494" y="1225044"/>
                  </a:lnTo>
                  <a:lnTo>
                    <a:pt x="282510" y="1229342"/>
                  </a:lnTo>
                  <a:lnTo>
                    <a:pt x="281529" y="1233641"/>
                  </a:lnTo>
                  <a:lnTo>
                    <a:pt x="280548" y="1237939"/>
                  </a:lnTo>
                  <a:lnTo>
                    <a:pt x="279568" y="1242237"/>
                  </a:lnTo>
                  <a:lnTo>
                    <a:pt x="278588" y="1246536"/>
                  </a:lnTo>
                  <a:lnTo>
                    <a:pt x="277608" y="1250834"/>
                  </a:lnTo>
                  <a:lnTo>
                    <a:pt x="276629" y="1255133"/>
                  </a:lnTo>
                  <a:lnTo>
                    <a:pt x="275653" y="1259431"/>
                  </a:lnTo>
                  <a:lnTo>
                    <a:pt x="274682" y="1263729"/>
                  </a:lnTo>
                  <a:lnTo>
                    <a:pt x="273721" y="1268028"/>
                  </a:lnTo>
                  <a:lnTo>
                    <a:pt x="272772" y="1272326"/>
                  </a:lnTo>
                  <a:lnTo>
                    <a:pt x="271839" y="1276625"/>
                  </a:lnTo>
                  <a:lnTo>
                    <a:pt x="270926" y="1280923"/>
                  </a:lnTo>
                  <a:lnTo>
                    <a:pt x="270035" y="1285221"/>
                  </a:lnTo>
                  <a:lnTo>
                    <a:pt x="269171" y="1289520"/>
                  </a:lnTo>
                  <a:lnTo>
                    <a:pt x="268334" y="1293818"/>
                  </a:lnTo>
                  <a:lnTo>
                    <a:pt x="267526" y="1298117"/>
                  </a:lnTo>
                  <a:lnTo>
                    <a:pt x="266750" y="1302415"/>
                  </a:lnTo>
                  <a:lnTo>
                    <a:pt x="266004" y="1306713"/>
                  </a:lnTo>
                  <a:lnTo>
                    <a:pt x="265283" y="1311012"/>
                  </a:lnTo>
                  <a:lnTo>
                    <a:pt x="264585" y="1315310"/>
                  </a:lnTo>
                  <a:lnTo>
                    <a:pt x="263908" y="1319609"/>
                  </a:lnTo>
                  <a:lnTo>
                    <a:pt x="263248" y="1323907"/>
                  </a:lnTo>
                  <a:lnTo>
                    <a:pt x="262605" y="1328205"/>
                  </a:lnTo>
                  <a:lnTo>
                    <a:pt x="261978" y="1332504"/>
                  </a:lnTo>
                  <a:lnTo>
                    <a:pt x="261366" y="1336802"/>
                  </a:lnTo>
                  <a:lnTo>
                    <a:pt x="260771" y="1341101"/>
                  </a:lnTo>
                  <a:lnTo>
                    <a:pt x="260198" y="1345399"/>
                  </a:lnTo>
                  <a:lnTo>
                    <a:pt x="259650" y="1349697"/>
                  </a:lnTo>
                  <a:lnTo>
                    <a:pt x="259128" y="1353996"/>
                  </a:lnTo>
                  <a:lnTo>
                    <a:pt x="258638" y="1358294"/>
                  </a:lnTo>
                  <a:lnTo>
                    <a:pt x="258183" y="1362593"/>
                  </a:lnTo>
                  <a:lnTo>
                    <a:pt x="257764" y="1366891"/>
                  </a:lnTo>
                  <a:lnTo>
                    <a:pt x="257382" y="1371189"/>
                  </a:lnTo>
                  <a:lnTo>
                    <a:pt x="257038" y="1375488"/>
                  </a:lnTo>
                  <a:lnTo>
                    <a:pt x="256730" y="1379786"/>
                  </a:lnTo>
                  <a:lnTo>
                    <a:pt x="256458" y="1384085"/>
                  </a:lnTo>
                  <a:lnTo>
                    <a:pt x="256213" y="1388383"/>
                  </a:lnTo>
                  <a:lnTo>
                    <a:pt x="255988" y="1392681"/>
                  </a:lnTo>
                  <a:lnTo>
                    <a:pt x="255778" y="1396980"/>
                  </a:lnTo>
                  <a:lnTo>
                    <a:pt x="255576" y="1401278"/>
                  </a:lnTo>
                  <a:lnTo>
                    <a:pt x="255374" y="1405577"/>
                  </a:lnTo>
                  <a:lnTo>
                    <a:pt x="255168" y="1409875"/>
                  </a:lnTo>
                  <a:lnTo>
                    <a:pt x="254951" y="1414173"/>
                  </a:lnTo>
                  <a:lnTo>
                    <a:pt x="254718" y="1418472"/>
                  </a:lnTo>
                  <a:lnTo>
                    <a:pt x="254464" y="1422770"/>
                  </a:lnTo>
                  <a:lnTo>
                    <a:pt x="254184" y="1427069"/>
                  </a:lnTo>
                  <a:lnTo>
                    <a:pt x="253879" y="1431367"/>
                  </a:lnTo>
                  <a:lnTo>
                    <a:pt x="253548" y="1435665"/>
                  </a:lnTo>
                  <a:lnTo>
                    <a:pt x="253191" y="1439964"/>
                  </a:lnTo>
                  <a:lnTo>
                    <a:pt x="252810" y="1444262"/>
                  </a:lnTo>
                  <a:lnTo>
                    <a:pt x="252406" y="1448561"/>
                  </a:lnTo>
                  <a:lnTo>
                    <a:pt x="251984" y="1452859"/>
                  </a:lnTo>
                  <a:lnTo>
                    <a:pt x="251547" y="1457157"/>
                  </a:lnTo>
                  <a:lnTo>
                    <a:pt x="251101" y="1461456"/>
                  </a:lnTo>
                  <a:lnTo>
                    <a:pt x="250651" y="1465754"/>
                  </a:lnTo>
                  <a:lnTo>
                    <a:pt x="250206" y="1470053"/>
                  </a:lnTo>
                  <a:lnTo>
                    <a:pt x="249772" y="1474351"/>
                  </a:lnTo>
                  <a:lnTo>
                    <a:pt x="249356" y="1478649"/>
                  </a:lnTo>
                  <a:lnTo>
                    <a:pt x="248964" y="1482948"/>
                  </a:lnTo>
                  <a:lnTo>
                    <a:pt x="248602" y="1487246"/>
                  </a:lnTo>
                  <a:lnTo>
                    <a:pt x="248274" y="1491545"/>
                  </a:lnTo>
                  <a:lnTo>
                    <a:pt x="247985" y="1495843"/>
                  </a:lnTo>
                  <a:lnTo>
                    <a:pt x="247736" y="1500141"/>
                  </a:lnTo>
                  <a:lnTo>
                    <a:pt x="247534" y="1504440"/>
                  </a:lnTo>
                  <a:lnTo>
                    <a:pt x="247374" y="1508738"/>
                  </a:lnTo>
                  <a:lnTo>
                    <a:pt x="247253" y="1513037"/>
                  </a:lnTo>
                  <a:lnTo>
                    <a:pt x="247165" y="1517335"/>
                  </a:lnTo>
                  <a:lnTo>
                    <a:pt x="247106" y="1521633"/>
                  </a:lnTo>
                  <a:lnTo>
                    <a:pt x="247068" y="1525932"/>
                  </a:lnTo>
                  <a:lnTo>
                    <a:pt x="247046" y="1530230"/>
                  </a:lnTo>
                  <a:lnTo>
                    <a:pt x="247032" y="1534529"/>
                  </a:lnTo>
                  <a:lnTo>
                    <a:pt x="247020" y="1538827"/>
                  </a:lnTo>
                  <a:lnTo>
                    <a:pt x="247001" y="1543125"/>
                  </a:lnTo>
                  <a:lnTo>
                    <a:pt x="246970" y="1547424"/>
                  </a:lnTo>
                  <a:lnTo>
                    <a:pt x="246922" y="1551722"/>
                  </a:lnTo>
                  <a:lnTo>
                    <a:pt x="246857" y="1556021"/>
                  </a:lnTo>
                  <a:lnTo>
                    <a:pt x="246772" y="1560319"/>
                  </a:lnTo>
                  <a:lnTo>
                    <a:pt x="246667" y="1564617"/>
                  </a:lnTo>
                  <a:lnTo>
                    <a:pt x="246546" y="1568916"/>
                  </a:lnTo>
                  <a:lnTo>
                    <a:pt x="246410" y="1573214"/>
                  </a:lnTo>
                  <a:lnTo>
                    <a:pt x="246263" y="1577513"/>
                  </a:lnTo>
                  <a:lnTo>
                    <a:pt x="246107" y="1581811"/>
                  </a:lnTo>
                  <a:lnTo>
                    <a:pt x="245948" y="1586109"/>
                  </a:lnTo>
                  <a:lnTo>
                    <a:pt x="245788" y="1590408"/>
                  </a:lnTo>
                  <a:lnTo>
                    <a:pt x="245629" y="1594706"/>
                  </a:lnTo>
                  <a:lnTo>
                    <a:pt x="245474" y="1599005"/>
                  </a:lnTo>
                  <a:lnTo>
                    <a:pt x="245322" y="1603303"/>
                  </a:lnTo>
                  <a:lnTo>
                    <a:pt x="245174" y="1607601"/>
                  </a:lnTo>
                  <a:lnTo>
                    <a:pt x="245027" y="1611900"/>
                  </a:lnTo>
                  <a:lnTo>
                    <a:pt x="244879" y="1616198"/>
                  </a:lnTo>
                  <a:lnTo>
                    <a:pt x="244729" y="1620497"/>
                  </a:lnTo>
                  <a:lnTo>
                    <a:pt x="244574" y="1624795"/>
                  </a:lnTo>
                  <a:lnTo>
                    <a:pt x="244410" y="1629093"/>
                  </a:lnTo>
                  <a:lnTo>
                    <a:pt x="244236" y="1633392"/>
                  </a:lnTo>
                  <a:lnTo>
                    <a:pt x="244052" y="1637690"/>
                  </a:lnTo>
                  <a:lnTo>
                    <a:pt x="243858" y="1641989"/>
                  </a:lnTo>
                  <a:lnTo>
                    <a:pt x="243654" y="1646287"/>
                  </a:lnTo>
                  <a:lnTo>
                    <a:pt x="243442" y="1650585"/>
                  </a:lnTo>
                  <a:lnTo>
                    <a:pt x="243224" y="1654884"/>
                  </a:lnTo>
                  <a:lnTo>
                    <a:pt x="243002" y="1659182"/>
                  </a:lnTo>
                  <a:lnTo>
                    <a:pt x="242781" y="1663481"/>
                  </a:lnTo>
                  <a:lnTo>
                    <a:pt x="242564" y="1667779"/>
                  </a:lnTo>
                  <a:lnTo>
                    <a:pt x="242354" y="1672077"/>
                  </a:lnTo>
                  <a:lnTo>
                    <a:pt x="242154" y="1676376"/>
                  </a:lnTo>
                  <a:lnTo>
                    <a:pt x="241968" y="1680674"/>
                  </a:lnTo>
                  <a:lnTo>
                    <a:pt x="241795" y="1684973"/>
                  </a:lnTo>
                  <a:lnTo>
                    <a:pt x="241638" y="1689271"/>
                  </a:lnTo>
                  <a:lnTo>
                    <a:pt x="241497" y="1693569"/>
                  </a:lnTo>
                  <a:lnTo>
                    <a:pt x="241371" y="1697868"/>
                  </a:lnTo>
                  <a:lnTo>
                    <a:pt x="241262" y="1702166"/>
                  </a:lnTo>
                  <a:lnTo>
                    <a:pt x="241168" y="1706465"/>
                  </a:lnTo>
                  <a:lnTo>
                    <a:pt x="241088" y="1710763"/>
                  </a:lnTo>
                  <a:lnTo>
                    <a:pt x="241019" y="1715061"/>
                  </a:lnTo>
                  <a:lnTo>
                    <a:pt x="240961" y="1719360"/>
                  </a:lnTo>
                  <a:lnTo>
                    <a:pt x="240912" y="1723658"/>
                  </a:lnTo>
                  <a:lnTo>
                    <a:pt x="240871" y="1727957"/>
                  </a:lnTo>
                  <a:lnTo>
                    <a:pt x="240837" y="1732255"/>
                  </a:lnTo>
                  <a:lnTo>
                    <a:pt x="240810" y="1736553"/>
                  </a:lnTo>
                  <a:lnTo>
                    <a:pt x="240789" y="1740852"/>
                  </a:lnTo>
                  <a:lnTo>
                    <a:pt x="240773" y="1745150"/>
                  </a:lnTo>
                  <a:lnTo>
                    <a:pt x="240760" y="1749449"/>
                  </a:lnTo>
                  <a:lnTo>
                    <a:pt x="240751" y="1753747"/>
                  </a:lnTo>
                  <a:lnTo>
                    <a:pt x="240742" y="1758045"/>
                  </a:lnTo>
                  <a:lnTo>
                    <a:pt x="240734" y="1762344"/>
                  </a:lnTo>
                  <a:lnTo>
                    <a:pt x="240723" y="1766642"/>
                  </a:lnTo>
                  <a:lnTo>
                    <a:pt x="240710" y="1770941"/>
                  </a:lnTo>
                  <a:lnTo>
                    <a:pt x="240692" y="1775239"/>
                  </a:lnTo>
                  <a:lnTo>
                    <a:pt x="240669" y="1779537"/>
                  </a:lnTo>
                  <a:lnTo>
                    <a:pt x="240640" y="1783836"/>
                  </a:lnTo>
                  <a:lnTo>
                    <a:pt x="240602" y="1788134"/>
                  </a:lnTo>
                  <a:lnTo>
                    <a:pt x="240558" y="1792433"/>
                  </a:lnTo>
                  <a:lnTo>
                    <a:pt x="240509" y="1796731"/>
                  </a:lnTo>
                  <a:lnTo>
                    <a:pt x="240454" y="1801029"/>
                  </a:lnTo>
                  <a:lnTo>
                    <a:pt x="240396" y="1805328"/>
                  </a:lnTo>
                  <a:lnTo>
                    <a:pt x="240335" y="1809626"/>
                  </a:lnTo>
                  <a:lnTo>
                    <a:pt x="240273" y="1813925"/>
                  </a:lnTo>
                  <a:lnTo>
                    <a:pt x="240212" y="1818223"/>
                  </a:lnTo>
                  <a:lnTo>
                    <a:pt x="240152" y="1822521"/>
                  </a:lnTo>
                  <a:lnTo>
                    <a:pt x="240094" y="1826820"/>
                  </a:lnTo>
                  <a:lnTo>
                    <a:pt x="240039" y="1831118"/>
                  </a:lnTo>
                  <a:lnTo>
                    <a:pt x="239986" y="1835417"/>
                  </a:lnTo>
                  <a:lnTo>
                    <a:pt x="239935" y="1839715"/>
                  </a:lnTo>
                  <a:lnTo>
                    <a:pt x="239886" y="1844013"/>
                  </a:lnTo>
                  <a:lnTo>
                    <a:pt x="239839" y="1848312"/>
                  </a:lnTo>
                  <a:lnTo>
                    <a:pt x="239793" y="1852610"/>
                  </a:lnTo>
                  <a:lnTo>
                    <a:pt x="239747" y="1856909"/>
                  </a:lnTo>
                  <a:lnTo>
                    <a:pt x="239702" y="1861207"/>
                  </a:lnTo>
                  <a:lnTo>
                    <a:pt x="239658" y="1865505"/>
                  </a:lnTo>
                  <a:lnTo>
                    <a:pt x="239615" y="1869804"/>
                  </a:lnTo>
                  <a:lnTo>
                    <a:pt x="239573" y="1874102"/>
                  </a:lnTo>
                  <a:lnTo>
                    <a:pt x="239531" y="1878401"/>
                  </a:lnTo>
                  <a:lnTo>
                    <a:pt x="239490" y="1882699"/>
                  </a:lnTo>
                  <a:lnTo>
                    <a:pt x="239450" y="1886997"/>
                  </a:lnTo>
                  <a:lnTo>
                    <a:pt x="239410" y="1891296"/>
                  </a:lnTo>
                  <a:lnTo>
                    <a:pt x="239370" y="1895594"/>
                  </a:lnTo>
                  <a:lnTo>
                    <a:pt x="239330" y="1899893"/>
                  </a:lnTo>
                  <a:lnTo>
                    <a:pt x="239288" y="1904191"/>
                  </a:lnTo>
                  <a:lnTo>
                    <a:pt x="239245" y="1908489"/>
                  </a:lnTo>
                  <a:lnTo>
                    <a:pt x="239200" y="1912788"/>
                  </a:lnTo>
                  <a:lnTo>
                    <a:pt x="239153" y="1917086"/>
                  </a:lnTo>
                  <a:lnTo>
                    <a:pt x="239105" y="1921385"/>
                  </a:lnTo>
                  <a:lnTo>
                    <a:pt x="239055" y="1925683"/>
                  </a:lnTo>
                  <a:lnTo>
                    <a:pt x="239006" y="1929981"/>
                  </a:lnTo>
                  <a:lnTo>
                    <a:pt x="238957" y="1934280"/>
                  </a:lnTo>
                  <a:lnTo>
                    <a:pt x="238910" y="1938578"/>
                  </a:lnTo>
                  <a:lnTo>
                    <a:pt x="238866" y="1942877"/>
                  </a:lnTo>
                  <a:lnTo>
                    <a:pt x="238827" y="1947175"/>
                  </a:lnTo>
                  <a:lnTo>
                    <a:pt x="238793" y="1951473"/>
                  </a:lnTo>
                  <a:lnTo>
                    <a:pt x="238765" y="1955772"/>
                  </a:lnTo>
                  <a:lnTo>
                    <a:pt x="238743" y="1960070"/>
                  </a:lnTo>
                  <a:lnTo>
                    <a:pt x="238726" y="1964369"/>
                  </a:lnTo>
                  <a:lnTo>
                    <a:pt x="238715" y="1968667"/>
                  </a:lnTo>
                  <a:lnTo>
                    <a:pt x="238709" y="1972966"/>
                  </a:lnTo>
                  <a:lnTo>
                    <a:pt x="238707" y="1977264"/>
                  </a:lnTo>
                  <a:lnTo>
                    <a:pt x="238709" y="1981562"/>
                  </a:lnTo>
                  <a:lnTo>
                    <a:pt x="238713" y="1985861"/>
                  </a:lnTo>
                  <a:lnTo>
                    <a:pt x="238719" y="1990159"/>
                  </a:lnTo>
                  <a:lnTo>
                    <a:pt x="238727" y="1994458"/>
                  </a:lnTo>
                  <a:lnTo>
                    <a:pt x="238735" y="1998756"/>
                  </a:lnTo>
                  <a:lnTo>
                    <a:pt x="238742" y="2003054"/>
                  </a:lnTo>
                  <a:lnTo>
                    <a:pt x="238748" y="2007353"/>
                  </a:lnTo>
                  <a:lnTo>
                    <a:pt x="238753" y="2011651"/>
                  </a:lnTo>
                  <a:lnTo>
                    <a:pt x="238755" y="2015950"/>
                  </a:lnTo>
                  <a:lnTo>
                    <a:pt x="238754" y="2020248"/>
                  </a:lnTo>
                  <a:lnTo>
                    <a:pt x="238749" y="2024546"/>
                  </a:lnTo>
                  <a:lnTo>
                    <a:pt x="238739" y="2028845"/>
                  </a:lnTo>
                  <a:lnTo>
                    <a:pt x="238724" y="2033143"/>
                  </a:lnTo>
                  <a:lnTo>
                    <a:pt x="238703" y="2037442"/>
                  </a:lnTo>
                  <a:lnTo>
                    <a:pt x="238677" y="2041740"/>
                  </a:lnTo>
                  <a:lnTo>
                    <a:pt x="238645" y="2046038"/>
                  </a:lnTo>
                  <a:lnTo>
                    <a:pt x="238607" y="2050337"/>
                  </a:lnTo>
                  <a:lnTo>
                    <a:pt x="238566" y="2054635"/>
                  </a:lnTo>
                  <a:lnTo>
                    <a:pt x="238520" y="2058934"/>
                  </a:lnTo>
                  <a:lnTo>
                    <a:pt x="238471" y="2063232"/>
                  </a:lnTo>
                  <a:lnTo>
                    <a:pt x="238421" y="2067530"/>
                  </a:lnTo>
                  <a:lnTo>
                    <a:pt x="238370" y="2071829"/>
                  </a:lnTo>
                  <a:lnTo>
                    <a:pt x="238319" y="2076127"/>
                  </a:lnTo>
                  <a:lnTo>
                    <a:pt x="238270" y="2080426"/>
                  </a:lnTo>
                  <a:lnTo>
                    <a:pt x="238222" y="2084724"/>
                  </a:lnTo>
                  <a:lnTo>
                    <a:pt x="238177" y="2089022"/>
                  </a:lnTo>
                  <a:lnTo>
                    <a:pt x="238134" y="2093321"/>
                  </a:lnTo>
                  <a:lnTo>
                    <a:pt x="238094" y="2097619"/>
                  </a:lnTo>
                  <a:lnTo>
                    <a:pt x="238057" y="2101918"/>
                  </a:lnTo>
                  <a:lnTo>
                    <a:pt x="238023" y="2106216"/>
                  </a:lnTo>
                  <a:lnTo>
                    <a:pt x="237993" y="2110514"/>
                  </a:lnTo>
                  <a:lnTo>
                    <a:pt x="237965" y="2114813"/>
                  </a:lnTo>
                  <a:lnTo>
                    <a:pt x="237940" y="2119111"/>
                  </a:lnTo>
                  <a:lnTo>
                    <a:pt x="237918" y="2123410"/>
                  </a:lnTo>
                  <a:lnTo>
                    <a:pt x="237899" y="2127708"/>
                  </a:lnTo>
                  <a:lnTo>
                    <a:pt x="237882" y="2132006"/>
                  </a:lnTo>
                  <a:lnTo>
                    <a:pt x="237868" y="2136305"/>
                  </a:lnTo>
                  <a:lnTo>
                    <a:pt x="237857" y="2140603"/>
                  </a:lnTo>
                  <a:lnTo>
                    <a:pt x="237849" y="2144902"/>
                  </a:lnTo>
                  <a:lnTo>
                    <a:pt x="237843" y="2149200"/>
                  </a:lnTo>
                  <a:lnTo>
                    <a:pt x="237839" y="2153498"/>
                  </a:lnTo>
                  <a:lnTo>
                    <a:pt x="237836" y="2157797"/>
                  </a:lnTo>
                  <a:lnTo>
                    <a:pt x="237835" y="2162095"/>
                  </a:lnTo>
                  <a:lnTo>
                    <a:pt x="237833" y="2166394"/>
                  </a:lnTo>
                  <a:lnTo>
                    <a:pt x="237832" y="2170692"/>
                  </a:lnTo>
                  <a:lnTo>
                    <a:pt x="237828" y="2174990"/>
                  </a:lnTo>
                  <a:lnTo>
                    <a:pt x="237823" y="2179289"/>
                  </a:lnTo>
                  <a:lnTo>
                    <a:pt x="237816" y="2183587"/>
                  </a:lnTo>
                  <a:lnTo>
                    <a:pt x="237805" y="2187886"/>
                  </a:lnTo>
                  <a:lnTo>
                    <a:pt x="237791" y="2192184"/>
                  </a:lnTo>
                  <a:lnTo>
                    <a:pt x="237774" y="2196482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8" name="pg32">
              <a:extLst>
                <a:ext uri="{FF2B5EF4-FFF2-40B4-BE49-F238E27FC236}">
                  <a16:creationId xmlns:a16="http://schemas.microsoft.com/office/drawing/2014/main" id="{A3199614-6F2F-BEB9-BB4E-41B2A01E9751}"/>
                </a:ext>
              </a:extLst>
            </p:cNvPr>
            <p:cNvSpPr/>
            <p:nvPr/>
          </p:nvSpPr>
          <p:spPr>
            <a:xfrm>
              <a:off x="4759310" y="3981922"/>
              <a:ext cx="427299" cy="2331357"/>
            </a:xfrm>
            <a:custGeom>
              <a:avLst/>
              <a:gdLst/>
              <a:ahLst/>
              <a:cxnLst/>
              <a:rect l="0" t="0" r="0" b="0"/>
              <a:pathLst>
                <a:path w="427299" h="2331357">
                  <a:moveTo>
                    <a:pt x="212663" y="2331357"/>
                  </a:moveTo>
                  <a:lnTo>
                    <a:pt x="212598" y="2326795"/>
                  </a:lnTo>
                  <a:lnTo>
                    <a:pt x="212536" y="2322232"/>
                  </a:lnTo>
                  <a:lnTo>
                    <a:pt x="212476" y="2317670"/>
                  </a:lnTo>
                  <a:lnTo>
                    <a:pt x="212419" y="2313107"/>
                  </a:lnTo>
                  <a:lnTo>
                    <a:pt x="212366" y="2308545"/>
                  </a:lnTo>
                  <a:lnTo>
                    <a:pt x="212317" y="2303983"/>
                  </a:lnTo>
                  <a:lnTo>
                    <a:pt x="212273" y="2299420"/>
                  </a:lnTo>
                  <a:lnTo>
                    <a:pt x="212233" y="2294858"/>
                  </a:lnTo>
                  <a:lnTo>
                    <a:pt x="212197" y="2290296"/>
                  </a:lnTo>
                  <a:lnTo>
                    <a:pt x="212166" y="2285733"/>
                  </a:lnTo>
                  <a:lnTo>
                    <a:pt x="212139" y="2281171"/>
                  </a:lnTo>
                  <a:lnTo>
                    <a:pt x="212116" y="2276609"/>
                  </a:lnTo>
                  <a:lnTo>
                    <a:pt x="212098" y="2272046"/>
                  </a:lnTo>
                  <a:lnTo>
                    <a:pt x="212083" y="2267484"/>
                  </a:lnTo>
                  <a:lnTo>
                    <a:pt x="212072" y="2262922"/>
                  </a:lnTo>
                  <a:lnTo>
                    <a:pt x="212064" y="2258359"/>
                  </a:lnTo>
                  <a:lnTo>
                    <a:pt x="212059" y="2253797"/>
                  </a:lnTo>
                  <a:lnTo>
                    <a:pt x="212055" y="2249235"/>
                  </a:lnTo>
                  <a:lnTo>
                    <a:pt x="212054" y="2244672"/>
                  </a:lnTo>
                  <a:lnTo>
                    <a:pt x="212054" y="2240110"/>
                  </a:lnTo>
                  <a:lnTo>
                    <a:pt x="212055" y="2235548"/>
                  </a:lnTo>
                  <a:lnTo>
                    <a:pt x="212057" y="2230985"/>
                  </a:lnTo>
                  <a:lnTo>
                    <a:pt x="212058" y="2226423"/>
                  </a:lnTo>
                  <a:lnTo>
                    <a:pt x="212059" y="2221861"/>
                  </a:lnTo>
                  <a:lnTo>
                    <a:pt x="212059" y="2217298"/>
                  </a:lnTo>
                  <a:lnTo>
                    <a:pt x="212058" y="2212736"/>
                  </a:lnTo>
                  <a:lnTo>
                    <a:pt x="212055" y="2208174"/>
                  </a:lnTo>
                  <a:lnTo>
                    <a:pt x="212049" y="2203611"/>
                  </a:lnTo>
                  <a:lnTo>
                    <a:pt x="212041" y="2199049"/>
                  </a:lnTo>
                  <a:lnTo>
                    <a:pt x="212031" y="2194487"/>
                  </a:lnTo>
                  <a:lnTo>
                    <a:pt x="212018" y="2189924"/>
                  </a:lnTo>
                  <a:lnTo>
                    <a:pt x="212002" y="2185362"/>
                  </a:lnTo>
                  <a:lnTo>
                    <a:pt x="211982" y="2180800"/>
                  </a:lnTo>
                  <a:lnTo>
                    <a:pt x="211960" y="2176237"/>
                  </a:lnTo>
                  <a:lnTo>
                    <a:pt x="211933" y="2171675"/>
                  </a:lnTo>
                  <a:lnTo>
                    <a:pt x="211903" y="2167112"/>
                  </a:lnTo>
                  <a:lnTo>
                    <a:pt x="211870" y="2162550"/>
                  </a:lnTo>
                  <a:lnTo>
                    <a:pt x="211832" y="2157988"/>
                  </a:lnTo>
                  <a:lnTo>
                    <a:pt x="211790" y="2153425"/>
                  </a:lnTo>
                  <a:lnTo>
                    <a:pt x="211745" y="2148863"/>
                  </a:lnTo>
                  <a:lnTo>
                    <a:pt x="211695" y="2144301"/>
                  </a:lnTo>
                  <a:lnTo>
                    <a:pt x="211640" y="2139738"/>
                  </a:lnTo>
                  <a:lnTo>
                    <a:pt x="211580" y="2135176"/>
                  </a:lnTo>
                  <a:lnTo>
                    <a:pt x="211515" y="2130614"/>
                  </a:lnTo>
                  <a:lnTo>
                    <a:pt x="211444" y="2126051"/>
                  </a:lnTo>
                  <a:lnTo>
                    <a:pt x="211369" y="2121489"/>
                  </a:lnTo>
                  <a:lnTo>
                    <a:pt x="211289" y="2116927"/>
                  </a:lnTo>
                  <a:lnTo>
                    <a:pt x="211203" y="2112364"/>
                  </a:lnTo>
                  <a:lnTo>
                    <a:pt x="211113" y="2107802"/>
                  </a:lnTo>
                  <a:lnTo>
                    <a:pt x="211018" y="2103240"/>
                  </a:lnTo>
                  <a:lnTo>
                    <a:pt x="210919" y="2098677"/>
                  </a:lnTo>
                  <a:lnTo>
                    <a:pt x="210817" y="2094115"/>
                  </a:lnTo>
                  <a:lnTo>
                    <a:pt x="210712" y="2089553"/>
                  </a:lnTo>
                  <a:lnTo>
                    <a:pt x="210607" y="2084990"/>
                  </a:lnTo>
                  <a:lnTo>
                    <a:pt x="210501" y="2080428"/>
                  </a:lnTo>
                  <a:lnTo>
                    <a:pt x="210395" y="2075866"/>
                  </a:lnTo>
                  <a:lnTo>
                    <a:pt x="210292" y="2071303"/>
                  </a:lnTo>
                  <a:lnTo>
                    <a:pt x="210193" y="2066741"/>
                  </a:lnTo>
                  <a:lnTo>
                    <a:pt x="210099" y="2062179"/>
                  </a:lnTo>
                  <a:lnTo>
                    <a:pt x="210010" y="2057616"/>
                  </a:lnTo>
                  <a:lnTo>
                    <a:pt x="209929" y="2053054"/>
                  </a:lnTo>
                  <a:lnTo>
                    <a:pt x="209855" y="2048492"/>
                  </a:lnTo>
                  <a:lnTo>
                    <a:pt x="209790" y="2043929"/>
                  </a:lnTo>
                  <a:lnTo>
                    <a:pt x="209734" y="2039367"/>
                  </a:lnTo>
                  <a:lnTo>
                    <a:pt x="209690" y="2034805"/>
                  </a:lnTo>
                  <a:lnTo>
                    <a:pt x="209655" y="2030242"/>
                  </a:lnTo>
                  <a:lnTo>
                    <a:pt x="209630" y="2025680"/>
                  </a:lnTo>
                  <a:lnTo>
                    <a:pt x="209613" y="2021118"/>
                  </a:lnTo>
                  <a:lnTo>
                    <a:pt x="209606" y="2016555"/>
                  </a:lnTo>
                  <a:lnTo>
                    <a:pt x="209605" y="2011993"/>
                  </a:lnTo>
                  <a:lnTo>
                    <a:pt x="209611" y="2007430"/>
                  </a:lnTo>
                  <a:lnTo>
                    <a:pt x="209623" y="2002868"/>
                  </a:lnTo>
                  <a:lnTo>
                    <a:pt x="209638" y="1998306"/>
                  </a:lnTo>
                  <a:lnTo>
                    <a:pt x="209654" y="1993743"/>
                  </a:lnTo>
                  <a:lnTo>
                    <a:pt x="209670" y="1989181"/>
                  </a:lnTo>
                  <a:lnTo>
                    <a:pt x="209684" y="1984619"/>
                  </a:lnTo>
                  <a:lnTo>
                    <a:pt x="209694" y="1980056"/>
                  </a:lnTo>
                  <a:lnTo>
                    <a:pt x="209699" y="1975494"/>
                  </a:lnTo>
                  <a:lnTo>
                    <a:pt x="209695" y="1970932"/>
                  </a:lnTo>
                  <a:lnTo>
                    <a:pt x="209681" y="1966369"/>
                  </a:lnTo>
                  <a:lnTo>
                    <a:pt x="209656" y="1961807"/>
                  </a:lnTo>
                  <a:lnTo>
                    <a:pt x="209617" y="1957245"/>
                  </a:lnTo>
                  <a:lnTo>
                    <a:pt x="209566" y="1952682"/>
                  </a:lnTo>
                  <a:lnTo>
                    <a:pt x="209499" y="1948120"/>
                  </a:lnTo>
                  <a:lnTo>
                    <a:pt x="209417" y="1943558"/>
                  </a:lnTo>
                  <a:lnTo>
                    <a:pt x="209319" y="1938995"/>
                  </a:lnTo>
                  <a:lnTo>
                    <a:pt x="209201" y="1934433"/>
                  </a:lnTo>
                  <a:lnTo>
                    <a:pt x="209065" y="1929871"/>
                  </a:lnTo>
                  <a:lnTo>
                    <a:pt x="208913" y="1925308"/>
                  </a:lnTo>
                  <a:lnTo>
                    <a:pt x="208743" y="1920746"/>
                  </a:lnTo>
                  <a:lnTo>
                    <a:pt x="208557" y="1916184"/>
                  </a:lnTo>
                  <a:lnTo>
                    <a:pt x="208354" y="1911621"/>
                  </a:lnTo>
                  <a:lnTo>
                    <a:pt x="208136" y="1907059"/>
                  </a:lnTo>
                  <a:lnTo>
                    <a:pt x="207900" y="1902497"/>
                  </a:lnTo>
                  <a:lnTo>
                    <a:pt x="207649" y="1897934"/>
                  </a:lnTo>
                  <a:lnTo>
                    <a:pt x="207385" y="1893372"/>
                  </a:lnTo>
                  <a:lnTo>
                    <a:pt x="207109" y="1888810"/>
                  </a:lnTo>
                  <a:lnTo>
                    <a:pt x="206822" y="1884247"/>
                  </a:lnTo>
                  <a:lnTo>
                    <a:pt x="206526" y="1879685"/>
                  </a:lnTo>
                  <a:lnTo>
                    <a:pt x="206223" y="1875123"/>
                  </a:lnTo>
                  <a:lnTo>
                    <a:pt x="205914" y="1870560"/>
                  </a:lnTo>
                  <a:lnTo>
                    <a:pt x="205601" y="1865998"/>
                  </a:lnTo>
                  <a:lnTo>
                    <a:pt x="205289" y="1861436"/>
                  </a:lnTo>
                  <a:lnTo>
                    <a:pt x="204979" y="1856873"/>
                  </a:lnTo>
                  <a:lnTo>
                    <a:pt x="204673" y="1852311"/>
                  </a:lnTo>
                  <a:lnTo>
                    <a:pt x="204375" y="1847748"/>
                  </a:lnTo>
                  <a:lnTo>
                    <a:pt x="204086" y="1843186"/>
                  </a:lnTo>
                  <a:lnTo>
                    <a:pt x="203809" y="1838624"/>
                  </a:lnTo>
                  <a:lnTo>
                    <a:pt x="203549" y="1834061"/>
                  </a:lnTo>
                  <a:lnTo>
                    <a:pt x="203305" y="1829499"/>
                  </a:lnTo>
                  <a:lnTo>
                    <a:pt x="203078" y="1824937"/>
                  </a:lnTo>
                  <a:lnTo>
                    <a:pt x="202870" y="1820374"/>
                  </a:lnTo>
                  <a:lnTo>
                    <a:pt x="202680" y="1815812"/>
                  </a:lnTo>
                  <a:lnTo>
                    <a:pt x="202508" y="1811250"/>
                  </a:lnTo>
                  <a:lnTo>
                    <a:pt x="202353" y="1806687"/>
                  </a:lnTo>
                  <a:lnTo>
                    <a:pt x="202215" y="1802125"/>
                  </a:lnTo>
                  <a:lnTo>
                    <a:pt x="202093" y="1797563"/>
                  </a:lnTo>
                  <a:lnTo>
                    <a:pt x="201982" y="1793000"/>
                  </a:lnTo>
                  <a:lnTo>
                    <a:pt x="201880" y="1788438"/>
                  </a:lnTo>
                  <a:lnTo>
                    <a:pt x="201783" y="1783876"/>
                  </a:lnTo>
                  <a:lnTo>
                    <a:pt x="201689" y="1779313"/>
                  </a:lnTo>
                  <a:lnTo>
                    <a:pt x="201595" y="1774751"/>
                  </a:lnTo>
                  <a:lnTo>
                    <a:pt x="201498" y="1770189"/>
                  </a:lnTo>
                  <a:lnTo>
                    <a:pt x="201393" y="1765626"/>
                  </a:lnTo>
                  <a:lnTo>
                    <a:pt x="201277" y="1761064"/>
                  </a:lnTo>
                  <a:lnTo>
                    <a:pt x="201150" y="1756502"/>
                  </a:lnTo>
                  <a:lnTo>
                    <a:pt x="201007" y="1751939"/>
                  </a:lnTo>
                  <a:lnTo>
                    <a:pt x="200848" y="1747377"/>
                  </a:lnTo>
                  <a:lnTo>
                    <a:pt x="200672" y="1742815"/>
                  </a:lnTo>
                  <a:lnTo>
                    <a:pt x="200476" y="1738252"/>
                  </a:lnTo>
                  <a:lnTo>
                    <a:pt x="200258" y="1733690"/>
                  </a:lnTo>
                  <a:lnTo>
                    <a:pt x="200019" y="1729128"/>
                  </a:lnTo>
                  <a:lnTo>
                    <a:pt x="199760" y="1724565"/>
                  </a:lnTo>
                  <a:lnTo>
                    <a:pt x="199482" y="1720003"/>
                  </a:lnTo>
                  <a:lnTo>
                    <a:pt x="199185" y="1715441"/>
                  </a:lnTo>
                  <a:lnTo>
                    <a:pt x="198872" y="1710878"/>
                  </a:lnTo>
                  <a:lnTo>
                    <a:pt x="198542" y="1706316"/>
                  </a:lnTo>
                  <a:lnTo>
                    <a:pt x="198197" y="1701753"/>
                  </a:lnTo>
                  <a:lnTo>
                    <a:pt x="197838" y="1697191"/>
                  </a:lnTo>
                  <a:lnTo>
                    <a:pt x="197469" y="1692629"/>
                  </a:lnTo>
                  <a:lnTo>
                    <a:pt x="197090" y="1688066"/>
                  </a:lnTo>
                  <a:lnTo>
                    <a:pt x="196705" y="1683504"/>
                  </a:lnTo>
                  <a:lnTo>
                    <a:pt x="196312" y="1678942"/>
                  </a:lnTo>
                  <a:lnTo>
                    <a:pt x="195915" y="1674379"/>
                  </a:lnTo>
                  <a:lnTo>
                    <a:pt x="195513" y="1669817"/>
                  </a:lnTo>
                  <a:lnTo>
                    <a:pt x="195105" y="1665255"/>
                  </a:lnTo>
                  <a:lnTo>
                    <a:pt x="194691" y="1660692"/>
                  </a:lnTo>
                  <a:lnTo>
                    <a:pt x="194271" y="1656130"/>
                  </a:lnTo>
                  <a:lnTo>
                    <a:pt x="193843" y="1651568"/>
                  </a:lnTo>
                  <a:lnTo>
                    <a:pt x="193404" y="1647005"/>
                  </a:lnTo>
                  <a:lnTo>
                    <a:pt x="192952" y="1642443"/>
                  </a:lnTo>
                  <a:lnTo>
                    <a:pt x="192484" y="1637881"/>
                  </a:lnTo>
                  <a:lnTo>
                    <a:pt x="191994" y="1633318"/>
                  </a:lnTo>
                  <a:lnTo>
                    <a:pt x="191479" y="1628756"/>
                  </a:lnTo>
                  <a:lnTo>
                    <a:pt x="190936" y="1624194"/>
                  </a:lnTo>
                  <a:lnTo>
                    <a:pt x="190364" y="1619631"/>
                  </a:lnTo>
                  <a:lnTo>
                    <a:pt x="189759" y="1615069"/>
                  </a:lnTo>
                  <a:lnTo>
                    <a:pt x="189121" y="1610507"/>
                  </a:lnTo>
                  <a:lnTo>
                    <a:pt x="188447" y="1605944"/>
                  </a:lnTo>
                  <a:lnTo>
                    <a:pt x="187735" y="1601382"/>
                  </a:lnTo>
                  <a:lnTo>
                    <a:pt x="186985" y="1596820"/>
                  </a:lnTo>
                  <a:lnTo>
                    <a:pt x="186203" y="1592257"/>
                  </a:lnTo>
                  <a:lnTo>
                    <a:pt x="185392" y="1587695"/>
                  </a:lnTo>
                  <a:lnTo>
                    <a:pt x="184558" y="1583133"/>
                  </a:lnTo>
                  <a:lnTo>
                    <a:pt x="183704" y="1578570"/>
                  </a:lnTo>
                  <a:lnTo>
                    <a:pt x="182837" y="1574008"/>
                  </a:lnTo>
                  <a:lnTo>
                    <a:pt x="181963" y="1569446"/>
                  </a:lnTo>
                  <a:lnTo>
                    <a:pt x="181090" y="1564883"/>
                  </a:lnTo>
                  <a:lnTo>
                    <a:pt x="180227" y="1560321"/>
                  </a:lnTo>
                  <a:lnTo>
                    <a:pt x="179379" y="1555759"/>
                  </a:lnTo>
                  <a:lnTo>
                    <a:pt x="178554" y="1551196"/>
                  </a:lnTo>
                  <a:lnTo>
                    <a:pt x="177755" y="1546634"/>
                  </a:lnTo>
                  <a:lnTo>
                    <a:pt x="176988" y="1542071"/>
                  </a:lnTo>
                  <a:lnTo>
                    <a:pt x="176256" y="1537509"/>
                  </a:lnTo>
                  <a:lnTo>
                    <a:pt x="175565" y="1532947"/>
                  </a:lnTo>
                  <a:lnTo>
                    <a:pt x="174916" y="1528384"/>
                  </a:lnTo>
                  <a:lnTo>
                    <a:pt x="174305" y="1523822"/>
                  </a:lnTo>
                  <a:lnTo>
                    <a:pt x="173730" y="1519260"/>
                  </a:lnTo>
                  <a:lnTo>
                    <a:pt x="173188" y="1514697"/>
                  </a:lnTo>
                  <a:lnTo>
                    <a:pt x="172675" y="1510135"/>
                  </a:lnTo>
                  <a:lnTo>
                    <a:pt x="172186" y="1505573"/>
                  </a:lnTo>
                  <a:lnTo>
                    <a:pt x="171716" y="1501010"/>
                  </a:lnTo>
                  <a:lnTo>
                    <a:pt x="171258" y="1496448"/>
                  </a:lnTo>
                  <a:lnTo>
                    <a:pt x="170804" y="1491886"/>
                  </a:lnTo>
                  <a:lnTo>
                    <a:pt x="170347" y="1487323"/>
                  </a:lnTo>
                  <a:lnTo>
                    <a:pt x="169882" y="1482761"/>
                  </a:lnTo>
                  <a:lnTo>
                    <a:pt x="169402" y="1478199"/>
                  </a:lnTo>
                  <a:lnTo>
                    <a:pt x="168901" y="1473636"/>
                  </a:lnTo>
                  <a:lnTo>
                    <a:pt x="168377" y="1469074"/>
                  </a:lnTo>
                  <a:lnTo>
                    <a:pt x="167819" y="1464512"/>
                  </a:lnTo>
                  <a:lnTo>
                    <a:pt x="167228" y="1459949"/>
                  </a:lnTo>
                  <a:lnTo>
                    <a:pt x="166602" y="1455387"/>
                  </a:lnTo>
                  <a:lnTo>
                    <a:pt x="165942" y="1450825"/>
                  </a:lnTo>
                  <a:lnTo>
                    <a:pt x="165246" y="1446262"/>
                  </a:lnTo>
                  <a:lnTo>
                    <a:pt x="164516" y="1441700"/>
                  </a:lnTo>
                  <a:lnTo>
                    <a:pt x="163752" y="1437138"/>
                  </a:lnTo>
                  <a:lnTo>
                    <a:pt x="162954" y="1432575"/>
                  </a:lnTo>
                  <a:lnTo>
                    <a:pt x="162125" y="1428013"/>
                  </a:lnTo>
                  <a:lnTo>
                    <a:pt x="161269" y="1423451"/>
                  </a:lnTo>
                  <a:lnTo>
                    <a:pt x="160390" y="1418888"/>
                  </a:lnTo>
                  <a:lnTo>
                    <a:pt x="159489" y="1414326"/>
                  </a:lnTo>
                  <a:lnTo>
                    <a:pt x="158569" y="1409764"/>
                  </a:lnTo>
                  <a:lnTo>
                    <a:pt x="157630" y="1405201"/>
                  </a:lnTo>
                  <a:lnTo>
                    <a:pt x="156674" y="1400639"/>
                  </a:lnTo>
                  <a:lnTo>
                    <a:pt x="155698" y="1396077"/>
                  </a:lnTo>
                  <a:lnTo>
                    <a:pt x="154703" y="1391514"/>
                  </a:lnTo>
                  <a:lnTo>
                    <a:pt x="153687" y="1386952"/>
                  </a:lnTo>
                  <a:lnTo>
                    <a:pt x="152647" y="1382389"/>
                  </a:lnTo>
                  <a:lnTo>
                    <a:pt x="151580" y="1377827"/>
                  </a:lnTo>
                  <a:lnTo>
                    <a:pt x="150482" y="1373265"/>
                  </a:lnTo>
                  <a:lnTo>
                    <a:pt x="149348" y="1368702"/>
                  </a:lnTo>
                  <a:lnTo>
                    <a:pt x="148168" y="1364140"/>
                  </a:lnTo>
                  <a:lnTo>
                    <a:pt x="146938" y="1359578"/>
                  </a:lnTo>
                  <a:lnTo>
                    <a:pt x="145656" y="1355015"/>
                  </a:lnTo>
                  <a:lnTo>
                    <a:pt x="144320" y="1350453"/>
                  </a:lnTo>
                  <a:lnTo>
                    <a:pt x="142927" y="1345891"/>
                  </a:lnTo>
                  <a:lnTo>
                    <a:pt x="141475" y="1341328"/>
                  </a:lnTo>
                  <a:lnTo>
                    <a:pt x="139965" y="1336766"/>
                  </a:lnTo>
                  <a:lnTo>
                    <a:pt x="138393" y="1332204"/>
                  </a:lnTo>
                  <a:lnTo>
                    <a:pt x="136760" y="1327641"/>
                  </a:lnTo>
                  <a:lnTo>
                    <a:pt x="135077" y="1323079"/>
                  </a:lnTo>
                  <a:lnTo>
                    <a:pt x="133349" y="1318517"/>
                  </a:lnTo>
                  <a:lnTo>
                    <a:pt x="131582" y="1313954"/>
                  </a:lnTo>
                  <a:lnTo>
                    <a:pt x="129782" y="1309392"/>
                  </a:lnTo>
                  <a:lnTo>
                    <a:pt x="127956" y="1304830"/>
                  </a:lnTo>
                  <a:lnTo>
                    <a:pt x="126110" y="1300267"/>
                  </a:lnTo>
                  <a:lnTo>
                    <a:pt x="124250" y="1295705"/>
                  </a:lnTo>
                  <a:lnTo>
                    <a:pt x="122382" y="1291143"/>
                  </a:lnTo>
                  <a:lnTo>
                    <a:pt x="120513" y="1286580"/>
                  </a:lnTo>
                  <a:lnTo>
                    <a:pt x="118643" y="1282018"/>
                  </a:lnTo>
                  <a:lnTo>
                    <a:pt x="116776" y="1277456"/>
                  </a:lnTo>
                  <a:lnTo>
                    <a:pt x="114911" y="1272893"/>
                  </a:lnTo>
                  <a:lnTo>
                    <a:pt x="113049" y="1268331"/>
                  </a:lnTo>
                  <a:lnTo>
                    <a:pt x="111188" y="1263769"/>
                  </a:lnTo>
                  <a:lnTo>
                    <a:pt x="109325" y="1259206"/>
                  </a:lnTo>
                  <a:lnTo>
                    <a:pt x="107458" y="1254644"/>
                  </a:lnTo>
                  <a:lnTo>
                    <a:pt x="105584" y="1250082"/>
                  </a:lnTo>
                  <a:lnTo>
                    <a:pt x="103702" y="1245519"/>
                  </a:lnTo>
                  <a:lnTo>
                    <a:pt x="101810" y="1240957"/>
                  </a:lnTo>
                  <a:lnTo>
                    <a:pt x="99907" y="1236394"/>
                  </a:lnTo>
                  <a:lnTo>
                    <a:pt x="97992" y="1231832"/>
                  </a:lnTo>
                  <a:lnTo>
                    <a:pt x="96065" y="1227270"/>
                  </a:lnTo>
                  <a:lnTo>
                    <a:pt x="94130" y="1222707"/>
                  </a:lnTo>
                  <a:lnTo>
                    <a:pt x="92190" y="1218145"/>
                  </a:lnTo>
                  <a:lnTo>
                    <a:pt x="90248" y="1213583"/>
                  </a:lnTo>
                  <a:lnTo>
                    <a:pt x="88308" y="1209020"/>
                  </a:lnTo>
                  <a:lnTo>
                    <a:pt x="86373" y="1204458"/>
                  </a:lnTo>
                  <a:lnTo>
                    <a:pt x="84447" y="1199896"/>
                  </a:lnTo>
                  <a:lnTo>
                    <a:pt x="82536" y="1195333"/>
                  </a:lnTo>
                  <a:lnTo>
                    <a:pt x="80642" y="1190771"/>
                  </a:lnTo>
                  <a:lnTo>
                    <a:pt x="78764" y="1186209"/>
                  </a:lnTo>
                  <a:lnTo>
                    <a:pt x="76905" y="1181646"/>
                  </a:lnTo>
                  <a:lnTo>
                    <a:pt x="75064" y="1177084"/>
                  </a:lnTo>
                  <a:lnTo>
                    <a:pt x="73239" y="1172522"/>
                  </a:lnTo>
                  <a:lnTo>
                    <a:pt x="71429" y="1167959"/>
                  </a:lnTo>
                  <a:lnTo>
                    <a:pt x="69632" y="1163397"/>
                  </a:lnTo>
                  <a:lnTo>
                    <a:pt x="67845" y="1158835"/>
                  </a:lnTo>
                  <a:lnTo>
                    <a:pt x="66063" y="1154272"/>
                  </a:lnTo>
                  <a:lnTo>
                    <a:pt x="64283" y="1149710"/>
                  </a:lnTo>
                  <a:lnTo>
                    <a:pt x="62502" y="1145148"/>
                  </a:lnTo>
                  <a:lnTo>
                    <a:pt x="60720" y="1140585"/>
                  </a:lnTo>
                  <a:lnTo>
                    <a:pt x="58934" y="1136023"/>
                  </a:lnTo>
                  <a:lnTo>
                    <a:pt x="57145" y="1131461"/>
                  </a:lnTo>
                  <a:lnTo>
                    <a:pt x="55352" y="1126898"/>
                  </a:lnTo>
                  <a:lnTo>
                    <a:pt x="53559" y="1122336"/>
                  </a:lnTo>
                  <a:lnTo>
                    <a:pt x="51769" y="1117774"/>
                  </a:lnTo>
                  <a:lnTo>
                    <a:pt x="49985" y="1113211"/>
                  </a:lnTo>
                  <a:lnTo>
                    <a:pt x="48212" y="1108649"/>
                  </a:lnTo>
                  <a:lnTo>
                    <a:pt x="46454" y="1104087"/>
                  </a:lnTo>
                  <a:lnTo>
                    <a:pt x="44715" y="1099524"/>
                  </a:lnTo>
                  <a:lnTo>
                    <a:pt x="43005" y="1094962"/>
                  </a:lnTo>
                  <a:lnTo>
                    <a:pt x="41325" y="1090400"/>
                  </a:lnTo>
                  <a:lnTo>
                    <a:pt x="39677" y="1085837"/>
                  </a:lnTo>
                  <a:lnTo>
                    <a:pt x="38063" y="1081275"/>
                  </a:lnTo>
                  <a:lnTo>
                    <a:pt x="36482" y="1076712"/>
                  </a:lnTo>
                  <a:lnTo>
                    <a:pt x="34935" y="1072150"/>
                  </a:lnTo>
                  <a:lnTo>
                    <a:pt x="33418" y="1067588"/>
                  </a:lnTo>
                  <a:lnTo>
                    <a:pt x="31931" y="1063025"/>
                  </a:lnTo>
                  <a:lnTo>
                    <a:pt x="30467" y="1058463"/>
                  </a:lnTo>
                  <a:lnTo>
                    <a:pt x="29018" y="1053901"/>
                  </a:lnTo>
                  <a:lnTo>
                    <a:pt x="27578" y="1049338"/>
                  </a:lnTo>
                  <a:lnTo>
                    <a:pt x="26139" y="1044776"/>
                  </a:lnTo>
                  <a:lnTo>
                    <a:pt x="24696" y="1040214"/>
                  </a:lnTo>
                  <a:lnTo>
                    <a:pt x="23244" y="1035651"/>
                  </a:lnTo>
                  <a:lnTo>
                    <a:pt x="21777" y="1031089"/>
                  </a:lnTo>
                  <a:lnTo>
                    <a:pt x="20288" y="1026527"/>
                  </a:lnTo>
                  <a:lnTo>
                    <a:pt x="18780" y="1021964"/>
                  </a:lnTo>
                  <a:lnTo>
                    <a:pt x="17255" y="1017402"/>
                  </a:lnTo>
                  <a:lnTo>
                    <a:pt x="15717" y="1012840"/>
                  </a:lnTo>
                  <a:lnTo>
                    <a:pt x="14171" y="1008277"/>
                  </a:lnTo>
                  <a:lnTo>
                    <a:pt x="12627" y="1003715"/>
                  </a:lnTo>
                  <a:lnTo>
                    <a:pt x="11095" y="999153"/>
                  </a:lnTo>
                  <a:lnTo>
                    <a:pt x="9593" y="994590"/>
                  </a:lnTo>
                  <a:lnTo>
                    <a:pt x="8140" y="990028"/>
                  </a:lnTo>
                  <a:lnTo>
                    <a:pt x="6750" y="985466"/>
                  </a:lnTo>
                  <a:lnTo>
                    <a:pt x="5441" y="980903"/>
                  </a:lnTo>
                  <a:lnTo>
                    <a:pt x="4231" y="976341"/>
                  </a:lnTo>
                  <a:lnTo>
                    <a:pt x="3137" y="971779"/>
                  </a:lnTo>
                  <a:lnTo>
                    <a:pt x="2176" y="967216"/>
                  </a:lnTo>
                  <a:lnTo>
                    <a:pt x="1372" y="962654"/>
                  </a:lnTo>
                  <a:lnTo>
                    <a:pt x="756" y="958092"/>
                  </a:lnTo>
                  <a:lnTo>
                    <a:pt x="318" y="953529"/>
                  </a:lnTo>
                  <a:lnTo>
                    <a:pt x="64" y="948967"/>
                  </a:lnTo>
                  <a:lnTo>
                    <a:pt x="0" y="944405"/>
                  </a:lnTo>
                  <a:lnTo>
                    <a:pt x="125" y="939842"/>
                  </a:lnTo>
                  <a:lnTo>
                    <a:pt x="439" y="935280"/>
                  </a:lnTo>
                  <a:lnTo>
                    <a:pt x="937" y="930718"/>
                  </a:lnTo>
                  <a:lnTo>
                    <a:pt x="1638" y="926155"/>
                  </a:lnTo>
                  <a:lnTo>
                    <a:pt x="2503" y="921593"/>
                  </a:lnTo>
                  <a:lnTo>
                    <a:pt x="3515" y="917030"/>
                  </a:lnTo>
                  <a:lnTo>
                    <a:pt x="4661" y="912468"/>
                  </a:lnTo>
                  <a:lnTo>
                    <a:pt x="5926" y="907906"/>
                  </a:lnTo>
                  <a:lnTo>
                    <a:pt x="7295" y="903343"/>
                  </a:lnTo>
                  <a:lnTo>
                    <a:pt x="8754" y="898781"/>
                  </a:lnTo>
                  <a:lnTo>
                    <a:pt x="10296" y="894219"/>
                  </a:lnTo>
                  <a:lnTo>
                    <a:pt x="11906" y="889656"/>
                  </a:lnTo>
                  <a:lnTo>
                    <a:pt x="13567" y="885094"/>
                  </a:lnTo>
                  <a:lnTo>
                    <a:pt x="15274" y="880532"/>
                  </a:lnTo>
                  <a:lnTo>
                    <a:pt x="17023" y="875969"/>
                  </a:lnTo>
                  <a:lnTo>
                    <a:pt x="18811" y="871407"/>
                  </a:lnTo>
                  <a:lnTo>
                    <a:pt x="20637" y="866845"/>
                  </a:lnTo>
                  <a:lnTo>
                    <a:pt x="22504" y="862282"/>
                  </a:lnTo>
                  <a:lnTo>
                    <a:pt x="24419" y="857720"/>
                  </a:lnTo>
                  <a:lnTo>
                    <a:pt x="26380" y="853158"/>
                  </a:lnTo>
                  <a:lnTo>
                    <a:pt x="28389" y="848595"/>
                  </a:lnTo>
                  <a:lnTo>
                    <a:pt x="30448" y="844033"/>
                  </a:lnTo>
                  <a:lnTo>
                    <a:pt x="32558" y="839471"/>
                  </a:lnTo>
                  <a:lnTo>
                    <a:pt x="34719" y="834908"/>
                  </a:lnTo>
                  <a:lnTo>
                    <a:pt x="36930" y="830346"/>
                  </a:lnTo>
                  <a:lnTo>
                    <a:pt x="39194" y="825784"/>
                  </a:lnTo>
                  <a:lnTo>
                    <a:pt x="41498" y="821221"/>
                  </a:lnTo>
                  <a:lnTo>
                    <a:pt x="43835" y="816659"/>
                  </a:lnTo>
                  <a:lnTo>
                    <a:pt x="46195" y="812097"/>
                  </a:lnTo>
                  <a:lnTo>
                    <a:pt x="48569" y="807534"/>
                  </a:lnTo>
                  <a:lnTo>
                    <a:pt x="50948" y="802972"/>
                  </a:lnTo>
                  <a:lnTo>
                    <a:pt x="53321" y="798410"/>
                  </a:lnTo>
                  <a:lnTo>
                    <a:pt x="55676" y="793847"/>
                  </a:lnTo>
                  <a:lnTo>
                    <a:pt x="58002" y="789285"/>
                  </a:lnTo>
                  <a:lnTo>
                    <a:pt x="60290" y="784723"/>
                  </a:lnTo>
                  <a:lnTo>
                    <a:pt x="62535" y="780160"/>
                  </a:lnTo>
                  <a:lnTo>
                    <a:pt x="64730" y="775598"/>
                  </a:lnTo>
                  <a:lnTo>
                    <a:pt x="66872" y="771035"/>
                  </a:lnTo>
                  <a:lnTo>
                    <a:pt x="68958" y="766473"/>
                  </a:lnTo>
                  <a:lnTo>
                    <a:pt x="70985" y="761911"/>
                  </a:lnTo>
                  <a:lnTo>
                    <a:pt x="72943" y="757348"/>
                  </a:lnTo>
                  <a:lnTo>
                    <a:pt x="74845" y="752786"/>
                  </a:lnTo>
                  <a:lnTo>
                    <a:pt x="76692" y="748224"/>
                  </a:lnTo>
                  <a:lnTo>
                    <a:pt x="78488" y="743661"/>
                  </a:lnTo>
                  <a:lnTo>
                    <a:pt x="80236" y="739099"/>
                  </a:lnTo>
                  <a:lnTo>
                    <a:pt x="81941" y="734537"/>
                  </a:lnTo>
                  <a:lnTo>
                    <a:pt x="83608" y="729974"/>
                  </a:lnTo>
                  <a:lnTo>
                    <a:pt x="85238" y="725412"/>
                  </a:lnTo>
                  <a:lnTo>
                    <a:pt x="86843" y="720850"/>
                  </a:lnTo>
                  <a:lnTo>
                    <a:pt x="88429" y="716287"/>
                  </a:lnTo>
                  <a:lnTo>
                    <a:pt x="90006" y="711725"/>
                  </a:lnTo>
                  <a:lnTo>
                    <a:pt x="91578" y="707163"/>
                  </a:lnTo>
                  <a:lnTo>
                    <a:pt x="93156" y="702600"/>
                  </a:lnTo>
                  <a:lnTo>
                    <a:pt x="94746" y="698038"/>
                  </a:lnTo>
                  <a:lnTo>
                    <a:pt x="96358" y="693476"/>
                  </a:lnTo>
                  <a:lnTo>
                    <a:pt x="98004" y="688913"/>
                  </a:lnTo>
                  <a:lnTo>
                    <a:pt x="99690" y="684351"/>
                  </a:lnTo>
                  <a:lnTo>
                    <a:pt x="101422" y="679789"/>
                  </a:lnTo>
                  <a:lnTo>
                    <a:pt x="103207" y="675226"/>
                  </a:lnTo>
                  <a:lnTo>
                    <a:pt x="105048" y="670664"/>
                  </a:lnTo>
                  <a:lnTo>
                    <a:pt x="106951" y="666102"/>
                  </a:lnTo>
                  <a:lnTo>
                    <a:pt x="108917" y="661539"/>
                  </a:lnTo>
                  <a:lnTo>
                    <a:pt x="110959" y="656977"/>
                  </a:lnTo>
                  <a:lnTo>
                    <a:pt x="113062" y="652415"/>
                  </a:lnTo>
                  <a:lnTo>
                    <a:pt x="115223" y="647852"/>
                  </a:lnTo>
                  <a:lnTo>
                    <a:pt x="117435" y="643290"/>
                  </a:lnTo>
                  <a:lnTo>
                    <a:pt x="119691" y="638728"/>
                  </a:lnTo>
                  <a:lnTo>
                    <a:pt x="121982" y="634165"/>
                  </a:lnTo>
                  <a:lnTo>
                    <a:pt x="124298" y="629603"/>
                  </a:lnTo>
                  <a:lnTo>
                    <a:pt x="126627" y="625041"/>
                  </a:lnTo>
                  <a:lnTo>
                    <a:pt x="128953" y="620478"/>
                  </a:lnTo>
                  <a:lnTo>
                    <a:pt x="131262" y="615916"/>
                  </a:lnTo>
                  <a:lnTo>
                    <a:pt x="133543" y="611353"/>
                  </a:lnTo>
                  <a:lnTo>
                    <a:pt x="135784" y="606791"/>
                  </a:lnTo>
                  <a:lnTo>
                    <a:pt x="137975" y="602229"/>
                  </a:lnTo>
                  <a:lnTo>
                    <a:pt x="140105" y="597666"/>
                  </a:lnTo>
                  <a:lnTo>
                    <a:pt x="142163" y="593104"/>
                  </a:lnTo>
                  <a:lnTo>
                    <a:pt x="144135" y="588542"/>
                  </a:lnTo>
                  <a:lnTo>
                    <a:pt x="146026" y="583979"/>
                  </a:lnTo>
                  <a:lnTo>
                    <a:pt x="147836" y="579417"/>
                  </a:lnTo>
                  <a:lnTo>
                    <a:pt x="149564" y="574855"/>
                  </a:lnTo>
                  <a:lnTo>
                    <a:pt x="151213" y="570292"/>
                  </a:lnTo>
                  <a:lnTo>
                    <a:pt x="152787" y="565730"/>
                  </a:lnTo>
                  <a:lnTo>
                    <a:pt x="154290" y="561168"/>
                  </a:lnTo>
                  <a:lnTo>
                    <a:pt x="155720" y="556605"/>
                  </a:lnTo>
                  <a:lnTo>
                    <a:pt x="157095" y="552043"/>
                  </a:lnTo>
                  <a:lnTo>
                    <a:pt x="158425" y="547481"/>
                  </a:lnTo>
                  <a:lnTo>
                    <a:pt x="159718" y="542918"/>
                  </a:lnTo>
                  <a:lnTo>
                    <a:pt x="160982" y="538356"/>
                  </a:lnTo>
                  <a:lnTo>
                    <a:pt x="162225" y="533794"/>
                  </a:lnTo>
                  <a:lnTo>
                    <a:pt x="163454" y="529231"/>
                  </a:lnTo>
                  <a:lnTo>
                    <a:pt x="164675" y="524669"/>
                  </a:lnTo>
                  <a:lnTo>
                    <a:pt x="165895" y="520107"/>
                  </a:lnTo>
                  <a:lnTo>
                    <a:pt x="167118" y="515544"/>
                  </a:lnTo>
                  <a:lnTo>
                    <a:pt x="168346" y="510982"/>
                  </a:lnTo>
                  <a:lnTo>
                    <a:pt x="169581" y="506420"/>
                  </a:lnTo>
                  <a:lnTo>
                    <a:pt x="170824" y="501857"/>
                  </a:lnTo>
                  <a:lnTo>
                    <a:pt x="172072" y="497295"/>
                  </a:lnTo>
                  <a:lnTo>
                    <a:pt x="173326" y="492733"/>
                  </a:lnTo>
                  <a:lnTo>
                    <a:pt x="174582" y="488170"/>
                  </a:lnTo>
                  <a:lnTo>
                    <a:pt x="175837" y="483608"/>
                  </a:lnTo>
                  <a:lnTo>
                    <a:pt x="177088" y="479046"/>
                  </a:lnTo>
                  <a:lnTo>
                    <a:pt x="178332" y="474483"/>
                  </a:lnTo>
                  <a:lnTo>
                    <a:pt x="179566" y="469921"/>
                  </a:lnTo>
                  <a:lnTo>
                    <a:pt x="180787" y="465359"/>
                  </a:lnTo>
                  <a:lnTo>
                    <a:pt x="181993" y="460796"/>
                  </a:lnTo>
                  <a:lnTo>
                    <a:pt x="183178" y="456234"/>
                  </a:lnTo>
                  <a:lnTo>
                    <a:pt x="184343" y="451671"/>
                  </a:lnTo>
                  <a:lnTo>
                    <a:pt x="185487" y="447109"/>
                  </a:lnTo>
                  <a:lnTo>
                    <a:pt x="186610" y="442547"/>
                  </a:lnTo>
                  <a:lnTo>
                    <a:pt x="187710" y="437984"/>
                  </a:lnTo>
                  <a:lnTo>
                    <a:pt x="188788" y="433422"/>
                  </a:lnTo>
                  <a:lnTo>
                    <a:pt x="189843" y="428860"/>
                  </a:lnTo>
                  <a:lnTo>
                    <a:pt x="190874" y="424297"/>
                  </a:lnTo>
                  <a:lnTo>
                    <a:pt x="191880" y="419735"/>
                  </a:lnTo>
                  <a:lnTo>
                    <a:pt x="192863" y="415173"/>
                  </a:lnTo>
                  <a:lnTo>
                    <a:pt x="193823" y="410610"/>
                  </a:lnTo>
                  <a:lnTo>
                    <a:pt x="194759" y="406048"/>
                  </a:lnTo>
                  <a:lnTo>
                    <a:pt x="195670" y="401486"/>
                  </a:lnTo>
                  <a:lnTo>
                    <a:pt x="196555" y="396923"/>
                  </a:lnTo>
                  <a:lnTo>
                    <a:pt x="197414" y="392361"/>
                  </a:lnTo>
                  <a:lnTo>
                    <a:pt x="198240" y="387799"/>
                  </a:lnTo>
                  <a:lnTo>
                    <a:pt x="199037" y="383236"/>
                  </a:lnTo>
                  <a:lnTo>
                    <a:pt x="199804" y="378674"/>
                  </a:lnTo>
                  <a:lnTo>
                    <a:pt x="200539" y="374112"/>
                  </a:lnTo>
                  <a:lnTo>
                    <a:pt x="201243" y="369549"/>
                  </a:lnTo>
                  <a:lnTo>
                    <a:pt x="201914" y="364987"/>
                  </a:lnTo>
                  <a:lnTo>
                    <a:pt x="202552" y="360425"/>
                  </a:lnTo>
                  <a:lnTo>
                    <a:pt x="203153" y="355862"/>
                  </a:lnTo>
                  <a:lnTo>
                    <a:pt x="203719" y="351300"/>
                  </a:lnTo>
                  <a:lnTo>
                    <a:pt x="204253" y="346738"/>
                  </a:lnTo>
                  <a:lnTo>
                    <a:pt x="204756" y="342175"/>
                  </a:lnTo>
                  <a:lnTo>
                    <a:pt x="205229" y="337613"/>
                  </a:lnTo>
                  <a:lnTo>
                    <a:pt x="205674" y="333051"/>
                  </a:lnTo>
                  <a:lnTo>
                    <a:pt x="206090" y="328488"/>
                  </a:lnTo>
                  <a:lnTo>
                    <a:pt x="206480" y="323926"/>
                  </a:lnTo>
                  <a:lnTo>
                    <a:pt x="206842" y="319364"/>
                  </a:lnTo>
                  <a:lnTo>
                    <a:pt x="207183" y="314801"/>
                  </a:lnTo>
                  <a:lnTo>
                    <a:pt x="207502" y="310239"/>
                  </a:lnTo>
                  <a:lnTo>
                    <a:pt x="207803" y="305676"/>
                  </a:lnTo>
                  <a:lnTo>
                    <a:pt x="208087" y="301114"/>
                  </a:lnTo>
                  <a:lnTo>
                    <a:pt x="208355" y="296552"/>
                  </a:lnTo>
                  <a:lnTo>
                    <a:pt x="208608" y="291989"/>
                  </a:lnTo>
                  <a:lnTo>
                    <a:pt x="208846" y="287427"/>
                  </a:lnTo>
                  <a:lnTo>
                    <a:pt x="209073" y="282865"/>
                  </a:lnTo>
                  <a:lnTo>
                    <a:pt x="209290" y="278302"/>
                  </a:lnTo>
                  <a:lnTo>
                    <a:pt x="209498" y="273740"/>
                  </a:lnTo>
                  <a:lnTo>
                    <a:pt x="209698" y="269178"/>
                  </a:lnTo>
                  <a:lnTo>
                    <a:pt x="209892" y="264615"/>
                  </a:lnTo>
                  <a:lnTo>
                    <a:pt x="210080" y="260053"/>
                  </a:lnTo>
                  <a:lnTo>
                    <a:pt x="210263" y="255491"/>
                  </a:lnTo>
                  <a:lnTo>
                    <a:pt x="210441" y="250928"/>
                  </a:lnTo>
                  <a:lnTo>
                    <a:pt x="210616" y="246366"/>
                  </a:lnTo>
                  <a:lnTo>
                    <a:pt x="210788" y="241804"/>
                  </a:lnTo>
                  <a:lnTo>
                    <a:pt x="210958" y="237241"/>
                  </a:lnTo>
                  <a:lnTo>
                    <a:pt x="211125" y="232679"/>
                  </a:lnTo>
                  <a:lnTo>
                    <a:pt x="211290" y="228117"/>
                  </a:lnTo>
                  <a:lnTo>
                    <a:pt x="211452" y="223554"/>
                  </a:lnTo>
                  <a:lnTo>
                    <a:pt x="211612" y="218992"/>
                  </a:lnTo>
                  <a:lnTo>
                    <a:pt x="211768" y="214430"/>
                  </a:lnTo>
                  <a:lnTo>
                    <a:pt x="211920" y="209867"/>
                  </a:lnTo>
                  <a:lnTo>
                    <a:pt x="212068" y="205305"/>
                  </a:lnTo>
                  <a:lnTo>
                    <a:pt x="212211" y="200743"/>
                  </a:lnTo>
                  <a:lnTo>
                    <a:pt x="212349" y="196180"/>
                  </a:lnTo>
                  <a:lnTo>
                    <a:pt x="212480" y="191618"/>
                  </a:lnTo>
                  <a:lnTo>
                    <a:pt x="212604" y="187056"/>
                  </a:lnTo>
                  <a:lnTo>
                    <a:pt x="212721" y="182493"/>
                  </a:lnTo>
                  <a:lnTo>
                    <a:pt x="212830" y="177931"/>
                  </a:lnTo>
                  <a:lnTo>
                    <a:pt x="212931" y="173369"/>
                  </a:lnTo>
                  <a:lnTo>
                    <a:pt x="213024" y="168806"/>
                  </a:lnTo>
                  <a:lnTo>
                    <a:pt x="213109" y="164244"/>
                  </a:lnTo>
                  <a:lnTo>
                    <a:pt x="213186" y="159682"/>
                  </a:lnTo>
                  <a:lnTo>
                    <a:pt x="213255" y="155119"/>
                  </a:lnTo>
                  <a:lnTo>
                    <a:pt x="213315" y="150557"/>
                  </a:lnTo>
                  <a:lnTo>
                    <a:pt x="213368" y="145994"/>
                  </a:lnTo>
                  <a:lnTo>
                    <a:pt x="213414" y="141432"/>
                  </a:lnTo>
                  <a:lnTo>
                    <a:pt x="213454" y="136870"/>
                  </a:lnTo>
                  <a:lnTo>
                    <a:pt x="213488" y="132307"/>
                  </a:lnTo>
                  <a:lnTo>
                    <a:pt x="213517" y="127745"/>
                  </a:lnTo>
                  <a:lnTo>
                    <a:pt x="213540" y="123183"/>
                  </a:lnTo>
                  <a:lnTo>
                    <a:pt x="213558" y="118620"/>
                  </a:lnTo>
                  <a:lnTo>
                    <a:pt x="213572" y="114058"/>
                  </a:lnTo>
                  <a:lnTo>
                    <a:pt x="213583" y="109496"/>
                  </a:lnTo>
                  <a:lnTo>
                    <a:pt x="213590" y="104933"/>
                  </a:lnTo>
                  <a:lnTo>
                    <a:pt x="213595" y="100371"/>
                  </a:lnTo>
                  <a:lnTo>
                    <a:pt x="213596" y="95809"/>
                  </a:lnTo>
                  <a:lnTo>
                    <a:pt x="213595" y="91246"/>
                  </a:lnTo>
                  <a:lnTo>
                    <a:pt x="213592" y="86684"/>
                  </a:lnTo>
                  <a:lnTo>
                    <a:pt x="213587" y="82122"/>
                  </a:lnTo>
                  <a:lnTo>
                    <a:pt x="213579" y="77559"/>
                  </a:lnTo>
                  <a:lnTo>
                    <a:pt x="213570" y="72997"/>
                  </a:lnTo>
                  <a:lnTo>
                    <a:pt x="213559" y="68435"/>
                  </a:lnTo>
                  <a:lnTo>
                    <a:pt x="213547" y="63872"/>
                  </a:lnTo>
                  <a:lnTo>
                    <a:pt x="213534" y="59310"/>
                  </a:lnTo>
                  <a:lnTo>
                    <a:pt x="213519" y="54748"/>
                  </a:lnTo>
                  <a:lnTo>
                    <a:pt x="213504" y="50185"/>
                  </a:lnTo>
                  <a:lnTo>
                    <a:pt x="213489" y="45623"/>
                  </a:lnTo>
                  <a:lnTo>
                    <a:pt x="213473" y="41061"/>
                  </a:lnTo>
                  <a:lnTo>
                    <a:pt x="213458" y="36498"/>
                  </a:lnTo>
                  <a:lnTo>
                    <a:pt x="213444" y="31936"/>
                  </a:lnTo>
                  <a:lnTo>
                    <a:pt x="213430" y="27374"/>
                  </a:lnTo>
                  <a:lnTo>
                    <a:pt x="213418" y="22811"/>
                  </a:lnTo>
                  <a:lnTo>
                    <a:pt x="213407" y="18249"/>
                  </a:lnTo>
                  <a:lnTo>
                    <a:pt x="213399" y="13687"/>
                  </a:lnTo>
                  <a:lnTo>
                    <a:pt x="213393" y="9124"/>
                  </a:lnTo>
                  <a:lnTo>
                    <a:pt x="213389" y="4562"/>
                  </a:lnTo>
                  <a:lnTo>
                    <a:pt x="213387" y="0"/>
                  </a:lnTo>
                  <a:lnTo>
                    <a:pt x="213911" y="0"/>
                  </a:lnTo>
                  <a:lnTo>
                    <a:pt x="213910" y="4562"/>
                  </a:lnTo>
                  <a:lnTo>
                    <a:pt x="213906" y="9124"/>
                  </a:lnTo>
                  <a:lnTo>
                    <a:pt x="213900" y="13687"/>
                  </a:lnTo>
                  <a:lnTo>
                    <a:pt x="213892" y="18249"/>
                  </a:lnTo>
                  <a:lnTo>
                    <a:pt x="213881" y="22811"/>
                  </a:lnTo>
                  <a:lnTo>
                    <a:pt x="213869" y="27374"/>
                  </a:lnTo>
                  <a:lnTo>
                    <a:pt x="213855" y="31936"/>
                  </a:lnTo>
                  <a:lnTo>
                    <a:pt x="213841" y="36498"/>
                  </a:lnTo>
                  <a:lnTo>
                    <a:pt x="213826" y="41061"/>
                  </a:lnTo>
                  <a:lnTo>
                    <a:pt x="213810" y="45623"/>
                  </a:lnTo>
                  <a:lnTo>
                    <a:pt x="213795" y="50185"/>
                  </a:lnTo>
                  <a:lnTo>
                    <a:pt x="213779" y="54748"/>
                  </a:lnTo>
                  <a:lnTo>
                    <a:pt x="213765" y="59310"/>
                  </a:lnTo>
                  <a:lnTo>
                    <a:pt x="213752" y="63872"/>
                  </a:lnTo>
                  <a:lnTo>
                    <a:pt x="213740" y="68435"/>
                  </a:lnTo>
                  <a:lnTo>
                    <a:pt x="213729" y="72997"/>
                  </a:lnTo>
                  <a:lnTo>
                    <a:pt x="213720" y="77559"/>
                  </a:lnTo>
                  <a:lnTo>
                    <a:pt x="213712" y="82122"/>
                  </a:lnTo>
                  <a:lnTo>
                    <a:pt x="213707" y="86684"/>
                  </a:lnTo>
                  <a:lnTo>
                    <a:pt x="213703" y="91246"/>
                  </a:lnTo>
                  <a:lnTo>
                    <a:pt x="213703" y="95809"/>
                  </a:lnTo>
                  <a:lnTo>
                    <a:pt x="213704" y="100371"/>
                  </a:lnTo>
                  <a:lnTo>
                    <a:pt x="213709" y="104933"/>
                  </a:lnTo>
                  <a:lnTo>
                    <a:pt x="213716" y="109496"/>
                  </a:lnTo>
                  <a:lnTo>
                    <a:pt x="213726" y="114058"/>
                  </a:lnTo>
                  <a:lnTo>
                    <a:pt x="213741" y="118620"/>
                  </a:lnTo>
                  <a:lnTo>
                    <a:pt x="213759" y="123183"/>
                  </a:lnTo>
                  <a:lnTo>
                    <a:pt x="213782" y="127745"/>
                  </a:lnTo>
                  <a:lnTo>
                    <a:pt x="213811" y="132307"/>
                  </a:lnTo>
                  <a:lnTo>
                    <a:pt x="213845" y="136870"/>
                  </a:lnTo>
                  <a:lnTo>
                    <a:pt x="213884" y="141432"/>
                  </a:lnTo>
                  <a:lnTo>
                    <a:pt x="213931" y="145994"/>
                  </a:lnTo>
                  <a:lnTo>
                    <a:pt x="213984" y="150557"/>
                  </a:lnTo>
                  <a:lnTo>
                    <a:pt x="214044" y="155119"/>
                  </a:lnTo>
                  <a:lnTo>
                    <a:pt x="214112" y="159682"/>
                  </a:lnTo>
                  <a:lnTo>
                    <a:pt x="214189" y="164244"/>
                  </a:lnTo>
                  <a:lnTo>
                    <a:pt x="214275" y="168806"/>
                  </a:lnTo>
                  <a:lnTo>
                    <a:pt x="214368" y="173369"/>
                  </a:lnTo>
                  <a:lnTo>
                    <a:pt x="214469" y="177931"/>
                  </a:lnTo>
                  <a:lnTo>
                    <a:pt x="214578" y="182493"/>
                  </a:lnTo>
                  <a:lnTo>
                    <a:pt x="214694" y="187056"/>
                  </a:lnTo>
                  <a:lnTo>
                    <a:pt x="214818" y="191618"/>
                  </a:lnTo>
                  <a:lnTo>
                    <a:pt x="214950" y="196180"/>
                  </a:lnTo>
                  <a:lnTo>
                    <a:pt x="215088" y="200743"/>
                  </a:lnTo>
                  <a:lnTo>
                    <a:pt x="215231" y="205305"/>
                  </a:lnTo>
                  <a:lnTo>
                    <a:pt x="215379" y="209867"/>
                  </a:lnTo>
                  <a:lnTo>
                    <a:pt x="215531" y="214430"/>
                  </a:lnTo>
                  <a:lnTo>
                    <a:pt x="215687" y="218992"/>
                  </a:lnTo>
                  <a:lnTo>
                    <a:pt x="215846" y="223554"/>
                  </a:lnTo>
                  <a:lnTo>
                    <a:pt x="216009" y="228117"/>
                  </a:lnTo>
                  <a:lnTo>
                    <a:pt x="216174" y="232679"/>
                  </a:lnTo>
                  <a:lnTo>
                    <a:pt x="216341" y="237241"/>
                  </a:lnTo>
                  <a:lnTo>
                    <a:pt x="216511" y="241804"/>
                  </a:lnTo>
                  <a:lnTo>
                    <a:pt x="216683" y="246366"/>
                  </a:lnTo>
                  <a:lnTo>
                    <a:pt x="216858" y="250928"/>
                  </a:lnTo>
                  <a:lnTo>
                    <a:pt x="217036" y="255491"/>
                  </a:lnTo>
                  <a:lnTo>
                    <a:pt x="217219" y="260053"/>
                  </a:lnTo>
                  <a:lnTo>
                    <a:pt x="217407" y="264615"/>
                  </a:lnTo>
                  <a:lnTo>
                    <a:pt x="217600" y="269178"/>
                  </a:lnTo>
                  <a:lnTo>
                    <a:pt x="217801" y="273740"/>
                  </a:lnTo>
                  <a:lnTo>
                    <a:pt x="218009" y="278302"/>
                  </a:lnTo>
                  <a:lnTo>
                    <a:pt x="218226" y="282865"/>
                  </a:lnTo>
                  <a:lnTo>
                    <a:pt x="218453" y="287427"/>
                  </a:lnTo>
                  <a:lnTo>
                    <a:pt x="218691" y="291989"/>
                  </a:lnTo>
                  <a:lnTo>
                    <a:pt x="218944" y="296552"/>
                  </a:lnTo>
                  <a:lnTo>
                    <a:pt x="219212" y="301114"/>
                  </a:lnTo>
                  <a:lnTo>
                    <a:pt x="219496" y="305676"/>
                  </a:lnTo>
                  <a:lnTo>
                    <a:pt x="219796" y="310239"/>
                  </a:lnTo>
                  <a:lnTo>
                    <a:pt x="220116" y="314801"/>
                  </a:lnTo>
                  <a:lnTo>
                    <a:pt x="220457" y="319364"/>
                  </a:lnTo>
                  <a:lnTo>
                    <a:pt x="220819" y="323926"/>
                  </a:lnTo>
                  <a:lnTo>
                    <a:pt x="221208" y="328488"/>
                  </a:lnTo>
                  <a:lnTo>
                    <a:pt x="221625" y="333051"/>
                  </a:lnTo>
                  <a:lnTo>
                    <a:pt x="222069" y="337613"/>
                  </a:lnTo>
                  <a:lnTo>
                    <a:pt x="222542" y="342175"/>
                  </a:lnTo>
                  <a:lnTo>
                    <a:pt x="223046" y="346738"/>
                  </a:lnTo>
                  <a:lnTo>
                    <a:pt x="223580" y="351300"/>
                  </a:lnTo>
                  <a:lnTo>
                    <a:pt x="224146" y="355862"/>
                  </a:lnTo>
                  <a:lnTo>
                    <a:pt x="224747" y="360425"/>
                  </a:lnTo>
                  <a:lnTo>
                    <a:pt x="225385" y="364987"/>
                  </a:lnTo>
                  <a:lnTo>
                    <a:pt x="226056" y="369549"/>
                  </a:lnTo>
                  <a:lnTo>
                    <a:pt x="226760" y="374112"/>
                  </a:lnTo>
                  <a:lnTo>
                    <a:pt x="227495" y="378674"/>
                  </a:lnTo>
                  <a:lnTo>
                    <a:pt x="228262" y="383236"/>
                  </a:lnTo>
                  <a:lnTo>
                    <a:pt x="229059" y="387799"/>
                  </a:lnTo>
                  <a:lnTo>
                    <a:pt x="229885" y="392361"/>
                  </a:lnTo>
                  <a:lnTo>
                    <a:pt x="230744" y="396923"/>
                  </a:lnTo>
                  <a:lnTo>
                    <a:pt x="231629" y="401486"/>
                  </a:lnTo>
                  <a:lnTo>
                    <a:pt x="232540" y="406048"/>
                  </a:lnTo>
                  <a:lnTo>
                    <a:pt x="233476" y="410610"/>
                  </a:lnTo>
                  <a:lnTo>
                    <a:pt x="234436" y="415173"/>
                  </a:lnTo>
                  <a:lnTo>
                    <a:pt x="235418" y="419735"/>
                  </a:lnTo>
                  <a:lnTo>
                    <a:pt x="236424" y="424297"/>
                  </a:lnTo>
                  <a:lnTo>
                    <a:pt x="237456" y="428860"/>
                  </a:lnTo>
                  <a:lnTo>
                    <a:pt x="238511" y="433422"/>
                  </a:lnTo>
                  <a:lnTo>
                    <a:pt x="239589" y="437984"/>
                  </a:lnTo>
                  <a:lnTo>
                    <a:pt x="240689" y="442547"/>
                  </a:lnTo>
                  <a:lnTo>
                    <a:pt x="241812" y="447109"/>
                  </a:lnTo>
                  <a:lnTo>
                    <a:pt x="242956" y="451671"/>
                  </a:lnTo>
                  <a:lnTo>
                    <a:pt x="244121" y="456234"/>
                  </a:lnTo>
                  <a:lnTo>
                    <a:pt x="245306" y="460796"/>
                  </a:lnTo>
                  <a:lnTo>
                    <a:pt x="246512" y="465359"/>
                  </a:lnTo>
                  <a:lnTo>
                    <a:pt x="247733" y="469921"/>
                  </a:lnTo>
                  <a:lnTo>
                    <a:pt x="248967" y="474483"/>
                  </a:lnTo>
                  <a:lnTo>
                    <a:pt x="250211" y="479046"/>
                  </a:lnTo>
                  <a:lnTo>
                    <a:pt x="251462" y="483608"/>
                  </a:lnTo>
                  <a:lnTo>
                    <a:pt x="252717" y="488170"/>
                  </a:lnTo>
                  <a:lnTo>
                    <a:pt x="253973" y="492733"/>
                  </a:lnTo>
                  <a:lnTo>
                    <a:pt x="255227" y="497295"/>
                  </a:lnTo>
                  <a:lnTo>
                    <a:pt x="256475" y="501857"/>
                  </a:lnTo>
                  <a:lnTo>
                    <a:pt x="257717" y="506420"/>
                  </a:lnTo>
                  <a:lnTo>
                    <a:pt x="258953" y="510982"/>
                  </a:lnTo>
                  <a:lnTo>
                    <a:pt x="260181" y="515544"/>
                  </a:lnTo>
                  <a:lnTo>
                    <a:pt x="261404" y="520107"/>
                  </a:lnTo>
                  <a:lnTo>
                    <a:pt x="262624" y="524669"/>
                  </a:lnTo>
                  <a:lnTo>
                    <a:pt x="263845" y="529231"/>
                  </a:lnTo>
                  <a:lnTo>
                    <a:pt x="265074" y="533794"/>
                  </a:lnTo>
                  <a:lnTo>
                    <a:pt x="266317" y="538356"/>
                  </a:lnTo>
                  <a:lnTo>
                    <a:pt x="267581" y="542918"/>
                  </a:lnTo>
                  <a:lnTo>
                    <a:pt x="268874" y="547481"/>
                  </a:lnTo>
                  <a:lnTo>
                    <a:pt x="270204" y="552043"/>
                  </a:lnTo>
                  <a:lnTo>
                    <a:pt x="271579" y="556605"/>
                  </a:lnTo>
                  <a:lnTo>
                    <a:pt x="273009" y="561168"/>
                  </a:lnTo>
                  <a:lnTo>
                    <a:pt x="274512" y="565730"/>
                  </a:lnTo>
                  <a:lnTo>
                    <a:pt x="276086" y="570292"/>
                  </a:lnTo>
                  <a:lnTo>
                    <a:pt x="277735" y="574855"/>
                  </a:lnTo>
                  <a:lnTo>
                    <a:pt x="279463" y="579417"/>
                  </a:lnTo>
                  <a:lnTo>
                    <a:pt x="281273" y="583979"/>
                  </a:lnTo>
                  <a:lnTo>
                    <a:pt x="283164" y="588542"/>
                  </a:lnTo>
                  <a:lnTo>
                    <a:pt x="285136" y="593104"/>
                  </a:lnTo>
                  <a:lnTo>
                    <a:pt x="287194" y="597666"/>
                  </a:lnTo>
                  <a:lnTo>
                    <a:pt x="289324" y="602229"/>
                  </a:lnTo>
                  <a:lnTo>
                    <a:pt x="291515" y="606791"/>
                  </a:lnTo>
                  <a:lnTo>
                    <a:pt x="293755" y="611353"/>
                  </a:lnTo>
                  <a:lnTo>
                    <a:pt x="296036" y="615916"/>
                  </a:lnTo>
                  <a:lnTo>
                    <a:pt x="298346" y="620478"/>
                  </a:lnTo>
                  <a:lnTo>
                    <a:pt x="300672" y="625041"/>
                  </a:lnTo>
                  <a:lnTo>
                    <a:pt x="303001" y="629603"/>
                  </a:lnTo>
                  <a:lnTo>
                    <a:pt x="305317" y="634165"/>
                  </a:lnTo>
                  <a:lnTo>
                    <a:pt x="307608" y="638728"/>
                  </a:lnTo>
                  <a:lnTo>
                    <a:pt x="309864" y="643290"/>
                  </a:lnTo>
                  <a:lnTo>
                    <a:pt x="312076" y="647852"/>
                  </a:lnTo>
                  <a:lnTo>
                    <a:pt x="314237" y="652415"/>
                  </a:lnTo>
                  <a:lnTo>
                    <a:pt x="316340" y="656977"/>
                  </a:lnTo>
                  <a:lnTo>
                    <a:pt x="318382" y="661539"/>
                  </a:lnTo>
                  <a:lnTo>
                    <a:pt x="320348" y="666102"/>
                  </a:lnTo>
                  <a:lnTo>
                    <a:pt x="322251" y="670664"/>
                  </a:lnTo>
                  <a:lnTo>
                    <a:pt x="324092" y="675226"/>
                  </a:lnTo>
                  <a:lnTo>
                    <a:pt x="325877" y="679789"/>
                  </a:lnTo>
                  <a:lnTo>
                    <a:pt x="327609" y="684351"/>
                  </a:lnTo>
                  <a:lnTo>
                    <a:pt x="329295" y="688913"/>
                  </a:lnTo>
                  <a:lnTo>
                    <a:pt x="330941" y="693476"/>
                  </a:lnTo>
                  <a:lnTo>
                    <a:pt x="332553" y="698038"/>
                  </a:lnTo>
                  <a:lnTo>
                    <a:pt x="334143" y="702600"/>
                  </a:lnTo>
                  <a:lnTo>
                    <a:pt x="335720" y="707163"/>
                  </a:lnTo>
                  <a:lnTo>
                    <a:pt x="337293" y="711725"/>
                  </a:lnTo>
                  <a:lnTo>
                    <a:pt x="338869" y="716287"/>
                  </a:lnTo>
                  <a:lnTo>
                    <a:pt x="340456" y="720850"/>
                  </a:lnTo>
                  <a:lnTo>
                    <a:pt x="342061" y="725412"/>
                  </a:lnTo>
                  <a:lnTo>
                    <a:pt x="343691" y="729974"/>
                  </a:lnTo>
                  <a:lnTo>
                    <a:pt x="345358" y="734537"/>
                  </a:lnTo>
                  <a:lnTo>
                    <a:pt x="347063" y="739099"/>
                  </a:lnTo>
                  <a:lnTo>
                    <a:pt x="348811" y="743661"/>
                  </a:lnTo>
                  <a:lnTo>
                    <a:pt x="350607" y="748224"/>
                  </a:lnTo>
                  <a:lnTo>
                    <a:pt x="352454" y="752786"/>
                  </a:lnTo>
                  <a:lnTo>
                    <a:pt x="354355" y="757348"/>
                  </a:lnTo>
                  <a:lnTo>
                    <a:pt x="356314" y="761911"/>
                  </a:lnTo>
                  <a:lnTo>
                    <a:pt x="358341" y="766473"/>
                  </a:lnTo>
                  <a:lnTo>
                    <a:pt x="360426" y="771035"/>
                  </a:lnTo>
                  <a:lnTo>
                    <a:pt x="362569" y="775598"/>
                  </a:lnTo>
                  <a:lnTo>
                    <a:pt x="364764" y="780160"/>
                  </a:lnTo>
                  <a:lnTo>
                    <a:pt x="367009" y="784723"/>
                  </a:lnTo>
                  <a:lnTo>
                    <a:pt x="369297" y="789285"/>
                  </a:lnTo>
                  <a:lnTo>
                    <a:pt x="371622" y="793847"/>
                  </a:lnTo>
                  <a:lnTo>
                    <a:pt x="373978" y="798410"/>
                  </a:lnTo>
                  <a:lnTo>
                    <a:pt x="376351" y="802972"/>
                  </a:lnTo>
                  <a:lnTo>
                    <a:pt x="378730" y="807534"/>
                  </a:lnTo>
                  <a:lnTo>
                    <a:pt x="381104" y="812097"/>
                  </a:lnTo>
                  <a:lnTo>
                    <a:pt x="383464" y="816659"/>
                  </a:lnTo>
                  <a:lnTo>
                    <a:pt x="385800" y="821221"/>
                  </a:lnTo>
                  <a:lnTo>
                    <a:pt x="388105" y="825784"/>
                  </a:lnTo>
                  <a:lnTo>
                    <a:pt x="390369" y="830346"/>
                  </a:lnTo>
                  <a:lnTo>
                    <a:pt x="392580" y="834908"/>
                  </a:lnTo>
                  <a:lnTo>
                    <a:pt x="394741" y="839471"/>
                  </a:lnTo>
                  <a:lnTo>
                    <a:pt x="396851" y="844033"/>
                  </a:lnTo>
                  <a:lnTo>
                    <a:pt x="398910" y="848595"/>
                  </a:lnTo>
                  <a:lnTo>
                    <a:pt x="400919" y="853158"/>
                  </a:lnTo>
                  <a:lnTo>
                    <a:pt x="402879" y="857720"/>
                  </a:lnTo>
                  <a:lnTo>
                    <a:pt x="404795" y="862282"/>
                  </a:lnTo>
                  <a:lnTo>
                    <a:pt x="406662" y="866845"/>
                  </a:lnTo>
                  <a:lnTo>
                    <a:pt x="408488" y="871407"/>
                  </a:lnTo>
                  <a:lnTo>
                    <a:pt x="410276" y="875969"/>
                  </a:lnTo>
                  <a:lnTo>
                    <a:pt x="412024" y="880532"/>
                  </a:lnTo>
                  <a:lnTo>
                    <a:pt x="413732" y="885094"/>
                  </a:lnTo>
                  <a:lnTo>
                    <a:pt x="415393" y="889656"/>
                  </a:lnTo>
                  <a:lnTo>
                    <a:pt x="417002" y="894219"/>
                  </a:lnTo>
                  <a:lnTo>
                    <a:pt x="418545" y="898781"/>
                  </a:lnTo>
                  <a:lnTo>
                    <a:pt x="420004" y="903343"/>
                  </a:lnTo>
                  <a:lnTo>
                    <a:pt x="421373" y="907906"/>
                  </a:lnTo>
                  <a:lnTo>
                    <a:pt x="422638" y="912468"/>
                  </a:lnTo>
                  <a:lnTo>
                    <a:pt x="423783" y="917030"/>
                  </a:lnTo>
                  <a:lnTo>
                    <a:pt x="424796" y="921593"/>
                  </a:lnTo>
                  <a:lnTo>
                    <a:pt x="425661" y="926155"/>
                  </a:lnTo>
                  <a:lnTo>
                    <a:pt x="426362" y="930718"/>
                  </a:lnTo>
                  <a:lnTo>
                    <a:pt x="426860" y="935280"/>
                  </a:lnTo>
                  <a:lnTo>
                    <a:pt x="427174" y="939842"/>
                  </a:lnTo>
                  <a:lnTo>
                    <a:pt x="427299" y="944405"/>
                  </a:lnTo>
                  <a:lnTo>
                    <a:pt x="427235" y="948967"/>
                  </a:lnTo>
                  <a:lnTo>
                    <a:pt x="426981" y="953529"/>
                  </a:lnTo>
                  <a:lnTo>
                    <a:pt x="426543" y="958092"/>
                  </a:lnTo>
                  <a:lnTo>
                    <a:pt x="425927" y="962654"/>
                  </a:lnTo>
                  <a:lnTo>
                    <a:pt x="425123" y="967216"/>
                  </a:lnTo>
                  <a:lnTo>
                    <a:pt x="424162" y="971779"/>
                  </a:lnTo>
                  <a:lnTo>
                    <a:pt x="423068" y="976341"/>
                  </a:lnTo>
                  <a:lnTo>
                    <a:pt x="421858" y="980903"/>
                  </a:lnTo>
                  <a:lnTo>
                    <a:pt x="420549" y="985466"/>
                  </a:lnTo>
                  <a:lnTo>
                    <a:pt x="419159" y="990028"/>
                  </a:lnTo>
                  <a:lnTo>
                    <a:pt x="417706" y="994590"/>
                  </a:lnTo>
                  <a:lnTo>
                    <a:pt x="416204" y="999153"/>
                  </a:lnTo>
                  <a:lnTo>
                    <a:pt x="414671" y="1003715"/>
                  </a:lnTo>
                  <a:lnTo>
                    <a:pt x="413127" y="1008277"/>
                  </a:lnTo>
                  <a:lnTo>
                    <a:pt x="411582" y="1012840"/>
                  </a:lnTo>
                  <a:lnTo>
                    <a:pt x="410043" y="1017402"/>
                  </a:lnTo>
                  <a:lnTo>
                    <a:pt x="408518" y="1021964"/>
                  </a:lnTo>
                  <a:lnTo>
                    <a:pt x="407011" y="1026527"/>
                  </a:lnTo>
                  <a:lnTo>
                    <a:pt x="405522" y="1031089"/>
                  </a:lnTo>
                  <a:lnTo>
                    <a:pt x="404055" y="1035651"/>
                  </a:lnTo>
                  <a:lnTo>
                    <a:pt x="402603" y="1040214"/>
                  </a:lnTo>
                  <a:lnTo>
                    <a:pt x="401160" y="1044776"/>
                  </a:lnTo>
                  <a:lnTo>
                    <a:pt x="399721" y="1049338"/>
                  </a:lnTo>
                  <a:lnTo>
                    <a:pt x="398281" y="1053901"/>
                  </a:lnTo>
                  <a:lnTo>
                    <a:pt x="396832" y="1058463"/>
                  </a:lnTo>
                  <a:lnTo>
                    <a:pt x="395368" y="1063025"/>
                  </a:lnTo>
                  <a:lnTo>
                    <a:pt x="393881" y="1067588"/>
                  </a:lnTo>
                  <a:lnTo>
                    <a:pt x="392364" y="1072150"/>
                  </a:lnTo>
                  <a:lnTo>
                    <a:pt x="390817" y="1076712"/>
                  </a:lnTo>
                  <a:lnTo>
                    <a:pt x="389236" y="1081275"/>
                  </a:lnTo>
                  <a:lnTo>
                    <a:pt x="387622" y="1085837"/>
                  </a:lnTo>
                  <a:lnTo>
                    <a:pt x="385974" y="1090400"/>
                  </a:lnTo>
                  <a:lnTo>
                    <a:pt x="384294" y="1094962"/>
                  </a:lnTo>
                  <a:lnTo>
                    <a:pt x="382584" y="1099524"/>
                  </a:lnTo>
                  <a:lnTo>
                    <a:pt x="380845" y="1104087"/>
                  </a:lnTo>
                  <a:lnTo>
                    <a:pt x="379087" y="1108649"/>
                  </a:lnTo>
                  <a:lnTo>
                    <a:pt x="377314" y="1113211"/>
                  </a:lnTo>
                  <a:lnTo>
                    <a:pt x="375530" y="1117774"/>
                  </a:lnTo>
                  <a:lnTo>
                    <a:pt x="373740" y="1122336"/>
                  </a:lnTo>
                  <a:lnTo>
                    <a:pt x="371947" y="1126898"/>
                  </a:lnTo>
                  <a:lnTo>
                    <a:pt x="370154" y="1131461"/>
                  </a:lnTo>
                  <a:lnTo>
                    <a:pt x="368364" y="1136023"/>
                  </a:lnTo>
                  <a:lnTo>
                    <a:pt x="366579" y="1140585"/>
                  </a:lnTo>
                  <a:lnTo>
                    <a:pt x="364796" y="1145148"/>
                  </a:lnTo>
                  <a:lnTo>
                    <a:pt x="363016" y="1149710"/>
                  </a:lnTo>
                  <a:lnTo>
                    <a:pt x="361236" y="1154272"/>
                  </a:lnTo>
                  <a:lnTo>
                    <a:pt x="359454" y="1158835"/>
                  </a:lnTo>
                  <a:lnTo>
                    <a:pt x="357667" y="1163397"/>
                  </a:lnTo>
                  <a:lnTo>
                    <a:pt x="355870" y="1167959"/>
                  </a:lnTo>
                  <a:lnTo>
                    <a:pt x="354060" y="1172522"/>
                  </a:lnTo>
                  <a:lnTo>
                    <a:pt x="352235" y="1177084"/>
                  </a:lnTo>
                  <a:lnTo>
                    <a:pt x="350394" y="1181646"/>
                  </a:lnTo>
                  <a:lnTo>
                    <a:pt x="348534" y="1186209"/>
                  </a:lnTo>
                  <a:lnTo>
                    <a:pt x="346657" y="1190771"/>
                  </a:lnTo>
                  <a:lnTo>
                    <a:pt x="344762" y="1195333"/>
                  </a:lnTo>
                  <a:lnTo>
                    <a:pt x="342851" y="1199896"/>
                  </a:lnTo>
                  <a:lnTo>
                    <a:pt x="340926" y="1204458"/>
                  </a:lnTo>
                  <a:lnTo>
                    <a:pt x="338991" y="1209020"/>
                  </a:lnTo>
                  <a:lnTo>
                    <a:pt x="337051" y="1213583"/>
                  </a:lnTo>
                  <a:lnTo>
                    <a:pt x="335109" y="1218145"/>
                  </a:lnTo>
                  <a:lnTo>
                    <a:pt x="333169" y="1222707"/>
                  </a:lnTo>
                  <a:lnTo>
                    <a:pt x="331234" y="1227270"/>
                  </a:lnTo>
                  <a:lnTo>
                    <a:pt x="329307" y="1231832"/>
                  </a:lnTo>
                  <a:lnTo>
                    <a:pt x="327392" y="1236394"/>
                  </a:lnTo>
                  <a:lnTo>
                    <a:pt x="325489" y="1240957"/>
                  </a:lnTo>
                  <a:lnTo>
                    <a:pt x="323597" y="1245519"/>
                  </a:lnTo>
                  <a:lnTo>
                    <a:pt x="321715" y="1250082"/>
                  </a:lnTo>
                  <a:lnTo>
                    <a:pt x="319841" y="1254644"/>
                  </a:lnTo>
                  <a:lnTo>
                    <a:pt x="317974" y="1259206"/>
                  </a:lnTo>
                  <a:lnTo>
                    <a:pt x="316111" y="1263769"/>
                  </a:lnTo>
                  <a:lnTo>
                    <a:pt x="314250" y="1268331"/>
                  </a:lnTo>
                  <a:lnTo>
                    <a:pt x="312388" y="1272893"/>
                  </a:lnTo>
                  <a:lnTo>
                    <a:pt x="310523" y="1277456"/>
                  </a:lnTo>
                  <a:lnTo>
                    <a:pt x="308656" y="1282018"/>
                  </a:lnTo>
                  <a:lnTo>
                    <a:pt x="306786" y="1286580"/>
                  </a:lnTo>
                  <a:lnTo>
                    <a:pt x="304916" y="1291143"/>
                  </a:lnTo>
                  <a:lnTo>
                    <a:pt x="303049" y="1295705"/>
                  </a:lnTo>
                  <a:lnTo>
                    <a:pt x="301188" y="1300267"/>
                  </a:lnTo>
                  <a:lnTo>
                    <a:pt x="299343" y="1304830"/>
                  </a:lnTo>
                  <a:lnTo>
                    <a:pt x="297517" y="1309392"/>
                  </a:lnTo>
                  <a:lnTo>
                    <a:pt x="295717" y="1313954"/>
                  </a:lnTo>
                  <a:lnTo>
                    <a:pt x="293950" y="1318517"/>
                  </a:lnTo>
                  <a:lnTo>
                    <a:pt x="292222" y="1323079"/>
                  </a:lnTo>
                  <a:lnTo>
                    <a:pt x="290539" y="1327641"/>
                  </a:lnTo>
                  <a:lnTo>
                    <a:pt x="288906" y="1332204"/>
                  </a:lnTo>
                  <a:lnTo>
                    <a:pt x="287334" y="1336766"/>
                  </a:lnTo>
                  <a:lnTo>
                    <a:pt x="285823" y="1341328"/>
                  </a:lnTo>
                  <a:lnTo>
                    <a:pt x="284372" y="1345891"/>
                  </a:lnTo>
                  <a:lnTo>
                    <a:pt x="282979" y="1350453"/>
                  </a:lnTo>
                  <a:lnTo>
                    <a:pt x="281643" y="1355015"/>
                  </a:lnTo>
                  <a:lnTo>
                    <a:pt x="280361" y="1359578"/>
                  </a:lnTo>
                  <a:lnTo>
                    <a:pt x="279131" y="1364140"/>
                  </a:lnTo>
                  <a:lnTo>
                    <a:pt x="277950" y="1368702"/>
                  </a:lnTo>
                  <a:lnTo>
                    <a:pt x="276816" y="1373265"/>
                  </a:lnTo>
                  <a:lnTo>
                    <a:pt x="275718" y="1377827"/>
                  </a:lnTo>
                  <a:lnTo>
                    <a:pt x="274652" y="1382389"/>
                  </a:lnTo>
                  <a:lnTo>
                    <a:pt x="273612" y="1386952"/>
                  </a:lnTo>
                  <a:lnTo>
                    <a:pt x="272596" y="1391514"/>
                  </a:lnTo>
                  <a:lnTo>
                    <a:pt x="271601" y="1396077"/>
                  </a:lnTo>
                  <a:lnTo>
                    <a:pt x="270625" y="1400639"/>
                  </a:lnTo>
                  <a:lnTo>
                    <a:pt x="269669" y="1405201"/>
                  </a:lnTo>
                  <a:lnTo>
                    <a:pt x="268730" y="1409764"/>
                  </a:lnTo>
                  <a:lnTo>
                    <a:pt x="267810" y="1414326"/>
                  </a:lnTo>
                  <a:lnTo>
                    <a:pt x="266909" y="1418888"/>
                  </a:lnTo>
                  <a:lnTo>
                    <a:pt x="266030" y="1423451"/>
                  </a:lnTo>
                  <a:lnTo>
                    <a:pt x="265174" y="1428013"/>
                  </a:lnTo>
                  <a:lnTo>
                    <a:pt x="264345" y="1432575"/>
                  </a:lnTo>
                  <a:lnTo>
                    <a:pt x="263547" y="1437138"/>
                  </a:lnTo>
                  <a:lnTo>
                    <a:pt x="262783" y="1441700"/>
                  </a:lnTo>
                  <a:lnTo>
                    <a:pt x="262053" y="1446262"/>
                  </a:lnTo>
                  <a:lnTo>
                    <a:pt x="261357" y="1450825"/>
                  </a:lnTo>
                  <a:lnTo>
                    <a:pt x="260697" y="1455387"/>
                  </a:lnTo>
                  <a:lnTo>
                    <a:pt x="260071" y="1459949"/>
                  </a:lnTo>
                  <a:lnTo>
                    <a:pt x="259480" y="1464512"/>
                  </a:lnTo>
                  <a:lnTo>
                    <a:pt x="258922" y="1469074"/>
                  </a:lnTo>
                  <a:lnTo>
                    <a:pt x="258397" y="1473636"/>
                  </a:lnTo>
                  <a:lnTo>
                    <a:pt x="257897" y="1478199"/>
                  </a:lnTo>
                  <a:lnTo>
                    <a:pt x="257417" y="1482761"/>
                  </a:lnTo>
                  <a:lnTo>
                    <a:pt x="256951" y="1487323"/>
                  </a:lnTo>
                  <a:lnTo>
                    <a:pt x="256495" y="1491886"/>
                  </a:lnTo>
                  <a:lnTo>
                    <a:pt x="256041" y="1496448"/>
                  </a:lnTo>
                  <a:lnTo>
                    <a:pt x="255583" y="1501010"/>
                  </a:lnTo>
                  <a:lnTo>
                    <a:pt x="255113" y="1505573"/>
                  </a:lnTo>
                  <a:lnTo>
                    <a:pt x="254624" y="1510135"/>
                  </a:lnTo>
                  <a:lnTo>
                    <a:pt x="254111" y="1514697"/>
                  </a:lnTo>
                  <a:lnTo>
                    <a:pt x="253569" y="1519260"/>
                  </a:lnTo>
                  <a:lnTo>
                    <a:pt x="252994" y="1523822"/>
                  </a:lnTo>
                  <a:lnTo>
                    <a:pt x="252383" y="1528384"/>
                  </a:lnTo>
                  <a:lnTo>
                    <a:pt x="251734" y="1532947"/>
                  </a:lnTo>
                  <a:lnTo>
                    <a:pt x="251043" y="1537509"/>
                  </a:lnTo>
                  <a:lnTo>
                    <a:pt x="250311" y="1542071"/>
                  </a:lnTo>
                  <a:lnTo>
                    <a:pt x="249544" y="1546634"/>
                  </a:lnTo>
                  <a:lnTo>
                    <a:pt x="248745" y="1551196"/>
                  </a:lnTo>
                  <a:lnTo>
                    <a:pt x="247919" y="1555759"/>
                  </a:lnTo>
                  <a:lnTo>
                    <a:pt x="247072" y="1560321"/>
                  </a:lnTo>
                  <a:lnTo>
                    <a:pt x="246209" y="1564883"/>
                  </a:lnTo>
                  <a:lnTo>
                    <a:pt x="245336" y="1569446"/>
                  </a:lnTo>
                  <a:lnTo>
                    <a:pt x="244462" y="1574008"/>
                  </a:lnTo>
                  <a:lnTo>
                    <a:pt x="243595" y="1578570"/>
                  </a:lnTo>
                  <a:lnTo>
                    <a:pt x="242741" y="1583133"/>
                  </a:lnTo>
                  <a:lnTo>
                    <a:pt x="241907" y="1587695"/>
                  </a:lnTo>
                  <a:lnTo>
                    <a:pt x="241096" y="1592257"/>
                  </a:lnTo>
                  <a:lnTo>
                    <a:pt x="240314" y="1596820"/>
                  </a:lnTo>
                  <a:lnTo>
                    <a:pt x="239564" y="1601382"/>
                  </a:lnTo>
                  <a:lnTo>
                    <a:pt x="238852" y="1605944"/>
                  </a:lnTo>
                  <a:lnTo>
                    <a:pt x="238178" y="1610507"/>
                  </a:lnTo>
                  <a:lnTo>
                    <a:pt x="237539" y="1615069"/>
                  </a:lnTo>
                  <a:lnTo>
                    <a:pt x="236935" y="1619631"/>
                  </a:lnTo>
                  <a:lnTo>
                    <a:pt x="236362" y="1624194"/>
                  </a:lnTo>
                  <a:lnTo>
                    <a:pt x="235820" y="1628756"/>
                  </a:lnTo>
                  <a:lnTo>
                    <a:pt x="235305" y="1633318"/>
                  </a:lnTo>
                  <a:lnTo>
                    <a:pt x="234815" y="1637881"/>
                  </a:lnTo>
                  <a:lnTo>
                    <a:pt x="234347" y="1642443"/>
                  </a:lnTo>
                  <a:lnTo>
                    <a:pt x="233895" y="1647005"/>
                  </a:lnTo>
                  <a:lnTo>
                    <a:pt x="233456" y="1651568"/>
                  </a:lnTo>
                  <a:lnTo>
                    <a:pt x="233028" y="1656130"/>
                  </a:lnTo>
                  <a:lnTo>
                    <a:pt x="232607" y="1660692"/>
                  </a:lnTo>
                  <a:lnTo>
                    <a:pt x="232194" y="1665255"/>
                  </a:lnTo>
                  <a:lnTo>
                    <a:pt x="231786" y="1669817"/>
                  </a:lnTo>
                  <a:lnTo>
                    <a:pt x="231384" y="1674379"/>
                  </a:lnTo>
                  <a:lnTo>
                    <a:pt x="230986" y="1678942"/>
                  </a:lnTo>
                  <a:lnTo>
                    <a:pt x="230594" y="1683504"/>
                  </a:lnTo>
                  <a:lnTo>
                    <a:pt x="230209" y="1688066"/>
                  </a:lnTo>
                  <a:lnTo>
                    <a:pt x="229830" y="1692629"/>
                  </a:lnTo>
                  <a:lnTo>
                    <a:pt x="229461" y="1697191"/>
                  </a:lnTo>
                  <a:lnTo>
                    <a:pt x="229102" y="1701753"/>
                  </a:lnTo>
                  <a:lnTo>
                    <a:pt x="228757" y="1706316"/>
                  </a:lnTo>
                  <a:lnTo>
                    <a:pt x="228427" y="1710878"/>
                  </a:lnTo>
                  <a:lnTo>
                    <a:pt x="228113" y="1715441"/>
                  </a:lnTo>
                  <a:lnTo>
                    <a:pt x="227817" y="1720003"/>
                  </a:lnTo>
                  <a:lnTo>
                    <a:pt x="227539" y="1724565"/>
                  </a:lnTo>
                  <a:lnTo>
                    <a:pt x="227280" y="1729128"/>
                  </a:lnTo>
                  <a:lnTo>
                    <a:pt x="227041" y="1733690"/>
                  </a:lnTo>
                  <a:lnTo>
                    <a:pt x="226823" y="1738252"/>
                  </a:lnTo>
                  <a:lnTo>
                    <a:pt x="226627" y="1742815"/>
                  </a:lnTo>
                  <a:lnTo>
                    <a:pt x="226450" y="1747377"/>
                  </a:lnTo>
                  <a:lnTo>
                    <a:pt x="226292" y="1751939"/>
                  </a:lnTo>
                  <a:lnTo>
                    <a:pt x="226149" y="1756502"/>
                  </a:lnTo>
                  <a:lnTo>
                    <a:pt x="226021" y="1761064"/>
                  </a:lnTo>
                  <a:lnTo>
                    <a:pt x="225906" y="1765626"/>
                  </a:lnTo>
                  <a:lnTo>
                    <a:pt x="225801" y="1770189"/>
                  </a:lnTo>
                  <a:lnTo>
                    <a:pt x="225704" y="1774751"/>
                  </a:lnTo>
                  <a:lnTo>
                    <a:pt x="225610" y="1779313"/>
                  </a:lnTo>
                  <a:lnTo>
                    <a:pt x="225516" y="1783876"/>
                  </a:lnTo>
                  <a:lnTo>
                    <a:pt x="225419" y="1788438"/>
                  </a:lnTo>
                  <a:lnTo>
                    <a:pt x="225317" y="1793000"/>
                  </a:lnTo>
                  <a:lnTo>
                    <a:pt x="225206" y="1797563"/>
                  </a:lnTo>
                  <a:lnTo>
                    <a:pt x="225083" y="1802125"/>
                  </a:lnTo>
                  <a:lnTo>
                    <a:pt x="224946" y="1806687"/>
                  </a:lnTo>
                  <a:lnTo>
                    <a:pt x="224791" y="1811250"/>
                  </a:lnTo>
                  <a:lnTo>
                    <a:pt x="224619" y="1815812"/>
                  </a:lnTo>
                  <a:lnTo>
                    <a:pt x="224429" y="1820374"/>
                  </a:lnTo>
                  <a:lnTo>
                    <a:pt x="224220" y="1824937"/>
                  </a:lnTo>
                  <a:lnTo>
                    <a:pt x="223994" y="1829499"/>
                  </a:lnTo>
                  <a:lnTo>
                    <a:pt x="223750" y="1834061"/>
                  </a:lnTo>
                  <a:lnTo>
                    <a:pt x="223490" y="1838624"/>
                  </a:lnTo>
                  <a:lnTo>
                    <a:pt x="223213" y="1843186"/>
                  </a:lnTo>
                  <a:lnTo>
                    <a:pt x="222924" y="1847748"/>
                  </a:lnTo>
                  <a:lnTo>
                    <a:pt x="222626" y="1852311"/>
                  </a:lnTo>
                  <a:lnTo>
                    <a:pt x="222320" y="1856873"/>
                  </a:lnTo>
                  <a:lnTo>
                    <a:pt x="222010" y="1861436"/>
                  </a:lnTo>
                  <a:lnTo>
                    <a:pt x="221698" y="1865998"/>
                  </a:lnTo>
                  <a:lnTo>
                    <a:pt x="221385" y="1870560"/>
                  </a:lnTo>
                  <a:lnTo>
                    <a:pt x="221076" y="1875123"/>
                  </a:lnTo>
                  <a:lnTo>
                    <a:pt x="220773" y="1879685"/>
                  </a:lnTo>
                  <a:lnTo>
                    <a:pt x="220477" y="1884247"/>
                  </a:lnTo>
                  <a:lnTo>
                    <a:pt x="220190" y="1888810"/>
                  </a:lnTo>
                  <a:lnTo>
                    <a:pt x="219914" y="1893372"/>
                  </a:lnTo>
                  <a:lnTo>
                    <a:pt x="219650" y="1897934"/>
                  </a:lnTo>
                  <a:lnTo>
                    <a:pt x="219399" y="1902497"/>
                  </a:lnTo>
                  <a:lnTo>
                    <a:pt x="219163" y="1907059"/>
                  </a:lnTo>
                  <a:lnTo>
                    <a:pt x="218944" y="1911621"/>
                  </a:lnTo>
                  <a:lnTo>
                    <a:pt x="218742" y="1916184"/>
                  </a:lnTo>
                  <a:lnTo>
                    <a:pt x="218556" y="1920746"/>
                  </a:lnTo>
                  <a:lnTo>
                    <a:pt x="218386" y="1925308"/>
                  </a:lnTo>
                  <a:lnTo>
                    <a:pt x="218234" y="1929871"/>
                  </a:lnTo>
                  <a:lnTo>
                    <a:pt x="218098" y="1934433"/>
                  </a:lnTo>
                  <a:lnTo>
                    <a:pt x="217980" y="1938995"/>
                  </a:lnTo>
                  <a:lnTo>
                    <a:pt x="217882" y="1943558"/>
                  </a:lnTo>
                  <a:lnTo>
                    <a:pt x="217800" y="1948120"/>
                  </a:lnTo>
                  <a:lnTo>
                    <a:pt x="217733" y="1952682"/>
                  </a:lnTo>
                  <a:lnTo>
                    <a:pt x="217681" y="1957245"/>
                  </a:lnTo>
                  <a:lnTo>
                    <a:pt x="217643" y="1961807"/>
                  </a:lnTo>
                  <a:lnTo>
                    <a:pt x="217618" y="1966369"/>
                  </a:lnTo>
                  <a:lnTo>
                    <a:pt x="217604" y="1970932"/>
                  </a:lnTo>
                  <a:lnTo>
                    <a:pt x="217600" y="1975494"/>
                  </a:lnTo>
                  <a:lnTo>
                    <a:pt x="217604" y="1980056"/>
                  </a:lnTo>
                  <a:lnTo>
                    <a:pt x="217614" y="1984619"/>
                  </a:lnTo>
                  <a:lnTo>
                    <a:pt x="217628" y="1989181"/>
                  </a:lnTo>
                  <a:lnTo>
                    <a:pt x="217645" y="1993743"/>
                  </a:lnTo>
                  <a:lnTo>
                    <a:pt x="217661" y="1998306"/>
                  </a:lnTo>
                  <a:lnTo>
                    <a:pt x="217676" y="2002868"/>
                  </a:lnTo>
                  <a:lnTo>
                    <a:pt x="217688" y="2007430"/>
                  </a:lnTo>
                  <a:lnTo>
                    <a:pt x="217694" y="2011993"/>
                  </a:lnTo>
                  <a:lnTo>
                    <a:pt x="217693" y="2016555"/>
                  </a:lnTo>
                  <a:lnTo>
                    <a:pt x="217685" y="2021118"/>
                  </a:lnTo>
                  <a:lnTo>
                    <a:pt x="217669" y="2025680"/>
                  </a:lnTo>
                  <a:lnTo>
                    <a:pt x="217644" y="2030242"/>
                  </a:lnTo>
                  <a:lnTo>
                    <a:pt x="217609" y="2034805"/>
                  </a:lnTo>
                  <a:lnTo>
                    <a:pt x="217565" y="2039367"/>
                  </a:lnTo>
                  <a:lnTo>
                    <a:pt x="217509" y="2043929"/>
                  </a:lnTo>
                  <a:lnTo>
                    <a:pt x="217444" y="2048492"/>
                  </a:lnTo>
                  <a:lnTo>
                    <a:pt x="217370" y="2053054"/>
                  </a:lnTo>
                  <a:lnTo>
                    <a:pt x="217289" y="2057616"/>
                  </a:lnTo>
                  <a:lnTo>
                    <a:pt x="217200" y="2062179"/>
                  </a:lnTo>
                  <a:lnTo>
                    <a:pt x="217106" y="2066741"/>
                  </a:lnTo>
                  <a:lnTo>
                    <a:pt x="217007" y="2071303"/>
                  </a:lnTo>
                  <a:lnTo>
                    <a:pt x="216904" y="2075866"/>
                  </a:lnTo>
                  <a:lnTo>
                    <a:pt x="216798" y="2080428"/>
                  </a:lnTo>
                  <a:lnTo>
                    <a:pt x="216692" y="2084990"/>
                  </a:lnTo>
                  <a:lnTo>
                    <a:pt x="216586" y="2089553"/>
                  </a:lnTo>
                  <a:lnTo>
                    <a:pt x="216482" y="2094115"/>
                  </a:lnTo>
                  <a:lnTo>
                    <a:pt x="216380" y="2098677"/>
                  </a:lnTo>
                  <a:lnTo>
                    <a:pt x="216281" y="2103240"/>
                  </a:lnTo>
                  <a:lnTo>
                    <a:pt x="216186" y="2107802"/>
                  </a:lnTo>
                  <a:lnTo>
                    <a:pt x="216095" y="2112364"/>
                  </a:lnTo>
                  <a:lnTo>
                    <a:pt x="216010" y="2116927"/>
                  </a:lnTo>
                  <a:lnTo>
                    <a:pt x="215930" y="2121489"/>
                  </a:lnTo>
                  <a:lnTo>
                    <a:pt x="215854" y="2126051"/>
                  </a:lnTo>
                  <a:lnTo>
                    <a:pt x="215784" y="2130614"/>
                  </a:lnTo>
                  <a:lnTo>
                    <a:pt x="215719" y="2135176"/>
                  </a:lnTo>
                  <a:lnTo>
                    <a:pt x="215659" y="2139738"/>
                  </a:lnTo>
                  <a:lnTo>
                    <a:pt x="215604" y="2144301"/>
                  </a:lnTo>
                  <a:lnTo>
                    <a:pt x="215554" y="2148863"/>
                  </a:lnTo>
                  <a:lnTo>
                    <a:pt x="215508" y="2153425"/>
                  </a:lnTo>
                  <a:lnTo>
                    <a:pt x="215467" y="2157988"/>
                  </a:lnTo>
                  <a:lnTo>
                    <a:pt x="215429" y="2162550"/>
                  </a:lnTo>
                  <a:lnTo>
                    <a:pt x="215396" y="2167112"/>
                  </a:lnTo>
                  <a:lnTo>
                    <a:pt x="215365" y="2171675"/>
                  </a:lnTo>
                  <a:lnTo>
                    <a:pt x="215339" y="2176237"/>
                  </a:lnTo>
                  <a:lnTo>
                    <a:pt x="215317" y="2180800"/>
                  </a:lnTo>
                  <a:lnTo>
                    <a:pt x="215297" y="2185362"/>
                  </a:lnTo>
                  <a:lnTo>
                    <a:pt x="215281" y="2189924"/>
                  </a:lnTo>
                  <a:lnTo>
                    <a:pt x="215268" y="2194487"/>
                  </a:lnTo>
                  <a:lnTo>
                    <a:pt x="215258" y="2199049"/>
                  </a:lnTo>
                  <a:lnTo>
                    <a:pt x="215250" y="2203611"/>
                  </a:lnTo>
                  <a:lnTo>
                    <a:pt x="215244" y="2208174"/>
                  </a:lnTo>
                  <a:lnTo>
                    <a:pt x="215241" y="2212736"/>
                  </a:lnTo>
                  <a:lnTo>
                    <a:pt x="215240" y="2217298"/>
                  </a:lnTo>
                  <a:lnTo>
                    <a:pt x="215240" y="2221861"/>
                  </a:lnTo>
                  <a:lnTo>
                    <a:pt x="215241" y="2226423"/>
                  </a:lnTo>
                  <a:lnTo>
                    <a:pt x="215242" y="2230985"/>
                  </a:lnTo>
                  <a:lnTo>
                    <a:pt x="215243" y="2235548"/>
                  </a:lnTo>
                  <a:lnTo>
                    <a:pt x="215245" y="2240110"/>
                  </a:lnTo>
                  <a:lnTo>
                    <a:pt x="215245" y="2244672"/>
                  </a:lnTo>
                  <a:lnTo>
                    <a:pt x="215243" y="2249235"/>
                  </a:lnTo>
                  <a:lnTo>
                    <a:pt x="215240" y="2253797"/>
                  </a:lnTo>
                  <a:lnTo>
                    <a:pt x="215235" y="2258359"/>
                  </a:lnTo>
                  <a:lnTo>
                    <a:pt x="215227" y="2262922"/>
                  </a:lnTo>
                  <a:lnTo>
                    <a:pt x="215216" y="2267484"/>
                  </a:lnTo>
                  <a:lnTo>
                    <a:pt x="215201" y="2272046"/>
                  </a:lnTo>
                  <a:lnTo>
                    <a:pt x="215183" y="2276609"/>
                  </a:lnTo>
                  <a:lnTo>
                    <a:pt x="215160" y="2281171"/>
                  </a:lnTo>
                  <a:lnTo>
                    <a:pt x="215133" y="2285733"/>
                  </a:lnTo>
                  <a:lnTo>
                    <a:pt x="215102" y="2290296"/>
                  </a:lnTo>
                  <a:lnTo>
                    <a:pt x="215066" y="2294858"/>
                  </a:lnTo>
                  <a:lnTo>
                    <a:pt x="215026" y="2299420"/>
                  </a:lnTo>
                  <a:lnTo>
                    <a:pt x="214982" y="2303983"/>
                  </a:lnTo>
                  <a:lnTo>
                    <a:pt x="214933" y="2308545"/>
                  </a:lnTo>
                  <a:lnTo>
                    <a:pt x="214880" y="2313107"/>
                  </a:lnTo>
                  <a:lnTo>
                    <a:pt x="214823" y="2317670"/>
                  </a:lnTo>
                  <a:lnTo>
                    <a:pt x="214763" y="2322232"/>
                  </a:lnTo>
                  <a:lnTo>
                    <a:pt x="214701" y="2326795"/>
                  </a:lnTo>
                  <a:lnTo>
                    <a:pt x="214636" y="2331357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9" name="pg33">
              <a:extLst>
                <a:ext uri="{FF2B5EF4-FFF2-40B4-BE49-F238E27FC236}">
                  <a16:creationId xmlns:a16="http://schemas.microsoft.com/office/drawing/2014/main" id="{761AC70F-6E80-E1E1-C82C-7E02FF3A9308}"/>
                </a:ext>
              </a:extLst>
            </p:cNvPr>
            <p:cNvSpPr/>
            <p:nvPr/>
          </p:nvSpPr>
          <p:spPr>
            <a:xfrm>
              <a:off x="5289399" y="3863184"/>
              <a:ext cx="427342" cy="2529510"/>
            </a:xfrm>
            <a:custGeom>
              <a:avLst/>
              <a:gdLst/>
              <a:ahLst/>
              <a:cxnLst/>
              <a:rect l="0" t="0" r="0" b="0"/>
              <a:pathLst>
                <a:path w="427342" h="2529510">
                  <a:moveTo>
                    <a:pt x="213434" y="2529510"/>
                  </a:moveTo>
                  <a:lnTo>
                    <a:pt x="213421" y="2524560"/>
                  </a:lnTo>
                  <a:lnTo>
                    <a:pt x="213408" y="2519610"/>
                  </a:lnTo>
                  <a:lnTo>
                    <a:pt x="213397" y="2514660"/>
                  </a:lnTo>
                  <a:lnTo>
                    <a:pt x="213387" y="2509710"/>
                  </a:lnTo>
                  <a:lnTo>
                    <a:pt x="213377" y="2504760"/>
                  </a:lnTo>
                  <a:lnTo>
                    <a:pt x="213367" y="2499810"/>
                  </a:lnTo>
                  <a:lnTo>
                    <a:pt x="213358" y="2494860"/>
                  </a:lnTo>
                  <a:lnTo>
                    <a:pt x="213349" y="2489910"/>
                  </a:lnTo>
                  <a:lnTo>
                    <a:pt x="213341" y="2484959"/>
                  </a:lnTo>
                  <a:lnTo>
                    <a:pt x="213332" y="2480009"/>
                  </a:lnTo>
                  <a:lnTo>
                    <a:pt x="213324" y="2475059"/>
                  </a:lnTo>
                  <a:lnTo>
                    <a:pt x="213316" y="2470109"/>
                  </a:lnTo>
                  <a:lnTo>
                    <a:pt x="213308" y="2465159"/>
                  </a:lnTo>
                  <a:lnTo>
                    <a:pt x="213300" y="2460209"/>
                  </a:lnTo>
                  <a:lnTo>
                    <a:pt x="213292" y="2455259"/>
                  </a:lnTo>
                  <a:lnTo>
                    <a:pt x="213285" y="2450309"/>
                  </a:lnTo>
                  <a:lnTo>
                    <a:pt x="213277" y="2445358"/>
                  </a:lnTo>
                  <a:lnTo>
                    <a:pt x="213270" y="2440408"/>
                  </a:lnTo>
                  <a:lnTo>
                    <a:pt x="213263" y="2435458"/>
                  </a:lnTo>
                  <a:lnTo>
                    <a:pt x="213256" y="2430508"/>
                  </a:lnTo>
                  <a:lnTo>
                    <a:pt x="213248" y="2425558"/>
                  </a:lnTo>
                  <a:lnTo>
                    <a:pt x="213240" y="2420608"/>
                  </a:lnTo>
                  <a:lnTo>
                    <a:pt x="213231" y="2415658"/>
                  </a:lnTo>
                  <a:lnTo>
                    <a:pt x="213220" y="2410708"/>
                  </a:lnTo>
                  <a:lnTo>
                    <a:pt x="213208" y="2405757"/>
                  </a:lnTo>
                  <a:lnTo>
                    <a:pt x="213193" y="2400807"/>
                  </a:lnTo>
                  <a:lnTo>
                    <a:pt x="213176" y="2395857"/>
                  </a:lnTo>
                  <a:lnTo>
                    <a:pt x="213156" y="2390907"/>
                  </a:lnTo>
                  <a:lnTo>
                    <a:pt x="213133" y="2385957"/>
                  </a:lnTo>
                  <a:lnTo>
                    <a:pt x="213107" y="2381007"/>
                  </a:lnTo>
                  <a:lnTo>
                    <a:pt x="213076" y="2376057"/>
                  </a:lnTo>
                  <a:lnTo>
                    <a:pt x="213041" y="2371107"/>
                  </a:lnTo>
                  <a:lnTo>
                    <a:pt x="213002" y="2366157"/>
                  </a:lnTo>
                  <a:lnTo>
                    <a:pt x="212959" y="2361206"/>
                  </a:lnTo>
                  <a:lnTo>
                    <a:pt x="212912" y="2356256"/>
                  </a:lnTo>
                  <a:lnTo>
                    <a:pt x="212861" y="2351306"/>
                  </a:lnTo>
                  <a:lnTo>
                    <a:pt x="212808" y="2346356"/>
                  </a:lnTo>
                  <a:lnTo>
                    <a:pt x="212753" y="2341406"/>
                  </a:lnTo>
                  <a:lnTo>
                    <a:pt x="212696" y="2336456"/>
                  </a:lnTo>
                  <a:lnTo>
                    <a:pt x="212639" y="2331506"/>
                  </a:lnTo>
                  <a:lnTo>
                    <a:pt x="212582" y="2326556"/>
                  </a:lnTo>
                  <a:lnTo>
                    <a:pt x="212527" y="2321605"/>
                  </a:lnTo>
                  <a:lnTo>
                    <a:pt x="212474" y="2316655"/>
                  </a:lnTo>
                  <a:lnTo>
                    <a:pt x="212425" y="2311705"/>
                  </a:lnTo>
                  <a:lnTo>
                    <a:pt x="212380" y="2306755"/>
                  </a:lnTo>
                  <a:lnTo>
                    <a:pt x="212340" y="2301805"/>
                  </a:lnTo>
                  <a:lnTo>
                    <a:pt x="212306" y="2296855"/>
                  </a:lnTo>
                  <a:lnTo>
                    <a:pt x="212277" y="2291905"/>
                  </a:lnTo>
                  <a:lnTo>
                    <a:pt x="212255" y="2286955"/>
                  </a:lnTo>
                  <a:lnTo>
                    <a:pt x="212239" y="2282004"/>
                  </a:lnTo>
                  <a:lnTo>
                    <a:pt x="212230" y="2277054"/>
                  </a:lnTo>
                  <a:lnTo>
                    <a:pt x="212226" y="2272104"/>
                  </a:lnTo>
                  <a:lnTo>
                    <a:pt x="212226" y="2267154"/>
                  </a:lnTo>
                  <a:lnTo>
                    <a:pt x="212230" y="2262204"/>
                  </a:lnTo>
                  <a:lnTo>
                    <a:pt x="212236" y="2257254"/>
                  </a:lnTo>
                  <a:lnTo>
                    <a:pt x="212242" y="2252304"/>
                  </a:lnTo>
                  <a:lnTo>
                    <a:pt x="212248" y="2247354"/>
                  </a:lnTo>
                  <a:lnTo>
                    <a:pt x="212251" y="2242404"/>
                  </a:lnTo>
                  <a:lnTo>
                    <a:pt x="212249" y="2237453"/>
                  </a:lnTo>
                  <a:lnTo>
                    <a:pt x="212239" y="2232503"/>
                  </a:lnTo>
                  <a:lnTo>
                    <a:pt x="212220" y="2227553"/>
                  </a:lnTo>
                  <a:lnTo>
                    <a:pt x="212192" y="2222603"/>
                  </a:lnTo>
                  <a:lnTo>
                    <a:pt x="212151" y="2217653"/>
                  </a:lnTo>
                  <a:lnTo>
                    <a:pt x="212097" y="2212703"/>
                  </a:lnTo>
                  <a:lnTo>
                    <a:pt x="212030" y="2207753"/>
                  </a:lnTo>
                  <a:lnTo>
                    <a:pt x="211950" y="2202803"/>
                  </a:lnTo>
                  <a:lnTo>
                    <a:pt x="211856" y="2197852"/>
                  </a:lnTo>
                  <a:lnTo>
                    <a:pt x="211750" y="2192902"/>
                  </a:lnTo>
                  <a:lnTo>
                    <a:pt x="211633" y="2187952"/>
                  </a:lnTo>
                  <a:lnTo>
                    <a:pt x="211508" y="2183002"/>
                  </a:lnTo>
                  <a:lnTo>
                    <a:pt x="211379" y="2178052"/>
                  </a:lnTo>
                  <a:lnTo>
                    <a:pt x="211247" y="2173102"/>
                  </a:lnTo>
                  <a:lnTo>
                    <a:pt x="211115" y="2168152"/>
                  </a:lnTo>
                  <a:lnTo>
                    <a:pt x="210988" y="2163202"/>
                  </a:lnTo>
                  <a:lnTo>
                    <a:pt x="210867" y="2158252"/>
                  </a:lnTo>
                  <a:lnTo>
                    <a:pt x="210754" y="2153301"/>
                  </a:lnTo>
                  <a:lnTo>
                    <a:pt x="210652" y="2148351"/>
                  </a:lnTo>
                  <a:lnTo>
                    <a:pt x="210563" y="2143401"/>
                  </a:lnTo>
                  <a:lnTo>
                    <a:pt x="210485" y="2138451"/>
                  </a:lnTo>
                  <a:lnTo>
                    <a:pt x="210418" y="2133501"/>
                  </a:lnTo>
                  <a:lnTo>
                    <a:pt x="210361" y="2128551"/>
                  </a:lnTo>
                  <a:lnTo>
                    <a:pt x="210312" y="2123601"/>
                  </a:lnTo>
                  <a:lnTo>
                    <a:pt x="210270" y="2118651"/>
                  </a:lnTo>
                  <a:lnTo>
                    <a:pt x="210230" y="2113700"/>
                  </a:lnTo>
                  <a:lnTo>
                    <a:pt x="210192" y="2108750"/>
                  </a:lnTo>
                  <a:lnTo>
                    <a:pt x="210153" y="2103800"/>
                  </a:lnTo>
                  <a:lnTo>
                    <a:pt x="210110" y="2098850"/>
                  </a:lnTo>
                  <a:lnTo>
                    <a:pt x="210062" y="2093900"/>
                  </a:lnTo>
                  <a:lnTo>
                    <a:pt x="210008" y="2088950"/>
                  </a:lnTo>
                  <a:lnTo>
                    <a:pt x="209948" y="2084000"/>
                  </a:lnTo>
                  <a:lnTo>
                    <a:pt x="209881" y="2079050"/>
                  </a:lnTo>
                  <a:lnTo>
                    <a:pt x="209808" y="2074099"/>
                  </a:lnTo>
                  <a:lnTo>
                    <a:pt x="209730" y="2069149"/>
                  </a:lnTo>
                  <a:lnTo>
                    <a:pt x="209647" y="2064199"/>
                  </a:lnTo>
                  <a:lnTo>
                    <a:pt x="209560" y="2059249"/>
                  </a:lnTo>
                  <a:lnTo>
                    <a:pt x="209470" y="2054299"/>
                  </a:lnTo>
                  <a:lnTo>
                    <a:pt x="209377" y="2049349"/>
                  </a:lnTo>
                  <a:lnTo>
                    <a:pt x="209283" y="2044399"/>
                  </a:lnTo>
                  <a:lnTo>
                    <a:pt x="209187" y="2039449"/>
                  </a:lnTo>
                  <a:lnTo>
                    <a:pt x="209087" y="2034499"/>
                  </a:lnTo>
                  <a:lnTo>
                    <a:pt x="208985" y="2029548"/>
                  </a:lnTo>
                  <a:lnTo>
                    <a:pt x="208878" y="2024598"/>
                  </a:lnTo>
                  <a:lnTo>
                    <a:pt x="208766" y="2019648"/>
                  </a:lnTo>
                  <a:lnTo>
                    <a:pt x="208648" y="2014698"/>
                  </a:lnTo>
                  <a:lnTo>
                    <a:pt x="208522" y="2009748"/>
                  </a:lnTo>
                  <a:lnTo>
                    <a:pt x="208388" y="2004798"/>
                  </a:lnTo>
                  <a:lnTo>
                    <a:pt x="208246" y="1999848"/>
                  </a:lnTo>
                  <a:lnTo>
                    <a:pt x="208095" y="1994898"/>
                  </a:lnTo>
                  <a:lnTo>
                    <a:pt x="207936" y="1989947"/>
                  </a:lnTo>
                  <a:lnTo>
                    <a:pt x="207768" y="1984997"/>
                  </a:lnTo>
                  <a:lnTo>
                    <a:pt x="207591" y="1980047"/>
                  </a:lnTo>
                  <a:lnTo>
                    <a:pt x="207407" y="1975097"/>
                  </a:lnTo>
                  <a:lnTo>
                    <a:pt x="207214" y="1970147"/>
                  </a:lnTo>
                  <a:lnTo>
                    <a:pt x="207012" y="1965197"/>
                  </a:lnTo>
                  <a:lnTo>
                    <a:pt x="206804" y="1960247"/>
                  </a:lnTo>
                  <a:lnTo>
                    <a:pt x="206590" y="1955297"/>
                  </a:lnTo>
                  <a:lnTo>
                    <a:pt x="206370" y="1950347"/>
                  </a:lnTo>
                  <a:lnTo>
                    <a:pt x="206145" y="1945396"/>
                  </a:lnTo>
                  <a:lnTo>
                    <a:pt x="205916" y="1940446"/>
                  </a:lnTo>
                  <a:lnTo>
                    <a:pt x="205685" y="1935496"/>
                  </a:lnTo>
                  <a:lnTo>
                    <a:pt x="205453" y="1930546"/>
                  </a:lnTo>
                  <a:lnTo>
                    <a:pt x="205222" y="1925596"/>
                  </a:lnTo>
                  <a:lnTo>
                    <a:pt x="204996" y="1920646"/>
                  </a:lnTo>
                  <a:lnTo>
                    <a:pt x="204775" y="1915696"/>
                  </a:lnTo>
                  <a:lnTo>
                    <a:pt x="204562" y="1910746"/>
                  </a:lnTo>
                  <a:lnTo>
                    <a:pt x="204358" y="1905795"/>
                  </a:lnTo>
                  <a:lnTo>
                    <a:pt x="204164" y="1900845"/>
                  </a:lnTo>
                  <a:lnTo>
                    <a:pt x="203982" y="1895895"/>
                  </a:lnTo>
                  <a:lnTo>
                    <a:pt x="203811" y="1890945"/>
                  </a:lnTo>
                  <a:lnTo>
                    <a:pt x="203649" y="1885995"/>
                  </a:lnTo>
                  <a:lnTo>
                    <a:pt x="203497" y="1881045"/>
                  </a:lnTo>
                  <a:lnTo>
                    <a:pt x="203352" y="1876095"/>
                  </a:lnTo>
                  <a:lnTo>
                    <a:pt x="203209" y="1871145"/>
                  </a:lnTo>
                  <a:lnTo>
                    <a:pt x="203066" y="1866194"/>
                  </a:lnTo>
                  <a:lnTo>
                    <a:pt x="202919" y="1861244"/>
                  </a:lnTo>
                  <a:lnTo>
                    <a:pt x="202767" y="1856294"/>
                  </a:lnTo>
                  <a:lnTo>
                    <a:pt x="202606" y="1851344"/>
                  </a:lnTo>
                  <a:lnTo>
                    <a:pt x="202435" y="1846394"/>
                  </a:lnTo>
                  <a:lnTo>
                    <a:pt x="202253" y="1841444"/>
                  </a:lnTo>
                  <a:lnTo>
                    <a:pt x="202057" y="1836494"/>
                  </a:lnTo>
                  <a:lnTo>
                    <a:pt x="201849" y="1831544"/>
                  </a:lnTo>
                  <a:lnTo>
                    <a:pt x="201632" y="1826594"/>
                  </a:lnTo>
                  <a:lnTo>
                    <a:pt x="201407" y="1821643"/>
                  </a:lnTo>
                  <a:lnTo>
                    <a:pt x="201175" y="1816693"/>
                  </a:lnTo>
                  <a:lnTo>
                    <a:pt x="200940" y="1811743"/>
                  </a:lnTo>
                  <a:lnTo>
                    <a:pt x="200702" y="1806793"/>
                  </a:lnTo>
                  <a:lnTo>
                    <a:pt x="200462" y="1801843"/>
                  </a:lnTo>
                  <a:lnTo>
                    <a:pt x="200221" y="1796893"/>
                  </a:lnTo>
                  <a:lnTo>
                    <a:pt x="199978" y="1791943"/>
                  </a:lnTo>
                  <a:lnTo>
                    <a:pt x="199731" y="1786993"/>
                  </a:lnTo>
                  <a:lnTo>
                    <a:pt x="199476" y="1782042"/>
                  </a:lnTo>
                  <a:lnTo>
                    <a:pt x="199209" y="1777092"/>
                  </a:lnTo>
                  <a:lnTo>
                    <a:pt x="198925" y="1772142"/>
                  </a:lnTo>
                  <a:lnTo>
                    <a:pt x="198620" y="1767192"/>
                  </a:lnTo>
                  <a:lnTo>
                    <a:pt x="198288" y="1762242"/>
                  </a:lnTo>
                  <a:lnTo>
                    <a:pt x="197924" y="1757292"/>
                  </a:lnTo>
                  <a:lnTo>
                    <a:pt x="197524" y="1752342"/>
                  </a:lnTo>
                  <a:lnTo>
                    <a:pt x="197078" y="1747392"/>
                  </a:lnTo>
                  <a:lnTo>
                    <a:pt x="196588" y="1742441"/>
                  </a:lnTo>
                  <a:lnTo>
                    <a:pt x="196055" y="1737491"/>
                  </a:lnTo>
                  <a:lnTo>
                    <a:pt x="195478" y="1732541"/>
                  </a:lnTo>
                  <a:lnTo>
                    <a:pt x="194861" y="1727591"/>
                  </a:lnTo>
                  <a:lnTo>
                    <a:pt x="194205" y="1722641"/>
                  </a:lnTo>
                  <a:lnTo>
                    <a:pt x="193514" y="1717691"/>
                  </a:lnTo>
                  <a:lnTo>
                    <a:pt x="192793" y="1712741"/>
                  </a:lnTo>
                  <a:lnTo>
                    <a:pt x="192046" y="1707791"/>
                  </a:lnTo>
                  <a:lnTo>
                    <a:pt x="191276" y="1702841"/>
                  </a:lnTo>
                  <a:lnTo>
                    <a:pt x="190490" y="1697890"/>
                  </a:lnTo>
                  <a:lnTo>
                    <a:pt x="189691" y="1692940"/>
                  </a:lnTo>
                  <a:lnTo>
                    <a:pt x="188884" y="1687990"/>
                  </a:lnTo>
                  <a:lnTo>
                    <a:pt x="188068" y="1683040"/>
                  </a:lnTo>
                  <a:lnTo>
                    <a:pt x="187247" y="1678090"/>
                  </a:lnTo>
                  <a:lnTo>
                    <a:pt x="186421" y="1673140"/>
                  </a:lnTo>
                  <a:lnTo>
                    <a:pt x="185590" y="1668190"/>
                  </a:lnTo>
                  <a:lnTo>
                    <a:pt x="184755" y="1663240"/>
                  </a:lnTo>
                  <a:lnTo>
                    <a:pt x="183916" y="1658289"/>
                  </a:lnTo>
                  <a:lnTo>
                    <a:pt x="183074" y="1653339"/>
                  </a:lnTo>
                  <a:lnTo>
                    <a:pt x="182230" y="1648389"/>
                  </a:lnTo>
                  <a:lnTo>
                    <a:pt x="181385" y="1643439"/>
                  </a:lnTo>
                  <a:lnTo>
                    <a:pt x="180542" y="1638489"/>
                  </a:lnTo>
                  <a:lnTo>
                    <a:pt x="179703" y="1633539"/>
                  </a:lnTo>
                  <a:lnTo>
                    <a:pt x="178871" y="1628589"/>
                  </a:lnTo>
                  <a:lnTo>
                    <a:pt x="178048" y="1623639"/>
                  </a:lnTo>
                  <a:lnTo>
                    <a:pt x="177238" y="1618689"/>
                  </a:lnTo>
                  <a:lnTo>
                    <a:pt x="176446" y="1613738"/>
                  </a:lnTo>
                  <a:lnTo>
                    <a:pt x="175671" y="1608788"/>
                  </a:lnTo>
                  <a:lnTo>
                    <a:pt x="174915" y="1603838"/>
                  </a:lnTo>
                  <a:lnTo>
                    <a:pt x="174178" y="1598888"/>
                  </a:lnTo>
                  <a:lnTo>
                    <a:pt x="173459" y="1593938"/>
                  </a:lnTo>
                  <a:lnTo>
                    <a:pt x="172754" y="1588988"/>
                  </a:lnTo>
                  <a:lnTo>
                    <a:pt x="172062" y="1584038"/>
                  </a:lnTo>
                  <a:lnTo>
                    <a:pt x="171376" y="1579088"/>
                  </a:lnTo>
                  <a:lnTo>
                    <a:pt x="170692" y="1574137"/>
                  </a:lnTo>
                  <a:lnTo>
                    <a:pt x="170001" y="1569187"/>
                  </a:lnTo>
                  <a:lnTo>
                    <a:pt x="169295" y="1564237"/>
                  </a:lnTo>
                  <a:lnTo>
                    <a:pt x="168567" y="1559287"/>
                  </a:lnTo>
                  <a:lnTo>
                    <a:pt x="167809" y="1554337"/>
                  </a:lnTo>
                  <a:lnTo>
                    <a:pt x="167015" y="1549387"/>
                  </a:lnTo>
                  <a:lnTo>
                    <a:pt x="166176" y="1544437"/>
                  </a:lnTo>
                  <a:lnTo>
                    <a:pt x="165288" y="1539487"/>
                  </a:lnTo>
                  <a:lnTo>
                    <a:pt x="164345" y="1534536"/>
                  </a:lnTo>
                  <a:lnTo>
                    <a:pt x="163342" y="1529586"/>
                  </a:lnTo>
                  <a:lnTo>
                    <a:pt x="162269" y="1524636"/>
                  </a:lnTo>
                  <a:lnTo>
                    <a:pt x="161133" y="1519686"/>
                  </a:lnTo>
                  <a:lnTo>
                    <a:pt x="159935" y="1514736"/>
                  </a:lnTo>
                  <a:lnTo>
                    <a:pt x="158677" y="1509786"/>
                  </a:lnTo>
                  <a:lnTo>
                    <a:pt x="157361" y="1504836"/>
                  </a:lnTo>
                  <a:lnTo>
                    <a:pt x="155993" y="1499886"/>
                  </a:lnTo>
                  <a:lnTo>
                    <a:pt x="154577" y="1494936"/>
                  </a:lnTo>
                  <a:lnTo>
                    <a:pt x="153120" y="1489985"/>
                  </a:lnTo>
                  <a:lnTo>
                    <a:pt x="151625" y="1485035"/>
                  </a:lnTo>
                  <a:lnTo>
                    <a:pt x="150098" y="1480085"/>
                  </a:lnTo>
                  <a:lnTo>
                    <a:pt x="148549" y="1475135"/>
                  </a:lnTo>
                  <a:lnTo>
                    <a:pt x="146982" y="1470185"/>
                  </a:lnTo>
                  <a:lnTo>
                    <a:pt x="145400" y="1465235"/>
                  </a:lnTo>
                  <a:lnTo>
                    <a:pt x="143808" y="1460285"/>
                  </a:lnTo>
                  <a:lnTo>
                    <a:pt x="142206" y="1455335"/>
                  </a:lnTo>
                  <a:lnTo>
                    <a:pt x="140596" y="1450384"/>
                  </a:lnTo>
                  <a:lnTo>
                    <a:pt x="138979" y="1445434"/>
                  </a:lnTo>
                  <a:lnTo>
                    <a:pt x="137353" y="1440484"/>
                  </a:lnTo>
                  <a:lnTo>
                    <a:pt x="135718" y="1435534"/>
                  </a:lnTo>
                  <a:lnTo>
                    <a:pt x="134071" y="1430584"/>
                  </a:lnTo>
                  <a:lnTo>
                    <a:pt x="132413" y="1425634"/>
                  </a:lnTo>
                  <a:lnTo>
                    <a:pt x="130739" y="1420684"/>
                  </a:lnTo>
                  <a:lnTo>
                    <a:pt x="129049" y="1415734"/>
                  </a:lnTo>
                  <a:lnTo>
                    <a:pt x="127339" y="1410784"/>
                  </a:lnTo>
                  <a:lnTo>
                    <a:pt x="125607" y="1405833"/>
                  </a:lnTo>
                  <a:lnTo>
                    <a:pt x="123849" y="1400883"/>
                  </a:lnTo>
                  <a:lnTo>
                    <a:pt x="122062" y="1395933"/>
                  </a:lnTo>
                  <a:lnTo>
                    <a:pt x="120242" y="1390983"/>
                  </a:lnTo>
                  <a:lnTo>
                    <a:pt x="118389" y="1386033"/>
                  </a:lnTo>
                  <a:lnTo>
                    <a:pt x="116505" y="1381083"/>
                  </a:lnTo>
                  <a:lnTo>
                    <a:pt x="114589" y="1376133"/>
                  </a:lnTo>
                  <a:lnTo>
                    <a:pt x="112646" y="1371183"/>
                  </a:lnTo>
                  <a:lnTo>
                    <a:pt x="110681" y="1366232"/>
                  </a:lnTo>
                  <a:lnTo>
                    <a:pt x="108699" y="1361282"/>
                  </a:lnTo>
                  <a:lnTo>
                    <a:pt x="106710" y="1356332"/>
                  </a:lnTo>
                  <a:lnTo>
                    <a:pt x="104724" y="1351382"/>
                  </a:lnTo>
                  <a:lnTo>
                    <a:pt x="102755" y="1346432"/>
                  </a:lnTo>
                  <a:lnTo>
                    <a:pt x="100811" y="1341482"/>
                  </a:lnTo>
                  <a:lnTo>
                    <a:pt x="98903" y="1336532"/>
                  </a:lnTo>
                  <a:lnTo>
                    <a:pt x="97034" y="1331582"/>
                  </a:lnTo>
                  <a:lnTo>
                    <a:pt x="95210" y="1326631"/>
                  </a:lnTo>
                  <a:lnTo>
                    <a:pt x="93430" y="1321681"/>
                  </a:lnTo>
                  <a:lnTo>
                    <a:pt x="91689" y="1316731"/>
                  </a:lnTo>
                  <a:lnTo>
                    <a:pt x="89979" y="1311781"/>
                  </a:lnTo>
                  <a:lnTo>
                    <a:pt x="88289" y="1306831"/>
                  </a:lnTo>
                  <a:lnTo>
                    <a:pt x="86599" y="1301881"/>
                  </a:lnTo>
                  <a:lnTo>
                    <a:pt x="84889" y="1296931"/>
                  </a:lnTo>
                  <a:lnTo>
                    <a:pt x="83140" y="1291981"/>
                  </a:lnTo>
                  <a:lnTo>
                    <a:pt x="81335" y="1287031"/>
                  </a:lnTo>
                  <a:lnTo>
                    <a:pt x="79457" y="1282080"/>
                  </a:lnTo>
                  <a:lnTo>
                    <a:pt x="77494" y="1277130"/>
                  </a:lnTo>
                  <a:lnTo>
                    <a:pt x="75437" y="1272180"/>
                  </a:lnTo>
                  <a:lnTo>
                    <a:pt x="73280" y="1267230"/>
                  </a:lnTo>
                  <a:lnTo>
                    <a:pt x="71019" y="1262280"/>
                  </a:lnTo>
                  <a:lnTo>
                    <a:pt x="68659" y="1257330"/>
                  </a:lnTo>
                  <a:lnTo>
                    <a:pt x="66222" y="1252380"/>
                  </a:lnTo>
                  <a:lnTo>
                    <a:pt x="63722" y="1247430"/>
                  </a:lnTo>
                  <a:lnTo>
                    <a:pt x="61178" y="1242479"/>
                  </a:lnTo>
                  <a:lnTo>
                    <a:pt x="58608" y="1237529"/>
                  </a:lnTo>
                  <a:lnTo>
                    <a:pt x="56034" y="1232579"/>
                  </a:lnTo>
                  <a:lnTo>
                    <a:pt x="53474" y="1227629"/>
                  </a:lnTo>
                  <a:lnTo>
                    <a:pt x="50950" y="1222679"/>
                  </a:lnTo>
                  <a:lnTo>
                    <a:pt x="48483" y="1217729"/>
                  </a:lnTo>
                  <a:lnTo>
                    <a:pt x="46093" y="1212779"/>
                  </a:lnTo>
                  <a:lnTo>
                    <a:pt x="43789" y="1207829"/>
                  </a:lnTo>
                  <a:lnTo>
                    <a:pt x="41581" y="1202878"/>
                  </a:lnTo>
                  <a:lnTo>
                    <a:pt x="39480" y="1197928"/>
                  </a:lnTo>
                  <a:lnTo>
                    <a:pt x="37494" y="1192978"/>
                  </a:lnTo>
                  <a:lnTo>
                    <a:pt x="35628" y="1188028"/>
                  </a:lnTo>
                  <a:lnTo>
                    <a:pt x="33889" y="1183078"/>
                  </a:lnTo>
                  <a:lnTo>
                    <a:pt x="32282" y="1178128"/>
                  </a:lnTo>
                  <a:lnTo>
                    <a:pt x="30822" y="1173178"/>
                  </a:lnTo>
                  <a:lnTo>
                    <a:pt x="29507" y="1168228"/>
                  </a:lnTo>
                  <a:lnTo>
                    <a:pt x="28330" y="1163278"/>
                  </a:lnTo>
                  <a:lnTo>
                    <a:pt x="27286" y="1158327"/>
                  </a:lnTo>
                  <a:lnTo>
                    <a:pt x="26371" y="1153377"/>
                  </a:lnTo>
                  <a:lnTo>
                    <a:pt x="25574" y="1148427"/>
                  </a:lnTo>
                  <a:lnTo>
                    <a:pt x="24882" y="1143477"/>
                  </a:lnTo>
                  <a:lnTo>
                    <a:pt x="24280" y="1138527"/>
                  </a:lnTo>
                  <a:lnTo>
                    <a:pt x="23745" y="1133577"/>
                  </a:lnTo>
                  <a:lnTo>
                    <a:pt x="23257" y="1128627"/>
                  </a:lnTo>
                  <a:lnTo>
                    <a:pt x="22781" y="1123677"/>
                  </a:lnTo>
                  <a:lnTo>
                    <a:pt x="22288" y="1118726"/>
                  </a:lnTo>
                  <a:lnTo>
                    <a:pt x="21750" y="1113776"/>
                  </a:lnTo>
                  <a:lnTo>
                    <a:pt x="21145" y="1108826"/>
                  </a:lnTo>
                  <a:lnTo>
                    <a:pt x="20452" y="1103876"/>
                  </a:lnTo>
                  <a:lnTo>
                    <a:pt x="19653" y="1098926"/>
                  </a:lnTo>
                  <a:lnTo>
                    <a:pt x="18737" y="1093976"/>
                  </a:lnTo>
                  <a:lnTo>
                    <a:pt x="17701" y="1089026"/>
                  </a:lnTo>
                  <a:lnTo>
                    <a:pt x="16533" y="1084076"/>
                  </a:lnTo>
                  <a:lnTo>
                    <a:pt x="15253" y="1079126"/>
                  </a:lnTo>
                  <a:lnTo>
                    <a:pt x="13882" y="1074175"/>
                  </a:lnTo>
                  <a:lnTo>
                    <a:pt x="12443" y="1069225"/>
                  </a:lnTo>
                  <a:lnTo>
                    <a:pt x="10960" y="1064275"/>
                  </a:lnTo>
                  <a:lnTo>
                    <a:pt x="9461" y="1059325"/>
                  </a:lnTo>
                  <a:lnTo>
                    <a:pt x="7975" y="1054375"/>
                  </a:lnTo>
                  <a:lnTo>
                    <a:pt x="6533" y="1049425"/>
                  </a:lnTo>
                  <a:lnTo>
                    <a:pt x="5165" y="1044475"/>
                  </a:lnTo>
                  <a:lnTo>
                    <a:pt x="3914" y="1039525"/>
                  </a:lnTo>
                  <a:lnTo>
                    <a:pt x="2805" y="1034574"/>
                  </a:lnTo>
                  <a:lnTo>
                    <a:pt x="1855" y="1029624"/>
                  </a:lnTo>
                  <a:lnTo>
                    <a:pt x="1085" y="1024674"/>
                  </a:lnTo>
                  <a:lnTo>
                    <a:pt x="511" y="1019724"/>
                  </a:lnTo>
                  <a:lnTo>
                    <a:pt x="147" y="1014774"/>
                  </a:lnTo>
                  <a:lnTo>
                    <a:pt x="0" y="1009824"/>
                  </a:lnTo>
                  <a:lnTo>
                    <a:pt x="76" y="1004874"/>
                  </a:lnTo>
                  <a:lnTo>
                    <a:pt x="377" y="999924"/>
                  </a:lnTo>
                  <a:lnTo>
                    <a:pt x="927" y="994973"/>
                  </a:lnTo>
                  <a:lnTo>
                    <a:pt x="1697" y="990023"/>
                  </a:lnTo>
                  <a:lnTo>
                    <a:pt x="2673" y="985073"/>
                  </a:lnTo>
                  <a:lnTo>
                    <a:pt x="3842" y="980123"/>
                  </a:lnTo>
                  <a:lnTo>
                    <a:pt x="5192" y="975173"/>
                  </a:lnTo>
                  <a:lnTo>
                    <a:pt x="6711" y="970223"/>
                  </a:lnTo>
                  <a:lnTo>
                    <a:pt x="8385" y="965273"/>
                  </a:lnTo>
                  <a:lnTo>
                    <a:pt x="10202" y="960323"/>
                  </a:lnTo>
                  <a:lnTo>
                    <a:pt x="12152" y="955373"/>
                  </a:lnTo>
                  <a:lnTo>
                    <a:pt x="14243" y="950422"/>
                  </a:lnTo>
                  <a:lnTo>
                    <a:pt x="16453" y="945472"/>
                  </a:lnTo>
                  <a:lnTo>
                    <a:pt x="18779" y="940522"/>
                  </a:lnTo>
                  <a:lnTo>
                    <a:pt x="21220" y="935572"/>
                  </a:lnTo>
                  <a:lnTo>
                    <a:pt x="23775" y="930622"/>
                  </a:lnTo>
                  <a:lnTo>
                    <a:pt x="26446" y="925672"/>
                  </a:lnTo>
                  <a:lnTo>
                    <a:pt x="29232" y="920722"/>
                  </a:lnTo>
                  <a:lnTo>
                    <a:pt x="32130" y="915772"/>
                  </a:lnTo>
                  <a:lnTo>
                    <a:pt x="35136" y="910821"/>
                  </a:lnTo>
                  <a:lnTo>
                    <a:pt x="38255" y="905871"/>
                  </a:lnTo>
                  <a:lnTo>
                    <a:pt x="41460" y="900921"/>
                  </a:lnTo>
                  <a:lnTo>
                    <a:pt x="44732" y="895971"/>
                  </a:lnTo>
                  <a:lnTo>
                    <a:pt x="48054" y="891021"/>
                  </a:lnTo>
                  <a:lnTo>
                    <a:pt x="51403" y="886071"/>
                  </a:lnTo>
                  <a:lnTo>
                    <a:pt x="54758" y="881121"/>
                  </a:lnTo>
                  <a:lnTo>
                    <a:pt x="58094" y="876171"/>
                  </a:lnTo>
                  <a:lnTo>
                    <a:pt x="61391" y="871220"/>
                  </a:lnTo>
                  <a:lnTo>
                    <a:pt x="64629" y="866270"/>
                  </a:lnTo>
                  <a:lnTo>
                    <a:pt x="67777" y="861320"/>
                  </a:lnTo>
                  <a:lnTo>
                    <a:pt x="70833" y="856370"/>
                  </a:lnTo>
                  <a:lnTo>
                    <a:pt x="73792" y="851420"/>
                  </a:lnTo>
                  <a:lnTo>
                    <a:pt x="76652" y="846470"/>
                  </a:lnTo>
                  <a:lnTo>
                    <a:pt x="79417" y="841520"/>
                  </a:lnTo>
                  <a:lnTo>
                    <a:pt x="82094" y="836570"/>
                  </a:lnTo>
                  <a:lnTo>
                    <a:pt x="84695" y="831620"/>
                  </a:lnTo>
                  <a:lnTo>
                    <a:pt x="87232" y="826669"/>
                  </a:lnTo>
                  <a:lnTo>
                    <a:pt x="89720" y="821719"/>
                  </a:lnTo>
                  <a:lnTo>
                    <a:pt x="92175" y="816769"/>
                  </a:lnTo>
                  <a:lnTo>
                    <a:pt x="94617" y="811819"/>
                  </a:lnTo>
                  <a:lnTo>
                    <a:pt x="97059" y="806869"/>
                  </a:lnTo>
                  <a:lnTo>
                    <a:pt x="99510" y="801919"/>
                  </a:lnTo>
                  <a:lnTo>
                    <a:pt x="101977" y="796969"/>
                  </a:lnTo>
                  <a:lnTo>
                    <a:pt x="104461" y="792019"/>
                  </a:lnTo>
                  <a:lnTo>
                    <a:pt x="106961" y="787068"/>
                  </a:lnTo>
                  <a:lnTo>
                    <a:pt x="109471" y="782118"/>
                  </a:lnTo>
                  <a:lnTo>
                    <a:pt x="111981" y="777168"/>
                  </a:lnTo>
                  <a:lnTo>
                    <a:pt x="114475" y="772218"/>
                  </a:lnTo>
                  <a:lnTo>
                    <a:pt x="116936" y="767268"/>
                  </a:lnTo>
                  <a:lnTo>
                    <a:pt x="119348" y="762318"/>
                  </a:lnTo>
                  <a:lnTo>
                    <a:pt x="121698" y="757368"/>
                  </a:lnTo>
                  <a:lnTo>
                    <a:pt x="123971" y="752418"/>
                  </a:lnTo>
                  <a:lnTo>
                    <a:pt x="126157" y="747468"/>
                  </a:lnTo>
                  <a:lnTo>
                    <a:pt x="128248" y="742517"/>
                  </a:lnTo>
                  <a:lnTo>
                    <a:pt x="130241" y="737567"/>
                  </a:lnTo>
                  <a:lnTo>
                    <a:pt x="132135" y="732617"/>
                  </a:lnTo>
                  <a:lnTo>
                    <a:pt x="133929" y="727667"/>
                  </a:lnTo>
                  <a:lnTo>
                    <a:pt x="135646" y="722717"/>
                  </a:lnTo>
                  <a:lnTo>
                    <a:pt x="137298" y="717767"/>
                  </a:lnTo>
                  <a:lnTo>
                    <a:pt x="138903" y="712817"/>
                  </a:lnTo>
                  <a:lnTo>
                    <a:pt x="140474" y="707867"/>
                  </a:lnTo>
                  <a:lnTo>
                    <a:pt x="142029" y="702916"/>
                  </a:lnTo>
                  <a:lnTo>
                    <a:pt x="143582" y="697966"/>
                  </a:lnTo>
                  <a:lnTo>
                    <a:pt x="145146" y="693016"/>
                  </a:lnTo>
                  <a:lnTo>
                    <a:pt x="146730" y="688066"/>
                  </a:lnTo>
                  <a:lnTo>
                    <a:pt x="148344" y="683116"/>
                  </a:lnTo>
                  <a:lnTo>
                    <a:pt x="149986" y="678166"/>
                  </a:lnTo>
                  <a:lnTo>
                    <a:pt x="151653" y="673216"/>
                  </a:lnTo>
                  <a:lnTo>
                    <a:pt x="153342" y="668266"/>
                  </a:lnTo>
                  <a:lnTo>
                    <a:pt x="155042" y="663315"/>
                  </a:lnTo>
                  <a:lnTo>
                    <a:pt x="156747" y="658365"/>
                  </a:lnTo>
                  <a:lnTo>
                    <a:pt x="158445" y="653415"/>
                  </a:lnTo>
                  <a:lnTo>
                    <a:pt x="160126" y="648465"/>
                  </a:lnTo>
                  <a:lnTo>
                    <a:pt x="161777" y="643515"/>
                  </a:lnTo>
                  <a:lnTo>
                    <a:pt x="163387" y="638565"/>
                  </a:lnTo>
                  <a:lnTo>
                    <a:pt x="164952" y="633615"/>
                  </a:lnTo>
                  <a:lnTo>
                    <a:pt x="166466" y="628665"/>
                  </a:lnTo>
                  <a:lnTo>
                    <a:pt x="167926" y="623715"/>
                  </a:lnTo>
                  <a:lnTo>
                    <a:pt x="169331" y="618764"/>
                  </a:lnTo>
                  <a:lnTo>
                    <a:pt x="170681" y="613814"/>
                  </a:lnTo>
                  <a:lnTo>
                    <a:pt x="171979" y="608864"/>
                  </a:lnTo>
                  <a:lnTo>
                    <a:pt x="173225" y="603914"/>
                  </a:lnTo>
                  <a:lnTo>
                    <a:pt x="174421" y="598964"/>
                  </a:lnTo>
                  <a:lnTo>
                    <a:pt x="175568" y="594014"/>
                  </a:lnTo>
                  <a:lnTo>
                    <a:pt x="176675" y="589064"/>
                  </a:lnTo>
                  <a:lnTo>
                    <a:pt x="177745" y="584114"/>
                  </a:lnTo>
                  <a:lnTo>
                    <a:pt x="178779" y="579163"/>
                  </a:lnTo>
                  <a:lnTo>
                    <a:pt x="179780" y="574213"/>
                  </a:lnTo>
                  <a:lnTo>
                    <a:pt x="180750" y="569263"/>
                  </a:lnTo>
                  <a:lnTo>
                    <a:pt x="181690" y="564313"/>
                  </a:lnTo>
                  <a:lnTo>
                    <a:pt x="182602" y="559363"/>
                  </a:lnTo>
                  <a:lnTo>
                    <a:pt x="183485" y="554413"/>
                  </a:lnTo>
                  <a:lnTo>
                    <a:pt x="184341" y="549463"/>
                  </a:lnTo>
                  <a:lnTo>
                    <a:pt x="185173" y="544513"/>
                  </a:lnTo>
                  <a:lnTo>
                    <a:pt x="185983" y="539563"/>
                  </a:lnTo>
                  <a:lnTo>
                    <a:pt x="186773" y="534612"/>
                  </a:lnTo>
                  <a:lnTo>
                    <a:pt x="187546" y="529662"/>
                  </a:lnTo>
                  <a:lnTo>
                    <a:pt x="188302" y="524712"/>
                  </a:lnTo>
                  <a:lnTo>
                    <a:pt x="189044" y="519762"/>
                  </a:lnTo>
                  <a:lnTo>
                    <a:pt x="189774" y="514812"/>
                  </a:lnTo>
                  <a:lnTo>
                    <a:pt x="190493" y="509862"/>
                  </a:lnTo>
                  <a:lnTo>
                    <a:pt x="191203" y="504912"/>
                  </a:lnTo>
                  <a:lnTo>
                    <a:pt x="191905" y="499962"/>
                  </a:lnTo>
                  <a:lnTo>
                    <a:pt x="192601" y="495011"/>
                  </a:lnTo>
                  <a:lnTo>
                    <a:pt x="193290" y="490061"/>
                  </a:lnTo>
                  <a:lnTo>
                    <a:pt x="193972" y="485111"/>
                  </a:lnTo>
                  <a:lnTo>
                    <a:pt x="194648" y="480161"/>
                  </a:lnTo>
                  <a:lnTo>
                    <a:pt x="195317" y="475211"/>
                  </a:lnTo>
                  <a:lnTo>
                    <a:pt x="195978" y="470261"/>
                  </a:lnTo>
                  <a:lnTo>
                    <a:pt x="196631" y="465311"/>
                  </a:lnTo>
                  <a:lnTo>
                    <a:pt x="197275" y="460361"/>
                  </a:lnTo>
                  <a:lnTo>
                    <a:pt x="197911" y="455410"/>
                  </a:lnTo>
                  <a:lnTo>
                    <a:pt x="198538" y="450460"/>
                  </a:lnTo>
                  <a:lnTo>
                    <a:pt x="199158" y="445510"/>
                  </a:lnTo>
                  <a:lnTo>
                    <a:pt x="199769" y="440560"/>
                  </a:lnTo>
                  <a:lnTo>
                    <a:pt x="200373" y="435610"/>
                  </a:lnTo>
                  <a:lnTo>
                    <a:pt x="200968" y="430660"/>
                  </a:lnTo>
                  <a:lnTo>
                    <a:pt x="201555" y="425710"/>
                  </a:lnTo>
                  <a:lnTo>
                    <a:pt x="202131" y="420760"/>
                  </a:lnTo>
                  <a:lnTo>
                    <a:pt x="202696" y="415810"/>
                  </a:lnTo>
                  <a:lnTo>
                    <a:pt x="203249" y="410859"/>
                  </a:lnTo>
                  <a:lnTo>
                    <a:pt x="203785" y="405909"/>
                  </a:lnTo>
                  <a:lnTo>
                    <a:pt x="204304" y="400959"/>
                  </a:lnTo>
                  <a:lnTo>
                    <a:pt x="204802" y="396009"/>
                  </a:lnTo>
                  <a:lnTo>
                    <a:pt x="205276" y="391059"/>
                  </a:lnTo>
                  <a:lnTo>
                    <a:pt x="205725" y="386109"/>
                  </a:lnTo>
                  <a:lnTo>
                    <a:pt x="206146" y="381159"/>
                  </a:lnTo>
                  <a:lnTo>
                    <a:pt x="206535" y="376209"/>
                  </a:lnTo>
                  <a:lnTo>
                    <a:pt x="206893" y="371258"/>
                  </a:lnTo>
                  <a:lnTo>
                    <a:pt x="207222" y="366308"/>
                  </a:lnTo>
                  <a:lnTo>
                    <a:pt x="207525" y="361358"/>
                  </a:lnTo>
                  <a:lnTo>
                    <a:pt x="207803" y="356408"/>
                  </a:lnTo>
                  <a:lnTo>
                    <a:pt x="208059" y="351458"/>
                  </a:lnTo>
                  <a:lnTo>
                    <a:pt x="208297" y="346508"/>
                  </a:lnTo>
                  <a:lnTo>
                    <a:pt x="208520" y="341558"/>
                  </a:lnTo>
                  <a:lnTo>
                    <a:pt x="208731" y="336608"/>
                  </a:lnTo>
                  <a:lnTo>
                    <a:pt x="208932" y="331657"/>
                  </a:lnTo>
                  <a:lnTo>
                    <a:pt x="209126" y="326707"/>
                  </a:lnTo>
                  <a:lnTo>
                    <a:pt x="209316" y="321757"/>
                  </a:lnTo>
                  <a:lnTo>
                    <a:pt x="209501" y="316807"/>
                  </a:lnTo>
                  <a:lnTo>
                    <a:pt x="209683" y="311857"/>
                  </a:lnTo>
                  <a:lnTo>
                    <a:pt x="209860" y="306907"/>
                  </a:lnTo>
                  <a:lnTo>
                    <a:pt x="210031" y="301957"/>
                  </a:lnTo>
                  <a:lnTo>
                    <a:pt x="210196" y="297007"/>
                  </a:lnTo>
                  <a:lnTo>
                    <a:pt x="210352" y="292057"/>
                  </a:lnTo>
                  <a:lnTo>
                    <a:pt x="210498" y="287106"/>
                  </a:lnTo>
                  <a:lnTo>
                    <a:pt x="210634" y="282156"/>
                  </a:lnTo>
                  <a:lnTo>
                    <a:pt x="210758" y="277206"/>
                  </a:lnTo>
                  <a:lnTo>
                    <a:pt x="210872" y="272256"/>
                  </a:lnTo>
                  <a:lnTo>
                    <a:pt x="210976" y="267306"/>
                  </a:lnTo>
                  <a:lnTo>
                    <a:pt x="211071" y="262356"/>
                  </a:lnTo>
                  <a:lnTo>
                    <a:pt x="211159" y="257406"/>
                  </a:lnTo>
                  <a:lnTo>
                    <a:pt x="211242" y="252456"/>
                  </a:lnTo>
                  <a:lnTo>
                    <a:pt x="211322" y="247505"/>
                  </a:lnTo>
                  <a:lnTo>
                    <a:pt x="211401" y="242555"/>
                  </a:lnTo>
                  <a:lnTo>
                    <a:pt x="211482" y="237605"/>
                  </a:lnTo>
                  <a:lnTo>
                    <a:pt x="211565" y="232655"/>
                  </a:lnTo>
                  <a:lnTo>
                    <a:pt x="211652" y="227705"/>
                  </a:lnTo>
                  <a:lnTo>
                    <a:pt x="211744" y="222755"/>
                  </a:lnTo>
                  <a:lnTo>
                    <a:pt x="211840" y="217805"/>
                  </a:lnTo>
                  <a:lnTo>
                    <a:pt x="211940" y="212855"/>
                  </a:lnTo>
                  <a:lnTo>
                    <a:pt x="212043" y="207905"/>
                  </a:lnTo>
                  <a:lnTo>
                    <a:pt x="212149" y="202954"/>
                  </a:lnTo>
                  <a:lnTo>
                    <a:pt x="212255" y="198004"/>
                  </a:lnTo>
                  <a:lnTo>
                    <a:pt x="212359" y="193054"/>
                  </a:lnTo>
                  <a:lnTo>
                    <a:pt x="212461" y="188104"/>
                  </a:lnTo>
                  <a:lnTo>
                    <a:pt x="212559" y="183154"/>
                  </a:lnTo>
                  <a:lnTo>
                    <a:pt x="212653" y="178204"/>
                  </a:lnTo>
                  <a:lnTo>
                    <a:pt x="212741" y="173254"/>
                  </a:lnTo>
                  <a:lnTo>
                    <a:pt x="212823" y="168304"/>
                  </a:lnTo>
                  <a:lnTo>
                    <a:pt x="212900" y="163353"/>
                  </a:lnTo>
                  <a:lnTo>
                    <a:pt x="212970" y="158403"/>
                  </a:lnTo>
                  <a:lnTo>
                    <a:pt x="213033" y="153453"/>
                  </a:lnTo>
                  <a:lnTo>
                    <a:pt x="213091" y="148503"/>
                  </a:lnTo>
                  <a:lnTo>
                    <a:pt x="213144" y="143553"/>
                  </a:lnTo>
                  <a:lnTo>
                    <a:pt x="213191" y="138603"/>
                  </a:lnTo>
                  <a:lnTo>
                    <a:pt x="213234" y="133653"/>
                  </a:lnTo>
                  <a:lnTo>
                    <a:pt x="213272" y="128703"/>
                  </a:lnTo>
                  <a:lnTo>
                    <a:pt x="213306" y="123752"/>
                  </a:lnTo>
                  <a:lnTo>
                    <a:pt x="213335" y="118802"/>
                  </a:lnTo>
                  <a:lnTo>
                    <a:pt x="213361" y="113852"/>
                  </a:lnTo>
                  <a:lnTo>
                    <a:pt x="213382" y="108902"/>
                  </a:lnTo>
                  <a:lnTo>
                    <a:pt x="213398" y="103952"/>
                  </a:lnTo>
                  <a:lnTo>
                    <a:pt x="213411" y="99002"/>
                  </a:lnTo>
                  <a:lnTo>
                    <a:pt x="213421" y="94052"/>
                  </a:lnTo>
                  <a:lnTo>
                    <a:pt x="213427" y="89102"/>
                  </a:lnTo>
                  <a:lnTo>
                    <a:pt x="213431" y="84152"/>
                  </a:lnTo>
                  <a:lnTo>
                    <a:pt x="213432" y="79201"/>
                  </a:lnTo>
                  <a:lnTo>
                    <a:pt x="213431" y="74251"/>
                  </a:lnTo>
                  <a:lnTo>
                    <a:pt x="213429" y="69301"/>
                  </a:lnTo>
                  <a:lnTo>
                    <a:pt x="213426" y="64351"/>
                  </a:lnTo>
                  <a:lnTo>
                    <a:pt x="213422" y="59401"/>
                  </a:lnTo>
                  <a:lnTo>
                    <a:pt x="213418" y="54451"/>
                  </a:lnTo>
                  <a:lnTo>
                    <a:pt x="213415" y="49501"/>
                  </a:lnTo>
                  <a:lnTo>
                    <a:pt x="213412" y="44551"/>
                  </a:lnTo>
                  <a:lnTo>
                    <a:pt x="213410" y="39600"/>
                  </a:lnTo>
                  <a:lnTo>
                    <a:pt x="213409" y="34650"/>
                  </a:lnTo>
                  <a:lnTo>
                    <a:pt x="213410" y="29700"/>
                  </a:lnTo>
                  <a:lnTo>
                    <a:pt x="213411" y="24750"/>
                  </a:lnTo>
                  <a:lnTo>
                    <a:pt x="213415" y="19800"/>
                  </a:lnTo>
                  <a:lnTo>
                    <a:pt x="213420" y="14850"/>
                  </a:lnTo>
                  <a:lnTo>
                    <a:pt x="213427" y="9900"/>
                  </a:lnTo>
                  <a:lnTo>
                    <a:pt x="213435" y="4950"/>
                  </a:lnTo>
                  <a:lnTo>
                    <a:pt x="213445" y="0"/>
                  </a:lnTo>
                  <a:lnTo>
                    <a:pt x="213896" y="0"/>
                  </a:lnTo>
                  <a:lnTo>
                    <a:pt x="213906" y="4950"/>
                  </a:lnTo>
                  <a:lnTo>
                    <a:pt x="213915" y="9900"/>
                  </a:lnTo>
                  <a:lnTo>
                    <a:pt x="213921" y="14850"/>
                  </a:lnTo>
                  <a:lnTo>
                    <a:pt x="213926" y="19800"/>
                  </a:lnTo>
                  <a:lnTo>
                    <a:pt x="213930" y="24750"/>
                  </a:lnTo>
                  <a:lnTo>
                    <a:pt x="213932" y="29700"/>
                  </a:lnTo>
                  <a:lnTo>
                    <a:pt x="213932" y="34650"/>
                  </a:lnTo>
                  <a:lnTo>
                    <a:pt x="213931" y="39600"/>
                  </a:lnTo>
                  <a:lnTo>
                    <a:pt x="213930" y="44551"/>
                  </a:lnTo>
                  <a:lnTo>
                    <a:pt x="213927" y="49501"/>
                  </a:lnTo>
                  <a:lnTo>
                    <a:pt x="213923" y="54451"/>
                  </a:lnTo>
                  <a:lnTo>
                    <a:pt x="213920" y="59401"/>
                  </a:lnTo>
                  <a:lnTo>
                    <a:pt x="213916" y="64351"/>
                  </a:lnTo>
                  <a:lnTo>
                    <a:pt x="213912" y="69301"/>
                  </a:lnTo>
                  <a:lnTo>
                    <a:pt x="213910" y="74251"/>
                  </a:lnTo>
                  <a:lnTo>
                    <a:pt x="213909" y="79201"/>
                  </a:lnTo>
                  <a:lnTo>
                    <a:pt x="213911" y="84152"/>
                  </a:lnTo>
                  <a:lnTo>
                    <a:pt x="213914" y="89102"/>
                  </a:lnTo>
                  <a:lnTo>
                    <a:pt x="213920" y="94052"/>
                  </a:lnTo>
                  <a:lnTo>
                    <a:pt x="213930" y="99002"/>
                  </a:lnTo>
                  <a:lnTo>
                    <a:pt x="213943" y="103952"/>
                  </a:lnTo>
                  <a:lnTo>
                    <a:pt x="213960" y="108902"/>
                  </a:lnTo>
                  <a:lnTo>
                    <a:pt x="213981" y="113852"/>
                  </a:lnTo>
                  <a:lnTo>
                    <a:pt x="214006" y="118802"/>
                  </a:lnTo>
                  <a:lnTo>
                    <a:pt x="214036" y="123752"/>
                  </a:lnTo>
                  <a:lnTo>
                    <a:pt x="214069" y="128703"/>
                  </a:lnTo>
                  <a:lnTo>
                    <a:pt x="214108" y="133653"/>
                  </a:lnTo>
                  <a:lnTo>
                    <a:pt x="214150" y="138603"/>
                  </a:lnTo>
                  <a:lnTo>
                    <a:pt x="214198" y="143553"/>
                  </a:lnTo>
                  <a:lnTo>
                    <a:pt x="214250" y="148503"/>
                  </a:lnTo>
                  <a:lnTo>
                    <a:pt x="214308" y="153453"/>
                  </a:lnTo>
                  <a:lnTo>
                    <a:pt x="214372" y="158403"/>
                  </a:lnTo>
                  <a:lnTo>
                    <a:pt x="214442" y="163353"/>
                  </a:lnTo>
                  <a:lnTo>
                    <a:pt x="214518" y="168304"/>
                  </a:lnTo>
                  <a:lnTo>
                    <a:pt x="214600" y="173254"/>
                  </a:lnTo>
                  <a:lnTo>
                    <a:pt x="214689" y="178204"/>
                  </a:lnTo>
                  <a:lnTo>
                    <a:pt x="214782" y="183154"/>
                  </a:lnTo>
                  <a:lnTo>
                    <a:pt x="214880" y="188104"/>
                  </a:lnTo>
                  <a:lnTo>
                    <a:pt x="214982" y="193054"/>
                  </a:lnTo>
                  <a:lnTo>
                    <a:pt x="215087" y="198004"/>
                  </a:lnTo>
                  <a:lnTo>
                    <a:pt x="215193" y="202954"/>
                  </a:lnTo>
                  <a:lnTo>
                    <a:pt x="215298" y="207905"/>
                  </a:lnTo>
                  <a:lnTo>
                    <a:pt x="215401" y="212855"/>
                  </a:lnTo>
                  <a:lnTo>
                    <a:pt x="215501" y="217805"/>
                  </a:lnTo>
                  <a:lnTo>
                    <a:pt x="215598" y="222755"/>
                  </a:lnTo>
                  <a:lnTo>
                    <a:pt x="215689" y="227705"/>
                  </a:lnTo>
                  <a:lnTo>
                    <a:pt x="215777" y="232655"/>
                  </a:lnTo>
                  <a:lnTo>
                    <a:pt x="215860" y="237605"/>
                  </a:lnTo>
                  <a:lnTo>
                    <a:pt x="215940" y="242555"/>
                  </a:lnTo>
                  <a:lnTo>
                    <a:pt x="216019" y="247505"/>
                  </a:lnTo>
                  <a:lnTo>
                    <a:pt x="216099" y="252456"/>
                  </a:lnTo>
                  <a:lnTo>
                    <a:pt x="216182" y="257406"/>
                  </a:lnTo>
                  <a:lnTo>
                    <a:pt x="216270" y="262356"/>
                  </a:lnTo>
                  <a:lnTo>
                    <a:pt x="216365" y="267306"/>
                  </a:lnTo>
                  <a:lnTo>
                    <a:pt x="216469" y="272256"/>
                  </a:lnTo>
                  <a:lnTo>
                    <a:pt x="216583" y="277206"/>
                  </a:lnTo>
                  <a:lnTo>
                    <a:pt x="216708" y="282156"/>
                  </a:lnTo>
                  <a:lnTo>
                    <a:pt x="216843" y="287106"/>
                  </a:lnTo>
                  <a:lnTo>
                    <a:pt x="216989" y="292057"/>
                  </a:lnTo>
                  <a:lnTo>
                    <a:pt x="217146" y="297007"/>
                  </a:lnTo>
                  <a:lnTo>
                    <a:pt x="217310" y="301957"/>
                  </a:lnTo>
                  <a:lnTo>
                    <a:pt x="217482" y="306907"/>
                  </a:lnTo>
                  <a:lnTo>
                    <a:pt x="217659" y="311857"/>
                  </a:lnTo>
                  <a:lnTo>
                    <a:pt x="217840" y="316807"/>
                  </a:lnTo>
                  <a:lnTo>
                    <a:pt x="218026" y="321757"/>
                  </a:lnTo>
                  <a:lnTo>
                    <a:pt x="218215" y="326707"/>
                  </a:lnTo>
                  <a:lnTo>
                    <a:pt x="218410" y="331657"/>
                  </a:lnTo>
                  <a:lnTo>
                    <a:pt x="218611" y="336608"/>
                  </a:lnTo>
                  <a:lnTo>
                    <a:pt x="218822" y="341558"/>
                  </a:lnTo>
                  <a:lnTo>
                    <a:pt x="219044" y="346508"/>
                  </a:lnTo>
                  <a:lnTo>
                    <a:pt x="219282" y="351458"/>
                  </a:lnTo>
                  <a:lnTo>
                    <a:pt x="219538" y="356408"/>
                  </a:lnTo>
                  <a:lnTo>
                    <a:pt x="219816" y="361358"/>
                  </a:lnTo>
                  <a:lnTo>
                    <a:pt x="220119" y="366308"/>
                  </a:lnTo>
                  <a:lnTo>
                    <a:pt x="220448" y="371258"/>
                  </a:lnTo>
                  <a:lnTo>
                    <a:pt x="220807" y="376209"/>
                  </a:lnTo>
                  <a:lnTo>
                    <a:pt x="221196" y="381159"/>
                  </a:lnTo>
                  <a:lnTo>
                    <a:pt x="221616" y="386109"/>
                  </a:lnTo>
                  <a:lnTo>
                    <a:pt x="222065" y="391059"/>
                  </a:lnTo>
                  <a:lnTo>
                    <a:pt x="222540" y="396009"/>
                  </a:lnTo>
                  <a:lnTo>
                    <a:pt x="223037" y="400959"/>
                  </a:lnTo>
                  <a:lnTo>
                    <a:pt x="223556" y="405909"/>
                  </a:lnTo>
                  <a:lnTo>
                    <a:pt x="224093" y="410859"/>
                  </a:lnTo>
                  <a:lnTo>
                    <a:pt x="224645" y="415810"/>
                  </a:lnTo>
                  <a:lnTo>
                    <a:pt x="225210" y="420760"/>
                  </a:lnTo>
                  <a:lnTo>
                    <a:pt x="225787" y="425710"/>
                  </a:lnTo>
                  <a:lnTo>
                    <a:pt x="226374" y="430660"/>
                  </a:lnTo>
                  <a:lnTo>
                    <a:pt x="226969" y="435610"/>
                  </a:lnTo>
                  <a:lnTo>
                    <a:pt x="227572" y="440560"/>
                  </a:lnTo>
                  <a:lnTo>
                    <a:pt x="228184" y="445510"/>
                  </a:lnTo>
                  <a:lnTo>
                    <a:pt x="228803" y="450460"/>
                  </a:lnTo>
                  <a:lnTo>
                    <a:pt x="229431" y="455410"/>
                  </a:lnTo>
                  <a:lnTo>
                    <a:pt x="230066" y="460361"/>
                  </a:lnTo>
                  <a:lnTo>
                    <a:pt x="230711" y="465311"/>
                  </a:lnTo>
                  <a:lnTo>
                    <a:pt x="231364" y="470261"/>
                  </a:lnTo>
                  <a:lnTo>
                    <a:pt x="232025" y="475211"/>
                  </a:lnTo>
                  <a:lnTo>
                    <a:pt x="232694" y="480161"/>
                  </a:lnTo>
                  <a:lnTo>
                    <a:pt x="233369" y="485111"/>
                  </a:lnTo>
                  <a:lnTo>
                    <a:pt x="234052" y="490061"/>
                  </a:lnTo>
                  <a:lnTo>
                    <a:pt x="234741" y="495011"/>
                  </a:lnTo>
                  <a:lnTo>
                    <a:pt x="235436" y="499962"/>
                  </a:lnTo>
                  <a:lnTo>
                    <a:pt x="236138" y="504912"/>
                  </a:lnTo>
                  <a:lnTo>
                    <a:pt x="236848" y="509862"/>
                  </a:lnTo>
                  <a:lnTo>
                    <a:pt x="237567" y="514812"/>
                  </a:lnTo>
                  <a:lnTo>
                    <a:pt x="238297" y="519762"/>
                  </a:lnTo>
                  <a:lnTo>
                    <a:pt x="239040" y="524712"/>
                  </a:lnTo>
                  <a:lnTo>
                    <a:pt x="239796" y="529662"/>
                  </a:lnTo>
                  <a:lnTo>
                    <a:pt x="240568" y="534612"/>
                  </a:lnTo>
                  <a:lnTo>
                    <a:pt x="241358" y="539563"/>
                  </a:lnTo>
                  <a:lnTo>
                    <a:pt x="242168" y="544513"/>
                  </a:lnTo>
                  <a:lnTo>
                    <a:pt x="243001" y="549463"/>
                  </a:lnTo>
                  <a:lnTo>
                    <a:pt x="243856" y="554413"/>
                  </a:lnTo>
                  <a:lnTo>
                    <a:pt x="244739" y="559363"/>
                  </a:lnTo>
                  <a:lnTo>
                    <a:pt x="245651" y="564313"/>
                  </a:lnTo>
                  <a:lnTo>
                    <a:pt x="246591" y="569263"/>
                  </a:lnTo>
                  <a:lnTo>
                    <a:pt x="247561" y="574213"/>
                  </a:lnTo>
                  <a:lnTo>
                    <a:pt x="248562" y="579163"/>
                  </a:lnTo>
                  <a:lnTo>
                    <a:pt x="249596" y="584114"/>
                  </a:lnTo>
                  <a:lnTo>
                    <a:pt x="250666" y="589064"/>
                  </a:lnTo>
                  <a:lnTo>
                    <a:pt x="251773" y="594014"/>
                  </a:lnTo>
                  <a:lnTo>
                    <a:pt x="252921" y="598964"/>
                  </a:lnTo>
                  <a:lnTo>
                    <a:pt x="254117" y="603914"/>
                  </a:lnTo>
                  <a:lnTo>
                    <a:pt x="255363" y="608864"/>
                  </a:lnTo>
                  <a:lnTo>
                    <a:pt x="256660" y="613814"/>
                  </a:lnTo>
                  <a:lnTo>
                    <a:pt x="258010" y="618764"/>
                  </a:lnTo>
                  <a:lnTo>
                    <a:pt x="259416" y="623715"/>
                  </a:lnTo>
                  <a:lnTo>
                    <a:pt x="260876" y="628665"/>
                  </a:lnTo>
                  <a:lnTo>
                    <a:pt x="262390" y="633615"/>
                  </a:lnTo>
                  <a:lnTo>
                    <a:pt x="263954" y="638565"/>
                  </a:lnTo>
                  <a:lnTo>
                    <a:pt x="265564" y="643515"/>
                  </a:lnTo>
                  <a:lnTo>
                    <a:pt x="267216" y="648465"/>
                  </a:lnTo>
                  <a:lnTo>
                    <a:pt x="268897" y="653415"/>
                  </a:lnTo>
                  <a:lnTo>
                    <a:pt x="270595" y="658365"/>
                  </a:lnTo>
                  <a:lnTo>
                    <a:pt x="272299" y="663315"/>
                  </a:lnTo>
                  <a:lnTo>
                    <a:pt x="274000" y="668266"/>
                  </a:lnTo>
                  <a:lnTo>
                    <a:pt x="275688" y="673216"/>
                  </a:lnTo>
                  <a:lnTo>
                    <a:pt x="277356" y="678166"/>
                  </a:lnTo>
                  <a:lnTo>
                    <a:pt x="278998" y="683116"/>
                  </a:lnTo>
                  <a:lnTo>
                    <a:pt x="280612" y="688066"/>
                  </a:lnTo>
                  <a:lnTo>
                    <a:pt x="282196" y="693016"/>
                  </a:lnTo>
                  <a:lnTo>
                    <a:pt x="283759" y="697966"/>
                  </a:lnTo>
                  <a:lnTo>
                    <a:pt x="285312" y="702916"/>
                  </a:lnTo>
                  <a:lnTo>
                    <a:pt x="286867" y="707867"/>
                  </a:lnTo>
                  <a:lnTo>
                    <a:pt x="288439" y="712817"/>
                  </a:lnTo>
                  <a:lnTo>
                    <a:pt x="290043" y="717767"/>
                  </a:lnTo>
                  <a:lnTo>
                    <a:pt x="291696" y="722717"/>
                  </a:lnTo>
                  <a:lnTo>
                    <a:pt x="293412" y="727667"/>
                  </a:lnTo>
                  <a:lnTo>
                    <a:pt x="295206" y="732617"/>
                  </a:lnTo>
                  <a:lnTo>
                    <a:pt x="297100" y="737567"/>
                  </a:lnTo>
                  <a:lnTo>
                    <a:pt x="299094" y="742517"/>
                  </a:lnTo>
                  <a:lnTo>
                    <a:pt x="301185" y="747468"/>
                  </a:lnTo>
                  <a:lnTo>
                    <a:pt x="303371" y="752418"/>
                  </a:lnTo>
                  <a:lnTo>
                    <a:pt x="305644" y="757368"/>
                  </a:lnTo>
                  <a:lnTo>
                    <a:pt x="307993" y="762318"/>
                  </a:lnTo>
                  <a:lnTo>
                    <a:pt x="310406" y="767268"/>
                  </a:lnTo>
                  <a:lnTo>
                    <a:pt x="312867" y="772218"/>
                  </a:lnTo>
                  <a:lnTo>
                    <a:pt x="315360" y="777168"/>
                  </a:lnTo>
                  <a:lnTo>
                    <a:pt x="317870" y="782118"/>
                  </a:lnTo>
                  <a:lnTo>
                    <a:pt x="320380" y="787068"/>
                  </a:lnTo>
                  <a:lnTo>
                    <a:pt x="322880" y="792019"/>
                  </a:lnTo>
                  <a:lnTo>
                    <a:pt x="325364" y="796969"/>
                  </a:lnTo>
                  <a:lnTo>
                    <a:pt x="327831" y="801919"/>
                  </a:lnTo>
                  <a:lnTo>
                    <a:pt x="330282" y="806869"/>
                  </a:lnTo>
                  <a:lnTo>
                    <a:pt x="332724" y="811819"/>
                  </a:lnTo>
                  <a:lnTo>
                    <a:pt x="335166" y="816769"/>
                  </a:lnTo>
                  <a:lnTo>
                    <a:pt x="337621" y="821719"/>
                  </a:lnTo>
                  <a:lnTo>
                    <a:pt x="340110" y="826669"/>
                  </a:lnTo>
                  <a:lnTo>
                    <a:pt x="342647" y="831620"/>
                  </a:lnTo>
                  <a:lnTo>
                    <a:pt x="345247" y="836570"/>
                  </a:lnTo>
                  <a:lnTo>
                    <a:pt x="347924" y="841520"/>
                  </a:lnTo>
                  <a:lnTo>
                    <a:pt x="350689" y="846470"/>
                  </a:lnTo>
                  <a:lnTo>
                    <a:pt x="353550" y="851420"/>
                  </a:lnTo>
                  <a:lnTo>
                    <a:pt x="356509" y="856370"/>
                  </a:lnTo>
                  <a:lnTo>
                    <a:pt x="359565" y="861320"/>
                  </a:lnTo>
                  <a:lnTo>
                    <a:pt x="362713" y="866270"/>
                  </a:lnTo>
                  <a:lnTo>
                    <a:pt x="365950" y="871220"/>
                  </a:lnTo>
                  <a:lnTo>
                    <a:pt x="369247" y="876171"/>
                  </a:lnTo>
                  <a:lnTo>
                    <a:pt x="372584" y="881121"/>
                  </a:lnTo>
                  <a:lnTo>
                    <a:pt x="375938" y="886071"/>
                  </a:lnTo>
                  <a:lnTo>
                    <a:pt x="379287" y="891021"/>
                  </a:lnTo>
                  <a:lnTo>
                    <a:pt x="382609" y="895971"/>
                  </a:lnTo>
                  <a:lnTo>
                    <a:pt x="385882" y="900921"/>
                  </a:lnTo>
                  <a:lnTo>
                    <a:pt x="389086" y="905871"/>
                  </a:lnTo>
                  <a:lnTo>
                    <a:pt x="392205" y="910821"/>
                  </a:lnTo>
                  <a:lnTo>
                    <a:pt x="395212" y="915772"/>
                  </a:lnTo>
                  <a:lnTo>
                    <a:pt x="398110" y="920722"/>
                  </a:lnTo>
                  <a:lnTo>
                    <a:pt x="400895" y="925672"/>
                  </a:lnTo>
                  <a:lnTo>
                    <a:pt x="403566" y="930622"/>
                  </a:lnTo>
                  <a:lnTo>
                    <a:pt x="406122" y="935572"/>
                  </a:lnTo>
                  <a:lnTo>
                    <a:pt x="408562" y="940522"/>
                  </a:lnTo>
                  <a:lnTo>
                    <a:pt x="410888" y="945472"/>
                  </a:lnTo>
                  <a:lnTo>
                    <a:pt x="413098" y="950422"/>
                  </a:lnTo>
                  <a:lnTo>
                    <a:pt x="415189" y="955373"/>
                  </a:lnTo>
                  <a:lnTo>
                    <a:pt x="417139" y="960323"/>
                  </a:lnTo>
                  <a:lnTo>
                    <a:pt x="418957" y="965273"/>
                  </a:lnTo>
                  <a:lnTo>
                    <a:pt x="420631" y="970223"/>
                  </a:lnTo>
                  <a:lnTo>
                    <a:pt x="422149" y="975173"/>
                  </a:lnTo>
                  <a:lnTo>
                    <a:pt x="423500" y="980123"/>
                  </a:lnTo>
                  <a:lnTo>
                    <a:pt x="424669" y="985073"/>
                  </a:lnTo>
                  <a:lnTo>
                    <a:pt x="425644" y="990023"/>
                  </a:lnTo>
                  <a:lnTo>
                    <a:pt x="426414" y="994973"/>
                  </a:lnTo>
                  <a:lnTo>
                    <a:pt x="426965" y="999924"/>
                  </a:lnTo>
                  <a:lnTo>
                    <a:pt x="427266" y="1004874"/>
                  </a:lnTo>
                  <a:lnTo>
                    <a:pt x="427342" y="1009824"/>
                  </a:lnTo>
                  <a:lnTo>
                    <a:pt x="427195" y="1014774"/>
                  </a:lnTo>
                  <a:lnTo>
                    <a:pt x="426830" y="1019724"/>
                  </a:lnTo>
                  <a:lnTo>
                    <a:pt x="426256" y="1024674"/>
                  </a:lnTo>
                  <a:lnTo>
                    <a:pt x="425486" y="1029624"/>
                  </a:lnTo>
                  <a:lnTo>
                    <a:pt x="424537" y="1034574"/>
                  </a:lnTo>
                  <a:lnTo>
                    <a:pt x="423427" y="1039525"/>
                  </a:lnTo>
                  <a:lnTo>
                    <a:pt x="422177" y="1044475"/>
                  </a:lnTo>
                  <a:lnTo>
                    <a:pt x="420809" y="1049425"/>
                  </a:lnTo>
                  <a:lnTo>
                    <a:pt x="419367" y="1054375"/>
                  </a:lnTo>
                  <a:lnTo>
                    <a:pt x="417881" y="1059325"/>
                  </a:lnTo>
                  <a:lnTo>
                    <a:pt x="416382" y="1064275"/>
                  </a:lnTo>
                  <a:lnTo>
                    <a:pt x="414899" y="1069225"/>
                  </a:lnTo>
                  <a:lnTo>
                    <a:pt x="413459" y="1074175"/>
                  </a:lnTo>
                  <a:lnTo>
                    <a:pt x="412089" y="1079126"/>
                  </a:lnTo>
                  <a:lnTo>
                    <a:pt x="410809" y="1084076"/>
                  </a:lnTo>
                  <a:lnTo>
                    <a:pt x="409641" y="1089026"/>
                  </a:lnTo>
                  <a:lnTo>
                    <a:pt x="408604" y="1093976"/>
                  </a:lnTo>
                  <a:lnTo>
                    <a:pt x="407689" y="1098926"/>
                  </a:lnTo>
                  <a:lnTo>
                    <a:pt x="406890" y="1103876"/>
                  </a:lnTo>
                  <a:lnTo>
                    <a:pt x="406196" y="1108826"/>
                  </a:lnTo>
                  <a:lnTo>
                    <a:pt x="405591" y="1113776"/>
                  </a:lnTo>
                  <a:lnTo>
                    <a:pt x="405054" y="1118726"/>
                  </a:lnTo>
                  <a:lnTo>
                    <a:pt x="404560" y="1123677"/>
                  </a:lnTo>
                  <a:lnTo>
                    <a:pt x="404084" y="1128627"/>
                  </a:lnTo>
                  <a:lnTo>
                    <a:pt x="403596" y="1133577"/>
                  </a:lnTo>
                  <a:lnTo>
                    <a:pt x="403062" y="1138527"/>
                  </a:lnTo>
                  <a:lnTo>
                    <a:pt x="402459" y="1143477"/>
                  </a:lnTo>
                  <a:lnTo>
                    <a:pt x="401768" y="1148427"/>
                  </a:lnTo>
                  <a:lnTo>
                    <a:pt x="400971" y="1153377"/>
                  </a:lnTo>
                  <a:lnTo>
                    <a:pt x="400055" y="1158327"/>
                  </a:lnTo>
                  <a:lnTo>
                    <a:pt x="399012" y="1163278"/>
                  </a:lnTo>
                  <a:lnTo>
                    <a:pt x="397834" y="1168228"/>
                  </a:lnTo>
                  <a:lnTo>
                    <a:pt x="396520" y="1173178"/>
                  </a:lnTo>
                  <a:lnTo>
                    <a:pt x="395060" y="1178128"/>
                  </a:lnTo>
                  <a:lnTo>
                    <a:pt x="393452" y="1183078"/>
                  </a:lnTo>
                  <a:lnTo>
                    <a:pt x="391713" y="1188028"/>
                  </a:lnTo>
                  <a:lnTo>
                    <a:pt x="389848" y="1192978"/>
                  </a:lnTo>
                  <a:lnTo>
                    <a:pt x="387861" y="1197928"/>
                  </a:lnTo>
                  <a:lnTo>
                    <a:pt x="385760" y="1202878"/>
                  </a:lnTo>
                  <a:lnTo>
                    <a:pt x="383553" y="1207829"/>
                  </a:lnTo>
                  <a:lnTo>
                    <a:pt x="381249" y="1212779"/>
                  </a:lnTo>
                  <a:lnTo>
                    <a:pt x="378858" y="1217729"/>
                  </a:lnTo>
                  <a:lnTo>
                    <a:pt x="376392" y="1222679"/>
                  </a:lnTo>
                  <a:lnTo>
                    <a:pt x="373867" y="1227629"/>
                  </a:lnTo>
                  <a:lnTo>
                    <a:pt x="371308" y="1232579"/>
                  </a:lnTo>
                  <a:lnTo>
                    <a:pt x="368733" y="1237529"/>
                  </a:lnTo>
                  <a:lnTo>
                    <a:pt x="366164" y="1242479"/>
                  </a:lnTo>
                  <a:lnTo>
                    <a:pt x="363619" y="1247430"/>
                  </a:lnTo>
                  <a:lnTo>
                    <a:pt x="361119" y="1252380"/>
                  </a:lnTo>
                  <a:lnTo>
                    <a:pt x="358682" y="1257330"/>
                  </a:lnTo>
                  <a:lnTo>
                    <a:pt x="356323" y="1262280"/>
                  </a:lnTo>
                  <a:lnTo>
                    <a:pt x="354061" y="1267230"/>
                  </a:lnTo>
                  <a:lnTo>
                    <a:pt x="351905" y="1272180"/>
                  </a:lnTo>
                  <a:lnTo>
                    <a:pt x="349847" y="1277130"/>
                  </a:lnTo>
                  <a:lnTo>
                    <a:pt x="347884" y="1282080"/>
                  </a:lnTo>
                  <a:lnTo>
                    <a:pt x="346007" y="1287031"/>
                  </a:lnTo>
                  <a:lnTo>
                    <a:pt x="344201" y="1291981"/>
                  </a:lnTo>
                  <a:lnTo>
                    <a:pt x="342453" y="1296931"/>
                  </a:lnTo>
                  <a:lnTo>
                    <a:pt x="340742" y="1301881"/>
                  </a:lnTo>
                  <a:lnTo>
                    <a:pt x="339052" y="1306831"/>
                  </a:lnTo>
                  <a:lnTo>
                    <a:pt x="337362" y="1311781"/>
                  </a:lnTo>
                  <a:lnTo>
                    <a:pt x="335652" y="1316731"/>
                  </a:lnTo>
                  <a:lnTo>
                    <a:pt x="333912" y="1321681"/>
                  </a:lnTo>
                  <a:lnTo>
                    <a:pt x="332131" y="1326631"/>
                  </a:lnTo>
                  <a:lnTo>
                    <a:pt x="330307" y="1331582"/>
                  </a:lnTo>
                  <a:lnTo>
                    <a:pt x="328439" y="1336532"/>
                  </a:lnTo>
                  <a:lnTo>
                    <a:pt x="326530" y="1341482"/>
                  </a:lnTo>
                  <a:lnTo>
                    <a:pt x="324587" y="1346432"/>
                  </a:lnTo>
                  <a:lnTo>
                    <a:pt x="322617" y="1351382"/>
                  </a:lnTo>
                  <a:lnTo>
                    <a:pt x="320631" y="1356332"/>
                  </a:lnTo>
                  <a:lnTo>
                    <a:pt x="318642" y="1361282"/>
                  </a:lnTo>
                  <a:lnTo>
                    <a:pt x="316661" y="1366232"/>
                  </a:lnTo>
                  <a:lnTo>
                    <a:pt x="314695" y="1371183"/>
                  </a:lnTo>
                  <a:lnTo>
                    <a:pt x="312752" y="1376133"/>
                  </a:lnTo>
                  <a:lnTo>
                    <a:pt x="310837" y="1381083"/>
                  </a:lnTo>
                  <a:lnTo>
                    <a:pt x="308952" y="1386033"/>
                  </a:lnTo>
                  <a:lnTo>
                    <a:pt x="307099" y="1390983"/>
                  </a:lnTo>
                  <a:lnTo>
                    <a:pt x="305279" y="1395933"/>
                  </a:lnTo>
                  <a:lnTo>
                    <a:pt x="303492" y="1400883"/>
                  </a:lnTo>
                  <a:lnTo>
                    <a:pt x="301735" y="1405833"/>
                  </a:lnTo>
                  <a:lnTo>
                    <a:pt x="300002" y="1410784"/>
                  </a:lnTo>
                  <a:lnTo>
                    <a:pt x="298292" y="1415734"/>
                  </a:lnTo>
                  <a:lnTo>
                    <a:pt x="296602" y="1420684"/>
                  </a:lnTo>
                  <a:lnTo>
                    <a:pt x="294929" y="1425634"/>
                  </a:lnTo>
                  <a:lnTo>
                    <a:pt x="293270" y="1430584"/>
                  </a:lnTo>
                  <a:lnTo>
                    <a:pt x="291624" y="1435534"/>
                  </a:lnTo>
                  <a:lnTo>
                    <a:pt x="289988" y="1440484"/>
                  </a:lnTo>
                  <a:lnTo>
                    <a:pt x="288363" y="1445434"/>
                  </a:lnTo>
                  <a:lnTo>
                    <a:pt x="286745" y="1450384"/>
                  </a:lnTo>
                  <a:lnTo>
                    <a:pt x="285136" y="1455335"/>
                  </a:lnTo>
                  <a:lnTo>
                    <a:pt x="283534" y="1460285"/>
                  </a:lnTo>
                  <a:lnTo>
                    <a:pt x="281941" y="1465235"/>
                  </a:lnTo>
                  <a:lnTo>
                    <a:pt x="280360" y="1470185"/>
                  </a:lnTo>
                  <a:lnTo>
                    <a:pt x="278792" y="1475135"/>
                  </a:lnTo>
                  <a:lnTo>
                    <a:pt x="277243" y="1480085"/>
                  </a:lnTo>
                  <a:lnTo>
                    <a:pt x="275716" y="1485035"/>
                  </a:lnTo>
                  <a:lnTo>
                    <a:pt x="274222" y="1489985"/>
                  </a:lnTo>
                  <a:lnTo>
                    <a:pt x="272764" y="1494936"/>
                  </a:lnTo>
                  <a:lnTo>
                    <a:pt x="271348" y="1499886"/>
                  </a:lnTo>
                  <a:lnTo>
                    <a:pt x="269980" y="1504836"/>
                  </a:lnTo>
                  <a:lnTo>
                    <a:pt x="268665" y="1509786"/>
                  </a:lnTo>
                  <a:lnTo>
                    <a:pt x="267406" y="1514736"/>
                  </a:lnTo>
                  <a:lnTo>
                    <a:pt x="266208" y="1519686"/>
                  </a:lnTo>
                  <a:lnTo>
                    <a:pt x="265072" y="1524636"/>
                  </a:lnTo>
                  <a:lnTo>
                    <a:pt x="263999" y="1529586"/>
                  </a:lnTo>
                  <a:lnTo>
                    <a:pt x="262996" y="1534536"/>
                  </a:lnTo>
                  <a:lnTo>
                    <a:pt x="262053" y="1539487"/>
                  </a:lnTo>
                  <a:lnTo>
                    <a:pt x="261165" y="1544437"/>
                  </a:lnTo>
                  <a:lnTo>
                    <a:pt x="260327" y="1549387"/>
                  </a:lnTo>
                  <a:lnTo>
                    <a:pt x="259532" y="1554337"/>
                  </a:lnTo>
                  <a:lnTo>
                    <a:pt x="258774" y="1559287"/>
                  </a:lnTo>
                  <a:lnTo>
                    <a:pt x="258046" y="1564237"/>
                  </a:lnTo>
                  <a:lnTo>
                    <a:pt x="257341" y="1569187"/>
                  </a:lnTo>
                  <a:lnTo>
                    <a:pt x="256649" y="1574137"/>
                  </a:lnTo>
                  <a:lnTo>
                    <a:pt x="255965" y="1579088"/>
                  </a:lnTo>
                  <a:lnTo>
                    <a:pt x="255280" y="1584038"/>
                  </a:lnTo>
                  <a:lnTo>
                    <a:pt x="254587" y="1588988"/>
                  </a:lnTo>
                  <a:lnTo>
                    <a:pt x="253883" y="1593938"/>
                  </a:lnTo>
                  <a:lnTo>
                    <a:pt x="253163" y="1598888"/>
                  </a:lnTo>
                  <a:lnTo>
                    <a:pt x="252426" y="1603838"/>
                  </a:lnTo>
                  <a:lnTo>
                    <a:pt x="251670" y="1608788"/>
                  </a:lnTo>
                  <a:lnTo>
                    <a:pt x="250896" y="1613738"/>
                  </a:lnTo>
                  <a:lnTo>
                    <a:pt x="250104" y="1618689"/>
                  </a:lnTo>
                  <a:lnTo>
                    <a:pt x="249293" y="1623639"/>
                  </a:lnTo>
                  <a:lnTo>
                    <a:pt x="248471" y="1628589"/>
                  </a:lnTo>
                  <a:lnTo>
                    <a:pt x="247638" y="1633539"/>
                  </a:lnTo>
                  <a:lnTo>
                    <a:pt x="246799" y="1638489"/>
                  </a:lnTo>
                  <a:lnTo>
                    <a:pt x="245956" y="1643439"/>
                  </a:lnTo>
                  <a:lnTo>
                    <a:pt x="245111" y="1648389"/>
                  </a:lnTo>
                  <a:lnTo>
                    <a:pt x="244267" y="1653339"/>
                  </a:lnTo>
                  <a:lnTo>
                    <a:pt x="243425" y="1658289"/>
                  </a:lnTo>
                  <a:lnTo>
                    <a:pt x="242586" y="1663240"/>
                  </a:lnTo>
                  <a:lnTo>
                    <a:pt x="241751" y="1668190"/>
                  </a:lnTo>
                  <a:lnTo>
                    <a:pt x="240921" y="1673140"/>
                  </a:lnTo>
                  <a:lnTo>
                    <a:pt x="240094" y="1678090"/>
                  </a:lnTo>
                  <a:lnTo>
                    <a:pt x="239273" y="1683040"/>
                  </a:lnTo>
                  <a:lnTo>
                    <a:pt x="238458" y="1687990"/>
                  </a:lnTo>
                  <a:lnTo>
                    <a:pt x="237650" y="1692940"/>
                  </a:lnTo>
                  <a:lnTo>
                    <a:pt x="236851" y="1697890"/>
                  </a:lnTo>
                  <a:lnTo>
                    <a:pt x="236065" y="1702841"/>
                  </a:lnTo>
                  <a:lnTo>
                    <a:pt x="235295" y="1707791"/>
                  </a:lnTo>
                  <a:lnTo>
                    <a:pt x="234548" y="1712741"/>
                  </a:lnTo>
                  <a:lnTo>
                    <a:pt x="233827" y="1717691"/>
                  </a:lnTo>
                  <a:lnTo>
                    <a:pt x="233136" y="1722641"/>
                  </a:lnTo>
                  <a:lnTo>
                    <a:pt x="232481" y="1727591"/>
                  </a:lnTo>
                  <a:lnTo>
                    <a:pt x="231863" y="1732541"/>
                  </a:lnTo>
                  <a:lnTo>
                    <a:pt x="231287" y="1737491"/>
                  </a:lnTo>
                  <a:lnTo>
                    <a:pt x="230753" y="1742441"/>
                  </a:lnTo>
                  <a:lnTo>
                    <a:pt x="230264" y="1747392"/>
                  </a:lnTo>
                  <a:lnTo>
                    <a:pt x="229818" y="1752342"/>
                  </a:lnTo>
                  <a:lnTo>
                    <a:pt x="229417" y="1757292"/>
                  </a:lnTo>
                  <a:lnTo>
                    <a:pt x="229053" y="1762242"/>
                  </a:lnTo>
                  <a:lnTo>
                    <a:pt x="228721" y="1767192"/>
                  </a:lnTo>
                  <a:lnTo>
                    <a:pt x="228416" y="1772142"/>
                  </a:lnTo>
                  <a:lnTo>
                    <a:pt x="228133" y="1777092"/>
                  </a:lnTo>
                  <a:lnTo>
                    <a:pt x="227866" y="1782042"/>
                  </a:lnTo>
                  <a:lnTo>
                    <a:pt x="227610" y="1786993"/>
                  </a:lnTo>
                  <a:lnTo>
                    <a:pt x="227363" y="1791943"/>
                  </a:lnTo>
                  <a:lnTo>
                    <a:pt x="227120" y="1796893"/>
                  </a:lnTo>
                  <a:lnTo>
                    <a:pt x="226879" y="1801843"/>
                  </a:lnTo>
                  <a:lnTo>
                    <a:pt x="226640" y="1806793"/>
                  </a:lnTo>
                  <a:lnTo>
                    <a:pt x="226402" y="1811743"/>
                  </a:lnTo>
                  <a:lnTo>
                    <a:pt x="226166" y="1816693"/>
                  </a:lnTo>
                  <a:lnTo>
                    <a:pt x="225935" y="1821643"/>
                  </a:lnTo>
                  <a:lnTo>
                    <a:pt x="225709" y="1826594"/>
                  </a:lnTo>
                  <a:lnTo>
                    <a:pt x="225492" y="1831544"/>
                  </a:lnTo>
                  <a:lnTo>
                    <a:pt x="225285" y="1836494"/>
                  </a:lnTo>
                  <a:lnTo>
                    <a:pt x="225089" y="1841444"/>
                  </a:lnTo>
                  <a:lnTo>
                    <a:pt x="224906" y="1846394"/>
                  </a:lnTo>
                  <a:lnTo>
                    <a:pt x="224735" y="1851344"/>
                  </a:lnTo>
                  <a:lnTo>
                    <a:pt x="224574" y="1856294"/>
                  </a:lnTo>
                  <a:lnTo>
                    <a:pt x="224422" y="1861244"/>
                  </a:lnTo>
                  <a:lnTo>
                    <a:pt x="224276" y="1866194"/>
                  </a:lnTo>
                  <a:lnTo>
                    <a:pt x="224133" y="1871145"/>
                  </a:lnTo>
                  <a:lnTo>
                    <a:pt x="223990" y="1876095"/>
                  </a:lnTo>
                  <a:lnTo>
                    <a:pt x="223844" y="1881045"/>
                  </a:lnTo>
                  <a:lnTo>
                    <a:pt x="223692" y="1885995"/>
                  </a:lnTo>
                  <a:lnTo>
                    <a:pt x="223531" y="1890945"/>
                  </a:lnTo>
                  <a:lnTo>
                    <a:pt x="223359" y="1895895"/>
                  </a:lnTo>
                  <a:lnTo>
                    <a:pt x="223177" y="1900845"/>
                  </a:lnTo>
                  <a:lnTo>
                    <a:pt x="222984" y="1905795"/>
                  </a:lnTo>
                  <a:lnTo>
                    <a:pt x="222780" y="1910746"/>
                  </a:lnTo>
                  <a:lnTo>
                    <a:pt x="222567" y="1915696"/>
                  </a:lnTo>
                  <a:lnTo>
                    <a:pt x="222346" y="1920646"/>
                  </a:lnTo>
                  <a:lnTo>
                    <a:pt x="222119" y="1925596"/>
                  </a:lnTo>
                  <a:lnTo>
                    <a:pt x="221889" y="1930546"/>
                  </a:lnTo>
                  <a:lnTo>
                    <a:pt x="221657" y="1935496"/>
                  </a:lnTo>
                  <a:lnTo>
                    <a:pt x="221426" y="1940446"/>
                  </a:lnTo>
                  <a:lnTo>
                    <a:pt x="221197" y="1945396"/>
                  </a:lnTo>
                  <a:lnTo>
                    <a:pt x="220972" y="1950347"/>
                  </a:lnTo>
                  <a:lnTo>
                    <a:pt x="220752" y="1955297"/>
                  </a:lnTo>
                  <a:lnTo>
                    <a:pt x="220537" y="1960247"/>
                  </a:lnTo>
                  <a:lnTo>
                    <a:pt x="220329" y="1965197"/>
                  </a:lnTo>
                  <a:lnTo>
                    <a:pt x="220128" y="1970147"/>
                  </a:lnTo>
                  <a:lnTo>
                    <a:pt x="219935" y="1975097"/>
                  </a:lnTo>
                  <a:lnTo>
                    <a:pt x="219750" y="1980047"/>
                  </a:lnTo>
                  <a:lnTo>
                    <a:pt x="219574" y="1984997"/>
                  </a:lnTo>
                  <a:lnTo>
                    <a:pt x="219406" y="1989947"/>
                  </a:lnTo>
                  <a:lnTo>
                    <a:pt x="219246" y="1994898"/>
                  </a:lnTo>
                  <a:lnTo>
                    <a:pt x="219096" y="1999848"/>
                  </a:lnTo>
                  <a:lnTo>
                    <a:pt x="218953" y="2004798"/>
                  </a:lnTo>
                  <a:lnTo>
                    <a:pt x="218820" y="2009748"/>
                  </a:lnTo>
                  <a:lnTo>
                    <a:pt x="218694" y="2014698"/>
                  </a:lnTo>
                  <a:lnTo>
                    <a:pt x="218575" y="2019648"/>
                  </a:lnTo>
                  <a:lnTo>
                    <a:pt x="218463" y="2024598"/>
                  </a:lnTo>
                  <a:lnTo>
                    <a:pt x="218357" y="2029548"/>
                  </a:lnTo>
                  <a:lnTo>
                    <a:pt x="218254" y="2034499"/>
                  </a:lnTo>
                  <a:lnTo>
                    <a:pt x="218155" y="2039449"/>
                  </a:lnTo>
                  <a:lnTo>
                    <a:pt x="218058" y="2044399"/>
                  </a:lnTo>
                  <a:lnTo>
                    <a:pt x="217964" y="2049349"/>
                  </a:lnTo>
                  <a:lnTo>
                    <a:pt x="217872" y="2054299"/>
                  </a:lnTo>
                  <a:lnTo>
                    <a:pt x="217782" y="2059249"/>
                  </a:lnTo>
                  <a:lnTo>
                    <a:pt x="217695" y="2064199"/>
                  </a:lnTo>
                  <a:lnTo>
                    <a:pt x="217612" y="2069149"/>
                  </a:lnTo>
                  <a:lnTo>
                    <a:pt x="217533" y="2074099"/>
                  </a:lnTo>
                  <a:lnTo>
                    <a:pt x="217460" y="2079050"/>
                  </a:lnTo>
                  <a:lnTo>
                    <a:pt x="217394" y="2084000"/>
                  </a:lnTo>
                  <a:lnTo>
                    <a:pt x="217333" y="2088950"/>
                  </a:lnTo>
                  <a:lnTo>
                    <a:pt x="217279" y="2093900"/>
                  </a:lnTo>
                  <a:lnTo>
                    <a:pt x="217231" y="2098850"/>
                  </a:lnTo>
                  <a:lnTo>
                    <a:pt x="217188" y="2103800"/>
                  </a:lnTo>
                  <a:lnTo>
                    <a:pt x="217149" y="2108750"/>
                  </a:lnTo>
                  <a:lnTo>
                    <a:pt x="217111" y="2113700"/>
                  </a:lnTo>
                  <a:lnTo>
                    <a:pt x="217072" y="2118651"/>
                  </a:lnTo>
                  <a:lnTo>
                    <a:pt x="217029" y="2123601"/>
                  </a:lnTo>
                  <a:lnTo>
                    <a:pt x="216980" y="2128551"/>
                  </a:lnTo>
                  <a:lnTo>
                    <a:pt x="216923" y="2133501"/>
                  </a:lnTo>
                  <a:lnTo>
                    <a:pt x="216857" y="2138451"/>
                  </a:lnTo>
                  <a:lnTo>
                    <a:pt x="216779" y="2143401"/>
                  </a:lnTo>
                  <a:lnTo>
                    <a:pt x="216689" y="2148351"/>
                  </a:lnTo>
                  <a:lnTo>
                    <a:pt x="216588" y="2153301"/>
                  </a:lnTo>
                  <a:lnTo>
                    <a:pt x="216475" y="2158252"/>
                  </a:lnTo>
                  <a:lnTo>
                    <a:pt x="216354" y="2163202"/>
                  </a:lnTo>
                  <a:lnTo>
                    <a:pt x="216226" y="2168152"/>
                  </a:lnTo>
                  <a:lnTo>
                    <a:pt x="216095" y="2173102"/>
                  </a:lnTo>
                  <a:lnTo>
                    <a:pt x="215963" y="2178052"/>
                  </a:lnTo>
                  <a:lnTo>
                    <a:pt x="215833" y="2183002"/>
                  </a:lnTo>
                  <a:lnTo>
                    <a:pt x="215708" y="2187952"/>
                  </a:lnTo>
                  <a:lnTo>
                    <a:pt x="215591" y="2192902"/>
                  </a:lnTo>
                  <a:lnTo>
                    <a:pt x="215485" y="2197852"/>
                  </a:lnTo>
                  <a:lnTo>
                    <a:pt x="215392" y="2202803"/>
                  </a:lnTo>
                  <a:lnTo>
                    <a:pt x="215311" y="2207753"/>
                  </a:lnTo>
                  <a:lnTo>
                    <a:pt x="215244" y="2212703"/>
                  </a:lnTo>
                  <a:lnTo>
                    <a:pt x="215191" y="2217653"/>
                  </a:lnTo>
                  <a:lnTo>
                    <a:pt x="215150" y="2222603"/>
                  </a:lnTo>
                  <a:lnTo>
                    <a:pt x="215121" y="2227553"/>
                  </a:lnTo>
                  <a:lnTo>
                    <a:pt x="215102" y="2232503"/>
                  </a:lnTo>
                  <a:lnTo>
                    <a:pt x="215093" y="2237453"/>
                  </a:lnTo>
                  <a:lnTo>
                    <a:pt x="215091" y="2242404"/>
                  </a:lnTo>
                  <a:lnTo>
                    <a:pt x="215094" y="2247354"/>
                  </a:lnTo>
                  <a:lnTo>
                    <a:pt x="215099" y="2252304"/>
                  </a:lnTo>
                  <a:lnTo>
                    <a:pt x="215106" y="2257254"/>
                  </a:lnTo>
                  <a:lnTo>
                    <a:pt x="215112" y="2262204"/>
                  </a:lnTo>
                  <a:lnTo>
                    <a:pt x="215116" y="2267154"/>
                  </a:lnTo>
                  <a:lnTo>
                    <a:pt x="215116" y="2272104"/>
                  </a:lnTo>
                  <a:lnTo>
                    <a:pt x="215112" y="2277054"/>
                  </a:lnTo>
                  <a:lnTo>
                    <a:pt x="215102" y="2282004"/>
                  </a:lnTo>
                  <a:lnTo>
                    <a:pt x="215087" y="2286955"/>
                  </a:lnTo>
                  <a:lnTo>
                    <a:pt x="215064" y="2291905"/>
                  </a:lnTo>
                  <a:lnTo>
                    <a:pt x="215036" y="2296855"/>
                  </a:lnTo>
                  <a:lnTo>
                    <a:pt x="215001" y="2301805"/>
                  </a:lnTo>
                  <a:lnTo>
                    <a:pt x="214961" y="2306755"/>
                  </a:lnTo>
                  <a:lnTo>
                    <a:pt x="214916" y="2311705"/>
                  </a:lnTo>
                  <a:lnTo>
                    <a:pt x="214867" y="2316655"/>
                  </a:lnTo>
                  <a:lnTo>
                    <a:pt x="214814" y="2321605"/>
                  </a:lnTo>
                  <a:lnTo>
                    <a:pt x="214759" y="2326556"/>
                  </a:lnTo>
                  <a:lnTo>
                    <a:pt x="214702" y="2331506"/>
                  </a:lnTo>
                  <a:lnTo>
                    <a:pt x="214645" y="2336456"/>
                  </a:lnTo>
                  <a:lnTo>
                    <a:pt x="214588" y="2341406"/>
                  </a:lnTo>
                  <a:lnTo>
                    <a:pt x="214533" y="2346356"/>
                  </a:lnTo>
                  <a:lnTo>
                    <a:pt x="214480" y="2351306"/>
                  </a:lnTo>
                  <a:lnTo>
                    <a:pt x="214430" y="2356256"/>
                  </a:lnTo>
                  <a:lnTo>
                    <a:pt x="214383" y="2361206"/>
                  </a:lnTo>
                  <a:lnTo>
                    <a:pt x="214340" y="2366157"/>
                  </a:lnTo>
                  <a:lnTo>
                    <a:pt x="214300" y="2371107"/>
                  </a:lnTo>
                  <a:lnTo>
                    <a:pt x="214266" y="2376057"/>
                  </a:lnTo>
                  <a:lnTo>
                    <a:pt x="214235" y="2381007"/>
                  </a:lnTo>
                  <a:lnTo>
                    <a:pt x="214208" y="2385957"/>
                  </a:lnTo>
                  <a:lnTo>
                    <a:pt x="214185" y="2390907"/>
                  </a:lnTo>
                  <a:lnTo>
                    <a:pt x="214165" y="2395857"/>
                  </a:lnTo>
                  <a:lnTo>
                    <a:pt x="214148" y="2400807"/>
                  </a:lnTo>
                  <a:lnTo>
                    <a:pt x="214134" y="2405757"/>
                  </a:lnTo>
                  <a:lnTo>
                    <a:pt x="214121" y="2410708"/>
                  </a:lnTo>
                  <a:lnTo>
                    <a:pt x="214111" y="2415658"/>
                  </a:lnTo>
                  <a:lnTo>
                    <a:pt x="214102" y="2420608"/>
                  </a:lnTo>
                  <a:lnTo>
                    <a:pt x="214094" y="2425558"/>
                  </a:lnTo>
                  <a:lnTo>
                    <a:pt x="214086" y="2430508"/>
                  </a:lnTo>
                  <a:lnTo>
                    <a:pt x="214078" y="2435458"/>
                  </a:lnTo>
                  <a:lnTo>
                    <a:pt x="214071" y="2440408"/>
                  </a:lnTo>
                  <a:lnTo>
                    <a:pt x="214064" y="2445358"/>
                  </a:lnTo>
                  <a:lnTo>
                    <a:pt x="214057" y="2450309"/>
                  </a:lnTo>
                  <a:lnTo>
                    <a:pt x="214049" y="2455259"/>
                  </a:lnTo>
                  <a:lnTo>
                    <a:pt x="214042" y="2460209"/>
                  </a:lnTo>
                  <a:lnTo>
                    <a:pt x="214034" y="2465159"/>
                  </a:lnTo>
                  <a:lnTo>
                    <a:pt x="214026" y="2470109"/>
                  </a:lnTo>
                  <a:lnTo>
                    <a:pt x="214017" y="2475059"/>
                  </a:lnTo>
                  <a:lnTo>
                    <a:pt x="214009" y="2480009"/>
                  </a:lnTo>
                  <a:lnTo>
                    <a:pt x="214001" y="2484959"/>
                  </a:lnTo>
                  <a:lnTo>
                    <a:pt x="213992" y="2489910"/>
                  </a:lnTo>
                  <a:lnTo>
                    <a:pt x="213983" y="2494860"/>
                  </a:lnTo>
                  <a:lnTo>
                    <a:pt x="213974" y="2499810"/>
                  </a:lnTo>
                  <a:lnTo>
                    <a:pt x="213965" y="2504760"/>
                  </a:lnTo>
                  <a:lnTo>
                    <a:pt x="213955" y="2509710"/>
                  </a:lnTo>
                  <a:lnTo>
                    <a:pt x="213944" y="2514660"/>
                  </a:lnTo>
                  <a:lnTo>
                    <a:pt x="213933" y="2519610"/>
                  </a:lnTo>
                  <a:lnTo>
                    <a:pt x="213921" y="2524560"/>
                  </a:lnTo>
                  <a:lnTo>
                    <a:pt x="213908" y="2529510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0" name="pg34">
              <a:extLst>
                <a:ext uri="{FF2B5EF4-FFF2-40B4-BE49-F238E27FC236}">
                  <a16:creationId xmlns:a16="http://schemas.microsoft.com/office/drawing/2014/main" id="{D9A2ACA2-9BA3-30E7-60EF-576FB0C68631}"/>
                </a:ext>
              </a:extLst>
            </p:cNvPr>
            <p:cNvSpPr/>
            <p:nvPr/>
          </p:nvSpPr>
          <p:spPr>
            <a:xfrm>
              <a:off x="5841405" y="4066922"/>
              <a:ext cx="383553" cy="2427803"/>
            </a:xfrm>
            <a:custGeom>
              <a:avLst/>
              <a:gdLst/>
              <a:ahLst/>
              <a:cxnLst/>
              <a:rect l="0" t="0" r="0" b="0"/>
              <a:pathLst>
                <a:path w="383553" h="2427803">
                  <a:moveTo>
                    <a:pt x="191608" y="2427803"/>
                  </a:moveTo>
                  <a:lnTo>
                    <a:pt x="191607" y="2423052"/>
                  </a:lnTo>
                  <a:lnTo>
                    <a:pt x="191607" y="2418301"/>
                  </a:lnTo>
                  <a:lnTo>
                    <a:pt x="191608" y="2413550"/>
                  </a:lnTo>
                  <a:lnTo>
                    <a:pt x="191609" y="2408799"/>
                  </a:lnTo>
                  <a:lnTo>
                    <a:pt x="191611" y="2404048"/>
                  </a:lnTo>
                  <a:lnTo>
                    <a:pt x="191612" y="2399296"/>
                  </a:lnTo>
                  <a:lnTo>
                    <a:pt x="191612" y="2394545"/>
                  </a:lnTo>
                  <a:lnTo>
                    <a:pt x="191610" y="2389794"/>
                  </a:lnTo>
                  <a:lnTo>
                    <a:pt x="191606" y="2385043"/>
                  </a:lnTo>
                  <a:lnTo>
                    <a:pt x="191599" y="2380292"/>
                  </a:lnTo>
                  <a:lnTo>
                    <a:pt x="191587" y="2375541"/>
                  </a:lnTo>
                  <a:lnTo>
                    <a:pt x="191571" y="2370790"/>
                  </a:lnTo>
                  <a:lnTo>
                    <a:pt x="191550" y="2366039"/>
                  </a:lnTo>
                  <a:lnTo>
                    <a:pt x="191522" y="2361288"/>
                  </a:lnTo>
                  <a:lnTo>
                    <a:pt x="191488" y="2356537"/>
                  </a:lnTo>
                  <a:lnTo>
                    <a:pt x="191447" y="2351786"/>
                  </a:lnTo>
                  <a:lnTo>
                    <a:pt x="191399" y="2347035"/>
                  </a:lnTo>
                  <a:lnTo>
                    <a:pt x="191343" y="2342283"/>
                  </a:lnTo>
                  <a:lnTo>
                    <a:pt x="191278" y="2337532"/>
                  </a:lnTo>
                  <a:lnTo>
                    <a:pt x="191206" y="2332781"/>
                  </a:lnTo>
                  <a:lnTo>
                    <a:pt x="191127" y="2328030"/>
                  </a:lnTo>
                  <a:lnTo>
                    <a:pt x="191042" y="2323279"/>
                  </a:lnTo>
                  <a:lnTo>
                    <a:pt x="190951" y="2318528"/>
                  </a:lnTo>
                  <a:lnTo>
                    <a:pt x="190856" y="2313777"/>
                  </a:lnTo>
                  <a:lnTo>
                    <a:pt x="190756" y="2309026"/>
                  </a:lnTo>
                  <a:lnTo>
                    <a:pt x="190655" y="2304275"/>
                  </a:lnTo>
                  <a:lnTo>
                    <a:pt x="190553" y="2299524"/>
                  </a:lnTo>
                  <a:lnTo>
                    <a:pt x="190451" y="2294773"/>
                  </a:lnTo>
                  <a:lnTo>
                    <a:pt x="190352" y="2290022"/>
                  </a:lnTo>
                  <a:lnTo>
                    <a:pt x="190256" y="2285270"/>
                  </a:lnTo>
                  <a:lnTo>
                    <a:pt x="190164" y="2280519"/>
                  </a:lnTo>
                  <a:lnTo>
                    <a:pt x="190077" y="2275768"/>
                  </a:lnTo>
                  <a:lnTo>
                    <a:pt x="189997" y="2271017"/>
                  </a:lnTo>
                  <a:lnTo>
                    <a:pt x="189923" y="2266266"/>
                  </a:lnTo>
                  <a:lnTo>
                    <a:pt x="189857" y="2261515"/>
                  </a:lnTo>
                  <a:lnTo>
                    <a:pt x="189797" y="2256764"/>
                  </a:lnTo>
                  <a:lnTo>
                    <a:pt x="189743" y="2252013"/>
                  </a:lnTo>
                  <a:lnTo>
                    <a:pt x="189696" y="2247262"/>
                  </a:lnTo>
                  <a:lnTo>
                    <a:pt x="189654" y="2242511"/>
                  </a:lnTo>
                  <a:lnTo>
                    <a:pt x="189616" y="2237760"/>
                  </a:lnTo>
                  <a:lnTo>
                    <a:pt x="189582" y="2233009"/>
                  </a:lnTo>
                  <a:lnTo>
                    <a:pt x="189553" y="2228257"/>
                  </a:lnTo>
                  <a:lnTo>
                    <a:pt x="189526" y="2223506"/>
                  </a:lnTo>
                  <a:lnTo>
                    <a:pt x="189502" y="2218755"/>
                  </a:lnTo>
                  <a:lnTo>
                    <a:pt x="189481" y="2214004"/>
                  </a:lnTo>
                  <a:lnTo>
                    <a:pt x="189461" y="2209253"/>
                  </a:lnTo>
                  <a:lnTo>
                    <a:pt x="189444" y="2204502"/>
                  </a:lnTo>
                  <a:lnTo>
                    <a:pt x="189428" y="2199751"/>
                  </a:lnTo>
                  <a:lnTo>
                    <a:pt x="189415" y="2195000"/>
                  </a:lnTo>
                  <a:lnTo>
                    <a:pt x="189404" y="2190249"/>
                  </a:lnTo>
                  <a:lnTo>
                    <a:pt x="189395" y="2185498"/>
                  </a:lnTo>
                  <a:lnTo>
                    <a:pt x="189388" y="2180747"/>
                  </a:lnTo>
                  <a:lnTo>
                    <a:pt x="189382" y="2175996"/>
                  </a:lnTo>
                  <a:lnTo>
                    <a:pt x="189377" y="2171244"/>
                  </a:lnTo>
                  <a:lnTo>
                    <a:pt x="189372" y="2166493"/>
                  </a:lnTo>
                  <a:lnTo>
                    <a:pt x="189367" y="2161742"/>
                  </a:lnTo>
                  <a:lnTo>
                    <a:pt x="189360" y="2156991"/>
                  </a:lnTo>
                  <a:lnTo>
                    <a:pt x="189351" y="2152240"/>
                  </a:lnTo>
                  <a:lnTo>
                    <a:pt x="189338" y="2147489"/>
                  </a:lnTo>
                  <a:lnTo>
                    <a:pt x="189320" y="2142738"/>
                  </a:lnTo>
                  <a:lnTo>
                    <a:pt x="189298" y="2137987"/>
                  </a:lnTo>
                  <a:lnTo>
                    <a:pt x="189271" y="2133236"/>
                  </a:lnTo>
                  <a:lnTo>
                    <a:pt x="189238" y="2128485"/>
                  </a:lnTo>
                  <a:lnTo>
                    <a:pt x="189199" y="2123734"/>
                  </a:lnTo>
                  <a:lnTo>
                    <a:pt x="189155" y="2118983"/>
                  </a:lnTo>
                  <a:lnTo>
                    <a:pt x="189106" y="2114231"/>
                  </a:lnTo>
                  <a:lnTo>
                    <a:pt x="189053" y="2109480"/>
                  </a:lnTo>
                  <a:lnTo>
                    <a:pt x="188998" y="2104729"/>
                  </a:lnTo>
                  <a:lnTo>
                    <a:pt x="188942" y="2099978"/>
                  </a:lnTo>
                  <a:lnTo>
                    <a:pt x="188886" y="2095227"/>
                  </a:lnTo>
                  <a:lnTo>
                    <a:pt x="188831" y="2090476"/>
                  </a:lnTo>
                  <a:lnTo>
                    <a:pt x="188778" y="2085725"/>
                  </a:lnTo>
                  <a:lnTo>
                    <a:pt x="188730" y="2080974"/>
                  </a:lnTo>
                  <a:lnTo>
                    <a:pt x="188687" y="2076223"/>
                  </a:lnTo>
                  <a:lnTo>
                    <a:pt x="188649" y="2071472"/>
                  </a:lnTo>
                  <a:lnTo>
                    <a:pt x="188618" y="2066721"/>
                  </a:lnTo>
                  <a:lnTo>
                    <a:pt x="188591" y="2061970"/>
                  </a:lnTo>
                  <a:lnTo>
                    <a:pt x="188571" y="2057219"/>
                  </a:lnTo>
                  <a:lnTo>
                    <a:pt x="188555" y="2052467"/>
                  </a:lnTo>
                  <a:lnTo>
                    <a:pt x="188543" y="2047716"/>
                  </a:lnTo>
                  <a:lnTo>
                    <a:pt x="188534" y="2042965"/>
                  </a:lnTo>
                  <a:lnTo>
                    <a:pt x="188527" y="2038214"/>
                  </a:lnTo>
                  <a:lnTo>
                    <a:pt x="188518" y="2033463"/>
                  </a:lnTo>
                  <a:lnTo>
                    <a:pt x="188508" y="2028712"/>
                  </a:lnTo>
                  <a:lnTo>
                    <a:pt x="188494" y="2023961"/>
                  </a:lnTo>
                  <a:lnTo>
                    <a:pt x="188475" y="2019210"/>
                  </a:lnTo>
                  <a:lnTo>
                    <a:pt x="188449" y="2014459"/>
                  </a:lnTo>
                  <a:lnTo>
                    <a:pt x="188414" y="2009708"/>
                  </a:lnTo>
                  <a:lnTo>
                    <a:pt x="188370" y="2004957"/>
                  </a:lnTo>
                  <a:lnTo>
                    <a:pt x="188314" y="2000206"/>
                  </a:lnTo>
                  <a:lnTo>
                    <a:pt x="188248" y="1995454"/>
                  </a:lnTo>
                  <a:lnTo>
                    <a:pt x="188170" y="1990703"/>
                  </a:lnTo>
                  <a:lnTo>
                    <a:pt x="188080" y="1985952"/>
                  </a:lnTo>
                  <a:lnTo>
                    <a:pt x="187977" y="1981201"/>
                  </a:lnTo>
                  <a:lnTo>
                    <a:pt x="187861" y="1976450"/>
                  </a:lnTo>
                  <a:lnTo>
                    <a:pt x="187730" y="1971699"/>
                  </a:lnTo>
                  <a:lnTo>
                    <a:pt x="187587" y="1966948"/>
                  </a:lnTo>
                  <a:lnTo>
                    <a:pt x="187431" y="1962197"/>
                  </a:lnTo>
                  <a:lnTo>
                    <a:pt x="187263" y="1957446"/>
                  </a:lnTo>
                  <a:lnTo>
                    <a:pt x="187084" y="1952695"/>
                  </a:lnTo>
                  <a:lnTo>
                    <a:pt x="186894" y="1947944"/>
                  </a:lnTo>
                  <a:lnTo>
                    <a:pt x="186693" y="1943193"/>
                  </a:lnTo>
                  <a:lnTo>
                    <a:pt x="186483" y="1938441"/>
                  </a:lnTo>
                  <a:lnTo>
                    <a:pt x="186265" y="1933690"/>
                  </a:lnTo>
                  <a:lnTo>
                    <a:pt x="186042" y="1928939"/>
                  </a:lnTo>
                  <a:lnTo>
                    <a:pt x="185814" y="1924188"/>
                  </a:lnTo>
                  <a:lnTo>
                    <a:pt x="185584" y="1919437"/>
                  </a:lnTo>
                  <a:lnTo>
                    <a:pt x="185354" y="1914686"/>
                  </a:lnTo>
                  <a:lnTo>
                    <a:pt x="185125" y="1909935"/>
                  </a:lnTo>
                  <a:lnTo>
                    <a:pt x="184899" y="1905184"/>
                  </a:lnTo>
                  <a:lnTo>
                    <a:pt x="184679" y="1900433"/>
                  </a:lnTo>
                  <a:lnTo>
                    <a:pt x="184465" y="1895682"/>
                  </a:lnTo>
                  <a:lnTo>
                    <a:pt x="184260" y="1890931"/>
                  </a:lnTo>
                  <a:lnTo>
                    <a:pt x="184064" y="1886180"/>
                  </a:lnTo>
                  <a:lnTo>
                    <a:pt x="183877" y="1881428"/>
                  </a:lnTo>
                  <a:lnTo>
                    <a:pt x="183699" y="1876677"/>
                  </a:lnTo>
                  <a:lnTo>
                    <a:pt x="183529" y="1871926"/>
                  </a:lnTo>
                  <a:lnTo>
                    <a:pt x="183369" y="1867175"/>
                  </a:lnTo>
                  <a:lnTo>
                    <a:pt x="183216" y="1862424"/>
                  </a:lnTo>
                  <a:lnTo>
                    <a:pt x="183067" y="1857673"/>
                  </a:lnTo>
                  <a:lnTo>
                    <a:pt x="182922" y="1852922"/>
                  </a:lnTo>
                  <a:lnTo>
                    <a:pt x="182779" y="1848171"/>
                  </a:lnTo>
                  <a:lnTo>
                    <a:pt x="182635" y="1843420"/>
                  </a:lnTo>
                  <a:lnTo>
                    <a:pt x="182489" y="1838669"/>
                  </a:lnTo>
                  <a:lnTo>
                    <a:pt x="182338" y="1833918"/>
                  </a:lnTo>
                  <a:lnTo>
                    <a:pt x="182182" y="1829167"/>
                  </a:lnTo>
                  <a:lnTo>
                    <a:pt x="182018" y="1824415"/>
                  </a:lnTo>
                  <a:lnTo>
                    <a:pt x="181846" y="1819664"/>
                  </a:lnTo>
                  <a:lnTo>
                    <a:pt x="181666" y="1814913"/>
                  </a:lnTo>
                  <a:lnTo>
                    <a:pt x="181478" y="1810162"/>
                  </a:lnTo>
                  <a:lnTo>
                    <a:pt x="181281" y="1805411"/>
                  </a:lnTo>
                  <a:lnTo>
                    <a:pt x="181075" y="1800660"/>
                  </a:lnTo>
                  <a:lnTo>
                    <a:pt x="180863" y="1795909"/>
                  </a:lnTo>
                  <a:lnTo>
                    <a:pt x="180642" y="1791158"/>
                  </a:lnTo>
                  <a:lnTo>
                    <a:pt x="180414" y="1786407"/>
                  </a:lnTo>
                  <a:lnTo>
                    <a:pt x="180181" y="1781656"/>
                  </a:lnTo>
                  <a:lnTo>
                    <a:pt x="179941" y="1776905"/>
                  </a:lnTo>
                  <a:lnTo>
                    <a:pt x="179696" y="1772154"/>
                  </a:lnTo>
                  <a:lnTo>
                    <a:pt x="179444" y="1767402"/>
                  </a:lnTo>
                  <a:lnTo>
                    <a:pt x="179185" y="1762651"/>
                  </a:lnTo>
                  <a:lnTo>
                    <a:pt x="178918" y="1757900"/>
                  </a:lnTo>
                  <a:lnTo>
                    <a:pt x="178641" y="1753149"/>
                  </a:lnTo>
                  <a:lnTo>
                    <a:pt x="178352" y="1748398"/>
                  </a:lnTo>
                  <a:lnTo>
                    <a:pt x="178052" y="1743647"/>
                  </a:lnTo>
                  <a:lnTo>
                    <a:pt x="177737" y="1738896"/>
                  </a:lnTo>
                  <a:lnTo>
                    <a:pt x="177408" y="1734145"/>
                  </a:lnTo>
                  <a:lnTo>
                    <a:pt x="177062" y="1729394"/>
                  </a:lnTo>
                  <a:lnTo>
                    <a:pt x="176700" y="1724643"/>
                  </a:lnTo>
                  <a:lnTo>
                    <a:pt x="176318" y="1719892"/>
                  </a:lnTo>
                  <a:lnTo>
                    <a:pt x="175917" y="1715141"/>
                  </a:lnTo>
                  <a:lnTo>
                    <a:pt x="175499" y="1710389"/>
                  </a:lnTo>
                  <a:lnTo>
                    <a:pt x="175065" y="1705638"/>
                  </a:lnTo>
                  <a:lnTo>
                    <a:pt x="174616" y="1700887"/>
                  </a:lnTo>
                  <a:lnTo>
                    <a:pt x="174154" y="1696136"/>
                  </a:lnTo>
                  <a:lnTo>
                    <a:pt x="173681" y="1691385"/>
                  </a:lnTo>
                  <a:lnTo>
                    <a:pt x="173199" y="1686634"/>
                  </a:lnTo>
                  <a:lnTo>
                    <a:pt x="172710" y="1681883"/>
                  </a:lnTo>
                  <a:lnTo>
                    <a:pt x="172219" y="1677132"/>
                  </a:lnTo>
                  <a:lnTo>
                    <a:pt x="171728" y="1672381"/>
                  </a:lnTo>
                  <a:lnTo>
                    <a:pt x="171240" y="1667630"/>
                  </a:lnTo>
                  <a:lnTo>
                    <a:pt x="170758" y="1662879"/>
                  </a:lnTo>
                  <a:lnTo>
                    <a:pt x="170285" y="1658128"/>
                  </a:lnTo>
                  <a:lnTo>
                    <a:pt x="169824" y="1653376"/>
                  </a:lnTo>
                  <a:lnTo>
                    <a:pt x="169377" y="1648625"/>
                  </a:lnTo>
                  <a:lnTo>
                    <a:pt x="168949" y="1643874"/>
                  </a:lnTo>
                  <a:lnTo>
                    <a:pt x="168540" y="1639123"/>
                  </a:lnTo>
                  <a:lnTo>
                    <a:pt x="168150" y="1634372"/>
                  </a:lnTo>
                  <a:lnTo>
                    <a:pt x="167780" y="1629621"/>
                  </a:lnTo>
                  <a:lnTo>
                    <a:pt x="167430" y="1624870"/>
                  </a:lnTo>
                  <a:lnTo>
                    <a:pt x="167098" y="1620119"/>
                  </a:lnTo>
                  <a:lnTo>
                    <a:pt x="166783" y="1615368"/>
                  </a:lnTo>
                  <a:lnTo>
                    <a:pt x="166485" y="1610617"/>
                  </a:lnTo>
                  <a:lnTo>
                    <a:pt x="166197" y="1605866"/>
                  </a:lnTo>
                  <a:lnTo>
                    <a:pt x="165914" y="1601115"/>
                  </a:lnTo>
                  <a:lnTo>
                    <a:pt x="165632" y="1596363"/>
                  </a:lnTo>
                  <a:lnTo>
                    <a:pt x="165346" y="1591612"/>
                  </a:lnTo>
                  <a:lnTo>
                    <a:pt x="165048" y="1586861"/>
                  </a:lnTo>
                  <a:lnTo>
                    <a:pt x="164735" y="1582110"/>
                  </a:lnTo>
                  <a:lnTo>
                    <a:pt x="164399" y="1577359"/>
                  </a:lnTo>
                  <a:lnTo>
                    <a:pt x="164031" y="1572608"/>
                  </a:lnTo>
                  <a:lnTo>
                    <a:pt x="163628" y="1567857"/>
                  </a:lnTo>
                  <a:lnTo>
                    <a:pt x="163187" y="1563106"/>
                  </a:lnTo>
                  <a:lnTo>
                    <a:pt x="162705" y="1558355"/>
                  </a:lnTo>
                  <a:lnTo>
                    <a:pt x="162182" y="1553604"/>
                  </a:lnTo>
                  <a:lnTo>
                    <a:pt x="161615" y="1548853"/>
                  </a:lnTo>
                  <a:lnTo>
                    <a:pt x="161006" y="1544102"/>
                  </a:lnTo>
                  <a:lnTo>
                    <a:pt x="160353" y="1539350"/>
                  </a:lnTo>
                  <a:lnTo>
                    <a:pt x="159660" y="1534599"/>
                  </a:lnTo>
                  <a:lnTo>
                    <a:pt x="158937" y="1529848"/>
                  </a:lnTo>
                  <a:lnTo>
                    <a:pt x="158187" y="1525097"/>
                  </a:lnTo>
                  <a:lnTo>
                    <a:pt x="157417" y="1520346"/>
                  </a:lnTo>
                  <a:lnTo>
                    <a:pt x="156634" y="1515595"/>
                  </a:lnTo>
                  <a:lnTo>
                    <a:pt x="155844" y="1510844"/>
                  </a:lnTo>
                  <a:lnTo>
                    <a:pt x="155053" y="1506093"/>
                  </a:lnTo>
                  <a:lnTo>
                    <a:pt x="154268" y="1501342"/>
                  </a:lnTo>
                  <a:lnTo>
                    <a:pt x="153496" y="1496591"/>
                  </a:lnTo>
                  <a:lnTo>
                    <a:pt x="152741" y="1491840"/>
                  </a:lnTo>
                  <a:lnTo>
                    <a:pt x="152005" y="1487089"/>
                  </a:lnTo>
                  <a:lnTo>
                    <a:pt x="151291" y="1482337"/>
                  </a:lnTo>
                  <a:lnTo>
                    <a:pt x="150599" y="1477586"/>
                  </a:lnTo>
                  <a:lnTo>
                    <a:pt x="149929" y="1472835"/>
                  </a:lnTo>
                  <a:lnTo>
                    <a:pt x="149280" y="1468084"/>
                  </a:lnTo>
                  <a:lnTo>
                    <a:pt x="148651" y="1463333"/>
                  </a:lnTo>
                  <a:lnTo>
                    <a:pt x="148035" y="1458582"/>
                  </a:lnTo>
                  <a:lnTo>
                    <a:pt x="147425" y="1453831"/>
                  </a:lnTo>
                  <a:lnTo>
                    <a:pt x="146817" y="1449080"/>
                  </a:lnTo>
                  <a:lnTo>
                    <a:pt x="146205" y="1444329"/>
                  </a:lnTo>
                  <a:lnTo>
                    <a:pt x="145581" y="1439578"/>
                  </a:lnTo>
                  <a:lnTo>
                    <a:pt x="144939" y="1434827"/>
                  </a:lnTo>
                  <a:lnTo>
                    <a:pt x="144268" y="1430076"/>
                  </a:lnTo>
                  <a:lnTo>
                    <a:pt x="143561" y="1425324"/>
                  </a:lnTo>
                  <a:lnTo>
                    <a:pt x="142812" y="1420573"/>
                  </a:lnTo>
                  <a:lnTo>
                    <a:pt x="142017" y="1415822"/>
                  </a:lnTo>
                  <a:lnTo>
                    <a:pt x="141171" y="1411071"/>
                  </a:lnTo>
                  <a:lnTo>
                    <a:pt x="140269" y="1406320"/>
                  </a:lnTo>
                  <a:lnTo>
                    <a:pt x="139309" y="1401569"/>
                  </a:lnTo>
                  <a:lnTo>
                    <a:pt x="138290" y="1396818"/>
                  </a:lnTo>
                  <a:lnTo>
                    <a:pt x="137202" y="1392067"/>
                  </a:lnTo>
                  <a:lnTo>
                    <a:pt x="136053" y="1387316"/>
                  </a:lnTo>
                  <a:lnTo>
                    <a:pt x="134847" y="1382565"/>
                  </a:lnTo>
                  <a:lnTo>
                    <a:pt x="133590" y="1377814"/>
                  </a:lnTo>
                  <a:lnTo>
                    <a:pt x="132286" y="1373063"/>
                  </a:lnTo>
                  <a:lnTo>
                    <a:pt x="130941" y="1368311"/>
                  </a:lnTo>
                  <a:lnTo>
                    <a:pt x="129562" y="1363560"/>
                  </a:lnTo>
                  <a:lnTo>
                    <a:pt x="128158" y="1358809"/>
                  </a:lnTo>
                  <a:lnTo>
                    <a:pt x="126739" y="1354058"/>
                  </a:lnTo>
                  <a:lnTo>
                    <a:pt x="125318" y="1349307"/>
                  </a:lnTo>
                  <a:lnTo>
                    <a:pt x="123906" y="1344556"/>
                  </a:lnTo>
                  <a:lnTo>
                    <a:pt x="122514" y="1339805"/>
                  </a:lnTo>
                  <a:lnTo>
                    <a:pt x="121154" y="1335054"/>
                  </a:lnTo>
                  <a:lnTo>
                    <a:pt x="119835" y="1330303"/>
                  </a:lnTo>
                  <a:lnTo>
                    <a:pt x="118569" y="1325552"/>
                  </a:lnTo>
                  <a:lnTo>
                    <a:pt x="117371" y="1320801"/>
                  </a:lnTo>
                  <a:lnTo>
                    <a:pt x="116253" y="1316050"/>
                  </a:lnTo>
                  <a:lnTo>
                    <a:pt x="115216" y="1311298"/>
                  </a:lnTo>
                  <a:lnTo>
                    <a:pt x="114263" y="1306547"/>
                  </a:lnTo>
                  <a:lnTo>
                    <a:pt x="113399" y="1301796"/>
                  </a:lnTo>
                  <a:lnTo>
                    <a:pt x="112622" y="1297045"/>
                  </a:lnTo>
                  <a:lnTo>
                    <a:pt x="111931" y="1292294"/>
                  </a:lnTo>
                  <a:lnTo>
                    <a:pt x="111322" y="1287543"/>
                  </a:lnTo>
                  <a:lnTo>
                    <a:pt x="110796" y="1282792"/>
                  </a:lnTo>
                  <a:lnTo>
                    <a:pt x="110333" y="1278041"/>
                  </a:lnTo>
                  <a:lnTo>
                    <a:pt x="109918" y="1273290"/>
                  </a:lnTo>
                  <a:lnTo>
                    <a:pt x="109536" y="1268539"/>
                  </a:lnTo>
                  <a:lnTo>
                    <a:pt x="109174" y="1263788"/>
                  </a:lnTo>
                  <a:lnTo>
                    <a:pt x="108814" y="1259037"/>
                  </a:lnTo>
                  <a:lnTo>
                    <a:pt x="108442" y="1254285"/>
                  </a:lnTo>
                  <a:lnTo>
                    <a:pt x="108040" y="1249534"/>
                  </a:lnTo>
                  <a:lnTo>
                    <a:pt x="107585" y="1244783"/>
                  </a:lnTo>
                  <a:lnTo>
                    <a:pt x="107069" y="1240032"/>
                  </a:lnTo>
                  <a:lnTo>
                    <a:pt x="106481" y="1235281"/>
                  </a:lnTo>
                  <a:lnTo>
                    <a:pt x="105812" y="1230530"/>
                  </a:lnTo>
                  <a:lnTo>
                    <a:pt x="105057" y="1225779"/>
                  </a:lnTo>
                  <a:lnTo>
                    <a:pt x="104211" y="1221028"/>
                  </a:lnTo>
                  <a:lnTo>
                    <a:pt x="103271" y="1216277"/>
                  </a:lnTo>
                  <a:lnTo>
                    <a:pt x="102229" y="1211526"/>
                  </a:lnTo>
                  <a:lnTo>
                    <a:pt x="101087" y="1206775"/>
                  </a:lnTo>
                  <a:lnTo>
                    <a:pt x="99855" y="1202024"/>
                  </a:lnTo>
                  <a:lnTo>
                    <a:pt x="98538" y="1197272"/>
                  </a:lnTo>
                  <a:lnTo>
                    <a:pt x="97140" y="1192521"/>
                  </a:lnTo>
                  <a:lnTo>
                    <a:pt x="95664" y="1187770"/>
                  </a:lnTo>
                  <a:lnTo>
                    <a:pt x="94113" y="1183019"/>
                  </a:lnTo>
                  <a:lnTo>
                    <a:pt x="92491" y="1178268"/>
                  </a:lnTo>
                  <a:lnTo>
                    <a:pt x="90791" y="1173517"/>
                  </a:lnTo>
                  <a:lnTo>
                    <a:pt x="89022" y="1168766"/>
                  </a:lnTo>
                  <a:lnTo>
                    <a:pt x="87188" y="1164015"/>
                  </a:lnTo>
                  <a:lnTo>
                    <a:pt x="85290" y="1159264"/>
                  </a:lnTo>
                  <a:lnTo>
                    <a:pt x="83326" y="1154513"/>
                  </a:lnTo>
                  <a:lnTo>
                    <a:pt x="81299" y="1149762"/>
                  </a:lnTo>
                  <a:lnTo>
                    <a:pt x="79207" y="1145011"/>
                  </a:lnTo>
                  <a:lnTo>
                    <a:pt x="77052" y="1140259"/>
                  </a:lnTo>
                  <a:lnTo>
                    <a:pt x="74827" y="1135508"/>
                  </a:lnTo>
                  <a:lnTo>
                    <a:pt x="72546" y="1130757"/>
                  </a:lnTo>
                  <a:lnTo>
                    <a:pt x="70213" y="1126006"/>
                  </a:lnTo>
                  <a:lnTo>
                    <a:pt x="67835" y="1121255"/>
                  </a:lnTo>
                  <a:lnTo>
                    <a:pt x="65419" y="1116504"/>
                  </a:lnTo>
                  <a:lnTo>
                    <a:pt x="62974" y="1111753"/>
                  </a:lnTo>
                  <a:lnTo>
                    <a:pt x="60509" y="1107002"/>
                  </a:lnTo>
                  <a:lnTo>
                    <a:pt x="58035" y="1102251"/>
                  </a:lnTo>
                  <a:lnTo>
                    <a:pt x="55570" y="1097500"/>
                  </a:lnTo>
                  <a:lnTo>
                    <a:pt x="53124" y="1092749"/>
                  </a:lnTo>
                  <a:lnTo>
                    <a:pt x="50711" y="1087998"/>
                  </a:lnTo>
                  <a:lnTo>
                    <a:pt x="48343" y="1083246"/>
                  </a:lnTo>
                  <a:lnTo>
                    <a:pt x="46031" y="1078495"/>
                  </a:lnTo>
                  <a:lnTo>
                    <a:pt x="43786" y="1073744"/>
                  </a:lnTo>
                  <a:lnTo>
                    <a:pt x="41618" y="1068993"/>
                  </a:lnTo>
                  <a:lnTo>
                    <a:pt x="39550" y="1064242"/>
                  </a:lnTo>
                  <a:lnTo>
                    <a:pt x="37578" y="1059491"/>
                  </a:lnTo>
                  <a:lnTo>
                    <a:pt x="35706" y="1054740"/>
                  </a:lnTo>
                  <a:lnTo>
                    <a:pt x="33935" y="1049989"/>
                  </a:lnTo>
                  <a:lnTo>
                    <a:pt x="32268" y="1045238"/>
                  </a:lnTo>
                  <a:lnTo>
                    <a:pt x="30704" y="1040487"/>
                  </a:lnTo>
                  <a:lnTo>
                    <a:pt x="29242" y="1035736"/>
                  </a:lnTo>
                  <a:lnTo>
                    <a:pt x="27880" y="1030985"/>
                  </a:lnTo>
                  <a:lnTo>
                    <a:pt x="26623" y="1026233"/>
                  </a:lnTo>
                  <a:lnTo>
                    <a:pt x="25449" y="1021482"/>
                  </a:lnTo>
                  <a:lnTo>
                    <a:pt x="24350" y="1016731"/>
                  </a:lnTo>
                  <a:lnTo>
                    <a:pt x="23317" y="1011980"/>
                  </a:lnTo>
                  <a:lnTo>
                    <a:pt x="22340" y="1007229"/>
                  </a:lnTo>
                  <a:lnTo>
                    <a:pt x="21408" y="1002478"/>
                  </a:lnTo>
                  <a:lnTo>
                    <a:pt x="20509" y="997727"/>
                  </a:lnTo>
                  <a:lnTo>
                    <a:pt x="19635" y="992976"/>
                  </a:lnTo>
                  <a:lnTo>
                    <a:pt x="18771" y="988225"/>
                  </a:lnTo>
                  <a:lnTo>
                    <a:pt x="17905" y="983474"/>
                  </a:lnTo>
                  <a:lnTo>
                    <a:pt x="17029" y="978723"/>
                  </a:lnTo>
                  <a:lnTo>
                    <a:pt x="16136" y="973972"/>
                  </a:lnTo>
                  <a:lnTo>
                    <a:pt x="15220" y="969220"/>
                  </a:lnTo>
                  <a:lnTo>
                    <a:pt x="14278" y="964469"/>
                  </a:lnTo>
                  <a:lnTo>
                    <a:pt x="13308" y="959718"/>
                  </a:lnTo>
                  <a:lnTo>
                    <a:pt x="12308" y="954967"/>
                  </a:lnTo>
                  <a:lnTo>
                    <a:pt x="11285" y="950216"/>
                  </a:lnTo>
                  <a:lnTo>
                    <a:pt x="10248" y="945465"/>
                  </a:lnTo>
                  <a:lnTo>
                    <a:pt x="9203" y="940714"/>
                  </a:lnTo>
                  <a:lnTo>
                    <a:pt x="8160" y="935963"/>
                  </a:lnTo>
                  <a:lnTo>
                    <a:pt x="7131" y="931212"/>
                  </a:lnTo>
                  <a:lnTo>
                    <a:pt x="6127" y="926461"/>
                  </a:lnTo>
                  <a:lnTo>
                    <a:pt x="5162" y="921710"/>
                  </a:lnTo>
                  <a:lnTo>
                    <a:pt x="4257" y="916959"/>
                  </a:lnTo>
                  <a:lnTo>
                    <a:pt x="3416" y="912207"/>
                  </a:lnTo>
                  <a:lnTo>
                    <a:pt x="2651" y="907456"/>
                  </a:lnTo>
                  <a:lnTo>
                    <a:pt x="1970" y="902705"/>
                  </a:lnTo>
                  <a:lnTo>
                    <a:pt x="1380" y="897954"/>
                  </a:lnTo>
                  <a:lnTo>
                    <a:pt x="888" y="893203"/>
                  </a:lnTo>
                  <a:lnTo>
                    <a:pt x="497" y="888452"/>
                  </a:lnTo>
                  <a:lnTo>
                    <a:pt x="221" y="883701"/>
                  </a:lnTo>
                  <a:lnTo>
                    <a:pt x="58" y="878950"/>
                  </a:lnTo>
                  <a:lnTo>
                    <a:pt x="0" y="874199"/>
                  </a:lnTo>
                  <a:lnTo>
                    <a:pt x="44" y="869448"/>
                  </a:lnTo>
                  <a:lnTo>
                    <a:pt x="188" y="864697"/>
                  </a:lnTo>
                  <a:lnTo>
                    <a:pt x="430" y="859946"/>
                  </a:lnTo>
                  <a:lnTo>
                    <a:pt x="767" y="855194"/>
                  </a:lnTo>
                  <a:lnTo>
                    <a:pt x="1195" y="850443"/>
                  </a:lnTo>
                  <a:lnTo>
                    <a:pt x="1725" y="845692"/>
                  </a:lnTo>
                  <a:lnTo>
                    <a:pt x="2338" y="840941"/>
                  </a:lnTo>
                  <a:lnTo>
                    <a:pt x="3032" y="836190"/>
                  </a:lnTo>
                  <a:lnTo>
                    <a:pt x="3801" y="831439"/>
                  </a:lnTo>
                  <a:lnTo>
                    <a:pt x="4644" y="826688"/>
                  </a:lnTo>
                  <a:lnTo>
                    <a:pt x="5555" y="821937"/>
                  </a:lnTo>
                  <a:lnTo>
                    <a:pt x="6530" y="817186"/>
                  </a:lnTo>
                  <a:lnTo>
                    <a:pt x="7569" y="812435"/>
                  </a:lnTo>
                  <a:lnTo>
                    <a:pt x="8669" y="807684"/>
                  </a:lnTo>
                  <a:lnTo>
                    <a:pt x="9818" y="802933"/>
                  </a:lnTo>
                  <a:lnTo>
                    <a:pt x="11009" y="798181"/>
                  </a:lnTo>
                  <a:lnTo>
                    <a:pt x="12237" y="793430"/>
                  </a:lnTo>
                  <a:lnTo>
                    <a:pt x="13498" y="788679"/>
                  </a:lnTo>
                  <a:lnTo>
                    <a:pt x="14785" y="783928"/>
                  </a:lnTo>
                  <a:lnTo>
                    <a:pt x="16094" y="779177"/>
                  </a:lnTo>
                  <a:lnTo>
                    <a:pt x="17422" y="774426"/>
                  </a:lnTo>
                  <a:lnTo>
                    <a:pt x="18763" y="769675"/>
                  </a:lnTo>
                  <a:lnTo>
                    <a:pt x="20115" y="764924"/>
                  </a:lnTo>
                  <a:lnTo>
                    <a:pt x="21476" y="760173"/>
                  </a:lnTo>
                  <a:lnTo>
                    <a:pt x="22846" y="755422"/>
                  </a:lnTo>
                  <a:lnTo>
                    <a:pt x="24226" y="750671"/>
                  </a:lnTo>
                  <a:lnTo>
                    <a:pt x="25619" y="745920"/>
                  </a:lnTo>
                  <a:lnTo>
                    <a:pt x="27026" y="741168"/>
                  </a:lnTo>
                  <a:lnTo>
                    <a:pt x="28457" y="736417"/>
                  </a:lnTo>
                  <a:lnTo>
                    <a:pt x="29913" y="731666"/>
                  </a:lnTo>
                  <a:lnTo>
                    <a:pt x="31400" y="726915"/>
                  </a:lnTo>
                  <a:lnTo>
                    <a:pt x="32924" y="722164"/>
                  </a:lnTo>
                  <a:lnTo>
                    <a:pt x="34490" y="717413"/>
                  </a:lnTo>
                  <a:lnTo>
                    <a:pt x="36104" y="712662"/>
                  </a:lnTo>
                  <a:lnTo>
                    <a:pt x="37771" y="707911"/>
                  </a:lnTo>
                  <a:lnTo>
                    <a:pt x="39498" y="703160"/>
                  </a:lnTo>
                  <a:lnTo>
                    <a:pt x="41295" y="698409"/>
                  </a:lnTo>
                  <a:lnTo>
                    <a:pt x="43156" y="693658"/>
                  </a:lnTo>
                  <a:lnTo>
                    <a:pt x="45083" y="688907"/>
                  </a:lnTo>
                  <a:lnTo>
                    <a:pt x="47076" y="684155"/>
                  </a:lnTo>
                  <a:lnTo>
                    <a:pt x="49133" y="679404"/>
                  </a:lnTo>
                  <a:lnTo>
                    <a:pt x="51253" y="674653"/>
                  </a:lnTo>
                  <a:lnTo>
                    <a:pt x="53432" y="669902"/>
                  </a:lnTo>
                  <a:lnTo>
                    <a:pt x="55673" y="665151"/>
                  </a:lnTo>
                  <a:lnTo>
                    <a:pt x="57964" y="660400"/>
                  </a:lnTo>
                  <a:lnTo>
                    <a:pt x="60297" y="655649"/>
                  </a:lnTo>
                  <a:lnTo>
                    <a:pt x="62665" y="650898"/>
                  </a:lnTo>
                  <a:lnTo>
                    <a:pt x="65063" y="646147"/>
                  </a:lnTo>
                  <a:lnTo>
                    <a:pt x="67483" y="641396"/>
                  </a:lnTo>
                  <a:lnTo>
                    <a:pt x="69920" y="636645"/>
                  </a:lnTo>
                  <a:lnTo>
                    <a:pt x="72368" y="631894"/>
                  </a:lnTo>
                  <a:lnTo>
                    <a:pt x="74820" y="627142"/>
                  </a:lnTo>
                  <a:lnTo>
                    <a:pt x="77272" y="622391"/>
                  </a:lnTo>
                  <a:lnTo>
                    <a:pt x="79719" y="617640"/>
                  </a:lnTo>
                  <a:lnTo>
                    <a:pt x="82158" y="612889"/>
                  </a:lnTo>
                  <a:lnTo>
                    <a:pt x="84586" y="608138"/>
                  </a:lnTo>
                  <a:lnTo>
                    <a:pt x="87001" y="603387"/>
                  </a:lnTo>
                  <a:lnTo>
                    <a:pt x="89402" y="598636"/>
                  </a:lnTo>
                  <a:lnTo>
                    <a:pt x="91785" y="593885"/>
                  </a:lnTo>
                  <a:lnTo>
                    <a:pt x="94150" y="589134"/>
                  </a:lnTo>
                  <a:lnTo>
                    <a:pt x="96494" y="584383"/>
                  </a:lnTo>
                  <a:lnTo>
                    <a:pt x="98819" y="579632"/>
                  </a:lnTo>
                  <a:lnTo>
                    <a:pt x="101121" y="574881"/>
                  </a:lnTo>
                  <a:lnTo>
                    <a:pt x="103400" y="570129"/>
                  </a:lnTo>
                  <a:lnTo>
                    <a:pt x="105652" y="565378"/>
                  </a:lnTo>
                  <a:lnTo>
                    <a:pt x="107876" y="560627"/>
                  </a:lnTo>
                  <a:lnTo>
                    <a:pt x="110064" y="555876"/>
                  </a:lnTo>
                  <a:lnTo>
                    <a:pt x="112216" y="551125"/>
                  </a:lnTo>
                  <a:lnTo>
                    <a:pt x="114330" y="546374"/>
                  </a:lnTo>
                  <a:lnTo>
                    <a:pt x="116403" y="541623"/>
                  </a:lnTo>
                  <a:lnTo>
                    <a:pt x="118432" y="536872"/>
                  </a:lnTo>
                  <a:lnTo>
                    <a:pt x="120414" y="532121"/>
                  </a:lnTo>
                  <a:lnTo>
                    <a:pt x="122348" y="527370"/>
                  </a:lnTo>
                  <a:lnTo>
                    <a:pt x="124230" y="522619"/>
                  </a:lnTo>
                  <a:lnTo>
                    <a:pt x="126051" y="517868"/>
                  </a:lnTo>
                  <a:lnTo>
                    <a:pt x="127818" y="513116"/>
                  </a:lnTo>
                  <a:lnTo>
                    <a:pt x="129531" y="508365"/>
                  </a:lnTo>
                  <a:lnTo>
                    <a:pt x="131189" y="503614"/>
                  </a:lnTo>
                  <a:lnTo>
                    <a:pt x="132795" y="498863"/>
                  </a:lnTo>
                  <a:lnTo>
                    <a:pt x="134348" y="494112"/>
                  </a:lnTo>
                  <a:lnTo>
                    <a:pt x="135851" y="489361"/>
                  </a:lnTo>
                  <a:lnTo>
                    <a:pt x="137303" y="484610"/>
                  </a:lnTo>
                  <a:lnTo>
                    <a:pt x="138705" y="479859"/>
                  </a:lnTo>
                  <a:lnTo>
                    <a:pt x="140064" y="475108"/>
                  </a:lnTo>
                  <a:lnTo>
                    <a:pt x="141385" y="470357"/>
                  </a:lnTo>
                  <a:lnTo>
                    <a:pt x="142669" y="465606"/>
                  </a:lnTo>
                  <a:lnTo>
                    <a:pt x="143920" y="460855"/>
                  </a:lnTo>
                  <a:lnTo>
                    <a:pt x="145139" y="456103"/>
                  </a:lnTo>
                  <a:lnTo>
                    <a:pt x="146330" y="451352"/>
                  </a:lnTo>
                  <a:lnTo>
                    <a:pt x="147491" y="446601"/>
                  </a:lnTo>
                  <a:lnTo>
                    <a:pt x="148625" y="441850"/>
                  </a:lnTo>
                  <a:lnTo>
                    <a:pt x="149734" y="437099"/>
                  </a:lnTo>
                  <a:lnTo>
                    <a:pt x="150818" y="432348"/>
                  </a:lnTo>
                  <a:lnTo>
                    <a:pt x="151877" y="427597"/>
                  </a:lnTo>
                  <a:lnTo>
                    <a:pt x="152910" y="422846"/>
                  </a:lnTo>
                  <a:lnTo>
                    <a:pt x="153915" y="418095"/>
                  </a:lnTo>
                  <a:lnTo>
                    <a:pt x="154891" y="413344"/>
                  </a:lnTo>
                  <a:lnTo>
                    <a:pt x="155832" y="408593"/>
                  </a:lnTo>
                  <a:lnTo>
                    <a:pt x="156742" y="403842"/>
                  </a:lnTo>
                  <a:lnTo>
                    <a:pt x="157619" y="399090"/>
                  </a:lnTo>
                  <a:lnTo>
                    <a:pt x="158464" y="394339"/>
                  </a:lnTo>
                  <a:lnTo>
                    <a:pt x="159278" y="389588"/>
                  </a:lnTo>
                  <a:lnTo>
                    <a:pt x="160062" y="384837"/>
                  </a:lnTo>
                  <a:lnTo>
                    <a:pt x="160818" y="380086"/>
                  </a:lnTo>
                  <a:lnTo>
                    <a:pt x="161548" y="375335"/>
                  </a:lnTo>
                  <a:lnTo>
                    <a:pt x="162255" y="370584"/>
                  </a:lnTo>
                  <a:lnTo>
                    <a:pt x="162948" y="365833"/>
                  </a:lnTo>
                  <a:lnTo>
                    <a:pt x="163630" y="361082"/>
                  </a:lnTo>
                  <a:lnTo>
                    <a:pt x="164308" y="356331"/>
                  </a:lnTo>
                  <a:lnTo>
                    <a:pt x="164985" y="351580"/>
                  </a:lnTo>
                  <a:lnTo>
                    <a:pt x="165668" y="346829"/>
                  </a:lnTo>
                  <a:lnTo>
                    <a:pt x="166360" y="342077"/>
                  </a:lnTo>
                  <a:lnTo>
                    <a:pt x="167069" y="337326"/>
                  </a:lnTo>
                  <a:lnTo>
                    <a:pt x="167796" y="332575"/>
                  </a:lnTo>
                  <a:lnTo>
                    <a:pt x="168543" y="327824"/>
                  </a:lnTo>
                  <a:lnTo>
                    <a:pt x="169309" y="323073"/>
                  </a:lnTo>
                  <a:lnTo>
                    <a:pt x="170096" y="318322"/>
                  </a:lnTo>
                  <a:lnTo>
                    <a:pt x="170901" y="313571"/>
                  </a:lnTo>
                  <a:lnTo>
                    <a:pt x="171723" y="308820"/>
                  </a:lnTo>
                  <a:lnTo>
                    <a:pt x="172557" y="304069"/>
                  </a:lnTo>
                  <a:lnTo>
                    <a:pt x="173401" y="299318"/>
                  </a:lnTo>
                  <a:lnTo>
                    <a:pt x="174247" y="294567"/>
                  </a:lnTo>
                  <a:lnTo>
                    <a:pt x="175089" y="289816"/>
                  </a:lnTo>
                  <a:lnTo>
                    <a:pt x="175923" y="285064"/>
                  </a:lnTo>
                  <a:lnTo>
                    <a:pt x="176743" y="280313"/>
                  </a:lnTo>
                  <a:lnTo>
                    <a:pt x="177543" y="275562"/>
                  </a:lnTo>
                  <a:lnTo>
                    <a:pt x="178320" y="270811"/>
                  </a:lnTo>
                  <a:lnTo>
                    <a:pt x="179065" y="266060"/>
                  </a:lnTo>
                  <a:lnTo>
                    <a:pt x="179774" y="261309"/>
                  </a:lnTo>
                  <a:lnTo>
                    <a:pt x="180447" y="256558"/>
                  </a:lnTo>
                  <a:lnTo>
                    <a:pt x="181082" y="251807"/>
                  </a:lnTo>
                  <a:lnTo>
                    <a:pt x="181678" y="247056"/>
                  </a:lnTo>
                  <a:lnTo>
                    <a:pt x="182234" y="242305"/>
                  </a:lnTo>
                  <a:lnTo>
                    <a:pt x="182751" y="237554"/>
                  </a:lnTo>
                  <a:lnTo>
                    <a:pt x="183229" y="232803"/>
                  </a:lnTo>
                  <a:lnTo>
                    <a:pt x="183665" y="228051"/>
                  </a:lnTo>
                  <a:lnTo>
                    <a:pt x="184066" y="223300"/>
                  </a:lnTo>
                  <a:lnTo>
                    <a:pt x="184435" y="218549"/>
                  </a:lnTo>
                  <a:lnTo>
                    <a:pt x="184776" y="213798"/>
                  </a:lnTo>
                  <a:lnTo>
                    <a:pt x="185090" y="209047"/>
                  </a:lnTo>
                  <a:lnTo>
                    <a:pt x="185382" y="204296"/>
                  </a:lnTo>
                  <a:lnTo>
                    <a:pt x="185653" y="199545"/>
                  </a:lnTo>
                  <a:lnTo>
                    <a:pt x="185908" y="194794"/>
                  </a:lnTo>
                  <a:lnTo>
                    <a:pt x="186147" y="190043"/>
                  </a:lnTo>
                  <a:lnTo>
                    <a:pt x="186376" y="185292"/>
                  </a:lnTo>
                  <a:lnTo>
                    <a:pt x="186597" y="180541"/>
                  </a:lnTo>
                  <a:lnTo>
                    <a:pt x="186812" y="175790"/>
                  </a:lnTo>
                  <a:lnTo>
                    <a:pt x="187023" y="171038"/>
                  </a:lnTo>
                  <a:lnTo>
                    <a:pt x="187232" y="166287"/>
                  </a:lnTo>
                  <a:lnTo>
                    <a:pt x="187440" y="161536"/>
                  </a:lnTo>
                  <a:lnTo>
                    <a:pt x="187648" y="156785"/>
                  </a:lnTo>
                  <a:lnTo>
                    <a:pt x="187856" y="152034"/>
                  </a:lnTo>
                  <a:lnTo>
                    <a:pt x="188065" y="147283"/>
                  </a:lnTo>
                  <a:lnTo>
                    <a:pt x="188274" y="142532"/>
                  </a:lnTo>
                  <a:lnTo>
                    <a:pt x="188483" y="137781"/>
                  </a:lnTo>
                  <a:lnTo>
                    <a:pt x="188691" y="133030"/>
                  </a:lnTo>
                  <a:lnTo>
                    <a:pt x="188896" y="128279"/>
                  </a:lnTo>
                  <a:lnTo>
                    <a:pt x="189098" y="123528"/>
                  </a:lnTo>
                  <a:lnTo>
                    <a:pt x="189295" y="118777"/>
                  </a:lnTo>
                  <a:lnTo>
                    <a:pt x="189485" y="114025"/>
                  </a:lnTo>
                  <a:lnTo>
                    <a:pt x="189667" y="109274"/>
                  </a:lnTo>
                  <a:lnTo>
                    <a:pt x="189839" y="104523"/>
                  </a:lnTo>
                  <a:lnTo>
                    <a:pt x="190001" y="99772"/>
                  </a:lnTo>
                  <a:lnTo>
                    <a:pt x="190152" y="95021"/>
                  </a:lnTo>
                  <a:lnTo>
                    <a:pt x="190290" y="90270"/>
                  </a:lnTo>
                  <a:lnTo>
                    <a:pt x="190414" y="85519"/>
                  </a:lnTo>
                  <a:lnTo>
                    <a:pt x="190524" y="80768"/>
                  </a:lnTo>
                  <a:lnTo>
                    <a:pt x="190620" y="76017"/>
                  </a:lnTo>
                  <a:lnTo>
                    <a:pt x="190703" y="71266"/>
                  </a:lnTo>
                  <a:lnTo>
                    <a:pt x="190775" y="66515"/>
                  </a:lnTo>
                  <a:lnTo>
                    <a:pt x="190835" y="61764"/>
                  </a:lnTo>
                  <a:lnTo>
                    <a:pt x="190885" y="57012"/>
                  </a:lnTo>
                  <a:lnTo>
                    <a:pt x="190926" y="52261"/>
                  </a:lnTo>
                  <a:lnTo>
                    <a:pt x="190958" y="47510"/>
                  </a:lnTo>
                  <a:lnTo>
                    <a:pt x="190985" y="42759"/>
                  </a:lnTo>
                  <a:lnTo>
                    <a:pt x="191008" y="38008"/>
                  </a:lnTo>
                  <a:lnTo>
                    <a:pt x="191028" y="33257"/>
                  </a:lnTo>
                  <a:lnTo>
                    <a:pt x="191046" y="28506"/>
                  </a:lnTo>
                  <a:lnTo>
                    <a:pt x="191065" y="23755"/>
                  </a:lnTo>
                  <a:lnTo>
                    <a:pt x="191084" y="19004"/>
                  </a:lnTo>
                  <a:lnTo>
                    <a:pt x="191104" y="14253"/>
                  </a:lnTo>
                  <a:lnTo>
                    <a:pt x="191127" y="9502"/>
                  </a:lnTo>
                  <a:lnTo>
                    <a:pt x="191153" y="4751"/>
                  </a:lnTo>
                  <a:lnTo>
                    <a:pt x="191181" y="0"/>
                  </a:lnTo>
                  <a:lnTo>
                    <a:pt x="192372" y="0"/>
                  </a:lnTo>
                  <a:lnTo>
                    <a:pt x="192400" y="4751"/>
                  </a:lnTo>
                  <a:lnTo>
                    <a:pt x="192426" y="9502"/>
                  </a:lnTo>
                  <a:lnTo>
                    <a:pt x="192449" y="14253"/>
                  </a:lnTo>
                  <a:lnTo>
                    <a:pt x="192469" y="19004"/>
                  </a:lnTo>
                  <a:lnTo>
                    <a:pt x="192488" y="23755"/>
                  </a:lnTo>
                  <a:lnTo>
                    <a:pt x="192507" y="28506"/>
                  </a:lnTo>
                  <a:lnTo>
                    <a:pt x="192525" y="33257"/>
                  </a:lnTo>
                  <a:lnTo>
                    <a:pt x="192545" y="38008"/>
                  </a:lnTo>
                  <a:lnTo>
                    <a:pt x="192568" y="42759"/>
                  </a:lnTo>
                  <a:lnTo>
                    <a:pt x="192595" y="47510"/>
                  </a:lnTo>
                  <a:lnTo>
                    <a:pt x="192627" y="52261"/>
                  </a:lnTo>
                  <a:lnTo>
                    <a:pt x="192668" y="57012"/>
                  </a:lnTo>
                  <a:lnTo>
                    <a:pt x="192718" y="61764"/>
                  </a:lnTo>
                  <a:lnTo>
                    <a:pt x="192778" y="66515"/>
                  </a:lnTo>
                  <a:lnTo>
                    <a:pt x="192849" y="71266"/>
                  </a:lnTo>
                  <a:lnTo>
                    <a:pt x="192933" y="76017"/>
                  </a:lnTo>
                  <a:lnTo>
                    <a:pt x="193029" y="80768"/>
                  </a:lnTo>
                  <a:lnTo>
                    <a:pt x="193139" y="85519"/>
                  </a:lnTo>
                  <a:lnTo>
                    <a:pt x="193263" y="90270"/>
                  </a:lnTo>
                  <a:lnTo>
                    <a:pt x="193401" y="95021"/>
                  </a:lnTo>
                  <a:lnTo>
                    <a:pt x="193552" y="99772"/>
                  </a:lnTo>
                  <a:lnTo>
                    <a:pt x="193714" y="104523"/>
                  </a:lnTo>
                  <a:lnTo>
                    <a:pt x="193886" y="109274"/>
                  </a:lnTo>
                  <a:lnTo>
                    <a:pt x="194068" y="114025"/>
                  </a:lnTo>
                  <a:lnTo>
                    <a:pt x="194258" y="118777"/>
                  </a:lnTo>
                  <a:lnTo>
                    <a:pt x="194455" y="123528"/>
                  </a:lnTo>
                  <a:lnTo>
                    <a:pt x="194657" y="128279"/>
                  </a:lnTo>
                  <a:lnTo>
                    <a:pt x="194862" y="133030"/>
                  </a:lnTo>
                  <a:lnTo>
                    <a:pt x="195070" y="137781"/>
                  </a:lnTo>
                  <a:lnTo>
                    <a:pt x="195279" y="142532"/>
                  </a:lnTo>
                  <a:lnTo>
                    <a:pt x="195488" y="147283"/>
                  </a:lnTo>
                  <a:lnTo>
                    <a:pt x="195697" y="152034"/>
                  </a:lnTo>
                  <a:lnTo>
                    <a:pt x="195905" y="156785"/>
                  </a:lnTo>
                  <a:lnTo>
                    <a:pt x="196113" y="161536"/>
                  </a:lnTo>
                  <a:lnTo>
                    <a:pt x="196321" y="166287"/>
                  </a:lnTo>
                  <a:lnTo>
                    <a:pt x="196530" y="171038"/>
                  </a:lnTo>
                  <a:lnTo>
                    <a:pt x="196741" y="175790"/>
                  </a:lnTo>
                  <a:lnTo>
                    <a:pt x="196956" y="180541"/>
                  </a:lnTo>
                  <a:lnTo>
                    <a:pt x="197177" y="185292"/>
                  </a:lnTo>
                  <a:lnTo>
                    <a:pt x="197406" y="190043"/>
                  </a:lnTo>
                  <a:lnTo>
                    <a:pt x="197645" y="194794"/>
                  </a:lnTo>
                  <a:lnTo>
                    <a:pt x="197899" y="199545"/>
                  </a:lnTo>
                  <a:lnTo>
                    <a:pt x="198171" y="204296"/>
                  </a:lnTo>
                  <a:lnTo>
                    <a:pt x="198463" y="209047"/>
                  </a:lnTo>
                  <a:lnTo>
                    <a:pt x="198777" y="213798"/>
                  </a:lnTo>
                  <a:lnTo>
                    <a:pt x="199118" y="218549"/>
                  </a:lnTo>
                  <a:lnTo>
                    <a:pt x="199487" y="223300"/>
                  </a:lnTo>
                  <a:lnTo>
                    <a:pt x="199888" y="228051"/>
                  </a:lnTo>
                  <a:lnTo>
                    <a:pt x="200324" y="232803"/>
                  </a:lnTo>
                  <a:lnTo>
                    <a:pt x="200802" y="237554"/>
                  </a:lnTo>
                  <a:lnTo>
                    <a:pt x="201319" y="242305"/>
                  </a:lnTo>
                  <a:lnTo>
                    <a:pt x="201875" y="247056"/>
                  </a:lnTo>
                  <a:lnTo>
                    <a:pt x="202471" y="251807"/>
                  </a:lnTo>
                  <a:lnTo>
                    <a:pt x="203106" y="256558"/>
                  </a:lnTo>
                  <a:lnTo>
                    <a:pt x="203779" y="261309"/>
                  </a:lnTo>
                  <a:lnTo>
                    <a:pt x="204488" y="266060"/>
                  </a:lnTo>
                  <a:lnTo>
                    <a:pt x="205233" y="270811"/>
                  </a:lnTo>
                  <a:lnTo>
                    <a:pt x="206010" y="275562"/>
                  </a:lnTo>
                  <a:lnTo>
                    <a:pt x="206810" y="280313"/>
                  </a:lnTo>
                  <a:lnTo>
                    <a:pt x="207630" y="285064"/>
                  </a:lnTo>
                  <a:lnTo>
                    <a:pt x="208464" y="289816"/>
                  </a:lnTo>
                  <a:lnTo>
                    <a:pt x="209306" y="294567"/>
                  </a:lnTo>
                  <a:lnTo>
                    <a:pt x="210152" y="299318"/>
                  </a:lnTo>
                  <a:lnTo>
                    <a:pt x="210995" y="304069"/>
                  </a:lnTo>
                  <a:lnTo>
                    <a:pt x="211830" y="308820"/>
                  </a:lnTo>
                  <a:lnTo>
                    <a:pt x="212652" y="313571"/>
                  </a:lnTo>
                  <a:lnTo>
                    <a:pt x="213457" y="318322"/>
                  </a:lnTo>
                  <a:lnTo>
                    <a:pt x="214243" y="323073"/>
                  </a:lnTo>
                  <a:lnTo>
                    <a:pt x="215010" y="327824"/>
                  </a:lnTo>
                  <a:lnTo>
                    <a:pt x="215757" y="332575"/>
                  </a:lnTo>
                  <a:lnTo>
                    <a:pt x="216484" y="337326"/>
                  </a:lnTo>
                  <a:lnTo>
                    <a:pt x="217193" y="342077"/>
                  </a:lnTo>
                  <a:lnTo>
                    <a:pt x="217885" y="346829"/>
                  </a:lnTo>
                  <a:lnTo>
                    <a:pt x="218568" y="351580"/>
                  </a:lnTo>
                  <a:lnTo>
                    <a:pt x="219245" y="356331"/>
                  </a:lnTo>
                  <a:lnTo>
                    <a:pt x="219923" y="361082"/>
                  </a:lnTo>
                  <a:lnTo>
                    <a:pt x="220605" y="365833"/>
                  </a:lnTo>
                  <a:lnTo>
                    <a:pt x="221297" y="370584"/>
                  </a:lnTo>
                  <a:lnTo>
                    <a:pt x="222005" y="375335"/>
                  </a:lnTo>
                  <a:lnTo>
                    <a:pt x="222734" y="380086"/>
                  </a:lnTo>
                  <a:lnTo>
                    <a:pt x="223491" y="384837"/>
                  </a:lnTo>
                  <a:lnTo>
                    <a:pt x="224275" y="389588"/>
                  </a:lnTo>
                  <a:lnTo>
                    <a:pt x="225089" y="394339"/>
                  </a:lnTo>
                  <a:lnTo>
                    <a:pt x="225934" y="399090"/>
                  </a:lnTo>
                  <a:lnTo>
                    <a:pt x="226811" y="403842"/>
                  </a:lnTo>
                  <a:lnTo>
                    <a:pt x="227721" y="408593"/>
                  </a:lnTo>
                  <a:lnTo>
                    <a:pt x="228662" y="413344"/>
                  </a:lnTo>
                  <a:lnTo>
                    <a:pt x="229638" y="418095"/>
                  </a:lnTo>
                  <a:lnTo>
                    <a:pt x="230643" y="422846"/>
                  </a:lnTo>
                  <a:lnTo>
                    <a:pt x="231676" y="427597"/>
                  </a:lnTo>
                  <a:lnTo>
                    <a:pt x="232735" y="432348"/>
                  </a:lnTo>
                  <a:lnTo>
                    <a:pt x="233819" y="437099"/>
                  </a:lnTo>
                  <a:lnTo>
                    <a:pt x="234928" y="441850"/>
                  </a:lnTo>
                  <a:lnTo>
                    <a:pt x="236062" y="446601"/>
                  </a:lnTo>
                  <a:lnTo>
                    <a:pt x="237223" y="451352"/>
                  </a:lnTo>
                  <a:lnTo>
                    <a:pt x="238414" y="456103"/>
                  </a:lnTo>
                  <a:lnTo>
                    <a:pt x="239633" y="460855"/>
                  </a:lnTo>
                  <a:lnTo>
                    <a:pt x="240884" y="465606"/>
                  </a:lnTo>
                  <a:lnTo>
                    <a:pt x="242168" y="470357"/>
                  </a:lnTo>
                  <a:lnTo>
                    <a:pt x="243489" y="475108"/>
                  </a:lnTo>
                  <a:lnTo>
                    <a:pt x="244848" y="479859"/>
                  </a:lnTo>
                  <a:lnTo>
                    <a:pt x="246250" y="484610"/>
                  </a:lnTo>
                  <a:lnTo>
                    <a:pt x="247702" y="489361"/>
                  </a:lnTo>
                  <a:lnTo>
                    <a:pt x="249205" y="494112"/>
                  </a:lnTo>
                  <a:lnTo>
                    <a:pt x="250758" y="498863"/>
                  </a:lnTo>
                  <a:lnTo>
                    <a:pt x="252363" y="503614"/>
                  </a:lnTo>
                  <a:lnTo>
                    <a:pt x="254022" y="508365"/>
                  </a:lnTo>
                  <a:lnTo>
                    <a:pt x="255735" y="513116"/>
                  </a:lnTo>
                  <a:lnTo>
                    <a:pt x="257502" y="517868"/>
                  </a:lnTo>
                  <a:lnTo>
                    <a:pt x="259323" y="522619"/>
                  </a:lnTo>
                  <a:lnTo>
                    <a:pt x="261205" y="527370"/>
                  </a:lnTo>
                  <a:lnTo>
                    <a:pt x="263139" y="532121"/>
                  </a:lnTo>
                  <a:lnTo>
                    <a:pt x="265121" y="536872"/>
                  </a:lnTo>
                  <a:lnTo>
                    <a:pt x="267150" y="541623"/>
                  </a:lnTo>
                  <a:lnTo>
                    <a:pt x="269223" y="546374"/>
                  </a:lnTo>
                  <a:lnTo>
                    <a:pt x="271337" y="551125"/>
                  </a:lnTo>
                  <a:lnTo>
                    <a:pt x="273489" y="555876"/>
                  </a:lnTo>
                  <a:lnTo>
                    <a:pt x="275677" y="560627"/>
                  </a:lnTo>
                  <a:lnTo>
                    <a:pt x="277901" y="565378"/>
                  </a:lnTo>
                  <a:lnTo>
                    <a:pt x="280153" y="570129"/>
                  </a:lnTo>
                  <a:lnTo>
                    <a:pt x="282432" y="574881"/>
                  </a:lnTo>
                  <a:lnTo>
                    <a:pt x="284734" y="579632"/>
                  </a:lnTo>
                  <a:lnTo>
                    <a:pt x="287058" y="584383"/>
                  </a:lnTo>
                  <a:lnTo>
                    <a:pt x="289403" y="589134"/>
                  </a:lnTo>
                  <a:lnTo>
                    <a:pt x="291767" y="593885"/>
                  </a:lnTo>
                  <a:lnTo>
                    <a:pt x="294151" y="598636"/>
                  </a:lnTo>
                  <a:lnTo>
                    <a:pt x="296552" y="603387"/>
                  </a:lnTo>
                  <a:lnTo>
                    <a:pt x="298967" y="608138"/>
                  </a:lnTo>
                  <a:lnTo>
                    <a:pt x="301395" y="612889"/>
                  </a:lnTo>
                  <a:lnTo>
                    <a:pt x="303834" y="617640"/>
                  </a:lnTo>
                  <a:lnTo>
                    <a:pt x="306281" y="622391"/>
                  </a:lnTo>
                  <a:lnTo>
                    <a:pt x="308733" y="627142"/>
                  </a:lnTo>
                  <a:lnTo>
                    <a:pt x="311185" y="631894"/>
                  </a:lnTo>
                  <a:lnTo>
                    <a:pt x="313633" y="636645"/>
                  </a:lnTo>
                  <a:lnTo>
                    <a:pt x="316070" y="641396"/>
                  </a:lnTo>
                  <a:lnTo>
                    <a:pt x="318490" y="646147"/>
                  </a:lnTo>
                  <a:lnTo>
                    <a:pt x="320888" y="650898"/>
                  </a:lnTo>
                  <a:lnTo>
                    <a:pt x="323256" y="655649"/>
                  </a:lnTo>
                  <a:lnTo>
                    <a:pt x="325589" y="660400"/>
                  </a:lnTo>
                  <a:lnTo>
                    <a:pt x="327880" y="665151"/>
                  </a:lnTo>
                  <a:lnTo>
                    <a:pt x="330121" y="669902"/>
                  </a:lnTo>
                  <a:lnTo>
                    <a:pt x="332300" y="674653"/>
                  </a:lnTo>
                  <a:lnTo>
                    <a:pt x="334420" y="679404"/>
                  </a:lnTo>
                  <a:lnTo>
                    <a:pt x="336477" y="684155"/>
                  </a:lnTo>
                  <a:lnTo>
                    <a:pt x="338470" y="688907"/>
                  </a:lnTo>
                  <a:lnTo>
                    <a:pt x="340397" y="693658"/>
                  </a:lnTo>
                  <a:lnTo>
                    <a:pt x="342258" y="698409"/>
                  </a:lnTo>
                  <a:lnTo>
                    <a:pt x="344055" y="703160"/>
                  </a:lnTo>
                  <a:lnTo>
                    <a:pt x="345782" y="707911"/>
                  </a:lnTo>
                  <a:lnTo>
                    <a:pt x="347449" y="712662"/>
                  </a:lnTo>
                  <a:lnTo>
                    <a:pt x="349063" y="717413"/>
                  </a:lnTo>
                  <a:lnTo>
                    <a:pt x="350629" y="722164"/>
                  </a:lnTo>
                  <a:lnTo>
                    <a:pt x="352153" y="726915"/>
                  </a:lnTo>
                  <a:lnTo>
                    <a:pt x="353640" y="731666"/>
                  </a:lnTo>
                  <a:lnTo>
                    <a:pt x="355096" y="736417"/>
                  </a:lnTo>
                  <a:lnTo>
                    <a:pt x="356527" y="741168"/>
                  </a:lnTo>
                  <a:lnTo>
                    <a:pt x="357934" y="745920"/>
                  </a:lnTo>
                  <a:lnTo>
                    <a:pt x="359327" y="750671"/>
                  </a:lnTo>
                  <a:lnTo>
                    <a:pt x="360707" y="755422"/>
                  </a:lnTo>
                  <a:lnTo>
                    <a:pt x="362077" y="760173"/>
                  </a:lnTo>
                  <a:lnTo>
                    <a:pt x="363438" y="764924"/>
                  </a:lnTo>
                  <a:lnTo>
                    <a:pt x="364790" y="769675"/>
                  </a:lnTo>
                  <a:lnTo>
                    <a:pt x="366131" y="774426"/>
                  </a:lnTo>
                  <a:lnTo>
                    <a:pt x="367459" y="779177"/>
                  </a:lnTo>
                  <a:lnTo>
                    <a:pt x="368768" y="783928"/>
                  </a:lnTo>
                  <a:lnTo>
                    <a:pt x="370055" y="788679"/>
                  </a:lnTo>
                  <a:lnTo>
                    <a:pt x="371316" y="793430"/>
                  </a:lnTo>
                  <a:lnTo>
                    <a:pt x="372544" y="798181"/>
                  </a:lnTo>
                  <a:lnTo>
                    <a:pt x="373735" y="802933"/>
                  </a:lnTo>
                  <a:lnTo>
                    <a:pt x="374884" y="807684"/>
                  </a:lnTo>
                  <a:lnTo>
                    <a:pt x="375984" y="812435"/>
                  </a:lnTo>
                  <a:lnTo>
                    <a:pt x="377023" y="817186"/>
                  </a:lnTo>
                  <a:lnTo>
                    <a:pt x="377998" y="821937"/>
                  </a:lnTo>
                  <a:lnTo>
                    <a:pt x="378909" y="826688"/>
                  </a:lnTo>
                  <a:lnTo>
                    <a:pt x="379752" y="831439"/>
                  </a:lnTo>
                  <a:lnTo>
                    <a:pt x="380521" y="836190"/>
                  </a:lnTo>
                  <a:lnTo>
                    <a:pt x="381214" y="840941"/>
                  </a:lnTo>
                  <a:lnTo>
                    <a:pt x="381828" y="845692"/>
                  </a:lnTo>
                  <a:lnTo>
                    <a:pt x="382358" y="850443"/>
                  </a:lnTo>
                  <a:lnTo>
                    <a:pt x="382786" y="855194"/>
                  </a:lnTo>
                  <a:lnTo>
                    <a:pt x="383122" y="859946"/>
                  </a:lnTo>
                  <a:lnTo>
                    <a:pt x="383365" y="864697"/>
                  </a:lnTo>
                  <a:lnTo>
                    <a:pt x="383509" y="869448"/>
                  </a:lnTo>
                  <a:lnTo>
                    <a:pt x="383553" y="874199"/>
                  </a:lnTo>
                  <a:lnTo>
                    <a:pt x="383495" y="878950"/>
                  </a:lnTo>
                  <a:lnTo>
                    <a:pt x="383332" y="883701"/>
                  </a:lnTo>
                  <a:lnTo>
                    <a:pt x="383056" y="888452"/>
                  </a:lnTo>
                  <a:lnTo>
                    <a:pt x="382665" y="893203"/>
                  </a:lnTo>
                  <a:lnTo>
                    <a:pt x="382173" y="897954"/>
                  </a:lnTo>
                  <a:lnTo>
                    <a:pt x="381583" y="902705"/>
                  </a:lnTo>
                  <a:lnTo>
                    <a:pt x="380902" y="907456"/>
                  </a:lnTo>
                  <a:lnTo>
                    <a:pt x="380137" y="912207"/>
                  </a:lnTo>
                  <a:lnTo>
                    <a:pt x="379296" y="916959"/>
                  </a:lnTo>
                  <a:lnTo>
                    <a:pt x="378391" y="921710"/>
                  </a:lnTo>
                  <a:lnTo>
                    <a:pt x="377426" y="926461"/>
                  </a:lnTo>
                  <a:lnTo>
                    <a:pt x="376422" y="931212"/>
                  </a:lnTo>
                  <a:lnTo>
                    <a:pt x="375393" y="935963"/>
                  </a:lnTo>
                  <a:lnTo>
                    <a:pt x="374350" y="940714"/>
                  </a:lnTo>
                  <a:lnTo>
                    <a:pt x="373305" y="945465"/>
                  </a:lnTo>
                  <a:lnTo>
                    <a:pt x="372268" y="950216"/>
                  </a:lnTo>
                  <a:lnTo>
                    <a:pt x="371245" y="954967"/>
                  </a:lnTo>
                  <a:lnTo>
                    <a:pt x="370245" y="959718"/>
                  </a:lnTo>
                  <a:lnTo>
                    <a:pt x="369275" y="964469"/>
                  </a:lnTo>
                  <a:lnTo>
                    <a:pt x="368333" y="969220"/>
                  </a:lnTo>
                  <a:lnTo>
                    <a:pt x="367417" y="973972"/>
                  </a:lnTo>
                  <a:lnTo>
                    <a:pt x="366524" y="978723"/>
                  </a:lnTo>
                  <a:lnTo>
                    <a:pt x="365648" y="983474"/>
                  </a:lnTo>
                  <a:lnTo>
                    <a:pt x="364782" y="988225"/>
                  </a:lnTo>
                  <a:lnTo>
                    <a:pt x="363918" y="992976"/>
                  </a:lnTo>
                  <a:lnTo>
                    <a:pt x="363044" y="997727"/>
                  </a:lnTo>
                  <a:lnTo>
                    <a:pt x="362145" y="1002478"/>
                  </a:lnTo>
                  <a:lnTo>
                    <a:pt x="361213" y="1007229"/>
                  </a:lnTo>
                  <a:lnTo>
                    <a:pt x="360236" y="1011980"/>
                  </a:lnTo>
                  <a:lnTo>
                    <a:pt x="359202" y="1016731"/>
                  </a:lnTo>
                  <a:lnTo>
                    <a:pt x="358104" y="1021482"/>
                  </a:lnTo>
                  <a:lnTo>
                    <a:pt x="356930" y="1026233"/>
                  </a:lnTo>
                  <a:lnTo>
                    <a:pt x="355672" y="1030985"/>
                  </a:lnTo>
                  <a:lnTo>
                    <a:pt x="354311" y="1035736"/>
                  </a:lnTo>
                  <a:lnTo>
                    <a:pt x="352849" y="1040487"/>
                  </a:lnTo>
                  <a:lnTo>
                    <a:pt x="351285" y="1045238"/>
                  </a:lnTo>
                  <a:lnTo>
                    <a:pt x="349618" y="1049989"/>
                  </a:lnTo>
                  <a:lnTo>
                    <a:pt x="347847" y="1054740"/>
                  </a:lnTo>
                  <a:lnTo>
                    <a:pt x="345975" y="1059491"/>
                  </a:lnTo>
                  <a:lnTo>
                    <a:pt x="344003" y="1064242"/>
                  </a:lnTo>
                  <a:lnTo>
                    <a:pt x="341935" y="1068993"/>
                  </a:lnTo>
                  <a:lnTo>
                    <a:pt x="339767" y="1073744"/>
                  </a:lnTo>
                  <a:lnTo>
                    <a:pt x="337522" y="1078495"/>
                  </a:lnTo>
                  <a:lnTo>
                    <a:pt x="335210" y="1083246"/>
                  </a:lnTo>
                  <a:lnTo>
                    <a:pt x="332842" y="1087998"/>
                  </a:lnTo>
                  <a:lnTo>
                    <a:pt x="330429" y="1092749"/>
                  </a:lnTo>
                  <a:lnTo>
                    <a:pt x="327983" y="1097500"/>
                  </a:lnTo>
                  <a:lnTo>
                    <a:pt x="325517" y="1102251"/>
                  </a:lnTo>
                  <a:lnTo>
                    <a:pt x="323044" y="1107002"/>
                  </a:lnTo>
                  <a:lnTo>
                    <a:pt x="320579" y="1111753"/>
                  </a:lnTo>
                  <a:lnTo>
                    <a:pt x="318134" y="1116504"/>
                  </a:lnTo>
                  <a:lnTo>
                    <a:pt x="315718" y="1121255"/>
                  </a:lnTo>
                  <a:lnTo>
                    <a:pt x="313340" y="1126006"/>
                  </a:lnTo>
                  <a:lnTo>
                    <a:pt x="311007" y="1130757"/>
                  </a:lnTo>
                  <a:lnTo>
                    <a:pt x="308726" y="1135508"/>
                  </a:lnTo>
                  <a:lnTo>
                    <a:pt x="306501" y="1140259"/>
                  </a:lnTo>
                  <a:lnTo>
                    <a:pt x="304345" y="1145011"/>
                  </a:lnTo>
                  <a:lnTo>
                    <a:pt x="302254" y="1149762"/>
                  </a:lnTo>
                  <a:lnTo>
                    <a:pt x="300227" y="1154513"/>
                  </a:lnTo>
                  <a:lnTo>
                    <a:pt x="298263" y="1159264"/>
                  </a:lnTo>
                  <a:lnTo>
                    <a:pt x="296365" y="1164015"/>
                  </a:lnTo>
                  <a:lnTo>
                    <a:pt x="294531" y="1168766"/>
                  </a:lnTo>
                  <a:lnTo>
                    <a:pt x="292762" y="1173517"/>
                  </a:lnTo>
                  <a:lnTo>
                    <a:pt x="291062" y="1178268"/>
                  </a:lnTo>
                  <a:lnTo>
                    <a:pt x="289440" y="1183019"/>
                  </a:lnTo>
                  <a:lnTo>
                    <a:pt x="287889" y="1187770"/>
                  </a:lnTo>
                  <a:lnTo>
                    <a:pt x="286413" y="1192521"/>
                  </a:lnTo>
                  <a:lnTo>
                    <a:pt x="285014" y="1197272"/>
                  </a:lnTo>
                  <a:lnTo>
                    <a:pt x="283698" y="1202024"/>
                  </a:lnTo>
                  <a:lnTo>
                    <a:pt x="282466" y="1206775"/>
                  </a:lnTo>
                  <a:lnTo>
                    <a:pt x="281324" y="1211526"/>
                  </a:lnTo>
                  <a:lnTo>
                    <a:pt x="280282" y="1216277"/>
                  </a:lnTo>
                  <a:lnTo>
                    <a:pt x="279342" y="1221028"/>
                  </a:lnTo>
                  <a:lnTo>
                    <a:pt x="278496" y="1225779"/>
                  </a:lnTo>
                  <a:lnTo>
                    <a:pt x="277741" y="1230530"/>
                  </a:lnTo>
                  <a:lnTo>
                    <a:pt x="277072" y="1235281"/>
                  </a:lnTo>
                  <a:lnTo>
                    <a:pt x="276484" y="1240032"/>
                  </a:lnTo>
                  <a:lnTo>
                    <a:pt x="275968" y="1244783"/>
                  </a:lnTo>
                  <a:lnTo>
                    <a:pt x="275513" y="1249534"/>
                  </a:lnTo>
                  <a:lnTo>
                    <a:pt x="275111" y="1254285"/>
                  </a:lnTo>
                  <a:lnTo>
                    <a:pt x="274739" y="1259037"/>
                  </a:lnTo>
                  <a:lnTo>
                    <a:pt x="274379" y="1263788"/>
                  </a:lnTo>
                  <a:lnTo>
                    <a:pt x="274017" y="1268539"/>
                  </a:lnTo>
                  <a:lnTo>
                    <a:pt x="273635" y="1273290"/>
                  </a:lnTo>
                  <a:lnTo>
                    <a:pt x="273220" y="1278041"/>
                  </a:lnTo>
                  <a:lnTo>
                    <a:pt x="272757" y="1282792"/>
                  </a:lnTo>
                  <a:lnTo>
                    <a:pt x="272231" y="1287543"/>
                  </a:lnTo>
                  <a:lnTo>
                    <a:pt x="271622" y="1292294"/>
                  </a:lnTo>
                  <a:lnTo>
                    <a:pt x="270931" y="1297045"/>
                  </a:lnTo>
                  <a:lnTo>
                    <a:pt x="270154" y="1301796"/>
                  </a:lnTo>
                  <a:lnTo>
                    <a:pt x="269290" y="1306547"/>
                  </a:lnTo>
                  <a:lnTo>
                    <a:pt x="268337" y="1311298"/>
                  </a:lnTo>
                  <a:lnTo>
                    <a:pt x="267300" y="1316050"/>
                  </a:lnTo>
                  <a:lnTo>
                    <a:pt x="266182" y="1320801"/>
                  </a:lnTo>
                  <a:lnTo>
                    <a:pt x="264984" y="1325552"/>
                  </a:lnTo>
                  <a:lnTo>
                    <a:pt x="263718" y="1330303"/>
                  </a:lnTo>
                  <a:lnTo>
                    <a:pt x="262399" y="1335054"/>
                  </a:lnTo>
                  <a:lnTo>
                    <a:pt x="261039" y="1339805"/>
                  </a:lnTo>
                  <a:lnTo>
                    <a:pt x="259647" y="1344556"/>
                  </a:lnTo>
                  <a:lnTo>
                    <a:pt x="258235" y="1349307"/>
                  </a:lnTo>
                  <a:lnTo>
                    <a:pt x="256814" y="1354058"/>
                  </a:lnTo>
                  <a:lnTo>
                    <a:pt x="255394" y="1358809"/>
                  </a:lnTo>
                  <a:lnTo>
                    <a:pt x="253991" y="1363560"/>
                  </a:lnTo>
                  <a:lnTo>
                    <a:pt x="252612" y="1368311"/>
                  </a:lnTo>
                  <a:lnTo>
                    <a:pt x="251267" y="1373063"/>
                  </a:lnTo>
                  <a:lnTo>
                    <a:pt x="249963" y="1377814"/>
                  </a:lnTo>
                  <a:lnTo>
                    <a:pt x="248706" y="1382565"/>
                  </a:lnTo>
                  <a:lnTo>
                    <a:pt x="247500" y="1387316"/>
                  </a:lnTo>
                  <a:lnTo>
                    <a:pt x="246351" y="1392067"/>
                  </a:lnTo>
                  <a:lnTo>
                    <a:pt x="245263" y="1396818"/>
                  </a:lnTo>
                  <a:lnTo>
                    <a:pt x="244244" y="1401569"/>
                  </a:lnTo>
                  <a:lnTo>
                    <a:pt x="243284" y="1406320"/>
                  </a:lnTo>
                  <a:lnTo>
                    <a:pt x="242382" y="1411071"/>
                  </a:lnTo>
                  <a:lnTo>
                    <a:pt x="241536" y="1415822"/>
                  </a:lnTo>
                  <a:lnTo>
                    <a:pt x="240741" y="1420573"/>
                  </a:lnTo>
                  <a:lnTo>
                    <a:pt x="239992" y="1425324"/>
                  </a:lnTo>
                  <a:lnTo>
                    <a:pt x="239285" y="1430076"/>
                  </a:lnTo>
                  <a:lnTo>
                    <a:pt x="238614" y="1434827"/>
                  </a:lnTo>
                  <a:lnTo>
                    <a:pt x="237972" y="1439578"/>
                  </a:lnTo>
                  <a:lnTo>
                    <a:pt x="237348" y="1444329"/>
                  </a:lnTo>
                  <a:lnTo>
                    <a:pt x="236736" y="1449080"/>
                  </a:lnTo>
                  <a:lnTo>
                    <a:pt x="236128" y="1453831"/>
                  </a:lnTo>
                  <a:lnTo>
                    <a:pt x="235518" y="1458582"/>
                  </a:lnTo>
                  <a:lnTo>
                    <a:pt x="234902" y="1463333"/>
                  </a:lnTo>
                  <a:lnTo>
                    <a:pt x="234273" y="1468084"/>
                  </a:lnTo>
                  <a:lnTo>
                    <a:pt x="233624" y="1472835"/>
                  </a:lnTo>
                  <a:lnTo>
                    <a:pt x="232954" y="1477586"/>
                  </a:lnTo>
                  <a:lnTo>
                    <a:pt x="232262" y="1482337"/>
                  </a:lnTo>
                  <a:lnTo>
                    <a:pt x="231548" y="1487089"/>
                  </a:lnTo>
                  <a:lnTo>
                    <a:pt x="230812" y="1491840"/>
                  </a:lnTo>
                  <a:lnTo>
                    <a:pt x="230057" y="1496591"/>
                  </a:lnTo>
                  <a:lnTo>
                    <a:pt x="229285" y="1501342"/>
                  </a:lnTo>
                  <a:lnTo>
                    <a:pt x="228500" y="1506093"/>
                  </a:lnTo>
                  <a:lnTo>
                    <a:pt x="227709" y="1510844"/>
                  </a:lnTo>
                  <a:lnTo>
                    <a:pt x="226919" y="1515595"/>
                  </a:lnTo>
                  <a:lnTo>
                    <a:pt x="226136" y="1520346"/>
                  </a:lnTo>
                  <a:lnTo>
                    <a:pt x="225366" y="1525097"/>
                  </a:lnTo>
                  <a:lnTo>
                    <a:pt x="224616" y="1529848"/>
                  </a:lnTo>
                  <a:lnTo>
                    <a:pt x="223892" y="1534599"/>
                  </a:lnTo>
                  <a:lnTo>
                    <a:pt x="223200" y="1539350"/>
                  </a:lnTo>
                  <a:lnTo>
                    <a:pt x="222547" y="1544102"/>
                  </a:lnTo>
                  <a:lnTo>
                    <a:pt x="221938" y="1548853"/>
                  </a:lnTo>
                  <a:lnTo>
                    <a:pt x="221371" y="1553604"/>
                  </a:lnTo>
                  <a:lnTo>
                    <a:pt x="220847" y="1558355"/>
                  </a:lnTo>
                  <a:lnTo>
                    <a:pt x="220366" y="1563106"/>
                  </a:lnTo>
                  <a:lnTo>
                    <a:pt x="219925" y="1567857"/>
                  </a:lnTo>
                  <a:lnTo>
                    <a:pt x="219522" y="1572608"/>
                  </a:lnTo>
                  <a:lnTo>
                    <a:pt x="219153" y="1577359"/>
                  </a:lnTo>
                  <a:lnTo>
                    <a:pt x="218818" y="1582110"/>
                  </a:lnTo>
                  <a:lnTo>
                    <a:pt x="218505" y="1586861"/>
                  </a:lnTo>
                  <a:lnTo>
                    <a:pt x="218207" y="1591612"/>
                  </a:lnTo>
                  <a:lnTo>
                    <a:pt x="217921" y="1596363"/>
                  </a:lnTo>
                  <a:lnTo>
                    <a:pt x="217639" y="1601115"/>
                  </a:lnTo>
                  <a:lnTo>
                    <a:pt x="217356" y="1605866"/>
                  </a:lnTo>
                  <a:lnTo>
                    <a:pt x="217068" y="1610617"/>
                  </a:lnTo>
                  <a:lnTo>
                    <a:pt x="216770" y="1615368"/>
                  </a:lnTo>
                  <a:lnTo>
                    <a:pt x="216455" y="1620119"/>
                  </a:lnTo>
                  <a:lnTo>
                    <a:pt x="216123" y="1624870"/>
                  </a:lnTo>
                  <a:lnTo>
                    <a:pt x="215773" y="1629621"/>
                  </a:lnTo>
                  <a:lnTo>
                    <a:pt x="215403" y="1634372"/>
                  </a:lnTo>
                  <a:lnTo>
                    <a:pt x="215013" y="1639123"/>
                  </a:lnTo>
                  <a:lnTo>
                    <a:pt x="214604" y="1643874"/>
                  </a:lnTo>
                  <a:lnTo>
                    <a:pt x="214176" y="1648625"/>
                  </a:lnTo>
                  <a:lnTo>
                    <a:pt x="213729" y="1653376"/>
                  </a:lnTo>
                  <a:lnTo>
                    <a:pt x="213268" y="1658128"/>
                  </a:lnTo>
                  <a:lnTo>
                    <a:pt x="212795" y="1662879"/>
                  </a:lnTo>
                  <a:lnTo>
                    <a:pt x="212313" y="1667630"/>
                  </a:lnTo>
                  <a:lnTo>
                    <a:pt x="211825" y="1672381"/>
                  </a:lnTo>
                  <a:lnTo>
                    <a:pt x="211334" y="1677132"/>
                  </a:lnTo>
                  <a:lnTo>
                    <a:pt x="210843" y="1681883"/>
                  </a:lnTo>
                  <a:lnTo>
                    <a:pt x="210354" y="1686634"/>
                  </a:lnTo>
                  <a:lnTo>
                    <a:pt x="209872" y="1691385"/>
                  </a:lnTo>
                  <a:lnTo>
                    <a:pt x="209398" y="1696136"/>
                  </a:lnTo>
                  <a:lnTo>
                    <a:pt x="208937" y="1700887"/>
                  </a:lnTo>
                  <a:lnTo>
                    <a:pt x="208488" y="1705638"/>
                  </a:lnTo>
                  <a:lnTo>
                    <a:pt x="208054" y="1710389"/>
                  </a:lnTo>
                  <a:lnTo>
                    <a:pt x="207636" y="1715141"/>
                  </a:lnTo>
                  <a:lnTo>
                    <a:pt x="207235" y="1719892"/>
                  </a:lnTo>
                  <a:lnTo>
                    <a:pt x="206853" y="1724643"/>
                  </a:lnTo>
                  <a:lnTo>
                    <a:pt x="206491" y="1729394"/>
                  </a:lnTo>
                  <a:lnTo>
                    <a:pt x="206145" y="1734145"/>
                  </a:lnTo>
                  <a:lnTo>
                    <a:pt x="205816" y="1738896"/>
                  </a:lnTo>
                  <a:lnTo>
                    <a:pt x="205501" y="1743647"/>
                  </a:lnTo>
                  <a:lnTo>
                    <a:pt x="205200" y="1748398"/>
                  </a:lnTo>
                  <a:lnTo>
                    <a:pt x="204912" y="1753149"/>
                  </a:lnTo>
                  <a:lnTo>
                    <a:pt x="204635" y="1757900"/>
                  </a:lnTo>
                  <a:lnTo>
                    <a:pt x="204367" y="1762651"/>
                  </a:lnTo>
                  <a:lnTo>
                    <a:pt x="204109" y="1767402"/>
                  </a:lnTo>
                  <a:lnTo>
                    <a:pt x="203857" y="1772154"/>
                  </a:lnTo>
                  <a:lnTo>
                    <a:pt x="203612" y="1776905"/>
                  </a:lnTo>
                  <a:lnTo>
                    <a:pt x="203372" y="1781656"/>
                  </a:lnTo>
                  <a:lnTo>
                    <a:pt x="203139" y="1786407"/>
                  </a:lnTo>
                  <a:lnTo>
                    <a:pt x="202911" y="1791158"/>
                  </a:lnTo>
                  <a:lnTo>
                    <a:pt x="202690" y="1795909"/>
                  </a:lnTo>
                  <a:lnTo>
                    <a:pt x="202477" y="1800660"/>
                  </a:lnTo>
                  <a:lnTo>
                    <a:pt x="202272" y="1805411"/>
                  </a:lnTo>
                  <a:lnTo>
                    <a:pt x="202075" y="1810162"/>
                  </a:lnTo>
                  <a:lnTo>
                    <a:pt x="201887" y="1814913"/>
                  </a:lnTo>
                  <a:lnTo>
                    <a:pt x="201707" y="1819664"/>
                  </a:lnTo>
                  <a:lnTo>
                    <a:pt x="201535" y="1824415"/>
                  </a:lnTo>
                  <a:lnTo>
                    <a:pt x="201371" y="1829167"/>
                  </a:lnTo>
                  <a:lnTo>
                    <a:pt x="201215" y="1833918"/>
                  </a:lnTo>
                  <a:lnTo>
                    <a:pt x="201064" y="1838669"/>
                  </a:lnTo>
                  <a:lnTo>
                    <a:pt x="200918" y="1843420"/>
                  </a:lnTo>
                  <a:lnTo>
                    <a:pt x="200774" y="1848171"/>
                  </a:lnTo>
                  <a:lnTo>
                    <a:pt x="200630" y="1852922"/>
                  </a:lnTo>
                  <a:lnTo>
                    <a:pt x="200486" y="1857673"/>
                  </a:lnTo>
                  <a:lnTo>
                    <a:pt x="200337" y="1862424"/>
                  </a:lnTo>
                  <a:lnTo>
                    <a:pt x="200184" y="1867175"/>
                  </a:lnTo>
                  <a:lnTo>
                    <a:pt x="200023" y="1871926"/>
                  </a:lnTo>
                  <a:lnTo>
                    <a:pt x="199854" y="1876677"/>
                  </a:lnTo>
                  <a:lnTo>
                    <a:pt x="199676" y="1881428"/>
                  </a:lnTo>
                  <a:lnTo>
                    <a:pt x="199489" y="1886180"/>
                  </a:lnTo>
                  <a:lnTo>
                    <a:pt x="199293" y="1890931"/>
                  </a:lnTo>
                  <a:lnTo>
                    <a:pt x="199088" y="1895682"/>
                  </a:lnTo>
                  <a:lnTo>
                    <a:pt x="198874" y="1900433"/>
                  </a:lnTo>
                  <a:lnTo>
                    <a:pt x="198654" y="1905184"/>
                  </a:lnTo>
                  <a:lnTo>
                    <a:pt x="198428" y="1909935"/>
                  </a:lnTo>
                  <a:lnTo>
                    <a:pt x="198199" y="1914686"/>
                  </a:lnTo>
                  <a:lnTo>
                    <a:pt x="197969" y="1919437"/>
                  </a:lnTo>
                  <a:lnTo>
                    <a:pt x="197739" y="1924188"/>
                  </a:lnTo>
                  <a:lnTo>
                    <a:pt x="197511" y="1928939"/>
                  </a:lnTo>
                  <a:lnTo>
                    <a:pt x="197288" y="1933690"/>
                  </a:lnTo>
                  <a:lnTo>
                    <a:pt x="197070" y="1938441"/>
                  </a:lnTo>
                  <a:lnTo>
                    <a:pt x="196860" y="1943193"/>
                  </a:lnTo>
                  <a:lnTo>
                    <a:pt x="196659" y="1947944"/>
                  </a:lnTo>
                  <a:lnTo>
                    <a:pt x="196469" y="1952695"/>
                  </a:lnTo>
                  <a:lnTo>
                    <a:pt x="196290" y="1957446"/>
                  </a:lnTo>
                  <a:lnTo>
                    <a:pt x="196122" y="1962197"/>
                  </a:lnTo>
                  <a:lnTo>
                    <a:pt x="195966" y="1966948"/>
                  </a:lnTo>
                  <a:lnTo>
                    <a:pt x="195823" y="1971699"/>
                  </a:lnTo>
                  <a:lnTo>
                    <a:pt x="195692" y="1976450"/>
                  </a:lnTo>
                  <a:lnTo>
                    <a:pt x="195576" y="1981201"/>
                  </a:lnTo>
                  <a:lnTo>
                    <a:pt x="195473" y="1985952"/>
                  </a:lnTo>
                  <a:lnTo>
                    <a:pt x="195383" y="1990703"/>
                  </a:lnTo>
                  <a:lnTo>
                    <a:pt x="195305" y="1995454"/>
                  </a:lnTo>
                  <a:lnTo>
                    <a:pt x="195238" y="2000206"/>
                  </a:lnTo>
                  <a:lnTo>
                    <a:pt x="195183" y="2004957"/>
                  </a:lnTo>
                  <a:lnTo>
                    <a:pt x="195139" y="2009708"/>
                  </a:lnTo>
                  <a:lnTo>
                    <a:pt x="195104" y="2014459"/>
                  </a:lnTo>
                  <a:lnTo>
                    <a:pt x="195078" y="2019210"/>
                  </a:lnTo>
                  <a:lnTo>
                    <a:pt x="195059" y="2023961"/>
                  </a:lnTo>
                  <a:lnTo>
                    <a:pt x="195045" y="2028712"/>
                  </a:lnTo>
                  <a:lnTo>
                    <a:pt x="195035" y="2033463"/>
                  </a:lnTo>
                  <a:lnTo>
                    <a:pt x="195026" y="2038214"/>
                  </a:lnTo>
                  <a:lnTo>
                    <a:pt x="195019" y="2042965"/>
                  </a:lnTo>
                  <a:lnTo>
                    <a:pt x="195010" y="2047716"/>
                  </a:lnTo>
                  <a:lnTo>
                    <a:pt x="194998" y="2052467"/>
                  </a:lnTo>
                  <a:lnTo>
                    <a:pt x="194982" y="2057219"/>
                  </a:lnTo>
                  <a:lnTo>
                    <a:pt x="194962" y="2061970"/>
                  </a:lnTo>
                  <a:lnTo>
                    <a:pt x="194935" y="2066721"/>
                  </a:lnTo>
                  <a:lnTo>
                    <a:pt x="194903" y="2071472"/>
                  </a:lnTo>
                  <a:lnTo>
                    <a:pt x="194866" y="2076223"/>
                  </a:lnTo>
                  <a:lnTo>
                    <a:pt x="194823" y="2080974"/>
                  </a:lnTo>
                  <a:lnTo>
                    <a:pt x="194775" y="2085725"/>
                  </a:lnTo>
                  <a:lnTo>
                    <a:pt x="194722" y="2090476"/>
                  </a:lnTo>
                  <a:lnTo>
                    <a:pt x="194667" y="2095227"/>
                  </a:lnTo>
                  <a:lnTo>
                    <a:pt x="194611" y="2099978"/>
                  </a:lnTo>
                  <a:lnTo>
                    <a:pt x="194555" y="2104729"/>
                  </a:lnTo>
                  <a:lnTo>
                    <a:pt x="194500" y="2109480"/>
                  </a:lnTo>
                  <a:lnTo>
                    <a:pt x="194447" y="2114231"/>
                  </a:lnTo>
                  <a:lnTo>
                    <a:pt x="194398" y="2118983"/>
                  </a:lnTo>
                  <a:lnTo>
                    <a:pt x="194354" y="2123734"/>
                  </a:lnTo>
                  <a:lnTo>
                    <a:pt x="194315" y="2128485"/>
                  </a:lnTo>
                  <a:lnTo>
                    <a:pt x="194282" y="2133236"/>
                  </a:lnTo>
                  <a:lnTo>
                    <a:pt x="194255" y="2137987"/>
                  </a:lnTo>
                  <a:lnTo>
                    <a:pt x="194232" y="2142738"/>
                  </a:lnTo>
                  <a:lnTo>
                    <a:pt x="194215" y="2147489"/>
                  </a:lnTo>
                  <a:lnTo>
                    <a:pt x="194202" y="2152240"/>
                  </a:lnTo>
                  <a:lnTo>
                    <a:pt x="194193" y="2156991"/>
                  </a:lnTo>
                  <a:lnTo>
                    <a:pt x="194186" y="2161742"/>
                  </a:lnTo>
                  <a:lnTo>
                    <a:pt x="194181" y="2166493"/>
                  </a:lnTo>
                  <a:lnTo>
                    <a:pt x="194176" y="2171244"/>
                  </a:lnTo>
                  <a:lnTo>
                    <a:pt x="194171" y="2175996"/>
                  </a:lnTo>
                  <a:lnTo>
                    <a:pt x="194165" y="2180747"/>
                  </a:lnTo>
                  <a:lnTo>
                    <a:pt x="194158" y="2185498"/>
                  </a:lnTo>
                  <a:lnTo>
                    <a:pt x="194149" y="2190249"/>
                  </a:lnTo>
                  <a:lnTo>
                    <a:pt x="194138" y="2195000"/>
                  </a:lnTo>
                  <a:lnTo>
                    <a:pt x="194125" y="2199751"/>
                  </a:lnTo>
                  <a:lnTo>
                    <a:pt x="194109" y="2204502"/>
                  </a:lnTo>
                  <a:lnTo>
                    <a:pt x="194092" y="2209253"/>
                  </a:lnTo>
                  <a:lnTo>
                    <a:pt x="194072" y="2214004"/>
                  </a:lnTo>
                  <a:lnTo>
                    <a:pt x="194050" y="2218755"/>
                  </a:lnTo>
                  <a:lnTo>
                    <a:pt x="194026" y="2223506"/>
                  </a:lnTo>
                  <a:lnTo>
                    <a:pt x="194000" y="2228257"/>
                  </a:lnTo>
                  <a:lnTo>
                    <a:pt x="193970" y="2233009"/>
                  </a:lnTo>
                  <a:lnTo>
                    <a:pt x="193937" y="2237760"/>
                  </a:lnTo>
                  <a:lnTo>
                    <a:pt x="193899" y="2242511"/>
                  </a:lnTo>
                  <a:lnTo>
                    <a:pt x="193857" y="2247262"/>
                  </a:lnTo>
                  <a:lnTo>
                    <a:pt x="193809" y="2252013"/>
                  </a:lnTo>
                  <a:lnTo>
                    <a:pt x="193756" y="2256764"/>
                  </a:lnTo>
                  <a:lnTo>
                    <a:pt x="193696" y="2261515"/>
                  </a:lnTo>
                  <a:lnTo>
                    <a:pt x="193630" y="2266266"/>
                  </a:lnTo>
                  <a:lnTo>
                    <a:pt x="193556" y="2271017"/>
                  </a:lnTo>
                  <a:lnTo>
                    <a:pt x="193476" y="2275768"/>
                  </a:lnTo>
                  <a:lnTo>
                    <a:pt x="193389" y="2280519"/>
                  </a:lnTo>
                  <a:lnTo>
                    <a:pt x="193297" y="2285270"/>
                  </a:lnTo>
                  <a:lnTo>
                    <a:pt x="193201" y="2290022"/>
                  </a:lnTo>
                  <a:lnTo>
                    <a:pt x="193102" y="2294773"/>
                  </a:lnTo>
                  <a:lnTo>
                    <a:pt x="193000" y="2299524"/>
                  </a:lnTo>
                  <a:lnTo>
                    <a:pt x="192898" y="2304275"/>
                  </a:lnTo>
                  <a:lnTo>
                    <a:pt x="192796" y="2309026"/>
                  </a:lnTo>
                  <a:lnTo>
                    <a:pt x="192697" y="2313777"/>
                  </a:lnTo>
                  <a:lnTo>
                    <a:pt x="192602" y="2318528"/>
                  </a:lnTo>
                  <a:lnTo>
                    <a:pt x="192511" y="2323279"/>
                  </a:lnTo>
                  <a:lnTo>
                    <a:pt x="192426" y="2328030"/>
                  </a:lnTo>
                  <a:lnTo>
                    <a:pt x="192347" y="2332781"/>
                  </a:lnTo>
                  <a:lnTo>
                    <a:pt x="192275" y="2337532"/>
                  </a:lnTo>
                  <a:lnTo>
                    <a:pt x="192210" y="2342283"/>
                  </a:lnTo>
                  <a:lnTo>
                    <a:pt x="192154" y="2347035"/>
                  </a:lnTo>
                  <a:lnTo>
                    <a:pt x="192106" y="2351786"/>
                  </a:lnTo>
                  <a:lnTo>
                    <a:pt x="192065" y="2356537"/>
                  </a:lnTo>
                  <a:lnTo>
                    <a:pt x="192031" y="2361288"/>
                  </a:lnTo>
                  <a:lnTo>
                    <a:pt x="192003" y="2366039"/>
                  </a:lnTo>
                  <a:lnTo>
                    <a:pt x="191982" y="2370790"/>
                  </a:lnTo>
                  <a:lnTo>
                    <a:pt x="191965" y="2375541"/>
                  </a:lnTo>
                  <a:lnTo>
                    <a:pt x="191954" y="2380292"/>
                  </a:lnTo>
                  <a:lnTo>
                    <a:pt x="191947" y="2385043"/>
                  </a:lnTo>
                  <a:lnTo>
                    <a:pt x="191943" y="2389794"/>
                  </a:lnTo>
                  <a:lnTo>
                    <a:pt x="191941" y="2394545"/>
                  </a:lnTo>
                  <a:lnTo>
                    <a:pt x="191941" y="2399296"/>
                  </a:lnTo>
                  <a:lnTo>
                    <a:pt x="191942" y="2404048"/>
                  </a:lnTo>
                  <a:lnTo>
                    <a:pt x="191943" y="2408799"/>
                  </a:lnTo>
                  <a:lnTo>
                    <a:pt x="191945" y="2413550"/>
                  </a:lnTo>
                  <a:lnTo>
                    <a:pt x="191946" y="2418301"/>
                  </a:lnTo>
                  <a:lnTo>
                    <a:pt x="191946" y="2423052"/>
                  </a:lnTo>
                  <a:lnTo>
                    <a:pt x="191945" y="2427803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1" name="pg35">
              <a:extLst>
                <a:ext uri="{FF2B5EF4-FFF2-40B4-BE49-F238E27FC236}">
                  <a16:creationId xmlns:a16="http://schemas.microsoft.com/office/drawing/2014/main" id="{CB136137-F19B-3462-743B-0536CCD76DB5}"/>
                </a:ext>
              </a:extLst>
            </p:cNvPr>
            <p:cNvSpPr/>
            <p:nvPr/>
          </p:nvSpPr>
          <p:spPr>
            <a:xfrm>
              <a:off x="6388033" y="3744854"/>
              <a:ext cx="350518" cy="2781993"/>
            </a:xfrm>
            <a:custGeom>
              <a:avLst/>
              <a:gdLst/>
              <a:ahLst/>
              <a:cxnLst/>
              <a:rect l="0" t="0" r="0" b="0"/>
              <a:pathLst>
                <a:path w="350518" h="2781993">
                  <a:moveTo>
                    <a:pt x="175033" y="2781993"/>
                  </a:moveTo>
                  <a:lnTo>
                    <a:pt x="175031" y="2776549"/>
                  </a:lnTo>
                  <a:lnTo>
                    <a:pt x="175031" y="2771104"/>
                  </a:lnTo>
                  <a:lnTo>
                    <a:pt x="175032" y="2765660"/>
                  </a:lnTo>
                  <a:lnTo>
                    <a:pt x="175034" y="2760216"/>
                  </a:lnTo>
                  <a:lnTo>
                    <a:pt x="175037" y="2754772"/>
                  </a:lnTo>
                  <a:lnTo>
                    <a:pt x="175040" y="2749328"/>
                  </a:lnTo>
                  <a:lnTo>
                    <a:pt x="175043" y="2743883"/>
                  </a:lnTo>
                  <a:lnTo>
                    <a:pt x="175046" y="2738439"/>
                  </a:lnTo>
                  <a:lnTo>
                    <a:pt x="175049" y="2732995"/>
                  </a:lnTo>
                  <a:lnTo>
                    <a:pt x="175050" y="2727551"/>
                  </a:lnTo>
                  <a:lnTo>
                    <a:pt x="175050" y="2722106"/>
                  </a:lnTo>
                  <a:lnTo>
                    <a:pt x="175048" y="2716662"/>
                  </a:lnTo>
                  <a:lnTo>
                    <a:pt x="175044" y="2711218"/>
                  </a:lnTo>
                  <a:lnTo>
                    <a:pt x="175039" y="2705774"/>
                  </a:lnTo>
                  <a:lnTo>
                    <a:pt x="175031" y="2700330"/>
                  </a:lnTo>
                  <a:lnTo>
                    <a:pt x="175022" y="2694885"/>
                  </a:lnTo>
                  <a:lnTo>
                    <a:pt x="175011" y="2689441"/>
                  </a:lnTo>
                  <a:lnTo>
                    <a:pt x="174999" y="2683997"/>
                  </a:lnTo>
                  <a:lnTo>
                    <a:pt x="174985" y="2678553"/>
                  </a:lnTo>
                  <a:lnTo>
                    <a:pt x="174969" y="2673109"/>
                  </a:lnTo>
                  <a:lnTo>
                    <a:pt x="174953" y="2667664"/>
                  </a:lnTo>
                  <a:lnTo>
                    <a:pt x="174936" y="2662220"/>
                  </a:lnTo>
                  <a:lnTo>
                    <a:pt x="174919" y="2656776"/>
                  </a:lnTo>
                  <a:lnTo>
                    <a:pt x="174901" y="2651332"/>
                  </a:lnTo>
                  <a:lnTo>
                    <a:pt x="174883" y="2645887"/>
                  </a:lnTo>
                  <a:lnTo>
                    <a:pt x="174864" y="2640443"/>
                  </a:lnTo>
                  <a:lnTo>
                    <a:pt x="174846" y="2634999"/>
                  </a:lnTo>
                  <a:lnTo>
                    <a:pt x="174827" y="2629555"/>
                  </a:lnTo>
                  <a:lnTo>
                    <a:pt x="174808" y="2624111"/>
                  </a:lnTo>
                  <a:lnTo>
                    <a:pt x="174789" y="2618666"/>
                  </a:lnTo>
                  <a:lnTo>
                    <a:pt x="174769" y="2613222"/>
                  </a:lnTo>
                  <a:lnTo>
                    <a:pt x="174748" y="2607778"/>
                  </a:lnTo>
                  <a:lnTo>
                    <a:pt x="174725" y="2602334"/>
                  </a:lnTo>
                  <a:lnTo>
                    <a:pt x="174701" y="2596890"/>
                  </a:lnTo>
                  <a:lnTo>
                    <a:pt x="174676" y="2591445"/>
                  </a:lnTo>
                  <a:lnTo>
                    <a:pt x="174648" y="2586001"/>
                  </a:lnTo>
                  <a:lnTo>
                    <a:pt x="174618" y="2580557"/>
                  </a:lnTo>
                  <a:lnTo>
                    <a:pt x="174586" y="2575113"/>
                  </a:lnTo>
                  <a:lnTo>
                    <a:pt x="174551" y="2569668"/>
                  </a:lnTo>
                  <a:lnTo>
                    <a:pt x="174514" y="2564224"/>
                  </a:lnTo>
                  <a:lnTo>
                    <a:pt x="174473" y="2558780"/>
                  </a:lnTo>
                  <a:lnTo>
                    <a:pt x="174430" y="2553336"/>
                  </a:lnTo>
                  <a:lnTo>
                    <a:pt x="174384" y="2547892"/>
                  </a:lnTo>
                  <a:lnTo>
                    <a:pt x="174335" y="2542447"/>
                  </a:lnTo>
                  <a:lnTo>
                    <a:pt x="174284" y="2537003"/>
                  </a:lnTo>
                  <a:lnTo>
                    <a:pt x="174231" y="2531559"/>
                  </a:lnTo>
                  <a:lnTo>
                    <a:pt x="174175" y="2526115"/>
                  </a:lnTo>
                  <a:lnTo>
                    <a:pt x="174117" y="2520671"/>
                  </a:lnTo>
                  <a:lnTo>
                    <a:pt x="174057" y="2515226"/>
                  </a:lnTo>
                  <a:lnTo>
                    <a:pt x="173996" y="2509782"/>
                  </a:lnTo>
                  <a:lnTo>
                    <a:pt x="173932" y="2504338"/>
                  </a:lnTo>
                  <a:lnTo>
                    <a:pt x="173868" y="2498894"/>
                  </a:lnTo>
                  <a:lnTo>
                    <a:pt x="173801" y="2493449"/>
                  </a:lnTo>
                  <a:lnTo>
                    <a:pt x="173733" y="2488005"/>
                  </a:lnTo>
                  <a:lnTo>
                    <a:pt x="173663" y="2482561"/>
                  </a:lnTo>
                  <a:lnTo>
                    <a:pt x="173591" y="2477117"/>
                  </a:lnTo>
                  <a:lnTo>
                    <a:pt x="173518" y="2471673"/>
                  </a:lnTo>
                  <a:lnTo>
                    <a:pt x="173442" y="2466228"/>
                  </a:lnTo>
                  <a:lnTo>
                    <a:pt x="173366" y="2460784"/>
                  </a:lnTo>
                  <a:lnTo>
                    <a:pt x="173287" y="2455340"/>
                  </a:lnTo>
                  <a:lnTo>
                    <a:pt x="173207" y="2449896"/>
                  </a:lnTo>
                  <a:lnTo>
                    <a:pt x="173125" y="2444452"/>
                  </a:lnTo>
                  <a:lnTo>
                    <a:pt x="173041" y="2439007"/>
                  </a:lnTo>
                  <a:lnTo>
                    <a:pt x="172955" y="2433563"/>
                  </a:lnTo>
                  <a:lnTo>
                    <a:pt x="172868" y="2428119"/>
                  </a:lnTo>
                  <a:lnTo>
                    <a:pt x="172780" y="2422675"/>
                  </a:lnTo>
                  <a:lnTo>
                    <a:pt x="172690" y="2417230"/>
                  </a:lnTo>
                  <a:lnTo>
                    <a:pt x="172598" y="2411786"/>
                  </a:lnTo>
                  <a:lnTo>
                    <a:pt x="172505" y="2406342"/>
                  </a:lnTo>
                  <a:lnTo>
                    <a:pt x="172411" y="2400898"/>
                  </a:lnTo>
                  <a:lnTo>
                    <a:pt x="172314" y="2395454"/>
                  </a:lnTo>
                  <a:lnTo>
                    <a:pt x="172215" y="2390009"/>
                  </a:lnTo>
                  <a:lnTo>
                    <a:pt x="172113" y="2384565"/>
                  </a:lnTo>
                  <a:lnTo>
                    <a:pt x="172008" y="2379121"/>
                  </a:lnTo>
                  <a:lnTo>
                    <a:pt x="171900" y="2373677"/>
                  </a:lnTo>
                  <a:lnTo>
                    <a:pt x="171787" y="2368233"/>
                  </a:lnTo>
                  <a:lnTo>
                    <a:pt x="171669" y="2362788"/>
                  </a:lnTo>
                  <a:lnTo>
                    <a:pt x="171545" y="2357344"/>
                  </a:lnTo>
                  <a:lnTo>
                    <a:pt x="171413" y="2351900"/>
                  </a:lnTo>
                  <a:lnTo>
                    <a:pt x="171275" y="2346456"/>
                  </a:lnTo>
                  <a:lnTo>
                    <a:pt x="171129" y="2341011"/>
                  </a:lnTo>
                  <a:lnTo>
                    <a:pt x="170975" y="2335567"/>
                  </a:lnTo>
                  <a:lnTo>
                    <a:pt x="170814" y="2330123"/>
                  </a:lnTo>
                  <a:lnTo>
                    <a:pt x="170647" y="2324679"/>
                  </a:lnTo>
                  <a:lnTo>
                    <a:pt x="170472" y="2319235"/>
                  </a:lnTo>
                  <a:lnTo>
                    <a:pt x="170293" y="2313790"/>
                  </a:lnTo>
                  <a:lnTo>
                    <a:pt x="170111" y="2308346"/>
                  </a:lnTo>
                  <a:lnTo>
                    <a:pt x="169928" y="2302902"/>
                  </a:lnTo>
                  <a:lnTo>
                    <a:pt x="169747" y="2297458"/>
                  </a:lnTo>
                  <a:lnTo>
                    <a:pt x="169571" y="2292014"/>
                  </a:lnTo>
                  <a:lnTo>
                    <a:pt x="169400" y="2286569"/>
                  </a:lnTo>
                  <a:lnTo>
                    <a:pt x="169239" y="2281125"/>
                  </a:lnTo>
                  <a:lnTo>
                    <a:pt x="169093" y="2275681"/>
                  </a:lnTo>
                  <a:lnTo>
                    <a:pt x="168962" y="2270237"/>
                  </a:lnTo>
                  <a:lnTo>
                    <a:pt x="168848" y="2264792"/>
                  </a:lnTo>
                  <a:lnTo>
                    <a:pt x="168752" y="2259348"/>
                  </a:lnTo>
                  <a:lnTo>
                    <a:pt x="168675" y="2253904"/>
                  </a:lnTo>
                  <a:lnTo>
                    <a:pt x="168617" y="2248460"/>
                  </a:lnTo>
                  <a:lnTo>
                    <a:pt x="168579" y="2243016"/>
                  </a:lnTo>
                  <a:lnTo>
                    <a:pt x="168560" y="2237571"/>
                  </a:lnTo>
                  <a:lnTo>
                    <a:pt x="168558" y="2232127"/>
                  </a:lnTo>
                  <a:lnTo>
                    <a:pt x="168569" y="2226683"/>
                  </a:lnTo>
                  <a:lnTo>
                    <a:pt x="168591" y="2221239"/>
                  </a:lnTo>
                  <a:lnTo>
                    <a:pt x="168619" y="2215795"/>
                  </a:lnTo>
                  <a:lnTo>
                    <a:pt x="168650" y="2210350"/>
                  </a:lnTo>
                  <a:lnTo>
                    <a:pt x="168681" y="2204906"/>
                  </a:lnTo>
                  <a:lnTo>
                    <a:pt x="168707" y="2199462"/>
                  </a:lnTo>
                  <a:lnTo>
                    <a:pt x="168723" y="2194018"/>
                  </a:lnTo>
                  <a:lnTo>
                    <a:pt x="168726" y="2188574"/>
                  </a:lnTo>
                  <a:lnTo>
                    <a:pt x="168714" y="2183129"/>
                  </a:lnTo>
                  <a:lnTo>
                    <a:pt x="168684" y="2177685"/>
                  </a:lnTo>
                  <a:lnTo>
                    <a:pt x="168634" y="2172241"/>
                  </a:lnTo>
                  <a:lnTo>
                    <a:pt x="168562" y="2166797"/>
                  </a:lnTo>
                  <a:lnTo>
                    <a:pt x="168467" y="2161352"/>
                  </a:lnTo>
                  <a:lnTo>
                    <a:pt x="168347" y="2155908"/>
                  </a:lnTo>
                  <a:lnTo>
                    <a:pt x="168202" y="2150464"/>
                  </a:lnTo>
                  <a:lnTo>
                    <a:pt x="168035" y="2145020"/>
                  </a:lnTo>
                  <a:lnTo>
                    <a:pt x="167846" y="2139576"/>
                  </a:lnTo>
                  <a:lnTo>
                    <a:pt x="167636" y="2134131"/>
                  </a:lnTo>
                  <a:lnTo>
                    <a:pt x="167407" y="2128687"/>
                  </a:lnTo>
                  <a:lnTo>
                    <a:pt x="167160" y="2123243"/>
                  </a:lnTo>
                  <a:lnTo>
                    <a:pt x="166896" y="2117799"/>
                  </a:lnTo>
                  <a:lnTo>
                    <a:pt x="166615" y="2112355"/>
                  </a:lnTo>
                  <a:lnTo>
                    <a:pt x="166320" y="2106910"/>
                  </a:lnTo>
                  <a:lnTo>
                    <a:pt x="166013" y="2101466"/>
                  </a:lnTo>
                  <a:lnTo>
                    <a:pt x="165696" y="2096022"/>
                  </a:lnTo>
                  <a:lnTo>
                    <a:pt x="165368" y="2090578"/>
                  </a:lnTo>
                  <a:lnTo>
                    <a:pt x="165030" y="2085133"/>
                  </a:lnTo>
                  <a:lnTo>
                    <a:pt x="164685" y="2079689"/>
                  </a:lnTo>
                  <a:lnTo>
                    <a:pt x="164330" y="2074245"/>
                  </a:lnTo>
                  <a:lnTo>
                    <a:pt x="163967" y="2068801"/>
                  </a:lnTo>
                  <a:lnTo>
                    <a:pt x="163598" y="2063357"/>
                  </a:lnTo>
                  <a:lnTo>
                    <a:pt x="163222" y="2057912"/>
                  </a:lnTo>
                  <a:lnTo>
                    <a:pt x="162839" y="2052468"/>
                  </a:lnTo>
                  <a:lnTo>
                    <a:pt x="162451" y="2047024"/>
                  </a:lnTo>
                  <a:lnTo>
                    <a:pt x="162057" y="2041580"/>
                  </a:lnTo>
                  <a:lnTo>
                    <a:pt x="161657" y="2036136"/>
                  </a:lnTo>
                  <a:lnTo>
                    <a:pt x="161252" y="2030691"/>
                  </a:lnTo>
                  <a:lnTo>
                    <a:pt x="160843" y="2025247"/>
                  </a:lnTo>
                  <a:lnTo>
                    <a:pt x="160431" y="2019803"/>
                  </a:lnTo>
                  <a:lnTo>
                    <a:pt x="160015" y="2014359"/>
                  </a:lnTo>
                  <a:lnTo>
                    <a:pt x="159598" y="2008914"/>
                  </a:lnTo>
                  <a:lnTo>
                    <a:pt x="159179" y="2003470"/>
                  </a:lnTo>
                  <a:lnTo>
                    <a:pt x="158760" y="1998026"/>
                  </a:lnTo>
                  <a:lnTo>
                    <a:pt x="158341" y="1992582"/>
                  </a:lnTo>
                  <a:lnTo>
                    <a:pt x="157925" y="1987138"/>
                  </a:lnTo>
                  <a:lnTo>
                    <a:pt x="157511" y="1981693"/>
                  </a:lnTo>
                  <a:lnTo>
                    <a:pt x="157102" y="1976249"/>
                  </a:lnTo>
                  <a:lnTo>
                    <a:pt x="156698" y="1970805"/>
                  </a:lnTo>
                  <a:lnTo>
                    <a:pt x="156299" y="1965361"/>
                  </a:lnTo>
                  <a:lnTo>
                    <a:pt x="155907" y="1959917"/>
                  </a:lnTo>
                  <a:lnTo>
                    <a:pt x="155522" y="1954472"/>
                  </a:lnTo>
                  <a:lnTo>
                    <a:pt x="155145" y="1949028"/>
                  </a:lnTo>
                  <a:lnTo>
                    <a:pt x="154774" y="1943584"/>
                  </a:lnTo>
                  <a:lnTo>
                    <a:pt x="154409" y="1938140"/>
                  </a:lnTo>
                  <a:lnTo>
                    <a:pt x="154048" y="1932695"/>
                  </a:lnTo>
                  <a:lnTo>
                    <a:pt x="153690" y="1927251"/>
                  </a:lnTo>
                  <a:lnTo>
                    <a:pt x="153333" y="1921807"/>
                  </a:lnTo>
                  <a:lnTo>
                    <a:pt x="152974" y="1916363"/>
                  </a:lnTo>
                  <a:lnTo>
                    <a:pt x="152608" y="1910919"/>
                  </a:lnTo>
                  <a:lnTo>
                    <a:pt x="152233" y="1905474"/>
                  </a:lnTo>
                  <a:lnTo>
                    <a:pt x="151845" y="1900030"/>
                  </a:lnTo>
                  <a:lnTo>
                    <a:pt x="151441" y="1894586"/>
                  </a:lnTo>
                  <a:lnTo>
                    <a:pt x="151018" y="1889142"/>
                  </a:lnTo>
                  <a:lnTo>
                    <a:pt x="150573" y="1883698"/>
                  </a:lnTo>
                  <a:lnTo>
                    <a:pt x="150103" y="1878253"/>
                  </a:lnTo>
                  <a:lnTo>
                    <a:pt x="149602" y="1872809"/>
                  </a:lnTo>
                  <a:lnTo>
                    <a:pt x="149072" y="1867365"/>
                  </a:lnTo>
                  <a:lnTo>
                    <a:pt x="148513" y="1861921"/>
                  </a:lnTo>
                  <a:lnTo>
                    <a:pt x="147927" y="1856476"/>
                  </a:lnTo>
                  <a:lnTo>
                    <a:pt x="147314" y="1851032"/>
                  </a:lnTo>
                  <a:lnTo>
                    <a:pt x="146678" y="1845588"/>
                  </a:lnTo>
                  <a:lnTo>
                    <a:pt x="146020" y="1840144"/>
                  </a:lnTo>
                  <a:lnTo>
                    <a:pt x="145345" y="1834700"/>
                  </a:lnTo>
                  <a:lnTo>
                    <a:pt x="144656" y="1829255"/>
                  </a:lnTo>
                  <a:lnTo>
                    <a:pt x="143960" y="1823811"/>
                  </a:lnTo>
                  <a:lnTo>
                    <a:pt x="143261" y="1818367"/>
                  </a:lnTo>
                  <a:lnTo>
                    <a:pt x="142564" y="1812923"/>
                  </a:lnTo>
                  <a:lnTo>
                    <a:pt x="141871" y="1807479"/>
                  </a:lnTo>
                  <a:lnTo>
                    <a:pt x="141185" y="1802034"/>
                  </a:lnTo>
                  <a:lnTo>
                    <a:pt x="140509" y="1796590"/>
                  </a:lnTo>
                  <a:lnTo>
                    <a:pt x="139846" y="1791146"/>
                  </a:lnTo>
                  <a:lnTo>
                    <a:pt x="139194" y="1785702"/>
                  </a:lnTo>
                  <a:lnTo>
                    <a:pt x="138551" y="1780257"/>
                  </a:lnTo>
                  <a:lnTo>
                    <a:pt x="137914" y="1774813"/>
                  </a:lnTo>
                  <a:lnTo>
                    <a:pt x="137280" y="1769369"/>
                  </a:lnTo>
                  <a:lnTo>
                    <a:pt x="136645" y="1763925"/>
                  </a:lnTo>
                  <a:lnTo>
                    <a:pt x="136002" y="1758481"/>
                  </a:lnTo>
                  <a:lnTo>
                    <a:pt x="135346" y="1753036"/>
                  </a:lnTo>
                  <a:lnTo>
                    <a:pt x="134666" y="1747592"/>
                  </a:lnTo>
                  <a:lnTo>
                    <a:pt x="133957" y="1742148"/>
                  </a:lnTo>
                  <a:lnTo>
                    <a:pt x="133212" y="1736704"/>
                  </a:lnTo>
                  <a:lnTo>
                    <a:pt x="132425" y="1731260"/>
                  </a:lnTo>
                  <a:lnTo>
                    <a:pt x="131588" y="1725815"/>
                  </a:lnTo>
                  <a:lnTo>
                    <a:pt x="130697" y="1720371"/>
                  </a:lnTo>
                  <a:lnTo>
                    <a:pt x="129744" y="1714927"/>
                  </a:lnTo>
                  <a:lnTo>
                    <a:pt x="128712" y="1709483"/>
                  </a:lnTo>
                  <a:lnTo>
                    <a:pt x="127607" y="1704038"/>
                  </a:lnTo>
                  <a:lnTo>
                    <a:pt x="126427" y="1698594"/>
                  </a:lnTo>
                  <a:lnTo>
                    <a:pt x="125168" y="1693150"/>
                  </a:lnTo>
                  <a:lnTo>
                    <a:pt x="123829" y="1687706"/>
                  </a:lnTo>
                  <a:lnTo>
                    <a:pt x="122410" y="1682262"/>
                  </a:lnTo>
                  <a:lnTo>
                    <a:pt x="120910" y="1676817"/>
                  </a:lnTo>
                  <a:lnTo>
                    <a:pt x="119324" y="1671373"/>
                  </a:lnTo>
                  <a:lnTo>
                    <a:pt x="117654" y="1665929"/>
                  </a:lnTo>
                  <a:lnTo>
                    <a:pt x="115914" y="1660485"/>
                  </a:lnTo>
                  <a:lnTo>
                    <a:pt x="114107" y="1655041"/>
                  </a:lnTo>
                  <a:lnTo>
                    <a:pt x="112240" y="1649596"/>
                  </a:lnTo>
                  <a:lnTo>
                    <a:pt x="110320" y="1644152"/>
                  </a:lnTo>
                  <a:lnTo>
                    <a:pt x="108355" y="1638708"/>
                  </a:lnTo>
                  <a:lnTo>
                    <a:pt x="106353" y="1633264"/>
                  </a:lnTo>
                  <a:lnTo>
                    <a:pt x="104323" y="1627819"/>
                  </a:lnTo>
                  <a:lnTo>
                    <a:pt x="102281" y="1622375"/>
                  </a:lnTo>
                  <a:lnTo>
                    <a:pt x="100237" y="1616931"/>
                  </a:lnTo>
                  <a:lnTo>
                    <a:pt x="98202" y="1611487"/>
                  </a:lnTo>
                  <a:lnTo>
                    <a:pt x="96186" y="1606043"/>
                  </a:lnTo>
                  <a:lnTo>
                    <a:pt x="94198" y="1600598"/>
                  </a:lnTo>
                  <a:lnTo>
                    <a:pt x="92247" y="1595154"/>
                  </a:lnTo>
                  <a:lnTo>
                    <a:pt x="90347" y="1589710"/>
                  </a:lnTo>
                  <a:lnTo>
                    <a:pt x="88504" y="1584266"/>
                  </a:lnTo>
                  <a:lnTo>
                    <a:pt x="86720" y="1578822"/>
                  </a:lnTo>
                  <a:lnTo>
                    <a:pt x="84998" y="1573377"/>
                  </a:lnTo>
                  <a:lnTo>
                    <a:pt x="83342" y="1567933"/>
                  </a:lnTo>
                  <a:lnTo>
                    <a:pt x="81751" y="1562489"/>
                  </a:lnTo>
                  <a:lnTo>
                    <a:pt x="80226" y="1557045"/>
                  </a:lnTo>
                  <a:lnTo>
                    <a:pt x="78768" y="1551600"/>
                  </a:lnTo>
                  <a:lnTo>
                    <a:pt x="77381" y="1546156"/>
                  </a:lnTo>
                  <a:lnTo>
                    <a:pt x="76052" y="1540712"/>
                  </a:lnTo>
                  <a:lnTo>
                    <a:pt x="74777" y="1535268"/>
                  </a:lnTo>
                  <a:lnTo>
                    <a:pt x="73553" y="1529824"/>
                  </a:lnTo>
                  <a:lnTo>
                    <a:pt x="72373" y="1524379"/>
                  </a:lnTo>
                  <a:lnTo>
                    <a:pt x="71234" y="1518935"/>
                  </a:lnTo>
                  <a:lnTo>
                    <a:pt x="70131" y="1513491"/>
                  </a:lnTo>
                  <a:lnTo>
                    <a:pt x="69061" y="1508047"/>
                  </a:lnTo>
                  <a:lnTo>
                    <a:pt x="68015" y="1502603"/>
                  </a:lnTo>
                  <a:lnTo>
                    <a:pt x="66987" y="1497158"/>
                  </a:lnTo>
                  <a:lnTo>
                    <a:pt x="65972" y="1491714"/>
                  </a:lnTo>
                  <a:lnTo>
                    <a:pt x="64965" y="1486270"/>
                  </a:lnTo>
                  <a:lnTo>
                    <a:pt x="63961" y="1480826"/>
                  </a:lnTo>
                  <a:lnTo>
                    <a:pt x="62956" y="1475381"/>
                  </a:lnTo>
                  <a:lnTo>
                    <a:pt x="61945" y="1469937"/>
                  </a:lnTo>
                  <a:lnTo>
                    <a:pt x="60921" y="1464493"/>
                  </a:lnTo>
                  <a:lnTo>
                    <a:pt x="59881" y="1459049"/>
                  </a:lnTo>
                  <a:lnTo>
                    <a:pt x="58823" y="1453605"/>
                  </a:lnTo>
                  <a:lnTo>
                    <a:pt x="57742" y="1448160"/>
                  </a:lnTo>
                  <a:lnTo>
                    <a:pt x="56637" y="1442716"/>
                  </a:lnTo>
                  <a:lnTo>
                    <a:pt x="55505" y="1437272"/>
                  </a:lnTo>
                  <a:lnTo>
                    <a:pt x="54345" y="1431828"/>
                  </a:lnTo>
                  <a:lnTo>
                    <a:pt x="53151" y="1426384"/>
                  </a:lnTo>
                  <a:lnTo>
                    <a:pt x="51926" y="1420939"/>
                  </a:lnTo>
                  <a:lnTo>
                    <a:pt x="50672" y="1415495"/>
                  </a:lnTo>
                  <a:lnTo>
                    <a:pt x="49388" y="1410051"/>
                  </a:lnTo>
                  <a:lnTo>
                    <a:pt x="48076" y="1404607"/>
                  </a:lnTo>
                  <a:lnTo>
                    <a:pt x="46737" y="1399162"/>
                  </a:lnTo>
                  <a:lnTo>
                    <a:pt x="45371" y="1393718"/>
                  </a:lnTo>
                  <a:lnTo>
                    <a:pt x="43980" y="1388274"/>
                  </a:lnTo>
                  <a:lnTo>
                    <a:pt x="42563" y="1382830"/>
                  </a:lnTo>
                  <a:lnTo>
                    <a:pt x="41126" y="1377386"/>
                  </a:lnTo>
                  <a:lnTo>
                    <a:pt x="39670" y="1371941"/>
                  </a:lnTo>
                  <a:lnTo>
                    <a:pt x="38197" y="1366497"/>
                  </a:lnTo>
                  <a:lnTo>
                    <a:pt x="36708" y="1361053"/>
                  </a:lnTo>
                  <a:lnTo>
                    <a:pt x="35205" y="1355609"/>
                  </a:lnTo>
                  <a:lnTo>
                    <a:pt x="33689" y="1350165"/>
                  </a:lnTo>
                  <a:lnTo>
                    <a:pt x="32162" y="1344720"/>
                  </a:lnTo>
                  <a:lnTo>
                    <a:pt x="30628" y="1339276"/>
                  </a:lnTo>
                  <a:lnTo>
                    <a:pt x="29089" y="1333832"/>
                  </a:lnTo>
                  <a:lnTo>
                    <a:pt x="27549" y="1328388"/>
                  </a:lnTo>
                  <a:lnTo>
                    <a:pt x="26009" y="1322943"/>
                  </a:lnTo>
                  <a:lnTo>
                    <a:pt x="24474" y="1317499"/>
                  </a:lnTo>
                  <a:lnTo>
                    <a:pt x="22948" y="1312055"/>
                  </a:lnTo>
                  <a:lnTo>
                    <a:pt x="21435" y="1306611"/>
                  </a:lnTo>
                  <a:lnTo>
                    <a:pt x="19941" y="1301167"/>
                  </a:lnTo>
                  <a:lnTo>
                    <a:pt x="18471" y="1295722"/>
                  </a:lnTo>
                  <a:lnTo>
                    <a:pt x="17029" y="1290278"/>
                  </a:lnTo>
                  <a:lnTo>
                    <a:pt x="15619" y="1284834"/>
                  </a:lnTo>
                  <a:lnTo>
                    <a:pt x="14249" y="1279390"/>
                  </a:lnTo>
                  <a:lnTo>
                    <a:pt x="12922" y="1273946"/>
                  </a:lnTo>
                  <a:lnTo>
                    <a:pt x="11647" y="1268501"/>
                  </a:lnTo>
                  <a:lnTo>
                    <a:pt x="10437" y="1263057"/>
                  </a:lnTo>
                  <a:lnTo>
                    <a:pt x="9288" y="1257613"/>
                  </a:lnTo>
                  <a:lnTo>
                    <a:pt x="8207" y="1252169"/>
                  </a:lnTo>
                  <a:lnTo>
                    <a:pt x="7195" y="1246724"/>
                  </a:lnTo>
                  <a:lnTo>
                    <a:pt x="6258" y="1241280"/>
                  </a:lnTo>
                  <a:lnTo>
                    <a:pt x="5396" y="1235836"/>
                  </a:lnTo>
                  <a:lnTo>
                    <a:pt x="4611" y="1230392"/>
                  </a:lnTo>
                  <a:lnTo>
                    <a:pt x="3914" y="1224948"/>
                  </a:lnTo>
                  <a:lnTo>
                    <a:pt x="3296" y="1219503"/>
                  </a:lnTo>
                  <a:lnTo>
                    <a:pt x="2749" y="1214059"/>
                  </a:lnTo>
                  <a:lnTo>
                    <a:pt x="2270" y="1208615"/>
                  </a:lnTo>
                  <a:lnTo>
                    <a:pt x="1854" y="1203171"/>
                  </a:lnTo>
                  <a:lnTo>
                    <a:pt x="1495" y="1197727"/>
                  </a:lnTo>
                  <a:lnTo>
                    <a:pt x="1187" y="1192282"/>
                  </a:lnTo>
                  <a:lnTo>
                    <a:pt x="926" y="1186838"/>
                  </a:lnTo>
                  <a:lnTo>
                    <a:pt x="706" y="1181394"/>
                  </a:lnTo>
                  <a:lnTo>
                    <a:pt x="519" y="1175950"/>
                  </a:lnTo>
                  <a:lnTo>
                    <a:pt x="360" y="1170505"/>
                  </a:lnTo>
                  <a:lnTo>
                    <a:pt x="227" y="1165061"/>
                  </a:lnTo>
                  <a:lnTo>
                    <a:pt x="122" y="1159617"/>
                  </a:lnTo>
                  <a:lnTo>
                    <a:pt x="44" y="1154173"/>
                  </a:lnTo>
                  <a:lnTo>
                    <a:pt x="0" y="1148729"/>
                  </a:lnTo>
                  <a:lnTo>
                    <a:pt x="1" y="1143284"/>
                  </a:lnTo>
                  <a:lnTo>
                    <a:pt x="55" y="1137840"/>
                  </a:lnTo>
                  <a:lnTo>
                    <a:pt x="169" y="1132396"/>
                  </a:lnTo>
                  <a:lnTo>
                    <a:pt x="357" y="1126952"/>
                  </a:lnTo>
                  <a:lnTo>
                    <a:pt x="629" y="1121508"/>
                  </a:lnTo>
                  <a:lnTo>
                    <a:pt x="999" y="1116063"/>
                  </a:lnTo>
                  <a:lnTo>
                    <a:pt x="1478" y="1110619"/>
                  </a:lnTo>
                  <a:lnTo>
                    <a:pt x="2091" y="1105175"/>
                  </a:lnTo>
                  <a:lnTo>
                    <a:pt x="2850" y="1099731"/>
                  </a:lnTo>
                  <a:lnTo>
                    <a:pt x="3750" y="1094287"/>
                  </a:lnTo>
                  <a:lnTo>
                    <a:pt x="4795" y="1088842"/>
                  </a:lnTo>
                  <a:lnTo>
                    <a:pt x="5986" y="1083398"/>
                  </a:lnTo>
                  <a:lnTo>
                    <a:pt x="7322" y="1077954"/>
                  </a:lnTo>
                  <a:lnTo>
                    <a:pt x="8799" y="1072510"/>
                  </a:lnTo>
                  <a:lnTo>
                    <a:pt x="10410" y="1067065"/>
                  </a:lnTo>
                  <a:lnTo>
                    <a:pt x="12160" y="1061621"/>
                  </a:lnTo>
                  <a:lnTo>
                    <a:pt x="14013" y="1056177"/>
                  </a:lnTo>
                  <a:lnTo>
                    <a:pt x="15953" y="1050733"/>
                  </a:lnTo>
                  <a:lnTo>
                    <a:pt x="17960" y="1045289"/>
                  </a:lnTo>
                  <a:lnTo>
                    <a:pt x="20019" y="1039844"/>
                  </a:lnTo>
                  <a:lnTo>
                    <a:pt x="22109" y="1034400"/>
                  </a:lnTo>
                  <a:lnTo>
                    <a:pt x="24213" y="1028956"/>
                  </a:lnTo>
                  <a:lnTo>
                    <a:pt x="26310" y="1023512"/>
                  </a:lnTo>
                  <a:lnTo>
                    <a:pt x="28381" y="1018068"/>
                  </a:lnTo>
                  <a:lnTo>
                    <a:pt x="30413" y="1012623"/>
                  </a:lnTo>
                  <a:lnTo>
                    <a:pt x="32396" y="1007179"/>
                  </a:lnTo>
                  <a:lnTo>
                    <a:pt x="34322" y="1001735"/>
                  </a:lnTo>
                  <a:lnTo>
                    <a:pt x="36185" y="996291"/>
                  </a:lnTo>
                  <a:lnTo>
                    <a:pt x="37984" y="990846"/>
                  </a:lnTo>
                  <a:lnTo>
                    <a:pt x="39715" y="985402"/>
                  </a:lnTo>
                  <a:lnTo>
                    <a:pt x="41375" y="979958"/>
                  </a:lnTo>
                  <a:lnTo>
                    <a:pt x="42980" y="974514"/>
                  </a:lnTo>
                  <a:lnTo>
                    <a:pt x="44536" y="969070"/>
                  </a:lnTo>
                  <a:lnTo>
                    <a:pt x="46052" y="963625"/>
                  </a:lnTo>
                  <a:lnTo>
                    <a:pt x="47536" y="958181"/>
                  </a:lnTo>
                  <a:lnTo>
                    <a:pt x="48999" y="952737"/>
                  </a:lnTo>
                  <a:lnTo>
                    <a:pt x="50450" y="947293"/>
                  </a:lnTo>
                  <a:lnTo>
                    <a:pt x="51899" y="941849"/>
                  </a:lnTo>
                  <a:lnTo>
                    <a:pt x="53357" y="936404"/>
                  </a:lnTo>
                  <a:lnTo>
                    <a:pt x="54832" y="930960"/>
                  </a:lnTo>
                  <a:lnTo>
                    <a:pt x="56329" y="925516"/>
                  </a:lnTo>
                  <a:lnTo>
                    <a:pt x="57854" y="920072"/>
                  </a:lnTo>
                  <a:lnTo>
                    <a:pt x="59410" y="914627"/>
                  </a:lnTo>
                  <a:lnTo>
                    <a:pt x="61000" y="909183"/>
                  </a:lnTo>
                  <a:lnTo>
                    <a:pt x="62626" y="903739"/>
                  </a:lnTo>
                  <a:lnTo>
                    <a:pt x="64291" y="898295"/>
                  </a:lnTo>
                  <a:lnTo>
                    <a:pt x="65986" y="892851"/>
                  </a:lnTo>
                  <a:lnTo>
                    <a:pt x="67711" y="887406"/>
                  </a:lnTo>
                  <a:lnTo>
                    <a:pt x="69460" y="881962"/>
                  </a:lnTo>
                  <a:lnTo>
                    <a:pt x="71231" y="876518"/>
                  </a:lnTo>
                  <a:lnTo>
                    <a:pt x="73018" y="871074"/>
                  </a:lnTo>
                  <a:lnTo>
                    <a:pt x="74817" y="865630"/>
                  </a:lnTo>
                  <a:lnTo>
                    <a:pt x="76626" y="860185"/>
                  </a:lnTo>
                  <a:lnTo>
                    <a:pt x="78438" y="854741"/>
                  </a:lnTo>
                  <a:lnTo>
                    <a:pt x="80251" y="849297"/>
                  </a:lnTo>
                  <a:lnTo>
                    <a:pt x="82063" y="843853"/>
                  </a:lnTo>
                  <a:lnTo>
                    <a:pt x="83872" y="838408"/>
                  </a:lnTo>
                  <a:lnTo>
                    <a:pt x="85678" y="832964"/>
                  </a:lnTo>
                  <a:lnTo>
                    <a:pt x="87482" y="827520"/>
                  </a:lnTo>
                  <a:lnTo>
                    <a:pt x="89286" y="822076"/>
                  </a:lnTo>
                  <a:lnTo>
                    <a:pt x="91090" y="816632"/>
                  </a:lnTo>
                  <a:lnTo>
                    <a:pt x="92899" y="811187"/>
                  </a:lnTo>
                  <a:lnTo>
                    <a:pt x="94714" y="805743"/>
                  </a:lnTo>
                  <a:lnTo>
                    <a:pt x="96537" y="800299"/>
                  </a:lnTo>
                  <a:lnTo>
                    <a:pt x="98372" y="794855"/>
                  </a:lnTo>
                  <a:lnTo>
                    <a:pt x="100220" y="789411"/>
                  </a:lnTo>
                  <a:lnTo>
                    <a:pt x="102081" y="783966"/>
                  </a:lnTo>
                  <a:lnTo>
                    <a:pt x="103958" y="778522"/>
                  </a:lnTo>
                  <a:lnTo>
                    <a:pt x="105848" y="773078"/>
                  </a:lnTo>
                  <a:lnTo>
                    <a:pt x="107747" y="767634"/>
                  </a:lnTo>
                  <a:lnTo>
                    <a:pt x="109654" y="762189"/>
                  </a:lnTo>
                  <a:lnTo>
                    <a:pt x="111563" y="756745"/>
                  </a:lnTo>
                  <a:lnTo>
                    <a:pt x="113471" y="751301"/>
                  </a:lnTo>
                  <a:lnTo>
                    <a:pt x="115371" y="745857"/>
                  </a:lnTo>
                  <a:lnTo>
                    <a:pt x="117255" y="740413"/>
                  </a:lnTo>
                  <a:lnTo>
                    <a:pt x="119116" y="734968"/>
                  </a:lnTo>
                  <a:lnTo>
                    <a:pt x="120948" y="729524"/>
                  </a:lnTo>
                  <a:lnTo>
                    <a:pt x="122746" y="724080"/>
                  </a:lnTo>
                  <a:lnTo>
                    <a:pt x="124504" y="718636"/>
                  </a:lnTo>
                  <a:lnTo>
                    <a:pt x="126217" y="713192"/>
                  </a:lnTo>
                  <a:lnTo>
                    <a:pt x="127881" y="707747"/>
                  </a:lnTo>
                  <a:lnTo>
                    <a:pt x="129492" y="702303"/>
                  </a:lnTo>
                  <a:lnTo>
                    <a:pt x="131041" y="696859"/>
                  </a:lnTo>
                  <a:lnTo>
                    <a:pt x="132535" y="691415"/>
                  </a:lnTo>
                  <a:lnTo>
                    <a:pt x="133976" y="685970"/>
                  </a:lnTo>
                  <a:lnTo>
                    <a:pt x="135363" y="680526"/>
                  </a:lnTo>
                  <a:lnTo>
                    <a:pt x="136700" y="675082"/>
                  </a:lnTo>
                  <a:lnTo>
                    <a:pt x="137990" y="669638"/>
                  </a:lnTo>
                  <a:lnTo>
                    <a:pt x="139234" y="664194"/>
                  </a:lnTo>
                  <a:lnTo>
                    <a:pt x="140432" y="658749"/>
                  </a:lnTo>
                  <a:lnTo>
                    <a:pt x="141593" y="653305"/>
                  </a:lnTo>
                  <a:lnTo>
                    <a:pt x="142720" y="647861"/>
                  </a:lnTo>
                  <a:lnTo>
                    <a:pt x="143817" y="642417"/>
                  </a:lnTo>
                  <a:lnTo>
                    <a:pt x="144886" y="636973"/>
                  </a:lnTo>
                  <a:lnTo>
                    <a:pt x="145931" y="631528"/>
                  </a:lnTo>
                  <a:lnTo>
                    <a:pt x="146952" y="626084"/>
                  </a:lnTo>
                  <a:lnTo>
                    <a:pt x="147949" y="620640"/>
                  </a:lnTo>
                  <a:lnTo>
                    <a:pt x="148921" y="615196"/>
                  </a:lnTo>
                  <a:lnTo>
                    <a:pt x="149873" y="609751"/>
                  </a:lnTo>
                  <a:lnTo>
                    <a:pt x="150803" y="604307"/>
                  </a:lnTo>
                  <a:lnTo>
                    <a:pt x="151710" y="598863"/>
                  </a:lnTo>
                  <a:lnTo>
                    <a:pt x="152596" y="593419"/>
                  </a:lnTo>
                  <a:lnTo>
                    <a:pt x="153459" y="587975"/>
                  </a:lnTo>
                  <a:lnTo>
                    <a:pt x="154299" y="582530"/>
                  </a:lnTo>
                  <a:lnTo>
                    <a:pt x="155112" y="577086"/>
                  </a:lnTo>
                  <a:lnTo>
                    <a:pt x="155902" y="571642"/>
                  </a:lnTo>
                  <a:lnTo>
                    <a:pt x="156669" y="566198"/>
                  </a:lnTo>
                  <a:lnTo>
                    <a:pt x="157414" y="560754"/>
                  </a:lnTo>
                  <a:lnTo>
                    <a:pt x="158136" y="555309"/>
                  </a:lnTo>
                  <a:lnTo>
                    <a:pt x="158838" y="549865"/>
                  </a:lnTo>
                  <a:lnTo>
                    <a:pt x="159520" y="544421"/>
                  </a:lnTo>
                  <a:lnTo>
                    <a:pt x="160180" y="538977"/>
                  </a:lnTo>
                  <a:lnTo>
                    <a:pt x="160820" y="533532"/>
                  </a:lnTo>
                  <a:lnTo>
                    <a:pt x="161443" y="528088"/>
                  </a:lnTo>
                  <a:lnTo>
                    <a:pt x="162050" y="522644"/>
                  </a:lnTo>
                  <a:lnTo>
                    <a:pt x="162641" y="517200"/>
                  </a:lnTo>
                  <a:lnTo>
                    <a:pt x="163216" y="511756"/>
                  </a:lnTo>
                  <a:lnTo>
                    <a:pt x="163777" y="506311"/>
                  </a:lnTo>
                  <a:lnTo>
                    <a:pt x="164324" y="500867"/>
                  </a:lnTo>
                  <a:lnTo>
                    <a:pt x="164854" y="495423"/>
                  </a:lnTo>
                  <a:lnTo>
                    <a:pt x="165372" y="489979"/>
                  </a:lnTo>
                  <a:lnTo>
                    <a:pt x="165876" y="484535"/>
                  </a:lnTo>
                  <a:lnTo>
                    <a:pt x="166367" y="479090"/>
                  </a:lnTo>
                  <a:lnTo>
                    <a:pt x="166846" y="473646"/>
                  </a:lnTo>
                  <a:lnTo>
                    <a:pt x="167311" y="468202"/>
                  </a:lnTo>
                  <a:lnTo>
                    <a:pt x="167763" y="462758"/>
                  </a:lnTo>
                  <a:lnTo>
                    <a:pt x="168199" y="457313"/>
                  </a:lnTo>
                  <a:lnTo>
                    <a:pt x="168620" y="451869"/>
                  </a:lnTo>
                  <a:lnTo>
                    <a:pt x="169026" y="446425"/>
                  </a:lnTo>
                  <a:lnTo>
                    <a:pt x="169416" y="440981"/>
                  </a:lnTo>
                  <a:lnTo>
                    <a:pt x="169790" y="435537"/>
                  </a:lnTo>
                  <a:lnTo>
                    <a:pt x="170145" y="430092"/>
                  </a:lnTo>
                  <a:lnTo>
                    <a:pt x="170483" y="424648"/>
                  </a:lnTo>
                  <a:lnTo>
                    <a:pt x="170801" y="419204"/>
                  </a:lnTo>
                  <a:lnTo>
                    <a:pt x="171096" y="413760"/>
                  </a:lnTo>
                  <a:lnTo>
                    <a:pt x="171372" y="408316"/>
                  </a:lnTo>
                  <a:lnTo>
                    <a:pt x="171628" y="402871"/>
                  </a:lnTo>
                  <a:lnTo>
                    <a:pt x="171864" y="397427"/>
                  </a:lnTo>
                  <a:lnTo>
                    <a:pt x="172080" y="391983"/>
                  </a:lnTo>
                  <a:lnTo>
                    <a:pt x="172279" y="386539"/>
                  </a:lnTo>
                  <a:lnTo>
                    <a:pt x="172460" y="381094"/>
                  </a:lnTo>
                  <a:lnTo>
                    <a:pt x="172622" y="375650"/>
                  </a:lnTo>
                  <a:lnTo>
                    <a:pt x="172770" y="370206"/>
                  </a:lnTo>
                  <a:lnTo>
                    <a:pt x="172904" y="364762"/>
                  </a:lnTo>
                  <a:lnTo>
                    <a:pt x="173028" y="359318"/>
                  </a:lnTo>
                  <a:lnTo>
                    <a:pt x="173141" y="353873"/>
                  </a:lnTo>
                  <a:lnTo>
                    <a:pt x="173246" y="348429"/>
                  </a:lnTo>
                  <a:lnTo>
                    <a:pt x="173344" y="342985"/>
                  </a:lnTo>
                  <a:lnTo>
                    <a:pt x="173436" y="337541"/>
                  </a:lnTo>
                  <a:lnTo>
                    <a:pt x="173523" y="332097"/>
                  </a:lnTo>
                  <a:lnTo>
                    <a:pt x="173606" y="326652"/>
                  </a:lnTo>
                  <a:lnTo>
                    <a:pt x="173686" y="321208"/>
                  </a:lnTo>
                  <a:lnTo>
                    <a:pt x="173763" y="315764"/>
                  </a:lnTo>
                  <a:lnTo>
                    <a:pt x="173837" y="310320"/>
                  </a:lnTo>
                  <a:lnTo>
                    <a:pt x="173909" y="304875"/>
                  </a:lnTo>
                  <a:lnTo>
                    <a:pt x="173978" y="299431"/>
                  </a:lnTo>
                  <a:lnTo>
                    <a:pt x="174044" y="293987"/>
                  </a:lnTo>
                  <a:lnTo>
                    <a:pt x="174107" y="288543"/>
                  </a:lnTo>
                  <a:lnTo>
                    <a:pt x="174167" y="283099"/>
                  </a:lnTo>
                  <a:lnTo>
                    <a:pt x="174225" y="277654"/>
                  </a:lnTo>
                  <a:lnTo>
                    <a:pt x="174279" y="272210"/>
                  </a:lnTo>
                  <a:lnTo>
                    <a:pt x="174330" y="266766"/>
                  </a:lnTo>
                  <a:lnTo>
                    <a:pt x="174377" y="261322"/>
                  </a:lnTo>
                  <a:lnTo>
                    <a:pt x="174422" y="255878"/>
                  </a:lnTo>
                  <a:lnTo>
                    <a:pt x="174462" y="250433"/>
                  </a:lnTo>
                  <a:lnTo>
                    <a:pt x="174500" y="244989"/>
                  </a:lnTo>
                  <a:lnTo>
                    <a:pt x="174535" y="239545"/>
                  </a:lnTo>
                  <a:lnTo>
                    <a:pt x="174568" y="234101"/>
                  </a:lnTo>
                  <a:lnTo>
                    <a:pt x="174597" y="228656"/>
                  </a:lnTo>
                  <a:lnTo>
                    <a:pt x="174624" y="223212"/>
                  </a:lnTo>
                  <a:lnTo>
                    <a:pt x="174648" y="217768"/>
                  </a:lnTo>
                  <a:lnTo>
                    <a:pt x="174670" y="212324"/>
                  </a:lnTo>
                  <a:lnTo>
                    <a:pt x="174689" y="206880"/>
                  </a:lnTo>
                  <a:lnTo>
                    <a:pt x="174706" y="201435"/>
                  </a:lnTo>
                  <a:lnTo>
                    <a:pt x="174721" y="195991"/>
                  </a:lnTo>
                  <a:lnTo>
                    <a:pt x="174733" y="190547"/>
                  </a:lnTo>
                  <a:lnTo>
                    <a:pt x="174745" y="185103"/>
                  </a:lnTo>
                  <a:lnTo>
                    <a:pt x="174755" y="179659"/>
                  </a:lnTo>
                  <a:lnTo>
                    <a:pt x="174763" y="174214"/>
                  </a:lnTo>
                  <a:lnTo>
                    <a:pt x="174771" y="168770"/>
                  </a:lnTo>
                  <a:lnTo>
                    <a:pt x="174778" y="163326"/>
                  </a:lnTo>
                  <a:lnTo>
                    <a:pt x="174785" y="157882"/>
                  </a:lnTo>
                  <a:lnTo>
                    <a:pt x="174793" y="152437"/>
                  </a:lnTo>
                  <a:lnTo>
                    <a:pt x="174800" y="146993"/>
                  </a:lnTo>
                  <a:lnTo>
                    <a:pt x="174808" y="141549"/>
                  </a:lnTo>
                  <a:lnTo>
                    <a:pt x="174817" y="136105"/>
                  </a:lnTo>
                  <a:lnTo>
                    <a:pt x="174827" y="130661"/>
                  </a:lnTo>
                  <a:lnTo>
                    <a:pt x="174838" y="125216"/>
                  </a:lnTo>
                  <a:lnTo>
                    <a:pt x="174849" y="119772"/>
                  </a:lnTo>
                  <a:lnTo>
                    <a:pt x="174861" y="114328"/>
                  </a:lnTo>
                  <a:lnTo>
                    <a:pt x="174874" y="108884"/>
                  </a:lnTo>
                  <a:lnTo>
                    <a:pt x="174887" y="103440"/>
                  </a:lnTo>
                  <a:lnTo>
                    <a:pt x="174901" y="97995"/>
                  </a:lnTo>
                  <a:lnTo>
                    <a:pt x="174914" y="92551"/>
                  </a:lnTo>
                  <a:lnTo>
                    <a:pt x="174926" y="87107"/>
                  </a:lnTo>
                  <a:lnTo>
                    <a:pt x="174938" y="81663"/>
                  </a:lnTo>
                  <a:lnTo>
                    <a:pt x="174950" y="76218"/>
                  </a:lnTo>
                  <a:lnTo>
                    <a:pt x="174960" y="70774"/>
                  </a:lnTo>
                  <a:lnTo>
                    <a:pt x="174968" y="65330"/>
                  </a:lnTo>
                  <a:lnTo>
                    <a:pt x="174976" y="59886"/>
                  </a:lnTo>
                  <a:lnTo>
                    <a:pt x="174982" y="54442"/>
                  </a:lnTo>
                  <a:lnTo>
                    <a:pt x="174987" y="48997"/>
                  </a:lnTo>
                  <a:lnTo>
                    <a:pt x="174991" y="43553"/>
                  </a:lnTo>
                  <a:lnTo>
                    <a:pt x="174995" y="38109"/>
                  </a:lnTo>
                  <a:lnTo>
                    <a:pt x="174997" y="32665"/>
                  </a:lnTo>
                  <a:lnTo>
                    <a:pt x="174999" y="27221"/>
                  </a:lnTo>
                  <a:lnTo>
                    <a:pt x="175002" y="21776"/>
                  </a:lnTo>
                  <a:lnTo>
                    <a:pt x="175004" y="16332"/>
                  </a:lnTo>
                  <a:lnTo>
                    <a:pt x="175008" y="10888"/>
                  </a:lnTo>
                  <a:lnTo>
                    <a:pt x="175012" y="5444"/>
                  </a:lnTo>
                  <a:lnTo>
                    <a:pt x="175017" y="0"/>
                  </a:lnTo>
                  <a:lnTo>
                    <a:pt x="175501" y="0"/>
                  </a:lnTo>
                  <a:lnTo>
                    <a:pt x="175506" y="5444"/>
                  </a:lnTo>
                  <a:lnTo>
                    <a:pt x="175510" y="10888"/>
                  </a:lnTo>
                  <a:lnTo>
                    <a:pt x="175514" y="16332"/>
                  </a:lnTo>
                  <a:lnTo>
                    <a:pt x="175516" y="21776"/>
                  </a:lnTo>
                  <a:lnTo>
                    <a:pt x="175518" y="27221"/>
                  </a:lnTo>
                  <a:lnTo>
                    <a:pt x="175521" y="32665"/>
                  </a:lnTo>
                  <a:lnTo>
                    <a:pt x="175523" y="38109"/>
                  </a:lnTo>
                  <a:lnTo>
                    <a:pt x="175527" y="43553"/>
                  </a:lnTo>
                  <a:lnTo>
                    <a:pt x="175531" y="48997"/>
                  </a:lnTo>
                  <a:lnTo>
                    <a:pt x="175535" y="54442"/>
                  </a:lnTo>
                  <a:lnTo>
                    <a:pt x="175542" y="59886"/>
                  </a:lnTo>
                  <a:lnTo>
                    <a:pt x="175549" y="65330"/>
                  </a:lnTo>
                  <a:lnTo>
                    <a:pt x="175558" y="70774"/>
                  </a:lnTo>
                  <a:lnTo>
                    <a:pt x="175568" y="76218"/>
                  </a:lnTo>
                  <a:lnTo>
                    <a:pt x="175579" y="81663"/>
                  </a:lnTo>
                  <a:lnTo>
                    <a:pt x="175591" y="87107"/>
                  </a:lnTo>
                  <a:lnTo>
                    <a:pt x="175604" y="92551"/>
                  </a:lnTo>
                  <a:lnTo>
                    <a:pt x="175617" y="97995"/>
                  </a:lnTo>
                  <a:lnTo>
                    <a:pt x="175631" y="103440"/>
                  </a:lnTo>
                  <a:lnTo>
                    <a:pt x="175644" y="108884"/>
                  </a:lnTo>
                  <a:lnTo>
                    <a:pt x="175656" y="114328"/>
                  </a:lnTo>
                  <a:lnTo>
                    <a:pt x="175669" y="119772"/>
                  </a:lnTo>
                  <a:lnTo>
                    <a:pt x="175680" y="125216"/>
                  </a:lnTo>
                  <a:lnTo>
                    <a:pt x="175691" y="130661"/>
                  </a:lnTo>
                  <a:lnTo>
                    <a:pt x="175701" y="136105"/>
                  </a:lnTo>
                  <a:lnTo>
                    <a:pt x="175709" y="141549"/>
                  </a:lnTo>
                  <a:lnTo>
                    <a:pt x="175718" y="146993"/>
                  </a:lnTo>
                  <a:lnTo>
                    <a:pt x="175725" y="152437"/>
                  </a:lnTo>
                  <a:lnTo>
                    <a:pt x="175732" y="157882"/>
                  </a:lnTo>
                  <a:lnTo>
                    <a:pt x="175740" y="163326"/>
                  </a:lnTo>
                  <a:lnTo>
                    <a:pt x="175747" y="168770"/>
                  </a:lnTo>
                  <a:lnTo>
                    <a:pt x="175755" y="174214"/>
                  </a:lnTo>
                  <a:lnTo>
                    <a:pt x="175763" y="179659"/>
                  </a:lnTo>
                  <a:lnTo>
                    <a:pt x="175773" y="185103"/>
                  </a:lnTo>
                  <a:lnTo>
                    <a:pt x="175784" y="190547"/>
                  </a:lnTo>
                  <a:lnTo>
                    <a:pt x="175797" y="195991"/>
                  </a:lnTo>
                  <a:lnTo>
                    <a:pt x="175812" y="201435"/>
                  </a:lnTo>
                  <a:lnTo>
                    <a:pt x="175829" y="206880"/>
                  </a:lnTo>
                  <a:lnTo>
                    <a:pt x="175848" y="212324"/>
                  </a:lnTo>
                  <a:lnTo>
                    <a:pt x="175870" y="217768"/>
                  </a:lnTo>
                  <a:lnTo>
                    <a:pt x="175894" y="223212"/>
                  </a:lnTo>
                  <a:lnTo>
                    <a:pt x="175921" y="228656"/>
                  </a:lnTo>
                  <a:lnTo>
                    <a:pt x="175950" y="234101"/>
                  </a:lnTo>
                  <a:lnTo>
                    <a:pt x="175982" y="239545"/>
                  </a:lnTo>
                  <a:lnTo>
                    <a:pt x="176017" y="244989"/>
                  </a:lnTo>
                  <a:lnTo>
                    <a:pt x="176055" y="250433"/>
                  </a:lnTo>
                  <a:lnTo>
                    <a:pt x="176096" y="255878"/>
                  </a:lnTo>
                  <a:lnTo>
                    <a:pt x="176141" y="261322"/>
                  </a:lnTo>
                  <a:lnTo>
                    <a:pt x="176188" y="266766"/>
                  </a:lnTo>
                  <a:lnTo>
                    <a:pt x="176239" y="272210"/>
                  </a:lnTo>
                  <a:lnTo>
                    <a:pt x="176293" y="277654"/>
                  </a:lnTo>
                  <a:lnTo>
                    <a:pt x="176350" y="283099"/>
                  </a:lnTo>
                  <a:lnTo>
                    <a:pt x="176411" y="288543"/>
                  </a:lnTo>
                  <a:lnTo>
                    <a:pt x="176474" y="293987"/>
                  </a:lnTo>
                  <a:lnTo>
                    <a:pt x="176540" y="299431"/>
                  </a:lnTo>
                  <a:lnTo>
                    <a:pt x="176609" y="304875"/>
                  </a:lnTo>
                  <a:lnTo>
                    <a:pt x="176680" y="310320"/>
                  </a:lnTo>
                  <a:lnTo>
                    <a:pt x="176755" y="315764"/>
                  </a:lnTo>
                  <a:lnTo>
                    <a:pt x="176832" y="321208"/>
                  </a:lnTo>
                  <a:lnTo>
                    <a:pt x="176912" y="326652"/>
                  </a:lnTo>
                  <a:lnTo>
                    <a:pt x="176995" y="332097"/>
                  </a:lnTo>
                  <a:lnTo>
                    <a:pt x="177081" y="337541"/>
                  </a:lnTo>
                  <a:lnTo>
                    <a:pt x="177173" y="342985"/>
                  </a:lnTo>
                  <a:lnTo>
                    <a:pt x="177272" y="348429"/>
                  </a:lnTo>
                  <a:lnTo>
                    <a:pt x="177377" y="353873"/>
                  </a:lnTo>
                  <a:lnTo>
                    <a:pt x="177490" y="359318"/>
                  </a:lnTo>
                  <a:lnTo>
                    <a:pt x="177614" y="364762"/>
                  </a:lnTo>
                  <a:lnTo>
                    <a:pt x="177748" y="370206"/>
                  </a:lnTo>
                  <a:lnTo>
                    <a:pt x="177896" y="375650"/>
                  </a:lnTo>
                  <a:lnTo>
                    <a:pt x="178058" y="381094"/>
                  </a:lnTo>
                  <a:lnTo>
                    <a:pt x="178239" y="386539"/>
                  </a:lnTo>
                  <a:lnTo>
                    <a:pt x="178437" y="391983"/>
                  </a:lnTo>
                  <a:lnTo>
                    <a:pt x="178654" y="397427"/>
                  </a:lnTo>
                  <a:lnTo>
                    <a:pt x="178890" y="402871"/>
                  </a:lnTo>
                  <a:lnTo>
                    <a:pt x="179146" y="408316"/>
                  </a:lnTo>
                  <a:lnTo>
                    <a:pt x="179422" y="413760"/>
                  </a:lnTo>
                  <a:lnTo>
                    <a:pt x="179717" y="419204"/>
                  </a:lnTo>
                  <a:lnTo>
                    <a:pt x="180035" y="424648"/>
                  </a:lnTo>
                  <a:lnTo>
                    <a:pt x="180373" y="430092"/>
                  </a:lnTo>
                  <a:lnTo>
                    <a:pt x="180728" y="435537"/>
                  </a:lnTo>
                  <a:lnTo>
                    <a:pt x="181102" y="440981"/>
                  </a:lnTo>
                  <a:lnTo>
                    <a:pt x="181492" y="446425"/>
                  </a:lnTo>
                  <a:lnTo>
                    <a:pt x="181898" y="451869"/>
                  </a:lnTo>
                  <a:lnTo>
                    <a:pt x="182319" y="457313"/>
                  </a:lnTo>
                  <a:lnTo>
                    <a:pt x="182755" y="462758"/>
                  </a:lnTo>
                  <a:lnTo>
                    <a:pt x="183207" y="468202"/>
                  </a:lnTo>
                  <a:lnTo>
                    <a:pt x="183672" y="473646"/>
                  </a:lnTo>
                  <a:lnTo>
                    <a:pt x="184151" y="479090"/>
                  </a:lnTo>
                  <a:lnTo>
                    <a:pt x="184642" y="484535"/>
                  </a:lnTo>
                  <a:lnTo>
                    <a:pt x="185146" y="489979"/>
                  </a:lnTo>
                  <a:lnTo>
                    <a:pt x="185664" y="495423"/>
                  </a:lnTo>
                  <a:lnTo>
                    <a:pt x="186194" y="500867"/>
                  </a:lnTo>
                  <a:lnTo>
                    <a:pt x="186741" y="506311"/>
                  </a:lnTo>
                  <a:lnTo>
                    <a:pt x="187302" y="511756"/>
                  </a:lnTo>
                  <a:lnTo>
                    <a:pt x="187877" y="517200"/>
                  </a:lnTo>
                  <a:lnTo>
                    <a:pt x="188468" y="522644"/>
                  </a:lnTo>
                  <a:lnTo>
                    <a:pt x="189074" y="528088"/>
                  </a:lnTo>
                  <a:lnTo>
                    <a:pt x="189697" y="533532"/>
                  </a:lnTo>
                  <a:lnTo>
                    <a:pt x="190338" y="538977"/>
                  </a:lnTo>
                  <a:lnTo>
                    <a:pt x="190998" y="544421"/>
                  </a:lnTo>
                  <a:lnTo>
                    <a:pt x="191680" y="549865"/>
                  </a:lnTo>
                  <a:lnTo>
                    <a:pt x="192382" y="555309"/>
                  </a:lnTo>
                  <a:lnTo>
                    <a:pt x="193104" y="560754"/>
                  </a:lnTo>
                  <a:lnTo>
                    <a:pt x="193849" y="566198"/>
                  </a:lnTo>
                  <a:lnTo>
                    <a:pt x="194616" y="571642"/>
                  </a:lnTo>
                  <a:lnTo>
                    <a:pt x="195405" y="577086"/>
                  </a:lnTo>
                  <a:lnTo>
                    <a:pt x="196219" y="582530"/>
                  </a:lnTo>
                  <a:lnTo>
                    <a:pt x="197059" y="587975"/>
                  </a:lnTo>
                  <a:lnTo>
                    <a:pt x="197922" y="593419"/>
                  </a:lnTo>
                  <a:lnTo>
                    <a:pt x="198807" y="598863"/>
                  </a:lnTo>
                  <a:lnTo>
                    <a:pt x="199715" y="604307"/>
                  </a:lnTo>
                  <a:lnTo>
                    <a:pt x="200645" y="609751"/>
                  </a:lnTo>
                  <a:lnTo>
                    <a:pt x="201596" y="615196"/>
                  </a:lnTo>
                  <a:lnTo>
                    <a:pt x="202569" y="620640"/>
                  </a:lnTo>
                  <a:lnTo>
                    <a:pt x="203566" y="626084"/>
                  </a:lnTo>
                  <a:lnTo>
                    <a:pt x="204587" y="631528"/>
                  </a:lnTo>
                  <a:lnTo>
                    <a:pt x="205631" y="636973"/>
                  </a:lnTo>
                  <a:lnTo>
                    <a:pt x="206701" y="642417"/>
                  </a:lnTo>
                  <a:lnTo>
                    <a:pt x="207798" y="647861"/>
                  </a:lnTo>
                  <a:lnTo>
                    <a:pt x="208925" y="653305"/>
                  </a:lnTo>
                  <a:lnTo>
                    <a:pt x="210085" y="658749"/>
                  </a:lnTo>
                  <a:lnTo>
                    <a:pt x="211284" y="664194"/>
                  </a:lnTo>
                  <a:lnTo>
                    <a:pt x="212528" y="669638"/>
                  </a:lnTo>
                  <a:lnTo>
                    <a:pt x="213817" y="675082"/>
                  </a:lnTo>
                  <a:lnTo>
                    <a:pt x="215155" y="680526"/>
                  </a:lnTo>
                  <a:lnTo>
                    <a:pt x="216542" y="685970"/>
                  </a:lnTo>
                  <a:lnTo>
                    <a:pt x="217982" y="691415"/>
                  </a:lnTo>
                  <a:lnTo>
                    <a:pt x="219477" y="696859"/>
                  </a:lnTo>
                  <a:lnTo>
                    <a:pt x="221026" y="702303"/>
                  </a:lnTo>
                  <a:lnTo>
                    <a:pt x="222637" y="707747"/>
                  </a:lnTo>
                  <a:lnTo>
                    <a:pt x="224301" y="713192"/>
                  </a:lnTo>
                  <a:lnTo>
                    <a:pt x="226014" y="718636"/>
                  </a:lnTo>
                  <a:lnTo>
                    <a:pt x="227772" y="724080"/>
                  </a:lnTo>
                  <a:lnTo>
                    <a:pt x="229570" y="729524"/>
                  </a:lnTo>
                  <a:lnTo>
                    <a:pt x="231402" y="734968"/>
                  </a:lnTo>
                  <a:lnTo>
                    <a:pt x="233263" y="740413"/>
                  </a:lnTo>
                  <a:lnTo>
                    <a:pt x="235147" y="745857"/>
                  </a:lnTo>
                  <a:lnTo>
                    <a:pt x="237047" y="751301"/>
                  </a:lnTo>
                  <a:lnTo>
                    <a:pt x="238954" y="756745"/>
                  </a:lnTo>
                  <a:lnTo>
                    <a:pt x="240864" y="762189"/>
                  </a:lnTo>
                  <a:lnTo>
                    <a:pt x="242771" y="767634"/>
                  </a:lnTo>
                  <a:lnTo>
                    <a:pt x="244670" y="773078"/>
                  </a:lnTo>
                  <a:lnTo>
                    <a:pt x="246560" y="778522"/>
                  </a:lnTo>
                  <a:lnTo>
                    <a:pt x="248437" y="783966"/>
                  </a:lnTo>
                  <a:lnTo>
                    <a:pt x="250298" y="789411"/>
                  </a:lnTo>
                  <a:lnTo>
                    <a:pt x="252146" y="794855"/>
                  </a:lnTo>
                  <a:lnTo>
                    <a:pt x="253980" y="800299"/>
                  </a:lnTo>
                  <a:lnTo>
                    <a:pt x="255804" y="805743"/>
                  </a:lnTo>
                  <a:lnTo>
                    <a:pt x="257619" y="811187"/>
                  </a:lnTo>
                  <a:lnTo>
                    <a:pt x="259428" y="816632"/>
                  </a:lnTo>
                  <a:lnTo>
                    <a:pt x="261232" y="822076"/>
                  </a:lnTo>
                  <a:lnTo>
                    <a:pt x="263035" y="827520"/>
                  </a:lnTo>
                  <a:lnTo>
                    <a:pt x="264840" y="832964"/>
                  </a:lnTo>
                  <a:lnTo>
                    <a:pt x="266646" y="838408"/>
                  </a:lnTo>
                  <a:lnTo>
                    <a:pt x="268455" y="843853"/>
                  </a:lnTo>
                  <a:lnTo>
                    <a:pt x="270267" y="849297"/>
                  </a:lnTo>
                  <a:lnTo>
                    <a:pt x="272080" y="854741"/>
                  </a:lnTo>
                  <a:lnTo>
                    <a:pt x="273892" y="860185"/>
                  </a:lnTo>
                  <a:lnTo>
                    <a:pt x="275700" y="865630"/>
                  </a:lnTo>
                  <a:lnTo>
                    <a:pt x="277500" y="871074"/>
                  </a:lnTo>
                  <a:lnTo>
                    <a:pt x="279287" y="876518"/>
                  </a:lnTo>
                  <a:lnTo>
                    <a:pt x="281058" y="881962"/>
                  </a:lnTo>
                  <a:lnTo>
                    <a:pt x="282807" y="887406"/>
                  </a:lnTo>
                  <a:lnTo>
                    <a:pt x="284531" y="892851"/>
                  </a:lnTo>
                  <a:lnTo>
                    <a:pt x="286227" y="898295"/>
                  </a:lnTo>
                  <a:lnTo>
                    <a:pt x="287891" y="903739"/>
                  </a:lnTo>
                  <a:lnTo>
                    <a:pt x="289518" y="909183"/>
                  </a:lnTo>
                  <a:lnTo>
                    <a:pt x="291108" y="914627"/>
                  </a:lnTo>
                  <a:lnTo>
                    <a:pt x="292664" y="920072"/>
                  </a:lnTo>
                  <a:lnTo>
                    <a:pt x="294189" y="925516"/>
                  </a:lnTo>
                  <a:lnTo>
                    <a:pt x="295686" y="930960"/>
                  </a:lnTo>
                  <a:lnTo>
                    <a:pt x="297161" y="936404"/>
                  </a:lnTo>
                  <a:lnTo>
                    <a:pt x="298619" y="941849"/>
                  </a:lnTo>
                  <a:lnTo>
                    <a:pt x="300068" y="947293"/>
                  </a:lnTo>
                  <a:lnTo>
                    <a:pt x="301519" y="952737"/>
                  </a:lnTo>
                  <a:lnTo>
                    <a:pt x="302981" y="958181"/>
                  </a:lnTo>
                  <a:lnTo>
                    <a:pt x="304466" y="963625"/>
                  </a:lnTo>
                  <a:lnTo>
                    <a:pt x="305982" y="969070"/>
                  </a:lnTo>
                  <a:lnTo>
                    <a:pt x="307538" y="974514"/>
                  </a:lnTo>
                  <a:lnTo>
                    <a:pt x="309143" y="979958"/>
                  </a:lnTo>
                  <a:lnTo>
                    <a:pt x="310803" y="985402"/>
                  </a:lnTo>
                  <a:lnTo>
                    <a:pt x="312534" y="990846"/>
                  </a:lnTo>
                  <a:lnTo>
                    <a:pt x="314333" y="996291"/>
                  </a:lnTo>
                  <a:lnTo>
                    <a:pt x="316196" y="1001735"/>
                  </a:lnTo>
                  <a:lnTo>
                    <a:pt x="318122" y="1007179"/>
                  </a:lnTo>
                  <a:lnTo>
                    <a:pt x="320105" y="1012623"/>
                  </a:lnTo>
                  <a:lnTo>
                    <a:pt x="322137" y="1018068"/>
                  </a:lnTo>
                  <a:lnTo>
                    <a:pt x="324208" y="1023512"/>
                  </a:lnTo>
                  <a:lnTo>
                    <a:pt x="326305" y="1028956"/>
                  </a:lnTo>
                  <a:lnTo>
                    <a:pt x="328409" y="1034400"/>
                  </a:lnTo>
                  <a:lnTo>
                    <a:pt x="330499" y="1039844"/>
                  </a:lnTo>
                  <a:lnTo>
                    <a:pt x="332558" y="1045289"/>
                  </a:lnTo>
                  <a:lnTo>
                    <a:pt x="334565" y="1050733"/>
                  </a:lnTo>
                  <a:lnTo>
                    <a:pt x="336505" y="1056177"/>
                  </a:lnTo>
                  <a:lnTo>
                    <a:pt x="338358" y="1061621"/>
                  </a:lnTo>
                  <a:lnTo>
                    <a:pt x="340108" y="1067065"/>
                  </a:lnTo>
                  <a:lnTo>
                    <a:pt x="341719" y="1072510"/>
                  </a:lnTo>
                  <a:lnTo>
                    <a:pt x="343195" y="1077954"/>
                  </a:lnTo>
                  <a:lnTo>
                    <a:pt x="344532" y="1083398"/>
                  </a:lnTo>
                  <a:lnTo>
                    <a:pt x="345723" y="1088842"/>
                  </a:lnTo>
                  <a:lnTo>
                    <a:pt x="346768" y="1094287"/>
                  </a:lnTo>
                  <a:lnTo>
                    <a:pt x="347668" y="1099731"/>
                  </a:lnTo>
                  <a:lnTo>
                    <a:pt x="348427" y="1105175"/>
                  </a:lnTo>
                  <a:lnTo>
                    <a:pt x="349039" y="1110619"/>
                  </a:lnTo>
                  <a:lnTo>
                    <a:pt x="349519" y="1116063"/>
                  </a:lnTo>
                  <a:lnTo>
                    <a:pt x="349889" y="1121508"/>
                  </a:lnTo>
                  <a:lnTo>
                    <a:pt x="350161" y="1126952"/>
                  </a:lnTo>
                  <a:lnTo>
                    <a:pt x="350349" y="1132396"/>
                  </a:lnTo>
                  <a:lnTo>
                    <a:pt x="350463" y="1137840"/>
                  </a:lnTo>
                  <a:lnTo>
                    <a:pt x="350516" y="1143284"/>
                  </a:lnTo>
                  <a:lnTo>
                    <a:pt x="350518" y="1148729"/>
                  </a:lnTo>
                  <a:lnTo>
                    <a:pt x="350474" y="1154173"/>
                  </a:lnTo>
                  <a:lnTo>
                    <a:pt x="350396" y="1159617"/>
                  </a:lnTo>
                  <a:lnTo>
                    <a:pt x="350291" y="1165061"/>
                  </a:lnTo>
                  <a:lnTo>
                    <a:pt x="350158" y="1170505"/>
                  </a:lnTo>
                  <a:lnTo>
                    <a:pt x="349999" y="1175950"/>
                  </a:lnTo>
                  <a:lnTo>
                    <a:pt x="349811" y="1181394"/>
                  </a:lnTo>
                  <a:lnTo>
                    <a:pt x="349592" y="1186838"/>
                  </a:lnTo>
                  <a:lnTo>
                    <a:pt x="349331" y="1192282"/>
                  </a:lnTo>
                  <a:lnTo>
                    <a:pt x="349023" y="1197727"/>
                  </a:lnTo>
                  <a:lnTo>
                    <a:pt x="348664" y="1203171"/>
                  </a:lnTo>
                  <a:lnTo>
                    <a:pt x="348247" y="1208615"/>
                  </a:lnTo>
                  <a:lnTo>
                    <a:pt x="347769" y="1214059"/>
                  </a:lnTo>
                  <a:lnTo>
                    <a:pt x="347222" y="1219503"/>
                  </a:lnTo>
                  <a:lnTo>
                    <a:pt x="346603" y="1224948"/>
                  </a:lnTo>
                  <a:lnTo>
                    <a:pt x="345907" y="1230392"/>
                  </a:lnTo>
                  <a:lnTo>
                    <a:pt x="345122" y="1235836"/>
                  </a:lnTo>
                  <a:lnTo>
                    <a:pt x="344260" y="1241280"/>
                  </a:lnTo>
                  <a:lnTo>
                    <a:pt x="343323" y="1246724"/>
                  </a:lnTo>
                  <a:lnTo>
                    <a:pt x="342311" y="1252169"/>
                  </a:lnTo>
                  <a:lnTo>
                    <a:pt x="341229" y="1257613"/>
                  </a:lnTo>
                  <a:lnTo>
                    <a:pt x="340081" y="1263057"/>
                  </a:lnTo>
                  <a:lnTo>
                    <a:pt x="338870" y="1268501"/>
                  </a:lnTo>
                  <a:lnTo>
                    <a:pt x="337596" y="1273946"/>
                  </a:lnTo>
                  <a:lnTo>
                    <a:pt x="336269" y="1279390"/>
                  </a:lnTo>
                  <a:lnTo>
                    <a:pt x="334898" y="1284834"/>
                  </a:lnTo>
                  <a:lnTo>
                    <a:pt x="333489" y="1290278"/>
                  </a:lnTo>
                  <a:lnTo>
                    <a:pt x="332047" y="1295722"/>
                  </a:lnTo>
                  <a:lnTo>
                    <a:pt x="330577" y="1301167"/>
                  </a:lnTo>
                  <a:lnTo>
                    <a:pt x="329083" y="1306611"/>
                  </a:lnTo>
                  <a:lnTo>
                    <a:pt x="327570" y="1312055"/>
                  </a:lnTo>
                  <a:lnTo>
                    <a:pt x="326044" y="1317499"/>
                  </a:lnTo>
                  <a:lnTo>
                    <a:pt x="324509" y="1322943"/>
                  </a:lnTo>
                  <a:lnTo>
                    <a:pt x="322969" y="1328388"/>
                  </a:lnTo>
                  <a:lnTo>
                    <a:pt x="321428" y="1333832"/>
                  </a:lnTo>
                  <a:lnTo>
                    <a:pt x="319890" y="1339276"/>
                  </a:lnTo>
                  <a:lnTo>
                    <a:pt x="318356" y="1344720"/>
                  </a:lnTo>
                  <a:lnTo>
                    <a:pt x="316829" y="1350165"/>
                  </a:lnTo>
                  <a:lnTo>
                    <a:pt x="315313" y="1355609"/>
                  </a:lnTo>
                  <a:lnTo>
                    <a:pt x="313810" y="1361053"/>
                  </a:lnTo>
                  <a:lnTo>
                    <a:pt x="312321" y="1366497"/>
                  </a:lnTo>
                  <a:lnTo>
                    <a:pt x="310848" y="1371941"/>
                  </a:lnTo>
                  <a:lnTo>
                    <a:pt x="309392" y="1377386"/>
                  </a:lnTo>
                  <a:lnTo>
                    <a:pt x="307955" y="1382830"/>
                  </a:lnTo>
                  <a:lnTo>
                    <a:pt x="306538" y="1388274"/>
                  </a:lnTo>
                  <a:lnTo>
                    <a:pt x="305147" y="1393718"/>
                  </a:lnTo>
                  <a:lnTo>
                    <a:pt x="303781" y="1399162"/>
                  </a:lnTo>
                  <a:lnTo>
                    <a:pt x="302442" y="1404607"/>
                  </a:lnTo>
                  <a:lnTo>
                    <a:pt x="301130" y="1410051"/>
                  </a:lnTo>
                  <a:lnTo>
                    <a:pt x="299846" y="1415495"/>
                  </a:lnTo>
                  <a:lnTo>
                    <a:pt x="298592" y="1420939"/>
                  </a:lnTo>
                  <a:lnTo>
                    <a:pt x="297367" y="1426384"/>
                  </a:lnTo>
                  <a:lnTo>
                    <a:pt x="296173" y="1431828"/>
                  </a:lnTo>
                  <a:lnTo>
                    <a:pt x="295013" y="1437272"/>
                  </a:lnTo>
                  <a:lnTo>
                    <a:pt x="293881" y="1442716"/>
                  </a:lnTo>
                  <a:lnTo>
                    <a:pt x="292776" y="1448160"/>
                  </a:lnTo>
                  <a:lnTo>
                    <a:pt x="291695" y="1453605"/>
                  </a:lnTo>
                  <a:lnTo>
                    <a:pt x="290637" y="1459049"/>
                  </a:lnTo>
                  <a:lnTo>
                    <a:pt x="289597" y="1464493"/>
                  </a:lnTo>
                  <a:lnTo>
                    <a:pt x="288573" y="1469937"/>
                  </a:lnTo>
                  <a:lnTo>
                    <a:pt x="287561" y="1475381"/>
                  </a:lnTo>
                  <a:lnTo>
                    <a:pt x="286556" y="1480826"/>
                  </a:lnTo>
                  <a:lnTo>
                    <a:pt x="285553" y="1486270"/>
                  </a:lnTo>
                  <a:lnTo>
                    <a:pt x="284546" y="1491714"/>
                  </a:lnTo>
                  <a:lnTo>
                    <a:pt x="283531" y="1497158"/>
                  </a:lnTo>
                  <a:lnTo>
                    <a:pt x="282503" y="1502603"/>
                  </a:lnTo>
                  <a:lnTo>
                    <a:pt x="281457" y="1508047"/>
                  </a:lnTo>
                  <a:lnTo>
                    <a:pt x="280387" y="1513491"/>
                  </a:lnTo>
                  <a:lnTo>
                    <a:pt x="279284" y="1518935"/>
                  </a:lnTo>
                  <a:lnTo>
                    <a:pt x="278145" y="1524379"/>
                  </a:lnTo>
                  <a:lnTo>
                    <a:pt x="276965" y="1529824"/>
                  </a:lnTo>
                  <a:lnTo>
                    <a:pt x="275741" y="1535268"/>
                  </a:lnTo>
                  <a:lnTo>
                    <a:pt x="274466" y="1540712"/>
                  </a:lnTo>
                  <a:lnTo>
                    <a:pt x="273137" y="1546156"/>
                  </a:lnTo>
                  <a:lnTo>
                    <a:pt x="271750" y="1551600"/>
                  </a:lnTo>
                  <a:lnTo>
                    <a:pt x="270292" y="1557045"/>
                  </a:lnTo>
                  <a:lnTo>
                    <a:pt x="268767" y="1562489"/>
                  </a:lnTo>
                  <a:lnTo>
                    <a:pt x="267176" y="1567933"/>
                  </a:lnTo>
                  <a:lnTo>
                    <a:pt x="265519" y="1573377"/>
                  </a:lnTo>
                  <a:lnTo>
                    <a:pt x="263798" y="1578822"/>
                  </a:lnTo>
                  <a:lnTo>
                    <a:pt x="262014" y="1584266"/>
                  </a:lnTo>
                  <a:lnTo>
                    <a:pt x="260171" y="1589710"/>
                  </a:lnTo>
                  <a:lnTo>
                    <a:pt x="258271" y="1595154"/>
                  </a:lnTo>
                  <a:lnTo>
                    <a:pt x="256320" y="1600598"/>
                  </a:lnTo>
                  <a:lnTo>
                    <a:pt x="254332" y="1606043"/>
                  </a:lnTo>
                  <a:lnTo>
                    <a:pt x="252315" y="1611487"/>
                  </a:lnTo>
                  <a:lnTo>
                    <a:pt x="250281" y="1616931"/>
                  </a:lnTo>
                  <a:lnTo>
                    <a:pt x="248237" y="1622375"/>
                  </a:lnTo>
                  <a:lnTo>
                    <a:pt x="246195" y="1627819"/>
                  </a:lnTo>
                  <a:lnTo>
                    <a:pt x="244165" y="1633264"/>
                  </a:lnTo>
                  <a:lnTo>
                    <a:pt x="242163" y="1638708"/>
                  </a:lnTo>
                  <a:lnTo>
                    <a:pt x="240198" y="1644152"/>
                  </a:lnTo>
                  <a:lnTo>
                    <a:pt x="238278" y="1649596"/>
                  </a:lnTo>
                  <a:lnTo>
                    <a:pt x="236411" y="1655041"/>
                  </a:lnTo>
                  <a:lnTo>
                    <a:pt x="234604" y="1660485"/>
                  </a:lnTo>
                  <a:lnTo>
                    <a:pt x="232863" y="1665929"/>
                  </a:lnTo>
                  <a:lnTo>
                    <a:pt x="231194" y="1671373"/>
                  </a:lnTo>
                  <a:lnTo>
                    <a:pt x="229608" y="1676817"/>
                  </a:lnTo>
                  <a:lnTo>
                    <a:pt x="228108" y="1682262"/>
                  </a:lnTo>
                  <a:lnTo>
                    <a:pt x="226688" y="1687706"/>
                  </a:lnTo>
                  <a:lnTo>
                    <a:pt x="225350" y="1693150"/>
                  </a:lnTo>
                  <a:lnTo>
                    <a:pt x="224091" y="1698594"/>
                  </a:lnTo>
                  <a:lnTo>
                    <a:pt x="222910" y="1704038"/>
                  </a:lnTo>
                  <a:lnTo>
                    <a:pt x="221806" y="1709483"/>
                  </a:lnTo>
                  <a:lnTo>
                    <a:pt x="220774" y="1714927"/>
                  </a:lnTo>
                  <a:lnTo>
                    <a:pt x="219821" y="1720371"/>
                  </a:lnTo>
                  <a:lnTo>
                    <a:pt x="218930" y="1725815"/>
                  </a:lnTo>
                  <a:lnTo>
                    <a:pt x="218093" y="1731260"/>
                  </a:lnTo>
                  <a:lnTo>
                    <a:pt x="217306" y="1736704"/>
                  </a:lnTo>
                  <a:lnTo>
                    <a:pt x="216561" y="1742148"/>
                  </a:lnTo>
                  <a:lnTo>
                    <a:pt x="215852" y="1747592"/>
                  </a:lnTo>
                  <a:lnTo>
                    <a:pt x="215172" y="1753036"/>
                  </a:lnTo>
                  <a:lnTo>
                    <a:pt x="214516" y="1758481"/>
                  </a:lnTo>
                  <a:lnTo>
                    <a:pt x="213873" y="1763925"/>
                  </a:lnTo>
                  <a:lnTo>
                    <a:pt x="213238" y="1769369"/>
                  </a:lnTo>
                  <a:lnTo>
                    <a:pt x="212604" y="1774813"/>
                  </a:lnTo>
                  <a:lnTo>
                    <a:pt x="211967" y="1780257"/>
                  </a:lnTo>
                  <a:lnTo>
                    <a:pt x="211324" y="1785702"/>
                  </a:lnTo>
                  <a:lnTo>
                    <a:pt x="210672" y="1791146"/>
                  </a:lnTo>
                  <a:lnTo>
                    <a:pt x="210009" y="1796590"/>
                  </a:lnTo>
                  <a:lnTo>
                    <a:pt x="209333" y="1802034"/>
                  </a:lnTo>
                  <a:lnTo>
                    <a:pt x="208647" y="1807479"/>
                  </a:lnTo>
                  <a:lnTo>
                    <a:pt x="207954" y="1812923"/>
                  </a:lnTo>
                  <a:lnTo>
                    <a:pt x="207256" y="1818367"/>
                  </a:lnTo>
                  <a:lnTo>
                    <a:pt x="206558" y="1823811"/>
                  </a:lnTo>
                  <a:lnTo>
                    <a:pt x="205862" y="1829255"/>
                  </a:lnTo>
                  <a:lnTo>
                    <a:pt x="205173" y="1834700"/>
                  </a:lnTo>
                  <a:lnTo>
                    <a:pt x="204497" y="1840144"/>
                  </a:lnTo>
                  <a:lnTo>
                    <a:pt x="203840" y="1845588"/>
                  </a:lnTo>
                  <a:lnTo>
                    <a:pt x="203204" y="1851032"/>
                  </a:lnTo>
                  <a:lnTo>
                    <a:pt x="202591" y="1856476"/>
                  </a:lnTo>
                  <a:lnTo>
                    <a:pt x="202005" y="1861921"/>
                  </a:lnTo>
                  <a:lnTo>
                    <a:pt x="201446" y="1867365"/>
                  </a:lnTo>
                  <a:lnTo>
                    <a:pt x="200916" y="1872809"/>
                  </a:lnTo>
                  <a:lnTo>
                    <a:pt x="200415" y="1878253"/>
                  </a:lnTo>
                  <a:lnTo>
                    <a:pt x="199945" y="1883698"/>
                  </a:lnTo>
                  <a:lnTo>
                    <a:pt x="199500" y="1889142"/>
                  </a:lnTo>
                  <a:lnTo>
                    <a:pt x="199077" y="1894586"/>
                  </a:lnTo>
                  <a:lnTo>
                    <a:pt x="198673" y="1900030"/>
                  </a:lnTo>
                  <a:lnTo>
                    <a:pt x="198285" y="1905474"/>
                  </a:lnTo>
                  <a:lnTo>
                    <a:pt x="197910" y="1910919"/>
                  </a:lnTo>
                  <a:lnTo>
                    <a:pt x="197544" y="1916363"/>
                  </a:lnTo>
                  <a:lnTo>
                    <a:pt x="197185" y="1921807"/>
                  </a:lnTo>
                  <a:lnTo>
                    <a:pt x="196828" y="1927251"/>
                  </a:lnTo>
                  <a:lnTo>
                    <a:pt x="196470" y="1932695"/>
                  </a:lnTo>
                  <a:lnTo>
                    <a:pt x="196109" y="1938140"/>
                  </a:lnTo>
                  <a:lnTo>
                    <a:pt x="195744" y="1943584"/>
                  </a:lnTo>
                  <a:lnTo>
                    <a:pt x="195373" y="1949028"/>
                  </a:lnTo>
                  <a:lnTo>
                    <a:pt x="194996" y="1954472"/>
                  </a:lnTo>
                  <a:lnTo>
                    <a:pt x="194611" y="1959917"/>
                  </a:lnTo>
                  <a:lnTo>
                    <a:pt x="194219" y="1965361"/>
                  </a:lnTo>
                  <a:lnTo>
                    <a:pt x="193820" y="1970805"/>
                  </a:lnTo>
                  <a:lnTo>
                    <a:pt x="193416" y="1976249"/>
                  </a:lnTo>
                  <a:lnTo>
                    <a:pt x="193007" y="1981693"/>
                  </a:lnTo>
                  <a:lnTo>
                    <a:pt x="192593" y="1987138"/>
                  </a:lnTo>
                  <a:lnTo>
                    <a:pt x="192177" y="1992582"/>
                  </a:lnTo>
                  <a:lnTo>
                    <a:pt x="191758" y="1998026"/>
                  </a:lnTo>
                  <a:lnTo>
                    <a:pt x="191339" y="2003470"/>
                  </a:lnTo>
                  <a:lnTo>
                    <a:pt x="190920" y="2008914"/>
                  </a:lnTo>
                  <a:lnTo>
                    <a:pt x="190503" y="2014359"/>
                  </a:lnTo>
                  <a:lnTo>
                    <a:pt x="190087" y="2019803"/>
                  </a:lnTo>
                  <a:lnTo>
                    <a:pt x="189674" y="2025247"/>
                  </a:lnTo>
                  <a:lnTo>
                    <a:pt x="189265" y="2030691"/>
                  </a:lnTo>
                  <a:lnTo>
                    <a:pt x="188861" y="2036136"/>
                  </a:lnTo>
                  <a:lnTo>
                    <a:pt x="188461" y="2041580"/>
                  </a:lnTo>
                  <a:lnTo>
                    <a:pt x="188067" y="2047024"/>
                  </a:lnTo>
                  <a:lnTo>
                    <a:pt x="187679" y="2052468"/>
                  </a:lnTo>
                  <a:lnTo>
                    <a:pt x="187296" y="2057912"/>
                  </a:lnTo>
                  <a:lnTo>
                    <a:pt x="186920" y="2063357"/>
                  </a:lnTo>
                  <a:lnTo>
                    <a:pt x="186551" y="2068801"/>
                  </a:lnTo>
                  <a:lnTo>
                    <a:pt x="186188" y="2074245"/>
                  </a:lnTo>
                  <a:lnTo>
                    <a:pt x="185833" y="2079689"/>
                  </a:lnTo>
                  <a:lnTo>
                    <a:pt x="185487" y="2085133"/>
                  </a:lnTo>
                  <a:lnTo>
                    <a:pt x="185150" y="2090578"/>
                  </a:lnTo>
                  <a:lnTo>
                    <a:pt x="184822" y="2096022"/>
                  </a:lnTo>
                  <a:lnTo>
                    <a:pt x="184505" y="2101466"/>
                  </a:lnTo>
                  <a:lnTo>
                    <a:pt x="184198" y="2106910"/>
                  </a:lnTo>
                  <a:lnTo>
                    <a:pt x="183903" y="2112355"/>
                  </a:lnTo>
                  <a:lnTo>
                    <a:pt x="183622" y="2117799"/>
                  </a:lnTo>
                  <a:lnTo>
                    <a:pt x="183358" y="2123243"/>
                  </a:lnTo>
                  <a:lnTo>
                    <a:pt x="183111" y="2128687"/>
                  </a:lnTo>
                  <a:lnTo>
                    <a:pt x="182882" y="2134131"/>
                  </a:lnTo>
                  <a:lnTo>
                    <a:pt x="182672" y="2139576"/>
                  </a:lnTo>
                  <a:lnTo>
                    <a:pt x="182483" y="2145020"/>
                  </a:lnTo>
                  <a:lnTo>
                    <a:pt x="182316" y="2150464"/>
                  </a:lnTo>
                  <a:lnTo>
                    <a:pt x="182171" y="2155908"/>
                  </a:lnTo>
                  <a:lnTo>
                    <a:pt x="182050" y="2161352"/>
                  </a:lnTo>
                  <a:lnTo>
                    <a:pt x="181956" y="2166797"/>
                  </a:lnTo>
                  <a:lnTo>
                    <a:pt x="181884" y="2172241"/>
                  </a:lnTo>
                  <a:lnTo>
                    <a:pt x="181834" y="2177685"/>
                  </a:lnTo>
                  <a:lnTo>
                    <a:pt x="181804" y="2183129"/>
                  </a:lnTo>
                  <a:lnTo>
                    <a:pt x="181792" y="2188574"/>
                  </a:lnTo>
                  <a:lnTo>
                    <a:pt x="181795" y="2194018"/>
                  </a:lnTo>
                  <a:lnTo>
                    <a:pt x="181811" y="2199462"/>
                  </a:lnTo>
                  <a:lnTo>
                    <a:pt x="181837" y="2204906"/>
                  </a:lnTo>
                  <a:lnTo>
                    <a:pt x="181868" y="2210350"/>
                  </a:lnTo>
                  <a:lnTo>
                    <a:pt x="181899" y="2215795"/>
                  </a:lnTo>
                  <a:lnTo>
                    <a:pt x="181927" y="2221239"/>
                  </a:lnTo>
                  <a:lnTo>
                    <a:pt x="181948" y="2226683"/>
                  </a:lnTo>
                  <a:lnTo>
                    <a:pt x="181960" y="2232127"/>
                  </a:lnTo>
                  <a:lnTo>
                    <a:pt x="181958" y="2237571"/>
                  </a:lnTo>
                  <a:lnTo>
                    <a:pt x="181939" y="2243016"/>
                  </a:lnTo>
                  <a:lnTo>
                    <a:pt x="181901" y="2248460"/>
                  </a:lnTo>
                  <a:lnTo>
                    <a:pt x="181843" y="2253904"/>
                  </a:lnTo>
                  <a:lnTo>
                    <a:pt x="181766" y="2259348"/>
                  </a:lnTo>
                  <a:lnTo>
                    <a:pt x="181670" y="2264792"/>
                  </a:lnTo>
                  <a:lnTo>
                    <a:pt x="181556" y="2270237"/>
                  </a:lnTo>
                  <a:lnTo>
                    <a:pt x="181425" y="2275681"/>
                  </a:lnTo>
                  <a:lnTo>
                    <a:pt x="181278" y="2281125"/>
                  </a:lnTo>
                  <a:lnTo>
                    <a:pt x="181117" y="2286569"/>
                  </a:lnTo>
                  <a:lnTo>
                    <a:pt x="180947" y="2292014"/>
                  </a:lnTo>
                  <a:lnTo>
                    <a:pt x="180770" y="2297458"/>
                  </a:lnTo>
                  <a:lnTo>
                    <a:pt x="180589" y="2302902"/>
                  </a:lnTo>
                  <a:lnTo>
                    <a:pt x="180407" y="2308346"/>
                  </a:lnTo>
                  <a:lnTo>
                    <a:pt x="180225" y="2313790"/>
                  </a:lnTo>
                  <a:lnTo>
                    <a:pt x="180046" y="2319235"/>
                  </a:lnTo>
                  <a:lnTo>
                    <a:pt x="179871" y="2324679"/>
                  </a:lnTo>
                  <a:lnTo>
                    <a:pt x="179704" y="2330123"/>
                  </a:lnTo>
                  <a:lnTo>
                    <a:pt x="179543" y="2335567"/>
                  </a:lnTo>
                  <a:lnTo>
                    <a:pt x="179389" y="2341011"/>
                  </a:lnTo>
                  <a:lnTo>
                    <a:pt x="179243" y="2346456"/>
                  </a:lnTo>
                  <a:lnTo>
                    <a:pt x="179105" y="2351900"/>
                  </a:lnTo>
                  <a:lnTo>
                    <a:pt x="178973" y="2357344"/>
                  </a:lnTo>
                  <a:lnTo>
                    <a:pt x="178849" y="2362788"/>
                  </a:lnTo>
                  <a:lnTo>
                    <a:pt x="178731" y="2368233"/>
                  </a:lnTo>
                  <a:lnTo>
                    <a:pt x="178618" y="2373677"/>
                  </a:lnTo>
                  <a:lnTo>
                    <a:pt x="178509" y="2379121"/>
                  </a:lnTo>
                  <a:lnTo>
                    <a:pt x="178405" y="2384565"/>
                  </a:lnTo>
                  <a:lnTo>
                    <a:pt x="178303" y="2390009"/>
                  </a:lnTo>
                  <a:lnTo>
                    <a:pt x="178204" y="2395454"/>
                  </a:lnTo>
                  <a:lnTo>
                    <a:pt x="178107" y="2400898"/>
                  </a:lnTo>
                  <a:lnTo>
                    <a:pt x="178013" y="2406342"/>
                  </a:lnTo>
                  <a:lnTo>
                    <a:pt x="177920" y="2411786"/>
                  </a:lnTo>
                  <a:lnTo>
                    <a:pt x="177828" y="2417230"/>
                  </a:lnTo>
                  <a:lnTo>
                    <a:pt x="177738" y="2422675"/>
                  </a:lnTo>
                  <a:lnTo>
                    <a:pt x="177650" y="2428119"/>
                  </a:lnTo>
                  <a:lnTo>
                    <a:pt x="177563" y="2433563"/>
                  </a:lnTo>
                  <a:lnTo>
                    <a:pt x="177477" y="2439007"/>
                  </a:lnTo>
                  <a:lnTo>
                    <a:pt x="177393" y="2444452"/>
                  </a:lnTo>
                  <a:lnTo>
                    <a:pt x="177311" y="2449896"/>
                  </a:lnTo>
                  <a:lnTo>
                    <a:pt x="177231" y="2455340"/>
                  </a:lnTo>
                  <a:lnTo>
                    <a:pt x="177152" y="2460784"/>
                  </a:lnTo>
                  <a:lnTo>
                    <a:pt x="177075" y="2466228"/>
                  </a:lnTo>
                  <a:lnTo>
                    <a:pt x="177000" y="2471673"/>
                  </a:lnTo>
                  <a:lnTo>
                    <a:pt x="176927" y="2477117"/>
                  </a:lnTo>
                  <a:lnTo>
                    <a:pt x="176855" y="2482561"/>
                  </a:lnTo>
                  <a:lnTo>
                    <a:pt x="176785" y="2488005"/>
                  </a:lnTo>
                  <a:lnTo>
                    <a:pt x="176717" y="2493449"/>
                  </a:lnTo>
                  <a:lnTo>
                    <a:pt x="176650" y="2498894"/>
                  </a:lnTo>
                  <a:lnTo>
                    <a:pt x="176585" y="2504338"/>
                  </a:lnTo>
                  <a:lnTo>
                    <a:pt x="176522" y="2509782"/>
                  </a:lnTo>
                  <a:lnTo>
                    <a:pt x="176460" y="2515226"/>
                  </a:lnTo>
                  <a:lnTo>
                    <a:pt x="176401" y="2520671"/>
                  </a:lnTo>
                  <a:lnTo>
                    <a:pt x="176343" y="2526115"/>
                  </a:lnTo>
                  <a:lnTo>
                    <a:pt x="176287" y="2531559"/>
                  </a:lnTo>
                  <a:lnTo>
                    <a:pt x="176234" y="2537003"/>
                  </a:lnTo>
                  <a:lnTo>
                    <a:pt x="176183" y="2542447"/>
                  </a:lnTo>
                  <a:lnTo>
                    <a:pt x="176134" y="2547892"/>
                  </a:lnTo>
                  <a:lnTo>
                    <a:pt x="176088" y="2553336"/>
                  </a:lnTo>
                  <a:lnTo>
                    <a:pt x="176045" y="2558780"/>
                  </a:lnTo>
                  <a:lnTo>
                    <a:pt x="176004" y="2564224"/>
                  </a:lnTo>
                  <a:lnTo>
                    <a:pt x="175967" y="2569668"/>
                  </a:lnTo>
                  <a:lnTo>
                    <a:pt x="175932" y="2575113"/>
                  </a:lnTo>
                  <a:lnTo>
                    <a:pt x="175900" y="2580557"/>
                  </a:lnTo>
                  <a:lnTo>
                    <a:pt x="175870" y="2586001"/>
                  </a:lnTo>
                  <a:lnTo>
                    <a:pt x="175842" y="2591445"/>
                  </a:lnTo>
                  <a:lnTo>
                    <a:pt x="175816" y="2596890"/>
                  </a:lnTo>
                  <a:lnTo>
                    <a:pt x="175792" y="2602334"/>
                  </a:lnTo>
                  <a:lnTo>
                    <a:pt x="175770" y="2607778"/>
                  </a:lnTo>
                  <a:lnTo>
                    <a:pt x="175749" y="2613222"/>
                  </a:lnTo>
                  <a:lnTo>
                    <a:pt x="175729" y="2618666"/>
                  </a:lnTo>
                  <a:lnTo>
                    <a:pt x="175710" y="2624111"/>
                  </a:lnTo>
                  <a:lnTo>
                    <a:pt x="175691" y="2629555"/>
                  </a:lnTo>
                  <a:lnTo>
                    <a:pt x="175672" y="2634999"/>
                  </a:lnTo>
                  <a:lnTo>
                    <a:pt x="175653" y="2640443"/>
                  </a:lnTo>
                  <a:lnTo>
                    <a:pt x="175635" y="2645887"/>
                  </a:lnTo>
                  <a:lnTo>
                    <a:pt x="175617" y="2651332"/>
                  </a:lnTo>
                  <a:lnTo>
                    <a:pt x="175599" y="2656776"/>
                  </a:lnTo>
                  <a:lnTo>
                    <a:pt x="175582" y="2662220"/>
                  </a:lnTo>
                  <a:lnTo>
                    <a:pt x="175565" y="2667664"/>
                  </a:lnTo>
                  <a:lnTo>
                    <a:pt x="175549" y="2673109"/>
                  </a:lnTo>
                  <a:lnTo>
                    <a:pt x="175533" y="2678553"/>
                  </a:lnTo>
                  <a:lnTo>
                    <a:pt x="175519" y="2683997"/>
                  </a:lnTo>
                  <a:lnTo>
                    <a:pt x="175507" y="2689441"/>
                  </a:lnTo>
                  <a:lnTo>
                    <a:pt x="175496" y="2694885"/>
                  </a:lnTo>
                  <a:lnTo>
                    <a:pt x="175487" y="2700330"/>
                  </a:lnTo>
                  <a:lnTo>
                    <a:pt x="175479" y="2705774"/>
                  </a:lnTo>
                  <a:lnTo>
                    <a:pt x="175474" y="2711218"/>
                  </a:lnTo>
                  <a:lnTo>
                    <a:pt x="175470" y="2716662"/>
                  </a:lnTo>
                  <a:lnTo>
                    <a:pt x="175468" y="2722106"/>
                  </a:lnTo>
                  <a:lnTo>
                    <a:pt x="175468" y="2727551"/>
                  </a:lnTo>
                  <a:lnTo>
                    <a:pt x="175469" y="2732995"/>
                  </a:lnTo>
                  <a:lnTo>
                    <a:pt x="175472" y="2738439"/>
                  </a:lnTo>
                  <a:lnTo>
                    <a:pt x="175475" y="2743883"/>
                  </a:lnTo>
                  <a:lnTo>
                    <a:pt x="175478" y="2749328"/>
                  </a:lnTo>
                  <a:lnTo>
                    <a:pt x="175481" y="2754772"/>
                  </a:lnTo>
                  <a:lnTo>
                    <a:pt x="175484" y="2760216"/>
                  </a:lnTo>
                  <a:lnTo>
                    <a:pt x="175486" y="2765660"/>
                  </a:lnTo>
                  <a:lnTo>
                    <a:pt x="175487" y="2771104"/>
                  </a:lnTo>
                  <a:lnTo>
                    <a:pt x="175487" y="2776549"/>
                  </a:lnTo>
                  <a:lnTo>
                    <a:pt x="175485" y="2781993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2" name="pg36">
              <a:extLst>
                <a:ext uri="{FF2B5EF4-FFF2-40B4-BE49-F238E27FC236}">
                  <a16:creationId xmlns:a16="http://schemas.microsoft.com/office/drawing/2014/main" id="{973BE997-44CD-1754-01CA-4726EA0FB735}"/>
                </a:ext>
              </a:extLst>
            </p:cNvPr>
            <p:cNvSpPr/>
            <p:nvPr/>
          </p:nvSpPr>
          <p:spPr>
            <a:xfrm>
              <a:off x="6927264" y="3496590"/>
              <a:ext cx="332278" cy="2681491"/>
            </a:xfrm>
            <a:custGeom>
              <a:avLst/>
              <a:gdLst/>
              <a:ahLst/>
              <a:cxnLst/>
              <a:rect l="0" t="0" r="0" b="0"/>
              <a:pathLst>
                <a:path w="332278" h="2681491">
                  <a:moveTo>
                    <a:pt x="165789" y="2681491"/>
                  </a:moveTo>
                  <a:lnTo>
                    <a:pt x="165774" y="2676243"/>
                  </a:lnTo>
                  <a:lnTo>
                    <a:pt x="165759" y="2670996"/>
                  </a:lnTo>
                  <a:lnTo>
                    <a:pt x="165746" y="2665748"/>
                  </a:lnTo>
                  <a:lnTo>
                    <a:pt x="165733" y="2660501"/>
                  </a:lnTo>
                  <a:lnTo>
                    <a:pt x="165722" y="2655253"/>
                  </a:lnTo>
                  <a:lnTo>
                    <a:pt x="165712" y="2650005"/>
                  </a:lnTo>
                  <a:lnTo>
                    <a:pt x="165703" y="2644758"/>
                  </a:lnTo>
                  <a:lnTo>
                    <a:pt x="165694" y="2639510"/>
                  </a:lnTo>
                  <a:lnTo>
                    <a:pt x="165685" y="2634263"/>
                  </a:lnTo>
                  <a:lnTo>
                    <a:pt x="165676" y="2629015"/>
                  </a:lnTo>
                  <a:lnTo>
                    <a:pt x="165666" y="2623768"/>
                  </a:lnTo>
                  <a:lnTo>
                    <a:pt x="165656" y="2618520"/>
                  </a:lnTo>
                  <a:lnTo>
                    <a:pt x="165644" y="2613273"/>
                  </a:lnTo>
                  <a:lnTo>
                    <a:pt x="165632" y="2608025"/>
                  </a:lnTo>
                  <a:lnTo>
                    <a:pt x="165618" y="2602778"/>
                  </a:lnTo>
                  <a:lnTo>
                    <a:pt x="165602" y="2597530"/>
                  </a:lnTo>
                  <a:lnTo>
                    <a:pt x="165585" y="2592283"/>
                  </a:lnTo>
                  <a:lnTo>
                    <a:pt x="165567" y="2587035"/>
                  </a:lnTo>
                  <a:lnTo>
                    <a:pt x="165547" y="2581788"/>
                  </a:lnTo>
                  <a:lnTo>
                    <a:pt x="165526" y="2576540"/>
                  </a:lnTo>
                  <a:lnTo>
                    <a:pt x="165504" y="2571292"/>
                  </a:lnTo>
                  <a:lnTo>
                    <a:pt x="165481" y="2566045"/>
                  </a:lnTo>
                  <a:lnTo>
                    <a:pt x="165457" y="2560797"/>
                  </a:lnTo>
                  <a:lnTo>
                    <a:pt x="165433" y="2555550"/>
                  </a:lnTo>
                  <a:lnTo>
                    <a:pt x="165409" y="2550302"/>
                  </a:lnTo>
                  <a:lnTo>
                    <a:pt x="165385" y="2545055"/>
                  </a:lnTo>
                  <a:lnTo>
                    <a:pt x="165360" y="2539807"/>
                  </a:lnTo>
                  <a:lnTo>
                    <a:pt x="165336" y="2534560"/>
                  </a:lnTo>
                  <a:lnTo>
                    <a:pt x="165312" y="2529312"/>
                  </a:lnTo>
                  <a:lnTo>
                    <a:pt x="165289" y="2524065"/>
                  </a:lnTo>
                  <a:lnTo>
                    <a:pt x="165266" y="2518817"/>
                  </a:lnTo>
                  <a:lnTo>
                    <a:pt x="165243" y="2513570"/>
                  </a:lnTo>
                  <a:lnTo>
                    <a:pt x="165221" y="2508322"/>
                  </a:lnTo>
                  <a:lnTo>
                    <a:pt x="165199" y="2503074"/>
                  </a:lnTo>
                  <a:lnTo>
                    <a:pt x="165178" y="2497827"/>
                  </a:lnTo>
                  <a:lnTo>
                    <a:pt x="165157" y="2492579"/>
                  </a:lnTo>
                  <a:lnTo>
                    <a:pt x="165137" y="2487332"/>
                  </a:lnTo>
                  <a:lnTo>
                    <a:pt x="165117" y="2482084"/>
                  </a:lnTo>
                  <a:lnTo>
                    <a:pt x="165098" y="2476837"/>
                  </a:lnTo>
                  <a:lnTo>
                    <a:pt x="165078" y="2471589"/>
                  </a:lnTo>
                  <a:lnTo>
                    <a:pt x="165059" y="2466342"/>
                  </a:lnTo>
                  <a:lnTo>
                    <a:pt x="165040" y="2461094"/>
                  </a:lnTo>
                  <a:lnTo>
                    <a:pt x="165020" y="2455847"/>
                  </a:lnTo>
                  <a:lnTo>
                    <a:pt x="165000" y="2450599"/>
                  </a:lnTo>
                  <a:lnTo>
                    <a:pt x="164979" y="2445352"/>
                  </a:lnTo>
                  <a:lnTo>
                    <a:pt x="164957" y="2440104"/>
                  </a:lnTo>
                  <a:lnTo>
                    <a:pt x="164933" y="2434856"/>
                  </a:lnTo>
                  <a:lnTo>
                    <a:pt x="164908" y="2429609"/>
                  </a:lnTo>
                  <a:lnTo>
                    <a:pt x="164880" y="2424361"/>
                  </a:lnTo>
                  <a:lnTo>
                    <a:pt x="164850" y="2419114"/>
                  </a:lnTo>
                  <a:lnTo>
                    <a:pt x="164817" y="2413866"/>
                  </a:lnTo>
                  <a:lnTo>
                    <a:pt x="164781" y="2408619"/>
                  </a:lnTo>
                  <a:lnTo>
                    <a:pt x="164741" y="2403371"/>
                  </a:lnTo>
                  <a:lnTo>
                    <a:pt x="164699" y="2398124"/>
                  </a:lnTo>
                  <a:lnTo>
                    <a:pt x="164652" y="2392876"/>
                  </a:lnTo>
                  <a:lnTo>
                    <a:pt x="164602" y="2387629"/>
                  </a:lnTo>
                  <a:lnTo>
                    <a:pt x="164549" y="2382381"/>
                  </a:lnTo>
                  <a:lnTo>
                    <a:pt x="164492" y="2377134"/>
                  </a:lnTo>
                  <a:lnTo>
                    <a:pt x="164432" y="2371886"/>
                  </a:lnTo>
                  <a:lnTo>
                    <a:pt x="164369" y="2366639"/>
                  </a:lnTo>
                  <a:lnTo>
                    <a:pt x="164303" y="2361391"/>
                  </a:lnTo>
                  <a:lnTo>
                    <a:pt x="164235" y="2356143"/>
                  </a:lnTo>
                  <a:lnTo>
                    <a:pt x="164165" y="2350896"/>
                  </a:lnTo>
                  <a:lnTo>
                    <a:pt x="164093" y="2345648"/>
                  </a:lnTo>
                  <a:lnTo>
                    <a:pt x="164019" y="2340401"/>
                  </a:lnTo>
                  <a:lnTo>
                    <a:pt x="163943" y="2335153"/>
                  </a:lnTo>
                  <a:lnTo>
                    <a:pt x="163865" y="2329906"/>
                  </a:lnTo>
                  <a:lnTo>
                    <a:pt x="163785" y="2324658"/>
                  </a:lnTo>
                  <a:lnTo>
                    <a:pt x="163703" y="2319411"/>
                  </a:lnTo>
                  <a:lnTo>
                    <a:pt x="163618" y="2314163"/>
                  </a:lnTo>
                  <a:lnTo>
                    <a:pt x="163531" y="2308916"/>
                  </a:lnTo>
                  <a:lnTo>
                    <a:pt x="163440" y="2303668"/>
                  </a:lnTo>
                  <a:lnTo>
                    <a:pt x="163345" y="2298421"/>
                  </a:lnTo>
                  <a:lnTo>
                    <a:pt x="163245" y="2293173"/>
                  </a:lnTo>
                  <a:lnTo>
                    <a:pt x="163140" y="2287925"/>
                  </a:lnTo>
                  <a:lnTo>
                    <a:pt x="163028" y="2282678"/>
                  </a:lnTo>
                  <a:lnTo>
                    <a:pt x="162910" y="2277430"/>
                  </a:lnTo>
                  <a:lnTo>
                    <a:pt x="162785" y="2272183"/>
                  </a:lnTo>
                  <a:lnTo>
                    <a:pt x="162652" y="2266935"/>
                  </a:lnTo>
                  <a:lnTo>
                    <a:pt x="162509" y="2261688"/>
                  </a:lnTo>
                  <a:lnTo>
                    <a:pt x="162357" y="2256440"/>
                  </a:lnTo>
                  <a:lnTo>
                    <a:pt x="162195" y="2251193"/>
                  </a:lnTo>
                  <a:lnTo>
                    <a:pt x="162025" y="2245945"/>
                  </a:lnTo>
                  <a:lnTo>
                    <a:pt x="161845" y="2240698"/>
                  </a:lnTo>
                  <a:lnTo>
                    <a:pt x="161657" y="2235450"/>
                  </a:lnTo>
                  <a:lnTo>
                    <a:pt x="161460" y="2230203"/>
                  </a:lnTo>
                  <a:lnTo>
                    <a:pt x="161256" y="2224955"/>
                  </a:lnTo>
                  <a:lnTo>
                    <a:pt x="161045" y="2219707"/>
                  </a:lnTo>
                  <a:lnTo>
                    <a:pt x="160830" y="2214460"/>
                  </a:lnTo>
                  <a:lnTo>
                    <a:pt x="160611" y="2209212"/>
                  </a:lnTo>
                  <a:lnTo>
                    <a:pt x="160392" y="2203965"/>
                  </a:lnTo>
                  <a:lnTo>
                    <a:pt x="160173" y="2198717"/>
                  </a:lnTo>
                  <a:lnTo>
                    <a:pt x="159957" y="2193470"/>
                  </a:lnTo>
                  <a:lnTo>
                    <a:pt x="159745" y="2188222"/>
                  </a:lnTo>
                  <a:lnTo>
                    <a:pt x="159542" y="2182975"/>
                  </a:lnTo>
                  <a:lnTo>
                    <a:pt x="159348" y="2177727"/>
                  </a:lnTo>
                  <a:lnTo>
                    <a:pt x="159164" y="2172480"/>
                  </a:lnTo>
                  <a:lnTo>
                    <a:pt x="158992" y="2167232"/>
                  </a:lnTo>
                  <a:lnTo>
                    <a:pt x="158833" y="2161985"/>
                  </a:lnTo>
                  <a:lnTo>
                    <a:pt x="158688" y="2156737"/>
                  </a:lnTo>
                  <a:lnTo>
                    <a:pt x="158557" y="2151490"/>
                  </a:lnTo>
                  <a:lnTo>
                    <a:pt x="158442" y="2146242"/>
                  </a:lnTo>
                  <a:lnTo>
                    <a:pt x="158340" y="2140994"/>
                  </a:lnTo>
                  <a:lnTo>
                    <a:pt x="158249" y="2135747"/>
                  </a:lnTo>
                  <a:lnTo>
                    <a:pt x="158168" y="2130499"/>
                  </a:lnTo>
                  <a:lnTo>
                    <a:pt x="158095" y="2125252"/>
                  </a:lnTo>
                  <a:lnTo>
                    <a:pt x="158027" y="2120004"/>
                  </a:lnTo>
                  <a:lnTo>
                    <a:pt x="157962" y="2114757"/>
                  </a:lnTo>
                  <a:lnTo>
                    <a:pt x="157897" y="2109509"/>
                  </a:lnTo>
                  <a:lnTo>
                    <a:pt x="157828" y="2104262"/>
                  </a:lnTo>
                  <a:lnTo>
                    <a:pt x="157753" y="2099014"/>
                  </a:lnTo>
                  <a:lnTo>
                    <a:pt x="157669" y="2093767"/>
                  </a:lnTo>
                  <a:lnTo>
                    <a:pt x="157574" y="2088519"/>
                  </a:lnTo>
                  <a:lnTo>
                    <a:pt x="157467" y="2083272"/>
                  </a:lnTo>
                  <a:lnTo>
                    <a:pt x="157346" y="2078024"/>
                  </a:lnTo>
                  <a:lnTo>
                    <a:pt x="157209" y="2072776"/>
                  </a:lnTo>
                  <a:lnTo>
                    <a:pt x="157055" y="2067529"/>
                  </a:lnTo>
                  <a:lnTo>
                    <a:pt x="156886" y="2062281"/>
                  </a:lnTo>
                  <a:lnTo>
                    <a:pt x="156703" y="2057034"/>
                  </a:lnTo>
                  <a:lnTo>
                    <a:pt x="156506" y="2051786"/>
                  </a:lnTo>
                  <a:lnTo>
                    <a:pt x="156297" y="2046539"/>
                  </a:lnTo>
                  <a:lnTo>
                    <a:pt x="156077" y="2041291"/>
                  </a:lnTo>
                  <a:lnTo>
                    <a:pt x="155848" y="2036044"/>
                  </a:lnTo>
                  <a:lnTo>
                    <a:pt x="155612" y="2030796"/>
                  </a:lnTo>
                  <a:lnTo>
                    <a:pt x="155369" y="2025549"/>
                  </a:lnTo>
                  <a:lnTo>
                    <a:pt x="155123" y="2020301"/>
                  </a:lnTo>
                  <a:lnTo>
                    <a:pt x="154875" y="2015054"/>
                  </a:lnTo>
                  <a:lnTo>
                    <a:pt x="154625" y="2009806"/>
                  </a:lnTo>
                  <a:lnTo>
                    <a:pt x="154374" y="2004558"/>
                  </a:lnTo>
                  <a:lnTo>
                    <a:pt x="154122" y="1999311"/>
                  </a:lnTo>
                  <a:lnTo>
                    <a:pt x="153869" y="1994063"/>
                  </a:lnTo>
                  <a:lnTo>
                    <a:pt x="153614" y="1988816"/>
                  </a:lnTo>
                  <a:lnTo>
                    <a:pt x="153357" y="1983568"/>
                  </a:lnTo>
                  <a:lnTo>
                    <a:pt x="153095" y="1978321"/>
                  </a:lnTo>
                  <a:lnTo>
                    <a:pt x="152828" y="1973073"/>
                  </a:lnTo>
                  <a:lnTo>
                    <a:pt x="152554" y="1967826"/>
                  </a:lnTo>
                  <a:lnTo>
                    <a:pt x="152270" y="1962578"/>
                  </a:lnTo>
                  <a:lnTo>
                    <a:pt x="151976" y="1957331"/>
                  </a:lnTo>
                  <a:lnTo>
                    <a:pt x="151665" y="1952083"/>
                  </a:lnTo>
                  <a:lnTo>
                    <a:pt x="151338" y="1946836"/>
                  </a:lnTo>
                  <a:lnTo>
                    <a:pt x="150992" y="1941588"/>
                  </a:lnTo>
                  <a:lnTo>
                    <a:pt x="150627" y="1936341"/>
                  </a:lnTo>
                  <a:lnTo>
                    <a:pt x="150240" y="1931093"/>
                  </a:lnTo>
                  <a:lnTo>
                    <a:pt x="149829" y="1925845"/>
                  </a:lnTo>
                  <a:lnTo>
                    <a:pt x="149394" y="1920598"/>
                  </a:lnTo>
                  <a:lnTo>
                    <a:pt x="148931" y="1915350"/>
                  </a:lnTo>
                  <a:lnTo>
                    <a:pt x="148440" y="1910103"/>
                  </a:lnTo>
                  <a:lnTo>
                    <a:pt x="147922" y="1904855"/>
                  </a:lnTo>
                  <a:lnTo>
                    <a:pt x="147378" y="1899608"/>
                  </a:lnTo>
                  <a:lnTo>
                    <a:pt x="146808" y="1894360"/>
                  </a:lnTo>
                  <a:lnTo>
                    <a:pt x="146213" y="1889113"/>
                  </a:lnTo>
                  <a:lnTo>
                    <a:pt x="145594" y="1883865"/>
                  </a:lnTo>
                  <a:lnTo>
                    <a:pt x="144953" y="1878618"/>
                  </a:lnTo>
                  <a:lnTo>
                    <a:pt x="144290" y="1873370"/>
                  </a:lnTo>
                  <a:lnTo>
                    <a:pt x="143612" y="1868123"/>
                  </a:lnTo>
                  <a:lnTo>
                    <a:pt x="142921" y="1862875"/>
                  </a:lnTo>
                  <a:lnTo>
                    <a:pt x="142221" y="1857627"/>
                  </a:lnTo>
                  <a:lnTo>
                    <a:pt x="141515" y="1852380"/>
                  </a:lnTo>
                  <a:lnTo>
                    <a:pt x="140807" y="1847132"/>
                  </a:lnTo>
                  <a:lnTo>
                    <a:pt x="140102" y="1841885"/>
                  </a:lnTo>
                  <a:lnTo>
                    <a:pt x="139404" y="1836637"/>
                  </a:lnTo>
                  <a:lnTo>
                    <a:pt x="138717" y="1831390"/>
                  </a:lnTo>
                  <a:lnTo>
                    <a:pt x="138044" y="1826142"/>
                  </a:lnTo>
                  <a:lnTo>
                    <a:pt x="137387" y="1820895"/>
                  </a:lnTo>
                  <a:lnTo>
                    <a:pt x="136748" y="1815647"/>
                  </a:lnTo>
                  <a:lnTo>
                    <a:pt x="136129" y="1810400"/>
                  </a:lnTo>
                  <a:lnTo>
                    <a:pt x="135529" y="1805152"/>
                  </a:lnTo>
                  <a:lnTo>
                    <a:pt x="134950" y="1799905"/>
                  </a:lnTo>
                  <a:lnTo>
                    <a:pt x="134388" y="1794657"/>
                  </a:lnTo>
                  <a:lnTo>
                    <a:pt x="133839" y="1789409"/>
                  </a:lnTo>
                  <a:lnTo>
                    <a:pt x="133299" y="1784162"/>
                  </a:lnTo>
                  <a:lnTo>
                    <a:pt x="132763" y="1778914"/>
                  </a:lnTo>
                  <a:lnTo>
                    <a:pt x="132226" y="1773667"/>
                  </a:lnTo>
                  <a:lnTo>
                    <a:pt x="131680" y="1768419"/>
                  </a:lnTo>
                  <a:lnTo>
                    <a:pt x="131120" y="1763172"/>
                  </a:lnTo>
                  <a:lnTo>
                    <a:pt x="130532" y="1757924"/>
                  </a:lnTo>
                  <a:lnTo>
                    <a:pt x="129913" y="1752677"/>
                  </a:lnTo>
                  <a:lnTo>
                    <a:pt x="129256" y="1747429"/>
                  </a:lnTo>
                  <a:lnTo>
                    <a:pt x="128554" y="1742182"/>
                  </a:lnTo>
                  <a:lnTo>
                    <a:pt x="127801" y="1736934"/>
                  </a:lnTo>
                  <a:lnTo>
                    <a:pt x="126994" y="1731687"/>
                  </a:lnTo>
                  <a:lnTo>
                    <a:pt x="126127" y="1726439"/>
                  </a:lnTo>
                  <a:lnTo>
                    <a:pt x="125187" y="1721192"/>
                  </a:lnTo>
                  <a:lnTo>
                    <a:pt x="124181" y="1715944"/>
                  </a:lnTo>
                  <a:lnTo>
                    <a:pt x="123111" y="1710696"/>
                  </a:lnTo>
                  <a:lnTo>
                    <a:pt x="121980" y="1705449"/>
                  </a:lnTo>
                  <a:lnTo>
                    <a:pt x="120789" y="1700201"/>
                  </a:lnTo>
                  <a:lnTo>
                    <a:pt x="119543" y="1694954"/>
                  </a:lnTo>
                  <a:lnTo>
                    <a:pt x="118247" y="1689706"/>
                  </a:lnTo>
                  <a:lnTo>
                    <a:pt x="116904" y="1684459"/>
                  </a:lnTo>
                  <a:lnTo>
                    <a:pt x="115525" y="1679211"/>
                  </a:lnTo>
                  <a:lnTo>
                    <a:pt x="114121" y="1673964"/>
                  </a:lnTo>
                  <a:lnTo>
                    <a:pt x="112701" y="1668716"/>
                  </a:lnTo>
                  <a:lnTo>
                    <a:pt x="111275" y="1663469"/>
                  </a:lnTo>
                  <a:lnTo>
                    <a:pt x="109850" y="1658221"/>
                  </a:lnTo>
                  <a:lnTo>
                    <a:pt x="108436" y="1652974"/>
                  </a:lnTo>
                  <a:lnTo>
                    <a:pt x="107041" y="1647726"/>
                  </a:lnTo>
                  <a:lnTo>
                    <a:pt x="105678" y="1642478"/>
                  </a:lnTo>
                  <a:lnTo>
                    <a:pt x="104350" y="1637231"/>
                  </a:lnTo>
                  <a:lnTo>
                    <a:pt x="103062" y="1631983"/>
                  </a:lnTo>
                  <a:lnTo>
                    <a:pt x="101818" y="1626736"/>
                  </a:lnTo>
                  <a:lnTo>
                    <a:pt x="100621" y="1621488"/>
                  </a:lnTo>
                  <a:lnTo>
                    <a:pt x="99472" y="1616241"/>
                  </a:lnTo>
                  <a:lnTo>
                    <a:pt x="98371" y="1610993"/>
                  </a:lnTo>
                  <a:lnTo>
                    <a:pt x="97326" y="1605746"/>
                  </a:lnTo>
                  <a:lnTo>
                    <a:pt x="96325" y="1600498"/>
                  </a:lnTo>
                  <a:lnTo>
                    <a:pt x="95365" y="1595251"/>
                  </a:lnTo>
                  <a:lnTo>
                    <a:pt x="94440" y="1590003"/>
                  </a:lnTo>
                  <a:lnTo>
                    <a:pt x="93546" y="1584756"/>
                  </a:lnTo>
                  <a:lnTo>
                    <a:pt x="92678" y="1579508"/>
                  </a:lnTo>
                  <a:lnTo>
                    <a:pt x="91828" y="1574260"/>
                  </a:lnTo>
                  <a:lnTo>
                    <a:pt x="90990" y="1569013"/>
                  </a:lnTo>
                  <a:lnTo>
                    <a:pt x="90157" y="1563765"/>
                  </a:lnTo>
                  <a:lnTo>
                    <a:pt x="89320" y="1558518"/>
                  </a:lnTo>
                  <a:lnTo>
                    <a:pt x="88473" y="1553270"/>
                  </a:lnTo>
                  <a:lnTo>
                    <a:pt x="87611" y="1548023"/>
                  </a:lnTo>
                  <a:lnTo>
                    <a:pt x="86727" y="1542775"/>
                  </a:lnTo>
                  <a:lnTo>
                    <a:pt x="85816" y="1537528"/>
                  </a:lnTo>
                  <a:lnTo>
                    <a:pt x="84871" y="1532280"/>
                  </a:lnTo>
                  <a:lnTo>
                    <a:pt x="83883" y="1527033"/>
                  </a:lnTo>
                  <a:lnTo>
                    <a:pt x="82851" y="1521785"/>
                  </a:lnTo>
                  <a:lnTo>
                    <a:pt x="81773" y="1516538"/>
                  </a:lnTo>
                  <a:lnTo>
                    <a:pt x="80644" y="1511290"/>
                  </a:lnTo>
                  <a:lnTo>
                    <a:pt x="79461" y="1506043"/>
                  </a:lnTo>
                  <a:lnTo>
                    <a:pt x="78222" y="1500795"/>
                  </a:lnTo>
                  <a:lnTo>
                    <a:pt x="76924" y="1495547"/>
                  </a:lnTo>
                  <a:lnTo>
                    <a:pt x="75556" y="1490300"/>
                  </a:lnTo>
                  <a:lnTo>
                    <a:pt x="74124" y="1485052"/>
                  </a:lnTo>
                  <a:lnTo>
                    <a:pt x="72629" y="1479805"/>
                  </a:lnTo>
                  <a:lnTo>
                    <a:pt x="71073" y="1474557"/>
                  </a:lnTo>
                  <a:lnTo>
                    <a:pt x="69457" y="1469310"/>
                  </a:lnTo>
                  <a:lnTo>
                    <a:pt x="67783" y="1464062"/>
                  </a:lnTo>
                  <a:lnTo>
                    <a:pt x="66054" y="1458815"/>
                  </a:lnTo>
                  <a:lnTo>
                    <a:pt x="64270" y="1453567"/>
                  </a:lnTo>
                  <a:lnTo>
                    <a:pt x="62438" y="1448320"/>
                  </a:lnTo>
                  <a:lnTo>
                    <a:pt x="60567" y="1443072"/>
                  </a:lnTo>
                  <a:lnTo>
                    <a:pt x="58665" y="1437825"/>
                  </a:lnTo>
                  <a:lnTo>
                    <a:pt x="56739" y="1432577"/>
                  </a:lnTo>
                  <a:lnTo>
                    <a:pt x="54794" y="1427329"/>
                  </a:lnTo>
                  <a:lnTo>
                    <a:pt x="52837" y="1422082"/>
                  </a:lnTo>
                  <a:lnTo>
                    <a:pt x="50875" y="1416834"/>
                  </a:lnTo>
                  <a:lnTo>
                    <a:pt x="48916" y="1411587"/>
                  </a:lnTo>
                  <a:lnTo>
                    <a:pt x="46965" y="1406339"/>
                  </a:lnTo>
                  <a:lnTo>
                    <a:pt x="45027" y="1401092"/>
                  </a:lnTo>
                  <a:lnTo>
                    <a:pt x="43104" y="1395844"/>
                  </a:lnTo>
                  <a:lnTo>
                    <a:pt x="41201" y="1390597"/>
                  </a:lnTo>
                  <a:lnTo>
                    <a:pt x="39320" y="1385349"/>
                  </a:lnTo>
                  <a:lnTo>
                    <a:pt x="37461" y="1380102"/>
                  </a:lnTo>
                  <a:lnTo>
                    <a:pt x="35630" y="1374854"/>
                  </a:lnTo>
                  <a:lnTo>
                    <a:pt x="33826" y="1369607"/>
                  </a:lnTo>
                  <a:lnTo>
                    <a:pt x="32048" y="1364359"/>
                  </a:lnTo>
                  <a:lnTo>
                    <a:pt x="30298" y="1359111"/>
                  </a:lnTo>
                  <a:lnTo>
                    <a:pt x="28577" y="1353864"/>
                  </a:lnTo>
                  <a:lnTo>
                    <a:pt x="26888" y="1348616"/>
                  </a:lnTo>
                  <a:lnTo>
                    <a:pt x="25231" y="1343369"/>
                  </a:lnTo>
                  <a:lnTo>
                    <a:pt x="23615" y="1338121"/>
                  </a:lnTo>
                  <a:lnTo>
                    <a:pt x="22044" y="1332874"/>
                  </a:lnTo>
                  <a:lnTo>
                    <a:pt x="20518" y="1327626"/>
                  </a:lnTo>
                  <a:lnTo>
                    <a:pt x="19043" y="1322379"/>
                  </a:lnTo>
                  <a:lnTo>
                    <a:pt x="17622" y="1317131"/>
                  </a:lnTo>
                  <a:lnTo>
                    <a:pt x="16260" y="1311884"/>
                  </a:lnTo>
                  <a:lnTo>
                    <a:pt x="14963" y="1306636"/>
                  </a:lnTo>
                  <a:lnTo>
                    <a:pt x="13735" y="1301389"/>
                  </a:lnTo>
                  <a:lnTo>
                    <a:pt x="12590" y="1296141"/>
                  </a:lnTo>
                  <a:lnTo>
                    <a:pt x="11520" y="1290894"/>
                  </a:lnTo>
                  <a:lnTo>
                    <a:pt x="10526" y="1285646"/>
                  </a:lnTo>
                  <a:lnTo>
                    <a:pt x="9610" y="1280398"/>
                  </a:lnTo>
                  <a:lnTo>
                    <a:pt x="8769" y="1275151"/>
                  </a:lnTo>
                  <a:lnTo>
                    <a:pt x="8004" y="1269903"/>
                  </a:lnTo>
                  <a:lnTo>
                    <a:pt x="7312" y="1264656"/>
                  </a:lnTo>
                  <a:lnTo>
                    <a:pt x="6699" y="1259408"/>
                  </a:lnTo>
                  <a:lnTo>
                    <a:pt x="6152" y="1254161"/>
                  </a:lnTo>
                  <a:lnTo>
                    <a:pt x="5664" y="1248913"/>
                  </a:lnTo>
                  <a:lnTo>
                    <a:pt x="5229" y="1243666"/>
                  </a:lnTo>
                  <a:lnTo>
                    <a:pt x="4842" y="1238418"/>
                  </a:lnTo>
                  <a:lnTo>
                    <a:pt x="4497" y="1233171"/>
                  </a:lnTo>
                  <a:lnTo>
                    <a:pt x="4188" y="1227923"/>
                  </a:lnTo>
                  <a:lnTo>
                    <a:pt x="3911" y="1222676"/>
                  </a:lnTo>
                  <a:lnTo>
                    <a:pt x="3661" y="1217428"/>
                  </a:lnTo>
                  <a:lnTo>
                    <a:pt x="3429" y="1212180"/>
                  </a:lnTo>
                  <a:lnTo>
                    <a:pt x="3211" y="1206933"/>
                  </a:lnTo>
                  <a:lnTo>
                    <a:pt x="3004" y="1201685"/>
                  </a:lnTo>
                  <a:lnTo>
                    <a:pt x="2804" y="1196438"/>
                  </a:lnTo>
                  <a:lnTo>
                    <a:pt x="2608" y="1191190"/>
                  </a:lnTo>
                  <a:lnTo>
                    <a:pt x="2415" y="1185943"/>
                  </a:lnTo>
                  <a:lnTo>
                    <a:pt x="2221" y="1180695"/>
                  </a:lnTo>
                  <a:lnTo>
                    <a:pt x="2028" y="1175448"/>
                  </a:lnTo>
                  <a:lnTo>
                    <a:pt x="1833" y="1170200"/>
                  </a:lnTo>
                  <a:lnTo>
                    <a:pt x="1637" y="1164953"/>
                  </a:lnTo>
                  <a:lnTo>
                    <a:pt x="1440" y="1159705"/>
                  </a:lnTo>
                  <a:lnTo>
                    <a:pt x="1244" y="1154458"/>
                  </a:lnTo>
                  <a:lnTo>
                    <a:pt x="1050" y="1149210"/>
                  </a:lnTo>
                  <a:lnTo>
                    <a:pt x="862" y="1143962"/>
                  </a:lnTo>
                  <a:lnTo>
                    <a:pt x="682" y="1138715"/>
                  </a:lnTo>
                  <a:lnTo>
                    <a:pt x="514" y="1133467"/>
                  </a:lnTo>
                  <a:lnTo>
                    <a:pt x="361" y="1128220"/>
                  </a:lnTo>
                  <a:lnTo>
                    <a:pt x="229" y="1122972"/>
                  </a:lnTo>
                  <a:lnTo>
                    <a:pt x="121" y="1117725"/>
                  </a:lnTo>
                  <a:lnTo>
                    <a:pt x="42" y="1112477"/>
                  </a:lnTo>
                  <a:lnTo>
                    <a:pt x="0" y="1107230"/>
                  </a:lnTo>
                  <a:lnTo>
                    <a:pt x="1" y="1101982"/>
                  </a:lnTo>
                  <a:lnTo>
                    <a:pt x="47" y="1096735"/>
                  </a:lnTo>
                  <a:lnTo>
                    <a:pt x="141" y="1091487"/>
                  </a:lnTo>
                  <a:lnTo>
                    <a:pt x="287" y="1086240"/>
                  </a:lnTo>
                  <a:lnTo>
                    <a:pt x="486" y="1080992"/>
                  </a:lnTo>
                  <a:lnTo>
                    <a:pt x="742" y="1075745"/>
                  </a:lnTo>
                  <a:lnTo>
                    <a:pt x="1057" y="1070497"/>
                  </a:lnTo>
                  <a:lnTo>
                    <a:pt x="1441" y="1065249"/>
                  </a:lnTo>
                  <a:lnTo>
                    <a:pt x="1884" y="1060002"/>
                  </a:lnTo>
                  <a:lnTo>
                    <a:pt x="2387" y="1054754"/>
                  </a:lnTo>
                  <a:lnTo>
                    <a:pt x="2950" y="1049507"/>
                  </a:lnTo>
                  <a:lnTo>
                    <a:pt x="3573" y="1044259"/>
                  </a:lnTo>
                  <a:lnTo>
                    <a:pt x="4254" y="1039012"/>
                  </a:lnTo>
                  <a:lnTo>
                    <a:pt x="4995" y="1033764"/>
                  </a:lnTo>
                  <a:lnTo>
                    <a:pt x="5804" y="1028517"/>
                  </a:lnTo>
                  <a:lnTo>
                    <a:pt x="6674" y="1023269"/>
                  </a:lnTo>
                  <a:lnTo>
                    <a:pt x="7602" y="1018022"/>
                  </a:lnTo>
                  <a:lnTo>
                    <a:pt x="8590" y="1012774"/>
                  </a:lnTo>
                  <a:lnTo>
                    <a:pt x="9637" y="1007527"/>
                  </a:lnTo>
                  <a:lnTo>
                    <a:pt x="10743" y="1002279"/>
                  </a:lnTo>
                  <a:lnTo>
                    <a:pt x="11907" y="997031"/>
                  </a:lnTo>
                  <a:lnTo>
                    <a:pt x="13132" y="991784"/>
                  </a:lnTo>
                  <a:lnTo>
                    <a:pt x="14418" y="986536"/>
                  </a:lnTo>
                  <a:lnTo>
                    <a:pt x="15755" y="981289"/>
                  </a:lnTo>
                  <a:lnTo>
                    <a:pt x="17141" y="976041"/>
                  </a:lnTo>
                  <a:lnTo>
                    <a:pt x="18571" y="970794"/>
                  </a:lnTo>
                  <a:lnTo>
                    <a:pt x="20041" y="965546"/>
                  </a:lnTo>
                  <a:lnTo>
                    <a:pt x="21546" y="960299"/>
                  </a:lnTo>
                  <a:lnTo>
                    <a:pt x="23081" y="955051"/>
                  </a:lnTo>
                  <a:lnTo>
                    <a:pt x="24641" y="949804"/>
                  </a:lnTo>
                  <a:lnTo>
                    <a:pt x="26216" y="944556"/>
                  </a:lnTo>
                  <a:lnTo>
                    <a:pt x="27801" y="939309"/>
                  </a:lnTo>
                  <a:lnTo>
                    <a:pt x="29391" y="934061"/>
                  </a:lnTo>
                  <a:lnTo>
                    <a:pt x="30981" y="928813"/>
                  </a:lnTo>
                  <a:lnTo>
                    <a:pt x="32568" y="923566"/>
                  </a:lnTo>
                  <a:lnTo>
                    <a:pt x="34149" y="918318"/>
                  </a:lnTo>
                  <a:lnTo>
                    <a:pt x="35722" y="913071"/>
                  </a:lnTo>
                  <a:lnTo>
                    <a:pt x="37288" y="907823"/>
                  </a:lnTo>
                  <a:lnTo>
                    <a:pt x="38848" y="902576"/>
                  </a:lnTo>
                  <a:lnTo>
                    <a:pt x="40405" y="897328"/>
                  </a:lnTo>
                  <a:lnTo>
                    <a:pt x="41962" y="892081"/>
                  </a:lnTo>
                  <a:lnTo>
                    <a:pt x="43525" y="886833"/>
                  </a:lnTo>
                  <a:lnTo>
                    <a:pt x="45097" y="881586"/>
                  </a:lnTo>
                  <a:lnTo>
                    <a:pt x="46685" y="876338"/>
                  </a:lnTo>
                  <a:lnTo>
                    <a:pt x="48297" y="871091"/>
                  </a:lnTo>
                  <a:lnTo>
                    <a:pt x="49938" y="865843"/>
                  </a:lnTo>
                  <a:lnTo>
                    <a:pt x="51612" y="860596"/>
                  </a:lnTo>
                  <a:lnTo>
                    <a:pt x="53324" y="855348"/>
                  </a:lnTo>
                  <a:lnTo>
                    <a:pt x="55078" y="850100"/>
                  </a:lnTo>
                  <a:lnTo>
                    <a:pt x="56877" y="844853"/>
                  </a:lnTo>
                  <a:lnTo>
                    <a:pt x="58726" y="839605"/>
                  </a:lnTo>
                  <a:lnTo>
                    <a:pt x="60633" y="834358"/>
                  </a:lnTo>
                  <a:lnTo>
                    <a:pt x="62591" y="829110"/>
                  </a:lnTo>
                  <a:lnTo>
                    <a:pt x="64600" y="823863"/>
                  </a:lnTo>
                  <a:lnTo>
                    <a:pt x="66658" y="818615"/>
                  </a:lnTo>
                  <a:lnTo>
                    <a:pt x="68763" y="813368"/>
                  </a:lnTo>
                  <a:lnTo>
                    <a:pt x="70913" y="808120"/>
                  </a:lnTo>
                  <a:lnTo>
                    <a:pt x="73104" y="802873"/>
                  </a:lnTo>
                  <a:lnTo>
                    <a:pt x="75334" y="797625"/>
                  </a:lnTo>
                  <a:lnTo>
                    <a:pt x="77595" y="792378"/>
                  </a:lnTo>
                  <a:lnTo>
                    <a:pt x="79877" y="787130"/>
                  </a:lnTo>
                  <a:lnTo>
                    <a:pt x="82173" y="781882"/>
                  </a:lnTo>
                  <a:lnTo>
                    <a:pt x="84476" y="776635"/>
                  </a:lnTo>
                  <a:lnTo>
                    <a:pt x="86776" y="771387"/>
                  </a:lnTo>
                  <a:lnTo>
                    <a:pt x="89065" y="766140"/>
                  </a:lnTo>
                  <a:lnTo>
                    <a:pt x="91331" y="760892"/>
                  </a:lnTo>
                  <a:lnTo>
                    <a:pt x="93560" y="755645"/>
                  </a:lnTo>
                  <a:lnTo>
                    <a:pt x="95746" y="750397"/>
                  </a:lnTo>
                  <a:lnTo>
                    <a:pt x="97880" y="745150"/>
                  </a:lnTo>
                  <a:lnTo>
                    <a:pt x="99954" y="739902"/>
                  </a:lnTo>
                  <a:lnTo>
                    <a:pt x="101960" y="734655"/>
                  </a:lnTo>
                  <a:lnTo>
                    <a:pt x="103893" y="729407"/>
                  </a:lnTo>
                  <a:lnTo>
                    <a:pt x="105746" y="724160"/>
                  </a:lnTo>
                  <a:lnTo>
                    <a:pt x="107502" y="718912"/>
                  </a:lnTo>
                  <a:lnTo>
                    <a:pt x="109174" y="713664"/>
                  </a:lnTo>
                  <a:lnTo>
                    <a:pt x="110763" y="708417"/>
                  </a:lnTo>
                  <a:lnTo>
                    <a:pt x="112271" y="703169"/>
                  </a:lnTo>
                  <a:lnTo>
                    <a:pt x="113702" y="697922"/>
                  </a:lnTo>
                  <a:lnTo>
                    <a:pt x="115061" y="692674"/>
                  </a:lnTo>
                  <a:lnTo>
                    <a:pt x="116353" y="687427"/>
                  </a:lnTo>
                  <a:lnTo>
                    <a:pt x="117578" y="682179"/>
                  </a:lnTo>
                  <a:lnTo>
                    <a:pt x="118751" y="676932"/>
                  </a:lnTo>
                  <a:lnTo>
                    <a:pt x="119882" y="671684"/>
                  </a:lnTo>
                  <a:lnTo>
                    <a:pt x="120978" y="666437"/>
                  </a:lnTo>
                  <a:lnTo>
                    <a:pt x="122046" y="661189"/>
                  </a:lnTo>
                  <a:lnTo>
                    <a:pt x="123092" y="655942"/>
                  </a:lnTo>
                  <a:lnTo>
                    <a:pt x="124120" y="650694"/>
                  </a:lnTo>
                  <a:lnTo>
                    <a:pt x="125135" y="645447"/>
                  </a:lnTo>
                  <a:lnTo>
                    <a:pt x="126139" y="640199"/>
                  </a:lnTo>
                  <a:lnTo>
                    <a:pt x="127134" y="634951"/>
                  </a:lnTo>
                  <a:lnTo>
                    <a:pt x="128122" y="629704"/>
                  </a:lnTo>
                  <a:lnTo>
                    <a:pt x="129101" y="624456"/>
                  </a:lnTo>
                  <a:lnTo>
                    <a:pt x="130071" y="619209"/>
                  </a:lnTo>
                  <a:lnTo>
                    <a:pt x="131030" y="613961"/>
                  </a:lnTo>
                  <a:lnTo>
                    <a:pt x="131975" y="608714"/>
                  </a:lnTo>
                  <a:lnTo>
                    <a:pt x="132901" y="603466"/>
                  </a:lnTo>
                  <a:lnTo>
                    <a:pt x="133808" y="598219"/>
                  </a:lnTo>
                  <a:lnTo>
                    <a:pt x="134696" y="592971"/>
                  </a:lnTo>
                  <a:lnTo>
                    <a:pt x="135562" y="587724"/>
                  </a:lnTo>
                  <a:lnTo>
                    <a:pt x="136405" y="582476"/>
                  </a:lnTo>
                  <a:lnTo>
                    <a:pt x="137227" y="577229"/>
                  </a:lnTo>
                  <a:lnTo>
                    <a:pt x="138026" y="571981"/>
                  </a:lnTo>
                  <a:lnTo>
                    <a:pt x="138802" y="566733"/>
                  </a:lnTo>
                  <a:lnTo>
                    <a:pt x="139556" y="561486"/>
                  </a:lnTo>
                  <a:lnTo>
                    <a:pt x="140294" y="556238"/>
                  </a:lnTo>
                  <a:lnTo>
                    <a:pt x="141015" y="550991"/>
                  </a:lnTo>
                  <a:lnTo>
                    <a:pt x="141723" y="545743"/>
                  </a:lnTo>
                  <a:lnTo>
                    <a:pt x="142419" y="540496"/>
                  </a:lnTo>
                  <a:lnTo>
                    <a:pt x="143105" y="535248"/>
                  </a:lnTo>
                  <a:lnTo>
                    <a:pt x="143782" y="530001"/>
                  </a:lnTo>
                  <a:lnTo>
                    <a:pt x="144451" y="524753"/>
                  </a:lnTo>
                  <a:lnTo>
                    <a:pt x="145115" y="519506"/>
                  </a:lnTo>
                  <a:lnTo>
                    <a:pt x="145772" y="514258"/>
                  </a:lnTo>
                  <a:lnTo>
                    <a:pt x="146424" y="509011"/>
                  </a:lnTo>
                  <a:lnTo>
                    <a:pt x="147071" y="503763"/>
                  </a:lnTo>
                  <a:lnTo>
                    <a:pt x="147711" y="498515"/>
                  </a:lnTo>
                  <a:lnTo>
                    <a:pt x="148344" y="493268"/>
                  </a:lnTo>
                  <a:lnTo>
                    <a:pt x="148967" y="488020"/>
                  </a:lnTo>
                  <a:lnTo>
                    <a:pt x="149581" y="482773"/>
                  </a:lnTo>
                  <a:lnTo>
                    <a:pt x="150185" y="477525"/>
                  </a:lnTo>
                  <a:lnTo>
                    <a:pt x="150777" y="472278"/>
                  </a:lnTo>
                  <a:lnTo>
                    <a:pt x="151356" y="467030"/>
                  </a:lnTo>
                  <a:lnTo>
                    <a:pt x="151922" y="461783"/>
                  </a:lnTo>
                  <a:lnTo>
                    <a:pt x="152473" y="456535"/>
                  </a:lnTo>
                  <a:lnTo>
                    <a:pt x="153006" y="451288"/>
                  </a:lnTo>
                  <a:lnTo>
                    <a:pt x="153521" y="446040"/>
                  </a:lnTo>
                  <a:lnTo>
                    <a:pt x="154019" y="440793"/>
                  </a:lnTo>
                  <a:lnTo>
                    <a:pt x="154499" y="435545"/>
                  </a:lnTo>
                  <a:lnTo>
                    <a:pt x="154960" y="430298"/>
                  </a:lnTo>
                  <a:lnTo>
                    <a:pt x="155403" y="425050"/>
                  </a:lnTo>
                  <a:lnTo>
                    <a:pt x="155826" y="419802"/>
                  </a:lnTo>
                  <a:lnTo>
                    <a:pt x="156230" y="414555"/>
                  </a:lnTo>
                  <a:lnTo>
                    <a:pt x="156612" y="409307"/>
                  </a:lnTo>
                  <a:lnTo>
                    <a:pt x="156977" y="404060"/>
                  </a:lnTo>
                  <a:lnTo>
                    <a:pt x="157323" y="398812"/>
                  </a:lnTo>
                  <a:lnTo>
                    <a:pt x="157653" y="393565"/>
                  </a:lnTo>
                  <a:lnTo>
                    <a:pt x="157967" y="388317"/>
                  </a:lnTo>
                  <a:lnTo>
                    <a:pt x="158266" y="383070"/>
                  </a:lnTo>
                  <a:lnTo>
                    <a:pt x="158550" y="377822"/>
                  </a:lnTo>
                  <a:lnTo>
                    <a:pt x="158820" y="372575"/>
                  </a:lnTo>
                  <a:lnTo>
                    <a:pt x="159078" y="367327"/>
                  </a:lnTo>
                  <a:lnTo>
                    <a:pt x="159325" y="362080"/>
                  </a:lnTo>
                  <a:lnTo>
                    <a:pt x="159563" y="356832"/>
                  </a:lnTo>
                  <a:lnTo>
                    <a:pt x="159791" y="351584"/>
                  </a:lnTo>
                  <a:lnTo>
                    <a:pt x="160011" y="346337"/>
                  </a:lnTo>
                  <a:lnTo>
                    <a:pt x="160224" y="341089"/>
                  </a:lnTo>
                  <a:lnTo>
                    <a:pt x="160428" y="335842"/>
                  </a:lnTo>
                  <a:lnTo>
                    <a:pt x="160624" y="330594"/>
                  </a:lnTo>
                  <a:lnTo>
                    <a:pt x="160813" y="325347"/>
                  </a:lnTo>
                  <a:lnTo>
                    <a:pt x="160994" y="320099"/>
                  </a:lnTo>
                  <a:lnTo>
                    <a:pt x="161169" y="314852"/>
                  </a:lnTo>
                  <a:lnTo>
                    <a:pt x="161335" y="309604"/>
                  </a:lnTo>
                  <a:lnTo>
                    <a:pt x="161495" y="304357"/>
                  </a:lnTo>
                  <a:lnTo>
                    <a:pt x="161646" y="299109"/>
                  </a:lnTo>
                  <a:lnTo>
                    <a:pt x="161788" y="293862"/>
                  </a:lnTo>
                  <a:lnTo>
                    <a:pt x="161924" y="288614"/>
                  </a:lnTo>
                  <a:lnTo>
                    <a:pt x="162052" y="283366"/>
                  </a:lnTo>
                  <a:lnTo>
                    <a:pt x="162175" y="278119"/>
                  </a:lnTo>
                  <a:lnTo>
                    <a:pt x="162292" y="272871"/>
                  </a:lnTo>
                  <a:lnTo>
                    <a:pt x="162403" y="267624"/>
                  </a:lnTo>
                  <a:lnTo>
                    <a:pt x="162511" y="262376"/>
                  </a:lnTo>
                  <a:lnTo>
                    <a:pt x="162616" y="257129"/>
                  </a:lnTo>
                  <a:lnTo>
                    <a:pt x="162718" y="251881"/>
                  </a:lnTo>
                  <a:lnTo>
                    <a:pt x="162820" y="246634"/>
                  </a:lnTo>
                  <a:lnTo>
                    <a:pt x="162922" y="241386"/>
                  </a:lnTo>
                  <a:lnTo>
                    <a:pt x="163025" y="236139"/>
                  </a:lnTo>
                  <a:lnTo>
                    <a:pt x="163128" y="230891"/>
                  </a:lnTo>
                  <a:lnTo>
                    <a:pt x="163233" y="225644"/>
                  </a:lnTo>
                  <a:lnTo>
                    <a:pt x="163340" y="220396"/>
                  </a:lnTo>
                  <a:lnTo>
                    <a:pt x="163448" y="215149"/>
                  </a:lnTo>
                  <a:lnTo>
                    <a:pt x="163557" y="209901"/>
                  </a:lnTo>
                  <a:lnTo>
                    <a:pt x="163666" y="204653"/>
                  </a:lnTo>
                  <a:lnTo>
                    <a:pt x="163775" y="199406"/>
                  </a:lnTo>
                  <a:lnTo>
                    <a:pt x="163883" y="194158"/>
                  </a:lnTo>
                  <a:lnTo>
                    <a:pt x="163989" y="188911"/>
                  </a:lnTo>
                  <a:lnTo>
                    <a:pt x="164093" y="183663"/>
                  </a:lnTo>
                  <a:lnTo>
                    <a:pt x="164192" y="178416"/>
                  </a:lnTo>
                  <a:lnTo>
                    <a:pt x="164286" y="173168"/>
                  </a:lnTo>
                  <a:lnTo>
                    <a:pt x="164375" y="167921"/>
                  </a:lnTo>
                  <a:lnTo>
                    <a:pt x="164459" y="162673"/>
                  </a:lnTo>
                  <a:lnTo>
                    <a:pt x="164536" y="157426"/>
                  </a:lnTo>
                  <a:lnTo>
                    <a:pt x="164606" y="152178"/>
                  </a:lnTo>
                  <a:lnTo>
                    <a:pt x="164670" y="146931"/>
                  </a:lnTo>
                  <a:lnTo>
                    <a:pt x="164726" y="141683"/>
                  </a:lnTo>
                  <a:lnTo>
                    <a:pt x="164776" y="136435"/>
                  </a:lnTo>
                  <a:lnTo>
                    <a:pt x="164819" y="131188"/>
                  </a:lnTo>
                  <a:lnTo>
                    <a:pt x="164857" y="125940"/>
                  </a:lnTo>
                  <a:lnTo>
                    <a:pt x="164888" y="120693"/>
                  </a:lnTo>
                  <a:lnTo>
                    <a:pt x="164915" y="115445"/>
                  </a:lnTo>
                  <a:lnTo>
                    <a:pt x="164937" y="110198"/>
                  </a:lnTo>
                  <a:lnTo>
                    <a:pt x="164955" y="104950"/>
                  </a:lnTo>
                  <a:lnTo>
                    <a:pt x="164970" y="99703"/>
                  </a:lnTo>
                  <a:lnTo>
                    <a:pt x="164982" y="94455"/>
                  </a:lnTo>
                  <a:lnTo>
                    <a:pt x="164993" y="89208"/>
                  </a:lnTo>
                  <a:lnTo>
                    <a:pt x="165002" y="83960"/>
                  </a:lnTo>
                  <a:lnTo>
                    <a:pt x="165012" y="78713"/>
                  </a:lnTo>
                  <a:lnTo>
                    <a:pt x="165021" y="73465"/>
                  </a:lnTo>
                  <a:lnTo>
                    <a:pt x="165032" y="68217"/>
                  </a:lnTo>
                  <a:lnTo>
                    <a:pt x="165045" y="62970"/>
                  </a:lnTo>
                  <a:lnTo>
                    <a:pt x="165060" y="57722"/>
                  </a:lnTo>
                  <a:lnTo>
                    <a:pt x="165077" y="52475"/>
                  </a:lnTo>
                  <a:lnTo>
                    <a:pt x="165098" y="47227"/>
                  </a:lnTo>
                  <a:lnTo>
                    <a:pt x="165123" y="41980"/>
                  </a:lnTo>
                  <a:lnTo>
                    <a:pt x="165150" y="36732"/>
                  </a:lnTo>
                  <a:lnTo>
                    <a:pt x="165182" y="31485"/>
                  </a:lnTo>
                  <a:lnTo>
                    <a:pt x="165217" y="26237"/>
                  </a:lnTo>
                  <a:lnTo>
                    <a:pt x="165256" y="20990"/>
                  </a:lnTo>
                  <a:lnTo>
                    <a:pt x="165298" y="15742"/>
                  </a:lnTo>
                  <a:lnTo>
                    <a:pt x="165342" y="10495"/>
                  </a:lnTo>
                  <a:lnTo>
                    <a:pt x="165389" y="5247"/>
                  </a:lnTo>
                  <a:lnTo>
                    <a:pt x="165437" y="0"/>
                  </a:lnTo>
                  <a:lnTo>
                    <a:pt x="166840" y="0"/>
                  </a:lnTo>
                  <a:lnTo>
                    <a:pt x="166889" y="5247"/>
                  </a:lnTo>
                  <a:lnTo>
                    <a:pt x="166935" y="10495"/>
                  </a:lnTo>
                  <a:lnTo>
                    <a:pt x="166979" y="15742"/>
                  </a:lnTo>
                  <a:lnTo>
                    <a:pt x="167021" y="20990"/>
                  </a:lnTo>
                  <a:lnTo>
                    <a:pt x="167060" y="26237"/>
                  </a:lnTo>
                  <a:lnTo>
                    <a:pt x="167095" y="31485"/>
                  </a:lnTo>
                  <a:lnTo>
                    <a:pt x="167127" y="36732"/>
                  </a:lnTo>
                  <a:lnTo>
                    <a:pt x="167155" y="41980"/>
                  </a:lnTo>
                  <a:lnTo>
                    <a:pt x="167179" y="47227"/>
                  </a:lnTo>
                  <a:lnTo>
                    <a:pt x="167200" y="52475"/>
                  </a:lnTo>
                  <a:lnTo>
                    <a:pt x="167217" y="57722"/>
                  </a:lnTo>
                  <a:lnTo>
                    <a:pt x="167232" y="62970"/>
                  </a:lnTo>
                  <a:lnTo>
                    <a:pt x="167245" y="68217"/>
                  </a:lnTo>
                  <a:lnTo>
                    <a:pt x="167256" y="73465"/>
                  </a:lnTo>
                  <a:lnTo>
                    <a:pt x="167265" y="78713"/>
                  </a:lnTo>
                  <a:lnTo>
                    <a:pt x="167275" y="83960"/>
                  </a:lnTo>
                  <a:lnTo>
                    <a:pt x="167284" y="89208"/>
                  </a:lnTo>
                  <a:lnTo>
                    <a:pt x="167295" y="94455"/>
                  </a:lnTo>
                  <a:lnTo>
                    <a:pt x="167307" y="99703"/>
                  </a:lnTo>
                  <a:lnTo>
                    <a:pt x="167322" y="104950"/>
                  </a:lnTo>
                  <a:lnTo>
                    <a:pt x="167340" y="110198"/>
                  </a:lnTo>
                  <a:lnTo>
                    <a:pt x="167362" y="115445"/>
                  </a:lnTo>
                  <a:lnTo>
                    <a:pt x="167389" y="120693"/>
                  </a:lnTo>
                  <a:lnTo>
                    <a:pt x="167421" y="125940"/>
                  </a:lnTo>
                  <a:lnTo>
                    <a:pt x="167458" y="131188"/>
                  </a:lnTo>
                  <a:lnTo>
                    <a:pt x="167501" y="136435"/>
                  </a:lnTo>
                  <a:lnTo>
                    <a:pt x="167551" y="141683"/>
                  </a:lnTo>
                  <a:lnTo>
                    <a:pt x="167607" y="146931"/>
                  </a:lnTo>
                  <a:lnTo>
                    <a:pt x="167671" y="152178"/>
                  </a:lnTo>
                  <a:lnTo>
                    <a:pt x="167741" y="157426"/>
                  </a:lnTo>
                  <a:lnTo>
                    <a:pt x="167818" y="162673"/>
                  </a:lnTo>
                  <a:lnTo>
                    <a:pt x="167902" y="167921"/>
                  </a:lnTo>
                  <a:lnTo>
                    <a:pt x="167991" y="173168"/>
                  </a:lnTo>
                  <a:lnTo>
                    <a:pt x="168085" y="178416"/>
                  </a:lnTo>
                  <a:lnTo>
                    <a:pt x="168184" y="183663"/>
                  </a:lnTo>
                  <a:lnTo>
                    <a:pt x="168288" y="188911"/>
                  </a:lnTo>
                  <a:lnTo>
                    <a:pt x="168394" y="194158"/>
                  </a:lnTo>
                  <a:lnTo>
                    <a:pt x="168502" y="199406"/>
                  </a:lnTo>
                  <a:lnTo>
                    <a:pt x="168611" y="204653"/>
                  </a:lnTo>
                  <a:lnTo>
                    <a:pt x="168721" y="209901"/>
                  </a:lnTo>
                  <a:lnTo>
                    <a:pt x="168830" y="215149"/>
                  </a:lnTo>
                  <a:lnTo>
                    <a:pt x="168938" y="220396"/>
                  </a:lnTo>
                  <a:lnTo>
                    <a:pt x="169044" y="225644"/>
                  </a:lnTo>
                  <a:lnTo>
                    <a:pt x="169149" y="230891"/>
                  </a:lnTo>
                  <a:lnTo>
                    <a:pt x="169253" y="236139"/>
                  </a:lnTo>
                  <a:lnTo>
                    <a:pt x="169355" y="241386"/>
                  </a:lnTo>
                  <a:lnTo>
                    <a:pt x="169457" y="246634"/>
                  </a:lnTo>
                  <a:lnTo>
                    <a:pt x="169559" y="251881"/>
                  </a:lnTo>
                  <a:lnTo>
                    <a:pt x="169661" y="257129"/>
                  </a:lnTo>
                  <a:lnTo>
                    <a:pt x="169766" y="262376"/>
                  </a:lnTo>
                  <a:lnTo>
                    <a:pt x="169874" y="267624"/>
                  </a:lnTo>
                  <a:lnTo>
                    <a:pt x="169986" y="272871"/>
                  </a:lnTo>
                  <a:lnTo>
                    <a:pt x="170102" y="278119"/>
                  </a:lnTo>
                  <a:lnTo>
                    <a:pt x="170225" y="283366"/>
                  </a:lnTo>
                  <a:lnTo>
                    <a:pt x="170353" y="288614"/>
                  </a:lnTo>
                  <a:lnTo>
                    <a:pt x="170489" y="293862"/>
                  </a:lnTo>
                  <a:lnTo>
                    <a:pt x="170631" y="299109"/>
                  </a:lnTo>
                  <a:lnTo>
                    <a:pt x="170782" y="304357"/>
                  </a:lnTo>
                  <a:lnTo>
                    <a:pt x="170942" y="309604"/>
                  </a:lnTo>
                  <a:lnTo>
                    <a:pt x="171108" y="314852"/>
                  </a:lnTo>
                  <a:lnTo>
                    <a:pt x="171283" y="320099"/>
                  </a:lnTo>
                  <a:lnTo>
                    <a:pt x="171464" y="325347"/>
                  </a:lnTo>
                  <a:lnTo>
                    <a:pt x="171653" y="330594"/>
                  </a:lnTo>
                  <a:lnTo>
                    <a:pt x="171849" y="335842"/>
                  </a:lnTo>
                  <a:lnTo>
                    <a:pt x="172053" y="341089"/>
                  </a:lnTo>
                  <a:lnTo>
                    <a:pt x="172266" y="346337"/>
                  </a:lnTo>
                  <a:lnTo>
                    <a:pt x="172486" y="351584"/>
                  </a:lnTo>
                  <a:lnTo>
                    <a:pt x="172715" y="356832"/>
                  </a:lnTo>
                  <a:lnTo>
                    <a:pt x="172952" y="362080"/>
                  </a:lnTo>
                  <a:lnTo>
                    <a:pt x="173199" y="367327"/>
                  </a:lnTo>
                  <a:lnTo>
                    <a:pt x="173457" y="372575"/>
                  </a:lnTo>
                  <a:lnTo>
                    <a:pt x="173727" y="377822"/>
                  </a:lnTo>
                  <a:lnTo>
                    <a:pt x="174011" y="383070"/>
                  </a:lnTo>
                  <a:lnTo>
                    <a:pt x="174310" y="388317"/>
                  </a:lnTo>
                  <a:lnTo>
                    <a:pt x="174624" y="393565"/>
                  </a:lnTo>
                  <a:lnTo>
                    <a:pt x="174954" y="398812"/>
                  </a:lnTo>
                  <a:lnTo>
                    <a:pt x="175300" y="404060"/>
                  </a:lnTo>
                  <a:lnTo>
                    <a:pt x="175665" y="409307"/>
                  </a:lnTo>
                  <a:lnTo>
                    <a:pt x="176047" y="414555"/>
                  </a:lnTo>
                  <a:lnTo>
                    <a:pt x="176451" y="419802"/>
                  </a:lnTo>
                  <a:lnTo>
                    <a:pt x="176874" y="425050"/>
                  </a:lnTo>
                  <a:lnTo>
                    <a:pt x="177317" y="430298"/>
                  </a:lnTo>
                  <a:lnTo>
                    <a:pt x="177778" y="435545"/>
                  </a:lnTo>
                  <a:lnTo>
                    <a:pt x="178258" y="440793"/>
                  </a:lnTo>
                  <a:lnTo>
                    <a:pt x="178756" y="446040"/>
                  </a:lnTo>
                  <a:lnTo>
                    <a:pt x="179271" y="451288"/>
                  </a:lnTo>
                  <a:lnTo>
                    <a:pt x="179804" y="456535"/>
                  </a:lnTo>
                  <a:lnTo>
                    <a:pt x="180355" y="461783"/>
                  </a:lnTo>
                  <a:lnTo>
                    <a:pt x="180921" y="467030"/>
                  </a:lnTo>
                  <a:lnTo>
                    <a:pt x="181500" y="472278"/>
                  </a:lnTo>
                  <a:lnTo>
                    <a:pt x="182092" y="477525"/>
                  </a:lnTo>
                  <a:lnTo>
                    <a:pt x="182696" y="482773"/>
                  </a:lnTo>
                  <a:lnTo>
                    <a:pt x="183310" y="488020"/>
                  </a:lnTo>
                  <a:lnTo>
                    <a:pt x="183934" y="493268"/>
                  </a:lnTo>
                  <a:lnTo>
                    <a:pt x="184567" y="498515"/>
                  </a:lnTo>
                  <a:lnTo>
                    <a:pt x="185207" y="503763"/>
                  </a:lnTo>
                  <a:lnTo>
                    <a:pt x="185853" y="509011"/>
                  </a:lnTo>
                  <a:lnTo>
                    <a:pt x="186505" y="514258"/>
                  </a:lnTo>
                  <a:lnTo>
                    <a:pt x="187163" y="519506"/>
                  </a:lnTo>
                  <a:lnTo>
                    <a:pt x="187826" y="524753"/>
                  </a:lnTo>
                  <a:lnTo>
                    <a:pt x="188495" y="530001"/>
                  </a:lnTo>
                  <a:lnTo>
                    <a:pt x="189172" y="535248"/>
                  </a:lnTo>
                  <a:lnTo>
                    <a:pt x="189858" y="540496"/>
                  </a:lnTo>
                  <a:lnTo>
                    <a:pt x="190554" y="545743"/>
                  </a:lnTo>
                  <a:lnTo>
                    <a:pt x="191262" y="550991"/>
                  </a:lnTo>
                  <a:lnTo>
                    <a:pt x="191983" y="556238"/>
                  </a:lnTo>
                  <a:lnTo>
                    <a:pt x="192721" y="561486"/>
                  </a:lnTo>
                  <a:lnTo>
                    <a:pt x="193476" y="566733"/>
                  </a:lnTo>
                  <a:lnTo>
                    <a:pt x="194251" y="571981"/>
                  </a:lnTo>
                  <a:lnTo>
                    <a:pt x="195050" y="577229"/>
                  </a:lnTo>
                  <a:lnTo>
                    <a:pt x="195872" y="582476"/>
                  </a:lnTo>
                  <a:lnTo>
                    <a:pt x="196716" y="587724"/>
                  </a:lnTo>
                  <a:lnTo>
                    <a:pt x="197582" y="592971"/>
                  </a:lnTo>
                  <a:lnTo>
                    <a:pt x="198469" y="598219"/>
                  </a:lnTo>
                  <a:lnTo>
                    <a:pt x="199376" y="603466"/>
                  </a:lnTo>
                  <a:lnTo>
                    <a:pt x="200303" y="608714"/>
                  </a:lnTo>
                  <a:lnTo>
                    <a:pt x="201247" y="613961"/>
                  </a:lnTo>
                  <a:lnTo>
                    <a:pt x="202206" y="619209"/>
                  </a:lnTo>
                  <a:lnTo>
                    <a:pt x="203176" y="624456"/>
                  </a:lnTo>
                  <a:lnTo>
                    <a:pt x="204155" y="629704"/>
                  </a:lnTo>
                  <a:lnTo>
                    <a:pt x="205143" y="634951"/>
                  </a:lnTo>
                  <a:lnTo>
                    <a:pt x="206139" y="640199"/>
                  </a:lnTo>
                  <a:lnTo>
                    <a:pt x="207142" y="645447"/>
                  </a:lnTo>
                  <a:lnTo>
                    <a:pt x="208157" y="650694"/>
                  </a:lnTo>
                  <a:lnTo>
                    <a:pt x="209185" y="655942"/>
                  </a:lnTo>
                  <a:lnTo>
                    <a:pt x="210231" y="661189"/>
                  </a:lnTo>
                  <a:lnTo>
                    <a:pt x="211299" y="666437"/>
                  </a:lnTo>
                  <a:lnTo>
                    <a:pt x="212395" y="671684"/>
                  </a:lnTo>
                  <a:lnTo>
                    <a:pt x="213526" y="676932"/>
                  </a:lnTo>
                  <a:lnTo>
                    <a:pt x="214699" y="682179"/>
                  </a:lnTo>
                  <a:lnTo>
                    <a:pt x="215924" y="687427"/>
                  </a:lnTo>
                  <a:lnTo>
                    <a:pt x="217216" y="692674"/>
                  </a:lnTo>
                  <a:lnTo>
                    <a:pt x="218575" y="697922"/>
                  </a:lnTo>
                  <a:lnTo>
                    <a:pt x="220006" y="703169"/>
                  </a:lnTo>
                  <a:lnTo>
                    <a:pt x="221514" y="708417"/>
                  </a:lnTo>
                  <a:lnTo>
                    <a:pt x="223103" y="713664"/>
                  </a:lnTo>
                  <a:lnTo>
                    <a:pt x="224775" y="718912"/>
                  </a:lnTo>
                  <a:lnTo>
                    <a:pt x="226531" y="724160"/>
                  </a:lnTo>
                  <a:lnTo>
                    <a:pt x="228384" y="729407"/>
                  </a:lnTo>
                  <a:lnTo>
                    <a:pt x="230317" y="734655"/>
                  </a:lnTo>
                  <a:lnTo>
                    <a:pt x="232323" y="739902"/>
                  </a:lnTo>
                  <a:lnTo>
                    <a:pt x="234397" y="745150"/>
                  </a:lnTo>
                  <a:lnTo>
                    <a:pt x="236531" y="750397"/>
                  </a:lnTo>
                  <a:lnTo>
                    <a:pt x="238717" y="755645"/>
                  </a:lnTo>
                  <a:lnTo>
                    <a:pt x="240946" y="760892"/>
                  </a:lnTo>
                  <a:lnTo>
                    <a:pt x="243212" y="766140"/>
                  </a:lnTo>
                  <a:lnTo>
                    <a:pt x="245501" y="771387"/>
                  </a:lnTo>
                  <a:lnTo>
                    <a:pt x="247801" y="776635"/>
                  </a:lnTo>
                  <a:lnTo>
                    <a:pt x="250104" y="781882"/>
                  </a:lnTo>
                  <a:lnTo>
                    <a:pt x="252400" y="787130"/>
                  </a:lnTo>
                  <a:lnTo>
                    <a:pt x="254682" y="792378"/>
                  </a:lnTo>
                  <a:lnTo>
                    <a:pt x="256943" y="797625"/>
                  </a:lnTo>
                  <a:lnTo>
                    <a:pt x="259174" y="802873"/>
                  </a:lnTo>
                  <a:lnTo>
                    <a:pt x="261364" y="808120"/>
                  </a:lnTo>
                  <a:lnTo>
                    <a:pt x="263514" y="813368"/>
                  </a:lnTo>
                  <a:lnTo>
                    <a:pt x="265619" y="818615"/>
                  </a:lnTo>
                  <a:lnTo>
                    <a:pt x="267677" y="823863"/>
                  </a:lnTo>
                  <a:lnTo>
                    <a:pt x="269686" y="829110"/>
                  </a:lnTo>
                  <a:lnTo>
                    <a:pt x="271644" y="834358"/>
                  </a:lnTo>
                  <a:lnTo>
                    <a:pt x="273551" y="839605"/>
                  </a:lnTo>
                  <a:lnTo>
                    <a:pt x="275400" y="844853"/>
                  </a:lnTo>
                  <a:lnTo>
                    <a:pt x="277199" y="850100"/>
                  </a:lnTo>
                  <a:lnTo>
                    <a:pt x="278953" y="855348"/>
                  </a:lnTo>
                  <a:lnTo>
                    <a:pt x="280665" y="860596"/>
                  </a:lnTo>
                  <a:lnTo>
                    <a:pt x="282339" y="865843"/>
                  </a:lnTo>
                  <a:lnTo>
                    <a:pt x="283980" y="871091"/>
                  </a:lnTo>
                  <a:lnTo>
                    <a:pt x="285592" y="876338"/>
                  </a:lnTo>
                  <a:lnTo>
                    <a:pt x="287181" y="881586"/>
                  </a:lnTo>
                  <a:lnTo>
                    <a:pt x="288752" y="886833"/>
                  </a:lnTo>
                  <a:lnTo>
                    <a:pt x="290315" y="892081"/>
                  </a:lnTo>
                  <a:lnTo>
                    <a:pt x="291872" y="897328"/>
                  </a:lnTo>
                  <a:lnTo>
                    <a:pt x="293429" y="902576"/>
                  </a:lnTo>
                  <a:lnTo>
                    <a:pt x="294989" y="907823"/>
                  </a:lnTo>
                  <a:lnTo>
                    <a:pt x="296555" y="913071"/>
                  </a:lnTo>
                  <a:lnTo>
                    <a:pt x="298128" y="918318"/>
                  </a:lnTo>
                  <a:lnTo>
                    <a:pt x="299709" y="923566"/>
                  </a:lnTo>
                  <a:lnTo>
                    <a:pt x="301296" y="928813"/>
                  </a:lnTo>
                  <a:lnTo>
                    <a:pt x="302886" y="934061"/>
                  </a:lnTo>
                  <a:lnTo>
                    <a:pt x="304476" y="939309"/>
                  </a:lnTo>
                  <a:lnTo>
                    <a:pt x="306061" y="944556"/>
                  </a:lnTo>
                  <a:lnTo>
                    <a:pt x="307636" y="949804"/>
                  </a:lnTo>
                  <a:lnTo>
                    <a:pt x="309196" y="955051"/>
                  </a:lnTo>
                  <a:lnTo>
                    <a:pt x="310731" y="960299"/>
                  </a:lnTo>
                  <a:lnTo>
                    <a:pt x="312236" y="965546"/>
                  </a:lnTo>
                  <a:lnTo>
                    <a:pt x="313706" y="970794"/>
                  </a:lnTo>
                  <a:lnTo>
                    <a:pt x="315136" y="976041"/>
                  </a:lnTo>
                  <a:lnTo>
                    <a:pt x="316522" y="981289"/>
                  </a:lnTo>
                  <a:lnTo>
                    <a:pt x="317859" y="986536"/>
                  </a:lnTo>
                  <a:lnTo>
                    <a:pt x="319145" y="991784"/>
                  </a:lnTo>
                  <a:lnTo>
                    <a:pt x="320370" y="997031"/>
                  </a:lnTo>
                  <a:lnTo>
                    <a:pt x="321534" y="1002279"/>
                  </a:lnTo>
                  <a:lnTo>
                    <a:pt x="322640" y="1007527"/>
                  </a:lnTo>
                  <a:lnTo>
                    <a:pt x="323687" y="1012774"/>
                  </a:lnTo>
                  <a:lnTo>
                    <a:pt x="324675" y="1018022"/>
                  </a:lnTo>
                  <a:lnTo>
                    <a:pt x="325604" y="1023269"/>
                  </a:lnTo>
                  <a:lnTo>
                    <a:pt x="326473" y="1028517"/>
                  </a:lnTo>
                  <a:lnTo>
                    <a:pt x="327282" y="1033764"/>
                  </a:lnTo>
                  <a:lnTo>
                    <a:pt x="328023" y="1039012"/>
                  </a:lnTo>
                  <a:lnTo>
                    <a:pt x="328704" y="1044259"/>
                  </a:lnTo>
                  <a:lnTo>
                    <a:pt x="329327" y="1049507"/>
                  </a:lnTo>
                  <a:lnTo>
                    <a:pt x="329890" y="1054754"/>
                  </a:lnTo>
                  <a:lnTo>
                    <a:pt x="330393" y="1060002"/>
                  </a:lnTo>
                  <a:lnTo>
                    <a:pt x="330836" y="1065249"/>
                  </a:lnTo>
                  <a:lnTo>
                    <a:pt x="331220" y="1070497"/>
                  </a:lnTo>
                  <a:lnTo>
                    <a:pt x="331535" y="1075745"/>
                  </a:lnTo>
                  <a:lnTo>
                    <a:pt x="331791" y="1080992"/>
                  </a:lnTo>
                  <a:lnTo>
                    <a:pt x="331990" y="1086240"/>
                  </a:lnTo>
                  <a:lnTo>
                    <a:pt x="332136" y="1091487"/>
                  </a:lnTo>
                  <a:lnTo>
                    <a:pt x="332230" y="1096735"/>
                  </a:lnTo>
                  <a:lnTo>
                    <a:pt x="332276" y="1101982"/>
                  </a:lnTo>
                  <a:lnTo>
                    <a:pt x="332278" y="1107230"/>
                  </a:lnTo>
                  <a:lnTo>
                    <a:pt x="332236" y="1112477"/>
                  </a:lnTo>
                  <a:lnTo>
                    <a:pt x="332156" y="1117725"/>
                  </a:lnTo>
                  <a:lnTo>
                    <a:pt x="332048" y="1122972"/>
                  </a:lnTo>
                  <a:lnTo>
                    <a:pt x="331916" y="1128220"/>
                  </a:lnTo>
                  <a:lnTo>
                    <a:pt x="331764" y="1133467"/>
                  </a:lnTo>
                  <a:lnTo>
                    <a:pt x="331595" y="1138715"/>
                  </a:lnTo>
                  <a:lnTo>
                    <a:pt x="331416" y="1143962"/>
                  </a:lnTo>
                  <a:lnTo>
                    <a:pt x="331227" y="1149210"/>
                  </a:lnTo>
                  <a:lnTo>
                    <a:pt x="331033" y="1154458"/>
                  </a:lnTo>
                  <a:lnTo>
                    <a:pt x="330837" y="1159705"/>
                  </a:lnTo>
                  <a:lnTo>
                    <a:pt x="330641" y="1164953"/>
                  </a:lnTo>
                  <a:lnTo>
                    <a:pt x="330444" y="1170200"/>
                  </a:lnTo>
                  <a:lnTo>
                    <a:pt x="330249" y="1175448"/>
                  </a:lnTo>
                  <a:lnTo>
                    <a:pt x="330056" y="1180695"/>
                  </a:lnTo>
                  <a:lnTo>
                    <a:pt x="329863" y="1185943"/>
                  </a:lnTo>
                  <a:lnTo>
                    <a:pt x="329669" y="1191190"/>
                  </a:lnTo>
                  <a:lnTo>
                    <a:pt x="329474" y="1196438"/>
                  </a:lnTo>
                  <a:lnTo>
                    <a:pt x="329273" y="1201685"/>
                  </a:lnTo>
                  <a:lnTo>
                    <a:pt x="329066" y="1206933"/>
                  </a:lnTo>
                  <a:lnTo>
                    <a:pt x="328848" y="1212180"/>
                  </a:lnTo>
                  <a:lnTo>
                    <a:pt x="328616" y="1217428"/>
                  </a:lnTo>
                  <a:lnTo>
                    <a:pt x="328366" y="1222676"/>
                  </a:lnTo>
                  <a:lnTo>
                    <a:pt x="328090" y="1227923"/>
                  </a:lnTo>
                  <a:lnTo>
                    <a:pt x="327781" y="1233171"/>
                  </a:lnTo>
                  <a:lnTo>
                    <a:pt x="327435" y="1238418"/>
                  </a:lnTo>
                  <a:lnTo>
                    <a:pt x="327048" y="1243666"/>
                  </a:lnTo>
                  <a:lnTo>
                    <a:pt x="326613" y="1248913"/>
                  </a:lnTo>
                  <a:lnTo>
                    <a:pt x="326125" y="1254161"/>
                  </a:lnTo>
                  <a:lnTo>
                    <a:pt x="325578" y="1259408"/>
                  </a:lnTo>
                  <a:lnTo>
                    <a:pt x="324965" y="1264656"/>
                  </a:lnTo>
                  <a:lnTo>
                    <a:pt x="324273" y="1269903"/>
                  </a:lnTo>
                  <a:lnTo>
                    <a:pt x="323508" y="1275151"/>
                  </a:lnTo>
                  <a:lnTo>
                    <a:pt x="322668" y="1280398"/>
                  </a:lnTo>
                  <a:lnTo>
                    <a:pt x="321751" y="1285646"/>
                  </a:lnTo>
                  <a:lnTo>
                    <a:pt x="320757" y="1290894"/>
                  </a:lnTo>
                  <a:lnTo>
                    <a:pt x="319687" y="1296141"/>
                  </a:lnTo>
                  <a:lnTo>
                    <a:pt x="318543" y="1301389"/>
                  </a:lnTo>
                  <a:lnTo>
                    <a:pt x="317315" y="1306636"/>
                  </a:lnTo>
                  <a:lnTo>
                    <a:pt x="316017" y="1311884"/>
                  </a:lnTo>
                  <a:lnTo>
                    <a:pt x="314655" y="1317131"/>
                  </a:lnTo>
                  <a:lnTo>
                    <a:pt x="313235" y="1322379"/>
                  </a:lnTo>
                  <a:lnTo>
                    <a:pt x="311759" y="1327626"/>
                  </a:lnTo>
                  <a:lnTo>
                    <a:pt x="310234" y="1332874"/>
                  </a:lnTo>
                  <a:lnTo>
                    <a:pt x="308662" y="1338121"/>
                  </a:lnTo>
                  <a:lnTo>
                    <a:pt x="307046" y="1343369"/>
                  </a:lnTo>
                  <a:lnTo>
                    <a:pt x="305390" y="1348616"/>
                  </a:lnTo>
                  <a:lnTo>
                    <a:pt x="303700" y="1353864"/>
                  </a:lnTo>
                  <a:lnTo>
                    <a:pt x="301979" y="1359111"/>
                  </a:lnTo>
                  <a:lnTo>
                    <a:pt x="300229" y="1364359"/>
                  </a:lnTo>
                  <a:lnTo>
                    <a:pt x="298451" y="1369607"/>
                  </a:lnTo>
                  <a:lnTo>
                    <a:pt x="296647" y="1374854"/>
                  </a:lnTo>
                  <a:lnTo>
                    <a:pt x="294816" y="1380102"/>
                  </a:lnTo>
                  <a:lnTo>
                    <a:pt x="292958" y="1385349"/>
                  </a:lnTo>
                  <a:lnTo>
                    <a:pt x="291076" y="1390597"/>
                  </a:lnTo>
                  <a:lnTo>
                    <a:pt x="289173" y="1395844"/>
                  </a:lnTo>
                  <a:lnTo>
                    <a:pt x="287251" y="1401092"/>
                  </a:lnTo>
                  <a:lnTo>
                    <a:pt x="285312" y="1406339"/>
                  </a:lnTo>
                  <a:lnTo>
                    <a:pt x="283361" y="1411587"/>
                  </a:lnTo>
                  <a:lnTo>
                    <a:pt x="281402" y="1416834"/>
                  </a:lnTo>
                  <a:lnTo>
                    <a:pt x="279440" y="1422082"/>
                  </a:lnTo>
                  <a:lnTo>
                    <a:pt x="277483" y="1427329"/>
                  </a:lnTo>
                  <a:lnTo>
                    <a:pt x="275538" y="1432577"/>
                  </a:lnTo>
                  <a:lnTo>
                    <a:pt x="273612" y="1437825"/>
                  </a:lnTo>
                  <a:lnTo>
                    <a:pt x="271710" y="1443072"/>
                  </a:lnTo>
                  <a:lnTo>
                    <a:pt x="269840" y="1448320"/>
                  </a:lnTo>
                  <a:lnTo>
                    <a:pt x="268007" y="1453567"/>
                  </a:lnTo>
                  <a:lnTo>
                    <a:pt x="266223" y="1458815"/>
                  </a:lnTo>
                  <a:lnTo>
                    <a:pt x="264494" y="1464062"/>
                  </a:lnTo>
                  <a:lnTo>
                    <a:pt x="262820" y="1469310"/>
                  </a:lnTo>
                  <a:lnTo>
                    <a:pt x="261204" y="1474557"/>
                  </a:lnTo>
                  <a:lnTo>
                    <a:pt x="259648" y="1479805"/>
                  </a:lnTo>
                  <a:lnTo>
                    <a:pt x="258153" y="1485052"/>
                  </a:lnTo>
                  <a:lnTo>
                    <a:pt x="256721" y="1490300"/>
                  </a:lnTo>
                  <a:lnTo>
                    <a:pt x="255353" y="1495547"/>
                  </a:lnTo>
                  <a:lnTo>
                    <a:pt x="254055" y="1500795"/>
                  </a:lnTo>
                  <a:lnTo>
                    <a:pt x="252816" y="1506043"/>
                  </a:lnTo>
                  <a:lnTo>
                    <a:pt x="251633" y="1511290"/>
                  </a:lnTo>
                  <a:lnTo>
                    <a:pt x="250504" y="1516538"/>
                  </a:lnTo>
                  <a:lnTo>
                    <a:pt x="249426" y="1521785"/>
                  </a:lnTo>
                  <a:lnTo>
                    <a:pt x="248394" y="1527033"/>
                  </a:lnTo>
                  <a:lnTo>
                    <a:pt x="247406" y="1532280"/>
                  </a:lnTo>
                  <a:lnTo>
                    <a:pt x="246461" y="1537528"/>
                  </a:lnTo>
                  <a:lnTo>
                    <a:pt x="245550" y="1542775"/>
                  </a:lnTo>
                  <a:lnTo>
                    <a:pt x="244666" y="1548023"/>
                  </a:lnTo>
                  <a:lnTo>
                    <a:pt x="243804" y="1553270"/>
                  </a:lnTo>
                  <a:lnTo>
                    <a:pt x="242957" y="1558518"/>
                  </a:lnTo>
                  <a:lnTo>
                    <a:pt x="242120" y="1563765"/>
                  </a:lnTo>
                  <a:lnTo>
                    <a:pt x="241287" y="1569013"/>
                  </a:lnTo>
                  <a:lnTo>
                    <a:pt x="240450" y="1574260"/>
                  </a:lnTo>
                  <a:lnTo>
                    <a:pt x="239600" y="1579508"/>
                  </a:lnTo>
                  <a:lnTo>
                    <a:pt x="238731" y="1584756"/>
                  </a:lnTo>
                  <a:lnTo>
                    <a:pt x="237837" y="1590003"/>
                  </a:lnTo>
                  <a:lnTo>
                    <a:pt x="236912" y="1595251"/>
                  </a:lnTo>
                  <a:lnTo>
                    <a:pt x="235952" y="1600498"/>
                  </a:lnTo>
                  <a:lnTo>
                    <a:pt x="234952" y="1605746"/>
                  </a:lnTo>
                  <a:lnTo>
                    <a:pt x="233906" y="1610993"/>
                  </a:lnTo>
                  <a:lnTo>
                    <a:pt x="232805" y="1616241"/>
                  </a:lnTo>
                  <a:lnTo>
                    <a:pt x="231656" y="1621488"/>
                  </a:lnTo>
                  <a:lnTo>
                    <a:pt x="230459" y="1626736"/>
                  </a:lnTo>
                  <a:lnTo>
                    <a:pt x="229215" y="1631983"/>
                  </a:lnTo>
                  <a:lnTo>
                    <a:pt x="227927" y="1637231"/>
                  </a:lnTo>
                  <a:lnTo>
                    <a:pt x="226599" y="1642478"/>
                  </a:lnTo>
                  <a:lnTo>
                    <a:pt x="225236" y="1647726"/>
                  </a:lnTo>
                  <a:lnTo>
                    <a:pt x="223841" y="1652974"/>
                  </a:lnTo>
                  <a:lnTo>
                    <a:pt x="222427" y="1658221"/>
                  </a:lnTo>
                  <a:lnTo>
                    <a:pt x="221002" y="1663469"/>
                  </a:lnTo>
                  <a:lnTo>
                    <a:pt x="219576" y="1668716"/>
                  </a:lnTo>
                  <a:lnTo>
                    <a:pt x="218156" y="1673964"/>
                  </a:lnTo>
                  <a:lnTo>
                    <a:pt x="216753" y="1679211"/>
                  </a:lnTo>
                  <a:lnTo>
                    <a:pt x="215373" y="1684459"/>
                  </a:lnTo>
                  <a:lnTo>
                    <a:pt x="214030" y="1689706"/>
                  </a:lnTo>
                  <a:lnTo>
                    <a:pt x="212734" y="1694954"/>
                  </a:lnTo>
                  <a:lnTo>
                    <a:pt x="211488" y="1700201"/>
                  </a:lnTo>
                  <a:lnTo>
                    <a:pt x="210297" y="1705449"/>
                  </a:lnTo>
                  <a:lnTo>
                    <a:pt x="209166" y="1710696"/>
                  </a:lnTo>
                  <a:lnTo>
                    <a:pt x="208096" y="1715944"/>
                  </a:lnTo>
                  <a:lnTo>
                    <a:pt x="207090" y="1721192"/>
                  </a:lnTo>
                  <a:lnTo>
                    <a:pt x="206150" y="1726439"/>
                  </a:lnTo>
                  <a:lnTo>
                    <a:pt x="205283" y="1731687"/>
                  </a:lnTo>
                  <a:lnTo>
                    <a:pt x="204476" y="1736934"/>
                  </a:lnTo>
                  <a:lnTo>
                    <a:pt x="203723" y="1742182"/>
                  </a:lnTo>
                  <a:lnTo>
                    <a:pt x="203021" y="1747429"/>
                  </a:lnTo>
                  <a:lnTo>
                    <a:pt x="202364" y="1752677"/>
                  </a:lnTo>
                  <a:lnTo>
                    <a:pt x="201745" y="1757924"/>
                  </a:lnTo>
                  <a:lnTo>
                    <a:pt x="201157" y="1763172"/>
                  </a:lnTo>
                  <a:lnTo>
                    <a:pt x="200597" y="1768419"/>
                  </a:lnTo>
                  <a:lnTo>
                    <a:pt x="200051" y="1773667"/>
                  </a:lnTo>
                  <a:lnTo>
                    <a:pt x="199514" y="1778914"/>
                  </a:lnTo>
                  <a:lnTo>
                    <a:pt x="198978" y="1784162"/>
                  </a:lnTo>
                  <a:lnTo>
                    <a:pt x="198438" y="1789409"/>
                  </a:lnTo>
                  <a:lnTo>
                    <a:pt x="197889" y="1794657"/>
                  </a:lnTo>
                  <a:lnTo>
                    <a:pt x="197327" y="1799905"/>
                  </a:lnTo>
                  <a:lnTo>
                    <a:pt x="196748" y="1805152"/>
                  </a:lnTo>
                  <a:lnTo>
                    <a:pt x="196148" y="1810400"/>
                  </a:lnTo>
                  <a:lnTo>
                    <a:pt x="195529" y="1815647"/>
                  </a:lnTo>
                  <a:lnTo>
                    <a:pt x="194890" y="1820895"/>
                  </a:lnTo>
                  <a:lnTo>
                    <a:pt x="194233" y="1826142"/>
                  </a:lnTo>
                  <a:lnTo>
                    <a:pt x="193560" y="1831390"/>
                  </a:lnTo>
                  <a:lnTo>
                    <a:pt x="192873" y="1836637"/>
                  </a:lnTo>
                  <a:lnTo>
                    <a:pt x="192176" y="1841885"/>
                  </a:lnTo>
                  <a:lnTo>
                    <a:pt x="191470" y="1847132"/>
                  </a:lnTo>
                  <a:lnTo>
                    <a:pt x="190762" y="1852380"/>
                  </a:lnTo>
                  <a:lnTo>
                    <a:pt x="190057" y="1857627"/>
                  </a:lnTo>
                  <a:lnTo>
                    <a:pt x="189356" y="1862875"/>
                  </a:lnTo>
                  <a:lnTo>
                    <a:pt x="188665" y="1868123"/>
                  </a:lnTo>
                  <a:lnTo>
                    <a:pt x="187987" y="1873370"/>
                  </a:lnTo>
                  <a:lnTo>
                    <a:pt x="187324" y="1878618"/>
                  </a:lnTo>
                  <a:lnTo>
                    <a:pt x="186683" y="1883865"/>
                  </a:lnTo>
                  <a:lnTo>
                    <a:pt x="186064" y="1889113"/>
                  </a:lnTo>
                  <a:lnTo>
                    <a:pt x="185470" y="1894360"/>
                  </a:lnTo>
                  <a:lnTo>
                    <a:pt x="184900" y="1899608"/>
                  </a:lnTo>
                  <a:lnTo>
                    <a:pt x="184355" y="1904855"/>
                  </a:lnTo>
                  <a:lnTo>
                    <a:pt x="183837" y="1910103"/>
                  </a:lnTo>
                  <a:lnTo>
                    <a:pt x="183346" y="1915350"/>
                  </a:lnTo>
                  <a:lnTo>
                    <a:pt x="182883" y="1920598"/>
                  </a:lnTo>
                  <a:lnTo>
                    <a:pt x="182448" y="1925845"/>
                  </a:lnTo>
                  <a:lnTo>
                    <a:pt x="182038" y="1931093"/>
                  </a:lnTo>
                  <a:lnTo>
                    <a:pt x="181650" y="1936341"/>
                  </a:lnTo>
                  <a:lnTo>
                    <a:pt x="181285" y="1941588"/>
                  </a:lnTo>
                  <a:lnTo>
                    <a:pt x="180939" y="1946836"/>
                  </a:lnTo>
                  <a:lnTo>
                    <a:pt x="180612" y="1952083"/>
                  </a:lnTo>
                  <a:lnTo>
                    <a:pt x="180301" y="1957331"/>
                  </a:lnTo>
                  <a:lnTo>
                    <a:pt x="180007" y="1962578"/>
                  </a:lnTo>
                  <a:lnTo>
                    <a:pt x="179723" y="1967826"/>
                  </a:lnTo>
                  <a:lnTo>
                    <a:pt x="179449" y="1973073"/>
                  </a:lnTo>
                  <a:lnTo>
                    <a:pt x="179182" y="1978321"/>
                  </a:lnTo>
                  <a:lnTo>
                    <a:pt x="178920" y="1983568"/>
                  </a:lnTo>
                  <a:lnTo>
                    <a:pt x="178663" y="1988816"/>
                  </a:lnTo>
                  <a:lnTo>
                    <a:pt x="178408" y="1994063"/>
                  </a:lnTo>
                  <a:lnTo>
                    <a:pt x="178155" y="1999311"/>
                  </a:lnTo>
                  <a:lnTo>
                    <a:pt x="177903" y="2004558"/>
                  </a:lnTo>
                  <a:lnTo>
                    <a:pt x="177652" y="2009806"/>
                  </a:lnTo>
                  <a:lnTo>
                    <a:pt x="177402" y="2015054"/>
                  </a:lnTo>
                  <a:lnTo>
                    <a:pt x="177154" y="2020301"/>
                  </a:lnTo>
                  <a:lnTo>
                    <a:pt x="176908" y="2025549"/>
                  </a:lnTo>
                  <a:lnTo>
                    <a:pt x="176666" y="2030796"/>
                  </a:lnTo>
                  <a:lnTo>
                    <a:pt x="176429" y="2036044"/>
                  </a:lnTo>
                  <a:lnTo>
                    <a:pt x="176200" y="2041291"/>
                  </a:lnTo>
                  <a:lnTo>
                    <a:pt x="175980" y="2046539"/>
                  </a:lnTo>
                  <a:lnTo>
                    <a:pt x="175771" y="2051786"/>
                  </a:lnTo>
                  <a:lnTo>
                    <a:pt x="175574" y="2057034"/>
                  </a:lnTo>
                  <a:lnTo>
                    <a:pt x="175391" y="2062281"/>
                  </a:lnTo>
                  <a:lnTo>
                    <a:pt x="175222" y="2067529"/>
                  </a:lnTo>
                  <a:lnTo>
                    <a:pt x="175068" y="2072776"/>
                  </a:lnTo>
                  <a:lnTo>
                    <a:pt x="174932" y="2078024"/>
                  </a:lnTo>
                  <a:lnTo>
                    <a:pt x="174810" y="2083272"/>
                  </a:lnTo>
                  <a:lnTo>
                    <a:pt x="174703" y="2088519"/>
                  </a:lnTo>
                  <a:lnTo>
                    <a:pt x="174608" y="2093767"/>
                  </a:lnTo>
                  <a:lnTo>
                    <a:pt x="174524" y="2099014"/>
                  </a:lnTo>
                  <a:lnTo>
                    <a:pt x="174449" y="2104262"/>
                  </a:lnTo>
                  <a:lnTo>
                    <a:pt x="174380" y="2109509"/>
                  </a:lnTo>
                  <a:lnTo>
                    <a:pt x="174315" y="2114757"/>
                  </a:lnTo>
                  <a:lnTo>
                    <a:pt x="174250" y="2120004"/>
                  </a:lnTo>
                  <a:lnTo>
                    <a:pt x="174182" y="2125252"/>
                  </a:lnTo>
                  <a:lnTo>
                    <a:pt x="174109" y="2130499"/>
                  </a:lnTo>
                  <a:lnTo>
                    <a:pt x="174028" y="2135747"/>
                  </a:lnTo>
                  <a:lnTo>
                    <a:pt x="173938" y="2140994"/>
                  </a:lnTo>
                  <a:lnTo>
                    <a:pt x="173835" y="2146242"/>
                  </a:lnTo>
                  <a:lnTo>
                    <a:pt x="173720" y="2151490"/>
                  </a:lnTo>
                  <a:lnTo>
                    <a:pt x="173589" y="2156737"/>
                  </a:lnTo>
                  <a:lnTo>
                    <a:pt x="173444" y="2161985"/>
                  </a:lnTo>
                  <a:lnTo>
                    <a:pt x="173285" y="2167232"/>
                  </a:lnTo>
                  <a:lnTo>
                    <a:pt x="173113" y="2172480"/>
                  </a:lnTo>
                  <a:lnTo>
                    <a:pt x="172929" y="2177727"/>
                  </a:lnTo>
                  <a:lnTo>
                    <a:pt x="172735" y="2182975"/>
                  </a:lnTo>
                  <a:lnTo>
                    <a:pt x="172532" y="2188222"/>
                  </a:lnTo>
                  <a:lnTo>
                    <a:pt x="172320" y="2193470"/>
                  </a:lnTo>
                  <a:lnTo>
                    <a:pt x="172104" y="2198717"/>
                  </a:lnTo>
                  <a:lnTo>
                    <a:pt x="171885" y="2203965"/>
                  </a:lnTo>
                  <a:lnTo>
                    <a:pt x="171666" y="2209212"/>
                  </a:lnTo>
                  <a:lnTo>
                    <a:pt x="171447" y="2214460"/>
                  </a:lnTo>
                  <a:lnTo>
                    <a:pt x="171232" y="2219707"/>
                  </a:lnTo>
                  <a:lnTo>
                    <a:pt x="171021" y="2224955"/>
                  </a:lnTo>
                  <a:lnTo>
                    <a:pt x="170817" y="2230203"/>
                  </a:lnTo>
                  <a:lnTo>
                    <a:pt x="170620" y="2235450"/>
                  </a:lnTo>
                  <a:lnTo>
                    <a:pt x="170432" y="2240698"/>
                  </a:lnTo>
                  <a:lnTo>
                    <a:pt x="170252" y="2245945"/>
                  </a:lnTo>
                  <a:lnTo>
                    <a:pt x="170082" y="2251193"/>
                  </a:lnTo>
                  <a:lnTo>
                    <a:pt x="169920" y="2256440"/>
                  </a:lnTo>
                  <a:lnTo>
                    <a:pt x="169768" y="2261688"/>
                  </a:lnTo>
                  <a:lnTo>
                    <a:pt x="169625" y="2266935"/>
                  </a:lnTo>
                  <a:lnTo>
                    <a:pt x="169492" y="2272183"/>
                  </a:lnTo>
                  <a:lnTo>
                    <a:pt x="169367" y="2277430"/>
                  </a:lnTo>
                  <a:lnTo>
                    <a:pt x="169249" y="2282678"/>
                  </a:lnTo>
                  <a:lnTo>
                    <a:pt x="169137" y="2287925"/>
                  </a:lnTo>
                  <a:lnTo>
                    <a:pt x="169032" y="2293173"/>
                  </a:lnTo>
                  <a:lnTo>
                    <a:pt x="168932" y="2298421"/>
                  </a:lnTo>
                  <a:lnTo>
                    <a:pt x="168837" y="2303668"/>
                  </a:lnTo>
                  <a:lnTo>
                    <a:pt x="168746" y="2308916"/>
                  </a:lnTo>
                  <a:lnTo>
                    <a:pt x="168659" y="2314163"/>
                  </a:lnTo>
                  <a:lnTo>
                    <a:pt x="168574" y="2319411"/>
                  </a:lnTo>
                  <a:lnTo>
                    <a:pt x="168492" y="2324658"/>
                  </a:lnTo>
                  <a:lnTo>
                    <a:pt x="168412" y="2329906"/>
                  </a:lnTo>
                  <a:lnTo>
                    <a:pt x="168334" y="2335153"/>
                  </a:lnTo>
                  <a:lnTo>
                    <a:pt x="168258" y="2340401"/>
                  </a:lnTo>
                  <a:lnTo>
                    <a:pt x="168184" y="2345648"/>
                  </a:lnTo>
                  <a:lnTo>
                    <a:pt x="168112" y="2350896"/>
                  </a:lnTo>
                  <a:lnTo>
                    <a:pt x="168042" y="2356143"/>
                  </a:lnTo>
                  <a:lnTo>
                    <a:pt x="167974" y="2361391"/>
                  </a:lnTo>
                  <a:lnTo>
                    <a:pt x="167908" y="2366639"/>
                  </a:lnTo>
                  <a:lnTo>
                    <a:pt x="167845" y="2371886"/>
                  </a:lnTo>
                  <a:lnTo>
                    <a:pt x="167785" y="2377134"/>
                  </a:lnTo>
                  <a:lnTo>
                    <a:pt x="167728" y="2382381"/>
                  </a:lnTo>
                  <a:lnTo>
                    <a:pt x="167675" y="2387629"/>
                  </a:lnTo>
                  <a:lnTo>
                    <a:pt x="167625" y="2392876"/>
                  </a:lnTo>
                  <a:lnTo>
                    <a:pt x="167579" y="2398124"/>
                  </a:lnTo>
                  <a:lnTo>
                    <a:pt x="167536" y="2403371"/>
                  </a:lnTo>
                  <a:lnTo>
                    <a:pt x="167496" y="2408619"/>
                  </a:lnTo>
                  <a:lnTo>
                    <a:pt x="167460" y="2413866"/>
                  </a:lnTo>
                  <a:lnTo>
                    <a:pt x="167427" y="2419114"/>
                  </a:lnTo>
                  <a:lnTo>
                    <a:pt x="167397" y="2424361"/>
                  </a:lnTo>
                  <a:lnTo>
                    <a:pt x="167369" y="2429609"/>
                  </a:lnTo>
                  <a:lnTo>
                    <a:pt x="167344" y="2434856"/>
                  </a:lnTo>
                  <a:lnTo>
                    <a:pt x="167320" y="2440104"/>
                  </a:lnTo>
                  <a:lnTo>
                    <a:pt x="167298" y="2445352"/>
                  </a:lnTo>
                  <a:lnTo>
                    <a:pt x="167277" y="2450599"/>
                  </a:lnTo>
                  <a:lnTo>
                    <a:pt x="167257" y="2455847"/>
                  </a:lnTo>
                  <a:lnTo>
                    <a:pt x="167237" y="2461094"/>
                  </a:lnTo>
                  <a:lnTo>
                    <a:pt x="167218" y="2466342"/>
                  </a:lnTo>
                  <a:lnTo>
                    <a:pt x="167199" y="2471589"/>
                  </a:lnTo>
                  <a:lnTo>
                    <a:pt x="167179" y="2476837"/>
                  </a:lnTo>
                  <a:lnTo>
                    <a:pt x="167160" y="2482084"/>
                  </a:lnTo>
                  <a:lnTo>
                    <a:pt x="167140" y="2487332"/>
                  </a:lnTo>
                  <a:lnTo>
                    <a:pt x="167120" y="2492579"/>
                  </a:lnTo>
                  <a:lnTo>
                    <a:pt x="167099" y="2497827"/>
                  </a:lnTo>
                  <a:lnTo>
                    <a:pt x="167078" y="2503074"/>
                  </a:lnTo>
                  <a:lnTo>
                    <a:pt x="167056" y="2508322"/>
                  </a:lnTo>
                  <a:lnTo>
                    <a:pt x="167034" y="2513570"/>
                  </a:lnTo>
                  <a:lnTo>
                    <a:pt x="167012" y="2518817"/>
                  </a:lnTo>
                  <a:lnTo>
                    <a:pt x="166989" y="2524065"/>
                  </a:lnTo>
                  <a:lnTo>
                    <a:pt x="166965" y="2529312"/>
                  </a:lnTo>
                  <a:lnTo>
                    <a:pt x="166941" y="2534560"/>
                  </a:lnTo>
                  <a:lnTo>
                    <a:pt x="166917" y="2539807"/>
                  </a:lnTo>
                  <a:lnTo>
                    <a:pt x="166893" y="2545055"/>
                  </a:lnTo>
                  <a:lnTo>
                    <a:pt x="166868" y="2550302"/>
                  </a:lnTo>
                  <a:lnTo>
                    <a:pt x="166844" y="2555550"/>
                  </a:lnTo>
                  <a:lnTo>
                    <a:pt x="166820" y="2560797"/>
                  </a:lnTo>
                  <a:lnTo>
                    <a:pt x="166796" y="2566045"/>
                  </a:lnTo>
                  <a:lnTo>
                    <a:pt x="166773" y="2571292"/>
                  </a:lnTo>
                  <a:lnTo>
                    <a:pt x="166751" y="2576540"/>
                  </a:lnTo>
                  <a:lnTo>
                    <a:pt x="166730" y="2581788"/>
                  </a:lnTo>
                  <a:lnTo>
                    <a:pt x="166710" y="2587035"/>
                  </a:lnTo>
                  <a:lnTo>
                    <a:pt x="166692" y="2592283"/>
                  </a:lnTo>
                  <a:lnTo>
                    <a:pt x="166675" y="2597530"/>
                  </a:lnTo>
                  <a:lnTo>
                    <a:pt x="166660" y="2602778"/>
                  </a:lnTo>
                  <a:lnTo>
                    <a:pt x="166646" y="2608025"/>
                  </a:lnTo>
                  <a:lnTo>
                    <a:pt x="166633" y="2613273"/>
                  </a:lnTo>
                  <a:lnTo>
                    <a:pt x="166622" y="2618520"/>
                  </a:lnTo>
                  <a:lnTo>
                    <a:pt x="166611" y="2623768"/>
                  </a:lnTo>
                  <a:lnTo>
                    <a:pt x="166602" y="2629015"/>
                  </a:lnTo>
                  <a:lnTo>
                    <a:pt x="166592" y="2634263"/>
                  </a:lnTo>
                  <a:lnTo>
                    <a:pt x="166583" y="2639510"/>
                  </a:lnTo>
                  <a:lnTo>
                    <a:pt x="166574" y="2644758"/>
                  </a:lnTo>
                  <a:lnTo>
                    <a:pt x="166565" y="2650005"/>
                  </a:lnTo>
                  <a:lnTo>
                    <a:pt x="166555" y="2655253"/>
                  </a:lnTo>
                  <a:lnTo>
                    <a:pt x="166544" y="2660501"/>
                  </a:lnTo>
                  <a:lnTo>
                    <a:pt x="166531" y="2665748"/>
                  </a:lnTo>
                  <a:lnTo>
                    <a:pt x="166518" y="2670996"/>
                  </a:lnTo>
                  <a:lnTo>
                    <a:pt x="166504" y="2676243"/>
                  </a:lnTo>
                  <a:lnTo>
                    <a:pt x="166488" y="2681491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3" name="pg37">
              <a:extLst>
                <a:ext uri="{FF2B5EF4-FFF2-40B4-BE49-F238E27FC236}">
                  <a16:creationId xmlns:a16="http://schemas.microsoft.com/office/drawing/2014/main" id="{31CBE08A-2881-A9ED-EE14-C615910FDFB2}"/>
                </a:ext>
              </a:extLst>
            </p:cNvPr>
            <p:cNvSpPr/>
            <p:nvPr/>
          </p:nvSpPr>
          <p:spPr>
            <a:xfrm>
              <a:off x="7456618" y="3640205"/>
              <a:ext cx="333793" cy="2795816"/>
            </a:xfrm>
            <a:custGeom>
              <a:avLst/>
              <a:gdLst/>
              <a:ahLst/>
              <a:cxnLst/>
              <a:rect l="0" t="0" r="0" b="0"/>
              <a:pathLst>
                <a:path w="333793" h="2795816">
                  <a:moveTo>
                    <a:pt x="166627" y="2795816"/>
                  </a:moveTo>
                  <a:lnTo>
                    <a:pt x="166607" y="2790344"/>
                  </a:lnTo>
                  <a:lnTo>
                    <a:pt x="166586" y="2784873"/>
                  </a:lnTo>
                  <a:lnTo>
                    <a:pt x="166565" y="2779402"/>
                  </a:lnTo>
                  <a:lnTo>
                    <a:pt x="166544" y="2773931"/>
                  </a:lnTo>
                  <a:lnTo>
                    <a:pt x="166522" y="2768459"/>
                  </a:lnTo>
                  <a:lnTo>
                    <a:pt x="166500" y="2762988"/>
                  </a:lnTo>
                  <a:lnTo>
                    <a:pt x="166478" y="2757517"/>
                  </a:lnTo>
                  <a:lnTo>
                    <a:pt x="166456" y="2752045"/>
                  </a:lnTo>
                  <a:lnTo>
                    <a:pt x="166434" y="2746574"/>
                  </a:lnTo>
                  <a:lnTo>
                    <a:pt x="166413" y="2741103"/>
                  </a:lnTo>
                  <a:lnTo>
                    <a:pt x="166392" y="2735632"/>
                  </a:lnTo>
                  <a:lnTo>
                    <a:pt x="166373" y="2730160"/>
                  </a:lnTo>
                  <a:lnTo>
                    <a:pt x="166354" y="2724689"/>
                  </a:lnTo>
                  <a:lnTo>
                    <a:pt x="166337" y="2719218"/>
                  </a:lnTo>
                  <a:lnTo>
                    <a:pt x="166321" y="2713747"/>
                  </a:lnTo>
                  <a:lnTo>
                    <a:pt x="166307" y="2708275"/>
                  </a:lnTo>
                  <a:lnTo>
                    <a:pt x="166294" y="2702804"/>
                  </a:lnTo>
                  <a:lnTo>
                    <a:pt x="166283" y="2697333"/>
                  </a:lnTo>
                  <a:lnTo>
                    <a:pt x="166274" y="2691862"/>
                  </a:lnTo>
                  <a:lnTo>
                    <a:pt x="166266" y="2686390"/>
                  </a:lnTo>
                  <a:lnTo>
                    <a:pt x="166260" y="2680919"/>
                  </a:lnTo>
                  <a:lnTo>
                    <a:pt x="166254" y="2675448"/>
                  </a:lnTo>
                  <a:lnTo>
                    <a:pt x="166249" y="2669977"/>
                  </a:lnTo>
                  <a:lnTo>
                    <a:pt x="166245" y="2664505"/>
                  </a:lnTo>
                  <a:lnTo>
                    <a:pt x="166240" y="2659034"/>
                  </a:lnTo>
                  <a:lnTo>
                    <a:pt x="166236" y="2653563"/>
                  </a:lnTo>
                  <a:lnTo>
                    <a:pt x="166230" y="2648091"/>
                  </a:lnTo>
                  <a:lnTo>
                    <a:pt x="166222" y="2642620"/>
                  </a:lnTo>
                  <a:lnTo>
                    <a:pt x="166213" y="2637149"/>
                  </a:lnTo>
                  <a:lnTo>
                    <a:pt x="166201" y="2631678"/>
                  </a:lnTo>
                  <a:lnTo>
                    <a:pt x="166186" y="2626206"/>
                  </a:lnTo>
                  <a:lnTo>
                    <a:pt x="166168" y="2620735"/>
                  </a:lnTo>
                  <a:lnTo>
                    <a:pt x="166145" y="2615264"/>
                  </a:lnTo>
                  <a:lnTo>
                    <a:pt x="166118" y="2609793"/>
                  </a:lnTo>
                  <a:lnTo>
                    <a:pt x="166084" y="2604321"/>
                  </a:lnTo>
                  <a:lnTo>
                    <a:pt x="166043" y="2598850"/>
                  </a:lnTo>
                  <a:lnTo>
                    <a:pt x="165994" y="2593379"/>
                  </a:lnTo>
                  <a:lnTo>
                    <a:pt x="165938" y="2587908"/>
                  </a:lnTo>
                  <a:lnTo>
                    <a:pt x="165872" y="2582436"/>
                  </a:lnTo>
                  <a:lnTo>
                    <a:pt x="165796" y="2576965"/>
                  </a:lnTo>
                  <a:lnTo>
                    <a:pt x="165710" y="2571494"/>
                  </a:lnTo>
                  <a:lnTo>
                    <a:pt x="165613" y="2566022"/>
                  </a:lnTo>
                  <a:lnTo>
                    <a:pt x="165503" y="2560551"/>
                  </a:lnTo>
                  <a:lnTo>
                    <a:pt x="165383" y="2555080"/>
                  </a:lnTo>
                  <a:lnTo>
                    <a:pt x="165252" y="2549609"/>
                  </a:lnTo>
                  <a:lnTo>
                    <a:pt x="165112" y="2544137"/>
                  </a:lnTo>
                  <a:lnTo>
                    <a:pt x="164962" y="2538666"/>
                  </a:lnTo>
                  <a:lnTo>
                    <a:pt x="164806" y="2533195"/>
                  </a:lnTo>
                  <a:lnTo>
                    <a:pt x="164644" y="2527724"/>
                  </a:lnTo>
                  <a:lnTo>
                    <a:pt x="164479" y="2522252"/>
                  </a:lnTo>
                  <a:lnTo>
                    <a:pt x="164312" y="2516781"/>
                  </a:lnTo>
                  <a:lnTo>
                    <a:pt x="164148" y="2511310"/>
                  </a:lnTo>
                  <a:lnTo>
                    <a:pt x="163987" y="2505839"/>
                  </a:lnTo>
                  <a:lnTo>
                    <a:pt x="163832" y="2500367"/>
                  </a:lnTo>
                  <a:lnTo>
                    <a:pt x="163686" y="2494896"/>
                  </a:lnTo>
                  <a:lnTo>
                    <a:pt x="163550" y="2489425"/>
                  </a:lnTo>
                  <a:lnTo>
                    <a:pt x="163425" y="2483954"/>
                  </a:lnTo>
                  <a:lnTo>
                    <a:pt x="163314" y="2478482"/>
                  </a:lnTo>
                  <a:lnTo>
                    <a:pt x="163217" y="2473011"/>
                  </a:lnTo>
                  <a:lnTo>
                    <a:pt x="163133" y="2467540"/>
                  </a:lnTo>
                  <a:lnTo>
                    <a:pt x="163063" y="2462068"/>
                  </a:lnTo>
                  <a:lnTo>
                    <a:pt x="163004" y="2456597"/>
                  </a:lnTo>
                  <a:lnTo>
                    <a:pt x="162956" y="2451126"/>
                  </a:lnTo>
                  <a:lnTo>
                    <a:pt x="162918" y="2445655"/>
                  </a:lnTo>
                  <a:lnTo>
                    <a:pt x="162888" y="2440183"/>
                  </a:lnTo>
                  <a:lnTo>
                    <a:pt x="162865" y="2434712"/>
                  </a:lnTo>
                  <a:lnTo>
                    <a:pt x="162846" y="2429241"/>
                  </a:lnTo>
                  <a:lnTo>
                    <a:pt x="162830" y="2423770"/>
                  </a:lnTo>
                  <a:lnTo>
                    <a:pt x="162816" y="2418298"/>
                  </a:lnTo>
                  <a:lnTo>
                    <a:pt x="162803" y="2412827"/>
                  </a:lnTo>
                  <a:lnTo>
                    <a:pt x="162789" y="2407356"/>
                  </a:lnTo>
                  <a:lnTo>
                    <a:pt x="162776" y="2401885"/>
                  </a:lnTo>
                  <a:lnTo>
                    <a:pt x="162762" y="2396413"/>
                  </a:lnTo>
                  <a:lnTo>
                    <a:pt x="162747" y="2390942"/>
                  </a:lnTo>
                  <a:lnTo>
                    <a:pt x="162734" y="2385471"/>
                  </a:lnTo>
                  <a:lnTo>
                    <a:pt x="162722" y="2379999"/>
                  </a:lnTo>
                  <a:lnTo>
                    <a:pt x="162713" y="2374528"/>
                  </a:lnTo>
                  <a:lnTo>
                    <a:pt x="162708" y="2369057"/>
                  </a:lnTo>
                  <a:lnTo>
                    <a:pt x="162706" y="2363586"/>
                  </a:lnTo>
                  <a:lnTo>
                    <a:pt x="162710" y="2358114"/>
                  </a:lnTo>
                  <a:lnTo>
                    <a:pt x="162720" y="2352643"/>
                  </a:lnTo>
                  <a:lnTo>
                    <a:pt x="162738" y="2347172"/>
                  </a:lnTo>
                  <a:lnTo>
                    <a:pt x="162762" y="2341701"/>
                  </a:lnTo>
                  <a:lnTo>
                    <a:pt x="162794" y="2336229"/>
                  </a:lnTo>
                  <a:lnTo>
                    <a:pt x="162832" y="2330758"/>
                  </a:lnTo>
                  <a:lnTo>
                    <a:pt x="162876" y="2325287"/>
                  </a:lnTo>
                  <a:lnTo>
                    <a:pt x="162926" y="2319816"/>
                  </a:lnTo>
                  <a:lnTo>
                    <a:pt x="162980" y="2314344"/>
                  </a:lnTo>
                  <a:lnTo>
                    <a:pt x="163038" y="2308873"/>
                  </a:lnTo>
                  <a:lnTo>
                    <a:pt x="163098" y="2303402"/>
                  </a:lnTo>
                  <a:lnTo>
                    <a:pt x="163159" y="2297931"/>
                  </a:lnTo>
                  <a:lnTo>
                    <a:pt x="163221" y="2292459"/>
                  </a:lnTo>
                  <a:lnTo>
                    <a:pt x="163280" y="2286988"/>
                  </a:lnTo>
                  <a:lnTo>
                    <a:pt x="163338" y="2281517"/>
                  </a:lnTo>
                  <a:lnTo>
                    <a:pt x="163392" y="2276045"/>
                  </a:lnTo>
                  <a:lnTo>
                    <a:pt x="163441" y="2270574"/>
                  </a:lnTo>
                  <a:lnTo>
                    <a:pt x="163486" y="2265103"/>
                  </a:lnTo>
                  <a:lnTo>
                    <a:pt x="163523" y="2259632"/>
                  </a:lnTo>
                  <a:lnTo>
                    <a:pt x="163554" y="2254160"/>
                  </a:lnTo>
                  <a:lnTo>
                    <a:pt x="163576" y="2248689"/>
                  </a:lnTo>
                  <a:lnTo>
                    <a:pt x="163591" y="2243218"/>
                  </a:lnTo>
                  <a:lnTo>
                    <a:pt x="163597" y="2237747"/>
                  </a:lnTo>
                  <a:lnTo>
                    <a:pt x="163595" y="2232275"/>
                  </a:lnTo>
                  <a:lnTo>
                    <a:pt x="163583" y="2226804"/>
                  </a:lnTo>
                  <a:lnTo>
                    <a:pt x="163562" y="2221333"/>
                  </a:lnTo>
                  <a:lnTo>
                    <a:pt x="163530" y="2215862"/>
                  </a:lnTo>
                  <a:lnTo>
                    <a:pt x="163490" y="2210390"/>
                  </a:lnTo>
                  <a:lnTo>
                    <a:pt x="163440" y="2204919"/>
                  </a:lnTo>
                  <a:lnTo>
                    <a:pt x="163382" y="2199448"/>
                  </a:lnTo>
                  <a:lnTo>
                    <a:pt x="163318" y="2193977"/>
                  </a:lnTo>
                  <a:lnTo>
                    <a:pt x="163246" y="2188505"/>
                  </a:lnTo>
                  <a:lnTo>
                    <a:pt x="163169" y="2183034"/>
                  </a:lnTo>
                  <a:lnTo>
                    <a:pt x="163088" y="2177563"/>
                  </a:lnTo>
                  <a:lnTo>
                    <a:pt x="163003" y="2172091"/>
                  </a:lnTo>
                  <a:lnTo>
                    <a:pt x="162917" y="2166620"/>
                  </a:lnTo>
                  <a:lnTo>
                    <a:pt x="162831" y="2161149"/>
                  </a:lnTo>
                  <a:lnTo>
                    <a:pt x="162746" y="2155678"/>
                  </a:lnTo>
                  <a:lnTo>
                    <a:pt x="162663" y="2150206"/>
                  </a:lnTo>
                  <a:lnTo>
                    <a:pt x="162583" y="2144735"/>
                  </a:lnTo>
                  <a:lnTo>
                    <a:pt x="162506" y="2139264"/>
                  </a:lnTo>
                  <a:lnTo>
                    <a:pt x="162433" y="2133793"/>
                  </a:lnTo>
                  <a:lnTo>
                    <a:pt x="162363" y="2128321"/>
                  </a:lnTo>
                  <a:lnTo>
                    <a:pt x="162295" y="2122850"/>
                  </a:lnTo>
                  <a:lnTo>
                    <a:pt x="162229" y="2117379"/>
                  </a:lnTo>
                  <a:lnTo>
                    <a:pt x="162162" y="2111908"/>
                  </a:lnTo>
                  <a:lnTo>
                    <a:pt x="162092" y="2106436"/>
                  </a:lnTo>
                  <a:lnTo>
                    <a:pt x="162018" y="2100965"/>
                  </a:lnTo>
                  <a:lnTo>
                    <a:pt x="161937" y="2095494"/>
                  </a:lnTo>
                  <a:lnTo>
                    <a:pt x="161848" y="2090022"/>
                  </a:lnTo>
                  <a:lnTo>
                    <a:pt x="161745" y="2084551"/>
                  </a:lnTo>
                  <a:lnTo>
                    <a:pt x="161628" y="2079080"/>
                  </a:lnTo>
                  <a:lnTo>
                    <a:pt x="161496" y="2073609"/>
                  </a:lnTo>
                  <a:lnTo>
                    <a:pt x="161346" y="2068137"/>
                  </a:lnTo>
                  <a:lnTo>
                    <a:pt x="161179" y="2062666"/>
                  </a:lnTo>
                  <a:lnTo>
                    <a:pt x="160994" y="2057195"/>
                  </a:lnTo>
                  <a:lnTo>
                    <a:pt x="160790" y="2051724"/>
                  </a:lnTo>
                  <a:lnTo>
                    <a:pt x="160569" y="2046252"/>
                  </a:lnTo>
                  <a:lnTo>
                    <a:pt x="160329" y="2040781"/>
                  </a:lnTo>
                  <a:lnTo>
                    <a:pt x="160075" y="2035310"/>
                  </a:lnTo>
                  <a:lnTo>
                    <a:pt x="159810" y="2029839"/>
                  </a:lnTo>
                  <a:lnTo>
                    <a:pt x="159537" y="2024367"/>
                  </a:lnTo>
                  <a:lnTo>
                    <a:pt x="159258" y="2018896"/>
                  </a:lnTo>
                  <a:lnTo>
                    <a:pt x="158977" y="2013425"/>
                  </a:lnTo>
                  <a:lnTo>
                    <a:pt x="158697" y="2007954"/>
                  </a:lnTo>
                  <a:lnTo>
                    <a:pt x="158423" y="2002482"/>
                  </a:lnTo>
                  <a:lnTo>
                    <a:pt x="158158" y="1997011"/>
                  </a:lnTo>
                  <a:lnTo>
                    <a:pt x="157905" y="1991540"/>
                  </a:lnTo>
                  <a:lnTo>
                    <a:pt x="157667" y="1986068"/>
                  </a:lnTo>
                  <a:lnTo>
                    <a:pt x="157445" y="1980597"/>
                  </a:lnTo>
                  <a:lnTo>
                    <a:pt x="157240" y="1975126"/>
                  </a:lnTo>
                  <a:lnTo>
                    <a:pt x="157055" y="1969655"/>
                  </a:lnTo>
                  <a:lnTo>
                    <a:pt x="156888" y="1964183"/>
                  </a:lnTo>
                  <a:lnTo>
                    <a:pt x="156740" y="1958712"/>
                  </a:lnTo>
                  <a:lnTo>
                    <a:pt x="156611" y="1953241"/>
                  </a:lnTo>
                  <a:lnTo>
                    <a:pt x="156497" y="1947770"/>
                  </a:lnTo>
                  <a:lnTo>
                    <a:pt x="156395" y="1942298"/>
                  </a:lnTo>
                  <a:lnTo>
                    <a:pt x="156302" y="1936827"/>
                  </a:lnTo>
                  <a:lnTo>
                    <a:pt x="156216" y="1931356"/>
                  </a:lnTo>
                  <a:lnTo>
                    <a:pt x="156132" y="1925885"/>
                  </a:lnTo>
                  <a:lnTo>
                    <a:pt x="156048" y="1920413"/>
                  </a:lnTo>
                  <a:lnTo>
                    <a:pt x="155959" y="1914942"/>
                  </a:lnTo>
                  <a:lnTo>
                    <a:pt x="155860" y="1909471"/>
                  </a:lnTo>
                  <a:lnTo>
                    <a:pt x="155750" y="1903999"/>
                  </a:lnTo>
                  <a:lnTo>
                    <a:pt x="155624" y="1898528"/>
                  </a:lnTo>
                  <a:lnTo>
                    <a:pt x="155480" y="1893057"/>
                  </a:lnTo>
                  <a:lnTo>
                    <a:pt x="155315" y="1887586"/>
                  </a:lnTo>
                  <a:lnTo>
                    <a:pt x="155127" y="1882114"/>
                  </a:lnTo>
                  <a:lnTo>
                    <a:pt x="154915" y="1876643"/>
                  </a:lnTo>
                  <a:lnTo>
                    <a:pt x="154673" y="1871172"/>
                  </a:lnTo>
                  <a:lnTo>
                    <a:pt x="154401" y="1865701"/>
                  </a:lnTo>
                  <a:lnTo>
                    <a:pt x="154100" y="1860229"/>
                  </a:lnTo>
                  <a:lnTo>
                    <a:pt x="153770" y="1854758"/>
                  </a:lnTo>
                  <a:lnTo>
                    <a:pt x="153410" y="1849287"/>
                  </a:lnTo>
                  <a:lnTo>
                    <a:pt x="153021" y="1843816"/>
                  </a:lnTo>
                  <a:lnTo>
                    <a:pt x="152602" y="1838344"/>
                  </a:lnTo>
                  <a:lnTo>
                    <a:pt x="152155" y="1832873"/>
                  </a:lnTo>
                  <a:lnTo>
                    <a:pt x="151678" y="1827402"/>
                  </a:lnTo>
                  <a:lnTo>
                    <a:pt x="151173" y="1821931"/>
                  </a:lnTo>
                  <a:lnTo>
                    <a:pt x="150643" y="1816459"/>
                  </a:lnTo>
                  <a:lnTo>
                    <a:pt x="150090" y="1810988"/>
                  </a:lnTo>
                  <a:lnTo>
                    <a:pt x="149515" y="1805517"/>
                  </a:lnTo>
                  <a:lnTo>
                    <a:pt x="148920" y="1800045"/>
                  </a:lnTo>
                  <a:lnTo>
                    <a:pt x="148305" y="1794574"/>
                  </a:lnTo>
                  <a:lnTo>
                    <a:pt x="147672" y="1789103"/>
                  </a:lnTo>
                  <a:lnTo>
                    <a:pt x="147019" y="1783632"/>
                  </a:lnTo>
                  <a:lnTo>
                    <a:pt x="146348" y="1778160"/>
                  </a:lnTo>
                  <a:lnTo>
                    <a:pt x="145660" y="1772689"/>
                  </a:lnTo>
                  <a:lnTo>
                    <a:pt x="144956" y="1767218"/>
                  </a:lnTo>
                  <a:lnTo>
                    <a:pt x="144234" y="1761747"/>
                  </a:lnTo>
                  <a:lnTo>
                    <a:pt x="143495" y="1756275"/>
                  </a:lnTo>
                  <a:lnTo>
                    <a:pt x="142738" y="1750804"/>
                  </a:lnTo>
                  <a:lnTo>
                    <a:pt x="141965" y="1745333"/>
                  </a:lnTo>
                  <a:lnTo>
                    <a:pt x="141172" y="1739862"/>
                  </a:lnTo>
                  <a:lnTo>
                    <a:pt x="140363" y="1734390"/>
                  </a:lnTo>
                  <a:lnTo>
                    <a:pt x="139541" y="1728919"/>
                  </a:lnTo>
                  <a:lnTo>
                    <a:pt x="138707" y="1723448"/>
                  </a:lnTo>
                  <a:lnTo>
                    <a:pt x="137865" y="1717977"/>
                  </a:lnTo>
                  <a:lnTo>
                    <a:pt x="137019" y="1712505"/>
                  </a:lnTo>
                  <a:lnTo>
                    <a:pt x="136173" y="1707034"/>
                  </a:lnTo>
                  <a:lnTo>
                    <a:pt x="135331" y="1701563"/>
                  </a:lnTo>
                  <a:lnTo>
                    <a:pt x="134504" y="1696091"/>
                  </a:lnTo>
                  <a:lnTo>
                    <a:pt x="133694" y="1690620"/>
                  </a:lnTo>
                  <a:lnTo>
                    <a:pt x="132909" y="1685149"/>
                  </a:lnTo>
                  <a:lnTo>
                    <a:pt x="132153" y="1679678"/>
                  </a:lnTo>
                  <a:lnTo>
                    <a:pt x="131431" y="1674206"/>
                  </a:lnTo>
                  <a:lnTo>
                    <a:pt x="130748" y="1668735"/>
                  </a:lnTo>
                  <a:lnTo>
                    <a:pt x="130105" y="1663264"/>
                  </a:lnTo>
                  <a:lnTo>
                    <a:pt x="129506" y="1657793"/>
                  </a:lnTo>
                  <a:lnTo>
                    <a:pt x="128958" y="1652321"/>
                  </a:lnTo>
                  <a:lnTo>
                    <a:pt x="128453" y="1646850"/>
                  </a:lnTo>
                  <a:lnTo>
                    <a:pt x="127988" y="1641379"/>
                  </a:lnTo>
                  <a:lnTo>
                    <a:pt x="127561" y="1635908"/>
                  </a:lnTo>
                  <a:lnTo>
                    <a:pt x="127164" y="1630436"/>
                  </a:lnTo>
                  <a:lnTo>
                    <a:pt x="126794" y="1624965"/>
                  </a:lnTo>
                  <a:lnTo>
                    <a:pt x="126442" y="1619494"/>
                  </a:lnTo>
                  <a:lnTo>
                    <a:pt x="126101" y="1614022"/>
                  </a:lnTo>
                  <a:lnTo>
                    <a:pt x="125761" y="1608551"/>
                  </a:lnTo>
                  <a:lnTo>
                    <a:pt x="125410" y="1603080"/>
                  </a:lnTo>
                  <a:lnTo>
                    <a:pt x="125040" y="1597609"/>
                  </a:lnTo>
                  <a:lnTo>
                    <a:pt x="124641" y="1592137"/>
                  </a:lnTo>
                  <a:lnTo>
                    <a:pt x="124204" y="1586666"/>
                  </a:lnTo>
                  <a:lnTo>
                    <a:pt x="123719" y="1581195"/>
                  </a:lnTo>
                  <a:lnTo>
                    <a:pt x="123179" y="1575724"/>
                  </a:lnTo>
                  <a:lnTo>
                    <a:pt x="122574" y="1570252"/>
                  </a:lnTo>
                  <a:lnTo>
                    <a:pt x="121888" y="1564781"/>
                  </a:lnTo>
                  <a:lnTo>
                    <a:pt x="121124" y="1559310"/>
                  </a:lnTo>
                  <a:lnTo>
                    <a:pt x="120280" y="1553839"/>
                  </a:lnTo>
                  <a:lnTo>
                    <a:pt x="119352" y="1548367"/>
                  </a:lnTo>
                  <a:lnTo>
                    <a:pt x="118341" y="1542896"/>
                  </a:lnTo>
                  <a:lnTo>
                    <a:pt x="117248" y="1537425"/>
                  </a:lnTo>
                  <a:lnTo>
                    <a:pt x="116075" y="1531954"/>
                  </a:lnTo>
                  <a:lnTo>
                    <a:pt x="114824" y="1526482"/>
                  </a:lnTo>
                  <a:lnTo>
                    <a:pt x="113497" y="1521011"/>
                  </a:lnTo>
                  <a:lnTo>
                    <a:pt x="112111" y="1515540"/>
                  </a:lnTo>
                  <a:lnTo>
                    <a:pt x="110676" y="1510068"/>
                  </a:lnTo>
                  <a:lnTo>
                    <a:pt x="109201" y="1504597"/>
                  </a:lnTo>
                  <a:lnTo>
                    <a:pt x="107696" y="1499126"/>
                  </a:lnTo>
                  <a:lnTo>
                    <a:pt x="106169" y="1493655"/>
                  </a:lnTo>
                  <a:lnTo>
                    <a:pt x="104631" y="1488183"/>
                  </a:lnTo>
                  <a:lnTo>
                    <a:pt x="103090" y="1482712"/>
                  </a:lnTo>
                  <a:lnTo>
                    <a:pt x="101556" y="1477241"/>
                  </a:lnTo>
                  <a:lnTo>
                    <a:pt x="100033" y="1471770"/>
                  </a:lnTo>
                  <a:lnTo>
                    <a:pt x="98526" y="1466298"/>
                  </a:lnTo>
                  <a:lnTo>
                    <a:pt x="97038" y="1460827"/>
                  </a:lnTo>
                  <a:lnTo>
                    <a:pt x="95569" y="1455356"/>
                  </a:lnTo>
                  <a:lnTo>
                    <a:pt x="94119" y="1449885"/>
                  </a:lnTo>
                  <a:lnTo>
                    <a:pt x="92688" y="1444413"/>
                  </a:lnTo>
                  <a:lnTo>
                    <a:pt x="91273" y="1438942"/>
                  </a:lnTo>
                  <a:lnTo>
                    <a:pt x="89872" y="1433471"/>
                  </a:lnTo>
                  <a:lnTo>
                    <a:pt x="88480" y="1427999"/>
                  </a:lnTo>
                  <a:lnTo>
                    <a:pt x="87094" y="1422528"/>
                  </a:lnTo>
                  <a:lnTo>
                    <a:pt x="85709" y="1417057"/>
                  </a:lnTo>
                  <a:lnTo>
                    <a:pt x="84322" y="1411586"/>
                  </a:lnTo>
                  <a:lnTo>
                    <a:pt x="82931" y="1406114"/>
                  </a:lnTo>
                  <a:lnTo>
                    <a:pt x="81531" y="1400643"/>
                  </a:lnTo>
                  <a:lnTo>
                    <a:pt x="80120" y="1395172"/>
                  </a:lnTo>
                  <a:lnTo>
                    <a:pt x="78692" y="1389701"/>
                  </a:lnTo>
                  <a:lnTo>
                    <a:pt x="77246" y="1384229"/>
                  </a:lnTo>
                  <a:lnTo>
                    <a:pt x="75780" y="1378758"/>
                  </a:lnTo>
                  <a:lnTo>
                    <a:pt x="74292" y="1373287"/>
                  </a:lnTo>
                  <a:lnTo>
                    <a:pt x="72777" y="1367816"/>
                  </a:lnTo>
                  <a:lnTo>
                    <a:pt x="71235" y="1362344"/>
                  </a:lnTo>
                  <a:lnTo>
                    <a:pt x="69664" y="1356873"/>
                  </a:lnTo>
                  <a:lnTo>
                    <a:pt x="68058" y="1351402"/>
                  </a:lnTo>
                  <a:lnTo>
                    <a:pt x="66418" y="1345931"/>
                  </a:lnTo>
                  <a:lnTo>
                    <a:pt x="64746" y="1340459"/>
                  </a:lnTo>
                  <a:lnTo>
                    <a:pt x="63043" y="1334988"/>
                  </a:lnTo>
                  <a:lnTo>
                    <a:pt x="61312" y="1329517"/>
                  </a:lnTo>
                  <a:lnTo>
                    <a:pt x="59556" y="1324045"/>
                  </a:lnTo>
                  <a:lnTo>
                    <a:pt x="57780" y="1318574"/>
                  </a:lnTo>
                  <a:lnTo>
                    <a:pt x="55989" y="1313103"/>
                  </a:lnTo>
                  <a:lnTo>
                    <a:pt x="54191" y="1307632"/>
                  </a:lnTo>
                  <a:lnTo>
                    <a:pt x="52397" y="1302160"/>
                  </a:lnTo>
                  <a:lnTo>
                    <a:pt x="50615" y="1296689"/>
                  </a:lnTo>
                  <a:lnTo>
                    <a:pt x="48855" y="1291218"/>
                  </a:lnTo>
                  <a:lnTo>
                    <a:pt x="47126" y="1285747"/>
                  </a:lnTo>
                  <a:lnTo>
                    <a:pt x="45436" y="1280275"/>
                  </a:lnTo>
                  <a:lnTo>
                    <a:pt x="43794" y="1274804"/>
                  </a:lnTo>
                  <a:lnTo>
                    <a:pt x="42205" y="1269333"/>
                  </a:lnTo>
                  <a:lnTo>
                    <a:pt x="40686" y="1263862"/>
                  </a:lnTo>
                  <a:lnTo>
                    <a:pt x="39233" y="1258390"/>
                  </a:lnTo>
                  <a:lnTo>
                    <a:pt x="37846" y="1252919"/>
                  </a:lnTo>
                  <a:lnTo>
                    <a:pt x="36523" y="1247448"/>
                  </a:lnTo>
                  <a:lnTo>
                    <a:pt x="35262" y="1241977"/>
                  </a:lnTo>
                  <a:lnTo>
                    <a:pt x="34058" y="1236505"/>
                  </a:lnTo>
                  <a:lnTo>
                    <a:pt x="32905" y="1231034"/>
                  </a:lnTo>
                  <a:lnTo>
                    <a:pt x="31794" y="1225563"/>
                  </a:lnTo>
                  <a:lnTo>
                    <a:pt x="30721" y="1220091"/>
                  </a:lnTo>
                  <a:lnTo>
                    <a:pt x="29670" y="1214620"/>
                  </a:lnTo>
                  <a:lnTo>
                    <a:pt x="28631" y="1209149"/>
                  </a:lnTo>
                  <a:lnTo>
                    <a:pt x="27595" y="1203678"/>
                  </a:lnTo>
                  <a:lnTo>
                    <a:pt x="26555" y="1198206"/>
                  </a:lnTo>
                  <a:lnTo>
                    <a:pt x="25504" y="1192735"/>
                  </a:lnTo>
                  <a:lnTo>
                    <a:pt x="24437" y="1187264"/>
                  </a:lnTo>
                  <a:lnTo>
                    <a:pt x="23350" y="1181793"/>
                  </a:lnTo>
                  <a:lnTo>
                    <a:pt x="22238" y="1176321"/>
                  </a:lnTo>
                  <a:lnTo>
                    <a:pt x="21106" y="1170850"/>
                  </a:lnTo>
                  <a:lnTo>
                    <a:pt x="19956" y="1165379"/>
                  </a:lnTo>
                  <a:lnTo>
                    <a:pt x="18792" y="1159908"/>
                  </a:lnTo>
                  <a:lnTo>
                    <a:pt x="17619" y="1154436"/>
                  </a:lnTo>
                  <a:lnTo>
                    <a:pt x="16443" y="1148965"/>
                  </a:lnTo>
                  <a:lnTo>
                    <a:pt x="15271" y="1143494"/>
                  </a:lnTo>
                  <a:lnTo>
                    <a:pt x="14108" y="1138022"/>
                  </a:lnTo>
                  <a:lnTo>
                    <a:pt x="12965" y="1132551"/>
                  </a:lnTo>
                  <a:lnTo>
                    <a:pt x="11847" y="1127080"/>
                  </a:lnTo>
                  <a:lnTo>
                    <a:pt x="10759" y="1121609"/>
                  </a:lnTo>
                  <a:lnTo>
                    <a:pt x="9704" y="1116137"/>
                  </a:lnTo>
                  <a:lnTo>
                    <a:pt x="8688" y="1110666"/>
                  </a:lnTo>
                  <a:lnTo>
                    <a:pt x="7713" y="1105195"/>
                  </a:lnTo>
                  <a:lnTo>
                    <a:pt x="6782" y="1099724"/>
                  </a:lnTo>
                  <a:lnTo>
                    <a:pt x="5899" y="1094252"/>
                  </a:lnTo>
                  <a:lnTo>
                    <a:pt x="5072" y="1088781"/>
                  </a:lnTo>
                  <a:lnTo>
                    <a:pt x="4296" y="1083310"/>
                  </a:lnTo>
                  <a:lnTo>
                    <a:pt x="3575" y="1077839"/>
                  </a:lnTo>
                  <a:lnTo>
                    <a:pt x="2909" y="1072367"/>
                  </a:lnTo>
                  <a:lnTo>
                    <a:pt x="2302" y="1066896"/>
                  </a:lnTo>
                  <a:lnTo>
                    <a:pt x="1758" y="1061425"/>
                  </a:lnTo>
                  <a:lnTo>
                    <a:pt x="1278" y="1055954"/>
                  </a:lnTo>
                  <a:lnTo>
                    <a:pt x="869" y="1050482"/>
                  </a:lnTo>
                  <a:lnTo>
                    <a:pt x="542" y="1045011"/>
                  </a:lnTo>
                  <a:lnTo>
                    <a:pt x="290" y="1039540"/>
                  </a:lnTo>
                  <a:lnTo>
                    <a:pt x="115" y="1034068"/>
                  </a:lnTo>
                  <a:lnTo>
                    <a:pt x="19" y="1028597"/>
                  </a:lnTo>
                  <a:lnTo>
                    <a:pt x="0" y="1023126"/>
                  </a:lnTo>
                  <a:lnTo>
                    <a:pt x="56" y="1017655"/>
                  </a:lnTo>
                  <a:lnTo>
                    <a:pt x="185" y="1012183"/>
                  </a:lnTo>
                  <a:lnTo>
                    <a:pt x="385" y="1006712"/>
                  </a:lnTo>
                  <a:lnTo>
                    <a:pt x="652" y="1001241"/>
                  </a:lnTo>
                  <a:lnTo>
                    <a:pt x="970" y="995770"/>
                  </a:lnTo>
                  <a:lnTo>
                    <a:pt x="1330" y="990298"/>
                  </a:lnTo>
                  <a:lnTo>
                    <a:pt x="1721" y="984827"/>
                  </a:lnTo>
                  <a:lnTo>
                    <a:pt x="2136" y="979356"/>
                  </a:lnTo>
                  <a:lnTo>
                    <a:pt x="2565" y="973885"/>
                  </a:lnTo>
                  <a:lnTo>
                    <a:pt x="3000" y="968413"/>
                  </a:lnTo>
                  <a:lnTo>
                    <a:pt x="3435" y="962942"/>
                  </a:lnTo>
                  <a:lnTo>
                    <a:pt x="3861" y="957471"/>
                  </a:lnTo>
                  <a:lnTo>
                    <a:pt x="4279" y="951999"/>
                  </a:lnTo>
                  <a:lnTo>
                    <a:pt x="4688" y="946528"/>
                  </a:lnTo>
                  <a:lnTo>
                    <a:pt x="5091" y="941057"/>
                  </a:lnTo>
                  <a:lnTo>
                    <a:pt x="5492" y="935586"/>
                  </a:lnTo>
                  <a:lnTo>
                    <a:pt x="5897" y="930114"/>
                  </a:lnTo>
                  <a:lnTo>
                    <a:pt x="6312" y="924643"/>
                  </a:lnTo>
                  <a:lnTo>
                    <a:pt x="6748" y="919172"/>
                  </a:lnTo>
                  <a:lnTo>
                    <a:pt x="7219" y="913701"/>
                  </a:lnTo>
                  <a:lnTo>
                    <a:pt x="7729" y="908229"/>
                  </a:lnTo>
                  <a:lnTo>
                    <a:pt x="8289" y="902758"/>
                  </a:lnTo>
                  <a:lnTo>
                    <a:pt x="8905" y="897287"/>
                  </a:lnTo>
                  <a:lnTo>
                    <a:pt x="9584" y="891816"/>
                  </a:lnTo>
                  <a:lnTo>
                    <a:pt x="10332" y="886344"/>
                  </a:lnTo>
                  <a:lnTo>
                    <a:pt x="11154" y="880873"/>
                  </a:lnTo>
                  <a:lnTo>
                    <a:pt x="12058" y="875402"/>
                  </a:lnTo>
                  <a:lnTo>
                    <a:pt x="13047" y="869931"/>
                  </a:lnTo>
                  <a:lnTo>
                    <a:pt x="14114" y="864459"/>
                  </a:lnTo>
                  <a:lnTo>
                    <a:pt x="15259" y="858988"/>
                  </a:lnTo>
                  <a:lnTo>
                    <a:pt x="16479" y="853517"/>
                  </a:lnTo>
                  <a:lnTo>
                    <a:pt x="17773" y="848045"/>
                  </a:lnTo>
                  <a:lnTo>
                    <a:pt x="19136" y="842574"/>
                  </a:lnTo>
                  <a:lnTo>
                    <a:pt x="20567" y="837103"/>
                  </a:lnTo>
                  <a:lnTo>
                    <a:pt x="22066" y="831632"/>
                  </a:lnTo>
                  <a:lnTo>
                    <a:pt x="23626" y="826160"/>
                  </a:lnTo>
                  <a:lnTo>
                    <a:pt x="25238" y="820689"/>
                  </a:lnTo>
                  <a:lnTo>
                    <a:pt x="26898" y="815218"/>
                  </a:lnTo>
                  <a:lnTo>
                    <a:pt x="28600" y="809747"/>
                  </a:lnTo>
                  <a:lnTo>
                    <a:pt x="30341" y="804275"/>
                  </a:lnTo>
                  <a:lnTo>
                    <a:pt x="32114" y="798804"/>
                  </a:lnTo>
                  <a:lnTo>
                    <a:pt x="33916" y="793333"/>
                  </a:lnTo>
                  <a:lnTo>
                    <a:pt x="35744" y="787862"/>
                  </a:lnTo>
                  <a:lnTo>
                    <a:pt x="37591" y="782390"/>
                  </a:lnTo>
                  <a:lnTo>
                    <a:pt x="39453" y="776919"/>
                  </a:lnTo>
                  <a:lnTo>
                    <a:pt x="41325" y="771448"/>
                  </a:lnTo>
                  <a:lnTo>
                    <a:pt x="43206" y="765977"/>
                  </a:lnTo>
                  <a:lnTo>
                    <a:pt x="45094" y="760505"/>
                  </a:lnTo>
                  <a:lnTo>
                    <a:pt x="46986" y="755034"/>
                  </a:lnTo>
                  <a:lnTo>
                    <a:pt x="48880" y="749563"/>
                  </a:lnTo>
                  <a:lnTo>
                    <a:pt x="50777" y="744091"/>
                  </a:lnTo>
                  <a:lnTo>
                    <a:pt x="52676" y="738620"/>
                  </a:lnTo>
                  <a:lnTo>
                    <a:pt x="54576" y="733149"/>
                  </a:lnTo>
                  <a:lnTo>
                    <a:pt x="56477" y="727678"/>
                  </a:lnTo>
                  <a:lnTo>
                    <a:pt x="58380" y="722206"/>
                  </a:lnTo>
                  <a:lnTo>
                    <a:pt x="60284" y="716735"/>
                  </a:lnTo>
                  <a:lnTo>
                    <a:pt x="62189" y="711264"/>
                  </a:lnTo>
                  <a:lnTo>
                    <a:pt x="64097" y="705793"/>
                  </a:lnTo>
                  <a:lnTo>
                    <a:pt x="66007" y="700321"/>
                  </a:lnTo>
                  <a:lnTo>
                    <a:pt x="67919" y="694850"/>
                  </a:lnTo>
                  <a:lnTo>
                    <a:pt x="69833" y="689379"/>
                  </a:lnTo>
                  <a:lnTo>
                    <a:pt x="71749" y="683908"/>
                  </a:lnTo>
                  <a:lnTo>
                    <a:pt x="73666" y="678436"/>
                  </a:lnTo>
                  <a:lnTo>
                    <a:pt x="75583" y="672965"/>
                  </a:lnTo>
                  <a:lnTo>
                    <a:pt x="77501" y="667494"/>
                  </a:lnTo>
                  <a:lnTo>
                    <a:pt x="79419" y="662022"/>
                  </a:lnTo>
                  <a:lnTo>
                    <a:pt x="81334" y="656551"/>
                  </a:lnTo>
                  <a:lnTo>
                    <a:pt x="83247" y="651080"/>
                  </a:lnTo>
                  <a:lnTo>
                    <a:pt x="85156" y="645609"/>
                  </a:lnTo>
                  <a:lnTo>
                    <a:pt x="87060" y="640137"/>
                  </a:lnTo>
                  <a:lnTo>
                    <a:pt x="88958" y="634666"/>
                  </a:lnTo>
                  <a:lnTo>
                    <a:pt x="90848" y="629195"/>
                  </a:lnTo>
                  <a:lnTo>
                    <a:pt x="92729" y="623724"/>
                  </a:lnTo>
                  <a:lnTo>
                    <a:pt x="94600" y="618252"/>
                  </a:lnTo>
                  <a:lnTo>
                    <a:pt x="96457" y="612781"/>
                  </a:lnTo>
                  <a:lnTo>
                    <a:pt x="98301" y="607310"/>
                  </a:lnTo>
                  <a:lnTo>
                    <a:pt x="100131" y="601839"/>
                  </a:lnTo>
                  <a:lnTo>
                    <a:pt x="101944" y="596367"/>
                  </a:lnTo>
                  <a:lnTo>
                    <a:pt x="103741" y="590896"/>
                  </a:lnTo>
                  <a:lnTo>
                    <a:pt x="105520" y="585425"/>
                  </a:lnTo>
                  <a:lnTo>
                    <a:pt x="107280" y="579954"/>
                  </a:lnTo>
                  <a:lnTo>
                    <a:pt x="109020" y="574482"/>
                  </a:lnTo>
                  <a:lnTo>
                    <a:pt x="110735" y="569011"/>
                  </a:lnTo>
                  <a:lnTo>
                    <a:pt x="112429" y="563540"/>
                  </a:lnTo>
                  <a:lnTo>
                    <a:pt x="114100" y="558068"/>
                  </a:lnTo>
                  <a:lnTo>
                    <a:pt x="115749" y="552597"/>
                  </a:lnTo>
                  <a:lnTo>
                    <a:pt x="117375" y="547126"/>
                  </a:lnTo>
                  <a:lnTo>
                    <a:pt x="118978" y="541655"/>
                  </a:lnTo>
                  <a:lnTo>
                    <a:pt x="120560" y="536183"/>
                  </a:lnTo>
                  <a:lnTo>
                    <a:pt x="122118" y="530712"/>
                  </a:lnTo>
                  <a:lnTo>
                    <a:pt x="123653" y="525241"/>
                  </a:lnTo>
                  <a:lnTo>
                    <a:pt x="125168" y="519770"/>
                  </a:lnTo>
                  <a:lnTo>
                    <a:pt x="126664" y="514298"/>
                  </a:lnTo>
                  <a:lnTo>
                    <a:pt x="128141" y="508827"/>
                  </a:lnTo>
                  <a:lnTo>
                    <a:pt x="129600" y="503356"/>
                  </a:lnTo>
                  <a:lnTo>
                    <a:pt x="131040" y="497885"/>
                  </a:lnTo>
                  <a:lnTo>
                    <a:pt x="132462" y="492413"/>
                  </a:lnTo>
                  <a:lnTo>
                    <a:pt x="133863" y="486942"/>
                  </a:lnTo>
                  <a:lnTo>
                    <a:pt x="135240" y="481471"/>
                  </a:lnTo>
                  <a:lnTo>
                    <a:pt x="136592" y="475999"/>
                  </a:lnTo>
                  <a:lnTo>
                    <a:pt x="137918" y="470528"/>
                  </a:lnTo>
                  <a:lnTo>
                    <a:pt x="139213" y="465057"/>
                  </a:lnTo>
                  <a:lnTo>
                    <a:pt x="140476" y="459586"/>
                  </a:lnTo>
                  <a:lnTo>
                    <a:pt x="141702" y="454114"/>
                  </a:lnTo>
                  <a:lnTo>
                    <a:pt x="142887" y="448643"/>
                  </a:lnTo>
                  <a:lnTo>
                    <a:pt x="144027" y="443172"/>
                  </a:lnTo>
                  <a:lnTo>
                    <a:pt x="145114" y="437701"/>
                  </a:lnTo>
                  <a:lnTo>
                    <a:pt x="146152" y="432229"/>
                  </a:lnTo>
                  <a:lnTo>
                    <a:pt x="147138" y="426758"/>
                  </a:lnTo>
                  <a:lnTo>
                    <a:pt x="148072" y="421287"/>
                  </a:lnTo>
                  <a:lnTo>
                    <a:pt x="148954" y="415816"/>
                  </a:lnTo>
                  <a:lnTo>
                    <a:pt x="149783" y="410344"/>
                  </a:lnTo>
                  <a:lnTo>
                    <a:pt x="150560" y="404873"/>
                  </a:lnTo>
                  <a:lnTo>
                    <a:pt x="151285" y="399402"/>
                  </a:lnTo>
                  <a:lnTo>
                    <a:pt x="151957" y="393931"/>
                  </a:lnTo>
                  <a:lnTo>
                    <a:pt x="152586" y="388459"/>
                  </a:lnTo>
                  <a:lnTo>
                    <a:pt x="153173" y="382988"/>
                  </a:lnTo>
                  <a:lnTo>
                    <a:pt x="153723" y="377517"/>
                  </a:lnTo>
                  <a:lnTo>
                    <a:pt x="154237" y="372045"/>
                  </a:lnTo>
                  <a:lnTo>
                    <a:pt x="154721" y="366574"/>
                  </a:lnTo>
                  <a:lnTo>
                    <a:pt x="155175" y="361103"/>
                  </a:lnTo>
                  <a:lnTo>
                    <a:pt x="155603" y="355632"/>
                  </a:lnTo>
                  <a:lnTo>
                    <a:pt x="156008" y="350160"/>
                  </a:lnTo>
                  <a:lnTo>
                    <a:pt x="156394" y="344689"/>
                  </a:lnTo>
                  <a:lnTo>
                    <a:pt x="156764" y="339218"/>
                  </a:lnTo>
                  <a:lnTo>
                    <a:pt x="157120" y="333747"/>
                  </a:lnTo>
                  <a:lnTo>
                    <a:pt x="157463" y="328275"/>
                  </a:lnTo>
                  <a:lnTo>
                    <a:pt x="157796" y="322804"/>
                  </a:lnTo>
                  <a:lnTo>
                    <a:pt x="158119" y="317333"/>
                  </a:lnTo>
                  <a:lnTo>
                    <a:pt x="158434" y="311862"/>
                  </a:lnTo>
                  <a:lnTo>
                    <a:pt x="158740" y="306390"/>
                  </a:lnTo>
                  <a:lnTo>
                    <a:pt x="159039" y="300919"/>
                  </a:lnTo>
                  <a:lnTo>
                    <a:pt x="159331" y="295448"/>
                  </a:lnTo>
                  <a:lnTo>
                    <a:pt x="159616" y="289977"/>
                  </a:lnTo>
                  <a:lnTo>
                    <a:pt x="159895" y="284505"/>
                  </a:lnTo>
                  <a:lnTo>
                    <a:pt x="160168" y="279034"/>
                  </a:lnTo>
                  <a:lnTo>
                    <a:pt x="160433" y="273563"/>
                  </a:lnTo>
                  <a:lnTo>
                    <a:pt x="160692" y="268091"/>
                  </a:lnTo>
                  <a:lnTo>
                    <a:pt x="160943" y="262620"/>
                  </a:lnTo>
                  <a:lnTo>
                    <a:pt x="161187" y="257149"/>
                  </a:lnTo>
                  <a:lnTo>
                    <a:pt x="161425" y="251678"/>
                  </a:lnTo>
                  <a:lnTo>
                    <a:pt x="161655" y="246206"/>
                  </a:lnTo>
                  <a:lnTo>
                    <a:pt x="161879" y="240735"/>
                  </a:lnTo>
                  <a:lnTo>
                    <a:pt x="162096" y="235264"/>
                  </a:lnTo>
                  <a:lnTo>
                    <a:pt x="162306" y="229793"/>
                  </a:lnTo>
                  <a:lnTo>
                    <a:pt x="162507" y="224321"/>
                  </a:lnTo>
                  <a:lnTo>
                    <a:pt x="162702" y="218850"/>
                  </a:lnTo>
                  <a:lnTo>
                    <a:pt x="162890" y="213379"/>
                  </a:lnTo>
                  <a:lnTo>
                    <a:pt x="163070" y="207908"/>
                  </a:lnTo>
                  <a:lnTo>
                    <a:pt x="163244" y="202436"/>
                  </a:lnTo>
                  <a:lnTo>
                    <a:pt x="163411" y="196965"/>
                  </a:lnTo>
                  <a:lnTo>
                    <a:pt x="163571" y="191494"/>
                  </a:lnTo>
                  <a:lnTo>
                    <a:pt x="163724" y="186022"/>
                  </a:lnTo>
                  <a:lnTo>
                    <a:pt x="163869" y="180551"/>
                  </a:lnTo>
                  <a:lnTo>
                    <a:pt x="164007" y="175080"/>
                  </a:lnTo>
                  <a:lnTo>
                    <a:pt x="164139" y="169609"/>
                  </a:lnTo>
                  <a:lnTo>
                    <a:pt x="164264" y="164137"/>
                  </a:lnTo>
                  <a:lnTo>
                    <a:pt x="164383" y="158666"/>
                  </a:lnTo>
                  <a:lnTo>
                    <a:pt x="164496" y="153195"/>
                  </a:lnTo>
                  <a:lnTo>
                    <a:pt x="164603" y="147724"/>
                  </a:lnTo>
                  <a:lnTo>
                    <a:pt x="164704" y="142252"/>
                  </a:lnTo>
                  <a:lnTo>
                    <a:pt x="164798" y="136781"/>
                  </a:lnTo>
                  <a:lnTo>
                    <a:pt x="164888" y="131310"/>
                  </a:lnTo>
                  <a:lnTo>
                    <a:pt x="164972" y="125839"/>
                  </a:lnTo>
                  <a:lnTo>
                    <a:pt x="165052" y="120367"/>
                  </a:lnTo>
                  <a:lnTo>
                    <a:pt x="165128" y="114896"/>
                  </a:lnTo>
                  <a:lnTo>
                    <a:pt x="165200" y="109425"/>
                  </a:lnTo>
                  <a:lnTo>
                    <a:pt x="165270" y="103954"/>
                  </a:lnTo>
                  <a:lnTo>
                    <a:pt x="165336" y="98482"/>
                  </a:lnTo>
                  <a:lnTo>
                    <a:pt x="165400" y="93011"/>
                  </a:lnTo>
                  <a:lnTo>
                    <a:pt x="165463" y="87540"/>
                  </a:lnTo>
                  <a:lnTo>
                    <a:pt x="165524" y="82068"/>
                  </a:lnTo>
                  <a:lnTo>
                    <a:pt x="165585" y="76597"/>
                  </a:lnTo>
                  <a:lnTo>
                    <a:pt x="165645" y="71126"/>
                  </a:lnTo>
                  <a:lnTo>
                    <a:pt x="165704" y="65655"/>
                  </a:lnTo>
                  <a:lnTo>
                    <a:pt x="165764" y="60183"/>
                  </a:lnTo>
                  <a:lnTo>
                    <a:pt x="165823" y="54712"/>
                  </a:lnTo>
                  <a:lnTo>
                    <a:pt x="165882" y="49241"/>
                  </a:lnTo>
                  <a:lnTo>
                    <a:pt x="165941" y="43770"/>
                  </a:lnTo>
                  <a:lnTo>
                    <a:pt x="166000" y="38298"/>
                  </a:lnTo>
                  <a:lnTo>
                    <a:pt x="166059" y="32827"/>
                  </a:lnTo>
                  <a:lnTo>
                    <a:pt x="166117" y="27356"/>
                  </a:lnTo>
                  <a:lnTo>
                    <a:pt x="166174" y="21885"/>
                  </a:lnTo>
                  <a:lnTo>
                    <a:pt x="166229" y="16413"/>
                  </a:lnTo>
                  <a:lnTo>
                    <a:pt x="166284" y="10942"/>
                  </a:lnTo>
                  <a:lnTo>
                    <a:pt x="166337" y="5471"/>
                  </a:lnTo>
                  <a:lnTo>
                    <a:pt x="166388" y="0"/>
                  </a:lnTo>
                  <a:lnTo>
                    <a:pt x="167405" y="0"/>
                  </a:lnTo>
                  <a:lnTo>
                    <a:pt x="167456" y="5471"/>
                  </a:lnTo>
                  <a:lnTo>
                    <a:pt x="167509" y="10942"/>
                  </a:lnTo>
                  <a:lnTo>
                    <a:pt x="167563" y="16413"/>
                  </a:lnTo>
                  <a:lnTo>
                    <a:pt x="167619" y="21885"/>
                  </a:lnTo>
                  <a:lnTo>
                    <a:pt x="167676" y="27356"/>
                  </a:lnTo>
                  <a:lnTo>
                    <a:pt x="167734" y="32827"/>
                  </a:lnTo>
                  <a:lnTo>
                    <a:pt x="167793" y="38298"/>
                  </a:lnTo>
                  <a:lnTo>
                    <a:pt x="167851" y="43770"/>
                  </a:lnTo>
                  <a:lnTo>
                    <a:pt x="167911" y="49241"/>
                  </a:lnTo>
                  <a:lnTo>
                    <a:pt x="167970" y="54712"/>
                  </a:lnTo>
                  <a:lnTo>
                    <a:pt x="168029" y="60183"/>
                  </a:lnTo>
                  <a:lnTo>
                    <a:pt x="168089" y="65655"/>
                  </a:lnTo>
                  <a:lnTo>
                    <a:pt x="168148" y="71126"/>
                  </a:lnTo>
                  <a:lnTo>
                    <a:pt x="168208" y="76597"/>
                  </a:lnTo>
                  <a:lnTo>
                    <a:pt x="168269" y="82068"/>
                  </a:lnTo>
                  <a:lnTo>
                    <a:pt x="168330" y="87540"/>
                  </a:lnTo>
                  <a:lnTo>
                    <a:pt x="168392" y="93011"/>
                  </a:lnTo>
                  <a:lnTo>
                    <a:pt x="168457" y="98482"/>
                  </a:lnTo>
                  <a:lnTo>
                    <a:pt x="168523" y="103954"/>
                  </a:lnTo>
                  <a:lnTo>
                    <a:pt x="168592" y="109425"/>
                  </a:lnTo>
                  <a:lnTo>
                    <a:pt x="168665" y="114896"/>
                  </a:lnTo>
                  <a:lnTo>
                    <a:pt x="168741" y="120367"/>
                  </a:lnTo>
                  <a:lnTo>
                    <a:pt x="168821" y="125839"/>
                  </a:lnTo>
                  <a:lnTo>
                    <a:pt x="168905" y="131310"/>
                  </a:lnTo>
                  <a:lnTo>
                    <a:pt x="168994" y="136781"/>
                  </a:lnTo>
                  <a:lnTo>
                    <a:pt x="169089" y="142252"/>
                  </a:lnTo>
                  <a:lnTo>
                    <a:pt x="169190" y="147724"/>
                  </a:lnTo>
                  <a:lnTo>
                    <a:pt x="169297" y="153195"/>
                  </a:lnTo>
                  <a:lnTo>
                    <a:pt x="169409" y="158666"/>
                  </a:lnTo>
                  <a:lnTo>
                    <a:pt x="169528" y="164137"/>
                  </a:lnTo>
                  <a:lnTo>
                    <a:pt x="169654" y="169609"/>
                  </a:lnTo>
                  <a:lnTo>
                    <a:pt x="169785" y="175080"/>
                  </a:lnTo>
                  <a:lnTo>
                    <a:pt x="169924" y="180551"/>
                  </a:lnTo>
                  <a:lnTo>
                    <a:pt x="170069" y="186022"/>
                  </a:lnTo>
                  <a:lnTo>
                    <a:pt x="170222" y="191494"/>
                  </a:lnTo>
                  <a:lnTo>
                    <a:pt x="170382" y="196965"/>
                  </a:lnTo>
                  <a:lnTo>
                    <a:pt x="170549" y="202436"/>
                  </a:lnTo>
                  <a:lnTo>
                    <a:pt x="170722" y="207908"/>
                  </a:lnTo>
                  <a:lnTo>
                    <a:pt x="170903" y="213379"/>
                  </a:lnTo>
                  <a:lnTo>
                    <a:pt x="171091" y="218850"/>
                  </a:lnTo>
                  <a:lnTo>
                    <a:pt x="171285" y="224321"/>
                  </a:lnTo>
                  <a:lnTo>
                    <a:pt x="171487" y="229793"/>
                  </a:lnTo>
                  <a:lnTo>
                    <a:pt x="171697" y="235264"/>
                  </a:lnTo>
                  <a:lnTo>
                    <a:pt x="171914" y="240735"/>
                  </a:lnTo>
                  <a:lnTo>
                    <a:pt x="172137" y="246206"/>
                  </a:lnTo>
                  <a:lnTo>
                    <a:pt x="172368" y="251678"/>
                  </a:lnTo>
                  <a:lnTo>
                    <a:pt x="172605" y="257149"/>
                  </a:lnTo>
                  <a:lnTo>
                    <a:pt x="172850" y="262620"/>
                  </a:lnTo>
                  <a:lnTo>
                    <a:pt x="173101" y="268091"/>
                  </a:lnTo>
                  <a:lnTo>
                    <a:pt x="173359" y="273563"/>
                  </a:lnTo>
                  <a:lnTo>
                    <a:pt x="173625" y="279034"/>
                  </a:lnTo>
                  <a:lnTo>
                    <a:pt x="173898" y="284505"/>
                  </a:lnTo>
                  <a:lnTo>
                    <a:pt x="174176" y="289977"/>
                  </a:lnTo>
                  <a:lnTo>
                    <a:pt x="174462" y="295448"/>
                  </a:lnTo>
                  <a:lnTo>
                    <a:pt x="174754" y="300919"/>
                  </a:lnTo>
                  <a:lnTo>
                    <a:pt x="175053" y="306390"/>
                  </a:lnTo>
                  <a:lnTo>
                    <a:pt x="175359" y="311862"/>
                  </a:lnTo>
                  <a:lnTo>
                    <a:pt x="175673" y="317333"/>
                  </a:lnTo>
                  <a:lnTo>
                    <a:pt x="175997" y="322804"/>
                  </a:lnTo>
                  <a:lnTo>
                    <a:pt x="176330" y="328275"/>
                  </a:lnTo>
                  <a:lnTo>
                    <a:pt x="176673" y="333747"/>
                  </a:lnTo>
                  <a:lnTo>
                    <a:pt x="177029" y="339218"/>
                  </a:lnTo>
                  <a:lnTo>
                    <a:pt x="177399" y="344689"/>
                  </a:lnTo>
                  <a:lnTo>
                    <a:pt x="177785" y="350160"/>
                  </a:lnTo>
                  <a:lnTo>
                    <a:pt x="178190" y="355632"/>
                  </a:lnTo>
                  <a:lnTo>
                    <a:pt x="178617" y="361103"/>
                  </a:lnTo>
                  <a:lnTo>
                    <a:pt x="179072" y="366574"/>
                  </a:lnTo>
                  <a:lnTo>
                    <a:pt x="179555" y="372045"/>
                  </a:lnTo>
                  <a:lnTo>
                    <a:pt x="180070" y="377517"/>
                  </a:lnTo>
                  <a:lnTo>
                    <a:pt x="180619" y="382988"/>
                  </a:lnTo>
                  <a:lnTo>
                    <a:pt x="181207" y="388459"/>
                  </a:lnTo>
                  <a:lnTo>
                    <a:pt x="181835" y="393931"/>
                  </a:lnTo>
                  <a:lnTo>
                    <a:pt x="182508" y="399402"/>
                  </a:lnTo>
                  <a:lnTo>
                    <a:pt x="183232" y="404873"/>
                  </a:lnTo>
                  <a:lnTo>
                    <a:pt x="184010" y="410344"/>
                  </a:lnTo>
                  <a:lnTo>
                    <a:pt x="184839" y="415816"/>
                  </a:lnTo>
                  <a:lnTo>
                    <a:pt x="185721" y="421287"/>
                  </a:lnTo>
                  <a:lnTo>
                    <a:pt x="186655" y="426758"/>
                  </a:lnTo>
                  <a:lnTo>
                    <a:pt x="187641" y="432229"/>
                  </a:lnTo>
                  <a:lnTo>
                    <a:pt x="188678" y="437701"/>
                  </a:lnTo>
                  <a:lnTo>
                    <a:pt x="189766" y="443172"/>
                  </a:lnTo>
                  <a:lnTo>
                    <a:pt x="190905" y="448643"/>
                  </a:lnTo>
                  <a:lnTo>
                    <a:pt x="192091" y="454114"/>
                  </a:lnTo>
                  <a:lnTo>
                    <a:pt x="193317" y="459586"/>
                  </a:lnTo>
                  <a:lnTo>
                    <a:pt x="194579" y="465057"/>
                  </a:lnTo>
                  <a:lnTo>
                    <a:pt x="195875" y="470528"/>
                  </a:lnTo>
                  <a:lnTo>
                    <a:pt x="197201" y="475999"/>
                  </a:lnTo>
                  <a:lnTo>
                    <a:pt x="198553" y="481471"/>
                  </a:lnTo>
                  <a:lnTo>
                    <a:pt x="199930" y="486942"/>
                  </a:lnTo>
                  <a:lnTo>
                    <a:pt x="201331" y="492413"/>
                  </a:lnTo>
                  <a:lnTo>
                    <a:pt x="202752" y="497885"/>
                  </a:lnTo>
                  <a:lnTo>
                    <a:pt x="204193" y="503356"/>
                  </a:lnTo>
                  <a:lnTo>
                    <a:pt x="205651" y="508827"/>
                  </a:lnTo>
                  <a:lnTo>
                    <a:pt x="207129" y="514298"/>
                  </a:lnTo>
                  <a:lnTo>
                    <a:pt x="208624" y="519770"/>
                  </a:lnTo>
                  <a:lnTo>
                    <a:pt x="210139" y="525241"/>
                  </a:lnTo>
                  <a:lnTo>
                    <a:pt x="211674" y="530712"/>
                  </a:lnTo>
                  <a:lnTo>
                    <a:pt x="213233" y="536183"/>
                  </a:lnTo>
                  <a:lnTo>
                    <a:pt x="214814" y="541655"/>
                  </a:lnTo>
                  <a:lnTo>
                    <a:pt x="216418" y="547126"/>
                  </a:lnTo>
                  <a:lnTo>
                    <a:pt x="218044" y="552597"/>
                  </a:lnTo>
                  <a:lnTo>
                    <a:pt x="219693" y="558068"/>
                  </a:lnTo>
                  <a:lnTo>
                    <a:pt x="221364" y="563540"/>
                  </a:lnTo>
                  <a:lnTo>
                    <a:pt x="223058" y="569011"/>
                  </a:lnTo>
                  <a:lnTo>
                    <a:pt x="224773" y="574482"/>
                  </a:lnTo>
                  <a:lnTo>
                    <a:pt x="226513" y="579954"/>
                  </a:lnTo>
                  <a:lnTo>
                    <a:pt x="228273" y="585425"/>
                  </a:lnTo>
                  <a:lnTo>
                    <a:pt x="230052" y="590896"/>
                  </a:lnTo>
                  <a:lnTo>
                    <a:pt x="231848" y="596367"/>
                  </a:lnTo>
                  <a:lnTo>
                    <a:pt x="233662" y="601839"/>
                  </a:lnTo>
                  <a:lnTo>
                    <a:pt x="235492" y="607310"/>
                  </a:lnTo>
                  <a:lnTo>
                    <a:pt x="237336" y="612781"/>
                  </a:lnTo>
                  <a:lnTo>
                    <a:pt x="239193" y="618252"/>
                  </a:lnTo>
                  <a:lnTo>
                    <a:pt x="241064" y="623724"/>
                  </a:lnTo>
                  <a:lnTo>
                    <a:pt x="242945" y="629195"/>
                  </a:lnTo>
                  <a:lnTo>
                    <a:pt x="244835" y="634666"/>
                  </a:lnTo>
                  <a:lnTo>
                    <a:pt x="246733" y="640137"/>
                  </a:lnTo>
                  <a:lnTo>
                    <a:pt x="248637" y="645609"/>
                  </a:lnTo>
                  <a:lnTo>
                    <a:pt x="250546" y="651080"/>
                  </a:lnTo>
                  <a:lnTo>
                    <a:pt x="252458" y="656551"/>
                  </a:lnTo>
                  <a:lnTo>
                    <a:pt x="254374" y="662022"/>
                  </a:lnTo>
                  <a:lnTo>
                    <a:pt x="256291" y="667494"/>
                  </a:lnTo>
                  <a:lnTo>
                    <a:pt x="258209" y="672965"/>
                  </a:lnTo>
                  <a:lnTo>
                    <a:pt x="260127" y="678436"/>
                  </a:lnTo>
                  <a:lnTo>
                    <a:pt x="262044" y="683908"/>
                  </a:lnTo>
                  <a:lnTo>
                    <a:pt x="263960" y="689379"/>
                  </a:lnTo>
                  <a:lnTo>
                    <a:pt x="265874" y="694850"/>
                  </a:lnTo>
                  <a:lnTo>
                    <a:pt x="267786" y="700321"/>
                  </a:lnTo>
                  <a:lnTo>
                    <a:pt x="269696" y="705793"/>
                  </a:lnTo>
                  <a:lnTo>
                    <a:pt x="271603" y="711264"/>
                  </a:lnTo>
                  <a:lnTo>
                    <a:pt x="273509" y="716735"/>
                  </a:lnTo>
                  <a:lnTo>
                    <a:pt x="275413" y="722206"/>
                  </a:lnTo>
                  <a:lnTo>
                    <a:pt x="277316" y="727678"/>
                  </a:lnTo>
                  <a:lnTo>
                    <a:pt x="279217" y="733149"/>
                  </a:lnTo>
                  <a:lnTo>
                    <a:pt x="281117" y="738620"/>
                  </a:lnTo>
                  <a:lnTo>
                    <a:pt x="283015" y="744091"/>
                  </a:lnTo>
                  <a:lnTo>
                    <a:pt x="284912" y="749563"/>
                  </a:lnTo>
                  <a:lnTo>
                    <a:pt x="286807" y="755034"/>
                  </a:lnTo>
                  <a:lnTo>
                    <a:pt x="288699" y="760505"/>
                  </a:lnTo>
                  <a:lnTo>
                    <a:pt x="290586" y="765977"/>
                  </a:lnTo>
                  <a:lnTo>
                    <a:pt x="292468" y="771448"/>
                  </a:lnTo>
                  <a:lnTo>
                    <a:pt x="294340" y="776919"/>
                  </a:lnTo>
                  <a:lnTo>
                    <a:pt x="296202" y="782390"/>
                  </a:lnTo>
                  <a:lnTo>
                    <a:pt x="298049" y="787862"/>
                  </a:lnTo>
                  <a:lnTo>
                    <a:pt x="299877" y="793333"/>
                  </a:lnTo>
                  <a:lnTo>
                    <a:pt x="301678" y="798804"/>
                  </a:lnTo>
                  <a:lnTo>
                    <a:pt x="303452" y="804275"/>
                  </a:lnTo>
                  <a:lnTo>
                    <a:pt x="305192" y="809747"/>
                  </a:lnTo>
                  <a:lnTo>
                    <a:pt x="306895" y="815218"/>
                  </a:lnTo>
                  <a:lnTo>
                    <a:pt x="308555" y="820689"/>
                  </a:lnTo>
                  <a:lnTo>
                    <a:pt x="310167" y="826160"/>
                  </a:lnTo>
                  <a:lnTo>
                    <a:pt x="311727" y="831632"/>
                  </a:lnTo>
                  <a:lnTo>
                    <a:pt x="313226" y="837103"/>
                  </a:lnTo>
                  <a:lnTo>
                    <a:pt x="314656" y="842574"/>
                  </a:lnTo>
                  <a:lnTo>
                    <a:pt x="316020" y="848045"/>
                  </a:lnTo>
                  <a:lnTo>
                    <a:pt x="317314" y="853517"/>
                  </a:lnTo>
                  <a:lnTo>
                    <a:pt x="318534" y="858988"/>
                  </a:lnTo>
                  <a:lnTo>
                    <a:pt x="319679" y="864459"/>
                  </a:lnTo>
                  <a:lnTo>
                    <a:pt x="320746" y="869931"/>
                  </a:lnTo>
                  <a:lnTo>
                    <a:pt x="321735" y="875402"/>
                  </a:lnTo>
                  <a:lnTo>
                    <a:pt x="322639" y="880873"/>
                  </a:lnTo>
                  <a:lnTo>
                    <a:pt x="323460" y="886344"/>
                  </a:lnTo>
                  <a:lnTo>
                    <a:pt x="324209" y="891816"/>
                  </a:lnTo>
                  <a:lnTo>
                    <a:pt x="324888" y="897287"/>
                  </a:lnTo>
                  <a:lnTo>
                    <a:pt x="325504" y="902758"/>
                  </a:lnTo>
                  <a:lnTo>
                    <a:pt x="326064" y="908229"/>
                  </a:lnTo>
                  <a:lnTo>
                    <a:pt x="326574" y="913701"/>
                  </a:lnTo>
                  <a:lnTo>
                    <a:pt x="327044" y="919172"/>
                  </a:lnTo>
                  <a:lnTo>
                    <a:pt x="327481" y="924643"/>
                  </a:lnTo>
                  <a:lnTo>
                    <a:pt x="327896" y="930114"/>
                  </a:lnTo>
                  <a:lnTo>
                    <a:pt x="328301" y="935586"/>
                  </a:lnTo>
                  <a:lnTo>
                    <a:pt x="328701" y="941057"/>
                  </a:lnTo>
                  <a:lnTo>
                    <a:pt x="329104" y="946528"/>
                  </a:lnTo>
                  <a:lnTo>
                    <a:pt x="329514" y="951999"/>
                  </a:lnTo>
                  <a:lnTo>
                    <a:pt x="329931" y="957471"/>
                  </a:lnTo>
                  <a:lnTo>
                    <a:pt x="330358" y="962942"/>
                  </a:lnTo>
                  <a:lnTo>
                    <a:pt x="330792" y="968413"/>
                  </a:lnTo>
                  <a:lnTo>
                    <a:pt x="331227" y="973885"/>
                  </a:lnTo>
                  <a:lnTo>
                    <a:pt x="331657" y="979356"/>
                  </a:lnTo>
                  <a:lnTo>
                    <a:pt x="332071" y="984827"/>
                  </a:lnTo>
                  <a:lnTo>
                    <a:pt x="332463" y="990298"/>
                  </a:lnTo>
                  <a:lnTo>
                    <a:pt x="332823" y="995770"/>
                  </a:lnTo>
                  <a:lnTo>
                    <a:pt x="333141" y="1001241"/>
                  </a:lnTo>
                  <a:lnTo>
                    <a:pt x="333408" y="1006712"/>
                  </a:lnTo>
                  <a:lnTo>
                    <a:pt x="333607" y="1012183"/>
                  </a:lnTo>
                  <a:lnTo>
                    <a:pt x="333737" y="1017655"/>
                  </a:lnTo>
                  <a:lnTo>
                    <a:pt x="333793" y="1023126"/>
                  </a:lnTo>
                  <a:lnTo>
                    <a:pt x="333774" y="1028597"/>
                  </a:lnTo>
                  <a:lnTo>
                    <a:pt x="333677" y="1034068"/>
                  </a:lnTo>
                  <a:lnTo>
                    <a:pt x="333503" y="1039540"/>
                  </a:lnTo>
                  <a:lnTo>
                    <a:pt x="333251" y="1045011"/>
                  </a:lnTo>
                  <a:lnTo>
                    <a:pt x="332924" y="1050482"/>
                  </a:lnTo>
                  <a:lnTo>
                    <a:pt x="332515" y="1055954"/>
                  </a:lnTo>
                  <a:lnTo>
                    <a:pt x="332035" y="1061425"/>
                  </a:lnTo>
                  <a:lnTo>
                    <a:pt x="331490" y="1066896"/>
                  </a:lnTo>
                  <a:lnTo>
                    <a:pt x="330884" y="1072367"/>
                  </a:lnTo>
                  <a:lnTo>
                    <a:pt x="330218" y="1077839"/>
                  </a:lnTo>
                  <a:lnTo>
                    <a:pt x="329497" y="1083310"/>
                  </a:lnTo>
                  <a:lnTo>
                    <a:pt x="328721" y="1088781"/>
                  </a:lnTo>
                  <a:lnTo>
                    <a:pt x="327894" y="1094252"/>
                  </a:lnTo>
                  <a:lnTo>
                    <a:pt x="327011" y="1099724"/>
                  </a:lnTo>
                  <a:lnTo>
                    <a:pt x="326080" y="1105195"/>
                  </a:lnTo>
                  <a:lnTo>
                    <a:pt x="325105" y="1110666"/>
                  </a:lnTo>
                  <a:lnTo>
                    <a:pt x="324088" y="1116137"/>
                  </a:lnTo>
                  <a:lnTo>
                    <a:pt x="323034" y="1121609"/>
                  </a:lnTo>
                  <a:lnTo>
                    <a:pt x="321946" y="1127080"/>
                  </a:lnTo>
                  <a:lnTo>
                    <a:pt x="320827" y="1132551"/>
                  </a:lnTo>
                  <a:lnTo>
                    <a:pt x="319685" y="1138022"/>
                  </a:lnTo>
                  <a:lnTo>
                    <a:pt x="318522" y="1143494"/>
                  </a:lnTo>
                  <a:lnTo>
                    <a:pt x="317350" y="1148965"/>
                  </a:lnTo>
                  <a:lnTo>
                    <a:pt x="316174" y="1154436"/>
                  </a:lnTo>
                  <a:lnTo>
                    <a:pt x="315001" y="1159908"/>
                  </a:lnTo>
                  <a:lnTo>
                    <a:pt x="313837" y="1165379"/>
                  </a:lnTo>
                  <a:lnTo>
                    <a:pt x="312687" y="1170850"/>
                  </a:lnTo>
                  <a:lnTo>
                    <a:pt x="311555" y="1176321"/>
                  </a:lnTo>
                  <a:lnTo>
                    <a:pt x="310443" y="1181793"/>
                  </a:lnTo>
                  <a:lnTo>
                    <a:pt x="309356" y="1187264"/>
                  </a:lnTo>
                  <a:lnTo>
                    <a:pt x="308289" y="1192735"/>
                  </a:lnTo>
                  <a:lnTo>
                    <a:pt x="307237" y="1198206"/>
                  </a:lnTo>
                  <a:lnTo>
                    <a:pt x="306197" y="1203678"/>
                  </a:lnTo>
                  <a:lnTo>
                    <a:pt x="305162" y="1209149"/>
                  </a:lnTo>
                  <a:lnTo>
                    <a:pt x="304123" y="1214620"/>
                  </a:lnTo>
                  <a:lnTo>
                    <a:pt x="303072" y="1220091"/>
                  </a:lnTo>
                  <a:lnTo>
                    <a:pt x="301999" y="1225563"/>
                  </a:lnTo>
                  <a:lnTo>
                    <a:pt x="300888" y="1231034"/>
                  </a:lnTo>
                  <a:lnTo>
                    <a:pt x="299735" y="1236505"/>
                  </a:lnTo>
                  <a:lnTo>
                    <a:pt x="298530" y="1241977"/>
                  </a:lnTo>
                  <a:lnTo>
                    <a:pt x="297269" y="1247448"/>
                  </a:lnTo>
                  <a:lnTo>
                    <a:pt x="295947" y="1252919"/>
                  </a:lnTo>
                  <a:lnTo>
                    <a:pt x="294560" y="1258390"/>
                  </a:lnTo>
                  <a:lnTo>
                    <a:pt x="293107" y="1263862"/>
                  </a:lnTo>
                  <a:lnTo>
                    <a:pt x="291587" y="1269333"/>
                  </a:lnTo>
                  <a:lnTo>
                    <a:pt x="289999" y="1274804"/>
                  </a:lnTo>
                  <a:lnTo>
                    <a:pt x="288357" y="1280275"/>
                  </a:lnTo>
                  <a:lnTo>
                    <a:pt x="286667" y="1285747"/>
                  </a:lnTo>
                  <a:lnTo>
                    <a:pt x="284938" y="1291218"/>
                  </a:lnTo>
                  <a:lnTo>
                    <a:pt x="283178" y="1296689"/>
                  </a:lnTo>
                  <a:lnTo>
                    <a:pt x="281396" y="1302160"/>
                  </a:lnTo>
                  <a:lnTo>
                    <a:pt x="279602" y="1307632"/>
                  </a:lnTo>
                  <a:lnTo>
                    <a:pt x="277804" y="1313103"/>
                  </a:lnTo>
                  <a:lnTo>
                    <a:pt x="276013" y="1318574"/>
                  </a:lnTo>
                  <a:lnTo>
                    <a:pt x="274237" y="1324045"/>
                  </a:lnTo>
                  <a:lnTo>
                    <a:pt x="272481" y="1329517"/>
                  </a:lnTo>
                  <a:lnTo>
                    <a:pt x="270750" y="1334988"/>
                  </a:lnTo>
                  <a:lnTo>
                    <a:pt x="269047" y="1340459"/>
                  </a:lnTo>
                  <a:lnTo>
                    <a:pt x="267375" y="1345931"/>
                  </a:lnTo>
                  <a:lnTo>
                    <a:pt x="265735" y="1351402"/>
                  </a:lnTo>
                  <a:lnTo>
                    <a:pt x="264129" y="1356873"/>
                  </a:lnTo>
                  <a:lnTo>
                    <a:pt x="262557" y="1362344"/>
                  </a:lnTo>
                  <a:lnTo>
                    <a:pt x="261015" y="1367816"/>
                  </a:lnTo>
                  <a:lnTo>
                    <a:pt x="259501" y="1373287"/>
                  </a:lnTo>
                  <a:lnTo>
                    <a:pt x="258012" y="1378758"/>
                  </a:lnTo>
                  <a:lnTo>
                    <a:pt x="256546" y="1384229"/>
                  </a:lnTo>
                  <a:lnTo>
                    <a:pt x="255101" y="1389701"/>
                  </a:lnTo>
                  <a:lnTo>
                    <a:pt x="253673" y="1395172"/>
                  </a:lnTo>
                  <a:lnTo>
                    <a:pt x="252261" y="1400643"/>
                  </a:lnTo>
                  <a:lnTo>
                    <a:pt x="250862" y="1406114"/>
                  </a:lnTo>
                  <a:lnTo>
                    <a:pt x="249471" y="1411586"/>
                  </a:lnTo>
                  <a:lnTo>
                    <a:pt x="248084" y="1417057"/>
                  </a:lnTo>
                  <a:lnTo>
                    <a:pt x="246699" y="1422528"/>
                  </a:lnTo>
                  <a:lnTo>
                    <a:pt x="245312" y="1427999"/>
                  </a:lnTo>
                  <a:lnTo>
                    <a:pt x="243920" y="1433471"/>
                  </a:lnTo>
                  <a:lnTo>
                    <a:pt x="242520" y="1438942"/>
                  </a:lnTo>
                  <a:lnTo>
                    <a:pt x="241105" y="1444413"/>
                  </a:lnTo>
                  <a:lnTo>
                    <a:pt x="239674" y="1449885"/>
                  </a:lnTo>
                  <a:lnTo>
                    <a:pt x="238224" y="1455356"/>
                  </a:lnTo>
                  <a:lnTo>
                    <a:pt x="236755" y="1460827"/>
                  </a:lnTo>
                  <a:lnTo>
                    <a:pt x="235266" y="1466298"/>
                  </a:lnTo>
                  <a:lnTo>
                    <a:pt x="233760" y="1471770"/>
                  </a:lnTo>
                  <a:lnTo>
                    <a:pt x="232237" y="1477241"/>
                  </a:lnTo>
                  <a:lnTo>
                    <a:pt x="230703" y="1482712"/>
                  </a:lnTo>
                  <a:lnTo>
                    <a:pt x="229162" y="1488183"/>
                  </a:lnTo>
                  <a:lnTo>
                    <a:pt x="227624" y="1493655"/>
                  </a:lnTo>
                  <a:lnTo>
                    <a:pt x="226097" y="1499126"/>
                  </a:lnTo>
                  <a:lnTo>
                    <a:pt x="224592" y="1504597"/>
                  </a:lnTo>
                  <a:lnTo>
                    <a:pt x="223117" y="1510068"/>
                  </a:lnTo>
                  <a:lnTo>
                    <a:pt x="221681" y="1515540"/>
                  </a:lnTo>
                  <a:lnTo>
                    <a:pt x="220296" y="1521011"/>
                  </a:lnTo>
                  <a:lnTo>
                    <a:pt x="218969" y="1526482"/>
                  </a:lnTo>
                  <a:lnTo>
                    <a:pt x="217718" y="1531954"/>
                  </a:lnTo>
                  <a:lnTo>
                    <a:pt x="216545" y="1537425"/>
                  </a:lnTo>
                  <a:lnTo>
                    <a:pt x="215451" y="1542896"/>
                  </a:lnTo>
                  <a:lnTo>
                    <a:pt x="214441" y="1548367"/>
                  </a:lnTo>
                  <a:lnTo>
                    <a:pt x="213513" y="1553839"/>
                  </a:lnTo>
                  <a:lnTo>
                    <a:pt x="212669" y="1559310"/>
                  </a:lnTo>
                  <a:lnTo>
                    <a:pt x="211905" y="1564781"/>
                  </a:lnTo>
                  <a:lnTo>
                    <a:pt x="211219" y="1570252"/>
                  </a:lnTo>
                  <a:lnTo>
                    <a:pt x="210614" y="1575724"/>
                  </a:lnTo>
                  <a:lnTo>
                    <a:pt x="210074" y="1581195"/>
                  </a:lnTo>
                  <a:lnTo>
                    <a:pt x="209589" y="1586666"/>
                  </a:lnTo>
                  <a:lnTo>
                    <a:pt x="209152" y="1592137"/>
                  </a:lnTo>
                  <a:lnTo>
                    <a:pt x="208753" y="1597609"/>
                  </a:lnTo>
                  <a:lnTo>
                    <a:pt x="208382" y="1603080"/>
                  </a:lnTo>
                  <a:lnTo>
                    <a:pt x="208032" y="1608551"/>
                  </a:lnTo>
                  <a:lnTo>
                    <a:pt x="207691" y="1614022"/>
                  </a:lnTo>
                  <a:lnTo>
                    <a:pt x="207351" y="1619494"/>
                  </a:lnTo>
                  <a:lnTo>
                    <a:pt x="206999" y="1624965"/>
                  </a:lnTo>
                  <a:lnTo>
                    <a:pt x="206628" y="1630436"/>
                  </a:lnTo>
                  <a:lnTo>
                    <a:pt x="206232" y="1635908"/>
                  </a:lnTo>
                  <a:lnTo>
                    <a:pt x="205804" y="1641379"/>
                  </a:lnTo>
                  <a:lnTo>
                    <a:pt x="205340" y="1646850"/>
                  </a:lnTo>
                  <a:lnTo>
                    <a:pt x="204835" y="1652321"/>
                  </a:lnTo>
                  <a:lnTo>
                    <a:pt x="204287" y="1657793"/>
                  </a:lnTo>
                  <a:lnTo>
                    <a:pt x="203688" y="1663264"/>
                  </a:lnTo>
                  <a:lnTo>
                    <a:pt x="203045" y="1668735"/>
                  </a:lnTo>
                  <a:lnTo>
                    <a:pt x="202361" y="1674206"/>
                  </a:lnTo>
                  <a:lnTo>
                    <a:pt x="201640" y="1679678"/>
                  </a:lnTo>
                  <a:lnTo>
                    <a:pt x="200884" y="1685149"/>
                  </a:lnTo>
                  <a:lnTo>
                    <a:pt x="200098" y="1690620"/>
                  </a:lnTo>
                  <a:lnTo>
                    <a:pt x="199289" y="1696091"/>
                  </a:lnTo>
                  <a:lnTo>
                    <a:pt x="198461" y="1701563"/>
                  </a:lnTo>
                  <a:lnTo>
                    <a:pt x="197620" y="1707034"/>
                  </a:lnTo>
                  <a:lnTo>
                    <a:pt x="196774" y="1712505"/>
                  </a:lnTo>
                  <a:lnTo>
                    <a:pt x="195928" y="1717977"/>
                  </a:lnTo>
                  <a:lnTo>
                    <a:pt x="195086" y="1723448"/>
                  </a:lnTo>
                  <a:lnTo>
                    <a:pt x="194252" y="1728919"/>
                  </a:lnTo>
                  <a:lnTo>
                    <a:pt x="193430" y="1734390"/>
                  </a:lnTo>
                  <a:lnTo>
                    <a:pt x="192621" y="1739862"/>
                  </a:lnTo>
                  <a:lnTo>
                    <a:pt x="191828" y="1745333"/>
                  </a:lnTo>
                  <a:lnTo>
                    <a:pt x="191054" y="1750804"/>
                  </a:lnTo>
                  <a:lnTo>
                    <a:pt x="190298" y="1756275"/>
                  </a:lnTo>
                  <a:lnTo>
                    <a:pt x="189559" y="1761747"/>
                  </a:lnTo>
                  <a:lnTo>
                    <a:pt x="188837" y="1767218"/>
                  </a:lnTo>
                  <a:lnTo>
                    <a:pt x="188133" y="1772689"/>
                  </a:lnTo>
                  <a:lnTo>
                    <a:pt x="187445" y="1778160"/>
                  </a:lnTo>
                  <a:lnTo>
                    <a:pt x="186774" y="1783632"/>
                  </a:lnTo>
                  <a:lnTo>
                    <a:pt x="186121" y="1789103"/>
                  </a:lnTo>
                  <a:lnTo>
                    <a:pt x="185488" y="1794574"/>
                  </a:lnTo>
                  <a:lnTo>
                    <a:pt x="184873" y="1800045"/>
                  </a:lnTo>
                  <a:lnTo>
                    <a:pt x="184278" y="1805517"/>
                  </a:lnTo>
                  <a:lnTo>
                    <a:pt x="183703" y="1810988"/>
                  </a:lnTo>
                  <a:lnTo>
                    <a:pt x="183150" y="1816459"/>
                  </a:lnTo>
                  <a:lnTo>
                    <a:pt x="182620" y="1821931"/>
                  </a:lnTo>
                  <a:lnTo>
                    <a:pt x="182115" y="1827402"/>
                  </a:lnTo>
                  <a:lnTo>
                    <a:pt x="181638" y="1832873"/>
                  </a:lnTo>
                  <a:lnTo>
                    <a:pt x="181191" y="1838344"/>
                  </a:lnTo>
                  <a:lnTo>
                    <a:pt x="180772" y="1843816"/>
                  </a:lnTo>
                  <a:lnTo>
                    <a:pt x="180383" y="1849287"/>
                  </a:lnTo>
                  <a:lnTo>
                    <a:pt x="180023" y="1854758"/>
                  </a:lnTo>
                  <a:lnTo>
                    <a:pt x="179693" y="1860229"/>
                  </a:lnTo>
                  <a:lnTo>
                    <a:pt x="179392" y="1865701"/>
                  </a:lnTo>
                  <a:lnTo>
                    <a:pt x="179120" y="1871172"/>
                  </a:lnTo>
                  <a:lnTo>
                    <a:pt x="178878" y="1876643"/>
                  </a:lnTo>
                  <a:lnTo>
                    <a:pt x="178666" y="1882114"/>
                  </a:lnTo>
                  <a:lnTo>
                    <a:pt x="178478" y="1887586"/>
                  </a:lnTo>
                  <a:lnTo>
                    <a:pt x="178313" y="1893057"/>
                  </a:lnTo>
                  <a:lnTo>
                    <a:pt x="178169" y="1898528"/>
                  </a:lnTo>
                  <a:lnTo>
                    <a:pt x="178043" y="1903999"/>
                  </a:lnTo>
                  <a:lnTo>
                    <a:pt x="177932" y="1909471"/>
                  </a:lnTo>
                  <a:lnTo>
                    <a:pt x="177834" y="1914942"/>
                  </a:lnTo>
                  <a:lnTo>
                    <a:pt x="177745" y="1920413"/>
                  </a:lnTo>
                  <a:lnTo>
                    <a:pt x="177661" y="1925885"/>
                  </a:lnTo>
                  <a:lnTo>
                    <a:pt x="177577" y="1931356"/>
                  </a:lnTo>
                  <a:lnTo>
                    <a:pt x="177491" y="1936827"/>
                  </a:lnTo>
                  <a:lnTo>
                    <a:pt x="177398" y="1942298"/>
                  </a:lnTo>
                  <a:lnTo>
                    <a:pt x="177296" y="1947770"/>
                  </a:lnTo>
                  <a:lnTo>
                    <a:pt x="177182" y="1953241"/>
                  </a:lnTo>
                  <a:lnTo>
                    <a:pt x="177053" y="1958712"/>
                  </a:lnTo>
                  <a:lnTo>
                    <a:pt x="176905" y="1964183"/>
                  </a:lnTo>
                  <a:lnTo>
                    <a:pt x="176738" y="1969655"/>
                  </a:lnTo>
                  <a:lnTo>
                    <a:pt x="176553" y="1975126"/>
                  </a:lnTo>
                  <a:lnTo>
                    <a:pt x="176348" y="1980597"/>
                  </a:lnTo>
                  <a:lnTo>
                    <a:pt x="176126" y="1986068"/>
                  </a:lnTo>
                  <a:lnTo>
                    <a:pt x="175888" y="1991540"/>
                  </a:lnTo>
                  <a:lnTo>
                    <a:pt x="175635" y="1997011"/>
                  </a:lnTo>
                  <a:lnTo>
                    <a:pt x="175370" y="2002482"/>
                  </a:lnTo>
                  <a:lnTo>
                    <a:pt x="175096" y="2007954"/>
                  </a:lnTo>
                  <a:lnTo>
                    <a:pt x="174816" y="2013425"/>
                  </a:lnTo>
                  <a:lnTo>
                    <a:pt x="174535" y="2018896"/>
                  </a:lnTo>
                  <a:lnTo>
                    <a:pt x="174256" y="2024367"/>
                  </a:lnTo>
                  <a:lnTo>
                    <a:pt x="173983" y="2029839"/>
                  </a:lnTo>
                  <a:lnTo>
                    <a:pt x="173718" y="2035310"/>
                  </a:lnTo>
                  <a:lnTo>
                    <a:pt x="173464" y="2040781"/>
                  </a:lnTo>
                  <a:lnTo>
                    <a:pt x="173224" y="2046252"/>
                  </a:lnTo>
                  <a:lnTo>
                    <a:pt x="173002" y="2051724"/>
                  </a:lnTo>
                  <a:lnTo>
                    <a:pt x="172799" y="2057195"/>
                  </a:lnTo>
                  <a:lnTo>
                    <a:pt x="172614" y="2062666"/>
                  </a:lnTo>
                  <a:lnTo>
                    <a:pt x="172447" y="2068137"/>
                  </a:lnTo>
                  <a:lnTo>
                    <a:pt x="172297" y="2073609"/>
                  </a:lnTo>
                  <a:lnTo>
                    <a:pt x="172165" y="2079080"/>
                  </a:lnTo>
                  <a:lnTo>
                    <a:pt x="172048" y="2084551"/>
                  </a:lnTo>
                  <a:lnTo>
                    <a:pt x="171945" y="2090022"/>
                  </a:lnTo>
                  <a:lnTo>
                    <a:pt x="171855" y="2095494"/>
                  </a:lnTo>
                  <a:lnTo>
                    <a:pt x="171775" y="2100965"/>
                  </a:lnTo>
                  <a:lnTo>
                    <a:pt x="171701" y="2106436"/>
                  </a:lnTo>
                  <a:lnTo>
                    <a:pt x="171631" y="2111908"/>
                  </a:lnTo>
                  <a:lnTo>
                    <a:pt x="171564" y="2117379"/>
                  </a:lnTo>
                  <a:lnTo>
                    <a:pt x="171497" y="2122850"/>
                  </a:lnTo>
                  <a:lnTo>
                    <a:pt x="171430" y="2128321"/>
                  </a:lnTo>
                  <a:lnTo>
                    <a:pt x="171360" y="2133793"/>
                  </a:lnTo>
                  <a:lnTo>
                    <a:pt x="171287" y="2139264"/>
                  </a:lnTo>
                  <a:lnTo>
                    <a:pt x="171210" y="2144735"/>
                  </a:lnTo>
                  <a:lnTo>
                    <a:pt x="171130" y="2150206"/>
                  </a:lnTo>
                  <a:lnTo>
                    <a:pt x="171047" y="2155678"/>
                  </a:lnTo>
                  <a:lnTo>
                    <a:pt x="170962" y="2161149"/>
                  </a:lnTo>
                  <a:lnTo>
                    <a:pt x="170876" y="2166620"/>
                  </a:lnTo>
                  <a:lnTo>
                    <a:pt x="170790" y="2172091"/>
                  </a:lnTo>
                  <a:lnTo>
                    <a:pt x="170705" y="2177563"/>
                  </a:lnTo>
                  <a:lnTo>
                    <a:pt x="170624" y="2183034"/>
                  </a:lnTo>
                  <a:lnTo>
                    <a:pt x="170547" y="2188505"/>
                  </a:lnTo>
                  <a:lnTo>
                    <a:pt x="170475" y="2193977"/>
                  </a:lnTo>
                  <a:lnTo>
                    <a:pt x="170410" y="2199448"/>
                  </a:lnTo>
                  <a:lnTo>
                    <a:pt x="170353" y="2204919"/>
                  </a:lnTo>
                  <a:lnTo>
                    <a:pt x="170303" y="2210390"/>
                  </a:lnTo>
                  <a:lnTo>
                    <a:pt x="170262" y="2215862"/>
                  </a:lnTo>
                  <a:lnTo>
                    <a:pt x="170231" y="2221333"/>
                  </a:lnTo>
                  <a:lnTo>
                    <a:pt x="170210" y="2226804"/>
                  </a:lnTo>
                  <a:lnTo>
                    <a:pt x="170198" y="2232275"/>
                  </a:lnTo>
                  <a:lnTo>
                    <a:pt x="170196" y="2237747"/>
                  </a:lnTo>
                  <a:lnTo>
                    <a:pt x="170202" y="2243218"/>
                  </a:lnTo>
                  <a:lnTo>
                    <a:pt x="170216" y="2248689"/>
                  </a:lnTo>
                  <a:lnTo>
                    <a:pt x="170239" y="2254160"/>
                  </a:lnTo>
                  <a:lnTo>
                    <a:pt x="170270" y="2259632"/>
                  </a:lnTo>
                  <a:lnTo>
                    <a:pt x="170307" y="2265103"/>
                  </a:lnTo>
                  <a:lnTo>
                    <a:pt x="170351" y="2270574"/>
                  </a:lnTo>
                  <a:lnTo>
                    <a:pt x="170401" y="2276045"/>
                  </a:lnTo>
                  <a:lnTo>
                    <a:pt x="170455" y="2281517"/>
                  </a:lnTo>
                  <a:lnTo>
                    <a:pt x="170512" y="2286988"/>
                  </a:lnTo>
                  <a:lnTo>
                    <a:pt x="170572" y="2292459"/>
                  </a:lnTo>
                  <a:lnTo>
                    <a:pt x="170633" y="2297931"/>
                  </a:lnTo>
                  <a:lnTo>
                    <a:pt x="170695" y="2303402"/>
                  </a:lnTo>
                  <a:lnTo>
                    <a:pt x="170755" y="2308873"/>
                  </a:lnTo>
                  <a:lnTo>
                    <a:pt x="170813" y="2314344"/>
                  </a:lnTo>
                  <a:lnTo>
                    <a:pt x="170867" y="2319816"/>
                  </a:lnTo>
                  <a:lnTo>
                    <a:pt x="170917" y="2325287"/>
                  </a:lnTo>
                  <a:lnTo>
                    <a:pt x="170961" y="2330758"/>
                  </a:lnTo>
                  <a:lnTo>
                    <a:pt x="170999" y="2336229"/>
                  </a:lnTo>
                  <a:lnTo>
                    <a:pt x="171030" y="2341701"/>
                  </a:lnTo>
                  <a:lnTo>
                    <a:pt x="171055" y="2347172"/>
                  </a:lnTo>
                  <a:lnTo>
                    <a:pt x="171072" y="2352643"/>
                  </a:lnTo>
                  <a:lnTo>
                    <a:pt x="171082" y="2358114"/>
                  </a:lnTo>
                  <a:lnTo>
                    <a:pt x="171086" y="2363586"/>
                  </a:lnTo>
                  <a:lnTo>
                    <a:pt x="171085" y="2369057"/>
                  </a:lnTo>
                  <a:lnTo>
                    <a:pt x="171079" y="2374528"/>
                  </a:lnTo>
                  <a:lnTo>
                    <a:pt x="171070" y="2379999"/>
                  </a:lnTo>
                  <a:lnTo>
                    <a:pt x="171059" y="2385471"/>
                  </a:lnTo>
                  <a:lnTo>
                    <a:pt x="171045" y="2390942"/>
                  </a:lnTo>
                  <a:lnTo>
                    <a:pt x="171031" y="2396413"/>
                  </a:lnTo>
                  <a:lnTo>
                    <a:pt x="171017" y="2401885"/>
                  </a:lnTo>
                  <a:lnTo>
                    <a:pt x="171003" y="2407356"/>
                  </a:lnTo>
                  <a:lnTo>
                    <a:pt x="170990" y="2412827"/>
                  </a:lnTo>
                  <a:lnTo>
                    <a:pt x="170977" y="2418298"/>
                  </a:lnTo>
                  <a:lnTo>
                    <a:pt x="170962" y="2423770"/>
                  </a:lnTo>
                  <a:lnTo>
                    <a:pt x="170947" y="2429241"/>
                  </a:lnTo>
                  <a:lnTo>
                    <a:pt x="170928" y="2434712"/>
                  </a:lnTo>
                  <a:lnTo>
                    <a:pt x="170905" y="2440183"/>
                  </a:lnTo>
                  <a:lnTo>
                    <a:pt x="170875" y="2445655"/>
                  </a:lnTo>
                  <a:lnTo>
                    <a:pt x="170836" y="2451126"/>
                  </a:lnTo>
                  <a:lnTo>
                    <a:pt x="170789" y="2456597"/>
                  </a:lnTo>
                  <a:lnTo>
                    <a:pt x="170730" y="2462068"/>
                  </a:lnTo>
                  <a:lnTo>
                    <a:pt x="170660" y="2467540"/>
                  </a:lnTo>
                  <a:lnTo>
                    <a:pt x="170576" y="2473011"/>
                  </a:lnTo>
                  <a:lnTo>
                    <a:pt x="170479" y="2478482"/>
                  </a:lnTo>
                  <a:lnTo>
                    <a:pt x="170368" y="2483954"/>
                  </a:lnTo>
                  <a:lnTo>
                    <a:pt x="170243" y="2489425"/>
                  </a:lnTo>
                  <a:lnTo>
                    <a:pt x="170107" y="2494896"/>
                  </a:lnTo>
                  <a:lnTo>
                    <a:pt x="169960" y="2500367"/>
                  </a:lnTo>
                  <a:lnTo>
                    <a:pt x="169806" y="2505839"/>
                  </a:lnTo>
                  <a:lnTo>
                    <a:pt x="169645" y="2511310"/>
                  </a:lnTo>
                  <a:lnTo>
                    <a:pt x="169480" y="2516781"/>
                  </a:lnTo>
                  <a:lnTo>
                    <a:pt x="169314" y="2522252"/>
                  </a:lnTo>
                  <a:lnTo>
                    <a:pt x="169148" y="2527724"/>
                  </a:lnTo>
                  <a:lnTo>
                    <a:pt x="168987" y="2533195"/>
                  </a:lnTo>
                  <a:lnTo>
                    <a:pt x="168830" y="2538666"/>
                  </a:lnTo>
                  <a:lnTo>
                    <a:pt x="168681" y="2544137"/>
                  </a:lnTo>
                  <a:lnTo>
                    <a:pt x="168541" y="2549609"/>
                  </a:lnTo>
                  <a:lnTo>
                    <a:pt x="168410" y="2555080"/>
                  </a:lnTo>
                  <a:lnTo>
                    <a:pt x="168289" y="2560551"/>
                  </a:lnTo>
                  <a:lnTo>
                    <a:pt x="168180" y="2566022"/>
                  </a:lnTo>
                  <a:lnTo>
                    <a:pt x="168083" y="2571494"/>
                  </a:lnTo>
                  <a:lnTo>
                    <a:pt x="167997" y="2576965"/>
                  </a:lnTo>
                  <a:lnTo>
                    <a:pt x="167921" y="2582436"/>
                  </a:lnTo>
                  <a:lnTo>
                    <a:pt x="167855" y="2587908"/>
                  </a:lnTo>
                  <a:lnTo>
                    <a:pt x="167799" y="2593379"/>
                  </a:lnTo>
                  <a:lnTo>
                    <a:pt x="167750" y="2598850"/>
                  </a:lnTo>
                  <a:lnTo>
                    <a:pt x="167709" y="2604321"/>
                  </a:lnTo>
                  <a:lnTo>
                    <a:pt x="167675" y="2609793"/>
                  </a:lnTo>
                  <a:lnTo>
                    <a:pt x="167647" y="2615264"/>
                  </a:lnTo>
                  <a:lnTo>
                    <a:pt x="167625" y="2620735"/>
                  </a:lnTo>
                  <a:lnTo>
                    <a:pt x="167607" y="2626206"/>
                  </a:lnTo>
                  <a:lnTo>
                    <a:pt x="167592" y="2631678"/>
                  </a:lnTo>
                  <a:lnTo>
                    <a:pt x="167580" y="2637149"/>
                  </a:lnTo>
                  <a:lnTo>
                    <a:pt x="167571" y="2642620"/>
                  </a:lnTo>
                  <a:lnTo>
                    <a:pt x="167563" y="2648091"/>
                  </a:lnTo>
                  <a:lnTo>
                    <a:pt x="167557" y="2653563"/>
                  </a:lnTo>
                  <a:lnTo>
                    <a:pt x="167552" y="2659034"/>
                  </a:lnTo>
                  <a:lnTo>
                    <a:pt x="167548" y="2664505"/>
                  </a:lnTo>
                  <a:lnTo>
                    <a:pt x="167543" y="2669977"/>
                  </a:lnTo>
                  <a:lnTo>
                    <a:pt x="167539" y="2675448"/>
                  </a:lnTo>
                  <a:lnTo>
                    <a:pt x="167533" y="2680919"/>
                  </a:lnTo>
                  <a:lnTo>
                    <a:pt x="167527" y="2686390"/>
                  </a:lnTo>
                  <a:lnTo>
                    <a:pt x="167519" y="2691862"/>
                  </a:lnTo>
                  <a:lnTo>
                    <a:pt x="167510" y="2697333"/>
                  </a:lnTo>
                  <a:lnTo>
                    <a:pt x="167499" y="2702804"/>
                  </a:lnTo>
                  <a:lnTo>
                    <a:pt x="167486" y="2708275"/>
                  </a:lnTo>
                  <a:lnTo>
                    <a:pt x="167472" y="2713747"/>
                  </a:lnTo>
                  <a:lnTo>
                    <a:pt x="167456" y="2719218"/>
                  </a:lnTo>
                  <a:lnTo>
                    <a:pt x="167439" y="2724689"/>
                  </a:lnTo>
                  <a:lnTo>
                    <a:pt x="167420" y="2730160"/>
                  </a:lnTo>
                  <a:lnTo>
                    <a:pt x="167400" y="2735632"/>
                  </a:lnTo>
                  <a:lnTo>
                    <a:pt x="167380" y="2741103"/>
                  </a:lnTo>
                  <a:lnTo>
                    <a:pt x="167358" y="2746574"/>
                  </a:lnTo>
                  <a:lnTo>
                    <a:pt x="167337" y="2752045"/>
                  </a:lnTo>
                  <a:lnTo>
                    <a:pt x="167315" y="2757517"/>
                  </a:lnTo>
                  <a:lnTo>
                    <a:pt x="167293" y="2762988"/>
                  </a:lnTo>
                  <a:lnTo>
                    <a:pt x="167271" y="2768459"/>
                  </a:lnTo>
                  <a:lnTo>
                    <a:pt x="167249" y="2773931"/>
                  </a:lnTo>
                  <a:lnTo>
                    <a:pt x="167228" y="2779402"/>
                  </a:lnTo>
                  <a:lnTo>
                    <a:pt x="167207" y="2784873"/>
                  </a:lnTo>
                  <a:lnTo>
                    <a:pt x="167186" y="2790344"/>
                  </a:lnTo>
                  <a:lnTo>
                    <a:pt x="167166" y="2795816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4" name="pg38">
              <a:extLst>
                <a:ext uri="{FF2B5EF4-FFF2-40B4-BE49-F238E27FC236}">
                  <a16:creationId xmlns:a16="http://schemas.microsoft.com/office/drawing/2014/main" id="{08ACF7F9-E33D-9281-1656-372D1790F4A8}"/>
                </a:ext>
              </a:extLst>
            </p:cNvPr>
            <p:cNvSpPr/>
            <p:nvPr/>
          </p:nvSpPr>
          <p:spPr>
            <a:xfrm>
              <a:off x="7984689" y="3671362"/>
              <a:ext cx="337873" cy="2542598"/>
            </a:xfrm>
            <a:custGeom>
              <a:avLst/>
              <a:gdLst/>
              <a:ahLst/>
              <a:cxnLst/>
              <a:rect l="0" t="0" r="0" b="0"/>
              <a:pathLst>
                <a:path w="337873" h="2542598">
                  <a:moveTo>
                    <a:pt x="168568" y="2542598"/>
                  </a:moveTo>
                  <a:lnTo>
                    <a:pt x="168548" y="2537622"/>
                  </a:lnTo>
                  <a:lnTo>
                    <a:pt x="168528" y="2532646"/>
                  </a:lnTo>
                  <a:lnTo>
                    <a:pt x="168506" y="2527670"/>
                  </a:lnTo>
                  <a:lnTo>
                    <a:pt x="168482" y="2522695"/>
                  </a:lnTo>
                  <a:lnTo>
                    <a:pt x="168456" y="2517719"/>
                  </a:lnTo>
                  <a:lnTo>
                    <a:pt x="168428" y="2512743"/>
                  </a:lnTo>
                  <a:lnTo>
                    <a:pt x="168396" y="2507767"/>
                  </a:lnTo>
                  <a:lnTo>
                    <a:pt x="168362" y="2502792"/>
                  </a:lnTo>
                  <a:lnTo>
                    <a:pt x="168323" y="2497816"/>
                  </a:lnTo>
                  <a:lnTo>
                    <a:pt x="168281" y="2492840"/>
                  </a:lnTo>
                  <a:lnTo>
                    <a:pt x="168234" y="2487864"/>
                  </a:lnTo>
                  <a:lnTo>
                    <a:pt x="168181" y="2482889"/>
                  </a:lnTo>
                  <a:lnTo>
                    <a:pt x="168123" y="2477913"/>
                  </a:lnTo>
                  <a:lnTo>
                    <a:pt x="168060" y="2472937"/>
                  </a:lnTo>
                  <a:lnTo>
                    <a:pt x="167992" y="2467962"/>
                  </a:lnTo>
                  <a:lnTo>
                    <a:pt x="167917" y="2462986"/>
                  </a:lnTo>
                  <a:lnTo>
                    <a:pt x="167837" y="2458010"/>
                  </a:lnTo>
                  <a:lnTo>
                    <a:pt x="167749" y="2453034"/>
                  </a:lnTo>
                  <a:lnTo>
                    <a:pt x="167655" y="2448059"/>
                  </a:lnTo>
                  <a:lnTo>
                    <a:pt x="167555" y="2443083"/>
                  </a:lnTo>
                  <a:lnTo>
                    <a:pt x="167449" y="2438107"/>
                  </a:lnTo>
                  <a:lnTo>
                    <a:pt x="167337" y="2433131"/>
                  </a:lnTo>
                  <a:lnTo>
                    <a:pt x="167220" y="2428156"/>
                  </a:lnTo>
                  <a:lnTo>
                    <a:pt x="167096" y="2423180"/>
                  </a:lnTo>
                  <a:lnTo>
                    <a:pt x="166967" y="2418204"/>
                  </a:lnTo>
                  <a:lnTo>
                    <a:pt x="166834" y="2413229"/>
                  </a:lnTo>
                  <a:lnTo>
                    <a:pt x="166696" y="2408253"/>
                  </a:lnTo>
                  <a:lnTo>
                    <a:pt x="166555" y="2403277"/>
                  </a:lnTo>
                  <a:lnTo>
                    <a:pt x="166412" y="2398301"/>
                  </a:lnTo>
                  <a:lnTo>
                    <a:pt x="166266" y="2393326"/>
                  </a:lnTo>
                  <a:lnTo>
                    <a:pt x="166119" y="2388350"/>
                  </a:lnTo>
                  <a:lnTo>
                    <a:pt x="165972" y="2383374"/>
                  </a:lnTo>
                  <a:lnTo>
                    <a:pt x="165826" y="2378398"/>
                  </a:lnTo>
                  <a:lnTo>
                    <a:pt x="165682" y="2373423"/>
                  </a:lnTo>
                  <a:lnTo>
                    <a:pt x="165542" y="2368447"/>
                  </a:lnTo>
                  <a:lnTo>
                    <a:pt x="165406" y="2363471"/>
                  </a:lnTo>
                  <a:lnTo>
                    <a:pt x="165276" y="2358495"/>
                  </a:lnTo>
                  <a:lnTo>
                    <a:pt x="165154" y="2353520"/>
                  </a:lnTo>
                  <a:lnTo>
                    <a:pt x="165041" y="2348544"/>
                  </a:lnTo>
                  <a:lnTo>
                    <a:pt x="164937" y="2343568"/>
                  </a:lnTo>
                  <a:lnTo>
                    <a:pt x="164844" y="2338593"/>
                  </a:lnTo>
                  <a:lnTo>
                    <a:pt x="164762" y="2333617"/>
                  </a:lnTo>
                  <a:lnTo>
                    <a:pt x="164692" y="2328641"/>
                  </a:lnTo>
                  <a:lnTo>
                    <a:pt x="164638" y="2323665"/>
                  </a:lnTo>
                  <a:lnTo>
                    <a:pt x="164596" y="2318690"/>
                  </a:lnTo>
                  <a:lnTo>
                    <a:pt x="164568" y="2313714"/>
                  </a:lnTo>
                  <a:lnTo>
                    <a:pt x="164553" y="2308738"/>
                  </a:lnTo>
                  <a:lnTo>
                    <a:pt x="164551" y="2303762"/>
                  </a:lnTo>
                  <a:lnTo>
                    <a:pt x="164561" y="2298787"/>
                  </a:lnTo>
                  <a:lnTo>
                    <a:pt x="164584" y="2293811"/>
                  </a:lnTo>
                  <a:lnTo>
                    <a:pt x="164618" y="2288835"/>
                  </a:lnTo>
                  <a:lnTo>
                    <a:pt x="164661" y="2283860"/>
                  </a:lnTo>
                  <a:lnTo>
                    <a:pt x="164712" y="2278884"/>
                  </a:lnTo>
                  <a:lnTo>
                    <a:pt x="164769" y="2273908"/>
                  </a:lnTo>
                  <a:lnTo>
                    <a:pt x="164831" y="2268932"/>
                  </a:lnTo>
                  <a:lnTo>
                    <a:pt x="164896" y="2263957"/>
                  </a:lnTo>
                  <a:lnTo>
                    <a:pt x="164963" y="2258981"/>
                  </a:lnTo>
                  <a:lnTo>
                    <a:pt x="165031" y="2254005"/>
                  </a:lnTo>
                  <a:lnTo>
                    <a:pt x="165097" y="2249029"/>
                  </a:lnTo>
                  <a:lnTo>
                    <a:pt x="165161" y="2244054"/>
                  </a:lnTo>
                  <a:lnTo>
                    <a:pt x="165223" y="2239078"/>
                  </a:lnTo>
                  <a:lnTo>
                    <a:pt x="165280" y="2234102"/>
                  </a:lnTo>
                  <a:lnTo>
                    <a:pt x="165332" y="2229127"/>
                  </a:lnTo>
                  <a:lnTo>
                    <a:pt x="165379" y="2224151"/>
                  </a:lnTo>
                  <a:lnTo>
                    <a:pt x="165421" y="2219175"/>
                  </a:lnTo>
                  <a:lnTo>
                    <a:pt x="165458" y="2214199"/>
                  </a:lnTo>
                  <a:lnTo>
                    <a:pt x="165489" y="2209224"/>
                  </a:lnTo>
                  <a:lnTo>
                    <a:pt x="165517" y="2204248"/>
                  </a:lnTo>
                  <a:lnTo>
                    <a:pt x="165539" y="2199272"/>
                  </a:lnTo>
                  <a:lnTo>
                    <a:pt x="165558" y="2194296"/>
                  </a:lnTo>
                  <a:lnTo>
                    <a:pt x="165573" y="2189321"/>
                  </a:lnTo>
                  <a:lnTo>
                    <a:pt x="165586" y="2184345"/>
                  </a:lnTo>
                  <a:lnTo>
                    <a:pt x="165596" y="2179369"/>
                  </a:lnTo>
                  <a:lnTo>
                    <a:pt x="165604" y="2174393"/>
                  </a:lnTo>
                  <a:lnTo>
                    <a:pt x="165611" y="2169418"/>
                  </a:lnTo>
                  <a:lnTo>
                    <a:pt x="165617" y="2164442"/>
                  </a:lnTo>
                  <a:lnTo>
                    <a:pt x="165622" y="2159466"/>
                  </a:lnTo>
                  <a:lnTo>
                    <a:pt x="165626" y="2154491"/>
                  </a:lnTo>
                  <a:lnTo>
                    <a:pt x="165629" y="2149515"/>
                  </a:lnTo>
                  <a:lnTo>
                    <a:pt x="165632" y="2144539"/>
                  </a:lnTo>
                  <a:lnTo>
                    <a:pt x="165634" y="2139563"/>
                  </a:lnTo>
                  <a:lnTo>
                    <a:pt x="165634" y="2134588"/>
                  </a:lnTo>
                  <a:lnTo>
                    <a:pt x="165634" y="2129612"/>
                  </a:lnTo>
                  <a:lnTo>
                    <a:pt x="165631" y="2124636"/>
                  </a:lnTo>
                  <a:lnTo>
                    <a:pt x="165627" y="2119660"/>
                  </a:lnTo>
                  <a:lnTo>
                    <a:pt x="165621" y="2114685"/>
                  </a:lnTo>
                  <a:lnTo>
                    <a:pt x="165613" y="2109709"/>
                  </a:lnTo>
                  <a:lnTo>
                    <a:pt x="165602" y="2104733"/>
                  </a:lnTo>
                  <a:lnTo>
                    <a:pt x="165588" y="2099758"/>
                  </a:lnTo>
                  <a:lnTo>
                    <a:pt x="165570" y="2094782"/>
                  </a:lnTo>
                  <a:lnTo>
                    <a:pt x="165550" y="2089806"/>
                  </a:lnTo>
                  <a:lnTo>
                    <a:pt x="165526" y="2084830"/>
                  </a:lnTo>
                  <a:lnTo>
                    <a:pt x="165499" y="2079855"/>
                  </a:lnTo>
                  <a:lnTo>
                    <a:pt x="165468" y="2074879"/>
                  </a:lnTo>
                  <a:lnTo>
                    <a:pt x="165434" y="2069903"/>
                  </a:lnTo>
                  <a:lnTo>
                    <a:pt x="165397" y="2064927"/>
                  </a:lnTo>
                  <a:lnTo>
                    <a:pt x="165356" y="2059952"/>
                  </a:lnTo>
                  <a:lnTo>
                    <a:pt x="165313" y="2054976"/>
                  </a:lnTo>
                  <a:lnTo>
                    <a:pt x="165267" y="2050000"/>
                  </a:lnTo>
                  <a:lnTo>
                    <a:pt x="165219" y="2045025"/>
                  </a:lnTo>
                  <a:lnTo>
                    <a:pt x="165169" y="2040049"/>
                  </a:lnTo>
                  <a:lnTo>
                    <a:pt x="165116" y="2035073"/>
                  </a:lnTo>
                  <a:lnTo>
                    <a:pt x="165062" y="2030097"/>
                  </a:lnTo>
                  <a:lnTo>
                    <a:pt x="165005" y="2025122"/>
                  </a:lnTo>
                  <a:lnTo>
                    <a:pt x="164947" y="2020146"/>
                  </a:lnTo>
                  <a:lnTo>
                    <a:pt x="164887" y="2015170"/>
                  </a:lnTo>
                  <a:lnTo>
                    <a:pt x="164824" y="2010194"/>
                  </a:lnTo>
                  <a:lnTo>
                    <a:pt x="164758" y="2005219"/>
                  </a:lnTo>
                  <a:lnTo>
                    <a:pt x="164689" y="2000243"/>
                  </a:lnTo>
                  <a:lnTo>
                    <a:pt x="164615" y="1995267"/>
                  </a:lnTo>
                  <a:lnTo>
                    <a:pt x="164537" y="1990291"/>
                  </a:lnTo>
                  <a:lnTo>
                    <a:pt x="164452" y="1985316"/>
                  </a:lnTo>
                  <a:lnTo>
                    <a:pt x="164361" y="1980340"/>
                  </a:lnTo>
                  <a:lnTo>
                    <a:pt x="164261" y="1975364"/>
                  </a:lnTo>
                  <a:lnTo>
                    <a:pt x="164150" y="1970389"/>
                  </a:lnTo>
                  <a:lnTo>
                    <a:pt x="164027" y="1965413"/>
                  </a:lnTo>
                  <a:lnTo>
                    <a:pt x="163892" y="1960437"/>
                  </a:lnTo>
                  <a:lnTo>
                    <a:pt x="163744" y="1955461"/>
                  </a:lnTo>
                  <a:lnTo>
                    <a:pt x="163581" y="1950486"/>
                  </a:lnTo>
                  <a:lnTo>
                    <a:pt x="163403" y="1945510"/>
                  </a:lnTo>
                  <a:lnTo>
                    <a:pt x="163205" y="1940534"/>
                  </a:lnTo>
                  <a:lnTo>
                    <a:pt x="162989" y="1935558"/>
                  </a:lnTo>
                  <a:lnTo>
                    <a:pt x="162756" y="1930583"/>
                  </a:lnTo>
                  <a:lnTo>
                    <a:pt x="162505" y="1925607"/>
                  </a:lnTo>
                  <a:lnTo>
                    <a:pt x="162238" y="1920631"/>
                  </a:lnTo>
                  <a:lnTo>
                    <a:pt x="161953" y="1915656"/>
                  </a:lnTo>
                  <a:lnTo>
                    <a:pt x="161652" y="1910680"/>
                  </a:lnTo>
                  <a:lnTo>
                    <a:pt x="161334" y="1905704"/>
                  </a:lnTo>
                  <a:lnTo>
                    <a:pt x="161003" y="1900728"/>
                  </a:lnTo>
                  <a:lnTo>
                    <a:pt x="160660" y="1895753"/>
                  </a:lnTo>
                  <a:lnTo>
                    <a:pt x="160307" y="1890777"/>
                  </a:lnTo>
                  <a:lnTo>
                    <a:pt x="159946" y="1885801"/>
                  </a:lnTo>
                  <a:lnTo>
                    <a:pt x="159578" y="1880825"/>
                  </a:lnTo>
                  <a:lnTo>
                    <a:pt x="159204" y="1875850"/>
                  </a:lnTo>
                  <a:lnTo>
                    <a:pt x="158827" y="1870874"/>
                  </a:lnTo>
                  <a:lnTo>
                    <a:pt x="158449" y="1865898"/>
                  </a:lnTo>
                  <a:lnTo>
                    <a:pt x="158072" y="1860923"/>
                  </a:lnTo>
                  <a:lnTo>
                    <a:pt x="157695" y="1855947"/>
                  </a:lnTo>
                  <a:lnTo>
                    <a:pt x="157322" y="1850971"/>
                  </a:lnTo>
                  <a:lnTo>
                    <a:pt x="156952" y="1845995"/>
                  </a:lnTo>
                  <a:lnTo>
                    <a:pt x="156587" y="1841020"/>
                  </a:lnTo>
                  <a:lnTo>
                    <a:pt x="156228" y="1836044"/>
                  </a:lnTo>
                  <a:lnTo>
                    <a:pt x="155874" y="1831068"/>
                  </a:lnTo>
                  <a:lnTo>
                    <a:pt x="155526" y="1826092"/>
                  </a:lnTo>
                  <a:lnTo>
                    <a:pt x="155184" y="1821117"/>
                  </a:lnTo>
                  <a:lnTo>
                    <a:pt x="154848" y="1816141"/>
                  </a:lnTo>
                  <a:lnTo>
                    <a:pt x="154519" y="1811165"/>
                  </a:lnTo>
                  <a:lnTo>
                    <a:pt x="154196" y="1806189"/>
                  </a:lnTo>
                  <a:lnTo>
                    <a:pt x="153878" y="1801214"/>
                  </a:lnTo>
                  <a:lnTo>
                    <a:pt x="153567" y="1796238"/>
                  </a:lnTo>
                  <a:lnTo>
                    <a:pt x="153260" y="1791262"/>
                  </a:lnTo>
                  <a:lnTo>
                    <a:pt x="152958" y="1786287"/>
                  </a:lnTo>
                  <a:lnTo>
                    <a:pt x="152662" y="1781311"/>
                  </a:lnTo>
                  <a:lnTo>
                    <a:pt x="152371" y="1776335"/>
                  </a:lnTo>
                  <a:lnTo>
                    <a:pt x="152083" y="1771359"/>
                  </a:lnTo>
                  <a:lnTo>
                    <a:pt x="151798" y="1766384"/>
                  </a:lnTo>
                  <a:lnTo>
                    <a:pt x="151516" y="1761408"/>
                  </a:lnTo>
                  <a:lnTo>
                    <a:pt x="151236" y="1756432"/>
                  </a:lnTo>
                  <a:lnTo>
                    <a:pt x="150957" y="1751456"/>
                  </a:lnTo>
                  <a:lnTo>
                    <a:pt x="150679" y="1746481"/>
                  </a:lnTo>
                  <a:lnTo>
                    <a:pt x="150400" y="1741505"/>
                  </a:lnTo>
                  <a:lnTo>
                    <a:pt x="150118" y="1736529"/>
                  </a:lnTo>
                  <a:lnTo>
                    <a:pt x="149833" y="1731554"/>
                  </a:lnTo>
                  <a:lnTo>
                    <a:pt x="149543" y="1726578"/>
                  </a:lnTo>
                  <a:lnTo>
                    <a:pt x="149247" y="1721602"/>
                  </a:lnTo>
                  <a:lnTo>
                    <a:pt x="148942" y="1716626"/>
                  </a:lnTo>
                  <a:lnTo>
                    <a:pt x="148627" y="1711651"/>
                  </a:lnTo>
                  <a:lnTo>
                    <a:pt x="148301" y="1706675"/>
                  </a:lnTo>
                  <a:lnTo>
                    <a:pt x="147961" y="1701699"/>
                  </a:lnTo>
                  <a:lnTo>
                    <a:pt x="147608" y="1696723"/>
                  </a:lnTo>
                  <a:lnTo>
                    <a:pt x="147240" y="1691748"/>
                  </a:lnTo>
                  <a:lnTo>
                    <a:pt x="146854" y="1686772"/>
                  </a:lnTo>
                  <a:lnTo>
                    <a:pt x="146448" y="1681796"/>
                  </a:lnTo>
                  <a:lnTo>
                    <a:pt x="146023" y="1676820"/>
                  </a:lnTo>
                  <a:lnTo>
                    <a:pt x="145579" y="1671845"/>
                  </a:lnTo>
                  <a:lnTo>
                    <a:pt x="145116" y="1666869"/>
                  </a:lnTo>
                  <a:lnTo>
                    <a:pt x="144633" y="1661893"/>
                  </a:lnTo>
                  <a:lnTo>
                    <a:pt x="144131" y="1656918"/>
                  </a:lnTo>
                  <a:lnTo>
                    <a:pt x="143607" y="1651942"/>
                  </a:lnTo>
                  <a:lnTo>
                    <a:pt x="143064" y="1646966"/>
                  </a:lnTo>
                  <a:lnTo>
                    <a:pt x="142504" y="1641990"/>
                  </a:lnTo>
                  <a:lnTo>
                    <a:pt x="141928" y="1637015"/>
                  </a:lnTo>
                  <a:lnTo>
                    <a:pt x="141338" y="1632039"/>
                  </a:lnTo>
                  <a:lnTo>
                    <a:pt x="140735" y="1627063"/>
                  </a:lnTo>
                  <a:lnTo>
                    <a:pt x="140120" y="1622087"/>
                  </a:lnTo>
                  <a:lnTo>
                    <a:pt x="139495" y="1617112"/>
                  </a:lnTo>
                  <a:lnTo>
                    <a:pt x="138862" y="1612136"/>
                  </a:lnTo>
                  <a:lnTo>
                    <a:pt x="138226" y="1607160"/>
                  </a:lnTo>
                  <a:lnTo>
                    <a:pt x="137586" y="1602185"/>
                  </a:lnTo>
                  <a:lnTo>
                    <a:pt x="136944" y="1597209"/>
                  </a:lnTo>
                  <a:lnTo>
                    <a:pt x="136303" y="1592233"/>
                  </a:lnTo>
                  <a:lnTo>
                    <a:pt x="135665" y="1587257"/>
                  </a:lnTo>
                  <a:lnTo>
                    <a:pt x="135030" y="1582282"/>
                  </a:lnTo>
                  <a:lnTo>
                    <a:pt x="134400" y="1577306"/>
                  </a:lnTo>
                  <a:lnTo>
                    <a:pt x="133775" y="1572330"/>
                  </a:lnTo>
                  <a:lnTo>
                    <a:pt x="133155" y="1567354"/>
                  </a:lnTo>
                  <a:lnTo>
                    <a:pt x="132541" y="1562379"/>
                  </a:lnTo>
                  <a:lnTo>
                    <a:pt x="131933" y="1557403"/>
                  </a:lnTo>
                  <a:lnTo>
                    <a:pt x="131329" y="1552427"/>
                  </a:lnTo>
                  <a:lnTo>
                    <a:pt x="130728" y="1547452"/>
                  </a:lnTo>
                  <a:lnTo>
                    <a:pt x="130128" y="1542476"/>
                  </a:lnTo>
                  <a:lnTo>
                    <a:pt x="129528" y="1537500"/>
                  </a:lnTo>
                  <a:lnTo>
                    <a:pt x="128925" y="1532524"/>
                  </a:lnTo>
                  <a:lnTo>
                    <a:pt x="128318" y="1527549"/>
                  </a:lnTo>
                  <a:lnTo>
                    <a:pt x="127701" y="1522573"/>
                  </a:lnTo>
                  <a:lnTo>
                    <a:pt x="127074" y="1517597"/>
                  </a:lnTo>
                  <a:lnTo>
                    <a:pt x="126433" y="1512621"/>
                  </a:lnTo>
                  <a:lnTo>
                    <a:pt x="125777" y="1507646"/>
                  </a:lnTo>
                  <a:lnTo>
                    <a:pt x="125104" y="1502670"/>
                  </a:lnTo>
                  <a:lnTo>
                    <a:pt x="124410" y="1497694"/>
                  </a:lnTo>
                  <a:lnTo>
                    <a:pt x="123690" y="1492718"/>
                  </a:lnTo>
                  <a:lnTo>
                    <a:pt x="122942" y="1487743"/>
                  </a:lnTo>
                  <a:lnTo>
                    <a:pt x="122168" y="1482767"/>
                  </a:lnTo>
                  <a:lnTo>
                    <a:pt x="121364" y="1477791"/>
                  </a:lnTo>
                  <a:lnTo>
                    <a:pt x="120530" y="1472816"/>
                  </a:lnTo>
                  <a:lnTo>
                    <a:pt x="119664" y="1467840"/>
                  </a:lnTo>
                  <a:lnTo>
                    <a:pt x="118765" y="1462864"/>
                  </a:lnTo>
                  <a:lnTo>
                    <a:pt x="117826" y="1457888"/>
                  </a:lnTo>
                  <a:lnTo>
                    <a:pt x="116853" y="1452913"/>
                  </a:lnTo>
                  <a:lnTo>
                    <a:pt x="115846" y="1447937"/>
                  </a:lnTo>
                  <a:lnTo>
                    <a:pt x="114804" y="1442961"/>
                  </a:lnTo>
                  <a:lnTo>
                    <a:pt x="113728" y="1437985"/>
                  </a:lnTo>
                  <a:lnTo>
                    <a:pt x="112619" y="1433010"/>
                  </a:lnTo>
                  <a:lnTo>
                    <a:pt x="111471" y="1428034"/>
                  </a:lnTo>
                  <a:lnTo>
                    <a:pt x="110289" y="1423058"/>
                  </a:lnTo>
                  <a:lnTo>
                    <a:pt x="109077" y="1418083"/>
                  </a:lnTo>
                  <a:lnTo>
                    <a:pt x="107835" y="1413107"/>
                  </a:lnTo>
                  <a:lnTo>
                    <a:pt x="106566" y="1408131"/>
                  </a:lnTo>
                  <a:lnTo>
                    <a:pt x="105272" y="1403155"/>
                  </a:lnTo>
                  <a:lnTo>
                    <a:pt x="103953" y="1398180"/>
                  </a:lnTo>
                  <a:lnTo>
                    <a:pt x="102610" y="1393204"/>
                  </a:lnTo>
                  <a:lnTo>
                    <a:pt x="101249" y="1388228"/>
                  </a:lnTo>
                  <a:lnTo>
                    <a:pt x="99874" y="1383252"/>
                  </a:lnTo>
                  <a:lnTo>
                    <a:pt x="98486" y="1378277"/>
                  </a:lnTo>
                  <a:lnTo>
                    <a:pt x="97090" y="1373301"/>
                  </a:lnTo>
                  <a:lnTo>
                    <a:pt x="95686" y="1368325"/>
                  </a:lnTo>
                  <a:lnTo>
                    <a:pt x="94279" y="1363350"/>
                  </a:lnTo>
                  <a:lnTo>
                    <a:pt x="92872" y="1358374"/>
                  </a:lnTo>
                  <a:lnTo>
                    <a:pt x="91469" y="1353398"/>
                  </a:lnTo>
                  <a:lnTo>
                    <a:pt x="90071" y="1348422"/>
                  </a:lnTo>
                  <a:lnTo>
                    <a:pt x="88681" y="1343447"/>
                  </a:lnTo>
                  <a:lnTo>
                    <a:pt x="87301" y="1338471"/>
                  </a:lnTo>
                  <a:lnTo>
                    <a:pt x="85935" y="1333495"/>
                  </a:lnTo>
                  <a:lnTo>
                    <a:pt x="84587" y="1328519"/>
                  </a:lnTo>
                  <a:lnTo>
                    <a:pt x="83256" y="1323544"/>
                  </a:lnTo>
                  <a:lnTo>
                    <a:pt x="81943" y="1318568"/>
                  </a:lnTo>
                  <a:lnTo>
                    <a:pt x="80651" y="1313592"/>
                  </a:lnTo>
                  <a:lnTo>
                    <a:pt x="79380" y="1308616"/>
                  </a:lnTo>
                  <a:lnTo>
                    <a:pt x="78131" y="1303641"/>
                  </a:lnTo>
                  <a:lnTo>
                    <a:pt x="76911" y="1298665"/>
                  </a:lnTo>
                  <a:lnTo>
                    <a:pt x="75715" y="1293689"/>
                  </a:lnTo>
                  <a:lnTo>
                    <a:pt x="74543" y="1288714"/>
                  </a:lnTo>
                  <a:lnTo>
                    <a:pt x="73397" y="1283738"/>
                  </a:lnTo>
                  <a:lnTo>
                    <a:pt x="72274" y="1278762"/>
                  </a:lnTo>
                  <a:lnTo>
                    <a:pt x="71176" y="1273786"/>
                  </a:lnTo>
                  <a:lnTo>
                    <a:pt x="70103" y="1268811"/>
                  </a:lnTo>
                  <a:lnTo>
                    <a:pt x="69055" y="1263835"/>
                  </a:lnTo>
                  <a:lnTo>
                    <a:pt x="68028" y="1258859"/>
                  </a:lnTo>
                  <a:lnTo>
                    <a:pt x="67020" y="1253883"/>
                  </a:lnTo>
                  <a:lnTo>
                    <a:pt x="66028" y="1248908"/>
                  </a:lnTo>
                  <a:lnTo>
                    <a:pt x="65052" y="1243932"/>
                  </a:lnTo>
                  <a:lnTo>
                    <a:pt x="64088" y="1238956"/>
                  </a:lnTo>
                  <a:lnTo>
                    <a:pt x="63135" y="1233981"/>
                  </a:lnTo>
                  <a:lnTo>
                    <a:pt x="62189" y="1229005"/>
                  </a:lnTo>
                  <a:lnTo>
                    <a:pt x="61245" y="1224029"/>
                  </a:lnTo>
                  <a:lnTo>
                    <a:pt x="60302" y="1219053"/>
                  </a:lnTo>
                  <a:lnTo>
                    <a:pt x="59356" y="1214078"/>
                  </a:lnTo>
                  <a:lnTo>
                    <a:pt x="58404" y="1209102"/>
                  </a:lnTo>
                  <a:lnTo>
                    <a:pt x="57443" y="1204126"/>
                  </a:lnTo>
                  <a:lnTo>
                    <a:pt x="56469" y="1199150"/>
                  </a:lnTo>
                  <a:lnTo>
                    <a:pt x="55482" y="1194175"/>
                  </a:lnTo>
                  <a:lnTo>
                    <a:pt x="54480" y="1189199"/>
                  </a:lnTo>
                  <a:lnTo>
                    <a:pt x="53460" y="1184223"/>
                  </a:lnTo>
                  <a:lnTo>
                    <a:pt x="52423" y="1179247"/>
                  </a:lnTo>
                  <a:lnTo>
                    <a:pt x="51366" y="1174272"/>
                  </a:lnTo>
                  <a:lnTo>
                    <a:pt x="50286" y="1169296"/>
                  </a:lnTo>
                  <a:lnTo>
                    <a:pt x="49187" y="1164320"/>
                  </a:lnTo>
                  <a:lnTo>
                    <a:pt x="48069" y="1159345"/>
                  </a:lnTo>
                  <a:lnTo>
                    <a:pt x="46932" y="1154369"/>
                  </a:lnTo>
                  <a:lnTo>
                    <a:pt x="45777" y="1149393"/>
                  </a:lnTo>
                  <a:lnTo>
                    <a:pt x="44606" y="1144417"/>
                  </a:lnTo>
                  <a:lnTo>
                    <a:pt x="43416" y="1139442"/>
                  </a:lnTo>
                  <a:lnTo>
                    <a:pt x="42211" y="1134466"/>
                  </a:lnTo>
                  <a:lnTo>
                    <a:pt x="40993" y="1129490"/>
                  </a:lnTo>
                  <a:lnTo>
                    <a:pt x="39763" y="1124514"/>
                  </a:lnTo>
                  <a:lnTo>
                    <a:pt x="38522" y="1119539"/>
                  </a:lnTo>
                  <a:lnTo>
                    <a:pt x="37271" y="1114563"/>
                  </a:lnTo>
                  <a:lnTo>
                    <a:pt x="36010" y="1109587"/>
                  </a:lnTo>
                  <a:lnTo>
                    <a:pt x="34740" y="1104612"/>
                  </a:lnTo>
                  <a:lnTo>
                    <a:pt x="33464" y="1099636"/>
                  </a:lnTo>
                  <a:lnTo>
                    <a:pt x="32181" y="1094660"/>
                  </a:lnTo>
                  <a:lnTo>
                    <a:pt x="30894" y="1089684"/>
                  </a:lnTo>
                  <a:lnTo>
                    <a:pt x="29604" y="1084709"/>
                  </a:lnTo>
                  <a:lnTo>
                    <a:pt x="28311" y="1079733"/>
                  </a:lnTo>
                  <a:lnTo>
                    <a:pt x="27018" y="1074757"/>
                  </a:lnTo>
                  <a:lnTo>
                    <a:pt x="25729" y="1069781"/>
                  </a:lnTo>
                  <a:lnTo>
                    <a:pt x="24446" y="1064806"/>
                  </a:lnTo>
                  <a:lnTo>
                    <a:pt x="23174" y="1059830"/>
                  </a:lnTo>
                  <a:lnTo>
                    <a:pt x="21915" y="1054854"/>
                  </a:lnTo>
                  <a:lnTo>
                    <a:pt x="20675" y="1049879"/>
                  </a:lnTo>
                  <a:lnTo>
                    <a:pt x="19463" y="1044903"/>
                  </a:lnTo>
                  <a:lnTo>
                    <a:pt x="18287" y="1039927"/>
                  </a:lnTo>
                  <a:lnTo>
                    <a:pt x="17151" y="1034951"/>
                  </a:lnTo>
                  <a:lnTo>
                    <a:pt x="16062" y="1029976"/>
                  </a:lnTo>
                  <a:lnTo>
                    <a:pt x="15026" y="1025000"/>
                  </a:lnTo>
                  <a:lnTo>
                    <a:pt x="14050" y="1020024"/>
                  </a:lnTo>
                  <a:lnTo>
                    <a:pt x="13141" y="1015048"/>
                  </a:lnTo>
                  <a:lnTo>
                    <a:pt x="12321" y="1010073"/>
                  </a:lnTo>
                  <a:lnTo>
                    <a:pt x="11582" y="1005097"/>
                  </a:lnTo>
                  <a:lnTo>
                    <a:pt x="10925" y="1000121"/>
                  </a:lnTo>
                  <a:lnTo>
                    <a:pt x="10353" y="995145"/>
                  </a:lnTo>
                  <a:lnTo>
                    <a:pt x="9867" y="990170"/>
                  </a:lnTo>
                  <a:lnTo>
                    <a:pt x="9464" y="985194"/>
                  </a:lnTo>
                  <a:lnTo>
                    <a:pt x="9152" y="980218"/>
                  </a:lnTo>
                  <a:lnTo>
                    <a:pt x="8923" y="975243"/>
                  </a:lnTo>
                  <a:lnTo>
                    <a:pt x="8762" y="970267"/>
                  </a:lnTo>
                  <a:lnTo>
                    <a:pt x="8659" y="965291"/>
                  </a:lnTo>
                  <a:lnTo>
                    <a:pt x="8606" y="960315"/>
                  </a:lnTo>
                  <a:lnTo>
                    <a:pt x="8593" y="955340"/>
                  </a:lnTo>
                  <a:lnTo>
                    <a:pt x="8607" y="950364"/>
                  </a:lnTo>
                  <a:lnTo>
                    <a:pt x="8637" y="945388"/>
                  </a:lnTo>
                  <a:lnTo>
                    <a:pt x="8664" y="940412"/>
                  </a:lnTo>
                  <a:lnTo>
                    <a:pt x="8679" y="935437"/>
                  </a:lnTo>
                  <a:lnTo>
                    <a:pt x="8669" y="930461"/>
                  </a:lnTo>
                  <a:lnTo>
                    <a:pt x="8625" y="925485"/>
                  </a:lnTo>
                  <a:lnTo>
                    <a:pt x="8540" y="920510"/>
                  </a:lnTo>
                  <a:lnTo>
                    <a:pt x="8397" y="915534"/>
                  </a:lnTo>
                  <a:lnTo>
                    <a:pt x="8194" y="910558"/>
                  </a:lnTo>
                  <a:lnTo>
                    <a:pt x="7932" y="905582"/>
                  </a:lnTo>
                  <a:lnTo>
                    <a:pt x="7610" y="900607"/>
                  </a:lnTo>
                  <a:lnTo>
                    <a:pt x="7231" y="895631"/>
                  </a:lnTo>
                  <a:lnTo>
                    <a:pt x="6797" y="890655"/>
                  </a:lnTo>
                  <a:lnTo>
                    <a:pt x="6312" y="885679"/>
                  </a:lnTo>
                  <a:lnTo>
                    <a:pt x="5778" y="880704"/>
                  </a:lnTo>
                  <a:lnTo>
                    <a:pt x="5212" y="875728"/>
                  </a:lnTo>
                  <a:lnTo>
                    <a:pt x="4626" y="870752"/>
                  </a:lnTo>
                  <a:lnTo>
                    <a:pt x="4028" y="865777"/>
                  </a:lnTo>
                  <a:lnTo>
                    <a:pt x="3430" y="860801"/>
                  </a:lnTo>
                  <a:lnTo>
                    <a:pt x="2842" y="855825"/>
                  </a:lnTo>
                  <a:lnTo>
                    <a:pt x="2282" y="850849"/>
                  </a:lnTo>
                  <a:lnTo>
                    <a:pt x="1762" y="845874"/>
                  </a:lnTo>
                  <a:lnTo>
                    <a:pt x="1290" y="840898"/>
                  </a:lnTo>
                  <a:lnTo>
                    <a:pt x="877" y="835922"/>
                  </a:lnTo>
                  <a:lnTo>
                    <a:pt x="531" y="830946"/>
                  </a:lnTo>
                  <a:lnTo>
                    <a:pt x="260" y="825971"/>
                  </a:lnTo>
                  <a:lnTo>
                    <a:pt x="77" y="820995"/>
                  </a:lnTo>
                  <a:lnTo>
                    <a:pt x="0" y="816019"/>
                  </a:lnTo>
                  <a:lnTo>
                    <a:pt x="19" y="811043"/>
                  </a:lnTo>
                  <a:lnTo>
                    <a:pt x="138" y="806068"/>
                  </a:lnTo>
                  <a:lnTo>
                    <a:pt x="361" y="801092"/>
                  </a:lnTo>
                  <a:lnTo>
                    <a:pt x="689" y="796116"/>
                  </a:lnTo>
                  <a:lnTo>
                    <a:pt x="1126" y="791141"/>
                  </a:lnTo>
                  <a:lnTo>
                    <a:pt x="1692" y="786165"/>
                  </a:lnTo>
                  <a:lnTo>
                    <a:pt x="2371" y="781189"/>
                  </a:lnTo>
                  <a:lnTo>
                    <a:pt x="3159" y="776213"/>
                  </a:lnTo>
                  <a:lnTo>
                    <a:pt x="4055" y="771238"/>
                  </a:lnTo>
                  <a:lnTo>
                    <a:pt x="5059" y="766262"/>
                  </a:lnTo>
                  <a:lnTo>
                    <a:pt x="6168" y="761286"/>
                  </a:lnTo>
                  <a:lnTo>
                    <a:pt x="7391" y="756310"/>
                  </a:lnTo>
                  <a:lnTo>
                    <a:pt x="8728" y="751335"/>
                  </a:lnTo>
                  <a:lnTo>
                    <a:pt x="10163" y="746359"/>
                  </a:lnTo>
                  <a:lnTo>
                    <a:pt x="11691" y="741383"/>
                  </a:lnTo>
                  <a:lnTo>
                    <a:pt x="13310" y="736408"/>
                  </a:lnTo>
                  <a:lnTo>
                    <a:pt x="15014" y="731432"/>
                  </a:lnTo>
                  <a:lnTo>
                    <a:pt x="16798" y="726456"/>
                  </a:lnTo>
                  <a:lnTo>
                    <a:pt x="18672" y="721480"/>
                  </a:lnTo>
                  <a:lnTo>
                    <a:pt x="20611" y="716505"/>
                  </a:lnTo>
                  <a:lnTo>
                    <a:pt x="22607" y="711529"/>
                  </a:lnTo>
                  <a:lnTo>
                    <a:pt x="24654" y="706553"/>
                  </a:lnTo>
                  <a:lnTo>
                    <a:pt x="26742" y="701577"/>
                  </a:lnTo>
                  <a:lnTo>
                    <a:pt x="28865" y="696602"/>
                  </a:lnTo>
                  <a:lnTo>
                    <a:pt x="31016" y="691626"/>
                  </a:lnTo>
                  <a:lnTo>
                    <a:pt x="33182" y="686650"/>
                  </a:lnTo>
                  <a:lnTo>
                    <a:pt x="35354" y="681675"/>
                  </a:lnTo>
                  <a:lnTo>
                    <a:pt x="37525" y="676699"/>
                  </a:lnTo>
                  <a:lnTo>
                    <a:pt x="39687" y="671723"/>
                  </a:lnTo>
                  <a:lnTo>
                    <a:pt x="41834" y="666747"/>
                  </a:lnTo>
                  <a:lnTo>
                    <a:pt x="43962" y="661772"/>
                  </a:lnTo>
                  <a:lnTo>
                    <a:pt x="46060" y="656796"/>
                  </a:lnTo>
                  <a:lnTo>
                    <a:pt x="48129" y="651820"/>
                  </a:lnTo>
                  <a:lnTo>
                    <a:pt x="50169" y="646844"/>
                  </a:lnTo>
                  <a:lnTo>
                    <a:pt x="52180" y="641869"/>
                  </a:lnTo>
                  <a:lnTo>
                    <a:pt x="54160" y="636893"/>
                  </a:lnTo>
                  <a:lnTo>
                    <a:pt x="56112" y="631917"/>
                  </a:lnTo>
                  <a:lnTo>
                    <a:pt x="58035" y="626941"/>
                  </a:lnTo>
                  <a:lnTo>
                    <a:pt x="59934" y="621966"/>
                  </a:lnTo>
                  <a:lnTo>
                    <a:pt x="61816" y="616990"/>
                  </a:lnTo>
                  <a:lnTo>
                    <a:pt x="63684" y="612014"/>
                  </a:lnTo>
                  <a:lnTo>
                    <a:pt x="65543" y="607039"/>
                  </a:lnTo>
                  <a:lnTo>
                    <a:pt x="67396" y="602063"/>
                  </a:lnTo>
                  <a:lnTo>
                    <a:pt x="69248" y="597087"/>
                  </a:lnTo>
                  <a:lnTo>
                    <a:pt x="71105" y="592111"/>
                  </a:lnTo>
                  <a:lnTo>
                    <a:pt x="72969" y="587136"/>
                  </a:lnTo>
                  <a:lnTo>
                    <a:pt x="74844" y="582160"/>
                  </a:lnTo>
                  <a:lnTo>
                    <a:pt x="76731" y="577184"/>
                  </a:lnTo>
                  <a:lnTo>
                    <a:pt x="78633" y="572208"/>
                  </a:lnTo>
                  <a:lnTo>
                    <a:pt x="80551" y="567233"/>
                  </a:lnTo>
                  <a:lnTo>
                    <a:pt x="82487" y="562257"/>
                  </a:lnTo>
                  <a:lnTo>
                    <a:pt x="84439" y="557281"/>
                  </a:lnTo>
                  <a:lnTo>
                    <a:pt x="86405" y="552306"/>
                  </a:lnTo>
                  <a:lnTo>
                    <a:pt x="88383" y="547330"/>
                  </a:lnTo>
                  <a:lnTo>
                    <a:pt x="90372" y="542354"/>
                  </a:lnTo>
                  <a:lnTo>
                    <a:pt x="92368" y="537378"/>
                  </a:lnTo>
                  <a:lnTo>
                    <a:pt x="94369" y="532403"/>
                  </a:lnTo>
                  <a:lnTo>
                    <a:pt x="96371" y="527427"/>
                  </a:lnTo>
                  <a:lnTo>
                    <a:pt x="98369" y="522451"/>
                  </a:lnTo>
                  <a:lnTo>
                    <a:pt x="100359" y="517475"/>
                  </a:lnTo>
                  <a:lnTo>
                    <a:pt x="102338" y="512500"/>
                  </a:lnTo>
                  <a:lnTo>
                    <a:pt x="104303" y="507524"/>
                  </a:lnTo>
                  <a:lnTo>
                    <a:pt x="106250" y="502548"/>
                  </a:lnTo>
                  <a:lnTo>
                    <a:pt x="108170" y="497572"/>
                  </a:lnTo>
                  <a:lnTo>
                    <a:pt x="110062" y="492597"/>
                  </a:lnTo>
                  <a:lnTo>
                    <a:pt x="111925" y="487621"/>
                  </a:lnTo>
                  <a:lnTo>
                    <a:pt x="113757" y="482645"/>
                  </a:lnTo>
                  <a:lnTo>
                    <a:pt x="115554" y="477670"/>
                  </a:lnTo>
                  <a:lnTo>
                    <a:pt x="117316" y="472694"/>
                  </a:lnTo>
                  <a:lnTo>
                    <a:pt x="119036" y="467718"/>
                  </a:lnTo>
                  <a:lnTo>
                    <a:pt x="120713" y="462742"/>
                  </a:lnTo>
                  <a:lnTo>
                    <a:pt x="122349" y="457767"/>
                  </a:lnTo>
                  <a:lnTo>
                    <a:pt x="123945" y="452791"/>
                  </a:lnTo>
                  <a:lnTo>
                    <a:pt x="125501" y="447815"/>
                  </a:lnTo>
                  <a:lnTo>
                    <a:pt x="127016" y="442839"/>
                  </a:lnTo>
                  <a:lnTo>
                    <a:pt x="128492" y="437864"/>
                  </a:lnTo>
                  <a:lnTo>
                    <a:pt x="129919" y="432888"/>
                  </a:lnTo>
                  <a:lnTo>
                    <a:pt x="131308" y="427912"/>
                  </a:lnTo>
                  <a:lnTo>
                    <a:pt x="132660" y="422937"/>
                  </a:lnTo>
                  <a:lnTo>
                    <a:pt x="133975" y="417961"/>
                  </a:lnTo>
                  <a:lnTo>
                    <a:pt x="135254" y="412985"/>
                  </a:lnTo>
                  <a:lnTo>
                    <a:pt x="136499" y="408009"/>
                  </a:lnTo>
                  <a:lnTo>
                    <a:pt x="137705" y="403034"/>
                  </a:lnTo>
                  <a:lnTo>
                    <a:pt x="138876" y="398058"/>
                  </a:lnTo>
                  <a:lnTo>
                    <a:pt x="140016" y="393082"/>
                  </a:lnTo>
                  <a:lnTo>
                    <a:pt x="141125" y="388106"/>
                  </a:lnTo>
                  <a:lnTo>
                    <a:pt x="142205" y="383131"/>
                  </a:lnTo>
                  <a:lnTo>
                    <a:pt x="143255" y="378155"/>
                  </a:lnTo>
                  <a:lnTo>
                    <a:pt x="144277" y="373179"/>
                  </a:lnTo>
                  <a:lnTo>
                    <a:pt x="145266" y="368204"/>
                  </a:lnTo>
                  <a:lnTo>
                    <a:pt x="146229" y="363228"/>
                  </a:lnTo>
                  <a:lnTo>
                    <a:pt x="147167" y="358252"/>
                  </a:lnTo>
                  <a:lnTo>
                    <a:pt x="148079" y="353276"/>
                  </a:lnTo>
                  <a:lnTo>
                    <a:pt x="148967" y="348301"/>
                  </a:lnTo>
                  <a:lnTo>
                    <a:pt x="149831" y="343325"/>
                  </a:lnTo>
                  <a:lnTo>
                    <a:pt x="150668" y="338349"/>
                  </a:lnTo>
                  <a:lnTo>
                    <a:pt x="151480" y="333373"/>
                  </a:lnTo>
                  <a:lnTo>
                    <a:pt x="152270" y="328398"/>
                  </a:lnTo>
                  <a:lnTo>
                    <a:pt x="153036" y="323422"/>
                  </a:lnTo>
                  <a:lnTo>
                    <a:pt x="153781" y="318446"/>
                  </a:lnTo>
                  <a:lnTo>
                    <a:pt x="154504" y="313470"/>
                  </a:lnTo>
                  <a:lnTo>
                    <a:pt x="155203" y="308495"/>
                  </a:lnTo>
                  <a:lnTo>
                    <a:pt x="155876" y="303519"/>
                  </a:lnTo>
                  <a:lnTo>
                    <a:pt x="156527" y="298543"/>
                  </a:lnTo>
                  <a:lnTo>
                    <a:pt x="157155" y="293568"/>
                  </a:lnTo>
                  <a:lnTo>
                    <a:pt x="157762" y="288592"/>
                  </a:lnTo>
                  <a:lnTo>
                    <a:pt x="158346" y="283616"/>
                  </a:lnTo>
                  <a:lnTo>
                    <a:pt x="158907" y="278640"/>
                  </a:lnTo>
                  <a:lnTo>
                    <a:pt x="159443" y="273665"/>
                  </a:lnTo>
                  <a:lnTo>
                    <a:pt x="159956" y="268689"/>
                  </a:lnTo>
                  <a:lnTo>
                    <a:pt x="160446" y="263713"/>
                  </a:lnTo>
                  <a:lnTo>
                    <a:pt x="160915" y="258737"/>
                  </a:lnTo>
                  <a:lnTo>
                    <a:pt x="161363" y="253762"/>
                  </a:lnTo>
                  <a:lnTo>
                    <a:pt x="161790" y="248786"/>
                  </a:lnTo>
                  <a:lnTo>
                    <a:pt x="162195" y="243810"/>
                  </a:lnTo>
                  <a:lnTo>
                    <a:pt x="162577" y="238835"/>
                  </a:lnTo>
                  <a:lnTo>
                    <a:pt x="162939" y="233859"/>
                  </a:lnTo>
                  <a:lnTo>
                    <a:pt x="163284" y="228883"/>
                  </a:lnTo>
                  <a:lnTo>
                    <a:pt x="163610" y="223907"/>
                  </a:lnTo>
                  <a:lnTo>
                    <a:pt x="163918" y="218932"/>
                  </a:lnTo>
                  <a:lnTo>
                    <a:pt x="164210" y="213956"/>
                  </a:lnTo>
                  <a:lnTo>
                    <a:pt x="164482" y="208980"/>
                  </a:lnTo>
                  <a:lnTo>
                    <a:pt x="164738" y="204004"/>
                  </a:lnTo>
                  <a:lnTo>
                    <a:pt x="164979" y="199029"/>
                  </a:lnTo>
                  <a:lnTo>
                    <a:pt x="165205" y="194053"/>
                  </a:lnTo>
                  <a:lnTo>
                    <a:pt x="165417" y="189077"/>
                  </a:lnTo>
                  <a:lnTo>
                    <a:pt x="165616" y="184102"/>
                  </a:lnTo>
                  <a:lnTo>
                    <a:pt x="165800" y="179126"/>
                  </a:lnTo>
                  <a:lnTo>
                    <a:pt x="165970" y="174150"/>
                  </a:lnTo>
                  <a:lnTo>
                    <a:pt x="166128" y="169174"/>
                  </a:lnTo>
                  <a:lnTo>
                    <a:pt x="166274" y="164199"/>
                  </a:lnTo>
                  <a:lnTo>
                    <a:pt x="166409" y="159223"/>
                  </a:lnTo>
                  <a:lnTo>
                    <a:pt x="166533" y="154247"/>
                  </a:lnTo>
                  <a:lnTo>
                    <a:pt x="166647" y="149271"/>
                  </a:lnTo>
                  <a:lnTo>
                    <a:pt x="166749" y="144296"/>
                  </a:lnTo>
                  <a:lnTo>
                    <a:pt x="166841" y="139320"/>
                  </a:lnTo>
                  <a:lnTo>
                    <a:pt x="166926" y="134344"/>
                  </a:lnTo>
                  <a:lnTo>
                    <a:pt x="167002" y="129368"/>
                  </a:lnTo>
                  <a:lnTo>
                    <a:pt x="167071" y="124393"/>
                  </a:lnTo>
                  <a:lnTo>
                    <a:pt x="167133" y="119417"/>
                  </a:lnTo>
                  <a:lnTo>
                    <a:pt x="167188" y="114441"/>
                  </a:lnTo>
                  <a:lnTo>
                    <a:pt x="167237" y="109466"/>
                  </a:lnTo>
                  <a:lnTo>
                    <a:pt x="167281" y="104490"/>
                  </a:lnTo>
                  <a:lnTo>
                    <a:pt x="167320" y="99514"/>
                  </a:lnTo>
                  <a:lnTo>
                    <a:pt x="167356" y="94538"/>
                  </a:lnTo>
                  <a:lnTo>
                    <a:pt x="167388" y="89563"/>
                  </a:lnTo>
                  <a:lnTo>
                    <a:pt x="167418" y="84587"/>
                  </a:lnTo>
                  <a:lnTo>
                    <a:pt x="167445" y="79611"/>
                  </a:lnTo>
                  <a:lnTo>
                    <a:pt x="167470" y="74635"/>
                  </a:lnTo>
                  <a:lnTo>
                    <a:pt x="167495" y="69660"/>
                  </a:lnTo>
                  <a:lnTo>
                    <a:pt x="167519" y="64684"/>
                  </a:lnTo>
                  <a:lnTo>
                    <a:pt x="167544" y="59708"/>
                  </a:lnTo>
                  <a:lnTo>
                    <a:pt x="167568" y="54733"/>
                  </a:lnTo>
                  <a:lnTo>
                    <a:pt x="167594" y="49757"/>
                  </a:lnTo>
                  <a:lnTo>
                    <a:pt x="167621" y="44781"/>
                  </a:lnTo>
                  <a:lnTo>
                    <a:pt x="167650" y="39805"/>
                  </a:lnTo>
                  <a:lnTo>
                    <a:pt x="167681" y="34830"/>
                  </a:lnTo>
                  <a:lnTo>
                    <a:pt x="167714" y="29854"/>
                  </a:lnTo>
                  <a:lnTo>
                    <a:pt x="167749" y="24878"/>
                  </a:lnTo>
                  <a:lnTo>
                    <a:pt x="167787" y="19902"/>
                  </a:lnTo>
                  <a:lnTo>
                    <a:pt x="167828" y="14927"/>
                  </a:lnTo>
                  <a:lnTo>
                    <a:pt x="167871" y="9951"/>
                  </a:lnTo>
                  <a:lnTo>
                    <a:pt x="167916" y="4975"/>
                  </a:lnTo>
                  <a:lnTo>
                    <a:pt x="167963" y="0"/>
                  </a:lnTo>
                  <a:lnTo>
                    <a:pt x="169910" y="0"/>
                  </a:lnTo>
                  <a:lnTo>
                    <a:pt x="169957" y="4975"/>
                  </a:lnTo>
                  <a:lnTo>
                    <a:pt x="170002" y="9951"/>
                  </a:lnTo>
                  <a:lnTo>
                    <a:pt x="170045" y="14927"/>
                  </a:lnTo>
                  <a:lnTo>
                    <a:pt x="170085" y="19902"/>
                  </a:lnTo>
                  <a:lnTo>
                    <a:pt x="170123" y="24878"/>
                  </a:lnTo>
                  <a:lnTo>
                    <a:pt x="170158" y="29854"/>
                  </a:lnTo>
                  <a:lnTo>
                    <a:pt x="170191" y="34830"/>
                  </a:lnTo>
                  <a:lnTo>
                    <a:pt x="170222" y="39805"/>
                  </a:lnTo>
                  <a:lnTo>
                    <a:pt x="170251" y="44781"/>
                  </a:lnTo>
                  <a:lnTo>
                    <a:pt x="170278" y="49757"/>
                  </a:lnTo>
                  <a:lnTo>
                    <a:pt x="170304" y="54733"/>
                  </a:lnTo>
                  <a:lnTo>
                    <a:pt x="170329" y="59708"/>
                  </a:lnTo>
                  <a:lnTo>
                    <a:pt x="170353" y="64684"/>
                  </a:lnTo>
                  <a:lnTo>
                    <a:pt x="170377" y="69660"/>
                  </a:lnTo>
                  <a:lnTo>
                    <a:pt x="170402" y="74635"/>
                  </a:lnTo>
                  <a:lnTo>
                    <a:pt x="170428" y="79611"/>
                  </a:lnTo>
                  <a:lnTo>
                    <a:pt x="170455" y="84587"/>
                  </a:lnTo>
                  <a:lnTo>
                    <a:pt x="170484" y="89563"/>
                  </a:lnTo>
                  <a:lnTo>
                    <a:pt x="170517" y="94538"/>
                  </a:lnTo>
                  <a:lnTo>
                    <a:pt x="170552" y="99514"/>
                  </a:lnTo>
                  <a:lnTo>
                    <a:pt x="170592" y="104490"/>
                  </a:lnTo>
                  <a:lnTo>
                    <a:pt x="170636" y="109466"/>
                  </a:lnTo>
                  <a:lnTo>
                    <a:pt x="170684" y="114441"/>
                  </a:lnTo>
                  <a:lnTo>
                    <a:pt x="170739" y="119417"/>
                  </a:lnTo>
                  <a:lnTo>
                    <a:pt x="170801" y="124393"/>
                  </a:lnTo>
                  <a:lnTo>
                    <a:pt x="170870" y="129368"/>
                  </a:lnTo>
                  <a:lnTo>
                    <a:pt x="170947" y="134344"/>
                  </a:lnTo>
                  <a:lnTo>
                    <a:pt x="171031" y="139320"/>
                  </a:lnTo>
                  <a:lnTo>
                    <a:pt x="171124" y="144296"/>
                  </a:lnTo>
                  <a:lnTo>
                    <a:pt x="171226" y="149271"/>
                  </a:lnTo>
                  <a:lnTo>
                    <a:pt x="171340" y="154247"/>
                  </a:lnTo>
                  <a:lnTo>
                    <a:pt x="171464" y="159223"/>
                  </a:lnTo>
                  <a:lnTo>
                    <a:pt x="171599" y="164199"/>
                  </a:lnTo>
                  <a:lnTo>
                    <a:pt x="171745" y="169174"/>
                  </a:lnTo>
                  <a:lnTo>
                    <a:pt x="171903" y="174150"/>
                  </a:lnTo>
                  <a:lnTo>
                    <a:pt x="172073" y="179126"/>
                  </a:lnTo>
                  <a:lnTo>
                    <a:pt x="172257" y="184102"/>
                  </a:lnTo>
                  <a:lnTo>
                    <a:pt x="172455" y="189077"/>
                  </a:lnTo>
                  <a:lnTo>
                    <a:pt x="172668" y="194053"/>
                  </a:lnTo>
                  <a:lnTo>
                    <a:pt x="172894" y="199029"/>
                  </a:lnTo>
                  <a:lnTo>
                    <a:pt x="173135" y="204004"/>
                  </a:lnTo>
                  <a:lnTo>
                    <a:pt x="173391" y="208980"/>
                  </a:lnTo>
                  <a:lnTo>
                    <a:pt x="173663" y="213956"/>
                  </a:lnTo>
                  <a:lnTo>
                    <a:pt x="173954" y="218932"/>
                  </a:lnTo>
                  <a:lnTo>
                    <a:pt x="174263" y="223907"/>
                  </a:lnTo>
                  <a:lnTo>
                    <a:pt x="174589" y="228883"/>
                  </a:lnTo>
                  <a:lnTo>
                    <a:pt x="174933" y="233859"/>
                  </a:lnTo>
                  <a:lnTo>
                    <a:pt x="175296" y="238835"/>
                  </a:lnTo>
                  <a:lnTo>
                    <a:pt x="175678" y="243810"/>
                  </a:lnTo>
                  <a:lnTo>
                    <a:pt x="176083" y="248786"/>
                  </a:lnTo>
                  <a:lnTo>
                    <a:pt x="176509" y="253762"/>
                  </a:lnTo>
                  <a:lnTo>
                    <a:pt x="176957" y="258737"/>
                  </a:lnTo>
                  <a:lnTo>
                    <a:pt x="177426" y="263713"/>
                  </a:lnTo>
                  <a:lnTo>
                    <a:pt x="177917" y="268689"/>
                  </a:lnTo>
                  <a:lnTo>
                    <a:pt x="178429" y="273665"/>
                  </a:lnTo>
                  <a:lnTo>
                    <a:pt x="178965" y="278640"/>
                  </a:lnTo>
                  <a:lnTo>
                    <a:pt x="179527" y="283616"/>
                  </a:lnTo>
                  <a:lnTo>
                    <a:pt x="180111" y="288592"/>
                  </a:lnTo>
                  <a:lnTo>
                    <a:pt x="180717" y="293568"/>
                  </a:lnTo>
                  <a:lnTo>
                    <a:pt x="181346" y="298543"/>
                  </a:lnTo>
                  <a:lnTo>
                    <a:pt x="181997" y="303519"/>
                  </a:lnTo>
                  <a:lnTo>
                    <a:pt x="182670" y="308495"/>
                  </a:lnTo>
                  <a:lnTo>
                    <a:pt x="183369" y="313470"/>
                  </a:lnTo>
                  <a:lnTo>
                    <a:pt x="184091" y="318446"/>
                  </a:lnTo>
                  <a:lnTo>
                    <a:pt x="184836" y="323422"/>
                  </a:lnTo>
                  <a:lnTo>
                    <a:pt x="185603" y="328398"/>
                  </a:lnTo>
                  <a:lnTo>
                    <a:pt x="186392" y="333373"/>
                  </a:lnTo>
                  <a:lnTo>
                    <a:pt x="187205" y="338349"/>
                  </a:lnTo>
                  <a:lnTo>
                    <a:pt x="188042" y="343325"/>
                  </a:lnTo>
                  <a:lnTo>
                    <a:pt x="188906" y="348301"/>
                  </a:lnTo>
                  <a:lnTo>
                    <a:pt x="189793" y="353276"/>
                  </a:lnTo>
                  <a:lnTo>
                    <a:pt x="190706" y="358252"/>
                  </a:lnTo>
                  <a:lnTo>
                    <a:pt x="191643" y="363228"/>
                  </a:lnTo>
                  <a:lnTo>
                    <a:pt x="192606" y="368204"/>
                  </a:lnTo>
                  <a:lnTo>
                    <a:pt x="193596" y="373179"/>
                  </a:lnTo>
                  <a:lnTo>
                    <a:pt x="194617" y="378155"/>
                  </a:lnTo>
                  <a:lnTo>
                    <a:pt x="195668" y="383131"/>
                  </a:lnTo>
                  <a:lnTo>
                    <a:pt x="196747" y="388106"/>
                  </a:lnTo>
                  <a:lnTo>
                    <a:pt x="197856" y="393082"/>
                  </a:lnTo>
                  <a:lnTo>
                    <a:pt x="198996" y="398058"/>
                  </a:lnTo>
                  <a:lnTo>
                    <a:pt x="200167" y="403034"/>
                  </a:lnTo>
                  <a:lnTo>
                    <a:pt x="201374" y="408009"/>
                  </a:lnTo>
                  <a:lnTo>
                    <a:pt x="202618" y="412985"/>
                  </a:lnTo>
                  <a:lnTo>
                    <a:pt x="203898" y="417961"/>
                  </a:lnTo>
                  <a:lnTo>
                    <a:pt x="205213" y="422937"/>
                  </a:lnTo>
                  <a:lnTo>
                    <a:pt x="206564" y="427912"/>
                  </a:lnTo>
                  <a:lnTo>
                    <a:pt x="207953" y="432888"/>
                  </a:lnTo>
                  <a:lnTo>
                    <a:pt x="209381" y="437864"/>
                  </a:lnTo>
                  <a:lnTo>
                    <a:pt x="210856" y="442839"/>
                  </a:lnTo>
                  <a:lnTo>
                    <a:pt x="212372" y="447815"/>
                  </a:lnTo>
                  <a:lnTo>
                    <a:pt x="213928" y="452791"/>
                  </a:lnTo>
                  <a:lnTo>
                    <a:pt x="215524" y="457767"/>
                  </a:lnTo>
                  <a:lnTo>
                    <a:pt x="217160" y="462742"/>
                  </a:lnTo>
                  <a:lnTo>
                    <a:pt x="218836" y="467718"/>
                  </a:lnTo>
                  <a:lnTo>
                    <a:pt x="220557" y="472694"/>
                  </a:lnTo>
                  <a:lnTo>
                    <a:pt x="222318" y="477670"/>
                  </a:lnTo>
                  <a:lnTo>
                    <a:pt x="224116" y="482645"/>
                  </a:lnTo>
                  <a:lnTo>
                    <a:pt x="225947" y="487621"/>
                  </a:lnTo>
                  <a:lnTo>
                    <a:pt x="227810" y="492597"/>
                  </a:lnTo>
                  <a:lnTo>
                    <a:pt x="229703" y="497572"/>
                  </a:lnTo>
                  <a:lnTo>
                    <a:pt x="231623" y="502548"/>
                  </a:lnTo>
                  <a:lnTo>
                    <a:pt x="233569" y="507524"/>
                  </a:lnTo>
                  <a:lnTo>
                    <a:pt x="235534" y="512500"/>
                  </a:lnTo>
                  <a:lnTo>
                    <a:pt x="237514" y="517475"/>
                  </a:lnTo>
                  <a:lnTo>
                    <a:pt x="239504" y="522451"/>
                  </a:lnTo>
                  <a:lnTo>
                    <a:pt x="241502" y="527427"/>
                  </a:lnTo>
                  <a:lnTo>
                    <a:pt x="243503" y="532403"/>
                  </a:lnTo>
                  <a:lnTo>
                    <a:pt x="245505" y="537378"/>
                  </a:lnTo>
                  <a:lnTo>
                    <a:pt x="247501" y="542354"/>
                  </a:lnTo>
                  <a:lnTo>
                    <a:pt x="249489" y="547330"/>
                  </a:lnTo>
                  <a:lnTo>
                    <a:pt x="251468" y="552306"/>
                  </a:lnTo>
                  <a:lnTo>
                    <a:pt x="253434" y="557281"/>
                  </a:lnTo>
                  <a:lnTo>
                    <a:pt x="255386" y="562257"/>
                  </a:lnTo>
                  <a:lnTo>
                    <a:pt x="257322" y="567233"/>
                  </a:lnTo>
                  <a:lnTo>
                    <a:pt x="259239" y="572208"/>
                  </a:lnTo>
                  <a:lnTo>
                    <a:pt x="261141" y="577184"/>
                  </a:lnTo>
                  <a:lnTo>
                    <a:pt x="263029" y="582160"/>
                  </a:lnTo>
                  <a:lnTo>
                    <a:pt x="264904" y="587136"/>
                  </a:lnTo>
                  <a:lnTo>
                    <a:pt x="266768" y="592111"/>
                  </a:lnTo>
                  <a:lnTo>
                    <a:pt x="268624" y="597087"/>
                  </a:lnTo>
                  <a:lnTo>
                    <a:pt x="270477" y="602063"/>
                  </a:lnTo>
                  <a:lnTo>
                    <a:pt x="272330" y="607039"/>
                  </a:lnTo>
                  <a:lnTo>
                    <a:pt x="274188" y="612014"/>
                  </a:lnTo>
                  <a:lnTo>
                    <a:pt x="276056" y="616990"/>
                  </a:lnTo>
                  <a:lnTo>
                    <a:pt x="277938" y="621966"/>
                  </a:lnTo>
                  <a:lnTo>
                    <a:pt x="279837" y="626941"/>
                  </a:lnTo>
                  <a:lnTo>
                    <a:pt x="281760" y="631917"/>
                  </a:lnTo>
                  <a:lnTo>
                    <a:pt x="283713" y="636893"/>
                  </a:lnTo>
                  <a:lnTo>
                    <a:pt x="285693" y="641869"/>
                  </a:lnTo>
                  <a:lnTo>
                    <a:pt x="287703" y="646844"/>
                  </a:lnTo>
                  <a:lnTo>
                    <a:pt x="289743" y="651820"/>
                  </a:lnTo>
                  <a:lnTo>
                    <a:pt x="291813" y="656796"/>
                  </a:lnTo>
                  <a:lnTo>
                    <a:pt x="293910" y="661772"/>
                  </a:lnTo>
                  <a:lnTo>
                    <a:pt x="296038" y="666747"/>
                  </a:lnTo>
                  <a:lnTo>
                    <a:pt x="298186" y="671723"/>
                  </a:lnTo>
                  <a:lnTo>
                    <a:pt x="300348" y="676699"/>
                  </a:lnTo>
                  <a:lnTo>
                    <a:pt x="302518" y="681675"/>
                  </a:lnTo>
                  <a:lnTo>
                    <a:pt x="304690" y="686650"/>
                  </a:lnTo>
                  <a:lnTo>
                    <a:pt x="306857" y="691626"/>
                  </a:lnTo>
                  <a:lnTo>
                    <a:pt x="309007" y="696602"/>
                  </a:lnTo>
                  <a:lnTo>
                    <a:pt x="311130" y="701577"/>
                  </a:lnTo>
                  <a:lnTo>
                    <a:pt x="313219" y="706553"/>
                  </a:lnTo>
                  <a:lnTo>
                    <a:pt x="315265" y="711529"/>
                  </a:lnTo>
                  <a:lnTo>
                    <a:pt x="317262" y="716505"/>
                  </a:lnTo>
                  <a:lnTo>
                    <a:pt x="319201" y="721480"/>
                  </a:lnTo>
                  <a:lnTo>
                    <a:pt x="321074" y="726456"/>
                  </a:lnTo>
                  <a:lnTo>
                    <a:pt x="322859" y="731432"/>
                  </a:lnTo>
                  <a:lnTo>
                    <a:pt x="324563" y="736408"/>
                  </a:lnTo>
                  <a:lnTo>
                    <a:pt x="326181" y="741383"/>
                  </a:lnTo>
                  <a:lnTo>
                    <a:pt x="327710" y="746359"/>
                  </a:lnTo>
                  <a:lnTo>
                    <a:pt x="329144" y="751335"/>
                  </a:lnTo>
                  <a:lnTo>
                    <a:pt x="330481" y="756310"/>
                  </a:lnTo>
                  <a:lnTo>
                    <a:pt x="331704" y="761286"/>
                  </a:lnTo>
                  <a:lnTo>
                    <a:pt x="332813" y="766262"/>
                  </a:lnTo>
                  <a:lnTo>
                    <a:pt x="333817" y="771238"/>
                  </a:lnTo>
                  <a:lnTo>
                    <a:pt x="334713" y="776213"/>
                  </a:lnTo>
                  <a:lnTo>
                    <a:pt x="335501" y="781189"/>
                  </a:lnTo>
                  <a:lnTo>
                    <a:pt x="336180" y="786165"/>
                  </a:lnTo>
                  <a:lnTo>
                    <a:pt x="336747" y="791141"/>
                  </a:lnTo>
                  <a:lnTo>
                    <a:pt x="337183" y="796116"/>
                  </a:lnTo>
                  <a:lnTo>
                    <a:pt x="337512" y="801092"/>
                  </a:lnTo>
                  <a:lnTo>
                    <a:pt x="337735" y="806068"/>
                  </a:lnTo>
                  <a:lnTo>
                    <a:pt x="337854" y="811043"/>
                  </a:lnTo>
                  <a:lnTo>
                    <a:pt x="337873" y="816019"/>
                  </a:lnTo>
                  <a:lnTo>
                    <a:pt x="337795" y="820995"/>
                  </a:lnTo>
                  <a:lnTo>
                    <a:pt x="337613" y="825971"/>
                  </a:lnTo>
                  <a:lnTo>
                    <a:pt x="337342" y="830946"/>
                  </a:lnTo>
                  <a:lnTo>
                    <a:pt x="336995" y="835922"/>
                  </a:lnTo>
                  <a:lnTo>
                    <a:pt x="336582" y="840898"/>
                  </a:lnTo>
                  <a:lnTo>
                    <a:pt x="336111" y="845874"/>
                  </a:lnTo>
                  <a:lnTo>
                    <a:pt x="335591" y="850849"/>
                  </a:lnTo>
                  <a:lnTo>
                    <a:pt x="335031" y="855825"/>
                  </a:lnTo>
                  <a:lnTo>
                    <a:pt x="334443" y="860801"/>
                  </a:lnTo>
                  <a:lnTo>
                    <a:pt x="333844" y="865777"/>
                  </a:lnTo>
                  <a:lnTo>
                    <a:pt x="333247" y="870752"/>
                  </a:lnTo>
                  <a:lnTo>
                    <a:pt x="332660" y="875728"/>
                  </a:lnTo>
                  <a:lnTo>
                    <a:pt x="332095" y="880704"/>
                  </a:lnTo>
                  <a:lnTo>
                    <a:pt x="331561" y="885679"/>
                  </a:lnTo>
                  <a:lnTo>
                    <a:pt x="331075" y="890655"/>
                  </a:lnTo>
                  <a:lnTo>
                    <a:pt x="330641" y="895631"/>
                  </a:lnTo>
                  <a:lnTo>
                    <a:pt x="330262" y="900607"/>
                  </a:lnTo>
                  <a:lnTo>
                    <a:pt x="329941" y="905582"/>
                  </a:lnTo>
                  <a:lnTo>
                    <a:pt x="329679" y="910558"/>
                  </a:lnTo>
                  <a:lnTo>
                    <a:pt x="329475" y="915534"/>
                  </a:lnTo>
                  <a:lnTo>
                    <a:pt x="329332" y="920510"/>
                  </a:lnTo>
                  <a:lnTo>
                    <a:pt x="329247" y="925485"/>
                  </a:lnTo>
                  <a:lnTo>
                    <a:pt x="329204" y="930461"/>
                  </a:lnTo>
                  <a:lnTo>
                    <a:pt x="329194" y="935437"/>
                  </a:lnTo>
                  <a:lnTo>
                    <a:pt x="329208" y="940412"/>
                  </a:lnTo>
                  <a:lnTo>
                    <a:pt x="329236" y="945388"/>
                  </a:lnTo>
                  <a:lnTo>
                    <a:pt x="329265" y="950364"/>
                  </a:lnTo>
                  <a:lnTo>
                    <a:pt x="329280" y="955340"/>
                  </a:lnTo>
                  <a:lnTo>
                    <a:pt x="329266" y="960315"/>
                  </a:lnTo>
                  <a:lnTo>
                    <a:pt x="329213" y="965291"/>
                  </a:lnTo>
                  <a:lnTo>
                    <a:pt x="329111" y="970267"/>
                  </a:lnTo>
                  <a:lnTo>
                    <a:pt x="328949" y="975243"/>
                  </a:lnTo>
                  <a:lnTo>
                    <a:pt x="328720" y="980218"/>
                  </a:lnTo>
                  <a:lnTo>
                    <a:pt x="328408" y="985194"/>
                  </a:lnTo>
                  <a:lnTo>
                    <a:pt x="328006" y="990170"/>
                  </a:lnTo>
                  <a:lnTo>
                    <a:pt x="327519" y="995145"/>
                  </a:lnTo>
                  <a:lnTo>
                    <a:pt x="326947" y="1000121"/>
                  </a:lnTo>
                  <a:lnTo>
                    <a:pt x="326290" y="1005097"/>
                  </a:lnTo>
                  <a:lnTo>
                    <a:pt x="325551" y="1010073"/>
                  </a:lnTo>
                  <a:lnTo>
                    <a:pt x="324731" y="1015048"/>
                  </a:lnTo>
                  <a:lnTo>
                    <a:pt x="323822" y="1020024"/>
                  </a:lnTo>
                  <a:lnTo>
                    <a:pt x="322847" y="1025000"/>
                  </a:lnTo>
                  <a:lnTo>
                    <a:pt x="321811" y="1029976"/>
                  </a:lnTo>
                  <a:lnTo>
                    <a:pt x="320722" y="1034951"/>
                  </a:lnTo>
                  <a:lnTo>
                    <a:pt x="319586" y="1039927"/>
                  </a:lnTo>
                  <a:lnTo>
                    <a:pt x="318410" y="1044903"/>
                  </a:lnTo>
                  <a:lnTo>
                    <a:pt x="317197" y="1049879"/>
                  </a:lnTo>
                  <a:lnTo>
                    <a:pt x="315957" y="1054854"/>
                  </a:lnTo>
                  <a:lnTo>
                    <a:pt x="314699" y="1059830"/>
                  </a:lnTo>
                  <a:lnTo>
                    <a:pt x="313426" y="1064806"/>
                  </a:lnTo>
                  <a:lnTo>
                    <a:pt x="312143" y="1069781"/>
                  </a:lnTo>
                  <a:lnTo>
                    <a:pt x="310854" y="1074757"/>
                  </a:lnTo>
                  <a:lnTo>
                    <a:pt x="309562" y="1079733"/>
                  </a:lnTo>
                  <a:lnTo>
                    <a:pt x="308269" y="1084709"/>
                  </a:lnTo>
                  <a:lnTo>
                    <a:pt x="306978" y="1089684"/>
                  </a:lnTo>
                  <a:lnTo>
                    <a:pt x="305691" y="1094660"/>
                  </a:lnTo>
                  <a:lnTo>
                    <a:pt x="304409" y="1099636"/>
                  </a:lnTo>
                  <a:lnTo>
                    <a:pt x="303132" y="1104612"/>
                  </a:lnTo>
                  <a:lnTo>
                    <a:pt x="301863" y="1109587"/>
                  </a:lnTo>
                  <a:lnTo>
                    <a:pt x="300602" y="1114563"/>
                  </a:lnTo>
                  <a:lnTo>
                    <a:pt x="299351" y="1119539"/>
                  </a:lnTo>
                  <a:lnTo>
                    <a:pt x="298110" y="1124514"/>
                  </a:lnTo>
                  <a:lnTo>
                    <a:pt x="296880" y="1129490"/>
                  </a:lnTo>
                  <a:lnTo>
                    <a:pt x="295661" y="1134466"/>
                  </a:lnTo>
                  <a:lnTo>
                    <a:pt x="294456" y="1139442"/>
                  </a:lnTo>
                  <a:lnTo>
                    <a:pt x="293267" y="1144417"/>
                  </a:lnTo>
                  <a:lnTo>
                    <a:pt x="292095" y="1149393"/>
                  </a:lnTo>
                  <a:lnTo>
                    <a:pt x="290941" y="1154369"/>
                  </a:lnTo>
                  <a:lnTo>
                    <a:pt x="289804" y="1159345"/>
                  </a:lnTo>
                  <a:lnTo>
                    <a:pt x="288686" y="1164320"/>
                  </a:lnTo>
                  <a:lnTo>
                    <a:pt x="287586" y="1169296"/>
                  </a:lnTo>
                  <a:lnTo>
                    <a:pt x="286506" y="1174272"/>
                  </a:lnTo>
                  <a:lnTo>
                    <a:pt x="285450" y="1179247"/>
                  </a:lnTo>
                  <a:lnTo>
                    <a:pt x="284412" y="1184223"/>
                  </a:lnTo>
                  <a:lnTo>
                    <a:pt x="283393" y="1189199"/>
                  </a:lnTo>
                  <a:lnTo>
                    <a:pt x="282390" y="1194175"/>
                  </a:lnTo>
                  <a:lnTo>
                    <a:pt x="281403" y="1199150"/>
                  </a:lnTo>
                  <a:lnTo>
                    <a:pt x="280430" y="1204126"/>
                  </a:lnTo>
                  <a:lnTo>
                    <a:pt x="279468" y="1209102"/>
                  </a:lnTo>
                  <a:lnTo>
                    <a:pt x="278517" y="1214078"/>
                  </a:lnTo>
                  <a:lnTo>
                    <a:pt x="277571" y="1219053"/>
                  </a:lnTo>
                  <a:lnTo>
                    <a:pt x="276627" y="1224029"/>
                  </a:lnTo>
                  <a:lnTo>
                    <a:pt x="275684" y="1229005"/>
                  </a:lnTo>
                  <a:lnTo>
                    <a:pt x="274737" y="1233981"/>
                  </a:lnTo>
                  <a:lnTo>
                    <a:pt x="273785" y="1238956"/>
                  </a:lnTo>
                  <a:lnTo>
                    <a:pt x="272821" y="1243932"/>
                  </a:lnTo>
                  <a:lnTo>
                    <a:pt x="271844" y="1248908"/>
                  </a:lnTo>
                  <a:lnTo>
                    <a:pt x="270853" y="1253883"/>
                  </a:lnTo>
                  <a:lnTo>
                    <a:pt x="269845" y="1258859"/>
                  </a:lnTo>
                  <a:lnTo>
                    <a:pt x="268817" y="1263835"/>
                  </a:lnTo>
                  <a:lnTo>
                    <a:pt x="267769" y="1268811"/>
                  </a:lnTo>
                  <a:lnTo>
                    <a:pt x="266697" y="1273786"/>
                  </a:lnTo>
                  <a:lnTo>
                    <a:pt x="265598" y="1278762"/>
                  </a:lnTo>
                  <a:lnTo>
                    <a:pt x="264476" y="1283738"/>
                  </a:lnTo>
                  <a:lnTo>
                    <a:pt x="263329" y="1288714"/>
                  </a:lnTo>
                  <a:lnTo>
                    <a:pt x="262158" y="1293689"/>
                  </a:lnTo>
                  <a:lnTo>
                    <a:pt x="260962" y="1298665"/>
                  </a:lnTo>
                  <a:lnTo>
                    <a:pt x="259742" y="1303641"/>
                  </a:lnTo>
                  <a:lnTo>
                    <a:pt x="258493" y="1308616"/>
                  </a:lnTo>
                  <a:lnTo>
                    <a:pt x="257222" y="1313592"/>
                  </a:lnTo>
                  <a:lnTo>
                    <a:pt x="255929" y="1318568"/>
                  </a:lnTo>
                  <a:lnTo>
                    <a:pt x="254617" y="1323544"/>
                  </a:lnTo>
                  <a:lnTo>
                    <a:pt x="253286" y="1328519"/>
                  </a:lnTo>
                  <a:lnTo>
                    <a:pt x="251937" y="1333495"/>
                  </a:lnTo>
                  <a:lnTo>
                    <a:pt x="250571" y="1338471"/>
                  </a:lnTo>
                  <a:lnTo>
                    <a:pt x="249192" y="1343447"/>
                  </a:lnTo>
                  <a:lnTo>
                    <a:pt x="247802" y="1348422"/>
                  </a:lnTo>
                  <a:lnTo>
                    <a:pt x="246404" y="1353398"/>
                  </a:lnTo>
                  <a:lnTo>
                    <a:pt x="245000" y="1358374"/>
                  </a:lnTo>
                  <a:lnTo>
                    <a:pt x="243593" y="1363350"/>
                  </a:lnTo>
                  <a:lnTo>
                    <a:pt x="242186" y="1368325"/>
                  </a:lnTo>
                  <a:lnTo>
                    <a:pt x="240783" y="1373301"/>
                  </a:lnTo>
                  <a:lnTo>
                    <a:pt x="239386" y="1378277"/>
                  </a:lnTo>
                  <a:lnTo>
                    <a:pt x="237999" y="1383252"/>
                  </a:lnTo>
                  <a:lnTo>
                    <a:pt x="236623" y="1388228"/>
                  </a:lnTo>
                  <a:lnTo>
                    <a:pt x="235263" y="1393204"/>
                  </a:lnTo>
                  <a:lnTo>
                    <a:pt x="233920" y="1398180"/>
                  </a:lnTo>
                  <a:lnTo>
                    <a:pt x="232601" y="1403155"/>
                  </a:lnTo>
                  <a:lnTo>
                    <a:pt x="231306" y="1408131"/>
                  </a:lnTo>
                  <a:lnTo>
                    <a:pt x="230037" y="1413107"/>
                  </a:lnTo>
                  <a:lnTo>
                    <a:pt x="228796" y="1418083"/>
                  </a:lnTo>
                  <a:lnTo>
                    <a:pt x="227584" y="1423058"/>
                  </a:lnTo>
                  <a:lnTo>
                    <a:pt x="226402" y="1428034"/>
                  </a:lnTo>
                  <a:lnTo>
                    <a:pt x="225254" y="1433010"/>
                  </a:lnTo>
                  <a:lnTo>
                    <a:pt x="224144" y="1437985"/>
                  </a:lnTo>
                  <a:lnTo>
                    <a:pt x="223068" y="1442961"/>
                  </a:lnTo>
                  <a:lnTo>
                    <a:pt x="222027" y="1447937"/>
                  </a:lnTo>
                  <a:lnTo>
                    <a:pt x="221019" y="1452913"/>
                  </a:lnTo>
                  <a:lnTo>
                    <a:pt x="220046" y="1457888"/>
                  </a:lnTo>
                  <a:lnTo>
                    <a:pt x="219107" y="1462864"/>
                  </a:lnTo>
                  <a:lnTo>
                    <a:pt x="218208" y="1467840"/>
                  </a:lnTo>
                  <a:lnTo>
                    <a:pt x="217343" y="1472816"/>
                  </a:lnTo>
                  <a:lnTo>
                    <a:pt x="216509" y="1477791"/>
                  </a:lnTo>
                  <a:lnTo>
                    <a:pt x="215705" y="1482767"/>
                  </a:lnTo>
                  <a:lnTo>
                    <a:pt x="214930" y="1487743"/>
                  </a:lnTo>
                  <a:lnTo>
                    <a:pt x="214183" y="1492718"/>
                  </a:lnTo>
                  <a:lnTo>
                    <a:pt x="213463" y="1497694"/>
                  </a:lnTo>
                  <a:lnTo>
                    <a:pt x="212769" y="1502670"/>
                  </a:lnTo>
                  <a:lnTo>
                    <a:pt x="212095" y="1507646"/>
                  </a:lnTo>
                  <a:lnTo>
                    <a:pt x="211439" y="1512621"/>
                  </a:lnTo>
                  <a:lnTo>
                    <a:pt x="210799" y="1517597"/>
                  </a:lnTo>
                  <a:lnTo>
                    <a:pt x="210172" y="1522573"/>
                  </a:lnTo>
                  <a:lnTo>
                    <a:pt x="209555" y="1527549"/>
                  </a:lnTo>
                  <a:lnTo>
                    <a:pt x="208948" y="1532524"/>
                  </a:lnTo>
                  <a:lnTo>
                    <a:pt x="208345" y="1537500"/>
                  </a:lnTo>
                  <a:lnTo>
                    <a:pt x="207744" y="1542476"/>
                  </a:lnTo>
                  <a:lnTo>
                    <a:pt x="207145" y="1547452"/>
                  </a:lnTo>
                  <a:lnTo>
                    <a:pt x="206543" y="1552427"/>
                  </a:lnTo>
                  <a:lnTo>
                    <a:pt x="205940" y="1557403"/>
                  </a:lnTo>
                  <a:lnTo>
                    <a:pt x="205331" y="1562379"/>
                  </a:lnTo>
                  <a:lnTo>
                    <a:pt x="204717" y="1567354"/>
                  </a:lnTo>
                  <a:lnTo>
                    <a:pt x="204098" y="1572330"/>
                  </a:lnTo>
                  <a:lnTo>
                    <a:pt x="203473" y="1577306"/>
                  </a:lnTo>
                  <a:lnTo>
                    <a:pt x="202842" y="1582282"/>
                  </a:lnTo>
                  <a:lnTo>
                    <a:pt x="202208" y="1587257"/>
                  </a:lnTo>
                  <a:lnTo>
                    <a:pt x="201569" y="1592233"/>
                  </a:lnTo>
                  <a:lnTo>
                    <a:pt x="200928" y="1597209"/>
                  </a:lnTo>
                  <a:lnTo>
                    <a:pt x="200287" y="1602185"/>
                  </a:lnTo>
                  <a:lnTo>
                    <a:pt x="199647" y="1607160"/>
                  </a:lnTo>
                  <a:lnTo>
                    <a:pt x="199010" y="1612136"/>
                  </a:lnTo>
                  <a:lnTo>
                    <a:pt x="198378" y="1617112"/>
                  </a:lnTo>
                  <a:lnTo>
                    <a:pt x="197753" y="1622087"/>
                  </a:lnTo>
                  <a:lnTo>
                    <a:pt x="197137" y="1627063"/>
                  </a:lnTo>
                  <a:lnTo>
                    <a:pt x="196534" y="1632039"/>
                  </a:lnTo>
                  <a:lnTo>
                    <a:pt x="195944" y="1637015"/>
                  </a:lnTo>
                  <a:lnTo>
                    <a:pt x="195369" y="1641990"/>
                  </a:lnTo>
                  <a:lnTo>
                    <a:pt x="194809" y="1646966"/>
                  </a:lnTo>
                  <a:lnTo>
                    <a:pt x="194266" y="1651942"/>
                  </a:lnTo>
                  <a:lnTo>
                    <a:pt x="193741" y="1656918"/>
                  </a:lnTo>
                  <a:lnTo>
                    <a:pt x="193239" y="1661893"/>
                  </a:lnTo>
                  <a:lnTo>
                    <a:pt x="192757" y="1666869"/>
                  </a:lnTo>
                  <a:lnTo>
                    <a:pt x="192293" y="1671845"/>
                  </a:lnTo>
                  <a:lnTo>
                    <a:pt x="191849" y="1676820"/>
                  </a:lnTo>
                  <a:lnTo>
                    <a:pt x="191424" y="1681796"/>
                  </a:lnTo>
                  <a:lnTo>
                    <a:pt x="191018" y="1686772"/>
                  </a:lnTo>
                  <a:lnTo>
                    <a:pt x="190632" y="1691748"/>
                  </a:lnTo>
                  <a:lnTo>
                    <a:pt x="190264" y="1696723"/>
                  </a:lnTo>
                  <a:lnTo>
                    <a:pt x="189911" y="1701699"/>
                  </a:lnTo>
                  <a:lnTo>
                    <a:pt x="189572" y="1706675"/>
                  </a:lnTo>
                  <a:lnTo>
                    <a:pt x="189245" y="1711651"/>
                  </a:lnTo>
                  <a:lnTo>
                    <a:pt x="188930" y="1716626"/>
                  </a:lnTo>
                  <a:lnTo>
                    <a:pt x="188625" y="1721602"/>
                  </a:lnTo>
                  <a:lnTo>
                    <a:pt x="188329" y="1726578"/>
                  </a:lnTo>
                  <a:lnTo>
                    <a:pt x="188040" y="1731554"/>
                  </a:lnTo>
                  <a:lnTo>
                    <a:pt x="187754" y="1736529"/>
                  </a:lnTo>
                  <a:lnTo>
                    <a:pt x="187473" y="1741505"/>
                  </a:lnTo>
                  <a:lnTo>
                    <a:pt x="187193" y="1746481"/>
                  </a:lnTo>
                  <a:lnTo>
                    <a:pt x="186915" y="1751456"/>
                  </a:lnTo>
                  <a:lnTo>
                    <a:pt x="186636" y="1756432"/>
                  </a:lnTo>
                  <a:lnTo>
                    <a:pt x="186357" y="1761408"/>
                  </a:lnTo>
                  <a:lnTo>
                    <a:pt x="186075" y="1766384"/>
                  </a:lnTo>
                  <a:lnTo>
                    <a:pt x="185790" y="1771359"/>
                  </a:lnTo>
                  <a:lnTo>
                    <a:pt x="185502" y="1776335"/>
                  </a:lnTo>
                  <a:lnTo>
                    <a:pt x="185210" y="1781311"/>
                  </a:lnTo>
                  <a:lnTo>
                    <a:pt x="184914" y="1786287"/>
                  </a:lnTo>
                  <a:lnTo>
                    <a:pt x="184612" y="1791262"/>
                  </a:lnTo>
                  <a:lnTo>
                    <a:pt x="184306" y="1796238"/>
                  </a:lnTo>
                  <a:lnTo>
                    <a:pt x="183994" y="1801214"/>
                  </a:lnTo>
                  <a:lnTo>
                    <a:pt x="183677" y="1806189"/>
                  </a:lnTo>
                  <a:lnTo>
                    <a:pt x="183354" y="1811165"/>
                  </a:lnTo>
                  <a:lnTo>
                    <a:pt x="183025" y="1816141"/>
                  </a:lnTo>
                  <a:lnTo>
                    <a:pt x="182689" y="1821117"/>
                  </a:lnTo>
                  <a:lnTo>
                    <a:pt x="182347" y="1826092"/>
                  </a:lnTo>
                  <a:lnTo>
                    <a:pt x="181998" y="1831068"/>
                  </a:lnTo>
                  <a:lnTo>
                    <a:pt x="181645" y="1836044"/>
                  </a:lnTo>
                  <a:lnTo>
                    <a:pt x="181285" y="1841020"/>
                  </a:lnTo>
                  <a:lnTo>
                    <a:pt x="180920" y="1845995"/>
                  </a:lnTo>
                  <a:lnTo>
                    <a:pt x="180551" y="1850971"/>
                  </a:lnTo>
                  <a:lnTo>
                    <a:pt x="180177" y="1855947"/>
                  </a:lnTo>
                  <a:lnTo>
                    <a:pt x="179801" y="1860923"/>
                  </a:lnTo>
                  <a:lnTo>
                    <a:pt x="179423" y="1865898"/>
                  </a:lnTo>
                  <a:lnTo>
                    <a:pt x="179045" y="1870874"/>
                  </a:lnTo>
                  <a:lnTo>
                    <a:pt x="178669" y="1875850"/>
                  </a:lnTo>
                  <a:lnTo>
                    <a:pt x="178295" y="1880825"/>
                  </a:lnTo>
                  <a:lnTo>
                    <a:pt x="177927" y="1885801"/>
                  </a:lnTo>
                  <a:lnTo>
                    <a:pt x="177565" y="1890777"/>
                  </a:lnTo>
                  <a:lnTo>
                    <a:pt x="177213" y="1895753"/>
                  </a:lnTo>
                  <a:lnTo>
                    <a:pt x="176870" y="1900728"/>
                  </a:lnTo>
                  <a:lnTo>
                    <a:pt x="176539" y="1905704"/>
                  </a:lnTo>
                  <a:lnTo>
                    <a:pt x="176221" y="1910680"/>
                  </a:lnTo>
                  <a:lnTo>
                    <a:pt x="175919" y="1915656"/>
                  </a:lnTo>
                  <a:lnTo>
                    <a:pt x="175635" y="1920631"/>
                  </a:lnTo>
                  <a:lnTo>
                    <a:pt x="175367" y="1925607"/>
                  </a:lnTo>
                  <a:lnTo>
                    <a:pt x="175117" y="1930583"/>
                  </a:lnTo>
                  <a:lnTo>
                    <a:pt x="174884" y="1935558"/>
                  </a:lnTo>
                  <a:lnTo>
                    <a:pt x="174668" y="1940534"/>
                  </a:lnTo>
                  <a:lnTo>
                    <a:pt x="174470" y="1945510"/>
                  </a:lnTo>
                  <a:lnTo>
                    <a:pt x="174291" y="1950486"/>
                  </a:lnTo>
                  <a:lnTo>
                    <a:pt x="174128" y="1955461"/>
                  </a:lnTo>
                  <a:lnTo>
                    <a:pt x="173980" y="1960437"/>
                  </a:lnTo>
                  <a:lnTo>
                    <a:pt x="173845" y="1965413"/>
                  </a:lnTo>
                  <a:lnTo>
                    <a:pt x="173723" y="1970389"/>
                  </a:lnTo>
                  <a:lnTo>
                    <a:pt x="173611" y="1975364"/>
                  </a:lnTo>
                  <a:lnTo>
                    <a:pt x="173511" y="1980340"/>
                  </a:lnTo>
                  <a:lnTo>
                    <a:pt x="173420" y="1985316"/>
                  </a:lnTo>
                  <a:lnTo>
                    <a:pt x="173336" y="1990291"/>
                  </a:lnTo>
                  <a:lnTo>
                    <a:pt x="173257" y="1995267"/>
                  </a:lnTo>
                  <a:lnTo>
                    <a:pt x="173183" y="2000243"/>
                  </a:lnTo>
                  <a:lnTo>
                    <a:pt x="173114" y="2005219"/>
                  </a:lnTo>
                  <a:lnTo>
                    <a:pt x="173048" y="2010194"/>
                  </a:lnTo>
                  <a:lnTo>
                    <a:pt x="172986" y="2015170"/>
                  </a:lnTo>
                  <a:lnTo>
                    <a:pt x="172925" y="2020146"/>
                  </a:lnTo>
                  <a:lnTo>
                    <a:pt x="172867" y="2025122"/>
                  </a:lnTo>
                  <a:lnTo>
                    <a:pt x="172811" y="2030097"/>
                  </a:lnTo>
                  <a:lnTo>
                    <a:pt x="172756" y="2035073"/>
                  </a:lnTo>
                  <a:lnTo>
                    <a:pt x="172703" y="2040049"/>
                  </a:lnTo>
                  <a:lnTo>
                    <a:pt x="172653" y="2045025"/>
                  </a:lnTo>
                  <a:lnTo>
                    <a:pt x="172605" y="2050000"/>
                  </a:lnTo>
                  <a:lnTo>
                    <a:pt x="172559" y="2054976"/>
                  </a:lnTo>
                  <a:lnTo>
                    <a:pt x="172516" y="2059952"/>
                  </a:lnTo>
                  <a:lnTo>
                    <a:pt x="172476" y="2064927"/>
                  </a:lnTo>
                  <a:lnTo>
                    <a:pt x="172438" y="2069903"/>
                  </a:lnTo>
                  <a:lnTo>
                    <a:pt x="172404" y="2074879"/>
                  </a:lnTo>
                  <a:lnTo>
                    <a:pt x="172374" y="2079855"/>
                  </a:lnTo>
                  <a:lnTo>
                    <a:pt x="172347" y="2084830"/>
                  </a:lnTo>
                  <a:lnTo>
                    <a:pt x="172323" y="2089806"/>
                  </a:lnTo>
                  <a:lnTo>
                    <a:pt x="172302" y="2094782"/>
                  </a:lnTo>
                  <a:lnTo>
                    <a:pt x="172285" y="2099758"/>
                  </a:lnTo>
                  <a:lnTo>
                    <a:pt x="172270" y="2104733"/>
                  </a:lnTo>
                  <a:lnTo>
                    <a:pt x="172259" y="2109709"/>
                  </a:lnTo>
                  <a:lnTo>
                    <a:pt x="172251" y="2114685"/>
                  </a:lnTo>
                  <a:lnTo>
                    <a:pt x="172245" y="2119660"/>
                  </a:lnTo>
                  <a:lnTo>
                    <a:pt x="172241" y="2124636"/>
                  </a:lnTo>
                  <a:lnTo>
                    <a:pt x="172239" y="2129612"/>
                  </a:lnTo>
                  <a:lnTo>
                    <a:pt x="172238" y="2134588"/>
                  </a:lnTo>
                  <a:lnTo>
                    <a:pt x="172239" y="2139563"/>
                  </a:lnTo>
                  <a:lnTo>
                    <a:pt x="172241" y="2144539"/>
                  </a:lnTo>
                  <a:lnTo>
                    <a:pt x="172243" y="2149515"/>
                  </a:lnTo>
                  <a:lnTo>
                    <a:pt x="172247" y="2154491"/>
                  </a:lnTo>
                  <a:lnTo>
                    <a:pt x="172251" y="2159466"/>
                  </a:lnTo>
                  <a:lnTo>
                    <a:pt x="172256" y="2164442"/>
                  </a:lnTo>
                  <a:lnTo>
                    <a:pt x="172261" y="2169418"/>
                  </a:lnTo>
                  <a:lnTo>
                    <a:pt x="172268" y="2174393"/>
                  </a:lnTo>
                  <a:lnTo>
                    <a:pt x="172277" y="2179369"/>
                  </a:lnTo>
                  <a:lnTo>
                    <a:pt x="172287" y="2184345"/>
                  </a:lnTo>
                  <a:lnTo>
                    <a:pt x="172299" y="2189321"/>
                  </a:lnTo>
                  <a:lnTo>
                    <a:pt x="172315" y="2194296"/>
                  </a:lnTo>
                  <a:lnTo>
                    <a:pt x="172333" y="2199272"/>
                  </a:lnTo>
                  <a:lnTo>
                    <a:pt x="172356" y="2204248"/>
                  </a:lnTo>
                  <a:lnTo>
                    <a:pt x="172383" y="2209224"/>
                  </a:lnTo>
                  <a:lnTo>
                    <a:pt x="172415" y="2214199"/>
                  </a:lnTo>
                  <a:lnTo>
                    <a:pt x="172452" y="2219175"/>
                  </a:lnTo>
                  <a:lnTo>
                    <a:pt x="172494" y="2224151"/>
                  </a:lnTo>
                  <a:lnTo>
                    <a:pt x="172541" y="2229127"/>
                  </a:lnTo>
                  <a:lnTo>
                    <a:pt x="172593" y="2234102"/>
                  </a:lnTo>
                  <a:lnTo>
                    <a:pt x="172650" y="2239078"/>
                  </a:lnTo>
                  <a:lnTo>
                    <a:pt x="172711" y="2244054"/>
                  </a:lnTo>
                  <a:lnTo>
                    <a:pt x="172775" y="2249029"/>
                  </a:lnTo>
                  <a:lnTo>
                    <a:pt x="172842" y="2254005"/>
                  </a:lnTo>
                  <a:lnTo>
                    <a:pt x="172909" y="2258981"/>
                  </a:lnTo>
                  <a:lnTo>
                    <a:pt x="172977" y="2263957"/>
                  </a:lnTo>
                  <a:lnTo>
                    <a:pt x="173042" y="2268932"/>
                  </a:lnTo>
                  <a:lnTo>
                    <a:pt x="173104" y="2273908"/>
                  </a:lnTo>
                  <a:lnTo>
                    <a:pt x="173161" y="2278884"/>
                  </a:lnTo>
                  <a:lnTo>
                    <a:pt x="173211" y="2283860"/>
                  </a:lnTo>
                  <a:lnTo>
                    <a:pt x="173254" y="2288835"/>
                  </a:lnTo>
                  <a:lnTo>
                    <a:pt x="173288" y="2293811"/>
                  </a:lnTo>
                  <a:lnTo>
                    <a:pt x="173311" y="2298787"/>
                  </a:lnTo>
                  <a:lnTo>
                    <a:pt x="173322" y="2303762"/>
                  </a:lnTo>
                  <a:lnTo>
                    <a:pt x="173319" y="2308738"/>
                  </a:lnTo>
                  <a:lnTo>
                    <a:pt x="173304" y="2313714"/>
                  </a:lnTo>
                  <a:lnTo>
                    <a:pt x="173276" y="2318690"/>
                  </a:lnTo>
                  <a:lnTo>
                    <a:pt x="173235" y="2323665"/>
                  </a:lnTo>
                  <a:lnTo>
                    <a:pt x="173180" y="2328641"/>
                  </a:lnTo>
                  <a:lnTo>
                    <a:pt x="173111" y="2333617"/>
                  </a:lnTo>
                  <a:lnTo>
                    <a:pt x="173029" y="2338593"/>
                  </a:lnTo>
                  <a:lnTo>
                    <a:pt x="172935" y="2343568"/>
                  </a:lnTo>
                  <a:lnTo>
                    <a:pt x="172831" y="2348544"/>
                  </a:lnTo>
                  <a:lnTo>
                    <a:pt x="172718" y="2353520"/>
                  </a:lnTo>
                  <a:lnTo>
                    <a:pt x="172596" y="2358495"/>
                  </a:lnTo>
                  <a:lnTo>
                    <a:pt x="172467" y="2363471"/>
                  </a:lnTo>
                  <a:lnTo>
                    <a:pt x="172331" y="2368447"/>
                  </a:lnTo>
                  <a:lnTo>
                    <a:pt x="172190" y="2373423"/>
                  </a:lnTo>
                  <a:lnTo>
                    <a:pt x="172047" y="2378398"/>
                  </a:lnTo>
                  <a:lnTo>
                    <a:pt x="171901" y="2383374"/>
                  </a:lnTo>
                  <a:lnTo>
                    <a:pt x="171754" y="2388350"/>
                  </a:lnTo>
                  <a:lnTo>
                    <a:pt x="171607" y="2393326"/>
                  </a:lnTo>
                  <a:lnTo>
                    <a:pt x="171461" y="2398301"/>
                  </a:lnTo>
                  <a:lnTo>
                    <a:pt x="171317" y="2403277"/>
                  </a:lnTo>
                  <a:lnTo>
                    <a:pt x="171176" y="2408253"/>
                  </a:lnTo>
                  <a:lnTo>
                    <a:pt x="171039" y="2413229"/>
                  </a:lnTo>
                  <a:lnTo>
                    <a:pt x="170905" y="2418204"/>
                  </a:lnTo>
                  <a:lnTo>
                    <a:pt x="170776" y="2423180"/>
                  </a:lnTo>
                  <a:lnTo>
                    <a:pt x="170653" y="2428156"/>
                  </a:lnTo>
                  <a:lnTo>
                    <a:pt x="170535" y="2433131"/>
                  </a:lnTo>
                  <a:lnTo>
                    <a:pt x="170424" y="2438107"/>
                  </a:lnTo>
                  <a:lnTo>
                    <a:pt x="170318" y="2443083"/>
                  </a:lnTo>
                  <a:lnTo>
                    <a:pt x="170218" y="2448059"/>
                  </a:lnTo>
                  <a:lnTo>
                    <a:pt x="170124" y="2453034"/>
                  </a:lnTo>
                  <a:lnTo>
                    <a:pt x="170036" y="2458010"/>
                  </a:lnTo>
                  <a:lnTo>
                    <a:pt x="169955" y="2462986"/>
                  </a:lnTo>
                  <a:lnTo>
                    <a:pt x="169881" y="2467962"/>
                  </a:lnTo>
                  <a:lnTo>
                    <a:pt x="169812" y="2472937"/>
                  </a:lnTo>
                  <a:lnTo>
                    <a:pt x="169749" y="2477913"/>
                  </a:lnTo>
                  <a:lnTo>
                    <a:pt x="169691" y="2482889"/>
                  </a:lnTo>
                  <a:lnTo>
                    <a:pt x="169639" y="2487864"/>
                  </a:lnTo>
                  <a:lnTo>
                    <a:pt x="169592" y="2492840"/>
                  </a:lnTo>
                  <a:lnTo>
                    <a:pt x="169549" y="2497816"/>
                  </a:lnTo>
                  <a:lnTo>
                    <a:pt x="169511" y="2502792"/>
                  </a:lnTo>
                  <a:lnTo>
                    <a:pt x="169476" y="2507767"/>
                  </a:lnTo>
                  <a:lnTo>
                    <a:pt x="169445" y="2512743"/>
                  </a:lnTo>
                  <a:lnTo>
                    <a:pt x="169416" y="2517719"/>
                  </a:lnTo>
                  <a:lnTo>
                    <a:pt x="169390" y="2522695"/>
                  </a:lnTo>
                  <a:lnTo>
                    <a:pt x="169367" y="2527670"/>
                  </a:lnTo>
                  <a:lnTo>
                    <a:pt x="169345" y="2532646"/>
                  </a:lnTo>
                  <a:lnTo>
                    <a:pt x="169324" y="2537622"/>
                  </a:lnTo>
                  <a:lnTo>
                    <a:pt x="169304" y="2542598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5" name="pg39">
              <a:extLst>
                <a:ext uri="{FF2B5EF4-FFF2-40B4-BE49-F238E27FC236}">
                  <a16:creationId xmlns:a16="http://schemas.microsoft.com/office/drawing/2014/main" id="{5DFE3B05-E77C-612B-1ED0-325E90A0F2DF}"/>
                </a:ext>
              </a:extLst>
            </p:cNvPr>
            <p:cNvSpPr/>
            <p:nvPr/>
          </p:nvSpPr>
          <p:spPr>
            <a:xfrm>
              <a:off x="8516042" y="3511920"/>
              <a:ext cx="335387" cy="2722561"/>
            </a:xfrm>
            <a:custGeom>
              <a:avLst/>
              <a:gdLst/>
              <a:ahLst/>
              <a:cxnLst/>
              <a:rect l="0" t="0" r="0" b="0"/>
              <a:pathLst>
                <a:path w="335387" h="2722561">
                  <a:moveTo>
                    <a:pt x="166776" y="2722561"/>
                  </a:moveTo>
                  <a:lnTo>
                    <a:pt x="166738" y="2717233"/>
                  </a:lnTo>
                  <a:lnTo>
                    <a:pt x="166704" y="2711905"/>
                  </a:lnTo>
                  <a:lnTo>
                    <a:pt x="166673" y="2706577"/>
                  </a:lnTo>
                  <a:lnTo>
                    <a:pt x="166645" y="2701249"/>
                  </a:lnTo>
                  <a:lnTo>
                    <a:pt x="166620" y="2695921"/>
                  </a:lnTo>
                  <a:lnTo>
                    <a:pt x="166597" y="2690593"/>
                  </a:lnTo>
                  <a:lnTo>
                    <a:pt x="166576" y="2685265"/>
                  </a:lnTo>
                  <a:lnTo>
                    <a:pt x="166557" y="2679937"/>
                  </a:lnTo>
                  <a:lnTo>
                    <a:pt x="166540" y="2674609"/>
                  </a:lnTo>
                  <a:lnTo>
                    <a:pt x="166522" y="2669281"/>
                  </a:lnTo>
                  <a:lnTo>
                    <a:pt x="166504" y="2663954"/>
                  </a:lnTo>
                  <a:lnTo>
                    <a:pt x="166485" y="2658626"/>
                  </a:lnTo>
                  <a:lnTo>
                    <a:pt x="166465" y="2653298"/>
                  </a:lnTo>
                  <a:lnTo>
                    <a:pt x="166442" y="2647970"/>
                  </a:lnTo>
                  <a:lnTo>
                    <a:pt x="166416" y="2642642"/>
                  </a:lnTo>
                  <a:lnTo>
                    <a:pt x="166386" y="2637314"/>
                  </a:lnTo>
                  <a:lnTo>
                    <a:pt x="166352" y="2631986"/>
                  </a:lnTo>
                  <a:lnTo>
                    <a:pt x="166313" y="2626658"/>
                  </a:lnTo>
                  <a:lnTo>
                    <a:pt x="166269" y="2621330"/>
                  </a:lnTo>
                  <a:lnTo>
                    <a:pt x="166220" y="2616002"/>
                  </a:lnTo>
                  <a:lnTo>
                    <a:pt x="166166" y="2610674"/>
                  </a:lnTo>
                  <a:lnTo>
                    <a:pt x="166105" y="2605347"/>
                  </a:lnTo>
                  <a:lnTo>
                    <a:pt x="166037" y="2600019"/>
                  </a:lnTo>
                  <a:lnTo>
                    <a:pt x="165965" y="2594691"/>
                  </a:lnTo>
                  <a:lnTo>
                    <a:pt x="165886" y="2589363"/>
                  </a:lnTo>
                  <a:lnTo>
                    <a:pt x="165802" y="2584035"/>
                  </a:lnTo>
                  <a:lnTo>
                    <a:pt x="165714" y="2578707"/>
                  </a:lnTo>
                  <a:lnTo>
                    <a:pt x="165620" y="2573379"/>
                  </a:lnTo>
                  <a:lnTo>
                    <a:pt x="165520" y="2568051"/>
                  </a:lnTo>
                  <a:lnTo>
                    <a:pt x="165417" y="2562723"/>
                  </a:lnTo>
                  <a:lnTo>
                    <a:pt x="165311" y="2557395"/>
                  </a:lnTo>
                  <a:lnTo>
                    <a:pt x="165202" y="2552068"/>
                  </a:lnTo>
                  <a:lnTo>
                    <a:pt x="165092" y="2546740"/>
                  </a:lnTo>
                  <a:lnTo>
                    <a:pt x="164980" y="2541412"/>
                  </a:lnTo>
                  <a:lnTo>
                    <a:pt x="164868" y="2536084"/>
                  </a:lnTo>
                  <a:lnTo>
                    <a:pt x="164758" y="2530756"/>
                  </a:lnTo>
                  <a:lnTo>
                    <a:pt x="164650" y="2525428"/>
                  </a:lnTo>
                  <a:lnTo>
                    <a:pt x="164547" y="2520100"/>
                  </a:lnTo>
                  <a:lnTo>
                    <a:pt x="164448" y="2514772"/>
                  </a:lnTo>
                  <a:lnTo>
                    <a:pt x="164356" y="2509444"/>
                  </a:lnTo>
                  <a:lnTo>
                    <a:pt x="164272" y="2504116"/>
                  </a:lnTo>
                  <a:lnTo>
                    <a:pt x="164200" y="2498788"/>
                  </a:lnTo>
                  <a:lnTo>
                    <a:pt x="164138" y="2493461"/>
                  </a:lnTo>
                  <a:lnTo>
                    <a:pt x="164089" y="2488133"/>
                  </a:lnTo>
                  <a:lnTo>
                    <a:pt x="164053" y="2482805"/>
                  </a:lnTo>
                  <a:lnTo>
                    <a:pt x="164032" y="2477477"/>
                  </a:lnTo>
                  <a:lnTo>
                    <a:pt x="164025" y="2472149"/>
                  </a:lnTo>
                  <a:lnTo>
                    <a:pt x="164035" y="2466821"/>
                  </a:lnTo>
                  <a:lnTo>
                    <a:pt x="164061" y="2461493"/>
                  </a:lnTo>
                  <a:lnTo>
                    <a:pt x="164103" y="2456165"/>
                  </a:lnTo>
                  <a:lnTo>
                    <a:pt x="164158" y="2450837"/>
                  </a:lnTo>
                  <a:lnTo>
                    <a:pt x="164227" y="2445509"/>
                  </a:lnTo>
                  <a:lnTo>
                    <a:pt x="164307" y="2440181"/>
                  </a:lnTo>
                  <a:lnTo>
                    <a:pt x="164399" y="2434854"/>
                  </a:lnTo>
                  <a:lnTo>
                    <a:pt x="164500" y="2429526"/>
                  </a:lnTo>
                  <a:lnTo>
                    <a:pt x="164607" y="2424198"/>
                  </a:lnTo>
                  <a:lnTo>
                    <a:pt x="164718" y="2418870"/>
                  </a:lnTo>
                  <a:lnTo>
                    <a:pt x="164830" y="2413542"/>
                  </a:lnTo>
                  <a:lnTo>
                    <a:pt x="164942" y="2408214"/>
                  </a:lnTo>
                  <a:lnTo>
                    <a:pt x="165050" y="2402886"/>
                  </a:lnTo>
                  <a:lnTo>
                    <a:pt x="165153" y="2397558"/>
                  </a:lnTo>
                  <a:lnTo>
                    <a:pt x="165247" y="2392230"/>
                  </a:lnTo>
                  <a:lnTo>
                    <a:pt x="165331" y="2386902"/>
                  </a:lnTo>
                  <a:lnTo>
                    <a:pt x="165403" y="2381574"/>
                  </a:lnTo>
                  <a:lnTo>
                    <a:pt x="165464" y="2376247"/>
                  </a:lnTo>
                  <a:lnTo>
                    <a:pt x="165511" y="2370919"/>
                  </a:lnTo>
                  <a:lnTo>
                    <a:pt x="165543" y="2365591"/>
                  </a:lnTo>
                  <a:lnTo>
                    <a:pt x="165558" y="2360263"/>
                  </a:lnTo>
                  <a:lnTo>
                    <a:pt x="165558" y="2354935"/>
                  </a:lnTo>
                  <a:lnTo>
                    <a:pt x="165544" y="2349607"/>
                  </a:lnTo>
                  <a:lnTo>
                    <a:pt x="165516" y="2344279"/>
                  </a:lnTo>
                  <a:lnTo>
                    <a:pt x="165475" y="2338951"/>
                  </a:lnTo>
                  <a:lnTo>
                    <a:pt x="165422" y="2333623"/>
                  </a:lnTo>
                  <a:lnTo>
                    <a:pt x="165357" y="2328295"/>
                  </a:lnTo>
                  <a:lnTo>
                    <a:pt x="165281" y="2322967"/>
                  </a:lnTo>
                  <a:lnTo>
                    <a:pt x="165198" y="2317640"/>
                  </a:lnTo>
                  <a:lnTo>
                    <a:pt x="165107" y="2312312"/>
                  </a:lnTo>
                  <a:lnTo>
                    <a:pt x="165010" y="2306984"/>
                  </a:lnTo>
                  <a:lnTo>
                    <a:pt x="164908" y="2301656"/>
                  </a:lnTo>
                  <a:lnTo>
                    <a:pt x="164803" y="2296328"/>
                  </a:lnTo>
                  <a:lnTo>
                    <a:pt x="164694" y="2291000"/>
                  </a:lnTo>
                  <a:lnTo>
                    <a:pt x="164584" y="2285672"/>
                  </a:lnTo>
                  <a:lnTo>
                    <a:pt x="164472" y="2280344"/>
                  </a:lnTo>
                  <a:lnTo>
                    <a:pt x="164359" y="2275016"/>
                  </a:lnTo>
                  <a:lnTo>
                    <a:pt x="164245" y="2269688"/>
                  </a:lnTo>
                  <a:lnTo>
                    <a:pt x="164131" y="2264360"/>
                  </a:lnTo>
                  <a:lnTo>
                    <a:pt x="164016" y="2259033"/>
                  </a:lnTo>
                  <a:lnTo>
                    <a:pt x="163901" y="2253705"/>
                  </a:lnTo>
                  <a:lnTo>
                    <a:pt x="163785" y="2248377"/>
                  </a:lnTo>
                  <a:lnTo>
                    <a:pt x="163668" y="2243049"/>
                  </a:lnTo>
                  <a:lnTo>
                    <a:pt x="163550" y="2237721"/>
                  </a:lnTo>
                  <a:lnTo>
                    <a:pt x="163431" y="2232393"/>
                  </a:lnTo>
                  <a:lnTo>
                    <a:pt x="163310" y="2227065"/>
                  </a:lnTo>
                  <a:lnTo>
                    <a:pt x="163188" y="2221737"/>
                  </a:lnTo>
                  <a:lnTo>
                    <a:pt x="163064" y="2216409"/>
                  </a:lnTo>
                  <a:lnTo>
                    <a:pt x="162938" y="2211081"/>
                  </a:lnTo>
                  <a:lnTo>
                    <a:pt x="162811" y="2205753"/>
                  </a:lnTo>
                  <a:lnTo>
                    <a:pt x="162682" y="2200426"/>
                  </a:lnTo>
                  <a:lnTo>
                    <a:pt x="162552" y="2195098"/>
                  </a:lnTo>
                  <a:lnTo>
                    <a:pt x="162421" y="2189770"/>
                  </a:lnTo>
                  <a:lnTo>
                    <a:pt x="162288" y="2184442"/>
                  </a:lnTo>
                  <a:lnTo>
                    <a:pt x="162155" y="2179114"/>
                  </a:lnTo>
                  <a:lnTo>
                    <a:pt x="162022" y="2173786"/>
                  </a:lnTo>
                  <a:lnTo>
                    <a:pt x="161888" y="2168458"/>
                  </a:lnTo>
                  <a:lnTo>
                    <a:pt x="161755" y="2163130"/>
                  </a:lnTo>
                  <a:lnTo>
                    <a:pt x="161623" y="2157802"/>
                  </a:lnTo>
                  <a:lnTo>
                    <a:pt x="161491" y="2152474"/>
                  </a:lnTo>
                  <a:lnTo>
                    <a:pt x="161362" y="2147146"/>
                  </a:lnTo>
                  <a:lnTo>
                    <a:pt x="161234" y="2141819"/>
                  </a:lnTo>
                  <a:lnTo>
                    <a:pt x="161109" y="2136491"/>
                  </a:lnTo>
                  <a:lnTo>
                    <a:pt x="160986" y="2131163"/>
                  </a:lnTo>
                  <a:lnTo>
                    <a:pt x="160867" y="2125835"/>
                  </a:lnTo>
                  <a:lnTo>
                    <a:pt x="160751" y="2120507"/>
                  </a:lnTo>
                  <a:lnTo>
                    <a:pt x="160640" y="2115179"/>
                  </a:lnTo>
                  <a:lnTo>
                    <a:pt x="160533" y="2109851"/>
                  </a:lnTo>
                  <a:lnTo>
                    <a:pt x="160430" y="2104523"/>
                  </a:lnTo>
                  <a:lnTo>
                    <a:pt x="160331" y="2099195"/>
                  </a:lnTo>
                  <a:lnTo>
                    <a:pt x="160237" y="2093867"/>
                  </a:lnTo>
                  <a:lnTo>
                    <a:pt x="160148" y="2088539"/>
                  </a:lnTo>
                  <a:lnTo>
                    <a:pt x="160063" y="2083212"/>
                  </a:lnTo>
                  <a:lnTo>
                    <a:pt x="159982" y="2077884"/>
                  </a:lnTo>
                  <a:lnTo>
                    <a:pt x="159903" y="2072556"/>
                  </a:lnTo>
                  <a:lnTo>
                    <a:pt x="159827" y="2067228"/>
                  </a:lnTo>
                  <a:lnTo>
                    <a:pt x="159752" y="2061900"/>
                  </a:lnTo>
                  <a:lnTo>
                    <a:pt x="159678" y="2056572"/>
                  </a:lnTo>
                  <a:lnTo>
                    <a:pt x="159603" y="2051244"/>
                  </a:lnTo>
                  <a:lnTo>
                    <a:pt x="159525" y="2045916"/>
                  </a:lnTo>
                  <a:lnTo>
                    <a:pt x="159443" y="2040588"/>
                  </a:lnTo>
                  <a:lnTo>
                    <a:pt x="159356" y="2035260"/>
                  </a:lnTo>
                  <a:lnTo>
                    <a:pt x="159262" y="2029933"/>
                  </a:lnTo>
                  <a:lnTo>
                    <a:pt x="159161" y="2024605"/>
                  </a:lnTo>
                  <a:lnTo>
                    <a:pt x="159050" y="2019277"/>
                  </a:lnTo>
                  <a:lnTo>
                    <a:pt x="158927" y="2013949"/>
                  </a:lnTo>
                  <a:lnTo>
                    <a:pt x="158792" y="2008621"/>
                  </a:lnTo>
                  <a:lnTo>
                    <a:pt x="158644" y="2003293"/>
                  </a:lnTo>
                  <a:lnTo>
                    <a:pt x="158482" y="1997965"/>
                  </a:lnTo>
                  <a:lnTo>
                    <a:pt x="158305" y="1992637"/>
                  </a:lnTo>
                  <a:lnTo>
                    <a:pt x="158112" y="1987309"/>
                  </a:lnTo>
                  <a:lnTo>
                    <a:pt x="157901" y="1981981"/>
                  </a:lnTo>
                  <a:lnTo>
                    <a:pt x="157671" y="1976653"/>
                  </a:lnTo>
                  <a:lnTo>
                    <a:pt x="157423" y="1971326"/>
                  </a:lnTo>
                  <a:lnTo>
                    <a:pt x="157158" y="1965998"/>
                  </a:lnTo>
                  <a:lnTo>
                    <a:pt x="156874" y="1960670"/>
                  </a:lnTo>
                  <a:lnTo>
                    <a:pt x="156571" y="1955342"/>
                  </a:lnTo>
                  <a:lnTo>
                    <a:pt x="156248" y="1950014"/>
                  </a:lnTo>
                  <a:lnTo>
                    <a:pt x="155903" y="1944686"/>
                  </a:lnTo>
                  <a:lnTo>
                    <a:pt x="155538" y="1939358"/>
                  </a:lnTo>
                  <a:lnTo>
                    <a:pt x="155153" y="1934030"/>
                  </a:lnTo>
                  <a:lnTo>
                    <a:pt x="154748" y="1928702"/>
                  </a:lnTo>
                  <a:lnTo>
                    <a:pt x="154324" y="1923374"/>
                  </a:lnTo>
                  <a:lnTo>
                    <a:pt x="153881" y="1918046"/>
                  </a:lnTo>
                  <a:lnTo>
                    <a:pt x="153416" y="1912719"/>
                  </a:lnTo>
                  <a:lnTo>
                    <a:pt x="152931" y="1907391"/>
                  </a:lnTo>
                  <a:lnTo>
                    <a:pt x="152428" y="1902063"/>
                  </a:lnTo>
                  <a:lnTo>
                    <a:pt x="151907" y="1896735"/>
                  </a:lnTo>
                  <a:lnTo>
                    <a:pt x="151369" y="1891407"/>
                  </a:lnTo>
                  <a:lnTo>
                    <a:pt x="150816" y="1886079"/>
                  </a:lnTo>
                  <a:lnTo>
                    <a:pt x="150247" y="1880751"/>
                  </a:lnTo>
                  <a:lnTo>
                    <a:pt x="149662" y="1875423"/>
                  </a:lnTo>
                  <a:lnTo>
                    <a:pt x="149065" y="1870095"/>
                  </a:lnTo>
                  <a:lnTo>
                    <a:pt x="148456" y="1864767"/>
                  </a:lnTo>
                  <a:lnTo>
                    <a:pt x="147838" y="1859439"/>
                  </a:lnTo>
                  <a:lnTo>
                    <a:pt x="147212" y="1854112"/>
                  </a:lnTo>
                  <a:lnTo>
                    <a:pt x="146579" y="1848784"/>
                  </a:lnTo>
                  <a:lnTo>
                    <a:pt x="145939" y="1843456"/>
                  </a:lnTo>
                  <a:lnTo>
                    <a:pt x="145296" y="1838128"/>
                  </a:lnTo>
                  <a:lnTo>
                    <a:pt x="144651" y="1832800"/>
                  </a:lnTo>
                  <a:lnTo>
                    <a:pt x="144005" y="1827472"/>
                  </a:lnTo>
                  <a:lnTo>
                    <a:pt x="143359" y="1822144"/>
                  </a:lnTo>
                  <a:lnTo>
                    <a:pt x="142713" y="1816816"/>
                  </a:lnTo>
                  <a:lnTo>
                    <a:pt x="142069" y="1811488"/>
                  </a:lnTo>
                  <a:lnTo>
                    <a:pt x="141428" y="1806160"/>
                  </a:lnTo>
                  <a:lnTo>
                    <a:pt x="140789" y="1800832"/>
                  </a:lnTo>
                  <a:lnTo>
                    <a:pt x="140152" y="1795505"/>
                  </a:lnTo>
                  <a:lnTo>
                    <a:pt x="139516" y="1790177"/>
                  </a:lnTo>
                  <a:lnTo>
                    <a:pt x="138881" y="1784849"/>
                  </a:lnTo>
                  <a:lnTo>
                    <a:pt x="138246" y="1779521"/>
                  </a:lnTo>
                  <a:lnTo>
                    <a:pt x="137609" y="1774193"/>
                  </a:lnTo>
                  <a:lnTo>
                    <a:pt x="136968" y="1768865"/>
                  </a:lnTo>
                  <a:lnTo>
                    <a:pt x="136321" y="1763537"/>
                  </a:lnTo>
                  <a:lnTo>
                    <a:pt x="135667" y="1758209"/>
                  </a:lnTo>
                  <a:lnTo>
                    <a:pt x="135004" y="1752881"/>
                  </a:lnTo>
                  <a:lnTo>
                    <a:pt x="134330" y="1747553"/>
                  </a:lnTo>
                  <a:lnTo>
                    <a:pt x="133643" y="1742225"/>
                  </a:lnTo>
                  <a:lnTo>
                    <a:pt x="132939" y="1736898"/>
                  </a:lnTo>
                  <a:lnTo>
                    <a:pt x="132219" y="1731570"/>
                  </a:lnTo>
                  <a:lnTo>
                    <a:pt x="131481" y="1726242"/>
                  </a:lnTo>
                  <a:lnTo>
                    <a:pt x="130727" y="1720914"/>
                  </a:lnTo>
                  <a:lnTo>
                    <a:pt x="129954" y="1715586"/>
                  </a:lnTo>
                  <a:lnTo>
                    <a:pt x="129162" y="1710258"/>
                  </a:lnTo>
                  <a:lnTo>
                    <a:pt x="128351" y="1704930"/>
                  </a:lnTo>
                  <a:lnTo>
                    <a:pt x="127521" y="1699602"/>
                  </a:lnTo>
                  <a:lnTo>
                    <a:pt x="126674" y="1694274"/>
                  </a:lnTo>
                  <a:lnTo>
                    <a:pt x="125813" y="1688946"/>
                  </a:lnTo>
                  <a:lnTo>
                    <a:pt x="124937" y="1683618"/>
                  </a:lnTo>
                  <a:lnTo>
                    <a:pt x="124049" y="1678291"/>
                  </a:lnTo>
                  <a:lnTo>
                    <a:pt x="123149" y="1672963"/>
                  </a:lnTo>
                  <a:lnTo>
                    <a:pt x="122237" y="1667635"/>
                  </a:lnTo>
                  <a:lnTo>
                    <a:pt x="121317" y="1662307"/>
                  </a:lnTo>
                  <a:lnTo>
                    <a:pt x="120390" y="1656979"/>
                  </a:lnTo>
                  <a:lnTo>
                    <a:pt x="119456" y="1651651"/>
                  </a:lnTo>
                  <a:lnTo>
                    <a:pt x="118515" y="1646323"/>
                  </a:lnTo>
                  <a:lnTo>
                    <a:pt x="117569" y="1640995"/>
                  </a:lnTo>
                  <a:lnTo>
                    <a:pt x="116616" y="1635667"/>
                  </a:lnTo>
                  <a:lnTo>
                    <a:pt x="115657" y="1630339"/>
                  </a:lnTo>
                  <a:lnTo>
                    <a:pt x="114692" y="1625011"/>
                  </a:lnTo>
                  <a:lnTo>
                    <a:pt x="113720" y="1619684"/>
                  </a:lnTo>
                  <a:lnTo>
                    <a:pt x="112741" y="1614356"/>
                  </a:lnTo>
                  <a:lnTo>
                    <a:pt x="111755" y="1609028"/>
                  </a:lnTo>
                  <a:lnTo>
                    <a:pt x="110759" y="1603700"/>
                  </a:lnTo>
                  <a:lnTo>
                    <a:pt x="109753" y="1598372"/>
                  </a:lnTo>
                  <a:lnTo>
                    <a:pt x="108738" y="1593044"/>
                  </a:lnTo>
                  <a:lnTo>
                    <a:pt x="107713" y="1587716"/>
                  </a:lnTo>
                  <a:lnTo>
                    <a:pt x="106679" y="1582388"/>
                  </a:lnTo>
                  <a:lnTo>
                    <a:pt x="105636" y="1577060"/>
                  </a:lnTo>
                  <a:lnTo>
                    <a:pt x="104584" y="1571732"/>
                  </a:lnTo>
                  <a:lnTo>
                    <a:pt x="103523" y="1566404"/>
                  </a:lnTo>
                  <a:lnTo>
                    <a:pt x="102455" y="1561077"/>
                  </a:lnTo>
                  <a:lnTo>
                    <a:pt x="101382" y="1555749"/>
                  </a:lnTo>
                  <a:lnTo>
                    <a:pt x="100303" y="1550421"/>
                  </a:lnTo>
                  <a:lnTo>
                    <a:pt x="99221" y="1545093"/>
                  </a:lnTo>
                  <a:lnTo>
                    <a:pt x="98137" y="1539765"/>
                  </a:lnTo>
                  <a:lnTo>
                    <a:pt x="97050" y="1534437"/>
                  </a:lnTo>
                  <a:lnTo>
                    <a:pt x="95962" y="1529109"/>
                  </a:lnTo>
                  <a:lnTo>
                    <a:pt x="94873" y="1523781"/>
                  </a:lnTo>
                  <a:lnTo>
                    <a:pt x="93783" y="1518453"/>
                  </a:lnTo>
                  <a:lnTo>
                    <a:pt x="92692" y="1513125"/>
                  </a:lnTo>
                  <a:lnTo>
                    <a:pt x="91599" y="1507798"/>
                  </a:lnTo>
                  <a:lnTo>
                    <a:pt x="90505" y="1502470"/>
                  </a:lnTo>
                  <a:lnTo>
                    <a:pt x="89407" y="1497142"/>
                  </a:lnTo>
                  <a:lnTo>
                    <a:pt x="88303" y="1491814"/>
                  </a:lnTo>
                  <a:lnTo>
                    <a:pt x="87194" y="1486486"/>
                  </a:lnTo>
                  <a:lnTo>
                    <a:pt x="86078" y="1481158"/>
                  </a:lnTo>
                  <a:lnTo>
                    <a:pt x="84953" y="1475830"/>
                  </a:lnTo>
                  <a:lnTo>
                    <a:pt x="83819" y="1470502"/>
                  </a:lnTo>
                  <a:lnTo>
                    <a:pt x="82675" y="1465174"/>
                  </a:lnTo>
                  <a:lnTo>
                    <a:pt x="81519" y="1459846"/>
                  </a:lnTo>
                  <a:lnTo>
                    <a:pt x="80352" y="1454518"/>
                  </a:lnTo>
                  <a:lnTo>
                    <a:pt x="79176" y="1449191"/>
                  </a:lnTo>
                  <a:lnTo>
                    <a:pt x="77989" y="1443863"/>
                  </a:lnTo>
                  <a:lnTo>
                    <a:pt x="76795" y="1438535"/>
                  </a:lnTo>
                  <a:lnTo>
                    <a:pt x="75593" y="1433207"/>
                  </a:lnTo>
                  <a:lnTo>
                    <a:pt x="74384" y="1427879"/>
                  </a:lnTo>
                  <a:lnTo>
                    <a:pt x="73171" y="1422551"/>
                  </a:lnTo>
                  <a:lnTo>
                    <a:pt x="71956" y="1417223"/>
                  </a:lnTo>
                  <a:lnTo>
                    <a:pt x="70740" y="1411895"/>
                  </a:lnTo>
                  <a:lnTo>
                    <a:pt x="69525" y="1406567"/>
                  </a:lnTo>
                  <a:lnTo>
                    <a:pt x="68310" y="1401239"/>
                  </a:lnTo>
                  <a:lnTo>
                    <a:pt x="67096" y="1395911"/>
                  </a:lnTo>
                  <a:lnTo>
                    <a:pt x="65885" y="1390584"/>
                  </a:lnTo>
                  <a:lnTo>
                    <a:pt x="64674" y="1385256"/>
                  </a:lnTo>
                  <a:lnTo>
                    <a:pt x="63462" y="1379928"/>
                  </a:lnTo>
                  <a:lnTo>
                    <a:pt x="62248" y="1374600"/>
                  </a:lnTo>
                  <a:lnTo>
                    <a:pt x="61030" y="1369272"/>
                  </a:lnTo>
                  <a:lnTo>
                    <a:pt x="59804" y="1363944"/>
                  </a:lnTo>
                  <a:lnTo>
                    <a:pt x="58567" y="1358616"/>
                  </a:lnTo>
                  <a:lnTo>
                    <a:pt x="57313" y="1353288"/>
                  </a:lnTo>
                  <a:lnTo>
                    <a:pt x="56041" y="1347960"/>
                  </a:lnTo>
                  <a:lnTo>
                    <a:pt x="54746" y="1342632"/>
                  </a:lnTo>
                  <a:lnTo>
                    <a:pt x="53427" y="1337304"/>
                  </a:lnTo>
                  <a:lnTo>
                    <a:pt x="52080" y="1331977"/>
                  </a:lnTo>
                  <a:lnTo>
                    <a:pt x="50703" y="1326649"/>
                  </a:lnTo>
                  <a:lnTo>
                    <a:pt x="49286" y="1321321"/>
                  </a:lnTo>
                  <a:lnTo>
                    <a:pt x="47837" y="1315993"/>
                  </a:lnTo>
                  <a:lnTo>
                    <a:pt x="46354" y="1310665"/>
                  </a:lnTo>
                  <a:lnTo>
                    <a:pt x="44839" y="1305337"/>
                  </a:lnTo>
                  <a:lnTo>
                    <a:pt x="43295" y="1300009"/>
                  </a:lnTo>
                  <a:lnTo>
                    <a:pt x="41724" y="1294681"/>
                  </a:lnTo>
                  <a:lnTo>
                    <a:pt x="40129" y="1289353"/>
                  </a:lnTo>
                  <a:lnTo>
                    <a:pt x="38515" y="1284025"/>
                  </a:lnTo>
                  <a:lnTo>
                    <a:pt x="36893" y="1278697"/>
                  </a:lnTo>
                  <a:lnTo>
                    <a:pt x="35268" y="1273370"/>
                  </a:lnTo>
                  <a:lnTo>
                    <a:pt x="33647" y="1268042"/>
                  </a:lnTo>
                  <a:lnTo>
                    <a:pt x="32038" y="1262714"/>
                  </a:lnTo>
                  <a:lnTo>
                    <a:pt x="30447" y="1257386"/>
                  </a:lnTo>
                  <a:lnTo>
                    <a:pt x="28890" y="1252058"/>
                  </a:lnTo>
                  <a:lnTo>
                    <a:pt x="27369" y="1246730"/>
                  </a:lnTo>
                  <a:lnTo>
                    <a:pt x="25890" y="1241402"/>
                  </a:lnTo>
                  <a:lnTo>
                    <a:pt x="24458" y="1236074"/>
                  </a:lnTo>
                  <a:lnTo>
                    <a:pt x="23076" y="1230746"/>
                  </a:lnTo>
                  <a:lnTo>
                    <a:pt x="21749" y="1225418"/>
                  </a:lnTo>
                  <a:lnTo>
                    <a:pt x="20484" y="1220090"/>
                  </a:lnTo>
                  <a:lnTo>
                    <a:pt x="19283" y="1214763"/>
                  </a:lnTo>
                  <a:lnTo>
                    <a:pt x="18138" y="1209435"/>
                  </a:lnTo>
                  <a:lnTo>
                    <a:pt x="17047" y="1204107"/>
                  </a:lnTo>
                  <a:lnTo>
                    <a:pt x="16007" y="1198779"/>
                  </a:lnTo>
                  <a:lnTo>
                    <a:pt x="15014" y="1193451"/>
                  </a:lnTo>
                  <a:lnTo>
                    <a:pt x="14065" y="1188123"/>
                  </a:lnTo>
                  <a:lnTo>
                    <a:pt x="13160" y="1182795"/>
                  </a:lnTo>
                  <a:lnTo>
                    <a:pt x="12287" y="1177467"/>
                  </a:lnTo>
                  <a:lnTo>
                    <a:pt x="11438" y="1172139"/>
                  </a:lnTo>
                  <a:lnTo>
                    <a:pt x="10611" y="1166811"/>
                  </a:lnTo>
                  <a:lnTo>
                    <a:pt x="9801" y="1161483"/>
                  </a:lnTo>
                  <a:lnTo>
                    <a:pt x="9005" y="1156156"/>
                  </a:lnTo>
                  <a:lnTo>
                    <a:pt x="8221" y="1150828"/>
                  </a:lnTo>
                  <a:lnTo>
                    <a:pt x="7449" y="1145500"/>
                  </a:lnTo>
                  <a:lnTo>
                    <a:pt x="6687" y="1140172"/>
                  </a:lnTo>
                  <a:lnTo>
                    <a:pt x="5937" y="1134844"/>
                  </a:lnTo>
                  <a:lnTo>
                    <a:pt x="5203" y="1129516"/>
                  </a:lnTo>
                  <a:lnTo>
                    <a:pt x="4488" y="1124188"/>
                  </a:lnTo>
                  <a:lnTo>
                    <a:pt x="3798" y="1118860"/>
                  </a:lnTo>
                  <a:lnTo>
                    <a:pt x="3146" y="1113532"/>
                  </a:lnTo>
                  <a:lnTo>
                    <a:pt x="2535" y="1108204"/>
                  </a:lnTo>
                  <a:lnTo>
                    <a:pt x="1971" y="1102876"/>
                  </a:lnTo>
                  <a:lnTo>
                    <a:pt x="1462" y="1097549"/>
                  </a:lnTo>
                  <a:lnTo>
                    <a:pt x="1016" y="1092221"/>
                  </a:lnTo>
                  <a:lnTo>
                    <a:pt x="638" y="1086893"/>
                  </a:lnTo>
                  <a:lnTo>
                    <a:pt x="343" y="1081565"/>
                  </a:lnTo>
                  <a:lnTo>
                    <a:pt x="141" y="1076237"/>
                  </a:lnTo>
                  <a:lnTo>
                    <a:pt x="26" y="1070909"/>
                  </a:lnTo>
                  <a:lnTo>
                    <a:pt x="0" y="1065581"/>
                  </a:lnTo>
                  <a:lnTo>
                    <a:pt x="63" y="1060253"/>
                  </a:lnTo>
                  <a:lnTo>
                    <a:pt x="217" y="1054925"/>
                  </a:lnTo>
                  <a:lnTo>
                    <a:pt x="459" y="1049597"/>
                  </a:lnTo>
                  <a:lnTo>
                    <a:pt x="803" y="1044269"/>
                  </a:lnTo>
                  <a:lnTo>
                    <a:pt x="1225" y="1038942"/>
                  </a:lnTo>
                  <a:lnTo>
                    <a:pt x="1719" y="1033614"/>
                  </a:lnTo>
                  <a:lnTo>
                    <a:pt x="2277" y="1028286"/>
                  </a:lnTo>
                  <a:lnTo>
                    <a:pt x="2890" y="1022958"/>
                  </a:lnTo>
                  <a:lnTo>
                    <a:pt x="3550" y="1017630"/>
                  </a:lnTo>
                  <a:lnTo>
                    <a:pt x="4251" y="1012302"/>
                  </a:lnTo>
                  <a:lnTo>
                    <a:pt x="4979" y="1006974"/>
                  </a:lnTo>
                  <a:lnTo>
                    <a:pt x="5722" y="1001646"/>
                  </a:lnTo>
                  <a:lnTo>
                    <a:pt x="6471" y="996318"/>
                  </a:lnTo>
                  <a:lnTo>
                    <a:pt x="7218" y="990990"/>
                  </a:lnTo>
                  <a:lnTo>
                    <a:pt x="7958" y="985663"/>
                  </a:lnTo>
                  <a:lnTo>
                    <a:pt x="8683" y="980335"/>
                  </a:lnTo>
                  <a:lnTo>
                    <a:pt x="9385" y="975007"/>
                  </a:lnTo>
                  <a:lnTo>
                    <a:pt x="10064" y="969679"/>
                  </a:lnTo>
                  <a:lnTo>
                    <a:pt x="10719" y="964351"/>
                  </a:lnTo>
                  <a:lnTo>
                    <a:pt x="11350" y="959023"/>
                  </a:lnTo>
                  <a:lnTo>
                    <a:pt x="11959" y="953695"/>
                  </a:lnTo>
                  <a:lnTo>
                    <a:pt x="12548" y="948367"/>
                  </a:lnTo>
                  <a:lnTo>
                    <a:pt x="13119" y="943039"/>
                  </a:lnTo>
                  <a:lnTo>
                    <a:pt x="13678" y="937711"/>
                  </a:lnTo>
                  <a:lnTo>
                    <a:pt x="14233" y="932383"/>
                  </a:lnTo>
                  <a:lnTo>
                    <a:pt x="14789" y="927056"/>
                  </a:lnTo>
                  <a:lnTo>
                    <a:pt x="15352" y="921728"/>
                  </a:lnTo>
                  <a:lnTo>
                    <a:pt x="15928" y="916400"/>
                  </a:lnTo>
                  <a:lnTo>
                    <a:pt x="16524" y="911072"/>
                  </a:lnTo>
                  <a:lnTo>
                    <a:pt x="17152" y="905744"/>
                  </a:lnTo>
                  <a:lnTo>
                    <a:pt x="17815" y="900416"/>
                  </a:lnTo>
                  <a:lnTo>
                    <a:pt x="18518" y="895088"/>
                  </a:lnTo>
                  <a:lnTo>
                    <a:pt x="19265" y="889760"/>
                  </a:lnTo>
                  <a:lnTo>
                    <a:pt x="20062" y="884432"/>
                  </a:lnTo>
                  <a:lnTo>
                    <a:pt x="20912" y="879104"/>
                  </a:lnTo>
                  <a:lnTo>
                    <a:pt x="21827" y="873776"/>
                  </a:lnTo>
                  <a:lnTo>
                    <a:pt x="22813" y="868449"/>
                  </a:lnTo>
                  <a:lnTo>
                    <a:pt x="23865" y="863121"/>
                  </a:lnTo>
                  <a:lnTo>
                    <a:pt x="24987" y="857793"/>
                  </a:lnTo>
                  <a:lnTo>
                    <a:pt x="26181" y="852465"/>
                  </a:lnTo>
                  <a:lnTo>
                    <a:pt x="27449" y="847137"/>
                  </a:lnTo>
                  <a:lnTo>
                    <a:pt x="28793" y="841809"/>
                  </a:lnTo>
                  <a:lnTo>
                    <a:pt x="30230" y="836481"/>
                  </a:lnTo>
                  <a:lnTo>
                    <a:pt x="31748" y="831153"/>
                  </a:lnTo>
                  <a:lnTo>
                    <a:pt x="33345" y="825825"/>
                  </a:lnTo>
                  <a:lnTo>
                    <a:pt x="35020" y="820497"/>
                  </a:lnTo>
                  <a:lnTo>
                    <a:pt x="36774" y="815169"/>
                  </a:lnTo>
                  <a:lnTo>
                    <a:pt x="38605" y="809842"/>
                  </a:lnTo>
                  <a:lnTo>
                    <a:pt x="40518" y="804514"/>
                  </a:lnTo>
                  <a:lnTo>
                    <a:pt x="42514" y="799186"/>
                  </a:lnTo>
                  <a:lnTo>
                    <a:pt x="44579" y="793858"/>
                  </a:lnTo>
                  <a:lnTo>
                    <a:pt x="46711" y="788530"/>
                  </a:lnTo>
                  <a:lnTo>
                    <a:pt x="48907" y="783202"/>
                  </a:lnTo>
                  <a:lnTo>
                    <a:pt x="51163" y="777874"/>
                  </a:lnTo>
                  <a:lnTo>
                    <a:pt x="53476" y="772546"/>
                  </a:lnTo>
                  <a:lnTo>
                    <a:pt x="55850" y="767218"/>
                  </a:lnTo>
                  <a:lnTo>
                    <a:pt x="58271" y="761890"/>
                  </a:lnTo>
                  <a:lnTo>
                    <a:pt x="60733" y="756562"/>
                  </a:lnTo>
                  <a:lnTo>
                    <a:pt x="63233" y="751235"/>
                  </a:lnTo>
                  <a:lnTo>
                    <a:pt x="65765" y="745907"/>
                  </a:lnTo>
                  <a:lnTo>
                    <a:pt x="68324" y="740579"/>
                  </a:lnTo>
                  <a:lnTo>
                    <a:pt x="70908" y="735251"/>
                  </a:lnTo>
                  <a:lnTo>
                    <a:pt x="73509" y="729923"/>
                  </a:lnTo>
                  <a:lnTo>
                    <a:pt x="76119" y="724595"/>
                  </a:lnTo>
                  <a:lnTo>
                    <a:pt x="78733" y="719267"/>
                  </a:lnTo>
                  <a:lnTo>
                    <a:pt x="81345" y="713939"/>
                  </a:lnTo>
                  <a:lnTo>
                    <a:pt x="83949" y="708611"/>
                  </a:lnTo>
                  <a:lnTo>
                    <a:pt x="86538" y="703283"/>
                  </a:lnTo>
                  <a:lnTo>
                    <a:pt x="89101" y="697955"/>
                  </a:lnTo>
                  <a:lnTo>
                    <a:pt x="91632" y="692628"/>
                  </a:lnTo>
                  <a:lnTo>
                    <a:pt x="94127" y="687300"/>
                  </a:lnTo>
                  <a:lnTo>
                    <a:pt x="96577" y="681972"/>
                  </a:lnTo>
                  <a:lnTo>
                    <a:pt x="98979" y="676644"/>
                  </a:lnTo>
                  <a:lnTo>
                    <a:pt x="101325" y="671316"/>
                  </a:lnTo>
                  <a:lnTo>
                    <a:pt x="103604" y="665988"/>
                  </a:lnTo>
                  <a:lnTo>
                    <a:pt x="105808" y="660660"/>
                  </a:lnTo>
                  <a:lnTo>
                    <a:pt x="107940" y="655332"/>
                  </a:lnTo>
                  <a:lnTo>
                    <a:pt x="109999" y="650004"/>
                  </a:lnTo>
                  <a:lnTo>
                    <a:pt x="111981" y="644676"/>
                  </a:lnTo>
                  <a:lnTo>
                    <a:pt x="113886" y="639348"/>
                  </a:lnTo>
                  <a:lnTo>
                    <a:pt x="115714" y="634021"/>
                  </a:lnTo>
                  <a:lnTo>
                    <a:pt x="117449" y="628693"/>
                  </a:lnTo>
                  <a:lnTo>
                    <a:pt x="119109" y="623365"/>
                  </a:lnTo>
                  <a:lnTo>
                    <a:pt x="120697" y="618037"/>
                  </a:lnTo>
                  <a:lnTo>
                    <a:pt x="122218" y="612709"/>
                  </a:lnTo>
                  <a:lnTo>
                    <a:pt x="123675" y="607381"/>
                  </a:lnTo>
                  <a:lnTo>
                    <a:pt x="125073" y="602053"/>
                  </a:lnTo>
                  <a:lnTo>
                    <a:pt x="126413" y="596725"/>
                  </a:lnTo>
                  <a:lnTo>
                    <a:pt x="127699" y="591397"/>
                  </a:lnTo>
                  <a:lnTo>
                    <a:pt x="128946" y="586069"/>
                  </a:lnTo>
                  <a:lnTo>
                    <a:pt x="130157" y="580741"/>
                  </a:lnTo>
                  <a:lnTo>
                    <a:pt x="131339" y="575414"/>
                  </a:lnTo>
                  <a:lnTo>
                    <a:pt x="132495" y="570086"/>
                  </a:lnTo>
                  <a:lnTo>
                    <a:pt x="133631" y="564758"/>
                  </a:lnTo>
                  <a:lnTo>
                    <a:pt x="134748" y="559430"/>
                  </a:lnTo>
                  <a:lnTo>
                    <a:pt x="135854" y="554102"/>
                  </a:lnTo>
                  <a:lnTo>
                    <a:pt x="136951" y="548774"/>
                  </a:lnTo>
                  <a:lnTo>
                    <a:pt x="138041" y="543446"/>
                  </a:lnTo>
                  <a:lnTo>
                    <a:pt x="139126" y="538118"/>
                  </a:lnTo>
                  <a:lnTo>
                    <a:pt x="140206" y="532790"/>
                  </a:lnTo>
                  <a:lnTo>
                    <a:pt x="141280" y="527462"/>
                  </a:lnTo>
                  <a:lnTo>
                    <a:pt x="142349" y="522134"/>
                  </a:lnTo>
                  <a:lnTo>
                    <a:pt x="143411" y="516807"/>
                  </a:lnTo>
                  <a:lnTo>
                    <a:pt x="144464" y="511479"/>
                  </a:lnTo>
                  <a:lnTo>
                    <a:pt x="145507" y="506151"/>
                  </a:lnTo>
                  <a:lnTo>
                    <a:pt x="146537" y="500823"/>
                  </a:lnTo>
                  <a:lnTo>
                    <a:pt x="147552" y="495495"/>
                  </a:lnTo>
                  <a:lnTo>
                    <a:pt x="148544" y="490167"/>
                  </a:lnTo>
                  <a:lnTo>
                    <a:pt x="149514" y="484839"/>
                  </a:lnTo>
                  <a:lnTo>
                    <a:pt x="150459" y="479511"/>
                  </a:lnTo>
                  <a:lnTo>
                    <a:pt x="151376" y="474183"/>
                  </a:lnTo>
                  <a:lnTo>
                    <a:pt x="152264" y="468855"/>
                  </a:lnTo>
                  <a:lnTo>
                    <a:pt x="153119" y="463528"/>
                  </a:lnTo>
                  <a:lnTo>
                    <a:pt x="153939" y="458200"/>
                  </a:lnTo>
                  <a:lnTo>
                    <a:pt x="154717" y="452872"/>
                  </a:lnTo>
                  <a:lnTo>
                    <a:pt x="155458" y="447544"/>
                  </a:lnTo>
                  <a:lnTo>
                    <a:pt x="156162" y="442216"/>
                  </a:lnTo>
                  <a:lnTo>
                    <a:pt x="156829" y="436888"/>
                  </a:lnTo>
                  <a:lnTo>
                    <a:pt x="157458" y="431560"/>
                  </a:lnTo>
                  <a:lnTo>
                    <a:pt x="158050" y="426232"/>
                  </a:lnTo>
                  <a:lnTo>
                    <a:pt x="158600" y="420904"/>
                  </a:lnTo>
                  <a:lnTo>
                    <a:pt x="159114" y="415576"/>
                  </a:lnTo>
                  <a:lnTo>
                    <a:pt x="159596" y="410248"/>
                  </a:lnTo>
                  <a:lnTo>
                    <a:pt x="160047" y="404921"/>
                  </a:lnTo>
                  <a:lnTo>
                    <a:pt x="160469" y="399593"/>
                  </a:lnTo>
                  <a:lnTo>
                    <a:pt x="160864" y="394265"/>
                  </a:lnTo>
                  <a:lnTo>
                    <a:pt x="161233" y="388937"/>
                  </a:lnTo>
                  <a:lnTo>
                    <a:pt x="161576" y="383609"/>
                  </a:lnTo>
                  <a:lnTo>
                    <a:pt x="161899" y="378281"/>
                  </a:lnTo>
                  <a:lnTo>
                    <a:pt x="162205" y="372953"/>
                  </a:lnTo>
                  <a:lnTo>
                    <a:pt x="162494" y="367625"/>
                  </a:lnTo>
                  <a:lnTo>
                    <a:pt x="162769" y="362297"/>
                  </a:lnTo>
                  <a:lnTo>
                    <a:pt x="163031" y="356969"/>
                  </a:lnTo>
                  <a:lnTo>
                    <a:pt x="163280" y="351641"/>
                  </a:lnTo>
                  <a:lnTo>
                    <a:pt x="163518" y="346314"/>
                  </a:lnTo>
                  <a:lnTo>
                    <a:pt x="163746" y="340986"/>
                  </a:lnTo>
                  <a:lnTo>
                    <a:pt x="163966" y="335658"/>
                  </a:lnTo>
                  <a:lnTo>
                    <a:pt x="164177" y="330330"/>
                  </a:lnTo>
                  <a:lnTo>
                    <a:pt x="164380" y="325002"/>
                  </a:lnTo>
                  <a:lnTo>
                    <a:pt x="164574" y="319674"/>
                  </a:lnTo>
                  <a:lnTo>
                    <a:pt x="164759" y="314346"/>
                  </a:lnTo>
                  <a:lnTo>
                    <a:pt x="164935" y="309018"/>
                  </a:lnTo>
                  <a:lnTo>
                    <a:pt x="165103" y="303690"/>
                  </a:lnTo>
                  <a:lnTo>
                    <a:pt x="165261" y="298362"/>
                  </a:lnTo>
                  <a:lnTo>
                    <a:pt x="165411" y="293034"/>
                  </a:lnTo>
                  <a:lnTo>
                    <a:pt x="165550" y="287707"/>
                  </a:lnTo>
                  <a:lnTo>
                    <a:pt x="165677" y="282379"/>
                  </a:lnTo>
                  <a:lnTo>
                    <a:pt x="165794" y="277051"/>
                  </a:lnTo>
                  <a:lnTo>
                    <a:pt x="165900" y="271723"/>
                  </a:lnTo>
                  <a:lnTo>
                    <a:pt x="165997" y="266395"/>
                  </a:lnTo>
                  <a:lnTo>
                    <a:pt x="166083" y="261067"/>
                  </a:lnTo>
                  <a:lnTo>
                    <a:pt x="166159" y="255739"/>
                  </a:lnTo>
                  <a:lnTo>
                    <a:pt x="166225" y="250411"/>
                  </a:lnTo>
                  <a:lnTo>
                    <a:pt x="166281" y="245083"/>
                  </a:lnTo>
                  <a:lnTo>
                    <a:pt x="166330" y="239755"/>
                  </a:lnTo>
                  <a:lnTo>
                    <a:pt x="166372" y="234427"/>
                  </a:lnTo>
                  <a:lnTo>
                    <a:pt x="166408" y="229100"/>
                  </a:lnTo>
                  <a:lnTo>
                    <a:pt x="166439" y="223772"/>
                  </a:lnTo>
                  <a:lnTo>
                    <a:pt x="166466" y="218444"/>
                  </a:lnTo>
                  <a:lnTo>
                    <a:pt x="166490" y="213116"/>
                  </a:lnTo>
                  <a:lnTo>
                    <a:pt x="166512" y="207788"/>
                  </a:lnTo>
                  <a:lnTo>
                    <a:pt x="166534" y="202460"/>
                  </a:lnTo>
                  <a:lnTo>
                    <a:pt x="166556" y="197132"/>
                  </a:lnTo>
                  <a:lnTo>
                    <a:pt x="166580" y="191804"/>
                  </a:lnTo>
                  <a:lnTo>
                    <a:pt x="166605" y="186476"/>
                  </a:lnTo>
                  <a:lnTo>
                    <a:pt x="166633" y="181148"/>
                  </a:lnTo>
                  <a:lnTo>
                    <a:pt x="166663" y="175820"/>
                  </a:lnTo>
                  <a:lnTo>
                    <a:pt x="166697" y="170493"/>
                  </a:lnTo>
                  <a:lnTo>
                    <a:pt x="166734" y="165165"/>
                  </a:lnTo>
                  <a:lnTo>
                    <a:pt x="166773" y="159837"/>
                  </a:lnTo>
                  <a:lnTo>
                    <a:pt x="166814" y="154509"/>
                  </a:lnTo>
                  <a:lnTo>
                    <a:pt x="166858" y="149181"/>
                  </a:lnTo>
                  <a:lnTo>
                    <a:pt x="166903" y="143853"/>
                  </a:lnTo>
                  <a:lnTo>
                    <a:pt x="166949" y="138525"/>
                  </a:lnTo>
                  <a:lnTo>
                    <a:pt x="166995" y="133197"/>
                  </a:lnTo>
                  <a:lnTo>
                    <a:pt x="167041" y="127869"/>
                  </a:lnTo>
                  <a:lnTo>
                    <a:pt x="167085" y="122541"/>
                  </a:lnTo>
                  <a:lnTo>
                    <a:pt x="167128" y="117213"/>
                  </a:lnTo>
                  <a:lnTo>
                    <a:pt x="167169" y="111886"/>
                  </a:lnTo>
                  <a:lnTo>
                    <a:pt x="167206" y="106558"/>
                  </a:lnTo>
                  <a:lnTo>
                    <a:pt x="167240" y="101230"/>
                  </a:lnTo>
                  <a:lnTo>
                    <a:pt x="167271" y="95902"/>
                  </a:lnTo>
                  <a:lnTo>
                    <a:pt x="167298" y="90574"/>
                  </a:lnTo>
                  <a:lnTo>
                    <a:pt x="167321" y="85246"/>
                  </a:lnTo>
                  <a:lnTo>
                    <a:pt x="167340" y="79918"/>
                  </a:lnTo>
                  <a:lnTo>
                    <a:pt x="167355" y="74590"/>
                  </a:lnTo>
                  <a:lnTo>
                    <a:pt x="167366" y="69262"/>
                  </a:lnTo>
                  <a:lnTo>
                    <a:pt x="167374" y="63934"/>
                  </a:lnTo>
                  <a:lnTo>
                    <a:pt x="167380" y="58606"/>
                  </a:lnTo>
                  <a:lnTo>
                    <a:pt x="167382" y="53279"/>
                  </a:lnTo>
                  <a:lnTo>
                    <a:pt x="167383" y="47951"/>
                  </a:lnTo>
                  <a:lnTo>
                    <a:pt x="167382" y="42623"/>
                  </a:lnTo>
                  <a:lnTo>
                    <a:pt x="167380" y="37295"/>
                  </a:lnTo>
                  <a:lnTo>
                    <a:pt x="167377" y="31967"/>
                  </a:lnTo>
                  <a:lnTo>
                    <a:pt x="167374" y="26639"/>
                  </a:lnTo>
                  <a:lnTo>
                    <a:pt x="167371" y="21311"/>
                  </a:lnTo>
                  <a:lnTo>
                    <a:pt x="167369" y="15983"/>
                  </a:lnTo>
                  <a:lnTo>
                    <a:pt x="167368" y="10655"/>
                  </a:lnTo>
                  <a:lnTo>
                    <a:pt x="167368" y="5327"/>
                  </a:lnTo>
                  <a:lnTo>
                    <a:pt x="167370" y="0"/>
                  </a:lnTo>
                  <a:lnTo>
                    <a:pt x="168017" y="0"/>
                  </a:lnTo>
                  <a:lnTo>
                    <a:pt x="168019" y="5327"/>
                  </a:lnTo>
                  <a:lnTo>
                    <a:pt x="168019" y="10655"/>
                  </a:lnTo>
                  <a:lnTo>
                    <a:pt x="168018" y="15983"/>
                  </a:lnTo>
                  <a:lnTo>
                    <a:pt x="168016" y="21311"/>
                  </a:lnTo>
                  <a:lnTo>
                    <a:pt x="168013" y="26639"/>
                  </a:lnTo>
                  <a:lnTo>
                    <a:pt x="168010" y="31967"/>
                  </a:lnTo>
                  <a:lnTo>
                    <a:pt x="168007" y="37295"/>
                  </a:lnTo>
                  <a:lnTo>
                    <a:pt x="168005" y="42623"/>
                  </a:lnTo>
                  <a:lnTo>
                    <a:pt x="168004" y="47951"/>
                  </a:lnTo>
                  <a:lnTo>
                    <a:pt x="168005" y="53279"/>
                  </a:lnTo>
                  <a:lnTo>
                    <a:pt x="168007" y="58606"/>
                  </a:lnTo>
                  <a:lnTo>
                    <a:pt x="168013" y="63934"/>
                  </a:lnTo>
                  <a:lnTo>
                    <a:pt x="168021" y="69262"/>
                  </a:lnTo>
                  <a:lnTo>
                    <a:pt x="168032" y="74590"/>
                  </a:lnTo>
                  <a:lnTo>
                    <a:pt x="168047" y="79918"/>
                  </a:lnTo>
                  <a:lnTo>
                    <a:pt x="168066" y="85246"/>
                  </a:lnTo>
                  <a:lnTo>
                    <a:pt x="168089" y="90574"/>
                  </a:lnTo>
                  <a:lnTo>
                    <a:pt x="168116" y="95902"/>
                  </a:lnTo>
                  <a:lnTo>
                    <a:pt x="168146" y="101230"/>
                  </a:lnTo>
                  <a:lnTo>
                    <a:pt x="168180" y="106558"/>
                  </a:lnTo>
                  <a:lnTo>
                    <a:pt x="168218" y="111886"/>
                  </a:lnTo>
                  <a:lnTo>
                    <a:pt x="168258" y="117213"/>
                  </a:lnTo>
                  <a:lnTo>
                    <a:pt x="168301" y="122541"/>
                  </a:lnTo>
                  <a:lnTo>
                    <a:pt x="168346" y="127869"/>
                  </a:lnTo>
                  <a:lnTo>
                    <a:pt x="168392" y="133197"/>
                  </a:lnTo>
                  <a:lnTo>
                    <a:pt x="168438" y="138525"/>
                  </a:lnTo>
                  <a:lnTo>
                    <a:pt x="168484" y="143853"/>
                  </a:lnTo>
                  <a:lnTo>
                    <a:pt x="168529" y="149181"/>
                  </a:lnTo>
                  <a:lnTo>
                    <a:pt x="168573" y="154509"/>
                  </a:lnTo>
                  <a:lnTo>
                    <a:pt x="168614" y="159837"/>
                  </a:lnTo>
                  <a:lnTo>
                    <a:pt x="168653" y="165165"/>
                  </a:lnTo>
                  <a:lnTo>
                    <a:pt x="168690" y="170493"/>
                  </a:lnTo>
                  <a:lnTo>
                    <a:pt x="168723" y="175820"/>
                  </a:lnTo>
                  <a:lnTo>
                    <a:pt x="168754" y="181148"/>
                  </a:lnTo>
                  <a:lnTo>
                    <a:pt x="168782" y="186476"/>
                  </a:lnTo>
                  <a:lnTo>
                    <a:pt x="168807" y="191804"/>
                  </a:lnTo>
                  <a:lnTo>
                    <a:pt x="168831" y="197132"/>
                  </a:lnTo>
                  <a:lnTo>
                    <a:pt x="168853" y="202460"/>
                  </a:lnTo>
                  <a:lnTo>
                    <a:pt x="168875" y="207788"/>
                  </a:lnTo>
                  <a:lnTo>
                    <a:pt x="168897" y="213116"/>
                  </a:lnTo>
                  <a:lnTo>
                    <a:pt x="168921" y="218444"/>
                  </a:lnTo>
                  <a:lnTo>
                    <a:pt x="168948" y="223772"/>
                  </a:lnTo>
                  <a:lnTo>
                    <a:pt x="168979" y="229100"/>
                  </a:lnTo>
                  <a:lnTo>
                    <a:pt x="169015" y="234427"/>
                  </a:lnTo>
                  <a:lnTo>
                    <a:pt x="169057" y="239755"/>
                  </a:lnTo>
                  <a:lnTo>
                    <a:pt x="169105" y="245083"/>
                  </a:lnTo>
                  <a:lnTo>
                    <a:pt x="169162" y="250411"/>
                  </a:lnTo>
                  <a:lnTo>
                    <a:pt x="169228" y="255739"/>
                  </a:lnTo>
                  <a:lnTo>
                    <a:pt x="169304" y="261067"/>
                  </a:lnTo>
                  <a:lnTo>
                    <a:pt x="169390" y="266395"/>
                  </a:lnTo>
                  <a:lnTo>
                    <a:pt x="169486" y="271723"/>
                  </a:lnTo>
                  <a:lnTo>
                    <a:pt x="169593" y="277051"/>
                  </a:lnTo>
                  <a:lnTo>
                    <a:pt x="169710" y="282379"/>
                  </a:lnTo>
                  <a:lnTo>
                    <a:pt x="169837" y="287707"/>
                  </a:lnTo>
                  <a:lnTo>
                    <a:pt x="169976" y="293034"/>
                  </a:lnTo>
                  <a:lnTo>
                    <a:pt x="170125" y="298362"/>
                  </a:lnTo>
                  <a:lnTo>
                    <a:pt x="170284" y="303690"/>
                  </a:lnTo>
                  <a:lnTo>
                    <a:pt x="170451" y="309018"/>
                  </a:lnTo>
                  <a:lnTo>
                    <a:pt x="170628" y="314346"/>
                  </a:lnTo>
                  <a:lnTo>
                    <a:pt x="170813" y="319674"/>
                  </a:lnTo>
                  <a:lnTo>
                    <a:pt x="171007" y="325002"/>
                  </a:lnTo>
                  <a:lnTo>
                    <a:pt x="171210" y="330330"/>
                  </a:lnTo>
                  <a:lnTo>
                    <a:pt x="171421" y="335658"/>
                  </a:lnTo>
                  <a:lnTo>
                    <a:pt x="171641" y="340986"/>
                  </a:lnTo>
                  <a:lnTo>
                    <a:pt x="171869" y="346314"/>
                  </a:lnTo>
                  <a:lnTo>
                    <a:pt x="172107" y="351641"/>
                  </a:lnTo>
                  <a:lnTo>
                    <a:pt x="172355" y="356969"/>
                  </a:lnTo>
                  <a:lnTo>
                    <a:pt x="172617" y="362297"/>
                  </a:lnTo>
                  <a:lnTo>
                    <a:pt x="172892" y="367625"/>
                  </a:lnTo>
                  <a:lnTo>
                    <a:pt x="173182" y="372953"/>
                  </a:lnTo>
                  <a:lnTo>
                    <a:pt x="173487" y="378281"/>
                  </a:lnTo>
                  <a:lnTo>
                    <a:pt x="173811" y="383609"/>
                  </a:lnTo>
                  <a:lnTo>
                    <a:pt x="174154" y="388937"/>
                  </a:lnTo>
                  <a:lnTo>
                    <a:pt x="174522" y="394265"/>
                  </a:lnTo>
                  <a:lnTo>
                    <a:pt x="174918" y="399593"/>
                  </a:lnTo>
                  <a:lnTo>
                    <a:pt x="175340" y="404921"/>
                  </a:lnTo>
                  <a:lnTo>
                    <a:pt x="175791" y="410248"/>
                  </a:lnTo>
                  <a:lnTo>
                    <a:pt x="176273" y="415576"/>
                  </a:lnTo>
                  <a:lnTo>
                    <a:pt x="176787" y="420904"/>
                  </a:lnTo>
                  <a:lnTo>
                    <a:pt x="177337" y="426232"/>
                  </a:lnTo>
                  <a:lnTo>
                    <a:pt x="177929" y="431560"/>
                  </a:lnTo>
                  <a:lnTo>
                    <a:pt x="178558" y="436888"/>
                  </a:lnTo>
                  <a:lnTo>
                    <a:pt x="179225" y="442216"/>
                  </a:lnTo>
                  <a:lnTo>
                    <a:pt x="179929" y="447544"/>
                  </a:lnTo>
                  <a:lnTo>
                    <a:pt x="180670" y="452872"/>
                  </a:lnTo>
                  <a:lnTo>
                    <a:pt x="181448" y="458200"/>
                  </a:lnTo>
                  <a:lnTo>
                    <a:pt x="182267" y="463528"/>
                  </a:lnTo>
                  <a:lnTo>
                    <a:pt x="183123" y="468855"/>
                  </a:lnTo>
                  <a:lnTo>
                    <a:pt x="184011" y="474183"/>
                  </a:lnTo>
                  <a:lnTo>
                    <a:pt x="184928" y="479511"/>
                  </a:lnTo>
                  <a:lnTo>
                    <a:pt x="185873" y="484839"/>
                  </a:lnTo>
                  <a:lnTo>
                    <a:pt x="186842" y="490167"/>
                  </a:lnTo>
                  <a:lnTo>
                    <a:pt x="187835" y="495495"/>
                  </a:lnTo>
                  <a:lnTo>
                    <a:pt x="188850" y="500823"/>
                  </a:lnTo>
                  <a:lnTo>
                    <a:pt x="189880" y="506151"/>
                  </a:lnTo>
                  <a:lnTo>
                    <a:pt x="190922" y="511479"/>
                  </a:lnTo>
                  <a:lnTo>
                    <a:pt x="191976" y="516807"/>
                  </a:lnTo>
                  <a:lnTo>
                    <a:pt x="193038" y="522134"/>
                  </a:lnTo>
                  <a:lnTo>
                    <a:pt x="194106" y="527462"/>
                  </a:lnTo>
                  <a:lnTo>
                    <a:pt x="195181" y="532790"/>
                  </a:lnTo>
                  <a:lnTo>
                    <a:pt x="196261" y="538118"/>
                  </a:lnTo>
                  <a:lnTo>
                    <a:pt x="197346" y="543446"/>
                  </a:lnTo>
                  <a:lnTo>
                    <a:pt x="198436" y="548774"/>
                  </a:lnTo>
                  <a:lnTo>
                    <a:pt x="199533" y="554102"/>
                  </a:lnTo>
                  <a:lnTo>
                    <a:pt x="200638" y="559430"/>
                  </a:lnTo>
                  <a:lnTo>
                    <a:pt x="201756" y="564758"/>
                  </a:lnTo>
                  <a:lnTo>
                    <a:pt x="202892" y="570086"/>
                  </a:lnTo>
                  <a:lnTo>
                    <a:pt x="204048" y="575414"/>
                  </a:lnTo>
                  <a:lnTo>
                    <a:pt x="205230" y="580741"/>
                  </a:lnTo>
                  <a:lnTo>
                    <a:pt x="206441" y="586069"/>
                  </a:lnTo>
                  <a:lnTo>
                    <a:pt x="207687" y="591397"/>
                  </a:lnTo>
                  <a:lnTo>
                    <a:pt x="208974" y="596725"/>
                  </a:lnTo>
                  <a:lnTo>
                    <a:pt x="210314" y="602053"/>
                  </a:lnTo>
                  <a:lnTo>
                    <a:pt x="211712" y="607381"/>
                  </a:lnTo>
                  <a:lnTo>
                    <a:pt x="213169" y="612709"/>
                  </a:lnTo>
                  <a:lnTo>
                    <a:pt x="214689" y="618037"/>
                  </a:lnTo>
                  <a:lnTo>
                    <a:pt x="216278" y="623365"/>
                  </a:lnTo>
                  <a:lnTo>
                    <a:pt x="217937" y="628693"/>
                  </a:lnTo>
                  <a:lnTo>
                    <a:pt x="219673" y="634021"/>
                  </a:lnTo>
                  <a:lnTo>
                    <a:pt x="221501" y="639348"/>
                  </a:lnTo>
                  <a:lnTo>
                    <a:pt x="223406" y="644676"/>
                  </a:lnTo>
                  <a:lnTo>
                    <a:pt x="225388" y="650004"/>
                  </a:lnTo>
                  <a:lnTo>
                    <a:pt x="227446" y="655332"/>
                  </a:lnTo>
                  <a:lnTo>
                    <a:pt x="229579" y="660660"/>
                  </a:lnTo>
                  <a:lnTo>
                    <a:pt x="231782" y="665988"/>
                  </a:lnTo>
                  <a:lnTo>
                    <a:pt x="234062" y="671316"/>
                  </a:lnTo>
                  <a:lnTo>
                    <a:pt x="236408" y="676644"/>
                  </a:lnTo>
                  <a:lnTo>
                    <a:pt x="238810" y="681972"/>
                  </a:lnTo>
                  <a:lnTo>
                    <a:pt x="241260" y="687300"/>
                  </a:lnTo>
                  <a:lnTo>
                    <a:pt x="243754" y="692628"/>
                  </a:lnTo>
                  <a:lnTo>
                    <a:pt x="246286" y="697955"/>
                  </a:lnTo>
                  <a:lnTo>
                    <a:pt x="248848" y="703283"/>
                  </a:lnTo>
                  <a:lnTo>
                    <a:pt x="251438" y="708611"/>
                  </a:lnTo>
                  <a:lnTo>
                    <a:pt x="254041" y="713939"/>
                  </a:lnTo>
                  <a:lnTo>
                    <a:pt x="256653" y="719267"/>
                  </a:lnTo>
                  <a:lnTo>
                    <a:pt x="259267" y="724595"/>
                  </a:lnTo>
                  <a:lnTo>
                    <a:pt x="261878" y="729923"/>
                  </a:lnTo>
                  <a:lnTo>
                    <a:pt x="264479" y="735251"/>
                  </a:lnTo>
                  <a:lnTo>
                    <a:pt x="267063" y="740579"/>
                  </a:lnTo>
                  <a:lnTo>
                    <a:pt x="269622" y="745907"/>
                  </a:lnTo>
                  <a:lnTo>
                    <a:pt x="272154" y="751235"/>
                  </a:lnTo>
                  <a:lnTo>
                    <a:pt x="274653" y="756562"/>
                  </a:lnTo>
                  <a:lnTo>
                    <a:pt x="277116" y="761890"/>
                  </a:lnTo>
                  <a:lnTo>
                    <a:pt x="279537" y="767218"/>
                  </a:lnTo>
                  <a:lnTo>
                    <a:pt x="281911" y="772546"/>
                  </a:lnTo>
                  <a:lnTo>
                    <a:pt x="284223" y="777874"/>
                  </a:lnTo>
                  <a:lnTo>
                    <a:pt x="286480" y="783202"/>
                  </a:lnTo>
                  <a:lnTo>
                    <a:pt x="288675" y="788530"/>
                  </a:lnTo>
                  <a:lnTo>
                    <a:pt x="290808" y="793858"/>
                  </a:lnTo>
                  <a:lnTo>
                    <a:pt x="292873" y="799186"/>
                  </a:lnTo>
                  <a:lnTo>
                    <a:pt x="294869" y="804514"/>
                  </a:lnTo>
                  <a:lnTo>
                    <a:pt x="296782" y="809842"/>
                  </a:lnTo>
                  <a:lnTo>
                    <a:pt x="298613" y="815169"/>
                  </a:lnTo>
                  <a:lnTo>
                    <a:pt x="300367" y="820497"/>
                  </a:lnTo>
                  <a:lnTo>
                    <a:pt x="302042" y="825825"/>
                  </a:lnTo>
                  <a:lnTo>
                    <a:pt x="303639" y="831153"/>
                  </a:lnTo>
                  <a:lnTo>
                    <a:pt x="305156" y="836481"/>
                  </a:lnTo>
                  <a:lnTo>
                    <a:pt x="306594" y="841809"/>
                  </a:lnTo>
                  <a:lnTo>
                    <a:pt x="307938" y="847137"/>
                  </a:lnTo>
                  <a:lnTo>
                    <a:pt x="309206" y="852465"/>
                  </a:lnTo>
                  <a:lnTo>
                    <a:pt x="310400" y="857793"/>
                  </a:lnTo>
                  <a:lnTo>
                    <a:pt x="311522" y="863121"/>
                  </a:lnTo>
                  <a:lnTo>
                    <a:pt x="312574" y="868449"/>
                  </a:lnTo>
                  <a:lnTo>
                    <a:pt x="313560" y="873776"/>
                  </a:lnTo>
                  <a:lnTo>
                    <a:pt x="314474" y="879104"/>
                  </a:lnTo>
                  <a:lnTo>
                    <a:pt x="315325" y="884432"/>
                  </a:lnTo>
                  <a:lnTo>
                    <a:pt x="316122" y="889760"/>
                  </a:lnTo>
                  <a:lnTo>
                    <a:pt x="316869" y="895088"/>
                  </a:lnTo>
                  <a:lnTo>
                    <a:pt x="317572" y="900416"/>
                  </a:lnTo>
                  <a:lnTo>
                    <a:pt x="318235" y="905744"/>
                  </a:lnTo>
                  <a:lnTo>
                    <a:pt x="318863" y="911072"/>
                  </a:lnTo>
                  <a:lnTo>
                    <a:pt x="319458" y="916400"/>
                  </a:lnTo>
                  <a:lnTo>
                    <a:pt x="320035" y="921728"/>
                  </a:lnTo>
                  <a:lnTo>
                    <a:pt x="320598" y="927056"/>
                  </a:lnTo>
                  <a:lnTo>
                    <a:pt x="321154" y="932383"/>
                  </a:lnTo>
                  <a:lnTo>
                    <a:pt x="321709" y="937711"/>
                  </a:lnTo>
                  <a:lnTo>
                    <a:pt x="322268" y="943039"/>
                  </a:lnTo>
                  <a:lnTo>
                    <a:pt x="322839" y="948367"/>
                  </a:lnTo>
                  <a:lnTo>
                    <a:pt x="323428" y="953695"/>
                  </a:lnTo>
                  <a:lnTo>
                    <a:pt x="324036" y="959023"/>
                  </a:lnTo>
                  <a:lnTo>
                    <a:pt x="324668" y="964351"/>
                  </a:lnTo>
                  <a:lnTo>
                    <a:pt x="325323" y="969679"/>
                  </a:lnTo>
                  <a:lnTo>
                    <a:pt x="326001" y="975007"/>
                  </a:lnTo>
                  <a:lnTo>
                    <a:pt x="326703" y="980335"/>
                  </a:lnTo>
                  <a:lnTo>
                    <a:pt x="327429" y="985663"/>
                  </a:lnTo>
                  <a:lnTo>
                    <a:pt x="328168" y="990990"/>
                  </a:lnTo>
                  <a:lnTo>
                    <a:pt x="328916" y="996318"/>
                  </a:lnTo>
                  <a:lnTo>
                    <a:pt x="329665" y="1001646"/>
                  </a:lnTo>
                  <a:lnTo>
                    <a:pt x="330408" y="1006974"/>
                  </a:lnTo>
                  <a:lnTo>
                    <a:pt x="331136" y="1012302"/>
                  </a:lnTo>
                  <a:lnTo>
                    <a:pt x="331836" y="1017630"/>
                  </a:lnTo>
                  <a:lnTo>
                    <a:pt x="332497" y="1022958"/>
                  </a:lnTo>
                  <a:lnTo>
                    <a:pt x="333110" y="1028286"/>
                  </a:lnTo>
                  <a:lnTo>
                    <a:pt x="333667" y="1033614"/>
                  </a:lnTo>
                  <a:lnTo>
                    <a:pt x="334161" y="1038942"/>
                  </a:lnTo>
                  <a:lnTo>
                    <a:pt x="334584" y="1044269"/>
                  </a:lnTo>
                  <a:lnTo>
                    <a:pt x="334928" y="1049597"/>
                  </a:lnTo>
                  <a:lnTo>
                    <a:pt x="335170" y="1054925"/>
                  </a:lnTo>
                  <a:lnTo>
                    <a:pt x="335324" y="1060253"/>
                  </a:lnTo>
                  <a:lnTo>
                    <a:pt x="335387" y="1065581"/>
                  </a:lnTo>
                  <a:lnTo>
                    <a:pt x="335361" y="1070909"/>
                  </a:lnTo>
                  <a:lnTo>
                    <a:pt x="335245" y="1076237"/>
                  </a:lnTo>
                  <a:lnTo>
                    <a:pt x="335043" y="1081565"/>
                  </a:lnTo>
                  <a:lnTo>
                    <a:pt x="334749" y="1086893"/>
                  </a:lnTo>
                  <a:lnTo>
                    <a:pt x="334371" y="1092221"/>
                  </a:lnTo>
                  <a:lnTo>
                    <a:pt x="333924" y="1097549"/>
                  </a:lnTo>
                  <a:lnTo>
                    <a:pt x="333416" y="1102876"/>
                  </a:lnTo>
                  <a:lnTo>
                    <a:pt x="332852" y="1108204"/>
                  </a:lnTo>
                  <a:lnTo>
                    <a:pt x="332241" y="1113532"/>
                  </a:lnTo>
                  <a:lnTo>
                    <a:pt x="331589" y="1118860"/>
                  </a:lnTo>
                  <a:lnTo>
                    <a:pt x="330898" y="1124188"/>
                  </a:lnTo>
                  <a:lnTo>
                    <a:pt x="330184" y="1129516"/>
                  </a:lnTo>
                  <a:lnTo>
                    <a:pt x="329449" y="1134844"/>
                  </a:lnTo>
                  <a:lnTo>
                    <a:pt x="328700" y="1140172"/>
                  </a:lnTo>
                  <a:lnTo>
                    <a:pt x="327938" y="1145500"/>
                  </a:lnTo>
                  <a:lnTo>
                    <a:pt x="327165" y="1150828"/>
                  </a:lnTo>
                  <a:lnTo>
                    <a:pt x="326382" y="1156156"/>
                  </a:lnTo>
                  <a:lnTo>
                    <a:pt x="325586" y="1161483"/>
                  </a:lnTo>
                  <a:lnTo>
                    <a:pt x="324776" y="1166811"/>
                  </a:lnTo>
                  <a:lnTo>
                    <a:pt x="323949" y="1172139"/>
                  </a:lnTo>
                  <a:lnTo>
                    <a:pt x="323100" y="1177467"/>
                  </a:lnTo>
                  <a:lnTo>
                    <a:pt x="322226" y="1182795"/>
                  </a:lnTo>
                  <a:lnTo>
                    <a:pt x="321322" y="1188123"/>
                  </a:lnTo>
                  <a:lnTo>
                    <a:pt x="320373" y="1193451"/>
                  </a:lnTo>
                  <a:lnTo>
                    <a:pt x="319380" y="1198779"/>
                  </a:lnTo>
                  <a:lnTo>
                    <a:pt x="318340" y="1204107"/>
                  </a:lnTo>
                  <a:lnTo>
                    <a:pt x="317249" y="1209435"/>
                  </a:lnTo>
                  <a:lnTo>
                    <a:pt x="316104" y="1214763"/>
                  </a:lnTo>
                  <a:lnTo>
                    <a:pt x="314903" y="1220090"/>
                  </a:lnTo>
                  <a:lnTo>
                    <a:pt x="313638" y="1225418"/>
                  </a:lnTo>
                  <a:lnTo>
                    <a:pt x="312311" y="1230746"/>
                  </a:lnTo>
                  <a:lnTo>
                    <a:pt x="310929" y="1236074"/>
                  </a:lnTo>
                  <a:lnTo>
                    <a:pt x="309497" y="1241402"/>
                  </a:lnTo>
                  <a:lnTo>
                    <a:pt x="308018" y="1246730"/>
                  </a:lnTo>
                  <a:lnTo>
                    <a:pt x="306497" y="1252058"/>
                  </a:lnTo>
                  <a:lnTo>
                    <a:pt x="304940" y="1257386"/>
                  </a:lnTo>
                  <a:lnTo>
                    <a:pt x="303349" y="1262714"/>
                  </a:lnTo>
                  <a:lnTo>
                    <a:pt x="301740" y="1268042"/>
                  </a:lnTo>
                  <a:lnTo>
                    <a:pt x="300119" y="1273370"/>
                  </a:lnTo>
                  <a:lnTo>
                    <a:pt x="298494" y="1278697"/>
                  </a:lnTo>
                  <a:lnTo>
                    <a:pt x="296871" y="1284025"/>
                  </a:lnTo>
                  <a:lnTo>
                    <a:pt x="295258" y="1289353"/>
                  </a:lnTo>
                  <a:lnTo>
                    <a:pt x="293663" y="1294681"/>
                  </a:lnTo>
                  <a:lnTo>
                    <a:pt x="292092" y="1300009"/>
                  </a:lnTo>
                  <a:lnTo>
                    <a:pt x="290548" y="1305337"/>
                  </a:lnTo>
                  <a:lnTo>
                    <a:pt x="289033" y="1310665"/>
                  </a:lnTo>
                  <a:lnTo>
                    <a:pt x="287550" y="1315993"/>
                  </a:lnTo>
                  <a:lnTo>
                    <a:pt x="286100" y="1321321"/>
                  </a:lnTo>
                  <a:lnTo>
                    <a:pt x="284684" y="1326649"/>
                  </a:lnTo>
                  <a:lnTo>
                    <a:pt x="283307" y="1331977"/>
                  </a:lnTo>
                  <a:lnTo>
                    <a:pt x="281960" y="1337304"/>
                  </a:lnTo>
                  <a:lnTo>
                    <a:pt x="280640" y="1342632"/>
                  </a:lnTo>
                  <a:lnTo>
                    <a:pt x="279346" y="1347960"/>
                  </a:lnTo>
                  <a:lnTo>
                    <a:pt x="278074" y="1353288"/>
                  </a:lnTo>
                  <a:lnTo>
                    <a:pt x="276820" y="1358616"/>
                  </a:lnTo>
                  <a:lnTo>
                    <a:pt x="275583" y="1363944"/>
                  </a:lnTo>
                  <a:lnTo>
                    <a:pt x="274357" y="1369272"/>
                  </a:lnTo>
                  <a:lnTo>
                    <a:pt x="273138" y="1374600"/>
                  </a:lnTo>
                  <a:lnTo>
                    <a:pt x="271924" y="1379928"/>
                  </a:lnTo>
                  <a:lnTo>
                    <a:pt x="270713" y="1385256"/>
                  </a:lnTo>
                  <a:lnTo>
                    <a:pt x="269502" y="1390584"/>
                  </a:lnTo>
                  <a:lnTo>
                    <a:pt x="268290" y="1395911"/>
                  </a:lnTo>
                  <a:lnTo>
                    <a:pt x="267077" y="1401239"/>
                  </a:lnTo>
                  <a:lnTo>
                    <a:pt x="265862" y="1406567"/>
                  </a:lnTo>
                  <a:lnTo>
                    <a:pt x="264646" y="1411895"/>
                  </a:lnTo>
                  <a:lnTo>
                    <a:pt x="263430" y="1417223"/>
                  </a:lnTo>
                  <a:lnTo>
                    <a:pt x="262215" y="1422551"/>
                  </a:lnTo>
                  <a:lnTo>
                    <a:pt x="261003" y="1427879"/>
                  </a:lnTo>
                  <a:lnTo>
                    <a:pt x="259794" y="1433207"/>
                  </a:lnTo>
                  <a:lnTo>
                    <a:pt x="258592" y="1438535"/>
                  </a:lnTo>
                  <a:lnTo>
                    <a:pt x="257397" y="1443863"/>
                  </a:lnTo>
                  <a:lnTo>
                    <a:pt x="256211" y="1449191"/>
                  </a:lnTo>
                  <a:lnTo>
                    <a:pt x="255034" y="1454518"/>
                  </a:lnTo>
                  <a:lnTo>
                    <a:pt x="253868" y="1459846"/>
                  </a:lnTo>
                  <a:lnTo>
                    <a:pt x="252711" y="1465174"/>
                  </a:lnTo>
                  <a:lnTo>
                    <a:pt x="251568" y="1470502"/>
                  </a:lnTo>
                  <a:lnTo>
                    <a:pt x="250434" y="1475830"/>
                  </a:lnTo>
                  <a:lnTo>
                    <a:pt x="249309" y="1481158"/>
                  </a:lnTo>
                  <a:lnTo>
                    <a:pt x="248193" y="1486486"/>
                  </a:lnTo>
                  <a:lnTo>
                    <a:pt x="247083" y="1491814"/>
                  </a:lnTo>
                  <a:lnTo>
                    <a:pt x="245980" y="1497142"/>
                  </a:lnTo>
                  <a:lnTo>
                    <a:pt x="244882" y="1502470"/>
                  </a:lnTo>
                  <a:lnTo>
                    <a:pt x="243787" y="1507798"/>
                  </a:lnTo>
                  <a:lnTo>
                    <a:pt x="242695" y="1513125"/>
                  </a:lnTo>
                  <a:lnTo>
                    <a:pt x="241604" y="1518453"/>
                  </a:lnTo>
                  <a:lnTo>
                    <a:pt x="240514" y="1523781"/>
                  </a:lnTo>
                  <a:lnTo>
                    <a:pt x="239425" y="1529109"/>
                  </a:lnTo>
                  <a:lnTo>
                    <a:pt x="238337" y="1534437"/>
                  </a:lnTo>
                  <a:lnTo>
                    <a:pt x="237250" y="1539765"/>
                  </a:lnTo>
                  <a:lnTo>
                    <a:pt x="236165" y="1545093"/>
                  </a:lnTo>
                  <a:lnTo>
                    <a:pt x="235083" y="1550421"/>
                  </a:lnTo>
                  <a:lnTo>
                    <a:pt x="234005" y="1555749"/>
                  </a:lnTo>
                  <a:lnTo>
                    <a:pt x="232931" y="1561077"/>
                  </a:lnTo>
                  <a:lnTo>
                    <a:pt x="231863" y="1566404"/>
                  </a:lnTo>
                  <a:lnTo>
                    <a:pt x="230803" y="1571732"/>
                  </a:lnTo>
                  <a:lnTo>
                    <a:pt x="229751" y="1577060"/>
                  </a:lnTo>
                  <a:lnTo>
                    <a:pt x="228708" y="1582388"/>
                  </a:lnTo>
                  <a:lnTo>
                    <a:pt x="227674" y="1587716"/>
                  </a:lnTo>
                  <a:lnTo>
                    <a:pt x="226649" y="1593044"/>
                  </a:lnTo>
                  <a:lnTo>
                    <a:pt x="225634" y="1598372"/>
                  </a:lnTo>
                  <a:lnTo>
                    <a:pt x="224628" y="1603700"/>
                  </a:lnTo>
                  <a:lnTo>
                    <a:pt x="223632" y="1609028"/>
                  </a:lnTo>
                  <a:lnTo>
                    <a:pt x="222645" y="1614356"/>
                  </a:lnTo>
                  <a:lnTo>
                    <a:pt x="221666" y="1619684"/>
                  </a:lnTo>
                  <a:lnTo>
                    <a:pt x="220694" y="1625011"/>
                  </a:lnTo>
                  <a:lnTo>
                    <a:pt x="219729" y="1630339"/>
                  </a:lnTo>
                  <a:lnTo>
                    <a:pt x="218770" y="1635667"/>
                  </a:lnTo>
                  <a:lnTo>
                    <a:pt x="217818" y="1640995"/>
                  </a:lnTo>
                  <a:lnTo>
                    <a:pt x="216872" y="1646323"/>
                  </a:lnTo>
                  <a:lnTo>
                    <a:pt x="215931" y="1651651"/>
                  </a:lnTo>
                  <a:lnTo>
                    <a:pt x="214997" y="1656979"/>
                  </a:lnTo>
                  <a:lnTo>
                    <a:pt x="214069" y="1662307"/>
                  </a:lnTo>
                  <a:lnTo>
                    <a:pt x="213149" y="1667635"/>
                  </a:lnTo>
                  <a:lnTo>
                    <a:pt x="212238" y="1672963"/>
                  </a:lnTo>
                  <a:lnTo>
                    <a:pt x="211338" y="1678291"/>
                  </a:lnTo>
                  <a:lnTo>
                    <a:pt x="210450" y="1683618"/>
                  </a:lnTo>
                  <a:lnTo>
                    <a:pt x="209574" y="1688946"/>
                  </a:lnTo>
                  <a:lnTo>
                    <a:pt x="208712" y="1694274"/>
                  </a:lnTo>
                  <a:lnTo>
                    <a:pt x="207866" y="1699602"/>
                  </a:lnTo>
                  <a:lnTo>
                    <a:pt x="207036" y="1704930"/>
                  </a:lnTo>
                  <a:lnTo>
                    <a:pt x="206224" y="1710258"/>
                  </a:lnTo>
                  <a:lnTo>
                    <a:pt x="205433" y="1715586"/>
                  </a:lnTo>
                  <a:lnTo>
                    <a:pt x="204660" y="1720914"/>
                  </a:lnTo>
                  <a:lnTo>
                    <a:pt x="203905" y="1726242"/>
                  </a:lnTo>
                  <a:lnTo>
                    <a:pt x="203168" y="1731570"/>
                  </a:lnTo>
                  <a:lnTo>
                    <a:pt x="202448" y="1736898"/>
                  </a:lnTo>
                  <a:lnTo>
                    <a:pt x="201744" y="1742225"/>
                  </a:lnTo>
                  <a:lnTo>
                    <a:pt x="201057" y="1747553"/>
                  </a:lnTo>
                  <a:lnTo>
                    <a:pt x="200383" y="1752881"/>
                  </a:lnTo>
                  <a:lnTo>
                    <a:pt x="199720" y="1758209"/>
                  </a:lnTo>
                  <a:lnTo>
                    <a:pt x="199066" y="1763537"/>
                  </a:lnTo>
                  <a:lnTo>
                    <a:pt x="198419" y="1768865"/>
                  </a:lnTo>
                  <a:lnTo>
                    <a:pt x="197778" y="1774193"/>
                  </a:lnTo>
                  <a:lnTo>
                    <a:pt x="197141" y="1779521"/>
                  </a:lnTo>
                  <a:lnTo>
                    <a:pt x="196506" y="1784849"/>
                  </a:lnTo>
                  <a:lnTo>
                    <a:pt x="195871" y="1790177"/>
                  </a:lnTo>
                  <a:lnTo>
                    <a:pt x="195235" y="1795505"/>
                  </a:lnTo>
                  <a:lnTo>
                    <a:pt x="194598" y="1800832"/>
                  </a:lnTo>
                  <a:lnTo>
                    <a:pt x="193959" y="1806160"/>
                  </a:lnTo>
                  <a:lnTo>
                    <a:pt x="193317" y="1811488"/>
                  </a:lnTo>
                  <a:lnTo>
                    <a:pt x="192674" y="1816816"/>
                  </a:lnTo>
                  <a:lnTo>
                    <a:pt x="192028" y="1822144"/>
                  </a:lnTo>
                  <a:lnTo>
                    <a:pt x="191382" y="1827472"/>
                  </a:lnTo>
                  <a:lnTo>
                    <a:pt x="190736" y="1832800"/>
                  </a:lnTo>
                  <a:lnTo>
                    <a:pt x="190090" y="1838128"/>
                  </a:lnTo>
                  <a:lnTo>
                    <a:pt x="189447" y="1843456"/>
                  </a:lnTo>
                  <a:lnTo>
                    <a:pt x="188808" y="1848784"/>
                  </a:lnTo>
                  <a:lnTo>
                    <a:pt x="188175" y="1854112"/>
                  </a:lnTo>
                  <a:lnTo>
                    <a:pt x="187549" y="1859439"/>
                  </a:lnTo>
                  <a:lnTo>
                    <a:pt x="186931" y="1864767"/>
                  </a:lnTo>
                  <a:lnTo>
                    <a:pt x="186322" y="1870095"/>
                  </a:lnTo>
                  <a:lnTo>
                    <a:pt x="185725" y="1875423"/>
                  </a:lnTo>
                  <a:lnTo>
                    <a:pt x="185140" y="1880751"/>
                  </a:lnTo>
                  <a:lnTo>
                    <a:pt x="184571" y="1886079"/>
                  </a:lnTo>
                  <a:lnTo>
                    <a:pt x="184017" y="1891407"/>
                  </a:lnTo>
                  <a:lnTo>
                    <a:pt x="183480" y="1896735"/>
                  </a:lnTo>
                  <a:lnTo>
                    <a:pt x="182959" y="1902063"/>
                  </a:lnTo>
                  <a:lnTo>
                    <a:pt x="182456" y="1907391"/>
                  </a:lnTo>
                  <a:lnTo>
                    <a:pt x="181971" y="1912719"/>
                  </a:lnTo>
                  <a:lnTo>
                    <a:pt x="181506" y="1918046"/>
                  </a:lnTo>
                  <a:lnTo>
                    <a:pt x="181062" y="1923374"/>
                  </a:lnTo>
                  <a:lnTo>
                    <a:pt x="180638" y="1928702"/>
                  </a:lnTo>
                  <a:lnTo>
                    <a:pt x="180234" y="1934030"/>
                  </a:lnTo>
                  <a:lnTo>
                    <a:pt x="179849" y="1939358"/>
                  </a:lnTo>
                  <a:lnTo>
                    <a:pt x="179484" y="1944686"/>
                  </a:lnTo>
                  <a:lnTo>
                    <a:pt x="179138" y="1950014"/>
                  </a:lnTo>
                  <a:lnTo>
                    <a:pt x="178816" y="1955342"/>
                  </a:lnTo>
                  <a:lnTo>
                    <a:pt x="178513" y="1960670"/>
                  </a:lnTo>
                  <a:lnTo>
                    <a:pt x="178229" y="1965998"/>
                  </a:lnTo>
                  <a:lnTo>
                    <a:pt x="177963" y="1971326"/>
                  </a:lnTo>
                  <a:lnTo>
                    <a:pt x="177716" y="1976653"/>
                  </a:lnTo>
                  <a:lnTo>
                    <a:pt x="177486" y="1981981"/>
                  </a:lnTo>
                  <a:lnTo>
                    <a:pt x="177275" y="1987309"/>
                  </a:lnTo>
                  <a:lnTo>
                    <a:pt x="177082" y="1992637"/>
                  </a:lnTo>
                  <a:lnTo>
                    <a:pt x="176905" y="1997965"/>
                  </a:lnTo>
                  <a:lnTo>
                    <a:pt x="176743" y="2003293"/>
                  </a:lnTo>
                  <a:lnTo>
                    <a:pt x="176595" y="2008621"/>
                  </a:lnTo>
                  <a:lnTo>
                    <a:pt x="176460" y="2013949"/>
                  </a:lnTo>
                  <a:lnTo>
                    <a:pt x="176336" y="2019277"/>
                  </a:lnTo>
                  <a:lnTo>
                    <a:pt x="176226" y="2024605"/>
                  </a:lnTo>
                  <a:lnTo>
                    <a:pt x="176125" y="2029933"/>
                  </a:lnTo>
                  <a:lnTo>
                    <a:pt x="176031" y="2035260"/>
                  </a:lnTo>
                  <a:lnTo>
                    <a:pt x="175944" y="2040588"/>
                  </a:lnTo>
                  <a:lnTo>
                    <a:pt x="175862" y="2045916"/>
                  </a:lnTo>
                  <a:lnTo>
                    <a:pt x="175784" y="2051244"/>
                  </a:lnTo>
                  <a:lnTo>
                    <a:pt x="175709" y="2056572"/>
                  </a:lnTo>
                  <a:lnTo>
                    <a:pt x="175634" y="2061900"/>
                  </a:lnTo>
                  <a:lnTo>
                    <a:pt x="175559" y="2067228"/>
                  </a:lnTo>
                  <a:lnTo>
                    <a:pt x="175483" y="2072556"/>
                  </a:lnTo>
                  <a:lnTo>
                    <a:pt x="175405" y="2077884"/>
                  </a:lnTo>
                  <a:lnTo>
                    <a:pt x="175324" y="2083212"/>
                  </a:lnTo>
                  <a:lnTo>
                    <a:pt x="175239" y="2088539"/>
                  </a:lnTo>
                  <a:lnTo>
                    <a:pt x="175149" y="2093867"/>
                  </a:lnTo>
                  <a:lnTo>
                    <a:pt x="175055" y="2099195"/>
                  </a:lnTo>
                  <a:lnTo>
                    <a:pt x="174957" y="2104523"/>
                  </a:lnTo>
                  <a:lnTo>
                    <a:pt x="174854" y="2109851"/>
                  </a:lnTo>
                  <a:lnTo>
                    <a:pt x="174747" y="2115179"/>
                  </a:lnTo>
                  <a:lnTo>
                    <a:pt x="174636" y="2120507"/>
                  </a:lnTo>
                  <a:lnTo>
                    <a:pt x="174520" y="2125835"/>
                  </a:lnTo>
                  <a:lnTo>
                    <a:pt x="174400" y="2131163"/>
                  </a:lnTo>
                  <a:lnTo>
                    <a:pt x="174278" y="2136491"/>
                  </a:lnTo>
                  <a:lnTo>
                    <a:pt x="174153" y="2141819"/>
                  </a:lnTo>
                  <a:lnTo>
                    <a:pt x="174025" y="2147146"/>
                  </a:lnTo>
                  <a:lnTo>
                    <a:pt x="173895" y="2152474"/>
                  </a:lnTo>
                  <a:lnTo>
                    <a:pt x="173764" y="2157802"/>
                  </a:lnTo>
                  <a:lnTo>
                    <a:pt x="173632" y="2163130"/>
                  </a:lnTo>
                  <a:lnTo>
                    <a:pt x="173499" y="2168458"/>
                  </a:lnTo>
                  <a:lnTo>
                    <a:pt x="173365" y="2173786"/>
                  </a:lnTo>
                  <a:lnTo>
                    <a:pt x="173232" y="2179114"/>
                  </a:lnTo>
                  <a:lnTo>
                    <a:pt x="173098" y="2184442"/>
                  </a:lnTo>
                  <a:lnTo>
                    <a:pt x="172966" y="2189770"/>
                  </a:lnTo>
                  <a:lnTo>
                    <a:pt x="172834" y="2195098"/>
                  </a:lnTo>
                  <a:lnTo>
                    <a:pt x="172704" y="2200426"/>
                  </a:lnTo>
                  <a:lnTo>
                    <a:pt x="172576" y="2205753"/>
                  </a:lnTo>
                  <a:lnTo>
                    <a:pt x="172448" y="2211081"/>
                  </a:lnTo>
                  <a:lnTo>
                    <a:pt x="172323" y="2216409"/>
                  </a:lnTo>
                  <a:lnTo>
                    <a:pt x="172199" y="2221737"/>
                  </a:lnTo>
                  <a:lnTo>
                    <a:pt x="172076" y="2227065"/>
                  </a:lnTo>
                  <a:lnTo>
                    <a:pt x="171956" y="2232393"/>
                  </a:lnTo>
                  <a:lnTo>
                    <a:pt x="171837" y="2237721"/>
                  </a:lnTo>
                  <a:lnTo>
                    <a:pt x="171719" y="2243049"/>
                  </a:lnTo>
                  <a:lnTo>
                    <a:pt x="171602" y="2248377"/>
                  </a:lnTo>
                  <a:lnTo>
                    <a:pt x="171486" y="2253705"/>
                  </a:lnTo>
                  <a:lnTo>
                    <a:pt x="171371" y="2259033"/>
                  </a:lnTo>
                  <a:lnTo>
                    <a:pt x="171256" y="2264360"/>
                  </a:lnTo>
                  <a:lnTo>
                    <a:pt x="171142" y="2269688"/>
                  </a:lnTo>
                  <a:lnTo>
                    <a:pt x="171028" y="2275016"/>
                  </a:lnTo>
                  <a:lnTo>
                    <a:pt x="170915" y="2280344"/>
                  </a:lnTo>
                  <a:lnTo>
                    <a:pt x="170803" y="2285672"/>
                  </a:lnTo>
                  <a:lnTo>
                    <a:pt x="170693" y="2291000"/>
                  </a:lnTo>
                  <a:lnTo>
                    <a:pt x="170584" y="2296328"/>
                  </a:lnTo>
                  <a:lnTo>
                    <a:pt x="170478" y="2301656"/>
                  </a:lnTo>
                  <a:lnTo>
                    <a:pt x="170377" y="2306984"/>
                  </a:lnTo>
                  <a:lnTo>
                    <a:pt x="170280" y="2312312"/>
                  </a:lnTo>
                  <a:lnTo>
                    <a:pt x="170189" y="2317640"/>
                  </a:lnTo>
                  <a:lnTo>
                    <a:pt x="170105" y="2322967"/>
                  </a:lnTo>
                  <a:lnTo>
                    <a:pt x="170030" y="2328295"/>
                  </a:lnTo>
                  <a:lnTo>
                    <a:pt x="169964" y="2333623"/>
                  </a:lnTo>
                  <a:lnTo>
                    <a:pt x="169911" y="2338951"/>
                  </a:lnTo>
                  <a:lnTo>
                    <a:pt x="169871" y="2344279"/>
                  </a:lnTo>
                  <a:lnTo>
                    <a:pt x="169843" y="2349607"/>
                  </a:lnTo>
                  <a:lnTo>
                    <a:pt x="169829" y="2354935"/>
                  </a:lnTo>
                  <a:lnTo>
                    <a:pt x="169829" y="2360263"/>
                  </a:lnTo>
                  <a:lnTo>
                    <a:pt x="169844" y="2365591"/>
                  </a:lnTo>
                  <a:lnTo>
                    <a:pt x="169876" y="2370919"/>
                  </a:lnTo>
                  <a:lnTo>
                    <a:pt x="169923" y="2376247"/>
                  </a:lnTo>
                  <a:lnTo>
                    <a:pt x="169983" y="2381574"/>
                  </a:lnTo>
                  <a:lnTo>
                    <a:pt x="170056" y="2386902"/>
                  </a:lnTo>
                  <a:lnTo>
                    <a:pt x="170140" y="2392230"/>
                  </a:lnTo>
                  <a:lnTo>
                    <a:pt x="170234" y="2397558"/>
                  </a:lnTo>
                  <a:lnTo>
                    <a:pt x="170336" y="2402886"/>
                  </a:lnTo>
                  <a:lnTo>
                    <a:pt x="170445" y="2408214"/>
                  </a:lnTo>
                  <a:lnTo>
                    <a:pt x="170557" y="2413542"/>
                  </a:lnTo>
                  <a:lnTo>
                    <a:pt x="170669" y="2418870"/>
                  </a:lnTo>
                  <a:lnTo>
                    <a:pt x="170780" y="2424198"/>
                  </a:lnTo>
                  <a:lnTo>
                    <a:pt x="170887" y="2429526"/>
                  </a:lnTo>
                  <a:lnTo>
                    <a:pt x="170988" y="2434854"/>
                  </a:lnTo>
                  <a:lnTo>
                    <a:pt x="171079" y="2440181"/>
                  </a:lnTo>
                  <a:lnTo>
                    <a:pt x="171160" y="2445509"/>
                  </a:lnTo>
                  <a:lnTo>
                    <a:pt x="171229" y="2450837"/>
                  </a:lnTo>
                  <a:lnTo>
                    <a:pt x="171284" y="2456165"/>
                  </a:lnTo>
                  <a:lnTo>
                    <a:pt x="171325" y="2461493"/>
                  </a:lnTo>
                  <a:lnTo>
                    <a:pt x="171352" y="2466821"/>
                  </a:lnTo>
                  <a:lnTo>
                    <a:pt x="171362" y="2472149"/>
                  </a:lnTo>
                  <a:lnTo>
                    <a:pt x="171355" y="2477477"/>
                  </a:lnTo>
                  <a:lnTo>
                    <a:pt x="171333" y="2482805"/>
                  </a:lnTo>
                  <a:lnTo>
                    <a:pt x="171298" y="2488133"/>
                  </a:lnTo>
                  <a:lnTo>
                    <a:pt x="171248" y="2493461"/>
                  </a:lnTo>
                  <a:lnTo>
                    <a:pt x="171187" y="2498788"/>
                  </a:lnTo>
                  <a:lnTo>
                    <a:pt x="171115" y="2504116"/>
                  </a:lnTo>
                  <a:lnTo>
                    <a:pt x="171031" y="2509444"/>
                  </a:lnTo>
                  <a:lnTo>
                    <a:pt x="170939" y="2514772"/>
                  </a:lnTo>
                  <a:lnTo>
                    <a:pt x="170840" y="2520100"/>
                  </a:lnTo>
                  <a:lnTo>
                    <a:pt x="170736" y="2525428"/>
                  </a:lnTo>
                  <a:lnTo>
                    <a:pt x="170629" y="2530756"/>
                  </a:lnTo>
                  <a:lnTo>
                    <a:pt x="170519" y="2536084"/>
                  </a:lnTo>
                  <a:lnTo>
                    <a:pt x="170407" y="2541412"/>
                  </a:lnTo>
                  <a:lnTo>
                    <a:pt x="170295" y="2546740"/>
                  </a:lnTo>
                  <a:lnTo>
                    <a:pt x="170184" y="2552068"/>
                  </a:lnTo>
                  <a:lnTo>
                    <a:pt x="170076" y="2557395"/>
                  </a:lnTo>
                  <a:lnTo>
                    <a:pt x="169969" y="2562723"/>
                  </a:lnTo>
                  <a:lnTo>
                    <a:pt x="169866" y="2568051"/>
                  </a:lnTo>
                  <a:lnTo>
                    <a:pt x="169767" y="2573379"/>
                  </a:lnTo>
                  <a:lnTo>
                    <a:pt x="169673" y="2578707"/>
                  </a:lnTo>
                  <a:lnTo>
                    <a:pt x="169584" y="2584035"/>
                  </a:lnTo>
                  <a:lnTo>
                    <a:pt x="169501" y="2589363"/>
                  </a:lnTo>
                  <a:lnTo>
                    <a:pt x="169422" y="2594691"/>
                  </a:lnTo>
                  <a:lnTo>
                    <a:pt x="169349" y="2600019"/>
                  </a:lnTo>
                  <a:lnTo>
                    <a:pt x="169282" y="2605347"/>
                  </a:lnTo>
                  <a:lnTo>
                    <a:pt x="169221" y="2610674"/>
                  </a:lnTo>
                  <a:lnTo>
                    <a:pt x="169167" y="2616002"/>
                  </a:lnTo>
                  <a:lnTo>
                    <a:pt x="169117" y="2621330"/>
                  </a:lnTo>
                  <a:lnTo>
                    <a:pt x="169074" y="2626658"/>
                  </a:lnTo>
                  <a:lnTo>
                    <a:pt x="169035" y="2631986"/>
                  </a:lnTo>
                  <a:lnTo>
                    <a:pt x="169000" y="2637314"/>
                  </a:lnTo>
                  <a:lnTo>
                    <a:pt x="168970" y="2642642"/>
                  </a:lnTo>
                  <a:lnTo>
                    <a:pt x="168945" y="2647970"/>
                  </a:lnTo>
                  <a:lnTo>
                    <a:pt x="168922" y="2653298"/>
                  </a:lnTo>
                  <a:lnTo>
                    <a:pt x="168901" y="2658626"/>
                  </a:lnTo>
                  <a:lnTo>
                    <a:pt x="168883" y="2663954"/>
                  </a:lnTo>
                  <a:lnTo>
                    <a:pt x="168865" y="2669281"/>
                  </a:lnTo>
                  <a:lnTo>
                    <a:pt x="168847" y="2674609"/>
                  </a:lnTo>
                  <a:lnTo>
                    <a:pt x="168829" y="2679937"/>
                  </a:lnTo>
                  <a:lnTo>
                    <a:pt x="168810" y="2685265"/>
                  </a:lnTo>
                  <a:lnTo>
                    <a:pt x="168790" y="2690593"/>
                  </a:lnTo>
                  <a:lnTo>
                    <a:pt x="168767" y="2695921"/>
                  </a:lnTo>
                  <a:lnTo>
                    <a:pt x="168742" y="2701249"/>
                  </a:lnTo>
                  <a:lnTo>
                    <a:pt x="168714" y="2706577"/>
                  </a:lnTo>
                  <a:lnTo>
                    <a:pt x="168683" y="2711905"/>
                  </a:lnTo>
                  <a:lnTo>
                    <a:pt x="168649" y="2717233"/>
                  </a:lnTo>
                  <a:lnTo>
                    <a:pt x="168611" y="2722561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6" name="pg40">
              <a:extLst>
                <a:ext uri="{FF2B5EF4-FFF2-40B4-BE49-F238E27FC236}">
                  <a16:creationId xmlns:a16="http://schemas.microsoft.com/office/drawing/2014/main" id="{929EEDED-28D0-8A78-20B5-D1C287776AA7}"/>
                </a:ext>
              </a:extLst>
            </p:cNvPr>
            <p:cNvSpPr/>
            <p:nvPr/>
          </p:nvSpPr>
          <p:spPr>
            <a:xfrm>
              <a:off x="9106143" y="3723416"/>
              <a:ext cx="215408" cy="2697777"/>
            </a:xfrm>
            <a:custGeom>
              <a:avLst/>
              <a:gdLst/>
              <a:ahLst/>
              <a:cxnLst/>
              <a:rect l="0" t="0" r="0" b="0"/>
              <a:pathLst>
                <a:path w="215408" h="2697777">
                  <a:moveTo>
                    <a:pt x="104464" y="2697777"/>
                  </a:moveTo>
                  <a:lnTo>
                    <a:pt x="104233" y="2692498"/>
                  </a:lnTo>
                  <a:lnTo>
                    <a:pt x="103989" y="2687219"/>
                  </a:lnTo>
                  <a:lnTo>
                    <a:pt x="103727" y="2681939"/>
                  </a:lnTo>
                  <a:lnTo>
                    <a:pt x="103445" y="2676660"/>
                  </a:lnTo>
                  <a:lnTo>
                    <a:pt x="103148" y="2671380"/>
                  </a:lnTo>
                  <a:lnTo>
                    <a:pt x="102833" y="2666101"/>
                  </a:lnTo>
                  <a:lnTo>
                    <a:pt x="102493" y="2660822"/>
                  </a:lnTo>
                  <a:lnTo>
                    <a:pt x="102131" y="2655542"/>
                  </a:lnTo>
                  <a:lnTo>
                    <a:pt x="101748" y="2650263"/>
                  </a:lnTo>
                  <a:lnTo>
                    <a:pt x="101344" y="2644983"/>
                  </a:lnTo>
                  <a:lnTo>
                    <a:pt x="100906" y="2639704"/>
                  </a:lnTo>
                  <a:lnTo>
                    <a:pt x="100441" y="2634425"/>
                  </a:lnTo>
                  <a:lnTo>
                    <a:pt x="99952" y="2629145"/>
                  </a:lnTo>
                  <a:lnTo>
                    <a:pt x="99435" y="2623866"/>
                  </a:lnTo>
                  <a:lnTo>
                    <a:pt x="98875" y="2618586"/>
                  </a:lnTo>
                  <a:lnTo>
                    <a:pt x="98284" y="2613307"/>
                  </a:lnTo>
                  <a:lnTo>
                    <a:pt x="97662" y="2608027"/>
                  </a:lnTo>
                  <a:lnTo>
                    <a:pt x="97005" y="2602748"/>
                  </a:lnTo>
                  <a:lnTo>
                    <a:pt x="96298" y="2597469"/>
                  </a:lnTo>
                  <a:lnTo>
                    <a:pt x="95555" y="2592189"/>
                  </a:lnTo>
                  <a:lnTo>
                    <a:pt x="94775" y="2586910"/>
                  </a:lnTo>
                  <a:lnTo>
                    <a:pt x="93949" y="2581630"/>
                  </a:lnTo>
                  <a:lnTo>
                    <a:pt x="93068" y="2576351"/>
                  </a:lnTo>
                  <a:lnTo>
                    <a:pt x="92146" y="2571072"/>
                  </a:lnTo>
                  <a:lnTo>
                    <a:pt x="91180" y="2565792"/>
                  </a:lnTo>
                  <a:lnTo>
                    <a:pt x="90158" y="2560513"/>
                  </a:lnTo>
                  <a:lnTo>
                    <a:pt x="89078" y="2555233"/>
                  </a:lnTo>
                  <a:lnTo>
                    <a:pt x="87951" y="2549954"/>
                  </a:lnTo>
                  <a:lnTo>
                    <a:pt x="86777" y="2544675"/>
                  </a:lnTo>
                  <a:lnTo>
                    <a:pt x="85535" y="2539395"/>
                  </a:lnTo>
                  <a:lnTo>
                    <a:pt x="84235" y="2534116"/>
                  </a:lnTo>
                  <a:lnTo>
                    <a:pt x="82884" y="2528836"/>
                  </a:lnTo>
                  <a:lnTo>
                    <a:pt x="81483" y="2523557"/>
                  </a:lnTo>
                  <a:lnTo>
                    <a:pt x="80006" y="2518278"/>
                  </a:lnTo>
                  <a:lnTo>
                    <a:pt x="78474" y="2512998"/>
                  </a:lnTo>
                  <a:lnTo>
                    <a:pt x="76890" y="2507719"/>
                  </a:lnTo>
                  <a:lnTo>
                    <a:pt x="75254" y="2502439"/>
                  </a:lnTo>
                  <a:lnTo>
                    <a:pt x="73541" y="2497160"/>
                  </a:lnTo>
                  <a:lnTo>
                    <a:pt x="71777" y="2491880"/>
                  </a:lnTo>
                  <a:lnTo>
                    <a:pt x="69965" y="2486601"/>
                  </a:lnTo>
                  <a:lnTo>
                    <a:pt x="68099" y="2481322"/>
                  </a:lnTo>
                  <a:lnTo>
                    <a:pt x="66167" y="2476042"/>
                  </a:lnTo>
                  <a:lnTo>
                    <a:pt x="64191" y="2470763"/>
                  </a:lnTo>
                  <a:lnTo>
                    <a:pt x="62172" y="2465483"/>
                  </a:lnTo>
                  <a:lnTo>
                    <a:pt x="60105" y="2460204"/>
                  </a:lnTo>
                  <a:lnTo>
                    <a:pt x="57988" y="2454925"/>
                  </a:lnTo>
                  <a:lnTo>
                    <a:pt x="55837" y="2449645"/>
                  </a:lnTo>
                  <a:lnTo>
                    <a:pt x="53656" y="2444366"/>
                  </a:lnTo>
                  <a:lnTo>
                    <a:pt x="51439" y="2439086"/>
                  </a:lnTo>
                  <a:lnTo>
                    <a:pt x="49193" y="2433807"/>
                  </a:lnTo>
                  <a:lnTo>
                    <a:pt x="46929" y="2428528"/>
                  </a:lnTo>
                  <a:lnTo>
                    <a:pt x="44650" y="2423248"/>
                  </a:lnTo>
                  <a:lnTo>
                    <a:pt x="42358" y="2417969"/>
                  </a:lnTo>
                  <a:lnTo>
                    <a:pt x="40061" y="2412689"/>
                  </a:lnTo>
                  <a:lnTo>
                    <a:pt x="37766" y="2407410"/>
                  </a:lnTo>
                  <a:lnTo>
                    <a:pt x="35476" y="2402131"/>
                  </a:lnTo>
                  <a:lnTo>
                    <a:pt x="33203" y="2396851"/>
                  </a:lnTo>
                  <a:lnTo>
                    <a:pt x="30952" y="2391572"/>
                  </a:lnTo>
                  <a:lnTo>
                    <a:pt x="28726" y="2386292"/>
                  </a:lnTo>
                  <a:lnTo>
                    <a:pt x="26527" y="2381013"/>
                  </a:lnTo>
                  <a:lnTo>
                    <a:pt x="24385" y="2375734"/>
                  </a:lnTo>
                  <a:lnTo>
                    <a:pt x="22288" y="2370454"/>
                  </a:lnTo>
                  <a:lnTo>
                    <a:pt x="20240" y="2365175"/>
                  </a:lnTo>
                  <a:lnTo>
                    <a:pt x="18251" y="2359895"/>
                  </a:lnTo>
                  <a:lnTo>
                    <a:pt x="16351" y="2354616"/>
                  </a:lnTo>
                  <a:lnTo>
                    <a:pt x="14520" y="2349336"/>
                  </a:lnTo>
                  <a:lnTo>
                    <a:pt x="12761" y="2344057"/>
                  </a:lnTo>
                  <a:lnTo>
                    <a:pt x="11096" y="2338778"/>
                  </a:lnTo>
                  <a:lnTo>
                    <a:pt x="9545" y="2333498"/>
                  </a:lnTo>
                  <a:lnTo>
                    <a:pt x="8085" y="2328219"/>
                  </a:lnTo>
                  <a:lnTo>
                    <a:pt x="6719" y="2322939"/>
                  </a:lnTo>
                  <a:lnTo>
                    <a:pt x="5478" y="2317660"/>
                  </a:lnTo>
                  <a:lnTo>
                    <a:pt x="4368" y="2312381"/>
                  </a:lnTo>
                  <a:lnTo>
                    <a:pt x="3365" y="2307101"/>
                  </a:lnTo>
                  <a:lnTo>
                    <a:pt x="2471" y="2301822"/>
                  </a:lnTo>
                  <a:lnTo>
                    <a:pt x="1732" y="2296542"/>
                  </a:lnTo>
                  <a:lnTo>
                    <a:pt x="1127" y="2291263"/>
                  </a:lnTo>
                  <a:lnTo>
                    <a:pt x="638" y="2285984"/>
                  </a:lnTo>
                  <a:lnTo>
                    <a:pt x="267" y="2280704"/>
                  </a:lnTo>
                  <a:lnTo>
                    <a:pt x="69" y="2275425"/>
                  </a:lnTo>
                  <a:lnTo>
                    <a:pt x="0" y="2270145"/>
                  </a:lnTo>
                  <a:lnTo>
                    <a:pt x="47" y="2264866"/>
                  </a:lnTo>
                  <a:lnTo>
                    <a:pt x="214" y="2259587"/>
                  </a:lnTo>
                  <a:lnTo>
                    <a:pt x="557" y="2254307"/>
                  </a:lnTo>
                  <a:lnTo>
                    <a:pt x="1013" y="2249028"/>
                  </a:lnTo>
                  <a:lnTo>
                    <a:pt x="1580" y="2243748"/>
                  </a:lnTo>
                  <a:lnTo>
                    <a:pt x="2266" y="2238469"/>
                  </a:lnTo>
                  <a:lnTo>
                    <a:pt x="3102" y="2233189"/>
                  </a:lnTo>
                  <a:lnTo>
                    <a:pt x="4038" y="2227910"/>
                  </a:lnTo>
                  <a:lnTo>
                    <a:pt x="5069" y="2222631"/>
                  </a:lnTo>
                  <a:lnTo>
                    <a:pt x="6211" y="2217351"/>
                  </a:lnTo>
                  <a:lnTo>
                    <a:pt x="7468" y="2212072"/>
                  </a:lnTo>
                  <a:lnTo>
                    <a:pt x="8804" y="2206792"/>
                  </a:lnTo>
                  <a:lnTo>
                    <a:pt x="10216" y="2201513"/>
                  </a:lnTo>
                  <a:lnTo>
                    <a:pt x="11719" y="2196234"/>
                  </a:lnTo>
                  <a:lnTo>
                    <a:pt x="13299" y="2190954"/>
                  </a:lnTo>
                  <a:lnTo>
                    <a:pt x="14936" y="2185675"/>
                  </a:lnTo>
                  <a:lnTo>
                    <a:pt x="16625" y="2180395"/>
                  </a:lnTo>
                  <a:lnTo>
                    <a:pt x="18375" y="2175116"/>
                  </a:lnTo>
                  <a:lnTo>
                    <a:pt x="20169" y="2169837"/>
                  </a:lnTo>
                  <a:lnTo>
                    <a:pt x="21995" y="2164557"/>
                  </a:lnTo>
                  <a:lnTo>
                    <a:pt x="23848" y="2159278"/>
                  </a:lnTo>
                  <a:lnTo>
                    <a:pt x="25731" y="2153998"/>
                  </a:lnTo>
                  <a:lnTo>
                    <a:pt x="27627" y="2148719"/>
                  </a:lnTo>
                  <a:lnTo>
                    <a:pt x="29531" y="2143440"/>
                  </a:lnTo>
                  <a:lnTo>
                    <a:pt x="31440" y="2138160"/>
                  </a:lnTo>
                  <a:lnTo>
                    <a:pt x="33345" y="2132881"/>
                  </a:lnTo>
                  <a:lnTo>
                    <a:pt x="35241" y="2127601"/>
                  </a:lnTo>
                  <a:lnTo>
                    <a:pt x="37126" y="2122322"/>
                  </a:lnTo>
                  <a:lnTo>
                    <a:pt x="38994" y="2117042"/>
                  </a:lnTo>
                  <a:lnTo>
                    <a:pt x="40831" y="2111763"/>
                  </a:lnTo>
                  <a:lnTo>
                    <a:pt x="42644" y="2106484"/>
                  </a:lnTo>
                  <a:lnTo>
                    <a:pt x="44429" y="2101204"/>
                  </a:lnTo>
                  <a:lnTo>
                    <a:pt x="46179" y="2095925"/>
                  </a:lnTo>
                  <a:lnTo>
                    <a:pt x="47882" y="2090645"/>
                  </a:lnTo>
                  <a:lnTo>
                    <a:pt x="49549" y="2085366"/>
                  </a:lnTo>
                  <a:lnTo>
                    <a:pt x="51179" y="2080087"/>
                  </a:lnTo>
                  <a:lnTo>
                    <a:pt x="52757" y="2074807"/>
                  </a:lnTo>
                  <a:lnTo>
                    <a:pt x="54283" y="2069528"/>
                  </a:lnTo>
                  <a:lnTo>
                    <a:pt x="55766" y="2064248"/>
                  </a:lnTo>
                  <a:lnTo>
                    <a:pt x="57205" y="2058969"/>
                  </a:lnTo>
                  <a:lnTo>
                    <a:pt x="58584" y="2053690"/>
                  </a:lnTo>
                  <a:lnTo>
                    <a:pt x="59909" y="2048410"/>
                  </a:lnTo>
                  <a:lnTo>
                    <a:pt x="61190" y="2043131"/>
                  </a:lnTo>
                  <a:lnTo>
                    <a:pt x="62425" y="2037851"/>
                  </a:lnTo>
                  <a:lnTo>
                    <a:pt x="63594" y="2032572"/>
                  </a:lnTo>
                  <a:lnTo>
                    <a:pt x="64715" y="2027293"/>
                  </a:lnTo>
                  <a:lnTo>
                    <a:pt x="65792" y="2022013"/>
                  </a:lnTo>
                  <a:lnTo>
                    <a:pt x="66825" y="2016734"/>
                  </a:lnTo>
                  <a:lnTo>
                    <a:pt x="67791" y="2011454"/>
                  </a:lnTo>
                  <a:lnTo>
                    <a:pt x="68715" y="2006175"/>
                  </a:lnTo>
                  <a:lnTo>
                    <a:pt x="69599" y="2000895"/>
                  </a:lnTo>
                  <a:lnTo>
                    <a:pt x="70437" y="1995616"/>
                  </a:lnTo>
                  <a:lnTo>
                    <a:pt x="71218" y="1990337"/>
                  </a:lnTo>
                  <a:lnTo>
                    <a:pt x="71962" y="1985057"/>
                  </a:lnTo>
                  <a:lnTo>
                    <a:pt x="72668" y="1979778"/>
                  </a:lnTo>
                  <a:lnTo>
                    <a:pt x="73331" y="1974498"/>
                  </a:lnTo>
                  <a:lnTo>
                    <a:pt x="73946" y="1969219"/>
                  </a:lnTo>
                  <a:lnTo>
                    <a:pt x="74527" y="1963940"/>
                  </a:lnTo>
                  <a:lnTo>
                    <a:pt x="75076" y="1958660"/>
                  </a:lnTo>
                  <a:lnTo>
                    <a:pt x="75583" y="1953381"/>
                  </a:lnTo>
                  <a:lnTo>
                    <a:pt x="76052" y="1948101"/>
                  </a:lnTo>
                  <a:lnTo>
                    <a:pt x="76490" y="1942822"/>
                  </a:lnTo>
                  <a:lnTo>
                    <a:pt x="76900" y="1937543"/>
                  </a:lnTo>
                  <a:lnTo>
                    <a:pt x="77271" y="1932263"/>
                  </a:lnTo>
                  <a:lnTo>
                    <a:pt x="77611" y="1926984"/>
                  </a:lnTo>
                  <a:lnTo>
                    <a:pt x="77925" y="1921704"/>
                  </a:lnTo>
                  <a:lnTo>
                    <a:pt x="78213" y="1916425"/>
                  </a:lnTo>
                  <a:lnTo>
                    <a:pt x="78465" y="1911146"/>
                  </a:lnTo>
                  <a:lnTo>
                    <a:pt x="78692" y="1905866"/>
                  </a:lnTo>
                  <a:lnTo>
                    <a:pt x="78897" y="1900587"/>
                  </a:lnTo>
                  <a:lnTo>
                    <a:pt x="79078" y="1895307"/>
                  </a:lnTo>
                  <a:lnTo>
                    <a:pt x="79227" y="1890028"/>
                  </a:lnTo>
                  <a:lnTo>
                    <a:pt x="79356" y="1884748"/>
                  </a:lnTo>
                  <a:lnTo>
                    <a:pt x="79464" y="1879469"/>
                  </a:lnTo>
                  <a:lnTo>
                    <a:pt x="79551" y="1874190"/>
                  </a:lnTo>
                  <a:lnTo>
                    <a:pt x="79610" y="1868910"/>
                  </a:lnTo>
                  <a:lnTo>
                    <a:pt x="79652" y="1863631"/>
                  </a:lnTo>
                  <a:lnTo>
                    <a:pt x="79676" y="1858351"/>
                  </a:lnTo>
                  <a:lnTo>
                    <a:pt x="79680" y="1853072"/>
                  </a:lnTo>
                  <a:lnTo>
                    <a:pt x="79661" y="1847793"/>
                  </a:lnTo>
                  <a:lnTo>
                    <a:pt x="79627" y="1842513"/>
                  </a:lnTo>
                  <a:lnTo>
                    <a:pt x="79578" y="1837234"/>
                  </a:lnTo>
                  <a:lnTo>
                    <a:pt x="79510" y="1831954"/>
                  </a:lnTo>
                  <a:lnTo>
                    <a:pt x="79425" y="1826675"/>
                  </a:lnTo>
                  <a:lnTo>
                    <a:pt x="79326" y="1821396"/>
                  </a:lnTo>
                  <a:lnTo>
                    <a:pt x="79214" y="1816116"/>
                  </a:lnTo>
                  <a:lnTo>
                    <a:pt x="79085" y="1810837"/>
                  </a:lnTo>
                  <a:lnTo>
                    <a:pt x="78942" y="1805557"/>
                  </a:lnTo>
                  <a:lnTo>
                    <a:pt x="78789" y="1800278"/>
                  </a:lnTo>
                  <a:lnTo>
                    <a:pt x="78624" y="1794999"/>
                  </a:lnTo>
                  <a:lnTo>
                    <a:pt x="78445" y="1789719"/>
                  </a:lnTo>
                  <a:lnTo>
                    <a:pt x="78256" y="1784440"/>
                  </a:lnTo>
                  <a:lnTo>
                    <a:pt x="78058" y="1779160"/>
                  </a:lnTo>
                  <a:lnTo>
                    <a:pt x="77852" y="1773881"/>
                  </a:lnTo>
                  <a:lnTo>
                    <a:pt x="77633" y="1768601"/>
                  </a:lnTo>
                  <a:lnTo>
                    <a:pt x="77408" y="1763322"/>
                  </a:lnTo>
                  <a:lnTo>
                    <a:pt x="77176" y="1758043"/>
                  </a:lnTo>
                  <a:lnTo>
                    <a:pt x="76937" y="1752763"/>
                  </a:lnTo>
                  <a:lnTo>
                    <a:pt x="76689" y="1747484"/>
                  </a:lnTo>
                  <a:lnTo>
                    <a:pt x="76437" y="1742204"/>
                  </a:lnTo>
                  <a:lnTo>
                    <a:pt x="76180" y="1736925"/>
                  </a:lnTo>
                  <a:lnTo>
                    <a:pt x="75917" y="1731646"/>
                  </a:lnTo>
                  <a:lnTo>
                    <a:pt x="75650" y="1726366"/>
                  </a:lnTo>
                  <a:lnTo>
                    <a:pt x="75379" y="1721087"/>
                  </a:lnTo>
                  <a:lnTo>
                    <a:pt x="75105" y="1715807"/>
                  </a:lnTo>
                  <a:lnTo>
                    <a:pt x="74827" y="1710528"/>
                  </a:lnTo>
                  <a:lnTo>
                    <a:pt x="74546" y="1705249"/>
                  </a:lnTo>
                  <a:lnTo>
                    <a:pt x="74262" y="1699969"/>
                  </a:lnTo>
                  <a:lnTo>
                    <a:pt x="73977" y="1694690"/>
                  </a:lnTo>
                  <a:lnTo>
                    <a:pt x="73690" y="1689410"/>
                  </a:lnTo>
                  <a:lnTo>
                    <a:pt x="73400" y="1684131"/>
                  </a:lnTo>
                  <a:lnTo>
                    <a:pt x="73109" y="1678852"/>
                  </a:lnTo>
                  <a:lnTo>
                    <a:pt x="72817" y="1673572"/>
                  </a:lnTo>
                  <a:lnTo>
                    <a:pt x="72523" y="1668293"/>
                  </a:lnTo>
                  <a:lnTo>
                    <a:pt x="72227" y="1663013"/>
                  </a:lnTo>
                  <a:lnTo>
                    <a:pt x="71930" y="1657734"/>
                  </a:lnTo>
                  <a:lnTo>
                    <a:pt x="71632" y="1652454"/>
                  </a:lnTo>
                  <a:lnTo>
                    <a:pt x="71332" y="1647175"/>
                  </a:lnTo>
                  <a:lnTo>
                    <a:pt x="71030" y="1641896"/>
                  </a:lnTo>
                  <a:lnTo>
                    <a:pt x="70727" y="1636616"/>
                  </a:lnTo>
                  <a:lnTo>
                    <a:pt x="70422" y="1631337"/>
                  </a:lnTo>
                  <a:lnTo>
                    <a:pt x="70115" y="1626057"/>
                  </a:lnTo>
                  <a:lnTo>
                    <a:pt x="69805" y="1620778"/>
                  </a:lnTo>
                  <a:lnTo>
                    <a:pt x="69494" y="1615499"/>
                  </a:lnTo>
                  <a:lnTo>
                    <a:pt x="69179" y="1610219"/>
                  </a:lnTo>
                  <a:lnTo>
                    <a:pt x="68861" y="1604940"/>
                  </a:lnTo>
                  <a:lnTo>
                    <a:pt x="68540" y="1599660"/>
                  </a:lnTo>
                  <a:lnTo>
                    <a:pt x="68215" y="1594381"/>
                  </a:lnTo>
                  <a:lnTo>
                    <a:pt x="67887" y="1589102"/>
                  </a:lnTo>
                  <a:lnTo>
                    <a:pt x="67554" y="1583822"/>
                  </a:lnTo>
                  <a:lnTo>
                    <a:pt x="67217" y="1578543"/>
                  </a:lnTo>
                  <a:lnTo>
                    <a:pt x="66876" y="1573263"/>
                  </a:lnTo>
                  <a:lnTo>
                    <a:pt x="66529" y="1567984"/>
                  </a:lnTo>
                  <a:lnTo>
                    <a:pt x="66177" y="1562705"/>
                  </a:lnTo>
                  <a:lnTo>
                    <a:pt x="65819" y="1557425"/>
                  </a:lnTo>
                  <a:lnTo>
                    <a:pt x="65457" y="1552146"/>
                  </a:lnTo>
                  <a:lnTo>
                    <a:pt x="65088" y="1546866"/>
                  </a:lnTo>
                  <a:lnTo>
                    <a:pt x="64712" y="1541587"/>
                  </a:lnTo>
                  <a:lnTo>
                    <a:pt x="64331" y="1536307"/>
                  </a:lnTo>
                  <a:lnTo>
                    <a:pt x="63944" y="1531028"/>
                  </a:lnTo>
                  <a:lnTo>
                    <a:pt x="63549" y="1525749"/>
                  </a:lnTo>
                  <a:lnTo>
                    <a:pt x="63147" y="1520469"/>
                  </a:lnTo>
                  <a:lnTo>
                    <a:pt x="62740" y="1515190"/>
                  </a:lnTo>
                  <a:lnTo>
                    <a:pt x="62326" y="1509910"/>
                  </a:lnTo>
                  <a:lnTo>
                    <a:pt x="61903" y="1504631"/>
                  </a:lnTo>
                  <a:lnTo>
                    <a:pt x="61474" y="1499352"/>
                  </a:lnTo>
                  <a:lnTo>
                    <a:pt x="61039" y="1494072"/>
                  </a:lnTo>
                  <a:lnTo>
                    <a:pt x="60596" y="1488793"/>
                  </a:lnTo>
                  <a:lnTo>
                    <a:pt x="60145" y="1483513"/>
                  </a:lnTo>
                  <a:lnTo>
                    <a:pt x="59689" y="1478234"/>
                  </a:lnTo>
                  <a:lnTo>
                    <a:pt x="59225" y="1472955"/>
                  </a:lnTo>
                  <a:lnTo>
                    <a:pt x="58755" y="1467675"/>
                  </a:lnTo>
                  <a:lnTo>
                    <a:pt x="58276" y="1462396"/>
                  </a:lnTo>
                  <a:lnTo>
                    <a:pt x="57791" y="1457116"/>
                  </a:lnTo>
                  <a:lnTo>
                    <a:pt x="57301" y="1451837"/>
                  </a:lnTo>
                  <a:lnTo>
                    <a:pt x="56802" y="1446558"/>
                  </a:lnTo>
                  <a:lnTo>
                    <a:pt x="56297" y="1441278"/>
                  </a:lnTo>
                  <a:lnTo>
                    <a:pt x="55785" y="1435999"/>
                  </a:lnTo>
                  <a:lnTo>
                    <a:pt x="55268" y="1430719"/>
                  </a:lnTo>
                  <a:lnTo>
                    <a:pt x="54742" y="1425440"/>
                  </a:lnTo>
                  <a:lnTo>
                    <a:pt x="54210" y="1420160"/>
                  </a:lnTo>
                  <a:lnTo>
                    <a:pt x="53672" y="1414881"/>
                  </a:lnTo>
                  <a:lnTo>
                    <a:pt x="53128" y="1409602"/>
                  </a:lnTo>
                  <a:lnTo>
                    <a:pt x="52576" y="1404322"/>
                  </a:lnTo>
                  <a:lnTo>
                    <a:pt x="52018" y="1399043"/>
                  </a:lnTo>
                  <a:lnTo>
                    <a:pt x="51454" y="1393763"/>
                  </a:lnTo>
                  <a:lnTo>
                    <a:pt x="50883" y="1388484"/>
                  </a:lnTo>
                  <a:lnTo>
                    <a:pt x="50305" y="1383205"/>
                  </a:lnTo>
                  <a:lnTo>
                    <a:pt x="49720" y="1377925"/>
                  </a:lnTo>
                  <a:lnTo>
                    <a:pt x="49129" y="1372646"/>
                  </a:lnTo>
                  <a:lnTo>
                    <a:pt x="48532" y="1367366"/>
                  </a:lnTo>
                  <a:lnTo>
                    <a:pt x="47926" y="1362087"/>
                  </a:lnTo>
                  <a:lnTo>
                    <a:pt x="47315" y="1356808"/>
                  </a:lnTo>
                  <a:lnTo>
                    <a:pt x="46697" y="1351528"/>
                  </a:lnTo>
                  <a:lnTo>
                    <a:pt x="46072" y="1346249"/>
                  </a:lnTo>
                  <a:lnTo>
                    <a:pt x="45439" y="1340969"/>
                  </a:lnTo>
                  <a:lnTo>
                    <a:pt x="44800" y="1335690"/>
                  </a:lnTo>
                  <a:lnTo>
                    <a:pt x="44156" y="1330411"/>
                  </a:lnTo>
                  <a:lnTo>
                    <a:pt x="43503" y="1325131"/>
                  </a:lnTo>
                  <a:lnTo>
                    <a:pt x="42844" y="1319852"/>
                  </a:lnTo>
                  <a:lnTo>
                    <a:pt x="42178" y="1314572"/>
                  </a:lnTo>
                  <a:lnTo>
                    <a:pt x="41507" y="1309293"/>
                  </a:lnTo>
                  <a:lnTo>
                    <a:pt x="40828" y="1304013"/>
                  </a:lnTo>
                  <a:lnTo>
                    <a:pt x="40144" y="1298734"/>
                  </a:lnTo>
                  <a:lnTo>
                    <a:pt x="39454" y="1293455"/>
                  </a:lnTo>
                  <a:lnTo>
                    <a:pt x="38759" y="1288175"/>
                  </a:lnTo>
                  <a:lnTo>
                    <a:pt x="38057" y="1282896"/>
                  </a:lnTo>
                  <a:lnTo>
                    <a:pt x="37351" y="1277616"/>
                  </a:lnTo>
                  <a:lnTo>
                    <a:pt x="36641" y="1272337"/>
                  </a:lnTo>
                  <a:lnTo>
                    <a:pt x="35926" y="1267058"/>
                  </a:lnTo>
                  <a:lnTo>
                    <a:pt x="35207" y="1261778"/>
                  </a:lnTo>
                  <a:lnTo>
                    <a:pt x="34486" y="1256499"/>
                  </a:lnTo>
                  <a:lnTo>
                    <a:pt x="33762" y="1251219"/>
                  </a:lnTo>
                  <a:lnTo>
                    <a:pt x="33035" y="1245940"/>
                  </a:lnTo>
                  <a:lnTo>
                    <a:pt x="32307" y="1240661"/>
                  </a:lnTo>
                  <a:lnTo>
                    <a:pt x="31578" y="1235381"/>
                  </a:lnTo>
                  <a:lnTo>
                    <a:pt x="30849" y="1230102"/>
                  </a:lnTo>
                  <a:lnTo>
                    <a:pt x="30121" y="1224822"/>
                  </a:lnTo>
                  <a:lnTo>
                    <a:pt x="29394" y="1219543"/>
                  </a:lnTo>
                  <a:lnTo>
                    <a:pt x="28668" y="1214264"/>
                  </a:lnTo>
                  <a:lnTo>
                    <a:pt x="27945" y="1208984"/>
                  </a:lnTo>
                  <a:lnTo>
                    <a:pt x="27226" y="1203705"/>
                  </a:lnTo>
                  <a:lnTo>
                    <a:pt x="26512" y="1198425"/>
                  </a:lnTo>
                  <a:lnTo>
                    <a:pt x="25803" y="1193146"/>
                  </a:lnTo>
                  <a:lnTo>
                    <a:pt x="25099" y="1187867"/>
                  </a:lnTo>
                  <a:lnTo>
                    <a:pt x="24403" y="1182587"/>
                  </a:lnTo>
                  <a:lnTo>
                    <a:pt x="23715" y="1177308"/>
                  </a:lnTo>
                  <a:lnTo>
                    <a:pt x="23035" y="1172028"/>
                  </a:lnTo>
                  <a:lnTo>
                    <a:pt x="22363" y="1166749"/>
                  </a:lnTo>
                  <a:lnTo>
                    <a:pt x="21706" y="1161469"/>
                  </a:lnTo>
                  <a:lnTo>
                    <a:pt x="21058" y="1156190"/>
                  </a:lnTo>
                  <a:lnTo>
                    <a:pt x="20421" y="1150911"/>
                  </a:lnTo>
                  <a:lnTo>
                    <a:pt x="19796" y="1145631"/>
                  </a:lnTo>
                  <a:lnTo>
                    <a:pt x="19189" y="1140352"/>
                  </a:lnTo>
                  <a:lnTo>
                    <a:pt x="18595" y="1135072"/>
                  </a:lnTo>
                  <a:lnTo>
                    <a:pt x="18014" y="1129793"/>
                  </a:lnTo>
                  <a:lnTo>
                    <a:pt x="17450" y="1124514"/>
                  </a:lnTo>
                  <a:lnTo>
                    <a:pt x="16906" y="1119234"/>
                  </a:lnTo>
                  <a:lnTo>
                    <a:pt x="16378" y="1113955"/>
                  </a:lnTo>
                  <a:lnTo>
                    <a:pt x="15865" y="1108675"/>
                  </a:lnTo>
                  <a:lnTo>
                    <a:pt x="15373" y="1103396"/>
                  </a:lnTo>
                  <a:lnTo>
                    <a:pt x="14902" y="1098117"/>
                  </a:lnTo>
                  <a:lnTo>
                    <a:pt x="14449" y="1092837"/>
                  </a:lnTo>
                  <a:lnTo>
                    <a:pt x="14014" y="1087558"/>
                  </a:lnTo>
                  <a:lnTo>
                    <a:pt x="13603" y="1082278"/>
                  </a:lnTo>
                  <a:lnTo>
                    <a:pt x="13214" y="1076999"/>
                  </a:lnTo>
                  <a:lnTo>
                    <a:pt x="12844" y="1071720"/>
                  </a:lnTo>
                  <a:lnTo>
                    <a:pt x="12493" y="1066440"/>
                  </a:lnTo>
                  <a:lnTo>
                    <a:pt x="12169" y="1061161"/>
                  </a:lnTo>
                  <a:lnTo>
                    <a:pt x="11867" y="1055881"/>
                  </a:lnTo>
                  <a:lnTo>
                    <a:pt x="11583" y="1050602"/>
                  </a:lnTo>
                  <a:lnTo>
                    <a:pt x="11320" y="1045322"/>
                  </a:lnTo>
                  <a:lnTo>
                    <a:pt x="11086" y="1040043"/>
                  </a:lnTo>
                  <a:lnTo>
                    <a:pt x="10871" y="1034764"/>
                  </a:lnTo>
                  <a:lnTo>
                    <a:pt x="10676" y="1029484"/>
                  </a:lnTo>
                  <a:lnTo>
                    <a:pt x="10502" y="1024205"/>
                  </a:lnTo>
                  <a:lnTo>
                    <a:pt x="10355" y="1018925"/>
                  </a:lnTo>
                  <a:lnTo>
                    <a:pt x="10228" y="1013646"/>
                  </a:lnTo>
                  <a:lnTo>
                    <a:pt x="10119" y="1008367"/>
                  </a:lnTo>
                  <a:lnTo>
                    <a:pt x="10032" y="1003087"/>
                  </a:lnTo>
                  <a:lnTo>
                    <a:pt x="9970" y="997808"/>
                  </a:lnTo>
                  <a:lnTo>
                    <a:pt x="9926" y="992528"/>
                  </a:lnTo>
                  <a:lnTo>
                    <a:pt x="9900" y="987249"/>
                  </a:lnTo>
                  <a:lnTo>
                    <a:pt x="9895" y="981970"/>
                  </a:lnTo>
                  <a:lnTo>
                    <a:pt x="9913" y="976690"/>
                  </a:lnTo>
                  <a:lnTo>
                    <a:pt x="9947" y="971411"/>
                  </a:lnTo>
                  <a:lnTo>
                    <a:pt x="9998" y="966131"/>
                  </a:lnTo>
                  <a:lnTo>
                    <a:pt x="10070" y="960852"/>
                  </a:lnTo>
                  <a:lnTo>
                    <a:pt x="10162" y="955573"/>
                  </a:lnTo>
                  <a:lnTo>
                    <a:pt x="10268" y="950293"/>
                  </a:lnTo>
                  <a:lnTo>
                    <a:pt x="10390" y="945014"/>
                  </a:lnTo>
                  <a:lnTo>
                    <a:pt x="10533" y="939734"/>
                  </a:lnTo>
                  <a:lnTo>
                    <a:pt x="10692" y="934455"/>
                  </a:lnTo>
                  <a:lnTo>
                    <a:pt x="10866" y="929175"/>
                  </a:lnTo>
                  <a:lnTo>
                    <a:pt x="11053" y="923896"/>
                  </a:lnTo>
                  <a:lnTo>
                    <a:pt x="11262" y="918617"/>
                  </a:lnTo>
                  <a:lnTo>
                    <a:pt x="11484" y="913337"/>
                  </a:lnTo>
                  <a:lnTo>
                    <a:pt x="11720" y="908058"/>
                  </a:lnTo>
                  <a:lnTo>
                    <a:pt x="11970" y="902778"/>
                  </a:lnTo>
                  <a:lnTo>
                    <a:pt x="12239" y="897499"/>
                  </a:lnTo>
                  <a:lnTo>
                    <a:pt x="12520" y="892220"/>
                  </a:lnTo>
                  <a:lnTo>
                    <a:pt x="12815" y="886940"/>
                  </a:lnTo>
                  <a:lnTo>
                    <a:pt x="13124" y="881661"/>
                  </a:lnTo>
                  <a:lnTo>
                    <a:pt x="13451" y="876381"/>
                  </a:lnTo>
                  <a:lnTo>
                    <a:pt x="13791" y="871102"/>
                  </a:lnTo>
                  <a:lnTo>
                    <a:pt x="14143" y="865823"/>
                  </a:lnTo>
                  <a:lnTo>
                    <a:pt x="14511" y="860543"/>
                  </a:lnTo>
                  <a:lnTo>
                    <a:pt x="14895" y="855264"/>
                  </a:lnTo>
                  <a:lnTo>
                    <a:pt x="15293" y="849984"/>
                  </a:lnTo>
                  <a:lnTo>
                    <a:pt x="15703" y="844705"/>
                  </a:lnTo>
                  <a:lnTo>
                    <a:pt x="16131" y="839426"/>
                  </a:lnTo>
                  <a:lnTo>
                    <a:pt x="16574" y="834146"/>
                  </a:lnTo>
                  <a:lnTo>
                    <a:pt x="17031" y="828867"/>
                  </a:lnTo>
                  <a:lnTo>
                    <a:pt x="17501" y="823587"/>
                  </a:lnTo>
                  <a:lnTo>
                    <a:pt x="17991" y="818308"/>
                  </a:lnTo>
                  <a:lnTo>
                    <a:pt x="18496" y="813028"/>
                  </a:lnTo>
                  <a:lnTo>
                    <a:pt x="19016" y="807749"/>
                  </a:lnTo>
                  <a:lnTo>
                    <a:pt x="19549" y="802470"/>
                  </a:lnTo>
                  <a:lnTo>
                    <a:pt x="20104" y="797190"/>
                  </a:lnTo>
                  <a:lnTo>
                    <a:pt x="20674" y="791911"/>
                  </a:lnTo>
                  <a:lnTo>
                    <a:pt x="21259" y="786631"/>
                  </a:lnTo>
                  <a:lnTo>
                    <a:pt x="21860" y="781352"/>
                  </a:lnTo>
                  <a:lnTo>
                    <a:pt x="22483" y="776073"/>
                  </a:lnTo>
                  <a:lnTo>
                    <a:pt x="23122" y="770793"/>
                  </a:lnTo>
                  <a:lnTo>
                    <a:pt x="23775" y="765514"/>
                  </a:lnTo>
                  <a:lnTo>
                    <a:pt x="24447" y="760234"/>
                  </a:lnTo>
                  <a:lnTo>
                    <a:pt x="25140" y="754955"/>
                  </a:lnTo>
                  <a:lnTo>
                    <a:pt x="25849" y="749676"/>
                  </a:lnTo>
                  <a:lnTo>
                    <a:pt x="26574" y="744396"/>
                  </a:lnTo>
                  <a:lnTo>
                    <a:pt x="27318" y="739117"/>
                  </a:lnTo>
                  <a:lnTo>
                    <a:pt x="28082" y="733837"/>
                  </a:lnTo>
                  <a:lnTo>
                    <a:pt x="28862" y="728558"/>
                  </a:lnTo>
                  <a:lnTo>
                    <a:pt x="29657" y="723279"/>
                  </a:lnTo>
                  <a:lnTo>
                    <a:pt x="30473" y="717999"/>
                  </a:lnTo>
                  <a:lnTo>
                    <a:pt x="31307" y="712720"/>
                  </a:lnTo>
                  <a:lnTo>
                    <a:pt x="32155" y="707440"/>
                  </a:lnTo>
                  <a:lnTo>
                    <a:pt x="33019" y="702161"/>
                  </a:lnTo>
                  <a:lnTo>
                    <a:pt x="33903" y="696881"/>
                  </a:lnTo>
                  <a:lnTo>
                    <a:pt x="34802" y="691602"/>
                  </a:lnTo>
                  <a:lnTo>
                    <a:pt x="35715" y="686323"/>
                  </a:lnTo>
                  <a:lnTo>
                    <a:pt x="36641" y="681043"/>
                  </a:lnTo>
                  <a:lnTo>
                    <a:pt x="37586" y="675764"/>
                  </a:lnTo>
                  <a:lnTo>
                    <a:pt x="38543" y="670484"/>
                  </a:lnTo>
                  <a:lnTo>
                    <a:pt x="39512" y="665205"/>
                  </a:lnTo>
                  <a:lnTo>
                    <a:pt x="40493" y="659926"/>
                  </a:lnTo>
                  <a:lnTo>
                    <a:pt x="41489" y="654646"/>
                  </a:lnTo>
                  <a:lnTo>
                    <a:pt x="42494" y="649367"/>
                  </a:lnTo>
                  <a:lnTo>
                    <a:pt x="43509" y="644087"/>
                  </a:lnTo>
                  <a:lnTo>
                    <a:pt x="44533" y="638808"/>
                  </a:lnTo>
                  <a:lnTo>
                    <a:pt x="45568" y="633529"/>
                  </a:lnTo>
                  <a:lnTo>
                    <a:pt x="46609" y="628249"/>
                  </a:lnTo>
                  <a:lnTo>
                    <a:pt x="47656" y="622970"/>
                  </a:lnTo>
                  <a:lnTo>
                    <a:pt x="48710" y="617690"/>
                  </a:lnTo>
                  <a:lnTo>
                    <a:pt x="49769" y="612411"/>
                  </a:lnTo>
                  <a:lnTo>
                    <a:pt x="50832" y="607132"/>
                  </a:lnTo>
                  <a:lnTo>
                    <a:pt x="51898" y="601852"/>
                  </a:lnTo>
                  <a:lnTo>
                    <a:pt x="52967" y="596573"/>
                  </a:lnTo>
                  <a:lnTo>
                    <a:pt x="54037" y="591293"/>
                  </a:lnTo>
                  <a:lnTo>
                    <a:pt x="55108" y="586014"/>
                  </a:lnTo>
                  <a:lnTo>
                    <a:pt x="56178" y="580734"/>
                  </a:lnTo>
                  <a:lnTo>
                    <a:pt x="57247" y="575455"/>
                  </a:lnTo>
                  <a:lnTo>
                    <a:pt x="58313" y="570176"/>
                  </a:lnTo>
                  <a:lnTo>
                    <a:pt x="59377" y="564896"/>
                  </a:lnTo>
                  <a:lnTo>
                    <a:pt x="60438" y="559617"/>
                  </a:lnTo>
                  <a:lnTo>
                    <a:pt x="61492" y="554337"/>
                  </a:lnTo>
                  <a:lnTo>
                    <a:pt x="62542" y="549058"/>
                  </a:lnTo>
                  <a:lnTo>
                    <a:pt x="63586" y="543779"/>
                  </a:lnTo>
                  <a:lnTo>
                    <a:pt x="64623" y="538499"/>
                  </a:lnTo>
                  <a:lnTo>
                    <a:pt x="65651" y="533220"/>
                  </a:lnTo>
                  <a:lnTo>
                    <a:pt x="66672" y="527940"/>
                  </a:lnTo>
                  <a:lnTo>
                    <a:pt x="67685" y="522661"/>
                  </a:lnTo>
                  <a:lnTo>
                    <a:pt x="68688" y="517382"/>
                  </a:lnTo>
                  <a:lnTo>
                    <a:pt x="69679" y="512102"/>
                  </a:lnTo>
                  <a:lnTo>
                    <a:pt x="70660" y="506823"/>
                  </a:lnTo>
                  <a:lnTo>
                    <a:pt x="71632" y="501543"/>
                  </a:lnTo>
                  <a:lnTo>
                    <a:pt x="72590" y="496264"/>
                  </a:lnTo>
                  <a:lnTo>
                    <a:pt x="73535" y="490985"/>
                  </a:lnTo>
                  <a:lnTo>
                    <a:pt x="74469" y="485705"/>
                  </a:lnTo>
                  <a:lnTo>
                    <a:pt x="75392" y="480426"/>
                  </a:lnTo>
                  <a:lnTo>
                    <a:pt x="76298" y="475146"/>
                  </a:lnTo>
                  <a:lnTo>
                    <a:pt x="77190" y="469867"/>
                  </a:lnTo>
                  <a:lnTo>
                    <a:pt x="78069" y="464587"/>
                  </a:lnTo>
                  <a:lnTo>
                    <a:pt x="78936" y="459308"/>
                  </a:lnTo>
                  <a:lnTo>
                    <a:pt x="79784" y="454029"/>
                  </a:lnTo>
                  <a:lnTo>
                    <a:pt x="80618" y="448749"/>
                  </a:lnTo>
                  <a:lnTo>
                    <a:pt x="81438" y="443470"/>
                  </a:lnTo>
                  <a:lnTo>
                    <a:pt x="82245" y="438190"/>
                  </a:lnTo>
                  <a:lnTo>
                    <a:pt x="83030" y="432911"/>
                  </a:lnTo>
                  <a:lnTo>
                    <a:pt x="83801" y="427632"/>
                  </a:lnTo>
                  <a:lnTo>
                    <a:pt x="84559" y="422352"/>
                  </a:lnTo>
                  <a:lnTo>
                    <a:pt x="85301" y="417073"/>
                  </a:lnTo>
                  <a:lnTo>
                    <a:pt x="86022" y="411793"/>
                  </a:lnTo>
                  <a:lnTo>
                    <a:pt x="86728" y="406514"/>
                  </a:lnTo>
                  <a:lnTo>
                    <a:pt x="87421" y="401235"/>
                  </a:lnTo>
                  <a:lnTo>
                    <a:pt x="88096" y="395955"/>
                  </a:lnTo>
                  <a:lnTo>
                    <a:pt x="88751" y="390676"/>
                  </a:lnTo>
                  <a:lnTo>
                    <a:pt x="89392" y="385396"/>
                  </a:lnTo>
                  <a:lnTo>
                    <a:pt x="90019" y="380117"/>
                  </a:lnTo>
                  <a:lnTo>
                    <a:pt x="90628" y="374838"/>
                  </a:lnTo>
                  <a:lnTo>
                    <a:pt x="91218" y="369558"/>
                  </a:lnTo>
                  <a:lnTo>
                    <a:pt x="91794" y="364279"/>
                  </a:lnTo>
                  <a:lnTo>
                    <a:pt x="92355" y="358999"/>
                  </a:lnTo>
                  <a:lnTo>
                    <a:pt x="92898" y="353720"/>
                  </a:lnTo>
                  <a:lnTo>
                    <a:pt x="93424" y="348440"/>
                  </a:lnTo>
                  <a:lnTo>
                    <a:pt x="93937" y="343161"/>
                  </a:lnTo>
                  <a:lnTo>
                    <a:pt x="94436" y="337882"/>
                  </a:lnTo>
                  <a:lnTo>
                    <a:pt x="94915" y="332602"/>
                  </a:lnTo>
                  <a:lnTo>
                    <a:pt x="95380" y="327323"/>
                  </a:lnTo>
                  <a:lnTo>
                    <a:pt x="95832" y="322043"/>
                  </a:lnTo>
                  <a:lnTo>
                    <a:pt x="96271" y="316764"/>
                  </a:lnTo>
                  <a:lnTo>
                    <a:pt x="96691" y="311485"/>
                  </a:lnTo>
                  <a:lnTo>
                    <a:pt x="97099" y="306205"/>
                  </a:lnTo>
                  <a:lnTo>
                    <a:pt x="97494" y="300926"/>
                  </a:lnTo>
                  <a:lnTo>
                    <a:pt x="97877" y="295646"/>
                  </a:lnTo>
                  <a:lnTo>
                    <a:pt x="98242" y="290367"/>
                  </a:lnTo>
                  <a:lnTo>
                    <a:pt x="98597" y="285088"/>
                  </a:lnTo>
                  <a:lnTo>
                    <a:pt x="98940" y="279808"/>
                  </a:lnTo>
                  <a:lnTo>
                    <a:pt x="99270" y="274529"/>
                  </a:lnTo>
                  <a:lnTo>
                    <a:pt x="99587" y="269249"/>
                  </a:lnTo>
                  <a:lnTo>
                    <a:pt x="99893" y="263970"/>
                  </a:lnTo>
                  <a:lnTo>
                    <a:pt x="100189" y="258691"/>
                  </a:lnTo>
                  <a:lnTo>
                    <a:pt x="100473" y="253411"/>
                  </a:lnTo>
                  <a:lnTo>
                    <a:pt x="100745" y="248132"/>
                  </a:lnTo>
                  <a:lnTo>
                    <a:pt x="101008" y="242852"/>
                  </a:lnTo>
                  <a:lnTo>
                    <a:pt x="101262" y="237573"/>
                  </a:lnTo>
                  <a:lnTo>
                    <a:pt x="101505" y="232293"/>
                  </a:lnTo>
                  <a:lnTo>
                    <a:pt x="101738" y="227014"/>
                  </a:lnTo>
                  <a:lnTo>
                    <a:pt x="101962" y="221735"/>
                  </a:lnTo>
                  <a:lnTo>
                    <a:pt x="102179" y="216455"/>
                  </a:lnTo>
                  <a:lnTo>
                    <a:pt x="102386" y="211176"/>
                  </a:lnTo>
                  <a:lnTo>
                    <a:pt x="102584" y="205896"/>
                  </a:lnTo>
                  <a:lnTo>
                    <a:pt x="102776" y="200617"/>
                  </a:lnTo>
                  <a:lnTo>
                    <a:pt x="102960" y="195338"/>
                  </a:lnTo>
                  <a:lnTo>
                    <a:pt x="103135" y="190058"/>
                  </a:lnTo>
                  <a:lnTo>
                    <a:pt x="103304" y="184779"/>
                  </a:lnTo>
                  <a:lnTo>
                    <a:pt x="103466" y="179499"/>
                  </a:lnTo>
                  <a:lnTo>
                    <a:pt x="103623" y="174220"/>
                  </a:lnTo>
                  <a:lnTo>
                    <a:pt x="103771" y="168941"/>
                  </a:lnTo>
                  <a:lnTo>
                    <a:pt x="103914" y="163661"/>
                  </a:lnTo>
                  <a:lnTo>
                    <a:pt x="104052" y="158382"/>
                  </a:lnTo>
                  <a:lnTo>
                    <a:pt x="104184" y="153102"/>
                  </a:lnTo>
                  <a:lnTo>
                    <a:pt x="104310" y="147823"/>
                  </a:lnTo>
                  <a:lnTo>
                    <a:pt x="104431" y="142544"/>
                  </a:lnTo>
                  <a:lnTo>
                    <a:pt x="104548" y="137264"/>
                  </a:lnTo>
                  <a:lnTo>
                    <a:pt x="104659" y="131985"/>
                  </a:lnTo>
                  <a:lnTo>
                    <a:pt x="104766" y="126705"/>
                  </a:lnTo>
                  <a:lnTo>
                    <a:pt x="104869" y="121426"/>
                  </a:lnTo>
                  <a:lnTo>
                    <a:pt x="104969" y="116146"/>
                  </a:lnTo>
                  <a:lnTo>
                    <a:pt x="105064" y="110867"/>
                  </a:lnTo>
                  <a:lnTo>
                    <a:pt x="105155" y="105588"/>
                  </a:lnTo>
                  <a:lnTo>
                    <a:pt x="105243" y="100308"/>
                  </a:lnTo>
                  <a:lnTo>
                    <a:pt x="105328" y="95029"/>
                  </a:lnTo>
                  <a:lnTo>
                    <a:pt x="105409" y="89749"/>
                  </a:lnTo>
                  <a:lnTo>
                    <a:pt x="105487" y="84470"/>
                  </a:lnTo>
                  <a:lnTo>
                    <a:pt x="105563" y="79191"/>
                  </a:lnTo>
                  <a:lnTo>
                    <a:pt x="105637" y="73911"/>
                  </a:lnTo>
                  <a:lnTo>
                    <a:pt x="105707" y="68632"/>
                  </a:lnTo>
                  <a:lnTo>
                    <a:pt x="105775" y="63352"/>
                  </a:lnTo>
                  <a:lnTo>
                    <a:pt x="105841" y="58073"/>
                  </a:lnTo>
                  <a:lnTo>
                    <a:pt x="105905" y="52794"/>
                  </a:lnTo>
                  <a:lnTo>
                    <a:pt x="105967" y="47514"/>
                  </a:lnTo>
                  <a:lnTo>
                    <a:pt x="106027" y="42235"/>
                  </a:lnTo>
                  <a:lnTo>
                    <a:pt x="106086" y="36955"/>
                  </a:lnTo>
                  <a:lnTo>
                    <a:pt x="106143" y="31676"/>
                  </a:lnTo>
                  <a:lnTo>
                    <a:pt x="106198" y="26397"/>
                  </a:lnTo>
                  <a:lnTo>
                    <a:pt x="106252" y="21117"/>
                  </a:lnTo>
                  <a:lnTo>
                    <a:pt x="106304" y="15838"/>
                  </a:lnTo>
                  <a:lnTo>
                    <a:pt x="106356" y="10558"/>
                  </a:lnTo>
                  <a:lnTo>
                    <a:pt x="106406" y="5279"/>
                  </a:lnTo>
                  <a:lnTo>
                    <a:pt x="106454" y="0"/>
                  </a:lnTo>
                  <a:lnTo>
                    <a:pt x="108953" y="0"/>
                  </a:lnTo>
                  <a:lnTo>
                    <a:pt x="109002" y="5279"/>
                  </a:lnTo>
                  <a:lnTo>
                    <a:pt x="109051" y="10558"/>
                  </a:lnTo>
                  <a:lnTo>
                    <a:pt x="109103" y="15838"/>
                  </a:lnTo>
                  <a:lnTo>
                    <a:pt x="109155" y="21117"/>
                  </a:lnTo>
                  <a:lnTo>
                    <a:pt x="109209" y="26397"/>
                  </a:lnTo>
                  <a:lnTo>
                    <a:pt x="109264" y="31676"/>
                  </a:lnTo>
                  <a:lnTo>
                    <a:pt x="109321" y="36955"/>
                  </a:lnTo>
                  <a:lnTo>
                    <a:pt x="109380" y="42235"/>
                  </a:lnTo>
                  <a:lnTo>
                    <a:pt x="109440" y="47514"/>
                  </a:lnTo>
                  <a:lnTo>
                    <a:pt x="109502" y="52794"/>
                  </a:lnTo>
                  <a:lnTo>
                    <a:pt x="109566" y="58073"/>
                  </a:lnTo>
                  <a:lnTo>
                    <a:pt x="109632" y="63352"/>
                  </a:lnTo>
                  <a:lnTo>
                    <a:pt x="109700" y="68632"/>
                  </a:lnTo>
                  <a:lnTo>
                    <a:pt x="109771" y="73911"/>
                  </a:lnTo>
                  <a:lnTo>
                    <a:pt x="109844" y="79191"/>
                  </a:lnTo>
                  <a:lnTo>
                    <a:pt x="109920" y="84470"/>
                  </a:lnTo>
                  <a:lnTo>
                    <a:pt x="109998" y="89749"/>
                  </a:lnTo>
                  <a:lnTo>
                    <a:pt x="110079" y="95029"/>
                  </a:lnTo>
                  <a:lnTo>
                    <a:pt x="110164" y="100308"/>
                  </a:lnTo>
                  <a:lnTo>
                    <a:pt x="110252" y="105588"/>
                  </a:lnTo>
                  <a:lnTo>
                    <a:pt x="110344" y="110867"/>
                  </a:lnTo>
                  <a:lnTo>
                    <a:pt x="110438" y="116146"/>
                  </a:lnTo>
                  <a:lnTo>
                    <a:pt x="110538" y="121426"/>
                  </a:lnTo>
                  <a:lnTo>
                    <a:pt x="110641" y="126705"/>
                  </a:lnTo>
                  <a:lnTo>
                    <a:pt x="110748" y="131985"/>
                  </a:lnTo>
                  <a:lnTo>
                    <a:pt x="110859" y="137264"/>
                  </a:lnTo>
                  <a:lnTo>
                    <a:pt x="110976" y="142544"/>
                  </a:lnTo>
                  <a:lnTo>
                    <a:pt x="111097" y="147823"/>
                  </a:lnTo>
                  <a:lnTo>
                    <a:pt x="111223" y="153102"/>
                  </a:lnTo>
                  <a:lnTo>
                    <a:pt x="111355" y="158382"/>
                  </a:lnTo>
                  <a:lnTo>
                    <a:pt x="111493" y="163661"/>
                  </a:lnTo>
                  <a:lnTo>
                    <a:pt x="111636" y="168941"/>
                  </a:lnTo>
                  <a:lnTo>
                    <a:pt x="111784" y="174220"/>
                  </a:lnTo>
                  <a:lnTo>
                    <a:pt x="111941" y="179499"/>
                  </a:lnTo>
                  <a:lnTo>
                    <a:pt x="112103" y="184779"/>
                  </a:lnTo>
                  <a:lnTo>
                    <a:pt x="112272" y="190058"/>
                  </a:lnTo>
                  <a:lnTo>
                    <a:pt x="112447" y="195338"/>
                  </a:lnTo>
                  <a:lnTo>
                    <a:pt x="112631" y="200617"/>
                  </a:lnTo>
                  <a:lnTo>
                    <a:pt x="112823" y="205896"/>
                  </a:lnTo>
                  <a:lnTo>
                    <a:pt x="113021" y="211176"/>
                  </a:lnTo>
                  <a:lnTo>
                    <a:pt x="113228" y="216455"/>
                  </a:lnTo>
                  <a:lnTo>
                    <a:pt x="113445" y="221735"/>
                  </a:lnTo>
                  <a:lnTo>
                    <a:pt x="113669" y="227014"/>
                  </a:lnTo>
                  <a:lnTo>
                    <a:pt x="113902" y="232293"/>
                  </a:lnTo>
                  <a:lnTo>
                    <a:pt x="114145" y="237573"/>
                  </a:lnTo>
                  <a:lnTo>
                    <a:pt x="114399" y="242852"/>
                  </a:lnTo>
                  <a:lnTo>
                    <a:pt x="114662" y="248132"/>
                  </a:lnTo>
                  <a:lnTo>
                    <a:pt x="114934" y="253411"/>
                  </a:lnTo>
                  <a:lnTo>
                    <a:pt x="115218" y="258691"/>
                  </a:lnTo>
                  <a:lnTo>
                    <a:pt x="115514" y="263970"/>
                  </a:lnTo>
                  <a:lnTo>
                    <a:pt x="115820" y="269249"/>
                  </a:lnTo>
                  <a:lnTo>
                    <a:pt x="116137" y="274529"/>
                  </a:lnTo>
                  <a:lnTo>
                    <a:pt x="116467" y="279808"/>
                  </a:lnTo>
                  <a:lnTo>
                    <a:pt x="116811" y="285088"/>
                  </a:lnTo>
                  <a:lnTo>
                    <a:pt x="117165" y="290367"/>
                  </a:lnTo>
                  <a:lnTo>
                    <a:pt x="117530" y="295646"/>
                  </a:lnTo>
                  <a:lnTo>
                    <a:pt x="117913" y="300926"/>
                  </a:lnTo>
                  <a:lnTo>
                    <a:pt x="118308" y="306205"/>
                  </a:lnTo>
                  <a:lnTo>
                    <a:pt x="118716" y="311485"/>
                  </a:lnTo>
                  <a:lnTo>
                    <a:pt x="119136" y="316764"/>
                  </a:lnTo>
                  <a:lnTo>
                    <a:pt x="119575" y="322043"/>
                  </a:lnTo>
                  <a:lnTo>
                    <a:pt x="120027" y="327323"/>
                  </a:lnTo>
                  <a:lnTo>
                    <a:pt x="120492" y="332602"/>
                  </a:lnTo>
                  <a:lnTo>
                    <a:pt x="120971" y="337882"/>
                  </a:lnTo>
                  <a:lnTo>
                    <a:pt x="121470" y="343161"/>
                  </a:lnTo>
                  <a:lnTo>
                    <a:pt x="121983" y="348440"/>
                  </a:lnTo>
                  <a:lnTo>
                    <a:pt x="122509" y="353720"/>
                  </a:lnTo>
                  <a:lnTo>
                    <a:pt x="123052" y="358999"/>
                  </a:lnTo>
                  <a:lnTo>
                    <a:pt x="123613" y="364279"/>
                  </a:lnTo>
                  <a:lnTo>
                    <a:pt x="124189" y="369558"/>
                  </a:lnTo>
                  <a:lnTo>
                    <a:pt x="124779" y="374838"/>
                  </a:lnTo>
                  <a:lnTo>
                    <a:pt x="125388" y="380117"/>
                  </a:lnTo>
                  <a:lnTo>
                    <a:pt x="126015" y="385396"/>
                  </a:lnTo>
                  <a:lnTo>
                    <a:pt x="126656" y="390676"/>
                  </a:lnTo>
                  <a:lnTo>
                    <a:pt x="127311" y="395955"/>
                  </a:lnTo>
                  <a:lnTo>
                    <a:pt x="127987" y="401235"/>
                  </a:lnTo>
                  <a:lnTo>
                    <a:pt x="128679" y="406514"/>
                  </a:lnTo>
                  <a:lnTo>
                    <a:pt x="129385" y="411793"/>
                  </a:lnTo>
                  <a:lnTo>
                    <a:pt x="130106" y="417073"/>
                  </a:lnTo>
                  <a:lnTo>
                    <a:pt x="130848" y="422352"/>
                  </a:lnTo>
                  <a:lnTo>
                    <a:pt x="131606" y="427632"/>
                  </a:lnTo>
                  <a:lnTo>
                    <a:pt x="132377" y="432911"/>
                  </a:lnTo>
                  <a:lnTo>
                    <a:pt x="133162" y="438190"/>
                  </a:lnTo>
                  <a:lnTo>
                    <a:pt x="133969" y="443470"/>
                  </a:lnTo>
                  <a:lnTo>
                    <a:pt x="134789" y="448749"/>
                  </a:lnTo>
                  <a:lnTo>
                    <a:pt x="135623" y="454029"/>
                  </a:lnTo>
                  <a:lnTo>
                    <a:pt x="136471" y="459308"/>
                  </a:lnTo>
                  <a:lnTo>
                    <a:pt x="137338" y="464587"/>
                  </a:lnTo>
                  <a:lnTo>
                    <a:pt x="138217" y="469867"/>
                  </a:lnTo>
                  <a:lnTo>
                    <a:pt x="139109" y="475146"/>
                  </a:lnTo>
                  <a:lnTo>
                    <a:pt x="140015" y="480426"/>
                  </a:lnTo>
                  <a:lnTo>
                    <a:pt x="140938" y="485705"/>
                  </a:lnTo>
                  <a:lnTo>
                    <a:pt x="141872" y="490985"/>
                  </a:lnTo>
                  <a:lnTo>
                    <a:pt x="142817" y="496264"/>
                  </a:lnTo>
                  <a:lnTo>
                    <a:pt x="143775" y="501543"/>
                  </a:lnTo>
                  <a:lnTo>
                    <a:pt x="144747" y="506823"/>
                  </a:lnTo>
                  <a:lnTo>
                    <a:pt x="145728" y="512102"/>
                  </a:lnTo>
                  <a:lnTo>
                    <a:pt x="146719" y="517382"/>
                  </a:lnTo>
                  <a:lnTo>
                    <a:pt x="147722" y="522661"/>
                  </a:lnTo>
                  <a:lnTo>
                    <a:pt x="148735" y="527940"/>
                  </a:lnTo>
                  <a:lnTo>
                    <a:pt x="149756" y="533220"/>
                  </a:lnTo>
                  <a:lnTo>
                    <a:pt x="150784" y="538499"/>
                  </a:lnTo>
                  <a:lnTo>
                    <a:pt x="151821" y="543779"/>
                  </a:lnTo>
                  <a:lnTo>
                    <a:pt x="152865" y="549058"/>
                  </a:lnTo>
                  <a:lnTo>
                    <a:pt x="153915" y="554337"/>
                  </a:lnTo>
                  <a:lnTo>
                    <a:pt x="154969" y="559617"/>
                  </a:lnTo>
                  <a:lnTo>
                    <a:pt x="156030" y="564896"/>
                  </a:lnTo>
                  <a:lnTo>
                    <a:pt x="157094" y="570176"/>
                  </a:lnTo>
                  <a:lnTo>
                    <a:pt x="158160" y="575455"/>
                  </a:lnTo>
                  <a:lnTo>
                    <a:pt x="159229" y="580734"/>
                  </a:lnTo>
                  <a:lnTo>
                    <a:pt x="160299" y="586014"/>
                  </a:lnTo>
                  <a:lnTo>
                    <a:pt x="161370" y="591293"/>
                  </a:lnTo>
                  <a:lnTo>
                    <a:pt x="162440" y="596573"/>
                  </a:lnTo>
                  <a:lnTo>
                    <a:pt x="163509" y="601852"/>
                  </a:lnTo>
                  <a:lnTo>
                    <a:pt x="164575" y="607132"/>
                  </a:lnTo>
                  <a:lnTo>
                    <a:pt x="165638" y="612411"/>
                  </a:lnTo>
                  <a:lnTo>
                    <a:pt x="166697" y="617690"/>
                  </a:lnTo>
                  <a:lnTo>
                    <a:pt x="167751" y="622970"/>
                  </a:lnTo>
                  <a:lnTo>
                    <a:pt x="168798" y="628249"/>
                  </a:lnTo>
                  <a:lnTo>
                    <a:pt x="169839" y="633529"/>
                  </a:lnTo>
                  <a:lnTo>
                    <a:pt x="170874" y="638808"/>
                  </a:lnTo>
                  <a:lnTo>
                    <a:pt x="171898" y="644087"/>
                  </a:lnTo>
                  <a:lnTo>
                    <a:pt x="172913" y="649367"/>
                  </a:lnTo>
                  <a:lnTo>
                    <a:pt x="173918" y="654646"/>
                  </a:lnTo>
                  <a:lnTo>
                    <a:pt x="174914" y="659926"/>
                  </a:lnTo>
                  <a:lnTo>
                    <a:pt x="175895" y="665205"/>
                  </a:lnTo>
                  <a:lnTo>
                    <a:pt x="176864" y="670484"/>
                  </a:lnTo>
                  <a:lnTo>
                    <a:pt x="177821" y="675764"/>
                  </a:lnTo>
                  <a:lnTo>
                    <a:pt x="178766" y="681043"/>
                  </a:lnTo>
                  <a:lnTo>
                    <a:pt x="179692" y="686323"/>
                  </a:lnTo>
                  <a:lnTo>
                    <a:pt x="180605" y="691602"/>
                  </a:lnTo>
                  <a:lnTo>
                    <a:pt x="181504" y="696881"/>
                  </a:lnTo>
                  <a:lnTo>
                    <a:pt x="182388" y="702161"/>
                  </a:lnTo>
                  <a:lnTo>
                    <a:pt x="183252" y="707440"/>
                  </a:lnTo>
                  <a:lnTo>
                    <a:pt x="184100" y="712720"/>
                  </a:lnTo>
                  <a:lnTo>
                    <a:pt x="184934" y="717999"/>
                  </a:lnTo>
                  <a:lnTo>
                    <a:pt x="185750" y="723279"/>
                  </a:lnTo>
                  <a:lnTo>
                    <a:pt x="186545" y="728558"/>
                  </a:lnTo>
                  <a:lnTo>
                    <a:pt x="187325" y="733837"/>
                  </a:lnTo>
                  <a:lnTo>
                    <a:pt x="188089" y="739117"/>
                  </a:lnTo>
                  <a:lnTo>
                    <a:pt x="188833" y="744396"/>
                  </a:lnTo>
                  <a:lnTo>
                    <a:pt x="189558" y="749676"/>
                  </a:lnTo>
                  <a:lnTo>
                    <a:pt x="190267" y="754955"/>
                  </a:lnTo>
                  <a:lnTo>
                    <a:pt x="190960" y="760234"/>
                  </a:lnTo>
                  <a:lnTo>
                    <a:pt x="191632" y="765514"/>
                  </a:lnTo>
                  <a:lnTo>
                    <a:pt x="192285" y="770793"/>
                  </a:lnTo>
                  <a:lnTo>
                    <a:pt x="192924" y="776073"/>
                  </a:lnTo>
                  <a:lnTo>
                    <a:pt x="193547" y="781352"/>
                  </a:lnTo>
                  <a:lnTo>
                    <a:pt x="194148" y="786631"/>
                  </a:lnTo>
                  <a:lnTo>
                    <a:pt x="194733" y="791911"/>
                  </a:lnTo>
                  <a:lnTo>
                    <a:pt x="195303" y="797190"/>
                  </a:lnTo>
                  <a:lnTo>
                    <a:pt x="195858" y="802470"/>
                  </a:lnTo>
                  <a:lnTo>
                    <a:pt x="196391" y="807749"/>
                  </a:lnTo>
                  <a:lnTo>
                    <a:pt x="196911" y="813028"/>
                  </a:lnTo>
                  <a:lnTo>
                    <a:pt x="197416" y="818308"/>
                  </a:lnTo>
                  <a:lnTo>
                    <a:pt x="197906" y="823587"/>
                  </a:lnTo>
                  <a:lnTo>
                    <a:pt x="198376" y="828867"/>
                  </a:lnTo>
                  <a:lnTo>
                    <a:pt x="198833" y="834146"/>
                  </a:lnTo>
                  <a:lnTo>
                    <a:pt x="199276" y="839426"/>
                  </a:lnTo>
                  <a:lnTo>
                    <a:pt x="199704" y="844705"/>
                  </a:lnTo>
                  <a:lnTo>
                    <a:pt x="200114" y="849984"/>
                  </a:lnTo>
                  <a:lnTo>
                    <a:pt x="200512" y="855264"/>
                  </a:lnTo>
                  <a:lnTo>
                    <a:pt x="200896" y="860543"/>
                  </a:lnTo>
                  <a:lnTo>
                    <a:pt x="201264" y="865823"/>
                  </a:lnTo>
                  <a:lnTo>
                    <a:pt x="201616" y="871102"/>
                  </a:lnTo>
                  <a:lnTo>
                    <a:pt x="201956" y="876381"/>
                  </a:lnTo>
                  <a:lnTo>
                    <a:pt x="202283" y="881661"/>
                  </a:lnTo>
                  <a:lnTo>
                    <a:pt x="202592" y="886940"/>
                  </a:lnTo>
                  <a:lnTo>
                    <a:pt x="202887" y="892220"/>
                  </a:lnTo>
                  <a:lnTo>
                    <a:pt x="203168" y="897499"/>
                  </a:lnTo>
                  <a:lnTo>
                    <a:pt x="203437" y="902778"/>
                  </a:lnTo>
                  <a:lnTo>
                    <a:pt x="203687" y="908058"/>
                  </a:lnTo>
                  <a:lnTo>
                    <a:pt x="203923" y="913337"/>
                  </a:lnTo>
                  <a:lnTo>
                    <a:pt x="204145" y="918617"/>
                  </a:lnTo>
                  <a:lnTo>
                    <a:pt x="204354" y="923896"/>
                  </a:lnTo>
                  <a:lnTo>
                    <a:pt x="204541" y="929175"/>
                  </a:lnTo>
                  <a:lnTo>
                    <a:pt x="204715" y="934455"/>
                  </a:lnTo>
                  <a:lnTo>
                    <a:pt x="204874" y="939734"/>
                  </a:lnTo>
                  <a:lnTo>
                    <a:pt x="205017" y="945014"/>
                  </a:lnTo>
                  <a:lnTo>
                    <a:pt x="205139" y="950293"/>
                  </a:lnTo>
                  <a:lnTo>
                    <a:pt x="205246" y="955573"/>
                  </a:lnTo>
                  <a:lnTo>
                    <a:pt x="205337" y="960852"/>
                  </a:lnTo>
                  <a:lnTo>
                    <a:pt x="205409" y="966131"/>
                  </a:lnTo>
                  <a:lnTo>
                    <a:pt x="205460" y="971411"/>
                  </a:lnTo>
                  <a:lnTo>
                    <a:pt x="205494" y="976690"/>
                  </a:lnTo>
                  <a:lnTo>
                    <a:pt x="205512" y="981970"/>
                  </a:lnTo>
                  <a:lnTo>
                    <a:pt x="205507" y="987249"/>
                  </a:lnTo>
                  <a:lnTo>
                    <a:pt x="205481" y="992528"/>
                  </a:lnTo>
                  <a:lnTo>
                    <a:pt x="205437" y="997808"/>
                  </a:lnTo>
                  <a:lnTo>
                    <a:pt x="205375" y="1003087"/>
                  </a:lnTo>
                  <a:lnTo>
                    <a:pt x="205288" y="1008367"/>
                  </a:lnTo>
                  <a:lnTo>
                    <a:pt x="205179" y="1013646"/>
                  </a:lnTo>
                  <a:lnTo>
                    <a:pt x="205052" y="1018925"/>
                  </a:lnTo>
                  <a:lnTo>
                    <a:pt x="204905" y="1024205"/>
                  </a:lnTo>
                  <a:lnTo>
                    <a:pt x="204731" y="1029484"/>
                  </a:lnTo>
                  <a:lnTo>
                    <a:pt x="204536" y="1034764"/>
                  </a:lnTo>
                  <a:lnTo>
                    <a:pt x="204321" y="1040043"/>
                  </a:lnTo>
                  <a:lnTo>
                    <a:pt x="204088" y="1045322"/>
                  </a:lnTo>
                  <a:lnTo>
                    <a:pt x="203824" y="1050602"/>
                  </a:lnTo>
                  <a:lnTo>
                    <a:pt x="203540" y="1055881"/>
                  </a:lnTo>
                  <a:lnTo>
                    <a:pt x="203238" y="1061161"/>
                  </a:lnTo>
                  <a:lnTo>
                    <a:pt x="202914" y="1066440"/>
                  </a:lnTo>
                  <a:lnTo>
                    <a:pt x="202563" y="1071720"/>
                  </a:lnTo>
                  <a:lnTo>
                    <a:pt x="202193" y="1076999"/>
                  </a:lnTo>
                  <a:lnTo>
                    <a:pt x="201804" y="1082278"/>
                  </a:lnTo>
                  <a:lnTo>
                    <a:pt x="201393" y="1087558"/>
                  </a:lnTo>
                  <a:lnTo>
                    <a:pt x="200958" y="1092837"/>
                  </a:lnTo>
                  <a:lnTo>
                    <a:pt x="200505" y="1098117"/>
                  </a:lnTo>
                  <a:lnTo>
                    <a:pt x="200034" y="1103396"/>
                  </a:lnTo>
                  <a:lnTo>
                    <a:pt x="199542" y="1108675"/>
                  </a:lnTo>
                  <a:lnTo>
                    <a:pt x="199029" y="1113955"/>
                  </a:lnTo>
                  <a:lnTo>
                    <a:pt x="198501" y="1119234"/>
                  </a:lnTo>
                  <a:lnTo>
                    <a:pt x="197957" y="1124514"/>
                  </a:lnTo>
                  <a:lnTo>
                    <a:pt x="197393" y="1129793"/>
                  </a:lnTo>
                  <a:lnTo>
                    <a:pt x="196812" y="1135072"/>
                  </a:lnTo>
                  <a:lnTo>
                    <a:pt x="196218" y="1140352"/>
                  </a:lnTo>
                  <a:lnTo>
                    <a:pt x="195611" y="1145631"/>
                  </a:lnTo>
                  <a:lnTo>
                    <a:pt x="194986" y="1150911"/>
                  </a:lnTo>
                  <a:lnTo>
                    <a:pt x="194349" y="1156190"/>
                  </a:lnTo>
                  <a:lnTo>
                    <a:pt x="193701" y="1161469"/>
                  </a:lnTo>
                  <a:lnTo>
                    <a:pt x="193044" y="1166749"/>
                  </a:lnTo>
                  <a:lnTo>
                    <a:pt x="192372" y="1172028"/>
                  </a:lnTo>
                  <a:lnTo>
                    <a:pt x="191692" y="1177308"/>
                  </a:lnTo>
                  <a:lnTo>
                    <a:pt x="191004" y="1182587"/>
                  </a:lnTo>
                  <a:lnTo>
                    <a:pt x="190308" y="1187867"/>
                  </a:lnTo>
                  <a:lnTo>
                    <a:pt x="189604" y="1193146"/>
                  </a:lnTo>
                  <a:lnTo>
                    <a:pt x="188895" y="1198425"/>
                  </a:lnTo>
                  <a:lnTo>
                    <a:pt x="188181" y="1203705"/>
                  </a:lnTo>
                  <a:lnTo>
                    <a:pt x="187462" y="1208984"/>
                  </a:lnTo>
                  <a:lnTo>
                    <a:pt x="186739" y="1214264"/>
                  </a:lnTo>
                  <a:lnTo>
                    <a:pt x="186014" y="1219543"/>
                  </a:lnTo>
                  <a:lnTo>
                    <a:pt x="185286" y="1224822"/>
                  </a:lnTo>
                  <a:lnTo>
                    <a:pt x="184558" y="1230102"/>
                  </a:lnTo>
                  <a:lnTo>
                    <a:pt x="183829" y="1235381"/>
                  </a:lnTo>
                  <a:lnTo>
                    <a:pt x="183100" y="1240661"/>
                  </a:lnTo>
                  <a:lnTo>
                    <a:pt x="182372" y="1245940"/>
                  </a:lnTo>
                  <a:lnTo>
                    <a:pt x="181645" y="1251219"/>
                  </a:lnTo>
                  <a:lnTo>
                    <a:pt x="180921" y="1256499"/>
                  </a:lnTo>
                  <a:lnTo>
                    <a:pt x="180200" y="1261778"/>
                  </a:lnTo>
                  <a:lnTo>
                    <a:pt x="179481" y="1267058"/>
                  </a:lnTo>
                  <a:lnTo>
                    <a:pt x="178766" y="1272337"/>
                  </a:lnTo>
                  <a:lnTo>
                    <a:pt x="178056" y="1277616"/>
                  </a:lnTo>
                  <a:lnTo>
                    <a:pt x="177350" y="1282896"/>
                  </a:lnTo>
                  <a:lnTo>
                    <a:pt x="176648" y="1288175"/>
                  </a:lnTo>
                  <a:lnTo>
                    <a:pt x="175953" y="1293455"/>
                  </a:lnTo>
                  <a:lnTo>
                    <a:pt x="175263" y="1298734"/>
                  </a:lnTo>
                  <a:lnTo>
                    <a:pt x="174579" y="1304013"/>
                  </a:lnTo>
                  <a:lnTo>
                    <a:pt x="173900" y="1309293"/>
                  </a:lnTo>
                  <a:lnTo>
                    <a:pt x="173229" y="1314572"/>
                  </a:lnTo>
                  <a:lnTo>
                    <a:pt x="172564" y="1319852"/>
                  </a:lnTo>
                  <a:lnTo>
                    <a:pt x="171904" y="1325131"/>
                  </a:lnTo>
                  <a:lnTo>
                    <a:pt x="171251" y="1330411"/>
                  </a:lnTo>
                  <a:lnTo>
                    <a:pt x="170607" y="1335690"/>
                  </a:lnTo>
                  <a:lnTo>
                    <a:pt x="169968" y="1340969"/>
                  </a:lnTo>
                  <a:lnTo>
                    <a:pt x="169335" y="1346249"/>
                  </a:lnTo>
                  <a:lnTo>
                    <a:pt x="168710" y="1351528"/>
                  </a:lnTo>
                  <a:lnTo>
                    <a:pt x="168092" y="1356808"/>
                  </a:lnTo>
                  <a:lnTo>
                    <a:pt x="167481" y="1362087"/>
                  </a:lnTo>
                  <a:lnTo>
                    <a:pt x="166875" y="1367366"/>
                  </a:lnTo>
                  <a:lnTo>
                    <a:pt x="166278" y="1372646"/>
                  </a:lnTo>
                  <a:lnTo>
                    <a:pt x="165687" y="1377925"/>
                  </a:lnTo>
                  <a:lnTo>
                    <a:pt x="165102" y="1383205"/>
                  </a:lnTo>
                  <a:lnTo>
                    <a:pt x="164524" y="1388484"/>
                  </a:lnTo>
                  <a:lnTo>
                    <a:pt x="163953" y="1393763"/>
                  </a:lnTo>
                  <a:lnTo>
                    <a:pt x="163389" y="1399043"/>
                  </a:lnTo>
                  <a:lnTo>
                    <a:pt x="162831" y="1404322"/>
                  </a:lnTo>
                  <a:lnTo>
                    <a:pt x="162279" y="1409602"/>
                  </a:lnTo>
                  <a:lnTo>
                    <a:pt x="161735" y="1414881"/>
                  </a:lnTo>
                  <a:lnTo>
                    <a:pt x="161197" y="1420160"/>
                  </a:lnTo>
                  <a:lnTo>
                    <a:pt x="160665" y="1425440"/>
                  </a:lnTo>
                  <a:lnTo>
                    <a:pt x="160139" y="1430719"/>
                  </a:lnTo>
                  <a:lnTo>
                    <a:pt x="159622" y="1435999"/>
                  </a:lnTo>
                  <a:lnTo>
                    <a:pt x="159110" y="1441278"/>
                  </a:lnTo>
                  <a:lnTo>
                    <a:pt x="158605" y="1446558"/>
                  </a:lnTo>
                  <a:lnTo>
                    <a:pt x="158106" y="1451837"/>
                  </a:lnTo>
                  <a:lnTo>
                    <a:pt x="157616" y="1457116"/>
                  </a:lnTo>
                  <a:lnTo>
                    <a:pt x="157131" y="1462396"/>
                  </a:lnTo>
                  <a:lnTo>
                    <a:pt x="156652" y="1467675"/>
                  </a:lnTo>
                  <a:lnTo>
                    <a:pt x="156182" y="1472955"/>
                  </a:lnTo>
                  <a:lnTo>
                    <a:pt x="155719" y="1478234"/>
                  </a:lnTo>
                  <a:lnTo>
                    <a:pt x="155262" y="1483513"/>
                  </a:lnTo>
                  <a:lnTo>
                    <a:pt x="154811" y="1488793"/>
                  </a:lnTo>
                  <a:lnTo>
                    <a:pt x="154368" y="1494072"/>
                  </a:lnTo>
                  <a:lnTo>
                    <a:pt x="153933" y="1499352"/>
                  </a:lnTo>
                  <a:lnTo>
                    <a:pt x="153504" y="1504631"/>
                  </a:lnTo>
                  <a:lnTo>
                    <a:pt x="153081" y="1509910"/>
                  </a:lnTo>
                  <a:lnTo>
                    <a:pt x="152667" y="1515190"/>
                  </a:lnTo>
                  <a:lnTo>
                    <a:pt x="152260" y="1520469"/>
                  </a:lnTo>
                  <a:lnTo>
                    <a:pt x="151858" y="1525749"/>
                  </a:lnTo>
                  <a:lnTo>
                    <a:pt x="151463" y="1531028"/>
                  </a:lnTo>
                  <a:lnTo>
                    <a:pt x="151076" y="1536307"/>
                  </a:lnTo>
                  <a:lnTo>
                    <a:pt x="150695" y="1541587"/>
                  </a:lnTo>
                  <a:lnTo>
                    <a:pt x="150319" y="1546866"/>
                  </a:lnTo>
                  <a:lnTo>
                    <a:pt x="149950" y="1552146"/>
                  </a:lnTo>
                  <a:lnTo>
                    <a:pt x="149588" y="1557425"/>
                  </a:lnTo>
                  <a:lnTo>
                    <a:pt x="149231" y="1562705"/>
                  </a:lnTo>
                  <a:lnTo>
                    <a:pt x="148878" y="1567984"/>
                  </a:lnTo>
                  <a:lnTo>
                    <a:pt x="148531" y="1573263"/>
                  </a:lnTo>
                  <a:lnTo>
                    <a:pt x="148190" y="1578543"/>
                  </a:lnTo>
                  <a:lnTo>
                    <a:pt x="147853" y="1583822"/>
                  </a:lnTo>
                  <a:lnTo>
                    <a:pt x="147520" y="1589102"/>
                  </a:lnTo>
                  <a:lnTo>
                    <a:pt x="147192" y="1594381"/>
                  </a:lnTo>
                  <a:lnTo>
                    <a:pt x="146867" y="1599660"/>
                  </a:lnTo>
                  <a:lnTo>
                    <a:pt x="146546" y="1604940"/>
                  </a:lnTo>
                  <a:lnTo>
                    <a:pt x="146228" y="1610219"/>
                  </a:lnTo>
                  <a:lnTo>
                    <a:pt x="145913" y="1615499"/>
                  </a:lnTo>
                  <a:lnTo>
                    <a:pt x="145602" y="1620778"/>
                  </a:lnTo>
                  <a:lnTo>
                    <a:pt x="145292" y="1626057"/>
                  </a:lnTo>
                  <a:lnTo>
                    <a:pt x="144985" y="1631337"/>
                  </a:lnTo>
                  <a:lnTo>
                    <a:pt x="144680" y="1636616"/>
                  </a:lnTo>
                  <a:lnTo>
                    <a:pt x="144377" y="1641896"/>
                  </a:lnTo>
                  <a:lnTo>
                    <a:pt x="144075" y="1647175"/>
                  </a:lnTo>
                  <a:lnTo>
                    <a:pt x="143775" y="1652454"/>
                  </a:lnTo>
                  <a:lnTo>
                    <a:pt x="143477" y="1657734"/>
                  </a:lnTo>
                  <a:lnTo>
                    <a:pt x="143180" y="1663013"/>
                  </a:lnTo>
                  <a:lnTo>
                    <a:pt x="142884" y="1668293"/>
                  </a:lnTo>
                  <a:lnTo>
                    <a:pt x="142590" y="1673572"/>
                  </a:lnTo>
                  <a:lnTo>
                    <a:pt x="142298" y="1678852"/>
                  </a:lnTo>
                  <a:lnTo>
                    <a:pt x="142007" y="1684131"/>
                  </a:lnTo>
                  <a:lnTo>
                    <a:pt x="141717" y="1689410"/>
                  </a:lnTo>
                  <a:lnTo>
                    <a:pt x="141430" y="1694690"/>
                  </a:lnTo>
                  <a:lnTo>
                    <a:pt x="141145" y="1699969"/>
                  </a:lnTo>
                  <a:lnTo>
                    <a:pt x="140861" y="1705249"/>
                  </a:lnTo>
                  <a:lnTo>
                    <a:pt x="140580" y="1710528"/>
                  </a:lnTo>
                  <a:lnTo>
                    <a:pt x="140303" y="1715807"/>
                  </a:lnTo>
                  <a:lnTo>
                    <a:pt x="140028" y="1721087"/>
                  </a:lnTo>
                  <a:lnTo>
                    <a:pt x="139757" y="1726366"/>
                  </a:lnTo>
                  <a:lnTo>
                    <a:pt x="139490" y="1731646"/>
                  </a:lnTo>
                  <a:lnTo>
                    <a:pt x="139227" y="1736925"/>
                  </a:lnTo>
                  <a:lnTo>
                    <a:pt x="138970" y="1742204"/>
                  </a:lnTo>
                  <a:lnTo>
                    <a:pt x="138718" y="1747484"/>
                  </a:lnTo>
                  <a:lnTo>
                    <a:pt x="138470" y="1752763"/>
                  </a:lnTo>
                  <a:lnTo>
                    <a:pt x="138231" y="1758043"/>
                  </a:lnTo>
                  <a:lnTo>
                    <a:pt x="137999" y="1763322"/>
                  </a:lnTo>
                  <a:lnTo>
                    <a:pt x="137774" y="1768601"/>
                  </a:lnTo>
                  <a:lnTo>
                    <a:pt x="137555" y="1773881"/>
                  </a:lnTo>
                  <a:lnTo>
                    <a:pt x="137349" y="1779160"/>
                  </a:lnTo>
                  <a:lnTo>
                    <a:pt x="137151" y="1784440"/>
                  </a:lnTo>
                  <a:lnTo>
                    <a:pt x="136962" y="1789719"/>
                  </a:lnTo>
                  <a:lnTo>
                    <a:pt x="136783" y="1794999"/>
                  </a:lnTo>
                  <a:lnTo>
                    <a:pt x="136618" y="1800278"/>
                  </a:lnTo>
                  <a:lnTo>
                    <a:pt x="136465" y="1805557"/>
                  </a:lnTo>
                  <a:lnTo>
                    <a:pt x="136322" y="1810837"/>
                  </a:lnTo>
                  <a:lnTo>
                    <a:pt x="136193" y="1816116"/>
                  </a:lnTo>
                  <a:lnTo>
                    <a:pt x="136081" y="1821396"/>
                  </a:lnTo>
                  <a:lnTo>
                    <a:pt x="135982" y="1826675"/>
                  </a:lnTo>
                  <a:lnTo>
                    <a:pt x="135897" y="1831954"/>
                  </a:lnTo>
                  <a:lnTo>
                    <a:pt x="135829" y="1837234"/>
                  </a:lnTo>
                  <a:lnTo>
                    <a:pt x="135780" y="1842513"/>
                  </a:lnTo>
                  <a:lnTo>
                    <a:pt x="135746" y="1847793"/>
                  </a:lnTo>
                  <a:lnTo>
                    <a:pt x="135727" y="1853072"/>
                  </a:lnTo>
                  <a:lnTo>
                    <a:pt x="135731" y="1858351"/>
                  </a:lnTo>
                  <a:lnTo>
                    <a:pt x="135755" y="1863631"/>
                  </a:lnTo>
                  <a:lnTo>
                    <a:pt x="135797" y="1868910"/>
                  </a:lnTo>
                  <a:lnTo>
                    <a:pt x="135856" y="1874190"/>
                  </a:lnTo>
                  <a:lnTo>
                    <a:pt x="135943" y="1879469"/>
                  </a:lnTo>
                  <a:lnTo>
                    <a:pt x="136051" y="1884748"/>
                  </a:lnTo>
                  <a:lnTo>
                    <a:pt x="136180" y="1890028"/>
                  </a:lnTo>
                  <a:lnTo>
                    <a:pt x="136329" y="1895307"/>
                  </a:lnTo>
                  <a:lnTo>
                    <a:pt x="136510" y="1900587"/>
                  </a:lnTo>
                  <a:lnTo>
                    <a:pt x="136715" y="1905866"/>
                  </a:lnTo>
                  <a:lnTo>
                    <a:pt x="136942" y="1911146"/>
                  </a:lnTo>
                  <a:lnTo>
                    <a:pt x="137194" y="1916425"/>
                  </a:lnTo>
                  <a:lnTo>
                    <a:pt x="137482" y="1921704"/>
                  </a:lnTo>
                  <a:lnTo>
                    <a:pt x="137796" y="1926984"/>
                  </a:lnTo>
                  <a:lnTo>
                    <a:pt x="138136" y="1932263"/>
                  </a:lnTo>
                  <a:lnTo>
                    <a:pt x="138507" y="1937543"/>
                  </a:lnTo>
                  <a:lnTo>
                    <a:pt x="138917" y="1942822"/>
                  </a:lnTo>
                  <a:lnTo>
                    <a:pt x="139356" y="1948101"/>
                  </a:lnTo>
                  <a:lnTo>
                    <a:pt x="139824" y="1953381"/>
                  </a:lnTo>
                  <a:lnTo>
                    <a:pt x="140331" y="1958660"/>
                  </a:lnTo>
                  <a:lnTo>
                    <a:pt x="140880" y="1963940"/>
                  </a:lnTo>
                  <a:lnTo>
                    <a:pt x="141461" y="1969219"/>
                  </a:lnTo>
                  <a:lnTo>
                    <a:pt x="142076" y="1974498"/>
                  </a:lnTo>
                  <a:lnTo>
                    <a:pt x="142739" y="1979778"/>
                  </a:lnTo>
                  <a:lnTo>
                    <a:pt x="143445" y="1985057"/>
                  </a:lnTo>
                  <a:lnTo>
                    <a:pt x="144189" y="1990337"/>
                  </a:lnTo>
                  <a:lnTo>
                    <a:pt x="144970" y="1995616"/>
                  </a:lnTo>
                  <a:lnTo>
                    <a:pt x="145809" y="2000895"/>
                  </a:lnTo>
                  <a:lnTo>
                    <a:pt x="146692" y="2006175"/>
                  </a:lnTo>
                  <a:lnTo>
                    <a:pt x="147616" y="2011454"/>
                  </a:lnTo>
                  <a:lnTo>
                    <a:pt x="148582" y="2016734"/>
                  </a:lnTo>
                  <a:lnTo>
                    <a:pt x="149615" y="2022013"/>
                  </a:lnTo>
                  <a:lnTo>
                    <a:pt x="150692" y="2027293"/>
                  </a:lnTo>
                  <a:lnTo>
                    <a:pt x="151813" y="2032572"/>
                  </a:lnTo>
                  <a:lnTo>
                    <a:pt x="152982" y="2037851"/>
                  </a:lnTo>
                  <a:lnTo>
                    <a:pt x="154217" y="2043131"/>
                  </a:lnTo>
                  <a:lnTo>
                    <a:pt x="155498" y="2048410"/>
                  </a:lnTo>
                  <a:lnTo>
                    <a:pt x="156824" y="2053690"/>
                  </a:lnTo>
                  <a:lnTo>
                    <a:pt x="158202" y="2058969"/>
                  </a:lnTo>
                  <a:lnTo>
                    <a:pt x="159641" y="2064248"/>
                  </a:lnTo>
                  <a:lnTo>
                    <a:pt x="161124" y="2069528"/>
                  </a:lnTo>
                  <a:lnTo>
                    <a:pt x="162650" y="2074807"/>
                  </a:lnTo>
                  <a:lnTo>
                    <a:pt x="164228" y="2080087"/>
                  </a:lnTo>
                  <a:lnTo>
                    <a:pt x="165858" y="2085366"/>
                  </a:lnTo>
                  <a:lnTo>
                    <a:pt x="167525" y="2090645"/>
                  </a:lnTo>
                  <a:lnTo>
                    <a:pt x="169228" y="2095925"/>
                  </a:lnTo>
                  <a:lnTo>
                    <a:pt x="170978" y="2101204"/>
                  </a:lnTo>
                  <a:lnTo>
                    <a:pt x="172763" y="2106484"/>
                  </a:lnTo>
                  <a:lnTo>
                    <a:pt x="174576" y="2111763"/>
                  </a:lnTo>
                  <a:lnTo>
                    <a:pt x="176414" y="2117042"/>
                  </a:lnTo>
                  <a:lnTo>
                    <a:pt x="178281" y="2122322"/>
                  </a:lnTo>
                  <a:lnTo>
                    <a:pt x="180166" y="2127601"/>
                  </a:lnTo>
                  <a:lnTo>
                    <a:pt x="182062" y="2132881"/>
                  </a:lnTo>
                  <a:lnTo>
                    <a:pt x="183967" y="2138160"/>
                  </a:lnTo>
                  <a:lnTo>
                    <a:pt x="185876" y="2143440"/>
                  </a:lnTo>
                  <a:lnTo>
                    <a:pt x="187780" y="2148719"/>
                  </a:lnTo>
                  <a:lnTo>
                    <a:pt x="189676" y="2153998"/>
                  </a:lnTo>
                  <a:lnTo>
                    <a:pt x="191559" y="2159278"/>
                  </a:lnTo>
                  <a:lnTo>
                    <a:pt x="193412" y="2164557"/>
                  </a:lnTo>
                  <a:lnTo>
                    <a:pt x="195238" y="2169837"/>
                  </a:lnTo>
                  <a:lnTo>
                    <a:pt x="197032" y="2175116"/>
                  </a:lnTo>
                  <a:lnTo>
                    <a:pt x="198782" y="2180395"/>
                  </a:lnTo>
                  <a:lnTo>
                    <a:pt x="200471" y="2185675"/>
                  </a:lnTo>
                  <a:lnTo>
                    <a:pt x="202108" y="2190954"/>
                  </a:lnTo>
                  <a:lnTo>
                    <a:pt x="203688" y="2196234"/>
                  </a:lnTo>
                  <a:lnTo>
                    <a:pt x="205191" y="2201513"/>
                  </a:lnTo>
                  <a:lnTo>
                    <a:pt x="206603" y="2206792"/>
                  </a:lnTo>
                  <a:lnTo>
                    <a:pt x="207939" y="2212072"/>
                  </a:lnTo>
                  <a:lnTo>
                    <a:pt x="209196" y="2217351"/>
                  </a:lnTo>
                  <a:lnTo>
                    <a:pt x="210338" y="2222631"/>
                  </a:lnTo>
                  <a:lnTo>
                    <a:pt x="211369" y="2227910"/>
                  </a:lnTo>
                  <a:lnTo>
                    <a:pt x="212305" y="2233189"/>
                  </a:lnTo>
                  <a:lnTo>
                    <a:pt x="213141" y="2238469"/>
                  </a:lnTo>
                  <a:lnTo>
                    <a:pt x="213827" y="2243748"/>
                  </a:lnTo>
                  <a:lnTo>
                    <a:pt x="214394" y="2249028"/>
                  </a:lnTo>
                  <a:lnTo>
                    <a:pt x="214850" y="2254307"/>
                  </a:lnTo>
                  <a:lnTo>
                    <a:pt x="215193" y="2259587"/>
                  </a:lnTo>
                  <a:lnTo>
                    <a:pt x="215360" y="2264866"/>
                  </a:lnTo>
                  <a:lnTo>
                    <a:pt x="215408" y="2270145"/>
                  </a:lnTo>
                  <a:lnTo>
                    <a:pt x="215338" y="2275425"/>
                  </a:lnTo>
                  <a:lnTo>
                    <a:pt x="215140" y="2280704"/>
                  </a:lnTo>
                  <a:lnTo>
                    <a:pt x="214769" y="2285984"/>
                  </a:lnTo>
                  <a:lnTo>
                    <a:pt x="214280" y="2291263"/>
                  </a:lnTo>
                  <a:lnTo>
                    <a:pt x="213675" y="2296542"/>
                  </a:lnTo>
                  <a:lnTo>
                    <a:pt x="212936" y="2301822"/>
                  </a:lnTo>
                  <a:lnTo>
                    <a:pt x="212042" y="2307101"/>
                  </a:lnTo>
                  <a:lnTo>
                    <a:pt x="211039" y="2312381"/>
                  </a:lnTo>
                  <a:lnTo>
                    <a:pt x="209929" y="2317660"/>
                  </a:lnTo>
                  <a:lnTo>
                    <a:pt x="208688" y="2322939"/>
                  </a:lnTo>
                  <a:lnTo>
                    <a:pt x="207322" y="2328219"/>
                  </a:lnTo>
                  <a:lnTo>
                    <a:pt x="205862" y="2333498"/>
                  </a:lnTo>
                  <a:lnTo>
                    <a:pt x="204311" y="2338778"/>
                  </a:lnTo>
                  <a:lnTo>
                    <a:pt x="202646" y="2344057"/>
                  </a:lnTo>
                  <a:lnTo>
                    <a:pt x="200887" y="2349336"/>
                  </a:lnTo>
                  <a:lnTo>
                    <a:pt x="199056" y="2354616"/>
                  </a:lnTo>
                  <a:lnTo>
                    <a:pt x="197156" y="2359895"/>
                  </a:lnTo>
                  <a:lnTo>
                    <a:pt x="195167" y="2365175"/>
                  </a:lnTo>
                  <a:lnTo>
                    <a:pt x="193119" y="2370454"/>
                  </a:lnTo>
                  <a:lnTo>
                    <a:pt x="191022" y="2375734"/>
                  </a:lnTo>
                  <a:lnTo>
                    <a:pt x="188880" y="2381013"/>
                  </a:lnTo>
                  <a:lnTo>
                    <a:pt x="186681" y="2386292"/>
                  </a:lnTo>
                  <a:lnTo>
                    <a:pt x="184455" y="2391572"/>
                  </a:lnTo>
                  <a:lnTo>
                    <a:pt x="182204" y="2396851"/>
                  </a:lnTo>
                  <a:lnTo>
                    <a:pt x="179931" y="2402131"/>
                  </a:lnTo>
                  <a:lnTo>
                    <a:pt x="177641" y="2407410"/>
                  </a:lnTo>
                  <a:lnTo>
                    <a:pt x="175346" y="2412689"/>
                  </a:lnTo>
                  <a:lnTo>
                    <a:pt x="173050" y="2417969"/>
                  </a:lnTo>
                  <a:lnTo>
                    <a:pt x="170757" y="2423248"/>
                  </a:lnTo>
                  <a:lnTo>
                    <a:pt x="168478" y="2428528"/>
                  </a:lnTo>
                  <a:lnTo>
                    <a:pt x="166214" y="2433807"/>
                  </a:lnTo>
                  <a:lnTo>
                    <a:pt x="163969" y="2439086"/>
                  </a:lnTo>
                  <a:lnTo>
                    <a:pt x="161751" y="2444366"/>
                  </a:lnTo>
                  <a:lnTo>
                    <a:pt x="159570" y="2449645"/>
                  </a:lnTo>
                  <a:lnTo>
                    <a:pt x="157419" y="2454925"/>
                  </a:lnTo>
                  <a:lnTo>
                    <a:pt x="155302" y="2460204"/>
                  </a:lnTo>
                  <a:lnTo>
                    <a:pt x="153235" y="2465483"/>
                  </a:lnTo>
                  <a:lnTo>
                    <a:pt x="151216" y="2470763"/>
                  </a:lnTo>
                  <a:lnTo>
                    <a:pt x="149240" y="2476042"/>
                  </a:lnTo>
                  <a:lnTo>
                    <a:pt x="147308" y="2481322"/>
                  </a:lnTo>
                  <a:lnTo>
                    <a:pt x="145442" y="2486601"/>
                  </a:lnTo>
                  <a:lnTo>
                    <a:pt x="143630" y="2491880"/>
                  </a:lnTo>
                  <a:lnTo>
                    <a:pt x="141866" y="2497160"/>
                  </a:lnTo>
                  <a:lnTo>
                    <a:pt x="140153" y="2502439"/>
                  </a:lnTo>
                  <a:lnTo>
                    <a:pt x="138517" y="2507719"/>
                  </a:lnTo>
                  <a:lnTo>
                    <a:pt x="136933" y="2512998"/>
                  </a:lnTo>
                  <a:lnTo>
                    <a:pt x="135401" y="2518278"/>
                  </a:lnTo>
                  <a:lnTo>
                    <a:pt x="133924" y="2523557"/>
                  </a:lnTo>
                  <a:lnTo>
                    <a:pt x="132523" y="2528836"/>
                  </a:lnTo>
                  <a:lnTo>
                    <a:pt x="131172" y="2534116"/>
                  </a:lnTo>
                  <a:lnTo>
                    <a:pt x="129872" y="2539395"/>
                  </a:lnTo>
                  <a:lnTo>
                    <a:pt x="128630" y="2544675"/>
                  </a:lnTo>
                  <a:lnTo>
                    <a:pt x="127456" y="2549954"/>
                  </a:lnTo>
                  <a:lnTo>
                    <a:pt x="126329" y="2555233"/>
                  </a:lnTo>
                  <a:lnTo>
                    <a:pt x="125249" y="2560513"/>
                  </a:lnTo>
                  <a:lnTo>
                    <a:pt x="124227" y="2565792"/>
                  </a:lnTo>
                  <a:lnTo>
                    <a:pt x="123261" y="2571072"/>
                  </a:lnTo>
                  <a:lnTo>
                    <a:pt x="122339" y="2576351"/>
                  </a:lnTo>
                  <a:lnTo>
                    <a:pt x="121458" y="2581630"/>
                  </a:lnTo>
                  <a:lnTo>
                    <a:pt x="120632" y="2586910"/>
                  </a:lnTo>
                  <a:lnTo>
                    <a:pt x="119852" y="2592189"/>
                  </a:lnTo>
                  <a:lnTo>
                    <a:pt x="119109" y="2597469"/>
                  </a:lnTo>
                  <a:lnTo>
                    <a:pt x="118402" y="2602748"/>
                  </a:lnTo>
                  <a:lnTo>
                    <a:pt x="117745" y="2608027"/>
                  </a:lnTo>
                  <a:lnTo>
                    <a:pt x="117123" y="2613307"/>
                  </a:lnTo>
                  <a:lnTo>
                    <a:pt x="116532" y="2618586"/>
                  </a:lnTo>
                  <a:lnTo>
                    <a:pt x="115972" y="2623866"/>
                  </a:lnTo>
                  <a:lnTo>
                    <a:pt x="115455" y="2629145"/>
                  </a:lnTo>
                  <a:lnTo>
                    <a:pt x="114966" y="2634425"/>
                  </a:lnTo>
                  <a:lnTo>
                    <a:pt x="114501" y="2639704"/>
                  </a:lnTo>
                  <a:lnTo>
                    <a:pt x="114063" y="2644983"/>
                  </a:lnTo>
                  <a:lnTo>
                    <a:pt x="113659" y="2650263"/>
                  </a:lnTo>
                  <a:lnTo>
                    <a:pt x="113276" y="2655542"/>
                  </a:lnTo>
                  <a:lnTo>
                    <a:pt x="112914" y="2660822"/>
                  </a:lnTo>
                  <a:lnTo>
                    <a:pt x="112574" y="2666101"/>
                  </a:lnTo>
                  <a:lnTo>
                    <a:pt x="112259" y="2671380"/>
                  </a:lnTo>
                  <a:lnTo>
                    <a:pt x="111962" y="2676660"/>
                  </a:lnTo>
                  <a:lnTo>
                    <a:pt x="111680" y="2681939"/>
                  </a:lnTo>
                  <a:lnTo>
                    <a:pt x="111418" y="2687219"/>
                  </a:lnTo>
                  <a:lnTo>
                    <a:pt x="111174" y="2692498"/>
                  </a:lnTo>
                  <a:lnTo>
                    <a:pt x="110943" y="2697777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7" name="pg41">
              <a:extLst>
                <a:ext uri="{FF2B5EF4-FFF2-40B4-BE49-F238E27FC236}">
                  <a16:creationId xmlns:a16="http://schemas.microsoft.com/office/drawing/2014/main" id="{1963A120-7D2F-C7C1-CD7E-866F36D6D8BD}"/>
                </a:ext>
              </a:extLst>
            </p:cNvPr>
            <p:cNvSpPr/>
            <p:nvPr/>
          </p:nvSpPr>
          <p:spPr>
            <a:xfrm>
              <a:off x="9587876" y="3825483"/>
              <a:ext cx="312164" cy="2320792"/>
            </a:xfrm>
            <a:custGeom>
              <a:avLst/>
              <a:gdLst/>
              <a:ahLst/>
              <a:cxnLst/>
              <a:rect l="0" t="0" r="0" b="0"/>
              <a:pathLst>
                <a:path w="312164" h="2320792">
                  <a:moveTo>
                    <a:pt x="139634" y="2320792"/>
                  </a:moveTo>
                  <a:lnTo>
                    <a:pt x="138575" y="2316250"/>
                  </a:lnTo>
                  <a:lnTo>
                    <a:pt x="137482" y="2311708"/>
                  </a:lnTo>
                  <a:lnTo>
                    <a:pt x="136343" y="2307167"/>
                  </a:lnTo>
                  <a:lnTo>
                    <a:pt x="135172" y="2302625"/>
                  </a:lnTo>
                  <a:lnTo>
                    <a:pt x="133971" y="2298083"/>
                  </a:lnTo>
                  <a:lnTo>
                    <a:pt x="132742" y="2293542"/>
                  </a:lnTo>
                  <a:lnTo>
                    <a:pt x="131482" y="2289000"/>
                  </a:lnTo>
                  <a:lnTo>
                    <a:pt x="130195" y="2284458"/>
                  </a:lnTo>
                  <a:lnTo>
                    <a:pt x="128890" y="2279917"/>
                  </a:lnTo>
                  <a:lnTo>
                    <a:pt x="127568" y="2275375"/>
                  </a:lnTo>
                  <a:lnTo>
                    <a:pt x="126232" y="2270833"/>
                  </a:lnTo>
                  <a:lnTo>
                    <a:pt x="124884" y="2266292"/>
                  </a:lnTo>
                  <a:lnTo>
                    <a:pt x="123533" y="2261750"/>
                  </a:lnTo>
                  <a:lnTo>
                    <a:pt x="122182" y="2257208"/>
                  </a:lnTo>
                  <a:lnTo>
                    <a:pt x="120835" y="2252667"/>
                  </a:lnTo>
                  <a:lnTo>
                    <a:pt x="119500" y="2248125"/>
                  </a:lnTo>
                  <a:lnTo>
                    <a:pt x="118183" y="2243583"/>
                  </a:lnTo>
                  <a:lnTo>
                    <a:pt x="116887" y="2239042"/>
                  </a:lnTo>
                  <a:lnTo>
                    <a:pt x="115617" y="2234500"/>
                  </a:lnTo>
                  <a:lnTo>
                    <a:pt x="114378" y="2229958"/>
                  </a:lnTo>
                  <a:lnTo>
                    <a:pt x="113190" y="2225417"/>
                  </a:lnTo>
                  <a:lnTo>
                    <a:pt x="112047" y="2220875"/>
                  </a:lnTo>
                  <a:lnTo>
                    <a:pt x="110951" y="2216333"/>
                  </a:lnTo>
                  <a:lnTo>
                    <a:pt x="109908" y="2211792"/>
                  </a:lnTo>
                  <a:lnTo>
                    <a:pt x="108940" y="2207250"/>
                  </a:lnTo>
                  <a:lnTo>
                    <a:pt x="108046" y="2202708"/>
                  </a:lnTo>
                  <a:lnTo>
                    <a:pt x="107221" y="2198167"/>
                  </a:lnTo>
                  <a:lnTo>
                    <a:pt x="106468" y="2193625"/>
                  </a:lnTo>
                  <a:lnTo>
                    <a:pt x="105801" y="2189083"/>
                  </a:lnTo>
                  <a:lnTo>
                    <a:pt x="105240" y="2184542"/>
                  </a:lnTo>
                  <a:lnTo>
                    <a:pt x="104764" y="2180000"/>
                  </a:lnTo>
                  <a:lnTo>
                    <a:pt x="104375" y="2175458"/>
                  </a:lnTo>
                  <a:lnTo>
                    <a:pt x="104075" y="2170917"/>
                  </a:lnTo>
                  <a:lnTo>
                    <a:pt x="103895" y="2166375"/>
                  </a:lnTo>
                  <a:lnTo>
                    <a:pt x="103815" y="2161833"/>
                  </a:lnTo>
                  <a:lnTo>
                    <a:pt x="103827" y="2157292"/>
                  </a:lnTo>
                  <a:lnTo>
                    <a:pt x="103931" y="2152750"/>
                  </a:lnTo>
                  <a:lnTo>
                    <a:pt x="104140" y="2148208"/>
                  </a:lnTo>
                  <a:lnTo>
                    <a:pt x="104461" y="2143667"/>
                  </a:lnTo>
                  <a:lnTo>
                    <a:pt x="104869" y="2139125"/>
                  </a:lnTo>
                  <a:lnTo>
                    <a:pt x="105362" y="2134583"/>
                  </a:lnTo>
                  <a:lnTo>
                    <a:pt x="105937" y="2130042"/>
                  </a:lnTo>
                  <a:lnTo>
                    <a:pt x="106618" y="2125500"/>
                  </a:lnTo>
                  <a:lnTo>
                    <a:pt x="107375" y="2120958"/>
                  </a:lnTo>
                  <a:lnTo>
                    <a:pt x="108199" y="2116417"/>
                  </a:lnTo>
                  <a:lnTo>
                    <a:pt x="109087" y="2111875"/>
                  </a:lnTo>
                  <a:lnTo>
                    <a:pt x="110045" y="2107333"/>
                  </a:lnTo>
                  <a:lnTo>
                    <a:pt x="111065" y="2102792"/>
                  </a:lnTo>
                  <a:lnTo>
                    <a:pt x="112131" y="2098250"/>
                  </a:lnTo>
                  <a:lnTo>
                    <a:pt x="113237" y="2093708"/>
                  </a:lnTo>
                  <a:lnTo>
                    <a:pt x="114379" y="2089167"/>
                  </a:lnTo>
                  <a:lnTo>
                    <a:pt x="115560" y="2084625"/>
                  </a:lnTo>
                  <a:lnTo>
                    <a:pt x="116761" y="2080083"/>
                  </a:lnTo>
                  <a:lnTo>
                    <a:pt x="117978" y="2075542"/>
                  </a:lnTo>
                  <a:lnTo>
                    <a:pt x="119206" y="2071000"/>
                  </a:lnTo>
                  <a:lnTo>
                    <a:pt x="120439" y="2066458"/>
                  </a:lnTo>
                  <a:lnTo>
                    <a:pt x="121671" y="2061917"/>
                  </a:lnTo>
                  <a:lnTo>
                    <a:pt x="122895" y="2057375"/>
                  </a:lnTo>
                  <a:lnTo>
                    <a:pt x="124108" y="2052833"/>
                  </a:lnTo>
                  <a:lnTo>
                    <a:pt x="125307" y="2048292"/>
                  </a:lnTo>
                  <a:lnTo>
                    <a:pt x="126478" y="2043750"/>
                  </a:lnTo>
                  <a:lnTo>
                    <a:pt x="127625" y="2039208"/>
                  </a:lnTo>
                  <a:lnTo>
                    <a:pt x="128746" y="2034667"/>
                  </a:lnTo>
                  <a:lnTo>
                    <a:pt x="129837" y="2030125"/>
                  </a:lnTo>
                  <a:lnTo>
                    <a:pt x="130888" y="2025583"/>
                  </a:lnTo>
                  <a:lnTo>
                    <a:pt x="131899" y="2021042"/>
                  </a:lnTo>
                  <a:lnTo>
                    <a:pt x="132874" y="2016500"/>
                  </a:lnTo>
                  <a:lnTo>
                    <a:pt x="133812" y="2011958"/>
                  </a:lnTo>
                  <a:lnTo>
                    <a:pt x="134707" y="2007417"/>
                  </a:lnTo>
                  <a:lnTo>
                    <a:pt x="135551" y="2002875"/>
                  </a:lnTo>
                  <a:lnTo>
                    <a:pt x="136354" y="1998333"/>
                  </a:lnTo>
                  <a:lnTo>
                    <a:pt x="137117" y="1993792"/>
                  </a:lnTo>
                  <a:lnTo>
                    <a:pt x="137840" y="1989250"/>
                  </a:lnTo>
                  <a:lnTo>
                    <a:pt x="138511" y="1984708"/>
                  </a:lnTo>
                  <a:lnTo>
                    <a:pt x="139138" y="1980167"/>
                  </a:lnTo>
                  <a:lnTo>
                    <a:pt x="139727" y="1975625"/>
                  </a:lnTo>
                  <a:lnTo>
                    <a:pt x="140277" y="1971083"/>
                  </a:lnTo>
                  <a:lnTo>
                    <a:pt x="140785" y="1966542"/>
                  </a:lnTo>
                  <a:lnTo>
                    <a:pt x="141247" y="1962000"/>
                  </a:lnTo>
                  <a:lnTo>
                    <a:pt x="141674" y="1957458"/>
                  </a:lnTo>
                  <a:lnTo>
                    <a:pt x="142068" y="1952917"/>
                  </a:lnTo>
                  <a:lnTo>
                    <a:pt x="142428" y="1948375"/>
                  </a:lnTo>
                  <a:lnTo>
                    <a:pt x="142745" y="1943833"/>
                  </a:lnTo>
                  <a:lnTo>
                    <a:pt x="143031" y="1939292"/>
                  </a:lnTo>
                  <a:lnTo>
                    <a:pt x="143288" y="1934750"/>
                  </a:lnTo>
                  <a:lnTo>
                    <a:pt x="143518" y="1930208"/>
                  </a:lnTo>
                  <a:lnTo>
                    <a:pt x="143716" y="1925667"/>
                  </a:lnTo>
                  <a:lnTo>
                    <a:pt x="143884" y="1921125"/>
                  </a:lnTo>
                  <a:lnTo>
                    <a:pt x="144028" y="1916583"/>
                  </a:lnTo>
                  <a:lnTo>
                    <a:pt x="144151" y="1912042"/>
                  </a:lnTo>
                  <a:lnTo>
                    <a:pt x="144252" y="1907500"/>
                  </a:lnTo>
                  <a:lnTo>
                    <a:pt x="144325" y="1902958"/>
                  </a:lnTo>
                  <a:lnTo>
                    <a:pt x="144380" y="1898417"/>
                  </a:lnTo>
                  <a:lnTo>
                    <a:pt x="144418" y="1893875"/>
                  </a:lnTo>
                  <a:lnTo>
                    <a:pt x="144440" y="1889333"/>
                  </a:lnTo>
                  <a:lnTo>
                    <a:pt x="144444" y="1884792"/>
                  </a:lnTo>
                  <a:lnTo>
                    <a:pt x="144433" y="1880250"/>
                  </a:lnTo>
                  <a:lnTo>
                    <a:pt x="144409" y="1875708"/>
                  </a:lnTo>
                  <a:lnTo>
                    <a:pt x="144374" y="1871167"/>
                  </a:lnTo>
                  <a:lnTo>
                    <a:pt x="144328" y="1866625"/>
                  </a:lnTo>
                  <a:lnTo>
                    <a:pt x="144270" y="1862083"/>
                  </a:lnTo>
                  <a:lnTo>
                    <a:pt x="144205" y="1857542"/>
                  </a:lnTo>
                  <a:lnTo>
                    <a:pt x="144132" y="1853000"/>
                  </a:lnTo>
                  <a:lnTo>
                    <a:pt x="144054" y="1848458"/>
                  </a:lnTo>
                  <a:lnTo>
                    <a:pt x="143969" y="1843917"/>
                  </a:lnTo>
                  <a:lnTo>
                    <a:pt x="143880" y="1839375"/>
                  </a:lnTo>
                  <a:lnTo>
                    <a:pt x="143788" y="1834833"/>
                  </a:lnTo>
                  <a:lnTo>
                    <a:pt x="143693" y="1830292"/>
                  </a:lnTo>
                  <a:lnTo>
                    <a:pt x="143596" y="1825750"/>
                  </a:lnTo>
                  <a:lnTo>
                    <a:pt x="143498" y="1821208"/>
                  </a:lnTo>
                  <a:lnTo>
                    <a:pt x="143399" y="1816667"/>
                  </a:lnTo>
                  <a:lnTo>
                    <a:pt x="143300" y="1812125"/>
                  </a:lnTo>
                  <a:lnTo>
                    <a:pt x="143202" y="1807583"/>
                  </a:lnTo>
                  <a:lnTo>
                    <a:pt x="143105" y="1803042"/>
                  </a:lnTo>
                  <a:lnTo>
                    <a:pt x="143010" y="1798500"/>
                  </a:lnTo>
                  <a:lnTo>
                    <a:pt x="142917" y="1793958"/>
                  </a:lnTo>
                  <a:lnTo>
                    <a:pt x="142825" y="1789417"/>
                  </a:lnTo>
                  <a:lnTo>
                    <a:pt x="142736" y="1784875"/>
                  </a:lnTo>
                  <a:lnTo>
                    <a:pt x="142650" y="1780333"/>
                  </a:lnTo>
                  <a:lnTo>
                    <a:pt x="142566" y="1775792"/>
                  </a:lnTo>
                  <a:lnTo>
                    <a:pt x="142484" y="1771250"/>
                  </a:lnTo>
                  <a:lnTo>
                    <a:pt x="142405" y="1766708"/>
                  </a:lnTo>
                  <a:lnTo>
                    <a:pt x="142329" y="1762167"/>
                  </a:lnTo>
                  <a:lnTo>
                    <a:pt x="142256" y="1757625"/>
                  </a:lnTo>
                  <a:lnTo>
                    <a:pt x="142185" y="1753083"/>
                  </a:lnTo>
                  <a:lnTo>
                    <a:pt x="142116" y="1748542"/>
                  </a:lnTo>
                  <a:lnTo>
                    <a:pt x="142049" y="1744000"/>
                  </a:lnTo>
                  <a:lnTo>
                    <a:pt x="141984" y="1739458"/>
                  </a:lnTo>
                  <a:lnTo>
                    <a:pt x="141920" y="1734917"/>
                  </a:lnTo>
                  <a:lnTo>
                    <a:pt x="141858" y="1730375"/>
                  </a:lnTo>
                  <a:lnTo>
                    <a:pt x="141796" y="1725833"/>
                  </a:lnTo>
                  <a:lnTo>
                    <a:pt x="141735" y="1721292"/>
                  </a:lnTo>
                  <a:lnTo>
                    <a:pt x="141675" y="1716750"/>
                  </a:lnTo>
                  <a:lnTo>
                    <a:pt x="141614" y="1712208"/>
                  </a:lnTo>
                  <a:lnTo>
                    <a:pt x="141553" y="1707667"/>
                  </a:lnTo>
                  <a:lnTo>
                    <a:pt x="141491" y="1703125"/>
                  </a:lnTo>
                  <a:lnTo>
                    <a:pt x="141427" y="1698583"/>
                  </a:lnTo>
                  <a:lnTo>
                    <a:pt x="141362" y="1694042"/>
                  </a:lnTo>
                  <a:lnTo>
                    <a:pt x="141295" y="1689500"/>
                  </a:lnTo>
                  <a:lnTo>
                    <a:pt x="141225" y="1684958"/>
                  </a:lnTo>
                  <a:lnTo>
                    <a:pt x="141151" y="1680417"/>
                  </a:lnTo>
                  <a:lnTo>
                    <a:pt x="141074" y="1675875"/>
                  </a:lnTo>
                  <a:lnTo>
                    <a:pt x="140994" y="1671333"/>
                  </a:lnTo>
                  <a:lnTo>
                    <a:pt x="140909" y="1666792"/>
                  </a:lnTo>
                  <a:lnTo>
                    <a:pt x="140818" y="1662250"/>
                  </a:lnTo>
                  <a:lnTo>
                    <a:pt x="140722" y="1657708"/>
                  </a:lnTo>
                  <a:lnTo>
                    <a:pt x="140620" y="1653167"/>
                  </a:lnTo>
                  <a:lnTo>
                    <a:pt x="140513" y="1648625"/>
                  </a:lnTo>
                  <a:lnTo>
                    <a:pt x="140399" y="1644083"/>
                  </a:lnTo>
                  <a:lnTo>
                    <a:pt x="140276" y="1639542"/>
                  </a:lnTo>
                  <a:lnTo>
                    <a:pt x="140145" y="1635000"/>
                  </a:lnTo>
                  <a:lnTo>
                    <a:pt x="140008" y="1630458"/>
                  </a:lnTo>
                  <a:lnTo>
                    <a:pt x="139862" y="1625917"/>
                  </a:lnTo>
                  <a:lnTo>
                    <a:pt x="139706" y="1621375"/>
                  </a:lnTo>
                  <a:lnTo>
                    <a:pt x="139541" y="1616833"/>
                  </a:lnTo>
                  <a:lnTo>
                    <a:pt x="139367" y="1612292"/>
                  </a:lnTo>
                  <a:lnTo>
                    <a:pt x="139184" y="1607750"/>
                  </a:lnTo>
                  <a:lnTo>
                    <a:pt x="138990" y="1603208"/>
                  </a:lnTo>
                  <a:lnTo>
                    <a:pt x="138785" y="1598667"/>
                  </a:lnTo>
                  <a:lnTo>
                    <a:pt x="138570" y="1594125"/>
                  </a:lnTo>
                  <a:lnTo>
                    <a:pt x="138345" y="1589583"/>
                  </a:lnTo>
                  <a:lnTo>
                    <a:pt x="138110" y="1585042"/>
                  </a:lnTo>
                  <a:lnTo>
                    <a:pt x="137862" y="1580500"/>
                  </a:lnTo>
                  <a:lnTo>
                    <a:pt x="137603" y="1575958"/>
                  </a:lnTo>
                  <a:lnTo>
                    <a:pt x="137335" y="1571417"/>
                  </a:lnTo>
                  <a:lnTo>
                    <a:pt x="137056" y="1566875"/>
                  </a:lnTo>
                  <a:lnTo>
                    <a:pt x="136765" y="1562333"/>
                  </a:lnTo>
                  <a:lnTo>
                    <a:pt x="136462" y="1557792"/>
                  </a:lnTo>
                  <a:lnTo>
                    <a:pt x="136150" y="1553250"/>
                  </a:lnTo>
                  <a:lnTo>
                    <a:pt x="135827" y="1548708"/>
                  </a:lnTo>
                  <a:lnTo>
                    <a:pt x="135494" y="1544167"/>
                  </a:lnTo>
                  <a:lnTo>
                    <a:pt x="135148" y="1539625"/>
                  </a:lnTo>
                  <a:lnTo>
                    <a:pt x="134793" y="1535083"/>
                  </a:lnTo>
                  <a:lnTo>
                    <a:pt x="134428" y="1530542"/>
                  </a:lnTo>
                  <a:lnTo>
                    <a:pt x="134053" y="1526000"/>
                  </a:lnTo>
                  <a:lnTo>
                    <a:pt x="133667" y="1521458"/>
                  </a:lnTo>
                  <a:lnTo>
                    <a:pt x="133271" y="1516917"/>
                  </a:lnTo>
                  <a:lnTo>
                    <a:pt x="132866" y="1512375"/>
                  </a:lnTo>
                  <a:lnTo>
                    <a:pt x="132452" y="1507833"/>
                  </a:lnTo>
                  <a:lnTo>
                    <a:pt x="132029" y="1503292"/>
                  </a:lnTo>
                  <a:lnTo>
                    <a:pt x="131594" y="1498750"/>
                  </a:lnTo>
                  <a:lnTo>
                    <a:pt x="131151" y="1494208"/>
                  </a:lnTo>
                  <a:lnTo>
                    <a:pt x="130700" y="1489667"/>
                  </a:lnTo>
                  <a:lnTo>
                    <a:pt x="130241" y="1485125"/>
                  </a:lnTo>
                  <a:lnTo>
                    <a:pt x="129773" y="1480583"/>
                  </a:lnTo>
                  <a:lnTo>
                    <a:pt x="129296" y="1476042"/>
                  </a:lnTo>
                  <a:lnTo>
                    <a:pt x="128811" y="1471500"/>
                  </a:lnTo>
                  <a:lnTo>
                    <a:pt x="128320" y="1466958"/>
                  </a:lnTo>
                  <a:lnTo>
                    <a:pt x="127821" y="1462417"/>
                  </a:lnTo>
                  <a:lnTo>
                    <a:pt x="127314" y="1457875"/>
                  </a:lnTo>
                  <a:lnTo>
                    <a:pt x="126801" y="1453333"/>
                  </a:lnTo>
                  <a:lnTo>
                    <a:pt x="126283" y="1448792"/>
                  </a:lnTo>
                  <a:lnTo>
                    <a:pt x="125758" y="1444250"/>
                  </a:lnTo>
                  <a:lnTo>
                    <a:pt x="125228" y="1439708"/>
                  </a:lnTo>
                  <a:lnTo>
                    <a:pt x="124693" y="1435167"/>
                  </a:lnTo>
                  <a:lnTo>
                    <a:pt x="124153" y="1430625"/>
                  </a:lnTo>
                  <a:lnTo>
                    <a:pt x="123611" y="1426083"/>
                  </a:lnTo>
                  <a:lnTo>
                    <a:pt x="123065" y="1421542"/>
                  </a:lnTo>
                  <a:lnTo>
                    <a:pt x="122516" y="1417000"/>
                  </a:lnTo>
                  <a:lnTo>
                    <a:pt x="121965" y="1412458"/>
                  </a:lnTo>
                  <a:lnTo>
                    <a:pt x="121413" y="1407917"/>
                  </a:lnTo>
                  <a:lnTo>
                    <a:pt x="120860" y="1403375"/>
                  </a:lnTo>
                  <a:lnTo>
                    <a:pt x="120307" y="1398833"/>
                  </a:lnTo>
                  <a:lnTo>
                    <a:pt x="119754" y="1394292"/>
                  </a:lnTo>
                  <a:lnTo>
                    <a:pt x="119203" y="1389750"/>
                  </a:lnTo>
                  <a:lnTo>
                    <a:pt x="118653" y="1385208"/>
                  </a:lnTo>
                  <a:lnTo>
                    <a:pt x="118105" y="1380667"/>
                  </a:lnTo>
                  <a:lnTo>
                    <a:pt x="117560" y="1376125"/>
                  </a:lnTo>
                  <a:lnTo>
                    <a:pt x="117018" y="1371583"/>
                  </a:lnTo>
                  <a:lnTo>
                    <a:pt x="116479" y="1367042"/>
                  </a:lnTo>
                  <a:lnTo>
                    <a:pt x="115943" y="1362500"/>
                  </a:lnTo>
                  <a:lnTo>
                    <a:pt x="115413" y="1357958"/>
                  </a:lnTo>
                  <a:lnTo>
                    <a:pt x="114886" y="1353417"/>
                  </a:lnTo>
                  <a:lnTo>
                    <a:pt x="114364" y="1348875"/>
                  </a:lnTo>
                  <a:lnTo>
                    <a:pt x="113845" y="1344333"/>
                  </a:lnTo>
                  <a:lnTo>
                    <a:pt x="113331" y="1339792"/>
                  </a:lnTo>
                  <a:lnTo>
                    <a:pt x="112821" y="1335250"/>
                  </a:lnTo>
                  <a:lnTo>
                    <a:pt x="112315" y="1330708"/>
                  </a:lnTo>
                  <a:lnTo>
                    <a:pt x="111812" y="1326167"/>
                  </a:lnTo>
                  <a:lnTo>
                    <a:pt x="111312" y="1321625"/>
                  </a:lnTo>
                  <a:lnTo>
                    <a:pt x="110815" y="1317083"/>
                  </a:lnTo>
                  <a:lnTo>
                    <a:pt x="110319" y="1312542"/>
                  </a:lnTo>
                  <a:lnTo>
                    <a:pt x="109825" y="1308000"/>
                  </a:lnTo>
                  <a:lnTo>
                    <a:pt x="109330" y="1303458"/>
                  </a:lnTo>
                  <a:lnTo>
                    <a:pt x="108835" y="1298917"/>
                  </a:lnTo>
                  <a:lnTo>
                    <a:pt x="108339" y="1294375"/>
                  </a:lnTo>
                  <a:lnTo>
                    <a:pt x="107839" y="1289833"/>
                  </a:lnTo>
                  <a:lnTo>
                    <a:pt x="107337" y="1285291"/>
                  </a:lnTo>
                  <a:lnTo>
                    <a:pt x="106830" y="1280750"/>
                  </a:lnTo>
                  <a:lnTo>
                    <a:pt x="106316" y="1276208"/>
                  </a:lnTo>
                  <a:lnTo>
                    <a:pt x="105794" y="1271666"/>
                  </a:lnTo>
                  <a:lnTo>
                    <a:pt x="105265" y="1267125"/>
                  </a:lnTo>
                  <a:lnTo>
                    <a:pt x="104728" y="1262583"/>
                  </a:lnTo>
                  <a:lnTo>
                    <a:pt x="104177" y="1258041"/>
                  </a:lnTo>
                  <a:lnTo>
                    <a:pt x="103613" y="1253500"/>
                  </a:lnTo>
                  <a:lnTo>
                    <a:pt x="103037" y="1248958"/>
                  </a:lnTo>
                  <a:lnTo>
                    <a:pt x="102448" y="1244416"/>
                  </a:lnTo>
                  <a:lnTo>
                    <a:pt x="101842" y="1239875"/>
                  </a:lnTo>
                  <a:lnTo>
                    <a:pt x="101216" y="1235333"/>
                  </a:lnTo>
                  <a:lnTo>
                    <a:pt x="100572" y="1230791"/>
                  </a:lnTo>
                  <a:lnTo>
                    <a:pt x="99910" y="1226250"/>
                  </a:lnTo>
                  <a:lnTo>
                    <a:pt x="99230" y="1221708"/>
                  </a:lnTo>
                  <a:lnTo>
                    <a:pt x="98523" y="1217166"/>
                  </a:lnTo>
                  <a:lnTo>
                    <a:pt x="97793" y="1212625"/>
                  </a:lnTo>
                  <a:lnTo>
                    <a:pt x="97042" y="1208083"/>
                  </a:lnTo>
                  <a:lnTo>
                    <a:pt x="96268" y="1203541"/>
                  </a:lnTo>
                  <a:lnTo>
                    <a:pt x="95468" y="1199000"/>
                  </a:lnTo>
                  <a:lnTo>
                    <a:pt x="94639" y="1194458"/>
                  </a:lnTo>
                  <a:lnTo>
                    <a:pt x="93785" y="1189916"/>
                  </a:lnTo>
                  <a:lnTo>
                    <a:pt x="92907" y="1185375"/>
                  </a:lnTo>
                  <a:lnTo>
                    <a:pt x="92005" y="1180833"/>
                  </a:lnTo>
                  <a:lnTo>
                    <a:pt x="91068" y="1176291"/>
                  </a:lnTo>
                  <a:lnTo>
                    <a:pt x="90106" y="1171750"/>
                  </a:lnTo>
                  <a:lnTo>
                    <a:pt x="89119" y="1167208"/>
                  </a:lnTo>
                  <a:lnTo>
                    <a:pt x="88108" y="1162666"/>
                  </a:lnTo>
                  <a:lnTo>
                    <a:pt x="87068" y="1158125"/>
                  </a:lnTo>
                  <a:lnTo>
                    <a:pt x="85999" y="1153583"/>
                  </a:lnTo>
                  <a:lnTo>
                    <a:pt x="84908" y="1149041"/>
                  </a:lnTo>
                  <a:lnTo>
                    <a:pt x="83793" y="1144500"/>
                  </a:lnTo>
                  <a:lnTo>
                    <a:pt x="82656" y="1139958"/>
                  </a:lnTo>
                  <a:lnTo>
                    <a:pt x="81490" y="1135416"/>
                  </a:lnTo>
                  <a:lnTo>
                    <a:pt x="80305" y="1130875"/>
                  </a:lnTo>
                  <a:lnTo>
                    <a:pt x="79100" y="1126333"/>
                  </a:lnTo>
                  <a:lnTo>
                    <a:pt x="77878" y="1121791"/>
                  </a:lnTo>
                  <a:lnTo>
                    <a:pt x="76635" y="1117250"/>
                  </a:lnTo>
                  <a:lnTo>
                    <a:pt x="75374" y="1112708"/>
                  </a:lnTo>
                  <a:lnTo>
                    <a:pt x="74099" y="1108166"/>
                  </a:lnTo>
                  <a:lnTo>
                    <a:pt x="72812" y="1103625"/>
                  </a:lnTo>
                  <a:lnTo>
                    <a:pt x="71512" y="1099083"/>
                  </a:lnTo>
                  <a:lnTo>
                    <a:pt x="70199" y="1094541"/>
                  </a:lnTo>
                  <a:lnTo>
                    <a:pt x="68878" y="1090000"/>
                  </a:lnTo>
                  <a:lnTo>
                    <a:pt x="67550" y="1085458"/>
                  </a:lnTo>
                  <a:lnTo>
                    <a:pt x="66216" y="1080916"/>
                  </a:lnTo>
                  <a:lnTo>
                    <a:pt x="64876" y="1076375"/>
                  </a:lnTo>
                  <a:lnTo>
                    <a:pt x="63534" y="1071833"/>
                  </a:lnTo>
                  <a:lnTo>
                    <a:pt x="62189" y="1067291"/>
                  </a:lnTo>
                  <a:lnTo>
                    <a:pt x="60844" y="1062750"/>
                  </a:lnTo>
                  <a:lnTo>
                    <a:pt x="59499" y="1058208"/>
                  </a:lnTo>
                  <a:lnTo>
                    <a:pt x="58156" y="1053666"/>
                  </a:lnTo>
                  <a:lnTo>
                    <a:pt x="56816" y="1049125"/>
                  </a:lnTo>
                  <a:lnTo>
                    <a:pt x="55479" y="1044583"/>
                  </a:lnTo>
                  <a:lnTo>
                    <a:pt x="54146" y="1040041"/>
                  </a:lnTo>
                  <a:lnTo>
                    <a:pt x="52818" y="1035500"/>
                  </a:lnTo>
                  <a:lnTo>
                    <a:pt x="51496" y="1030958"/>
                  </a:lnTo>
                  <a:lnTo>
                    <a:pt x="50179" y="1026416"/>
                  </a:lnTo>
                  <a:lnTo>
                    <a:pt x="48868" y="1021875"/>
                  </a:lnTo>
                  <a:lnTo>
                    <a:pt x="47564" y="1017333"/>
                  </a:lnTo>
                  <a:lnTo>
                    <a:pt x="46267" y="1012791"/>
                  </a:lnTo>
                  <a:lnTo>
                    <a:pt x="44976" y="1008250"/>
                  </a:lnTo>
                  <a:lnTo>
                    <a:pt x="43691" y="1003708"/>
                  </a:lnTo>
                  <a:lnTo>
                    <a:pt x="42412" y="999166"/>
                  </a:lnTo>
                  <a:lnTo>
                    <a:pt x="41141" y="994625"/>
                  </a:lnTo>
                  <a:lnTo>
                    <a:pt x="39876" y="990083"/>
                  </a:lnTo>
                  <a:lnTo>
                    <a:pt x="38617" y="985541"/>
                  </a:lnTo>
                  <a:lnTo>
                    <a:pt x="37363" y="981000"/>
                  </a:lnTo>
                  <a:lnTo>
                    <a:pt x="36116" y="976458"/>
                  </a:lnTo>
                  <a:lnTo>
                    <a:pt x="34875" y="971916"/>
                  </a:lnTo>
                  <a:lnTo>
                    <a:pt x="33639" y="967375"/>
                  </a:lnTo>
                  <a:lnTo>
                    <a:pt x="32409" y="962833"/>
                  </a:lnTo>
                  <a:lnTo>
                    <a:pt x="31185" y="958291"/>
                  </a:lnTo>
                  <a:lnTo>
                    <a:pt x="29969" y="953750"/>
                  </a:lnTo>
                  <a:lnTo>
                    <a:pt x="28760" y="949208"/>
                  </a:lnTo>
                  <a:lnTo>
                    <a:pt x="27557" y="944666"/>
                  </a:lnTo>
                  <a:lnTo>
                    <a:pt x="26362" y="940125"/>
                  </a:lnTo>
                  <a:lnTo>
                    <a:pt x="25176" y="935583"/>
                  </a:lnTo>
                  <a:lnTo>
                    <a:pt x="24000" y="931041"/>
                  </a:lnTo>
                  <a:lnTo>
                    <a:pt x="22835" y="926500"/>
                  </a:lnTo>
                  <a:lnTo>
                    <a:pt x="21680" y="921958"/>
                  </a:lnTo>
                  <a:lnTo>
                    <a:pt x="20537" y="917416"/>
                  </a:lnTo>
                  <a:lnTo>
                    <a:pt x="19412" y="912875"/>
                  </a:lnTo>
                  <a:lnTo>
                    <a:pt x="18302" y="908333"/>
                  </a:lnTo>
                  <a:lnTo>
                    <a:pt x="17207" y="903791"/>
                  </a:lnTo>
                  <a:lnTo>
                    <a:pt x="16129" y="899250"/>
                  </a:lnTo>
                  <a:lnTo>
                    <a:pt x="15075" y="894708"/>
                  </a:lnTo>
                  <a:lnTo>
                    <a:pt x="14044" y="890166"/>
                  </a:lnTo>
                  <a:lnTo>
                    <a:pt x="13035" y="885625"/>
                  </a:lnTo>
                  <a:lnTo>
                    <a:pt x="12049" y="881083"/>
                  </a:lnTo>
                  <a:lnTo>
                    <a:pt x="11091" y="876541"/>
                  </a:lnTo>
                  <a:lnTo>
                    <a:pt x="10167" y="872000"/>
                  </a:lnTo>
                  <a:lnTo>
                    <a:pt x="9272" y="867458"/>
                  </a:lnTo>
                  <a:lnTo>
                    <a:pt x="8407" y="862916"/>
                  </a:lnTo>
                  <a:lnTo>
                    <a:pt x="7574" y="858375"/>
                  </a:lnTo>
                  <a:lnTo>
                    <a:pt x="6784" y="853833"/>
                  </a:lnTo>
                  <a:lnTo>
                    <a:pt x="6031" y="849291"/>
                  </a:lnTo>
                  <a:lnTo>
                    <a:pt x="5315" y="844750"/>
                  </a:lnTo>
                  <a:lnTo>
                    <a:pt x="4636" y="840208"/>
                  </a:lnTo>
                  <a:lnTo>
                    <a:pt x="4000" y="835666"/>
                  </a:lnTo>
                  <a:lnTo>
                    <a:pt x="3415" y="831125"/>
                  </a:lnTo>
                  <a:lnTo>
                    <a:pt x="2871" y="826583"/>
                  </a:lnTo>
                  <a:lnTo>
                    <a:pt x="2369" y="822041"/>
                  </a:lnTo>
                  <a:lnTo>
                    <a:pt x="1909" y="817500"/>
                  </a:lnTo>
                  <a:lnTo>
                    <a:pt x="1509" y="812958"/>
                  </a:lnTo>
                  <a:lnTo>
                    <a:pt x="1154" y="808416"/>
                  </a:lnTo>
                  <a:lnTo>
                    <a:pt x="844" y="803875"/>
                  </a:lnTo>
                  <a:lnTo>
                    <a:pt x="578" y="799333"/>
                  </a:lnTo>
                  <a:lnTo>
                    <a:pt x="365" y="794791"/>
                  </a:lnTo>
                  <a:lnTo>
                    <a:pt x="207" y="790250"/>
                  </a:lnTo>
                  <a:lnTo>
                    <a:pt x="94" y="785708"/>
                  </a:lnTo>
                  <a:lnTo>
                    <a:pt x="25" y="781166"/>
                  </a:lnTo>
                  <a:lnTo>
                    <a:pt x="0" y="776625"/>
                  </a:lnTo>
                  <a:lnTo>
                    <a:pt x="34" y="772083"/>
                  </a:lnTo>
                  <a:lnTo>
                    <a:pt x="111" y="767541"/>
                  </a:lnTo>
                  <a:lnTo>
                    <a:pt x="228" y="763000"/>
                  </a:lnTo>
                  <a:lnTo>
                    <a:pt x="385" y="758458"/>
                  </a:lnTo>
                  <a:lnTo>
                    <a:pt x="589" y="753916"/>
                  </a:lnTo>
                  <a:lnTo>
                    <a:pt x="835" y="749375"/>
                  </a:lnTo>
                  <a:lnTo>
                    <a:pt x="1116" y="744833"/>
                  </a:lnTo>
                  <a:lnTo>
                    <a:pt x="1430" y="740291"/>
                  </a:lnTo>
                  <a:lnTo>
                    <a:pt x="1777" y="735750"/>
                  </a:lnTo>
                  <a:lnTo>
                    <a:pt x="2162" y="731208"/>
                  </a:lnTo>
                  <a:lnTo>
                    <a:pt x="2574" y="726666"/>
                  </a:lnTo>
                  <a:lnTo>
                    <a:pt x="3010" y="722125"/>
                  </a:lnTo>
                  <a:lnTo>
                    <a:pt x="3469" y="717583"/>
                  </a:lnTo>
                  <a:lnTo>
                    <a:pt x="3954" y="713041"/>
                  </a:lnTo>
                  <a:lnTo>
                    <a:pt x="4459" y="708500"/>
                  </a:lnTo>
                  <a:lnTo>
                    <a:pt x="4979" y="703958"/>
                  </a:lnTo>
                  <a:lnTo>
                    <a:pt x="5514" y="699416"/>
                  </a:lnTo>
                  <a:lnTo>
                    <a:pt x="6063" y="694875"/>
                  </a:lnTo>
                  <a:lnTo>
                    <a:pt x="6626" y="690333"/>
                  </a:lnTo>
                  <a:lnTo>
                    <a:pt x="7198" y="685791"/>
                  </a:lnTo>
                  <a:lnTo>
                    <a:pt x="7778" y="681250"/>
                  </a:lnTo>
                  <a:lnTo>
                    <a:pt x="8366" y="676708"/>
                  </a:lnTo>
                  <a:lnTo>
                    <a:pt x="8964" y="672166"/>
                  </a:lnTo>
                  <a:lnTo>
                    <a:pt x="9568" y="667625"/>
                  </a:lnTo>
                  <a:lnTo>
                    <a:pt x="10180" y="663083"/>
                  </a:lnTo>
                  <a:lnTo>
                    <a:pt x="10798" y="658541"/>
                  </a:lnTo>
                  <a:lnTo>
                    <a:pt x="11424" y="654000"/>
                  </a:lnTo>
                  <a:lnTo>
                    <a:pt x="12061" y="649458"/>
                  </a:lnTo>
                  <a:lnTo>
                    <a:pt x="12708" y="644916"/>
                  </a:lnTo>
                  <a:lnTo>
                    <a:pt x="13366" y="640375"/>
                  </a:lnTo>
                  <a:lnTo>
                    <a:pt x="14036" y="635833"/>
                  </a:lnTo>
                  <a:lnTo>
                    <a:pt x="14726" y="631291"/>
                  </a:lnTo>
                  <a:lnTo>
                    <a:pt x="15434" y="626750"/>
                  </a:lnTo>
                  <a:lnTo>
                    <a:pt x="16161" y="622208"/>
                  </a:lnTo>
                  <a:lnTo>
                    <a:pt x="16908" y="617666"/>
                  </a:lnTo>
                  <a:lnTo>
                    <a:pt x="17683" y="613125"/>
                  </a:lnTo>
                  <a:lnTo>
                    <a:pt x="18490" y="608583"/>
                  </a:lnTo>
                  <a:lnTo>
                    <a:pt x="19326" y="604041"/>
                  </a:lnTo>
                  <a:lnTo>
                    <a:pt x="20193" y="599500"/>
                  </a:lnTo>
                  <a:lnTo>
                    <a:pt x="21092" y="594958"/>
                  </a:lnTo>
                  <a:lnTo>
                    <a:pt x="22040" y="590416"/>
                  </a:lnTo>
                  <a:lnTo>
                    <a:pt x="23026" y="585875"/>
                  </a:lnTo>
                  <a:lnTo>
                    <a:pt x="24050" y="581333"/>
                  </a:lnTo>
                  <a:lnTo>
                    <a:pt x="25115" y="576791"/>
                  </a:lnTo>
                  <a:lnTo>
                    <a:pt x="26231" y="572250"/>
                  </a:lnTo>
                  <a:lnTo>
                    <a:pt x="27396" y="567708"/>
                  </a:lnTo>
                  <a:lnTo>
                    <a:pt x="28605" y="563166"/>
                  </a:lnTo>
                  <a:lnTo>
                    <a:pt x="29857" y="558625"/>
                  </a:lnTo>
                  <a:lnTo>
                    <a:pt x="31154" y="554083"/>
                  </a:lnTo>
                  <a:lnTo>
                    <a:pt x="32509" y="549541"/>
                  </a:lnTo>
                  <a:lnTo>
                    <a:pt x="33906" y="545000"/>
                  </a:lnTo>
                  <a:lnTo>
                    <a:pt x="35344" y="540458"/>
                  </a:lnTo>
                  <a:lnTo>
                    <a:pt x="36822" y="535916"/>
                  </a:lnTo>
                  <a:lnTo>
                    <a:pt x="38348" y="531375"/>
                  </a:lnTo>
                  <a:lnTo>
                    <a:pt x="39913" y="526833"/>
                  </a:lnTo>
                  <a:lnTo>
                    <a:pt x="41512" y="522291"/>
                  </a:lnTo>
                  <a:lnTo>
                    <a:pt x="43142" y="517750"/>
                  </a:lnTo>
                  <a:lnTo>
                    <a:pt x="44804" y="513208"/>
                  </a:lnTo>
                  <a:lnTo>
                    <a:pt x="46499" y="508666"/>
                  </a:lnTo>
                  <a:lnTo>
                    <a:pt x="48215" y="504125"/>
                  </a:lnTo>
                  <a:lnTo>
                    <a:pt x="49950" y="499583"/>
                  </a:lnTo>
                  <a:lnTo>
                    <a:pt x="51702" y="495041"/>
                  </a:lnTo>
                  <a:lnTo>
                    <a:pt x="53471" y="490500"/>
                  </a:lnTo>
                  <a:lnTo>
                    <a:pt x="55250" y="485958"/>
                  </a:lnTo>
                  <a:lnTo>
                    <a:pt x="57035" y="481416"/>
                  </a:lnTo>
                  <a:lnTo>
                    <a:pt x="58823" y="476875"/>
                  </a:lnTo>
                  <a:lnTo>
                    <a:pt x="60613" y="472333"/>
                  </a:lnTo>
                  <a:lnTo>
                    <a:pt x="62399" y="467791"/>
                  </a:lnTo>
                  <a:lnTo>
                    <a:pt x="64180" y="463250"/>
                  </a:lnTo>
                  <a:lnTo>
                    <a:pt x="65953" y="458708"/>
                  </a:lnTo>
                  <a:lnTo>
                    <a:pt x="67717" y="454166"/>
                  </a:lnTo>
                  <a:lnTo>
                    <a:pt x="69464" y="449625"/>
                  </a:lnTo>
                  <a:lnTo>
                    <a:pt x="71197" y="445083"/>
                  </a:lnTo>
                  <a:lnTo>
                    <a:pt x="72915" y="440541"/>
                  </a:lnTo>
                  <a:lnTo>
                    <a:pt x="74615" y="436000"/>
                  </a:lnTo>
                  <a:lnTo>
                    <a:pt x="76295" y="431458"/>
                  </a:lnTo>
                  <a:lnTo>
                    <a:pt x="77952" y="426916"/>
                  </a:lnTo>
                  <a:lnTo>
                    <a:pt x="79589" y="422375"/>
                  </a:lnTo>
                  <a:lnTo>
                    <a:pt x="81207" y="417833"/>
                  </a:lnTo>
                  <a:lnTo>
                    <a:pt x="82805" y="413291"/>
                  </a:lnTo>
                  <a:lnTo>
                    <a:pt x="84374" y="408750"/>
                  </a:lnTo>
                  <a:lnTo>
                    <a:pt x="85924" y="404208"/>
                  </a:lnTo>
                  <a:lnTo>
                    <a:pt x="87454" y="399666"/>
                  </a:lnTo>
                  <a:lnTo>
                    <a:pt x="88964" y="395125"/>
                  </a:lnTo>
                  <a:lnTo>
                    <a:pt x="90452" y="390583"/>
                  </a:lnTo>
                  <a:lnTo>
                    <a:pt x="91919" y="386041"/>
                  </a:lnTo>
                  <a:lnTo>
                    <a:pt x="93369" y="381500"/>
                  </a:lnTo>
                  <a:lnTo>
                    <a:pt x="94803" y="376958"/>
                  </a:lnTo>
                  <a:lnTo>
                    <a:pt x="96220" y="372416"/>
                  </a:lnTo>
                  <a:lnTo>
                    <a:pt x="97617" y="367875"/>
                  </a:lnTo>
                  <a:lnTo>
                    <a:pt x="99000" y="363333"/>
                  </a:lnTo>
                  <a:lnTo>
                    <a:pt x="100371" y="358791"/>
                  </a:lnTo>
                  <a:lnTo>
                    <a:pt x="101728" y="354250"/>
                  </a:lnTo>
                  <a:lnTo>
                    <a:pt x="103070" y="349708"/>
                  </a:lnTo>
                  <a:lnTo>
                    <a:pt x="104400" y="345166"/>
                  </a:lnTo>
                  <a:lnTo>
                    <a:pt x="105719" y="340625"/>
                  </a:lnTo>
                  <a:lnTo>
                    <a:pt x="107028" y="336083"/>
                  </a:lnTo>
                  <a:lnTo>
                    <a:pt x="108325" y="331541"/>
                  </a:lnTo>
                  <a:lnTo>
                    <a:pt x="109609" y="327000"/>
                  </a:lnTo>
                  <a:lnTo>
                    <a:pt x="110883" y="322458"/>
                  </a:lnTo>
                  <a:lnTo>
                    <a:pt x="112147" y="317916"/>
                  </a:lnTo>
                  <a:lnTo>
                    <a:pt x="113400" y="313375"/>
                  </a:lnTo>
                  <a:lnTo>
                    <a:pt x="114639" y="308833"/>
                  </a:lnTo>
                  <a:lnTo>
                    <a:pt x="115866" y="304291"/>
                  </a:lnTo>
                  <a:lnTo>
                    <a:pt x="117082" y="299750"/>
                  </a:lnTo>
                  <a:lnTo>
                    <a:pt x="118285" y="295208"/>
                  </a:lnTo>
                  <a:lnTo>
                    <a:pt x="119473" y="290666"/>
                  </a:lnTo>
                  <a:lnTo>
                    <a:pt x="120644" y="286125"/>
                  </a:lnTo>
                  <a:lnTo>
                    <a:pt x="121800" y="281583"/>
                  </a:lnTo>
                  <a:lnTo>
                    <a:pt x="122940" y="277041"/>
                  </a:lnTo>
                  <a:lnTo>
                    <a:pt x="124065" y="272500"/>
                  </a:lnTo>
                  <a:lnTo>
                    <a:pt x="125166" y="267958"/>
                  </a:lnTo>
                  <a:lnTo>
                    <a:pt x="126247" y="263416"/>
                  </a:lnTo>
                  <a:lnTo>
                    <a:pt x="127310" y="258875"/>
                  </a:lnTo>
                  <a:lnTo>
                    <a:pt x="128353" y="254333"/>
                  </a:lnTo>
                  <a:lnTo>
                    <a:pt x="129372" y="249791"/>
                  </a:lnTo>
                  <a:lnTo>
                    <a:pt x="130364" y="245250"/>
                  </a:lnTo>
                  <a:lnTo>
                    <a:pt x="131335" y="240708"/>
                  </a:lnTo>
                  <a:lnTo>
                    <a:pt x="132282" y="236166"/>
                  </a:lnTo>
                  <a:lnTo>
                    <a:pt x="133207" y="231625"/>
                  </a:lnTo>
                  <a:lnTo>
                    <a:pt x="134098" y="227083"/>
                  </a:lnTo>
                  <a:lnTo>
                    <a:pt x="134965" y="222541"/>
                  </a:lnTo>
                  <a:lnTo>
                    <a:pt x="135808" y="218000"/>
                  </a:lnTo>
                  <a:lnTo>
                    <a:pt x="136626" y="213458"/>
                  </a:lnTo>
                  <a:lnTo>
                    <a:pt x="137414" y="208916"/>
                  </a:lnTo>
                  <a:lnTo>
                    <a:pt x="138173" y="204375"/>
                  </a:lnTo>
                  <a:lnTo>
                    <a:pt x="138907" y="199833"/>
                  </a:lnTo>
                  <a:lnTo>
                    <a:pt x="139617" y="195291"/>
                  </a:lnTo>
                  <a:lnTo>
                    <a:pt x="140301" y="190750"/>
                  </a:lnTo>
                  <a:lnTo>
                    <a:pt x="140953" y="186208"/>
                  </a:lnTo>
                  <a:lnTo>
                    <a:pt x="141581" y="181666"/>
                  </a:lnTo>
                  <a:lnTo>
                    <a:pt x="142186" y="177125"/>
                  </a:lnTo>
                  <a:lnTo>
                    <a:pt x="142769" y="172583"/>
                  </a:lnTo>
                  <a:lnTo>
                    <a:pt x="143324" y="168041"/>
                  </a:lnTo>
                  <a:lnTo>
                    <a:pt x="143854" y="163500"/>
                  </a:lnTo>
                  <a:lnTo>
                    <a:pt x="144364" y="158958"/>
                  </a:lnTo>
                  <a:lnTo>
                    <a:pt x="144853" y="154416"/>
                  </a:lnTo>
                  <a:lnTo>
                    <a:pt x="145321" y="149875"/>
                  </a:lnTo>
                  <a:lnTo>
                    <a:pt x="145765" y="145333"/>
                  </a:lnTo>
                  <a:lnTo>
                    <a:pt x="146191" y="140791"/>
                  </a:lnTo>
                  <a:lnTo>
                    <a:pt x="146599" y="136250"/>
                  </a:lnTo>
                  <a:lnTo>
                    <a:pt x="146991" y="131708"/>
                  </a:lnTo>
                  <a:lnTo>
                    <a:pt x="147362" y="127166"/>
                  </a:lnTo>
                  <a:lnTo>
                    <a:pt x="147716" y="122625"/>
                  </a:lnTo>
                  <a:lnTo>
                    <a:pt x="148057" y="118083"/>
                  </a:lnTo>
                  <a:lnTo>
                    <a:pt x="148383" y="113541"/>
                  </a:lnTo>
                  <a:lnTo>
                    <a:pt x="148695" y="109000"/>
                  </a:lnTo>
                  <a:lnTo>
                    <a:pt x="148991" y="104458"/>
                  </a:lnTo>
                  <a:lnTo>
                    <a:pt x="149276" y="99916"/>
                  </a:lnTo>
                  <a:lnTo>
                    <a:pt x="149550" y="95375"/>
                  </a:lnTo>
                  <a:lnTo>
                    <a:pt x="149813" y="90833"/>
                  </a:lnTo>
                  <a:lnTo>
                    <a:pt x="150063" y="86291"/>
                  </a:lnTo>
                  <a:lnTo>
                    <a:pt x="150303" y="81750"/>
                  </a:lnTo>
                  <a:lnTo>
                    <a:pt x="150535" y="77208"/>
                  </a:lnTo>
                  <a:lnTo>
                    <a:pt x="150759" y="72666"/>
                  </a:lnTo>
                  <a:lnTo>
                    <a:pt x="150973" y="68125"/>
                  </a:lnTo>
                  <a:lnTo>
                    <a:pt x="151179" y="63583"/>
                  </a:lnTo>
                  <a:lnTo>
                    <a:pt x="151378" y="59041"/>
                  </a:lnTo>
                  <a:lnTo>
                    <a:pt x="151571" y="54500"/>
                  </a:lnTo>
                  <a:lnTo>
                    <a:pt x="151757" y="49958"/>
                  </a:lnTo>
                  <a:lnTo>
                    <a:pt x="151936" y="45416"/>
                  </a:lnTo>
                  <a:lnTo>
                    <a:pt x="152109" y="40875"/>
                  </a:lnTo>
                  <a:lnTo>
                    <a:pt x="152277" y="36333"/>
                  </a:lnTo>
                  <a:lnTo>
                    <a:pt x="152441" y="31791"/>
                  </a:lnTo>
                  <a:lnTo>
                    <a:pt x="152599" y="27250"/>
                  </a:lnTo>
                  <a:lnTo>
                    <a:pt x="152752" y="22708"/>
                  </a:lnTo>
                  <a:lnTo>
                    <a:pt x="152901" y="18166"/>
                  </a:lnTo>
                  <a:lnTo>
                    <a:pt x="153046" y="13625"/>
                  </a:lnTo>
                  <a:lnTo>
                    <a:pt x="153187" y="9083"/>
                  </a:lnTo>
                  <a:lnTo>
                    <a:pt x="153323" y="4541"/>
                  </a:lnTo>
                  <a:lnTo>
                    <a:pt x="153455" y="0"/>
                  </a:lnTo>
                  <a:lnTo>
                    <a:pt x="158708" y="0"/>
                  </a:lnTo>
                  <a:lnTo>
                    <a:pt x="158841" y="4541"/>
                  </a:lnTo>
                  <a:lnTo>
                    <a:pt x="158977" y="9083"/>
                  </a:lnTo>
                  <a:lnTo>
                    <a:pt x="159118" y="13625"/>
                  </a:lnTo>
                  <a:lnTo>
                    <a:pt x="159263" y="18166"/>
                  </a:lnTo>
                  <a:lnTo>
                    <a:pt x="159412" y="22708"/>
                  </a:lnTo>
                  <a:lnTo>
                    <a:pt x="159565" y="27250"/>
                  </a:lnTo>
                  <a:lnTo>
                    <a:pt x="159723" y="31791"/>
                  </a:lnTo>
                  <a:lnTo>
                    <a:pt x="159886" y="36333"/>
                  </a:lnTo>
                  <a:lnTo>
                    <a:pt x="160055" y="40875"/>
                  </a:lnTo>
                  <a:lnTo>
                    <a:pt x="160228" y="45416"/>
                  </a:lnTo>
                  <a:lnTo>
                    <a:pt x="160407" y="49958"/>
                  </a:lnTo>
                  <a:lnTo>
                    <a:pt x="160593" y="54500"/>
                  </a:lnTo>
                  <a:lnTo>
                    <a:pt x="160786" y="59041"/>
                  </a:lnTo>
                  <a:lnTo>
                    <a:pt x="160985" y="63583"/>
                  </a:lnTo>
                  <a:lnTo>
                    <a:pt x="161190" y="68125"/>
                  </a:lnTo>
                  <a:lnTo>
                    <a:pt x="161405" y="72666"/>
                  </a:lnTo>
                  <a:lnTo>
                    <a:pt x="161628" y="77208"/>
                  </a:lnTo>
                  <a:lnTo>
                    <a:pt x="161860" y="81750"/>
                  </a:lnTo>
                  <a:lnTo>
                    <a:pt x="162101" y="86291"/>
                  </a:lnTo>
                  <a:lnTo>
                    <a:pt x="162351" y="90833"/>
                  </a:lnTo>
                  <a:lnTo>
                    <a:pt x="162614" y="95375"/>
                  </a:lnTo>
                  <a:lnTo>
                    <a:pt x="162888" y="99916"/>
                  </a:lnTo>
                  <a:lnTo>
                    <a:pt x="163172" y="104458"/>
                  </a:lnTo>
                  <a:lnTo>
                    <a:pt x="163469" y="109000"/>
                  </a:lnTo>
                  <a:lnTo>
                    <a:pt x="163781" y="113541"/>
                  </a:lnTo>
                  <a:lnTo>
                    <a:pt x="164107" y="118083"/>
                  </a:lnTo>
                  <a:lnTo>
                    <a:pt x="164447" y="122625"/>
                  </a:lnTo>
                  <a:lnTo>
                    <a:pt x="164802" y="127166"/>
                  </a:lnTo>
                  <a:lnTo>
                    <a:pt x="165173" y="131708"/>
                  </a:lnTo>
                  <a:lnTo>
                    <a:pt x="165565" y="136250"/>
                  </a:lnTo>
                  <a:lnTo>
                    <a:pt x="165973" y="140791"/>
                  </a:lnTo>
                  <a:lnTo>
                    <a:pt x="166399" y="145333"/>
                  </a:lnTo>
                  <a:lnTo>
                    <a:pt x="166842" y="149875"/>
                  </a:lnTo>
                  <a:lnTo>
                    <a:pt x="167310" y="154416"/>
                  </a:lnTo>
                  <a:lnTo>
                    <a:pt x="167800" y="158958"/>
                  </a:lnTo>
                  <a:lnTo>
                    <a:pt x="168310" y="163500"/>
                  </a:lnTo>
                  <a:lnTo>
                    <a:pt x="168840" y="168041"/>
                  </a:lnTo>
                  <a:lnTo>
                    <a:pt x="169395" y="172583"/>
                  </a:lnTo>
                  <a:lnTo>
                    <a:pt x="169977" y="177125"/>
                  </a:lnTo>
                  <a:lnTo>
                    <a:pt x="170582" y="181666"/>
                  </a:lnTo>
                  <a:lnTo>
                    <a:pt x="171211" y="186208"/>
                  </a:lnTo>
                  <a:lnTo>
                    <a:pt x="171863" y="190750"/>
                  </a:lnTo>
                  <a:lnTo>
                    <a:pt x="172547" y="195291"/>
                  </a:lnTo>
                  <a:lnTo>
                    <a:pt x="173257" y="199833"/>
                  </a:lnTo>
                  <a:lnTo>
                    <a:pt x="173991" y="204375"/>
                  </a:lnTo>
                  <a:lnTo>
                    <a:pt x="174750" y="208916"/>
                  </a:lnTo>
                  <a:lnTo>
                    <a:pt x="175538" y="213458"/>
                  </a:lnTo>
                  <a:lnTo>
                    <a:pt x="176356" y="218000"/>
                  </a:lnTo>
                  <a:lnTo>
                    <a:pt x="177199" y="222541"/>
                  </a:lnTo>
                  <a:lnTo>
                    <a:pt x="178066" y="227083"/>
                  </a:lnTo>
                  <a:lnTo>
                    <a:pt x="178957" y="231625"/>
                  </a:lnTo>
                  <a:lnTo>
                    <a:pt x="179881" y="236166"/>
                  </a:lnTo>
                  <a:lnTo>
                    <a:pt x="180829" y="240708"/>
                  </a:lnTo>
                  <a:lnTo>
                    <a:pt x="181799" y="245250"/>
                  </a:lnTo>
                  <a:lnTo>
                    <a:pt x="182792" y="249791"/>
                  </a:lnTo>
                  <a:lnTo>
                    <a:pt x="183811" y="254333"/>
                  </a:lnTo>
                  <a:lnTo>
                    <a:pt x="184854" y="258875"/>
                  </a:lnTo>
                  <a:lnTo>
                    <a:pt x="185916" y="263416"/>
                  </a:lnTo>
                  <a:lnTo>
                    <a:pt x="186998" y="267958"/>
                  </a:lnTo>
                  <a:lnTo>
                    <a:pt x="188099" y="272500"/>
                  </a:lnTo>
                  <a:lnTo>
                    <a:pt x="189223" y="277041"/>
                  </a:lnTo>
                  <a:lnTo>
                    <a:pt x="190364" y="281583"/>
                  </a:lnTo>
                  <a:lnTo>
                    <a:pt x="191520" y="286125"/>
                  </a:lnTo>
                  <a:lnTo>
                    <a:pt x="192691" y="290666"/>
                  </a:lnTo>
                  <a:lnTo>
                    <a:pt x="193879" y="295208"/>
                  </a:lnTo>
                  <a:lnTo>
                    <a:pt x="195082" y="299750"/>
                  </a:lnTo>
                  <a:lnTo>
                    <a:pt x="196297" y="304291"/>
                  </a:lnTo>
                  <a:lnTo>
                    <a:pt x="197524" y="308833"/>
                  </a:lnTo>
                  <a:lnTo>
                    <a:pt x="198764" y="313375"/>
                  </a:lnTo>
                  <a:lnTo>
                    <a:pt x="200017" y="317916"/>
                  </a:lnTo>
                  <a:lnTo>
                    <a:pt x="201281" y="322458"/>
                  </a:lnTo>
                  <a:lnTo>
                    <a:pt x="202555" y="327000"/>
                  </a:lnTo>
                  <a:lnTo>
                    <a:pt x="203839" y="331541"/>
                  </a:lnTo>
                  <a:lnTo>
                    <a:pt x="205136" y="336083"/>
                  </a:lnTo>
                  <a:lnTo>
                    <a:pt x="206445" y="340625"/>
                  </a:lnTo>
                  <a:lnTo>
                    <a:pt x="207763" y="345166"/>
                  </a:lnTo>
                  <a:lnTo>
                    <a:pt x="209093" y="349708"/>
                  </a:lnTo>
                  <a:lnTo>
                    <a:pt x="210436" y="354250"/>
                  </a:lnTo>
                  <a:lnTo>
                    <a:pt x="211793" y="358791"/>
                  </a:lnTo>
                  <a:lnTo>
                    <a:pt x="213163" y="363333"/>
                  </a:lnTo>
                  <a:lnTo>
                    <a:pt x="214547" y="367875"/>
                  </a:lnTo>
                  <a:lnTo>
                    <a:pt x="215944" y="372416"/>
                  </a:lnTo>
                  <a:lnTo>
                    <a:pt x="217361" y="376958"/>
                  </a:lnTo>
                  <a:lnTo>
                    <a:pt x="218794" y="381500"/>
                  </a:lnTo>
                  <a:lnTo>
                    <a:pt x="220244" y="386041"/>
                  </a:lnTo>
                  <a:lnTo>
                    <a:pt x="221711" y="390583"/>
                  </a:lnTo>
                  <a:lnTo>
                    <a:pt x="223199" y="395125"/>
                  </a:lnTo>
                  <a:lnTo>
                    <a:pt x="224710" y="399666"/>
                  </a:lnTo>
                  <a:lnTo>
                    <a:pt x="226240" y="404208"/>
                  </a:lnTo>
                  <a:lnTo>
                    <a:pt x="227790" y="408750"/>
                  </a:lnTo>
                  <a:lnTo>
                    <a:pt x="229359" y="413291"/>
                  </a:lnTo>
                  <a:lnTo>
                    <a:pt x="230957" y="417833"/>
                  </a:lnTo>
                  <a:lnTo>
                    <a:pt x="232574" y="422375"/>
                  </a:lnTo>
                  <a:lnTo>
                    <a:pt x="234212" y="426916"/>
                  </a:lnTo>
                  <a:lnTo>
                    <a:pt x="235868" y="431458"/>
                  </a:lnTo>
                  <a:lnTo>
                    <a:pt x="237548" y="436000"/>
                  </a:lnTo>
                  <a:lnTo>
                    <a:pt x="239249" y="440541"/>
                  </a:lnTo>
                  <a:lnTo>
                    <a:pt x="240966" y="445083"/>
                  </a:lnTo>
                  <a:lnTo>
                    <a:pt x="242699" y="449625"/>
                  </a:lnTo>
                  <a:lnTo>
                    <a:pt x="244447" y="454166"/>
                  </a:lnTo>
                  <a:lnTo>
                    <a:pt x="246211" y="458708"/>
                  </a:lnTo>
                  <a:lnTo>
                    <a:pt x="247984" y="463250"/>
                  </a:lnTo>
                  <a:lnTo>
                    <a:pt x="249764" y="467791"/>
                  </a:lnTo>
                  <a:lnTo>
                    <a:pt x="251551" y="472333"/>
                  </a:lnTo>
                  <a:lnTo>
                    <a:pt x="253340" y="476875"/>
                  </a:lnTo>
                  <a:lnTo>
                    <a:pt x="255129" y="481416"/>
                  </a:lnTo>
                  <a:lnTo>
                    <a:pt x="256914" y="485958"/>
                  </a:lnTo>
                  <a:lnTo>
                    <a:pt x="258693" y="490500"/>
                  </a:lnTo>
                  <a:lnTo>
                    <a:pt x="260462" y="495041"/>
                  </a:lnTo>
                  <a:lnTo>
                    <a:pt x="262214" y="499583"/>
                  </a:lnTo>
                  <a:lnTo>
                    <a:pt x="263949" y="504125"/>
                  </a:lnTo>
                  <a:lnTo>
                    <a:pt x="265665" y="508666"/>
                  </a:lnTo>
                  <a:lnTo>
                    <a:pt x="267360" y="513208"/>
                  </a:lnTo>
                  <a:lnTo>
                    <a:pt x="269021" y="517750"/>
                  </a:lnTo>
                  <a:lnTo>
                    <a:pt x="270651" y="522291"/>
                  </a:lnTo>
                  <a:lnTo>
                    <a:pt x="272250" y="526833"/>
                  </a:lnTo>
                  <a:lnTo>
                    <a:pt x="273816" y="531375"/>
                  </a:lnTo>
                  <a:lnTo>
                    <a:pt x="275342" y="535916"/>
                  </a:lnTo>
                  <a:lnTo>
                    <a:pt x="276820" y="540458"/>
                  </a:lnTo>
                  <a:lnTo>
                    <a:pt x="278257" y="545000"/>
                  </a:lnTo>
                  <a:lnTo>
                    <a:pt x="279654" y="549541"/>
                  </a:lnTo>
                  <a:lnTo>
                    <a:pt x="281010" y="554083"/>
                  </a:lnTo>
                  <a:lnTo>
                    <a:pt x="282307" y="558625"/>
                  </a:lnTo>
                  <a:lnTo>
                    <a:pt x="283559" y="563166"/>
                  </a:lnTo>
                  <a:lnTo>
                    <a:pt x="284767" y="567708"/>
                  </a:lnTo>
                  <a:lnTo>
                    <a:pt x="285933" y="572250"/>
                  </a:lnTo>
                  <a:lnTo>
                    <a:pt x="287049" y="576791"/>
                  </a:lnTo>
                  <a:lnTo>
                    <a:pt x="288113" y="581333"/>
                  </a:lnTo>
                  <a:lnTo>
                    <a:pt x="289138" y="585875"/>
                  </a:lnTo>
                  <a:lnTo>
                    <a:pt x="290124" y="590416"/>
                  </a:lnTo>
                  <a:lnTo>
                    <a:pt x="291072" y="594958"/>
                  </a:lnTo>
                  <a:lnTo>
                    <a:pt x="291971" y="599500"/>
                  </a:lnTo>
                  <a:lnTo>
                    <a:pt x="292837" y="604041"/>
                  </a:lnTo>
                  <a:lnTo>
                    <a:pt x="293673" y="608583"/>
                  </a:lnTo>
                  <a:lnTo>
                    <a:pt x="294480" y="613125"/>
                  </a:lnTo>
                  <a:lnTo>
                    <a:pt x="295255" y="617666"/>
                  </a:lnTo>
                  <a:lnTo>
                    <a:pt x="296003" y="622208"/>
                  </a:lnTo>
                  <a:lnTo>
                    <a:pt x="296730" y="626750"/>
                  </a:lnTo>
                  <a:lnTo>
                    <a:pt x="297437" y="631291"/>
                  </a:lnTo>
                  <a:lnTo>
                    <a:pt x="298127" y="635833"/>
                  </a:lnTo>
                  <a:lnTo>
                    <a:pt x="298797" y="640375"/>
                  </a:lnTo>
                  <a:lnTo>
                    <a:pt x="299455" y="644916"/>
                  </a:lnTo>
                  <a:lnTo>
                    <a:pt x="300102" y="649458"/>
                  </a:lnTo>
                  <a:lnTo>
                    <a:pt x="300740" y="654000"/>
                  </a:lnTo>
                  <a:lnTo>
                    <a:pt x="301366" y="658541"/>
                  </a:lnTo>
                  <a:lnTo>
                    <a:pt x="301984" y="663083"/>
                  </a:lnTo>
                  <a:lnTo>
                    <a:pt x="302595" y="667625"/>
                  </a:lnTo>
                  <a:lnTo>
                    <a:pt x="303200" y="672166"/>
                  </a:lnTo>
                  <a:lnTo>
                    <a:pt x="303797" y="676708"/>
                  </a:lnTo>
                  <a:lnTo>
                    <a:pt x="304385" y="681250"/>
                  </a:lnTo>
                  <a:lnTo>
                    <a:pt x="304966" y="685791"/>
                  </a:lnTo>
                  <a:lnTo>
                    <a:pt x="305538" y="690333"/>
                  </a:lnTo>
                  <a:lnTo>
                    <a:pt x="306101" y="694875"/>
                  </a:lnTo>
                  <a:lnTo>
                    <a:pt x="306650" y="699416"/>
                  </a:lnTo>
                  <a:lnTo>
                    <a:pt x="307185" y="703958"/>
                  </a:lnTo>
                  <a:lnTo>
                    <a:pt x="307705" y="708500"/>
                  </a:lnTo>
                  <a:lnTo>
                    <a:pt x="308210" y="713041"/>
                  </a:lnTo>
                  <a:lnTo>
                    <a:pt x="308695" y="717583"/>
                  </a:lnTo>
                  <a:lnTo>
                    <a:pt x="309153" y="722125"/>
                  </a:lnTo>
                  <a:lnTo>
                    <a:pt x="309589" y="726666"/>
                  </a:lnTo>
                  <a:lnTo>
                    <a:pt x="310001" y="731208"/>
                  </a:lnTo>
                  <a:lnTo>
                    <a:pt x="310387" y="735750"/>
                  </a:lnTo>
                  <a:lnTo>
                    <a:pt x="310734" y="740291"/>
                  </a:lnTo>
                  <a:lnTo>
                    <a:pt x="311048" y="744833"/>
                  </a:lnTo>
                  <a:lnTo>
                    <a:pt x="311328" y="749375"/>
                  </a:lnTo>
                  <a:lnTo>
                    <a:pt x="311575" y="753916"/>
                  </a:lnTo>
                  <a:lnTo>
                    <a:pt x="311779" y="758458"/>
                  </a:lnTo>
                  <a:lnTo>
                    <a:pt x="311936" y="763000"/>
                  </a:lnTo>
                  <a:lnTo>
                    <a:pt x="312053" y="767541"/>
                  </a:lnTo>
                  <a:lnTo>
                    <a:pt x="312129" y="772083"/>
                  </a:lnTo>
                  <a:lnTo>
                    <a:pt x="312164" y="776625"/>
                  </a:lnTo>
                  <a:lnTo>
                    <a:pt x="312139" y="781166"/>
                  </a:lnTo>
                  <a:lnTo>
                    <a:pt x="312070" y="785708"/>
                  </a:lnTo>
                  <a:lnTo>
                    <a:pt x="311956" y="790250"/>
                  </a:lnTo>
                  <a:lnTo>
                    <a:pt x="311798" y="794791"/>
                  </a:lnTo>
                  <a:lnTo>
                    <a:pt x="311586" y="799333"/>
                  </a:lnTo>
                  <a:lnTo>
                    <a:pt x="311320" y="803875"/>
                  </a:lnTo>
                  <a:lnTo>
                    <a:pt x="311010" y="808416"/>
                  </a:lnTo>
                  <a:lnTo>
                    <a:pt x="310655" y="812958"/>
                  </a:lnTo>
                  <a:lnTo>
                    <a:pt x="310255" y="817500"/>
                  </a:lnTo>
                  <a:lnTo>
                    <a:pt x="309795" y="822041"/>
                  </a:lnTo>
                  <a:lnTo>
                    <a:pt x="309292" y="826583"/>
                  </a:lnTo>
                  <a:lnTo>
                    <a:pt x="308748" y="831125"/>
                  </a:lnTo>
                  <a:lnTo>
                    <a:pt x="308163" y="835666"/>
                  </a:lnTo>
                  <a:lnTo>
                    <a:pt x="307528" y="840208"/>
                  </a:lnTo>
                  <a:lnTo>
                    <a:pt x="306849" y="844750"/>
                  </a:lnTo>
                  <a:lnTo>
                    <a:pt x="306133" y="849291"/>
                  </a:lnTo>
                  <a:lnTo>
                    <a:pt x="305380" y="853833"/>
                  </a:lnTo>
                  <a:lnTo>
                    <a:pt x="304590" y="858375"/>
                  </a:lnTo>
                  <a:lnTo>
                    <a:pt x="303756" y="862916"/>
                  </a:lnTo>
                  <a:lnTo>
                    <a:pt x="302891" y="867458"/>
                  </a:lnTo>
                  <a:lnTo>
                    <a:pt x="301996" y="872000"/>
                  </a:lnTo>
                  <a:lnTo>
                    <a:pt x="301073" y="876541"/>
                  </a:lnTo>
                  <a:lnTo>
                    <a:pt x="300114" y="881083"/>
                  </a:lnTo>
                  <a:lnTo>
                    <a:pt x="299129" y="885625"/>
                  </a:lnTo>
                  <a:lnTo>
                    <a:pt x="298119" y="890166"/>
                  </a:lnTo>
                  <a:lnTo>
                    <a:pt x="297088" y="894708"/>
                  </a:lnTo>
                  <a:lnTo>
                    <a:pt x="296034" y="899250"/>
                  </a:lnTo>
                  <a:lnTo>
                    <a:pt x="294956" y="903791"/>
                  </a:lnTo>
                  <a:lnTo>
                    <a:pt x="293862" y="908333"/>
                  </a:lnTo>
                  <a:lnTo>
                    <a:pt x="292751" y="912875"/>
                  </a:lnTo>
                  <a:lnTo>
                    <a:pt x="291626" y="917416"/>
                  </a:lnTo>
                  <a:lnTo>
                    <a:pt x="290484" y="921958"/>
                  </a:lnTo>
                  <a:lnTo>
                    <a:pt x="289329" y="926500"/>
                  </a:lnTo>
                  <a:lnTo>
                    <a:pt x="288163" y="931041"/>
                  </a:lnTo>
                  <a:lnTo>
                    <a:pt x="286988" y="935583"/>
                  </a:lnTo>
                  <a:lnTo>
                    <a:pt x="285802" y="940125"/>
                  </a:lnTo>
                  <a:lnTo>
                    <a:pt x="284607" y="944666"/>
                  </a:lnTo>
                  <a:lnTo>
                    <a:pt x="283404" y="949208"/>
                  </a:lnTo>
                  <a:lnTo>
                    <a:pt x="282194" y="953750"/>
                  </a:lnTo>
                  <a:lnTo>
                    <a:pt x="280978" y="958291"/>
                  </a:lnTo>
                  <a:lnTo>
                    <a:pt x="279754" y="962833"/>
                  </a:lnTo>
                  <a:lnTo>
                    <a:pt x="278524" y="967375"/>
                  </a:lnTo>
                  <a:lnTo>
                    <a:pt x="277289" y="971916"/>
                  </a:lnTo>
                  <a:lnTo>
                    <a:pt x="276048" y="976458"/>
                  </a:lnTo>
                  <a:lnTo>
                    <a:pt x="274801" y="981000"/>
                  </a:lnTo>
                  <a:lnTo>
                    <a:pt x="273547" y="985541"/>
                  </a:lnTo>
                  <a:lnTo>
                    <a:pt x="272287" y="990083"/>
                  </a:lnTo>
                  <a:lnTo>
                    <a:pt x="271022" y="994625"/>
                  </a:lnTo>
                  <a:lnTo>
                    <a:pt x="269751" y="999166"/>
                  </a:lnTo>
                  <a:lnTo>
                    <a:pt x="268472" y="1003708"/>
                  </a:lnTo>
                  <a:lnTo>
                    <a:pt x="267188" y="1008250"/>
                  </a:lnTo>
                  <a:lnTo>
                    <a:pt x="265897" y="1012791"/>
                  </a:lnTo>
                  <a:lnTo>
                    <a:pt x="264600" y="1017333"/>
                  </a:lnTo>
                  <a:lnTo>
                    <a:pt x="263295" y="1021875"/>
                  </a:lnTo>
                  <a:lnTo>
                    <a:pt x="261984" y="1026416"/>
                  </a:lnTo>
                  <a:lnTo>
                    <a:pt x="260668" y="1030958"/>
                  </a:lnTo>
                  <a:lnTo>
                    <a:pt x="259346" y="1035500"/>
                  </a:lnTo>
                  <a:lnTo>
                    <a:pt x="258018" y="1040041"/>
                  </a:lnTo>
                  <a:lnTo>
                    <a:pt x="256685" y="1044583"/>
                  </a:lnTo>
                  <a:lnTo>
                    <a:pt x="255348" y="1049125"/>
                  </a:lnTo>
                  <a:lnTo>
                    <a:pt x="254007" y="1053666"/>
                  </a:lnTo>
                  <a:lnTo>
                    <a:pt x="252664" y="1058208"/>
                  </a:lnTo>
                  <a:lnTo>
                    <a:pt x="251320" y="1062750"/>
                  </a:lnTo>
                  <a:lnTo>
                    <a:pt x="249974" y="1067291"/>
                  </a:lnTo>
                  <a:lnTo>
                    <a:pt x="248630" y="1071833"/>
                  </a:lnTo>
                  <a:lnTo>
                    <a:pt x="247287" y="1076375"/>
                  </a:lnTo>
                  <a:lnTo>
                    <a:pt x="245948" y="1080916"/>
                  </a:lnTo>
                  <a:lnTo>
                    <a:pt x="244614" y="1085458"/>
                  </a:lnTo>
                  <a:lnTo>
                    <a:pt x="243286" y="1090000"/>
                  </a:lnTo>
                  <a:lnTo>
                    <a:pt x="241965" y="1094541"/>
                  </a:lnTo>
                  <a:lnTo>
                    <a:pt x="240652" y="1099083"/>
                  </a:lnTo>
                  <a:lnTo>
                    <a:pt x="239352" y="1103625"/>
                  </a:lnTo>
                  <a:lnTo>
                    <a:pt x="238065" y="1108166"/>
                  </a:lnTo>
                  <a:lnTo>
                    <a:pt x="236790" y="1112708"/>
                  </a:lnTo>
                  <a:lnTo>
                    <a:pt x="235529" y="1117250"/>
                  </a:lnTo>
                  <a:lnTo>
                    <a:pt x="234286" y="1121791"/>
                  </a:lnTo>
                  <a:lnTo>
                    <a:pt x="233063" y="1126333"/>
                  </a:lnTo>
                  <a:lnTo>
                    <a:pt x="231859" y="1130875"/>
                  </a:lnTo>
                  <a:lnTo>
                    <a:pt x="230673" y="1135416"/>
                  </a:lnTo>
                  <a:lnTo>
                    <a:pt x="229507" y="1139958"/>
                  </a:lnTo>
                  <a:lnTo>
                    <a:pt x="228371" y="1144500"/>
                  </a:lnTo>
                  <a:lnTo>
                    <a:pt x="227256" y="1149041"/>
                  </a:lnTo>
                  <a:lnTo>
                    <a:pt x="226164" y="1153583"/>
                  </a:lnTo>
                  <a:lnTo>
                    <a:pt x="225096" y="1158125"/>
                  </a:lnTo>
                  <a:lnTo>
                    <a:pt x="224055" y="1162666"/>
                  </a:lnTo>
                  <a:lnTo>
                    <a:pt x="223044" y="1167208"/>
                  </a:lnTo>
                  <a:lnTo>
                    <a:pt x="222058" y="1171750"/>
                  </a:lnTo>
                  <a:lnTo>
                    <a:pt x="221096" y="1176291"/>
                  </a:lnTo>
                  <a:lnTo>
                    <a:pt x="220159" y="1180833"/>
                  </a:lnTo>
                  <a:lnTo>
                    <a:pt x="219257" y="1185375"/>
                  </a:lnTo>
                  <a:lnTo>
                    <a:pt x="218379" y="1189916"/>
                  </a:lnTo>
                  <a:lnTo>
                    <a:pt x="217525" y="1194458"/>
                  </a:lnTo>
                  <a:lnTo>
                    <a:pt x="216696" y="1199000"/>
                  </a:lnTo>
                  <a:lnTo>
                    <a:pt x="215896" y="1203541"/>
                  </a:lnTo>
                  <a:lnTo>
                    <a:pt x="215122" y="1208083"/>
                  </a:lnTo>
                  <a:lnTo>
                    <a:pt x="214371" y="1212625"/>
                  </a:lnTo>
                  <a:lnTo>
                    <a:pt x="213641" y="1217166"/>
                  </a:lnTo>
                  <a:lnTo>
                    <a:pt x="212934" y="1221708"/>
                  </a:lnTo>
                  <a:lnTo>
                    <a:pt x="212253" y="1226250"/>
                  </a:lnTo>
                  <a:lnTo>
                    <a:pt x="211592" y="1230791"/>
                  </a:lnTo>
                  <a:lnTo>
                    <a:pt x="210948" y="1235333"/>
                  </a:lnTo>
                  <a:lnTo>
                    <a:pt x="210322" y="1239875"/>
                  </a:lnTo>
                  <a:lnTo>
                    <a:pt x="209716" y="1244416"/>
                  </a:lnTo>
                  <a:lnTo>
                    <a:pt x="209126" y="1248958"/>
                  </a:lnTo>
                  <a:lnTo>
                    <a:pt x="208550" y="1253500"/>
                  </a:lnTo>
                  <a:lnTo>
                    <a:pt x="207987" y="1258041"/>
                  </a:lnTo>
                  <a:lnTo>
                    <a:pt x="207436" y="1262583"/>
                  </a:lnTo>
                  <a:lnTo>
                    <a:pt x="206898" y="1267125"/>
                  </a:lnTo>
                  <a:lnTo>
                    <a:pt x="206369" y="1271666"/>
                  </a:lnTo>
                  <a:lnTo>
                    <a:pt x="205848" y="1276208"/>
                  </a:lnTo>
                  <a:lnTo>
                    <a:pt x="205334" y="1280750"/>
                  </a:lnTo>
                  <a:lnTo>
                    <a:pt x="204827" y="1285291"/>
                  </a:lnTo>
                  <a:lnTo>
                    <a:pt x="204324" y="1289833"/>
                  </a:lnTo>
                  <a:lnTo>
                    <a:pt x="203825" y="1294375"/>
                  </a:lnTo>
                  <a:lnTo>
                    <a:pt x="203328" y="1298917"/>
                  </a:lnTo>
                  <a:lnTo>
                    <a:pt x="202833" y="1303458"/>
                  </a:lnTo>
                  <a:lnTo>
                    <a:pt x="202339" y="1308000"/>
                  </a:lnTo>
                  <a:lnTo>
                    <a:pt x="201844" y="1312542"/>
                  </a:lnTo>
                  <a:lnTo>
                    <a:pt x="201349" y="1317083"/>
                  </a:lnTo>
                  <a:lnTo>
                    <a:pt x="200852" y="1321625"/>
                  </a:lnTo>
                  <a:lnTo>
                    <a:pt x="200352" y="1326167"/>
                  </a:lnTo>
                  <a:lnTo>
                    <a:pt x="199848" y="1330708"/>
                  </a:lnTo>
                  <a:lnTo>
                    <a:pt x="199342" y="1335250"/>
                  </a:lnTo>
                  <a:lnTo>
                    <a:pt x="198833" y="1339792"/>
                  </a:lnTo>
                  <a:lnTo>
                    <a:pt x="198319" y="1344333"/>
                  </a:lnTo>
                  <a:lnTo>
                    <a:pt x="197800" y="1348875"/>
                  </a:lnTo>
                  <a:lnTo>
                    <a:pt x="197277" y="1353417"/>
                  </a:lnTo>
                  <a:lnTo>
                    <a:pt x="196751" y="1357958"/>
                  </a:lnTo>
                  <a:lnTo>
                    <a:pt x="196220" y="1362500"/>
                  </a:lnTo>
                  <a:lnTo>
                    <a:pt x="195685" y="1367042"/>
                  </a:lnTo>
                  <a:lnTo>
                    <a:pt x="195146" y="1371583"/>
                  </a:lnTo>
                  <a:lnTo>
                    <a:pt x="194604" y="1376125"/>
                  </a:lnTo>
                  <a:lnTo>
                    <a:pt x="194059" y="1380667"/>
                  </a:lnTo>
                  <a:lnTo>
                    <a:pt x="193511" y="1385208"/>
                  </a:lnTo>
                  <a:lnTo>
                    <a:pt x="192961" y="1389750"/>
                  </a:lnTo>
                  <a:lnTo>
                    <a:pt x="192409" y="1394292"/>
                  </a:lnTo>
                  <a:lnTo>
                    <a:pt x="191857" y="1398833"/>
                  </a:lnTo>
                  <a:lnTo>
                    <a:pt x="191304" y="1403375"/>
                  </a:lnTo>
                  <a:lnTo>
                    <a:pt x="190751" y="1407917"/>
                  </a:lnTo>
                  <a:lnTo>
                    <a:pt x="190199" y="1412458"/>
                  </a:lnTo>
                  <a:lnTo>
                    <a:pt x="189648" y="1417000"/>
                  </a:lnTo>
                  <a:lnTo>
                    <a:pt x="189099" y="1421542"/>
                  </a:lnTo>
                  <a:lnTo>
                    <a:pt x="188553" y="1426083"/>
                  </a:lnTo>
                  <a:lnTo>
                    <a:pt x="188010" y="1430625"/>
                  </a:lnTo>
                  <a:lnTo>
                    <a:pt x="187471" y="1435167"/>
                  </a:lnTo>
                  <a:lnTo>
                    <a:pt x="186936" y="1439708"/>
                  </a:lnTo>
                  <a:lnTo>
                    <a:pt x="186405" y="1444250"/>
                  </a:lnTo>
                  <a:lnTo>
                    <a:pt x="185881" y="1448792"/>
                  </a:lnTo>
                  <a:lnTo>
                    <a:pt x="185362" y="1453333"/>
                  </a:lnTo>
                  <a:lnTo>
                    <a:pt x="184849" y="1457875"/>
                  </a:lnTo>
                  <a:lnTo>
                    <a:pt x="184342" y="1462417"/>
                  </a:lnTo>
                  <a:lnTo>
                    <a:pt x="183844" y="1466958"/>
                  </a:lnTo>
                  <a:lnTo>
                    <a:pt x="183352" y="1471500"/>
                  </a:lnTo>
                  <a:lnTo>
                    <a:pt x="182868" y="1476042"/>
                  </a:lnTo>
                  <a:lnTo>
                    <a:pt x="182391" y="1480583"/>
                  </a:lnTo>
                  <a:lnTo>
                    <a:pt x="181922" y="1485125"/>
                  </a:lnTo>
                  <a:lnTo>
                    <a:pt x="181463" y="1489667"/>
                  </a:lnTo>
                  <a:lnTo>
                    <a:pt x="181012" y="1494208"/>
                  </a:lnTo>
                  <a:lnTo>
                    <a:pt x="180570" y="1498750"/>
                  </a:lnTo>
                  <a:lnTo>
                    <a:pt x="180135" y="1503292"/>
                  </a:lnTo>
                  <a:lnTo>
                    <a:pt x="179712" y="1507833"/>
                  </a:lnTo>
                  <a:lnTo>
                    <a:pt x="179298" y="1512375"/>
                  </a:lnTo>
                  <a:lnTo>
                    <a:pt x="178893" y="1516917"/>
                  </a:lnTo>
                  <a:lnTo>
                    <a:pt x="178496" y="1521458"/>
                  </a:lnTo>
                  <a:lnTo>
                    <a:pt x="178111" y="1526000"/>
                  </a:lnTo>
                  <a:lnTo>
                    <a:pt x="177736" y="1530542"/>
                  </a:lnTo>
                  <a:lnTo>
                    <a:pt x="177371" y="1535083"/>
                  </a:lnTo>
                  <a:lnTo>
                    <a:pt x="177015" y="1539625"/>
                  </a:lnTo>
                  <a:lnTo>
                    <a:pt x="176669" y="1544167"/>
                  </a:lnTo>
                  <a:lnTo>
                    <a:pt x="176337" y="1548708"/>
                  </a:lnTo>
                  <a:lnTo>
                    <a:pt x="176014" y="1553250"/>
                  </a:lnTo>
                  <a:lnTo>
                    <a:pt x="175701" y="1557792"/>
                  </a:lnTo>
                  <a:lnTo>
                    <a:pt x="175398" y="1562333"/>
                  </a:lnTo>
                  <a:lnTo>
                    <a:pt x="175108" y="1566875"/>
                  </a:lnTo>
                  <a:lnTo>
                    <a:pt x="174829" y="1571417"/>
                  </a:lnTo>
                  <a:lnTo>
                    <a:pt x="174560" y="1575958"/>
                  </a:lnTo>
                  <a:lnTo>
                    <a:pt x="174301" y="1580500"/>
                  </a:lnTo>
                  <a:lnTo>
                    <a:pt x="174053" y="1585042"/>
                  </a:lnTo>
                  <a:lnTo>
                    <a:pt x="173819" y="1589583"/>
                  </a:lnTo>
                  <a:lnTo>
                    <a:pt x="173594" y="1594125"/>
                  </a:lnTo>
                  <a:lnTo>
                    <a:pt x="173379" y="1598667"/>
                  </a:lnTo>
                  <a:lnTo>
                    <a:pt x="173173" y="1603208"/>
                  </a:lnTo>
                  <a:lnTo>
                    <a:pt x="172980" y="1607750"/>
                  </a:lnTo>
                  <a:lnTo>
                    <a:pt x="172797" y="1612292"/>
                  </a:lnTo>
                  <a:lnTo>
                    <a:pt x="172623" y="1616833"/>
                  </a:lnTo>
                  <a:lnTo>
                    <a:pt x="172457" y="1621375"/>
                  </a:lnTo>
                  <a:lnTo>
                    <a:pt x="172301" y="1625917"/>
                  </a:lnTo>
                  <a:lnTo>
                    <a:pt x="172156" y="1630458"/>
                  </a:lnTo>
                  <a:lnTo>
                    <a:pt x="172018" y="1635000"/>
                  </a:lnTo>
                  <a:lnTo>
                    <a:pt x="171888" y="1639542"/>
                  </a:lnTo>
                  <a:lnTo>
                    <a:pt x="171765" y="1644083"/>
                  </a:lnTo>
                  <a:lnTo>
                    <a:pt x="171651" y="1648625"/>
                  </a:lnTo>
                  <a:lnTo>
                    <a:pt x="171543" y="1653167"/>
                  </a:lnTo>
                  <a:lnTo>
                    <a:pt x="171442" y="1657708"/>
                  </a:lnTo>
                  <a:lnTo>
                    <a:pt x="171345" y="1662250"/>
                  </a:lnTo>
                  <a:lnTo>
                    <a:pt x="171255" y="1666792"/>
                  </a:lnTo>
                  <a:lnTo>
                    <a:pt x="171170" y="1671333"/>
                  </a:lnTo>
                  <a:lnTo>
                    <a:pt x="171089" y="1675875"/>
                  </a:lnTo>
                  <a:lnTo>
                    <a:pt x="171012" y="1680417"/>
                  </a:lnTo>
                  <a:lnTo>
                    <a:pt x="170939" y="1684958"/>
                  </a:lnTo>
                  <a:lnTo>
                    <a:pt x="170869" y="1689500"/>
                  </a:lnTo>
                  <a:lnTo>
                    <a:pt x="170802" y="1694042"/>
                  </a:lnTo>
                  <a:lnTo>
                    <a:pt x="170737" y="1698583"/>
                  </a:lnTo>
                  <a:lnTo>
                    <a:pt x="170673" y="1703125"/>
                  </a:lnTo>
                  <a:lnTo>
                    <a:pt x="170611" y="1707667"/>
                  </a:lnTo>
                  <a:lnTo>
                    <a:pt x="170550" y="1712208"/>
                  </a:lnTo>
                  <a:lnTo>
                    <a:pt x="170489" y="1716750"/>
                  </a:lnTo>
                  <a:lnTo>
                    <a:pt x="170428" y="1721292"/>
                  </a:lnTo>
                  <a:lnTo>
                    <a:pt x="170367" y="1725833"/>
                  </a:lnTo>
                  <a:lnTo>
                    <a:pt x="170306" y="1730375"/>
                  </a:lnTo>
                  <a:lnTo>
                    <a:pt x="170243" y="1734917"/>
                  </a:lnTo>
                  <a:lnTo>
                    <a:pt x="170180" y="1739458"/>
                  </a:lnTo>
                  <a:lnTo>
                    <a:pt x="170115" y="1744000"/>
                  </a:lnTo>
                  <a:lnTo>
                    <a:pt x="170048" y="1748542"/>
                  </a:lnTo>
                  <a:lnTo>
                    <a:pt x="169979" y="1753083"/>
                  </a:lnTo>
                  <a:lnTo>
                    <a:pt x="169908" y="1757625"/>
                  </a:lnTo>
                  <a:lnTo>
                    <a:pt x="169834" y="1762167"/>
                  </a:lnTo>
                  <a:lnTo>
                    <a:pt x="169758" y="1766708"/>
                  </a:lnTo>
                  <a:lnTo>
                    <a:pt x="169679" y="1771250"/>
                  </a:lnTo>
                  <a:lnTo>
                    <a:pt x="169598" y="1775792"/>
                  </a:lnTo>
                  <a:lnTo>
                    <a:pt x="169514" y="1780333"/>
                  </a:lnTo>
                  <a:lnTo>
                    <a:pt x="169428" y="1784875"/>
                  </a:lnTo>
                  <a:lnTo>
                    <a:pt x="169339" y="1789417"/>
                  </a:lnTo>
                  <a:lnTo>
                    <a:pt x="169247" y="1793958"/>
                  </a:lnTo>
                  <a:lnTo>
                    <a:pt x="169154" y="1798500"/>
                  </a:lnTo>
                  <a:lnTo>
                    <a:pt x="169058" y="1803042"/>
                  </a:lnTo>
                  <a:lnTo>
                    <a:pt x="168961" y="1807583"/>
                  </a:lnTo>
                  <a:lnTo>
                    <a:pt x="168863" y="1812125"/>
                  </a:lnTo>
                  <a:lnTo>
                    <a:pt x="168765" y="1816667"/>
                  </a:lnTo>
                  <a:lnTo>
                    <a:pt x="168666" y="1821208"/>
                  </a:lnTo>
                  <a:lnTo>
                    <a:pt x="168568" y="1825750"/>
                  </a:lnTo>
                  <a:lnTo>
                    <a:pt x="168471" y="1830292"/>
                  </a:lnTo>
                  <a:lnTo>
                    <a:pt x="168376" y="1834833"/>
                  </a:lnTo>
                  <a:lnTo>
                    <a:pt x="168284" y="1839375"/>
                  </a:lnTo>
                  <a:lnTo>
                    <a:pt x="168194" y="1843917"/>
                  </a:lnTo>
                  <a:lnTo>
                    <a:pt x="168110" y="1848458"/>
                  </a:lnTo>
                  <a:lnTo>
                    <a:pt x="168031" y="1853000"/>
                  </a:lnTo>
                  <a:lnTo>
                    <a:pt x="167959" y="1857542"/>
                  </a:lnTo>
                  <a:lnTo>
                    <a:pt x="167893" y="1862083"/>
                  </a:lnTo>
                  <a:lnTo>
                    <a:pt x="167836" y="1866625"/>
                  </a:lnTo>
                  <a:lnTo>
                    <a:pt x="167790" y="1871167"/>
                  </a:lnTo>
                  <a:lnTo>
                    <a:pt x="167755" y="1875708"/>
                  </a:lnTo>
                  <a:lnTo>
                    <a:pt x="167731" y="1880250"/>
                  </a:lnTo>
                  <a:lnTo>
                    <a:pt x="167719" y="1884792"/>
                  </a:lnTo>
                  <a:lnTo>
                    <a:pt x="167723" y="1889333"/>
                  </a:lnTo>
                  <a:lnTo>
                    <a:pt x="167745" y="1893875"/>
                  </a:lnTo>
                  <a:lnTo>
                    <a:pt x="167784" y="1898417"/>
                  </a:lnTo>
                  <a:lnTo>
                    <a:pt x="167839" y="1902958"/>
                  </a:lnTo>
                  <a:lnTo>
                    <a:pt x="167912" y="1907500"/>
                  </a:lnTo>
                  <a:lnTo>
                    <a:pt x="168013" y="1912042"/>
                  </a:lnTo>
                  <a:lnTo>
                    <a:pt x="168135" y="1916583"/>
                  </a:lnTo>
                  <a:lnTo>
                    <a:pt x="168280" y="1921125"/>
                  </a:lnTo>
                  <a:lnTo>
                    <a:pt x="168448" y="1925667"/>
                  </a:lnTo>
                  <a:lnTo>
                    <a:pt x="168646" y="1930208"/>
                  </a:lnTo>
                  <a:lnTo>
                    <a:pt x="168875" y="1934750"/>
                  </a:lnTo>
                  <a:lnTo>
                    <a:pt x="169133" y="1939292"/>
                  </a:lnTo>
                  <a:lnTo>
                    <a:pt x="169419" y="1943833"/>
                  </a:lnTo>
                  <a:lnTo>
                    <a:pt x="169736" y="1948375"/>
                  </a:lnTo>
                  <a:lnTo>
                    <a:pt x="170096" y="1952917"/>
                  </a:lnTo>
                  <a:lnTo>
                    <a:pt x="170489" y="1957458"/>
                  </a:lnTo>
                  <a:lnTo>
                    <a:pt x="170916" y="1962000"/>
                  </a:lnTo>
                  <a:lnTo>
                    <a:pt x="171379" y="1966542"/>
                  </a:lnTo>
                  <a:lnTo>
                    <a:pt x="171886" y="1971083"/>
                  </a:lnTo>
                  <a:lnTo>
                    <a:pt x="172437" y="1975625"/>
                  </a:lnTo>
                  <a:lnTo>
                    <a:pt x="173026" y="1980167"/>
                  </a:lnTo>
                  <a:lnTo>
                    <a:pt x="173653" y="1984708"/>
                  </a:lnTo>
                  <a:lnTo>
                    <a:pt x="174323" y="1989250"/>
                  </a:lnTo>
                  <a:lnTo>
                    <a:pt x="175046" y="1993792"/>
                  </a:lnTo>
                  <a:lnTo>
                    <a:pt x="175810" y="1998333"/>
                  </a:lnTo>
                  <a:lnTo>
                    <a:pt x="176613" y="2002875"/>
                  </a:lnTo>
                  <a:lnTo>
                    <a:pt x="177456" y="2007417"/>
                  </a:lnTo>
                  <a:lnTo>
                    <a:pt x="178352" y="2011958"/>
                  </a:lnTo>
                  <a:lnTo>
                    <a:pt x="179289" y="2016500"/>
                  </a:lnTo>
                  <a:lnTo>
                    <a:pt x="180264" y="2021042"/>
                  </a:lnTo>
                  <a:lnTo>
                    <a:pt x="181276" y="2025583"/>
                  </a:lnTo>
                  <a:lnTo>
                    <a:pt x="182326" y="2030125"/>
                  </a:lnTo>
                  <a:lnTo>
                    <a:pt x="183418" y="2034667"/>
                  </a:lnTo>
                  <a:lnTo>
                    <a:pt x="184538" y="2039208"/>
                  </a:lnTo>
                  <a:lnTo>
                    <a:pt x="185685" y="2043750"/>
                  </a:lnTo>
                  <a:lnTo>
                    <a:pt x="186857" y="2048292"/>
                  </a:lnTo>
                  <a:lnTo>
                    <a:pt x="188055" y="2052833"/>
                  </a:lnTo>
                  <a:lnTo>
                    <a:pt x="189269" y="2057375"/>
                  </a:lnTo>
                  <a:lnTo>
                    <a:pt x="190493" y="2061917"/>
                  </a:lnTo>
                  <a:lnTo>
                    <a:pt x="191724" y="2066458"/>
                  </a:lnTo>
                  <a:lnTo>
                    <a:pt x="192958" y="2071000"/>
                  </a:lnTo>
                  <a:lnTo>
                    <a:pt x="194186" y="2075542"/>
                  </a:lnTo>
                  <a:lnTo>
                    <a:pt x="195402" y="2080083"/>
                  </a:lnTo>
                  <a:lnTo>
                    <a:pt x="196603" y="2084625"/>
                  </a:lnTo>
                  <a:lnTo>
                    <a:pt x="197785" y="2089167"/>
                  </a:lnTo>
                  <a:lnTo>
                    <a:pt x="198927" y="2093708"/>
                  </a:lnTo>
                  <a:lnTo>
                    <a:pt x="200033" y="2098250"/>
                  </a:lnTo>
                  <a:lnTo>
                    <a:pt x="201098" y="2102792"/>
                  </a:lnTo>
                  <a:lnTo>
                    <a:pt x="202119" y="2107333"/>
                  </a:lnTo>
                  <a:lnTo>
                    <a:pt x="203077" y="2111875"/>
                  </a:lnTo>
                  <a:lnTo>
                    <a:pt x="203965" y="2116417"/>
                  </a:lnTo>
                  <a:lnTo>
                    <a:pt x="204789" y="2120958"/>
                  </a:lnTo>
                  <a:lnTo>
                    <a:pt x="205545" y="2125500"/>
                  </a:lnTo>
                  <a:lnTo>
                    <a:pt x="206227" y="2130042"/>
                  </a:lnTo>
                  <a:lnTo>
                    <a:pt x="206802" y="2134583"/>
                  </a:lnTo>
                  <a:lnTo>
                    <a:pt x="207294" y="2139125"/>
                  </a:lnTo>
                  <a:lnTo>
                    <a:pt x="207703" y="2143667"/>
                  </a:lnTo>
                  <a:lnTo>
                    <a:pt x="208024" y="2148208"/>
                  </a:lnTo>
                  <a:lnTo>
                    <a:pt x="208233" y="2152750"/>
                  </a:lnTo>
                  <a:lnTo>
                    <a:pt x="208337" y="2157292"/>
                  </a:lnTo>
                  <a:lnTo>
                    <a:pt x="208349" y="2161833"/>
                  </a:lnTo>
                  <a:lnTo>
                    <a:pt x="208269" y="2166375"/>
                  </a:lnTo>
                  <a:lnTo>
                    <a:pt x="208089" y="2170917"/>
                  </a:lnTo>
                  <a:lnTo>
                    <a:pt x="207789" y="2175458"/>
                  </a:lnTo>
                  <a:lnTo>
                    <a:pt x="207400" y="2180000"/>
                  </a:lnTo>
                  <a:lnTo>
                    <a:pt x="206924" y="2184542"/>
                  </a:lnTo>
                  <a:lnTo>
                    <a:pt x="206363" y="2189083"/>
                  </a:lnTo>
                  <a:lnTo>
                    <a:pt x="205695" y="2193625"/>
                  </a:lnTo>
                  <a:lnTo>
                    <a:pt x="204943" y="2198167"/>
                  </a:lnTo>
                  <a:lnTo>
                    <a:pt x="204118" y="2202708"/>
                  </a:lnTo>
                  <a:lnTo>
                    <a:pt x="203223" y="2207250"/>
                  </a:lnTo>
                  <a:lnTo>
                    <a:pt x="202256" y="2211792"/>
                  </a:lnTo>
                  <a:lnTo>
                    <a:pt x="201213" y="2216333"/>
                  </a:lnTo>
                  <a:lnTo>
                    <a:pt x="200117" y="2220875"/>
                  </a:lnTo>
                  <a:lnTo>
                    <a:pt x="198973" y="2225417"/>
                  </a:lnTo>
                  <a:lnTo>
                    <a:pt x="197785" y="2229958"/>
                  </a:lnTo>
                  <a:lnTo>
                    <a:pt x="196547" y="2234500"/>
                  </a:lnTo>
                  <a:lnTo>
                    <a:pt x="195277" y="2239042"/>
                  </a:lnTo>
                  <a:lnTo>
                    <a:pt x="193981" y="2243583"/>
                  </a:lnTo>
                  <a:lnTo>
                    <a:pt x="192664" y="2248125"/>
                  </a:lnTo>
                  <a:lnTo>
                    <a:pt x="191329" y="2252667"/>
                  </a:lnTo>
                  <a:lnTo>
                    <a:pt x="189982" y="2257208"/>
                  </a:lnTo>
                  <a:lnTo>
                    <a:pt x="188631" y="2261750"/>
                  </a:lnTo>
                  <a:lnTo>
                    <a:pt x="187280" y="2266292"/>
                  </a:lnTo>
                  <a:lnTo>
                    <a:pt x="185932" y="2270833"/>
                  </a:lnTo>
                  <a:lnTo>
                    <a:pt x="184596" y="2275375"/>
                  </a:lnTo>
                  <a:lnTo>
                    <a:pt x="183274" y="2279917"/>
                  </a:lnTo>
                  <a:lnTo>
                    <a:pt x="181968" y="2284458"/>
                  </a:lnTo>
                  <a:lnTo>
                    <a:pt x="180682" y="2289000"/>
                  </a:lnTo>
                  <a:lnTo>
                    <a:pt x="179422" y="2293542"/>
                  </a:lnTo>
                  <a:lnTo>
                    <a:pt x="178193" y="2298083"/>
                  </a:lnTo>
                  <a:lnTo>
                    <a:pt x="176992" y="2302625"/>
                  </a:lnTo>
                  <a:lnTo>
                    <a:pt x="175821" y="2307167"/>
                  </a:lnTo>
                  <a:lnTo>
                    <a:pt x="174682" y="2311708"/>
                  </a:lnTo>
                  <a:lnTo>
                    <a:pt x="173588" y="2316250"/>
                  </a:lnTo>
                  <a:lnTo>
                    <a:pt x="172530" y="2320792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8" name="pg42">
              <a:extLst>
                <a:ext uri="{FF2B5EF4-FFF2-40B4-BE49-F238E27FC236}">
                  <a16:creationId xmlns:a16="http://schemas.microsoft.com/office/drawing/2014/main" id="{9585B27F-4347-CB4E-89D9-8C0116F46BF7}"/>
                </a:ext>
              </a:extLst>
            </p:cNvPr>
            <p:cNvSpPr/>
            <p:nvPr/>
          </p:nvSpPr>
          <p:spPr>
            <a:xfrm>
              <a:off x="10075286" y="3808001"/>
              <a:ext cx="397566" cy="3226705"/>
            </a:xfrm>
            <a:custGeom>
              <a:avLst/>
              <a:gdLst/>
              <a:ahLst/>
              <a:cxnLst/>
              <a:rect l="0" t="0" r="0" b="0"/>
              <a:pathLst>
                <a:path w="397566" h="3226705">
                  <a:moveTo>
                    <a:pt x="198710" y="3226705"/>
                  </a:moveTo>
                  <a:lnTo>
                    <a:pt x="198710" y="3220390"/>
                  </a:lnTo>
                  <a:lnTo>
                    <a:pt x="198712" y="3214076"/>
                  </a:lnTo>
                  <a:lnTo>
                    <a:pt x="198715" y="3207761"/>
                  </a:lnTo>
                  <a:lnTo>
                    <a:pt x="198719" y="3201447"/>
                  </a:lnTo>
                  <a:lnTo>
                    <a:pt x="198722" y="3195132"/>
                  </a:lnTo>
                  <a:lnTo>
                    <a:pt x="198725" y="3188818"/>
                  </a:lnTo>
                  <a:lnTo>
                    <a:pt x="198726" y="3182503"/>
                  </a:lnTo>
                  <a:lnTo>
                    <a:pt x="198726" y="3176189"/>
                  </a:lnTo>
                  <a:lnTo>
                    <a:pt x="198724" y="3169874"/>
                  </a:lnTo>
                  <a:lnTo>
                    <a:pt x="198720" y="3163560"/>
                  </a:lnTo>
                  <a:lnTo>
                    <a:pt x="198714" y="3157245"/>
                  </a:lnTo>
                  <a:lnTo>
                    <a:pt x="198705" y="3150931"/>
                  </a:lnTo>
                  <a:lnTo>
                    <a:pt x="198696" y="3144616"/>
                  </a:lnTo>
                  <a:lnTo>
                    <a:pt x="198685" y="3138302"/>
                  </a:lnTo>
                  <a:lnTo>
                    <a:pt x="198674" y="3131987"/>
                  </a:lnTo>
                  <a:lnTo>
                    <a:pt x="198663" y="3125673"/>
                  </a:lnTo>
                  <a:lnTo>
                    <a:pt x="198651" y="3119358"/>
                  </a:lnTo>
                  <a:lnTo>
                    <a:pt x="198641" y="3113044"/>
                  </a:lnTo>
                  <a:lnTo>
                    <a:pt x="198631" y="3106729"/>
                  </a:lnTo>
                  <a:lnTo>
                    <a:pt x="198622" y="3100415"/>
                  </a:lnTo>
                  <a:lnTo>
                    <a:pt x="198614" y="3094100"/>
                  </a:lnTo>
                  <a:lnTo>
                    <a:pt x="198607" y="3087786"/>
                  </a:lnTo>
                  <a:lnTo>
                    <a:pt x="198600" y="3081471"/>
                  </a:lnTo>
                  <a:lnTo>
                    <a:pt x="198594" y="3075157"/>
                  </a:lnTo>
                  <a:lnTo>
                    <a:pt x="198589" y="3068842"/>
                  </a:lnTo>
                  <a:lnTo>
                    <a:pt x="198583" y="3062528"/>
                  </a:lnTo>
                  <a:lnTo>
                    <a:pt x="198578" y="3056213"/>
                  </a:lnTo>
                  <a:lnTo>
                    <a:pt x="198573" y="3049899"/>
                  </a:lnTo>
                  <a:lnTo>
                    <a:pt x="198567" y="3043585"/>
                  </a:lnTo>
                  <a:lnTo>
                    <a:pt x="198561" y="3037270"/>
                  </a:lnTo>
                  <a:lnTo>
                    <a:pt x="198555" y="3030956"/>
                  </a:lnTo>
                  <a:lnTo>
                    <a:pt x="198549" y="3024641"/>
                  </a:lnTo>
                  <a:lnTo>
                    <a:pt x="198544" y="3018327"/>
                  </a:lnTo>
                  <a:lnTo>
                    <a:pt x="198540" y="3012012"/>
                  </a:lnTo>
                  <a:lnTo>
                    <a:pt x="198537" y="3005698"/>
                  </a:lnTo>
                  <a:lnTo>
                    <a:pt x="198536" y="2999383"/>
                  </a:lnTo>
                  <a:lnTo>
                    <a:pt x="198538" y="2993069"/>
                  </a:lnTo>
                  <a:lnTo>
                    <a:pt x="198541" y="2986754"/>
                  </a:lnTo>
                  <a:lnTo>
                    <a:pt x="198547" y="2980440"/>
                  </a:lnTo>
                  <a:lnTo>
                    <a:pt x="198554" y="2974125"/>
                  </a:lnTo>
                  <a:lnTo>
                    <a:pt x="198563" y="2967811"/>
                  </a:lnTo>
                  <a:lnTo>
                    <a:pt x="198573" y="2961496"/>
                  </a:lnTo>
                  <a:lnTo>
                    <a:pt x="198583" y="2955182"/>
                  </a:lnTo>
                  <a:lnTo>
                    <a:pt x="198593" y="2948867"/>
                  </a:lnTo>
                  <a:lnTo>
                    <a:pt x="198602" y="2942553"/>
                  </a:lnTo>
                  <a:lnTo>
                    <a:pt x="198609" y="2936238"/>
                  </a:lnTo>
                  <a:lnTo>
                    <a:pt x="198615" y="2929924"/>
                  </a:lnTo>
                  <a:lnTo>
                    <a:pt x="198619" y="2923609"/>
                  </a:lnTo>
                  <a:lnTo>
                    <a:pt x="198621" y="2917295"/>
                  </a:lnTo>
                  <a:lnTo>
                    <a:pt x="198622" y="2910980"/>
                  </a:lnTo>
                  <a:lnTo>
                    <a:pt x="198621" y="2904666"/>
                  </a:lnTo>
                  <a:lnTo>
                    <a:pt x="198619" y="2898351"/>
                  </a:lnTo>
                  <a:lnTo>
                    <a:pt x="198616" y="2892037"/>
                  </a:lnTo>
                  <a:lnTo>
                    <a:pt x="198614" y="2885722"/>
                  </a:lnTo>
                  <a:lnTo>
                    <a:pt x="198613" y="2879408"/>
                  </a:lnTo>
                  <a:lnTo>
                    <a:pt x="198611" y="2873093"/>
                  </a:lnTo>
                  <a:lnTo>
                    <a:pt x="198610" y="2866779"/>
                  </a:lnTo>
                  <a:lnTo>
                    <a:pt x="198610" y="2860464"/>
                  </a:lnTo>
                  <a:lnTo>
                    <a:pt x="198608" y="2854150"/>
                  </a:lnTo>
                  <a:lnTo>
                    <a:pt x="198606" y="2847835"/>
                  </a:lnTo>
                  <a:lnTo>
                    <a:pt x="198603" y="2841521"/>
                  </a:lnTo>
                  <a:lnTo>
                    <a:pt x="198598" y="2835206"/>
                  </a:lnTo>
                  <a:lnTo>
                    <a:pt x="198592" y="2828892"/>
                  </a:lnTo>
                  <a:lnTo>
                    <a:pt x="198584" y="2822577"/>
                  </a:lnTo>
                  <a:lnTo>
                    <a:pt x="198575" y="2816263"/>
                  </a:lnTo>
                  <a:lnTo>
                    <a:pt x="198567" y="2809948"/>
                  </a:lnTo>
                  <a:lnTo>
                    <a:pt x="198559" y="2803634"/>
                  </a:lnTo>
                  <a:lnTo>
                    <a:pt x="198553" y="2797319"/>
                  </a:lnTo>
                  <a:lnTo>
                    <a:pt x="198549" y="2791005"/>
                  </a:lnTo>
                  <a:lnTo>
                    <a:pt x="198547" y="2784690"/>
                  </a:lnTo>
                  <a:lnTo>
                    <a:pt x="198547" y="2778376"/>
                  </a:lnTo>
                  <a:lnTo>
                    <a:pt x="198547" y="2772061"/>
                  </a:lnTo>
                  <a:lnTo>
                    <a:pt x="198547" y="2765747"/>
                  </a:lnTo>
                  <a:lnTo>
                    <a:pt x="198545" y="2759432"/>
                  </a:lnTo>
                  <a:lnTo>
                    <a:pt x="198540" y="2753118"/>
                  </a:lnTo>
                  <a:lnTo>
                    <a:pt x="198531" y="2746803"/>
                  </a:lnTo>
                  <a:lnTo>
                    <a:pt x="198516" y="2740489"/>
                  </a:lnTo>
                  <a:lnTo>
                    <a:pt x="198495" y="2734174"/>
                  </a:lnTo>
                  <a:lnTo>
                    <a:pt x="198469" y="2727860"/>
                  </a:lnTo>
                  <a:lnTo>
                    <a:pt x="198439" y="2721545"/>
                  </a:lnTo>
                  <a:lnTo>
                    <a:pt x="198404" y="2715231"/>
                  </a:lnTo>
                  <a:lnTo>
                    <a:pt x="198366" y="2708916"/>
                  </a:lnTo>
                  <a:lnTo>
                    <a:pt x="198326" y="2702602"/>
                  </a:lnTo>
                  <a:lnTo>
                    <a:pt x="198285" y="2696287"/>
                  </a:lnTo>
                  <a:lnTo>
                    <a:pt x="198243" y="2689973"/>
                  </a:lnTo>
                  <a:lnTo>
                    <a:pt x="198199" y="2683658"/>
                  </a:lnTo>
                  <a:lnTo>
                    <a:pt x="198153" y="2677344"/>
                  </a:lnTo>
                  <a:lnTo>
                    <a:pt x="198103" y="2671030"/>
                  </a:lnTo>
                  <a:lnTo>
                    <a:pt x="198046" y="2664715"/>
                  </a:lnTo>
                  <a:lnTo>
                    <a:pt x="197978" y="2658401"/>
                  </a:lnTo>
                  <a:lnTo>
                    <a:pt x="197895" y="2652086"/>
                  </a:lnTo>
                  <a:lnTo>
                    <a:pt x="197794" y="2645772"/>
                  </a:lnTo>
                  <a:lnTo>
                    <a:pt x="197670" y="2639457"/>
                  </a:lnTo>
                  <a:lnTo>
                    <a:pt x="197518" y="2633143"/>
                  </a:lnTo>
                  <a:lnTo>
                    <a:pt x="197336" y="2626828"/>
                  </a:lnTo>
                  <a:lnTo>
                    <a:pt x="197120" y="2620514"/>
                  </a:lnTo>
                  <a:lnTo>
                    <a:pt x="196868" y="2614199"/>
                  </a:lnTo>
                  <a:lnTo>
                    <a:pt x="196578" y="2607885"/>
                  </a:lnTo>
                  <a:lnTo>
                    <a:pt x="196250" y="2601570"/>
                  </a:lnTo>
                  <a:lnTo>
                    <a:pt x="195885" y="2595256"/>
                  </a:lnTo>
                  <a:lnTo>
                    <a:pt x="195484" y="2588941"/>
                  </a:lnTo>
                  <a:lnTo>
                    <a:pt x="195053" y="2582627"/>
                  </a:lnTo>
                  <a:lnTo>
                    <a:pt x="194600" y="2576312"/>
                  </a:lnTo>
                  <a:lnTo>
                    <a:pt x="194130" y="2569998"/>
                  </a:lnTo>
                  <a:lnTo>
                    <a:pt x="193650" y="2563683"/>
                  </a:lnTo>
                  <a:lnTo>
                    <a:pt x="193167" y="2557369"/>
                  </a:lnTo>
                  <a:lnTo>
                    <a:pt x="192688" y="2551054"/>
                  </a:lnTo>
                  <a:lnTo>
                    <a:pt x="192218" y="2544740"/>
                  </a:lnTo>
                  <a:lnTo>
                    <a:pt x="191761" y="2538425"/>
                  </a:lnTo>
                  <a:lnTo>
                    <a:pt x="191319" y="2532111"/>
                  </a:lnTo>
                  <a:lnTo>
                    <a:pt x="190890" y="2525796"/>
                  </a:lnTo>
                  <a:lnTo>
                    <a:pt x="190473" y="2519482"/>
                  </a:lnTo>
                  <a:lnTo>
                    <a:pt x="190061" y="2513167"/>
                  </a:lnTo>
                  <a:lnTo>
                    <a:pt x="189648" y="2506853"/>
                  </a:lnTo>
                  <a:lnTo>
                    <a:pt x="189229" y="2500538"/>
                  </a:lnTo>
                  <a:lnTo>
                    <a:pt x="188798" y="2494224"/>
                  </a:lnTo>
                  <a:lnTo>
                    <a:pt x="188354" y="2487909"/>
                  </a:lnTo>
                  <a:lnTo>
                    <a:pt x="187896" y="2481595"/>
                  </a:lnTo>
                  <a:lnTo>
                    <a:pt x="187424" y="2475280"/>
                  </a:lnTo>
                  <a:lnTo>
                    <a:pt x="186942" y="2468966"/>
                  </a:lnTo>
                  <a:lnTo>
                    <a:pt x="186453" y="2462651"/>
                  </a:lnTo>
                  <a:lnTo>
                    <a:pt x="185962" y="2456337"/>
                  </a:lnTo>
                  <a:lnTo>
                    <a:pt x="185472" y="2450022"/>
                  </a:lnTo>
                  <a:lnTo>
                    <a:pt x="184988" y="2443708"/>
                  </a:lnTo>
                  <a:lnTo>
                    <a:pt x="184511" y="2437393"/>
                  </a:lnTo>
                  <a:lnTo>
                    <a:pt x="184042" y="2431079"/>
                  </a:lnTo>
                  <a:lnTo>
                    <a:pt x="183581" y="2424764"/>
                  </a:lnTo>
                  <a:lnTo>
                    <a:pt x="183130" y="2418450"/>
                  </a:lnTo>
                  <a:lnTo>
                    <a:pt x="182687" y="2412135"/>
                  </a:lnTo>
                  <a:lnTo>
                    <a:pt x="182255" y="2405821"/>
                  </a:lnTo>
                  <a:lnTo>
                    <a:pt x="181835" y="2399506"/>
                  </a:lnTo>
                  <a:lnTo>
                    <a:pt x="181427" y="2393192"/>
                  </a:lnTo>
                  <a:lnTo>
                    <a:pt x="181034" y="2386877"/>
                  </a:lnTo>
                  <a:lnTo>
                    <a:pt x="180655" y="2380563"/>
                  </a:lnTo>
                  <a:lnTo>
                    <a:pt x="180290" y="2374248"/>
                  </a:lnTo>
                  <a:lnTo>
                    <a:pt x="179939" y="2367934"/>
                  </a:lnTo>
                  <a:lnTo>
                    <a:pt x="179598" y="2361619"/>
                  </a:lnTo>
                  <a:lnTo>
                    <a:pt x="179266" y="2355305"/>
                  </a:lnTo>
                  <a:lnTo>
                    <a:pt x="178938" y="2348990"/>
                  </a:lnTo>
                  <a:lnTo>
                    <a:pt x="178615" y="2342676"/>
                  </a:lnTo>
                  <a:lnTo>
                    <a:pt x="178296" y="2336361"/>
                  </a:lnTo>
                  <a:lnTo>
                    <a:pt x="177984" y="2330047"/>
                  </a:lnTo>
                  <a:lnTo>
                    <a:pt x="177680" y="2323732"/>
                  </a:lnTo>
                  <a:lnTo>
                    <a:pt x="177388" y="2317418"/>
                  </a:lnTo>
                  <a:lnTo>
                    <a:pt x="177114" y="2311103"/>
                  </a:lnTo>
                  <a:lnTo>
                    <a:pt x="176859" y="2304789"/>
                  </a:lnTo>
                  <a:lnTo>
                    <a:pt x="176629" y="2298474"/>
                  </a:lnTo>
                  <a:lnTo>
                    <a:pt x="176425" y="2292160"/>
                  </a:lnTo>
                  <a:lnTo>
                    <a:pt x="176248" y="2285846"/>
                  </a:lnTo>
                  <a:lnTo>
                    <a:pt x="176097" y="2279531"/>
                  </a:lnTo>
                  <a:lnTo>
                    <a:pt x="175970" y="2273217"/>
                  </a:lnTo>
                  <a:lnTo>
                    <a:pt x="175864" y="2266902"/>
                  </a:lnTo>
                  <a:lnTo>
                    <a:pt x="175777" y="2260588"/>
                  </a:lnTo>
                  <a:lnTo>
                    <a:pt x="175705" y="2254273"/>
                  </a:lnTo>
                  <a:lnTo>
                    <a:pt x="175646" y="2247959"/>
                  </a:lnTo>
                  <a:lnTo>
                    <a:pt x="175596" y="2241644"/>
                  </a:lnTo>
                  <a:lnTo>
                    <a:pt x="175551" y="2235330"/>
                  </a:lnTo>
                  <a:lnTo>
                    <a:pt x="175509" y="2229015"/>
                  </a:lnTo>
                  <a:lnTo>
                    <a:pt x="175468" y="2222701"/>
                  </a:lnTo>
                  <a:lnTo>
                    <a:pt x="175428" y="2216386"/>
                  </a:lnTo>
                  <a:lnTo>
                    <a:pt x="175393" y="2210072"/>
                  </a:lnTo>
                  <a:lnTo>
                    <a:pt x="175369" y="2203757"/>
                  </a:lnTo>
                  <a:lnTo>
                    <a:pt x="175366" y="2197443"/>
                  </a:lnTo>
                  <a:lnTo>
                    <a:pt x="175396" y="2191128"/>
                  </a:lnTo>
                  <a:lnTo>
                    <a:pt x="175475" y="2184814"/>
                  </a:lnTo>
                  <a:lnTo>
                    <a:pt x="175616" y="2178499"/>
                  </a:lnTo>
                  <a:lnTo>
                    <a:pt x="175832" y="2172185"/>
                  </a:lnTo>
                  <a:lnTo>
                    <a:pt x="176133" y="2165870"/>
                  </a:lnTo>
                  <a:lnTo>
                    <a:pt x="176519" y="2159556"/>
                  </a:lnTo>
                  <a:lnTo>
                    <a:pt x="176988" y="2153241"/>
                  </a:lnTo>
                  <a:lnTo>
                    <a:pt x="177529" y="2146927"/>
                  </a:lnTo>
                  <a:lnTo>
                    <a:pt x="178125" y="2140612"/>
                  </a:lnTo>
                  <a:lnTo>
                    <a:pt x="178752" y="2134298"/>
                  </a:lnTo>
                  <a:lnTo>
                    <a:pt x="179381" y="2127983"/>
                  </a:lnTo>
                  <a:lnTo>
                    <a:pt x="179992" y="2121669"/>
                  </a:lnTo>
                  <a:lnTo>
                    <a:pt x="180566" y="2115354"/>
                  </a:lnTo>
                  <a:lnTo>
                    <a:pt x="181092" y="2109040"/>
                  </a:lnTo>
                  <a:lnTo>
                    <a:pt x="181562" y="2102725"/>
                  </a:lnTo>
                  <a:lnTo>
                    <a:pt x="181975" y="2096411"/>
                  </a:lnTo>
                  <a:lnTo>
                    <a:pt x="182333" y="2090096"/>
                  </a:lnTo>
                  <a:lnTo>
                    <a:pt x="182642" y="2083782"/>
                  </a:lnTo>
                  <a:lnTo>
                    <a:pt x="182904" y="2077467"/>
                  </a:lnTo>
                  <a:lnTo>
                    <a:pt x="183122" y="2071153"/>
                  </a:lnTo>
                  <a:lnTo>
                    <a:pt x="183294" y="2064838"/>
                  </a:lnTo>
                  <a:lnTo>
                    <a:pt x="183415" y="2058524"/>
                  </a:lnTo>
                  <a:lnTo>
                    <a:pt x="183481" y="2052209"/>
                  </a:lnTo>
                  <a:lnTo>
                    <a:pt x="183483" y="2045895"/>
                  </a:lnTo>
                  <a:lnTo>
                    <a:pt x="183417" y="2039580"/>
                  </a:lnTo>
                  <a:lnTo>
                    <a:pt x="183279" y="2033266"/>
                  </a:lnTo>
                  <a:lnTo>
                    <a:pt x="183071" y="2026951"/>
                  </a:lnTo>
                  <a:lnTo>
                    <a:pt x="182799" y="2020637"/>
                  </a:lnTo>
                  <a:lnTo>
                    <a:pt x="182475" y="2014322"/>
                  </a:lnTo>
                  <a:lnTo>
                    <a:pt x="182115" y="2008008"/>
                  </a:lnTo>
                  <a:lnTo>
                    <a:pt x="181738" y="2001693"/>
                  </a:lnTo>
                  <a:lnTo>
                    <a:pt x="181362" y="1995379"/>
                  </a:lnTo>
                  <a:lnTo>
                    <a:pt x="181007" y="1989064"/>
                  </a:lnTo>
                  <a:lnTo>
                    <a:pt x="180689" y="1982750"/>
                  </a:lnTo>
                  <a:lnTo>
                    <a:pt x="180413" y="1976435"/>
                  </a:lnTo>
                  <a:lnTo>
                    <a:pt x="180181" y="1970121"/>
                  </a:lnTo>
                  <a:lnTo>
                    <a:pt x="179987" y="1963806"/>
                  </a:lnTo>
                  <a:lnTo>
                    <a:pt x="179822" y="1957492"/>
                  </a:lnTo>
                  <a:lnTo>
                    <a:pt x="179672" y="1951177"/>
                  </a:lnTo>
                  <a:lnTo>
                    <a:pt x="179525" y="1944863"/>
                  </a:lnTo>
                  <a:lnTo>
                    <a:pt x="179368" y="1938548"/>
                  </a:lnTo>
                  <a:lnTo>
                    <a:pt x="179192" y="1932234"/>
                  </a:lnTo>
                  <a:lnTo>
                    <a:pt x="178990" y="1925919"/>
                  </a:lnTo>
                  <a:lnTo>
                    <a:pt x="178762" y="1919605"/>
                  </a:lnTo>
                  <a:lnTo>
                    <a:pt x="178511" y="1913290"/>
                  </a:lnTo>
                  <a:lnTo>
                    <a:pt x="178244" y="1906976"/>
                  </a:lnTo>
                  <a:lnTo>
                    <a:pt x="177973" y="1900662"/>
                  </a:lnTo>
                  <a:lnTo>
                    <a:pt x="177705" y="1894347"/>
                  </a:lnTo>
                  <a:lnTo>
                    <a:pt x="177448" y="1888033"/>
                  </a:lnTo>
                  <a:lnTo>
                    <a:pt x="177206" y="1881718"/>
                  </a:lnTo>
                  <a:lnTo>
                    <a:pt x="176981" y="1875404"/>
                  </a:lnTo>
                  <a:lnTo>
                    <a:pt x="176772" y="1869089"/>
                  </a:lnTo>
                  <a:lnTo>
                    <a:pt x="176574" y="1862775"/>
                  </a:lnTo>
                  <a:lnTo>
                    <a:pt x="176382" y="1856460"/>
                  </a:lnTo>
                  <a:lnTo>
                    <a:pt x="176190" y="1850146"/>
                  </a:lnTo>
                  <a:lnTo>
                    <a:pt x="175992" y="1843831"/>
                  </a:lnTo>
                  <a:lnTo>
                    <a:pt x="175779" y="1837517"/>
                  </a:lnTo>
                  <a:lnTo>
                    <a:pt x="175547" y="1831202"/>
                  </a:lnTo>
                  <a:lnTo>
                    <a:pt x="175290" y="1824888"/>
                  </a:lnTo>
                  <a:lnTo>
                    <a:pt x="175007" y="1818573"/>
                  </a:lnTo>
                  <a:lnTo>
                    <a:pt x="174694" y="1812259"/>
                  </a:lnTo>
                  <a:lnTo>
                    <a:pt x="174348" y="1805944"/>
                  </a:lnTo>
                  <a:lnTo>
                    <a:pt x="173969" y="1799630"/>
                  </a:lnTo>
                  <a:lnTo>
                    <a:pt x="173556" y="1793315"/>
                  </a:lnTo>
                  <a:lnTo>
                    <a:pt x="173108" y="1787001"/>
                  </a:lnTo>
                  <a:lnTo>
                    <a:pt x="172627" y="1780686"/>
                  </a:lnTo>
                  <a:lnTo>
                    <a:pt x="172115" y="1774372"/>
                  </a:lnTo>
                  <a:lnTo>
                    <a:pt x="171577" y="1768057"/>
                  </a:lnTo>
                  <a:lnTo>
                    <a:pt x="171019" y="1761743"/>
                  </a:lnTo>
                  <a:lnTo>
                    <a:pt x="170450" y="1755428"/>
                  </a:lnTo>
                  <a:lnTo>
                    <a:pt x="169879" y="1749114"/>
                  </a:lnTo>
                  <a:lnTo>
                    <a:pt x="169315" y="1742799"/>
                  </a:lnTo>
                  <a:lnTo>
                    <a:pt x="168763" y="1736485"/>
                  </a:lnTo>
                  <a:lnTo>
                    <a:pt x="168228" y="1730170"/>
                  </a:lnTo>
                  <a:lnTo>
                    <a:pt x="167714" y="1723856"/>
                  </a:lnTo>
                  <a:lnTo>
                    <a:pt x="167219" y="1717541"/>
                  </a:lnTo>
                  <a:lnTo>
                    <a:pt x="166743" y="1711227"/>
                  </a:lnTo>
                  <a:lnTo>
                    <a:pt x="166280" y="1704912"/>
                  </a:lnTo>
                  <a:lnTo>
                    <a:pt x="165827" y="1698598"/>
                  </a:lnTo>
                  <a:lnTo>
                    <a:pt x="165378" y="1692283"/>
                  </a:lnTo>
                  <a:lnTo>
                    <a:pt x="164928" y="1685969"/>
                  </a:lnTo>
                  <a:lnTo>
                    <a:pt x="164469" y="1679654"/>
                  </a:lnTo>
                  <a:lnTo>
                    <a:pt x="163996" y="1673340"/>
                  </a:lnTo>
                  <a:lnTo>
                    <a:pt x="163505" y="1667025"/>
                  </a:lnTo>
                  <a:lnTo>
                    <a:pt x="162987" y="1660711"/>
                  </a:lnTo>
                  <a:lnTo>
                    <a:pt x="162436" y="1654396"/>
                  </a:lnTo>
                  <a:lnTo>
                    <a:pt x="161843" y="1648082"/>
                  </a:lnTo>
                  <a:lnTo>
                    <a:pt x="161199" y="1641767"/>
                  </a:lnTo>
                  <a:lnTo>
                    <a:pt x="160495" y="1635453"/>
                  </a:lnTo>
                  <a:lnTo>
                    <a:pt x="159723" y="1629138"/>
                  </a:lnTo>
                  <a:lnTo>
                    <a:pt x="158877" y="1622824"/>
                  </a:lnTo>
                  <a:lnTo>
                    <a:pt x="157952" y="1616509"/>
                  </a:lnTo>
                  <a:lnTo>
                    <a:pt x="156943" y="1610195"/>
                  </a:lnTo>
                  <a:lnTo>
                    <a:pt x="155855" y="1603880"/>
                  </a:lnTo>
                  <a:lnTo>
                    <a:pt x="154699" y="1597566"/>
                  </a:lnTo>
                  <a:lnTo>
                    <a:pt x="153485" y="1591251"/>
                  </a:lnTo>
                  <a:lnTo>
                    <a:pt x="152226" y="1584937"/>
                  </a:lnTo>
                  <a:lnTo>
                    <a:pt x="150934" y="1578622"/>
                  </a:lnTo>
                  <a:lnTo>
                    <a:pt x="149621" y="1572308"/>
                  </a:lnTo>
                  <a:lnTo>
                    <a:pt x="148298" y="1565993"/>
                  </a:lnTo>
                  <a:lnTo>
                    <a:pt x="146973" y="1559679"/>
                  </a:lnTo>
                  <a:lnTo>
                    <a:pt x="145650" y="1553364"/>
                  </a:lnTo>
                  <a:lnTo>
                    <a:pt x="144330" y="1547050"/>
                  </a:lnTo>
                  <a:lnTo>
                    <a:pt x="143010" y="1540735"/>
                  </a:lnTo>
                  <a:lnTo>
                    <a:pt x="141685" y="1534421"/>
                  </a:lnTo>
                  <a:lnTo>
                    <a:pt x="140345" y="1528106"/>
                  </a:lnTo>
                  <a:lnTo>
                    <a:pt x="138980" y="1521792"/>
                  </a:lnTo>
                  <a:lnTo>
                    <a:pt x="137582" y="1515478"/>
                  </a:lnTo>
                  <a:lnTo>
                    <a:pt x="136141" y="1509163"/>
                  </a:lnTo>
                  <a:lnTo>
                    <a:pt x="134648" y="1502849"/>
                  </a:lnTo>
                  <a:lnTo>
                    <a:pt x="133097" y="1496534"/>
                  </a:lnTo>
                  <a:lnTo>
                    <a:pt x="131481" y="1490220"/>
                  </a:lnTo>
                  <a:lnTo>
                    <a:pt x="129797" y="1483905"/>
                  </a:lnTo>
                  <a:lnTo>
                    <a:pt x="128039" y="1477591"/>
                  </a:lnTo>
                  <a:lnTo>
                    <a:pt x="126207" y="1471276"/>
                  </a:lnTo>
                  <a:lnTo>
                    <a:pt x="124297" y="1464962"/>
                  </a:lnTo>
                  <a:lnTo>
                    <a:pt x="122303" y="1458647"/>
                  </a:lnTo>
                  <a:lnTo>
                    <a:pt x="120223" y="1452333"/>
                  </a:lnTo>
                  <a:lnTo>
                    <a:pt x="118058" y="1446018"/>
                  </a:lnTo>
                  <a:lnTo>
                    <a:pt x="115803" y="1439704"/>
                  </a:lnTo>
                  <a:lnTo>
                    <a:pt x="113453" y="1433389"/>
                  </a:lnTo>
                  <a:lnTo>
                    <a:pt x="111003" y="1427075"/>
                  </a:lnTo>
                  <a:lnTo>
                    <a:pt x="108443" y="1420760"/>
                  </a:lnTo>
                  <a:lnTo>
                    <a:pt x="105765" y="1414446"/>
                  </a:lnTo>
                  <a:lnTo>
                    <a:pt x="102960" y="1408131"/>
                  </a:lnTo>
                  <a:lnTo>
                    <a:pt x="100020" y="1401817"/>
                  </a:lnTo>
                  <a:lnTo>
                    <a:pt x="96937" y="1395502"/>
                  </a:lnTo>
                  <a:lnTo>
                    <a:pt x="93711" y="1389188"/>
                  </a:lnTo>
                  <a:lnTo>
                    <a:pt x="90338" y="1382873"/>
                  </a:lnTo>
                  <a:lnTo>
                    <a:pt x="86834" y="1376559"/>
                  </a:lnTo>
                  <a:lnTo>
                    <a:pt x="83227" y="1370244"/>
                  </a:lnTo>
                  <a:lnTo>
                    <a:pt x="79545" y="1363930"/>
                  </a:lnTo>
                  <a:lnTo>
                    <a:pt x="75825" y="1357615"/>
                  </a:lnTo>
                  <a:lnTo>
                    <a:pt x="72104" y="1351301"/>
                  </a:lnTo>
                  <a:lnTo>
                    <a:pt x="68422" y="1344986"/>
                  </a:lnTo>
                  <a:lnTo>
                    <a:pt x="64818" y="1338672"/>
                  </a:lnTo>
                  <a:lnTo>
                    <a:pt x="61326" y="1332357"/>
                  </a:lnTo>
                  <a:lnTo>
                    <a:pt x="57975" y="1326043"/>
                  </a:lnTo>
                  <a:lnTo>
                    <a:pt x="54784" y="1319728"/>
                  </a:lnTo>
                  <a:lnTo>
                    <a:pt x="51768" y="1313414"/>
                  </a:lnTo>
                  <a:lnTo>
                    <a:pt x="48939" y="1307099"/>
                  </a:lnTo>
                  <a:lnTo>
                    <a:pt x="46286" y="1300785"/>
                  </a:lnTo>
                  <a:lnTo>
                    <a:pt x="43785" y="1294470"/>
                  </a:lnTo>
                  <a:lnTo>
                    <a:pt x="41411" y="1288156"/>
                  </a:lnTo>
                  <a:lnTo>
                    <a:pt x="39133" y="1281841"/>
                  </a:lnTo>
                  <a:lnTo>
                    <a:pt x="36918" y="1275527"/>
                  </a:lnTo>
                  <a:lnTo>
                    <a:pt x="34733" y="1269212"/>
                  </a:lnTo>
                  <a:lnTo>
                    <a:pt x="32548" y="1262898"/>
                  </a:lnTo>
                  <a:lnTo>
                    <a:pt x="30339" y="1256583"/>
                  </a:lnTo>
                  <a:lnTo>
                    <a:pt x="28091" y="1250269"/>
                  </a:lnTo>
                  <a:lnTo>
                    <a:pt x="25801" y="1243954"/>
                  </a:lnTo>
                  <a:lnTo>
                    <a:pt x="23475" y="1237640"/>
                  </a:lnTo>
                  <a:lnTo>
                    <a:pt x="21133" y="1231325"/>
                  </a:lnTo>
                  <a:lnTo>
                    <a:pt x="18807" y="1225011"/>
                  </a:lnTo>
                  <a:lnTo>
                    <a:pt x="16530" y="1218696"/>
                  </a:lnTo>
                  <a:lnTo>
                    <a:pt x="14332" y="1212382"/>
                  </a:lnTo>
                  <a:lnTo>
                    <a:pt x="12241" y="1206067"/>
                  </a:lnTo>
                  <a:lnTo>
                    <a:pt x="10280" y="1199753"/>
                  </a:lnTo>
                  <a:lnTo>
                    <a:pt x="8464" y="1193438"/>
                  </a:lnTo>
                  <a:lnTo>
                    <a:pt x="6804" y="1187124"/>
                  </a:lnTo>
                  <a:lnTo>
                    <a:pt x="5307" y="1180809"/>
                  </a:lnTo>
                  <a:lnTo>
                    <a:pt x="3980" y="1174495"/>
                  </a:lnTo>
                  <a:lnTo>
                    <a:pt x="2827" y="1168180"/>
                  </a:lnTo>
                  <a:lnTo>
                    <a:pt x="1856" y="1161866"/>
                  </a:lnTo>
                  <a:lnTo>
                    <a:pt x="1086" y="1155551"/>
                  </a:lnTo>
                  <a:lnTo>
                    <a:pt x="523" y="1149237"/>
                  </a:lnTo>
                  <a:lnTo>
                    <a:pt x="162" y="1142923"/>
                  </a:lnTo>
                  <a:lnTo>
                    <a:pt x="0" y="1136608"/>
                  </a:lnTo>
                  <a:lnTo>
                    <a:pt x="23" y="1130294"/>
                  </a:lnTo>
                  <a:lnTo>
                    <a:pt x="212" y="1123979"/>
                  </a:lnTo>
                  <a:lnTo>
                    <a:pt x="537" y="1117665"/>
                  </a:lnTo>
                  <a:lnTo>
                    <a:pt x="967" y="1111350"/>
                  </a:lnTo>
                  <a:lnTo>
                    <a:pt x="1466" y="1105036"/>
                  </a:lnTo>
                  <a:lnTo>
                    <a:pt x="2005" y="1098721"/>
                  </a:lnTo>
                  <a:lnTo>
                    <a:pt x="2564" y="1092407"/>
                  </a:lnTo>
                  <a:lnTo>
                    <a:pt x="3134" y="1086092"/>
                  </a:lnTo>
                  <a:lnTo>
                    <a:pt x="3726" y="1079778"/>
                  </a:lnTo>
                  <a:lnTo>
                    <a:pt x="4369" y="1073463"/>
                  </a:lnTo>
                  <a:lnTo>
                    <a:pt x="5105" y="1067149"/>
                  </a:lnTo>
                  <a:lnTo>
                    <a:pt x="5983" y="1060834"/>
                  </a:lnTo>
                  <a:lnTo>
                    <a:pt x="7057" y="1054520"/>
                  </a:lnTo>
                  <a:lnTo>
                    <a:pt x="8376" y="1048205"/>
                  </a:lnTo>
                  <a:lnTo>
                    <a:pt x="9981" y="1041891"/>
                  </a:lnTo>
                  <a:lnTo>
                    <a:pt x="11901" y="1035576"/>
                  </a:lnTo>
                  <a:lnTo>
                    <a:pt x="14147" y="1029262"/>
                  </a:lnTo>
                  <a:lnTo>
                    <a:pt x="16715" y="1022947"/>
                  </a:lnTo>
                  <a:lnTo>
                    <a:pt x="19584" y="1016633"/>
                  </a:lnTo>
                  <a:lnTo>
                    <a:pt x="22715" y="1010318"/>
                  </a:lnTo>
                  <a:lnTo>
                    <a:pt x="26070" y="1004004"/>
                  </a:lnTo>
                  <a:lnTo>
                    <a:pt x="29580" y="997689"/>
                  </a:lnTo>
                  <a:lnTo>
                    <a:pt x="33181" y="991375"/>
                  </a:lnTo>
                  <a:lnTo>
                    <a:pt x="36819" y="985060"/>
                  </a:lnTo>
                  <a:lnTo>
                    <a:pt x="40447" y="978746"/>
                  </a:lnTo>
                  <a:lnTo>
                    <a:pt x="44027" y="972431"/>
                  </a:lnTo>
                  <a:lnTo>
                    <a:pt x="47531" y="966117"/>
                  </a:lnTo>
                  <a:lnTo>
                    <a:pt x="50937" y="959802"/>
                  </a:lnTo>
                  <a:lnTo>
                    <a:pt x="54235" y="953488"/>
                  </a:lnTo>
                  <a:lnTo>
                    <a:pt x="57421" y="947173"/>
                  </a:lnTo>
                  <a:lnTo>
                    <a:pt x="60501" y="940859"/>
                  </a:lnTo>
                  <a:lnTo>
                    <a:pt x="63485" y="934544"/>
                  </a:lnTo>
                  <a:lnTo>
                    <a:pt x="66385" y="928230"/>
                  </a:lnTo>
                  <a:lnTo>
                    <a:pt x="69226" y="921915"/>
                  </a:lnTo>
                  <a:lnTo>
                    <a:pt x="72035" y="915601"/>
                  </a:lnTo>
                  <a:lnTo>
                    <a:pt x="74834" y="909286"/>
                  </a:lnTo>
                  <a:lnTo>
                    <a:pt x="77640" y="902972"/>
                  </a:lnTo>
                  <a:lnTo>
                    <a:pt x="80471" y="896657"/>
                  </a:lnTo>
                  <a:lnTo>
                    <a:pt x="83334" y="890343"/>
                  </a:lnTo>
                  <a:lnTo>
                    <a:pt x="86232" y="884028"/>
                  </a:lnTo>
                  <a:lnTo>
                    <a:pt x="89162" y="877714"/>
                  </a:lnTo>
                  <a:lnTo>
                    <a:pt x="92114" y="871399"/>
                  </a:lnTo>
                  <a:lnTo>
                    <a:pt x="95077" y="865085"/>
                  </a:lnTo>
                  <a:lnTo>
                    <a:pt x="98034" y="858770"/>
                  </a:lnTo>
                  <a:lnTo>
                    <a:pt x="100970" y="852456"/>
                  </a:lnTo>
                  <a:lnTo>
                    <a:pt x="103871" y="846141"/>
                  </a:lnTo>
                  <a:lnTo>
                    <a:pt x="106731" y="839827"/>
                  </a:lnTo>
                  <a:lnTo>
                    <a:pt x="109548" y="833512"/>
                  </a:lnTo>
                  <a:lnTo>
                    <a:pt x="112325" y="827198"/>
                  </a:lnTo>
                  <a:lnTo>
                    <a:pt x="115065" y="820883"/>
                  </a:lnTo>
                  <a:lnTo>
                    <a:pt x="117776" y="814569"/>
                  </a:lnTo>
                  <a:lnTo>
                    <a:pt x="120462" y="808254"/>
                  </a:lnTo>
                  <a:lnTo>
                    <a:pt x="123129" y="801940"/>
                  </a:lnTo>
                  <a:lnTo>
                    <a:pt x="125775" y="795625"/>
                  </a:lnTo>
                  <a:lnTo>
                    <a:pt x="128399" y="789311"/>
                  </a:lnTo>
                  <a:lnTo>
                    <a:pt x="130992" y="782996"/>
                  </a:lnTo>
                  <a:lnTo>
                    <a:pt x="133540" y="776682"/>
                  </a:lnTo>
                  <a:lnTo>
                    <a:pt x="136027" y="770367"/>
                  </a:lnTo>
                  <a:lnTo>
                    <a:pt x="138442" y="764053"/>
                  </a:lnTo>
                  <a:lnTo>
                    <a:pt x="140772" y="757739"/>
                  </a:lnTo>
                  <a:lnTo>
                    <a:pt x="143008" y="751424"/>
                  </a:lnTo>
                  <a:lnTo>
                    <a:pt x="145144" y="745110"/>
                  </a:lnTo>
                  <a:lnTo>
                    <a:pt x="147177" y="738795"/>
                  </a:lnTo>
                  <a:lnTo>
                    <a:pt x="149107" y="732481"/>
                  </a:lnTo>
                  <a:lnTo>
                    <a:pt x="150938" y="726166"/>
                  </a:lnTo>
                  <a:lnTo>
                    <a:pt x="152675" y="719852"/>
                  </a:lnTo>
                  <a:lnTo>
                    <a:pt x="154326" y="713537"/>
                  </a:lnTo>
                  <a:lnTo>
                    <a:pt x="155897" y="707223"/>
                  </a:lnTo>
                  <a:lnTo>
                    <a:pt x="157394" y="700908"/>
                  </a:lnTo>
                  <a:lnTo>
                    <a:pt x="158827" y="694594"/>
                  </a:lnTo>
                  <a:lnTo>
                    <a:pt x="160207" y="688279"/>
                  </a:lnTo>
                  <a:lnTo>
                    <a:pt x="161540" y="681965"/>
                  </a:lnTo>
                  <a:lnTo>
                    <a:pt x="162831" y="675650"/>
                  </a:lnTo>
                  <a:lnTo>
                    <a:pt x="164084" y="669336"/>
                  </a:lnTo>
                  <a:lnTo>
                    <a:pt x="165300" y="663021"/>
                  </a:lnTo>
                  <a:lnTo>
                    <a:pt x="166478" y="656707"/>
                  </a:lnTo>
                  <a:lnTo>
                    <a:pt x="167616" y="650392"/>
                  </a:lnTo>
                  <a:lnTo>
                    <a:pt x="168709" y="644078"/>
                  </a:lnTo>
                  <a:lnTo>
                    <a:pt x="169753" y="637763"/>
                  </a:lnTo>
                  <a:lnTo>
                    <a:pt x="170746" y="631449"/>
                  </a:lnTo>
                  <a:lnTo>
                    <a:pt x="171682" y="625134"/>
                  </a:lnTo>
                  <a:lnTo>
                    <a:pt x="172566" y="618820"/>
                  </a:lnTo>
                  <a:lnTo>
                    <a:pt x="173407" y="612505"/>
                  </a:lnTo>
                  <a:lnTo>
                    <a:pt x="174215" y="606191"/>
                  </a:lnTo>
                  <a:lnTo>
                    <a:pt x="175002" y="599876"/>
                  </a:lnTo>
                  <a:lnTo>
                    <a:pt x="175782" y="593562"/>
                  </a:lnTo>
                  <a:lnTo>
                    <a:pt x="176568" y="587247"/>
                  </a:lnTo>
                  <a:lnTo>
                    <a:pt x="177369" y="580933"/>
                  </a:lnTo>
                  <a:lnTo>
                    <a:pt x="178194" y="574618"/>
                  </a:lnTo>
                  <a:lnTo>
                    <a:pt x="179043" y="568304"/>
                  </a:lnTo>
                  <a:lnTo>
                    <a:pt x="179914" y="561989"/>
                  </a:lnTo>
                  <a:lnTo>
                    <a:pt x="180801" y="555675"/>
                  </a:lnTo>
                  <a:lnTo>
                    <a:pt x="181689" y="549360"/>
                  </a:lnTo>
                  <a:lnTo>
                    <a:pt x="182564" y="543046"/>
                  </a:lnTo>
                  <a:lnTo>
                    <a:pt x="183411" y="536731"/>
                  </a:lnTo>
                  <a:lnTo>
                    <a:pt x="184219" y="530417"/>
                  </a:lnTo>
                  <a:lnTo>
                    <a:pt x="184977" y="524102"/>
                  </a:lnTo>
                  <a:lnTo>
                    <a:pt x="185681" y="517788"/>
                  </a:lnTo>
                  <a:lnTo>
                    <a:pt x="186328" y="511473"/>
                  </a:lnTo>
                  <a:lnTo>
                    <a:pt x="186923" y="505159"/>
                  </a:lnTo>
                  <a:lnTo>
                    <a:pt x="187468" y="498844"/>
                  </a:lnTo>
                  <a:lnTo>
                    <a:pt x="187972" y="492530"/>
                  </a:lnTo>
                  <a:lnTo>
                    <a:pt x="188443" y="486215"/>
                  </a:lnTo>
                  <a:lnTo>
                    <a:pt x="188889" y="479901"/>
                  </a:lnTo>
                  <a:lnTo>
                    <a:pt x="189318" y="473586"/>
                  </a:lnTo>
                  <a:lnTo>
                    <a:pt x="189736" y="467272"/>
                  </a:lnTo>
                  <a:lnTo>
                    <a:pt x="190148" y="460957"/>
                  </a:lnTo>
                  <a:lnTo>
                    <a:pt x="190557" y="454643"/>
                  </a:lnTo>
                  <a:lnTo>
                    <a:pt x="190965" y="448328"/>
                  </a:lnTo>
                  <a:lnTo>
                    <a:pt x="191372" y="442014"/>
                  </a:lnTo>
                  <a:lnTo>
                    <a:pt x="191779" y="435699"/>
                  </a:lnTo>
                  <a:lnTo>
                    <a:pt x="192185" y="429385"/>
                  </a:lnTo>
                  <a:lnTo>
                    <a:pt x="192588" y="423070"/>
                  </a:lnTo>
                  <a:lnTo>
                    <a:pt x="192989" y="416756"/>
                  </a:lnTo>
                  <a:lnTo>
                    <a:pt x="193383" y="410441"/>
                  </a:lnTo>
                  <a:lnTo>
                    <a:pt x="193769" y="404127"/>
                  </a:lnTo>
                  <a:lnTo>
                    <a:pt x="194143" y="397812"/>
                  </a:lnTo>
                  <a:lnTo>
                    <a:pt x="194499" y="391498"/>
                  </a:lnTo>
                  <a:lnTo>
                    <a:pt x="194834" y="385183"/>
                  </a:lnTo>
                  <a:lnTo>
                    <a:pt x="195145" y="378869"/>
                  </a:lnTo>
                  <a:lnTo>
                    <a:pt x="195426" y="372555"/>
                  </a:lnTo>
                  <a:lnTo>
                    <a:pt x="195677" y="366240"/>
                  </a:lnTo>
                  <a:lnTo>
                    <a:pt x="195896" y="359926"/>
                  </a:lnTo>
                  <a:lnTo>
                    <a:pt x="196083" y="353611"/>
                  </a:lnTo>
                  <a:lnTo>
                    <a:pt x="196240" y="347297"/>
                  </a:lnTo>
                  <a:lnTo>
                    <a:pt x="196370" y="340982"/>
                  </a:lnTo>
                  <a:lnTo>
                    <a:pt x="196478" y="334668"/>
                  </a:lnTo>
                  <a:lnTo>
                    <a:pt x="196568" y="328353"/>
                  </a:lnTo>
                  <a:lnTo>
                    <a:pt x="196646" y="322039"/>
                  </a:lnTo>
                  <a:lnTo>
                    <a:pt x="196718" y="315724"/>
                  </a:lnTo>
                  <a:lnTo>
                    <a:pt x="196789" y="309410"/>
                  </a:lnTo>
                  <a:lnTo>
                    <a:pt x="196863" y="303095"/>
                  </a:lnTo>
                  <a:lnTo>
                    <a:pt x="196942" y="296781"/>
                  </a:lnTo>
                  <a:lnTo>
                    <a:pt x="197028" y="290466"/>
                  </a:lnTo>
                  <a:lnTo>
                    <a:pt x="197122" y="284152"/>
                  </a:lnTo>
                  <a:lnTo>
                    <a:pt x="197223" y="277837"/>
                  </a:lnTo>
                  <a:lnTo>
                    <a:pt x="197330" y="271523"/>
                  </a:lnTo>
                  <a:lnTo>
                    <a:pt x="197441" y="265208"/>
                  </a:lnTo>
                  <a:lnTo>
                    <a:pt x="197554" y="258894"/>
                  </a:lnTo>
                  <a:lnTo>
                    <a:pt x="197666" y="252579"/>
                  </a:lnTo>
                  <a:lnTo>
                    <a:pt x="197775" y="246265"/>
                  </a:lnTo>
                  <a:lnTo>
                    <a:pt x="197878" y="239950"/>
                  </a:lnTo>
                  <a:lnTo>
                    <a:pt x="197975" y="233636"/>
                  </a:lnTo>
                  <a:lnTo>
                    <a:pt x="198063" y="227321"/>
                  </a:lnTo>
                  <a:lnTo>
                    <a:pt x="198140" y="221007"/>
                  </a:lnTo>
                  <a:lnTo>
                    <a:pt x="198208" y="214692"/>
                  </a:lnTo>
                  <a:lnTo>
                    <a:pt x="198263" y="208378"/>
                  </a:lnTo>
                  <a:lnTo>
                    <a:pt x="198307" y="202063"/>
                  </a:lnTo>
                  <a:lnTo>
                    <a:pt x="198339" y="195749"/>
                  </a:lnTo>
                  <a:lnTo>
                    <a:pt x="198360" y="189434"/>
                  </a:lnTo>
                  <a:lnTo>
                    <a:pt x="198369" y="183120"/>
                  </a:lnTo>
                  <a:lnTo>
                    <a:pt x="198369" y="176805"/>
                  </a:lnTo>
                  <a:lnTo>
                    <a:pt x="198359" y="170491"/>
                  </a:lnTo>
                  <a:lnTo>
                    <a:pt x="198342" y="164176"/>
                  </a:lnTo>
                  <a:lnTo>
                    <a:pt x="198321" y="157862"/>
                  </a:lnTo>
                  <a:lnTo>
                    <a:pt x="198296" y="151547"/>
                  </a:lnTo>
                  <a:lnTo>
                    <a:pt x="198271" y="145233"/>
                  </a:lnTo>
                  <a:lnTo>
                    <a:pt x="198246" y="138918"/>
                  </a:lnTo>
                  <a:lnTo>
                    <a:pt x="198225" y="132604"/>
                  </a:lnTo>
                  <a:lnTo>
                    <a:pt x="198208" y="126289"/>
                  </a:lnTo>
                  <a:lnTo>
                    <a:pt x="198197" y="119975"/>
                  </a:lnTo>
                  <a:lnTo>
                    <a:pt x="198193" y="113660"/>
                  </a:lnTo>
                  <a:lnTo>
                    <a:pt x="198197" y="107346"/>
                  </a:lnTo>
                  <a:lnTo>
                    <a:pt x="198208" y="101031"/>
                  </a:lnTo>
                  <a:lnTo>
                    <a:pt x="198228" y="94717"/>
                  </a:lnTo>
                  <a:lnTo>
                    <a:pt x="198255" y="88402"/>
                  </a:lnTo>
                  <a:lnTo>
                    <a:pt x="198287" y="82088"/>
                  </a:lnTo>
                  <a:lnTo>
                    <a:pt x="198322" y="75773"/>
                  </a:lnTo>
                  <a:lnTo>
                    <a:pt x="198360" y="69459"/>
                  </a:lnTo>
                  <a:lnTo>
                    <a:pt x="198397" y="63144"/>
                  </a:lnTo>
                  <a:lnTo>
                    <a:pt x="198434" y="56830"/>
                  </a:lnTo>
                  <a:lnTo>
                    <a:pt x="198469" y="50515"/>
                  </a:lnTo>
                  <a:lnTo>
                    <a:pt x="198501" y="44201"/>
                  </a:lnTo>
                  <a:lnTo>
                    <a:pt x="198529" y="37886"/>
                  </a:lnTo>
                  <a:lnTo>
                    <a:pt x="198554" y="31572"/>
                  </a:lnTo>
                  <a:lnTo>
                    <a:pt x="198576" y="25257"/>
                  </a:lnTo>
                  <a:lnTo>
                    <a:pt x="198596" y="18943"/>
                  </a:lnTo>
                  <a:lnTo>
                    <a:pt x="198614" y="12628"/>
                  </a:lnTo>
                  <a:lnTo>
                    <a:pt x="198630" y="6314"/>
                  </a:lnTo>
                  <a:lnTo>
                    <a:pt x="198646" y="0"/>
                  </a:lnTo>
                  <a:lnTo>
                    <a:pt x="198919" y="0"/>
                  </a:lnTo>
                  <a:lnTo>
                    <a:pt x="198935" y="6314"/>
                  </a:lnTo>
                  <a:lnTo>
                    <a:pt x="198952" y="12628"/>
                  </a:lnTo>
                  <a:lnTo>
                    <a:pt x="198969" y="18943"/>
                  </a:lnTo>
                  <a:lnTo>
                    <a:pt x="198989" y="25257"/>
                  </a:lnTo>
                  <a:lnTo>
                    <a:pt x="199011" y="31572"/>
                  </a:lnTo>
                  <a:lnTo>
                    <a:pt x="199036" y="37886"/>
                  </a:lnTo>
                  <a:lnTo>
                    <a:pt x="199065" y="44201"/>
                  </a:lnTo>
                  <a:lnTo>
                    <a:pt x="199097" y="50515"/>
                  </a:lnTo>
                  <a:lnTo>
                    <a:pt x="199131" y="56830"/>
                  </a:lnTo>
                  <a:lnTo>
                    <a:pt x="199168" y="63144"/>
                  </a:lnTo>
                  <a:lnTo>
                    <a:pt x="199206" y="69459"/>
                  </a:lnTo>
                  <a:lnTo>
                    <a:pt x="199243" y="75773"/>
                  </a:lnTo>
                  <a:lnTo>
                    <a:pt x="199279" y="82088"/>
                  </a:lnTo>
                  <a:lnTo>
                    <a:pt x="199311" y="88402"/>
                  </a:lnTo>
                  <a:lnTo>
                    <a:pt x="199337" y="94717"/>
                  </a:lnTo>
                  <a:lnTo>
                    <a:pt x="199357" y="101031"/>
                  </a:lnTo>
                  <a:lnTo>
                    <a:pt x="199369" y="107346"/>
                  </a:lnTo>
                  <a:lnTo>
                    <a:pt x="199373" y="113660"/>
                  </a:lnTo>
                  <a:lnTo>
                    <a:pt x="199369" y="119975"/>
                  </a:lnTo>
                  <a:lnTo>
                    <a:pt x="199358" y="126289"/>
                  </a:lnTo>
                  <a:lnTo>
                    <a:pt x="199341" y="132604"/>
                  </a:lnTo>
                  <a:lnTo>
                    <a:pt x="199319" y="138918"/>
                  </a:lnTo>
                  <a:lnTo>
                    <a:pt x="199295" y="145233"/>
                  </a:lnTo>
                  <a:lnTo>
                    <a:pt x="199269" y="151547"/>
                  </a:lnTo>
                  <a:lnTo>
                    <a:pt x="199245" y="157862"/>
                  </a:lnTo>
                  <a:lnTo>
                    <a:pt x="199223" y="164176"/>
                  </a:lnTo>
                  <a:lnTo>
                    <a:pt x="199206" y="170491"/>
                  </a:lnTo>
                  <a:lnTo>
                    <a:pt x="199197" y="176805"/>
                  </a:lnTo>
                  <a:lnTo>
                    <a:pt x="199196" y="183120"/>
                  </a:lnTo>
                  <a:lnTo>
                    <a:pt x="199206" y="189434"/>
                  </a:lnTo>
                  <a:lnTo>
                    <a:pt x="199226" y="195749"/>
                  </a:lnTo>
                  <a:lnTo>
                    <a:pt x="199258" y="202063"/>
                  </a:lnTo>
                  <a:lnTo>
                    <a:pt x="199302" y="208378"/>
                  </a:lnTo>
                  <a:lnTo>
                    <a:pt x="199358" y="214692"/>
                  </a:lnTo>
                  <a:lnTo>
                    <a:pt x="199425" y="221007"/>
                  </a:lnTo>
                  <a:lnTo>
                    <a:pt x="199503" y="227321"/>
                  </a:lnTo>
                  <a:lnTo>
                    <a:pt x="199591" y="233636"/>
                  </a:lnTo>
                  <a:lnTo>
                    <a:pt x="199687" y="239950"/>
                  </a:lnTo>
                  <a:lnTo>
                    <a:pt x="199791" y="246265"/>
                  </a:lnTo>
                  <a:lnTo>
                    <a:pt x="199900" y="252579"/>
                  </a:lnTo>
                  <a:lnTo>
                    <a:pt x="200012" y="258894"/>
                  </a:lnTo>
                  <a:lnTo>
                    <a:pt x="200124" y="265208"/>
                  </a:lnTo>
                  <a:lnTo>
                    <a:pt x="200235" y="271523"/>
                  </a:lnTo>
                  <a:lnTo>
                    <a:pt x="200342" y="277837"/>
                  </a:lnTo>
                  <a:lnTo>
                    <a:pt x="200443" y="284152"/>
                  </a:lnTo>
                  <a:lnTo>
                    <a:pt x="200537" y="290466"/>
                  </a:lnTo>
                  <a:lnTo>
                    <a:pt x="200623" y="296781"/>
                  </a:lnTo>
                  <a:lnTo>
                    <a:pt x="200703" y="303095"/>
                  </a:lnTo>
                  <a:lnTo>
                    <a:pt x="200776" y="309410"/>
                  </a:lnTo>
                  <a:lnTo>
                    <a:pt x="200847" y="315724"/>
                  </a:lnTo>
                  <a:lnTo>
                    <a:pt x="200919" y="322039"/>
                  </a:lnTo>
                  <a:lnTo>
                    <a:pt x="200997" y="328353"/>
                  </a:lnTo>
                  <a:lnTo>
                    <a:pt x="201087" y="334668"/>
                  </a:lnTo>
                  <a:lnTo>
                    <a:pt x="201195" y="340982"/>
                  </a:lnTo>
                  <a:lnTo>
                    <a:pt x="201325" y="347297"/>
                  </a:lnTo>
                  <a:lnTo>
                    <a:pt x="201483" y="353611"/>
                  </a:lnTo>
                  <a:lnTo>
                    <a:pt x="201669" y="359926"/>
                  </a:lnTo>
                  <a:lnTo>
                    <a:pt x="201888" y="366240"/>
                  </a:lnTo>
                  <a:lnTo>
                    <a:pt x="202139" y="372555"/>
                  </a:lnTo>
                  <a:lnTo>
                    <a:pt x="202421" y="378869"/>
                  </a:lnTo>
                  <a:lnTo>
                    <a:pt x="202731" y="385183"/>
                  </a:lnTo>
                  <a:lnTo>
                    <a:pt x="203067" y="391498"/>
                  </a:lnTo>
                  <a:lnTo>
                    <a:pt x="203423" y="397812"/>
                  </a:lnTo>
                  <a:lnTo>
                    <a:pt x="203796" y="404127"/>
                  </a:lnTo>
                  <a:lnTo>
                    <a:pt x="204182" y="410441"/>
                  </a:lnTo>
                  <a:lnTo>
                    <a:pt x="204577" y="416756"/>
                  </a:lnTo>
                  <a:lnTo>
                    <a:pt x="204977" y="423070"/>
                  </a:lnTo>
                  <a:lnTo>
                    <a:pt x="205381" y="429385"/>
                  </a:lnTo>
                  <a:lnTo>
                    <a:pt x="205786" y="435699"/>
                  </a:lnTo>
                  <a:lnTo>
                    <a:pt x="206193" y="442014"/>
                  </a:lnTo>
                  <a:lnTo>
                    <a:pt x="206600" y="448328"/>
                  </a:lnTo>
                  <a:lnTo>
                    <a:pt x="207008" y="454643"/>
                  </a:lnTo>
                  <a:lnTo>
                    <a:pt x="207418" y="460957"/>
                  </a:lnTo>
                  <a:lnTo>
                    <a:pt x="207830" y="467272"/>
                  </a:lnTo>
                  <a:lnTo>
                    <a:pt x="208248" y="473586"/>
                  </a:lnTo>
                  <a:lnTo>
                    <a:pt x="208676" y="479901"/>
                  </a:lnTo>
                  <a:lnTo>
                    <a:pt x="209122" y="486215"/>
                  </a:lnTo>
                  <a:lnTo>
                    <a:pt x="209593" y="492530"/>
                  </a:lnTo>
                  <a:lnTo>
                    <a:pt x="210097" y="498844"/>
                  </a:lnTo>
                  <a:lnTo>
                    <a:pt x="210643" y="505159"/>
                  </a:lnTo>
                  <a:lnTo>
                    <a:pt x="211237" y="511473"/>
                  </a:lnTo>
                  <a:lnTo>
                    <a:pt x="211885" y="517788"/>
                  </a:lnTo>
                  <a:lnTo>
                    <a:pt x="212589" y="524102"/>
                  </a:lnTo>
                  <a:lnTo>
                    <a:pt x="213347" y="530417"/>
                  </a:lnTo>
                  <a:lnTo>
                    <a:pt x="214154" y="536731"/>
                  </a:lnTo>
                  <a:lnTo>
                    <a:pt x="215002" y="543046"/>
                  </a:lnTo>
                  <a:lnTo>
                    <a:pt x="215876" y="549360"/>
                  </a:lnTo>
                  <a:lnTo>
                    <a:pt x="216765" y="555675"/>
                  </a:lnTo>
                  <a:lnTo>
                    <a:pt x="217651" y="561989"/>
                  </a:lnTo>
                  <a:lnTo>
                    <a:pt x="218523" y="568304"/>
                  </a:lnTo>
                  <a:lnTo>
                    <a:pt x="219372" y="574618"/>
                  </a:lnTo>
                  <a:lnTo>
                    <a:pt x="220196" y="580933"/>
                  </a:lnTo>
                  <a:lnTo>
                    <a:pt x="220998" y="587247"/>
                  </a:lnTo>
                  <a:lnTo>
                    <a:pt x="221783" y="593562"/>
                  </a:lnTo>
                  <a:lnTo>
                    <a:pt x="222564" y="599876"/>
                  </a:lnTo>
                  <a:lnTo>
                    <a:pt x="223351" y="606191"/>
                  </a:lnTo>
                  <a:lnTo>
                    <a:pt x="224159" y="612505"/>
                  </a:lnTo>
                  <a:lnTo>
                    <a:pt x="225000" y="618820"/>
                  </a:lnTo>
                  <a:lnTo>
                    <a:pt x="225884" y="625134"/>
                  </a:lnTo>
                  <a:lnTo>
                    <a:pt x="226820" y="631449"/>
                  </a:lnTo>
                  <a:lnTo>
                    <a:pt x="227812" y="637763"/>
                  </a:lnTo>
                  <a:lnTo>
                    <a:pt x="228857" y="644078"/>
                  </a:lnTo>
                  <a:lnTo>
                    <a:pt x="229950" y="650392"/>
                  </a:lnTo>
                  <a:lnTo>
                    <a:pt x="231087" y="656707"/>
                  </a:lnTo>
                  <a:lnTo>
                    <a:pt x="232266" y="663021"/>
                  </a:lnTo>
                  <a:lnTo>
                    <a:pt x="233482" y="669336"/>
                  </a:lnTo>
                  <a:lnTo>
                    <a:pt x="234735" y="675650"/>
                  </a:lnTo>
                  <a:lnTo>
                    <a:pt x="236026" y="681965"/>
                  </a:lnTo>
                  <a:lnTo>
                    <a:pt x="237359" y="688279"/>
                  </a:lnTo>
                  <a:lnTo>
                    <a:pt x="238738" y="694594"/>
                  </a:lnTo>
                  <a:lnTo>
                    <a:pt x="240171" y="700908"/>
                  </a:lnTo>
                  <a:lnTo>
                    <a:pt x="241668" y="707223"/>
                  </a:lnTo>
                  <a:lnTo>
                    <a:pt x="243240" y="713537"/>
                  </a:lnTo>
                  <a:lnTo>
                    <a:pt x="244890" y="719852"/>
                  </a:lnTo>
                  <a:lnTo>
                    <a:pt x="246628" y="726166"/>
                  </a:lnTo>
                  <a:lnTo>
                    <a:pt x="248459" y="732481"/>
                  </a:lnTo>
                  <a:lnTo>
                    <a:pt x="250389" y="738795"/>
                  </a:lnTo>
                  <a:lnTo>
                    <a:pt x="252422" y="745110"/>
                  </a:lnTo>
                  <a:lnTo>
                    <a:pt x="254557" y="751424"/>
                  </a:lnTo>
                  <a:lnTo>
                    <a:pt x="256793" y="757739"/>
                  </a:lnTo>
                  <a:lnTo>
                    <a:pt x="259124" y="764053"/>
                  </a:lnTo>
                  <a:lnTo>
                    <a:pt x="261539" y="770367"/>
                  </a:lnTo>
                  <a:lnTo>
                    <a:pt x="264026" y="776682"/>
                  </a:lnTo>
                  <a:lnTo>
                    <a:pt x="266573" y="782996"/>
                  </a:lnTo>
                  <a:lnTo>
                    <a:pt x="269166" y="789311"/>
                  </a:lnTo>
                  <a:lnTo>
                    <a:pt x="271790" y="795625"/>
                  </a:lnTo>
                  <a:lnTo>
                    <a:pt x="274437" y="801940"/>
                  </a:lnTo>
                  <a:lnTo>
                    <a:pt x="277103" y="808254"/>
                  </a:lnTo>
                  <a:lnTo>
                    <a:pt x="279790" y="814569"/>
                  </a:lnTo>
                  <a:lnTo>
                    <a:pt x="282500" y="820883"/>
                  </a:lnTo>
                  <a:lnTo>
                    <a:pt x="285240" y="827198"/>
                  </a:lnTo>
                  <a:lnTo>
                    <a:pt x="288017" y="833512"/>
                  </a:lnTo>
                  <a:lnTo>
                    <a:pt x="290834" y="839827"/>
                  </a:lnTo>
                  <a:lnTo>
                    <a:pt x="293695" y="846141"/>
                  </a:lnTo>
                  <a:lnTo>
                    <a:pt x="296596" y="852456"/>
                  </a:lnTo>
                  <a:lnTo>
                    <a:pt x="299531" y="858770"/>
                  </a:lnTo>
                  <a:lnTo>
                    <a:pt x="302489" y="865085"/>
                  </a:lnTo>
                  <a:lnTo>
                    <a:pt x="305451" y="871399"/>
                  </a:lnTo>
                  <a:lnTo>
                    <a:pt x="308404" y="877714"/>
                  </a:lnTo>
                  <a:lnTo>
                    <a:pt x="311334" y="884028"/>
                  </a:lnTo>
                  <a:lnTo>
                    <a:pt x="314232" y="890343"/>
                  </a:lnTo>
                  <a:lnTo>
                    <a:pt x="317095" y="896657"/>
                  </a:lnTo>
                  <a:lnTo>
                    <a:pt x="319925" y="902972"/>
                  </a:lnTo>
                  <a:lnTo>
                    <a:pt x="322732" y="909286"/>
                  </a:lnTo>
                  <a:lnTo>
                    <a:pt x="325530" y="915601"/>
                  </a:lnTo>
                  <a:lnTo>
                    <a:pt x="328339" y="921915"/>
                  </a:lnTo>
                  <a:lnTo>
                    <a:pt x="331181" y="928230"/>
                  </a:lnTo>
                  <a:lnTo>
                    <a:pt x="334081" y="934544"/>
                  </a:lnTo>
                  <a:lnTo>
                    <a:pt x="337064" y="940859"/>
                  </a:lnTo>
                  <a:lnTo>
                    <a:pt x="340144" y="947173"/>
                  </a:lnTo>
                  <a:lnTo>
                    <a:pt x="343331" y="953488"/>
                  </a:lnTo>
                  <a:lnTo>
                    <a:pt x="346629" y="959802"/>
                  </a:lnTo>
                  <a:lnTo>
                    <a:pt x="350035" y="966117"/>
                  </a:lnTo>
                  <a:lnTo>
                    <a:pt x="353538" y="972431"/>
                  </a:lnTo>
                  <a:lnTo>
                    <a:pt x="357118" y="978746"/>
                  </a:lnTo>
                  <a:lnTo>
                    <a:pt x="360747" y="985060"/>
                  </a:lnTo>
                  <a:lnTo>
                    <a:pt x="364384" y="991375"/>
                  </a:lnTo>
                  <a:lnTo>
                    <a:pt x="367985" y="997689"/>
                  </a:lnTo>
                  <a:lnTo>
                    <a:pt x="371496" y="1004004"/>
                  </a:lnTo>
                  <a:lnTo>
                    <a:pt x="374850" y="1010318"/>
                  </a:lnTo>
                  <a:lnTo>
                    <a:pt x="377982" y="1016633"/>
                  </a:lnTo>
                  <a:lnTo>
                    <a:pt x="380850" y="1022947"/>
                  </a:lnTo>
                  <a:lnTo>
                    <a:pt x="383418" y="1029262"/>
                  </a:lnTo>
                  <a:lnTo>
                    <a:pt x="385665" y="1035576"/>
                  </a:lnTo>
                  <a:lnTo>
                    <a:pt x="387585" y="1041891"/>
                  </a:lnTo>
                  <a:lnTo>
                    <a:pt x="389190" y="1048205"/>
                  </a:lnTo>
                  <a:lnTo>
                    <a:pt x="390508" y="1054520"/>
                  </a:lnTo>
                  <a:lnTo>
                    <a:pt x="391582" y="1060834"/>
                  </a:lnTo>
                  <a:lnTo>
                    <a:pt x="392460" y="1067149"/>
                  </a:lnTo>
                  <a:lnTo>
                    <a:pt x="393196" y="1073463"/>
                  </a:lnTo>
                  <a:lnTo>
                    <a:pt x="393840" y="1079778"/>
                  </a:lnTo>
                  <a:lnTo>
                    <a:pt x="394431" y="1086092"/>
                  </a:lnTo>
                  <a:lnTo>
                    <a:pt x="395001" y="1092407"/>
                  </a:lnTo>
                  <a:lnTo>
                    <a:pt x="395560" y="1098721"/>
                  </a:lnTo>
                  <a:lnTo>
                    <a:pt x="396100" y="1105036"/>
                  </a:lnTo>
                  <a:lnTo>
                    <a:pt x="396599" y="1111350"/>
                  </a:lnTo>
                  <a:lnTo>
                    <a:pt x="397028" y="1117665"/>
                  </a:lnTo>
                  <a:lnTo>
                    <a:pt x="397354" y="1123979"/>
                  </a:lnTo>
                  <a:lnTo>
                    <a:pt x="397543" y="1130294"/>
                  </a:lnTo>
                  <a:lnTo>
                    <a:pt x="397566" y="1136608"/>
                  </a:lnTo>
                  <a:lnTo>
                    <a:pt x="397403" y="1142923"/>
                  </a:lnTo>
                  <a:lnTo>
                    <a:pt x="397042" y="1149237"/>
                  </a:lnTo>
                  <a:lnTo>
                    <a:pt x="396479" y="1155551"/>
                  </a:lnTo>
                  <a:lnTo>
                    <a:pt x="395709" y="1161866"/>
                  </a:lnTo>
                  <a:lnTo>
                    <a:pt x="394739" y="1168180"/>
                  </a:lnTo>
                  <a:lnTo>
                    <a:pt x="393586" y="1174495"/>
                  </a:lnTo>
                  <a:lnTo>
                    <a:pt x="392258" y="1180809"/>
                  </a:lnTo>
                  <a:lnTo>
                    <a:pt x="390762" y="1187124"/>
                  </a:lnTo>
                  <a:lnTo>
                    <a:pt x="389102" y="1193438"/>
                  </a:lnTo>
                  <a:lnTo>
                    <a:pt x="387286" y="1199753"/>
                  </a:lnTo>
                  <a:lnTo>
                    <a:pt x="385324" y="1206067"/>
                  </a:lnTo>
                  <a:lnTo>
                    <a:pt x="383233" y="1212382"/>
                  </a:lnTo>
                  <a:lnTo>
                    <a:pt x="381036" y="1218696"/>
                  </a:lnTo>
                  <a:lnTo>
                    <a:pt x="378758" y="1225011"/>
                  </a:lnTo>
                  <a:lnTo>
                    <a:pt x="376433" y="1231325"/>
                  </a:lnTo>
                  <a:lnTo>
                    <a:pt x="374091" y="1237640"/>
                  </a:lnTo>
                  <a:lnTo>
                    <a:pt x="371765" y="1243954"/>
                  </a:lnTo>
                  <a:lnTo>
                    <a:pt x="369474" y="1250269"/>
                  </a:lnTo>
                  <a:lnTo>
                    <a:pt x="367226" y="1256583"/>
                  </a:lnTo>
                  <a:lnTo>
                    <a:pt x="365017" y="1262898"/>
                  </a:lnTo>
                  <a:lnTo>
                    <a:pt x="362832" y="1269212"/>
                  </a:lnTo>
                  <a:lnTo>
                    <a:pt x="360647" y="1275527"/>
                  </a:lnTo>
                  <a:lnTo>
                    <a:pt x="358432" y="1281841"/>
                  </a:lnTo>
                  <a:lnTo>
                    <a:pt x="356155" y="1288156"/>
                  </a:lnTo>
                  <a:lnTo>
                    <a:pt x="353780" y="1294470"/>
                  </a:lnTo>
                  <a:lnTo>
                    <a:pt x="351279" y="1300785"/>
                  </a:lnTo>
                  <a:lnTo>
                    <a:pt x="348627" y="1307099"/>
                  </a:lnTo>
                  <a:lnTo>
                    <a:pt x="345797" y="1313414"/>
                  </a:lnTo>
                  <a:lnTo>
                    <a:pt x="342781" y="1319728"/>
                  </a:lnTo>
                  <a:lnTo>
                    <a:pt x="339591" y="1326043"/>
                  </a:lnTo>
                  <a:lnTo>
                    <a:pt x="336239" y="1332357"/>
                  </a:lnTo>
                  <a:lnTo>
                    <a:pt x="332747" y="1338672"/>
                  </a:lnTo>
                  <a:lnTo>
                    <a:pt x="329143" y="1344986"/>
                  </a:lnTo>
                  <a:lnTo>
                    <a:pt x="325461" y="1351301"/>
                  </a:lnTo>
                  <a:lnTo>
                    <a:pt x="321741" y="1357615"/>
                  </a:lnTo>
                  <a:lnTo>
                    <a:pt x="318020" y="1363930"/>
                  </a:lnTo>
                  <a:lnTo>
                    <a:pt x="314339" y="1370244"/>
                  </a:lnTo>
                  <a:lnTo>
                    <a:pt x="310731" y="1376559"/>
                  </a:lnTo>
                  <a:lnTo>
                    <a:pt x="307227" y="1382873"/>
                  </a:lnTo>
                  <a:lnTo>
                    <a:pt x="303854" y="1389188"/>
                  </a:lnTo>
                  <a:lnTo>
                    <a:pt x="300628" y="1395502"/>
                  </a:lnTo>
                  <a:lnTo>
                    <a:pt x="297546" y="1401817"/>
                  </a:lnTo>
                  <a:lnTo>
                    <a:pt x="294605" y="1408131"/>
                  </a:lnTo>
                  <a:lnTo>
                    <a:pt x="291800" y="1414446"/>
                  </a:lnTo>
                  <a:lnTo>
                    <a:pt x="289123" y="1420760"/>
                  </a:lnTo>
                  <a:lnTo>
                    <a:pt x="286563" y="1427075"/>
                  </a:lnTo>
                  <a:lnTo>
                    <a:pt x="284112" y="1433389"/>
                  </a:lnTo>
                  <a:lnTo>
                    <a:pt x="281763" y="1439704"/>
                  </a:lnTo>
                  <a:lnTo>
                    <a:pt x="279508" y="1446018"/>
                  </a:lnTo>
                  <a:lnTo>
                    <a:pt x="277342" y="1452333"/>
                  </a:lnTo>
                  <a:lnTo>
                    <a:pt x="275262" y="1458647"/>
                  </a:lnTo>
                  <a:lnTo>
                    <a:pt x="273268" y="1464962"/>
                  </a:lnTo>
                  <a:lnTo>
                    <a:pt x="271358" y="1471276"/>
                  </a:lnTo>
                  <a:lnTo>
                    <a:pt x="269526" y="1477591"/>
                  </a:lnTo>
                  <a:lnTo>
                    <a:pt x="267769" y="1483905"/>
                  </a:lnTo>
                  <a:lnTo>
                    <a:pt x="266084" y="1490220"/>
                  </a:lnTo>
                  <a:lnTo>
                    <a:pt x="264469" y="1496534"/>
                  </a:lnTo>
                  <a:lnTo>
                    <a:pt x="262918" y="1502849"/>
                  </a:lnTo>
                  <a:lnTo>
                    <a:pt x="261425" y="1509163"/>
                  </a:lnTo>
                  <a:lnTo>
                    <a:pt x="259984" y="1515478"/>
                  </a:lnTo>
                  <a:lnTo>
                    <a:pt x="258585" y="1521792"/>
                  </a:lnTo>
                  <a:lnTo>
                    <a:pt x="257221" y="1528106"/>
                  </a:lnTo>
                  <a:lnTo>
                    <a:pt x="255880" y="1534421"/>
                  </a:lnTo>
                  <a:lnTo>
                    <a:pt x="254555" y="1540735"/>
                  </a:lnTo>
                  <a:lnTo>
                    <a:pt x="253236" y="1547050"/>
                  </a:lnTo>
                  <a:lnTo>
                    <a:pt x="251915" y="1553364"/>
                  </a:lnTo>
                  <a:lnTo>
                    <a:pt x="250592" y="1559679"/>
                  </a:lnTo>
                  <a:lnTo>
                    <a:pt x="249267" y="1565993"/>
                  </a:lnTo>
                  <a:lnTo>
                    <a:pt x="247944" y="1572308"/>
                  </a:lnTo>
                  <a:lnTo>
                    <a:pt x="246632" y="1578622"/>
                  </a:lnTo>
                  <a:lnTo>
                    <a:pt x="245340" y="1584937"/>
                  </a:lnTo>
                  <a:lnTo>
                    <a:pt x="244080" y="1591251"/>
                  </a:lnTo>
                  <a:lnTo>
                    <a:pt x="242867" y="1597566"/>
                  </a:lnTo>
                  <a:lnTo>
                    <a:pt x="241711" y="1603880"/>
                  </a:lnTo>
                  <a:lnTo>
                    <a:pt x="240623" y="1610195"/>
                  </a:lnTo>
                  <a:lnTo>
                    <a:pt x="239614" y="1616509"/>
                  </a:lnTo>
                  <a:lnTo>
                    <a:pt x="238689" y="1622824"/>
                  </a:lnTo>
                  <a:lnTo>
                    <a:pt x="237842" y="1629138"/>
                  </a:lnTo>
                  <a:lnTo>
                    <a:pt x="237070" y="1635453"/>
                  </a:lnTo>
                  <a:lnTo>
                    <a:pt x="236366" y="1641767"/>
                  </a:lnTo>
                  <a:lnTo>
                    <a:pt x="235722" y="1648082"/>
                  </a:lnTo>
                  <a:lnTo>
                    <a:pt x="235129" y="1654396"/>
                  </a:lnTo>
                  <a:lnTo>
                    <a:pt x="234578" y="1660711"/>
                  </a:lnTo>
                  <a:lnTo>
                    <a:pt x="234061" y="1667025"/>
                  </a:lnTo>
                  <a:lnTo>
                    <a:pt x="233569" y="1673340"/>
                  </a:lnTo>
                  <a:lnTo>
                    <a:pt x="233097" y="1679654"/>
                  </a:lnTo>
                  <a:lnTo>
                    <a:pt x="232638" y="1685969"/>
                  </a:lnTo>
                  <a:lnTo>
                    <a:pt x="232187" y="1692283"/>
                  </a:lnTo>
                  <a:lnTo>
                    <a:pt x="231738" y="1698598"/>
                  </a:lnTo>
                  <a:lnTo>
                    <a:pt x="231285" y="1704912"/>
                  </a:lnTo>
                  <a:lnTo>
                    <a:pt x="230823" y="1711227"/>
                  </a:lnTo>
                  <a:lnTo>
                    <a:pt x="230346" y="1717541"/>
                  </a:lnTo>
                  <a:lnTo>
                    <a:pt x="229852" y="1723856"/>
                  </a:lnTo>
                  <a:lnTo>
                    <a:pt x="229337" y="1730170"/>
                  </a:lnTo>
                  <a:lnTo>
                    <a:pt x="228803" y="1736485"/>
                  </a:lnTo>
                  <a:lnTo>
                    <a:pt x="228251" y="1742799"/>
                  </a:lnTo>
                  <a:lnTo>
                    <a:pt x="227686" y="1749114"/>
                  </a:lnTo>
                  <a:lnTo>
                    <a:pt x="227115" y="1755428"/>
                  </a:lnTo>
                  <a:lnTo>
                    <a:pt x="226546" y="1761743"/>
                  </a:lnTo>
                  <a:lnTo>
                    <a:pt x="225988" y="1768057"/>
                  </a:lnTo>
                  <a:lnTo>
                    <a:pt x="225450" y="1774372"/>
                  </a:lnTo>
                  <a:lnTo>
                    <a:pt x="224939" y="1780686"/>
                  </a:lnTo>
                  <a:lnTo>
                    <a:pt x="224458" y="1787001"/>
                  </a:lnTo>
                  <a:lnTo>
                    <a:pt x="224010" y="1793315"/>
                  </a:lnTo>
                  <a:lnTo>
                    <a:pt x="223596" y="1799630"/>
                  </a:lnTo>
                  <a:lnTo>
                    <a:pt x="223217" y="1805944"/>
                  </a:lnTo>
                  <a:lnTo>
                    <a:pt x="222872" y="1812259"/>
                  </a:lnTo>
                  <a:lnTo>
                    <a:pt x="222559" y="1818573"/>
                  </a:lnTo>
                  <a:lnTo>
                    <a:pt x="222275" y="1824888"/>
                  </a:lnTo>
                  <a:lnTo>
                    <a:pt x="222019" y="1831202"/>
                  </a:lnTo>
                  <a:lnTo>
                    <a:pt x="221786" y="1837517"/>
                  </a:lnTo>
                  <a:lnTo>
                    <a:pt x="221574" y="1843831"/>
                  </a:lnTo>
                  <a:lnTo>
                    <a:pt x="221375" y="1850146"/>
                  </a:lnTo>
                  <a:lnTo>
                    <a:pt x="221183" y="1856460"/>
                  </a:lnTo>
                  <a:lnTo>
                    <a:pt x="220992" y="1862775"/>
                  </a:lnTo>
                  <a:lnTo>
                    <a:pt x="220794" y="1869089"/>
                  </a:lnTo>
                  <a:lnTo>
                    <a:pt x="220584" y="1875404"/>
                  </a:lnTo>
                  <a:lnTo>
                    <a:pt x="220359" y="1881718"/>
                  </a:lnTo>
                  <a:lnTo>
                    <a:pt x="220117" y="1888033"/>
                  </a:lnTo>
                  <a:lnTo>
                    <a:pt x="219860" y="1894347"/>
                  </a:lnTo>
                  <a:lnTo>
                    <a:pt x="219592" y="1900662"/>
                  </a:lnTo>
                  <a:lnTo>
                    <a:pt x="219321" y="1906976"/>
                  </a:lnTo>
                  <a:lnTo>
                    <a:pt x="219055" y="1913290"/>
                  </a:lnTo>
                  <a:lnTo>
                    <a:pt x="218803" y="1919605"/>
                  </a:lnTo>
                  <a:lnTo>
                    <a:pt x="218576" y="1925919"/>
                  </a:lnTo>
                  <a:lnTo>
                    <a:pt x="218374" y="1932234"/>
                  </a:lnTo>
                  <a:lnTo>
                    <a:pt x="218197" y="1938548"/>
                  </a:lnTo>
                  <a:lnTo>
                    <a:pt x="218040" y="1944863"/>
                  </a:lnTo>
                  <a:lnTo>
                    <a:pt x="217893" y="1951177"/>
                  </a:lnTo>
                  <a:lnTo>
                    <a:pt x="217744" y="1957492"/>
                  </a:lnTo>
                  <a:lnTo>
                    <a:pt x="217578" y="1963806"/>
                  </a:lnTo>
                  <a:lnTo>
                    <a:pt x="217384" y="1970121"/>
                  </a:lnTo>
                  <a:lnTo>
                    <a:pt x="217152" y="1976435"/>
                  </a:lnTo>
                  <a:lnTo>
                    <a:pt x="216877" y="1982750"/>
                  </a:lnTo>
                  <a:lnTo>
                    <a:pt x="216559" y="1989064"/>
                  </a:lnTo>
                  <a:lnTo>
                    <a:pt x="216204" y="1995379"/>
                  </a:lnTo>
                  <a:lnTo>
                    <a:pt x="215828" y="2001693"/>
                  </a:lnTo>
                  <a:lnTo>
                    <a:pt x="215450" y="2008008"/>
                  </a:lnTo>
                  <a:lnTo>
                    <a:pt x="215090" y="2014322"/>
                  </a:lnTo>
                  <a:lnTo>
                    <a:pt x="214767" y="2020637"/>
                  </a:lnTo>
                  <a:lnTo>
                    <a:pt x="214495" y="2026951"/>
                  </a:lnTo>
                  <a:lnTo>
                    <a:pt x="214287" y="2033266"/>
                  </a:lnTo>
                  <a:lnTo>
                    <a:pt x="214149" y="2039580"/>
                  </a:lnTo>
                  <a:lnTo>
                    <a:pt x="214082" y="2045895"/>
                  </a:lnTo>
                  <a:lnTo>
                    <a:pt x="214085" y="2052209"/>
                  </a:lnTo>
                  <a:lnTo>
                    <a:pt x="214150" y="2058524"/>
                  </a:lnTo>
                  <a:lnTo>
                    <a:pt x="214271" y="2064838"/>
                  </a:lnTo>
                  <a:lnTo>
                    <a:pt x="214444" y="2071153"/>
                  </a:lnTo>
                  <a:lnTo>
                    <a:pt x="214662" y="2077467"/>
                  </a:lnTo>
                  <a:lnTo>
                    <a:pt x="214924" y="2083782"/>
                  </a:lnTo>
                  <a:lnTo>
                    <a:pt x="215232" y="2090096"/>
                  </a:lnTo>
                  <a:lnTo>
                    <a:pt x="215590" y="2096411"/>
                  </a:lnTo>
                  <a:lnTo>
                    <a:pt x="216004" y="2102725"/>
                  </a:lnTo>
                  <a:lnTo>
                    <a:pt x="216474" y="2109040"/>
                  </a:lnTo>
                  <a:lnTo>
                    <a:pt x="216999" y="2115354"/>
                  </a:lnTo>
                  <a:lnTo>
                    <a:pt x="217574" y="2121669"/>
                  </a:lnTo>
                  <a:lnTo>
                    <a:pt x="218184" y="2127983"/>
                  </a:lnTo>
                  <a:lnTo>
                    <a:pt x="218814" y="2134298"/>
                  </a:lnTo>
                  <a:lnTo>
                    <a:pt x="219440" y="2140612"/>
                  </a:lnTo>
                  <a:lnTo>
                    <a:pt x="220036" y="2146927"/>
                  </a:lnTo>
                  <a:lnTo>
                    <a:pt x="220577" y="2153241"/>
                  </a:lnTo>
                  <a:lnTo>
                    <a:pt x="221046" y="2159556"/>
                  </a:lnTo>
                  <a:lnTo>
                    <a:pt x="221433" y="2165870"/>
                  </a:lnTo>
                  <a:lnTo>
                    <a:pt x="221733" y="2172185"/>
                  </a:lnTo>
                  <a:lnTo>
                    <a:pt x="221949" y="2178499"/>
                  </a:lnTo>
                  <a:lnTo>
                    <a:pt x="222091" y="2184814"/>
                  </a:lnTo>
                  <a:lnTo>
                    <a:pt x="222169" y="2191128"/>
                  </a:lnTo>
                  <a:lnTo>
                    <a:pt x="222200" y="2197443"/>
                  </a:lnTo>
                  <a:lnTo>
                    <a:pt x="222197" y="2203757"/>
                  </a:lnTo>
                  <a:lnTo>
                    <a:pt x="222172" y="2210072"/>
                  </a:lnTo>
                  <a:lnTo>
                    <a:pt x="222137" y="2216386"/>
                  </a:lnTo>
                  <a:lnTo>
                    <a:pt x="222097" y="2222701"/>
                  </a:lnTo>
                  <a:lnTo>
                    <a:pt x="222057" y="2229015"/>
                  </a:lnTo>
                  <a:lnTo>
                    <a:pt x="222015" y="2235330"/>
                  </a:lnTo>
                  <a:lnTo>
                    <a:pt x="221970" y="2241644"/>
                  </a:lnTo>
                  <a:lnTo>
                    <a:pt x="221920" y="2247959"/>
                  </a:lnTo>
                  <a:lnTo>
                    <a:pt x="221860" y="2254273"/>
                  </a:lnTo>
                  <a:lnTo>
                    <a:pt x="221789" y="2260588"/>
                  </a:lnTo>
                  <a:lnTo>
                    <a:pt x="221701" y="2266902"/>
                  </a:lnTo>
                  <a:lnTo>
                    <a:pt x="221596" y="2273217"/>
                  </a:lnTo>
                  <a:lnTo>
                    <a:pt x="221468" y="2279531"/>
                  </a:lnTo>
                  <a:lnTo>
                    <a:pt x="221317" y="2285846"/>
                  </a:lnTo>
                  <a:lnTo>
                    <a:pt x="221141" y="2292160"/>
                  </a:lnTo>
                  <a:lnTo>
                    <a:pt x="220937" y="2298474"/>
                  </a:lnTo>
                  <a:lnTo>
                    <a:pt x="220706" y="2304789"/>
                  </a:lnTo>
                  <a:lnTo>
                    <a:pt x="220452" y="2311103"/>
                  </a:lnTo>
                  <a:lnTo>
                    <a:pt x="220177" y="2317418"/>
                  </a:lnTo>
                  <a:lnTo>
                    <a:pt x="219886" y="2323732"/>
                  </a:lnTo>
                  <a:lnTo>
                    <a:pt x="219582" y="2330047"/>
                  </a:lnTo>
                  <a:lnTo>
                    <a:pt x="219269" y="2336361"/>
                  </a:lnTo>
                  <a:lnTo>
                    <a:pt x="218950" y="2342676"/>
                  </a:lnTo>
                  <a:lnTo>
                    <a:pt x="218627" y="2348990"/>
                  </a:lnTo>
                  <a:lnTo>
                    <a:pt x="218300" y="2355305"/>
                  </a:lnTo>
                  <a:lnTo>
                    <a:pt x="217967" y="2361619"/>
                  </a:lnTo>
                  <a:lnTo>
                    <a:pt x="217627" y="2367934"/>
                  </a:lnTo>
                  <a:lnTo>
                    <a:pt x="217275" y="2374248"/>
                  </a:lnTo>
                  <a:lnTo>
                    <a:pt x="216910" y="2380563"/>
                  </a:lnTo>
                  <a:lnTo>
                    <a:pt x="216531" y="2386877"/>
                  </a:lnTo>
                  <a:lnTo>
                    <a:pt x="216138" y="2393192"/>
                  </a:lnTo>
                  <a:lnTo>
                    <a:pt x="215730" y="2399506"/>
                  </a:lnTo>
                  <a:lnTo>
                    <a:pt x="215310" y="2405821"/>
                  </a:lnTo>
                  <a:lnTo>
                    <a:pt x="214878" y="2412135"/>
                  </a:lnTo>
                  <a:lnTo>
                    <a:pt x="214436" y="2418450"/>
                  </a:lnTo>
                  <a:lnTo>
                    <a:pt x="213984" y="2424764"/>
                  </a:lnTo>
                  <a:lnTo>
                    <a:pt x="213524" y="2431079"/>
                  </a:lnTo>
                  <a:lnTo>
                    <a:pt x="213055" y="2437393"/>
                  </a:lnTo>
                  <a:lnTo>
                    <a:pt x="212578" y="2443708"/>
                  </a:lnTo>
                  <a:lnTo>
                    <a:pt x="212093" y="2450022"/>
                  </a:lnTo>
                  <a:lnTo>
                    <a:pt x="211604" y="2456337"/>
                  </a:lnTo>
                  <a:lnTo>
                    <a:pt x="211113" y="2462651"/>
                  </a:lnTo>
                  <a:lnTo>
                    <a:pt x="210624" y="2468966"/>
                  </a:lnTo>
                  <a:lnTo>
                    <a:pt x="210142" y="2475280"/>
                  </a:lnTo>
                  <a:lnTo>
                    <a:pt x="209670" y="2481595"/>
                  </a:lnTo>
                  <a:lnTo>
                    <a:pt x="209211" y="2487909"/>
                  </a:lnTo>
                  <a:lnTo>
                    <a:pt x="208767" y="2494224"/>
                  </a:lnTo>
                  <a:lnTo>
                    <a:pt x="208337" y="2500538"/>
                  </a:lnTo>
                  <a:lnTo>
                    <a:pt x="207917" y="2506853"/>
                  </a:lnTo>
                  <a:lnTo>
                    <a:pt x="207505" y="2513167"/>
                  </a:lnTo>
                  <a:lnTo>
                    <a:pt x="207093" y="2519482"/>
                  </a:lnTo>
                  <a:lnTo>
                    <a:pt x="206675" y="2525796"/>
                  </a:lnTo>
                  <a:lnTo>
                    <a:pt x="206247" y="2532111"/>
                  </a:lnTo>
                  <a:lnTo>
                    <a:pt x="205804" y="2538425"/>
                  </a:lnTo>
                  <a:lnTo>
                    <a:pt x="205347" y="2544740"/>
                  </a:lnTo>
                  <a:lnTo>
                    <a:pt x="204878" y="2551054"/>
                  </a:lnTo>
                  <a:lnTo>
                    <a:pt x="204399" y="2557369"/>
                  </a:lnTo>
                  <a:lnTo>
                    <a:pt x="203916" y="2563683"/>
                  </a:lnTo>
                  <a:lnTo>
                    <a:pt x="203436" y="2569998"/>
                  </a:lnTo>
                  <a:lnTo>
                    <a:pt x="202965" y="2576312"/>
                  </a:lnTo>
                  <a:lnTo>
                    <a:pt x="202512" y="2582627"/>
                  </a:lnTo>
                  <a:lnTo>
                    <a:pt x="202082" y="2588941"/>
                  </a:lnTo>
                  <a:lnTo>
                    <a:pt x="201681" y="2595256"/>
                  </a:lnTo>
                  <a:lnTo>
                    <a:pt x="201315" y="2601570"/>
                  </a:lnTo>
                  <a:lnTo>
                    <a:pt x="200987" y="2607885"/>
                  </a:lnTo>
                  <a:lnTo>
                    <a:pt x="200697" y="2614199"/>
                  </a:lnTo>
                  <a:lnTo>
                    <a:pt x="200445" y="2620514"/>
                  </a:lnTo>
                  <a:lnTo>
                    <a:pt x="200229" y="2626828"/>
                  </a:lnTo>
                  <a:lnTo>
                    <a:pt x="200047" y="2633143"/>
                  </a:lnTo>
                  <a:lnTo>
                    <a:pt x="199896" y="2639457"/>
                  </a:lnTo>
                  <a:lnTo>
                    <a:pt x="199772" y="2645772"/>
                  </a:lnTo>
                  <a:lnTo>
                    <a:pt x="199670" y="2652086"/>
                  </a:lnTo>
                  <a:lnTo>
                    <a:pt x="199588" y="2658401"/>
                  </a:lnTo>
                  <a:lnTo>
                    <a:pt x="199520" y="2664715"/>
                  </a:lnTo>
                  <a:lnTo>
                    <a:pt x="199462" y="2671030"/>
                  </a:lnTo>
                  <a:lnTo>
                    <a:pt x="199412" y="2677344"/>
                  </a:lnTo>
                  <a:lnTo>
                    <a:pt x="199366" y="2683658"/>
                  </a:lnTo>
                  <a:lnTo>
                    <a:pt x="199323" y="2689973"/>
                  </a:lnTo>
                  <a:lnTo>
                    <a:pt x="199281" y="2696287"/>
                  </a:lnTo>
                  <a:lnTo>
                    <a:pt x="199239" y="2702602"/>
                  </a:lnTo>
                  <a:lnTo>
                    <a:pt x="199200" y="2708916"/>
                  </a:lnTo>
                  <a:lnTo>
                    <a:pt x="199162" y="2715231"/>
                  </a:lnTo>
                  <a:lnTo>
                    <a:pt x="199127" y="2721545"/>
                  </a:lnTo>
                  <a:lnTo>
                    <a:pt x="199096" y="2727860"/>
                  </a:lnTo>
                  <a:lnTo>
                    <a:pt x="199070" y="2734174"/>
                  </a:lnTo>
                  <a:lnTo>
                    <a:pt x="199050" y="2740489"/>
                  </a:lnTo>
                  <a:lnTo>
                    <a:pt x="199035" y="2746803"/>
                  </a:lnTo>
                  <a:lnTo>
                    <a:pt x="199026" y="2753118"/>
                  </a:lnTo>
                  <a:lnTo>
                    <a:pt x="199021" y="2759432"/>
                  </a:lnTo>
                  <a:lnTo>
                    <a:pt x="199019" y="2765747"/>
                  </a:lnTo>
                  <a:lnTo>
                    <a:pt x="199019" y="2772061"/>
                  </a:lnTo>
                  <a:lnTo>
                    <a:pt x="199019" y="2778376"/>
                  </a:lnTo>
                  <a:lnTo>
                    <a:pt x="199018" y="2784690"/>
                  </a:lnTo>
                  <a:lnTo>
                    <a:pt x="199016" y="2791005"/>
                  </a:lnTo>
                  <a:lnTo>
                    <a:pt x="199012" y="2797319"/>
                  </a:lnTo>
                  <a:lnTo>
                    <a:pt x="199006" y="2803634"/>
                  </a:lnTo>
                  <a:lnTo>
                    <a:pt x="198999" y="2809948"/>
                  </a:lnTo>
                  <a:lnTo>
                    <a:pt x="198990" y="2816263"/>
                  </a:lnTo>
                  <a:lnTo>
                    <a:pt x="198982" y="2822577"/>
                  </a:lnTo>
                  <a:lnTo>
                    <a:pt x="198974" y="2828892"/>
                  </a:lnTo>
                  <a:lnTo>
                    <a:pt x="198967" y="2835206"/>
                  </a:lnTo>
                  <a:lnTo>
                    <a:pt x="198962" y="2841521"/>
                  </a:lnTo>
                  <a:lnTo>
                    <a:pt x="198959" y="2847835"/>
                  </a:lnTo>
                  <a:lnTo>
                    <a:pt x="198957" y="2854150"/>
                  </a:lnTo>
                  <a:lnTo>
                    <a:pt x="198956" y="2860464"/>
                  </a:lnTo>
                  <a:lnTo>
                    <a:pt x="198955" y="2866779"/>
                  </a:lnTo>
                  <a:lnTo>
                    <a:pt x="198954" y="2873093"/>
                  </a:lnTo>
                  <a:lnTo>
                    <a:pt x="198953" y="2879408"/>
                  </a:lnTo>
                  <a:lnTo>
                    <a:pt x="198951" y="2885722"/>
                  </a:lnTo>
                  <a:lnTo>
                    <a:pt x="198949" y="2892037"/>
                  </a:lnTo>
                  <a:lnTo>
                    <a:pt x="198947" y="2898351"/>
                  </a:lnTo>
                  <a:lnTo>
                    <a:pt x="198945" y="2904666"/>
                  </a:lnTo>
                  <a:lnTo>
                    <a:pt x="198944" y="2910980"/>
                  </a:lnTo>
                  <a:lnTo>
                    <a:pt x="198944" y="2917295"/>
                  </a:lnTo>
                  <a:lnTo>
                    <a:pt x="198947" y="2923609"/>
                  </a:lnTo>
                  <a:lnTo>
                    <a:pt x="198951" y="2929924"/>
                  </a:lnTo>
                  <a:lnTo>
                    <a:pt x="198956" y="2936238"/>
                  </a:lnTo>
                  <a:lnTo>
                    <a:pt x="198964" y="2942553"/>
                  </a:lnTo>
                  <a:lnTo>
                    <a:pt x="198973" y="2948867"/>
                  </a:lnTo>
                  <a:lnTo>
                    <a:pt x="198982" y="2955182"/>
                  </a:lnTo>
                  <a:lnTo>
                    <a:pt x="198992" y="2961496"/>
                  </a:lnTo>
                  <a:lnTo>
                    <a:pt x="199002" y="2967811"/>
                  </a:lnTo>
                  <a:lnTo>
                    <a:pt x="199011" y="2974125"/>
                  </a:lnTo>
                  <a:lnTo>
                    <a:pt x="199019" y="2980440"/>
                  </a:lnTo>
                  <a:lnTo>
                    <a:pt x="199024" y="2986754"/>
                  </a:lnTo>
                  <a:lnTo>
                    <a:pt x="199028" y="2993069"/>
                  </a:lnTo>
                  <a:lnTo>
                    <a:pt x="199029" y="2999383"/>
                  </a:lnTo>
                  <a:lnTo>
                    <a:pt x="199028" y="3005698"/>
                  </a:lnTo>
                  <a:lnTo>
                    <a:pt x="199026" y="3012012"/>
                  </a:lnTo>
                  <a:lnTo>
                    <a:pt x="199022" y="3018327"/>
                  </a:lnTo>
                  <a:lnTo>
                    <a:pt x="199016" y="3024641"/>
                  </a:lnTo>
                  <a:lnTo>
                    <a:pt x="199011" y="3030956"/>
                  </a:lnTo>
                  <a:lnTo>
                    <a:pt x="199005" y="3037270"/>
                  </a:lnTo>
                  <a:lnTo>
                    <a:pt x="198999" y="3043585"/>
                  </a:lnTo>
                  <a:lnTo>
                    <a:pt x="198993" y="3049899"/>
                  </a:lnTo>
                  <a:lnTo>
                    <a:pt x="198987" y="3056213"/>
                  </a:lnTo>
                  <a:lnTo>
                    <a:pt x="198982" y="3062528"/>
                  </a:lnTo>
                  <a:lnTo>
                    <a:pt x="198977" y="3068842"/>
                  </a:lnTo>
                  <a:lnTo>
                    <a:pt x="198971" y="3075157"/>
                  </a:lnTo>
                  <a:lnTo>
                    <a:pt x="198965" y="3081471"/>
                  </a:lnTo>
                  <a:lnTo>
                    <a:pt x="198959" y="3087786"/>
                  </a:lnTo>
                  <a:lnTo>
                    <a:pt x="198951" y="3094100"/>
                  </a:lnTo>
                  <a:lnTo>
                    <a:pt x="198943" y="3100415"/>
                  </a:lnTo>
                  <a:lnTo>
                    <a:pt x="198934" y="3106729"/>
                  </a:lnTo>
                  <a:lnTo>
                    <a:pt x="198925" y="3113044"/>
                  </a:lnTo>
                  <a:lnTo>
                    <a:pt x="198914" y="3119358"/>
                  </a:lnTo>
                  <a:lnTo>
                    <a:pt x="198903" y="3125673"/>
                  </a:lnTo>
                  <a:lnTo>
                    <a:pt x="198891" y="3131987"/>
                  </a:lnTo>
                  <a:lnTo>
                    <a:pt x="198880" y="3138302"/>
                  </a:lnTo>
                  <a:lnTo>
                    <a:pt x="198870" y="3144616"/>
                  </a:lnTo>
                  <a:lnTo>
                    <a:pt x="198860" y="3150931"/>
                  </a:lnTo>
                  <a:lnTo>
                    <a:pt x="198852" y="3157245"/>
                  </a:lnTo>
                  <a:lnTo>
                    <a:pt x="198846" y="3163560"/>
                  </a:lnTo>
                  <a:lnTo>
                    <a:pt x="198841" y="3169874"/>
                  </a:lnTo>
                  <a:lnTo>
                    <a:pt x="198839" y="3176189"/>
                  </a:lnTo>
                  <a:lnTo>
                    <a:pt x="198839" y="3182503"/>
                  </a:lnTo>
                  <a:lnTo>
                    <a:pt x="198841" y="3188818"/>
                  </a:lnTo>
                  <a:lnTo>
                    <a:pt x="198843" y="3195132"/>
                  </a:lnTo>
                  <a:lnTo>
                    <a:pt x="198847" y="3201447"/>
                  </a:lnTo>
                  <a:lnTo>
                    <a:pt x="198850" y="3207761"/>
                  </a:lnTo>
                  <a:lnTo>
                    <a:pt x="198853" y="3214076"/>
                  </a:lnTo>
                  <a:lnTo>
                    <a:pt x="198855" y="3220390"/>
                  </a:lnTo>
                  <a:lnTo>
                    <a:pt x="198855" y="3226705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9" name="tx43">
              <a:extLst>
                <a:ext uri="{FF2B5EF4-FFF2-40B4-BE49-F238E27FC236}">
                  <a16:creationId xmlns:a16="http://schemas.microsoft.com/office/drawing/2014/main" id="{9D15AD0D-A890-300B-113B-79A371C21835}"/>
                </a:ext>
              </a:extLst>
            </p:cNvPr>
            <p:cNvSpPr/>
            <p:nvPr/>
          </p:nvSpPr>
          <p:spPr>
            <a:xfrm>
              <a:off x="2843838" y="6662831"/>
              <a:ext cx="158092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-4</a:t>
              </a:r>
            </a:p>
          </p:txBody>
        </p:sp>
        <p:sp>
          <p:nvSpPr>
            <p:cNvPr id="290" name="tx44">
              <a:extLst>
                <a:ext uri="{FF2B5EF4-FFF2-40B4-BE49-F238E27FC236}">
                  <a16:creationId xmlns:a16="http://schemas.microsoft.com/office/drawing/2014/main" id="{3A26C2B4-C102-F36B-0141-D3F0DA8B8428}"/>
                </a:ext>
              </a:extLst>
            </p:cNvPr>
            <p:cNvSpPr/>
            <p:nvPr/>
          </p:nvSpPr>
          <p:spPr>
            <a:xfrm>
              <a:off x="2843838" y="5766818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291" name="tx45">
              <a:extLst>
                <a:ext uri="{FF2B5EF4-FFF2-40B4-BE49-F238E27FC236}">
                  <a16:creationId xmlns:a16="http://schemas.microsoft.com/office/drawing/2014/main" id="{C569D2D1-F48F-C027-D7A2-D503DB5015FE}"/>
                </a:ext>
              </a:extLst>
            </p:cNvPr>
            <p:cNvSpPr/>
            <p:nvPr/>
          </p:nvSpPr>
          <p:spPr>
            <a:xfrm>
              <a:off x="2903046" y="4867940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292" name="tx46">
              <a:extLst>
                <a:ext uri="{FF2B5EF4-FFF2-40B4-BE49-F238E27FC236}">
                  <a16:creationId xmlns:a16="http://schemas.microsoft.com/office/drawing/2014/main" id="{E4F3DB24-8DC0-D308-CEF9-8FD5A10113BC}"/>
                </a:ext>
              </a:extLst>
            </p:cNvPr>
            <p:cNvSpPr/>
            <p:nvPr/>
          </p:nvSpPr>
          <p:spPr>
            <a:xfrm>
              <a:off x="2903046" y="3974966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293" name="pl47">
              <a:extLst>
                <a:ext uri="{FF2B5EF4-FFF2-40B4-BE49-F238E27FC236}">
                  <a16:creationId xmlns:a16="http://schemas.microsoft.com/office/drawing/2014/main" id="{2E67067D-7307-8CC7-C4B6-F456C5E01CD9}"/>
                </a:ext>
              </a:extLst>
            </p:cNvPr>
            <p:cNvSpPr/>
            <p:nvPr/>
          </p:nvSpPr>
          <p:spPr>
            <a:xfrm>
              <a:off x="3029766" y="6723733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4" name="pl48">
              <a:extLst>
                <a:ext uri="{FF2B5EF4-FFF2-40B4-BE49-F238E27FC236}">
                  <a16:creationId xmlns:a16="http://schemas.microsoft.com/office/drawing/2014/main" id="{6F746835-C34E-24DC-5E15-57C2D52D7330}"/>
                </a:ext>
              </a:extLst>
            </p:cNvPr>
            <p:cNvSpPr/>
            <p:nvPr/>
          </p:nvSpPr>
          <p:spPr>
            <a:xfrm>
              <a:off x="3029766" y="5827807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5" name="pl49">
              <a:extLst>
                <a:ext uri="{FF2B5EF4-FFF2-40B4-BE49-F238E27FC236}">
                  <a16:creationId xmlns:a16="http://schemas.microsoft.com/office/drawing/2014/main" id="{F5338609-2CB1-0124-1097-61E4EA8CFCC7}"/>
                </a:ext>
              </a:extLst>
            </p:cNvPr>
            <p:cNvSpPr/>
            <p:nvPr/>
          </p:nvSpPr>
          <p:spPr>
            <a:xfrm>
              <a:off x="3029766" y="4931880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6" name="pl50">
              <a:extLst>
                <a:ext uri="{FF2B5EF4-FFF2-40B4-BE49-F238E27FC236}">
                  <a16:creationId xmlns:a16="http://schemas.microsoft.com/office/drawing/2014/main" id="{615BC90D-99C4-10AD-5A27-22D671933C5E}"/>
                </a:ext>
              </a:extLst>
            </p:cNvPr>
            <p:cNvSpPr/>
            <p:nvPr/>
          </p:nvSpPr>
          <p:spPr>
            <a:xfrm>
              <a:off x="3029766" y="4035954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7" name="pl51">
              <a:extLst>
                <a:ext uri="{FF2B5EF4-FFF2-40B4-BE49-F238E27FC236}">
                  <a16:creationId xmlns:a16="http://schemas.microsoft.com/office/drawing/2014/main" id="{3C7506E3-3CBF-D492-C3F8-741298254209}"/>
                </a:ext>
              </a:extLst>
            </p:cNvPr>
            <p:cNvSpPr/>
            <p:nvPr/>
          </p:nvSpPr>
          <p:spPr>
            <a:xfrm>
              <a:off x="338262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8" name="pl52">
              <a:extLst>
                <a:ext uri="{FF2B5EF4-FFF2-40B4-BE49-F238E27FC236}">
                  <a16:creationId xmlns:a16="http://schemas.microsoft.com/office/drawing/2014/main" id="{A4F058A3-E809-FDEB-D014-887D7E76AD07}"/>
                </a:ext>
              </a:extLst>
            </p:cNvPr>
            <p:cNvSpPr/>
            <p:nvPr/>
          </p:nvSpPr>
          <p:spPr>
            <a:xfrm>
              <a:off x="391273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9" name="pl53">
              <a:extLst>
                <a:ext uri="{FF2B5EF4-FFF2-40B4-BE49-F238E27FC236}">
                  <a16:creationId xmlns:a16="http://schemas.microsoft.com/office/drawing/2014/main" id="{6FEBBA2E-482A-1323-F538-D6B3D707335B}"/>
                </a:ext>
              </a:extLst>
            </p:cNvPr>
            <p:cNvSpPr/>
            <p:nvPr/>
          </p:nvSpPr>
          <p:spPr>
            <a:xfrm>
              <a:off x="444284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0" name="pl54">
              <a:extLst>
                <a:ext uri="{FF2B5EF4-FFF2-40B4-BE49-F238E27FC236}">
                  <a16:creationId xmlns:a16="http://schemas.microsoft.com/office/drawing/2014/main" id="{919FC59C-BDEB-541B-41CF-4A257CB47F06}"/>
                </a:ext>
              </a:extLst>
            </p:cNvPr>
            <p:cNvSpPr/>
            <p:nvPr/>
          </p:nvSpPr>
          <p:spPr>
            <a:xfrm>
              <a:off x="497296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1" name="pl55">
              <a:extLst>
                <a:ext uri="{FF2B5EF4-FFF2-40B4-BE49-F238E27FC236}">
                  <a16:creationId xmlns:a16="http://schemas.microsoft.com/office/drawing/2014/main" id="{0F893627-634E-D619-4821-1008C1B1665E}"/>
                </a:ext>
              </a:extLst>
            </p:cNvPr>
            <p:cNvSpPr/>
            <p:nvPr/>
          </p:nvSpPr>
          <p:spPr>
            <a:xfrm>
              <a:off x="550307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2" name="pl56">
              <a:extLst>
                <a:ext uri="{FF2B5EF4-FFF2-40B4-BE49-F238E27FC236}">
                  <a16:creationId xmlns:a16="http://schemas.microsoft.com/office/drawing/2014/main" id="{1C177A3D-FCFD-8F46-284A-FA4DB58177F9}"/>
                </a:ext>
              </a:extLst>
            </p:cNvPr>
            <p:cNvSpPr/>
            <p:nvPr/>
          </p:nvSpPr>
          <p:spPr>
            <a:xfrm>
              <a:off x="603318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3" name="pl57">
              <a:extLst>
                <a:ext uri="{FF2B5EF4-FFF2-40B4-BE49-F238E27FC236}">
                  <a16:creationId xmlns:a16="http://schemas.microsoft.com/office/drawing/2014/main" id="{05DEEB77-C4A1-C04A-6E92-4347F2E429FE}"/>
                </a:ext>
              </a:extLst>
            </p:cNvPr>
            <p:cNvSpPr/>
            <p:nvPr/>
          </p:nvSpPr>
          <p:spPr>
            <a:xfrm>
              <a:off x="656329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4" name="pl58">
              <a:extLst>
                <a:ext uri="{FF2B5EF4-FFF2-40B4-BE49-F238E27FC236}">
                  <a16:creationId xmlns:a16="http://schemas.microsoft.com/office/drawing/2014/main" id="{8F9279BF-4805-AE4C-E608-C669E9199E3A}"/>
                </a:ext>
              </a:extLst>
            </p:cNvPr>
            <p:cNvSpPr/>
            <p:nvPr/>
          </p:nvSpPr>
          <p:spPr>
            <a:xfrm>
              <a:off x="709340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5" name="pl59">
              <a:extLst>
                <a:ext uri="{FF2B5EF4-FFF2-40B4-BE49-F238E27FC236}">
                  <a16:creationId xmlns:a16="http://schemas.microsoft.com/office/drawing/2014/main" id="{3043EBC9-4CC2-5665-60CF-EF1D5560F3FB}"/>
                </a:ext>
              </a:extLst>
            </p:cNvPr>
            <p:cNvSpPr/>
            <p:nvPr/>
          </p:nvSpPr>
          <p:spPr>
            <a:xfrm>
              <a:off x="762351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6" name="pl60">
              <a:extLst>
                <a:ext uri="{FF2B5EF4-FFF2-40B4-BE49-F238E27FC236}">
                  <a16:creationId xmlns:a16="http://schemas.microsoft.com/office/drawing/2014/main" id="{44A6273E-A55C-1840-87DD-AAFA95ADA225}"/>
                </a:ext>
              </a:extLst>
            </p:cNvPr>
            <p:cNvSpPr/>
            <p:nvPr/>
          </p:nvSpPr>
          <p:spPr>
            <a:xfrm>
              <a:off x="815362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7" name="pl61">
              <a:extLst>
                <a:ext uri="{FF2B5EF4-FFF2-40B4-BE49-F238E27FC236}">
                  <a16:creationId xmlns:a16="http://schemas.microsoft.com/office/drawing/2014/main" id="{5D678EF1-217A-E88C-3CAC-90BCEE217FF8}"/>
                </a:ext>
              </a:extLst>
            </p:cNvPr>
            <p:cNvSpPr/>
            <p:nvPr/>
          </p:nvSpPr>
          <p:spPr>
            <a:xfrm>
              <a:off x="8683736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8" name="pl62">
              <a:extLst>
                <a:ext uri="{FF2B5EF4-FFF2-40B4-BE49-F238E27FC236}">
                  <a16:creationId xmlns:a16="http://schemas.microsoft.com/office/drawing/2014/main" id="{FAFB8D1F-A25E-E809-52F6-1FCECDF253DA}"/>
                </a:ext>
              </a:extLst>
            </p:cNvPr>
            <p:cNvSpPr/>
            <p:nvPr/>
          </p:nvSpPr>
          <p:spPr>
            <a:xfrm>
              <a:off x="921384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9" name="pl63">
              <a:extLst>
                <a:ext uri="{FF2B5EF4-FFF2-40B4-BE49-F238E27FC236}">
                  <a16:creationId xmlns:a16="http://schemas.microsoft.com/office/drawing/2014/main" id="{FA90D21A-972E-A8D9-62B2-8E90DCC42789}"/>
                </a:ext>
              </a:extLst>
            </p:cNvPr>
            <p:cNvSpPr/>
            <p:nvPr/>
          </p:nvSpPr>
          <p:spPr>
            <a:xfrm>
              <a:off x="974395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0" name="pl64">
              <a:extLst>
                <a:ext uri="{FF2B5EF4-FFF2-40B4-BE49-F238E27FC236}">
                  <a16:creationId xmlns:a16="http://schemas.microsoft.com/office/drawing/2014/main" id="{A93ED6AC-E025-E6BB-EF6E-2C2D3BF1B87D}"/>
                </a:ext>
              </a:extLst>
            </p:cNvPr>
            <p:cNvSpPr/>
            <p:nvPr/>
          </p:nvSpPr>
          <p:spPr>
            <a:xfrm>
              <a:off x="1027406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1" name="tx65">
              <a:extLst>
                <a:ext uri="{FF2B5EF4-FFF2-40B4-BE49-F238E27FC236}">
                  <a16:creationId xmlns:a16="http://schemas.microsoft.com/office/drawing/2014/main" id="{61AB291B-F52D-783B-1158-767C63D9B905}"/>
                </a:ext>
              </a:extLst>
            </p:cNvPr>
            <p:cNvSpPr/>
            <p:nvPr/>
          </p:nvSpPr>
          <p:spPr>
            <a:xfrm>
              <a:off x="2438846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H3K27ac.regress.H3.c1</a:t>
              </a:r>
            </a:p>
          </p:txBody>
        </p:sp>
        <p:sp>
          <p:nvSpPr>
            <p:cNvPr id="312" name="tx66">
              <a:extLst>
                <a:ext uri="{FF2B5EF4-FFF2-40B4-BE49-F238E27FC236}">
                  <a16:creationId xmlns:a16="http://schemas.microsoft.com/office/drawing/2014/main" id="{3DB386AD-6C65-00CA-BD9F-43670F8D851B}"/>
                </a:ext>
              </a:extLst>
            </p:cNvPr>
            <p:cNvSpPr/>
            <p:nvPr/>
          </p:nvSpPr>
          <p:spPr>
            <a:xfrm>
              <a:off x="2968957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H3K27ac.regress.H3.c7</a:t>
              </a:r>
            </a:p>
          </p:txBody>
        </p:sp>
        <p:sp>
          <p:nvSpPr>
            <p:cNvPr id="313" name="tx67">
              <a:extLst>
                <a:ext uri="{FF2B5EF4-FFF2-40B4-BE49-F238E27FC236}">
                  <a16:creationId xmlns:a16="http://schemas.microsoft.com/office/drawing/2014/main" id="{35CFC15E-802D-4B67-BC75-6439FE48E94A}"/>
                </a:ext>
              </a:extLst>
            </p:cNvPr>
            <p:cNvSpPr/>
            <p:nvPr/>
          </p:nvSpPr>
          <p:spPr>
            <a:xfrm>
              <a:off x="3499068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H3K27ac.regress.H3.c3</a:t>
              </a:r>
            </a:p>
          </p:txBody>
        </p:sp>
        <p:sp>
          <p:nvSpPr>
            <p:cNvPr id="314" name="tx68">
              <a:extLst>
                <a:ext uri="{FF2B5EF4-FFF2-40B4-BE49-F238E27FC236}">
                  <a16:creationId xmlns:a16="http://schemas.microsoft.com/office/drawing/2014/main" id="{5E97EF2C-5A84-87B6-2A2B-E7000496F324}"/>
                </a:ext>
              </a:extLst>
            </p:cNvPr>
            <p:cNvSpPr/>
            <p:nvPr/>
          </p:nvSpPr>
          <p:spPr>
            <a:xfrm>
              <a:off x="4029179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H3K27ac.regress.H3.c8</a:t>
              </a:r>
            </a:p>
          </p:txBody>
        </p:sp>
        <p:sp>
          <p:nvSpPr>
            <p:cNvPr id="315" name="tx69">
              <a:extLst>
                <a:ext uri="{FF2B5EF4-FFF2-40B4-BE49-F238E27FC236}">
                  <a16:creationId xmlns:a16="http://schemas.microsoft.com/office/drawing/2014/main" id="{86E3CCDB-2BC0-057F-FD76-AB7D34D24DED}"/>
                </a:ext>
              </a:extLst>
            </p:cNvPr>
            <p:cNvSpPr/>
            <p:nvPr/>
          </p:nvSpPr>
          <p:spPr>
            <a:xfrm>
              <a:off x="4559290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H3K27ac.regress.H3.c5</a:t>
              </a:r>
            </a:p>
          </p:txBody>
        </p:sp>
        <p:sp>
          <p:nvSpPr>
            <p:cNvPr id="316" name="tx70">
              <a:extLst>
                <a:ext uri="{FF2B5EF4-FFF2-40B4-BE49-F238E27FC236}">
                  <a16:creationId xmlns:a16="http://schemas.microsoft.com/office/drawing/2014/main" id="{E671C253-F9DC-5804-D7BB-187E35FF7E8E}"/>
                </a:ext>
              </a:extLst>
            </p:cNvPr>
            <p:cNvSpPr/>
            <p:nvPr/>
          </p:nvSpPr>
          <p:spPr>
            <a:xfrm>
              <a:off x="5089400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H3K27ac.regress.H3.c6</a:t>
              </a:r>
            </a:p>
          </p:txBody>
        </p:sp>
        <p:sp>
          <p:nvSpPr>
            <p:cNvPr id="317" name="tx71">
              <a:extLst>
                <a:ext uri="{FF2B5EF4-FFF2-40B4-BE49-F238E27FC236}">
                  <a16:creationId xmlns:a16="http://schemas.microsoft.com/office/drawing/2014/main" id="{35800863-0278-9126-3477-B57C7775B362}"/>
                </a:ext>
              </a:extLst>
            </p:cNvPr>
            <p:cNvSpPr/>
            <p:nvPr/>
          </p:nvSpPr>
          <p:spPr>
            <a:xfrm>
              <a:off x="5570069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H3K27ac.regress.H3.c12</a:t>
              </a:r>
            </a:p>
          </p:txBody>
        </p:sp>
        <p:sp>
          <p:nvSpPr>
            <p:cNvPr id="318" name="tx72">
              <a:extLst>
                <a:ext uri="{FF2B5EF4-FFF2-40B4-BE49-F238E27FC236}">
                  <a16:creationId xmlns:a16="http://schemas.microsoft.com/office/drawing/2014/main" id="{29A7C0D9-B231-E191-771C-1F7012BB1DDA}"/>
                </a:ext>
              </a:extLst>
            </p:cNvPr>
            <p:cNvSpPr/>
            <p:nvPr/>
          </p:nvSpPr>
          <p:spPr>
            <a:xfrm>
              <a:off x="6100180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H3K27ac.regress.H3.c15</a:t>
              </a:r>
            </a:p>
          </p:txBody>
        </p:sp>
        <p:sp>
          <p:nvSpPr>
            <p:cNvPr id="319" name="tx73">
              <a:extLst>
                <a:ext uri="{FF2B5EF4-FFF2-40B4-BE49-F238E27FC236}">
                  <a16:creationId xmlns:a16="http://schemas.microsoft.com/office/drawing/2014/main" id="{3BE940D7-032A-D301-C637-93AF2CB838DE}"/>
                </a:ext>
              </a:extLst>
            </p:cNvPr>
            <p:cNvSpPr/>
            <p:nvPr/>
          </p:nvSpPr>
          <p:spPr>
            <a:xfrm>
              <a:off x="6630291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H3K27ac.regress.H3.c14</a:t>
              </a:r>
            </a:p>
          </p:txBody>
        </p:sp>
        <p:sp>
          <p:nvSpPr>
            <p:cNvPr id="320" name="tx74">
              <a:extLst>
                <a:ext uri="{FF2B5EF4-FFF2-40B4-BE49-F238E27FC236}">
                  <a16:creationId xmlns:a16="http://schemas.microsoft.com/office/drawing/2014/main" id="{36E09ADA-7362-C1FE-9A6C-C0C16A244188}"/>
                </a:ext>
              </a:extLst>
            </p:cNvPr>
            <p:cNvSpPr/>
            <p:nvPr/>
          </p:nvSpPr>
          <p:spPr>
            <a:xfrm>
              <a:off x="7160402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H3K27ac.regress.H3.c16</a:t>
              </a:r>
            </a:p>
          </p:txBody>
        </p:sp>
        <p:sp>
          <p:nvSpPr>
            <p:cNvPr id="321" name="tx75">
              <a:extLst>
                <a:ext uri="{FF2B5EF4-FFF2-40B4-BE49-F238E27FC236}">
                  <a16:creationId xmlns:a16="http://schemas.microsoft.com/office/drawing/2014/main" id="{2C4FF889-5526-109F-0477-827C530A46B4}"/>
                </a:ext>
              </a:extLst>
            </p:cNvPr>
            <p:cNvSpPr/>
            <p:nvPr/>
          </p:nvSpPr>
          <p:spPr>
            <a:xfrm>
              <a:off x="7690513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H3K27ac.regress.H3.c13</a:t>
              </a:r>
            </a:p>
          </p:txBody>
        </p:sp>
        <p:sp>
          <p:nvSpPr>
            <p:cNvPr id="322" name="tx76">
              <a:extLst>
                <a:ext uri="{FF2B5EF4-FFF2-40B4-BE49-F238E27FC236}">
                  <a16:creationId xmlns:a16="http://schemas.microsoft.com/office/drawing/2014/main" id="{0F049D1B-69C7-3475-05F4-1D70218D8B87}"/>
                </a:ext>
              </a:extLst>
            </p:cNvPr>
            <p:cNvSpPr/>
            <p:nvPr/>
          </p:nvSpPr>
          <p:spPr>
            <a:xfrm>
              <a:off x="8220624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H3K27ac.regress.H3.c17</a:t>
              </a:r>
            </a:p>
          </p:txBody>
        </p:sp>
        <p:sp>
          <p:nvSpPr>
            <p:cNvPr id="323" name="tx77">
              <a:extLst>
                <a:ext uri="{FF2B5EF4-FFF2-40B4-BE49-F238E27FC236}">
                  <a16:creationId xmlns:a16="http://schemas.microsoft.com/office/drawing/2014/main" id="{528DE8B5-5401-0EC3-1872-83FAF7B38B30}"/>
                </a:ext>
              </a:extLst>
            </p:cNvPr>
            <p:cNvSpPr/>
            <p:nvPr/>
          </p:nvSpPr>
          <p:spPr>
            <a:xfrm>
              <a:off x="8750735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H3K27ac.regress.H3.c18</a:t>
              </a:r>
            </a:p>
          </p:txBody>
        </p:sp>
        <p:sp>
          <p:nvSpPr>
            <p:cNvPr id="324" name="tx78">
              <a:extLst>
                <a:ext uri="{FF2B5EF4-FFF2-40B4-BE49-F238E27FC236}">
                  <a16:creationId xmlns:a16="http://schemas.microsoft.com/office/drawing/2014/main" id="{87CB1BFF-1244-E52E-1324-FD5C58EB448A}"/>
                </a:ext>
              </a:extLst>
            </p:cNvPr>
            <p:cNvSpPr/>
            <p:nvPr/>
          </p:nvSpPr>
          <p:spPr>
            <a:xfrm>
              <a:off x="10150573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325" name="tx79">
              <a:extLst>
                <a:ext uri="{FF2B5EF4-FFF2-40B4-BE49-F238E27FC236}">
                  <a16:creationId xmlns:a16="http://schemas.microsoft.com/office/drawing/2014/main" id="{01138B45-C8BF-D7B3-4CDD-863488A19E90}"/>
                </a:ext>
              </a:extLst>
            </p:cNvPr>
            <p:cNvSpPr/>
            <p:nvPr/>
          </p:nvSpPr>
          <p:spPr>
            <a:xfrm>
              <a:off x="6653621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326" name="tx80">
              <a:extLst>
                <a:ext uri="{FF2B5EF4-FFF2-40B4-BE49-F238E27FC236}">
                  <a16:creationId xmlns:a16="http://schemas.microsoft.com/office/drawing/2014/main" id="{02648DD1-889D-EBCC-CAD4-87FBCBBBCB5F}"/>
                </a:ext>
              </a:extLst>
            </p:cNvPr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327" name="rc81">
              <a:extLst>
                <a:ext uri="{FF2B5EF4-FFF2-40B4-BE49-F238E27FC236}">
                  <a16:creationId xmlns:a16="http://schemas.microsoft.com/office/drawing/2014/main" id="{7EE8E1BF-9784-C9E5-BC10-C70FCF640F60}"/>
                </a:ext>
              </a:extLst>
            </p:cNvPr>
            <p:cNvSpPr/>
            <p:nvPr/>
          </p:nvSpPr>
          <p:spPr>
            <a:xfrm>
              <a:off x="10731314" y="3560373"/>
              <a:ext cx="1676846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28" name="tx82">
              <a:extLst>
                <a:ext uri="{FF2B5EF4-FFF2-40B4-BE49-F238E27FC236}">
                  <a16:creationId xmlns:a16="http://schemas.microsoft.com/office/drawing/2014/main" id="{04EA04B5-9B11-14B6-26F5-2C65F8D9AA94}"/>
                </a:ext>
              </a:extLst>
            </p:cNvPr>
            <p:cNvSpPr/>
            <p:nvPr/>
          </p:nvSpPr>
          <p:spPr>
            <a:xfrm>
              <a:off x="10800903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329" name="rc83">
              <a:extLst>
                <a:ext uri="{FF2B5EF4-FFF2-40B4-BE49-F238E27FC236}">
                  <a16:creationId xmlns:a16="http://schemas.microsoft.com/office/drawing/2014/main" id="{E57203CA-BEDA-AF15-D978-F1038295386A}"/>
                </a:ext>
              </a:extLst>
            </p:cNvPr>
            <p:cNvSpPr/>
            <p:nvPr/>
          </p:nvSpPr>
          <p:spPr>
            <a:xfrm>
              <a:off x="10800903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0" name="rc84">
              <a:extLst>
                <a:ext uri="{FF2B5EF4-FFF2-40B4-BE49-F238E27FC236}">
                  <a16:creationId xmlns:a16="http://schemas.microsoft.com/office/drawing/2014/main" id="{86648CD6-7834-F674-C529-1DB8C2717C73}"/>
                </a:ext>
              </a:extLst>
            </p:cNvPr>
            <p:cNvSpPr/>
            <p:nvPr/>
          </p:nvSpPr>
          <p:spPr>
            <a:xfrm>
              <a:off x="10809903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1" name="rc85">
              <a:extLst>
                <a:ext uri="{FF2B5EF4-FFF2-40B4-BE49-F238E27FC236}">
                  <a16:creationId xmlns:a16="http://schemas.microsoft.com/office/drawing/2014/main" id="{2CAB2E88-089C-B403-8478-AA0B726C25B9}"/>
                </a:ext>
              </a:extLst>
            </p:cNvPr>
            <p:cNvSpPr/>
            <p:nvPr/>
          </p:nvSpPr>
          <p:spPr>
            <a:xfrm>
              <a:off x="10800903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2" name="rc86">
              <a:extLst>
                <a:ext uri="{FF2B5EF4-FFF2-40B4-BE49-F238E27FC236}">
                  <a16:creationId xmlns:a16="http://schemas.microsoft.com/office/drawing/2014/main" id="{84BDFB7B-F92D-749D-A3C9-D62288E66241}"/>
                </a:ext>
              </a:extLst>
            </p:cNvPr>
            <p:cNvSpPr/>
            <p:nvPr/>
          </p:nvSpPr>
          <p:spPr>
            <a:xfrm>
              <a:off x="10809903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3" name="rc87">
              <a:extLst>
                <a:ext uri="{FF2B5EF4-FFF2-40B4-BE49-F238E27FC236}">
                  <a16:creationId xmlns:a16="http://schemas.microsoft.com/office/drawing/2014/main" id="{44C453A3-447A-FDC5-D6FC-232A6B9AF96C}"/>
                </a:ext>
              </a:extLst>
            </p:cNvPr>
            <p:cNvSpPr/>
            <p:nvPr/>
          </p:nvSpPr>
          <p:spPr>
            <a:xfrm>
              <a:off x="10800903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4" name="rc88">
              <a:extLst>
                <a:ext uri="{FF2B5EF4-FFF2-40B4-BE49-F238E27FC236}">
                  <a16:creationId xmlns:a16="http://schemas.microsoft.com/office/drawing/2014/main" id="{693DD735-D1C2-B16D-AF51-4A4117DF0BBA}"/>
                </a:ext>
              </a:extLst>
            </p:cNvPr>
            <p:cNvSpPr/>
            <p:nvPr/>
          </p:nvSpPr>
          <p:spPr>
            <a:xfrm>
              <a:off x="10809903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5" name="rc89">
              <a:extLst>
                <a:ext uri="{FF2B5EF4-FFF2-40B4-BE49-F238E27FC236}">
                  <a16:creationId xmlns:a16="http://schemas.microsoft.com/office/drawing/2014/main" id="{263C3822-657F-276A-19CC-23F40928492E}"/>
                </a:ext>
              </a:extLst>
            </p:cNvPr>
            <p:cNvSpPr/>
            <p:nvPr/>
          </p:nvSpPr>
          <p:spPr>
            <a:xfrm>
              <a:off x="10800903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6" name="rc90">
              <a:extLst>
                <a:ext uri="{FF2B5EF4-FFF2-40B4-BE49-F238E27FC236}">
                  <a16:creationId xmlns:a16="http://schemas.microsoft.com/office/drawing/2014/main" id="{34D01DBC-7483-88C9-A568-DBC413EF79AB}"/>
                </a:ext>
              </a:extLst>
            </p:cNvPr>
            <p:cNvSpPr/>
            <p:nvPr/>
          </p:nvSpPr>
          <p:spPr>
            <a:xfrm>
              <a:off x="10809903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7" name="rc91">
              <a:extLst>
                <a:ext uri="{FF2B5EF4-FFF2-40B4-BE49-F238E27FC236}">
                  <a16:creationId xmlns:a16="http://schemas.microsoft.com/office/drawing/2014/main" id="{DF08179F-A01A-A617-95D4-87790ACF363B}"/>
                </a:ext>
              </a:extLst>
            </p:cNvPr>
            <p:cNvSpPr/>
            <p:nvPr/>
          </p:nvSpPr>
          <p:spPr>
            <a:xfrm>
              <a:off x="10800903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8" name="rc92">
              <a:extLst>
                <a:ext uri="{FF2B5EF4-FFF2-40B4-BE49-F238E27FC236}">
                  <a16:creationId xmlns:a16="http://schemas.microsoft.com/office/drawing/2014/main" id="{F23D765C-17F3-1111-11E9-54011C5F25A5}"/>
                </a:ext>
              </a:extLst>
            </p:cNvPr>
            <p:cNvSpPr/>
            <p:nvPr/>
          </p:nvSpPr>
          <p:spPr>
            <a:xfrm>
              <a:off x="10809903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9" name="rc93">
              <a:extLst>
                <a:ext uri="{FF2B5EF4-FFF2-40B4-BE49-F238E27FC236}">
                  <a16:creationId xmlns:a16="http://schemas.microsoft.com/office/drawing/2014/main" id="{551FCB26-019E-C84D-3C88-93136D160703}"/>
                </a:ext>
              </a:extLst>
            </p:cNvPr>
            <p:cNvSpPr/>
            <p:nvPr/>
          </p:nvSpPr>
          <p:spPr>
            <a:xfrm>
              <a:off x="10800903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0" name="rc94">
              <a:extLst>
                <a:ext uri="{FF2B5EF4-FFF2-40B4-BE49-F238E27FC236}">
                  <a16:creationId xmlns:a16="http://schemas.microsoft.com/office/drawing/2014/main" id="{7E97CDA9-E516-49D5-F49C-04FC25F8BC2C}"/>
                </a:ext>
              </a:extLst>
            </p:cNvPr>
            <p:cNvSpPr/>
            <p:nvPr/>
          </p:nvSpPr>
          <p:spPr>
            <a:xfrm>
              <a:off x="10809903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1" name="rc95">
              <a:extLst>
                <a:ext uri="{FF2B5EF4-FFF2-40B4-BE49-F238E27FC236}">
                  <a16:creationId xmlns:a16="http://schemas.microsoft.com/office/drawing/2014/main" id="{51A94502-8628-5580-8884-0A6754A91718}"/>
                </a:ext>
              </a:extLst>
            </p:cNvPr>
            <p:cNvSpPr/>
            <p:nvPr/>
          </p:nvSpPr>
          <p:spPr>
            <a:xfrm>
              <a:off x="10800903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2" name="rc96">
              <a:extLst>
                <a:ext uri="{FF2B5EF4-FFF2-40B4-BE49-F238E27FC236}">
                  <a16:creationId xmlns:a16="http://schemas.microsoft.com/office/drawing/2014/main" id="{676C4A11-DFE9-3FD1-4196-8DF51E10271D}"/>
                </a:ext>
              </a:extLst>
            </p:cNvPr>
            <p:cNvSpPr/>
            <p:nvPr/>
          </p:nvSpPr>
          <p:spPr>
            <a:xfrm>
              <a:off x="10809903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3" name="rc97">
              <a:extLst>
                <a:ext uri="{FF2B5EF4-FFF2-40B4-BE49-F238E27FC236}">
                  <a16:creationId xmlns:a16="http://schemas.microsoft.com/office/drawing/2014/main" id="{7D77D497-DD03-9C4D-B90D-9A7BEAB2E822}"/>
                </a:ext>
              </a:extLst>
            </p:cNvPr>
            <p:cNvSpPr/>
            <p:nvPr/>
          </p:nvSpPr>
          <p:spPr>
            <a:xfrm>
              <a:off x="10800903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4" name="rc98">
              <a:extLst>
                <a:ext uri="{FF2B5EF4-FFF2-40B4-BE49-F238E27FC236}">
                  <a16:creationId xmlns:a16="http://schemas.microsoft.com/office/drawing/2014/main" id="{28927C69-7548-9F11-F11F-3176ECF2B72C}"/>
                </a:ext>
              </a:extLst>
            </p:cNvPr>
            <p:cNvSpPr/>
            <p:nvPr/>
          </p:nvSpPr>
          <p:spPr>
            <a:xfrm>
              <a:off x="10809903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5" name="rc99">
              <a:extLst>
                <a:ext uri="{FF2B5EF4-FFF2-40B4-BE49-F238E27FC236}">
                  <a16:creationId xmlns:a16="http://schemas.microsoft.com/office/drawing/2014/main" id="{A889584D-7F17-9749-6159-ACA3209E52C4}"/>
                </a:ext>
              </a:extLst>
            </p:cNvPr>
            <p:cNvSpPr/>
            <p:nvPr/>
          </p:nvSpPr>
          <p:spPr>
            <a:xfrm>
              <a:off x="10800903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6" name="rc100">
              <a:extLst>
                <a:ext uri="{FF2B5EF4-FFF2-40B4-BE49-F238E27FC236}">
                  <a16:creationId xmlns:a16="http://schemas.microsoft.com/office/drawing/2014/main" id="{F007F888-EE72-7F0D-4809-92E7056A749C}"/>
                </a:ext>
              </a:extLst>
            </p:cNvPr>
            <p:cNvSpPr/>
            <p:nvPr/>
          </p:nvSpPr>
          <p:spPr>
            <a:xfrm>
              <a:off x="10809903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7" name="rc101">
              <a:extLst>
                <a:ext uri="{FF2B5EF4-FFF2-40B4-BE49-F238E27FC236}">
                  <a16:creationId xmlns:a16="http://schemas.microsoft.com/office/drawing/2014/main" id="{7E2F7916-618F-E99E-A774-281AEE58E225}"/>
                </a:ext>
              </a:extLst>
            </p:cNvPr>
            <p:cNvSpPr/>
            <p:nvPr/>
          </p:nvSpPr>
          <p:spPr>
            <a:xfrm>
              <a:off x="10800903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8" name="rc102">
              <a:extLst>
                <a:ext uri="{FF2B5EF4-FFF2-40B4-BE49-F238E27FC236}">
                  <a16:creationId xmlns:a16="http://schemas.microsoft.com/office/drawing/2014/main" id="{0A2AF2C2-8CE3-A754-C572-D8B995AADFCC}"/>
                </a:ext>
              </a:extLst>
            </p:cNvPr>
            <p:cNvSpPr/>
            <p:nvPr/>
          </p:nvSpPr>
          <p:spPr>
            <a:xfrm>
              <a:off x="10809903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9" name="rc103">
              <a:extLst>
                <a:ext uri="{FF2B5EF4-FFF2-40B4-BE49-F238E27FC236}">
                  <a16:creationId xmlns:a16="http://schemas.microsoft.com/office/drawing/2014/main" id="{955712A9-C2F7-9B1A-EA3F-E198CA705299}"/>
                </a:ext>
              </a:extLst>
            </p:cNvPr>
            <p:cNvSpPr/>
            <p:nvPr/>
          </p:nvSpPr>
          <p:spPr>
            <a:xfrm>
              <a:off x="10800903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0" name="rc104">
              <a:extLst>
                <a:ext uri="{FF2B5EF4-FFF2-40B4-BE49-F238E27FC236}">
                  <a16:creationId xmlns:a16="http://schemas.microsoft.com/office/drawing/2014/main" id="{2208ADE0-2CB5-1DF7-1B3E-0938091C5A14}"/>
                </a:ext>
              </a:extLst>
            </p:cNvPr>
            <p:cNvSpPr/>
            <p:nvPr/>
          </p:nvSpPr>
          <p:spPr>
            <a:xfrm>
              <a:off x="10809903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1" name="rc105">
              <a:extLst>
                <a:ext uri="{FF2B5EF4-FFF2-40B4-BE49-F238E27FC236}">
                  <a16:creationId xmlns:a16="http://schemas.microsoft.com/office/drawing/2014/main" id="{3A0E202B-6740-82B2-C40F-365E496321CC}"/>
                </a:ext>
              </a:extLst>
            </p:cNvPr>
            <p:cNvSpPr/>
            <p:nvPr/>
          </p:nvSpPr>
          <p:spPr>
            <a:xfrm>
              <a:off x="10800903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2" name="rc106">
              <a:extLst>
                <a:ext uri="{FF2B5EF4-FFF2-40B4-BE49-F238E27FC236}">
                  <a16:creationId xmlns:a16="http://schemas.microsoft.com/office/drawing/2014/main" id="{4AF46896-445D-6E40-DD1D-5DD4463B73EA}"/>
                </a:ext>
              </a:extLst>
            </p:cNvPr>
            <p:cNvSpPr/>
            <p:nvPr/>
          </p:nvSpPr>
          <p:spPr>
            <a:xfrm>
              <a:off x="10809903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3" name="rc107">
              <a:extLst>
                <a:ext uri="{FF2B5EF4-FFF2-40B4-BE49-F238E27FC236}">
                  <a16:creationId xmlns:a16="http://schemas.microsoft.com/office/drawing/2014/main" id="{CF671D3F-3043-2B44-E904-69369D7A4DE6}"/>
                </a:ext>
              </a:extLst>
            </p:cNvPr>
            <p:cNvSpPr/>
            <p:nvPr/>
          </p:nvSpPr>
          <p:spPr>
            <a:xfrm>
              <a:off x="10800903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4" name="rc108">
              <a:extLst>
                <a:ext uri="{FF2B5EF4-FFF2-40B4-BE49-F238E27FC236}">
                  <a16:creationId xmlns:a16="http://schemas.microsoft.com/office/drawing/2014/main" id="{5B2CB943-CF85-C2ED-94B3-68C75A56F3B7}"/>
                </a:ext>
              </a:extLst>
            </p:cNvPr>
            <p:cNvSpPr/>
            <p:nvPr/>
          </p:nvSpPr>
          <p:spPr>
            <a:xfrm>
              <a:off x="10809903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5" name="rc109">
              <a:extLst>
                <a:ext uri="{FF2B5EF4-FFF2-40B4-BE49-F238E27FC236}">
                  <a16:creationId xmlns:a16="http://schemas.microsoft.com/office/drawing/2014/main" id="{6782878D-F4A2-0367-CEE3-1A94FBA5F897}"/>
                </a:ext>
              </a:extLst>
            </p:cNvPr>
            <p:cNvSpPr/>
            <p:nvPr/>
          </p:nvSpPr>
          <p:spPr>
            <a:xfrm>
              <a:off x="10800903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56" name="rc110">
              <a:extLst>
                <a:ext uri="{FF2B5EF4-FFF2-40B4-BE49-F238E27FC236}">
                  <a16:creationId xmlns:a16="http://schemas.microsoft.com/office/drawing/2014/main" id="{E1A158BF-B0C6-C666-9907-1729B01174A1}"/>
                </a:ext>
              </a:extLst>
            </p:cNvPr>
            <p:cNvSpPr/>
            <p:nvPr/>
          </p:nvSpPr>
          <p:spPr>
            <a:xfrm>
              <a:off x="10809903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7" name="tx111">
              <a:extLst>
                <a:ext uri="{FF2B5EF4-FFF2-40B4-BE49-F238E27FC236}">
                  <a16:creationId xmlns:a16="http://schemas.microsoft.com/office/drawing/2014/main" id="{651C4F14-7A56-36BA-7586-2A0692B40290}"/>
                </a:ext>
              </a:extLst>
            </p:cNvPr>
            <p:cNvSpPr/>
            <p:nvPr/>
          </p:nvSpPr>
          <p:spPr>
            <a:xfrm>
              <a:off x="11089948" y="3873876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H3K27ac.regress.H3.c1</a:t>
              </a:r>
            </a:p>
          </p:txBody>
        </p:sp>
        <p:sp>
          <p:nvSpPr>
            <p:cNvPr id="358" name="tx112">
              <a:extLst>
                <a:ext uri="{FF2B5EF4-FFF2-40B4-BE49-F238E27FC236}">
                  <a16:creationId xmlns:a16="http://schemas.microsoft.com/office/drawing/2014/main" id="{2AB9E2AE-FAC1-41DC-D17B-45F21A9F3B32}"/>
                </a:ext>
              </a:extLst>
            </p:cNvPr>
            <p:cNvSpPr/>
            <p:nvPr/>
          </p:nvSpPr>
          <p:spPr>
            <a:xfrm>
              <a:off x="11089948" y="4093332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H3K27ac.regress.H3.c7</a:t>
              </a:r>
            </a:p>
          </p:txBody>
        </p:sp>
        <p:sp>
          <p:nvSpPr>
            <p:cNvPr id="359" name="tx113">
              <a:extLst>
                <a:ext uri="{FF2B5EF4-FFF2-40B4-BE49-F238E27FC236}">
                  <a16:creationId xmlns:a16="http://schemas.microsoft.com/office/drawing/2014/main" id="{E75773C5-BFD8-90B8-58FB-53F067C4A59B}"/>
                </a:ext>
              </a:extLst>
            </p:cNvPr>
            <p:cNvSpPr/>
            <p:nvPr/>
          </p:nvSpPr>
          <p:spPr>
            <a:xfrm>
              <a:off x="11089948" y="4312788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H3K27ac.regress.H3.c3</a:t>
              </a:r>
            </a:p>
          </p:txBody>
        </p:sp>
        <p:sp>
          <p:nvSpPr>
            <p:cNvPr id="360" name="tx114">
              <a:extLst>
                <a:ext uri="{FF2B5EF4-FFF2-40B4-BE49-F238E27FC236}">
                  <a16:creationId xmlns:a16="http://schemas.microsoft.com/office/drawing/2014/main" id="{EE3CB22F-59DE-5C12-F4B1-C7172CFD040F}"/>
                </a:ext>
              </a:extLst>
            </p:cNvPr>
            <p:cNvSpPr/>
            <p:nvPr/>
          </p:nvSpPr>
          <p:spPr>
            <a:xfrm>
              <a:off x="11089948" y="4532244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H3K27ac.regress.H3.c8</a:t>
              </a:r>
            </a:p>
          </p:txBody>
        </p:sp>
        <p:sp>
          <p:nvSpPr>
            <p:cNvPr id="361" name="tx115">
              <a:extLst>
                <a:ext uri="{FF2B5EF4-FFF2-40B4-BE49-F238E27FC236}">
                  <a16:creationId xmlns:a16="http://schemas.microsoft.com/office/drawing/2014/main" id="{2330E0DD-38C7-4C7E-A827-A09C5546D7B3}"/>
                </a:ext>
              </a:extLst>
            </p:cNvPr>
            <p:cNvSpPr/>
            <p:nvPr/>
          </p:nvSpPr>
          <p:spPr>
            <a:xfrm>
              <a:off x="11089948" y="4751700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H3K27ac.regress.H3.c5</a:t>
              </a:r>
            </a:p>
          </p:txBody>
        </p:sp>
        <p:sp>
          <p:nvSpPr>
            <p:cNvPr id="362" name="tx116">
              <a:extLst>
                <a:ext uri="{FF2B5EF4-FFF2-40B4-BE49-F238E27FC236}">
                  <a16:creationId xmlns:a16="http://schemas.microsoft.com/office/drawing/2014/main" id="{B0CCEFBA-CAA4-5B94-840B-DBBAB970F32D}"/>
                </a:ext>
              </a:extLst>
            </p:cNvPr>
            <p:cNvSpPr/>
            <p:nvPr/>
          </p:nvSpPr>
          <p:spPr>
            <a:xfrm>
              <a:off x="11089948" y="4971156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H3K27ac.regress.H3.c6</a:t>
              </a:r>
            </a:p>
          </p:txBody>
        </p:sp>
        <p:sp>
          <p:nvSpPr>
            <p:cNvPr id="363" name="tx117">
              <a:extLst>
                <a:ext uri="{FF2B5EF4-FFF2-40B4-BE49-F238E27FC236}">
                  <a16:creationId xmlns:a16="http://schemas.microsoft.com/office/drawing/2014/main" id="{BC9A64E6-8C02-F0AF-592C-611BE03A3BD1}"/>
                </a:ext>
              </a:extLst>
            </p:cNvPr>
            <p:cNvSpPr/>
            <p:nvPr/>
          </p:nvSpPr>
          <p:spPr>
            <a:xfrm>
              <a:off x="11089948" y="5190612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H3K27ac.regress.H3.c12</a:t>
              </a:r>
            </a:p>
          </p:txBody>
        </p:sp>
        <p:sp>
          <p:nvSpPr>
            <p:cNvPr id="364" name="tx118">
              <a:extLst>
                <a:ext uri="{FF2B5EF4-FFF2-40B4-BE49-F238E27FC236}">
                  <a16:creationId xmlns:a16="http://schemas.microsoft.com/office/drawing/2014/main" id="{69BE89CB-59C5-B4C4-7457-AFAA30FAE6A6}"/>
                </a:ext>
              </a:extLst>
            </p:cNvPr>
            <p:cNvSpPr/>
            <p:nvPr/>
          </p:nvSpPr>
          <p:spPr>
            <a:xfrm>
              <a:off x="11089948" y="5410068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H3K27ac.regress.H3.c15</a:t>
              </a:r>
            </a:p>
          </p:txBody>
        </p:sp>
        <p:sp>
          <p:nvSpPr>
            <p:cNvPr id="365" name="tx119">
              <a:extLst>
                <a:ext uri="{FF2B5EF4-FFF2-40B4-BE49-F238E27FC236}">
                  <a16:creationId xmlns:a16="http://schemas.microsoft.com/office/drawing/2014/main" id="{FE6EE45C-27FF-50F1-ACBB-59B90502CC1E}"/>
                </a:ext>
              </a:extLst>
            </p:cNvPr>
            <p:cNvSpPr/>
            <p:nvPr/>
          </p:nvSpPr>
          <p:spPr>
            <a:xfrm>
              <a:off x="11089948" y="5629524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H3K27ac.regress.H3.c14</a:t>
              </a:r>
            </a:p>
          </p:txBody>
        </p:sp>
        <p:sp>
          <p:nvSpPr>
            <p:cNvPr id="366" name="tx120">
              <a:extLst>
                <a:ext uri="{FF2B5EF4-FFF2-40B4-BE49-F238E27FC236}">
                  <a16:creationId xmlns:a16="http://schemas.microsoft.com/office/drawing/2014/main" id="{4D6C45AE-EAC2-4888-EE00-066039BCE2D8}"/>
                </a:ext>
              </a:extLst>
            </p:cNvPr>
            <p:cNvSpPr/>
            <p:nvPr/>
          </p:nvSpPr>
          <p:spPr>
            <a:xfrm>
              <a:off x="11089948" y="5848980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H3K27ac.regress.H3.c16</a:t>
              </a:r>
            </a:p>
          </p:txBody>
        </p:sp>
        <p:sp>
          <p:nvSpPr>
            <p:cNvPr id="367" name="tx121">
              <a:extLst>
                <a:ext uri="{FF2B5EF4-FFF2-40B4-BE49-F238E27FC236}">
                  <a16:creationId xmlns:a16="http://schemas.microsoft.com/office/drawing/2014/main" id="{F8D824F9-2EA5-8BF2-10D0-C896A98DD879}"/>
                </a:ext>
              </a:extLst>
            </p:cNvPr>
            <p:cNvSpPr/>
            <p:nvPr/>
          </p:nvSpPr>
          <p:spPr>
            <a:xfrm>
              <a:off x="11089948" y="6068436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H3K27ac.regress.H3.c13</a:t>
              </a:r>
            </a:p>
          </p:txBody>
        </p:sp>
        <p:sp>
          <p:nvSpPr>
            <p:cNvPr id="368" name="tx122">
              <a:extLst>
                <a:ext uri="{FF2B5EF4-FFF2-40B4-BE49-F238E27FC236}">
                  <a16:creationId xmlns:a16="http://schemas.microsoft.com/office/drawing/2014/main" id="{25D8B188-99AE-1447-C350-83B61FE5F7B4}"/>
                </a:ext>
              </a:extLst>
            </p:cNvPr>
            <p:cNvSpPr/>
            <p:nvPr/>
          </p:nvSpPr>
          <p:spPr>
            <a:xfrm>
              <a:off x="11089948" y="6287892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H3K27ac.regress.H3.c17</a:t>
              </a:r>
            </a:p>
          </p:txBody>
        </p:sp>
        <p:sp>
          <p:nvSpPr>
            <p:cNvPr id="369" name="tx123">
              <a:extLst>
                <a:ext uri="{FF2B5EF4-FFF2-40B4-BE49-F238E27FC236}">
                  <a16:creationId xmlns:a16="http://schemas.microsoft.com/office/drawing/2014/main" id="{2DF87D41-56A0-323B-AD39-5E0166352D8D}"/>
                </a:ext>
              </a:extLst>
            </p:cNvPr>
            <p:cNvSpPr/>
            <p:nvPr/>
          </p:nvSpPr>
          <p:spPr>
            <a:xfrm>
              <a:off x="11089948" y="6507348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H3K27ac.regress.H3.c18</a:t>
              </a:r>
            </a:p>
          </p:txBody>
        </p:sp>
        <p:sp>
          <p:nvSpPr>
            <p:cNvPr id="370" name="tx124">
              <a:extLst>
                <a:ext uri="{FF2B5EF4-FFF2-40B4-BE49-F238E27FC236}">
                  <a16:creationId xmlns:a16="http://schemas.microsoft.com/office/drawing/2014/main" id="{F9CC5CCE-B4DB-0639-2F47-18F980C1CAA9}"/>
                </a:ext>
              </a:extLst>
            </p:cNvPr>
            <p:cNvSpPr/>
            <p:nvPr/>
          </p:nvSpPr>
          <p:spPr>
            <a:xfrm>
              <a:off x="11089948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371" name="tx125">
              <a:extLst>
                <a:ext uri="{FF2B5EF4-FFF2-40B4-BE49-F238E27FC236}">
                  <a16:creationId xmlns:a16="http://schemas.microsoft.com/office/drawing/2014/main" id="{B3D01A96-004A-20D9-A573-038874832B64}"/>
                </a:ext>
              </a:extLst>
            </p:cNvPr>
            <p:cNvSpPr/>
            <p:nvPr/>
          </p:nvSpPr>
          <p:spPr>
            <a:xfrm>
              <a:off x="3064560" y="3057080"/>
              <a:ext cx="3093236" cy="15773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H3K27ac.regress.H3 - erythroid trajectory</a:t>
              </a:r>
            </a:p>
          </p:txBody>
        </p:sp>
      </p:grpSp>
      <p:grpSp>
        <p:nvGrpSpPr>
          <p:cNvPr id="372" name="Group 371">
            <a:extLst>
              <a:ext uri="{FF2B5EF4-FFF2-40B4-BE49-F238E27FC236}">
                <a16:creationId xmlns:a16="http://schemas.microsoft.com/office/drawing/2014/main" id="{E8ACDF02-29D7-4539-CB08-19DC6DB6B5EE}"/>
              </a:ext>
            </a:extLst>
          </p:cNvPr>
          <p:cNvGrpSpPr/>
          <p:nvPr/>
        </p:nvGrpSpPr>
        <p:grpSpPr>
          <a:xfrm>
            <a:off x="6133846" y="4058039"/>
            <a:ext cx="6058154" cy="2710869"/>
            <a:chOff x="2609850" y="3024982"/>
            <a:chExt cx="9867900" cy="4648200"/>
          </a:xfrm>
        </p:grpSpPr>
        <p:sp>
          <p:nvSpPr>
            <p:cNvPr id="373" name="rc3">
              <a:extLst>
                <a:ext uri="{FF2B5EF4-FFF2-40B4-BE49-F238E27FC236}">
                  <a16:creationId xmlns:a16="http://schemas.microsoft.com/office/drawing/2014/main" id="{41C30C25-1F80-4C2C-9348-24015517446A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4" name="rc4">
              <a:extLst>
                <a:ext uri="{FF2B5EF4-FFF2-40B4-BE49-F238E27FC236}">
                  <a16:creationId xmlns:a16="http://schemas.microsoft.com/office/drawing/2014/main" id="{71FC88E7-DF0C-840C-30F5-A4F45985B815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5" name="rc5">
              <a:extLst>
                <a:ext uri="{FF2B5EF4-FFF2-40B4-BE49-F238E27FC236}">
                  <a16:creationId xmlns:a16="http://schemas.microsoft.com/office/drawing/2014/main" id="{057A5ECB-F337-516A-5912-1592E30A0599}"/>
                </a:ext>
              </a:extLst>
            </p:cNvPr>
            <p:cNvSpPr/>
            <p:nvPr/>
          </p:nvSpPr>
          <p:spPr>
            <a:xfrm>
              <a:off x="3064560" y="3319684"/>
              <a:ext cx="7527575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76" name="pl6">
              <a:extLst>
                <a:ext uri="{FF2B5EF4-FFF2-40B4-BE49-F238E27FC236}">
                  <a16:creationId xmlns:a16="http://schemas.microsoft.com/office/drawing/2014/main" id="{E8AAF6D7-8B7A-6EF4-7003-71CB131B1D75}"/>
                </a:ext>
              </a:extLst>
            </p:cNvPr>
            <p:cNvSpPr/>
            <p:nvPr/>
          </p:nvSpPr>
          <p:spPr>
            <a:xfrm>
              <a:off x="3064560" y="6599740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7" name="pl7">
              <a:extLst>
                <a:ext uri="{FF2B5EF4-FFF2-40B4-BE49-F238E27FC236}">
                  <a16:creationId xmlns:a16="http://schemas.microsoft.com/office/drawing/2014/main" id="{A0FE11C3-9D4C-7E5F-CDA8-06C8D819EFC4}"/>
                </a:ext>
              </a:extLst>
            </p:cNvPr>
            <p:cNvSpPr/>
            <p:nvPr/>
          </p:nvSpPr>
          <p:spPr>
            <a:xfrm>
              <a:off x="3064560" y="5603902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8" name="pl8">
              <a:extLst>
                <a:ext uri="{FF2B5EF4-FFF2-40B4-BE49-F238E27FC236}">
                  <a16:creationId xmlns:a16="http://schemas.microsoft.com/office/drawing/2014/main" id="{BA19EBD6-DFBA-7BA8-7798-7F2E7BB94B68}"/>
                </a:ext>
              </a:extLst>
            </p:cNvPr>
            <p:cNvSpPr/>
            <p:nvPr/>
          </p:nvSpPr>
          <p:spPr>
            <a:xfrm>
              <a:off x="3064560" y="4608064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9" name="pl9">
              <a:extLst>
                <a:ext uri="{FF2B5EF4-FFF2-40B4-BE49-F238E27FC236}">
                  <a16:creationId xmlns:a16="http://schemas.microsoft.com/office/drawing/2014/main" id="{668536CA-ED32-BC14-3074-DB38494D523D}"/>
                </a:ext>
              </a:extLst>
            </p:cNvPr>
            <p:cNvSpPr/>
            <p:nvPr/>
          </p:nvSpPr>
          <p:spPr>
            <a:xfrm>
              <a:off x="3064560" y="3612226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0" name="pl10">
              <a:extLst>
                <a:ext uri="{FF2B5EF4-FFF2-40B4-BE49-F238E27FC236}">
                  <a16:creationId xmlns:a16="http://schemas.microsoft.com/office/drawing/2014/main" id="{8D6BCE02-A50A-25DB-47AC-1ECCD1697EEC}"/>
                </a:ext>
              </a:extLst>
            </p:cNvPr>
            <p:cNvSpPr/>
            <p:nvPr/>
          </p:nvSpPr>
          <p:spPr>
            <a:xfrm>
              <a:off x="3064560" y="7097659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1" name="pl11">
              <a:extLst>
                <a:ext uri="{FF2B5EF4-FFF2-40B4-BE49-F238E27FC236}">
                  <a16:creationId xmlns:a16="http://schemas.microsoft.com/office/drawing/2014/main" id="{2EF85860-9AC5-1EAB-957D-FEB7DEA4378D}"/>
                </a:ext>
              </a:extLst>
            </p:cNvPr>
            <p:cNvSpPr/>
            <p:nvPr/>
          </p:nvSpPr>
          <p:spPr>
            <a:xfrm>
              <a:off x="3064560" y="6101821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2" name="pl12">
              <a:extLst>
                <a:ext uri="{FF2B5EF4-FFF2-40B4-BE49-F238E27FC236}">
                  <a16:creationId xmlns:a16="http://schemas.microsoft.com/office/drawing/2014/main" id="{F5304275-8A83-8688-877D-3F20AA316103}"/>
                </a:ext>
              </a:extLst>
            </p:cNvPr>
            <p:cNvSpPr/>
            <p:nvPr/>
          </p:nvSpPr>
          <p:spPr>
            <a:xfrm>
              <a:off x="3064560" y="5105983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3" name="pl13">
              <a:extLst>
                <a:ext uri="{FF2B5EF4-FFF2-40B4-BE49-F238E27FC236}">
                  <a16:creationId xmlns:a16="http://schemas.microsoft.com/office/drawing/2014/main" id="{163B026E-C659-8D59-E293-F45F153FD443}"/>
                </a:ext>
              </a:extLst>
            </p:cNvPr>
            <p:cNvSpPr/>
            <p:nvPr/>
          </p:nvSpPr>
          <p:spPr>
            <a:xfrm>
              <a:off x="3064560" y="4110145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4" name="pl14">
              <a:extLst>
                <a:ext uri="{FF2B5EF4-FFF2-40B4-BE49-F238E27FC236}">
                  <a16:creationId xmlns:a16="http://schemas.microsoft.com/office/drawing/2014/main" id="{CB89C615-F73E-CC1D-1136-14D89C531E4B}"/>
                </a:ext>
              </a:extLst>
            </p:cNvPr>
            <p:cNvSpPr/>
            <p:nvPr/>
          </p:nvSpPr>
          <p:spPr>
            <a:xfrm>
              <a:off x="338262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5" name="pl15">
              <a:extLst>
                <a:ext uri="{FF2B5EF4-FFF2-40B4-BE49-F238E27FC236}">
                  <a16:creationId xmlns:a16="http://schemas.microsoft.com/office/drawing/2014/main" id="{C3F629B1-A152-D5B2-6CD4-0D8BB9C0EA13}"/>
                </a:ext>
              </a:extLst>
            </p:cNvPr>
            <p:cNvSpPr/>
            <p:nvPr/>
          </p:nvSpPr>
          <p:spPr>
            <a:xfrm>
              <a:off x="391273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6" name="pl16">
              <a:extLst>
                <a:ext uri="{FF2B5EF4-FFF2-40B4-BE49-F238E27FC236}">
                  <a16:creationId xmlns:a16="http://schemas.microsoft.com/office/drawing/2014/main" id="{93F67697-176E-70A3-F5AB-82FF3C76DD9D}"/>
                </a:ext>
              </a:extLst>
            </p:cNvPr>
            <p:cNvSpPr/>
            <p:nvPr/>
          </p:nvSpPr>
          <p:spPr>
            <a:xfrm>
              <a:off x="444284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7" name="pl17">
              <a:extLst>
                <a:ext uri="{FF2B5EF4-FFF2-40B4-BE49-F238E27FC236}">
                  <a16:creationId xmlns:a16="http://schemas.microsoft.com/office/drawing/2014/main" id="{789756C4-9B4B-B393-14BF-FE485690B73F}"/>
                </a:ext>
              </a:extLst>
            </p:cNvPr>
            <p:cNvSpPr/>
            <p:nvPr/>
          </p:nvSpPr>
          <p:spPr>
            <a:xfrm>
              <a:off x="497296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8" name="pl18">
              <a:extLst>
                <a:ext uri="{FF2B5EF4-FFF2-40B4-BE49-F238E27FC236}">
                  <a16:creationId xmlns:a16="http://schemas.microsoft.com/office/drawing/2014/main" id="{1B7E5301-013F-B806-2BA0-91B01B6392D1}"/>
                </a:ext>
              </a:extLst>
            </p:cNvPr>
            <p:cNvSpPr/>
            <p:nvPr/>
          </p:nvSpPr>
          <p:spPr>
            <a:xfrm>
              <a:off x="550307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9" name="pl19">
              <a:extLst>
                <a:ext uri="{FF2B5EF4-FFF2-40B4-BE49-F238E27FC236}">
                  <a16:creationId xmlns:a16="http://schemas.microsoft.com/office/drawing/2014/main" id="{49058CFC-B4EC-2E99-88AD-D92D65137F54}"/>
                </a:ext>
              </a:extLst>
            </p:cNvPr>
            <p:cNvSpPr/>
            <p:nvPr/>
          </p:nvSpPr>
          <p:spPr>
            <a:xfrm>
              <a:off x="603318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0" name="pl20">
              <a:extLst>
                <a:ext uri="{FF2B5EF4-FFF2-40B4-BE49-F238E27FC236}">
                  <a16:creationId xmlns:a16="http://schemas.microsoft.com/office/drawing/2014/main" id="{81B97ABA-C467-F9BE-A116-C494EC6F405A}"/>
                </a:ext>
              </a:extLst>
            </p:cNvPr>
            <p:cNvSpPr/>
            <p:nvPr/>
          </p:nvSpPr>
          <p:spPr>
            <a:xfrm>
              <a:off x="656329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1" name="pl21">
              <a:extLst>
                <a:ext uri="{FF2B5EF4-FFF2-40B4-BE49-F238E27FC236}">
                  <a16:creationId xmlns:a16="http://schemas.microsoft.com/office/drawing/2014/main" id="{AFCB978A-47DC-EB91-BB93-59533B157BF0}"/>
                </a:ext>
              </a:extLst>
            </p:cNvPr>
            <p:cNvSpPr/>
            <p:nvPr/>
          </p:nvSpPr>
          <p:spPr>
            <a:xfrm>
              <a:off x="709340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2" name="pl22">
              <a:extLst>
                <a:ext uri="{FF2B5EF4-FFF2-40B4-BE49-F238E27FC236}">
                  <a16:creationId xmlns:a16="http://schemas.microsoft.com/office/drawing/2014/main" id="{5F3D7074-D316-CF3E-81C1-8D8E7267819D}"/>
                </a:ext>
              </a:extLst>
            </p:cNvPr>
            <p:cNvSpPr/>
            <p:nvPr/>
          </p:nvSpPr>
          <p:spPr>
            <a:xfrm>
              <a:off x="762351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3" name="pl23">
              <a:extLst>
                <a:ext uri="{FF2B5EF4-FFF2-40B4-BE49-F238E27FC236}">
                  <a16:creationId xmlns:a16="http://schemas.microsoft.com/office/drawing/2014/main" id="{65E4BD59-08B2-6DA9-6061-AB60ADD33829}"/>
                </a:ext>
              </a:extLst>
            </p:cNvPr>
            <p:cNvSpPr/>
            <p:nvPr/>
          </p:nvSpPr>
          <p:spPr>
            <a:xfrm>
              <a:off x="815362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4" name="pl24">
              <a:extLst>
                <a:ext uri="{FF2B5EF4-FFF2-40B4-BE49-F238E27FC236}">
                  <a16:creationId xmlns:a16="http://schemas.microsoft.com/office/drawing/2014/main" id="{7B002687-4A31-169D-3B43-0EFAADC46057}"/>
                </a:ext>
              </a:extLst>
            </p:cNvPr>
            <p:cNvSpPr/>
            <p:nvPr/>
          </p:nvSpPr>
          <p:spPr>
            <a:xfrm>
              <a:off x="8683736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5" name="pl25">
              <a:extLst>
                <a:ext uri="{FF2B5EF4-FFF2-40B4-BE49-F238E27FC236}">
                  <a16:creationId xmlns:a16="http://schemas.microsoft.com/office/drawing/2014/main" id="{D70743D8-D5BC-941D-1F81-68791D8E9FF8}"/>
                </a:ext>
              </a:extLst>
            </p:cNvPr>
            <p:cNvSpPr/>
            <p:nvPr/>
          </p:nvSpPr>
          <p:spPr>
            <a:xfrm>
              <a:off x="921384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6" name="pl26">
              <a:extLst>
                <a:ext uri="{FF2B5EF4-FFF2-40B4-BE49-F238E27FC236}">
                  <a16:creationId xmlns:a16="http://schemas.microsoft.com/office/drawing/2014/main" id="{1FAFFD2F-91FD-5448-2753-023219CEC0B5}"/>
                </a:ext>
              </a:extLst>
            </p:cNvPr>
            <p:cNvSpPr/>
            <p:nvPr/>
          </p:nvSpPr>
          <p:spPr>
            <a:xfrm>
              <a:off x="974395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7" name="pl27">
              <a:extLst>
                <a:ext uri="{FF2B5EF4-FFF2-40B4-BE49-F238E27FC236}">
                  <a16:creationId xmlns:a16="http://schemas.microsoft.com/office/drawing/2014/main" id="{3238BC64-263F-F533-D292-5C1779ED8FA8}"/>
                </a:ext>
              </a:extLst>
            </p:cNvPr>
            <p:cNvSpPr/>
            <p:nvPr/>
          </p:nvSpPr>
          <p:spPr>
            <a:xfrm>
              <a:off x="1027406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8" name="pg28">
              <a:extLst>
                <a:ext uri="{FF2B5EF4-FFF2-40B4-BE49-F238E27FC236}">
                  <a16:creationId xmlns:a16="http://schemas.microsoft.com/office/drawing/2014/main" id="{02DFBF59-02F0-8E4C-5BD8-E10C5092A89B}"/>
                </a:ext>
              </a:extLst>
            </p:cNvPr>
            <p:cNvSpPr/>
            <p:nvPr/>
          </p:nvSpPr>
          <p:spPr>
            <a:xfrm>
              <a:off x="3167214" y="4053129"/>
              <a:ext cx="430826" cy="2626631"/>
            </a:xfrm>
            <a:custGeom>
              <a:avLst/>
              <a:gdLst/>
              <a:ahLst/>
              <a:cxnLst/>
              <a:rect l="0" t="0" r="0" b="0"/>
              <a:pathLst>
                <a:path w="430826" h="2626631">
                  <a:moveTo>
                    <a:pt x="214921" y="2626631"/>
                  </a:moveTo>
                  <a:lnTo>
                    <a:pt x="214875" y="2621491"/>
                  </a:lnTo>
                  <a:lnTo>
                    <a:pt x="214828" y="2616351"/>
                  </a:lnTo>
                  <a:lnTo>
                    <a:pt x="214779" y="2611211"/>
                  </a:lnTo>
                  <a:lnTo>
                    <a:pt x="214729" y="2606071"/>
                  </a:lnTo>
                  <a:lnTo>
                    <a:pt x="214679" y="2600930"/>
                  </a:lnTo>
                  <a:lnTo>
                    <a:pt x="214628" y="2595790"/>
                  </a:lnTo>
                  <a:lnTo>
                    <a:pt x="214577" y="2590650"/>
                  </a:lnTo>
                  <a:lnTo>
                    <a:pt x="214526" y="2585510"/>
                  </a:lnTo>
                  <a:lnTo>
                    <a:pt x="214475" y="2580370"/>
                  </a:lnTo>
                  <a:lnTo>
                    <a:pt x="214424" y="2575230"/>
                  </a:lnTo>
                  <a:lnTo>
                    <a:pt x="214374" y="2570089"/>
                  </a:lnTo>
                  <a:lnTo>
                    <a:pt x="214324" y="2564949"/>
                  </a:lnTo>
                  <a:lnTo>
                    <a:pt x="214274" y="2559809"/>
                  </a:lnTo>
                  <a:lnTo>
                    <a:pt x="214225" y="2554669"/>
                  </a:lnTo>
                  <a:lnTo>
                    <a:pt x="214176" y="2549529"/>
                  </a:lnTo>
                  <a:lnTo>
                    <a:pt x="214127" y="2544388"/>
                  </a:lnTo>
                  <a:lnTo>
                    <a:pt x="214077" y="2539248"/>
                  </a:lnTo>
                  <a:lnTo>
                    <a:pt x="214026" y="2534108"/>
                  </a:lnTo>
                  <a:lnTo>
                    <a:pt x="213975" y="2528968"/>
                  </a:lnTo>
                  <a:lnTo>
                    <a:pt x="213923" y="2523828"/>
                  </a:lnTo>
                  <a:lnTo>
                    <a:pt x="213869" y="2518688"/>
                  </a:lnTo>
                  <a:lnTo>
                    <a:pt x="213815" y="2513547"/>
                  </a:lnTo>
                  <a:lnTo>
                    <a:pt x="213759" y="2508407"/>
                  </a:lnTo>
                  <a:lnTo>
                    <a:pt x="213703" y="2503267"/>
                  </a:lnTo>
                  <a:lnTo>
                    <a:pt x="213645" y="2498127"/>
                  </a:lnTo>
                  <a:lnTo>
                    <a:pt x="213588" y="2492987"/>
                  </a:lnTo>
                  <a:lnTo>
                    <a:pt x="213531" y="2487846"/>
                  </a:lnTo>
                  <a:lnTo>
                    <a:pt x="213475" y="2482706"/>
                  </a:lnTo>
                  <a:lnTo>
                    <a:pt x="213419" y="2477566"/>
                  </a:lnTo>
                  <a:lnTo>
                    <a:pt x="213364" y="2472426"/>
                  </a:lnTo>
                  <a:lnTo>
                    <a:pt x="213311" y="2467286"/>
                  </a:lnTo>
                  <a:lnTo>
                    <a:pt x="213259" y="2462146"/>
                  </a:lnTo>
                  <a:lnTo>
                    <a:pt x="213208" y="2457005"/>
                  </a:lnTo>
                  <a:lnTo>
                    <a:pt x="213158" y="2451865"/>
                  </a:lnTo>
                  <a:lnTo>
                    <a:pt x="213109" y="2446725"/>
                  </a:lnTo>
                  <a:lnTo>
                    <a:pt x="213059" y="2441585"/>
                  </a:lnTo>
                  <a:lnTo>
                    <a:pt x="213009" y="2436445"/>
                  </a:lnTo>
                  <a:lnTo>
                    <a:pt x="212958" y="2431304"/>
                  </a:lnTo>
                  <a:lnTo>
                    <a:pt x="212904" y="2426164"/>
                  </a:lnTo>
                  <a:lnTo>
                    <a:pt x="212848" y="2421024"/>
                  </a:lnTo>
                  <a:lnTo>
                    <a:pt x="212788" y="2415884"/>
                  </a:lnTo>
                  <a:lnTo>
                    <a:pt x="212723" y="2410744"/>
                  </a:lnTo>
                  <a:lnTo>
                    <a:pt x="212652" y="2405604"/>
                  </a:lnTo>
                  <a:lnTo>
                    <a:pt x="212576" y="2400463"/>
                  </a:lnTo>
                  <a:lnTo>
                    <a:pt x="212493" y="2395323"/>
                  </a:lnTo>
                  <a:lnTo>
                    <a:pt x="212403" y="2390183"/>
                  </a:lnTo>
                  <a:lnTo>
                    <a:pt x="212306" y="2385043"/>
                  </a:lnTo>
                  <a:lnTo>
                    <a:pt x="212202" y="2379903"/>
                  </a:lnTo>
                  <a:lnTo>
                    <a:pt x="212091" y="2374763"/>
                  </a:lnTo>
                  <a:lnTo>
                    <a:pt x="211974" y="2369622"/>
                  </a:lnTo>
                  <a:lnTo>
                    <a:pt x="211853" y="2364482"/>
                  </a:lnTo>
                  <a:lnTo>
                    <a:pt x="211729" y="2359342"/>
                  </a:lnTo>
                  <a:lnTo>
                    <a:pt x="211604" y="2354202"/>
                  </a:lnTo>
                  <a:lnTo>
                    <a:pt x="211480" y="2349062"/>
                  </a:lnTo>
                  <a:lnTo>
                    <a:pt x="211359" y="2343921"/>
                  </a:lnTo>
                  <a:lnTo>
                    <a:pt x="211244" y="2338781"/>
                  </a:lnTo>
                  <a:lnTo>
                    <a:pt x="211136" y="2333641"/>
                  </a:lnTo>
                  <a:lnTo>
                    <a:pt x="211038" y="2328501"/>
                  </a:lnTo>
                  <a:lnTo>
                    <a:pt x="210953" y="2323361"/>
                  </a:lnTo>
                  <a:lnTo>
                    <a:pt x="210880" y="2318221"/>
                  </a:lnTo>
                  <a:lnTo>
                    <a:pt x="210822" y="2313080"/>
                  </a:lnTo>
                  <a:lnTo>
                    <a:pt x="210779" y="2307940"/>
                  </a:lnTo>
                  <a:lnTo>
                    <a:pt x="210750" y="2302800"/>
                  </a:lnTo>
                  <a:lnTo>
                    <a:pt x="210736" y="2297660"/>
                  </a:lnTo>
                  <a:lnTo>
                    <a:pt x="210736" y="2292520"/>
                  </a:lnTo>
                  <a:lnTo>
                    <a:pt x="210749" y="2287379"/>
                  </a:lnTo>
                  <a:lnTo>
                    <a:pt x="210777" y="2282239"/>
                  </a:lnTo>
                  <a:lnTo>
                    <a:pt x="210814" y="2277099"/>
                  </a:lnTo>
                  <a:lnTo>
                    <a:pt x="210861" y="2271959"/>
                  </a:lnTo>
                  <a:lnTo>
                    <a:pt x="210913" y="2266819"/>
                  </a:lnTo>
                  <a:lnTo>
                    <a:pt x="210971" y="2261679"/>
                  </a:lnTo>
                  <a:lnTo>
                    <a:pt x="211031" y="2256538"/>
                  </a:lnTo>
                  <a:lnTo>
                    <a:pt x="211091" y="2251398"/>
                  </a:lnTo>
                  <a:lnTo>
                    <a:pt x="211148" y="2246258"/>
                  </a:lnTo>
                  <a:lnTo>
                    <a:pt x="211199" y="2241118"/>
                  </a:lnTo>
                  <a:lnTo>
                    <a:pt x="211241" y="2235978"/>
                  </a:lnTo>
                  <a:lnTo>
                    <a:pt x="211270" y="2230837"/>
                  </a:lnTo>
                  <a:lnTo>
                    <a:pt x="211286" y="2225697"/>
                  </a:lnTo>
                  <a:lnTo>
                    <a:pt x="211284" y="2220557"/>
                  </a:lnTo>
                  <a:lnTo>
                    <a:pt x="211263" y="2215417"/>
                  </a:lnTo>
                  <a:lnTo>
                    <a:pt x="211220" y="2210277"/>
                  </a:lnTo>
                  <a:lnTo>
                    <a:pt x="211155" y="2205137"/>
                  </a:lnTo>
                  <a:lnTo>
                    <a:pt x="211066" y="2199996"/>
                  </a:lnTo>
                  <a:lnTo>
                    <a:pt x="210950" y="2194856"/>
                  </a:lnTo>
                  <a:lnTo>
                    <a:pt x="210812" y="2189716"/>
                  </a:lnTo>
                  <a:lnTo>
                    <a:pt x="210652" y="2184576"/>
                  </a:lnTo>
                  <a:lnTo>
                    <a:pt x="210474" y="2179436"/>
                  </a:lnTo>
                  <a:lnTo>
                    <a:pt x="210282" y="2174296"/>
                  </a:lnTo>
                  <a:lnTo>
                    <a:pt x="210079" y="2169155"/>
                  </a:lnTo>
                  <a:lnTo>
                    <a:pt x="209869" y="2164015"/>
                  </a:lnTo>
                  <a:lnTo>
                    <a:pt x="209658" y="2158875"/>
                  </a:lnTo>
                  <a:lnTo>
                    <a:pt x="209450" y="2153735"/>
                  </a:lnTo>
                  <a:lnTo>
                    <a:pt x="209252" y="2148595"/>
                  </a:lnTo>
                  <a:lnTo>
                    <a:pt x="209067" y="2143454"/>
                  </a:lnTo>
                  <a:lnTo>
                    <a:pt x="208900" y="2138314"/>
                  </a:lnTo>
                  <a:lnTo>
                    <a:pt x="208751" y="2133174"/>
                  </a:lnTo>
                  <a:lnTo>
                    <a:pt x="208623" y="2128034"/>
                  </a:lnTo>
                  <a:lnTo>
                    <a:pt x="208517" y="2122894"/>
                  </a:lnTo>
                  <a:lnTo>
                    <a:pt x="208432" y="2117754"/>
                  </a:lnTo>
                  <a:lnTo>
                    <a:pt x="208366" y="2112613"/>
                  </a:lnTo>
                  <a:lnTo>
                    <a:pt x="208319" y="2107473"/>
                  </a:lnTo>
                  <a:lnTo>
                    <a:pt x="208285" y="2102333"/>
                  </a:lnTo>
                  <a:lnTo>
                    <a:pt x="208260" y="2097193"/>
                  </a:lnTo>
                  <a:lnTo>
                    <a:pt x="208239" y="2092053"/>
                  </a:lnTo>
                  <a:lnTo>
                    <a:pt x="208220" y="2086912"/>
                  </a:lnTo>
                  <a:lnTo>
                    <a:pt x="208198" y="2081772"/>
                  </a:lnTo>
                  <a:lnTo>
                    <a:pt x="208169" y="2076632"/>
                  </a:lnTo>
                  <a:lnTo>
                    <a:pt x="208132" y="2071492"/>
                  </a:lnTo>
                  <a:lnTo>
                    <a:pt x="208085" y="2066352"/>
                  </a:lnTo>
                  <a:lnTo>
                    <a:pt x="208025" y="2061212"/>
                  </a:lnTo>
                  <a:lnTo>
                    <a:pt x="207954" y="2056071"/>
                  </a:lnTo>
                  <a:lnTo>
                    <a:pt x="207872" y="2050931"/>
                  </a:lnTo>
                  <a:lnTo>
                    <a:pt x="207783" y="2045791"/>
                  </a:lnTo>
                  <a:lnTo>
                    <a:pt x="207686" y="2040651"/>
                  </a:lnTo>
                  <a:lnTo>
                    <a:pt x="207586" y="2035511"/>
                  </a:lnTo>
                  <a:lnTo>
                    <a:pt x="207483" y="2030370"/>
                  </a:lnTo>
                  <a:lnTo>
                    <a:pt x="207380" y="2025230"/>
                  </a:lnTo>
                  <a:lnTo>
                    <a:pt x="207278" y="2020090"/>
                  </a:lnTo>
                  <a:lnTo>
                    <a:pt x="207180" y="2014950"/>
                  </a:lnTo>
                  <a:lnTo>
                    <a:pt x="207084" y="2009810"/>
                  </a:lnTo>
                  <a:lnTo>
                    <a:pt x="206992" y="2004670"/>
                  </a:lnTo>
                  <a:lnTo>
                    <a:pt x="206903" y="1999529"/>
                  </a:lnTo>
                  <a:lnTo>
                    <a:pt x="206816" y="1994389"/>
                  </a:lnTo>
                  <a:lnTo>
                    <a:pt x="206730" y="1989249"/>
                  </a:lnTo>
                  <a:lnTo>
                    <a:pt x="206644" y="1984109"/>
                  </a:lnTo>
                  <a:lnTo>
                    <a:pt x="206558" y="1978969"/>
                  </a:lnTo>
                  <a:lnTo>
                    <a:pt x="206471" y="1973829"/>
                  </a:lnTo>
                  <a:lnTo>
                    <a:pt x="206382" y="1968688"/>
                  </a:lnTo>
                  <a:lnTo>
                    <a:pt x="206290" y="1963548"/>
                  </a:lnTo>
                  <a:lnTo>
                    <a:pt x="206197" y="1958408"/>
                  </a:lnTo>
                  <a:lnTo>
                    <a:pt x="206102" y="1953268"/>
                  </a:lnTo>
                  <a:lnTo>
                    <a:pt x="206005" y="1948128"/>
                  </a:lnTo>
                  <a:lnTo>
                    <a:pt x="205908" y="1942987"/>
                  </a:lnTo>
                  <a:lnTo>
                    <a:pt x="205809" y="1937847"/>
                  </a:lnTo>
                  <a:lnTo>
                    <a:pt x="205710" y="1932707"/>
                  </a:lnTo>
                  <a:lnTo>
                    <a:pt x="205610" y="1927567"/>
                  </a:lnTo>
                  <a:lnTo>
                    <a:pt x="205509" y="1922427"/>
                  </a:lnTo>
                  <a:lnTo>
                    <a:pt x="205407" y="1917287"/>
                  </a:lnTo>
                  <a:lnTo>
                    <a:pt x="205304" y="1912146"/>
                  </a:lnTo>
                  <a:lnTo>
                    <a:pt x="205198" y="1907006"/>
                  </a:lnTo>
                  <a:lnTo>
                    <a:pt x="205090" y="1901866"/>
                  </a:lnTo>
                  <a:lnTo>
                    <a:pt x="204979" y="1896726"/>
                  </a:lnTo>
                  <a:lnTo>
                    <a:pt x="204867" y="1891586"/>
                  </a:lnTo>
                  <a:lnTo>
                    <a:pt x="204752" y="1886445"/>
                  </a:lnTo>
                  <a:lnTo>
                    <a:pt x="204635" y="1881305"/>
                  </a:lnTo>
                  <a:lnTo>
                    <a:pt x="204519" y="1876165"/>
                  </a:lnTo>
                  <a:lnTo>
                    <a:pt x="204403" y="1871025"/>
                  </a:lnTo>
                  <a:lnTo>
                    <a:pt x="204287" y="1865885"/>
                  </a:lnTo>
                  <a:lnTo>
                    <a:pt x="204174" y="1860745"/>
                  </a:lnTo>
                  <a:lnTo>
                    <a:pt x="204061" y="1855604"/>
                  </a:lnTo>
                  <a:lnTo>
                    <a:pt x="203949" y="1850464"/>
                  </a:lnTo>
                  <a:lnTo>
                    <a:pt x="203837" y="1845324"/>
                  </a:lnTo>
                  <a:lnTo>
                    <a:pt x="203722" y="1840184"/>
                  </a:lnTo>
                  <a:lnTo>
                    <a:pt x="203600" y="1835044"/>
                  </a:lnTo>
                  <a:lnTo>
                    <a:pt x="203468" y="1829903"/>
                  </a:lnTo>
                  <a:lnTo>
                    <a:pt x="203324" y="1824763"/>
                  </a:lnTo>
                  <a:lnTo>
                    <a:pt x="203162" y="1819623"/>
                  </a:lnTo>
                  <a:lnTo>
                    <a:pt x="202980" y="1814483"/>
                  </a:lnTo>
                  <a:lnTo>
                    <a:pt x="202774" y="1809343"/>
                  </a:lnTo>
                  <a:lnTo>
                    <a:pt x="202542" y="1804203"/>
                  </a:lnTo>
                  <a:lnTo>
                    <a:pt x="202280" y="1799062"/>
                  </a:lnTo>
                  <a:lnTo>
                    <a:pt x="201984" y="1793922"/>
                  </a:lnTo>
                  <a:lnTo>
                    <a:pt x="201657" y="1788782"/>
                  </a:lnTo>
                  <a:lnTo>
                    <a:pt x="201299" y="1783642"/>
                  </a:lnTo>
                  <a:lnTo>
                    <a:pt x="200912" y="1778502"/>
                  </a:lnTo>
                  <a:lnTo>
                    <a:pt x="200496" y="1773361"/>
                  </a:lnTo>
                  <a:lnTo>
                    <a:pt x="200053" y="1768221"/>
                  </a:lnTo>
                  <a:lnTo>
                    <a:pt x="199584" y="1763081"/>
                  </a:lnTo>
                  <a:lnTo>
                    <a:pt x="199091" y="1757941"/>
                  </a:lnTo>
                  <a:lnTo>
                    <a:pt x="198573" y="1752801"/>
                  </a:lnTo>
                  <a:lnTo>
                    <a:pt x="198034" y="1747661"/>
                  </a:lnTo>
                  <a:lnTo>
                    <a:pt x="197476" y="1742520"/>
                  </a:lnTo>
                  <a:lnTo>
                    <a:pt x="196900" y="1737380"/>
                  </a:lnTo>
                  <a:lnTo>
                    <a:pt x="196308" y="1732240"/>
                  </a:lnTo>
                  <a:lnTo>
                    <a:pt x="195702" y="1727100"/>
                  </a:lnTo>
                  <a:lnTo>
                    <a:pt x="195083" y="1721960"/>
                  </a:lnTo>
                  <a:lnTo>
                    <a:pt x="194454" y="1716820"/>
                  </a:lnTo>
                  <a:lnTo>
                    <a:pt x="193816" y="1711679"/>
                  </a:lnTo>
                  <a:lnTo>
                    <a:pt x="193173" y="1706539"/>
                  </a:lnTo>
                  <a:lnTo>
                    <a:pt x="192528" y="1701399"/>
                  </a:lnTo>
                  <a:lnTo>
                    <a:pt x="191883" y="1696259"/>
                  </a:lnTo>
                  <a:lnTo>
                    <a:pt x="191241" y="1691119"/>
                  </a:lnTo>
                  <a:lnTo>
                    <a:pt x="190605" y="1685978"/>
                  </a:lnTo>
                  <a:lnTo>
                    <a:pt x="189974" y="1680838"/>
                  </a:lnTo>
                  <a:lnTo>
                    <a:pt x="189351" y="1675698"/>
                  </a:lnTo>
                  <a:lnTo>
                    <a:pt x="188735" y="1670558"/>
                  </a:lnTo>
                  <a:lnTo>
                    <a:pt x="188126" y="1665418"/>
                  </a:lnTo>
                  <a:lnTo>
                    <a:pt x="187521" y="1660278"/>
                  </a:lnTo>
                  <a:lnTo>
                    <a:pt x="186918" y="1655137"/>
                  </a:lnTo>
                  <a:lnTo>
                    <a:pt x="186312" y="1649997"/>
                  </a:lnTo>
                  <a:lnTo>
                    <a:pt x="185700" y="1644857"/>
                  </a:lnTo>
                  <a:lnTo>
                    <a:pt x="185077" y="1639717"/>
                  </a:lnTo>
                  <a:lnTo>
                    <a:pt x="184438" y="1634577"/>
                  </a:lnTo>
                  <a:lnTo>
                    <a:pt x="183779" y="1629436"/>
                  </a:lnTo>
                  <a:lnTo>
                    <a:pt x="183097" y="1624296"/>
                  </a:lnTo>
                  <a:lnTo>
                    <a:pt x="182383" y="1619156"/>
                  </a:lnTo>
                  <a:lnTo>
                    <a:pt x="181636" y="1614016"/>
                  </a:lnTo>
                  <a:lnTo>
                    <a:pt x="180856" y="1608876"/>
                  </a:lnTo>
                  <a:lnTo>
                    <a:pt x="180042" y="1603736"/>
                  </a:lnTo>
                  <a:lnTo>
                    <a:pt x="179194" y="1598595"/>
                  </a:lnTo>
                  <a:lnTo>
                    <a:pt x="178313" y="1593455"/>
                  </a:lnTo>
                  <a:lnTo>
                    <a:pt x="177401" y="1588315"/>
                  </a:lnTo>
                  <a:lnTo>
                    <a:pt x="176459" y="1583175"/>
                  </a:lnTo>
                  <a:lnTo>
                    <a:pt x="175490" y="1578035"/>
                  </a:lnTo>
                  <a:lnTo>
                    <a:pt x="174495" y="1572894"/>
                  </a:lnTo>
                  <a:lnTo>
                    <a:pt x="173480" y="1567754"/>
                  </a:lnTo>
                  <a:lnTo>
                    <a:pt x="172448" y="1562614"/>
                  </a:lnTo>
                  <a:lnTo>
                    <a:pt x="171400" y="1557474"/>
                  </a:lnTo>
                  <a:lnTo>
                    <a:pt x="170336" y="1552334"/>
                  </a:lnTo>
                  <a:lnTo>
                    <a:pt x="169258" y="1547194"/>
                  </a:lnTo>
                  <a:lnTo>
                    <a:pt x="168165" y="1542053"/>
                  </a:lnTo>
                  <a:lnTo>
                    <a:pt x="167053" y="1536913"/>
                  </a:lnTo>
                  <a:lnTo>
                    <a:pt x="165920" y="1531773"/>
                  </a:lnTo>
                  <a:lnTo>
                    <a:pt x="164759" y="1526633"/>
                  </a:lnTo>
                  <a:lnTo>
                    <a:pt x="163568" y="1521493"/>
                  </a:lnTo>
                  <a:lnTo>
                    <a:pt x="162341" y="1516353"/>
                  </a:lnTo>
                  <a:lnTo>
                    <a:pt x="161072" y="1511212"/>
                  </a:lnTo>
                  <a:lnTo>
                    <a:pt x="159755" y="1506072"/>
                  </a:lnTo>
                  <a:lnTo>
                    <a:pt x="158384" y="1500932"/>
                  </a:lnTo>
                  <a:lnTo>
                    <a:pt x="156954" y="1495792"/>
                  </a:lnTo>
                  <a:lnTo>
                    <a:pt x="155460" y="1490652"/>
                  </a:lnTo>
                  <a:lnTo>
                    <a:pt x="153887" y="1485511"/>
                  </a:lnTo>
                  <a:lnTo>
                    <a:pt x="152242" y="1480371"/>
                  </a:lnTo>
                  <a:lnTo>
                    <a:pt x="150525" y="1475231"/>
                  </a:lnTo>
                  <a:lnTo>
                    <a:pt x="148734" y="1470091"/>
                  </a:lnTo>
                  <a:lnTo>
                    <a:pt x="146873" y="1464951"/>
                  </a:lnTo>
                  <a:lnTo>
                    <a:pt x="144942" y="1459811"/>
                  </a:lnTo>
                  <a:lnTo>
                    <a:pt x="142946" y="1454670"/>
                  </a:lnTo>
                  <a:lnTo>
                    <a:pt x="140889" y="1449530"/>
                  </a:lnTo>
                  <a:lnTo>
                    <a:pt x="138772" y="1444390"/>
                  </a:lnTo>
                  <a:lnTo>
                    <a:pt x="136600" y="1439250"/>
                  </a:lnTo>
                  <a:lnTo>
                    <a:pt x="134383" y="1434110"/>
                  </a:lnTo>
                  <a:lnTo>
                    <a:pt x="132124" y="1428969"/>
                  </a:lnTo>
                  <a:lnTo>
                    <a:pt x="129827" y="1423829"/>
                  </a:lnTo>
                  <a:lnTo>
                    <a:pt x="127495" y="1418689"/>
                  </a:lnTo>
                  <a:lnTo>
                    <a:pt x="125130" y="1413549"/>
                  </a:lnTo>
                  <a:lnTo>
                    <a:pt x="122731" y="1408409"/>
                  </a:lnTo>
                  <a:lnTo>
                    <a:pt x="120299" y="1403269"/>
                  </a:lnTo>
                  <a:lnTo>
                    <a:pt x="117829" y="1398128"/>
                  </a:lnTo>
                  <a:lnTo>
                    <a:pt x="115321" y="1392988"/>
                  </a:lnTo>
                  <a:lnTo>
                    <a:pt x="112775" y="1387848"/>
                  </a:lnTo>
                  <a:lnTo>
                    <a:pt x="110189" y="1382708"/>
                  </a:lnTo>
                  <a:lnTo>
                    <a:pt x="107562" y="1377568"/>
                  </a:lnTo>
                  <a:lnTo>
                    <a:pt x="104893" y="1372427"/>
                  </a:lnTo>
                  <a:lnTo>
                    <a:pt x="102182" y="1367287"/>
                  </a:lnTo>
                  <a:lnTo>
                    <a:pt x="99430" y="1362147"/>
                  </a:lnTo>
                  <a:lnTo>
                    <a:pt x="96638" y="1357007"/>
                  </a:lnTo>
                  <a:lnTo>
                    <a:pt x="93807" y="1351867"/>
                  </a:lnTo>
                  <a:lnTo>
                    <a:pt x="90945" y="1346727"/>
                  </a:lnTo>
                  <a:lnTo>
                    <a:pt x="88060" y="1341586"/>
                  </a:lnTo>
                  <a:lnTo>
                    <a:pt x="85156" y="1336446"/>
                  </a:lnTo>
                  <a:lnTo>
                    <a:pt x="82241" y="1331306"/>
                  </a:lnTo>
                  <a:lnTo>
                    <a:pt x="79322" y="1326166"/>
                  </a:lnTo>
                  <a:lnTo>
                    <a:pt x="76405" y="1321026"/>
                  </a:lnTo>
                  <a:lnTo>
                    <a:pt x="73497" y="1315886"/>
                  </a:lnTo>
                  <a:lnTo>
                    <a:pt x="70606" y="1310745"/>
                  </a:lnTo>
                  <a:lnTo>
                    <a:pt x="67741" y="1305605"/>
                  </a:lnTo>
                  <a:lnTo>
                    <a:pt x="64906" y="1300465"/>
                  </a:lnTo>
                  <a:lnTo>
                    <a:pt x="62105" y="1295325"/>
                  </a:lnTo>
                  <a:lnTo>
                    <a:pt x="59343" y="1290185"/>
                  </a:lnTo>
                  <a:lnTo>
                    <a:pt x="56626" y="1285044"/>
                  </a:lnTo>
                  <a:lnTo>
                    <a:pt x="53956" y="1279904"/>
                  </a:lnTo>
                  <a:lnTo>
                    <a:pt x="51337" y="1274764"/>
                  </a:lnTo>
                  <a:lnTo>
                    <a:pt x="48773" y="1269624"/>
                  </a:lnTo>
                  <a:lnTo>
                    <a:pt x="46274" y="1264484"/>
                  </a:lnTo>
                  <a:lnTo>
                    <a:pt x="43836" y="1259344"/>
                  </a:lnTo>
                  <a:lnTo>
                    <a:pt x="41460" y="1254203"/>
                  </a:lnTo>
                  <a:lnTo>
                    <a:pt x="39143" y="1249063"/>
                  </a:lnTo>
                  <a:lnTo>
                    <a:pt x="36887" y="1243923"/>
                  </a:lnTo>
                  <a:lnTo>
                    <a:pt x="34690" y="1238783"/>
                  </a:lnTo>
                  <a:lnTo>
                    <a:pt x="32547" y="1233643"/>
                  </a:lnTo>
                  <a:lnTo>
                    <a:pt x="30458" y="1228502"/>
                  </a:lnTo>
                  <a:lnTo>
                    <a:pt x="28418" y="1223362"/>
                  </a:lnTo>
                  <a:lnTo>
                    <a:pt x="26426" y="1218222"/>
                  </a:lnTo>
                  <a:lnTo>
                    <a:pt x="24473" y="1213082"/>
                  </a:lnTo>
                  <a:lnTo>
                    <a:pt x="22556" y="1207942"/>
                  </a:lnTo>
                  <a:lnTo>
                    <a:pt x="20672" y="1202802"/>
                  </a:lnTo>
                  <a:lnTo>
                    <a:pt x="18822" y="1197661"/>
                  </a:lnTo>
                  <a:lnTo>
                    <a:pt x="17007" y="1192521"/>
                  </a:lnTo>
                  <a:lnTo>
                    <a:pt x="15230" y="1187381"/>
                  </a:lnTo>
                  <a:lnTo>
                    <a:pt x="13496" y="1182241"/>
                  </a:lnTo>
                  <a:lnTo>
                    <a:pt x="11819" y="1177101"/>
                  </a:lnTo>
                  <a:lnTo>
                    <a:pt x="10209" y="1171960"/>
                  </a:lnTo>
                  <a:lnTo>
                    <a:pt x="8676" y="1166820"/>
                  </a:lnTo>
                  <a:lnTo>
                    <a:pt x="7231" y="1161680"/>
                  </a:lnTo>
                  <a:lnTo>
                    <a:pt x="5889" y="1156540"/>
                  </a:lnTo>
                  <a:lnTo>
                    <a:pt x="4661" y="1151400"/>
                  </a:lnTo>
                  <a:lnTo>
                    <a:pt x="3560" y="1146260"/>
                  </a:lnTo>
                  <a:lnTo>
                    <a:pt x="2595" y="1141119"/>
                  </a:lnTo>
                  <a:lnTo>
                    <a:pt x="1775" y="1135979"/>
                  </a:lnTo>
                  <a:lnTo>
                    <a:pt x="1127" y="1130839"/>
                  </a:lnTo>
                  <a:lnTo>
                    <a:pt x="630" y="1125699"/>
                  </a:lnTo>
                  <a:lnTo>
                    <a:pt x="280" y="1120559"/>
                  </a:lnTo>
                  <a:lnTo>
                    <a:pt x="73" y="1115418"/>
                  </a:lnTo>
                  <a:lnTo>
                    <a:pt x="0" y="1110278"/>
                  </a:lnTo>
                  <a:lnTo>
                    <a:pt x="49" y="1105138"/>
                  </a:lnTo>
                  <a:lnTo>
                    <a:pt x="211" y="1099998"/>
                  </a:lnTo>
                  <a:lnTo>
                    <a:pt x="472" y="1094858"/>
                  </a:lnTo>
                  <a:lnTo>
                    <a:pt x="826" y="1089718"/>
                  </a:lnTo>
                  <a:lnTo>
                    <a:pt x="1259" y="1084577"/>
                  </a:lnTo>
                  <a:lnTo>
                    <a:pt x="1758" y="1079437"/>
                  </a:lnTo>
                  <a:lnTo>
                    <a:pt x="2314" y="1074297"/>
                  </a:lnTo>
                  <a:lnTo>
                    <a:pt x="2926" y="1069157"/>
                  </a:lnTo>
                  <a:lnTo>
                    <a:pt x="3589" y="1064017"/>
                  </a:lnTo>
                  <a:lnTo>
                    <a:pt x="4307" y="1058877"/>
                  </a:lnTo>
                  <a:lnTo>
                    <a:pt x="5080" y="1053736"/>
                  </a:lnTo>
                  <a:lnTo>
                    <a:pt x="5914" y="1048596"/>
                  </a:lnTo>
                  <a:lnTo>
                    <a:pt x="6821" y="1043456"/>
                  </a:lnTo>
                  <a:lnTo>
                    <a:pt x="7802" y="1038316"/>
                  </a:lnTo>
                  <a:lnTo>
                    <a:pt x="8862" y="1033176"/>
                  </a:lnTo>
                  <a:lnTo>
                    <a:pt x="10004" y="1028035"/>
                  </a:lnTo>
                  <a:lnTo>
                    <a:pt x="11232" y="1022895"/>
                  </a:lnTo>
                  <a:lnTo>
                    <a:pt x="12550" y="1017755"/>
                  </a:lnTo>
                  <a:lnTo>
                    <a:pt x="13958" y="1012615"/>
                  </a:lnTo>
                  <a:lnTo>
                    <a:pt x="15457" y="1007475"/>
                  </a:lnTo>
                  <a:lnTo>
                    <a:pt x="17048" y="1002335"/>
                  </a:lnTo>
                  <a:lnTo>
                    <a:pt x="18733" y="997194"/>
                  </a:lnTo>
                  <a:lnTo>
                    <a:pt x="20498" y="992054"/>
                  </a:lnTo>
                  <a:lnTo>
                    <a:pt x="22333" y="986914"/>
                  </a:lnTo>
                  <a:lnTo>
                    <a:pt x="24230" y="981774"/>
                  </a:lnTo>
                  <a:lnTo>
                    <a:pt x="26180" y="976634"/>
                  </a:lnTo>
                  <a:lnTo>
                    <a:pt x="28171" y="971493"/>
                  </a:lnTo>
                  <a:lnTo>
                    <a:pt x="30190" y="966353"/>
                  </a:lnTo>
                  <a:lnTo>
                    <a:pt x="32226" y="961213"/>
                  </a:lnTo>
                  <a:lnTo>
                    <a:pt x="34265" y="956073"/>
                  </a:lnTo>
                  <a:lnTo>
                    <a:pt x="36291" y="950933"/>
                  </a:lnTo>
                  <a:lnTo>
                    <a:pt x="38294" y="945793"/>
                  </a:lnTo>
                  <a:lnTo>
                    <a:pt x="40263" y="940652"/>
                  </a:lnTo>
                  <a:lnTo>
                    <a:pt x="42192" y="935512"/>
                  </a:lnTo>
                  <a:lnTo>
                    <a:pt x="44075" y="930372"/>
                  </a:lnTo>
                  <a:lnTo>
                    <a:pt x="45910" y="925232"/>
                  </a:lnTo>
                  <a:lnTo>
                    <a:pt x="47697" y="920092"/>
                  </a:lnTo>
                  <a:lnTo>
                    <a:pt x="49437" y="914951"/>
                  </a:lnTo>
                  <a:lnTo>
                    <a:pt x="51133" y="909811"/>
                  </a:lnTo>
                  <a:lnTo>
                    <a:pt x="52799" y="904671"/>
                  </a:lnTo>
                  <a:lnTo>
                    <a:pt x="54447" y="899531"/>
                  </a:lnTo>
                  <a:lnTo>
                    <a:pt x="56088" y="894391"/>
                  </a:lnTo>
                  <a:lnTo>
                    <a:pt x="57736" y="889251"/>
                  </a:lnTo>
                  <a:lnTo>
                    <a:pt x="59403" y="884110"/>
                  </a:lnTo>
                  <a:lnTo>
                    <a:pt x="61102" y="878970"/>
                  </a:lnTo>
                  <a:lnTo>
                    <a:pt x="62845" y="873830"/>
                  </a:lnTo>
                  <a:lnTo>
                    <a:pt x="64646" y="868690"/>
                  </a:lnTo>
                  <a:lnTo>
                    <a:pt x="66518" y="863550"/>
                  </a:lnTo>
                  <a:lnTo>
                    <a:pt x="68461" y="858410"/>
                  </a:lnTo>
                  <a:lnTo>
                    <a:pt x="70479" y="853269"/>
                  </a:lnTo>
                  <a:lnTo>
                    <a:pt x="72574" y="848129"/>
                  </a:lnTo>
                  <a:lnTo>
                    <a:pt x="74747" y="842989"/>
                  </a:lnTo>
                  <a:lnTo>
                    <a:pt x="76995" y="837849"/>
                  </a:lnTo>
                  <a:lnTo>
                    <a:pt x="79316" y="832709"/>
                  </a:lnTo>
                  <a:lnTo>
                    <a:pt x="81707" y="827568"/>
                  </a:lnTo>
                  <a:lnTo>
                    <a:pt x="84171" y="822428"/>
                  </a:lnTo>
                  <a:lnTo>
                    <a:pt x="86698" y="817288"/>
                  </a:lnTo>
                  <a:lnTo>
                    <a:pt x="89280" y="812148"/>
                  </a:lnTo>
                  <a:lnTo>
                    <a:pt x="91912" y="807008"/>
                  </a:lnTo>
                  <a:lnTo>
                    <a:pt x="94588" y="801868"/>
                  </a:lnTo>
                  <a:lnTo>
                    <a:pt x="97301" y="796727"/>
                  </a:lnTo>
                  <a:lnTo>
                    <a:pt x="100045" y="791587"/>
                  </a:lnTo>
                  <a:lnTo>
                    <a:pt x="102810" y="786447"/>
                  </a:lnTo>
                  <a:lnTo>
                    <a:pt x="105589" y="781307"/>
                  </a:lnTo>
                  <a:lnTo>
                    <a:pt x="108369" y="776167"/>
                  </a:lnTo>
                  <a:lnTo>
                    <a:pt x="111139" y="771026"/>
                  </a:lnTo>
                  <a:lnTo>
                    <a:pt x="113887" y="765886"/>
                  </a:lnTo>
                  <a:lnTo>
                    <a:pt x="116605" y="760746"/>
                  </a:lnTo>
                  <a:lnTo>
                    <a:pt x="119284" y="755606"/>
                  </a:lnTo>
                  <a:lnTo>
                    <a:pt x="121917" y="750466"/>
                  </a:lnTo>
                  <a:lnTo>
                    <a:pt x="124498" y="745326"/>
                  </a:lnTo>
                  <a:lnTo>
                    <a:pt x="127024" y="740185"/>
                  </a:lnTo>
                  <a:lnTo>
                    <a:pt x="129488" y="735045"/>
                  </a:lnTo>
                  <a:lnTo>
                    <a:pt x="131893" y="729905"/>
                  </a:lnTo>
                  <a:lnTo>
                    <a:pt x="134246" y="724765"/>
                  </a:lnTo>
                  <a:lnTo>
                    <a:pt x="136550" y="719625"/>
                  </a:lnTo>
                  <a:lnTo>
                    <a:pt x="138810" y="714484"/>
                  </a:lnTo>
                  <a:lnTo>
                    <a:pt x="141030" y="709344"/>
                  </a:lnTo>
                  <a:lnTo>
                    <a:pt x="143215" y="704204"/>
                  </a:lnTo>
                  <a:lnTo>
                    <a:pt x="145365" y="699064"/>
                  </a:lnTo>
                  <a:lnTo>
                    <a:pt x="147483" y="693924"/>
                  </a:lnTo>
                  <a:lnTo>
                    <a:pt x="149561" y="688784"/>
                  </a:lnTo>
                  <a:lnTo>
                    <a:pt x="151600" y="683643"/>
                  </a:lnTo>
                  <a:lnTo>
                    <a:pt x="153595" y="678503"/>
                  </a:lnTo>
                  <a:lnTo>
                    <a:pt x="155537" y="673363"/>
                  </a:lnTo>
                  <a:lnTo>
                    <a:pt x="157420" y="668223"/>
                  </a:lnTo>
                  <a:lnTo>
                    <a:pt x="159237" y="663083"/>
                  </a:lnTo>
                  <a:lnTo>
                    <a:pt x="160979" y="657943"/>
                  </a:lnTo>
                  <a:lnTo>
                    <a:pt x="162640" y="652802"/>
                  </a:lnTo>
                  <a:lnTo>
                    <a:pt x="164211" y="647662"/>
                  </a:lnTo>
                  <a:lnTo>
                    <a:pt x="165683" y="642522"/>
                  </a:lnTo>
                  <a:lnTo>
                    <a:pt x="167066" y="637382"/>
                  </a:lnTo>
                  <a:lnTo>
                    <a:pt x="168363" y="632242"/>
                  </a:lnTo>
                  <a:lnTo>
                    <a:pt x="169578" y="627101"/>
                  </a:lnTo>
                  <a:lnTo>
                    <a:pt x="170717" y="621961"/>
                  </a:lnTo>
                  <a:lnTo>
                    <a:pt x="171789" y="616821"/>
                  </a:lnTo>
                  <a:lnTo>
                    <a:pt x="172803" y="611681"/>
                  </a:lnTo>
                  <a:lnTo>
                    <a:pt x="173769" y="606541"/>
                  </a:lnTo>
                  <a:lnTo>
                    <a:pt x="174694" y="601401"/>
                  </a:lnTo>
                  <a:lnTo>
                    <a:pt x="175593" y="596260"/>
                  </a:lnTo>
                  <a:lnTo>
                    <a:pt x="176476" y="591120"/>
                  </a:lnTo>
                  <a:lnTo>
                    <a:pt x="177353" y="585980"/>
                  </a:lnTo>
                  <a:lnTo>
                    <a:pt x="178230" y="580840"/>
                  </a:lnTo>
                  <a:lnTo>
                    <a:pt x="179113" y="575700"/>
                  </a:lnTo>
                  <a:lnTo>
                    <a:pt x="180007" y="570559"/>
                  </a:lnTo>
                  <a:lnTo>
                    <a:pt x="180915" y="565419"/>
                  </a:lnTo>
                  <a:lnTo>
                    <a:pt x="181839" y="560279"/>
                  </a:lnTo>
                  <a:lnTo>
                    <a:pt x="182783" y="555139"/>
                  </a:lnTo>
                  <a:lnTo>
                    <a:pt x="183743" y="549999"/>
                  </a:lnTo>
                  <a:lnTo>
                    <a:pt x="184716" y="544859"/>
                  </a:lnTo>
                  <a:lnTo>
                    <a:pt x="185700" y="539718"/>
                  </a:lnTo>
                  <a:lnTo>
                    <a:pt x="186691" y="534578"/>
                  </a:lnTo>
                  <a:lnTo>
                    <a:pt x="187684" y="529438"/>
                  </a:lnTo>
                  <a:lnTo>
                    <a:pt x="188674" y="524298"/>
                  </a:lnTo>
                  <a:lnTo>
                    <a:pt x="189655" y="519158"/>
                  </a:lnTo>
                  <a:lnTo>
                    <a:pt x="190620" y="514017"/>
                  </a:lnTo>
                  <a:lnTo>
                    <a:pt x="191561" y="508877"/>
                  </a:lnTo>
                  <a:lnTo>
                    <a:pt x="192475" y="503737"/>
                  </a:lnTo>
                  <a:lnTo>
                    <a:pt x="193356" y="498597"/>
                  </a:lnTo>
                  <a:lnTo>
                    <a:pt x="194200" y="493457"/>
                  </a:lnTo>
                  <a:lnTo>
                    <a:pt x="195005" y="488317"/>
                  </a:lnTo>
                  <a:lnTo>
                    <a:pt x="195768" y="483176"/>
                  </a:lnTo>
                  <a:lnTo>
                    <a:pt x="196488" y="478036"/>
                  </a:lnTo>
                  <a:lnTo>
                    <a:pt x="197165" y="472896"/>
                  </a:lnTo>
                  <a:lnTo>
                    <a:pt x="197797" y="467756"/>
                  </a:lnTo>
                  <a:lnTo>
                    <a:pt x="198391" y="462616"/>
                  </a:lnTo>
                  <a:lnTo>
                    <a:pt x="198952" y="457475"/>
                  </a:lnTo>
                  <a:lnTo>
                    <a:pt x="199486" y="452335"/>
                  </a:lnTo>
                  <a:lnTo>
                    <a:pt x="199997" y="447195"/>
                  </a:lnTo>
                  <a:lnTo>
                    <a:pt x="200492" y="442055"/>
                  </a:lnTo>
                  <a:lnTo>
                    <a:pt x="200976" y="436915"/>
                  </a:lnTo>
                  <a:lnTo>
                    <a:pt x="201453" y="431775"/>
                  </a:lnTo>
                  <a:lnTo>
                    <a:pt x="201929" y="426634"/>
                  </a:lnTo>
                  <a:lnTo>
                    <a:pt x="202409" y="421494"/>
                  </a:lnTo>
                  <a:lnTo>
                    <a:pt x="202896" y="416354"/>
                  </a:lnTo>
                  <a:lnTo>
                    <a:pt x="203390" y="411214"/>
                  </a:lnTo>
                  <a:lnTo>
                    <a:pt x="203892" y="406074"/>
                  </a:lnTo>
                  <a:lnTo>
                    <a:pt x="204402" y="400934"/>
                  </a:lnTo>
                  <a:lnTo>
                    <a:pt x="204917" y="395793"/>
                  </a:lnTo>
                  <a:lnTo>
                    <a:pt x="205437" y="390653"/>
                  </a:lnTo>
                  <a:lnTo>
                    <a:pt x="205956" y="385513"/>
                  </a:lnTo>
                  <a:lnTo>
                    <a:pt x="206473" y="380373"/>
                  </a:lnTo>
                  <a:lnTo>
                    <a:pt x="206981" y="375233"/>
                  </a:lnTo>
                  <a:lnTo>
                    <a:pt x="207477" y="370092"/>
                  </a:lnTo>
                  <a:lnTo>
                    <a:pt x="207958" y="364952"/>
                  </a:lnTo>
                  <a:lnTo>
                    <a:pt x="208420" y="359812"/>
                  </a:lnTo>
                  <a:lnTo>
                    <a:pt x="208860" y="354672"/>
                  </a:lnTo>
                  <a:lnTo>
                    <a:pt x="209277" y="349532"/>
                  </a:lnTo>
                  <a:lnTo>
                    <a:pt x="209669" y="344392"/>
                  </a:lnTo>
                  <a:lnTo>
                    <a:pt x="210034" y="339251"/>
                  </a:lnTo>
                  <a:lnTo>
                    <a:pt x="210369" y="334111"/>
                  </a:lnTo>
                  <a:lnTo>
                    <a:pt x="210678" y="328971"/>
                  </a:lnTo>
                  <a:lnTo>
                    <a:pt x="210964" y="323831"/>
                  </a:lnTo>
                  <a:lnTo>
                    <a:pt x="211226" y="318691"/>
                  </a:lnTo>
                  <a:lnTo>
                    <a:pt x="211468" y="313550"/>
                  </a:lnTo>
                  <a:lnTo>
                    <a:pt x="211692" y="308410"/>
                  </a:lnTo>
                  <a:lnTo>
                    <a:pt x="211900" y="303270"/>
                  </a:lnTo>
                  <a:lnTo>
                    <a:pt x="212094" y="298130"/>
                  </a:lnTo>
                  <a:lnTo>
                    <a:pt x="212276" y="292990"/>
                  </a:lnTo>
                  <a:lnTo>
                    <a:pt x="212449" y="287850"/>
                  </a:lnTo>
                  <a:lnTo>
                    <a:pt x="212614" y="282709"/>
                  </a:lnTo>
                  <a:lnTo>
                    <a:pt x="212774" y="277569"/>
                  </a:lnTo>
                  <a:lnTo>
                    <a:pt x="212930" y="272429"/>
                  </a:lnTo>
                  <a:lnTo>
                    <a:pt x="213082" y="267289"/>
                  </a:lnTo>
                  <a:lnTo>
                    <a:pt x="213231" y="262149"/>
                  </a:lnTo>
                  <a:lnTo>
                    <a:pt x="213377" y="257008"/>
                  </a:lnTo>
                  <a:lnTo>
                    <a:pt x="213520" y="251868"/>
                  </a:lnTo>
                  <a:lnTo>
                    <a:pt x="213660" y="246728"/>
                  </a:lnTo>
                  <a:lnTo>
                    <a:pt x="213794" y="241588"/>
                  </a:lnTo>
                  <a:lnTo>
                    <a:pt x="213924" y="236448"/>
                  </a:lnTo>
                  <a:lnTo>
                    <a:pt x="214047" y="231308"/>
                  </a:lnTo>
                  <a:lnTo>
                    <a:pt x="214163" y="226167"/>
                  </a:lnTo>
                  <a:lnTo>
                    <a:pt x="214270" y="221027"/>
                  </a:lnTo>
                  <a:lnTo>
                    <a:pt x="214368" y="215887"/>
                  </a:lnTo>
                  <a:lnTo>
                    <a:pt x="214457" y="210747"/>
                  </a:lnTo>
                  <a:lnTo>
                    <a:pt x="214534" y="205607"/>
                  </a:lnTo>
                  <a:lnTo>
                    <a:pt x="214599" y="200467"/>
                  </a:lnTo>
                  <a:lnTo>
                    <a:pt x="214653" y="195326"/>
                  </a:lnTo>
                  <a:lnTo>
                    <a:pt x="214697" y="190186"/>
                  </a:lnTo>
                  <a:lnTo>
                    <a:pt x="214731" y="185046"/>
                  </a:lnTo>
                  <a:lnTo>
                    <a:pt x="214756" y="179906"/>
                  </a:lnTo>
                  <a:lnTo>
                    <a:pt x="214774" y="174766"/>
                  </a:lnTo>
                  <a:lnTo>
                    <a:pt x="214786" y="169625"/>
                  </a:lnTo>
                  <a:lnTo>
                    <a:pt x="214794" y="164485"/>
                  </a:lnTo>
                  <a:lnTo>
                    <a:pt x="214798" y="159345"/>
                  </a:lnTo>
                  <a:lnTo>
                    <a:pt x="214800" y="154205"/>
                  </a:lnTo>
                  <a:lnTo>
                    <a:pt x="214803" y="149065"/>
                  </a:lnTo>
                  <a:lnTo>
                    <a:pt x="214806" y="143925"/>
                  </a:lnTo>
                  <a:lnTo>
                    <a:pt x="214811" y="138784"/>
                  </a:lnTo>
                  <a:lnTo>
                    <a:pt x="214819" y="133644"/>
                  </a:lnTo>
                  <a:lnTo>
                    <a:pt x="214830" y="128504"/>
                  </a:lnTo>
                  <a:lnTo>
                    <a:pt x="214844" y="123364"/>
                  </a:lnTo>
                  <a:lnTo>
                    <a:pt x="214861" y="118224"/>
                  </a:lnTo>
                  <a:lnTo>
                    <a:pt x="214881" y="113083"/>
                  </a:lnTo>
                  <a:lnTo>
                    <a:pt x="214903" y="107943"/>
                  </a:lnTo>
                  <a:lnTo>
                    <a:pt x="214927" y="102803"/>
                  </a:lnTo>
                  <a:lnTo>
                    <a:pt x="214952" y="97663"/>
                  </a:lnTo>
                  <a:lnTo>
                    <a:pt x="214978" y="92523"/>
                  </a:lnTo>
                  <a:lnTo>
                    <a:pt x="215004" y="87383"/>
                  </a:lnTo>
                  <a:lnTo>
                    <a:pt x="215029" y="82242"/>
                  </a:lnTo>
                  <a:lnTo>
                    <a:pt x="215053" y="77102"/>
                  </a:lnTo>
                  <a:lnTo>
                    <a:pt x="215075" y="71962"/>
                  </a:lnTo>
                  <a:lnTo>
                    <a:pt x="215094" y="66822"/>
                  </a:lnTo>
                  <a:lnTo>
                    <a:pt x="215111" y="61682"/>
                  </a:lnTo>
                  <a:lnTo>
                    <a:pt x="215125" y="56541"/>
                  </a:lnTo>
                  <a:lnTo>
                    <a:pt x="215137" y="51401"/>
                  </a:lnTo>
                  <a:lnTo>
                    <a:pt x="215145" y="46261"/>
                  </a:lnTo>
                  <a:lnTo>
                    <a:pt x="215152" y="41121"/>
                  </a:lnTo>
                  <a:lnTo>
                    <a:pt x="215156" y="35981"/>
                  </a:lnTo>
                  <a:lnTo>
                    <a:pt x="215159" y="30841"/>
                  </a:lnTo>
                  <a:lnTo>
                    <a:pt x="215160" y="25700"/>
                  </a:lnTo>
                  <a:lnTo>
                    <a:pt x="215161" y="20560"/>
                  </a:lnTo>
                  <a:lnTo>
                    <a:pt x="215162" y="15420"/>
                  </a:lnTo>
                  <a:lnTo>
                    <a:pt x="215164" y="10280"/>
                  </a:lnTo>
                  <a:lnTo>
                    <a:pt x="215168" y="5140"/>
                  </a:lnTo>
                  <a:lnTo>
                    <a:pt x="215172" y="0"/>
                  </a:lnTo>
                  <a:lnTo>
                    <a:pt x="215653" y="0"/>
                  </a:lnTo>
                  <a:lnTo>
                    <a:pt x="215658" y="5140"/>
                  </a:lnTo>
                  <a:lnTo>
                    <a:pt x="215661" y="10280"/>
                  </a:lnTo>
                  <a:lnTo>
                    <a:pt x="215663" y="15420"/>
                  </a:lnTo>
                  <a:lnTo>
                    <a:pt x="215664" y="20560"/>
                  </a:lnTo>
                  <a:lnTo>
                    <a:pt x="215665" y="25700"/>
                  </a:lnTo>
                  <a:lnTo>
                    <a:pt x="215666" y="30841"/>
                  </a:lnTo>
                  <a:lnTo>
                    <a:pt x="215669" y="35981"/>
                  </a:lnTo>
                  <a:lnTo>
                    <a:pt x="215673" y="41121"/>
                  </a:lnTo>
                  <a:lnTo>
                    <a:pt x="215680" y="46261"/>
                  </a:lnTo>
                  <a:lnTo>
                    <a:pt x="215689" y="51401"/>
                  </a:lnTo>
                  <a:lnTo>
                    <a:pt x="215700" y="56541"/>
                  </a:lnTo>
                  <a:lnTo>
                    <a:pt x="215714" y="61682"/>
                  </a:lnTo>
                  <a:lnTo>
                    <a:pt x="215731" y="66822"/>
                  </a:lnTo>
                  <a:lnTo>
                    <a:pt x="215751" y="71962"/>
                  </a:lnTo>
                  <a:lnTo>
                    <a:pt x="215772" y="77102"/>
                  </a:lnTo>
                  <a:lnTo>
                    <a:pt x="215796" y="82242"/>
                  </a:lnTo>
                  <a:lnTo>
                    <a:pt x="215821" y="87383"/>
                  </a:lnTo>
                  <a:lnTo>
                    <a:pt x="215847" y="92523"/>
                  </a:lnTo>
                  <a:lnTo>
                    <a:pt x="215873" y="97663"/>
                  </a:lnTo>
                  <a:lnTo>
                    <a:pt x="215898" y="102803"/>
                  </a:lnTo>
                  <a:lnTo>
                    <a:pt x="215922" y="107943"/>
                  </a:lnTo>
                  <a:lnTo>
                    <a:pt x="215944" y="113083"/>
                  </a:lnTo>
                  <a:lnTo>
                    <a:pt x="215964" y="118224"/>
                  </a:lnTo>
                  <a:lnTo>
                    <a:pt x="215981" y="123364"/>
                  </a:lnTo>
                  <a:lnTo>
                    <a:pt x="215995" y="128504"/>
                  </a:lnTo>
                  <a:lnTo>
                    <a:pt x="216006" y="133644"/>
                  </a:lnTo>
                  <a:lnTo>
                    <a:pt x="216014" y="138784"/>
                  </a:lnTo>
                  <a:lnTo>
                    <a:pt x="216019" y="143925"/>
                  </a:lnTo>
                  <a:lnTo>
                    <a:pt x="216023" y="149065"/>
                  </a:lnTo>
                  <a:lnTo>
                    <a:pt x="216025" y="154205"/>
                  </a:lnTo>
                  <a:lnTo>
                    <a:pt x="216028" y="159345"/>
                  </a:lnTo>
                  <a:lnTo>
                    <a:pt x="216032" y="164485"/>
                  </a:lnTo>
                  <a:lnTo>
                    <a:pt x="216039" y="169625"/>
                  </a:lnTo>
                  <a:lnTo>
                    <a:pt x="216051" y="174766"/>
                  </a:lnTo>
                  <a:lnTo>
                    <a:pt x="216069" y="179906"/>
                  </a:lnTo>
                  <a:lnTo>
                    <a:pt x="216094" y="185046"/>
                  </a:lnTo>
                  <a:lnTo>
                    <a:pt x="216128" y="190186"/>
                  </a:lnTo>
                  <a:lnTo>
                    <a:pt x="216172" y="195326"/>
                  </a:lnTo>
                  <a:lnTo>
                    <a:pt x="216226" y="200467"/>
                  </a:lnTo>
                  <a:lnTo>
                    <a:pt x="216291" y="205607"/>
                  </a:lnTo>
                  <a:lnTo>
                    <a:pt x="216369" y="210747"/>
                  </a:lnTo>
                  <a:lnTo>
                    <a:pt x="216457" y="215887"/>
                  </a:lnTo>
                  <a:lnTo>
                    <a:pt x="216555" y="221027"/>
                  </a:lnTo>
                  <a:lnTo>
                    <a:pt x="216663" y="226167"/>
                  </a:lnTo>
                  <a:lnTo>
                    <a:pt x="216778" y="231308"/>
                  </a:lnTo>
                  <a:lnTo>
                    <a:pt x="216901" y="236448"/>
                  </a:lnTo>
                  <a:lnTo>
                    <a:pt x="217031" y="241588"/>
                  </a:lnTo>
                  <a:lnTo>
                    <a:pt x="217166" y="246728"/>
                  </a:lnTo>
                  <a:lnTo>
                    <a:pt x="217305" y="251868"/>
                  </a:lnTo>
                  <a:lnTo>
                    <a:pt x="217448" y="257008"/>
                  </a:lnTo>
                  <a:lnTo>
                    <a:pt x="217594" y="262149"/>
                  </a:lnTo>
                  <a:lnTo>
                    <a:pt x="217743" y="267289"/>
                  </a:lnTo>
                  <a:lnTo>
                    <a:pt x="217895" y="272429"/>
                  </a:lnTo>
                  <a:lnTo>
                    <a:pt x="218051" y="277569"/>
                  </a:lnTo>
                  <a:lnTo>
                    <a:pt x="218211" y="282709"/>
                  </a:lnTo>
                  <a:lnTo>
                    <a:pt x="218376" y="287850"/>
                  </a:lnTo>
                  <a:lnTo>
                    <a:pt x="218549" y="292990"/>
                  </a:lnTo>
                  <a:lnTo>
                    <a:pt x="218731" y="298130"/>
                  </a:lnTo>
                  <a:lnTo>
                    <a:pt x="218925" y="303270"/>
                  </a:lnTo>
                  <a:lnTo>
                    <a:pt x="219133" y="308410"/>
                  </a:lnTo>
                  <a:lnTo>
                    <a:pt x="219357" y="313550"/>
                  </a:lnTo>
                  <a:lnTo>
                    <a:pt x="219599" y="318691"/>
                  </a:lnTo>
                  <a:lnTo>
                    <a:pt x="219862" y="323831"/>
                  </a:lnTo>
                  <a:lnTo>
                    <a:pt x="220147" y="328971"/>
                  </a:lnTo>
                  <a:lnTo>
                    <a:pt x="220456" y="334111"/>
                  </a:lnTo>
                  <a:lnTo>
                    <a:pt x="220791" y="339251"/>
                  </a:lnTo>
                  <a:lnTo>
                    <a:pt x="221157" y="344392"/>
                  </a:lnTo>
                  <a:lnTo>
                    <a:pt x="221548" y="349532"/>
                  </a:lnTo>
                  <a:lnTo>
                    <a:pt x="221965" y="354672"/>
                  </a:lnTo>
                  <a:lnTo>
                    <a:pt x="222405" y="359812"/>
                  </a:lnTo>
                  <a:lnTo>
                    <a:pt x="222867" y="364952"/>
                  </a:lnTo>
                  <a:lnTo>
                    <a:pt x="223348" y="370092"/>
                  </a:lnTo>
                  <a:lnTo>
                    <a:pt x="223844" y="375233"/>
                  </a:lnTo>
                  <a:lnTo>
                    <a:pt x="224352" y="380373"/>
                  </a:lnTo>
                  <a:lnTo>
                    <a:pt x="224869" y="385513"/>
                  </a:lnTo>
                  <a:lnTo>
                    <a:pt x="225389" y="390653"/>
                  </a:lnTo>
                  <a:lnTo>
                    <a:pt x="225908" y="395793"/>
                  </a:lnTo>
                  <a:lnTo>
                    <a:pt x="226423" y="400934"/>
                  </a:lnTo>
                  <a:lnTo>
                    <a:pt x="226933" y="406074"/>
                  </a:lnTo>
                  <a:lnTo>
                    <a:pt x="227435" y="411214"/>
                  </a:lnTo>
                  <a:lnTo>
                    <a:pt x="227929" y="416354"/>
                  </a:lnTo>
                  <a:lnTo>
                    <a:pt x="228416" y="421494"/>
                  </a:lnTo>
                  <a:lnTo>
                    <a:pt x="228896" y="426634"/>
                  </a:lnTo>
                  <a:lnTo>
                    <a:pt x="229372" y="431775"/>
                  </a:lnTo>
                  <a:lnTo>
                    <a:pt x="229850" y="436915"/>
                  </a:lnTo>
                  <a:lnTo>
                    <a:pt x="230333" y="442055"/>
                  </a:lnTo>
                  <a:lnTo>
                    <a:pt x="230828" y="447195"/>
                  </a:lnTo>
                  <a:lnTo>
                    <a:pt x="231339" y="452335"/>
                  </a:lnTo>
                  <a:lnTo>
                    <a:pt x="231873" y="457475"/>
                  </a:lnTo>
                  <a:lnTo>
                    <a:pt x="232434" y="462616"/>
                  </a:lnTo>
                  <a:lnTo>
                    <a:pt x="233028" y="467756"/>
                  </a:lnTo>
                  <a:lnTo>
                    <a:pt x="233660" y="472896"/>
                  </a:lnTo>
                  <a:lnTo>
                    <a:pt x="234338" y="478036"/>
                  </a:lnTo>
                  <a:lnTo>
                    <a:pt x="235058" y="483176"/>
                  </a:lnTo>
                  <a:lnTo>
                    <a:pt x="235820" y="488317"/>
                  </a:lnTo>
                  <a:lnTo>
                    <a:pt x="236625" y="493457"/>
                  </a:lnTo>
                  <a:lnTo>
                    <a:pt x="237469" y="498597"/>
                  </a:lnTo>
                  <a:lnTo>
                    <a:pt x="238350" y="503737"/>
                  </a:lnTo>
                  <a:lnTo>
                    <a:pt x="239264" y="508877"/>
                  </a:lnTo>
                  <a:lnTo>
                    <a:pt x="240205" y="514017"/>
                  </a:lnTo>
                  <a:lnTo>
                    <a:pt x="241171" y="519158"/>
                  </a:lnTo>
                  <a:lnTo>
                    <a:pt x="242152" y="524298"/>
                  </a:lnTo>
                  <a:lnTo>
                    <a:pt x="243141" y="529438"/>
                  </a:lnTo>
                  <a:lnTo>
                    <a:pt x="244134" y="534578"/>
                  </a:lnTo>
                  <a:lnTo>
                    <a:pt x="245125" y="539718"/>
                  </a:lnTo>
                  <a:lnTo>
                    <a:pt x="246109" y="544859"/>
                  </a:lnTo>
                  <a:lnTo>
                    <a:pt x="247082" y="549999"/>
                  </a:lnTo>
                  <a:lnTo>
                    <a:pt x="248042" y="555139"/>
                  </a:lnTo>
                  <a:lnTo>
                    <a:pt x="248986" y="560279"/>
                  </a:lnTo>
                  <a:lnTo>
                    <a:pt x="249910" y="565419"/>
                  </a:lnTo>
                  <a:lnTo>
                    <a:pt x="250818" y="570559"/>
                  </a:lnTo>
                  <a:lnTo>
                    <a:pt x="251712" y="575700"/>
                  </a:lnTo>
                  <a:lnTo>
                    <a:pt x="252595" y="580840"/>
                  </a:lnTo>
                  <a:lnTo>
                    <a:pt x="253472" y="585980"/>
                  </a:lnTo>
                  <a:lnTo>
                    <a:pt x="254349" y="591120"/>
                  </a:lnTo>
                  <a:lnTo>
                    <a:pt x="255232" y="596260"/>
                  </a:lnTo>
                  <a:lnTo>
                    <a:pt x="256131" y="601401"/>
                  </a:lnTo>
                  <a:lnTo>
                    <a:pt x="257056" y="606541"/>
                  </a:lnTo>
                  <a:lnTo>
                    <a:pt x="258022" y="611681"/>
                  </a:lnTo>
                  <a:lnTo>
                    <a:pt x="259036" y="616821"/>
                  </a:lnTo>
                  <a:lnTo>
                    <a:pt x="260108" y="621961"/>
                  </a:lnTo>
                  <a:lnTo>
                    <a:pt x="261247" y="627101"/>
                  </a:lnTo>
                  <a:lnTo>
                    <a:pt x="262462" y="632242"/>
                  </a:lnTo>
                  <a:lnTo>
                    <a:pt x="263759" y="637382"/>
                  </a:lnTo>
                  <a:lnTo>
                    <a:pt x="265142" y="642522"/>
                  </a:lnTo>
                  <a:lnTo>
                    <a:pt x="266614" y="647662"/>
                  </a:lnTo>
                  <a:lnTo>
                    <a:pt x="268186" y="652802"/>
                  </a:lnTo>
                  <a:lnTo>
                    <a:pt x="269847" y="657943"/>
                  </a:lnTo>
                  <a:lnTo>
                    <a:pt x="271588" y="663083"/>
                  </a:lnTo>
                  <a:lnTo>
                    <a:pt x="273405" y="668223"/>
                  </a:lnTo>
                  <a:lnTo>
                    <a:pt x="275288" y="673363"/>
                  </a:lnTo>
                  <a:lnTo>
                    <a:pt x="277231" y="678503"/>
                  </a:lnTo>
                  <a:lnTo>
                    <a:pt x="279225" y="683643"/>
                  </a:lnTo>
                  <a:lnTo>
                    <a:pt x="281264" y="688784"/>
                  </a:lnTo>
                  <a:lnTo>
                    <a:pt x="283342" y="693924"/>
                  </a:lnTo>
                  <a:lnTo>
                    <a:pt x="285460" y="699064"/>
                  </a:lnTo>
                  <a:lnTo>
                    <a:pt x="287611" y="704204"/>
                  </a:lnTo>
                  <a:lnTo>
                    <a:pt x="289795" y="709344"/>
                  </a:lnTo>
                  <a:lnTo>
                    <a:pt x="292015" y="714484"/>
                  </a:lnTo>
                  <a:lnTo>
                    <a:pt x="294275" y="719625"/>
                  </a:lnTo>
                  <a:lnTo>
                    <a:pt x="296580" y="724765"/>
                  </a:lnTo>
                  <a:lnTo>
                    <a:pt x="298932" y="729905"/>
                  </a:lnTo>
                  <a:lnTo>
                    <a:pt x="301337" y="735045"/>
                  </a:lnTo>
                  <a:lnTo>
                    <a:pt x="303801" y="740185"/>
                  </a:lnTo>
                  <a:lnTo>
                    <a:pt x="306327" y="745326"/>
                  </a:lnTo>
                  <a:lnTo>
                    <a:pt x="308908" y="750466"/>
                  </a:lnTo>
                  <a:lnTo>
                    <a:pt x="311541" y="755606"/>
                  </a:lnTo>
                  <a:lnTo>
                    <a:pt x="314220" y="760746"/>
                  </a:lnTo>
                  <a:lnTo>
                    <a:pt x="316938" y="765886"/>
                  </a:lnTo>
                  <a:lnTo>
                    <a:pt x="319687" y="771026"/>
                  </a:lnTo>
                  <a:lnTo>
                    <a:pt x="322456" y="776167"/>
                  </a:lnTo>
                  <a:lnTo>
                    <a:pt x="325236" y="781307"/>
                  </a:lnTo>
                  <a:lnTo>
                    <a:pt x="328015" y="786447"/>
                  </a:lnTo>
                  <a:lnTo>
                    <a:pt x="330780" y="791587"/>
                  </a:lnTo>
                  <a:lnTo>
                    <a:pt x="333524" y="796727"/>
                  </a:lnTo>
                  <a:lnTo>
                    <a:pt x="336237" y="801868"/>
                  </a:lnTo>
                  <a:lnTo>
                    <a:pt x="338913" y="807008"/>
                  </a:lnTo>
                  <a:lnTo>
                    <a:pt x="341545" y="812148"/>
                  </a:lnTo>
                  <a:lnTo>
                    <a:pt x="344127" y="817288"/>
                  </a:lnTo>
                  <a:lnTo>
                    <a:pt x="346654" y="822428"/>
                  </a:lnTo>
                  <a:lnTo>
                    <a:pt x="349118" y="827568"/>
                  </a:lnTo>
                  <a:lnTo>
                    <a:pt x="351509" y="832709"/>
                  </a:lnTo>
                  <a:lnTo>
                    <a:pt x="353831" y="837849"/>
                  </a:lnTo>
                  <a:lnTo>
                    <a:pt x="356079" y="842989"/>
                  </a:lnTo>
                  <a:lnTo>
                    <a:pt x="358251" y="848129"/>
                  </a:lnTo>
                  <a:lnTo>
                    <a:pt x="360346" y="853269"/>
                  </a:lnTo>
                  <a:lnTo>
                    <a:pt x="362364" y="858410"/>
                  </a:lnTo>
                  <a:lnTo>
                    <a:pt x="364307" y="863550"/>
                  </a:lnTo>
                  <a:lnTo>
                    <a:pt x="366179" y="868690"/>
                  </a:lnTo>
                  <a:lnTo>
                    <a:pt x="367980" y="873830"/>
                  </a:lnTo>
                  <a:lnTo>
                    <a:pt x="369723" y="878970"/>
                  </a:lnTo>
                  <a:lnTo>
                    <a:pt x="371422" y="884110"/>
                  </a:lnTo>
                  <a:lnTo>
                    <a:pt x="373089" y="889251"/>
                  </a:lnTo>
                  <a:lnTo>
                    <a:pt x="374737" y="894391"/>
                  </a:lnTo>
                  <a:lnTo>
                    <a:pt x="376378" y="899531"/>
                  </a:lnTo>
                  <a:lnTo>
                    <a:pt x="378026" y="904671"/>
                  </a:lnTo>
                  <a:lnTo>
                    <a:pt x="379692" y="909811"/>
                  </a:lnTo>
                  <a:lnTo>
                    <a:pt x="381388" y="914951"/>
                  </a:lnTo>
                  <a:lnTo>
                    <a:pt x="383129" y="920092"/>
                  </a:lnTo>
                  <a:lnTo>
                    <a:pt x="384915" y="925232"/>
                  </a:lnTo>
                  <a:lnTo>
                    <a:pt x="386750" y="930372"/>
                  </a:lnTo>
                  <a:lnTo>
                    <a:pt x="388633" y="935512"/>
                  </a:lnTo>
                  <a:lnTo>
                    <a:pt x="390562" y="940652"/>
                  </a:lnTo>
                  <a:lnTo>
                    <a:pt x="392531" y="945793"/>
                  </a:lnTo>
                  <a:lnTo>
                    <a:pt x="394534" y="950933"/>
                  </a:lnTo>
                  <a:lnTo>
                    <a:pt x="396560" y="956073"/>
                  </a:lnTo>
                  <a:lnTo>
                    <a:pt x="398599" y="961213"/>
                  </a:lnTo>
                  <a:lnTo>
                    <a:pt x="400635" y="966353"/>
                  </a:lnTo>
                  <a:lnTo>
                    <a:pt x="402655" y="971493"/>
                  </a:lnTo>
                  <a:lnTo>
                    <a:pt x="404645" y="976634"/>
                  </a:lnTo>
                  <a:lnTo>
                    <a:pt x="406595" y="981774"/>
                  </a:lnTo>
                  <a:lnTo>
                    <a:pt x="408492" y="986914"/>
                  </a:lnTo>
                  <a:lnTo>
                    <a:pt x="410328" y="992054"/>
                  </a:lnTo>
                  <a:lnTo>
                    <a:pt x="412092" y="997194"/>
                  </a:lnTo>
                  <a:lnTo>
                    <a:pt x="413777" y="1002335"/>
                  </a:lnTo>
                  <a:lnTo>
                    <a:pt x="415368" y="1007475"/>
                  </a:lnTo>
                  <a:lnTo>
                    <a:pt x="416867" y="1012615"/>
                  </a:lnTo>
                  <a:lnTo>
                    <a:pt x="418275" y="1017755"/>
                  </a:lnTo>
                  <a:lnTo>
                    <a:pt x="419593" y="1022895"/>
                  </a:lnTo>
                  <a:lnTo>
                    <a:pt x="420822" y="1028035"/>
                  </a:lnTo>
                  <a:lnTo>
                    <a:pt x="421964" y="1033176"/>
                  </a:lnTo>
                  <a:lnTo>
                    <a:pt x="423023" y="1038316"/>
                  </a:lnTo>
                  <a:lnTo>
                    <a:pt x="424005" y="1043456"/>
                  </a:lnTo>
                  <a:lnTo>
                    <a:pt x="424912" y="1048596"/>
                  </a:lnTo>
                  <a:lnTo>
                    <a:pt x="425745" y="1053736"/>
                  </a:lnTo>
                  <a:lnTo>
                    <a:pt x="426518" y="1058877"/>
                  </a:lnTo>
                  <a:lnTo>
                    <a:pt x="427236" y="1064017"/>
                  </a:lnTo>
                  <a:lnTo>
                    <a:pt x="427900" y="1069157"/>
                  </a:lnTo>
                  <a:lnTo>
                    <a:pt x="428511" y="1074297"/>
                  </a:lnTo>
                  <a:lnTo>
                    <a:pt x="429067" y="1079437"/>
                  </a:lnTo>
                  <a:lnTo>
                    <a:pt x="429566" y="1084577"/>
                  </a:lnTo>
                  <a:lnTo>
                    <a:pt x="430000" y="1089718"/>
                  </a:lnTo>
                  <a:lnTo>
                    <a:pt x="430353" y="1094858"/>
                  </a:lnTo>
                  <a:lnTo>
                    <a:pt x="430614" y="1099998"/>
                  </a:lnTo>
                  <a:lnTo>
                    <a:pt x="430776" y="1105138"/>
                  </a:lnTo>
                  <a:lnTo>
                    <a:pt x="430826" y="1110278"/>
                  </a:lnTo>
                  <a:lnTo>
                    <a:pt x="430752" y="1115418"/>
                  </a:lnTo>
                  <a:lnTo>
                    <a:pt x="430545" y="1120559"/>
                  </a:lnTo>
                  <a:lnTo>
                    <a:pt x="430195" y="1125699"/>
                  </a:lnTo>
                  <a:lnTo>
                    <a:pt x="429698" y="1130839"/>
                  </a:lnTo>
                  <a:lnTo>
                    <a:pt x="429050" y="1135979"/>
                  </a:lnTo>
                  <a:lnTo>
                    <a:pt x="428230" y="1141119"/>
                  </a:lnTo>
                  <a:lnTo>
                    <a:pt x="427265" y="1146260"/>
                  </a:lnTo>
                  <a:lnTo>
                    <a:pt x="426164" y="1151400"/>
                  </a:lnTo>
                  <a:lnTo>
                    <a:pt x="424936" y="1156540"/>
                  </a:lnTo>
                  <a:lnTo>
                    <a:pt x="423594" y="1161680"/>
                  </a:lnTo>
                  <a:lnTo>
                    <a:pt x="422150" y="1166820"/>
                  </a:lnTo>
                  <a:lnTo>
                    <a:pt x="420616" y="1171960"/>
                  </a:lnTo>
                  <a:lnTo>
                    <a:pt x="419006" y="1177101"/>
                  </a:lnTo>
                  <a:lnTo>
                    <a:pt x="417330" y="1182241"/>
                  </a:lnTo>
                  <a:lnTo>
                    <a:pt x="415596" y="1187381"/>
                  </a:lnTo>
                  <a:lnTo>
                    <a:pt x="413818" y="1192521"/>
                  </a:lnTo>
                  <a:lnTo>
                    <a:pt x="412003" y="1197661"/>
                  </a:lnTo>
                  <a:lnTo>
                    <a:pt x="410153" y="1202802"/>
                  </a:lnTo>
                  <a:lnTo>
                    <a:pt x="408269" y="1207942"/>
                  </a:lnTo>
                  <a:lnTo>
                    <a:pt x="406352" y="1213082"/>
                  </a:lnTo>
                  <a:lnTo>
                    <a:pt x="404399" y="1218222"/>
                  </a:lnTo>
                  <a:lnTo>
                    <a:pt x="402407" y="1223362"/>
                  </a:lnTo>
                  <a:lnTo>
                    <a:pt x="400368" y="1228502"/>
                  </a:lnTo>
                  <a:lnTo>
                    <a:pt x="398278" y="1233643"/>
                  </a:lnTo>
                  <a:lnTo>
                    <a:pt x="396136" y="1238783"/>
                  </a:lnTo>
                  <a:lnTo>
                    <a:pt x="393938" y="1243923"/>
                  </a:lnTo>
                  <a:lnTo>
                    <a:pt x="391682" y="1249063"/>
                  </a:lnTo>
                  <a:lnTo>
                    <a:pt x="389366" y="1254203"/>
                  </a:lnTo>
                  <a:lnTo>
                    <a:pt x="386989" y="1259344"/>
                  </a:lnTo>
                  <a:lnTo>
                    <a:pt x="384551" y="1264484"/>
                  </a:lnTo>
                  <a:lnTo>
                    <a:pt x="382052" y="1269624"/>
                  </a:lnTo>
                  <a:lnTo>
                    <a:pt x="379488" y="1274764"/>
                  </a:lnTo>
                  <a:lnTo>
                    <a:pt x="376870" y="1279904"/>
                  </a:lnTo>
                  <a:lnTo>
                    <a:pt x="374200" y="1285044"/>
                  </a:lnTo>
                  <a:lnTo>
                    <a:pt x="371482" y="1290185"/>
                  </a:lnTo>
                  <a:lnTo>
                    <a:pt x="368720" y="1295325"/>
                  </a:lnTo>
                  <a:lnTo>
                    <a:pt x="365919" y="1300465"/>
                  </a:lnTo>
                  <a:lnTo>
                    <a:pt x="363084" y="1305605"/>
                  </a:lnTo>
                  <a:lnTo>
                    <a:pt x="360219" y="1310745"/>
                  </a:lnTo>
                  <a:lnTo>
                    <a:pt x="357328" y="1315886"/>
                  </a:lnTo>
                  <a:lnTo>
                    <a:pt x="354420" y="1321026"/>
                  </a:lnTo>
                  <a:lnTo>
                    <a:pt x="351503" y="1326166"/>
                  </a:lnTo>
                  <a:lnTo>
                    <a:pt x="348584" y="1331306"/>
                  </a:lnTo>
                  <a:lnTo>
                    <a:pt x="345669" y="1336446"/>
                  </a:lnTo>
                  <a:lnTo>
                    <a:pt x="342765" y="1341586"/>
                  </a:lnTo>
                  <a:lnTo>
                    <a:pt x="339880" y="1346727"/>
                  </a:lnTo>
                  <a:lnTo>
                    <a:pt x="337018" y="1351867"/>
                  </a:lnTo>
                  <a:lnTo>
                    <a:pt x="334187" y="1357007"/>
                  </a:lnTo>
                  <a:lnTo>
                    <a:pt x="331395" y="1362147"/>
                  </a:lnTo>
                  <a:lnTo>
                    <a:pt x="328643" y="1367287"/>
                  </a:lnTo>
                  <a:lnTo>
                    <a:pt x="325932" y="1372427"/>
                  </a:lnTo>
                  <a:lnTo>
                    <a:pt x="323263" y="1377568"/>
                  </a:lnTo>
                  <a:lnTo>
                    <a:pt x="320636" y="1382708"/>
                  </a:lnTo>
                  <a:lnTo>
                    <a:pt x="318050" y="1387848"/>
                  </a:lnTo>
                  <a:lnTo>
                    <a:pt x="315504" y="1392988"/>
                  </a:lnTo>
                  <a:lnTo>
                    <a:pt x="312996" y="1398128"/>
                  </a:lnTo>
                  <a:lnTo>
                    <a:pt x="310526" y="1403269"/>
                  </a:lnTo>
                  <a:lnTo>
                    <a:pt x="308094" y="1408409"/>
                  </a:lnTo>
                  <a:lnTo>
                    <a:pt x="305695" y="1413549"/>
                  </a:lnTo>
                  <a:lnTo>
                    <a:pt x="303330" y="1418689"/>
                  </a:lnTo>
                  <a:lnTo>
                    <a:pt x="300998" y="1423829"/>
                  </a:lnTo>
                  <a:lnTo>
                    <a:pt x="298701" y="1428969"/>
                  </a:lnTo>
                  <a:lnTo>
                    <a:pt x="296442" y="1434110"/>
                  </a:lnTo>
                  <a:lnTo>
                    <a:pt x="294225" y="1439250"/>
                  </a:lnTo>
                  <a:lnTo>
                    <a:pt x="292053" y="1444390"/>
                  </a:lnTo>
                  <a:lnTo>
                    <a:pt x="289936" y="1449530"/>
                  </a:lnTo>
                  <a:lnTo>
                    <a:pt x="287879" y="1454670"/>
                  </a:lnTo>
                  <a:lnTo>
                    <a:pt x="285883" y="1459811"/>
                  </a:lnTo>
                  <a:lnTo>
                    <a:pt x="283953" y="1464951"/>
                  </a:lnTo>
                  <a:lnTo>
                    <a:pt x="282091" y="1470091"/>
                  </a:lnTo>
                  <a:lnTo>
                    <a:pt x="280301" y="1475231"/>
                  </a:lnTo>
                  <a:lnTo>
                    <a:pt x="278583" y="1480371"/>
                  </a:lnTo>
                  <a:lnTo>
                    <a:pt x="276938" y="1485511"/>
                  </a:lnTo>
                  <a:lnTo>
                    <a:pt x="275365" y="1490652"/>
                  </a:lnTo>
                  <a:lnTo>
                    <a:pt x="273871" y="1495792"/>
                  </a:lnTo>
                  <a:lnTo>
                    <a:pt x="272441" y="1500932"/>
                  </a:lnTo>
                  <a:lnTo>
                    <a:pt x="271070" y="1506072"/>
                  </a:lnTo>
                  <a:lnTo>
                    <a:pt x="269753" y="1511212"/>
                  </a:lnTo>
                  <a:lnTo>
                    <a:pt x="268484" y="1516353"/>
                  </a:lnTo>
                  <a:lnTo>
                    <a:pt x="267257" y="1521493"/>
                  </a:lnTo>
                  <a:lnTo>
                    <a:pt x="266066" y="1526633"/>
                  </a:lnTo>
                  <a:lnTo>
                    <a:pt x="264905" y="1531773"/>
                  </a:lnTo>
                  <a:lnTo>
                    <a:pt x="263772" y="1536913"/>
                  </a:lnTo>
                  <a:lnTo>
                    <a:pt x="262661" y="1542053"/>
                  </a:lnTo>
                  <a:lnTo>
                    <a:pt x="261567" y="1547194"/>
                  </a:lnTo>
                  <a:lnTo>
                    <a:pt x="260489" y="1552334"/>
                  </a:lnTo>
                  <a:lnTo>
                    <a:pt x="259426" y="1557474"/>
                  </a:lnTo>
                  <a:lnTo>
                    <a:pt x="258377" y="1562614"/>
                  </a:lnTo>
                  <a:lnTo>
                    <a:pt x="257345" y="1567754"/>
                  </a:lnTo>
                  <a:lnTo>
                    <a:pt x="256330" y="1572894"/>
                  </a:lnTo>
                  <a:lnTo>
                    <a:pt x="255335" y="1578035"/>
                  </a:lnTo>
                  <a:lnTo>
                    <a:pt x="254366" y="1583175"/>
                  </a:lnTo>
                  <a:lnTo>
                    <a:pt x="253424" y="1588315"/>
                  </a:lnTo>
                  <a:lnTo>
                    <a:pt x="252512" y="1593455"/>
                  </a:lnTo>
                  <a:lnTo>
                    <a:pt x="251631" y="1598595"/>
                  </a:lnTo>
                  <a:lnTo>
                    <a:pt x="250783" y="1603736"/>
                  </a:lnTo>
                  <a:lnTo>
                    <a:pt x="249969" y="1608876"/>
                  </a:lnTo>
                  <a:lnTo>
                    <a:pt x="249189" y="1614016"/>
                  </a:lnTo>
                  <a:lnTo>
                    <a:pt x="248443" y="1619156"/>
                  </a:lnTo>
                  <a:lnTo>
                    <a:pt x="247728" y="1624296"/>
                  </a:lnTo>
                  <a:lnTo>
                    <a:pt x="247046" y="1629436"/>
                  </a:lnTo>
                  <a:lnTo>
                    <a:pt x="246387" y="1634577"/>
                  </a:lnTo>
                  <a:lnTo>
                    <a:pt x="245749" y="1639717"/>
                  </a:lnTo>
                  <a:lnTo>
                    <a:pt x="245125" y="1644857"/>
                  </a:lnTo>
                  <a:lnTo>
                    <a:pt x="244513" y="1649997"/>
                  </a:lnTo>
                  <a:lnTo>
                    <a:pt x="243907" y="1655137"/>
                  </a:lnTo>
                  <a:lnTo>
                    <a:pt x="243304" y="1660278"/>
                  </a:lnTo>
                  <a:lnTo>
                    <a:pt x="242699" y="1665418"/>
                  </a:lnTo>
                  <a:lnTo>
                    <a:pt x="242090" y="1670558"/>
                  </a:lnTo>
                  <a:lnTo>
                    <a:pt x="241474" y="1675698"/>
                  </a:lnTo>
                  <a:lnTo>
                    <a:pt x="240851" y="1680838"/>
                  </a:lnTo>
                  <a:lnTo>
                    <a:pt x="240221" y="1685978"/>
                  </a:lnTo>
                  <a:lnTo>
                    <a:pt x="239584" y="1691119"/>
                  </a:lnTo>
                  <a:lnTo>
                    <a:pt x="238942" y="1696259"/>
                  </a:lnTo>
                  <a:lnTo>
                    <a:pt x="238297" y="1701399"/>
                  </a:lnTo>
                  <a:lnTo>
                    <a:pt x="237652" y="1706539"/>
                  </a:lnTo>
                  <a:lnTo>
                    <a:pt x="237009" y="1711679"/>
                  </a:lnTo>
                  <a:lnTo>
                    <a:pt x="236371" y="1716820"/>
                  </a:lnTo>
                  <a:lnTo>
                    <a:pt x="235742" y="1721960"/>
                  </a:lnTo>
                  <a:lnTo>
                    <a:pt x="235123" y="1727100"/>
                  </a:lnTo>
                  <a:lnTo>
                    <a:pt x="234517" y="1732240"/>
                  </a:lnTo>
                  <a:lnTo>
                    <a:pt x="233925" y="1737380"/>
                  </a:lnTo>
                  <a:lnTo>
                    <a:pt x="233349" y="1742520"/>
                  </a:lnTo>
                  <a:lnTo>
                    <a:pt x="232791" y="1747661"/>
                  </a:lnTo>
                  <a:lnTo>
                    <a:pt x="232252" y="1752801"/>
                  </a:lnTo>
                  <a:lnTo>
                    <a:pt x="231734" y="1757941"/>
                  </a:lnTo>
                  <a:lnTo>
                    <a:pt x="231241" y="1763081"/>
                  </a:lnTo>
                  <a:lnTo>
                    <a:pt x="230772" y="1768221"/>
                  </a:lnTo>
                  <a:lnTo>
                    <a:pt x="230329" y="1773361"/>
                  </a:lnTo>
                  <a:lnTo>
                    <a:pt x="229913" y="1778502"/>
                  </a:lnTo>
                  <a:lnTo>
                    <a:pt x="229526" y="1783642"/>
                  </a:lnTo>
                  <a:lnTo>
                    <a:pt x="229168" y="1788782"/>
                  </a:lnTo>
                  <a:lnTo>
                    <a:pt x="228841" y="1793922"/>
                  </a:lnTo>
                  <a:lnTo>
                    <a:pt x="228545" y="1799062"/>
                  </a:lnTo>
                  <a:lnTo>
                    <a:pt x="228283" y="1804203"/>
                  </a:lnTo>
                  <a:lnTo>
                    <a:pt x="228051" y="1809343"/>
                  </a:lnTo>
                  <a:lnTo>
                    <a:pt x="227845" y="1814483"/>
                  </a:lnTo>
                  <a:lnTo>
                    <a:pt x="227663" y="1819623"/>
                  </a:lnTo>
                  <a:lnTo>
                    <a:pt x="227502" y="1824763"/>
                  </a:lnTo>
                  <a:lnTo>
                    <a:pt x="227357" y="1829903"/>
                  </a:lnTo>
                  <a:lnTo>
                    <a:pt x="227225" y="1835044"/>
                  </a:lnTo>
                  <a:lnTo>
                    <a:pt x="227104" y="1840184"/>
                  </a:lnTo>
                  <a:lnTo>
                    <a:pt x="226988" y="1845324"/>
                  </a:lnTo>
                  <a:lnTo>
                    <a:pt x="226876" y="1850464"/>
                  </a:lnTo>
                  <a:lnTo>
                    <a:pt x="226764" y="1855604"/>
                  </a:lnTo>
                  <a:lnTo>
                    <a:pt x="226651" y="1860745"/>
                  </a:lnTo>
                  <a:lnTo>
                    <a:pt x="226538" y="1865885"/>
                  </a:lnTo>
                  <a:lnTo>
                    <a:pt x="226423" y="1871025"/>
                  </a:lnTo>
                  <a:lnTo>
                    <a:pt x="226306" y="1876165"/>
                  </a:lnTo>
                  <a:lnTo>
                    <a:pt x="226190" y="1881305"/>
                  </a:lnTo>
                  <a:lnTo>
                    <a:pt x="226074" y="1886445"/>
                  </a:lnTo>
                  <a:lnTo>
                    <a:pt x="225959" y="1891586"/>
                  </a:lnTo>
                  <a:lnTo>
                    <a:pt x="225846" y="1896726"/>
                  </a:lnTo>
                  <a:lnTo>
                    <a:pt x="225735" y="1901866"/>
                  </a:lnTo>
                  <a:lnTo>
                    <a:pt x="225627" y="1907006"/>
                  </a:lnTo>
                  <a:lnTo>
                    <a:pt x="225522" y="1912146"/>
                  </a:lnTo>
                  <a:lnTo>
                    <a:pt x="225418" y="1917287"/>
                  </a:lnTo>
                  <a:lnTo>
                    <a:pt x="225316" y="1922427"/>
                  </a:lnTo>
                  <a:lnTo>
                    <a:pt x="225215" y="1927567"/>
                  </a:lnTo>
                  <a:lnTo>
                    <a:pt x="225115" y="1932707"/>
                  </a:lnTo>
                  <a:lnTo>
                    <a:pt x="225016" y="1937847"/>
                  </a:lnTo>
                  <a:lnTo>
                    <a:pt x="224918" y="1942987"/>
                  </a:lnTo>
                  <a:lnTo>
                    <a:pt x="224820" y="1948128"/>
                  </a:lnTo>
                  <a:lnTo>
                    <a:pt x="224723" y="1953268"/>
                  </a:lnTo>
                  <a:lnTo>
                    <a:pt x="224628" y="1958408"/>
                  </a:lnTo>
                  <a:lnTo>
                    <a:pt x="224535" y="1963548"/>
                  </a:lnTo>
                  <a:lnTo>
                    <a:pt x="224444" y="1968688"/>
                  </a:lnTo>
                  <a:lnTo>
                    <a:pt x="224354" y="1973829"/>
                  </a:lnTo>
                  <a:lnTo>
                    <a:pt x="224267" y="1978969"/>
                  </a:lnTo>
                  <a:lnTo>
                    <a:pt x="224181" y="1984109"/>
                  </a:lnTo>
                  <a:lnTo>
                    <a:pt x="224095" y="1989249"/>
                  </a:lnTo>
                  <a:lnTo>
                    <a:pt x="224009" y="1994389"/>
                  </a:lnTo>
                  <a:lnTo>
                    <a:pt x="223922" y="1999529"/>
                  </a:lnTo>
                  <a:lnTo>
                    <a:pt x="223833" y="2004670"/>
                  </a:lnTo>
                  <a:lnTo>
                    <a:pt x="223741" y="2009810"/>
                  </a:lnTo>
                  <a:lnTo>
                    <a:pt x="223645" y="2014950"/>
                  </a:lnTo>
                  <a:lnTo>
                    <a:pt x="223547" y="2020090"/>
                  </a:lnTo>
                  <a:lnTo>
                    <a:pt x="223445" y="2025230"/>
                  </a:lnTo>
                  <a:lnTo>
                    <a:pt x="223342" y="2030370"/>
                  </a:lnTo>
                  <a:lnTo>
                    <a:pt x="223239" y="2035511"/>
                  </a:lnTo>
                  <a:lnTo>
                    <a:pt x="223139" y="2040651"/>
                  </a:lnTo>
                  <a:lnTo>
                    <a:pt x="223042" y="2045791"/>
                  </a:lnTo>
                  <a:lnTo>
                    <a:pt x="222953" y="2050931"/>
                  </a:lnTo>
                  <a:lnTo>
                    <a:pt x="222872" y="2056071"/>
                  </a:lnTo>
                  <a:lnTo>
                    <a:pt x="222800" y="2061212"/>
                  </a:lnTo>
                  <a:lnTo>
                    <a:pt x="222740" y="2066352"/>
                  </a:lnTo>
                  <a:lnTo>
                    <a:pt x="222693" y="2071492"/>
                  </a:lnTo>
                  <a:lnTo>
                    <a:pt x="222656" y="2076632"/>
                  </a:lnTo>
                  <a:lnTo>
                    <a:pt x="222628" y="2081772"/>
                  </a:lnTo>
                  <a:lnTo>
                    <a:pt x="222605" y="2086912"/>
                  </a:lnTo>
                  <a:lnTo>
                    <a:pt x="222586" y="2092053"/>
                  </a:lnTo>
                  <a:lnTo>
                    <a:pt x="222565" y="2097193"/>
                  </a:lnTo>
                  <a:lnTo>
                    <a:pt x="222540" y="2102333"/>
                  </a:lnTo>
                  <a:lnTo>
                    <a:pt x="222507" y="2107473"/>
                  </a:lnTo>
                  <a:lnTo>
                    <a:pt x="222459" y="2112613"/>
                  </a:lnTo>
                  <a:lnTo>
                    <a:pt x="222393" y="2117754"/>
                  </a:lnTo>
                  <a:lnTo>
                    <a:pt x="222308" y="2122894"/>
                  </a:lnTo>
                  <a:lnTo>
                    <a:pt x="222202" y="2128034"/>
                  </a:lnTo>
                  <a:lnTo>
                    <a:pt x="222074" y="2133174"/>
                  </a:lnTo>
                  <a:lnTo>
                    <a:pt x="221926" y="2138314"/>
                  </a:lnTo>
                  <a:lnTo>
                    <a:pt x="221758" y="2143454"/>
                  </a:lnTo>
                  <a:lnTo>
                    <a:pt x="221573" y="2148595"/>
                  </a:lnTo>
                  <a:lnTo>
                    <a:pt x="221375" y="2153735"/>
                  </a:lnTo>
                  <a:lnTo>
                    <a:pt x="221168" y="2158875"/>
                  </a:lnTo>
                  <a:lnTo>
                    <a:pt x="220956" y="2164015"/>
                  </a:lnTo>
                  <a:lnTo>
                    <a:pt x="220747" y="2169155"/>
                  </a:lnTo>
                  <a:lnTo>
                    <a:pt x="220543" y="2174296"/>
                  </a:lnTo>
                  <a:lnTo>
                    <a:pt x="220351" y="2179436"/>
                  </a:lnTo>
                  <a:lnTo>
                    <a:pt x="220173" y="2184576"/>
                  </a:lnTo>
                  <a:lnTo>
                    <a:pt x="220014" y="2189716"/>
                  </a:lnTo>
                  <a:lnTo>
                    <a:pt x="219875" y="2194856"/>
                  </a:lnTo>
                  <a:lnTo>
                    <a:pt x="219759" y="2199996"/>
                  </a:lnTo>
                  <a:lnTo>
                    <a:pt x="219670" y="2205137"/>
                  </a:lnTo>
                  <a:lnTo>
                    <a:pt x="219605" y="2210277"/>
                  </a:lnTo>
                  <a:lnTo>
                    <a:pt x="219562" y="2215417"/>
                  </a:lnTo>
                  <a:lnTo>
                    <a:pt x="219541" y="2220557"/>
                  </a:lnTo>
                  <a:lnTo>
                    <a:pt x="219539" y="2225697"/>
                  </a:lnTo>
                  <a:lnTo>
                    <a:pt x="219555" y="2230837"/>
                  </a:lnTo>
                  <a:lnTo>
                    <a:pt x="219585" y="2235978"/>
                  </a:lnTo>
                  <a:lnTo>
                    <a:pt x="219626" y="2241118"/>
                  </a:lnTo>
                  <a:lnTo>
                    <a:pt x="219678" y="2246258"/>
                  </a:lnTo>
                  <a:lnTo>
                    <a:pt x="219735" y="2251398"/>
                  </a:lnTo>
                  <a:lnTo>
                    <a:pt x="219794" y="2256538"/>
                  </a:lnTo>
                  <a:lnTo>
                    <a:pt x="219854" y="2261679"/>
                  </a:lnTo>
                  <a:lnTo>
                    <a:pt x="219912" y="2266819"/>
                  </a:lnTo>
                  <a:lnTo>
                    <a:pt x="219965" y="2271959"/>
                  </a:lnTo>
                  <a:lnTo>
                    <a:pt x="220011" y="2277099"/>
                  </a:lnTo>
                  <a:lnTo>
                    <a:pt x="220049" y="2282239"/>
                  </a:lnTo>
                  <a:lnTo>
                    <a:pt x="220076" y="2287379"/>
                  </a:lnTo>
                  <a:lnTo>
                    <a:pt x="220089" y="2292520"/>
                  </a:lnTo>
                  <a:lnTo>
                    <a:pt x="220090" y="2297660"/>
                  </a:lnTo>
                  <a:lnTo>
                    <a:pt x="220075" y="2302800"/>
                  </a:lnTo>
                  <a:lnTo>
                    <a:pt x="220047" y="2307940"/>
                  </a:lnTo>
                  <a:lnTo>
                    <a:pt x="220003" y="2313080"/>
                  </a:lnTo>
                  <a:lnTo>
                    <a:pt x="219945" y="2318221"/>
                  </a:lnTo>
                  <a:lnTo>
                    <a:pt x="219872" y="2323361"/>
                  </a:lnTo>
                  <a:lnTo>
                    <a:pt x="219787" y="2328501"/>
                  </a:lnTo>
                  <a:lnTo>
                    <a:pt x="219690" y="2333641"/>
                  </a:lnTo>
                  <a:lnTo>
                    <a:pt x="219582" y="2338781"/>
                  </a:lnTo>
                  <a:lnTo>
                    <a:pt x="219466" y="2343921"/>
                  </a:lnTo>
                  <a:lnTo>
                    <a:pt x="219345" y="2349062"/>
                  </a:lnTo>
                  <a:lnTo>
                    <a:pt x="219221" y="2354202"/>
                  </a:lnTo>
                  <a:lnTo>
                    <a:pt x="219096" y="2359342"/>
                  </a:lnTo>
                  <a:lnTo>
                    <a:pt x="218972" y="2364482"/>
                  </a:lnTo>
                  <a:lnTo>
                    <a:pt x="218851" y="2369622"/>
                  </a:lnTo>
                  <a:lnTo>
                    <a:pt x="218734" y="2374763"/>
                  </a:lnTo>
                  <a:lnTo>
                    <a:pt x="218623" y="2379903"/>
                  </a:lnTo>
                  <a:lnTo>
                    <a:pt x="218519" y="2385043"/>
                  </a:lnTo>
                  <a:lnTo>
                    <a:pt x="218422" y="2390183"/>
                  </a:lnTo>
                  <a:lnTo>
                    <a:pt x="218332" y="2395323"/>
                  </a:lnTo>
                  <a:lnTo>
                    <a:pt x="218249" y="2400463"/>
                  </a:lnTo>
                  <a:lnTo>
                    <a:pt x="218173" y="2405604"/>
                  </a:lnTo>
                  <a:lnTo>
                    <a:pt x="218102" y="2410744"/>
                  </a:lnTo>
                  <a:lnTo>
                    <a:pt x="218037" y="2415884"/>
                  </a:lnTo>
                  <a:lnTo>
                    <a:pt x="217977" y="2421024"/>
                  </a:lnTo>
                  <a:lnTo>
                    <a:pt x="217921" y="2426164"/>
                  </a:lnTo>
                  <a:lnTo>
                    <a:pt x="217867" y="2431304"/>
                  </a:lnTo>
                  <a:lnTo>
                    <a:pt x="217816" y="2436445"/>
                  </a:lnTo>
                  <a:lnTo>
                    <a:pt x="217766" y="2441585"/>
                  </a:lnTo>
                  <a:lnTo>
                    <a:pt x="217716" y="2446725"/>
                  </a:lnTo>
                  <a:lnTo>
                    <a:pt x="217667" y="2451865"/>
                  </a:lnTo>
                  <a:lnTo>
                    <a:pt x="217617" y="2457005"/>
                  </a:lnTo>
                  <a:lnTo>
                    <a:pt x="217566" y="2462146"/>
                  </a:lnTo>
                  <a:lnTo>
                    <a:pt x="217514" y="2467286"/>
                  </a:lnTo>
                  <a:lnTo>
                    <a:pt x="217461" y="2472426"/>
                  </a:lnTo>
                  <a:lnTo>
                    <a:pt x="217406" y="2477566"/>
                  </a:lnTo>
                  <a:lnTo>
                    <a:pt x="217351" y="2482706"/>
                  </a:lnTo>
                  <a:lnTo>
                    <a:pt x="217294" y="2487846"/>
                  </a:lnTo>
                  <a:lnTo>
                    <a:pt x="217237" y="2492987"/>
                  </a:lnTo>
                  <a:lnTo>
                    <a:pt x="217180" y="2498127"/>
                  </a:lnTo>
                  <a:lnTo>
                    <a:pt x="217123" y="2503267"/>
                  </a:lnTo>
                  <a:lnTo>
                    <a:pt x="217066" y="2508407"/>
                  </a:lnTo>
                  <a:lnTo>
                    <a:pt x="217010" y="2513547"/>
                  </a:lnTo>
                  <a:lnTo>
                    <a:pt x="216956" y="2518688"/>
                  </a:lnTo>
                  <a:lnTo>
                    <a:pt x="216902" y="2523828"/>
                  </a:lnTo>
                  <a:lnTo>
                    <a:pt x="216850" y="2528968"/>
                  </a:lnTo>
                  <a:lnTo>
                    <a:pt x="216799" y="2534108"/>
                  </a:lnTo>
                  <a:lnTo>
                    <a:pt x="216748" y="2539248"/>
                  </a:lnTo>
                  <a:lnTo>
                    <a:pt x="216699" y="2544388"/>
                  </a:lnTo>
                  <a:lnTo>
                    <a:pt x="216649" y="2549529"/>
                  </a:lnTo>
                  <a:lnTo>
                    <a:pt x="216600" y="2554669"/>
                  </a:lnTo>
                  <a:lnTo>
                    <a:pt x="216551" y="2559809"/>
                  </a:lnTo>
                  <a:lnTo>
                    <a:pt x="216501" y="2564949"/>
                  </a:lnTo>
                  <a:lnTo>
                    <a:pt x="216451" y="2570089"/>
                  </a:lnTo>
                  <a:lnTo>
                    <a:pt x="216401" y="2575230"/>
                  </a:lnTo>
                  <a:lnTo>
                    <a:pt x="216350" y="2580370"/>
                  </a:lnTo>
                  <a:lnTo>
                    <a:pt x="216299" y="2585510"/>
                  </a:lnTo>
                  <a:lnTo>
                    <a:pt x="216248" y="2590650"/>
                  </a:lnTo>
                  <a:lnTo>
                    <a:pt x="216197" y="2595790"/>
                  </a:lnTo>
                  <a:lnTo>
                    <a:pt x="216146" y="2600930"/>
                  </a:lnTo>
                  <a:lnTo>
                    <a:pt x="216096" y="2606071"/>
                  </a:lnTo>
                  <a:lnTo>
                    <a:pt x="216046" y="2611211"/>
                  </a:lnTo>
                  <a:lnTo>
                    <a:pt x="215997" y="2616351"/>
                  </a:lnTo>
                  <a:lnTo>
                    <a:pt x="215950" y="2621491"/>
                  </a:lnTo>
                  <a:lnTo>
                    <a:pt x="215904" y="2626631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9" name="pg29">
              <a:extLst>
                <a:ext uri="{FF2B5EF4-FFF2-40B4-BE49-F238E27FC236}">
                  <a16:creationId xmlns:a16="http://schemas.microsoft.com/office/drawing/2014/main" id="{293A8E5C-0F1A-FB27-EF4D-3735474F0163}"/>
                </a:ext>
              </a:extLst>
            </p:cNvPr>
            <p:cNvSpPr/>
            <p:nvPr/>
          </p:nvSpPr>
          <p:spPr>
            <a:xfrm>
              <a:off x="3678424" y="4118299"/>
              <a:ext cx="468628" cy="2603064"/>
            </a:xfrm>
            <a:custGeom>
              <a:avLst/>
              <a:gdLst/>
              <a:ahLst/>
              <a:cxnLst/>
              <a:rect l="0" t="0" r="0" b="0"/>
              <a:pathLst>
                <a:path w="468628" h="2603064">
                  <a:moveTo>
                    <a:pt x="233984" y="2603064"/>
                  </a:moveTo>
                  <a:lnTo>
                    <a:pt x="233954" y="2597970"/>
                  </a:lnTo>
                  <a:lnTo>
                    <a:pt x="233925" y="2592876"/>
                  </a:lnTo>
                  <a:lnTo>
                    <a:pt x="233896" y="2587782"/>
                  </a:lnTo>
                  <a:lnTo>
                    <a:pt x="233867" y="2582688"/>
                  </a:lnTo>
                  <a:lnTo>
                    <a:pt x="233839" y="2577594"/>
                  </a:lnTo>
                  <a:lnTo>
                    <a:pt x="233810" y="2572500"/>
                  </a:lnTo>
                  <a:lnTo>
                    <a:pt x="233780" y="2567406"/>
                  </a:lnTo>
                  <a:lnTo>
                    <a:pt x="233749" y="2562312"/>
                  </a:lnTo>
                  <a:lnTo>
                    <a:pt x="233717" y="2557218"/>
                  </a:lnTo>
                  <a:lnTo>
                    <a:pt x="233684" y="2552124"/>
                  </a:lnTo>
                  <a:lnTo>
                    <a:pt x="233650" y="2547030"/>
                  </a:lnTo>
                  <a:lnTo>
                    <a:pt x="233614" y="2541936"/>
                  </a:lnTo>
                  <a:lnTo>
                    <a:pt x="233578" y="2536842"/>
                  </a:lnTo>
                  <a:lnTo>
                    <a:pt x="233542" y="2531748"/>
                  </a:lnTo>
                  <a:lnTo>
                    <a:pt x="233506" y="2526653"/>
                  </a:lnTo>
                  <a:lnTo>
                    <a:pt x="233471" y="2521559"/>
                  </a:lnTo>
                  <a:lnTo>
                    <a:pt x="233438" y="2516465"/>
                  </a:lnTo>
                  <a:lnTo>
                    <a:pt x="233407" y="2511371"/>
                  </a:lnTo>
                  <a:lnTo>
                    <a:pt x="233378" y="2506277"/>
                  </a:lnTo>
                  <a:lnTo>
                    <a:pt x="233354" y="2501183"/>
                  </a:lnTo>
                  <a:lnTo>
                    <a:pt x="233333" y="2496089"/>
                  </a:lnTo>
                  <a:lnTo>
                    <a:pt x="233316" y="2490995"/>
                  </a:lnTo>
                  <a:lnTo>
                    <a:pt x="233303" y="2485901"/>
                  </a:lnTo>
                  <a:lnTo>
                    <a:pt x="233295" y="2480807"/>
                  </a:lnTo>
                  <a:lnTo>
                    <a:pt x="233291" y="2475713"/>
                  </a:lnTo>
                  <a:lnTo>
                    <a:pt x="233291" y="2470619"/>
                  </a:lnTo>
                  <a:lnTo>
                    <a:pt x="233294" y="2465525"/>
                  </a:lnTo>
                  <a:lnTo>
                    <a:pt x="233299" y="2460431"/>
                  </a:lnTo>
                  <a:lnTo>
                    <a:pt x="233306" y="2455337"/>
                  </a:lnTo>
                  <a:lnTo>
                    <a:pt x="233312" y="2450243"/>
                  </a:lnTo>
                  <a:lnTo>
                    <a:pt x="233318" y="2445148"/>
                  </a:lnTo>
                  <a:lnTo>
                    <a:pt x="233322" y="2440054"/>
                  </a:lnTo>
                  <a:lnTo>
                    <a:pt x="233323" y="2434960"/>
                  </a:lnTo>
                  <a:lnTo>
                    <a:pt x="233322" y="2429866"/>
                  </a:lnTo>
                  <a:lnTo>
                    <a:pt x="233316" y="2424772"/>
                  </a:lnTo>
                  <a:lnTo>
                    <a:pt x="233306" y="2419678"/>
                  </a:lnTo>
                  <a:lnTo>
                    <a:pt x="233292" y="2414584"/>
                  </a:lnTo>
                  <a:lnTo>
                    <a:pt x="233273" y="2409490"/>
                  </a:lnTo>
                  <a:lnTo>
                    <a:pt x="233248" y="2404396"/>
                  </a:lnTo>
                  <a:lnTo>
                    <a:pt x="233217" y="2399302"/>
                  </a:lnTo>
                  <a:lnTo>
                    <a:pt x="233181" y="2394208"/>
                  </a:lnTo>
                  <a:lnTo>
                    <a:pt x="233139" y="2389114"/>
                  </a:lnTo>
                  <a:lnTo>
                    <a:pt x="233092" y="2384020"/>
                  </a:lnTo>
                  <a:lnTo>
                    <a:pt x="233039" y="2378926"/>
                  </a:lnTo>
                  <a:lnTo>
                    <a:pt x="232982" y="2373832"/>
                  </a:lnTo>
                  <a:lnTo>
                    <a:pt x="232921" y="2368738"/>
                  </a:lnTo>
                  <a:lnTo>
                    <a:pt x="232858" y="2363644"/>
                  </a:lnTo>
                  <a:lnTo>
                    <a:pt x="232792" y="2358549"/>
                  </a:lnTo>
                  <a:lnTo>
                    <a:pt x="232726" y="2353455"/>
                  </a:lnTo>
                  <a:lnTo>
                    <a:pt x="232662" y="2348361"/>
                  </a:lnTo>
                  <a:lnTo>
                    <a:pt x="232601" y="2343267"/>
                  </a:lnTo>
                  <a:lnTo>
                    <a:pt x="232543" y="2338173"/>
                  </a:lnTo>
                  <a:lnTo>
                    <a:pt x="232492" y="2333079"/>
                  </a:lnTo>
                  <a:lnTo>
                    <a:pt x="232447" y="2327985"/>
                  </a:lnTo>
                  <a:lnTo>
                    <a:pt x="232409" y="2322891"/>
                  </a:lnTo>
                  <a:lnTo>
                    <a:pt x="232379" y="2317797"/>
                  </a:lnTo>
                  <a:lnTo>
                    <a:pt x="232358" y="2312703"/>
                  </a:lnTo>
                  <a:lnTo>
                    <a:pt x="232344" y="2307609"/>
                  </a:lnTo>
                  <a:lnTo>
                    <a:pt x="232338" y="2302515"/>
                  </a:lnTo>
                  <a:lnTo>
                    <a:pt x="232339" y="2297421"/>
                  </a:lnTo>
                  <a:lnTo>
                    <a:pt x="232345" y="2292327"/>
                  </a:lnTo>
                  <a:lnTo>
                    <a:pt x="232355" y="2287233"/>
                  </a:lnTo>
                  <a:lnTo>
                    <a:pt x="232368" y="2282139"/>
                  </a:lnTo>
                  <a:lnTo>
                    <a:pt x="232383" y="2277044"/>
                  </a:lnTo>
                  <a:lnTo>
                    <a:pt x="232399" y="2271950"/>
                  </a:lnTo>
                  <a:lnTo>
                    <a:pt x="232414" y="2266856"/>
                  </a:lnTo>
                  <a:lnTo>
                    <a:pt x="232428" y="2261762"/>
                  </a:lnTo>
                  <a:lnTo>
                    <a:pt x="232439" y="2256668"/>
                  </a:lnTo>
                  <a:lnTo>
                    <a:pt x="232447" y="2251574"/>
                  </a:lnTo>
                  <a:lnTo>
                    <a:pt x="232449" y="2246480"/>
                  </a:lnTo>
                  <a:lnTo>
                    <a:pt x="232444" y="2241386"/>
                  </a:lnTo>
                  <a:lnTo>
                    <a:pt x="232431" y="2236292"/>
                  </a:lnTo>
                  <a:lnTo>
                    <a:pt x="232407" y="2231198"/>
                  </a:lnTo>
                  <a:lnTo>
                    <a:pt x="232370" y="2226104"/>
                  </a:lnTo>
                  <a:lnTo>
                    <a:pt x="232320" y="2221010"/>
                  </a:lnTo>
                  <a:lnTo>
                    <a:pt x="232254" y="2215916"/>
                  </a:lnTo>
                  <a:lnTo>
                    <a:pt x="232173" y="2210822"/>
                  </a:lnTo>
                  <a:lnTo>
                    <a:pt x="232075" y="2205728"/>
                  </a:lnTo>
                  <a:lnTo>
                    <a:pt x="231963" y="2200634"/>
                  </a:lnTo>
                  <a:lnTo>
                    <a:pt x="231836" y="2195540"/>
                  </a:lnTo>
                  <a:lnTo>
                    <a:pt x="231699" y="2190445"/>
                  </a:lnTo>
                  <a:lnTo>
                    <a:pt x="231553" y="2185351"/>
                  </a:lnTo>
                  <a:lnTo>
                    <a:pt x="231405" y="2180257"/>
                  </a:lnTo>
                  <a:lnTo>
                    <a:pt x="231255" y="2175163"/>
                  </a:lnTo>
                  <a:lnTo>
                    <a:pt x="231110" y="2170069"/>
                  </a:lnTo>
                  <a:lnTo>
                    <a:pt x="230971" y="2164975"/>
                  </a:lnTo>
                  <a:lnTo>
                    <a:pt x="230841" y="2159881"/>
                  </a:lnTo>
                  <a:lnTo>
                    <a:pt x="230724" y="2154787"/>
                  </a:lnTo>
                  <a:lnTo>
                    <a:pt x="230621" y="2149693"/>
                  </a:lnTo>
                  <a:lnTo>
                    <a:pt x="230535" y="2144599"/>
                  </a:lnTo>
                  <a:lnTo>
                    <a:pt x="230468" y="2139505"/>
                  </a:lnTo>
                  <a:lnTo>
                    <a:pt x="230418" y="2134411"/>
                  </a:lnTo>
                  <a:lnTo>
                    <a:pt x="230386" y="2129317"/>
                  </a:lnTo>
                  <a:lnTo>
                    <a:pt x="230371" y="2124223"/>
                  </a:lnTo>
                  <a:lnTo>
                    <a:pt x="230373" y="2119129"/>
                  </a:lnTo>
                  <a:lnTo>
                    <a:pt x="230390" y="2114035"/>
                  </a:lnTo>
                  <a:lnTo>
                    <a:pt x="230420" y="2108941"/>
                  </a:lnTo>
                  <a:lnTo>
                    <a:pt x="230460" y="2103846"/>
                  </a:lnTo>
                  <a:lnTo>
                    <a:pt x="230507" y="2098752"/>
                  </a:lnTo>
                  <a:lnTo>
                    <a:pt x="230557" y="2093658"/>
                  </a:lnTo>
                  <a:lnTo>
                    <a:pt x="230604" y="2088564"/>
                  </a:lnTo>
                  <a:lnTo>
                    <a:pt x="230643" y="2083470"/>
                  </a:lnTo>
                  <a:lnTo>
                    <a:pt x="230670" y="2078376"/>
                  </a:lnTo>
                  <a:lnTo>
                    <a:pt x="230680" y="2073282"/>
                  </a:lnTo>
                  <a:lnTo>
                    <a:pt x="230672" y="2068188"/>
                  </a:lnTo>
                  <a:lnTo>
                    <a:pt x="230642" y="2063094"/>
                  </a:lnTo>
                  <a:lnTo>
                    <a:pt x="230591" y="2058000"/>
                  </a:lnTo>
                  <a:lnTo>
                    <a:pt x="230520" y="2052906"/>
                  </a:lnTo>
                  <a:lnTo>
                    <a:pt x="230432" y="2047812"/>
                  </a:lnTo>
                  <a:lnTo>
                    <a:pt x="230331" y="2042718"/>
                  </a:lnTo>
                  <a:lnTo>
                    <a:pt x="230221" y="2037624"/>
                  </a:lnTo>
                  <a:lnTo>
                    <a:pt x="230108" y="2032530"/>
                  </a:lnTo>
                  <a:lnTo>
                    <a:pt x="229996" y="2027436"/>
                  </a:lnTo>
                  <a:lnTo>
                    <a:pt x="229890" y="2022341"/>
                  </a:lnTo>
                  <a:lnTo>
                    <a:pt x="229792" y="2017247"/>
                  </a:lnTo>
                  <a:lnTo>
                    <a:pt x="229703" y="2012153"/>
                  </a:lnTo>
                  <a:lnTo>
                    <a:pt x="229622" y="2007059"/>
                  </a:lnTo>
                  <a:lnTo>
                    <a:pt x="229547" y="2001965"/>
                  </a:lnTo>
                  <a:lnTo>
                    <a:pt x="229477" y="1996871"/>
                  </a:lnTo>
                  <a:lnTo>
                    <a:pt x="229409" y="1991777"/>
                  </a:lnTo>
                  <a:lnTo>
                    <a:pt x="229338" y="1986683"/>
                  </a:lnTo>
                  <a:lnTo>
                    <a:pt x="229261" y="1981589"/>
                  </a:lnTo>
                  <a:lnTo>
                    <a:pt x="229177" y="1976495"/>
                  </a:lnTo>
                  <a:lnTo>
                    <a:pt x="229084" y="1971401"/>
                  </a:lnTo>
                  <a:lnTo>
                    <a:pt x="228983" y="1966307"/>
                  </a:lnTo>
                  <a:lnTo>
                    <a:pt x="228874" y="1961213"/>
                  </a:lnTo>
                  <a:lnTo>
                    <a:pt x="228760" y="1956119"/>
                  </a:lnTo>
                  <a:lnTo>
                    <a:pt x="228642" y="1951025"/>
                  </a:lnTo>
                  <a:lnTo>
                    <a:pt x="228525" y="1945931"/>
                  </a:lnTo>
                  <a:lnTo>
                    <a:pt x="228411" y="1940837"/>
                  </a:lnTo>
                  <a:lnTo>
                    <a:pt x="228303" y="1935742"/>
                  </a:lnTo>
                  <a:lnTo>
                    <a:pt x="228205" y="1930648"/>
                  </a:lnTo>
                  <a:lnTo>
                    <a:pt x="228118" y="1925554"/>
                  </a:lnTo>
                  <a:lnTo>
                    <a:pt x="228042" y="1920460"/>
                  </a:lnTo>
                  <a:lnTo>
                    <a:pt x="227976" y="1915366"/>
                  </a:lnTo>
                  <a:lnTo>
                    <a:pt x="227918" y="1910272"/>
                  </a:lnTo>
                  <a:lnTo>
                    <a:pt x="227865" y="1905178"/>
                  </a:lnTo>
                  <a:lnTo>
                    <a:pt x="227814" y="1900084"/>
                  </a:lnTo>
                  <a:lnTo>
                    <a:pt x="227759" y="1894990"/>
                  </a:lnTo>
                  <a:lnTo>
                    <a:pt x="227695" y="1889896"/>
                  </a:lnTo>
                  <a:lnTo>
                    <a:pt x="227617" y="1884802"/>
                  </a:lnTo>
                  <a:lnTo>
                    <a:pt x="227519" y="1879708"/>
                  </a:lnTo>
                  <a:lnTo>
                    <a:pt x="227394" y="1874614"/>
                  </a:lnTo>
                  <a:lnTo>
                    <a:pt x="227241" y="1869520"/>
                  </a:lnTo>
                  <a:lnTo>
                    <a:pt x="227057" y="1864426"/>
                  </a:lnTo>
                  <a:lnTo>
                    <a:pt x="226843" y="1859332"/>
                  </a:lnTo>
                  <a:lnTo>
                    <a:pt x="226601" y="1854237"/>
                  </a:lnTo>
                  <a:lnTo>
                    <a:pt x="226332" y="1849143"/>
                  </a:lnTo>
                  <a:lnTo>
                    <a:pt x="226043" y="1844049"/>
                  </a:lnTo>
                  <a:lnTo>
                    <a:pt x="225738" y="1838955"/>
                  </a:lnTo>
                  <a:lnTo>
                    <a:pt x="225424" y="1833861"/>
                  </a:lnTo>
                  <a:lnTo>
                    <a:pt x="225109" y="1828767"/>
                  </a:lnTo>
                  <a:lnTo>
                    <a:pt x="224801" y="1823673"/>
                  </a:lnTo>
                  <a:lnTo>
                    <a:pt x="224506" y="1818579"/>
                  </a:lnTo>
                  <a:lnTo>
                    <a:pt x="224229" y="1813485"/>
                  </a:lnTo>
                  <a:lnTo>
                    <a:pt x="223973" y="1808391"/>
                  </a:lnTo>
                  <a:lnTo>
                    <a:pt x="223739" y="1803297"/>
                  </a:lnTo>
                  <a:lnTo>
                    <a:pt x="223528" y="1798203"/>
                  </a:lnTo>
                  <a:lnTo>
                    <a:pt x="223337" y="1793109"/>
                  </a:lnTo>
                  <a:lnTo>
                    <a:pt x="223163" y="1788015"/>
                  </a:lnTo>
                  <a:lnTo>
                    <a:pt x="223002" y="1782921"/>
                  </a:lnTo>
                  <a:lnTo>
                    <a:pt x="222847" y="1777827"/>
                  </a:lnTo>
                  <a:lnTo>
                    <a:pt x="222694" y="1772733"/>
                  </a:lnTo>
                  <a:lnTo>
                    <a:pt x="222536" y="1767638"/>
                  </a:lnTo>
                  <a:lnTo>
                    <a:pt x="222369" y="1762544"/>
                  </a:lnTo>
                  <a:lnTo>
                    <a:pt x="222191" y="1757450"/>
                  </a:lnTo>
                  <a:lnTo>
                    <a:pt x="221999" y="1752356"/>
                  </a:lnTo>
                  <a:lnTo>
                    <a:pt x="221794" y="1747262"/>
                  </a:lnTo>
                  <a:lnTo>
                    <a:pt x="221576" y="1742168"/>
                  </a:lnTo>
                  <a:lnTo>
                    <a:pt x="221348" y="1737074"/>
                  </a:lnTo>
                  <a:lnTo>
                    <a:pt x="221112" y="1731980"/>
                  </a:lnTo>
                  <a:lnTo>
                    <a:pt x="220872" y="1726886"/>
                  </a:lnTo>
                  <a:lnTo>
                    <a:pt x="220630" y="1721792"/>
                  </a:lnTo>
                  <a:lnTo>
                    <a:pt x="220390" y="1716698"/>
                  </a:lnTo>
                  <a:lnTo>
                    <a:pt x="220152" y="1711604"/>
                  </a:lnTo>
                  <a:lnTo>
                    <a:pt x="219914" y="1706510"/>
                  </a:lnTo>
                  <a:lnTo>
                    <a:pt x="219674" y="1701416"/>
                  </a:lnTo>
                  <a:lnTo>
                    <a:pt x="219426" y="1696322"/>
                  </a:lnTo>
                  <a:lnTo>
                    <a:pt x="219163" y="1691228"/>
                  </a:lnTo>
                  <a:lnTo>
                    <a:pt x="218877" y="1686133"/>
                  </a:lnTo>
                  <a:lnTo>
                    <a:pt x="218557" y="1681039"/>
                  </a:lnTo>
                  <a:lnTo>
                    <a:pt x="218196" y="1675945"/>
                  </a:lnTo>
                  <a:lnTo>
                    <a:pt x="217784" y="1670851"/>
                  </a:lnTo>
                  <a:lnTo>
                    <a:pt x="217310" y="1665757"/>
                  </a:lnTo>
                  <a:lnTo>
                    <a:pt x="216778" y="1660663"/>
                  </a:lnTo>
                  <a:lnTo>
                    <a:pt x="216191" y="1655569"/>
                  </a:lnTo>
                  <a:lnTo>
                    <a:pt x="215555" y="1650475"/>
                  </a:lnTo>
                  <a:lnTo>
                    <a:pt x="214880" y="1645381"/>
                  </a:lnTo>
                  <a:lnTo>
                    <a:pt x="214179" y="1640287"/>
                  </a:lnTo>
                  <a:lnTo>
                    <a:pt x="213467" y="1635193"/>
                  </a:lnTo>
                  <a:lnTo>
                    <a:pt x="212760" y="1630099"/>
                  </a:lnTo>
                  <a:lnTo>
                    <a:pt x="212071" y="1625005"/>
                  </a:lnTo>
                  <a:lnTo>
                    <a:pt x="211413" y="1619911"/>
                  </a:lnTo>
                  <a:lnTo>
                    <a:pt x="210800" y="1614817"/>
                  </a:lnTo>
                  <a:lnTo>
                    <a:pt x="210232" y="1609723"/>
                  </a:lnTo>
                  <a:lnTo>
                    <a:pt x="209707" y="1604629"/>
                  </a:lnTo>
                  <a:lnTo>
                    <a:pt x="209218" y="1599534"/>
                  </a:lnTo>
                  <a:lnTo>
                    <a:pt x="208755" y="1594440"/>
                  </a:lnTo>
                  <a:lnTo>
                    <a:pt x="208306" y="1589346"/>
                  </a:lnTo>
                  <a:lnTo>
                    <a:pt x="207857" y="1584252"/>
                  </a:lnTo>
                  <a:lnTo>
                    <a:pt x="207393" y="1579158"/>
                  </a:lnTo>
                  <a:lnTo>
                    <a:pt x="206902" y="1574064"/>
                  </a:lnTo>
                  <a:lnTo>
                    <a:pt x="206372" y="1568970"/>
                  </a:lnTo>
                  <a:lnTo>
                    <a:pt x="205795" y="1563876"/>
                  </a:lnTo>
                  <a:lnTo>
                    <a:pt x="205164" y="1558782"/>
                  </a:lnTo>
                  <a:lnTo>
                    <a:pt x="204483" y="1553688"/>
                  </a:lnTo>
                  <a:lnTo>
                    <a:pt x="203757" y="1548594"/>
                  </a:lnTo>
                  <a:lnTo>
                    <a:pt x="202991" y="1543500"/>
                  </a:lnTo>
                  <a:lnTo>
                    <a:pt x="202195" y="1538406"/>
                  </a:lnTo>
                  <a:lnTo>
                    <a:pt x="201376" y="1533312"/>
                  </a:lnTo>
                  <a:lnTo>
                    <a:pt x="200542" y="1528218"/>
                  </a:lnTo>
                  <a:lnTo>
                    <a:pt x="199703" y="1523124"/>
                  </a:lnTo>
                  <a:lnTo>
                    <a:pt x="198864" y="1518029"/>
                  </a:lnTo>
                  <a:lnTo>
                    <a:pt x="198030" y="1512935"/>
                  </a:lnTo>
                  <a:lnTo>
                    <a:pt x="197206" y="1507841"/>
                  </a:lnTo>
                  <a:lnTo>
                    <a:pt x="196393" y="1502747"/>
                  </a:lnTo>
                  <a:lnTo>
                    <a:pt x="195591" y="1497653"/>
                  </a:lnTo>
                  <a:lnTo>
                    <a:pt x="194799" y="1492559"/>
                  </a:lnTo>
                  <a:lnTo>
                    <a:pt x="194019" y="1487465"/>
                  </a:lnTo>
                  <a:lnTo>
                    <a:pt x="193247" y="1482371"/>
                  </a:lnTo>
                  <a:lnTo>
                    <a:pt x="192484" y="1477277"/>
                  </a:lnTo>
                  <a:lnTo>
                    <a:pt x="191727" y="1472183"/>
                  </a:lnTo>
                  <a:lnTo>
                    <a:pt x="190973" y="1467089"/>
                  </a:lnTo>
                  <a:lnTo>
                    <a:pt x="190218" y="1461995"/>
                  </a:lnTo>
                  <a:lnTo>
                    <a:pt x="189454" y="1456901"/>
                  </a:lnTo>
                  <a:lnTo>
                    <a:pt x="188671" y="1451807"/>
                  </a:lnTo>
                  <a:lnTo>
                    <a:pt x="187859" y="1446713"/>
                  </a:lnTo>
                  <a:lnTo>
                    <a:pt x="187006" y="1441619"/>
                  </a:lnTo>
                  <a:lnTo>
                    <a:pt x="186097" y="1436525"/>
                  </a:lnTo>
                  <a:lnTo>
                    <a:pt x="185119" y="1431430"/>
                  </a:lnTo>
                  <a:lnTo>
                    <a:pt x="184059" y="1426336"/>
                  </a:lnTo>
                  <a:lnTo>
                    <a:pt x="182902" y="1421242"/>
                  </a:lnTo>
                  <a:lnTo>
                    <a:pt x="181637" y="1416148"/>
                  </a:lnTo>
                  <a:lnTo>
                    <a:pt x="180252" y="1411054"/>
                  </a:lnTo>
                  <a:lnTo>
                    <a:pt x="178735" y="1405960"/>
                  </a:lnTo>
                  <a:lnTo>
                    <a:pt x="177067" y="1400866"/>
                  </a:lnTo>
                  <a:lnTo>
                    <a:pt x="175258" y="1395772"/>
                  </a:lnTo>
                  <a:lnTo>
                    <a:pt x="173303" y="1390678"/>
                  </a:lnTo>
                  <a:lnTo>
                    <a:pt x="171204" y="1385584"/>
                  </a:lnTo>
                  <a:lnTo>
                    <a:pt x="168963" y="1380490"/>
                  </a:lnTo>
                  <a:lnTo>
                    <a:pt x="166589" y="1375396"/>
                  </a:lnTo>
                  <a:lnTo>
                    <a:pt x="164089" y="1370302"/>
                  </a:lnTo>
                  <a:lnTo>
                    <a:pt x="161478" y="1365208"/>
                  </a:lnTo>
                  <a:lnTo>
                    <a:pt x="158772" y="1360114"/>
                  </a:lnTo>
                  <a:lnTo>
                    <a:pt x="155990" y="1355020"/>
                  </a:lnTo>
                  <a:lnTo>
                    <a:pt x="153149" y="1349926"/>
                  </a:lnTo>
                  <a:lnTo>
                    <a:pt x="150279" y="1344831"/>
                  </a:lnTo>
                  <a:lnTo>
                    <a:pt x="147404" y="1339737"/>
                  </a:lnTo>
                  <a:lnTo>
                    <a:pt x="144546" y="1334643"/>
                  </a:lnTo>
                  <a:lnTo>
                    <a:pt x="141724" y="1329549"/>
                  </a:lnTo>
                  <a:lnTo>
                    <a:pt x="138957" y="1324455"/>
                  </a:lnTo>
                  <a:lnTo>
                    <a:pt x="136261" y="1319361"/>
                  </a:lnTo>
                  <a:lnTo>
                    <a:pt x="133649" y="1314267"/>
                  </a:lnTo>
                  <a:lnTo>
                    <a:pt x="131131" y="1309173"/>
                  </a:lnTo>
                  <a:lnTo>
                    <a:pt x="128711" y="1304079"/>
                  </a:lnTo>
                  <a:lnTo>
                    <a:pt x="126396" y="1298985"/>
                  </a:lnTo>
                  <a:lnTo>
                    <a:pt x="124181" y="1293891"/>
                  </a:lnTo>
                  <a:lnTo>
                    <a:pt x="122047" y="1288797"/>
                  </a:lnTo>
                  <a:lnTo>
                    <a:pt x="119976" y="1283703"/>
                  </a:lnTo>
                  <a:lnTo>
                    <a:pt x="117947" y="1278609"/>
                  </a:lnTo>
                  <a:lnTo>
                    <a:pt x="115932" y="1273515"/>
                  </a:lnTo>
                  <a:lnTo>
                    <a:pt x="113901" y="1268421"/>
                  </a:lnTo>
                  <a:lnTo>
                    <a:pt x="111823" y="1263326"/>
                  </a:lnTo>
                  <a:lnTo>
                    <a:pt x="109664" y="1258232"/>
                  </a:lnTo>
                  <a:lnTo>
                    <a:pt x="107396" y="1253138"/>
                  </a:lnTo>
                  <a:lnTo>
                    <a:pt x="104987" y="1248044"/>
                  </a:lnTo>
                  <a:lnTo>
                    <a:pt x="102400" y="1242950"/>
                  </a:lnTo>
                  <a:lnTo>
                    <a:pt x="99640" y="1237856"/>
                  </a:lnTo>
                  <a:lnTo>
                    <a:pt x="96703" y="1232762"/>
                  </a:lnTo>
                  <a:lnTo>
                    <a:pt x="93597" y="1227668"/>
                  </a:lnTo>
                  <a:lnTo>
                    <a:pt x="90338" y="1222574"/>
                  </a:lnTo>
                  <a:lnTo>
                    <a:pt x="86949" y="1217480"/>
                  </a:lnTo>
                  <a:lnTo>
                    <a:pt x="83463" y="1212386"/>
                  </a:lnTo>
                  <a:lnTo>
                    <a:pt x="79918" y="1207292"/>
                  </a:lnTo>
                  <a:lnTo>
                    <a:pt x="76354" y="1202198"/>
                  </a:lnTo>
                  <a:lnTo>
                    <a:pt x="72817" y="1197104"/>
                  </a:lnTo>
                  <a:lnTo>
                    <a:pt x="69361" y="1192010"/>
                  </a:lnTo>
                  <a:lnTo>
                    <a:pt x="66031" y="1186916"/>
                  </a:lnTo>
                  <a:lnTo>
                    <a:pt x="62858" y="1181822"/>
                  </a:lnTo>
                  <a:lnTo>
                    <a:pt x="59873" y="1176727"/>
                  </a:lnTo>
                  <a:lnTo>
                    <a:pt x="57093" y="1171633"/>
                  </a:lnTo>
                  <a:lnTo>
                    <a:pt x="54529" y="1166539"/>
                  </a:lnTo>
                  <a:lnTo>
                    <a:pt x="52180" y="1161445"/>
                  </a:lnTo>
                  <a:lnTo>
                    <a:pt x="50037" y="1156351"/>
                  </a:lnTo>
                  <a:lnTo>
                    <a:pt x="48078" y="1151257"/>
                  </a:lnTo>
                  <a:lnTo>
                    <a:pt x="46275" y="1146163"/>
                  </a:lnTo>
                  <a:lnTo>
                    <a:pt x="44594" y="1141069"/>
                  </a:lnTo>
                  <a:lnTo>
                    <a:pt x="42988" y="1135975"/>
                  </a:lnTo>
                  <a:lnTo>
                    <a:pt x="41404" y="1130881"/>
                  </a:lnTo>
                  <a:lnTo>
                    <a:pt x="39802" y="1125787"/>
                  </a:lnTo>
                  <a:lnTo>
                    <a:pt x="38145" y="1120693"/>
                  </a:lnTo>
                  <a:lnTo>
                    <a:pt x="36403" y="1115599"/>
                  </a:lnTo>
                  <a:lnTo>
                    <a:pt x="34556" y="1110505"/>
                  </a:lnTo>
                  <a:lnTo>
                    <a:pt x="32595" y="1105411"/>
                  </a:lnTo>
                  <a:lnTo>
                    <a:pt x="30519" y="1100317"/>
                  </a:lnTo>
                  <a:lnTo>
                    <a:pt x="28338" y="1095222"/>
                  </a:lnTo>
                  <a:lnTo>
                    <a:pt x="26073" y="1090128"/>
                  </a:lnTo>
                  <a:lnTo>
                    <a:pt x="23748" y="1085034"/>
                  </a:lnTo>
                  <a:lnTo>
                    <a:pt x="21405" y="1079940"/>
                  </a:lnTo>
                  <a:lnTo>
                    <a:pt x="19078" y="1074846"/>
                  </a:lnTo>
                  <a:lnTo>
                    <a:pt x="16799" y="1069752"/>
                  </a:lnTo>
                  <a:lnTo>
                    <a:pt x="14595" y="1064658"/>
                  </a:lnTo>
                  <a:lnTo>
                    <a:pt x="12490" y="1059564"/>
                  </a:lnTo>
                  <a:lnTo>
                    <a:pt x="10506" y="1054470"/>
                  </a:lnTo>
                  <a:lnTo>
                    <a:pt x="8657" y="1049376"/>
                  </a:lnTo>
                  <a:lnTo>
                    <a:pt x="6955" y="1044282"/>
                  </a:lnTo>
                  <a:lnTo>
                    <a:pt x="5411" y="1039188"/>
                  </a:lnTo>
                  <a:lnTo>
                    <a:pt x="4047" y="1034094"/>
                  </a:lnTo>
                  <a:lnTo>
                    <a:pt x="2866" y="1029000"/>
                  </a:lnTo>
                  <a:lnTo>
                    <a:pt x="1874" y="1023906"/>
                  </a:lnTo>
                  <a:lnTo>
                    <a:pt x="1080" y="1018812"/>
                  </a:lnTo>
                  <a:lnTo>
                    <a:pt x="496" y="1013718"/>
                  </a:lnTo>
                  <a:lnTo>
                    <a:pt x="133" y="1008623"/>
                  </a:lnTo>
                  <a:lnTo>
                    <a:pt x="0" y="1003529"/>
                  </a:lnTo>
                  <a:lnTo>
                    <a:pt x="100" y="998435"/>
                  </a:lnTo>
                  <a:lnTo>
                    <a:pt x="435" y="993341"/>
                  </a:lnTo>
                  <a:lnTo>
                    <a:pt x="997" y="988247"/>
                  </a:lnTo>
                  <a:lnTo>
                    <a:pt x="1781" y="983153"/>
                  </a:lnTo>
                  <a:lnTo>
                    <a:pt x="2771" y="978059"/>
                  </a:lnTo>
                  <a:lnTo>
                    <a:pt x="3922" y="972965"/>
                  </a:lnTo>
                  <a:lnTo>
                    <a:pt x="5200" y="967871"/>
                  </a:lnTo>
                  <a:lnTo>
                    <a:pt x="6571" y="962777"/>
                  </a:lnTo>
                  <a:lnTo>
                    <a:pt x="8002" y="957683"/>
                  </a:lnTo>
                  <a:lnTo>
                    <a:pt x="9461" y="952589"/>
                  </a:lnTo>
                  <a:lnTo>
                    <a:pt x="10920" y="947495"/>
                  </a:lnTo>
                  <a:lnTo>
                    <a:pt x="12358" y="942401"/>
                  </a:lnTo>
                  <a:lnTo>
                    <a:pt x="13764" y="937307"/>
                  </a:lnTo>
                  <a:lnTo>
                    <a:pt x="15132" y="932213"/>
                  </a:lnTo>
                  <a:lnTo>
                    <a:pt x="16470" y="927118"/>
                  </a:lnTo>
                  <a:lnTo>
                    <a:pt x="17799" y="922024"/>
                  </a:lnTo>
                  <a:lnTo>
                    <a:pt x="19147" y="916930"/>
                  </a:lnTo>
                  <a:lnTo>
                    <a:pt x="20546" y="911836"/>
                  </a:lnTo>
                  <a:lnTo>
                    <a:pt x="22029" y="906742"/>
                  </a:lnTo>
                  <a:lnTo>
                    <a:pt x="23632" y="901648"/>
                  </a:lnTo>
                  <a:lnTo>
                    <a:pt x="25385" y="896554"/>
                  </a:lnTo>
                  <a:lnTo>
                    <a:pt x="27315" y="891460"/>
                  </a:lnTo>
                  <a:lnTo>
                    <a:pt x="29439" y="886366"/>
                  </a:lnTo>
                  <a:lnTo>
                    <a:pt x="31766" y="881272"/>
                  </a:lnTo>
                  <a:lnTo>
                    <a:pt x="34309" y="876178"/>
                  </a:lnTo>
                  <a:lnTo>
                    <a:pt x="37048" y="871084"/>
                  </a:lnTo>
                  <a:lnTo>
                    <a:pt x="39949" y="865990"/>
                  </a:lnTo>
                  <a:lnTo>
                    <a:pt x="42984" y="860896"/>
                  </a:lnTo>
                  <a:lnTo>
                    <a:pt x="46122" y="855802"/>
                  </a:lnTo>
                  <a:lnTo>
                    <a:pt x="49331" y="850708"/>
                  </a:lnTo>
                  <a:lnTo>
                    <a:pt x="52582" y="845614"/>
                  </a:lnTo>
                  <a:lnTo>
                    <a:pt x="55849" y="840519"/>
                  </a:lnTo>
                  <a:lnTo>
                    <a:pt x="59114" y="835425"/>
                  </a:lnTo>
                  <a:lnTo>
                    <a:pt x="62363" y="830331"/>
                  </a:lnTo>
                  <a:lnTo>
                    <a:pt x="65590" y="825237"/>
                  </a:lnTo>
                  <a:lnTo>
                    <a:pt x="68790" y="820143"/>
                  </a:lnTo>
                  <a:lnTo>
                    <a:pt x="71968" y="815049"/>
                  </a:lnTo>
                  <a:lnTo>
                    <a:pt x="75126" y="809955"/>
                  </a:lnTo>
                  <a:lnTo>
                    <a:pt x="78266" y="804861"/>
                  </a:lnTo>
                  <a:lnTo>
                    <a:pt x="81385" y="799767"/>
                  </a:lnTo>
                  <a:lnTo>
                    <a:pt x="84478" y="794673"/>
                  </a:lnTo>
                  <a:lnTo>
                    <a:pt x="87538" y="789579"/>
                  </a:lnTo>
                  <a:lnTo>
                    <a:pt x="90556" y="784485"/>
                  </a:lnTo>
                  <a:lnTo>
                    <a:pt x="93520" y="779391"/>
                  </a:lnTo>
                  <a:lnTo>
                    <a:pt x="96421" y="774297"/>
                  </a:lnTo>
                  <a:lnTo>
                    <a:pt x="99248" y="769203"/>
                  </a:lnTo>
                  <a:lnTo>
                    <a:pt x="102004" y="764109"/>
                  </a:lnTo>
                  <a:lnTo>
                    <a:pt x="104700" y="759014"/>
                  </a:lnTo>
                  <a:lnTo>
                    <a:pt x="107346" y="753920"/>
                  </a:lnTo>
                  <a:lnTo>
                    <a:pt x="109961" y="748826"/>
                  </a:lnTo>
                  <a:lnTo>
                    <a:pt x="112563" y="743732"/>
                  </a:lnTo>
                  <a:lnTo>
                    <a:pt x="115172" y="738638"/>
                  </a:lnTo>
                  <a:lnTo>
                    <a:pt x="117808" y="733544"/>
                  </a:lnTo>
                  <a:lnTo>
                    <a:pt x="120485" y="728450"/>
                  </a:lnTo>
                  <a:lnTo>
                    <a:pt x="123213" y="723356"/>
                  </a:lnTo>
                  <a:lnTo>
                    <a:pt x="125999" y="718262"/>
                  </a:lnTo>
                  <a:lnTo>
                    <a:pt x="128836" y="713168"/>
                  </a:lnTo>
                  <a:lnTo>
                    <a:pt x="131707" y="708074"/>
                  </a:lnTo>
                  <a:lnTo>
                    <a:pt x="134592" y="702980"/>
                  </a:lnTo>
                  <a:lnTo>
                    <a:pt x="137470" y="697886"/>
                  </a:lnTo>
                  <a:lnTo>
                    <a:pt x="140313" y="692792"/>
                  </a:lnTo>
                  <a:lnTo>
                    <a:pt x="143098" y="687698"/>
                  </a:lnTo>
                  <a:lnTo>
                    <a:pt x="145799" y="682604"/>
                  </a:lnTo>
                  <a:lnTo>
                    <a:pt x="148395" y="677510"/>
                  </a:lnTo>
                  <a:lnTo>
                    <a:pt x="150868" y="672415"/>
                  </a:lnTo>
                  <a:lnTo>
                    <a:pt x="153205" y="667321"/>
                  </a:lnTo>
                  <a:lnTo>
                    <a:pt x="155384" y="662227"/>
                  </a:lnTo>
                  <a:lnTo>
                    <a:pt x="157422" y="657133"/>
                  </a:lnTo>
                  <a:lnTo>
                    <a:pt x="159325" y="652039"/>
                  </a:lnTo>
                  <a:lnTo>
                    <a:pt x="161103" y="646945"/>
                  </a:lnTo>
                  <a:lnTo>
                    <a:pt x="162771" y="641851"/>
                  </a:lnTo>
                  <a:lnTo>
                    <a:pt x="164344" y="636757"/>
                  </a:lnTo>
                  <a:lnTo>
                    <a:pt x="165840" y="631663"/>
                  </a:lnTo>
                  <a:lnTo>
                    <a:pt x="167277" y="626569"/>
                  </a:lnTo>
                  <a:lnTo>
                    <a:pt x="168669" y="621475"/>
                  </a:lnTo>
                  <a:lnTo>
                    <a:pt x="170032" y="616381"/>
                  </a:lnTo>
                  <a:lnTo>
                    <a:pt x="171375" y="611287"/>
                  </a:lnTo>
                  <a:lnTo>
                    <a:pt x="172710" y="606193"/>
                  </a:lnTo>
                  <a:lnTo>
                    <a:pt x="174042" y="601099"/>
                  </a:lnTo>
                  <a:lnTo>
                    <a:pt x="175371" y="596005"/>
                  </a:lnTo>
                  <a:lnTo>
                    <a:pt x="176697" y="590911"/>
                  </a:lnTo>
                  <a:lnTo>
                    <a:pt x="178019" y="585816"/>
                  </a:lnTo>
                  <a:lnTo>
                    <a:pt x="179331" y="580722"/>
                  </a:lnTo>
                  <a:lnTo>
                    <a:pt x="180630" y="575628"/>
                  </a:lnTo>
                  <a:lnTo>
                    <a:pt x="181909" y="570534"/>
                  </a:lnTo>
                  <a:lnTo>
                    <a:pt x="183165" y="565440"/>
                  </a:lnTo>
                  <a:lnTo>
                    <a:pt x="184390" y="560346"/>
                  </a:lnTo>
                  <a:lnTo>
                    <a:pt x="185577" y="555252"/>
                  </a:lnTo>
                  <a:lnTo>
                    <a:pt x="186726" y="550158"/>
                  </a:lnTo>
                  <a:lnTo>
                    <a:pt x="187835" y="545064"/>
                  </a:lnTo>
                  <a:lnTo>
                    <a:pt x="188902" y="539970"/>
                  </a:lnTo>
                  <a:lnTo>
                    <a:pt x="189929" y="534876"/>
                  </a:lnTo>
                  <a:lnTo>
                    <a:pt x="190920" y="529782"/>
                  </a:lnTo>
                  <a:lnTo>
                    <a:pt x="191878" y="524688"/>
                  </a:lnTo>
                  <a:lnTo>
                    <a:pt x="192812" y="519594"/>
                  </a:lnTo>
                  <a:lnTo>
                    <a:pt x="193730" y="514500"/>
                  </a:lnTo>
                  <a:lnTo>
                    <a:pt x="194641" y="509406"/>
                  </a:lnTo>
                  <a:lnTo>
                    <a:pt x="195559" y="504311"/>
                  </a:lnTo>
                  <a:lnTo>
                    <a:pt x="196495" y="499217"/>
                  </a:lnTo>
                  <a:lnTo>
                    <a:pt x="197457" y="494123"/>
                  </a:lnTo>
                  <a:lnTo>
                    <a:pt x="198452" y="489029"/>
                  </a:lnTo>
                  <a:lnTo>
                    <a:pt x="199486" y="483935"/>
                  </a:lnTo>
                  <a:lnTo>
                    <a:pt x="200559" y="478841"/>
                  </a:lnTo>
                  <a:lnTo>
                    <a:pt x="201670" y="473747"/>
                  </a:lnTo>
                  <a:lnTo>
                    <a:pt x="202816" y="468653"/>
                  </a:lnTo>
                  <a:lnTo>
                    <a:pt x="203990" y="463559"/>
                  </a:lnTo>
                  <a:lnTo>
                    <a:pt x="205184" y="458465"/>
                  </a:lnTo>
                  <a:lnTo>
                    <a:pt x="206389" y="453371"/>
                  </a:lnTo>
                  <a:lnTo>
                    <a:pt x="207591" y="448277"/>
                  </a:lnTo>
                  <a:lnTo>
                    <a:pt x="208781" y="443183"/>
                  </a:lnTo>
                  <a:lnTo>
                    <a:pt x="209950" y="438089"/>
                  </a:lnTo>
                  <a:lnTo>
                    <a:pt x="211092" y="432995"/>
                  </a:lnTo>
                  <a:lnTo>
                    <a:pt x="212200" y="427901"/>
                  </a:lnTo>
                  <a:lnTo>
                    <a:pt x="213270" y="422807"/>
                  </a:lnTo>
                  <a:lnTo>
                    <a:pt x="214301" y="417712"/>
                  </a:lnTo>
                  <a:lnTo>
                    <a:pt x="215290" y="412618"/>
                  </a:lnTo>
                  <a:lnTo>
                    <a:pt x="216238" y="407524"/>
                  </a:lnTo>
                  <a:lnTo>
                    <a:pt x="217144" y="402430"/>
                  </a:lnTo>
                  <a:lnTo>
                    <a:pt x="218010" y="397336"/>
                  </a:lnTo>
                  <a:lnTo>
                    <a:pt x="218839" y="392242"/>
                  </a:lnTo>
                  <a:lnTo>
                    <a:pt x="219634" y="387148"/>
                  </a:lnTo>
                  <a:lnTo>
                    <a:pt x="220396" y="382054"/>
                  </a:lnTo>
                  <a:lnTo>
                    <a:pt x="221126" y="376960"/>
                  </a:lnTo>
                  <a:lnTo>
                    <a:pt x="221824" y="371866"/>
                  </a:lnTo>
                  <a:lnTo>
                    <a:pt x="222488" y="366772"/>
                  </a:lnTo>
                  <a:lnTo>
                    <a:pt x="223117" y="361678"/>
                  </a:lnTo>
                  <a:lnTo>
                    <a:pt x="223709" y="356584"/>
                  </a:lnTo>
                  <a:lnTo>
                    <a:pt x="224262" y="351490"/>
                  </a:lnTo>
                  <a:lnTo>
                    <a:pt x="224767" y="346396"/>
                  </a:lnTo>
                  <a:lnTo>
                    <a:pt x="225229" y="341302"/>
                  </a:lnTo>
                  <a:lnTo>
                    <a:pt x="225647" y="336207"/>
                  </a:lnTo>
                  <a:lnTo>
                    <a:pt x="226022" y="331113"/>
                  </a:lnTo>
                  <a:lnTo>
                    <a:pt x="226356" y="326019"/>
                  </a:lnTo>
                  <a:lnTo>
                    <a:pt x="226655" y="320925"/>
                  </a:lnTo>
                  <a:lnTo>
                    <a:pt x="226922" y="315831"/>
                  </a:lnTo>
                  <a:lnTo>
                    <a:pt x="227165" y="310737"/>
                  </a:lnTo>
                  <a:lnTo>
                    <a:pt x="227391" y="305643"/>
                  </a:lnTo>
                  <a:lnTo>
                    <a:pt x="227608" y="300549"/>
                  </a:lnTo>
                  <a:lnTo>
                    <a:pt x="227823" y="295455"/>
                  </a:lnTo>
                  <a:lnTo>
                    <a:pt x="228044" y="290361"/>
                  </a:lnTo>
                  <a:lnTo>
                    <a:pt x="228277" y="285267"/>
                  </a:lnTo>
                  <a:lnTo>
                    <a:pt x="228523" y="280173"/>
                  </a:lnTo>
                  <a:lnTo>
                    <a:pt x="228785" y="275079"/>
                  </a:lnTo>
                  <a:lnTo>
                    <a:pt x="229062" y="269985"/>
                  </a:lnTo>
                  <a:lnTo>
                    <a:pt x="229353" y="264891"/>
                  </a:lnTo>
                  <a:lnTo>
                    <a:pt x="229653" y="259797"/>
                  </a:lnTo>
                  <a:lnTo>
                    <a:pt x="229958" y="254703"/>
                  </a:lnTo>
                  <a:lnTo>
                    <a:pt x="230263" y="249608"/>
                  </a:lnTo>
                  <a:lnTo>
                    <a:pt x="230562" y="244514"/>
                  </a:lnTo>
                  <a:lnTo>
                    <a:pt x="230849" y="239420"/>
                  </a:lnTo>
                  <a:lnTo>
                    <a:pt x="231120" y="234326"/>
                  </a:lnTo>
                  <a:lnTo>
                    <a:pt x="231372" y="229232"/>
                  </a:lnTo>
                  <a:lnTo>
                    <a:pt x="231602" y="224138"/>
                  </a:lnTo>
                  <a:lnTo>
                    <a:pt x="231811" y="219044"/>
                  </a:lnTo>
                  <a:lnTo>
                    <a:pt x="231999" y="213950"/>
                  </a:lnTo>
                  <a:lnTo>
                    <a:pt x="232167" y="208856"/>
                  </a:lnTo>
                  <a:lnTo>
                    <a:pt x="232317" y="203762"/>
                  </a:lnTo>
                  <a:lnTo>
                    <a:pt x="232453" y="198668"/>
                  </a:lnTo>
                  <a:lnTo>
                    <a:pt x="232577" y="193574"/>
                  </a:lnTo>
                  <a:lnTo>
                    <a:pt x="232692" y="188480"/>
                  </a:lnTo>
                  <a:lnTo>
                    <a:pt x="232802" y="183386"/>
                  </a:lnTo>
                  <a:lnTo>
                    <a:pt x="232908" y="178292"/>
                  </a:lnTo>
                  <a:lnTo>
                    <a:pt x="233013" y="173198"/>
                  </a:lnTo>
                  <a:lnTo>
                    <a:pt x="233116" y="168103"/>
                  </a:lnTo>
                  <a:lnTo>
                    <a:pt x="233217" y="163009"/>
                  </a:lnTo>
                  <a:lnTo>
                    <a:pt x="233316" y="157915"/>
                  </a:lnTo>
                  <a:lnTo>
                    <a:pt x="233411" y="152821"/>
                  </a:lnTo>
                  <a:lnTo>
                    <a:pt x="233501" y="147727"/>
                  </a:lnTo>
                  <a:lnTo>
                    <a:pt x="233585" y="142633"/>
                  </a:lnTo>
                  <a:lnTo>
                    <a:pt x="233661" y="137539"/>
                  </a:lnTo>
                  <a:lnTo>
                    <a:pt x="233727" y="132445"/>
                  </a:lnTo>
                  <a:lnTo>
                    <a:pt x="233783" y="127351"/>
                  </a:lnTo>
                  <a:lnTo>
                    <a:pt x="233830" y="122257"/>
                  </a:lnTo>
                  <a:lnTo>
                    <a:pt x="233867" y="117163"/>
                  </a:lnTo>
                  <a:lnTo>
                    <a:pt x="233896" y="112069"/>
                  </a:lnTo>
                  <a:lnTo>
                    <a:pt x="233917" y="106975"/>
                  </a:lnTo>
                  <a:lnTo>
                    <a:pt x="233932" y="101881"/>
                  </a:lnTo>
                  <a:lnTo>
                    <a:pt x="233943" y="96787"/>
                  </a:lnTo>
                  <a:lnTo>
                    <a:pt x="233950" y="91693"/>
                  </a:lnTo>
                  <a:lnTo>
                    <a:pt x="233955" y="86599"/>
                  </a:lnTo>
                  <a:lnTo>
                    <a:pt x="233960" y="81504"/>
                  </a:lnTo>
                  <a:lnTo>
                    <a:pt x="233965" y="76410"/>
                  </a:lnTo>
                  <a:lnTo>
                    <a:pt x="233972" y="71316"/>
                  </a:lnTo>
                  <a:lnTo>
                    <a:pt x="233981" y="66222"/>
                  </a:lnTo>
                  <a:lnTo>
                    <a:pt x="233992" y="61128"/>
                  </a:lnTo>
                  <a:lnTo>
                    <a:pt x="234004" y="56034"/>
                  </a:lnTo>
                  <a:lnTo>
                    <a:pt x="234018" y="50940"/>
                  </a:lnTo>
                  <a:lnTo>
                    <a:pt x="234033" y="45846"/>
                  </a:lnTo>
                  <a:lnTo>
                    <a:pt x="234048" y="40752"/>
                  </a:lnTo>
                  <a:lnTo>
                    <a:pt x="234063" y="35658"/>
                  </a:lnTo>
                  <a:lnTo>
                    <a:pt x="234077" y="30564"/>
                  </a:lnTo>
                  <a:lnTo>
                    <a:pt x="234090" y="25470"/>
                  </a:lnTo>
                  <a:lnTo>
                    <a:pt x="234102" y="20376"/>
                  </a:lnTo>
                  <a:lnTo>
                    <a:pt x="234113" y="15282"/>
                  </a:lnTo>
                  <a:lnTo>
                    <a:pt x="234124" y="10188"/>
                  </a:lnTo>
                  <a:lnTo>
                    <a:pt x="234135" y="5094"/>
                  </a:lnTo>
                  <a:lnTo>
                    <a:pt x="234145" y="0"/>
                  </a:lnTo>
                  <a:lnTo>
                    <a:pt x="234482" y="0"/>
                  </a:lnTo>
                  <a:lnTo>
                    <a:pt x="234493" y="5094"/>
                  </a:lnTo>
                  <a:lnTo>
                    <a:pt x="234504" y="10188"/>
                  </a:lnTo>
                  <a:lnTo>
                    <a:pt x="234514" y="15282"/>
                  </a:lnTo>
                  <a:lnTo>
                    <a:pt x="234526" y="20376"/>
                  </a:lnTo>
                  <a:lnTo>
                    <a:pt x="234538" y="25470"/>
                  </a:lnTo>
                  <a:lnTo>
                    <a:pt x="234551" y="30564"/>
                  </a:lnTo>
                  <a:lnTo>
                    <a:pt x="234565" y="35658"/>
                  </a:lnTo>
                  <a:lnTo>
                    <a:pt x="234580" y="40752"/>
                  </a:lnTo>
                  <a:lnTo>
                    <a:pt x="234595" y="45846"/>
                  </a:lnTo>
                  <a:lnTo>
                    <a:pt x="234610" y="50940"/>
                  </a:lnTo>
                  <a:lnTo>
                    <a:pt x="234623" y="56034"/>
                  </a:lnTo>
                  <a:lnTo>
                    <a:pt x="234636" y="61128"/>
                  </a:lnTo>
                  <a:lnTo>
                    <a:pt x="234647" y="66222"/>
                  </a:lnTo>
                  <a:lnTo>
                    <a:pt x="234655" y="71316"/>
                  </a:lnTo>
                  <a:lnTo>
                    <a:pt x="234662" y="76410"/>
                  </a:lnTo>
                  <a:lnTo>
                    <a:pt x="234668" y="81504"/>
                  </a:lnTo>
                  <a:lnTo>
                    <a:pt x="234673" y="86599"/>
                  </a:lnTo>
                  <a:lnTo>
                    <a:pt x="234678" y="91693"/>
                  </a:lnTo>
                  <a:lnTo>
                    <a:pt x="234685" y="96787"/>
                  </a:lnTo>
                  <a:lnTo>
                    <a:pt x="234695" y="101881"/>
                  </a:lnTo>
                  <a:lnTo>
                    <a:pt x="234710" y="106975"/>
                  </a:lnTo>
                  <a:lnTo>
                    <a:pt x="234732" y="112069"/>
                  </a:lnTo>
                  <a:lnTo>
                    <a:pt x="234760" y="117163"/>
                  </a:lnTo>
                  <a:lnTo>
                    <a:pt x="234798" y="122257"/>
                  </a:lnTo>
                  <a:lnTo>
                    <a:pt x="234844" y="127351"/>
                  </a:lnTo>
                  <a:lnTo>
                    <a:pt x="234901" y="132445"/>
                  </a:lnTo>
                  <a:lnTo>
                    <a:pt x="234967" y="137539"/>
                  </a:lnTo>
                  <a:lnTo>
                    <a:pt x="235042" y="142633"/>
                  </a:lnTo>
                  <a:lnTo>
                    <a:pt x="235126" y="147727"/>
                  </a:lnTo>
                  <a:lnTo>
                    <a:pt x="235216" y="152821"/>
                  </a:lnTo>
                  <a:lnTo>
                    <a:pt x="235312" y="157915"/>
                  </a:lnTo>
                  <a:lnTo>
                    <a:pt x="235411" y="163009"/>
                  </a:lnTo>
                  <a:lnTo>
                    <a:pt x="235512" y="168103"/>
                  </a:lnTo>
                  <a:lnTo>
                    <a:pt x="235615" y="173198"/>
                  </a:lnTo>
                  <a:lnTo>
                    <a:pt x="235719" y="178292"/>
                  </a:lnTo>
                  <a:lnTo>
                    <a:pt x="235826" y="183386"/>
                  </a:lnTo>
                  <a:lnTo>
                    <a:pt x="235935" y="188480"/>
                  </a:lnTo>
                  <a:lnTo>
                    <a:pt x="236051" y="193574"/>
                  </a:lnTo>
                  <a:lnTo>
                    <a:pt x="236175" y="198668"/>
                  </a:lnTo>
                  <a:lnTo>
                    <a:pt x="236310" y="203762"/>
                  </a:lnTo>
                  <a:lnTo>
                    <a:pt x="236461" y="208856"/>
                  </a:lnTo>
                  <a:lnTo>
                    <a:pt x="236629" y="213950"/>
                  </a:lnTo>
                  <a:lnTo>
                    <a:pt x="236816" y="219044"/>
                  </a:lnTo>
                  <a:lnTo>
                    <a:pt x="237025" y="224138"/>
                  </a:lnTo>
                  <a:lnTo>
                    <a:pt x="237256" y="229232"/>
                  </a:lnTo>
                  <a:lnTo>
                    <a:pt x="237507" y="234326"/>
                  </a:lnTo>
                  <a:lnTo>
                    <a:pt x="237778" y="239420"/>
                  </a:lnTo>
                  <a:lnTo>
                    <a:pt x="238065" y="244514"/>
                  </a:lnTo>
                  <a:lnTo>
                    <a:pt x="238364" y="249608"/>
                  </a:lnTo>
                  <a:lnTo>
                    <a:pt x="238670" y="254703"/>
                  </a:lnTo>
                  <a:lnTo>
                    <a:pt x="238975" y="259797"/>
                  </a:lnTo>
                  <a:lnTo>
                    <a:pt x="239275" y="264891"/>
                  </a:lnTo>
                  <a:lnTo>
                    <a:pt x="239565" y="269985"/>
                  </a:lnTo>
                  <a:lnTo>
                    <a:pt x="239842" y="275079"/>
                  </a:lnTo>
                  <a:lnTo>
                    <a:pt x="240104" y="280173"/>
                  </a:lnTo>
                  <a:lnTo>
                    <a:pt x="240351" y="285267"/>
                  </a:lnTo>
                  <a:lnTo>
                    <a:pt x="240583" y="290361"/>
                  </a:lnTo>
                  <a:lnTo>
                    <a:pt x="240804" y="295455"/>
                  </a:lnTo>
                  <a:lnTo>
                    <a:pt x="241019" y="300549"/>
                  </a:lnTo>
                  <a:lnTo>
                    <a:pt x="241236" y="305643"/>
                  </a:lnTo>
                  <a:lnTo>
                    <a:pt x="241462" y="310737"/>
                  </a:lnTo>
                  <a:lnTo>
                    <a:pt x="241705" y="315831"/>
                  </a:lnTo>
                  <a:lnTo>
                    <a:pt x="241973" y="320925"/>
                  </a:lnTo>
                  <a:lnTo>
                    <a:pt x="242271" y="326019"/>
                  </a:lnTo>
                  <a:lnTo>
                    <a:pt x="242606" y="331113"/>
                  </a:lnTo>
                  <a:lnTo>
                    <a:pt x="242981" y="336207"/>
                  </a:lnTo>
                  <a:lnTo>
                    <a:pt x="243398" y="341302"/>
                  </a:lnTo>
                  <a:lnTo>
                    <a:pt x="243860" y="346396"/>
                  </a:lnTo>
                  <a:lnTo>
                    <a:pt x="244366" y="351490"/>
                  </a:lnTo>
                  <a:lnTo>
                    <a:pt x="244919" y="356584"/>
                  </a:lnTo>
                  <a:lnTo>
                    <a:pt x="245510" y="361678"/>
                  </a:lnTo>
                  <a:lnTo>
                    <a:pt x="246140" y="366772"/>
                  </a:lnTo>
                  <a:lnTo>
                    <a:pt x="246804" y="371866"/>
                  </a:lnTo>
                  <a:lnTo>
                    <a:pt x="247501" y="376960"/>
                  </a:lnTo>
                  <a:lnTo>
                    <a:pt x="248231" y="382054"/>
                  </a:lnTo>
                  <a:lnTo>
                    <a:pt x="248993" y="387148"/>
                  </a:lnTo>
                  <a:lnTo>
                    <a:pt x="249789" y="392242"/>
                  </a:lnTo>
                  <a:lnTo>
                    <a:pt x="250618" y="397336"/>
                  </a:lnTo>
                  <a:lnTo>
                    <a:pt x="251483" y="402430"/>
                  </a:lnTo>
                  <a:lnTo>
                    <a:pt x="252390" y="407524"/>
                  </a:lnTo>
                  <a:lnTo>
                    <a:pt x="253338" y="412618"/>
                  </a:lnTo>
                  <a:lnTo>
                    <a:pt x="254327" y="417712"/>
                  </a:lnTo>
                  <a:lnTo>
                    <a:pt x="255357" y="422807"/>
                  </a:lnTo>
                  <a:lnTo>
                    <a:pt x="256428" y="427901"/>
                  </a:lnTo>
                  <a:lnTo>
                    <a:pt x="257536" y="432995"/>
                  </a:lnTo>
                  <a:lnTo>
                    <a:pt x="258677" y="438089"/>
                  </a:lnTo>
                  <a:lnTo>
                    <a:pt x="259847" y="443183"/>
                  </a:lnTo>
                  <a:lnTo>
                    <a:pt x="261037" y="448277"/>
                  </a:lnTo>
                  <a:lnTo>
                    <a:pt x="262239" y="453371"/>
                  </a:lnTo>
                  <a:lnTo>
                    <a:pt x="263443" y="458465"/>
                  </a:lnTo>
                  <a:lnTo>
                    <a:pt x="264637" y="463559"/>
                  </a:lnTo>
                  <a:lnTo>
                    <a:pt x="265811" y="468653"/>
                  </a:lnTo>
                  <a:lnTo>
                    <a:pt x="266957" y="473747"/>
                  </a:lnTo>
                  <a:lnTo>
                    <a:pt x="268069" y="478841"/>
                  </a:lnTo>
                  <a:lnTo>
                    <a:pt x="269142" y="483935"/>
                  </a:lnTo>
                  <a:lnTo>
                    <a:pt x="270175" y="489029"/>
                  </a:lnTo>
                  <a:lnTo>
                    <a:pt x="271171" y="494123"/>
                  </a:lnTo>
                  <a:lnTo>
                    <a:pt x="272133" y="499217"/>
                  </a:lnTo>
                  <a:lnTo>
                    <a:pt x="273068" y="504311"/>
                  </a:lnTo>
                  <a:lnTo>
                    <a:pt x="273986" y="509406"/>
                  </a:lnTo>
                  <a:lnTo>
                    <a:pt x="274898" y="514500"/>
                  </a:lnTo>
                  <a:lnTo>
                    <a:pt x="275816" y="519594"/>
                  </a:lnTo>
                  <a:lnTo>
                    <a:pt x="276749" y="524688"/>
                  </a:lnTo>
                  <a:lnTo>
                    <a:pt x="277708" y="529782"/>
                  </a:lnTo>
                  <a:lnTo>
                    <a:pt x="278698" y="534876"/>
                  </a:lnTo>
                  <a:lnTo>
                    <a:pt x="279726" y="539970"/>
                  </a:lnTo>
                  <a:lnTo>
                    <a:pt x="280793" y="545064"/>
                  </a:lnTo>
                  <a:lnTo>
                    <a:pt x="281901" y="550158"/>
                  </a:lnTo>
                  <a:lnTo>
                    <a:pt x="283050" y="555252"/>
                  </a:lnTo>
                  <a:lnTo>
                    <a:pt x="284238" y="560346"/>
                  </a:lnTo>
                  <a:lnTo>
                    <a:pt x="285463" y="565440"/>
                  </a:lnTo>
                  <a:lnTo>
                    <a:pt x="286718" y="570534"/>
                  </a:lnTo>
                  <a:lnTo>
                    <a:pt x="287998" y="575628"/>
                  </a:lnTo>
                  <a:lnTo>
                    <a:pt x="289296" y="580722"/>
                  </a:lnTo>
                  <a:lnTo>
                    <a:pt x="290609" y="585816"/>
                  </a:lnTo>
                  <a:lnTo>
                    <a:pt x="291930" y="590911"/>
                  </a:lnTo>
                  <a:lnTo>
                    <a:pt x="293257" y="596005"/>
                  </a:lnTo>
                  <a:lnTo>
                    <a:pt x="294586" y="601099"/>
                  </a:lnTo>
                  <a:lnTo>
                    <a:pt x="295917" y="606193"/>
                  </a:lnTo>
                  <a:lnTo>
                    <a:pt x="297252" y="611287"/>
                  </a:lnTo>
                  <a:lnTo>
                    <a:pt x="298596" y="616381"/>
                  </a:lnTo>
                  <a:lnTo>
                    <a:pt x="299959" y="621475"/>
                  </a:lnTo>
                  <a:lnTo>
                    <a:pt x="301351" y="626569"/>
                  </a:lnTo>
                  <a:lnTo>
                    <a:pt x="302787" y="631663"/>
                  </a:lnTo>
                  <a:lnTo>
                    <a:pt x="304283" y="636757"/>
                  </a:lnTo>
                  <a:lnTo>
                    <a:pt x="305857" y="641851"/>
                  </a:lnTo>
                  <a:lnTo>
                    <a:pt x="307525" y="646945"/>
                  </a:lnTo>
                  <a:lnTo>
                    <a:pt x="309303" y="652039"/>
                  </a:lnTo>
                  <a:lnTo>
                    <a:pt x="311206" y="657133"/>
                  </a:lnTo>
                  <a:lnTo>
                    <a:pt x="313243" y="662227"/>
                  </a:lnTo>
                  <a:lnTo>
                    <a:pt x="315423" y="667321"/>
                  </a:lnTo>
                  <a:lnTo>
                    <a:pt x="317759" y="672415"/>
                  </a:lnTo>
                  <a:lnTo>
                    <a:pt x="320233" y="677510"/>
                  </a:lnTo>
                  <a:lnTo>
                    <a:pt x="322829" y="682604"/>
                  </a:lnTo>
                  <a:lnTo>
                    <a:pt x="325530" y="687698"/>
                  </a:lnTo>
                  <a:lnTo>
                    <a:pt x="328314" y="692792"/>
                  </a:lnTo>
                  <a:lnTo>
                    <a:pt x="331158" y="697886"/>
                  </a:lnTo>
                  <a:lnTo>
                    <a:pt x="334035" y="702980"/>
                  </a:lnTo>
                  <a:lnTo>
                    <a:pt x="336921" y="708074"/>
                  </a:lnTo>
                  <a:lnTo>
                    <a:pt x="339792" y="713168"/>
                  </a:lnTo>
                  <a:lnTo>
                    <a:pt x="342628" y="718262"/>
                  </a:lnTo>
                  <a:lnTo>
                    <a:pt x="345414" y="723356"/>
                  </a:lnTo>
                  <a:lnTo>
                    <a:pt x="348143" y="728450"/>
                  </a:lnTo>
                  <a:lnTo>
                    <a:pt x="350820" y="733544"/>
                  </a:lnTo>
                  <a:lnTo>
                    <a:pt x="353456" y="738638"/>
                  </a:lnTo>
                  <a:lnTo>
                    <a:pt x="356065" y="743732"/>
                  </a:lnTo>
                  <a:lnTo>
                    <a:pt x="358667" y="748826"/>
                  </a:lnTo>
                  <a:lnTo>
                    <a:pt x="361281" y="753920"/>
                  </a:lnTo>
                  <a:lnTo>
                    <a:pt x="363928" y="759014"/>
                  </a:lnTo>
                  <a:lnTo>
                    <a:pt x="366623" y="764109"/>
                  </a:lnTo>
                  <a:lnTo>
                    <a:pt x="369380" y="769203"/>
                  </a:lnTo>
                  <a:lnTo>
                    <a:pt x="372206" y="774297"/>
                  </a:lnTo>
                  <a:lnTo>
                    <a:pt x="375108" y="779391"/>
                  </a:lnTo>
                  <a:lnTo>
                    <a:pt x="378072" y="784485"/>
                  </a:lnTo>
                  <a:lnTo>
                    <a:pt x="381089" y="789579"/>
                  </a:lnTo>
                  <a:lnTo>
                    <a:pt x="384149" y="794673"/>
                  </a:lnTo>
                  <a:lnTo>
                    <a:pt x="387243" y="799767"/>
                  </a:lnTo>
                  <a:lnTo>
                    <a:pt x="390362" y="804861"/>
                  </a:lnTo>
                  <a:lnTo>
                    <a:pt x="393501" y="809955"/>
                  </a:lnTo>
                  <a:lnTo>
                    <a:pt x="396659" y="815049"/>
                  </a:lnTo>
                  <a:lnTo>
                    <a:pt x="399838" y="820143"/>
                  </a:lnTo>
                  <a:lnTo>
                    <a:pt x="403038" y="825237"/>
                  </a:lnTo>
                  <a:lnTo>
                    <a:pt x="406264" y="830331"/>
                  </a:lnTo>
                  <a:lnTo>
                    <a:pt x="409514" y="835425"/>
                  </a:lnTo>
                  <a:lnTo>
                    <a:pt x="412779" y="840519"/>
                  </a:lnTo>
                  <a:lnTo>
                    <a:pt x="416046" y="845614"/>
                  </a:lnTo>
                  <a:lnTo>
                    <a:pt x="419297" y="850708"/>
                  </a:lnTo>
                  <a:lnTo>
                    <a:pt x="422505" y="855802"/>
                  </a:lnTo>
                  <a:lnTo>
                    <a:pt x="425643" y="860896"/>
                  </a:lnTo>
                  <a:lnTo>
                    <a:pt x="428678" y="865990"/>
                  </a:lnTo>
                  <a:lnTo>
                    <a:pt x="431580" y="871084"/>
                  </a:lnTo>
                  <a:lnTo>
                    <a:pt x="434318" y="876178"/>
                  </a:lnTo>
                  <a:lnTo>
                    <a:pt x="436861" y="881272"/>
                  </a:lnTo>
                  <a:lnTo>
                    <a:pt x="439189" y="886366"/>
                  </a:lnTo>
                  <a:lnTo>
                    <a:pt x="441313" y="891460"/>
                  </a:lnTo>
                  <a:lnTo>
                    <a:pt x="443243" y="896554"/>
                  </a:lnTo>
                  <a:lnTo>
                    <a:pt x="444996" y="901648"/>
                  </a:lnTo>
                  <a:lnTo>
                    <a:pt x="446599" y="906742"/>
                  </a:lnTo>
                  <a:lnTo>
                    <a:pt x="448082" y="911836"/>
                  </a:lnTo>
                  <a:lnTo>
                    <a:pt x="449481" y="916930"/>
                  </a:lnTo>
                  <a:lnTo>
                    <a:pt x="450829" y="922024"/>
                  </a:lnTo>
                  <a:lnTo>
                    <a:pt x="452158" y="927118"/>
                  </a:lnTo>
                  <a:lnTo>
                    <a:pt x="453495" y="932213"/>
                  </a:lnTo>
                  <a:lnTo>
                    <a:pt x="454864" y="937307"/>
                  </a:lnTo>
                  <a:lnTo>
                    <a:pt x="456269" y="942401"/>
                  </a:lnTo>
                  <a:lnTo>
                    <a:pt x="457708" y="947495"/>
                  </a:lnTo>
                  <a:lnTo>
                    <a:pt x="459167" y="952589"/>
                  </a:lnTo>
                  <a:lnTo>
                    <a:pt x="460625" y="957683"/>
                  </a:lnTo>
                  <a:lnTo>
                    <a:pt x="462056" y="962777"/>
                  </a:lnTo>
                  <a:lnTo>
                    <a:pt x="463428" y="967871"/>
                  </a:lnTo>
                  <a:lnTo>
                    <a:pt x="464706" y="972965"/>
                  </a:lnTo>
                  <a:lnTo>
                    <a:pt x="465856" y="978059"/>
                  </a:lnTo>
                  <a:lnTo>
                    <a:pt x="466846" y="983153"/>
                  </a:lnTo>
                  <a:lnTo>
                    <a:pt x="467631" y="988247"/>
                  </a:lnTo>
                  <a:lnTo>
                    <a:pt x="468193" y="993341"/>
                  </a:lnTo>
                  <a:lnTo>
                    <a:pt x="468527" y="998435"/>
                  </a:lnTo>
                  <a:lnTo>
                    <a:pt x="468628" y="1003529"/>
                  </a:lnTo>
                  <a:lnTo>
                    <a:pt x="468495" y="1008623"/>
                  </a:lnTo>
                  <a:lnTo>
                    <a:pt x="468132" y="1013718"/>
                  </a:lnTo>
                  <a:lnTo>
                    <a:pt x="467548" y="1018812"/>
                  </a:lnTo>
                  <a:lnTo>
                    <a:pt x="466754" y="1023906"/>
                  </a:lnTo>
                  <a:lnTo>
                    <a:pt x="465761" y="1029000"/>
                  </a:lnTo>
                  <a:lnTo>
                    <a:pt x="464581" y="1034094"/>
                  </a:lnTo>
                  <a:lnTo>
                    <a:pt x="463216" y="1039188"/>
                  </a:lnTo>
                  <a:lnTo>
                    <a:pt x="461672" y="1044282"/>
                  </a:lnTo>
                  <a:lnTo>
                    <a:pt x="459970" y="1049376"/>
                  </a:lnTo>
                  <a:lnTo>
                    <a:pt x="458121" y="1054470"/>
                  </a:lnTo>
                  <a:lnTo>
                    <a:pt x="456137" y="1059564"/>
                  </a:lnTo>
                  <a:lnTo>
                    <a:pt x="454033" y="1064658"/>
                  </a:lnTo>
                  <a:lnTo>
                    <a:pt x="451829" y="1069752"/>
                  </a:lnTo>
                  <a:lnTo>
                    <a:pt x="449549" y="1074846"/>
                  </a:lnTo>
                  <a:lnTo>
                    <a:pt x="447222" y="1079940"/>
                  </a:lnTo>
                  <a:lnTo>
                    <a:pt x="444880" y="1085034"/>
                  </a:lnTo>
                  <a:lnTo>
                    <a:pt x="442555" y="1090128"/>
                  </a:lnTo>
                  <a:lnTo>
                    <a:pt x="440289" y="1095222"/>
                  </a:lnTo>
                  <a:lnTo>
                    <a:pt x="438109" y="1100317"/>
                  </a:lnTo>
                  <a:lnTo>
                    <a:pt x="436033" y="1105411"/>
                  </a:lnTo>
                  <a:lnTo>
                    <a:pt x="434071" y="1110505"/>
                  </a:lnTo>
                  <a:lnTo>
                    <a:pt x="432225" y="1115599"/>
                  </a:lnTo>
                  <a:lnTo>
                    <a:pt x="430483" y="1120693"/>
                  </a:lnTo>
                  <a:lnTo>
                    <a:pt x="428825" y="1125787"/>
                  </a:lnTo>
                  <a:lnTo>
                    <a:pt x="427223" y="1130881"/>
                  </a:lnTo>
                  <a:lnTo>
                    <a:pt x="425639" y="1135975"/>
                  </a:lnTo>
                  <a:lnTo>
                    <a:pt x="424033" y="1141069"/>
                  </a:lnTo>
                  <a:lnTo>
                    <a:pt x="422353" y="1146163"/>
                  </a:lnTo>
                  <a:lnTo>
                    <a:pt x="420549" y="1151257"/>
                  </a:lnTo>
                  <a:lnTo>
                    <a:pt x="418591" y="1156351"/>
                  </a:lnTo>
                  <a:lnTo>
                    <a:pt x="416447" y="1161445"/>
                  </a:lnTo>
                  <a:lnTo>
                    <a:pt x="414099" y="1166539"/>
                  </a:lnTo>
                  <a:lnTo>
                    <a:pt x="411535" y="1171633"/>
                  </a:lnTo>
                  <a:lnTo>
                    <a:pt x="408755" y="1176727"/>
                  </a:lnTo>
                  <a:lnTo>
                    <a:pt x="405769" y="1181822"/>
                  </a:lnTo>
                  <a:lnTo>
                    <a:pt x="402597" y="1186916"/>
                  </a:lnTo>
                  <a:lnTo>
                    <a:pt x="399267" y="1192010"/>
                  </a:lnTo>
                  <a:lnTo>
                    <a:pt x="395811" y="1197104"/>
                  </a:lnTo>
                  <a:lnTo>
                    <a:pt x="392274" y="1202198"/>
                  </a:lnTo>
                  <a:lnTo>
                    <a:pt x="388710" y="1207292"/>
                  </a:lnTo>
                  <a:lnTo>
                    <a:pt x="385164" y="1212386"/>
                  </a:lnTo>
                  <a:lnTo>
                    <a:pt x="381678" y="1217480"/>
                  </a:lnTo>
                  <a:lnTo>
                    <a:pt x="378290" y="1222574"/>
                  </a:lnTo>
                  <a:lnTo>
                    <a:pt x="375031" y="1227668"/>
                  </a:lnTo>
                  <a:lnTo>
                    <a:pt x="371925" y="1232762"/>
                  </a:lnTo>
                  <a:lnTo>
                    <a:pt x="368988" y="1237856"/>
                  </a:lnTo>
                  <a:lnTo>
                    <a:pt x="366227" y="1242950"/>
                  </a:lnTo>
                  <a:lnTo>
                    <a:pt x="363641" y="1248044"/>
                  </a:lnTo>
                  <a:lnTo>
                    <a:pt x="361232" y="1253138"/>
                  </a:lnTo>
                  <a:lnTo>
                    <a:pt x="358963" y="1258232"/>
                  </a:lnTo>
                  <a:lnTo>
                    <a:pt x="356805" y="1263326"/>
                  </a:lnTo>
                  <a:lnTo>
                    <a:pt x="354727" y="1268421"/>
                  </a:lnTo>
                  <a:lnTo>
                    <a:pt x="352696" y="1273515"/>
                  </a:lnTo>
                  <a:lnTo>
                    <a:pt x="350681" y="1278609"/>
                  </a:lnTo>
                  <a:lnTo>
                    <a:pt x="348652" y="1283703"/>
                  </a:lnTo>
                  <a:lnTo>
                    <a:pt x="346581" y="1288797"/>
                  </a:lnTo>
                  <a:lnTo>
                    <a:pt x="344447" y="1293891"/>
                  </a:lnTo>
                  <a:lnTo>
                    <a:pt x="342231" y="1298985"/>
                  </a:lnTo>
                  <a:lnTo>
                    <a:pt x="339917" y="1304079"/>
                  </a:lnTo>
                  <a:lnTo>
                    <a:pt x="337497" y="1309173"/>
                  </a:lnTo>
                  <a:lnTo>
                    <a:pt x="334978" y="1314267"/>
                  </a:lnTo>
                  <a:lnTo>
                    <a:pt x="332366" y="1319361"/>
                  </a:lnTo>
                  <a:lnTo>
                    <a:pt x="329670" y="1324455"/>
                  </a:lnTo>
                  <a:lnTo>
                    <a:pt x="326903" y="1329549"/>
                  </a:lnTo>
                  <a:lnTo>
                    <a:pt x="324082" y="1334643"/>
                  </a:lnTo>
                  <a:lnTo>
                    <a:pt x="321223" y="1339737"/>
                  </a:lnTo>
                  <a:lnTo>
                    <a:pt x="318348" y="1344831"/>
                  </a:lnTo>
                  <a:lnTo>
                    <a:pt x="315479" y="1349926"/>
                  </a:lnTo>
                  <a:lnTo>
                    <a:pt x="312638" y="1355020"/>
                  </a:lnTo>
                  <a:lnTo>
                    <a:pt x="309855" y="1360114"/>
                  </a:lnTo>
                  <a:lnTo>
                    <a:pt x="307149" y="1365208"/>
                  </a:lnTo>
                  <a:lnTo>
                    <a:pt x="304538" y="1370302"/>
                  </a:lnTo>
                  <a:lnTo>
                    <a:pt x="302039" y="1375396"/>
                  </a:lnTo>
                  <a:lnTo>
                    <a:pt x="299664" y="1380490"/>
                  </a:lnTo>
                  <a:lnTo>
                    <a:pt x="297424" y="1385584"/>
                  </a:lnTo>
                  <a:lnTo>
                    <a:pt x="295325" y="1390678"/>
                  </a:lnTo>
                  <a:lnTo>
                    <a:pt x="293370" y="1395772"/>
                  </a:lnTo>
                  <a:lnTo>
                    <a:pt x="291560" y="1400866"/>
                  </a:lnTo>
                  <a:lnTo>
                    <a:pt x="289893" y="1405960"/>
                  </a:lnTo>
                  <a:lnTo>
                    <a:pt x="288376" y="1411054"/>
                  </a:lnTo>
                  <a:lnTo>
                    <a:pt x="286991" y="1416148"/>
                  </a:lnTo>
                  <a:lnTo>
                    <a:pt x="285726" y="1421242"/>
                  </a:lnTo>
                  <a:lnTo>
                    <a:pt x="284569" y="1426336"/>
                  </a:lnTo>
                  <a:lnTo>
                    <a:pt x="283508" y="1431430"/>
                  </a:lnTo>
                  <a:lnTo>
                    <a:pt x="282530" y="1436525"/>
                  </a:lnTo>
                  <a:lnTo>
                    <a:pt x="281622" y="1441619"/>
                  </a:lnTo>
                  <a:lnTo>
                    <a:pt x="280768" y="1446713"/>
                  </a:lnTo>
                  <a:lnTo>
                    <a:pt x="279956" y="1451807"/>
                  </a:lnTo>
                  <a:lnTo>
                    <a:pt x="279174" y="1456901"/>
                  </a:lnTo>
                  <a:lnTo>
                    <a:pt x="278410" y="1461995"/>
                  </a:lnTo>
                  <a:lnTo>
                    <a:pt x="277655" y="1467089"/>
                  </a:lnTo>
                  <a:lnTo>
                    <a:pt x="276901" y="1472183"/>
                  </a:lnTo>
                  <a:lnTo>
                    <a:pt x="276144" y="1477277"/>
                  </a:lnTo>
                  <a:lnTo>
                    <a:pt x="275380" y="1482371"/>
                  </a:lnTo>
                  <a:lnTo>
                    <a:pt x="274609" y="1487465"/>
                  </a:lnTo>
                  <a:lnTo>
                    <a:pt x="273828" y="1492559"/>
                  </a:lnTo>
                  <a:lnTo>
                    <a:pt x="273037" y="1497653"/>
                  </a:lnTo>
                  <a:lnTo>
                    <a:pt x="272235" y="1502747"/>
                  </a:lnTo>
                  <a:lnTo>
                    <a:pt x="271421" y="1507841"/>
                  </a:lnTo>
                  <a:lnTo>
                    <a:pt x="270597" y="1512935"/>
                  </a:lnTo>
                  <a:lnTo>
                    <a:pt x="269764" y="1518029"/>
                  </a:lnTo>
                  <a:lnTo>
                    <a:pt x="268924" y="1523124"/>
                  </a:lnTo>
                  <a:lnTo>
                    <a:pt x="268085" y="1528218"/>
                  </a:lnTo>
                  <a:lnTo>
                    <a:pt x="267252" y="1533312"/>
                  </a:lnTo>
                  <a:lnTo>
                    <a:pt x="266433" y="1538406"/>
                  </a:lnTo>
                  <a:lnTo>
                    <a:pt x="265636" y="1543500"/>
                  </a:lnTo>
                  <a:lnTo>
                    <a:pt x="264871" y="1548594"/>
                  </a:lnTo>
                  <a:lnTo>
                    <a:pt x="264144" y="1553688"/>
                  </a:lnTo>
                  <a:lnTo>
                    <a:pt x="263464" y="1558782"/>
                  </a:lnTo>
                  <a:lnTo>
                    <a:pt x="262832" y="1563876"/>
                  </a:lnTo>
                  <a:lnTo>
                    <a:pt x="262255" y="1568970"/>
                  </a:lnTo>
                  <a:lnTo>
                    <a:pt x="261726" y="1574064"/>
                  </a:lnTo>
                  <a:lnTo>
                    <a:pt x="261235" y="1579158"/>
                  </a:lnTo>
                  <a:lnTo>
                    <a:pt x="260771" y="1584252"/>
                  </a:lnTo>
                  <a:lnTo>
                    <a:pt x="260322" y="1589346"/>
                  </a:lnTo>
                  <a:lnTo>
                    <a:pt x="259872" y="1594440"/>
                  </a:lnTo>
                  <a:lnTo>
                    <a:pt x="259410" y="1599534"/>
                  </a:lnTo>
                  <a:lnTo>
                    <a:pt x="258921" y="1604629"/>
                  </a:lnTo>
                  <a:lnTo>
                    <a:pt x="258396" y="1609723"/>
                  </a:lnTo>
                  <a:lnTo>
                    <a:pt x="257828" y="1614817"/>
                  </a:lnTo>
                  <a:lnTo>
                    <a:pt x="257214" y="1619911"/>
                  </a:lnTo>
                  <a:lnTo>
                    <a:pt x="256556" y="1625005"/>
                  </a:lnTo>
                  <a:lnTo>
                    <a:pt x="255868" y="1630099"/>
                  </a:lnTo>
                  <a:lnTo>
                    <a:pt x="255160" y="1635193"/>
                  </a:lnTo>
                  <a:lnTo>
                    <a:pt x="254448" y="1640287"/>
                  </a:lnTo>
                  <a:lnTo>
                    <a:pt x="253748" y="1645381"/>
                  </a:lnTo>
                  <a:lnTo>
                    <a:pt x="253073" y="1650475"/>
                  </a:lnTo>
                  <a:lnTo>
                    <a:pt x="252437" y="1655569"/>
                  </a:lnTo>
                  <a:lnTo>
                    <a:pt x="251850" y="1660663"/>
                  </a:lnTo>
                  <a:lnTo>
                    <a:pt x="251318" y="1665757"/>
                  </a:lnTo>
                  <a:lnTo>
                    <a:pt x="250844" y="1670851"/>
                  </a:lnTo>
                  <a:lnTo>
                    <a:pt x="250432" y="1675945"/>
                  </a:lnTo>
                  <a:lnTo>
                    <a:pt x="250071" y="1681039"/>
                  </a:lnTo>
                  <a:lnTo>
                    <a:pt x="249751" y="1686133"/>
                  </a:lnTo>
                  <a:lnTo>
                    <a:pt x="249464" y="1691228"/>
                  </a:lnTo>
                  <a:lnTo>
                    <a:pt x="249201" y="1696322"/>
                  </a:lnTo>
                  <a:lnTo>
                    <a:pt x="248953" y="1701416"/>
                  </a:lnTo>
                  <a:lnTo>
                    <a:pt x="248713" y="1706510"/>
                  </a:lnTo>
                  <a:lnTo>
                    <a:pt x="248476" y="1711604"/>
                  </a:lnTo>
                  <a:lnTo>
                    <a:pt x="248238" y="1716698"/>
                  </a:lnTo>
                  <a:lnTo>
                    <a:pt x="247998" y="1721792"/>
                  </a:lnTo>
                  <a:lnTo>
                    <a:pt x="247756" y="1726886"/>
                  </a:lnTo>
                  <a:lnTo>
                    <a:pt x="247516" y="1731980"/>
                  </a:lnTo>
                  <a:lnTo>
                    <a:pt x="247280" y="1737074"/>
                  </a:lnTo>
                  <a:lnTo>
                    <a:pt x="247051" y="1742168"/>
                  </a:lnTo>
                  <a:lnTo>
                    <a:pt x="246834" y="1747262"/>
                  </a:lnTo>
                  <a:lnTo>
                    <a:pt x="246628" y="1752356"/>
                  </a:lnTo>
                  <a:lnTo>
                    <a:pt x="246437" y="1757450"/>
                  </a:lnTo>
                  <a:lnTo>
                    <a:pt x="246258" y="1762544"/>
                  </a:lnTo>
                  <a:lnTo>
                    <a:pt x="246092" y="1767638"/>
                  </a:lnTo>
                  <a:lnTo>
                    <a:pt x="245934" y="1772733"/>
                  </a:lnTo>
                  <a:lnTo>
                    <a:pt x="245781" y="1777827"/>
                  </a:lnTo>
                  <a:lnTo>
                    <a:pt x="245626" y="1782921"/>
                  </a:lnTo>
                  <a:lnTo>
                    <a:pt x="245464" y="1788015"/>
                  </a:lnTo>
                  <a:lnTo>
                    <a:pt x="245290" y="1793109"/>
                  </a:lnTo>
                  <a:lnTo>
                    <a:pt x="245099" y="1798203"/>
                  </a:lnTo>
                  <a:lnTo>
                    <a:pt x="244888" y="1803297"/>
                  </a:lnTo>
                  <a:lnTo>
                    <a:pt x="244655" y="1808391"/>
                  </a:lnTo>
                  <a:lnTo>
                    <a:pt x="244399" y="1813485"/>
                  </a:lnTo>
                  <a:lnTo>
                    <a:pt x="244122" y="1818579"/>
                  </a:lnTo>
                  <a:lnTo>
                    <a:pt x="243827" y="1823673"/>
                  </a:lnTo>
                  <a:lnTo>
                    <a:pt x="243519" y="1828767"/>
                  </a:lnTo>
                  <a:lnTo>
                    <a:pt x="243204" y="1833861"/>
                  </a:lnTo>
                  <a:lnTo>
                    <a:pt x="242890" y="1838955"/>
                  </a:lnTo>
                  <a:lnTo>
                    <a:pt x="242585" y="1844049"/>
                  </a:lnTo>
                  <a:lnTo>
                    <a:pt x="242295" y="1849143"/>
                  </a:lnTo>
                  <a:lnTo>
                    <a:pt x="242027" y="1854237"/>
                  </a:lnTo>
                  <a:lnTo>
                    <a:pt x="241784" y="1859332"/>
                  </a:lnTo>
                  <a:lnTo>
                    <a:pt x="241570" y="1864426"/>
                  </a:lnTo>
                  <a:lnTo>
                    <a:pt x="241387" y="1869520"/>
                  </a:lnTo>
                  <a:lnTo>
                    <a:pt x="241234" y="1874614"/>
                  </a:lnTo>
                  <a:lnTo>
                    <a:pt x="241109" y="1879708"/>
                  </a:lnTo>
                  <a:lnTo>
                    <a:pt x="241010" y="1884802"/>
                  </a:lnTo>
                  <a:lnTo>
                    <a:pt x="240932" y="1889896"/>
                  </a:lnTo>
                  <a:lnTo>
                    <a:pt x="240869" y="1894990"/>
                  </a:lnTo>
                  <a:lnTo>
                    <a:pt x="240814" y="1900084"/>
                  </a:lnTo>
                  <a:lnTo>
                    <a:pt x="240762" y="1905178"/>
                  </a:lnTo>
                  <a:lnTo>
                    <a:pt x="240710" y="1910272"/>
                  </a:lnTo>
                  <a:lnTo>
                    <a:pt x="240652" y="1915366"/>
                  </a:lnTo>
                  <a:lnTo>
                    <a:pt x="240586" y="1920460"/>
                  </a:lnTo>
                  <a:lnTo>
                    <a:pt x="240509" y="1925554"/>
                  </a:lnTo>
                  <a:lnTo>
                    <a:pt x="240422" y="1930648"/>
                  </a:lnTo>
                  <a:lnTo>
                    <a:pt x="240324" y="1935742"/>
                  </a:lnTo>
                  <a:lnTo>
                    <a:pt x="240216" y="1940837"/>
                  </a:lnTo>
                  <a:lnTo>
                    <a:pt x="240102" y="1945931"/>
                  </a:lnTo>
                  <a:lnTo>
                    <a:pt x="239985" y="1951025"/>
                  </a:lnTo>
                  <a:lnTo>
                    <a:pt x="239868" y="1956119"/>
                  </a:lnTo>
                  <a:lnTo>
                    <a:pt x="239754" y="1961213"/>
                  </a:lnTo>
                  <a:lnTo>
                    <a:pt x="239645" y="1966307"/>
                  </a:lnTo>
                  <a:lnTo>
                    <a:pt x="239544" y="1971401"/>
                  </a:lnTo>
                  <a:lnTo>
                    <a:pt x="239451" y="1976495"/>
                  </a:lnTo>
                  <a:lnTo>
                    <a:pt x="239366" y="1981589"/>
                  </a:lnTo>
                  <a:lnTo>
                    <a:pt x="239290" y="1986683"/>
                  </a:lnTo>
                  <a:lnTo>
                    <a:pt x="239219" y="1991777"/>
                  </a:lnTo>
                  <a:lnTo>
                    <a:pt x="239150" y="1996871"/>
                  </a:lnTo>
                  <a:lnTo>
                    <a:pt x="239080" y="2001965"/>
                  </a:lnTo>
                  <a:lnTo>
                    <a:pt x="239006" y="2007059"/>
                  </a:lnTo>
                  <a:lnTo>
                    <a:pt x="238925" y="2012153"/>
                  </a:lnTo>
                  <a:lnTo>
                    <a:pt x="238835" y="2017247"/>
                  </a:lnTo>
                  <a:lnTo>
                    <a:pt x="238737" y="2022341"/>
                  </a:lnTo>
                  <a:lnTo>
                    <a:pt x="238631" y="2027436"/>
                  </a:lnTo>
                  <a:lnTo>
                    <a:pt x="238520" y="2032530"/>
                  </a:lnTo>
                  <a:lnTo>
                    <a:pt x="238407" y="2037624"/>
                  </a:lnTo>
                  <a:lnTo>
                    <a:pt x="238296" y="2042718"/>
                  </a:lnTo>
                  <a:lnTo>
                    <a:pt x="238195" y="2047812"/>
                  </a:lnTo>
                  <a:lnTo>
                    <a:pt x="238107" y="2052906"/>
                  </a:lnTo>
                  <a:lnTo>
                    <a:pt x="238037" y="2058000"/>
                  </a:lnTo>
                  <a:lnTo>
                    <a:pt x="237986" y="2063094"/>
                  </a:lnTo>
                  <a:lnTo>
                    <a:pt x="237956" y="2068188"/>
                  </a:lnTo>
                  <a:lnTo>
                    <a:pt x="237947" y="2073282"/>
                  </a:lnTo>
                  <a:lnTo>
                    <a:pt x="237958" y="2078376"/>
                  </a:lnTo>
                  <a:lnTo>
                    <a:pt x="237984" y="2083470"/>
                  </a:lnTo>
                  <a:lnTo>
                    <a:pt x="238024" y="2088564"/>
                  </a:lnTo>
                  <a:lnTo>
                    <a:pt x="238071" y="2093658"/>
                  </a:lnTo>
                  <a:lnTo>
                    <a:pt x="238121" y="2098752"/>
                  </a:lnTo>
                  <a:lnTo>
                    <a:pt x="238168" y="2103846"/>
                  </a:lnTo>
                  <a:lnTo>
                    <a:pt x="238208" y="2108941"/>
                  </a:lnTo>
                  <a:lnTo>
                    <a:pt x="238238" y="2114035"/>
                  </a:lnTo>
                  <a:lnTo>
                    <a:pt x="238255" y="2119129"/>
                  </a:lnTo>
                  <a:lnTo>
                    <a:pt x="238257" y="2124223"/>
                  </a:lnTo>
                  <a:lnTo>
                    <a:pt x="238242" y="2129317"/>
                  </a:lnTo>
                  <a:lnTo>
                    <a:pt x="238210" y="2134411"/>
                  </a:lnTo>
                  <a:lnTo>
                    <a:pt x="238160" y="2139505"/>
                  </a:lnTo>
                  <a:lnTo>
                    <a:pt x="238092" y="2144599"/>
                  </a:lnTo>
                  <a:lnTo>
                    <a:pt x="238006" y="2149693"/>
                  </a:lnTo>
                  <a:lnTo>
                    <a:pt x="237903" y="2154787"/>
                  </a:lnTo>
                  <a:lnTo>
                    <a:pt x="237786" y="2159881"/>
                  </a:lnTo>
                  <a:lnTo>
                    <a:pt x="237657" y="2164975"/>
                  </a:lnTo>
                  <a:lnTo>
                    <a:pt x="237518" y="2170069"/>
                  </a:lnTo>
                  <a:lnTo>
                    <a:pt x="237372" y="2175163"/>
                  </a:lnTo>
                  <a:lnTo>
                    <a:pt x="237223" y="2180257"/>
                  </a:lnTo>
                  <a:lnTo>
                    <a:pt x="237074" y="2185351"/>
                  </a:lnTo>
                  <a:lnTo>
                    <a:pt x="236929" y="2190445"/>
                  </a:lnTo>
                  <a:lnTo>
                    <a:pt x="236791" y="2195540"/>
                  </a:lnTo>
                  <a:lnTo>
                    <a:pt x="236665" y="2200634"/>
                  </a:lnTo>
                  <a:lnTo>
                    <a:pt x="236552" y="2205728"/>
                  </a:lnTo>
                  <a:lnTo>
                    <a:pt x="236455" y="2210822"/>
                  </a:lnTo>
                  <a:lnTo>
                    <a:pt x="236373" y="2215916"/>
                  </a:lnTo>
                  <a:lnTo>
                    <a:pt x="236308" y="2221010"/>
                  </a:lnTo>
                  <a:lnTo>
                    <a:pt x="236257" y="2226104"/>
                  </a:lnTo>
                  <a:lnTo>
                    <a:pt x="236221" y="2231198"/>
                  </a:lnTo>
                  <a:lnTo>
                    <a:pt x="236197" y="2236292"/>
                  </a:lnTo>
                  <a:lnTo>
                    <a:pt x="236183" y="2241386"/>
                  </a:lnTo>
                  <a:lnTo>
                    <a:pt x="236178" y="2246480"/>
                  </a:lnTo>
                  <a:lnTo>
                    <a:pt x="236180" y="2251574"/>
                  </a:lnTo>
                  <a:lnTo>
                    <a:pt x="236188" y="2256668"/>
                  </a:lnTo>
                  <a:lnTo>
                    <a:pt x="236200" y="2261762"/>
                  </a:lnTo>
                  <a:lnTo>
                    <a:pt x="236214" y="2266856"/>
                  </a:lnTo>
                  <a:lnTo>
                    <a:pt x="236229" y="2271950"/>
                  </a:lnTo>
                  <a:lnTo>
                    <a:pt x="236244" y="2277044"/>
                  </a:lnTo>
                  <a:lnTo>
                    <a:pt x="236259" y="2282139"/>
                  </a:lnTo>
                  <a:lnTo>
                    <a:pt x="236273" y="2287233"/>
                  </a:lnTo>
                  <a:lnTo>
                    <a:pt x="236283" y="2292327"/>
                  </a:lnTo>
                  <a:lnTo>
                    <a:pt x="236289" y="2297421"/>
                  </a:lnTo>
                  <a:lnTo>
                    <a:pt x="236290" y="2302515"/>
                  </a:lnTo>
                  <a:lnTo>
                    <a:pt x="236284" y="2307609"/>
                  </a:lnTo>
                  <a:lnTo>
                    <a:pt x="236270" y="2312703"/>
                  </a:lnTo>
                  <a:lnTo>
                    <a:pt x="236248" y="2317797"/>
                  </a:lnTo>
                  <a:lnTo>
                    <a:pt x="236219" y="2322891"/>
                  </a:lnTo>
                  <a:lnTo>
                    <a:pt x="236181" y="2327985"/>
                  </a:lnTo>
                  <a:lnTo>
                    <a:pt x="236136" y="2333079"/>
                  </a:lnTo>
                  <a:lnTo>
                    <a:pt x="236084" y="2338173"/>
                  </a:lnTo>
                  <a:lnTo>
                    <a:pt x="236027" y="2343267"/>
                  </a:lnTo>
                  <a:lnTo>
                    <a:pt x="235965" y="2348361"/>
                  </a:lnTo>
                  <a:lnTo>
                    <a:pt x="235901" y="2353455"/>
                  </a:lnTo>
                  <a:lnTo>
                    <a:pt x="235835" y="2358549"/>
                  </a:lnTo>
                  <a:lnTo>
                    <a:pt x="235770" y="2363644"/>
                  </a:lnTo>
                  <a:lnTo>
                    <a:pt x="235706" y="2368738"/>
                  </a:lnTo>
                  <a:lnTo>
                    <a:pt x="235645" y="2373832"/>
                  </a:lnTo>
                  <a:lnTo>
                    <a:pt x="235588" y="2378926"/>
                  </a:lnTo>
                  <a:lnTo>
                    <a:pt x="235536" y="2384020"/>
                  </a:lnTo>
                  <a:lnTo>
                    <a:pt x="235489" y="2389114"/>
                  </a:lnTo>
                  <a:lnTo>
                    <a:pt x="235447" y="2394208"/>
                  </a:lnTo>
                  <a:lnTo>
                    <a:pt x="235411" y="2399302"/>
                  </a:lnTo>
                  <a:lnTo>
                    <a:pt x="235380" y="2404396"/>
                  </a:lnTo>
                  <a:lnTo>
                    <a:pt x="235355" y="2409490"/>
                  </a:lnTo>
                  <a:lnTo>
                    <a:pt x="235335" y="2414584"/>
                  </a:lnTo>
                  <a:lnTo>
                    <a:pt x="235321" y="2419678"/>
                  </a:lnTo>
                  <a:lnTo>
                    <a:pt x="235311" y="2424772"/>
                  </a:lnTo>
                  <a:lnTo>
                    <a:pt x="235306" y="2429866"/>
                  </a:lnTo>
                  <a:lnTo>
                    <a:pt x="235304" y="2434960"/>
                  </a:lnTo>
                  <a:lnTo>
                    <a:pt x="235306" y="2440054"/>
                  </a:lnTo>
                  <a:lnTo>
                    <a:pt x="235310" y="2445148"/>
                  </a:lnTo>
                  <a:lnTo>
                    <a:pt x="235315" y="2450243"/>
                  </a:lnTo>
                  <a:lnTo>
                    <a:pt x="235322" y="2455337"/>
                  </a:lnTo>
                  <a:lnTo>
                    <a:pt x="235328" y="2460431"/>
                  </a:lnTo>
                  <a:lnTo>
                    <a:pt x="235334" y="2465525"/>
                  </a:lnTo>
                  <a:lnTo>
                    <a:pt x="235336" y="2470619"/>
                  </a:lnTo>
                  <a:lnTo>
                    <a:pt x="235336" y="2475713"/>
                  </a:lnTo>
                  <a:lnTo>
                    <a:pt x="235332" y="2480807"/>
                  </a:lnTo>
                  <a:lnTo>
                    <a:pt x="235324" y="2485901"/>
                  </a:lnTo>
                  <a:lnTo>
                    <a:pt x="235312" y="2490995"/>
                  </a:lnTo>
                  <a:lnTo>
                    <a:pt x="235295" y="2496089"/>
                  </a:lnTo>
                  <a:lnTo>
                    <a:pt x="235274" y="2501183"/>
                  </a:lnTo>
                  <a:lnTo>
                    <a:pt x="235249" y="2506277"/>
                  </a:lnTo>
                  <a:lnTo>
                    <a:pt x="235221" y="2511371"/>
                  </a:lnTo>
                  <a:lnTo>
                    <a:pt x="235190" y="2516465"/>
                  </a:lnTo>
                  <a:lnTo>
                    <a:pt x="235156" y="2521559"/>
                  </a:lnTo>
                  <a:lnTo>
                    <a:pt x="235121" y="2526653"/>
                  </a:lnTo>
                  <a:lnTo>
                    <a:pt x="235085" y="2531748"/>
                  </a:lnTo>
                  <a:lnTo>
                    <a:pt x="235049" y="2536842"/>
                  </a:lnTo>
                  <a:lnTo>
                    <a:pt x="235013" y="2541936"/>
                  </a:lnTo>
                  <a:lnTo>
                    <a:pt x="234978" y="2547030"/>
                  </a:lnTo>
                  <a:lnTo>
                    <a:pt x="234944" y="2552124"/>
                  </a:lnTo>
                  <a:lnTo>
                    <a:pt x="234910" y="2557218"/>
                  </a:lnTo>
                  <a:lnTo>
                    <a:pt x="234878" y="2562312"/>
                  </a:lnTo>
                  <a:lnTo>
                    <a:pt x="234848" y="2567406"/>
                  </a:lnTo>
                  <a:lnTo>
                    <a:pt x="234818" y="2572500"/>
                  </a:lnTo>
                  <a:lnTo>
                    <a:pt x="234789" y="2577594"/>
                  </a:lnTo>
                  <a:lnTo>
                    <a:pt x="234760" y="2582688"/>
                  </a:lnTo>
                  <a:lnTo>
                    <a:pt x="234732" y="2587782"/>
                  </a:lnTo>
                  <a:lnTo>
                    <a:pt x="234703" y="2592876"/>
                  </a:lnTo>
                  <a:lnTo>
                    <a:pt x="234673" y="2597970"/>
                  </a:lnTo>
                  <a:lnTo>
                    <a:pt x="234644" y="2603064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0" name="pg30">
              <a:extLst>
                <a:ext uri="{FF2B5EF4-FFF2-40B4-BE49-F238E27FC236}">
                  <a16:creationId xmlns:a16="http://schemas.microsoft.com/office/drawing/2014/main" id="{521D54D4-9679-4563-DA2C-F596939B725B}"/>
                </a:ext>
              </a:extLst>
            </p:cNvPr>
            <p:cNvSpPr/>
            <p:nvPr/>
          </p:nvSpPr>
          <p:spPr>
            <a:xfrm>
              <a:off x="4204299" y="4186299"/>
              <a:ext cx="477099" cy="2527034"/>
            </a:xfrm>
            <a:custGeom>
              <a:avLst/>
              <a:gdLst/>
              <a:ahLst/>
              <a:cxnLst/>
              <a:rect l="0" t="0" r="0" b="0"/>
              <a:pathLst>
                <a:path w="477099" h="2527034">
                  <a:moveTo>
                    <a:pt x="238382" y="2527034"/>
                  </a:moveTo>
                  <a:lnTo>
                    <a:pt x="238381" y="2522089"/>
                  </a:lnTo>
                  <a:lnTo>
                    <a:pt x="238381" y="2517144"/>
                  </a:lnTo>
                  <a:lnTo>
                    <a:pt x="238383" y="2512198"/>
                  </a:lnTo>
                  <a:lnTo>
                    <a:pt x="238385" y="2507253"/>
                  </a:lnTo>
                  <a:lnTo>
                    <a:pt x="238387" y="2502308"/>
                  </a:lnTo>
                  <a:lnTo>
                    <a:pt x="238388" y="2497363"/>
                  </a:lnTo>
                  <a:lnTo>
                    <a:pt x="238388" y="2492417"/>
                  </a:lnTo>
                  <a:lnTo>
                    <a:pt x="238385" y="2487472"/>
                  </a:lnTo>
                  <a:lnTo>
                    <a:pt x="238378" y="2482527"/>
                  </a:lnTo>
                  <a:lnTo>
                    <a:pt x="238368" y="2477581"/>
                  </a:lnTo>
                  <a:lnTo>
                    <a:pt x="238355" y="2472636"/>
                  </a:lnTo>
                  <a:lnTo>
                    <a:pt x="238338" y="2467691"/>
                  </a:lnTo>
                  <a:lnTo>
                    <a:pt x="238318" y="2462746"/>
                  </a:lnTo>
                  <a:lnTo>
                    <a:pt x="238297" y="2457800"/>
                  </a:lnTo>
                  <a:lnTo>
                    <a:pt x="238274" y="2452855"/>
                  </a:lnTo>
                  <a:lnTo>
                    <a:pt x="238250" y="2447910"/>
                  </a:lnTo>
                  <a:lnTo>
                    <a:pt x="238226" y="2442965"/>
                  </a:lnTo>
                  <a:lnTo>
                    <a:pt x="238203" y="2438019"/>
                  </a:lnTo>
                  <a:lnTo>
                    <a:pt x="238182" y="2433074"/>
                  </a:lnTo>
                  <a:lnTo>
                    <a:pt x="238163" y="2428129"/>
                  </a:lnTo>
                  <a:lnTo>
                    <a:pt x="238145" y="2423183"/>
                  </a:lnTo>
                  <a:lnTo>
                    <a:pt x="238127" y="2418238"/>
                  </a:lnTo>
                  <a:lnTo>
                    <a:pt x="238111" y="2413293"/>
                  </a:lnTo>
                  <a:lnTo>
                    <a:pt x="238094" y="2408348"/>
                  </a:lnTo>
                  <a:lnTo>
                    <a:pt x="238076" y="2403402"/>
                  </a:lnTo>
                  <a:lnTo>
                    <a:pt x="238055" y="2398457"/>
                  </a:lnTo>
                  <a:lnTo>
                    <a:pt x="238032" y="2393512"/>
                  </a:lnTo>
                  <a:lnTo>
                    <a:pt x="238006" y="2388567"/>
                  </a:lnTo>
                  <a:lnTo>
                    <a:pt x="237977" y="2383621"/>
                  </a:lnTo>
                  <a:lnTo>
                    <a:pt x="237944" y="2378676"/>
                  </a:lnTo>
                  <a:lnTo>
                    <a:pt x="237909" y="2373731"/>
                  </a:lnTo>
                  <a:lnTo>
                    <a:pt x="237873" y="2368785"/>
                  </a:lnTo>
                  <a:lnTo>
                    <a:pt x="237837" y="2363840"/>
                  </a:lnTo>
                  <a:lnTo>
                    <a:pt x="237802" y="2358895"/>
                  </a:lnTo>
                  <a:lnTo>
                    <a:pt x="237770" y="2353950"/>
                  </a:lnTo>
                  <a:lnTo>
                    <a:pt x="237742" y="2349004"/>
                  </a:lnTo>
                  <a:lnTo>
                    <a:pt x="237719" y="2344059"/>
                  </a:lnTo>
                  <a:lnTo>
                    <a:pt x="237700" y="2339114"/>
                  </a:lnTo>
                  <a:lnTo>
                    <a:pt x="237688" y="2334169"/>
                  </a:lnTo>
                  <a:lnTo>
                    <a:pt x="237681" y="2329223"/>
                  </a:lnTo>
                  <a:lnTo>
                    <a:pt x="237677" y="2324278"/>
                  </a:lnTo>
                  <a:lnTo>
                    <a:pt x="237676" y="2319333"/>
                  </a:lnTo>
                  <a:lnTo>
                    <a:pt x="237676" y="2314387"/>
                  </a:lnTo>
                  <a:lnTo>
                    <a:pt x="237676" y="2309442"/>
                  </a:lnTo>
                  <a:lnTo>
                    <a:pt x="237673" y="2304497"/>
                  </a:lnTo>
                  <a:lnTo>
                    <a:pt x="237667" y="2299552"/>
                  </a:lnTo>
                  <a:lnTo>
                    <a:pt x="237657" y="2294606"/>
                  </a:lnTo>
                  <a:lnTo>
                    <a:pt x="237641" y="2289661"/>
                  </a:lnTo>
                  <a:lnTo>
                    <a:pt x="237620" y="2284716"/>
                  </a:lnTo>
                  <a:lnTo>
                    <a:pt x="237594" y="2279771"/>
                  </a:lnTo>
                  <a:lnTo>
                    <a:pt x="237564" y="2274825"/>
                  </a:lnTo>
                  <a:lnTo>
                    <a:pt x="237531" y="2269880"/>
                  </a:lnTo>
                  <a:lnTo>
                    <a:pt x="237495" y="2264935"/>
                  </a:lnTo>
                  <a:lnTo>
                    <a:pt x="237459" y="2259989"/>
                  </a:lnTo>
                  <a:lnTo>
                    <a:pt x="237424" y="2255044"/>
                  </a:lnTo>
                  <a:lnTo>
                    <a:pt x="237391" y="2250099"/>
                  </a:lnTo>
                  <a:lnTo>
                    <a:pt x="237361" y="2245154"/>
                  </a:lnTo>
                  <a:lnTo>
                    <a:pt x="237335" y="2240208"/>
                  </a:lnTo>
                  <a:lnTo>
                    <a:pt x="237314" y="2235263"/>
                  </a:lnTo>
                  <a:lnTo>
                    <a:pt x="237298" y="2230318"/>
                  </a:lnTo>
                  <a:lnTo>
                    <a:pt x="237287" y="2225373"/>
                  </a:lnTo>
                  <a:lnTo>
                    <a:pt x="237280" y="2220427"/>
                  </a:lnTo>
                  <a:lnTo>
                    <a:pt x="237278" y="2215482"/>
                  </a:lnTo>
                  <a:lnTo>
                    <a:pt x="237280" y="2210537"/>
                  </a:lnTo>
                  <a:lnTo>
                    <a:pt x="237284" y="2205591"/>
                  </a:lnTo>
                  <a:lnTo>
                    <a:pt x="237290" y="2200646"/>
                  </a:lnTo>
                  <a:lnTo>
                    <a:pt x="237298" y="2195701"/>
                  </a:lnTo>
                  <a:lnTo>
                    <a:pt x="237306" y="2190756"/>
                  </a:lnTo>
                  <a:lnTo>
                    <a:pt x="237315" y="2185810"/>
                  </a:lnTo>
                  <a:lnTo>
                    <a:pt x="237323" y="2180865"/>
                  </a:lnTo>
                  <a:lnTo>
                    <a:pt x="237331" y="2175920"/>
                  </a:lnTo>
                  <a:lnTo>
                    <a:pt x="237338" y="2170975"/>
                  </a:lnTo>
                  <a:lnTo>
                    <a:pt x="237344" y="2166029"/>
                  </a:lnTo>
                  <a:lnTo>
                    <a:pt x="237349" y="2161084"/>
                  </a:lnTo>
                  <a:lnTo>
                    <a:pt x="237353" y="2156139"/>
                  </a:lnTo>
                  <a:lnTo>
                    <a:pt x="237356" y="2151193"/>
                  </a:lnTo>
                  <a:lnTo>
                    <a:pt x="237358" y="2146248"/>
                  </a:lnTo>
                  <a:lnTo>
                    <a:pt x="237359" y="2141303"/>
                  </a:lnTo>
                  <a:lnTo>
                    <a:pt x="237359" y="2136358"/>
                  </a:lnTo>
                  <a:lnTo>
                    <a:pt x="237358" y="2131412"/>
                  </a:lnTo>
                  <a:lnTo>
                    <a:pt x="237356" y="2126467"/>
                  </a:lnTo>
                  <a:lnTo>
                    <a:pt x="237352" y="2121522"/>
                  </a:lnTo>
                  <a:lnTo>
                    <a:pt x="237346" y="2116577"/>
                  </a:lnTo>
                  <a:lnTo>
                    <a:pt x="237338" y="2111631"/>
                  </a:lnTo>
                  <a:lnTo>
                    <a:pt x="237326" y="2106686"/>
                  </a:lnTo>
                  <a:lnTo>
                    <a:pt x="237310" y="2101741"/>
                  </a:lnTo>
                  <a:lnTo>
                    <a:pt x="237289" y="2096795"/>
                  </a:lnTo>
                  <a:lnTo>
                    <a:pt x="237260" y="2091850"/>
                  </a:lnTo>
                  <a:lnTo>
                    <a:pt x="237222" y="2086905"/>
                  </a:lnTo>
                  <a:lnTo>
                    <a:pt x="237174" y="2081960"/>
                  </a:lnTo>
                  <a:lnTo>
                    <a:pt x="237113" y="2077014"/>
                  </a:lnTo>
                  <a:lnTo>
                    <a:pt x="237039" y="2072069"/>
                  </a:lnTo>
                  <a:lnTo>
                    <a:pt x="236950" y="2067124"/>
                  </a:lnTo>
                  <a:lnTo>
                    <a:pt x="236845" y="2062179"/>
                  </a:lnTo>
                  <a:lnTo>
                    <a:pt x="236724" y="2057233"/>
                  </a:lnTo>
                  <a:lnTo>
                    <a:pt x="236587" y="2052288"/>
                  </a:lnTo>
                  <a:lnTo>
                    <a:pt x="236435" y="2047343"/>
                  </a:lnTo>
                  <a:lnTo>
                    <a:pt x="236270" y="2042397"/>
                  </a:lnTo>
                  <a:lnTo>
                    <a:pt x="236093" y="2037452"/>
                  </a:lnTo>
                  <a:lnTo>
                    <a:pt x="235910" y="2032507"/>
                  </a:lnTo>
                  <a:lnTo>
                    <a:pt x="235724" y="2027562"/>
                  </a:lnTo>
                  <a:lnTo>
                    <a:pt x="235539" y="2022616"/>
                  </a:lnTo>
                  <a:lnTo>
                    <a:pt x="235361" y="2017671"/>
                  </a:lnTo>
                  <a:lnTo>
                    <a:pt x="235192" y="2012726"/>
                  </a:lnTo>
                  <a:lnTo>
                    <a:pt x="235038" y="2007781"/>
                  </a:lnTo>
                  <a:lnTo>
                    <a:pt x="234902" y="2002835"/>
                  </a:lnTo>
                  <a:lnTo>
                    <a:pt x="234786" y="1997890"/>
                  </a:lnTo>
                  <a:lnTo>
                    <a:pt x="234694" y="1992945"/>
                  </a:lnTo>
                  <a:lnTo>
                    <a:pt x="234626" y="1987999"/>
                  </a:lnTo>
                  <a:lnTo>
                    <a:pt x="234580" y="1983054"/>
                  </a:lnTo>
                  <a:lnTo>
                    <a:pt x="234554" y="1978109"/>
                  </a:lnTo>
                  <a:lnTo>
                    <a:pt x="234545" y="1973164"/>
                  </a:lnTo>
                  <a:lnTo>
                    <a:pt x="234549" y="1968218"/>
                  </a:lnTo>
                  <a:lnTo>
                    <a:pt x="234564" y="1963273"/>
                  </a:lnTo>
                  <a:lnTo>
                    <a:pt x="234585" y="1958328"/>
                  </a:lnTo>
                  <a:lnTo>
                    <a:pt x="234609" y="1953382"/>
                  </a:lnTo>
                  <a:lnTo>
                    <a:pt x="234631" y="1948437"/>
                  </a:lnTo>
                  <a:lnTo>
                    <a:pt x="234648" y="1943492"/>
                  </a:lnTo>
                  <a:lnTo>
                    <a:pt x="234656" y="1938547"/>
                  </a:lnTo>
                  <a:lnTo>
                    <a:pt x="234653" y="1933601"/>
                  </a:lnTo>
                  <a:lnTo>
                    <a:pt x="234638" y="1928656"/>
                  </a:lnTo>
                  <a:lnTo>
                    <a:pt x="234608" y="1923711"/>
                  </a:lnTo>
                  <a:lnTo>
                    <a:pt x="234563" y="1918766"/>
                  </a:lnTo>
                  <a:lnTo>
                    <a:pt x="234502" y="1913820"/>
                  </a:lnTo>
                  <a:lnTo>
                    <a:pt x="234425" y="1908875"/>
                  </a:lnTo>
                  <a:lnTo>
                    <a:pt x="234333" y="1903930"/>
                  </a:lnTo>
                  <a:lnTo>
                    <a:pt x="234226" y="1898984"/>
                  </a:lnTo>
                  <a:lnTo>
                    <a:pt x="234104" y="1894039"/>
                  </a:lnTo>
                  <a:lnTo>
                    <a:pt x="233972" y="1889094"/>
                  </a:lnTo>
                  <a:lnTo>
                    <a:pt x="233831" y="1884149"/>
                  </a:lnTo>
                  <a:lnTo>
                    <a:pt x="233685" y="1879203"/>
                  </a:lnTo>
                  <a:lnTo>
                    <a:pt x="233538" y="1874258"/>
                  </a:lnTo>
                  <a:lnTo>
                    <a:pt x="233392" y="1869313"/>
                  </a:lnTo>
                  <a:lnTo>
                    <a:pt x="233251" y="1864368"/>
                  </a:lnTo>
                  <a:lnTo>
                    <a:pt x="233117" y="1859422"/>
                  </a:lnTo>
                  <a:lnTo>
                    <a:pt x="232993" y="1854477"/>
                  </a:lnTo>
                  <a:lnTo>
                    <a:pt x="232881" y="1849532"/>
                  </a:lnTo>
                  <a:lnTo>
                    <a:pt x="232782" y="1844586"/>
                  </a:lnTo>
                  <a:lnTo>
                    <a:pt x="232698" y="1839641"/>
                  </a:lnTo>
                  <a:lnTo>
                    <a:pt x="232625" y="1834696"/>
                  </a:lnTo>
                  <a:lnTo>
                    <a:pt x="232564" y="1829751"/>
                  </a:lnTo>
                  <a:lnTo>
                    <a:pt x="232512" y="1824805"/>
                  </a:lnTo>
                  <a:lnTo>
                    <a:pt x="232468" y="1819860"/>
                  </a:lnTo>
                  <a:lnTo>
                    <a:pt x="232429" y="1814915"/>
                  </a:lnTo>
                  <a:lnTo>
                    <a:pt x="232393" y="1809970"/>
                  </a:lnTo>
                  <a:lnTo>
                    <a:pt x="232356" y="1805024"/>
                  </a:lnTo>
                  <a:lnTo>
                    <a:pt x="232318" y="1800079"/>
                  </a:lnTo>
                  <a:lnTo>
                    <a:pt x="232273" y="1795134"/>
                  </a:lnTo>
                  <a:lnTo>
                    <a:pt x="232221" y="1790188"/>
                  </a:lnTo>
                  <a:lnTo>
                    <a:pt x="232158" y="1785243"/>
                  </a:lnTo>
                  <a:lnTo>
                    <a:pt x="232083" y="1780298"/>
                  </a:lnTo>
                  <a:lnTo>
                    <a:pt x="231994" y="1775353"/>
                  </a:lnTo>
                  <a:lnTo>
                    <a:pt x="231890" y="1770407"/>
                  </a:lnTo>
                  <a:lnTo>
                    <a:pt x="231768" y="1765462"/>
                  </a:lnTo>
                  <a:lnTo>
                    <a:pt x="231627" y="1760517"/>
                  </a:lnTo>
                  <a:lnTo>
                    <a:pt x="231466" y="1755572"/>
                  </a:lnTo>
                  <a:lnTo>
                    <a:pt x="231284" y="1750626"/>
                  </a:lnTo>
                  <a:lnTo>
                    <a:pt x="231078" y="1745681"/>
                  </a:lnTo>
                  <a:lnTo>
                    <a:pt x="230850" y="1740736"/>
                  </a:lnTo>
                  <a:lnTo>
                    <a:pt x="230600" y="1735790"/>
                  </a:lnTo>
                  <a:lnTo>
                    <a:pt x="230330" y="1730845"/>
                  </a:lnTo>
                  <a:lnTo>
                    <a:pt x="230042" y="1725900"/>
                  </a:lnTo>
                  <a:lnTo>
                    <a:pt x="229736" y="1720955"/>
                  </a:lnTo>
                  <a:lnTo>
                    <a:pt x="229415" y="1716009"/>
                  </a:lnTo>
                  <a:lnTo>
                    <a:pt x="229083" y="1711064"/>
                  </a:lnTo>
                  <a:lnTo>
                    <a:pt x="228742" y="1706119"/>
                  </a:lnTo>
                  <a:lnTo>
                    <a:pt x="228396" y="1701174"/>
                  </a:lnTo>
                  <a:lnTo>
                    <a:pt x="228049" y="1696228"/>
                  </a:lnTo>
                  <a:lnTo>
                    <a:pt x="227706" y="1691283"/>
                  </a:lnTo>
                  <a:lnTo>
                    <a:pt x="227368" y="1686338"/>
                  </a:lnTo>
                  <a:lnTo>
                    <a:pt x="227040" y="1681392"/>
                  </a:lnTo>
                  <a:lnTo>
                    <a:pt x="226723" y="1676447"/>
                  </a:lnTo>
                  <a:lnTo>
                    <a:pt x="226421" y="1671502"/>
                  </a:lnTo>
                  <a:lnTo>
                    <a:pt x="226134" y="1666557"/>
                  </a:lnTo>
                  <a:lnTo>
                    <a:pt x="225864" y="1661611"/>
                  </a:lnTo>
                  <a:lnTo>
                    <a:pt x="225611" y="1656666"/>
                  </a:lnTo>
                  <a:lnTo>
                    <a:pt x="225374" y="1651721"/>
                  </a:lnTo>
                  <a:lnTo>
                    <a:pt x="225153" y="1646776"/>
                  </a:lnTo>
                  <a:lnTo>
                    <a:pt x="224941" y="1641830"/>
                  </a:lnTo>
                  <a:lnTo>
                    <a:pt x="224737" y="1636885"/>
                  </a:lnTo>
                  <a:lnTo>
                    <a:pt x="224535" y="1631940"/>
                  </a:lnTo>
                  <a:lnTo>
                    <a:pt x="224329" y="1626994"/>
                  </a:lnTo>
                  <a:lnTo>
                    <a:pt x="224115" y="1622049"/>
                  </a:lnTo>
                  <a:lnTo>
                    <a:pt x="223887" y="1617104"/>
                  </a:lnTo>
                  <a:lnTo>
                    <a:pt x="223640" y="1612159"/>
                  </a:lnTo>
                  <a:lnTo>
                    <a:pt x="223370" y="1607213"/>
                  </a:lnTo>
                  <a:lnTo>
                    <a:pt x="223073" y="1602268"/>
                  </a:lnTo>
                  <a:lnTo>
                    <a:pt x="222747" y="1597323"/>
                  </a:lnTo>
                  <a:lnTo>
                    <a:pt x="222394" y="1592378"/>
                  </a:lnTo>
                  <a:lnTo>
                    <a:pt x="222019" y="1587432"/>
                  </a:lnTo>
                  <a:lnTo>
                    <a:pt x="221624" y="1582487"/>
                  </a:lnTo>
                  <a:lnTo>
                    <a:pt x="221216" y="1577542"/>
                  </a:lnTo>
                  <a:lnTo>
                    <a:pt x="220800" y="1572596"/>
                  </a:lnTo>
                  <a:lnTo>
                    <a:pt x="220384" y="1567651"/>
                  </a:lnTo>
                  <a:lnTo>
                    <a:pt x="219972" y="1562706"/>
                  </a:lnTo>
                  <a:lnTo>
                    <a:pt x="219572" y="1557761"/>
                  </a:lnTo>
                  <a:lnTo>
                    <a:pt x="219190" y="1552815"/>
                  </a:lnTo>
                  <a:lnTo>
                    <a:pt x="218828" y="1547870"/>
                  </a:lnTo>
                  <a:lnTo>
                    <a:pt x="218486" y="1542925"/>
                  </a:lnTo>
                  <a:lnTo>
                    <a:pt x="218164" y="1537980"/>
                  </a:lnTo>
                  <a:lnTo>
                    <a:pt x="217858" y="1533034"/>
                  </a:lnTo>
                  <a:lnTo>
                    <a:pt x="217565" y="1528089"/>
                  </a:lnTo>
                  <a:lnTo>
                    <a:pt x="217280" y="1523144"/>
                  </a:lnTo>
                  <a:lnTo>
                    <a:pt x="216998" y="1518198"/>
                  </a:lnTo>
                  <a:lnTo>
                    <a:pt x="216711" y="1513253"/>
                  </a:lnTo>
                  <a:lnTo>
                    <a:pt x="216414" y="1508308"/>
                  </a:lnTo>
                  <a:lnTo>
                    <a:pt x="216099" y="1503363"/>
                  </a:lnTo>
                  <a:lnTo>
                    <a:pt x="215758" y="1498417"/>
                  </a:lnTo>
                  <a:lnTo>
                    <a:pt x="215388" y="1493472"/>
                  </a:lnTo>
                  <a:lnTo>
                    <a:pt x="214981" y="1488527"/>
                  </a:lnTo>
                  <a:lnTo>
                    <a:pt x="214534" y="1483582"/>
                  </a:lnTo>
                  <a:lnTo>
                    <a:pt x="214041" y="1478636"/>
                  </a:lnTo>
                  <a:lnTo>
                    <a:pt x="213498" y="1473691"/>
                  </a:lnTo>
                  <a:lnTo>
                    <a:pt x="212901" y="1468746"/>
                  </a:lnTo>
                  <a:lnTo>
                    <a:pt x="212248" y="1463800"/>
                  </a:lnTo>
                  <a:lnTo>
                    <a:pt x="211538" y="1458855"/>
                  </a:lnTo>
                  <a:lnTo>
                    <a:pt x="210765" y="1453910"/>
                  </a:lnTo>
                  <a:lnTo>
                    <a:pt x="209938" y="1448965"/>
                  </a:lnTo>
                  <a:lnTo>
                    <a:pt x="209061" y="1444019"/>
                  </a:lnTo>
                  <a:lnTo>
                    <a:pt x="208140" y="1439074"/>
                  </a:lnTo>
                  <a:lnTo>
                    <a:pt x="207182" y="1434129"/>
                  </a:lnTo>
                  <a:lnTo>
                    <a:pt x="206193" y="1429184"/>
                  </a:lnTo>
                  <a:lnTo>
                    <a:pt x="205178" y="1424238"/>
                  </a:lnTo>
                  <a:lnTo>
                    <a:pt x="204144" y="1419293"/>
                  </a:lnTo>
                  <a:lnTo>
                    <a:pt x="203094" y="1414348"/>
                  </a:lnTo>
                  <a:lnTo>
                    <a:pt x="202030" y="1409402"/>
                  </a:lnTo>
                  <a:lnTo>
                    <a:pt x="200952" y="1404457"/>
                  </a:lnTo>
                  <a:lnTo>
                    <a:pt x="199858" y="1399512"/>
                  </a:lnTo>
                  <a:lnTo>
                    <a:pt x="198743" y="1394567"/>
                  </a:lnTo>
                  <a:lnTo>
                    <a:pt x="197602" y="1389621"/>
                  </a:lnTo>
                  <a:lnTo>
                    <a:pt x="196429" y="1384676"/>
                  </a:lnTo>
                  <a:lnTo>
                    <a:pt x="195216" y="1379731"/>
                  </a:lnTo>
                  <a:lnTo>
                    <a:pt x="193959" y="1374786"/>
                  </a:lnTo>
                  <a:lnTo>
                    <a:pt x="192650" y="1369840"/>
                  </a:lnTo>
                  <a:lnTo>
                    <a:pt x="191284" y="1364895"/>
                  </a:lnTo>
                  <a:lnTo>
                    <a:pt x="189857" y="1359950"/>
                  </a:lnTo>
                  <a:lnTo>
                    <a:pt x="188360" y="1355004"/>
                  </a:lnTo>
                  <a:lnTo>
                    <a:pt x="186802" y="1350059"/>
                  </a:lnTo>
                  <a:lnTo>
                    <a:pt x="185182" y="1345114"/>
                  </a:lnTo>
                  <a:lnTo>
                    <a:pt x="183506" y="1340169"/>
                  </a:lnTo>
                  <a:lnTo>
                    <a:pt x="181779" y="1335223"/>
                  </a:lnTo>
                  <a:lnTo>
                    <a:pt x="180007" y="1330278"/>
                  </a:lnTo>
                  <a:lnTo>
                    <a:pt x="178201" y="1325333"/>
                  </a:lnTo>
                  <a:lnTo>
                    <a:pt x="176371" y="1320387"/>
                  </a:lnTo>
                  <a:lnTo>
                    <a:pt x="174529" y="1315442"/>
                  </a:lnTo>
                  <a:lnTo>
                    <a:pt x="172689" y="1310497"/>
                  </a:lnTo>
                  <a:lnTo>
                    <a:pt x="170869" y="1305552"/>
                  </a:lnTo>
                  <a:lnTo>
                    <a:pt x="169079" y="1300606"/>
                  </a:lnTo>
                  <a:lnTo>
                    <a:pt x="167330" y="1295661"/>
                  </a:lnTo>
                  <a:lnTo>
                    <a:pt x="165628" y="1290716"/>
                  </a:lnTo>
                  <a:lnTo>
                    <a:pt x="163975" y="1285771"/>
                  </a:lnTo>
                  <a:lnTo>
                    <a:pt x="162369" y="1280825"/>
                  </a:lnTo>
                  <a:lnTo>
                    <a:pt x="160802" y="1275880"/>
                  </a:lnTo>
                  <a:lnTo>
                    <a:pt x="159262" y="1270935"/>
                  </a:lnTo>
                  <a:lnTo>
                    <a:pt x="157733" y="1265989"/>
                  </a:lnTo>
                  <a:lnTo>
                    <a:pt x="156193" y="1261044"/>
                  </a:lnTo>
                  <a:lnTo>
                    <a:pt x="154617" y="1256099"/>
                  </a:lnTo>
                  <a:lnTo>
                    <a:pt x="152984" y="1251154"/>
                  </a:lnTo>
                  <a:lnTo>
                    <a:pt x="151278" y="1246208"/>
                  </a:lnTo>
                  <a:lnTo>
                    <a:pt x="149485" y="1241263"/>
                  </a:lnTo>
                  <a:lnTo>
                    <a:pt x="147597" y="1236318"/>
                  </a:lnTo>
                  <a:lnTo>
                    <a:pt x="145612" y="1231373"/>
                  </a:lnTo>
                  <a:lnTo>
                    <a:pt x="143535" y="1226427"/>
                  </a:lnTo>
                  <a:lnTo>
                    <a:pt x="141375" y="1221482"/>
                  </a:lnTo>
                  <a:lnTo>
                    <a:pt x="139145" y="1216537"/>
                  </a:lnTo>
                  <a:lnTo>
                    <a:pt x="136863" y="1211591"/>
                  </a:lnTo>
                  <a:lnTo>
                    <a:pt x="134553" y="1206646"/>
                  </a:lnTo>
                  <a:lnTo>
                    <a:pt x="132235" y="1201701"/>
                  </a:lnTo>
                  <a:lnTo>
                    <a:pt x="129925" y="1196756"/>
                  </a:lnTo>
                  <a:lnTo>
                    <a:pt x="127637" y="1191810"/>
                  </a:lnTo>
                  <a:lnTo>
                    <a:pt x="125376" y="1186865"/>
                  </a:lnTo>
                  <a:lnTo>
                    <a:pt x="123147" y="1181920"/>
                  </a:lnTo>
                  <a:lnTo>
                    <a:pt x="120946" y="1176975"/>
                  </a:lnTo>
                  <a:lnTo>
                    <a:pt x="118766" y="1172029"/>
                  </a:lnTo>
                  <a:lnTo>
                    <a:pt x="116596" y="1167084"/>
                  </a:lnTo>
                  <a:lnTo>
                    <a:pt x="114420" y="1162139"/>
                  </a:lnTo>
                  <a:lnTo>
                    <a:pt x="112220" y="1157193"/>
                  </a:lnTo>
                  <a:lnTo>
                    <a:pt x="109981" y="1152248"/>
                  </a:lnTo>
                  <a:lnTo>
                    <a:pt x="107690" y="1147303"/>
                  </a:lnTo>
                  <a:lnTo>
                    <a:pt x="105336" y="1142358"/>
                  </a:lnTo>
                  <a:lnTo>
                    <a:pt x="102913" y="1137412"/>
                  </a:lnTo>
                  <a:lnTo>
                    <a:pt x="100418" y="1132467"/>
                  </a:lnTo>
                  <a:lnTo>
                    <a:pt x="97853" y="1127522"/>
                  </a:lnTo>
                  <a:lnTo>
                    <a:pt x="95221" y="1122577"/>
                  </a:lnTo>
                  <a:lnTo>
                    <a:pt x="92532" y="1117631"/>
                  </a:lnTo>
                  <a:lnTo>
                    <a:pt x="89790" y="1112686"/>
                  </a:lnTo>
                  <a:lnTo>
                    <a:pt x="87012" y="1107741"/>
                  </a:lnTo>
                  <a:lnTo>
                    <a:pt x="84209" y="1102795"/>
                  </a:lnTo>
                  <a:lnTo>
                    <a:pt x="81388" y="1097850"/>
                  </a:lnTo>
                  <a:lnTo>
                    <a:pt x="78555" y="1092905"/>
                  </a:lnTo>
                  <a:lnTo>
                    <a:pt x="75716" y="1087960"/>
                  </a:lnTo>
                  <a:lnTo>
                    <a:pt x="72871" y="1083014"/>
                  </a:lnTo>
                  <a:lnTo>
                    <a:pt x="70021" y="1078069"/>
                  </a:lnTo>
                  <a:lnTo>
                    <a:pt x="67167" y="1073124"/>
                  </a:lnTo>
                  <a:lnTo>
                    <a:pt x="64308" y="1068179"/>
                  </a:lnTo>
                  <a:lnTo>
                    <a:pt x="61444" y="1063233"/>
                  </a:lnTo>
                  <a:lnTo>
                    <a:pt x="58578" y="1058288"/>
                  </a:lnTo>
                  <a:lnTo>
                    <a:pt x="55713" y="1053343"/>
                  </a:lnTo>
                  <a:lnTo>
                    <a:pt x="52857" y="1048397"/>
                  </a:lnTo>
                  <a:lnTo>
                    <a:pt x="50017" y="1043452"/>
                  </a:lnTo>
                  <a:lnTo>
                    <a:pt x="47203" y="1038507"/>
                  </a:lnTo>
                  <a:lnTo>
                    <a:pt x="44428" y="1033562"/>
                  </a:lnTo>
                  <a:lnTo>
                    <a:pt x="41704" y="1028616"/>
                  </a:lnTo>
                  <a:lnTo>
                    <a:pt x="39046" y="1023671"/>
                  </a:lnTo>
                  <a:lnTo>
                    <a:pt x="36470" y="1018726"/>
                  </a:lnTo>
                  <a:lnTo>
                    <a:pt x="34000" y="1013781"/>
                  </a:lnTo>
                  <a:lnTo>
                    <a:pt x="31641" y="1008835"/>
                  </a:lnTo>
                  <a:lnTo>
                    <a:pt x="29408" y="1003890"/>
                  </a:lnTo>
                  <a:lnTo>
                    <a:pt x="27310" y="998945"/>
                  </a:lnTo>
                  <a:lnTo>
                    <a:pt x="25356" y="993999"/>
                  </a:lnTo>
                  <a:lnTo>
                    <a:pt x="23553" y="989054"/>
                  </a:lnTo>
                  <a:lnTo>
                    <a:pt x="21905" y="984109"/>
                  </a:lnTo>
                  <a:lnTo>
                    <a:pt x="20409" y="979164"/>
                  </a:lnTo>
                  <a:lnTo>
                    <a:pt x="19063" y="974218"/>
                  </a:lnTo>
                  <a:lnTo>
                    <a:pt x="17861" y="969273"/>
                  </a:lnTo>
                  <a:lnTo>
                    <a:pt x="16790" y="964328"/>
                  </a:lnTo>
                  <a:lnTo>
                    <a:pt x="15819" y="959383"/>
                  </a:lnTo>
                  <a:lnTo>
                    <a:pt x="14923" y="954437"/>
                  </a:lnTo>
                  <a:lnTo>
                    <a:pt x="14079" y="949492"/>
                  </a:lnTo>
                  <a:lnTo>
                    <a:pt x="13261" y="944547"/>
                  </a:lnTo>
                  <a:lnTo>
                    <a:pt x="12445" y="939601"/>
                  </a:lnTo>
                  <a:lnTo>
                    <a:pt x="11611" y="934656"/>
                  </a:lnTo>
                  <a:lnTo>
                    <a:pt x="10743" y="929711"/>
                  </a:lnTo>
                  <a:lnTo>
                    <a:pt x="9831" y="924766"/>
                  </a:lnTo>
                  <a:lnTo>
                    <a:pt x="8870" y="919820"/>
                  </a:lnTo>
                  <a:lnTo>
                    <a:pt x="7864" y="914875"/>
                  </a:lnTo>
                  <a:lnTo>
                    <a:pt x="6830" y="909930"/>
                  </a:lnTo>
                  <a:lnTo>
                    <a:pt x="5787" y="904985"/>
                  </a:lnTo>
                  <a:lnTo>
                    <a:pt x="4756" y="900039"/>
                  </a:lnTo>
                  <a:lnTo>
                    <a:pt x="3762" y="895094"/>
                  </a:lnTo>
                  <a:lnTo>
                    <a:pt x="2831" y="890149"/>
                  </a:lnTo>
                  <a:lnTo>
                    <a:pt x="1990" y="885203"/>
                  </a:lnTo>
                  <a:lnTo>
                    <a:pt x="1263" y="880258"/>
                  </a:lnTo>
                  <a:lnTo>
                    <a:pt x="674" y="875313"/>
                  </a:lnTo>
                  <a:lnTo>
                    <a:pt x="259" y="870368"/>
                  </a:lnTo>
                  <a:lnTo>
                    <a:pt x="32" y="865422"/>
                  </a:lnTo>
                  <a:lnTo>
                    <a:pt x="0" y="860477"/>
                  </a:lnTo>
                  <a:lnTo>
                    <a:pt x="172" y="855532"/>
                  </a:lnTo>
                  <a:lnTo>
                    <a:pt x="558" y="850587"/>
                  </a:lnTo>
                  <a:lnTo>
                    <a:pt x="1161" y="845641"/>
                  </a:lnTo>
                  <a:lnTo>
                    <a:pt x="1985" y="840696"/>
                  </a:lnTo>
                  <a:lnTo>
                    <a:pt x="3029" y="835751"/>
                  </a:lnTo>
                  <a:lnTo>
                    <a:pt x="4293" y="830805"/>
                  </a:lnTo>
                  <a:lnTo>
                    <a:pt x="5772" y="825860"/>
                  </a:lnTo>
                  <a:lnTo>
                    <a:pt x="7482" y="820915"/>
                  </a:lnTo>
                  <a:lnTo>
                    <a:pt x="9399" y="815970"/>
                  </a:lnTo>
                  <a:lnTo>
                    <a:pt x="11509" y="811024"/>
                  </a:lnTo>
                  <a:lnTo>
                    <a:pt x="13803" y="806079"/>
                  </a:lnTo>
                  <a:lnTo>
                    <a:pt x="16270" y="801134"/>
                  </a:lnTo>
                  <a:lnTo>
                    <a:pt x="18901" y="796189"/>
                  </a:lnTo>
                  <a:lnTo>
                    <a:pt x="21687" y="791243"/>
                  </a:lnTo>
                  <a:lnTo>
                    <a:pt x="24618" y="786298"/>
                  </a:lnTo>
                  <a:lnTo>
                    <a:pt x="27686" y="781353"/>
                  </a:lnTo>
                  <a:lnTo>
                    <a:pt x="30885" y="776407"/>
                  </a:lnTo>
                  <a:lnTo>
                    <a:pt x="34221" y="771462"/>
                  </a:lnTo>
                  <a:lnTo>
                    <a:pt x="37674" y="766517"/>
                  </a:lnTo>
                  <a:lnTo>
                    <a:pt x="41236" y="761572"/>
                  </a:lnTo>
                  <a:lnTo>
                    <a:pt x="44900" y="756626"/>
                  </a:lnTo>
                  <a:lnTo>
                    <a:pt x="48655" y="751681"/>
                  </a:lnTo>
                  <a:lnTo>
                    <a:pt x="52492" y="746736"/>
                  </a:lnTo>
                  <a:lnTo>
                    <a:pt x="56393" y="741791"/>
                  </a:lnTo>
                  <a:lnTo>
                    <a:pt x="60344" y="736845"/>
                  </a:lnTo>
                  <a:lnTo>
                    <a:pt x="64323" y="731900"/>
                  </a:lnTo>
                  <a:lnTo>
                    <a:pt x="68310" y="726955"/>
                  </a:lnTo>
                  <a:lnTo>
                    <a:pt x="72275" y="722009"/>
                  </a:lnTo>
                  <a:lnTo>
                    <a:pt x="76198" y="717064"/>
                  </a:lnTo>
                  <a:lnTo>
                    <a:pt x="80058" y="712119"/>
                  </a:lnTo>
                  <a:lnTo>
                    <a:pt x="83841" y="707174"/>
                  </a:lnTo>
                  <a:lnTo>
                    <a:pt x="87534" y="702228"/>
                  </a:lnTo>
                  <a:lnTo>
                    <a:pt x="91130" y="697283"/>
                  </a:lnTo>
                  <a:lnTo>
                    <a:pt x="94628" y="692338"/>
                  </a:lnTo>
                  <a:lnTo>
                    <a:pt x="98027" y="687393"/>
                  </a:lnTo>
                  <a:lnTo>
                    <a:pt x="101333" y="682447"/>
                  </a:lnTo>
                  <a:lnTo>
                    <a:pt x="104549" y="677502"/>
                  </a:lnTo>
                  <a:lnTo>
                    <a:pt x="107677" y="672557"/>
                  </a:lnTo>
                  <a:lnTo>
                    <a:pt x="110731" y="667611"/>
                  </a:lnTo>
                  <a:lnTo>
                    <a:pt x="113713" y="662666"/>
                  </a:lnTo>
                  <a:lnTo>
                    <a:pt x="116624" y="657721"/>
                  </a:lnTo>
                  <a:lnTo>
                    <a:pt x="119463" y="652776"/>
                  </a:lnTo>
                  <a:lnTo>
                    <a:pt x="122225" y="647830"/>
                  </a:lnTo>
                  <a:lnTo>
                    <a:pt x="124908" y="642885"/>
                  </a:lnTo>
                  <a:lnTo>
                    <a:pt x="127507" y="637940"/>
                  </a:lnTo>
                  <a:lnTo>
                    <a:pt x="130021" y="632994"/>
                  </a:lnTo>
                  <a:lnTo>
                    <a:pt x="132445" y="628049"/>
                  </a:lnTo>
                  <a:lnTo>
                    <a:pt x="134781" y="623104"/>
                  </a:lnTo>
                  <a:lnTo>
                    <a:pt x="137043" y="618159"/>
                  </a:lnTo>
                  <a:lnTo>
                    <a:pt x="139240" y="613213"/>
                  </a:lnTo>
                  <a:lnTo>
                    <a:pt x="141384" y="608268"/>
                  </a:lnTo>
                  <a:lnTo>
                    <a:pt x="143486" y="603323"/>
                  </a:lnTo>
                  <a:lnTo>
                    <a:pt x="145556" y="598378"/>
                  </a:lnTo>
                  <a:lnTo>
                    <a:pt x="147605" y="593432"/>
                  </a:lnTo>
                  <a:lnTo>
                    <a:pt x="149640" y="588487"/>
                  </a:lnTo>
                  <a:lnTo>
                    <a:pt x="151667" y="583542"/>
                  </a:lnTo>
                  <a:lnTo>
                    <a:pt x="153688" y="578596"/>
                  </a:lnTo>
                  <a:lnTo>
                    <a:pt x="155703" y="573651"/>
                  </a:lnTo>
                  <a:lnTo>
                    <a:pt x="157710" y="568706"/>
                  </a:lnTo>
                  <a:lnTo>
                    <a:pt x="159705" y="563761"/>
                  </a:lnTo>
                  <a:lnTo>
                    <a:pt x="161681" y="558815"/>
                  </a:lnTo>
                  <a:lnTo>
                    <a:pt x="163635" y="553870"/>
                  </a:lnTo>
                  <a:lnTo>
                    <a:pt x="165559" y="548925"/>
                  </a:lnTo>
                  <a:lnTo>
                    <a:pt x="167450" y="543980"/>
                  </a:lnTo>
                  <a:lnTo>
                    <a:pt x="169302" y="539034"/>
                  </a:lnTo>
                  <a:lnTo>
                    <a:pt x="171111" y="534089"/>
                  </a:lnTo>
                  <a:lnTo>
                    <a:pt x="172871" y="529144"/>
                  </a:lnTo>
                  <a:lnTo>
                    <a:pt x="174582" y="524198"/>
                  </a:lnTo>
                  <a:lnTo>
                    <a:pt x="176244" y="519253"/>
                  </a:lnTo>
                  <a:lnTo>
                    <a:pt x="177860" y="514308"/>
                  </a:lnTo>
                  <a:lnTo>
                    <a:pt x="179430" y="509363"/>
                  </a:lnTo>
                  <a:lnTo>
                    <a:pt x="180957" y="504417"/>
                  </a:lnTo>
                  <a:lnTo>
                    <a:pt x="182444" y="499472"/>
                  </a:lnTo>
                  <a:lnTo>
                    <a:pt x="183894" y="494527"/>
                  </a:lnTo>
                  <a:lnTo>
                    <a:pt x="185311" y="489582"/>
                  </a:lnTo>
                  <a:lnTo>
                    <a:pt x="186697" y="484636"/>
                  </a:lnTo>
                  <a:lnTo>
                    <a:pt x="188052" y="479691"/>
                  </a:lnTo>
                  <a:lnTo>
                    <a:pt x="189380" y="474746"/>
                  </a:lnTo>
                  <a:lnTo>
                    <a:pt x="190683" y="469800"/>
                  </a:lnTo>
                  <a:lnTo>
                    <a:pt x="191961" y="464855"/>
                  </a:lnTo>
                  <a:lnTo>
                    <a:pt x="193213" y="459910"/>
                  </a:lnTo>
                  <a:lnTo>
                    <a:pt x="194440" y="454965"/>
                  </a:lnTo>
                  <a:lnTo>
                    <a:pt x="195641" y="450019"/>
                  </a:lnTo>
                  <a:lnTo>
                    <a:pt x="196818" y="445074"/>
                  </a:lnTo>
                  <a:lnTo>
                    <a:pt x="197971" y="440129"/>
                  </a:lnTo>
                  <a:lnTo>
                    <a:pt x="199103" y="435184"/>
                  </a:lnTo>
                  <a:lnTo>
                    <a:pt x="200216" y="430238"/>
                  </a:lnTo>
                  <a:lnTo>
                    <a:pt x="201317" y="425293"/>
                  </a:lnTo>
                  <a:lnTo>
                    <a:pt x="202412" y="420348"/>
                  </a:lnTo>
                  <a:lnTo>
                    <a:pt x="203506" y="415402"/>
                  </a:lnTo>
                  <a:lnTo>
                    <a:pt x="204604" y="410457"/>
                  </a:lnTo>
                  <a:lnTo>
                    <a:pt x="205711" y="405512"/>
                  </a:lnTo>
                  <a:lnTo>
                    <a:pt x="206830" y="400567"/>
                  </a:lnTo>
                  <a:lnTo>
                    <a:pt x="207962" y="395621"/>
                  </a:lnTo>
                  <a:lnTo>
                    <a:pt x="209107" y="390676"/>
                  </a:lnTo>
                  <a:lnTo>
                    <a:pt x="210264" y="385731"/>
                  </a:lnTo>
                  <a:lnTo>
                    <a:pt x="211429" y="380786"/>
                  </a:lnTo>
                  <a:lnTo>
                    <a:pt x="212595" y="375840"/>
                  </a:lnTo>
                  <a:lnTo>
                    <a:pt x="213753" y="370895"/>
                  </a:lnTo>
                  <a:lnTo>
                    <a:pt x="214897" y="365950"/>
                  </a:lnTo>
                  <a:lnTo>
                    <a:pt x="216015" y="361004"/>
                  </a:lnTo>
                  <a:lnTo>
                    <a:pt x="217101" y="356059"/>
                  </a:lnTo>
                  <a:lnTo>
                    <a:pt x="218145" y="351114"/>
                  </a:lnTo>
                  <a:lnTo>
                    <a:pt x="219139" y="346169"/>
                  </a:lnTo>
                  <a:lnTo>
                    <a:pt x="220077" y="341223"/>
                  </a:lnTo>
                  <a:lnTo>
                    <a:pt x="220953" y="336278"/>
                  </a:lnTo>
                  <a:lnTo>
                    <a:pt x="221758" y="331333"/>
                  </a:lnTo>
                  <a:lnTo>
                    <a:pt x="222498" y="326388"/>
                  </a:lnTo>
                  <a:lnTo>
                    <a:pt x="223177" y="321442"/>
                  </a:lnTo>
                  <a:lnTo>
                    <a:pt x="223797" y="316497"/>
                  </a:lnTo>
                  <a:lnTo>
                    <a:pt x="224363" y="311552"/>
                  </a:lnTo>
                  <a:lnTo>
                    <a:pt x="224883" y="306606"/>
                  </a:lnTo>
                  <a:lnTo>
                    <a:pt x="225363" y="301661"/>
                  </a:lnTo>
                  <a:lnTo>
                    <a:pt x="225811" y="296716"/>
                  </a:lnTo>
                  <a:lnTo>
                    <a:pt x="226232" y="291771"/>
                  </a:lnTo>
                  <a:lnTo>
                    <a:pt x="226633" y="286825"/>
                  </a:lnTo>
                  <a:lnTo>
                    <a:pt x="227020" y="281880"/>
                  </a:lnTo>
                  <a:lnTo>
                    <a:pt x="227396" y="276935"/>
                  </a:lnTo>
                  <a:lnTo>
                    <a:pt x="227765" y="271990"/>
                  </a:lnTo>
                  <a:lnTo>
                    <a:pt x="228126" y="267044"/>
                  </a:lnTo>
                  <a:lnTo>
                    <a:pt x="228481" y="262099"/>
                  </a:lnTo>
                  <a:lnTo>
                    <a:pt x="228828" y="257154"/>
                  </a:lnTo>
                  <a:lnTo>
                    <a:pt x="229167" y="252208"/>
                  </a:lnTo>
                  <a:lnTo>
                    <a:pt x="229497" y="247263"/>
                  </a:lnTo>
                  <a:lnTo>
                    <a:pt x="229816" y="242318"/>
                  </a:lnTo>
                  <a:lnTo>
                    <a:pt x="230126" y="237373"/>
                  </a:lnTo>
                  <a:lnTo>
                    <a:pt x="230425" y="232427"/>
                  </a:lnTo>
                  <a:lnTo>
                    <a:pt x="230716" y="227482"/>
                  </a:lnTo>
                  <a:lnTo>
                    <a:pt x="230999" y="222537"/>
                  </a:lnTo>
                  <a:lnTo>
                    <a:pt x="231278" y="217592"/>
                  </a:lnTo>
                  <a:lnTo>
                    <a:pt x="231553" y="212646"/>
                  </a:lnTo>
                  <a:lnTo>
                    <a:pt x="231826" y="207701"/>
                  </a:lnTo>
                  <a:lnTo>
                    <a:pt x="232098" y="202756"/>
                  </a:lnTo>
                  <a:lnTo>
                    <a:pt x="232371" y="197810"/>
                  </a:lnTo>
                  <a:lnTo>
                    <a:pt x="232645" y="192865"/>
                  </a:lnTo>
                  <a:lnTo>
                    <a:pt x="232920" y="187920"/>
                  </a:lnTo>
                  <a:lnTo>
                    <a:pt x="233195" y="182975"/>
                  </a:lnTo>
                  <a:lnTo>
                    <a:pt x="233470" y="178029"/>
                  </a:lnTo>
                  <a:lnTo>
                    <a:pt x="233743" y="173084"/>
                  </a:lnTo>
                  <a:lnTo>
                    <a:pt x="234013" y="168139"/>
                  </a:lnTo>
                  <a:lnTo>
                    <a:pt x="234278" y="163194"/>
                  </a:lnTo>
                  <a:lnTo>
                    <a:pt x="234536" y="158248"/>
                  </a:lnTo>
                  <a:lnTo>
                    <a:pt x="234786" y="153303"/>
                  </a:lnTo>
                  <a:lnTo>
                    <a:pt x="235026" y="148358"/>
                  </a:lnTo>
                  <a:lnTo>
                    <a:pt x="235254" y="143412"/>
                  </a:lnTo>
                  <a:lnTo>
                    <a:pt x="235469" y="138467"/>
                  </a:lnTo>
                  <a:lnTo>
                    <a:pt x="235669" y="133522"/>
                  </a:lnTo>
                  <a:lnTo>
                    <a:pt x="235855" y="128577"/>
                  </a:lnTo>
                  <a:lnTo>
                    <a:pt x="236028" y="123631"/>
                  </a:lnTo>
                  <a:lnTo>
                    <a:pt x="236186" y="118686"/>
                  </a:lnTo>
                  <a:lnTo>
                    <a:pt x="236332" y="113741"/>
                  </a:lnTo>
                  <a:lnTo>
                    <a:pt x="236465" y="108796"/>
                  </a:lnTo>
                  <a:lnTo>
                    <a:pt x="236587" y="103850"/>
                  </a:lnTo>
                  <a:lnTo>
                    <a:pt x="236700" y="98905"/>
                  </a:lnTo>
                  <a:lnTo>
                    <a:pt x="236805" y="93960"/>
                  </a:lnTo>
                  <a:lnTo>
                    <a:pt x="236902" y="89014"/>
                  </a:lnTo>
                  <a:lnTo>
                    <a:pt x="236993" y="84069"/>
                  </a:lnTo>
                  <a:lnTo>
                    <a:pt x="237081" y="79124"/>
                  </a:lnTo>
                  <a:lnTo>
                    <a:pt x="237165" y="74179"/>
                  </a:lnTo>
                  <a:lnTo>
                    <a:pt x="237246" y="69233"/>
                  </a:lnTo>
                  <a:lnTo>
                    <a:pt x="237324" y="64288"/>
                  </a:lnTo>
                  <a:lnTo>
                    <a:pt x="237401" y="59343"/>
                  </a:lnTo>
                  <a:lnTo>
                    <a:pt x="237475" y="54398"/>
                  </a:lnTo>
                  <a:lnTo>
                    <a:pt x="237546" y="49452"/>
                  </a:lnTo>
                  <a:lnTo>
                    <a:pt x="237615" y="44507"/>
                  </a:lnTo>
                  <a:lnTo>
                    <a:pt x="237682" y="39562"/>
                  </a:lnTo>
                  <a:lnTo>
                    <a:pt x="237745" y="34616"/>
                  </a:lnTo>
                  <a:lnTo>
                    <a:pt x="237806" y="29671"/>
                  </a:lnTo>
                  <a:lnTo>
                    <a:pt x="237864" y="24726"/>
                  </a:lnTo>
                  <a:lnTo>
                    <a:pt x="237919" y="19781"/>
                  </a:lnTo>
                  <a:lnTo>
                    <a:pt x="237972" y="14835"/>
                  </a:lnTo>
                  <a:lnTo>
                    <a:pt x="238023" y="9890"/>
                  </a:lnTo>
                  <a:lnTo>
                    <a:pt x="238072" y="4945"/>
                  </a:lnTo>
                  <a:lnTo>
                    <a:pt x="238118" y="0"/>
                  </a:lnTo>
                  <a:lnTo>
                    <a:pt x="238980" y="0"/>
                  </a:lnTo>
                  <a:lnTo>
                    <a:pt x="239027" y="4945"/>
                  </a:lnTo>
                  <a:lnTo>
                    <a:pt x="239076" y="9890"/>
                  </a:lnTo>
                  <a:lnTo>
                    <a:pt x="239127" y="14835"/>
                  </a:lnTo>
                  <a:lnTo>
                    <a:pt x="239180" y="19781"/>
                  </a:lnTo>
                  <a:lnTo>
                    <a:pt x="239235" y="24726"/>
                  </a:lnTo>
                  <a:lnTo>
                    <a:pt x="239293" y="29671"/>
                  </a:lnTo>
                  <a:lnTo>
                    <a:pt x="239354" y="34616"/>
                  </a:lnTo>
                  <a:lnTo>
                    <a:pt x="239417" y="39562"/>
                  </a:lnTo>
                  <a:lnTo>
                    <a:pt x="239484" y="44507"/>
                  </a:lnTo>
                  <a:lnTo>
                    <a:pt x="239553" y="49452"/>
                  </a:lnTo>
                  <a:lnTo>
                    <a:pt x="239624" y="54398"/>
                  </a:lnTo>
                  <a:lnTo>
                    <a:pt x="239698" y="59343"/>
                  </a:lnTo>
                  <a:lnTo>
                    <a:pt x="239775" y="64288"/>
                  </a:lnTo>
                  <a:lnTo>
                    <a:pt x="239853" y="69233"/>
                  </a:lnTo>
                  <a:lnTo>
                    <a:pt x="239934" y="74179"/>
                  </a:lnTo>
                  <a:lnTo>
                    <a:pt x="240018" y="79124"/>
                  </a:lnTo>
                  <a:lnTo>
                    <a:pt x="240106" y="84069"/>
                  </a:lnTo>
                  <a:lnTo>
                    <a:pt x="240197" y="89014"/>
                  </a:lnTo>
                  <a:lnTo>
                    <a:pt x="240294" y="93960"/>
                  </a:lnTo>
                  <a:lnTo>
                    <a:pt x="240399" y="98905"/>
                  </a:lnTo>
                  <a:lnTo>
                    <a:pt x="240512" y="103850"/>
                  </a:lnTo>
                  <a:lnTo>
                    <a:pt x="240634" y="108796"/>
                  </a:lnTo>
                  <a:lnTo>
                    <a:pt x="240767" y="113741"/>
                  </a:lnTo>
                  <a:lnTo>
                    <a:pt x="240913" y="118686"/>
                  </a:lnTo>
                  <a:lnTo>
                    <a:pt x="241071" y="123631"/>
                  </a:lnTo>
                  <a:lnTo>
                    <a:pt x="241243" y="128577"/>
                  </a:lnTo>
                  <a:lnTo>
                    <a:pt x="241430" y="133522"/>
                  </a:lnTo>
                  <a:lnTo>
                    <a:pt x="241630" y="138467"/>
                  </a:lnTo>
                  <a:lnTo>
                    <a:pt x="241845" y="143412"/>
                  </a:lnTo>
                  <a:lnTo>
                    <a:pt x="242073" y="148358"/>
                  </a:lnTo>
                  <a:lnTo>
                    <a:pt x="242313" y="153303"/>
                  </a:lnTo>
                  <a:lnTo>
                    <a:pt x="242563" y="158248"/>
                  </a:lnTo>
                  <a:lnTo>
                    <a:pt x="242821" y="163194"/>
                  </a:lnTo>
                  <a:lnTo>
                    <a:pt x="243086" y="168139"/>
                  </a:lnTo>
                  <a:lnTo>
                    <a:pt x="243355" y="173084"/>
                  </a:lnTo>
                  <a:lnTo>
                    <a:pt x="243628" y="178029"/>
                  </a:lnTo>
                  <a:lnTo>
                    <a:pt x="243903" y="182975"/>
                  </a:lnTo>
                  <a:lnTo>
                    <a:pt x="244179" y="187920"/>
                  </a:lnTo>
                  <a:lnTo>
                    <a:pt x="244454" y="192865"/>
                  </a:lnTo>
                  <a:lnTo>
                    <a:pt x="244727" y="197810"/>
                  </a:lnTo>
                  <a:lnTo>
                    <a:pt x="245000" y="202756"/>
                  </a:lnTo>
                  <a:lnTo>
                    <a:pt x="245273" y="207701"/>
                  </a:lnTo>
                  <a:lnTo>
                    <a:pt x="245546" y="212646"/>
                  </a:lnTo>
                  <a:lnTo>
                    <a:pt x="245821" y="217592"/>
                  </a:lnTo>
                  <a:lnTo>
                    <a:pt x="246099" y="222537"/>
                  </a:lnTo>
                  <a:lnTo>
                    <a:pt x="246383" y="227482"/>
                  </a:lnTo>
                  <a:lnTo>
                    <a:pt x="246674" y="232427"/>
                  </a:lnTo>
                  <a:lnTo>
                    <a:pt x="246973" y="237373"/>
                  </a:lnTo>
                  <a:lnTo>
                    <a:pt x="247282" y="242318"/>
                  </a:lnTo>
                  <a:lnTo>
                    <a:pt x="247602" y="247263"/>
                  </a:lnTo>
                  <a:lnTo>
                    <a:pt x="247932" y="252208"/>
                  </a:lnTo>
                  <a:lnTo>
                    <a:pt x="248271" y="257154"/>
                  </a:lnTo>
                  <a:lnTo>
                    <a:pt x="248618" y="262099"/>
                  </a:lnTo>
                  <a:lnTo>
                    <a:pt x="248973" y="267044"/>
                  </a:lnTo>
                  <a:lnTo>
                    <a:pt x="249334" y="271990"/>
                  </a:lnTo>
                  <a:lnTo>
                    <a:pt x="249703" y="276935"/>
                  </a:lnTo>
                  <a:lnTo>
                    <a:pt x="250079" y="281880"/>
                  </a:lnTo>
                  <a:lnTo>
                    <a:pt x="250466" y="286825"/>
                  </a:lnTo>
                  <a:lnTo>
                    <a:pt x="250867" y="291771"/>
                  </a:lnTo>
                  <a:lnTo>
                    <a:pt x="251288" y="296716"/>
                  </a:lnTo>
                  <a:lnTo>
                    <a:pt x="251736" y="301661"/>
                  </a:lnTo>
                  <a:lnTo>
                    <a:pt x="252216" y="306606"/>
                  </a:lnTo>
                  <a:lnTo>
                    <a:pt x="252735" y="311552"/>
                  </a:lnTo>
                  <a:lnTo>
                    <a:pt x="253302" y="316497"/>
                  </a:lnTo>
                  <a:lnTo>
                    <a:pt x="253922" y="321442"/>
                  </a:lnTo>
                  <a:lnTo>
                    <a:pt x="254601" y="326388"/>
                  </a:lnTo>
                  <a:lnTo>
                    <a:pt x="255341" y="331333"/>
                  </a:lnTo>
                  <a:lnTo>
                    <a:pt x="256146" y="336278"/>
                  </a:lnTo>
                  <a:lnTo>
                    <a:pt x="257022" y="341223"/>
                  </a:lnTo>
                  <a:lnTo>
                    <a:pt x="257960" y="346169"/>
                  </a:lnTo>
                  <a:lnTo>
                    <a:pt x="258954" y="351114"/>
                  </a:lnTo>
                  <a:lnTo>
                    <a:pt x="259998" y="356059"/>
                  </a:lnTo>
                  <a:lnTo>
                    <a:pt x="261083" y="361004"/>
                  </a:lnTo>
                  <a:lnTo>
                    <a:pt x="262202" y="365950"/>
                  </a:lnTo>
                  <a:lnTo>
                    <a:pt x="263346" y="370895"/>
                  </a:lnTo>
                  <a:lnTo>
                    <a:pt x="264504" y="375840"/>
                  </a:lnTo>
                  <a:lnTo>
                    <a:pt x="265670" y="380786"/>
                  </a:lnTo>
                  <a:lnTo>
                    <a:pt x="266835" y="385731"/>
                  </a:lnTo>
                  <a:lnTo>
                    <a:pt x="267992" y="390676"/>
                  </a:lnTo>
                  <a:lnTo>
                    <a:pt x="269137" y="395621"/>
                  </a:lnTo>
                  <a:lnTo>
                    <a:pt x="270269" y="400567"/>
                  </a:lnTo>
                  <a:lnTo>
                    <a:pt x="271388" y="405512"/>
                  </a:lnTo>
                  <a:lnTo>
                    <a:pt x="272495" y="410457"/>
                  </a:lnTo>
                  <a:lnTo>
                    <a:pt x="273593" y="415402"/>
                  </a:lnTo>
                  <a:lnTo>
                    <a:pt x="274687" y="420348"/>
                  </a:lnTo>
                  <a:lnTo>
                    <a:pt x="275782" y="425293"/>
                  </a:lnTo>
                  <a:lnTo>
                    <a:pt x="276883" y="430238"/>
                  </a:lnTo>
                  <a:lnTo>
                    <a:pt x="277996" y="435184"/>
                  </a:lnTo>
                  <a:lnTo>
                    <a:pt x="279128" y="440129"/>
                  </a:lnTo>
                  <a:lnTo>
                    <a:pt x="280281" y="445074"/>
                  </a:lnTo>
                  <a:lnTo>
                    <a:pt x="281457" y="450019"/>
                  </a:lnTo>
                  <a:lnTo>
                    <a:pt x="282659" y="454965"/>
                  </a:lnTo>
                  <a:lnTo>
                    <a:pt x="283886" y="459910"/>
                  </a:lnTo>
                  <a:lnTo>
                    <a:pt x="285138" y="464855"/>
                  </a:lnTo>
                  <a:lnTo>
                    <a:pt x="286416" y="469800"/>
                  </a:lnTo>
                  <a:lnTo>
                    <a:pt x="287719" y="474746"/>
                  </a:lnTo>
                  <a:lnTo>
                    <a:pt x="289047" y="479691"/>
                  </a:lnTo>
                  <a:lnTo>
                    <a:pt x="290402" y="484636"/>
                  </a:lnTo>
                  <a:lnTo>
                    <a:pt x="291788" y="489582"/>
                  </a:lnTo>
                  <a:lnTo>
                    <a:pt x="293204" y="494527"/>
                  </a:lnTo>
                  <a:lnTo>
                    <a:pt x="294655" y="499472"/>
                  </a:lnTo>
                  <a:lnTo>
                    <a:pt x="296142" y="504417"/>
                  </a:lnTo>
                  <a:lnTo>
                    <a:pt x="297669" y="509363"/>
                  </a:lnTo>
                  <a:lnTo>
                    <a:pt x="299239" y="514308"/>
                  </a:lnTo>
                  <a:lnTo>
                    <a:pt x="300854" y="519253"/>
                  </a:lnTo>
                  <a:lnTo>
                    <a:pt x="302517" y="524198"/>
                  </a:lnTo>
                  <a:lnTo>
                    <a:pt x="304228" y="529144"/>
                  </a:lnTo>
                  <a:lnTo>
                    <a:pt x="305988" y="534089"/>
                  </a:lnTo>
                  <a:lnTo>
                    <a:pt x="307797" y="539034"/>
                  </a:lnTo>
                  <a:lnTo>
                    <a:pt x="309649" y="543980"/>
                  </a:lnTo>
                  <a:lnTo>
                    <a:pt x="311540" y="548925"/>
                  </a:lnTo>
                  <a:lnTo>
                    <a:pt x="313464" y="553870"/>
                  </a:lnTo>
                  <a:lnTo>
                    <a:pt x="315418" y="558815"/>
                  </a:lnTo>
                  <a:lnTo>
                    <a:pt x="317394" y="563761"/>
                  </a:lnTo>
                  <a:lnTo>
                    <a:pt x="319389" y="568706"/>
                  </a:lnTo>
                  <a:lnTo>
                    <a:pt x="321395" y="573651"/>
                  </a:lnTo>
                  <a:lnTo>
                    <a:pt x="323411" y="578596"/>
                  </a:lnTo>
                  <a:lnTo>
                    <a:pt x="325432" y="583542"/>
                  </a:lnTo>
                  <a:lnTo>
                    <a:pt x="327459" y="588487"/>
                  </a:lnTo>
                  <a:lnTo>
                    <a:pt x="329494" y="593432"/>
                  </a:lnTo>
                  <a:lnTo>
                    <a:pt x="331543" y="598378"/>
                  </a:lnTo>
                  <a:lnTo>
                    <a:pt x="333613" y="603323"/>
                  </a:lnTo>
                  <a:lnTo>
                    <a:pt x="335715" y="608268"/>
                  </a:lnTo>
                  <a:lnTo>
                    <a:pt x="337859" y="613213"/>
                  </a:lnTo>
                  <a:lnTo>
                    <a:pt x="340056" y="618159"/>
                  </a:lnTo>
                  <a:lnTo>
                    <a:pt x="342318" y="623104"/>
                  </a:lnTo>
                  <a:lnTo>
                    <a:pt x="344654" y="628049"/>
                  </a:lnTo>
                  <a:lnTo>
                    <a:pt x="347078" y="632994"/>
                  </a:lnTo>
                  <a:lnTo>
                    <a:pt x="349592" y="637940"/>
                  </a:lnTo>
                  <a:lnTo>
                    <a:pt x="352191" y="642885"/>
                  </a:lnTo>
                  <a:lnTo>
                    <a:pt x="354874" y="647830"/>
                  </a:lnTo>
                  <a:lnTo>
                    <a:pt x="357636" y="652776"/>
                  </a:lnTo>
                  <a:lnTo>
                    <a:pt x="360474" y="657721"/>
                  </a:lnTo>
                  <a:lnTo>
                    <a:pt x="363386" y="662666"/>
                  </a:lnTo>
                  <a:lnTo>
                    <a:pt x="366368" y="667611"/>
                  </a:lnTo>
                  <a:lnTo>
                    <a:pt x="369422" y="672557"/>
                  </a:lnTo>
                  <a:lnTo>
                    <a:pt x="372550" y="677502"/>
                  </a:lnTo>
                  <a:lnTo>
                    <a:pt x="375766" y="682447"/>
                  </a:lnTo>
                  <a:lnTo>
                    <a:pt x="379072" y="687393"/>
                  </a:lnTo>
                  <a:lnTo>
                    <a:pt x="382471" y="692338"/>
                  </a:lnTo>
                  <a:lnTo>
                    <a:pt x="385968" y="697283"/>
                  </a:lnTo>
                  <a:lnTo>
                    <a:pt x="389565" y="702228"/>
                  </a:lnTo>
                  <a:lnTo>
                    <a:pt x="393258" y="707174"/>
                  </a:lnTo>
                  <a:lnTo>
                    <a:pt x="397040" y="712119"/>
                  </a:lnTo>
                  <a:lnTo>
                    <a:pt x="400901" y="717064"/>
                  </a:lnTo>
                  <a:lnTo>
                    <a:pt x="404823" y="722009"/>
                  </a:lnTo>
                  <a:lnTo>
                    <a:pt x="408789" y="726955"/>
                  </a:lnTo>
                  <a:lnTo>
                    <a:pt x="412776" y="731900"/>
                  </a:lnTo>
                  <a:lnTo>
                    <a:pt x="416755" y="736845"/>
                  </a:lnTo>
                  <a:lnTo>
                    <a:pt x="420705" y="741791"/>
                  </a:lnTo>
                  <a:lnTo>
                    <a:pt x="424607" y="746736"/>
                  </a:lnTo>
                  <a:lnTo>
                    <a:pt x="428443" y="751681"/>
                  </a:lnTo>
                  <a:lnTo>
                    <a:pt x="432199" y="756626"/>
                  </a:lnTo>
                  <a:lnTo>
                    <a:pt x="435863" y="761572"/>
                  </a:lnTo>
                  <a:lnTo>
                    <a:pt x="439425" y="766517"/>
                  </a:lnTo>
                  <a:lnTo>
                    <a:pt x="442878" y="771462"/>
                  </a:lnTo>
                  <a:lnTo>
                    <a:pt x="446214" y="776407"/>
                  </a:lnTo>
                  <a:lnTo>
                    <a:pt x="449412" y="781353"/>
                  </a:lnTo>
                  <a:lnTo>
                    <a:pt x="452481" y="786298"/>
                  </a:lnTo>
                  <a:lnTo>
                    <a:pt x="455412" y="791243"/>
                  </a:lnTo>
                  <a:lnTo>
                    <a:pt x="458198" y="796189"/>
                  </a:lnTo>
                  <a:lnTo>
                    <a:pt x="460829" y="801134"/>
                  </a:lnTo>
                  <a:lnTo>
                    <a:pt x="463296" y="806079"/>
                  </a:lnTo>
                  <a:lnTo>
                    <a:pt x="465589" y="811024"/>
                  </a:lnTo>
                  <a:lnTo>
                    <a:pt x="467699" y="815970"/>
                  </a:lnTo>
                  <a:lnTo>
                    <a:pt x="469617" y="820915"/>
                  </a:lnTo>
                  <a:lnTo>
                    <a:pt x="471326" y="825860"/>
                  </a:lnTo>
                  <a:lnTo>
                    <a:pt x="472806" y="830805"/>
                  </a:lnTo>
                  <a:lnTo>
                    <a:pt x="474070" y="835751"/>
                  </a:lnTo>
                  <a:lnTo>
                    <a:pt x="475114" y="840696"/>
                  </a:lnTo>
                  <a:lnTo>
                    <a:pt x="475938" y="845641"/>
                  </a:lnTo>
                  <a:lnTo>
                    <a:pt x="476541" y="850587"/>
                  </a:lnTo>
                  <a:lnTo>
                    <a:pt x="476927" y="855532"/>
                  </a:lnTo>
                  <a:lnTo>
                    <a:pt x="477099" y="860477"/>
                  </a:lnTo>
                  <a:lnTo>
                    <a:pt x="477067" y="865422"/>
                  </a:lnTo>
                  <a:lnTo>
                    <a:pt x="476840" y="870368"/>
                  </a:lnTo>
                  <a:lnTo>
                    <a:pt x="476425" y="875313"/>
                  </a:lnTo>
                  <a:lnTo>
                    <a:pt x="475836" y="880258"/>
                  </a:lnTo>
                  <a:lnTo>
                    <a:pt x="475109" y="885203"/>
                  </a:lnTo>
                  <a:lnTo>
                    <a:pt x="474267" y="890149"/>
                  </a:lnTo>
                  <a:lnTo>
                    <a:pt x="473337" y="895094"/>
                  </a:lnTo>
                  <a:lnTo>
                    <a:pt x="472343" y="900039"/>
                  </a:lnTo>
                  <a:lnTo>
                    <a:pt x="471312" y="904985"/>
                  </a:lnTo>
                  <a:lnTo>
                    <a:pt x="470268" y="909930"/>
                  </a:lnTo>
                  <a:lnTo>
                    <a:pt x="469235" y="914875"/>
                  </a:lnTo>
                  <a:lnTo>
                    <a:pt x="468229" y="919820"/>
                  </a:lnTo>
                  <a:lnTo>
                    <a:pt x="467268" y="924766"/>
                  </a:lnTo>
                  <a:lnTo>
                    <a:pt x="466356" y="929711"/>
                  </a:lnTo>
                  <a:lnTo>
                    <a:pt x="465488" y="934656"/>
                  </a:lnTo>
                  <a:lnTo>
                    <a:pt x="464654" y="939601"/>
                  </a:lnTo>
                  <a:lnTo>
                    <a:pt x="463838" y="944547"/>
                  </a:lnTo>
                  <a:lnTo>
                    <a:pt x="463020" y="949492"/>
                  </a:lnTo>
                  <a:lnTo>
                    <a:pt x="462175" y="954437"/>
                  </a:lnTo>
                  <a:lnTo>
                    <a:pt x="461280" y="959383"/>
                  </a:lnTo>
                  <a:lnTo>
                    <a:pt x="460309" y="964328"/>
                  </a:lnTo>
                  <a:lnTo>
                    <a:pt x="459238" y="969273"/>
                  </a:lnTo>
                  <a:lnTo>
                    <a:pt x="458036" y="974218"/>
                  </a:lnTo>
                  <a:lnTo>
                    <a:pt x="456689" y="979164"/>
                  </a:lnTo>
                  <a:lnTo>
                    <a:pt x="455194" y="984109"/>
                  </a:lnTo>
                  <a:lnTo>
                    <a:pt x="453546" y="989054"/>
                  </a:lnTo>
                  <a:lnTo>
                    <a:pt x="451743" y="993999"/>
                  </a:lnTo>
                  <a:lnTo>
                    <a:pt x="449789" y="998945"/>
                  </a:lnTo>
                  <a:lnTo>
                    <a:pt x="447691" y="1003890"/>
                  </a:lnTo>
                  <a:lnTo>
                    <a:pt x="445457" y="1008835"/>
                  </a:lnTo>
                  <a:lnTo>
                    <a:pt x="443099" y="1013781"/>
                  </a:lnTo>
                  <a:lnTo>
                    <a:pt x="440629" y="1018726"/>
                  </a:lnTo>
                  <a:lnTo>
                    <a:pt x="438053" y="1023671"/>
                  </a:lnTo>
                  <a:lnTo>
                    <a:pt x="435394" y="1028616"/>
                  </a:lnTo>
                  <a:lnTo>
                    <a:pt x="432671" y="1033562"/>
                  </a:lnTo>
                  <a:lnTo>
                    <a:pt x="429895" y="1038507"/>
                  </a:lnTo>
                  <a:lnTo>
                    <a:pt x="427082" y="1043452"/>
                  </a:lnTo>
                  <a:lnTo>
                    <a:pt x="424242" y="1048397"/>
                  </a:lnTo>
                  <a:lnTo>
                    <a:pt x="421385" y="1053343"/>
                  </a:lnTo>
                  <a:lnTo>
                    <a:pt x="418521" y="1058288"/>
                  </a:lnTo>
                  <a:lnTo>
                    <a:pt x="415655" y="1063233"/>
                  </a:lnTo>
                  <a:lnTo>
                    <a:pt x="412791" y="1068179"/>
                  </a:lnTo>
                  <a:lnTo>
                    <a:pt x="409932" y="1073124"/>
                  </a:lnTo>
                  <a:lnTo>
                    <a:pt x="407078" y="1078069"/>
                  </a:lnTo>
                  <a:lnTo>
                    <a:pt x="404228" y="1083014"/>
                  </a:lnTo>
                  <a:lnTo>
                    <a:pt x="401383" y="1087960"/>
                  </a:lnTo>
                  <a:lnTo>
                    <a:pt x="398543" y="1092905"/>
                  </a:lnTo>
                  <a:lnTo>
                    <a:pt x="395711" y="1097850"/>
                  </a:lnTo>
                  <a:lnTo>
                    <a:pt x="392890" y="1102795"/>
                  </a:lnTo>
                  <a:lnTo>
                    <a:pt x="390087" y="1107741"/>
                  </a:lnTo>
                  <a:lnTo>
                    <a:pt x="387309" y="1112686"/>
                  </a:lnTo>
                  <a:lnTo>
                    <a:pt x="384567" y="1117631"/>
                  </a:lnTo>
                  <a:lnTo>
                    <a:pt x="381877" y="1122577"/>
                  </a:lnTo>
                  <a:lnTo>
                    <a:pt x="379246" y="1127522"/>
                  </a:lnTo>
                  <a:lnTo>
                    <a:pt x="376681" y="1132467"/>
                  </a:lnTo>
                  <a:lnTo>
                    <a:pt x="374186" y="1137412"/>
                  </a:lnTo>
                  <a:lnTo>
                    <a:pt x="371763" y="1142358"/>
                  </a:lnTo>
                  <a:lnTo>
                    <a:pt x="369409" y="1147303"/>
                  </a:lnTo>
                  <a:lnTo>
                    <a:pt x="367118" y="1152248"/>
                  </a:lnTo>
                  <a:lnTo>
                    <a:pt x="364879" y="1157193"/>
                  </a:lnTo>
                  <a:lnTo>
                    <a:pt x="362678" y="1162139"/>
                  </a:lnTo>
                  <a:lnTo>
                    <a:pt x="360503" y="1167084"/>
                  </a:lnTo>
                  <a:lnTo>
                    <a:pt x="358333" y="1172029"/>
                  </a:lnTo>
                  <a:lnTo>
                    <a:pt x="356153" y="1176975"/>
                  </a:lnTo>
                  <a:lnTo>
                    <a:pt x="353952" y="1181920"/>
                  </a:lnTo>
                  <a:lnTo>
                    <a:pt x="351723" y="1186865"/>
                  </a:lnTo>
                  <a:lnTo>
                    <a:pt x="349462" y="1191810"/>
                  </a:lnTo>
                  <a:lnTo>
                    <a:pt x="347174" y="1196756"/>
                  </a:lnTo>
                  <a:lnTo>
                    <a:pt x="344864" y="1201701"/>
                  </a:lnTo>
                  <a:lnTo>
                    <a:pt x="342546" y="1206646"/>
                  </a:lnTo>
                  <a:lnTo>
                    <a:pt x="340236" y="1211591"/>
                  </a:lnTo>
                  <a:lnTo>
                    <a:pt x="337953" y="1216537"/>
                  </a:lnTo>
                  <a:lnTo>
                    <a:pt x="335724" y="1221482"/>
                  </a:lnTo>
                  <a:lnTo>
                    <a:pt x="333564" y="1226427"/>
                  </a:lnTo>
                  <a:lnTo>
                    <a:pt x="331487" y="1231373"/>
                  </a:lnTo>
                  <a:lnTo>
                    <a:pt x="329502" y="1236318"/>
                  </a:lnTo>
                  <a:lnTo>
                    <a:pt x="327614" y="1241263"/>
                  </a:lnTo>
                  <a:lnTo>
                    <a:pt x="325821" y="1246208"/>
                  </a:lnTo>
                  <a:lnTo>
                    <a:pt x="324114" y="1251154"/>
                  </a:lnTo>
                  <a:lnTo>
                    <a:pt x="322482" y="1256099"/>
                  </a:lnTo>
                  <a:lnTo>
                    <a:pt x="320905" y="1261044"/>
                  </a:lnTo>
                  <a:lnTo>
                    <a:pt x="319366" y="1265989"/>
                  </a:lnTo>
                  <a:lnTo>
                    <a:pt x="317837" y="1270935"/>
                  </a:lnTo>
                  <a:lnTo>
                    <a:pt x="316297" y="1275880"/>
                  </a:lnTo>
                  <a:lnTo>
                    <a:pt x="314730" y="1280825"/>
                  </a:lnTo>
                  <a:lnTo>
                    <a:pt x="313124" y="1285771"/>
                  </a:lnTo>
                  <a:lnTo>
                    <a:pt x="311471" y="1290716"/>
                  </a:lnTo>
                  <a:lnTo>
                    <a:pt x="309769" y="1295661"/>
                  </a:lnTo>
                  <a:lnTo>
                    <a:pt x="308020" y="1300606"/>
                  </a:lnTo>
                  <a:lnTo>
                    <a:pt x="306230" y="1305552"/>
                  </a:lnTo>
                  <a:lnTo>
                    <a:pt x="304410" y="1310497"/>
                  </a:lnTo>
                  <a:lnTo>
                    <a:pt x="302570" y="1315442"/>
                  </a:lnTo>
                  <a:lnTo>
                    <a:pt x="300728" y="1320387"/>
                  </a:lnTo>
                  <a:lnTo>
                    <a:pt x="298898" y="1325333"/>
                  </a:lnTo>
                  <a:lnTo>
                    <a:pt x="297092" y="1330278"/>
                  </a:lnTo>
                  <a:lnTo>
                    <a:pt x="295320" y="1335223"/>
                  </a:lnTo>
                  <a:lnTo>
                    <a:pt x="293593" y="1340169"/>
                  </a:lnTo>
                  <a:lnTo>
                    <a:pt x="291916" y="1345114"/>
                  </a:lnTo>
                  <a:lnTo>
                    <a:pt x="290297" y="1350059"/>
                  </a:lnTo>
                  <a:lnTo>
                    <a:pt x="288738" y="1355004"/>
                  </a:lnTo>
                  <a:lnTo>
                    <a:pt x="287242" y="1359950"/>
                  </a:lnTo>
                  <a:lnTo>
                    <a:pt x="285815" y="1364895"/>
                  </a:lnTo>
                  <a:lnTo>
                    <a:pt x="284449" y="1369840"/>
                  </a:lnTo>
                  <a:lnTo>
                    <a:pt x="283140" y="1374786"/>
                  </a:lnTo>
                  <a:lnTo>
                    <a:pt x="281882" y="1379731"/>
                  </a:lnTo>
                  <a:lnTo>
                    <a:pt x="280670" y="1384676"/>
                  </a:lnTo>
                  <a:lnTo>
                    <a:pt x="279497" y="1389621"/>
                  </a:lnTo>
                  <a:lnTo>
                    <a:pt x="278356" y="1394567"/>
                  </a:lnTo>
                  <a:lnTo>
                    <a:pt x="277241" y="1399512"/>
                  </a:lnTo>
                  <a:lnTo>
                    <a:pt x="276147" y="1404457"/>
                  </a:lnTo>
                  <a:lnTo>
                    <a:pt x="275068" y="1409402"/>
                  </a:lnTo>
                  <a:lnTo>
                    <a:pt x="274005" y="1414348"/>
                  </a:lnTo>
                  <a:lnTo>
                    <a:pt x="272955" y="1419293"/>
                  </a:lnTo>
                  <a:lnTo>
                    <a:pt x="271921" y="1424238"/>
                  </a:lnTo>
                  <a:lnTo>
                    <a:pt x="270906" y="1429184"/>
                  </a:lnTo>
                  <a:lnTo>
                    <a:pt x="269917" y="1434129"/>
                  </a:lnTo>
                  <a:lnTo>
                    <a:pt x="268958" y="1439074"/>
                  </a:lnTo>
                  <a:lnTo>
                    <a:pt x="268038" y="1444019"/>
                  </a:lnTo>
                  <a:lnTo>
                    <a:pt x="267161" y="1448965"/>
                  </a:lnTo>
                  <a:lnTo>
                    <a:pt x="266334" y="1453910"/>
                  </a:lnTo>
                  <a:lnTo>
                    <a:pt x="265561" y="1458855"/>
                  </a:lnTo>
                  <a:lnTo>
                    <a:pt x="264851" y="1463800"/>
                  </a:lnTo>
                  <a:lnTo>
                    <a:pt x="264198" y="1468746"/>
                  </a:lnTo>
                  <a:lnTo>
                    <a:pt x="263601" y="1473691"/>
                  </a:lnTo>
                  <a:lnTo>
                    <a:pt x="263058" y="1478636"/>
                  </a:lnTo>
                  <a:lnTo>
                    <a:pt x="262565" y="1483582"/>
                  </a:lnTo>
                  <a:lnTo>
                    <a:pt x="262117" y="1488527"/>
                  </a:lnTo>
                  <a:lnTo>
                    <a:pt x="261711" y="1493472"/>
                  </a:lnTo>
                  <a:lnTo>
                    <a:pt x="261341" y="1498417"/>
                  </a:lnTo>
                  <a:lnTo>
                    <a:pt x="261000" y="1503363"/>
                  </a:lnTo>
                  <a:lnTo>
                    <a:pt x="260685" y="1508308"/>
                  </a:lnTo>
                  <a:lnTo>
                    <a:pt x="260388" y="1513253"/>
                  </a:lnTo>
                  <a:lnTo>
                    <a:pt x="260101" y="1518198"/>
                  </a:lnTo>
                  <a:lnTo>
                    <a:pt x="259819" y="1523144"/>
                  </a:lnTo>
                  <a:lnTo>
                    <a:pt x="259534" y="1528089"/>
                  </a:lnTo>
                  <a:lnTo>
                    <a:pt x="259241" y="1533034"/>
                  </a:lnTo>
                  <a:lnTo>
                    <a:pt x="258935" y="1537980"/>
                  </a:lnTo>
                  <a:lnTo>
                    <a:pt x="258613" y="1542925"/>
                  </a:lnTo>
                  <a:lnTo>
                    <a:pt x="258271" y="1547870"/>
                  </a:lnTo>
                  <a:lnTo>
                    <a:pt x="257909" y="1552815"/>
                  </a:lnTo>
                  <a:lnTo>
                    <a:pt x="257526" y="1557761"/>
                  </a:lnTo>
                  <a:lnTo>
                    <a:pt x="257127" y="1562706"/>
                  </a:lnTo>
                  <a:lnTo>
                    <a:pt x="256715" y="1567651"/>
                  </a:lnTo>
                  <a:lnTo>
                    <a:pt x="256299" y="1572596"/>
                  </a:lnTo>
                  <a:lnTo>
                    <a:pt x="255883" y="1577542"/>
                  </a:lnTo>
                  <a:lnTo>
                    <a:pt x="255475" y="1582487"/>
                  </a:lnTo>
                  <a:lnTo>
                    <a:pt x="255080" y="1587432"/>
                  </a:lnTo>
                  <a:lnTo>
                    <a:pt x="254704" y="1592378"/>
                  </a:lnTo>
                  <a:lnTo>
                    <a:pt x="254352" y="1597323"/>
                  </a:lnTo>
                  <a:lnTo>
                    <a:pt x="254026" y="1602268"/>
                  </a:lnTo>
                  <a:lnTo>
                    <a:pt x="253729" y="1607213"/>
                  </a:lnTo>
                  <a:lnTo>
                    <a:pt x="253459" y="1612159"/>
                  </a:lnTo>
                  <a:lnTo>
                    <a:pt x="253212" y="1617104"/>
                  </a:lnTo>
                  <a:lnTo>
                    <a:pt x="252984" y="1622049"/>
                  </a:lnTo>
                  <a:lnTo>
                    <a:pt x="252770" y="1626994"/>
                  </a:lnTo>
                  <a:lnTo>
                    <a:pt x="252564" y="1631940"/>
                  </a:lnTo>
                  <a:lnTo>
                    <a:pt x="252362" y="1636885"/>
                  </a:lnTo>
                  <a:lnTo>
                    <a:pt x="252157" y="1641830"/>
                  </a:lnTo>
                  <a:lnTo>
                    <a:pt x="251946" y="1646776"/>
                  </a:lnTo>
                  <a:lnTo>
                    <a:pt x="251725" y="1651721"/>
                  </a:lnTo>
                  <a:lnTo>
                    <a:pt x="251488" y="1656666"/>
                  </a:lnTo>
                  <a:lnTo>
                    <a:pt x="251235" y="1661611"/>
                  </a:lnTo>
                  <a:lnTo>
                    <a:pt x="250965" y="1666557"/>
                  </a:lnTo>
                  <a:lnTo>
                    <a:pt x="250678" y="1671502"/>
                  </a:lnTo>
                  <a:lnTo>
                    <a:pt x="250376" y="1676447"/>
                  </a:lnTo>
                  <a:lnTo>
                    <a:pt x="250059" y="1681392"/>
                  </a:lnTo>
                  <a:lnTo>
                    <a:pt x="249731" y="1686338"/>
                  </a:lnTo>
                  <a:lnTo>
                    <a:pt x="249393" y="1691283"/>
                  </a:lnTo>
                  <a:lnTo>
                    <a:pt x="249049" y="1696228"/>
                  </a:lnTo>
                  <a:lnTo>
                    <a:pt x="248702" y="1701174"/>
                  </a:lnTo>
                  <a:lnTo>
                    <a:pt x="248356" y="1706119"/>
                  </a:lnTo>
                  <a:lnTo>
                    <a:pt x="248016" y="1711064"/>
                  </a:lnTo>
                  <a:lnTo>
                    <a:pt x="247683" y="1716009"/>
                  </a:lnTo>
                  <a:lnTo>
                    <a:pt x="247363" y="1720955"/>
                  </a:lnTo>
                  <a:lnTo>
                    <a:pt x="247057" y="1725900"/>
                  </a:lnTo>
                  <a:lnTo>
                    <a:pt x="246768" y="1730845"/>
                  </a:lnTo>
                  <a:lnTo>
                    <a:pt x="246499" y="1735790"/>
                  </a:lnTo>
                  <a:lnTo>
                    <a:pt x="246249" y="1740736"/>
                  </a:lnTo>
                  <a:lnTo>
                    <a:pt x="246021" y="1745681"/>
                  </a:lnTo>
                  <a:lnTo>
                    <a:pt x="245815" y="1750626"/>
                  </a:lnTo>
                  <a:lnTo>
                    <a:pt x="245633" y="1755572"/>
                  </a:lnTo>
                  <a:lnTo>
                    <a:pt x="245472" y="1760517"/>
                  </a:lnTo>
                  <a:lnTo>
                    <a:pt x="245331" y="1765462"/>
                  </a:lnTo>
                  <a:lnTo>
                    <a:pt x="245209" y="1770407"/>
                  </a:lnTo>
                  <a:lnTo>
                    <a:pt x="245105" y="1775353"/>
                  </a:lnTo>
                  <a:lnTo>
                    <a:pt x="245016" y="1780298"/>
                  </a:lnTo>
                  <a:lnTo>
                    <a:pt x="244941" y="1785243"/>
                  </a:lnTo>
                  <a:lnTo>
                    <a:pt x="244878" y="1790188"/>
                  </a:lnTo>
                  <a:lnTo>
                    <a:pt x="244826" y="1795134"/>
                  </a:lnTo>
                  <a:lnTo>
                    <a:pt x="244781" y="1800079"/>
                  </a:lnTo>
                  <a:lnTo>
                    <a:pt x="244742" y="1805024"/>
                  </a:lnTo>
                  <a:lnTo>
                    <a:pt x="244706" y="1809970"/>
                  </a:lnTo>
                  <a:lnTo>
                    <a:pt x="244670" y="1814915"/>
                  </a:lnTo>
                  <a:lnTo>
                    <a:pt x="244631" y="1819860"/>
                  </a:lnTo>
                  <a:lnTo>
                    <a:pt x="244587" y="1824805"/>
                  </a:lnTo>
                  <a:lnTo>
                    <a:pt x="244535" y="1829751"/>
                  </a:lnTo>
                  <a:lnTo>
                    <a:pt x="244474" y="1834696"/>
                  </a:lnTo>
                  <a:lnTo>
                    <a:pt x="244401" y="1839641"/>
                  </a:lnTo>
                  <a:lnTo>
                    <a:pt x="244316" y="1844586"/>
                  </a:lnTo>
                  <a:lnTo>
                    <a:pt x="244218" y="1849532"/>
                  </a:lnTo>
                  <a:lnTo>
                    <a:pt x="244106" y="1854477"/>
                  </a:lnTo>
                  <a:lnTo>
                    <a:pt x="243982" y="1859422"/>
                  </a:lnTo>
                  <a:lnTo>
                    <a:pt x="243848" y="1864368"/>
                  </a:lnTo>
                  <a:lnTo>
                    <a:pt x="243707" y="1869313"/>
                  </a:lnTo>
                  <a:lnTo>
                    <a:pt x="243561" y="1874258"/>
                  </a:lnTo>
                  <a:lnTo>
                    <a:pt x="243413" y="1879203"/>
                  </a:lnTo>
                  <a:lnTo>
                    <a:pt x="243268" y="1884149"/>
                  </a:lnTo>
                  <a:lnTo>
                    <a:pt x="243127" y="1889094"/>
                  </a:lnTo>
                  <a:lnTo>
                    <a:pt x="242995" y="1894039"/>
                  </a:lnTo>
                  <a:lnTo>
                    <a:pt x="242873" y="1898984"/>
                  </a:lnTo>
                  <a:lnTo>
                    <a:pt x="242766" y="1903930"/>
                  </a:lnTo>
                  <a:lnTo>
                    <a:pt x="242673" y="1908875"/>
                  </a:lnTo>
                  <a:lnTo>
                    <a:pt x="242597" y="1913820"/>
                  </a:lnTo>
                  <a:lnTo>
                    <a:pt x="242536" y="1918766"/>
                  </a:lnTo>
                  <a:lnTo>
                    <a:pt x="242491" y="1923711"/>
                  </a:lnTo>
                  <a:lnTo>
                    <a:pt x="242461" y="1928656"/>
                  </a:lnTo>
                  <a:lnTo>
                    <a:pt x="242445" y="1933601"/>
                  </a:lnTo>
                  <a:lnTo>
                    <a:pt x="242443" y="1938547"/>
                  </a:lnTo>
                  <a:lnTo>
                    <a:pt x="242451" y="1943492"/>
                  </a:lnTo>
                  <a:lnTo>
                    <a:pt x="242468" y="1948437"/>
                  </a:lnTo>
                  <a:lnTo>
                    <a:pt x="242490" y="1953382"/>
                  </a:lnTo>
                  <a:lnTo>
                    <a:pt x="242513" y="1958328"/>
                  </a:lnTo>
                  <a:lnTo>
                    <a:pt x="242535" y="1963273"/>
                  </a:lnTo>
                  <a:lnTo>
                    <a:pt x="242549" y="1968218"/>
                  </a:lnTo>
                  <a:lnTo>
                    <a:pt x="242554" y="1973164"/>
                  </a:lnTo>
                  <a:lnTo>
                    <a:pt x="242545" y="1978109"/>
                  </a:lnTo>
                  <a:lnTo>
                    <a:pt x="242519" y="1983054"/>
                  </a:lnTo>
                  <a:lnTo>
                    <a:pt x="242473" y="1987999"/>
                  </a:lnTo>
                  <a:lnTo>
                    <a:pt x="242405" y="1992945"/>
                  </a:lnTo>
                  <a:lnTo>
                    <a:pt x="242312" y="1997890"/>
                  </a:lnTo>
                  <a:lnTo>
                    <a:pt x="242197" y="2002835"/>
                  </a:lnTo>
                  <a:lnTo>
                    <a:pt x="242060" y="2007781"/>
                  </a:lnTo>
                  <a:lnTo>
                    <a:pt x="241906" y="2012726"/>
                  </a:lnTo>
                  <a:lnTo>
                    <a:pt x="241738" y="2017671"/>
                  </a:lnTo>
                  <a:lnTo>
                    <a:pt x="241559" y="2022616"/>
                  </a:lnTo>
                  <a:lnTo>
                    <a:pt x="241375" y="2027562"/>
                  </a:lnTo>
                  <a:lnTo>
                    <a:pt x="241189" y="2032507"/>
                  </a:lnTo>
                  <a:lnTo>
                    <a:pt x="241005" y="2037452"/>
                  </a:lnTo>
                  <a:lnTo>
                    <a:pt x="240829" y="2042397"/>
                  </a:lnTo>
                  <a:lnTo>
                    <a:pt x="240663" y="2047343"/>
                  </a:lnTo>
                  <a:lnTo>
                    <a:pt x="240512" y="2052288"/>
                  </a:lnTo>
                  <a:lnTo>
                    <a:pt x="240375" y="2057233"/>
                  </a:lnTo>
                  <a:lnTo>
                    <a:pt x="240254" y="2062179"/>
                  </a:lnTo>
                  <a:lnTo>
                    <a:pt x="240149" y="2067124"/>
                  </a:lnTo>
                  <a:lnTo>
                    <a:pt x="240060" y="2072069"/>
                  </a:lnTo>
                  <a:lnTo>
                    <a:pt x="239986" y="2077014"/>
                  </a:lnTo>
                  <a:lnTo>
                    <a:pt x="239925" y="2081960"/>
                  </a:lnTo>
                  <a:lnTo>
                    <a:pt x="239876" y="2086905"/>
                  </a:lnTo>
                  <a:lnTo>
                    <a:pt x="239838" y="2091850"/>
                  </a:lnTo>
                  <a:lnTo>
                    <a:pt x="239810" y="2096795"/>
                  </a:lnTo>
                  <a:lnTo>
                    <a:pt x="239789" y="2101741"/>
                  </a:lnTo>
                  <a:lnTo>
                    <a:pt x="239773" y="2106686"/>
                  </a:lnTo>
                  <a:lnTo>
                    <a:pt x="239761" y="2111631"/>
                  </a:lnTo>
                  <a:lnTo>
                    <a:pt x="239752" y="2116577"/>
                  </a:lnTo>
                  <a:lnTo>
                    <a:pt x="239747" y="2121522"/>
                  </a:lnTo>
                  <a:lnTo>
                    <a:pt x="239743" y="2126467"/>
                  </a:lnTo>
                  <a:lnTo>
                    <a:pt x="239740" y="2131412"/>
                  </a:lnTo>
                  <a:lnTo>
                    <a:pt x="239739" y="2136358"/>
                  </a:lnTo>
                  <a:lnTo>
                    <a:pt x="239740" y="2141303"/>
                  </a:lnTo>
                  <a:lnTo>
                    <a:pt x="239741" y="2146248"/>
                  </a:lnTo>
                  <a:lnTo>
                    <a:pt x="239743" y="2151193"/>
                  </a:lnTo>
                  <a:lnTo>
                    <a:pt x="239746" y="2156139"/>
                  </a:lnTo>
                  <a:lnTo>
                    <a:pt x="239750" y="2161084"/>
                  </a:lnTo>
                  <a:lnTo>
                    <a:pt x="239755" y="2166029"/>
                  </a:lnTo>
                  <a:lnTo>
                    <a:pt x="239761" y="2170975"/>
                  </a:lnTo>
                  <a:lnTo>
                    <a:pt x="239768" y="2175920"/>
                  </a:lnTo>
                  <a:lnTo>
                    <a:pt x="239776" y="2180865"/>
                  </a:lnTo>
                  <a:lnTo>
                    <a:pt x="239784" y="2185810"/>
                  </a:lnTo>
                  <a:lnTo>
                    <a:pt x="239792" y="2190756"/>
                  </a:lnTo>
                  <a:lnTo>
                    <a:pt x="239801" y="2195701"/>
                  </a:lnTo>
                  <a:lnTo>
                    <a:pt x="239809" y="2200646"/>
                  </a:lnTo>
                  <a:lnTo>
                    <a:pt x="239815" y="2205591"/>
                  </a:lnTo>
                  <a:lnTo>
                    <a:pt x="239819" y="2210537"/>
                  </a:lnTo>
                  <a:lnTo>
                    <a:pt x="239821" y="2215482"/>
                  </a:lnTo>
                  <a:lnTo>
                    <a:pt x="239818" y="2220427"/>
                  </a:lnTo>
                  <a:lnTo>
                    <a:pt x="239812" y="2225373"/>
                  </a:lnTo>
                  <a:lnTo>
                    <a:pt x="239801" y="2230318"/>
                  </a:lnTo>
                  <a:lnTo>
                    <a:pt x="239785" y="2235263"/>
                  </a:lnTo>
                  <a:lnTo>
                    <a:pt x="239764" y="2240208"/>
                  </a:lnTo>
                  <a:lnTo>
                    <a:pt x="239738" y="2245154"/>
                  </a:lnTo>
                  <a:lnTo>
                    <a:pt x="239708" y="2250099"/>
                  </a:lnTo>
                  <a:lnTo>
                    <a:pt x="239675" y="2255044"/>
                  </a:lnTo>
                  <a:lnTo>
                    <a:pt x="239639" y="2259989"/>
                  </a:lnTo>
                  <a:lnTo>
                    <a:pt x="239604" y="2264935"/>
                  </a:lnTo>
                  <a:lnTo>
                    <a:pt x="239568" y="2269880"/>
                  </a:lnTo>
                  <a:lnTo>
                    <a:pt x="239535" y="2274825"/>
                  </a:lnTo>
                  <a:lnTo>
                    <a:pt x="239504" y="2279771"/>
                  </a:lnTo>
                  <a:lnTo>
                    <a:pt x="239478" y="2284716"/>
                  </a:lnTo>
                  <a:lnTo>
                    <a:pt x="239457" y="2289661"/>
                  </a:lnTo>
                  <a:lnTo>
                    <a:pt x="239442" y="2294606"/>
                  </a:lnTo>
                  <a:lnTo>
                    <a:pt x="239432" y="2299552"/>
                  </a:lnTo>
                  <a:lnTo>
                    <a:pt x="239426" y="2304497"/>
                  </a:lnTo>
                  <a:lnTo>
                    <a:pt x="239423" y="2309442"/>
                  </a:lnTo>
                  <a:lnTo>
                    <a:pt x="239423" y="2314387"/>
                  </a:lnTo>
                  <a:lnTo>
                    <a:pt x="239423" y="2319333"/>
                  </a:lnTo>
                  <a:lnTo>
                    <a:pt x="239422" y="2324278"/>
                  </a:lnTo>
                  <a:lnTo>
                    <a:pt x="239418" y="2329223"/>
                  </a:lnTo>
                  <a:lnTo>
                    <a:pt x="239411" y="2334169"/>
                  </a:lnTo>
                  <a:lnTo>
                    <a:pt x="239398" y="2339114"/>
                  </a:lnTo>
                  <a:lnTo>
                    <a:pt x="239380" y="2344059"/>
                  </a:lnTo>
                  <a:lnTo>
                    <a:pt x="239357" y="2349004"/>
                  </a:lnTo>
                  <a:lnTo>
                    <a:pt x="239329" y="2353950"/>
                  </a:lnTo>
                  <a:lnTo>
                    <a:pt x="239297" y="2358895"/>
                  </a:lnTo>
                  <a:lnTo>
                    <a:pt x="239262" y="2363840"/>
                  </a:lnTo>
                  <a:lnTo>
                    <a:pt x="239226" y="2368785"/>
                  </a:lnTo>
                  <a:lnTo>
                    <a:pt x="239190" y="2373731"/>
                  </a:lnTo>
                  <a:lnTo>
                    <a:pt x="239155" y="2378676"/>
                  </a:lnTo>
                  <a:lnTo>
                    <a:pt x="239122" y="2383621"/>
                  </a:lnTo>
                  <a:lnTo>
                    <a:pt x="239093" y="2388567"/>
                  </a:lnTo>
                  <a:lnTo>
                    <a:pt x="239066" y="2393512"/>
                  </a:lnTo>
                  <a:lnTo>
                    <a:pt x="239043" y="2398457"/>
                  </a:lnTo>
                  <a:lnTo>
                    <a:pt x="239023" y="2403402"/>
                  </a:lnTo>
                  <a:lnTo>
                    <a:pt x="239005" y="2408348"/>
                  </a:lnTo>
                  <a:lnTo>
                    <a:pt x="238988" y="2413293"/>
                  </a:lnTo>
                  <a:lnTo>
                    <a:pt x="238971" y="2418238"/>
                  </a:lnTo>
                  <a:lnTo>
                    <a:pt x="238954" y="2423183"/>
                  </a:lnTo>
                  <a:lnTo>
                    <a:pt x="238936" y="2428129"/>
                  </a:lnTo>
                  <a:lnTo>
                    <a:pt x="238917" y="2433074"/>
                  </a:lnTo>
                  <a:lnTo>
                    <a:pt x="238895" y="2438019"/>
                  </a:lnTo>
                  <a:lnTo>
                    <a:pt x="238873" y="2442965"/>
                  </a:lnTo>
                  <a:lnTo>
                    <a:pt x="238849" y="2447910"/>
                  </a:lnTo>
                  <a:lnTo>
                    <a:pt x="238825" y="2452855"/>
                  </a:lnTo>
                  <a:lnTo>
                    <a:pt x="238802" y="2457800"/>
                  </a:lnTo>
                  <a:lnTo>
                    <a:pt x="238780" y="2462746"/>
                  </a:lnTo>
                  <a:lnTo>
                    <a:pt x="238761" y="2467691"/>
                  </a:lnTo>
                  <a:lnTo>
                    <a:pt x="238744" y="2472636"/>
                  </a:lnTo>
                  <a:lnTo>
                    <a:pt x="238731" y="2477581"/>
                  </a:lnTo>
                  <a:lnTo>
                    <a:pt x="238721" y="2482527"/>
                  </a:lnTo>
                  <a:lnTo>
                    <a:pt x="238714" y="2487472"/>
                  </a:lnTo>
                  <a:lnTo>
                    <a:pt x="238711" y="2492417"/>
                  </a:lnTo>
                  <a:lnTo>
                    <a:pt x="238711" y="2497363"/>
                  </a:lnTo>
                  <a:lnTo>
                    <a:pt x="238712" y="2502308"/>
                  </a:lnTo>
                  <a:lnTo>
                    <a:pt x="238714" y="2507253"/>
                  </a:lnTo>
                  <a:lnTo>
                    <a:pt x="238716" y="2512198"/>
                  </a:lnTo>
                  <a:lnTo>
                    <a:pt x="238718" y="2517144"/>
                  </a:lnTo>
                  <a:lnTo>
                    <a:pt x="238718" y="2522089"/>
                  </a:lnTo>
                  <a:lnTo>
                    <a:pt x="238717" y="2527034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1" name="pg31">
              <a:extLst>
                <a:ext uri="{FF2B5EF4-FFF2-40B4-BE49-F238E27FC236}">
                  <a16:creationId xmlns:a16="http://schemas.microsoft.com/office/drawing/2014/main" id="{00F9C787-5E90-A47F-1E9B-E1C5DA23E2AD}"/>
                </a:ext>
              </a:extLst>
            </p:cNvPr>
            <p:cNvSpPr/>
            <p:nvPr/>
          </p:nvSpPr>
          <p:spPr>
            <a:xfrm>
              <a:off x="4776221" y="4219429"/>
              <a:ext cx="393477" cy="2482000"/>
            </a:xfrm>
            <a:custGeom>
              <a:avLst/>
              <a:gdLst/>
              <a:ahLst/>
              <a:cxnLst/>
              <a:rect l="0" t="0" r="0" b="0"/>
              <a:pathLst>
                <a:path w="393477" h="2482000">
                  <a:moveTo>
                    <a:pt x="196097" y="2482000"/>
                  </a:moveTo>
                  <a:lnTo>
                    <a:pt x="196052" y="2477143"/>
                  </a:lnTo>
                  <a:lnTo>
                    <a:pt x="196007" y="2472286"/>
                  </a:lnTo>
                  <a:lnTo>
                    <a:pt x="195964" y="2467429"/>
                  </a:lnTo>
                  <a:lnTo>
                    <a:pt x="195924" y="2462572"/>
                  </a:lnTo>
                  <a:lnTo>
                    <a:pt x="195886" y="2457715"/>
                  </a:lnTo>
                  <a:lnTo>
                    <a:pt x="195853" y="2452858"/>
                  </a:lnTo>
                  <a:lnTo>
                    <a:pt x="195823" y="2448000"/>
                  </a:lnTo>
                  <a:lnTo>
                    <a:pt x="195798" y="2443143"/>
                  </a:lnTo>
                  <a:lnTo>
                    <a:pt x="195777" y="2438286"/>
                  </a:lnTo>
                  <a:lnTo>
                    <a:pt x="195762" y="2433429"/>
                  </a:lnTo>
                  <a:lnTo>
                    <a:pt x="195752" y="2428572"/>
                  </a:lnTo>
                  <a:lnTo>
                    <a:pt x="195747" y="2423715"/>
                  </a:lnTo>
                  <a:lnTo>
                    <a:pt x="195747" y="2418858"/>
                  </a:lnTo>
                  <a:lnTo>
                    <a:pt x="195751" y="2414000"/>
                  </a:lnTo>
                  <a:lnTo>
                    <a:pt x="195759" y="2409143"/>
                  </a:lnTo>
                  <a:lnTo>
                    <a:pt x="195770" y="2404286"/>
                  </a:lnTo>
                  <a:lnTo>
                    <a:pt x="195784" y="2399429"/>
                  </a:lnTo>
                  <a:lnTo>
                    <a:pt x="195799" y="2394572"/>
                  </a:lnTo>
                  <a:lnTo>
                    <a:pt x="195815" y="2389715"/>
                  </a:lnTo>
                  <a:lnTo>
                    <a:pt x="195830" y="2384858"/>
                  </a:lnTo>
                  <a:lnTo>
                    <a:pt x="195844" y="2380000"/>
                  </a:lnTo>
                  <a:lnTo>
                    <a:pt x="195856" y="2375143"/>
                  </a:lnTo>
                  <a:lnTo>
                    <a:pt x="195866" y="2370286"/>
                  </a:lnTo>
                  <a:lnTo>
                    <a:pt x="195872" y="2365429"/>
                  </a:lnTo>
                  <a:lnTo>
                    <a:pt x="195874" y="2360572"/>
                  </a:lnTo>
                  <a:lnTo>
                    <a:pt x="195872" y="2355715"/>
                  </a:lnTo>
                  <a:lnTo>
                    <a:pt x="195865" y="2350858"/>
                  </a:lnTo>
                  <a:lnTo>
                    <a:pt x="195854" y="2346000"/>
                  </a:lnTo>
                  <a:lnTo>
                    <a:pt x="195839" y="2341143"/>
                  </a:lnTo>
                  <a:lnTo>
                    <a:pt x="195820" y="2336286"/>
                  </a:lnTo>
                  <a:lnTo>
                    <a:pt x="195797" y="2331429"/>
                  </a:lnTo>
                  <a:lnTo>
                    <a:pt x="195772" y="2326572"/>
                  </a:lnTo>
                  <a:lnTo>
                    <a:pt x="195744" y="2321715"/>
                  </a:lnTo>
                  <a:lnTo>
                    <a:pt x="195715" y="2316858"/>
                  </a:lnTo>
                  <a:lnTo>
                    <a:pt x="195686" y="2312000"/>
                  </a:lnTo>
                  <a:lnTo>
                    <a:pt x="195657" y="2307143"/>
                  </a:lnTo>
                  <a:lnTo>
                    <a:pt x="195629" y="2302286"/>
                  </a:lnTo>
                  <a:lnTo>
                    <a:pt x="195603" y="2297429"/>
                  </a:lnTo>
                  <a:lnTo>
                    <a:pt x="195579" y="2292572"/>
                  </a:lnTo>
                  <a:lnTo>
                    <a:pt x="195558" y="2287715"/>
                  </a:lnTo>
                  <a:lnTo>
                    <a:pt x="195542" y="2282858"/>
                  </a:lnTo>
                  <a:lnTo>
                    <a:pt x="195529" y="2278000"/>
                  </a:lnTo>
                  <a:lnTo>
                    <a:pt x="195520" y="2273143"/>
                  </a:lnTo>
                  <a:lnTo>
                    <a:pt x="195514" y="2268286"/>
                  </a:lnTo>
                  <a:lnTo>
                    <a:pt x="195512" y="2263429"/>
                  </a:lnTo>
                  <a:lnTo>
                    <a:pt x="195512" y="2258572"/>
                  </a:lnTo>
                  <a:lnTo>
                    <a:pt x="195513" y="2253715"/>
                  </a:lnTo>
                  <a:lnTo>
                    <a:pt x="195516" y="2248858"/>
                  </a:lnTo>
                  <a:lnTo>
                    <a:pt x="195518" y="2244000"/>
                  </a:lnTo>
                  <a:lnTo>
                    <a:pt x="195519" y="2239143"/>
                  </a:lnTo>
                  <a:lnTo>
                    <a:pt x="195517" y="2234286"/>
                  </a:lnTo>
                  <a:lnTo>
                    <a:pt x="195512" y="2229429"/>
                  </a:lnTo>
                  <a:lnTo>
                    <a:pt x="195501" y="2224572"/>
                  </a:lnTo>
                  <a:lnTo>
                    <a:pt x="195485" y="2219715"/>
                  </a:lnTo>
                  <a:lnTo>
                    <a:pt x="195461" y="2214858"/>
                  </a:lnTo>
                  <a:lnTo>
                    <a:pt x="195429" y="2210000"/>
                  </a:lnTo>
                  <a:lnTo>
                    <a:pt x="195387" y="2205143"/>
                  </a:lnTo>
                  <a:lnTo>
                    <a:pt x="195335" y="2200286"/>
                  </a:lnTo>
                  <a:lnTo>
                    <a:pt x="195273" y="2195429"/>
                  </a:lnTo>
                  <a:lnTo>
                    <a:pt x="195201" y="2190572"/>
                  </a:lnTo>
                  <a:lnTo>
                    <a:pt x="195119" y="2185715"/>
                  </a:lnTo>
                  <a:lnTo>
                    <a:pt x="195025" y="2180858"/>
                  </a:lnTo>
                  <a:lnTo>
                    <a:pt x="194921" y="2176000"/>
                  </a:lnTo>
                  <a:lnTo>
                    <a:pt x="194806" y="2171143"/>
                  </a:lnTo>
                  <a:lnTo>
                    <a:pt x="194682" y="2166286"/>
                  </a:lnTo>
                  <a:lnTo>
                    <a:pt x="194549" y="2161429"/>
                  </a:lnTo>
                  <a:lnTo>
                    <a:pt x="194409" y="2156572"/>
                  </a:lnTo>
                  <a:lnTo>
                    <a:pt x="194263" y="2151715"/>
                  </a:lnTo>
                  <a:lnTo>
                    <a:pt x="194111" y="2146857"/>
                  </a:lnTo>
                  <a:lnTo>
                    <a:pt x="193955" y="2142000"/>
                  </a:lnTo>
                  <a:lnTo>
                    <a:pt x="193796" y="2137143"/>
                  </a:lnTo>
                  <a:lnTo>
                    <a:pt x="193637" y="2132286"/>
                  </a:lnTo>
                  <a:lnTo>
                    <a:pt x="193478" y="2127429"/>
                  </a:lnTo>
                  <a:lnTo>
                    <a:pt x="193321" y="2122572"/>
                  </a:lnTo>
                  <a:lnTo>
                    <a:pt x="193168" y="2117715"/>
                  </a:lnTo>
                  <a:lnTo>
                    <a:pt x="193020" y="2112857"/>
                  </a:lnTo>
                  <a:lnTo>
                    <a:pt x="192879" y="2108000"/>
                  </a:lnTo>
                  <a:lnTo>
                    <a:pt x="192745" y="2103143"/>
                  </a:lnTo>
                  <a:lnTo>
                    <a:pt x="192621" y="2098286"/>
                  </a:lnTo>
                  <a:lnTo>
                    <a:pt x="192506" y="2093429"/>
                  </a:lnTo>
                  <a:lnTo>
                    <a:pt x="192402" y="2088572"/>
                  </a:lnTo>
                  <a:lnTo>
                    <a:pt x="192308" y="2083715"/>
                  </a:lnTo>
                  <a:lnTo>
                    <a:pt x="192227" y="2078857"/>
                  </a:lnTo>
                  <a:lnTo>
                    <a:pt x="192157" y="2074000"/>
                  </a:lnTo>
                  <a:lnTo>
                    <a:pt x="192100" y="2069143"/>
                  </a:lnTo>
                  <a:lnTo>
                    <a:pt x="192057" y="2064286"/>
                  </a:lnTo>
                  <a:lnTo>
                    <a:pt x="192026" y="2059429"/>
                  </a:lnTo>
                  <a:lnTo>
                    <a:pt x="192008" y="2054572"/>
                  </a:lnTo>
                  <a:lnTo>
                    <a:pt x="192002" y="2049715"/>
                  </a:lnTo>
                  <a:lnTo>
                    <a:pt x="192008" y="2044857"/>
                  </a:lnTo>
                  <a:lnTo>
                    <a:pt x="192024" y="2040000"/>
                  </a:lnTo>
                  <a:lnTo>
                    <a:pt x="192051" y="2035143"/>
                  </a:lnTo>
                  <a:lnTo>
                    <a:pt x="192088" y="2030286"/>
                  </a:lnTo>
                  <a:lnTo>
                    <a:pt x="192134" y="2025429"/>
                  </a:lnTo>
                  <a:lnTo>
                    <a:pt x="192186" y="2020572"/>
                  </a:lnTo>
                  <a:lnTo>
                    <a:pt x="192243" y="2015715"/>
                  </a:lnTo>
                  <a:lnTo>
                    <a:pt x="192302" y="2010857"/>
                  </a:lnTo>
                  <a:lnTo>
                    <a:pt x="192363" y="2006000"/>
                  </a:lnTo>
                  <a:lnTo>
                    <a:pt x="192422" y="2001143"/>
                  </a:lnTo>
                  <a:lnTo>
                    <a:pt x="192478" y="1996286"/>
                  </a:lnTo>
                  <a:lnTo>
                    <a:pt x="192526" y="1991429"/>
                  </a:lnTo>
                  <a:lnTo>
                    <a:pt x="192566" y="1986572"/>
                  </a:lnTo>
                  <a:lnTo>
                    <a:pt x="192593" y="1981715"/>
                  </a:lnTo>
                  <a:lnTo>
                    <a:pt x="192607" y="1976857"/>
                  </a:lnTo>
                  <a:lnTo>
                    <a:pt x="192605" y="1972000"/>
                  </a:lnTo>
                  <a:lnTo>
                    <a:pt x="192585" y="1967143"/>
                  </a:lnTo>
                  <a:lnTo>
                    <a:pt x="192545" y="1962286"/>
                  </a:lnTo>
                  <a:lnTo>
                    <a:pt x="192480" y="1957429"/>
                  </a:lnTo>
                  <a:lnTo>
                    <a:pt x="192393" y="1952572"/>
                  </a:lnTo>
                  <a:lnTo>
                    <a:pt x="192282" y="1947715"/>
                  </a:lnTo>
                  <a:lnTo>
                    <a:pt x="192148" y="1942857"/>
                  </a:lnTo>
                  <a:lnTo>
                    <a:pt x="191992" y="1938000"/>
                  </a:lnTo>
                  <a:lnTo>
                    <a:pt x="191815" y="1933143"/>
                  </a:lnTo>
                  <a:lnTo>
                    <a:pt x="191618" y="1928286"/>
                  </a:lnTo>
                  <a:lnTo>
                    <a:pt x="191401" y="1923429"/>
                  </a:lnTo>
                  <a:lnTo>
                    <a:pt x="191169" y="1918572"/>
                  </a:lnTo>
                  <a:lnTo>
                    <a:pt x="190924" y="1913715"/>
                  </a:lnTo>
                  <a:lnTo>
                    <a:pt x="190672" y="1908857"/>
                  </a:lnTo>
                  <a:lnTo>
                    <a:pt x="190414" y="1904000"/>
                  </a:lnTo>
                  <a:lnTo>
                    <a:pt x="190155" y="1899143"/>
                  </a:lnTo>
                  <a:lnTo>
                    <a:pt x="189898" y="1894286"/>
                  </a:lnTo>
                  <a:lnTo>
                    <a:pt x="189645" y="1889429"/>
                  </a:lnTo>
                  <a:lnTo>
                    <a:pt x="189403" y="1884572"/>
                  </a:lnTo>
                  <a:lnTo>
                    <a:pt x="189172" y="1879715"/>
                  </a:lnTo>
                  <a:lnTo>
                    <a:pt x="188954" y="1874857"/>
                  </a:lnTo>
                  <a:lnTo>
                    <a:pt x="188751" y="1870000"/>
                  </a:lnTo>
                  <a:lnTo>
                    <a:pt x="188563" y="1865143"/>
                  </a:lnTo>
                  <a:lnTo>
                    <a:pt x="188391" y="1860286"/>
                  </a:lnTo>
                  <a:lnTo>
                    <a:pt x="188233" y="1855429"/>
                  </a:lnTo>
                  <a:lnTo>
                    <a:pt x="188090" y="1850572"/>
                  </a:lnTo>
                  <a:lnTo>
                    <a:pt x="187959" y="1845715"/>
                  </a:lnTo>
                  <a:lnTo>
                    <a:pt x="187837" y="1840857"/>
                  </a:lnTo>
                  <a:lnTo>
                    <a:pt x="187720" y="1836000"/>
                  </a:lnTo>
                  <a:lnTo>
                    <a:pt x="187606" y="1831143"/>
                  </a:lnTo>
                  <a:lnTo>
                    <a:pt x="187492" y="1826286"/>
                  </a:lnTo>
                  <a:lnTo>
                    <a:pt x="187375" y="1821429"/>
                  </a:lnTo>
                  <a:lnTo>
                    <a:pt x="187251" y="1816572"/>
                  </a:lnTo>
                  <a:lnTo>
                    <a:pt x="187118" y="1811715"/>
                  </a:lnTo>
                  <a:lnTo>
                    <a:pt x="186973" y="1806857"/>
                  </a:lnTo>
                  <a:lnTo>
                    <a:pt x="186816" y="1802000"/>
                  </a:lnTo>
                  <a:lnTo>
                    <a:pt x="186645" y="1797143"/>
                  </a:lnTo>
                  <a:lnTo>
                    <a:pt x="186461" y="1792286"/>
                  </a:lnTo>
                  <a:lnTo>
                    <a:pt x="186262" y="1787429"/>
                  </a:lnTo>
                  <a:lnTo>
                    <a:pt x="186050" y="1782572"/>
                  </a:lnTo>
                  <a:lnTo>
                    <a:pt x="185823" y="1777714"/>
                  </a:lnTo>
                  <a:lnTo>
                    <a:pt x="185584" y="1772857"/>
                  </a:lnTo>
                  <a:lnTo>
                    <a:pt x="185334" y="1768000"/>
                  </a:lnTo>
                  <a:lnTo>
                    <a:pt x="185074" y="1763143"/>
                  </a:lnTo>
                  <a:lnTo>
                    <a:pt x="184805" y="1758286"/>
                  </a:lnTo>
                  <a:lnTo>
                    <a:pt x="184526" y="1753429"/>
                  </a:lnTo>
                  <a:lnTo>
                    <a:pt x="184239" y="1748572"/>
                  </a:lnTo>
                  <a:lnTo>
                    <a:pt x="183941" y="1743714"/>
                  </a:lnTo>
                  <a:lnTo>
                    <a:pt x="183632" y="1738857"/>
                  </a:lnTo>
                  <a:lnTo>
                    <a:pt x="183311" y="1734000"/>
                  </a:lnTo>
                  <a:lnTo>
                    <a:pt x="182977" y="1729143"/>
                  </a:lnTo>
                  <a:lnTo>
                    <a:pt x="182628" y="1724286"/>
                  </a:lnTo>
                  <a:lnTo>
                    <a:pt x="182263" y="1719429"/>
                  </a:lnTo>
                  <a:lnTo>
                    <a:pt x="181880" y="1714572"/>
                  </a:lnTo>
                  <a:lnTo>
                    <a:pt x="181477" y="1709714"/>
                  </a:lnTo>
                  <a:lnTo>
                    <a:pt x="181050" y="1704857"/>
                  </a:lnTo>
                  <a:lnTo>
                    <a:pt x="180602" y="1700000"/>
                  </a:lnTo>
                  <a:lnTo>
                    <a:pt x="180133" y="1695143"/>
                  </a:lnTo>
                  <a:lnTo>
                    <a:pt x="179643" y="1690286"/>
                  </a:lnTo>
                  <a:lnTo>
                    <a:pt x="179134" y="1685429"/>
                  </a:lnTo>
                  <a:lnTo>
                    <a:pt x="178608" y="1680572"/>
                  </a:lnTo>
                  <a:lnTo>
                    <a:pt x="178066" y="1675714"/>
                  </a:lnTo>
                  <a:lnTo>
                    <a:pt x="177512" y="1670857"/>
                  </a:lnTo>
                  <a:lnTo>
                    <a:pt x="176951" y="1666000"/>
                  </a:lnTo>
                  <a:lnTo>
                    <a:pt x="176385" y="1661143"/>
                  </a:lnTo>
                  <a:lnTo>
                    <a:pt x="175821" y="1656286"/>
                  </a:lnTo>
                  <a:lnTo>
                    <a:pt x="175261" y="1651429"/>
                  </a:lnTo>
                  <a:lnTo>
                    <a:pt x="174710" y="1646572"/>
                  </a:lnTo>
                  <a:lnTo>
                    <a:pt x="174171" y="1641714"/>
                  </a:lnTo>
                  <a:lnTo>
                    <a:pt x="173647" y="1636857"/>
                  </a:lnTo>
                  <a:lnTo>
                    <a:pt x="173147" y="1632000"/>
                  </a:lnTo>
                  <a:lnTo>
                    <a:pt x="172668" y="1627143"/>
                  </a:lnTo>
                  <a:lnTo>
                    <a:pt x="172212" y="1622286"/>
                  </a:lnTo>
                  <a:lnTo>
                    <a:pt x="171782" y="1617429"/>
                  </a:lnTo>
                  <a:lnTo>
                    <a:pt x="171376" y="1612572"/>
                  </a:lnTo>
                  <a:lnTo>
                    <a:pt x="170996" y="1607714"/>
                  </a:lnTo>
                  <a:lnTo>
                    <a:pt x="170641" y="1602857"/>
                  </a:lnTo>
                  <a:lnTo>
                    <a:pt x="170312" y="1598000"/>
                  </a:lnTo>
                  <a:lnTo>
                    <a:pt x="170004" y="1593143"/>
                  </a:lnTo>
                  <a:lnTo>
                    <a:pt x="169715" y="1588286"/>
                  </a:lnTo>
                  <a:lnTo>
                    <a:pt x="169441" y="1583429"/>
                  </a:lnTo>
                  <a:lnTo>
                    <a:pt x="169178" y="1578572"/>
                  </a:lnTo>
                  <a:lnTo>
                    <a:pt x="168924" y="1573714"/>
                  </a:lnTo>
                  <a:lnTo>
                    <a:pt x="168673" y="1568857"/>
                  </a:lnTo>
                  <a:lnTo>
                    <a:pt x="168421" y="1564000"/>
                  </a:lnTo>
                  <a:lnTo>
                    <a:pt x="168162" y="1559143"/>
                  </a:lnTo>
                  <a:lnTo>
                    <a:pt x="167892" y="1554286"/>
                  </a:lnTo>
                  <a:lnTo>
                    <a:pt x="167604" y="1549429"/>
                  </a:lnTo>
                  <a:lnTo>
                    <a:pt x="167295" y="1544572"/>
                  </a:lnTo>
                  <a:lnTo>
                    <a:pt x="166960" y="1539714"/>
                  </a:lnTo>
                  <a:lnTo>
                    <a:pt x="166594" y="1534857"/>
                  </a:lnTo>
                  <a:lnTo>
                    <a:pt x="166194" y="1530000"/>
                  </a:lnTo>
                  <a:lnTo>
                    <a:pt x="165748" y="1525143"/>
                  </a:lnTo>
                  <a:lnTo>
                    <a:pt x="165258" y="1520286"/>
                  </a:lnTo>
                  <a:lnTo>
                    <a:pt x="164721" y="1515429"/>
                  </a:lnTo>
                  <a:lnTo>
                    <a:pt x="164137" y="1510572"/>
                  </a:lnTo>
                  <a:lnTo>
                    <a:pt x="163504" y="1505714"/>
                  </a:lnTo>
                  <a:lnTo>
                    <a:pt x="162821" y="1500857"/>
                  </a:lnTo>
                  <a:lnTo>
                    <a:pt x="162090" y="1496000"/>
                  </a:lnTo>
                  <a:lnTo>
                    <a:pt x="161307" y="1491143"/>
                  </a:lnTo>
                  <a:lnTo>
                    <a:pt x="160474" y="1486286"/>
                  </a:lnTo>
                  <a:lnTo>
                    <a:pt x="159601" y="1481429"/>
                  </a:lnTo>
                  <a:lnTo>
                    <a:pt x="158691" y="1476572"/>
                  </a:lnTo>
                  <a:lnTo>
                    <a:pt x="157750" y="1471714"/>
                  </a:lnTo>
                  <a:lnTo>
                    <a:pt x="156782" y="1466857"/>
                  </a:lnTo>
                  <a:lnTo>
                    <a:pt x="155793" y="1462000"/>
                  </a:lnTo>
                  <a:lnTo>
                    <a:pt x="154790" y="1457143"/>
                  </a:lnTo>
                  <a:lnTo>
                    <a:pt x="153779" y="1452286"/>
                  </a:lnTo>
                  <a:lnTo>
                    <a:pt x="152767" y="1447429"/>
                  </a:lnTo>
                  <a:lnTo>
                    <a:pt x="151761" y="1442571"/>
                  </a:lnTo>
                  <a:lnTo>
                    <a:pt x="150763" y="1437714"/>
                  </a:lnTo>
                  <a:lnTo>
                    <a:pt x="149779" y="1432857"/>
                  </a:lnTo>
                  <a:lnTo>
                    <a:pt x="148810" y="1428000"/>
                  </a:lnTo>
                  <a:lnTo>
                    <a:pt x="147857" y="1423143"/>
                  </a:lnTo>
                  <a:lnTo>
                    <a:pt x="146924" y="1418286"/>
                  </a:lnTo>
                  <a:lnTo>
                    <a:pt x="146009" y="1413429"/>
                  </a:lnTo>
                  <a:lnTo>
                    <a:pt x="145106" y="1408571"/>
                  </a:lnTo>
                  <a:lnTo>
                    <a:pt x="144214" y="1403714"/>
                  </a:lnTo>
                  <a:lnTo>
                    <a:pt x="143327" y="1398857"/>
                  </a:lnTo>
                  <a:lnTo>
                    <a:pt x="142442" y="1394000"/>
                  </a:lnTo>
                  <a:lnTo>
                    <a:pt x="141554" y="1389143"/>
                  </a:lnTo>
                  <a:lnTo>
                    <a:pt x="140658" y="1384286"/>
                  </a:lnTo>
                  <a:lnTo>
                    <a:pt x="139745" y="1379429"/>
                  </a:lnTo>
                  <a:lnTo>
                    <a:pt x="138816" y="1374571"/>
                  </a:lnTo>
                  <a:lnTo>
                    <a:pt x="137865" y="1369714"/>
                  </a:lnTo>
                  <a:lnTo>
                    <a:pt x="136893" y="1364857"/>
                  </a:lnTo>
                  <a:lnTo>
                    <a:pt x="135898" y="1360000"/>
                  </a:lnTo>
                  <a:lnTo>
                    <a:pt x="134882" y="1355143"/>
                  </a:lnTo>
                  <a:lnTo>
                    <a:pt x="133844" y="1350286"/>
                  </a:lnTo>
                  <a:lnTo>
                    <a:pt x="132787" y="1345429"/>
                  </a:lnTo>
                  <a:lnTo>
                    <a:pt x="131717" y="1340571"/>
                  </a:lnTo>
                  <a:lnTo>
                    <a:pt x="130639" y="1335714"/>
                  </a:lnTo>
                  <a:lnTo>
                    <a:pt x="129557" y="1330857"/>
                  </a:lnTo>
                  <a:lnTo>
                    <a:pt x="128475" y="1326000"/>
                  </a:lnTo>
                  <a:lnTo>
                    <a:pt x="127398" y="1321143"/>
                  </a:lnTo>
                  <a:lnTo>
                    <a:pt x="126330" y="1316286"/>
                  </a:lnTo>
                  <a:lnTo>
                    <a:pt x="125273" y="1311429"/>
                  </a:lnTo>
                  <a:lnTo>
                    <a:pt x="124230" y="1306571"/>
                  </a:lnTo>
                  <a:lnTo>
                    <a:pt x="123200" y="1301714"/>
                  </a:lnTo>
                  <a:lnTo>
                    <a:pt x="122180" y="1296857"/>
                  </a:lnTo>
                  <a:lnTo>
                    <a:pt x="121169" y="1292000"/>
                  </a:lnTo>
                  <a:lnTo>
                    <a:pt x="120162" y="1287143"/>
                  </a:lnTo>
                  <a:lnTo>
                    <a:pt x="119156" y="1282286"/>
                  </a:lnTo>
                  <a:lnTo>
                    <a:pt x="118144" y="1277429"/>
                  </a:lnTo>
                  <a:lnTo>
                    <a:pt x="117119" y="1272571"/>
                  </a:lnTo>
                  <a:lnTo>
                    <a:pt x="116074" y="1267714"/>
                  </a:lnTo>
                  <a:lnTo>
                    <a:pt x="115003" y="1262857"/>
                  </a:lnTo>
                  <a:lnTo>
                    <a:pt x="113901" y="1258000"/>
                  </a:lnTo>
                  <a:lnTo>
                    <a:pt x="112762" y="1253143"/>
                  </a:lnTo>
                  <a:lnTo>
                    <a:pt x="111582" y="1248286"/>
                  </a:lnTo>
                  <a:lnTo>
                    <a:pt x="110355" y="1243429"/>
                  </a:lnTo>
                  <a:lnTo>
                    <a:pt x="109073" y="1238571"/>
                  </a:lnTo>
                  <a:lnTo>
                    <a:pt x="107732" y="1233714"/>
                  </a:lnTo>
                  <a:lnTo>
                    <a:pt x="106332" y="1228857"/>
                  </a:lnTo>
                  <a:lnTo>
                    <a:pt x="104870" y="1224000"/>
                  </a:lnTo>
                  <a:lnTo>
                    <a:pt x="103344" y="1219143"/>
                  </a:lnTo>
                  <a:lnTo>
                    <a:pt x="101751" y="1214286"/>
                  </a:lnTo>
                  <a:lnTo>
                    <a:pt x="100086" y="1209429"/>
                  </a:lnTo>
                  <a:lnTo>
                    <a:pt x="98345" y="1204571"/>
                  </a:lnTo>
                  <a:lnTo>
                    <a:pt x="96510" y="1199714"/>
                  </a:lnTo>
                  <a:lnTo>
                    <a:pt x="94592" y="1194857"/>
                  </a:lnTo>
                  <a:lnTo>
                    <a:pt x="92585" y="1190000"/>
                  </a:lnTo>
                  <a:lnTo>
                    <a:pt x="90486" y="1185143"/>
                  </a:lnTo>
                  <a:lnTo>
                    <a:pt x="88292" y="1180286"/>
                  </a:lnTo>
                  <a:lnTo>
                    <a:pt x="86002" y="1175429"/>
                  </a:lnTo>
                  <a:lnTo>
                    <a:pt x="83614" y="1170571"/>
                  </a:lnTo>
                  <a:lnTo>
                    <a:pt x="81118" y="1165714"/>
                  </a:lnTo>
                  <a:lnTo>
                    <a:pt x="78524" y="1160857"/>
                  </a:lnTo>
                  <a:lnTo>
                    <a:pt x="75843" y="1156000"/>
                  </a:lnTo>
                  <a:lnTo>
                    <a:pt x="73085" y="1151143"/>
                  </a:lnTo>
                  <a:lnTo>
                    <a:pt x="70260" y="1146286"/>
                  </a:lnTo>
                  <a:lnTo>
                    <a:pt x="67378" y="1141429"/>
                  </a:lnTo>
                  <a:lnTo>
                    <a:pt x="64456" y="1136571"/>
                  </a:lnTo>
                  <a:lnTo>
                    <a:pt x="61507" y="1131714"/>
                  </a:lnTo>
                  <a:lnTo>
                    <a:pt x="58554" y="1126857"/>
                  </a:lnTo>
                  <a:lnTo>
                    <a:pt x="55618" y="1122000"/>
                  </a:lnTo>
                  <a:lnTo>
                    <a:pt x="52715" y="1117143"/>
                  </a:lnTo>
                  <a:lnTo>
                    <a:pt x="49863" y="1112286"/>
                  </a:lnTo>
                  <a:lnTo>
                    <a:pt x="47078" y="1107429"/>
                  </a:lnTo>
                  <a:lnTo>
                    <a:pt x="44373" y="1102571"/>
                  </a:lnTo>
                  <a:lnTo>
                    <a:pt x="41760" y="1097714"/>
                  </a:lnTo>
                  <a:lnTo>
                    <a:pt x="39266" y="1092857"/>
                  </a:lnTo>
                  <a:lnTo>
                    <a:pt x="36886" y="1088000"/>
                  </a:lnTo>
                  <a:lnTo>
                    <a:pt x="34619" y="1083143"/>
                  </a:lnTo>
                  <a:lnTo>
                    <a:pt x="32464" y="1078286"/>
                  </a:lnTo>
                  <a:lnTo>
                    <a:pt x="30420" y="1073428"/>
                  </a:lnTo>
                  <a:lnTo>
                    <a:pt x="28482" y="1068571"/>
                  </a:lnTo>
                  <a:lnTo>
                    <a:pt x="26643" y="1063714"/>
                  </a:lnTo>
                  <a:lnTo>
                    <a:pt x="24902" y="1058857"/>
                  </a:lnTo>
                  <a:lnTo>
                    <a:pt x="23249" y="1054000"/>
                  </a:lnTo>
                  <a:lnTo>
                    <a:pt x="21667" y="1049143"/>
                  </a:lnTo>
                  <a:lnTo>
                    <a:pt x="20146" y="1044286"/>
                  </a:lnTo>
                  <a:lnTo>
                    <a:pt x="18678" y="1039428"/>
                  </a:lnTo>
                  <a:lnTo>
                    <a:pt x="17259" y="1034571"/>
                  </a:lnTo>
                  <a:lnTo>
                    <a:pt x="15881" y="1029714"/>
                  </a:lnTo>
                  <a:lnTo>
                    <a:pt x="14543" y="1024857"/>
                  </a:lnTo>
                  <a:lnTo>
                    <a:pt x="13249" y="1020000"/>
                  </a:lnTo>
                  <a:lnTo>
                    <a:pt x="11995" y="1015143"/>
                  </a:lnTo>
                  <a:lnTo>
                    <a:pt x="10781" y="1010286"/>
                  </a:lnTo>
                  <a:lnTo>
                    <a:pt x="9613" y="1005428"/>
                  </a:lnTo>
                  <a:lnTo>
                    <a:pt x="8496" y="1000571"/>
                  </a:lnTo>
                  <a:lnTo>
                    <a:pt x="7434" y="995714"/>
                  </a:lnTo>
                  <a:lnTo>
                    <a:pt x="6433" y="990857"/>
                  </a:lnTo>
                  <a:lnTo>
                    <a:pt x="5506" y="986000"/>
                  </a:lnTo>
                  <a:lnTo>
                    <a:pt x="4659" y="981143"/>
                  </a:lnTo>
                  <a:lnTo>
                    <a:pt x="3888" y="976286"/>
                  </a:lnTo>
                  <a:lnTo>
                    <a:pt x="3197" y="971428"/>
                  </a:lnTo>
                  <a:lnTo>
                    <a:pt x="2585" y="966571"/>
                  </a:lnTo>
                  <a:lnTo>
                    <a:pt x="2053" y="961714"/>
                  </a:lnTo>
                  <a:lnTo>
                    <a:pt x="1598" y="956857"/>
                  </a:lnTo>
                  <a:lnTo>
                    <a:pt x="1219" y="952000"/>
                  </a:lnTo>
                  <a:lnTo>
                    <a:pt x="919" y="947143"/>
                  </a:lnTo>
                  <a:lnTo>
                    <a:pt x="679" y="942286"/>
                  </a:lnTo>
                  <a:lnTo>
                    <a:pt x="492" y="937428"/>
                  </a:lnTo>
                  <a:lnTo>
                    <a:pt x="351" y="932571"/>
                  </a:lnTo>
                  <a:lnTo>
                    <a:pt x="249" y="927714"/>
                  </a:lnTo>
                  <a:lnTo>
                    <a:pt x="176" y="922857"/>
                  </a:lnTo>
                  <a:lnTo>
                    <a:pt x="127" y="918000"/>
                  </a:lnTo>
                  <a:lnTo>
                    <a:pt x="96" y="913143"/>
                  </a:lnTo>
                  <a:lnTo>
                    <a:pt x="74" y="908286"/>
                  </a:lnTo>
                  <a:lnTo>
                    <a:pt x="56" y="903428"/>
                  </a:lnTo>
                  <a:lnTo>
                    <a:pt x="41" y="898571"/>
                  </a:lnTo>
                  <a:lnTo>
                    <a:pt x="26" y="893714"/>
                  </a:lnTo>
                  <a:lnTo>
                    <a:pt x="13" y="888857"/>
                  </a:lnTo>
                  <a:lnTo>
                    <a:pt x="3" y="884000"/>
                  </a:lnTo>
                  <a:lnTo>
                    <a:pt x="0" y="879143"/>
                  </a:lnTo>
                  <a:lnTo>
                    <a:pt x="11" y="874286"/>
                  </a:lnTo>
                  <a:lnTo>
                    <a:pt x="45" y="869428"/>
                  </a:lnTo>
                  <a:lnTo>
                    <a:pt x="109" y="864571"/>
                  </a:lnTo>
                  <a:lnTo>
                    <a:pt x="213" y="859714"/>
                  </a:lnTo>
                  <a:lnTo>
                    <a:pt x="366" y="854857"/>
                  </a:lnTo>
                  <a:lnTo>
                    <a:pt x="581" y="850000"/>
                  </a:lnTo>
                  <a:lnTo>
                    <a:pt x="867" y="845143"/>
                  </a:lnTo>
                  <a:lnTo>
                    <a:pt x="1252" y="840286"/>
                  </a:lnTo>
                  <a:lnTo>
                    <a:pt x="1737" y="835428"/>
                  </a:lnTo>
                  <a:lnTo>
                    <a:pt x="2328" y="830571"/>
                  </a:lnTo>
                  <a:lnTo>
                    <a:pt x="3034" y="825714"/>
                  </a:lnTo>
                  <a:lnTo>
                    <a:pt x="3860" y="820857"/>
                  </a:lnTo>
                  <a:lnTo>
                    <a:pt x="4812" y="816000"/>
                  </a:lnTo>
                  <a:lnTo>
                    <a:pt x="5892" y="811143"/>
                  </a:lnTo>
                  <a:lnTo>
                    <a:pt x="7112" y="806286"/>
                  </a:lnTo>
                  <a:lnTo>
                    <a:pt x="8470" y="801428"/>
                  </a:lnTo>
                  <a:lnTo>
                    <a:pt x="9949" y="796571"/>
                  </a:lnTo>
                  <a:lnTo>
                    <a:pt x="11543" y="791714"/>
                  </a:lnTo>
                  <a:lnTo>
                    <a:pt x="13241" y="786857"/>
                  </a:lnTo>
                  <a:lnTo>
                    <a:pt x="15034" y="782000"/>
                  </a:lnTo>
                  <a:lnTo>
                    <a:pt x="16910" y="777143"/>
                  </a:lnTo>
                  <a:lnTo>
                    <a:pt x="18857" y="772286"/>
                  </a:lnTo>
                  <a:lnTo>
                    <a:pt x="20866" y="767428"/>
                  </a:lnTo>
                  <a:lnTo>
                    <a:pt x="22910" y="762571"/>
                  </a:lnTo>
                  <a:lnTo>
                    <a:pt x="24974" y="757714"/>
                  </a:lnTo>
                  <a:lnTo>
                    <a:pt x="27046" y="752857"/>
                  </a:lnTo>
                  <a:lnTo>
                    <a:pt x="29112" y="748000"/>
                  </a:lnTo>
                  <a:lnTo>
                    <a:pt x="31161" y="743143"/>
                  </a:lnTo>
                  <a:lnTo>
                    <a:pt x="33181" y="738286"/>
                  </a:lnTo>
                  <a:lnTo>
                    <a:pt x="35160" y="733428"/>
                  </a:lnTo>
                  <a:lnTo>
                    <a:pt x="37093" y="728571"/>
                  </a:lnTo>
                  <a:lnTo>
                    <a:pt x="38979" y="723714"/>
                  </a:lnTo>
                  <a:lnTo>
                    <a:pt x="40818" y="718857"/>
                  </a:lnTo>
                  <a:lnTo>
                    <a:pt x="42613" y="714000"/>
                  </a:lnTo>
                  <a:lnTo>
                    <a:pt x="44369" y="709143"/>
                  </a:lnTo>
                  <a:lnTo>
                    <a:pt x="46092" y="704285"/>
                  </a:lnTo>
                  <a:lnTo>
                    <a:pt x="47790" y="699428"/>
                  </a:lnTo>
                  <a:lnTo>
                    <a:pt x="49476" y="694571"/>
                  </a:lnTo>
                  <a:lnTo>
                    <a:pt x="51165" y="689714"/>
                  </a:lnTo>
                  <a:lnTo>
                    <a:pt x="52870" y="684857"/>
                  </a:lnTo>
                  <a:lnTo>
                    <a:pt x="54601" y="680000"/>
                  </a:lnTo>
                  <a:lnTo>
                    <a:pt x="56372" y="675143"/>
                  </a:lnTo>
                  <a:lnTo>
                    <a:pt x="58192" y="670285"/>
                  </a:lnTo>
                  <a:lnTo>
                    <a:pt x="60069" y="665428"/>
                  </a:lnTo>
                  <a:lnTo>
                    <a:pt x="62023" y="660571"/>
                  </a:lnTo>
                  <a:lnTo>
                    <a:pt x="64050" y="655714"/>
                  </a:lnTo>
                  <a:lnTo>
                    <a:pt x="66148" y="650857"/>
                  </a:lnTo>
                  <a:lnTo>
                    <a:pt x="68316" y="646000"/>
                  </a:lnTo>
                  <a:lnTo>
                    <a:pt x="70549" y="641143"/>
                  </a:lnTo>
                  <a:lnTo>
                    <a:pt x="72841" y="636285"/>
                  </a:lnTo>
                  <a:lnTo>
                    <a:pt x="75182" y="631428"/>
                  </a:lnTo>
                  <a:lnTo>
                    <a:pt x="77563" y="626571"/>
                  </a:lnTo>
                  <a:lnTo>
                    <a:pt x="79969" y="621714"/>
                  </a:lnTo>
                  <a:lnTo>
                    <a:pt x="82382" y="616857"/>
                  </a:lnTo>
                  <a:lnTo>
                    <a:pt x="84787" y="612000"/>
                  </a:lnTo>
                  <a:lnTo>
                    <a:pt x="87172" y="607143"/>
                  </a:lnTo>
                  <a:lnTo>
                    <a:pt x="89522" y="602285"/>
                  </a:lnTo>
                  <a:lnTo>
                    <a:pt x="91827" y="597428"/>
                  </a:lnTo>
                  <a:lnTo>
                    <a:pt x="94076" y="592571"/>
                  </a:lnTo>
                  <a:lnTo>
                    <a:pt x="96247" y="587714"/>
                  </a:lnTo>
                  <a:lnTo>
                    <a:pt x="98343" y="582857"/>
                  </a:lnTo>
                  <a:lnTo>
                    <a:pt x="100364" y="578000"/>
                  </a:lnTo>
                  <a:lnTo>
                    <a:pt x="102307" y="573143"/>
                  </a:lnTo>
                  <a:lnTo>
                    <a:pt x="104174" y="568285"/>
                  </a:lnTo>
                  <a:lnTo>
                    <a:pt x="105968" y="563428"/>
                  </a:lnTo>
                  <a:lnTo>
                    <a:pt x="107694" y="558571"/>
                  </a:lnTo>
                  <a:lnTo>
                    <a:pt x="109352" y="553714"/>
                  </a:lnTo>
                  <a:lnTo>
                    <a:pt x="110953" y="548857"/>
                  </a:lnTo>
                  <a:lnTo>
                    <a:pt x="112512" y="544000"/>
                  </a:lnTo>
                  <a:lnTo>
                    <a:pt x="114037" y="539143"/>
                  </a:lnTo>
                  <a:lnTo>
                    <a:pt x="115536" y="534285"/>
                  </a:lnTo>
                  <a:lnTo>
                    <a:pt x="117019" y="529428"/>
                  </a:lnTo>
                  <a:lnTo>
                    <a:pt x="118492" y="524571"/>
                  </a:lnTo>
                  <a:lnTo>
                    <a:pt x="119964" y="519714"/>
                  </a:lnTo>
                  <a:lnTo>
                    <a:pt x="121442" y="514857"/>
                  </a:lnTo>
                  <a:lnTo>
                    <a:pt x="122931" y="510000"/>
                  </a:lnTo>
                  <a:lnTo>
                    <a:pt x="124434" y="505143"/>
                  </a:lnTo>
                  <a:lnTo>
                    <a:pt x="125955" y="500285"/>
                  </a:lnTo>
                  <a:lnTo>
                    <a:pt x="127494" y="495428"/>
                  </a:lnTo>
                  <a:lnTo>
                    <a:pt x="129052" y="490571"/>
                  </a:lnTo>
                  <a:lnTo>
                    <a:pt x="130628" y="485714"/>
                  </a:lnTo>
                  <a:lnTo>
                    <a:pt x="132224" y="480857"/>
                  </a:lnTo>
                  <a:lnTo>
                    <a:pt x="133836" y="476000"/>
                  </a:lnTo>
                  <a:lnTo>
                    <a:pt x="135459" y="471143"/>
                  </a:lnTo>
                  <a:lnTo>
                    <a:pt x="137091" y="466285"/>
                  </a:lnTo>
                  <a:lnTo>
                    <a:pt x="138729" y="461428"/>
                  </a:lnTo>
                  <a:lnTo>
                    <a:pt x="140368" y="456571"/>
                  </a:lnTo>
                  <a:lnTo>
                    <a:pt x="142004" y="451714"/>
                  </a:lnTo>
                  <a:lnTo>
                    <a:pt x="143633" y="446857"/>
                  </a:lnTo>
                  <a:lnTo>
                    <a:pt x="145249" y="442000"/>
                  </a:lnTo>
                  <a:lnTo>
                    <a:pt x="146847" y="437143"/>
                  </a:lnTo>
                  <a:lnTo>
                    <a:pt x="148423" y="432285"/>
                  </a:lnTo>
                  <a:lnTo>
                    <a:pt x="149973" y="427428"/>
                  </a:lnTo>
                  <a:lnTo>
                    <a:pt x="151492" y="422571"/>
                  </a:lnTo>
                  <a:lnTo>
                    <a:pt x="152975" y="417714"/>
                  </a:lnTo>
                  <a:lnTo>
                    <a:pt x="154419" y="412857"/>
                  </a:lnTo>
                  <a:lnTo>
                    <a:pt x="155811" y="408000"/>
                  </a:lnTo>
                  <a:lnTo>
                    <a:pt x="157154" y="403143"/>
                  </a:lnTo>
                  <a:lnTo>
                    <a:pt x="158446" y="398285"/>
                  </a:lnTo>
                  <a:lnTo>
                    <a:pt x="159684" y="393428"/>
                  </a:lnTo>
                  <a:lnTo>
                    <a:pt x="160868" y="388571"/>
                  </a:lnTo>
                  <a:lnTo>
                    <a:pt x="161997" y="383714"/>
                  </a:lnTo>
                  <a:lnTo>
                    <a:pt x="163071" y="378857"/>
                  </a:lnTo>
                  <a:lnTo>
                    <a:pt x="164087" y="374000"/>
                  </a:lnTo>
                  <a:lnTo>
                    <a:pt x="165046" y="369143"/>
                  </a:lnTo>
                  <a:lnTo>
                    <a:pt x="165957" y="364285"/>
                  </a:lnTo>
                  <a:lnTo>
                    <a:pt x="166824" y="359428"/>
                  </a:lnTo>
                  <a:lnTo>
                    <a:pt x="167651" y="354571"/>
                  </a:lnTo>
                  <a:lnTo>
                    <a:pt x="168443" y="349714"/>
                  </a:lnTo>
                  <a:lnTo>
                    <a:pt x="169205" y="344857"/>
                  </a:lnTo>
                  <a:lnTo>
                    <a:pt x="169941" y="340000"/>
                  </a:lnTo>
                  <a:lnTo>
                    <a:pt x="170655" y="335142"/>
                  </a:lnTo>
                  <a:lnTo>
                    <a:pt x="171356" y="330285"/>
                  </a:lnTo>
                  <a:lnTo>
                    <a:pt x="172048" y="325428"/>
                  </a:lnTo>
                  <a:lnTo>
                    <a:pt x="172735" y="320571"/>
                  </a:lnTo>
                  <a:lnTo>
                    <a:pt x="173420" y="315714"/>
                  </a:lnTo>
                  <a:lnTo>
                    <a:pt x="174106" y="310857"/>
                  </a:lnTo>
                  <a:lnTo>
                    <a:pt x="174795" y="306000"/>
                  </a:lnTo>
                  <a:lnTo>
                    <a:pt x="175490" y="301142"/>
                  </a:lnTo>
                  <a:lnTo>
                    <a:pt x="176191" y="296285"/>
                  </a:lnTo>
                  <a:lnTo>
                    <a:pt x="176897" y="291428"/>
                  </a:lnTo>
                  <a:lnTo>
                    <a:pt x="177609" y="286571"/>
                  </a:lnTo>
                  <a:lnTo>
                    <a:pt x="178324" y="281714"/>
                  </a:lnTo>
                  <a:lnTo>
                    <a:pt x="179042" y="276857"/>
                  </a:lnTo>
                  <a:lnTo>
                    <a:pt x="179761" y="272000"/>
                  </a:lnTo>
                  <a:lnTo>
                    <a:pt x="180478" y="267142"/>
                  </a:lnTo>
                  <a:lnTo>
                    <a:pt x="181190" y="262285"/>
                  </a:lnTo>
                  <a:lnTo>
                    <a:pt x="181896" y="257428"/>
                  </a:lnTo>
                  <a:lnTo>
                    <a:pt x="182592" y="252571"/>
                  </a:lnTo>
                  <a:lnTo>
                    <a:pt x="183277" y="247714"/>
                  </a:lnTo>
                  <a:lnTo>
                    <a:pt x="183948" y="242857"/>
                  </a:lnTo>
                  <a:lnTo>
                    <a:pt x="184603" y="238000"/>
                  </a:lnTo>
                  <a:lnTo>
                    <a:pt x="185240" y="233142"/>
                  </a:lnTo>
                  <a:lnTo>
                    <a:pt x="185856" y="228285"/>
                  </a:lnTo>
                  <a:lnTo>
                    <a:pt x="186449" y="223428"/>
                  </a:lnTo>
                  <a:lnTo>
                    <a:pt x="187020" y="218571"/>
                  </a:lnTo>
                  <a:lnTo>
                    <a:pt x="187569" y="213714"/>
                  </a:lnTo>
                  <a:lnTo>
                    <a:pt x="188094" y="208857"/>
                  </a:lnTo>
                  <a:lnTo>
                    <a:pt x="188596" y="204000"/>
                  </a:lnTo>
                  <a:lnTo>
                    <a:pt x="189075" y="199142"/>
                  </a:lnTo>
                  <a:lnTo>
                    <a:pt x="189528" y="194285"/>
                  </a:lnTo>
                  <a:lnTo>
                    <a:pt x="189956" y="189428"/>
                  </a:lnTo>
                  <a:lnTo>
                    <a:pt x="190361" y="184571"/>
                  </a:lnTo>
                  <a:lnTo>
                    <a:pt x="190743" y="179714"/>
                  </a:lnTo>
                  <a:lnTo>
                    <a:pt x="191105" y="174857"/>
                  </a:lnTo>
                  <a:lnTo>
                    <a:pt x="191445" y="170000"/>
                  </a:lnTo>
                  <a:lnTo>
                    <a:pt x="191764" y="165142"/>
                  </a:lnTo>
                  <a:lnTo>
                    <a:pt x="192064" y="160285"/>
                  </a:lnTo>
                  <a:lnTo>
                    <a:pt x="192341" y="155428"/>
                  </a:lnTo>
                  <a:lnTo>
                    <a:pt x="192600" y="150571"/>
                  </a:lnTo>
                  <a:lnTo>
                    <a:pt x="192841" y="145714"/>
                  </a:lnTo>
                  <a:lnTo>
                    <a:pt x="193064" y="140857"/>
                  </a:lnTo>
                  <a:lnTo>
                    <a:pt x="193272" y="136000"/>
                  </a:lnTo>
                  <a:lnTo>
                    <a:pt x="193464" y="131142"/>
                  </a:lnTo>
                  <a:lnTo>
                    <a:pt x="193641" y="126285"/>
                  </a:lnTo>
                  <a:lnTo>
                    <a:pt x="193803" y="121428"/>
                  </a:lnTo>
                  <a:lnTo>
                    <a:pt x="193951" y="116571"/>
                  </a:lnTo>
                  <a:lnTo>
                    <a:pt x="194088" y="111714"/>
                  </a:lnTo>
                  <a:lnTo>
                    <a:pt x="194214" y="106857"/>
                  </a:lnTo>
                  <a:lnTo>
                    <a:pt x="194331" y="102000"/>
                  </a:lnTo>
                  <a:lnTo>
                    <a:pt x="194439" y="97142"/>
                  </a:lnTo>
                  <a:lnTo>
                    <a:pt x="194541" y="92285"/>
                  </a:lnTo>
                  <a:lnTo>
                    <a:pt x="194635" y="87428"/>
                  </a:lnTo>
                  <a:lnTo>
                    <a:pt x="194723" y="82571"/>
                  </a:lnTo>
                  <a:lnTo>
                    <a:pt x="194807" y="77714"/>
                  </a:lnTo>
                  <a:lnTo>
                    <a:pt x="194887" y="72857"/>
                  </a:lnTo>
                  <a:lnTo>
                    <a:pt x="194963" y="68000"/>
                  </a:lnTo>
                  <a:lnTo>
                    <a:pt x="195037" y="63142"/>
                  </a:lnTo>
                  <a:lnTo>
                    <a:pt x="195109" y="58285"/>
                  </a:lnTo>
                  <a:lnTo>
                    <a:pt x="195179" y="53428"/>
                  </a:lnTo>
                  <a:lnTo>
                    <a:pt x="195248" y="48571"/>
                  </a:lnTo>
                  <a:lnTo>
                    <a:pt x="195315" y="43714"/>
                  </a:lnTo>
                  <a:lnTo>
                    <a:pt x="195382" y="38857"/>
                  </a:lnTo>
                  <a:lnTo>
                    <a:pt x="195448" y="34000"/>
                  </a:lnTo>
                  <a:lnTo>
                    <a:pt x="195513" y="29142"/>
                  </a:lnTo>
                  <a:lnTo>
                    <a:pt x="195578" y="24285"/>
                  </a:lnTo>
                  <a:lnTo>
                    <a:pt x="195643" y="19428"/>
                  </a:lnTo>
                  <a:lnTo>
                    <a:pt x="195707" y="14571"/>
                  </a:lnTo>
                  <a:lnTo>
                    <a:pt x="195771" y="9714"/>
                  </a:lnTo>
                  <a:lnTo>
                    <a:pt x="195835" y="4857"/>
                  </a:lnTo>
                  <a:lnTo>
                    <a:pt x="195898" y="0"/>
                  </a:lnTo>
                  <a:lnTo>
                    <a:pt x="197578" y="0"/>
                  </a:lnTo>
                  <a:lnTo>
                    <a:pt x="197641" y="4857"/>
                  </a:lnTo>
                  <a:lnTo>
                    <a:pt x="197705" y="9714"/>
                  </a:lnTo>
                  <a:lnTo>
                    <a:pt x="197769" y="14571"/>
                  </a:lnTo>
                  <a:lnTo>
                    <a:pt x="197834" y="19428"/>
                  </a:lnTo>
                  <a:lnTo>
                    <a:pt x="197898" y="24285"/>
                  </a:lnTo>
                  <a:lnTo>
                    <a:pt x="197964" y="29142"/>
                  </a:lnTo>
                  <a:lnTo>
                    <a:pt x="198029" y="34000"/>
                  </a:lnTo>
                  <a:lnTo>
                    <a:pt x="198095" y="38857"/>
                  </a:lnTo>
                  <a:lnTo>
                    <a:pt x="198161" y="43714"/>
                  </a:lnTo>
                  <a:lnTo>
                    <a:pt x="198229" y="48571"/>
                  </a:lnTo>
                  <a:lnTo>
                    <a:pt x="198297" y="53428"/>
                  </a:lnTo>
                  <a:lnTo>
                    <a:pt x="198367" y="58285"/>
                  </a:lnTo>
                  <a:lnTo>
                    <a:pt x="198439" y="63142"/>
                  </a:lnTo>
                  <a:lnTo>
                    <a:pt x="198513" y="68000"/>
                  </a:lnTo>
                  <a:lnTo>
                    <a:pt x="198590" y="72857"/>
                  </a:lnTo>
                  <a:lnTo>
                    <a:pt x="198670" y="77714"/>
                  </a:lnTo>
                  <a:lnTo>
                    <a:pt x="198753" y="82571"/>
                  </a:lnTo>
                  <a:lnTo>
                    <a:pt x="198842" y="87428"/>
                  </a:lnTo>
                  <a:lnTo>
                    <a:pt x="198936" y="92285"/>
                  </a:lnTo>
                  <a:lnTo>
                    <a:pt x="199037" y="97142"/>
                  </a:lnTo>
                  <a:lnTo>
                    <a:pt x="199146" y="102000"/>
                  </a:lnTo>
                  <a:lnTo>
                    <a:pt x="199263" y="106857"/>
                  </a:lnTo>
                  <a:lnTo>
                    <a:pt x="199389" y="111714"/>
                  </a:lnTo>
                  <a:lnTo>
                    <a:pt x="199526" y="116571"/>
                  </a:lnTo>
                  <a:lnTo>
                    <a:pt x="199674" y="121428"/>
                  </a:lnTo>
                  <a:lnTo>
                    <a:pt x="199836" y="126285"/>
                  </a:lnTo>
                  <a:lnTo>
                    <a:pt x="200013" y="131142"/>
                  </a:lnTo>
                  <a:lnTo>
                    <a:pt x="200205" y="136000"/>
                  </a:lnTo>
                  <a:lnTo>
                    <a:pt x="200412" y="140857"/>
                  </a:lnTo>
                  <a:lnTo>
                    <a:pt x="200636" y="145714"/>
                  </a:lnTo>
                  <a:lnTo>
                    <a:pt x="200877" y="150571"/>
                  </a:lnTo>
                  <a:lnTo>
                    <a:pt x="201135" y="155428"/>
                  </a:lnTo>
                  <a:lnTo>
                    <a:pt x="201413" y="160285"/>
                  </a:lnTo>
                  <a:lnTo>
                    <a:pt x="201712" y="165142"/>
                  </a:lnTo>
                  <a:lnTo>
                    <a:pt x="202032" y="170000"/>
                  </a:lnTo>
                  <a:lnTo>
                    <a:pt x="202372" y="174857"/>
                  </a:lnTo>
                  <a:lnTo>
                    <a:pt x="202733" y="179714"/>
                  </a:lnTo>
                  <a:lnTo>
                    <a:pt x="203116" y="184571"/>
                  </a:lnTo>
                  <a:lnTo>
                    <a:pt x="203521" y="189428"/>
                  </a:lnTo>
                  <a:lnTo>
                    <a:pt x="203949" y="194285"/>
                  </a:lnTo>
                  <a:lnTo>
                    <a:pt x="204402" y="199142"/>
                  </a:lnTo>
                  <a:lnTo>
                    <a:pt x="204880" y="204000"/>
                  </a:lnTo>
                  <a:lnTo>
                    <a:pt x="205382" y="208857"/>
                  </a:lnTo>
                  <a:lnTo>
                    <a:pt x="205908" y="213714"/>
                  </a:lnTo>
                  <a:lnTo>
                    <a:pt x="206456" y="218571"/>
                  </a:lnTo>
                  <a:lnTo>
                    <a:pt x="207028" y="223428"/>
                  </a:lnTo>
                  <a:lnTo>
                    <a:pt x="207621" y="228285"/>
                  </a:lnTo>
                  <a:lnTo>
                    <a:pt x="208236" y="233142"/>
                  </a:lnTo>
                  <a:lnTo>
                    <a:pt x="208874" y="238000"/>
                  </a:lnTo>
                  <a:lnTo>
                    <a:pt x="209529" y="242857"/>
                  </a:lnTo>
                  <a:lnTo>
                    <a:pt x="210200" y="247714"/>
                  </a:lnTo>
                  <a:lnTo>
                    <a:pt x="210885" y="252571"/>
                  </a:lnTo>
                  <a:lnTo>
                    <a:pt x="211581" y="257428"/>
                  </a:lnTo>
                  <a:lnTo>
                    <a:pt x="212286" y="262285"/>
                  </a:lnTo>
                  <a:lnTo>
                    <a:pt x="212999" y="267142"/>
                  </a:lnTo>
                  <a:lnTo>
                    <a:pt x="213716" y="272000"/>
                  </a:lnTo>
                  <a:lnTo>
                    <a:pt x="214434" y="276857"/>
                  </a:lnTo>
                  <a:lnTo>
                    <a:pt x="215152" y="281714"/>
                  </a:lnTo>
                  <a:lnTo>
                    <a:pt x="215868" y="286571"/>
                  </a:lnTo>
                  <a:lnTo>
                    <a:pt x="216579" y="291428"/>
                  </a:lnTo>
                  <a:lnTo>
                    <a:pt x="217286" y="296285"/>
                  </a:lnTo>
                  <a:lnTo>
                    <a:pt x="217987" y="301142"/>
                  </a:lnTo>
                  <a:lnTo>
                    <a:pt x="218681" y="306000"/>
                  </a:lnTo>
                  <a:lnTo>
                    <a:pt x="219371" y="310857"/>
                  </a:lnTo>
                  <a:lnTo>
                    <a:pt x="220057" y="315714"/>
                  </a:lnTo>
                  <a:lnTo>
                    <a:pt x="220742" y="320571"/>
                  </a:lnTo>
                  <a:lnTo>
                    <a:pt x="221429" y="325428"/>
                  </a:lnTo>
                  <a:lnTo>
                    <a:pt x="222121" y="330285"/>
                  </a:lnTo>
                  <a:lnTo>
                    <a:pt x="222821" y="335142"/>
                  </a:lnTo>
                  <a:lnTo>
                    <a:pt x="223535" y="340000"/>
                  </a:lnTo>
                  <a:lnTo>
                    <a:pt x="224272" y="344857"/>
                  </a:lnTo>
                  <a:lnTo>
                    <a:pt x="225033" y="349714"/>
                  </a:lnTo>
                  <a:lnTo>
                    <a:pt x="225825" y="354571"/>
                  </a:lnTo>
                  <a:lnTo>
                    <a:pt x="226653" y="359428"/>
                  </a:lnTo>
                  <a:lnTo>
                    <a:pt x="227520" y="364285"/>
                  </a:lnTo>
                  <a:lnTo>
                    <a:pt x="228431" y="369143"/>
                  </a:lnTo>
                  <a:lnTo>
                    <a:pt x="229390" y="374000"/>
                  </a:lnTo>
                  <a:lnTo>
                    <a:pt x="230406" y="378857"/>
                  </a:lnTo>
                  <a:lnTo>
                    <a:pt x="231479" y="383714"/>
                  </a:lnTo>
                  <a:lnTo>
                    <a:pt x="232608" y="388571"/>
                  </a:lnTo>
                  <a:lnTo>
                    <a:pt x="233792" y="393428"/>
                  </a:lnTo>
                  <a:lnTo>
                    <a:pt x="235031" y="398285"/>
                  </a:lnTo>
                  <a:lnTo>
                    <a:pt x="236322" y="403143"/>
                  </a:lnTo>
                  <a:lnTo>
                    <a:pt x="237665" y="408000"/>
                  </a:lnTo>
                  <a:lnTo>
                    <a:pt x="239058" y="412857"/>
                  </a:lnTo>
                  <a:lnTo>
                    <a:pt x="240502" y="417714"/>
                  </a:lnTo>
                  <a:lnTo>
                    <a:pt x="241985" y="422571"/>
                  </a:lnTo>
                  <a:lnTo>
                    <a:pt x="243504" y="427428"/>
                  </a:lnTo>
                  <a:lnTo>
                    <a:pt x="245053" y="432285"/>
                  </a:lnTo>
                  <a:lnTo>
                    <a:pt x="246629" y="437143"/>
                  </a:lnTo>
                  <a:lnTo>
                    <a:pt x="248228" y="442000"/>
                  </a:lnTo>
                  <a:lnTo>
                    <a:pt x="249843" y="446857"/>
                  </a:lnTo>
                  <a:lnTo>
                    <a:pt x="251472" y="451714"/>
                  </a:lnTo>
                  <a:lnTo>
                    <a:pt x="253109" y="456571"/>
                  </a:lnTo>
                  <a:lnTo>
                    <a:pt x="254748" y="461428"/>
                  </a:lnTo>
                  <a:lnTo>
                    <a:pt x="256385" y="466285"/>
                  </a:lnTo>
                  <a:lnTo>
                    <a:pt x="258017" y="471143"/>
                  </a:lnTo>
                  <a:lnTo>
                    <a:pt x="259641" y="476000"/>
                  </a:lnTo>
                  <a:lnTo>
                    <a:pt x="261252" y="480857"/>
                  </a:lnTo>
                  <a:lnTo>
                    <a:pt x="262848" y="485714"/>
                  </a:lnTo>
                  <a:lnTo>
                    <a:pt x="264425" y="490571"/>
                  </a:lnTo>
                  <a:lnTo>
                    <a:pt x="265983" y="495428"/>
                  </a:lnTo>
                  <a:lnTo>
                    <a:pt x="267522" y="500285"/>
                  </a:lnTo>
                  <a:lnTo>
                    <a:pt x="269042" y="505143"/>
                  </a:lnTo>
                  <a:lnTo>
                    <a:pt x="270546" y="510000"/>
                  </a:lnTo>
                  <a:lnTo>
                    <a:pt x="272035" y="514857"/>
                  </a:lnTo>
                  <a:lnTo>
                    <a:pt x="273513" y="519714"/>
                  </a:lnTo>
                  <a:lnTo>
                    <a:pt x="274984" y="524571"/>
                  </a:lnTo>
                  <a:lnTo>
                    <a:pt x="276458" y="529428"/>
                  </a:lnTo>
                  <a:lnTo>
                    <a:pt x="277940" y="534285"/>
                  </a:lnTo>
                  <a:lnTo>
                    <a:pt x="279440" y="539143"/>
                  </a:lnTo>
                  <a:lnTo>
                    <a:pt x="280965" y="544000"/>
                  </a:lnTo>
                  <a:lnTo>
                    <a:pt x="282523" y="548857"/>
                  </a:lnTo>
                  <a:lnTo>
                    <a:pt x="284125" y="553714"/>
                  </a:lnTo>
                  <a:lnTo>
                    <a:pt x="285783" y="558571"/>
                  </a:lnTo>
                  <a:lnTo>
                    <a:pt x="287509" y="563428"/>
                  </a:lnTo>
                  <a:lnTo>
                    <a:pt x="289302" y="568285"/>
                  </a:lnTo>
                  <a:lnTo>
                    <a:pt x="291170" y="573143"/>
                  </a:lnTo>
                  <a:lnTo>
                    <a:pt x="293113" y="578000"/>
                  </a:lnTo>
                  <a:lnTo>
                    <a:pt x="295133" y="582857"/>
                  </a:lnTo>
                  <a:lnTo>
                    <a:pt x="297230" y="587714"/>
                  </a:lnTo>
                  <a:lnTo>
                    <a:pt x="299401" y="592571"/>
                  </a:lnTo>
                  <a:lnTo>
                    <a:pt x="301649" y="597428"/>
                  </a:lnTo>
                  <a:lnTo>
                    <a:pt x="303954" y="602285"/>
                  </a:lnTo>
                  <a:lnTo>
                    <a:pt x="306305" y="607143"/>
                  </a:lnTo>
                  <a:lnTo>
                    <a:pt x="308690" y="612000"/>
                  </a:lnTo>
                  <a:lnTo>
                    <a:pt x="311095" y="616857"/>
                  </a:lnTo>
                  <a:lnTo>
                    <a:pt x="313508" y="621714"/>
                  </a:lnTo>
                  <a:lnTo>
                    <a:pt x="315914" y="626571"/>
                  </a:lnTo>
                  <a:lnTo>
                    <a:pt x="318295" y="631428"/>
                  </a:lnTo>
                  <a:lnTo>
                    <a:pt x="320636" y="636285"/>
                  </a:lnTo>
                  <a:lnTo>
                    <a:pt x="322927" y="641143"/>
                  </a:lnTo>
                  <a:lnTo>
                    <a:pt x="325160" y="646000"/>
                  </a:lnTo>
                  <a:lnTo>
                    <a:pt x="327328" y="650857"/>
                  </a:lnTo>
                  <a:lnTo>
                    <a:pt x="329427" y="655714"/>
                  </a:lnTo>
                  <a:lnTo>
                    <a:pt x="331454" y="660571"/>
                  </a:lnTo>
                  <a:lnTo>
                    <a:pt x="333407" y="665428"/>
                  </a:lnTo>
                  <a:lnTo>
                    <a:pt x="335285" y="670285"/>
                  </a:lnTo>
                  <a:lnTo>
                    <a:pt x="337105" y="675143"/>
                  </a:lnTo>
                  <a:lnTo>
                    <a:pt x="338875" y="680000"/>
                  </a:lnTo>
                  <a:lnTo>
                    <a:pt x="340607" y="684857"/>
                  </a:lnTo>
                  <a:lnTo>
                    <a:pt x="342311" y="689714"/>
                  </a:lnTo>
                  <a:lnTo>
                    <a:pt x="344000" y="694571"/>
                  </a:lnTo>
                  <a:lnTo>
                    <a:pt x="345686" y="699428"/>
                  </a:lnTo>
                  <a:lnTo>
                    <a:pt x="347385" y="704285"/>
                  </a:lnTo>
                  <a:lnTo>
                    <a:pt x="349108" y="709143"/>
                  </a:lnTo>
                  <a:lnTo>
                    <a:pt x="350863" y="714000"/>
                  </a:lnTo>
                  <a:lnTo>
                    <a:pt x="352658" y="718857"/>
                  </a:lnTo>
                  <a:lnTo>
                    <a:pt x="354498" y="723714"/>
                  </a:lnTo>
                  <a:lnTo>
                    <a:pt x="356384" y="728571"/>
                  </a:lnTo>
                  <a:lnTo>
                    <a:pt x="358316" y="733428"/>
                  </a:lnTo>
                  <a:lnTo>
                    <a:pt x="360295" y="738286"/>
                  </a:lnTo>
                  <a:lnTo>
                    <a:pt x="362316" y="743143"/>
                  </a:lnTo>
                  <a:lnTo>
                    <a:pt x="364364" y="748000"/>
                  </a:lnTo>
                  <a:lnTo>
                    <a:pt x="366431" y="752857"/>
                  </a:lnTo>
                  <a:lnTo>
                    <a:pt x="368502" y="757714"/>
                  </a:lnTo>
                  <a:lnTo>
                    <a:pt x="370567" y="762571"/>
                  </a:lnTo>
                  <a:lnTo>
                    <a:pt x="372611" y="767428"/>
                  </a:lnTo>
                  <a:lnTo>
                    <a:pt x="374620" y="772286"/>
                  </a:lnTo>
                  <a:lnTo>
                    <a:pt x="376566" y="777143"/>
                  </a:lnTo>
                  <a:lnTo>
                    <a:pt x="378442" y="782000"/>
                  </a:lnTo>
                  <a:lnTo>
                    <a:pt x="380236" y="786857"/>
                  </a:lnTo>
                  <a:lnTo>
                    <a:pt x="381934" y="791714"/>
                  </a:lnTo>
                  <a:lnTo>
                    <a:pt x="383527" y="796571"/>
                  </a:lnTo>
                  <a:lnTo>
                    <a:pt x="385007" y="801428"/>
                  </a:lnTo>
                  <a:lnTo>
                    <a:pt x="386365" y="806286"/>
                  </a:lnTo>
                  <a:lnTo>
                    <a:pt x="387585" y="811143"/>
                  </a:lnTo>
                  <a:lnTo>
                    <a:pt x="388665" y="816000"/>
                  </a:lnTo>
                  <a:lnTo>
                    <a:pt x="389616" y="820857"/>
                  </a:lnTo>
                  <a:lnTo>
                    <a:pt x="390443" y="825714"/>
                  </a:lnTo>
                  <a:lnTo>
                    <a:pt x="391148" y="830571"/>
                  </a:lnTo>
                  <a:lnTo>
                    <a:pt x="391740" y="835428"/>
                  </a:lnTo>
                  <a:lnTo>
                    <a:pt x="392224" y="840286"/>
                  </a:lnTo>
                  <a:lnTo>
                    <a:pt x="392609" y="845143"/>
                  </a:lnTo>
                  <a:lnTo>
                    <a:pt x="392896" y="850000"/>
                  </a:lnTo>
                  <a:lnTo>
                    <a:pt x="393110" y="854857"/>
                  </a:lnTo>
                  <a:lnTo>
                    <a:pt x="393264" y="859714"/>
                  </a:lnTo>
                  <a:lnTo>
                    <a:pt x="393368" y="864571"/>
                  </a:lnTo>
                  <a:lnTo>
                    <a:pt x="393431" y="869428"/>
                  </a:lnTo>
                  <a:lnTo>
                    <a:pt x="393465" y="874286"/>
                  </a:lnTo>
                  <a:lnTo>
                    <a:pt x="393477" y="879143"/>
                  </a:lnTo>
                  <a:lnTo>
                    <a:pt x="393474" y="884000"/>
                  </a:lnTo>
                  <a:lnTo>
                    <a:pt x="393464" y="888857"/>
                  </a:lnTo>
                  <a:lnTo>
                    <a:pt x="393450" y="893714"/>
                  </a:lnTo>
                  <a:lnTo>
                    <a:pt x="393436" y="898571"/>
                  </a:lnTo>
                  <a:lnTo>
                    <a:pt x="393420" y="903428"/>
                  </a:lnTo>
                  <a:lnTo>
                    <a:pt x="393403" y="908286"/>
                  </a:lnTo>
                  <a:lnTo>
                    <a:pt x="393381" y="913143"/>
                  </a:lnTo>
                  <a:lnTo>
                    <a:pt x="393349" y="918000"/>
                  </a:lnTo>
                  <a:lnTo>
                    <a:pt x="393300" y="922857"/>
                  </a:lnTo>
                  <a:lnTo>
                    <a:pt x="393228" y="927714"/>
                  </a:lnTo>
                  <a:lnTo>
                    <a:pt x="393125" y="932571"/>
                  </a:lnTo>
                  <a:lnTo>
                    <a:pt x="392984" y="937428"/>
                  </a:lnTo>
                  <a:lnTo>
                    <a:pt x="392798" y="942286"/>
                  </a:lnTo>
                  <a:lnTo>
                    <a:pt x="392558" y="947143"/>
                  </a:lnTo>
                  <a:lnTo>
                    <a:pt x="392257" y="952000"/>
                  </a:lnTo>
                  <a:lnTo>
                    <a:pt x="391878" y="956857"/>
                  </a:lnTo>
                  <a:lnTo>
                    <a:pt x="391424" y="961714"/>
                  </a:lnTo>
                  <a:lnTo>
                    <a:pt x="390891" y="966571"/>
                  </a:lnTo>
                  <a:lnTo>
                    <a:pt x="390280" y="971428"/>
                  </a:lnTo>
                  <a:lnTo>
                    <a:pt x="389588" y="976286"/>
                  </a:lnTo>
                  <a:lnTo>
                    <a:pt x="388818" y="981143"/>
                  </a:lnTo>
                  <a:lnTo>
                    <a:pt x="387970" y="986000"/>
                  </a:lnTo>
                  <a:lnTo>
                    <a:pt x="387044" y="990857"/>
                  </a:lnTo>
                  <a:lnTo>
                    <a:pt x="386043" y="995714"/>
                  </a:lnTo>
                  <a:lnTo>
                    <a:pt x="384981" y="1000571"/>
                  </a:lnTo>
                  <a:lnTo>
                    <a:pt x="383863" y="1005428"/>
                  </a:lnTo>
                  <a:lnTo>
                    <a:pt x="382695" y="1010286"/>
                  </a:lnTo>
                  <a:lnTo>
                    <a:pt x="381482" y="1015143"/>
                  </a:lnTo>
                  <a:lnTo>
                    <a:pt x="380227" y="1020000"/>
                  </a:lnTo>
                  <a:lnTo>
                    <a:pt x="378933" y="1024857"/>
                  </a:lnTo>
                  <a:lnTo>
                    <a:pt x="377595" y="1029714"/>
                  </a:lnTo>
                  <a:lnTo>
                    <a:pt x="376218" y="1034571"/>
                  </a:lnTo>
                  <a:lnTo>
                    <a:pt x="374798" y="1039428"/>
                  </a:lnTo>
                  <a:lnTo>
                    <a:pt x="373331" y="1044286"/>
                  </a:lnTo>
                  <a:lnTo>
                    <a:pt x="371810" y="1049143"/>
                  </a:lnTo>
                  <a:lnTo>
                    <a:pt x="370227" y="1054000"/>
                  </a:lnTo>
                  <a:lnTo>
                    <a:pt x="368575" y="1058857"/>
                  </a:lnTo>
                  <a:lnTo>
                    <a:pt x="366833" y="1063714"/>
                  </a:lnTo>
                  <a:lnTo>
                    <a:pt x="364994" y="1068571"/>
                  </a:lnTo>
                  <a:lnTo>
                    <a:pt x="363056" y="1073428"/>
                  </a:lnTo>
                  <a:lnTo>
                    <a:pt x="361012" y="1078286"/>
                  </a:lnTo>
                  <a:lnTo>
                    <a:pt x="358858" y="1083143"/>
                  </a:lnTo>
                  <a:lnTo>
                    <a:pt x="356591" y="1088000"/>
                  </a:lnTo>
                  <a:lnTo>
                    <a:pt x="354211" y="1092857"/>
                  </a:lnTo>
                  <a:lnTo>
                    <a:pt x="351717" y="1097714"/>
                  </a:lnTo>
                  <a:lnTo>
                    <a:pt x="349104" y="1102571"/>
                  </a:lnTo>
                  <a:lnTo>
                    <a:pt x="346399" y="1107429"/>
                  </a:lnTo>
                  <a:lnTo>
                    <a:pt x="343613" y="1112286"/>
                  </a:lnTo>
                  <a:lnTo>
                    <a:pt x="340761" y="1117143"/>
                  </a:lnTo>
                  <a:lnTo>
                    <a:pt x="337859" y="1122000"/>
                  </a:lnTo>
                  <a:lnTo>
                    <a:pt x="334922" y="1126857"/>
                  </a:lnTo>
                  <a:lnTo>
                    <a:pt x="331969" y="1131714"/>
                  </a:lnTo>
                  <a:lnTo>
                    <a:pt x="329021" y="1136571"/>
                  </a:lnTo>
                  <a:lnTo>
                    <a:pt x="326098" y="1141429"/>
                  </a:lnTo>
                  <a:lnTo>
                    <a:pt x="323217" y="1146286"/>
                  </a:lnTo>
                  <a:lnTo>
                    <a:pt x="320391" y="1151143"/>
                  </a:lnTo>
                  <a:lnTo>
                    <a:pt x="317633" y="1156000"/>
                  </a:lnTo>
                  <a:lnTo>
                    <a:pt x="314953" y="1160857"/>
                  </a:lnTo>
                  <a:lnTo>
                    <a:pt x="312359" y="1165714"/>
                  </a:lnTo>
                  <a:lnTo>
                    <a:pt x="309863" y="1170571"/>
                  </a:lnTo>
                  <a:lnTo>
                    <a:pt x="307475" y="1175429"/>
                  </a:lnTo>
                  <a:lnTo>
                    <a:pt x="305185" y="1180286"/>
                  </a:lnTo>
                  <a:lnTo>
                    <a:pt x="302991" y="1185143"/>
                  </a:lnTo>
                  <a:lnTo>
                    <a:pt x="300892" y="1190000"/>
                  </a:lnTo>
                  <a:lnTo>
                    <a:pt x="298885" y="1194857"/>
                  </a:lnTo>
                  <a:lnTo>
                    <a:pt x="296966" y="1199714"/>
                  </a:lnTo>
                  <a:lnTo>
                    <a:pt x="295132" y="1204571"/>
                  </a:lnTo>
                  <a:lnTo>
                    <a:pt x="293391" y="1209429"/>
                  </a:lnTo>
                  <a:lnTo>
                    <a:pt x="291726" y="1214286"/>
                  </a:lnTo>
                  <a:lnTo>
                    <a:pt x="290132" y="1219143"/>
                  </a:lnTo>
                  <a:lnTo>
                    <a:pt x="288606" y="1224000"/>
                  </a:lnTo>
                  <a:lnTo>
                    <a:pt x="287145" y="1228857"/>
                  </a:lnTo>
                  <a:lnTo>
                    <a:pt x="285745" y="1233714"/>
                  </a:lnTo>
                  <a:lnTo>
                    <a:pt x="284403" y="1238571"/>
                  </a:lnTo>
                  <a:lnTo>
                    <a:pt x="283121" y="1243429"/>
                  </a:lnTo>
                  <a:lnTo>
                    <a:pt x="281895" y="1248286"/>
                  </a:lnTo>
                  <a:lnTo>
                    <a:pt x="280715" y="1253143"/>
                  </a:lnTo>
                  <a:lnTo>
                    <a:pt x="279576" y="1258000"/>
                  </a:lnTo>
                  <a:lnTo>
                    <a:pt x="278474" y="1262857"/>
                  </a:lnTo>
                  <a:lnTo>
                    <a:pt x="277403" y="1267714"/>
                  </a:lnTo>
                  <a:lnTo>
                    <a:pt x="276358" y="1272571"/>
                  </a:lnTo>
                  <a:lnTo>
                    <a:pt x="275332" y="1277429"/>
                  </a:lnTo>
                  <a:lnTo>
                    <a:pt x="274321" y="1282286"/>
                  </a:lnTo>
                  <a:lnTo>
                    <a:pt x="273314" y="1287143"/>
                  </a:lnTo>
                  <a:lnTo>
                    <a:pt x="272308" y="1292000"/>
                  </a:lnTo>
                  <a:lnTo>
                    <a:pt x="271296" y="1296857"/>
                  </a:lnTo>
                  <a:lnTo>
                    <a:pt x="270277" y="1301714"/>
                  </a:lnTo>
                  <a:lnTo>
                    <a:pt x="269246" y="1306571"/>
                  </a:lnTo>
                  <a:lnTo>
                    <a:pt x="268204" y="1311429"/>
                  </a:lnTo>
                  <a:lnTo>
                    <a:pt x="267147" y="1316286"/>
                  </a:lnTo>
                  <a:lnTo>
                    <a:pt x="266078" y="1321143"/>
                  </a:lnTo>
                  <a:lnTo>
                    <a:pt x="265001" y="1326000"/>
                  </a:lnTo>
                  <a:lnTo>
                    <a:pt x="263920" y="1330857"/>
                  </a:lnTo>
                  <a:lnTo>
                    <a:pt x="262838" y="1335714"/>
                  </a:lnTo>
                  <a:lnTo>
                    <a:pt x="261759" y="1340571"/>
                  </a:lnTo>
                  <a:lnTo>
                    <a:pt x="260689" y="1345429"/>
                  </a:lnTo>
                  <a:lnTo>
                    <a:pt x="259632" y="1350286"/>
                  </a:lnTo>
                  <a:lnTo>
                    <a:pt x="258595" y="1355143"/>
                  </a:lnTo>
                  <a:lnTo>
                    <a:pt x="257578" y="1360000"/>
                  </a:lnTo>
                  <a:lnTo>
                    <a:pt x="256583" y="1364857"/>
                  </a:lnTo>
                  <a:lnTo>
                    <a:pt x="255611" y="1369714"/>
                  </a:lnTo>
                  <a:lnTo>
                    <a:pt x="254661" y="1374571"/>
                  </a:lnTo>
                  <a:lnTo>
                    <a:pt x="253731" y="1379429"/>
                  </a:lnTo>
                  <a:lnTo>
                    <a:pt x="252819" y="1384286"/>
                  </a:lnTo>
                  <a:lnTo>
                    <a:pt x="251923" y="1389143"/>
                  </a:lnTo>
                  <a:lnTo>
                    <a:pt x="251034" y="1394000"/>
                  </a:lnTo>
                  <a:lnTo>
                    <a:pt x="250149" y="1398857"/>
                  </a:lnTo>
                  <a:lnTo>
                    <a:pt x="249263" y="1403714"/>
                  </a:lnTo>
                  <a:lnTo>
                    <a:pt x="248370" y="1408571"/>
                  </a:lnTo>
                  <a:lnTo>
                    <a:pt x="247468" y="1413429"/>
                  </a:lnTo>
                  <a:lnTo>
                    <a:pt x="246552" y="1418286"/>
                  </a:lnTo>
                  <a:lnTo>
                    <a:pt x="245619" y="1423143"/>
                  </a:lnTo>
                  <a:lnTo>
                    <a:pt x="244667" y="1428000"/>
                  </a:lnTo>
                  <a:lnTo>
                    <a:pt x="243698" y="1432857"/>
                  </a:lnTo>
                  <a:lnTo>
                    <a:pt x="242713" y="1437714"/>
                  </a:lnTo>
                  <a:lnTo>
                    <a:pt x="241716" y="1442571"/>
                  </a:lnTo>
                  <a:lnTo>
                    <a:pt x="240709" y="1447429"/>
                  </a:lnTo>
                  <a:lnTo>
                    <a:pt x="239698" y="1452286"/>
                  </a:lnTo>
                  <a:lnTo>
                    <a:pt x="238686" y="1457143"/>
                  </a:lnTo>
                  <a:lnTo>
                    <a:pt x="237683" y="1462000"/>
                  </a:lnTo>
                  <a:lnTo>
                    <a:pt x="236695" y="1466857"/>
                  </a:lnTo>
                  <a:lnTo>
                    <a:pt x="235727" y="1471714"/>
                  </a:lnTo>
                  <a:lnTo>
                    <a:pt x="234786" y="1476572"/>
                  </a:lnTo>
                  <a:lnTo>
                    <a:pt x="233876" y="1481429"/>
                  </a:lnTo>
                  <a:lnTo>
                    <a:pt x="233002" y="1486286"/>
                  </a:lnTo>
                  <a:lnTo>
                    <a:pt x="232170" y="1491143"/>
                  </a:lnTo>
                  <a:lnTo>
                    <a:pt x="231387" y="1496000"/>
                  </a:lnTo>
                  <a:lnTo>
                    <a:pt x="230655" y="1500857"/>
                  </a:lnTo>
                  <a:lnTo>
                    <a:pt x="229972" y="1505714"/>
                  </a:lnTo>
                  <a:lnTo>
                    <a:pt x="229339" y="1510572"/>
                  </a:lnTo>
                  <a:lnTo>
                    <a:pt x="228755" y="1515429"/>
                  </a:lnTo>
                  <a:lnTo>
                    <a:pt x="228219" y="1520286"/>
                  </a:lnTo>
                  <a:lnTo>
                    <a:pt x="227728" y="1525143"/>
                  </a:lnTo>
                  <a:lnTo>
                    <a:pt x="227282" y="1530000"/>
                  </a:lnTo>
                  <a:lnTo>
                    <a:pt x="226882" y="1534857"/>
                  </a:lnTo>
                  <a:lnTo>
                    <a:pt x="226517" y="1539714"/>
                  </a:lnTo>
                  <a:lnTo>
                    <a:pt x="226181" y="1544572"/>
                  </a:lnTo>
                  <a:lnTo>
                    <a:pt x="225873" y="1549429"/>
                  </a:lnTo>
                  <a:lnTo>
                    <a:pt x="225585" y="1554286"/>
                  </a:lnTo>
                  <a:lnTo>
                    <a:pt x="225314" y="1559143"/>
                  </a:lnTo>
                  <a:lnTo>
                    <a:pt x="225055" y="1564000"/>
                  </a:lnTo>
                  <a:lnTo>
                    <a:pt x="224804" y="1568857"/>
                  </a:lnTo>
                  <a:lnTo>
                    <a:pt x="224553" y="1573714"/>
                  </a:lnTo>
                  <a:lnTo>
                    <a:pt x="224298" y="1578572"/>
                  </a:lnTo>
                  <a:lnTo>
                    <a:pt x="224036" y="1583429"/>
                  </a:lnTo>
                  <a:lnTo>
                    <a:pt x="223762" y="1588286"/>
                  </a:lnTo>
                  <a:lnTo>
                    <a:pt x="223472" y="1593143"/>
                  </a:lnTo>
                  <a:lnTo>
                    <a:pt x="223165" y="1598000"/>
                  </a:lnTo>
                  <a:lnTo>
                    <a:pt x="222836" y="1602857"/>
                  </a:lnTo>
                  <a:lnTo>
                    <a:pt x="222480" y="1607714"/>
                  </a:lnTo>
                  <a:lnTo>
                    <a:pt x="222100" y="1612572"/>
                  </a:lnTo>
                  <a:lnTo>
                    <a:pt x="221695" y="1617429"/>
                  </a:lnTo>
                  <a:lnTo>
                    <a:pt x="221264" y="1622286"/>
                  </a:lnTo>
                  <a:lnTo>
                    <a:pt x="220809" y="1627143"/>
                  </a:lnTo>
                  <a:lnTo>
                    <a:pt x="220330" y="1632000"/>
                  </a:lnTo>
                  <a:lnTo>
                    <a:pt x="219829" y="1636857"/>
                  </a:lnTo>
                  <a:lnTo>
                    <a:pt x="219306" y="1641714"/>
                  </a:lnTo>
                  <a:lnTo>
                    <a:pt x="218767" y="1646572"/>
                  </a:lnTo>
                  <a:lnTo>
                    <a:pt x="218215" y="1651429"/>
                  </a:lnTo>
                  <a:lnTo>
                    <a:pt x="217656" y="1656286"/>
                  </a:lnTo>
                  <a:lnTo>
                    <a:pt x="217091" y="1661143"/>
                  </a:lnTo>
                  <a:lnTo>
                    <a:pt x="216526" y="1666000"/>
                  </a:lnTo>
                  <a:lnTo>
                    <a:pt x="215964" y="1670857"/>
                  </a:lnTo>
                  <a:lnTo>
                    <a:pt x="215410" y="1675714"/>
                  </a:lnTo>
                  <a:lnTo>
                    <a:pt x="214869" y="1680572"/>
                  </a:lnTo>
                  <a:lnTo>
                    <a:pt x="214343" y="1685429"/>
                  </a:lnTo>
                  <a:lnTo>
                    <a:pt x="213834" y="1690286"/>
                  </a:lnTo>
                  <a:lnTo>
                    <a:pt x="213344" y="1695143"/>
                  </a:lnTo>
                  <a:lnTo>
                    <a:pt x="212874" y="1700000"/>
                  </a:lnTo>
                  <a:lnTo>
                    <a:pt x="212426" y="1704857"/>
                  </a:lnTo>
                  <a:lnTo>
                    <a:pt x="211999" y="1709714"/>
                  </a:lnTo>
                  <a:lnTo>
                    <a:pt x="211597" y="1714572"/>
                  </a:lnTo>
                  <a:lnTo>
                    <a:pt x="211214" y="1719429"/>
                  </a:lnTo>
                  <a:lnTo>
                    <a:pt x="210848" y="1724286"/>
                  </a:lnTo>
                  <a:lnTo>
                    <a:pt x="210500" y="1729143"/>
                  </a:lnTo>
                  <a:lnTo>
                    <a:pt x="210166" y="1734000"/>
                  </a:lnTo>
                  <a:lnTo>
                    <a:pt x="209845" y="1738857"/>
                  </a:lnTo>
                  <a:lnTo>
                    <a:pt x="209535" y="1743714"/>
                  </a:lnTo>
                  <a:lnTo>
                    <a:pt x="209238" y="1748572"/>
                  </a:lnTo>
                  <a:lnTo>
                    <a:pt x="208950" y="1753429"/>
                  </a:lnTo>
                  <a:lnTo>
                    <a:pt x="208672" y="1758286"/>
                  </a:lnTo>
                  <a:lnTo>
                    <a:pt x="208402" y="1763143"/>
                  </a:lnTo>
                  <a:lnTo>
                    <a:pt x="208142" y="1768000"/>
                  </a:lnTo>
                  <a:lnTo>
                    <a:pt x="207892" y="1772857"/>
                  </a:lnTo>
                  <a:lnTo>
                    <a:pt x="207653" y="1777714"/>
                  </a:lnTo>
                  <a:lnTo>
                    <a:pt x="207426" y="1782572"/>
                  </a:lnTo>
                  <a:lnTo>
                    <a:pt x="207214" y="1787429"/>
                  </a:lnTo>
                  <a:lnTo>
                    <a:pt x="207016" y="1792286"/>
                  </a:lnTo>
                  <a:lnTo>
                    <a:pt x="206831" y="1797143"/>
                  </a:lnTo>
                  <a:lnTo>
                    <a:pt x="206661" y="1802000"/>
                  </a:lnTo>
                  <a:lnTo>
                    <a:pt x="206503" y="1806857"/>
                  </a:lnTo>
                  <a:lnTo>
                    <a:pt x="206359" y="1811715"/>
                  </a:lnTo>
                  <a:lnTo>
                    <a:pt x="206225" y="1816572"/>
                  </a:lnTo>
                  <a:lnTo>
                    <a:pt x="206102" y="1821429"/>
                  </a:lnTo>
                  <a:lnTo>
                    <a:pt x="205985" y="1826286"/>
                  </a:lnTo>
                  <a:lnTo>
                    <a:pt x="205871" y="1831143"/>
                  </a:lnTo>
                  <a:lnTo>
                    <a:pt x="205757" y="1836000"/>
                  </a:lnTo>
                  <a:lnTo>
                    <a:pt x="205640" y="1840857"/>
                  </a:lnTo>
                  <a:lnTo>
                    <a:pt x="205517" y="1845715"/>
                  </a:lnTo>
                  <a:lnTo>
                    <a:pt x="205386" y="1850572"/>
                  </a:lnTo>
                  <a:lnTo>
                    <a:pt x="205243" y="1855429"/>
                  </a:lnTo>
                  <a:lnTo>
                    <a:pt x="205086" y="1860286"/>
                  </a:lnTo>
                  <a:lnTo>
                    <a:pt x="204913" y="1865143"/>
                  </a:lnTo>
                  <a:lnTo>
                    <a:pt x="204725" y="1870000"/>
                  </a:lnTo>
                  <a:lnTo>
                    <a:pt x="204522" y="1874857"/>
                  </a:lnTo>
                  <a:lnTo>
                    <a:pt x="204305" y="1879715"/>
                  </a:lnTo>
                  <a:lnTo>
                    <a:pt x="204074" y="1884572"/>
                  </a:lnTo>
                  <a:lnTo>
                    <a:pt x="203831" y="1889429"/>
                  </a:lnTo>
                  <a:lnTo>
                    <a:pt x="203579" y="1894286"/>
                  </a:lnTo>
                  <a:lnTo>
                    <a:pt x="203321" y="1899143"/>
                  </a:lnTo>
                  <a:lnTo>
                    <a:pt x="203062" y="1904000"/>
                  </a:lnTo>
                  <a:lnTo>
                    <a:pt x="202805" y="1908857"/>
                  </a:lnTo>
                  <a:lnTo>
                    <a:pt x="202552" y="1913715"/>
                  </a:lnTo>
                  <a:lnTo>
                    <a:pt x="202308" y="1918572"/>
                  </a:lnTo>
                  <a:lnTo>
                    <a:pt x="202075" y="1923429"/>
                  </a:lnTo>
                  <a:lnTo>
                    <a:pt x="201859" y="1928286"/>
                  </a:lnTo>
                  <a:lnTo>
                    <a:pt x="201662" y="1933143"/>
                  </a:lnTo>
                  <a:lnTo>
                    <a:pt x="201484" y="1938000"/>
                  </a:lnTo>
                  <a:lnTo>
                    <a:pt x="201328" y="1942857"/>
                  </a:lnTo>
                  <a:lnTo>
                    <a:pt x="201195" y="1947715"/>
                  </a:lnTo>
                  <a:lnTo>
                    <a:pt x="201084" y="1952572"/>
                  </a:lnTo>
                  <a:lnTo>
                    <a:pt x="200996" y="1957429"/>
                  </a:lnTo>
                  <a:lnTo>
                    <a:pt x="200932" y="1962286"/>
                  </a:lnTo>
                  <a:lnTo>
                    <a:pt x="200892" y="1967143"/>
                  </a:lnTo>
                  <a:lnTo>
                    <a:pt x="200871" y="1972000"/>
                  </a:lnTo>
                  <a:lnTo>
                    <a:pt x="200869" y="1976857"/>
                  </a:lnTo>
                  <a:lnTo>
                    <a:pt x="200883" y="1981715"/>
                  </a:lnTo>
                  <a:lnTo>
                    <a:pt x="200911" y="1986572"/>
                  </a:lnTo>
                  <a:lnTo>
                    <a:pt x="200950" y="1991429"/>
                  </a:lnTo>
                  <a:lnTo>
                    <a:pt x="200999" y="1996286"/>
                  </a:lnTo>
                  <a:lnTo>
                    <a:pt x="201054" y="2001143"/>
                  </a:lnTo>
                  <a:lnTo>
                    <a:pt x="201114" y="2006000"/>
                  </a:lnTo>
                  <a:lnTo>
                    <a:pt x="201174" y="2010857"/>
                  </a:lnTo>
                  <a:lnTo>
                    <a:pt x="201234" y="2015715"/>
                  </a:lnTo>
                  <a:lnTo>
                    <a:pt x="201291" y="2020572"/>
                  </a:lnTo>
                  <a:lnTo>
                    <a:pt x="201343" y="2025429"/>
                  </a:lnTo>
                  <a:lnTo>
                    <a:pt x="201388" y="2030286"/>
                  </a:lnTo>
                  <a:lnTo>
                    <a:pt x="201426" y="2035143"/>
                  </a:lnTo>
                  <a:lnTo>
                    <a:pt x="201452" y="2040000"/>
                  </a:lnTo>
                  <a:lnTo>
                    <a:pt x="201469" y="2044857"/>
                  </a:lnTo>
                  <a:lnTo>
                    <a:pt x="201474" y="2049715"/>
                  </a:lnTo>
                  <a:lnTo>
                    <a:pt x="201468" y="2054572"/>
                  </a:lnTo>
                  <a:lnTo>
                    <a:pt x="201450" y="2059429"/>
                  </a:lnTo>
                  <a:lnTo>
                    <a:pt x="201420" y="2064286"/>
                  </a:lnTo>
                  <a:lnTo>
                    <a:pt x="201377" y="2069143"/>
                  </a:lnTo>
                  <a:lnTo>
                    <a:pt x="201320" y="2074000"/>
                  </a:lnTo>
                  <a:lnTo>
                    <a:pt x="201250" y="2078857"/>
                  </a:lnTo>
                  <a:lnTo>
                    <a:pt x="201168" y="2083715"/>
                  </a:lnTo>
                  <a:lnTo>
                    <a:pt x="201075" y="2088572"/>
                  </a:lnTo>
                  <a:lnTo>
                    <a:pt x="200971" y="2093429"/>
                  </a:lnTo>
                  <a:lnTo>
                    <a:pt x="200856" y="2098286"/>
                  </a:lnTo>
                  <a:lnTo>
                    <a:pt x="200732" y="2103143"/>
                  </a:lnTo>
                  <a:lnTo>
                    <a:pt x="200598" y="2108000"/>
                  </a:lnTo>
                  <a:lnTo>
                    <a:pt x="200456" y="2112857"/>
                  </a:lnTo>
                  <a:lnTo>
                    <a:pt x="200308" y="2117715"/>
                  </a:lnTo>
                  <a:lnTo>
                    <a:pt x="200155" y="2122572"/>
                  </a:lnTo>
                  <a:lnTo>
                    <a:pt x="199999" y="2127429"/>
                  </a:lnTo>
                  <a:lnTo>
                    <a:pt x="199840" y="2132286"/>
                  </a:lnTo>
                  <a:lnTo>
                    <a:pt x="199681" y="2137143"/>
                  </a:lnTo>
                  <a:lnTo>
                    <a:pt x="199522" y="2142000"/>
                  </a:lnTo>
                  <a:lnTo>
                    <a:pt x="199366" y="2146857"/>
                  </a:lnTo>
                  <a:lnTo>
                    <a:pt x="199214" y="2151715"/>
                  </a:lnTo>
                  <a:lnTo>
                    <a:pt x="199067" y="2156572"/>
                  </a:lnTo>
                  <a:lnTo>
                    <a:pt x="198927" y="2161429"/>
                  </a:lnTo>
                  <a:lnTo>
                    <a:pt x="198795" y="2166286"/>
                  </a:lnTo>
                  <a:lnTo>
                    <a:pt x="198670" y="2171143"/>
                  </a:lnTo>
                  <a:lnTo>
                    <a:pt x="198555" y="2176000"/>
                  </a:lnTo>
                  <a:lnTo>
                    <a:pt x="198451" y="2180858"/>
                  </a:lnTo>
                  <a:lnTo>
                    <a:pt x="198358" y="2185715"/>
                  </a:lnTo>
                  <a:lnTo>
                    <a:pt x="198275" y="2190572"/>
                  </a:lnTo>
                  <a:lnTo>
                    <a:pt x="198203" y="2195429"/>
                  </a:lnTo>
                  <a:lnTo>
                    <a:pt x="198142" y="2200286"/>
                  </a:lnTo>
                  <a:lnTo>
                    <a:pt x="198090" y="2205143"/>
                  </a:lnTo>
                  <a:lnTo>
                    <a:pt x="198048" y="2210000"/>
                  </a:lnTo>
                  <a:lnTo>
                    <a:pt x="198015" y="2214858"/>
                  </a:lnTo>
                  <a:lnTo>
                    <a:pt x="197992" y="2219715"/>
                  </a:lnTo>
                  <a:lnTo>
                    <a:pt x="197975" y="2224572"/>
                  </a:lnTo>
                  <a:lnTo>
                    <a:pt x="197965" y="2229429"/>
                  </a:lnTo>
                  <a:lnTo>
                    <a:pt x="197959" y="2234286"/>
                  </a:lnTo>
                  <a:lnTo>
                    <a:pt x="197957" y="2239143"/>
                  </a:lnTo>
                  <a:lnTo>
                    <a:pt x="197958" y="2244000"/>
                  </a:lnTo>
                  <a:lnTo>
                    <a:pt x="197961" y="2248858"/>
                  </a:lnTo>
                  <a:lnTo>
                    <a:pt x="197963" y="2253715"/>
                  </a:lnTo>
                  <a:lnTo>
                    <a:pt x="197965" y="2258572"/>
                  </a:lnTo>
                  <a:lnTo>
                    <a:pt x="197965" y="2263429"/>
                  </a:lnTo>
                  <a:lnTo>
                    <a:pt x="197962" y="2268286"/>
                  </a:lnTo>
                  <a:lnTo>
                    <a:pt x="197957" y="2273143"/>
                  </a:lnTo>
                  <a:lnTo>
                    <a:pt x="197948" y="2278000"/>
                  </a:lnTo>
                  <a:lnTo>
                    <a:pt x="197935" y="2282858"/>
                  </a:lnTo>
                  <a:lnTo>
                    <a:pt x="197918" y="2287715"/>
                  </a:lnTo>
                  <a:lnTo>
                    <a:pt x="197898" y="2292572"/>
                  </a:lnTo>
                  <a:lnTo>
                    <a:pt x="197874" y="2297429"/>
                  </a:lnTo>
                  <a:lnTo>
                    <a:pt x="197848" y="2302286"/>
                  </a:lnTo>
                  <a:lnTo>
                    <a:pt x="197820" y="2307143"/>
                  </a:lnTo>
                  <a:lnTo>
                    <a:pt x="197791" y="2312000"/>
                  </a:lnTo>
                  <a:lnTo>
                    <a:pt x="197761" y="2316858"/>
                  </a:lnTo>
                  <a:lnTo>
                    <a:pt x="197732" y="2321715"/>
                  </a:lnTo>
                  <a:lnTo>
                    <a:pt x="197705" y="2326572"/>
                  </a:lnTo>
                  <a:lnTo>
                    <a:pt x="197679" y="2331429"/>
                  </a:lnTo>
                  <a:lnTo>
                    <a:pt x="197657" y="2336286"/>
                  </a:lnTo>
                  <a:lnTo>
                    <a:pt x="197638" y="2341143"/>
                  </a:lnTo>
                  <a:lnTo>
                    <a:pt x="197623" y="2346000"/>
                  </a:lnTo>
                  <a:lnTo>
                    <a:pt x="197611" y="2350858"/>
                  </a:lnTo>
                  <a:lnTo>
                    <a:pt x="197605" y="2355715"/>
                  </a:lnTo>
                  <a:lnTo>
                    <a:pt x="197602" y="2360572"/>
                  </a:lnTo>
                  <a:lnTo>
                    <a:pt x="197605" y="2365429"/>
                  </a:lnTo>
                  <a:lnTo>
                    <a:pt x="197611" y="2370286"/>
                  </a:lnTo>
                  <a:lnTo>
                    <a:pt x="197620" y="2375143"/>
                  </a:lnTo>
                  <a:lnTo>
                    <a:pt x="197633" y="2380000"/>
                  </a:lnTo>
                  <a:lnTo>
                    <a:pt x="197647" y="2384858"/>
                  </a:lnTo>
                  <a:lnTo>
                    <a:pt x="197662" y="2389715"/>
                  </a:lnTo>
                  <a:lnTo>
                    <a:pt x="197678" y="2394572"/>
                  </a:lnTo>
                  <a:lnTo>
                    <a:pt x="197693" y="2399429"/>
                  </a:lnTo>
                  <a:lnTo>
                    <a:pt x="197706" y="2404286"/>
                  </a:lnTo>
                  <a:lnTo>
                    <a:pt x="197717" y="2409143"/>
                  </a:lnTo>
                  <a:lnTo>
                    <a:pt x="197725" y="2414000"/>
                  </a:lnTo>
                  <a:lnTo>
                    <a:pt x="197730" y="2418858"/>
                  </a:lnTo>
                  <a:lnTo>
                    <a:pt x="197730" y="2423715"/>
                  </a:lnTo>
                  <a:lnTo>
                    <a:pt x="197725" y="2428572"/>
                  </a:lnTo>
                  <a:lnTo>
                    <a:pt x="197715" y="2433429"/>
                  </a:lnTo>
                  <a:lnTo>
                    <a:pt x="197699" y="2438286"/>
                  </a:lnTo>
                  <a:lnTo>
                    <a:pt x="197679" y="2443143"/>
                  </a:lnTo>
                  <a:lnTo>
                    <a:pt x="197653" y="2448000"/>
                  </a:lnTo>
                  <a:lnTo>
                    <a:pt x="197624" y="2452858"/>
                  </a:lnTo>
                  <a:lnTo>
                    <a:pt x="197590" y="2457715"/>
                  </a:lnTo>
                  <a:lnTo>
                    <a:pt x="197553" y="2462572"/>
                  </a:lnTo>
                  <a:lnTo>
                    <a:pt x="197513" y="2467429"/>
                  </a:lnTo>
                  <a:lnTo>
                    <a:pt x="197470" y="2472286"/>
                  </a:lnTo>
                  <a:lnTo>
                    <a:pt x="197425" y="2477143"/>
                  </a:lnTo>
                  <a:lnTo>
                    <a:pt x="197379" y="2482000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2" name="pg32">
              <a:extLst>
                <a:ext uri="{FF2B5EF4-FFF2-40B4-BE49-F238E27FC236}">
                  <a16:creationId xmlns:a16="http://schemas.microsoft.com/office/drawing/2014/main" id="{8D0FC250-9E7A-93D5-BF72-D3CF765B0BA0}"/>
                </a:ext>
              </a:extLst>
            </p:cNvPr>
            <p:cNvSpPr/>
            <p:nvPr/>
          </p:nvSpPr>
          <p:spPr>
            <a:xfrm>
              <a:off x="5305051" y="4043190"/>
              <a:ext cx="396039" cy="2634751"/>
            </a:xfrm>
            <a:custGeom>
              <a:avLst/>
              <a:gdLst/>
              <a:ahLst/>
              <a:cxnLst/>
              <a:rect l="0" t="0" r="0" b="0"/>
              <a:pathLst>
                <a:path w="396039" h="2634751">
                  <a:moveTo>
                    <a:pt x="197581" y="2634751"/>
                  </a:moveTo>
                  <a:lnTo>
                    <a:pt x="197561" y="2629595"/>
                  </a:lnTo>
                  <a:lnTo>
                    <a:pt x="197545" y="2624439"/>
                  </a:lnTo>
                  <a:lnTo>
                    <a:pt x="197531" y="2619283"/>
                  </a:lnTo>
                  <a:lnTo>
                    <a:pt x="197520" y="2614127"/>
                  </a:lnTo>
                  <a:lnTo>
                    <a:pt x="197511" y="2608971"/>
                  </a:lnTo>
                  <a:lnTo>
                    <a:pt x="197506" y="2603815"/>
                  </a:lnTo>
                  <a:lnTo>
                    <a:pt x="197502" y="2598659"/>
                  </a:lnTo>
                  <a:lnTo>
                    <a:pt x="197501" y="2593503"/>
                  </a:lnTo>
                  <a:lnTo>
                    <a:pt x="197501" y="2588347"/>
                  </a:lnTo>
                  <a:lnTo>
                    <a:pt x="197503" y="2583191"/>
                  </a:lnTo>
                  <a:lnTo>
                    <a:pt x="197506" y="2578035"/>
                  </a:lnTo>
                  <a:lnTo>
                    <a:pt x="197510" y="2572879"/>
                  </a:lnTo>
                  <a:lnTo>
                    <a:pt x="197515" y="2567722"/>
                  </a:lnTo>
                  <a:lnTo>
                    <a:pt x="197519" y="2562566"/>
                  </a:lnTo>
                  <a:lnTo>
                    <a:pt x="197522" y="2557410"/>
                  </a:lnTo>
                  <a:lnTo>
                    <a:pt x="197525" y="2552254"/>
                  </a:lnTo>
                  <a:lnTo>
                    <a:pt x="197526" y="2547098"/>
                  </a:lnTo>
                  <a:lnTo>
                    <a:pt x="197526" y="2541942"/>
                  </a:lnTo>
                  <a:lnTo>
                    <a:pt x="197524" y="2536786"/>
                  </a:lnTo>
                  <a:lnTo>
                    <a:pt x="197519" y="2531630"/>
                  </a:lnTo>
                  <a:lnTo>
                    <a:pt x="197512" y="2526474"/>
                  </a:lnTo>
                  <a:lnTo>
                    <a:pt x="197502" y="2521318"/>
                  </a:lnTo>
                  <a:lnTo>
                    <a:pt x="197490" y="2516162"/>
                  </a:lnTo>
                  <a:lnTo>
                    <a:pt x="197474" y="2511006"/>
                  </a:lnTo>
                  <a:lnTo>
                    <a:pt x="197457" y="2505850"/>
                  </a:lnTo>
                  <a:lnTo>
                    <a:pt x="197436" y="2500694"/>
                  </a:lnTo>
                  <a:lnTo>
                    <a:pt x="197413" y="2495538"/>
                  </a:lnTo>
                  <a:lnTo>
                    <a:pt x="197388" y="2490381"/>
                  </a:lnTo>
                  <a:lnTo>
                    <a:pt x="197360" y="2485225"/>
                  </a:lnTo>
                  <a:lnTo>
                    <a:pt x="197330" y="2480069"/>
                  </a:lnTo>
                  <a:lnTo>
                    <a:pt x="197299" y="2474913"/>
                  </a:lnTo>
                  <a:lnTo>
                    <a:pt x="197266" y="2469757"/>
                  </a:lnTo>
                  <a:lnTo>
                    <a:pt x="197231" y="2464601"/>
                  </a:lnTo>
                  <a:lnTo>
                    <a:pt x="197196" y="2459445"/>
                  </a:lnTo>
                  <a:lnTo>
                    <a:pt x="197160" y="2454289"/>
                  </a:lnTo>
                  <a:lnTo>
                    <a:pt x="197123" y="2449133"/>
                  </a:lnTo>
                  <a:lnTo>
                    <a:pt x="197086" y="2443977"/>
                  </a:lnTo>
                  <a:lnTo>
                    <a:pt x="197048" y="2438821"/>
                  </a:lnTo>
                  <a:lnTo>
                    <a:pt x="197010" y="2433665"/>
                  </a:lnTo>
                  <a:lnTo>
                    <a:pt x="196971" y="2428509"/>
                  </a:lnTo>
                  <a:lnTo>
                    <a:pt x="196933" y="2423353"/>
                  </a:lnTo>
                  <a:lnTo>
                    <a:pt x="196893" y="2418196"/>
                  </a:lnTo>
                  <a:lnTo>
                    <a:pt x="196853" y="2413040"/>
                  </a:lnTo>
                  <a:lnTo>
                    <a:pt x="196811" y="2407884"/>
                  </a:lnTo>
                  <a:lnTo>
                    <a:pt x="196768" y="2402728"/>
                  </a:lnTo>
                  <a:lnTo>
                    <a:pt x="196723" y="2397572"/>
                  </a:lnTo>
                  <a:lnTo>
                    <a:pt x="196675" y="2392416"/>
                  </a:lnTo>
                  <a:lnTo>
                    <a:pt x="196625" y="2387260"/>
                  </a:lnTo>
                  <a:lnTo>
                    <a:pt x="196571" y="2382104"/>
                  </a:lnTo>
                  <a:lnTo>
                    <a:pt x="196515" y="2376948"/>
                  </a:lnTo>
                  <a:lnTo>
                    <a:pt x="196456" y="2371792"/>
                  </a:lnTo>
                  <a:lnTo>
                    <a:pt x="196395" y="2366636"/>
                  </a:lnTo>
                  <a:lnTo>
                    <a:pt x="196331" y="2361480"/>
                  </a:lnTo>
                  <a:lnTo>
                    <a:pt x="196265" y="2356324"/>
                  </a:lnTo>
                  <a:lnTo>
                    <a:pt x="196198" y="2351168"/>
                  </a:lnTo>
                  <a:lnTo>
                    <a:pt x="196130" y="2346011"/>
                  </a:lnTo>
                  <a:lnTo>
                    <a:pt x="196063" y="2340855"/>
                  </a:lnTo>
                  <a:lnTo>
                    <a:pt x="195996" y="2335699"/>
                  </a:lnTo>
                  <a:lnTo>
                    <a:pt x="195930" y="2330543"/>
                  </a:lnTo>
                  <a:lnTo>
                    <a:pt x="195866" y="2325387"/>
                  </a:lnTo>
                  <a:lnTo>
                    <a:pt x="195804" y="2320231"/>
                  </a:lnTo>
                  <a:lnTo>
                    <a:pt x="195743" y="2315075"/>
                  </a:lnTo>
                  <a:lnTo>
                    <a:pt x="195684" y="2309919"/>
                  </a:lnTo>
                  <a:lnTo>
                    <a:pt x="195626" y="2304763"/>
                  </a:lnTo>
                  <a:lnTo>
                    <a:pt x="195569" y="2299607"/>
                  </a:lnTo>
                  <a:lnTo>
                    <a:pt x="195512" y="2294451"/>
                  </a:lnTo>
                  <a:lnTo>
                    <a:pt x="195456" y="2289295"/>
                  </a:lnTo>
                  <a:lnTo>
                    <a:pt x="195399" y="2284139"/>
                  </a:lnTo>
                  <a:lnTo>
                    <a:pt x="195341" y="2278983"/>
                  </a:lnTo>
                  <a:lnTo>
                    <a:pt x="195283" y="2273826"/>
                  </a:lnTo>
                  <a:lnTo>
                    <a:pt x="195225" y="2268670"/>
                  </a:lnTo>
                  <a:lnTo>
                    <a:pt x="195167" y="2263514"/>
                  </a:lnTo>
                  <a:lnTo>
                    <a:pt x="195109" y="2258358"/>
                  </a:lnTo>
                  <a:lnTo>
                    <a:pt x="195052" y="2253202"/>
                  </a:lnTo>
                  <a:lnTo>
                    <a:pt x="194997" y="2248046"/>
                  </a:lnTo>
                  <a:lnTo>
                    <a:pt x="194944" y="2242890"/>
                  </a:lnTo>
                  <a:lnTo>
                    <a:pt x="194894" y="2237734"/>
                  </a:lnTo>
                  <a:lnTo>
                    <a:pt x="194848" y="2232578"/>
                  </a:lnTo>
                  <a:lnTo>
                    <a:pt x="194806" y="2227422"/>
                  </a:lnTo>
                  <a:lnTo>
                    <a:pt x="194769" y="2222266"/>
                  </a:lnTo>
                  <a:lnTo>
                    <a:pt x="194737" y="2217110"/>
                  </a:lnTo>
                  <a:lnTo>
                    <a:pt x="194709" y="2211954"/>
                  </a:lnTo>
                  <a:lnTo>
                    <a:pt x="194686" y="2206798"/>
                  </a:lnTo>
                  <a:lnTo>
                    <a:pt x="194667" y="2201641"/>
                  </a:lnTo>
                  <a:lnTo>
                    <a:pt x="194652" y="2196485"/>
                  </a:lnTo>
                  <a:lnTo>
                    <a:pt x="194640" y="2191329"/>
                  </a:lnTo>
                  <a:lnTo>
                    <a:pt x="194631" y="2186173"/>
                  </a:lnTo>
                  <a:lnTo>
                    <a:pt x="194624" y="2181017"/>
                  </a:lnTo>
                  <a:lnTo>
                    <a:pt x="194618" y="2175861"/>
                  </a:lnTo>
                  <a:lnTo>
                    <a:pt x="194612" y="2170705"/>
                  </a:lnTo>
                  <a:lnTo>
                    <a:pt x="194604" y="2165549"/>
                  </a:lnTo>
                  <a:lnTo>
                    <a:pt x="194592" y="2160393"/>
                  </a:lnTo>
                  <a:lnTo>
                    <a:pt x="194577" y="2155237"/>
                  </a:lnTo>
                  <a:lnTo>
                    <a:pt x="194555" y="2150081"/>
                  </a:lnTo>
                  <a:lnTo>
                    <a:pt x="194525" y="2144925"/>
                  </a:lnTo>
                  <a:lnTo>
                    <a:pt x="194485" y="2139769"/>
                  </a:lnTo>
                  <a:lnTo>
                    <a:pt x="194433" y="2134613"/>
                  </a:lnTo>
                  <a:lnTo>
                    <a:pt x="194369" y="2129457"/>
                  </a:lnTo>
                  <a:lnTo>
                    <a:pt x="194292" y="2124300"/>
                  </a:lnTo>
                  <a:lnTo>
                    <a:pt x="194201" y="2119144"/>
                  </a:lnTo>
                  <a:lnTo>
                    <a:pt x="194095" y="2113988"/>
                  </a:lnTo>
                  <a:lnTo>
                    <a:pt x="193975" y="2108832"/>
                  </a:lnTo>
                  <a:lnTo>
                    <a:pt x="193841" y="2103676"/>
                  </a:lnTo>
                  <a:lnTo>
                    <a:pt x="193691" y="2098520"/>
                  </a:lnTo>
                  <a:lnTo>
                    <a:pt x="193530" y="2093364"/>
                  </a:lnTo>
                  <a:lnTo>
                    <a:pt x="193357" y="2088208"/>
                  </a:lnTo>
                  <a:lnTo>
                    <a:pt x="193174" y="2083052"/>
                  </a:lnTo>
                  <a:lnTo>
                    <a:pt x="192982" y="2077896"/>
                  </a:lnTo>
                  <a:lnTo>
                    <a:pt x="192782" y="2072740"/>
                  </a:lnTo>
                  <a:lnTo>
                    <a:pt x="192577" y="2067584"/>
                  </a:lnTo>
                  <a:lnTo>
                    <a:pt x="192365" y="2062428"/>
                  </a:lnTo>
                  <a:lnTo>
                    <a:pt x="192149" y="2057272"/>
                  </a:lnTo>
                  <a:lnTo>
                    <a:pt x="191929" y="2052115"/>
                  </a:lnTo>
                  <a:lnTo>
                    <a:pt x="191706" y="2046959"/>
                  </a:lnTo>
                  <a:lnTo>
                    <a:pt x="191480" y="2041803"/>
                  </a:lnTo>
                  <a:lnTo>
                    <a:pt x="191254" y="2036647"/>
                  </a:lnTo>
                  <a:lnTo>
                    <a:pt x="191026" y="2031491"/>
                  </a:lnTo>
                  <a:lnTo>
                    <a:pt x="190798" y="2026335"/>
                  </a:lnTo>
                  <a:lnTo>
                    <a:pt x="190571" y="2021179"/>
                  </a:lnTo>
                  <a:lnTo>
                    <a:pt x="190345" y="2016023"/>
                  </a:lnTo>
                  <a:lnTo>
                    <a:pt x="190122" y="2010867"/>
                  </a:lnTo>
                  <a:lnTo>
                    <a:pt x="189903" y="2005711"/>
                  </a:lnTo>
                  <a:lnTo>
                    <a:pt x="189689" y="2000555"/>
                  </a:lnTo>
                  <a:lnTo>
                    <a:pt x="189481" y="1995399"/>
                  </a:lnTo>
                  <a:lnTo>
                    <a:pt x="189280" y="1990243"/>
                  </a:lnTo>
                  <a:lnTo>
                    <a:pt x="189086" y="1985087"/>
                  </a:lnTo>
                  <a:lnTo>
                    <a:pt x="188901" y="1979930"/>
                  </a:lnTo>
                  <a:lnTo>
                    <a:pt x="188724" y="1974774"/>
                  </a:lnTo>
                  <a:lnTo>
                    <a:pt x="188557" y="1969618"/>
                  </a:lnTo>
                  <a:lnTo>
                    <a:pt x="188399" y="1964462"/>
                  </a:lnTo>
                  <a:lnTo>
                    <a:pt x="188250" y="1959306"/>
                  </a:lnTo>
                  <a:lnTo>
                    <a:pt x="188108" y="1954150"/>
                  </a:lnTo>
                  <a:lnTo>
                    <a:pt x="187972" y="1948994"/>
                  </a:lnTo>
                  <a:lnTo>
                    <a:pt x="187840" y="1943838"/>
                  </a:lnTo>
                  <a:lnTo>
                    <a:pt x="187712" y="1938682"/>
                  </a:lnTo>
                  <a:lnTo>
                    <a:pt x="187584" y="1933526"/>
                  </a:lnTo>
                  <a:lnTo>
                    <a:pt x="187455" y="1928370"/>
                  </a:lnTo>
                  <a:lnTo>
                    <a:pt x="187321" y="1923214"/>
                  </a:lnTo>
                  <a:lnTo>
                    <a:pt x="187180" y="1918058"/>
                  </a:lnTo>
                  <a:lnTo>
                    <a:pt x="187031" y="1912902"/>
                  </a:lnTo>
                  <a:lnTo>
                    <a:pt x="186871" y="1907745"/>
                  </a:lnTo>
                  <a:lnTo>
                    <a:pt x="186699" y="1902589"/>
                  </a:lnTo>
                  <a:lnTo>
                    <a:pt x="186513" y="1897433"/>
                  </a:lnTo>
                  <a:lnTo>
                    <a:pt x="186313" y="1892277"/>
                  </a:lnTo>
                  <a:lnTo>
                    <a:pt x="186097" y="1887121"/>
                  </a:lnTo>
                  <a:lnTo>
                    <a:pt x="185864" y="1881965"/>
                  </a:lnTo>
                  <a:lnTo>
                    <a:pt x="185615" y="1876809"/>
                  </a:lnTo>
                  <a:lnTo>
                    <a:pt x="185351" y="1871653"/>
                  </a:lnTo>
                  <a:lnTo>
                    <a:pt x="185073" y="1866497"/>
                  </a:lnTo>
                  <a:lnTo>
                    <a:pt x="184782" y="1861341"/>
                  </a:lnTo>
                  <a:lnTo>
                    <a:pt x="184479" y="1856185"/>
                  </a:lnTo>
                  <a:lnTo>
                    <a:pt x="184164" y="1851029"/>
                  </a:lnTo>
                  <a:lnTo>
                    <a:pt x="183840" y="1845873"/>
                  </a:lnTo>
                  <a:lnTo>
                    <a:pt x="183506" y="1840717"/>
                  </a:lnTo>
                  <a:lnTo>
                    <a:pt x="183163" y="1835561"/>
                  </a:lnTo>
                  <a:lnTo>
                    <a:pt x="182812" y="1830404"/>
                  </a:lnTo>
                  <a:lnTo>
                    <a:pt x="182455" y="1825248"/>
                  </a:lnTo>
                  <a:lnTo>
                    <a:pt x="182092" y="1820092"/>
                  </a:lnTo>
                  <a:lnTo>
                    <a:pt x="181721" y="1814936"/>
                  </a:lnTo>
                  <a:lnTo>
                    <a:pt x="181344" y="1809780"/>
                  </a:lnTo>
                  <a:lnTo>
                    <a:pt x="180959" y="1804624"/>
                  </a:lnTo>
                  <a:lnTo>
                    <a:pt x="180566" y="1799468"/>
                  </a:lnTo>
                  <a:lnTo>
                    <a:pt x="180163" y="1794312"/>
                  </a:lnTo>
                  <a:lnTo>
                    <a:pt x="179749" y="1789156"/>
                  </a:lnTo>
                  <a:lnTo>
                    <a:pt x="179324" y="1784000"/>
                  </a:lnTo>
                  <a:lnTo>
                    <a:pt x="178887" y="1778844"/>
                  </a:lnTo>
                  <a:lnTo>
                    <a:pt x="178436" y="1773688"/>
                  </a:lnTo>
                  <a:lnTo>
                    <a:pt x="177970" y="1768532"/>
                  </a:lnTo>
                  <a:lnTo>
                    <a:pt x="177490" y="1763376"/>
                  </a:lnTo>
                  <a:lnTo>
                    <a:pt x="176995" y="1758219"/>
                  </a:lnTo>
                  <a:lnTo>
                    <a:pt x="176483" y="1753063"/>
                  </a:lnTo>
                  <a:lnTo>
                    <a:pt x="175955" y="1747907"/>
                  </a:lnTo>
                  <a:lnTo>
                    <a:pt x="175411" y="1742751"/>
                  </a:lnTo>
                  <a:lnTo>
                    <a:pt x="174853" y="1737595"/>
                  </a:lnTo>
                  <a:lnTo>
                    <a:pt x="174282" y="1732439"/>
                  </a:lnTo>
                  <a:lnTo>
                    <a:pt x="173699" y="1727283"/>
                  </a:lnTo>
                  <a:lnTo>
                    <a:pt x="173103" y="1722127"/>
                  </a:lnTo>
                  <a:lnTo>
                    <a:pt x="172498" y="1716971"/>
                  </a:lnTo>
                  <a:lnTo>
                    <a:pt x="171882" y="1711815"/>
                  </a:lnTo>
                  <a:lnTo>
                    <a:pt x="171256" y="1706659"/>
                  </a:lnTo>
                  <a:lnTo>
                    <a:pt x="170621" y="1701503"/>
                  </a:lnTo>
                  <a:lnTo>
                    <a:pt x="169977" y="1696347"/>
                  </a:lnTo>
                  <a:lnTo>
                    <a:pt x="169323" y="1691191"/>
                  </a:lnTo>
                  <a:lnTo>
                    <a:pt x="168658" y="1686034"/>
                  </a:lnTo>
                  <a:lnTo>
                    <a:pt x="167981" y="1680878"/>
                  </a:lnTo>
                  <a:lnTo>
                    <a:pt x="167289" y="1675722"/>
                  </a:lnTo>
                  <a:lnTo>
                    <a:pt x="166580" y="1670566"/>
                  </a:lnTo>
                  <a:lnTo>
                    <a:pt x="165851" y="1665410"/>
                  </a:lnTo>
                  <a:lnTo>
                    <a:pt x="165097" y="1660254"/>
                  </a:lnTo>
                  <a:lnTo>
                    <a:pt x="164317" y="1655098"/>
                  </a:lnTo>
                  <a:lnTo>
                    <a:pt x="163509" y="1649942"/>
                  </a:lnTo>
                  <a:lnTo>
                    <a:pt x="162671" y="1644786"/>
                  </a:lnTo>
                  <a:lnTo>
                    <a:pt x="161803" y="1639630"/>
                  </a:lnTo>
                  <a:lnTo>
                    <a:pt x="160903" y="1634474"/>
                  </a:lnTo>
                  <a:lnTo>
                    <a:pt x="159973" y="1629318"/>
                  </a:lnTo>
                  <a:lnTo>
                    <a:pt x="159012" y="1624162"/>
                  </a:lnTo>
                  <a:lnTo>
                    <a:pt x="158019" y="1619006"/>
                  </a:lnTo>
                  <a:lnTo>
                    <a:pt x="157000" y="1613849"/>
                  </a:lnTo>
                  <a:lnTo>
                    <a:pt x="155959" y="1608693"/>
                  </a:lnTo>
                  <a:lnTo>
                    <a:pt x="154897" y="1603537"/>
                  </a:lnTo>
                  <a:lnTo>
                    <a:pt x="153818" y="1598381"/>
                  </a:lnTo>
                  <a:lnTo>
                    <a:pt x="152724" y="1593225"/>
                  </a:lnTo>
                  <a:lnTo>
                    <a:pt x="151616" y="1588069"/>
                  </a:lnTo>
                  <a:lnTo>
                    <a:pt x="150495" y="1582913"/>
                  </a:lnTo>
                  <a:lnTo>
                    <a:pt x="149360" y="1577757"/>
                  </a:lnTo>
                  <a:lnTo>
                    <a:pt x="148210" y="1572601"/>
                  </a:lnTo>
                  <a:lnTo>
                    <a:pt x="147043" y="1567445"/>
                  </a:lnTo>
                  <a:lnTo>
                    <a:pt x="145857" y="1562289"/>
                  </a:lnTo>
                  <a:lnTo>
                    <a:pt x="144648" y="1557133"/>
                  </a:lnTo>
                  <a:lnTo>
                    <a:pt x="143414" y="1551977"/>
                  </a:lnTo>
                  <a:lnTo>
                    <a:pt x="142150" y="1546821"/>
                  </a:lnTo>
                  <a:lnTo>
                    <a:pt x="140854" y="1541665"/>
                  </a:lnTo>
                  <a:lnTo>
                    <a:pt x="139523" y="1536508"/>
                  </a:lnTo>
                  <a:lnTo>
                    <a:pt x="138151" y="1531352"/>
                  </a:lnTo>
                  <a:lnTo>
                    <a:pt x="136741" y="1526196"/>
                  </a:lnTo>
                  <a:lnTo>
                    <a:pt x="135296" y="1521040"/>
                  </a:lnTo>
                  <a:lnTo>
                    <a:pt x="133816" y="1515884"/>
                  </a:lnTo>
                  <a:lnTo>
                    <a:pt x="132306" y="1510728"/>
                  </a:lnTo>
                  <a:lnTo>
                    <a:pt x="130769" y="1505572"/>
                  </a:lnTo>
                  <a:lnTo>
                    <a:pt x="129210" y="1500416"/>
                  </a:lnTo>
                  <a:lnTo>
                    <a:pt x="127634" y="1495260"/>
                  </a:lnTo>
                  <a:lnTo>
                    <a:pt x="126044" y="1490104"/>
                  </a:lnTo>
                  <a:lnTo>
                    <a:pt x="124448" y="1484948"/>
                  </a:lnTo>
                  <a:lnTo>
                    <a:pt x="122849" y="1479792"/>
                  </a:lnTo>
                  <a:lnTo>
                    <a:pt x="121251" y="1474636"/>
                  </a:lnTo>
                  <a:lnTo>
                    <a:pt x="119653" y="1469480"/>
                  </a:lnTo>
                  <a:lnTo>
                    <a:pt x="118058" y="1464323"/>
                  </a:lnTo>
                  <a:lnTo>
                    <a:pt x="116462" y="1459167"/>
                  </a:lnTo>
                  <a:lnTo>
                    <a:pt x="114865" y="1454011"/>
                  </a:lnTo>
                  <a:lnTo>
                    <a:pt x="113262" y="1448855"/>
                  </a:lnTo>
                  <a:lnTo>
                    <a:pt x="111647" y="1443699"/>
                  </a:lnTo>
                  <a:lnTo>
                    <a:pt x="110017" y="1438543"/>
                  </a:lnTo>
                  <a:lnTo>
                    <a:pt x="108368" y="1433387"/>
                  </a:lnTo>
                  <a:lnTo>
                    <a:pt x="106696" y="1428231"/>
                  </a:lnTo>
                  <a:lnTo>
                    <a:pt x="105003" y="1423075"/>
                  </a:lnTo>
                  <a:lnTo>
                    <a:pt x="103287" y="1417919"/>
                  </a:lnTo>
                  <a:lnTo>
                    <a:pt x="101552" y="1412763"/>
                  </a:lnTo>
                  <a:lnTo>
                    <a:pt x="99803" y="1407607"/>
                  </a:lnTo>
                  <a:lnTo>
                    <a:pt x="98046" y="1402451"/>
                  </a:lnTo>
                  <a:lnTo>
                    <a:pt x="96295" y="1397295"/>
                  </a:lnTo>
                  <a:lnTo>
                    <a:pt x="94560" y="1392138"/>
                  </a:lnTo>
                  <a:lnTo>
                    <a:pt x="92851" y="1386982"/>
                  </a:lnTo>
                  <a:lnTo>
                    <a:pt x="91177" y="1381826"/>
                  </a:lnTo>
                  <a:lnTo>
                    <a:pt x="89548" y="1376670"/>
                  </a:lnTo>
                  <a:lnTo>
                    <a:pt x="87968" y="1371514"/>
                  </a:lnTo>
                  <a:lnTo>
                    <a:pt x="86440" y="1366358"/>
                  </a:lnTo>
                  <a:lnTo>
                    <a:pt x="84962" y="1361202"/>
                  </a:lnTo>
                  <a:lnTo>
                    <a:pt x="83536" y="1356046"/>
                  </a:lnTo>
                  <a:lnTo>
                    <a:pt x="82143" y="1350890"/>
                  </a:lnTo>
                  <a:lnTo>
                    <a:pt x="80768" y="1345734"/>
                  </a:lnTo>
                  <a:lnTo>
                    <a:pt x="79394" y="1340578"/>
                  </a:lnTo>
                  <a:lnTo>
                    <a:pt x="78005" y="1335422"/>
                  </a:lnTo>
                  <a:lnTo>
                    <a:pt x="76581" y="1330266"/>
                  </a:lnTo>
                  <a:lnTo>
                    <a:pt x="75105" y="1325110"/>
                  </a:lnTo>
                  <a:lnTo>
                    <a:pt x="73561" y="1319953"/>
                  </a:lnTo>
                  <a:lnTo>
                    <a:pt x="71927" y="1314797"/>
                  </a:lnTo>
                  <a:lnTo>
                    <a:pt x="70193" y="1309641"/>
                  </a:lnTo>
                  <a:lnTo>
                    <a:pt x="68362" y="1304485"/>
                  </a:lnTo>
                  <a:lnTo>
                    <a:pt x="66436" y="1299329"/>
                  </a:lnTo>
                  <a:lnTo>
                    <a:pt x="64420" y="1294173"/>
                  </a:lnTo>
                  <a:lnTo>
                    <a:pt x="62324" y="1289017"/>
                  </a:lnTo>
                  <a:lnTo>
                    <a:pt x="60162" y="1283861"/>
                  </a:lnTo>
                  <a:lnTo>
                    <a:pt x="57950" y="1278705"/>
                  </a:lnTo>
                  <a:lnTo>
                    <a:pt x="55705" y="1273549"/>
                  </a:lnTo>
                  <a:lnTo>
                    <a:pt x="53449" y="1268393"/>
                  </a:lnTo>
                  <a:lnTo>
                    <a:pt x="51205" y="1263237"/>
                  </a:lnTo>
                  <a:lnTo>
                    <a:pt x="48991" y="1258081"/>
                  </a:lnTo>
                  <a:lnTo>
                    <a:pt x="46821" y="1252925"/>
                  </a:lnTo>
                  <a:lnTo>
                    <a:pt x="44706" y="1247769"/>
                  </a:lnTo>
                  <a:lnTo>
                    <a:pt x="42657" y="1242612"/>
                  </a:lnTo>
                  <a:lnTo>
                    <a:pt x="40677" y="1237456"/>
                  </a:lnTo>
                  <a:lnTo>
                    <a:pt x="38770" y="1232300"/>
                  </a:lnTo>
                  <a:lnTo>
                    <a:pt x="36939" y="1227144"/>
                  </a:lnTo>
                  <a:lnTo>
                    <a:pt x="35178" y="1221988"/>
                  </a:lnTo>
                  <a:lnTo>
                    <a:pt x="33473" y="1216832"/>
                  </a:lnTo>
                  <a:lnTo>
                    <a:pt x="31816" y="1211676"/>
                  </a:lnTo>
                  <a:lnTo>
                    <a:pt x="30198" y="1206520"/>
                  </a:lnTo>
                  <a:lnTo>
                    <a:pt x="28609" y="1201364"/>
                  </a:lnTo>
                  <a:lnTo>
                    <a:pt x="27041" y="1196208"/>
                  </a:lnTo>
                  <a:lnTo>
                    <a:pt x="25488" y="1191052"/>
                  </a:lnTo>
                  <a:lnTo>
                    <a:pt x="23943" y="1185896"/>
                  </a:lnTo>
                  <a:lnTo>
                    <a:pt x="22405" y="1180740"/>
                  </a:lnTo>
                  <a:lnTo>
                    <a:pt x="20873" y="1175584"/>
                  </a:lnTo>
                  <a:lnTo>
                    <a:pt x="19352" y="1170427"/>
                  </a:lnTo>
                  <a:lnTo>
                    <a:pt x="17847" y="1165271"/>
                  </a:lnTo>
                  <a:lnTo>
                    <a:pt x="16365" y="1160115"/>
                  </a:lnTo>
                  <a:lnTo>
                    <a:pt x="14917" y="1154959"/>
                  </a:lnTo>
                  <a:lnTo>
                    <a:pt x="13513" y="1149803"/>
                  </a:lnTo>
                  <a:lnTo>
                    <a:pt x="12163" y="1144647"/>
                  </a:lnTo>
                  <a:lnTo>
                    <a:pt x="10885" y="1139491"/>
                  </a:lnTo>
                  <a:lnTo>
                    <a:pt x="9689" y="1134335"/>
                  </a:lnTo>
                  <a:lnTo>
                    <a:pt x="8578" y="1129179"/>
                  </a:lnTo>
                  <a:lnTo>
                    <a:pt x="7558" y="1124023"/>
                  </a:lnTo>
                  <a:lnTo>
                    <a:pt x="6630" y="1118867"/>
                  </a:lnTo>
                  <a:lnTo>
                    <a:pt x="5797" y="1113711"/>
                  </a:lnTo>
                  <a:lnTo>
                    <a:pt x="5054" y="1108555"/>
                  </a:lnTo>
                  <a:lnTo>
                    <a:pt x="4398" y="1103399"/>
                  </a:lnTo>
                  <a:lnTo>
                    <a:pt x="3823" y="1098242"/>
                  </a:lnTo>
                  <a:lnTo>
                    <a:pt x="3326" y="1093086"/>
                  </a:lnTo>
                  <a:lnTo>
                    <a:pt x="2885" y="1087930"/>
                  </a:lnTo>
                  <a:lnTo>
                    <a:pt x="2491" y="1082774"/>
                  </a:lnTo>
                  <a:lnTo>
                    <a:pt x="2132" y="1077618"/>
                  </a:lnTo>
                  <a:lnTo>
                    <a:pt x="1801" y="1072462"/>
                  </a:lnTo>
                  <a:lnTo>
                    <a:pt x="1491" y="1067306"/>
                  </a:lnTo>
                  <a:lnTo>
                    <a:pt x="1197" y="1062150"/>
                  </a:lnTo>
                  <a:lnTo>
                    <a:pt x="918" y="1056994"/>
                  </a:lnTo>
                  <a:lnTo>
                    <a:pt x="659" y="1051838"/>
                  </a:lnTo>
                  <a:lnTo>
                    <a:pt x="427" y="1046682"/>
                  </a:lnTo>
                  <a:lnTo>
                    <a:pt x="232" y="1041526"/>
                  </a:lnTo>
                  <a:lnTo>
                    <a:pt x="86" y="1036370"/>
                  </a:lnTo>
                  <a:lnTo>
                    <a:pt x="3" y="1031214"/>
                  </a:lnTo>
                  <a:lnTo>
                    <a:pt x="0" y="1026057"/>
                  </a:lnTo>
                  <a:lnTo>
                    <a:pt x="90" y="1020901"/>
                  </a:lnTo>
                  <a:lnTo>
                    <a:pt x="290" y="1015745"/>
                  </a:lnTo>
                  <a:lnTo>
                    <a:pt x="616" y="1010589"/>
                  </a:lnTo>
                  <a:lnTo>
                    <a:pt x="1090" y="1005433"/>
                  </a:lnTo>
                  <a:lnTo>
                    <a:pt x="1702" y="1000277"/>
                  </a:lnTo>
                  <a:lnTo>
                    <a:pt x="2452" y="995121"/>
                  </a:lnTo>
                  <a:lnTo>
                    <a:pt x="3337" y="989965"/>
                  </a:lnTo>
                  <a:lnTo>
                    <a:pt x="4351" y="984809"/>
                  </a:lnTo>
                  <a:lnTo>
                    <a:pt x="5484" y="979653"/>
                  </a:lnTo>
                  <a:lnTo>
                    <a:pt x="6725" y="974497"/>
                  </a:lnTo>
                  <a:lnTo>
                    <a:pt x="8059" y="969341"/>
                  </a:lnTo>
                  <a:lnTo>
                    <a:pt x="9479" y="964185"/>
                  </a:lnTo>
                  <a:lnTo>
                    <a:pt x="10962" y="959029"/>
                  </a:lnTo>
                  <a:lnTo>
                    <a:pt x="12492" y="953872"/>
                  </a:lnTo>
                  <a:lnTo>
                    <a:pt x="14060" y="948716"/>
                  </a:lnTo>
                  <a:lnTo>
                    <a:pt x="15655" y="943560"/>
                  </a:lnTo>
                  <a:lnTo>
                    <a:pt x="17272" y="938404"/>
                  </a:lnTo>
                  <a:lnTo>
                    <a:pt x="18907" y="933248"/>
                  </a:lnTo>
                  <a:lnTo>
                    <a:pt x="20557" y="928092"/>
                  </a:lnTo>
                  <a:lnTo>
                    <a:pt x="22225" y="922936"/>
                  </a:lnTo>
                  <a:lnTo>
                    <a:pt x="23915" y="917780"/>
                  </a:lnTo>
                  <a:lnTo>
                    <a:pt x="25627" y="912624"/>
                  </a:lnTo>
                  <a:lnTo>
                    <a:pt x="27368" y="907468"/>
                  </a:lnTo>
                  <a:lnTo>
                    <a:pt x="29141" y="902312"/>
                  </a:lnTo>
                  <a:lnTo>
                    <a:pt x="30953" y="897156"/>
                  </a:lnTo>
                  <a:lnTo>
                    <a:pt x="32806" y="892000"/>
                  </a:lnTo>
                  <a:lnTo>
                    <a:pt x="34707" y="886844"/>
                  </a:lnTo>
                  <a:lnTo>
                    <a:pt x="36658" y="881688"/>
                  </a:lnTo>
                  <a:lnTo>
                    <a:pt x="38672" y="876531"/>
                  </a:lnTo>
                  <a:lnTo>
                    <a:pt x="40746" y="871375"/>
                  </a:lnTo>
                  <a:lnTo>
                    <a:pt x="42882" y="866219"/>
                  </a:lnTo>
                  <a:lnTo>
                    <a:pt x="45082" y="861063"/>
                  </a:lnTo>
                  <a:lnTo>
                    <a:pt x="47349" y="855907"/>
                  </a:lnTo>
                  <a:lnTo>
                    <a:pt x="49685" y="850751"/>
                  </a:lnTo>
                  <a:lnTo>
                    <a:pt x="52090" y="845595"/>
                  </a:lnTo>
                  <a:lnTo>
                    <a:pt x="54566" y="840439"/>
                  </a:lnTo>
                  <a:lnTo>
                    <a:pt x="57117" y="835283"/>
                  </a:lnTo>
                  <a:lnTo>
                    <a:pt x="59742" y="830127"/>
                  </a:lnTo>
                  <a:lnTo>
                    <a:pt x="62432" y="824971"/>
                  </a:lnTo>
                  <a:lnTo>
                    <a:pt x="65181" y="819815"/>
                  </a:lnTo>
                  <a:lnTo>
                    <a:pt x="67982" y="814659"/>
                  </a:lnTo>
                  <a:lnTo>
                    <a:pt x="70826" y="809503"/>
                  </a:lnTo>
                  <a:lnTo>
                    <a:pt x="73704" y="804346"/>
                  </a:lnTo>
                  <a:lnTo>
                    <a:pt x="76603" y="799190"/>
                  </a:lnTo>
                  <a:lnTo>
                    <a:pt x="79510" y="794034"/>
                  </a:lnTo>
                  <a:lnTo>
                    <a:pt x="82410" y="788878"/>
                  </a:lnTo>
                  <a:lnTo>
                    <a:pt x="85286" y="783722"/>
                  </a:lnTo>
                  <a:lnTo>
                    <a:pt x="88127" y="778566"/>
                  </a:lnTo>
                  <a:lnTo>
                    <a:pt x="90921" y="773410"/>
                  </a:lnTo>
                  <a:lnTo>
                    <a:pt x="93656" y="768254"/>
                  </a:lnTo>
                  <a:lnTo>
                    <a:pt x="96326" y="763098"/>
                  </a:lnTo>
                  <a:lnTo>
                    <a:pt x="98922" y="757942"/>
                  </a:lnTo>
                  <a:lnTo>
                    <a:pt x="101439" y="752786"/>
                  </a:lnTo>
                  <a:lnTo>
                    <a:pt x="103867" y="747630"/>
                  </a:lnTo>
                  <a:lnTo>
                    <a:pt x="106203" y="742474"/>
                  </a:lnTo>
                  <a:lnTo>
                    <a:pt x="108454" y="737318"/>
                  </a:lnTo>
                  <a:lnTo>
                    <a:pt x="110618" y="732161"/>
                  </a:lnTo>
                  <a:lnTo>
                    <a:pt x="112699" y="727005"/>
                  </a:lnTo>
                  <a:lnTo>
                    <a:pt x="114695" y="721849"/>
                  </a:lnTo>
                  <a:lnTo>
                    <a:pt x="116610" y="716693"/>
                  </a:lnTo>
                  <a:lnTo>
                    <a:pt x="118443" y="711537"/>
                  </a:lnTo>
                  <a:lnTo>
                    <a:pt x="120197" y="706381"/>
                  </a:lnTo>
                  <a:lnTo>
                    <a:pt x="121862" y="701225"/>
                  </a:lnTo>
                  <a:lnTo>
                    <a:pt x="123451" y="696069"/>
                  </a:lnTo>
                  <a:lnTo>
                    <a:pt x="124967" y="690913"/>
                  </a:lnTo>
                  <a:lnTo>
                    <a:pt x="126414" y="685757"/>
                  </a:lnTo>
                  <a:lnTo>
                    <a:pt x="127794" y="680601"/>
                  </a:lnTo>
                  <a:lnTo>
                    <a:pt x="129113" y="675445"/>
                  </a:lnTo>
                  <a:lnTo>
                    <a:pt x="130375" y="670289"/>
                  </a:lnTo>
                  <a:lnTo>
                    <a:pt x="131587" y="665133"/>
                  </a:lnTo>
                  <a:lnTo>
                    <a:pt x="132753" y="659976"/>
                  </a:lnTo>
                  <a:lnTo>
                    <a:pt x="133884" y="654820"/>
                  </a:lnTo>
                  <a:lnTo>
                    <a:pt x="134991" y="649664"/>
                  </a:lnTo>
                  <a:lnTo>
                    <a:pt x="136082" y="644508"/>
                  </a:lnTo>
                  <a:lnTo>
                    <a:pt x="137167" y="639352"/>
                  </a:lnTo>
                  <a:lnTo>
                    <a:pt x="138255" y="634196"/>
                  </a:lnTo>
                  <a:lnTo>
                    <a:pt x="139352" y="629040"/>
                  </a:lnTo>
                  <a:lnTo>
                    <a:pt x="140467" y="623884"/>
                  </a:lnTo>
                  <a:lnTo>
                    <a:pt x="141606" y="618728"/>
                  </a:lnTo>
                  <a:lnTo>
                    <a:pt x="142780" y="613572"/>
                  </a:lnTo>
                  <a:lnTo>
                    <a:pt x="143987" y="608416"/>
                  </a:lnTo>
                  <a:lnTo>
                    <a:pt x="145229" y="603260"/>
                  </a:lnTo>
                  <a:lnTo>
                    <a:pt x="146505" y="598104"/>
                  </a:lnTo>
                  <a:lnTo>
                    <a:pt x="147815" y="592948"/>
                  </a:lnTo>
                  <a:lnTo>
                    <a:pt x="149154" y="587792"/>
                  </a:lnTo>
                  <a:lnTo>
                    <a:pt x="150518" y="582635"/>
                  </a:lnTo>
                  <a:lnTo>
                    <a:pt x="151900" y="577479"/>
                  </a:lnTo>
                  <a:lnTo>
                    <a:pt x="153293" y="572323"/>
                  </a:lnTo>
                  <a:lnTo>
                    <a:pt x="154686" y="567167"/>
                  </a:lnTo>
                  <a:lnTo>
                    <a:pt x="156070" y="562011"/>
                  </a:lnTo>
                  <a:lnTo>
                    <a:pt x="157436" y="556855"/>
                  </a:lnTo>
                  <a:lnTo>
                    <a:pt x="158776" y="551699"/>
                  </a:lnTo>
                  <a:lnTo>
                    <a:pt x="160081" y="546543"/>
                  </a:lnTo>
                  <a:lnTo>
                    <a:pt x="161346" y="541387"/>
                  </a:lnTo>
                  <a:lnTo>
                    <a:pt x="162563" y="536231"/>
                  </a:lnTo>
                  <a:lnTo>
                    <a:pt x="163727" y="531075"/>
                  </a:lnTo>
                  <a:lnTo>
                    <a:pt x="164829" y="525919"/>
                  </a:lnTo>
                  <a:lnTo>
                    <a:pt x="165874" y="520763"/>
                  </a:lnTo>
                  <a:lnTo>
                    <a:pt x="166864" y="515607"/>
                  </a:lnTo>
                  <a:lnTo>
                    <a:pt x="167798" y="510450"/>
                  </a:lnTo>
                  <a:lnTo>
                    <a:pt x="168680" y="505294"/>
                  </a:lnTo>
                  <a:lnTo>
                    <a:pt x="169513" y="500138"/>
                  </a:lnTo>
                  <a:lnTo>
                    <a:pt x="170302" y="494982"/>
                  </a:lnTo>
                  <a:lnTo>
                    <a:pt x="171052" y="489826"/>
                  </a:lnTo>
                  <a:lnTo>
                    <a:pt x="171766" y="484670"/>
                  </a:lnTo>
                  <a:lnTo>
                    <a:pt x="172452" y="479514"/>
                  </a:lnTo>
                  <a:lnTo>
                    <a:pt x="173118" y="474358"/>
                  </a:lnTo>
                  <a:lnTo>
                    <a:pt x="173770" y="469202"/>
                  </a:lnTo>
                  <a:lnTo>
                    <a:pt x="174413" y="464046"/>
                  </a:lnTo>
                  <a:lnTo>
                    <a:pt x="175052" y="458890"/>
                  </a:lnTo>
                  <a:lnTo>
                    <a:pt x="175691" y="453734"/>
                  </a:lnTo>
                  <a:lnTo>
                    <a:pt x="176333" y="448578"/>
                  </a:lnTo>
                  <a:lnTo>
                    <a:pt x="176981" y="443422"/>
                  </a:lnTo>
                  <a:lnTo>
                    <a:pt x="177637" y="438265"/>
                  </a:lnTo>
                  <a:lnTo>
                    <a:pt x="178301" y="433109"/>
                  </a:lnTo>
                  <a:lnTo>
                    <a:pt x="178972" y="427953"/>
                  </a:lnTo>
                  <a:lnTo>
                    <a:pt x="179647" y="422797"/>
                  </a:lnTo>
                  <a:lnTo>
                    <a:pt x="180324" y="417641"/>
                  </a:lnTo>
                  <a:lnTo>
                    <a:pt x="181000" y="412485"/>
                  </a:lnTo>
                  <a:lnTo>
                    <a:pt x="181672" y="407329"/>
                  </a:lnTo>
                  <a:lnTo>
                    <a:pt x="182334" y="402173"/>
                  </a:lnTo>
                  <a:lnTo>
                    <a:pt x="182981" y="397017"/>
                  </a:lnTo>
                  <a:lnTo>
                    <a:pt x="183608" y="391861"/>
                  </a:lnTo>
                  <a:lnTo>
                    <a:pt x="184213" y="386705"/>
                  </a:lnTo>
                  <a:lnTo>
                    <a:pt x="184793" y="381549"/>
                  </a:lnTo>
                  <a:lnTo>
                    <a:pt x="185344" y="376393"/>
                  </a:lnTo>
                  <a:lnTo>
                    <a:pt x="185866" y="371237"/>
                  </a:lnTo>
                  <a:lnTo>
                    <a:pt x="186358" y="366080"/>
                  </a:lnTo>
                  <a:lnTo>
                    <a:pt x="186820" y="360924"/>
                  </a:lnTo>
                  <a:lnTo>
                    <a:pt x="187251" y="355768"/>
                  </a:lnTo>
                  <a:lnTo>
                    <a:pt x="187653" y="350612"/>
                  </a:lnTo>
                  <a:lnTo>
                    <a:pt x="188032" y="345456"/>
                  </a:lnTo>
                  <a:lnTo>
                    <a:pt x="188391" y="340300"/>
                  </a:lnTo>
                  <a:lnTo>
                    <a:pt x="188733" y="335144"/>
                  </a:lnTo>
                  <a:lnTo>
                    <a:pt x="189061" y="329988"/>
                  </a:lnTo>
                  <a:lnTo>
                    <a:pt x="189381" y="324832"/>
                  </a:lnTo>
                  <a:lnTo>
                    <a:pt x="189693" y="319676"/>
                  </a:lnTo>
                  <a:lnTo>
                    <a:pt x="190002" y="314520"/>
                  </a:lnTo>
                  <a:lnTo>
                    <a:pt x="190307" y="309364"/>
                  </a:lnTo>
                  <a:lnTo>
                    <a:pt x="190612" y="304208"/>
                  </a:lnTo>
                  <a:lnTo>
                    <a:pt x="190916" y="299052"/>
                  </a:lnTo>
                  <a:lnTo>
                    <a:pt x="191217" y="293896"/>
                  </a:lnTo>
                  <a:lnTo>
                    <a:pt x="191515" y="288739"/>
                  </a:lnTo>
                  <a:lnTo>
                    <a:pt x="191807" y="283583"/>
                  </a:lnTo>
                  <a:lnTo>
                    <a:pt x="192092" y="278427"/>
                  </a:lnTo>
                  <a:lnTo>
                    <a:pt x="192368" y="273271"/>
                  </a:lnTo>
                  <a:lnTo>
                    <a:pt x="192629" y="268115"/>
                  </a:lnTo>
                  <a:lnTo>
                    <a:pt x="192874" y="262959"/>
                  </a:lnTo>
                  <a:lnTo>
                    <a:pt x="193103" y="257803"/>
                  </a:lnTo>
                  <a:lnTo>
                    <a:pt x="193313" y="252647"/>
                  </a:lnTo>
                  <a:lnTo>
                    <a:pt x="193504" y="247491"/>
                  </a:lnTo>
                  <a:lnTo>
                    <a:pt x="193677" y="242335"/>
                  </a:lnTo>
                  <a:lnTo>
                    <a:pt x="193832" y="237179"/>
                  </a:lnTo>
                  <a:lnTo>
                    <a:pt x="193970" y="232023"/>
                  </a:lnTo>
                  <a:lnTo>
                    <a:pt x="194094" y="226867"/>
                  </a:lnTo>
                  <a:lnTo>
                    <a:pt x="194204" y="221711"/>
                  </a:lnTo>
                  <a:lnTo>
                    <a:pt x="194305" y="216554"/>
                  </a:lnTo>
                  <a:lnTo>
                    <a:pt x="194401" y="211398"/>
                  </a:lnTo>
                  <a:lnTo>
                    <a:pt x="194493" y="206242"/>
                  </a:lnTo>
                  <a:lnTo>
                    <a:pt x="194585" y="201086"/>
                  </a:lnTo>
                  <a:lnTo>
                    <a:pt x="194680" y="195930"/>
                  </a:lnTo>
                  <a:lnTo>
                    <a:pt x="194778" y="190774"/>
                  </a:lnTo>
                  <a:lnTo>
                    <a:pt x="194882" y="185618"/>
                  </a:lnTo>
                  <a:lnTo>
                    <a:pt x="194993" y="180462"/>
                  </a:lnTo>
                  <a:lnTo>
                    <a:pt x="195112" y="175306"/>
                  </a:lnTo>
                  <a:lnTo>
                    <a:pt x="195238" y="170150"/>
                  </a:lnTo>
                  <a:lnTo>
                    <a:pt x="195370" y="164994"/>
                  </a:lnTo>
                  <a:lnTo>
                    <a:pt x="195508" y="159838"/>
                  </a:lnTo>
                  <a:lnTo>
                    <a:pt x="195650" y="154682"/>
                  </a:lnTo>
                  <a:lnTo>
                    <a:pt x="195793" y="149526"/>
                  </a:lnTo>
                  <a:lnTo>
                    <a:pt x="195938" y="144369"/>
                  </a:lnTo>
                  <a:lnTo>
                    <a:pt x="196081" y="139213"/>
                  </a:lnTo>
                  <a:lnTo>
                    <a:pt x="196221" y="134057"/>
                  </a:lnTo>
                  <a:lnTo>
                    <a:pt x="196355" y="128901"/>
                  </a:lnTo>
                  <a:lnTo>
                    <a:pt x="196483" y="123745"/>
                  </a:lnTo>
                  <a:lnTo>
                    <a:pt x="196604" y="118589"/>
                  </a:lnTo>
                  <a:lnTo>
                    <a:pt x="196716" y="113433"/>
                  </a:lnTo>
                  <a:lnTo>
                    <a:pt x="196820" y="108277"/>
                  </a:lnTo>
                  <a:lnTo>
                    <a:pt x="196915" y="103121"/>
                  </a:lnTo>
                  <a:lnTo>
                    <a:pt x="197000" y="97965"/>
                  </a:lnTo>
                  <a:lnTo>
                    <a:pt x="197076" y="92809"/>
                  </a:lnTo>
                  <a:lnTo>
                    <a:pt x="197142" y="87653"/>
                  </a:lnTo>
                  <a:lnTo>
                    <a:pt x="197201" y="82497"/>
                  </a:lnTo>
                  <a:lnTo>
                    <a:pt x="197253" y="77341"/>
                  </a:lnTo>
                  <a:lnTo>
                    <a:pt x="197298" y="72184"/>
                  </a:lnTo>
                  <a:lnTo>
                    <a:pt x="197337" y="67028"/>
                  </a:lnTo>
                  <a:lnTo>
                    <a:pt x="197371" y="61872"/>
                  </a:lnTo>
                  <a:lnTo>
                    <a:pt x="197401" y="56716"/>
                  </a:lnTo>
                  <a:lnTo>
                    <a:pt x="197427" y="51560"/>
                  </a:lnTo>
                  <a:lnTo>
                    <a:pt x="197451" y="46404"/>
                  </a:lnTo>
                  <a:lnTo>
                    <a:pt x="197472" y="41248"/>
                  </a:lnTo>
                  <a:lnTo>
                    <a:pt x="197493" y="36092"/>
                  </a:lnTo>
                  <a:lnTo>
                    <a:pt x="197512" y="30936"/>
                  </a:lnTo>
                  <a:lnTo>
                    <a:pt x="197532" y="25780"/>
                  </a:lnTo>
                  <a:lnTo>
                    <a:pt x="197552" y="20624"/>
                  </a:lnTo>
                  <a:lnTo>
                    <a:pt x="197572" y="15468"/>
                  </a:lnTo>
                  <a:lnTo>
                    <a:pt x="197593" y="10312"/>
                  </a:lnTo>
                  <a:lnTo>
                    <a:pt x="197615" y="5156"/>
                  </a:lnTo>
                  <a:lnTo>
                    <a:pt x="197639" y="0"/>
                  </a:lnTo>
                  <a:lnTo>
                    <a:pt x="198400" y="0"/>
                  </a:lnTo>
                  <a:lnTo>
                    <a:pt x="198423" y="5156"/>
                  </a:lnTo>
                  <a:lnTo>
                    <a:pt x="198445" y="10312"/>
                  </a:lnTo>
                  <a:lnTo>
                    <a:pt x="198467" y="15468"/>
                  </a:lnTo>
                  <a:lnTo>
                    <a:pt x="198487" y="20624"/>
                  </a:lnTo>
                  <a:lnTo>
                    <a:pt x="198507" y="25780"/>
                  </a:lnTo>
                  <a:lnTo>
                    <a:pt x="198526" y="30936"/>
                  </a:lnTo>
                  <a:lnTo>
                    <a:pt x="198546" y="36092"/>
                  </a:lnTo>
                  <a:lnTo>
                    <a:pt x="198566" y="41248"/>
                  </a:lnTo>
                  <a:lnTo>
                    <a:pt x="198588" y="46404"/>
                  </a:lnTo>
                  <a:lnTo>
                    <a:pt x="198611" y="51560"/>
                  </a:lnTo>
                  <a:lnTo>
                    <a:pt x="198637" y="56716"/>
                  </a:lnTo>
                  <a:lnTo>
                    <a:pt x="198667" y="61872"/>
                  </a:lnTo>
                  <a:lnTo>
                    <a:pt x="198702" y="67028"/>
                  </a:lnTo>
                  <a:lnTo>
                    <a:pt x="198741" y="72184"/>
                  </a:lnTo>
                  <a:lnTo>
                    <a:pt x="198786" y="77341"/>
                  </a:lnTo>
                  <a:lnTo>
                    <a:pt x="198837" y="82497"/>
                  </a:lnTo>
                  <a:lnTo>
                    <a:pt x="198896" y="87653"/>
                  </a:lnTo>
                  <a:lnTo>
                    <a:pt x="198963" y="92809"/>
                  </a:lnTo>
                  <a:lnTo>
                    <a:pt x="199038" y="97965"/>
                  </a:lnTo>
                  <a:lnTo>
                    <a:pt x="199124" y="103121"/>
                  </a:lnTo>
                  <a:lnTo>
                    <a:pt x="199218" y="108277"/>
                  </a:lnTo>
                  <a:lnTo>
                    <a:pt x="199322" y="113433"/>
                  </a:lnTo>
                  <a:lnTo>
                    <a:pt x="199435" y="118589"/>
                  </a:lnTo>
                  <a:lnTo>
                    <a:pt x="199555" y="123745"/>
                  </a:lnTo>
                  <a:lnTo>
                    <a:pt x="199683" y="128901"/>
                  </a:lnTo>
                  <a:lnTo>
                    <a:pt x="199818" y="134057"/>
                  </a:lnTo>
                  <a:lnTo>
                    <a:pt x="199957" y="139213"/>
                  </a:lnTo>
                  <a:lnTo>
                    <a:pt x="200101" y="144369"/>
                  </a:lnTo>
                  <a:lnTo>
                    <a:pt x="200245" y="149526"/>
                  </a:lnTo>
                  <a:lnTo>
                    <a:pt x="200389" y="154682"/>
                  </a:lnTo>
                  <a:lnTo>
                    <a:pt x="200530" y="159838"/>
                  </a:lnTo>
                  <a:lnTo>
                    <a:pt x="200668" y="164994"/>
                  </a:lnTo>
                  <a:lnTo>
                    <a:pt x="200800" y="170150"/>
                  </a:lnTo>
                  <a:lnTo>
                    <a:pt x="200927" y="175306"/>
                  </a:lnTo>
                  <a:lnTo>
                    <a:pt x="201046" y="180462"/>
                  </a:lnTo>
                  <a:lnTo>
                    <a:pt x="201157" y="185618"/>
                  </a:lnTo>
                  <a:lnTo>
                    <a:pt x="201261" y="190774"/>
                  </a:lnTo>
                  <a:lnTo>
                    <a:pt x="201359" y="195930"/>
                  </a:lnTo>
                  <a:lnTo>
                    <a:pt x="201453" y="201086"/>
                  </a:lnTo>
                  <a:lnTo>
                    <a:pt x="201545" y="206242"/>
                  </a:lnTo>
                  <a:lnTo>
                    <a:pt x="201637" y="211398"/>
                  </a:lnTo>
                  <a:lnTo>
                    <a:pt x="201733" y="216554"/>
                  </a:lnTo>
                  <a:lnTo>
                    <a:pt x="201834" y="221711"/>
                  </a:lnTo>
                  <a:lnTo>
                    <a:pt x="201944" y="226867"/>
                  </a:lnTo>
                  <a:lnTo>
                    <a:pt x="202068" y="232023"/>
                  </a:lnTo>
                  <a:lnTo>
                    <a:pt x="202206" y="237179"/>
                  </a:lnTo>
                  <a:lnTo>
                    <a:pt x="202361" y="242335"/>
                  </a:lnTo>
                  <a:lnTo>
                    <a:pt x="202534" y="247491"/>
                  </a:lnTo>
                  <a:lnTo>
                    <a:pt x="202726" y="252647"/>
                  </a:lnTo>
                  <a:lnTo>
                    <a:pt x="202936" y="257803"/>
                  </a:lnTo>
                  <a:lnTo>
                    <a:pt x="203164" y="262959"/>
                  </a:lnTo>
                  <a:lnTo>
                    <a:pt x="203409" y="268115"/>
                  </a:lnTo>
                  <a:lnTo>
                    <a:pt x="203671" y="273271"/>
                  </a:lnTo>
                  <a:lnTo>
                    <a:pt x="203946" y="278427"/>
                  </a:lnTo>
                  <a:lnTo>
                    <a:pt x="204231" y="283583"/>
                  </a:lnTo>
                  <a:lnTo>
                    <a:pt x="204524" y="288739"/>
                  </a:lnTo>
                  <a:lnTo>
                    <a:pt x="204821" y="293896"/>
                  </a:lnTo>
                  <a:lnTo>
                    <a:pt x="205123" y="299052"/>
                  </a:lnTo>
                  <a:lnTo>
                    <a:pt x="205426" y="304208"/>
                  </a:lnTo>
                  <a:lnTo>
                    <a:pt x="205731" y="309364"/>
                  </a:lnTo>
                  <a:lnTo>
                    <a:pt x="206037" y="314520"/>
                  </a:lnTo>
                  <a:lnTo>
                    <a:pt x="206345" y="319676"/>
                  </a:lnTo>
                  <a:lnTo>
                    <a:pt x="206658" y="324832"/>
                  </a:lnTo>
                  <a:lnTo>
                    <a:pt x="206977" y="329988"/>
                  </a:lnTo>
                  <a:lnTo>
                    <a:pt x="207306" y="335144"/>
                  </a:lnTo>
                  <a:lnTo>
                    <a:pt x="207648" y="340300"/>
                  </a:lnTo>
                  <a:lnTo>
                    <a:pt x="208006" y="345456"/>
                  </a:lnTo>
                  <a:lnTo>
                    <a:pt x="208385" y="350612"/>
                  </a:lnTo>
                  <a:lnTo>
                    <a:pt x="208787" y="355768"/>
                  </a:lnTo>
                  <a:lnTo>
                    <a:pt x="209219" y="360924"/>
                  </a:lnTo>
                  <a:lnTo>
                    <a:pt x="209680" y="366080"/>
                  </a:lnTo>
                  <a:lnTo>
                    <a:pt x="210172" y="371237"/>
                  </a:lnTo>
                  <a:lnTo>
                    <a:pt x="210694" y="376393"/>
                  </a:lnTo>
                  <a:lnTo>
                    <a:pt x="211246" y="381549"/>
                  </a:lnTo>
                  <a:lnTo>
                    <a:pt x="211825" y="386705"/>
                  </a:lnTo>
                  <a:lnTo>
                    <a:pt x="212430" y="391861"/>
                  </a:lnTo>
                  <a:lnTo>
                    <a:pt x="213058" y="397017"/>
                  </a:lnTo>
                  <a:lnTo>
                    <a:pt x="213705" y="402173"/>
                  </a:lnTo>
                  <a:lnTo>
                    <a:pt x="214367" y="407329"/>
                  </a:lnTo>
                  <a:lnTo>
                    <a:pt x="215038" y="412485"/>
                  </a:lnTo>
                  <a:lnTo>
                    <a:pt x="215714" y="417641"/>
                  </a:lnTo>
                  <a:lnTo>
                    <a:pt x="216392" y="422797"/>
                  </a:lnTo>
                  <a:lnTo>
                    <a:pt x="217067" y="427953"/>
                  </a:lnTo>
                  <a:lnTo>
                    <a:pt x="217737" y="433109"/>
                  </a:lnTo>
                  <a:lnTo>
                    <a:pt x="218401" y="438265"/>
                  </a:lnTo>
                  <a:lnTo>
                    <a:pt x="219058" y="443422"/>
                  </a:lnTo>
                  <a:lnTo>
                    <a:pt x="219706" y="448578"/>
                  </a:lnTo>
                  <a:lnTo>
                    <a:pt x="220348" y="453734"/>
                  </a:lnTo>
                  <a:lnTo>
                    <a:pt x="220986" y="458890"/>
                  </a:lnTo>
                  <a:lnTo>
                    <a:pt x="221625" y="464046"/>
                  </a:lnTo>
                  <a:lnTo>
                    <a:pt x="222268" y="469202"/>
                  </a:lnTo>
                  <a:lnTo>
                    <a:pt x="222920" y="474358"/>
                  </a:lnTo>
                  <a:lnTo>
                    <a:pt x="223587" y="479514"/>
                  </a:lnTo>
                  <a:lnTo>
                    <a:pt x="224273" y="484670"/>
                  </a:lnTo>
                  <a:lnTo>
                    <a:pt x="224986" y="489826"/>
                  </a:lnTo>
                  <a:lnTo>
                    <a:pt x="225736" y="494982"/>
                  </a:lnTo>
                  <a:lnTo>
                    <a:pt x="226525" y="500138"/>
                  </a:lnTo>
                  <a:lnTo>
                    <a:pt x="227359" y="505294"/>
                  </a:lnTo>
                  <a:lnTo>
                    <a:pt x="228241" y="510450"/>
                  </a:lnTo>
                  <a:lnTo>
                    <a:pt x="229175" y="515607"/>
                  </a:lnTo>
                  <a:lnTo>
                    <a:pt x="230164" y="520763"/>
                  </a:lnTo>
                  <a:lnTo>
                    <a:pt x="231209" y="525919"/>
                  </a:lnTo>
                  <a:lnTo>
                    <a:pt x="232311" y="531075"/>
                  </a:lnTo>
                  <a:lnTo>
                    <a:pt x="233476" y="536231"/>
                  </a:lnTo>
                  <a:lnTo>
                    <a:pt x="234693" y="541387"/>
                  </a:lnTo>
                  <a:lnTo>
                    <a:pt x="235957" y="546543"/>
                  </a:lnTo>
                  <a:lnTo>
                    <a:pt x="237263" y="551699"/>
                  </a:lnTo>
                  <a:lnTo>
                    <a:pt x="238602" y="556855"/>
                  </a:lnTo>
                  <a:lnTo>
                    <a:pt x="239968" y="562011"/>
                  </a:lnTo>
                  <a:lnTo>
                    <a:pt x="241352" y="567167"/>
                  </a:lnTo>
                  <a:lnTo>
                    <a:pt x="242745" y="572323"/>
                  </a:lnTo>
                  <a:lnTo>
                    <a:pt x="244138" y="577479"/>
                  </a:lnTo>
                  <a:lnTo>
                    <a:pt x="245521" y="582635"/>
                  </a:lnTo>
                  <a:lnTo>
                    <a:pt x="246884" y="587792"/>
                  </a:lnTo>
                  <a:lnTo>
                    <a:pt x="248223" y="592948"/>
                  </a:lnTo>
                  <a:lnTo>
                    <a:pt x="249533" y="598104"/>
                  </a:lnTo>
                  <a:lnTo>
                    <a:pt x="250810" y="603260"/>
                  </a:lnTo>
                  <a:lnTo>
                    <a:pt x="252052" y="608416"/>
                  </a:lnTo>
                  <a:lnTo>
                    <a:pt x="253259" y="613572"/>
                  </a:lnTo>
                  <a:lnTo>
                    <a:pt x="254432" y="618728"/>
                  </a:lnTo>
                  <a:lnTo>
                    <a:pt x="255571" y="623884"/>
                  </a:lnTo>
                  <a:lnTo>
                    <a:pt x="256686" y="629040"/>
                  </a:lnTo>
                  <a:lnTo>
                    <a:pt x="257784" y="634196"/>
                  </a:lnTo>
                  <a:lnTo>
                    <a:pt x="258871" y="639352"/>
                  </a:lnTo>
                  <a:lnTo>
                    <a:pt x="259956" y="644508"/>
                  </a:lnTo>
                  <a:lnTo>
                    <a:pt x="261048" y="649664"/>
                  </a:lnTo>
                  <a:lnTo>
                    <a:pt x="262154" y="654820"/>
                  </a:lnTo>
                  <a:lnTo>
                    <a:pt x="263285" y="659976"/>
                  </a:lnTo>
                  <a:lnTo>
                    <a:pt x="264451" y="665133"/>
                  </a:lnTo>
                  <a:lnTo>
                    <a:pt x="265663" y="670289"/>
                  </a:lnTo>
                  <a:lnTo>
                    <a:pt x="266925" y="675445"/>
                  </a:lnTo>
                  <a:lnTo>
                    <a:pt x="268244" y="680601"/>
                  </a:lnTo>
                  <a:lnTo>
                    <a:pt x="269624" y="685757"/>
                  </a:lnTo>
                  <a:lnTo>
                    <a:pt x="271071" y="690913"/>
                  </a:lnTo>
                  <a:lnTo>
                    <a:pt x="272587" y="696069"/>
                  </a:lnTo>
                  <a:lnTo>
                    <a:pt x="274177" y="701225"/>
                  </a:lnTo>
                  <a:lnTo>
                    <a:pt x="275841" y="706381"/>
                  </a:lnTo>
                  <a:lnTo>
                    <a:pt x="277595" y="711537"/>
                  </a:lnTo>
                  <a:lnTo>
                    <a:pt x="279429" y="716693"/>
                  </a:lnTo>
                  <a:lnTo>
                    <a:pt x="281343" y="721849"/>
                  </a:lnTo>
                  <a:lnTo>
                    <a:pt x="283340" y="727005"/>
                  </a:lnTo>
                  <a:lnTo>
                    <a:pt x="285420" y="732161"/>
                  </a:lnTo>
                  <a:lnTo>
                    <a:pt x="287585" y="737318"/>
                  </a:lnTo>
                  <a:lnTo>
                    <a:pt x="289835" y="742474"/>
                  </a:lnTo>
                  <a:lnTo>
                    <a:pt x="292171" y="747630"/>
                  </a:lnTo>
                  <a:lnTo>
                    <a:pt x="294599" y="752786"/>
                  </a:lnTo>
                  <a:lnTo>
                    <a:pt x="297116" y="757942"/>
                  </a:lnTo>
                  <a:lnTo>
                    <a:pt x="299712" y="763098"/>
                  </a:lnTo>
                  <a:lnTo>
                    <a:pt x="302382" y="768254"/>
                  </a:lnTo>
                  <a:lnTo>
                    <a:pt x="305118" y="773410"/>
                  </a:lnTo>
                  <a:lnTo>
                    <a:pt x="307911" y="778566"/>
                  </a:lnTo>
                  <a:lnTo>
                    <a:pt x="310752" y="783722"/>
                  </a:lnTo>
                  <a:lnTo>
                    <a:pt x="313629" y="788878"/>
                  </a:lnTo>
                  <a:lnTo>
                    <a:pt x="316528" y="794034"/>
                  </a:lnTo>
                  <a:lnTo>
                    <a:pt x="319436" y="799190"/>
                  </a:lnTo>
                  <a:lnTo>
                    <a:pt x="322335" y="804346"/>
                  </a:lnTo>
                  <a:lnTo>
                    <a:pt x="325212" y="809503"/>
                  </a:lnTo>
                  <a:lnTo>
                    <a:pt x="328056" y="814659"/>
                  </a:lnTo>
                  <a:lnTo>
                    <a:pt x="330858" y="819815"/>
                  </a:lnTo>
                  <a:lnTo>
                    <a:pt x="333606" y="824971"/>
                  </a:lnTo>
                  <a:lnTo>
                    <a:pt x="336296" y="830127"/>
                  </a:lnTo>
                  <a:lnTo>
                    <a:pt x="338922" y="835283"/>
                  </a:lnTo>
                  <a:lnTo>
                    <a:pt x="341472" y="840439"/>
                  </a:lnTo>
                  <a:lnTo>
                    <a:pt x="343948" y="845595"/>
                  </a:lnTo>
                  <a:lnTo>
                    <a:pt x="346354" y="850751"/>
                  </a:lnTo>
                  <a:lnTo>
                    <a:pt x="348689" y="855907"/>
                  </a:lnTo>
                  <a:lnTo>
                    <a:pt x="350956" y="861063"/>
                  </a:lnTo>
                  <a:lnTo>
                    <a:pt x="353156" y="866219"/>
                  </a:lnTo>
                  <a:lnTo>
                    <a:pt x="355292" y="871375"/>
                  </a:lnTo>
                  <a:lnTo>
                    <a:pt x="357366" y="876531"/>
                  </a:lnTo>
                  <a:lnTo>
                    <a:pt x="359380" y="881688"/>
                  </a:lnTo>
                  <a:lnTo>
                    <a:pt x="361332" y="886844"/>
                  </a:lnTo>
                  <a:lnTo>
                    <a:pt x="363232" y="892000"/>
                  </a:lnTo>
                  <a:lnTo>
                    <a:pt x="365086" y="897156"/>
                  </a:lnTo>
                  <a:lnTo>
                    <a:pt x="366897" y="902312"/>
                  </a:lnTo>
                  <a:lnTo>
                    <a:pt x="368671" y="907468"/>
                  </a:lnTo>
                  <a:lnTo>
                    <a:pt x="370411" y="912624"/>
                  </a:lnTo>
                  <a:lnTo>
                    <a:pt x="372124" y="917780"/>
                  </a:lnTo>
                  <a:lnTo>
                    <a:pt x="373813" y="922936"/>
                  </a:lnTo>
                  <a:lnTo>
                    <a:pt x="375481" y="928092"/>
                  </a:lnTo>
                  <a:lnTo>
                    <a:pt x="377132" y="933248"/>
                  </a:lnTo>
                  <a:lnTo>
                    <a:pt x="378767" y="938404"/>
                  </a:lnTo>
                  <a:lnTo>
                    <a:pt x="380384" y="943560"/>
                  </a:lnTo>
                  <a:lnTo>
                    <a:pt x="381979" y="948716"/>
                  </a:lnTo>
                  <a:lnTo>
                    <a:pt x="383546" y="953872"/>
                  </a:lnTo>
                  <a:lnTo>
                    <a:pt x="385076" y="959029"/>
                  </a:lnTo>
                  <a:lnTo>
                    <a:pt x="386559" y="964185"/>
                  </a:lnTo>
                  <a:lnTo>
                    <a:pt x="387980" y="969341"/>
                  </a:lnTo>
                  <a:lnTo>
                    <a:pt x="389314" y="974497"/>
                  </a:lnTo>
                  <a:lnTo>
                    <a:pt x="390554" y="979653"/>
                  </a:lnTo>
                  <a:lnTo>
                    <a:pt x="391687" y="984809"/>
                  </a:lnTo>
                  <a:lnTo>
                    <a:pt x="392701" y="989965"/>
                  </a:lnTo>
                  <a:lnTo>
                    <a:pt x="393587" y="995121"/>
                  </a:lnTo>
                  <a:lnTo>
                    <a:pt x="394337" y="1000277"/>
                  </a:lnTo>
                  <a:lnTo>
                    <a:pt x="394949" y="1005433"/>
                  </a:lnTo>
                  <a:lnTo>
                    <a:pt x="395422" y="1010589"/>
                  </a:lnTo>
                  <a:lnTo>
                    <a:pt x="395749" y="1015745"/>
                  </a:lnTo>
                  <a:lnTo>
                    <a:pt x="395948" y="1020901"/>
                  </a:lnTo>
                  <a:lnTo>
                    <a:pt x="396039" y="1026057"/>
                  </a:lnTo>
                  <a:lnTo>
                    <a:pt x="396035" y="1031214"/>
                  </a:lnTo>
                  <a:lnTo>
                    <a:pt x="395953" y="1036370"/>
                  </a:lnTo>
                  <a:lnTo>
                    <a:pt x="395807" y="1041526"/>
                  </a:lnTo>
                  <a:lnTo>
                    <a:pt x="395611" y="1046682"/>
                  </a:lnTo>
                  <a:lnTo>
                    <a:pt x="395379" y="1051838"/>
                  </a:lnTo>
                  <a:lnTo>
                    <a:pt x="395120" y="1056994"/>
                  </a:lnTo>
                  <a:lnTo>
                    <a:pt x="394842" y="1062150"/>
                  </a:lnTo>
                  <a:lnTo>
                    <a:pt x="394548" y="1067306"/>
                  </a:lnTo>
                  <a:lnTo>
                    <a:pt x="394237" y="1072462"/>
                  </a:lnTo>
                  <a:lnTo>
                    <a:pt x="393906" y="1077618"/>
                  </a:lnTo>
                  <a:lnTo>
                    <a:pt x="393548" y="1082774"/>
                  </a:lnTo>
                  <a:lnTo>
                    <a:pt x="393153" y="1087930"/>
                  </a:lnTo>
                  <a:lnTo>
                    <a:pt x="392712" y="1093086"/>
                  </a:lnTo>
                  <a:lnTo>
                    <a:pt x="392215" y="1098242"/>
                  </a:lnTo>
                  <a:lnTo>
                    <a:pt x="391641" y="1103399"/>
                  </a:lnTo>
                  <a:lnTo>
                    <a:pt x="390984" y="1108555"/>
                  </a:lnTo>
                  <a:lnTo>
                    <a:pt x="390242" y="1113711"/>
                  </a:lnTo>
                  <a:lnTo>
                    <a:pt x="389408" y="1118867"/>
                  </a:lnTo>
                  <a:lnTo>
                    <a:pt x="388481" y="1124023"/>
                  </a:lnTo>
                  <a:lnTo>
                    <a:pt x="387460" y="1129179"/>
                  </a:lnTo>
                  <a:lnTo>
                    <a:pt x="386349" y="1134335"/>
                  </a:lnTo>
                  <a:lnTo>
                    <a:pt x="385153" y="1139491"/>
                  </a:lnTo>
                  <a:lnTo>
                    <a:pt x="383876" y="1144647"/>
                  </a:lnTo>
                  <a:lnTo>
                    <a:pt x="382526" y="1149803"/>
                  </a:lnTo>
                  <a:lnTo>
                    <a:pt x="381121" y="1154959"/>
                  </a:lnTo>
                  <a:lnTo>
                    <a:pt x="379673" y="1160115"/>
                  </a:lnTo>
                  <a:lnTo>
                    <a:pt x="378192" y="1165271"/>
                  </a:lnTo>
                  <a:lnTo>
                    <a:pt x="376687" y="1170427"/>
                  </a:lnTo>
                  <a:lnTo>
                    <a:pt x="375165" y="1175584"/>
                  </a:lnTo>
                  <a:lnTo>
                    <a:pt x="373634" y="1180740"/>
                  </a:lnTo>
                  <a:lnTo>
                    <a:pt x="372095" y="1185896"/>
                  </a:lnTo>
                  <a:lnTo>
                    <a:pt x="370551" y="1191052"/>
                  </a:lnTo>
                  <a:lnTo>
                    <a:pt x="368997" y="1196208"/>
                  </a:lnTo>
                  <a:lnTo>
                    <a:pt x="367430" y="1201364"/>
                  </a:lnTo>
                  <a:lnTo>
                    <a:pt x="365841" y="1206520"/>
                  </a:lnTo>
                  <a:lnTo>
                    <a:pt x="364223" y="1211676"/>
                  </a:lnTo>
                  <a:lnTo>
                    <a:pt x="362566" y="1216832"/>
                  </a:lnTo>
                  <a:lnTo>
                    <a:pt x="360861" y="1221988"/>
                  </a:lnTo>
                  <a:lnTo>
                    <a:pt x="359099" y="1227144"/>
                  </a:lnTo>
                  <a:lnTo>
                    <a:pt x="357269" y="1232300"/>
                  </a:lnTo>
                  <a:lnTo>
                    <a:pt x="355361" y="1237456"/>
                  </a:lnTo>
                  <a:lnTo>
                    <a:pt x="353382" y="1242612"/>
                  </a:lnTo>
                  <a:lnTo>
                    <a:pt x="351332" y="1247769"/>
                  </a:lnTo>
                  <a:lnTo>
                    <a:pt x="349218" y="1252925"/>
                  </a:lnTo>
                  <a:lnTo>
                    <a:pt x="347047" y="1258081"/>
                  </a:lnTo>
                  <a:lnTo>
                    <a:pt x="344833" y="1263237"/>
                  </a:lnTo>
                  <a:lnTo>
                    <a:pt x="342590" y="1268393"/>
                  </a:lnTo>
                  <a:lnTo>
                    <a:pt x="340334" y="1273549"/>
                  </a:lnTo>
                  <a:lnTo>
                    <a:pt x="338089" y="1278705"/>
                  </a:lnTo>
                  <a:lnTo>
                    <a:pt x="335876" y="1283861"/>
                  </a:lnTo>
                  <a:lnTo>
                    <a:pt x="333714" y="1289017"/>
                  </a:lnTo>
                  <a:lnTo>
                    <a:pt x="331618" y="1294173"/>
                  </a:lnTo>
                  <a:lnTo>
                    <a:pt x="329602" y="1299329"/>
                  </a:lnTo>
                  <a:lnTo>
                    <a:pt x="327676" y="1304485"/>
                  </a:lnTo>
                  <a:lnTo>
                    <a:pt x="325845" y="1309641"/>
                  </a:lnTo>
                  <a:lnTo>
                    <a:pt x="324111" y="1314797"/>
                  </a:lnTo>
                  <a:lnTo>
                    <a:pt x="322478" y="1319953"/>
                  </a:lnTo>
                  <a:lnTo>
                    <a:pt x="320934" y="1325110"/>
                  </a:lnTo>
                  <a:lnTo>
                    <a:pt x="319458" y="1330266"/>
                  </a:lnTo>
                  <a:lnTo>
                    <a:pt x="318034" y="1335422"/>
                  </a:lnTo>
                  <a:lnTo>
                    <a:pt x="316644" y="1340578"/>
                  </a:lnTo>
                  <a:lnTo>
                    <a:pt x="315271" y="1345734"/>
                  </a:lnTo>
                  <a:lnTo>
                    <a:pt x="313896" y="1350890"/>
                  </a:lnTo>
                  <a:lnTo>
                    <a:pt x="312502" y="1356046"/>
                  </a:lnTo>
                  <a:lnTo>
                    <a:pt x="311076" y="1361202"/>
                  </a:lnTo>
                  <a:lnTo>
                    <a:pt x="309599" y="1366358"/>
                  </a:lnTo>
                  <a:lnTo>
                    <a:pt x="308071" y="1371514"/>
                  </a:lnTo>
                  <a:lnTo>
                    <a:pt x="306491" y="1376670"/>
                  </a:lnTo>
                  <a:lnTo>
                    <a:pt x="304861" y="1381826"/>
                  </a:lnTo>
                  <a:lnTo>
                    <a:pt x="303188" y="1386982"/>
                  </a:lnTo>
                  <a:lnTo>
                    <a:pt x="301479" y="1392138"/>
                  </a:lnTo>
                  <a:lnTo>
                    <a:pt x="299743" y="1397295"/>
                  </a:lnTo>
                  <a:lnTo>
                    <a:pt x="297992" y="1402451"/>
                  </a:lnTo>
                  <a:lnTo>
                    <a:pt x="296236" y="1407607"/>
                  </a:lnTo>
                  <a:lnTo>
                    <a:pt x="294487" y="1412763"/>
                  </a:lnTo>
                  <a:lnTo>
                    <a:pt x="292752" y="1417919"/>
                  </a:lnTo>
                  <a:lnTo>
                    <a:pt x="291036" y="1423075"/>
                  </a:lnTo>
                  <a:lnTo>
                    <a:pt x="289342" y="1428231"/>
                  </a:lnTo>
                  <a:lnTo>
                    <a:pt x="287671" y="1433387"/>
                  </a:lnTo>
                  <a:lnTo>
                    <a:pt x="286021" y="1438543"/>
                  </a:lnTo>
                  <a:lnTo>
                    <a:pt x="284391" y="1443699"/>
                  </a:lnTo>
                  <a:lnTo>
                    <a:pt x="282777" y="1448855"/>
                  </a:lnTo>
                  <a:lnTo>
                    <a:pt x="281174" y="1454011"/>
                  </a:lnTo>
                  <a:lnTo>
                    <a:pt x="279576" y="1459167"/>
                  </a:lnTo>
                  <a:lnTo>
                    <a:pt x="277981" y="1464323"/>
                  </a:lnTo>
                  <a:lnTo>
                    <a:pt x="276385" y="1469480"/>
                  </a:lnTo>
                  <a:lnTo>
                    <a:pt x="274788" y="1474636"/>
                  </a:lnTo>
                  <a:lnTo>
                    <a:pt x="273189" y="1479792"/>
                  </a:lnTo>
                  <a:lnTo>
                    <a:pt x="271590" y="1484948"/>
                  </a:lnTo>
                  <a:lnTo>
                    <a:pt x="269994" y="1490104"/>
                  </a:lnTo>
                  <a:lnTo>
                    <a:pt x="268405" y="1495260"/>
                  </a:lnTo>
                  <a:lnTo>
                    <a:pt x="266828" y="1500416"/>
                  </a:lnTo>
                  <a:lnTo>
                    <a:pt x="265269" y="1505572"/>
                  </a:lnTo>
                  <a:lnTo>
                    <a:pt x="263732" y="1510728"/>
                  </a:lnTo>
                  <a:lnTo>
                    <a:pt x="262222" y="1515884"/>
                  </a:lnTo>
                  <a:lnTo>
                    <a:pt x="260743" y="1521040"/>
                  </a:lnTo>
                  <a:lnTo>
                    <a:pt x="259297" y="1526196"/>
                  </a:lnTo>
                  <a:lnTo>
                    <a:pt x="257887" y="1531352"/>
                  </a:lnTo>
                  <a:lnTo>
                    <a:pt x="256515" y="1536508"/>
                  </a:lnTo>
                  <a:lnTo>
                    <a:pt x="255185" y="1541665"/>
                  </a:lnTo>
                  <a:lnTo>
                    <a:pt x="253889" y="1546821"/>
                  </a:lnTo>
                  <a:lnTo>
                    <a:pt x="252625" y="1551977"/>
                  </a:lnTo>
                  <a:lnTo>
                    <a:pt x="251390" y="1557133"/>
                  </a:lnTo>
                  <a:lnTo>
                    <a:pt x="250182" y="1562289"/>
                  </a:lnTo>
                  <a:lnTo>
                    <a:pt x="248995" y="1567445"/>
                  </a:lnTo>
                  <a:lnTo>
                    <a:pt x="247829" y="1572601"/>
                  </a:lnTo>
                  <a:lnTo>
                    <a:pt x="246678" y="1577757"/>
                  </a:lnTo>
                  <a:lnTo>
                    <a:pt x="245544" y="1582913"/>
                  </a:lnTo>
                  <a:lnTo>
                    <a:pt x="244423" y="1588069"/>
                  </a:lnTo>
                  <a:lnTo>
                    <a:pt x="243315" y="1593225"/>
                  </a:lnTo>
                  <a:lnTo>
                    <a:pt x="242220" y="1598381"/>
                  </a:lnTo>
                  <a:lnTo>
                    <a:pt x="241141" y="1603537"/>
                  </a:lnTo>
                  <a:lnTo>
                    <a:pt x="240080" y="1608693"/>
                  </a:lnTo>
                  <a:lnTo>
                    <a:pt x="239038" y="1613849"/>
                  </a:lnTo>
                  <a:lnTo>
                    <a:pt x="238019" y="1619006"/>
                  </a:lnTo>
                  <a:lnTo>
                    <a:pt x="237027" y="1624162"/>
                  </a:lnTo>
                  <a:lnTo>
                    <a:pt x="236066" y="1629318"/>
                  </a:lnTo>
                  <a:lnTo>
                    <a:pt x="235135" y="1634474"/>
                  </a:lnTo>
                  <a:lnTo>
                    <a:pt x="234235" y="1639630"/>
                  </a:lnTo>
                  <a:lnTo>
                    <a:pt x="233367" y="1644786"/>
                  </a:lnTo>
                  <a:lnTo>
                    <a:pt x="232529" y="1649942"/>
                  </a:lnTo>
                  <a:lnTo>
                    <a:pt x="231722" y="1655098"/>
                  </a:lnTo>
                  <a:lnTo>
                    <a:pt x="230942" y="1660254"/>
                  </a:lnTo>
                  <a:lnTo>
                    <a:pt x="230187" y="1665410"/>
                  </a:lnTo>
                  <a:lnTo>
                    <a:pt x="229458" y="1670566"/>
                  </a:lnTo>
                  <a:lnTo>
                    <a:pt x="228750" y="1675722"/>
                  </a:lnTo>
                  <a:lnTo>
                    <a:pt x="228058" y="1680878"/>
                  </a:lnTo>
                  <a:lnTo>
                    <a:pt x="227380" y="1686034"/>
                  </a:lnTo>
                  <a:lnTo>
                    <a:pt x="226715" y="1691191"/>
                  </a:lnTo>
                  <a:lnTo>
                    <a:pt x="226061" y="1696347"/>
                  </a:lnTo>
                  <a:lnTo>
                    <a:pt x="225417" y="1701503"/>
                  </a:lnTo>
                  <a:lnTo>
                    <a:pt x="224782" y="1706659"/>
                  </a:lnTo>
                  <a:lnTo>
                    <a:pt x="224157" y="1711815"/>
                  </a:lnTo>
                  <a:lnTo>
                    <a:pt x="223541" y="1716971"/>
                  </a:lnTo>
                  <a:lnTo>
                    <a:pt x="222935" y="1722127"/>
                  </a:lnTo>
                  <a:lnTo>
                    <a:pt x="222340" y="1727283"/>
                  </a:lnTo>
                  <a:lnTo>
                    <a:pt x="221756" y="1732439"/>
                  </a:lnTo>
                  <a:lnTo>
                    <a:pt x="221185" y="1737595"/>
                  </a:lnTo>
                  <a:lnTo>
                    <a:pt x="220627" y="1742751"/>
                  </a:lnTo>
                  <a:lnTo>
                    <a:pt x="220084" y="1747907"/>
                  </a:lnTo>
                  <a:lnTo>
                    <a:pt x="219555" y="1753063"/>
                  </a:lnTo>
                  <a:lnTo>
                    <a:pt x="219044" y="1758219"/>
                  </a:lnTo>
                  <a:lnTo>
                    <a:pt x="218548" y="1763376"/>
                  </a:lnTo>
                  <a:lnTo>
                    <a:pt x="218068" y="1768532"/>
                  </a:lnTo>
                  <a:lnTo>
                    <a:pt x="217603" y="1773688"/>
                  </a:lnTo>
                  <a:lnTo>
                    <a:pt x="217152" y="1778844"/>
                  </a:lnTo>
                  <a:lnTo>
                    <a:pt x="216714" y="1784000"/>
                  </a:lnTo>
                  <a:lnTo>
                    <a:pt x="216289" y="1789156"/>
                  </a:lnTo>
                  <a:lnTo>
                    <a:pt x="215875" y="1794312"/>
                  </a:lnTo>
                  <a:lnTo>
                    <a:pt x="215472" y="1799468"/>
                  </a:lnTo>
                  <a:lnTo>
                    <a:pt x="215079" y="1804624"/>
                  </a:lnTo>
                  <a:lnTo>
                    <a:pt x="214695" y="1809780"/>
                  </a:lnTo>
                  <a:lnTo>
                    <a:pt x="214317" y="1814936"/>
                  </a:lnTo>
                  <a:lnTo>
                    <a:pt x="213947" y="1820092"/>
                  </a:lnTo>
                  <a:lnTo>
                    <a:pt x="213583" y="1825248"/>
                  </a:lnTo>
                  <a:lnTo>
                    <a:pt x="213226" y="1830404"/>
                  </a:lnTo>
                  <a:lnTo>
                    <a:pt x="212876" y="1835561"/>
                  </a:lnTo>
                  <a:lnTo>
                    <a:pt x="212533" y="1840717"/>
                  </a:lnTo>
                  <a:lnTo>
                    <a:pt x="212199" y="1845873"/>
                  </a:lnTo>
                  <a:lnTo>
                    <a:pt x="211874" y="1851029"/>
                  </a:lnTo>
                  <a:lnTo>
                    <a:pt x="211560" y="1856185"/>
                  </a:lnTo>
                  <a:lnTo>
                    <a:pt x="211256" y="1861341"/>
                  </a:lnTo>
                  <a:lnTo>
                    <a:pt x="210965" y="1866497"/>
                  </a:lnTo>
                  <a:lnTo>
                    <a:pt x="210687" y="1871653"/>
                  </a:lnTo>
                  <a:lnTo>
                    <a:pt x="210423" y="1876809"/>
                  </a:lnTo>
                  <a:lnTo>
                    <a:pt x="210174" y="1881965"/>
                  </a:lnTo>
                  <a:lnTo>
                    <a:pt x="209942" y="1887121"/>
                  </a:lnTo>
                  <a:lnTo>
                    <a:pt x="209726" y="1892277"/>
                  </a:lnTo>
                  <a:lnTo>
                    <a:pt x="209525" y="1897433"/>
                  </a:lnTo>
                  <a:lnTo>
                    <a:pt x="209340" y="1902589"/>
                  </a:lnTo>
                  <a:lnTo>
                    <a:pt x="209167" y="1907745"/>
                  </a:lnTo>
                  <a:lnTo>
                    <a:pt x="209008" y="1912902"/>
                  </a:lnTo>
                  <a:lnTo>
                    <a:pt x="208858" y="1918058"/>
                  </a:lnTo>
                  <a:lnTo>
                    <a:pt x="208718" y="1923214"/>
                  </a:lnTo>
                  <a:lnTo>
                    <a:pt x="208584" y="1928370"/>
                  </a:lnTo>
                  <a:lnTo>
                    <a:pt x="208455" y="1933526"/>
                  </a:lnTo>
                  <a:lnTo>
                    <a:pt x="208327" y="1938682"/>
                  </a:lnTo>
                  <a:lnTo>
                    <a:pt x="208198" y="1943838"/>
                  </a:lnTo>
                  <a:lnTo>
                    <a:pt x="208067" y="1948994"/>
                  </a:lnTo>
                  <a:lnTo>
                    <a:pt x="207931" y="1954150"/>
                  </a:lnTo>
                  <a:lnTo>
                    <a:pt x="207789" y="1959306"/>
                  </a:lnTo>
                  <a:lnTo>
                    <a:pt x="207639" y="1964462"/>
                  </a:lnTo>
                  <a:lnTo>
                    <a:pt x="207482" y="1969618"/>
                  </a:lnTo>
                  <a:lnTo>
                    <a:pt x="207314" y="1974774"/>
                  </a:lnTo>
                  <a:lnTo>
                    <a:pt x="207138" y="1979930"/>
                  </a:lnTo>
                  <a:lnTo>
                    <a:pt x="206952" y="1985087"/>
                  </a:lnTo>
                  <a:lnTo>
                    <a:pt x="206759" y="1990243"/>
                  </a:lnTo>
                  <a:lnTo>
                    <a:pt x="206557" y="1995399"/>
                  </a:lnTo>
                  <a:lnTo>
                    <a:pt x="206349" y="2000555"/>
                  </a:lnTo>
                  <a:lnTo>
                    <a:pt x="206135" y="2005711"/>
                  </a:lnTo>
                  <a:lnTo>
                    <a:pt x="205916" y="2010867"/>
                  </a:lnTo>
                  <a:lnTo>
                    <a:pt x="205693" y="2016023"/>
                  </a:lnTo>
                  <a:lnTo>
                    <a:pt x="205468" y="2021179"/>
                  </a:lnTo>
                  <a:lnTo>
                    <a:pt x="205240" y="2026335"/>
                  </a:lnTo>
                  <a:lnTo>
                    <a:pt x="205013" y="2031491"/>
                  </a:lnTo>
                  <a:lnTo>
                    <a:pt x="204785" y="2036647"/>
                  </a:lnTo>
                  <a:lnTo>
                    <a:pt x="204558" y="2041803"/>
                  </a:lnTo>
                  <a:lnTo>
                    <a:pt x="204333" y="2046959"/>
                  </a:lnTo>
                  <a:lnTo>
                    <a:pt x="204110" y="2052115"/>
                  </a:lnTo>
                  <a:lnTo>
                    <a:pt x="203890" y="2057272"/>
                  </a:lnTo>
                  <a:lnTo>
                    <a:pt x="203673" y="2062428"/>
                  </a:lnTo>
                  <a:lnTo>
                    <a:pt x="203462" y="2067584"/>
                  </a:lnTo>
                  <a:lnTo>
                    <a:pt x="203256" y="2072740"/>
                  </a:lnTo>
                  <a:lnTo>
                    <a:pt x="203057" y="2077896"/>
                  </a:lnTo>
                  <a:lnTo>
                    <a:pt x="202865" y="2083052"/>
                  </a:lnTo>
                  <a:lnTo>
                    <a:pt x="202682" y="2088208"/>
                  </a:lnTo>
                  <a:lnTo>
                    <a:pt x="202509" y="2093364"/>
                  </a:lnTo>
                  <a:lnTo>
                    <a:pt x="202347" y="2098520"/>
                  </a:lnTo>
                  <a:lnTo>
                    <a:pt x="202198" y="2103676"/>
                  </a:lnTo>
                  <a:lnTo>
                    <a:pt x="202064" y="2108832"/>
                  </a:lnTo>
                  <a:lnTo>
                    <a:pt x="201944" y="2113988"/>
                  </a:lnTo>
                  <a:lnTo>
                    <a:pt x="201838" y="2119144"/>
                  </a:lnTo>
                  <a:lnTo>
                    <a:pt x="201747" y="2124300"/>
                  </a:lnTo>
                  <a:lnTo>
                    <a:pt x="201669" y="2129457"/>
                  </a:lnTo>
                  <a:lnTo>
                    <a:pt x="201605" y="2134613"/>
                  </a:lnTo>
                  <a:lnTo>
                    <a:pt x="201554" y="2139769"/>
                  </a:lnTo>
                  <a:lnTo>
                    <a:pt x="201513" y="2144925"/>
                  </a:lnTo>
                  <a:lnTo>
                    <a:pt x="201484" y="2150081"/>
                  </a:lnTo>
                  <a:lnTo>
                    <a:pt x="201462" y="2155237"/>
                  </a:lnTo>
                  <a:lnTo>
                    <a:pt x="201446" y="2160393"/>
                  </a:lnTo>
                  <a:lnTo>
                    <a:pt x="201435" y="2165549"/>
                  </a:lnTo>
                  <a:lnTo>
                    <a:pt x="201427" y="2170705"/>
                  </a:lnTo>
                  <a:lnTo>
                    <a:pt x="201420" y="2175861"/>
                  </a:lnTo>
                  <a:lnTo>
                    <a:pt x="201414" y="2181017"/>
                  </a:lnTo>
                  <a:lnTo>
                    <a:pt x="201407" y="2186173"/>
                  </a:lnTo>
                  <a:lnTo>
                    <a:pt x="201398" y="2191329"/>
                  </a:lnTo>
                  <a:lnTo>
                    <a:pt x="201387" y="2196485"/>
                  </a:lnTo>
                  <a:lnTo>
                    <a:pt x="201372" y="2201641"/>
                  </a:lnTo>
                  <a:lnTo>
                    <a:pt x="201353" y="2206798"/>
                  </a:lnTo>
                  <a:lnTo>
                    <a:pt x="201330" y="2211954"/>
                  </a:lnTo>
                  <a:lnTo>
                    <a:pt x="201302" y="2217110"/>
                  </a:lnTo>
                  <a:lnTo>
                    <a:pt x="201269" y="2222266"/>
                  </a:lnTo>
                  <a:lnTo>
                    <a:pt x="201232" y="2227422"/>
                  </a:lnTo>
                  <a:lnTo>
                    <a:pt x="201191" y="2232578"/>
                  </a:lnTo>
                  <a:lnTo>
                    <a:pt x="201144" y="2237734"/>
                  </a:lnTo>
                  <a:lnTo>
                    <a:pt x="201094" y="2242890"/>
                  </a:lnTo>
                  <a:lnTo>
                    <a:pt x="201041" y="2248046"/>
                  </a:lnTo>
                  <a:lnTo>
                    <a:pt x="200986" y="2253202"/>
                  </a:lnTo>
                  <a:lnTo>
                    <a:pt x="200929" y="2258358"/>
                  </a:lnTo>
                  <a:lnTo>
                    <a:pt x="200872" y="2263514"/>
                  </a:lnTo>
                  <a:lnTo>
                    <a:pt x="200813" y="2268670"/>
                  </a:lnTo>
                  <a:lnTo>
                    <a:pt x="200755" y="2273826"/>
                  </a:lnTo>
                  <a:lnTo>
                    <a:pt x="200697" y="2278983"/>
                  </a:lnTo>
                  <a:lnTo>
                    <a:pt x="200640" y="2284139"/>
                  </a:lnTo>
                  <a:lnTo>
                    <a:pt x="200583" y="2289295"/>
                  </a:lnTo>
                  <a:lnTo>
                    <a:pt x="200526" y="2294451"/>
                  </a:lnTo>
                  <a:lnTo>
                    <a:pt x="200470" y="2299607"/>
                  </a:lnTo>
                  <a:lnTo>
                    <a:pt x="200413" y="2304763"/>
                  </a:lnTo>
                  <a:lnTo>
                    <a:pt x="200355" y="2309919"/>
                  </a:lnTo>
                  <a:lnTo>
                    <a:pt x="200295" y="2315075"/>
                  </a:lnTo>
                  <a:lnTo>
                    <a:pt x="200235" y="2320231"/>
                  </a:lnTo>
                  <a:lnTo>
                    <a:pt x="200172" y="2325387"/>
                  </a:lnTo>
                  <a:lnTo>
                    <a:pt x="200108" y="2330543"/>
                  </a:lnTo>
                  <a:lnTo>
                    <a:pt x="200042" y="2335699"/>
                  </a:lnTo>
                  <a:lnTo>
                    <a:pt x="199976" y="2340855"/>
                  </a:lnTo>
                  <a:lnTo>
                    <a:pt x="199908" y="2346011"/>
                  </a:lnTo>
                  <a:lnTo>
                    <a:pt x="199841" y="2351168"/>
                  </a:lnTo>
                  <a:lnTo>
                    <a:pt x="199774" y="2356324"/>
                  </a:lnTo>
                  <a:lnTo>
                    <a:pt x="199708" y="2361480"/>
                  </a:lnTo>
                  <a:lnTo>
                    <a:pt x="199644" y="2366636"/>
                  </a:lnTo>
                  <a:lnTo>
                    <a:pt x="199582" y="2371792"/>
                  </a:lnTo>
                  <a:lnTo>
                    <a:pt x="199523" y="2376948"/>
                  </a:lnTo>
                  <a:lnTo>
                    <a:pt x="199467" y="2382104"/>
                  </a:lnTo>
                  <a:lnTo>
                    <a:pt x="199414" y="2387260"/>
                  </a:lnTo>
                  <a:lnTo>
                    <a:pt x="199363" y="2392416"/>
                  </a:lnTo>
                  <a:lnTo>
                    <a:pt x="199316" y="2397572"/>
                  </a:lnTo>
                  <a:lnTo>
                    <a:pt x="199270" y="2402728"/>
                  </a:lnTo>
                  <a:lnTo>
                    <a:pt x="199227" y="2407884"/>
                  </a:lnTo>
                  <a:lnTo>
                    <a:pt x="199186" y="2413040"/>
                  </a:lnTo>
                  <a:lnTo>
                    <a:pt x="199145" y="2418196"/>
                  </a:lnTo>
                  <a:lnTo>
                    <a:pt x="199106" y="2423353"/>
                  </a:lnTo>
                  <a:lnTo>
                    <a:pt x="199067" y="2428509"/>
                  </a:lnTo>
                  <a:lnTo>
                    <a:pt x="199029" y="2433665"/>
                  </a:lnTo>
                  <a:lnTo>
                    <a:pt x="198991" y="2438821"/>
                  </a:lnTo>
                  <a:lnTo>
                    <a:pt x="198953" y="2443977"/>
                  </a:lnTo>
                  <a:lnTo>
                    <a:pt x="198915" y="2449133"/>
                  </a:lnTo>
                  <a:lnTo>
                    <a:pt x="198879" y="2454289"/>
                  </a:lnTo>
                  <a:lnTo>
                    <a:pt x="198842" y="2459445"/>
                  </a:lnTo>
                  <a:lnTo>
                    <a:pt x="198807" y="2464601"/>
                  </a:lnTo>
                  <a:lnTo>
                    <a:pt x="198773" y="2469757"/>
                  </a:lnTo>
                  <a:lnTo>
                    <a:pt x="198740" y="2474913"/>
                  </a:lnTo>
                  <a:lnTo>
                    <a:pt x="198708" y="2480069"/>
                  </a:lnTo>
                  <a:lnTo>
                    <a:pt x="198678" y="2485225"/>
                  </a:lnTo>
                  <a:lnTo>
                    <a:pt x="198651" y="2490381"/>
                  </a:lnTo>
                  <a:lnTo>
                    <a:pt x="198625" y="2495538"/>
                  </a:lnTo>
                  <a:lnTo>
                    <a:pt x="198602" y="2500694"/>
                  </a:lnTo>
                  <a:lnTo>
                    <a:pt x="198582" y="2505850"/>
                  </a:lnTo>
                  <a:lnTo>
                    <a:pt x="198564" y="2511006"/>
                  </a:lnTo>
                  <a:lnTo>
                    <a:pt x="198549" y="2516162"/>
                  </a:lnTo>
                  <a:lnTo>
                    <a:pt x="198536" y="2521318"/>
                  </a:lnTo>
                  <a:lnTo>
                    <a:pt x="198527" y="2526474"/>
                  </a:lnTo>
                  <a:lnTo>
                    <a:pt x="198519" y="2531630"/>
                  </a:lnTo>
                  <a:lnTo>
                    <a:pt x="198515" y="2536786"/>
                  </a:lnTo>
                  <a:lnTo>
                    <a:pt x="198512" y="2541942"/>
                  </a:lnTo>
                  <a:lnTo>
                    <a:pt x="198512" y="2547098"/>
                  </a:lnTo>
                  <a:lnTo>
                    <a:pt x="198514" y="2552254"/>
                  </a:lnTo>
                  <a:lnTo>
                    <a:pt x="198516" y="2557410"/>
                  </a:lnTo>
                  <a:lnTo>
                    <a:pt x="198520" y="2562566"/>
                  </a:lnTo>
                  <a:lnTo>
                    <a:pt x="198524" y="2567722"/>
                  </a:lnTo>
                  <a:lnTo>
                    <a:pt x="198528" y="2572879"/>
                  </a:lnTo>
                  <a:lnTo>
                    <a:pt x="198532" y="2578035"/>
                  </a:lnTo>
                  <a:lnTo>
                    <a:pt x="198535" y="2583191"/>
                  </a:lnTo>
                  <a:lnTo>
                    <a:pt x="198537" y="2588347"/>
                  </a:lnTo>
                  <a:lnTo>
                    <a:pt x="198538" y="2593503"/>
                  </a:lnTo>
                  <a:lnTo>
                    <a:pt x="198536" y="2598659"/>
                  </a:lnTo>
                  <a:lnTo>
                    <a:pt x="198533" y="2603815"/>
                  </a:lnTo>
                  <a:lnTo>
                    <a:pt x="198527" y="2608971"/>
                  </a:lnTo>
                  <a:lnTo>
                    <a:pt x="198519" y="2614127"/>
                  </a:lnTo>
                  <a:lnTo>
                    <a:pt x="198508" y="2619283"/>
                  </a:lnTo>
                  <a:lnTo>
                    <a:pt x="198494" y="2624439"/>
                  </a:lnTo>
                  <a:lnTo>
                    <a:pt x="198477" y="2629595"/>
                  </a:lnTo>
                  <a:lnTo>
                    <a:pt x="198457" y="2634751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3" name="pg33">
              <a:extLst>
                <a:ext uri="{FF2B5EF4-FFF2-40B4-BE49-F238E27FC236}">
                  <a16:creationId xmlns:a16="http://schemas.microsoft.com/office/drawing/2014/main" id="{EEE95775-4F75-D386-0A3A-543321B304FF}"/>
                </a:ext>
              </a:extLst>
            </p:cNvPr>
            <p:cNvSpPr/>
            <p:nvPr/>
          </p:nvSpPr>
          <p:spPr>
            <a:xfrm>
              <a:off x="5851281" y="4078978"/>
              <a:ext cx="363800" cy="2689348"/>
            </a:xfrm>
            <a:custGeom>
              <a:avLst/>
              <a:gdLst/>
              <a:ahLst/>
              <a:cxnLst/>
              <a:rect l="0" t="0" r="0" b="0"/>
              <a:pathLst>
                <a:path w="363800" h="2689348">
                  <a:moveTo>
                    <a:pt x="181501" y="2689348"/>
                  </a:moveTo>
                  <a:lnTo>
                    <a:pt x="181475" y="2684086"/>
                  </a:lnTo>
                  <a:lnTo>
                    <a:pt x="181450" y="2678823"/>
                  </a:lnTo>
                  <a:lnTo>
                    <a:pt x="181426" y="2673560"/>
                  </a:lnTo>
                  <a:lnTo>
                    <a:pt x="181404" y="2668297"/>
                  </a:lnTo>
                  <a:lnTo>
                    <a:pt x="181383" y="2663034"/>
                  </a:lnTo>
                  <a:lnTo>
                    <a:pt x="181362" y="2657771"/>
                  </a:lnTo>
                  <a:lnTo>
                    <a:pt x="181342" y="2652508"/>
                  </a:lnTo>
                  <a:lnTo>
                    <a:pt x="181322" y="2647245"/>
                  </a:lnTo>
                  <a:lnTo>
                    <a:pt x="181302" y="2641982"/>
                  </a:lnTo>
                  <a:lnTo>
                    <a:pt x="181281" y="2636719"/>
                  </a:lnTo>
                  <a:lnTo>
                    <a:pt x="181259" y="2631456"/>
                  </a:lnTo>
                  <a:lnTo>
                    <a:pt x="181234" y="2626193"/>
                  </a:lnTo>
                  <a:lnTo>
                    <a:pt x="181206" y="2620931"/>
                  </a:lnTo>
                  <a:lnTo>
                    <a:pt x="181174" y="2615668"/>
                  </a:lnTo>
                  <a:lnTo>
                    <a:pt x="181137" y="2610405"/>
                  </a:lnTo>
                  <a:lnTo>
                    <a:pt x="181095" y="2605142"/>
                  </a:lnTo>
                  <a:lnTo>
                    <a:pt x="181046" y="2599879"/>
                  </a:lnTo>
                  <a:lnTo>
                    <a:pt x="180992" y="2594616"/>
                  </a:lnTo>
                  <a:lnTo>
                    <a:pt x="180931" y="2589353"/>
                  </a:lnTo>
                  <a:lnTo>
                    <a:pt x="180864" y="2584090"/>
                  </a:lnTo>
                  <a:lnTo>
                    <a:pt x="180791" y="2578827"/>
                  </a:lnTo>
                  <a:lnTo>
                    <a:pt x="180713" y="2573564"/>
                  </a:lnTo>
                  <a:lnTo>
                    <a:pt x="180630" y="2568301"/>
                  </a:lnTo>
                  <a:lnTo>
                    <a:pt x="180543" y="2563039"/>
                  </a:lnTo>
                  <a:lnTo>
                    <a:pt x="180454" y="2557776"/>
                  </a:lnTo>
                  <a:lnTo>
                    <a:pt x="180365" y="2552513"/>
                  </a:lnTo>
                  <a:lnTo>
                    <a:pt x="180277" y="2547250"/>
                  </a:lnTo>
                  <a:lnTo>
                    <a:pt x="180191" y="2541987"/>
                  </a:lnTo>
                  <a:lnTo>
                    <a:pt x="180108" y="2536724"/>
                  </a:lnTo>
                  <a:lnTo>
                    <a:pt x="180031" y="2531461"/>
                  </a:lnTo>
                  <a:lnTo>
                    <a:pt x="179961" y="2526198"/>
                  </a:lnTo>
                  <a:lnTo>
                    <a:pt x="179900" y="2520935"/>
                  </a:lnTo>
                  <a:lnTo>
                    <a:pt x="179847" y="2515672"/>
                  </a:lnTo>
                  <a:lnTo>
                    <a:pt x="179803" y="2510409"/>
                  </a:lnTo>
                  <a:lnTo>
                    <a:pt x="179768" y="2505146"/>
                  </a:lnTo>
                  <a:lnTo>
                    <a:pt x="179742" y="2499884"/>
                  </a:lnTo>
                  <a:lnTo>
                    <a:pt x="179724" y="2494621"/>
                  </a:lnTo>
                  <a:lnTo>
                    <a:pt x="179714" y="2489358"/>
                  </a:lnTo>
                  <a:lnTo>
                    <a:pt x="179711" y="2484095"/>
                  </a:lnTo>
                  <a:lnTo>
                    <a:pt x="179715" y="2478832"/>
                  </a:lnTo>
                  <a:lnTo>
                    <a:pt x="179722" y="2473569"/>
                  </a:lnTo>
                  <a:lnTo>
                    <a:pt x="179731" y="2468306"/>
                  </a:lnTo>
                  <a:lnTo>
                    <a:pt x="179742" y="2463043"/>
                  </a:lnTo>
                  <a:lnTo>
                    <a:pt x="179752" y="2457780"/>
                  </a:lnTo>
                  <a:lnTo>
                    <a:pt x="179761" y="2452517"/>
                  </a:lnTo>
                  <a:lnTo>
                    <a:pt x="179766" y="2447254"/>
                  </a:lnTo>
                  <a:lnTo>
                    <a:pt x="179768" y="2441992"/>
                  </a:lnTo>
                  <a:lnTo>
                    <a:pt x="179763" y="2436729"/>
                  </a:lnTo>
                  <a:lnTo>
                    <a:pt x="179753" y="2431466"/>
                  </a:lnTo>
                  <a:lnTo>
                    <a:pt x="179737" y="2426203"/>
                  </a:lnTo>
                  <a:lnTo>
                    <a:pt x="179714" y="2420940"/>
                  </a:lnTo>
                  <a:lnTo>
                    <a:pt x="179684" y="2415677"/>
                  </a:lnTo>
                  <a:lnTo>
                    <a:pt x="179647" y="2410414"/>
                  </a:lnTo>
                  <a:lnTo>
                    <a:pt x="179604" y="2405151"/>
                  </a:lnTo>
                  <a:lnTo>
                    <a:pt x="179553" y="2399888"/>
                  </a:lnTo>
                  <a:lnTo>
                    <a:pt x="179496" y="2394625"/>
                  </a:lnTo>
                  <a:lnTo>
                    <a:pt x="179433" y="2389362"/>
                  </a:lnTo>
                  <a:lnTo>
                    <a:pt x="179364" y="2384099"/>
                  </a:lnTo>
                  <a:lnTo>
                    <a:pt x="179290" y="2378837"/>
                  </a:lnTo>
                  <a:lnTo>
                    <a:pt x="179211" y="2373574"/>
                  </a:lnTo>
                  <a:lnTo>
                    <a:pt x="179126" y="2368311"/>
                  </a:lnTo>
                  <a:lnTo>
                    <a:pt x="179037" y="2363048"/>
                  </a:lnTo>
                  <a:lnTo>
                    <a:pt x="178943" y="2357785"/>
                  </a:lnTo>
                  <a:lnTo>
                    <a:pt x="178844" y="2352522"/>
                  </a:lnTo>
                  <a:lnTo>
                    <a:pt x="178742" y="2347259"/>
                  </a:lnTo>
                  <a:lnTo>
                    <a:pt x="178635" y="2341996"/>
                  </a:lnTo>
                  <a:lnTo>
                    <a:pt x="178526" y="2336733"/>
                  </a:lnTo>
                  <a:lnTo>
                    <a:pt x="178413" y="2331470"/>
                  </a:lnTo>
                  <a:lnTo>
                    <a:pt x="178299" y="2326207"/>
                  </a:lnTo>
                  <a:lnTo>
                    <a:pt x="178183" y="2320944"/>
                  </a:lnTo>
                  <a:lnTo>
                    <a:pt x="178067" y="2315682"/>
                  </a:lnTo>
                  <a:lnTo>
                    <a:pt x="177952" y="2310419"/>
                  </a:lnTo>
                  <a:lnTo>
                    <a:pt x="177840" y="2305156"/>
                  </a:lnTo>
                  <a:lnTo>
                    <a:pt x="177731" y="2299893"/>
                  </a:lnTo>
                  <a:lnTo>
                    <a:pt x="177627" y="2294630"/>
                  </a:lnTo>
                  <a:lnTo>
                    <a:pt x="177528" y="2289367"/>
                  </a:lnTo>
                  <a:lnTo>
                    <a:pt x="177437" y="2284104"/>
                  </a:lnTo>
                  <a:lnTo>
                    <a:pt x="177354" y="2278841"/>
                  </a:lnTo>
                  <a:lnTo>
                    <a:pt x="177280" y="2273578"/>
                  </a:lnTo>
                  <a:lnTo>
                    <a:pt x="177215" y="2268315"/>
                  </a:lnTo>
                  <a:lnTo>
                    <a:pt x="177158" y="2263052"/>
                  </a:lnTo>
                  <a:lnTo>
                    <a:pt x="177110" y="2257790"/>
                  </a:lnTo>
                  <a:lnTo>
                    <a:pt x="177069" y="2252527"/>
                  </a:lnTo>
                  <a:lnTo>
                    <a:pt x="177033" y="2247264"/>
                  </a:lnTo>
                  <a:lnTo>
                    <a:pt x="177003" y="2242001"/>
                  </a:lnTo>
                  <a:lnTo>
                    <a:pt x="176975" y="2236738"/>
                  </a:lnTo>
                  <a:lnTo>
                    <a:pt x="176946" y="2231475"/>
                  </a:lnTo>
                  <a:lnTo>
                    <a:pt x="176915" y="2226212"/>
                  </a:lnTo>
                  <a:lnTo>
                    <a:pt x="176879" y="2220949"/>
                  </a:lnTo>
                  <a:lnTo>
                    <a:pt x="176836" y="2215686"/>
                  </a:lnTo>
                  <a:lnTo>
                    <a:pt x="176784" y="2210423"/>
                  </a:lnTo>
                  <a:lnTo>
                    <a:pt x="176720" y="2205160"/>
                  </a:lnTo>
                  <a:lnTo>
                    <a:pt x="176642" y="2199897"/>
                  </a:lnTo>
                  <a:lnTo>
                    <a:pt x="176548" y="2194635"/>
                  </a:lnTo>
                  <a:lnTo>
                    <a:pt x="176439" y="2189372"/>
                  </a:lnTo>
                  <a:lnTo>
                    <a:pt x="176314" y="2184109"/>
                  </a:lnTo>
                  <a:lnTo>
                    <a:pt x="176173" y="2178846"/>
                  </a:lnTo>
                  <a:lnTo>
                    <a:pt x="176017" y="2173583"/>
                  </a:lnTo>
                  <a:lnTo>
                    <a:pt x="175846" y="2168320"/>
                  </a:lnTo>
                  <a:lnTo>
                    <a:pt x="175661" y="2163057"/>
                  </a:lnTo>
                  <a:lnTo>
                    <a:pt x="175462" y="2157794"/>
                  </a:lnTo>
                  <a:lnTo>
                    <a:pt x="175251" y="2152531"/>
                  </a:lnTo>
                  <a:lnTo>
                    <a:pt x="175030" y="2147268"/>
                  </a:lnTo>
                  <a:lnTo>
                    <a:pt x="174800" y="2142005"/>
                  </a:lnTo>
                  <a:lnTo>
                    <a:pt x="174562" y="2136743"/>
                  </a:lnTo>
                  <a:lnTo>
                    <a:pt x="174317" y="2131480"/>
                  </a:lnTo>
                  <a:lnTo>
                    <a:pt x="174066" y="2126217"/>
                  </a:lnTo>
                  <a:lnTo>
                    <a:pt x="173809" y="2120954"/>
                  </a:lnTo>
                  <a:lnTo>
                    <a:pt x="173547" y="2115691"/>
                  </a:lnTo>
                  <a:lnTo>
                    <a:pt x="173281" y="2110428"/>
                  </a:lnTo>
                  <a:lnTo>
                    <a:pt x="173011" y="2105165"/>
                  </a:lnTo>
                  <a:lnTo>
                    <a:pt x="172739" y="2099902"/>
                  </a:lnTo>
                  <a:lnTo>
                    <a:pt x="172466" y="2094639"/>
                  </a:lnTo>
                  <a:lnTo>
                    <a:pt x="172191" y="2089376"/>
                  </a:lnTo>
                  <a:lnTo>
                    <a:pt x="171917" y="2084113"/>
                  </a:lnTo>
                  <a:lnTo>
                    <a:pt x="171643" y="2078850"/>
                  </a:lnTo>
                  <a:lnTo>
                    <a:pt x="171372" y="2073588"/>
                  </a:lnTo>
                  <a:lnTo>
                    <a:pt x="171103" y="2068325"/>
                  </a:lnTo>
                  <a:lnTo>
                    <a:pt x="170837" y="2063062"/>
                  </a:lnTo>
                  <a:lnTo>
                    <a:pt x="170575" y="2057799"/>
                  </a:lnTo>
                  <a:lnTo>
                    <a:pt x="170317" y="2052536"/>
                  </a:lnTo>
                  <a:lnTo>
                    <a:pt x="170061" y="2047273"/>
                  </a:lnTo>
                  <a:lnTo>
                    <a:pt x="169809" y="2042010"/>
                  </a:lnTo>
                  <a:lnTo>
                    <a:pt x="169558" y="2036747"/>
                  </a:lnTo>
                  <a:lnTo>
                    <a:pt x="169308" y="2031484"/>
                  </a:lnTo>
                  <a:lnTo>
                    <a:pt x="169056" y="2026221"/>
                  </a:lnTo>
                  <a:lnTo>
                    <a:pt x="168802" y="2020958"/>
                  </a:lnTo>
                  <a:lnTo>
                    <a:pt x="168544" y="2015695"/>
                  </a:lnTo>
                  <a:lnTo>
                    <a:pt x="168281" y="2010433"/>
                  </a:lnTo>
                  <a:lnTo>
                    <a:pt x="168011" y="2005170"/>
                  </a:lnTo>
                  <a:lnTo>
                    <a:pt x="167734" y="1999907"/>
                  </a:lnTo>
                  <a:lnTo>
                    <a:pt x="167447" y="1994644"/>
                  </a:lnTo>
                  <a:lnTo>
                    <a:pt x="167152" y="1989381"/>
                  </a:lnTo>
                  <a:lnTo>
                    <a:pt x="166848" y="1984118"/>
                  </a:lnTo>
                  <a:lnTo>
                    <a:pt x="166536" y="1978855"/>
                  </a:lnTo>
                  <a:lnTo>
                    <a:pt x="166217" y="1973592"/>
                  </a:lnTo>
                  <a:lnTo>
                    <a:pt x="165892" y="1968329"/>
                  </a:lnTo>
                  <a:lnTo>
                    <a:pt x="165560" y="1963066"/>
                  </a:lnTo>
                  <a:lnTo>
                    <a:pt x="165224" y="1957803"/>
                  </a:lnTo>
                  <a:lnTo>
                    <a:pt x="164883" y="1952541"/>
                  </a:lnTo>
                  <a:lnTo>
                    <a:pt x="164538" y="1947278"/>
                  </a:lnTo>
                  <a:lnTo>
                    <a:pt x="164191" y="1942015"/>
                  </a:lnTo>
                  <a:lnTo>
                    <a:pt x="163842" y="1936752"/>
                  </a:lnTo>
                  <a:lnTo>
                    <a:pt x="163491" y="1931489"/>
                  </a:lnTo>
                  <a:lnTo>
                    <a:pt x="163138" y="1926226"/>
                  </a:lnTo>
                  <a:lnTo>
                    <a:pt x="162783" y="1920963"/>
                  </a:lnTo>
                  <a:lnTo>
                    <a:pt x="162426" y="1915700"/>
                  </a:lnTo>
                  <a:lnTo>
                    <a:pt x="162068" y="1910437"/>
                  </a:lnTo>
                  <a:lnTo>
                    <a:pt x="161708" y="1905174"/>
                  </a:lnTo>
                  <a:lnTo>
                    <a:pt x="161348" y="1899911"/>
                  </a:lnTo>
                  <a:lnTo>
                    <a:pt x="160987" y="1894648"/>
                  </a:lnTo>
                  <a:lnTo>
                    <a:pt x="160627" y="1889386"/>
                  </a:lnTo>
                  <a:lnTo>
                    <a:pt x="160269" y="1884123"/>
                  </a:lnTo>
                  <a:lnTo>
                    <a:pt x="159912" y="1878860"/>
                  </a:lnTo>
                  <a:lnTo>
                    <a:pt x="159560" y="1873597"/>
                  </a:lnTo>
                  <a:lnTo>
                    <a:pt x="159212" y="1868334"/>
                  </a:lnTo>
                  <a:lnTo>
                    <a:pt x="158869" y="1863071"/>
                  </a:lnTo>
                  <a:lnTo>
                    <a:pt x="158530" y="1857808"/>
                  </a:lnTo>
                  <a:lnTo>
                    <a:pt x="158197" y="1852545"/>
                  </a:lnTo>
                  <a:lnTo>
                    <a:pt x="157866" y="1847282"/>
                  </a:lnTo>
                  <a:lnTo>
                    <a:pt x="157538" y="1842019"/>
                  </a:lnTo>
                  <a:lnTo>
                    <a:pt x="157210" y="1836756"/>
                  </a:lnTo>
                  <a:lnTo>
                    <a:pt x="156878" y="1831494"/>
                  </a:lnTo>
                  <a:lnTo>
                    <a:pt x="156538" y="1826231"/>
                  </a:lnTo>
                  <a:lnTo>
                    <a:pt x="156187" y="1820968"/>
                  </a:lnTo>
                  <a:lnTo>
                    <a:pt x="155820" y="1815705"/>
                  </a:lnTo>
                  <a:lnTo>
                    <a:pt x="155433" y="1810442"/>
                  </a:lnTo>
                  <a:lnTo>
                    <a:pt x="155021" y="1805179"/>
                  </a:lnTo>
                  <a:lnTo>
                    <a:pt x="154581" y="1799916"/>
                  </a:lnTo>
                  <a:lnTo>
                    <a:pt x="154109" y="1794653"/>
                  </a:lnTo>
                  <a:lnTo>
                    <a:pt x="153598" y="1789390"/>
                  </a:lnTo>
                  <a:lnTo>
                    <a:pt x="153049" y="1784127"/>
                  </a:lnTo>
                  <a:lnTo>
                    <a:pt x="152462" y="1778864"/>
                  </a:lnTo>
                  <a:lnTo>
                    <a:pt x="151840" y="1773601"/>
                  </a:lnTo>
                  <a:lnTo>
                    <a:pt x="151184" y="1768339"/>
                  </a:lnTo>
                  <a:lnTo>
                    <a:pt x="150497" y="1763076"/>
                  </a:lnTo>
                  <a:lnTo>
                    <a:pt x="149783" y="1757813"/>
                  </a:lnTo>
                  <a:lnTo>
                    <a:pt x="149048" y="1752550"/>
                  </a:lnTo>
                  <a:lnTo>
                    <a:pt x="148295" y="1747287"/>
                  </a:lnTo>
                  <a:lnTo>
                    <a:pt x="147536" y="1742024"/>
                  </a:lnTo>
                  <a:lnTo>
                    <a:pt x="146776" y="1736761"/>
                  </a:lnTo>
                  <a:lnTo>
                    <a:pt x="146021" y="1731498"/>
                  </a:lnTo>
                  <a:lnTo>
                    <a:pt x="145278" y="1726235"/>
                  </a:lnTo>
                  <a:lnTo>
                    <a:pt x="144551" y="1720972"/>
                  </a:lnTo>
                  <a:lnTo>
                    <a:pt x="143844" y="1715709"/>
                  </a:lnTo>
                  <a:lnTo>
                    <a:pt x="143162" y="1710446"/>
                  </a:lnTo>
                  <a:lnTo>
                    <a:pt x="142509" y="1705184"/>
                  </a:lnTo>
                  <a:lnTo>
                    <a:pt x="141881" y="1699921"/>
                  </a:lnTo>
                  <a:lnTo>
                    <a:pt x="141278" y="1694658"/>
                  </a:lnTo>
                  <a:lnTo>
                    <a:pt x="140697" y="1689395"/>
                  </a:lnTo>
                  <a:lnTo>
                    <a:pt x="140134" y="1684132"/>
                  </a:lnTo>
                  <a:lnTo>
                    <a:pt x="139587" y="1678869"/>
                  </a:lnTo>
                  <a:lnTo>
                    <a:pt x="139050" y="1673606"/>
                  </a:lnTo>
                  <a:lnTo>
                    <a:pt x="138519" y="1668343"/>
                  </a:lnTo>
                  <a:lnTo>
                    <a:pt x="137987" y="1663080"/>
                  </a:lnTo>
                  <a:lnTo>
                    <a:pt x="137448" y="1657817"/>
                  </a:lnTo>
                  <a:lnTo>
                    <a:pt x="136899" y="1652554"/>
                  </a:lnTo>
                  <a:lnTo>
                    <a:pt x="136334" y="1647292"/>
                  </a:lnTo>
                  <a:lnTo>
                    <a:pt x="135750" y="1642029"/>
                  </a:lnTo>
                  <a:lnTo>
                    <a:pt x="135145" y="1636766"/>
                  </a:lnTo>
                  <a:lnTo>
                    <a:pt x="134515" y="1631503"/>
                  </a:lnTo>
                  <a:lnTo>
                    <a:pt x="133854" y="1626240"/>
                  </a:lnTo>
                  <a:lnTo>
                    <a:pt x="133165" y="1620977"/>
                  </a:lnTo>
                  <a:lnTo>
                    <a:pt x="132446" y="1615714"/>
                  </a:lnTo>
                  <a:lnTo>
                    <a:pt x="131699" y="1610451"/>
                  </a:lnTo>
                  <a:lnTo>
                    <a:pt x="130924" y="1605188"/>
                  </a:lnTo>
                  <a:lnTo>
                    <a:pt x="130121" y="1599925"/>
                  </a:lnTo>
                  <a:lnTo>
                    <a:pt x="129293" y="1594662"/>
                  </a:lnTo>
                  <a:lnTo>
                    <a:pt x="128440" y="1589399"/>
                  </a:lnTo>
                  <a:lnTo>
                    <a:pt x="127561" y="1584137"/>
                  </a:lnTo>
                  <a:lnTo>
                    <a:pt x="126664" y="1578874"/>
                  </a:lnTo>
                  <a:lnTo>
                    <a:pt x="125750" y="1573611"/>
                  </a:lnTo>
                  <a:lnTo>
                    <a:pt x="124822" y="1568348"/>
                  </a:lnTo>
                  <a:lnTo>
                    <a:pt x="123882" y="1563085"/>
                  </a:lnTo>
                  <a:lnTo>
                    <a:pt x="122934" y="1557822"/>
                  </a:lnTo>
                  <a:lnTo>
                    <a:pt x="121979" y="1552559"/>
                  </a:lnTo>
                  <a:lnTo>
                    <a:pt x="121018" y="1547296"/>
                  </a:lnTo>
                  <a:lnTo>
                    <a:pt x="120053" y="1542033"/>
                  </a:lnTo>
                  <a:lnTo>
                    <a:pt x="119085" y="1536770"/>
                  </a:lnTo>
                  <a:lnTo>
                    <a:pt x="118112" y="1531507"/>
                  </a:lnTo>
                  <a:lnTo>
                    <a:pt x="117133" y="1526245"/>
                  </a:lnTo>
                  <a:lnTo>
                    <a:pt x="116147" y="1520982"/>
                  </a:lnTo>
                  <a:lnTo>
                    <a:pt x="115150" y="1515719"/>
                  </a:lnTo>
                  <a:lnTo>
                    <a:pt x="114140" y="1510456"/>
                  </a:lnTo>
                  <a:lnTo>
                    <a:pt x="113111" y="1505193"/>
                  </a:lnTo>
                  <a:lnTo>
                    <a:pt x="112058" y="1499930"/>
                  </a:lnTo>
                  <a:lnTo>
                    <a:pt x="110978" y="1494667"/>
                  </a:lnTo>
                  <a:lnTo>
                    <a:pt x="109869" y="1489404"/>
                  </a:lnTo>
                  <a:lnTo>
                    <a:pt x="108728" y="1484141"/>
                  </a:lnTo>
                  <a:lnTo>
                    <a:pt x="107552" y="1478878"/>
                  </a:lnTo>
                  <a:lnTo>
                    <a:pt x="106340" y="1473615"/>
                  </a:lnTo>
                  <a:lnTo>
                    <a:pt x="105091" y="1468352"/>
                  </a:lnTo>
                  <a:lnTo>
                    <a:pt x="103801" y="1463090"/>
                  </a:lnTo>
                  <a:lnTo>
                    <a:pt x="102473" y="1457827"/>
                  </a:lnTo>
                  <a:lnTo>
                    <a:pt x="101111" y="1452564"/>
                  </a:lnTo>
                  <a:lnTo>
                    <a:pt x="99716" y="1447301"/>
                  </a:lnTo>
                  <a:lnTo>
                    <a:pt x="98289" y="1442038"/>
                  </a:lnTo>
                  <a:lnTo>
                    <a:pt x="96832" y="1436775"/>
                  </a:lnTo>
                  <a:lnTo>
                    <a:pt x="95347" y="1431512"/>
                  </a:lnTo>
                  <a:lnTo>
                    <a:pt x="93833" y="1426249"/>
                  </a:lnTo>
                  <a:lnTo>
                    <a:pt x="92287" y="1420986"/>
                  </a:lnTo>
                  <a:lnTo>
                    <a:pt x="90713" y="1415723"/>
                  </a:lnTo>
                  <a:lnTo>
                    <a:pt x="89112" y="1410460"/>
                  </a:lnTo>
                  <a:lnTo>
                    <a:pt x="87481" y="1405197"/>
                  </a:lnTo>
                  <a:lnTo>
                    <a:pt x="85821" y="1399935"/>
                  </a:lnTo>
                  <a:lnTo>
                    <a:pt x="84131" y="1394672"/>
                  </a:lnTo>
                  <a:lnTo>
                    <a:pt x="82411" y="1389409"/>
                  </a:lnTo>
                  <a:lnTo>
                    <a:pt x="80659" y="1384146"/>
                  </a:lnTo>
                  <a:lnTo>
                    <a:pt x="78876" y="1378883"/>
                  </a:lnTo>
                  <a:lnTo>
                    <a:pt x="77066" y="1373620"/>
                  </a:lnTo>
                  <a:lnTo>
                    <a:pt x="75234" y="1368357"/>
                  </a:lnTo>
                  <a:lnTo>
                    <a:pt x="73383" y="1363094"/>
                  </a:lnTo>
                  <a:lnTo>
                    <a:pt x="71517" y="1357831"/>
                  </a:lnTo>
                  <a:lnTo>
                    <a:pt x="69641" y="1352568"/>
                  </a:lnTo>
                  <a:lnTo>
                    <a:pt x="67760" y="1347305"/>
                  </a:lnTo>
                  <a:lnTo>
                    <a:pt x="65880" y="1342043"/>
                  </a:lnTo>
                  <a:lnTo>
                    <a:pt x="64008" y="1336780"/>
                  </a:lnTo>
                  <a:lnTo>
                    <a:pt x="62147" y="1331517"/>
                  </a:lnTo>
                  <a:lnTo>
                    <a:pt x="60302" y="1326254"/>
                  </a:lnTo>
                  <a:lnTo>
                    <a:pt x="58475" y="1320991"/>
                  </a:lnTo>
                  <a:lnTo>
                    <a:pt x="56669" y="1315728"/>
                  </a:lnTo>
                  <a:lnTo>
                    <a:pt x="54883" y="1310465"/>
                  </a:lnTo>
                  <a:lnTo>
                    <a:pt x="53118" y="1305202"/>
                  </a:lnTo>
                  <a:lnTo>
                    <a:pt x="51376" y="1299939"/>
                  </a:lnTo>
                  <a:lnTo>
                    <a:pt x="49652" y="1294676"/>
                  </a:lnTo>
                  <a:lnTo>
                    <a:pt x="47942" y="1289413"/>
                  </a:lnTo>
                  <a:lnTo>
                    <a:pt x="46245" y="1284150"/>
                  </a:lnTo>
                  <a:lnTo>
                    <a:pt x="44557" y="1278888"/>
                  </a:lnTo>
                  <a:lnTo>
                    <a:pt x="42877" y="1273625"/>
                  </a:lnTo>
                  <a:lnTo>
                    <a:pt x="41202" y="1268362"/>
                  </a:lnTo>
                  <a:lnTo>
                    <a:pt x="39531" y="1263099"/>
                  </a:lnTo>
                  <a:lnTo>
                    <a:pt x="37865" y="1257836"/>
                  </a:lnTo>
                  <a:lnTo>
                    <a:pt x="36205" y="1252573"/>
                  </a:lnTo>
                  <a:lnTo>
                    <a:pt x="34553" y="1247310"/>
                  </a:lnTo>
                  <a:lnTo>
                    <a:pt x="32912" y="1242047"/>
                  </a:lnTo>
                  <a:lnTo>
                    <a:pt x="31288" y="1236784"/>
                  </a:lnTo>
                  <a:lnTo>
                    <a:pt x="29685" y="1231521"/>
                  </a:lnTo>
                  <a:lnTo>
                    <a:pt x="28110" y="1226258"/>
                  </a:lnTo>
                  <a:lnTo>
                    <a:pt x="26570" y="1220996"/>
                  </a:lnTo>
                  <a:lnTo>
                    <a:pt x="25077" y="1215733"/>
                  </a:lnTo>
                  <a:lnTo>
                    <a:pt x="23633" y="1210470"/>
                  </a:lnTo>
                  <a:lnTo>
                    <a:pt x="22243" y="1205207"/>
                  </a:lnTo>
                  <a:lnTo>
                    <a:pt x="20913" y="1199944"/>
                  </a:lnTo>
                  <a:lnTo>
                    <a:pt x="19646" y="1194681"/>
                  </a:lnTo>
                  <a:lnTo>
                    <a:pt x="18446" y="1189418"/>
                  </a:lnTo>
                  <a:lnTo>
                    <a:pt x="17315" y="1184155"/>
                  </a:lnTo>
                  <a:lnTo>
                    <a:pt x="16259" y="1178892"/>
                  </a:lnTo>
                  <a:lnTo>
                    <a:pt x="15278" y="1173629"/>
                  </a:lnTo>
                  <a:lnTo>
                    <a:pt x="14365" y="1168366"/>
                  </a:lnTo>
                  <a:lnTo>
                    <a:pt x="13515" y="1163103"/>
                  </a:lnTo>
                  <a:lnTo>
                    <a:pt x="12724" y="1157841"/>
                  </a:lnTo>
                  <a:lnTo>
                    <a:pt x="11988" y="1152578"/>
                  </a:lnTo>
                  <a:lnTo>
                    <a:pt x="11301" y="1147315"/>
                  </a:lnTo>
                  <a:lnTo>
                    <a:pt x="10656" y="1142052"/>
                  </a:lnTo>
                  <a:lnTo>
                    <a:pt x="10050" y="1136789"/>
                  </a:lnTo>
                  <a:lnTo>
                    <a:pt x="9470" y="1131526"/>
                  </a:lnTo>
                  <a:lnTo>
                    <a:pt x="8909" y="1126263"/>
                  </a:lnTo>
                  <a:lnTo>
                    <a:pt x="8358" y="1121000"/>
                  </a:lnTo>
                  <a:lnTo>
                    <a:pt x="7811" y="1115737"/>
                  </a:lnTo>
                  <a:lnTo>
                    <a:pt x="7263" y="1110474"/>
                  </a:lnTo>
                  <a:lnTo>
                    <a:pt x="6709" y="1105211"/>
                  </a:lnTo>
                  <a:lnTo>
                    <a:pt x="6145" y="1099948"/>
                  </a:lnTo>
                  <a:lnTo>
                    <a:pt x="5567" y="1094686"/>
                  </a:lnTo>
                  <a:lnTo>
                    <a:pt x="4979" y="1089423"/>
                  </a:lnTo>
                  <a:lnTo>
                    <a:pt x="4383" y="1084160"/>
                  </a:lnTo>
                  <a:lnTo>
                    <a:pt x="3785" y="1078897"/>
                  </a:lnTo>
                  <a:lnTo>
                    <a:pt x="3191" y="1073634"/>
                  </a:lnTo>
                  <a:lnTo>
                    <a:pt x="2611" y="1068371"/>
                  </a:lnTo>
                  <a:lnTo>
                    <a:pt x="2055" y="1063108"/>
                  </a:lnTo>
                  <a:lnTo>
                    <a:pt x="1537" y="1057845"/>
                  </a:lnTo>
                  <a:lnTo>
                    <a:pt x="1076" y="1052582"/>
                  </a:lnTo>
                  <a:lnTo>
                    <a:pt x="682" y="1047319"/>
                  </a:lnTo>
                  <a:lnTo>
                    <a:pt x="367" y="1042056"/>
                  </a:lnTo>
                  <a:lnTo>
                    <a:pt x="141" y="1036794"/>
                  </a:lnTo>
                  <a:lnTo>
                    <a:pt x="16" y="1031531"/>
                  </a:lnTo>
                  <a:lnTo>
                    <a:pt x="0" y="1026268"/>
                  </a:lnTo>
                  <a:lnTo>
                    <a:pt x="98" y="1021005"/>
                  </a:lnTo>
                  <a:lnTo>
                    <a:pt x="325" y="1015742"/>
                  </a:lnTo>
                  <a:lnTo>
                    <a:pt x="683" y="1010479"/>
                  </a:lnTo>
                  <a:lnTo>
                    <a:pt x="1159" y="1005216"/>
                  </a:lnTo>
                  <a:lnTo>
                    <a:pt x="1749" y="999953"/>
                  </a:lnTo>
                  <a:lnTo>
                    <a:pt x="2445" y="994690"/>
                  </a:lnTo>
                  <a:lnTo>
                    <a:pt x="3240" y="989427"/>
                  </a:lnTo>
                  <a:lnTo>
                    <a:pt x="4125" y="984164"/>
                  </a:lnTo>
                  <a:lnTo>
                    <a:pt x="5091" y="978901"/>
                  </a:lnTo>
                  <a:lnTo>
                    <a:pt x="6135" y="973639"/>
                  </a:lnTo>
                  <a:lnTo>
                    <a:pt x="7240" y="968376"/>
                  </a:lnTo>
                  <a:lnTo>
                    <a:pt x="8394" y="963113"/>
                  </a:lnTo>
                  <a:lnTo>
                    <a:pt x="9590" y="957850"/>
                  </a:lnTo>
                  <a:lnTo>
                    <a:pt x="10823" y="952587"/>
                  </a:lnTo>
                  <a:lnTo>
                    <a:pt x="12089" y="947324"/>
                  </a:lnTo>
                  <a:lnTo>
                    <a:pt x="13385" y="942061"/>
                  </a:lnTo>
                  <a:lnTo>
                    <a:pt x="14709" y="936798"/>
                  </a:lnTo>
                  <a:lnTo>
                    <a:pt x="16068" y="931535"/>
                  </a:lnTo>
                  <a:lnTo>
                    <a:pt x="17459" y="926272"/>
                  </a:lnTo>
                  <a:lnTo>
                    <a:pt x="18884" y="921009"/>
                  </a:lnTo>
                  <a:lnTo>
                    <a:pt x="20346" y="915747"/>
                  </a:lnTo>
                  <a:lnTo>
                    <a:pt x="21849" y="910484"/>
                  </a:lnTo>
                  <a:lnTo>
                    <a:pt x="23396" y="905221"/>
                  </a:lnTo>
                  <a:lnTo>
                    <a:pt x="24990" y="899958"/>
                  </a:lnTo>
                  <a:lnTo>
                    <a:pt x="26636" y="894695"/>
                  </a:lnTo>
                  <a:lnTo>
                    <a:pt x="28339" y="889432"/>
                  </a:lnTo>
                  <a:lnTo>
                    <a:pt x="30095" y="884169"/>
                  </a:lnTo>
                  <a:lnTo>
                    <a:pt x="31902" y="878906"/>
                  </a:lnTo>
                  <a:lnTo>
                    <a:pt x="33760" y="873643"/>
                  </a:lnTo>
                  <a:lnTo>
                    <a:pt x="35666" y="868380"/>
                  </a:lnTo>
                  <a:lnTo>
                    <a:pt x="37618" y="863117"/>
                  </a:lnTo>
                  <a:lnTo>
                    <a:pt x="39612" y="857854"/>
                  </a:lnTo>
                  <a:lnTo>
                    <a:pt x="41645" y="852592"/>
                  </a:lnTo>
                  <a:lnTo>
                    <a:pt x="43712" y="847329"/>
                  </a:lnTo>
                  <a:lnTo>
                    <a:pt x="45804" y="842066"/>
                  </a:lnTo>
                  <a:lnTo>
                    <a:pt x="47915" y="836803"/>
                  </a:lnTo>
                  <a:lnTo>
                    <a:pt x="50039" y="831540"/>
                  </a:lnTo>
                  <a:lnTo>
                    <a:pt x="52170" y="826277"/>
                  </a:lnTo>
                  <a:lnTo>
                    <a:pt x="54303" y="821014"/>
                  </a:lnTo>
                  <a:lnTo>
                    <a:pt x="56433" y="815751"/>
                  </a:lnTo>
                  <a:lnTo>
                    <a:pt x="58552" y="810488"/>
                  </a:lnTo>
                  <a:lnTo>
                    <a:pt x="60657" y="805225"/>
                  </a:lnTo>
                  <a:lnTo>
                    <a:pt x="62746" y="799962"/>
                  </a:lnTo>
                  <a:lnTo>
                    <a:pt x="64816" y="794699"/>
                  </a:lnTo>
                  <a:lnTo>
                    <a:pt x="66866" y="789437"/>
                  </a:lnTo>
                  <a:lnTo>
                    <a:pt x="68895" y="784174"/>
                  </a:lnTo>
                  <a:lnTo>
                    <a:pt x="70903" y="778911"/>
                  </a:lnTo>
                  <a:lnTo>
                    <a:pt x="72890" y="773648"/>
                  </a:lnTo>
                  <a:lnTo>
                    <a:pt x="74855" y="768385"/>
                  </a:lnTo>
                  <a:lnTo>
                    <a:pt x="76802" y="763122"/>
                  </a:lnTo>
                  <a:lnTo>
                    <a:pt x="78731" y="757859"/>
                  </a:lnTo>
                  <a:lnTo>
                    <a:pt x="80645" y="752596"/>
                  </a:lnTo>
                  <a:lnTo>
                    <a:pt x="82544" y="747333"/>
                  </a:lnTo>
                  <a:lnTo>
                    <a:pt x="84428" y="742070"/>
                  </a:lnTo>
                  <a:lnTo>
                    <a:pt x="86298" y="736807"/>
                  </a:lnTo>
                  <a:lnTo>
                    <a:pt x="88151" y="731545"/>
                  </a:lnTo>
                  <a:lnTo>
                    <a:pt x="89985" y="726282"/>
                  </a:lnTo>
                  <a:lnTo>
                    <a:pt x="91799" y="721019"/>
                  </a:lnTo>
                  <a:lnTo>
                    <a:pt x="93593" y="715756"/>
                  </a:lnTo>
                  <a:lnTo>
                    <a:pt x="95363" y="710493"/>
                  </a:lnTo>
                  <a:lnTo>
                    <a:pt x="97107" y="705230"/>
                  </a:lnTo>
                  <a:lnTo>
                    <a:pt x="98824" y="699967"/>
                  </a:lnTo>
                  <a:lnTo>
                    <a:pt x="100511" y="694704"/>
                  </a:lnTo>
                  <a:lnTo>
                    <a:pt x="102166" y="689441"/>
                  </a:lnTo>
                  <a:lnTo>
                    <a:pt x="103788" y="684178"/>
                  </a:lnTo>
                  <a:lnTo>
                    <a:pt x="105381" y="678915"/>
                  </a:lnTo>
                  <a:lnTo>
                    <a:pt x="106947" y="673652"/>
                  </a:lnTo>
                  <a:lnTo>
                    <a:pt x="108489" y="668390"/>
                  </a:lnTo>
                  <a:lnTo>
                    <a:pt x="110012" y="663127"/>
                  </a:lnTo>
                  <a:lnTo>
                    <a:pt x="111520" y="657864"/>
                  </a:lnTo>
                  <a:lnTo>
                    <a:pt x="113017" y="652601"/>
                  </a:lnTo>
                  <a:lnTo>
                    <a:pt x="114511" y="647338"/>
                  </a:lnTo>
                  <a:lnTo>
                    <a:pt x="116008" y="642075"/>
                  </a:lnTo>
                  <a:lnTo>
                    <a:pt x="117512" y="636812"/>
                  </a:lnTo>
                  <a:lnTo>
                    <a:pt x="119029" y="631549"/>
                  </a:lnTo>
                  <a:lnTo>
                    <a:pt x="120560" y="626286"/>
                  </a:lnTo>
                  <a:lnTo>
                    <a:pt x="122108" y="621023"/>
                  </a:lnTo>
                  <a:lnTo>
                    <a:pt x="123673" y="615760"/>
                  </a:lnTo>
                  <a:lnTo>
                    <a:pt x="125255" y="610498"/>
                  </a:lnTo>
                  <a:lnTo>
                    <a:pt x="126853" y="605235"/>
                  </a:lnTo>
                  <a:lnTo>
                    <a:pt x="128460" y="599972"/>
                  </a:lnTo>
                  <a:lnTo>
                    <a:pt x="130071" y="594709"/>
                  </a:lnTo>
                  <a:lnTo>
                    <a:pt x="131681" y="589446"/>
                  </a:lnTo>
                  <a:lnTo>
                    <a:pt x="133282" y="584183"/>
                  </a:lnTo>
                  <a:lnTo>
                    <a:pt x="134869" y="578920"/>
                  </a:lnTo>
                  <a:lnTo>
                    <a:pt x="136435" y="573657"/>
                  </a:lnTo>
                  <a:lnTo>
                    <a:pt x="137972" y="568394"/>
                  </a:lnTo>
                  <a:lnTo>
                    <a:pt x="139472" y="563131"/>
                  </a:lnTo>
                  <a:lnTo>
                    <a:pt x="140933" y="557868"/>
                  </a:lnTo>
                  <a:lnTo>
                    <a:pt x="142353" y="552605"/>
                  </a:lnTo>
                  <a:lnTo>
                    <a:pt x="143728" y="547343"/>
                  </a:lnTo>
                  <a:lnTo>
                    <a:pt x="145059" y="542080"/>
                  </a:lnTo>
                  <a:lnTo>
                    <a:pt x="146346" y="536817"/>
                  </a:lnTo>
                  <a:lnTo>
                    <a:pt x="147588" y="531554"/>
                  </a:lnTo>
                  <a:lnTo>
                    <a:pt x="148784" y="526291"/>
                  </a:lnTo>
                  <a:lnTo>
                    <a:pt x="149939" y="521028"/>
                  </a:lnTo>
                  <a:lnTo>
                    <a:pt x="151057" y="515765"/>
                  </a:lnTo>
                  <a:lnTo>
                    <a:pt x="152143" y="510502"/>
                  </a:lnTo>
                  <a:lnTo>
                    <a:pt x="153200" y="505239"/>
                  </a:lnTo>
                  <a:lnTo>
                    <a:pt x="154232" y="499976"/>
                  </a:lnTo>
                  <a:lnTo>
                    <a:pt x="155239" y="494713"/>
                  </a:lnTo>
                  <a:lnTo>
                    <a:pt x="156226" y="489450"/>
                  </a:lnTo>
                  <a:lnTo>
                    <a:pt x="157192" y="484188"/>
                  </a:lnTo>
                  <a:lnTo>
                    <a:pt x="158139" y="478925"/>
                  </a:lnTo>
                  <a:lnTo>
                    <a:pt x="159069" y="473662"/>
                  </a:lnTo>
                  <a:lnTo>
                    <a:pt x="159980" y="468399"/>
                  </a:lnTo>
                  <a:lnTo>
                    <a:pt x="160871" y="463136"/>
                  </a:lnTo>
                  <a:lnTo>
                    <a:pt x="161741" y="457873"/>
                  </a:lnTo>
                  <a:lnTo>
                    <a:pt x="162588" y="452610"/>
                  </a:lnTo>
                  <a:lnTo>
                    <a:pt x="163408" y="447347"/>
                  </a:lnTo>
                  <a:lnTo>
                    <a:pt x="164194" y="442084"/>
                  </a:lnTo>
                  <a:lnTo>
                    <a:pt x="164946" y="436821"/>
                  </a:lnTo>
                  <a:lnTo>
                    <a:pt x="165663" y="431558"/>
                  </a:lnTo>
                  <a:lnTo>
                    <a:pt x="166342" y="426296"/>
                  </a:lnTo>
                  <a:lnTo>
                    <a:pt x="166980" y="421033"/>
                  </a:lnTo>
                  <a:lnTo>
                    <a:pt x="167578" y="415770"/>
                  </a:lnTo>
                  <a:lnTo>
                    <a:pt x="168133" y="410507"/>
                  </a:lnTo>
                  <a:lnTo>
                    <a:pt x="168644" y="405244"/>
                  </a:lnTo>
                  <a:lnTo>
                    <a:pt x="169108" y="399981"/>
                  </a:lnTo>
                  <a:lnTo>
                    <a:pt x="169531" y="394718"/>
                  </a:lnTo>
                  <a:lnTo>
                    <a:pt x="169918" y="389455"/>
                  </a:lnTo>
                  <a:lnTo>
                    <a:pt x="170269" y="384192"/>
                  </a:lnTo>
                  <a:lnTo>
                    <a:pt x="170589" y="378929"/>
                  </a:lnTo>
                  <a:lnTo>
                    <a:pt x="170881" y="373666"/>
                  </a:lnTo>
                  <a:lnTo>
                    <a:pt x="171149" y="368403"/>
                  </a:lnTo>
                  <a:lnTo>
                    <a:pt x="171397" y="363141"/>
                  </a:lnTo>
                  <a:lnTo>
                    <a:pt x="171629" y="357878"/>
                  </a:lnTo>
                  <a:lnTo>
                    <a:pt x="171853" y="352615"/>
                  </a:lnTo>
                  <a:lnTo>
                    <a:pt x="172072" y="347352"/>
                  </a:lnTo>
                  <a:lnTo>
                    <a:pt x="172289" y="342089"/>
                  </a:lnTo>
                  <a:lnTo>
                    <a:pt x="172508" y="336826"/>
                  </a:lnTo>
                  <a:lnTo>
                    <a:pt x="172733" y="331563"/>
                  </a:lnTo>
                  <a:lnTo>
                    <a:pt x="172966" y="326300"/>
                  </a:lnTo>
                  <a:lnTo>
                    <a:pt x="173209" y="321037"/>
                  </a:lnTo>
                  <a:lnTo>
                    <a:pt x="173464" y="315774"/>
                  </a:lnTo>
                  <a:lnTo>
                    <a:pt x="173730" y="310511"/>
                  </a:lnTo>
                  <a:lnTo>
                    <a:pt x="174007" y="305249"/>
                  </a:lnTo>
                  <a:lnTo>
                    <a:pt x="174294" y="299986"/>
                  </a:lnTo>
                  <a:lnTo>
                    <a:pt x="174591" y="294723"/>
                  </a:lnTo>
                  <a:lnTo>
                    <a:pt x="174894" y="289460"/>
                  </a:lnTo>
                  <a:lnTo>
                    <a:pt x="175203" y="284197"/>
                  </a:lnTo>
                  <a:lnTo>
                    <a:pt x="175515" y="278934"/>
                  </a:lnTo>
                  <a:lnTo>
                    <a:pt x="175826" y="273671"/>
                  </a:lnTo>
                  <a:lnTo>
                    <a:pt x="176134" y="268408"/>
                  </a:lnTo>
                  <a:lnTo>
                    <a:pt x="176438" y="263145"/>
                  </a:lnTo>
                  <a:lnTo>
                    <a:pt x="176735" y="257882"/>
                  </a:lnTo>
                  <a:lnTo>
                    <a:pt x="177023" y="252619"/>
                  </a:lnTo>
                  <a:lnTo>
                    <a:pt x="177300" y="247356"/>
                  </a:lnTo>
                  <a:lnTo>
                    <a:pt x="177566" y="242094"/>
                  </a:lnTo>
                  <a:lnTo>
                    <a:pt x="177817" y="236831"/>
                  </a:lnTo>
                  <a:lnTo>
                    <a:pt x="178055" y="231568"/>
                  </a:lnTo>
                  <a:lnTo>
                    <a:pt x="178279" y="226305"/>
                  </a:lnTo>
                  <a:lnTo>
                    <a:pt x="178491" y="221042"/>
                  </a:lnTo>
                  <a:lnTo>
                    <a:pt x="178690" y="215779"/>
                  </a:lnTo>
                  <a:lnTo>
                    <a:pt x="178877" y="210516"/>
                  </a:lnTo>
                  <a:lnTo>
                    <a:pt x="179052" y="205253"/>
                  </a:lnTo>
                  <a:lnTo>
                    <a:pt x="179216" y="199990"/>
                  </a:lnTo>
                  <a:lnTo>
                    <a:pt x="179368" y="194727"/>
                  </a:lnTo>
                  <a:lnTo>
                    <a:pt x="179512" y="189464"/>
                  </a:lnTo>
                  <a:lnTo>
                    <a:pt x="179647" y="184201"/>
                  </a:lnTo>
                  <a:lnTo>
                    <a:pt x="179775" y="178939"/>
                  </a:lnTo>
                  <a:lnTo>
                    <a:pt x="179895" y="173676"/>
                  </a:lnTo>
                  <a:lnTo>
                    <a:pt x="180009" y="168413"/>
                  </a:lnTo>
                  <a:lnTo>
                    <a:pt x="180117" y="163150"/>
                  </a:lnTo>
                  <a:lnTo>
                    <a:pt x="180219" y="157887"/>
                  </a:lnTo>
                  <a:lnTo>
                    <a:pt x="180316" y="152624"/>
                  </a:lnTo>
                  <a:lnTo>
                    <a:pt x="180408" y="147361"/>
                  </a:lnTo>
                  <a:lnTo>
                    <a:pt x="180496" y="142098"/>
                  </a:lnTo>
                  <a:lnTo>
                    <a:pt x="180580" y="136835"/>
                  </a:lnTo>
                  <a:lnTo>
                    <a:pt x="180660" y="131572"/>
                  </a:lnTo>
                  <a:lnTo>
                    <a:pt x="180736" y="126309"/>
                  </a:lnTo>
                  <a:lnTo>
                    <a:pt x="180809" y="121047"/>
                  </a:lnTo>
                  <a:lnTo>
                    <a:pt x="180878" y="115784"/>
                  </a:lnTo>
                  <a:lnTo>
                    <a:pt x="180943" y="110521"/>
                  </a:lnTo>
                  <a:lnTo>
                    <a:pt x="181005" y="105258"/>
                  </a:lnTo>
                  <a:lnTo>
                    <a:pt x="181064" y="99995"/>
                  </a:lnTo>
                  <a:lnTo>
                    <a:pt x="181120" y="94732"/>
                  </a:lnTo>
                  <a:lnTo>
                    <a:pt x="181172" y="89469"/>
                  </a:lnTo>
                  <a:lnTo>
                    <a:pt x="181221" y="84206"/>
                  </a:lnTo>
                  <a:lnTo>
                    <a:pt x="181267" y="78943"/>
                  </a:lnTo>
                  <a:lnTo>
                    <a:pt x="181309" y="73680"/>
                  </a:lnTo>
                  <a:lnTo>
                    <a:pt x="181347" y="68417"/>
                  </a:lnTo>
                  <a:lnTo>
                    <a:pt x="181383" y="63154"/>
                  </a:lnTo>
                  <a:lnTo>
                    <a:pt x="181416" y="57892"/>
                  </a:lnTo>
                  <a:lnTo>
                    <a:pt x="181445" y="52629"/>
                  </a:lnTo>
                  <a:lnTo>
                    <a:pt x="181473" y="47366"/>
                  </a:lnTo>
                  <a:lnTo>
                    <a:pt x="181497" y="42103"/>
                  </a:lnTo>
                  <a:lnTo>
                    <a:pt x="181520" y="36840"/>
                  </a:lnTo>
                  <a:lnTo>
                    <a:pt x="181541" y="31577"/>
                  </a:lnTo>
                  <a:lnTo>
                    <a:pt x="181560" y="26314"/>
                  </a:lnTo>
                  <a:lnTo>
                    <a:pt x="181578" y="21051"/>
                  </a:lnTo>
                  <a:lnTo>
                    <a:pt x="181596" y="15788"/>
                  </a:lnTo>
                  <a:lnTo>
                    <a:pt x="181612" y="10525"/>
                  </a:lnTo>
                  <a:lnTo>
                    <a:pt x="181629" y="5262"/>
                  </a:lnTo>
                  <a:lnTo>
                    <a:pt x="181645" y="0"/>
                  </a:lnTo>
                  <a:lnTo>
                    <a:pt x="182155" y="0"/>
                  </a:lnTo>
                  <a:lnTo>
                    <a:pt x="182171" y="5262"/>
                  </a:lnTo>
                  <a:lnTo>
                    <a:pt x="182187" y="10525"/>
                  </a:lnTo>
                  <a:lnTo>
                    <a:pt x="182204" y="15788"/>
                  </a:lnTo>
                  <a:lnTo>
                    <a:pt x="182221" y="21051"/>
                  </a:lnTo>
                  <a:lnTo>
                    <a:pt x="182239" y="26314"/>
                  </a:lnTo>
                  <a:lnTo>
                    <a:pt x="182259" y="31577"/>
                  </a:lnTo>
                  <a:lnTo>
                    <a:pt x="182280" y="36840"/>
                  </a:lnTo>
                  <a:lnTo>
                    <a:pt x="182302" y="42103"/>
                  </a:lnTo>
                  <a:lnTo>
                    <a:pt x="182327" y="47366"/>
                  </a:lnTo>
                  <a:lnTo>
                    <a:pt x="182354" y="52629"/>
                  </a:lnTo>
                  <a:lnTo>
                    <a:pt x="182384" y="57892"/>
                  </a:lnTo>
                  <a:lnTo>
                    <a:pt x="182417" y="63154"/>
                  </a:lnTo>
                  <a:lnTo>
                    <a:pt x="182452" y="68417"/>
                  </a:lnTo>
                  <a:lnTo>
                    <a:pt x="182491" y="73680"/>
                  </a:lnTo>
                  <a:lnTo>
                    <a:pt x="182533" y="78943"/>
                  </a:lnTo>
                  <a:lnTo>
                    <a:pt x="182578" y="84206"/>
                  </a:lnTo>
                  <a:lnTo>
                    <a:pt x="182627" y="89469"/>
                  </a:lnTo>
                  <a:lnTo>
                    <a:pt x="182680" y="94732"/>
                  </a:lnTo>
                  <a:lnTo>
                    <a:pt x="182735" y="99995"/>
                  </a:lnTo>
                  <a:lnTo>
                    <a:pt x="182794" y="105258"/>
                  </a:lnTo>
                  <a:lnTo>
                    <a:pt x="182856" y="110521"/>
                  </a:lnTo>
                  <a:lnTo>
                    <a:pt x="182922" y="115784"/>
                  </a:lnTo>
                  <a:lnTo>
                    <a:pt x="182991" y="121047"/>
                  </a:lnTo>
                  <a:lnTo>
                    <a:pt x="183064" y="126309"/>
                  </a:lnTo>
                  <a:lnTo>
                    <a:pt x="183140" y="131572"/>
                  </a:lnTo>
                  <a:lnTo>
                    <a:pt x="183220" y="136835"/>
                  </a:lnTo>
                  <a:lnTo>
                    <a:pt x="183304" y="142098"/>
                  </a:lnTo>
                  <a:lnTo>
                    <a:pt x="183391" y="147361"/>
                  </a:lnTo>
                  <a:lnTo>
                    <a:pt x="183484" y="152624"/>
                  </a:lnTo>
                  <a:lnTo>
                    <a:pt x="183580" y="157887"/>
                  </a:lnTo>
                  <a:lnTo>
                    <a:pt x="183682" y="163150"/>
                  </a:lnTo>
                  <a:lnTo>
                    <a:pt x="183790" y="168413"/>
                  </a:lnTo>
                  <a:lnTo>
                    <a:pt x="183904" y="173676"/>
                  </a:lnTo>
                  <a:lnTo>
                    <a:pt x="184025" y="178939"/>
                  </a:lnTo>
                  <a:lnTo>
                    <a:pt x="184152" y="184201"/>
                  </a:lnTo>
                  <a:lnTo>
                    <a:pt x="184288" y="189464"/>
                  </a:lnTo>
                  <a:lnTo>
                    <a:pt x="184431" y="194727"/>
                  </a:lnTo>
                  <a:lnTo>
                    <a:pt x="184584" y="199990"/>
                  </a:lnTo>
                  <a:lnTo>
                    <a:pt x="184747" y="205253"/>
                  </a:lnTo>
                  <a:lnTo>
                    <a:pt x="184923" y="210516"/>
                  </a:lnTo>
                  <a:lnTo>
                    <a:pt x="185109" y="215779"/>
                  </a:lnTo>
                  <a:lnTo>
                    <a:pt x="185309" y="221042"/>
                  </a:lnTo>
                  <a:lnTo>
                    <a:pt x="185520" y="226305"/>
                  </a:lnTo>
                  <a:lnTo>
                    <a:pt x="185745" y="231568"/>
                  </a:lnTo>
                  <a:lnTo>
                    <a:pt x="185983" y="236831"/>
                  </a:lnTo>
                  <a:lnTo>
                    <a:pt x="186234" y="242094"/>
                  </a:lnTo>
                  <a:lnTo>
                    <a:pt x="186500" y="247356"/>
                  </a:lnTo>
                  <a:lnTo>
                    <a:pt x="186777" y="252619"/>
                  </a:lnTo>
                  <a:lnTo>
                    <a:pt x="187065" y="257882"/>
                  </a:lnTo>
                  <a:lnTo>
                    <a:pt x="187362" y="263145"/>
                  </a:lnTo>
                  <a:lnTo>
                    <a:pt x="187665" y="268408"/>
                  </a:lnTo>
                  <a:lnTo>
                    <a:pt x="187974" y="273671"/>
                  </a:lnTo>
                  <a:lnTo>
                    <a:pt x="188285" y="278934"/>
                  </a:lnTo>
                  <a:lnTo>
                    <a:pt x="188597" y="284197"/>
                  </a:lnTo>
                  <a:lnTo>
                    <a:pt x="188906" y="289460"/>
                  </a:lnTo>
                  <a:lnTo>
                    <a:pt x="189209" y="294723"/>
                  </a:lnTo>
                  <a:lnTo>
                    <a:pt x="189505" y="299986"/>
                  </a:lnTo>
                  <a:lnTo>
                    <a:pt x="189793" y="305249"/>
                  </a:lnTo>
                  <a:lnTo>
                    <a:pt x="190070" y="310511"/>
                  </a:lnTo>
                  <a:lnTo>
                    <a:pt x="190336" y="315774"/>
                  </a:lnTo>
                  <a:lnTo>
                    <a:pt x="190591" y="321037"/>
                  </a:lnTo>
                  <a:lnTo>
                    <a:pt x="190834" y="326300"/>
                  </a:lnTo>
                  <a:lnTo>
                    <a:pt x="191066" y="331563"/>
                  </a:lnTo>
                  <a:lnTo>
                    <a:pt x="191291" y="336826"/>
                  </a:lnTo>
                  <a:lnTo>
                    <a:pt x="191511" y="342089"/>
                  </a:lnTo>
                  <a:lnTo>
                    <a:pt x="191728" y="347352"/>
                  </a:lnTo>
                  <a:lnTo>
                    <a:pt x="191947" y="352615"/>
                  </a:lnTo>
                  <a:lnTo>
                    <a:pt x="192170" y="357878"/>
                  </a:lnTo>
                  <a:lnTo>
                    <a:pt x="192403" y="363141"/>
                  </a:lnTo>
                  <a:lnTo>
                    <a:pt x="192650" y="368403"/>
                  </a:lnTo>
                  <a:lnTo>
                    <a:pt x="192919" y="373666"/>
                  </a:lnTo>
                  <a:lnTo>
                    <a:pt x="193211" y="378929"/>
                  </a:lnTo>
                  <a:lnTo>
                    <a:pt x="193531" y="384192"/>
                  </a:lnTo>
                  <a:lnTo>
                    <a:pt x="193882" y="389455"/>
                  </a:lnTo>
                  <a:lnTo>
                    <a:pt x="194268" y="394718"/>
                  </a:lnTo>
                  <a:lnTo>
                    <a:pt x="194692" y="399981"/>
                  </a:lnTo>
                  <a:lnTo>
                    <a:pt x="195156" y="405244"/>
                  </a:lnTo>
                  <a:lnTo>
                    <a:pt x="195667" y="410507"/>
                  </a:lnTo>
                  <a:lnTo>
                    <a:pt x="196222" y="415770"/>
                  </a:lnTo>
                  <a:lnTo>
                    <a:pt x="196819" y="421033"/>
                  </a:lnTo>
                  <a:lnTo>
                    <a:pt x="197458" y="426296"/>
                  </a:lnTo>
                  <a:lnTo>
                    <a:pt x="198137" y="431558"/>
                  </a:lnTo>
                  <a:lnTo>
                    <a:pt x="198854" y="436821"/>
                  </a:lnTo>
                  <a:lnTo>
                    <a:pt x="199606" y="442084"/>
                  </a:lnTo>
                  <a:lnTo>
                    <a:pt x="200392" y="447347"/>
                  </a:lnTo>
                  <a:lnTo>
                    <a:pt x="201212" y="452610"/>
                  </a:lnTo>
                  <a:lnTo>
                    <a:pt x="202059" y="457873"/>
                  </a:lnTo>
                  <a:lnTo>
                    <a:pt x="202929" y="463136"/>
                  </a:lnTo>
                  <a:lnTo>
                    <a:pt x="203820" y="468399"/>
                  </a:lnTo>
                  <a:lnTo>
                    <a:pt x="204731" y="473662"/>
                  </a:lnTo>
                  <a:lnTo>
                    <a:pt x="205660" y="478925"/>
                  </a:lnTo>
                  <a:lnTo>
                    <a:pt x="206608" y="484188"/>
                  </a:lnTo>
                  <a:lnTo>
                    <a:pt x="207573" y="489450"/>
                  </a:lnTo>
                  <a:lnTo>
                    <a:pt x="208560" y="494713"/>
                  </a:lnTo>
                  <a:lnTo>
                    <a:pt x="209568" y="499976"/>
                  </a:lnTo>
                  <a:lnTo>
                    <a:pt x="210599" y="505239"/>
                  </a:lnTo>
                  <a:lnTo>
                    <a:pt x="211656" y="510502"/>
                  </a:lnTo>
                  <a:lnTo>
                    <a:pt x="212743" y="515765"/>
                  </a:lnTo>
                  <a:lnTo>
                    <a:pt x="213861" y="521028"/>
                  </a:lnTo>
                  <a:lnTo>
                    <a:pt x="215015" y="526291"/>
                  </a:lnTo>
                  <a:lnTo>
                    <a:pt x="216212" y="531554"/>
                  </a:lnTo>
                  <a:lnTo>
                    <a:pt x="217454" y="536817"/>
                  </a:lnTo>
                  <a:lnTo>
                    <a:pt x="218740" y="542080"/>
                  </a:lnTo>
                  <a:lnTo>
                    <a:pt x="220071" y="547343"/>
                  </a:lnTo>
                  <a:lnTo>
                    <a:pt x="221447" y="552605"/>
                  </a:lnTo>
                  <a:lnTo>
                    <a:pt x="222867" y="557868"/>
                  </a:lnTo>
                  <a:lnTo>
                    <a:pt x="224328" y="563131"/>
                  </a:lnTo>
                  <a:lnTo>
                    <a:pt x="225827" y="568394"/>
                  </a:lnTo>
                  <a:lnTo>
                    <a:pt x="227365" y="573657"/>
                  </a:lnTo>
                  <a:lnTo>
                    <a:pt x="228931" y="578920"/>
                  </a:lnTo>
                  <a:lnTo>
                    <a:pt x="230518" y="584183"/>
                  </a:lnTo>
                  <a:lnTo>
                    <a:pt x="232119" y="589446"/>
                  </a:lnTo>
                  <a:lnTo>
                    <a:pt x="233729" y="594709"/>
                  </a:lnTo>
                  <a:lnTo>
                    <a:pt x="235340" y="599972"/>
                  </a:lnTo>
                  <a:lnTo>
                    <a:pt x="236947" y="605235"/>
                  </a:lnTo>
                  <a:lnTo>
                    <a:pt x="238545" y="610498"/>
                  </a:lnTo>
                  <a:lnTo>
                    <a:pt x="240127" y="615760"/>
                  </a:lnTo>
                  <a:lnTo>
                    <a:pt x="241692" y="621023"/>
                  </a:lnTo>
                  <a:lnTo>
                    <a:pt x="243240" y="626286"/>
                  </a:lnTo>
                  <a:lnTo>
                    <a:pt x="244771" y="631549"/>
                  </a:lnTo>
                  <a:lnTo>
                    <a:pt x="246287" y="636812"/>
                  </a:lnTo>
                  <a:lnTo>
                    <a:pt x="247792" y="642075"/>
                  </a:lnTo>
                  <a:lnTo>
                    <a:pt x="249289" y="647338"/>
                  </a:lnTo>
                  <a:lnTo>
                    <a:pt x="250782" y="652601"/>
                  </a:lnTo>
                  <a:lnTo>
                    <a:pt x="252280" y="657864"/>
                  </a:lnTo>
                  <a:lnTo>
                    <a:pt x="253788" y="663127"/>
                  </a:lnTo>
                  <a:lnTo>
                    <a:pt x="255311" y="668390"/>
                  </a:lnTo>
                  <a:lnTo>
                    <a:pt x="256853" y="673652"/>
                  </a:lnTo>
                  <a:lnTo>
                    <a:pt x="258419" y="678915"/>
                  </a:lnTo>
                  <a:lnTo>
                    <a:pt x="260012" y="684178"/>
                  </a:lnTo>
                  <a:lnTo>
                    <a:pt x="261634" y="689441"/>
                  </a:lnTo>
                  <a:lnTo>
                    <a:pt x="263288" y="694704"/>
                  </a:lnTo>
                  <a:lnTo>
                    <a:pt x="264976" y="699967"/>
                  </a:lnTo>
                  <a:lnTo>
                    <a:pt x="266693" y="705230"/>
                  </a:lnTo>
                  <a:lnTo>
                    <a:pt x="268437" y="710493"/>
                  </a:lnTo>
                  <a:lnTo>
                    <a:pt x="270207" y="715756"/>
                  </a:lnTo>
                  <a:lnTo>
                    <a:pt x="272000" y="721019"/>
                  </a:lnTo>
                  <a:lnTo>
                    <a:pt x="273815" y="726282"/>
                  </a:lnTo>
                  <a:lnTo>
                    <a:pt x="275649" y="731545"/>
                  </a:lnTo>
                  <a:lnTo>
                    <a:pt x="277502" y="736807"/>
                  </a:lnTo>
                  <a:lnTo>
                    <a:pt x="279371" y="742070"/>
                  </a:lnTo>
                  <a:lnTo>
                    <a:pt x="281256" y="747333"/>
                  </a:lnTo>
                  <a:lnTo>
                    <a:pt x="283154" y="752596"/>
                  </a:lnTo>
                  <a:lnTo>
                    <a:pt x="285068" y="757859"/>
                  </a:lnTo>
                  <a:lnTo>
                    <a:pt x="286998" y="763122"/>
                  </a:lnTo>
                  <a:lnTo>
                    <a:pt x="288945" y="768385"/>
                  </a:lnTo>
                  <a:lnTo>
                    <a:pt x="290909" y="773648"/>
                  </a:lnTo>
                  <a:lnTo>
                    <a:pt x="292897" y="778911"/>
                  </a:lnTo>
                  <a:lnTo>
                    <a:pt x="294905" y="784174"/>
                  </a:lnTo>
                  <a:lnTo>
                    <a:pt x="296934" y="789437"/>
                  </a:lnTo>
                  <a:lnTo>
                    <a:pt x="298984" y="794699"/>
                  </a:lnTo>
                  <a:lnTo>
                    <a:pt x="301054" y="799962"/>
                  </a:lnTo>
                  <a:lnTo>
                    <a:pt x="303142" y="805225"/>
                  </a:lnTo>
                  <a:lnTo>
                    <a:pt x="305248" y="810488"/>
                  </a:lnTo>
                  <a:lnTo>
                    <a:pt x="307367" y="815751"/>
                  </a:lnTo>
                  <a:lnTo>
                    <a:pt x="309497" y="821014"/>
                  </a:lnTo>
                  <a:lnTo>
                    <a:pt x="311630" y="826277"/>
                  </a:lnTo>
                  <a:lnTo>
                    <a:pt x="313761" y="831540"/>
                  </a:lnTo>
                  <a:lnTo>
                    <a:pt x="315885" y="836803"/>
                  </a:lnTo>
                  <a:lnTo>
                    <a:pt x="317995" y="842066"/>
                  </a:lnTo>
                  <a:lnTo>
                    <a:pt x="320087" y="847329"/>
                  </a:lnTo>
                  <a:lnTo>
                    <a:pt x="322155" y="852592"/>
                  </a:lnTo>
                  <a:lnTo>
                    <a:pt x="324188" y="857854"/>
                  </a:lnTo>
                  <a:lnTo>
                    <a:pt x="326182" y="863117"/>
                  </a:lnTo>
                  <a:lnTo>
                    <a:pt x="328133" y="868380"/>
                  </a:lnTo>
                  <a:lnTo>
                    <a:pt x="330040" y="873643"/>
                  </a:lnTo>
                  <a:lnTo>
                    <a:pt x="331897" y="878906"/>
                  </a:lnTo>
                  <a:lnTo>
                    <a:pt x="333705" y="884169"/>
                  </a:lnTo>
                  <a:lnTo>
                    <a:pt x="335460" y="889432"/>
                  </a:lnTo>
                  <a:lnTo>
                    <a:pt x="337164" y="894695"/>
                  </a:lnTo>
                  <a:lnTo>
                    <a:pt x="338809" y="899958"/>
                  </a:lnTo>
                  <a:lnTo>
                    <a:pt x="340403" y="905221"/>
                  </a:lnTo>
                  <a:lnTo>
                    <a:pt x="341950" y="910484"/>
                  </a:lnTo>
                  <a:lnTo>
                    <a:pt x="343454" y="915747"/>
                  </a:lnTo>
                  <a:lnTo>
                    <a:pt x="344916" y="921009"/>
                  </a:lnTo>
                  <a:lnTo>
                    <a:pt x="346341" y="926272"/>
                  </a:lnTo>
                  <a:lnTo>
                    <a:pt x="347732" y="931535"/>
                  </a:lnTo>
                  <a:lnTo>
                    <a:pt x="349091" y="936798"/>
                  </a:lnTo>
                  <a:lnTo>
                    <a:pt x="350415" y="942061"/>
                  </a:lnTo>
                  <a:lnTo>
                    <a:pt x="351711" y="947324"/>
                  </a:lnTo>
                  <a:lnTo>
                    <a:pt x="352976" y="952587"/>
                  </a:lnTo>
                  <a:lnTo>
                    <a:pt x="354210" y="957850"/>
                  </a:lnTo>
                  <a:lnTo>
                    <a:pt x="355406" y="963113"/>
                  </a:lnTo>
                  <a:lnTo>
                    <a:pt x="356560" y="968376"/>
                  </a:lnTo>
                  <a:lnTo>
                    <a:pt x="357665" y="973639"/>
                  </a:lnTo>
                  <a:lnTo>
                    <a:pt x="358709" y="978901"/>
                  </a:lnTo>
                  <a:lnTo>
                    <a:pt x="359675" y="984164"/>
                  </a:lnTo>
                  <a:lnTo>
                    <a:pt x="360560" y="989427"/>
                  </a:lnTo>
                  <a:lnTo>
                    <a:pt x="361355" y="994690"/>
                  </a:lnTo>
                  <a:lnTo>
                    <a:pt x="362051" y="999953"/>
                  </a:lnTo>
                  <a:lnTo>
                    <a:pt x="362640" y="1005216"/>
                  </a:lnTo>
                  <a:lnTo>
                    <a:pt x="363116" y="1010479"/>
                  </a:lnTo>
                  <a:lnTo>
                    <a:pt x="363475" y="1015742"/>
                  </a:lnTo>
                  <a:lnTo>
                    <a:pt x="363702" y="1021005"/>
                  </a:lnTo>
                  <a:lnTo>
                    <a:pt x="363800" y="1026268"/>
                  </a:lnTo>
                  <a:lnTo>
                    <a:pt x="363783" y="1031531"/>
                  </a:lnTo>
                  <a:lnTo>
                    <a:pt x="363658" y="1036794"/>
                  </a:lnTo>
                  <a:lnTo>
                    <a:pt x="363433" y="1042056"/>
                  </a:lnTo>
                  <a:lnTo>
                    <a:pt x="363117" y="1047319"/>
                  </a:lnTo>
                  <a:lnTo>
                    <a:pt x="362723" y="1052582"/>
                  </a:lnTo>
                  <a:lnTo>
                    <a:pt x="362263" y="1057845"/>
                  </a:lnTo>
                  <a:lnTo>
                    <a:pt x="361744" y="1063108"/>
                  </a:lnTo>
                  <a:lnTo>
                    <a:pt x="361188" y="1068371"/>
                  </a:lnTo>
                  <a:lnTo>
                    <a:pt x="360608" y="1073634"/>
                  </a:lnTo>
                  <a:lnTo>
                    <a:pt x="360015" y="1078897"/>
                  </a:lnTo>
                  <a:lnTo>
                    <a:pt x="359417" y="1084160"/>
                  </a:lnTo>
                  <a:lnTo>
                    <a:pt x="358821" y="1089423"/>
                  </a:lnTo>
                  <a:lnTo>
                    <a:pt x="358233" y="1094686"/>
                  </a:lnTo>
                  <a:lnTo>
                    <a:pt x="357655" y="1099948"/>
                  </a:lnTo>
                  <a:lnTo>
                    <a:pt x="357091" y="1105211"/>
                  </a:lnTo>
                  <a:lnTo>
                    <a:pt x="356536" y="1110474"/>
                  </a:lnTo>
                  <a:lnTo>
                    <a:pt x="355988" y="1115737"/>
                  </a:lnTo>
                  <a:lnTo>
                    <a:pt x="355442" y="1121000"/>
                  </a:lnTo>
                  <a:lnTo>
                    <a:pt x="354891" y="1126263"/>
                  </a:lnTo>
                  <a:lnTo>
                    <a:pt x="354329" y="1131526"/>
                  </a:lnTo>
                  <a:lnTo>
                    <a:pt x="353750" y="1136789"/>
                  </a:lnTo>
                  <a:lnTo>
                    <a:pt x="353144" y="1142052"/>
                  </a:lnTo>
                  <a:lnTo>
                    <a:pt x="352499" y="1147315"/>
                  </a:lnTo>
                  <a:lnTo>
                    <a:pt x="351812" y="1152578"/>
                  </a:lnTo>
                  <a:lnTo>
                    <a:pt x="351076" y="1157841"/>
                  </a:lnTo>
                  <a:lnTo>
                    <a:pt x="350285" y="1163103"/>
                  </a:lnTo>
                  <a:lnTo>
                    <a:pt x="349435" y="1168366"/>
                  </a:lnTo>
                  <a:lnTo>
                    <a:pt x="348521" y="1173629"/>
                  </a:lnTo>
                  <a:lnTo>
                    <a:pt x="347541" y="1178892"/>
                  </a:lnTo>
                  <a:lnTo>
                    <a:pt x="346485" y="1184155"/>
                  </a:lnTo>
                  <a:lnTo>
                    <a:pt x="345354" y="1189418"/>
                  </a:lnTo>
                  <a:lnTo>
                    <a:pt x="344153" y="1194681"/>
                  </a:lnTo>
                  <a:lnTo>
                    <a:pt x="342887" y="1199944"/>
                  </a:lnTo>
                  <a:lnTo>
                    <a:pt x="341556" y="1205207"/>
                  </a:lnTo>
                  <a:lnTo>
                    <a:pt x="340167" y="1210470"/>
                  </a:lnTo>
                  <a:lnTo>
                    <a:pt x="338723" y="1215733"/>
                  </a:lnTo>
                  <a:lnTo>
                    <a:pt x="337230" y="1220996"/>
                  </a:lnTo>
                  <a:lnTo>
                    <a:pt x="335690" y="1226258"/>
                  </a:lnTo>
                  <a:lnTo>
                    <a:pt x="334114" y="1231521"/>
                  </a:lnTo>
                  <a:lnTo>
                    <a:pt x="332512" y="1236784"/>
                  </a:lnTo>
                  <a:lnTo>
                    <a:pt x="330887" y="1242047"/>
                  </a:lnTo>
                  <a:lnTo>
                    <a:pt x="329247" y="1247310"/>
                  </a:lnTo>
                  <a:lnTo>
                    <a:pt x="327595" y="1252573"/>
                  </a:lnTo>
                  <a:lnTo>
                    <a:pt x="325935" y="1257836"/>
                  </a:lnTo>
                  <a:lnTo>
                    <a:pt x="324269" y="1263099"/>
                  </a:lnTo>
                  <a:lnTo>
                    <a:pt x="322598" y="1268362"/>
                  </a:lnTo>
                  <a:lnTo>
                    <a:pt x="320923" y="1273625"/>
                  </a:lnTo>
                  <a:lnTo>
                    <a:pt x="319242" y="1278888"/>
                  </a:lnTo>
                  <a:lnTo>
                    <a:pt x="317555" y="1284150"/>
                  </a:lnTo>
                  <a:lnTo>
                    <a:pt x="315858" y="1289413"/>
                  </a:lnTo>
                  <a:lnTo>
                    <a:pt x="314148" y="1294676"/>
                  </a:lnTo>
                  <a:lnTo>
                    <a:pt x="312424" y="1299939"/>
                  </a:lnTo>
                  <a:lnTo>
                    <a:pt x="310682" y="1305202"/>
                  </a:lnTo>
                  <a:lnTo>
                    <a:pt x="308917" y="1310465"/>
                  </a:lnTo>
                  <a:lnTo>
                    <a:pt x="307131" y="1315728"/>
                  </a:lnTo>
                  <a:lnTo>
                    <a:pt x="305324" y="1320991"/>
                  </a:lnTo>
                  <a:lnTo>
                    <a:pt x="303498" y="1326254"/>
                  </a:lnTo>
                  <a:lnTo>
                    <a:pt x="301653" y="1331517"/>
                  </a:lnTo>
                  <a:lnTo>
                    <a:pt x="299792" y="1336780"/>
                  </a:lnTo>
                  <a:lnTo>
                    <a:pt x="297920" y="1342043"/>
                  </a:lnTo>
                  <a:lnTo>
                    <a:pt x="296040" y="1347305"/>
                  </a:lnTo>
                  <a:lnTo>
                    <a:pt x="294159" y="1352568"/>
                  </a:lnTo>
                  <a:lnTo>
                    <a:pt x="292283" y="1357831"/>
                  </a:lnTo>
                  <a:lnTo>
                    <a:pt x="290417" y="1363094"/>
                  </a:lnTo>
                  <a:lnTo>
                    <a:pt x="288566" y="1368357"/>
                  </a:lnTo>
                  <a:lnTo>
                    <a:pt x="286733" y="1373620"/>
                  </a:lnTo>
                  <a:lnTo>
                    <a:pt x="284924" y="1378883"/>
                  </a:lnTo>
                  <a:lnTo>
                    <a:pt x="283141" y="1384146"/>
                  </a:lnTo>
                  <a:lnTo>
                    <a:pt x="281389" y="1389409"/>
                  </a:lnTo>
                  <a:lnTo>
                    <a:pt x="279669" y="1394672"/>
                  </a:lnTo>
                  <a:lnTo>
                    <a:pt x="277979" y="1399935"/>
                  </a:lnTo>
                  <a:lnTo>
                    <a:pt x="276319" y="1405197"/>
                  </a:lnTo>
                  <a:lnTo>
                    <a:pt x="274688" y="1410460"/>
                  </a:lnTo>
                  <a:lnTo>
                    <a:pt x="273086" y="1415723"/>
                  </a:lnTo>
                  <a:lnTo>
                    <a:pt x="271513" y="1420986"/>
                  </a:lnTo>
                  <a:lnTo>
                    <a:pt x="269967" y="1426249"/>
                  </a:lnTo>
                  <a:lnTo>
                    <a:pt x="268453" y="1431512"/>
                  </a:lnTo>
                  <a:lnTo>
                    <a:pt x="266967" y="1436775"/>
                  </a:lnTo>
                  <a:lnTo>
                    <a:pt x="265511" y="1442038"/>
                  </a:lnTo>
                  <a:lnTo>
                    <a:pt x="264084" y="1447301"/>
                  </a:lnTo>
                  <a:lnTo>
                    <a:pt x="262688" y="1452564"/>
                  </a:lnTo>
                  <a:lnTo>
                    <a:pt x="261326" y="1457827"/>
                  </a:lnTo>
                  <a:lnTo>
                    <a:pt x="259999" y="1463090"/>
                  </a:lnTo>
                  <a:lnTo>
                    <a:pt x="258708" y="1468352"/>
                  </a:lnTo>
                  <a:lnTo>
                    <a:pt x="257460" y="1473615"/>
                  </a:lnTo>
                  <a:lnTo>
                    <a:pt x="256248" y="1478878"/>
                  </a:lnTo>
                  <a:lnTo>
                    <a:pt x="255072" y="1484141"/>
                  </a:lnTo>
                  <a:lnTo>
                    <a:pt x="253931" y="1489404"/>
                  </a:lnTo>
                  <a:lnTo>
                    <a:pt x="252822" y="1494667"/>
                  </a:lnTo>
                  <a:lnTo>
                    <a:pt x="251742" y="1499930"/>
                  </a:lnTo>
                  <a:lnTo>
                    <a:pt x="250689" y="1505193"/>
                  </a:lnTo>
                  <a:lnTo>
                    <a:pt x="249659" y="1510456"/>
                  </a:lnTo>
                  <a:lnTo>
                    <a:pt x="248649" y="1515719"/>
                  </a:lnTo>
                  <a:lnTo>
                    <a:pt x="247653" y="1520982"/>
                  </a:lnTo>
                  <a:lnTo>
                    <a:pt x="246666" y="1526245"/>
                  </a:lnTo>
                  <a:lnTo>
                    <a:pt x="245688" y="1531507"/>
                  </a:lnTo>
                  <a:lnTo>
                    <a:pt x="244715" y="1536770"/>
                  </a:lnTo>
                  <a:lnTo>
                    <a:pt x="243746" y="1542033"/>
                  </a:lnTo>
                  <a:lnTo>
                    <a:pt x="242781" y="1547296"/>
                  </a:lnTo>
                  <a:lnTo>
                    <a:pt x="241821" y="1552559"/>
                  </a:lnTo>
                  <a:lnTo>
                    <a:pt x="240866" y="1557822"/>
                  </a:lnTo>
                  <a:lnTo>
                    <a:pt x="239917" y="1563085"/>
                  </a:lnTo>
                  <a:lnTo>
                    <a:pt x="238978" y="1568348"/>
                  </a:lnTo>
                  <a:lnTo>
                    <a:pt x="238050" y="1573611"/>
                  </a:lnTo>
                  <a:lnTo>
                    <a:pt x="237136" y="1578874"/>
                  </a:lnTo>
                  <a:lnTo>
                    <a:pt x="236239" y="1584137"/>
                  </a:lnTo>
                  <a:lnTo>
                    <a:pt x="235360" y="1589399"/>
                  </a:lnTo>
                  <a:lnTo>
                    <a:pt x="234507" y="1594662"/>
                  </a:lnTo>
                  <a:lnTo>
                    <a:pt x="233679" y="1599925"/>
                  </a:lnTo>
                  <a:lnTo>
                    <a:pt x="232876" y="1605188"/>
                  </a:lnTo>
                  <a:lnTo>
                    <a:pt x="232101" y="1610451"/>
                  </a:lnTo>
                  <a:lnTo>
                    <a:pt x="231354" y="1615714"/>
                  </a:lnTo>
                  <a:lnTo>
                    <a:pt x="230635" y="1620977"/>
                  </a:lnTo>
                  <a:lnTo>
                    <a:pt x="229945" y="1626240"/>
                  </a:lnTo>
                  <a:lnTo>
                    <a:pt x="229285" y="1631503"/>
                  </a:lnTo>
                  <a:lnTo>
                    <a:pt x="228655" y="1636766"/>
                  </a:lnTo>
                  <a:lnTo>
                    <a:pt x="228049" y="1642029"/>
                  </a:lnTo>
                  <a:lnTo>
                    <a:pt x="227466" y="1647292"/>
                  </a:lnTo>
                  <a:lnTo>
                    <a:pt x="226901" y="1652554"/>
                  </a:lnTo>
                  <a:lnTo>
                    <a:pt x="226352" y="1657817"/>
                  </a:lnTo>
                  <a:lnTo>
                    <a:pt x="225813" y="1663080"/>
                  </a:lnTo>
                  <a:lnTo>
                    <a:pt x="225281" y="1668343"/>
                  </a:lnTo>
                  <a:lnTo>
                    <a:pt x="224749" y="1673606"/>
                  </a:lnTo>
                  <a:lnTo>
                    <a:pt x="224213" y="1678869"/>
                  </a:lnTo>
                  <a:lnTo>
                    <a:pt x="223665" y="1684132"/>
                  </a:lnTo>
                  <a:lnTo>
                    <a:pt x="223103" y="1689395"/>
                  </a:lnTo>
                  <a:lnTo>
                    <a:pt x="222522" y="1694658"/>
                  </a:lnTo>
                  <a:lnTo>
                    <a:pt x="221919" y="1699921"/>
                  </a:lnTo>
                  <a:lnTo>
                    <a:pt x="221291" y="1705184"/>
                  </a:lnTo>
                  <a:lnTo>
                    <a:pt x="220638" y="1710446"/>
                  </a:lnTo>
                  <a:lnTo>
                    <a:pt x="219956" y="1715709"/>
                  </a:lnTo>
                  <a:lnTo>
                    <a:pt x="219249" y="1720972"/>
                  </a:lnTo>
                  <a:lnTo>
                    <a:pt x="218522" y="1726235"/>
                  </a:lnTo>
                  <a:lnTo>
                    <a:pt x="217779" y="1731498"/>
                  </a:lnTo>
                  <a:lnTo>
                    <a:pt x="217024" y="1736761"/>
                  </a:lnTo>
                  <a:lnTo>
                    <a:pt x="216264" y="1742024"/>
                  </a:lnTo>
                  <a:lnTo>
                    <a:pt x="215505" y="1747287"/>
                  </a:lnTo>
                  <a:lnTo>
                    <a:pt x="214752" y="1752550"/>
                  </a:lnTo>
                  <a:lnTo>
                    <a:pt x="214017" y="1757813"/>
                  </a:lnTo>
                  <a:lnTo>
                    <a:pt x="213303" y="1763076"/>
                  </a:lnTo>
                  <a:lnTo>
                    <a:pt x="212616" y="1768339"/>
                  </a:lnTo>
                  <a:lnTo>
                    <a:pt x="211960" y="1773601"/>
                  </a:lnTo>
                  <a:lnTo>
                    <a:pt x="211337" y="1778864"/>
                  </a:lnTo>
                  <a:lnTo>
                    <a:pt x="210751" y="1784127"/>
                  </a:lnTo>
                  <a:lnTo>
                    <a:pt x="210202" y="1789390"/>
                  </a:lnTo>
                  <a:lnTo>
                    <a:pt x="209691" y="1794653"/>
                  </a:lnTo>
                  <a:lnTo>
                    <a:pt x="209219" y="1799916"/>
                  </a:lnTo>
                  <a:lnTo>
                    <a:pt x="208779" y="1805179"/>
                  </a:lnTo>
                  <a:lnTo>
                    <a:pt x="208367" y="1810442"/>
                  </a:lnTo>
                  <a:lnTo>
                    <a:pt x="207980" y="1815705"/>
                  </a:lnTo>
                  <a:lnTo>
                    <a:pt x="207613" y="1820968"/>
                  </a:lnTo>
                  <a:lnTo>
                    <a:pt x="207261" y="1826231"/>
                  </a:lnTo>
                  <a:lnTo>
                    <a:pt x="206922" y="1831494"/>
                  </a:lnTo>
                  <a:lnTo>
                    <a:pt x="206590" y="1836756"/>
                  </a:lnTo>
                  <a:lnTo>
                    <a:pt x="206262" y="1842019"/>
                  </a:lnTo>
                  <a:lnTo>
                    <a:pt x="205933" y="1847282"/>
                  </a:lnTo>
                  <a:lnTo>
                    <a:pt x="205603" y="1852545"/>
                  </a:lnTo>
                  <a:lnTo>
                    <a:pt x="205269" y="1857808"/>
                  </a:lnTo>
                  <a:lnTo>
                    <a:pt x="204931" y="1863071"/>
                  </a:lnTo>
                  <a:lnTo>
                    <a:pt x="204588" y="1868334"/>
                  </a:lnTo>
                  <a:lnTo>
                    <a:pt x="204240" y="1873597"/>
                  </a:lnTo>
                  <a:lnTo>
                    <a:pt x="203887" y="1878860"/>
                  </a:lnTo>
                  <a:lnTo>
                    <a:pt x="203531" y="1884123"/>
                  </a:lnTo>
                  <a:lnTo>
                    <a:pt x="203173" y="1889386"/>
                  </a:lnTo>
                  <a:lnTo>
                    <a:pt x="202813" y="1894648"/>
                  </a:lnTo>
                  <a:lnTo>
                    <a:pt x="202452" y="1899911"/>
                  </a:lnTo>
                  <a:lnTo>
                    <a:pt x="202092" y="1905174"/>
                  </a:lnTo>
                  <a:lnTo>
                    <a:pt x="201732" y="1910437"/>
                  </a:lnTo>
                  <a:lnTo>
                    <a:pt x="201374" y="1915700"/>
                  </a:lnTo>
                  <a:lnTo>
                    <a:pt x="201017" y="1920963"/>
                  </a:lnTo>
                  <a:lnTo>
                    <a:pt x="200662" y="1926226"/>
                  </a:lnTo>
                  <a:lnTo>
                    <a:pt x="200309" y="1931489"/>
                  </a:lnTo>
                  <a:lnTo>
                    <a:pt x="199958" y="1936752"/>
                  </a:lnTo>
                  <a:lnTo>
                    <a:pt x="199608" y="1942015"/>
                  </a:lnTo>
                  <a:lnTo>
                    <a:pt x="199261" y="1947278"/>
                  </a:lnTo>
                  <a:lnTo>
                    <a:pt x="198917" y="1952541"/>
                  </a:lnTo>
                  <a:lnTo>
                    <a:pt x="198576" y="1957803"/>
                  </a:lnTo>
                  <a:lnTo>
                    <a:pt x="198240" y="1963066"/>
                  </a:lnTo>
                  <a:lnTo>
                    <a:pt x="197908" y="1968329"/>
                  </a:lnTo>
                  <a:lnTo>
                    <a:pt x="197582" y="1973592"/>
                  </a:lnTo>
                  <a:lnTo>
                    <a:pt x="197263" y="1978855"/>
                  </a:lnTo>
                  <a:lnTo>
                    <a:pt x="196952" y="1984118"/>
                  </a:lnTo>
                  <a:lnTo>
                    <a:pt x="196648" y="1989381"/>
                  </a:lnTo>
                  <a:lnTo>
                    <a:pt x="196352" y="1994644"/>
                  </a:lnTo>
                  <a:lnTo>
                    <a:pt x="196066" y="1999907"/>
                  </a:lnTo>
                  <a:lnTo>
                    <a:pt x="195789" y="2005170"/>
                  </a:lnTo>
                  <a:lnTo>
                    <a:pt x="195519" y="2010433"/>
                  </a:lnTo>
                  <a:lnTo>
                    <a:pt x="195255" y="2015695"/>
                  </a:lnTo>
                  <a:lnTo>
                    <a:pt x="194997" y="2020958"/>
                  </a:lnTo>
                  <a:lnTo>
                    <a:pt x="194743" y="2026221"/>
                  </a:lnTo>
                  <a:lnTo>
                    <a:pt x="194492" y="2031484"/>
                  </a:lnTo>
                  <a:lnTo>
                    <a:pt x="194242" y="2036747"/>
                  </a:lnTo>
                  <a:lnTo>
                    <a:pt x="193991" y="2042010"/>
                  </a:lnTo>
                  <a:lnTo>
                    <a:pt x="193738" y="2047273"/>
                  </a:lnTo>
                  <a:lnTo>
                    <a:pt x="193483" y="2052536"/>
                  </a:lnTo>
                  <a:lnTo>
                    <a:pt x="193225" y="2057799"/>
                  </a:lnTo>
                  <a:lnTo>
                    <a:pt x="192963" y="2063062"/>
                  </a:lnTo>
                  <a:lnTo>
                    <a:pt x="192697" y="2068325"/>
                  </a:lnTo>
                  <a:lnTo>
                    <a:pt x="192428" y="2073588"/>
                  </a:lnTo>
                  <a:lnTo>
                    <a:pt x="192157" y="2078850"/>
                  </a:lnTo>
                  <a:lnTo>
                    <a:pt x="191883" y="2084113"/>
                  </a:lnTo>
                  <a:lnTo>
                    <a:pt x="191608" y="2089376"/>
                  </a:lnTo>
                  <a:lnTo>
                    <a:pt x="191334" y="2094639"/>
                  </a:lnTo>
                  <a:lnTo>
                    <a:pt x="191060" y="2099902"/>
                  </a:lnTo>
                  <a:lnTo>
                    <a:pt x="190788" y="2105165"/>
                  </a:lnTo>
                  <a:lnTo>
                    <a:pt x="190519" y="2110428"/>
                  </a:lnTo>
                  <a:lnTo>
                    <a:pt x="190253" y="2115691"/>
                  </a:lnTo>
                  <a:lnTo>
                    <a:pt x="189991" y="2120954"/>
                  </a:lnTo>
                  <a:lnTo>
                    <a:pt x="189734" y="2126217"/>
                  </a:lnTo>
                  <a:lnTo>
                    <a:pt x="189483" y="2131480"/>
                  </a:lnTo>
                  <a:lnTo>
                    <a:pt x="189238" y="2136743"/>
                  </a:lnTo>
                  <a:lnTo>
                    <a:pt x="189000" y="2142005"/>
                  </a:lnTo>
                  <a:lnTo>
                    <a:pt x="188769" y="2147268"/>
                  </a:lnTo>
                  <a:lnTo>
                    <a:pt x="188548" y="2152531"/>
                  </a:lnTo>
                  <a:lnTo>
                    <a:pt x="188337" y="2157794"/>
                  </a:lnTo>
                  <a:lnTo>
                    <a:pt x="188139" y="2163057"/>
                  </a:lnTo>
                  <a:lnTo>
                    <a:pt x="187954" y="2168320"/>
                  </a:lnTo>
                  <a:lnTo>
                    <a:pt x="187783" y="2173583"/>
                  </a:lnTo>
                  <a:lnTo>
                    <a:pt x="187627" y="2178846"/>
                  </a:lnTo>
                  <a:lnTo>
                    <a:pt x="187486" y="2184109"/>
                  </a:lnTo>
                  <a:lnTo>
                    <a:pt x="187361" y="2189372"/>
                  </a:lnTo>
                  <a:lnTo>
                    <a:pt x="187251" y="2194635"/>
                  </a:lnTo>
                  <a:lnTo>
                    <a:pt x="187157" y="2199897"/>
                  </a:lnTo>
                  <a:lnTo>
                    <a:pt x="187080" y="2205160"/>
                  </a:lnTo>
                  <a:lnTo>
                    <a:pt x="187016" y="2210423"/>
                  </a:lnTo>
                  <a:lnTo>
                    <a:pt x="186964" y="2215686"/>
                  </a:lnTo>
                  <a:lnTo>
                    <a:pt x="186920" y="2220949"/>
                  </a:lnTo>
                  <a:lnTo>
                    <a:pt x="186884" y="2226212"/>
                  </a:lnTo>
                  <a:lnTo>
                    <a:pt x="186853" y="2231475"/>
                  </a:lnTo>
                  <a:lnTo>
                    <a:pt x="186825" y="2236738"/>
                  </a:lnTo>
                  <a:lnTo>
                    <a:pt x="186797" y="2242001"/>
                  </a:lnTo>
                  <a:lnTo>
                    <a:pt x="186766" y="2247264"/>
                  </a:lnTo>
                  <a:lnTo>
                    <a:pt x="186731" y="2252527"/>
                  </a:lnTo>
                  <a:lnTo>
                    <a:pt x="186690" y="2257790"/>
                  </a:lnTo>
                  <a:lnTo>
                    <a:pt x="186641" y="2263052"/>
                  </a:lnTo>
                  <a:lnTo>
                    <a:pt x="186585" y="2268315"/>
                  </a:lnTo>
                  <a:lnTo>
                    <a:pt x="186519" y="2273578"/>
                  </a:lnTo>
                  <a:lnTo>
                    <a:pt x="186446" y="2278841"/>
                  </a:lnTo>
                  <a:lnTo>
                    <a:pt x="186363" y="2284104"/>
                  </a:lnTo>
                  <a:lnTo>
                    <a:pt x="186271" y="2289367"/>
                  </a:lnTo>
                  <a:lnTo>
                    <a:pt x="186173" y="2294630"/>
                  </a:lnTo>
                  <a:lnTo>
                    <a:pt x="186069" y="2299893"/>
                  </a:lnTo>
                  <a:lnTo>
                    <a:pt x="185960" y="2305156"/>
                  </a:lnTo>
                  <a:lnTo>
                    <a:pt x="185847" y="2310419"/>
                  </a:lnTo>
                  <a:lnTo>
                    <a:pt x="185733" y="2315682"/>
                  </a:lnTo>
                  <a:lnTo>
                    <a:pt x="185617" y="2320944"/>
                  </a:lnTo>
                  <a:lnTo>
                    <a:pt x="185501" y="2326207"/>
                  </a:lnTo>
                  <a:lnTo>
                    <a:pt x="185387" y="2331470"/>
                  </a:lnTo>
                  <a:lnTo>
                    <a:pt x="185274" y="2336733"/>
                  </a:lnTo>
                  <a:lnTo>
                    <a:pt x="185165" y="2341996"/>
                  </a:lnTo>
                  <a:lnTo>
                    <a:pt x="185058" y="2347259"/>
                  </a:lnTo>
                  <a:lnTo>
                    <a:pt x="184955" y="2352522"/>
                  </a:lnTo>
                  <a:lnTo>
                    <a:pt x="184857" y="2357785"/>
                  </a:lnTo>
                  <a:lnTo>
                    <a:pt x="184762" y="2363048"/>
                  </a:lnTo>
                  <a:lnTo>
                    <a:pt x="184673" y="2368311"/>
                  </a:lnTo>
                  <a:lnTo>
                    <a:pt x="184589" y="2373574"/>
                  </a:lnTo>
                  <a:lnTo>
                    <a:pt x="184510" y="2378837"/>
                  </a:lnTo>
                  <a:lnTo>
                    <a:pt x="184436" y="2384099"/>
                  </a:lnTo>
                  <a:lnTo>
                    <a:pt x="184367" y="2389362"/>
                  </a:lnTo>
                  <a:lnTo>
                    <a:pt x="184304" y="2394625"/>
                  </a:lnTo>
                  <a:lnTo>
                    <a:pt x="184247" y="2399888"/>
                  </a:lnTo>
                  <a:lnTo>
                    <a:pt x="184196" y="2405151"/>
                  </a:lnTo>
                  <a:lnTo>
                    <a:pt x="184152" y="2410414"/>
                  </a:lnTo>
                  <a:lnTo>
                    <a:pt x="184116" y="2415677"/>
                  </a:lnTo>
                  <a:lnTo>
                    <a:pt x="184086" y="2420940"/>
                  </a:lnTo>
                  <a:lnTo>
                    <a:pt x="184063" y="2426203"/>
                  </a:lnTo>
                  <a:lnTo>
                    <a:pt x="184046" y="2431466"/>
                  </a:lnTo>
                  <a:lnTo>
                    <a:pt x="184036" y="2436729"/>
                  </a:lnTo>
                  <a:lnTo>
                    <a:pt x="184032" y="2441992"/>
                  </a:lnTo>
                  <a:lnTo>
                    <a:pt x="184033" y="2447254"/>
                  </a:lnTo>
                  <a:lnTo>
                    <a:pt x="184039" y="2452517"/>
                  </a:lnTo>
                  <a:lnTo>
                    <a:pt x="184048" y="2457780"/>
                  </a:lnTo>
                  <a:lnTo>
                    <a:pt x="184058" y="2463043"/>
                  </a:lnTo>
                  <a:lnTo>
                    <a:pt x="184069" y="2468306"/>
                  </a:lnTo>
                  <a:lnTo>
                    <a:pt x="184078" y="2473569"/>
                  </a:lnTo>
                  <a:lnTo>
                    <a:pt x="184085" y="2478832"/>
                  </a:lnTo>
                  <a:lnTo>
                    <a:pt x="184088" y="2484095"/>
                  </a:lnTo>
                  <a:lnTo>
                    <a:pt x="184086" y="2489358"/>
                  </a:lnTo>
                  <a:lnTo>
                    <a:pt x="184076" y="2494621"/>
                  </a:lnTo>
                  <a:lnTo>
                    <a:pt x="184058" y="2499884"/>
                  </a:lnTo>
                  <a:lnTo>
                    <a:pt x="184032" y="2505146"/>
                  </a:lnTo>
                  <a:lnTo>
                    <a:pt x="183997" y="2510409"/>
                  </a:lnTo>
                  <a:lnTo>
                    <a:pt x="183953" y="2515672"/>
                  </a:lnTo>
                  <a:lnTo>
                    <a:pt x="183900" y="2520935"/>
                  </a:lnTo>
                  <a:lnTo>
                    <a:pt x="183838" y="2526198"/>
                  </a:lnTo>
                  <a:lnTo>
                    <a:pt x="183768" y="2531461"/>
                  </a:lnTo>
                  <a:lnTo>
                    <a:pt x="183691" y="2536724"/>
                  </a:lnTo>
                  <a:lnTo>
                    <a:pt x="183609" y="2541987"/>
                  </a:lnTo>
                  <a:lnTo>
                    <a:pt x="183523" y="2547250"/>
                  </a:lnTo>
                  <a:lnTo>
                    <a:pt x="183435" y="2552513"/>
                  </a:lnTo>
                  <a:lnTo>
                    <a:pt x="183345" y="2557776"/>
                  </a:lnTo>
                  <a:lnTo>
                    <a:pt x="183257" y="2563039"/>
                  </a:lnTo>
                  <a:lnTo>
                    <a:pt x="183170" y="2568301"/>
                  </a:lnTo>
                  <a:lnTo>
                    <a:pt x="183087" y="2573564"/>
                  </a:lnTo>
                  <a:lnTo>
                    <a:pt x="183009" y="2578827"/>
                  </a:lnTo>
                  <a:lnTo>
                    <a:pt x="182936" y="2584090"/>
                  </a:lnTo>
                  <a:lnTo>
                    <a:pt x="182869" y="2589353"/>
                  </a:lnTo>
                  <a:lnTo>
                    <a:pt x="182808" y="2594616"/>
                  </a:lnTo>
                  <a:lnTo>
                    <a:pt x="182753" y="2599879"/>
                  </a:lnTo>
                  <a:lnTo>
                    <a:pt x="182705" y="2605142"/>
                  </a:lnTo>
                  <a:lnTo>
                    <a:pt x="182663" y="2610405"/>
                  </a:lnTo>
                  <a:lnTo>
                    <a:pt x="182626" y="2615668"/>
                  </a:lnTo>
                  <a:lnTo>
                    <a:pt x="182594" y="2620931"/>
                  </a:lnTo>
                  <a:lnTo>
                    <a:pt x="182566" y="2626193"/>
                  </a:lnTo>
                  <a:lnTo>
                    <a:pt x="182541" y="2631456"/>
                  </a:lnTo>
                  <a:lnTo>
                    <a:pt x="182518" y="2636719"/>
                  </a:lnTo>
                  <a:lnTo>
                    <a:pt x="182497" y="2641982"/>
                  </a:lnTo>
                  <a:lnTo>
                    <a:pt x="182477" y="2647245"/>
                  </a:lnTo>
                  <a:lnTo>
                    <a:pt x="182458" y="2652508"/>
                  </a:lnTo>
                  <a:lnTo>
                    <a:pt x="182438" y="2657771"/>
                  </a:lnTo>
                  <a:lnTo>
                    <a:pt x="182417" y="2663034"/>
                  </a:lnTo>
                  <a:lnTo>
                    <a:pt x="182396" y="2668297"/>
                  </a:lnTo>
                  <a:lnTo>
                    <a:pt x="182373" y="2673560"/>
                  </a:lnTo>
                  <a:lnTo>
                    <a:pt x="182350" y="2678823"/>
                  </a:lnTo>
                  <a:lnTo>
                    <a:pt x="182325" y="2684086"/>
                  </a:lnTo>
                  <a:lnTo>
                    <a:pt x="182299" y="2689348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4" name="pg34">
              <a:extLst>
                <a:ext uri="{FF2B5EF4-FFF2-40B4-BE49-F238E27FC236}">
                  <a16:creationId xmlns:a16="http://schemas.microsoft.com/office/drawing/2014/main" id="{4119E60B-8E08-6A7F-2F25-0F93A674350D}"/>
                </a:ext>
              </a:extLst>
            </p:cNvPr>
            <p:cNvSpPr/>
            <p:nvPr/>
          </p:nvSpPr>
          <p:spPr>
            <a:xfrm>
              <a:off x="6396017" y="3834688"/>
              <a:ext cx="334550" cy="2927336"/>
            </a:xfrm>
            <a:custGeom>
              <a:avLst/>
              <a:gdLst/>
              <a:ahLst/>
              <a:cxnLst/>
              <a:rect l="0" t="0" r="0" b="0"/>
              <a:pathLst>
                <a:path w="334550" h="2927336">
                  <a:moveTo>
                    <a:pt x="167051" y="2927336"/>
                  </a:moveTo>
                  <a:lnTo>
                    <a:pt x="167047" y="2921607"/>
                  </a:lnTo>
                  <a:lnTo>
                    <a:pt x="167044" y="2915879"/>
                  </a:lnTo>
                  <a:lnTo>
                    <a:pt x="167041" y="2910150"/>
                  </a:lnTo>
                  <a:lnTo>
                    <a:pt x="167037" y="2904421"/>
                  </a:lnTo>
                  <a:lnTo>
                    <a:pt x="167034" y="2898693"/>
                  </a:lnTo>
                  <a:lnTo>
                    <a:pt x="167028" y="2892964"/>
                  </a:lnTo>
                  <a:lnTo>
                    <a:pt x="167022" y="2887236"/>
                  </a:lnTo>
                  <a:lnTo>
                    <a:pt x="167012" y="2881507"/>
                  </a:lnTo>
                  <a:lnTo>
                    <a:pt x="167000" y="2875778"/>
                  </a:lnTo>
                  <a:lnTo>
                    <a:pt x="166985" y="2870050"/>
                  </a:lnTo>
                  <a:lnTo>
                    <a:pt x="166966" y="2864321"/>
                  </a:lnTo>
                  <a:lnTo>
                    <a:pt x="166943" y="2858592"/>
                  </a:lnTo>
                  <a:lnTo>
                    <a:pt x="166914" y="2852864"/>
                  </a:lnTo>
                  <a:lnTo>
                    <a:pt x="166881" y="2847135"/>
                  </a:lnTo>
                  <a:lnTo>
                    <a:pt x="166842" y="2841406"/>
                  </a:lnTo>
                  <a:lnTo>
                    <a:pt x="166799" y="2835678"/>
                  </a:lnTo>
                  <a:lnTo>
                    <a:pt x="166752" y="2829949"/>
                  </a:lnTo>
                  <a:lnTo>
                    <a:pt x="166700" y="2824220"/>
                  </a:lnTo>
                  <a:lnTo>
                    <a:pt x="166645" y="2818492"/>
                  </a:lnTo>
                  <a:lnTo>
                    <a:pt x="166587" y="2812763"/>
                  </a:lnTo>
                  <a:lnTo>
                    <a:pt x="166527" y="2807035"/>
                  </a:lnTo>
                  <a:lnTo>
                    <a:pt x="166465" y="2801306"/>
                  </a:lnTo>
                  <a:lnTo>
                    <a:pt x="166403" y="2795577"/>
                  </a:lnTo>
                  <a:lnTo>
                    <a:pt x="166342" y="2789849"/>
                  </a:lnTo>
                  <a:lnTo>
                    <a:pt x="166283" y="2784120"/>
                  </a:lnTo>
                  <a:lnTo>
                    <a:pt x="166226" y="2778391"/>
                  </a:lnTo>
                  <a:lnTo>
                    <a:pt x="166172" y="2772663"/>
                  </a:lnTo>
                  <a:lnTo>
                    <a:pt x="166123" y="2766934"/>
                  </a:lnTo>
                  <a:lnTo>
                    <a:pt x="166078" y="2761205"/>
                  </a:lnTo>
                  <a:lnTo>
                    <a:pt x="166037" y="2755477"/>
                  </a:lnTo>
                  <a:lnTo>
                    <a:pt x="166000" y="2749748"/>
                  </a:lnTo>
                  <a:lnTo>
                    <a:pt x="165968" y="2744019"/>
                  </a:lnTo>
                  <a:lnTo>
                    <a:pt x="165938" y="2738291"/>
                  </a:lnTo>
                  <a:lnTo>
                    <a:pt x="165912" y="2732562"/>
                  </a:lnTo>
                  <a:lnTo>
                    <a:pt x="165887" y="2726834"/>
                  </a:lnTo>
                  <a:lnTo>
                    <a:pt x="165862" y="2721105"/>
                  </a:lnTo>
                  <a:lnTo>
                    <a:pt x="165836" y="2715376"/>
                  </a:lnTo>
                  <a:lnTo>
                    <a:pt x="165809" y="2709648"/>
                  </a:lnTo>
                  <a:lnTo>
                    <a:pt x="165777" y="2703919"/>
                  </a:lnTo>
                  <a:lnTo>
                    <a:pt x="165741" y="2698190"/>
                  </a:lnTo>
                  <a:lnTo>
                    <a:pt x="165699" y="2692462"/>
                  </a:lnTo>
                  <a:lnTo>
                    <a:pt x="165649" y="2686733"/>
                  </a:lnTo>
                  <a:lnTo>
                    <a:pt x="165591" y="2681004"/>
                  </a:lnTo>
                  <a:lnTo>
                    <a:pt x="165525" y="2675276"/>
                  </a:lnTo>
                  <a:lnTo>
                    <a:pt x="165450" y="2669547"/>
                  </a:lnTo>
                  <a:lnTo>
                    <a:pt x="165366" y="2663818"/>
                  </a:lnTo>
                  <a:lnTo>
                    <a:pt x="165274" y="2658090"/>
                  </a:lnTo>
                  <a:lnTo>
                    <a:pt x="165174" y="2652361"/>
                  </a:lnTo>
                  <a:lnTo>
                    <a:pt x="165065" y="2646633"/>
                  </a:lnTo>
                  <a:lnTo>
                    <a:pt x="164951" y="2640904"/>
                  </a:lnTo>
                  <a:lnTo>
                    <a:pt x="164832" y="2635175"/>
                  </a:lnTo>
                  <a:lnTo>
                    <a:pt x="164710" y="2629447"/>
                  </a:lnTo>
                  <a:lnTo>
                    <a:pt x="164586" y="2623718"/>
                  </a:lnTo>
                  <a:lnTo>
                    <a:pt x="164462" y="2617989"/>
                  </a:lnTo>
                  <a:lnTo>
                    <a:pt x="164339" y="2612261"/>
                  </a:lnTo>
                  <a:lnTo>
                    <a:pt x="164220" y="2606532"/>
                  </a:lnTo>
                  <a:lnTo>
                    <a:pt x="164106" y="2600803"/>
                  </a:lnTo>
                  <a:lnTo>
                    <a:pt x="163998" y="2595075"/>
                  </a:lnTo>
                  <a:lnTo>
                    <a:pt x="163897" y="2589346"/>
                  </a:lnTo>
                  <a:lnTo>
                    <a:pt x="163805" y="2583617"/>
                  </a:lnTo>
                  <a:lnTo>
                    <a:pt x="163721" y="2577889"/>
                  </a:lnTo>
                  <a:lnTo>
                    <a:pt x="163647" y="2572160"/>
                  </a:lnTo>
                  <a:lnTo>
                    <a:pt x="163584" y="2566432"/>
                  </a:lnTo>
                  <a:lnTo>
                    <a:pt x="163530" y="2560703"/>
                  </a:lnTo>
                  <a:lnTo>
                    <a:pt x="163484" y="2554974"/>
                  </a:lnTo>
                  <a:lnTo>
                    <a:pt x="163447" y="2549246"/>
                  </a:lnTo>
                  <a:lnTo>
                    <a:pt x="163416" y="2543517"/>
                  </a:lnTo>
                  <a:lnTo>
                    <a:pt x="163389" y="2537788"/>
                  </a:lnTo>
                  <a:lnTo>
                    <a:pt x="163367" y="2532060"/>
                  </a:lnTo>
                  <a:lnTo>
                    <a:pt x="163346" y="2526331"/>
                  </a:lnTo>
                  <a:lnTo>
                    <a:pt x="163325" y="2520602"/>
                  </a:lnTo>
                  <a:lnTo>
                    <a:pt x="163302" y="2514874"/>
                  </a:lnTo>
                  <a:lnTo>
                    <a:pt x="163274" y="2509145"/>
                  </a:lnTo>
                  <a:lnTo>
                    <a:pt x="163240" y="2503416"/>
                  </a:lnTo>
                  <a:lnTo>
                    <a:pt x="163199" y="2497688"/>
                  </a:lnTo>
                  <a:lnTo>
                    <a:pt x="163150" y="2491959"/>
                  </a:lnTo>
                  <a:lnTo>
                    <a:pt x="163090" y="2486231"/>
                  </a:lnTo>
                  <a:lnTo>
                    <a:pt x="163020" y="2480502"/>
                  </a:lnTo>
                  <a:lnTo>
                    <a:pt x="162939" y="2474773"/>
                  </a:lnTo>
                  <a:lnTo>
                    <a:pt x="162848" y="2469045"/>
                  </a:lnTo>
                  <a:lnTo>
                    <a:pt x="162748" y="2463316"/>
                  </a:lnTo>
                  <a:lnTo>
                    <a:pt x="162639" y="2457587"/>
                  </a:lnTo>
                  <a:lnTo>
                    <a:pt x="162523" y="2451859"/>
                  </a:lnTo>
                  <a:lnTo>
                    <a:pt x="162400" y="2446130"/>
                  </a:lnTo>
                  <a:lnTo>
                    <a:pt x="162272" y="2440401"/>
                  </a:lnTo>
                  <a:lnTo>
                    <a:pt x="162140" y="2434673"/>
                  </a:lnTo>
                  <a:lnTo>
                    <a:pt x="162007" y="2428944"/>
                  </a:lnTo>
                  <a:lnTo>
                    <a:pt x="161874" y="2423215"/>
                  </a:lnTo>
                  <a:lnTo>
                    <a:pt x="161740" y="2417487"/>
                  </a:lnTo>
                  <a:lnTo>
                    <a:pt x="161608" y="2411758"/>
                  </a:lnTo>
                  <a:lnTo>
                    <a:pt x="161478" y="2406030"/>
                  </a:lnTo>
                  <a:lnTo>
                    <a:pt x="161351" y="2400301"/>
                  </a:lnTo>
                  <a:lnTo>
                    <a:pt x="161226" y="2394572"/>
                  </a:lnTo>
                  <a:lnTo>
                    <a:pt x="161103" y="2388844"/>
                  </a:lnTo>
                  <a:lnTo>
                    <a:pt x="160982" y="2383115"/>
                  </a:lnTo>
                  <a:lnTo>
                    <a:pt x="160862" y="2377386"/>
                  </a:lnTo>
                  <a:lnTo>
                    <a:pt x="160742" y="2371658"/>
                  </a:lnTo>
                  <a:lnTo>
                    <a:pt x="160622" y="2365929"/>
                  </a:lnTo>
                  <a:lnTo>
                    <a:pt x="160499" y="2360200"/>
                  </a:lnTo>
                  <a:lnTo>
                    <a:pt x="160375" y="2354472"/>
                  </a:lnTo>
                  <a:lnTo>
                    <a:pt x="160247" y="2348743"/>
                  </a:lnTo>
                  <a:lnTo>
                    <a:pt x="160115" y="2343014"/>
                  </a:lnTo>
                  <a:lnTo>
                    <a:pt x="159978" y="2337286"/>
                  </a:lnTo>
                  <a:lnTo>
                    <a:pt x="159837" y="2331557"/>
                  </a:lnTo>
                  <a:lnTo>
                    <a:pt x="159690" y="2325829"/>
                  </a:lnTo>
                  <a:lnTo>
                    <a:pt x="159536" y="2320100"/>
                  </a:lnTo>
                  <a:lnTo>
                    <a:pt x="159376" y="2314371"/>
                  </a:lnTo>
                  <a:lnTo>
                    <a:pt x="159210" y="2308643"/>
                  </a:lnTo>
                  <a:lnTo>
                    <a:pt x="159038" y="2302914"/>
                  </a:lnTo>
                  <a:lnTo>
                    <a:pt x="158859" y="2297185"/>
                  </a:lnTo>
                  <a:lnTo>
                    <a:pt x="158674" y="2291457"/>
                  </a:lnTo>
                  <a:lnTo>
                    <a:pt x="158483" y="2285728"/>
                  </a:lnTo>
                  <a:lnTo>
                    <a:pt x="158285" y="2279999"/>
                  </a:lnTo>
                  <a:lnTo>
                    <a:pt x="158081" y="2274271"/>
                  </a:lnTo>
                  <a:lnTo>
                    <a:pt x="157870" y="2268542"/>
                  </a:lnTo>
                  <a:lnTo>
                    <a:pt x="157655" y="2262813"/>
                  </a:lnTo>
                  <a:lnTo>
                    <a:pt x="157433" y="2257085"/>
                  </a:lnTo>
                  <a:lnTo>
                    <a:pt x="157207" y="2251356"/>
                  </a:lnTo>
                  <a:lnTo>
                    <a:pt x="156976" y="2245628"/>
                  </a:lnTo>
                  <a:lnTo>
                    <a:pt x="156740" y="2239899"/>
                  </a:lnTo>
                  <a:lnTo>
                    <a:pt x="156500" y="2234170"/>
                  </a:lnTo>
                  <a:lnTo>
                    <a:pt x="156256" y="2228442"/>
                  </a:lnTo>
                  <a:lnTo>
                    <a:pt x="156010" y="2222713"/>
                  </a:lnTo>
                  <a:lnTo>
                    <a:pt x="155762" y="2216984"/>
                  </a:lnTo>
                  <a:lnTo>
                    <a:pt x="155511" y="2211256"/>
                  </a:lnTo>
                  <a:lnTo>
                    <a:pt x="155259" y="2205527"/>
                  </a:lnTo>
                  <a:lnTo>
                    <a:pt x="155006" y="2199798"/>
                  </a:lnTo>
                  <a:lnTo>
                    <a:pt x="154751" y="2194070"/>
                  </a:lnTo>
                  <a:lnTo>
                    <a:pt x="154495" y="2188341"/>
                  </a:lnTo>
                  <a:lnTo>
                    <a:pt x="154237" y="2182612"/>
                  </a:lnTo>
                  <a:lnTo>
                    <a:pt x="153978" y="2176884"/>
                  </a:lnTo>
                  <a:lnTo>
                    <a:pt x="153716" y="2171155"/>
                  </a:lnTo>
                  <a:lnTo>
                    <a:pt x="153452" y="2165427"/>
                  </a:lnTo>
                  <a:lnTo>
                    <a:pt x="153185" y="2159698"/>
                  </a:lnTo>
                  <a:lnTo>
                    <a:pt x="152914" y="2153969"/>
                  </a:lnTo>
                  <a:lnTo>
                    <a:pt x="152639" y="2148241"/>
                  </a:lnTo>
                  <a:lnTo>
                    <a:pt x="152360" y="2142512"/>
                  </a:lnTo>
                  <a:lnTo>
                    <a:pt x="152078" y="2136783"/>
                  </a:lnTo>
                  <a:lnTo>
                    <a:pt x="151792" y="2131055"/>
                  </a:lnTo>
                  <a:lnTo>
                    <a:pt x="151502" y="2125326"/>
                  </a:lnTo>
                  <a:lnTo>
                    <a:pt x="151210" y="2119597"/>
                  </a:lnTo>
                  <a:lnTo>
                    <a:pt x="150915" y="2113869"/>
                  </a:lnTo>
                  <a:lnTo>
                    <a:pt x="150619" y="2108140"/>
                  </a:lnTo>
                  <a:lnTo>
                    <a:pt x="150323" y="2102411"/>
                  </a:lnTo>
                  <a:lnTo>
                    <a:pt x="150029" y="2096683"/>
                  </a:lnTo>
                  <a:lnTo>
                    <a:pt x="149736" y="2090954"/>
                  </a:lnTo>
                  <a:lnTo>
                    <a:pt x="149446" y="2085226"/>
                  </a:lnTo>
                  <a:lnTo>
                    <a:pt x="149160" y="2079497"/>
                  </a:lnTo>
                  <a:lnTo>
                    <a:pt x="148878" y="2073768"/>
                  </a:lnTo>
                  <a:lnTo>
                    <a:pt x="148600" y="2068040"/>
                  </a:lnTo>
                  <a:lnTo>
                    <a:pt x="148326" y="2062311"/>
                  </a:lnTo>
                  <a:lnTo>
                    <a:pt x="148055" y="2056582"/>
                  </a:lnTo>
                  <a:lnTo>
                    <a:pt x="147784" y="2050854"/>
                  </a:lnTo>
                  <a:lnTo>
                    <a:pt x="147514" y="2045125"/>
                  </a:lnTo>
                  <a:lnTo>
                    <a:pt x="147240" y="2039396"/>
                  </a:lnTo>
                  <a:lnTo>
                    <a:pt x="146961" y="2033668"/>
                  </a:lnTo>
                  <a:lnTo>
                    <a:pt x="146672" y="2027939"/>
                  </a:lnTo>
                  <a:lnTo>
                    <a:pt x="146370" y="2022210"/>
                  </a:lnTo>
                  <a:lnTo>
                    <a:pt x="146052" y="2016482"/>
                  </a:lnTo>
                  <a:lnTo>
                    <a:pt x="145714" y="2010753"/>
                  </a:lnTo>
                  <a:lnTo>
                    <a:pt x="145353" y="2005025"/>
                  </a:lnTo>
                  <a:lnTo>
                    <a:pt x="144966" y="1999296"/>
                  </a:lnTo>
                  <a:lnTo>
                    <a:pt x="144545" y="1993567"/>
                  </a:lnTo>
                  <a:lnTo>
                    <a:pt x="144088" y="1987839"/>
                  </a:lnTo>
                  <a:lnTo>
                    <a:pt x="143593" y="1982110"/>
                  </a:lnTo>
                  <a:lnTo>
                    <a:pt x="143061" y="1976381"/>
                  </a:lnTo>
                  <a:lnTo>
                    <a:pt x="142488" y="1970653"/>
                  </a:lnTo>
                  <a:lnTo>
                    <a:pt x="141875" y="1964924"/>
                  </a:lnTo>
                  <a:lnTo>
                    <a:pt x="141221" y="1959195"/>
                  </a:lnTo>
                  <a:lnTo>
                    <a:pt x="140523" y="1953467"/>
                  </a:lnTo>
                  <a:lnTo>
                    <a:pt x="139781" y="1947738"/>
                  </a:lnTo>
                  <a:lnTo>
                    <a:pt x="139001" y="1942009"/>
                  </a:lnTo>
                  <a:lnTo>
                    <a:pt x="138186" y="1936281"/>
                  </a:lnTo>
                  <a:lnTo>
                    <a:pt x="137339" y="1930552"/>
                  </a:lnTo>
                  <a:lnTo>
                    <a:pt x="136462" y="1924824"/>
                  </a:lnTo>
                  <a:lnTo>
                    <a:pt x="135560" y="1919095"/>
                  </a:lnTo>
                  <a:lnTo>
                    <a:pt x="134635" y="1913366"/>
                  </a:lnTo>
                  <a:lnTo>
                    <a:pt x="133690" y="1907638"/>
                  </a:lnTo>
                  <a:lnTo>
                    <a:pt x="132733" y="1901909"/>
                  </a:lnTo>
                  <a:lnTo>
                    <a:pt x="131767" y="1896180"/>
                  </a:lnTo>
                  <a:lnTo>
                    <a:pt x="130796" y="1890452"/>
                  </a:lnTo>
                  <a:lnTo>
                    <a:pt x="129824" y="1884723"/>
                  </a:lnTo>
                  <a:lnTo>
                    <a:pt x="128853" y="1878994"/>
                  </a:lnTo>
                  <a:lnTo>
                    <a:pt x="127885" y="1873266"/>
                  </a:lnTo>
                  <a:lnTo>
                    <a:pt x="126925" y="1867537"/>
                  </a:lnTo>
                  <a:lnTo>
                    <a:pt x="125972" y="1861808"/>
                  </a:lnTo>
                  <a:lnTo>
                    <a:pt x="125028" y="1856080"/>
                  </a:lnTo>
                  <a:lnTo>
                    <a:pt x="124091" y="1850351"/>
                  </a:lnTo>
                  <a:lnTo>
                    <a:pt x="123161" y="1844623"/>
                  </a:lnTo>
                  <a:lnTo>
                    <a:pt x="122238" y="1838894"/>
                  </a:lnTo>
                  <a:lnTo>
                    <a:pt x="121321" y="1833165"/>
                  </a:lnTo>
                  <a:lnTo>
                    <a:pt x="120406" y="1827437"/>
                  </a:lnTo>
                  <a:lnTo>
                    <a:pt x="119493" y="1821708"/>
                  </a:lnTo>
                  <a:lnTo>
                    <a:pt x="118577" y="1815979"/>
                  </a:lnTo>
                  <a:lnTo>
                    <a:pt x="117658" y="1810251"/>
                  </a:lnTo>
                  <a:lnTo>
                    <a:pt x="116733" y="1804522"/>
                  </a:lnTo>
                  <a:lnTo>
                    <a:pt x="115800" y="1798793"/>
                  </a:lnTo>
                  <a:lnTo>
                    <a:pt x="114857" y="1793065"/>
                  </a:lnTo>
                  <a:lnTo>
                    <a:pt x="113900" y="1787336"/>
                  </a:lnTo>
                  <a:lnTo>
                    <a:pt x="112928" y="1781607"/>
                  </a:lnTo>
                  <a:lnTo>
                    <a:pt x="111940" y="1775879"/>
                  </a:lnTo>
                  <a:lnTo>
                    <a:pt x="110936" y="1770150"/>
                  </a:lnTo>
                  <a:lnTo>
                    <a:pt x="109913" y="1764422"/>
                  </a:lnTo>
                  <a:lnTo>
                    <a:pt x="108870" y="1758693"/>
                  </a:lnTo>
                  <a:lnTo>
                    <a:pt x="107806" y="1752964"/>
                  </a:lnTo>
                  <a:lnTo>
                    <a:pt x="106717" y="1747236"/>
                  </a:lnTo>
                  <a:lnTo>
                    <a:pt x="105600" y="1741507"/>
                  </a:lnTo>
                  <a:lnTo>
                    <a:pt x="104456" y="1735778"/>
                  </a:lnTo>
                  <a:lnTo>
                    <a:pt x="103283" y="1730050"/>
                  </a:lnTo>
                  <a:lnTo>
                    <a:pt x="102079" y="1724321"/>
                  </a:lnTo>
                  <a:lnTo>
                    <a:pt x="100842" y="1718592"/>
                  </a:lnTo>
                  <a:lnTo>
                    <a:pt x="99570" y="1712864"/>
                  </a:lnTo>
                  <a:lnTo>
                    <a:pt x="98258" y="1707135"/>
                  </a:lnTo>
                  <a:lnTo>
                    <a:pt x="96903" y="1701406"/>
                  </a:lnTo>
                  <a:lnTo>
                    <a:pt x="95508" y="1695678"/>
                  </a:lnTo>
                  <a:lnTo>
                    <a:pt x="94073" y="1689949"/>
                  </a:lnTo>
                  <a:lnTo>
                    <a:pt x="92597" y="1684221"/>
                  </a:lnTo>
                  <a:lnTo>
                    <a:pt x="91083" y="1678492"/>
                  </a:lnTo>
                  <a:lnTo>
                    <a:pt x="89530" y="1672763"/>
                  </a:lnTo>
                  <a:lnTo>
                    <a:pt x="87939" y="1667035"/>
                  </a:lnTo>
                  <a:lnTo>
                    <a:pt x="86311" y="1661306"/>
                  </a:lnTo>
                  <a:lnTo>
                    <a:pt x="84653" y="1655577"/>
                  </a:lnTo>
                  <a:lnTo>
                    <a:pt x="82972" y="1649849"/>
                  </a:lnTo>
                  <a:lnTo>
                    <a:pt x="81269" y="1644120"/>
                  </a:lnTo>
                  <a:lnTo>
                    <a:pt x="79550" y="1638391"/>
                  </a:lnTo>
                  <a:lnTo>
                    <a:pt x="77820" y="1632663"/>
                  </a:lnTo>
                  <a:lnTo>
                    <a:pt x="76083" y="1626934"/>
                  </a:lnTo>
                  <a:lnTo>
                    <a:pt x="74345" y="1621205"/>
                  </a:lnTo>
                  <a:lnTo>
                    <a:pt x="72613" y="1615477"/>
                  </a:lnTo>
                  <a:lnTo>
                    <a:pt x="70889" y="1609748"/>
                  </a:lnTo>
                  <a:lnTo>
                    <a:pt x="69179" y="1604020"/>
                  </a:lnTo>
                  <a:lnTo>
                    <a:pt x="67487" y="1598291"/>
                  </a:lnTo>
                  <a:lnTo>
                    <a:pt x="65816" y="1592562"/>
                  </a:lnTo>
                  <a:lnTo>
                    <a:pt x="64170" y="1586834"/>
                  </a:lnTo>
                  <a:lnTo>
                    <a:pt x="62559" y="1581105"/>
                  </a:lnTo>
                  <a:lnTo>
                    <a:pt x="60981" y="1575376"/>
                  </a:lnTo>
                  <a:lnTo>
                    <a:pt x="59439" y="1569648"/>
                  </a:lnTo>
                  <a:lnTo>
                    <a:pt x="57934" y="1563919"/>
                  </a:lnTo>
                  <a:lnTo>
                    <a:pt x="56470" y="1558190"/>
                  </a:lnTo>
                  <a:lnTo>
                    <a:pt x="55048" y="1552462"/>
                  </a:lnTo>
                  <a:lnTo>
                    <a:pt x="53669" y="1546733"/>
                  </a:lnTo>
                  <a:lnTo>
                    <a:pt x="52340" y="1541004"/>
                  </a:lnTo>
                  <a:lnTo>
                    <a:pt x="51057" y="1535276"/>
                  </a:lnTo>
                  <a:lnTo>
                    <a:pt x="49817" y="1529547"/>
                  </a:lnTo>
                  <a:lnTo>
                    <a:pt x="48619" y="1523819"/>
                  </a:lnTo>
                  <a:lnTo>
                    <a:pt x="47459" y="1518090"/>
                  </a:lnTo>
                  <a:lnTo>
                    <a:pt x="46335" y="1512361"/>
                  </a:lnTo>
                  <a:lnTo>
                    <a:pt x="45243" y="1506633"/>
                  </a:lnTo>
                  <a:lnTo>
                    <a:pt x="44180" y="1500904"/>
                  </a:lnTo>
                  <a:lnTo>
                    <a:pt x="43139" y="1495175"/>
                  </a:lnTo>
                  <a:lnTo>
                    <a:pt x="42111" y="1489447"/>
                  </a:lnTo>
                  <a:lnTo>
                    <a:pt x="41090" y="1483718"/>
                  </a:lnTo>
                  <a:lnTo>
                    <a:pt x="40070" y="1477989"/>
                  </a:lnTo>
                  <a:lnTo>
                    <a:pt x="39046" y="1472261"/>
                  </a:lnTo>
                  <a:lnTo>
                    <a:pt x="38010" y="1466532"/>
                  </a:lnTo>
                  <a:lnTo>
                    <a:pt x="36957" y="1460803"/>
                  </a:lnTo>
                  <a:lnTo>
                    <a:pt x="35880" y="1455075"/>
                  </a:lnTo>
                  <a:lnTo>
                    <a:pt x="34777" y="1449346"/>
                  </a:lnTo>
                  <a:lnTo>
                    <a:pt x="33647" y="1443618"/>
                  </a:lnTo>
                  <a:lnTo>
                    <a:pt x="32490" y="1437889"/>
                  </a:lnTo>
                  <a:lnTo>
                    <a:pt x="31304" y="1432160"/>
                  </a:lnTo>
                  <a:lnTo>
                    <a:pt x="30091" y="1426432"/>
                  </a:lnTo>
                  <a:lnTo>
                    <a:pt x="28852" y="1420703"/>
                  </a:lnTo>
                  <a:lnTo>
                    <a:pt x="27590" y="1414974"/>
                  </a:lnTo>
                  <a:lnTo>
                    <a:pt x="26313" y="1409246"/>
                  </a:lnTo>
                  <a:lnTo>
                    <a:pt x="25025" y="1403517"/>
                  </a:lnTo>
                  <a:lnTo>
                    <a:pt x="23732" y="1397788"/>
                  </a:lnTo>
                  <a:lnTo>
                    <a:pt x="22438" y="1392060"/>
                  </a:lnTo>
                  <a:lnTo>
                    <a:pt x="21149" y="1386331"/>
                  </a:lnTo>
                  <a:lnTo>
                    <a:pt x="19869" y="1380602"/>
                  </a:lnTo>
                  <a:lnTo>
                    <a:pt x="18607" y="1374874"/>
                  </a:lnTo>
                  <a:lnTo>
                    <a:pt x="17364" y="1369145"/>
                  </a:lnTo>
                  <a:lnTo>
                    <a:pt x="16142" y="1363417"/>
                  </a:lnTo>
                  <a:lnTo>
                    <a:pt x="14944" y="1357688"/>
                  </a:lnTo>
                  <a:lnTo>
                    <a:pt x="13771" y="1351959"/>
                  </a:lnTo>
                  <a:lnTo>
                    <a:pt x="12626" y="1346231"/>
                  </a:lnTo>
                  <a:lnTo>
                    <a:pt x="11508" y="1340502"/>
                  </a:lnTo>
                  <a:lnTo>
                    <a:pt x="10423" y="1334773"/>
                  </a:lnTo>
                  <a:lnTo>
                    <a:pt x="9367" y="1329045"/>
                  </a:lnTo>
                  <a:lnTo>
                    <a:pt x="8342" y="1323316"/>
                  </a:lnTo>
                  <a:lnTo>
                    <a:pt x="7349" y="1317587"/>
                  </a:lnTo>
                  <a:lnTo>
                    <a:pt x="6391" y="1311859"/>
                  </a:lnTo>
                  <a:lnTo>
                    <a:pt x="5471" y="1306130"/>
                  </a:lnTo>
                  <a:lnTo>
                    <a:pt x="4593" y="1300401"/>
                  </a:lnTo>
                  <a:lnTo>
                    <a:pt x="3773" y="1294673"/>
                  </a:lnTo>
                  <a:lnTo>
                    <a:pt x="3011" y="1288944"/>
                  </a:lnTo>
                  <a:lnTo>
                    <a:pt x="2315" y="1283216"/>
                  </a:lnTo>
                  <a:lnTo>
                    <a:pt x="1691" y="1277487"/>
                  </a:lnTo>
                  <a:lnTo>
                    <a:pt x="1149" y="1271758"/>
                  </a:lnTo>
                  <a:lnTo>
                    <a:pt x="697" y="1266030"/>
                  </a:lnTo>
                  <a:lnTo>
                    <a:pt x="343" y="1260301"/>
                  </a:lnTo>
                  <a:lnTo>
                    <a:pt x="111" y="1254572"/>
                  </a:lnTo>
                  <a:lnTo>
                    <a:pt x="0" y="1248844"/>
                  </a:lnTo>
                  <a:lnTo>
                    <a:pt x="7" y="1243115"/>
                  </a:lnTo>
                  <a:lnTo>
                    <a:pt x="136" y="1237386"/>
                  </a:lnTo>
                  <a:lnTo>
                    <a:pt x="386" y="1231658"/>
                  </a:lnTo>
                  <a:lnTo>
                    <a:pt x="758" y="1225929"/>
                  </a:lnTo>
                  <a:lnTo>
                    <a:pt x="1248" y="1220200"/>
                  </a:lnTo>
                  <a:lnTo>
                    <a:pt x="1862" y="1214472"/>
                  </a:lnTo>
                  <a:lnTo>
                    <a:pt x="2588" y="1208743"/>
                  </a:lnTo>
                  <a:lnTo>
                    <a:pt x="3405" y="1203015"/>
                  </a:lnTo>
                  <a:lnTo>
                    <a:pt x="4304" y="1197286"/>
                  </a:lnTo>
                  <a:lnTo>
                    <a:pt x="5273" y="1191557"/>
                  </a:lnTo>
                  <a:lnTo>
                    <a:pt x="6301" y="1185829"/>
                  </a:lnTo>
                  <a:lnTo>
                    <a:pt x="7375" y="1180100"/>
                  </a:lnTo>
                  <a:lnTo>
                    <a:pt x="8486" y="1174371"/>
                  </a:lnTo>
                  <a:lnTo>
                    <a:pt x="9619" y="1168643"/>
                  </a:lnTo>
                  <a:lnTo>
                    <a:pt x="10762" y="1162914"/>
                  </a:lnTo>
                  <a:lnTo>
                    <a:pt x="11905" y="1157185"/>
                  </a:lnTo>
                  <a:lnTo>
                    <a:pt x="13043" y="1151457"/>
                  </a:lnTo>
                  <a:lnTo>
                    <a:pt x="14171" y="1145728"/>
                  </a:lnTo>
                  <a:lnTo>
                    <a:pt x="15284" y="1139999"/>
                  </a:lnTo>
                  <a:lnTo>
                    <a:pt x="16380" y="1134271"/>
                  </a:lnTo>
                  <a:lnTo>
                    <a:pt x="17456" y="1128542"/>
                  </a:lnTo>
                  <a:lnTo>
                    <a:pt x="18516" y="1122814"/>
                  </a:lnTo>
                  <a:lnTo>
                    <a:pt x="19563" y="1117085"/>
                  </a:lnTo>
                  <a:lnTo>
                    <a:pt x="20598" y="1111356"/>
                  </a:lnTo>
                  <a:lnTo>
                    <a:pt x="21627" y="1105628"/>
                  </a:lnTo>
                  <a:lnTo>
                    <a:pt x="22651" y="1099899"/>
                  </a:lnTo>
                  <a:lnTo>
                    <a:pt x="23675" y="1094170"/>
                  </a:lnTo>
                  <a:lnTo>
                    <a:pt x="24704" y="1088442"/>
                  </a:lnTo>
                  <a:lnTo>
                    <a:pt x="25739" y="1082713"/>
                  </a:lnTo>
                  <a:lnTo>
                    <a:pt x="26783" y="1076984"/>
                  </a:lnTo>
                  <a:lnTo>
                    <a:pt x="27838" y="1071256"/>
                  </a:lnTo>
                  <a:lnTo>
                    <a:pt x="28904" y="1065527"/>
                  </a:lnTo>
                  <a:lnTo>
                    <a:pt x="29981" y="1059798"/>
                  </a:lnTo>
                  <a:lnTo>
                    <a:pt x="31069" y="1054070"/>
                  </a:lnTo>
                  <a:lnTo>
                    <a:pt x="32168" y="1048341"/>
                  </a:lnTo>
                  <a:lnTo>
                    <a:pt x="33276" y="1042613"/>
                  </a:lnTo>
                  <a:lnTo>
                    <a:pt x="34390" y="1036884"/>
                  </a:lnTo>
                  <a:lnTo>
                    <a:pt x="35509" y="1031155"/>
                  </a:lnTo>
                  <a:lnTo>
                    <a:pt x="36631" y="1025427"/>
                  </a:lnTo>
                  <a:lnTo>
                    <a:pt x="37758" y="1019698"/>
                  </a:lnTo>
                  <a:lnTo>
                    <a:pt x="38886" y="1013969"/>
                  </a:lnTo>
                  <a:lnTo>
                    <a:pt x="40018" y="1008241"/>
                  </a:lnTo>
                  <a:lnTo>
                    <a:pt x="41155" y="1002512"/>
                  </a:lnTo>
                  <a:lnTo>
                    <a:pt x="42297" y="996783"/>
                  </a:lnTo>
                  <a:lnTo>
                    <a:pt x="43446" y="991055"/>
                  </a:lnTo>
                  <a:lnTo>
                    <a:pt x="44606" y="985326"/>
                  </a:lnTo>
                  <a:lnTo>
                    <a:pt x="45779" y="979597"/>
                  </a:lnTo>
                  <a:lnTo>
                    <a:pt x="46967" y="973869"/>
                  </a:lnTo>
                  <a:lnTo>
                    <a:pt x="48178" y="968140"/>
                  </a:lnTo>
                  <a:lnTo>
                    <a:pt x="49412" y="962412"/>
                  </a:lnTo>
                  <a:lnTo>
                    <a:pt x="50672" y="956683"/>
                  </a:lnTo>
                  <a:lnTo>
                    <a:pt x="51959" y="950954"/>
                  </a:lnTo>
                  <a:lnTo>
                    <a:pt x="53274" y="945226"/>
                  </a:lnTo>
                  <a:lnTo>
                    <a:pt x="54620" y="939497"/>
                  </a:lnTo>
                  <a:lnTo>
                    <a:pt x="55996" y="933768"/>
                  </a:lnTo>
                  <a:lnTo>
                    <a:pt x="57404" y="928040"/>
                  </a:lnTo>
                  <a:lnTo>
                    <a:pt x="58844" y="922311"/>
                  </a:lnTo>
                  <a:lnTo>
                    <a:pt x="60311" y="916582"/>
                  </a:lnTo>
                  <a:lnTo>
                    <a:pt x="61803" y="910854"/>
                  </a:lnTo>
                  <a:lnTo>
                    <a:pt x="63318" y="905125"/>
                  </a:lnTo>
                  <a:lnTo>
                    <a:pt x="64853" y="899396"/>
                  </a:lnTo>
                  <a:lnTo>
                    <a:pt x="66408" y="893668"/>
                  </a:lnTo>
                  <a:lnTo>
                    <a:pt x="67980" y="887939"/>
                  </a:lnTo>
                  <a:lnTo>
                    <a:pt x="69568" y="882211"/>
                  </a:lnTo>
                  <a:lnTo>
                    <a:pt x="71169" y="876482"/>
                  </a:lnTo>
                  <a:lnTo>
                    <a:pt x="72781" y="870753"/>
                  </a:lnTo>
                  <a:lnTo>
                    <a:pt x="74405" y="865025"/>
                  </a:lnTo>
                  <a:lnTo>
                    <a:pt x="76039" y="859296"/>
                  </a:lnTo>
                  <a:lnTo>
                    <a:pt x="77685" y="853567"/>
                  </a:lnTo>
                  <a:lnTo>
                    <a:pt x="79343" y="847839"/>
                  </a:lnTo>
                  <a:lnTo>
                    <a:pt x="81014" y="842110"/>
                  </a:lnTo>
                  <a:lnTo>
                    <a:pt x="82699" y="836381"/>
                  </a:lnTo>
                  <a:lnTo>
                    <a:pt x="84397" y="830653"/>
                  </a:lnTo>
                  <a:lnTo>
                    <a:pt x="86108" y="824924"/>
                  </a:lnTo>
                  <a:lnTo>
                    <a:pt x="87834" y="819195"/>
                  </a:lnTo>
                  <a:lnTo>
                    <a:pt x="89572" y="813467"/>
                  </a:lnTo>
                  <a:lnTo>
                    <a:pt x="91324" y="807738"/>
                  </a:lnTo>
                  <a:lnTo>
                    <a:pt x="93087" y="802010"/>
                  </a:lnTo>
                  <a:lnTo>
                    <a:pt x="94858" y="796281"/>
                  </a:lnTo>
                  <a:lnTo>
                    <a:pt x="96635" y="790552"/>
                  </a:lnTo>
                  <a:lnTo>
                    <a:pt x="98413" y="784824"/>
                  </a:lnTo>
                  <a:lnTo>
                    <a:pt x="100190" y="779095"/>
                  </a:lnTo>
                  <a:lnTo>
                    <a:pt x="101962" y="773366"/>
                  </a:lnTo>
                  <a:lnTo>
                    <a:pt x="103726" y="767638"/>
                  </a:lnTo>
                  <a:lnTo>
                    <a:pt x="105475" y="761909"/>
                  </a:lnTo>
                  <a:lnTo>
                    <a:pt x="107208" y="756180"/>
                  </a:lnTo>
                  <a:lnTo>
                    <a:pt x="108921" y="750452"/>
                  </a:lnTo>
                  <a:lnTo>
                    <a:pt x="110613" y="744723"/>
                  </a:lnTo>
                  <a:lnTo>
                    <a:pt x="112282" y="738994"/>
                  </a:lnTo>
                  <a:lnTo>
                    <a:pt x="113926" y="733266"/>
                  </a:lnTo>
                  <a:lnTo>
                    <a:pt x="115544" y="727537"/>
                  </a:lnTo>
                  <a:lnTo>
                    <a:pt x="117133" y="721809"/>
                  </a:lnTo>
                  <a:lnTo>
                    <a:pt x="118695" y="716080"/>
                  </a:lnTo>
                  <a:lnTo>
                    <a:pt x="120231" y="710351"/>
                  </a:lnTo>
                  <a:lnTo>
                    <a:pt x="121743" y="704623"/>
                  </a:lnTo>
                  <a:lnTo>
                    <a:pt x="123230" y="698894"/>
                  </a:lnTo>
                  <a:lnTo>
                    <a:pt x="124694" y="693165"/>
                  </a:lnTo>
                  <a:lnTo>
                    <a:pt x="126136" y="687437"/>
                  </a:lnTo>
                  <a:lnTo>
                    <a:pt x="127553" y="681708"/>
                  </a:lnTo>
                  <a:lnTo>
                    <a:pt x="128946" y="675979"/>
                  </a:lnTo>
                  <a:lnTo>
                    <a:pt x="130318" y="670251"/>
                  </a:lnTo>
                  <a:lnTo>
                    <a:pt x="131669" y="664522"/>
                  </a:lnTo>
                  <a:lnTo>
                    <a:pt x="132997" y="658793"/>
                  </a:lnTo>
                  <a:lnTo>
                    <a:pt x="134303" y="653065"/>
                  </a:lnTo>
                  <a:lnTo>
                    <a:pt x="135585" y="647336"/>
                  </a:lnTo>
                  <a:lnTo>
                    <a:pt x="136839" y="641608"/>
                  </a:lnTo>
                  <a:lnTo>
                    <a:pt x="138065" y="635879"/>
                  </a:lnTo>
                  <a:lnTo>
                    <a:pt x="139262" y="630150"/>
                  </a:lnTo>
                  <a:lnTo>
                    <a:pt x="140430" y="624422"/>
                  </a:lnTo>
                  <a:lnTo>
                    <a:pt x="141566" y="618693"/>
                  </a:lnTo>
                  <a:lnTo>
                    <a:pt x="142668" y="612964"/>
                  </a:lnTo>
                  <a:lnTo>
                    <a:pt x="143735" y="607236"/>
                  </a:lnTo>
                  <a:lnTo>
                    <a:pt x="144762" y="601507"/>
                  </a:lnTo>
                  <a:lnTo>
                    <a:pt x="145744" y="595778"/>
                  </a:lnTo>
                  <a:lnTo>
                    <a:pt x="146685" y="590050"/>
                  </a:lnTo>
                  <a:lnTo>
                    <a:pt x="147582" y="584321"/>
                  </a:lnTo>
                  <a:lnTo>
                    <a:pt x="148436" y="578592"/>
                  </a:lnTo>
                  <a:lnTo>
                    <a:pt x="149245" y="572864"/>
                  </a:lnTo>
                  <a:lnTo>
                    <a:pt x="150009" y="567135"/>
                  </a:lnTo>
                  <a:lnTo>
                    <a:pt x="150727" y="561407"/>
                  </a:lnTo>
                  <a:lnTo>
                    <a:pt x="151393" y="555678"/>
                  </a:lnTo>
                  <a:lnTo>
                    <a:pt x="152017" y="549949"/>
                  </a:lnTo>
                  <a:lnTo>
                    <a:pt x="152601" y="544221"/>
                  </a:lnTo>
                  <a:lnTo>
                    <a:pt x="153147" y="538492"/>
                  </a:lnTo>
                  <a:lnTo>
                    <a:pt x="153657" y="532763"/>
                  </a:lnTo>
                  <a:lnTo>
                    <a:pt x="154135" y="527035"/>
                  </a:lnTo>
                  <a:lnTo>
                    <a:pt x="154583" y="521306"/>
                  </a:lnTo>
                  <a:lnTo>
                    <a:pt x="155002" y="515577"/>
                  </a:lnTo>
                  <a:lnTo>
                    <a:pt x="155401" y="509849"/>
                  </a:lnTo>
                  <a:lnTo>
                    <a:pt x="155784" y="504120"/>
                  </a:lnTo>
                  <a:lnTo>
                    <a:pt x="156153" y="498391"/>
                  </a:lnTo>
                  <a:lnTo>
                    <a:pt x="156512" y="492663"/>
                  </a:lnTo>
                  <a:lnTo>
                    <a:pt x="156864" y="486934"/>
                  </a:lnTo>
                  <a:lnTo>
                    <a:pt x="157211" y="481206"/>
                  </a:lnTo>
                  <a:lnTo>
                    <a:pt x="157556" y="475477"/>
                  </a:lnTo>
                  <a:lnTo>
                    <a:pt x="157902" y="469748"/>
                  </a:lnTo>
                  <a:lnTo>
                    <a:pt x="158249" y="464020"/>
                  </a:lnTo>
                  <a:lnTo>
                    <a:pt x="158597" y="458291"/>
                  </a:lnTo>
                  <a:lnTo>
                    <a:pt x="158948" y="452562"/>
                  </a:lnTo>
                  <a:lnTo>
                    <a:pt x="159301" y="446834"/>
                  </a:lnTo>
                  <a:lnTo>
                    <a:pt x="159656" y="441105"/>
                  </a:lnTo>
                  <a:lnTo>
                    <a:pt x="160011" y="435376"/>
                  </a:lnTo>
                  <a:lnTo>
                    <a:pt x="160366" y="429648"/>
                  </a:lnTo>
                  <a:lnTo>
                    <a:pt x="160720" y="423919"/>
                  </a:lnTo>
                  <a:lnTo>
                    <a:pt x="161070" y="418190"/>
                  </a:lnTo>
                  <a:lnTo>
                    <a:pt x="161416" y="412462"/>
                  </a:lnTo>
                  <a:lnTo>
                    <a:pt x="161756" y="406733"/>
                  </a:lnTo>
                  <a:lnTo>
                    <a:pt x="162089" y="401005"/>
                  </a:lnTo>
                  <a:lnTo>
                    <a:pt x="162413" y="395276"/>
                  </a:lnTo>
                  <a:lnTo>
                    <a:pt x="162726" y="389547"/>
                  </a:lnTo>
                  <a:lnTo>
                    <a:pt x="163028" y="383819"/>
                  </a:lnTo>
                  <a:lnTo>
                    <a:pt x="163318" y="378090"/>
                  </a:lnTo>
                  <a:lnTo>
                    <a:pt x="163595" y="372361"/>
                  </a:lnTo>
                  <a:lnTo>
                    <a:pt x="163859" y="366633"/>
                  </a:lnTo>
                  <a:lnTo>
                    <a:pt x="164110" y="360904"/>
                  </a:lnTo>
                  <a:lnTo>
                    <a:pt x="164345" y="355175"/>
                  </a:lnTo>
                  <a:lnTo>
                    <a:pt x="164566" y="349447"/>
                  </a:lnTo>
                  <a:lnTo>
                    <a:pt x="164772" y="343718"/>
                  </a:lnTo>
                  <a:lnTo>
                    <a:pt x="164965" y="337989"/>
                  </a:lnTo>
                  <a:lnTo>
                    <a:pt x="165145" y="332261"/>
                  </a:lnTo>
                  <a:lnTo>
                    <a:pt x="165312" y="326532"/>
                  </a:lnTo>
                  <a:lnTo>
                    <a:pt x="165467" y="320804"/>
                  </a:lnTo>
                  <a:lnTo>
                    <a:pt x="165610" y="315075"/>
                  </a:lnTo>
                  <a:lnTo>
                    <a:pt x="165740" y="309346"/>
                  </a:lnTo>
                  <a:lnTo>
                    <a:pt x="165860" y="303618"/>
                  </a:lnTo>
                  <a:lnTo>
                    <a:pt x="165971" y="297889"/>
                  </a:lnTo>
                  <a:lnTo>
                    <a:pt x="166073" y="292160"/>
                  </a:lnTo>
                  <a:lnTo>
                    <a:pt x="166167" y="286432"/>
                  </a:lnTo>
                  <a:lnTo>
                    <a:pt x="166254" y="280703"/>
                  </a:lnTo>
                  <a:lnTo>
                    <a:pt x="166333" y="274974"/>
                  </a:lnTo>
                  <a:lnTo>
                    <a:pt x="166405" y="269246"/>
                  </a:lnTo>
                  <a:lnTo>
                    <a:pt x="166471" y="263517"/>
                  </a:lnTo>
                  <a:lnTo>
                    <a:pt x="166531" y="257788"/>
                  </a:lnTo>
                  <a:lnTo>
                    <a:pt x="166586" y="252060"/>
                  </a:lnTo>
                  <a:lnTo>
                    <a:pt x="166636" y="246331"/>
                  </a:lnTo>
                  <a:lnTo>
                    <a:pt x="166682" y="240603"/>
                  </a:lnTo>
                  <a:lnTo>
                    <a:pt x="166724" y="234874"/>
                  </a:lnTo>
                  <a:lnTo>
                    <a:pt x="166761" y="229145"/>
                  </a:lnTo>
                  <a:lnTo>
                    <a:pt x="166794" y="223417"/>
                  </a:lnTo>
                  <a:lnTo>
                    <a:pt x="166824" y="217688"/>
                  </a:lnTo>
                  <a:lnTo>
                    <a:pt x="166851" y="211959"/>
                  </a:lnTo>
                  <a:lnTo>
                    <a:pt x="166875" y="206231"/>
                  </a:lnTo>
                  <a:lnTo>
                    <a:pt x="166897" y="200502"/>
                  </a:lnTo>
                  <a:lnTo>
                    <a:pt x="166916" y="194773"/>
                  </a:lnTo>
                  <a:lnTo>
                    <a:pt x="166934" y="189045"/>
                  </a:lnTo>
                  <a:lnTo>
                    <a:pt x="166950" y="183316"/>
                  </a:lnTo>
                  <a:lnTo>
                    <a:pt x="166965" y="177587"/>
                  </a:lnTo>
                  <a:lnTo>
                    <a:pt x="166979" y="171859"/>
                  </a:lnTo>
                  <a:lnTo>
                    <a:pt x="166993" y="166130"/>
                  </a:lnTo>
                  <a:lnTo>
                    <a:pt x="167006" y="160402"/>
                  </a:lnTo>
                  <a:lnTo>
                    <a:pt x="167018" y="154673"/>
                  </a:lnTo>
                  <a:lnTo>
                    <a:pt x="167031" y="148944"/>
                  </a:lnTo>
                  <a:lnTo>
                    <a:pt x="167043" y="143216"/>
                  </a:lnTo>
                  <a:lnTo>
                    <a:pt x="167054" y="137487"/>
                  </a:lnTo>
                  <a:lnTo>
                    <a:pt x="167065" y="131758"/>
                  </a:lnTo>
                  <a:lnTo>
                    <a:pt x="167076" y="126030"/>
                  </a:lnTo>
                  <a:lnTo>
                    <a:pt x="167085" y="120301"/>
                  </a:lnTo>
                  <a:lnTo>
                    <a:pt x="167094" y="114572"/>
                  </a:lnTo>
                  <a:lnTo>
                    <a:pt x="167102" y="108844"/>
                  </a:lnTo>
                  <a:lnTo>
                    <a:pt x="167108" y="103115"/>
                  </a:lnTo>
                  <a:lnTo>
                    <a:pt x="167113" y="97386"/>
                  </a:lnTo>
                  <a:lnTo>
                    <a:pt x="167117" y="91658"/>
                  </a:lnTo>
                  <a:lnTo>
                    <a:pt x="167119" y="85929"/>
                  </a:lnTo>
                  <a:lnTo>
                    <a:pt x="167119" y="80201"/>
                  </a:lnTo>
                  <a:lnTo>
                    <a:pt x="167118" y="74472"/>
                  </a:lnTo>
                  <a:lnTo>
                    <a:pt x="167115" y="68743"/>
                  </a:lnTo>
                  <a:lnTo>
                    <a:pt x="167111" y="63015"/>
                  </a:lnTo>
                  <a:lnTo>
                    <a:pt x="167106" y="57286"/>
                  </a:lnTo>
                  <a:lnTo>
                    <a:pt x="167101" y="51557"/>
                  </a:lnTo>
                  <a:lnTo>
                    <a:pt x="167095" y="45829"/>
                  </a:lnTo>
                  <a:lnTo>
                    <a:pt x="167088" y="40100"/>
                  </a:lnTo>
                  <a:lnTo>
                    <a:pt x="167082" y="34371"/>
                  </a:lnTo>
                  <a:lnTo>
                    <a:pt x="167076" y="28643"/>
                  </a:lnTo>
                  <a:lnTo>
                    <a:pt x="167071" y="22914"/>
                  </a:lnTo>
                  <a:lnTo>
                    <a:pt x="167067" y="17185"/>
                  </a:lnTo>
                  <a:lnTo>
                    <a:pt x="167065" y="11457"/>
                  </a:lnTo>
                  <a:lnTo>
                    <a:pt x="167063" y="5728"/>
                  </a:lnTo>
                  <a:lnTo>
                    <a:pt x="167064" y="0"/>
                  </a:lnTo>
                  <a:lnTo>
                    <a:pt x="167486" y="0"/>
                  </a:lnTo>
                  <a:lnTo>
                    <a:pt x="167486" y="5728"/>
                  </a:lnTo>
                  <a:lnTo>
                    <a:pt x="167485" y="11457"/>
                  </a:lnTo>
                  <a:lnTo>
                    <a:pt x="167482" y="17185"/>
                  </a:lnTo>
                  <a:lnTo>
                    <a:pt x="167478" y="22914"/>
                  </a:lnTo>
                  <a:lnTo>
                    <a:pt x="167473" y="28643"/>
                  </a:lnTo>
                  <a:lnTo>
                    <a:pt x="167467" y="34371"/>
                  </a:lnTo>
                  <a:lnTo>
                    <a:pt x="167461" y="40100"/>
                  </a:lnTo>
                  <a:lnTo>
                    <a:pt x="167455" y="45829"/>
                  </a:lnTo>
                  <a:lnTo>
                    <a:pt x="167448" y="51557"/>
                  </a:lnTo>
                  <a:lnTo>
                    <a:pt x="167443" y="57286"/>
                  </a:lnTo>
                  <a:lnTo>
                    <a:pt x="167438" y="63015"/>
                  </a:lnTo>
                  <a:lnTo>
                    <a:pt x="167434" y="68743"/>
                  </a:lnTo>
                  <a:lnTo>
                    <a:pt x="167431" y="74472"/>
                  </a:lnTo>
                  <a:lnTo>
                    <a:pt x="167430" y="80201"/>
                  </a:lnTo>
                  <a:lnTo>
                    <a:pt x="167431" y="85929"/>
                  </a:lnTo>
                  <a:lnTo>
                    <a:pt x="167433" y="91658"/>
                  </a:lnTo>
                  <a:lnTo>
                    <a:pt x="167436" y="97386"/>
                  </a:lnTo>
                  <a:lnTo>
                    <a:pt x="167441" y="103115"/>
                  </a:lnTo>
                  <a:lnTo>
                    <a:pt x="167447" y="108844"/>
                  </a:lnTo>
                  <a:lnTo>
                    <a:pt x="167455" y="114572"/>
                  </a:lnTo>
                  <a:lnTo>
                    <a:pt x="167464" y="120301"/>
                  </a:lnTo>
                  <a:lnTo>
                    <a:pt x="167473" y="126030"/>
                  </a:lnTo>
                  <a:lnTo>
                    <a:pt x="167484" y="131758"/>
                  </a:lnTo>
                  <a:lnTo>
                    <a:pt x="167495" y="137487"/>
                  </a:lnTo>
                  <a:lnTo>
                    <a:pt x="167507" y="143216"/>
                  </a:lnTo>
                  <a:lnTo>
                    <a:pt x="167518" y="148944"/>
                  </a:lnTo>
                  <a:lnTo>
                    <a:pt x="167531" y="154673"/>
                  </a:lnTo>
                  <a:lnTo>
                    <a:pt x="167543" y="160402"/>
                  </a:lnTo>
                  <a:lnTo>
                    <a:pt x="167556" y="166130"/>
                  </a:lnTo>
                  <a:lnTo>
                    <a:pt x="167570" y="171859"/>
                  </a:lnTo>
                  <a:lnTo>
                    <a:pt x="167584" y="177587"/>
                  </a:lnTo>
                  <a:lnTo>
                    <a:pt x="167599" y="183316"/>
                  </a:lnTo>
                  <a:lnTo>
                    <a:pt x="167615" y="189045"/>
                  </a:lnTo>
                  <a:lnTo>
                    <a:pt x="167633" y="194773"/>
                  </a:lnTo>
                  <a:lnTo>
                    <a:pt x="167652" y="200502"/>
                  </a:lnTo>
                  <a:lnTo>
                    <a:pt x="167674" y="206231"/>
                  </a:lnTo>
                  <a:lnTo>
                    <a:pt x="167698" y="211959"/>
                  </a:lnTo>
                  <a:lnTo>
                    <a:pt x="167725" y="217688"/>
                  </a:lnTo>
                  <a:lnTo>
                    <a:pt x="167755" y="223417"/>
                  </a:lnTo>
                  <a:lnTo>
                    <a:pt x="167788" y="229145"/>
                  </a:lnTo>
                  <a:lnTo>
                    <a:pt x="167825" y="234874"/>
                  </a:lnTo>
                  <a:lnTo>
                    <a:pt x="167867" y="240603"/>
                  </a:lnTo>
                  <a:lnTo>
                    <a:pt x="167913" y="246331"/>
                  </a:lnTo>
                  <a:lnTo>
                    <a:pt x="167963" y="252060"/>
                  </a:lnTo>
                  <a:lnTo>
                    <a:pt x="168018" y="257788"/>
                  </a:lnTo>
                  <a:lnTo>
                    <a:pt x="168079" y="263517"/>
                  </a:lnTo>
                  <a:lnTo>
                    <a:pt x="168145" y="269246"/>
                  </a:lnTo>
                  <a:lnTo>
                    <a:pt x="168216" y="274974"/>
                  </a:lnTo>
                  <a:lnTo>
                    <a:pt x="168296" y="280703"/>
                  </a:lnTo>
                  <a:lnTo>
                    <a:pt x="168382" y="286432"/>
                  </a:lnTo>
                  <a:lnTo>
                    <a:pt x="168476" y="292160"/>
                  </a:lnTo>
                  <a:lnTo>
                    <a:pt x="168578" y="297889"/>
                  </a:lnTo>
                  <a:lnTo>
                    <a:pt x="168689" y="303618"/>
                  </a:lnTo>
                  <a:lnTo>
                    <a:pt x="168809" y="309346"/>
                  </a:lnTo>
                  <a:lnTo>
                    <a:pt x="168940" y="315075"/>
                  </a:lnTo>
                  <a:lnTo>
                    <a:pt x="169082" y="320804"/>
                  </a:lnTo>
                  <a:lnTo>
                    <a:pt x="169237" y="326532"/>
                  </a:lnTo>
                  <a:lnTo>
                    <a:pt x="169404" y="332261"/>
                  </a:lnTo>
                  <a:lnTo>
                    <a:pt x="169584" y="337989"/>
                  </a:lnTo>
                  <a:lnTo>
                    <a:pt x="169777" y="343718"/>
                  </a:lnTo>
                  <a:lnTo>
                    <a:pt x="169984" y="349447"/>
                  </a:lnTo>
                  <a:lnTo>
                    <a:pt x="170204" y="355175"/>
                  </a:lnTo>
                  <a:lnTo>
                    <a:pt x="170440" y="360904"/>
                  </a:lnTo>
                  <a:lnTo>
                    <a:pt x="170690" y="366633"/>
                  </a:lnTo>
                  <a:lnTo>
                    <a:pt x="170954" y="372361"/>
                  </a:lnTo>
                  <a:lnTo>
                    <a:pt x="171232" y="378090"/>
                  </a:lnTo>
                  <a:lnTo>
                    <a:pt x="171521" y="383819"/>
                  </a:lnTo>
                  <a:lnTo>
                    <a:pt x="171823" y="389547"/>
                  </a:lnTo>
                  <a:lnTo>
                    <a:pt x="172136" y="395276"/>
                  </a:lnTo>
                  <a:lnTo>
                    <a:pt x="172460" y="401005"/>
                  </a:lnTo>
                  <a:lnTo>
                    <a:pt x="172793" y="406733"/>
                  </a:lnTo>
                  <a:lnTo>
                    <a:pt x="173133" y="412462"/>
                  </a:lnTo>
                  <a:lnTo>
                    <a:pt x="173479" y="418190"/>
                  </a:lnTo>
                  <a:lnTo>
                    <a:pt x="173830" y="423919"/>
                  </a:lnTo>
                  <a:lnTo>
                    <a:pt x="174183" y="429648"/>
                  </a:lnTo>
                  <a:lnTo>
                    <a:pt x="174538" y="435376"/>
                  </a:lnTo>
                  <a:lnTo>
                    <a:pt x="174894" y="441105"/>
                  </a:lnTo>
                  <a:lnTo>
                    <a:pt x="175248" y="446834"/>
                  </a:lnTo>
                  <a:lnTo>
                    <a:pt x="175601" y="452562"/>
                  </a:lnTo>
                  <a:lnTo>
                    <a:pt x="175952" y="458291"/>
                  </a:lnTo>
                  <a:lnTo>
                    <a:pt x="176301" y="464020"/>
                  </a:lnTo>
                  <a:lnTo>
                    <a:pt x="176647" y="469748"/>
                  </a:lnTo>
                  <a:lnTo>
                    <a:pt x="176993" y="475477"/>
                  </a:lnTo>
                  <a:lnTo>
                    <a:pt x="177338" y="481206"/>
                  </a:lnTo>
                  <a:lnTo>
                    <a:pt x="177686" y="486934"/>
                  </a:lnTo>
                  <a:lnTo>
                    <a:pt x="178038" y="492663"/>
                  </a:lnTo>
                  <a:lnTo>
                    <a:pt x="178397" y="498391"/>
                  </a:lnTo>
                  <a:lnTo>
                    <a:pt x="178766" y="504120"/>
                  </a:lnTo>
                  <a:lnTo>
                    <a:pt x="179148" y="509849"/>
                  </a:lnTo>
                  <a:lnTo>
                    <a:pt x="179547" y="515577"/>
                  </a:lnTo>
                  <a:lnTo>
                    <a:pt x="179966" y="521306"/>
                  </a:lnTo>
                  <a:lnTo>
                    <a:pt x="180415" y="527035"/>
                  </a:lnTo>
                  <a:lnTo>
                    <a:pt x="180892" y="532763"/>
                  </a:lnTo>
                  <a:lnTo>
                    <a:pt x="181402" y="538492"/>
                  </a:lnTo>
                  <a:lnTo>
                    <a:pt x="181948" y="544221"/>
                  </a:lnTo>
                  <a:lnTo>
                    <a:pt x="182532" y="549949"/>
                  </a:lnTo>
                  <a:lnTo>
                    <a:pt x="183156" y="555678"/>
                  </a:lnTo>
                  <a:lnTo>
                    <a:pt x="183823" y="561407"/>
                  </a:lnTo>
                  <a:lnTo>
                    <a:pt x="184540" y="567135"/>
                  </a:lnTo>
                  <a:lnTo>
                    <a:pt x="185304" y="572864"/>
                  </a:lnTo>
                  <a:lnTo>
                    <a:pt x="186113" y="578592"/>
                  </a:lnTo>
                  <a:lnTo>
                    <a:pt x="186967" y="584321"/>
                  </a:lnTo>
                  <a:lnTo>
                    <a:pt x="187864" y="590050"/>
                  </a:lnTo>
                  <a:lnTo>
                    <a:pt x="188805" y="595778"/>
                  </a:lnTo>
                  <a:lnTo>
                    <a:pt x="189787" y="601507"/>
                  </a:lnTo>
                  <a:lnTo>
                    <a:pt x="190814" y="607236"/>
                  </a:lnTo>
                  <a:lnTo>
                    <a:pt x="191881" y="612964"/>
                  </a:lnTo>
                  <a:lnTo>
                    <a:pt x="192983" y="618693"/>
                  </a:lnTo>
                  <a:lnTo>
                    <a:pt x="194119" y="624422"/>
                  </a:lnTo>
                  <a:lnTo>
                    <a:pt x="195287" y="630150"/>
                  </a:lnTo>
                  <a:lnTo>
                    <a:pt x="196484" y="635879"/>
                  </a:lnTo>
                  <a:lnTo>
                    <a:pt x="197710" y="641608"/>
                  </a:lnTo>
                  <a:lnTo>
                    <a:pt x="198965" y="647336"/>
                  </a:lnTo>
                  <a:lnTo>
                    <a:pt x="200247" y="653065"/>
                  </a:lnTo>
                  <a:lnTo>
                    <a:pt x="201552" y="658793"/>
                  </a:lnTo>
                  <a:lnTo>
                    <a:pt x="202880" y="664522"/>
                  </a:lnTo>
                  <a:lnTo>
                    <a:pt x="204231" y="670251"/>
                  </a:lnTo>
                  <a:lnTo>
                    <a:pt x="205603" y="675979"/>
                  </a:lnTo>
                  <a:lnTo>
                    <a:pt x="206996" y="681708"/>
                  </a:lnTo>
                  <a:lnTo>
                    <a:pt x="208413" y="687437"/>
                  </a:lnTo>
                  <a:lnTo>
                    <a:pt x="209855" y="693165"/>
                  </a:lnTo>
                  <a:lnTo>
                    <a:pt x="211319" y="698894"/>
                  </a:lnTo>
                  <a:lnTo>
                    <a:pt x="212807" y="704623"/>
                  </a:lnTo>
                  <a:lnTo>
                    <a:pt x="214318" y="710351"/>
                  </a:lnTo>
                  <a:lnTo>
                    <a:pt x="215855" y="716080"/>
                  </a:lnTo>
                  <a:lnTo>
                    <a:pt x="217416" y="721809"/>
                  </a:lnTo>
                  <a:lnTo>
                    <a:pt x="219005" y="727537"/>
                  </a:lnTo>
                  <a:lnTo>
                    <a:pt x="220623" y="733266"/>
                  </a:lnTo>
                  <a:lnTo>
                    <a:pt x="222268" y="738994"/>
                  </a:lnTo>
                  <a:lnTo>
                    <a:pt x="223936" y="744723"/>
                  </a:lnTo>
                  <a:lnTo>
                    <a:pt x="225628" y="750452"/>
                  </a:lnTo>
                  <a:lnTo>
                    <a:pt x="227341" y="756180"/>
                  </a:lnTo>
                  <a:lnTo>
                    <a:pt x="229074" y="761909"/>
                  </a:lnTo>
                  <a:lnTo>
                    <a:pt x="230823" y="767638"/>
                  </a:lnTo>
                  <a:lnTo>
                    <a:pt x="232587" y="773366"/>
                  </a:lnTo>
                  <a:lnTo>
                    <a:pt x="234359" y="779095"/>
                  </a:lnTo>
                  <a:lnTo>
                    <a:pt x="236136" y="784824"/>
                  </a:lnTo>
                  <a:lnTo>
                    <a:pt x="237915" y="790552"/>
                  </a:lnTo>
                  <a:lnTo>
                    <a:pt x="239691" y="796281"/>
                  </a:lnTo>
                  <a:lnTo>
                    <a:pt x="241462" y="802010"/>
                  </a:lnTo>
                  <a:lnTo>
                    <a:pt x="243226" y="807738"/>
                  </a:lnTo>
                  <a:lnTo>
                    <a:pt x="244977" y="813467"/>
                  </a:lnTo>
                  <a:lnTo>
                    <a:pt x="246715" y="819195"/>
                  </a:lnTo>
                  <a:lnTo>
                    <a:pt x="248441" y="824924"/>
                  </a:lnTo>
                  <a:lnTo>
                    <a:pt x="250152" y="830653"/>
                  </a:lnTo>
                  <a:lnTo>
                    <a:pt x="251851" y="836381"/>
                  </a:lnTo>
                  <a:lnTo>
                    <a:pt x="253535" y="842110"/>
                  </a:lnTo>
                  <a:lnTo>
                    <a:pt x="255207" y="847839"/>
                  </a:lnTo>
                  <a:lnTo>
                    <a:pt x="256864" y="853567"/>
                  </a:lnTo>
                  <a:lnTo>
                    <a:pt x="258510" y="859296"/>
                  </a:lnTo>
                  <a:lnTo>
                    <a:pt x="260144" y="865025"/>
                  </a:lnTo>
                  <a:lnTo>
                    <a:pt x="261768" y="870753"/>
                  </a:lnTo>
                  <a:lnTo>
                    <a:pt x="263380" y="876482"/>
                  </a:lnTo>
                  <a:lnTo>
                    <a:pt x="264981" y="882211"/>
                  </a:lnTo>
                  <a:lnTo>
                    <a:pt x="266569" y="887939"/>
                  </a:lnTo>
                  <a:lnTo>
                    <a:pt x="268141" y="893668"/>
                  </a:lnTo>
                  <a:lnTo>
                    <a:pt x="269696" y="899396"/>
                  </a:lnTo>
                  <a:lnTo>
                    <a:pt x="271232" y="905125"/>
                  </a:lnTo>
                  <a:lnTo>
                    <a:pt x="272747" y="910854"/>
                  </a:lnTo>
                  <a:lnTo>
                    <a:pt x="274238" y="916582"/>
                  </a:lnTo>
                  <a:lnTo>
                    <a:pt x="275705" y="922311"/>
                  </a:lnTo>
                  <a:lnTo>
                    <a:pt x="277145" y="928040"/>
                  </a:lnTo>
                  <a:lnTo>
                    <a:pt x="278554" y="933768"/>
                  </a:lnTo>
                  <a:lnTo>
                    <a:pt x="279929" y="939497"/>
                  </a:lnTo>
                  <a:lnTo>
                    <a:pt x="281275" y="945226"/>
                  </a:lnTo>
                  <a:lnTo>
                    <a:pt x="282591" y="950954"/>
                  </a:lnTo>
                  <a:lnTo>
                    <a:pt x="283878" y="956683"/>
                  </a:lnTo>
                  <a:lnTo>
                    <a:pt x="285137" y="962412"/>
                  </a:lnTo>
                  <a:lnTo>
                    <a:pt x="286372" y="968140"/>
                  </a:lnTo>
                  <a:lnTo>
                    <a:pt x="287582" y="973869"/>
                  </a:lnTo>
                  <a:lnTo>
                    <a:pt x="288770" y="979597"/>
                  </a:lnTo>
                  <a:lnTo>
                    <a:pt x="289943" y="985326"/>
                  </a:lnTo>
                  <a:lnTo>
                    <a:pt x="291103" y="991055"/>
                  </a:lnTo>
                  <a:lnTo>
                    <a:pt x="292253" y="996783"/>
                  </a:lnTo>
                  <a:lnTo>
                    <a:pt x="293394" y="1002512"/>
                  </a:lnTo>
                  <a:lnTo>
                    <a:pt x="294531" y="1008241"/>
                  </a:lnTo>
                  <a:lnTo>
                    <a:pt x="295663" y="1013969"/>
                  </a:lnTo>
                  <a:lnTo>
                    <a:pt x="296792" y="1019698"/>
                  </a:lnTo>
                  <a:lnTo>
                    <a:pt x="297918" y="1025427"/>
                  </a:lnTo>
                  <a:lnTo>
                    <a:pt x="299041" y="1031155"/>
                  </a:lnTo>
                  <a:lnTo>
                    <a:pt x="300160" y="1036884"/>
                  </a:lnTo>
                  <a:lnTo>
                    <a:pt x="301273" y="1042613"/>
                  </a:lnTo>
                  <a:lnTo>
                    <a:pt x="302381" y="1048341"/>
                  </a:lnTo>
                  <a:lnTo>
                    <a:pt x="303480" y="1054070"/>
                  </a:lnTo>
                  <a:lnTo>
                    <a:pt x="304568" y="1059798"/>
                  </a:lnTo>
                  <a:lnTo>
                    <a:pt x="305645" y="1065527"/>
                  </a:lnTo>
                  <a:lnTo>
                    <a:pt x="306711" y="1071256"/>
                  </a:lnTo>
                  <a:lnTo>
                    <a:pt x="307766" y="1076984"/>
                  </a:lnTo>
                  <a:lnTo>
                    <a:pt x="308810" y="1082713"/>
                  </a:lnTo>
                  <a:lnTo>
                    <a:pt x="309846" y="1088442"/>
                  </a:lnTo>
                  <a:lnTo>
                    <a:pt x="310874" y="1094170"/>
                  </a:lnTo>
                  <a:lnTo>
                    <a:pt x="311898" y="1099899"/>
                  </a:lnTo>
                  <a:lnTo>
                    <a:pt x="312923" y="1105628"/>
                  </a:lnTo>
                  <a:lnTo>
                    <a:pt x="313951" y="1111356"/>
                  </a:lnTo>
                  <a:lnTo>
                    <a:pt x="314987" y="1117085"/>
                  </a:lnTo>
                  <a:lnTo>
                    <a:pt x="316033" y="1122814"/>
                  </a:lnTo>
                  <a:lnTo>
                    <a:pt x="317093" y="1128542"/>
                  </a:lnTo>
                  <a:lnTo>
                    <a:pt x="318169" y="1134271"/>
                  </a:lnTo>
                  <a:lnTo>
                    <a:pt x="319265" y="1139999"/>
                  </a:lnTo>
                  <a:lnTo>
                    <a:pt x="320378" y="1145728"/>
                  </a:lnTo>
                  <a:lnTo>
                    <a:pt x="321506" y="1151457"/>
                  </a:lnTo>
                  <a:lnTo>
                    <a:pt x="322644" y="1157185"/>
                  </a:lnTo>
                  <a:lnTo>
                    <a:pt x="323788" y="1162914"/>
                  </a:lnTo>
                  <a:lnTo>
                    <a:pt x="324930" y="1168643"/>
                  </a:lnTo>
                  <a:lnTo>
                    <a:pt x="326063" y="1174371"/>
                  </a:lnTo>
                  <a:lnTo>
                    <a:pt x="327174" y="1180100"/>
                  </a:lnTo>
                  <a:lnTo>
                    <a:pt x="328248" y="1185829"/>
                  </a:lnTo>
                  <a:lnTo>
                    <a:pt x="329276" y="1191557"/>
                  </a:lnTo>
                  <a:lnTo>
                    <a:pt x="330245" y="1197286"/>
                  </a:lnTo>
                  <a:lnTo>
                    <a:pt x="331144" y="1203015"/>
                  </a:lnTo>
                  <a:lnTo>
                    <a:pt x="331962" y="1208743"/>
                  </a:lnTo>
                  <a:lnTo>
                    <a:pt x="332687" y="1214472"/>
                  </a:lnTo>
                  <a:lnTo>
                    <a:pt x="333301" y="1220200"/>
                  </a:lnTo>
                  <a:lnTo>
                    <a:pt x="333791" y="1225929"/>
                  </a:lnTo>
                  <a:lnTo>
                    <a:pt x="334163" y="1231658"/>
                  </a:lnTo>
                  <a:lnTo>
                    <a:pt x="334414" y="1237386"/>
                  </a:lnTo>
                  <a:lnTo>
                    <a:pt x="334542" y="1243115"/>
                  </a:lnTo>
                  <a:lnTo>
                    <a:pt x="334550" y="1248844"/>
                  </a:lnTo>
                  <a:lnTo>
                    <a:pt x="334438" y="1254572"/>
                  </a:lnTo>
                  <a:lnTo>
                    <a:pt x="334206" y="1260301"/>
                  </a:lnTo>
                  <a:lnTo>
                    <a:pt x="333852" y="1266030"/>
                  </a:lnTo>
                  <a:lnTo>
                    <a:pt x="333400" y="1271758"/>
                  </a:lnTo>
                  <a:lnTo>
                    <a:pt x="332858" y="1277487"/>
                  </a:lnTo>
                  <a:lnTo>
                    <a:pt x="332235" y="1283216"/>
                  </a:lnTo>
                  <a:lnTo>
                    <a:pt x="331538" y="1288944"/>
                  </a:lnTo>
                  <a:lnTo>
                    <a:pt x="330776" y="1294673"/>
                  </a:lnTo>
                  <a:lnTo>
                    <a:pt x="329956" y="1300401"/>
                  </a:lnTo>
                  <a:lnTo>
                    <a:pt x="329078" y="1306130"/>
                  </a:lnTo>
                  <a:lnTo>
                    <a:pt x="328158" y="1311859"/>
                  </a:lnTo>
                  <a:lnTo>
                    <a:pt x="327200" y="1317587"/>
                  </a:lnTo>
                  <a:lnTo>
                    <a:pt x="326207" y="1323316"/>
                  </a:lnTo>
                  <a:lnTo>
                    <a:pt x="325182" y="1329045"/>
                  </a:lnTo>
                  <a:lnTo>
                    <a:pt x="324126" y="1334773"/>
                  </a:lnTo>
                  <a:lnTo>
                    <a:pt x="323042" y="1340502"/>
                  </a:lnTo>
                  <a:lnTo>
                    <a:pt x="321924" y="1346231"/>
                  </a:lnTo>
                  <a:lnTo>
                    <a:pt x="320778" y="1351959"/>
                  </a:lnTo>
                  <a:lnTo>
                    <a:pt x="319605" y="1357688"/>
                  </a:lnTo>
                  <a:lnTo>
                    <a:pt x="318407" y="1363417"/>
                  </a:lnTo>
                  <a:lnTo>
                    <a:pt x="317186" y="1369145"/>
                  </a:lnTo>
                  <a:lnTo>
                    <a:pt x="315942" y="1374874"/>
                  </a:lnTo>
                  <a:lnTo>
                    <a:pt x="314680" y="1380602"/>
                  </a:lnTo>
                  <a:lnTo>
                    <a:pt x="313400" y="1386331"/>
                  </a:lnTo>
                  <a:lnTo>
                    <a:pt x="312111" y="1392060"/>
                  </a:lnTo>
                  <a:lnTo>
                    <a:pt x="310817" y="1397788"/>
                  </a:lnTo>
                  <a:lnTo>
                    <a:pt x="309524" y="1403517"/>
                  </a:lnTo>
                  <a:lnTo>
                    <a:pt x="308236" y="1409246"/>
                  </a:lnTo>
                  <a:lnTo>
                    <a:pt x="306959" y="1414974"/>
                  </a:lnTo>
                  <a:lnTo>
                    <a:pt x="305697" y="1420703"/>
                  </a:lnTo>
                  <a:lnTo>
                    <a:pt x="304458" y="1426432"/>
                  </a:lnTo>
                  <a:lnTo>
                    <a:pt x="303246" y="1432160"/>
                  </a:lnTo>
                  <a:lnTo>
                    <a:pt x="302060" y="1437889"/>
                  </a:lnTo>
                  <a:lnTo>
                    <a:pt x="300902" y="1443618"/>
                  </a:lnTo>
                  <a:lnTo>
                    <a:pt x="299772" y="1449346"/>
                  </a:lnTo>
                  <a:lnTo>
                    <a:pt x="298669" y="1455075"/>
                  </a:lnTo>
                  <a:lnTo>
                    <a:pt x="297592" y="1460803"/>
                  </a:lnTo>
                  <a:lnTo>
                    <a:pt x="296539" y="1466532"/>
                  </a:lnTo>
                  <a:lnTo>
                    <a:pt x="295503" y="1472261"/>
                  </a:lnTo>
                  <a:lnTo>
                    <a:pt x="294479" y="1477989"/>
                  </a:lnTo>
                  <a:lnTo>
                    <a:pt x="293459" y="1483718"/>
                  </a:lnTo>
                  <a:lnTo>
                    <a:pt x="292438" y="1489447"/>
                  </a:lnTo>
                  <a:lnTo>
                    <a:pt x="291410" y="1495175"/>
                  </a:lnTo>
                  <a:lnTo>
                    <a:pt x="290369" y="1500904"/>
                  </a:lnTo>
                  <a:lnTo>
                    <a:pt x="289307" y="1506633"/>
                  </a:lnTo>
                  <a:lnTo>
                    <a:pt x="288214" y="1512361"/>
                  </a:lnTo>
                  <a:lnTo>
                    <a:pt x="287090" y="1518090"/>
                  </a:lnTo>
                  <a:lnTo>
                    <a:pt x="285930" y="1523819"/>
                  </a:lnTo>
                  <a:lnTo>
                    <a:pt x="284732" y="1529547"/>
                  </a:lnTo>
                  <a:lnTo>
                    <a:pt x="283492" y="1535276"/>
                  </a:lnTo>
                  <a:lnTo>
                    <a:pt x="282209" y="1541004"/>
                  </a:lnTo>
                  <a:lnTo>
                    <a:pt x="280881" y="1546733"/>
                  </a:lnTo>
                  <a:lnTo>
                    <a:pt x="279501" y="1552462"/>
                  </a:lnTo>
                  <a:lnTo>
                    <a:pt x="278079" y="1558190"/>
                  </a:lnTo>
                  <a:lnTo>
                    <a:pt x="276615" y="1563919"/>
                  </a:lnTo>
                  <a:lnTo>
                    <a:pt x="275111" y="1569648"/>
                  </a:lnTo>
                  <a:lnTo>
                    <a:pt x="273568" y="1575376"/>
                  </a:lnTo>
                  <a:lnTo>
                    <a:pt x="271990" y="1581105"/>
                  </a:lnTo>
                  <a:lnTo>
                    <a:pt x="270379" y="1586834"/>
                  </a:lnTo>
                  <a:lnTo>
                    <a:pt x="268733" y="1592562"/>
                  </a:lnTo>
                  <a:lnTo>
                    <a:pt x="267062" y="1598291"/>
                  </a:lnTo>
                  <a:lnTo>
                    <a:pt x="265370" y="1604020"/>
                  </a:lnTo>
                  <a:lnTo>
                    <a:pt x="263660" y="1609748"/>
                  </a:lnTo>
                  <a:lnTo>
                    <a:pt x="261937" y="1615477"/>
                  </a:lnTo>
                  <a:lnTo>
                    <a:pt x="260204" y="1621205"/>
                  </a:lnTo>
                  <a:lnTo>
                    <a:pt x="258466" y="1626934"/>
                  </a:lnTo>
                  <a:lnTo>
                    <a:pt x="256729" y="1632663"/>
                  </a:lnTo>
                  <a:lnTo>
                    <a:pt x="254999" y="1638391"/>
                  </a:lnTo>
                  <a:lnTo>
                    <a:pt x="253280" y="1644120"/>
                  </a:lnTo>
                  <a:lnTo>
                    <a:pt x="251578" y="1649849"/>
                  </a:lnTo>
                  <a:lnTo>
                    <a:pt x="249896" y="1655577"/>
                  </a:lnTo>
                  <a:lnTo>
                    <a:pt x="248239" y="1661306"/>
                  </a:lnTo>
                  <a:lnTo>
                    <a:pt x="246610" y="1667035"/>
                  </a:lnTo>
                  <a:lnTo>
                    <a:pt x="245020" y="1672763"/>
                  </a:lnTo>
                  <a:lnTo>
                    <a:pt x="243467" y="1678492"/>
                  </a:lnTo>
                  <a:lnTo>
                    <a:pt x="241952" y="1684221"/>
                  </a:lnTo>
                  <a:lnTo>
                    <a:pt x="240476" y="1689949"/>
                  </a:lnTo>
                  <a:lnTo>
                    <a:pt x="239041" y="1695678"/>
                  </a:lnTo>
                  <a:lnTo>
                    <a:pt x="237646" y="1701406"/>
                  </a:lnTo>
                  <a:lnTo>
                    <a:pt x="236291" y="1707135"/>
                  </a:lnTo>
                  <a:lnTo>
                    <a:pt x="234979" y="1712864"/>
                  </a:lnTo>
                  <a:lnTo>
                    <a:pt x="233707" y="1718592"/>
                  </a:lnTo>
                  <a:lnTo>
                    <a:pt x="232470" y="1724321"/>
                  </a:lnTo>
                  <a:lnTo>
                    <a:pt x="231266" y="1730050"/>
                  </a:lnTo>
                  <a:lnTo>
                    <a:pt x="230093" y="1735778"/>
                  </a:lnTo>
                  <a:lnTo>
                    <a:pt x="228949" y="1741507"/>
                  </a:lnTo>
                  <a:lnTo>
                    <a:pt x="227833" y="1747236"/>
                  </a:lnTo>
                  <a:lnTo>
                    <a:pt x="226743" y="1752964"/>
                  </a:lnTo>
                  <a:lnTo>
                    <a:pt x="225679" y="1758693"/>
                  </a:lnTo>
                  <a:lnTo>
                    <a:pt x="224636" y="1764422"/>
                  </a:lnTo>
                  <a:lnTo>
                    <a:pt x="223613" y="1770150"/>
                  </a:lnTo>
                  <a:lnTo>
                    <a:pt x="222609" y="1775879"/>
                  </a:lnTo>
                  <a:lnTo>
                    <a:pt x="221621" y="1781607"/>
                  </a:lnTo>
                  <a:lnTo>
                    <a:pt x="220650" y="1787336"/>
                  </a:lnTo>
                  <a:lnTo>
                    <a:pt x="219693" y="1793065"/>
                  </a:lnTo>
                  <a:lnTo>
                    <a:pt x="218749" y="1798793"/>
                  </a:lnTo>
                  <a:lnTo>
                    <a:pt x="217816" y="1804522"/>
                  </a:lnTo>
                  <a:lnTo>
                    <a:pt x="216891" y="1810251"/>
                  </a:lnTo>
                  <a:lnTo>
                    <a:pt x="215972" y="1815979"/>
                  </a:lnTo>
                  <a:lnTo>
                    <a:pt x="215056" y="1821708"/>
                  </a:lnTo>
                  <a:lnTo>
                    <a:pt x="214143" y="1827437"/>
                  </a:lnTo>
                  <a:lnTo>
                    <a:pt x="213228" y="1833165"/>
                  </a:lnTo>
                  <a:lnTo>
                    <a:pt x="212311" y="1838894"/>
                  </a:lnTo>
                  <a:lnTo>
                    <a:pt x="211388" y="1844623"/>
                  </a:lnTo>
                  <a:lnTo>
                    <a:pt x="210458" y="1850351"/>
                  </a:lnTo>
                  <a:lnTo>
                    <a:pt x="209522" y="1856080"/>
                  </a:lnTo>
                  <a:lnTo>
                    <a:pt x="208577" y="1861808"/>
                  </a:lnTo>
                  <a:lnTo>
                    <a:pt x="207624" y="1867537"/>
                  </a:lnTo>
                  <a:lnTo>
                    <a:pt x="206664" y="1873266"/>
                  </a:lnTo>
                  <a:lnTo>
                    <a:pt x="205696" y="1878994"/>
                  </a:lnTo>
                  <a:lnTo>
                    <a:pt x="204725" y="1884723"/>
                  </a:lnTo>
                  <a:lnTo>
                    <a:pt x="203753" y="1890452"/>
                  </a:lnTo>
                  <a:lnTo>
                    <a:pt x="202782" y="1896180"/>
                  </a:lnTo>
                  <a:lnTo>
                    <a:pt x="201816" y="1901909"/>
                  </a:lnTo>
                  <a:lnTo>
                    <a:pt x="200859" y="1907638"/>
                  </a:lnTo>
                  <a:lnTo>
                    <a:pt x="199914" y="1913366"/>
                  </a:lnTo>
                  <a:lnTo>
                    <a:pt x="198989" y="1919095"/>
                  </a:lnTo>
                  <a:lnTo>
                    <a:pt x="198087" y="1924824"/>
                  </a:lnTo>
                  <a:lnTo>
                    <a:pt x="197210" y="1930552"/>
                  </a:lnTo>
                  <a:lnTo>
                    <a:pt x="196363" y="1936281"/>
                  </a:lnTo>
                  <a:lnTo>
                    <a:pt x="195548" y="1942009"/>
                  </a:lnTo>
                  <a:lnTo>
                    <a:pt x="194768" y="1947738"/>
                  </a:lnTo>
                  <a:lnTo>
                    <a:pt x="194026" y="1953467"/>
                  </a:lnTo>
                  <a:lnTo>
                    <a:pt x="193328" y="1959195"/>
                  </a:lnTo>
                  <a:lnTo>
                    <a:pt x="192674" y="1964924"/>
                  </a:lnTo>
                  <a:lnTo>
                    <a:pt x="192061" y="1970653"/>
                  </a:lnTo>
                  <a:lnTo>
                    <a:pt x="191488" y="1976381"/>
                  </a:lnTo>
                  <a:lnTo>
                    <a:pt x="190956" y="1982110"/>
                  </a:lnTo>
                  <a:lnTo>
                    <a:pt x="190462" y="1987839"/>
                  </a:lnTo>
                  <a:lnTo>
                    <a:pt x="190004" y="1993567"/>
                  </a:lnTo>
                  <a:lnTo>
                    <a:pt x="189584" y="1999296"/>
                  </a:lnTo>
                  <a:lnTo>
                    <a:pt x="189196" y="2005025"/>
                  </a:lnTo>
                  <a:lnTo>
                    <a:pt x="188835" y="2010753"/>
                  </a:lnTo>
                  <a:lnTo>
                    <a:pt x="188497" y="2016482"/>
                  </a:lnTo>
                  <a:lnTo>
                    <a:pt x="188179" y="2022210"/>
                  </a:lnTo>
                  <a:lnTo>
                    <a:pt x="187878" y="2027939"/>
                  </a:lnTo>
                  <a:lnTo>
                    <a:pt x="187588" y="2033668"/>
                  </a:lnTo>
                  <a:lnTo>
                    <a:pt x="187309" y="2039396"/>
                  </a:lnTo>
                  <a:lnTo>
                    <a:pt x="187036" y="2045125"/>
                  </a:lnTo>
                  <a:lnTo>
                    <a:pt x="186765" y="2050854"/>
                  </a:lnTo>
                  <a:lnTo>
                    <a:pt x="186495" y="2056582"/>
                  </a:lnTo>
                  <a:lnTo>
                    <a:pt x="186223" y="2062311"/>
                  </a:lnTo>
                  <a:lnTo>
                    <a:pt x="185949" y="2068040"/>
                  </a:lnTo>
                  <a:lnTo>
                    <a:pt x="185671" y="2073768"/>
                  </a:lnTo>
                  <a:lnTo>
                    <a:pt x="185389" y="2079497"/>
                  </a:lnTo>
                  <a:lnTo>
                    <a:pt x="185103" y="2085226"/>
                  </a:lnTo>
                  <a:lnTo>
                    <a:pt x="184813" y="2090954"/>
                  </a:lnTo>
                  <a:lnTo>
                    <a:pt x="184520" y="2096683"/>
                  </a:lnTo>
                  <a:lnTo>
                    <a:pt x="184226" y="2102411"/>
                  </a:lnTo>
                  <a:lnTo>
                    <a:pt x="183930" y="2108140"/>
                  </a:lnTo>
                  <a:lnTo>
                    <a:pt x="183634" y="2113869"/>
                  </a:lnTo>
                  <a:lnTo>
                    <a:pt x="183340" y="2119597"/>
                  </a:lnTo>
                  <a:lnTo>
                    <a:pt x="183047" y="2125326"/>
                  </a:lnTo>
                  <a:lnTo>
                    <a:pt x="182758" y="2131055"/>
                  </a:lnTo>
                  <a:lnTo>
                    <a:pt x="182471" y="2136783"/>
                  </a:lnTo>
                  <a:lnTo>
                    <a:pt x="182189" y="2142512"/>
                  </a:lnTo>
                  <a:lnTo>
                    <a:pt x="181910" y="2148241"/>
                  </a:lnTo>
                  <a:lnTo>
                    <a:pt x="181635" y="2153969"/>
                  </a:lnTo>
                  <a:lnTo>
                    <a:pt x="181364" y="2159698"/>
                  </a:lnTo>
                  <a:lnTo>
                    <a:pt x="181097" y="2165427"/>
                  </a:lnTo>
                  <a:lnTo>
                    <a:pt x="180833" y="2171155"/>
                  </a:lnTo>
                  <a:lnTo>
                    <a:pt x="180572" y="2176884"/>
                  </a:lnTo>
                  <a:lnTo>
                    <a:pt x="180312" y="2182612"/>
                  </a:lnTo>
                  <a:lnTo>
                    <a:pt x="180054" y="2188341"/>
                  </a:lnTo>
                  <a:lnTo>
                    <a:pt x="179798" y="2194070"/>
                  </a:lnTo>
                  <a:lnTo>
                    <a:pt x="179543" y="2199798"/>
                  </a:lnTo>
                  <a:lnTo>
                    <a:pt x="179290" y="2205527"/>
                  </a:lnTo>
                  <a:lnTo>
                    <a:pt x="179038" y="2211256"/>
                  </a:lnTo>
                  <a:lnTo>
                    <a:pt x="178788" y="2216984"/>
                  </a:lnTo>
                  <a:lnTo>
                    <a:pt x="178539" y="2222713"/>
                  </a:lnTo>
                  <a:lnTo>
                    <a:pt x="178293" y="2228442"/>
                  </a:lnTo>
                  <a:lnTo>
                    <a:pt x="178050" y="2234170"/>
                  </a:lnTo>
                  <a:lnTo>
                    <a:pt x="177810" y="2239899"/>
                  </a:lnTo>
                  <a:lnTo>
                    <a:pt x="177574" y="2245628"/>
                  </a:lnTo>
                  <a:lnTo>
                    <a:pt x="177342" y="2251356"/>
                  </a:lnTo>
                  <a:lnTo>
                    <a:pt x="177116" y="2257085"/>
                  </a:lnTo>
                  <a:lnTo>
                    <a:pt x="176895" y="2262813"/>
                  </a:lnTo>
                  <a:lnTo>
                    <a:pt x="176679" y="2268542"/>
                  </a:lnTo>
                  <a:lnTo>
                    <a:pt x="176469" y="2274271"/>
                  </a:lnTo>
                  <a:lnTo>
                    <a:pt x="176264" y="2279999"/>
                  </a:lnTo>
                  <a:lnTo>
                    <a:pt x="176066" y="2285728"/>
                  </a:lnTo>
                  <a:lnTo>
                    <a:pt x="175875" y="2291457"/>
                  </a:lnTo>
                  <a:lnTo>
                    <a:pt x="175690" y="2297185"/>
                  </a:lnTo>
                  <a:lnTo>
                    <a:pt x="175512" y="2302914"/>
                  </a:lnTo>
                  <a:lnTo>
                    <a:pt x="175339" y="2308643"/>
                  </a:lnTo>
                  <a:lnTo>
                    <a:pt x="175173" y="2314371"/>
                  </a:lnTo>
                  <a:lnTo>
                    <a:pt x="175013" y="2320100"/>
                  </a:lnTo>
                  <a:lnTo>
                    <a:pt x="174860" y="2325829"/>
                  </a:lnTo>
                  <a:lnTo>
                    <a:pt x="174713" y="2331557"/>
                  </a:lnTo>
                  <a:lnTo>
                    <a:pt x="174571" y="2337286"/>
                  </a:lnTo>
                  <a:lnTo>
                    <a:pt x="174435" y="2343014"/>
                  </a:lnTo>
                  <a:lnTo>
                    <a:pt x="174303" y="2348743"/>
                  </a:lnTo>
                  <a:lnTo>
                    <a:pt x="174175" y="2354472"/>
                  </a:lnTo>
                  <a:lnTo>
                    <a:pt x="174050" y="2360200"/>
                  </a:lnTo>
                  <a:lnTo>
                    <a:pt x="173928" y="2365929"/>
                  </a:lnTo>
                  <a:lnTo>
                    <a:pt x="173807" y="2371658"/>
                  </a:lnTo>
                  <a:lnTo>
                    <a:pt x="173687" y="2377386"/>
                  </a:lnTo>
                  <a:lnTo>
                    <a:pt x="173567" y="2383115"/>
                  </a:lnTo>
                  <a:lnTo>
                    <a:pt x="173446" y="2388844"/>
                  </a:lnTo>
                  <a:lnTo>
                    <a:pt x="173323" y="2394572"/>
                  </a:lnTo>
                  <a:lnTo>
                    <a:pt x="173198" y="2400301"/>
                  </a:lnTo>
                  <a:lnTo>
                    <a:pt x="173071" y="2406030"/>
                  </a:lnTo>
                  <a:lnTo>
                    <a:pt x="172941" y="2411758"/>
                  </a:lnTo>
                  <a:lnTo>
                    <a:pt x="172809" y="2417487"/>
                  </a:lnTo>
                  <a:lnTo>
                    <a:pt x="172676" y="2423215"/>
                  </a:lnTo>
                  <a:lnTo>
                    <a:pt x="172542" y="2428944"/>
                  </a:lnTo>
                  <a:lnTo>
                    <a:pt x="172409" y="2434673"/>
                  </a:lnTo>
                  <a:lnTo>
                    <a:pt x="172278" y="2440401"/>
                  </a:lnTo>
                  <a:lnTo>
                    <a:pt x="172149" y="2446130"/>
                  </a:lnTo>
                  <a:lnTo>
                    <a:pt x="172026" y="2451859"/>
                  </a:lnTo>
                  <a:lnTo>
                    <a:pt x="171910" y="2457587"/>
                  </a:lnTo>
                  <a:lnTo>
                    <a:pt x="171801" y="2463316"/>
                  </a:lnTo>
                  <a:lnTo>
                    <a:pt x="171701" y="2469045"/>
                  </a:lnTo>
                  <a:lnTo>
                    <a:pt x="171610" y="2474773"/>
                  </a:lnTo>
                  <a:lnTo>
                    <a:pt x="171530" y="2480502"/>
                  </a:lnTo>
                  <a:lnTo>
                    <a:pt x="171459" y="2486231"/>
                  </a:lnTo>
                  <a:lnTo>
                    <a:pt x="171400" y="2491959"/>
                  </a:lnTo>
                  <a:lnTo>
                    <a:pt x="171350" y="2497688"/>
                  </a:lnTo>
                  <a:lnTo>
                    <a:pt x="171309" y="2503416"/>
                  </a:lnTo>
                  <a:lnTo>
                    <a:pt x="171276" y="2509145"/>
                  </a:lnTo>
                  <a:lnTo>
                    <a:pt x="171248" y="2514874"/>
                  </a:lnTo>
                  <a:lnTo>
                    <a:pt x="171224" y="2520602"/>
                  </a:lnTo>
                  <a:lnTo>
                    <a:pt x="171203" y="2526331"/>
                  </a:lnTo>
                  <a:lnTo>
                    <a:pt x="171182" y="2532060"/>
                  </a:lnTo>
                  <a:lnTo>
                    <a:pt x="171160" y="2537788"/>
                  </a:lnTo>
                  <a:lnTo>
                    <a:pt x="171134" y="2543517"/>
                  </a:lnTo>
                  <a:lnTo>
                    <a:pt x="171102" y="2549246"/>
                  </a:lnTo>
                  <a:lnTo>
                    <a:pt x="171065" y="2554974"/>
                  </a:lnTo>
                  <a:lnTo>
                    <a:pt x="171019" y="2560703"/>
                  </a:lnTo>
                  <a:lnTo>
                    <a:pt x="170966" y="2566432"/>
                  </a:lnTo>
                  <a:lnTo>
                    <a:pt x="170902" y="2572160"/>
                  </a:lnTo>
                  <a:lnTo>
                    <a:pt x="170828" y="2577889"/>
                  </a:lnTo>
                  <a:lnTo>
                    <a:pt x="170744" y="2583617"/>
                  </a:lnTo>
                  <a:lnTo>
                    <a:pt x="170652" y="2589346"/>
                  </a:lnTo>
                  <a:lnTo>
                    <a:pt x="170551" y="2595075"/>
                  </a:lnTo>
                  <a:lnTo>
                    <a:pt x="170443" y="2600803"/>
                  </a:lnTo>
                  <a:lnTo>
                    <a:pt x="170329" y="2606532"/>
                  </a:lnTo>
                  <a:lnTo>
                    <a:pt x="170210" y="2612261"/>
                  </a:lnTo>
                  <a:lnTo>
                    <a:pt x="170087" y="2617989"/>
                  </a:lnTo>
                  <a:lnTo>
                    <a:pt x="169963" y="2623718"/>
                  </a:lnTo>
                  <a:lnTo>
                    <a:pt x="169839" y="2629447"/>
                  </a:lnTo>
                  <a:lnTo>
                    <a:pt x="169717" y="2635175"/>
                  </a:lnTo>
                  <a:lnTo>
                    <a:pt x="169598" y="2640904"/>
                  </a:lnTo>
                  <a:lnTo>
                    <a:pt x="169484" y="2646633"/>
                  </a:lnTo>
                  <a:lnTo>
                    <a:pt x="169375" y="2652361"/>
                  </a:lnTo>
                  <a:lnTo>
                    <a:pt x="169275" y="2658090"/>
                  </a:lnTo>
                  <a:lnTo>
                    <a:pt x="169183" y="2663818"/>
                  </a:lnTo>
                  <a:lnTo>
                    <a:pt x="169099" y="2669547"/>
                  </a:lnTo>
                  <a:lnTo>
                    <a:pt x="169024" y="2675276"/>
                  </a:lnTo>
                  <a:lnTo>
                    <a:pt x="168958" y="2681004"/>
                  </a:lnTo>
                  <a:lnTo>
                    <a:pt x="168900" y="2686733"/>
                  </a:lnTo>
                  <a:lnTo>
                    <a:pt x="168850" y="2692462"/>
                  </a:lnTo>
                  <a:lnTo>
                    <a:pt x="168808" y="2698190"/>
                  </a:lnTo>
                  <a:lnTo>
                    <a:pt x="168772" y="2703919"/>
                  </a:lnTo>
                  <a:lnTo>
                    <a:pt x="168741" y="2709648"/>
                  </a:lnTo>
                  <a:lnTo>
                    <a:pt x="168713" y="2715376"/>
                  </a:lnTo>
                  <a:lnTo>
                    <a:pt x="168687" y="2721105"/>
                  </a:lnTo>
                  <a:lnTo>
                    <a:pt x="168663" y="2726834"/>
                  </a:lnTo>
                  <a:lnTo>
                    <a:pt x="168638" y="2732562"/>
                  </a:lnTo>
                  <a:lnTo>
                    <a:pt x="168611" y="2738291"/>
                  </a:lnTo>
                  <a:lnTo>
                    <a:pt x="168582" y="2744019"/>
                  </a:lnTo>
                  <a:lnTo>
                    <a:pt x="168549" y="2749748"/>
                  </a:lnTo>
                  <a:lnTo>
                    <a:pt x="168512" y="2755477"/>
                  </a:lnTo>
                  <a:lnTo>
                    <a:pt x="168471" y="2761205"/>
                  </a:lnTo>
                  <a:lnTo>
                    <a:pt x="168426" y="2766934"/>
                  </a:lnTo>
                  <a:lnTo>
                    <a:pt x="168377" y="2772663"/>
                  </a:lnTo>
                  <a:lnTo>
                    <a:pt x="168323" y="2778391"/>
                  </a:lnTo>
                  <a:lnTo>
                    <a:pt x="168266" y="2784120"/>
                  </a:lnTo>
                  <a:lnTo>
                    <a:pt x="168207" y="2789849"/>
                  </a:lnTo>
                  <a:lnTo>
                    <a:pt x="168146" y="2795577"/>
                  </a:lnTo>
                  <a:lnTo>
                    <a:pt x="168084" y="2801306"/>
                  </a:lnTo>
                  <a:lnTo>
                    <a:pt x="168023" y="2807035"/>
                  </a:lnTo>
                  <a:lnTo>
                    <a:pt x="167962" y="2812763"/>
                  </a:lnTo>
                  <a:lnTo>
                    <a:pt x="167904" y="2818492"/>
                  </a:lnTo>
                  <a:lnTo>
                    <a:pt x="167849" y="2824220"/>
                  </a:lnTo>
                  <a:lnTo>
                    <a:pt x="167797" y="2829949"/>
                  </a:lnTo>
                  <a:lnTo>
                    <a:pt x="167750" y="2835678"/>
                  </a:lnTo>
                  <a:lnTo>
                    <a:pt x="167707" y="2841406"/>
                  </a:lnTo>
                  <a:lnTo>
                    <a:pt x="167669" y="2847135"/>
                  </a:lnTo>
                  <a:lnTo>
                    <a:pt x="167635" y="2852864"/>
                  </a:lnTo>
                  <a:lnTo>
                    <a:pt x="167607" y="2858592"/>
                  </a:lnTo>
                  <a:lnTo>
                    <a:pt x="167583" y="2864321"/>
                  </a:lnTo>
                  <a:lnTo>
                    <a:pt x="167564" y="2870050"/>
                  </a:lnTo>
                  <a:lnTo>
                    <a:pt x="167549" y="2875778"/>
                  </a:lnTo>
                  <a:lnTo>
                    <a:pt x="167537" y="2881507"/>
                  </a:lnTo>
                  <a:lnTo>
                    <a:pt x="167528" y="2887236"/>
                  </a:lnTo>
                  <a:lnTo>
                    <a:pt x="167521" y="2892964"/>
                  </a:lnTo>
                  <a:lnTo>
                    <a:pt x="167516" y="2898693"/>
                  </a:lnTo>
                  <a:lnTo>
                    <a:pt x="167512" y="2904421"/>
                  </a:lnTo>
                  <a:lnTo>
                    <a:pt x="167509" y="2910150"/>
                  </a:lnTo>
                  <a:lnTo>
                    <a:pt x="167505" y="2915879"/>
                  </a:lnTo>
                  <a:lnTo>
                    <a:pt x="167502" y="2921607"/>
                  </a:lnTo>
                  <a:lnTo>
                    <a:pt x="167498" y="2927336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5" name="pg35">
              <a:extLst>
                <a:ext uri="{FF2B5EF4-FFF2-40B4-BE49-F238E27FC236}">
                  <a16:creationId xmlns:a16="http://schemas.microsoft.com/office/drawing/2014/main" id="{9FDDC3A6-18D4-1FBE-9325-3EB098165710}"/>
                </a:ext>
              </a:extLst>
            </p:cNvPr>
            <p:cNvSpPr/>
            <p:nvPr/>
          </p:nvSpPr>
          <p:spPr>
            <a:xfrm>
              <a:off x="6927592" y="3496590"/>
              <a:ext cx="331622" cy="3080918"/>
            </a:xfrm>
            <a:custGeom>
              <a:avLst/>
              <a:gdLst/>
              <a:ahLst/>
              <a:cxnLst/>
              <a:rect l="0" t="0" r="0" b="0"/>
              <a:pathLst>
                <a:path w="331622" h="3080918">
                  <a:moveTo>
                    <a:pt x="165475" y="3080918"/>
                  </a:moveTo>
                  <a:lnTo>
                    <a:pt x="165454" y="3074889"/>
                  </a:lnTo>
                  <a:lnTo>
                    <a:pt x="165434" y="3068859"/>
                  </a:lnTo>
                  <a:lnTo>
                    <a:pt x="165413" y="3062830"/>
                  </a:lnTo>
                  <a:lnTo>
                    <a:pt x="165394" y="3056801"/>
                  </a:lnTo>
                  <a:lnTo>
                    <a:pt x="165375" y="3050772"/>
                  </a:lnTo>
                  <a:lnTo>
                    <a:pt x="165357" y="3044743"/>
                  </a:lnTo>
                  <a:lnTo>
                    <a:pt x="165340" y="3038713"/>
                  </a:lnTo>
                  <a:lnTo>
                    <a:pt x="165324" y="3032684"/>
                  </a:lnTo>
                  <a:lnTo>
                    <a:pt x="165309" y="3026655"/>
                  </a:lnTo>
                  <a:lnTo>
                    <a:pt x="165296" y="3020626"/>
                  </a:lnTo>
                  <a:lnTo>
                    <a:pt x="165285" y="3014597"/>
                  </a:lnTo>
                  <a:lnTo>
                    <a:pt x="165275" y="3008567"/>
                  </a:lnTo>
                  <a:lnTo>
                    <a:pt x="165268" y="3002538"/>
                  </a:lnTo>
                  <a:lnTo>
                    <a:pt x="165263" y="2996509"/>
                  </a:lnTo>
                  <a:lnTo>
                    <a:pt x="165261" y="2990480"/>
                  </a:lnTo>
                  <a:lnTo>
                    <a:pt x="165261" y="2984451"/>
                  </a:lnTo>
                  <a:lnTo>
                    <a:pt x="165263" y="2978421"/>
                  </a:lnTo>
                  <a:lnTo>
                    <a:pt x="165268" y="2972392"/>
                  </a:lnTo>
                  <a:lnTo>
                    <a:pt x="165275" y="2966363"/>
                  </a:lnTo>
                  <a:lnTo>
                    <a:pt x="165285" y="2960334"/>
                  </a:lnTo>
                  <a:lnTo>
                    <a:pt x="165297" y="2954305"/>
                  </a:lnTo>
                  <a:lnTo>
                    <a:pt x="165310" y="2948276"/>
                  </a:lnTo>
                  <a:lnTo>
                    <a:pt x="165325" y="2942246"/>
                  </a:lnTo>
                  <a:lnTo>
                    <a:pt x="165340" y="2936217"/>
                  </a:lnTo>
                  <a:lnTo>
                    <a:pt x="165356" y="2930188"/>
                  </a:lnTo>
                  <a:lnTo>
                    <a:pt x="165372" y="2924159"/>
                  </a:lnTo>
                  <a:lnTo>
                    <a:pt x="165387" y="2918130"/>
                  </a:lnTo>
                  <a:lnTo>
                    <a:pt x="165401" y="2912100"/>
                  </a:lnTo>
                  <a:lnTo>
                    <a:pt x="165413" y="2906071"/>
                  </a:lnTo>
                  <a:lnTo>
                    <a:pt x="165424" y="2900042"/>
                  </a:lnTo>
                  <a:lnTo>
                    <a:pt x="165433" y="2894013"/>
                  </a:lnTo>
                  <a:lnTo>
                    <a:pt x="165439" y="2887984"/>
                  </a:lnTo>
                  <a:lnTo>
                    <a:pt x="165443" y="2881954"/>
                  </a:lnTo>
                  <a:lnTo>
                    <a:pt x="165445" y="2875925"/>
                  </a:lnTo>
                  <a:lnTo>
                    <a:pt x="165444" y="2869896"/>
                  </a:lnTo>
                  <a:lnTo>
                    <a:pt x="165440" y="2863867"/>
                  </a:lnTo>
                  <a:lnTo>
                    <a:pt x="165434" y="2857838"/>
                  </a:lnTo>
                  <a:lnTo>
                    <a:pt x="165425" y="2851808"/>
                  </a:lnTo>
                  <a:lnTo>
                    <a:pt x="165415" y="2845779"/>
                  </a:lnTo>
                  <a:lnTo>
                    <a:pt x="165402" y="2839750"/>
                  </a:lnTo>
                  <a:lnTo>
                    <a:pt x="165388" y="2833721"/>
                  </a:lnTo>
                  <a:lnTo>
                    <a:pt x="165372" y="2827692"/>
                  </a:lnTo>
                  <a:lnTo>
                    <a:pt x="165355" y="2821662"/>
                  </a:lnTo>
                  <a:lnTo>
                    <a:pt x="165337" y="2815633"/>
                  </a:lnTo>
                  <a:lnTo>
                    <a:pt x="165318" y="2809604"/>
                  </a:lnTo>
                  <a:lnTo>
                    <a:pt x="165298" y="2803575"/>
                  </a:lnTo>
                  <a:lnTo>
                    <a:pt x="165277" y="2797546"/>
                  </a:lnTo>
                  <a:lnTo>
                    <a:pt x="165256" y="2791516"/>
                  </a:lnTo>
                  <a:lnTo>
                    <a:pt x="165235" y="2785487"/>
                  </a:lnTo>
                  <a:lnTo>
                    <a:pt x="165214" y="2779458"/>
                  </a:lnTo>
                  <a:lnTo>
                    <a:pt x="165193" y="2773429"/>
                  </a:lnTo>
                  <a:lnTo>
                    <a:pt x="165171" y="2767400"/>
                  </a:lnTo>
                  <a:lnTo>
                    <a:pt x="165150" y="2761370"/>
                  </a:lnTo>
                  <a:lnTo>
                    <a:pt x="165129" y="2755341"/>
                  </a:lnTo>
                  <a:lnTo>
                    <a:pt x="165107" y="2749312"/>
                  </a:lnTo>
                  <a:lnTo>
                    <a:pt x="165086" y="2743283"/>
                  </a:lnTo>
                  <a:lnTo>
                    <a:pt x="165064" y="2737254"/>
                  </a:lnTo>
                  <a:lnTo>
                    <a:pt x="165042" y="2731225"/>
                  </a:lnTo>
                  <a:lnTo>
                    <a:pt x="165019" y="2725195"/>
                  </a:lnTo>
                  <a:lnTo>
                    <a:pt x="164995" y="2719166"/>
                  </a:lnTo>
                  <a:lnTo>
                    <a:pt x="164970" y="2713137"/>
                  </a:lnTo>
                  <a:lnTo>
                    <a:pt x="164945" y="2707108"/>
                  </a:lnTo>
                  <a:lnTo>
                    <a:pt x="164917" y="2701079"/>
                  </a:lnTo>
                  <a:lnTo>
                    <a:pt x="164889" y="2695049"/>
                  </a:lnTo>
                  <a:lnTo>
                    <a:pt x="164858" y="2689020"/>
                  </a:lnTo>
                  <a:lnTo>
                    <a:pt x="164826" y="2682991"/>
                  </a:lnTo>
                  <a:lnTo>
                    <a:pt x="164792" y="2676962"/>
                  </a:lnTo>
                  <a:lnTo>
                    <a:pt x="164755" y="2670933"/>
                  </a:lnTo>
                  <a:lnTo>
                    <a:pt x="164717" y="2664903"/>
                  </a:lnTo>
                  <a:lnTo>
                    <a:pt x="164675" y="2658874"/>
                  </a:lnTo>
                  <a:lnTo>
                    <a:pt x="164631" y="2652845"/>
                  </a:lnTo>
                  <a:lnTo>
                    <a:pt x="164585" y="2646816"/>
                  </a:lnTo>
                  <a:lnTo>
                    <a:pt x="164535" y="2640787"/>
                  </a:lnTo>
                  <a:lnTo>
                    <a:pt x="164482" y="2634757"/>
                  </a:lnTo>
                  <a:lnTo>
                    <a:pt x="164424" y="2628728"/>
                  </a:lnTo>
                  <a:lnTo>
                    <a:pt x="164363" y="2622699"/>
                  </a:lnTo>
                  <a:lnTo>
                    <a:pt x="164298" y="2616670"/>
                  </a:lnTo>
                  <a:lnTo>
                    <a:pt x="164228" y="2610641"/>
                  </a:lnTo>
                  <a:lnTo>
                    <a:pt x="164154" y="2604611"/>
                  </a:lnTo>
                  <a:lnTo>
                    <a:pt x="164074" y="2598582"/>
                  </a:lnTo>
                  <a:lnTo>
                    <a:pt x="163989" y="2592553"/>
                  </a:lnTo>
                  <a:lnTo>
                    <a:pt x="163897" y="2586524"/>
                  </a:lnTo>
                  <a:lnTo>
                    <a:pt x="163800" y="2580495"/>
                  </a:lnTo>
                  <a:lnTo>
                    <a:pt x="163696" y="2574465"/>
                  </a:lnTo>
                  <a:lnTo>
                    <a:pt x="163587" y="2568436"/>
                  </a:lnTo>
                  <a:lnTo>
                    <a:pt x="163472" y="2562407"/>
                  </a:lnTo>
                  <a:lnTo>
                    <a:pt x="163352" y="2556378"/>
                  </a:lnTo>
                  <a:lnTo>
                    <a:pt x="163226" y="2550349"/>
                  </a:lnTo>
                  <a:lnTo>
                    <a:pt x="163096" y="2544319"/>
                  </a:lnTo>
                  <a:lnTo>
                    <a:pt x="162960" y="2538290"/>
                  </a:lnTo>
                  <a:lnTo>
                    <a:pt x="162821" y="2532261"/>
                  </a:lnTo>
                  <a:lnTo>
                    <a:pt x="162678" y="2526232"/>
                  </a:lnTo>
                  <a:lnTo>
                    <a:pt x="162532" y="2520203"/>
                  </a:lnTo>
                  <a:lnTo>
                    <a:pt x="162384" y="2514174"/>
                  </a:lnTo>
                  <a:lnTo>
                    <a:pt x="162233" y="2508144"/>
                  </a:lnTo>
                  <a:lnTo>
                    <a:pt x="162081" y="2502115"/>
                  </a:lnTo>
                  <a:lnTo>
                    <a:pt x="161927" y="2496086"/>
                  </a:lnTo>
                  <a:lnTo>
                    <a:pt x="161772" y="2490057"/>
                  </a:lnTo>
                  <a:lnTo>
                    <a:pt x="161616" y="2484028"/>
                  </a:lnTo>
                  <a:lnTo>
                    <a:pt x="161459" y="2477998"/>
                  </a:lnTo>
                  <a:lnTo>
                    <a:pt x="161303" y="2471969"/>
                  </a:lnTo>
                  <a:lnTo>
                    <a:pt x="161146" y="2465940"/>
                  </a:lnTo>
                  <a:lnTo>
                    <a:pt x="160991" y="2459911"/>
                  </a:lnTo>
                  <a:lnTo>
                    <a:pt x="160837" y="2453882"/>
                  </a:lnTo>
                  <a:lnTo>
                    <a:pt x="160686" y="2447852"/>
                  </a:lnTo>
                  <a:lnTo>
                    <a:pt x="160539" y="2441823"/>
                  </a:lnTo>
                  <a:lnTo>
                    <a:pt x="160396" y="2435794"/>
                  </a:lnTo>
                  <a:lnTo>
                    <a:pt x="160259" y="2429765"/>
                  </a:lnTo>
                  <a:lnTo>
                    <a:pt x="160129" y="2423736"/>
                  </a:lnTo>
                  <a:lnTo>
                    <a:pt x="160006" y="2417706"/>
                  </a:lnTo>
                  <a:lnTo>
                    <a:pt x="159892" y="2411677"/>
                  </a:lnTo>
                  <a:lnTo>
                    <a:pt x="159787" y="2405648"/>
                  </a:lnTo>
                  <a:lnTo>
                    <a:pt x="159692" y="2399619"/>
                  </a:lnTo>
                  <a:lnTo>
                    <a:pt x="159606" y="2393590"/>
                  </a:lnTo>
                  <a:lnTo>
                    <a:pt x="159528" y="2387560"/>
                  </a:lnTo>
                  <a:lnTo>
                    <a:pt x="159457" y="2381531"/>
                  </a:lnTo>
                  <a:lnTo>
                    <a:pt x="159392" y="2375502"/>
                  </a:lnTo>
                  <a:lnTo>
                    <a:pt x="159331" y="2369473"/>
                  </a:lnTo>
                  <a:lnTo>
                    <a:pt x="159273" y="2363444"/>
                  </a:lnTo>
                  <a:lnTo>
                    <a:pt x="159216" y="2357414"/>
                  </a:lnTo>
                  <a:lnTo>
                    <a:pt x="159156" y="2351385"/>
                  </a:lnTo>
                  <a:lnTo>
                    <a:pt x="159093" y="2345356"/>
                  </a:lnTo>
                  <a:lnTo>
                    <a:pt x="159025" y="2339327"/>
                  </a:lnTo>
                  <a:lnTo>
                    <a:pt x="158950" y="2333298"/>
                  </a:lnTo>
                  <a:lnTo>
                    <a:pt x="158866" y="2327269"/>
                  </a:lnTo>
                  <a:lnTo>
                    <a:pt x="158775" y="2321239"/>
                  </a:lnTo>
                  <a:lnTo>
                    <a:pt x="158674" y="2315210"/>
                  </a:lnTo>
                  <a:lnTo>
                    <a:pt x="158563" y="2309181"/>
                  </a:lnTo>
                  <a:lnTo>
                    <a:pt x="158444" y="2303152"/>
                  </a:lnTo>
                  <a:lnTo>
                    <a:pt x="158317" y="2297123"/>
                  </a:lnTo>
                  <a:lnTo>
                    <a:pt x="158183" y="2291093"/>
                  </a:lnTo>
                  <a:lnTo>
                    <a:pt x="158043" y="2285064"/>
                  </a:lnTo>
                  <a:lnTo>
                    <a:pt x="157898" y="2279035"/>
                  </a:lnTo>
                  <a:lnTo>
                    <a:pt x="157749" y="2273006"/>
                  </a:lnTo>
                  <a:lnTo>
                    <a:pt x="157595" y="2266977"/>
                  </a:lnTo>
                  <a:lnTo>
                    <a:pt x="157437" y="2260947"/>
                  </a:lnTo>
                  <a:lnTo>
                    <a:pt x="157274" y="2254918"/>
                  </a:lnTo>
                  <a:lnTo>
                    <a:pt x="157108" y="2248889"/>
                  </a:lnTo>
                  <a:lnTo>
                    <a:pt x="156936" y="2242860"/>
                  </a:lnTo>
                  <a:lnTo>
                    <a:pt x="156758" y="2236831"/>
                  </a:lnTo>
                  <a:lnTo>
                    <a:pt x="156572" y="2230801"/>
                  </a:lnTo>
                  <a:lnTo>
                    <a:pt x="156377" y="2224772"/>
                  </a:lnTo>
                  <a:lnTo>
                    <a:pt x="156170" y="2218743"/>
                  </a:lnTo>
                  <a:lnTo>
                    <a:pt x="155950" y="2212714"/>
                  </a:lnTo>
                  <a:lnTo>
                    <a:pt x="155717" y="2206685"/>
                  </a:lnTo>
                  <a:lnTo>
                    <a:pt x="155469" y="2200655"/>
                  </a:lnTo>
                  <a:lnTo>
                    <a:pt x="155205" y="2194626"/>
                  </a:lnTo>
                  <a:lnTo>
                    <a:pt x="154925" y="2188597"/>
                  </a:lnTo>
                  <a:lnTo>
                    <a:pt x="154627" y="2182568"/>
                  </a:lnTo>
                  <a:lnTo>
                    <a:pt x="154310" y="2176539"/>
                  </a:lnTo>
                  <a:lnTo>
                    <a:pt x="153975" y="2170509"/>
                  </a:lnTo>
                  <a:lnTo>
                    <a:pt x="153623" y="2164480"/>
                  </a:lnTo>
                  <a:lnTo>
                    <a:pt x="153255" y="2158451"/>
                  </a:lnTo>
                  <a:lnTo>
                    <a:pt x="152872" y="2152422"/>
                  </a:lnTo>
                  <a:lnTo>
                    <a:pt x="152475" y="2146393"/>
                  </a:lnTo>
                  <a:lnTo>
                    <a:pt x="152066" y="2140363"/>
                  </a:lnTo>
                  <a:lnTo>
                    <a:pt x="151645" y="2134334"/>
                  </a:lnTo>
                  <a:lnTo>
                    <a:pt x="151213" y="2128305"/>
                  </a:lnTo>
                  <a:lnTo>
                    <a:pt x="150772" y="2122276"/>
                  </a:lnTo>
                  <a:lnTo>
                    <a:pt x="150325" y="2116247"/>
                  </a:lnTo>
                  <a:lnTo>
                    <a:pt x="149871" y="2110218"/>
                  </a:lnTo>
                  <a:lnTo>
                    <a:pt x="149410" y="2104188"/>
                  </a:lnTo>
                  <a:lnTo>
                    <a:pt x="148945" y="2098159"/>
                  </a:lnTo>
                  <a:lnTo>
                    <a:pt x="148473" y="2092130"/>
                  </a:lnTo>
                  <a:lnTo>
                    <a:pt x="147994" y="2086101"/>
                  </a:lnTo>
                  <a:lnTo>
                    <a:pt x="147507" y="2080072"/>
                  </a:lnTo>
                  <a:lnTo>
                    <a:pt x="147011" y="2074042"/>
                  </a:lnTo>
                  <a:lnTo>
                    <a:pt x="146504" y="2068013"/>
                  </a:lnTo>
                  <a:lnTo>
                    <a:pt x="145985" y="2061984"/>
                  </a:lnTo>
                  <a:lnTo>
                    <a:pt x="145451" y="2055955"/>
                  </a:lnTo>
                  <a:lnTo>
                    <a:pt x="144901" y="2049926"/>
                  </a:lnTo>
                  <a:lnTo>
                    <a:pt x="144333" y="2043896"/>
                  </a:lnTo>
                  <a:lnTo>
                    <a:pt x="143743" y="2037867"/>
                  </a:lnTo>
                  <a:lnTo>
                    <a:pt x="143131" y="2031838"/>
                  </a:lnTo>
                  <a:lnTo>
                    <a:pt x="142497" y="2025809"/>
                  </a:lnTo>
                  <a:lnTo>
                    <a:pt x="141843" y="2019780"/>
                  </a:lnTo>
                  <a:lnTo>
                    <a:pt x="141167" y="2013750"/>
                  </a:lnTo>
                  <a:lnTo>
                    <a:pt x="140471" y="2007721"/>
                  </a:lnTo>
                  <a:lnTo>
                    <a:pt x="139756" y="2001692"/>
                  </a:lnTo>
                  <a:lnTo>
                    <a:pt x="139023" y="1995663"/>
                  </a:lnTo>
                  <a:lnTo>
                    <a:pt x="138274" y="1989634"/>
                  </a:lnTo>
                  <a:lnTo>
                    <a:pt x="137513" y="1983604"/>
                  </a:lnTo>
                  <a:lnTo>
                    <a:pt x="136744" y="1977575"/>
                  </a:lnTo>
                  <a:lnTo>
                    <a:pt x="135969" y="1971546"/>
                  </a:lnTo>
                  <a:lnTo>
                    <a:pt x="135191" y="1965517"/>
                  </a:lnTo>
                  <a:lnTo>
                    <a:pt x="134412" y="1959488"/>
                  </a:lnTo>
                  <a:lnTo>
                    <a:pt x="133635" y="1953458"/>
                  </a:lnTo>
                  <a:lnTo>
                    <a:pt x="132862" y="1947429"/>
                  </a:lnTo>
                  <a:lnTo>
                    <a:pt x="132094" y="1941400"/>
                  </a:lnTo>
                  <a:lnTo>
                    <a:pt x="131331" y="1935371"/>
                  </a:lnTo>
                  <a:lnTo>
                    <a:pt x="130575" y="1929342"/>
                  </a:lnTo>
                  <a:lnTo>
                    <a:pt x="129823" y="1923312"/>
                  </a:lnTo>
                  <a:lnTo>
                    <a:pt x="129075" y="1917283"/>
                  </a:lnTo>
                  <a:lnTo>
                    <a:pt x="128330" y="1911254"/>
                  </a:lnTo>
                  <a:lnTo>
                    <a:pt x="127584" y="1905225"/>
                  </a:lnTo>
                  <a:lnTo>
                    <a:pt x="126834" y="1899196"/>
                  </a:lnTo>
                  <a:lnTo>
                    <a:pt x="126077" y="1893167"/>
                  </a:lnTo>
                  <a:lnTo>
                    <a:pt x="125309" y="1887137"/>
                  </a:lnTo>
                  <a:lnTo>
                    <a:pt x="124527" y="1881108"/>
                  </a:lnTo>
                  <a:lnTo>
                    <a:pt x="123728" y="1875079"/>
                  </a:lnTo>
                  <a:lnTo>
                    <a:pt x="122909" y="1869050"/>
                  </a:lnTo>
                  <a:lnTo>
                    <a:pt x="122066" y="1863021"/>
                  </a:lnTo>
                  <a:lnTo>
                    <a:pt x="121197" y="1856991"/>
                  </a:lnTo>
                  <a:lnTo>
                    <a:pt x="120298" y="1850962"/>
                  </a:lnTo>
                  <a:lnTo>
                    <a:pt x="119371" y="1844933"/>
                  </a:lnTo>
                  <a:lnTo>
                    <a:pt x="118416" y="1838904"/>
                  </a:lnTo>
                  <a:lnTo>
                    <a:pt x="117434" y="1832875"/>
                  </a:lnTo>
                  <a:lnTo>
                    <a:pt x="116425" y="1826845"/>
                  </a:lnTo>
                  <a:lnTo>
                    <a:pt x="115392" y="1820816"/>
                  </a:lnTo>
                  <a:lnTo>
                    <a:pt x="114334" y="1814787"/>
                  </a:lnTo>
                  <a:lnTo>
                    <a:pt x="113251" y="1808758"/>
                  </a:lnTo>
                  <a:lnTo>
                    <a:pt x="112148" y="1802729"/>
                  </a:lnTo>
                  <a:lnTo>
                    <a:pt x="111026" y="1796699"/>
                  </a:lnTo>
                  <a:lnTo>
                    <a:pt x="109885" y="1790670"/>
                  </a:lnTo>
                  <a:lnTo>
                    <a:pt x="108727" y="1784641"/>
                  </a:lnTo>
                  <a:lnTo>
                    <a:pt x="107550" y="1778612"/>
                  </a:lnTo>
                  <a:lnTo>
                    <a:pt x="106356" y="1772583"/>
                  </a:lnTo>
                  <a:lnTo>
                    <a:pt x="105141" y="1766553"/>
                  </a:lnTo>
                  <a:lnTo>
                    <a:pt x="103905" y="1760524"/>
                  </a:lnTo>
                  <a:lnTo>
                    <a:pt x="102648" y="1754495"/>
                  </a:lnTo>
                  <a:lnTo>
                    <a:pt x="101371" y="1748466"/>
                  </a:lnTo>
                  <a:lnTo>
                    <a:pt x="100074" y="1742437"/>
                  </a:lnTo>
                  <a:lnTo>
                    <a:pt x="98757" y="1736407"/>
                  </a:lnTo>
                  <a:lnTo>
                    <a:pt x="97422" y="1730378"/>
                  </a:lnTo>
                  <a:lnTo>
                    <a:pt x="96071" y="1724349"/>
                  </a:lnTo>
                  <a:lnTo>
                    <a:pt x="94705" y="1718320"/>
                  </a:lnTo>
                  <a:lnTo>
                    <a:pt x="93331" y="1712291"/>
                  </a:lnTo>
                  <a:lnTo>
                    <a:pt x="91954" y="1706261"/>
                  </a:lnTo>
                  <a:lnTo>
                    <a:pt x="90578" y="1700232"/>
                  </a:lnTo>
                  <a:lnTo>
                    <a:pt x="89208" y="1694203"/>
                  </a:lnTo>
                  <a:lnTo>
                    <a:pt x="87849" y="1688174"/>
                  </a:lnTo>
                  <a:lnTo>
                    <a:pt x="86505" y="1682145"/>
                  </a:lnTo>
                  <a:lnTo>
                    <a:pt x="85181" y="1676116"/>
                  </a:lnTo>
                  <a:lnTo>
                    <a:pt x="83884" y="1670086"/>
                  </a:lnTo>
                  <a:lnTo>
                    <a:pt x="82612" y="1664057"/>
                  </a:lnTo>
                  <a:lnTo>
                    <a:pt x="81368" y="1658028"/>
                  </a:lnTo>
                  <a:lnTo>
                    <a:pt x="80150" y="1651999"/>
                  </a:lnTo>
                  <a:lnTo>
                    <a:pt x="78958" y="1645970"/>
                  </a:lnTo>
                  <a:lnTo>
                    <a:pt x="77791" y="1639940"/>
                  </a:lnTo>
                  <a:lnTo>
                    <a:pt x="76646" y="1633911"/>
                  </a:lnTo>
                  <a:lnTo>
                    <a:pt x="75521" y="1627882"/>
                  </a:lnTo>
                  <a:lnTo>
                    <a:pt x="74411" y="1621853"/>
                  </a:lnTo>
                  <a:lnTo>
                    <a:pt x="73311" y="1615824"/>
                  </a:lnTo>
                  <a:lnTo>
                    <a:pt x="72216" y="1609794"/>
                  </a:lnTo>
                  <a:lnTo>
                    <a:pt x="71122" y="1603765"/>
                  </a:lnTo>
                  <a:lnTo>
                    <a:pt x="70026" y="1597736"/>
                  </a:lnTo>
                  <a:lnTo>
                    <a:pt x="68924" y="1591707"/>
                  </a:lnTo>
                  <a:lnTo>
                    <a:pt x="67811" y="1585678"/>
                  </a:lnTo>
                  <a:lnTo>
                    <a:pt x="66684" y="1579648"/>
                  </a:lnTo>
                  <a:lnTo>
                    <a:pt x="65540" y="1573619"/>
                  </a:lnTo>
                  <a:lnTo>
                    <a:pt x="64379" y="1567590"/>
                  </a:lnTo>
                  <a:lnTo>
                    <a:pt x="63197" y="1561561"/>
                  </a:lnTo>
                  <a:lnTo>
                    <a:pt x="61994" y="1555532"/>
                  </a:lnTo>
                  <a:lnTo>
                    <a:pt x="60768" y="1549502"/>
                  </a:lnTo>
                  <a:lnTo>
                    <a:pt x="59518" y="1543473"/>
                  </a:lnTo>
                  <a:lnTo>
                    <a:pt x="58241" y="1537444"/>
                  </a:lnTo>
                  <a:lnTo>
                    <a:pt x="56935" y="1531415"/>
                  </a:lnTo>
                  <a:lnTo>
                    <a:pt x="55603" y="1525386"/>
                  </a:lnTo>
                  <a:lnTo>
                    <a:pt x="54243" y="1519356"/>
                  </a:lnTo>
                  <a:lnTo>
                    <a:pt x="52857" y="1513327"/>
                  </a:lnTo>
                  <a:lnTo>
                    <a:pt x="51442" y="1507298"/>
                  </a:lnTo>
                  <a:lnTo>
                    <a:pt x="50000" y="1501269"/>
                  </a:lnTo>
                  <a:lnTo>
                    <a:pt x="48532" y="1495240"/>
                  </a:lnTo>
                  <a:lnTo>
                    <a:pt x="47034" y="1489210"/>
                  </a:lnTo>
                  <a:lnTo>
                    <a:pt x="45511" y="1483181"/>
                  </a:lnTo>
                  <a:lnTo>
                    <a:pt x="43966" y="1477152"/>
                  </a:lnTo>
                  <a:lnTo>
                    <a:pt x="42401" y="1471123"/>
                  </a:lnTo>
                  <a:lnTo>
                    <a:pt x="40820" y="1465094"/>
                  </a:lnTo>
                  <a:lnTo>
                    <a:pt x="39225" y="1459065"/>
                  </a:lnTo>
                  <a:lnTo>
                    <a:pt x="37619" y="1453035"/>
                  </a:lnTo>
                  <a:lnTo>
                    <a:pt x="36007" y="1447006"/>
                  </a:lnTo>
                  <a:lnTo>
                    <a:pt x="34393" y="1440977"/>
                  </a:lnTo>
                  <a:lnTo>
                    <a:pt x="32784" y="1434948"/>
                  </a:lnTo>
                  <a:lnTo>
                    <a:pt x="31184" y="1428919"/>
                  </a:lnTo>
                  <a:lnTo>
                    <a:pt x="29597" y="1422889"/>
                  </a:lnTo>
                  <a:lnTo>
                    <a:pt x="28027" y="1416860"/>
                  </a:lnTo>
                  <a:lnTo>
                    <a:pt x="26480" y="1410831"/>
                  </a:lnTo>
                  <a:lnTo>
                    <a:pt x="24960" y="1404802"/>
                  </a:lnTo>
                  <a:lnTo>
                    <a:pt x="23474" y="1398773"/>
                  </a:lnTo>
                  <a:lnTo>
                    <a:pt x="22025" y="1392743"/>
                  </a:lnTo>
                  <a:lnTo>
                    <a:pt x="20615" y="1386714"/>
                  </a:lnTo>
                  <a:lnTo>
                    <a:pt x="19245" y="1380685"/>
                  </a:lnTo>
                  <a:lnTo>
                    <a:pt x="17917" y="1374656"/>
                  </a:lnTo>
                  <a:lnTo>
                    <a:pt x="16634" y="1368627"/>
                  </a:lnTo>
                  <a:lnTo>
                    <a:pt x="15396" y="1362597"/>
                  </a:lnTo>
                  <a:lnTo>
                    <a:pt x="14206" y="1356568"/>
                  </a:lnTo>
                  <a:lnTo>
                    <a:pt x="13070" y="1350539"/>
                  </a:lnTo>
                  <a:lnTo>
                    <a:pt x="11980" y="1344510"/>
                  </a:lnTo>
                  <a:lnTo>
                    <a:pt x="10937" y="1338481"/>
                  </a:lnTo>
                  <a:lnTo>
                    <a:pt x="9940" y="1332451"/>
                  </a:lnTo>
                  <a:lnTo>
                    <a:pt x="8989" y="1326422"/>
                  </a:lnTo>
                  <a:lnTo>
                    <a:pt x="8082" y="1320393"/>
                  </a:lnTo>
                  <a:lnTo>
                    <a:pt x="7220" y="1314364"/>
                  </a:lnTo>
                  <a:lnTo>
                    <a:pt x="6406" y="1308335"/>
                  </a:lnTo>
                  <a:lnTo>
                    <a:pt x="5637" y="1302305"/>
                  </a:lnTo>
                  <a:lnTo>
                    <a:pt x="4910" y="1296276"/>
                  </a:lnTo>
                  <a:lnTo>
                    <a:pt x="4225" y="1290247"/>
                  </a:lnTo>
                  <a:lnTo>
                    <a:pt x="3582" y="1284218"/>
                  </a:lnTo>
                  <a:lnTo>
                    <a:pt x="2982" y="1278189"/>
                  </a:lnTo>
                  <a:lnTo>
                    <a:pt x="2426" y="1272159"/>
                  </a:lnTo>
                  <a:lnTo>
                    <a:pt x="1916" y="1266130"/>
                  </a:lnTo>
                  <a:lnTo>
                    <a:pt x="1464" y="1260101"/>
                  </a:lnTo>
                  <a:lnTo>
                    <a:pt x="1064" y="1254072"/>
                  </a:lnTo>
                  <a:lnTo>
                    <a:pt x="720" y="1248043"/>
                  </a:lnTo>
                  <a:lnTo>
                    <a:pt x="438" y="1242014"/>
                  </a:lnTo>
                  <a:lnTo>
                    <a:pt x="220" y="1235984"/>
                  </a:lnTo>
                  <a:lnTo>
                    <a:pt x="73" y="1229955"/>
                  </a:lnTo>
                  <a:lnTo>
                    <a:pt x="0" y="1223926"/>
                  </a:lnTo>
                  <a:lnTo>
                    <a:pt x="12" y="1217897"/>
                  </a:lnTo>
                  <a:lnTo>
                    <a:pt x="114" y="1211868"/>
                  </a:lnTo>
                  <a:lnTo>
                    <a:pt x="300" y="1205838"/>
                  </a:lnTo>
                  <a:lnTo>
                    <a:pt x="573" y="1199809"/>
                  </a:lnTo>
                  <a:lnTo>
                    <a:pt x="930" y="1193780"/>
                  </a:lnTo>
                  <a:lnTo>
                    <a:pt x="1371" y="1187751"/>
                  </a:lnTo>
                  <a:lnTo>
                    <a:pt x="1893" y="1181722"/>
                  </a:lnTo>
                  <a:lnTo>
                    <a:pt x="2493" y="1175692"/>
                  </a:lnTo>
                  <a:lnTo>
                    <a:pt x="3174" y="1169663"/>
                  </a:lnTo>
                  <a:lnTo>
                    <a:pt x="3920" y="1163634"/>
                  </a:lnTo>
                  <a:lnTo>
                    <a:pt x="4721" y="1157605"/>
                  </a:lnTo>
                  <a:lnTo>
                    <a:pt x="5570" y="1151576"/>
                  </a:lnTo>
                  <a:lnTo>
                    <a:pt x="6460" y="1145546"/>
                  </a:lnTo>
                  <a:lnTo>
                    <a:pt x="7384" y="1139517"/>
                  </a:lnTo>
                  <a:lnTo>
                    <a:pt x="8333" y="1133488"/>
                  </a:lnTo>
                  <a:lnTo>
                    <a:pt x="9303" y="1127459"/>
                  </a:lnTo>
                  <a:lnTo>
                    <a:pt x="10285" y="1121430"/>
                  </a:lnTo>
                  <a:lnTo>
                    <a:pt x="11274" y="1115400"/>
                  </a:lnTo>
                  <a:lnTo>
                    <a:pt x="12265" y="1109371"/>
                  </a:lnTo>
                  <a:lnTo>
                    <a:pt x="13255" y="1103342"/>
                  </a:lnTo>
                  <a:lnTo>
                    <a:pt x="14243" y="1097313"/>
                  </a:lnTo>
                  <a:lnTo>
                    <a:pt x="15228" y="1091284"/>
                  </a:lnTo>
                  <a:lnTo>
                    <a:pt x="16208" y="1085254"/>
                  </a:lnTo>
                  <a:lnTo>
                    <a:pt x="17184" y="1079225"/>
                  </a:lnTo>
                  <a:lnTo>
                    <a:pt x="18159" y="1073196"/>
                  </a:lnTo>
                  <a:lnTo>
                    <a:pt x="19136" y="1067167"/>
                  </a:lnTo>
                  <a:lnTo>
                    <a:pt x="20116" y="1061138"/>
                  </a:lnTo>
                  <a:lnTo>
                    <a:pt x="21105" y="1055109"/>
                  </a:lnTo>
                  <a:lnTo>
                    <a:pt x="22105" y="1049079"/>
                  </a:lnTo>
                  <a:lnTo>
                    <a:pt x="23122" y="1043050"/>
                  </a:lnTo>
                  <a:lnTo>
                    <a:pt x="24160" y="1037021"/>
                  </a:lnTo>
                  <a:lnTo>
                    <a:pt x="25228" y="1030992"/>
                  </a:lnTo>
                  <a:lnTo>
                    <a:pt x="26329" y="1024963"/>
                  </a:lnTo>
                  <a:lnTo>
                    <a:pt x="27467" y="1018933"/>
                  </a:lnTo>
                  <a:lnTo>
                    <a:pt x="28646" y="1012904"/>
                  </a:lnTo>
                  <a:lnTo>
                    <a:pt x="29871" y="1006875"/>
                  </a:lnTo>
                  <a:lnTo>
                    <a:pt x="31144" y="1000846"/>
                  </a:lnTo>
                  <a:lnTo>
                    <a:pt x="32469" y="994817"/>
                  </a:lnTo>
                  <a:lnTo>
                    <a:pt x="33855" y="988787"/>
                  </a:lnTo>
                  <a:lnTo>
                    <a:pt x="35299" y="982758"/>
                  </a:lnTo>
                  <a:lnTo>
                    <a:pt x="36799" y="976729"/>
                  </a:lnTo>
                  <a:lnTo>
                    <a:pt x="38354" y="970700"/>
                  </a:lnTo>
                  <a:lnTo>
                    <a:pt x="39962" y="964671"/>
                  </a:lnTo>
                  <a:lnTo>
                    <a:pt x="41622" y="958641"/>
                  </a:lnTo>
                  <a:lnTo>
                    <a:pt x="43331" y="952612"/>
                  </a:lnTo>
                  <a:lnTo>
                    <a:pt x="45088" y="946583"/>
                  </a:lnTo>
                  <a:lnTo>
                    <a:pt x="46896" y="940554"/>
                  </a:lnTo>
                  <a:lnTo>
                    <a:pt x="48746" y="934525"/>
                  </a:lnTo>
                  <a:lnTo>
                    <a:pt x="50635" y="928495"/>
                  </a:lnTo>
                  <a:lnTo>
                    <a:pt x="52564" y="922466"/>
                  </a:lnTo>
                  <a:lnTo>
                    <a:pt x="54531" y="916437"/>
                  </a:lnTo>
                  <a:lnTo>
                    <a:pt x="56537" y="910408"/>
                  </a:lnTo>
                  <a:lnTo>
                    <a:pt x="58583" y="904379"/>
                  </a:lnTo>
                  <a:lnTo>
                    <a:pt x="60675" y="898349"/>
                  </a:lnTo>
                  <a:lnTo>
                    <a:pt x="62814" y="892320"/>
                  </a:lnTo>
                  <a:lnTo>
                    <a:pt x="64999" y="886291"/>
                  </a:lnTo>
                  <a:lnTo>
                    <a:pt x="67231" y="880262"/>
                  </a:lnTo>
                  <a:lnTo>
                    <a:pt x="69511" y="874233"/>
                  </a:lnTo>
                  <a:lnTo>
                    <a:pt x="71838" y="868203"/>
                  </a:lnTo>
                  <a:lnTo>
                    <a:pt x="74211" y="862174"/>
                  </a:lnTo>
                  <a:lnTo>
                    <a:pt x="76627" y="856145"/>
                  </a:lnTo>
                  <a:lnTo>
                    <a:pt x="79089" y="850116"/>
                  </a:lnTo>
                  <a:lnTo>
                    <a:pt x="81581" y="844087"/>
                  </a:lnTo>
                  <a:lnTo>
                    <a:pt x="84096" y="838058"/>
                  </a:lnTo>
                  <a:lnTo>
                    <a:pt x="86625" y="832028"/>
                  </a:lnTo>
                  <a:lnTo>
                    <a:pt x="89158" y="825999"/>
                  </a:lnTo>
                  <a:lnTo>
                    <a:pt x="91685" y="819970"/>
                  </a:lnTo>
                  <a:lnTo>
                    <a:pt x="94194" y="813941"/>
                  </a:lnTo>
                  <a:lnTo>
                    <a:pt x="96671" y="807912"/>
                  </a:lnTo>
                  <a:lnTo>
                    <a:pt x="99101" y="801882"/>
                  </a:lnTo>
                  <a:lnTo>
                    <a:pt x="101477" y="795853"/>
                  </a:lnTo>
                  <a:lnTo>
                    <a:pt x="103790" y="789824"/>
                  </a:lnTo>
                  <a:lnTo>
                    <a:pt x="106032" y="783795"/>
                  </a:lnTo>
                  <a:lnTo>
                    <a:pt x="108197" y="777766"/>
                  </a:lnTo>
                  <a:lnTo>
                    <a:pt x="110280" y="771736"/>
                  </a:lnTo>
                  <a:lnTo>
                    <a:pt x="112278" y="765707"/>
                  </a:lnTo>
                  <a:lnTo>
                    <a:pt x="114176" y="759678"/>
                  </a:lnTo>
                  <a:lnTo>
                    <a:pt x="115984" y="753649"/>
                  </a:lnTo>
                  <a:lnTo>
                    <a:pt x="117706" y="747620"/>
                  </a:lnTo>
                  <a:lnTo>
                    <a:pt x="119346" y="741590"/>
                  </a:lnTo>
                  <a:lnTo>
                    <a:pt x="120907" y="735561"/>
                  </a:lnTo>
                  <a:lnTo>
                    <a:pt x="122394" y="729532"/>
                  </a:lnTo>
                  <a:lnTo>
                    <a:pt x="123813" y="723503"/>
                  </a:lnTo>
                  <a:lnTo>
                    <a:pt x="125167" y="717474"/>
                  </a:lnTo>
                  <a:lnTo>
                    <a:pt x="126459" y="711444"/>
                  </a:lnTo>
                  <a:lnTo>
                    <a:pt x="127704" y="705415"/>
                  </a:lnTo>
                  <a:lnTo>
                    <a:pt x="128908" y="699386"/>
                  </a:lnTo>
                  <a:lnTo>
                    <a:pt x="130076" y="693357"/>
                  </a:lnTo>
                  <a:lnTo>
                    <a:pt x="131213" y="687328"/>
                  </a:lnTo>
                  <a:lnTo>
                    <a:pt x="132324" y="681298"/>
                  </a:lnTo>
                  <a:lnTo>
                    <a:pt x="133413" y="675269"/>
                  </a:lnTo>
                  <a:lnTo>
                    <a:pt x="134479" y="669240"/>
                  </a:lnTo>
                  <a:lnTo>
                    <a:pt x="135528" y="663211"/>
                  </a:lnTo>
                  <a:lnTo>
                    <a:pt x="136560" y="657182"/>
                  </a:lnTo>
                  <a:lnTo>
                    <a:pt x="137577" y="651152"/>
                  </a:lnTo>
                  <a:lnTo>
                    <a:pt x="138577" y="645123"/>
                  </a:lnTo>
                  <a:lnTo>
                    <a:pt x="139560" y="639094"/>
                  </a:lnTo>
                  <a:lnTo>
                    <a:pt x="140524" y="633065"/>
                  </a:lnTo>
                  <a:lnTo>
                    <a:pt x="141468" y="627036"/>
                  </a:lnTo>
                  <a:lnTo>
                    <a:pt x="142387" y="621007"/>
                  </a:lnTo>
                  <a:lnTo>
                    <a:pt x="143281" y="614977"/>
                  </a:lnTo>
                  <a:lnTo>
                    <a:pt x="144150" y="608948"/>
                  </a:lnTo>
                  <a:lnTo>
                    <a:pt x="144992" y="602919"/>
                  </a:lnTo>
                  <a:lnTo>
                    <a:pt x="145806" y="596890"/>
                  </a:lnTo>
                  <a:lnTo>
                    <a:pt x="146592" y="590861"/>
                  </a:lnTo>
                  <a:lnTo>
                    <a:pt x="147350" y="584831"/>
                  </a:lnTo>
                  <a:lnTo>
                    <a:pt x="148077" y="578802"/>
                  </a:lnTo>
                  <a:lnTo>
                    <a:pt x="148774" y="572773"/>
                  </a:lnTo>
                  <a:lnTo>
                    <a:pt x="149445" y="566744"/>
                  </a:lnTo>
                  <a:lnTo>
                    <a:pt x="150091" y="560715"/>
                  </a:lnTo>
                  <a:lnTo>
                    <a:pt x="150714" y="554685"/>
                  </a:lnTo>
                  <a:lnTo>
                    <a:pt x="151314" y="548656"/>
                  </a:lnTo>
                  <a:lnTo>
                    <a:pt x="151895" y="542627"/>
                  </a:lnTo>
                  <a:lnTo>
                    <a:pt x="152458" y="536598"/>
                  </a:lnTo>
                  <a:lnTo>
                    <a:pt x="153001" y="530569"/>
                  </a:lnTo>
                  <a:lnTo>
                    <a:pt x="153531" y="524539"/>
                  </a:lnTo>
                  <a:lnTo>
                    <a:pt x="154049" y="518510"/>
                  </a:lnTo>
                  <a:lnTo>
                    <a:pt x="154555" y="512481"/>
                  </a:lnTo>
                  <a:lnTo>
                    <a:pt x="155052" y="506452"/>
                  </a:lnTo>
                  <a:lnTo>
                    <a:pt x="155540" y="500423"/>
                  </a:lnTo>
                  <a:lnTo>
                    <a:pt x="156020" y="494393"/>
                  </a:lnTo>
                  <a:lnTo>
                    <a:pt x="156492" y="488364"/>
                  </a:lnTo>
                  <a:lnTo>
                    <a:pt x="156955" y="482335"/>
                  </a:lnTo>
                  <a:lnTo>
                    <a:pt x="157410" y="476306"/>
                  </a:lnTo>
                  <a:lnTo>
                    <a:pt x="157856" y="470277"/>
                  </a:lnTo>
                  <a:lnTo>
                    <a:pt x="158292" y="464247"/>
                  </a:lnTo>
                  <a:lnTo>
                    <a:pt x="158716" y="458218"/>
                  </a:lnTo>
                  <a:lnTo>
                    <a:pt x="159128" y="452189"/>
                  </a:lnTo>
                  <a:lnTo>
                    <a:pt x="159526" y="446160"/>
                  </a:lnTo>
                  <a:lnTo>
                    <a:pt x="159905" y="440131"/>
                  </a:lnTo>
                  <a:lnTo>
                    <a:pt x="160265" y="434101"/>
                  </a:lnTo>
                  <a:lnTo>
                    <a:pt x="160606" y="428072"/>
                  </a:lnTo>
                  <a:lnTo>
                    <a:pt x="160926" y="422043"/>
                  </a:lnTo>
                  <a:lnTo>
                    <a:pt x="161225" y="416014"/>
                  </a:lnTo>
                  <a:lnTo>
                    <a:pt x="161502" y="409985"/>
                  </a:lnTo>
                  <a:lnTo>
                    <a:pt x="161756" y="403956"/>
                  </a:lnTo>
                  <a:lnTo>
                    <a:pt x="161987" y="397926"/>
                  </a:lnTo>
                  <a:lnTo>
                    <a:pt x="162193" y="391897"/>
                  </a:lnTo>
                  <a:lnTo>
                    <a:pt x="162379" y="385868"/>
                  </a:lnTo>
                  <a:lnTo>
                    <a:pt x="162545" y="379839"/>
                  </a:lnTo>
                  <a:lnTo>
                    <a:pt x="162694" y="373810"/>
                  </a:lnTo>
                  <a:lnTo>
                    <a:pt x="162827" y="367780"/>
                  </a:lnTo>
                  <a:lnTo>
                    <a:pt x="162947" y="361751"/>
                  </a:lnTo>
                  <a:lnTo>
                    <a:pt x="163054" y="355722"/>
                  </a:lnTo>
                  <a:lnTo>
                    <a:pt x="163150" y="349693"/>
                  </a:lnTo>
                  <a:lnTo>
                    <a:pt x="163239" y="343664"/>
                  </a:lnTo>
                  <a:lnTo>
                    <a:pt x="163322" y="337634"/>
                  </a:lnTo>
                  <a:lnTo>
                    <a:pt x="163401" y="331605"/>
                  </a:lnTo>
                  <a:lnTo>
                    <a:pt x="163478" y="325576"/>
                  </a:lnTo>
                  <a:lnTo>
                    <a:pt x="163554" y="319547"/>
                  </a:lnTo>
                  <a:lnTo>
                    <a:pt x="163629" y="313518"/>
                  </a:lnTo>
                  <a:lnTo>
                    <a:pt x="163704" y="307488"/>
                  </a:lnTo>
                  <a:lnTo>
                    <a:pt x="163780" y="301459"/>
                  </a:lnTo>
                  <a:lnTo>
                    <a:pt x="163858" y="295430"/>
                  </a:lnTo>
                  <a:lnTo>
                    <a:pt x="163937" y="289401"/>
                  </a:lnTo>
                  <a:lnTo>
                    <a:pt x="164016" y="283372"/>
                  </a:lnTo>
                  <a:lnTo>
                    <a:pt x="164097" y="277342"/>
                  </a:lnTo>
                  <a:lnTo>
                    <a:pt x="164178" y="271313"/>
                  </a:lnTo>
                  <a:lnTo>
                    <a:pt x="164259" y="265284"/>
                  </a:lnTo>
                  <a:lnTo>
                    <a:pt x="164340" y="259255"/>
                  </a:lnTo>
                  <a:lnTo>
                    <a:pt x="164420" y="253226"/>
                  </a:lnTo>
                  <a:lnTo>
                    <a:pt x="164500" y="247196"/>
                  </a:lnTo>
                  <a:lnTo>
                    <a:pt x="164577" y="241167"/>
                  </a:lnTo>
                  <a:lnTo>
                    <a:pt x="164652" y="235138"/>
                  </a:lnTo>
                  <a:lnTo>
                    <a:pt x="164725" y="229109"/>
                  </a:lnTo>
                  <a:lnTo>
                    <a:pt x="164794" y="223080"/>
                  </a:lnTo>
                  <a:lnTo>
                    <a:pt x="164861" y="217050"/>
                  </a:lnTo>
                  <a:lnTo>
                    <a:pt x="164923" y="211021"/>
                  </a:lnTo>
                  <a:lnTo>
                    <a:pt x="164980" y="204992"/>
                  </a:lnTo>
                  <a:lnTo>
                    <a:pt x="165033" y="198963"/>
                  </a:lnTo>
                  <a:lnTo>
                    <a:pt x="165081" y="192934"/>
                  </a:lnTo>
                  <a:lnTo>
                    <a:pt x="165125" y="186905"/>
                  </a:lnTo>
                  <a:lnTo>
                    <a:pt x="165164" y="180875"/>
                  </a:lnTo>
                  <a:lnTo>
                    <a:pt x="165198" y="174846"/>
                  </a:lnTo>
                  <a:lnTo>
                    <a:pt x="165227" y="168817"/>
                  </a:lnTo>
                  <a:lnTo>
                    <a:pt x="165252" y="162788"/>
                  </a:lnTo>
                  <a:lnTo>
                    <a:pt x="165273" y="156759"/>
                  </a:lnTo>
                  <a:lnTo>
                    <a:pt x="165291" y="150729"/>
                  </a:lnTo>
                  <a:lnTo>
                    <a:pt x="165305" y="144700"/>
                  </a:lnTo>
                  <a:lnTo>
                    <a:pt x="165318" y="138671"/>
                  </a:lnTo>
                  <a:lnTo>
                    <a:pt x="165329" y="132642"/>
                  </a:lnTo>
                  <a:lnTo>
                    <a:pt x="165338" y="126613"/>
                  </a:lnTo>
                  <a:lnTo>
                    <a:pt x="165347" y="120583"/>
                  </a:lnTo>
                  <a:lnTo>
                    <a:pt x="165355" y="114554"/>
                  </a:lnTo>
                  <a:lnTo>
                    <a:pt x="165364" y="108525"/>
                  </a:lnTo>
                  <a:lnTo>
                    <a:pt x="165373" y="102496"/>
                  </a:lnTo>
                  <a:lnTo>
                    <a:pt x="165382" y="96467"/>
                  </a:lnTo>
                  <a:lnTo>
                    <a:pt x="165392" y="90437"/>
                  </a:lnTo>
                  <a:lnTo>
                    <a:pt x="165402" y="84408"/>
                  </a:lnTo>
                  <a:lnTo>
                    <a:pt x="165413" y="78379"/>
                  </a:lnTo>
                  <a:lnTo>
                    <a:pt x="165425" y="72350"/>
                  </a:lnTo>
                  <a:lnTo>
                    <a:pt x="165437" y="66321"/>
                  </a:lnTo>
                  <a:lnTo>
                    <a:pt x="165449" y="60291"/>
                  </a:lnTo>
                  <a:lnTo>
                    <a:pt x="165461" y="54262"/>
                  </a:lnTo>
                  <a:lnTo>
                    <a:pt x="165473" y="48233"/>
                  </a:lnTo>
                  <a:lnTo>
                    <a:pt x="165485" y="42204"/>
                  </a:lnTo>
                  <a:lnTo>
                    <a:pt x="165496" y="36175"/>
                  </a:lnTo>
                  <a:lnTo>
                    <a:pt x="165508" y="30145"/>
                  </a:lnTo>
                  <a:lnTo>
                    <a:pt x="165519" y="24116"/>
                  </a:lnTo>
                  <a:lnTo>
                    <a:pt x="165530" y="18087"/>
                  </a:lnTo>
                  <a:lnTo>
                    <a:pt x="165542" y="12058"/>
                  </a:lnTo>
                  <a:lnTo>
                    <a:pt x="165553" y="6029"/>
                  </a:lnTo>
                  <a:lnTo>
                    <a:pt x="165565" y="0"/>
                  </a:lnTo>
                  <a:lnTo>
                    <a:pt x="166057" y="0"/>
                  </a:lnTo>
                  <a:lnTo>
                    <a:pt x="166068" y="6029"/>
                  </a:lnTo>
                  <a:lnTo>
                    <a:pt x="166080" y="12058"/>
                  </a:lnTo>
                  <a:lnTo>
                    <a:pt x="166091" y="18087"/>
                  </a:lnTo>
                  <a:lnTo>
                    <a:pt x="166103" y="24116"/>
                  </a:lnTo>
                  <a:lnTo>
                    <a:pt x="166114" y="30145"/>
                  </a:lnTo>
                  <a:lnTo>
                    <a:pt x="166125" y="36175"/>
                  </a:lnTo>
                  <a:lnTo>
                    <a:pt x="166137" y="42204"/>
                  </a:lnTo>
                  <a:lnTo>
                    <a:pt x="166149" y="48233"/>
                  </a:lnTo>
                  <a:lnTo>
                    <a:pt x="166161" y="54262"/>
                  </a:lnTo>
                  <a:lnTo>
                    <a:pt x="166173" y="60291"/>
                  </a:lnTo>
                  <a:lnTo>
                    <a:pt x="166185" y="66321"/>
                  </a:lnTo>
                  <a:lnTo>
                    <a:pt x="166196" y="72350"/>
                  </a:lnTo>
                  <a:lnTo>
                    <a:pt x="166208" y="78379"/>
                  </a:lnTo>
                  <a:lnTo>
                    <a:pt x="166219" y="84408"/>
                  </a:lnTo>
                  <a:lnTo>
                    <a:pt x="166230" y="90437"/>
                  </a:lnTo>
                  <a:lnTo>
                    <a:pt x="166239" y="96467"/>
                  </a:lnTo>
                  <a:lnTo>
                    <a:pt x="166249" y="102496"/>
                  </a:lnTo>
                  <a:lnTo>
                    <a:pt x="166258" y="108525"/>
                  </a:lnTo>
                  <a:lnTo>
                    <a:pt x="166266" y="114554"/>
                  </a:lnTo>
                  <a:lnTo>
                    <a:pt x="166275" y="120583"/>
                  </a:lnTo>
                  <a:lnTo>
                    <a:pt x="166283" y="126613"/>
                  </a:lnTo>
                  <a:lnTo>
                    <a:pt x="166293" y="132642"/>
                  </a:lnTo>
                  <a:lnTo>
                    <a:pt x="166303" y="138671"/>
                  </a:lnTo>
                  <a:lnTo>
                    <a:pt x="166316" y="144700"/>
                  </a:lnTo>
                  <a:lnTo>
                    <a:pt x="166331" y="150729"/>
                  </a:lnTo>
                  <a:lnTo>
                    <a:pt x="166348" y="156759"/>
                  </a:lnTo>
                  <a:lnTo>
                    <a:pt x="166369" y="162788"/>
                  </a:lnTo>
                  <a:lnTo>
                    <a:pt x="166394" y="168817"/>
                  </a:lnTo>
                  <a:lnTo>
                    <a:pt x="166423" y="174846"/>
                  </a:lnTo>
                  <a:lnTo>
                    <a:pt x="166458" y="180875"/>
                  </a:lnTo>
                  <a:lnTo>
                    <a:pt x="166496" y="186905"/>
                  </a:lnTo>
                  <a:lnTo>
                    <a:pt x="166540" y="192934"/>
                  </a:lnTo>
                  <a:lnTo>
                    <a:pt x="166588" y="198963"/>
                  </a:lnTo>
                  <a:lnTo>
                    <a:pt x="166641" y="204992"/>
                  </a:lnTo>
                  <a:lnTo>
                    <a:pt x="166699" y="211021"/>
                  </a:lnTo>
                  <a:lnTo>
                    <a:pt x="166761" y="217050"/>
                  </a:lnTo>
                  <a:lnTo>
                    <a:pt x="166827" y="223080"/>
                  </a:lnTo>
                  <a:lnTo>
                    <a:pt x="166897" y="229109"/>
                  </a:lnTo>
                  <a:lnTo>
                    <a:pt x="166969" y="235138"/>
                  </a:lnTo>
                  <a:lnTo>
                    <a:pt x="167045" y="241167"/>
                  </a:lnTo>
                  <a:lnTo>
                    <a:pt x="167122" y="247196"/>
                  </a:lnTo>
                  <a:lnTo>
                    <a:pt x="167201" y="253226"/>
                  </a:lnTo>
                  <a:lnTo>
                    <a:pt x="167281" y="259255"/>
                  </a:lnTo>
                  <a:lnTo>
                    <a:pt x="167362" y="265284"/>
                  </a:lnTo>
                  <a:lnTo>
                    <a:pt x="167444" y="271313"/>
                  </a:lnTo>
                  <a:lnTo>
                    <a:pt x="167525" y="277342"/>
                  </a:lnTo>
                  <a:lnTo>
                    <a:pt x="167605" y="283372"/>
                  </a:lnTo>
                  <a:lnTo>
                    <a:pt x="167685" y="289401"/>
                  </a:lnTo>
                  <a:lnTo>
                    <a:pt x="167764" y="295430"/>
                  </a:lnTo>
                  <a:lnTo>
                    <a:pt x="167841" y="301459"/>
                  </a:lnTo>
                  <a:lnTo>
                    <a:pt x="167917" y="307488"/>
                  </a:lnTo>
                  <a:lnTo>
                    <a:pt x="167993" y="313518"/>
                  </a:lnTo>
                  <a:lnTo>
                    <a:pt x="168068" y="319547"/>
                  </a:lnTo>
                  <a:lnTo>
                    <a:pt x="168143" y="325576"/>
                  </a:lnTo>
                  <a:lnTo>
                    <a:pt x="168220" y="331605"/>
                  </a:lnTo>
                  <a:lnTo>
                    <a:pt x="168299" y="337634"/>
                  </a:lnTo>
                  <a:lnTo>
                    <a:pt x="168383" y="343664"/>
                  </a:lnTo>
                  <a:lnTo>
                    <a:pt x="168471" y="349693"/>
                  </a:lnTo>
                  <a:lnTo>
                    <a:pt x="168568" y="355722"/>
                  </a:lnTo>
                  <a:lnTo>
                    <a:pt x="168675" y="361751"/>
                  </a:lnTo>
                  <a:lnTo>
                    <a:pt x="168794" y="367780"/>
                  </a:lnTo>
                  <a:lnTo>
                    <a:pt x="168927" y="373810"/>
                  </a:lnTo>
                  <a:lnTo>
                    <a:pt x="169076" y="379839"/>
                  </a:lnTo>
                  <a:lnTo>
                    <a:pt x="169243" y="385868"/>
                  </a:lnTo>
                  <a:lnTo>
                    <a:pt x="169429" y="391897"/>
                  </a:lnTo>
                  <a:lnTo>
                    <a:pt x="169635" y="397926"/>
                  </a:lnTo>
                  <a:lnTo>
                    <a:pt x="169866" y="403956"/>
                  </a:lnTo>
                  <a:lnTo>
                    <a:pt x="170120" y="409985"/>
                  </a:lnTo>
                  <a:lnTo>
                    <a:pt x="170396" y="416014"/>
                  </a:lnTo>
                  <a:lnTo>
                    <a:pt x="170695" y="422043"/>
                  </a:lnTo>
                  <a:lnTo>
                    <a:pt x="171015" y="428072"/>
                  </a:lnTo>
                  <a:lnTo>
                    <a:pt x="171356" y="434101"/>
                  </a:lnTo>
                  <a:lnTo>
                    <a:pt x="171717" y="440131"/>
                  </a:lnTo>
                  <a:lnTo>
                    <a:pt x="172096" y="446160"/>
                  </a:lnTo>
                  <a:lnTo>
                    <a:pt x="172493" y="452189"/>
                  </a:lnTo>
                  <a:lnTo>
                    <a:pt x="172905" y="458218"/>
                  </a:lnTo>
                  <a:lnTo>
                    <a:pt x="173330" y="464247"/>
                  </a:lnTo>
                  <a:lnTo>
                    <a:pt x="173765" y="470277"/>
                  </a:lnTo>
                  <a:lnTo>
                    <a:pt x="174211" y="476306"/>
                  </a:lnTo>
                  <a:lnTo>
                    <a:pt x="174666" y="482335"/>
                  </a:lnTo>
                  <a:lnTo>
                    <a:pt x="175129" y="488364"/>
                  </a:lnTo>
                  <a:lnTo>
                    <a:pt x="175601" y="494393"/>
                  </a:lnTo>
                  <a:lnTo>
                    <a:pt x="176081" y="500423"/>
                  </a:lnTo>
                  <a:lnTo>
                    <a:pt x="176569" y="506452"/>
                  </a:lnTo>
                  <a:lnTo>
                    <a:pt x="177066" y="512481"/>
                  </a:lnTo>
                  <a:lnTo>
                    <a:pt x="177573" y="518510"/>
                  </a:lnTo>
                  <a:lnTo>
                    <a:pt x="178090" y="524539"/>
                  </a:lnTo>
                  <a:lnTo>
                    <a:pt x="178620" y="530569"/>
                  </a:lnTo>
                  <a:lnTo>
                    <a:pt x="179164" y="536598"/>
                  </a:lnTo>
                  <a:lnTo>
                    <a:pt x="179726" y="542627"/>
                  </a:lnTo>
                  <a:lnTo>
                    <a:pt x="180307" y="548656"/>
                  </a:lnTo>
                  <a:lnTo>
                    <a:pt x="180908" y="554685"/>
                  </a:lnTo>
                  <a:lnTo>
                    <a:pt x="181530" y="560715"/>
                  </a:lnTo>
                  <a:lnTo>
                    <a:pt x="182176" y="566744"/>
                  </a:lnTo>
                  <a:lnTo>
                    <a:pt x="182847" y="572773"/>
                  </a:lnTo>
                  <a:lnTo>
                    <a:pt x="183544" y="578802"/>
                  </a:lnTo>
                  <a:lnTo>
                    <a:pt x="184271" y="584831"/>
                  </a:lnTo>
                  <a:lnTo>
                    <a:pt x="185029" y="590861"/>
                  </a:lnTo>
                  <a:lnTo>
                    <a:pt x="185815" y="596890"/>
                  </a:lnTo>
                  <a:lnTo>
                    <a:pt x="186630" y="602919"/>
                  </a:lnTo>
                  <a:lnTo>
                    <a:pt x="187472" y="608948"/>
                  </a:lnTo>
                  <a:lnTo>
                    <a:pt x="188341" y="614977"/>
                  </a:lnTo>
                  <a:lnTo>
                    <a:pt x="189235" y="621007"/>
                  </a:lnTo>
                  <a:lnTo>
                    <a:pt x="190153" y="627036"/>
                  </a:lnTo>
                  <a:lnTo>
                    <a:pt x="191097" y="633065"/>
                  </a:lnTo>
                  <a:lnTo>
                    <a:pt x="192061" y="639094"/>
                  </a:lnTo>
                  <a:lnTo>
                    <a:pt x="193044" y="645123"/>
                  </a:lnTo>
                  <a:lnTo>
                    <a:pt x="194045" y="651152"/>
                  </a:lnTo>
                  <a:lnTo>
                    <a:pt x="195061" y="657182"/>
                  </a:lnTo>
                  <a:lnTo>
                    <a:pt x="196094" y="663211"/>
                  </a:lnTo>
                  <a:lnTo>
                    <a:pt x="197142" y="669240"/>
                  </a:lnTo>
                  <a:lnTo>
                    <a:pt x="198209" y="675269"/>
                  </a:lnTo>
                  <a:lnTo>
                    <a:pt x="199297" y="681298"/>
                  </a:lnTo>
                  <a:lnTo>
                    <a:pt x="200408" y="687328"/>
                  </a:lnTo>
                  <a:lnTo>
                    <a:pt x="201545" y="693357"/>
                  </a:lnTo>
                  <a:lnTo>
                    <a:pt x="202713" y="699386"/>
                  </a:lnTo>
                  <a:lnTo>
                    <a:pt x="203917" y="705415"/>
                  </a:lnTo>
                  <a:lnTo>
                    <a:pt x="205162" y="711444"/>
                  </a:lnTo>
                  <a:lnTo>
                    <a:pt x="206454" y="717474"/>
                  </a:lnTo>
                  <a:lnTo>
                    <a:pt x="207809" y="723503"/>
                  </a:lnTo>
                  <a:lnTo>
                    <a:pt x="209228" y="729532"/>
                  </a:lnTo>
                  <a:lnTo>
                    <a:pt x="210715" y="735561"/>
                  </a:lnTo>
                  <a:lnTo>
                    <a:pt x="212276" y="741590"/>
                  </a:lnTo>
                  <a:lnTo>
                    <a:pt x="213916" y="747620"/>
                  </a:lnTo>
                  <a:lnTo>
                    <a:pt x="215638" y="753649"/>
                  </a:lnTo>
                  <a:lnTo>
                    <a:pt x="217445" y="759678"/>
                  </a:lnTo>
                  <a:lnTo>
                    <a:pt x="219343" y="765707"/>
                  </a:lnTo>
                  <a:lnTo>
                    <a:pt x="221341" y="771736"/>
                  </a:lnTo>
                  <a:lnTo>
                    <a:pt x="223424" y="777766"/>
                  </a:lnTo>
                  <a:lnTo>
                    <a:pt x="225590" y="783795"/>
                  </a:lnTo>
                  <a:lnTo>
                    <a:pt x="227832" y="789824"/>
                  </a:lnTo>
                  <a:lnTo>
                    <a:pt x="230145" y="795853"/>
                  </a:lnTo>
                  <a:lnTo>
                    <a:pt x="232520" y="801882"/>
                  </a:lnTo>
                  <a:lnTo>
                    <a:pt x="234950" y="807912"/>
                  </a:lnTo>
                  <a:lnTo>
                    <a:pt x="237428" y="813941"/>
                  </a:lnTo>
                  <a:lnTo>
                    <a:pt x="239937" y="819970"/>
                  </a:lnTo>
                  <a:lnTo>
                    <a:pt x="242463" y="825999"/>
                  </a:lnTo>
                  <a:lnTo>
                    <a:pt x="244996" y="832028"/>
                  </a:lnTo>
                  <a:lnTo>
                    <a:pt x="247525" y="838058"/>
                  </a:lnTo>
                  <a:lnTo>
                    <a:pt x="250041" y="844087"/>
                  </a:lnTo>
                  <a:lnTo>
                    <a:pt x="252533" y="850116"/>
                  </a:lnTo>
                  <a:lnTo>
                    <a:pt x="254994" y="856145"/>
                  </a:lnTo>
                  <a:lnTo>
                    <a:pt x="257410" y="862174"/>
                  </a:lnTo>
                  <a:lnTo>
                    <a:pt x="259783" y="868203"/>
                  </a:lnTo>
                  <a:lnTo>
                    <a:pt x="262110" y="874233"/>
                  </a:lnTo>
                  <a:lnTo>
                    <a:pt x="264390" y="880262"/>
                  </a:lnTo>
                  <a:lnTo>
                    <a:pt x="266622" y="886291"/>
                  </a:lnTo>
                  <a:lnTo>
                    <a:pt x="268807" y="892320"/>
                  </a:lnTo>
                  <a:lnTo>
                    <a:pt x="270946" y="898349"/>
                  </a:lnTo>
                  <a:lnTo>
                    <a:pt x="273038" y="904379"/>
                  </a:lnTo>
                  <a:lnTo>
                    <a:pt x="275084" y="910408"/>
                  </a:lnTo>
                  <a:lnTo>
                    <a:pt x="277091" y="916437"/>
                  </a:lnTo>
                  <a:lnTo>
                    <a:pt x="279058" y="922466"/>
                  </a:lnTo>
                  <a:lnTo>
                    <a:pt x="280986" y="928495"/>
                  </a:lnTo>
                  <a:lnTo>
                    <a:pt x="282876" y="934525"/>
                  </a:lnTo>
                  <a:lnTo>
                    <a:pt x="284725" y="940554"/>
                  </a:lnTo>
                  <a:lnTo>
                    <a:pt x="286533" y="946583"/>
                  </a:lnTo>
                  <a:lnTo>
                    <a:pt x="288290" y="952612"/>
                  </a:lnTo>
                  <a:lnTo>
                    <a:pt x="289999" y="958641"/>
                  </a:lnTo>
                  <a:lnTo>
                    <a:pt x="291659" y="964671"/>
                  </a:lnTo>
                  <a:lnTo>
                    <a:pt x="293267" y="970700"/>
                  </a:lnTo>
                  <a:lnTo>
                    <a:pt x="294822" y="976729"/>
                  </a:lnTo>
                  <a:lnTo>
                    <a:pt x="296322" y="982758"/>
                  </a:lnTo>
                  <a:lnTo>
                    <a:pt x="297766" y="988787"/>
                  </a:lnTo>
                  <a:lnTo>
                    <a:pt x="299152" y="994817"/>
                  </a:lnTo>
                  <a:lnTo>
                    <a:pt x="300477" y="1000846"/>
                  </a:lnTo>
                  <a:lnTo>
                    <a:pt x="301751" y="1006875"/>
                  </a:lnTo>
                  <a:lnTo>
                    <a:pt x="302975" y="1012904"/>
                  </a:lnTo>
                  <a:lnTo>
                    <a:pt x="304154" y="1018933"/>
                  </a:lnTo>
                  <a:lnTo>
                    <a:pt x="305292" y="1024963"/>
                  </a:lnTo>
                  <a:lnTo>
                    <a:pt x="306393" y="1030992"/>
                  </a:lnTo>
                  <a:lnTo>
                    <a:pt x="307462" y="1037021"/>
                  </a:lnTo>
                  <a:lnTo>
                    <a:pt x="308500" y="1043050"/>
                  </a:lnTo>
                  <a:lnTo>
                    <a:pt x="309516" y="1049079"/>
                  </a:lnTo>
                  <a:lnTo>
                    <a:pt x="310517" y="1055109"/>
                  </a:lnTo>
                  <a:lnTo>
                    <a:pt x="311505" y="1061138"/>
                  </a:lnTo>
                  <a:lnTo>
                    <a:pt x="312486" y="1067167"/>
                  </a:lnTo>
                  <a:lnTo>
                    <a:pt x="313462" y="1073196"/>
                  </a:lnTo>
                  <a:lnTo>
                    <a:pt x="314437" y="1079225"/>
                  </a:lnTo>
                  <a:lnTo>
                    <a:pt x="315414" y="1085254"/>
                  </a:lnTo>
                  <a:lnTo>
                    <a:pt x="316394" y="1091284"/>
                  </a:lnTo>
                  <a:lnTo>
                    <a:pt x="317378" y="1097313"/>
                  </a:lnTo>
                  <a:lnTo>
                    <a:pt x="318366" y="1103342"/>
                  </a:lnTo>
                  <a:lnTo>
                    <a:pt x="319356" y="1109371"/>
                  </a:lnTo>
                  <a:lnTo>
                    <a:pt x="320348" y="1115400"/>
                  </a:lnTo>
                  <a:lnTo>
                    <a:pt x="321336" y="1121430"/>
                  </a:lnTo>
                  <a:lnTo>
                    <a:pt x="322319" y="1127459"/>
                  </a:lnTo>
                  <a:lnTo>
                    <a:pt x="323288" y="1133488"/>
                  </a:lnTo>
                  <a:lnTo>
                    <a:pt x="324238" y="1139517"/>
                  </a:lnTo>
                  <a:lnTo>
                    <a:pt x="325161" y="1145546"/>
                  </a:lnTo>
                  <a:lnTo>
                    <a:pt x="326051" y="1151576"/>
                  </a:lnTo>
                  <a:lnTo>
                    <a:pt x="326901" y="1157605"/>
                  </a:lnTo>
                  <a:lnTo>
                    <a:pt x="327702" y="1163634"/>
                  </a:lnTo>
                  <a:lnTo>
                    <a:pt x="328447" y="1169663"/>
                  </a:lnTo>
                  <a:lnTo>
                    <a:pt x="329129" y="1175692"/>
                  </a:lnTo>
                  <a:lnTo>
                    <a:pt x="329728" y="1181722"/>
                  </a:lnTo>
                  <a:lnTo>
                    <a:pt x="330250" y="1187751"/>
                  </a:lnTo>
                  <a:lnTo>
                    <a:pt x="330691" y="1193780"/>
                  </a:lnTo>
                  <a:lnTo>
                    <a:pt x="331049" y="1199809"/>
                  </a:lnTo>
                  <a:lnTo>
                    <a:pt x="331321" y="1205838"/>
                  </a:lnTo>
                  <a:lnTo>
                    <a:pt x="331508" y="1211868"/>
                  </a:lnTo>
                  <a:lnTo>
                    <a:pt x="331610" y="1217897"/>
                  </a:lnTo>
                  <a:lnTo>
                    <a:pt x="331622" y="1223926"/>
                  </a:lnTo>
                  <a:lnTo>
                    <a:pt x="331549" y="1229955"/>
                  </a:lnTo>
                  <a:lnTo>
                    <a:pt x="331401" y="1235984"/>
                  </a:lnTo>
                  <a:lnTo>
                    <a:pt x="331184" y="1242014"/>
                  </a:lnTo>
                  <a:lnTo>
                    <a:pt x="330901" y="1248043"/>
                  </a:lnTo>
                  <a:lnTo>
                    <a:pt x="330558" y="1254072"/>
                  </a:lnTo>
                  <a:lnTo>
                    <a:pt x="330158" y="1260101"/>
                  </a:lnTo>
                  <a:lnTo>
                    <a:pt x="329705" y="1266130"/>
                  </a:lnTo>
                  <a:lnTo>
                    <a:pt x="329195" y="1272159"/>
                  </a:lnTo>
                  <a:lnTo>
                    <a:pt x="328639" y="1278189"/>
                  </a:lnTo>
                  <a:lnTo>
                    <a:pt x="328039" y="1284218"/>
                  </a:lnTo>
                  <a:lnTo>
                    <a:pt x="327397" y="1290247"/>
                  </a:lnTo>
                  <a:lnTo>
                    <a:pt x="326712" y="1296276"/>
                  </a:lnTo>
                  <a:lnTo>
                    <a:pt x="325985" y="1302305"/>
                  </a:lnTo>
                  <a:lnTo>
                    <a:pt x="325216" y="1308335"/>
                  </a:lnTo>
                  <a:lnTo>
                    <a:pt x="324402" y="1314364"/>
                  </a:lnTo>
                  <a:lnTo>
                    <a:pt x="323539" y="1320393"/>
                  </a:lnTo>
                  <a:lnTo>
                    <a:pt x="322633" y="1326422"/>
                  </a:lnTo>
                  <a:lnTo>
                    <a:pt x="321681" y="1332451"/>
                  </a:lnTo>
                  <a:lnTo>
                    <a:pt x="320685" y="1338481"/>
                  </a:lnTo>
                  <a:lnTo>
                    <a:pt x="319641" y="1344510"/>
                  </a:lnTo>
                  <a:lnTo>
                    <a:pt x="318552" y="1350539"/>
                  </a:lnTo>
                  <a:lnTo>
                    <a:pt x="317415" y="1356568"/>
                  </a:lnTo>
                  <a:lnTo>
                    <a:pt x="316226" y="1362597"/>
                  </a:lnTo>
                  <a:lnTo>
                    <a:pt x="314988" y="1368627"/>
                  </a:lnTo>
                  <a:lnTo>
                    <a:pt x="313704" y="1374656"/>
                  </a:lnTo>
                  <a:lnTo>
                    <a:pt x="312377" y="1380685"/>
                  </a:lnTo>
                  <a:lnTo>
                    <a:pt x="311007" y="1386714"/>
                  </a:lnTo>
                  <a:lnTo>
                    <a:pt x="309596" y="1392743"/>
                  </a:lnTo>
                  <a:lnTo>
                    <a:pt x="308147" y="1398773"/>
                  </a:lnTo>
                  <a:lnTo>
                    <a:pt x="306662" y="1404802"/>
                  </a:lnTo>
                  <a:lnTo>
                    <a:pt x="305141" y="1410831"/>
                  </a:lnTo>
                  <a:lnTo>
                    <a:pt x="303594" y="1416860"/>
                  </a:lnTo>
                  <a:lnTo>
                    <a:pt x="302025" y="1422889"/>
                  </a:lnTo>
                  <a:lnTo>
                    <a:pt x="300438" y="1428919"/>
                  </a:lnTo>
                  <a:lnTo>
                    <a:pt x="298837" y="1434948"/>
                  </a:lnTo>
                  <a:lnTo>
                    <a:pt x="297228" y="1440977"/>
                  </a:lnTo>
                  <a:lnTo>
                    <a:pt x="295615" y="1447006"/>
                  </a:lnTo>
                  <a:lnTo>
                    <a:pt x="294003" y="1453035"/>
                  </a:lnTo>
                  <a:lnTo>
                    <a:pt x="292397" y="1459065"/>
                  </a:lnTo>
                  <a:lnTo>
                    <a:pt x="290802" y="1465094"/>
                  </a:lnTo>
                  <a:lnTo>
                    <a:pt x="289220" y="1471123"/>
                  </a:lnTo>
                  <a:lnTo>
                    <a:pt x="287656" y="1477152"/>
                  </a:lnTo>
                  <a:lnTo>
                    <a:pt x="286111" y="1483181"/>
                  </a:lnTo>
                  <a:lnTo>
                    <a:pt x="284588" y="1489210"/>
                  </a:lnTo>
                  <a:lnTo>
                    <a:pt x="283089" y="1495240"/>
                  </a:lnTo>
                  <a:lnTo>
                    <a:pt x="281621" y="1501269"/>
                  </a:lnTo>
                  <a:lnTo>
                    <a:pt x="280179" y="1507298"/>
                  </a:lnTo>
                  <a:lnTo>
                    <a:pt x="278765" y="1513327"/>
                  </a:lnTo>
                  <a:lnTo>
                    <a:pt x="277378" y="1519356"/>
                  </a:lnTo>
                  <a:lnTo>
                    <a:pt x="276019" y="1525386"/>
                  </a:lnTo>
                  <a:lnTo>
                    <a:pt x="274686" y="1531415"/>
                  </a:lnTo>
                  <a:lnTo>
                    <a:pt x="273381" y="1537444"/>
                  </a:lnTo>
                  <a:lnTo>
                    <a:pt x="272104" y="1543473"/>
                  </a:lnTo>
                  <a:lnTo>
                    <a:pt x="270854" y="1549502"/>
                  </a:lnTo>
                  <a:lnTo>
                    <a:pt x="269628" y="1555532"/>
                  </a:lnTo>
                  <a:lnTo>
                    <a:pt x="268425" y="1561561"/>
                  </a:lnTo>
                  <a:lnTo>
                    <a:pt x="267243" y="1567590"/>
                  </a:lnTo>
                  <a:lnTo>
                    <a:pt x="266081" y="1573619"/>
                  </a:lnTo>
                  <a:lnTo>
                    <a:pt x="264937" y="1579648"/>
                  </a:lnTo>
                  <a:lnTo>
                    <a:pt x="263810" y="1585678"/>
                  </a:lnTo>
                  <a:lnTo>
                    <a:pt x="262698" y="1591707"/>
                  </a:lnTo>
                  <a:lnTo>
                    <a:pt x="261596" y="1597736"/>
                  </a:lnTo>
                  <a:lnTo>
                    <a:pt x="260499" y="1603765"/>
                  </a:lnTo>
                  <a:lnTo>
                    <a:pt x="259406" y="1609794"/>
                  </a:lnTo>
                  <a:lnTo>
                    <a:pt x="258311" y="1615824"/>
                  </a:lnTo>
                  <a:lnTo>
                    <a:pt x="257210" y="1621853"/>
                  </a:lnTo>
                  <a:lnTo>
                    <a:pt x="256100" y="1627882"/>
                  </a:lnTo>
                  <a:lnTo>
                    <a:pt x="254976" y="1633911"/>
                  </a:lnTo>
                  <a:lnTo>
                    <a:pt x="253831" y="1639940"/>
                  </a:lnTo>
                  <a:lnTo>
                    <a:pt x="252663" y="1645970"/>
                  </a:lnTo>
                  <a:lnTo>
                    <a:pt x="251472" y="1651999"/>
                  </a:lnTo>
                  <a:lnTo>
                    <a:pt x="250254" y="1658028"/>
                  </a:lnTo>
                  <a:lnTo>
                    <a:pt x="249009" y="1664057"/>
                  </a:lnTo>
                  <a:lnTo>
                    <a:pt x="247738" y="1670086"/>
                  </a:lnTo>
                  <a:lnTo>
                    <a:pt x="246440" y="1676116"/>
                  </a:lnTo>
                  <a:lnTo>
                    <a:pt x="245117" y="1682145"/>
                  </a:lnTo>
                  <a:lnTo>
                    <a:pt x="243773" y="1688174"/>
                  </a:lnTo>
                  <a:lnTo>
                    <a:pt x="242413" y="1694203"/>
                  </a:lnTo>
                  <a:lnTo>
                    <a:pt x="241044" y="1700232"/>
                  </a:lnTo>
                  <a:lnTo>
                    <a:pt x="239667" y="1706261"/>
                  </a:lnTo>
                  <a:lnTo>
                    <a:pt x="238290" y="1712291"/>
                  </a:lnTo>
                  <a:lnTo>
                    <a:pt x="236916" y="1718320"/>
                  </a:lnTo>
                  <a:lnTo>
                    <a:pt x="235551" y="1724349"/>
                  </a:lnTo>
                  <a:lnTo>
                    <a:pt x="234200" y="1730378"/>
                  </a:lnTo>
                  <a:lnTo>
                    <a:pt x="232865" y="1736407"/>
                  </a:lnTo>
                  <a:lnTo>
                    <a:pt x="231548" y="1742437"/>
                  </a:lnTo>
                  <a:lnTo>
                    <a:pt x="230250" y="1748466"/>
                  </a:lnTo>
                  <a:lnTo>
                    <a:pt x="228973" y="1754495"/>
                  </a:lnTo>
                  <a:lnTo>
                    <a:pt x="227717" y="1760524"/>
                  </a:lnTo>
                  <a:lnTo>
                    <a:pt x="226480" y="1766553"/>
                  </a:lnTo>
                  <a:lnTo>
                    <a:pt x="225266" y="1772583"/>
                  </a:lnTo>
                  <a:lnTo>
                    <a:pt x="224071" y="1778612"/>
                  </a:lnTo>
                  <a:lnTo>
                    <a:pt x="222895" y="1784641"/>
                  </a:lnTo>
                  <a:lnTo>
                    <a:pt x="221736" y="1790670"/>
                  </a:lnTo>
                  <a:lnTo>
                    <a:pt x="220596" y="1796699"/>
                  </a:lnTo>
                  <a:lnTo>
                    <a:pt x="219473" y="1802729"/>
                  </a:lnTo>
                  <a:lnTo>
                    <a:pt x="218370" y="1808758"/>
                  </a:lnTo>
                  <a:lnTo>
                    <a:pt x="217287" y="1814787"/>
                  </a:lnTo>
                  <a:lnTo>
                    <a:pt x="216230" y="1820816"/>
                  </a:lnTo>
                  <a:lnTo>
                    <a:pt x="215196" y="1826845"/>
                  </a:lnTo>
                  <a:lnTo>
                    <a:pt x="214188" y="1832875"/>
                  </a:lnTo>
                  <a:lnTo>
                    <a:pt x="213206" y="1838904"/>
                  </a:lnTo>
                  <a:lnTo>
                    <a:pt x="212251" y="1844933"/>
                  </a:lnTo>
                  <a:lnTo>
                    <a:pt x="211324" y="1850962"/>
                  </a:lnTo>
                  <a:lnTo>
                    <a:pt x="210425" y="1856991"/>
                  </a:lnTo>
                  <a:lnTo>
                    <a:pt x="209555" y="1863021"/>
                  </a:lnTo>
                  <a:lnTo>
                    <a:pt x="208713" y="1869050"/>
                  </a:lnTo>
                  <a:lnTo>
                    <a:pt x="207893" y="1875079"/>
                  </a:lnTo>
                  <a:lnTo>
                    <a:pt x="207094" y="1881108"/>
                  </a:lnTo>
                  <a:lnTo>
                    <a:pt x="206312" y="1887137"/>
                  </a:lnTo>
                  <a:lnTo>
                    <a:pt x="205545" y="1893167"/>
                  </a:lnTo>
                  <a:lnTo>
                    <a:pt x="204787" y="1899196"/>
                  </a:lnTo>
                  <a:lnTo>
                    <a:pt x="204037" y="1905225"/>
                  </a:lnTo>
                  <a:lnTo>
                    <a:pt x="203292" y="1911254"/>
                  </a:lnTo>
                  <a:lnTo>
                    <a:pt x="202546" y="1917283"/>
                  </a:lnTo>
                  <a:lnTo>
                    <a:pt x="201798" y="1923312"/>
                  </a:lnTo>
                  <a:lnTo>
                    <a:pt x="201047" y="1929342"/>
                  </a:lnTo>
                  <a:lnTo>
                    <a:pt x="200290" y="1935371"/>
                  </a:lnTo>
                  <a:lnTo>
                    <a:pt x="199528" y="1941400"/>
                  </a:lnTo>
                  <a:lnTo>
                    <a:pt x="198760" y="1947429"/>
                  </a:lnTo>
                  <a:lnTo>
                    <a:pt x="197986" y="1953458"/>
                  </a:lnTo>
                  <a:lnTo>
                    <a:pt x="197209" y="1959488"/>
                  </a:lnTo>
                  <a:lnTo>
                    <a:pt x="196430" y="1965517"/>
                  </a:lnTo>
                  <a:lnTo>
                    <a:pt x="195652" y="1971546"/>
                  </a:lnTo>
                  <a:lnTo>
                    <a:pt x="194877" y="1977575"/>
                  </a:lnTo>
                  <a:lnTo>
                    <a:pt x="194108" y="1983604"/>
                  </a:lnTo>
                  <a:lnTo>
                    <a:pt x="193348" y="1989634"/>
                  </a:lnTo>
                  <a:lnTo>
                    <a:pt x="192599" y="1995663"/>
                  </a:lnTo>
                  <a:lnTo>
                    <a:pt x="191866" y="2001692"/>
                  </a:lnTo>
                  <a:lnTo>
                    <a:pt x="191151" y="2007721"/>
                  </a:lnTo>
                  <a:lnTo>
                    <a:pt x="190455" y="2013750"/>
                  </a:lnTo>
                  <a:lnTo>
                    <a:pt x="189779" y="2019780"/>
                  </a:lnTo>
                  <a:lnTo>
                    <a:pt x="189124" y="2025809"/>
                  </a:lnTo>
                  <a:lnTo>
                    <a:pt x="188491" y="2031838"/>
                  </a:lnTo>
                  <a:lnTo>
                    <a:pt x="187879" y="2037867"/>
                  </a:lnTo>
                  <a:lnTo>
                    <a:pt x="187289" y="2043896"/>
                  </a:lnTo>
                  <a:lnTo>
                    <a:pt x="186721" y="2049926"/>
                  </a:lnTo>
                  <a:lnTo>
                    <a:pt x="186171" y="2055955"/>
                  </a:lnTo>
                  <a:lnTo>
                    <a:pt x="185637" y="2061984"/>
                  </a:lnTo>
                  <a:lnTo>
                    <a:pt x="185117" y="2068013"/>
                  </a:lnTo>
                  <a:lnTo>
                    <a:pt x="184610" y="2074042"/>
                  </a:lnTo>
                  <a:lnTo>
                    <a:pt x="184114" y="2080072"/>
                  </a:lnTo>
                  <a:lnTo>
                    <a:pt x="183627" y="2086101"/>
                  </a:lnTo>
                  <a:lnTo>
                    <a:pt x="183148" y="2092130"/>
                  </a:lnTo>
                  <a:lnTo>
                    <a:pt x="182677" y="2098159"/>
                  </a:lnTo>
                  <a:lnTo>
                    <a:pt x="182211" y="2104188"/>
                  </a:lnTo>
                  <a:lnTo>
                    <a:pt x="181751" y="2110218"/>
                  </a:lnTo>
                  <a:lnTo>
                    <a:pt x="181297" y="2116247"/>
                  </a:lnTo>
                  <a:lnTo>
                    <a:pt x="180849" y="2122276"/>
                  </a:lnTo>
                  <a:lnTo>
                    <a:pt x="180409" y="2128305"/>
                  </a:lnTo>
                  <a:lnTo>
                    <a:pt x="179977" y="2134334"/>
                  </a:lnTo>
                  <a:lnTo>
                    <a:pt x="179556" y="2140363"/>
                  </a:lnTo>
                  <a:lnTo>
                    <a:pt x="179146" y="2146393"/>
                  </a:lnTo>
                  <a:lnTo>
                    <a:pt x="178749" y="2152422"/>
                  </a:lnTo>
                  <a:lnTo>
                    <a:pt x="178367" y="2158451"/>
                  </a:lnTo>
                  <a:lnTo>
                    <a:pt x="177999" y="2164480"/>
                  </a:lnTo>
                  <a:lnTo>
                    <a:pt x="177646" y="2170509"/>
                  </a:lnTo>
                  <a:lnTo>
                    <a:pt x="177311" y="2176539"/>
                  </a:lnTo>
                  <a:lnTo>
                    <a:pt x="176994" y="2182568"/>
                  </a:lnTo>
                  <a:lnTo>
                    <a:pt x="176697" y="2188597"/>
                  </a:lnTo>
                  <a:lnTo>
                    <a:pt x="176416" y="2194626"/>
                  </a:lnTo>
                  <a:lnTo>
                    <a:pt x="176152" y="2200655"/>
                  </a:lnTo>
                  <a:lnTo>
                    <a:pt x="175904" y="2206685"/>
                  </a:lnTo>
                  <a:lnTo>
                    <a:pt x="175671" y="2212714"/>
                  </a:lnTo>
                  <a:lnTo>
                    <a:pt x="175452" y="2218743"/>
                  </a:lnTo>
                  <a:lnTo>
                    <a:pt x="175244" y="2224772"/>
                  </a:lnTo>
                  <a:lnTo>
                    <a:pt x="175050" y="2230801"/>
                  </a:lnTo>
                  <a:lnTo>
                    <a:pt x="174864" y="2236831"/>
                  </a:lnTo>
                  <a:lnTo>
                    <a:pt x="174686" y="2242860"/>
                  </a:lnTo>
                  <a:lnTo>
                    <a:pt x="174514" y="2248889"/>
                  </a:lnTo>
                  <a:lnTo>
                    <a:pt x="174347" y="2254918"/>
                  </a:lnTo>
                  <a:lnTo>
                    <a:pt x="174185" y="2260947"/>
                  </a:lnTo>
                  <a:lnTo>
                    <a:pt x="174027" y="2266977"/>
                  </a:lnTo>
                  <a:lnTo>
                    <a:pt x="173873" y="2273006"/>
                  </a:lnTo>
                  <a:lnTo>
                    <a:pt x="173723" y="2279035"/>
                  </a:lnTo>
                  <a:lnTo>
                    <a:pt x="173578" y="2285064"/>
                  </a:lnTo>
                  <a:lnTo>
                    <a:pt x="173438" y="2291093"/>
                  </a:lnTo>
                  <a:lnTo>
                    <a:pt x="173304" y="2297123"/>
                  </a:lnTo>
                  <a:lnTo>
                    <a:pt x="173178" y="2303152"/>
                  </a:lnTo>
                  <a:lnTo>
                    <a:pt x="173058" y="2309181"/>
                  </a:lnTo>
                  <a:lnTo>
                    <a:pt x="172947" y="2315210"/>
                  </a:lnTo>
                  <a:lnTo>
                    <a:pt x="172847" y="2321239"/>
                  </a:lnTo>
                  <a:lnTo>
                    <a:pt x="172755" y="2327269"/>
                  </a:lnTo>
                  <a:lnTo>
                    <a:pt x="172672" y="2333298"/>
                  </a:lnTo>
                  <a:lnTo>
                    <a:pt x="172597" y="2339327"/>
                  </a:lnTo>
                  <a:lnTo>
                    <a:pt x="172528" y="2345356"/>
                  </a:lnTo>
                  <a:lnTo>
                    <a:pt x="172465" y="2351385"/>
                  </a:lnTo>
                  <a:lnTo>
                    <a:pt x="172406" y="2357414"/>
                  </a:lnTo>
                  <a:lnTo>
                    <a:pt x="172348" y="2363444"/>
                  </a:lnTo>
                  <a:lnTo>
                    <a:pt x="172290" y="2369473"/>
                  </a:lnTo>
                  <a:lnTo>
                    <a:pt x="172230" y="2375502"/>
                  </a:lnTo>
                  <a:lnTo>
                    <a:pt x="172165" y="2381531"/>
                  </a:lnTo>
                  <a:lnTo>
                    <a:pt x="172094" y="2387560"/>
                  </a:lnTo>
                  <a:lnTo>
                    <a:pt x="172016" y="2393590"/>
                  </a:lnTo>
                  <a:lnTo>
                    <a:pt x="171930" y="2399619"/>
                  </a:lnTo>
                  <a:lnTo>
                    <a:pt x="171835" y="2405648"/>
                  </a:lnTo>
                  <a:lnTo>
                    <a:pt x="171730" y="2411677"/>
                  </a:lnTo>
                  <a:lnTo>
                    <a:pt x="171615" y="2417706"/>
                  </a:lnTo>
                  <a:lnTo>
                    <a:pt x="171492" y="2423736"/>
                  </a:lnTo>
                  <a:lnTo>
                    <a:pt x="171362" y="2429765"/>
                  </a:lnTo>
                  <a:lnTo>
                    <a:pt x="171225" y="2435794"/>
                  </a:lnTo>
                  <a:lnTo>
                    <a:pt x="171083" y="2441823"/>
                  </a:lnTo>
                  <a:lnTo>
                    <a:pt x="170935" y="2447852"/>
                  </a:lnTo>
                  <a:lnTo>
                    <a:pt x="170785" y="2453882"/>
                  </a:lnTo>
                  <a:lnTo>
                    <a:pt x="170631" y="2459911"/>
                  </a:lnTo>
                  <a:lnTo>
                    <a:pt x="170475" y="2465940"/>
                  </a:lnTo>
                  <a:lnTo>
                    <a:pt x="170319" y="2471969"/>
                  </a:lnTo>
                  <a:lnTo>
                    <a:pt x="170162" y="2477998"/>
                  </a:lnTo>
                  <a:lnTo>
                    <a:pt x="170006" y="2484028"/>
                  </a:lnTo>
                  <a:lnTo>
                    <a:pt x="169850" y="2490057"/>
                  </a:lnTo>
                  <a:lnTo>
                    <a:pt x="169694" y="2496086"/>
                  </a:lnTo>
                  <a:lnTo>
                    <a:pt x="169541" y="2502115"/>
                  </a:lnTo>
                  <a:lnTo>
                    <a:pt x="169388" y="2508144"/>
                  </a:lnTo>
                  <a:lnTo>
                    <a:pt x="169238" y="2514174"/>
                  </a:lnTo>
                  <a:lnTo>
                    <a:pt x="169089" y="2520203"/>
                  </a:lnTo>
                  <a:lnTo>
                    <a:pt x="168944" y="2526232"/>
                  </a:lnTo>
                  <a:lnTo>
                    <a:pt x="168801" y="2532261"/>
                  </a:lnTo>
                  <a:lnTo>
                    <a:pt x="168661" y="2538290"/>
                  </a:lnTo>
                  <a:lnTo>
                    <a:pt x="168526" y="2544319"/>
                  </a:lnTo>
                  <a:lnTo>
                    <a:pt x="168395" y="2550349"/>
                  </a:lnTo>
                  <a:lnTo>
                    <a:pt x="168270" y="2556378"/>
                  </a:lnTo>
                  <a:lnTo>
                    <a:pt x="168149" y="2562407"/>
                  </a:lnTo>
                  <a:lnTo>
                    <a:pt x="168034" y="2568436"/>
                  </a:lnTo>
                  <a:lnTo>
                    <a:pt x="167925" y="2574465"/>
                  </a:lnTo>
                  <a:lnTo>
                    <a:pt x="167822" y="2580495"/>
                  </a:lnTo>
                  <a:lnTo>
                    <a:pt x="167724" y="2586524"/>
                  </a:lnTo>
                  <a:lnTo>
                    <a:pt x="167633" y="2592553"/>
                  </a:lnTo>
                  <a:lnTo>
                    <a:pt x="167548" y="2598582"/>
                  </a:lnTo>
                  <a:lnTo>
                    <a:pt x="167468" y="2604611"/>
                  </a:lnTo>
                  <a:lnTo>
                    <a:pt x="167393" y="2610641"/>
                  </a:lnTo>
                  <a:lnTo>
                    <a:pt x="167323" y="2616670"/>
                  </a:lnTo>
                  <a:lnTo>
                    <a:pt x="167258" y="2622699"/>
                  </a:lnTo>
                  <a:lnTo>
                    <a:pt x="167197" y="2628728"/>
                  </a:lnTo>
                  <a:lnTo>
                    <a:pt x="167140" y="2634757"/>
                  </a:lnTo>
                  <a:lnTo>
                    <a:pt x="167087" y="2640787"/>
                  </a:lnTo>
                  <a:lnTo>
                    <a:pt x="167037" y="2646816"/>
                  </a:lnTo>
                  <a:lnTo>
                    <a:pt x="166990" y="2652845"/>
                  </a:lnTo>
                  <a:lnTo>
                    <a:pt x="166946" y="2658874"/>
                  </a:lnTo>
                  <a:lnTo>
                    <a:pt x="166905" y="2664903"/>
                  </a:lnTo>
                  <a:lnTo>
                    <a:pt x="166866" y="2670933"/>
                  </a:lnTo>
                  <a:lnTo>
                    <a:pt x="166829" y="2676962"/>
                  </a:lnTo>
                  <a:lnTo>
                    <a:pt x="166795" y="2682991"/>
                  </a:lnTo>
                  <a:lnTo>
                    <a:pt x="166763" y="2689020"/>
                  </a:lnTo>
                  <a:lnTo>
                    <a:pt x="166733" y="2695049"/>
                  </a:lnTo>
                  <a:lnTo>
                    <a:pt x="166704" y="2701079"/>
                  </a:lnTo>
                  <a:lnTo>
                    <a:pt x="166677" y="2707108"/>
                  </a:lnTo>
                  <a:lnTo>
                    <a:pt x="166651" y="2713137"/>
                  </a:lnTo>
                  <a:lnTo>
                    <a:pt x="166626" y="2719166"/>
                  </a:lnTo>
                  <a:lnTo>
                    <a:pt x="166603" y="2725195"/>
                  </a:lnTo>
                  <a:lnTo>
                    <a:pt x="166580" y="2731225"/>
                  </a:lnTo>
                  <a:lnTo>
                    <a:pt x="166558" y="2737254"/>
                  </a:lnTo>
                  <a:lnTo>
                    <a:pt x="166536" y="2743283"/>
                  </a:lnTo>
                  <a:lnTo>
                    <a:pt x="166514" y="2749312"/>
                  </a:lnTo>
                  <a:lnTo>
                    <a:pt x="166493" y="2755341"/>
                  </a:lnTo>
                  <a:lnTo>
                    <a:pt x="166471" y="2761370"/>
                  </a:lnTo>
                  <a:lnTo>
                    <a:pt x="166450" y="2767400"/>
                  </a:lnTo>
                  <a:lnTo>
                    <a:pt x="166429" y="2773429"/>
                  </a:lnTo>
                  <a:lnTo>
                    <a:pt x="166407" y="2779458"/>
                  </a:lnTo>
                  <a:lnTo>
                    <a:pt x="166386" y="2785487"/>
                  </a:lnTo>
                  <a:lnTo>
                    <a:pt x="166365" y="2791516"/>
                  </a:lnTo>
                  <a:lnTo>
                    <a:pt x="166344" y="2797546"/>
                  </a:lnTo>
                  <a:lnTo>
                    <a:pt x="166324" y="2803575"/>
                  </a:lnTo>
                  <a:lnTo>
                    <a:pt x="166304" y="2809604"/>
                  </a:lnTo>
                  <a:lnTo>
                    <a:pt x="166285" y="2815633"/>
                  </a:lnTo>
                  <a:lnTo>
                    <a:pt x="166266" y="2821662"/>
                  </a:lnTo>
                  <a:lnTo>
                    <a:pt x="166249" y="2827692"/>
                  </a:lnTo>
                  <a:lnTo>
                    <a:pt x="166234" y="2833721"/>
                  </a:lnTo>
                  <a:lnTo>
                    <a:pt x="166219" y="2839750"/>
                  </a:lnTo>
                  <a:lnTo>
                    <a:pt x="166207" y="2845779"/>
                  </a:lnTo>
                  <a:lnTo>
                    <a:pt x="166196" y="2851808"/>
                  </a:lnTo>
                  <a:lnTo>
                    <a:pt x="166188" y="2857838"/>
                  </a:lnTo>
                  <a:lnTo>
                    <a:pt x="166181" y="2863867"/>
                  </a:lnTo>
                  <a:lnTo>
                    <a:pt x="166178" y="2869896"/>
                  </a:lnTo>
                  <a:lnTo>
                    <a:pt x="166177" y="2875925"/>
                  </a:lnTo>
                  <a:lnTo>
                    <a:pt x="166178" y="2881954"/>
                  </a:lnTo>
                  <a:lnTo>
                    <a:pt x="166182" y="2887984"/>
                  </a:lnTo>
                  <a:lnTo>
                    <a:pt x="166189" y="2894013"/>
                  </a:lnTo>
                  <a:lnTo>
                    <a:pt x="166197" y="2900042"/>
                  </a:lnTo>
                  <a:lnTo>
                    <a:pt x="166208" y="2906071"/>
                  </a:lnTo>
                  <a:lnTo>
                    <a:pt x="166221" y="2912100"/>
                  </a:lnTo>
                  <a:lnTo>
                    <a:pt x="166235" y="2918130"/>
                  </a:lnTo>
                  <a:lnTo>
                    <a:pt x="166250" y="2924159"/>
                  </a:lnTo>
                  <a:lnTo>
                    <a:pt x="166266" y="2930188"/>
                  </a:lnTo>
                  <a:lnTo>
                    <a:pt x="166281" y="2936217"/>
                  </a:lnTo>
                  <a:lnTo>
                    <a:pt x="166297" y="2942246"/>
                  </a:lnTo>
                  <a:lnTo>
                    <a:pt x="166311" y="2948276"/>
                  </a:lnTo>
                  <a:lnTo>
                    <a:pt x="166325" y="2954305"/>
                  </a:lnTo>
                  <a:lnTo>
                    <a:pt x="166337" y="2960334"/>
                  </a:lnTo>
                  <a:lnTo>
                    <a:pt x="166346" y="2966363"/>
                  </a:lnTo>
                  <a:lnTo>
                    <a:pt x="166353" y="2972392"/>
                  </a:lnTo>
                  <a:lnTo>
                    <a:pt x="166358" y="2978421"/>
                  </a:lnTo>
                  <a:lnTo>
                    <a:pt x="166361" y="2984451"/>
                  </a:lnTo>
                  <a:lnTo>
                    <a:pt x="166361" y="2990480"/>
                  </a:lnTo>
                  <a:lnTo>
                    <a:pt x="166358" y="2996509"/>
                  </a:lnTo>
                  <a:lnTo>
                    <a:pt x="166354" y="3002538"/>
                  </a:lnTo>
                  <a:lnTo>
                    <a:pt x="166346" y="3008567"/>
                  </a:lnTo>
                  <a:lnTo>
                    <a:pt x="166336" y="3014597"/>
                  </a:lnTo>
                  <a:lnTo>
                    <a:pt x="166325" y="3020626"/>
                  </a:lnTo>
                  <a:lnTo>
                    <a:pt x="166312" y="3026655"/>
                  </a:lnTo>
                  <a:lnTo>
                    <a:pt x="166297" y="3032684"/>
                  </a:lnTo>
                  <a:lnTo>
                    <a:pt x="166282" y="3038713"/>
                  </a:lnTo>
                  <a:lnTo>
                    <a:pt x="166265" y="3044743"/>
                  </a:lnTo>
                  <a:lnTo>
                    <a:pt x="166247" y="3050772"/>
                  </a:lnTo>
                  <a:lnTo>
                    <a:pt x="166228" y="3056801"/>
                  </a:lnTo>
                  <a:lnTo>
                    <a:pt x="166208" y="3062830"/>
                  </a:lnTo>
                  <a:lnTo>
                    <a:pt x="166188" y="3068859"/>
                  </a:lnTo>
                  <a:lnTo>
                    <a:pt x="166167" y="3074889"/>
                  </a:lnTo>
                  <a:lnTo>
                    <a:pt x="166146" y="3080918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6" name="pg36">
              <a:extLst>
                <a:ext uri="{FF2B5EF4-FFF2-40B4-BE49-F238E27FC236}">
                  <a16:creationId xmlns:a16="http://schemas.microsoft.com/office/drawing/2014/main" id="{BDF7B804-705A-9DC2-5543-4DF466B05EEE}"/>
                </a:ext>
              </a:extLst>
            </p:cNvPr>
            <p:cNvSpPr/>
            <p:nvPr/>
          </p:nvSpPr>
          <p:spPr>
            <a:xfrm>
              <a:off x="7458736" y="3675641"/>
              <a:ext cx="329557" cy="3118095"/>
            </a:xfrm>
            <a:custGeom>
              <a:avLst/>
              <a:gdLst/>
              <a:ahLst/>
              <a:cxnLst/>
              <a:rect l="0" t="0" r="0" b="0"/>
              <a:pathLst>
                <a:path w="329557" h="3118095">
                  <a:moveTo>
                    <a:pt x="164443" y="3118095"/>
                  </a:moveTo>
                  <a:lnTo>
                    <a:pt x="164423" y="3111993"/>
                  </a:lnTo>
                  <a:lnTo>
                    <a:pt x="164403" y="3105891"/>
                  </a:lnTo>
                  <a:lnTo>
                    <a:pt x="164384" y="3099789"/>
                  </a:lnTo>
                  <a:lnTo>
                    <a:pt x="164364" y="3093687"/>
                  </a:lnTo>
                  <a:lnTo>
                    <a:pt x="164344" y="3087585"/>
                  </a:lnTo>
                  <a:lnTo>
                    <a:pt x="164322" y="3081483"/>
                  </a:lnTo>
                  <a:lnTo>
                    <a:pt x="164299" y="3075381"/>
                  </a:lnTo>
                  <a:lnTo>
                    <a:pt x="164275" y="3069279"/>
                  </a:lnTo>
                  <a:lnTo>
                    <a:pt x="164248" y="3063177"/>
                  </a:lnTo>
                  <a:lnTo>
                    <a:pt x="164218" y="3057075"/>
                  </a:lnTo>
                  <a:lnTo>
                    <a:pt x="164186" y="3050973"/>
                  </a:lnTo>
                  <a:lnTo>
                    <a:pt x="164150" y="3044871"/>
                  </a:lnTo>
                  <a:lnTo>
                    <a:pt x="164112" y="3038769"/>
                  </a:lnTo>
                  <a:lnTo>
                    <a:pt x="164071" y="3032667"/>
                  </a:lnTo>
                  <a:lnTo>
                    <a:pt x="164026" y="3026565"/>
                  </a:lnTo>
                  <a:lnTo>
                    <a:pt x="163979" y="3020463"/>
                  </a:lnTo>
                  <a:lnTo>
                    <a:pt x="163929" y="3014361"/>
                  </a:lnTo>
                  <a:lnTo>
                    <a:pt x="163876" y="3008259"/>
                  </a:lnTo>
                  <a:lnTo>
                    <a:pt x="163821" y="3002158"/>
                  </a:lnTo>
                  <a:lnTo>
                    <a:pt x="163764" y="2996056"/>
                  </a:lnTo>
                  <a:lnTo>
                    <a:pt x="163705" y="2989954"/>
                  </a:lnTo>
                  <a:lnTo>
                    <a:pt x="163643" y="2983852"/>
                  </a:lnTo>
                  <a:lnTo>
                    <a:pt x="163579" y="2977750"/>
                  </a:lnTo>
                  <a:lnTo>
                    <a:pt x="163511" y="2971648"/>
                  </a:lnTo>
                  <a:lnTo>
                    <a:pt x="163440" y="2965546"/>
                  </a:lnTo>
                  <a:lnTo>
                    <a:pt x="163366" y="2959444"/>
                  </a:lnTo>
                  <a:lnTo>
                    <a:pt x="163287" y="2953342"/>
                  </a:lnTo>
                  <a:lnTo>
                    <a:pt x="163203" y="2947240"/>
                  </a:lnTo>
                  <a:lnTo>
                    <a:pt x="163113" y="2941138"/>
                  </a:lnTo>
                  <a:lnTo>
                    <a:pt x="163017" y="2935036"/>
                  </a:lnTo>
                  <a:lnTo>
                    <a:pt x="162915" y="2928934"/>
                  </a:lnTo>
                  <a:lnTo>
                    <a:pt x="162805" y="2922832"/>
                  </a:lnTo>
                  <a:lnTo>
                    <a:pt x="162687" y="2916730"/>
                  </a:lnTo>
                  <a:lnTo>
                    <a:pt x="162561" y="2910628"/>
                  </a:lnTo>
                  <a:lnTo>
                    <a:pt x="162428" y="2904526"/>
                  </a:lnTo>
                  <a:lnTo>
                    <a:pt x="162287" y="2898424"/>
                  </a:lnTo>
                  <a:lnTo>
                    <a:pt x="162140" y="2892322"/>
                  </a:lnTo>
                  <a:lnTo>
                    <a:pt x="161987" y="2886221"/>
                  </a:lnTo>
                  <a:lnTo>
                    <a:pt x="161829" y="2880119"/>
                  </a:lnTo>
                  <a:lnTo>
                    <a:pt x="161668" y="2874017"/>
                  </a:lnTo>
                  <a:lnTo>
                    <a:pt x="161505" y="2867915"/>
                  </a:lnTo>
                  <a:lnTo>
                    <a:pt x="161342" y="2861813"/>
                  </a:lnTo>
                  <a:lnTo>
                    <a:pt x="161181" y="2855711"/>
                  </a:lnTo>
                  <a:lnTo>
                    <a:pt x="161025" y="2849609"/>
                  </a:lnTo>
                  <a:lnTo>
                    <a:pt x="160875" y="2843507"/>
                  </a:lnTo>
                  <a:lnTo>
                    <a:pt x="160734" y="2837405"/>
                  </a:lnTo>
                  <a:lnTo>
                    <a:pt x="160604" y="2831303"/>
                  </a:lnTo>
                  <a:lnTo>
                    <a:pt x="160487" y="2825201"/>
                  </a:lnTo>
                  <a:lnTo>
                    <a:pt x="160386" y="2819099"/>
                  </a:lnTo>
                  <a:lnTo>
                    <a:pt x="160302" y="2812997"/>
                  </a:lnTo>
                  <a:lnTo>
                    <a:pt x="160236" y="2806895"/>
                  </a:lnTo>
                  <a:lnTo>
                    <a:pt x="160189" y="2800793"/>
                  </a:lnTo>
                  <a:lnTo>
                    <a:pt x="160162" y="2794691"/>
                  </a:lnTo>
                  <a:lnTo>
                    <a:pt x="160155" y="2788589"/>
                  </a:lnTo>
                  <a:lnTo>
                    <a:pt x="160168" y="2782487"/>
                  </a:lnTo>
                  <a:lnTo>
                    <a:pt x="160202" y="2776385"/>
                  </a:lnTo>
                  <a:lnTo>
                    <a:pt x="160256" y="2770284"/>
                  </a:lnTo>
                  <a:lnTo>
                    <a:pt x="160329" y="2764182"/>
                  </a:lnTo>
                  <a:lnTo>
                    <a:pt x="160417" y="2758080"/>
                  </a:lnTo>
                  <a:lnTo>
                    <a:pt x="160520" y="2751978"/>
                  </a:lnTo>
                  <a:lnTo>
                    <a:pt x="160636" y="2745876"/>
                  </a:lnTo>
                  <a:lnTo>
                    <a:pt x="160763" y="2739774"/>
                  </a:lnTo>
                  <a:lnTo>
                    <a:pt x="160899" y="2733672"/>
                  </a:lnTo>
                  <a:lnTo>
                    <a:pt x="161041" y="2727570"/>
                  </a:lnTo>
                  <a:lnTo>
                    <a:pt x="161187" y="2721468"/>
                  </a:lnTo>
                  <a:lnTo>
                    <a:pt x="161334" y="2715366"/>
                  </a:lnTo>
                  <a:lnTo>
                    <a:pt x="161480" y="2709264"/>
                  </a:lnTo>
                  <a:lnTo>
                    <a:pt x="161623" y="2703162"/>
                  </a:lnTo>
                  <a:lnTo>
                    <a:pt x="161760" y="2697060"/>
                  </a:lnTo>
                  <a:lnTo>
                    <a:pt x="161892" y="2690958"/>
                  </a:lnTo>
                  <a:lnTo>
                    <a:pt x="162015" y="2684856"/>
                  </a:lnTo>
                  <a:lnTo>
                    <a:pt x="162128" y="2678754"/>
                  </a:lnTo>
                  <a:lnTo>
                    <a:pt x="162230" y="2672652"/>
                  </a:lnTo>
                  <a:lnTo>
                    <a:pt x="162322" y="2666550"/>
                  </a:lnTo>
                  <a:lnTo>
                    <a:pt x="162404" y="2660448"/>
                  </a:lnTo>
                  <a:lnTo>
                    <a:pt x="162475" y="2654347"/>
                  </a:lnTo>
                  <a:lnTo>
                    <a:pt x="162538" y="2648245"/>
                  </a:lnTo>
                  <a:lnTo>
                    <a:pt x="162592" y="2642143"/>
                  </a:lnTo>
                  <a:lnTo>
                    <a:pt x="162638" y="2636041"/>
                  </a:lnTo>
                  <a:lnTo>
                    <a:pt x="162679" y="2629939"/>
                  </a:lnTo>
                  <a:lnTo>
                    <a:pt x="162716" y="2623837"/>
                  </a:lnTo>
                  <a:lnTo>
                    <a:pt x="162750" y="2617735"/>
                  </a:lnTo>
                  <a:lnTo>
                    <a:pt x="162783" y="2611633"/>
                  </a:lnTo>
                  <a:lnTo>
                    <a:pt x="162817" y="2605531"/>
                  </a:lnTo>
                  <a:lnTo>
                    <a:pt x="162853" y="2599429"/>
                  </a:lnTo>
                  <a:lnTo>
                    <a:pt x="162890" y="2593327"/>
                  </a:lnTo>
                  <a:lnTo>
                    <a:pt x="162930" y="2587225"/>
                  </a:lnTo>
                  <a:lnTo>
                    <a:pt x="162973" y="2581123"/>
                  </a:lnTo>
                  <a:lnTo>
                    <a:pt x="163018" y="2575021"/>
                  </a:lnTo>
                  <a:lnTo>
                    <a:pt x="163064" y="2568919"/>
                  </a:lnTo>
                  <a:lnTo>
                    <a:pt x="163111" y="2562817"/>
                  </a:lnTo>
                  <a:lnTo>
                    <a:pt x="163156" y="2556715"/>
                  </a:lnTo>
                  <a:lnTo>
                    <a:pt x="163199" y="2550613"/>
                  </a:lnTo>
                  <a:lnTo>
                    <a:pt x="163238" y="2544511"/>
                  </a:lnTo>
                  <a:lnTo>
                    <a:pt x="163272" y="2538410"/>
                  </a:lnTo>
                  <a:lnTo>
                    <a:pt x="163298" y="2532308"/>
                  </a:lnTo>
                  <a:lnTo>
                    <a:pt x="163315" y="2526206"/>
                  </a:lnTo>
                  <a:lnTo>
                    <a:pt x="163322" y="2520104"/>
                  </a:lnTo>
                  <a:lnTo>
                    <a:pt x="163318" y="2514002"/>
                  </a:lnTo>
                  <a:lnTo>
                    <a:pt x="163304" y="2507900"/>
                  </a:lnTo>
                  <a:lnTo>
                    <a:pt x="163278" y="2501798"/>
                  </a:lnTo>
                  <a:lnTo>
                    <a:pt x="163239" y="2495696"/>
                  </a:lnTo>
                  <a:lnTo>
                    <a:pt x="163190" y="2489594"/>
                  </a:lnTo>
                  <a:lnTo>
                    <a:pt x="163127" y="2483492"/>
                  </a:lnTo>
                  <a:lnTo>
                    <a:pt x="163053" y="2477390"/>
                  </a:lnTo>
                  <a:lnTo>
                    <a:pt x="162969" y="2471288"/>
                  </a:lnTo>
                  <a:lnTo>
                    <a:pt x="162874" y="2465186"/>
                  </a:lnTo>
                  <a:lnTo>
                    <a:pt x="162770" y="2459084"/>
                  </a:lnTo>
                  <a:lnTo>
                    <a:pt x="162658" y="2452982"/>
                  </a:lnTo>
                  <a:lnTo>
                    <a:pt x="162539" y="2446880"/>
                  </a:lnTo>
                  <a:lnTo>
                    <a:pt x="162412" y="2440778"/>
                  </a:lnTo>
                  <a:lnTo>
                    <a:pt x="162279" y="2434676"/>
                  </a:lnTo>
                  <a:lnTo>
                    <a:pt x="162140" y="2428574"/>
                  </a:lnTo>
                  <a:lnTo>
                    <a:pt x="161998" y="2422473"/>
                  </a:lnTo>
                  <a:lnTo>
                    <a:pt x="161852" y="2416371"/>
                  </a:lnTo>
                  <a:lnTo>
                    <a:pt x="161703" y="2410269"/>
                  </a:lnTo>
                  <a:lnTo>
                    <a:pt x="161554" y="2404167"/>
                  </a:lnTo>
                  <a:lnTo>
                    <a:pt x="161403" y="2398065"/>
                  </a:lnTo>
                  <a:lnTo>
                    <a:pt x="161254" y="2391963"/>
                  </a:lnTo>
                  <a:lnTo>
                    <a:pt x="161106" y="2385861"/>
                  </a:lnTo>
                  <a:lnTo>
                    <a:pt x="160963" y="2379759"/>
                  </a:lnTo>
                  <a:lnTo>
                    <a:pt x="160824" y="2373657"/>
                  </a:lnTo>
                  <a:lnTo>
                    <a:pt x="160691" y="2367555"/>
                  </a:lnTo>
                  <a:lnTo>
                    <a:pt x="160566" y="2361453"/>
                  </a:lnTo>
                  <a:lnTo>
                    <a:pt x="160449" y="2355351"/>
                  </a:lnTo>
                  <a:lnTo>
                    <a:pt x="160343" y="2349249"/>
                  </a:lnTo>
                  <a:lnTo>
                    <a:pt x="160248" y="2343147"/>
                  </a:lnTo>
                  <a:lnTo>
                    <a:pt x="160167" y="2337045"/>
                  </a:lnTo>
                  <a:lnTo>
                    <a:pt x="160100" y="2330943"/>
                  </a:lnTo>
                  <a:lnTo>
                    <a:pt x="160047" y="2324841"/>
                  </a:lnTo>
                  <a:lnTo>
                    <a:pt x="160008" y="2318739"/>
                  </a:lnTo>
                  <a:lnTo>
                    <a:pt x="159981" y="2312638"/>
                  </a:lnTo>
                  <a:lnTo>
                    <a:pt x="159967" y="2306536"/>
                  </a:lnTo>
                  <a:lnTo>
                    <a:pt x="159964" y="2300434"/>
                  </a:lnTo>
                  <a:lnTo>
                    <a:pt x="159969" y="2294332"/>
                  </a:lnTo>
                  <a:lnTo>
                    <a:pt x="159982" y="2288230"/>
                  </a:lnTo>
                  <a:lnTo>
                    <a:pt x="159998" y="2282128"/>
                  </a:lnTo>
                  <a:lnTo>
                    <a:pt x="160015" y="2276026"/>
                  </a:lnTo>
                  <a:lnTo>
                    <a:pt x="160028" y="2269924"/>
                  </a:lnTo>
                  <a:lnTo>
                    <a:pt x="160035" y="2263822"/>
                  </a:lnTo>
                  <a:lnTo>
                    <a:pt x="160032" y="2257720"/>
                  </a:lnTo>
                  <a:lnTo>
                    <a:pt x="160016" y="2251618"/>
                  </a:lnTo>
                  <a:lnTo>
                    <a:pt x="159986" y="2245516"/>
                  </a:lnTo>
                  <a:lnTo>
                    <a:pt x="159935" y="2239414"/>
                  </a:lnTo>
                  <a:lnTo>
                    <a:pt x="159863" y="2233312"/>
                  </a:lnTo>
                  <a:lnTo>
                    <a:pt x="159770" y="2227210"/>
                  </a:lnTo>
                  <a:lnTo>
                    <a:pt x="159654" y="2221108"/>
                  </a:lnTo>
                  <a:lnTo>
                    <a:pt x="159517" y="2215006"/>
                  </a:lnTo>
                  <a:lnTo>
                    <a:pt x="159358" y="2208904"/>
                  </a:lnTo>
                  <a:lnTo>
                    <a:pt x="159179" y="2202802"/>
                  </a:lnTo>
                  <a:lnTo>
                    <a:pt x="158981" y="2196701"/>
                  </a:lnTo>
                  <a:lnTo>
                    <a:pt x="158764" y="2190599"/>
                  </a:lnTo>
                  <a:lnTo>
                    <a:pt x="158532" y="2184497"/>
                  </a:lnTo>
                  <a:lnTo>
                    <a:pt x="158288" y="2178395"/>
                  </a:lnTo>
                  <a:lnTo>
                    <a:pt x="158035" y="2172293"/>
                  </a:lnTo>
                  <a:lnTo>
                    <a:pt x="157775" y="2166191"/>
                  </a:lnTo>
                  <a:lnTo>
                    <a:pt x="157510" y="2160089"/>
                  </a:lnTo>
                  <a:lnTo>
                    <a:pt x="157243" y="2153987"/>
                  </a:lnTo>
                  <a:lnTo>
                    <a:pt x="156975" y="2147885"/>
                  </a:lnTo>
                  <a:lnTo>
                    <a:pt x="156710" y="2141783"/>
                  </a:lnTo>
                  <a:lnTo>
                    <a:pt x="156447" y="2135681"/>
                  </a:lnTo>
                  <a:lnTo>
                    <a:pt x="156189" y="2129579"/>
                  </a:lnTo>
                  <a:lnTo>
                    <a:pt x="155936" y="2123477"/>
                  </a:lnTo>
                  <a:lnTo>
                    <a:pt x="155688" y="2117375"/>
                  </a:lnTo>
                  <a:lnTo>
                    <a:pt x="155446" y="2111273"/>
                  </a:lnTo>
                  <a:lnTo>
                    <a:pt x="155208" y="2105171"/>
                  </a:lnTo>
                  <a:lnTo>
                    <a:pt x="154975" y="2099069"/>
                  </a:lnTo>
                  <a:lnTo>
                    <a:pt x="154745" y="2092967"/>
                  </a:lnTo>
                  <a:lnTo>
                    <a:pt x="154518" y="2086865"/>
                  </a:lnTo>
                  <a:lnTo>
                    <a:pt x="154290" y="2080764"/>
                  </a:lnTo>
                  <a:lnTo>
                    <a:pt x="154061" y="2074662"/>
                  </a:lnTo>
                  <a:lnTo>
                    <a:pt x="153829" y="2068560"/>
                  </a:lnTo>
                  <a:lnTo>
                    <a:pt x="153591" y="2062458"/>
                  </a:lnTo>
                  <a:lnTo>
                    <a:pt x="153346" y="2056356"/>
                  </a:lnTo>
                  <a:lnTo>
                    <a:pt x="153092" y="2050254"/>
                  </a:lnTo>
                  <a:lnTo>
                    <a:pt x="152827" y="2044152"/>
                  </a:lnTo>
                  <a:lnTo>
                    <a:pt x="152546" y="2038050"/>
                  </a:lnTo>
                  <a:lnTo>
                    <a:pt x="152252" y="2031948"/>
                  </a:lnTo>
                  <a:lnTo>
                    <a:pt x="151942" y="2025846"/>
                  </a:lnTo>
                  <a:lnTo>
                    <a:pt x="151616" y="2019744"/>
                  </a:lnTo>
                  <a:lnTo>
                    <a:pt x="151273" y="2013642"/>
                  </a:lnTo>
                  <a:lnTo>
                    <a:pt x="150914" y="2007540"/>
                  </a:lnTo>
                  <a:lnTo>
                    <a:pt x="150539" y="2001438"/>
                  </a:lnTo>
                  <a:lnTo>
                    <a:pt x="150149" y="1995336"/>
                  </a:lnTo>
                  <a:lnTo>
                    <a:pt x="149744" y="1989234"/>
                  </a:lnTo>
                  <a:lnTo>
                    <a:pt x="149328" y="1983132"/>
                  </a:lnTo>
                  <a:lnTo>
                    <a:pt x="148902" y="1977030"/>
                  </a:lnTo>
                  <a:lnTo>
                    <a:pt x="148471" y="1970928"/>
                  </a:lnTo>
                  <a:lnTo>
                    <a:pt x="148034" y="1964827"/>
                  </a:lnTo>
                  <a:lnTo>
                    <a:pt x="147596" y="1958725"/>
                  </a:lnTo>
                  <a:lnTo>
                    <a:pt x="147157" y="1952623"/>
                  </a:lnTo>
                  <a:lnTo>
                    <a:pt x="146720" y="1946521"/>
                  </a:lnTo>
                  <a:lnTo>
                    <a:pt x="146286" y="1940419"/>
                  </a:lnTo>
                  <a:lnTo>
                    <a:pt x="145855" y="1934317"/>
                  </a:lnTo>
                  <a:lnTo>
                    <a:pt x="145429" y="1928215"/>
                  </a:lnTo>
                  <a:lnTo>
                    <a:pt x="145004" y="1922113"/>
                  </a:lnTo>
                  <a:lnTo>
                    <a:pt x="144582" y="1916011"/>
                  </a:lnTo>
                  <a:lnTo>
                    <a:pt x="144158" y="1909909"/>
                  </a:lnTo>
                  <a:lnTo>
                    <a:pt x="143732" y="1903807"/>
                  </a:lnTo>
                  <a:lnTo>
                    <a:pt x="143299" y="1897705"/>
                  </a:lnTo>
                  <a:lnTo>
                    <a:pt x="142856" y="1891603"/>
                  </a:lnTo>
                  <a:lnTo>
                    <a:pt x="142399" y="1885501"/>
                  </a:lnTo>
                  <a:lnTo>
                    <a:pt x="141926" y="1879399"/>
                  </a:lnTo>
                  <a:lnTo>
                    <a:pt x="141435" y="1873297"/>
                  </a:lnTo>
                  <a:lnTo>
                    <a:pt x="140922" y="1867195"/>
                  </a:lnTo>
                  <a:lnTo>
                    <a:pt x="140386" y="1861093"/>
                  </a:lnTo>
                  <a:lnTo>
                    <a:pt x="139827" y="1854991"/>
                  </a:lnTo>
                  <a:lnTo>
                    <a:pt x="139241" y="1848890"/>
                  </a:lnTo>
                  <a:lnTo>
                    <a:pt x="138630" y="1842788"/>
                  </a:lnTo>
                  <a:lnTo>
                    <a:pt x="137998" y="1836686"/>
                  </a:lnTo>
                  <a:lnTo>
                    <a:pt x="137347" y="1830584"/>
                  </a:lnTo>
                  <a:lnTo>
                    <a:pt x="136680" y="1824482"/>
                  </a:lnTo>
                  <a:lnTo>
                    <a:pt x="136002" y="1818380"/>
                  </a:lnTo>
                  <a:lnTo>
                    <a:pt x="135315" y="1812278"/>
                  </a:lnTo>
                  <a:lnTo>
                    <a:pt x="134624" y="1806176"/>
                  </a:lnTo>
                  <a:lnTo>
                    <a:pt x="133934" y="1800074"/>
                  </a:lnTo>
                  <a:lnTo>
                    <a:pt x="133251" y="1793972"/>
                  </a:lnTo>
                  <a:lnTo>
                    <a:pt x="132576" y="1787870"/>
                  </a:lnTo>
                  <a:lnTo>
                    <a:pt x="131914" y="1781768"/>
                  </a:lnTo>
                  <a:lnTo>
                    <a:pt x="131266" y="1775666"/>
                  </a:lnTo>
                  <a:lnTo>
                    <a:pt x="130634" y="1769564"/>
                  </a:lnTo>
                  <a:lnTo>
                    <a:pt x="130018" y="1763462"/>
                  </a:lnTo>
                  <a:lnTo>
                    <a:pt x="129418" y="1757360"/>
                  </a:lnTo>
                  <a:lnTo>
                    <a:pt x="128832" y="1751258"/>
                  </a:lnTo>
                  <a:lnTo>
                    <a:pt x="128258" y="1745156"/>
                  </a:lnTo>
                  <a:lnTo>
                    <a:pt x="127690" y="1739054"/>
                  </a:lnTo>
                  <a:lnTo>
                    <a:pt x="127123" y="1732953"/>
                  </a:lnTo>
                  <a:lnTo>
                    <a:pt x="126553" y="1726851"/>
                  </a:lnTo>
                  <a:lnTo>
                    <a:pt x="125973" y="1720749"/>
                  </a:lnTo>
                  <a:lnTo>
                    <a:pt x="125379" y="1714647"/>
                  </a:lnTo>
                  <a:lnTo>
                    <a:pt x="124763" y="1708545"/>
                  </a:lnTo>
                  <a:lnTo>
                    <a:pt x="124119" y="1702443"/>
                  </a:lnTo>
                  <a:lnTo>
                    <a:pt x="123439" y="1696341"/>
                  </a:lnTo>
                  <a:lnTo>
                    <a:pt x="122722" y="1690239"/>
                  </a:lnTo>
                  <a:lnTo>
                    <a:pt x="121963" y="1684137"/>
                  </a:lnTo>
                  <a:lnTo>
                    <a:pt x="121160" y="1678035"/>
                  </a:lnTo>
                  <a:lnTo>
                    <a:pt x="120312" y="1671933"/>
                  </a:lnTo>
                  <a:lnTo>
                    <a:pt x="119416" y="1665831"/>
                  </a:lnTo>
                  <a:lnTo>
                    <a:pt x="118474" y="1659729"/>
                  </a:lnTo>
                  <a:lnTo>
                    <a:pt x="117481" y="1653627"/>
                  </a:lnTo>
                  <a:lnTo>
                    <a:pt x="116441" y="1647525"/>
                  </a:lnTo>
                  <a:lnTo>
                    <a:pt x="115359" y="1641423"/>
                  </a:lnTo>
                  <a:lnTo>
                    <a:pt x="114238" y="1635321"/>
                  </a:lnTo>
                  <a:lnTo>
                    <a:pt x="113081" y="1629219"/>
                  </a:lnTo>
                  <a:lnTo>
                    <a:pt x="111892" y="1623117"/>
                  </a:lnTo>
                  <a:lnTo>
                    <a:pt x="110675" y="1617016"/>
                  </a:lnTo>
                  <a:lnTo>
                    <a:pt x="109432" y="1610914"/>
                  </a:lnTo>
                  <a:lnTo>
                    <a:pt x="108166" y="1604812"/>
                  </a:lnTo>
                  <a:lnTo>
                    <a:pt x="106881" y="1598710"/>
                  </a:lnTo>
                  <a:lnTo>
                    <a:pt x="105581" y="1592608"/>
                  </a:lnTo>
                  <a:lnTo>
                    <a:pt x="104270" y="1586506"/>
                  </a:lnTo>
                  <a:lnTo>
                    <a:pt x="102949" y="1580404"/>
                  </a:lnTo>
                  <a:lnTo>
                    <a:pt x="101621" y="1574302"/>
                  </a:lnTo>
                  <a:lnTo>
                    <a:pt x="100287" y="1568200"/>
                  </a:lnTo>
                  <a:lnTo>
                    <a:pt x="98949" y="1562098"/>
                  </a:lnTo>
                  <a:lnTo>
                    <a:pt x="97609" y="1555996"/>
                  </a:lnTo>
                  <a:lnTo>
                    <a:pt x="96268" y="1549894"/>
                  </a:lnTo>
                  <a:lnTo>
                    <a:pt x="94928" y="1543792"/>
                  </a:lnTo>
                  <a:lnTo>
                    <a:pt x="93589" y="1537690"/>
                  </a:lnTo>
                  <a:lnTo>
                    <a:pt x="92252" y="1531588"/>
                  </a:lnTo>
                  <a:lnTo>
                    <a:pt x="90918" y="1525486"/>
                  </a:lnTo>
                  <a:lnTo>
                    <a:pt x="89588" y="1519384"/>
                  </a:lnTo>
                  <a:lnTo>
                    <a:pt x="88262" y="1513282"/>
                  </a:lnTo>
                  <a:lnTo>
                    <a:pt x="86941" y="1507180"/>
                  </a:lnTo>
                  <a:lnTo>
                    <a:pt x="85626" y="1501079"/>
                  </a:lnTo>
                  <a:lnTo>
                    <a:pt x="84315" y="1494977"/>
                  </a:lnTo>
                  <a:lnTo>
                    <a:pt x="83009" y="1488875"/>
                  </a:lnTo>
                  <a:lnTo>
                    <a:pt x="81708" y="1482773"/>
                  </a:lnTo>
                  <a:lnTo>
                    <a:pt x="80409" y="1476671"/>
                  </a:lnTo>
                  <a:lnTo>
                    <a:pt x="79113" y="1470569"/>
                  </a:lnTo>
                  <a:lnTo>
                    <a:pt x="77818" y="1464467"/>
                  </a:lnTo>
                  <a:lnTo>
                    <a:pt x="76522" y="1458365"/>
                  </a:lnTo>
                  <a:lnTo>
                    <a:pt x="75224" y="1452263"/>
                  </a:lnTo>
                  <a:lnTo>
                    <a:pt x="73922" y="1446161"/>
                  </a:lnTo>
                  <a:lnTo>
                    <a:pt x="72615" y="1440059"/>
                  </a:lnTo>
                  <a:lnTo>
                    <a:pt x="71300" y="1433957"/>
                  </a:lnTo>
                  <a:lnTo>
                    <a:pt x="69976" y="1427855"/>
                  </a:lnTo>
                  <a:lnTo>
                    <a:pt x="68640" y="1421753"/>
                  </a:lnTo>
                  <a:lnTo>
                    <a:pt x="67292" y="1415651"/>
                  </a:lnTo>
                  <a:lnTo>
                    <a:pt x="65929" y="1409549"/>
                  </a:lnTo>
                  <a:lnTo>
                    <a:pt x="64547" y="1403447"/>
                  </a:lnTo>
                  <a:lnTo>
                    <a:pt x="63146" y="1397345"/>
                  </a:lnTo>
                  <a:lnTo>
                    <a:pt x="61726" y="1391243"/>
                  </a:lnTo>
                  <a:lnTo>
                    <a:pt x="60284" y="1385142"/>
                  </a:lnTo>
                  <a:lnTo>
                    <a:pt x="58820" y="1379040"/>
                  </a:lnTo>
                  <a:lnTo>
                    <a:pt x="57333" y="1372938"/>
                  </a:lnTo>
                  <a:lnTo>
                    <a:pt x="55823" y="1366836"/>
                  </a:lnTo>
                  <a:lnTo>
                    <a:pt x="54290" y="1360734"/>
                  </a:lnTo>
                  <a:lnTo>
                    <a:pt x="52737" y="1354632"/>
                  </a:lnTo>
                  <a:lnTo>
                    <a:pt x="51168" y="1348530"/>
                  </a:lnTo>
                  <a:lnTo>
                    <a:pt x="49589" y="1342428"/>
                  </a:lnTo>
                  <a:lnTo>
                    <a:pt x="48006" y="1336326"/>
                  </a:lnTo>
                  <a:lnTo>
                    <a:pt x="46425" y="1330224"/>
                  </a:lnTo>
                  <a:lnTo>
                    <a:pt x="44852" y="1324122"/>
                  </a:lnTo>
                  <a:lnTo>
                    <a:pt x="43297" y="1318020"/>
                  </a:lnTo>
                  <a:lnTo>
                    <a:pt x="41768" y="1311918"/>
                  </a:lnTo>
                  <a:lnTo>
                    <a:pt x="40274" y="1305816"/>
                  </a:lnTo>
                  <a:lnTo>
                    <a:pt x="38819" y="1299714"/>
                  </a:lnTo>
                  <a:lnTo>
                    <a:pt x="37407" y="1293612"/>
                  </a:lnTo>
                  <a:lnTo>
                    <a:pt x="36040" y="1287510"/>
                  </a:lnTo>
                  <a:lnTo>
                    <a:pt x="34718" y="1281408"/>
                  </a:lnTo>
                  <a:lnTo>
                    <a:pt x="33439" y="1275306"/>
                  </a:lnTo>
                  <a:lnTo>
                    <a:pt x="32201" y="1269205"/>
                  </a:lnTo>
                  <a:lnTo>
                    <a:pt x="30999" y="1263103"/>
                  </a:lnTo>
                  <a:lnTo>
                    <a:pt x="29823" y="1257001"/>
                  </a:lnTo>
                  <a:lnTo>
                    <a:pt x="28664" y="1250899"/>
                  </a:lnTo>
                  <a:lnTo>
                    <a:pt x="27511" y="1244797"/>
                  </a:lnTo>
                  <a:lnTo>
                    <a:pt x="26357" y="1238695"/>
                  </a:lnTo>
                  <a:lnTo>
                    <a:pt x="25191" y="1232593"/>
                  </a:lnTo>
                  <a:lnTo>
                    <a:pt x="24009" y="1226491"/>
                  </a:lnTo>
                  <a:lnTo>
                    <a:pt x="22802" y="1220389"/>
                  </a:lnTo>
                  <a:lnTo>
                    <a:pt x="21565" y="1214287"/>
                  </a:lnTo>
                  <a:lnTo>
                    <a:pt x="20295" y="1208185"/>
                  </a:lnTo>
                  <a:lnTo>
                    <a:pt x="18994" y="1202083"/>
                  </a:lnTo>
                  <a:lnTo>
                    <a:pt x="17665" y="1195981"/>
                  </a:lnTo>
                  <a:lnTo>
                    <a:pt x="16312" y="1189879"/>
                  </a:lnTo>
                  <a:lnTo>
                    <a:pt x="14942" y="1183777"/>
                  </a:lnTo>
                  <a:lnTo>
                    <a:pt x="13562" y="1177675"/>
                  </a:lnTo>
                  <a:lnTo>
                    <a:pt x="12181" y="1171573"/>
                  </a:lnTo>
                  <a:lnTo>
                    <a:pt x="10812" y="1165471"/>
                  </a:lnTo>
                  <a:lnTo>
                    <a:pt x="9470" y="1159369"/>
                  </a:lnTo>
                  <a:lnTo>
                    <a:pt x="8167" y="1153268"/>
                  </a:lnTo>
                  <a:lnTo>
                    <a:pt x="6916" y="1147166"/>
                  </a:lnTo>
                  <a:lnTo>
                    <a:pt x="5731" y="1141064"/>
                  </a:lnTo>
                  <a:lnTo>
                    <a:pt x="4625" y="1134962"/>
                  </a:lnTo>
                  <a:lnTo>
                    <a:pt x="3609" y="1128860"/>
                  </a:lnTo>
                  <a:lnTo>
                    <a:pt x="2697" y="1122758"/>
                  </a:lnTo>
                  <a:lnTo>
                    <a:pt x="1910" y="1116656"/>
                  </a:lnTo>
                  <a:lnTo>
                    <a:pt x="1258" y="1110554"/>
                  </a:lnTo>
                  <a:lnTo>
                    <a:pt x="738" y="1104452"/>
                  </a:lnTo>
                  <a:lnTo>
                    <a:pt x="355" y="1098350"/>
                  </a:lnTo>
                  <a:lnTo>
                    <a:pt x="109" y="1092248"/>
                  </a:lnTo>
                  <a:lnTo>
                    <a:pt x="0" y="1086146"/>
                  </a:lnTo>
                  <a:lnTo>
                    <a:pt x="22" y="1080044"/>
                  </a:lnTo>
                  <a:lnTo>
                    <a:pt x="170" y="1073942"/>
                  </a:lnTo>
                  <a:lnTo>
                    <a:pt x="444" y="1067840"/>
                  </a:lnTo>
                  <a:lnTo>
                    <a:pt x="827" y="1061738"/>
                  </a:lnTo>
                  <a:lnTo>
                    <a:pt x="1297" y="1055636"/>
                  </a:lnTo>
                  <a:lnTo>
                    <a:pt x="1838" y="1049534"/>
                  </a:lnTo>
                  <a:lnTo>
                    <a:pt x="2435" y="1043432"/>
                  </a:lnTo>
                  <a:lnTo>
                    <a:pt x="3070" y="1037331"/>
                  </a:lnTo>
                  <a:lnTo>
                    <a:pt x="3730" y="1031229"/>
                  </a:lnTo>
                  <a:lnTo>
                    <a:pt x="4398" y="1025127"/>
                  </a:lnTo>
                  <a:lnTo>
                    <a:pt x="5060" y="1019025"/>
                  </a:lnTo>
                  <a:lnTo>
                    <a:pt x="5702" y="1012923"/>
                  </a:lnTo>
                  <a:lnTo>
                    <a:pt x="6316" y="1006821"/>
                  </a:lnTo>
                  <a:lnTo>
                    <a:pt x="6898" y="1000719"/>
                  </a:lnTo>
                  <a:lnTo>
                    <a:pt x="7446" y="994617"/>
                  </a:lnTo>
                  <a:lnTo>
                    <a:pt x="7960" y="988515"/>
                  </a:lnTo>
                  <a:lnTo>
                    <a:pt x="8443" y="982413"/>
                  </a:lnTo>
                  <a:lnTo>
                    <a:pt x="8902" y="976311"/>
                  </a:lnTo>
                  <a:lnTo>
                    <a:pt x="9343" y="970209"/>
                  </a:lnTo>
                  <a:lnTo>
                    <a:pt x="9780" y="964107"/>
                  </a:lnTo>
                  <a:lnTo>
                    <a:pt x="10225" y="958005"/>
                  </a:lnTo>
                  <a:lnTo>
                    <a:pt x="10688" y="951903"/>
                  </a:lnTo>
                  <a:lnTo>
                    <a:pt x="11179" y="945801"/>
                  </a:lnTo>
                  <a:lnTo>
                    <a:pt x="11708" y="939699"/>
                  </a:lnTo>
                  <a:lnTo>
                    <a:pt x="12280" y="933597"/>
                  </a:lnTo>
                  <a:lnTo>
                    <a:pt x="12901" y="927495"/>
                  </a:lnTo>
                  <a:lnTo>
                    <a:pt x="13579" y="921394"/>
                  </a:lnTo>
                  <a:lnTo>
                    <a:pt x="14312" y="915292"/>
                  </a:lnTo>
                  <a:lnTo>
                    <a:pt x="15094" y="909190"/>
                  </a:lnTo>
                  <a:lnTo>
                    <a:pt x="15920" y="903088"/>
                  </a:lnTo>
                  <a:lnTo>
                    <a:pt x="16785" y="896986"/>
                  </a:lnTo>
                  <a:lnTo>
                    <a:pt x="17682" y="890884"/>
                  </a:lnTo>
                  <a:lnTo>
                    <a:pt x="18607" y="884782"/>
                  </a:lnTo>
                  <a:lnTo>
                    <a:pt x="19552" y="878680"/>
                  </a:lnTo>
                  <a:lnTo>
                    <a:pt x="20517" y="872578"/>
                  </a:lnTo>
                  <a:lnTo>
                    <a:pt x="21498" y="866476"/>
                  </a:lnTo>
                  <a:lnTo>
                    <a:pt x="22494" y="860374"/>
                  </a:lnTo>
                  <a:lnTo>
                    <a:pt x="23511" y="854272"/>
                  </a:lnTo>
                  <a:lnTo>
                    <a:pt x="24552" y="848170"/>
                  </a:lnTo>
                  <a:lnTo>
                    <a:pt x="25626" y="842068"/>
                  </a:lnTo>
                  <a:lnTo>
                    <a:pt x="26741" y="835966"/>
                  </a:lnTo>
                  <a:lnTo>
                    <a:pt x="27910" y="829864"/>
                  </a:lnTo>
                  <a:lnTo>
                    <a:pt x="29149" y="823762"/>
                  </a:lnTo>
                  <a:lnTo>
                    <a:pt x="30475" y="817660"/>
                  </a:lnTo>
                  <a:lnTo>
                    <a:pt x="31894" y="811558"/>
                  </a:lnTo>
                  <a:lnTo>
                    <a:pt x="33416" y="805457"/>
                  </a:lnTo>
                  <a:lnTo>
                    <a:pt x="35050" y="799355"/>
                  </a:lnTo>
                  <a:lnTo>
                    <a:pt x="36803" y="793253"/>
                  </a:lnTo>
                  <a:lnTo>
                    <a:pt x="38679" y="787151"/>
                  </a:lnTo>
                  <a:lnTo>
                    <a:pt x="40679" y="781049"/>
                  </a:lnTo>
                  <a:lnTo>
                    <a:pt x="42812" y="774947"/>
                  </a:lnTo>
                  <a:lnTo>
                    <a:pt x="45073" y="768845"/>
                  </a:lnTo>
                  <a:lnTo>
                    <a:pt x="47441" y="762743"/>
                  </a:lnTo>
                  <a:lnTo>
                    <a:pt x="49905" y="756641"/>
                  </a:lnTo>
                  <a:lnTo>
                    <a:pt x="52453" y="750539"/>
                  </a:lnTo>
                  <a:lnTo>
                    <a:pt x="55069" y="744437"/>
                  </a:lnTo>
                  <a:lnTo>
                    <a:pt x="57737" y="738335"/>
                  </a:lnTo>
                  <a:lnTo>
                    <a:pt x="60440" y="732233"/>
                  </a:lnTo>
                  <a:lnTo>
                    <a:pt x="63160" y="726131"/>
                  </a:lnTo>
                  <a:lnTo>
                    <a:pt x="65875" y="720029"/>
                  </a:lnTo>
                  <a:lnTo>
                    <a:pt x="68569" y="713927"/>
                  </a:lnTo>
                  <a:lnTo>
                    <a:pt x="71228" y="707825"/>
                  </a:lnTo>
                  <a:lnTo>
                    <a:pt x="73839" y="701723"/>
                  </a:lnTo>
                  <a:lnTo>
                    <a:pt x="76393" y="695621"/>
                  </a:lnTo>
                  <a:lnTo>
                    <a:pt x="78883" y="689520"/>
                  </a:lnTo>
                  <a:lnTo>
                    <a:pt x="81302" y="683418"/>
                  </a:lnTo>
                  <a:lnTo>
                    <a:pt x="83644" y="677316"/>
                  </a:lnTo>
                  <a:lnTo>
                    <a:pt x="85907" y="671214"/>
                  </a:lnTo>
                  <a:lnTo>
                    <a:pt x="88100" y="665112"/>
                  </a:lnTo>
                  <a:lnTo>
                    <a:pt x="90230" y="659010"/>
                  </a:lnTo>
                  <a:lnTo>
                    <a:pt x="92300" y="652908"/>
                  </a:lnTo>
                  <a:lnTo>
                    <a:pt x="94319" y="646806"/>
                  </a:lnTo>
                  <a:lnTo>
                    <a:pt x="96294" y="640704"/>
                  </a:lnTo>
                  <a:lnTo>
                    <a:pt x="98233" y="634602"/>
                  </a:lnTo>
                  <a:lnTo>
                    <a:pt x="100142" y="628500"/>
                  </a:lnTo>
                  <a:lnTo>
                    <a:pt x="102030" y="622398"/>
                  </a:lnTo>
                  <a:lnTo>
                    <a:pt x="103905" y="616296"/>
                  </a:lnTo>
                  <a:lnTo>
                    <a:pt x="105773" y="610194"/>
                  </a:lnTo>
                  <a:lnTo>
                    <a:pt x="107637" y="604092"/>
                  </a:lnTo>
                  <a:lnTo>
                    <a:pt x="109500" y="597990"/>
                  </a:lnTo>
                  <a:lnTo>
                    <a:pt x="111361" y="591888"/>
                  </a:lnTo>
                  <a:lnTo>
                    <a:pt x="113220" y="585786"/>
                  </a:lnTo>
                  <a:lnTo>
                    <a:pt x="115076" y="579684"/>
                  </a:lnTo>
                  <a:lnTo>
                    <a:pt x="116921" y="573583"/>
                  </a:lnTo>
                  <a:lnTo>
                    <a:pt x="118753" y="567481"/>
                  </a:lnTo>
                  <a:lnTo>
                    <a:pt x="120564" y="561379"/>
                  </a:lnTo>
                  <a:lnTo>
                    <a:pt x="122348" y="555277"/>
                  </a:lnTo>
                  <a:lnTo>
                    <a:pt x="124099" y="549175"/>
                  </a:lnTo>
                  <a:lnTo>
                    <a:pt x="125810" y="543073"/>
                  </a:lnTo>
                  <a:lnTo>
                    <a:pt x="127473" y="536971"/>
                  </a:lnTo>
                  <a:lnTo>
                    <a:pt x="129078" y="530869"/>
                  </a:lnTo>
                  <a:lnTo>
                    <a:pt x="130618" y="524767"/>
                  </a:lnTo>
                  <a:lnTo>
                    <a:pt x="132092" y="518665"/>
                  </a:lnTo>
                  <a:lnTo>
                    <a:pt x="133499" y="512563"/>
                  </a:lnTo>
                  <a:lnTo>
                    <a:pt x="134836" y="506461"/>
                  </a:lnTo>
                  <a:lnTo>
                    <a:pt x="136103" y="500359"/>
                  </a:lnTo>
                  <a:lnTo>
                    <a:pt x="137301" y="494257"/>
                  </a:lnTo>
                  <a:lnTo>
                    <a:pt x="138431" y="488155"/>
                  </a:lnTo>
                  <a:lnTo>
                    <a:pt x="139493" y="482053"/>
                  </a:lnTo>
                  <a:lnTo>
                    <a:pt x="140490" y="475951"/>
                  </a:lnTo>
                  <a:lnTo>
                    <a:pt x="141435" y="469849"/>
                  </a:lnTo>
                  <a:lnTo>
                    <a:pt x="142331" y="463747"/>
                  </a:lnTo>
                  <a:lnTo>
                    <a:pt x="143185" y="457646"/>
                  </a:lnTo>
                  <a:lnTo>
                    <a:pt x="144003" y="451544"/>
                  </a:lnTo>
                  <a:lnTo>
                    <a:pt x="144789" y="445442"/>
                  </a:lnTo>
                  <a:lnTo>
                    <a:pt x="145549" y="439340"/>
                  </a:lnTo>
                  <a:lnTo>
                    <a:pt x="146285" y="433238"/>
                  </a:lnTo>
                  <a:lnTo>
                    <a:pt x="147002" y="427136"/>
                  </a:lnTo>
                  <a:lnTo>
                    <a:pt x="147705" y="421034"/>
                  </a:lnTo>
                  <a:lnTo>
                    <a:pt x="148396" y="414932"/>
                  </a:lnTo>
                  <a:lnTo>
                    <a:pt x="149075" y="408830"/>
                  </a:lnTo>
                  <a:lnTo>
                    <a:pt x="149745" y="402728"/>
                  </a:lnTo>
                  <a:lnTo>
                    <a:pt x="150404" y="396626"/>
                  </a:lnTo>
                  <a:lnTo>
                    <a:pt x="151054" y="390524"/>
                  </a:lnTo>
                  <a:lnTo>
                    <a:pt x="151691" y="384422"/>
                  </a:lnTo>
                  <a:lnTo>
                    <a:pt x="152316" y="378320"/>
                  </a:lnTo>
                  <a:lnTo>
                    <a:pt x="152928" y="372218"/>
                  </a:lnTo>
                  <a:lnTo>
                    <a:pt x="153525" y="366116"/>
                  </a:lnTo>
                  <a:lnTo>
                    <a:pt x="154107" y="360014"/>
                  </a:lnTo>
                  <a:lnTo>
                    <a:pt x="154673" y="353912"/>
                  </a:lnTo>
                  <a:lnTo>
                    <a:pt x="155221" y="347810"/>
                  </a:lnTo>
                  <a:lnTo>
                    <a:pt x="155752" y="341709"/>
                  </a:lnTo>
                  <a:lnTo>
                    <a:pt x="156261" y="335607"/>
                  </a:lnTo>
                  <a:lnTo>
                    <a:pt x="156749" y="329505"/>
                  </a:lnTo>
                  <a:lnTo>
                    <a:pt x="157216" y="323403"/>
                  </a:lnTo>
                  <a:lnTo>
                    <a:pt x="157662" y="317301"/>
                  </a:lnTo>
                  <a:lnTo>
                    <a:pt x="158088" y="311199"/>
                  </a:lnTo>
                  <a:lnTo>
                    <a:pt x="158492" y="305097"/>
                  </a:lnTo>
                  <a:lnTo>
                    <a:pt x="158875" y="298995"/>
                  </a:lnTo>
                  <a:lnTo>
                    <a:pt x="159237" y="292893"/>
                  </a:lnTo>
                  <a:lnTo>
                    <a:pt x="159576" y="286791"/>
                  </a:lnTo>
                  <a:lnTo>
                    <a:pt x="159893" y="280689"/>
                  </a:lnTo>
                  <a:lnTo>
                    <a:pt x="160191" y="274587"/>
                  </a:lnTo>
                  <a:lnTo>
                    <a:pt x="160468" y="268485"/>
                  </a:lnTo>
                  <a:lnTo>
                    <a:pt x="160727" y="262383"/>
                  </a:lnTo>
                  <a:lnTo>
                    <a:pt x="160968" y="256281"/>
                  </a:lnTo>
                  <a:lnTo>
                    <a:pt x="161191" y="250179"/>
                  </a:lnTo>
                  <a:lnTo>
                    <a:pt x="161397" y="244077"/>
                  </a:lnTo>
                  <a:lnTo>
                    <a:pt x="161586" y="237975"/>
                  </a:lnTo>
                  <a:lnTo>
                    <a:pt x="161760" y="231873"/>
                  </a:lnTo>
                  <a:lnTo>
                    <a:pt x="161920" y="225772"/>
                  </a:lnTo>
                  <a:lnTo>
                    <a:pt x="162067" y="219670"/>
                  </a:lnTo>
                  <a:lnTo>
                    <a:pt x="162202" y="213568"/>
                  </a:lnTo>
                  <a:lnTo>
                    <a:pt x="162326" y="207466"/>
                  </a:lnTo>
                  <a:lnTo>
                    <a:pt x="162441" y="201364"/>
                  </a:lnTo>
                  <a:lnTo>
                    <a:pt x="162547" y="195262"/>
                  </a:lnTo>
                  <a:lnTo>
                    <a:pt x="162644" y="189160"/>
                  </a:lnTo>
                  <a:lnTo>
                    <a:pt x="162734" y="183058"/>
                  </a:lnTo>
                  <a:lnTo>
                    <a:pt x="162819" y="176956"/>
                  </a:lnTo>
                  <a:lnTo>
                    <a:pt x="162898" y="170854"/>
                  </a:lnTo>
                  <a:lnTo>
                    <a:pt x="162973" y="164752"/>
                  </a:lnTo>
                  <a:lnTo>
                    <a:pt x="163045" y="158650"/>
                  </a:lnTo>
                  <a:lnTo>
                    <a:pt x="163114" y="152548"/>
                  </a:lnTo>
                  <a:lnTo>
                    <a:pt x="163181" y="146446"/>
                  </a:lnTo>
                  <a:lnTo>
                    <a:pt x="163246" y="140344"/>
                  </a:lnTo>
                  <a:lnTo>
                    <a:pt x="163310" y="134242"/>
                  </a:lnTo>
                  <a:lnTo>
                    <a:pt x="163373" y="128140"/>
                  </a:lnTo>
                  <a:lnTo>
                    <a:pt x="163435" y="122038"/>
                  </a:lnTo>
                  <a:lnTo>
                    <a:pt x="163497" y="115936"/>
                  </a:lnTo>
                  <a:lnTo>
                    <a:pt x="163559" y="109835"/>
                  </a:lnTo>
                  <a:lnTo>
                    <a:pt x="163621" y="103733"/>
                  </a:lnTo>
                  <a:lnTo>
                    <a:pt x="163682" y="97631"/>
                  </a:lnTo>
                  <a:lnTo>
                    <a:pt x="163742" y="91529"/>
                  </a:lnTo>
                  <a:lnTo>
                    <a:pt x="163802" y="85427"/>
                  </a:lnTo>
                  <a:lnTo>
                    <a:pt x="163860" y="79325"/>
                  </a:lnTo>
                  <a:lnTo>
                    <a:pt x="163918" y="73223"/>
                  </a:lnTo>
                  <a:lnTo>
                    <a:pt x="163973" y="67121"/>
                  </a:lnTo>
                  <a:lnTo>
                    <a:pt x="164027" y="61019"/>
                  </a:lnTo>
                  <a:lnTo>
                    <a:pt x="164079" y="54917"/>
                  </a:lnTo>
                  <a:lnTo>
                    <a:pt x="164129" y="48815"/>
                  </a:lnTo>
                  <a:lnTo>
                    <a:pt x="164176" y="42713"/>
                  </a:lnTo>
                  <a:lnTo>
                    <a:pt x="164221" y="36611"/>
                  </a:lnTo>
                  <a:lnTo>
                    <a:pt x="164264" y="30509"/>
                  </a:lnTo>
                  <a:lnTo>
                    <a:pt x="164304" y="24407"/>
                  </a:lnTo>
                  <a:lnTo>
                    <a:pt x="164342" y="18305"/>
                  </a:lnTo>
                  <a:lnTo>
                    <a:pt x="164377" y="12203"/>
                  </a:lnTo>
                  <a:lnTo>
                    <a:pt x="164411" y="6101"/>
                  </a:lnTo>
                  <a:lnTo>
                    <a:pt x="164443" y="0"/>
                  </a:lnTo>
                  <a:lnTo>
                    <a:pt x="165113" y="0"/>
                  </a:lnTo>
                  <a:lnTo>
                    <a:pt x="165145" y="6101"/>
                  </a:lnTo>
                  <a:lnTo>
                    <a:pt x="165179" y="12203"/>
                  </a:lnTo>
                  <a:lnTo>
                    <a:pt x="165215" y="18305"/>
                  </a:lnTo>
                  <a:lnTo>
                    <a:pt x="165253" y="24407"/>
                  </a:lnTo>
                  <a:lnTo>
                    <a:pt x="165293" y="30509"/>
                  </a:lnTo>
                  <a:lnTo>
                    <a:pt x="165335" y="36611"/>
                  </a:lnTo>
                  <a:lnTo>
                    <a:pt x="165380" y="42713"/>
                  </a:lnTo>
                  <a:lnTo>
                    <a:pt x="165427" y="48815"/>
                  </a:lnTo>
                  <a:lnTo>
                    <a:pt x="165477" y="54917"/>
                  </a:lnTo>
                  <a:lnTo>
                    <a:pt x="165529" y="61019"/>
                  </a:lnTo>
                  <a:lnTo>
                    <a:pt x="165583" y="67121"/>
                  </a:lnTo>
                  <a:lnTo>
                    <a:pt x="165639" y="73223"/>
                  </a:lnTo>
                  <a:lnTo>
                    <a:pt x="165696" y="79325"/>
                  </a:lnTo>
                  <a:lnTo>
                    <a:pt x="165754" y="85427"/>
                  </a:lnTo>
                  <a:lnTo>
                    <a:pt x="165814" y="91529"/>
                  </a:lnTo>
                  <a:lnTo>
                    <a:pt x="165875" y="97631"/>
                  </a:lnTo>
                  <a:lnTo>
                    <a:pt x="165936" y="103733"/>
                  </a:lnTo>
                  <a:lnTo>
                    <a:pt x="165997" y="109835"/>
                  </a:lnTo>
                  <a:lnTo>
                    <a:pt x="166059" y="115936"/>
                  </a:lnTo>
                  <a:lnTo>
                    <a:pt x="166121" y="122038"/>
                  </a:lnTo>
                  <a:lnTo>
                    <a:pt x="166184" y="128140"/>
                  </a:lnTo>
                  <a:lnTo>
                    <a:pt x="166247" y="134242"/>
                  </a:lnTo>
                  <a:lnTo>
                    <a:pt x="166310" y="140344"/>
                  </a:lnTo>
                  <a:lnTo>
                    <a:pt x="166375" y="146446"/>
                  </a:lnTo>
                  <a:lnTo>
                    <a:pt x="166442" y="152548"/>
                  </a:lnTo>
                  <a:lnTo>
                    <a:pt x="166511" y="158650"/>
                  </a:lnTo>
                  <a:lnTo>
                    <a:pt x="166583" y="164752"/>
                  </a:lnTo>
                  <a:lnTo>
                    <a:pt x="166658" y="170854"/>
                  </a:lnTo>
                  <a:lnTo>
                    <a:pt x="166738" y="176956"/>
                  </a:lnTo>
                  <a:lnTo>
                    <a:pt x="166822" y="183058"/>
                  </a:lnTo>
                  <a:lnTo>
                    <a:pt x="166912" y="189160"/>
                  </a:lnTo>
                  <a:lnTo>
                    <a:pt x="167009" y="195262"/>
                  </a:lnTo>
                  <a:lnTo>
                    <a:pt x="167115" y="201364"/>
                  </a:lnTo>
                  <a:lnTo>
                    <a:pt x="167230" y="207466"/>
                  </a:lnTo>
                  <a:lnTo>
                    <a:pt x="167354" y="213568"/>
                  </a:lnTo>
                  <a:lnTo>
                    <a:pt x="167490" y="219670"/>
                  </a:lnTo>
                  <a:lnTo>
                    <a:pt x="167637" y="225772"/>
                  </a:lnTo>
                  <a:lnTo>
                    <a:pt x="167796" y="231873"/>
                  </a:lnTo>
                  <a:lnTo>
                    <a:pt x="167970" y="237975"/>
                  </a:lnTo>
                  <a:lnTo>
                    <a:pt x="168159" y="244077"/>
                  </a:lnTo>
                  <a:lnTo>
                    <a:pt x="168366" y="250179"/>
                  </a:lnTo>
                  <a:lnTo>
                    <a:pt x="168589" y="256281"/>
                  </a:lnTo>
                  <a:lnTo>
                    <a:pt x="168829" y="262383"/>
                  </a:lnTo>
                  <a:lnTo>
                    <a:pt x="169088" y="268485"/>
                  </a:lnTo>
                  <a:lnTo>
                    <a:pt x="169366" y="274587"/>
                  </a:lnTo>
                  <a:lnTo>
                    <a:pt x="169663" y="280689"/>
                  </a:lnTo>
                  <a:lnTo>
                    <a:pt x="169980" y="286791"/>
                  </a:lnTo>
                  <a:lnTo>
                    <a:pt x="170319" y="292893"/>
                  </a:lnTo>
                  <a:lnTo>
                    <a:pt x="170681" y="298995"/>
                  </a:lnTo>
                  <a:lnTo>
                    <a:pt x="171064" y="305097"/>
                  </a:lnTo>
                  <a:lnTo>
                    <a:pt x="171468" y="311199"/>
                  </a:lnTo>
                  <a:lnTo>
                    <a:pt x="171894" y="317301"/>
                  </a:lnTo>
                  <a:lnTo>
                    <a:pt x="172340" y="323403"/>
                  </a:lnTo>
                  <a:lnTo>
                    <a:pt x="172808" y="329505"/>
                  </a:lnTo>
                  <a:lnTo>
                    <a:pt x="173295" y="335607"/>
                  </a:lnTo>
                  <a:lnTo>
                    <a:pt x="173805" y="341709"/>
                  </a:lnTo>
                  <a:lnTo>
                    <a:pt x="174335" y="347810"/>
                  </a:lnTo>
                  <a:lnTo>
                    <a:pt x="174883" y="353912"/>
                  </a:lnTo>
                  <a:lnTo>
                    <a:pt x="175449" y="360014"/>
                  </a:lnTo>
                  <a:lnTo>
                    <a:pt x="176031" y="366116"/>
                  </a:lnTo>
                  <a:lnTo>
                    <a:pt x="176629" y="372218"/>
                  </a:lnTo>
                  <a:lnTo>
                    <a:pt x="177240" y="378320"/>
                  </a:lnTo>
                  <a:lnTo>
                    <a:pt x="177865" y="384422"/>
                  </a:lnTo>
                  <a:lnTo>
                    <a:pt x="178503" y="390524"/>
                  </a:lnTo>
                  <a:lnTo>
                    <a:pt x="179152" y="396626"/>
                  </a:lnTo>
                  <a:lnTo>
                    <a:pt x="179811" y="402728"/>
                  </a:lnTo>
                  <a:lnTo>
                    <a:pt x="180481" y="408830"/>
                  </a:lnTo>
                  <a:lnTo>
                    <a:pt x="181161" y="414932"/>
                  </a:lnTo>
                  <a:lnTo>
                    <a:pt x="181851" y="421034"/>
                  </a:lnTo>
                  <a:lnTo>
                    <a:pt x="182554" y="427136"/>
                  </a:lnTo>
                  <a:lnTo>
                    <a:pt x="183272" y="433238"/>
                  </a:lnTo>
                  <a:lnTo>
                    <a:pt x="184008" y="439340"/>
                  </a:lnTo>
                  <a:lnTo>
                    <a:pt x="184767" y="445442"/>
                  </a:lnTo>
                  <a:lnTo>
                    <a:pt x="185553" y="451544"/>
                  </a:lnTo>
                  <a:lnTo>
                    <a:pt x="186371" y="457646"/>
                  </a:lnTo>
                  <a:lnTo>
                    <a:pt x="187225" y="463747"/>
                  </a:lnTo>
                  <a:lnTo>
                    <a:pt x="188121" y="469849"/>
                  </a:lnTo>
                  <a:lnTo>
                    <a:pt x="189066" y="475951"/>
                  </a:lnTo>
                  <a:lnTo>
                    <a:pt x="190063" y="482053"/>
                  </a:lnTo>
                  <a:lnTo>
                    <a:pt x="191125" y="488155"/>
                  </a:lnTo>
                  <a:lnTo>
                    <a:pt x="192255" y="494257"/>
                  </a:lnTo>
                  <a:lnTo>
                    <a:pt x="193453" y="500359"/>
                  </a:lnTo>
                  <a:lnTo>
                    <a:pt x="194720" y="506461"/>
                  </a:lnTo>
                  <a:lnTo>
                    <a:pt x="196057" y="512563"/>
                  </a:lnTo>
                  <a:lnTo>
                    <a:pt x="197464" y="518665"/>
                  </a:lnTo>
                  <a:lnTo>
                    <a:pt x="198939" y="524767"/>
                  </a:lnTo>
                  <a:lnTo>
                    <a:pt x="200478" y="530869"/>
                  </a:lnTo>
                  <a:lnTo>
                    <a:pt x="202083" y="536971"/>
                  </a:lnTo>
                  <a:lnTo>
                    <a:pt x="203746" y="543073"/>
                  </a:lnTo>
                  <a:lnTo>
                    <a:pt x="205457" y="549175"/>
                  </a:lnTo>
                  <a:lnTo>
                    <a:pt x="207208" y="555277"/>
                  </a:lnTo>
                  <a:lnTo>
                    <a:pt x="208992" y="561379"/>
                  </a:lnTo>
                  <a:lnTo>
                    <a:pt x="210804" y="567481"/>
                  </a:lnTo>
                  <a:lnTo>
                    <a:pt x="212635" y="573583"/>
                  </a:lnTo>
                  <a:lnTo>
                    <a:pt x="214481" y="579684"/>
                  </a:lnTo>
                  <a:lnTo>
                    <a:pt x="216336" y="585786"/>
                  </a:lnTo>
                  <a:lnTo>
                    <a:pt x="218195" y="591888"/>
                  </a:lnTo>
                  <a:lnTo>
                    <a:pt x="220057" y="597990"/>
                  </a:lnTo>
                  <a:lnTo>
                    <a:pt x="221919" y="604092"/>
                  </a:lnTo>
                  <a:lnTo>
                    <a:pt x="223783" y="610194"/>
                  </a:lnTo>
                  <a:lnTo>
                    <a:pt x="225651" y="616296"/>
                  </a:lnTo>
                  <a:lnTo>
                    <a:pt x="227527" y="622398"/>
                  </a:lnTo>
                  <a:lnTo>
                    <a:pt x="229415" y="628500"/>
                  </a:lnTo>
                  <a:lnTo>
                    <a:pt x="231323" y="634602"/>
                  </a:lnTo>
                  <a:lnTo>
                    <a:pt x="233262" y="640704"/>
                  </a:lnTo>
                  <a:lnTo>
                    <a:pt x="235237" y="646806"/>
                  </a:lnTo>
                  <a:lnTo>
                    <a:pt x="237256" y="652908"/>
                  </a:lnTo>
                  <a:lnTo>
                    <a:pt x="239327" y="659010"/>
                  </a:lnTo>
                  <a:lnTo>
                    <a:pt x="241456" y="665112"/>
                  </a:lnTo>
                  <a:lnTo>
                    <a:pt x="243650" y="671214"/>
                  </a:lnTo>
                  <a:lnTo>
                    <a:pt x="245913" y="677316"/>
                  </a:lnTo>
                  <a:lnTo>
                    <a:pt x="248254" y="683418"/>
                  </a:lnTo>
                  <a:lnTo>
                    <a:pt x="250674" y="689520"/>
                  </a:lnTo>
                  <a:lnTo>
                    <a:pt x="253163" y="695621"/>
                  </a:lnTo>
                  <a:lnTo>
                    <a:pt x="255717" y="701723"/>
                  </a:lnTo>
                  <a:lnTo>
                    <a:pt x="258329" y="707825"/>
                  </a:lnTo>
                  <a:lnTo>
                    <a:pt x="260987" y="713927"/>
                  </a:lnTo>
                  <a:lnTo>
                    <a:pt x="263681" y="720029"/>
                  </a:lnTo>
                  <a:lnTo>
                    <a:pt x="266396" y="726131"/>
                  </a:lnTo>
                  <a:lnTo>
                    <a:pt x="269116" y="732233"/>
                  </a:lnTo>
                  <a:lnTo>
                    <a:pt x="271819" y="738335"/>
                  </a:lnTo>
                  <a:lnTo>
                    <a:pt x="274487" y="744437"/>
                  </a:lnTo>
                  <a:lnTo>
                    <a:pt x="277103" y="750539"/>
                  </a:lnTo>
                  <a:lnTo>
                    <a:pt x="279651" y="756641"/>
                  </a:lnTo>
                  <a:lnTo>
                    <a:pt x="282116" y="762743"/>
                  </a:lnTo>
                  <a:lnTo>
                    <a:pt x="284484" y="768845"/>
                  </a:lnTo>
                  <a:lnTo>
                    <a:pt x="286744" y="774947"/>
                  </a:lnTo>
                  <a:lnTo>
                    <a:pt x="288877" y="781049"/>
                  </a:lnTo>
                  <a:lnTo>
                    <a:pt x="290878" y="787151"/>
                  </a:lnTo>
                  <a:lnTo>
                    <a:pt x="292753" y="793253"/>
                  </a:lnTo>
                  <a:lnTo>
                    <a:pt x="294506" y="799355"/>
                  </a:lnTo>
                  <a:lnTo>
                    <a:pt x="296140" y="805457"/>
                  </a:lnTo>
                  <a:lnTo>
                    <a:pt x="297662" y="811558"/>
                  </a:lnTo>
                  <a:lnTo>
                    <a:pt x="299081" y="817660"/>
                  </a:lnTo>
                  <a:lnTo>
                    <a:pt x="300407" y="823762"/>
                  </a:lnTo>
                  <a:lnTo>
                    <a:pt x="301647" y="829864"/>
                  </a:lnTo>
                  <a:lnTo>
                    <a:pt x="302815" y="835966"/>
                  </a:lnTo>
                  <a:lnTo>
                    <a:pt x="303931" y="842068"/>
                  </a:lnTo>
                  <a:lnTo>
                    <a:pt x="305004" y="848170"/>
                  </a:lnTo>
                  <a:lnTo>
                    <a:pt x="306046" y="854272"/>
                  </a:lnTo>
                  <a:lnTo>
                    <a:pt x="307062" y="860374"/>
                  </a:lnTo>
                  <a:lnTo>
                    <a:pt x="308059" y="866476"/>
                  </a:lnTo>
                  <a:lnTo>
                    <a:pt x="309039" y="872578"/>
                  </a:lnTo>
                  <a:lnTo>
                    <a:pt x="310004" y="878680"/>
                  </a:lnTo>
                  <a:lnTo>
                    <a:pt x="310950" y="884782"/>
                  </a:lnTo>
                  <a:lnTo>
                    <a:pt x="311874" y="890884"/>
                  </a:lnTo>
                  <a:lnTo>
                    <a:pt x="312771" y="896986"/>
                  </a:lnTo>
                  <a:lnTo>
                    <a:pt x="313636" y="903088"/>
                  </a:lnTo>
                  <a:lnTo>
                    <a:pt x="314462" y="909190"/>
                  </a:lnTo>
                  <a:lnTo>
                    <a:pt x="315244" y="915292"/>
                  </a:lnTo>
                  <a:lnTo>
                    <a:pt x="315977" y="921394"/>
                  </a:lnTo>
                  <a:lnTo>
                    <a:pt x="316655" y="927495"/>
                  </a:lnTo>
                  <a:lnTo>
                    <a:pt x="317276" y="933597"/>
                  </a:lnTo>
                  <a:lnTo>
                    <a:pt x="317849" y="939699"/>
                  </a:lnTo>
                  <a:lnTo>
                    <a:pt x="318377" y="945801"/>
                  </a:lnTo>
                  <a:lnTo>
                    <a:pt x="318868" y="951903"/>
                  </a:lnTo>
                  <a:lnTo>
                    <a:pt x="319332" y="958005"/>
                  </a:lnTo>
                  <a:lnTo>
                    <a:pt x="319776" y="964107"/>
                  </a:lnTo>
                  <a:lnTo>
                    <a:pt x="320213" y="970209"/>
                  </a:lnTo>
                  <a:lnTo>
                    <a:pt x="320655" y="976311"/>
                  </a:lnTo>
                  <a:lnTo>
                    <a:pt x="321113" y="982413"/>
                  </a:lnTo>
                  <a:lnTo>
                    <a:pt x="321596" y="988515"/>
                  </a:lnTo>
                  <a:lnTo>
                    <a:pt x="322110" y="994617"/>
                  </a:lnTo>
                  <a:lnTo>
                    <a:pt x="322658" y="1000719"/>
                  </a:lnTo>
                  <a:lnTo>
                    <a:pt x="323240" y="1006821"/>
                  </a:lnTo>
                  <a:lnTo>
                    <a:pt x="323854" y="1012923"/>
                  </a:lnTo>
                  <a:lnTo>
                    <a:pt x="324496" y="1019025"/>
                  </a:lnTo>
                  <a:lnTo>
                    <a:pt x="325158" y="1025127"/>
                  </a:lnTo>
                  <a:lnTo>
                    <a:pt x="325827" y="1031229"/>
                  </a:lnTo>
                  <a:lnTo>
                    <a:pt x="326486" y="1037331"/>
                  </a:lnTo>
                  <a:lnTo>
                    <a:pt x="327122" y="1043432"/>
                  </a:lnTo>
                  <a:lnTo>
                    <a:pt x="327718" y="1049534"/>
                  </a:lnTo>
                  <a:lnTo>
                    <a:pt x="328259" y="1055636"/>
                  </a:lnTo>
                  <a:lnTo>
                    <a:pt x="328729" y="1061738"/>
                  </a:lnTo>
                  <a:lnTo>
                    <a:pt x="329113" y="1067840"/>
                  </a:lnTo>
                  <a:lnTo>
                    <a:pt x="329386" y="1073942"/>
                  </a:lnTo>
                  <a:lnTo>
                    <a:pt x="329534" y="1080044"/>
                  </a:lnTo>
                  <a:lnTo>
                    <a:pt x="329557" y="1086146"/>
                  </a:lnTo>
                  <a:lnTo>
                    <a:pt x="329447" y="1092248"/>
                  </a:lnTo>
                  <a:lnTo>
                    <a:pt x="329201" y="1098350"/>
                  </a:lnTo>
                  <a:lnTo>
                    <a:pt x="328818" y="1104452"/>
                  </a:lnTo>
                  <a:lnTo>
                    <a:pt x="328298" y="1110554"/>
                  </a:lnTo>
                  <a:lnTo>
                    <a:pt x="327647" y="1116656"/>
                  </a:lnTo>
                  <a:lnTo>
                    <a:pt x="326859" y="1122758"/>
                  </a:lnTo>
                  <a:lnTo>
                    <a:pt x="325947" y="1128860"/>
                  </a:lnTo>
                  <a:lnTo>
                    <a:pt x="324932" y="1134962"/>
                  </a:lnTo>
                  <a:lnTo>
                    <a:pt x="323825" y="1141064"/>
                  </a:lnTo>
                  <a:lnTo>
                    <a:pt x="322640" y="1147166"/>
                  </a:lnTo>
                  <a:lnTo>
                    <a:pt x="321389" y="1153268"/>
                  </a:lnTo>
                  <a:lnTo>
                    <a:pt x="320086" y="1159369"/>
                  </a:lnTo>
                  <a:lnTo>
                    <a:pt x="318744" y="1165471"/>
                  </a:lnTo>
                  <a:lnTo>
                    <a:pt x="317375" y="1171573"/>
                  </a:lnTo>
                  <a:lnTo>
                    <a:pt x="315995" y="1177675"/>
                  </a:lnTo>
                  <a:lnTo>
                    <a:pt x="314615" y="1183777"/>
                  </a:lnTo>
                  <a:lnTo>
                    <a:pt x="313244" y="1189879"/>
                  </a:lnTo>
                  <a:lnTo>
                    <a:pt x="311892" y="1195981"/>
                  </a:lnTo>
                  <a:lnTo>
                    <a:pt x="310563" y="1202083"/>
                  </a:lnTo>
                  <a:lnTo>
                    <a:pt x="309262" y="1208185"/>
                  </a:lnTo>
                  <a:lnTo>
                    <a:pt x="307991" y="1214287"/>
                  </a:lnTo>
                  <a:lnTo>
                    <a:pt x="306754" y="1220389"/>
                  </a:lnTo>
                  <a:lnTo>
                    <a:pt x="305547" y="1226491"/>
                  </a:lnTo>
                  <a:lnTo>
                    <a:pt x="304365" y="1232593"/>
                  </a:lnTo>
                  <a:lnTo>
                    <a:pt x="303200" y="1238695"/>
                  </a:lnTo>
                  <a:lnTo>
                    <a:pt x="302045" y="1244797"/>
                  </a:lnTo>
                  <a:lnTo>
                    <a:pt x="300892" y="1250899"/>
                  </a:lnTo>
                  <a:lnTo>
                    <a:pt x="299733" y="1257001"/>
                  </a:lnTo>
                  <a:lnTo>
                    <a:pt x="298558" y="1263103"/>
                  </a:lnTo>
                  <a:lnTo>
                    <a:pt x="297356" y="1269205"/>
                  </a:lnTo>
                  <a:lnTo>
                    <a:pt x="296117" y="1275306"/>
                  </a:lnTo>
                  <a:lnTo>
                    <a:pt x="294838" y="1281408"/>
                  </a:lnTo>
                  <a:lnTo>
                    <a:pt x="293516" y="1287510"/>
                  </a:lnTo>
                  <a:lnTo>
                    <a:pt x="292149" y="1293612"/>
                  </a:lnTo>
                  <a:lnTo>
                    <a:pt x="290737" y="1299714"/>
                  </a:lnTo>
                  <a:lnTo>
                    <a:pt x="289282" y="1305816"/>
                  </a:lnTo>
                  <a:lnTo>
                    <a:pt x="287789" y="1311918"/>
                  </a:lnTo>
                  <a:lnTo>
                    <a:pt x="286260" y="1318020"/>
                  </a:lnTo>
                  <a:lnTo>
                    <a:pt x="284704" y="1324122"/>
                  </a:lnTo>
                  <a:lnTo>
                    <a:pt x="283131" y="1330224"/>
                  </a:lnTo>
                  <a:lnTo>
                    <a:pt x="281550" y="1336326"/>
                  </a:lnTo>
                  <a:lnTo>
                    <a:pt x="279967" y="1342428"/>
                  </a:lnTo>
                  <a:lnTo>
                    <a:pt x="278388" y="1348530"/>
                  </a:lnTo>
                  <a:lnTo>
                    <a:pt x="276820" y="1354632"/>
                  </a:lnTo>
                  <a:lnTo>
                    <a:pt x="275266" y="1360734"/>
                  </a:lnTo>
                  <a:lnTo>
                    <a:pt x="273733" y="1366836"/>
                  </a:lnTo>
                  <a:lnTo>
                    <a:pt x="272224" y="1372938"/>
                  </a:lnTo>
                  <a:lnTo>
                    <a:pt x="270737" y="1379040"/>
                  </a:lnTo>
                  <a:lnTo>
                    <a:pt x="269272" y="1385142"/>
                  </a:lnTo>
                  <a:lnTo>
                    <a:pt x="267830" y="1391243"/>
                  </a:lnTo>
                  <a:lnTo>
                    <a:pt x="266410" y="1397345"/>
                  </a:lnTo>
                  <a:lnTo>
                    <a:pt x="265009" y="1403447"/>
                  </a:lnTo>
                  <a:lnTo>
                    <a:pt x="263628" y="1409549"/>
                  </a:lnTo>
                  <a:lnTo>
                    <a:pt x="262264" y="1415651"/>
                  </a:lnTo>
                  <a:lnTo>
                    <a:pt x="260916" y="1421753"/>
                  </a:lnTo>
                  <a:lnTo>
                    <a:pt x="259581" y="1427855"/>
                  </a:lnTo>
                  <a:lnTo>
                    <a:pt x="258256" y="1433957"/>
                  </a:lnTo>
                  <a:lnTo>
                    <a:pt x="256941" y="1440059"/>
                  </a:lnTo>
                  <a:lnTo>
                    <a:pt x="255634" y="1446161"/>
                  </a:lnTo>
                  <a:lnTo>
                    <a:pt x="254332" y="1452263"/>
                  </a:lnTo>
                  <a:lnTo>
                    <a:pt x="253034" y="1458365"/>
                  </a:lnTo>
                  <a:lnTo>
                    <a:pt x="251739" y="1464467"/>
                  </a:lnTo>
                  <a:lnTo>
                    <a:pt x="250443" y="1470569"/>
                  </a:lnTo>
                  <a:lnTo>
                    <a:pt x="249147" y="1476671"/>
                  </a:lnTo>
                  <a:lnTo>
                    <a:pt x="247849" y="1482773"/>
                  </a:lnTo>
                  <a:lnTo>
                    <a:pt x="246547" y="1488875"/>
                  </a:lnTo>
                  <a:lnTo>
                    <a:pt x="245241" y="1494977"/>
                  </a:lnTo>
                  <a:lnTo>
                    <a:pt x="243930" y="1501079"/>
                  </a:lnTo>
                  <a:lnTo>
                    <a:pt x="242615" y="1507180"/>
                  </a:lnTo>
                  <a:lnTo>
                    <a:pt x="241294" y="1513282"/>
                  </a:lnTo>
                  <a:lnTo>
                    <a:pt x="239968" y="1519384"/>
                  </a:lnTo>
                  <a:lnTo>
                    <a:pt x="238638" y="1525486"/>
                  </a:lnTo>
                  <a:lnTo>
                    <a:pt x="237304" y="1531588"/>
                  </a:lnTo>
                  <a:lnTo>
                    <a:pt x="235967" y="1537690"/>
                  </a:lnTo>
                  <a:lnTo>
                    <a:pt x="234628" y="1543792"/>
                  </a:lnTo>
                  <a:lnTo>
                    <a:pt x="233288" y="1549894"/>
                  </a:lnTo>
                  <a:lnTo>
                    <a:pt x="231947" y="1555996"/>
                  </a:lnTo>
                  <a:lnTo>
                    <a:pt x="230607" y="1562098"/>
                  </a:lnTo>
                  <a:lnTo>
                    <a:pt x="229269" y="1568200"/>
                  </a:lnTo>
                  <a:lnTo>
                    <a:pt x="227936" y="1574302"/>
                  </a:lnTo>
                  <a:lnTo>
                    <a:pt x="226607" y="1580404"/>
                  </a:lnTo>
                  <a:lnTo>
                    <a:pt x="225287" y="1586506"/>
                  </a:lnTo>
                  <a:lnTo>
                    <a:pt x="223975" y="1592608"/>
                  </a:lnTo>
                  <a:lnTo>
                    <a:pt x="222676" y="1598710"/>
                  </a:lnTo>
                  <a:lnTo>
                    <a:pt x="221390" y="1604812"/>
                  </a:lnTo>
                  <a:lnTo>
                    <a:pt x="220124" y="1610914"/>
                  </a:lnTo>
                  <a:lnTo>
                    <a:pt x="218881" y="1617016"/>
                  </a:lnTo>
                  <a:lnTo>
                    <a:pt x="217664" y="1623117"/>
                  </a:lnTo>
                  <a:lnTo>
                    <a:pt x="216475" y="1629219"/>
                  </a:lnTo>
                  <a:lnTo>
                    <a:pt x="215319" y="1635321"/>
                  </a:lnTo>
                  <a:lnTo>
                    <a:pt x="214198" y="1641423"/>
                  </a:lnTo>
                  <a:lnTo>
                    <a:pt x="213115" y="1647525"/>
                  </a:lnTo>
                  <a:lnTo>
                    <a:pt x="212075" y="1653627"/>
                  </a:lnTo>
                  <a:lnTo>
                    <a:pt x="211082" y="1659729"/>
                  </a:lnTo>
                  <a:lnTo>
                    <a:pt x="210140" y="1665831"/>
                  </a:lnTo>
                  <a:lnTo>
                    <a:pt x="209245" y="1671933"/>
                  </a:lnTo>
                  <a:lnTo>
                    <a:pt x="208396" y="1678035"/>
                  </a:lnTo>
                  <a:lnTo>
                    <a:pt x="207593" y="1684137"/>
                  </a:lnTo>
                  <a:lnTo>
                    <a:pt x="206835" y="1690239"/>
                  </a:lnTo>
                  <a:lnTo>
                    <a:pt x="206117" y="1696341"/>
                  </a:lnTo>
                  <a:lnTo>
                    <a:pt x="205437" y="1702443"/>
                  </a:lnTo>
                  <a:lnTo>
                    <a:pt x="204793" y="1708545"/>
                  </a:lnTo>
                  <a:lnTo>
                    <a:pt x="204178" y="1714647"/>
                  </a:lnTo>
                  <a:lnTo>
                    <a:pt x="203583" y="1720749"/>
                  </a:lnTo>
                  <a:lnTo>
                    <a:pt x="203004" y="1726851"/>
                  </a:lnTo>
                  <a:lnTo>
                    <a:pt x="202433" y="1732953"/>
                  </a:lnTo>
                  <a:lnTo>
                    <a:pt x="201867" y="1739054"/>
                  </a:lnTo>
                  <a:lnTo>
                    <a:pt x="201299" y="1745156"/>
                  </a:lnTo>
                  <a:lnTo>
                    <a:pt x="200724" y="1751258"/>
                  </a:lnTo>
                  <a:lnTo>
                    <a:pt x="200139" y="1757360"/>
                  </a:lnTo>
                  <a:lnTo>
                    <a:pt x="199538" y="1763462"/>
                  </a:lnTo>
                  <a:lnTo>
                    <a:pt x="198922" y="1769564"/>
                  </a:lnTo>
                  <a:lnTo>
                    <a:pt x="198290" y="1775666"/>
                  </a:lnTo>
                  <a:lnTo>
                    <a:pt x="197642" y="1781768"/>
                  </a:lnTo>
                  <a:lnTo>
                    <a:pt x="196980" y="1787870"/>
                  </a:lnTo>
                  <a:lnTo>
                    <a:pt x="196306" y="1793972"/>
                  </a:lnTo>
                  <a:lnTo>
                    <a:pt x="195622" y="1800074"/>
                  </a:lnTo>
                  <a:lnTo>
                    <a:pt x="194932" y="1806176"/>
                  </a:lnTo>
                  <a:lnTo>
                    <a:pt x="194241" y="1812278"/>
                  </a:lnTo>
                  <a:lnTo>
                    <a:pt x="193554" y="1818380"/>
                  </a:lnTo>
                  <a:lnTo>
                    <a:pt x="192876" y="1824482"/>
                  </a:lnTo>
                  <a:lnTo>
                    <a:pt x="192209" y="1830584"/>
                  </a:lnTo>
                  <a:lnTo>
                    <a:pt x="191558" y="1836686"/>
                  </a:lnTo>
                  <a:lnTo>
                    <a:pt x="190926" y="1842788"/>
                  </a:lnTo>
                  <a:lnTo>
                    <a:pt x="190315" y="1848890"/>
                  </a:lnTo>
                  <a:lnTo>
                    <a:pt x="189730" y="1854991"/>
                  </a:lnTo>
                  <a:lnTo>
                    <a:pt x="189170" y="1861093"/>
                  </a:lnTo>
                  <a:lnTo>
                    <a:pt x="188634" y="1867195"/>
                  </a:lnTo>
                  <a:lnTo>
                    <a:pt x="188122" y="1873297"/>
                  </a:lnTo>
                  <a:lnTo>
                    <a:pt x="187630" y="1879399"/>
                  </a:lnTo>
                  <a:lnTo>
                    <a:pt x="187157" y="1885501"/>
                  </a:lnTo>
                  <a:lnTo>
                    <a:pt x="186700" y="1891603"/>
                  </a:lnTo>
                  <a:lnTo>
                    <a:pt x="186257" y="1897705"/>
                  </a:lnTo>
                  <a:lnTo>
                    <a:pt x="185824" y="1903807"/>
                  </a:lnTo>
                  <a:lnTo>
                    <a:pt x="185398" y="1909909"/>
                  </a:lnTo>
                  <a:lnTo>
                    <a:pt x="184975" y="1916011"/>
                  </a:lnTo>
                  <a:lnTo>
                    <a:pt x="184552" y="1922113"/>
                  </a:lnTo>
                  <a:lnTo>
                    <a:pt x="184128" y="1928215"/>
                  </a:lnTo>
                  <a:lnTo>
                    <a:pt x="183701" y="1934317"/>
                  </a:lnTo>
                  <a:lnTo>
                    <a:pt x="183271" y="1940419"/>
                  </a:lnTo>
                  <a:lnTo>
                    <a:pt x="182837" y="1946521"/>
                  </a:lnTo>
                  <a:lnTo>
                    <a:pt x="182399" y="1952623"/>
                  </a:lnTo>
                  <a:lnTo>
                    <a:pt x="181961" y="1958725"/>
                  </a:lnTo>
                  <a:lnTo>
                    <a:pt x="181522" y="1964827"/>
                  </a:lnTo>
                  <a:lnTo>
                    <a:pt x="181086" y="1970928"/>
                  </a:lnTo>
                  <a:lnTo>
                    <a:pt x="180654" y="1977030"/>
                  </a:lnTo>
                  <a:lnTo>
                    <a:pt x="180229" y="1983132"/>
                  </a:lnTo>
                  <a:lnTo>
                    <a:pt x="179813" y="1989234"/>
                  </a:lnTo>
                  <a:lnTo>
                    <a:pt x="179408" y="1995336"/>
                  </a:lnTo>
                  <a:lnTo>
                    <a:pt x="179017" y="2001438"/>
                  </a:lnTo>
                  <a:lnTo>
                    <a:pt x="178642" y="2007540"/>
                  </a:lnTo>
                  <a:lnTo>
                    <a:pt x="178283" y="2013642"/>
                  </a:lnTo>
                  <a:lnTo>
                    <a:pt x="177941" y="2019744"/>
                  </a:lnTo>
                  <a:lnTo>
                    <a:pt x="177614" y="2025846"/>
                  </a:lnTo>
                  <a:lnTo>
                    <a:pt x="177304" y="2031948"/>
                  </a:lnTo>
                  <a:lnTo>
                    <a:pt x="177010" y="2038050"/>
                  </a:lnTo>
                  <a:lnTo>
                    <a:pt x="176730" y="2044152"/>
                  </a:lnTo>
                  <a:lnTo>
                    <a:pt x="176464" y="2050254"/>
                  </a:lnTo>
                  <a:lnTo>
                    <a:pt x="176210" y="2056356"/>
                  </a:lnTo>
                  <a:lnTo>
                    <a:pt x="175965" y="2062458"/>
                  </a:lnTo>
                  <a:lnTo>
                    <a:pt x="175727" y="2068560"/>
                  </a:lnTo>
                  <a:lnTo>
                    <a:pt x="175495" y="2074662"/>
                  </a:lnTo>
                  <a:lnTo>
                    <a:pt x="175266" y="2080764"/>
                  </a:lnTo>
                  <a:lnTo>
                    <a:pt x="175039" y="2086865"/>
                  </a:lnTo>
                  <a:lnTo>
                    <a:pt x="174811" y="2092967"/>
                  </a:lnTo>
                  <a:lnTo>
                    <a:pt x="174581" y="2099069"/>
                  </a:lnTo>
                  <a:lnTo>
                    <a:pt x="174348" y="2105171"/>
                  </a:lnTo>
                  <a:lnTo>
                    <a:pt x="174111" y="2111273"/>
                  </a:lnTo>
                  <a:lnTo>
                    <a:pt x="173868" y="2117375"/>
                  </a:lnTo>
                  <a:lnTo>
                    <a:pt x="173620" y="2123477"/>
                  </a:lnTo>
                  <a:lnTo>
                    <a:pt x="173367" y="2129579"/>
                  </a:lnTo>
                  <a:lnTo>
                    <a:pt x="173109" y="2135681"/>
                  </a:lnTo>
                  <a:lnTo>
                    <a:pt x="172847" y="2141783"/>
                  </a:lnTo>
                  <a:lnTo>
                    <a:pt x="172581" y="2147885"/>
                  </a:lnTo>
                  <a:lnTo>
                    <a:pt x="172313" y="2153987"/>
                  </a:lnTo>
                  <a:lnTo>
                    <a:pt x="172046" y="2160089"/>
                  </a:lnTo>
                  <a:lnTo>
                    <a:pt x="171782" y="2166191"/>
                  </a:lnTo>
                  <a:lnTo>
                    <a:pt x="171521" y="2172293"/>
                  </a:lnTo>
                  <a:lnTo>
                    <a:pt x="171268" y="2178395"/>
                  </a:lnTo>
                  <a:lnTo>
                    <a:pt x="171024" y="2184497"/>
                  </a:lnTo>
                  <a:lnTo>
                    <a:pt x="170792" y="2190599"/>
                  </a:lnTo>
                  <a:lnTo>
                    <a:pt x="170575" y="2196701"/>
                  </a:lnTo>
                  <a:lnTo>
                    <a:pt x="170377" y="2202802"/>
                  </a:lnTo>
                  <a:lnTo>
                    <a:pt x="170198" y="2208904"/>
                  </a:lnTo>
                  <a:lnTo>
                    <a:pt x="170039" y="2215006"/>
                  </a:lnTo>
                  <a:lnTo>
                    <a:pt x="169902" y="2221108"/>
                  </a:lnTo>
                  <a:lnTo>
                    <a:pt x="169787" y="2227210"/>
                  </a:lnTo>
                  <a:lnTo>
                    <a:pt x="169693" y="2233312"/>
                  </a:lnTo>
                  <a:lnTo>
                    <a:pt x="169621" y="2239414"/>
                  </a:lnTo>
                  <a:lnTo>
                    <a:pt x="169571" y="2245516"/>
                  </a:lnTo>
                  <a:lnTo>
                    <a:pt x="169540" y="2251618"/>
                  </a:lnTo>
                  <a:lnTo>
                    <a:pt x="169525" y="2257720"/>
                  </a:lnTo>
                  <a:lnTo>
                    <a:pt x="169522" y="2263822"/>
                  </a:lnTo>
                  <a:lnTo>
                    <a:pt x="169528" y="2269924"/>
                  </a:lnTo>
                  <a:lnTo>
                    <a:pt x="169542" y="2276026"/>
                  </a:lnTo>
                  <a:lnTo>
                    <a:pt x="169558" y="2282128"/>
                  </a:lnTo>
                  <a:lnTo>
                    <a:pt x="169574" y="2288230"/>
                  </a:lnTo>
                  <a:lnTo>
                    <a:pt x="169587" y="2294332"/>
                  </a:lnTo>
                  <a:lnTo>
                    <a:pt x="169593" y="2300434"/>
                  </a:lnTo>
                  <a:lnTo>
                    <a:pt x="169589" y="2306536"/>
                  </a:lnTo>
                  <a:lnTo>
                    <a:pt x="169575" y="2312638"/>
                  </a:lnTo>
                  <a:lnTo>
                    <a:pt x="169549" y="2318739"/>
                  </a:lnTo>
                  <a:lnTo>
                    <a:pt x="169509" y="2324841"/>
                  </a:lnTo>
                  <a:lnTo>
                    <a:pt x="169456" y="2330943"/>
                  </a:lnTo>
                  <a:lnTo>
                    <a:pt x="169389" y="2337045"/>
                  </a:lnTo>
                  <a:lnTo>
                    <a:pt x="169308" y="2343147"/>
                  </a:lnTo>
                  <a:lnTo>
                    <a:pt x="169213" y="2349249"/>
                  </a:lnTo>
                  <a:lnTo>
                    <a:pt x="169107" y="2355351"/>
                  </a:lnTo>
                  <a:lnTo>
                    <a:pt x="168991" y="2361453"/>
                  </a:lnTo>
                  <a:lnTo>
                    <a:pt x="168866" y="2367555"/>
                  </a:lnTo>
                  <a:lnTo>
                    <a:pt x="168733" y="2373657"/>
                  </a:lnTo>
                  <a:lnTo>
                    <a:pt x="168594" y="2379759"/>
                  </a:lnTo>
                  <a:lnTo>
                    <a:pt x="168450" y="2385861"/>
                  </a:lnTo>
                  <a:lnTo>
                    <a:pt x="168302" y="2391963"/>
                  </a:lnTo>
                  <a:lnTo>
                    <a:pt x="168153" y="2398065"/>
                  </a:lnTo>
                  <a:lnTo>
                    <a:pt x="168003" y="2404167"/>
                  </a:lnTo>
                  <a:lnTo>
                    <a:pt x="167853" y="2410269"/>
                  </a:lnTo>
                  <a:lnTo>
                    <a:pt x="167704" y="2416371"/>
                  </a:lnTo>
                  <a:lnTo>
                    <a:pt x="167558" y="2422473"/>
                  </a:lnTo>
                  <a:lnTo>
                    <a:pt x="167416" y="2428574"/>
                  </a:lnTo>
                  <a:lnTo>
                    <a:pt x="167277" y="2434676"/>
                  </a:lnTo>
                  <a:lnTo>
                    <a:pt x="167144" y="2440778"/>
                  </a:lnTo>
                  <a:lnTo>
                    <a:pt x="167018" y="2446880"/>
                  </a:lnTo>
                  <a:lnTo>
                    <a:pt x="166898" y="2452982"/>
                  </a:lnTo>
                  <a:lnTo>
                    <a:pt x="166786" y="2459084"/>
                  </a:lnTo>
                  <a:lnTo>
                    <a:pt x="166682" y="2465186"/>
                  </a:lnTo>
                  <a:lnTo>
                    <a:pt x="166588" y="2471288"/>
                  </a:lnTo>
                  <a:lnTo>
                    <a:pt x="166503" y="2477390"/>
                  </a:lnTo>
                  <a:lnTo>
                    <a:pt x="166429" y="2483492"/>
                  </a:lnTo>
                  <a:lnTo>
                    <a:pt x="166367" y="2489594"/>
                  </a:lnTo>
                  <a:lnTo>
                    <a:pt x="166317" y="2495696"/>
                  </a:lnTo>
                  <a:lnTo>
                    <a:pt x="166279" y="2501798"/>
                  </a:lnTo>
                  <a:lnTo>
                    <a:pt x="166253" y="2507900"/>
                  </a:lnTo>
                  <a:lnTo>
                    <a:pt x="166238" y="2514002"/>
                  </a:lnTo>
                  <a:lnTo>
                    <a:pt x="166234" y="2520104"/>
                  </a:lnTo>
                  <a:lnTo>
                    <a:pt x="166241" y="2526206"/>
                  </a:lnTo>
                  <a:lnTo>
                    <a:pt x="166258" y="2532308"/>
                  </a:lnTo>
                  <a:lnTo>
                    <a:pt x="166284" y="2538410"/>
                  </a:lnTo>
                  <a:lnTo>
                    <a:pt x="166318" y="2544511"/>
                  </a:lnTo>
                  <a:lnTo>
                    <a:pt x="166357" y="2550613"/>
                  </a:lnTo>
                  <a:lnTo>
                    <a:pt x="166400" y="2556715"/>
                  </a:lnTo>
                  <a:lnTo>
                    <a:pt x="166446" y="2562817"/>
                  </a:lnTo>
                  <a:lnTo>
                    <a:pt x="166492" y="2568919"/>
                  </a:lnTo>
                  <a:lnTo>
                    <a:pt x="166538" y="2575021"/>
                  </a:lnTo>
                  <a:lnTo>
                    <a:pt x="166583" y="2581123"/>
                  </a:lnTo>
                  <a:lnTo>
                    <a:pt x="166626" y="2587225"/>
                  </a:lnTo>
                  <a:lnTo>
                    <a:pt x="166666" y="2593327"/>
                  </a:lnTo>
                  <a:lnTo>
                    <a:pt x="166704" y="2599429"/>
                  </a:lnTo>
                  <a:lnTo>
                    <a:pt x="166739" y="2605531"/>
                  </a:lnTo>
                  <a:lnTo>
                    <a:pt x="166773" y="2611633"/>
                  </a:lnTo>
                  <a:lnTo>
                    <a:pt x="166806" y="2617735"/>
                  </a:lnTo>
                  <a:lnTo>
                    <a:pt x="166841" y="2623837"/>
                  </a:lnTo>
                  <a:lnTo>
                    <a:pt x="166877" y="2629939"/>
                  </a:lnTo>
                  <a:lnTo>
                    <a:pt x="166918" y="2636041"/>
                  </a:lnTo>
                  <a:lnTo>
                    <a:pt x="166965" y="2642143"/>
                  </a:lnTo>
                  <a:lnTo>
                    <a:pt x="167019" y="2648245"/>
                  </a:lnTo>
                  <a:lnTo>
                    <a:pt x="167081" y="2654347"/>
                  </a:lnTo>
                  <a:lnTo>
                    <a:pt x="167152" y="2660448"/>
                  </a:lnTo>
                  <a:lnTo>
                    <a:pt x="167234" y="2666550"/>
                  </a:lnTo>
                  <a:lnTo>
                    <a:pt x="167326" y="2672652"/>
                  </a:lnTo>
                  <a:lnTo>
                    <a:pt x="167428" y="2678754"/>
                  </a:lnTo>
                  <a:lnTo>
                    <a:pt x="167541" y="2684856"/>
                  </a:lnTo>
                  <a:lnTo>
                    <a:pt x="167665" y="2690958"/>
                  </a:lnTo>
                  <a:lnTo>
                    <a:pt x="167796" y="2697060"/>
                  </a:lnTo>
                  <a:lnTo>
                    <a:pt x="167934" y="2703162"/>
                  </a:lnTo>
                  <a:lnTo>
                    <a:pt x="168077" y="2709264"/>
                  </a:lnTo>
                  <a:lnTo>
                    <a:pt x="168222" y="2715366"/>
                  </a:lnTo>
                  <a:lnTo>
                    <a:pt x="168369" y="2721468"/>
                  </a:lnTo>
                  <a:lnTo>
                    <a:pt x="168515" y="2727570"/>
                  </a:lnTo>
                  <a:lnTo>
                    <a:pt x="168658" y="2733672"/>
                  </a:lnTo>
                  <a:lnTo>
                    <a:pt x="168793" y="2739774"/>
                  </a:lnTo>
                  <a:lnTo>
                    <a:pt x="168920" y="2745876"/>
                  </a:lnTo>
                  <a:lnTo>
                    <a:pt x="169036" y="2751978"/>
                  </a:lnTo>
                  <a:lnTo>
                    <a:pt x="169139" y="2758080"/>
                  </a:lnTo>
                  <a:lnTo>
                    <a:pt x="169228" y="2764182"/>
                  </a:lnTo>
                  <a:lnTo>
                    <a:pt x="169300" y="2770284"/>
                  </a:lnTo>
                  <a:lnTo>
                    <a:pt x="169355" y="2776385"/>
                  </a:lnTo>
                  <a:lnTo>
                    <a:pt x="169389" y="2782487"/>
                  </a:lnTo>
                  <a:lnTo>
                    <a:pt x="169402" y="2788589"/>
                  </a:lnTo>
                  <a:lnTo>
                    <a:pt x="169394" y="2794691"/>
                  </a:lnTo>
                  <a:lnTo>
                    <a:pt x="169367" y="2800793"/>
                  </a:lnTo>
                  <a:lnTo>
                    <a:pt x="169320" y="2806895"/>
                  </a:lnTo>
                  <a:lnTo>
                    <a:pt x="169254" y="2812997"/>
                  </a:lnTo>
                  <a:lnTo>
                    <a:pt x="169170" y="2819099"/>
                  </a:lnTo>
                  <a:lnTo>
                    <a:pt x="169069" y="2825201"/>
                  </a:lnTo>
                  <a:lnTo>
                    <a:pt x="168953" y="2831303"/>
                  </a:lnTo>
                  <a:lnTo>
                    <a:pt x="168822" y="2837405"/>
                  </a:lnTo>
                  <a:lnTo>
                    <a:pt x="168681" y="2843507"/>
                  </a:lnTo>
                  <a:lnTo>
                    <a:pt x="168531" y="2849609"/>
                  </a:lnTo>
                  <a:lnTo>
                    <a:pt x="168375" y="2855711"/>
                  </a:lnTo>
                  <a:lnTo>
                    <a:pt x="168214" y="2861813"/>
                  </a:lnTo>
                  <a:lnTo>
                    <a:pt x="168052" y="2867915"/>
                  </a:lnTo>
                  <a:lnTo>
                    <a:pt x="167889" y="2874017"/>
                  </a:lnTo>
                  <a:lnTo>
                    <a:pt x="167727" y="2880119"/>
                  </a:lnTo>
                  <a:lnTo>
                    <a:pt x="167569" y="2886221"/>
                  </a:lnTo>
                  <a:lnTo>
                    <a:pt x="167416" y="2892322"/>
                  </a:lnTo>
                  <a:lnTo>
                    <a:pt x="167269" y="2898424"/>
                  </a:lnTo>
                  <a:lnTo>
                    <a:pt x="167129" y="2904526"/>
                  </a:lnTo>
                  <a:lnTo>
                    <a:pt x="166995" y="2910628"/>
                  </a:lnTo>
                  <a:lnTo>
                    <a:pt x="166870" y="2916730"/>
                  </a:lnTo>
                  <a:lnTo>
                    <a:pt x="166751" y="2922832"/>
                  </a:lnTo>
                  <a:lnTo>
                    <a:pt x="166641" y="2928934"/>
                  </a:lnTo>
                  <a:lnTo>
                    <a:pt x="166539" y="2935036"/>
                  </a:lnTo>
                  <a:lnTo>
                    <a:pt x="166443" y="2941138"/>
                  </a:lnTo>
                  <a:lnTo>
                    <a:pt x="166354" y="2947240"/>
                  </a:lnTo>
                  <a:lnTo>
                    <a:pt x="166270" y="2953342"/>
                  </a:lnTo>
                  <a:lnTo>
                    <a:pt x="166191" y="2959444"/>
                  </a:lnTo>
                  <a:lnTo>
                    <a:pt x="166116" y="2965546"/>
                  </a:lnTo>
                  <a:lnTo>
                    <a:pt x="166045" y="2971648"/>
                  </a:lnTo>
                  <a:lnTo>
                    <a:pt x="165978" y="2977750"/>
                  </a:lnTo>
                  <a:lnTo>
                    <a:pt x="165913" y="2983852"/>
                  </a:lnTo>
                  <a:lnTo>
                    <a:pt x="165852" y="2989954"/>
                  </a:lnTo>
                  <a:lnTo>
                    <a:pt x="165792" y="2996056"/>
                  </a:lnTo>
                  <a:lnTo>
                    <a:pt x="165735" y="3002158"/>
                  </a:lnTo>
                  <a:lnTo>
                    <a:pt x="165680" y="3008259"/>
                  </a:lnTo>
                  <a:lnTo>
                    <a:pt x="165627" y="3014361"/>
                  </a:lnTo>
                  <a:lnTo>
                    <a:pt x="165577" y="3020463"/>
                  </a:lnTo>
                  <a:lnTo>
                    <a:pt x="165530" y="3026565"/>
                  </a:lnTo>
                  <a:lnTo>
                    <a:pt x="165486" y="3032667"/>
                  </a:lnTo>
                  <a:lnTo>
                    <a:pt x="165444" y="3038769"/>
                  </a:lnTo>
                  <a:lnTo>
                    <a:pt x="165406" y="3044871"/>
                  </a:lnTo>
                  <a:lnTo>
                    <a:pt x="165371" y="3050973"/>
                  </a:lnTo>
                  <a:lnTo>
                    <a:pt x="165338" y="3057075"/>
                  </a:lnTo>
                  <a:lnTo>
                    <a:pt x="165309" y="3063177"/>
                  </a:lnTo>
                  <a:lnTo>
                    <a:pt x="165282" y="3069279"/>
                  </a:lnTo>
                  <a:lnTo>
                    <a:pt x="165257" y="3075381"/>
                  </a:lnTo>
                  <a:lnTo>
                    <a:pt x="165234" y="3081483"/>
                  </a:lnTo>
                  <a:lnTo>
                    <a:pt x="165213" y="3087585"/>
                  </a:lnTo>
                  <a:lnTo>
                    <a:pt x="165192" y="3093687"/>
                  </a:lnTo>
                  <a:lnTo>
                    <a:pt x="165172" y="3099789"/>
                  </a:lnTo>
                  <a:lnTo>
                    <a:pt x="165153" y="3105891"/>
                  </a:lnTo>
                  <a:lnTo>
                    <a:pt x="165133" y="3111993"/>
                  </a:lnTo>
                  <a:lnTo>
                    <a:pt x="165113" y="3118095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7" name="pg37">
              <a:extLst>
                <a:ext uri="{FF2B5EF4-FFF2-40B4-BE49-F238E27FC236}">
                  <a16:creationId xmlns:a16="http://schemas.microsoft.com/office/drawing/2014/main" id="{81C7A2F7-31BC-7F1E-8B7C-AACF86BBBC11}"/>
                </a:ext>
              </a:extLst>
            </p:cNvPr>
            <p:cNvSpPr/>
            <p:nvPr/>
          </p:nvSpPr>
          <p:spPr>
            <a:xfrm>
              <a:off x="7982931" y="3764095"/>
              <a:ext cx="341388" cy="2878985"/>
            </a:xfrm>
            <a:custGeom>
              <a:avLst/>
              <a:gdLst/>
              <a:ahLst/>
              <a:cxnLst/>
              <a:rect l="0" t="0" r="0" b="0"/>
              <a:pathLst>
                <a:path w="341388" h="2878985">
                  <a:moveTo>
                    <a:pt x="170279" y="2878985"/>
                  </a:moveTo>
                  <a:lnTo>
                    <a:pt x="170259" y="2873351"/>
                  </a:lnTo>
                  <a:lnTo>
                    <a:pt x="170239" y="2867717"/>
                  </a:lnTo>
                  <a:lnTo>
                    <a:pt x="170220" y="2862082"/>
                  </a:lnTo>
                  <a:lnTo>
                    <a:pt x="170200" y="2856448"/>
                  </a:lnTo>
                  <a:lnTo>
                    <a:pt x="170180" y="2850814"/>
                  </a:lnTo>
                  <a:lnTo>
                    <a:pt x="170159" y="2845180"/>
                  </a:lnTo>
                  <a:lnTo>
                    <a:pt x="170137" y="2839546"/>
                  </a:lnTo>
                  <a:lnTo>
                    <a:pt x="170113" y="2833912"/>
                  </a:lnTo>
                  <a:lnTo>
                    <a:pt x="170087" y="2828278"/>
                  </a:lnTo>
                  <a:lnTo>
                    <a:pt x="170058" y="2822644"/>
                  </a:lnTo>
                  <a:lnTo>
                    <a:pt x="170025" y="2817010"/>
                  </a:lnTo>
                  <a:lnTo>
                    <a:pt x="169988" y="2811376"/>
                  </a:lnTo>
                  <a:lnTo>
                    <a:pt x="169946" y="2805742"/>
                  </a:lnTo>
                  <a:lnTo>
                    <a:pt x="169900" y="2800108"/>
                  </a:lnTo>
                  <a:lnTo>
                    <a:pt x="169847" y="2794474"/>
                  </a:lnTo>
                  <a:lnTo>
                    <a:pt x="169788" y="2788840"/>
                  </a:lnTo>
                  <a:lnTo>
                    <a:pt x="169722" y="2783206"/>
                  </a:lnTo>
                  <a:lnTo>
                    <a:pt x="169650" y="2777572"/>
                  </a:lnTo>
                  <a:lnTo>
                    <a:pt x="169570" y="2771938"/>
                  </a:lnTo>
                  <a:lnTo>
                    <a:pt x="169483" y="2766304"/>
                  </a:lnTo>
                  <a:lnTo>
                    <a:pt x="169390" y="2760670"/>
                  </a:lnTo>
                  <a:lnTo>
                    <a:pt x="169290" y="2755036"/>
                  </a:lnTo>
                  <a:lnTo>
                    <a:pt x="169184" y="2749402"/>
                  </a:lnTo>
                  <a:lnTo>
                    <a:pt x="169072" y="2743768"/>
                  </a:lnTo>
                  <a:lnTo>
                    <a:pt x="168954" y="2738134"/>
                  </a:lnTo>
                  <a:lnTo>
                    <a:pt x="168833" y="2732500"/>
                  </a:lnTo>
                  <a:lnTo>
                    <a:pt x="168709" y="2726866"/>
                  </a:lnTo>
                  <a:lnTo>
                    <a:pt x="168583" y="2721232"/>
                  </a:lnTo>
                  <a:lnTo>
                    <a:pt x="168456" y="2715598"/>
                  </a:lnTo>
                  <a:lnTo>
                    <a:pt x="168328" y="2709964"/>
                  </a:lnTo>
                  <a:lnTo>
                    <a:pt x="168202" y="2704330"/>
                  </a:lnTo>
                  <a:lnTo>
                    <a:pt x="168079" y="2698696"/>
                  </a:lnTo>
                  <a:lnTo>
                    <a:pt x="167960" y="2693062"/>
                  </a:lnTo>
                  <a:lnTo>
                    <a:pt x="167846" y="2687428"/>
                  </a:lnTo>
                  <a:lnTo>
                    <a:pt x="167738" y="2681794"/>
                  </a:lnTo>
                  <a:lnTo>
                    <a:pt x="167637" y="2676160"/>
                  </a:lnTo>
                  <a:lnTo>
                    <a:pt x="167547" y="2670526"/>
                  </a:lnTo>
                  <a:lnTo>
                    <a:pt x="167466" y="2664892"/>
                  </a:lnTo>
                  <a:lnTo>
                    <a:pt x="167397" y="2659258"/>
                  </a:lnTo>
                  <a:lnTo>
                    <a:pt x="167339" y="2653624"/>
                  </a:lnTo>
                  <a:lnTo>
                    <a:pt x="167294" y="2647990"/>
                  </a:lnTo>
                  <a:lnTo>
                    <a:pt x="167261" y="2642356"/>
                  </a:lnTo>
                  <a:lnTo>
                    <a:pt x="167242" y="2636722"/>
                  </a:lnTo>
                  <a:lnTo>
                    <a:pt x="167240" y="2631088"/>
                  </a:lnTo>
                  <a:lnTo>
                    <a:pt x="167251" y="2625454"/>
                  </a:lnTo>
                  <a:lnTo>
                    <a:pt x="167276" y="2619820"/>
                  </a:lnTo>
                  <a:lnTo>
                    <a:pt x="167314" y="2614186"/>
                  </a:lnTo>
                  <a:lnTo>
                    <a:pt x="167364" y="2608552"/>
                  </a:lnTo>
                  <a:lnTo>
                    <a:pt x="167426" y="2602917"/>
                  </a:lnTo>
                  <a:lnTo>
                    <a:pt x="167499" y="2597283"/>
                  </a:lnTo>
                  <a:lnTo>
                    <a:pt x="167582" y="2591649"/>
                  </a:lnTo>
                  <a:lnTo>
                    <a:pt x="167671" y="2586015"/>
                  </a:lnTo>
                  <a:lnTo>
                    <a:pt x="167767" y="2580381"/>
                  </a:lnTo>
                  <a:lnTo>
                    <a:pt x="167865" y="2574747"/>
                  </a:lnTo>
                  <a:lnTo>
                    <a:pt x="167966" y="2569113"/>
                  </a:lnTo>
                  <a:lnTo>
                    <a:pt x="168067" y="2563479"/>
                  </a:lnTo>
                  <a:lnTo>
                    <a:pt x="168165" y="2557845"/>
                  </a:lnTo>
                  <a:lnTo>
                    <a:pt x="168260" y="2552211"/>
                  </a:lnTo>
                  <a:lnTo>
                    <a:pt x="168349" y="2546577"/>
                  </a:lnTo>
                  <a:lnTo>
                    <a:pt x="168431" y="2540943"/>
                  </a:lnTo>
                  <a:lnTo>
                    <a:pt x="168505" y="2535309"/>
                  </a:lnTo>
                  <a:lnTo>
                    <a:pt x="168570" y="2529675"/>
                  </a:lnTo>
                  <a:lnTo>
                    <a:pt x="168627" y="2524041"/>
                  </a:lnTo>
                  <a:lnTo>
                    <a:pt x="168672" y="2518407"/>
                  </a:lnTo>
                  <a:lnTo>
                    <a:pt x="168706" y="2512773"/>
                  </a:lnTo>
                  <a:lnTo>
                    <a:pt x="168731" y="2507139"/>
                  </a:lnTo>
                  <a:lnTo>
                    <a:pt x="168747" y="2501505"/>
                  </a:lnTo>
                  <a:lnTo>
                    <a:pt x="168754" y="2495871"/>
                  </a:lnTo>
                  <a:lnTo>
                    <a:pt x="168752" y="2490237"/>
                  </a:lnTo>
                  <a:lnTo>
                    <a:pt x="168744" y="2484603"/>
                  </a:lnTo>
                  <a:lnTo>
                    <a:pt x="168729" y="2478969"/>
                  </a:lnTo>
                  <a:lnTo>
                    <a:pt x="168709" y="2473335"/>
                  </a:lnTo>
                  <a:lnTo>
                    <a:pt x="168686" y="2467701"/>
                  </a:lnTo>
                  <a:lnTo>
                    <a:pt x="168660" y="2462067"/>
                  </a:lnTo>
                  <a:lnTo>
                    <a:pt x="168633" y="2456433"/>
                  </a:lnTo>
                  <a:lnTo>
                    <a:pt x="168605" y="2450799"/>
                  </a:lnTo>
                  <a:lnTo>
                    <a:pt x="168578" y="2445165"/>
                  </a:lnTo>
                  <a:lnTo>
                    <a:pt x="168553" y="2439531"/>
                  </a:lnTo>
                  <a:lnTo>
                    <a:pt x="168529" y="2433897"/>
                  </a:lnTo>
                  <a:lnTo>
                    <a:pt x="168508" y="2428263"/>
                  </a:lnTo>
                  <a:lnTo>
                    <a:pt x="168490" y="2422629"/>
                  </a:lnTo>
                  <a:lnTo>
                    <a:pt x="168476" y="2416995"/>
                  </a:lnTo>
                  <a:lnTo>
                    <a:pt x="168464" y="2411361"/>
                  </a:lnTo>
                  <a:lnTo>
                    <a:pt x="168456" y="2405727"/>
                  </a:lnTo>
                  <a:lnTo>
                    <a:pt x="168452" y="2400093"/>
                  </a:lnTo>
                  <a:lnTo>
                    <a:pt x="168451" y="2394459"/>
                  </a:lnTo>
                  <a:lnTo>
                    <a:pt x="168452" y="2388825"/>
                  </a:lnTo>
                  <a:lnTo>
                    <a:pt x="168456" y="2383191"/>
                  </a:lnTo>
                  <a:lnTo>
                    <a:pt x="168462" y="2377557"/>
                  </a:lnTo>
                  <a:lnTo>
                    <a:pt x="168469" y="2371923"/>
                  </a:lnTo>
                  <a:lnTo>
                    <a:pt x="168477" y="2366289"/>
                  </a:lnTo>
                  <a:lnTo>
                    <a:pt x="168486" y="2360655"/>
                  </a:lnTo>
                  <a:lnTo>
                    <a:pt x="168495" y="2355021"/>
                  </a:lnTo>
                  <a:lnTo>
                    <a:pt x="168503" y="2349387"/>
                  </a:lnTo>
                  <a:lnTo>
                    <a:pt x="168510" y="2343753"/>
                  </a:lnTo>
                  <a:lnTo>
                    <a:pt x="168516" y="2338118"/>
                  </a:lnTo>
                  <a:lnTo>
                    <a:pt x="168519" y="2332484"/>
                  </a:lnTo>
                  <a:lnTo>
                    <a:pt x="168520" y="2326850"/>
                  </a:lnTo>
                  <a:lnTo>
                    <a:pt x="168517" y="2321216"/>
                  </a:lnTo>
                  <a:lnTo>
                    <a:pt x="168511" y="2315582"/>
                  </a:lnTo>
                  <a:lnTo>
                    <a:pt x="168501" y="2309948"/>
                  </a:lnTo>
                  <a:lnTo>
                    <a:pt x="168486" y="2304314"/>
                  </a:lnTo>
                  <a:lnTo>
                    <a:pt x="168468" y="2298680"/>
                  </a:lnTo>
                  <a:lnTo>
                    <a:pt x="168445" y="2293046"/>
                  </a:lnTo>
                  <a:lnTo>
                    <a:pt x="168416" y="2287412"/>
                  </a:lnTo>
                  <a:lnTo>
                    <a:pt x="168383" y="2281778"/>
                  </a:lnTo>
                  <a:lnTo>
                    <a:pt x="168344" y="2276144"/>
                  </a:lnTo>
                  <a:lnTo>
                    <a:pt x="168300" y="2270510"/>
                  </a:lnTo>
                  <a:lnTo>
                    <a:pt x="168252" y="2264876"/>
                  </a:lnTo>
                  <a:lnTo>
                    <a:pt x="168199" y="2259242"/>
                  </a:lnTo>
                  <a:lnTo>
                    <a:pt x="168141" y="2253608"/>
                  </a:lnTo>
                  <a:lnTo>
                    <a:pt x="168078" y="2247974"/>
                  </a:lnTo>
                  <a:lnTo>
                    <a:pt x="168011" y="2242340"/>
                  </a:lnTo>
                  <a:lnTo>
                    <a:pt x="167940" y="2236706"/>
                  </a:lnTo>
                  <a:lnTo>
                    <a:pt x="167864" y="2231072"/>
                  </a:lnTo>
                  <a:lnTo>
                    <a:pt x="167786" y="2225438"/>
                  </a:lnTo>
                  <a:lnTo>
                    <a:pt x="167704" y="2219804"/>
                  </a:lnTo>
                  <a:lnTo>
                    <a:pt x="167619" y="2214170"/>
                  </a:lnTo>
                  <a:lnTo>
                    <a:pt x="167530" y="2208536"/>
                  </a:lnTo>
                  <a:lnTo>
                    <a:pt x="167439" y="2202902"/>
                  </a:lnTo>
                  <a:lnTo>
                    <a:pt x="167345" y="2197268"/>
                  </a:lnTo>
                  <a:lnTo>
                    <a:pt x="167249" y="2191634"/>
                  </a:lnTo>
                  <a:lnTo>
                    <a:pt x="167151" y="2186000"/>
                  </a:lnTo>
                  <a:lnTo>
                    <a:pt x="167050" y="2180366"/>
                  </a:lnTo>
                  <a:lnTo>
                    <a:pt x="166948" y="2174732"/>
                  </a:lnTo>
                  <a:lnTo>
                    <a:pt x="166843" y="2169098"/>
                  </a:lnTo>
                  <a:lnTo>
                    <a:pt x="166736" y="2163464"/>
                  </a:lnTo>
                  <a:lnTo>
                    <a:pt x="166626" y="2157830"/>
                  </a:lnTo>
                  <a:lnTo>
                    <a:pt x="166515" y="2152196"/>
                  </a:lnTo>
                  <a:lnTo>
                    <a:pt x="166401" y="2146562"/>
                  </a:lnTo>
                  <a:lnTo>
                    <a:pt x="166286" y="2140928"/>
                  </a:lnTo>
                  <a:lnTo>
                    <a:pt x="166167" y="2135294"/>
                  </a:lnTo>
                  <a:lnTo>
                    <a:pt x="166046" y="2129660"/>
                  </a:lnTo>
                  <a:lnTo>
                    <a:pt x="165922" y="2124026"/>
                  </a:lnTo>
                  <a:lnTo>
                    <a:pt x="165795" y="2118392"/>
                  </a:lnTo>
                  <a:lnTo>
                    <a:pt x="165665" y="2112758"/>
                  </a:lnTo>
                  <a:lnTo>
                    <a:pt x="165531" y="2107124"/>
                  </a:lnTo>
                  <a:lnTo>
                    <a:pt x="165395" y="2101490"/>
                  </a:lnTo>
                  <a:lnTo>
                    <a:pt x="165254" y="2095856"/>
                  </a:lnTo>
                  <a:lnTo>
                    <a:pt x="165109" y="2090222"/>
                  </a:lnTo>
                  <a:lnTo>
                    <a:pt x="164960" y="2084588"/>
                  </a:lnTo>
                  <a:lnTo>
                    <a:pt x="164807" y="2078953"/>
                  </a:lnTo>
                  <a:lnTo>
                    <a:pt x="164648" y="2073319"/>
                  </a:lnTo>
                  <a:lnTo>
                    <a:pt x="164485" y="2067685"/>
                  </a:lnTo>
                  <a:lnTo>
                    <a:pt x="164316" y="2062051"/>
                  </a:lnTo>
                  <a:lnTo>
                    <a:pt x="164142" y="2056417"/>
                  </a:lnTo>
                  <a:lnTo>
                    <a:pt x="163960" y="2050783"/>
                  </a:lnTo>
                  <a:lnTo>
                    <a:pt x="163771" y="2045149"/>
                  </a:lnTo>
                  <a:lnTo>
                    <a:pt x="163576" y="2039515"/>
                  </a:lnTo>
                  <a:lnTo>
                    <a:pt x="163374" y="2033881"/>
                  </a:lnTo>
                  <a:lnTo>
                    <a:pt x="163165" y="2028247"/>
                  </a:lnTo>
                  <a:lnTo>
                    <a:pt x="162949" y="2022613"/>
                  </a:lnTo>
                  <a:lnTo>
                    <a:pt x="162726" y="2016979"/>
                  </a:lnTo>
                  <a:lnTo>
                    <a:pt x="162496" y="2011345"/>
                  </a:lnTo>
                  <a:lnTo>
                    <a:pt x="162261" y="2005711"/>
                  </a:lnTo>
                  <a:lnTo>
                    <a:pt x="162021" y="2000077"/>
                  </a:lnTo>
                  <a:lnTo>
                    <a:pt x="161778" y="1994443"/>
                  </a:lnTo>
                  <a:lnTo>
                    <a:pt x="161533" y="1988809"/>
                  </a:lnTo>
                  <a:lnTo>
                    <a:pt x="161286" y="1983175"/>
                  </a:lnTo>
                  <a:lnTo>
                    <a:pt x="161041" y="1977541"/>
                  </a:lnTo>
                  <a:lnTo>
                    <a:pt x="160799" y="1971907"/>
                  </a:lnTo>
                  <a:lnTo>
                    <a:pt x="160561" y="1966273"/>
                  </a:lnTo>
                  <a:lnTo>
                    <a:pt x="160330" y="1960639"/>
                  </a:lnTo>
                  <a:lnTo>
                    <a:pt x="160108" y="1955005"/>
                  </a:lnTo>
                  <a:lnTo>
                    <a:pt x="159894" y="1949371"/>
                  </a:lnTo>
                  <a:lnTo>
                    <a:pt x="159692" y="1943737"/>
                  </a:lnTo>
                  <a:lnTo>
                    <a:pt x="159504" y="1938103"/>
                  </a:lnTo>
                  <a:lnTo>
                    <a:pt x="159329" y="1932469"/>
                  </a:lnTo>
                  <a:lnTo>
                    <a:pt x="159168" y="1926835"/>
                  </a:lnTo>
                  <a:lnTo>
                    <a:pt x="159019" y="1921201"/>
                  </a:lnTo>
                  <a:lnTo>
                    <a:pt x="158883" y="1915567"/>
                  </a:lnTo>
                  <a:lnTo>
                    <a:pt x="158759" y="1909933"/>
                  </a:lnTo>
                  <a:lnTo>
                    <a:pt x="158645" y="1904299"/>
                  </a:lnTo>
                  <a:lnTo>
                    <a:pt x="158539" y="1898665"/>
                  </a:lnTo>
                  <a:lnTo>
                    <a:pt x="158438" y="1893031"/>
                  </a:lnTo>
                  <a:lnTo>
                    <a:pt x="158339" y="1887397"/>
                  </a:lnTo>
                  <a:lnTo>
                    <a:pt x="158239" y="1881763"/>
                  </a:lnTo>
                  <a:lnTo>
                    <a:pt x="158134" y="1876129"/>
                  </a:lnTo>
                  <a:lnTo>
                    <a:pt x="158020" y="1870495"/>
                  </a:lnTo>
                  <a:lnTo>
                    <a:pt x="157895" y="1864861"/>
                  </a:lnTo>
                  <a:lnTo>
                    <a:pt x="157750" y="1859227"/>
                  </a:lnTo>
                  <a:lnTo>
                    <a:pt x="157584" y="1853593"/>
                  </a:lnTo>
                  <a:lnTo>
                    <a:pt x="157395" y="1847959"/>
                  </a:lnTo>
                  <a:lnTo>
                    <a:pt x="157178" y="1842325"/>
                  </a:lnTo>
                  <a:lnTo>
                    <a:pt x="156932" y="1836691"/>
                  </a:lnTo>
                  <a:lnTo>
                    <a:pt x="156655" y="1831057"/>
                  </a:lnTo>
                  <a:lnTo>
                    <a:pt x="156343" y="1825423"/>
                  </a:lnTo>
                  <a:lnTo>
                    <a:pt x="155990" y="1819788"/>
                  </a:lnTo>
                  <a:lnTo>
                    <a:pt x="155601" y="1814154"/>
                  </a:lnTo>
                  <a:lnTo>
                    <a:pt x="155176" y="1808520"/>
                  </a:lnTo>
                  <a:lnTo>
                    <a:pt x="154716" y="1802886"/>
                  </a:lnTo>
                  <a:lnTo>
                    <a:pt x="154221" y="1797252"/>
                  </a:lnTo>
                  <a:lnTo>
                    <a:pt x="153693" y="1791618"/>
                  </a:lnTo>
                  <a:lnTo>
                    <a:pt x="153132" y="1785984"/>
                  </a:lnTo>
                  <a:lnTo>
                    <a:pt x="152538" y="1780350"/>
                  </a:lnTo>
                  <a:lnTo>
                    <a:pt x="151918" y="1774716"/>
                  </a:lnTo>
                  <a:lnTo>
                    <a:pt x="151274" y="1769082"/>
                  </a:lnTo>
                  <a:lnTo>
                    <a:pt x="150609" y="1763448"/>
                  </a:lnTo>
                  <a:lnTo>
                    <a:pt x="149926" y="1757814"/>
                  </a:lnTo>
                  <a:lnTo>
                    <a:pt x="149227" y="1752180"/>
                  </a:lnTo>
                  <a:lnTo>
                    <a:pt x="148515" y="1746546"/>
                  </a:lnTo>
                  <a:lnTo>
                    <a:pt x="147792" y="1740912"/>
                  </a:lnTo>
                  <a:lnTo>
                    <a:pt x="147062" y="1735278"/>
                  </a:lnTo>
                  <a:lnTo>
                    <a:pt x="146327" y="1729644"/>
                  </a:lnTo>
                  <a:lnTo>
                    <a:pt x="145589" y="1724010"/>
                  </a:lnTo>
                  <a:lnTo>
                    <a:pt x="144851" y="1718376"/>
                  </a:lnTo>
                  <a:lnTo>
                    <a:pt x="144113" y="1712742"/>
                  </a:lnTo>
                  <a:lnTo>
                    <a:pt x="143378" y="1707108"/>
                  </a:lnTo>
                  <a:lnTo>
                    <a:pt x="142647" y="1701474"/>
                  </a:lnTo>
                  <a:lnTo>
                    <a:pt x="141921" y="1695840"/>
                  </a:lnTo>
                  <a:lnTo>
                    <a:pt x="141201" y="1690206"/>
                  </a:lnTo>
                  <a:lnTo>
                    <a:pt x="140487" y="1684572"/>
                  </a:lnTo>
                  <a:lnTo>
                    <a:pt x="139779" y="1678938"/>
                  </a:lnTo>
                  <a:lnTo>
                    <a:pt x="139077" y="1673304"/>
                  </a:lnTo>
                  <a:lnTo>
                    <a:pt x="138382" y="1667670"/>
                  </a:lnTo>
                  <a:lnTo>
                    <a:pt x="137693" y="1662036"/>
                  </a:lnTo>
                  <a:lnTo>
                    <a:pt x="137009" y="1656402"/>
                  </a:lnTo>
                  <a:lnTo>
                    <a:pt x="136329" y="1650768"/>
                  </a:lnTo>
                  <a:lnTo>
                    <a:pt x="135651" y="1645134"/>
                  </a:lnTo>
                  <a:lnTo>
                    <a:pt x="134975" y="1639500"/>
                  </a:lnTo>
                  <a:lnTo>
                    <a:pt x="134299" y="1633866"/>
                  </a:lnTo>
                  <a:lnTo>
                    <a:pt x="133622" y="1628232"/>
                  </a:lnTo>
                  <a:lnTo>
                    <a:pt x="132943" y="1622598"/>
                  </a:lnTo>
                  <a:lnTo>
                    <a:pt x="132260" y="1616964"/>
                  </a:lnTo>
                  <a:lnTo>
                    <a:pt x="131572" y="1611330"/>
                  </a:lnTo>
                  <a:lnTo>
                    <a:pt x="130880" y="1605696"/>
                  </a:lnTo>
                  <a:lnTo>
                    <a:pt x="130181" y="1600062"/>
                  </a:lnTo>
                  <a:lnTo>
                    <a:pt x="129477" y="1594428"/>
                  </a:lnTo>
                  <a:lnTo>
                    <a:pt x="128765" y="1588794"/>
                  </a:lnTo>
                  <a:lnTo>
                    <a:pt x="128047" y="1583160"/>
                  </a:lnTo>
                  <a:lnTo>
                    <a:pt x="127323" y="1577526"/>
                  </a:lnTo>
                  <a:lnTo>
                    <a:pt x="126595" y="1571892"/>
                  </a:lnTo>
                  <a:lnTo>
                    <a:pt x="125863" y="1566258"/>
                  </a:lnTo>
                  <a:lnTo>
                    <a:pt x="125127" y="1560623"/>
                  </a:lnTo>
                  <a:lnTo>
                    <a:pt x="124390" y="1554989"/>
                  </a:lnTo>
                  <a:lnTo>
                    <a:pt x="123651" y="1549355"/>
                  </a:lnTo>
                  <a:lnTo>
                    <a:pt x="122912" y="1543721"/>
                  </a:lnTo>
                  <a:lnTo>
                    <a:pt x="122174" y="1538087"/>
                  </a:lnTo>
                  <a:lnTo>
                    <a:pt x="121437" y="1532453"/>
                  </a:lnTo>
                  <a:lnTo>
                    <a:pt x="120701" y="1526819"/>
                  </a:lnTo>
                  <a:lnTo>
                    <a:pt x="119968" y="1521185"/>
                  </a:lnTo>
                  <a:lnTo>
                    <a:pt x="119237" y="1515551"/>
                  </a:lnTo>
                  <a:lnTo>
                    <a:pt x="118507" y="1509917"/>
                  </a:lnTo>
                  <a:lnTo>
                    <a:pt x="117778" y="1504283"/>
                  </a:lnTo>
                  <a:lnTo>
                    <a:pt x="117049" y="1498649"/>
                  </a:lnTo>
                  <a:lnTo>
                    <a:pt x="116318" y="1493015"/>
                  </a:lnTo>
                  <a:lnTo>
                    <a:pt x="115585" y="1487381"/>
                  </a:lnTo>
                  <a:lnTo>
                    <a:pt x="114848" y="1481747"/>
                  </a:lnTo>
                  <a:lnTo>
                    <a:pt x="114104" y="1476113"/>
                  </a:lnTo>
                  <a:lnTo>
                    <a:pt x="113351" y="1470479"/>
                  </a:lnTo>
                  <a:lnTo>
                    <a:pt x="112588" y="1464845"/>
                  </a:lnTo>
                  <a:lnTo>
                    <a:pt x="111813" y="1459211"/>
                  </a:lnTo>
                  <a:lnTo>
                    <a:pt x="111025" y="1453577"/>
                  </a:lnTo>
                  <a:lnTo>
                    <a:pt x="110220" y="1447943"/>
                  </a:lnTo>
                  <a:lnTo>
                    <a:pt x="109399" y="1442309"/>
                  </a:lnTo>
                  <a:lnTo>
                    <a:pt x="108557" y="1436675"/>
                  </a:lnTo>
                  <a:lnTo>
                    <a:pt x="107692" y="1431041"/>
                  </a:lnTo>
                  <a:lnTo>
                    <a:pt x="106805" y="1425407"/>
                  </a:lnTo>
                  <a:lnTo>
                    <a:pt x="105895" y="1419773"/>
                  </a:lnTo>
                  <a:lnTo>
                    <a:pt x="104960" y="1414139"/>
                  </a:lnTo>
                  <a:lnTo>
                    <a:pt x="104001" y="1408505"/>
                  </a:lnTo>
                  <a:lnTo>
                    <a:pt x="103017" y="1402871"/>
                  </a:lnTo>
                  <a:lnTo>
                    <a:pt x="102003" y="1397237"/>
                  </a:lnTo>
                  <a:lnTo>
                    <a:pt x="100960" y="1391603"/>
                  </a:lnTo>
                  <a:lnTo>
                    <a:pt x="99890" y="1385969"/>
                  </a:lnTo>
                  <a:lnTo>
                    <a:pt x="98793" y="1380335"/>
                  </a:lnTo>
                  <a:lnTo>
                    <a:pt x="97669" y="1374701"/>
                  </a:lnTo>
                  <a:lnTo>
                    <a:pt x="96517" y="1369067"/>
                  </a:lnTo>
                  <a:lnTo>
                    <a:pt x="95339" y="1363433"/>
                  </a:lnTo>
                  <a:lnTo>
                    <a:pt x="94129" y="1357799"/>
                  </a:lnTo>
                  <a:lnTo>
                    <a:pt x="92892" y="1352165"/>
                  </a:lnTo>
                  <a:lnTo>
                    <a:pt x="91629" y="1346531"/>
                  </a:lnTo>
                  <a:lnTo>
                    <a:pt x="90340" y="1340897"/>
                  </a:lnTo>
                  <a:lnTo>
                    <a:pt x="89026" y="1335263"/>
                  </a:lnTo>
                  <a:lnTo>
                    <a:pt x="87689" y="1329629"/>
                  </a:lnTo>
                  <a:lnTo>
                    <a:pt x="86327" y="1323995"/>
                  </a:lnTo>
                  <a:lnTo>
                    <a:pt x="84940" y="1318361"/>
                  </a:lnTo>
                  <a:lnTo>
                    <a:pt x="83532" y="1312727"/>
                  </a:lnTo>
                  <a:lnTo>
                    <a:pt x="82104" y="1307093"/>
                  </a:lnTo>
                  <a:lnTo>
                    <a:pt x="80658" y="1301458"/>
                  </a:lnTo>
                  <a:lnTo>
                    <a:pt x="79196" y="1295824"/>
                  </a:lnTo>
                  <a:lnTo>
                    <a:pt x="77718" y="1290190"/>
                  </a:lnTo>
                  <a:lnTo>
                    <a:pt x="76227" y="1284556"/>
                  </a:lnTo>
                  <a:lnTo>
                    <a:pt x="74722" y="1278922"/>
                  </a:lnTo>
                  <a:lnTo>
                    <a:pt x="73206" y="1273288"/>
                  </a:lnTo>
                  <a:lnTo>
                    <a:pt x="71681" y="1267654"/>
                  </a:lnTo>
                  <a:lnTo>
                    <a:pt x="70148" y="1262020"/>
                  </a:lnTo>
                  <a:lnTo>
                    <a:pt x="68607" y="1256386"/>
                  </a:lnTo>
                  <a:lnTo>
                    <a:pt x="67059" y="1250752"/>
                  </a:lnTo>
                  <a:lnTo>
                    <a:pt x="65505" y="1245118"/>
                  </a:lnTo>
                  <a:lnTo>
                    <a:pt x="63943" y="1239484"/>
                  </a:lnTo>
                  <a:lnTo>
                    <a:pt x="62374" y="1233850"/>
                  </a:lnTo>
                  <a:lnTo>
                    <a:pt x="60799" y="1228216"/>
                  </a:lnTo>
                  <a:lnTo>
                    <a:pt x="59217" y="1222582"/>
                  </a:lnTo>
                  <a:lnTo>
                    <a:pt x="57629" y="1216948"/>
                  </a:lnTo>
                  <a:lnTo>
                    <a:pt x="56035" y="1211314"/>
                  </a:lnTo>
                  <a:lnTo>
                    <a:pt x="54434" y="1205680"/>
                  </a:lnTo>
                  <a:lnTo>
                    <a:pt x="52829" y="1200046"/>
                  </a:lnTo>
                  <a:lnTo>
                    <a:pt x="51223" y="1194412"/>
                  </a:lnTo>
                  <a:lnTo>
                    <a:pt x="49617" y="1188778"/>
                  </a:lnTo>
                  <a:lnTo>
                    <a:pt x="48015" y="1183144"/>
                  </a:lnTo>
                  <a:lnTo>
                    <a:pt x="46421" y="1177510"/>
                  </a:lnTo>
                  <a:lnTo>
                    <a:pt x="44837" y="1171876"/>
                  </a:lnTo>
                  <a:lnTo>
                    <a:pt x="43273" y="1166242"/>
                  </a:lnTo>
                  <a:lnTo>
                    <a:pt x="41733" y="1160608"/>
                  </a:lnTo>
                  <a:lnTo>
                    <a:pt x="40222" y="1154974"/>
                  </a:lnTo>
                  <a:lnTo>
                    <a:pt x="38745" y="1149340"/>
                  </a:lnTo>
                  <a:lnTo>
                    <a:pt x="37305" y="1143706"/>
                  </a:lnTo>
                  <a:lnTo>
                    <a:pt x="35907" y="1138072"/>
                  </a:lnTo>
                  <a:lnTo>
                    <a:pt x="34554" y="1132438"/>
                  </a:lnTo>
                  <a:lnTo>
                    <a:pt x="33257" y="1126804"/>
                  </a:lnTo>
                  <a:lnTo>
                    <a:pt x="32014" y="1121170"/>
                  </a:lnTo>
                  <a:lnTo>
                    <a:pt x="30821" y="1115536"/>
                  </a:lnTo>
                  <a:lnTo>
                    <a:pt x="29679" y="1109902"/>
                  </a:lnTo>
                  <a:lnTo>
                    <a:pt x="28585" y="1104268"/>
                  </a:lnTo>
                  <a:lnTo>
                    <a:pt x="27536" y="1098634"/>
                  </a:lnTo>
                  <a:lnTo>
                    <a:pt x="26529" y="1093000"/>
                  </a:lnTo>
                  <a:lnTo>
                    <a:pt x="25566" y="1087366"/>
                  </a:lnTo>
                  <a:lnTo>
                    <a:pt x="24634" y="1081732"/>
                  </a:lnTo>
                  <a:lnTo>
                    <a:pt x="23727" y="1076098"/>
                  </a:lnTo>
                  <a:lnTo>
                    <a:pt x="22839" y="1070464"/>
                  </a:lnTo>
                  <a:lnTo>
                    <a:pt x="21964" y="1064830"/>
                  </a:lnTo>
                  <a:lnTo>
                    <a:pt x="21098" y="1059196"/>
                  </a:lnTo>
                  <a:lnTo>
                    <a:pt x="20234" y="1053562"/>
                  </a:lnTo>
                  <a:lnTo>
                    <a:pt x="19366" y="1047928"/>
                  </a:lnTo>
                  <a:lnTo>
                    <a:pt x="18491" y="1042294"/>
                  </a:lnTo>
                  <a:lnTo>
                    <a:pt x="17604" y="1036659"/>
                  </a:lnTo>
                  <a:lnTo>
                    <a:pt x="16704" y="1031025"/>
                  </a:lnTo>
                  <a:lnTo>
                    <a:pt x="15789" y="1025391"/>
                  </a:lnTo>
                  <a:lnTo>
                    <a:pt x="14859" y="1019757"/>
                  </a:lnTo>
                  <a:lnTo>
                    <a:pt x="13914" y="1014123"/>
                  </a:lnTo>
                  <a:lnTo>
                    <a:pt x="12952" y="1008489"/>
                  </a:lnTo>
                  <a:lnTo>
                    <a:pt x="11982" y="1002855"/>
                  </a:lnTo>
                  <a:lnTo>
                    <a:pt x="11005" y="997221"/>
                  </a:lnTo>
                  <a:lnTo>
                    <a:pt x="10026" y="991587"/>
                  </a:lnTo>
                  <a:lnTo>
                    <a:pt x="9051" y="985953"/>
                  </a:lnTo>
                  <a:lnTo>
                    <a:pt x="8085" y="980319"/>
                  </a:lnTo>
                  <a:lnTo>
                    <a:pt x="7136" y="974685"/>
                  </a:lnTo>
                  <a:lnTo>
                    <a:pt x="6217" y="969051"/>
                  </a:lnTo>
                  <a:lnTo>
                    <a:pt x="5332" y="963417"/>
                  </a:lnTo>
                  <a:lnTo>
                    <a:pt x="4490" y="957783"/>
                  </a:lnTo>
                  <a:lnTo>
                    <a:pt x="3697" y="952149"/>
                  </a:lnTo>
                  <a:lnTo>
                    <a:pt x="2961" y="946515"/>
                  </a:lnTo>
                  <a:lnTo>
                    <a:pt x="2290" y="940881"/>
                  </a:lnTo>
                  <a:lnTo>
                    <a:pt x="1697" y="935247"/>
                  </a:lnTo>
                  <a:lnTo>
                    <a:pt x="1193" y="929613"/>
                  </a:lnTo>
                  <a:lnTo>
                    <a:pt x="774" y="923979"/>
                  </a:lnTo>
                  <a:lnTo>
                    <a:pt x="443" y="918345"/>
                  </a:lnTo>
                  <a:lnTo>
                    <a:pt x="203" y="912711"/>
                  </a:lnTo>
                  <a:lnTo>
                    <a:pt x="55" y="907077"/>
                  </a:lnTo>
                  <a:lnTo>
                    <a:pt x="0" y="901443"/>
                  </a:lnTo>
                  <a:lnTo>
                    <a:pt x="44" y="895809"/>
                  </a:lnTo>
                  <a:lnTo>
                    <a:pt x="186" y="890175"/>
                  </a:lnTo>
                  <a:lnTo>
                    <a:pt x="412" y="884541"/>
                  </a:lnTo>
                  <a:lnTo>
                    <a:pt x="718" y="878907"/>
                  </a:lnTo>
                  <a:lnTo>
                    <a:pt x="1097" y="873273"/>
                  </a:lnTo>
                  <a:lnTo>
                    <a:pt x="1545" y="867639"/>
                  </a:lnTo>
                  <a:lnTo>
                    <a:pt x="2056" y="862005"/>
                  </a:lnTo>
                  <a:lnTo>
                    <a:pt x="2629" y="856371"/>
                  </a:lnTo>
                  <a:lnTo>
                    <a:pt x="3253" y="850737"/>
                  </a:lnTo>
                  <a:lnTo>
                    <a:pt x="3919" y="845103"/>
                  </a:lnTo>
                  <a:lnTo>
                    <a:pt x="4622" y="839469"/>
                  </a:lnTo>
                  <a:lnTo>
                    <a:pt x="5357" y="833835"/>
                  </a:lnTo>
                  <a:lnTo>
                    <a:pt x="6120" y="828201"/>
                  </a:lnTo>
                  <a:lnTo>
                    <a:pt x="6909" y="822567"/>
                  </a:lnTo>
                  <a:lnTo>
                    <a:pt x="7725" y="816933"/>
                  </a:lnTo>
                  <a:lnTo>
                    <a:pt x="8564" y="811299"/>
                  </a:lnTo>
                  <a:lnTo>
                    <a:pt x="9424" y="805665"/>
                  </a:lnTo>
                  <a:lnTo>
                    <a:pt x="10306" y="800031"/>
                  </a:lnTo>
                  <a:lnTo>
                    <a:pt x="11212" y="794397"/>
                  </a:lnTo>
                  <a:lnTo>
                    <a:pt x="12144" y="788763"/>
                  </a:lnTo>
                  <a:lnTo>
                    <a:pt x="13104" y="783129"/>
                  </a:lnTo>
                  <a:lnTo>
                    <a:pt x="14102" y="777494"/>
                  </a:lnTo>
                  <a:lnTo>
                    <a:pt x="15136" y="771860"/>
                  </a:lnTo>
                  <a:lnTo>
                    <a:pt x="16209" y="766226"/>
                  </a:lnTo>
                  <a:lnTo>
                    <a:pt x="17326" y="760592"/>
                  </a:lnTo>
                  <a:lnTo>
                    <a:pt x="18489" y="754958"/>
                  </a:lnTo>
                  <a:lnTo>
                    <a:pt x="19703" y="749324"/>
                  </a:lnTo>
                  <a:lnTo>
                    <a:pt x="20970" y="743690"/>
                  </a:lnTo>
                  <a:lnTo>
                    <a:pt x="22306" y="738056"/>
                  </a:lnTo>
                  <a:lnTo>
                    <a:pt x="23702" y="732422"/>
                  </a:lnTo>
                  <a:lnTo>
                    <a:pt x="25160" y="726788"/>
                  </a:lnTo>
                  <a:lnTo>
                    <a:pt x="26682" y="721154"/>
                  </a:lnTo>
                  <a:lnTo>
                    <a:pt x="28269" y="715520"/>
                  </a:lnTo>
                  <a:lnTo>
                    <a:pt x="29920" y="709886"/>
                  </a:lnTo>
                  <a:lnTo>
                    <a:pt x="31639" y="704252"/>
                  </a:lnTo>
                  <a:lnTo>
                    <a:pt x="33432" y="698618"/>
                  </a:lnTo>
                  <a:lnTo>
                    <a:pt x="35285" y="692984"/>
                  </a:lnTo>
                  <a:lnTo>
                    <a:pt x="37196" y="687350"/>
                  </a:lnTo>
                  <a:lnTo>
                    <a:pt x="39162" y="681716"/>
                  </a:lnTo>
                  <a:lnTo>
                    <a:pt x="41178" y="676082"/>
                  </a:lnTo>
                  <a:lnTo>
                    <a:pt x="43240" y="670448"/>
                  </a:lnTo>
                  <a:lnTo>
                    <a:pt x="45345" y="664814"/>
                  </a:lnTo>
                  <a:lnTo>
                    <a:pt x="47489" y="659180"/>
                  </a:lnTo>
                  <a:lnTo>
                    <a:pt x="49659" y="653546"/>
                  </a:lnTo>
                  <a:lnTo>
                    <a:pt x="51851" y="647912"/>
                  </a:lnTo>
                  <a:lnTo>
                    <a:pt x="54058" y="642278"/>
                  </a:lnTo>
                  <a:lnTo>
                    <a:pt x="56274" y="636644"/>
                  </a:lnTo>
                  <a:lnTo>
                    <a:pt x="58495" y="631010"/>
                  </a:lnTo>
                  <a:lnTo>
                    <a:pt x="60714" y="625376"/>
                  </a:lnTo>
                  <a:lnTo>
                    <a:pt x="62924" y="619742"/>
                  </a:lnTo>
                  <a:lnTo>
                    <a:pt x="65123" y="614108"/>
                  </a:lnTo>
                  <a:lnTo>
                    <a:pt x="67305" y="608474"/>
                  </a:lnTo>
                  <a:lnTo>
                    <a:pt x="69469" y="602840"/>
                  </a:lnTo>
                  <a:lnTo>
                    <a:pt x="71611" y="597206"/>
                  </a:lnTo>
                  <a:lnTo>
                    <a:pt x="73729" y="591572"/>
                  </a:lnTo>
                  <a:lnTo>
                    <a:pt x="75818" y="585938"/>
                  </a:lnTo>
                  <a:lnTo>
                    <a:pt x="77879" y="580304"/>
                  </a:lnTo>
                  <a:lnTo>
                    <a:pt x="79913" y="574670"/>
                  </a:lnTo>
                  <a:lnTo>
                    <a:pt x="81919" y="569036"/>
                  </a:lnTo>
                  <a:lnTo>
                    <a:pt x="83898" y="563402"/>
                  </a:lnTo>
                  <a:lnTo>
                    <a:pt x="85850" y="557768"/>
                  </a:lnTo>
                  <a:lnTo>
                    <a:pt x="87777" y="552134"/>
                  </a:lnTo>
                  <a:lnTo>
                    <a:pt x="89674" y="546500"/>
                  </a:lnTo>
                  <a:lnTo>
                    <a:pt x="91548" y="540866"/>
                  </a:lnTo>
                  <a:lnTo>
                    <a:pt x="93399" y="535232"/>
                  </a:lnTo>
                  <a:lnTo>
                    <a:pt x="95229" y="529598"/>
                  </a:lnTo>
                  <a:lnTo>
                    <a:pt x="97040" y="523964"/>
                  </a:lnTo>
                  <a:lnTo>
                    <a:pt x="98834" y="518329"/>
                  </a:lnTo>
                  <a:lnTo>
                    <a:pt x="100612" y="512695"/>
                  </a:lnTo>
                  <a:lnTo>
                    <a:pt x="102373" y="507061"/>
                  </a:lnTo>
                  <a:lnTo>
                    <a:pt x="104122" y="501427"/>
                  </a:lnTo>
                  <a:lnTo>
                    <a:pt x="105861" y="495793"/>
                  </a:lnTo>
                  <a:lnTo>
                    <a:pt x="107591" y="490159"/>
                  </a:lnTo>
                  <a:lnTo>
                    <a:pt x="109314" y="484525"/>
                  </a:lnTo>
                  <a:lnTo>
                    <a:pt x="111032" y="478891"/>
                  </a:lnTo>
                  <a:lnTo>
                    <a:pt x="112745" y="473257"/>
                  </a:lnTo>
                  <a:lnTo>
                    <a:pt x="114453" y="467623"/>
                  </a:lnTo>
                  <a:lnTo>
                    <a:pt x="116159" y="461989"/>
                  </a:lnTo>
                  <a:lnTo>
                    <a:pt x="117862" y="456355"/>
                  </a:lnTo>
                  <a:lnTo>
                    <a:pt x="119562" y="450721"/>
                  </a:lnTo>
                  <a:lnTo>
                    <a:pt x="121257" y="445087"/>
                  </a:lnTo>
                  <a:lnTo>
                    <a:pt x="122947" y="439453"/>
                  </a:lnTo>
                  <a:lnTo>
                    <a:pt x="124630" y="433819"/>
                  </a:lnTo>
                  <a:lnTo>
                    <a:pt x="126301" y="428185"/>
                  </a:lnTo>
                  <a:lnTo>
                    <a:pt x="127958" y="422551"/>
                  </a:lnTo>
                  <a:lnTo>
                    <a:pt x="129598" y="416917"/>
                  </a:lnTo>
                  <a:lnTo>
                    <a:pt x="131218" y="411283"/>
                  </a:lnTo>
                  <a:lnTo>
                    <a:pt x="132815" y="405649"/>
                  </a:lnTo>
                  <a:lnTo>
                    <a:pt x="134384" y="400015"/>
                  </a:lnTo>
                  <a:lnTo>
                    <a:pt x="135919" y="394381"/>
                  </a:lnTo>
                  <a:lnTo>
                    <a:pt x="137414" y="388747"/>
                  </a:lnTo>
                  <a:lnTo>
                    <a:pt x="138869" y="383113"/>
                  </a:lnTo>
                  <a:lnTo>
                    <a:pt x="140282" y="377479"/>
                  </a:lnTo>
                  <a:lnTo>
                    <a:pt x="141651" y="371845"/>
                  </a:lnTo>
                  <a:lnTo>
                    <a:pt x="142973" y="366211"/>
                  </a:lnTo>
                  <a:lnTo>
                    <a:pt x="144249" y="360577"/>
                  </a:lnTo>
                  <a:lnTo>
                    <a:pt x="145471" y="354943"/>
                  </a:lnTo>
                  <a:lnTo>
                    <a:pt x="146639" y="349309"/>
                  </a:lnTo>
                  <a:lnTo>
                    <a:pt x="147761" y="343675"/>
                  </a:lnTo>
                  <a:lnTo>
                    <a:pt x="148835" y="338041"/>
                  </a:lnTo>
                  <a:lnTo>
                    <a:pt x="149865" y="332407"/>
                  </a:lnTo>
                  <a:lnTo>
                    <a:pt x="150852" y="326773"/>
                  </a:lnTo>
                  <a:lnTo>
                    <a:pt x="151797" y="321139"/>
                  </a:lnTo>
                  <a:lnTo>
                    <a:pt x="152699" y="315505"/>
                  </a:lnTo>
                  <a:lnTo>
                    <a:pt x="153563" y="309871"/>
                  </a:lnTo>
                  <a:lnTo>
                    <a:pt x="154394" y="304237"/>
                  </a:lnTo>
                  <a:lnTo>
                    <a:pt x="155194" y="298603"/>
                  </a:lnTo>
                  <a:lnTo>
                    <a:pt x="155965" y="292969"/>
                  </a:lnTo>
                  <a:lnTo>
                    <a:pt x="156710" y="287335"/>
                  </a:lnTo>
                  <a:lnTo>
                    <a:pt x="157428" y="281701"/>
                  </a:lnTo>
                  <a:lnTo>
                    <a:pt x="158120" y="276067"/>
                  </a:lnTo>
                  <a:lnTo>
                    <a:pt x="158787" y="270433"/>
                  </a:lnTo>
                  <a:lnTo>
                    <a:pt x="159433" y="264799"/>
                  </a:lnTo>
                  <a:lnTo>
                    <a:pt x="160057" y="259164"/>
                  </a:lnTo>
                  <a:lnTo>
                    <a:pt x="160659" y="253530"/>
                  </a:lnTo>
                  <a:lnTo>
                    <a:pt x="161239" y="247896"/>
                  </a:lnTo>
                  <a:lnTo>
                    <a:pt x="161797" y="242262"/>
                  </a:lnTo>
                  <a:lnTo>
                    <a:pt x="162329" y="236628"/>
                  </a:lnTo>
                  <a:lnTo>
                    <a:pt x="162836" y="230994"/>
                  </a:lnTo>
                  <a:lnTo>
                    <a:pt x="163320" y="225360"/>
                  </a:lnTo>
                  <a:lnTo>
                    <a:pt x="163780" y="219726"/>
                  </a:lnTo>
                  <a:lnTo>
                    <a:pt x="164215" y="214092"/>
                  </a:lnTo>
                  <a:lnTo>
                    <a:pt x="164625" y="208458"/>
                  </a:lnTo>
                  <a:lnTo>
                    <a:pt x="165010" y="202824"/>
                  </a:lnTo>
                  <a:lnTo>
                    <a:pt x="165365" y="197190"/>
                  </a:lnTo>
                  <a:lnTo>
                    <a:pt x="165696" y="191556"/>
                  </a:lnTo>
                  <a:lnTo>
                    <a:pt x="166002" y="185922"/>
                  </a:lnTo>
                  <a:lnTo>
                    <a:pt x="166286" y="180288"/>
                  </a:lnTo>
                  <a:lnTo>
                    <a:pt x="166547" y="174654"/>
                  </a:lnTo>
                  <a:lnTo>
                    <a:pt x="166787" y="169020"/>
                  </a:lnTo>
                  <a:lnTo>
                    <a:pt x="167005" y="163386"/>
                  </a:lnTo>
                  <a:lnTo>
                    <a:pt x="167202" y="157752"/>
                  </a:lnTo>
                  <a:lnTo>
                    <a:pt x="167381" y="152118"/>
                  </a:lnTo>
                  <a:lnTo>
                    <a:pt x="167545" y="146484"/>
                  </a:lnTo>
                  <a:lnTo>
                    <a:pt x="167694" y="140850"/>
                  </a:lnTo>
                  <a:lnTo>
                    <a:pt x="167830" y="135216"/>
                  </a:lnTo>
                  <a:lnTo>
                    <a:pt x="167955" y="129582"/>
                  </a:lnTo>
                  <a:lnTo>
                    <a:pt x="168068" y="123948"/>
                  </a:lnTo>
                  <a:lnTo>
                    <a:pt x="168171" y="118314"/>
                  </a:lnTo>
                  <a:lnTo>
                    <a:pt x="168267" y="112680"/>
                  </a:lnTo>
                  <a:lnTo>
                    <a:pt x="168356" y="107046"/>
                  </a:lnTo>
                  <a:lnTo>
                    <a:pt x="168439" y="101412"/>
                  </a:lnTo>
                  <a:lnTo>
                    <a:pt x="168517" y="95778"/>
                  </a:lnTo>
                  <a:lnTo>
                    <a:pt x="168592" y="90144"/>
                  </a:lnTo>
                  <a:lnTo>
                    <a:pt x="168663" y="84510"/>
                  </a:lnTo>
                  <a:lnTo>
                    <a:pt x="168731" y="78876"/>
                  </a:lnTo>
                  <a:lnTo>
                    <a:pt x="168798" y="73242"/>
                  </a:lnTo>
                  <a:lnTo>
                    <a:pt x="168863" y="67608"/>
                  </a:lnTo>
                  <a:lnTo>
                    <a:pt x="168927" y="61974"/>
                  </a:lnTo>
                  <a:lnTo>
                    <a:pt x="168991" y="56340"/>
                  </a:lnTo>
                  <a:lnTo>
                    <a:pt x="169055" y="50706"/>
                  </a:lnTo>
                  <a:lnTo>
                    <a:pt x="169119" y="45072"/>
                  </a:lnTo>
                  <a:lnTo>
                    <a:pt x="169183" y="39438"/>
                  </a:lnTo>
                  <a:lnTo>
                    <a:pt x="169248" y="33804"/>
                  </a:lnTo>
                  <a:lnTo>
                    <a:pt x="169314" y="28170"/>
                  </a:lnTo>
                  <a:lnTo>
                    <a:pt x="169380" y="22536"/>
                  </a:lnTo>
                  <a:lnTo>
                    <a:pt x="169447" y="16902"/>
                  </a:lnTo>
                  <a:lnTo>
                    <a:pt x="169515" y="11268"/>
                  </a:lnTo>
                  <a:lnTo>
                    <a:pt x="169583" y="5634"/>
                  </a:lnTo>
                  <a:lnTo>
                    <a:pt x="169652" y="0"/>
                  </a:lnTo>
                  <a:lnTo>
                    <a:pt x="171735" y="0"/>
                  </a:lnTo>
                  <a:lnTo>
                    <a:pt x="171804" y="5634"/>
                  </a:lnTo>
                  <a:lnTo>
                    <a:pt x="171872" y="11268"/>
                  </a:lnTo>
                  <a:lnTo>
                    <a:pt x="171940" y="16902"/>
                  </a:lnTo>
                  <a:lnTo>
                    <a:pt x="172007" y="22536"/>
                  </a:lnTo>
                  <a:lnTo>
                    <a:pt x="172073" y="28170"/>
                  </a:lnTo>
                  <a:lnTo>
                    <a:pt x="172139" y="33804"/>
                  </a:lnTo>
                  <a:lnTo>
                    <a:pt x="172204" y="39438"/>
                  </a:lnTo>
                  <a:lnTo>
                    <a:pt x="172268" y="45072"/>
                  </a:lnTo>
                  <a:lnTo>
                    <a:pt x="172332" y="50706"/>
                  </a:lnTo>
                  <a:lnTo>
                    <a:pt x="172396" y="56340"/>
                  </a:lnTo>
                  <a:lnTo>
                    <a:pt x="172460" y="61974"/>
                  </a:lnTo>
                  <a:lnTo>
                    <a:pt x="172524" y="67608"/>
                  </a:lnTo>
                  <a:lnTo>
                    <a:pt x="172590" y="73242"/>
                  </a:lnTo>
                  <a:lnTo>
                    <a:pt x="172656" y="78876"/>
                  </a:lnTo>
                  <a:lnTo>
                    <a:pt x="172724" y="84510"/>
                  </a:lnTo>
                  <a:lnTo>
                    <a:pt x="172795" y="90144"/>
                  </a:lnTo>
                  <a:lnTo>
                    <a:pt x="172870" y="95778"/>
                  </a:lnTo>
                  <a:lnTo>
                    <a:pt x="172948" y="101412"/>
                  </a:lnTo>
                  <a:lnTo>
                    <a:pt x="173032" y="107046"/>
                  </a:lnTo>
                  <a:lnTo>
                    <a:pt x="173121" y="112680"/>
                  </a:lnTo>
                  <a:lnTo>
                    <a:pt x="173216" y="118314"/>
                  </a:lnTo>
                  <a:lnTo>
                    <a:pt x="173319" y="123948"/>
                  </a:lnTo>
                  <a:lnTo>
                    <a:pt x="173433" y="129582"/>
                  </a:lnTo>
                  <a:lnTo>
                    <a:pt x="173557" y="135216"/>
                  </a:lnTo>
                  <a:lnTo>
                    <a:pt x="173693" y="140850"/>
                  </a:lnTo>
                  <a:lnTo>
                    <a:pt x="173842" y="146484"/>
                  </a:lnTo>
                  <a:lnTo>
                    <a:pt x="174006" y="152118"/>
                  </a:lnTo>
                  <a:lnTo>
                    <a:pt x="174186" y="157752"/>
                  </a:lnTo>
                  <a:lnTo>
                    <a:pt x="174382" y="163386"/>
                  </a:lnTo>
                  <a:lnTo>
                    <a:pt x="174601" y="169020"/>
                  </a:lnTo>
                  <a:lnTo>
                    <a:pt x="174840" y="174654"/>
                  </a:lnTo>
                  <a:lnTo>
                    <a:pt x="175101" y="180288"/>
                  </a:lnTo>
                  <a:lnTo>
                    <a:pt x="175385" y="185922"/>
                  </a:lnTo>
                  <a:lnTo>
                    <a:pt x="175692" y="191556"/>
                  </a:lnTo>
                  <a:lnTo>
                    <a:pt x="176022" y="197190"/>
                  </a:lnTo>
                  <a:lnTo>
                    <a:pt x="176377" y="202824"/>
                  </a:lnTo>
                  <a:lnTo>
                    <a:pt x="176762" y="208458"/>
                  </a:lnTo>
                  <a:lnTo>
                    <a:pt x="177173" y="214092"/>
                  </a:lnTo>
                  <a:lnTo>
                    <a:pt x="177608" y="219726"/>
                  </a:lnTo>
                  <a:lnTo>
                    <a:pt x="178067" y="225360"/>
                  </a:lnTo>
                  <a:lnTo>
                    <a:pt x="178551" y="230994"/>
                  </a:lnTo>
                  <a:lnTo>
                    <a:pt x="179059" y="236628"/>
                  </a:lnTo>
                  <a:lnTo>
                    <a:pt x="179590" y="242262"/>
                  </a:lnTo>
                  <a:lnTo>
                    <a:pt x="180148" y="247896"/>
                  </a:lnTo>
                  <a:lnTo>
                    <a:pt x="180728" y="253530"/>
                  </a:lnTo>
                  <a:lnTo>
                    <a:pt x="181331" y="259164"/>
                  </a:lnTo>
                  <a:lnTo>
                    <a:pt x="181954" y="264799"/>
                  </a:lnTo>
                  <a:lnTo>
                    <a:pt x="182600" y="270433"/>
                  </a:lnTo>
                  <a:lnTo>
                    <a:pt x="183268" y="276067"/>
                  </a:lnTo>
                  <a:lnTo>
                    <a:pt x="183959" y="281701"/>
                  </a:lnTo>
                  <a:lnTo>
                    <a:pt x="184678" y="287335"/>
                  </a:lnTo>
                  <a:lnTo>
                    <a:pt x="185422" y="292969"/>
                  </a:lnTo>
                  <a:lnTo>
                    <a:pt x="186193" y="298603"/>
                  </a:lnTo>
                  <a:lnTo>
                    <a:pt x="186993" y="304237"/>
                  </a:lnTo>
                  <a:lnTo>
                    <a:pt x="187824" y="309871"/>
                  </a:lnTo>
                  <a:lnTo>
                    <a:pt x="188688" y="315505"/>
                  </a:lnTo>
                  <a:lnTo>
                    <a:pt x="189590" y="321139"/>
                  </a:lnTo>
                  <a:lnTo>
                    <a:pt x="190536" y="326773"/>
                  </a:lnTo>
                  <a:lnTo>
                    <a:pt x="191522" y="332407"/>
                  </a:lnTo>
                  <a:lnTo>
                    <a:pt x="192552" y="338041"/>
                  </a:lnTo>
                  <a:lnTo>
                    <a:pt x="193627" y="343675"/>
                  </a:lnTo>
                  <a:lnTo>
                    <a:pt x="194748" y="349309"/>
                  </a:lnTo>
                  <a:lnTo>
                    <a:pt x="195917" y="354943"/>
                  </a:lnTo>
                  <a:lnTo>
                    <a:pt x="197139" y="360577"/>
                  </a:lnTo>
                  <a:lnTo>
                    <a:pt x="198414" y="366211"/>
                  </a:lnTo>
                  <a:lnTo>
                    <a:pt x="199736" y="371845"/>
                  </a:lnTo>
                  <a:lnTo>
                    <a:pt x="201105" y="377479"/>
                  </a:lnTo>
                  <a:lnTo>
                    <a:pt x="202518" y="383113"/>
                  </a:lnTo>
                  <a:lnTo>
                    <a:pt x="203974" y="388747"/>
                  </a:lnTo>
                  <a:lnTo>
                    <a:pt x="205468" y="394381"/>
                  </a:lnTo>
                  <a:lnTo>
                    <a:pt x="207004" y="400015"/>
                  </a:lnTo>
                  <a:lnTo>
                    <a:pt x="208573" y="405649"/>
                  </a:lnTo>
                  <a:lnTo>
                    <a:pt x="210169" y="411283"/>
                  </a:lnTo>
                  <a:lnTo>
                    <a:pt x="211789" y="416917"/>
                  </a:lnTo>
                  <a:lnTo>
                    <a:pt x="213430" y="422551"/>
                  </a:lnTo>
                  <a:lnTo>
                    <a:pt x="215087" y="428185"/>
                  </a:lnTo>
                  <a:lnTo>
                    <a:pt x="216757" y="433819"/>
                  </a:lnTo>
                  <a:lnTo>
                    <a:pt x="218440" y="439453"/>
                  </a:lnTo>
                  <a:lnTo>
                    <a:pt x="220130" y="445087"/>
                  </a:lnTo>
                  <a:lnTo>
                    <a:pt x="221826" y="450721"/>
                  </a:lnTo>
                  <a:lnTo>
                    <a:pt x="223525" y="456355"/>
                  </a:lnTo>
                  <a:lnTo>
                    <a:pt x="225228" y="461989"/>
                  </a:lnTo>
                  <a:lnTo>
                    <a:pt x="226934" y="467623"/>
                  </a:lnTo>
                  <a:lnTo>
                    <a:pt x="228643" y="473257"/>
                  </a:lnTo>
                  <a:lnTo>
                    <a:pt x="230356" y="478891"/>
                  </a:lnTo>
                  <a:lnTo>
                    <a:pt x="232073" y="484525"/>
                  </a:lnTo>
                  <a:lnTo>
                    <a:pt x="233796" y="490159"/>
                  </a:lnTo>
                  <a:lnTo>
                    <a:pt x="235527" y="495793"/>
                  </a:lnTo>
                  <a:lnTo>
                    <a:pt x="237265" y="501427"/>
                  </a:lnTo>
                  <a:lnTo>
                    <a:pt x="239014" y="507061"/>
                  </a:lnTo>
                  <a:lnTo>
                    <a:pt x="240776" y="512695"/>
                  </a:lnTo>
                  <a:lnTo>
                    <a:pt x="242553" y="518329"/>
                  </a:lnTo>
                  <a:lnTo>
                    <a:pt x="244347" y="523964"/>
                  </a:lnTo>
                  <a:lnTo>
                    <a:pt x="246158" y="529598"/>
                  </a:lnTo>
                  <a:lnTo>
                    <a:pt x="247989" y="535232"/>
                  </a:lnTo>
                  <a:lnTo>
                    <a:pt x="249840" y="540866"/>
                  </a:lnTo>
                  <a:lnTo>
                    <a:pt x="251713" y="546500"/>
                  </a:lnTo>
                  <a:lnTo>
                    <a:pt x="253611" y="552134"/>
                  </a:lnTo>
                  <a:lnTo>
                    <a:pt x="255537" y="557768"/>
                  </a:lnTo>
                  <a:lnTo>
                    <a:pt x="257489" y="563402"/>
                  </a:lnTo>
                  <a:lnTo>
                    <a:pt x="259468" y="569036"/>
                  </a:lnTo>
                  <a:lnTo>
                    <a:pt x="261475" y="574670"/>
                  </a:lnTo>
                  <a:lnTo>
                    <a:pt x="263508" y="580304"/>
                  </a:lnTo>
                  <a:lnTo>
                    <a:pt x="265569" y="585938"/>
                  </a:lnTo>
                  <a:lnTo>
                    <a:pt x="267658" y="591572"/>
                  </a:lnTo>
                  <a:lnTo>
                    <a:pt x="269777" y="597206"/>
                  </a:lnTo>
                  <a:lnTo>
                    <a:pt x="271919" y="602840"/>
                  </a:lnTo>
                  <a:lnTo>
                    <a:pt x="274082" y="608474"/>
                  </a:lnTo>
                  <a:lnTo>
                    <a:pt x="276265" y="614108"/>
                  </a:lnTo>
                  <a:lnTo>
                    <a:pt x="278463" y="619742"/>
                  </a:lnTo>
                  <a:lnTo>
                    <a:pt x="280674" y="625376"/>
                  </a:lnTo>
                  <a:lnTo>
                    <a:pt x="282892" y="631010"/>
                  </a:lnTo>
                  <a:lnTo>
                    <a:pt x="285113" y="636644"/>
                  </a:lnTo>
                  <a:lnTo>
                    <a:pt x="287330" y="642278"/>
                  </a:lnTo>
                  <a:lnTo>
                    <a:pt x="289537" y="647912"/>
                  </a:lnTo>
                  <a:lnTo>
                    <a:pt x="291728" y="653546"/>
                  </a:lnTo>
                  <a:lnTo>
                    <a:pt x="293899" y="659180"/>
                  </a:lnTo>
                  <a:lnTo>
                    <a:pt x="296042" y="664814"/>
                  </a:lnTo>
                  <a:lnTo>
                    <a:pt x="298147" y="670448"/>
                  </a:lnTo>
                  <a:lnTo>
                    <a:pt x="300209" y="676082"/>
                  </a:lnTo>
                  <a:lnTo>
                    <a:pt x="302225" y="681716"/>
                  </a:lnTo>
                  <a:lnTo>
                    <a:pt x="304191" y="687350"/>
                  </a:lnTo>
                  <a:lnTo>
                    <a:pt x="306102" y="692984"/>
                  </a:lnTo>
                  <a:lnTo>
                    <a:pt x="307955" y="698618"/>
                  </a:lnTo>
                  <a:lnTo>
                    <a:pt x="309748" y="704252"/>
                  </a:lnTo>
                  <a:lnTo>
                    <a:pt x="311467" y="709886"/>
                  </a:lnTo>
                  <a:lnTo>
                    <a:pt x="313119" y="715520"/>
                  </a:lnTo>
                  <a:lnTo>
                    <a:pt x="314705" y="721154"/>
                  </a:lnTo>
                  <a:lnTo>
                    <a:pt x="316227" y="726788"/>
                  </a:lnTo>
                  <a:lnTo>
                    <a:pt x="317686" y="732422"/>
                  </a:lnTo>
                  <a:lnTo>
                    <a:pt x="319082" y="738056"/>
                  </a:lnTo>
                  <a:lnTo>
                    <a:pt x="320417" y="743690"/>
                  </a:lnTo>
                  <a:lnTo>
                    <a:pt x="321685" y="749324"/>
                  </a:lnTo>
                  <a:lnTo>
                    <a:pt x="322898" y="754958"/>
                  </a:lnTo>
                  <a:lnTo>
                    <a:pt x="324061" y="760592"/>
                  </a:lnTo>
                  <a:lnTo>
                    <a:pt x="325178" y="766226"/>
                  </a:lnTo>
                  <a:lnTo>
                    <a:pt x="326252" y="771860"/>
                  </a:lnTo>
                  <a:lnTo>
                    <a:pt x="327286" y="777494"/>
                  </a:lnTo>
                  <a:lnTo>
                    <a:pt x="328283" y="783129"/>
                  </a:lnTo>
                  <a:lnTo>
                    <a:pt x="329243" y="788763"/>
                  </a:lnTo>
                  <a:lnTo>
                    <a:pt x="330175" y="794397"/>
                  </a:lnTo>
                  <a:lnTo>
                    <a:pt x="331081" y="800031"/>
                  </a:lnTo>
                  <a:lnTo>
                    <a:pt x="331964" y="805665"/>
                  </a:lnTo>
                  <a:lnTo>
                    <a:pt x="332824" y="811299"/>
                  </a:lnTo>
                  <a:lnTo>
                    <a:pt x="333662" y="816933"/>
                  </a:lnTo>
                  <a:lnTo>
                    <a:pt x="334478" y="822567"/>
                  </a:lnTo>
                  <a:lnTo>
                    <a:pt x="335267" y="828201"/>
                  </a:lnTo>
                  <a:lnTo>
                    <a:pt x="336030" y="833835"/>
                  </a:lnTo>
                  <a:lnTo>
                    <a:pt x="336766" y="839469"/>
                  </a:lnTo>
                  <a:lnTo>
                    <a:pt x="337468" y="845103"/>
                  </a:lnTo>
                  <a:lnTo>
                    <a:pt x="338134" y="850737"/>
                  </a:lnTo>
                  <a:lnTo>
                    <a:pt x="338759" y="856371"/>
                  </a:lnTo>
                  <a:lnTo>
                    <a:pt x="339332" y="862005"/>
                  </a:lnTo>
                  <a:lnTo>
                    <a:pt x="339842" y="867639"/>
                  </a:lnTo>
                  <a:lnTo>
                    <a:pt x="340290" y="873273"/>
                  </a:lnTo>
                  <a:lnTo>
                    <a:pt x="340670" y="878907"/>
                  </a:lnTo>
                  <a:lnTo>
                    <a:pt x="340975" y="884541"/>
                  </a:lnTo>
                  <a:lnTo>
                    <a:pt x="341201" y="890175"/>
                  </a:lnTo>
                  <a:lnTo>
                    <a:pt x="341343" y="895809"/>
                  </a:lnTo>
                  <a:lnTo>
                    <a:pt x="341388" y="901443"/>
                  </a:lnTo>
                  <a:lnTo>
                    <a:pt x="341332" y="907077"/>
                  </a:lnTo>
                  <a:lnTo>
                    <a:pt x="341184" y="912711"/>
                  </a:lnTo>
                  <a:lnTo>
                    <a:pt x="340944" y="918345"/>
                  </a:lnTo>
                  <a:lnTo>
                    <a:pt x="340613" y="923979"/>
                  </a:lnTo>
                  <a:lnTo>
                    <a:pt x="340194" y="929613"/>
                  </a:lnTo>
                  <a:lnTo>
                    <a:pt x="339691" y="935247"/>
                  </a:lnTo>
                  <a:lnTo>
                    <a:pt x="339097" y="940881"/>
                  </a:lnTo>
                  <a:lnTo>
                    <a:pt x="338426" y="946515"/>
                  </a:lnTo>
                  <a:lnTo>
                    <a:pt x="337691" y="952149"/>
                  </a:lnTo>
                  <a:lnTo>
                    <a:pt x="336898" y="957783"/>
                  </a:lnTo>
                  <a:lnTo>
                    <a:pt x="336055" y="963417"/>
                  </a:lnTo>
                  <a:lnTo>
                    <a:pt x="335170" y="969051"/>
                  </a:lnTo>
                  <a:lnTo>
                    <a:pt x="334251" y="974685"/>
                  </a:lnTo>
                  <a:lnTo>
                    <a:pt x="333302" y="980319"/>
                  </a:lnTo>
                  <a:lnTo>
                    <a:pt x="332337" y="985953"/>
                  </a:lnTo>
                  <a:lnTo>
                    <a:pt x="331362" y="991587"/>
                  </a:lnTo>
                  <a:lnTo>
                    <a:pt x="330383" y="997221"/>
                  </a:lnTo>
                  <a:lnTo>
                    <a:pt x="329406" y="1002855"/>
                  </a:lnTo>
                  <a:lnTo>
                    <a:pt x="328435" y="1008489"/>
                  </a:lnTo>
                  <a:lnTo>
                    <a:pt x="327474" y="1014123"/>
                  </a:lnTo>
                  <a:lnTo>
                    <a:pt x="326528" y="1019757"/>
                  </a:lnTo>
                  <a:lnTo>
                    <a:pt x="325598" y="1025391"/>
                  </a:lnTo>
                  <a:lnTo>
                    <a:pt x="324684" y="1031025"/>
                  </a:lnTo>
                  <a:lnTo>
                    <a:pt x="323783" y="1036659"/>
                  </a:lnTo>
                  <a:lnTo>
                    <a:pt x="322897" y="1042294"/>
                  </a:lnTo>
                  <a:lnTo>
                    <a:pt x="322021" y="1047928"/>
                  </a:lnTo>
                  <a:lnTo>
                    <a:pt x="321153" y="1053562"/>
                  </a:lnTo>
                  <a:lnTo>
                    <a:pt x="320290" y="1059196"/>
                  </a:lnTo>
                  <a:lnTo>
                    <a:pt x="319423" y="1064830"/>
                  </a:lnTo>
                  <a:lnTo>
                    <a:pt x="318548" y="1070464"/>
                  </a:lnTo>
                  <a:lnTo>
                    <a:pt x="317660" y="1076098"/>
                  </a:lnTo>
                  <a:lnTo>
                    <a:pt x="316753" y="1081732"/>
                  </a:lnTo>
                  <a:lnTo>
                    <a:pt x="315822" y="1087366"/>
                  </a:lnTo>
                  <a:lnTo>
                    <a:pt x="314858" y="1093000"/>
                  </a:lnTo>
                  <a:lnTo>
                    <a:pt x="313851" y="1098634"/>
                  </a:lnTo>
                  <a:lnTo>
                    <a:pt x="312803" y="1104268"/>
                  </a:lnTo>
                  <a:lnTo>
                    <a:pt x="311708" y="1109902"/>
                  </a:lnTo>
                  <a:lnTo>
                    <a:pt x="310566" y="1115536"/>
                  </a:lnTo>
                  <a:lnTo>
                    <a:pt x="309374" y="1121170"/>
                  </a:lnTo>
                  <a:lnTo>
                    <a:pt x="308130" y="1126804"/>
                  </a:lnTo>
                  <a:lnTo>
                    <a:pt x="306833" y="1132438"/>
                  </a:lnTo>
                  <a:lnTo>
                    <a:pt x="305480" y="1138072"/>
                  </a:lnTo>
                  <a:lnTo>
                    <a:pt x="304083" y="1143706"/>
                  </a:lnTo>
                  <a:lnTo>
                    <a:pt x="302643" y="1149340"/>
                  </a:lnTo>
                  <a:lnTo>
                    <a:pt x="301165" y="1154974"/>
                  </a:lnTo>
                  <a:lnTo>
                    <a:pt x="299654" y="1160608"/>
                  </a:lnTo>
                  <a:lnTo>
                    <a:pt x="298115" y="1166242"/>
                  </a:lnTo>
                  <a:lnTo>
                    <a:pt x="296550" y="1171876"/>
                  </a:lnTo>
                  <a:lnTo>
                    <a:pt x="294967" y="1177510"/>
                  </a:lnTo>
                  <a:lnTo>
                    <a:pt x="293372" y="1183144"/>
                  </a:lnTo>
                  <a:lnTo>
                    <a:pt x="291770" y="1188778"/>
                  </a:lnTo>
                  <a:lnTo>
                    <a:pt x="290164" y="1194412"/>
                  </a:lnTo>
                  <a:lnTo>
                    <a:pt x="288558" y="1200046"/>
                  </a:lnTo>
                  <a:lnTo>
                    <a:pt x="286953" y="1205680"/>
                  </a:lnTo>
                  <a:lnTo>
                    <a:pt x="285353" y="1211314"/>
                  </a:lnTo>
                  <a:lnTo>
                    <a:pt x="283758" y="1216948"/>
                  </a:lnTo>
                  <a:lnTo>
                    <a:pt x="282170" y="1222582"/>
                  </a:lnTo>
                  <a:lnTo>
                    <a:pt x="280588" y="1228216"/>
                  </a:lnTo>
                  <a:lnTo>
                    <a:pt x="279013" y="1233850"/>
                  </a:lnTo>
                  <a:lnTo>
                    <a:pt x="277445" y="1239484"/>
                  </a:lnTo>
                  <a:lnTo>
                    <a:pt x="275883" y="1245118"/>
                  </a:lnTo>
                  <a:lnTo>
                    <a:pt x="274328" y="1250752"/>
                  </a:lnTo>
                  <a:lnTo>
                    <a:pt x="272780" y="1256386"/>
                  </a:lnTo>
                  <a:lnTo>
                    <a:pt x="271240" y="1262020"/>
                  </a:lnTo>
                  <a:lnTo>
                    <a:pt x="269707" y="1267654"/>
                  </a:lnTo>
                  <a:lnTo>
                    <a:pt x="268182" y="1273288"/>
                  </a:lnTo>
                  <a:lnTo>
                    <a:pt x="266666" y="1278922"/>
                  </a:lnTo>
                  <a:lnTo>
                    <a:pt x="265160" y="1284556"/>
                  </a:lnTo>
                  <a:lnTo>
                    <a:pt x="263669" y="1290190"/>
                  </a:lnTo>
                  <a:lnTo>
                    <a:pt x="262191" y="1295824"/>
                  </a:lnTo>
                  <a:lnTo>
                    <a:pt x="260729" y="1301458"/>
                  </a:lnTo>
                  <a:lnTo>
                    <a:pt x="259283" y="1307093"/>
                  </a:lnTo>
                  <a:lnTo>
                    <a:pt x="257856" y="1312727"/>
                  </a:lnTo>
                  <a:lnTo>
                    <a:pt x="256447" y="1318361"/>
                  </a:lnTo>
                  <a:lnTo>
                    <a:pt x="255060" y="1323995"/>
                  </a:lnTo>
                  <a:lnTo>
                    <a:pt x="253699" y="1329629"/>
                  </a:lnTo>
                  <a:lnTo>
                    <a:pt x="252361" y="1335263"/>
                  </a:lnTo>
                  <a:lnTo>
                    <a:pt x="251047" y="1340897"/>
                  </a:lnTo>
                  <a:lnTo>
                    <a:pt x="249759" y="1346531"/>
                  </a:lnTo>
                  <a:lnTo>
                    <a:pt x="248495" y="1352165"/>
                  </a:lnTo>
                  <a:lnTo>
                    <a:pt x="247258" y="1357799"/>
                  </a:lnTo>
                  <a:lnTo>
                    <a:pt x="246048" y="1363433"/>
                  </a:lnTo>
                  <a:lnTo>
                    <a:pt x="244870" y="1369067"/>
                  </a:lnTo>
                  <a:lnTo>
                    <a:pt x="243719" y="1374701"/>
                  </a:lnTo>
                  <a:lnTo>
                    <a:pt x="242595" y="1380335"/>
                  </a:lnTo>
                  <a:lnTo>
                    <a:pt x="241498" y="1385969"/>
                  </a:lnTo>
                  <a:lnTo>
                    <a:pt x="240428" y="1391603"/>
                  </a:lnTo>
                  <a:lnTo>
                    <a:pt x="239385" y="1397237"/>
                  </a:lnTo>
                  <a:lnTo>
                    <a:pt x="238371" y="1402871"/>
                  </a:lnTo>
                  <a:lnTo>
                    <a:pt x="237386" y="1408505"/>
                  </a:lnTo>
                  <a:lnTo>
                    <a:pt x="236427" y="1414139"/>
                  </a:lnTo>
                  <a:lnTo>
                    <a:pt x="235493" y="1419773"/>
                  </a:lnTo>
                  <a:lnTo>
                    <a:pt x="234583" y="1425407"/>
                  </a:lnTo>
                  <a:lnTo>
                    <a:pt x="233696" y="1431041"/>
                  </a:lnTo>
                  <a:lnTo>
                    <a:pt x="232831" y="1436675"/>
                  </a:lnTo>
                  <a:lnTo>
                    <a:pt x="231988" y="1442309"/>
                  </a:lnTo>
                  <a:lnTo>
                    <a:pt x="231167" y="1447943"/>
                  </a:lnTo>
                  <a:lnTo>
                    <a:pt x="230363" y="1453577"/>
                  </a:lnTo>
                  <a:lnTo>
                    <a:pt x="229574" y="1459211"/>
                  </a:lnTo>
                  <a:lnTo>
                    <a:pt x="228799" y="1464845"/>
                  </a:lnTo>
                  <a:lnTo>
                    <a:pt x="228036" y="1470479"/>
                  </a:lnTo>
                  <a:lnTo>
                    <a:pt x="227283" y="1476113"/>
                  </a:lnTo>
                  <a:lnTo>
                    <a:pt x="226540" y="1481747"/>
                  </a:lnTo>
                  <a:lnTo>
                    <a:pt x="225802" y="1487381"/>
                  </a:lnTo>
                  <a:lnTo>
                    <a:pt x="225069" y="1493015"/>
                  </a:lnTo>
                  <a:lnTo>
                    <a:pt x="224338" y="1498649"/>
                  </a:lnTo>
                  <a:lnTo>
                    <a:pt x="223609" y="1504283"/>
                  </a:lnTo>
                  <a:lnTo>
                    <a:pt x="222880" y="1509917"/>
                  </a:lnTo>
                  <a:lnTo>
                    <a:pt x="222151" y="1515551"/>
                  </a:lnTo>
                  <a:lnTo>
                    <a:pt x="221419" y="1521185"/>
                  </a:lnTo>
                  <a:lnTo>
                    <a:pt x="220686" y="1526819"/>
                  </a:lnTo>
                  <a:lnTo>
                    <a:pt x="219951" y="1532453"/>
                  </a:lnTo>
                  <a:lnTo>
                    <a:pt x="219214" y="1538087"/>
                  </a:lnTo>
                  <a:lnTo>
                    <a:pt x="218476" y="1543721"/>
                  </a:lnTo>
                  <a:lnTo>
                    <a:pt x="217737" y="1549355"/>
                  </a:lnTo>
                  <a:lnTo>
                    <a:pt x="216998" y="1554989"/>
                  </a:lnTo>
                  <a:lnTo>
                    <a:pt x="216260" y="1560623"/>
                  </a:lnTo>
                  <a:lnTo>
                    <a:pt x="215525" y="1566258"/>
                  </a:lnTo>
                  <a:lnTo>
                    <a:pt x="214792" y="1571892"/>
                  </a:lnTo>
                  <a:lnTo>
                    <a:pt x="214064" y="1577526"/>
                  </a:lnTo>
                  <a:lnTo>
                    <a:pt x="213341" y="1583160"/>
                  </a:lnTo>
                  <a:lnTo>
                    <a:pt x="212623" y="1588794"/>
                  </a:lnTo>
                  <a:lnTo>
                    <a:pt x="211911" y="1594428"/>
                  </a:lnTo>
                  <a:lnTo>
                    <a:pt x="211206" y="1600062"/>
                  </a:lnTo>
                  <a:lnTo>
                    <a:pt x="210508" y="1605696"/>
                  </a:lnTo>
                  <a:lnTo>
                    <a:pt x="209815" y="1611330"/>
                  </a:lnTo>
                  <a:lnTo>
                    <a:pt x="209127" y="1616964"/>
                  </a:lnTo>
                  <a:lnTo>
                    <a:pt x="208444" y="1622598"/>
                  </a:lnTo>
                  <a:lnTo>
                    <a:pt x="207765" y="1628232"/>
                  </a:lnTo>
                  <a:lnTo>
                    <a:pt x="207088" y="1633866"/>
                  </a:lnTo>
                  <a:lnTo>
                    <a:pt x="206412" y="1639500"/>
                  </a:lnTo>
                  <a:lnTo>
                    <a:pt x="205736" y="1645134"/>
                  </a:lnTo>
                  <a:lnTo>
                    <a:pt x="205059" y="1650768"/>
                  </a:lnTo>
                  <a:lnTo>
                    <a:pt x="204378" y="1656402"/>
                  </a:lnTo>
                  <a:lnTo>
                    <a:pt x="203694" y="1662036"/>
                  </a:lnTo>
                  <a:lnTo>
                    <a:pt x="203005" y="1667670"/>
                  </a:lnTo>
                  <a:lnTo>
                    <a:pt x="202310" y="1673304"/>
                  </a:lnTo>
                  <a:lnTo>
                    <a:pt x="201609" y="1678938"/>
                  </a:lnTo>
                  <a:lnTo>
                    <a:pt x="200900" y="1684572"/>
                  </a:lnTo>
                  <a:lnTo>
                    <a:pt x="200186" y="1690206"/>
                  </a:lnTo>
                  <a:lnTo>
                    <a:pt x="199466" y="1695840"/>
                  </a:lnTo>
                  <a:lnTo>
                    <a:pt x="198740" y="1701474"/>
                  </a:lnTo>
                  <a:lnTo>
                    <a:pt x="198009" y="1707108"/>
                  </a:lnTo>
                  <a:lnTo>
                    <a:pt x="197274" y="1712742"/>
                  </a:lnTo>
                  <a:lnTo>
                    <a:pt x="196536" y="1718376"/>
                  </a:lnTo>
                  <a:lnTo>
                    <a:pt x="195798" y="1724010"/>
                  </a:lnTo>
                  <a:lnTo>
                    <a:pt x="195060" y="1729644"/>
                  </a:lnTo>
                  <a:lnTo>
                    <a:pt x="194326" y="1735278"/>
                  </a:lnTo>
                  <a:lnTo>
                    <a:pt x="193596" y="1740912"/>
                  </a:lnTo>
                  <a:lnTo>
                    <a:pt x="192872" y="1746546"/>
                  </a:lnTo>
                  <a:lnTo>
                    <a:pt x="192160" y="1752180"/>
                  </a:lnTo>
                  <a:lnTo>
                    <a:pt x="191461" y="1757814"/>
                  </a:lnTo>
                  <a:lnTo>
                    <a:pt x="190778" y="1763448"/>
                  </a:lnTo>
                  <a:lnTo>
                    <a:pt x="190114" y="1769082"/>
                  </a:lnTo>
                  <a:lnTo>
                    <a:pt x="189470" y="1774716"/>
                  </a:lnTo>
                  <a:lnTo>
                    <a:pt x="188849" y="1780350"/>
                  </a:lnTo>
                  <a:lnTo>
                    <a:pt x="188255" y="1785984"/>
                  </a:lnTo>
                  <a:lnTo>
                    <a:pt x="187694" y="1791618"/>
                  </a:lnTo>
                  <a:lnTo>
                    <a:pt x="187166" y="1797252"/>
                  </a:lnTo>
                  <a:lnTo>
                    <a:pt x="186672" y="1802886"/>
                  </a:lnTo>
                  <a:lnTo>
                    <a:pt x="186211" y="1808520"/>
                  </a:lnTo>
                  <a:lnTo>
                    <a:pt x="185786" y="1814154"/>
                  </a:lnTo>
                  <a:lnTo>
                    <a:pt x="185397" y="1819788"/>
                  </a:lnTo>
                  <a:lnTo>
                    <a:pt x="185044" y="1825423"/>
                  </a:lnTo>
                  <a:lnTo>
                    <a:pt x="184733" y="1831057"/>
                  </a:lnTo>
                  <a:lnTo>
                    <a:pt x="184455" y="1836691"/>
                  </a:lnTo>
                  <a:lnTo>
                    <a:pt x="184209" y="1842325"/>
                  </a:lnTo>
                  <a:lnTo>
                    <a:pt x="183993" y="1847959"/>
                  </a:lnTo>
                  <a:lnTo>
                    <a:pt x="183803" y="1853593"/>
                  </a:lnTo>
                  <a:lnTo>
                    <a:pt x="183638" y="1859227"/>
                  </a:lnTo>
                  <a:lnTo>
                    <a:pt x="183493" y="1864861"/>
                  </a:lnTo>
                  <a:lnTo>
                    <a:pt x="183367" y="1870495"/>
                  </a:lnTo>
                  <a:lnTo>
                    <a:pt x="183254" y="1876129"/>
                  </a:lnTo>
                  <a:lnTo>
                    <a:pt x="183149" y="1881763"/>
                  </a:lnTo>
                  <a:lnTo>
                    <a:pt x="183048" y="1887397"/>
                  </a:lnTo>
                  <a:lnTo>
                    <a:pt x="182949" y="1893031"/>
                  </a:lnTo>
                  <a:lnTo>
                    <a:pt x="182848" y="1898665"/>
                  </a:lnTo>
                  <a:lnTo>
                    <a:pt x="182743" y="1904299"/>
                  </a:lnTo>
                  <a:lnTo>
                    <a:pt x="182628" y="1909933"/>
                  </a:lnTo>
                  <a:lnTo>
                    <a:pt x="182504" y="1915567"/>
                  </a:lnTo>
                  <a:lnTo>
                    <a:pt x="182368" y="1921201"/>
                  </a:lnTo>
                  <a:lnTo>
                    <a:pt x="182220" y="1926835"/>
                  </a:lnTo>
                  <a:lnTo>
                    <a:pt x="182058" y="1932469"/>
                  </a:lnTo>
                  <a:lnTo>
                    <a:pt x="181884" y="1938103"/>
                  </a:lnTo>
                  <a:lnTo>
                    <a:pt x="181695" y="1943737"/>
                  </a:lnTo>
                  <a:lnTo>
                    <a:pt x="181493" y="1949371"/>
                  </a:lnTo>
                  <a:lnTo>
                    <a:pt x="181280" y="1955005"/>
                  </a:lnTo>
                  <a:lnTo>
                    <a:pt x="181057" y="1960639"/>
                  </a:lnTo>
                  <a:lnTo>
                    <a:pt x="180826" y="1966273"/>
                  </a:lnTo>
                  <a:lnTo>
                    <a:pt x="180589" y="1971907"/>
                  </a:lnTo>
                  <a:lnTo>
                    <a:pt x="180347" y="1977541"/>
                  </a:lnTo>
                  <a:lnTo>
                    <a:pt x="180101" y="1983175"/>
                  </a:lnTo>
                  <a:lnTo>
                    <a:pt x="179855" y="1988809"/>
                  </a:lnTo>
                  <a:lnTo>
                    <a:pt x="179609" y="1994443"/>
                  </a:lnTo>
                  <a:lnTo>
                    <a:pt x="179366" y="2000077"/>
                  </a:lnTo>
                  <a:lnTo>
                    <a:pt x="179126" y="2005711"/>
                  </a:lnTo>
                  <a:lnTo>
                    <a:pt x="178891" y="2011345"/>
                  </a:lnTo>
                  <a:lnTo>
                    <a:pt x="178661" y="2016979"/>
                  </a:lnTo>
                  <a:lnTo>
                    <a:pt x="178438" y="2022613"/>
                  </a:lnTo>
                  <a:lnTo>
                    <a:pt x="178222" y="2028247"/>
                  </a:lnTo>
                  <a:lnTo>
                    <a:pt x="178013" y="2033881"/>
                  </a:lnTo>
                  <a:lnTo>
                    <a:pt x="177811" y="2039515"/>
                  </a:lnTo>
                  <a:lnTo>
                    <a:pt x="177616" y="2045149"/>
                  </a:lnTo>
                  <a:lnTo>
                    <a:pt x="177428" y="2050783"/>
                  </a:lnTo>
                  <a:lnTo>
                    <a:pt x="177246" y="2056417"/>
                  </a:lnTo>
                  <a:lnTo>
                    <a:pt x="177071" y="2062051"/>
                  </a:lnTo>
                  <a:lnTo>
                    <a:pt x="176902" y="2067685"/>
                  </a:lnTo>
                  <a:lnTo>
                    <a:pt x="176739" y="2073319"/>
                  </a:lnTo>
                  <a:lnTo>
                    <a:pt x="176581" y="2078953"/>
                  </a:lnTo>
                  <a:lnTo>
                    <a:pt x="176427" y="2084588"/>
                  </a:lnTo>
                  <a:lnTo>
                    <a:pt x="176278" y="2090222"/>
                  </a:lnTo>
                  <a:lnTo>
                    <a:pt x="176133" y="2095856"/>
                  </a:lnTo>
                  <a:lnTo>
                    <a:pt x="175993" y="2101490"/>
                  </a:lnTo>
                  <a:lnTo>
                    <a:pt x="175856" y="2107124"/>
                  </a:lnTo>
                  <a:lnTo>
                    <a:pt x="175723" y="2112758"/>
                  </a:lnTo>
                  <a:lnTo>
                    <a:pt x="175593" y="2118392"/>
                  </a:lnTo>
                  <a:lnTo>
                    <a:pt x="175466" y="2124026"/>
                  </a:lnTo>
                  <a:lnTo>
                    <a:pt x="175341" y="2129660"/>
                  </a:lnTo>
                  <a:lnTo>
                    <a:pt x="175220" y="2135294"/>
                  </a:lnTo>
                  <a:lnTo>
                    <a:pt x="175102" y="2140928"/>
                  </a:lnTo>
                  <a:lnTo>
                    <a:pt x="174986" y="2146562"/>
                  </a:lnTo>
                  <a:lnTo>
                    <a:pt x="174872" y="2152196"/>
                  </a:lnTo>
                  <a:lnTo>
                    <a:pt x="174761" y="2157830"/>
                  </a:lnTo>
                  <a:lnTo>
                    <a:pt x="174652" y="2163464"/>
                  </a:lnTo>
                  <a:lnTo>
                    <a:pt x="174545" y="2169098"/>
                  </a:lnTo>
                  <a:lnTo>
                    <a:pt x="174440" y="2174732"/>
                  </a:lnTo>
                  <a:lnTo>
                    <a:pt x="174337" y="2180366"/>
                  </a:lnTo>
                  <a:lnTo>
                    <a:pt x="174237" y="2186000"/>
                  </a:lnTo>
                  <a:lnTo>
                    <a:pt x="174138" y="2191634"/>
                  </a:lnTo>
                  <a:lnTo>
                    <a:pt x="174042" y="2197268"/>
                  </a:lnTo>
                  <a:lnTo>
                    <a:pt x="173948" y="2202902"/>
                  </a:lnTo>
                  <a:lnTo>
                    <a:pt x="173857" y="2208536"/>
                  </a:lnTo>
                  <a:lnTo>
                    <a:pt x="173769" y="2214170"/>
                  </a:lnTo>
                  <a:lnTo>
                    <a:pt x="173684" y="2219804"/>
                  </a:lnTo>
                  <a:lnTo>
                    <a:pt x="173602" y="2225438"/>
                  </a:lnTo>
                  <a:lnTo>
                    <a:pt x="173523" y="2231072"/>
                  </a:lnTo>
                  <a:lnTo>
                    <a:pt x="173448" y="2236706"/>
                  </a:lnTo>
                  <a:lnTo>
                    <a:pt x="173376" y="2242340"/>
                  </a:lnTo>
                  <a:lnTo>
                    <a:pt x="173309" y="2247974"/>
                  </a:lnTo>
                  <a:lnTo>
                    <a:pt x="173246" y="2253608"/>
                  </a:lnTo>
                  <a:lnTo>
                    <a:pt x="173189" y="2259242"/>
                  </a:lnTo>
                  <a:lnTo>
                    <a:pt x="173135" y="2264876"/>
                  </a:lnTo>
                  <a:lnTo>
                    <a:pt x="173087" y="2270510"/>
                  </a:lnTo>
                  <a:lnTo>
                    <a:pt x="173044" y="2276144"/>
                  </a:lnTo>
                  <a:lnTo>
                    <a:pt x="173005" y="2281778"/>
                  </a:lnTo>
                  <a:lnTo>
                    <a:pt x="172971" y="2287412"/>
                  </a:lnTo>
                  <a:lnTo>
                    <a:pt x="172943" y="2293046"/>
                  </a:lnTo>
                  <a:lnTo>
                    <a:pt x="172920" y="2298680"/>
                  </a:lnTo>
                  <a:lnTo>
                    <a:pt x="172901" y="2304314"/>
                  </a:lnTo>
                  <a:lnTo>
                    <a:pt x="172887" y="2309948"/>
                  </a:lnTo>
                  <a:lnTo>
                    <a:pt x="172877" y="2315582"/>
                  </a:lnTo>
                  <a:lnTo>
                    <a:pt x="172870" y="2321216"/>
                  </a:lnTo>
                  <a:lnTo>
                    <a:pt x="172867" y="2326850"/>
                  </a:lnTo>
                  <a:lnTo>
                    <a:pt x="172868" y="2332484"/>
                  </a:lnTo>
                  <a:lnTo>
                    <a:pt x="172871" y="2338118"/>
                  </a:lnTo>
                  <a:lnTo>
                    <a:pt x="172877" y="2343753"/>
                  </a:lnTo>
                  <a:lnTo>
                    <a:pt x="172884" y="2349387"/>
                  </a:lnTo>
                  <a:lnTo>
                    <a:pt x="172892" y="2355021"/>
                  </a:lnTo>
                  <a:lnTo>
                    <a:pt x="172901" y="2360655"/>
                  </a:lnTo>
                  <a:lnTo>
                    <a:pt x="172910" y="2366289"/>
                  </a:lnTo>
                  <a:lnTo>
                    <a:pt x="172918" y="2371923"/>
                  </a:lnTo>
                  <a:lnTo>
                    <a:pt x="172926" y="2377557"/>
                  </a:lnTo>
                  <a:lnTo>
                    <a:pt x="172931" y="2383191"/>
                  </a:lnTo>
                  <a:lnTo>
                    <a:pt x="172935" y="2388825"/>
                  </a:lnTo>
                  <a:lnTo>
                    <a:pt x="172937" y="2394459"/>
                  </a:lnTo>
                  <a:lnTo>
                    <a:pt x="172935" y="2400093"/>
                  </a:lnTo>
                  <a:lnTo>
                    <a:pt x="172931" y="2405727"/>
                  </a:lnTo>
                  <a:lnTo>
                    <a:pt x="172923" y="2411361"/>
                  </a:lnTo>
                  <a:lnTo>
                    <a:pt x="172912" y="2416995"/>
                  </a:lnTo>
                  <a:lnTo>
                    <a:pt x="172897" y="2422629"/>
                  </a:lnTo>
                  <a:lnTo>
                    <a:pt x="172879" y="2428263"/>
                  </a:lnTo>
                  <a:lnTo>
                    <a:pt x="172858" y="2433897"/>
                  </a:lnTo>
                  <a:lnTo>
                    <a:pt x="172835" y="2439531"/>
                  </a:lnTo>
                  <a:lnTo>
                    <a:pt x="172809" y="2445165"/>
                  </a:lnTo>
                  <a:lnTo>
                    <a:pt x="172782" y="2450799"/>
                  </a:lnTo>
                  <a:lnTo>
                    <a:pt x="172754" y="2456433"/>
                  </a:lnTo>
                  <a:lnTo>
                    <a:pt x="172727" y="2462067"/>
                  </a:lnTo>
                  <a:lnTo>
                    <a:pt x="172701" y="2467701"/>
                  </a:lnTo>
                  <a:lnTo>
                    <a:pt x="172678" y="2473335"/>
                  </a:lnTo>
                  <a:lnTo>
                    <a:pt x="172658" y="2478969"/>
                  </a:lnTo>
                  <a:lnTo>
                    <a:pt x="172643" y="2484603"/>
                  </a:lnTo>
                  <a:lnTo>
                    <a:pt x="172635" y="2490237"/>
                  </a:lnTo>
                  <a:lnTo>
                    <a:pt x="172634" y="2495871"/>
                  </a:lnTo>
                  <a:lnTo>
                    <a:pt x="172641" y="2501505"/>
                  </a:lnTo>
                  <a:lnTo>
                    <a:pt x="172656" y="2507139"/>
                  </a:lnTo>
                  <a:lnTo>
                    <a:pt x="172681" y="2512773"/>
                  </a:lnTo>
                  <a:lnTo>
                    <a:pt x="172715" y="2518407"/>
                  </a:lnTo>
                  <a:lnTo>
                    <a:pt x="172761" y="2524041"/>
                  </a:lnTo>
                  <a:lnTo>
                    <a:pt x="172817" y="2529675"/>
                  </a:lnTo>
                  <a:lnTo>
                    <a:pt x="172882" y="2535309"/>
                  </a:lnTo>
                  <a:lnTo>
                    <a:pt x="172957" y="2540943"/>
                  </a:lnTo>
                  <a:lnTo>
                    <a:pt x="173039" y="2546577"/>
                  </a:lnTo>
                  <a:lnTo>
                    <a:pt x="173128" y="2552211"/>
                  </a:lnTo>
                  <a:lnTo>
                    <a:pt x="173222" y="2557845"/>
                  </a:lnTo>
                  <a:lnTo>
                    <a:pt x="173321" y="2563479"/>
                  </a:lnTo>
                  <a:lnTo>
                    <a:pt x="173421" y="2569113"/>
                  </a:lnTo>
                  <a:lnTo>
                    <a:pt x="173522" y="2574747"/>
                  </a:lnTo>
                  <a:lnTo>
                    <a:pt x="173621" y="2580381"/>
                  </a:lnTo>
                  <a:lnTo>
                    <a:pt x="173716" y="2586015"/>
                  </a:lnTo>
                  <a:lnTo>
                    <a:pt x="173806" y="2591649"/>
                  </a:lnTo>
                  <a:lnTo>
                    <a:pt x="173888" y="2597283"/>
                  </a:lnTo>
                  <a:lnTo>
                    <a:pt x="173961" y="2602917"/>
                  </a:lnTo>
                  <a:lnTo>
                    <a:pt x="174023" y="2608552"/>
                  </a:lnTo>
                  <a:lnTo>
                    <a:pt x="174073" y="2614186"/>
                  </a:lnTo>
                  <a:lnTo>
                    <a:pt x="174111" y="2619820"/>
                  </a:lnTo>
                  <a:lnTo>
                    <a:pt x="174136" y="2625454"/>
                  </a:lnTo>
                  <a:lnTo>
                    <a:pt x="174147" y="2631088"/>
                  </a:lnTo>
                  <a:lnTo>
                    <a:pt x="174145" y="2636722"/>
                  </a:lnTo>
                  <a:lnTo>
                    <a:pt x="174126" y="2642356"/>
                  </a:lnTo>
                  <a:lnTo>
                    <a:pt x="174094" y="2647990"/>
                  </a:lnTo>
                  <a:lnTo>
                    <a:pt x="174048" y="2653624"/>
                  </a:lnTo>
                  <a:lnTo>
                    <a:pt x="173990" y="2659258"/>
                  </a:lnTo>
                  <a:lnTo>
                    <a:pt x="173921" y="2664892"/>
                  </a:lnTo>
                  <a:lnTo>
                    <a:pt x="173841" y="2670526"/>
                  </a:lnTo>
                  <a:lnTo>
                    <a:pt x="173750" y="2676160"/>
                  </a:lnTo>
                  <a:lnTo>
                    <a:pt x="173649" y="2681794"/>
                  </a:lnTo>
                  <a:lnTo>
                    <a:pt x="173541" y="2687428"/>
                  </a:lnTo>
                  <a:lnTo>
                    <a:pt x="173427" y="2693062"/>
                  </a:lnTo>
                  <a:lnTo>
                    <a:pt x="173308" y="2698696"/>
                  </a:lnTo>
                  <a:lnTo>
                    <a:pt x="173185" y="2704330"/>
                  </a:lnTo>
                  <a:lnTo>
                    <a:pt x="173059" y="2709964"/>
                  </a:lnTo>
                  <a:lnTo>
                    <a:pt x="172932" y="2715598"/>
                  </a:lnTo>
                  <a:lnTo>
                    <a:pt x="172804" y="2721232"/>
                  </a:lnTo>
                  <a:lnTo>
                    <a:pt x="172678" y="2726866"/>
                  </a:lnTo>
                  <a:lnTo>
                    <a:pt x="172554" y="2732500"/>
                  </a:lnTo>
                  <a:lnTo>
                    <a:pt x="172433" y="2738134"/>
                  </a:lnTo>
                  <a:lnTo>
                    <a:pt x="172316" y="2743768"/>
                  </a:lnTo>
                  <a:lnTo>
                    <a:pt x="172203" y="2749402"/>
                  </a:lnTo>
                  <a:lnTo>
                    <a:pt x="172097" y="2755036"/>
                  </a:lnTo>
                  <a:lnTo>
                    <a:pt x="171997" y="2760670"/>
                  </a:lnTo>
                  <a:lnTo>
                    <a:pt x="171904" y="2766304"/>
                  </a:lnTo>
                  <a:lnTo>
                    <a:pt x="171817" y="2771938"/>
                  </a:lnTo>
                  <a:lnTo>
                    <a:pt x="171738" y="2777572"/>
                  </a:lnTo>
                  <a:lnTo>
                    <a:pt x="171665" y="2783206"/>
                  </a:lnTo>
                  <a:lnTo>
                    <a:pt x="171599" y="2788840"/>
                  </a:lnTo>
                  <a:lnTo>
                    <a:pt x="171540" y="2794474"/>
                  </a:lnTo>
                  <a:lnTo>
                    <a:pt x="171488" y="2800108"/>
                  </a:lnTo>
                  <a:lnTo>
                    <a:pt x="171441" y="2805742"/>
                  </a:lnTo>
                  <a:lnTo>
                    <a:pt x="171400" y="2811376"/>
                  </a:lnTo>
                  <a:lnTo>
                    <a:pt x="171363" y="2817010"/>
                  </a:lnTo>
                  <a:lnTo>
                    <a:pt x="171330" y="2822644"/>
                  </a:lnTo>
                  <a:lnTo>
                    <a:pt x="171300" y="2828278"/>
                  </a:lnTo>
                  <a:lnTo>
                    <a:pt x="171274" y="2833912"/>
                  </a:lnTo>
                  <a:lnTo>
                    <a:pt x="171251" y="2839546"/>
                  </a:lnTo>
                  <a:lnTo>
                    <a:pt x="171228" y="2845180"/>
                  </a:lnTo>
                  <a:lnTo>
                    <a:pt x="171207" y="2850814"/>
                  </a:lnTo>
                  <a:lnTo>
                    <a:pt x="171187" y="2856448"/>
                  </a:lnTo>
                  <a:lnTo>
                    <a:pt x="171168" y="2862082"/>
                  </a:lnTo>
                  <a:lnTo>
                    <a:pt x="171148" y="2867717"/>
                  </a:lnTo>
                  <a:lnTo>
                    <a:pt x="171129" y="2873351"/>
                  </a:lnTo>
                  <a:lnTo>
                    <a:pt x="171109" y="2878985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8" name="pg38">
              <a:extLst>
                <a:ext uri="{FF2B5EF4-FFF2-40B4-BE49-F238E27FC236}">
                  <a16:creationId xmlns:a16="http://schemas.microsoft.com/office/drawing/2014/main" id="{A61EB8DC-DCB4-D104-0A16-0C739F98CE7B}"/>
                </a:ext>
              </a:extLst>
            </p:cNvPr>
            <p:cNvSpPr/>
            <p:nvPr/>
          </p:nvSpPr>
          <p:spPr>
            <a:xfrm>
              <a:off x="8515144" y="3620769"/>
              <a:ext cx="337184" cy="2907604"/>
            </a:xfrm>
            <a:custGeom>
              <a:avLst/>
              <a:gdLst/>
              <a:ahLst/>
              <a:cxnLst/>
              <a:rect l="0" t="0" r="0" b="0"/>
              <a:pathLst>
                <a:path w="337184" h="2907604">
                  <a:moveTo>
                    <a:pt x="166521" y="2907604"/>
                  </a:moveTo>
                  <a:lnTo>
                    <a:pt x="166386" y="2901914"/>
                  </a:lnTo>
                  <a:lnTo>
                    <a:pt x="166250" y="2896224"/>
                  </a:lnTo>
                  <a:lnTo>
                    <a:pt x="166117" y="2890533"/>
                  </a:lnTo>
                  <a:lnTo>
                    <a:pt x="165985" y="2884843"/>
                  </a:lnTo>
                  <a:lnTo>
                    <a:pt x="165857" y="2879153"/>
                  </a:lnTo>
                  <a:lnTo>
                    <a:pt x="165733" y="2873463"/>
                  </a:lnTo>
                  <a:lnTo>
                    <a:pt x="165614" y="2867773"/>
                  </a:lnTo>
                  <a:lnTo>
                    <a:pt x="165500" y="2862083"/>
                  </a:lnTo>
                  <a:lnTo>
                    <a:pt x="165393" y="2856393"/>
                  </a:lnTo>
                  <a:lnTo>
                    <a:pt x="165292" y="2850703"/>
                  </a:lnTo>
                  <a:lnTo>
                    <a:pt x="165199" y="2845013"/>
                  </a:lnTo>
                  <a:lnTo>
                    <a:pt x="165114" y="2839323"/>
                  </a:lnTo>
                  <a:lnTo>
                    <a:pt x="165039" y="2833633"/>
                  </a:lnTo>
                  <a:lnTo>
                    <a:pt x="164974" y="2827943"/>
                  </a:lnTo>
                  <a:lnTo>
                    <a:pt x="164919" y="2822253"/>
                  </a:lnTo>
                  <a:lnTo>
                    <a:pt x="164874" y="2816563"/>
                  </a:lnTo>
                  <a:lnTo>
                    <a:pt x="164839" y="2810873"/>
                  </a:lnTo>
                  <a:lnTo>
                    <a:pt x="164816" y="2805183"/>
                  </a:lnTo>
                  <a:lnTo>
                    <a:pt x="164805" y="2799493"/>
                  </a:lnTo>
                  <a:lnTo>
                    <a:pt x="164807" y="2793803"/>
                  </a:lnTo>
                  <a:lnTo>
                    <a:pt x="164819" y="2788113"/>
                  </a:lnTo>
                  <a:lnTo>
                    <a:pt x="164842" y="2782423"/>
                  </a:lnTo>
                  <a:lnTo>
                    <a:pt x="164876" y="2776733"/>
                  </a:lnTo>
                  <a:lnTo>
                    <a:pt x="164918" y="2771043"/>
                  </a:lnTo>
                  <a:lnTo>
                    <a:pt x="164970" y="2765353"/>
                  </a:lnTo>
                  <a:lnTo>
                    <a:pt x="165030" y="2759663"/>
                  </a:lnTo>
                  <a:lnTo>
                    <a:pt x="165096" y="2753973"/>
                  </a:lnTo>
                  <a:lnTo>
                    <a:pt x="165168" y="2748283"/>
                  </a:lnTo>
                  <a:lnTo>
                    <a:pt x="165242" y="2742593"/>
                  </a:lnTo>
                  <a:lnTo>
                    <a:pt x="165319" y="2736903"/>
                  </a:lnTo>
                  <a:lnTo>
                    <a:pt x="165397" y="2731213"/>
                  </a:lnTo>
                  <a:lnTo>
                    <a:pt x="165475" y="2725523"/>
                  </a:lnTo>
                  <a:lnTo>
                    <a:pt x="165550" y="2719833"/>
                  </a:lnTo>
                  <a:lnTo>
                    <a:pt x="165623" y="2714143"/>
                  </a:lnTo>
                  <a:lnTo>
                    <a:pt x="165691" y="2708453"/>
                  </a:lnTo>
                  <a:lnTo>
                    <a:pt x="165755" y="2702763"/>
                  </a:lnTo>
                  <a:lnTo>
                    <a:pt x="165815" y="2697073"/>
                  </a:lnTo>
                  <a:lnTo>
                    <a:pt x="165870" y="2691383"/>
                  </a:lnTo>
                  <a:lnTo>
                    <a:pt x="165919" y="2685692"/>
                  </a:lnTo>
                  <a:lnTo>
                    <a:pt x="165963" y="2680002"/>
                  </a:lnTo>
                  <a:lnTo>
                    <a:pt x="166004" y="2674312"/>
                  </a:lnTo>
                  <a:lnTo>
                    <a:pt x="166041" y="2668622"/>
                  </a:lnTo>
                  <a:lnTo>
                    <a:pt x="166076" y="2662932"/>
                  </a:lnTo>
                  <a:lnTo>
                    <a:pt x="166109" y="2657242"/>
                  </a:lnTo>
                  <a:lnTo>
                    <a:pt x="166141" y="2651552"/>
                  </a:lnTo>
                  <a:lnTo>
                    <a:pt x="166173" y="2645862"/>
                  </a:lnTo>
                  <a:lnTo>
                    <a:pt x="166206" y="2640172"/>
                  </a:lnTo>
                  <a:lnTo>
                    <a:pt x="166240" y="2634482"/>
                  </a:lnTo>
                  <a:lnTo>
                    <a:pt x="166275" y="2628792"/>
                  </a:lnTo>
                  <a:lnTo>
                    <a:pt x="166312" y="2623102"/>
                  </a:lnTo>
                  <a:lnTo>
                    <a:pt x="166350" y="2617412"/>
                  </a:lnTo>
                  <a:lnTo>
                    <a:pt x="166388" y="2611722"/>
                  </a:lnTo>
                  <a:lnTo>
                    <a:pt x="166428" y="2606032"/>
                  </a:lnTo>
                  <a:lnTo>
                    <a:pt x="166466" y="2600342"/>
                  </a:lnTo>
                  <a:lnTo>
                    <a:pt x="166503" y="2594652"/>
                  </a:lnTo>
                  <a:lnTo>
                    <a:pt x="166537" y="2588962"/>
                  </a:lnTo>
                  <a:lnTo>
                    <a:pt x="166568" y="2583272"/>
                  </a:lnTo>
                  <a:lnTo>
                    <a:pt x="166594" y="2577582"/>
                  </a:lnTo>
                  <a:lnTo>
                    <a:pt x="166613" y="2571892"/>
                  </a:lnTo>
                  <a:lnTo>
                    <a:pt x="166625" y="2566202"/>
                  </a:lnTo>
                  <a:lnTo>
                    <a:pt x="166629" y="2560512"/>
                  </a:lnTo>
                  <a:lnTo>
                    <a:pt x="166624" y="2554822"/>
                  </a:lnTo>
                  <a:lnTo>
                    <a:pt x="166611" y="2549132"/>
                  </a:lnTo>
                  <a:lnTo>
                    <a:pt x="166588" y="2543442"/>
                  </a:lnTo>
                  <a:lnTo>
                    <a:pt x="166556" y="2537752"/>
                  </a:lnTo>
                  <a:lnTo>
                    <a:pt x="166514" y="2532062"/>
                  </a:lnTo>
                  <a:lnTo>
                    <a:pt x="166464" y="2526372"/>
                  </a:lnTo>
                  <a:lnTo>
                    <a:pt x="166407" y="2520682"/>
                  </a:lnTo>
                  <a:lnTo>
                    <a:pt x="166345" y="2514992"/>
                  </a:lnTo>
                  <a:lnTo>
                    <a:pt x="166277" y="2509302"/>
                  </a:lnTo>
                  <a:lnTo>
                    <a:pt x="166206" y="2503612"/>
                  </a:lnTo>
                  <a:lnTo>
                    <a:pt x="166132" y="2497922"/>
                  </a:lnTo>
                  <a:lnTo>
                    <a:pt x="166058" y="2492232"/>
                  </a:lnTo>
                  <a:lnTo>
                    <a:pt x="165985" y="2486542"/>
                  </a:lnTo>
                  <a:lnTo>
                    <a:pt x="165914" y="2480852"/>
                  </a:lnTo>
                  <a:lnTo>
                    <a:pt x="165847" y="2475161"/>
                  </a:lnTo>
                  <a:lnTo>
                    <a:pt x="165784" y="2469471"/>
                  </a:lnTo>
                  <a:lnTo>
                    <a:pt x="165726" y="2463781"/>
                  </a:lnTo>
                  <a:lnTo>
                    <a:pt x="165676" y="2458091"/>
                  </a:lnTo>
                  <a:lnTo>
                    <a:pt x="165631" y="2452401"/>
                  </a:lnTo>
                  <a:lnTo>
                    <a:pt x="165594" y="2446711"/>
                  </a:lnTo>
                  <a:lnTo>
                    <a:pt x="165562" y="2441021"/>
                  </a:lnTo>
                  <a:lnTo>
                    <a:pt x="165537" y="2435331"/>
                  </a:lnTo>
                  <a:lnTo>
                    <a:pt x="165518" y="2429641"/>
                  </a:lnTo>
                  <a:lnTo>
                    <a:pt x="165504" y="2423951"/>
                  </a:lnTo>
                  <a:lnTo>
                    <a:pt x="165496" y="2418261"/>
                  </a:lnTo>
                  <a:lnTo>
                    <a:pt x="165491" y="2412571"/>
                  </a:lnTo>
                  <a:lnTo>
                    <a:pt x="165489" y="2406881"/>
                  </a:lnTo>
                  <a:lnTo>
                    <a:pt x="165490" y="2401191"/>
                  </a:lnTo>
                  <a:lnTo>
                    <a:pt x="165492" y="2395501"/>
                  </a:lnTo>
                  <a:lnTo>
                    <a:pt x="165496" y="2389811"/>
                  </a:lnTo>
                  <a:lnTo>
                    <a:pt x="165500" y="2384121"/>
                  </a:lnTo>
                  <a:lnTo>
                    <a:pt x="165505" y="2378431"/>
                  </a:lnTo>
                  <a:lnTo>
                    <a:pt x="165510" y="2372741"/>
                  </a:lnTo>
                  <a:lnTo>
                    <a:pt x="165514" y="2367051"/>
                  </a:lnTo>
                  <a:lnTo>
                    <a:pt x="165519" y="2361361"/>
                  </a:lnTo>
                  <a:lnTo>
                    <a:pt x="165524" y="2355671"/>
                  </a:lnTo>
                  <a:lnTo>
                    <a:pt x="165529" y="2349981"/>
                  </a:lnTo>
                  <a:lnTo>
                    <a:pt x="165535" y="2344291"/>
                  </a:lnTo>
                  <a:lnTo>
                    <a:pt x="165542" y="2338601"/>
                  </a:lnTo>
                  <a:lnTo>
                    <a:pt x="165549" y="2332911"/>
                  </a:lnTo>
                  <a:lnTo>
                    <a:pt x="165557" y="2327221"/>
                  </a:lnTo>
                  <a:lnTo>
                    <a:pt x="165565" y="2321531"/>
                  </a:lnTo>
                  <a:lnTo>
                    <a:pt x="165574" y="2315841"/>
                  </a:lnTo>
                  <a:lnTo>
                    <a:pt x="165583" y="2310151"/>
                  </a:lnTo>
                  <a:lnTo>
                    <a:pt x="165590" y="2304461"/>
                  </a:lnTo>
                  <a:lnTo>
                    <a:pt x="165597" y="2298771"/>
                  </a:lnTo>
                  <a:lnTo>
                    <a:pt x="165600" y="2293081"/>
                  </a:lnTo>
                  <a:lnTo>
                    <a:pt x="165600" y="2287391"/>
                  </a:lnTo>
                  <a:lnTo>
                    <a:pt x="165594" y="2281701"/>
                  </a:lnTo>
                  <a:lnTo>
                    <a:pt x="165582" y="2276011"/>
                  </a:lnTo>
                  <a:lnTo>
                    <a:pt x="165559" y="2270320"/>
                  </a:lnTo>
                  <a:lnTo>
                    <a:pt x="165527" y="2264630"/>
                  </a:lnTo>
                  <a:lnTo>
                    <a:pt x="165482" y="2258940"/>
                  </a:lnTo>
                  <a:lnTo>
                    <a:pt x="165424" y="2253250"/>
                  </a:lnTo>
                  <a:lnTo>
                    <a:pt x="165352" y="2247560"/>
                  </a:lnTo>
                  <a:lnTo>
                    <a:pt x="165264" y="2241870"/>
                  </a:lnTo>
                  <a:lnTo>
                    <a:pt x="165155" y="2236180"/>
                  </a:lnTo>
                  <a:lnTo>
                    <a:pt x="165027" y="2230490"/>
                  </a:lnTo>
                  <a:lnTo>
                    <a:pt x="164881" y="2224800"/>
                  </a:lnTo>
                  <a:lnTo>
                    <a:pt x="164716" y="2219110"/>
                  </a:lnTo>
                  <a:lnTo>
                    <a:pt x="164531" y="2213420"/>
                  </a:lnTo>
                  <a:lnTo>
                    <a:pt x="164328" y="2207730"/>
                  </a:lnTo>
                  <a:lnTo>
                    <a:pt x="164106" y="2202040"/>
                  </a:lnTo>
                  <a:lnTo>
                    <a:pt x="163865" y="2196350"/>
                  </a:lnTo>
                  <a:lnTo>
                    <a:pt x="163607" y="2190660"/>
                  </a:lnTo>
                  <a:lnTo>
                    <a:pt x="163336" y="2184970"/>
                  </a:lnTo>
                  <a:lnTo>
                    <a:pt x="163053" y="2179280"/>
                  </a:lnTo>
                  <a:lnTo>
                    <a:pt x="162759" y="2173590"/>
                  </a:lnTo>
                  <a:lnTo>
                    <a:pt x="162457" y="2167900"/>
                  </a:lnTo>
                  <a:lnTo>
                    <a:pt x="162148" y="2162210"/>
                  </a:lnTo>
                  <a:lnTo>
                    <a:pt x="161835" y="2156520"/>
                  </a:lnTo>
                  <a:lnTo>
                    <a:pt x="161522" y="2150830"/>
                  </a:lnTo>
                  <a:lnTo>
                    <a:pt x="161210" y="2145140"/>
                  </a:lnTo>
                  <a:lnTo>
                    <a:pt x="160902" y="2139450"/>
                  </a:lnTo>
                  <a:lnTo>
                    <a:pt x="160599" y="2133760"/>
                  </a:lnTo>
                  <a:lnTo>
                    <a:pt x="160304" y="2128070"/>
                  </a:lnTo>
                  <a:lnTo>
                    <a:pt x="160020" y="2122380"/>
                  </a:lnTo>
                  <a:lnTo>
                    <a:pt x="159747" y="2116690"/>
                  </a:lnTo>
                  <a:lnTo>
                    <a:pt x="159488" y="2111000"/>
                  </a:lnTo>
                  <a:lnTo>
                    <a:pt x="159241" y="2105310"/>
                  </a:lnTo>
                  <a:lnTo>
                    <a:pt x="159009" y="2099620"/>
                  </a:lnTo>
                  <a:lnTo>
                    <a:pt x="158792" y="2093930"/>
                  </a:lnTo>
                  <a:lnTo>
                    <a:pt x="158590" y="2088240"/>
                  </a:lnTo>
                  <a:lnTo>
                    <a:pt x="158404" y="2082550"/>
                  </a:lnTo>
                  <a:lnTo>
                    <a:pt x="158232" y="2076860"/>
                  </a:lnTo>
                  <a:lnTo>
                    <a:pt x="158072" y="2071170"/>
                  </a:lnTo>
                  <a:lnTo>
                    <a:pt x="157923" y="2065479"/>
                  </a:lnTo>
                  <a:lnTo>
                    <a:pt x="157783" y="2059789"/>
                  </a:lnTo>
                  <a:lnTo>
                    <a:pt x="157651" y="2054099"/>
                  </a:lnTo>
                  <a:lnTo>
                    <a:pt x="157524" y="2048409"/>
                  </a:lnTo>
                  <a:lnTo>
                    <a:pt x="157399" y="2042719"/>
                  </a:lnTo>
                  <a:lnTo>
                    <a:pt x="157274" y="2037029"/>
                  </a:lnTo>
                  <a:lnTo>
                    <a:pt x="157145" y="2031339"/>
                  </a:lnTo>
                  <a:lnTo>
                    <a:pt x="157011" y="2025649"/>
                  </a:lnTo>
                  <a:lnTo>
                    <a:pt x="156868" y="2019959"/>
                  </a:lnTo>
                  <a:lnTo>
                    <a:pt x="156714" y="2014269"/>
                  </a:lnTo>
                  <a:lnTo>
                    <a:pt x="156544" y="2008579"/>
                  </a:lnTo>
                  <a:lnTo>
                    <a:pt x="156358" y="2002889"/>
                  </a:lnTo>
                  <a:lnTo>
                    <a:pt x="156153" y="1997199"/>
                  </a:lnTo>
                  <a:lnTo>
                    <a:pt x="155929" y="1991509"/>
                  </a:lnTo>
                  <a:lnTo>
                    <a:pt x="155683" y="1985819"/>
                  </a:lnTo>
                  <a:lnTo>
                    <a:pt x="155415" y="1980129"/>
                  </a:lnTo>
                  <a:lnTo>
                    <a:pt x="155120" y="1974439"/>
                  </a:lnTo>
                  <a:lnTo>
                    <a:pt x="154800" y="1968749"/>
                  </a:lnTo>
                  <a:lnTo>
                    <a:pt x="154456" y="1963059"/>
                  </a:lnTo>
                  <a:lnTo>
                    <a:pt x="154089" y="1957369"/>
                  </a:lnTo>
                  <a:lnTo>
                    <a:pt x="153698" y="1951679"/>
                  </a:lnTo>
                  <a:lnTo>
                    <a:pt x="153286" y="1945989"/>
                  </a:lnTo>
                  <a:lnTo>
                    <a:pt x="152852" y="1940299"/>
                  </a:lnTo>
                  <a:lnTo>
                    <a:pt x="152396" y="1934609"/>
                  </a:lnTo>
                  <a:lnTo>
                    <a:pt x="151923" y="1928919"/>
                  </a:lnTo>
                  <a:lnTo>
                    <a:pt x="151435" y="1923229"/>
                  </a:lnTo>
                  <a:lnTo>
                    <a:pt x="150933" y="1917539"/>
                  </a:lnTo>
                  <a:lnTo>
                    <a:pt x="150421" y="1911849"/>
                  </a:lnTo>
                  <a:lnTo>
                    <a:pt x="149899" y="1906159"/>
                  </a:lnTo>
                  <a:lnTo>
                    <a:pt x="149370" y="1900469"/>
                  </a:lnTo>
                  <a:lnTo>
                    <a:pt x="148835" y="1894779"/>
                  </a:lnTo>
                  <a:lnTo>
                    <a:pt x="148298" y="1889089"/>
                  </a:lnTo>
                  <a:lnTo>
                    <a:pt x="147759" y="1883399"/>
                  </a:lnTo>
                  <a:lnTo>
                    <a:pt x="147219" y="1877709"/>
                  </a:lnTo>
                  <a:lnTo>
                    <a:pt x="146680" y="1872019"/>
                  </a:lnTo>
                  <a:lnTo>
                    <a:pt x="146140" y="1866329"/>
                  </a:lnTo>
                  <a:lnTo>
                    <a:pt x="145602" y="1860639"/>
                  </a:lnTo>
                  <a:lnTo>
                    <a:pt x="145063" y="1854948"/>
                  </a:lnTo>
                  <a:lnTo>
                    <a:pt x="144522" y="1849258"/>
                  </a:lnTo>
                  <a:lnTo>
                    <a:pt x="143977" y="1843568"/>
                  </a:lnTo>
                  <a:lnTo>
                    <a:pt x="143428" y="1837878"/>
                  </a:lnTo>
                  <a:lnTo>
                    <a:pt x="142872" y="1832188"/>
                  </a:lnTo>
                  <a:lnTo>
                    <a:pt x="142305" y="1826498"/>
                  </a:lnTo>
                  <a:lnTo>
                    <a:pt x="141722" y="1820808"/>
                  </a:lnTo>
                  <a:lnTo>
                    <a:pt x="141123" y="1815118"/>
                  </a:lnTo>
                  <a:lnTo>
                    <a:pt x="140503" y="1809428"/>
                  </a:lnTo>
                  <a:lnTo>
                    <a:pt x="139860" y="1803738"/>
                  </a:lnTo>
                  <a:lnTo>
                    <a:pt x="139190" y="1798048"/>
                  </a:lnTo>
                  <a:lnTo>
                    <a:pt x="138491" y="1792358"/>
                  </a:lnTo>
                  <a:lnTo>
                    <a:pt x="137754" y="1786668"/>
                  </a:lnTo>
                  <a:lnTo>
                    <a:pt x="136979" y="1780978"/>
                  </a:lnTo>
                  <a:lnTo>
                    <a:pt x="136165" y="1775288"/>
                  </a:lnTo>
                  <a:lnTo>
                    <a:pt x="135311" y="1769598"/>
                  </a:lnTo>
                  <a:lnTo>
                    <a:pt x="134415" y="1763908"/>
                  </a:lnTo>
                  <a:lnTo>
                    <a:pt x="133476" y="1758218"/>
                  </a:lnTo>
                  <a:lnTo>
                    <a:pt x="132493" y="1752528"/>
                  </a:lnTo>
                  <a:lnTo>
                    <a:pt x="131457" y="1746838"/>
                  </a:lnTo>
                  <a:lnTo>
                    <a:pt x="130380" y="1741148"/>
                  </a:lnTo>
                  <a:lnTo>
                    <a:pt x="129262" y="1735458"/>
                  </a:lnTo>
                  <a:lnTo>
                    <a:pt x="128106" y="1729768"/>
                  </a:lnTo>
                  <a:lnTo>
                    <a:pt x="126914" y="1724078"/>
                  </a:lnTo>
                  <a:lnTo>
                    <a:pt x="125691" y="1718388"/>
                  </a:lnTo>
                  <a:lnTo>
                    <a:pt x="124436" y="1712698"/>
                  </a:lnTo>
                  <a:lnTo>
                    <a:pt x="123160" y="1707008"/>
                  </a:lnTo>
                  <a:lnTo>
                    <a:pt x="121869" y="1701318"/>
                  </a:lnTo>
                  <a:lnTo>
                    <a:pt x="120570" y="1695628"/>
                  </a:lnTo>
                  <a:lnTo>
                    <a:pt x="119269" y="1689938"/>
                  </a:lnTo>
                  <a:lnTo>
                    <a:pt x="117974" y="1684248"/>
                  </a:lnTo>
                  <a:lnTo>
                    <a:pt x="116691" y="1678558"/>
                  </a:lnTo>
                  <a:lnTo>
                    <a:pt x="115433" y="1672868"/>
                  </a:lnTo>
                  <a:lnTo>
                    <a:pt x="114204" y="1667178"/>
                  </a:lnTo>
                  <a:lnTo>
                    <a:pt x="113009" y="1661488"/>
                  </a:lnTo>
                  <a:lnTo>
                    <a:pt x="111855" y="1655798"/>
                  </a:lnTo>
                  <a:lnTo>
                    <a:pt x="110746" y="1650107"/>
                  </a:lnTo>
                  <a:lnTo>
                    <a:pt x="109684" y="1644417"/>
                  </a:lnTo>
                  <a:lnTo>
                    <a:pt x="108678" y="1638727"/>
                  </a:lnTo>
                  <a:lnTo>
                    <a:pt x="107732" y="1633037"/>
                  </a:lnTo>
                  <a:lnTo>
                    <a:pt x="106837" y="1627347"/>
                  </a:lnTo>
                  <a:lnTo>
                    <a:pt x="105993" y="1621657"/>
                  </a:lnTo>
                  <a:lnTo>
                    <a:pt x="105196" y="1615967"/>
                  </a:lnTo>
                  <a:lnTo>
                    <a:pt x="104444" y="1610277"/>
                  </a:lnTo>
                  <a:lnTo>
                    <a:pt x="103732" y="1604587"/>
                  </a:lnTo>
                  <a:lnTo>
                    <a:pt x="103058" y="1598897"/>
                  </a:lnTo>
                  <a:lnTo>
                    <a:pt x="102410" y="1593207"/>
                  </a:lnTo>
                  <a:lnTo>
                    <a:pt x="101781" y="1587517"/>
                  </a:lnTo>
                  <a:lnTo>
                    <a:pt x="101162" y="1581827"/>
                  </a:lnTo>
                  <a:lnTo>
                    <a:pt x="100548" y="1576137"/>
                  </a:lnTo>
                  <a:lnTo>
                    <a:pt x="99932" y="1570447"/>
                  </a:lnTo>
                  <a:lnTo>
                    <a:pt x="99306" y="1564757"/>
                  </a:lnTo>
                  <a:lnTo>
                    <a:pt x="98662" y="1559067"/>
                  </a:lnTo>
                  <a:lnTo>
                    <a:pt x="97996" y="1553377"/>
                  </a:lnTo>
                  <a:lnTo>
                    <a:pt x="97305" y="1547687"/>
                  </a:lnTo>
                  <a:lnTo>
                    <a:pt x="96585" y="1541997"/>
                  </a:lnTo>
                  <a:lnTo>
                    <a:pt x="95833" y="1536307"/>
                  </a:lnTo>
                  <a:lnTo>
                    <a:pt x="95049" y="1530617"/>
                  </a:lnTo>
                  <a:lnTo>
                    <a:pt x="94227" y="1524927"/>
                  </a:lnTo>
                  <a:lnTo>
                    <a:pt x="93370" y="1519237"/>
                  </a:lnTo>
                  <a:lnTo>
                    <a:pt x="92480" y="1513547"/>
                  </a:lnTo>
                  <a:lnTo>
                    <a:pt x="91561" y="1507857"/>
                  </a:lnTo>
                  <a:lnTo>
                    <a:pt x="90613" y="1502167"/>
                  </a:lnTo>
                  <a:lnTo>
                    <a:pt x="89639" y="1496477"/>
                  </a:lnTo>
                  <a:lnTo>
                    <a:pt x="88641" y="1490787"/>
                  </a:lnTo>
                  <a:lnTo>
                    <a:pt x="87618" y="1485097"/>
                  </a:lnTo>
                  <a:lnTo>
                    <a:pt x="86578" y="1479407"/>
                  </a:lnTo>
                  <a:lnTo>
                    <a:pt x="85522" y="1473717"/>
                  </a:lnTo>
                  <a:lnTo>
                    <a:pt x="84451" y="1468027"/>
                  </a:lnTo>
                  <a:lnTo>
                    <a:pt x="83368" y="1462337"/>
                  </a:lnTo>
                  <a:lnTo>
                    <a:pt x="82272" y="1456647"/>
                  </a:lnTo>
                  <a:lnTo>
                    <a:pt x="81163" y="1450957"/>
                  </a:lnTo>
                  <a:lnTo>
                    <a:pt x="80039" y="1445266"/>
                  </a:lnTo>
                  <a:lnTo>
                    <a:pt x="78900" y="1439576"/>
                  </a:lnTo>
                  <a:lnTo>
                    <a:pt x="77744" y="1433886"/>
                  </a:lnTo>
                  <a:lnTo>
                    <a:pt x="76569" y="1428196"/>
                  </a:lnTo>
                  <a:lnTo>
                    <a:pt x="75372" y="1422506"/>
                  </a:lnTo>
                  <a:lnTo>
                    <a:pt x="74149" y="1416816"/>
                  </a:lnTo>
                  <a:lnTo>
                    <a:pt x="72891" y="1411126"/>
                  </a:lnTo>
                  <a:lnTo>
                    <a:pt x="71598" y="1405436"/>
                  </a:lnTo>
                  <a:lnTo>
                    <a:pt x="70267" y="1399746"/>
                  </a:lnTo>
                  <a:lnTo>
                    <a:pt x="68896" y="1394056"/>
                  </a:lnTo>
                  <a:lnTo>
                    <a:pt x="67482" y="1388366"/>
                  </a:lnTo>
                  <a:lnTo>
                    <a:pt x="66022" y="1382676"/>
                  </a:lnTo>
                  <a:lnTo>
                    <a:pt x="64514" y="1376986"/>
                  </a:lnTo>
                  <a:lnTo>
                    <a:pt x="62952" y="1371296"/>
                  </a:lnTo>
                  <a:lnTo>
                    <a:pt x="61347" y="1365606"/>
                  </a:lnTo>
                  <a:lnTo>
                    <a:pt x="59699" y="1359916"/>
                  </a:lnTo>
                  <a:lnTo>
                    <a:pt x="58014" y="1354226"/>
                  </a:lnTo>
                  <a:lnTo>
                    <a:pt x="56295" y="1348536"/>
                  </a:lnTo>
                  <a:lnTo>
                    <a:pt x="54549" y="1342846"/>
                  </a:lnTo>
                  <a:lnTo>
                    <a:pt x="52781" y="1337156"/>
                  </a:lnTo>
                  <a:lnTo>
                    <a:pt x="51004" y="1331466"/>
                  </a:lnTo>
                  <a:lnTo>
                    <a:pt x="49227" y="1325776"/>
                  </a:lnTo>
                  <a:lnTo>
                    <a:pt x="47459" y="1320086"/>
                  </a:lnTo>
                  <a:lnTo>
                    <a:pt x="45711" y="1314396"/>
                  </a:lnTo>
                  <a:lnTo>
                    <a:pt x="43990" y="1308706"/>
                  </a:lnTo>
                  <a:lnTo>
                    <a:pt x="42307" y="1303016"/>
                  </a:lnTo>
                  <a:lnTo>
                    <a:pt x="40682" y="1297326"/>
                  </a:lnTo>
                  <a:lnTo>
                    <a:pt x="39113" y="1291636"/>
                  </a:lnTo>
                  <a:lnTo>
                    <a:pt x="37608" y="1285946"/>
                  </a:lnTo>
                  <a:lnTo>
                    <a:pt x="36171" y="1280256"/>
                  </a:lnTo>
                  <a:lnTo>
                    <a:pt x="34807" y="1274566"/>
                  </a:lnTo>
                  <a:lnTo>
                    <a:pt x="33518" y="1268876"/>
                  </a:lnTo>
                  <a:lnTo>
                    <a:pt x="32316" y="1263186"/>
                  </a:lnTo>
                  <a:lnTo>
                    <a:pt x="31197" y="1257496"/>
                  </a:lnTo>
                  <a:lnTo>
                    <a:pt x="30153" y="1251806"/>
                  </a:lnTo>
                  <a:lnTo>
                    <a:pt x="29178" y="1246116"/>
                  </a:lnTo>
                  <a:lnTo>
                    <a:pt x="28270" y="1240426"/>
                  </a:lnTo>
                  <a:lnTo>
                    <a:pt x="27422" y="1234735"/>
                  </a:lnTo>
                  <a:lnTo>
                    <a:pt x="26628" y="1229045"/>
                  </a:lnTo>
                  <a:lnTo>
                    <a:pt x="25889" y="1223355"/>
                  </a:lnTo>
                  <a:lnTo>
                    <a:pt x="25185" y="1217665"/>
                  </a:lnTo>
                  <a:lnTo>
                    <a:pt x="24508" y="1211975"/>
                  </a:lnTo>
                  <a:lnTo>
                    <a:pt x="23850" y="1206285"/>
                  </a:lnTo>
                  <a:lnTo>
                    <a:pt x="23203" y="1200595"/>
                  </a:lnTo>
                  <a:lnTo>
                    <a:pt x="22559" y="1194905"/>
                  </a:lnTo>
                  <a:lnTo>
                    <a:pt x="21910" y="1189215"/>
                  </a:lnTo>
                  <a:lnTo>
                    <a:pt x="21246" y="1183525"/>
                  </a:lnTo>
                  <a:lnTo>
                    <a:pt x="20563" y="1177835"/>
                  </a:lnTo>
                  <a:lnTo>
                    <a:pt x="19858" y="1172145"/>
                  </a:lnTo>
                  <a:lnTo>
                    <a:pt x="19125" y="1166455"/>
                  </a:lnTo>
                  <a:lnTo>
                    <a:pt x="18364" y="1160765"/>
                  </a:lnTo>
                  <a:lnTo>
                    <a:pt x="17572" y="1155075"/>
                  </a:lnTo>
                  <a:lnTo>
                    <a:pt x="16744" y="1149385"/>
                  </a:lnTo>
                  <a:lnTo>
                    <a:pt x="15886" y="1143695"/>
                  </a:lnTo>
                  <a:lnTo>
                    <a:pt x="15001" y="1138005"/>
                  </a:lnTo>
                  <a:lnTo>
                    <a:pt x="14093" y="1132315"/>
                  </a:lnTo>
                  <a:lnTo>
                    <a:pt x="13166" y="1126625"/>
                  </a:lnTo>
                  <a:lnTo>
                    <a:pt x="12224" y="1120935"/>
                  </a:lnTo>
                  <a:lnTo>
                    <a:pt x="11273" y="1115245"/>
                  </a:lnTo>
                  <a:lnTo>
                    <a:pt x="10321" y="1109555"/>
                  </a:lnTo>
                  <a:lnTo>
                    <a:pt x="9376" y="1103865"/>
                  </a:lnTo>
                  <a:lnTo>
                    <a:pt x="8444" y="1098175"/>
                  </a:lnTo>
                  <a:lnTo>
                    <a:pt x="7532" y="1092485"/>
                  </a:lnTo>
                  <a:lnTo>
                    <a:pt x="6647" y="1086795"/>
                  </a:lnTo>
                  <a:lnTo>
                    <a:pt x="5795" y="1081105"/>
                  </a:lnTo>
                  <a:lnTo>
                    <a:pt x="4989" y="1075415"/>
                  </a:lnTo>
                  <a:lnTo>
                    <a:pt x="4233" y="1069725"/>
                  </a:lnTo>
                  <a:lnTo>
                    <a:pt x="3530" y="1064035"/>
                  </a:lnTo>
                  <a:lnTo>
                    <a:pt x="2883" y="1058345"/>
                  </a:lnTo>
                  <a:lnTo>
                    <a:pt x="2296" y="1052655"/>
                  </a:lnTo>
                  <a:lnTo>
                    <a:pt x="1771" y="1046965"/>
                  </a:lnTo>
                  <a:lnTo>
                    <a:pt x="1312" y="1041275"/>
                  </a:lnTo>
                  <a:lnTo>
                    <a:pt x="931" y="1035585"/>
                  </a:lnTo>
                  <a:lnTo>
                    <a:pt x="616" y="1029894"/>
                  </a:lnTo>
                  <a:lnTo>
                    <a:pt x="367" y="1024204"/>
                  </a:lnTo>
                  <a:lnTo>
                    <a:pt x="181" y="1018514"/>
                  </a:lnTo>
                  <a:lnTo>
                    <a:pt x="60" y="1012824"/>
                  </a:lnTo>
                  <a:lnTo>
                    <a:pt x="0" y="1007134"/>
                  </a:lnTo>
                  <a:lnTo>
                    <a:pt x="6" y="1001444"/>
                  </a:lnTo>
                  <a:lnTo>
                    <a:pt x="76" y="995754"/>
                  </a:lnTo>
                  <a:lnTo>
                    <a:pt x="204" y="990064"/>
                  </a:lnTo>
                  <a:lnTo>
                    <a:pt x="386" y="984374"/>
                  </a:lnTo>
                  <a:lnTo>
                    <a:pt x="623" y="978684"/>
                  </a:lnTo>
                  <a:lnTo>
                    <a:pt x="915" y="972994"/>
                  </a:lnTo>
                  <a:lnTo>
                    <a:pt x="1261" y="967304"/>
                  </a:lnTo>
                  <a:lnTo>
                    <a:pt x="1672" y="961614"/>
                  </a:lnTo>
                  <a:lnTo>
                    <a:pt x="2140" y="955924"/>
                  </a:lnTo>
                  <a:lnTo>
                    <a:pt x="2664" y="950234"/>
                  </a:lnTo>
                  <a:lnTo>
                    <a:pt x="3247" y="944544"/>
                  </a:lnTo>
                  <a:lnTo>
                    <a:pt x="3889" y="938854"/>
                  </a:lnTo>
                  <a:lnTo>
                    <a:pt x="4592" y="933164"/>
                  </a:lnTo>
                  <a:lnTo>
                    <a:pt x="5362" y="927474"/>
                  </a:lnTo>
                  <a:lnTo>
                    <a:pt x="6204" y="921784"/>
                  </a:lnTo>
                  <a:lnTo>
                    <a:pt x="7112" y="916094"/>
                  </a:lnTo>
                  <a:lnTo>
                    <a:pt x="8085" y="910404"/>
                  </a:lnTo>
                  <a:lnTo>
                    <a:pt x="9123" y="904714"/>
                  </a:lnTo>
                  <a:lnTo>
                    <a:pt x="10228" y="899024"/>
                  </a:lnTo>
                  <a:lnTo>
                    <a:pt x="11399" y="893334"/>
                  </a:lnTo>
                  <a:lnTo>
                    <a:pt x="12646" y="887644"/>
                  </a:lnTo>
                  <a:lnTo>
                    <a:pt x="13962" y="881954"/>
                  </a:lnTo>
                  <a:lnTo>
                    <a:pt x="15343" y="876264"/>
                  </a:lnTo>
                  <a:lnTo>
                    <a:pt x="16787" y="870574"/>
                  </a:lnTo>
                  <a:lnTo>
                    <a:pt x="18296" y="864884"/>
                  </a:lnTo>
                  <a:lnTo>
                    <a:pt x="19868" y="859194"/>
                  </a:lnTo>
                  <a:lnTo>
                    <a:pt x="21505" y="853504"/>
                  </a:lnTo>
                  <a:lnTo>
                    <a:pt x="23216" y="847814"/>
                  </a:lnTo>
                  <a:lnTo>
                    <a:pt x="24989" y="842124"/>
                  </a:lnTo>
                  <a:lnTo>
                    <a:pt x="26825" y="836434"/>
                  </a:lnTo>
                  <a:lnTo>
                    <a:pt x="28722" y="830744"/>
                  </a:lnTo>
                  <a:lnTo>
                    <a:pt x="30680" y="825053"/>
                  </a:lnTo>
                  <a:lnTo>
                    <a:pt x="32699" y="819363"/>
                  </a:lnTo>
                  <a:lnTo>
                    <a:pt x="34785" y="813673"/>
                  </a:lnTo>
                  <a:lnTo>
                    <a:pt x="36934" y="807983"/>
                  </a:lnTo>
                  <a:lnTo>
                    <a:pt x="39140" y="802293"/>
                  </a:lnTo>
                  <a:lnTo>
                    <a:pt x="41399" y="796603"/>
                  </a:lnTo>
                  <a:lnTo>
                    <a:pt x="43709" y="790913"/>
                  </a:lnTo>
                  <a:lnTo>
                    <a:pt x="46067" y="785223"/>
                  </a:lnTo>
                  <a:lnTo>
                    <a:pt x="48469" y="779533"/>
                  </a:lnTo>
                  <a:lnTo>
                    <a:pt x="50917" y="773843"/>
                  </a:lnTo>
                  <a:lnTo>
                    <a:pt x="53399" y="768153"/>
                  </a:lnTo>
                  <a:lnTo>
                    <a:pt x="55907" y="762463"/>
                  </a:lnTo>
                  <a:lnTo>
                    <a:pt x="58437" y="756773"/>
                  </a:lnTo>
                  <a:lnTo>
                    <a:pt x="60983" y="751083"/>
                  </a:lnTo>
                  <a:lnTo>
                    <a:pt x="63540" y="745393"/>
                  </a:lnTo>
                  <a:lnTo>
                    <a:pt x="66101" y="739703"/>
                  </a:lnTo>
                  <a:lnTo>
                    <a:pt x="68657" y="734013"/>
                  </a:lnTo>
                  <a:lnTo>
                    <a:pt x="71204" y="728323"/>
                  </a:lnTo>
                  <a:lnTo>
                    <a:pt x="73735" y="722633"/>
                  </a:lnTo>
                  <a:lnTo>
                    <a:pt x="76246" y="716943"/>
                  </a:lnTo>
                  <a:lnTo>
                    <a:pt x="78733" y="711253"/>
                  </a:lnTo>
                  <a:lnTo>
                    <a:pt x="81191" y="705563"/>
                  </a:lnTo>
                  <a:lnTo>
                    <a:pt x="83609" y="699873"/>
                  </a:lnTo>
                  <a:lnTo>
                    <a:pt x="85989" y="694183"/>
                  </a:lnTo>
                  <a:lnTo>
                    <a:pt x="88330" y="688493"/>
                  </a:lnTo>
                  <a:lnTo>
                    <a:pt x="90630" y="682803"/>
                  </a:lnTo>
                  <a:lnTo>
                    <a:pt x="92887" y="677113"/>
                  </a:lnTo>
                  <a:lnTo>
                    <a:pt x="95100" y="671423"/>
                  </a:lnTo>
                  <a:lnTo>
                    <a:pt x="97268" y="665733"/>
                  </a:lnTo>
                  <a:lnTo>
                    <a:pt x="99384" y="660043"/>
                  </a:lnTo>
                  <a:lnTo>
                    <a:pt x="101456" y="654353"/>
                  </a:lnTo>
                  <a:lnTo>
                    <a:pt x="103484" y="648663"/>
                  </a:lnTo>
                  <a:lnTo>
                    <a:pt x="105470" y="642973"/>
                  </a:lnTo>
                  <a:lnTo>
                    <a:pt x="107413" y="637283"/>
                  </a:lnTo>
                  <a:lnTo>
                    <a:pt x="109315" y="631593"/>
                  </a:lnTo>
                  <a:lnTo>
                    <a:pt x="111170" y="625903"/>
                  </a:lnTo>
                  <a:lnTo>
                    <a:pt x="112981" y="620213"/>
                  </a:lnTo>
                  <a:lnTo>
                    <a:pt x="114753" y="614522"/>
                  </a:lnTo>
                  <a:lnTo>
                    <a:pt x="116484" y="608832"/>
                  </a:lnTo>
                  <a:lnTo>
                    <a:pt x="118175" y="603142"/>
                  </a:lnTo>
                  <a:lnTo>
                    <a:pt x="119825" y="597452"/>
                  </a:lnTo>
                  <a:lnTo>
                    <a:pt x="121435" y="591762"/>
                  </a:lnTo>
                  <a:lnTo>
                    <a:pt x="122995" y="586072"/>
                  </a:lnTo>
                  <a:lnTo>
                    <a:pt x="124514" y="580382"/>
                  </a:lnTo>
                  <a:lnTo>
                    <a:pt x="125992" y="574692"/>
                  </a:lnTo>
                  <a:lnTo>
                    <a:pt x="127428" y="569002"/>
                  </a:lnTo>
                  <a:lnTo>
                    <a:pt x="128822" y="563312"/>
                  </a:lnTo>
                  <a:lnTo>
                    <a:pt x="130175" y="557622"/>
                  </a:lnTo>
                  <a:lnTo>
                    <a:pt x="131483" y="551932"/>
                  </a:lnTo>
                  <a:lnTo>
                    <a:pt x="132746" y="546242"/>
                  </a:lnTo>
                  <a:lnTo>
                    <a:pt x="133970" y="540552"/>
                  </a:lnTo>
                  <a:lnTo>
                    <a:pt x="135156" y="534862"/>
                  </a:lnTo>
                  <a:lnTo>
                    <a:pt x="136306" y="529172"/>
                  </a:lnTo>
                  <a:lnTo>
                    <a:pt x="137421" y="523482"/>
                  </a:lnTo>
                  <a:lnTo>
                    <a:pt x="138502" y="517792"/>
                  </a:lnTo>
                  <a:lnTo>
                    <a:pt x="139545" y="512102"/>
                  </a:lnTo>
                  <a:lnTo>
                    <a:pt x="140559" y="506412"/>
                  </a:lnTo>
                  <a:lnTo>
                    <a:pt x="141544" y="500722"/>
                  </a:lnTo>
                  <a:lnTo>
                    <a:pt x="142504" y="495032"/>
                  </a:lnTo>
                  <a:lnTo>
                    <a:pt x="143439" y="489342"/>
                  </a:lnTo>
                  <a:lnTo>
                    <a:pt x="144351" y="483652"/>
                  </a:lnTo>
                  <a:lnTo>
                    <a:pt x="145239" y="477962"/>
                  </a:lnTo>
                  <a:lnTo>
                    <a:pt x="146104" y="472272"/>
                  </a:lnTo>
                  <a:lnTo>
                    <a:pt x="146949" y="466582"/>
                  </a:lnTo>
                  <a:lnTo>
                    <a:pt x="147775" y="460892"/>
                  </a:lnTo>
                  <a:lnTo>
                    <a:pt x="148582" y="455202"/>
                  </a:lnTo>
                  <a:lnTo>
                    <a:pt x="149371" y="449512"/>
                  </a:lnTo>
                  <a:lnTo>
                    <a:pt x="150142" y="443822"/>
                  </a:lnTo>
                  <a:lnTo>
                    <a:pt x="150892" y="438132"/>
                  </a:lnTo>
                  <a:lnTo>
                    <a:pt x="151622" y="432442"/>
                  </a:lnTo>
                  <a:lnTo>
                    <a:pt x="152333" y="426752"/>
                  </a:lnTo>
                  <a:lnTo>
                    <a:pt x="153025" y="421062"/>
                  </a:lnTo>
                  <a:lnTo>
                    <a:pt x="153699" y="415372"/>
                  </a:lnTo>
                  <a:lnTo>
                    <a:pt x="154352" y="409681"/>
                  </a:lnTo>
                  <a:lnTo>
                    <a:pt x="154984" y="403991"/>
                  </a:lnTo>
                  <a:lnTo>
                    <a:pt x="155592" y="398301"/>
                  </a:lnTo>
                  <a:lnTo>
                    <a:pt x="156179" y="392611"/>
                  </a:lnTo>
                  <a:lnTo>
                    <a:pt x="156745" y="386921"/>
                  </a:lnTo>
                  <a:lnTo>
                    <a:pt x="157289" y="381231"/>
                  </a:lnTo>
                  <a:lnTo>
                    <a:pt x="157812" y="375541"/>
                  </a:lnTo>
                  <a:lnTo>
                    <a:pt x="158312" y="369851"/>
                  </a:lnTo>
                  <a:lnTo>
                    <a:pt x="158789" y="364161"/>
                  </a:lnTo>
                  <a:lnTo>
                    <a:pt x="159242" y="358471"/>
                  </a:lnTo>
                  <a:lnTo>
                    <a:pt x="159674" y="352781"/>
                  </a:lnTo>
                  <a:lnTo>
                    <a:pt x="160085" y="347091"/>
                  </a:lnTo>
                  <a:lnTo>
                    <a:pt x="160477" y="341401"/>
                  </a:lnTo>
                  <a:lnTo>
                    <a:pt x="160850" y="335711"/>
                  </a:lnTo>
                  <a:lnTo>
                    <a:pt x="161204" y="330021"/>
                  </a:lnTo>
                  <a:lnTo>
                    <a:pt x="161538" y="324331"/>
                  </a:lnTo>
                  <a:lnTo>
                    <a:pt x="161855" y="318641"/>
                  </a:lnTo>
                  <a:lnTo>
                    <a:pt x="162157" y="312951"/>
                  </a:lnTo>
                  <a:lnTo>
                    <a:pt x="162445" y="307261"/>
                  </a:lnTo>
                  <a:lnTo>
                    <a:pt x="162720" y="301571"/>
                  </a:lnTo>
                  <a:lnTo>
                    <a:pt x="162982" y="295881"/>
                  </a:lnTo>
                  <a:lnTo>
                    <a:pt x="163232" y="290191"/>
                  </a:lnTo>
                  <a:lnTo>
                    <a:pt x="163471" y="284501"/>
                  </a:lnTo>
                  <a:lnTo>
                    <a:pt x="163700" y="278811"/>
                  </a:lnTo>
                  <a:lnTo>
                    <a:pt x="163921" y="273121"/>
                  </a:lnTo>
                  <a:lnTo>
                    <a:pt x="164134" y="267431"/>
                  </a:lnTo>
                  <a:lnTo>
                    <a:pt x="164339" y="261741"/>
                  </a:lnTo>
                  <a:lnTo>
                    <a:pt x="164538" y="256051"/>
                  </a:lnTo>
                  <a:lnTo>
                    <a:pt x="164729" y="250361"/>
                  </a:lnTo>
                  <a:lnTo>
                    <a:pt x="164914" y="244671"/>
                  </a:lnTo>
                  <a:lnTo>
                    <a:pt x="165093" y="238981"/>
                  </a:lnTo>
                  <a:lnTo>
                    <a:pt x="165267" y="233291"/>
                  </a:lnTo>
                  <a:lnTo>
                    <a:pt x="165436" y="227601"/>
                  </a:lnTo>
                  <a:lnTo>
                    <a:pt x="165600" y="221911"/>
                  </a:lnTo>
                  <a:lnTo>
                    <a:pt x="165759" y="216221"/>
                  </a:lnTo>
                  <a:lnTo>
                    <a:pt x="165913" y="210531"/>
                  </a:lnTo>
                  <a:lnTo>
                    <a:pt x="166062" y="204840"/>
                  </a:lnTo>
                  <a:lnTo>
                    <a:pt x="166207" y="199150"/>
                  </a:lnTo>
                  <a:lnTo>
                    <a:pt x="166349" y="193460"/>
                  </a:lnTo>
                  <a:lnTo>
                    <a:pt x="166485" y="187770"/>
                  </a:lnTo>
                  <a:lnTo>
                    <a:pt x="166618" y="182080"/>
                  </a:lnTo>
                  <a:lnTo>
                    <a:pt x="166746" y="176390"/>
                  </a:lnTo>
                  <a:lnTo>
                    <a:pt x="166870" y="170700"/>
                  </a:lnTo>
                  <a:lnTo>
                    <a:pt x="166989" y="165010"/>
                  </a:lnTo>
                  <a:lnTo>
                    <a:pt x="167104" y="159320"/>
                  </a:lnTo>
                  <a:lnTo>
                    <a:pt x="167214" y="153630"/>
                  </a:lnTo>
                  <a:lnTo>
                    <a:pt x="167319" y="147940"/>
                  </a:lnTo>
                  <a:lnTo>
                    <a:pt x="167419" y="142250"/>
                  </a:lnTo>
                  <a:lnTo>
                    <a:pt x="167513" y="136560"/>
                  </a:lnTo>
                  <a:lnTo>
                    <a:pt x="167601" y="130870"/>
                  </a:lnTo>
                  <a:lnTo>
                    <a:pt x="167684" y="125180"/>
                  </a:lnTo>
                  <a:lnTo>
                    <a:pt x="167760" y="119490"/>
                  </a:lnTo>
                  <a:lnTo>
                    <a:pt x="167831" y="113800"/>
                  </a:lnTo>
                  <a:lnTo>
                    <a:pt x="167895" y="108110"/>
                  </a:lnTo>
                  <a:lnTo>
                    <a:pt x="167953" y="102420"/>
                  </a:lnTo>
                  <a:lnTo>
                    <a:pt x="168004" y="96730"/>
                  </a:lnTo>
                  <a:lnTo>
                    <a:pt x="168049" y="91040"/>
                  </a:lnTo>
                  <a:lnTo>
                    <a:pt x="168088" y="85350"/>
                  </a:lnTo>
                  <a:lnTo>
                    <a:pt x="168122" y="79660"/>
                  </a:lnTo>
                  <a:lnTo>
                    <a:pt x="168150" y="73970"/>
                  </a:lnTo>
                  <a:lnTo>
                    <a:pt x="168174" y="68280"/>
                  </a:lnTo>
                  <a:lnTo>
                    <a:pt x="168192" y="62590"/>
                  </a:lnTo>
                  <a:lnTo>
                    <a:pt x="168207" y="56900"/>
                  </a:lnTo>
                  <a:lnTo>
                    <a:pt x="168218" y="51210"/>
                  </a:lnTo>
                  <a:lnTo>
                    <a:pt x="168226" y="45520"/>
                  </a:lnTo>
                  <a:lnTo>
                    <a:pt x="168232" y="39830"/>
                  </a:lnTo>
                  <a:lnTo>
                    <a:pt x="168237" y="34140"/>
                  </a:lnTo>
                  <a:lnTo>
                    <a:pt x="168240" y="28450"/>
                  </a:lnTo>
                  <a:lnTo>
                    <a:pt x="168242" y="22760"/>
                  </a:lnTo>
                  <a:lnTo>
                    <a:pt x="168245" y="17070"/>
                  </a:lnTo>
                  <a:lnTo>
                    <a:pt x="168248" y="11380"/>
                  </a:lnTo>
                  <a:lnTo>
                    <a:pt x="168252" y="5690"/>
                  </a:lnTo>
                  <a:lnTo>
                    <a:pt x="168257" y="0"/>
                  </a:lnTo>
                  <a:lnTo>
                    <a:pt x="168927" y="0"/>
                  </a:lnTo>
                  <a:lnTo>
                    <a:pt x="168932" y="5690"/>
                  </a:lnTo>
                  <a:lnTo>
                    <a:pt x="168935" y="11380"/>
                  </a:lnTo>
                  <a:lnTo>
                    <a:pt x="168938" y="17070"/>
                  </a:lnTo>
                  <a:lnTo>
                    <a:pt x="168941" y="22760"/>
                  </a:lnTo>
                  <a:lnTo>
                    <a:pt x="168944" y="28450"/>
                  </a:lnTo>
                  <a:lnTo>
                    <a:pt x="168947" y="34140"/>
                  </a:lnTo>
                  <a:lnTo>
                    <a:pt x="168951" y="39830"/>
                  </a:lnTo>
                  <a:lnTo>
                    <a:pt x="168958" y="45520"/>
                  </a:lnTo>
                  <a:lnTo>
                    <a:pt x="168966" y="51210"/>
                  </a:lnTo>
                  <a:lnTo>
                    <a:pt x="168977" y="56900"/>
                  </a:lnTo>
                  <a:lnTo>
                    <a:pt x="168991" y="62590"/>
                  </a:lnTo>
                  <a:lnTo>
                    <a:pt x="169010" y="68280"/>
                  </a:lnTo>
                  <a:lnTo>
                    <a:pt x="169033" y="73970"/>
                  </a:lnTo>
                  <a:lnTo>
                    <a:pt x="169062" y="79660"/>
                  </a:lnTo>
                  <a:lnTo>
                    <a:pt x="169095" y="85350"/>
                  </a:lnTo>
                  <a:lnTo>
                    <a:pt x="169134" y="91040"/>
                  </a:lnTo>
                  <a:lnTo>
                    <a:pt x="169179" y="96730"/>
                  </a:lnTo>
                  <a:lnTo>
                    <a:pt x="169230" y="102420"/>
                  </a:lnTo>
                  <a:lnTo>
                    <a:pt x="169288" y="108110"/>
                  </a:lnTo>
                  <a:lnTo>
                    <a:pt x="169353" y="113800"/>
                  </a:lnTo>
                  <a:lnTo>
                    <a:pt x="169423" y="119490"/>
                  </a:lnTo>
                  <a:lnTo>
                    <a:pt x="169500" y="125180"/>
                  </a:lnTo>
                  <a:lnTo>
                    <a:pt x="169583" y="130870"/>
                  </a:lnTo>
                  <a:lnTo>
                    <a:pt x="169671" y="136560"/>
                  </a:lnTo>
                  <a:lnTo>
                    <a:pt x="169765" y="142250"/>
                  </a:lnTo>
                  <a:lnTo>
                    <a:pt x="169865" y="147940"/>
                  </a:lnTo>
                  <a:lnTo>
                    <a:pt x="169970" y="153630"/>
                  </a:lnTo>
                  <a:lnTo>
                    <a:pt x="170080" y="159320"/>
                  </a:lnTo>
                  <a:lnTo>
                    <a:pt x="170195" y="165010"/>
                  </a:lnTo>
                  <a:lnTo>
                    <a:pt x="170314" y="170700"/>
                  </a:lnTo>
                  <a:lnTo>
                    <a:pt x="170437" y="176390"/>
                  </a:lnTo>
                  <a:lnTo>
                    <a:pt x="170565" y="182080"/>
                  </a:lnTo>
                  <a:lnTo>
                    <a:pt x="170698" y="187770"/>
                  </a:lnTo>
                  <a:lnTo>
                    <a:pt x="170835" y="193460"/>
                  </a:lnTo>
                  <a:lnTo>
                    <a:pt x="170976" y="199150"/>
                  </a:lnTo>
                  <a:lnTo>
                    <a:pt x="171121" y="204840"/>
                  </a:lnTo>
                  <a:lnTo>
                    <a:pt x="171271" y="210531"/>
                  </a:lnTo>
                  <a:lnTo>
                    <a:pt x="171425" y="216221"/>
                  </a:lnTo>
                  <a:lnTo>
                    <a:pt x="171584" y="221911"/>
                  </a:lnTo>
                  <a:lnTo>
                    <a:pt x="171748" y="227601"/>
                  </a:lnTo>
                  <a:lnTo>
                    <a:pt x="171917" y="233291"/>
                  </a:lnTo>
                  <a:lnTo>
                    <a:pt x="172091" y="238981"/>
                  </a:lnTo>
                  <a:lnTo>
                    <a:pt x="172270" y="244671"/>
                  </a:lnTo>
                  <a:lnTo>
                    <a:pt x="172455" y="250361"/>
                  </a:lnTo>
                  <a:lnTo>
                    <a:pt x="172646" y="256051"/>
                  </a:lnTo>
                  <a:lnTo>
                    <a:pt x="172844" y="261741"/>
                  </a:lnTo>
                  <a:lnTo>
                    <a:pt x="173050" y="267431"/>
                  </a:lnTo>
                  <a:lnTo>
                    <a:pt x="173262" y="273121"/>
                  </a:lnTo>
                  <a:lnTo>
                    <a:pt x="173483" y="278811"/>
                  </a:lnTo>
                  <a:lnTo>
                    <a:pt x="173713" y="284501"/>
                  </a:lnTo>
                  <a:lnTo>
                    <a:pt x="173951" y="290191"/>
                  </a:lnTo>
                  <a:lnTo>
                    <a:pt x="174201" y="295881"/>
                  </a:lnTo>
                  <a:lnTo>
                    <a:pt x="174464" y="301571"/>
                  </a:lnTo>
                  <a:lnTo>
                    <a:pt x="174739" y="307261"/>
                  </a:lnTo>
                  <a:lnTo>
                    <a:pt x="175027" y="312951"/>
                  </a:lnTo>
                  <a:lnTo>
                    <a:pt x="175329" y="318641"/>
                  </a:lnTo>
                  <a:lnTo>
                    <a:pt x="175646" y="324331"/>
                  </a:lnTo>
                  <a:lnTo>
                    <a:pt x="175979" y="330021"/>
                  </a:lnTo>
                  <a:lnTo>
                    <a:pt x="176334" y="335711"/>
                  </a:lnTo>
                  <a:lnTo>
                    <a:pt x="176706" y="341401"/>
                  </a:lnTo>
                  <a:lnTo>
                    <a:pt x="177098" y="347091"/>
                  </a:lnTo>
                  <a:lnTo>
                    <a:pt x="177510" y="352781"/>
                  </a:lnTo>
                  <a:lnTo>
                    <a:pt x="177942" y="358471"/>
                  </a:lnTo>
                  <a:lnTo>
                    <a:pt x="178395" y="364161"/>
                  </a:lnTo>
                  <a:lnTo>
                    <a:pt x="178871" y="369851"/>
                  </a:lnTo>
                  <a:lnTo>
                    <a:pt x="179372" y="375541"/>
                  </a:lnTo>
                  <a:lnTo>
                    <a:pt x="179894" y="381231"/>
                  </a:lnTo>
                  <a:lnTo>
                    <a:pt x="180438" y="386921"/>
                  </a:lnTo>
                  <a:lnTo>
                    <a:pt x="181004" y="392611"/>
                  </a:lnTo>
                  <a:lnTo>
                    <a:pt x="181591" y="398301"/>
                  </a:lnTo>
                  <a:lnTo>
                    <a:pt x="182199" y="403991"/>
                  </a:lnTo>
                  <a:lnTo>
                    <a:pt x="182832" y="409681"/>
                  </a:lnTo>
                  <a:lnTo>
                    <a:pt x="183485" y="415372"/>
                  </a:lnTo>
                  <a:lnTo>
                    <a:pt x="184158" y="421062"/>
                  </a:lnTo>
                  <a:lnTo>
                    <a:pt x="184850" y="426752"/>
                  </a:lnTo>
                  <a:lnTo>
                    <a:pt x="185562" y="432442"/>
                  </a:lnTo>
                  <a:lnTo>
                    <a:pt x="186292" y="438132"/>
                  </a:lnTo>
                  <a:lnTo>
                    <a:pt x="187042" y="443822"/>
                  </a:lnTo>
                  <a:lnTo>
                    <a:pt x="187812" y="449512"/>
                  </a:lnTo>
                  <a:lnTo>
                    <a:pt x="188601" y="455202"/>
                  </a:lnTo>
                  <a:lnTo>
                    <a:pt x="189408" y="460892"/>
                  </a:lnTo>
                  <a:lnTo>
                    <a:pt x="190234" y="466582"/>
                  </a:lnTo>
                  <a:lnTo>
                    <a:pt x="191079" y="472272"/>
                  </a:lnTo>
                  <a:lnTo>
                    <a:pt x="191944" y="477962"/>
                  </a:lnTo>
                  <a:lnTo>
                    <a:pt x="192833" y="483652"/>
                  </a:lnTo>
                  <a:lnTo>
                    <a:pt x="193744" y="489342"/>
                  </a:lnTo>
                  <a:lnTo>
                    <a:pt x="194680" y="495032"/>
                  </a:lnTo>
                  <a:lnTo>
                    <a:pt x="195639" y="500722"/>
                  </a:lnTo>
                  <a:lnTo>
                    <a:pt x="196625" y="506412"/>
                  </a:lnTo>
                  <a:lnTo>
                    <a:pt x="197638" y="512102"/>
                  </a:lnTo>
                  <a:lnTo>
                    <a:pt x="198682" y="517792"/>
                  </a:lnTo>
                  <a:lnTo>
                    <a:pt x="199763" y="523482"/>
                  </a:lnTo>
                  <a:lnTo>
                    <a:pt x="200878" y="529172"/>
                  </a:lnTo>
                  <a:lnTo>
                    <a:pt x="202027" y="534862"/>
                  </a:lnTo>
                  <a:lnTo>
                    <a:pt x="203213" y="540552"/>
                  </a:lnTo>
                  <a:lnTo>
                    <a:pt x="204438" y="546242"/>
                  </a:lnTo>
                  <a:lnTo>
                    <a:pt x="205701" y="551932"/>
                  </a:lnTo>
                  <a:lnTo>
                    <a:pt x="207008" y="557622"/>
                  </a:lnTo>
                  <a:lnTo>
                    <a:pt x="208361" y="563312"/>
                  </a:lnTo>
                  <a:lnTo>
                    <a:pt x="209756" y="569002"/>
                  </a:lnTo>
                  <a:lnTo>
                    <a:pt x="211192" y="574692"/>
                  </a:lnTo>
                  <a:lnTo>
                    <a:pt x="212669" y="580382"/>
                  </a:lnTo>
                  <a:lnTo>
                    <a:pt x="214188" y="586072"/>
                  </a:lnTo>
                  <a:lnTo>
                    <a:pt x="215749" y="591762"/>
                  </a:lnTo>
                  <a:lnTo>
                    <a:pt x="217358" y="597452"/>
                  </a:lnTo>
                  <a:lnTo>
                    <a:pt x="219009" y="603142"/>
                  </a:lnTo>
                  <a:lnTo>
                    <a:pt x="220700" y="608832"/>
                  </a:lnTo>
                  <a:lnTo>
                    <a:pt x="222431" y="614522"/>
                  </a:lnTo>
                  <a:lnTo>
                    <a:pt x="224202" y="620213"/>
                  </a:lnTo>
                  <a:lnTo>
                    <a:pt x="226013" y="625903"/>
                  </a:lnTo>
                  <a:lnTo>
                    <a:pt x="227868" y="631593"/>
                  </a:lnTo>
                  <a:lnTo>
                    <a:pt x="229770" y="637283"/>
                  </a:lnTo>
                  <a:lnTo>
                    <a:pt x="231714" y="642973"/>
                  </a:lnTo>
                  <a:lnTo>
                    <a:pt x="233699" y="648663"/>
                  </a:lnTo>
                  <a:lnTo>
                    <a:pt x="235728" y="654353"/>
                  </a:lnTo>
                  <a:lnTo>
                    <a:pt x="237800" y="660043"/>
                  </a:lnTo>
                  <a:lnTo>
                    <a:pt x="239916" y="665733"/>
                  </a:lnTo>
                  <a:lnTo>
                    <a:pt x="242083" y="671423"/>
                  </a:lnTo>
                  <a:lnTo>
                    <a:pt x="244297" y="677113"/>
                  </a:lnTo>
                  <a:lnTo>
                    <a:pt x="246554" y="682803"/>
                  </a:lnTo>
                  <a:lnTo>
                    <a:pt x="248853" y="688493"/>
                  </a:lnTo>
                  <a:lnTo>
                    <a:pt x="251194" y="694183"/>
                  </a:lnTo>
                  <a:lnTo>
                    <a:pt x="253574" y="699873"/>
                  </a:lnTo>
                  <a:lnTo>
                    <a:pt x="255993" y="705563"/>
                  </a:lnTo>
                  <a:lnTo>
                    <a:pt x="258451" y="711253"/>
                  </a:lnTo>
                  <a:lnTo>
                    <a:pt x="260937" y="716943"/>
                  </a:lnTo>
                  <a:lnTo>
                    <a:pt x="263448" y="722633"/>
                  </a:lnTo>
                  <a:lnTo>
                    <a:pt x="265980" y="728323"/>
                  </a:lnTo>
                  <a:lnTo>
                    <a:pt x="268526" y="734013"/>
                  </a:lnTo>
                  <a:lnTo>
                    <a:pt x="271083" y="739703"/>
                  </a:lnTo>
                  <a:lnTo>
                    <a:pt x="273644" y="745393"/>
                  </a:lnTo>
                  <a:lnTo>
                    <a:pt x="276200" y="751083"/>
                  </a:lnTo>
                  <a:lnTo>
                    <a:pt x="278746" y="756773"/>
                  </a:lnTo>
                  <a:lnTo>
                    <a:pt x="281276" y="762463"/>
                  </a:lnTo>
                  <a:lnTo>
                    <a:pt x="283785" y="768153"/>
                  </a:lnTo>
                  <a:lnTo>
                    <a:pt x="286266" y="773843"/>
                  </a:lnTo>
                  <a:lnTo>
                    <a:pt x="288715" y="779533"/>
                  </a:lnTo>
                  <a:lnTo>
                    <a:pt x="291117" y="785223"/>
                  </a:lnTo>
                  <a:lnTo>
                    <a:pt x="293474" y="790913"/>
                  </a:lnTo>
                  <a:lnTo>
                    <a:pt x="295784" y="796603"/>
                  </a:lnTo>
                  <a:lnTo>
                    <a:pt x="298044" y="802293"/>
                  </a:lnTo>
                  <a:lnTo>
                    <a:pt x="300249" y="807983"/>
                  </a:lnTo>
                  <a:lnTo>
                    <a:pt x="302399" y="813673"/>
                  </a:lnTo>
                  <a:lnTo>
                    <a:pt x="304485" y="819363"/>
                  </a:lnTo>
                  <a:lnTo>
                    <a:pt x="306504" y="825053"/>
                  </a:lnTo>
                  <a:lnTo>
                    <a:pt x="308462" y="830744"/>
                  </a:lnTo>
                  <a:lnTo>
                    <a:pt x="310359" y="836434"/>
                  </a:lnTo>
                  <a:lnTo>
                    <a:pt x="312194" y="842124"/>
                  </a:lnTo>
                  <a:lnTo>
                    <a:pt x="313968" y="847814"/>
                  </a:lnTo>
                  <a:lnTo>
                    <a:pt x="315679" y="853504"/>
                  </a:lnTo>
                  <a:lnTo>
                    <a:pt x="317316" y="859194"/>
                  </a:lnTo>
                  <a:lnTo>
                    <a:pt x="318887" y="864884"/>
                  </a:lnTo>
                  <a:lnTo>
                    <a:pt x="320396" y="870574"/>
                  </a:lnTo>
                  <a:lnTo>
                    <a:pt x="321841" y="876264"/>
                  </a:lnTo>
                  <a:lnTo>
                    <a:pt x="323222" y="881954"/>
                  </a:lnTo>
                  <a:lnTo>
                    <a:pt x="324538" y="887644"/>
                  </a:lnTo>
                  <a:lnTo>
                    <a:pt x="325785" y="893334"/>
                  </a:lnTo>
                  <a:lnTo>
                    <a:pt x="326955" y="899024"/>
                  </a:lnTo>
                  <a:lnTo>
                    <a:pt x="328060" y="904714"/>
                  </a:lnTo>
                  <a:lnTo>
                    <a:pt x="329099" y="910404"/>
                  </a:lnTo>
                  <a:lnTo>
                    <a:pt x="330072" y="916094"/>
                  </a:lnTo>
                  <a:lnTo>
                    <a:pt x="330979" y="921784"/>
                  </a:lnTo>
                  <a:lnTo>
                    <a:pt x="331822" y="927474"/>
                  </a:lnTo>
                  <a:lnTo>
                    <a:pt x="332591" y="933164"/>
                  </a:lnTo>
                  <a:lnTo>
                    <a:pt x="333294" y="938854"/>
                  </a:lnTo>
                  <a:lnTo>
                    <a:pt x="333937" y="944544"/>
                  </a:lnTo>
                  <a:lnTo>
                    <a:pt x="334519" y="950234"/>
                  </a:lnTo>
                  <a:lnTo>
                    <a:pt x="335044" y="955924"/>
                  </a:lnTo>
                  <a:lnTo>
                    <a:pt x="335512" y="961614"/>
                  </a:lnTo>
                  <a:lnTo>
                    <a:pt x="335923" y="967304"/>
                  </a:lnTo>
                  <a:lnTo>
                    <a:pt x="336269" y="972994"/>
                  </a:lnTo>
                  <a:lnTo>
                    <a:pt x="336560" y="978684"/>
                  </a:lnTo>
                  <a:lnTo>
                    <a:pt x="336797" y="984374"/>
                  </a:lnTo>
                  <a:lnTo>
                    <a:pt x="336980" y="990064"/>
                  </a:lnTo>
                  <a:lnTo>
                    <a:pt x="337107" y="995754"/>
                  </a:lnTo>
                  <a:lnTo>
                    <a:pt x="337178" y="1001444"/>
                  </a:lnTo>
                  <a:lnTo>
                    <a:pt x="337184" y="1007134"/>
                  </a:lnTo>
                  <a:lnTo>
                    <a:pt x="337124" y="1012824"/>
                  </a:lnTo>
                  <a:lnTo>
                    <a:pt x="337002" y="1018514"/>
                  </a:lnTo>
                  <a:lnTo>
                    <a:pt x="336817" y="1024204"/>
                  </a:lnTo>
                  <a:lnTo>
                    <a:pt x="336567" y="1029894"/>
                  </a:lnTo>
                  <a:lnTo>
                    <a:pt x="336253" y="1035585"/>
                  </a:lnTo>
                  <a:lnTo>
                    <a:pt x="335872" y="1041275"/>
                  </a:lnTo>
                  <a:lnTo>
                    <a:pt x="335412" y="1046965"/>
                  </a:lnTo>
                  <a:lnTo>
                    <a:pt x="334888" y="1052655"/>
                  </a:lnTo>
                  <a:lnTo>
                    <a:pt x="334300" y="1058345"/>
                  </a:lnTo>
                  <a:lnTo>
                    <a:pt x="333654" y="1064035"/>
                  </a:lnTo>
                  <a:lnTo>
                    <a:pt x="332950" y="1069725"/>
                  </a:lnTo>
                  <a:lnTo>
                    <a:pt x="332195" y="1075415"/>
                  </a:lnTo>
                  <a:lnTo>
                    <a:pt x="331389" y="1081105"/>
                  </a:lnTo>
                  <a:lnTo>
                    <a:pt x="330537" y="1086795"/>
                  </a:lnTo>
                  <a:lnTo>
                    <a:pt x="329651" y="1092485"/>
                  </a:lnTo>
                  <a:lnTo>
                    <a:pt x="328740" y="1098175"/>
                  </a:lnTo>
                  <a:lnTo>
                    <a:pt x="327808" y="1103865"/>
                  </a:lnTo>
                  <a:lnTo>
                    <a:pt x="326862" y="1109555"/>
                  </a:lnTo>
                  <a:lnTo>
                    <a:pt x="325910" y="1115245"/>
                  </a:lnTo>
                  <a:lnTo>
                    <a:pt x="324959" y="1120935"/>
                  </a:lnTo>
                  <a:lnTo>
                    <a:pt x="324017" y="1126625"/>
                  </a:lnTo>
                  <a:lnTo>
                    <a:pt x="323090" y="1132315"/>
                  </a:lnTo>
                  <a:lnTo>
                    <a:pt x="322182" y="1138005"/>
                  </a:lnTo>
                  <a:lnTo>
                    <a:pt x="321298" y="1143695"/>
                  </a:lnTo>
                  <a:lnTo>
                    <a:pt x="320439" y="1149385"/>
                  </a:lnTo>
                  <a:lnTo>
                    <a:pt x="319611" y="1155075"/>
                  </a:lnTo>
                  <a:lnTo>
                    <a:pt x="318820" y="1160765"/>
                  </a:lnTo>
                  <a:lnTo>
                    <a:pt x="318058" y="1166455"/>
                  </a:lnTo>
                  <a:lnTo>
                    <a:pt x="317326" y="1172145"/>
                  </a:lnTo>
                  <a:lnTo>
                    <a:pt x="316620" y="1177835"/>
                  </a:lnTo>
                  <a:lnTo>
                    <a:pt x="315938" y="1183525"/>
                  </a:lnTo>
                  <a:lnTo>
                    <a:pt x="315274" y="1189215"/>
                  </a:lnTo>
                  <a:lnTo>
                    <a:pt x="314625" y="1194905"/>
                  </a:lnTo>
                  <a:lnTo>
                    <a:pt x="313981" y="1200595"/>
                  </a:lnTo>
                  <a:lnTo>
                    <a:pt x="313334" y="1206285"/>
                  </a:lnTo>
                  <a:lnTo>
                    <a:pt x="312676" y="1211975"/>
                  </a:lnTo>
                  <a:lnTo>
                    <a:pt x="311999" y="1217665"/>
                  </a:lnTo>
                  <a:lnTo>
                    <a:pt x="311295" y="1223355"/>
                  </a:lnTo>
                  <a:lnTo>
                    <a:pt x="310556" y="1229045"/>
                  </a:lnTo>
                  <a:lnTo>
                    <a:pt x="309762" y="1234735"/>
                  </a:lnTo>
                  <a:lnTo>
                    <a:pt x="308914" y="1240426"/>
                  </a:lnTo>
                  <a:lnTo>
                    <a:pt x="308005" y="1246116"/>
                  </a:lnTo>
                  <a:lnTo>
                    <a:pt x="307031" y="1251806"/>
                  </a:lnTo>
                  <a:lnTo>
                    <a:pt x="305986" y="1257496"/>
                  </a:lnTo>
                  <a:lnTo>
                    <a:pt x="304867" y="1263186"/>
                  </a:lnTo>
                  <a:lnTo>
                    <a:pt x="303665" y="1268876"/>
                  </a:lnTo>
                  <a:lnTo>
                    <a:pt x="302376" y="1274566"/>
                  </a:lnTo>
                  <a:lnTo>
                    <a:pt x="301012" y="1280256"/>
                  </a:lnTo>
                  <a:lnTo>
                    <a:pt x="299576" y="1285946"/>
                  </a:lnTo>
                  <a:lnTo>
                    <a:pt x="298070" y="1291636"/>
                  </a:lnTo>
                  <a:lnTo>
                    <a:pt x="296502" y="1297326"/>
                  </a:lnTo>
                  <a:lnTo>
                    <a:pt x="294876" y="1303016"/>
                  </a:lnTo>
                  <a:lnTo>
                    <a:pt x="293194" y="1308706"/>
                  </a:lnTo>
                  <a:lnTo>
                    <a:pt x="291473" y="1314396"/>
                  </a:lnTo>
                  <a:lnTo>
                    <a:pt x="289724" y="1320086"/>
                  </a:lnTo>
                  <a:lnTo>
                    <a:pt x="287957" y="1325776"/>
                  </a:lnTo>
                  <a:lnTo>
                    <a:pt x="286180" y="1331466"/>
                  </a:lnTo>
                  <a:lnTo>
                    <a:pt x="284402" y="1337156"/>
                  </a:lnTo>
                  <a:lnTo>
                    <a:pt x="282634" y="1342846"/>
                  </a:lnTo>
                  <a:lnTo>
                    <a:pt x="280888" y="1348536"/>
                  </a:lnTo>
                  <a:lnTo>
                    <a:pt x="279170" y="1354226"/>
                  </a:lnTo>
                  <a:lnTo>
                    <a:pt x="277484" y="1359916"/>
                  </a:lnTo>
                  <a:lnTo>
                    <a:pt x="275837" y="1365606"/>
                  </a:lnTo>
                  <a:lnTo>
                    <a:pt x="274231" y="1371296"/>
                  </a:lnTo>
                  <a:lnTo>
                    <a:pt x="272670" y="1376986"/>
                  </a:lnTo>
                  <a:lnTo>
                    <a:pt x="271161" y="1382676"/>
                  </a:lnTo>
                  <a:lnTo>
                    <a:pt x="269702" y="1388366"/>
                  </a:lnTo>
                  <a:lnTo>
                    <a:pt x="268288" y="1394056"/>
                  </a:lnTo>
                  <a:lnTo>
                    <a:pt x="266916" y="1399746"/>
                  </a:lnTo>
                  <a:lnTo>
                    <a:pt x="265586" y="1405436"/>
                  </a:lnTo>
                  <a:lnTo>
                    <a:pt x="264292" y="1411126"/>
                  </a:lnTo>
                  <a:lnTo>
                    <a:pt x="263034" y="1416816"/>
                  </a:lnTo>
                  <a:lnTo>
                    <a:pt x="261812" y="1422506"/>
                  </a:lnTo>
                  <a:lnTo>
                    <a:pt x="260614" y="1428196"/>
                  </a:lnTo>
                  <a:lnTo>
                    <a:pt x="259440" y="1433886"/>
                  </a:lnTo>
                  <a:lnTo>
                    <a:pt x="258284" y="1439576"/>
                  </a:lnTo>
                  <a:lnTo>
                    <a:pt x="257145" y="1445266"/>
                  </a:lnTo>
                  <a:lnTo>
                    <a:pt x="256021" y="1450957"/>
                  </a:lnTo>
                  <a:lnTo>
                    <a:pt x="254912" y="1456647"/>
                  </a:lnTo>
                  <a:lnTo>
                    <a:pt x="253816" y="1462337"/>
                  </a:lnTo>
                  <a:lnTo>
                    <a:pt x="252732" y="1468027"/>
                  </a:lnTo>
                  <a:lnTo>
                    <a:pt x="251662" y="1473717"/>
                  </a:lnTo>
                  <a:lnTo>
                    <a:pt x="250606" y="1479407"/>
                  </a:lnTo>
                  <a:lnTo>
                    <a:pt x="249565" y="1485097"/>
                  </a:lnTo>
                  <a:lnTo>
                    <a:pt x="248543" y="1490787"/>
                  </a:lnTo>
                  <a:lnTo>
                    <a:pt x="247545" y="1496477"/>
                  </a:lnTo>
                  <a:lnTo>
                    <a:pt x="246571" y="1502167"/>
                  </a:lnTo>
                  <a:lnTo>
                    <a:pt x="245623" y="1507857"/>
                  </a:lnTo>
                  <a:lnTo>
                    <a:pt x="244703" y="1513547"/>
                  </a:lnTo>
                  <a:lnTo>
                    <a:pt x="243814" y="1519237"/>
                  </a:lnTo>
                  <a:lnTo>
                    <a:pt x="242956" y="1524927"/>
                  </a:lnTo>
                  <a:lnTo>
                    <a:pt x="242134" y="1530617"/>
                  </a:lnTo>
                  <a:lnTo>
                    <a:pt x="241350" y="1536307"/>
                  </a:lnTo>
                  <a:lnTo>
                    <a:pt x="240599" y="1541997"/>
                  </a:lnTo>
                  <a:lnTo>
                    <a:pt x="239879" y="1547687"/>
                  </a:lnTo>
                  <a:lnTo>
                    <a:pt x="239187" y="1553377"/>
                  </a:lnTo>
                  <a:lnTo>
                    <a:pt x="238521" y="1559067"/>
                  </a:lnTo>
                  <a:lnTo>
                    <a:pt x="237877" y="1564757"/>
                  </a:lnTo>
                  <a:lnTo>
                    <a:pt x="237252" y="1570447"/>
                  </a:lnTo>
                  <a:lnTo>
                    <a:pt x="236635" y="1576137"/>
                  </a:lnTo>
                  <a:lnTo>
                    <a:pt x="236021" y="1581827"/>
                  </a:lnTo>
                  <a:lnTo>
                    <a:pt x="235403" y="1587517"/>
                  </a:lnTo>
                  <a:lnTo>
                    <a:pt x="234773" y="1593207"/>
                  </a:lnTo>
                  <a:lnTo>
                    <a:pt x="234126" y="1598897"/>
                  </a:lnTo>
                  <a:lnTo>
                    <a:pt x="233452" y="1604587"/>
                  </a:lnTo>
                  <a:lnTo>
                    <a:pt x="232739" y="1610277"/>
                  </a:lnTo>
                  <a:lnTo>
                    <a:pt x="231987" y="1615967"/>
                  </a:lnTo>
                  <a:lnTo>
                    <a:pt x="231191" y="1621657"/>
                  </a:lnTo>
                  <a:lnTo>
                    <a:pt x="230347" y="1627347"/>
                  </a:lnTo>
                  <a:lnTo>
                    <a:pt x="229452" y="1633037"/>
                  </a:lnTo>
                  <a:lnTo>
                    <a:pt x="228505" y="1638727"/>
                  </a:lnTo>
                  <a:lnTo>
                    <a:pt x="227499" y="1644417"/>
                  </a:lnTo>
                  <a:lnTo>
                    <a:pt x="226438" y="1650107"/>
                  </a:lnTo>
                  <a:lnTo>
                    <a:pt x="225328" y="1655798"/>
                  </a:lnTo>
                  <a:lnTo>
                    <a:pt x="224174" y="1661488"/>
                  </a:lnTo>
                  <a:lnTo>
                    <a:pt x="222980" y="1667178"/>
                  </a:lnTo>
                  <a:lnTo>
                    <a:pt x="221751" y="1672868"/>
                  </a:lnTo>
                  <a:lnTo>
                    <a:pt x="220493" y="1678558"/>
                  </a:lnTo>
                  <a:lnTo>
                    <a:pt x="219210" y="1684248"/>
                  </a:lnTo>
                  <a:lnTo>
                    <a:pt x="217914" y="1689938"/>
                  </a:lnTo>
                  <a:lnTo>
                    <a:pt x="216614" y="1695628"/>
                  </a:lnTo>
                  <a:lnTo>
                    <a:pt x="215315" y="1701318"/>
                  </a:lnTo>
                  <a:lnTo>
                    <a:pt x="214024" y="1707008"/>
                  </a:lnTo>
                  <a:lnTo>
                    <a:pt x="212747" y="1712698"/>
                  </a:lnTo>
                  <a:lnTo>
                    <a:pt x="211493" y="1718388"/>
                  </a:lnTo>
                  <a:lnTo>
                    <a:pt x="210269" y="1724078"/>
                  </a:lnTo>
                  <a:lnTo>
                    <a:pt x="209078" y="1729768"/>
                  </a:lnTo>
                  <a:lnTo>
                    <a:pt x="207921" y="1735458"/>
                  </a:lnTo>
                  <a:lnTo>
                    <a:pt x="206803" y="1741148"/>
                  </a:lnTo>
                  <a:lnTo>
                    <a:pt x="205726" y="1746838"/>
                  </a:lnTo>
                  <a:lnTo>
                    <a:pt x="204691" y="1752528"/>
                  </a:lnTo>
                  <a:lnTo>
                    <a:pt x="203707" y="1758218"/>
                  </a:lnTo>
                  <a:lnTo>
                    <a:pt x="202768" y="1763908"/>
                  </a:lnTo>
                  <a:lnTo>
                    <a:pt x="201872" y="1769598"/>
                  </a:lnTo>
                  <a:lnTo>
                    <a:pt x="201018" y="1775288"/>
                  </a:lnTo>
                  <a:lnTo>
                    <a:pt x="200204" y="1780978"/>
                  </a:lnTo>
                  <a:lnTo>
                    <a:pt x="199429" y="1786668"/>
                  </a:lnTo>
                  <a:lnTo>
                    <a:pt x="198692" y="1792358"/>
                  </a:lnTo>
                  <a:lnTo>
                    <a:pt x="197993" y="1798048"/>
                  </a:lnTo>
                  <a:lnTo>
                    <a:pt x="197324" y="1803738"/>
                  </a:lnTo>
                  <a:lnTo>
                    <a:pt x="196681" y="1809428"/>
                  </a:lnTo>
                  <a:lnTo>
                    <a:pt x="196061" y="1815118"/>
                  </a:lnTo>
                  <a:lnTo>
                    <a:pt x="195461" y="1820808"/>
                  </a:lnTo>
                  <a:lnTo>
                    <a:pt x="194879" y="1826498"/>
                  </a:lnTo>
                  <a:lnTo>
                    <a:pt x="194312" y="1832188"/>
                  </a:lnTo>
                  <a:lnTo>
                    <a:pt x="193755" y="1837878"/>
                  </a:lnTo>
                  <a:lnTo>
                    <a:pt x="193206" y="1843568"/>
                  </a:lnTo>
                  <a:lnTo>
                    <a:pt x="192662" y="1849258"/>
                  </a:lnTo>
                  <a:lnTo>
                    <a:pt x="192121" y="1854948"/>
                  </a:lnTo>
                  <a:lnTo>
                    <a:pt x="191582" y="1860639"/>
                  </a:lnTo>
                  <a:lnTo>
                    <a:pt x="191043" y="1866329"/>
                  </a:lnTo>
                  <a:lnTo>
                    <a:pt x="190504" y="1872019"/>
                  </a:lnTo>
                  <a:lnTo>
                    <a:pt x="189964" y="1877709"/>
                  </a:lnTo>
                  <a:lnTo>
                    <a:pt x="189425" y="1883399"/>
                  </a:lnTo>
                  <a:lnTo>
                    <a:pt x="188886" y="1889089"/>
                  </a:lnTo>
                  <a:lnTo>
                    <a:pt x="188348" y="1894779"/>
                  </a:lnTo>
                  <a:lnTo>
                    <a:pt x="187814" y="1900469"/>
                  </a:lnTo>
                  <a:lnTo>
                    <a:pt x="187285" y="1906159"/>
                  </a:lnTo>
                  <a:lnTo>
                    <a:pt x="186763" y="1911849"/>
                  </a:lnTo>
                  <a:lnTo>
                    <a:pt x="186250" y="1917539"/>
                  </a:lnTo>
                  <a:lnTo>
                    <a:pt x="185749" y="1923229"/>
                  </a:lnTo>
                  <a:lnTo>
                    <a:pt x="185261" y="1928919"/>
                  </a:lnTo>
                  <a:lnTo>
                    <a:pt x="184787" y="1934609"/>
                  </a:lnTo>
                  <a:lnTo>
                    <a:pt x="184331" y="1940299"/>
                  </a:lnTo>
                  <a:lnTo>
                    <a:pt x="183898" y="1945989"/>
                  </a:lnTo>
                  <a:lnTo>
                    <a:pt x="183485" y="1951679"/>
                  </a:lnTo>
                  <a:lnTo>
                    <a:pt x="183095" y="1957369"/>
                  </a:lnTo>
                  <a:lnTo>
                    <a:pt x="182728" y="1963059"/>
                  </a:lnTo>
                  <a:lnTo>
                    <a:pt x="182384" y="1968749"/>
                  </a:lnTo>
                  <a:lnTo>
                    <a:pt x="182063" y="1974439"/>
                  </a:lnTo>
                  <a:lnTo>
                    <a:pt x="181768" y="1980129"/>
                  </a:lnTo>
                  <a:lnTo>
                    <a:pt x="181500" y="1985819"/>
                  </a:lnTo>
                  <a:lnTo>
                    <a:pt x="181255" y="1991509"/>
                  </a:lnTo>
                  <a:lnTo>
                    <a:pt x="181030" y="1997199"/>
                  </a:lnTo>
                  <a:lnTo>
                    <a:pt x="180826" y="2002889"/>
                  </a:lnTo>
                  <a:lnTo>
                    <a:pt x="180639" y="2008579"/>
                  </a:lnTo>
                  <a:lnTo>
                    <a:pt x="180469" y="2014269"/>
                  </a:lnTo>
                  <a:lnTo>
                    <a:pt x="180315" y="2019959"/>
                  </a:lnTo>
                  <a:lnTo>
                    <a:pt x="180173" y="2025649"/>
                  </a:lnTo>
                  <a:lnTo>
                    <a:pt x="180038" y="2031339"/>
                  </a:lnTo>
                  <a:lnTo>
                    <a:pt x="179910" y="2037029"/>
                  </a:lnTo>
                  <a:lnTo>
                    <a:pt x="179784" y="2042719"/>
                  </a:lnTo>
                  <a:lnTo>
                    <a:pt x="179660" y="2048409"/>
                  </a:lnTo>
                  <a:lnTo>
                    <a:pt x="179533" y="2054099"/>
                  </a:lnTo>
                  <a:lnTo>
                    <a:pt x="179401" y="2059789"/>
                  </a:lnTo>
                  <a:lnTo>
                    <a:pt x="179261" y="2065479"/>
                  </a:lnTo>
                  <a:lnTo>
                    <a:pt x="179111" y="2071170"/>
                  </a:lnTo>
                  <a:lnTo>
                    <a:pt x="178951" y="2076860"/>
                  </a:lnTo>
                  <a:lnTo>
                    <a:pt x="178779" y="2082550"/>
                  </a:lnTo>
                  <a:lnTo>
                    <a:pt x="178593" y="2088240"/>
                  </a:lnTo>
                  <a:lnTo>
                    <a:pt x="178392" y="2093930"/>
                  </a:lnTo>
                  <a:lnTo>
                    <a:pt x="178174" y="2099620"/>
                  </a:lnTo>
                  <a:lnTo>
                    <a:pt x="177942" y="2105310"/>
                  </a:lnTo>
                  <a:lnTo>
                    <a:pt x="177696" y="2111000"/>
                  </a:lnTo>
                  <a:lnTo>
                    <a:pt x="177436" y="2116690"/>
                  </a:lnTo>
                  <a:lnTo>
                    <a:pt x="177164" y="2122380"/>
                  </a:lnTo>
                  <a:lnTo>
                    <a:pt x="176880" y="2128070"/>
                  </a:lnTo>
                  <a:lnTo>
                    <a:pt x="176585" y="2133760"/>
                  </a:lnTo>
                  <a:lnTo>
                    <a:pt x="176282" y="2139450"/>
                  </a:lnTo>
                  <a:lnTo>
                    <a:pt x="175973" y="2145140"/>
                  </a:lnTo>
                  <a:lnTo>
                    <a:pt x="175661" y="2150830"/>
                  </a:lnTo>
                  <a:lnTo>
                    <a:pt x="175348" y="2156520"/>
                  </a:lnTo>
                  <a:lnTo>
                    <a:pt x="175036" y="2162210"/>
                  </a:lnTo>
                  <a:lnTo>
                    <a:pt x="174727" y="2167900"/>
                  </a:lnTo>
                  <a:lnTo>
                    <a:pt x="174424" y="2173590"/>
                  </a:lnTo>
                  <a:lnTo>
                    <a:pt x="174131" y="2179280"/>
                  </a:lnTo>
                  <a:lnTo>
                    <a:pt x="173847" y="2184970"/>
                  </a:lnTo>
                  <a:lnTo>
                    <a:pt x="173576" y="2190660"/>
                  </a:lnTo>
                  <a:lnTo>
                    <a:pt x="173319" y="2196350"/>
                  </a:lnTo>
                  <a:lnTo>
                    <a:pt x="173077" y="2202040"/>
                  </a:lnTo>
                  <a:lnTo>
                    <a:pt x="172855" y="2207730"/>
                  </a:lnTo>
                  <a:lnTo>
                    <a:pt x="172652" y="2213420"/>
                  </a:lnTo>
                  <a:lnTo>
                    <a:pt x="172468" y="2219110"/>
                  </a:lnTo>
                  <a:lnTo>
                    <a:pt x="172302" y="2224800"/>
                  </a:lnTo>
                  <a:lnTo>
                    <a:pt x="172156" y="2230490"/>
                  </a:lnTo>
                  <a:lnTo>
                    <a:pt x="172028" y="2236180"/>
                  </a:lnTo>
                  <a:lnTo>
                    <a:pt x="171920" y="2241870"/>
                  </a:lnTo>
                  <a:lnTo>
                    <a:pt x="171832" y="2247560"/>
                  </a:lnTo>
                  <a:lnTo>
                    <a:pt x="171759" y="2253250"/>
                  </a:lnTo>
                  <a:lnTo>
                    <a:pt x="171701" y="2258940"/>
                  </a:lnTo>
                  <a:lnTo>
                    <a:pt x="171657" y="2264630"/>
                  </a:lnTo>
                  <a:lnTo>
                    <a:pt x="171624" y="2270320"/>
                  </a:lnTo>
                  <a:lnTo>
                    <a:pt x="171602" y="2276011"/>
                  </a:lnTo>
                  <a:lnTo>
                    <a:pt x="171589" y="2281701"/>
                  </a:lnTo>
                  <a:lnTo>
                    <a:pt x="171584" y="2287391"/>
                  </a:lnTo>
                  <a:lnTo>
                    <a:pt x="171583" y="2293081"/>
                  </a:lnTo>
                  <a:lnTo>
                    <a:pt x="171587" y="2298771"/>
                  </a:lnTo>
                  <a:lnTo>
                    <a:pt x="171593" y="2304461"/>
                  </a:lnTo>
                  <a:lnTo>
                    <a:pt x="171601" y="2310151"/>
                  </a:lnTo>
                  <a:lnTo>
                    <a:pt x="171610" y="2315841"/>
                  </a:lnTo>
                  <a:lnTo>
                    <a:pt x="171618" y="2321531"/>
                  </a:lnTo>
                  <a:lnTo>
                    <a:pt x="171627" y="2327221"/>
                  </a:lnTo>
                  <a:lnTo>
                    <a:pt x="171635" y="2332911"/>
                  </a:lnTo>
                  <a:lnTo>
                    <a:pt x="171642" y="2338601"/>
                  </a:lnTo>
                  <a:lnTo>
                    <a:pt x="171648" y="2344291"/>
                  </a:lnTo>
                  <a:lnTo>
                    <a:pt x="171654" y="2349981"/>
                  </a:lnTo>
                  <a:lnTo>
                    <a:pt x="171659" y="2355671"/>
                  </a:lnTo>
                  <a:lnTo>
                    <a:pt x="171664" y="2361361"/>
                  </a:lnTo>
                  <a:lnTo>
                    <a:pt x="171669" y="2367051"/>
                  </a:lnTo>
                  <a:lnTo>
                    <a:pt x="171674" y="2372741"/>
                  </a:lnTo>
                  <a:lnTo>
                    <a:pt x="171679" y="2378431"/>
                  </a:lnTo>
                  <a:lnTo>
                    <a:pt x="171683" y="2384121"/>
                  </a:lnTo>
                  <a:lnTo>
                    <a:pt x="171688" y="2389811"/>
                  </a:lnTo>
                  <a:lnTo>
                    <a:pt x="171691" y="2395501"/>
                  </a:lnTo>
                  <a:lnTo>
                    <a:pt x="171694" y="2401191"/>
                  </a:lnTo>
                  <a:lnTo>
                    <a:pt x="171694" y="2406881"/>
                  </a:lnTo>
                  <a:lnTo>
                    <a:pt x="171693" y="2412571"/>
                  </a:lnTo>
                  <a:lnTo>
                    <a:pt x="171688" y="2418261"/>
                  </a:lnTo>
                  <a:lnTo>
                    <a:pt x="171679" y="2423951"/>
                  </a:lnTo>
                  <a:lnTo>
                    <a:pt x="171666" y="2429641"/>
                  </a:lnTo>
                  <a:lnTo>
                    <a:pt x="171646" y="2435331"/>
                  </a:lnTo>
                  <a:lnTo>
                    <a:pt x="171621" y="2441021"/>
                  </a:lnTo>
                  <a:lnTo>
                    <a:pt x="171590" y="2446711"/>
                  </a:lnTo>
                  <a:lnTo>
                    <a:pt x="171552" y="2452401"/>
                  </a:lnTo>
                  <a:lnTo>
                    <a:pt x="171508" y="2458091"/>
                  </a:lnTo>
                  <a:lnTo>
                    <a:pt x="171457" y="2463781"/>
                  </a:lnTo>
                  <a:lnTo>
                    <a:pt x="171400" y="2469471"/>
                  </a:lnTo>
                  <a:lnTo>
                    <a:pt x="171337" y="2475161"/>
                  </a:lnTo>
                  <a:lnTo>
                    <a:pt x="171269" y="2480852"/>
                  </a:lnTo>
                  <a:lnTo>
                    <a:pt x="171198" y="2486542"/>
                  </a:lnTo>
                  <a:lnTo>
                    <a:pt x="171125" y="2492232"/>
                  </a:lnTo>
                  <a:lnTo>
                    <a:pt x="171051" y="2497922"/>
                  </a:lnTo>
                  <a:lnTo>
                    <a:pt x="170978" y="2503612"/>
                  </a:lnTo>
                  <a:lnTo>
                    <a:pt x="170906" y="2509302"/>
                  </a:lnTo>
                  <a:lnTo>
                    <a:pt x="170839" y="2514992"/>
                  </a:lnTo>
                  <a:lnTo>
                    <a:pt x="170776" y="2520682"/>
                  </a:lnTo>
                  <a:lnTo>
                    <a:pt x="170719" y="2526372"/>
                  </a:lnTo>
                  <a:lnTo>
                    <a:pt x="170670" y="2532062"/>
                  </a:lnTo>
                  <a:lnTo>
                    <a:pt x="170628" y="2537752"/>
                  </a:lnTo>
                  <a:lnTo>
                    <a:pt x="170595" y="2543442"/>
                  </a:lnTo>
                  <a:lnTo>
                    <a:pt x="170573" y="2549132"/>
                  </a:lnTo>
                  <a:lnTo>
                    <a:pt x="170560" y="2554822"/>
                  </a:lnTo>
                  <a:lnTo>
                    <a:pt x="170555" y="2560512"/>
                  </a:lnTo>
                  <a:lnTo>
                    <a:pt x="170559" y="2566202"/>
                  </a:lnTo>
                  <a:lnTo>
                    <a:pt x="170571" y="2571892"/>
                  </a:lnTo>
                  <a:lnTo>
                    <a:pt x="170589" y="2577582"/>
                  </a:lnTo>
                  <a:lnTo>
                    <a:pt x="170615" y="2583272"/>
                  </a:lnTo>
                  <a:lnTo>
                    <a:pt x="170646" y="2588962"/>
                  </a:lnTo>
                  <a:lnTo>
                    <a:pt x="170681" y="2594652"/>
                  </a:lnTo>
                  <a:lnTo>
                    <a:pt x="170718" y="2600342"/>
                  </a:lnTo>
                  <a:lnTo>
                    <a:pt x="170756" y="2606032"/>
                  </a:lnTo>
                  <a:lnTo>
                    <a:pt x="170795" y="2611722"/>
                  </a:lnTo>
                  <a:lnTo>
                    <a:pt x="170834" y="2617412"/>
                  </a:lnTo>
                  <a:lnTo>
                    <a:pt x="170872" y="2623102"/>
                  </a:lnTo>
                  <a:lnTo>
                    <a:pt x="170908" y="2628792"/>
                  </a:lnTo>
                  <a:lnTo>
                    <a:pt x="170944" y="2634482"/>
                  </a:lnTo>
                  <a:lnTo>
                    <a:pt x="170977" y="2640172"/>
                  </a:lnTo>
                  <a:lnTo>
                    <a:pt x="171010" y="2645862"/>
                  </a:lnTo>
                  <a:lnTo>
                    <a:pt x="171042" y="2651552"/>
                  </a:lnTo>
                  <a:lnTo>
                    <a:pt x="171074" y="2657242"/>
                  </a:lnTo>
                  <a:lnTo>
                    <a:pt x="171107" y="2662932"/>
                  </a:lnTo>
                  <a:lnTo>
                    <a:pt x="171142" y="2668622"/>
                  </a:lnTo>
                  <a:lnTo>
                    <a:pt x="171180" y="2674312"/>
                  </a:lnTo>
                  <a:lnTo>
                    <a:pt x="171220" y="2680002"/>
                  </a:lnTo>
                  <a:lnTo>
                    <a:pt x="171265" y="2685692"/>
                  </a:lnTo>
                  <a:lnTo>
                    <a:pt x="171314" y="2691383"/>
                  </a:lnTo>
                  <a:lnTo>
                    <a:pt x="171369" y="2697073"/>
                  </a:lnTo>
                  <a:lnTo>
                    <a:pt x="171428" y="2702763"/>
                  </a:lnTo>
                  <a:lnTo>
                    <a:pt x="171492" y="2708453"/>
                  </a:lnTo>
                  <a:lnTo>
                    <a:pt x="171561" y="2714143"/>
                  </a:lnTo>
                  <a:lnTo>
                    <a:pt x="171633" y="2719833"/>
                  </a:lnTo>
                  <a:lnTo>
                    <a:pt x="171709" y="2725523"/>
                  </a:lnTo>
                  <a:lnTo>
                    <a:pt x="171786" y="2731213"/>
                  </a:lnTo>
                  <a:lnTo>
                    <a:pt x="171864" y="2736903"/>
                  </a:lnTo>
                  <a:lnTo>
                    <a:pt x="171941" y="2742593"/>
                  </a:lnTo>
                  <a:lnTo>
                    <a:pt x="172016" y="2748283"/>
                  </a:lnTo>
                  <a:lnTo>
                    <a:pt x="172087" y="2753973"/>
                  </a:lnTo>
                  <a:lnTo>
                    <a:pt x="172154" y="2759663"/>
                  </a:lnTo>
                  <a:lnTo>
                    <a:pt x="172214" y="2765353"/>
                  </a:lnTo>
                  <a:lnTo>
                    <a:pt x="172265" y="2771043"/>
                  </a:lnTo>
                  <a:lnTo>
                    <a:pt x="172308" y="2776733"/>
                  </a:lnTo>
                  <a:lnTo>
                    <a:pt x="172341" y="2782423"/>
                  </a:lnTo>
                  <a:lnTo>
                    <a:pt x="172364" y="2788113"/>
                  </a:lnTo>
                  <a:lnTo>
                    <a:pt x="172377" y="2793803"/>
                  </a:lnTo>
                  <a:lnTo>
                    <a:pt x="172378" y="2799493"/>
                  </a:lnTo>
                  <a:lnTo>
                    <a:pt x="172367" y="2805183"/>
                  </a:lnTo>
                  <a:lnTo>
                    <a:pt x="172344" y="2810873"/>
                  </a:lnTo>
                  <a:lnTo>
                    <a:pt x="172310" y="2816563"/>
                  </a:lnTo>
                  <a:lnTo>
                    <a:pt x="172265" y="2822253"/>
                  </a:lnTo>
                  <a:lnTo>
                    <a:pt x="172210" y="2827943"/>
                  </a:lnTo>
                  <a:lnTo>
                    <a:pt x="172144" y="2833633"/>
                  </a:lnTo>
                  <a:lnTo>
                    <a:pt x="172070" y="2839323"/>
                  </a:lnTo>
                  <a:lnTo>
                    <a:pt x="171985" y="2845013"/>
                  </a:lnTo>
                  <a:lnTo>
                    <a:pt x="171891" y="2850703"/>
                  </a:lnTo>
                  <a:lnTo>
                    <a:pt x="171791" y="2856393"/>
                  </a:lnTo>
                  <a:lnTo>
                    <a:pt x="171683" y="2862083"/>
                  </a:lnTo>
                  <a:lnTo>
                    <a:pt x="171570" y="2867773"/>
                  </a:lnTo>
                  <a:lnTo>
                    <a:pt x="171451" y="2873463"/>
                  </a:lnTo>
                  <a:lnTo>
                    <a:pt x="171326" y="2879153"/>
                  </a:lnTo>
                  <a:lnTo>
                    <a:pt x="171198" y="2884843"/>
                  </a:lnTo>
                  <a:lnTo>
                    <a:pt x="171067" y="2890533"/>
                  </a:lnTo>
                  <a:lnTo>
                    <a:pt x="170933" y="2896224"/>
                  </a:lnTo>
                  <a:lnTo>
                    <a:pt x="170798" y="2901914"/>
                  </a:lnTo>
                  <a:lnTo>
                    <a:pt x="170662" y="2907604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9" name="pg39">
              <a:extLst>
                <a:ext uri="{FF2B5EF4-FFF2-40B4-BE49-F238E27FC236}">
                  <a16:creationId xmlns:a16="http://schemas.microsoft.com/office/drawing/2014/main" id="{74A326AE-575D-C64A-092E-75F25ED7F5C1}"/>
                </a:ext>
              </a:extLst>
            </p:cNvPr>
            <p:cNvSpPr/>
            <p:nvPr/>
          </p:nvSpPr>
          <p:spPr>
            <a:xfrm>
              <a:off x="9115161" y="3711928"/>
              <a:ext cx="197372" cy="2949973"/>
            </a:xfrm>
            <a:custGeom>
              <a:avLst/>
              <a:gdLst/>
              <a:ahLst/>
              <a:cxnLst/>
              <a:rect l="0" t="0" r="0" b="0"/>
              <a:pathLst>
                <a:path w="197372" h="2949973">
                  <a:moveTo>
                    <a:pt x="66119" y="2949973"/>
                  </a:moveTo>
                  <a:lnTo>
                    <a:pt x="64422" y="2944200"/>
                  </a:lnTo>
                  <a:lnTo>
                    <a:pt x="62681" y="2938427"/>
                  </a:lnTo>
                  <a:lnTo>
                    <a:pt x="60903" y="2932654"/>
                  </a:lnTo>
                  <a:lnTo>
                    <a:pt x="59086" y="2926881"/>
                  </a:lnTo>
                  <a:lnTo>
                    <a:pt x="57219" y="2921108"/>
                  </a:lnTo>
                  <a:lnTo>
                    <a:pt x="55321" y="2915335"/>
                  </a:lnTo>
                  <a:lnTo>
                    <a:pt x="53394" y="2909562"/>
                  </a:lnTo>
                  <a:lnTo>
                    <a:pt x="51434" y="2903789"/>
                  </a:lnTo>
                  <a:lnTo>
                    <a:pt x="49445" y="2898017"/>
                  </a:lnTo>
                  <a:lnTo>
                    <a:pt x="47436" y="2892244"/>
                  </a:lnTo>
                  <a:lnTo>
                    <a:pt x="45410" y="2886471"/>
                  </a:lnTo>
                  <a:lnTo>
                    <a:pt x="43365" y="2880698"/>
                  </a:lnTo>
                  <a:lnTo>
                    <a:pt x="41312" y="2874925"/>
                  </a:lnTo>
                  <a:lnTo>
                    <a:pt x="39254" y="2869152"/>
                  </a:lnTo>
                  <a:lnTo>
                    <a:pt x="37193" y="2863379"/>
                  </a:lnTo>
                  <a:lnTo>
                    <a:pt x="35139" y="2857606"/>
                  </a:lnTo>
                  <a:lnTo>
                    <a:pt x="33093" y="2851833"/>
                  </a:lnTo>
                  <a:lnTo>
                    <a:pt x="31060" y="2846060"/>
                  </a:lnTo>
                  <a:lnTo>
                    <a:pt x="29047" y="2840287"/>
                  </a:lnTo>
                  <a:lnTo>
                    <a:pt x="27064" y="2834514"/>
                  </a:lnTo>
                  <a:lnTo>
                    <a:pt x="25108" y="2828741"/>
                  </a:lnTo>
                  <a:lnTo>
                    <a:pt x="23182" y="2822968"/>
                  </a:lnTo>
                  <a:lnTo>
                    <a:pt x="21311" y="2817195"/>
                  </a:lnTo>
                  <a:lnTo>
                    <a:pt x="19485" y="2811422"/>
                  </a:lnTo>
                  <a:lnTo>
                    <a:pt x="17705" y="2805649"/>
                  </a:lnTo>
                  <a:lnTo>
                    <a:pt x="15981" y="2799877"/>
                  </a:lnTo>
                  <a:lnTo>
                    <a:pt x="14337" y="2794104"/>
                  </a:lnTo>
                  <a:lnTo>
                    <a:pt x="12754" y="2788331"/>
                  </a:lnTo>
                  <a:lnTo>
                    <a:pt x="11233" y="2782558"/>
                  </a:lnTo>
                  <a:lnTo>
                    <a:pt x="9803" y="2776785"/>
                  </a:lnTo>
                  <a:lnTo>
                    <a:pt x="8464" y="2771012"/>
                  </a:lnTo>
                  <a:lnTo>
                    <a:pt x="7201" y="2765239"/>
                  </a:lnTo>
                  <a:lnTo>
                    <a:pt x="6015" y="2759466"/>
                  </a:lnTo>
                  <a:lnTo>
                    <a:pt x="4957" y="2753693"/>
                  </a:lnTo>
                  <a:lnTo>
                    <a:pt x="3988" y="2747920"/>
                  </a:lnTo>
                  <a:lnTo>
                    <a:pt x="3106" y="2742147"/>
                  </a:lnTo>
                  <a:lnTo>
                    <a:pt x="2329" y="2736374"/>
                  </a:lnTo>
                  <a:lnTo>
                    <a:pt x="1683" y="2730601"/>
                  </a:lnTo>
                  <a:lnTo>
                    <a:pt x="1130" y="2724828"/>
                  </a:lnTo>
                  <a:lnTo>
                    <a:pt x="671" y="2719055"/>
                  </a:lnTo>
                  <a:lnTo>
                    <a:pt x="344" y="2713282"/>
                  </a:lnTo>
                  <a:lnTo>
                    <a:pt x="134" y="2707509"/>
                  </a:lnTo>
                  <a:lnTo>
                    <a:pt x="19" y="2701737"/>
                  </a:lnTo>
                  <a:lnTo>
                    <a:pt x="0" y="2695964"/>
                  </a:lnTo>
                  <a:lnTo>
                    <a:pt x="131" y="2690191"/>
                  </a:lnTo>
                  <a:lnTo>
                    <a:pt x="357" y="2684418"/>
                  </a:lnTo>
                  <a:lnTo>
                    <a:pt x="674" y="2678645"/>
                  </a:lnTo>
                  <a:lnTo>
                    <a:pt x="1101" y="2672872"/>
                  </a:lnTo>
                  <a:lnTo>
                    <a:pt x="1651" y="2667099"/>
                  </a:lnTo>
                  <a:lnTo>
                    <a:pt x="2286" y="2661326"/>
                  </a:lnTo>
                  <a:lnTo>
                    <a:pt x="3005" y="2655553"/>
                  </a:lnTo>
                  <a:lnTo>
                    <a:pt x="3837" y="2649780"/>
                  </a:lnTo>
                  <a:lnTo>
                    <a:pt x="4759" y="2644007"/>
                  </a:lnTo>
                  <a:lnTo>
                    <a:pt x="5754" y="2638234"/>
                  </a:lnTo>
                  <a:lnTo>
                    <a:pt x="6821" y="2632461"/>
                  </a:lnTo>
                  <a:lnTo>
                    <a:pt x="7991" y="2626688"/>
                  </a:lnTo>
                  <a:lnTo>
                    <a:pt x="9219" y="2620915"/>
                  </a:lnTo>
                  <a:lnTo>
                    <a:pt x="10505" y="2615142"/>
                  </a:lnTo>
                  <a:lnTo>
                    <a:pt x="11857" y="2609369"/>
                  </a:lnTo>
                  <a:lnTo>
                    <a:pt x="13273" y="2603596"/>
                  </a:lnTo>
                  <a:lnTo>
                    <a:pt x="14731" y="2597824"/>
                  </a:lnTo>
                  <a:lnTo>
                    <a:pt x="16228" y="2592051"/>
                  </a:lnTo>
                  <a:lnTo>
                    <a:pt x="17775" y="2586278"/>
                  </a:lnTo>
                  <a:lnTo>
                    <a:pt x="19354" y="2580505"/>
                  </a:lnTo>
                  <a:lnTo>
                    <a:pt x="20957" y="2574732"/>
                  </a:lnTo>
                  <a:lnTo>
                    <a:pt x="22583" y="2568959"/>
                  </a:lnTo>
                  <a:lnTo>
                    <a:pt x="24232" y="2563186"/>
                  </a:lnTo>
                  <a:lnTo>
                    <a:pt x="25891" y="2557413"/>
                  </a:lnTo>
                  <a:lnTo>
                    <a:pt x="27557" y="2551640"/>
                  </a:lnTo>
                  <a:lnTo>
                    <a:pt x="29228" y="2545867"/>
                  </a:lnTo>
                  <a:lnTo>
                    <a:pt x="30896" y="2540094"/>
                  </a:lnTo>
                  <a:lnTo>
                    <a:pt x="32559" y="2534321"/>
                  </a:lnTo>
                  <a:lnTo>
                    <a:pt x="34215" y="2528548"/>
                  </a:lnTo>
                  <a:lnTo>
                    <a:pt x="35853" y="2522775"/>
                  </a:lnTo>
                  <a:lnTo>
                    <a:pt x="37474" y="2517002"/>
                  </a:lnTo>
                  <a:lnTo>
                    <a:pt x="39077" y="2511229"/>
                  </a:lnTo>
                  <a:lnTo>
                    <a:pt x="40658" y="2505456"/>
                  </a:lnTo>
                  <a:lnTo>
                    <a:pt x="42205" y="2499684"/>
                  </a:lnTo>
                  <a:lnTo>
                    <a:pt x="43726" y="2493911"/>
                  </a:lnTo>
                  <a:lnTo>
                    <a:pt x="45219" y="2488138"/>
                  </a:lnTo>
                  <a:lnTo>
                    <a:pt x="46675" y="2482365"/>
                  </a:lnTo>
                  <a:lnTo>
                    <a:pt x="48091" y="2476592"/>
                  </a:lnTo>
                  <a:lnTo>
                    <a:pt x="49474" y="2470819"/>
                  </a:lnTo>
                  <a:lnTo>
                    <a:pt x="50825" y="2465046"/>
                  </a:lnTo>
                  <a:lnTo>
                    <a:pt x="52122" y="2459273"/>
                  </a:lnTo>
                  <a:lnTo>
                    <a:pt x="53382" y="2453500"/>
                  </a:lnTo>
                  <a:lnTo>
                    <a:pt x="54607" y="2447727"/>
                  </a:lnTo>
                  <a:lnTo>
                    <a:pt x="55789" y="2441954"/>
                  </a:lnTo>
                  <a:lnTo>
                    <a:pt x="56919" y="2436181"/>
                  </a:lnTo>
                  <a:lnTo>
                    <a:pt x="58011" y="2430408"/>
                  </a:lnTo>
                  <a:lnTo>
                    <a:pt x="59067" y="2424635"/>
                  </a:lnTo>
                  <a:lnTo>
                    <a:pt x="60074" y="2418862"/>
                  </a:lnTo>
                  <a:lnTo>
                    <a:pt x="61034" y="2413089"/>
                  </a:lnTo>
                  <a:lnTo>
                    <a:pt x="61959" y="2407316"/>
                  </a:lnTo>
                  <a:lnTo>
                    <a:pt x="62848" y="2401544"/>
                  </a:lnTo>
                  <a:lnTo>
                    <a:pt x="63682" y="2395771"/>
                  </a:lnTo>
                  <a:lnTo>
                    <a:pt x="64481" y="2389998"/>
                  </a:lnTo>
                  <a:lnTo>
                    <a:pt x="65245" y="2384225"/>
                  </a:lnTo>
                  <a:lnTo>
                    <a:pt x="65970" y="2378452"/>
                  </a:lnTo>
                  <a:lnTo>
                    <a:pt x="66649" y="2372679"/>
                  </a:lnTo>
                  <a:lnTo>
                    <a:pt x="67297" y="2366906"/>
                  </a:lnTo>
                  <a:lnTo>
                    <a:pt x="67914" y="2361133"/>
                  </a:lnTo>
                  <a:lnTo>
                    <a:pt x="68489" y="2355360"/>
                  </a:lnTo>
                  <a:lnTo>
                    <a:pt x="69029" y="2349587"/>
                  </a:lnTo>
                  <a:lnTo>
                    <a:pt x="69541" y="2343814"/>
                  </a:lnTo>
                  <a:lnTo>
                    <a:pt x="70026" y="2338041"/>
                  </a:lnTo>
                  <a:lnTo>
                    <a:pt x="70468" y="2332268"/>
                  </a:lnTo>
                  <a:lnTo>
                    <a:pt x="70886" y="2326495"/>
                  </a:lnTo>
                  <a:lnTo>
                    <a:pt x="71279" y="2320722"/>
                  </a:lnTo>
                  <a:lnTo>
                    <a:pt x="71643" y="2314949"/>
                  </a:lnTo>
                  <a:lnTo>
                    <a:pt x="71976" y="2309176"/>
                  </a:lnTo>
                  <a:lnTo>
                    <a:pt x="72287" y="2303403"/>
                  </a:lnTo>
                  <a:lnTo>
                    <a:pt x="72578" y="2297631"/>
                  </a:lnTo>
                  <a:lnTo>
                    <a:pt x="72839" y="2291858"/>
                  </a:lnTo>
                  <a:lnTo>
                    <a:pt x="73079" y="2286085"/>
                  </a:lnTo>
                  <a:lnTo>
                    <a:pt x="73300" y="2280312"/>
                  </a:lnTo>
                  <a:lnTo>
                    <a:pt x="73503" y="2274539"/>
                  </a:lnTo>
                  <a:lnTo>
                    <a:pt x="73680" y="2268766"/>
                  </a:lnTo>
                  <a:lnTo>
                    <a:pt x="73841" y="2262993"/>
                  </a:lnTo>
                  <a:lnTo>
                    <a:pt x="73987" y="2257220"/>
                  </a:lnTo>
                  <a:lnTo>
                    <a:pt x="74116" y="2251447"/>
                  </a:lnTo>
                  <a:lnTo>
                    <a:pt x="74226" y="2245674"/>
                  </a:lnTo>
                  <a:lnTo>
                    <a:pt x="74323" y="2239901"/>
                  </a:lnTo>
                  <a:lnTo>
                    <a:pt x="74408" y="2234128"/>
                  </a:lnTo>
                  <a:lnTo>
                    <a:pt x="74476" y="2228355"/>
                  </a:lnTo>
                  <a:lnTo>
                    <a:pt x="74532" y="2222582"/>
                  </a:lnTo>
                  <a:lnTo>
                    <a:pt x="74578" y="2216809"/>
                  </a:lnTo>
                  <a:lnTo>
                    <a:pt x="74613" y="2211036"/>
                  </a:lnTo>
                  <a:lnTo>
                    <a:pt x="74635" y="2205263"/>
                  </a:lnTo>
                  <a:lnTo>
                    <a:pt x="74649" y="2199491"/>
                  </a:lnTo>
                  <a:lnTo>
                    <a:pt x="74655" y="2193718"/>
                  </a:lnTo>
                  <a:lnTo>
                    <a:pt x="74651" y="2187945"/>
                  </a:lnTo>
                  <a:lnTo>
                    <a:pt x="74639" y="2182172"/>
                  </a:lnTo>
                  <a:lnTo>
                    <a:pt x="74620" y="2176399"/>
                  </a:lnTo>
                  <a:lnTo>
                    <a:pt x="74596" y="2170626"/>
                  </a:lnTo>
                  <a:lnTo>
                    <a:pt x="74563" y="2164853"/>
                  </a:lnTo>
                  <a:lnTo>
                    <a:pt x="74525" y="2159080"/>
                  </a:lnTo>
                  <a:lnTo>
                    <a:pt x="74482" y="2153307"/>
                  </a:lnTo>
                  <a:lnTo>
                    <a:pt x="74435" y="2147534"/>
                  </a:lnTo>
                  <a:lnTo>
                    <a:pt x="74382" y="2141761"/>
                  </a:lnTo>
                  <a:lnTo>
                    <a:pt x="74325" y="2135988"/>
                  </a:lnTo>
                  <a:lnTo>
                    <a:pt x="74264" y="2130215"/>
                  </a:lnTo>
                  <a:lnTo>
                    <a:pt x="74200" y="2124442"/>
                  </a:lnTo>
                  <a:lnTo>
                    <a:pt x="74131" y="2118669"/>
                  </a:lnTo>
                  <a:lnTo>
                    <a:pt x="74060" y="2112896"/>
                  </a:lnTo>
                  <a:lnTo>
                    <a:pt x="73986" y="2107123"/>
                  </a:lnTo>
                  <a:lnTo>
                    <a:pt x="73908" y="2101351"/>
                  </a:lnTo>
                  <a:lnTo>
                    <a:pt x="73828" y="2095578"/>
                  </a:lnTo>
                  <a:lnTo>
                    <a:pt x="73745" y="2089805"/>
                  </a:lnTo>
                  <a:lnTo>
                    <a:pt x="73659" y="2084032"/>
                  </a:lnTo>
                  <a:lnTo>
                    <a:pt x="73569" y="2078259"/>
                  </a:lnTo>
                  <a:lnTo>
                    <a:pt x="73477" y="2072486"/>
                  </a:lnTo>
                  <a:lnTo>
                    <a:pt x="73383" y="2066713"/>
                  </a:lnTo>
                  <a:lnTo>
                    <a:pt x="73284" y="2060940"/>
                  </a:lnTo>
                  <a:lnTo>
                    <a:pt x="73183" y="2055167"/>
                  </a:lnTo>
                  <a:lnTo>
                    <a:pt x="73078" y="2049394"/>
                  </a:lnTo>
                  <a:lnTo>
                    <a:pt x="72970" y="2043621"/>
                  </a:lnTo>
                  <a:lnTo>
                    <a:pt x="72857" y="2037848"/>
                  </a:lnTo>
                  <a:lnTo>
                    <a:pt x="72740" y="2032075"/>
                  </a:lnTo>
                  <a:lnTo>
                    <a:pt x="72619" y="2026302"/>
                  </a:lnTo>
                  <a:lnTo>
                    <a:pt x="72494" y="2020529"/>
                  </a:lnTo>
                  <a:lnTo>
                    <a:pt x="72363" y="2014756"/>
                  </a:lnTo>
                  <a:lnTo>
                    <a:pt x="72228" y="2008983"/>
                  </a:lnTo>
                  <a:lnTo>
                    <a:pt x="72087" y="2003210"/>
                  </a:lnTo>
                  <a:lnTo>
                    <a:pt x="71940" y="1997438"/>
                  </a:lnTo>
                  <a:lnTo>
                    <a:pt x="71786" y="1991665"/>
                  </a:lnTo>
                  <a:lnTo>
                    <a:pt x="71627" y="1985892"/>
                  </a:lnTo>
                  <a:lnTo>
                    <a:pt x="71462" y="1980119"/>
                  </a:lnTo>
                  <a:lnTo>
                    <a:pt x="71288" y="1974346"/>
                  </a:lnTo>
                  <a:lnTo>
                    <a:pt x="71107" y="1968573"/>
                  </a:lnTo>
                  <a:lnTo>
                    <a:pt x="70919" y="1962800"/>
                  </a:lnTo>
                  <a:lnTo>
                    <a:pt x="70724" y="1957027"/>
                  </a:lnTo>
                  <a:lnTo>
                    <a:pt x="70519" y="1951254"/>
                  </a:lnTo>
                  <a:lnTo>
                    <a:pt x="70306" y="1945481"/>
                  </a:lnTo>
                  <a:lnTo>
                    <a:pt x="70086" y="1939708"/>
                  </a:lnTo>
                  <a:lnTo>
                    <a:pt x="69855" y="1933935"/>
                  </a:lnTo>
                  <a:lnTo>
                    <a:pt x="69615" y="1928162"/>
                  </a:lnTo>
                  <a:lnTo>
                    <a:pt x="69368" y="1922389"/>
                  </a:lnTo>
                  <a:lnTo>
                    <a:pt x="69111" y="1916616"/>
                  </a:lnTo>
                  <a:lnTo>
                    <a:pt x="68843" y="1910843"/>
                  </a:lnTo>
                  <a:lnTo>
                    <a:pt x="68565" y="1905070"/>
                  </a:lnTo>
                  <a:lnTo>
                    <a:pt x="68280" y="1899298"/>
                  </a:lnTo>
                  <a:lnTo>
                    <a:pt x="67984" y="1893525"/>
                  </a:lnTo>
                  <a:lnTo>
                    <a:pt x="67677" y="1887752"/>
                  </a:lnTo>
                  <a:lnTo>
                    <a:pt x="67362" y="1881979"/>
                  </a:lnTo>
                  <a:lnTo>
                    <a:pt x="67038" y="1876206"/>
                  </a:lnTo>
                  <a:lnTo>
                    <a:pt x="66702" y="1870433"/>
                  </a:lnTo>
                  <a:lnTo>
                    <a:pt x="66357" y="1864660"/>
                  </a:lnTo>
                  <a:lnTo>
                    <a:pt x="66003" y="1858887"/>
                  </a:lnTo>
                  <a:lnTo>
                    <a:pt x="65641" y="1853114"/>
                  </a:lnTo>
                  <a:lnTo>
                    <a:pt x="65267" y="1847341"/>
                  </a:lnTo>
                  <a:lnTo>
                    <a:pt x="64885" y="1841568"/>
                  </a:lnTo>
                  <a:lnTo>
                    <a:pt x="64495" y="1835795"/>
                  </a:lnTo>
                  <a:lnTo>
                    <a:pt x="64095" y="1830022"/>
                  </a:lnTo>
                  <a:lnTo>
                    <a:pt x="63686" y="1824249"/>
                  </a:lnTo>
                  <a:lnTo>
                    <a:pt x="63270" y="1818476"/>
                  </a:lnTo>
                  <a:lnTo>
                    <a:pt x="62847" y="1812703"/>
                  </a:lnTo>
                  <a:lnTo>
                    <a:pt x="62414" y="1806930"/>
                  </a:lnTo>
                  <a:lnTo>
                    <a:pt x="61974" y="1801158"/>
                  </a:lnTo>
                  <a:lnTo>
                    <a:pt x="61528" y="1795385"/>
                  </a:lnTo>
                  <a:lnTo>
                    <a:pt x="61075" y="1789612"/>
                  </a:lnTo>
                  <a:lnTo>
                    <a:pt x="60613" y="1783839"/>
                  </a:lnTo>
                  <a:lnTo>
                    <a:pt x="60146" y="1778066"/>
                  </a:lnTo>
                  <a:lnTo>
                    <a:pt x="59674" y="1772293"/>
                  </a:lnTo>
                  <a:lnTo>
                    <a:pt x="59195" y="1766520"/>
                  </a:lnTo>
                  <a:lnTo>
                    <a:pt x="58710" y="1760747"/>
                  </a:lnTo>
                  <a:lnTo>
                    <a:pt x="58221" y="1754974"/>
                  </a:lnTo>
                  <a:lnTo>
                    <a:pt x="57727" y="1749201"/>
                  </a:lnTo>
                  <a:lnTo>
                    <a:pt x="57226" y="1743428"/>
                  </a:lnTo>
                  <a:lnTo>
                    <a:pt x="56722" y="1737655"/>
                  </a:lnTo>
                  <a:lnTo>
                    <a:pt x="56214" y="1731882"/>
                  </a:lnTo>
                  <a:lnTo>
                    <a:pt x="55703" y="1726109"/>
                  </a:lnTo>
                  <a:lnTo>
                    <a:pt x="55186" y="1720336"/>
                  </a:lnTo>
                  <a:lnTo>
                    <a:pt x="54666" y="1714563"/>
                  </a:lnTo>
                  <a:lnTo>
                    <a:pt x="54144" y="1708790"/>
                  </a:lnTo>
                  <a:lnTo>
                    <a:pt x="53617" y="1703017"/>
                  </a:lnTo>
                  <a:lnTo>
                    <a:pt x="53088" y="1697245"/>
                  </a:lnTo>
                  <a:lnTo>
                    <a:pt x="52556" y="1691472"/>
                  </a:lnTo>
                  <a:lnTo>
                    <a:pt x="52021" y="1685699"/>
                  </a:lnTo>
                  <a:lnTo>
                    <a:pt x="51483" y="1679926"/>
                  </a:lnTo>
                  <a:lnTo>
                    <a:pt x="50942" y="1674153"/>
                  </a:lnTo>
                  <a:lnTo>
                    <a:pt x="50400" y="1668380"/>
                  </a:lnTo>
                  <a:lnTo>
                    <a:pt x="49854" y="1662607"/>
                  </a:lnTo>
                  <a:lnTo>
                    <a:pt x="49306" y="1656834"/>
                  </a:lnTo>
                  <a:lnTo>
                    <a:pt x="48756" y="1651061"/>
                  </a:lnTo>
                  <a:lnTo>
                    <a:pt x="48203" y="1645288"/>
                  </a:lnTo>
                  <a:lnTo>
                    <a:pt x="47648" y="1639515"/>
                  </a:lnTo>
                  <a:lnTo>
                    <a:pt x="47090" y="1633742"/>
                  </a:lnTo>
                  <a:lnTo>
                    <a:pt x="46529" y="1627969"/>
                  </a:lnTo>
                  <a:lnTo>
                    <a:pt x="45967" y="1622196"/>
                  </a:lnTo>
                  <a:lnTo>
                    <a:pt x="45401" y="1616423"/>
                  </a:lnTo>
                  <a:lnTo>
                    <a:pt x="44833" y="1610650"/>
                  </a:lnTo>
                  <a:lnTo>
                    <a:pt x="44262" y="1604877"/>
                  </a:lnTo>
                  <a:lnTo>
                    <a:pt x="43688" y="1599105"/>
                  </a:lnTo>
                  <a:lnTo>
                    <a:pt x="43111" y="1593332"/>
                  </a:lnTo>
                  <a:lnTo>
                    <a:pt x="42531" y="1587559"/>
                  </a:lnTo>
                  <a:lnTo>
                    <a:pt x="41949" y="1581786"/>
                  </a:lnTo>
                  <a:lnTo>
                    <a:pt x="41363" y="1576013"/>
                  </a:lnTo>
                  <a:lnTo>
                    <a:pt x="40774" y="1570240"/>
                  </a:lnTo>
                  <a:lnTo>
                    <a:pt x="40182" y="1564467"/>
                  </a:lnTo>
                  <a:lnTo>
                    <a:pt x="39587" y="1558694"/>
                  </a:lnTo>
                  <a:lnTo>
                    <a:pt x="38987" y="1552921"/>
                  </a:lnTo>
                  <a:lnTo>
                    <a:pt x="38385" y="1547148"/>
                  </a:lnTo>
                  <a:lnTo>
                    <a:pt x="37781" y="1541375"/>
                  </a:lnTo>
                  <a:lnTo>
                    <a:pt x="37172" y="1535602"/>
                  </a:lnTo>
                  <a:lnTo>
                    <a:pt x="36561" y="1529829"/>
                  </a:lnTo>
                  <a:lnTo>
                    <a:pt x="35946" y="1524056"/>
                  </a:lnTo>
                  <a:lnTo>
                    <a:pt x="35329" y="1518283"/>
                  </a:lnTo>
                  <a:lnTo>
                    <a:pt x="34708" y="1512510"/>
                  </a:lnTo>
                  <a:lnTo>
                    <a:pt x="34085" y="1506737"/>
                  </a:lnTo>
                  <a:lnTo>
                    <a:pt x="33460" y="1500965"/>
                  </a:lnTo>
                  <a:lnTo>
                    <a:pt x="32832" y="1495192"/>
                  </a:lnTo>
                  <a:lnTo>
                    <a:pt x="32201" y="1489419"/>
                  </a:lnTo>
                  <a:lnTo>
                    <a:pt x="31569" y="1483646"/>
                  </a:lnTo>
                  <a:lnTo>
                    <a:pt x="30936" y="1477873"/>
                  </a:lnTo>
                  <a:lnTo>
                    <a:pt x="30301" y="1472100"/>
                  </a:lnTo>
                  <a:lnTo>
                    <a:pt x="29664" y="1466327"/>
                  </a:lnTo>
                  <a:lnTo>
                    <a:pt x="29027" y="1460554"/>
                  </a:lnTo>
                  <a:lnTo>
                    <a:pt x="28390" y="1454781"/>
                  </a:lnTo>
                  <a:lnTo>
                    <a:pt x="27753" y="1449008"/>
                  </a:lnTo>
                  <a:lnTo>
                    <a:pt x="27116" y="1443235"/>
                  </a:lnTo>
                  <a:lnTo>
                    <a:pt x="26480" y="1437462"/>
                  </a:lnTo>
                  <a:lnTo>
                    <a:pt x="25844" y="1431689"/>
                  </a:lnTo>
                  <a:lnTo>
                    <a:pt x="25211" y="1425916"/>
                  </a:lnTo>
                  <a:lnTo>
                    <a:pt x="24580" y="1420143"/>
                  </a:lnTo>
                  <a:lnTo>
                    <a:pt x="23951" y="1414370"/>
                  </a:lnTo>
                  <a:lnTo>
                    <a:pt x="23325" y="1408597"/>
                  </a:lnTo>
                  <a:lnTo>
                    <a:pt x="22703" y="1402824"/>
                  </a:lnTo>
                  <a:lnTo>
                    <a:pt x="22084" y="1397052"/>
                  </a:lnTo>
                  <a:lnTo>
                    <a:pt x="21469" y="1391279"/>
                  </a:lnTo>
                  <a:lnTo>
                    <a:pt x="20861" y="1385506"/>
                  </a:lnTo>
                  <a:lnTo>
                    <a:pt x="20257" y="1379733"/>
                  </a:lnTo>
                  <a:lnTo>
                    <a:pt x="19659" y="1373960"/>
                  </a:lnTo>
                  <a:lnTo>
                    <a:pt x="19067" y="1368187"/>
                  </a:lnTo>
                  <a:lnTo>
                    <a:pt x="18483" y="1362414"/>
                  </a:lnTo>
                  <a:lnTo>
                    <a:pt x="17905" y="1356641"/>
                  </a:lnTo>
                  <a:lnTo>
                    <a:pt x="17335" y="1350868"/>
                  </a:lnTo>
                  <a:lnTo>
                    <a:pt x="16774" y="1345095"/>
                  </a:lnTo>
                  <a:lnTo>
                    <a:pt x="16222" y="1339322"/>
                  </a:lnTo>
                  <a:lnTo>
                    <a:pt x="15678" y="1333549"/>
                  </a:lnTo>
                  <a:lnTo>
                    <a:pt x="15142" y="1327776"/>
                  </a:lnTo>
                  <a:lnTo>
                    <a:pt x="14620" y="1322003"/>
                  </a:lnTo>
                  <a:lnTo>
                    <a:pt x="14107" y="1316230"/>
                  </a:lnTo>
                  <a:lnTo>
                    <a:pt x="13604" y="1310457"/>
                  </a:lnTo>
                  <a:lnTo>
                    <a:pt x="13112" y="1304684"/>
                  </a:lnTo>
                  <a:lnTo>
                    <a:pt x="12635" y="1298912"/>
                  </a:lnTo>
                  <a:lnTo>
                    <a:pt x="12168" y="1293139"/>
                  </a:lnTo>
                  <a:lnTo>
                    <a:pt x="11711" y="1287366"/>
                  </a:lnTo>
                  <a:lnTo>
                    <a:pt x="11271" y="1281593"/>
                  </a:lnTo>
                  <a:lnTo>
                    <a:pt x="10844" y="1275820"/>
                  </a:lnTo>
                  <a:lnTo>
                    <a:pt x="10429" y="1270047"/>
                  </a:lnTo>
                  <a:lnTo>
                    <a:pt x="10026" y="1264274"/>
                  </a:lnTo>
                  <a:lnTo>
                    <a:pt x="9642" y="1258501"/>
                  </a:lnTo>
                  <a:lnTo>
                    <a:pt x="9272" y="1252728"/>
                  </a:lnTo>
                  <a:lnTo>
                    <a:pt x="8914" y="1246955"/>
                  </a:lnTo>
                  <a:lnTo>
                    <a:pt x="8572" y="1241182"/>
                  </a:lnTo>
                  <a:lnTo>
                    <a:pt x="8249" y="1235409"/>
                  </a:lnTo>
                  <a:lnTo>
                    <a:pt x="7939" y="1229636"/>
                  </a:lnTo>
                  <a:lnTo>
                    <a:pt x="7643" y="1223863"/>
                  </a:lnTo>
                  <a:lnTo>
                    <a:pt x="7367" y="1218090"/>
                  </a:lnTo>
                  <a:lnTo>
                    <a:pt x="7108" y="1212317"/>
                  </a:lnTo>
                  <a:lnTo>
                    <a:pt x="6863" y="1206544"/>
                  </a:lnTo>
                  <a:lnTo>
                    <a:pt x="6634" y="1200772"/>
                  </a:lnTo>
                  <a:lnTo>
                    <a:pt x="6428" y="1194999"/>
                  </a:lnTo>
                  <a:lnTo>
                    <a:pt x="6237" y="1189226"/>
                  </a:lnTo>
                  <a:lnTo>
                    <a:pt x="6060" y="1183453"/>
                  </a:lnTo>
                  <a:lnTo>
                    <a:pt x="5904" y="1177680"/>
                  </a:lnTo>
                  <a:lnTo>
                    <a:pt x="5767" y="1171907"/>
                  </a:lnTo>
                  <a:lnTo>
                    <a:pt x="5647" y="1166134"/>
                  </a:lnTo>
                  <a:lnTo>
                    <a:pt x="5542" y="1160361"/>
                  </a:lnTo>
                  <a:lnTo>
                    <a:pt x="5460" y="1154588"/>
                  </a:lnTo>
                  <a:lnTo>
                    <a:pt x="5396" y="1148815"/>
                  </a:lnTo>
                  <a:lnTo>
                    <a:pt x="5348" y="1143042"/>
                  </a:lnTo>
                  <a:lnTo>
                    <a:pt x="5317" y="1137269"/>
                  </a:lnTo>
                  <a:lnTo>
                    <a:pt x="5311" y="1131496"/>
                  </a:lnTo>
                  <a:lnTo>
                    <a:pt x="5321" y="1125723"/>
                  </a:lnTo>
                  <a:lnTo>
                    <a:pt x="5346" y="1119950"/>
                  </a:lnTo>
                  <a:lnTo>
                    <a:pt x="5394" y="1114177"/>
                  </a:lnTo>
                  <a:lnTo>
                    <a:pt x="5462" y="1108404"/>
                  </a:lnTo>
                  <a:lnTo>
                    <a:pt x="5546" y="1102631"/>
                  </a:lnTo>
                  <a:lnTo>
                    <a:pt x="5647" y="1096859"/>
                  </a:lnTo>
                  <a:lnTo>
                    <a:pt x="5773" y="1091086"/>
                  </a:lnTo>
                  <a:lnTo>
                    <a:pt x="5916" y="1085313"/>
                  </a:lnTo>
                  <a:lnTo>
                    <a:pt x="6076" y="1079540"/>
                  </a:lnTo>
                  <a:lnTo>
                    <a:pt x="6254" y="1073767"/>
                  </a:lnTo>
                  <a:lnTo>
                    <a:pt x="6457" y="1067994"/>
                  </a:lnTo>
                  <a:lnTo>
                    <a:pt x="6675" y="1062221"/>
                  </a:lnTo>
                  <a:lnTo>
                    <a:pt x="6911" y="1056448"/>
                  </a:lnTo>
                  <a:lnTo>
                    <a:pt x="7168" y="1050675"/>
                  </a:lnTo>
                  <a:lnTo>
                    <a:pt x="7446" y="1044902"/>
                  </a:lnTo>
                  <a:lnTo>
                    <a:pt x="7741" y="1039129"/>
                  </a:lnTo>
                  <a:lnTo>
                    <a:pt x="8052" y="1033356"/>
                  </a:lnTo>
                  <a:lnTo>
                    <a:pt x="8388" y="1027583"/>
                  </a:lnTo>
                  <a:lnTo>
                    <a:pt x="8742" y="1021810"/>
                  </a:lnTo>
                  <a:lnTo>
                    <a:pt x="9112" y="1016037"/>
                  </a:lnTo>
                  <a:lnTo>
                    <a:pt x="9501" y="1010264"/>
                  </a:lnTo>
                  <a:lnTo>
                    <a:pt x="9914" y="1004491"/>
                  </a:lnTo>
                  <a:lnTo>
                    <a:pt x="10343" y="998719"/>
                  </a:lnTo>
                  <a:lnTo>
                    <a:pt x="10789" y="992946"/>
                  </a:lnTo>
                  <a:lnTo>
                    <a:pt x="11257" y="987173"/>
                  </a:lnTo>
                  <a:lnTo>
                    <a:pt x="11745" y="981400"/>
                  </a:lnTo>
                  <a:lnTo>
                    <a:pt x="12250" y="975627"/>
                  </a:lnTo>
                  <a:lnTo>
                    <a:pt x="12770" y="969854"/>
                  </a:lnTo>
                  <a:lnTo>
                    <a:pt x="13317" y="964081"/>
                  </a:lnTo>
                  <a:lnTo>
                    <a:pt x="13879" y="958308"/>
                  </a:lnTo>
                  <a:lnTo>
                    <a:pt x="14458" y="952535"/>
                  </a:lnTo>
                  <a:lnTo>
                    <a:pt x="15055" y="946762"/>
                  </a:lnTo>
                  <a:lnTo>
                    <a:pt x="15675" y="940989"/>
                  </a:lnTo>
                  <a:lnTo>
                    <a:pt x="16311" y="935216"/>
                  </a:lnTo>
                  <a:lnTo>
                    <a:pt x="16962" y="929443"/>
                  </a:lnTo>
                  <a:lnTo>
                    <a:pt x="17634" y="923670"/>
                  </a:lnTo>
                  <a:lnTo>
                    <a:pt x="18325" y="917897"/>
                  </a:lnTo>
                  <a:lnTo>
                    <a:pt x="19031" y="912124"/>
                  </a:lnTo>
                  <a:lnTo>
                    <a:pt x="19752" y="906351"/>
                  </a:lnTo>
                  <a:lnTo>
                    <a:pt x="20496" y="900579"/>
                  </a:lnTo>
                  <a:lnTo>
                    <a:pt x="21254" y="894806"/>
                  </a:lnTo>
                  <a:lnTo>
                    <a:pt x="22027" y="889033"/>
                  </a:lnTo>
                  <a:lnTo>
                    <a:pt x="22816" y="883260"/>
                  </a:lnTo>
                  <a:lnTo>
                    <a:pt x="23624" y="877487"/>
                  </a:lnTo>
                  <a:lnTo>
                    <a:pt x="24445" y="871714"/>
                  </a:lnTo>
                  <a:lnTo>
                    <a:pt x="25278" y="865941"/>
                  </a:lnTo>
                  <a:lnTo>
                    <a:pt x="26130" y="860168"/>
                  </a:lnTo>
                  <a:lnTo>
                    <a:pt x="26995" y="854395"/>
                  </a:lnTo>
                  <a:lnTo>
                    <a:pt x="27872" y="848622"/>
                  </a:lnTo>
                  <a:lnTo>
                    <a:pt x="28761" y="842849"/>
                  </a:lnTo>
                  <a:lnTo>
                    <a:pt x="29665" y="837076"/>
                  </a:lnTo>
                  <a:lnTo>
                    <a:pt x="30580" y="831303"/>
                  </a:lnTo>
                  <a:lnTo>
                    <a:pt x="31505" y="825530"/>
                  </a:lnTo>
                  <a:lnTo>
                    <a:pt x="32441" y="819757"/>
                  </a:lnTo>
                  <a:lnTo>
                    <a:pt x="33388" y="813984"/>
                  </a:lnTo>
                  <a:lnTo>
                    <a:pt x="34344" y="808211"/>
                  </a:lnTo>
                  <a:lnTo>
                    <a:pt x="35306" y="802438"/>
                  </a:lnTo>
                  <a:lnTo>
                    <a:pt x="36279" y="796666"/>
                  </a:lnTo>
                  <a:lnTo>
                    <a:pt x="37259" y="790893"/>
                  </a:lnTo>
                  <a:lnTo>
                    <a:pt x="38244" y="785120"/>
                  </a:lnTo>
                  <a:lnTo>
                    <a:pt x="39235" y="779347"/>
                  </a:lnTo>
                  <a:lnTo>
                    <a:pt x="40232" y="773574"/>
                  </a:lnTo>
                  <a:lnTo>
                    <a:pt x="41232" y="767801"/>
                  </a:lnTo>
                  <a:lnTo>
                    <a:pt x="42236" y="762028"/>
                  </a:lnTo>
                  <a:lnTo>
                    <a:pt x="43243" y="756255"/>
                  </a:lnTo>
                  <a:lnTo>
                    <a:pt x="44253" y="750482"/>
                  </a:lnTo>
                  <a:lnTo>
                    <a:pt x="45263" y="744709"/>
                  </a:lnTo>
                  <a:lnTo>
                    <a:pt x="46274" y="738936"/>
                  </a:lnTo>
                  <a:lnTo>
                    <a:pt x="47285" y="733163"/>
                  </a:lnTo>
                  <a:lnTo>
                    <a:pt x="48295" y="727390"/>
                  </a:lnTo>
                  <a:lnTo>
                    <a:pt x="49303" y="721617"/>
                  </a:lnTo>
                  <a:lnTo>
                    <a:pt x="50310" y="715844"/>
                  </a:lnTo>
                  <a:lnTo>
                    <a:pt x="51313" y="710071"/>
                  </a:lnTo>
                  <a:lnTo>
                    <a:pt x="52312" y="704298"/>
                  </a:lnTo>
                  <a:lnTo>
                    <a:pt x="53308" y="698526"/>
                  </a:lnTo>
                  <a:lnTo>
                    <a:pt x="54298" y="692753"/>
                  </a:lnTo>
                  <a:lnTo>
                    <a:pt x="55282" y="686980"/>
                  </a:lnTo>
                  <a:lnTo>
                    <a:pt x="56261" y="681207"/>
                  </a:lnTo>
                  <a:lnTo>
                    <a:pt x="57234" y="675434"/>
                  </a:lnTo>
                  <a:lnTo>
                    <a:pt x="58198" y="669661"/>
                  </a:lnTo>
                  <a:lnTo>
                    <a:pt x="59154" y="663888"/>
                  </a:lnTo>
                  <a:lnTo>
                    <a:pt x="60104" y="658115"/>
                  </a:lnTo>
                  <a:lnTo>
                    <a:pt x="61044" y="652342"/>
                  </a:lnTo>
                  <a:lnTo>
                    <a:pt x="61974" y="646569"/>
                  </a:lnTo>
                  <a:lnTo>
                    <a:pt x="62894" y="640796"/>
                  </a:lnTo>
                  <a:lnTo>
                    <a:pt x="63807" y="635023"/>
                  </a:lnTo>
                  <a:lnTo>
                    <a:pt x="64706" y="629250"/>
                  </a:lnTo>
                  <a:lnTo>
                    <a:pt x="65595" y="623477"/>
                  </a:lnTo>
                  <a:lnTo>
                    <a:pt x="66474" y="617704"/>
                  </a:lnTo>
                  <a:lnTo>
                    <a:pt x="67343" y="611931"/>
                  </a:lnTo>
                  <a:lnTo>
                    <a:pt x="68195" y="606158"/>
                  </a:lnTo>
                  <a:lnTo>
                    <a:pt x="69037" y="600386"/>
                  </a:lnTo>
                  <a:lnTo>
                    <a:pt x="69869" y="594613"/>
                  </a:lnTo>
                  <a:lnTo>
                    <a:pt x="70688" y="588840"/>
                  </a:lnTo>
                  <a:lnTo>
                    <a:pt x="71491" y="583067"/>
                  </a:lnTo>
                  <a:lnTo>
                    <a:pt x="72283" y="577294"/>
                  </a:lnTo>
                  <a:lnTo>
                    <a:pt x="73063" y="571521"/>
                  </a:lnTo>
                  <a:lnTo>
                    <a:pt x="73827" y="565748"/>
                  </a:lnTo>
                  <a:lnTo>
                    <a:pt x="74578" y="559975"/>
                  </a:lnTo>
                  <a:lnTo>
                    <a:pt x="75316" y="554202"/>
                  </a:lnTo>
                  <a:lnTo>
                    <a:pt x="76043" y="548429"/>
                  </a:lnTo>
                  <a:lnTo>
                    <a:pt x="76750" y="542656"/>
                  </a:lnTo>
                  <a:lnTo>
                    <a:pt x="77445" y="536883"/>
                  </a:lnTo>
                  <a:lnTo>
                    <a:pt x="78128" y="531110"/>
                  </a:lnTo>
                  <a:lnTo>
                    <a:pt x="78796" y="525337"/>
                  </a:lnTo>
                  <a:lnTo>
                    <a:pt x="79447" y="519564"/>
                  </a:lnTo>
                  <a:lnTo>
                    <a:pt x="80086" y="513791"/>
                  </a:lnTo>
                  <a:lnTo>
                    <a:pt x="80712" y="508018"/>
                  </a:lnTo>
                  <a:lnTo>
                    <a:pt x="81320" y="502245"/>
                  </a:lnTo>
                  <a:lnTo>
                    <a:pt x="81914" y="496473"/>
                  </a:lnTo>
                  <a:lnTo>
                    <a:pt x="82495" y="490700"/>
                  </a:lnTo>
                  <a:lnTo>
                    <a:pt x="83063" y="484927"/>
                  </a:lnTo>
                  <a:lnTo>
                    <a:pt x="83612" y="479154"/>
                  </a:lnTo>
                  <a:lnTo>
                    <a:pt x="84148" y="473381"/>
                  </a:lnTo>
                  <a:lnTo>
                    <a:pt x="84672" y="467608"/>
                  </a:lnTo>
                  <a:lnTo>
                    <a:pt x="85180" y="461835"/>
                  </a:lnTo>
                  <a:lnTo>
                    <a:pt x="85672" y="456062"/>
                  </a:lnTo>
                  <a:lnTo>
                    <a:pt x="86151" y="450289"/>
                  </a:lnTo>
                  <a:lnTo>
                    <a:pt x="86618" y="444516"/>
                  </a:lnTo>
                  <a:lnTo>
                    <a:pt x="87067" y="438743"/>
                  </a:lnTo>
                  <a:lnTo>
                    <a:pt x="87502" y="432970"/>
                  </a:lnTo>
                  <a:lnTo>
                    <a:pt x="87926" y="427197"/>
                  </a:lnTo>
                  <a:lnTo>
                    <a:pt x="88336" y="421424"/>
                  </a:lnTo>
                  <a:lnTo>
                    <a:pt x="88729" y="415651"/>
                  </a:lnTo>
                  <a:lnTo>
                    <a:pt x="89111" y="409878"/>
                  </a:lnTo>
                  <a:lnTo>
                    <a:pt x="89481" y="404105"/>
                  </a:lnTo>
                  <a:lnTo>
                    <a:pt x="89836" y="398333"/>
                  </a:lnTo>
                  <a:lnTo>
                    <a:pt x="90177" y="392560"/>
                  </a:lnTo>
                  <a:lnTo>
                    <a:pt x="90507" y="386787"/>
                  </a:lnTo>
                  <a:lnTo>
                    <a:pt x="90827" y="381014"/>
                  </a:lnTo>
                  <a:lnTo>
                    <a:pt x="91130" y="375241"/>
                  </a:lnTo>
                  <a:lnTo>
                    <a:pt x="91423" y="369468"/>
                  </a:lnTo>
                  <a:lnTo>
                    <a:pt x="91706" y="363695"/>
                  </a:lnTo>
                  <a:lnTo>
                    <a:pt x="91977" y="357922"/>
                  </a:lnTo>
                  <a:lnTo>
                    <a:pt x="92235" y="352149"/>
                  </a:lnTo>
                  <a:lnTo>
                    <a:pt x="92484" y="346376"/>
                  </a:lnTo>
                  <a:lnTo>
                    <a:pt x="92723" y="340603"/>
                  </a:lnTo>
                  <a:lnTo>
                    <a:pt x="92951" y="334830"/>
                  </a:lnTo>
                  <a:lnTo>
                    <a:pt x="93169" y="329057"/>
                  </a:lnTo>
                  <a:lnTo>
                    <a:pt x="93379" y="323284"/>
                  </a:lnTo>
                  <a:lnTo>
                    <a:pt x="93580" y="317511"/>
                  </a:lnTo>
                  <a:lnTo>
                    <a:pt x="93770" y="311738"/>
                  </a:lnTo>
                  <a:lnTo>
                    <a:pt x="93953" y="305965"/>
                  </a:lnTo>
                  <a:lnTo>
                    <a:pt x="94129" y="300193"/>
                  </a:lnTo>
                  <a:lnTo>
                    <a:pt x="94297" y="294420"/>
                  </a:lnTo>
                  <a:lnTo>
                    <a:pt x="94455" y="288647"/>
                  </a:lnTo>
                  <a:lnTo>
                    <a:pt x="94608" y="282874"/>
                  </a:lnTo>
                  <a:lnTo>
                    <a:pt x="94756" y="277101"/>
                  </a:lnTo>
                  <a:lnTo>
                    <a:pt x="94895" y="271328"/>
                  </a:lnTo>
                  <a:lnTo>
                    <a:pt x="95028" y="265555"/>
                  </a:lnTo>
                  <a:lnTo>
                    <a:pt x="95157" y="259782"/>
                  </a:lnTo>
                  <a:lnTo>
                    <a:pt x="95280" y="254009"/>
                  </a:lnTo>
                  <a:lnTo>
                    <a:pt x="95397" y="248236"/>
                  </a:lnTo>
                  <a:lnTo>
                    <a:pt x="95509" y="242463"/>
                  </a:lnTo>
                  <a:lnTo>
                    <a:pt x="95617" y="236690"/>
                  </a:lnTo>
                  <a:lnTo>
                    <a:pt x="95721" y="230917"/>
                  </a:lnTo>
                  <a:lnTo>
                    <a:pt x="95820" y="225144"/>
                  </a:lnTo>
                  <a:lnTo>
                    <a:pt x="95916" y="219371"/>
                  </a:lnTo>
                  <a:lnTo>
                    <a:pt x="96008" y="213598"/>
                  </a:lnTo>
                  <a:lnTo>
                    <a:pt x="96097" y="207825"/>
                  </a:lnTo>
                  <a:lnTo>
                    <a:pt x="96182" y="202052"/>
                  </a:lnTo>
                  <a:lnTo>
                    <a:pt x="96264" y="196280"/>
                  </a:lnTo>
                  <a:lnTo>
                    <a:pt x="96344" y="190507"/>
                  </a:lnTo>
                  <a:lnTo>
                    <a:pt x="96421" y="184734"/>
                  </a:lnTo>
                  <a:lnTo>
                    <a:pt x="96495" y="178961"/>
                  </a:lnTo>
                  <a:lnTo>
                    <a:pt x="96567" y="173188"/>
                  </a:lnTo>
                  <a:lnTo>
                    <a:pt x="96637" y="167415"/>
                  </a:lnTo>
                  <a:lnTo>
                    <a:pt x="96704" y="161642"/>
                  </a:lnTo>
                  <a:lnTo>
                    <a:pt x="96770" y="155869"/>
                  </a:lnTo>
                  <a:lnTo>
                    <a:pt x="96834" y="150096"/>
                  </a:lnTo>
                  <a:lnTo>
                    <a:pt x="96895" y="144323"/>
                  </a:lnTo>
                  <a:lnTo>
                    <a:pt x="96955" y="138550"/>
                  </a:lnTo>
                  <a:lnTo>
                    <a:pt x="97014" y="132777"/>
                  </a:lnTo>
                  <a:lnTo>
                    <a:pt x="97071" y="127004"/>
                  </a:lnTo>
                  <a:lnTo>
                    <a:pt x="97126" y="121231"/>
                  </a:lnTo>
                  <a:lnTo>
                    <a:pt x="97180" y="115458"/>
                  </a:lnTo>
                  <a:lnTo>
                    <a:pt x="97232" y="109685"/>
                  </a:lnTo>
                  <a:lnTo>
                    <a:pt x="97283" y="103912"/>
                  </a:lnTo>
                  <a:lnTo>
                    <a:pt x="97333" y="98140"/>
                  </a:lnTo>
                  <a:lnTo>
                    <a:pt x="97381" y="92367"/>
                  </a:lnTo>
                  <a:lnTo>
                    <a:pt x="97428" y="86594"/>
                  </a:lnTo>
                  <a:lnTo>
                    <a:pt x="97474" y="80821"/>
                  </a:lnTo>
                  <a:lnTo>
                    <a:pt x="97519" y="75048"/>
                  </a:lnTo>
                  <a:lnTo>
                    <a:pt x="97562" y="69275"/>
                  </a:lnTo>
                  <a:lnTo>
                    <a:pt x="97605" y="63502"/>
                  </a:lnTo>
                  <a:lnTo>
                    <a:pt x="97646" y="57729"/>
                  </a:lnTo>
                  <a:lnTo>
                    <a:pt x="97686" y="51956"/>
                  </a:lnTo>
                  <a:lnTo>
                    <a:pt x="97725" y="46183"/>
                  </a:lnTo>
                  <a:lnTo>
                    <a:pt x="97763" y="40410"/>
                  </a:lnTo>
                  <a:lnTo>
                    <a:pt x="97800" y="34637"/>
                  </a:lnTo>
                  <a:lnTo>
                    <a:pt x="97836" y="28864"/>
                  </a:lnTo>
                  <a:lnTo>
                    <a:pt x="97871" y="23091"/>
                  </a:lnTo>
                  <a:lnTo>
                    <a:pt x="97905" y="17318"/>
                  </a:lnTo>
                  <a:lnTo>
                    <a:pt x="97937" y="11545"/>
                  </a:lnTo>
                  <a:lnTo>
                    <a:pt x="97969" y="5772"/>
                  </a:lnTo>
                  <a:lnTo>
                    <a:pt x="98000" y="0"/>
                  </a:lnTo>
                  <a:lnTo>
                    <a:pt x="99371" y="0"/>
                  </a:lnTo>
                  <a:lnTo>
                    <a:pt x="99402" y="5772"/>
                  </a:lnTo>
                  <a:lnTo>
                    <a:pt x="99434" y="11545"/>
                  </a:lnTo>
                  <a:lnTo>
                    <a:pt x="99467" y="17318"/>
                  </a:lnTo>
                  <a:lnTo>
                    <a:pt x="99500" y="23091"/>
                  </a:lnTo>
                  <a:lnTo>
                    <a:pt x="99535" y="28864"/>
                  </a:lnTo>
                  <a:lnTo>
                    <a:pt x="99571" y="34637"/>
                  </a:lnTo>
                  <a:lnTo>
                    <a:pt x="99608" y="40410"/>
                  </a:lnTo>
                  <a:lnTo>
                    <a:pt x="99646" y="46183"/>
                  </a:lnTo>
                  <a:lnTo>
                    <a:pt x="99685" y="51956"/>
                  </a:lnTo>
                  <a:lnTo>
                    <a:pt x="99725" y="57729"/>
                  </a:lnTo>
                  <a:lnTo>
                    <a:pt x="99766" y="63502"/>
                  </a:lnTo>
                  <a:lnTo>
                    <a:pt x="99809" y="69275"/>
                  </a:lnTo>
                  <a:lnTo>
                    <a:pt x="99852" y="75048"/>
                  </a:lnTo>
                  <a:lnTo>
                    <a:pt x="99897" y="80821"/>
                  </a:lnTo>
                  <a:lnTo>
                    <a:pt x="99943" y="86594"/>
                  </a:lnTo>
                  <a:lnTo>
                    <a:pt x="99990" y="92367"/>
                  </a:lnTo>
                  <a:lnTo>
                    <a:pt x="100039" y="98140"/>
                  </a:lnTo>
                  <a:lnTo>
                    <a:pt x="100088" y="103912"/>
                  </a:lnTo>
                  <a:lnTo>
                    <a:pt x="100139" y="109685"/>
                  </a:lnTo>
                  <a:lnTo>
                    <a:pt x="100192" y="115458"/>
                  </a:lnTo>
                  <a:lnTo>
                    <a:pt x="100245" y="121231"/>
                  </a:lnTo>
                  <a:lnTo>
                    <a:pt x="100300" y="127004"/>
                  </a:lnTo>
                  <a:lnTo>
                    <a:pt x="100358" y="132777"/>
                  </a:lnTo>
                  <a:lnTo>
                    <a:pt x="100416" y="138550"/>
                  </a:lnTo>
                  <a:lnTo>
                    <a:pt x="100476" y="144323"/>
                  </a:lnTo>
                  <a:lnTo>
                    <a:pt x="100538" y="150096"/>
                  </a:lnTo>
                  <a:lnTo>
                    <a:pt x="100601" y="155869"/>
                  </a:lnTo>
                  <a:lnTo>
                    <a:pt x="100667" y="161642"/>
                  </a:lnTo>
                  <a:lnTo>
                    <a:pt x="100734" y="167415"/>
                  </a:lnTo>
                  <a:lnTo>
                    <a:pt x="100804" y="173188"/>
                  </a:lnTo>
                  <a:lnTo>
                    <a:pt x="100876" y="178961"/>
                  </a:lnTo>
                  <a:lnTo>
                    <a:pt x="100950" y="184734"/>
                  </a:lnTo>
                  <a:lnTo>
                    <a:pt x="101027" y="190507"/>
                  </a:lnTo>
                  <a:lnTo>
                    <a:pt x="101107" y="196280"/>
                  </a:lnTo>
                  <a:lnTo>
                    <a:pt x="101189" y="202052"/>
                  </a:lnTo>
                  <a:lnTo>
                    <a:pt x="101275" y="207825"/>
                  </a:lnTo>
                  <a:lnTo>
                    <a:pt x="101363" y="213598"/>
                  </a:lnTo>
                  <a:lnTo>
                    <a:pt x="101455" y="219371"/>
                  </a:lnTo>
                  <a:lnTo>
                    <a:pt x="101551" y="225144"/>
                  </a:lnTo>
                  <a:lnTo>
                    <a:pt x="101650" y="230917"/>
                  </a:lnTo>
                  <a:lnTo>
                    <a:pt x="101754" y="236690"/>
                  </a:lnTo>
                  <a:lnTo>
                    <a:pt x="101862" y="242463"/>
                  </a:lnTo>
                  <a:lnTo>
                    <a:pt x="101975" y="248236"/>
                  </a:lnTo>
                  <a:lnTo>
                    <a:pt x="102091" y="254009"/>
                  </a:lnTo>
                  <a:lnTo>
                    <a:pt x="102215" y="259782"/>
                  </a:lnTo>
                  <a:lnTo>
                    <a:pt x="102343" y="265555"/>
                  </a:lnTo>
                  <a:lnTo>
                    <a:pt x="102476" y="271328"/>
                  </a:lnTo>
                  <a:lnTo>
                    <a:pt x="102616" y="277101"/>
                  </a:lnTo>
                  <a:lnTo>
                    <a:pt x="102763" y="282874"/>
                  </a:lnTo>
                  <a:lnTo>
                    <a:pt x="102916" y="288647"/>
                  </a:lnTo>
                  <a:lnTo>
                    <a:pt x="103075" y="294420"/>
                  </a:lnTo>
                  <a:lnTo>
                    <a:pt x="103243" y="300193"/>
                  </a:lnTo>
                  <a:lnTo>
                    <a:pt x="103418" y="305965"/>
                  </a:lnTo>
                  <a:lnTo>
                    <a:pt x="103601" y="311738"/>
                  </a:lnTo>
                  <a:lnTo>
                    <a:pt x="103791" y="317511"/>
                  </a:lnTo>
                  <a:lnTo>
                    <a:pt x="103993" y="323284"/>
                  </a:lnTo>
                  <a:lnTo>
                    <a:pt x="104202" y="329057"/>
                  </a:lnTo>
                  <a:lnTo>
                    <a:pt x="104420" y="334830"/>
                  </a:lnTo>
                  <a:lnTo>
                    <a:pt x="104648" y="340603"/>
                  </a:lnTo>
                  <a:lnTo>
                    <a:pt x="104888" y="346376"/>
                  </a:lnTo>
                  <a:lnTo>
                    <a:pt x="105136" y="352149"/>
                  </a:lnTo>
                  <a:lnTo>
                    <a:pt x="105394" y="357922"/>
                  </a:lnTo>
                  <a:lnTo>
                    <a:pt x="105666" y="363695"/>
                  </a:lnTo>
                  <a:lnTo>
                    <a:pt x="105948" y="369468"/>
                  </a:lnTo>
                  <a:lnTo>
                    <a:pt x="106241" y="375241"/>
                  </a:lnTo>
                  <a:lnTo>
                    <a:pt x="106545" y="381014"/>
                  </a:lnTo>
                  <a:lnTo>
                    <a:pt x="106864" y="386787"/>
                  </a:lnTo>
                  <a:lnTo>
                    <a:pt x="107195" y="392560"/>
                  </a:lnTo>
                  <a:lnTo>
                    <a:pt x="107536" y="398333"/>
                  </a:lnTo>
                  <a:lnTo>
                    <a:pt x="107891" y="404105"/>
                  </a:lnTo>
                  <a:lnTo>
                    <a:pt x="108261" y="409878"/>
                  </a:lnTo>
                  <a:lnTo>
                    <a:pt x="108642" y="415651"/>
                  </a:lnTo>
                  <a:lnTo>
                    <a:pt x="109035" y="421424"/>
                  </a:lnTo>
                  <a:lnTo>
                    <a:pt x="109446" y="427197"/>
                  </a:lnTo>
                  <a:lnTo>
                    <a:pt x="109869" y="432970"/>
                  </a:lnTo>
                  <a:lnTo>
                    <a:pt x="110305" y="438743"/>
                  </a:lnTo>
                  <a:lnTo>
                    <a:pt x="110753" y="444516"/>
                  </a:lnTo>
                  <a:lnTo>
                    <a:pt x="111220" y="450289"/>
                  </a:lnTo>
                  <a:lnTo>
                    <a:pt x="111700" y="456062"/>
                  </a:lnTo>
                  <a:lnTo>
                    <a:pt x="112191" y="461835"/>
                  </a:lnTo>
                  <a:lnTo>
                    <a:pt x="112699" y="467608"/>
                  </a:lnTo>
                  <a:lnTo>
                    <a:pt x="113223" y="473381"/>
                  </a:lnTo>
                  <a:lnTo>
                    <a:pt x="113759" y="479154"/>
                  </a:lnTo>
                  <a:lnTo>
                    <a:pt x="114308" y="484927"/>
                  </a:lnTo>
                  <a:lnTo>
                    <a:pt x="114876" y="490700"/>
                  </a:lnTo>
                  <a:lnTo>
                    <a:pt x="115457" y="496473"/>
                  </a:lnTo>
                  <a:lnTo>
                    <a:pt x="116051" y="502245"/>
                  </a:lnTo>
                  <a:lnTo>
                    <a:pt x="116659" y="508018"/>
                  </a:lnTo>
                  <a:lnTo>
                    <a:pt x="117285" y="513791"/>
                  </a:lnTo>
                  <a:lnTo>
                    <a:pt x="117924" y="519564"/>
                  </a:lnTo>
                  <a:lnTo>
                    <a:pt x="118575" y="525337"/>
                  </a:lnTo>
                  <a:lnTo>
                    <a:pt x="119243" y="531110"/>
                  </a:lnTo>
                  <a:lnTo>
                    <a:pt x="119926" y="536883"/>
                  </a:lnTo>
                  <a:lnTo>
                    <a:pt x="120621" y="542656"/>
                  </a:lnTo>
                  <a:lnTo>
                    <a:pt x="121329" y="548429"/>
                  </a:lnTo>
                  <a:lnTo>
                    <a:pt x="122055" y="554202"/>
                  </a:lnTo>
                  <a:lnTo>
                    <a:pt x="122794" y="559975"/>
                  </a:lnTo>
                  <a:lnTo>
                    <a:pt x="123544" y="565748"/>
                  </a:lnTo>
                  <a:lnTo>
                    <a:pt x="124308" y="571521"/>
                  </a:lnTo>
                  <a:lnTo>
                    <a:pt x="125089" y="577294"/>
                  </a:lnTo>
                  <a:lnTo>
                    <a:pt x="125881" y="583067"/>
                  </a:lnTo>
                  <a:lnTo>
                    <a:pt x="126684" y="588840"/>
                  </a:lnTo>
                  <a:lnTo>
                    <a:pt x="127502" y="594613"/>
                  </a:lnTo>
                  <a:lnTo>
                    <a:pt x="128334" y="600386"/>
                  </a:lnTo>
                  <a:lnTo>
                    <a:pt x="129176" y="606158"/>
                  </a:lnTo>
                  <a:lnTo>
                    <a:pt x="130029" y="611931"/>
                  </a:lnTo>
                  <a:lnTo>
                    <a:pt x="130898" y="617704"/>
                  </a:lnTo>
                  <a:lnTo>
                    <a:pt x="131776" y="623477"/>
                  </a:lnTo>
                  <a:lnTo>
                    <a:pt x="132665" y="629250"/>
                  </a:lnTo>
                  <a:lnTo>
                    <a:pt x="133565" y="635023"/>
                  </a:lnTo>
                  <a:lnTo>
                    <a:pt x="134477" y="640796"/>
                  </a:lnTo>
                  <a:lnTo>
                    <a:pt x="135398" y="646569"/>
                  </a:lnTo>
                  <a:lnTo>
                    <a:pt x="136327" y="652342"/>
                  </a:lnTo>
                  <a:lnTo>
                    <a:pt x="137268" y="658115"/>
                  </a:lnTo>
                  <a:lnTo>
                    <a:pt x="138217" y="663888"/>
                  </a:lnTo>
                  <a:lnTo>
                    <a:pt x="139173" y="669661"/>
                  </a:lnTo>
                  <a:lnTo>
                    <a:pt x="140137" y="675434"/>
                  </a:lnTo>
                  <a:lnTo>
                    <a:pt x="141110" y="681207"/>
                  </a:lnTo>
                  <a:lnTo>
                    <a:pt x="142089" y="686980"/>
                  </a:lnTo>
                  <a:lnTo>
                    <a:pt x="143073" y="692753"/>
                  </a:lnTo>
                  <a:lnTo>
                    <a:pt x="144063" y="698526"/>
                  </a:lnTo>
                  <a:lnTo>
                    <a:pt x="145059" y="704298"/>
                  </a:lnTo>
                  <a:lnTo>
                    <a:pt x="146059" y="710071"/>
                  </a:lnTo>
                  <a:lnTo>
                    <a:pt x="147061" y="715844"/>
                  </a:lnTo>
                  <a:lnTo>
                    <a:pt x="148068" y="721617"/>
                  </a:lnTo>
                  <a:lnTo>
                    <a:pt x="149077" y="727390"/>
                  </a:lnTo>
                  <a:lnTo>
                    <a:pt x="150086" y="733163"/>
                  </a:lnTo>
                  <a:lnTo>
                    <a:pt x="151097" y="738936"/>
                  </a:lnTo>
                  <a:lnTo>
                    <a:pt x="152108" y="744709"/>
                  </a:lnTo>
                  <a:lnTo>
                    <a:pt x="153119" y="750482"/>
                  </a:lnTo>
                  <a:lnTo>
                    <a:pt x="154128" y="756255"/>
                  </a:lnTo>
                  <a:lnTo>
                    <a:pt x="155135" y="762028"/>
                  </a:lnTo>
                  <a:lnTo>
                    <a:pt x="156139" y="767801"/>
                  </a:lnTo>
                  <a:lnTo>
                    <a:pt x="157140" y="773574"/>
                  </a:lnTo>
                  <a:lnTo>
                    <a:pt x="158137" y="779347"/>
                  </a:lnTo>
                  <a:lnTo>
                    <a:pt x="159127" y="785120"/>
                  </a:lnTo>
                  <a:lnTo>
                    <a:pt x="160113" y="790893"/>
                  </a:lnTo>
                  <a:lnTo>
                    <a:pt x="161092" y="796666"/>
                  </a:lnTo>
                  <a:lnTo>
                    <a:pt x="162065" y="802438"/>
                  </a:lnTo>
                  <a:lnTo>
                    <a:pt x="163028" y="808211"/>
                  </a:lnTo>
                  <a:lnTo>
                    <a:pt x="163983" y="813984"/>
                  </a:lnTo>
                  <a:lnTo>
                    <a:pt x="164930" y="819757"/>
                  </a:lnTo>
                  <a:lnTo>
                    <a:pt x="165867" y="825530"/>
                  </a:lnTo>
                  <a:lnTo>
                    <a:pt x="166791" y="831303"/>
                  </a:lnTo>
                  <a:lnTo>
                    <a:pt x="167706" y="837076"/>
                  </a:lnTo>
                  <a:lnTo>
                    <a:pt x="168611" y="842849"/>
                  </a:lnTo>
                  <a:lnTo>
                    <a:pt x="169499" y="848622"/>
                  </a:lnTo>
                  <a:lnTo>
                    <a:pt x="170376" y="854395"/>
                  </a:lnTo>
                  <a:lnTo>
                    <a:pt x="171241" y="860168"/>
                  </a:lnTo>
                  <a:lnTo>
                    <a:pt x="172093" y="865941"/>
                  </a:lnTo>
                  <a:lnTo>
                    <a:pt x="172926" y="871714"/>
                  </a:lnTo>
                  <a:lnTo>
                    <a:pt x="173747" y="877487"/>
                  </a:lnTo>
                  <a:lnTo>
                    <a:pt x="174555" y="883260"/>
                  </a:lnTo>
                  <a:lnTo>
                    <a:pt x="175345" y="889033"/>
                  </a:lnTo>
                  <a:lnTo>
                    <a:pt x="176117" y="894806"/>
                  </a:lnTo>
                  <a:lnTo>
                    <a:pt x="176875" y="900579"/>
                  </a:lnTo>
                  <a:lnTo>
                    <a:pt x="177619" y="906351"/>
                  </a:lnTo>
                  <a:lnTo>
                    <a:pt x="178340" y="912124"/>
                  </a:lnTo>
                  <a:lnTo>
                    <a:pt x="179046" y="917897"/>
                  </a:lnTo>
                  <a:lnTo>
                    <a:pt x="179737" y="923670"/>
                  </a:lnTo>
                  <a:lnTo>
                    <a:pt x="180410" y="929443"/>
                  </a:lnTo>
                  <a:lnTo>
                    <a:pt x="181061" y="935216"/>
                  </a:lnTo>
                  <a:lnTo>
                    <a:pt x="181696" y="940989"/>
                  </a:lnTo>
                  <a:lnTo>
                    <a:pt x="182316" y="946762"/>
                  </a:lnTo>
                  <a:lnTo>
                    <a:pt x="182914" y="952535"/>
                  </a:lnTo>
                  <a:lnTo>
                    <a:pt x="183492" y="958308"/>
                  </a:lnTo>
                  <a:lnTo>
                    <a:pt x="184055" y="964081"/>
                  </a:lnTo>
                  <a:lnTo>
                    <a:pt x="184601" y="969854"/>
                  </a:lnTo>
                  <a:lnTo>
                    <a:pt x="185122" y="975627"/>
                  </a:lnTo>
                  <a:lnTo>
                    <a:pt x="185626" y="981400"/>
                  </a:lnTo>
                  <a:lnTo>
                    <a:pt x="186114" y="987173"/>
                  </a:lnTo>
                  <a:lnTo>
                    <a:pt x="186582" y="992946"/>
                  </a:lnTo>
                  <a:lnTo>
                    <a:pt x="187028" y="998719"/>
                  </a:lnTo>
                  <a:lnTo>
                    <a:pt x="187457" y="1004491"/>
                  </a:lnTo>
                  <a:lnTo>
                    <a:pt x="187870" y="1010264"/>
                  </a:lnTo>
                  <a:lnTo>
                    <a:pt x="188259" y="1016037"/>
                  </a:lnTo>
                  <a:lnTo>
                    <a:pt x="188629" y="1021810"/>
                  </a:lnTo>
                  <a:lnTo>
                    <a:pt x="188983" y="1027583"/>
                  </a:lnTo>
                  <a:lnTo>
                    <a:pt x="189320" y="1033356"/>
                  </a:lnTo>
                  <a:lnTo>
                    <a:pt x="189631" y="1039129"/>
                  </a:lnTo>
                  <a:lnTo>
                    <a:pt x="189925" y="1044902"/>
                  </a:lnTo>
                  <a:lnTo>
                    <a:pt x="190203" y="1050675"/>
                  </a:lnTo>
                  <a:lnTo>
                    <a:pt x="190461" y="1056448"/>
                  </a:lnTo>
                  <a:lnTo>
                    <a:pt x="190696" y="1062221"/>
                  </a:lnTo>
                  <a:lnTo>
                    <a:pt x="190915" y="1067994"/>
                  </a:lnTo>
                  <a:lnTo>
                    <a:pt x="191117" y="1073767"/>
                  </a:lnTo>
                  <a:lnTo>
                    <a:pt x="191296" y="1079540"/>
                  </a:lnTo>
                  <a:lnTo>
                    <a:pt x="191455" y="1085313"/>
                  </a:lnTo>
                  <a:lnTo>
                    <a:pt x="191599" y="1091086"/>
                  </a:lnTo>
                  <a:lnTo>
                    <a:pt x="191724" y="1096859"/>
                  </a:lnTo>
                  <a:lnTo>
                    <a:pt x="191825" y="1102631"/>
                  </a:lnTo>
                  <a:lnTo>
                    <a:pt x="191910" y="1108404"/>
                  </a:lnTo>
                  <a:lnTo>
                    <a:pt x="191978" y="1114177"/>
                  </a:lnTo>
                  <a:lnTo>
                    <a:pt x="192025" y="1119950"/>
                  </a:lnTo>
                  <a:lnTo>
                    <a:pt x="192051" y="1125723"/>
                  </a:lnTo>
                  <a:lnTo>
                    <a:pt x="192060" y="1131496"/>
                  </a:lnTo>
                  <a:lnTo>
                    <a:pt x="192054" y="1137269"/>
                  </a:lnTo>
                  <a:lnTo>
                    <a:pt x="192024" y="1143042"/>
                  </a:lnTo>
                  <a:lnTo>
                    <a:pt x="191975" y="1148815"/>
                  </a:lnTo>
                  <a:lnTo>
                    <a:pt x="191911" y="1154588"/>
                  </a:lnTo>
                  <a:lnTo>
                    <a:pt x="191830" y="1160361"/>
                  </a:lnTo>
                  <a:lnTo>
                    <a:pt x="191725" y="1166134"/>
                  </a:lnTo>
                  <a:lnTo>
                    <a:pt x="191604" y="1171907"/>
                  </a:lnTo>
                  <a:lnTo>
                    <a:pt x="191468" y="1177680"/>
                  </a:lnTo>
                  <a:lnTo>
                    <a:pt x="191311" y="1183453"/>
                  </a:lnTo>
                  <a:lnTo>
                    <a:pt x="191135" y="1189226"/>
                  </a:lnTo>
                  <a:lnTo>
                    <a:pt x="190943" y="1194999"/>
                  </a:lnTo>
                  <a:lnTo>
                    <a:pt x="190737" y="1200772"/>
                  </a:lnTo>
                  <a:lnTo>
                    <a:pt x="190508" y="1206544"/>
                  </a:lnTo>
                  <a:lnTo>
                    <a:pt x="190263" y="1212317"/>
                  </a:lnTo>
                  <a:lnTo>
                    <a:pt x="190004" y="1218090"/>
                  </a:lnTo>
                  <a:lnTo>
                    <a:pt x="189728" y="1223863"/>
                  </a:lnTo>
                  <a:lnTo>
                    <a:pt x="189432" y="1229636"/>
                  </a:lnTo>
                  <a:lnTo>
                    <a:pt x="189123" y="1235409"/>
                  </a:lnTo>
                  <a:lnTo>
                    <a:pt x="188799" y="1241182"/>
                  </a:lnTo>
                  <a:lnTo>
                    <a:pt x="188458" y="1246955"/>
                  </a:lnTo>
                  <a:lnTo>
                    <a:pt x="188100" y="1252728"/>
                  </a:lnTo>
                  <a:lnTo>
                    <a:pt x="187729" y="1258501"/>
                  </a:lnTo>
                  <a:lnTo>
                    <a:pt x="187345" y="1264274"/>
                  </a:lnTo>
                  <a:lnTo>
                    <a:pt x="186942" y="1270047"/>
                  </a:lnTo>
                  <a:lnTo>
                    <a:pt x="186527" y="1275820"/>
                  </a:lnTo>
                  <a:lnTo>
                    <a:pt x="186100" y="1281593"/>
                  </a:lnTo>
                  <a:lnTo>
                    <a:pt x="185660" y="1287366"/>
                  </a:lnTo>
                  <a:lnTo>
                    <a:pt x="185204" y="1293139"/>
                  </a:lnTo>
                  <a:lnTo>
                    <a:pt x="184737" y="1298912"/>
                  </a:lnTo>
                  <a:lnTo>
                    <a:pt x="184259" y="1304684"/>
                  </a:lnTo>
                  <a:lnTo>
                    <a:pt x="183767" y="1310457"/>
                  </a:lnTo>
                  <a:lnTo>
                    <a:pt x="183264" y="1316230"/>
                  </a:lnTo>
                  <a:lnTo>
                    <a:pt x="182751" y="1322003"/>
                  </a:lnTo>
                  <a:lnTo>
                    <a:pt x="182229" y="1327776"/>
                  </a:lnTo>
                  <a:lnTo>
                    <a:pt x="181693" y="1333549"/>
                  </a:lnTo>
                  <a:lnTo>
                    <a:pt x="181150" y="1339322"/>
                  </a:lnTo>
                  <a:lnTo>
                    <a:pt x="180598" y="1345095"/>
                  </a:lnTo>
                  <a:lnTo>
                    <a:pt x="180037" y="1350868"/>
                  </a:lnTo>
                  <a:lnTo>
                    <a:pt x="179466" y="1356641"/>
                  </a:lnTo>
                  <a:lnTo>
                    <a:pt x="178888" y="1362414"/>
                  </a:lnTo>
                  <a:lnTo>
                    <a:pt x="178305" y="1368187"/>
                  </a:lnTo>
                  <a:lnTo>
                    <a:pt x="177712" y="1373960"/>
                  </a:lnTo>
                  <a:lnTo>
                    <a:pt x="177114" y="1379733"/>
                  </a:lnTo>
                  <a:lnTo>
                    <a:pt x="176510" y="1385506"/>
                  </a:lnTo>
                  <a:lnTo>
                    <a:pt x="175902" y="1391279"/>
                  </a:lnTo>
                  <a:lnTo>
                    <a:pt x="175287" y="1397052"/>
                  </a:lnTo>
                  <a:lnTo>
                    <a:pt x="174668" y="1402824"/>
                  </a:lnTo>
                  <a:lnTo>
                    <a:pt x="174046" y="1408597"/>
                  </a:lnTo>
                  <a:lnTo>
                    <a:pt x="173420" y="1414370"/>
                  </a:lnTo>
                  <a:lnTo>
                    <a:pt x="172791" y="1420143"/>
                  </a:lnTo>
                  <a:lnTo>
                    <a:pt x="172160" y="1425916"/>
                  </a:lnTo>
                  <a:lnTo>
                    <a:pt x="171527" y="1431689"/>
                  </a:lnTo>
                  <a:lnTo>
                    <a:pt x="170892" y="1437462"/>
                  </a:lnTo>
                  <a:lnTo>
                    <a:pt x="170255" y="1443235"/>
                  </a:lnTo>
                  <a:lnTo>
                    <a:pt x="169618" y="1449008"/>
                  </a:lnTo>
                  <a:lnTo>
                    <a:pt x="168981" y="1454781"/>
                  </a:lnTo>
                  <a:lnTo>
                    <a:pt x="168344" y="1460554"/>
                  </a:lnTo>
                  <a:lnTo>
                    <a:pt x="167707" y="1466327"/>
                  </a:lnTo>
                  <a:lnTo>
                    <a:pt x="167071" y="1472100"/>
                  </a:lnTo>
                  <a:lnTo>
                    <a:pt x="166436" y="1477873"/>
                  </a:lnTo>
                  <a:lnTo>
                    <a:pt x="165802" y="1483646"/>
                  </a:lnTo>
                  <a:lnTo>
                    <a:pt x="165170" y="1489419"/>
                  </a:lnTo>
                  <a:lnTo>
                    <a:pt x="164539" y="1495192"/>
                  </a:lnTo>
                  <a:lnTo>
                    <a:pt x="163912" y="1500965"/>
                  </a:lnTo>
                  <a:lnTo>
                    <a:pt x="163286" y="1506737"/>
                  </a:lnTo>
                  <a:lnTo>
                    <a:pt x="162663" y="1512510"/>
                  </a:lnTo>
                  <a:lnTo>
                    <a:pt x="162042" y="1518283"/>
                  </a:lnTo>
                  <a:lnTo>
                    <a:pt x="161425" y="1524056"/>
                  </a:lnTo>
                  <a:lnTo>
                    <a:pt x="160811" y="1529829"/>
                  </a:lnTo>
                  <a:lnTo>
                    <a:pt x="160199" y="1535602"/>
                  </a:lnTo>
                  <a:lnTo>
                    <a:pt x="159591" y="1541375"/>
                  </a:lnTo>
                  <a:lnTo>
                    <a:pt x="158986" y="1547148"/>
                  </a:lnTo>
                  <a:lnTo>
                    <a:pt x="158384" y="1552921"/>
                  </a:lnTo>
                  <a:lnTo>
                    <a:pt x="157785" y="1558694"/>
                  </a:lnTo>
                  <a:lnTo>
                    <a:pt x="157190" y="1564467"/>
                  </a:lnTo>
                  <a:lnTo>
                    <a:pt x="156598" y="1570240"/>
                  </a:lnTo>
                  <a:lnTo>
                    <a:pt x="156008" y="1576013"/>
                  </a:lnTo>
                  <a:lnTo>
                    <a:pt x="155422" y="1581786"/>
                  </a:lnTo>
                  <a:lnTo>
                    <a:pt x="154840" y="1587559"/>
                  </a:lnTo>
                  <a:lnTo>
                    <a:pt x="154260" y="1593332"/>
                  </a:lnTo>
                  <a:lnTo>
                    <a:pt x="153683" y="1599105"/>
                  </a:lnTo>
                  <a:lnTo>
                    <a:pt x="153110" y="1604877"/>
                  </a:lnTo>
                  <a:lnTo>
                    <a:pt x="152539" y="1610650"/>
                  </a:lnTo>
                  <a:lnTo>
                    <a:pt x="151970" y="1616423"/>
                  </a:lnTo>
                  <a:lnTo>
                    <a:pt x="151404" y="1622196"/>
                  </a:lnTo>
                  <a:lnTo>
                    <a:pt x="150842" y="1627969"/>
                  </a:lnTo>
                  <a:lnTo>
                    <a:pt x="150282" y="1633742"/>
                  </a:lnTo>
                  <a:lnTo>
                    <a:pt x="149724" y="1639515"/>
                  </a:lnTo>
                  <a:lnTo>
                    <a:pt x="149168" y="1645288"/>
                  </a:lnTo>
                  <a:lnTo>
                    <a:pt x="148616" y="1651061"/>
                  </a:lnTo>
                  <a:lnTo>
                    <a:pt x="148065" y="1656834"/>
                  </a:lnTo>
                  <a:lnTo>
                    <a:pt x="147517" y="1662607"/>
                  </a:lnTo>
                  <a:lnTo>
                    <a:pt x="146972" y="1668380"/>
                  </a:lnTo>
                  <a:lnTo>
                    <a:pt x="146429" y="1674153"/>
                  </a:lnTo>
                  <a:lnTo>
                    <a:pt x="145888" y="1679926"/>
                  </a:lnTo>
                  <a:lnTo>
                    <a:pt x="145350" y="1685699"/>
                  </a:lnTo>
                  <a:lnTo>
                    <a:pt x="144816" y="1691472"/>
                  </a:lnTo>
                  <a:lnTo>
                    <a:pt x="144284" y="1697245"/>
                  </a:lnTo>
                  <a:lnTo>
                    <a:pt x="143754" y="1703017"/>
                  </a:lnTo>
                  <a:lnTo>
                    <a:pt x="143228" y="1708790"/>
                  </a:lnTo>
                  <a:lnTo>
                    <a:pt x="142705" y="1714563"/>
                  </a:lnTo>
                  <a:lnTo>
                    <a:pt x="142185" y="1720336"/>
                  </a:lnTo>
                  <a:lnTo>
                    <a:pt x="141669" y="1726109"/>
                  </a:lnTo>
                  <a:lnTo>
                    <a:pt x="141157" y="1731882"/>
                  </a:lnTo>
                  <a:lnTo>
                    <a:pt x="140649" y="1737655"/>
                  </a:lnTo>
                  <a:lnTo>
                    <a:pt x="140145" y="1743428"/>
                  </a:lnTo>
                  <a:lnTo>
                    <a:pt x="139645" y="1749201"/>
                  </a:lnTo>
                  <a:lnTo>
                    <a:pt x="139151" y="1754974"/>
                  </a:lnTo>
                  <a:lnTo>
                    <a:pt x="138661" y="1760747"/>
                  </a:lnTo>
                  <a:lnTo>
                    <a:pt x="138176" y="1766520"/>
                  </a:lnTo>
                  <a:lnTo>
                    <a:pt x="137697" y="1772293"/>
                  </a:lnTo>
                  <a:lnTo>
                    <a:pt x="137225" y="1778066"/>
                  </a:lnTo>
                  <a:lnTo>
                    <a:pt x="136758" y="1783839"/>
                  </a:lnTo>
                  <a:lnTo>
                    <a:pt x="136296" y="1789612"/>
                  </a:lnTo>
                  <a:lnTo>
                    <a:pt x="135843" y="1795385"/>
                  </a:lnTo>
                  <a:lnTo>
                    <a:pt x="135397" y="1801158"/>
                  </a:lnTo>
                  <a:lnTo>
                    <a:pt x="134957" y="1806930"/>
                  </a:lnTo>
                  <a:lnTo>
                    <a:pt x="134524" y="1812703"/>
                  </a:lnTo>
                  <a:lnTo>
                    <a:pt x="134101" y="1818476"/>
                  </a:lnTo>
                  <a:lnTo>
                    <a:pt x="133685" y="1824249"/>
                  </a:lnTo>
                  <a:lnTo>
                    <a:pt x="133276" y="1830022"/>
                  </a:lnTo>
                  <a:lnTo>
                    <a:pt x="132876" y="1835795"/>
                  </a:lnTo>
                  <a:lnTo>
                    <a:pt x="132487" y="1841568"/>
                  </a:lnTo>
                  <a:lnTo>
                    <a:pt x="132105" y="1847341"/>
                  </a:lnTo>
                  <a:lnTo>
                    <a:pt x="131730" y="1853114"/>
                  </a:lnTo>
                  <a:lnTo>
                    <a:pt x="131368" y="1858887"/>
                  </a:lnTo>
                  <a:lnTo>
                    <a:pt x="131015" y="1864660"/>
                  </a:lnTo>
                  <a:lnTo>
                    <a:pt x="130669" y="1870433"/>
                  </a:lnTo>
                  <a:lnTo>
                    <a:pt x="130333" y="1876206"/>
                  </a:lnTo>
                  <a:lnTo>
                    <a:pt x="130010" y="1881979"/>
                  </a:lnTo>
                  <a:lnTo>
                    <a:pt x="129694" y="1887752"/>
                  </a:lnTo>
                  <a:lnTo>
                    <a:pt x="129387" y="1893525"/>
                  </a:lnTo>
                  <a:lnTo>
                    <a:pt x="129091" y="1899298"/>
                  </a:lnTo>
                  <a:lnTo>
                    <a:pt x="128806" y="1905070"/>
                  </a:lnTo>
                  <a:lnTo>
                    <a:pt x="128529" y="1910843"/>
                  </a:lnTo>
                  <a:lnTo>
                    <a:pt x="128260" y="1916616"/>
                  </a:lnTo>
                  <a:lnTo>
                    <a:pt x="128004" y="1922389"/>
                  </a:lnTo>
                  <a:lnTo>
                    <a:pt x="127756" y="1928162"/>
                  </a:lnTo>
                  <a:lnTo>
                    <a:pt x="127516" y="1933935"/>
                  </a:lnTo>
                  <a:lnTo>
                    <a:pt x="127285" y="1939708"/>
                  </a:lnTo>
                  <a:lnTo>
                    <a:pt x="127065" y="1945481"/>
                  </a:lnTo>
                  <a:lnTo>
                    <a:pt x="126853" y="1951254"/>
                  </a:lnTo>
                  <a:lnTo>
                    <a:pt x="126647" y="1957027"/>
                  </a:lnTo>
                  <a:lnTo>
                    <a:pt x="126452" y="1962800"/>
                  </a:lnTo>
                  <a:lnTo>
                    <a:pt x="126264" y="1968573"/>
                  </a:lnTo>
                  <a:lnTo>
                    <a:pt x="126084" y="1974346"/>
                  </a:lnTo>
                  <a:lnTo>
                    <a:pt x="125909" y="1980119"/>
                  </a:lnTo>
                  <a:lnTo>
                    <a:pt x="125744" y="1985892"/>
                  </a:lnTo>
                  <a:lnTo>
                    <a:pt x="125585" y="1991665"/>
                  </a:lnTo>
                  <a:lnTo>
                    <a:pt x="125431" y="1997438"/>
                  </a:lnTo>
                  <a:lnTo>
                    <a:pt x="125284" y="2003210"/>
                  </a:lnTo>
                  <a:lnTo>
                    <a:pt x="125144" y="2008983"/>
                  </a:lnTo>
                  <a:lnTo>
                    <a:pt x="125008" y="2014756"/>
                  </a:lnTo>
                  <a:lnTo>
                    <a:pt x="124877" y="2020529"/>
                  </a:lnTo>
                  <a:lnTo>
                    <a:pt x="124752" y="2026302"/>
                  </a:lnTo>
                  <a:lnTo>
                    <a:pt x="124631" y="2032075"/>
                  </a:lnTo>
                  <a:lnTo>
                    <a:pt x="124515" y="2037848"/>
                  </a:lnTo>
                  <a:lnTo>
                    <a:pt x="124401" y="2043621"/>
                  </a:lnTo>
                  <a:lnTo>
                    <a:pt x="124294" y="2049394"/>
                  </a:lnTo>
                  <a:lnTo>
                    <a:pt x="124189" y="2055167"/>
                  </a:lnTo>
                  <a:lnTo>
                    <a:pt x="124087" y="2060940"/>
                  </a:lnTo>
                  <a:lnTo>
                    <a:pt x="123989" y="2066713"/>
                  </a:lnTo>
                  <a:lnTo>
                    <a:pt x="123894" y="2072486"/>
                  </a:lnTo>
                  <a:lnTo>
                    <a:pt x="123802" y="2078259"/>
                  </a:lnTo>
                  <a:lnTo>
                    <a:pt x="123712" y="2084032"/>
                  </a:lnTo>
                  <a:lnTo>
                    <a:pt x="123627" y="2089805"/>
                  </a:lnTo>
                  <a:lnTo>
                    <a:pt x="123544" y="2095578"/>
                  </a:lnTo>
                  <a:lnTo>
                    <a:pt x="123463" y="2101351"/>
                  </a:lnTo>
                  <a:lnTo>
                    <a:pt x="123385" y="2107123"/>
                  </a:lnTo>
                  <a:lnTo>
                    <a:pt x="123311" y="2112896"/>
                  </a:lnTo>
                  <a:lnTo>
                    <a:pt x="123240" y="2118669"/>
                  </a:lnTo>
                  <a:lnTo>
                    <a:pt x="123172" y="2124442"/>
                  </a:lnTo>
                  <a:lnTo>
                    <a:pt x="123107" y="2130215"/>
                  </a:lnTo>
                  <a:lnTo>
                    <a:pt x="123047" y="2135988"/>
                  </a:lnTo>
                  <a:lnTo>
                    <a:pt x="122990" y="2141761"/>
                  </a:lnTo>
                  <a:lnTo>
                    <a:pt x="122936" y="2147534"/>
                  </a:lnTo>
                  <a:lnTo>
                    <a:pt x="122889" y="2153307"/>
                  </a:lnTo>
                  <a:lnTo>
                    <a:pt x="122846" y="2159080"/>
                  </a:lnTo>
                  <a:lnTo>
                    <a:pt x="122808" y="2164853"/>
                  </a:lnTo>
                  <a:lnTo>
                    <a:pt x="122776" y="2170626"/>
                  </a:lnTo>
                  <a:lnTo>
                    <a:pt x="122751" y="2176399"/>
                  </a:lnTo>
                  <a:lnTo>
                    <a:pt x="122733" y="2182172"/>
                  </a:lnTo>
                  <a:lnTo>
                    <a:pt x="122720" y="2187945"/>
                  </a:lnTo>
                  <a:lnTo>
                    <a:pt x="122717" y="2193718"/>
                  </a:lnTo>
                  <a:lnTo>
                    <a:pt x="122722" y="2199491"/>
                  </a:lnTo>
                  <a:lnTo>
                    <a:pt x="122736" y="2205263"/>
                  </a:lnTo>
                  <a:lnTo>
                    <a:pt x="122758" y="2211036"/>
                  </a:lnTo>
                  <a:lnTo>
                    <a:pt x="122793" y="2216809"/>
                  </a:lnTo>
                  <a:lnTo>
                    <a:pt x="122839" y="2222582"/>
                  </a:lnTo>
                  <a:lnTo>
                    <a:pt x="122895" y="2228355"/>
                  </a:lnTo>
                  <a:lnTo>
                    <a:pt x="122963" y="2234128"/>
                  </a:lnTo>
                  <a:lnTo>
                    <a:pt x="123048" y="2239901"/>
                  </a:lnTo>
                  <a:lnTo>
                    <a:pt x="123146" y="2245674"/>
                  </a:lnTo>
                  <a:lnTo>
                    <a:pt x="123256" y="2251447"/>
                  </a:lnTo>
                  <a:lnTo>
                    <a:pt x="123384" y="2257220"/>
                  </a:lnTo>
                  <a:lnTo>
                    <a:pt x="123530" y="2262993"/>
                  </a:lnTo>
                  <a:lnTo>
                    <a:pt x="123691" y="2268766"/>
                  </a:lnTo>
                  <a:lnTo>
                    <a:pt x="123868" y="2274539"/>
                  </a:lnTo>
                  <a:lnTo>
                    <a:pt x="124071" y="2280312"/>
                  </a:lnTo>
                  <a:lnTo>
                    <a:pt x="124293" y="2286085"/>
                  </a:lnTo>
                  <a:lnTo>
                    <a:pt x="124532" y="2291858"/>
                  </a:lnTo>
                  <a:lnTo>
                    <a:pt x="124794" y="2297631"/>
                  </a:lnTo>
                  <a:lnTo>
                    <a:pt x="125084" y="2303403"/>
                  </a:lnTo>
                  <a:lnTo>
                    <a:pt x="125395" y="2309176"/>
                  </a:lnTo>
                  <a:lnTo>
                    <a:pt x="125728" y="2314949"/>
                  </a:lnTo>
                  <a:lnTo>
                    <a:pt x="126092" y="2320722"/>
                  </a:lnTo>
                  <a:lnTo>
                    <a:pt x="126485" y="2326495"/>
                  </a:lnTo>
                  <a:lnTo>
                    <a:pt x="126903" y="2332268"/>
                  </a:lnTo>
                  <a:lnTo>
                    <a:pt x="127345" y="2338041"/>
                  </a:lnTo>
                  <a:lnTo>
                    <a:pt x="127830" y="2343814"/>
                  </a:lnTo>
                  <a:lnTo>
                    <a:pt x="128342" y="2349587"/>
                  </a:lnTo>
                  <a:lnTo>
                    <a:pt x="128882" y="2355360"/>
                  </a:lnTo>
                  <a:lnTo>
                    <a:pt x="129457" y="2361133"/>
                  </a:lnTo>
                  <a:lnTo>
                    <a:pt x="130074" y="2366906"/>
                  </a:lnTo>
                  <a:lnTo>
                    <a:pt x="130722" y="2372679"/>
                  </a:lnTo>
                  <a:lnTo>
                    <a:pt x="131401" y="2378452"/>
                  </a:lnTo>
                  <a:lnTo>
                    <a:pt x="132126" y="2384225"/>
                  </a:lnTo>
                  <a:lnTo>
                    <a:pt x="132891" y="2389998"/>
                  </a:lnTo>
                  <a:lnTo>
                    <a:pt x="133689" y="2395771"/>
                  </a:lnTo>
                  <a:lnTo>
                    <a:pt x="134523" y="2401544"/>
                  </a:lnTo>
                  <a:lnTo>
                    <a:pt x="135412" y="2407316"/>
                  </a:lnTo>
                  <a:lnTo>
                    <a:pt x="136337" y="2413089"/>
                  </a:lnTo>
                  <a:lnTo>
                    <a:pt x="137298" y="2418862"/>
                  </a:lnTo>
                  <a:lnTo>
                    <a:pt x="138304" y="2424635"/>
                  </a:lnTo>
                  <a:lnTo>
                    <a:pt x="139360" y="2430408"/>
                  </a:lnTo>
                  <a:lnTo>
                    <a:pt x="140452" y="2436181"/>
                  </a:lnTo>
                  <a:lnTo>
                    <a:pt x="141582" y="2441954"/>
                  </a:lnTo>
                  <a:lnTo>
                    <a:pt x="142765" y="2447727"/>
                  </a:lnTo>
                  <a:lnTo>
                    <a:pt x="143989" y="2453500"/>
                  </a:lnTo>
                  <a:lnTo>
                    <a:pt x="145249" y="2459273"/>
                  </a:lnTo>
                  <a:lnTo>
                    <a:pt x="146547" y="2465046"/>
                  </a:lnTo>
                  <a:lnTo>
                    <a:pt x="147897" y="2470819"/>
                  </a:lnTo>
                  <a:lnTo>
                    <a:pt x="149281" y="2476592"/>
                  </a:lnTo>
                  <a:lnTo>
                    <a:pt x="150696" y="2482365"/>
                  </a:lnTo>
                  <a:lnTo>
                    <a:pt x="152152" y="2488138"/>
                  </a:lnTo>
                  <a:lnTo>
                    <a:pt x="153646" y="2493911"/>
                  </a:lnTo>
                  <a:lnTo>
                    <a:pt x="155166" y="2499684"/>
                  </a:lnTo>
                  <a:lnTo>
                    <a:pt x="156713" y="2505456"/>
                  </a:lnTo>
                  <a:lnTo>
                    <a:pt x="158294" y="2511229"/>
                  </a:lnTo>
                  <a:lnTo>
                    <a:pt x="159897" y="2517002"/>
                  </a:lnTo>
                  <a:lnTo>
                    <a:pt x="161518" y="2522775"/>
                  </a:lnTo>
                  <a:lnTo>
                    <a:pt x="163157" y="2528548"/>
                  </a:lnTo>
                  <a:lnTo>
                    <a:pt x="164812" y="2534321"/>
                  </a:lnTo>
                  <a:lnTo>
                    <a:pt x="166475" y="2540094"/>
                  </a:lnTo>
                  <a:lnTo>
                    <a:pt x="168144" y="2545867"/>
                  </a:lnTo>
                  <a:lnTo>
                    <a:pt x="169815" y="2551640"/>
                  </a:lnTo>
                  <a:lnTo>
                    <a:pt x="171481" y="2557413"/>
                  </a:lnTo>
                  <a:lnTo>
                    <a:pt x="173140" y="2563186"/>
                  </a:lnTo>
                  <a:lnTo>
                    <a:pt x="174789" y="2568959"/>
                  </a:lnTo>
                  <a:lnTo>
                    <a:pt x="176415" y="2574732"/>
                  </a:lnTo>
                  <a:lnTo>
                    <a:pt x="178017" y="2580505"/>
                  </a:lnTo>
                  <a:lnTo>
                    <a:pt x="179596" y="2586278"/>
                  </a:lnTo>
                  <a:lnTo>
                    <a:pt x="181143" y="2592051"/>
                  </a:lnTo>
                  <a:lnTo>
                    <a:pt x="182640" y="2597824"/>
                  </a:lnTo>
                  <a:lnTo>
                    <a:pt x="184098" y="2603596"/>
                  </a:lnTo>
                  <a:lnTo>
                    <a:pt x="185514" y="2609369"/>
                  </a:lnTo>
                  <a:lnTo>
                    <a:pt x="186866" y="2615142"/>
                  </a:lnTo>
                  <a:lnTo>
                    <a:pt x="188152" y="2620915"/>
                  </a:lnTo>
                  <a:lnTo>
                    <a:pt x="189381" y="2626688"/>
                  </a:lnTo>
                  <a:lnTo>
                    <a:pt x="190550" y="2632461"/>
                  </a:lnTo>
                  <a:lnTo>
                    <a:pt x="191618" y="2638234"/>
                  </a:lnTo>
                  <a:lnTo>
                    <a:pt x="192612" y="2644007"/>
                  </a:lnTo>
                  <a:lnTo>
                    <a:pt x="193534" y="2649780"/>
                  </a:lnTo>
                  <a:lnTo>
                    <a:pt x="194367" y="2655553"/>
                  </a:lnTo>
                  <a:lnTo>
                    <a:pt x="195085" y="2661326"/>
                  </a:lnTo>
                  <a:lnTo>
                    <a:pt x="195720" y="2667099"/>
                  </a:lnTo>
                  <a:lnTo>
                    <a:pt x="196270" y="2672872"/>
                  </a:lnTo>
                  <a:lnTo>
                    <a:pt x="196697" y="2678645"/>
                  </a:lnTo>
                  <a:lnTo>
                    <a:pt x="197015" y="2684418"/>
                  </a:lnTo>
                  <a:lnTo>
                    <a:pt x="197240" y="2690191"/>
                  </a:lnTo>
                  <a:lnTo>
                    <a:pt x="197372" y="2695964"/>
                  </a:lnTo>
                  <a:lnTo>
                    <a:pt x="197352" y="2701737"/>
                  </a:lnTo>
                  <a:lnTo>
                    <a:pt x="197237" y="2707509"/>
                  </a:lnTo>
                  <a:lnTo>
                    <a:pt x="197027" y="2713282"/>
                  </a:lnTo>
                  <a:lnTo>
                    <a:pt x="196700" y="2719055"/>
                  </a:lnTo>
                  <a:lnTo>
                    <a:pt x="196241" y="2724828"/>
                  </a:lnTo>
                  <a:lnTo>
                    <a:pt x="195689" y="2730601"/>
                  </a:lnTo>
                  <a:lnTo>
                    <a:pt x="195043" y="2736374"/>
                  </a:lnTo>
                  <a:lnTo>
                    <a:pt x="194265" y="2742147"/>
                  </a:lnTo>
                  <a:lnTo>
                    <a:pt x="193384" y="2747920"/>
                  </a:lnTo>
                  <a:lnTo>
                    <a:pt x="192415" y="2753693"/>
                  </a:lnTo>
                  <a:lnTo>
                    <a:pt x="191357" y="2759466"/>
                  </a:lnTo>
                  <a:lnTo>
                    <a:pt x="190171" y="2765239"/>
                  </a:lnTo>
                  <a:lnTo>
                    <a:pt x="188907" y="2771012"/>
                  </a:lnTo>
                  <a:lnTo>
                    <a:pt x="187568" y="2776785"/>
                  </a:lnTo>
                  <a:lnTo>
                    <a:pt x="186138" y="2782558"/>
                  </a:lnTo>
                  <a:lnTo>
                    <a:pt x="184617" y="2788331"/>
                  </a:lnTo>
                  <a:lnTo>
                    <a:pt x="183034" y="2794104"/>
                  </a:lnTo>
                  <a:lnTo>
                    <a:pt x="181391" y="2799877"/>
                  </a:lnTo>
                  <a:lnTo>
                    <a:pt x="179666" y="2805649"/>
                  </a:lnTo>
                  <a:lnTo>
                    <a:pt x="177886" y="2811422"/>
                  </a:lnTo>
                  <a:lnTo>
                    <a:pt x="176060" y="2817195"/>
                  </a:lnTo>
                  <a:lnTo>
                    <a:pt x="174189" y="2822968"/>
                  </a:lnTo>
                  <a:lnTo>
                    <a:pt x="172263" y="2828741"/>
                  </a:lnTo>
                  <a:lnTo>
                    <a:pt x="170307" y="2834514"/>
                  </a:lnTo>
                  <a:lnTo>
                    <a:pt x="168324" y="2840287"/>
                  </a:lnTo>
                  <a:lnTo>
                    <a:pt x="166312" y="2846060"/>
                  </a:lnTo>
                  <a:lnTo>
                    <a:pt x="164278" y="2851833"/>
                  </a:lnTo>
                  <a:lnTo>
                    <a:pt x="162233" y="2857606"/>
                  </a:lnTo>
                  <a:lnTo>
                    <a:pt x="160178" y="2863379"/>
                  </a:lnTo>
                  <a:lnTo>
                    <a:pt x="158117" y="2869152"/>
                  </a:lnTo>
                  <a:lnTo>
                    <a:pt x="156059" y="2874925"/>
                  </a:lnTo>
                  <a:lnTo>
                    <a:pt x="154006" y="2880698"/>
                  </a:lnTo>
                  <a:lnTo>
                    <a:pt x="151961" y="2886471"/>
                  </a:lnTo>
                  <a:lnTo>
                    <a:pt x="149935" y="2892244"/>
                  </a:lnTo>
                  <a:lnTo>
                    <a:pt x="147927" y="2898017"/>
                  </a:lnTo>
                  <a:lnTo>
                    <a:pt x="145937" y="2903789"/>
                  </a:lnTo>
                  <a:lnTo>
                    <a:pt x="143977" y="2909562"/>
                  </a:lnTo>
                  <a:lnTo>
                    <a:pt x="142050" y="2915335"/>
                  </a:lnTo>
                  <a:lnTo>
                    <a:pt x="140153" y="2921108"/>
                  </a:lnTo>
                  <a:lnTo>
                    <a:pt x="138285" y="2926881"/>
                  </a:lnTo>
                  <a:lnTo>
                    <a:pt x="136469" y="2932654"/>
                  </a:lnTo>
                  <a:lnTo>
                    <a:pt x="134690" y="2938427"/>
                  </a:lnTo>
                  <a:lnTo>
                    <a:pt x="132949" y="2944200"/>
                  </a:lnTo>
                  <a:lnTo>
                    <a:pt x="131253" y="2949973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0" name="pg40">
              <a:extLst>
                <a:ext uri="{FF2B5EF4-FFF2-40B4-BE49-F238E27FC236}">
                  <a16:creationId xmlns:a16="http://schemas.microsoft.com/office/drawing/2014/main" id="{64DED5B5-1F89-8803-1DB2-2739ACFBCADF}"/>
                </a:ext>
              </a:extLst>
            </p:cNvPr>
            <p:cNvSpPr/>
            <p:nvPr/>
          </p:nvSpPr>
          <p:spPr>
            <a:xfrm>
              <a:off x="9603050" y="3796385"/>
              <a:ext cx="281817" cy="2747470"/>
            </a:xfrm>
            <a:custGeom>
              <a:avLst/>
              <a:gdLst/>
              <a:ahLst/>
              <a:cxnLst/>
              <a:rect l="0" t="0" r="0" b="0"/>
              <a:pathLst>
                <a:path w="281817" h="2747470">
                  <a:moveTo>
                    <a:pt x="118384" y="2747470"/>
                  </a:moveTo>
                  <a:lnTo>
                    <a:pt x="117018" y="2742093"/>
                  </a:lnTo>
                  <a:lnTo>
                    <a:pt x="115630" y="2736716"/>
                  </a:lnTo>
                  <a:lnTo>
                    <a:pt x="114219" y="2731340"/>
                  </a:lnTo>
                  <a:lnTo>
                    <a:pt x="112798" y="2725963"/>
                  </a:lnTo>
                  <a:lnTo>
                    <a:pt x="111372" y="2720586"/>
                  </a:lnTo>
                  <a:lnTo>
                    <a:pt x="109946" y="2715210"/>
                  </a:lnTo>
                  <a:lnTo>
                    <a:pt x="108525" y="2709833"/>
                  </a:lnTo>
                  <a:lnTo>
                    <a:pt x="107122" y="2704456"/>
                  </a:lnTo>
                  <a:lnTo>
                    <a:pt x="105741" y="2699080"/>
                  </a:lnTo>
                  <a:lnTo>
                    <a:pt x="104387" y="2693703"/>
                  </a:lnTo>
                  <a:lnTo>
                    <a:pt x="103065" y="2688327"/>
                  </a:lnTo>
                  <a:lnTo>
                    <a:pt x="101791" y="2682950"/>
                  </a:lnTo>
                  <a:lnTo>
                    <a:pt x="100574" y="2677573"/>
                  </a:lnTo>
                  <a:lnTo>
                    <a:pt x="99413" y="2672197"/>
                  </a:lnTo>
                  <a:lnTo>
                    <a:pt x="98313" y="2666820"/>
                  </a:lnTo>
                  <a:lnTo>
                    <a:pt x="97278" y="2661443"/>
                  </a:lnTo>
                  <a:lnTo>
                    <a:pt x="96339" y="2656067"/>
                  </a:lnTo>
                  <a:lnTo>
                    <a:pt x="95485" y="2650690"/>
                  </a:lnTo>
                  <a:lnTo>
                    <a:pt x="94715" y="2645313"/>
                  </a:lnTo>
                  <a:lnTo>
                    <a:pt x="94033" y="2639937"/>
                  </a:lnTo>
                  <a:lnTo>
                    <a:pt x="93448" y="2634560"/>
                  </a:lnTo>
                  <a:lnTo>
                    <a:pt x="92988" y="2629183"/>
                  </a:lnTo>
                  <a:lnTo>
                    <a:pt x="92626" y="2623807"/>
                  </a:lnTo>
                  <a:lnTo>
                    <a:pt x="92363" y="2618430"/>
                  </a:lnTo>
                  <a:lnTo>
                    <a:pt x="92201" y="2613053"/>
                  </a:lnTo>
                  <a:lnTo>
                    <a:pt x="92157" y="2607677"/>
                  </a:lnTo>
                  <a:lnTo>
                    <a:pt x="92232" y="2602300"/>
                  </a:lnTo>
                  <a:lnTo>
                    <a:pt x="92406" y="2596923"/>
                  </a:lnTo>
                  <a:lnTo>
                    <a:pt x="92677" y="2591547"/>
                  </a:lnTo>
                  <a:lnTo>
                    <a:pt x="93042" y="2586170"/>
                  </a:lnTo>
                  <a:lnTo>
                    <a:pt x="93523" y="2580793"/>
                  </a:lnTo>
                  <a:lnTo>
                    <a:pt x="94097" y="2575417"/>
                  </a:lnTo>
                  <a:lnTo>
                    <a:pt x="94751" y="2570040"/>
                  </a:lnTo>
                  <a:lnTo>
                    <a:pt x="95482" y="2564663"/>
                  </a:lnTo>
                  <a:lnTo>
                    <a:pt x="96286" y="2559287"/>
                  </a:lnTo>
                  <a:lnTo>
                    <a:pt x="97176" y="2553910"/>
                  </a:lnTo>
                  <a:lnTo>
                    <a:pt x="98123" y="2548534"/>
                  </a:lnTo>
                  <a:lnTo>
                    <a:pt x="99119" y="2543157"/>
                  </a:lnTo>
                  <a:lnTo>
                    <a:pt x="100162" y="2537780"/>
                  </a:lnTo>
                  <a:lnTo>
                    <a:pt x="101248" y="2532404"/>
                  </a:lnTo>
                  <a:lnTo>
                    <a:pt x="102371" y="2527027"/>
                  </a:lnTo>
                  <a:lnTo>
                    <a:pt x="103517" y="2521650"/>
                  </a:lnTo>
                  <a:lnTo>
                    <a:pt x="104680" y="2516274"/>
                  </a:lnTo>
                  <a:lnTo>
                    <a:pt x="105856" y="2510897"/>
                  </a:lnTo>
                  <a:lnTo>
                    <a:pt x="107039" y="2505520"/>
                  </a:lnTo>
                  <a:lnTo>
                    <a:pt x="108220" y="2500144"/>
                  </a:lnTo>
                  <a:lnTo>
                    <a:pt x="109395" y="2494767"/>
                  </a:lnTo>
                  <a:lnTo>
                    <a:pt x="110560" y="2489390"/>
                  </a:lnTo>
                  <a:lnTo>
                    <a:pt x="111711" y="2484014"/>
                  </a:lnTo>
                  <a:lnTo>
                    <a:pt x="112835" y="2478637"/>
                  </a:lnTo>
                  <a:lnTo>
                    <a:pt x="113937" y="2473260"/>
                  </a:lnTo>
                  <a:lnTo>
                    <a:pt x="115012" y="2467884"/>
                  </a:lnTo>
                  <a:lnTo>
                    <a:pt x="116060" y="2462507"/>
                  </a:lnTo>
                  <a:lnTo>
                    <a:pt x="117074" y="2457130"/>
                  </a:lnTo>
                  <a:lnTo>
                    <a:pt x="118048" y="2451754"/>
                  </a:lnTo>
                  <a:lnTo>
                    <a:pt x="118988" y="2446377"/>
                  </a:lnTo>
                  <a:lnTo>
                    <a:pt x="119894" y="2441000"/>
                  </a:lnTo>
                  <a:lnTo>
                    <a:pt x="120764" y="2435624"/>
                  </a:lnTo>
                  <a:lnTo>
                    <a:pt x="121591" y="2430247"/>
                  </a:lnTo>
                  <a:lnTo>
                    <a:pt x="122376" y="2424870"/>
                  </a:lnTo>
                  <a:lnTo>
                    <a:pt x="123126" y="2419494"/>
                  </a:lnTo>
                  <a:lnTo>
                    <a:pt x="123840" y="2414117"/>
                  </a:lnTo>
                  <a:lnTo>
                    <a:pt x="124519" y="2408741"/>
                  </a:lnTo>
                  <a:lnTo>
                    <a:pt x="125152" y="2403364"/>
                  </a:lnTo>
                  <a:lnTo>
                    <a:pt x="125749" y="2397987"/>
                  </a:lnTo>
                  <a:lnTo>
                    <a:pt x="126314" y="2392611"/>
                  </a:lnTo>
                  <a:lnTo>
                    <a:pt x="126845" y="2387234"/>
                  </a:lnTo>
                  <a:lnTo>
                    <a:pt x="127342" y="2381857"/>
                  </a:lnTo>
                  <a:lnTo>
                    <a:pt x="127800" y="2376481"/>
                  </a:lnTo>
                  <a:lnTo>
                    <a:pt x="128227" y="2371104"/>
                  </a:lnTo>
                  <a:lnTo>
                    <a:pt x="128625" y="2365727"/>
                  </a:lnTo>
                  <a:lnTo>
                    <a:pt x="128994" y="2360351"/>
                  </a:lnTo>
                  <a:lnTo>
                    <a:pt x="129329" y="2354974"/>
                  </a:lnTo>
                  <a:lnTo>
                    <a:pt x="129634" y="2349597"/>
                  </a:lnTo>
                  <a:lnTo>
                    <a:pt x="129912" y="2344221"/>
                  </a:lnTo>
                  <a:lnTo>
                    <a:pt x="130165" y="2338844"/>
                  </a:lnTo>
                  <a:lnTo>
                    <a:pt x="130393" y="2333467"/>
                  </a:lnTo>
                  <a:lnTo>
                    <a:pt x="130590" y="2328091"/>
                  </a:lnTo>
                  <a:lnTo>
                    <a:pt x="130764" y="2322714"/>
                  </a:lnTo>
                  <a:lnTo>
                    <a:pt x="130915" y="2317337"/>
                  </a:lnTo>
                  <a:lnTo>
                    <a:pt x="131046" y="2311961"/>
                  </a:lnTo>
                  <a:lnTo>
                    <a:pt x="131154" y="2306584"/>
                  </a:lnTo>
                  <a:lnTo>
                    <a:pt x="131238" y="2301207"/>
                  </a:lnTo>
                  <a:lnTo>
                    <a:pt x="131304" y="2295831"/>
                  </a:lnTo>
                  <a:lnTo>
                    <a:pt x="131353" y="2290454"/>
                  </a:lnTo>
                  <a:lnTo>
                    <a:pt x="131386" y="2285077"/>
                  </a:lnTo>
                  <a:lnTo>
                    <a:pt x="131401" y="2279701"/>
                  </a:lnTo>
                  <a:lnTo>
                    <a:pt x="131399" y="2274324"/>
                  </a:lnTo>
                  <a:lnTo>
                    <a:pt x="131385" y="2268948"/>
                  </a:lnTo>
                  <a:lnTo>
                    <a:pt x="131359" y="2263571"/>
                  </a:lnTo>
                  <a:lnTo>
                    <a:pt x="131322" y="2258194"/>
                  </a:lnTo>
                  <a:lnTo>
                    <a:pt x="131274" y="2252818"/>
                  </a:lnTo>
                  <a:lnTo>
                    <a:pt x="131216" y="2247441"/>
                  </a:lnTo>
                  <a:lnTo>
                    <a:pt x="131152" y="2242064"/>
                  </a:lnTo>
                  <a:lnTo>
                    <a:pt x="131081" y="2236688"/>
                  </a:lnTo>
                  <a:lnTo>
                    <a:pt x="131005" y="2231311"/>
                  </a:lnTo>
                  <a:lnTo>
                    <a:pt x="130923" y="2225934"/>
                  </a:lnTo>
                  <a:lnTo>
                    <a:pt x="130839" y="2220558"/>
                  </a:lnTo>
                  <a:lnTo>
                    <a:pt x="130752" y="2215181"/>
                  </a:lnTo>
                  <a:lnTo>
                    <a:pt x="130663" y="2209804"/>
                  </a:lnTo>
                  <a:lnTo>
                    <a:pt x="130573" y="2204428"/>
                  </a:lnTo>
                  <a:lnTo>
                    <a:pt x="130482" y="2199051"/>
                  </a:lnTo>
                  <a:lnTo>
                    <a:pt x="130392" y="2193674"/>
                  </a:lnTo>
                  <a:lnTo>
                    <a:pt x="130302" y="2188298"/>
                  </a:lnTo>
                  <a:lnTo>
                    <a:pt x="130214" y="2182921"/>
                  </a:lnTo>
                  <a:lnTo>
                    <a:pt x="130127" y="2177544"/>
                  </a:lnTo>
                  <a:lnTo>
                    <a:pt x="130041" y="2172168"/>
                  </a:lnTo>
                  <a:lnTo>
                    <a:pt x="129957" y="2166791"/>
                  </a:lnTo>
                  <a:lnTo>
                    <a:pt x="129875" y="2161414"/>
                  </a:lnTo>
                  <a:lnTo>
                    <a:pt x="129794" y="2156038"/>
                  </a:lnTo>
                  <a:lnTo>
                    <a:pt x="129715" y="2150661"/>
                  </a:lnTo>
                  <a:lnTo>
                    <a:pt x="129637" y="2145284"/>
                  </a:lnTo>
                  <a:lnTo>
                    <a:pt x="129561" y="2139908"/>
                  </a:lnTo>
                  <a:lnTo>
                    <a:pt x="129486" y="2134531"/>
                  </a:lnTo>
                  <a:lnTo>
                    <a:pt x="129411" y="2129155"/>
                  </a:lnTo>
                  <a:lnTo>
                    <a:pt x="129337" y="2123778"/>
                  </a:lnTo>
                  <a:lnTo>
                    <a:pt x="129264" y="2118401"/>
                  </a:lnTo>
                  <a:lnTo>
                    <a:pt x="129190" y="2113025"/>
                  </a:lnTo>
                  <a:lnTo>
                    <a:pt x="129116" y="2107648"/>
                  </a:lnTo>
                  <a:lnTo>
                    <a:pt x="129042" y="2102271"/>
                  </a:lnTo>
                  <a:lnTo>
                    <a:pt x="128966" y="2096895"/>
                  </a:lnTo>
                  <a:lnTo>
                    <a:pt x="128891" y="2091518"/>
                  </a:lnTo>
                  <a:lnTo>
                    <a:pt x="128814" y="2086141"/>
                  </a:lnTo>
                  <a:lnTo>
                    <a:pt x="128736" y="2080765"/>
                  </a:lnTo>
                  <a:lnTo>
                    <a:pt x="128657" y="2075388"/>
                  </a:lnTo>
                  <a:lnTo>
                    <a:pt x="128577" y="2070011"/>
                  </a:lnTo>
                  <a:lnTo>
                    <a:pt x="128497" y="2064635"/>
                  </a:lnTo>
                  <a:lnTo>
                    <a:pt x="128415" y="2059258"/>
                  </a:lnTo>
                  <a:lnTo>
                    <a:pt x="128333" y="2053881"/>
                  </a:lnTo>
                  <a:lnTo>
                    <a:pt x="128250" y="2048505"/>
                  </a:lnTo>
                  <a:lnTo>
                    <a:pt x="128168" y="2043128"/>
                  </a:lnTo>
                  <a:lnTo>
                    <a:pt x="128085" y="2037751"/>
                  </a:lnTo>
                  <a:lnTo>
                    <a:pt x="128003" y="2032375"/>
                  </a:lnTo>
                  <a:lnTo>
                    <a:pt x="127921" y="2026998"/>
                  </a:lnTo>
                  <a:lnTo>
                    <a:pt x="127841" y="2021621"/>
                  </a:lnTo>
                  <a:lnTo>
                    <a:pt x="127762" y="2016245"/>
                  </a:lnTo>
                  <a:lnTo>
                    <a:pt x="127684" y="2010868"/>
                  </a:lnTo>
                  <a:lnTo>
                    <a:pt x="127609" y="2005491"/>
                  </a:lnTo>
                  <a:lnTo>
                    <a:pt x="127536" y="2000115"/>
                  </a:lnTo>
                  <a:lnTo>
                    <a:pt x="127466" y="1994738"/>
                  </a:lnTo>
                  <a:lnTo>
                    <a:pt x="127398" y="1989362"/>
                  </a:lnTo>
                  <a:lnTo>
                    <a:pt x="127333" y="1983985"/>
                  </a:lnTo>
                  <a:lnTo>
                    <a:pt x="127271" y="1978608"/>
                  </a:lnTo>
                  <a:lnTo>
                    <a:pt x="127213" y="1973232"/>
                  </a:lnTo>
                  <a:lnTo>
                    <a:pt x="127157" y="1967855"/>
                  </a:lnTo>
                  <a:lnTo>
                    <a:pt x="127104" y="1962478"/>
                  </a:lnTo>
                  <a:lnTo>
                    <a:pt x="127053" y="1957102"/>
                  </a:lnTo>
                  <a:lnTo>
                    <a:pt x="127005" y="1951725"/>
                  </a:lnTo>
                  <a:lnTo>
                    <a:pt x="126958" y="1946348"/>
                  </a:lnTo>
                  <a:lnTo>
                    <a:pt x="126913" y="1940972"/>
                  </a:lnTo>
                  <a:lnTo>
                    <a:pt x="126868" y="1935595"/>
                  </a:lnTo>
                  <a:lnTo>
                    <a:pt x="126823" y="1930218"/>
                  </a:lnTo>
                  <a:lnTo>
                    <a:pt x="126776" y="1924842"/>
                  </a:lnTo>
                  <a:lnTo>
                    <a:pt x="126728" y="1919465"/>
                  </a:lnTo>
                  <a:lnTo>
                    <a:pt x="126677" y="1914088"/>
                  </a:lnTo>
                  <a:lnTo>
                    <a:pt x="126623" y="1908712"/>
                  </a:lnTo>
                  <a:lnTo>
                    <a:pt x="126564" y="1903335"/>
                  </a:lnTo>
                  <a:lnTo>
                    <a:pt x="126497" y="1897958"/>
                  </a:lnTo>
                  <a:lnTo>
                    <a:pt x="126423" y="1892582"/>
                  </a:lnTo>
                  <a:lnTo>
                    <a:pt x="126341" y="1887205"/>
                  </a:lnTo>
                  <a:lnTo>
                    <a:pt x="126250" y="1881828"/>
                  </a:lnTo>
                  <a:lnTo>
                    <a:pt x="126146" y="1876452"/>
                  </a:lnTo>
                  <a:lnTo>
                    <a:pt x="126029" y="1871075"/>
                  </a:lnTo>
                  <a:lnTo>
                    <a:pt x="125898" y="1865698"/>
                  </a:lnTo>
                  <a:lnTo>
                    <a:pt x="125753" y="1860322"/>
                  </a:lnTo>
                  <a:lnTo>
                    <a:pt x="125593" y="1854945"/>
                  </a:lnTo>
                  <a:lnTo>
                    <a:pt x="125413" y="1849568"/>
                  </a:lnTo>
                  <a:lnTo>
                    <a:pt x="125214" y="1844192"/>
                  </a:lnTo>
                  <a:lnTo>
                    <a:pt x="124996" y="1838815"/>
                  </a:lnTo>
                  <a:lnTo>
                    <a:pt x="124760" y="1833439"/>
                  </a:lnTo>
                  <a:lnTo>
                    <a:pt x="124505" y="1828062"/>
                  </a:lnTo>
                  <a:lnTo>
                    <a:pt x="124223" y="1822685"/>
                  </a:lnTo>
                  <a:lnTo>
                    <a:pt x="123920" y="1817309"/>
                  </a:lnTo>
                  <a:lnTo>
                    <a:pt x="123596" y="1811932"/>
                  </a:lnTo>
                  <a:lnTo>
                    <a:pt x="123252" y="1806555"/>
                  </a:lnTo>
                  <a:lnTo>
                    <a:pt x="122886" y="1801179"/>
                  </a:lnTo>
                  <a:lnTo>
                    <a:pt x="122494" y="1795802"/>
                  </a:lnTo>
                  <a:lnTo>
                    <a:pt x="122083" y="1790425"/>
                  </a:lnTo>
                  <a:lnTo>
                    <a:pt x="121653" y="1785049"/>
                  </a:lnTo>
                  <a:lnTo>
                    <a:pt x="121205" y="1779672"/>
                  </a:lnTo>
                  <a:lnTo>
                    <a:pt x="120736" y="1774295"/>
                  </a:lnTo>
                  <a:lnTo>
                    <a:pt x="120249" y="1768919"/>
                  </a:lnTo>
                  <a:lnTo>
                    <a:pt x="119747" y="1763542"/>
                  </a:lnTo>
                  <a:lnTo>
                    <a:pt x="119233" y="1758165"/>
                  </a:lnTo>
                  <a:lnTo>
                    <a:pt x="118706" y="1752789"/>
                  </a:lnTo>
                  <a:lnTo>
                    <a:pt x="118166" y="1747412"/>
                  </a:lnTo>
                  <a:lnTo>
                    <a:pt x="117617" y="1742035"/>
                  </a:lnTo>
                  <a:lnTo>
                    <a:pt x="117063" y="1736659"/>
                  </a:lnTo>
                  <a:lnTo>
                    <a:pt x="116503" y="1731282"/>
                  </a:lnTo>
                  <a:lnTo>
                    <a:pt x="115940" y="1725905"/>
                  </a:lnTo>
                  <a:lnTo>
                    <a:pt x="115377" y="1720529"/>
                  </a:lnTo>
                  <a:lnTo>
                    <a:pt x="114814" y="1715152"/>
                  </a:lnTo>
                  <a:lnTo>
                    <a:pt x="114253" y="1709775"/>
                  </a:lnTo>
                  <a:lnTo>
                    <a:pt x="113697" y="1704399"/>
                  </a:lnTo>
                  <a:lnTo>
                    <a:pt x="113147" y="1699022"/>
                  </a:lnTo>
                  <a:lnTo>
                    <a:pt x="112605" y="1693646"/>
                  </a:lnTo>
                  <a:lnTo>
                    <a:pt x="112071" y="1688269"/>
                  </a:lnTo>
                  <a:lnTo>
                    <a:pt x="111546" y="1682892"/>
                  </a:lnTo>
                  <a:lnTo>
                    <a:pt x="111030" y="1677516"/>
                  </a:lnTo>
                  <a:lnTo>
                    <a:pt x="110528" y="1672139"/>
                  </a:lnTo>
                  <a:lnTo>
                    <a:pt x="110036" y="1666762"/>
                  </a:lnTo>
                  <a:lnTo>
                    <a:pt x="109555" y="1661386"/>
                  </a:lnTo>
                  <a:lnTo>
                    <a:pt x="109084" y="1656009"/>
                  </a:lnTo>
                  <a:lnTo>
                    <a:pt x="108624" y="1650632"/>
                  </a:lnTo>
                  <a:lnTo>
                    <a:pt x="108175" y="1645256"/>
                  </a:lnTo>
                  <a:lnTo>
                    <a:pt x="107733" y="1639879"/>
                  </a:lnTo>
                  <a:lnTo>
                    <a:pt x="107299" y="1634502"/>
                  </a:lnTo>
                  <a:lnTo>
                    <a:pt x="106870" y="1629126"/>
                  </a:lnTo>
                  <a:lnTo>
                    <a:pt x="106445" y="1623749"/>
                  </a:lnTo>
                  <a:lnTo>
                    <a:pt x="106023" y="1618372"/>
                  </a:lnTo>
                  <a:lnTo>
                    <a:pt x="105600" y="1612996"/>
                  </a:lnTo>
                  <a:lnTo>
                    <a:pt x="105175" y="1607619"/>
                  </a:lnTo>
                  <a:lnTo>
                    <a:pt x="104747" y="1602242"/>
                  </a:lnTo>
                  <a:lnTo>
                    <a:pt x="104311" y="1596866"/>
                  </a:lnTo>
                  <a:lnTo>
                    <a:pt x="103865" y="1591489"/>
                  </a:lnTo>
                  <a:lnTo>
                    <a:pt x="103409" y="1586112"/>
                  </a:lnTo>
                  <a:lnTo>
                    <a:pt x="102940" y="1580736"/>
                  </a:lnTo>
                  <a:lnTo>
                    <a:pt x="102457" y="1575359"/>
                  </a:lnTo>
                  <a:lnTo>
                    <a:pt x="101951" y="1569982"/>
                  </a:lnTo>
                  <a:lnTo>
                    <a:pt x="101427" y="1564606"/>
                  </a:lnTo>
                  <a:lnTo>
                    <a:pt x="100882" y="1559229"/>
                  </a:lnTo>
                  <a:lnTo>
                    <a:pt x="100316" y="1553853"/>
                  </a:lnTo>
                  <a:lnTo>
                    <a:pt x="99725" y="1548476"/>
                  </a:lnTo>
                  <a:lnTo>
                    <a:pt x="99105" y="1543099"/>
                  </a:lnTo>
                  <a:lnTo>
                    <a:pt x="98459" y="1537723"/>
                  </a:lnTo>
                  <a:lnTo>
                    <a:pt x="97789" y="1532346"/>
                  </a:lnTo>
                  <a:lnTo>
                    <a:pt x="97093" y="1526969"/>
                  </a:lnTo>
                  <a:lnTo>
                    <a:pt x="96365" y="1521593"/>
                  </a:lnTo>
                  <a:lnTo>
                    <a:pt x="95609" y="1516216"/>
                  </a:lnTo>
                  <a:lnTo>
                    <a:pt x="94827" y="1510839"/>
                  </a:lnTo>
                  <a:lnTo>
                    <a:pt x="94020" y="1505463"/>
                  </a:lnTo>
                  <a:lnTo>
                    <a:pt x="93189" y="1500086"/>
                  </a:lnTo>
                  <a:lnTo>
                    <a:pt x="92325" y="1494709"/>
                  </a:lnTo>
                  <a:lnTo>
                    <a:pt x="91439" y="1489333"/>
                  </a:lnTo>
                  <a:lnTo>
                    <a:pt x="90532" y="1483956"/>
                  </a:lnTo>
                  <a:lnTo>
                    <a:pt x="89604" y="1478579"/>
                  </a:lnTo>
                  <a:lnTo>
                    <a:pt x="88654" y="1473203"/>
                  </a:lnTo>
                  <a:lnTo>
                    <a:pt x="87682" y="1467826"/>
                  </a:lnTo>
                  <a:lnTo>
                    <a:pt x="86693" y="1462449"/>
                  </a:lnTo>
                  <a:lnTo>
                    <a:pt x="85688" y="1457073"/>
                  </a:lnTo>
                  <a:lnTo>
                    <a:pt x="84669" y="1451696"/>
                  </a:lnTo>
                  <a:lnTo>
                    <a:pt x="83634" y="1446319"/>
                  </a:lnTo>
                  <a:lnTo>
                    <a:pt x="82584" y="1440943"/>
                  </a:lnTo>
                  <a:lnTo>
                    <a:pt x="81524" y="1435566"/>
                  </a:lnTo>
                  <a:lnTo>
                    <a:pt x="80453" y="1430189"/>
                  </a:lnTo>
                  <a:lnTo>
                    <a:pt x="79373" y="1424813"/>
                  </a:lnTo>
                  <a:lnTo>
                    <a:pt x="78281" y="1419436"/>
                  </a:lnTo>
                  <a:lnTo>
                    <a:pt x="77180" y="1414060"/>
                  </a:lnTo>
                  <a:lnTo>
                    <a:pt x="76071" y="1408683"/>
                  </a:lnTo>
                  <a:lnTo>
                    <a:pt x="74956" y="1403306"/>
                  </a:lnTo>
                  <a:lnTo>
                    <a:pt x="73832" y="1397930"/>
                  </a:lnTo>
                  <a:lnTo>
                    <a:pt x="72699" y="1392553"/>
                  </a:lnTo>
                  <a:lnTo>
                    <a:pt x="71560" y="1387176"/>
                  </a:lnTo>
                  <a:lnTo>
                    <a:pt x="70413" y="1381800"/>
                  </a:lnTo>
                  <a:lnTo>
                    <a:pt x="69259" y="1376423"/>
                  </a:lnTo>
                  <a:lnTo>
                    <a:pt x="68097" y="1371046"/>
                  </a:lnTo>
                  <a:lnTo>
                    <a:pt x="66926" y="1365670"/>
                  </a:lnTo>
                  <a:lnTo>
                    <a:pt x="65748" y="1360293"/>
                  </a:lnTo>
                  <a:lnTo>
                    <a:pt x="64563" y="1354916"/>
                  </a:lnTo>
                  <a:lnTo>
                    <a:pt x="63370" y="1349540"/>
                  </a:lnTo>
                  <a:lnTo>
                    <a:pt x="62167" y="1344163"/>
                  </a:lnTo>
                  <a:lnTo>
                    <a:pt x="60956" y="1338786"/>
                  </a:lnTo>
                  <a:lnTo>
                    <a:pt x="59738" y="1333410"/>
                  </a:lnTo>
                  <a:lnTo>
                    <a:pt x="58512" y="1328033"/>
                  </a:lnTo>
                  <a:lnTo>
                    <a:pt x="57280" y="1322656"/>
                  </a:lnTo>
                  <a:lnTo>
                    <a:pt x="56039" y="1317280"/>
                  </a:lnTo>
                  <a:lnTo>
                    <a:pt x="54792" y="1311903"/>
                  </a:lnTo>
                  <a:lnTo>
                    <a:pt x="53541" y="1306526"/>
                  </a:lnTo>
                  <a:lnTo>
                    <a:pt x="52284" y="1301150"/>
                  </a:lnTo>
                  <a:lnTo>
                    <a:pt x="51024" y="1295773"/>
                  </a:lnTo>
                  <a:lnTo>
                    <a:pt x="49761" y="1290396"/>
                  </a:lnTo>
                  <a:lnTo>
                    <a:pt x="48496" y="1285020"/>
                  </a:lnTo>
                  <a:lnTo>
                    <a:pt x="47230" y="1279643"/>
                  </a:lnTo>
                  <a:lnTo>
                    <a:pt x="45965" y="1274267"/>
                  </a:lnTo>
                  <a:lnTo>
                    <a:pt x="44703" y="1268890"/>
                  </a:lnTo>
                  <a:lnTo>
                    <a:pt x="43443" y="1263513"/>
                  </a:lnTo>
                  <a:lnTo>
                    <a:pt x="42188" y="1258137"/>
                  </a:lnTo>
                  <a:lnTo>
                    <a:pt x="40938" y="1252760"/>
                  </a:lnTo>
                  <a:lnTo>
                    <a:pt x="39694" y="1247383"/>
                  </a:lnTo>
                  <a:lnTo>
                    <a:pt x="38460" y="1242007"/>
                  </a:lnTo>
                  <a:lnTo>
                    <a:pt x="37233" y="1236630"/>
                  </a:lnTo>
                  <a:lnTo>
                    <a:pt x="36016" y="1231253"/>
                  </a:lnTo>
                  <a:lnTo>
                    <a:pt x="34808" y="1225877"/>
                  </a:lnTo>
                  <a:lnTo>
                    <a:pt x="33611" y="1220500"/>
                  </a:lnTo>
                  <a:lnTo>
                    <a:pt x="32427" y="1215123"/>
                  </a:lnTo>
                  <a:lnTo>
                    <a:pt x="31255" y="1209747"/>
                  </a:lnTo>
                  <a:lnTo>
                    <a:pt x="30093" y="1204370"/>
                  </a:lnTo>
                  <a:lnTo>
                    <a:pt x="28942" y="1198993"/>
                  </a:lnTo>
                  <a:lnTo>
                    <a:pt x="27805" y="1193617"/>
                  </a:lnTo>
                  <a:lnTo>
                    <a:pt x="26680" y="1188240"/>
                  </a:lnTo>
                  <a:lnTo>
                    <a:pt x="25567" y="1182863"/>
                  </a:lnTo>
                  <a:lnTo>
                    <a:pt x="24465" y="1177487"/>
                  </a:lnTo>
                  <a:lnTo>
                    <a:pt x="23373" y="1172110"/>
                  </a:lnTo>
                  <a:lnTo>
                    <a:pt x="22297" y="1166733"/>
                  </a:lnTo>
                  <a:lnTo>
                    <a:pt x="21231" y="1161357"/>
                  </a:lnTo>
                  <a:lnTo>
                    <a:pt x="20177" y="1155980"/>
                  </a:lnTo>
                  <a:lnTo>
                    <a:pt x="19133" y="1150603"/>
                  </a:lnTo>
                  <a:lnTo>
                    <a:pt x="18102" y="1145227"/>
                  </a:lnTo>
                  <a:lnTo>
                    <a:pt x="17087" y="1139850"/>
                  </a:lnTo>
                  <a:lnTo>
                    <a:pt x="16084" y="1134474"/>
                  </a:lnTo>
                  <a:lnTo>
                    <a:pt x="15094" y="1129097"/>
                  </a:lnTo>
                  <a:lnTo>
                    <a:pt x="14119" y="1123720"/>
                  </a:lnTo>
                  <a:lnTo>
                    <a:pt x="13162" y="1118344"/>
                  </a:lnTo>
                  <a:lnTo>
                    <a:pt x="12225" y="1112967"/>
                  </a:lnTo>
                  <a:lnTo>
                    <a:pt x="11306" y="1107590"/>
                  </a:lnTo>
                  <a:lnTo>
                    <a:pt x="10408" y="1102214"/>
                  </a:lnTo>
                  <a:lnTo>
                    <a:pt x="9530" y="1096837"/>
                  </a:lnTo>
                  <a:lnTo>
                    <a:pt x="8684" y="1091460"/>
                  </a:lnTo>
                  <a:lnTo>
                    <a:pt x="7865" y="1086084"/>
                  </a:lnTo>
                  <a:lnTo>
                    <a:pt x="7075" y="1080707"/>
                  </a:lnTo>
                  <a:lnTo>
                    <a:pt x="6313" y="1075330"/>
                  </a:lnTo>
                  <a:lnTo>
                    <a:pt x="5586" y="1069954"/>
                  </a:lnTo>
                  <a:lnTo>
                    <a:pt x="4903" y="1064577"/>
                  </a:lnTo>
                  <a:lnTo>
                    <a:pt x="4256" y="1059200"/>
                  </a:lnTo>
                  <a:lnTo>
                    <a:pt x="3648" y="1053824"/>
                  </a:lnTo>
                  <a:lnTo>
                    <a:pt x="3079" y="1048447"/>
                  </a:lnTo>
                  <a:lnTo>
                    <a:pt x="2558" y="1043070"/>
                  </a:lnTo>
                  <a:lnTo>
                    <a:pt x="2088" y="1037694"/>
                  </a:lnTo>
                  <a:lnTo>
                    <a:pt x="1663" y="1032317"/>
                  </a:lnTo>
                  <a:lnTo>
                    <a:pt x="1281" y="1026940"/>
                  </a:lnTo>
                  <a:lnTo>
                    <a:pt x="946" y="1021564"/>
                  </a:lnTo>
                  <a:lnTo>
                    <a:pt x="669" y="1016187"/>
                  </a:lnTo>
                  <a:lnTo>
                    <a:pt x="441" y="1010810"/>
                  </a:lnTo>
                  <a:lnTo>
                    <a:pt x="260" y="1005434"/>
                  </a:lnTo>
                  <a:lnTo>
                    <a:pt x="123" y="1000057"/>
                  </a:lnTo>
                  <a:lnTo>
                    <a:pt x="32" y="994681"/>
                  </a:lnTo>
                  <a:lnTo>
                    <a:pt x="0" y="989304"/>
                  </a:lnTo>
                  <a:lnTo>
                    <a:pt x="8" y="983927"/>
                  </a:lnTo>
                  <a:lnTo>
                    <a:pt x="57" y="978551"/>
                  </a:lnTo>
                  <a:lnTo>
                    <a:pt x="145" y="973174"/>
                  </a:lnTo>
                  <a:lnTo>
                    <a:pt x="276" y="967797"/>
                  </a:lnTo>
                  <a:lnTo>
                    <a:pt x="449" y="962421"/>
                  </a:lnTo>
                  <a:lnTo>
                    <a:pt x="654" y="957044"/>
                  </a:lnTo>
                  <a:lnTo>
                    <a:pt x="889" y="951667"/>
                  </a:lnTo>
                  <a:lnTo>
                    <a:pt x="1153" y="946291"/>
                  </a:lnTo>
                  <a:lnTo>
                    <a:pt x="1449" y="940914"/>
                  </a:lnTo>
                  <a:lnTo>
                    <a:pt x="1770" y="935537"/>
                  </a:lnTo>
                  <a:lnTo>
                    <a:pt x="2111" y="930161"/>
                  </a:lnTo>
                  <a:lnTo>
                    <a:pt x="2471" y="924784"/>
                  </a:lnTo>
                  <a:lnTo>
                    <a:pt x="2848" y="919407"/>
                  </a:lnTo>
                  <a:lnTo>
                    <a:pt x="3245" y="914031"/>
                  </a:lnTo>
                  <a:lnTo>
                    <a:pt x="3653" y="908654"/>
                  </a:lnTo>
                  <a:lnTo>
                    <a:pt x="4071" y="903277"/>
                  </a:lnTo>
                  <a:lnTo>
                    <a:pt x="4498" y="897901"/>
                  </a:lnTo>
                  <a:lnTo>
                    <a:pt x="4934" y="892524"/>
                  </a:lnTo>
                  <a:lnTo>
                    <a:pt x="5377" y="887147"/>
                  </a:lnTo>
                  <a:lnTo>
                    <a:pt x="5824" y="881771"/>
                  </a:lnTo>
                  <a:lnTo>
                    <a:pt x="6275" y="876394"/>
                  </a:lnTo>
                  <a:lnTo>
                    <a:pt x="6729" y="871017"/>
                  </a:lnTo>
                  <a:lnTo>
                    <a:pt x="7186" y="865641"/>
                  </a:lnTo>
                  <a:lnTo>
                    <a:pt x="7645" y="860264"/>
                  </a:lnTo>
                  <a:lnTo>
                    <a:pt x="8105" y="854887"/>
                  </a:lnTo>
                  <a:lnTo>
                    <a:pt x="8566" y="849511"/>
                  </a:lnTo>
                  <a:lnTo>
                    <a:pt x="9029" y="844134"/>
                  </a:lnTo>
                  <a:lnTo>
                    <a:pt x="9493" y="838758"/>
                  </a:lnTo>
                  <a:lnTo>
                    <a:pt x="9959" y="833381"/>
                  </a:lnTo>
                  <a:lnTo>
                    <a:pt x="10426" y="828004"/>
                  </a:lnTo>
                  <a:lnTo>
                    <a:pt x="10896" y="822628"/>
                  </a:lnTo>
                  <a:lnTo>
                    <a:pt x="11368" y="817251"/>
                  </a:lnTo>
                  <a:lnTo>
                    <a:pt x="11845" y="811874"/>
                  </a:lnTo>
                  <a:lnTo>
                    <a:pt x="12326" y="806498"/>
                  </a:lnTo>
                  <a:lnTo>
                    <a:pt x="12811" y="801121"/>
                  </a:lnTo>
                  <a:lnTo>
                    <a:pt x="13302" y="795744"/>
                  </a:lnTo>
                  <a:lnTo>
                    <a:pt x="13801" y="790368"/>
                  </a:lnTo>
                  <a:lnTo>
                    <a:pt x="14308" y="784991"/>
                  </a:lnTo>
                  <a:lnTo>
                    <a:pt x="14823" y="779614"/>
                  </a:lnTo>
                  <a:lnTo>
                    <a:pt x="15348" y="774238"/>
                  </a:lnTo>
                  <a:lnTo>
                    <a:pt x="15884" y="768861"/>
                  </a:lnTo>
                  <a:lnTo>
                    <a:pt x="16436" y="763484"/>
                  </a:lnTo>
                  <a:lnTo>
                    <a:pt x="17002" y="758108"/>
                  </a:lnTo>
                  <a:lnTo>
                    <a:pt x="17583" y="752731"/>
                  </a:lnTo>
                  <a:lnTo>
                    <a:pt x="18181" y="747354"/>
                  </a:lnTo>
                  <a:lnTo>
                    <a:pt x="18797" y="741978"/>
                  </a:lnTo>
                  <a:lnTo>
                    <a:pt x="19440" y="736601"/>
                  </a:lnTo>
                  <a:lnTo>
                    <a:pt x="20105" y="731224"/>
                  </a:lnTo>
                  <a:lnTo>
                    <a:pt x="20793" y="725848"/>
                  </a:lnTo>
                  <a:lnTo>
                    <a:pt x="21507" y="720471"/>
                  </a:lnTo>
                  <a:lnTo>
                    <a:pt x="22253" y="715094"/>
                  </a:lnTo>
                  <a:lnTo>
                    <a:pt x="23034" y="709718"/>
                  </a:lnTo>
                  <a:lnTo>
                    <a:pt x="23846" y="704341"/>
                  </a:lnTo>
                  <a:lnTo>
                    <a:pt x="24692" y="698965"/>
                  </a:lnTo>
                  <a:lnTo>
                    <a:pt x="25573" y="693588"/>
                  </a:lnTo>
                  <a:lnTo>
                    <a:pt x="26501" y="688211"/>
                  </a:lnTo>
                  <a:lnTo>
                    <a:pt x="27471" y="682835"/>
                  </a:lnTo>
                  <a:lnTo>
                    <a:pt x="28481" y="677458"/>
                  </a:lnTo>
                  <a:lnTo>
                    <a:pt x="29532" y="672081"/>
                  </a:lnTo>
                  <a:lnTo>
                    <a:pt x="30628" y="666705"/>
                  </a:lnTo>
                  <a:lnTo>
                    <a:pt x="31782" y="661328"/>
                  </a:lnTo>
                  <a:lnTo>
                    <a:pt x="32980" y="655951"/>
                  </a:lnTo>
                  <a:lnTo>
                    <a:pt x="34223" y="650575"/>
                  </a:lnTo>
                  <a:lnTo>
                    <a:pt x="35511" y="645198"/>
                  </a:lnTo>
                  <a:lnTo>
                    <a:pt x="36852" y="639821"/>
                  </a:lnTo>
                  <a:lnTo>
                    <a:pt x="38246" y="634445"/>
                  </a:lnTo>
                  <a:lnTo>
                    <a:pt x="39685" y="629068"/>
                  </a:lnTo>
                  <a:lnTo>
                    <a:pt x="41167" y="623691"/>
                  </a:lnTo>
                  <a:lnTo>
                    <a:pt x="42692" y="618315"/>
                  </a:lnTo>
                  <a:lnTo>
                    <a:pt x="44267" y="612938"/>
                  </a:lnTo>
                  <a:lnTo>
                    <a:pt x="45886" y="607561"/>
                  </a:lnTo>
                  <a:lnTo>
                    <a:pt x="47541" y="602185"/>
                  </a:lnTo>
                  <a:lnTo>
                    <a:pt x="49230" y="596808"/>
                  </a:lnTo>
                  <a:lnTo>
                    <a:pt x="50952" y="591431"/>
                  </a:lnTo>
                  <a:lnTo>
                    <a:pt x="52715" y="586055"/>
                  </a:lnTo>
                  <a:lnTo>
                    <a:pt x="54504" y="580678"/>
                  </a:lnTo>
                  <a:lnTo>
                    <a:pt x="56316" y="575301"/>
                  </a:lnTo>
                  <a:lnTo>
                    <a:pt x="58149" y="569925"/>
                  </a:lnTo>
                  <a:lnTo>
                    <a:pt x="60002" y="564548"/>
                  </a:lnTo>
                  <a:lnTo>
                    <a:pt x="61874" y="559172"/>
                  </a:lnTo>
                  <a:lnTo>
                    <a:pt x="63756" y="553795"/>
                  </a:lnTo>
                  <a:lnTo>
                    <a:pt x="65646" y="548418"/>
                  </a:lnTo>
                  <a:lnTo>
                    <a:pt x="67542" y="543042"/>
                  </a:lnTo>
                  <a:lnTo>
                    <a:pt x="69441" y="537665"/>
                  </a:lnTo>
                  <a:lnTo>
                    <a:pt x="71339" y="532288"/>
                  </a:lnTo>
                  <a:lnTo>
                    <a:pt x="73233" y="526912"/>
                  </a:lnTo>
                  <a:lnTo>
                    <a:pt x="75121" y="521535"/>
                  </a:lnTo>
                  <a:lnTo>
                    <a:pt x="77001" y="516158"/>
                  </a:lnTo>
                  <a:lnTo>
                    <a:pt x="78867" y="510782"/>
                  </a:lnTo>
                  <a:lnTo>
                    <a:pt x="80717" y="505405"/>
                  </a:lnTo>
                  <a:lnTo>
                    <a:pt x="82552" y="500028"/>
                  </a:lnTo>
                  <a:lnTo>
                    <a:pt x="84370" y="494652"/>
                  </a:lnTo>
                  <a:lnTo>
                    <a:pt x="86168" y="489275"/>
                  </a:lnTo>
                  <a:lnTo>
                    <a:pt x="87938" y="483898"/>
                  </a:lnTo>
                  <a:lnTo>
                    <a:pt x="89686" y="478522"/>
                  </a:lnTo>
                  <a:lnTo>
                    <a:pt x="91410" y="473145"/>
                  </a:lnTo>
                  <a:lnTo>
                    <a:pt x="93109" y="467768"/>
                  </a:lnTo>
                  <a:lnTo>
                    <a:pt x="94776" y="462392"/>
                  </a:lnTo>
                  <a:lnTo>
                    <a:pt x="96412" y="457015"/>
                  </a:lnTo>
                  <a:lnTo>
                    <a:pt x="98019" y="451638"/>
                  </a:lnTo>
                  <a:lnTo>
                    <a:pt x="99597" y="446262"/>
                  </a:lnTo>
                  <a:lnTo>
                    <a:pt x="101145" y="440885"/>
                  </a:lnTo>
                  <a:lnTo>
                    <a:pt x="102653" y="435508"/>
                  </a:lnTo>
                  <a:lnTo>
                    <a:pt x="104128" y="430132"/>
                  </a:lnTo>
                  <a:lnTo>
                    <a:pt x="105571" y="424755"/>
                  </a:lnTo>
                  <a:lnTo>
                    <a:pt x="106981" y="419379"/>
                  </a:lnTo>
                  <a:lnTo>
                    <a:pt x="108356" y="414002"/>
                  </a:lnTo>
                  <a:lnTo>
                    <a:pt x="109687" y="408625"/>
                  </a:lnTo>
                  <a:lnTo>
                    <a:pt x="110985" y="403249"/>
                  </a:lnTo>
                  <a:lnTo>
                    <a:pt x="112248" y="397872"/>
                  </a:lnTo>
                  <a:lnTo>
                    <a:pt x="113476" y="392495"/>
                  </a:lnTo>
                  <a:lnTo>
                    <a:pt x="114663" y="387119"/>
                  </a:lnTo>
                  <a:lnTo>
                    <a:pt x="115809" y="381742"/>
                  </a:lnTo>
                  <a:lnTo>
                    <a:pt x="116919" y="376365"/>
                  </a:lnTo>
                  <a:lnTo>
                    <a:pt x="117993" y="370989"/>
                  </a:lnTo>
                  <a:lnTo>
                    <a:pt x="119032" y="365612"/>
                  </a:lnTo>
                  <a:lnTo>
                    <a:pt x="120025" y="360235"/>
                  </a:lnTo>
                  <a:lnTo>
                    <a:pt x="120981" y="354859"/>
                  </a:lnTo>
                  <a:lnTo>
                    <a:pt x="121901" y="349482"/>
                  </a:lnTo>
                  <a:lnTo>
                    <a:pt x="122786" y="344105"/>
                  </a:lnTo>
                  <a:lnTo>
                    <a:pt x="123635" y="338729"/>
                  </a:lnTo>
                  <a:lnTo>
                    <a:pt x="124439" y="333352"/>
                  </a:lnTo>
                  <a:lnTo>
                    <a:pt x="125209" y="327975"/>
                  </a:lnTo>
                  <a:lnTo>
                    <a:pt x="125946" y="322599"/>
                  </a:lnTo>
                  <a:lnTo>
                    <a:pt x="126651" y="317222"/>
                  </a:lnTo>
                  <a:lnTo>
                    <a:pt x="127320" y="311845"/>
                  </a:lnTo>
                  <a:lnTo>
                    <a:pt x="127951" y="306469"/>
                  </a:lnTo>
                  <a:lnTo>
                    <a:pt x="128552" y="301092"/>
                  </a:lnTo>
                  <a:lnTo>
                    <a:pt x="129125" y="295715"/>
                  </a:lnTo>
                  <a:lnTo>
                    <a:pt x="129669" y="290339"/>
                  </a:lnTo>
                  <a:lnTo>
                    <a:pt x="130180" y="284962"/>
                  </a:lnTo>
                  <a:lnTo>
                    <a:pt x="130662" y="279586"/>
                  </a:lnTo>
                  <a:lnTo>
                    <a:pt x="131120" y="274209"/>
                  </a:lnTo>
                  <a:lnTo>
                    <a:pt x="131555" y="268832"/>
                  </a:lnTo>
                  <a:lnTo>
                    <a:pt x="131967" y="263456"/>
                  </a:lnTo>
                  <a:lnTo>
                    <a:pt x="132350" y="258079"/>
                  </a:lnTo>
                  <a:lnTo>
                    <a:pt x="132714" y="252702"/>
                  </a:lnTo>
                  <a:lnTo>
                    <a:pt x="133060" y="247326"/>
                  </a:lnTo>
                  <a:lnTo>
                    <a:pt x="133388" y="241949"/>
                  </a:lnTo>
                  <a:lnTo>
                    <a:pt x="133697" y="236572"/>
                  </a:lnTo>
                  <a:lnTo>
                    <a:pt x="133988" y="231196"/>
                  </a:lnTo>
                  <a:lnTo>
                    <a:pt x="134264" y="225819"/>
                  </a:lnTo>
                  <a:lnTo>
                    <a:pt x="134528" y="220442"/>
                  </a:lnTo>
                  <a:lnTo>
                    <a:pt x="134779" y="215066"/>
                  </a:lnTo>
                  <a:lnTo>
                    <a:pt x="135016" y="209689"/>
                  </a:lnTo>
                  <a:lnTo>
                    <a:pt x="135241" y="204312"/>
                  </a:lnTo>
                  <a:lnTo>
                    <a:pt x="135457" y="198936"/>
                  </a:lnTo>
                  <a:lnTo>
                    <a:pt x="135664" y="193559"/>
                  </a:lnTo>
                  <a:lnTo>
                    <a:pt x="135862" y="188182"/>
                  </a:lnTo>
                  <a:lnTo>
                    <a:pt x="136051" y="182806"/>
                  </a:lnTo>
                  <a:lnTo>
                    <a:pt x="136232" y="177429"/>
                  </a:lnTo>
                  <a:lnTo>
                    <a:pt x="136407" y="172052"/>
                  </a:lnTo>
                  <a:lnTo>
                    <a:pt x="136575" y="166676"/>
                  </a:lnTo>
                  <a:lnTo>
                    <a:pt x="136738" y="161299"/>
                  </a:lnTo>
                  <a:lnTo>
                    <a:pt x="136894" y="155922"/>
                  </a:lnTo>
                  <a:lnTo>
                    <a:pt x="137045" y="150546"/>
                  </a:lnTo>
                  <a:lnTo>
                    <a:pt x="137191" y="145169"/>
                  </a:lnTo>
                  <a:lnTo>
                    <a:pt x="137333" y="139793"/>
                  </a:lnTo>
                  <a:lnTo>
                    <a:pt x="137470" y="134416"/>
                  </a:lnTo>
                  <a:lnTo>
                    <a:pt x="137603" y="129039"/>
                  </a:lnTo>
                  <a:lnTo>
                    <a:pt x="137732" y="123663"/>
                  </a:lnTo>
                  <a:lnTo>
                    <a:pt x="137857" y="118286"/>
                  </a:lnTo>
                  <a:lnTo>
                    <a:pt x="137979" y="112909"/>
                  </a:lnTo>
                  <a:lnTo>
                    <a:pt x="138096" y="107533"/>
                  </a:lnTo>
                  <a:lnTo>
                    <a:pt x="138210" y="102156"/>
                  </a:lnTo>
                  <a:lnTo>
                    <a:pt x="138321" y="96779"/>
                  </a:lnTo>
                  <a:lnTo>
                    <a:pt x="138429" y="91403"/>
                  </a:lnTo>
                  <a:lnTo>
                    <a:pt x="138533" y="86026"/>
                  </a:lnTo>
                  <a:lnTo>
                    <a:pt x="138634" y="80649"/>
                  </a:lnTo>
                  <a:lnTo>
                    <a:pt x="138732" y="75273"/>
                  </a:lnTo>
                  <a:lnTo>
                    <a:pt x="138827" y="69896"/>
                  </a:lnTo>
                  <a:lnTo>
                    <a:pt x="138920" y="64519"/>
                  </a:lnTo>
                  <a:lnTo>
                    <a:pt x="139009" y="59143"/>
                  </a:lnTo>
                  <a:lnTo>
                    <a:pt x="139095" y="53766"/>
                  </a:lnTo>
                  <a:lnTo>
                    <a:pt x="139179" y="48389"/>
                  </a:lnTo>
                  <a:lnTo>
                    <a:pt x="139259" y="43013"/>
                  </a:lnTo>
                  <a:lnTo>
                    <a:pt x="139338" y="37636"/>
                  </a:lnTo>
                  <a:lnTo>
                    <a:pt x="139413" y="32259"/>
                  </a:lnTo>
                  <a:lnTo>
                    <a:pt x="139486" y="26883"/>
                  </a:lnTo>
                  <a:lnTo>
                    <a:pt x="139557" y="21506"/>
                  </a:lnTo>
                  <a:lnTo>
                    <a:pt x="139625" y="16129"/>
                  </a:lnTo>
                  <a:lnTo>
                    <a:pt x="139691" y="10753"/>
                  </a:lnTo>
                  <a:lnTo>
                    <a:pt x="139754" y="5376"/>
                  </a:lnTo>
                  <a:lnTo>
                    <a:pt x="139815" y="0"/>
                  </a:lnTo>
                  <a:lnTo>
                    <a:pt x="142002" y="0"/>
                  </a:lnTo>
                  <a:lnTo>
                    <a:pt x="142063" y="5376"/>
                  </a:lnTo>
                  <a:lnTo>
                    <a:pt x="142126" y="10753"/>
                  </a:lnTo>
                  <a:lnTo>
                    <a:pt x="142192" y="16129"/>
                  </a:lnTo>
                  <a:lnTo>
                    <a:pt x="142260" y="21506"/>
                  </a:lnTo>
                  <a:lnTo>
                    <a:pt x="142330" y="26883"/>
                  </a:lnTo>
                  <a:lnTo>
                    <a:pt x="142403" y="32259"/>
                  </a:lnTo>
                  <a:lnTo>
                    <a:pt x="142478" y="37636"/>
                  </a:lnTo>
                  <a:lnTo>
                    <a:pt x="142557" y="43013"/>
                  </a:lnTo>
                  <a:lnTo>
                    <a:pt x="142638" y="48389"/>
                  </a:lnTo>
                  <a:lnTo>
                    <a:pt x="142721" y="53766"/>
                  </a:lnTo>
                  <a:lnTo>
                    <a:pt x="142807" y="59143"/>
                  </a:lnTo>
                  <a:lnTo>
                    <a:pt x="142897" y="64519"/>
                  </a:lnTo>
                  <a:lnTo>
                    <a:pt x="142989" y="69896"/>
                  </a:lnTo>
                  <a:lnTo>
                    <a:pt x="143084" y="75273"/>
                  </a:lnTo>
                  <a:lnTo>
                    <a:pt x="143182" y="80649"/>
                  </a:lnTo>
                  <a:lnTo>
                    <a:pt x="143283" y="86026"/>
                  </a:lnTo>
                  <a:lnTo>
                    <a:pt x="143387" y="91403"/>
                  </a:lnTo>
                  <a:lnTo>
                    <a:pt x="143495" y="96779"/>
                  </a:lnTo>
                  <a:lnTo>
                    <a:pt x="143606" y="102156"/>
                  </a:lnTo>
                  <a:lnTo>
                    <a:pt x="143720" y="107533"/>
                  </a:lnTo>
                  <a:lnTo>
                    <a:pt x="143838" y="112909"/>
                  </a:lnTo>
                  <a:lnTo>
                    <a:pt x="143959" y="118286"/>
                  </a:lnTo>
                  <a:lnTo>
                    <a:pt x="144085" y="123663"/>
                  </a:lnTo>
                  <a:lnTo>
                    <a:pt x="144213" y="129039"/>
                  </a:lnTo>
                  <a:lnTo>
                    <a:pt x="144346" y="134416"/>
                  </a:lnTo>
                  <a:lnTo>
                    <a:pt x="144483" y="139793"/>
                  </a:lnTo>
                  <a:lnTo>
                    <a:pt x="144625" y="145169"/>
                  </a:lnTo>
                  <a:lnTo>
                    <a:pt x="144772" y="150546"/>
                  </a:lnTo>
                  <a:lnTo>
                    <a:pt x="144923" y="155922"/>
                  </a:lnTo>
                  <a:lnTo>
                    <a:pt x="145079" y="161299"/>
                  </a:lnTo>
                  <a:lnTo>
                    <a:pt x="145241" y="166676"/>
                  </a:lnTo>
                  <a:lnTo>
                    <a:pt x="145410" y="172052"/>
                  </a:lnTo>
                  <a:lnTo>
                    <a:pt x="145585" y="177429"/>
                  </a:lnTo>
                  <a:lnTo>
                    <a:pt x="145766" y="182806"/>
                  </a:lnTo>
                  <a:lnTo>
                    <a:pt x="145954" y="188182"/>
                  </a:lnTo>
                  <a:lnTo>
                    <a:pt x="146153" y="193559"/>
                  </a:lnTo>
                  <a:lnTo>
                    <a:pt x="146359" y="198936"/>
                  </a:lnTo>
                  <a:lnTo>
                    <a:pt x="146575" y="204312"/>
                  </a:lnTo>
                  <a:lnTo>
                    <a:pt x="146801" y="209689"/>
                  </a:lnTo>
                  <a:lnTo>
                    <a:pt x="147038" y="215066"/>
                  </a:lnTo>
                  <a:lnTo>
                    <a:pt x="147289" y="220442"/>
                  </a:lnTo>
                  <a:lnTo>
                    <a:pt x="147552" y="225819"/>
                  </a:lnTo>
                  <a:lnTo>
                    <a:pt x="147829" y="231196"/>
                  </a:lnTo>
                  <a:lnTo>
                    <a:pt x="148119" y="236572"/>
                  </a:lnTo>
                  <a:lnTo>
                    <a:pt x="148429" y="241949"/>
                  </a:lnTo>
                  <a:lnTo>
                    <a:pt x="148756" y="247326"/>
                  </a:lnTo>
                  <a:lnTo>
                    <a:pt x="149102" y="252702"/>
                  </a:lnTo>
                  <a:lnTo>
                    <a:pt x="149466" y="258079"/>
                  </a:lnTo>
                  <a:lnTo>
                    <a:pt x="149849" y="263456"/>
                  </a:lnTo>
                  <a:lnTo>
                    <a:pt x="150262" y="268832"/>
                  </a:lnTo>
                  <a:lnTo>
                    <a:pt x="150696" y="274209"/>
                  </a:lnTo>
                  <a:lnTo>
                    <a:pt x="151154" y="279586"/>
                  </a:lnTo>
                  <a:lnTo>
                    <a:pt x="151637" y="284962"/>
                  </a:lnTo>
                  <a:lnTo>
                    <a:pt x="152147" y="290339"/>
                  </a:lnTo>
                  <a:lnTo>
                    <a:pt x="152692" y="295715"/>
                  </a:lnTo>
                  <a:lnTo>
                    <a:pt x="153264" y="301092"/>
                  </a:lnTo>
                  <a:lnTo>
                    <a:pt x="153865" y="306469"/>
                  </a:lnTo>
                  <a:lnTo>
                    <a:pt x="154496" y="311845"/>
                  </a:lnTo>
                  <a:lnTo>
                    <a:pt x="155165" y="317222"/>
                  </a:lnTo>
                  <a:lnTo>
                    <a:pt x="155870" y="322599"/>
                  </a:lnTo>
                  <a:lnTo>
                    <a:pt x="156607" y="327975"/>
                  </a:lnTo>
                  <a:lnTo>
                    <a:pt x="157377" y="333352"/>
                  </a:lnTo>
                  <a:lnTo>
                    <a:pt x="158181" y="338729"/>
                  </a:lnTo>
                  <a:lnTo>
                    <a:pt x="159031" y="344105"/>
                  </a:lnTo>
                  <a:lnTo>
                    <a:pt x="159916" y="349482"/>
                  </a:lnTo>
                  <a:lnTo>
                    <a:pt x="160836" y="354859"/>
                  </a:lnTo>
                  <a:lnTo>
                    <a:pt x="161791" y="360235"/>
                  </a:lnTo>
                  <a:lnTo>
                    <a:pt x="162784" y="365612"/>
                  </a:lnTo>
                  <a:lnTo>
                    <a:pt x="163823" y="370989"/>
                  </a:lnTo>
                  <a:lnTo>
                    <a:pt x="164898" y="376365"/>
                  </a:lnTo>
                  <a:lnTo>
                    <a:pt x="166008" y="381742"/>
                  </a:lnTo>
                  <a:lnTo>
                    <a:pt x="167153" y="387119"/>
                  </a:lnTo>
                  <a:lnTo>
                    <a:pt x="168340" y="392495"/>
                  </a:lnTo>
                  <a:lnTo>
                    <a:pt x="169569" y="397872"/>
                  </a:lnTo>
                  <a:lnTo>
                    <a:pt x="170832" y="403249"/>
                  </a:lnTo>
                  <a:lnTo>
                    <a:pt x="172129" y="408625"/>
                  </a:lnTo>
                  <a:lnTo>
                    <a:pt x="173460" y="414002"/>
                  </a:lnTo>
                  <a:lnTo>
                    <a:pt x="174836" y="419379"/>
                  </a:lnTo>
                  <a:lnTo>
                    <a:pt x="176246" y="424755"/>
                  </a:lnTo>
                  <a:lnTo>
                    <a:pt x="177688" y="430132"/>
                  </a:lnTo>
                  <a:lnTo>
                    <a:pt x="179163" y="435508"/>
                  </a:lnTo>
                  <a:lnTo>
                    <a:pt x="180671" y="440885"/>
                  </a:lnTo>
                  <a:lnTo>
                    <a:pt x="182219" y="446262"/>
                  </a:lnTo>
                  <a:lnTo>
                    <a:pt x="183797" y="451638"/>
                  </a:lnTo>
                  <a:lnTo>
                    <a:pt x="185404" y="457015"/>
                  </a:lnTo>
                  <a:lnTo>
                    <a:pt x="187040" y="462392"/>
                  </a:lnTo>
                  <a:lnTo>
                    <a:pt x="188708" y="467768"/>
                  </a:lnTo>
                  <a:lnTo>
                    <a:pt x="190407" y="473145"/>
                  </a:lnTo>
                  <a:lnTo>
                    <a:pt x="192130" y="478522"/>
                  </a:lnTo>
                  <a:lnTo>
                    <a:pt x="193878" y="483898"/>
                  </a:lnTo>
                  <a:lnTo>
                    <a:pt x="195649" y="489275"/>
                  </a:lnTo>
                  <a:lnTo>
                    <a:pt x="197446" y="494652"/>
                  </a:lnTo>
                  <a:lnTo>
                    <a:pt x="199264" y="500028"/>
                  </a:lnTo>
                  <a:lnTo>
                    <a:pt x="201099" y="505405"/>
                  </a:lnTo>
                  <a:lnTo>
                    <a:pt x="202950" y="510782"/>
                  </a:lnTo>
                  <a:lnTo>
                    <a:pt x="204815" y="516158"/>
                  </a:lnTo>
                  <a:lnTo>
                    <a:pt x="206695" y="521535"/>
                  </a:lnTo>
                  <a:lnTo>
                    <a:pt x="208583" y="526912"/>
                  </a:lnTo>
                  <a:lnTo>
                    <a:pt x="210477" y="532288"/>
                  </a:lnTo>
                  <a:lnTo>
                    <a:pt x="212375" y="537665"/>
                  </a:lnTo>
                  <a:lnTo>
                    <a:pt x="214274" y="543042"/>
                  </a:lnTo>
                  <a:lnTo>
                    <a:pt x="216170" y="548418"/>
                  </a:lnTo>
                  <a:lnTo>
                    <a:pt x="218061" y="553795"/>
                  </a:lnTo>
                  <a:lnTo>
                    <a:pt x="219943" y="559172"/>
                  </a:lnTo>
                  <a:lnTo>
                    <a:pt x="221814" y="564548"/>
                  </a:lnTo>
                  <a:lnTo>
                    <a:pt x="223668" y="569925"/>
                  </a:lnTo>
                  <a:lnTo>
                    <a:pt x="225501" y="575301"/>
                  </a:lnTo>
                  <a:lnTo>
                    <a:pt x="227313" y="580678"/>
                  </a:lnTo>
                  <a:lnTo>
                    <a:pt x="229101" y="586055"/>
                  </a:lnTo>
                  <a:lnTo>
                    <a:pt x="230864" y="591431"/>
                  </a:lnTo>
                  <a:lnTo>
                    <a:pt x="232586" y="596808"/>
                  </a:lnTo>
                  <a:lnTo>
                    <a:pt x="234276" y="602185"/>
                  </a:lnTo>
                  <a:lnTo>
                    <a:pt x="235931" y="607561"/>
                  </a:lnTo>
                  <a:lnTo>
                    <a:pt x="237549" y="612938"/>
                  </a:lnTo>
                  <a:lnTo>
                    <a:pt x="239125" y="618315"/>
                  </a:lnTo>
                  <a:lnTo>
                    <a:pt x="240649" y="623691"/>
                  </a:lnTo>
                  <a:lnTo>
                    <a:pt x="242131" y="629068"/>
                  </a:lnTo>
                  <a:lnTo>
                    <a:pt x="243570" y="634445"/>
                  </a:lnTo>
                  <a:lnTo>
                    <a:pt x="244965" y="639821"/>
                  </a:lnTo>
                  <a:lnTo>
                    <a:pt x="246305" y="645198"/>
                  </a:lnTo>
                  <a:lnTo>
                    <a:pt x="247593" y="650575"/>
                  </a:lnTo>
                  <a:lnTo>
                    <a:pt x="248836" y="655951"/>
                  </a:lnTo>
                  <a:lnTo>
                    <a:pt x="250035" y="661328"/>
                  </a:lnTo>
                  <a:lnTo>
                    <a:pt x="251189" y="666705"/>
                  </a:lnTo>
                  <a:lnTo>
                    <a:pt x="252284" y="672081"/>
                  </a:lnTo>
                  <a:lnTo>
                    <a:pt x="253335" y="677458"/>
                  </a:lnTo>
                  <a:lnTo>
                    <a:pt x="254346" y="682835"/>
                  </a:lnTo>
                  <a:lnTo>
                    <a:pt x="255316" y="688211"/>
                  </a:lnTo>
                  <a:lnTo>
                    <a:pt x="256244" y="693588"/>
                  </a:lnTo>
                  <a:lnTo>
                    <a:pt x="257124" y="698965"/>
                  </a:lnTo>
                  <a:lnTo>
                    <a:pt x="257970" y="704341"/>
                  </a:lnTo>
                  <a:lnTo>
                    <a:pt x="258783" y="709718"/>
                  </a:lnTo>
                  <a:lnTo>
                    <a:pt x="259564" y="715094"/>
                  </a:lnTo>
                  <a:lnTo>
                    <a:pt x="260309" y="720471"/>
                  </a:lnTo>
                  <a:lnTo>
                    <a:pt x="261023" y="725848"/>
                  </a:lnTo>
                  <a:lnTo>
                    <a:pt x="261712" y="731224"/>
                  </a:lnTo>
                  <a:lnTo>
                    <a:pt x="262376" y="736601"/>
                  </a:lnTo>
                  <a:lnTo>
                    <a:pt x="263019" y="741978"/>
                  </a:lnTo>
                  <a:lnTo>
                    <a:pt x="263636" y="747354"/>
                  </a:lnTo>
                  <a:lnTo>
                    <a:pt x="264233" y="752731"/>
                  </a:lnTo>
                  <a:lnTo>
                    <a:pt x="264815" y="758108"/>
                  </a:lnTo>
                  <a:lnTo>
                    <a:pt x="265381" y="763484"/>
                  </a:lnTo>
                  <a:lnTo>
                    <a:pt x="265932" y="768861"/>
                  </a:lnTo>
                  <a:lnTo>
                    <a:pt x="266468" y="774238"/>
                  </a:lnTo>
                  <a:lnTo>
                    <a:pt x="266993" y="779614"/>
                  </a:lnTo>
                  <a:lnTo>
                    <a:pt x="267509" y="784991"/>
                  </a:lnTo>
                  <a:lnTo>
                    <a:pt x="268016" y="790368"/>
                  </a:lnTo>
                  <a:lnTo>
                    <a:pt x="268514" y="795744"/>
                  </a:lnTo>
                  <a:lnTo>
                    <a:pt x="269005" y="801121"/>
                  </a:lnTo>
                  <a:lnTo>
                    <a:pt x="269490" y="806498"/>
                  </a:lnTo>
                  <a:lnTo>
                    <a:pt x="269971" y="811874"/>
                  </a:lnTo>
                  <a:lnTo>
                    <a:pt x="270448" y="817251"/>
                  </a:lnTo>
                  <a:lnTo>
                    <a:pt x="270920" y="822628"/>
                  </a:lnTo>
                  <a:lnTo>
                    <a:pt x="271390" y="828004"/>
                  </a:lnTo>
                  <a:lnTo>
                    <a:pt x="271858" y="833381"/>
                  </a:lnTo>
                  <a:lnTo>
                    <a:pt x="272323" y="838758"/>
                  </a:lnTo>
                  <a:lnTo>
                    <a:pt x="272788" y="844134"/>
                  </a:lnTo>
                  <a:lnTo>
                    <a:pt x="273250" y="849511"/>
                  </a:lnTo>
                  <a:lnTo>
                    <a:pt x="273712" y="854887"/>
                  </a:lnTo>
                  <a:lnTo>
                    <a:pt x="274172" y="860264"/>
                  </a:lnTo>
                  <a:lnTo>
                    <a:pt x="274630" y="865641"/>
                  </a:lnTo>
                  <a:lnTo>
                    <a:pt x="275087" y="871017"/>
                  </a:lnTo>
                  <a:lnTo>
                    <a:pt x="275541" y="876394"/>
                  </a:lnTo>
                  <a:lnTo>
                    <a:pt x="275992" y="881771"/>
                  </a:lnTo>
                  <a:lnTo>
                    <a:pt x="276439" y="887147"/>
                  </a:lnTo>
                  <a:lnTo>
                    <a:pt x="276882" y="892524"/>
                  </a:lnTo>
                  <a:lnTo>
                    <a:pt x="277318" y="897901"/>
                  </a:lnTo>
                  <a:lnTo>
                    <a:pt x="277745" y="903277"/>
                  </a:lnTo>
                  <a:lnTo>
                    <a:pt x="278163" y="908654"/>
                  </a:lnTo>
                  <a:lnTo>
                    <a:pt x="278572" y="914031"/>
                  </a:lnTo>
                  <a:lnTo>
                    <a:pt x="278968" y="919407"/>
                  </a:lnTo>
                  <a:lnTo>
                    <a:pt x="279345" y="924784"/>
                  </a:lnTo>
                  <a:lnTo>
                    <a:pt x="279705" y="930161"/>
                  </a:lnTo>
                  <a:lnTo>
                    <a:pt x="280047" y="935537"/>
                  </a:lnTo>
                  <a:lnTo>
                    <a:pt x="280368" y="940914"/>
                  </a:lnTo>
                  <a:lnTo>
                    <a:pt x="280664" y="946291"/>
                  </a:lnTo>
                  <a:lnTo>
                    <a:pt x="280927" y="951667"/>
                  </a:lnTo>
                  <a:lnTo>
                    <a:pt x="281162" y="957044"/>
                  </a:lnTo>
                  <a:lnTo>
                    <a:pt x="281367" y="962421"/>
                  </a:lnTo>
                  <a:lnTo>
                    <a:pt x="281540" y="967797"/>
                  </a:lnTo>
                  <a:lnTo>
                    <a:pt x="281671" y="973174"/>
                  </a:lnTo>
                  <a:lnTo>
                    <a:pt x="281759" y="978551"/>
                  </a:lnTo>
                  <a:lnTo>
                    <a:pt x="281808" y="983927"/>
                  </a:lnTo>
                  <a:lnTo>
                    <a:pt x="281817" y="989304"/>
                  </a:lnTo>
                  <a:lnTo>
                    <a:pt x="281784" y="994681"/>
                  </a:lnTo>
                  <a:lnTo>
                    <a:pt x="281693" y="1000057"/>
                  </a:lnTo>
                  <a:lnTo>
                    <a:pt x="281557" y="1005434"/>
                  </a:lnTo>
                  <a:lnTo>
                    <a:pt x="281375" y="1010810"/>
                  </a:lnTo>
                  <a:lnTo>
                    <a:pt x="281147" y="1016187"/>
                  </a:lnTo>
                  <a:lnTo>
                    <a:pt x="280871" y="1021564"/>
                  </a:lnTo>
                  <a:lnTo>
                    <a:pt x="280535" y="1026940"/>
                  </a:lnTo>
                  <a:lnTo>
                    <a:pt x="280154" y="1032317"/>
                  </a:lnTo>
                  <a:lnTo>
                    <a:pt x="279728" y="1037694"/>
                  </a:lnTo>
                  <a:lnTo>
                    <a:pt x="279258" y="1043070"/>
                  </a:lnTo>
                  <a:lnTo>
                    <a:pt x="278738" y="1048447"/>
                  </a:lnTo>
                  <a:lnTo>
                    <a:pt x="278169" y="1053824"/>
                  </a:lnTo>
                  <a:lnTo>
                    <a:pt x="277560" y="1059200"/>
                  </a:lnTo>
                  <a:lnTo>
                    <a:pt x="276913" y="1064577"/>
                  </a:lnTo>
                  <a:lnTo>
                    <a:pt x="276230" y="1069954"/>
                  </a:lnTo>
                  <a:lnTo>
                    <a:pt x="275503" y="1075330"/>
                  </a:lnTo>
                  <a:lnTo>
                    <a:pt x="274742" y="1080707"/>
                  </a:lnTo>
                  <a:lnTo>
                    <a:pt x="273951" y="1086084"/>
                  </a:lnTo>
                  <a:lnTo>
                    <a:pt x="273132" y="1091460"/>
                  </a:lnTo>
                  <a:lnTo>
                    <a:pt x="272286" y="1096837"/>
                  </a:lnTo>
                  <a:lnTo>
                    <a:pt x="271409" y="1102214"/>
                  </a:lnTo>
                  <a:lnTo>
                    <a:pt x="270510" y="1107590"/>
                  </a:lnTo>
                  <a:lnTo>
                    <a:pt x="269592" y="1112967"/>
                  </a:lnTo>
                  <a:lnTo>
                    <a:pt x="268654" y="1118344"/>
                  </a:lnTo>
                  <a:lnTo>
                    <a:pt x="267698" y="1123720"/>
                  </a:lnTo>
                  <a:lnTo>
                    <a:pt x="266722" y="1129097"/>
                  </a:lnTo>
                  <a:lnTo>
                    <a:pt x="265733" y="1134474"/>
                  </a:lnTo>
                  <a:lnTo>
                    <a:pt x="264730" y="1139850"/>
                  </a:lnTo>
                  <a:lnTo>
                    <a:pt x="263714" y="1145227"/>
                  </a:lnTo>
                  <a:lnTo>
                    <a:pt x="262683" y="1150603"/>
                  </a:lnTo>
                  <a:lnTo>
                    <a:pt x="261640" y="1155980"/>
                  </a:lnTo>
                  <a:lnTo>
                    <a:pt x="260585" y="1161357"/>
                  </a:lnTo>
                  <a:lnTo>
                    <a:pt x="259520" y="1166733"/>
                  </a:lnTo>
                  <a:lnTo>
                    <a:pt x="258443" y="1172110"/>
                  </a:lnTo>
                  <a:lnTo>
                    <a:pt x="257352" y="1177487"/>
                  </a:lnTo>
                  <a:lnTo>
                    <a:pt x="256249" y="1182863"/>
                  </a:lnTo>
                  <a:lnTo>
                    <a:pt x="255136" y="1188240"/>
                  </a:lnTo>
                  <a:lnTo>
                    <a:pt x="254012" y="1193617"/>
                  </a:lnTo>
                  <a:lnTo>
                    <a:pt x="252875" y="1198993"/>
                  </a:lnTo>
                  <a:lnTo>
                    <a:pt x="251724" y="1204370"/>
                  </a:lnTo>
                  <a:lnTo>
                    <a:pt x="250562" y="1209747"/>
                  </a:lnTo>
                  <a:lnTo>
                    <a:pt x="249389" y="1215123"/>
                  </a:lnTo>
                  <a:lnTo>
                    <a:pt x="248205" y="1220500"/>
                  </a:lnTo>
                  <a:lnTo>
                    <a:pt x="247008" y="1225877"/>
                  </a:lnTo>
                  <a:lnTo>
                    <a:pt x="245800" y="1231253"/>
                  </a:lnTo>
                  <a:lnTo>
                    <a:pt x="244583" y="1236630"/>
                  </a:lnTo>
                  <a:lnTo>
                    <a:pt x="243357" y="1242007"/>
                  </a:lnTo>
                  <a:lnTo>
                    <a:pt x="242122" y="1247383"/>
                  </a:lnTo>
                  <a:lnTo>
                    <a:pt x="240878" y="1252760"/>
                  </a:lnTo>
                  <a:lnTo>
                    <a:pt x="239628" y="1258137"/>
                  </a:lnTo>
                  <a:lnTo>
                    <a:pt x="238373" y="1263513"/>
                  </a:lnTo>
                  <a:lnTo>
                    <a:pt x="237114" y="1268890"/>
                  </a:lnTo>
                  <a:lnTo>
                    <a:pt x="235851" y="1274267"/>
                  </a:lnTo>
                  <a:lnTo>
                    <a:pt x="234586" y="1279643"/>
                  </a:lnTo>
                  <a:lnTo>
                    <a:pt x="233321" y="1285020"/>
                  </a:lnTo>
                  <a:lnTo>
                    <a:pt x="232056" y="1290396"/>
                  </a:lnTo>
                  <a:lnTo>
                    <a:pt x="230792" y="1295773"/>
                  </a:lnTo>
                  <a:lnTo>
                    <a:pt x="229532" y="1301150"/>
                  </a:lnTo>
                  <a:lnTo>
                    <a:pt x="228276" y="1306526"/>
                  </a:lnTo>
                  <a:lnTo>
                    <a:pt x="227024" y="1311903"/>
                  </a:lnTo>
                  <a:lnTo>
                    <a:pt x="225777" y="1317280"/>
                  </a:lnTo>
                  <a:lnTo>
                    <a:pt x="224536" y="1322656"/>
                  </a:lnTo>
                  <a:lnTo>
                    <a:pt x="223304" y="1328033"/>
                  </a:lnTo>
                  <a:lnTo>
                    <a:pt x="222079" y="1333410"/>
                  </a:lnTo>
                  <a:lnTo>
                    <a:pt x="220860" y="1338786"/>
                  </a:lnTo>
                  <a:lnTo>
                    <a:pt x="219649" y="1344163"/>
                  </a:lnTo>
                  <a:lnTo>
                    <a:pt x="218447" y="1349540"/>
                  </a:lnTo>
                  <a:lnTo>
                    <a:pt x="217253" y="1354916"/>
                  </a:lnTo>
                  <a:lnTo>
                    <a:pt x="216068" y="1360293"/>
                  </a:lnTo>
                  <a:lnTo>
                    <a:pt x="214890" y="1365670"/>
                  </a:lnTo>
                  <a:lnTo>
                    <a:pt x="213719" y="1371046"/>
                  </a:lnTo>
                  <a:lnTo>
                    <a:pt x="212557" y="1376423"/>
                  </a:lnTo>
                  <a:lnTo>
                    <a:pt x="211403" y="1381800"/>
                  </a:lnTo>
                  <a:lnTo>
                    <a:pt x="210257" y="1387176"/>
                  </a:lnTo>
                  <a:lnTo>
                    <a:pt x="209117" y="1392553"/>
                  </a:lnTo>
                  <a:lnTo>
                    <a:pt x="207984" y="1397930"/>
                  </a:lnTo>
                  <a:lnTo>
                    <a:pt x="206861" y="1403306"/>
                  </a:lnTo>
                  <a:lnTo>
                    <a:pt x="205745" y="1408683"/>
                  </a:lnTo>
                  <a:lnTo>
                    <a:pt x="204636" y="1414060"/>
                  </a:lnTo>
                  <a:lnTo>
                    <a:pt x="203536" y="1419436"/>
                  </a:lnTo>
                  <a:lnTo>
                    <a:pt x="202444" y="1424813"/>
                  </a:lnTo>
                  <a:lnTo>
                    <a:pt x="201363" y="1430189"/>
                  </a:lnTo>
                  <a:lnTo>
                    <a:pt x="200292" y="1435566"/>
                  </a:lnTo>
                  <a:lnTo>
                    <a:pt x="199232" y="1440943"/>
                  </a:lnTo>
                  <a:lnTo>
                    <a:pt x="198183" y="1446319"/>
                  </a:lnTo>
                  <a:lnTo>
                    <a:pt x="197147" y="1451696"/>
                  </a:lnTo>
                  <a:lnTo>
                    <a:pt x="196128" y="1457073"/>
                  </a:lnTo>
                  <a:lnTo>
                    <a:pt x="195123" y="1462449"/>
                  </a:lnTo>
                  <a:lnTo>
                    <a:pt x="194134" y="1467826"/>
                  </a:lnTo>
                  <a:lnTo>
                    <a:pt x="193162" y="1473203"/>
                  </a:lnTo>
                  <a:lnTo>
                    <a:pt x="192213" y="1478579"/>
                  </a:lnTo>
                  <a:lnTo>
                    <a:pt x="191284" y="1483956"/>
                  </a:lnTo>
                  <a:lnTo>
                    <a:pt x="190377" y="1489333"/>
                  </a:lnTo>
                  <a:lnTo>
                    <a:pt x="189491" y="1494709"/>
                  </a:lnTo>
                  <a:lnTo>
                    <a:pt x="188628" y="1500086"/>
                  </a:lnTo>
                  <a:lnTo>
                    <a:pt x="187796" y="1505463"/>
                  </a:lnTo>
                  <a:lnTo>
                    <a:pt x="186990" y="1510839"/>
                  </a:lnTo>
                  <a:lnTo>
                    <a:pt x="186208" y="1516216"/>
                  </a:lnTo>
                  <a:lnTo>
                    <a:pt x="185451" y="1521593"/>
                  </a:lnTo>
                  <a:lnTo>
                    <a:pt x="184723" y="1526969"/>
                  </a:lnTo>
                  <a:lnTo>
                    <a:pt x="184027" y="1532346"/>
                  </a:lnTo>
                  <a:lnTo>
                    <a:pt x="183357" y="1537723"/>
                  </a:lnTo>
                  <a:lnTo>
                    <a:pt x="182712" y="1543099"/>
                  </a:lnTo>
                  <a:lnTo>
                    <a:pt x="182091" y="1548476"/>
                  </a:lnTo>
                  <a:lnTo>
                    <a:pt x="181500" y="1553853"/>
                  </a:lnTo>
                  <a:lnTo>
                    <a:pt x="180934" y="1559229"/>
                  </a:lnTo>
                  <a:lnTo>
                    <a:pt x="180390" y="1564606"/>
                  </a:lnTo>
                  <a:lnTo>
                    <a:pt x="179865" y="1569982"/>
                  </a:lnTo>
                  <a:lnTo>
                    <a:pt x="179360" y="1575359"/>
                  </a:lnTo>
                  <a:lnTo>
                    <a:pt x="178876" y="1580736"/>
                  </a:lnTo>
                  <a:lnTo>
                    <a:pt x="178407" y="1586112"/>
                  </a:lnTo>
                  <a:lnTo>
                    <a:pt x="177951" y="1591489"/>
                  </a:lnTo>
                  <a:lnTo>
                    <a:pt x="177505" y="1596866"/>
                  </a:lnTo>
                  <a:lnTo>
                    <a:pt x="177069" y="1602242"/>
                  </a:lnTo>
                  <a:lnTo>
                    <a:pt x="176641" y="1607619"/>
                  </a:lnTo>
                  <a:lnTo>
                    <a:pt x="176216" y="1612996"/>
                  </a:lnTo>
                  <a:lnTo>
                    <a:pt x="175794" y="1618372"/>
                  </a:lnTo>
                  <a:lnTo>
                    <a:pt x="175371" y="1623749"/>
                  </a:lnTo>
                  <a:lnTo>
                    <a:pt x="174947" y="1629126"/>
                  </a:lnTo>
                  <a:lnTo>
                    <a:pt x="174518" y="1634502"/>
                  </a:lnTo>
                  <a:lnTo>
                    <a:pt x="174083" y="1639879"/>
                  </a:lnTo>
                  <a:lnTo>
                    <a:pt x="173642" y="1645256"/>
                  </a:lnTo>
                  <a:lnTo>
                    <a:pt x="173193" y="1650632"/>
                  </a:lnTo>
                  <a:lnTo>
                    <a:pt x="172732" y="1656009"/>
                  </a:lnTo>
                  <a:lnTo>
                    <a:pt x="172261" y="1661386"/>
                  </a:lnTo>
                  <a:lnTo>
                    <a:pt x="171780" y="1666762"/>
                  </a:lnTo>
                  <a:lnTo>
                    <a:pt x="171289" y="1672139"/>
                  </a:lnTo>
                  <a:lnTo>
                    <a:pt x="170786" y="1677516"/>
                  </a:lnTo>
                  <a:lnTo>
                    <a:pt x="170271" y="1682892"/>
                  </a:lnTo>
                  <a:lnTo>
                    <a:pt x="169746" y="1688269"/>
                  </a:lnTo>
                  <a:lnTo>
                    <a:pt x="169212" y="1693646"/>
                  </a:lnTo>
                  <a:lnTo>
                    <a:pt x="168670" y="1699022"/>
                  </a:lnTo>
                  <a:lnTo>
                    <a:pt x="168119" y="1704399"/>
                  </a:lnTo>
                  <a:lnTo>
                    <a:pt x="167563" y="1709775"/>
                  </a:lnTo>
                  <a:lnTo>
                    <a:pt x="167003" y="1715152"/>
                  </a:lnTo>
                  <a:lnTo>
                    <a:pt x="166440" y="1720529"/>
                  </a:lnTo>
                  <a:lnTo>
                    <a:pt x="165876" y="1725905"/>
                  </a:lnTo>
                  <a:lnTo>
                    <a:pt x="165313" y="1731282"/>
                  </a:lnTo>
                  <a:lnTo>
                    <a:pt x="164754" y="1736659"/>
                  </a:lnTo>
                  <a:lnTo>
                    <a:pt x="164199" y="1742035"/>
                  </a:lnTo>
                  <a:lnTo>
                    <a:pt x="163651" y="1747412"/>
                  </a:lnTo>
                  <a:lnTo>
                    <a:pt x="163111" y="1752789"/>
                  </a:lnTo>
                  <a:lnTo>
                    <a:pt x="162584" y="1758165"/>
                  </a:lnTo>
                  <a:lnTo>
                    <a:pt x="162069" y="1763542"/>
                  </a:lnTo>
                  <a:lnTo>
                    <a:pt x="161567" y="1768919"/>
                  </a:lnTo>
                  <a:lnTo>
                    <a:pt x="161080" y="1774295"/>
                  </a:lnTo>
                  <a:lnTo>
                    <a:pt x="160611" y="1779672"/>
                  </a:lnTo>
                  <a:lnTo>
                    <a:pt x="160163" y="1785049"/>
                  </a:lnTo>
                  <a:lnTo>
                    <a:pt x="159733" y="1790425"/>
                  </a:lnTo>
                  <a:lnTo>
                    <a:pt x="159322" y="1795802"/>
                  </a:lnTo>
                  <a:lnTo>
                    <a:pt x="158930" y="1801179"/>
                  </a:lnTo>
                  <a:lnTo>
                    <a:pt x="158564" y="1806555"/>
                  </a:lnTo>
                  <a:lnTo>
                    <a:pt x="158220" y="1811932"/>
                  </a:lnTo>
                  <a:lnTo>
                    <a:pt x="157897" y="1817309"/>
                  </a:lnTo>
                  <a:lnTo>
                    <a:pt x="157594" y="1822685"/>
                  </a:lnTo>
                  <a:lnTo>
                    <a:pt x="157311" y="1828062"/>
                  </a:lnTo>
                  <a:lnTo>
                    <a:pt x="157056" y="1833439"/>
                  </a:lnTo>
                  <a:lnTo>
                    <a:pt x="156820" y="1838815"/>
                  </a:lnTo>
                  <a:lnTo>
                    <a:pt x="156602" y="1844192"/>
                  </a:lnTo>
                  <a:lnTo>
                    <a:pt x="156403" y="1849568"/>
                  </a:lnTo>
                  <a:lnTo>
                    <a:pt x="156223" y="1854945"/>
                  </a:lnTo>
                  <a:lnTo>
                    <a:pt x="156063" y="1860322"/>
                  </a:lnTo>
                  <a:lnTo>
                    <a:pt x="155918" y="1865698"/>
                  </a:lnTo>
                  <a:lnTo>
                    <a:pt x="155788" y="1871075"/>
                  </a:lnTo>
                  <a:lnTo>
                    <a:pt x="155670" y="1876452"/>
                  </a:lnTo>
                  <a:lnTo>
                    <a:pt x="155567" y="1881828"/>
                  </a:lnTo>
                  <a:lnTo>
                    <a:pt x="155475" y="1887205"/>
                  </a:lnTo>
                  <a:lnTo>
                    <a:pt x="155393" y="1892582"/>
                  </a:lnTo>
                  <a:lnTo>
                    <a:pt x="155319" y="1897958"/>
                  </a:lnTo>
                  <a:lnTo>
                    <a:pt x="155252" y="1903335"/>
                  </a:lnTo>
                  <a:lnTo>
                    <a:pt x="155193" y="1908712"/>
                  </a:lnTo>
                  <a:lnTo>
                    <a:pt x="155139" y="1914088"/>
                  </a:lnTo>
                  <a:lnTo>
                    <a:pt x="155088" y="1919465"/>
                  </a:lnTo>
                  <a:lnTo>
                    <a:pt x="155040" y="1924842"/>
                  </a:lnTo>
                  <a:lnTo>
                    <a:pt x="154994" y="1930218"/>
                  </a:lnTo>
                  <a:lnTo>
                    <a:pt x="154949" y="1935595"/>
                  </a:lnTo>
                  <a:lnTo>
                    <a:pt x="154904" y="1940972"/>
                  </a:lnTo>
                  <a:lnTo>
                    <a:pt x="154858" y="1946348"/>
                  </a:lnTo>
                  <a:lnTo>
                    <a:pt x="154812" y="1951725"/>
                  </a:lnTo>
                  <a:lnTo>
                    <a:pt x="154763" y="1957102"/>
                  </a:lnTo>
                  <a:lnTo>
                    <a:pt x="154712" y="1962478"/>
                  </a:lnTo>
                  <a:lnTo>
                    <a:pt x="154659" y="1967855"/>
                  </a:lnTo>
                  <a:lnTo>
                    <a:pt x="154604" y="1973232"/>
                  </a:lnTo>
                  <a:lnTo>
                    <a:pt x="154545" y="1978608"/>
                  </a:lnTo>
                  <a:lnTo>
                    <a:pt x="154483" y="1983985"/>
                  </a:lnTo>
                  <a:lnTo>
                    <a:pt x="154418" y="1989362"/>
                  </a:lnTo>
                  <a:lnTo>
                    <a:pt x="154351" y="1994738"/>
                  </a:lnTo>
                  <a:lnTo>
                    <a:pt x="154280" y="2000115"/>
                  </a:lnTo>
                  <a:lnTo>
                    <a:pt x="154208" y="2005491"/>
                  </a:lnTo>
                  <a:lnTo>
                    <a:pt x="154132" y="2010868"/>
                  </a:lnTo>
                  <a:lnTo>
                    <a:pt x="154055" y="2016245"/>
                  </a:lnTo>
                  <a:lnTo>
                    <a:pt x="153976" y="2021621"/>
                  </a:lnTo>
                  <a:lnTo>
                    <a:pt x="153895" y="2026998"/>
                  </a:lnTo>
                  <a:lnTo>
                    <a:pt x="153814" y="2032375"/>
                  </a:lnTo>
                  <a:lnTo>
                    <a:pt x="153731" y="2037751"/>
                  </a:lnTo>
                  <a:lnTo>
                    <a:pt x="153649" y="2043128"/>
                  </a:lnTo>
                  <a:lnTo>
                    <a:pt x="153566" y="2048505"/>
                  </a:lnTo>
                  <a:lnTo>
                    <a:pt x="153483" y="2053881"/>
                  </a:lnTo>
                  <a:lnTo>
                    <a:pt x="153401" y="2059258"/>
                  </a:lnTo>
                  <a:lnTo>
                    <a:pt x="153320" y="2064635"/>
                  </a:lnTo>
                  <a:lnTo>
                    <a:pt x="153239" y="2070011"/>
                  </a:lnTo>
                  <a:lnTo>
                    <a:pt x="153159" y="2075388"/>
                  </a:lnTo>
                  <a:lnTo>
                    <a:pt x="153080" y="2080765"/>
                  </a:lnTo>
                  <a:lnTo>
                    <a:pt x="153002" y="2086141"/>
                  </a:lnTo>
                  <a:lnTo>
                    <a:pt x="152926" y="2091518"/>
                  </a:lnTo>
                  <a:lnTo>
                    <a:pt x="152850" y="2096895"/>
                  </a:lnTo>
                  <a:lnTo>
                    <a:pt x="152775" y="2102271"/>
                  </a:lnTo>
                  <a:lnTo>
                    <a:pt x="152700" y="2107648"/>
                  </a:lnTo>
                  <a:lnTo>
                    <a:pt x="152626" y="2113025"/>
                  </a:lnTo>
                  <a:lnTo>
                    <a:pt x="152553" y="2118401"/>
                  </a:lnTo>
                  <a:lnTo>
                    <a:pt x="152479" y="2123778"/>
                  </a:lnTo>
                  <a:lnTo>
                    <a:pt x="152405" y="2129155"/>
                  </a:lnTo>
                  <a:lnTo>
                    <a:pt x="152331" y="2134531"/>
                  </a:lnTo>
                  <a:lnTo>
                    <a:pt x="152255" y="2139908"/>
                  </a:lnTo>
                  <a:lnTo>
                    <a:pt x="152179" y="2145284"/>
                  </a:lnTo>
                  <a:lnTo>
                    <a:pt x="152101" y="2150661"/>
                  </a:lnTo>
                  <a:lnTo>
                    <a:pt x="152022" y="2156038"/>
                  </a:lnTo>
                  <a:lnTo>
                    <a:pt x="151942" y="2161414"/>
                  </a:lnTo>
                  <a:lnTo>
                    <a:pt x="151859" y="2166791"/>
                  </a:lnTo>
                  <a:lnTo>
                    <a:pt x="151775" y="2172168"/>
                  </a:lnTo>
                  <a:lnTo>
                    <a:pt x="151690" y="2177544"/>
                  </a:lnTo>
                  <a:lnTo>
                    <a:pt x="151603" y="2182921"/>
                  </a:lnTo>
                  <a:lnTo>
                    <a:pt x="151514" y="2188298"/>
                  </a:lnTo>
                  <a:lnTo>
                    <a:pt x="151424" y="2193674"/>
                  </a:lnTo>
                  <a:lnTo>
                    <a:pt x="151334" y="2199051"/>
                  </a:lnTo>
                  <a:lnTo>
                    <a:pt x="151244" y="2204428"/>
                  </a:lnTo>
                  <a:lnTo>
                    <a:pt x="151154" y="2209804"/>
                  </a:lnTo>
                  <a:lnTo>
                    <a:pt x="151065" y="2215181"/>
                  </a:lnTo>
                  <a:lnTo>
                    <a:pt x="150978" y="2220558"/>
                  </a:lnTo>
                  <a:lnTo>
                    <a:pt x="150893" y="2225934"/>
                  </a:lnTo>
                  <a:lnTo>
                    <a:pt x="150811" y="2231311"/>
                  </a:lnTo>
                  <a:lnTo>
                    <a:pt x="150735" y="2236688"/>
                  </a:lnTo>
                  <a:lnTo>
                    <a:pt x="150664" y="2242064"/>
                  </a:lnTo>
                  <a:lnTo>
                    <a:pt x="150600" y="2247441"/>
                  </a:lnTo>
                  <a:lnTo>
                    <a:pt x="150543" y="2252818"/>
                  </a:lnTo>
                  <a:lnTo>
                    <a:pt x="150494" y="2258194"/>
                  </a:lnTo>
                  <a:lnTo>
                    <a:pt x="150457" y="2263571"/>
                  </a:lnTo>
                  <a:lnTo>
                    <a:pt x="150432" y="2268948"/>
                  </a:lnTo>
                  <a:lnTo>
                    <a:pt x="150417" y="2274324"/>
                  </a:lnTo>
                  <a:lnTo>
                    <a:pt x="150416" y="2279701"/>
                  </a:lnTo>
                  <a:lnTo>
                    <a:pt x="150431" y="2285077"/>
                  </a:lnTo>
                  <a:lnTo>
                    <a:pt x="150463" y="2290454"/>
                  </a:lnTo>
                  <a:lnTo>
                    <a:pt x="150512" y="2295831"/>
                  </a:lnTo>
                  <a:lnTo>
                    <a:pt x="150578" y="2301207"/>
                  </a:lnTo>
                  <a:lnTo>
                    <a:pt x="150662" y="2306584"/>
                  </a:lnTo>
                  <a:lnTo>
                    <a:pt x="150771" y="2311961"/>
                  </a:lnTo>
                  <a:lnTo>
                    <a:pt x="150901" y="2317337"/>
                  </a:lnTo>
                  <a:lnTo>
                    <a:pt x="151053" y="2322714"/>
                  </a:lnTo>
                  <a:lnTo>
                    <a:pt x="151226" y="2328091"/>
                  </a:lnTo>
                  <a:lnTo>
                    <a:pt x="151423" y="2333467"/>
                  </a:lnTo>
                  <a:lnTo>
                    <a:pt x="151651" y="2338844"/>
                  </a:lnTo>
                  <a:lnTo>
                    <a:pt x="151904" y="2344221"/>
                  </a:lnTo>
                  <a:lnTo>
                    <a:pt x="152183" y="2349597"/>
                  </a:lnTo>
                  <a:lnTo>
                    <a:pt x="152487" y="2354974"/>
                  </a:lnTo>
                  <a:lnTo>
                    <a:pt x="152823" y="2360351"/>
                  </a:lnTo>
                  <a:lnTo>
                    <a:pt x="153192" y="2365727"/>
                  </a:lnTo>
                  <a:lnTo>
                    <a:pt x="153590" y="2371104"/>
                  </a:lnTo>
                  <a:lnTo>
                    <a:pt x="154017" y="2376481"/>
                  </a:lnTo>
                  <a:lnTo>
                    <a:pt x="154474" y="2381857"/>
                  </a:lnTo>
                  <a:lnTo>
                    <a:pt x="154971" y="2387234"/>
                  </a:lnTo>
                  <a:lnTo>
                    <a:pt x="155503" y="2392611"/>
                  </a:lnTo>
                  <a:lnTo>
                    <a:pt x="156067" y="2397987"/>
                  </a:lnTo>
                  <a:lnTo>
                    <a:pt x="156665" y="2403364"/>
                  </a:lnTo>
                  <a:lnTo>
                    <a:pt x="157297" y="2408741"/>
                  </a:lnTo>
                  <a:lnTo>
                    <a:pt x="157976" y="2414117"/>
                  </a:lnTo>
                  <a:lnTo>
                    <a:pt x="158690" y="2419494"/>
                  </a:lnTo>
                  <a:lnTo>
                    <a:pt x="159440" y="2424870"/>
                  </a:lnTo>
                  <a:lnTo>
                    <a:pt x="160226" y="2430247"/>
                  </a:lnTo>
                  <a:lnTo>
                    <a:pt x="161052" y="2435624"/>
                  </a:lnTo>
                  <a:lnTo>
                    <a:pt x="161923" y="2441000"/>
                  </a:lnTo>
                  <a:lnTo>
                    <a:pt x="162828" y="2446377"/>
                  </a:lnTo>
                  <a:lnTo>
                    <a:pt x="163768" y="2451754"/>
                  </a:lnTo>
                  <a:lnTo>
                    <a:pt x="164742" y="2457130"/>
                  </a:lnTo>
                  <a:lnTo>
                    <a:pt x="165756" y="2462507"/>
                  </a:lnTo>
                  <a:lnTo>
                    <a:pt x="166804" y="2467884"/>
                  </a:lnTo>
                  <a:lnTo>
                    <a:pt x="167880" y="2473260"/>
                  </a:lnTo>
                  <a:lnTo>
                    <a:pt x="168981" y="2478637"/>
                  </a:lnTo>
                  <a:lnTo>
                    <a:pt x="170106" y="2484014"/>
                  </a:lnTo>
                  <a:lnTo>
                    <a:pt x="171257" y="2489390"/>
                  </a:lnTo>
                  <a:lnTo>
                    <a:pt x="172421" y="2494767"/>
                  </a:lnTo>
                  <a:lnTo>
                    <a:pt x="173596" y="2500144"/>
                  </a:lnTo>
                  <a:lnTo>
                    <a:pt x="174777" y="2505520"/>
                  </a:lnTo>
                  <a:lnTo>
                    <a:pt x="175960" y="2510897"/>
                  </a:lnTo>
                  <a:lnTo>
                    <a:pt x="177136" y="2516274"/>
                  </a:lnTo>
                  <a:lnTo>
                    <a:pt x="178300" y="2521650"/>
                  </a:lnTo>
                  <a:lnTo>
                    <a:pt x="179445" y="2527027"/>
                  </a:lnTo>
                  <a:lnTo>
                    <a:pt x="180568" y="2532404"/>
                  </a:lnTo>
                  <a:lnTo>
                    <a:pt x="181655" y="2537780"/>
                  </a:lnTo>
                  <a:lnTo>
                    <a:pt x="182697" y="2543157"/>
                  </a:lnTo>
                  <a:lnTo>
                    <a:pt x="183694" y="2548534"/>
                  </a:lnTo>
                  <a:lnTo>
                    <a:pt x="184640" y="2553910"/>
                  </a:lnTo>
                  <a:lnTo>
                    <a:pt x="185530" y="2559287"/>
                  </a:lnTo>
                  <a:lnTo>
                    <a:pt x="186335" y="2564663"/>
                  </a:lnTo>
                  <a:lnTo>
                    <a:pt x="187065" y="2570040"/>
                  </a:lnTo>
                  <a:lnTo>
                    <a:pt x="187719" y="2575417"/>
                  </a:lnTo>
                  <a:lnTo>
                    <a:pt x="188293" y="2580793"/>
                  </a:lnTo>
                  <a:lnTo>
                    <a:pt x="188774" y="2586170"/>
                  </a:lnTo>
                  <a:lnTo>
                    <a:pt x="189139" y="2591547"/>
                  </a:lnTo>
                  <a:lnTo>
                    <a:pt x="189410" y="2596923"/>
                  </a:lnTo>
                  <a:lnTo>
                    <a:pt x="189584" y="2602300"/>
                  </a:lnTo>
                  <a:lnTo>
                    <a:pt x="189660" y="2607677"/>
                  </a:lnTo>
                  <a:lnTo>
                    <a:pt x="189616" y="2613053"/>
                  </a:lnTo>
                  <a:lnTo>
                    <a:pt x="189453" y="2618430"/>
                  </a:lnTo>
                  <a:lnTo>
                    <a:pt x="189191" y="2623807"/>
                  </a:lnTo>
                  <a:lnTo>
                    <a:pt x="188829" y="2629183"/>
                  </a:lnTo>
                  <a:lnTo>
                    <a:pt x="188369" y="2634560"/>
                  </a:lnTo>
                  <a:lnTo>
                    <a:pt x="187783" y="2639937"/>
                  </a:lnTo>
                  <a:lnTo>
                    <a:pt x="187101" y="2645313"/>
                  </a:lnTo>
                  <a:lnTo>
                    <a:pt x="186331" y="2650690"/>
                  </a:lnTo>
                  <a:lnTo>
                    <a:pt x="185477" y="2656067"/>
                  </a:lnTo>
                  <a:lnTo>
                    <a:pt x="184538" y="2661443"/>
                  </a:lnTo>
                  <a:lnTo>
                    <a:pt x="183504" y="2666820"/>
                  </a:lnTo>
                  <a:lnTo>
                    <a:pt x="182403" y="2672197"/>
                  </a:lnTo>
                  <a:lnTo>
                    <a:pt x="181242" y="2677573"/>
                  </a:lnTo>
                  <a:lnTo>
                    <a:pt x="180025" y="2682950"/>
                  </a:lnTo>
                  <a:lnTo>
                    <a:pt x="178751" y="2688327"/>
                  </a:lnTo>
                  <a:lnTo>
                    <a:pt x="177430" y="2693703"/>
                  </a:lnTo>
                  <a:lnTo>
                    <a:pt x="176075" y="2699080"/>
                  </a:lnTo>
                  <a:lnTo>
                    <a:pt x="174694" y="2704456"/>
                  </a:lnTo>
                  <a:lnTo>
                    <a:pt x="173291" y="2709833"/>
                  </a:lnTo>
                  <a:lnTo>
                    <a:pt x="171870" y="2715210"/>
                  </a:lnTo>
                  <a:lnTo>
                    <a:pt x="170444" y="2720586"/>
                  </a:lnTo>
                  <a:lnTo>
                    <a:pt x="169018" y="2725963"/>
                  </a:lnTo>
                  <a:lnTo>
                    <a:pt x="167597" y="2731340"/>
                  </a:lnTo>
                  <a:lnTo>
                    <a:pt x="166186" y="2736716"/>
                  </a:lnTo>
                  <a:lnTo>
                    <a:pt x="164798" y="2742093"/>
                  </a:lnTo>
                  <a:lnTo>
                    <a:pt x="163433" y="2747470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1" name="pg41">
              <a:extLst>
                <a:ext uri="{FF2B5EF4-FFF2-40B4-BE49-F238E27FC236}">
                  <a16:creationId xmlns:a16="http://schemas.microsoft.com/office/drawing/2014/main" id="{C633E18A-CE4C-A376-8EE3-21D6D2C42192}"/>
                </a:ext>
              </a:extLst>
            </p:cNvPr>
            <p:cNvSpPr/>
            <p:nvPr/>
          </p:nvSpPr>
          <p:spPr>
            <a:xfrm>
              <a:off x="10077819" y="3876453"/>
              <a:ext cx="392500" cy="3158253"/>
            </a:xfrm>
            <a:custGeom>
              <a:avLst/>
              <a:gdLst/>
              <a:ahLst/>
              <a:cxnLst/>
              <a:rect l="0" t="0" r="0" b="0"/>
              <a:pathLst>
                <a:path w="392500" h="3158253">
                  <a:moveTo>
                    <a:pt x="196150" y="3158253"/>
                  </a:moveTo>
                  <a:lnTo>
                    <a:pt x="196145" y="3152072"/>
                  </a:lnTo>
                  <a:lnTo>
                    <a:pt x="196141" y="3145892"/>
                  </a:lnTo>
                  <a:lnTo>
                    <a:pt x="196138" y="3139711"/>
                  </a:lnTo>
                  <a:lnTo>
                    <a:pt x="196137" y="3133531"/>
                  </a:lnTo>
                  <a:lnTo>
                    <a:pt x="196137" y="3127350"/>
                  </a:lnTo>
                  <a:lnTo>
                    <a:pt x="196138" y="3121170"/>
                  </a:lnTo>
                  <a:lnTo>
                    <a:pt x="196141" y="3114989"/>
                  </a:lnTo>
                  <a:lnTo>
                    <a:pt x="196144" y="3108809"/>
                  </a:lnTo>
                  <a:lnTo>
                    <a:pt x="196149" y="3102628"/>
                  </a:lnTo>
                  <a:lnTo>
                    <a:pt x="196153" y="3096447"/>
                  </a:lnTo>
                  <a:lnTo>
                    <a:pt x="196158" y="3090267"/>
                  </a:lnTo>
                  <a:lnTo>
                    <a:pt x="196161" y="3084086"/>
                  </a:lnTo>
                  <a:lnTo>
                    <a:pt x="196164" y="3077906"/>
                  </a:lnTo>
                  <a:lnTo>
                    <a:pt x="196165" y="3071725"/>
                  </a:lnTo>
                  <a:lnTo>
                    <a:pt x="196165" y="3065545"/>
                  </a:lnTo>
                  <a:lnTo>
                    <a:pt x="196162" y="3059364"/>
                  </a:lnTo>
                  <a:lnTo>
                    <a:pt x="196156" y="3053184"/>
                  </a:lnTo>
                  <a:lnTo>
                    <a:pt x="196149" y="3047003"/>
                  </a:lnTo>
                  <a:lnTo>
                    <a:pt x="196138" y="3040823"/>
                  </a:lnTo>
                  <a:lnTo>
                    <a:pt x="196126" y="3034642"/>
                  </a:lnTo>
                  <a:lnTo>
                    <a:pt x="196111" y="3028462"/>
                  </a:lnTo>
                  <a:lnTo>
                    <a:pt x="196095" y="3022281"/>
                  </a:lnTo>
                  <a:lnTo>
                    <a:pt x="196078" y="3016100"/>
                  </a:lnTo>
                  <a:lnTo>
                    <a:pt x="196060" y="3009920"/>
                  </a:lnTo>
                  <a:lnTo>
                    <a:pt x="196043" y="3003739"/>
                  </a:lnTo>
                  <a:lnTo>
                    <a:pt x="196025" y="2997559"/>
                  </a:lnTo>
                  <a:lnTo>
                    <a:pt x="196008" y="2991378"/>
                  </a:lnTo>
                  <a:lnTo>
                    <a:pt x="195991" y="2985198"/>
                  </a:lnTo>
                  <a:lnTo>
                    <a:pt x="195975" y="2979017"/>
                  </a:lnTo>
                  <a:lnTo>
                    <a:pt x="195960" y="2972837"/>
                  </a:lnTo>
                  <a:lnTo>
                    <a:pt x="195944" y="2966656"/>
                  </a:lnTo>
                  <a:lnTo>
                    <a:pt x="195928" y="2960476"/>
                  </a:lnTo>
                  <a:lnTo>
                    <a:pt x="195911" y="2954295"/>
                  </a:lnTo>
                  <a:lnTo>
                    <a:pt x="195892" y="2948115"/>
                  </a:lnTo>
                  <a:lnTo>
                    <a:pt x="195869" y="2941934"/>
                  </a:lnTo>
                  <a:lnTo>
                    <a:pt x="195843" y="2935754"/>
                  </a:lnTo>
                  <a:lnTo>
                    <a:pt x="195813" y="2929573"/>
                  </a:lnTo>
                  <a:lnTo>
                    <a:pt x="195776" y="2923392"/>
                  </a:lnTo>
                  <a:lnTo>
                    <a:pt x="195734" y="2917212"/>
                  </a:lnTo>
                  <a:lnTo>
                    <a:pt x="195684" y="2911031"/>
                  </a:lnTo>
                  <a:lnTo>
                    <a:pt x="195627" y="2904851"/>
                  </a:lnTo>
                  <a:lnTo>
                    <a:pt x="195562" y="2898670"/>
                  </a:lnTo>
                  <a:lnTo>
                    <a:pt x="195490" y="2892490"/>
                  </a:lnTo>
                  <a:lnTo>
                    <a:pt x="195411" y="2886309"/>
                  </a:lnTo>
                  <a:lnTo>
                    <a:pt x="195324" y="2880129"/>
                  </a:lnTo>
                  <a:lnTo>
                    <a:pt x="195230" y="2873948"/>
                  </a:lnTo>
                  <a:lnTo>
                    <a:pt x="195127" y="2867768"/>
                  </a:lnTo>
                  <a:lnTo>
                    <a:pt x="195015" y="2861587"/>
                  </a:lnTo>
                  <a:lnTo>
                    <a:pt x="194893" y="2855407"/>
                  </a:lnTo>
                  <a:lnTo>
                    <a:pt x="194758" y="2849226"/>
                  </a:lnTo>
                  <a:lnTo>
                    <a:pt x="194606" y="2843046"/>
                  </a:lnTo>
                  <a:lnTo>
                    <a:pt x="194437" y="2836865"/>
                  </a:lnTo>
                  <a:lnTo>
                    <a:pt x="194248" y="2830684"/>
                  </a:lnTo>
                  <a:lnTo>
                    <a:pt x="194037" y="2824504"/>
                  </a:lnTo>
                  <a:lnTo>
                    <a:pt x="193801" y="2818323"/>
                  </a:lnTo>
                  <a:lnTo>
                    <a:pt x="193539" y="2812143"/>
                  </a:lnTo>
                  <a:lnTo>
                    <a:pt x="193249" y="2805962"/>
                  </a:lnTo>
                  <a:lnTo>
                    <a:pt x="192930" y="2799782"/>
                  </a:lnTo>
                  <a:lnTo>
                    <a:pt x="192582" y="2793601"/>
                  </a:lnTo>
                  <a:lnTo>
                    <a:pt x="192204" y="2787421"/>
                  </a:lnTo>
                  <a:lnTo>
                    <a:pt x="191795" y="2781240"/>
                  </a:lnTo>
                  <a:lnTo>
                    <a:pt x="191351" y="2775060"/>
                  </a:lnTo>
                  <a:lnTo>
                    <a:pt x="190877" y="2768879"/>
                  </a:lnTo>
                  <a:lnTo>
                    <a:pt x="190371" y="2762699"/>
                  </a:lnTo>
                  <a:lnTo>
                    <a:pt x="189833" y="2756518"/>
                  </a:lnTo>
                  <a:lnTo>
                    <a:pt x="189263" y="2750337"/>
                  </a:lnTo>
                  <a:lnTo>
                    <a:pt x="188662" y="2744157"/>
                  </a:lnTo>
                  <a:lnTo>
                    <a:pt x="188031" y="2737976"/>
                  </a:lnTo>
                  <a:lnTo>
                    <a:pt x="187371" y="2731796"/>
                  </a:lnTo>
                  <a:lnTo>
                    <a:pt x="186684" y="2725615"/>
                  </a:lnTo>
                  <a:lnTo>
                    <a:pt x="185972" y="2719435"/>
                  </a:lnTo>
                  <a:lnTo>
                    <a:pt x="185239" y="2713254"/>
                  </a:lnTo>
                  <a:lnTo>
                    <a:pt x="184487" y="2707074"/>
                  </a:lnTo>
                  <a:lnTo>
                    <a:pt x="183723" y="2700893"/>
                  </a:lnTo>
                  <a:lnTo>
                    <a:pt x="182948" y="2694713"/>
                  </a:lnTo>
                  <a:lnTo>
                    <a:pt x="182168" y="2688532"/>
                  </a:lnTo>
                  <a:lnTo>
                    <a:pt x="181383" y="2682352"/>
                  </a:lnTo>
                  <a:lnTo>
                    <a:pt x="180597" y="2676171"/>
                  </a:lnTo>
                  <a:lnTo>
                    <a:pt x="179810" y="2669991"/>
                  </a:lnTo>
                  <a:lnTo>
                    <a:pt x="179024" y="2663810"/>
                  </a:lnTo>
                  <a:lnTo>
                    <a:pt x="178239" y="2657629"/>
                  </a:lnTo>
                  <a:lnTo>
                    <a:pt x="177454" y="2651449"/>
                  </a:lnTo>
                  <a:lnTo>
                    <a:pt x="176669" y="2645268"/>
                  </a:lnTo>
                  <a:lnTo>
                    <a:pt x="175881" y="2639088"/>
                  </a:lnTo>
                  <a:lnTo>
                    <a:pt x="175090" y="2632907"/>
                  </a:lnTo>
                  <a:lnTo>
                    <a:pt x="174292" y="2626727"/>
                  </a:lnTo>
                  <a:lnTo>
                    <a:pt x="173484" y="2620546"/>
                  </a:lnTo>
                  <a:lnTo>
                    <a:pt x="172662" y="2614366"/>
                  </a:lnTo>
                  <a:lnTo>
                    <a:pt x="171821" y="2608185"/>
                  </a:lnTo>
                  <a:lnTo>
                    <a:pt x="170958" y="2602005"/>
                  </a:lnTo>
                  <a:lnTo>
                    <a:pt x="170069" y="2595824"/>
                  </a:lnTo>
                  <a:lnTo>
                    <a:pt x="169149" y="2589644"/>
                  </a:lnTo>
                  <a:lnTo>
                    <a:pt x="168200" y="2583463"/>
                  </a:lnTo>
                  <a:lnTo>
                    <a:pt x="167222" y="2577283"/>
                  </a:lnTo>
                  <a:lnTo>
                    <a:pt x="166227" y="2571102"/>
                  </a:lnTo>
                  <a:lnTo>
                    <a:pt x="165234" y="2564921"/>
                  </a:lnTo>
                  <a:lnTo>
                    <a:pt x="164268" y="2558741"/>
                  </a:lnTo>
                  <a:lnTo>
                    <a:pt x="163360" y="2552560"/>
                  </a:lnTo>
                  <a:lnTo>
                    <a:pt x="162549" y="2546380"/>
                  </a:lnTo>
                  <a:lnTo>
                    <a:pt x="161878" y="2540199"/>
                  </a:lnTo>
                  <a:lnTo>
                    <a:pt x="161392" y="2534019"/>
                  </a:lnTo>
                  <a:lnTo>
                    <a:pt x="161132" y="2527838"/>
                  </a:lnTo>
                  <a:lnTo>
                    <a:pt x="161133" y="2521658"/>
                  </a:lnTo>
                  <a:lnTo>
                    <a:pt x="161423" y="2515477"/>
                  </a:lnTo>
                  <a:lnTo>
                    <a:pt x="162039" y="2509297"/>
                  </a:lnTo>
                  <a:lnTo>
                    <a:pt x="162948" y="2503116"/>
                  </a:lnTo>
                  <a:lnTo>
                    <a:pt x="164115" y="2496936"/>
                  </a:lnTo>
                  <a:lnTo>
                    <a:pt x="165496" y="2490755"/>
                  </a:lnTo>
                  <a:lnTo>
                    <a:pt x="167037" y="2484574"/>
                  </a:lnTo>
                  <a:lnTo>
                    <a:pt x="168677" y="2478394"/>
                  </a:lnTo>
                  <a:lnTo>
                    <a:pt x="170352" y="2472213"/>
                  </a:lnTo>
                  <a:lnTo>
                    <a:pt x="172003" y="2466033"/>
                  </a:lnTo>
                  <a:lnTo>
                    <a:pt x="173577" y="2459852"/>
                  </a:lnTo>
                  <a:lnTo>
                    <a:pt x="175031" y="2453672"/>
                  </a:lnTo>
                  <a:lnTo>
                    <a:pt x="176334" y="2447491"/>
                  </a:lnTo>
                  <a:lnTo>
                    <a:pt x="177452" y="2441311"/>
                  </a:lnTo>
                  <a:lnTo>
                    <a:pt x="178400" y="2435130"/>
                  </a:lnTo>
                  <a:lnTo>
                    <a:pt x="179188" y="2428950"/>
                  </a:lnTo>
                  <a:lnTo>
                    <a:pt x="179832" y="2422769"/>
                  </a:lnTo>
                  <a:lnTo>
                    <a:pt x="180352" y="2416589"/>
                  </a:lnTo>
                  <a:lnTo>
                    <a:pt x="180770" y="2410408"/>
                  </a:lnTo>
                  <a:lnTo>
                    <a:pt x="181108" y="2404228"/>
                  </a:lnTo>
                  <a:lnTo>
                    <a:pt x="181387" y="2398047"/>
                  </a:lnTo>
                  <a:lnTo>
                    <a:pt x="181625" y="2391866"/>
                  </a:lnTo>
                  <a:lnTo>
                    <a:pt x="181835" y="2385686"/>
                  </a:lnTo>
                  <a:lnTo>
                    <a:pt x="182029" y="2379505"/>
                  </a:lnTo>
                  <a:lnTo>
                    <a:pt x="182211" y="2373325"/>
                  </a:lnTo>
                  <a:lnTo>
                    <a:pt x="182386" y="2367144"/>
                  </a:lnTo>
                  <a:lnTo>
                    <a:pt x="182553" y="2360964"/>
                  </a:lnTo>
                  <a:lnTo>
                    <a:pt x="182707" y="2354783"/>
                  </a:lnTo>
                  <a:lnTo>
                    <a:pt x="182844" y="2348603"/>
                  </a:lnTo>
                  <a:lnTo>
                    <a:pt x="182960" y="2342422"/>
                  </a:lnTo>
                  <a:lnTo>
                    <a:pt x="183049" y="2336242"/>
                  </a:lnTo>
                  <a:lnTo>
                    <a:pt x="183106" y="2330061"/>
                  </a:lnTo>
                  <a:lnTo>
                    <a:pt x="183130" y="2323881"/>
                  </a:lnTo>
                  <a:lnTo>
                    <a:pt x="183118" y="2317700"/>
                  </a:lnTo>
                  <a:lnTo>
                    <a:pt x="183070" y="2311520"/>
                  </a:lnTo>
                  <a:lnTo>
                    <a:pt x="182989" y="2305339"/>
                  </a:lnTo>
                  <a:lnTo>
                    <a:pt x="182882" y="2299158"/>
                  </a:lnTo>
                  <a:lnTo>
                    <a:pt x="182756" y="2292978"/>
                  </a:lnTo>
                  <a:lnTo>
                    <a:pt x="182616" y="2286797"/>
                  </a:lnTo>
                  <a:lnTo>
                    <a:pt x="182469" y="2280617"/>
                  </a:lnTo>
                  <a:lnTo>
                    <a:pt x="182320" y="2274436"/>
                  </a:lnTo>
                  <a:lnTo>
                    <a:pt x="182173" y="2268256"/>
                  </a:lnTo>
                  <a:lnTo>
                    <a:pt x="182031" y="2262075"/>
                  </a:lnTo>
                  <a:lnTo>
                    <a:pt x="181893" y="2255895"/>
                  </a:lnTo>
                  <a:lnTo>
                    <a:pt x="181760" y="2249714"/>
                  </a:lnTo>
                  <a:lnTo>
                    <a:pt x="181628" y="2243534"/>
                  </a:lnTo>
                  <a:lnTo>
                    <a:pt x="181493" y="2237353"/>
                  </a:lnTo>
                  <a:lnTo>
                    <a:pt x="181350" y="2231173"/>
                  </a:lnTo>
                  <a:lnTo>
                    <a:pt x="181196" y="2224992"/>
                  </a:lnTo>
                  <a:lnTo>
                    <a:pt x="181025" y="2218811"/>
                  </a:lnTo>
                  <a:lnTo>
                    <a:pt x="180837" y="2212631"/>
                  </a:lnTo>
                  <a:lnTo>
                    <a:pt x="180629" y="2206450"/>
                  </a:lnTo>
                  <a:lnTo>
                    <a:pt x="180403" y="2200270"/>
                  </a:lnTo>
                  <a:lnTo>
                    <a:pt x="180159" y="2194089"/>
                  </a:lnTo>
                  <a:lnTo>
                    <a:pt x="179900" y="2187909"/>
                  </a:lnTo>
                  <a:lnTo>
                    <a:pt x="179631" y="2181728"/>
                  </a:lnTo>
                  <a:lnTo>
                    <a:pt x="179356" y="2175548"/>
                  </a:lnTo>
                  <a:lnTo>
                    <a:pt x="179082" y="2169367"/>
                  </a:lnTo>
                  <a:lnTo>
                    <a:pt x="178814" y="2163187"/>
                  </a:lnTo>
                  <a:lnTo>
                    <a:pt x="178557" y="2157006"/>
                  </a:lnTo>
                  <a:lnTo>
                    <a:pt x="178315" y="2150826"/>
                  </a:lnTo>
                  <a:lnTo>
                    <a:pt x="178092" y="2144645"/>
                  </a:lnTo>
                  <a:lnTo>
                    <a:pt x="177891" y="2138465"/>
                  </a:lnTo>
                  <a:lnTo>
                    <a:pt x="177713" y="2132284"/>
                  </a:lnTo>
                  <a:lnTo>
                    <a:pt x="177560" y="2126103"/>
                  </a:lnTo>
                  <a:lnTo>
                    <a:pt x="177431" y="2119923"/>
                  </a:lnTo>
                  <a:lnTo>
                    <a:pt x="177326" y="2113742"/>
                  </a:lnTo>
                  <a:lnTo>
                    <a:pt x="177245" y="2107562"/>
                  </a:lnTo>
                  <a:lnTo>
                    <a:pt x="177185" y="2101381"/>
                  </a:lnTo>
                  <a:lnTo>
                    <a:pt x="177141" y="2095201"/>
                  </a:lnTo>
                  <a:lnTo>
                    <a:pt x="177112" y="2089020"/>
                  </a:lnTo>
                  <a:lnTo>
                    <a:pt x="177094" y="2082840"/>
                  </a:lnTo>
                  <a:lnTo>
                    <a:pt x="177083" y="2076659"/>
                  </a:lnTo>
                  <a:lnTo>
                    <a:pt x="177075" y="2070479"/>
                  </a:lnTo>
                  <a:lnTo>
                    <a:pt x="177067" y="2064298"/>
                  </a:lnTo>
                  <a:lnTo>
                    <a:pt x="177055" y="2058118"/>
                  </a:lnTo>
                  <a:lnTo>
                    <a:pt x="177033" y="2051937"/>
                  </a:lnTo>
                  <a:lnTo>
                    <a:pt x="176997" y="2045757"/>
                  </a:lnTo>
                  <a:lnTo>
                    <a:pt x="176940" y="2039576"/>
                  </a:lnTo>
                  <a:lnTo>
                    <a:pt x="176858" y="2033395"/>
                  </a:lnTo>
                  <a:lnTo>
                    <a:pt x="176746" y="2027215"/>
                  </a:lnTo>
                  <a:lnTo>
                    <a:pt x="176600" y="2021034"/>
                  </a:lnTo>
                  <a:lnTo>
                    <a:pt x="176416" y="2014854"/>
                  </a:lnTo>
                  <a:lnTo>
                    <a:pt x="176191" y="2008673"/>
                  </a:lnTo>
                  <a:lnTo>
                    <a:pt x="175924" y="2002493"/>
                  </a:lnTo>
                  <a:lnTo>
                    <a:pt x="175614" y="1996312"/>
                  </a:lnTo>
                  <a:lnTo>
                    <a:pt x="175263" y="1990132"/>
                  </a:lnTo>
                  <a:lnTo>
                    <a:pt x="174874" y="1983951"/>
                  </a:lnTo>
                  <a:lnTo>
                    <a:pt x="174449" y="1977771"/>
                  </a:lnTo>
                  <a:lnTo>
                    <a:pt x="173993" y="1971590"/>
                  </a:lnTo>
                  <a:lnTo>
                    <a:pt x="173516" y="1965410"/>
                  </a:lnTo>
                  <a:lnTo>
                    <a:pt x="173022" y="1959229"/>
                  </a:lnTo>
                  <a:lnTo>
                    <a:pt x="172518" y="1953048"/>
                  </a:lnTo>
                  <a:lnTo>
                    <a:pt x="172008" y="1946868"/>
                  </a:lnTo>
                  <a:lnTo>
                    <a:pt x="171497" y="1940687"/>
                  </a:lnTo>
                  <a:lnTo>
                    <a:pt x="170987" y="1934507"/>
                  </a:lnTo>
                  <a:lnTo>
                    <a:pt x="170482" y="1928326"/>
                  </a:lnTo>
                  <a:lnTo>
                    <a:pt x="169984" y="1922146"/>
                  </a:lnTo>
                  <a:lnTo>
                    <a:pt x="169497" y="1915965"/>
                  </a:lnTo>
                  <a:lnTo>
                    <a:pt x="169022" y="1909785"/>
                  </a:lnTo>
                  <a:lnTo>
                    <a:pt x="168564" y="1903604"/>
                  </a:lnTo>
                  <a:lnTo>
                    <a:pt x="168123" y="1897424"/>
                  </a:lnTo>
                  <a:lnTo>
                    <a:pt x="167702" y="1891243"/>
                  </a:lnTo>
                  <a:lnTo>
                    <a:pt x="167302" y="1885063"/>
                  </a:lnTo>
                  <a:lnTo>
                    <a:pt x="166922" y="1878882"/>
                  </a:lnTo>
                  <a:lnTo>
                    <a:pt x="166560" y="1872702"/>
                  </a:lnTo>
                  <a:lnTo>
                    <a:pt x="166213" y="1866521"/>
                  </a:lnTo>
                  <a:lnTo>
                    <a:pt x="165875" y="1860340"/>
                  </a:lnTo>
                  <a:lnTo>
                    <a:pt x="165540" y="1854160"/>
                  </a:lnTo>
                  <a:lnTo>
                    <a:pt x="165201" y="1847979"/>
                  </a:lnTo>
                  <a:lnTo>
                    <a:pt x="164848" y="1841799"/>
                  </a:lnTo>
                  <a:lnTo>
                    <a:pt x="164475" y="1835618"/>
                  </a:lnTo>
                  <a:lnTo>
                    <a:pt x="164076" y="1829438"/>
                  </a:lnTo>
                  <a:lnTo>
                    <a:pt x="163648" y="1823257"/>
                  </a:lnTo>
                  <a:lnTo>
                    <a:pt x="163188" y="1817077"/>
                  </a:lnTo>
                  <a:lnTo>
                    <a:pt x="162696" y="1810896"/>
                  </a:lnTo>
                  <a:lnTo>
                    <a:pt x="162170" y="1804716"/>
                  </a:lnTo>
                  <a:lnTo>
                    <a:pt x="161611" y="1798535"/>
                  </a:lnTo>
                  <a:lnTo>
                    <a:pt x="161018" y="1792355"/>
                  </a:lnTo>
                  <a:lnTo>
                    <a:pt x="160391" y="1786174"/>
                  </a:lnTo>
                  <a:lnTo>
                    <a:pt x="159729" y="1779994"/>
                  </a:lnTo>
                  <a:lnTo>
                    <a:pt x="159027" y="1773813"/>
                  </a:lnTo>
                  <a:lnTo>
                    <a:pt x="158285" y="1767632"/>
                  </a:lnTo>
                  <a:lnTo>
                    <a:pt x="157503" y="1761452"/>
                  </a:lnTo>
                  <a:lnTo>
                    <a:pt x="156679" y="1755271"/>
                  </a:lnTo>
                  <a:lnTo>
                    <a:pt x="155813" y="1749091"/>
                  </a:lnTo>
                  <a:lnTo>
                    <a:pt x="154906" y="1742910"/>
                  </a:lnTo>
                  <a:lnTo>
                    <a:pt x="153959" y="1736730"/>
                  </a:lnTo>
                  <a:lnTo>
                    <a:pt x="152974" y="1730549"/>
                  </a:lnTo>
                  <a:lnTo>
                    <a:pt x="151954" y="1724369"/>
                  </a:lnTo>
                  <a:lnTo>
                    <a:pt x="150903" y="1718188"/>
                  </a:lnTo>
                  <a:lnTo>
                    <a:pt x="149821" y="1712008"/>
                  </a:lnTo>
                  <a:lnTo>
                    <a:pt x="148710" y="1705827"/>
                  </a:lnTo>
                  <a:lnTo>
                    <a:pt x="147573" y="1699647"/>
                  </a:lnTo>
                  <a:lnTo>
                    <a:pt x="146409" y="1693466"/>
                  </a:lnTo>
                  <a:lnTo>
                    <a:pt x="145217" y="1687286"/>
                  </a:lnTo>
                  <a:lnTo>
                    <a:pt x="143998" y="1681105"/>
                  </a:lnTo>
                  <a:lnTo>
                    <a:pt x="142747" y="1674924"/>
                  </a:lnTo>
                  <a:lnTo>
                    <a:pt x="141465" y="1668744"/>
                  </a:lnTo>
                  <a:lnTo>
                    <a:pt x="140149" y="1662563"/>
                  </a:lnTo>
                  <a:lnTo>
                    <a:pt x="138798" y="1656383"/>
                  </a:lnTo>
                  <a:lnTo>
                    <a:pt x="137411" y="1650202"/>
                  </a:lnTo>
                  <a:lnTo>
                    <a:pt x="135983" y="1644022"/>
                  </a:lnTo>
                  <a:lnTo>
                    <a:pt x="134513" y="1637841"/>
                  </a:lnTo>
                  <a:lnTo>
                    <a:pt x="133001" y="1631661"/>
                  </a:lnTo>
                  <a:lnTo>
                    <a:pt x="131443" y="1625480"/>
                  </a:lnTo>
                  <a:lnTo>
                    <a:pt x="129839" y="1619300"/>
                  </a:lnTo>
                  <a:lnTo>
                    <a:pt x="128185" y="1613119"/>
                  </a:lnTo>
                  <a:lnTo>
                    <a:pt x="126479" y="1606939"/>
                  </a:lnTo>
                  <a:lnTo>
                    <a:pt x="124721" y="1600758"/>
                  </a:lnTo>
                  <a:lnTo>
                    <a:pt x="122910" y="1594577"/>
                  </a:lnTo>
                  <a:lnTo>
                    <a:pt x="121047" y="1588397"/>
                  </a:lnTo>
                  <a:lnTo>
                    <a:pt x="119135" y="1582216"/>
                  </a:lnTo>
                  <a:lnTo>
                    <a:pt x="117174" y="1576036"/>
                  </a:lnTo>
                  <a:lnTo>
                    <a:pt x="115168" y="1569855"/>
                  </a:lnTo>
                  <a:lnTo>
                    <a:pt x="113124" y="1563675"/>
                  </a:lnTo>
                  <a:lnTo>
                    <a:pt x="111046" y="1557494"/>
                  </a:lnTo>
                  <a:lnTo>
                    <a:pt x="108936" y="1551314"/>
                  </a:lnTo>
                  <a:lnTo>
                    <a:pt x="106798" y="1545133"/>
                  </a:lnTo>
                  <a:lnTo>
                    <a:pt x="104636" y="1538953"/>
                  </a:lnTo>
                  <a:lnTo>
                    <a:pt x="102452" y="1532772"/>
                  </a:lnTo>
                  <a:lnTo>
                    <a:pt x="100252" y="1526592"/>
                  </a:lnTo>
                  <a:lnTo>
                    <a:pt x="98039" y="1520411"/>
                  </a:lnTo>
                  <a:lnTo>
                    <a:pt x="95815" y="1514231"/>
                  </a:lnTo>
                  <a:lnTo>
                    <a:pt x="93584" y="1508050"/>
                  </a:lnTo>
                  <a:lnTo>
                    <a:pt x="91346" y="1501869"/>
                  </a:lnTo>
                  <a:lnTo>
                    <a:pt x="89096" y="1495689"/>
                  </a:lnTo>
                  <a:lnTo>
                    <a:pt x="86829" y="1489508"/>
                  </a:lnTo>
                  <a:lnTo>
                    <a:pt x="84534" y="1483328"/>
                  </a:lnTo>
                  <a:lnTo>
                    <a:pt x="82198" y="1477147"/>
                  </a:lnTo>
                  <a:lnTo>
                    <a:pt x="79808" y="1470967"/>
                  </a:lnTo>
                  <a:lnTo>
                    <a:pt x="77350" y="1464786"/>
                  </a:lnTo>
                  <a:lnTo>
                    <a:pt x="74810" y="1458606"/>
                  </a:lnTo>
                  <a:lnTo>
                    <a:pt x="72182" y="1452425"/>
                  </a:lnTo>
                  <a:lnTo>
                    <a:pt x="69460" y="1446245"/>
                  </a:lnTo>
                  <a:lnTo>
                    <a:pt x="66640" y="1440064"/>
                  </a:lnTo>
                  <a:lnTo>
                    <a:pt x="63739" y="1433884"/>
                  </a:lnTo>
                  <a:lnTo>
                    <a:pt x="60776" y="1427703"/>
                  </a:lnTo>
                  <a:lnTo>
                    <a:pt x="57770" y="1421523"/>
                  </a:lnTo>
                  <a:lnTo>
                    <a:pt x="54741" y="1415342"/>
                  </a:lnTo>
                  <a:lnTo>
                    <a:pt x="51710" y="1409161"/>
                  </a:lnTo>
                  <a:lnTo>
                    <a:pt x="48696" y="1402981"/>
                  </a:lnTo>
                  <a:lnTo>
                    <a:pt x="45714" y="1396800"/>
                  </a:lnTo>
                  <a:lnTo>
                    <a:pt x="42776" y="1390620"/>
                  </a:lnTo>
                  <a:lnTo>
                    <a:pt x="39889" y="1384439"/>
                  </a:lnTo>
                  <a:lnTo>
                    <a:pt x="37059" y="1378259"/>
                  </a:lnTo>
                  <a:lnTo>
                    <a:pt x="34294" y="1372078"/>
                  </a:lnTo>
                  <a:lnTo>
                    <a:pt x="31589" y="1365898"/>
                  </a:lnTo>
                  <a:lnTo>
                    <a:pt x="28947" y="1359717"/>
                  </a:lnTo>
                  <a:lnTo>
                    <a:pt x="26374" y="1353537"/>
                  </a:lnTo>
                  <a:lnTo>
                    <a:pt x="23879" y="1347356"/>
                  </a:lnTo>
                  <a:lnTo>
                    <a:pt x="21474" y="1341176"/>
                  </a:lnTo>
                  <a:lnTo>
                    <a:pt x="19173" y="1334995"/>
                  </a:lnTo>
                  <a:lnTo>
                    <a:pt x="16992" y="1328814"/>
                  </a:lnTo>
                  <a:lnTo>
                    <a:pt x="14946" y="1322634"/>
                  </a:lnTo>
                  <a:lnTo>
                    <a:pt x="13051" y="1316453"/>
                  </a:lnTo>
                  <a:lnTo>
                    <a:pt x="11320" y="1310273"/>
                  </a:lnTo>
                  <a:lnTo>
                    <a:pt x="9767" y="1304092"/>
                  </a:lnTo>
                  <a:lnTo>
                    <a:pt x="8376" y="1297912"/>
                  </a:lnTo>
                  <a:lnTo>
                    <a:pt x="7134" y="1291731"/>
                  </a:lnTo>
                  <a:lnTo>
                    <a:pt x="6029" y="1285551"/>
                  </a:lnTo>
                  <a:lnTo>
                    <a:pt x="5042" y="1279370"/>
                  </a:lnTo>
                  <a:lnTo>
                    <a:pt x="4155" y="1273190"/>
                  </a:lnTo>
                  <a:lnTo>
                    <a:pt x="3351" y="1267009"/>
                  </a:lnTo>
                  <a:lnTo>
                    <a:pt x="2618" y="1260829"/>
                  </a:lnTo>
                  <a:lnTo>
                    <a:pt x="1950" y="1254648"/>
                  </a:lnTo>
                  <a:lnTo>
                    <a:pt x="1350" y="1248468"/>
                  </a:lnTo>
                  <a:lnTo>
                    <a:pt x="832" y="1242287"/>
                  </a:lnTo>
                  <a:lnTo>
                    <a:pt x="419" y="1236106"/>
                  </a:lnTo>
                  <a:lnTo>
                    <a:pt x="133" y="1229926"/>
                  </a:lnTo>
                  <a:lnTo>
                    <a:pt x="0" y="1223745"/>
                  </a:lnTo>
                  <a:lnTo>
                    <a:pt x="46" y="1217565"/>
                  </a:lnTo>
                  <a:lnTo>
                    <a:pt x="294" y="1211384"/>
                  </a:lnTo>
                  <a:lnTo>
                    <a:pt x="761" y="1205204"/>
                  </a:lnTo>
                  <a:lnTo>
                    <a:pt x="1457" y="1199023"/>
                  </a:lnTo>
                  <a:lnTo>
                    <a:pt x="2381" y="1192843"/>
                  </a:lnTo>
                  <a:lnTo>
                    <a:pt x="3526" y="1186662"/>
                  </a:lnTo>
                  <a:lnTo>
                    <a:pt x="4875" y="1180482"/>
                  </a:lnTo>
                  <a:lnTo>
                    <a:pt x="6419" y="1174301"/>
                  </a:lnTo>
                  <a:lnTo>
                    <a:pt x="8119" y="1168121"/>
                  </a:lnTo>
                  <a:lnTo>
                    <a:pt x="9941" y="1161940"/>
                  </a:lnTo>
                  <a:lnTo>
                    <a:pt x="11860" y="1155760"/>
                  </a:lnTo>
                  <a:lnTo>
                    <a:pt x="13856" y="1149579"/>
                  </a:lnTo>
                  <a:lnTo>
                    <a:pt x="15911" y="1143398"/>
                  </a:lnTo>
                  <a:lnTo>
                    <a:pt x="18018" y="1137218"/>
                  </a:lnTo>
                  <a:lnTo>
                    <a:pt x="20173" y="1131037"/>
                  </a:lnTo>
                  <a:lnTo>
                    <a:pt x="22378" y="1124857"/>
                  </a:lnTo>
                  <a:lnTo>
                    <a:pt x="24639" y="1118676"/>
                  </a:lnTo>
                  <a:lnTo>
                    <a:pt x="26967" y="1112496"/>
                  </a:lnTo>
                  <a:lnTo>
                    <a:pt x="29381" y="1106315"/>
                  </a:lnTo>
                  <a:lnTo>
                    <a:pt x="31885" y="1100135"/>
                  </a:lnTo>
                  <a:lnTo>
                    <a:pt x="34484" y="1093954"/>
                  </a:lnTo>
                  <a:lnTo>
                    <a:pt x="37177" y="1087774"/>
                  </a:lnTo>
                  <a:lnTo>
                    <a:pt x="39960" y="1081593"/>
                  </a:lnTo>
                  <a:lnTo>
                    <a:pt x="42822" y="1075413"/>
                  </a:lnTo>
                  <a:lnTo>
                    <a:pt x="45748" y="1069232"/>
                  </a:lnTo>
                  <a:lnTo>
                    <a:pt x="48720" y="1063051"/>
                  </a:lnTo>
                  <a:lnTo>
                    <a:pt x="51717" y="1056871"/>
                  </a:lnTo>
                  <a:lnTo>
                    <a:pt x="54716" y="1050690"/>
                  </a:lnTo>
                  <a:lnTo>
                    <a:pt x="57698" y="1044510"/>
                  </a:lnTo>
                  <a:lnTo>
                    <a:pt x="60640" y="1038329"/>
                  </a:lnTo>
                  <a:lnTo>
                    <a:pt x="63532" y="1032149"/>
                  </a:lnTo>
                  <a:lnTo>
                    <a:pt x="66369" y="1025968"/>
                  </a:lnTo>
                  <a:lnTo>
                    <a:pt x="69149" y="1019788"/>
                  </a:lnTo>
                  <a:lnTo>
                    <a:pt x="71877" y="1013607"/>
                  </a:lnTo>
                  <a:lnTo>
                    <a:pt x="74561" y="1007427"/>
                  </a:lnTo>
                  <a:lnTo>
                    <a:pt x="77211" y="1001246"/>
                  </a:lnTo>
                  <a:lnTo>
                    <a:pt x="79836" y="995066"/>
                  </a:lnTo>
                  <a:lnTo>
                    <a:pt x="82448" y="988885"/>
                  </a:lnTo>
                  <a:lnTo>
                    <a:pt x="85055" y="982705"/>
                  </a:lnTo>
                  <a:lnTo>
                    <a:pt x="87663" y="976524"/>
                  </a:lnTo>
                  <a:lnTo>
                    <a:pt x="90273" y="970343"/>
                  </a:lnTo>
                  <a:lnTo>
                    <a:pt x="92883" y="964163"/>
                  </a:lnTo>
                  <a:lnTo>
                    <a:pt x="95487" y="957982"/>
                  </a:lnTo>
                  <a:lnTo>
                    <a:pt x="98079" y="951802"/>
                  </a:lnTo>
                  <a:lnTo>
                    <a:pt x="100650" y="945621"/>
                  </a:lnTo>
                  <a:lnTo>
                    <a:pt x="103193" y="939441"/>
                  </a:lnTo>
                  <a:lnTo>
                    <a:pt x="105701" y="933260"/>
                  </a:lnTo>
                  <a:lnTo>
                    <a:pt x="108169" y="927080"/>
                  </a:lnTo>
                  <a:lnTo>
                    <a:pt x="110593" y="920899"/>
                  </a:lnTo>
                  <a:lnTo>
                    <a:pt x="112972" y="914719"/>
                  </a:lnTo>
                  <a:lnTo>
                    <a:pt x="115301" y="908538"/>
                  </a:lnTo>
                  <a:lnTo>
                    <a:pt x="117578" y="902358"/>
                  </a:lnTo>
                  <a:lnTo>
                    <a:pt x="119805" y="896177"/>
                  </a:lnTo>
                  <a:lnTo>
                    <a:pt x="121979" y="889997"/>
                  </a:lnTo>
                  <a:lnTo>
                    <a:pt x="124093" y="883816"/>
                  </a:lnTo>
                  <a:lnTo>
                    <a:pt x="126143" y="877635"/>
                  </a:lnTo>
                  <a:lnTo>
                    <a:pt x="128122" y="871455"/>
                  </a:lnTo>
                  <a:lnTo>
                    <a:pt x="130021" y="865274"/>
                  </a:lnTo>
                  <a:lnTo>
                    <a:pt x="131834" y="859094"/>
                  </a:lnTo>
                  <a:lnTo>
                    <a:pt x="133556" y="852913"/>
                  </a:lnTo>
                  <a:lnTo>
                    <a:pt x="135182" y="846733"/>
                  </a:lnTo>
                  <a:lnTo>
                    <a:pt x="136706" y="840552"/>
                  </a:lnTo>
                  <a:lnTo>
                    <a:pt x="138133" y="834372"/>
                  </a:lnTo>
                  <a:lnTo>
                    <a:pt x="139476" y="828191"/>
                  </a:lnTo>
                  <a:lnTo>
                    <a:pt x="140745" y="822011"/>
                  </a:lnTo>
                  <a:lnTo>
                    <a:pt x="141956" y="815830"/>
                  </a:lnTo>
                  <a:lnTo>
                    <a:pt x="143125" y="809650"/>
                  </a:lnTo>
                  <a:lnTo>
                    <a:pt x="144272" y="803469"/>
                  </a:lnTo>
                  <a:lnTo>
                    <a:pt x="145415" y="797288"/>
                  </a:lnTo>
                  <a:lnTo>
                    <a:pt x="146574" y="791108"/>
                  </a:lnTo>
                  <a:lnTo>
                    <a:pt x="147767" y="784927"/>
                  </a:lnTo>
                  <a:lnTo>
                    <a:pt x="149008" y="778747"/>
                  </a:lnTo>
                  <a:lnTo>
                    <a:pt x="150312" y="772566"/>
                  </a:lnTo>
                  <a:lnTo>
                    <a:pt x="151680" y="766386"/>
                  </a:lnTo>
                  <a:lnTo>
                    <a:pt x="153106" y="760205"/>
                  </a:lnTo>
                  <a:lnTo>
                    <a:pt x="154579" y="754025"/>
                  </a:lnTo>
                  <a:lnTo>
                    <a:pt x="156085" y="747844"/>
                  </a:lnTo>
                  <a:lnTo>
                    <a:pt x="157604" y="741664"/>
                  </a:lnTo>
                  <a:lnTo>
                    <a:pt x="159114" y="735483"/>
                  </a:lnTo>
                  <a:lnTo>
                    <a:pt x="160592" y="729303"/>
                  </a:lnTo>
                  <a:lnTo>
                    <a:pt x="162018" y="723122"/>
                  </a:lnTo>
                  <a:lnTo>
                    <a:pt x="163371" y="716942"/>
                  </a:lnTo>
                  <a:lnTo>
                    <a:pt x="164638" y="710761"/>
                  </a:lnTo>
                  <a:lnTo>
                    <a:pt x="165798" y="704580"/>
                  </a:lnTo>
                  <a:lnTo>
                    <a:pt x="166859" y="698400"/>
                  </a:lnTo>
                  <a:lnTo>
                    <a:pt x="167824" y="692219"/>
                  </a:lnTo>
                  <a:lnTo>
                    <a:pt x="168702" y="686039"/>
                  </a:lnTo>
                  <a:lnTo>
                    <a:pt x="169506" y="679858"/>
                  </a:lnTo>
                  <a:lnTo>
                    <a:pt x="170248" y="673678"/>
                  </a:lnTo>
                  <a:lnTo>
                    <a:pt x="170943" y="667497"/>
                  </a:lnTo>
                  <a:lnTo>
                    <a:pt x="171605" y="661317"/>
                  </a:lnTo>
                  <a:lnTo>
                    <a:pt x="172246" y="655136"/>
                  </a:lnTo>
                  <a:lnTo>
                    <a:pt x="172877" y="648956"/>
                  </a:lnTo>
                  <a:lnTo>
                    <a:pt x="173504" y="642775"/>
                  </a:lnTo>
                  <a:lnTo>
                    <a:pt x="174131" y="636595"/>
                  </a:lnTo>
                  <a:lnTo>
                    <a:pt x="174760" y="630414"/>
                  </a:lnTo>
                  <a:lnTo>
                    <a:pt x="175389" y="624234"/>
                  </a:lnTo>
                  <a:lnTo>
                    <a:pt x="176013" y="618053"/>
                  </a:lnTo>
                  <a:lnTo>
                    <a:pt x="176629" y="611872"/>
                  </a:lnTo>
                  <a:lnTo>
                    <a:pt x="177232" y="605692"/>
                  </a:lnTo>
                  <a:lnTo>
                    <a:pt x="177817" y="599511"/>
                  </a:lnTo>
                  <a:lnTo>
                    <a:pt x="178383" y="593331"/>
                  </a:lnTo>
                  <a:lnTo>
                    <a:pt x="178928" y="587150"/>
                  </a:lnTo>
                  <a:lnTo>
                    <a:pt x="179454" y="580970"/>
                  </a:lnTo>
                  <a:lnTo>
                    <a:pt x="179962" y="574789"/>
                  </a:lnTo>
                  <a:lnTo>
                    <a:pt x="180458" y="568609"/>
                  </a:lnTo>
                  <a:lnTo>
                    <a:pt x="180950" y="562428"/>
                  </a:lnTo>
                  <a:lnTo>
                    <a:pt x="181442" y="556248"/>
                  </a:lnTo>
                  <a:lnTo>
                    <a:pt x="181941" y="550067"/>
                  </a:lnTo>
                  <a:lnTo>
                    <a:pt x="182451" y="543887"/>
                  </a:lnTo>
                  <a:lnTo>
                    <a:pt x="182974" y="537706"/>
                  </a:lnTo>
                  <a:lnTo>
                    <a:pt x="183510" y="531525"/>
                  </a:lnTo>
                  <a:lnTo>
                    <a:pt x="184056" y="525345"/>
                  </a:lnTo>
                  <a:lnTo>
                    <a:pt x="184610" y="519164"/>
                  </a:lnTo>
                  <a:lnTo>
                    <a:pt x="185165" y="512984"/>
                  </a:lnTo>
                  <a:lnTo>
                    <a:pt x="185713" y="506803"/>
                  </a:lnTo>
                  <a:lnTo>
                    <a:pt x="186246" y="500623"/>
                  </a:lnTo>
                  <a:lnTo>
                    <a:pt x="186758" y="494442"/>
                  </a:lnTo>
                  <a:lnTo>
                    <a:pt x="187243" y="488262"/>
                  </a:lnTo>
                  <a:lnTo>
                    <a:pt x="187697" y="482081"/>
                  </a:lnTo>
                  <a:lnTo>
                    <a:pt x="188116" y="475901"/>
                  </a:lnTo>
                  <a:lnTo>
                    <a:pt x="188499" y="469720"/>
                  </a:lnTo>
                  <a:lnTo>
                    <a:pt x="188847" y="463540"/>
                  </a:lnTo>
                  <a:lnTo>
                    <a:pt x="189161" y="457359"/>
                  </a:lnTo>
                  <a:lnTo>
                    <a:pt x="189445" y="451179"/>
                  </a:lnTo>
                  <a:lnTo>
                    <a:pt x="189702" y="444998"/>
                  </a:lnTo>
                  <a:lnTo>
                    <a:pt x="189937" y="438817"/>
                  </a:lnTo>
                  <a:lnTo>
                    <a:pt x="190154" y="432637"/>
                  </a:lnTo>
                  <a:lnTo>
                    <a:pt x="190359" y="426456"/>
                  </a:lnTo>
                  <a:lnTo>
                    <a:pt x="190555" y="420276"/>
                  </a:lnTo>
                  <a:lnTo>
                    <a:pt x="190745" y="414095"/>
                  </a:lnTo>
                  <a:lnTo>
                    <a:pt x="190930" y="407915"/>
                  </a:lnTo>
                  <a:lnTo>
                    <a:pt x="191112" y="401734"/>
                  </a:lnTo>
                  <a:lnTo>
                    <a:pt x="191291" y="395554"/>
                  </a:lnTo>
                  <a:lnTo>
                    <a:pt x="191465" y="389373"/>
                  </a:lnTo>
                  <a:lnTo>
                    <a:pt x="191636" y="383193"/>
                  </a:lnTo>
                  <a:lnTo>
                    <a:pt x="191801" y="377012"/>
                  </a:lnTo>
                  <a:lnTo>
                    <a:pt x="191961" y="370832"/>
                  </a:lnTo>
                  <a:lnTo>
                    <a:pt x="192115" y="364651"/>
                  </a:lnTo>
                  <a:lnTo>
                    <a:pt x="192264" y="358471"/>
                  </a:lnTo>
                  <a:lnTo>
                    <a:pt x="192410" y="352290"/>
                  </a:lnTo>
                  <a:lnTo>
                    <a:pt x="192553" y="346109"/>
                  </a:lnTo>
                  <a:lnTo>
                    <a:pt x="192694" y="339929"/>
                  </a:lnTo>
                  <a:lnTo>
                    <a:pt x="192835" y="333748"/>
                  </a:lnTo>
                  <a:lnTo>
                    <a:pt x="192978" y="327568"/>
                  </a:lnTo>
                  <a:lnTo>
                    <a:pt x="193122" y="321387"/>
                  </a:lnTo>
                  <a:lnTo>
                    <a:pt x="193267" y="315207"/>
                  </a:lnTo>
                  <a:lnTo>
                    <a:pt x="193414" y="309026"/>
                  </a:lnTo>
                  <a:lnTo>
                    <a:pt x="193561" y="302846"/>
                  </a:lnTo>
                  <a:lnTo>
                    <a:pt x="193708" y="296665"/>
                  </a:lnTo>
                  <a:lnTo>
                    <a:pt x="193852" y="290485"/>
                  </a:lnTo>
                  <a:lnTo>
                    <a:pt x="193992" y="284304"/>
                  </a:lnTo>
                  <a:lnTo>
                    <a:pt x="194127" y="278124"/>
                  </a:lnTo>
                  <a:lnTo>
                    <a:pt x="194257" y="271943"/>
                  </a:lnTo>
                  <a:lnTo>
                    <a:pt x="194380" y="265762"/>
                  </a:lnTo>
                  <a:lnTo>
                    <a:pt x="194496" y="259582"/>
                  </a:lnTo>
                  <a:lnTo>
                    <a:pt x="194606" y="253401"/>
                  </a:lnTo>
                  <a:lnTo>
                    <a:pt x="194709" y="247221"/>
                  </a:lnTo>
                  <a:lnTo>
                    <a:pt x="194806" y="241040"/>
                  </a:lnTo>
                  <a:lnTo>
                    <a:pt x="194897" y="234860"/>
                  </a:lnTo>
                  <a:lnTo>
                    <a:pt x="194983" y="228679"/>
                  </a:lnTo>
                  <a:lnTo>
                    <a:pt x="195066" y="222499"/>
                  </a:lnTo>
                  <a:lnTo>
                    <a:pt x="195145" y="216318"/>
                  </a:lnTo>
                  <a:lnTo>
                    <a:pt x="195222" y="210138"/>
                  </a:lnTo>
                  <a:lnTo>
                    <a:pt x="195296" y="203957"/>
                  </a:lnTo>
                  <a:lnTo>
                    <a:pt x="195368" y="197777"/>
                  </a:lnTo>
                  <a:lnTo>
                    <a:pt x="195438" y="191596"/>
                  </a:lnTo>
                  <a:lnTo>
                    <a:pt x="195507" y="185416"/>
                  </a:lnTo>
                  <a:lnTo>
                    <a:pt x="195574" y="179235"/>
                  </a:lnTo>
                  <a:lnTo>
                    <a:pt x="195639" y="173054"/>
                  </a:lnTo>
                  <a:lnTo>
                    <a:pt x="195702" y="166874"/>
                  </a:lnTo>
                  <a:lnTo>
                    <a:pt x="195762" y="160693"/>
                  </a:lnTo>
                  <a:lnTo>
                    <a:pt x="195820" y="154513"/>
                  </a:lnTo>
                  <a:lnTo>
                    <a:pt x="195875" y="148332"/>
                  </a:lnTo>
                  <a:lnTo>
                    <a:pt x="195925" y="142152"/>
                  </a:lnTo>
                  <a:lnTo>
                    <a:pt x="195972" y="135971"/>
                  </a:lnTo>
                  <a:lnTo>
                    <a:pt x="196015" y="129791"/>
                  </a:lnTo>
                  <a:lnTo>
                    <a:pt x="196053" y="123610"/>
                  </a:lnTo>
                  <a:lnTo>
                    <a:pt x="196085" y="117430"/>
                  </a:lnTo>
                  <a:lnTo>
                    <a:pt x="196113" y="111249"/>
                  </a:lnTo>
                  <a:lnTo>
                    <a:pt x="196135" y="105069"/>
                  </a:lnTo>
                  <a:lnTo>
                    <a:pt x="196152" y="98888"/>
                  </a:lnTo>
                  <a:lnTo>
                    <a:pt x="196164" y="92708"/>
                  </a:lnTo>
                  <a:lnTo>
                    <a:pt x="196171" y="86527"/>
                  </a:lnTo>
                  <a:lnTo>
                    <a:pt x="196174" y="80346"/>
                  </a:lnTo>
                  <a:lnTo>
                    <a:pt x="196174" y="74166"/>
                  </a:lnTo>
                  <a:lnTo>
                    <a:pt x="196171" y="67985"/>
                  </a:lnTo>
                  <a:lnTo>
                    <a:pt x="196165" y="61805"/>
                  </a:lnTo>
                  <a:lnTo>
                    <a:pt x="196158" y="55624"/>
                  </a:lnTo>
                  <a:lnTo>
                    <a:pt x="196150" y="49444"/>
                  </a:lnTo>
                  <a:lnTo>
                    <a:pt x="196142" y="43263"/>
                  </a:lnTo>
                  <a:lnTo>
                    <a:pt x="196135" y="37083"/>
                  </a:lnTo>
                  <a:lnTo>
                    <a:pt x="196129" y="30902"/>
                  </a:lnTo>
                  <a:lnTo>
                    <a:pt x="196125" y="24722"/>
                  </a:lnTo>
                  <a:lnTo>
                    <a:pt x="196123" y="18541"/>
                  </a:lnTo>
                  <a:lnTo>
                    <a:pt x="196123" y="12361"/>
                  </a:lnTo>
                  <a:lnTo>
                    <a:pt x="196125" y="6180"/>
                  </a:lnTo>
                  <a:lnTo>
                    <a:pt x="196130" y="0"/>
                  </a:lnTo>
                  <a:lnTo>
                    <a:pt x="196369" y="0"/>
                  </a:lnTo>
                  <a:lnTo>
                    <a:pt x="196374" y="6180"/>
                  </a:lnTo>
                  <a:lnTo>
                    <a:pt x="196376" y="12361"/>
                  </a:lnTo>
                  <a:lnTo>
                    <a:pt x="196377" y="18541"/>
                  </a:lnTo>
                  <a:lnTo>
                    <a:pt x="196375" y="24722"/>
                  </a:lnTo>
                  <a:lnTo>
                    <a:pt x="196370" y="30902"/>
                  </a:lnTo>
                  <a:lnTo>
                    <a:pt x="196364" y="37083"/>
                  </a:lnTo>
                  <a:lnTo>
                    <a:pt x="196357" y="43263"/>
                  </a:lnTo>
                  <a:lnTo>
                    <a:pt x="196349" y="49444"/>
                  </a:lnTo>
                  <a:lnTo>
                    <a:pt x="196341" y="55624"/>
                  </a:lnTo>
                  <a:lnTo>
                    <a:pt x="196334" y="61805"/>
                  </a:lnTo>
                  <a:lnTo>
                    <a:pt x="196328" y="67985"/>
                  </a:lnTo>
                  <a:lnTo>
                    <a:pt x="196325" y="74166"/>
                  </a:lnTo>
                  <a:lnTo>
                    <a:pt x="196325" y="80346"/>
                  </a:lnTo>
                  <a:lnTo>
                    <a:pt x="196328" y="86527"/>
                  </a:lnTo>
                  <a:lnTo>
                    <a:pt x="196335" y="92708"/>
                  </a:lnTo>
                  <a:lnTo>
                    <a:pt x="196347" y="98888"/>
                  </a:lnTo>
                  <a:lnTo>
                    <a:pt x="196364" y="105069"/>
                  </a:lnTo>
                  <a:lnTo>
                    <a:pt x="196386" y="111249"/>
                  </a:lnTo>
                  <a:lnTo>
                    <a:pt x="196414" y="117430"/>
                  </a:lnTo>
                  <a:lnTo>
                    <a:pt x="196447" y="123610"/>
                  </a:lnTo>
                  <a:lnTo>
                    <a:pt x="196484" y="129791"/>
                  </a:lnTo>
                  <a:lnTo>
                    <a:pt x="196527" y="135971"/>
                  </a:lnTo>
                  <a:lnTo>
                    <a:pt x="196574" y="142152"/>
                  </a:lnTo>
                  <a:lnTo>
                    <a:pt x="196625" y="148332"/>
                  </a:lnTo>
                  <a:lnTo>
                    <a:pt x="196679" y="154513"/>
                  </a:lnTo>
                  <a:lnTo>
                    <a:pt x="196737" y="160693"/>
                  </a:lnTo>
                  <a:lnTo>
                    <a:pt x="196797" y="166874"/>
                  </a:lnTo>
                  <a:lnTo>
                    <a:pt x="196860" y="173054"/>
                  </a:lnTo>
                  <a:lnTo>
                    <a:pt x="196925" y="179235"/>
                  </a:lnTo>
                  <a:lnTo>
                    <a:pt x="196992" y="185416"/>
                  </a:lnTo>
                  <a:lnTo>
                    <a:pt x="197061" y="191596"/>
                  </a:lnTo>
                  <a:lnTo>
                    <a:pt x="197131" y="197777"/>
                  </a:lnTo>
                  <a:lnTo>
                    <a:pt x="197203" y="203957"/>
                  </a:lnTo>
                  <a:lnTo>
                    <a:pt x="197278" y="210138"/>
                  </a:lnTo>
                  <a:lnTo>
                    <a:pt x="197354" y="216318"/>
                  </a:lnTo>
                  <a:lnTo>
                    <a:pt x="197433" y="222499"/>
                  </a:lnTo>
                  <a:lnTo>
                    <a:pt x="197516" y="228679"/>
                  </a:lnTo>
                  <a:lnTo>
                    <a:pt x="197603" y="234860"/>
                  </a:lnTo>
                  <a:lnTo>
                    <a:pt x="197694" y="241040"/>
                  </a:lnTo>
                  <a:lnTo>
                    <a:pt x="197790" y="247221"/>
                  </a:lnTo>
                  <a:lnTo>
                    <a:pt x="197893" y="253401"/>
                  </a:lnTo>
                  <a:lnTo>
                    <a:pt x="198003" y="259582"/>
                  </a:lnTo>
                  <a:lnTo>
                    <a:pt x="198119" y="265762"/>
                  </a:lnTo>
                  <a:lnTo>
                    <a:pt x="198242" y="271943"/>
                  </a:lnTo>
                  <a:lnTo>
                    <a:pt x="198372" y="278124"/>
                  </a:lnTo>
                  <a:lnTo>
                    <a:pt x="198507" y="284304"/>
                  </a:lnTo>
                  <a:lnTo>
                    <a:pt x="198647" y="290485"/>
                  </a:lnTo>
                  <a:lnTo>
                    <a:pt x="198792" y="296665"/>
                  </a:lnTo>
                  <a:lnTo>
                    <a:pt x="198938" y="302846"/>
                  </a:lnTo>
                  <a:lnTo>
                    <a:pt x="199085" y="309026"/>
                  </a:lnTo>
                  <a:lnTo>
                    <a:pt x="199232" y="315207"/>
                  </a:lnTo>
                  <a:lnTo>
                    <a:pt x="199378" y="321387"/>
                  </a:lnTo>
                  <a:lnTo>
                    <a:pt x="199521" y="327568"/>
                  </a:lnTo>
                  <a:lnTo>
                    <a:pt x="199664" y="333748"/>
                  </a:lnTo>
                  <a:lnTo>
                    <a:pt x="199805" y="339929"/>
                  </a:lnTo>
                  <a:lnTo>
                    <a:pt x="199946" y="346109"/>
                  </a:lnTo>
                  <a:lnTo>
                    <a:pt x="200089" y="352290"/>
                  </a:lnTo>
                  <a:lnTo>
                    <a:pt x="200235" y="358471"/>
                  </a:lnTo>
                  <a:lnTo>
                    <a:pt x="200384" y="364651"/>
                  </a:lnTo>
                  <a:lnTo>
                    <a:pt x="200538" y="370832"/>
                  </a:lnTo>
                  <a:lnTo>
                    <a:pt x="200698" y="377012"/>
                  </a:lnTo>
                  <a:lnTo>
                    <a:pt x="200863" y="383193"/>
                  </a:lnTo>
                  <a:lnTo>
                    <a:pt x="201034" y="389373"/>
                  </a:lnTo>
                  <a:lnTo>
                    <a:pt x="201209" y="395554"/>
                  </a:lnTo>
                  <a:lnTo>
                    <a:pt x="201387" y="401734"/>
                  </a:lnTo>
                  <a:lnTo>
                    <a:pt x="201569" y="407915"/>
                  </a:lnTo>
                  <a:lnTo>
                    <a:pt x="201754" y="414095"/>
                  </a:lnTo>
                  <a:lnTo>
                    <a:pt x="201944" y="420276"/>
                  </a:lnTo>
                  <a:lnTo>
                    <a:pt x="202140" y="426456"/>
                  </a:lnTo>
                  <a:lnTo>
                    <a:pt x="202345" y="432637"/>
                  </a:lnTo>
                  <a:lnTo>
                    <a:pt x="202563" y="438817"/>
                  </a:lnTo>
                  <a:lnTo>
                    <a:pt x="202797" y="444998"/>
                  </a:lnTo>
                  <a:lnTo>
                    <a:pt x="203054" y="451179"/>
                  </a:lnTo>
                  <a:lnTo>
                    <a:pt x="203338" y="457359"/>
                  </a:lnTo>
                  <a:lnTo>
                    <a:pt x="203653" y="463540"/>
                  </a:lnTo>
                  <a:lnTo>
                    <a:pt x="204000" y="469720"/>
                  </a:lnTo>
                  <a:lnTo>
                    <a:pt x="204384" y="475901"/>
                  </a:lnTo>
                  <a:lnTo>
                    <a:pt x="204802" y="482081"/>
                  </a:lnTo>
                  <a:lnTo>
                    <a:pt x="205256" y="488262"/>
                  </a:lnTo>
                  <a:lnTo>
                    <a:pt x="205741" y="494442"/>
                  </a:lnTo>
                  <a:lnTo>
                    <a:pt x="206253" y="500623"/>
                  </a:lnTo>
                  <a:lnTo>
                    <a:pt x="206786" y="506803"/>
                  </a:lnTo>
                  <a:lnTo>
                    <a:pt x="207335" y="512984"/>
                  </a:lnTo>
                  <a:lnTo>
                    <a:pt x="207889" y="519164"/>
                  </a:lnTo>
                  <a:lnTo>
                    <a:pt x="208443" y="525345"/>
                  </a:lnTo>
                  <a:lnTo>
                    <a:pt x="208989" y="531525"/>
                  </a:lnTo>
                  <a:lnTo>
                    <a:pt x="209525" y="537706"/>
                  </a:lnTo>
                  <a:lnTo>
                    <a:pt x="210048" y="543887"/>
                  </a:lnTo>
                  <a:lnTo>
                    <a:pt x="210558" y="550067"/>
                  </a:lnTo>
                  <a:lnTo>
                    <a:pt x="211057" y="556248"/>
                  </a:lnTo>
                  <a:lnTo>
                    <a:pt x="211550" y="562428"/>
                  </a:lnTo>
                  <a:lnTo>
                    <a:pt x="212041" y="568609"/>
                  </a:lnTo>
                  <a:lnTo>
                    <a:pt x="212537" y="574789"/>
                  </a:lnTo>
                  <a:lnTo>
                    <a:pt x="213046" y="580970"/>
                  </a:lnTo>
                  <a:lnTo>
                    <a:pt x="213571" y="587150"/>
                  </a:lnTo>
                  <a:lnTo>
                    <a:pt x="214116" y="593331"/>
                  </a:lnTo>
                  <a:lnTo>
                    <a:pt x="214682" y="599511"/>
                  </a:lnTo>
                  <a:lnTo>
                    <a:pt x="215268" y="605692"/>
                  </a:lnTo>
                  <a:lnTo>
                    <a:pt x="215870" y="611872"/>
                  </a:lnTo>
                  <a:lnTo>
                    <a:pt x="216486" y="618053"/>
                  </a:lnTo>
                  <a:lnTo>
                    <a:pt x="217110" y="624234"/>
                  </a:lnTo>
                  <a:lnTo>
                    <a:pt x="217739" y="630414"/>
                  </a:lnTo>
                  <a:lnTo>
                    <a:pt x="218368" y="636595"/>
                  </a:lnTo>
                  <a:lnTo>
                    <a:pt x="218996" y="642775"/>
                  </a:lnTo>
                  <a:lnTo>
                    <a:pt x="219622" y="648956"/>
                  </a:lnTo>
                  <a:lnTo>
                    <a:pt x="220253" y="655136"/>
                  </a:lnTo>
                  <a:lnTo>
                    <a:pt x="220894" y="661317"/>
                  </a:lnTo>
                  <a:lnTo>
                    <a:pt x="221556" y="667497"/>
                  </a:lnTo>
                  <a:lnTo>
                    <a:pt x="222251" y="673678"/>
                  </a:lnTo>
                  <a:lnTo>
                    <a:pt x="222993" y="679858"/>
                  </a:lnTo>
                  <a:lnTo>
                    <a:pt x="223797" y="686039"/>
                  </a:lnTo>
                  <a:lnTo>
                    <a:pt x="224675" y="692219"/>
                  </a:lnTo>
                  <a:lnTo>
                    <a:pt x="225641" y="698400"/>
                  </a:lnTo>
                  <a:lnTo>
                    <a:pt x="226701" y="704580"/>
                  </a:lnTo>
                  <a:lnTo>
                    <a:pt x="227861" y="710761"/>
                  </a:lnTo>
                  <a:lnTo>
                    <a:pt x="229128" y="716942"/>
                  </a:lnTo>
                  <a:lnTo>
                    <a:pt x="230481" y="723122"/>
                  </a:lnTo>
                  <a:lnTo>
                    <a:pt x="231907" y="729303"/>
                  </a:lnTo>
                  <a:lnTo>
                    <a:pt x="233386" y="735483"/>
                  </a:lnTo>
                  <a:lnTo>
                    <a:pt x="234896" y="741664"/>
                  </a:lnTo>
                  <a:lnTo>
                    <a:pt x="236414" y="747844"/>
                  </a:lnTo>
                  <a:lnTo>
                    <a:pt x="237920" y="754025"/>
                  </a:lnTo>
                  <a:lnTo>
                    <a:pt x="239393" y="760205"/>
                  </a:lnTo>
                  <a:lnTo>
                    <a:pt x="240819" y="766386"/>
                  </a:lnTo>
                  <a:lnTo>
                    <a:pt x="242187" y="772566"/>
                  </a:lnTo>
                  <a:lnTo>
                    <a:pt x="243491" y="778747"/>
                  </a:lnTo>
                  <a:lnTo>
                    <a:pt x="244732" y="784927"/>
                  </a:lnTo>
                  <a:lnTo>
                    <a:pt x="245925" y="791108"/>
                  </a:lnTo>
                  <a:lnTo>
                    <a:pt x="247084" y="797288"/>
                  </a:lnTo>
                  <a:lnTo>
                    <a:pt x="248227" y="803469"/>
                  </a:lnTo>
                  <a:lnTo>
                    <a:pt x="249374" y="809650"/>
                  </a:lnTo>
                  <a:lnTo>
                    <a:pt x="250543" y="815830"/>
                  </a:lnTo>
                  <a:lnTo>
                    <a:pt x="251754" y="822011"/>
                  </a:lnTo>
                  <a:lnTo>
                    <a:pt x="253024" y="828191"/>
                  </a:lnTo>
                  <a:lnTo>
                    <a:pt x="254366" y="834372"/>
                  </a:lnTo>
                  <a:lnTo>
                    <a:pt x="255794" y="840552"/>
                  </a:lnTo>
                  <a:lnTo>
                    <a:pt x="257317" y="846733"/>
                  </a:lnTo>
                  <a:lnTo>
                    <a:pt x="258944" y="852913"/>
                  </a:lnTo>
                  <a:lnTo>
                    <a:pt x="260665" y="859094"/>
                  </a:lnTo>
                  <a:lnTo>
                    <a:pt x="262478" y="865274"/>
                  </a:lnTo>
                  <a:lnTo>
                    <a:pt x="264377" y="871455"/>
                  </a:lnTo>
                  <a:lnTo>
                    <a:pt x="266356" y="877635"/>
                  </a:lnTo>
                  <a:lnTo>
                    <a:pt x="268406" y="883816"/>
                  </a:lnTo>
                  <a:lnTo>
                    <a:pt x="270521" y="889997"/>
                  </a:lnTo>
                  <a:lnTo>
                    <a:pt x="272694" y="896177"/>
                  </a:lnTo>
                  <a:lnTo>
                    <a:pt x="274921" y="902358"/>
                  </a:lnTo>
                  <a:lnTo>
                    <a:pt x="277198" y="908538"/>
                  </a:lnTo>
                  <a:lnTo>
                    <a:pt x="279528" y="914719"/>
                  </a:lnTo>
                  <a:lnTo>
                    <a:pt x="281906" y="920899"/>
                  </a:lnTo>
                  <a:lnTo>
                    <a:pt x="284330" y="927080"/>
                  </a:lnTo>
                  <a:lnTo>
                    <a:pt x="286798" y="933260"/>
                  </a:lnTo>
                  <a:lnTo>
                    <a:pt x="289306" y="939441"/>
                  </a:lnTo>
                  <a:lnTo>
                    <a:pt x="291849" y="945621"/>
                  </a:lnTo>
                  <a:lnTo>
                    <a:pt x="294420" y="951802"/>
                  </a:lnTo>
                  <a:lnTo>
                    <a:pt x="297012" y="957982"/>
                  </a:lnTo>
                  <a:lnTo>
                    <a:pt x="299616" y="964163"/>
                  </a:lnTo>
                  <a:lnTo>
                    <a:pt x="302226" y="970343"/>
                  </a:lnTo>
                  <a:lnTo>
                    <a:pt x="304837" y="976524"/>
                  </a:lnTo>
                  <a:lnTo>
                    <a:pt x="307444" y="982705"/>
                  </a:lnTo>
                  <a:lnTo>
                    <a:pt x="310051" y="988885"/>
                  </a:lnTo>
                  <a:lnTo>
                    <a:pt x="312663" y="995066"/>
                  </a:lnTo>
                  <a:lnTo>
                    <a:pt x="315289" y="1001246"/>
                  </a:lnTo>
                  <a:lnTo>
                    <a:pt x="317938" y="1007427"/>
                  </a:lnTo>
                  <a:lnTo>
                    <a:pt x="320622" y="1013607"/>
                  </a:lnTo>
                  <a:lnTo>
                    <a:pt x="323350" y="1019788"/>
                  </a:lnTo>
                  <a:lnTo>
                    <a:pt x="326131" y="1025968"/>
                  </a:lnTo>
                  <a:lnTo>
                    <a:pt x="328967" y="1032149"/>
                  </a:lnTo>
                  <a:lnTo>
                    <a:pt x="331859" y="1038329"/>
                  </a:lnTo>
                  <a:lnTo>
                    <a:pt x="334801" y="1044510"/>
                  </a:lnTo>
                  <a:lnTo>
                    <a:pt x="337783" y="1050690"/>
                  </a:lnTo>
                  <a:lnTo>
                    <a:pt x="340782" y="1056871"/>
                  </a:lnTo>
                  <a:lnTo>
                    <a:pt x="343779" y="1063051"/>
                  </a:lnTo>
                  <a:lnTo>
                    <a:pt x="346751" y="1069232"/>
                  </a:lnTo>
                  <a:lnTo>
                    <a:pt x="349677" y="1075413"/>
                  </a:lnTo>
                  <a:lnTo>
                    <a:pt x="352539" y="1081593"/>
                  </a:lnTo>
                  <a:lnTo>
                    <a:pt x="355322" y="1087774"/>
                  </a:lnTo>
                  <a:lnTo>
                    <a:pt x="358015" y="1093954"/>
                  </a:lnTo>
                  <a:lnTo>
                    <a:pt x="360614" y="1100135"/>
                  </a:lnTo>
                  <a:lnTo>
                    <a:pt x="363118" y="1106315"/>
                  </a:lnTo>
                  <a:lnTo>
                    <a:pt x="365532" y="1112496"/>
                  </a:lnTo>
                  <a:lnTo>
                    <a:pt x="367860" y="1118676"/>
                  </a:lnTo>
                  <a:lnTo>
                    <a:pt x="370122" y="1124857"/>
                  </a:lnTo>
                  <a:lnTo>
                    <a:pt x="372326" y="1131037"/>
                  </a:lnTo>
                  <a:lnTo>
                    <a:pt x="374481" y="1137218"/>
                  </a:lnTo>
                  <a:lnTo>
                    <a:pt x="376588" y="1143398"/>
                  </a:lnTo>
                  <a:lnTo>
                    <a:pt x="378644" y="1149579"/>
                  </a:lnTo>
                  <a:lnTo>
                    <a:pt x="380639" y="1155760"/>
                  </a:lnTo>
                  <a:lnTo>
                    <a:pt x="382558" y="1161940"/>
                  </a:lnTo>
                  <a:lnTo>
                    <a:pt x="384381" y="1168121"/>
                  </a:lnTo>
                  <a:lnTo>
                    <a:pt x="386081" y="1174301"/>
                  </a:lnTo>
                  <a:lnTo>
                    <a:pt x="387624" y="1180482"/>
                  </a:lnTo>
                  <a:lnTo>
                    <a:pt x="388973" y="1186662"/>
                  </a:lnTo>
                  <a:lnTo>
                    <a:pt x="390118" y="1192843"/>
                  </a:lnTo>
                  <a:lnTo>
                    <a:pt x="391042" y="1199023"/>
                  </a:lnTo>
                  <a:lnTo>
                    <a:pt x="391738" y="1205204"/>
                  </a:lnTo>
                  <a:lnTo>
                    <a:pt x="392205" y="1211384"/>
                  </a:lnTo>
                  <a:lnTo>
                    <a:pt x="392454" y="1217565"/>
                  </a:lnTo>
                  <a:lnTo>
                    <a:pt x="392500" y="1223745"/>
                  </a:lnTo>
                  <a:lnTo>
                    <a:pt x="392366" y="1229926"/>
                  </a:lnTo>
                  <a:lnTo>
                    <a:pt x="392080" y="1236106"/>
                  </a:lnTo>
                  <a:lnTo>
                    <a:pt x="391667" y="1242287"/>
                  </a:lnTo>
                  <a:lnTo>
                    <a:pt x="391149" y="1248468"/>
                  </a:lnTo>
                  <a:lnTo>
                    <a:pt x="390549" y="1254648"/>
                  </a:lnTo>
                  <a:lnTo>
                    <a:pt x="389881" y="1260829"/>
                  </a:lnTo>
                  <a:lnTo>
                    <a:pt x="389149" y="1267009"/>
                  </a:lnTo>
                  <a:lnTo>
                    <a:pt x="388345" y="1273190"/>
                  </a:lnTo>
                  <a:lnTo>
                    <a:pt x="387457" y="1279370"/>
                  </a:lnTo>
                  <a:lnTo>
                    <a:pt x="386470" y="1285551"/>
                  </a:lnTo>
                  <a:lnTo>
                    <a:pt x="385365" y="1291731"/>
                  </a:lnTo>
                  <a:lnTo>
                    <a:pt x="384124" y="1297912"/>
                  </a:lnTo>
                  <a:lnTo>
                    <a:pt x="382732" y="1304092"/>
                  </a:lnTo>
                  <a:lnTo>
                    <a:pt x="381179" y="1310273"/>
                  </a:lnTo>
                  <a:lnTo>
                    <a:pt x="379448" y="1316453"/>
                  </a:lnTo>
                  <a:lnTo>
                    <a:pt x="377553" y="1322634"/>
                  </a:lnTo>
                  <a:lnTo>
                    <a:pt x="375508" y="1328814"/>
                  </a:lnTo>
                  <a:lnTo>
                    <a:pt x="373327" y="1334995"/>
                  </a:lnTo>
                  <a:lnTo>
                    <a:pt x="371025" y="1341176"/>
                  </a:lnTo>
                  <a:lnTo>
                    <a:pt x="368620" y="1347356"/>
                  </a:lnTo>
                  <a:lnTo>
                    <a:pt x="366125" y="1353537"/>
                  </a:lnTo>
                  <a:lnTo>
                    <a:pt x="363552" y="1359717"/>
                  </a:lnTo>
                  <a:lnTo>
                    <a:pt x="360910" y="1365898"/>
                  </a:lnTo>
                  <a:lnTo>
                    <a:pt x="358205" y="1372078"/>
                  </a:lnTo>
                  <a:lnTo>
                    <a:pt x="355440" y="1378259"/>
                  </a:lnTo>
                  <a:lnTo>
                    <a:pt x="352610" y="1384439"/>
                  </a:lnTo>
                  <a:lnTo>
                    <a:pt x="349723" y="1390620"/>
                  </a:lnTo>
                  <a:lnTo>
                    <a:pt x="346785" y="1396800"/>
                  </a:lnTo>
                  <a:lnTo>
                    <a:pt x="343803" y="1402981"/>
                  </a:lnTo>
                  <a:lnTo>
                    <a:pt x="340789" y="1409161"/>
                  </a:lnTo>
                  <a:lnTo>
                    <a:pt x="337758" y="1415342"/>
                  </a:lnTo>
                  <a:lnTo>
                    <a:pt x="334729" y="1421523"/>
                  </a:lnTo>
                  <a:lnTo>
                    <a:pt x="331723" y="1427703"/>
                  </a:lnTo>
                  <a:lnTo>
                    <a:pt x="328760" y="1433884"/>
                  </a:lnTo>
                  <a:lnTo>
                    <a:pt x="325860" y="1440064"/>
                  </a:lnTo>
                  <a:lnTo>
                    <a:pt x="323039" y="1446245"/>
                  </a:lnTo>
                  <a:lnTo>
                    <a:pt x="320317" y="1452425"/>
                  </a:lnTo>
                  <a:lnTo>
                    <a:pt x="317689" y="1458606"/>
                  </a:lnTo>
                  <a:lnTo>
                    <a:pt x="315149" y="1464786"/>
                  </a:lnTo>
                  <a:lnTo>
                    <a:pt x="312691" y="1470967"/>
                  </a:lnTo>
                  <a:lnTo>
                    <a:pt x="310301" y="1477147"/>
                  </a:lnTo>
                  <a:lnTo>
                    <a:pt x="307965" y="1483328"/>
                  </a:lnTo>
                  <a:lnTo>
                    <a:pt x="305670" y="1489508"/>
                  </a:lnTo>
                  <a:lnTo>
                    <a:pt x="303403" y="1495689"/>
                  </a:lnTo>
                  <a:lnTo>
                    <a:pt x="301154" y="1501869"/>
                  </a:lnTo>
                  <a:lnTo>
                    <a:pt x="298915" y="1508050"/>
                  </a:lnTo>
                  <a:lnTo>
                    <a:pt x="296684" y="1514231"/>
                  </a:lnTo>
                  <a:lnTo>
                    <a:pt x="294461" y="1520411"/>
                  </a:lnTo>
                  <a:lnTo>
                    <a:pt x="292247" y="1526592"/>
                  </a:lnTo>
                  <a:lnTo>
                    <a:pt x="290047" y="1532772"/>
                  </a:lnTo>
                  <a:lnTo>
                    <a:pt x="287863" y="1538953"/>
                  </a:lnTo>
                  <a:lnTo>
                    <a:pt x="285701" y="1545133"/>
                  </a:lnTo>
                  <a:lnTo>
                    <a:pt x="283563" y="1551314"/>
                  </a:lnTo>
                  <a:lnTo>
                    <a:pt x="281453" y="1557494"/>
                  </a:lnTo>
                  <a:lnTo>
                    <a:pt x="279375" y="1563675"/>
                  </a:lnTo>
                  <a:lnTo>
                    <a:pt x="277331" y="1569855"/>
                  </a:lnTo>
                  <a:lnTo>
                    <a:pt x="275325" y="1576036"/>
                  </a:lnTo>
                  <a:lnTo>
                    <a:pt x="273364" y="1582216"/>
                  </a:lnTo>
                  <a:lnTo>
                    <a:pt x="271452" y="1588397"/>
                  </a:lnTo>
                  <a:lnTo>
                    <a:pt x="269590" y="1594577"/>
                  </a:lnTo>
                  <a:lnTo>
                    <a:pt x="267779" y="1600758"/>
                  </a:lnTo>
                  <a:lnTo>
                    <a:pt x="266020" y="1606939"/>
                  </a:lnTo>
                  <a:lnTo>
                    <a:pt x="264315" y="1613119"/>
                  </a:lnTo>
                  <a:lnTo>
                    <a:pt x="262660" y="1619300"/>
                  </a:lnTo>
                  <a:lnTo>
                    <a:pt x="261056" y="1625480"/>
                  </a:lnTo>
                  <a:lnTo>
                    <a:pt x="259498" y="1631661"/>
                  </a:lnTo>
                  <a:lnTo>
                    <a:pt x="257986" y="1637841"/>
                  </a:lnTo>
                  <a:lnTo>
                    <a:pt x="256516" y="1644022"/>
                  </a:lnTo>
                  <a:lnTo>
                    <a:pt x="255089" y="1650202"/>
                  </a:lnTo>
                  <a:lnTo>
                    <a:pt x="253701" y="1656383"/>
                  </a:lnTo>
                  <a:lnTo>
                    <a:pt x="252350" y="1662563"/>
                  </a:lnTo>
                  <a:lnTo>
                    <a:pt x="251034" y="1668744"/>
                  </a:lnTo>
                  <a:lnTo>
                    <a:pt x="249752" y="1674924"/>
                  </a:lnTo>
                  <a:lnTo>
                    <a:pt x="248502" y="1681105"/>
                  </a:lnTo>
                  <a:lnTo>
                    <a:pt x="247282" y="1687286"/>
                  </a:lnTo>
                  <a:lnTo>
                    <a:pt x="246091" y="1693466"/>
                  </a:lnTo>
                  <a:lnTo>
                    <a:pt x="244927" y="1699647"/>
                  </a:lnTo>
                  <a:lnTo>
                    <a:pt x="243789" y="1705827"/>
                  </a:lnTo>
                  <a:lnTo>
                    <a:pt x="242678" y="1712008"/>
                  </a:lnTo>
                  <a:lnTo>
                    <a:pt x="241596" y="1718188"/>
                  </a:lnTo>
                  <a:lnTo>
                    <a:pt x="240545" y="1724369"/>
                  </a:lnTo>
                  <a:lnTo>
                    <a:pt x="239525" y="1730549"/>
                  </a:lnTo>
                  <a:lnTo>
                    <a:pt x="238540" y="1736730"/>
                  </a:lnTo>
                  <a:lnTo>
                    <a:pt x="237593" y="1742910"/>
                  </a:lnTo>
                  <a:lnTo>
                    <a:pt x="236686" y="1749091"/>
                  </a:lnTo>
                  <a:lnTo>
                    <a:pt x="235820" y="1755271"/>
                  </a:lnTo>
                  <a:lnTo>
                    <a:pt x="234996" y="1761452"/>
                  </a:lnTo>
                  <a:lnTo>
                    <a:pt x="234214" y="1767632"/>
                  </a:lnTo>
                  <a:lnTo>
                    <a:pt x="233472" y="1773813"/>
                  </a:lnTo>
                  <a:lnTo>
                    <a:pt x="232770" y="1779994"/>
                  </a:lnTo>
                  <a:lnTo>
                    <a:pt x="232108" y="1786174"/>
                  </a:lnTo>
                  <a:lnTo>
                    <a:pt x="231481" y="1792355"/>
                  </a:lnTo>
                  <a:lnTo>
                    <a:pt x="230889" y="1798535"/>
                  </a:lnTo>
                  <a:lnTo>
                    <a:pt x="230329" y="1804716"/>
                  </a:lnTo>
                  <a:lnTo>
                    <a:pt x="229804" y="1810896"/>
                  </a:lnTo>
                  <a:lnTo>
                    <a:pt x="229311" y="1817077"/>
                  </a:lnTo>
                  <a:lnTo>
                    <a:pt x="228851" y="1823257"/>
                  </a:lnTo>
                  <a:lnTo>
                    <a:pt x="228423" y="1829438"/>
                  </a:lnTo>
                  <a:lnTo>
                    <a:pt x="228025" y="1835618"/>
                  </a:lnTo>
                  <a:lnTo>
                    <a:pt x="227651" y="1841799"/>
                  </a:lnTo>
                  <a:lnTo>
                    <a:pt x="227298" y="1847979"/>
                  </a:lnTo>
                  <a:lnTo>
                    <a:pt x="226959" y="1854160"/>
                  </a:lnTo>
                  <a:lnTo>
                    <a:pt x="226624" y="1860340"/>
                  </a:lnTo>
                  <a:lnTo>
                    <a:pt x="226286" y="1866521"/>
                  </a:lnTo>
                  <a:lnTo>
                    <a:pt x="225939" y="1872702"/>
                  </a:lnTo>
                  <a:lnTo>
                    <a:pt x="225577" y="1878882"/>
                  </a:lnTo>
                  <a:lnTo>
                    <a:pt x="225197" y="1885063"/>
                  </a:lnTo>
                  <a:lnTo>
                    <a:pt x="224797" y="1891243"/>
                  </a:lnTo>
                  <a:lnTo>
                    <a:pt x="224376" y="1897424"/>
                  </a:lnTo>
                  <a:lnTo>
                    <a:pt x="223936" y="1903604"/>
                  </a:lnTo>
                  <a:lnTo>
                    <a:pt x="223477" y="1909785"/>
                  </a:lnTo>
                  <a:lnTo>
                    <a:pt x="223003" y="1915965"/>
                  </a:lnTo>
                  <a:lnTo>
                    <a:pt x="222515" y="1922146"/>
                  </a:lnTo>
                  <a:lnTo>
                    <a:pt x="222017" y="1928326"/>
                  </a:lnTo>
                  <a:lnTo>
                    <a:pt x="221512" y="1934507"/>
                  </a:lnTo>
                  <a:lnTo>
                    <a:pt x="221002" y="1940687"/>
                  </a:lnTo>
                  <a:lnTo>
                    <a:pt x="220491" y="1946868"/>
                  </a:lnTo>
                  <a:lnTo>
                    <a:pt x="219981" y="1953048"/>
                  </a:lnTo>
                  <a:lnTo>
                    <a:pt x="219477" y="1959229"/>
                  </a:lnTo>
                  <a:lnTo>
                    <a:pt x="218983" y="1965410"/>
                  </a:lnTo>
                  <a:lnTo>
                    <a:pt x="218506" y="1971590"/>
                  </a:lnTo>
                  <a:lnTo>
                    <a:pt x="218051" y="1977771"/>
                  </a:lnTo>
                  <a:lnTo>
                    <a:pt x="217626" y="1983951"/>
                  </a:lnTo>
                  <a:lnTo>
                    <a:pt x="217236" y="1990132"/>
                  </a:lnTo>
                  <a:lnTo>
                    <a:pt x="216885" y="1996312"/>
                  </a:lnTo>
                  <a:lnTo>
                    <a:pt x="216575" y="2002493"/>
                  </a:lnTo>
                  <a:lnTo>
                    <a:pt x="216308" y="2008673"/>
                  </a:lnTo>
                  <a:lnTo>
                    <a:pt x="216083" y="2014854"/>
                  </a:lnTo>
                  <a:lnTo>
                    <a:pt x="215899" y="2021034"/>
                  </a:lnTo>
                  <a:lnTo>
                    <a:pt x="215753" y="2027215"/>
                  </a:lnTo>
                  <a:lnTo>
                    <a:pt x="215641" y="2033395"/>
                  </a:lnTo>
                  <a:lnTo>
                    <a:pt x="215559" y="2039576"/>
                  </a:lnTo>
                  <a:lnTo>
                    <a:pt x="215502" y="2045757"/>
                  </a:lnTo>
                  <a:lnTo>
                    <a:pt x="215466" y="2051937"/>
                  </a:lnTo>
                  <a:lnTo>
                    <a:pt x="215444" y="2058118"/>
                  </a:lnTo>
                  <a:lnTo>
                    <a:pt x="215432" y="2064298"/>
                  </a:lnTo>
                  <a:lnTo>
                    <a:pt x="215424" y="2070479"/>
                  </a:lnTo>
                  <a:lnTo>
                    <a:pt x="215416" y="2076659"/>
                  </a:lnTo>
                  <a:lnTo>
                    <a:pt x="215405" y="2082840"/>
                  </a:lnTo>
                  <a:lnTo>
                    <a:pt x="215387" y="2089020"/>
                  </a:lnTo>
                  <a:lnTo>
                    <a:pt x="215358" y="2095201"/>
                  </a:lnTo>
                  <a:lnTo>
                    <a:pt x="215314" y="2101381"/>
                  </a:lnTo>
                  <a:lnTo>
                    <a:pt x="215254" y="2107562"/>
                  </a:lnTo>
                  <a:lnTo>
                    <a:pt x="215173" y="2113742"/>
                  </a:lnTo>
                  <a:lnTo>
                    <a:pt x="215068" y="2119923"/>
                  </a:lnTo>
                  <a:lnTo>
                    <a:pt x="214939" y="2126103"/>
                  </a:lnTo>
                  <a:lnTo>
                    <a:pt x="214786" y="2132284"/>
                  </a:lnTo>
                  <a:lnTo>
                    <a:pt x="214608" y="2138465"/>
                  </a:lnTo>
                  <a:lnTo>
                    <a:pt x="214407" y="2144645"/>
                  </a:lnTo>
                  <a:lnTo>
                    <a:pt x="214184" y="2150826"/>
                  </a:lnTo>
                  <a:lnTo>
                    <a:pt x="213942" y="2157006"/>
                  </a:lnTo>
                  <a:lnTo>
                    <a:pt x="213685" y="2163187"/>
                  </a:lnTo>
                  <a:lnTo>
                    <a:pt x="213417" y="2169367"/>
                  </a:lnTo>
                  <a:lnTo>
                    <a:pt x="213143" y="2175548"/>
                  </a:lnTo>
                  <a:lnTo>
                    <a:pt x="212868" y="2181728"/>
                  </a:lnTo>
                  <a:lnTo>
                    <a:pt x="212599" y="2187909"/>
                  </a:lnTo>
                  <a:lnTo>
                    <a:pt x="212340" y="2194089"/>
                  </a:lnTo>
                  <a:lnTo>
                    <a:pt x="212096" y="2200270"/>
                  </a:lnTo>
                  <a:lnTo>
                    <a:pt x="211870" y="2206450"/>
                  </a:lnTo>
                  <a:lnTo>
                    <a:pt x="211662" y="2212631"/>
                  </a:lnTo>
                  <a:lnTo>
                    <a:pt x="211474" y="2218811"/>
                  </a:lnTo>
                  <a:lnTo>
                    <a:pt x="211304" y="2224992"/>
                  </a:lnTo>
                  <a:lnTo>
                    <a:pt x="211149" y="2231173"/>
                  </a:lnTo>
                  <a:lnTo>
                    <a:pt x="211006" y="2237353"/>
                  </a:lnTo>
                  <a:lnTo>
                    <a:pt x="210871" y="2243534"/>
                  </a:lnTo>
                  <a:lnTo>
                    <a:pt x="210739" y="2249714"/>
                  </a:lnTo>
                  <a:lnTo>
                    <a:pt x="210606" y="2255895"/>
                  </a:lnTo>
                  <a:lnTo>
                    <a:pt x="210468" y="2262075"/>
                  </a:lnTo>
                  <a:lnTo>
                    <a:pt x="210326" y="2268256"/>
                  </a:lnTo>
                  <a:lnTo>
                    <a:pt x="210179" y="2274436"/>
                  </a:lnTo>
                  <a:lnTo>
                    <a:pt x="210030" y="2280617"/>
                  </a:lnTo>
                  <a:lnTo>
                    <a:pt x="209883" y="2286797"/>
                  </a:lnTo>
                  <a:lnTo>
                    <a:pt x="209743" y="2292978"/>
                  </a:lnTo>
                  <a:lnTo>
                    <a:pt x="209617" y="2299158"/>
                  </a:lnTo>
                  <a:lnTo>
                    <a:pt x="209510" y="2305339"/>
                  </a:lnTo>
                  <a:lnTo>
                    <a:pt x="209429" y="2311520"/>
                  </a:lnTo>
                  <a:lnTo>
                    <a:pt x="209382" y="2317700"/>
                  </a:lnTo>
                  <a:lnTo>
                    <a:pt x="209370" y="2323881"/>
                  </a:lnTo>
                  <a:lnTo>
                    <a:pt x="209393" y="2330061"/>
                  </a:lnTo>
                  <a:lnTo>
                    <a:pt x="209450" y="2336242"/>
                  </a:lnTo>
                  <a:lnTo>
                    <a:pt x="209539" y="2342422"/>
                  </a:lnTo>
                  <a:lnTo>
                    <a:pt x="209655" y="2348603"/>
                  </a:lnTo>
                  <a:lnTo>
                    <a:pt x="209792" y="2354783"/>
                  </a:lnTo>
                  <a:lnTo>
                    <a:pt x="209946" y="2360964"/>
                  </a:lnTo>
                  <a:lnTo>
                    <a:pt x="210113" y="2367144"/>
                  </a:lnTo>
                  <a:lnTo>
                    <a:pt x="210288" y="2373325"/>
                  </a:lnTo>
                  <a:lnTo>
                    <a:pt x="210470" y="2379505"/>
                  </a:lnTo>
                  <a:lnTo>
                    <a:pt x="210664" y="2385686"/>
                  </a:lnTo>
                  <a:lnTo>
                    <a:pt x="210874" y="2391866"/>
                  </a:lnTo>
                  <a:lnTo>
                    <a:pt x="211112" y="2398047"/>
                  </a:lnTo>
                  <a:lnTo>
                    <a:pt x="211391" y="2404228"/>
                  </a:lnTo>
                  <a:lnTo>
                    <a:pt x="211729" y="2410408"/>
                  </a:lnTo>
                  <a:lnTo>
                    <a:pt x="212147" y="2416589"/>
                  </a:lnTo>
                  <a:lnTo>
                    <a:pt x="212667" y="2422769"/>
                  </a:lnTo>
                  <a:lnTo>
                    <a:pt x="213311" y="2428950"/>
                  </a:lnTo>
                  <a:lnTo>
                    <a:pt x="214099" y="2435130"/>
                  </a:lnTo>
                  <a:lnTo>
                    <a:pt x="215047" y="2441311"/>
                  </a:lnTo>
                  <a:lnTo>
                    <a:pt x="216165" y="2447491"/>
                  </a:lnTo>
                  <a:lnTo>
                    <a:pt x="217468" y="2453672"/>
                  </a:lnTo>
                  <a:lnTo>
                    <a:pt x="218922" y="2459852"/>
                  </a:lnTo>
                  <a:lnTo>
                    <a:pt x="220496" y="2466033"/>
                  </a:lnTo>
                  <a:lnTo>
                    <a:pt x="222147" y="2472213"/>
                  </a:lnTo>
                  <a:lnTo>
                    <a:pt x="223822" y="2478394"/>
                  </a:lnTo>
                  <a:lnTo>
                    <a:pt x="225462" y="2484574"/>
                  </a:lnTo>
                  <a:lnTo>
                    <a:pt x="227003" y="2490755"/>
                  </a:lnTo>
                  <a:lnTo>
                    <a:pt x="228385" y="2496936"/>
                  </a:lnTo>
                  <a:lnTo>
                    <a:pt x="229551" y="2503116"/>
                  </a:lnTo>
                  <a:lnTo>
                    <a:pt x="230460" y="2509297"/>
                  </a:lnTo>
                  <a:lnTo>
                    <a:pt x="231076" y="2515477"/>
                  </a:lnTo>
                  <a:lnTo>
                    <a:pt x="231366" y="2521658"/>
                  </a:lnTo>
                  <a:lnTo>
                    <a:pt x="231368" y="2527838"/>
                  </a:lnTo>
                  <a:lnTo>
                    <a:pt x="231108" y="2534019"/>
                  </a:lnTo>
                  <a:lnTo>
                    <a:pt x="230621" y="2540199"/>
                  </a:lnTo>
                  <a:lnTo>
                    <a:pt x="229950" y="2546380"/>
                  </a:lnTo>
                  <a:lnTo>
                    <a:pt x="229140" y="2552560"/>
                  </a:lnTo>
                  <a:lnTo>
                    <a:pt x="228232" y="2558741"/>
                  </a:lnTo>
                  <a:lnTo>
                    <a:pt x="227265" y="2564921"/>
                  </a:lnTo>
                  <a:lnTo>
                    <a:pt x="226272" y="2571102"/>
                  </a:lnTo>
                  <a:lnTo>
                    <a:pt x="225277" y="2577283"/>
                  </a:lnTo>
                  <a:lnTo>
                    <a:pt x="224299" y="2583463"/>
                  </a:lnTo>
                  <a:lnTo>
                    <a:pt x="223350" y="2589644"/>
                  </a:lnTo>
                  <a:lnTo>
                    <a:pt x="222431" y="2595824"/>
                  </a:lnTo>
                  <a:lnTo>
                    <a:pt x="221541" y="2602005"/>
                  </a:lnTo>
                  <a:lnTo>
                    <a:pt x="220678" y="2608185"/>
                  </a:lnTo>
                  <a:lnTo>
                    <a:pt x="219837" y="2614366"/>
                  </a:lnTo>
                  <a:lnTo>
                    <a:pt x="219015" y="2620546"/>
                  </a:lnTo>
                  <a:lnTo>
                    <a:pt x="218207" y="2626727"/>
                  </a:lnTo>
                  <a:lnTo>
                    <a:pt x="217409" y="2632907"/>
                  </a:lnTo>
                  <a:lnTo>
                    <a:pt x="216618" y="2639088"/>
                  </a:lnTo>
                  <a:lnTo>
                    <a:pt x="215831" y="2645268"/>
                  </a:lnTo>
                  <a:lnTo>
                    <a:pt x="215045" y="2651449"/>
                  </a:lnTo>
                  <a:lnTo>
                    <a:pt x="214261" y="2657629"/>
                  </a:lnTo>
                  <a:lnTo>
                    <a:pt x="213475" y="2663810"/>
                  </a:lnTo>
                  <a:lnTo>
                    <a:pt x="212689" y="2669991"/>
                  </a:lnTo>
                  <a:lnTo>
                    <a:pt x="211902" y="2676171"/>
                  </a:lnTo>
                  <a:lnTo>
                    <a:pt x="211116" y="2682352"/>
                  </a:lnTo>
                  <a:lnTo>
                    <a:pt x="210331" y="2688532"/>
                  </a:lnTo>
                  <a:lnTo>
                    <a:pt x="209551" y="2694713"/>
                  </a:lnTo>
                  <a:lnTo>
                    <a:pt x="208776" y="2700893"/>
                  </a:lnTo>
                  <a:lnTo>
                    <a:pt x="208012" y="2707074"/>
                  </a:lnTo>
                  <a:lnTo>
                    <a:pt x="207260" y="2713254"/>
                  </a:lnTo>
                  <a:lnTo>
                    <a:pt x="206527" y="2719435"/>
                  </a:lnTo>
                  <a:lnTo>
                    <a:pt x="205816" y="2725615"/>
                  </a:lnTo>
                  <a:lnTo>
                    <a:pt x="205128" y="2731796"/>
                  </a:lnTo>
                  <a:lnTo>
                    <a:pt x="204468" y="2737976"/>
                  </a:lnTo>
                  <a:lnTo>
                    <a:pt x="203837" y="2744157"/>
                  </a:lnTo>
                  <a:lnTo>
                    <a:pt x="203236" y="2750337"/>
                  </a:lnTo>
                  <a:lnTo>
                    <a:pt x="202666" y="2756518"/>
                  </a:lnTo>
                  <a:lnTo>
                    <a:pt x="202128" y="2762699"/>
                  </a:lnTo>
                  <a:lnTo>
                    <a:pt x="201622" y="2768879"/>
                  </a:lnTo>
                  <a:lnTo>
                    <a:pt x="201148" y="2775060"/>
                  </a:lnTo>
                  <a:lnTo>
                    <a:pt x="200704" y="2781240"/>
                  </a:lnTo>
                  <a:lnTo>
                    <a:pt x="200295" y="2787421"/>
                  </a:lnTo>
                  <a:lnTo>
                    <a:pt x="199917" y="2793601"/>
                  </a:lnTo>
                  <a:lnTo>
                    <a:pt x="199569" y="2799782"/>
                  </a:lnTo>
                  <a:lnTo>
                    <a:pt x="199250" y="2805962"/>
                  </a:lnTo>
                  <a:lnTo>
                    <a:pt x="198960" y="2812143"/>
                  </a:lnTo>
                  <a:lnTo>
                    <a:pt x="198698" y="2818323"/>
                  </a:lnTo>
                  <a:lnTo>
                    <a:pt x="198462" y="2824504"/>
                  </a:lnTo>
                  <a:lnTo>
                    <a:pt x="198251" y="2830684"/>
                  </a:lnTo>
                  <a:lnTo>
                    <a:pt x="198062" y="2836865"/>
                  </a:lnTo>
                  <a:lnTo>
                    <a:pt x="197893" y="2843046"/>
                  </a:lnTo>
                  <a:lnTo>
                    <a:pt x="197742" y="2849226"/>
                  </a:lnTo>
                  <a:lnTo>
                    <a:pt x="197607" y="2855407"/>
                  </a:lnTo>
                  <a:lnTo>
                    <a:pt x="197484" y="2861587"/>
                  </a:lnTo>
                  <a:lnTo>
                    <a:pt x="197372" y="2867768"/>
                  </a:lnTo>
                  <a:lnTo>
                    <a:pt x="197269" y="2873948"/>
                  </a:lnTo>
                  <a:lnTo>
                    <a:pt x="197175" y="2880129"/>
                  </a:lnTo>
                  <a:lnTo>
                    <a:pt x="197088" y="2886309"/>
                  </a:lnTo>
                  <a:lnTo>
                    <a:pt x="197009" y="2892490"/>
                  </a:lnTo>
                  <a:lnTo>
                    <a:pt x="196937" y="2898670"/>
                  </a:lnTo>
                  <a:lnTo>
                    <a:pt x="196872" y="2904851"/>
                  </a:lnTo>
                  <a:lnTo>
                    <a:pt x="196815" y="2911031"/>
                  </a:lnTo>
                  <a:lnTo>
                    <a:pt x="196765" y="2917212"/>
                  </a:lnTo>
                  <a:lnTo>
                    <a:pt x="196723" y="2923392"/>
                  </a:lnTo>
                  <a:lnTo>
                    <a:pt x="196687" y="2929573"/>
                  </a:lnTo>
                  <a:lnTo>
                    <a:pt x="196656" y="2935754"/>
                  </a:lnTo>
                  <a:lnTo>
                    <a:pt x="196630" y="2941934"/>
                  </a:lnTo>
                  <a:lnTo>
                    <a:pt x="196608" y="2948115"/>
                  </a:lnTo>
                  <a:lnTo>
                    <a:pt x="196588" y="2954295"/>
                  </a:lnTo>
                  <a:lnTo>
                    <a:pt x="196571" y="2960476"/>
                  </a:lnTo>
                  <a:lnTo>
                    <a:pt x="196555" y="2966656"/>
                  </a:lnTo>
                  <a:lnTo>
                    <a:pt x="196540" y="2972837"/>
                  </a:lnTo>
                  <a:lnTo>
                    <a:pt x="196524" y="2979017"/>
                  </a:lnTo>
                  <a:lnTo>
                    <a:pt x="196508" y="2985198"/>
                  </a:lnTo>
                  <a:lnTo>
                    <a:pt x="196492" y="2991378"/>
                  </a:lnTo>
                  <a:lnTo>
                    <a:pt x="196474" y="2997559"/>
                  </a:lnTo>
                  <a:lnTo>
                    <a:pt x="196457" y="3003739"/>
                  </a:lnTo>
                  <a:lnTo>
                    <a:pt x="196439" y="3009920"/>
                  </a:lnTo>
                  <a:lnTo>
                    <a:pt x="196421" y="3016100"/>
                  </a:lnTo>
                  <a:lnTo>
                    <a:pt x="196404" y="3022281"/>
                  </a:lnTo>
                  <a:lnTo>
                    <a:pt x="196388" y="3028462"/>
                  </a:lnTo>
                  <a:lnTo>
                    <a:pt x="196374" y="3034642"/>
                  </a:lnTo>
                  <a:lnTo>
                    <a:pt x="196361" y="3040823"/>
                  </a:lnTo>
                  <a:lnTo>
                    <a:pt x="196350" y="3047003"/>
                  </a:lnTo>
                  <a:lnTo>
                    <a:pt x="196343" y="3053184"/>
                  </a:lnTo>
                  <a:lnTo>
                    <a:pt x="196337" y="3059364"/>
                  </a:lnTo>
                  <a:lnTo>
                    <a:pt x="196335" y="3065545"/>
                  </a:lnTo>
                  <a:lnTo>
                    <a:pt x="196334" y="3071725"/>
                  </a:lnTo>
                  <a:lnTo>
                    <a:pt x="196335" y="3077906"/>
                  </a:lnTo>
                  <a:lnTo>
                    <a:pt x="196338" y="3084086"/>
                  </a:lnTo>
                  <a:lnTo>
                    <a:pt x="196342" y="3090267"/>
                  </a:lnTo>
                  <a:lnTo>
                    <a:pt x="196346" y="3096447"/>
                  </a:lnTo>
                  <a:lnTo>
                    <a:pt x="196350" y="3102628"/>
                  </a:lnTo>
                  <a:lnTo>
                    <a:pt x="196355" y="3108809"/>
                  </a:lnTo>
                  <a:lnTo>
                    <a:pt x="196358" y="3114989"/>
                  </a:lnTo>
                  <a:lnTo>
                    <a:pt x="196361" y="3121170"/>
                  </a:lnTo>
                  <a:lnTo>
                    <a:pt x="196362" y="3127350"/>
                  </a:lnTo>
                  <a:lnTo>
                    <a:pt x="196362" y="3133531"/>
                  </a:lnTo>
                  <a:lnTo>
                    <a:pt x="196361" y="3139711"/>
                  </a:lnTo>
                  <a:lnTo>
                    <a:pt x="196358" y="3145892"/>
                  </a:lnTo>
                  <a:lnTo>
                    <a:pt x="196354" y="3152072"/>
                  </a:lnTo>
                  <a:lnTo>
                    <a:pt x="196349" y="3158253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2" name="tx42">
              <a:extLst>
                <a:ext uri="{FF2B5EF4-FFF2-40B4-BE49-F238E27FC236}">
                  <a16:creationId xmlns:a16="http://schemas.microsoft.com/office/drawing/2014/main" id="{40285AA5-C923-3F54-B6B7-7FEA1611B353}"/>
                </a:ext>
              </a:extLst>
            </p:cNvPr>
            <p:cNvSpPr/>
            <p:nvPr/>
          </p:nvSpPr>
          <p:spPr>
            <a:xfrm>
              <a:off x="2843838" y="7036757"/>
              <a:ext cx="158092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-4</a:t>
              </a:r>
            </a:p>
          </p:txBody>
        </p:sp>
        <p:sp>
          <p:nvSpPr>
            <p:cNvPr id="413" name="tx43">
              <a:extLst>
                <a:ext uri="{FF2B5EF4-FFF2-40B4-BE49-F238E27FC236}">
                  <a16:creationId xmlns:a16="http://schemas.microsoft.com/office/drawing/2014/main" id="{A3646BB8-BE4A-D7E3-B45F-1FE2EDB856D6}"/>
                </a:ext>
              </a:extLst>
            </p:cNvPr>
            <p:cNvSpPr/>
            <p:nvPr/>
          </p:nvSpPr>
          <p:spPr>
            <a:xfrm>
              <a:off x="2843838" y="6040832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414" name="tx44">
              <a:extLst>
                <a:ext uri="{FF2B5EF4-FFF2-40B4-BE49-F238E27FC236}">
                  <a16:creationId xmlns:a16="http://schemas.microsoft.com/office/drawing/2014/main" id="{E589CAA8-1BD5-3EA6-7439-F9602C705BD3}"/>
                </a:ext>
              </a:extLst>
            </p:cNvPr>
            <p:cNvSpPr/>
            <p:nvPr/>
          </p:nvSpPr>
          <p:spPr>
            <a:xfrm>
              <a:off x="2903046" y="5042043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415" name="tx45">
              <a:extLst>
                <a:ext uri="{FF2B5EF4-FFF2-40B4-BE49-F238E27FC236}">
                  <a16:creationId xmlns:a16="http://schemas.microsoft.com/office/drawing/2014/main" id="{C842FC84-2A90-D8E6-98DB-6B2657B3B354}"/>
                </a:ext>
              </a:extLst>
            </p:cNvPr>
            <p:cNvSpPr/>
            <p:nvPr/>
          </p:nvSpPr>
          <p:spPr>
            <a:xfrm>
              <a:off x="2903046" y="4049157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416" name="pl46">
              <a:extLst>
                <a:ext uri="{FF2B5EF4-FFF2-40B4-BE49-F238E27FC236}">
                  <a16:creationId xmlns:a16="http://schemas.microsoft.com/office/drawing/2014/main" id="{136E1004-791B-8BC4-8FE2-D79204E5DBDE}"/>
                </a:ext>
              </a:extLst>
            </p:cNvPr>
            <p:cNvSpPr/>
            <p:nvPr/>
          </p:nvSpPr>
          <p:spPr>
            <a:xfrm>
              <a:off x="3029766" y="7097659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7" name="pl47">
              <a:extLst>
                <a:ext uri="{FF2B5EF4-FFF2-40B4-BE49-F238E27FC236}">
                  <a16:creationId xmlns:a16="http://schemas.microsoft.com/office/drawing/2014/main" id="{571E3705-2899-B522-2690-9B6324E539DB}"/>
                </a:ext>
              </a:extLst>
            </p:cNvPr>
            <p:cNvSpPr/>
            <p:nvPr/>
          </p:nvSpPr>
          <p:spPr>
            <a:xfrm>
              <a:off x="3029766" y="6101821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8" name="pl48">
              <a:extLst>
                <a:ext uri="{FF2B5EF4-FFF2-40B4-BE49-F238E27FC236}">
                  <a16:creationId xmlns:a16="http://schemas.microsoft.com/office/drawing/2014/main" id="{8D7B721B-CB81-1EDA-4D02-60D6B53D7FC5}"/>
                </a:ext>
              </a:extLst>
            </p:cNvPr>
            <p:cNvSpPr/>
            <p:nvPr/>
          </p:nvSpPr>
          <p:spPr>
            <a:xfrm>
              <a:off x="3029766" y="5105983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9" name="pl49">
              <a:extLst>
                <a:ext uri="{FF2B5EF4-FFF2-40B4-BE49-F238E27FC236}">
                  <a16:creationId xmlns:a16="http://schemas.microsoft.com/office/drawing/2014/main" id="{32D14470-E9C7-1534-64D7-375FC1546558}"/>
                </a:ext>
              </a:extLst>
            </p:cNvPr>
            <p:cNvSpPr/>
            <p:nvPr/>
          </p:nvSpPr>
          <p:spPr>
            <a:xfrm>
              <a:off x="3029766" y="4110145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0" name="pl50">
              <a:extLst>
                <a:ext uri="{FF2B5EF4-FFF2-40B4-BE49-F238E27FC236}">
                  <a16:creationId xmlns:a16="http://schemas.microsoft.com/office/drawing/2014/main" id="{FDE18F89-75C1-2C30-900C-EF8679FF48A6}"/>
                </a:ext>
              </a:extLst>
            </p:cNvPr>
            <p:cNvSpPr/>
            <p:nvPr/>
          </p:nvSpPr>
          <p:spPr>
            <a:xfrm>
              <a:off x="338262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1" name="pl51">
              <a:extLst>
                <a:ext uri="{FF2B5EF4-FFF2-40B4-BE49-F238E27FC236}">
                  <a16:creationId xmlns:a16="http://schemas.microsoft.com/office/drawing/2014/main" id="{2A965B4F-4352-2D76-29C7-E74545D131FE}"/>
                </a:ext>
              </a:extLst>
            </p:cNvPr>
            <p:cNvSpPr/>
            <p:nvPr/>
          </p:nvSpPr>
          <p:spPr>
            <a:xfrm>
              <a:off x="391273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2" name="pl52">
              <a:extLst>
                <a:ext uri="{FF2B5EF4-FFF2-40B4-BE49-F238E27FC236}">
                  <a16:creationId xmlns:a16="http://schemas.microsoft.com/office/drawing/2014/main" id="{17F7DBF8-D775-A0C9-629B-1DD72BEC9C83}"/>
                </a:ext>
              </a:extLst>
            </p:cNvPr>
            <p:cNvSpPr/>
            <p:nvPr/>
          </p:nvSpPr>
          <p:spPr>
            <a:xfrm>
              <a:off x="444284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3" name="pl53">
              <a:extLst>
                <a:ext uri="{FF2B5EF4-FFF2-40B4-BE49-F238E27FC236}">
                  <a16:creationId xmlns:a16="http://schemas.microsoft.com/office/drawing/2014/main" id="{AB06B7F9-46FA-1672-632A-F6E4EB6E2823}"/>
                </a:ext>
              </a:extLst>
            </p:cNvPr>
            <p:cNvSpPr/>
            <p:nvPr/>
          </p:nvSpPr>
          <p:spPr>
            <a:xfrm>
              <a:off x="497296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4" name="pl54">
              <a:extLst>
                <a:ext uri="{FF2B5EF4-FFF2-40B4-BE49-F238E27FC236}">
                  <a16:creationId xmlns:a16="http://schemas.microsoft.com/office/drawing/2014/main" id="{0297270F-6F77-A390-BC73-F7725CEC2F19}"/>
                </a:ext>
              </a:extLst>
            </p:cNvPr>
            <p:cNvSpPr/>
            <p:nvPr/>
          </p:nvSpPr>
          <p:spPr>
            <a:xfrm>
              <a:off x="550307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5" name="pl55">
              <a:extLst>
                <a:ext uri="{FF2B5EF4-FFF2-40B4-BE49-F238E27FC236}">
                  <a16:creationId xmlns:a16="http://schemas.microsoft.com/office/drawing/2014/main" id="{AF307731-DA23-6CF1-F908-91B0070B1EBF}"/>
                </a:ext>
              </a:extLst>
            </p:cNvPr>
            <p:cNvSpPr/>
            <p:nvPr/>
          </p:nvSpPr>
          <p:spPr>
            <a:xfrm>
              <a:off x="603318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6" name="pl56">
              <a:extLst>
                <a:ext uri="{FF2B5EF4-FFF2-40B4-BE49-F238E27FC236}">
                  <a16:creationId xmlns:a16="http://schemas.microsoft.com/office/drawing/2014/main" id="{AF90C3D1-008E-B465-1D9D-26CDEEC73161}"/>
                </a:ext>
              </a:extLst>
            </p:cNvPr>
            <p:cNvSpPr/>
            <p:nvPr/>
          </p:nvSpPr>
          <p:spPr>
            <a:xfrm>
              <a:off x="656329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7" name="pl57">
              <a:extLst>
                <a:ext uri="{FF2B5EF4-FFF2-40B4-BE49-F238E27FC236}">
                  <a16:creationId xmlns:a16="http://schemas.microsoft.com/office/drawing/2014/main" id="{90AF8C6D-AE6A-16E4-DA7A-A3AA58050A28}"/>
                </a:ext>
              </a:extLst>
            </p:cNvPr>
            <p:cNvSpPr/>
            <p:nvPr/>
          </p:nvSpPr>
          <p:spPr>
            <a:xfrm>
              <a:off x="709340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8" name="pl58">
              <a:extLst>
                <a:ext uri="{FF2B5EF4-FFF2-40B4-BE49-F238E27FC236}">
                  <a16:creationId xmlns:a16="http://schemas.microsoft.com/office/drawing/2014/main" id="{ECB5C21A-F136-F716-797F-3B5517C1BCBA}"/>
                </a:ext>
              </a:extLst>
            </p:cNvPr>
            <p:cNvSpPr/>
            <p:nvPr/>
          </p:nvSpPr>
          <p:spPr>
            <a:xfrm>
              <a:off x="762351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9" name="pl59">
              <a:extLst>
                <a:ext uri="{FF2B5EF4-FFF2-40B4-BE49-F238E27FC236}">
                  <a16:creationId xmlns:a16="http://schemas.microsoft.com/office/drawing/2014/main" id="{A7FB5694-F342-72EC-DB62-C6B57E0517D6}"/>
                </a:ext>
              </a:extLst>
            </p:cNvPr>
            <p:cNvSpPr/>
            <p:nvPr/>
          </p:nvSpPr>
          <p:spPr>
            <a:xfrm>
              <a:off x="815362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0" name="pl60">
              <a:extLst>
                <a:ext uri="{FF2B5EF4-FFF2-40B4-BE49-F238E27FC236}">
                  <a16:creationId xmlns:a16="http://schemas.microsoft.com/office/drawing/2014/main" id="{B72B47E9-8BBB-D5A0-FA88-AB99CE5E9D3F}"/>
                </a:ext>
              </a:extLst>
            </p:cNvPr>
            <p:cNvSpPr/>
            <p:nvPr/>
          </p:nvSpPr>
          <p:spPr>
            <a:xfrm>
              <a:off x="8683736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1" name="pl61">
              <a:extLst>
                <a:ext uri="{FF2B5EF4-FFF2-40B4-BE49-F238E27FC236}">
                  <a16:creationId xmlns:a16="http://schemas.microsoft.com/office/drawing/2014/main" id="{8A07A857-632E-90AB-1DF9-FB5BDD12CCEB}"/>
                </a:ext>
              </a:extLst>
            </p:cNvPr>
            <p:cNvSpPr/>
            <p:nvPr/>
          </p:nvSpPr>
          <p:spPr>
            <a:xfrm>
              <a:off x="921384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2" name="pl62">
              <a:extLst>
                <a:ext uri="{FF2B5EF4-FFF2-40B4-BE49-F238E27FC236}">
                  <a16:creationId xmlns:a16="http://schemas.microsoft.com/office/drawing/2014/main" id="{39F219C2-A535-E84E-F95C-AE8FB2D022A2}"/>
                </a:ext>
              </a:extLst>
            </p:cNvPr>
            <p:cNvSpPr/>
            <p:nvPr/>
          </p:nvSpPr>
          <p:spPr>
            <a:xfrm>
              <a:off x="974395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3" name="pl63">
              <a:extLst>
                <a:ext uri="{FF2B5EF4-FFF2-40B4-BE49-F238E27FC236}">
                  <a16:creationId xmlns:a16="http://schemas.microsoft.com/office/drawing/2014/main" id="{A4CE3444-5EBE-F1AD-E9BA-A53B20876867}"/>
                </a:ext>
              </a:extLst>
            </p:cNvPr>
            <p:cNvSpPr/>
            <p:nvPr/>
          </p:nvSpPr>
          <p:spPr>
            <a:xfrm>
              <a:off x="1027406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34" name="tx64">
              <a:extLst>
                <a:ext uri="{FF2B5EF4-FFF2-40B4-BE49-F238E27FC236}">
                  <a16:creationId xmlns:a16="http://schemas.microsoft.com/office/drawing/2014/main" id="{F3F1A437-0162-27E6-18F7-93847E83C76B}"/>
                </a:ext>
              </a:extLst>
            </p:cNvPr>
            <p:cNvSpPr/>
            <p:nvPr/>
          </p:nvSpPr>
          <p:spPr>
            <a:xfrm>
              <a:off x="2438846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H3K27ac.regress.H4.c1</a:t>
              </a:r>
            </a:p>
          </p:txBody>
        </p:sp>
        <p:sp>
          <p:nvSpPr>
            <p:cNvPr id="435" name="tx65">
              <a:extLst>
                <a:ext uri="{FF2B5EF4-FFF2-40B4-BE49-F238E27FC236}">
                  <a16:creationId xmlns:a16="http://schemas.microsoft.com/office/drawing/2014/main" id="{DAADDB58-036F-51AB-7796-E9B1FBBCC50D}"/>
                </a:ext>
              </a:extLst>
            </p:cNvPr>
            <p:cNvSpPr/>
            <p:nvPr/>
          </p:nvSpPr>
          <p:spPr>
            <a:xfrm>
              <a:off x="2968957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H3K27ac.regress.H4.c7</a:t>
              </a:r>
            </a:p>
          </p:txBody>
        </p:sp>
        <p:sp>
          <p:nvSpPr>
            <p:cNvPr id="436" name="tx66">
              <a:extLst>
                <a:ext uri="{FF2B5EF4-FFF2-40B4-BE49-F238E27FC236}">
                  <a16:creationId xmlns:a16="http://schemas.microsoft.com/office/drawing/2014/main" id="{398687CA-B1DE-EFBA-AFF3-A50C5197BEA7}"/>
                </a:ext>
              </a:extLst>
            </p:cNvPr>
            <p:cNvSpPr/>
            <p:nvPr/>
          </p:nvSpPr>
          <p:spPr>
            <a:xfrm>
              <a:off x="3499068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H3K27ac.regress.H4.c3</a:t>
              </a:r>
            </a:p>
          </p:txBody>
        </p:sp>
        <p:sp>
          <p:nvSpPr>
            <p:cNvPr id="437" name="tx67">
              <a:extLst>
                <a:ext uri="{FF2B5EF4-FFF2-40B4-BE49-F238E27FC236}">
                  <a16:creationId xmlns:a16="http://schemas.microsoft.com/office/drawing/2014/main" id="{D4B3383C-1B72-E00C-643E-1E522A2340BF}"/>
                </a:ext>
              </a:extLst>
            </p:cNvPr>
            <p:cNvSpPr/>
            <p:nvPr/>
          </p:nvSpPr>
          <p:spPr>
            <a:xfrm>
              <a:off x="4029179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H3K27ac.regress.H4.c8</a:t>
              </a:r>
            </a:p>
          </p:txBody>
        </p:sp>
        <p:sp>
          <p:nvSpPr>
            <p:cNvPr id="438" name="tx68">
              <a:extLst>
                <a:ext uri="{FF2B5EF4-FFF2-40B4-BE49-F238E27FC236}">
                  <a16:creationId xmlns:a16="http://schemas.microsoft.com/office/drawing/2014/main" id="{97935867-DF97-B044-7425-C098C68141C2}"/>
                </a:ext>
              </a:extLst>
            </p:cNvPr>
            <p:cNvSpPr/>
            <p:nvPr/>
          </p:nvSpPr>
          <p:spPr>
            <a:xfrm>
              <a:off x="4559290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H3K27ac.regress.H4.c5</a:t>
              </a:r>
            </a:p>
          </p:txBody>
        </p:sp>
        <p:sp>
          <p:nvSpPr>
            <p:cNvPr id="439" name="tx69">
              <a:extLst>
                <a:ext uri="{FF2B5EF4-FFF2-40B4-BE49-F238E27FC236}">
                  <a16:creationId xmlns:a16="http://schemas.microsoft.com/office/drawing/2014/main" id="{4B0D1E03-AD4B-3903-1802-B984765878AA}"/>
                </a:ext>
              </a:extLst>
            </p:cNvPr>
            <p:cNvSpPr/>
            <p:nvPr/>
          </p:nvSpPr>
          <p:spPr>
            <a:xfrm>
              <a:off x="5089400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H3K27ac.regress.H4.c6</a:t>
              </a:r>
            </a:p>
          </p:txBody>
        </p:sp>
        <p:sp>
          <p:nvSpPr>
            <p:cNvPr id="440" name="tx70">
              <a:extLst>
                <a:ext uri="{FF2B5EF4-FFF2-40B4-BE49-F238E27FC236}">
                  <a16:creationId xmlns:a16="http://schemas.microsoft.com/office/drawing/2014/main" id="{2ADB3253-B281-374E-AC86-68A6F00D3424}"/>
                </a:ext>
              </a:extLst>
            </p:cNvPr>
            <p:cNvSpPr/>
            <p:nvPr/>
          </p:nvSpPr>
          <p:spPr>
            <a:xfrm>
              <a:off x="5570069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H3K27ac.regress.H4.c12</a:t>
              </a:r>
            </a:p>
          </p:txBody>
        </p:sp>
        <p:sp>
          <p:nvSpPr>
            <p:cNvPr id="441" name="tx71">
              <a:extLst>
                <a:ext uri="{FF2B5EF4-FFF2-40B4-BE49-F238E27FC236}">
                  <a16:creationId xmlns:a16="http://schemas.microsoft.com/office/drawing/2014/main" id="{C132BAE4-8EAB-9611-62BE-158C4DA446A1}"/>
                </a:ext>
              </a:extLst>
            </p:cNvPr>
            <p:cNvSpPr/>
            <p:nvPr/>
          </p:nvSpPr>
          <p:spPr>
            <a:xfrm>
              <a:off x="6100180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H3K27ac.regress.H4.c15</a:t>
              </a:r>
            </a:p>
          </p:txBody>
        </p:sp>
        <p:sp>
          <p:nvSpPr>
            <p:cNvPr id="442" name="tx72">
              <a:extLst>
                <a:ext uri="{FF2B5EF4-FFF2-40B4-BE49-F238E27FC236}">
                  <a16:creationId xmlns:a16="http://schemas.microsoft.com/office/drawing/2014/main" id="{5A2FBE09-2AA0-35BA-EB37-8EBE7C15A0C9}"/>
                </a:ext>
              </a:extLst>
            </p:cNvPr>
            <p:cNvSpPr/>
            <p:nvPr/>
          </p:nvSpPr>
          <p:spPr>
            <a:xfrm>
              <a:off x="6630291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H3K27ac.regress.H4.c14</a:t>
              </a:r>
            </a:p>
          </p:txBody>
        </p:sp>
        <p:sp>
          <p:nvSpPr>
            <p:cNvPr id="443" name="tx73">
              <a:extLst>
                <a:ext uri="{FF2B5EF4-FFF2-40B4-BE49-F238E27FC236}">
                  <a16:creationId xmlns:a16="http://schemas.microsoft.com/office/drawing/2014/main" id="{8B0A3191-E569-355E-3676-1BD241DFE1D7}"/>
                </a:ext>
              </a:extLst>
            </p:cNvPr>
            <p:cNvSpPr/>
            <p:nvPr/>
          </p:nvSpPr>
          <p:spPr>
            <a:xfrm>
              <a:off x="7160402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H3K27ac.regress.H4.c16</a:t>
              </a:r>
            </a:p>
          </p:txBody>
        </p:sp>
        <p:sp>
          <p:nvSpPr>
            <p:cNvPr id="444" name="tx74">
              <a:extLst>
                <a:ext uri="{FF2B5EF4-FFF2-40B4-BE49-F238E27FC236}">
                  <a16:creationId xmlns:a16="http://schemas.microsoft.com/office/drawing/2014/main" id="{AF2082F5-3B22-FCF3-E127-098024B54DC4}"/>
                </a:ext>
              </a:extLst>
            </p:cNvPr>
            <p:cNvSpPr/>
            <p:nvPr/>
          </p:nvSpPr>
          <p:spPr>
            <a:xfrm>
              <a:off x="7690513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H3K27ac.regress.H4.c13</a:t>
              </a:r>
            </a:p>
          </p:txBody>
        </p:sp>
        <p:sp>
          <p:nvSpPr>
            <p:cNvPr id="445" name="tx75">
              <a:extLst>
                <a:ext uri="{FF2B5EF4-FFF2-40B4-BE49-F238E27FC236}">
                  <a16:creationId xmlns:a16="http://schemas.microsoft.com/office/drawing/2014/main" id="{25BB81C0-B541-EAC8-F174-0C4E779B1964}"/>
                </a:ext>
              </a:extLst>
            </p:cNvPr>
            <p:cNvSpPr/>
            <p:nvPr/>
          </p:nvSpPr>
          <p:spPr>
            <a:xfrm>
              <a:off x="8220624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H3K27ac.regress.H4.c17</a:t>
              </a:r>
            </a:p>
          </p:txBody>
        </p:sp>
        <p:sp>
          <p:nvSpPr>
            <p:cNvPr id="446" name="tx76">
              <a:extLst>
                <a:ext uri="{FF2B5EF4-FFF2-40B4-BE49-F238E27FC236}">
                  <a16:creationId xmlns:a16="http://schemas.microsoft.com/office/drawing/2014/main" id="{EBEB8EA3-51D3-2D6E-BBFC-4FEEA534BD11}"/>
                </a:ext>
              </a:extLst>
            </p:cNvPr>
            <p:cNvSpPr/>
            <p:nvPr/>
          </p:nvSpPr>
          <p:spPr>
            <a:xfrm>
              <a:off x="8750735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H3K27ac.regress.H4.c18</a:t>
              </a:r>
            </a:p>
          </p:txBody>
        </p:sp>
        <p:sp>
          <p:nvSpPr>
            <p:cNvPr id="447" name="tx77">
              <a:extLst>
                <a:ext uri="{FF2B5EF4-FFF2-40B4-BE49-F238E27FC236}">
                  <a16:creationId xmlns:a16="http://schemas.microsoft.com/office/drawing/2014/main" id="{493DFD27-A044-2395-CA6F-F8E2959FB73C}"/>
                </a:ext>
              </a:extLst>
            </p:cNvPr>
            <p:cNvSpPr/>
            <p:nvPr/>
          </p:nvSpPr>
          <p:spPr>
            <a:xfrm>
              <a:off x="10150573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448" name="tx78">
              <a:extLst>
                <a:ext uri="{FF2B5EF4-FFF2-40B4-BE49-F238E27FC236}">
                  <a16:creationId xmlns:a16="http://schemas.microsoft.com/office/drawing/2014/main" id="{F798CA95-F313-BFC4-DB81-E76AF9276027}"/>
                </a:ext>
              </a:extLst>
            </p:cNvPr>
            <p:cNvSpPr/>
            <p:nvPr/>
          </p:nvSpPr>
          <p:spPr>
            <a:xfrm>
              <a:off x="6653621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449" name="tx79">
              <a:extLst>
                <a:ext uri="{FF2B5EF4-FFF2-40B4-BE49-F238E27FC236}">
                  <a16:creationId xmlns:a16="http://schemas.microsoft.com/office/drawing/2014/main" id="{DB2D1345-713D-2E6D-3BDB-90EDE0E8BFD4}"/>
                </a:ext>
              </a:extLst>
            </p:cNvPr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450" name="rc80">
              <a:extLst>
                <a:ext uri="{FF2B5EF4-FFF2-40B4-BE49-F238E27FC236}">
                  <a16:creationId xmlns:a16="http://schemas.microsoft.com/office/drawing/2014/main" id="{3922D44D-7507-CB6F-E1A6-ECFE04007E33}"/>
                </a:ext>
              </a:extLst>
            </p:cNvPr>
            <p:cNvSpPr/>
            <p:nvPr/>
          </p:nvSpPr>
          <p:spPr>
            <a:xfrm>
              <a:off x="10731314" y="3560373"/>
              <a:ext cx="1676846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1" name="tx81">
              <a:extLst>
                <a:ext uri="{FF2B5EF4-FFF2-40B4-BE49-F238E27FC236}">
                  <a16:creationId xmlns:a16="http://schemas.microsoft.com/office/drawing/2014/main" id="{44790A3E-FF05-EF10-3352-EE69CAAA6B2D}"/>
                </a:ext>
              </a:extLst>
            </p:cNvPr>
            <p:cNvSpPr/>
            <p:nvPr/>
          </p:nvSpPr>
          <p:spPr>
            <a:xfrm>
              <a:off x="10800903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452" name="rc82">
              <a:extLst>
                <a:ext uri="{FF2B5EF4-FFF2-40B4-BE49-F238E27FC236}">
                  <a16:creationId xmlns:a16="http://schemas.microsoft.com/office/drawing/2014/main" id="{E0FA7C14-DF4B-F06A-C263-B5288A587CCF}"/>
                </a:ext>
              </a:extLst>
            </p:cNvPr>
            <p:cNvSpPr/>
            <p:nvPr/>
          </p:nvSpPr>
          <p:spPr>
            <a:xfrm>
              <a:off x="10800903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3" name="rc83">
              <a:extLst>
                <a:ext uri="{FF2B5EF4-FFF2-40B4-BE49-F238E27FC236}">
                  <a16:creationId xmlns:a16="http://schemas.microsoft.com/office/drawing/2014/main" id="{7AE915D3-2FB7-7D23-C578-2A5872897A3F}"/>
                </a:ext>
              </a:extLst>
            </p:cNvPr>
            <p:cNvSpPr/>
            <p:nvPr/>
          </p:nvSpPr>
          <p:spPr>
            <a:xfrm>
              <a:off x="10809903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4" name="rc84">
              <a:extLst>
                <a:ext uri="{FF2B5EF4-FFF2-40B4-BE49-F238E27FC236}">
                  <a16:creationId xmlns:a16="http://schemas.microsoft.com/office/drawing/2014/main" id="{383A1846-4DA3-4A4E-D172-E06EEE1CF8FA}"/>
                </a:ext>
              </a:extLst>
            </p:cNvPr>
            <p:cNvSpPr/>
            <p:nvPr/>
          </p:nvSpPr>
          <p:spPr>
            <a:xfrm>
              <a:off x="10800903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5" name="rc85">
              <a:extLst>
                <a:ext uri="{FF2B5EF4-FFF2-40B4-BE49-F238E27FC236}">
                  <a16:creationId xmlns:a16="http://schemas.microsoft.com/office/drawing/2014/main" id="{74E28958-E02A-A57F-8781-B00A130690A7}"/>
                </a:ext>
              </a:extLst>
            </p:cNvPr>
            <p:cNvSpPr/>
            <p:nvPr/>
          </p:nvSpPr>
          <p:spPr>
            <a:xfrm>
              <a:off x="10809903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6" name="rc86">
              <a:extLst>
                <a:ext uri="{FF2B5EF4-FFF2-40B4-BE49-F238E27FC236}">
                  <a16:creationId xmlns:a16="http://schemas.microsoft.com/office/drawing/2014/main" id="{7615D676-E6F0-5E37-10F9-7B2942EE2E38}"/>
                </a:ext>
              </a:extLst>
            </p:cNvPr>
            <p:cNvSpPr/>
            <p:nvPr/>
          </p:nvSpPr>
          <p:spPr>
            <a:xfrm>
              <a:off x="10800903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7" name="rc87">
              <a:extLst>
                <a:ext uri="{FF2B5EF4-FFF2-40B4-BE49-F238E27FC236}">
                  <a16:creationId xmlns:a16="http://schemas.microsoft.com/office/drawing/2014/main" id="{9379F26E-C1E8-41EE-AE73-30DE7FD3EB52}"/>
                </a:ext>
              </a:extLst>
            </p:cNvPr>
            <p:cNvSpPr/>
            <p:nvPr/>
          </p:nvSpPr>
          <p:spPr>
            <a:xfrm>
              <a:off x="10809903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8" name="rc88">
              <a:extLst>
                <a:ext uri="{FF2B5EF4-FFF2-40B4-BE49-F238E27FC236}">
                  <a16:creationId xmlns:a16="http://schemas.microsoft.com/office/drawing/2014/main" id="{63EE2F60-C604-4773-D4B5-8230E70B9093}"/>
                </a:ext>
              </a:extLst>
            </p:cNvPr>
            <p:cNvSpPr/>
            <p:nvPr/>
          </p:nvSpPr>
          <p:spPr>
            <a:xfrm>
              <a:off x="10800903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9" name="rc89">
              <a:extLst>
                <a:ext uri="{FF2B5EF4-FFF2-40B4-BE49-F238E27FC236}">
                  <a16:creationId xmlns:a16="http://schemas.microsoft.com/office/drawing/2014/main" id="{7BB7356E-844F-109A-B515-12ABBE95A436}"/>
                </a:ext>
              </a:extLst>
            </p:cNvPr>
            <p:cNvSpPr/>
            <p:nvPr/>
          </p:nvSpPr>
          <p:spPr>
            <a:xfrm>
              <a:off x="10809903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0" name="rc90">
              <a:extLst>
                <a:ext uri="{FF2B5EF4-FFF2-40B4-BE49-F238E27FC236}">
                  <a16:creationId xmlns:a16="http://schemas.microsoft.com/office/drawing/2014/main" id="{190B2EA7-FE39-BA1C-C02B-263C416E138A}"/>
                </a:ext>
              </a:extLst>
            </p:cNvPr>
            <p:cNvSpPr/>
            <p:nvPr/>
          </p:nvSpPr>
          <p:spPr>
            <a:xfrm>
              <a:off x="10800903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1" name="rc91">
              <a:extLst>
                <a:ext uri="{FF2B5EF4-FFF2-40B4-BE49-F238E27FC236}">
                  <a16:creationId xmlns:a16="http://schemas.microsoft.com/office/drawing/2014/main" id="{8CE3C550-05B0-C123-2A80-F85561AFAB97}"/>
                </a:ext>
              </a:extLst>
            </p:cNvPr>
            <p:cNvSpPr/>
            <p:nvPr/>
          </p:nvSpPr>
          <p:spPr>
            <a:xfrm>
              <a:off x="10809903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2" name="rc92">
              <a:extLst>
                <a:ext uri="{FF2B5EF4-FFF2-40B4-BE49-F238E27FC236}">
                  <a16:creationId xmlns:a16="http://schemas.microsoft.com/office/drawing/2014/main" id="{2038258B-CC21-202D-9F60-18D88CFBEDA0}"/>
                </a:ext>
              </a:extLst>
            </p:cNvPr>
            <p:cNvSpPr/>
            <p:nvPr/>
          </p:nvSpPr>
          <p:spPr>
            <a:xfrm>
              <a:off x="10800903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3" name="rc93">
              <a:extLst>
                <a:ext uri="{FF2B5EF4-FFF2-40B4-BE49-F238E27FC236}">
                  <a16:creationId xmlns:a16="http://schemas.microsoft.com/office/drawing/2014/main" id="{753D7281-A0D1-B76B-0278-BEDD14E25249}"/>
                </a:ext>
              </a:extLst>
            </p:cNvPr>
            <p:cNvSpPr/>
            <p:nvPr/>
          </p:nvSpPr>
          <p:spPr>
            <a:xfrm>
              <a:off x="10809903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4" name="rc94">
              <a:extLst>
                <a:ext uri="{FF2B5EF4-FFF2-40B4-BE49-F238E27FC236}">
                  <a16:creationId xmlns:a16="http://schemas.microsoft.com/office/drawing/2014/main" id="{373A0C82-06AC-5113-9A6B-764570125622}"/>
                </a:ext>
              </a:extLst>
            </p:cNvPr>
            <p:cNvSpPr/>
            <p:nvPr/>
          </p:nvSpPr>
          <p:spPr>
            <a:xfrm>
              <a:off x="10800903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5" name="rc95">
              <a:extLst>
                <a:ext uri="{FF2B5EF4-FFF2-40B4-BE49-F238E27FC236}">
                  <a16:creationId xmlns:a16="http://schemas.microsoft.com/office/drawing/2014/main" id="{056F2917-3094-8CB5-1C55-D284E94B4177}"/>
                </a:ext>
              </a:extLst>
            </p:cNvPr>
            <p:cNvSpPr/>
            <p:nvPr/>
          </p:nvSpPr>
          <p:spPr>
            <a:xfrm>
              <a:off x="10809903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6" name="rc96">
              <a:extLst>
                <a:ext uri="{FF2B5EF4-FFF2-40B4-BE49-F238E27FC236}">
                  <a16:creationId xmlns:a16="http://schemas.microsoft.com/office/drawing/2014/main" id="{D9018593-8DC4-E806-9606-1D9C75E97F76}"/>
                </a:ext>
              </a:extLst>
            </p:cNvPr>
            <p:cNvSpPr/>
            <p:nvPr/>
          </p:nvSpPr>
          <p:spPr>
            <a:xfrm>
              <a:off x="10800903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7" name="rc97">
              <a:extLst>
                <a:ext uri="{FF2B5EF4-FFF2-40B4-BE49-F238E27FC236}">
                  <a16:creationId xmlns:a16="http://schemas.microsoft.com/office/drawing/2014/main" id="{2221768C-F9FB-F7B1-3FCB-93094C925745}"/>
                </a:ext>
              </a:extLst>
            </p:cNvPr>
            <p:cNvSpPr/>
            <p:nvPr/>
          </p:nvSpPr>
          <p:spPr>
            <a:xfrm>
              <a:off x="10809903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8" name="rc98">
              <a:extLst>
                <a:ext uri="{FF2B5EF4-FFF2-40B4-BE49-F238E27FC236}">
                  <a16:creationId xmlns:a16="http://schemas.microsoft.com/office/drawing/2014/main" id="{1514F2CB-A932-F672-F43B-61F2152C827B}"/>
                </a:ext>
              </a:extLst>
            </p:cNvPr>
            <p:cNvSpPr/>
            <p:nvPr/>
          </p:nvSpPr>
          <p:spPr>
            <a:xfrm>
              <a:off x="10800903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9" name="rc99">
              <a:extLst>
                <a:ext uri="{FF2B5EF4-FFF2-40B4-BE49-F238E27FC236}">
                  <a16:creationId xmlns:a16="http://schemas.microsoft.com/office/drawing/2014/main" id="{5A81FA1F-E546-5D2D-E2C1-6BB85C632FCF}"/>
                </a:ext>
              </a:extLst>
            </p:cNvPr>
            <p:cNvSpPr/>
            <p:nvPr/>
          </p:nvSpPr>
          <p:spPr>
            <a:xfrm>
              <a:off x="10809903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0" name="rc100">
              <a:extLst>
                <a:ext uri="{FF2B5EF4-FFF2-40B4-BE49-F238E27FC236}">
                  <a16:creationId xmlns:a16="http://schemas.microsoft.com/office/drawing/2014/main" id="{18C50A38-BBD2-31FA-762D-6184FBC67828}"/>
                </a:ext>
              </a:extLst>
            </p:cNvPr>
            <p:cNvSpPr/>
            <p:nvPr/>
          </p:nvSpPr>
          <p:spPr>
            <a:xfrm>
              <a:off x="10800903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1" name="rc101">
              <a:extLst>
                <a:ext uri="{FF2B5EF4-FFF2-40B4-BE49-F238E27FC236}">
                  <a16:creationId xmlns:a16="http://schemas.microsoft.com/office/drawing/2014/main" id="{9BB8AC0C-C926-9AC8-13D9-F767CB5CFF61}"/>
                </a:ext>
              </a:extLst>
            </p:cNvPr>
            <p:cNvSpPr/>
            <p:nvPr/>
          </p:nvSpPr>
          <p:spPr>
            <a:xfrm>
              <a:off x="10809903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2" name="rc102">
              <a:extLst>
                <a:ext uri="{FF2B5EF4-FFF2-40B4-BE49-F238E27FC236}">
                  <a16:creationId xmlns:a16="http://schemas.microsoft.com/office/drawing/2014/main" id="{813B323D-58C3-F278-ED9C-A6EB2F8F54CD}"/>
                </a:ext>
              </a:extLst>
            </p:cNvPr>
            <p:cNvSpPr/>
            <p:nvPr/>
          </p:nvSpPr>
          <p:spPr>
            <a:xfrm>
              <a:off x="10800903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3" name="rc103">
              <a:extLst>
                <a:ext uri="{FF2B5EF4-FFF2-40B4-BE49-F238E27FC236}">
                  <a16:creationId xmlns:a16="http://schemas.microsoft.com/office/drawing/2014/main" id="{E8FD0613-220A-6405-030B-D0BAF65B0C43}"/>
                </a:ext>
              </a:extLst>
            </p:cNvPr>
            <p:cNvSpPr/>
            <p:nvPr/>
          </p:nvSpPr>
          <p:spPr>
            <a:xfrm>
              <a:off x="10809903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4" name="rc104">
              <a:extLst>
                <a:ext uri="{FF2B5EF4-FFF2-40B4-BE49-F238E27FC236}">
                  <a16:creationId xmlns:a16="http://schemas.microsoft.com/office/drawing/2014/main" id="{8F9C6102-1D09-8056-F1D6-081A7AF080D1}"/>
                </a:ext>
              </a:extLst>
            </p:cNvPr>
            <p:cNvSpPr/>
            <p:nvPr/>
          </p:nvSpPr>
          <p:spPr>
            <a:xfrm>
              <a:off x="10800903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5" name="rc105">
              <a:extLst>
                <a:ext uri="{FF2B5EF4-FFF2-40B4-BE49-F238E27FC236}">
                  <a16:creationId xmlns:a16="http://schemas.microsoft.com/office/drawing/2014/main" id="{6570A301-7324-DA9F-7763-B68C11E850A7}"/>
                </a:ext>
              </a:extLst>
            </p:cNvPr>
            <p:cNvSpPr/>
            <p:nvPr/>
          </p:nvSpPr>
          <p:spPr>
            <a:xfrm>
              <a:off x="10809903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6" name="rc106">
              <a:extLst>
                <a:ext uri="{FF2B5EF4-FFF2-40B4-BE49-F238E27FC236}">
                  <a16:creationId xmlns:a16="http://schemas.microsoft.com/office/drawing/2014/main" id="{39032A4B-1DFA-10AA-7CAF-1288996E442D}"/>
                </a:ext>
              </a:extLst>
            </p:cNvPr>
            <p:cNvSpPr/>
            <p:nvPr/>
          </p:nvSpPr>
          <p:spPr>
            <a:xfrm>
              <a:off x="10800903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7" name="rc107">
              <a:extLst>
                <a:ext uri="{FF2B5EF4-FFF2-40B4-BE49-F238E27FC236}">
                  <a16:creationId xmlns:a16="http://schemas.microsoft.com/office/drawing/2014/main" id="{A44F56ED-2F23-07F0-EE5F-9D9F9764F9F7}"/>
                </a:ext>
              </a:extLst>
            </p:cNvPr>
            <p:cNvSpPr/>
            <p:nvPr/>
          </p:nvSpPr>
          <p:spPr>
            <a:xfrm>
              <a:off x="10809903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8" name="rc108">
              <a:extLst>
                <a:ext uri="{FF2B5EF4-FFF2-40B4-BE49-F238E27FC236}">
                  <a16:creationId xmlns:a16="http://schemas.microsoft.com/office/drawing/2014/main" id="{5D24D921-C878-44CE-86A9-4A3AC2B77CFA}"/>
                </a:ext>
              </a:extLst>
            </p:cNvPr>
            <p:cNvSpPr/>
            <p:nvPr/>
          </p:nvSpPr>
          <p:spPr>
            <a:xfrm>
              <a:off x="10800903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79" name="rc109">
              <a:extLst>
                <a:ext uri="{FF2B5EF4-FFF2-40B4-BE49-F238E27FC236}">
                  <a16:creationId xmlns:a16="http://schemas.microsoft.com/office/drawing/2014/main" id="{9161805A-F920-CA12-F83B-C1E9BED3F82A}"/>
                </a:ext>
              </a:extLst>
            </p:cNvPr>
            <p:cNvSpPr/>
            <p:nvPr/>
          </p:nvSpPr>
          <p:spPr>
            <a:xfrm>
              <a:off x="10809903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0" name="tx110">
              <a:extLst>
                <a:ext uri="{FF2B5EF4-FFF2-40B4-BE49-F238E27FC236}">
                  <a16:creationId xmlns:a16="http://schemas.microsoft.com/office/drawing/2014/main" id="{41284B1C-6462-696E-2E16-9AD409BBA7B6}"/>
                </a:ext>
              </a:extLst>
            </p:cNvPr>
            <p:cNvSpPr/>
            <p:nvPr/>
          </p:nvSpPr>
          <p:spPr>
            <a:xfrm>
              <a:off x="11089948" y="3873876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H3K27ac.regress.H4.c1</a:t>
              </a:r>
            </a:p>
          </p:txBody>
        </p:sp>
        <p:sp>
          <p:nvSpPr>
            <p:cNvPr id="481" name="tx111">
              <a:extLst>
                <a:ext uri="{FF2B5EF4-FFF2-40B4-BE49-F238E27FC236}">
                  <a16:creationId xmlns:a16="http://schemas.microsoft.com/office/drawing/2014/main" id="{122DC728-A3CF-7F41-4A06-A3B6264ED7E6}"/>
                </a:ext>
              </a:extLst>
            </p:cNvPr>
            <p:cNvSpPr/>
            <p:nvPr/>
          </p:nvSpPr>
          <p:spPr>
            <a:xfrm>
              <a:off x="11089948" y="4093332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H3K27ac.regress.H4.c7</a:t>
              </a:r>
            </a:p>
          </p:txBody>
        </p:sp>
        <p:sp>
          <p:nvSpPr>
            <p:cNvPr id="482" name="tx112">
              <a:extLst>
                <a:ext uri="{FF2B5EF4-FFF2-40B4-BE49-F238E27FC236}">
                  <a16:creationId xmlns:a16="http://schemas.microsoft.com/office/drawing/2014/main" id="{35ECD700-179A-0E36-6D83-CCAD9CC5888D}"/>
                </a:ext>
              </a:extLst>
            </p:cNvPr>
            <p:cNvSpPr/>
            <p:nvPr/>
          </p:nvSpPr>
          <p:spPr>
            <a:xfrm>
              <a:off x="11089948" y="4312788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H3K27ac.regress.H4.c3</a:t>
              </a:r>
            </a:p>
          </p:txBody>
        </p:sp>
        <p:sp>
          <p:nvSpPr>
            <p:cNvPr id="483" name="tx113">
              <a:extLst>
                <a:ext uri="{FF2B5EF4-FFF2-40B4-BE49-F238E27FC236}">
                  <a16:creationId xmlns:a16="http://schemas.microsoft.com/office/drawing/2014/main" id="{2B44C931-F0F8-8B8B-980D-470905A9DB1F}"/>
                </a:ext>
              </a:extLst>
            </p:cNvPr>
            <p:cNvSpPr/>
            <p:nvPr/>
          </p:nvSpPr>
          <p:spPr>
            <a:xfrm>
              <a:off x="11089948" y="4532244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H3K27ac.regress.H4.c8</a:t>
              </a:r>
            </a:p>
          </p:txBody>
        </p:sp>
        <p:sp>
          <p:nvSpPr>
            <p:cNvPr id="484" name="tx114">
              <a:extLst>
                <a:ext uri="{FF2B5EF4-FFF2-40B4-BE49-F238E27FC236}">
                  <a16:creationId xmlns:a16="http://schemas.microsoft.com/office/drawing/2014/main" id="{A47CEFF5-A5B4-D885-2310-8767057E1479}"/>
                </a:ext>
              </a:extLst>
            </p:cNvPr>
            <p:cNvSpPr/>
            <p:nvPr/>
          </p:nvSpPr>
          <p:spPr>
            <a:xfrm>
              <a:off x="11089948" y="4751700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H3K27ac.regress.H4.c5</a:t>
              </a:r>
            </a:p>
          </p:txBody>
        </p:sp>
        <p:sp>
          <p:nvSpPr>
            <p:cNvPr id="485" name="tx115">
              <a:extLst>
                <a:ext uri="{FF2B5EF4-FFF2-40B4-BE49-F238E27FC236}">
                  <a16:creationId xmlns:a16="http://schemas.microsoft.com/office/drawing/2014/main" id="{FF00B0EF-09F0-0F8C-8AF4-D43BF8298FC9}"/>
                </a:ext>
              </a:extLst>
            </p:cNvPr>
            <p:cNvSpPr/>
            <p:nvPr/>
          </p:nvSpPr>
          <p:spPr>
            <a:xfrm>
              <a:off x="11089948" y="4971156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H3K27ac.regress.H4.c6</a:t>
              </a:r>
            </a:p>
          </p:txBody>
        </p:sp>
        <p:sp>
          <p:nvSpPr>
            <p:cNvPr id="486" name="tx116">
              <a:extLst>
                <a:ext uri="{FF2B5EF4-FFF2-40B4-BE49-F238E27FC236}">
                  <a16:creationId xmlns:a16="http://schemas.microsoft.com/office/drawing/2014/main" id="{318B9EEF-ED5E-647C-FCDF-0BAE471B4272}"/>
                </a:ext>
              </a:extLst>
            </p:cNvPr>
            <p:cNvSpPr/>
            <p:nvPr/>
          </p:nvSpPr>
          <p:spPr>
            <a:xfrm>
              <a:off x="11089948" y="5190612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H3K27ac.regress.H4.c12</a:t>
              </a:r>
            </a:p>
          </p:txBody>
        </p:sp>
        <p:sp>
          <p:nvSpPr>
            <p:cNvPr id="487" name="tx117">
              <a:extLst>
                <a:ext uri="{FF2B5EF4-FFF2-40B4-BE49-F238E27FC236}">
                  <a16:creationId xmlns:a16="http://schemas.microsoft.com/office/drawing/2014/main" id="{28A7343E-4757-3702-CE20-883F821DD5F6}"/>
                </a:ext>
              </a:extLst>
            </p:cNvPr>
            <p:cNvSpPr/>
            <p:nvPr/>
          </p:nvSpPr>
          <p:spPr>
            <a:xfrm>
              <a:off x="11089948" y="5410068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H3K27ac.regress.H4.c15</a:t>
              </a:r>
            </a:p>
          </p:txBody>
        </p:sp>
        <p:sp>
          <p:nvSpPr>
            <p:cNvPr id="488" name="tx118">
              <a:extLst>
                <a:ext uri="{FF2B5EF4-FFF2-40B4-BE49-F238E27FC236}">
                  <a16:creationId xmlns:a16="http://schemas.microsoft.com/office/drawing/2014/main" id="{F733A0AC-63EA-250B-CC04-CFC8F45FABE8}"/>
                </a:ext>
              </a:extLst>
            </p:cNvPr>
            <p:cNvSpPr/>
            <p:nvPr/>
          </p:nvSpPr>
          <p:spPr>
            <a:xfrm>
              <a:off x="11089948" y="5629524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H3K27ac.regress.H4.c14</a:t>
              </a:r>
            </a:p>
          </p:txBody>
        </p:sp>
        <p:sp>
          <p:nvSpPr>
            <p:cNvPr id="489" name="tx119">
              <a:extLst>
                <a:ext uri="{FF2B5EF4-FFF2-40B4-BE49-F238E27FC236}">
                  <a16:creationId xmlns:a16="http://schemas.microsoft.com/office/drawing/2014/main" id="{00F709B7-0C7C-E4B9-0367-178F5B22FBB7}"/>
                </a:ext>
              </a:extLst>
            </p:cNvPr>
            <p:cNvSpPr/>
            <p:nvPr/>
          </p:nvSpPr>
          <p:spPr>
            <a:xfrm>
              <a:off x="11089948" y="5848980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H3K27ac.regress.H4.c16</a:t>
              </a:r>
            </a:p>
          </p:txBody>
        </p:sp>
        <p:sp>
          <p:nvSpPr>
            <p:cNvPr id="490" name="tx120">
              <a:extLst>
                <a:ext uri="{FF2B5EF4-FFF2-40B4-BE49-F238E27FC236}">
                  <a16:creationId xmlns:a16="http://schemas.microsoft.com/office/drawing/2014/main" id="{7465E13B-F7F2-20A7-0A1F-5D11DCD619D5}"/>
                </a:ext>
              </a:extLst>
            </p:cNvPr>
            <p:cNvSpPr/>
            <p:nvPr/>
          </p:nvSpPr>
          <p:spPr>
            <a:xfrm>
              <a:off x="11089948" y="6068436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H3K27ac.regress.H4.c13</a:t>
              </a:r>
            </a:p>
          </p:txBody>
        </p:sp>
        <p:sp>
          <p:nvSpPr>
            <p:cNvPr id="491" name="tx121">
              <a:extLst>
                <a:ext uri="{FF2B5EF4-FFF2-40B4-BE49-F238E27FC236}">
                  <a16:creationId xmlns:a16="http://schemas.microsoft.com/office/drawing/2014/main" id="{58A3CB7C-DAAA-41EF-4735-C8FD81A9EB96}"/>
                </a:ext>
              </a:extLst>
            </p:cNvPr>
            <p:cNvSpPr/>
            <p:nvPr/>
          </p:nvSpPr>
          <p:spPr>
            <a:xfrm>
              <a:off x="11089948" y="6287892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H3K27ac.regress.H4.c17</a:t>
              </a:r>
            </a:p>
          </p:txBody>
        </p:sp>
        <p:sp>
          <p:nvSpPr>
            <p:cNvPr id="492" name="tx122">
              <a:extLst>
                <a:ext uri="{FF2B5EF4-FFF2-40B4-BE49-F238E27FC236}">
                  <a16:creationId xmlns:a16="http://schemas.microsoft.com/office/drawing/2014/main" id="{2A8BFDBE-D66A-7E81-1D2F-72EE10457D98}"/>
                </a:ext>
              </a:extLst>
            </p:cNvPr>
            <p:cNvSpPr/>
            <p:nvPr/>
          </p:nvSpPr>
          <p:spPr>
            <a:xfrm>
              <a:off x="11089948" y="6507348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H3K27ac.regress.H4.c18</a:t>
              </a:r>
            </a:p>
          </p:txBody>
        </p:sp>
        <p:sp>
          <p:nvSpPr>
            <p:cNvPr id="493" name="tx123">
              <a:extLst>
                <a:ext uri="{FF2B5EF4-FFF2-40B4-BE49-F238E27FC236}">
                  <a16:creationId xmlns:a16="http://schemas.microsoft.com/office/drawing/2014/main" id="{55AC414C-CA32-ED45-44EA-18B97C64669C}"/>
                </a:ext>
              </a:extLst>
            </p:cNvPr>
            <p:cNvSpPr/>
            <p:nvPr/>
          </p:nvSpPr>
          <p:spPr>
            <a:xfrm>
              <a:off x="11089948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494" name="tx124">
              <a:extLst>
                <a:ext uri="{FF2B5EF4-FFF2-40B4-BE49-F238E27FC236}">
                  <a16:creationId xmlns:a16="http://schemas.microsoft.com/office/drawing/2014/main" id="{2CBEFF45-E6AB-EEE7-6697-7CFF8AF93496}"/>
                </a:ext>
              </a:extLst>
            </p:cNvPr>
            <p:cNvSpPr/>
            <p:nvPr/>
          </p:nvSpPr>
          <p:spPr>
            <a:xfrm>
              <a:off x="3064560" y="3057080"/>
              <a:ext cx="3093236" cy="15773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H3K27ac.regress.H4 - erythroid trajectory</a:t>
              </a:r>
            </a:p>
          </p:txBody>
        </p:sp>
      </p:grpSp>
      <p:sp>
        <p:nvSpPr>
          <p:cNvPr id="495" name="TextBox 494">
            <a:extLst>
              <a:ext uri="{FF2B5EF4-FFF2-40B4-BE49-F238E27FC236}">
                <a16:creationId xmlns:a16="http://schemas.microsoft.com/office/drawing/2014/main" id="{39444442-F1E0-C2EF-F459-F7548F951383}"/>
              </a:ext>
            </a:extLst>
          </p:cNvPr>
          <p:cNvSpPr txBox="1"/>
          <p:nvPr/>
        </p:nvSpPr>
        <p:spPr>
          <a:xfrm>
            <a:off x="2121902" y="227178"/>
            <a:ext cx="1792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no-normalization</a:t>
            </a:r>
          </a:p>
        </p:txBody>
      </p:sp>
      <p:sp>
        <p:nvSpPr>
          <p:cNvPr id="496" name="TextBox 495">
            <a:extLst>
              <a:ext uri="{FF2B5EF4-FFF2-40B4-BE49-F238E27FC236}">
                <a16:creationId xmlns:a16="http://schemas.microsoft.com/office/drawing/2014/main" id="{21A9895F-30D6-A620-EC89-5AC4663AE267}"/>
              </a:ext>
            </a:extLst>
          </p:cNvPr>
          <p:cNvSpPr txBox="1"/>
          <p:nvPr/>
        </p:nvSpPr>
        <p:spPr>
          <a:xfrm>
            <a:off x="7751944" y="267056"/>
            <a:ext cx="2187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H3+H4-normalization</a:t>
            </a:r>
          </a:p>
        </p:txBody>
      </p:sp>
      <p:sp>
        <p:nvSpPr>
          <p:cNvPr id="497" name="TextBox 496">
            <a:extLst>
              <a:ext uri="{FF2B5EF4-FFF2-40B4-BE49-F238E27FC236}">
                <a16:creationId xmlns:a16="http://schemas.microsoft.com/office/drawing/2014/main" id="{F504593A-EB31-AC3E-207E-F3A3B78C2C7D}"/>
              </a:ext>
            </a:extLst>
          </p:cNvPr>
          <p:cNvSpPr txBox="1"/>
          <p:nvPr/>
        </p:nvSpPr>
        <p:spPr>
          <a:xfrm>
            <a:off x="60771" y="-14590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H3K27Ac</a:t>
            </a:r>
          </a:p>
        </p:txBody>
      </p:sp>
      <p:sp>
        <p:nvSpPr>
          <p:cNvPr id="498" name="TextBox 497">
            <a:extLst>
              <a:ext uri="{FF2B5EF4-FFF2-40B4-BE49-F238E27FC236}">
                <a16:creationId xmlns:a16="http://schemas.microsoft.com/office/drawing/2014/main" id="{B63B2BB8-6720-BEFE-7772-5B84442A9C83}"/>
              </a:ext>
            </a:extLst>
          </p:cNvPr>
          <p:cNvSpPr txBox="1"/>
          <p:nvPr/>
        </p:nvSpPr>
        <p:spPr>
          <a:xfrm>
            <a:off x="2187976" y="3618201"/>
            <a:ext cx="1810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H3-normalization</a:t>
            </a:r>
          </a:p>
        </p:txBody>
      </p:sp>
      <p:sp>
        <p:nvSpPr>
          <p:cNvPr id="499" name="TextBox 498">
            <a:extLst>
              <a:ext uri="{FF2B5EF4-FFF2-40B4-BE49-F238E27FC236}">
                <a16:creationId xmlns:a16="http://schemas.microsoft.com/office/drawing/2014/main" id="{5D7ECE48-16CC-F6C8-5ED4-F3D9E62E14D8}"/>
              </a:ext>
            </a:extLst>
          </p:cNvPr>
          <p:cNvSpPr txBox="1"/>
          <p:nvPr/>
        </p:nvSpPr>
        <p:spPr>
          <a:xfrm>
            <a:off x="8082881" y="3618201"/>
            <a:ext cx="1810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H4-normalization</a:t>
            </a:r>
          </a:p>
        </p:txBody>
      </p:sp>
      <p:cxnSp>
        <p:nvCxnSpPr>
          <p:cNvPr id="500" name="Straight Connector 499">
            <a:extLst>
              <a:ext uri="{FF2B5EF4-FFF2-40B4-BE49-F238E27FC236}">
                <a16:creationId xmlns:a16="http://schemas.microsoft.com/office/drawing/2014/main" id="{F253F1C1-F1D1-0EAE-B2A9-D6E3193192FA}"/>
              </a:ext>
            </a:extLst>
          </p:cNvPr>
          <p:cNvCxnSpPr>
            <a:cxnSpLocks/>
          </p:cNvCxnSpPr>
          <p:nvPr/>
        </p:nvCxnSpPr>
        <p:spPr>
          <a:xfrm flipV="1">
            <a:off x="708993" y="1883680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4470C297-87FA-6E34-EA9E-5A3AE790070A}"/>
              </a:ext>
            </a:extLst>
          </p:cNvPr>
          <p:cNvCxnSpPr>
            <a:cxnSpLocks/>
          </p:cNvCxnSpPr>
          <p:nvPr/>
        </p:nvCxnSpPr>
        <p:spPr>
          <a:xfrm flipV="1">
            <a:off x="773514" y="5136859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2" name="Straight Connector 501">
            <a:extLst>
              <a:ext uri="{FF2B5EF4-FFF2-40B4-BE49-F238E27FC236}">
                <a16:creationId xmlns:a16="http://schemas.microsoft.com/office/drawing/2014/main" id="{0047B20F-D1F0-E1E6-EED3-DA082C6FE7F9}"/>
              </a:ext>
            </a:extLst>
          </p:cNvPr>
          <p:cNvCxnSpPr>
            <a:cxnSpLocks/>
          </p:cNvCxnSpPr>
          <p:nvPr/>
        </p:nvCxnSpPr>
        <p:spPr>
          <a:xfrm flipV="1">
            <a:off x="6434208" y="1704938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3" name="Straight Connector 502">
            <a:extLst>
              <a:ext uri="{FF2B5EF4-FFF2-40B4-BE49-F238E27FC236}">
                <a16:creationId xmlns:a16="http://schemas.microsoft.com/office/drawing/2014/main" id="{516C6D01-79FE-BF07-29D0-6CC28685FB41}"/>
              </a:ext>
            </a:extLst>
          </p:cNvPr>
          <p:cNvCxnSpPr>
            <a:cxnSpLocks/>
          </p:cNvCxnSpPr>
          <p:nvPr/>
        </p:nvCxnSpPr>
        <p:spPr>
          <a:xfrm flipV="1">
            <a:off x="6370586" y="5298743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4" name="TextBox 503">
            <a:extLst>
              <a:ext uri="{FF2B5EF4-FFF2-40B4-BE49-F238E27FC236}">
                <a16:creationId xmlns:a16="http://schemas.microsoft.com/office/drawing/2014/main" id="{39F6DAA5-2C72-BEEB-CD86-3E8BB49D9D7C}"/>
              </a:ext>
            </a:extLst>
          </p:cNvPr>
          <p:cNvSpPr txBox="1"/>
          <p:nvPr/>
        </p:nvSpPr>
        <p:spPr>
          <a:xfrm>
            <a:off x="8476580" y="2656690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05" name="TextBox 504">
            <a:extLst>
              <a:ext uri="{FF2B5EF4-FFF2-40B4-BE49-F238E27FC236}">
                <a16:creationId xmlns:a16="http://schemas.microsoft.com/office/drawing/2014/main" id="{36C61BEE-2460-42B0-A214-F03A041D136A}"/>
              </a:ext>
            </a:extLst>
          </p:cNvPr>
          <p:cNvSpPr txBox="1"/>
          <p:nvPr/>
        </p:nvSpPr>
        <p:spPr>
          <a:xfrm>
            <a:off x="8733442" y="2655373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06" name="TextBox 505">
            <a:extLst>
              <a:ext uri="{FF2B5EF4-FFF2-40B4-BE49-F238E27FC236}">
                <a16:creationId xmlns:a16="http://schemas.microsoft.com/office/drawing/2014/main" id="{E67190D9-B8A2-3742-827C-C35169333EEB}"/>
              </a:ext>
            </a:extLst>
          </p:cNvPr>
          <p:cNvSpPr txBox="1"/>
          <p:nvPr/>
        </p:nvSpPr>
        <p:spPr>
          <a:xfrm>
            <a:off x="9047323" y="2643126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07" name="TextBox 506">
            <a:extLst>
              <a:ext uri="{FF2B5EF4-FFF2-40B4-BE49-F238E27FC236}">
                <a16:creationId xmlns:a16="http://schemas.microsoft.com/office/drawing/2014/main" id="{B599572F-FF6A-EE1F-F625-37476BA21860}"/>
              </a:ext>
            </a:extLst>
          </p:cNvPr>
          <p:cNvSpPr txBox="1"/>
          <p:nvPr/>
        </p:nvSpPr>
        <p:spPr>
          <a:xfrm>
            <a:off x="9400171" y="2632543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08" name="TextBox 507">
            <a:extLst>
              <a:ext uri="{FF2B5EF4-FFF2-40B4-BE49-F238E27FC236}">
                <a16:creationId xmlns:a16="http://schemas.microsoft.com/office/drawing/2014/main" id="{E8D40A55-C71F-CDDA-33C1-57D56E72F2D4}"/>
              </a:ext>
            </a:extLst>
          </p:cNvPr>
          <p:cNvSpPr txBox="1"/>
          <p:nvPr/>
        </p:nvSpPr>
        <p:spPr>
          <a:xfrm>
            <a:off x="2621627" y="2694542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09" name="TextBox 508">
            <a:extLst>
              <a:ext uri="{FF2B5EF4-FFF2-40B4-BE49-F238E27FC236}">
                <a16:creationId xmlns:a16="http://schemas.microsoft.com/office/drawing/2014/main" id="{47282A3B-67AC-98D5-AFAC-84E2E2C5990D}"/>
              </a:ext>
            </a:extLst>
          </p:cNvPr>
          <p:cNvSpPr txBox="1"/>
          <p:nvPr/>
        </p:nvSpPr>
        <p:spPr>
          <a:xfrm>
            <a:off x="2878489" y="2693225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10" name="TextBox 509">
            <a:extLst>
              <a:ext uri="{FF2B5EF4-FFF2-40B4-BE49-F238E27FC236}">
                <a16:creationId xmlns:a16="http://schemas.microsoft.com/office/drawing/2014/main" id="{B44B0296-BBC7-49F4-874E-1E65FEE098EE}"/>
              </a:ext>
            </a:extLst>
          </p:cNvPr>
          <p:cNvSpPr txBox="1"/>
          <p:nvPr/>
        </p:nvSpPr>
        <p:spPr>
          <a:xfrm>
            <a:off x="3192370" y="2680978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11" name="TextBox 510">
            <a:extLst>
              <a:ext uri="{FF2B5EF4-FFF2-40B4-BE49-F238E27FC236}">
                <a16:creationId xmlns:a16="http://schemas.microsoft.com/office/drawing/2014/main" id="{1AAAA9A7-B317-CD2B-C4CE-67EA63C17950}"/>
              </a:ext>
            </a:extLst>
          </p:cNvPr>
          <p:cNvSpPr txBox="1"/>
          <p:nvPr/>
        </p:nvSpPr>
        <p:spPr>
          <a:xfrm>
            <a:off x="3545218" y="2670395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12" name="TextBox 511">
            <a:extLst>
              <a:ext uri="{FF2B5EF4-FFF2-40B4-BE49-F238E27FC236}">
                <a16:creationId xmlns:a16="http://schemas.microsoft.com/office/drawing/2014/main" id="{7BC8903A-4EF5-381D-EC9F-4C0499909699}"/>
              </a:ext>
            </a:extLst>
          </p:cNvPr>
          <p:cNvSpPr txBox="1"/>
          <p:nvPr/>
        </p:nvSpPr>
        <p:spPr>
          <a:xfrm>
            <a:off x="8399758" y="6187185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13" name="TextBox 512">
            <a:extLst>
              <a:ext uri="{FF2B5EF4-FFF2-40B4-BE49-F238E27FC236}">
                <a16:creationId xmlns:a16="http://schemas.microsoft.com/office/drawing/2014/main" id="{43DD1621-EB8F-9D3E-17A7-5092CB93102E}"/>
              </a:ext>
            </a:extLst>
          </p:cNvPr>
          <p:cNvSpPr txBox="1"/>
          <p:nvPr/>
        </p:nvSpPr>
        <p:spPr>
          <a:xfrm>
            <a:off x="8656620" y="6185868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14" name="TextBox 513">
            <a:extLst>
              <a:ext uri="{FF2B5EF4-FFF2-40B4-BE49-F238E27FC236}">
                <a16:creationId xmlns:a16="http://schemas.microsoft.com/office/drawing/2014/main" id="{69BCE0AE-FA6D-84FA-7D31-11A6E9F39B25}"/>
              </a:ext>
            </a:extLst>
          </p:cNvPr>
          <p:cNvSpPr txBox="1"/>
          <p:nvPr/>
        </p:nvSpPr>
        <p:spPr>
          <a:xfrm>
            <a:off x="8970501" y="6173621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15" name="TextBox 514">
            <a:extLst>
              <a:ext uri="{FF2B5EF4-FFF2-40B4-BE49-F238E27FC236}">
                <a16:creationId xmlns:a16="http://schemas.microsoft.com/office/drawing/2014/main" id="{BD2EC745-B062-0A95-0AA3-BB71073BD4E3}"/>
              </a:ext>
            </a:extLst>
          </p:cNvPr>
          <p:cNvSpPr txBox="1"/>
          <p:nvPr/>
        </p:nvSpPr>
        <p:spPr>
          <a:xfrm>
            <a:off x="9323349" y="6163038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16" name="TextBox 515">
            <a:extLst>
              <a:ext uri="{FF2B5EF4-FFF2-40B4-BE49-F238E27FC236}">
                <a16:creationId xmlns:a16="http://schemas.microsoft.com/office/drawing/2014/main" id="{80DF5AE4-686C-54BA-AC0B-524896EB8498}"/>
              </a:ext>
            </a:extLst>
          </p:cNvPr>
          <p:cNvSpPr txBox="1"/>
          <p:nvPr/>
        </p:nvSpPr>
        <p:spPr>
          <a:xfrm>
            <a:off x="2608640" y="6111784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17" name="TextBox 516">
            <a:extLst>
              <a:ext uri="{FF2B5EF4-FFF2-40B4-BE49-F238E27FC236}">
                <a16:creationId xmlns:a16="http://schemas.microsoft.com/office/drawing/2014/main" id="{AE027D84-F84D-2146-C61E-A2BA8CCDA0D3}"/>
              </a:ext>
            </a:extLst>
          </p:cNvPr>
          <p:cNvSpPr txBox="1"/>
          <p:nvPr/>
        </p:nvSpPr>
        <p:spPr>
          <a:xfrm>
            <a:off x="2865502" y="6110467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18" name="TextBox 517">
            <a:extLst>
              <a:ext uri="{FF2B5EF4-FFF2-40B4-BE49-F238E27FC236}">
                <a16:creationId xmlns:a16="http://schemas.microsoft.com/office/drawing/2014/main" id="{BF3003CE-67CC-5C19-FF53-4B6D353E32F9}"/>
              </a:ext>
            </a:extLst>
          </p:cNvPr>
          <p:cNvSpPr txBox="1"/>
          <p:nvPr/>
        </p:nvSpPr>
        <p:spPr>
          <a:xfrm>
            <a:off x="3179383" y="6098220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19" name="TextBox 518">
            <a:extLst>
              <a:ext uri="{FF2B5EF4-FFF2-40B4-BE49-F238E27FC236}">
                <a16:creationId xmlns:a16="http://schemas.microsoft.com/office/drawing/2014/main" id="{A3089A5B-1B65-DFB0-7316-EF318079275B}"/>
              </a:ext>
            </a:extLst>
          </p:cNvPr>
          <p:cNvSpPr txBox="1"/>
          <p:nvPr/>
        </p:nvSpPr>
        <p:spPr>
          <a:xfrm>
            <a:off x="3532231" y="6087637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20" name="TextBox 519">
            <a:extLst>
              <a:ext uri="{FF2B5EF4-FFF2-40B4-BE49-F238E27FC236}">
                <a16:creationId xmlns:a16="http://schemas.microsoft.com/office/drawing/2014/main" id="{4366AE2C-B227-E3AC-F629-48288D80C168}"/>
              </a:ext>
            </a:extLst>
          </p:cNvPr>
          <p:cNvSpPr txBox="1"/>
          <p:nvPr/>
        </p:nvSpPr>
        <p:spPr>
          <a:xfrm>
            <a:off x="4080693" y="3428586"/>
            <a:ext cx="3658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A large increase from Pro- to </a:t>
            </a:r>
            <a:r>
              <a:rPr lang="en-US" dirty="0" err="1">
                <a:solidFill>
                  <a:srgbClr val="C00000"/>
                </a:solidFill>
              </a:rPr>
              <a:t>BasoEB</a:t>
            </a:r>
            <a:r>
              <a:rPr lang="en-US" dirty="0">
                <a:solidFill>
                  <a:srgbClr val="C00000"/>
                </a:solidFill>
              </a:rPr>
              <a:t>.</a:t>
            </a:r>
          </a:p>
        </p:txBody>
      </p:sp>
      <p:cxnSp>
        <p:nvCxnSpPr>
          <p:cNvPr id="521" name="Straight Arrow Connector 520">
            <a:extLst>
              <a:ext uri="{FF2B5EF4-FFF2-40B4-BE49-F238E27FC236}">
                <a16:creationId xmlns:a16="http://schemas.microsoft.com/office/drawing/2014/main" id="{B8BE5249-9244-F5D4-1113-D1A83BF74085}"/>
              </a:ext>
            </a:extLst>
          </p:cNvPr>
          <p:cNvCxnSpPr>
            <a:cxnSpLocks/>
          </p:cNvCxnSpPr>
          <p:nvPr/>
        </p:nvCxnSpPr>
        <p:spPr>
          <a:xfrm flipV="1">
            <a:off x="2859927" y="1109874"/>
            <a:ext cx="183259" cy="1576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2" name="Straight Arrow Connector 521">
            <a:extLst>
              <a:ext uri="{FF2B5EF4-FFF2-40B4-BE49-F238E27FC236}">
                <a16:creationId xmlns:a16="http://schemas.microsoft.com/office/drawing/2014/main" id="{AC10110F-FCE3-C7F5-8F1C-DBC048F1EA62}"/>
              </a:ext>
            </a:extLst>
          </p:cNvPr>
          <p:cNvCxnSpPr>
            <a:cxnSpLocks/>
          </p:cNvCxnSpPr>
          <p:nvPr/>
        </p:nvCxnSpPr>
        <p:spPr>
          <a:xfrm flipV="1">
            <a:off x="2872575" y="4476370"/>
            <a:ext cx="183259" cy="1576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3" name="Straight Arrow Connector 522">
            <a:extLst>
              <a:ext uri="{FF2B5EF4-FFF2-40B4-BE49-F238E27FC236}">
                <a16:creationId xmlns:a16="http://schemas.microsoft.com/office/drawing/2014/main" id="{20F206B1-711A-7A77-ACBE-E399A4E033DE}"/>
              </a:ext>
            </a:extLst>
          </p:cNvPr>
          <p:cNvCxnSpPr>
            <a:cxnSpLocks/>
          </p:cNvCxnSpPr>
          <p:nvPr/>
        </p:nvCxnSpPr>
        <p:spPr>
          <a:xfrm flipV="1">
            <a:off x="8649614" y="4579782"/>
            <a:ext cx="183259" cy="1576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4" name="Straight Arrow Connector 523">
            <a:extLst>
              <a:ext uri="{FF2B5EF4-FFF2-40B4-BE49-F238E27FC236}">
                <a16:creationId xmlns:a16="http://schemas.microsoft.com/office/drawing/2014/main" id="{1B586445-6699-23B3-8BD4-51981ED3AE47}"/>
              </a:ext>
            </a:extLst>
          </p:cNvPr>
          <p:cNvCxnSpPr>
            <a:cxnSpLocks/>
          </p:cNvCxnSpPr>
          <p:nvPr/>
        </p:nvCxnSpPr>
        <p:spPr>
          <a:xfrm flipV="1">
            <a:off x="8701981" y="1098452"/>
            <a:ext cx="183259" cy="1576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61114" y="696543"/>
            <a:ext cx="5274953" cy="2725032"/>
            <a:chOff x="2609850" y="3024982"/>
            <a:chExt cx="9867900" cy="4648200"/>
          </a:xfrm>
        </p:grpSpPr>
        <p:sp>
          <p:nvSpPr>
            <p:cNvPr id="3" name="rc3"/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" name="rc4"/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" name="rc5"/>
            <p:cNvSpPr/>
            <p:nvPr/>
          </p:nvSpPr>
          <p:spPr>
            <a:xfrm>
              <a:off x="3005352" y="3319684"/>
              <a:ext cx="8164411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6" name="pl6"/>
            <p:cNvSpPr/>
            <p:nvPr/>
          </p:nvSpPr>
          <p:spPr>
            <a:xfrm>
              <a:off x="3005352" y="6380045"/>
              <a:ext cx="8164411" cy="0"/>
            </a:xfrm>
            <a:custGeom>
              <a:avLst/>
              <a:gdLst/>
              <a:ahLst/>
              <a:cxnLst/>
              <a:rect l="0" t="0" r="0" b="0"/>
              <a:pathLst>
                <a:path w="8164411">
                  <a:moveTo>
                    <a:pt x="0" y="0"/>
                  </a:moveTo>
                  <a:lnTo>
                    <a:pt x="8164411" y="0"/>
                  </a:lnTo>
                  <a:lnTo>
                    <a:pt x="8164411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7" name="pl7"/>
            <p:cNvSpPr/>
            <p:nvPr/>
          </p:nvSpPr>
          <p:spPr>
            <a:xfrm>
              <a:off x="3005352" y="5078778"/>
              <a:ext cx="8164411" cy="0"/>
            </a:xfrm>
            <a:custGeom>
              <a:avLst/>
              <a:gdLst/>
              <a:ahLst/>
              <a:cxnLst/>
              <a:rect l="0" t="0" r="0" b="0"/>
              <a:pathLst>
                <a:path w="8164411">
                  <a:moveTo>
                    <a:pt x="0" y="0"/>
                  </a:moveTo>
                  <a:lnTo>
                    <a:pt x="8164411" y="0"/>
                  </a:lnTo>
                  <a:lnTo>
                    <a:pt x="8164411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" name="pl8"/>
            <p:cNvSpPr/>
            <p:nvPr/>
          </p:nvSpPr>
          <p:spPr>
            <a:xfrm>
              <a:off x="3005352" y="3777511"/>
              <a:ext cx="8164411" cy="0"/>
            </a:xfrm>
            <a:custGeom>
              <a:avLst/>
              <a:gdLst/>
              <a:ahLst/>
              <a:cxnLst/>
              <a:rect l="0" t="0" r="0" b="0"/>
              <a:pathLst>
                <a:path w="8164411">
                  <a:moveTo>
                    <a:pt x="0" y="0"/>
                  </a:moveTo>
                  <a:lnTo>
                    <a:pt x="8164411" y="0"/>
                  </a:lnTo>
                  <a:lnTo>
                    <a:pt x="8164411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" name="pl9"/>
            <p:cNvSpPr/>
            <p:nvPr/>
          </p:nvSpPr>
          <p:spPr>
            <a:xfrm>
              <a:off x="3005352" y="7030679"/>
              <a:ext cx="8164411" cy="0"/>
            </a:xfrm>
            <a:custGeom>
              <a:avLst/>
              <a:gdLst/>
              <a:ahLst/>
              <a:cxnLst/>
              <a:rect l="0" t="0" r="0" b="0"/>
              <a:pathLst>
                <a:path w="8164411">
                  <a:moveTo>
                    <a:pt x="0" y="0"/>
                  </a:moveTo>
                  <a:lnTo>
                    <a:pt x="8164411" y="0"/>
                  </a:lnTo>
                  <a:lnTo>
                    <a:pt x="8164411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" name="pl10"/>
            <p:cNvSpPr/>
            <p:nvPr/>
          </p:nvSpPr>
          <p:spPr>
            <a:xfrm>
              <a:off x="3005352" y="5729411"/>
              <a:ext cx="8164411" cy="0"/>
            </a:xfrm>
            <a:custGeom>
              <a:avLst/>
              <a:gdLst/>
              <a:ahLst/>
              <a:cxnLst/>
              <a:rect l="0" t="0" r="0" b="0"/>
              <a:pathLst>
                <a:path w="8164411">
                  <a:moveTo>
                    <a:pt x="0" y="0"/>
                  </a:moveTo>
                  <a:lnTo>
                    <a:pt x="8164411" y="0"/>
                  </a:lnTo>
                  <a:lnTo>
                    <a:pt x="8164411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1" name="pl11"/>
            <p:cNvSpPr/>
            <p:nvPr/>
          </p:nvSpPr>
          <p:spPr>
            <a:xfrm>
              <a:off x="3005352" y="4428144"/>
              <a:ext cx="8164411" cy="0"/>
            </a:xfrm>
            <a:custGeom>
              <a:avLst/>
              <a:gdLst/>
              <a:ahLst/>
              <a:cxnLst/>
              <a:rect l="0" t="0" r="0" b="0"/>
              <a:pathLst>
                <a:path w="8164411">
                  <a:moveTo>
                    <a:pt x="0" y="0"/>
                  </a:moveTo>
                  <a:lnTo>
                    <a:pt x="8164411" y="0"/>
                  </a:lnTo>
                  <a:lnTo>
                    <a:pt x="8164411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" name="pl12"/>
            <p:cNvSpPr/>
            <p:nvPr/>
          </p:nvSpPr>
          <p:spPr>
            <a:xfrm>
              <a:off x="335032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" name="pl13"/>
            <p:cNvSpPr/>
            <p:nvPr/>
          </p:nvSpPr>
          <p:spPr>
            <a:xfrm>
              <a:off x="392528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" name="pl14"/>
            <p:cNvSpPr/>
            <p:nvPr/>
          </p:nvSpPr>
          <p:spPr>
            <a:xfrm>
              <a:off x="450024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" name="pl15"/>
            <p:cNvSpPr/>
            <p:nvPr/>
          </p:nvSpPr>
          <p:spPr>
            <a:xfrm>
              <a:off x="507520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" name="pl16"/>
            <p:cNvSpPr/>
            <p:nvPr/>
          </p:nvSpPr>
          <p:spPr>
            <a:xfrm>
              <a:off x="565016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" name="pl17"/>
            <p:cNvSpPr/>
            <p:nvPr/>
          </p:nvSpPr>
          <p:spPr>
            <a:xfrm>
              <a:off x="622511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" name="pl18"/>
            <p:cNvSpPr/>
            <p:nvPr/>
          </p:nvSpPr>
          <p:spPr>
            <a:xfrm>
              <a:off x="680007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9" name="pl19"/>
            <p:cNvSpPr/>
            <p:nvPr/>
          </p:nvSpPr>
          <p:spPr>
            <a:xfrm>
              <a:off x="7375036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0" name="pl20"/>
            <p:cNvSpPr/>
            <p:nvPr/>
          </p:nvSpPr>
          <p:spPr>
            <a:xfrm>
              <a:off x="794999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" name="pl21"/>
            <p:cNvSpPr/>
            <p:nvPr/>
          </p:nvSpPr>
          <p:spPr>
            <a:xfrm>
              <a:off x="852495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" name="pl22"/>
            <p:cNvSpPr/>
            <p:nvPr/>
          </p:nvSpPr>
          <p:spPr>
            <a:xfrm>
              <a:off x="909991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3" name="pl23"/>
            <p:cNvSpPr/>
            <p:nvPr/>
          </p:nvSpPr>
          <p:spPr>
            <a:xfrm>
              <a:off x="967487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4" name="pl24"/>
            <p:cNvSpPr/>
            <p:nvPr/>
          </p:nvSpPr>
          <p:spPr>
            <a:xfrm>
              <a:off x="1024982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" name="pl25"/>
            <p:cNvSpPr/>
            <p:nvPr/>
          </p:nvSpPr>
          <p:spPr>
            <a:xfrm>
              <a:off x="1082478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" name="pg26"/>
            <p:cNvSpPr/>
            <p:nvPr/>
          </p:nvSpPr>
          <p:spPr>
            <a:xfrm>
              <a:off x="3104597" y="4017204"/>
              <a:ext cx="491458" cy="3015057"/>
            </a:xfrm>
            <a:custGeom>
              <a:avLst/>
              <a:gdLst/>
              <a:ahLst/>
              <a:cxnLst/>
              <a:rect l="0" t="0" r="0" b="0"/>
              <a:pathLst>
                <a:path w="491458" h="3015057">
                  <a:moveTo>
                    <a:pt x="244571" y="3015057"/>
                  </a:moveTo>
                  <a:lnTo>
                    <a:pt x="244552" y="3009157"/>
                  </a:lnTo>
                  <a:lnTo>
                    <a:pt x="244550" y="3003257"/>
                  </a:lnTo>
                  <a:lnTo>
                    <a:pt x="244566" y="2997356"/>
                  </a:lnTo>
                  <a:lnTo>
                    <a:pt x="244597" y="2991456"/>
                  </a:lnTo>
                  <a:lnTo>
                    <a:pt x="244641" y="2985556"/>
                  </a:lnTo>
                  <a:lnTo>
                    <a:pt x="244695" y="2979656"/>
                  </a:lnTo>
                  <a:lnTo>
                    <a:pt x="244757" y="2973755"/>
                  </a:lnTo>
                  <a:lnTo>
                    <a:pt x="244823" y="2967855"/>
                  </a:lnTo>
                  <a:lnTo>
                    <a:pt x="244888" y="2961955"/>
                  </a:lnTo>
                  <a:lnTo>
                    <a:pt x="244952" y="2956054"/>
                  </a:lnTo>
                  <a:lnTo>
                    <a:pt x="245011" y="2950154"/>
                  </a:lnTo>
                  <a:lnTo>
                    <a:pt x="245064" y="2944254"/>
                  </a:lnTo>
                  <a:lnTo>
                    <a:pt x="245111" y="2938353"/>
                  </a:lnTo>
                  <a:lnTo>
                    <a:pt x="245151" y="2932453"/>
                  </a:lnTo>
                  <a:lnTo>
                    <a:pt x="245184" y="2926553"/>
                  </a:lnTo>
                  <a:lnTo>
                    <a:pt x="245210" y="2920652"/>
                  </a:lnTo>
                  <a:lnTo>
                    <a:pt x="245230" y="2914752"/>
                  </a:lnTo>
                  <a:lnTo>
                    <a:pt x="245246" y="2908852"/>
                  </a:lnTo>
                  <a:lnTo>
                    <a:pt x="245258" y="2902952"/>
                  </a:lnTo>
                  <a:lnTo>
                    <a:pt x="245267" y="2897051"/>
                  </a:lnTo>
                  <a:lnTo>
                    <a:pt x="245274" y="2891151"/>
                  </a:lnTo>
                  <a:lnTo>
                    <a:pt x="245279" y="2885251"/>
                  </a:lnTo>
                  <a:lnTo>
                    <a:pt x="245284" y="2879350"/>
                  </a:lnTo>
                  <a:lnTo>
                    <a:pt x="245288" y="2873450"/>
                  </a:lnTo>
                  <a:lnTo>
                    <a:pt x="245293" y="2867550"/>
                  </a:lnTo>
                  <a:lnTo>
                    <a:pt x="245297" y="2861649"/>
                  </a:lnTo>
                  <a:lnTo>
                    <a:pt x="245301" y="2855749"/>
                  </a:lnTo>
                  <a:lnTo>
                    <a:pt x="245305" y="2849849"/>
                  </a:lnTo>
                  <a:lnTo>
                    <a:pt x="245309" y="2843948"/>
                  </a:lnTo>
                  <a:lnTo>
                    <a:pt x="245313" y="2838048"/>
                  </a:lnTo>
                  <a:lnTo>
                    <a:pt x="245315" y="2832148"/>
                  </a:lnTo>
                  <a:lnTo>
                    <a:pt x="245316" y="2826248"/>
                  </a:lnTo>
                  <a:lnTo>
                    <a:pt x="245315" y="2820347"/>
                  </a:lnTo>
                  <a:lnTo>
                    <a:pt x="245312" y="2814447"/>
                  </a:lnTo>
                  <a:lnTo>
                    <a:pt x="245305" y="2808547"/>
                  </a:lnTo>
                  <a:lnTo>
                    <a:pt x="245296" y="2802646"/>
                  </a:lnTo>
                  <a:lnTo>
                    <a:pt x="245282" y="2796746"/>
                  </a:lnTo>
                  <a:lnTo>
                    <a:pt x="245264" y="2790846"/>
                  </a:lnTo>
                  <a:lnTo>
                    <a:pt x="245241" y="2784945"/>
                  </a:lnTo>
                  <a:lnTo>
                    <a:pt x="245212" y="2779045"/>
                  </a:lnTo>
                  <a:lnTo>
                    <a:pt x="245178" y="2773145"/>
                  </a:lnTo>
                  <a:lnTo>
                    <a:pt x="245137" y="2767244"/>
                  </a:lnTo>
                  <a:lnTo>
                    <a:pt x="245089" y="2761344"/>
                  </a:lnTo>
                  <a:lnTo>
                    <a:pt x="245034" y="2755444"/>
                  </a:lnTo>
                  <a:lnTo>
                    <a:pt x="244972" y="2749544"/>
                  </a:lnTo>
                  <a:lnTo>
                    <a:pt x="244903" y="2743643"/>
                  </a:lnTo>
                  <a:lnTo>
                    <a:pt x="244826" y="2737743"/>
                  </a:lnTo>
                  <a:lnTo>
                    <a:pt x="244743" y="2731843"/>
                  </a:lnTo>
                  <a:lnTo>
                    <a:pt x="244653" y="2725942"/>
                  </a:lnTo>
                  <a:lnTo>
                    <a:pt x="244560" y="2720042"/>
                  </a:lnTo>
                  <a:lnTo>
                    <a:pt x="244463" y="2714142"/>
                  </a:lnTo>
                  <a:lnTo>
                    <a:pt x="244364" y="2708241"/>
                  </a:lnTo>
                  <a:lnTo>
                    <a:pt x="244264" y="2702341"/>
                  </a:lnTo>
                  <a:lnTo>
                    <a:pt x="244165" y="2696441"/>
                  </a:lnTo>
                  <a:lnTo>
                    <a:pt x="244069" y="2690540"/>
                  </a:lnTo>
                  <a:lnTo>
                    <a:pt x="243976" y="2684640"/>
                  </a:lnTo>
                  <a:lnTo>
                    <a:pt x="243891" y="2678740"/>
                  </a:lnTo>
                  <a:lnTo>
                    <a:pt x="243814" y="2672839"/>
                  </a:lnTo>
                  <a:lnTo>
                    <a:pt x="243747" y="2666939"/>
                  </a:lnTo>
                  <a:lnTo>
                    <a:pt x="243691" y="2661039"/>
                  </a:lnTo>
                  <a:lnTo>
                    <a:pt x="243649" y="2655139"/>
                  </a:lnTo>
                  <a:lnTo>
                    <a:pt x="243620" y="2649238"/>
                  </a:lnTo>
                  <a:lnTo>
                    <a:pt x="243605" y="2643338"/>
                  </a:lnTo>
                  <a:lnTo>
                    <a:pt x="243606" y="2637438"/>
                  </a:lnTo>
                  <a:lnTo>
                    <a:pt x="243621" y="2631537"/>
                  </a:lnTo>
                  <a:lnTo>
                    <a:pt x="243649" y="2625637"/>
                  </a:lnTo>
                  <a:lnTo>
                    <a:pt x="243691" y="2619737"/>
                  </a:lnTo>
                  <a:lnTo>
                    <a:pt x="243744" y="2613836"/>
                  </a:lnTo>
                  <a:lnTo>
                    <a:pt x="243806" y="2607936"/>
                  </a:lnTo>
                  <a:lnTo>
                    <a:pt x="243873" y="2602036"/>
                  </a:lnTo>
                  <a:lnTo>
                    <a:pt x="243945" y="2596135"/>
                  </a:lnTo>
                  <a:lnTo>
                    <a:pt x="244020" y="2590235"/>
                  </a:lnTo>
                  <a:lnTo>
                    <a:pt x="244096" y="2584335"/>
                  </a:lnTo>
                  <a:lnTo>
                    <a:pt x="244171" y="2578435"/>
                  </a:lnTo>
                  <a:lnTo>
                    <a:pt x="244246" y="2572534"/>
                  </a:lnTo>
                  <a:lnTo>
                    <a:pt x="244319" y="2566634"/>
                  </a:lnTo>
                  <a:lnTo>
                    <a:pt x="244391" y="2560734"/>
                  </a:lnTo>
                  <a:lnTo>
                    <a:pt x="244461" y="2554833"/>
                  </a:lnTo>
                  <a:lnTo>
                    <a:pt x="244529" y="2548933"/>
                  </a:lnTo>
                  <a:lnTo>
                    <a:pt x="244595" y="2543033"/>
                  </a:lnTo>
                  <a:lnTo>
                    <a:pt x="244659" y="2537132"/>
                  </a:lnTo>
                  <a:lnTo>
                    <a:pt x="244722" y="2531232"/>
                  </a:lnTo>
                  <a:lnTo>
                    <a:pt x="244782" y="2525332"/>
                  </a:lnTo>
                  <a:lnTo>
                    <a:pt x="244839" y="2519431"/>
                  </a:lnTo>
                  <a:lnTo>
                    <a:pt x="244893" y="2513531"/>
                  </a:lnTo>
                  <a:lnTo>
                    <a:pt x="244942" y="2507631"/>
                  </a:lnTo>
                  <a:lnTo>
                    <a:pt x="244986" y="2501731"/>
                  </a:lnTo>
                  <a:lnTo>
                    <a:pt x="245023" y="2495830"/>
                  </a:lnTo>
                  <a:lnTo>
                    <a:pt x="245054" y="2489930"/>
                  </a:lnTo>
                  <a:lnTo>
                    <a:pt x="245078" y="2484030"/>
                  </a:lnTo>
                  <a:lnTo>
                    <a:pt x="245095" y="2478129"/>
                  </a:lnTo>
                  <a:lnTo>
                    <a:pt x="245104" y="2472229"/>
                  </a:lnTo>
                  <a:lnTo>
                    <a:pt x="245105" y="2466329"/>
                  </a:lnTo>
                  <a:lnTo>
                    <a:pt x="245099" y="2460428"/>
                  </a:lnTo>
                  <a:lnTo>
                    <a:pt x="245085" y="2454528"/>
                  </a:lnTo>
                  <a:lnTo>
                    <a:pt x="245064" y="2448628"/>
                  </a:lnTo>
                  <a:lnTo>
                    <a:pt x="245036" y="2442727"/>
                  </a:lnTo>
                  <a:lnTo>
                    <a:pt x="245001" y="2436827"/>
                  </a:lnTo>
                  <a:lnTo>
                    <a:pt x="244962" y="2430927"/>
                  </a:lnTo>
                  <a:lnTo>
                    <a:pt x="244919" y="2425027"/>
                  </a:lnTo>
                  <a:lnTo>
                    <a:pt x="244872" y="2419126"/>
                  </a:lnTo>
                  <a:lnTo>
                    <a:pt x="244823" y="2413226"/>
                  </a:lnTo>
                  <a:lnTo>
                    <a:pt x="244774" y="2407326"/>
                  </a:lnTo>
                  <a:lnTo>
                    <a:pt x="244725" y="2401425"/>
                  </a:lnTo>
                  <a:lnTo>
                    <a:pt x="244678" y="2395525"/>
                  </a:lnTo>
                  <a:lnTo>
                    <a:pt x="244635" y="2389625"/>
                  </a:lnTo>
                  <a:lnTo>
                    <a:pt x="244596" y="2383724"/>
                  </a:lnTo>
                  <a:lnTo>
                    <a:pt x="244564" y="2377824"/>
                  </a:lnTo>
                  <a:lnTo>
                    <a:pt x="244538" y="2371924"/>
                  </a:lnTo>
                  <a:lnTo>
                    <a:pt x="244520" y="2366023"/>
                  </a:lnTo>
                  <a:lnTo>
                    <a:pt x="244510" y="2360123"/>
                  </a:lnTo>
                  <a:lnTo>
                    <a:pt x="244507" y="2354223"/>
                  </a:lnTo>
                  <a:lnTo>
                    <a:pt x="244510" y="2348322"/>
                  </a:lnTo>
                  <a:lnTo>
                    <a:pt x="244520" y="2342422"/>
                  </a:lnTo>
                  <a:lnTo>
                    <a:pt x="244534" y="2336522"/>
                  </a:lnTo>
                  <a:lnTo>
                    <a:pt x="244551" y="2330622"/>
                  </a:lnTo>
                  <a:lnTo>
                    <a:pt x="244568" y="2324721"/>
                  </a:lnTo>
                  <a:lnTo>
                    <a:pt x="244585" y="2318821"/>
                  </a:lnTo>
                  <a:lnTo>
                    <a:pt x="244598" y="2312921"/>
                  </a:lnTo>
                  <a:lnTo>
                    <a:pt x="244607" y="2307020"/>
                  </a:lnTo>
                  <a:lnTo>
                    <a:pt x="244611" y="2301120"/>
                  </a:lnTo>
                  <a:lnTo>
                    <a:pt x="244607" y="2295220"/>
                  </a:lnTo>
                  <a:lnTo>
                    <a:pt x="244596" y="2289319"/>
                  </a:lnTo>
                  <a:lnTo>
                    <a:pt x="244578" y="2283419"/>
                  </a:lnTo>
                  <a:lnTo>
                    <a:pt x="244550" y="2277519"/>
                  </a:lnTo>
                  <a:lnTo>
                    <a:pt x="244514" y="2271618"/>
                  </a:lnTo>
                  <a:lnTo>
                    <a:pt x="244469" y="2265718"/>
                  </a:lnTo>
                  <a:lnTo>
                    <a:pt x="244415" y="2259818"/>
                  </a:lnTo>
                  <a:lnTo>
                    <a:pt x="244353" y="2253918"/>
                  </a:lnTo>
                  <a:lnTo>
                    <a:pt x="244285" y="2248017"/>
                  </a:lnTo>
                  <a:lnTo>
                    <a:pt x="244212" y="2242117"/>
                  </a:lnTo>
                  <a:lnTo>
                    <a:pt x="244134" y="2236217"/>
                  </a:lnTo>
                  <a:lnTo>
                    <a:pt x="244056" y="2230316"/>
                  </a:lnTo>
                  <a:lnTo>
                    <a:pt x="243979" y="2224416"/>
                  </a:lnTo>
                  <a:lnTo>
                    <a:pt x="243905" y="2218516"/>
                  </a:lnTo>
                  <a:lnTo>
                    <a:pt x="243839" y="2212615"/>
                  </a:lnTo>
                  <a:lnTo>
                    <a:pt x="243783" y="2206715"/>
                  </a:lnTo>
                  <a:lnTo>
                    <a:pt x="243740" y="2200815"/>
                  </a:lnTo>
                  <a:lnTo>
                    <a:pt x="243709" y="2194914"/>
                  </a:lnTo>
                  <a:lnTo>
                    <a:pt x="243692" y="2189014"/>
                  </a:lnTo>
                  <a:lnTo>
                    <a:pt x="243688" y="2183114"/>
                  </a:lnTo>
                  <a:lnTo>
                    <a:pt x="243697" y="2177214"/>
                  </a:lnTo>
                  <a:lnTo>
                    <a:pt x="243715" y="2171313"/>
                  </a:lnTo>
                  <a:lnTo>
                    <a:pt x="243743" y="2165413"/>
                  </a:lnTo>
                  <a:lnTo>
                    <a:pt x="243776" y="2159513"/>
                  </a:lnTo>
                  <a:lnTo>
                    <a:pt x="243814" y="2153612"/>
                  </a:lnTo>
                  <a:lnTo>
                    <a:pt x="243853" y="2147712"/>
                  </a:lnTo>
                  <a:lnTo>
                    <a:pt x="243892" y="2141812"/>
                  </a:lnTo>
                  <a:lnTo>
                    <a:pt x="243930" y="2135911"/>
                  </a:lnTo>
                  <a:lnTo>
                    <a:pt x="243966" y="2130011"/>
                  </a:lnTo>
                  <a:lnTo>
                    <a:pt x="243998" y="2124111"/>
                  </a:lnTo>
                  <a:lnTo>
                    <a:pt x="244027" y="2118210"/>
                  </a:lnTo>
                  <a:lnTo>
                    <a:pt x="244051" y="2112310"/>
                  </a:lnTo>
                  <a:lnTo>
                    <a:pt x="244069" y="2106410"/>
                  </a:lnTo>
                  <a:lnTo>
                    <a:pt x="244081" y="2100510"/>
                  </a:lnTo>
                  <a:lnTo>
                    <a:pt x="244085" y="2094609"/>
                  </a:lnTo>
                  <a:lnTo>
                    <a:pt x="244080" y="2088709"/>
                  </a:lnTo>
                  <a:lnTo>
                    <a:pt x="244065" y="2082809"/>
                  </a:lnTo>
                  <a:lnTo>
                    <a:pt x="244041" y="2076908"/>
                  </a:lnTo>
                  <a:lnTo>
                    <a:pt x="244007" y="2071008"/>
                  </a:lnTo>
                  <a:lnTo>
                    <a:pt x="243965" y="2065108"/>
                  </a:lnTo>
                  <a:lnTo>
                    <a:pt x="243915" y="2059207"/>
                  </a:lnTo>
                  <a:lnTo>
                    <a:pt x="243858" y="2053307"/>
                  </a:lnTo>
                  <a:lnTo>
                    <a:pt x="243796" y="2047407"/>
                  </a:lnTo>
                  <a:lnTo>
                    <a:pt x="243732" y="2041506"/>
                  </a:lnTo>
                  <a:lnTo>
                    <a:pt x="243665" y="2035606"/>
                  </a:lnTo>
                  <a:lnTo>
                    <a:pt x="243599" y="2029706"/>
                  </a:lnTo>
                  <a:lnTo>
                    <a:pt x="243534" y="2023805"/>
                  </a:lnTo>
                  <a:lnTo>
                    <a:pt x="243471" y="2017905"/>
                  </a:lnTo>
                  <a:lnTo>
                    <a:pt x="243410" y="2012005"/>
                  </a:lnTo>
                  <a:lnTo>
                    <a:pt x="243350" y="2006105"/>
                  </a:lnTo>
                  <a:lnTo>
                    <a:pt x="243292" y="2000204"/>
                  </a:lnTo>
                  <a:lnTo>
                    <a:pt x="243235" y="1994304"/>
                  </a:lnTo>
                  <a:lnTo>
                    <a:pt x="243179" y="1988404"/>
                  </a:lnTo>
                  <a:lnTo>
                    <a:pt x="243122" y="1982503"/>
                  </a:lnTo>
                  <a:lnTo>
                    <a:pt x="243065" y="1976603"/>
                  </a:lnTo>
                  <a:lnTo>
                    <a:pt x="243007" y="1970703"/>
                  </a:lnTo>
                  <a:lnTo>
                    <a:pt x="242947" y="1964802"/>
                  </a:lnTo>
                  <a:lnTo>
                    <a:pt x="242887" y="1958902"/>
                  </a:lnTo>
                  <a:lnTo>
                    <a:pt x="242825" y="1953002"/>
                  </a:lnTo>
                  <a:lnTo>
                    <a:pt x="242762" y="1947101"/>
                  </a:lnTo>
                  <a:lnTo>
                    <a:pt x="242699" y="1941201"/>
                  </a:lnTo>
                  <a:lnTo>
                    <a:pt x="242636" y="1935301"/>
                  </a:lnTo>
                  <a:lnTo>
                    <a:pt x="242574" y="1929401"/>
                  </a:lnTo>
                  <a:lnTo>
                    <a:pt x="242512" y="1923500"/>
                  </a:lnTo>
                  <a:lnTo>
                    <a:pt x="242450" y="1917600"/>
                  </a:lnTo>
                  <a:lnTo>
                    <a:pt x="242388" y="1911700"/>
                  </a:lnTo>
                  <a:lnTo>
                    <a:pt x="242325" y="1905799"/>
                  </a:lnTo>
                  <a:lnTo>
                    <a:pt x="242259" y="1899899"/>
                  </a:lnTo>
                  <a:lnTo>
                    <a:pt x="242189" y="1893999"/>
                  </a:lnTo>
                  <a:lnTo>
                    <a:pt x="242111" y="1888098"/>
                  </a:lnTo>
                  <a:lnTo>
                    <a:pt x="242025" y="1882198"/>
                  </a:lnTo>
                  <a:lnTo>
                    <a:pt x="241927" y="1876298"/>
                  </a:lnTo>
                  <a:lnTo>
                    <a:pt x="241817" y="1870397"/>
                  </a:lnTo>
                  <a:lnTo>
                    <a:pt x="241693" y="1864497"/>
                  </a:lnTo>
                  <a:lnTo>
                    <a:pt x="241552" y="1858597"/>
                  </a:lnTo>
                  <a:lnTo>
                    <a:pt x="241394" y="1852697"/>
                  </a:lnTo>
                  <a:lnTo>
                    <a:pt x="241220" y="1846796"/>
                  </a:lnTo>
                  <a:lnTo>
                    <a:pt x="241032" y="1840896"/>
                  </a:lnTo>
                  <a:lnTo>
                    <a:pt x="240829" y="1834996"/>
                  </a:lnTo>
                  <a:lnTo>
                    <a:pt x="240613" y="1829095"/>
                  </a:lnTo>
                  <a:lnTo>
                    <a:pt x="240385" y="1823195"/>
                  </a:lnTo>
                  <a:lnTo>
                    <a:pt x="240146" y="1817295"/>
                  </a:lnTo>
                  <a:lnTo>
                    <a:pt x="239897" y="1811394"/>
                  </a:lnTo>
                  <a:lnTo>
                    <a:pt x="239637" y="1805494"/>
                  </a:lnTo>
                  <a:lnTo>
                    <a:pt x="239366" y="1799594"/>
                  </a:lnTo>
                  <a:lnTo>
                    <a:pt x="239082" y="1793693"/>
                  </a:lnTo>
                  <a:lnTo>
                    <a:pt x="238787" y="1787793"/>
                  </a:lnTo>
                  <a:lnTo>
                    <a:pt x="238478" y="1781893"/>
                  </a:lnTo>
                  <a:lnTo>
                    <a:pt x="238154" y="1775993"/>
                  </a:lnTo>
                  <a:lnTo>
                    <a:pt x="237813" y="1770092"/>
                  </a:lnTo>
                  <a:lnTo>
                    <a:pt x="237453" y="1764192"/>
                  </a:lnTo>
                  <a:lnTo>
                    <a:pt x="237072" y="1758292"/>
                  </a:lnTo>
                  <a:lnTo>
                    <a:pt x="236669" y="1752391"/>
                  </a:lnTo>
                  <a:lnTo>
                    <a:pt x="236240" y="1746491"/>
                  </a:lnTo>
                  <a:lnTo>
                    <a:pt x="235784" y="1740591"/>
                  </a:lnTo>
                  <a:lnTo>
                    <a:pt x="235297" y="1734690"/>
                  </a:lnTo>
                  <a:lnTo>
                    <a:pt x="234781" y="1728790"/>
                  </a:lnTo>
                  <a:lnTo>
                    <a:pt x="234236" y="1722890"/>
                  </a:lnTo>
                  <a:lnTo>
                    <a:pt x="233663" y="1716989"/>
                  </a:lnTo>
                  <a:lnTo>
                    <a:pt x="233063" y="1711089"/>
                  </a:lnTo>
                  <a:lnTo>
                    <a:pt x="232438" y="1705189"/>
                  </a:lnTo>
                  <a:lnTo>
                    <a:pt x="231793" y="1699288"/>
                  </a:lnTo>
                  <a:lnTo>
                    <a:pt x="231129" y="1693388"/>
                  </a:lnTo>
                  <a:lnTo>
                    <a:pt x="230453" y="1687488"/>
                  </a:lnTo>
                  <a:lnTo>
                    <a:pt x="229766" y="1681588"/>
                  </a:lnTo>
                  <a:lnTo>
                    <a:pt x="229076" y="1675687"/>
                  </a:lnTo>
                  <a:lnTo>
                    <a:pt x="228387" y="1669787"/>
                  </a:lnTo>
                  <a:lnTo>
                    <a:pt x="227703" y="1663887"/>
                  </a:lnTo>
                  <a:lnTo>
                    <a:pt x="227027" y="1657986"/>
                  </a:lnTo>
                  <a:lnTo>
                    <a:pt x="226364" y="1652086"/>
                  </a:lnTo>
                  <a:lnTo>
                    <a:pt x="225714" y="1646186"/>
                  </a:lnTo>
                  <a:lnTo>
                    <a:pt x="225081" y="1640285"/>
                  </a:lnTo>
                  <a:lnTo>
                    <a:pt x="224466" y="1634385"/>
                  </a:lnTo>
                  <a:lnTo>
                    <a:pt x="223870" y="1628485"/>
                  </a:lnTo>
                  <a:lnTo>
                    <a:pt x="223296" y="1622584"/>
                  </a:lnTo>
                  <a:lnTo>
                    <a:pt x="222745" y="1616684"/>
                  </a:lnTo>
                  <a:lnTo>
                    <a:pt x="222215" y="1610784"/>
                  </a:lnTo>
                  <a:lnTo>
                    <a:pt x="221706" y="1604884"/>
                  </a:lnTo>
                  <a:lnTo>
                    <a:pt x="221217" y="1598983"/>
                  </a:lnTo>
                  <a:lnTo>
                    <a:pt x="220745" y="1593083"/>
                  </a:lnTo>
                  <a:lnTo>
                    <a:pt x="220285" y="1587183"/>
                  </a:lnTo>
                  <a:lnTo>
                    <a:pt x="219832" y="1581282"/>
                  </a:lnTo>
                  <a:lnTo>
                    <a:pt x="219379" y="1575382"/>
                  </a:lnTo>
                  <a:lnTo>
                    <a:pt x="218917" y="1569482"/>
                  </a:lnTo>
                  <a:lnTo>
                    <a:pt x="218434" y="1563581"/>
                  </a:lnTo>
                  <a:lnTo>
                    <a:pt x="217916" y="1557681"/>
                  </a:lnTo>
                  <a:lnTo>
                    <a:pt x="217355" y="1551781"/>
                  </a:lnTo>
                  <a:lnTo>
                    <a:pt x="216741" y="1545880"/>
                  </a:lnTo>
                  <a:lnTo>
                    <a:pt x="216067" y="1539980"/>
                  </a:lnTo>
                  <a:lnTo>
                    <a:pt x="215326" y="1534080"/>
                  </a:lnTo>
                  <a:lnTo>
                    <a:pt x="214516" y="1528180"/>
                  </a:lnTo>
                  <a:lnTo>
                    <a:pt x="213635" y="1522279"/>
                  </a:lnTo>
                  <a:lnTo>
                    <a:pt x="212684" y="1516379"/>
                  </a:lnTo>
                  <a:lnTo>
                    <a:pt x="211665" y="1510479"/>
                  </a:lnTo>
                  <a:lnTo>
                    <a:pt x="210575" y="1504578"/>
                  </a:lnTo>
                  <a:lnTo>
                    <a:pt x="209417" y="1498678"/>
                  </a:lnTo>
                  <a:lnTo>
                    <a:pt x="208198" y="1492778"/>
                  </a:lnTo>
                  <a:lnTo>
                    <a:pt x="206917" y="1486877"/>
                  </a:lnTo>
                  <a:lnTo>
                    <a:pt x="205574" y="1480977"/>
                  </a:lnTo>
                  <a:lnTo>
                    <a:pt x="204167" y="1475077"/>
                  </a:lnTo>
                  <a:lnTo>
                    <a:pt x="202697" y="1469176"/>
                  </a:lnTo>
                  <a:lnTo>
                    <a:pt x="201162" y="1463276"/>
                  </a:lnTo>
                  <a:lnTo>
                    <a:pt x="199562" y="1457376"/>
                  </a:lnTo>
                  <a:lnTo>
                    <a:pt x="197899" y="1451476"/>
                  </a:lnTo>
                  <a:lnTo>
                    <a:pt x="196171" y="1445575"/>
                  </a:lnTo>
                  <a:lnTo>
                    <a:pt x="194383" y="1439675"/>
                  </a:lnTo>
                  <a:lnTo>
                    <a:pt x="192545" y="1433775"/>
                  </a:lnTo>
                  <a:lnTo>
                    <a:pt x="190662" y="1427874"/>
                  </a:lnTo>
                  <a:lnTo>
                    <a:pt x="188738" y="1421974"/>
                  </a:lnTo>
                  <a:lnTo>
                    <a:pt x="186779" y="1416074"/>
                  </a:lnTo>
                  <a:lnTo>
                    <a:pt x="184787" y="1410173"/>
                  </a:lnTo>
                  <a:lnTo>
                    <a:pt x="182764" y="1404273"/>
                  </a:lnTo>
                  <a:lnTo>
                    <a:pt x="180710" y="1398373"/>
                  </a:lnTo>
                  <a:lnTo>
                    <a:pt x="178627" y="1392472"/>
                  </a:lnTo>
                  <a:lnTo>
                    <a:pt x="176511" y="1386572"/>
                  </a:lnTo>
                  <a:lnTo>
                    <a:pt x="174362" y="1380672"/>
                  </a:lnTo>
                  <a:lnTo>
                    <a:pt x="172182" y="1374772"/>
                  </a:lnTo>
                  <a:lnTo>
                    <a:pt x="169975" y="1368871"/>
                  </a:lnTo>
                  <a:lnTo>
                    <a:pt x="167743" y="1362971"/>
                  </a:lnTo>
                  <a:lnTo>
                    <a:pt x="165493" y="1357071"/>
                  </a:lnTo>
                  <a:lnTo>
                    <a:pt x="163229" y="1351170"/>
                  </a:lnTo>
                  <a:lnTo>
                    <a:pt x="160958" y="1345270"/>
                  </a:lnTo>
                  <a:lnTo>
                    <a:pt x="158687" y="1339370"/>
                  </a:lnTo>
                  <a:lnTo>
                    <a:pt x="156418" y="1333469"/>
                  </a:lnTo>
                  <a:lnTo>
                    <a:pt x="154152" y="1327569"/>
                  </a:lnTo>
                  <a:lnTo>
                    <a:pt x="151884" y="1321669"/>
                  </a:lnTo>
                  <a:lnTo>
                    <a:pt x="149606" y="1315768"/>
                  </a:lnTo>
                  <a:lnTo>
                    <a:pt x="147305" y="1309868"/>
                  </a:lnTo>
                  <a:lnTo>
                    <a:pt x="144963" y="1303968"/>
                  </a:lnTo>
                  <a:lnTo>
                    <a:pt x="142564" y="1298067"/>
                  </a:lnTo>
                  <a:lnTo>
                    <a:pt x="140086" y="1292167"/>
                  </a:lnTo>
                  <a:lnTo>
                    <a:pt x="137513" y="1286267"/>
                  </a:lnTo>
                  <a:lnTo>
                    <a:pt x="134828" y="1280367"/>
                  </a:lnTo>
                  <a:lnTo>
                    <a:pt x="132019" y="1274466"/>
                  </a:lnTo>
                  <a:lnTo>
                    <a:pt x="129071" y="1268566"/>
                  </a:lnTo>
                  <a:lnTo>
                    <a:pt x="125991" y="1262666"/>
                  </a:lnTo>
                  <a:lnTo>
                    <a:pt x="122796" y="1256765"/>
                  </a:lnTo>
                  <a:lnTo>
                    <a:pt x="119502" y="1250865"/>
                  </a:lnTo>
                  <a:lnTo>
                    <a:pt x="116129" y="1244965"/>
                  </a:lnTo>
                  <a:lnTo>
                    <a:pt x="112702" y="1239064"/>
                  </a:lnTo>
                  <a:lnTo>
                    <a:pt x="109244" y="1233164"/>
                  </a:lnTo>
                  <a:lnTo>
                    <a:pt x="105778" y="1227264"/>
                  </a:lnTo>
                  <a:lnTo>
                    <a:pt x="102324" y="1221363"/>
                  </a:lnTo>
                  <a:lnTo>
                    <a:pt x="98898" y="1215463"/>
                  </a:lnTo>
                  <a:lnTo>
                    <a:pt x="95513" y="1209563"/>
                  </a:lnTo>
                  <a:lnTo>
                    <a:pt x="92171" y="1203663"/>
                  </a:lnTo>
                  <a:lnTo>
                    <a:pt x="88868" y="1197762"/>
                  </a:lnTo>
                  <a:lnTo>
                    <a:pt x="85596" y="1191862"/>
                  </a:lnTo>
                  <a:lnTo>
                    <a:pt x="82348" y="1185962"/>
                  </a:lnTo>
                  <a:lnTo>
                    <a:pt x="79117" y="1180061"/>
                  </a:lnTo>
                  <a:lnTo>
                    <a:pt x="75896" y="1174161"/>
                  </a:lnTo>
                  <a:lnTo>
                    <a:pt x="72683" y="1168261"/>
                  </a:lnTo>
                  <a:lnTo>
                    <a:pt x="69479" y="1162360"/>
                  </a:lnTo>
                  <a:lnTo>
                    <a:pt x="66292" y="1156460"/>
                  </a:lnTo>
                  <a:lnTo>
                    <a:pt x="63136" y="1150560"/>
                  </a:lnTo>
                  <a:lnTo>
                    <a:pt x="60031" y="1144659"/>
                  </a:lnTo>
                  <a:lnTo>
                    <a:pt x="56993" y="1138759"/>
                  </a:lnTo>
                  <a:lnTo>
                    <a:pt x="54045" y="1132859"/>
                  </a:lnTo>
                  <a:lnTo>
                    <a:pt x="51205" y="1126959"/>
                  </a:lnTo>
                  <a:lnTo>
                    <a:pt x="48489" y="1121058"/>
                  </a:lnTo>
                  <a:lnTo>
                    <a:pt x="45911" y="1115158"/>
                  </a:lnTo>
                  <a:lnTo>
                    <a:pt x="43476" y="1109258"/>
                  </a:lnTo>
                  <a:lnTo>
                    <a:pt x="41185" y="1103357"/>
                  </a:lnTo>
                  <a:lnTo>
                    <a:pt x="39033" y="1097457"/>
                  </a:lnTo>
                  <a:lnTo>
                    <a:pt x="37014" y="1091557"/>
                  </a:lnTo>
                  <a:lnTo>
                    <a:pt x="35096" y="1085656"/>
                  </a:lnTo>
                  <a:lnTo>
                    <a:pt x="33249" y="1079756"/>
                  </a:lnTo>
                  <a:lnTo>
                    <a:pt x="31446" y="1073856"/>
                  </a:lnTo>
                  <a:lnTo>
                    <a:pt x="29659" y="1067955"/>
                  </a:lnTo>
                  <a:lnTo>
                    <a:pt x="27864" y="1062055"/>
                  </a:lnTo>
                  <a:lnTo>
                    <a:pt x="26040" y="1056155"/>
                  </a:lnTo>
                  <a:lnTo>
                    <a:pt x="24173" y="1050255"/>
                  </a:lnTo>
                  <a:lnTo>
                    <a:pt x="22255" y="1044354"/>
                  </a:lnTo>
                  <a:lnTo>
                    <a:pt x="20287" y="1038454"/>
                  </a:lnTo>
                  <a:lnTo>
                    <a:pt x="18276" y="1032554"/>
                  </a:lnTo>
                  <a:lnTo>
                    <a:pt x="16247" y="1026653"/>
                  </a:lnTo>
                  <a:lnTo>
                    <a:pt x="14223" y="1020753"/>
                  </a:lnTo>
                  <a:lnTo>
                    <a:pt x="12235" y="1014853"/>
                  </a:lnTo>
                  <a:lnTo>
                    <a:pt x="10309" y="1008952"/>
                  </a:lnTo>
                  <a:lnTo>
                    <a:pt x="8478" y="1003052"/>
                  </a:lnTo>
                  <a:lnTo>
                    <a:pt x="6768" y="997152"/>
                  </a:lnTo>
                  <a:lnTo>
                    <a:pt x="5207" y="991251"/>
                  </a:lnTo>
                  <a:lnTo>
                    <a:pt x="3818" y="985351"/>
                  </a:lnTo>
                  <a:lnTo>
                    <a:pt x="2619" y="979451"/>
                  </a:lnTo>
                  <a:lnTo>
                    <a:pt x="1650" y="973550"/>
                  </a:lnTo>
                  <a:lnTo>
                    <a:pt x="903" y="967650"/>
                  </a:lnTo>
                  <a:lnTo>
                    <a:pt x="379" y="961750"/>
                  </a:lnTo>
                  <a:lnTo>
                    <a:pt x="78" y="955850"/>
                  </a:lnTo>
                  <a:lnTo>
                    <a:pt x="0" y="949949"/>
                  </a:lnTo>
                  <a:lnTo>
                    <a:pt x="136" y="944049"/>
                  </a:lnTo>
                  <a:lnTo>
                    <a:pt x="477" y="938149"/>
                  </a:lnTo>
                  <a:lnTo>
                    <a:pt x="1012" y="932248"/>
                  </a:lnTo>
                  <a:lnTo>
                    <a:pt x="1725" y="926348"/>
                  </a:lnTo>
                  <a:lnTo>
                    <a:pt x="2600" y="920448"/>
                  </a:lnTo>
                  <a:lnTo>
                    <a:pt x="3632" y="914547"/>
                  </a:lnTo>
                  <a:lnTo>
                    <a:pt x="4782" y="908647"/>
                  </a:lnTo>
                  <a:lnTo>
                    <a:pt x="6029" y="902747"/>
                  </a:lnTo>
                  <a:lnTo>
                    <a:pt x="7352" y="896846"/>
                  </a:lnTo>
                  <a:lnTo>
                    <a:pt x="8730" y="890946"/>
                  </a:lnTo>
                  <a:lnTo>
                    <a:pt x="10144" y="885046"/>
                  </a:lnTo>
                  <a:lnTo>
                    <a:pt x="11576" y="879146"/>
                  </a:lnTo>
                  <a:lnTo>
                    <a:pt x="13011" y="873245"/>
                  </a:lnTo>
                  <a:lnTo>
                    <a:pt x="14433" y="867345"/>
                  </a:lnTo>
                  <a:lnTo>
                    <a:pt x="15833" y="861445"/>
                  </a:lnTo>
                  <a:lnTo>
                    <a:pt x="17201" y="855544"/>
                  </a:lnTo>
                  <a:lnTo>
                    <a:pt x="18539" y="849644"/>
                  </a:lnTo>
                  <a:lnTo>
                    <a:pt x="19855" y="843744"/>
                  </a:lnTo>
                  <a:lnTo>
                    <a:pt x="21159" y="837843"/>
                  </a:lnTo>
                  <a:lnTo>
                    <a:pt x="22471" y="831943"/>
                  </a:lnTo>
                  <a:lnTo>
                    <a:pt x="23813" y="826043"/>
                  </a:lnTo>
                  <a:lnTo>
                    <a:pt x="25215" y="820142"/>
                  </a:lnTo>
                  <a:lnTo>
                    <a:pt x="26709" y="814242"/>
                  </a:lnTo>
                  <a:lnTo>
                    <a:pt x="28329" y="808342"/>
                  </a:lnTo>
                  <a:lnTo>
                    <a:pt x="30111" y="802442"/>
                  </a:lnTo>
                  <a:lnTo>
                    <a:pt x="32119" y="796541"/>
                  </a:lnTo>
                  <a:lnTo>
                    <a:pt x="34363" y="790641"/>
                  </a:lnTo>
                  <a:lnTo>
                    <a:pt x="36868" y="784741"/>
                  </a:lnTo>
                  <a:lnTo>
                    <a:pt x="39652" y="778840"/>
                  </a:lnTo>
                  <a:lnTo>
                    <a:pt x="42724" y="772940"/>
                  </a:lnTo>
                  <a:lnTo>
                    <a:pt x="46087" y="767040"/>
                  </a:lnTo>
                  <a:lnTo>
                    <a:pt x="49732" y="761139"/>
                  </a:lnTo>
                  <a:lnTo>
                    <a:pt x="53644" y="755239"/>
                  </a:lnTo>
                  <a:lnTo>
                    <a:pt x="57796" y="749339"/>
                  </a:lnTo>
                  <a:lnTo>
                    <a:pt x="62155" y="743438"/>
                  </a:lnTo>
                  <a:lnTo>
                    <a:pt x="66692" y="737538"/>
                  </a:lnTo>
                  <a:lnTo>
                    <a:pt x="71333" y="731638"/>
                  </a:lnTo>
                  <a:lnTo>
                    <a:pt x="76027" y="725738"/>
                  </a:lnTo>
                  <a:lnTo>
                    <a:pt x="80723" y="719837"/>
                  </a:lnTo>
                  <a:lnTo>
                    <a:pt x="85374" y="713937"/>
                  </a:lnTo>
                  <a:lnTo>
                    <a:pt x="89936" y="708037"/>
                  </a:lnTo>
                  <a:lnTo>
                    <a:pt x="94372" y="702136"/>
                  </a:lnTo>
                  <a:lnTo>
                    <a:pt x="98656" y="696236"/>
                  </a:lnTo>
                  <a:lnTo>
                    <a:pt x="102768" y="690336"/>
                  </a:lnTo>
                  <a:lnTo>
                    <a:pt x="106700" y="684435"/>
                  </a:lnTo>
                  <a:lnTo>
                    <a:pt x="110441" y="678535"/>
                  </a:lnTo>
                  <a:lnTo>
                    <a:pt x="114026" y="672635"/>
                  </a:lnTo>
                  <a:lnTo>
                    <a:pt x="117479" y="666734"/>
                  </a:lnTo>
                  <a:lnTo>
                    <a:pt x="120825" y="660834"/>
                  </a:lnTo>
                  <a:lnTo>
                    <a:pt x="124094" y="654934"/>
                  </a:lnTo>
                  <a:lnTo>
                    <a:pt x="127311" y="649033"/>
                  </a:lnTo>
                  <a:lnTo>
                    <a:pt x="130499" y="643133"/>
                  </a:lnTo>
                  <a:lnTo>
                    <a:pt x="133677" y="637233"/>
                  </a:lnTo>
                  <a:lnTo>
                    <a:pt x="136856" y="631333"/>
                  </a:lnTo>
                  <a:lnTo>
                    <a:pt x="140042" y="625432"/>
                  </a:lnTo>
                  <a:lnTo>
                    <a:pt x="143231" y="619532"/>
                  </a:lnTo>
                  <a:lnTo>
                    <a:pt x="146414" y="613632"/>
                  </a:lnTo>
                  <a:lnTo>
                    <a:pt x="149580" y="607731"/>
                  </a:lnTo>
                  <a:lnTo>
                    <a:pt x="152716" y="601831"/>
                  </a:lnTo>
                  <a:lnTo>
                    <a:pt x="155810" y="595931"/>
                  </a:lnTo>
                  <a:lnTo>
                    <a:pt x="158853" y="590030"/>
                  </a:lnTo>
                  <a:lnTo>
                    <a:pt x="161837" y="584130"/>
                  </a:lnTo>
                  <a:lnTo>
                    <a:pt x="164760" y="578230"/>
                  </a:lnTo>
                  <a:lnTo>
                    <a:pt x="167621" y="572329"/>
                  </a:lnTo>
                  <a:lnTo>
                    <a:pt x="170422" y="566429"/>
                  </a:lnTo>
                  <a:lnTo>
                    <a:pt x="173165" y="560529"/>
                  </a:lnTo>
                  <a:lnTo>
                    <a:pt x="175860" y="554629"/>
                  </a:lnTo>
                  <a:lnTo>
                    <a:pt x="178512" y="548728"/>
                  </a:lnTo>
                  <a:lnTo>
                    <a:pt x="181121" y="542828"/>
                  </a:lnTo>
                  <a:lnTo>
                    <a:pt x="183689" y="536928"/>
                  </a:lnTo>
                  <a:lnTo>
                    <a:pt x="186214" y="531027"/>
                  </a:lnTo>
                  <a:lnTo>
                    <a:pt x="188691" y="525127"/>
                  </a:lnTo>
                  <a:lnTo>
                    <a:pt x="191117" y="519227"/>
                  </a:lnTo>
                  <a:lnTo>
                    <a:pt x="193486" y="513326"/>
                  </a:lnTo>
                  <a:lnTo>
                    <a:pt x="195794" y="507426"/>
                  </a:lnTo>
                  <a:lnTo>
                    <a:pt x="198032" y="501526"/>
                  </a:lnTo>
                  <a:lnTo>
                    <a:pt x="200207" y="495625"/>
                  </a:lnTo>
                  <a:lnTo>
                    <a:pt x="202321" y="489725"/>
                  </a:lnTo>
                  <a:lnTo>
                    <a:pt x="204377" y="483825"/>
                  </a:lnTo>
                  <a:lnTo>
                    <a:pt x="206380" y="477925"/>
                  </a:lnTo>
                  <a:lnTo>
                    <a:pt x="208333" y="472024"/>
                  </a:lnTo>
                  <a:lnTo>
                    <a:pt x="210241" y="466124"/>
                  </a:lnTo>
                  <a:lnTo>
                    <a:pt x="212109" y="460224"/>
                  </a:lnTo>
                  <a:lnTo>
                    <a:pt x="213937" y="454323"/>
                  </a:lnTo>
                  <a:lnTo>
                    <a:pt x="215725" y="448423"/>
                  </a:lnTo>
                  <a:lnTo>
                    <a:pt x="217471" y="442523"/>
                  </a:lnTo>
                  <a:lnTo>
                    <a:pt x="219175" y="436622"/>
                  </a:lnTo>
                  <a:lnTo>
                    <a:pt x="220834" y="430722"/>
                  </a:lnTo>
                  <a:lnTo>
                    <a:pt x="222442" y="424822"/>
                  </a:lnTo>
                  <a:lnTo>
                    <a:pt x="223996" y="418921"/>
                  </a:lnTo>
                  <a:lnTo>
                    <a:pt x="225492" y="413021"/>
                  </a:lnTo>
                  <a:lnTo>
                    <a:pt x="226923" y="407121"/>
                  </a:lnTo>
                  <a:lnTo>
                    <a:pt x="228286" y="401221"/>
                  </a:lnTo>
                  <a:lnTo>
                    <a:pt x="229577" y="395320"/>
                  </a:lnTo>
                  <a:lnTo>
                    <a:pt x="230789" y="389420"/>
                  </a:lnTo>
                  <a:lnTo>
                    <a:pt x="231916" y="383520"/>
                  </a:lnTo>
                  <a:lnTo>
                    <a:pt x="232963" y="377619"/>
                  </a:lnTo>
                  <a:lnTo>
                    <a:pt x="233930" y="371719"/>
                  </a:lnTo>
                  <a:lnTo>
                    <a:pt x="234817" y="365819"/>
                  </a:lnTo>
                  <a:lnTo>
                    <a:pt x="235626" y="359918"/>
                  </a:lnTo>
                  <a:lnTo>
                    <a:pt x="236361" y="354018"/>
                  </a:lnTo>
                  <a:lnTo>
                    <a:pt x="237025" y="348118"/>
                  </a:lnTo>
                  <a:lnTo>
                    <a:pt x="237624" y="342217"/>
                  </a:lnTo>
                  <a:lnTo>
                    <a:pt x="238164" y="336317"/>
                  </a:lnTo>
                  <a:lnTo>
                    <a:pt x="238650" y="330417"/>
                  </a:lnTo>
                  <a:lnTo>
                    <a:pt x="239087" y="324516"/>
                  </a:lnTo>
                  <a:lnTo>
                    <a:pt x="239488" y="318616"/>
                  </a:lnTo>
                  <a:lnTo>
                    <a:pt x="239857" y="312716"/>
                  </a:lnTo>
                  <a:lnTo>
                    <a:pt x="240201" y="306816"/>
                  </a:lnTo>
                  <a:lnTo>
                    <a:pt x="240525" y="300915"/>
                  </a:lnTo>
                  <a:lnTo>
                    <a:pt x="240832" y="295015"/>
                  </a:lnTo>
                  <a:lnTo>
                    <a:pt x="241125" y="289115"/>
                  </a:lnTo>
                  <a:lnTo>
                    <a:pt x="241407" y="283214"/>
                  </a:lnTo>
                  <a:lnTo>
                    <a:pt x="241678" y="277314"/>
                  </a:lnTo>
                  <a:lnTo>
                    <a:pt x="241940" y="271414"/>
                  </a:lnTo>
                  <a:lnTo>
                    <a:pt x="242191" y="265513"/>
                  </a:lnTo>
                  <a:lnTo>
                    <a:pt x="242431" y="259613"/>
                  </a:lnTo>
                  <a:lnTo>
                    <a:pt x="242661" y="253713"/>
                  </a:lnTo>
                  <a:lnTo>
                    <a:pt x="242878" y="247812"/>
                  </a:lnTo>
                  <a:lnTo>
                    <a:pt x="243083" y="241912"/>
                  </a:lnTo>
                  <a:lnTo>
                    <a:pt x="243272" y="236012"/>
                  </a:lnTo>
                  <a:lnTo>
                    <a:pt x="243447" y="230112"/>
                  </a:lnTo>
                  <a:lnTo>
                    <a:pt x="243605" y="224211"/>
                  </a:lnTo>
                  <a:lnTo>
                    <a:pt x="243746" y="218311"/>
                  </a:lnTo>
                  <a:lnTo>
                    <a:pt x="243870" y="212411"/>
                  </a:lnTo>
                  <a:lnTo>
                    <a:pt x="243975" y="206510"/>
                  </a:lnTo>
                  <a:lnTo>
                    <a:pt x="244065" y="200610"/>
                  </a:lnTo>
                  <a:lnTo>
                    <a:pt x="244140" y="194710"/>
                  </a:lnTo>
                  <a:lnTo>
                    <a:pt x="244202" y="188809"/>
                  </a:lnTo>
                  <a:lnTo>
                    <a:pt x="244251" y="182909"/>
                  </a:lnTo>
                  <a:lnTo>
                    <a:pt x="244292" y="177009"/>
                  </a:lnTo>
                  <a:lnTo>
                    <a:pt x="244325" y="171108"/>
                  </a:lnTo>
                  <a:lnTo>
                    <a:pt x="244353" y="165208"/>
                  </a:lnTo>
                  <a:lnTo>
                    <a:pt x="244378" y="159308"/>
                  </a:lnTo>
                  <a:lnTo>
                    <a:pt x="244403" y="153408"/>
                  </a:lnTo>
                  <a:lnTo>
                    <a:pt x="244430" y="147507"/>
                  </a:lnTo>
                  <a:lnTo>
                    <a:pt x="244460" y="141607"/>
                  </a:lnTo>
                  <a:lnTo>
                    <a:pt x="244494" y="135707"/>
                  </a:lnTo>
                  <a:lnTo>
                    <a:pt x="244534" y="129806"/>
                  </a:lnTo>
                  <a:lnTo>
                    <a:pt x="244578" y="123906"/>
                  </a:lnTo>
                  <a:lnTo>
                    <a:pt x="244627" y="118006"/>
                  </a:lnTo>
                  <a:lnTo>
                    <a:pt x="244679" y="112105"/>
                  </a:lnTo>
                  <a:lnTo>
                    <a:pt x="244733" y="106205"/>
                  </a:lnTo>
                  <a:lnTo>
                    <a:pt x="244787" y="100305"/>
                  </a:lnTo>
                  <a:lnTo>
                    <a:pt x="244841" y="94404"/>
                  </a:lnTo>
                  <a:lnTo>
                    <a:pt x="244891" y="88504"/>
                  </a:lnTo>
                  <a:lnTo>
                    <a:pt x="244937" y="82604"/>
                  </a:lnTo>
                  <a:lnTo>
                    <a:pt x="244977" y="76704"/>
                  </a:lnTo>
                  <a:lnTo>
                    <a:pt x="245012" y="70803"/>
                  </a:lnTo>
                  <a:lnTo>
                    <a:pt x="245039" y="64903"/>
                  </a:lnTo>
                  <a:lnTo>
                    <a:pt x="245060" y="59003"/>
                  </a:lnTo>
                  <a:lnTo>
                    <a:pt x="245074" y="53102"/>
                  </a:lnTo>
                  <a:lnTo>
                    <a:pt x="245083" y="47202"/>
                  </a:lnTo>
                  <a:lnTo>
                    <a:pt x="245088" y="41302"/>
                  </a:lnTo>
                  <a:lnTo>
                    <a:pt x="245090" y="35401"/>
                  </a:lnTo>
                  <a:lnTo>
                    <a:pt x="245090" y="29501"/>
                  </a:lnTo>
                  <a:lnTo>
                    <a:pt x="245092" y="23601"/>
                  </a:lnTo>
                  <a:lnTo>
                    <a:pt x="245096" y="17700"/>
                  </a:lnTo>
                  <a:lnTo>
                    <a:pt x="245104" y="11800"/>
                  </a:lnTo>
                  <a:lnTo>
                    <a:pt x="245117" y="5900"/>
                  </a:lnTo>
                  <a:lnTo>
                    <a:pt x="245136" y="0"/>
                  </a:lnTo>
                  <a:lnTo>
                    <a:pt x="246321" y="0"/>
                  </a:lnTo>
                  <a:lnTo>
                    <a:pt x="246340" y="5900"/>
                  </a:lnTo>
                  <a:lnTo>
                    <a:pt x="246353" y="11800"/>
                  </a:lnTo>
                  <a:lnTo>
                    <a:pt x="246361" y="17700"/>
                  </a:lnTo>
                  <a:lnTo>
                    <a:pt x="246365" y="23601"/>
                  </a:lnTo>
                  <a:lnTo>
                    <a:pt x="246367" y="29501"/>
                  </a:lnTo>
                  <a:lnTo>
                    <a:pt x="246368" y="35401"/>
                  </a:lnTo>
                  <a:lnTo>
                    <a:pt x="246369" y="41302"/>
                  </a:lnTo>
                  <a:lnTo>
                    <a:pt x="246374" y="47202"/>
                  </a:lnTo>
                  <a:lnTo>
                    <a:pt x="246383" y="53102"/>
                  </a:lnTo>
                  <a:lnTo>
                    <a:pt x="246398" y="59003"/>
                  </a:lnTo>
                  <a:lnTo>
                    <a:pt x="246418" y="64903"/>
                  </a:lnTo>
                  <a:lnTo>
                    <a:pt x="246446" y="70803"/>
                  </a:lnTo>
                  <a:lnTo>
                    <a:pt x="246480" y="76704"/>
                  </a:lnTo>
                  <a:lnTo>
                    <a:pt x="246520" y="82604"/>
                  </a:lnTo>
                  <a:lnTo>
                    <a:pt x="246566" y="88504"/>
                  </a:lnTo>
                  <a:lnTo>
                    <a:pt x="246617" y="94404"/>
                  </a:lnTo>
                  <a:lnTo>
                    <a:pt x="246670" y="100305"/>
                  </a:lnTo>
                  <a:lnTo>
                    <a:pt x="246725" y="106205"/>
                  </a:lnTo>
                  <a:lnTo>
                    <a:pt x="246779" y="112105"/>
                  </a:lnTo>
                  <a:lnTo>
                    <a:pt x="246831" y="118006"/>
                  </a:lnTo>
                  <a:lnTo>
                    <a:pt x="246879" y="123906"/>
                  </a:lnTo>
                  <a:lnTo>
                    <a:pt x="246924" y="129806"/>
                  </a:lnTo>
                  <a:lnTo>
                    <a:pt x="246963" y="135707"/>
                  </a:lnTo>
                  <a:lnTo>
                    <a:pt x="246998" y="141607"/>
                  </a:lnTo>
                  <a:lnTo>
                    <a:pt x="247028" y="147507"/>
                  </a:lnTo>
                  <a:lnTo>
                    <a:pt x="247055" y="153408"/>
                  </a:lnTo>
                  <a:lnTo>
                    <a:pt x="247079" y="159308"/>
                  </a:lnTo>
                  <a:lnTo>
                    <a:pt x="247105" y="165208"/>
                  </a:lnTo>
                  <a:lnTo>
                    <a:pt x="247133" y="171108"/>
                  </a:lnTo>
                  <a:lnTo>
                    <a:pt x="247166" y="177009"/>
                  </a:lnTo>
                  <a:lnTo>
                    <a:pt x="247206" y="182909"/>
                  </a:lnTo>
                  <a:lnTo>
                    <a:pt x="247256" y="188809"/>
                  </a:lnTo>
                  <a:lnTo>
                    <a:pt x="247317" y="194710"/>
                  </a:lnTo>
                  <a:lnTo>
                    <a:pt x="247392" y="200610"/>
                  </a:lnTo>
                  <a:lnTo>
                    <a:pt x="247482" y="206510"/>
                  </a:lnTo>
                  <a:lnTo>
                    <a:pt x="247588" y="212411"/>
                  </a:lnTo>
                  <a:lnTo>
                    <a:pt x="247711" y="218311"/>
                  </a:lnTo>
                  <a:lnTo>
                    <a:pt x="247853" y="224211"/>
                  </a:lnTo>
                  <a:lnTo>
                    <a:pt x="248011" y="230112"/>
                  </a:lnTo>
                  <a:lnTo>
                    <a:pt x="248185" y="236012"/>
                  </a:lnTo>
                  <a:lnTo>
                    <a:pt x="248375" y="241912"/>
                  </a:lnTo>
                  <a:lnTo>
                    <a:pt x="248579" y="247812"/>
                  </a:lnTo>
                  <a:lnTo>
                    <a:pt x="248796" y="253713"/>
                  </a:lnTo>
                  <a:lnTo>
                    <a:pt x="249026" y="259613"/>
                  </a:lnTo>
                  <a:lnTo>
                    <a:pt x="249267" y="265513"/>
                  </a:lnTo>
                  <a:lnTo>
                    <a:pt x="249518" y="271414"/>
                  </a:lnTo>
                  <a:lnTo>
                    <a:pt x="249779" y="277314"/>
                  </a:lnTo>
                  <a:lnTo>
                    <a:pt x="250051" y="283214"/>
                  </a:lnTo>
                  <a:lnTo>
                    <a:pt x="250332" y="289115"/>
                  </a:lnTo>
                  <a:lnTo>
                    <a:pt x="250625" y="295015"/>
                  </a:lnTo>
                  <a:lnTo>
                    <a:pt x="250932" y="300915"/>
                  </a:lnTo>
                  <a:lnTo>
                    <a:pt x="251256" y="306816"/>
                  </a:lnTo>
                  <a:lnTo>
                    <a:pt x="251600" y="312716"/>
                  </a:lnTo>
                  <a:lnTo>
                    <a:pt x="251970" y="318616"/>
                  </a:lnTo>
                  <a:lnTo>
                    <a:pt x="252370" y="324516"/>
                  </a:lnTo>
                  <a:lnTo>
                    <a:pt x="252808" y="330417"/>
                  </a:lnTo>
                  <a:lnTo>
                    <a:pt x="253293" y="336317"/>
                  </a:lnTo>
                  <a:lnTo>
                    <a:pt x="253833" y="342217"/>
                  </a:lnTo>
                  <a:lnTo>
                    <a:pt x="254433" y="348118"/>
                  </a:lnTo>
                  <a:lnTo>
                    <a:pt x="255097" y="354018"/>
                  </a:lnTo>
                  <a:lnTo>
                    <a:pt x="255831" y="359918"/>
                  </a:lnTo>
                  <a:lnTo>
                    <a:pt x="256641" y="365819"/>
                  </a:lnTo>
                  <a:lnTo>
                    <a:pt x="257528" y="371719"/>
                  </a:lnTo>
                  <a:lnTo>
                    <a:pt x="258494" y="377619"/>
                  </a:lnTo>
                  <a:lnTo>
                    <a:pt x="259541" y="383520"/>
                  </a:lnTo>
                  <a:lnTo>
                    <a:pt x="260668" y="389420"/>
                  </a:lnTo>
                  <a:lnTo>
                    <a:pt x="261881" y="395320"/>
                  </a:lnTo>
                  <a:lnTo>
                    <a:pt x="263172" y="401221"/>
                  </a:lnTo>
                  <a:lnTo>
                    <a:pt x="264535" y="407121"/>
                  </a:lnTo>
                  <a:lnTo>
                    <a:pt x="265966" y="413021"/>
                  </a:lnTo>
                  <a:lnTo>
                    <a:pt x="267461" y="418921"/>
                  </a:lnTo>
                  <a:lnTo>
                    <a:pt x="269015" y="424822"/>
                  </a:lnTo>
                  <a:lnTo>
                    <a:pt x="270624" y="430722"/>
                  </a:lnTo>
                  <a:lnTo>
                    <a:pt x="272282" y="436622"/>
                  </a:lnTo>
                  <a:lnTo>
                    <a:pt x="273986" y="442523"/>
                  </a:lnTo>
                  <a:lnTo>
                    <a:pt x="275732" y="448423"/>
                  </a:lnTo>
                  <a:lnTo>
                    <a:pt x="277521" y="454323"/>
                  </a:lnTo>
                  <a:lnTo>
                    <a:pt x="279349" y="460224"/>
                  </a:lnTo>
                  <a:lnTo>
                    <a:pt x="281216" y="466124"/>
                  </a:lnTo>
                  <a:lnTo>
                    <a:pt x="283124" y="472024"/>
                  </a:lnTo>
                  <a:lnTo>
                    <a:pt x="285078" y="477925"/>
                  </a:lnTo>
                  <a:lnTo>
                    <a:pt x="287080" y="483825"/>
                  </a:lnTo>
                  <a:lnTo>
                    <a:pt x="289136" y="489725"/>
                  </a:lnTo>
                  <a:lnTo>
                    <a:pt x="291250" y="495625"/>
                  </a:lnTo>
                  <a:lnTo>
                    <a:pt x="293425" y="501526"/>
                  </a:lnTo>
                  <a:lnTo>
                    <a:pt x="295664" y="507426"/>
                  </a:lnTo>
                  <a:lnTo>
                    <a:pt x="297971" y="513326"/>
                  </a:lnTo>
                  <a:lnTo>
                    <a:pt x="300341" y="519227"/>
                  </a:lnTo>
                  <a:lnTo>
                    <a:pt x="302766" y="525127"/>
                  </a:lnTo>
                  <a:lnTo>
                    <a:pt x="305244" y="531027"/>
                  </a:lnTo>
                  <a:lnTo>
                    <a:pt x="307768" y="536928"/>
                  </a:lnTo>
                  <a:lnTo>
                    <a:pt x="310336" y="542828"/>
                  </a:lnTo>
                  <a:lnTo>
                    <a:pt x="312946" y="548728"/>
                  </a:lnTo>
                  <a:lnTo>
                    <a:pt x="315597" y="554629"/>
                  </a:lnTo>
                  <a:lnTo>
                    <a:pt x="318292" y="560529"/>
                  </a:lnTo>
                  <a:lnTo>
                    <a:pt x="321035" y="566429"/>
                  </a:lnTo>
                  <a:lnTo>
                    <a:pt x="323836" y="572329"/>
                  </a:lnTo>
                  <a:lnTo>
                    <a:pt x="326698" y="578230"/>
                  </a:lnTo>
                  <a:lnTo>
                    <a:pt x="329620" y="584130"/>
                  </a:lnTo>
                  <a:lnTo>
                    <a:pt x="332605" y="590030"/>
                  </a:lnTo>
                  <a:lnTo>
                    <a:pt x="335647" y="595931"/>
                  </a:lnTo>
                  <a:lnTo>
                    <a:pt x="338741" y="601831"/>
                  </a:lnTo>
                  <a:lnTo>
                    <a:pt x="341877" y="607731"/>
                  </a:lnTo>
                  <a:lnTo>
                    <a:pt x="345043" y="613632"/>
                  </a:lnTo>
                  <a:lnTo>
                    <a:pt x="348227" y="619532"/>
                  </a:lnTo>
                  <a:lnTo>
                    <a:pt x="351416" y="625432"/>
                  </a:lnTo>
                  <a:lnTo>
                    <a:pt x="354601" y="631333"/>
                  </a:lnTo>
                  <a:lnTo>
                    <a:pt x="357781" y="637233"/>
                  </a:lnTo>
                  <a:lnTo>
                    <a:pt x="360959" y="643133"/>
                  </a:lnTo>
                  <a:lnTo>
                    <a:pt x="364147" y="649033"/>
                  </a:lnTo>
                  <a:lnTo>
                    <a:pt x="367364" y="654934"/>
                  </a:lnTo>
                  <a:lnTo>
                    <a:pt x="370632" y="660834"/>
                  </a:lnTo>
                  <a:lnTo>
                    <a:pt x="373979" y="666734"/>
                  </a:lnTo>
                  <a:lnTo>
                    <a:pt x="377431" y="672635"/>
                  </a:lnTo>
                  <a:lnTo>
                    <a:pt x="381016" y="678535"/>
                  </a:lnTo>
                  <a:lnTo>
                    <a:pt x="384757" y="684435"/>
                  </a:lnTo>
                  <a:lnTo>
                    <a:pt x="388689" y="690336"/>
                  </a:lnTo>
                  <a:lnTo>
                    <a:pt x="392802" y="696236"/>
                  </a:lnTo>
                  <a:lnTo>
                    <a:pt x="397085" y="702136"/>
                  </a:lnTo>
                  <a:lnTo>
                    <a:pt x="401521" y="708037"/>
                  </a:lnTo>
                  <a:lnTo>
                    <a:pt x="406083" y="713937"/>
                  </a:lnTo>
                  <a:lnTo>
                    <a:pt x="410734" y="719837"/>
                  </a:lnTo>
                  <a:lnTo>
                    <a:pt x="415430" y="725738"/>
                  </a:lnTo>
                  <a:lnTo>
                    <a:pt x="420124" y="731638"/>
                  </a:lnTo>
                  <a:lnTo>
                    <a:pt x="424765" y="737538"/>
                  </a:lnTo>
                  <a:lnTo>
                    <a:pt x="429302" y="743438"/>
                  </a:lnTo>
                  <a:lnTo>
                    <a:pt x="433662" y="749339"/>
                  </a:lnTo>
                  <a:lnTo>
                    <a:pt x="437814" y="755239"/>
                  </a:lnTo>
                  <a:lnTo>
                    <a:pt x="441725" y="761139"/>
                  </a:lnTo>
                  <a:lnTo>
                    <a:pt x="445370" y="767040"/>
                  </a:lnTo>
                  <a:lnTo>
                    <a:pt x="448733" y="772940"/>
                  </a:lnTo>
                  <a:lnTo>
                    <a:pt x="451805" y="778840"/>
                  </a:lnTo>
                  <a:lnTo>
                    <a:pt x="454589" y="784741"/>
                  </a:lnTo>
                  <a:lnTo>
                    <a:pt x="457094" y="790641"/>
                  </a:lnTo>
                  <a:lnTo>
                    <a:pt x="459339" y="796541"/>
                  </a:lnTo>
                  <a:lnTo>
                    <a:pt x="461347" y="802442"/>
                  </a:lnTo>
                  <a:lnTo>
                    <a:pt x="463129" y="808342"/>
                  </a:lnTo>
                  <a:lnTo>
                    <a:pt x="464749" y="814242"/>
                  </a:lnTo>
                  <a:lnTo>
                    <a:pt x="466242" y="820142"/>
                  </a:lnTo>
                  <a:lnTo>
                    <a:pt x="467644" y="826043"/>
                  </a:lnTo>
                  <a:lnTo>
                    <a:pt x="468987" y="831943"/>
                  </a:lnTo>
                  <a:lnTo>
                    <a:pt x="470298" y="837843"/>
                  </a:lnTo>
                  <a:lnTo>
                    <a:pt x="471603" y="843744"/>
                  </a:lnTo>
                  <a:lnTo>
                    <a:pt x="472918" y="849644"/>
                  </a:lnTo>
                  <a:lnTo>
                    <a:pt x="474256" y="855544"/>
                  </a:lnTo>
                  <a:lnTo>
                    <a:pt x="475624" y="861445"/>
                  </a:lnTo>
                  <a:lnTo>
                    <a:pt x="477024" y="867345"/>
                  </a:lnTo>
                  <a:lnTo>
                    <a:pt x="478447" y="873245"/>
                  </a:lnTo>
                  <a:lnTo>
                    <a:pt x="479881" y="879146"/>
                  </a:lnTo>
                  <a:lnTo>
                    <a:pt x="481313" y="885046"/>
                  </a:lnTo>
                  <a:lnTo>
                    <a:pt x="482728" y="890946"/>
                  </a:lnTo>
                  <a:lnTo>
                    <a:pt x="484106" y="896846"/>
                  </a:lnTo>
                  <a:lnTo>
                    <a:pt x="485428" y="902747"/>
                  </a:lnTo>
                  <a:lnTo>
                    <a:pt x="486675" y="908647"/>
                  </a:lnTo>
                  <a:lnTo>
                    <a:pt x="487825" y="914547"/>
                  </a:lnTo>
                  <a:lnTo>
                    <a:pt x="488857" y="920448"/>
                  </a:lnTo>
                  <a:lnTo>
                    <a:pt x="489732" y="926348"/>
                  </a:lnTo>
                  <a:lnTo>
                    <a:pt x="490445" y="932248"/>
                  </a:lnTo>
                  <a:lnTo>
                    <a:pt x="490980" y="938149"/>
                  </a:lnTo>
                  <a:lnTo>
                    <a:pt x="491322" y="944049"/>
                  </a:lnTo>
                  <a:lnTo>
                    <a:pt x="491458" y="949949"/>
                  </a:lnTo>
                  <a:lnTo>
                    <a:pt x="491379" y="955850"/>
                  </a:lnTo>
                  <a:lnTo>
                    <a:pt x="491079" y="961750"/>
                  </a:lnTo>
                  <a:lnTo>
                    <a:pt x="490554" y="967650"/>
                  </a:lnTo>
                  <a:lnTo>
                    <a:pt x="489807" y="973550"/>
                  </a:lnTo>
                  <a:lnTo>
                    <a:pt x="488838" y="979451"/>
                  </a:lnTo>
                  <a:lnTo>
                    <a:pt x="487640" y="985351"/>
                  </a:lnTo>
                  <a:lnTo>
                    <a:pt x="486250" y="991251"/>
                  </a:lnTo>
                  <a:lnTo>
                    <a:pt x="484689" y="997152"/>
                  </a:lnTo>
                  <a:lnTo>
                    <a:pt x="482980" y="1003052"/>
                  </a:lnTo>
                  <a:lnTo>
                    <a:pt x="481148" y="1008952"/>
                  </a:lnTo>
                  <a:lnTo>
                    <a:pt x="479223" y="1014853"/>
                  </a:lnTo>
                  <a:lnTo>
                    <a:pt x="477234" y="1020753"/>
                  </a:lnTo>
                  <a:lnTo>
                    <a:pt x="475211" y="1026653"/>
                  </a:lnTo>
                  <a:lnTo>
                    <a:pt x="473181" y="1032554"/>
                  </a:lnTo>
                  <a:lnTo>
                    <a:pt x="471171" y="1038454"/>
                  </a:lnTo>
                  <a:lnTo>
                    <a:pt x="469203" y="1044354"/>
                  </a:lnTo>
                  <a:lnTo>
                    <a:pt x="467285" y="1050255"/>
                  </a:lnTo>
                  <a:lnTo>
                    <a:pt x="465417" y="1056155"/>
                  </a:lnTo>
                  <a:lnTo>
                    <a:pt x="463593" y="1062055"/>
                  </a:lnTo>
                  <a:lnTo>
                    <a:pt x="461798" y="1067955"/>
                  </a:lnTo>
                  <a:lnTo>
                    <a:pt x="460012" y="1073856"/>
                  </a:lnTo>
                  <a:lnTo>
                    <a:pt x="458208" y="1079756"/>
                  </a:lnTo>
                  <a:lnTo>
                    <a:pt x="456362" y="1085656"/>
                  </a:lnTo>
                  <a:lnTo>
                    <a:pt x="454443" y="1091557"/>
                  </a:lnTo>
                  <a:lnTo>
                    <a:pt x="452425" y="1097457"/>
                  </a:lnTo>
                  <a:lnTo>
                    <a:pt x="450272" y="1103357"/>
                  </a:lnTo>
                  <a:lnTo>
                    <a:pt x="447981" y="1109258"/>
                  </a:lnTo>
                  <a:lnTo>
                    <a:pt x="445547" y="1115158"/>
                  </a:lnTo>
                  <a:lnTo>
                    <a:pt x="442968" y="1121058"/>
                  </a:lnTo>
                  <a:lnTo>
                    <a:pt x="440253" y="1126959"/>
                  </a:lnTo>
                  <a:lnTo>
                    <a:pt x="437413" y="1132859"/>
                  </a:lnTo>
                  <a:lnTo>
                    <a:pt x="434464" y="1138759"/>
                  </a:lnTo>
                  <a:lnTo>
                    <a:pt x="431427" y="1144659"/>
                  </a:lnTo>
                  <a:lnTo>
                    <a:pt x="428321" y="1150560"/>
                  </a:lnTo>
                  <a:lnTo>
                    <a:pt x="425166" y="1156460"/>
                  </a:lnTo>
                  <a:lnTo>
                    <a:pt x="421978" y="1162360"/>
                  </a:lnTo>
                  <a:lnTo>
                    <a:pt x="418774" y="1168261"/>
                  </a:lnTo>
                  <a:lnTo>
                    <a:pt x="415561" y="1174161"/>
                  </a:lnTo>
                  <a:lnTo>
                    <a:pt x="412340" y="1180061"/>
                  </a:lnTo>
                  <a:lnTo>
                    <a:pt x="409109" y="1185962"/>
                  </a:lnTo>
                  <a:lnTo>
                    <a:pt x="405861" y="1191862"/>
                  </a:lnTo>
                  <a:lnTo>
                    <a:pt x="402590" y="1197762"/>
                  </a:lnTo>
                  <a:lnTo>
                    <a:pt x="399286" y="1203663"/>
                  </a:lnTo>
                  <a:lnTo>
                    <a:pt x="395944" y="1209563"/>
                  </a:lnTo>
                  <a:lnTo>
                    <a:pt x="392559" y="1215463"/>
                  </a:lnTo>
                  <a:lnTo>
                    <a:pt x="389133" y="1221363"/>
                  </a:lnTo>
                  <a:lnTo>
                    <a:pt x="385679" y="1227264"/>
                  </a:lnTo>
                  <a:lnTo>
                    <a:pt x="382214" y="1233164"/>
                  </a:lnTo>
                  <a:lnTo>
                    <a:pt x="378755" y="1239064"/>
                  </a:lnTo>
                  <a:lnTo>
                    <a:pt x="375328" y="1244965"/>
                  </a:lnTo>
                  <a:lnTo>
                    <a:pt x="371955" y="1250865"/>
                  </a:lnTo>
                  <a:lnTo>
                    <a:pt x="368661" y="1256765"/>
                  </a:lnTo>
                  <a:lnTo>
                    <a:pt x="365466" y="1262666"/>
                  </a:lnTo>
                  <a:lnTo>
                    <a:pt x="362386" y="1268566"/>
                  </a:lnTo>
                  <a:lnTo>
                    <a:pt x="359438" y="1274466"/>
                  </a:lnTo>
                  <a:lnTo>
                    <a:pt x="356630" y="1280367"/>
                  </a:lnTo>
                  <a:lnTo>
                    <a:pt x="353945" y="1286267"/>
                  </a:lnTo>
                  <a:lnTo>
                    <a:pt x="351371" y="1292167"/>
                  </a:lnTo>
                  <a:lnTo>
                    <a:pt x="348894" y="1298067"/>
                  </a:lnTo>
                  <a:lnTo>
                    <a:pt x="346494" y="1303968"/>
                  </a:lnTo>
                  <a:lnTo>
                    <a:pt x="344153" y="1309868"/>
                  </a:lnTo>
                  <a:lnTo>
                    <a:pt x="341851" y="1315768"/>
                  </a:lnTo>
                  <a:lnTo>
                    <a:pt x="339573" y="1321669"/>
                  </a:lnTo>
                  <a:lnTo>
                    <a:pt x="337306" y="1327569"/>
                  </a:lnTo>
                  <a:lnTo>
                    <a:pt x="335040" y="1333469"/>
                  </a:lnTo>
                  <a:lnTo>
                    <a:pt x="332771" y="1339370"/>
                  </a:lnTo>
                  <a:lnTo>
                    <a:pt x="330499" y="1345270"/>
                  </a:lnTo>
                  <a:lnTo>
                    <a:pt x="328228" y="1351170"/>
                  </a:lnTo>
                  <a:lnTo>
                    <a:pt x="325965" y="1357071"/>
                  </a:lnTo>
                  <a:lnTo>
                    <a:pt x="323714" y="1362971"/>
                  </a:lnTo>
                  <a:lnTo>
                    <a:pt x="321483" y="1368871"/>
                  </a:lnTo>
                  <a:lnTo>
                    <a:pt x="319275" y="1374772"/>
                  </a:lnTo>
                  <a:lnTo>
                    <a:pt x="317096" y="1380672"/>
                  </a:lnTo>
                  <a:lnTo>
                    <a:pt x="314946" y="1386572"/>
                  </a:lnTo>
                  <a:lnTo>
                    <a:pt x="312830" y="1392472"/>
                  </a:lnTo>
                  <a:lnTo>
                    <a:pt x="310747" y="1398373"/>
                  </a:lnTo>
                  <a:lnTo>
                    <a:pt x="308694" y="1404273"/>
                  </a:lnTo>
                  <a:lnTo>
                    <a:pt x="306671" y="1410173"/>
                  </a:lnTo>
                  <a:lnTo>
                    <a:pt x="304679" y="1416074"/>
                  </a:lnTo>
                  <a:lnTo>
                    <a:pt x="302719" y="1421974"/>
                  </a:lnTo>
                  <a:lnTo>
                    <a:pt x="300796" y="1427874"/>
                  </a:lnTo>
                  <a:lnTo>
                    <a:pt x="298912" y="1433775"/>
                  </a:lnTo>
                  <a:lnTo>
                    <a:pt x="297074" y="1439675"/>
                  </a:lnTo>
                  <a:lnTo>
                    <a:pt x="295287" y="1445575"/>
                  </a:lnTo>
                  <a:lnTo>
                    <a:pt x="293559" y="1451476"/>
                  </a:lnTo>
                  <a:lnTo>
                    <a:pt x="291895" y="1457376"/>
                  </a:lnTo>
                  <a:lnTo>
                    <a:pt x="290295" y="1463276"/>
                  </a:lnTo>
                  <a:lnTo>
                    <a:pt x="288760" y="1469176"/>
                  </a:lnTo>
                  <a:lnTo>
                    <a:pt x="287290" y="1475077"/>
                  </a:lnTo>
                  <a:lnTo>
                    <a:pt x="285884" y="1480977"/>
                  </a:lnTo>
                  <a:lnTo>
                    <a:pt x="284541" y="1486877"/>
                  </a:lnTo>
                  <a:lnTo>
                    <a:pt x="283260" y="1492778"/>
                  </a:lnTo>
                  <a:lnTo>
                    <a:pt x="282040" y="1498678"/>
                  </a:lnTo>
                  <a:lnTo>
                    <a:pt x="280883" y="1504578"/>
                  </a:lnTo>
                  <a:lnTo>
                    <a:pt x="279793" y="1510479"/>
                  </a:lnTo>
                  <a:lnTo>
                    <a:pt x="278773" y="1516379"/>
                  </a:lnTo>
                  <a:lnTo>
                    <a:pt x="277822" y="1522279"/>
                  </a:lnTo>
                  <a:lnTo>
                    <a:pt x="276941" y="1528180"/>
                  </a:lnTo>
                  <a:lnTo>
                    <a:pt x="276131" y="1534080"/>
                  </a:lnTo>
                  <a:lnTo>
                    <a:pt x="275391" y="1539980"/>
                  </a:lnTo>
                  <a:lnTo>
                    <a:pt x="274716" y="1545880"/>
                  </a:lnTo>
                  <a:lnTo>
                    <a:pt x="274102" y="1551781"/>
                  </a:lnTo>
                  <a:lnTo>
                    <a:pt x="273541" y="1557681"/>
                  </a:lnTo>
                  <a:lnTo>
                    <a:pt x="273023" y="1563581"/>
                  </a:lnTo>
                  <a:lnTo>
                    <a:pt x="272540" y="1569482"/>
                  </a:lnTo>
                  <a:lnTo>
                    <a:pt x="272078" y="1575382"/>
                  </a:lnTo>
                  <a:lnTo>
                    <a:pt x="271625" y="1581282"/>
                  </a:lnTo>
                  <a:lnTo>
                    <a:pt x="271172" y="1587183"/>
                  </a:lnTo>
                  <a:lnTo>
                    <a:pt x="270713" y="1593083"/>
                  </a:lnTo>
                  <a:lnTo>
                    <a:pt x="270240" y="1598983"/>
                  </a:lnTo>
                  <a:lnTo>
                    <a:pt x="269751" y="1604884"/>
                  </a:lnTo>
                  <a:lnTo>
                    <a:pt x="269242" y="1610784"/>
                  </a:lnTo>
                  <a:lnTo>
                    <a:pt x="268712" y="1616684"/>
                  </a:lnTo>
                  <a:lnTo>
                    <a:pt x="268161" y="1622584"/>
                  </a:lnTo>
                  <a:lnTo>
                    <a:pt x="267587" y="1628485"/>
                  </a:lnTo>
                  <a:lnTo>
                    <a:pt x="266991" y="1634385"/>
                  </a:lnTo>
                  <a:lnTo>
                    <a:pt x="266376" y="1640285"/>
                  </a:lnTo>
                  <a:lnTo>
                    <a:pt x="265743" y="1646186"/>
                  </a:lnTo>
                  <a:lnTo>
                    <a:pt x="265094" y="1652086"/>
                  </a:lnTo>
                  <a:lnTo>
                    <a:pt x="264430" y="1657986"/>
                  </a:lnTo>
                  <a:lnTo>
                    <a:pt x="263754" y="1663887"/>
                  </a:lnTo>
                  <a:lnTo>
                    <a:pt x="263070" y="1669787"/>
                  </a:lnTo>
                  <a:lnTo>
                    <a:pt x="262381" y="1675687"/>
                  </a:lnTo>
                  <a:lnTo>
                    <a:pt x="261691" y="1681588"/>
                  </a:lnTo>
                  <a:lnTo>
                    <a:pt x="261005" y="1687488"/>
                  </a:lnTo>
                  <a:lnTo>
                    <a:pt x="260328" y="1693388"/>
                  </a:lnTo>
                  <a:lnTo>
                    <a:pt x="259665" y="1699288"/>
                  </a:lnTo>
                  <a:lnTo>
                    <a:pt x="259019" y="1705189"/>
                  </a:lnTo>
                  <a:lnTo>
                    <a:pt x="258395" y="1711089"/>
                  </a:lnTo>
                  <a:lnTo>
                    <a:pt x="257795" y="1716989"/>
                  </a:lnTo>
                  <a:lnTo>
                    <a:pt x="257222" y="1722890"/>
                  </a:lnTo>
                  <a:lnTo>
                    <a:pt x="256677" y="1728790"/>
                  </a:lnTo>
                  <a:lnTo>
                    <a:pt x="256161" y="1734690"/>
                  </a:lnTo>
                  <a:lnTo>
                    <a:pt x="255674" y="1740591"/>
                  </a:lnTo>
                  <a:lnTo>
                    <a:pt x="255217" y="1746491"/>
                  </a:lnTo>
                  <a:lnTo>
                    <a:pt x="254789" y="1752391"/>
                  </a:lnTo>
                  <a:lnTo>
                    <a:pt x="254385" y="1758292"/>
                  </a:lnTo>
                  <a:lnTo>
                    <a:pt x="254004" y="1764192"/>
                  </a:lnTo>
                  <a:lnTo>
                    <a:pt x="253644" y="1770092"/>
                  </a:lnTo>
                  <a:lnTo>
                    <a:pt x="253303" y="1775993"/>
                  </a:lnTo>
                  <a:lnTo>
                    <a:pt x="252979" y="1781893"/>
                  </a:lnTo>
                  <a:lnTo>
                    <a:pt x="252670" y="1787793"/>
                  </a:lnTo>
                  <a:lnTo>
                    <a:pt x="252375" y="1793693"/>
                  </a:lnTo>
                  <a:lnTo>
                    <a:pt x="252092" y="1799594"/>
                  </a:lnTo>
                  <a:lnTo>
                    <a:pt x="251821" y="1805494"/>
                  </a:lnTo>
                  <a:lnTo>
                    <a:pt x="251561" y="1811394"/>
                  </a:lnTo>
                  <a:lnTo>
                    <a:pt x="251311" y="1817295"/>
                  </a:lnTo>
                  <a:lnTo>
                    <a:pt x="251072" y="1823195"/>
                  </a:lnTo>
                  <a:lnTo>
                    <a:pt x="250844" y="1829095"/>
                  </a:lnTo>
                  <a:lnTo>
                    <a:pt x="250628" y="1834996"/>
                  </a:lnTo>
                  <a:lnTo>
                    <a:pt x="250426" y="1840896"/>
                  </a:lnTo>
                  <a:lnTo>
                    <a:pt x="250237" y="1846796"/>
                  </a:lnTo>
                  <a:lnTo>
                    <a:pt x="250063" y="1852697"/>
                  </a:lnTo>
                  <a:lnTo>
                    <a:pt x="249905" y="1858597"/>
                  </a:lnTo>
                  <a:lnTo>
                    <a:pt x="249765" y="1864497"/>
                  </a:lnTo>
                  <a:lnTo>
                    <a:pt x="249640" y="1870397"/>
                  </a:lnTo>
                  <a:lnTo>
                    <a:pt x="249530" y="1876298"/>
                  </a:lnTo>
                  <a:lnTo>
                    <a:pt x="249433" y="1882198"/>
                  </a:lnTo>
                  <a:lnTo>
                    <a:pt x="249346" y="1888098"/>
                  </a:lnTo>
                  <a:lnTo>
                    <a:pt x="249269" y="1893999"/>
                  </a:lnTo>
                  <a:lnTo>
                    <a:pt x="249198" y="1899899"/>
                  </a:lnTo>
                  <a:lnTo>
                    <a:pt x="249132" y="1905799"/>
                  </a:lnTo>
                  <a:lnTo>
                    <a:pt x="249069" y="1911700"/>
                  </a:lnTo>
                  <a:lnTo>
                    <a:pt x="249007" y="1917600"/>
                  </a:lnTo>
                  <a:lnTo>
                    <a:pt x="248946" y="1923500"/>
                  </a:lnTo>
                  <a:lnTo>
                    <a:pt x="248884" y="1929401"/>
                  </a:lnTo>
                  <a:lnTo>
                    <a:pt x="248821" y="1935301"/>
                  </a:lnTo>
                  <a:lnTo>
                    <a:pt x="248758" y="1941201"/>
                  </a:lnTo>
                  <a:lnTo>
                    <a:pt x="248695" y="1947101"/>
                  </a:lnTo>
                  <a:lnTo>
                    <a:pt x="248633" y="1953002"/>
                  </a:lnTo>
                  <a:lnTo>
                    <a:pt x="248571" y="1958902"/>
                  </a:lnTo>
                  <a:lnTo>
                    <a:pt x="248510" y="1964802"/>
                  </a:lnTo>
                  <a:lnTo>
                    <a:pt x="248450" y="1970703"/>
                  </a:lnTo>
                  <a:lnTo>
                    <a:pt x="248392" y="1976603"/>
                  </a:lnTo>
                  <a:lnTo>
                    <a:pt x="248335" y="1982503"/>
                  </a:lnTo>
                  <a:lnTo>
                    <a:pt x="248279" y="1988404"/>
                  </a:lnTo>
                  <a:lnTo>
                    <a:pt x="248222" y="1994304"/>
                  </a:lnTo>
                  <a:lnTo>
                    <a:pt x="248165" y="2000204"/>
                  </a:lnTo>
                  <a:lnTo>
                    <a:pt x="248107" y="2006105"/>
                  </a:lnTo>
                  <a:lnTo>
                    <a:pt x="248048" y="2012005"/>
                  </a:lnTo>
                  <a:lnTo>
                    <a:pt x="247986" y="2017905"/>
                  </a:lnTo>
                  <a:lnTo>
                    <a:pt x="247923" y="2023805"/>
                  </a:lnTo>
                  <a:lnTo>
                    <a:pt x="247858" y="2029706"/>
                  </a:lnTo>
                  <a:lnTo>
                    <a:pt x="247792" y="2035606"/>
                  </a:lnTo>
                  <a:lnTo>
                    <a:pt x="247726" y="2041506"/>
                  </a:lnTo>
                  <a:lnTo>
                    <a:pt x="247661" y="2047407"/>
                  </a:lnTo>
                  <a:lnTo>
                    <a:pt x="247600" y="2053307"/>
                  </a:lnTo>
                  <a:lnTo>
                    <a:pt x="247543" y="2059207"/>
                  </a:lnTo>
                  <a:lnTo>
                    <a:pt x="247492" y="2065108"/>
                  </a:lnTo>
                  <a:lnTo>
                    <a:pt x="247450" y="2071008"/>
                  </a:lnTo>
                  <a:lnTo>
                    <a:pt x="247416" y="2076908"/>
                  </a:lnTo>
                  <a:lnTo>
                    <a:pt x="247392" y="2082809"/>
                  </a:lnTo>
                  <a:lnTo>
                    <a:pt x="247377" y="2088709"/>
                  </a:lnTo>
                  <a:lnTo>
                    <a:pt x="247372" y="2094609"/>
                  </a:lnTo>
                  <a:lnTo>
                    <a:pt x="247376" y="2100510"/>
                  </a:lnTo>
                  <a:lnTo>
                    <a:pt x="247388" y="2106410"/>
                  </a:lnTo>
                  <a:lnTo>
                    <a:pt x="247407" y="2112310"/>
                  </a:lnTo>
                  <a:lnTo>
                    <a:pt x="247431" y="2118210"/>
                  </a:lnTo>
                  <a:lnTo>
                    <a:pt x="247459" y="2124111"/>
                  </a:lnTo>
                  <a:lnTo>
                    <a:pt x="247492" y="2130011"/>
                  </a:lnTo>
                  <a:lnTo>
                    <a:pt x="247527" y="2135911"/>
                  </a:lnTo>
                  <a:lnTo>
                    <a:pt x="247565" y="2141812"/>
                  </a:lnTo>
                  <a:lnTo>
                    <a:pt x="247604" y="2147712"/>
                  </a:lnTo>
                  <a:lnTo>
                    <a:pt x="247644" y="2153612"/>
                  </a:lnTo>
                  <a:lnTo>
                    <a:pt x="247681" y="2159513"/>
                  </a:lnTo>
                  <a:lnTo>
                    <a:pt x="247715" y="2165413"/>
                  </a:lnTo>
                  <a:lnTo>
                    <a:pt x="247742" y="2171313"/>
                  </a:lnTo>
                  <a:lnTo>
                    <a:pt x="247761" y="2177214"/>
                  </a:lnTo>
                  <a:lnTo>
                    <a:pt x="247769" y="2183114"/>
                  </a:lnTo>
                  <a:lnTo>
                    <a:pt x="247765" y="2189014"/>
                  </a:lnTo>
                  <a:lnTo>
                    <a:pt x="247748" y="2194914"/>
                  </a:lnTo>
                  <a:lnTo>
                    <a:pt x="247718" y="2200815"/>
                  </a:lnTo>
                  <a:lnTo>
                    <a:pt x="247674" y="2206715"/>
                  </a:lnTo>
                  <a:lnTo>
                    <a:pt x="247618" y="2212615"/>
                  </a:lnTo>
                  <a:lnTo>
                    <a:pt x="247552" y="2218516"/>
                  </a:lnTo>
                  <a:lnTo>
                    <a:pt x="247479" y="2224416"/>
                  </a:lnTo>
                  <a:lnTo>
                    <a:pt x="247401" y="2230316"/>
                  </a:lnTo>
                  <a:lnTo>
                    <a:pt x="247323" y="2236217"/>
                  </a:lnTo>
                  <a:lnTo>
                    <a:pt x="247246" y="2242117"/>
                  </a:lnTo>
                  <a:lnTo>
                    <a:pt x="247172" y="2248017"/>
                  </a:lnTo>
                  <a:lnTo>
                    <a:pt x="247104" y="2253918"/>
                  </a:lnTo>
                  <a:lnTo>
                    <a:pt x="247042" y="2259818"/>
                  </a:lnTo>
                  <a:lnTo>
                    <a:pt x="246989" y="2265718"/>
                  </a:lnTo>
                  <a:lnTo>
                    <a:pt x="246943" y="2271618"/>
                  </a:lnTo>
                  <a:lnTo>
                    <a:pt x="246907" y="2277519"/>
                  </a:lnTo>
                  <a:lnTo>
                    <a:pt x="246880" y="2283419"/>
                  </a:lnTo>
                  <a:lnTo>
                    <a:pt x="246861" y="2289319"/>
                  </a:lnTo>
                  <a:lnTo>
                    <a:pt x="246850" y="2295220"/>
                  </a:lnTo>
                  <a:lnTo>
                    <a:pt x="246847" y="2301120"/>
                  </a:lnTo>
                  <a:lnTo>
                    <a:pt x="246850" y="2307020"/>
                  </a:lnTo>
                  <a:lnTo>
                    <a:pt x="246859" y="2312921"/>
                  </a:lnTo>
                  <a:lnTo>
                    <a:pt x="246873" y="2318821"/>
                  </a:lnTo>
                  <a:lnTo>
                    <a:pt x="246889" y="2324721"/>
                  </a:lnTo>
                  <a:lnTo>
                    <a:pt x="246907" y="2330622"/>
                  </a:lnTo>
                  <a:lnTo>
                    <a:pt x="246924" y="2336522"/>
                  </a:lnTo>
                  <a:lnTo>
                    <a:pt x="246938" y="2342422"/>
                  </a:lnTo>
                  <a:lnTo>
                    <a:pt x="246947" y="2348322"/>
                  </a:lnTo>
                  <a:lnTo>
                    <a:pt x="246951" y="2354223"/>
                  </a:lnTo>
                  <a:lnTo>
                    <a:pt x="246948" y="2360123"/>
                  </a:lnTo>
                  <a:lnTo>
                    <a:pt x="246937" y="2366023"/>
                  </a:lnTo>
                  <a:lnTo>
                    <a:pt x="246919" y="2371924"/>
                  </a:lnTo>
                  <a:lnTo>
                    <a:pt x="246893" y="2377824"/>
                  </a:lnTo>
                  <a:lnTo>
                    <a:pt x="246861" y="2383724"/>
                  </a:lnTo>
                  <a:lnTo>
                    <a:pt x="246823" y="2389625"/>
                  </a:lnTo>
                  <a:lnTo>
                    <a:pt x="246779" y="2395525"/>
                  </a:lnTo>
                  <a:lnTo>
                    <a:pt x="246732" y="2401425"/>
                  </a:lnTo>
                  <a:lnTo>
                    <a:pt x="246683" y="2407326"/>
                  </a:lnTo>
                  <a:lnTo>
                    <a:pt x="246634" y="2413226"/>
                  </a:lnTo>
                  <a:lnTo>
                    <a:pt x="246585" y="2419126"/>
                  </a:lnTo>
                  <a:lnTo>
                    <a:pt x="246539" y="2425027"/>
                  </a:lnTo>
                  <a:lnTo>
                    <a:pt x="246495" y="2430927"/>
                  </a:lnTo>
                  <a:lnTo>
                    <a:pt x="246456" y="2436827"/>
                  </a:lnTo>
                  <a:lnTo>
                    <a:pt x="246422" y="2442727"/>
                  </a:lnTo>
                  <a:lnTo>
                    <a:pt x="246394" y="2448628"/>
                  </a:lnTo>
                  <a:lnTo>
                    <a:pt x="246373" y="2454528"/>
                  </a:lnTo>
                  <a:lnTo>
                    <a:pt x="246359" y="2460428"/>
                  </a:lnTo>
                  <a:lnTo>
                    <a:pt x="246352" y="2466329"/>
                  </a:lnTo>
                  <a:lnTo>
                    <a:pt x="246354" y="2472229"/>
                  </a:lnTo>
                  <a:lnTo>
                    <a:pt x="246363" y="2478129"/>
                  </a:lnTo>
                  <a:lnTo>
                    <a:pt x="246379" y="2484030"/>
                  </a:lnTo>
                  <a:lnTo>
                    <a:pt x="246403" y="2489930"/>
                  </a:lnTo>
                  <a:lnTo>
                    <a:pt x="246434" y="2495830"/>
                  </a:lnTo>
                  <a:lnTo>
                    <a:pt x="246472" y="2501731"/>
                  </a:lnTo>
                  <a:lnTo>
                    <a:pt x="246515" y="2507631"/>
                  </a:lnTo>
                  <a:lnTo>
                    <a:pt x="246565" y="2513531"/>
                  </a:lnTo>
                  <a:lnTo>
                    <a:pt x="246618" y="2519431"/>
                  </a:lnTo>
                  <a:lnTo>
                    <a:pt x="246675" y="2525332"/>
                  </a:lnTo>
                  <a:lnTo>
                    <a:pt x="246735" y="2531232"/>
                  </a:lnTo>
                  <a:lnTo>
                    <a:pt x="246798" y="2537132"/>
                  </a:lnTo>
                  <a:lnTo>
                    <a:pt x="246863" y="2543033"/>
                  </a:lnTo>
                  <a:lnTo>
                    <a:pt x="246929" y="2548933"/>
                  </a:lnTo>
                  <a:lnTo>
                    <a:pt x="246997" y="2554833"/>
                  </a:lnTo>
                  <a:lnTo>
                    <a:pt x="247067" y="2560734"/>
                  </a:lnTo>
                  <a:lnTo>
                    <a:pt x="247138" y="2566634"/>
                  </a:lnTo>
                  <a:lnTo>
                    <a:pt x="247211" y="2572534"/>
                  </a:lnTo>
                  <a:lnTo>
                    <a:pt x="247286" y="2578435"/>
                  </a:lnTo>
                  <a:lnTo>
                    <a:pt x="247362" y="2584335"/>
                  </a:lnTo>
                  <a:lnTo>
                    <a:pt x="247437" y="2590235"/>
                  </a:lnTo>
                  <a:lnTo>
                    <a:pt x="247512" y="2596135"/>
                  </a:lnTo>
                  <a:lnTo>
                    <a:pt x="247584" y="2602036"/>
                  </a:lnTo>
                  <a:lnTo>
                    <a:pt x="247652" y="2607936"/>
                  </a:lnTo>
                  <a:lnTo>
                    <a:pt x="247713" y="2613836"/>
                  </a:lnTo>
                  <a:lnTo>
                    <a:pt x="247766" y="2619737"/>
                  </a:lnTo>
                  <a:lnTo>
                    <a:pt x="247808" y="2625637"/>
                  </a:lnTo>
                  <a:lnTo>
                    <a:pt x="247837" y="2631537"/>
                  </a:lnTo>
                  <a:lnTo>
                    <a:pt x="247852" y="2637438"/>
                  </a:lnTo>
                  <a:lnTo>
                    <a:pt x="247852" y="2643338"/>
                  </a:lnTo>
                  <a:lnTo>
                    <a:pt x="247838" y="2649238"/>
                  </a:lnTo>
                  <a:lnTo>
                    <a:pt x="247809" y="2655139"/>
                  </a:lnTo>
                  <a:lnTo>
                    <a:pt x="247766" y="2661039"/>
                  </a:lnTo>
                  <a:lnTo>
                    <a:pt x="247710" y="2666939"/>
                  </a:lnTo>
                  <a:lnTo>
                    <a:pt x="247643" y="2672839"/>
                  </a:lnTo>
                  <a:lnTo>
                    <a:pt x="247566" y="2678740"/>
                  </a:lnTo>
                  <a:lnTo>
                    <a:pt x="247481" y="2684640"/>
                  </a:lnTo>
                  <a:lnTo>
                    <a:pt x="247389" y="2690540"/>
                  </a:lnTo>
                  <a:lnTo>
                    <a:pt x="247292" y="2696441"/>
                  </a:lnTo>
                  <a:lnTo>
                    <a:pt x="247193" y="2702341"/>
                  </a:lnTo>
                  <a:lnTo>
                    <a:pt x="247094" y="2708241"/>
                  </a:lnTo>
                  <a:lnTo>
                    <a:pt x="246995" y="2714142"/>
                  </a:lnTo>
                  <a:lnTo>
                    <a:pt x="246898" y="2720042"/>
                  </a:lnTo>
                  <a:lnTo>
                    <a:pt x="246804" y="2725942"/>
                  </a:lnTo>
                  <a:lnTo>
                    <a:pt x="246715" y="2731843"/>
                  </a:lnTo>
                  <a:lnTo>
                    <a:pt x="246631" y="2737743"/>
                  </a:lnTo>
                  <a:lnTo>
                    <a:pt x="246555" y="2743643"/>
                  </a:lnTo>
                  <a:lnTo>
                    <a:pt x="246485" y="2749544"/>
                  </a:lnTo>
                  <a:lnTo>
                    <a:pt x="246423" y="2755444"/>
                  </a:lnTo>
                  <a:lnTo>
                    <a:pt x="246368" y="2761344"/>
                  </a:lnTo>
                  <a:lnTo>
                    <a:pt x="246321" y="2767244"/>
                  </a:lnTo>
                  <a:lnTo>
                    <a:pt x="246280" y="2773145"/>
                  </a:lnTo>
                  <a:lnTo>
                    <a:pt x="246245" y="2779045"/>
                  </a:lnTo>
                  <a:lnTo>
                    <a:pt x="246217" y="2784945"/>
                  </a:lnTo>
                  <a:lnTo>
                    <a:pt x="246193" y="2790846"/>
                  </a:lnTo>
                  <a:lnTo>
                    <a:pt x="246175" y="2796746"/>
                  </a:lnTo>
                  <a:lnTo>
                    <a:pt x="246161" y="2802646"/>
                  </a:lnTo>
                  <a:lnTo>
                    <a:pt x="246152" y="2808547"/>
                  </a:lnTo>
                  <a:lnTo>
                    <a:pt x="246146" y="2814447"/>
                  </a:lnTo>
                  <a:lnTo>
                    <a:pt x="246142" y="2820347"/>
                  </a:lnTo>
                  <a:lnTo>
                    <a:pt x="246141" y="2826248"/>
                  </a:lnTo>
                  <a:lnTo>
                    <a:pt x="246142" y="2832148"/>
                  </a:lnTo>
                  <a:lnTo>
                    <a:pt x="246145" y="2838048"/>
                  </a:lnTo>
                  <a:lnTo>
                    <a:pt x="246148" y="2843948"/>
                  </a:lnTo>
                  <a:lnTo>
                    <a:pt x="246152" y="2849849"/>
                  </a:lnTo>
                  <a:lnTo>
                    <a:pt x="246156" y="2855749"/>
                  </a:lnTo>
                  <a:lnTo>
                    <a:pt x="246160" y="2861649"/>
                  </a:lnTo>
                  <a:lnTo>
                    <a:pt x="246165" y="2867550"/>
                  </a:lnTo>
                  <a:lnTo>
                    <a:pt x="246169" y="2873450"/>
                  </a:lnTo>
                  <a:lnTo>
                    <a:pt x="246173" y="2879350"/>
                  </a:lnTo>
                  <a:lnTo>
                    <a:pt x="246178" y="2885251"/>
                  </a:lnTo>
                  <a:lnTo>
                    <a:pt x="246184" y="2891151"/>
                  </a:lnTo>
                  <a:lnTo>
                    <a:pt x="246191" y="2897051"/>
                  </a:lnTo>
                  <a:lnTo>
                    <a:pt x="246200" y="2902952"/>
                  </a:lnTo>
                  <a:lnTo>
                    <a:pt x="246211" y="2908852"/>
                  </a:lnTo>
                  <a:lnTo>
                    <a:pt x="246227" y="2914752"/>
                  </a:lnTo>
                  <a:lnTo>
                    <a:pt x="246247" y="2920652"/>
                  </a:lnTo>
                  <a:lnTo>
                    <a:pt x="246274" y="2926553"/>
                  </a:lnTo>
                  <a:lnTo>
                    <a:pt x="246307" y="2932453"/>
                  </a:lnTo>
                  <a:lnTo>
                    <a:pt x="246346" y="2938353"/>
                  </a:lnTo>
                  <a:lnTo>
                    <a:pt x="246393" y="2944254"/>
                  </a:lnTo>
                  <a:lnTo>
                    <a:pt x="246446" y="2950154"/>
                  </a:lnTo>
                  <a:lnTo>
                    <a:pt x="246506" y="2956054"/>
                  </a:lnTo>
                  <a:lnTo>
                    <a:pt x="246569" y="2961955"/>
                  </a:lnTo>
                  <a:lnTo>
                    <a:pt x="246635" y="2967855"/>
                  </a:lnTo>
                  <a:lnTo>
                    <a:pt x="246700" y="2973755"/>
                  </a:lnTo>
                  <a:lnTo>
                    <a:pt x="246762" y="2979656"/>
                  </a:lnTo>
                  <a:lnTo>
                    <a:pt x="246817" y="2985556"/>
                  </a:lnTo>
                  <a:lnTo>
                    <a:pt x="246861" y="2991456"/>
                  </a:lnTo>
                  <a:lnTo>
                    <a:pt x="246892" y="2997356"/>
                  </a:lnTo>
                  <a:lnTo>
                    <a:pt x="246907" y="3003257"/>
                  </a:lnTo>
                  <a:lnTo>
                    <a:pt x="246906" y="3009157"/>
                  </a:lnTo>
                  <a:lnTo>
                    <a:pt x="246886" y="3015057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" name="pg27"/>
            <p:cNvSpPr/>
            <p:nvPr/>
          </p:nvSpPr>
          <p:spPr>
            <a:xfrm>
              <a:off x="3689596" y="3802124"/>
              <a:ext cx="471378" cy="3229699"/>
            </a:xfrm>
            <a:custGeom>
              <a:avLst/>
              <a:gdLst/>
              <a:ahLst/>
              <a:cxnLst/>
              <a:rect l="0" t="0" r="0" b="0"/>
              <a:pathLst>
                <a:path w="471378" h="3229699">
                  <a:moveTo>
                    <a:pt x="235001" y="3229699"/>
                  </a:moveTo>
                  <a:lnTo>
                    <a:pt x="235002" y="3223379"/>
                  </a:lnTo>
                  <a:lnTo>
                    <a:pt x="235022" y="3217058"/>
                  </a:lnTo>
                  <a:lnTo>
                    <a:pt x="235059" y="3210738"/>
                  </a:lnTo>
                  <a:lnTo>
                    <a:pt x="235112" y="3204418"/>
                  </a:lnTo>
                  <a:lnTo>
                    <a:pt x="235174" y="3198097"/>
                  </a:lnTo>
                  <a:lnTo>
                    <a:pt x="235242" y="3191777"/>
                  </a:lnTo>
                  <a:lnTo>
                    <a:pt x="235309" y="3185457"/>
                  </a:lnTo>
                  <a:lnTo>
                    <a:pt x="235373" y="3179136"/>
                  </a:lnTo>
                  <a:lnTo>
                    <a:pt x="235429" y="3172816"/>
                  </a:lnTo>
                  <a:lnTo>
                    <a:pt x="235476" y="3166495"/>
                  </a:lnTo>
                  <a:lnTo>
                    <a:pt x="235513" y="3160175"/>
                  </a:lnTo>
                  <a:lnTo>
                    <a:pt x="235539" y="3153855"/>
                  </a:lnTo>
                  <a:lnTo>
                    <a:pt x="235556" y="3147534"/>
                  </a:lnTo>
                  <a:lnTo>
                    <a:pt x="235564" y="3141214"/>
                  </a:lnTo>
                  <a:lnTo>
                    <a:pt x="235565" y="3134894"/>
                  </a:lnTo>
                  <a:lnTo>
                    <a:pt x="235560" y="3128573"/>
                  </a:lnTo>
                  <a:lnTo>
                    <a:pt x="235552" y="3122253"/>
                  </a:lnTo>
                  <a:lnTo>
                    <a:pt x="235542" y="3115933"/>
                  </a:lnTo>
                  <a:lnTo>
                    <a:pt x="235530" y="3109612"/>
                  </a:lnTo>
                  <a:lnTo>
                    <a:pt x="235518" y="3103292"/>
                  </a:lnTo>
                  <a:lnTo>
                    <a:pt x="235504" y="3096972"/>
                  </a:lnTo>
                  <a:lnTo>
                    <a:pt x="235489" y="3090651"/>
                  </a:lnTo>
                  <a:lnTo>
                    <a:pt x="235470" y="3084331"/>
                  </a:lnTo>
                  <a:lnTo>
                    <a:pt x="235447" y="3078011"/>
                  </a:lnTo>
                  <a:lnTo>
                    <a:pt x="235418" y="3071690"/>
                  </a:lnTo>
                  <a:lnTo>
                    <a:pt x="235382" y="3065370"/>
                  </a:lnTo>
                  <a:lnTo>
                    <a:pt x="235339" y="3059049"/>
                  </a:lnTo>
                  <a:lnTo>
                    <a:pt x="235289" y="3052729"/>
                  </a:lnTo>
                  <a:lnTo>
                    <a:pt x="235234" y="3046409"/>
                  </a:lnTo>
                  <a:lnTo>
                    <a:pt x="235177" y="3040088"/>
                  </a:lnTo>
                  <a:lnTo>
                    <a:pt x="235123" y="3033768"/>
                  </a:lnTo>
                  <a:lnTo>
                    <a:pt x="235074" y="3027448"/>
                  </a:lnTo>
                  <a:lnTo>
                    <a:pt x="235034" y="3021127"/>
                  </a:lnTo>
                  <a:lnTo>
                    <a:pt x="235006" y="3014807"/>
                  </a:lnTo>
                  <a:lnTo>
                    <a:pt x="234992" y="3008487"/>
                  </a:lnTo>
                  <a:lnTo>
                    <a:pt x="234992" y="3002166"/>
                  </a:lnTo>
                  <a:lnTo>
                    <a:pt x="235006" y="2995846"/>
                  </a:lnTo>
                  <a:lnTo>
                    <a:pt x="235032" y="2989526"/>
                  </a:lnTo>
                  <a:lnTo>
                    <a:pt x="235067" y="2983205"/>
                  </a:lnTo>
                  <a:lnTo>
                    <a:pt x="235106" y="2976885"/>
                  </a:lnTo>
                  <a:lnTo>
                    <a:pt x="235146" y="2970565"/>
                  </a:lnTo>
                  <a:lnTo>
                    <a:pt x="235183" y="2964244"/>
                  </a:lnTo>
                  <a:lnTo>
                    <a:pt x="235214" y="2957924"/>
                  </a:lnTo>
                  <a:lnTo>
                    <a:pt x="235237" y="2951604"/>
                  </a:lnTo>
                  <a:lnTo>
                    <a:pt x="235252" y="2945283"/>
                  </a:lnTo>
                  <a:lnTo>
                    <a:pt x="235259" y="2938963"/>
                  </a:lnTo>
                  <a:lnTo>
                    <a:pt x="235258" y="2932642"/>
                  </a:lnTo>
                  <a:lnTo>
                    <a:pt x="235252" y="2926322"/>
                  </a:lnTo>
                  <a:lnTo>
                    <a:pt x="235243" y="2920002"/>
                  </a:lnTo>
                  <a:lnTo>
                    <a:pt x="235231" y="2913681"/>
                  </a:lnTo>
                  <a:lnTo>
                    <a:pt x="235220" y="2907361"/>
                  </a:lnTo>
                  <a:lnTo>
                    <a:pt x="235211" y="2901041"/>
                  </a:lnTo>
                  <a:lnTo>
                    <a:pt x="235207" y="2894720"/>
                  </a:lnTo>
                  <a:lnTo>
                    <a:pt x="235207" y="2888400"/>
                  </a:lnTo>
                  <a:lnTo>
                    <a:pt x="235211" y="2882080"/>
                  </a:lnTo>
                  <a:lnTo>
                    <a:pt x="235220" y="2875759"/>
                  </a:lnTo>
                  <a:lnTo>
                    <a:pt x="235232" y="2869439"/>
                  </a:lnTo>
                  <a:lnTo>
                    <a:pt x="235246" y="2863119"/>
                  </a:lnTo>
                  <a:lnTo>
                    <a:pt x="235259" y="2856798"/>
                  </a:lnTo>
                  <a:lnTo>
                    <a:pt x="235271" y="2850478"/>
                  </a:lnTo>
                  <a:lnTo>
                    <a:pt x="235280" y="2844158"/>
                  </a:lnTo>
                  <a:lnTo>
                    <a:pt x="235284" y="2837837"/>
                  </a:lnTo>
                  <a:lnTo>
                    <a:pt x="235283" y="2831517"/>
                  </a:lnTo>
                  <a:lnTo>
                    <a:pt x="235277" y="2825196"/>
                  </a:lnTo>
                  <a:lnTo>
                    <a:pt x="235266" y="2818876"/>
                  </a:lnTo>
                  <a:lnTo>
                    <a:pt x="235250" y="2812556"/>
                  </a:lnTo>
                  <a:lnTo>
                    <a:pt x="235231" y="2806235"/>
                  </a:lnTo>
                  <a:lnTo>
                    <a:pt x="235210" y="2799915"/>
                  </a:lnTo>
                  <a:lnTo>
                    <a:pt x="235186" y="2793595"/>
                  </a:lnTo>
                  <a:lnTo>
                    <a:pt x="235162" y="2787274"/>
                  </a:lnTo>
                  <a:lnTo>
                    <a:pt x="235138" y="2780954"/>
                  </a:lnTo>
                  <a:lnTo>
                    <a:pt x="235115" y="2774634"/>
                  </a:lnTo>
                  <a:lnTo>
                    <a:pt x="235095" y="2768313"/>
                  </a:lnTo>
                  <a:lnTo>
                    <a:pt x="235078" y="2761993"/>
                  </a:lnTo>
                  <a:lnTo>
                    <a:pt x="235067" y="2755673"/>
                  </a:lnTo>
                  <a:lnTo>
                    <a:pt x="235062" y="2749352"/>
                  </a:lnTo>
                  <a:lnTo>
                    <a:pt x="235065" y="2743032"/>
                  </a:lnTo>
                  <a:lnTo>
                    <a:pt x="235075" y="2736712"/>
                  </a:lnTo>
                  <a:lnTo>
                    <a:pt x="235092" y="2730391"/>
                  </a:lnTo>
                  <a:lnTo>
                    <a:pt x="235116" y="2724071"/>
                  </a:lnTo>
                  <a:lnTo>
                    <a:pt x="235144" y="2717751"/>
                  </a:lnTo>
                  <a:lnTo>
                    <a:pt x="235176" y="2711430"/>
                  </a:lnTo>
                  <a:lnTo>
                    <a:pt x="235209" y="2705110"/>
                  </a:lnTo>
                  <a:lnTo>
                    <a:pt x="235242" y="2698789"/>
                  </a:lnTo>
                  <a:lnTo>
                    <a:pt x="235274" y="2692469"/>
                  </a:lnTo>
                  <a:lnTo>
                    <a:pt x="235303" y="2686149"/>
                  </a:lnTo>
                  <a:lnTo>
                    <a:pt x="235328" y="2679828"/>
                  </a:lnTo>
                  <a:lnTo>
                    <a:pt x="235349" y="2673508"/>
                  </a:lnTo>
                  <a:lnTo>
                    <a:pt x="235367" y="2667188"/>
                  </a:lnTo>
                  <a:lnTo>
                    <a:pt x="235380" y="2660867"/>
                  </a:lnTo>
                  <a:lnTo>
                    <a:pt x="235390" y="2654547"/>
                  </a:lnTo>
                  <a:lnTo>
                    <a:pt x="235396" y="2648227"/>
                  </a:lnTo>
                  <a:lnTo>
                    <a:pt x="235399" y="2641906"/>
                  </a:lnTo>
                  <a:lnTo>
                    <a:pt x="235399" y="2635586"/>
                  </a:lnTo>
                  <a:lnTo>
                    <a:pt x="235396" y="2629266"/>
                  </a:lnTo>
                  <a:lnTo>
                    <a:pt x="235389" y="2622945"/>
                  </a:lnTo>
                  <a:lnTo>
                    <a:pt x="235379" y="2616625"/>
                  </a:lnTo>
                  <a:lnTo>
                    <a:pt x="235366" y="2610305"/>
                  </a:lnTo>
                  <a:lnTo>
                    <a:pt x="235350" y="2603984"/>
                  </a:lnTo>
                  <a:lnTo>
                    <a:pt x="235333" y="2597664"/>
                  </a:lnTo>
                  <a:lnTo>
                    <a:pt x="235313" y="2591344"/>
                  </a:lnTo>
                  <a:lnTo>
                    <a:pt x="235294" y="2585023"/>
                  </a:lnTo>
                  <a:lnTo>
                    <a:pt x="235276" y="2578703"/>
                  </a:lnTo>
                  <a:lnTo>
                    <a:pt x="235259" y="2572382"/>
                  </a:lnTo>
                  <a:lnTo>
                    <a:pt x="235244" y="2566062"/>
                  </a:lnTo>
                  <a:lnTo>
                    <a:pt x="235233" y="2559742"/>
                  </a:lnTo>
                  <a:lnTo>
                    <a:pt x="235225" y="2553421"/>
                  </a:lnTo>
                  <a:lnTo>
                    <a:pt x="235220" y="2547101"/>
                  </a:lnTo>
                  <a:lnTo>
                    <a:pt x="235219" y="2540781"/>
                  </a:lnTo>
                  <a:lnTo>
                    <a:pt x="235221" y="2534460"/>
                  </a:lnTo>
                  <a:lnTo>
                    <a:pt x="235225" y="2528140"/>
                  </a:lnTo>
                  <a:lnTo>
                    <a:pt x="235231" y="2521820"/>
                  </a:lnTo>
                  <a:lnTo>
                    <a:pt x="235238" y="2515499"/>
                  </a:lnTo>
                  <a:lnTo>
                    <a:pt x="235245" y="2509179"/>
                  </a:lnTo>
                  <a:lnTo>
                    <a:pt x="235251" y="2502859"/>
                  </a:lnTo>
                  <a:lnTo>
                    <a:pt x="235255" y="2496538"/>
                  </a:lnTo>
                  <a:lnTo>
                    <a:pt x="235257" y="2490218"/>
                  </a:lnTo>
                  <a:lnTo>
                    <a:pt x="235255" y="2483898"/>
                  </a:lnTo>
                  <a:lnTo>
                    <a:pt x="235249" y="2477577"/>
                  </a:lnTo>
                  <a:lnTo>
                    <a:pt x="235239" y="2471257"/>
                  </a:lnTo>
                  <a:lnTo>
                    <a:pt x="235224" y="2464936"/>
                  </a:lnTo>
                  <a:lnTo>
                    <a:pt x="235205" y="2458616"/>
                  </a:lnTo>
                  <a:lnTo>
                    <a:pt x="235182" y="2452296"/>
                  </a:lnTo>
                  <a:lnTo>
                    <a:pt x="235155" y="2445975"/>
                  </a:lnTo>
                  <a:lnTo>
                    <a:pt x="235125" y="2439655"/>
                  </a:lnTo>
                  <a:lnTo>
                    <a:pt x="235094" y="2433335"/>
                  </a:lnTo>
                  <a:lnTo>
                    <a:pt x="235063" y="2427014"/>
                  </a:lnTo>
                  <a:lnTo>
                    <a:pt x="235032" y="2420694"/>
                  </a:lnTo>
                  <a:lnTo>
                    <a:pt x="235004" y="2414374"/>
                  </a:lnTo>
                  <a:lnTo>
                    <a:pt x="234979" y="2408053"/>
                  </a:lnTo>
                  <a:lnTo>
                    <a:pt x="234958" y="2401733"/>
                  </a:lnTo>
                  <a:lnTo>
                    <a:pt x="234941" y="2395413"/>
                  </a:lnTo>
                  <a:lnTo>
                    <a:pt x="234929" y="2389092"/>
                  </a:lnTo>
                  <a:lnTo>
                    <a:pt x="234919" y="2382772"/>
                  </a:lnTo>
                  <a:lnTo>
                    <a:pt x="234911" y="2376452"/>
                  </a:lnTo>
                  <a:lnTo>
                    <a:pt x="234903" y="2370131"/>
                  </a:lnTo>
                  <a:lnTo>
                    <a:pt x="234892" y="2363811"/>
                  </a:lnTo>
                  <a:lnTo>
                    <a:pt x="234875" y="2357491"/>
                  </a:lnTo>
                  <a:lnTo>
                    <a:pt x="234850" y="2351170"/>
                  </a:lnTo>
                  <a:lnTo>
                    <a:pt x="234817" y="2344850"/>
                  </a:lnTo>
                  <a:lnTo>
                    <a:pt x="234775" y="2338529"/>
                  </a:lnTo>
                  <a:lnTo>
                    <a:pt x="234724" y="2332209"/>
                  </a:lnTo>
                  <a:lnTo>
                    <a:pt x="234666" y="2325889"/>
                  </a:lnTo>
                  <a:lnTo>
                    <a:pt x="234603" y="2319568"/>
                  </a:lnTo>
                  <a:lnTo>
                    <a:pt x="234537" y="2313248"/>
                  </a:lnTo>
                  <a:lnTo>
                    <a:pt x="234471" y="2306928"/>
                  </a:lnTo>
                  <a:lnTo>
                    <a:pt x="234410" y="2300607"/>
                  </a:lnTo>
                  <a:lnTo>
                    <a:pt x="234357" y="2294287"/>
                  </a:lnTo>
                  <a:lnTo>
                    <a:pt x="234314" y="2287967"/>
                  </a:lnTo>
                  <a:lnTo>
                    <a:pt x="234283" y="2281646"/>
                  </a:lnTo>
                  <a:lnTo>
                    <a:pt x="234266" y="2275326"/>
                  </a:lnTo>
                  <a:lnTo>
                    <a:pt x="234261" y="2269006"/>
                  </a:lnTo>
                  <a:lnTo>
                    <a:pt x="234269" y="2262685"/>
                  </a:lnTo>
                  <a:lnTo>
                    <a:pt x="234287" y="2256365"/>
                  </a:lnTo>
                  <a:lnTo>
                    <a:pt x="234313" y="2250045"/>
                  </a:lnTo>
                  <a:lnTo>
                    <a:pt x="234344" y="2243724"/>
                  </a:lnTo>
                  <a:lnTo>
                    <a:pt x="234377" y="2237404"/>
                  </a:lnTo>
                  <a:lnTo>
                    <a:pt x="234409" y="2231083"/>
                  </a:lnTo>
                  <a:lnTo>
                    <a:pt x="234437" y="2224763"/>
                  </a:lnTo>
                  <a:lnTo>
                    <a:pt x="234458" y="2218443"/>
                  </a:lnTo>
                  <a:lnTo>
                    <a:pt x="234469" y="2212122"/>
                  </a:lnTo>
                  <a:lnTo>
                    <a:pt x="234472" y="2205802"/>
                  </a:lnTo>
                  <a:lnTo>
                    <a:pt x="234465" y="2199482"/>
                  </a:lnTo>
                  <a:lnTo>
                    <a:pt x="234450" y="2193161"/>
                  </a:lnTo>
                  <a:lnTo>
                    <a:pt x="234428" y="2186841"/>
                  </a:lnTo>
                  <a:lnTo>
                    <a:pt x="234399" y="2180521"/>
                  </a:lnTo>
                  <a:lnTo>
                    <a:pt x="234364" y="2174200"/>
                  </a:lnTo>
                  <a:lnTo>
                    <a:pt x="234326" y="2167880"/>
                  </a:lnTo>
                  <a:lnTo>
                    <a:pt x="234283" y="2161560"/>
                  </a:lnTo>
                  <a:lnTo>
                    <a:pt x="234239" y="2155239"/>
                  </a:lnTo>
                  <a:lnTo>
                    <a:pt x="234192" y="2148919"/>
                  </a:lnTo>
                  <a:lnTo>
                    <a:pt x="234145" y="2142599"/>
                  </a:lnTo>
                  <a:lnTo>
                    <a:pt x="234099" y="2136278"/>
                  </a:lnTo>
                  <a:lnTo>
                    <a:pt x="234055" y="2129958"/>
                  </a:lnTo>
                  <a:lnTo>
                    <a:pt x="234016" y="2123638"/>
                  </a:lnTo>
                  <a:lnTo>
                    <a:pt x="233983" y="2117317"/>
                  </a:lnTo>
                  <a:lnTo>
                    <a:pt x="233956" y="2110997"/>
                  </a:lnTo>
                  <a:lnTo>
                    <a:pt x="233935" y="2104676"/>
                  </a:lnTo>
                  <a:lnTo>
                    <a:pt x="233918" y="2098356"/>
                  </a:lnTo>
                  <a:lnTo>
                    <a:pt x="233903" y="2092036"/>
                  </a:lnTo>
                  <a:lnTo>
                    <a:pt x="233885" y="2085715"/>
                  </a:lnTo>
                  <a:lnTo>
                    <a:pt x="233859" y="2079395"/>
                  </a:lnTo>
                  <a:lnTo>
                    <a:pt x="233821" y="2073075"/>
                  </a:lnTo>
                  <a:lnTo>
                    <a:pt x="233763" y="2066754"/>
                  </a:lnTo>
                  <a:lnTo>
                    <a:pt x="233681" y="2060434"/>
                  </a:lnTo>
                  <a:lnTo>
                    <a:pt x="233572" y="2054114"/>
                  </a:lnTo>
                  <a:lnTo>
                    <a:pt x="233435" y="2047793"/>
                  </a:lnTo>
                  <a:lnTo>
                    <a:pt x="233272" y="2041473"/>
                  </a:lnTo>
                  <a:lnTo>
                    <a:pt x="233084" y="2035153"/>
                  </a:lnTo>
                  <a:lnTo>
                    <a:pt x="232877" y="2028832"/>
                  </a:lnTo>
                  <a:lnTo>
                    <a:pt x="232656" y="2022512"/>
                  </a:lnTo>
                  <a:lnTo>
                    <a:pt x="232426" y="2016192"/>
                  </a:lnTo>
                  <a:lnTo>
                    <a:pt x="232196" y="2009871"/>
                  </a:lnTo>
                  <a:lnTo>
                    <a:pt x="231972" y="2003551"/>
                  </a:lnTo>
                  <a:lnTo>
                    <a:pt x="231759" y="1997230"/>
                  </a:lnTo>
                  <a:lnTo>
                    <a:pt x="231566" y="1990910"/>
                  </a:lnTo>
                  <a:lnTo>
                    <a:pt x="231395" y="1984590"/>
                  </a:lnTo>
                  <a:lnTo>
                    <a:pt x="231249" y="1978269"/>
                  </a:lnTo>
                  <a:lnTo>
                    <a:pt x="231129" y="1971949"/>
                  </a:lnTo>
                  <a:lnTo>
                    <a:pt x="231032" y="1965629"/>
                  </a:lnTo>
                  <a:lnTo>
                    <a:pt x="230955" y="1959308"/>
                  </a:lnTo>
                  <a:lnTo>
                    <a:pt x="230895" y="1952988"/>
                  </a:lnTo>
                  <a:lnTo>
                    <a:pt x="230845" y="1946668"/>
                  </a:lnTo>
                  <a:lnTo>
                    <a:pt x="230798" y="1940347"/>
                  </a:lnTo>
                  <a:lnTo>
                    <a:pt x="230748" y="1934027"/>
                  </a:lnTo>
                  <a:lnTo>
                    <a:pt x="230688" y="1927707"/>
                  </a:lnTo>
                  <a:lnTo>
                    <a:pt x="230611" y="1921386"/>
                  </a:lnTo>
                  <a:lnTo>
                    <a:pt x="230511" y="1915066"/>
                  </a:lnTo>
                  <a:lnTo>
                    <a:pt x="230384" y="1908746"/>
                  </a:lnTo>
                  <a:lnTo>
                    <a:pt x="230229" y="1902425"/>
                  </a:lnTo>
                  <a:lnTo>
                    <a:pt x="230047" y="1896105"/>
                  </a:lnTo>
                  <a:lnTo>
                    <a:pt x="229839" y="1889785"/>
                  </a:lnTo>
                  <a:lnTo>
                    <a:pt x="229607" y="1883464"/>
                  </a:lnTo>
                  <a:lnTo>
                    <a:pt x="229354" y="1877144"/>
                  </a:lnTo>
                  <a:lnTo>
                    <a:pt x="229082" y="1870823"/>
                  </a:lnTo>
                  <a:lnTo>
                    <a:pt x="228794" y="1864503"/>
                  </a:lnTo>
                  <a:lnTo>
                    <a:pt x="228492" y="1858183"/>
                  </a:lnTo>
                  <a:lnTo>
                    <a:pt x="228179" y="1851862"/>
                  </a:lnTo>
                  <a:lnTo>
                    <a:pt x="227854" y="1845542"/>
                  </a:lnTo>
                  <a:lnTo>
                    <a:pt x="227518" y="1839222"/>
                  </a:lnTo>
                  <a:lnTo>
                    <a:pt x="227169" y="1832901"/>
                  </a:lnTo>
                  <a:lnTo>
                    <a:pt x="226808" y="1826581"/>
                  </a:lnTo>
                  <a:lnTo>
                    <a:pt x="226435" y="1820261"/>
                  </a:lnTo>
                  <a:lnTo>
                    <a:pt x="226050" y="1813940"/>
                  </a:lnTo>
                  <a:lnTo>
                    <a:pt x="225653" y="1807620"/>
                  </a:lnTo>
                  <a:lnTo>
                    <a:pt x="225248" y="1801300"/>
                  </a:lnTo>
                  <a:lnTo>
                    <a:pt x="224838" y="1794979"/>
                  </a:lnTo>
                  <a:lnTo>
                    <a:pt x="224426" y="1788659"/>
                  </a:lnTo>
                  <a:lnTo>
                    <a:pt x="224016" y="1782339"/>
                  </a:lnTo>
                  <a:lnTo>
                    <a:pt x="223610" y="1776018"/>
                  </a:lnTo>
                  <a:lnTo>
                    <a:pt x="223210" y="1769698"/>
                  </a:lnTo>
                  <a:lnTo>
                    <a:pt x="222814" y="1763377"/>
                  </a:lnTo>
                  <a:lnTo>
                    <a:pt x="222420" y="1757057"/>
                  </a:lnTo>
                  <a:lnTo>
                    <a:pt x="222020" y="1750737"/>
                  </a:lnTo>
                  <a:lnTo>
                    <a:pt x="221606" y="1744416"/>
                  </a:lnTo>
                  <a:lnTo>
                    <a:pt x="221170" y="1738096"/>
                  </a:lnTo>
                  <a:lnTo>
                    <a:pt x="220700" y="1731776"/>
                  </a:lnTo>
                  <a:lnTo>
                    <a:pt x="220184" y="1725455"/>
                  </a:lnTo>
                  <a:lnTo>
                    <a:pt x="219611" y="1719135"/>
                  </a:lnTo>
                  <a:lnTo>
                    <a:pt x="218970" y="1712815"/>
                  </a:lnTo>
                  <a:lnTo>
                    <a:pt x="218253" y="1706494"/>
                  </a:lnTo>
                  <a:lnTo>
                    <a:pt x="217454" y="1700174"/>
                  </a:lnTo>
                  <a:lnTo>
                    <a:pt x="216569" y="1693854"/>
                  </a:lnTo>
                  <a:lnTo>
                    <a:pt x="215598" y="1687533"/>
                  </a:lnTo>
                  <a:lnTo>
                    <a:pt x="214547" y="1681213"/>
                  </a:lnTo>
                  <a:lnTo>
                    <a:pt x="213431" y="1674893"/>
                  </a:lnTo>
                  <a:lnTo>
                    <a:pt x="212264" y="1668572"/>
                  </a:lnTo>
                  <a:lnTo>
                    <a:pt x="211061" y="1662252"/>
                  </a:lnTo>
                  <a:lnTo>
                    <a:pt x="209833" y="1655932"/>
                  </a:lnTo>
                  <a:lnTo>
                    <a:pt x="208591" y="1649611"/>
                  </a:lnTo>
                  <a:lnTo>
                    <a:pt x="207341" y="1643291"/>
                  </a:lnTo>
                  <a:lnTo>
                    <a:pt x="206086" y="1636970"/>
                  </a:lnTo>
                  <a:lnTo>
                    <a:pt x="204822" y="1630650"/>
                  </a:lnTo>
                  <a:lnTo>
                    <a:pt x="203543" y="1624330"/>
                  </a:lnTo>
                  <a:lnTo>
                    <a:pt x="202238" y="1618009"/>
                  </a:lnTo>
                  <a:lnTo>
                    <a:pt x="200894" y="1611689"/>
                  </a:lnTo>
                  <a:lnTo>
                    <a:pt x="199502" y="1605369"/>
                  </a:lnTo>
                  <a:lnTo>
                    <a:pt x="198057" y="1599048"/>
                  </a:lnTo>
                  <a:lnTo>
                    <a:pt x="196558" y="1592728"/>
                  </a:lnTo>
                  <a:lnTo>
                    <a:pt x="195008" y="1586408"/>
                  </a:lnTo>
                  <a:lnTo>
                    <a:pt x="193413" y="1580087"/>
                  </a:lnTo>
                  <a:lnTo>
                    <a:pt x="191783" y="1573767"/>
                  </a:lnTo>
                  <a:lnTo>
                    <a:pt x="190128" y="1567447"/>
                  </a:lnTo>
                  <a:lnTo>
                    <a:pt x="188455" y="1561126"/>
                  </a:lnTo>
                  <a:lnTo>
                    <a:pt x="186772" y="1554806"/>
                  </a:lnTo>
                  <a:lnTo>
                    <a:pt x="185083" y="1548486"/>
                  </a:lnTo>
                  <a:lnTo>
                    <a:pt x="183386" y="1542165"/>
                  </a:lnTo>
                  <a:lnTo>
                    <a:pt x="181680" y="1535845"/>
                  </a:lnTo>
                  <a:lnTo>
                    <a:pt x="179956" y="1529524"/>
                  </a:lnTo>
                  <a:lnTo>
                    <a:pt x="178211" y="1523204"/>
                  </a:lnTo>
                  <a:lnTo>
                    <a:pt x="176442" y="1516884"/>
                  </a:lnTo>
                  <a:lnTo>
                    <a:pt x="174651" y="1510563"/>
                  </a:lnTo>
                  <a:lnTo>
                    <a:pt x="172843" y="1504243"/>
                  </a:lnTo>
                  <a:lnTo>
                    <a:pt x="171029" y="1497923"/>
                  </a:lnTo>
                  <a:lnTo>
                    <a:pt x="169223" y="1491602"/>
                  </a:lnTo>
                  <a:lnTo>
                    <a:pt x="167441" y="1485282"/>
                  </a:lnTo>
                  <a:lnTo>
                    <a:pt x="165700" y="1478962"/>
                  </a:lnTo>
                  <a:lnTo>
                    <a:pt x="164014" y="1472641"/>
                  </a:lnTo>
                  <a:lnTo>
                    <a:pt x="162393" y="1466321"/>
                  </a:lnTo>
                  <a:lnTo>
                    <a:pt x="160847" y="1460001"/>
                  </a:lnTo>
                  <a:lnTo>
                    <a:pt x="159368" y="1453680"/>
                  </a:lnTo>
                  <a:lnTo>
                    <a:pt x="157940" y="1447360"/>
                  </a:lnTo>
                  <a:lnTo>
                    <a:pt x="156544" y="1441040"/>
                  </a:lnTo>
                  <a:lnTo>
                    <a:pt x="155153" y="1434719"/>
                  </a:lnTo>
                  <a:lnTo>
                    <a:pt x="153737" y="1428399"/>
                  </a:lnTo>
                  <a:lnTo>
                    <a:pt x="152261" y="1422079"/>
                  </a:lnTo>
                  <a:lnTo>
                    <a:pt x="150690" y="1415758"/>
                  </a:lnTo>
                  <a:lnTo>
                    <a:pt x="148988" y="1409438"/>
                  </a:lnTo>
                  <a:lnTo>
                    <a:pt x="147121" y="1403117"/>
                  </a:lnTo>
                  <a:lnTo>
                    <a:pt x="145058" y="1396797"/>
                  </a:lnTo>
                  <a:lnTo>
                    <a:pt x="142773" y="1390477"/>
                  </a:lnTo>
                  <a:lnTo>
                    <a:pt x="140231" y="1384156"/>
                  </a:lnTo>
                  <a:lnTo>
                    <a:pt x="137422" y="1377836"/>
                  </a:lnTo>
                  <a:lnTo>
                    <a:pt x="134353" y="1371516"/>
                  </a:lnTo>
                  <a:lnTo>
                    <a:pt x="131033" y="1365195"/>
                  </a:lnTo>
                  <a:lnTo>
                    <a:pt x="127475" y="1358875"/>
                  </a:lnTo>
                  <a:lnTo>
                    <a:pt x="123706" y="1352555"/>
                  </a:lnTo>
                  <a:lnTo>
                    <a:pt x="119757" y="1346234"/>
                  </a:lnTo>
                  <a:lnTo>
                    <a:pt x="115666" y="1339914"/>
                  </a:lnTo>
                  <a:lnTo>
                    <a:pt x="111479" y="1333594"/>
                  </a:lnTo>
                  <a:lnTo>
                    <a:pt x="107241" y="1327273"/>
                  </a:lnTo>
                  <a:lnTo>
                    <a:pt x="102999" y="1320953"/>
                  </a:lnTo>
                  <a:lnTo>
                    <a:pt x="98797" y="1314633"/>
                  </a:lnTo>
                  <a:lnTo>
                    <a:pt x="94681" y="1308312"/>
                  </a:lnTo>
                  <a:lnTo>
                    <a:pt x="90684" y="1301992"/>
                  </a:lnTo>
                  <a:lnTo>
                    <a:pt x="86820" y="1295672"/>
                  </a:lnTo>
                  <a:lnTo>
                    <a:pt x="83099" y="1289351"/>
                  </a:lnTo>
                  <a:lnTo>
                    <a:pt x="79516" y="1283031"/>
                  </a:lnTo>
                  <a:lnTo>
                    <a:pt x="76061" y="1276710"/>
                  </a:lnTo>
                  <a:lnTo>
                    <a:pt x="72715" y="1270390"/>
                  </a:lnTo>
                  <a:lnTo>
                    <a:pt x="69454" y="1264070"/>
                  </a:lnTo>
                  <a:lnTo>
                    <a:pt x="66251" y="1257749"/>
                  </a:lnTo>
                  <a:lnTo>
                    <a:pt x="63082" y="1251429"/>
                  </a:lnTo>
                  <a:lnTo>
                    <a:pt x="59925" y="1245109"/>
                  </a:lnTo>
                  <a:lnTo>
                    <a:pt x="56768" y="1238788"/>
                  </a:lnTo>
                  <a:lnTo>
                    <a:pt x="53606" y="1232468"/>
                  </a:lnTo>
                  <a:lnTo>
                    <a:pt x="50446" y="1226148"/>
                  </a:lnTo>
                  <a:lnTo>
                    <a:pt x="47304" y="1219827"/>
                  </a:lnTo>
                  <a:lnTo>
                    <a:pt x="44200" y="1213507"/>
                  </a:lnTo>
                  <a:lnTo>
                    <a:pt x="41155" y="1207187"/>
                  </a:lnTo>
                  <a:lnTo>
                    <a:pt x="38185" y="1200866"/>
                  </a:lnTo>
                  <a:lnTo>
                    <a:pt x="35304" y="1194546"/>
                  </a:lnTo>
                  <a:lnTo>
                    <a:pt x="32514" y="1188226"/>
                  </a:lnTo>
                  <a:lnTo>
                    <a:pt x="29810" y="1181905"/>
                  </a:lnTo>
                  <a:lnTo>
                    <a:pt x="27181" y="1175585"/>
                  </a:lnTo>
                  <a:lnTo>
                    <a:pt x="24614" y="1169264"/>
                  </a:lnTo>
                  <a:lnTo>
                    <a:pt x="22096" y="1162944"/>
                  </a:lnTo>
                  <a:lnTo>
                    <a:pt x="19620" y="1156624"/>
                  </a:lnTo>
                  <a:lnTo>
                    <a:pt x="17192" y="1150303"/>
                  </a:lnTo>
                  <a:lnTo>
                    <a:pt x="14826" y="1143983"/>
                  </a:lnTo>
                  <a:lnTo>
                    <a:pt x="12552" y="1137663"/>
                  </a:lnTo>
                  <a:lnTo>
                    <a:pt x="10406" y="1131342"/>
                  </a:lnTo>
                  <a:lnTo>
                    <a:pt x="8430" y="1125022"/>
                  </a:lnTo>
                  <a:lnTo>
                    <a:pt x="6666" y="1118702"/>
                  </a:lnTo>
                  <a:lnTo>
                    <a:pt x="5152" y="1112381"/>
                  </a:lnTo>
                  <a:lnTo>
                    <a:pt x="3915" y="1106061"/>
                  </a:lnTo>
                  <a:lnTo>
                    <a:pt x="2975" y="1099741"/>
                  </a:lnTo>
                  <a:lnTo>
                    <a:pt x="2334" y="1093420"/>
                  </a:lnTo>
                  <a:lnTo>
                    <a:pt x="1980" y="1087100"/>
                  </a:lnTo>
                  <a:lnTo>
                    <a:pt x="1898" y="1080780"/>
                  </a:lnTo>
                  <a:lnTo>
                    <a:pt x="2027" y="1074459"/>
                  </a:lnTo>
                  <a:lnTo>
                    <a:pt x="2300" y="1068139"/>
                  </a:lnTo>
                  <a:lnTo>
                    <a:pt x="2648" y="1061819"/>
                  </a:lnTo>
                  <a:lnTo>
                    <a:pt x="3004" y="1055498"/>
                  </a:lnTo>
                  <a:lnTo>
                    <a:pt x="3304" y="1049178"/>
                  </a:lnTo>
                  <a:lnTo>
                    <a:pt x="3496" y="1042857"/>
                  </a:lnTo>
                  <a:lnTo>
                    <a:pt x="3541" y="1036537"/>
                  </a:lnTo>
                  <a:lnTo>
                    <a:pt x="3421" y="1030217"/>
                  </a:lnTo>
                  <a:lnTo>
                    <a:pt x="3139" y="1023896"/>
                  </a:lnTo>
                  <a:lnTo>
                    <a:pt x="2718" y="1017576"/>
                  </a:lnTo>
                  <a:lnTo>
                    <a:pt x="2196" y="1011256"/>
                  </a:lnTo>
                  <a:lnTo>
                    <a:pt x="1628" y="1004935"/>
                  </a:lnTo>
                  <a:lnTo>
                    <a:pt x="1078" y="998615"/>
                  </a:lnTo>
                  <a:lnTo>
                    <a:pt x="602" y="992295"/>
                  </a:lnTo>
                  <a:lnTo>
                    <a:pt x="244" y="985974"/>
                  </a:lnTo>
                  <a:lnTo>
                    <a:pt x="36" y="979654"/>
                  </a:lnTo>
                  <a:lnTo>
                    <a:pt x="0" y="973334"/>
                  </a:lnTo>
                  <a:lnTo>
                    <a:pt x="144" y="967013"/>
                  </a:lnTo>
                  <a:lnTo>
                    <a:pt x="471" y="960693"/>
                  </a:lnTo>
                  <a:lnTo>
                    <a:pt x="982" y="954373"/>
                  </a:lnTo>
                  <a:lnTo>
                    <a:pt x="1674" y="948052"/>
                  </a:lnTo>
                  <a:lnTo>
                    <a:pt x="2550" y="941732"/>
                  </a:lnTo>
                  <a:lnTo>
                    <a:pt x="3621" y="935411"/>
                  </a:lnTo>
                  <a:lnTo>
                    <a:pt x="4917" y="929091"/>
                  </a:lnTo>
                  <a:lnTo>
                    <a:pt x="6460" y="922771"/>
                  </a:lnTo>
                  <a:lnTo>
                    <a:pt x="8269" y="916450"/>
                  </a:lnTo>
                  <a:lnTo>
                    <a:pt x="10366" y="910130"/>
                  </a:lnTo>
                  <a:lnTo>
                    <a:pt x="12771" y="903810"/>
                  </a:lnTo>
                  <a:lnTo>
                    <a:pt x="15487" y="897489"/>
                  </a:lnTo>
                  <a:lnTo>
                    <a:pt x="18505" y="891169"/>
                  </a:lnTo>
                  <a:lnTo>
                    <a:pt x="21798" y="884849"/>
                  </a:lnTo>
                  <a:lnTo>
                    <a:pt x="25324" y="878528"/>
                  </a:lnTo>
                  <a:lnTo>
                    <a:pt x="29025" y="872208"/>
                  </a:lnTo>
                  <a:lnTo>
                    <a:pt x="32833" y="865888"/>
                  </a:lnTo>
                  <a:lnTo>
                    <a:pt x="36677" y="859567"/>
                  </a:lnTo>
                  <a:lnTo>
                    <a:pt x="40485" y="853247"/>
                  </a:lnTo>
                  <a:lnTo>
                    <a:pt x="44199" y="846927"/>
                  </a:lnTo>
                  <a:lnTo>
                    <a:pt x="47788" y="840606"/>
                  </a:lnTo>
                  <a:lnTo>
                    <a:pt x="51246" y="834286"/>
                  </a:lnTo>
                  <a:lnTo>
                    <a:pt x="54581" y="827966"/>
                  </a:lnTo>
                  <a:lnTo>
                    <a:pt x="57821" y="821645"/>
                  </a:lnTo>
                  <a:lnTo>
                    <a:pt x="61002" y="815325"/>
                  </a:lnTo>
                  <a:lnTo>
                    <a:pt x="64165" y="809004"/>
                  </a:lnTo>
                  <a:lnTo>
                    <a:pt x="67345" y="802684"/>
                  </a:lnTo>
                  <a:lnTo>
                    <a:pt x="70572" y="796364"/>
                  </a:lnTo>
                  <a:lnTo>
                    <a:pt x="73863" y="790043"/>
                  </a:lnTo>
                  <a:lnTo>
                    <a:pt x="77221" y="783723"/>
                  </a:lnTo>
                  <a:lnTo>
                    <a:pt x="80641" y="777403"/>
                  </a:lnTo>
                  <a:lnTo>
                    <a:pt x="84101" y="771082"/>
                  </a:lnTo>
                  <a:lnTo>
                    <a:pt x="87578" y="764762"/>
                  </a:lnTo>
                  <a:lnTo>
                    <a:pt x="91055" y="758442"/>
                  </a:lnTo>
                  <a:lnTo>
                    <a:pt x="94518" y="752121"/>
                  </a:lnTo>
                  <a:lnTo>
                    <a:pt x="97961" y="745801"/>
                  </a:lnTo>
                  <a:lnTo>
                    <a:pt x="101387" y="739481"/>
                  </a:lnTo>
                  <a:lnTo>
                    <a:pt x="104808" y="733160"/>
                  </a:lnTo>
                  <a:lnTo>
                    <a:pt x="108242" y="726840"/>
                  </a:lnTo>
                  <a:lnTo>
                    <a:pt x="111714" y="720520"/>
                  </a:lnTo>
                  <a:lnTo>
                    <a:pt x="115248" y="714199"/>
                  </a:lnTo>
                  <a:lnTo>
                    <a:pt x="118869" y="707879"/>
                  </a:lnTo>
                  <a:lnTo>
                    <a:pt x="122602" y="701558"/>
                  </a:lnTo>
                  <a:lnTo>
                    <a:pt x="126450" y="695238"/>
                  </a:lnTo>
                  <a:lnTo>
                    <a:pt x="130403" y="688918"/>
                  </a:lnTo>
                  <a:lnTo>
                    <a:pt x="134442" y="682597"/>
                  </a:lnTo>
                  <a:lnTo>
                    <a:pt x="138536" y="676277"/>
                  </a:lnTo>
                  <a:lnTo>
                    <a:pt x="142647" y="669957"/>
                  </a:lnTo>
                  <a:lnTo>
                    <a:pt x="146735" y="663636"/>
                  </a:lnTo>
                  <a:lnTo>
                    <a:pt x="150758" y="657316"/>
                  </a:lnTo>
                  <a:lnTo>
                    <a:pt x="154680" y="650996"/>
                  </a:lnTo>
                  <a:lnTo>
                    <a:pt x="158474" y="644675"/>
                  </a:lnTo>
                  <a:lnTo>
                    <a:pt x="162123" y="638355"/>
                  </a:lnTo>
                  <a:lnTo>
                    <a:pt x="165619" y="632035"/>
                  </a:lnTo>
                  <a:lnTo>
                    <a:pt x="168958" y="625714"/>
                  </a:lnTo>
                  <a:lnTo>
                    <a:pt x="172157" y="619394"/>
                  </a:lnTo>
                  <a:lnTo>
                    <a:pt x="175238" y="613074"/>
                  </a:lnTo>
                  <a:lnTo>
                    <a:pt x="178213" y="606753"/>
                  </a:lnTo>
                  <a:lnTo>
                    <a:pt x="181096" y="600433"/>
                  </a:lnTo>
                  <a:lnTo>
                    <a:pt x="183894" y="594113"/>
                  </a:lnTo>
                  <a:lnTo>
                    <a:pt x="186610" y="587792"/>
                  </a:lnTo>
                  <a:lnTo>
                    <a:pt x="189241" y="581472"/>
                  </a:lnTo>
                  <a:lnTo>
                    <a:pt x="191782" y="575151"/>
                  </a:lnTo>
                  <a:lnTo>
                    <a:pt x="194224" y="568831"/>
                  </a:lnTo>
                  <a:lnTo>
                    <a:pt x="196558" y="562511"/>
                  </a:lnTo>
                  <a:lnTo>
                    <a:pt x="198776" y="556190"/>
                  </a:lnTo>
                  <a:lnTo>
                    <a:pt x="200862" y="549870"/>
                  </a:lnTo>
                  <a:lnTo>
                    <a:pt x="202824" y="543550"/>
                  </a:lnTo>
                  <a:lnTo>
                    <a:pt x="204667" y="537229"/>
                  </a:lnTo>
                  <a:lnTo>
                    <a:pt x="206401" y="530909"/>
                  </a:lnTo>
                  <a:lnTo>
                    <a:pt x="208038" y="524589"/>
                  </a:lnTo>
                  <a:lnTo>
                    <a:pt x="209590" y="518268"/>
                  </a:lnTo>
                  <a:lnTo>
                    <a:pt x="211074" y="511948"/>
                  </a:lnTo>
                  <a:lnTo>
                    <a:pt x="212500" y="505628"/>
                  </a:lnTo>
                  <a:lnTo>
                    <a:pt x="213881" y="499307"/>
                  </a:lnTo>
                  <a:lnTo>
                    <a:pt x="215222" y="492987"/>
                  </a:lnTo>
                  <a:lnTo>
                    <a:pt x="216529" y="486667"/>
                  </a:lnTo>
                  <a:lnTo>
                    <a:pt x="217801" y="480346"/>
                  </a:lnTo>
                  <a:lnTo>
                    <a:pt x="219034" y="474026"/>
                  </a:lnTo>
                  <a:lnTo>
                    <a:pt x="220224" y="467705"/>
                  </a:lnTo>
                  <a:lnTo>
                    <a:pt x="221367" y="461385"/>
                  </a:lnTo>
                  <a:lnTo>
                    <a:pt x="222458" y="455065"/>
                  </a:lnTo>
                  <a:lnTo>
                    <a:pt x="223494" y="448744"/>
                  </a:lnTo>
                  <a:lnTo>
                    <a:pt x="224470" y="442424"/>
                  </a:lnTo>
                  <a:lnTo>
                    <a:pt x="225387" y="436104"/>
                  </a:lnTo>
                  <a:lnTo>
                    <a:pt x="226241" y="429783"/>
                  </a:lnTo>
                  <a:lnTo>
                    <a:pt x="227034" y="423463"/>
                  </a:lnTo>
                  <a:lnTo>
                    <a:pt x="227766" y="417143"/>
                  </a:lnTo>
                  <a:lnTo>
                    <a:pt x="228435" y="410822"/>
                  </a:lnTo>
                  <a:lnTo>
                    <a:pt x="229044" y="404502"/>
                  </a:lnTo>
                  <a:lnTo>
                    <a:pt x="229586" y="398182"/>
                  </a:lnTo>
                  <a:lnTo>
                    <a:pt x="230066" y="391861"/>
                  </a:lnTo>
                  <a:lnTo>
                    <a:pt x="230487" y="385541"/>
                  </a:lnTo>
                  <a:lnTo>
                    <a:pt x="230849" y="379221"/>
                  </a:lnTo>
                  <a:lnTo>
                    <a:pt x="231157" y="372900"/>
                  </a:lnTo>
                  <a:lnTo>
                    <a:pt x="231415" y="366580"/>
                  </a:lnTo>
                  <a:lnTo>
                    <a:pt x="231632" y="360260"/>
                  </a:lnTo>
                  <a:lnTo>
                    <a:pt x="231814" y="353939"/>
                  </a:lnTo>
                  <a:lnTo>
                    <a:pt x="231973" y="347619"/>
                  </a:lnTo>
                  <a:lnTo>
                    <a:pt x="232117" y="341298"/>
                  </a:lnTo>
                  <a:lnTo>
                    <a:pt x="232255" y="334978"/>
                  </a:lnTo>
                  <a:lnTo>
                    <a:pt x="232396" y="328658"/>
                  </a:lnTo>
                  <a:lnTo>
                    <a:pt x="232545" y="322337"/>
                  </a:lnTo>
                  <a:lnTo>
                    <a:pt x="232703" y="316017"/>
                  </a:lnTo>
                  <a:lnTo>
                    <a:pt x="232870" y="309697"/>
                  </a:lnTo>
                  <a:lnTo>
                    <a:pt x="233042" y="303376"/>
                  </a:lnTo>
                  <a:lnTo>
                    <a:pt x="233214" y="297056"/>
                  </a:lnTo>
                  <a:lnTo>
                    <a:pt x="233381" y="290736"/>
                  </a:lnTo>
                  <a:lnTo>
                    <a:pt x="233539" y="284415"/>
                  </a:lnTo>
                  <a:lnTo>
                    <a:pt x="233682" y="278095"/>
                  </a:lnTo>
                  <a:lnTo>
                    <a:pt x="233810" y="271775"/>
                  </a:lnTo>
                  <a:lnTo>
                    <a:pt x="233921" y="265454"/>
                  </a:lnTo>
                  <a:lnTo>
                    <a:pt x="234017" y="259134"/>
                  </a:lnTo>
                  <a:lnTo>
                    <a:pt x="234100" y="252814"/>
                  </a:lnTo>
                  <a:lnTo>
                    <a:pt x="234173" y="246493"/>
                  </a:lnTo>
                  <a:lnTo>
                    <a:pt x="234240" y="240173"/>
                  </a:lnTo>
                  <a:lnTo>
                    <a:pt x="234303" y="233852"/>
                  </a:lnTo>
                  <a:lnTo>
                    <a:pt x="234364" y="227532"/>
                  </a:lnTo>
                  <a:lnTo>
                    <a:pt x="234425" y="221212"/>
                  </a:lnTo>
                  <a:lnTo>
                    <a:pt x="234485" y="214891"/>
                  </a:lnTo>
                  <a:lnTo>
                    <a:pt x="234544" y="208571"/>
                  </a:lnTo>
                  <a:lnTo>
                    <a:pt x="234600" y="202251"/>
                  </a:lnTo>
                  <a:lnTo>
                    <a:pt x="234652" y="195930"/>
                  </a:lnTo>
                  <a:lnTo>
                    <a:pt x="234700" y="189610"/>
                  </a:lnTo>
                  <a:lnTo>
                    <a:pt x="234744" y="183290"/>
                  </a:lnTo>
                  <a:lnTo>
                    <a:pt x="234782" y="176969"/>
                  </a:lnTo>
                  <a:lnTo>
                    <a:pt x="234817" y="170649"/>
                  </a:lnTo>
                  <a:lnTo>
                    <a:pt x="234850" y="164329"/>
                  </a:lnTo>
                  <a:lnTo>
                    <a:pt x="234884" y="158008"/>
                  </a:lnTo>
                  <a:lnTo>
                    <a:pt x="234920" y="151688"/>
                  </a:lnTo>
                  <a:lnTo>
                    <a:pt x="234961" y="145368"/>
                  </a:lnTo>
                  <a:lnTo>
                    <a:pt x="235006" y="139047"/>
                  </a:lnTo>
                  <a:lnTo>
                    <a:pt x="235055" y="132727"/>
                  </a:lnTo>
                  <a:lnTo>
                    <a:pt x="235109" y="126407"/>
                  </a:lnTo>
                  <a:lnTo>
                    <a:pt x="235165" y="120086"/>
                  </a:lnTo>
                  <a:lnTo>
                    <a:pt x="235221" y="113766"/>
                  </a:lnTo>
                  <a:lnTo>
                    <a:pt x="235275" y="107445"/>
                  </a:lnTo>
                  <a:lnTo>
                    <a:pt x="235325" y="101125"/>
                  </a:lnTo>
                  <a:lnTo>
                    <a:pt x="235367" y="94805"/>
                  </a:lnTo>
                  <a:lnTo>
                    <a:pt x="235402" y="88484"/>
                  </a:lnTo>
                  <a:lnTo>
                    <a:pt x="235429" y="82164"/>
                  </a:lnTo>
                  <a:lnTo>
                    <a:pt x="235448" y="75844"/>
                  </a:lnTo>
                  <a:lnTo>
                    <a:pt x="235460" y="69523"/>
                  </a:lnTo>
                  <a:lnTo>
                    <a:pt x="235466" y="63203"/>
                  </a:lnTo>
                  <a:lnTo>
                    <a:pt x="235468" y="56883"/>
                  </a:lnTo>
                  <a:lnTo>
                    <a:pt x="235467" y="50562"/>
                  </a:lnTo>
                  <a:lnTo>
                    <a:pt x="235466" y="44242"/>
                  </a:lnTo>
                  <a:lnTo>
                    <a:pt x="235464" y="37922"/>
                  </a:lnTo>
                  <a:lnTo>
                    <a:pt x="235463" y="31601"/>
                  </a:lnTo>
                  <a:lnTo>
                    <a:pt x="235464" y="25281"/>
                  </a:lnTo>
                  <a:lnTo>
                    <a:pt x="235468" y="18961"/>
                  </a:lnTo>
                  <a:lnTo>
                    <a:pt x="235474" y="12640"/>
                  </a:lnTo>
                  <a:lnTo>
                    <a:pt x="235483" y="6320"/>
                  </a:lnTo>
                  <a:lnTo>
                    <a:pt x="235495" y="0"/>
                  </a:lnTo>
                  <a:lnTo>
                    <a:pt x="235883" y="0"/>
                  </a:lnTo>
                  <a:lnTo>
                    <a:pt x="235895" y="6320"/>
                  </a:lnTo>
                  <a:lnTo>
                    <a:pt x="235904" y="12640"/>
                  </a:lnTo>
                  <a:lnTo>
                    <a:pt x="235910" y="18961"/>
                  </a:lnTo>
                  <a:lnTo>
                    <a:pt x="235914" y="25281"/>
                  </a:lnTo>
                  <a:lnTo>
                    <a:pt x="235915" y="31601"/>
                  </a:lnTo>
                  <a:lnTo>
                    <a:pt x="235914" y="37922"/>
                  </a:lnTo>
                  <a:lnTo>
                    <a:pt x="235912" y="44242"/>
                  </a:lnTo>
                  <a:lnTo>
                    <a:pt x="235910" y="50562"/>
                  </a:lnTo>
                  <a:lnTo>
                    <a:pt x="235910" y="56883"/>
                  </a:lnTo>
                  <a:lnTo>
                    <a:pt x="235912" y="63203"/>
                  </a:lnTo>
                  <a:lnTo>
                    <a:pt x="235918" y="69523"/>
                  </a:lnTo>
                  <a:lnTo>
                    <a:pt x="235930" y="75844"/>
                  </a:lnTo>
                  <a:lnTo>
                    <a:pt x="235949" y="82164"/>
                  </a:lnTo>
                  <a:lnTo>
                    <a:pt x="235976" y="88484"/>
                  </a:lnTo>
                  <a:lnTo>
                    <a:pt x="236011" y="94805"/>
                  </a:lnTo>
                  <a:lnTo>
                    <a:pt x="236053" y="101125"/>
                  </a:lnTo>
                  <a:lnTo>
                    <a:pt x="236103" y="107445"/>
                  </a:lnTo>
                  <a:lnTo>
                    <a:pt x="236157" y="113766"/>
                  </a:lnTo>
                  <a:lnTo>
                    <a:pt x="236213" y="120086"/>
                  </a:lnTo>
                  <a:lnTo>
                    <a:pt x="236269" y="126407"/>
                  </a:lnTo>
                  <a:lnTo>
                    <a:pt x="236323" y="132727"/>
                  </a:lnTo>
                  <a:lnTo>
                    <a:pt x="236372" y="139047"/>
                  </a:lnTo>
                  <a:lnTo>
                    <a:pt x="236417" y="145368"/>
                  </a:lnTo>
                  <a:lnTo>
                    <a:pt x="236458" y="151688"/>
                  </a:lnTo>
                  <a:lnTo>
                    <a:pt x="236494" y="158008"/>
                  </a:lnTo>
                  <a:lnTo>
                    <a:pt x="236528" y="164329"/>
                  </a:lnTo>
                  <a:lnTo>
                    <a:pt x="236561" y="170649"/>
                  </a:lnTo>
                  <a:lnTo>
                    <a:pt x="236596" y="176969"/>
                  </a:lnTo>
                  <a:lnTo>
                    <a:pt x="236634" y="183290"/>
                  </a:lnTo>
                  <a:lnTo>
                    <a:pt x="236677" y="189610"/>
                  </a:lnTo>
                  <a:lnTo>
                    <a:pt x="236725" y="195930"/>
                  </a:lnTo>
                  <a:lnTo>
                    <a:pt x="236778" y="202251"/>
                  </a:lnTo>
                  <a:lnTo>
                    <a:pt x="236834" y="208571"/>
                  </a:lnTo>
                  <a:lnTo>
                    <a:pt x="236893" y="214891"/>
                  </a:lnTo>
                  <a:lnTo>
                    <a:pt x="236953" y="221212"/>
                  </a:lnTo>
                  <a:lnTo>
                    <a:pt x="237014" y="227532"/>
                  </a:lnTo>
                  <a:lnTo>
                    <a:pt x="237075" y="233852"/>
                  </a:lnTo>
                  <a:lnTo>
                    <a:pt x="237138" y="240173"/>
                  </a:lnTo>
                  <a:lnTo>
                    <a:pt x="237205" y="246493"/>
                  </a:lnTo>
                  <a:lnTo>
                    <a:pt x="237278" y="252814"/>
                  </a:lnTo>
                  <a:lnTo>
                    <a:pt x="237361" y="259134"/>
                  </a:lnTo>
                  <a:lnTo>
                    <a:pt x="237457" y="265454"/>
                  </a:lnTo>
                  <a:lnTo>
                    <a:pt x="237568" y="271775"/>
                  </a:lnTo>
                  <a:lnTo>
                    <a:pt x="237696" y="278095"/>
                  </a:lnTo>
                  <a:lnTo>
                    <a:pt x="237839" y="284415"/>
                  </a:lnTo>
                  <a:lnTo>
                    <a:pt x="237996" y="290736"/>
                  </a:lnTo>
                  <a:lnTo>
                    <a:pt x="238163" y="297056"/>
                  </a:lnTo>
                  <a:lnTo>
                    <a:pt x="238336" y="303376"/>
                  </a:lnTo>
                  <a:lnTo>
                    <a:pt x="238508" y="309697"/>
                  </a:lnTo>
                  <a:lnTo>
                    <a:pt x="238675" y="316017"/>
                  </a:lnTo>
                  <a:lnTo>
                    <a:pt x="238833" y="322337"/>
                  </a:lnTo>
                  <a:lnTo>
                    <a:pt x="238982" y="328658"/>
                  </a:lnTo>
                  <a:lnTo>
                    <a:pt x="239123" y="334978"/>
                  </a:lnTo>
                  <a:lnTo>
                    <a:pt x="239261" y="341298"/>
                  </a:lnTo>
                  <a:lnTo>
                    <a:pt x="239405" y="347619"/>
                  </a:lnTo>
                  <a:lnTo>
                    <a:pt x="239564" y="353939"/>
                  </a:lnTo>
                  <a:lnTo>
                    <a:pt x="239746" y="360260"/>
                  </a:lnTo>
                  <a:lnTo>
                    <a:pt x="239963" y="366580"/>
                  </a:lnTo>
                  <a:lnTo>
                    <a:pt x="240221" y="372900"/>
                  </a:lnTo>
                  <a:lnTo>
                    <a:pt x="240529" y="379221"/>
                  </a:lnTo>
                  <a:lnTo>
                    <a:pt x="240891" y="385541"/>
                  </a:lnTo>
                  <a:lnTo>
                    <a:pt x="241311" y="391861"/>
                  </a:lnTo>
                  <a:lnTo>
                    <a:pt x="241792" y="398182"/>
                  </a:lnTo>
                  <a:lnTo>
                    <a:pt x="242334" y="404502"/>
                  </a:lnTo>
                  <a:lnTo>
                    <a:pt x="242942" y="410822"/>
                  </a:lnTo>
                  <a:lnTo>
                    <a:pt x="243612" y="417143"/>
                  </a:lnTo>
                  <a:lnTo>
                    <a:pt x="244344" y="423463"/>
                  </a:lnTo>
                  <a:lnTo>
                    <a:pt x="245137" y="429783"/>
                  </a:lnTo>
                  <a:lnTo>
                    <a:pt x="245991" y="436104"/>
                  </a:lnTo>
                  <a:lnTo>
                    <a:pt x="246907" y="442424"/>
                  </a:lnTo>
                  <a:lnTo>
                    <a:pt x="247884" y="448744"/>
                  </a:lnTo>
                  <a:lnTo>
                    <a:pt x="248920" y="455065"/>
                  </a:lnTo>
                  <a:lnTo>
                    <a:pt x="250011" y="461385"/>
                  </a:lnTo>
                  <a:lnTo>
                    <a:pt x="251154" y="467705"/>
                  </a:lnTo>
                  <a:lnTo>
                    <a:pt x="252344" y="474026"/>
                  </a:lnTo>
                  <a:lnTo>
                    <a:pt x="253576" y="480346"/>
                  </a:lnTo>
                  <a:lnTo>
                    <a:pt x="254849" y="486667"/>
                  </a:lnTo>
                  <a:lnTo>
                    <a:pt x="256156" y="492987"/>
                  </a:lnTo>
                  <a:lnTo>
                    <a:pt x="257497" y="499307"/>
                  </a:lnTo>
                  <a:lnTo>
                    <a:pt x="258878" y="505628"/>
                  </a:lnTo>
                  <a:lnTo>
                    <a:pt x="260304" y="511948"/>
                  </a:lnTo>
                  <a:lnTo>
                    <a:pt x="261787" y="518268"/>
                  </a:lnTo>
                  <a:lnTo>
                    <a:pt x="263340" y="524589"/>
                  </a:lnTo>
                  <a:lnTo>
                    <a:pt x="264977" y="530909"/>
                  </a:lnTo>
                  <a:lnTo>
                    <a:pt x="266711" y="537229"/>
                  </a:lnTo>
                  <a:lnTo>
                    <a:pt x="268554" y="543550"/>
                  </a:lnTo>
                  <a:lnTo>
                    <a:pt x="270516" y="549870"/>
                  </a:lnTo>
                  <a:lnTo>
                    <a:pt x="272602" y="556190"/>
                  </a:lnTo>
                  <a:lnTo>
                    <a:pt x="274820" y="562511"/>
                  </a:lnTo>
                  <a:lnTo>
                    <a:pt x="277154" y="568831"/>
                  </a:lnTo>
                  <a:lnTo>
                    <a:pt x="279596" y="575151"/>
                  </a:lnTo>
                  <a:lnTo>
                    <a:pt x="282137" y="581472"/>
                  </a:lnTo>
                  <a:lnTo>
                    <a:pt x="284768" y="587792"/>
                  </a:lnTo>
                  <a:lnTo>
                    <a:pt x="287484" y="594113"/>
                  </a:lnTo>
                  <a:lnTo>
                    <a:pt x="290282" y="600433"/>
                  </a:lnTo>
                  <a:lnTo>
                    <a:pt x="293164" y="606753"/>
                  </a:lnTo>
                  <a:lnTo>
                    <a:pt x="296140" y="613074"/>
                  </a:lnTo>
                  <a:lnTo>
                    <a:pt x="299220" y="619394"/>
                  </a:lnTo>
                  <a:lnTo>
                    <a:pt x="302420" y="625714"/>
                  </a:lnTo>
                  <a:lnTo>
                    <a:pt x="305758" y="632035"/>
                  </a:lnTo>
                  <a:lnTo>
                    <a:pt x="309255" y="638355"/>
                  </a:lnTo>
                  <a:lnTo>
                    <a:pt x="312904" y="644675"/>
                  </a:lnTo>
                  <a:lnTo>
                    <a:pt x="316698" y="650996"/>
                  </a:lnTo>
                  <a:lnTo>
                    <a:pt x="320620" y="657316"/>
                  </a:lnTo>
                  <a:lnTo>
                    <a:pt x="324643" y="663636"/>
                  </a:lnTo>
                  <a:lnTo>
                    <a:pt x="328730" y="669957"/>
                  </a:lnTo>
                  <a:lnTo>
                    <a:pt x="332842" y="676277"/>
                  </a:lnTo>
                  <a:lnTo>
                    <a:pt x="336936" y="682597"/>
                  </a:lnTo>
                  <a:lnTo>
                    <a:pt x="340974" y="688918"/>
                  </a:lnTo>
                  <a:lnTo>
                    <a:pt x="344928" y="695238"/>
                  </a:lnTo>
                  <a:lnTo>
                    <a:pt x="348776" y="701558"/>
                  </a:lnTo>
                  <a:lnTo>
                    <a:pt x="352509" y="707879"/>
                  </a:lnTo>
                  <a:lnTo>
                    <a:pt x="356130" y="714199"/>
                  </a:lnTo>
                  <a:lnTo>
                    <a:pt x="359664" y="720520"/>
                  </a:lnTo>
                  <a:lnTo>
                    <a:pt x="363136" y="726840"/>
                  </a:lnTo>
                  <a:lnTo>
                    <a:pt x="366570" y="733160"/>
                  </a:lnTo>
                  <a:lnTo>
                    <a:pt x="369991" y="739481"/>
                  </a:lnTo>
                  <a:lnTo>
                    <a:pt x="373417" y="745801"/>
                  </a:lnTo>
                  <a:lnTo>
                    <a:pt x="376860" y="752121"/>
                  </a:lnTo>
                  <a:lnTo>
                    <a:pt x="380323" y="758442"/>
                  </a:lnTo>
                  <a:lnTo>
                    <a:pt x="383799" y="764762"/>
                  </a:lnTo>
                  <a:lnTo>
                    <a:pt x="387277" y="771082"/>
                  </a:lnTo>
                  <a:lnTo>
                    <a:pt x="390737" y="777403"/>
                  </a:lnTo>
                  <a:lnTo>
                    <a:pt x="394157" y="783723"/>
                  </a:lnTo>
                  <a:lnTo>
                    <a:pt x="397515" y="790043"/>
                  </a:lnTo>
                  <a:lnTo>
                    <a:pt x="400806" y="796364"/>
                  </a:lnTo>
                  <a:lnTo>
                    <a:pt x="404033" y="802684"/>
                  </a:lnTo>
                  <a:lnTo>
                    <a:pt x="407213" y="809004"/>
                  </a:lnTo>
                  <a:lnTo>
                    <a:pt x="410376" y="815325"/>
                  </a:lnTo>
                  <a:lnTo>
                    <a:pt x="413557" y="821645"/>
                  </a:lnTo>
                  <a:lnTo>
                    <a:pt x="416797" y="827966"/>
                  </a:lnTo>
                  <a:lnTo>
                    <a:pt x="420132" y="834286"/>
                  </a:lnTo>
                  <a:lnTo>
                    <a:pt x="423589" y="840606"/>
                  </a:lnTo>
                  <a:lnTo>
                    <a:pt x="427179" y="846927"/>
                  </a:lnTo>
                  <a:lnTo>
                    <a:pt x="430893" y="853247"/>
                  </a:lnTo>
                  <a:lnTo>
                    <a:pt x="434700" y="859567"/>
                  </a:lnTo>
                  <a:lnTo>
                    <a:pt x="438545" y="865888"/>
                  </a:lnTo>
                  <a:lnTo>
                    <a:pt x="442353" y="872208"/>
                  </a:lnTo>
                  <a:lnTo>
                    <a:pt x="446054" y="878528"/>
                  </a:lnTo>
                  <a:lnTo>
                    <a:pt x="449579" y="884849"/>
                  </a:lnTo>
                  <a:lnTo>
                    <a:pt x="452873" y="891169"/>
                  </a:lnTo>
                  <a:lnTo>
                    <a:pt x="455891" y="897489"/>
                  </a:lnTo>
                  <a:lnTo>
                    <a:pt x="458607" y="903810"/>
                  </a:lnTo>
                  <a:lnTo>
                    <a:pt x="461011" y="910130"/>
                  </a:lnTo>
                  <a:lnTo>
                    <a:pt x="463109" y="916450"/>
                  </a:lnTo>
                  <a:lnTo>
                    <a:pt x="464918" y="922771"/>
                  </a:lnTo>
                  <a:lnTo>
                    <a:pt x="466461" y="929091"/>
                  </a:lnTo>
                  <a:lnTo>
                    <a:pt x="467757" y="935411"/>
                  </a:lnTo>
                  <a:lnTo>
                    <a:pt x="468828" y="941732"/>
                  </a:lnTo>
                  <a:lnTo>
                    <a:pt x="469704" y="948052"/>
                  </a:lnTo>
                  <a:lnTo>
                    <a:pt x="470396" y="954373"/>
                  </a:lnTo>
                  <a:lnTo>
                    <a:pt x="470906" y="960693"/>
                  </a:lnTo>
                  <a:lnTo>
                    <a:pt x="471234" y="967013"/>
                  </a:lnTo>
                  <a:lnTo>
                    <a:pt x="471378" y="973334"/>
                  </a:lnTo>
                  <a:lnTo>
                    <a:pt x="471342" y="979654"/>
                  </a:lnTo>
                  <a:lnTo>
                    <a:pt x="471134" y="985974"/>
                  </a:lnTo>
                  <a:lnTo>
                    <a:pt x="470776" y="992295"/>
                  </a:lnTo>
                  <a:lnTo>
                    <a:pt x="470300" y="998615"/>
                  </a:lnTo>
                  <a:lnTo>
                    <a:pt x="469750" y="1004935"/>
                  </a:lnTo>
                  <a:lnTo>
                    <a:pt x="469182" y="1011256"/>
                  </a:lnTo>
                  <a:lnTo>
                    <a:pt x="468660" y="1017576"/>
                  </a:lnTo>
                  <a:lnTo>
                    <a:pt x="468239" y="1023896"/>
                  </a:lnTo>
                  <a:lnTo>
                    <a:pt x="467957" y="1030217"/>
                  </a:lnTo>
                  <a:lnTo>
                    <a:pt x="467837" y="1036537"/>
                  </a:lnTo>
                  <a:lnTo>
                    <a:pt x="467882" y="1042857"/>
                  </a:lnTo>
                  <a:lnTo>
                    <a:pt x="468074" y="1049178"/>
                  </a:lnTo>
                  <a:lnTo>
                    <a:pt x="468374" y="1055498"/>
                  </a:lnTo>
                  <a:lnTo>
                    <a:pt x="468730" y="1061819"/>
                  </a:lnTo>
                  <a:lnTo>
                    <a:pt x="469078" y="1068139"/>
                  </a:lnTo>
                  <a:lnTo>
                    <a:pt x="469350" y="1074459"/>
                  </a:lnTo>
                  <a:lnTo>
                    <a:pt x="469480" y="1080780"/>
                  </a:lnTo>
                  <a:lnTo>
                    <a:pt x="469397" y="1087100"/>
                  </a:lnTo>
                  <a:lnTo>
                    <a:pt x="469044" y="1093420"/>
                  </a:lnTo>
                  <a:lnTo>
                    <a:pt x="468403" y="1099741"/>
                  </a:lnTo>
                  <a:lnTo>
                    <a:pt x="467462" y="1106061"/>
                  </a:lnTo>
                  <a:lnTo>
                    <a:pt x="466226" y="1112381"/>
                  </a:lnTo>
                  <a:lnTo>
                    <a:pt x="464712" y="1118702"/>
                  </a:lnTo>
                  <a:lnTo>
                    <a:pt x="462948" y="1125022"/>
                  </a:lnTo>
                  <a:lnTo>
                    <a:pt x="460972" y="1131342"/>
                  </a:lnTo>
                  <a:lnTo>
                    <a:pt x="458826" y="1137663"/>
                  </a:lnTo>
                  <a:lnTo>
                    <a:pt x="456552" y="1143983"/>
                  </a:lnTo>
                  <a:lnTo>
                    <a:pt x="454186" y="1150303"/>
                  </a:lnTo>
                  <a:lnTo>
                    <a:pt x="451758" y="1156624"/>
                  </a:lnTo>
                  <a:lnTo>
                    <a:pt x="449282" y="1162944"/>
                  </a:lnTo>
                  <a:lnTo>
                    <a:pt x="446764" y="1169264"/>
                  </a:lnTo>
                  <a:lnTo>
                    <a:pt x="444197" y="1175585"/>
                  </a:lnTo>
                  <a:lnTo>
                    <a:pt x="441568" y="1181905"/>
                  </a:lnTo>
                  <a:lnTo>
                    <a:pt x="438864" y="1188226"/>
                  </a:lnTo>
                  <a:lnTo>
                    <a:pt x="436074" y="1194546"/>
                  </a:lnTo>
                  <a:lnTo>
                    <a:pt x="433192" y="1200866"/>
                  </a:lnTo>
                  <a:lnTo>
                    <a:pt x="430223" y="1207187"/>
                  </a:lnTo>
                  <a:lnTo>
                    <a:pt x="427178" y="1213507"/>
                  </a:lnTo>
                  <a:lnTo>
                    <a:pt x="424074" y="1219827"/>
                  </a:lnTo>
                  <a:lnTo>
                    <a:pt x="420932" y="1226148"/>
                  </a:lnTo>
                  <a:lnTo>
                    <a:pt x="417772" y="1232468"/>
                  </a:lnTo>
                  <a:lnTo>
                    <a:pt x="414610" y="1238788"/>
                  </a:lnTo>
                  <a:lnTo>
                    <a:pt x="411453" y="1245109"/>
                  </a:lnTo>
                  <a:lnTo>
                    <a:pt x="408296" y="1251429"/>
                  </a:lnTo>
                  <a:lnTo>
                    <a:pt x="405127" y="1257749"/>
                  </a:lnTo>
                  <a:lnTo>
                    <a:pt x="401924" y="1264070"/>
                  </a:lnTo>
                  <a:lnTo>
                    <a:pt x="398662" y="1270390"/>
                  </a:lnTo>
                  <a:lnTo>
                    <a:pt x="395316" y="1276710"/>
                  </a:lnTo>
                  <a:lnTo>
                    <a:pt x="391862" y="1283031"/>
                  </a:lnTo>
                  <a:lnTo>
                    <a:pt x="388279" y="1289351"/>
                  </a:lnTo>
                  <a:lnTo>
                    <a:pt x="384558" y="1295672"/>
                  </a:lnTo>
                  <a:lnTo>
                    <a:pt x="380694" y="1301992"/>
                  </a:lnTo>
                  <a:lnTo>
                    <a:pt x="376697" y="1308312"/>
                  </a:lnTo>
                  <a:lnTo>
                    <a:pt x="372581" y="1314633"/>
                  </a:lnTo>
                  <a:lnTo>
                    <a:pt x="368379" y="1320953"/>
                  </a:lnTo>
                  <a:lnTo>
                    <a:pt x="364137" y="1327273"/>
                  </a:lnTo>
                  <a:lnTo>
                    <a:pt x="359899" y="1333594"/>
                  </a:lnTo>
                  <a:lnTo>
                    <a:pt x="355712" y="1339914"/>
                  </a:lnTo>
                  <a:lnTo>
                    <a:pt x="351621" y="1346234"/>
                  </a:lnTo>
                  <a:lnTo>
                    <a:pt x="347672" y="1352555"/>
                  </a:lnTo>
                  <a:lnTo>
                    <a:pt x="343903" y="1358875"/>
                  </a:lnTo>
                  <a:lnTo>
                    <a:pt x="340345" y="1365195"/>
                  </a:lnTo>
                  <a:lnTo>
                    <a:pt x="337025" y="1371516"/>
                  </a:lnTo>
                  <a:lnTo>
                    <a:pt x="333956" y="1377836"/>
                  </a:lnTo>
                  <a:lnTo>
                    <a:pt x="331147" y="1384156"/>
                  </a:lnTo>
                  <a:lnTo>
                    <a:pt x="328605" y="1390477"/>
                  </a:lnTo>
                  <a:lnTo>
                    <a:pt x="326320" y="1396797"/>
                  </a:lnTo>
                  <a:lnTo>
                    <a:pt x="324257" y="1403117"/>
                  </a:lnTo>
                  <a:lnTo>
                    <a:pt x="322390" y="1409438"/>
                  </a:lnTo>
                  <a:lnTo>
                    <a:pt x="320688" y="1415758"/>
                  </a:lnTo>
                  <a:lnTo>
                    <a:pt x="319117" y="1422079"/>
                  </a:lnTo>
                  <a:lnTo>
                    <a:pt x="317641" y="1428399"/>
                  </a:lnTo>
                  <a:lnTo>
                    <a:pt x="316225" y="1434719"/>
                  </a:lnTo>
                  <a:lnTo>
                    <a:pt x="314834" y="1441040"/>
                  </a:lnTo>
                  <a:lnTo>
                    <a:pt x="313438" y="1447360"/>
                  </a:lnTo>
                  <a:lnTo>
                    <a:pt x="312010" y="1453680"/>
                  </a:lnTo>
                  <a:lnTo>
                    <a:pt x="310531" y="1460001"/>
                  </a:lnTo>
                  <a:lnTo>
                    <a:pt x="308984" y="1466321"/>
                  </a:lnTo>
                  <a:lnTo>
                    <a:pt x="307364" y="1472641"/>
                  </a:lnTo>
                  <a:lnTo>
                    <a:pt x="305678" y="1478962"/>
                  </a:lnTo>
                  <a:lnTo>
                    <a:pt x="303937" y="1485282"/>
                  </a:lnTo>
                  <a:lnTo>
                    <a:pt x="302155" y="1491602"/>
                  </a:lnTo>
                  <a:lnTo>
                    <a:pt x="300349" y="1497923"/>
                  </a:lnTo>
                  <a:lnTo>
                    <a:pt x="298535" y="1504243"/>
                  </a:lnTo>
                  <a:lnTo>
                    <a:pt x="296727" y="1510563"/>
                  </a:lnTo>
                  <a:lnTo>
                    <a:pt x="294936" y="1516884"/>
                  </a:lnTo>
                  <a:lnTo>
                    <a:pt x="293167" y="1523204"/>
                  </a:lnTo>
                  <a:lnTo>
                    <a:pt x="291422" y="1529524"/>
                  </a:lnTo>
                  <a:lnTo>
                    <a:pt x="289698" y="1535845"/>
                  </a:lnTo>
                  <a:lnTo>
                    <a:pt x="287991" y="1542165"/>
                  </a:lnTo>
                  <a:lnTo>
                    <a:pt x="286295" y="1548486"/>
                  </a:lnTo>
                  <a:lnTo>
                    <a:pt x="284606" y="1554806"/>
                  </a:lnTo>
                  <a:lnTo>
                    <a:pt x="282923" y="1561126"/>
                  </a:lnTo>
                  <a:lnTo>
                    <a:pt x="281250" y="1567447"/>
                  </a:lnTo>
                  <a:lnTo>
                    <a:pt x="279595" y="1573767"/>
                  </a:lnTo>
                  <a:lnTo>
                    <a:pt x="277965" y="1580087"/>
                  </a:lnTo>
                  <a:lnTo>
                    <a:pt x="276370" y="1586408"/>
                  </a:lnTo>
                  <a:lnTo>
                    <a:pt x="274820" y="1592728"/>
                  </a:lnTo>
                  <a:lnTo>
                    <a:pt x="273321" y="1599048"/>
                  </a:lnTo>
                  <a:lnTo>
                    <a:pt x="271876" y="1605369"/>
                  </a:lnTo>
                  <a:lnTo>
                    <a:pt x="270484" y="1611689"/>
                  </a:lnTo>
                  <a:lnTo>
                    <a:pt x="269140" y="1618009"/>
                  </a:lnTo>
                  <a:lnTo>
                    <a:pt x="267835" y="1624330"/>
                  </a:lnTo>
                  <a:lnTo>
                    <a:pt x="266555" y="1630650"/>
                  </a:lnTo>
                  <a:lnTo>
                    <a:pt x="265292" y="1636970"/>
                  </a:lnTo>
                  <a:lnTo>
                    <a:pt x="264036" y="1643291"/>
                  </a:lnTo>
                  <a:lnTo>
                    <a:pt x="262787" y="1649611"/>
                  </a:lnTo>
                  <a:lnTo>
                    <a:pt x="261545" y="1655932"/>
                  </a:lnTo>
                  <a:lnTo>
                    <a:pt x="260317" y="1662252"/>
                  </a:lnTo>
                  <a:lnTo>
                    <a:pt x="259113" y="1668572"/>
                  </a:lnTo>
                  <a:lnTo>
                    <a:pt x="257947" y="1674893"/>
                  </a:lnTo>
                  <a:lnTo>
                    <a:pt x="256831" y="1681213"/>
                  </a:lnTo>
                  <a:lnTo>
                    <a:pt x="255780" y="1687533"/>
                  </a:lnTo>
                  <a:lnTo>
                    <a:pt x="254809" y="1693854"/>
                  </a:lnTo>
                  <a:lnTo>
                    <a:pt x="253924" y="1700174"/>
                  </a:lnTo>
                  <a:lnTo>
                    <a:pt x="253125" y="1706494"/>
                  </a:lnTo>
                  <a:lnTo>
                    <a:pt x="252408" y="1712815"/>
                  </a:lnTo>
                  <a:lnTo>
                    <a:pt x="251767" y="1719135"/>
                  </a:lnTo>
                  <a:lnTo>
                    <a:pt x="251194" y="1725455"/>
                  </a:lnTo>
                  <a:lnTo>
                    <a:pt x="250678" y="1731776"/>
                  </a:lnTo>
                  <a:lnTo>
                    <a:pt x="250208" y="1738096"/>
                  </a:lnTo>
                  <a:lnTo>
                    <a:pt x="249771" y="1744416"/>
                  </a:lnTo>
                  <a:lnTo>
                    <a:pt x="249358" y="1750737"/>
                  </a:lnTo>
                  <a:lnTo>
                    <a:pt x="248958" y="1757057"/>
                  </a:lnTo>
                  <a:lnTo>
                    <a:pt x="248564" y="1763377"/>
                  </a:lnTo>
                  <a:lnTo>
                    <a:pt x="248168" y="1769698"/>
                  </a:lnTo>
                  <a:lnTo>
                    <a:pt x="247768" y="1776018"/>
                  </a:lnTo>
                  <a:lnTo>
                    <a:pt x="247362" y="1782339"/>
                  </a:lnTo>
                  <a:lnTo>
                    <a:pt x="246952" y="1788659"/>
                  </a:lnTo>
                  <a:lnTo>
                    <a:pt x="246540" y="1794979"/>
                  </a:lnTo>
                  <a:lnTo>
                    <a:pt x="246130" y="1801300"/>
                  </a:lnTo>
                  <a:lnTo>
                    <a:pt x="245725" y="1807620"/>
                  </a:lnTo>
                  <a:lnTo>
                    <a:pt x="245328" y="1813940"/>
                  </a:lnTo>
                  <a:lnTo>
                    <a:pt x="244943" y="1820261"/>
                  </a:lnTo>
                  <a:lnTo>
                    <a:pt x="244569" y="1826581"/>
                  </a:lnTo>
                  <a:lnTo>
                    <a:pt x="244209" y="1832901"/>
                  </a:lnTo>
                  <a:lnTo>
                    <a:pt x="243860" y="1839222"/>
                  </a:lnTo>
                  <a:lnTo>
                    <a:pt x="243524" y="1845542"/>
                  </a:lnTo>
                  <a:lnTo>
                    <a:pt x="243199" y="1851862"/>
                  </a:lnTo>
                  <a:lnTo>
                    <a:pt x="242886" y="1858183"/>
                  </a:lnTo>
                  <a:lnTo>
                    <a:pt x="242584" y="1864503"/>
                  </a:lnTo>
                  <a:lnTo>
                    <a:pt x="242296" y="1870823"/>
                  </a:lnTo>
                  <a:lnTo>
                    <a:pt x="242024" y="1877144"/>
                  </a:lnTo>
                  <a:lnTo>
                    <a:pt x="241770" y="1883464"/>
                  </a:lnTo>
                  <a:lnTo>
                    <a:pt x="241538" y="1889785"/>
                  </a:lnTo>
                  <a:lnTo>
                    <a:pt x="241330" y="1896105"/>
                  </a:lnTo>
                  <a:lnTo>
                    <a:pt x="241149" y="1902425"/>
                  </a:lnTo>
                  <a:lnTo>
                    <a:pt x="240994" y="1908746"/>
                  </a:lnTo>
                  <a:lnTo>
                    <a:pt x="240867" y="1915066"/>
                  </a:lnTo>
                  <a:lnTo>
                    <a:pt x="240767" y="1921386"/>
                  </a:lnTo>
                  <a:lnTo>
                    <a:pt x="240690" y="1927707"/>
                  </a:lnTo>
                  <a:lnTo>
                    <a:pt x="240630" y="1934027"/>
                  </a:lnTo>
                  <a:lnTo>
                    <a:pt x="240579" y="1940347"/>
                  </a:lnTo>
                  <a:lnTo>
                    <a:pt x="240533" y="1946668"/>
                  </a:lnTo>
                  <a:lnTo>
                    <a:pt x="240483" y="1952988"/>
                  </a:lnTo>
                  <a:lnTo>
                    <a:pt x="240423" y="1959308"/>
                  </a:lnTo>
                  <a:lnTo>
                    <a:pt x="240346" y="1965629"/>
                  </a:lnTo>
                  <a:lnTo>
                    <a:pt x="240249" y="1971949"/>
                  </a:lnTo>
                  <a:lnTo>
                    <a:pt x="240128" y="1978269"/>
                  </a:lnTo>
                  <a:lnTo>
                    <a:pt x="239983" y="1984590"/>
                  </a:lnTo>
                  <a:lnTo>
                    <a:pt x="239812" y="1990910"/>
                  </a:lnTo>
                  <a:lnTo>
                    <a:pt x="239619" y="1997230"/>
                  </a:lnTo>
                  <a:lnTo>
                    <a:pt x="239406" y="2003551"/>
                  </a:lnTo>
                  <a:lnTo>
                    <a:pt x="239182" y="2009871"/>
                  </a:lnTo>
                  <a:lnTo>
                    <a:pt x="238952" y="2016192"/>
                  </a:lnTo>
                  <a:lnTo>
                    <a:pt x="238722" y="2022512"/>
                  </a:lnTo>
                  <a:lnTo>
                    <a:pt x="238501" y="2028832"/>
                  </a:lnTo>
                  <a:lnTo>
                    <a:pt x="238294" y="2035153"/>
                  </a:lnTo>
                  <a:lnTo>
                    <a:pt x="238106" y="2041473"/>
                  </a:lnTo>
                  <a:lnTo>
                    <a:pt x="237943" y="2047793"/>
                  </a:lnTo>
                  <a:lnTo>
                    <a:pt x="237806" y="2054114"/>
                  </a:lnTo>
                  <a:lnTo>
                    <a:pt x="237697" y="2060434"/>
                  </a:lnTo>
                  <a:lnTo>
                    <a:pt x="237615" y="2066754"/>
                  </a:lnTo>
                  <a:lnTo>
                    <a:pt x="237557" y="2073075"/>
                  </a:lnTo>
                  <a:lnTo>
                    <a:pt x="237518" y="2079395"/>
                  </a:lnTo>
                  <a:lnTo>
                    <a:pt x="237493" y="2085715"/>
                  </a:lnTo>
                  <a:lnTo>
                    <a:pt x="237475" y="2092036"/>
                  </a:lnTo>
                  <a:lnTo>
                    <a:pt x="237460" y="2098356"/>
                  </a:lnTo>
                  <a:lnTo>
                    <a:pt x="237443" y="2104676"/>
                  </a:lnTo>
                  <a:lnTo>
                    <a:pt x="237422" y="2110997"/>
                  </a:lnTo>
                  <a:lnTo>
                    <a:pt x="237395" y="2117317"/>
                  </a:lnTo>
                  <a:lnTo>
                    <a:pt x="237362" y="2123638"/>
                  </a:lnTo>
                  <a:lnTo>
                    <a:pt x="237323" y="2129958"/>
                  </a:lnTo>
                  <a:lnTo>
                    <a:pt x="237279" y="2136278"/>
                  </a:lnTo>
                  <a:lnTo>
                    <a:pt x="237233" y="2142599"/>
                  </a:lnTo>
                  <a:lnTo>
                    <a:pt x="237186" y="2148919"/>
                  </a:lnTo>
                  <a:lnTo>
                    <a:pt x="237139" y="2155239"/>
                  </a:lnTo>
                  <a:lnTo>
                    <a:pt x="237095" y="2161560"/>
                  </a:lnTo>
                  <a:lnTo>
                    <a:pt x="237052" y="2167880"/>
                  </a:lnTo>
                  <a:lnTo>
                    <a:pt x="237014" y="2174200"/>
                  </a:lnTo>
                  <a:lnTo>
                    <a:pt x="236979" y="2180521"/>
                  </a:lnTo>
                  <a:lnTo>
                    <a:pt x="236950" y="2186841"/>
                  </a:lnTo>
                  <a:lnTo>
                    <a:pt x="236928" y="2193161"/>
                  </a:lnTo>
                  <a:lnTo>
                    <a:pt x="236913" y="2199482"/>
                  </a:lnTo>
                  <a:lnTo>
                    <a:pt x="236906" y="2205802"/>
                  </a:lnTo>
                  <a:lnTo>
                    <a:pt x="236909" y="2212122"/>
                  </a:lnTo>
                  <a:lnTo>
                    <a:pt x="236920" y="2218443"/>
                  </a:lnTo>
                  <a:lnTo>
                    <a:pt x="236941" y="2224763"/>
                  </a:lnTo>
                  <a:lnTo>
                    <a:pt x="236969" y="2231083"/>
                  </a:lnTo>
                  <a:lnTo>
                    <a:pt x="237001" y="2237404"/>
                  </a:lnTo>
                  <a:lnTo>
                    <a:pt x="237034" y="2243724"/>
                  </a:lnTo>
                  <a:lnTo>
                    <a:pt x="237065" y="2250045"/>
                  </a:lnTo>
                  <a:lnTo>
                    <a:pt x="237091" y="2256365"/>
                  </a:lnTo>
                  <a:lnTo>
                    <a:pt x="237109" y="2262685"/>
                  </a:lnTo>
                  <a:lnTo>
                    <a:pt x="237117" y="2269006"/>
                  </a:lnTo>
                  <a:lnTo>
                    <a:pt x="237112" y="2275326"/>
                  </a:lnTo>
                  <a:lnTo>
                    <a:pt x="237094" y="2281646"/>
                  </a:lnTo>
                  <a:lnTo>
                    <a:pt x="237064" y="2287967"/>
                  </a:lnTo>
                  <a:lnTo>
                    <a:pt x="237021" y="2294287"/>
                  </a:lnTo>
                  <a:lnTo>
                    <a:pt x="236968" y="2300607"/>
                  </a:lnTo>
                  <a:lnTo>
                    <a:pt x="236906" y="2306928"/>
                  </a:lnTo>
                  <a:lnTo>
                    <a:pt x="236841" y="2313248"/>
                  </a:lnTo>
                  <a:lnTo>
                    <a:pt x="236775" y="2319568"/>
                  </a:lnTo>
                  <a:lnTo>
                    <a:pt x="236712" y="2325889"/>
                  </a:lnTo>
                  <a:lnTo>
                    <a:pt x="236654" y="2332209"/>
                  </a:lnTo>
                  <a:lnTo>
                    <a:pt x="236603" y="2338529"/>
                  </a:lnTo>
                  <a:lnTo>
                    <a:pt x="236560" y="2344850"/>
                  </a:lnTo>
                  <a:lnTo>
                    <a:pt x="236527" y="2351170"/>
                  </a:lnTo>
                  <a:lnTo>
                    <a:pt x="236503" y="2357491"/>
                  </a:lnTo>
                  <a:lnTo>
                    <a:pt x="236486" y="2363811"/>
                  </a:lnTo>
                  <a:lnTo>
                    <a:pt x="236475" y="2370131"/>
                  </a:lnTo>
                  <a:lnTo>
                    <a:pt x="236467" y="2376452"/>
                  </a:lnTo>
                  <a:lnTo>
                    <a:pt x="236459" y="2382772"/>
                  </a:lnTo>
                  <a:lnTo>
                    <a:pt x="236449" y="2389092"/>
                  </a:lnTo>
                  <a:lnTo>
                    <a:pt x="236437" y="2395413"/>
                  </a:lnTo>
                  <a:lnTo>
                    <a:pt x="236420" y="2401733"/>
                  </a:lnTo>
                  <a:lnTo>
                    <a:pt x="236399" y="2408053"/>
                  </a:lnTo>
                  <a:lnTo>
                    <a:pt x="236374" y="2414374"/>
                  </a:lnTo>
                  <a:lnTo>
                    <a:pt x="236346" y="2420694"/>
                  </a:lnTo>
                  <a:lnTo>
                    <a:pt x="236315" y="2427014"/>
                  </a:lnTo>
                  <a:lnTo>
                    <a:pt x="236284" y="2433335"/>
                  </a:lnTo>
                  <a:lnTo>
                    <a:pt x="236253" y="2439655"/>
                  </a:lnTo>
                  <a:lnTo>
                    <a:pt x="236223" y="2445975"/>
                  </a:lnTo>
                  <a:lnTo>
                    <a:pt x="236196" y="2452296"/>
                  </a:lnTo>
                  <a:lnTo>
                    <a:pt x="236173" y="2458616"/>
                  </a:lnTo>
                  <a:lnTo>
                    <a:pt x="236154" y="2464936"/>
                  </a:lnTo>
                  <a:lnTo>
                    <a:pt x="236139" y="2471257"/>
                  </a:lnTo>
                  <a:lnTo>
                    <a:pt x="236129" y="2477577"/>
                  </a:lnTo>
                  <a:lnTo>
                    <a:pt x="236123" y="2483898"/>
                  </a:lnTo>
                  <a:lnTo>
                    <a:pt x="236121" y="2490218"/>
                  </a:lnTo>
                  <a:lnTo>
                    <a:pt x="236123" y="2496538"/>
                  </a:lnTo>
                  <a:lnTo>
                    <a:pt x="236127" y="2502859"/>
                  </a:lnTo>
                  <a:lnTo>
                    <a:pt x="236133" y="2509179"/>
                  </a:lnTo>
                  <a:lnTo>
                    <a:pt x="236140" y="2515499"/>
                  </a:lnTo>
                  <a:lnTo>
                    <a:pt x="236147" y="2521820"/>
                  </a:lnTo>
                  <a:lnTo>
                    <a:pt x="236153" y="2528140"/>
                  </a:lnTo>
                  <a:lnTo>
                    <a:pt x="236157" y="2534460"/>
                  </a:lnTo>
                  <a:lnTo>
                    <a:pt x="236159" y="2540781"/>
                  </a:lnTo>
                  <a:lnTo>
                    <a:pt x="236157" y="2547101"/>
                  </a:lnTo>
                  <a:lnTo>
                    <a:pt x="236153" y="2553421"/>
                  </a:lnTo>
                  <a:lnTo>
                    <a:pt x="236145" y="2559742"/>
                  </a:lnTo>
                  <a:lnTo>
                    <a:pt x="236133" y="2566062"/>
                  </a:lnTo>
                  <a:lnTo>
                    <a:pt x="236119" y="2572382"/>
                  </a:lnTo>
                  <a:lnTo>
                    <a:pt x="236102" y="2578703"/>
                  </a:lnTo>
                  <a:lnTo>
                    <a:pt x="236084" y="2585023"/>
                  </a:lnTo>
                  <a:lnTo>
                    <a:pt x="236064" y="2591344"/>
                  </a:lnTo>
                  <a:lnTo>
                    <a:pt x="236045" y="2597664"/>
                  </a:lnTo>
                  <a:lnTo>
                    <a:pt x="236028" y="2603984"/>
                  </a:lnTo>
                  <a:lnTo>
                    <a:pt x="236012" y="2610305"/>
                  </a:lnTo>
                  <a:lnTo>
                    <a:pt x="235999" y="2616625"/>
                  </a:lnTo>
                  <a:lnTo>
                    <a:pt x="235989" y="2622945"/>
                  </a:lnTo>
                  <a:lnTo>
                    <a:pt x="235982" y="2629266"/>
                  </a:lnTo>
                  <a:lnTo>
                    <a:pt x="235979" y="2635586"/>
                  </a:lnTo>
                  <a:lnTo>
                    <a:pt x="235979" y="2641906"/>
                  </a:lnTo>
                  <a:lnTo>
                    <a:pt x="235982" y="2648227"/>
                  </a:lnTo>
                  <a:lnTo>
                    <a:pt x="235988" y="2654547"/>
                  </a:lnTo>
                  <a:lnTo>
                    <a:pt x="235998" y="2660867"/>
                  </a:lnTo>
                  <a:lnTo>
                    <a:pt x="236011" y="2667188"/>
                  </a:lnTo>
                  <a:lnTo>
                    <a:pt x="236029" y="2673508"/>
                  </a:lnTo>
                  <a:lnTo>
                    <a:pt x="236050" y="2679828"/>
                  </a:lnTo>
                  <a:lnTo>
                    <a:pt x="236075" y="2686149"/>
                  </a:lnTo>
                  <a:lnTo>
                    <a:pt x="236104" y="2692469"/>
                  </a:lnTo>
                  <a:lnTo>
                    <a:pt x="236136" y="2698789"/>
                  </a:lnTo>
                  <a:lnTo>
                    <a:pt x="236169" y="2705110"/>
                  </a:lnTo>
                  <a:lnTo>
                    <a:pt x="236202" y="2711430"/>
                  </a:lnTo>
                  <a:lnTo>
                    <a:pt x="236233" y="2717751"/>
                  </a:lnTo>
                  <a:lnTo>
                    <a:pt x="236262" y="2724071"/>
                  </a:lnTo>
                  <a:lnTo>
                    <a:pt x="236285" y="2730391"/>
                  </a:lnTo>
                  <a:lnTo>
                    <a:pt x="236303" y="2736712"/>
                  </a:lnTo>
                  <a:lnTo>
                    <a:pt x="236313" y="2743032"/>
                  </a:lnTo>
                  <a:lnTo>
                    <a:pt x="236316" y="2749352"/>
                  </a:lnTo>
                  <a:lnTo>
                    <a:pt x="236311" y="2755673"/>
                  </a:lnTo>
                  <a:lnTo>
                    <a:pt x="236300" y="2761993"/>
                  </a:lnTo>
                  <a:lnTo>
                    <a:pt x="236283" y="2768313"/>
                  </a:lnTo>
                  <a:lnTo>
                    <a:pt x="236263" y="2774634"/>
                  </a:lnTo>
                  <a:lnTo>
                    <a:pt x="236240" y="2780954"/>
                  </a:lnTo>
                  <a:lnTo>
                    <a:pt x="236216" y="2787274"/>
                  </a:lnTo>
                  <a:lnTo>
                    <a:pt x="236192" y="2793595"/>
                  </a:lnTo>
                  <a:lnTo>
                    <a:pt x="236168" y="2799915"/>
                  </a:lnTo>
                  <a:lnTo>
                    <a:pt x="236147" y="2806235"/>
                  </a:lnTo>
                  <a:lnTo>
                    <a:pt x="236128" y="2812556"/>
                  </a:lnTo>
                  <a:lnTo>
                    <a:pt x="236112" y="2818876"/>
                  </a:lnTo>
                  <a:lnTo>
                    <a:pt x="236101" y="2825196"/>
                  </a:lnTo>
                  <a:lnTo>
                    <a:pt x="236095" y="2831517"/>
                  </a:lnTo>
                  <a:lnTo>
                    <a:pt x="236094" y="2837837"/>
                  </a:lnTo>
                  <a:lnTo>
                    <a:pt x="236098" y="2844158"/>
                  </a:lnTo>
                  <a:lnTo>
                    <a:pt x="236107" y="2850478"/>
                  </a:lnTo>
                  <a:lnTo>
                    <a:pt x="236119" y="2856798"/>
                  </a:lnTo>
                  <a:lnTo>
                    <a:pt x="236132" y="2863119"/>
                  </a:lnTo>
                  <a:lnTo>
                    <a:pt x="236146" y="2869439"/>
                  </a:lnTo>
                  <a:lnTo>
                    <a:pt x="236158" y="2875759"/>
                  </a:lnTo>
                  <a:lnTo>
                    <a:pt x="236166" y="2882080"/>
                  </a:lnTo>
                  <a:lnTo>
                    <a:pt x="236171" y="2888400"/>
                  </a:lnTo>
                  <a:lnTo>
                    <a:pt x="236171" y="2894720"/>
                  </a:lnTo>
                  <a:lnTo>
                    <a:pt x="236167" y="2901041"/>
                  </a:lnTo>
                  <a:lnTo>
                    <a:pt x="236158" y="2907361"/>
                  </a:lnTo>
                  <a:lnTo>
                    <a:pt x="236147" y="2913681"/>
                  </a:lnTo>
                  <a:lnTo>
                    <a:pt x="236135" y="2920002"/>
                  </a:lnTo>
                  <a:lnTo>
                    <a:pt x="236126" y="2926322"/>
                  </a:lnTo>
                  <a:lnTo>
                    <a:pt x="236119" y="2932642"/>
                  </a:lnTo>
                  <a:lnTo>
                    <a:pt x="236119" y="2938963"/>
                  </a:lnTo>
                  <a:lnTo>
                    <a:pt x="236126" y="2945283"/>
                  </a:lnTo>
                  <a:lnTo>
                    <a:pt x="236141" y="2951604"/>
                  </a:lnTo>
                  <a:lnTo>
                    <a:pt x="236164" y="2957924"/>
                  </a:lnTo>
                  <a:lnTo>
                    <a:pt x="236195" y="2964244"/>
                  </a:lnTo>
                  <a:lnTo>
                    <a:pt x="236232" y="2970565"/>
                  </a:lnTo>
                  <a:lnTo>
                    <a:pt x="236272" y="2976885"/>
                  </a:lnTo>
                  <a:lnTo>
                    <a:pt x="236311" y="2983205"/>
                  </a:lnTo>
                  <a:lnTo>
                    <a:pt x="236346" y="2989526"/>
                  </a:lnTo>
                  <a:lnTo>
                    <a:pt x="236372" y="2995846"/>
                  </a:lnTo>
                  <a:lnTo>
                    <a:pt x="236386" y="3002166"/>
                  </a:lnTo>
                  <a:lnTo>
                    <a:pt x="236386" y="3008487"/>
                  </a:lnTo>
                  <a:lnTo>
                    <a:pt x="236372" y="3014807"/>
                  </a:lnTo>
                  <a:lnTo>
                    <a:pt x="236344" y="3021127"/>
                  </a:lnTo>
                  <a:lnTo>
                    <a:pt x="236304" y="3027448"/>
                  </a:lnTo>
                  <a:lnTo>
                    <a:pt x="236255" y="3033768"/>
                  </a:lnTo>
                  <a:lnTo>
                    <a:pt x="236200" y="3040088"/>
                  </a:lnTo>
                  <a:lnTo>
                    <a:pt x="236144" y="3046409"/>
                  </a:lnTo>
                  <a:lnTo>
                    <a:pt x="236089" y="3052729"/>
                  </a:lnTo>
                  <a:lnTo>
                    <a:pt x="236039" y="3059049"/>
                  </a:lnTo>
                  <a:lnTo>
                    <a:pt x="235996" y="3065370"/>
                  </a:lnTo>
                  <a:lnTo>
                    <a:pt x="235960" y="3071690"/>
                  </a:lnTo>
                  <a:lnTo>
                    <a:pt x="235931" y="3078011"/>
                  </a:lnTo>
                  <a:lnTo>
                    <a:pt x="235907" y="3084331"/>
                  </a:lnTo>
                  <a:lnTo>
                    <a:pt x="235889" y="3090651"/>
                  </a:lnTo>
                  <a:lnTo>
                    <a:pt x="235873" y="3096972"/>
                  </a:lnTo>
                  <a:lnTo>
                    <a:pt x="235860" y="3103292"/>
                  </a:lnTo>
                  <a:lnTo>
                    <a:pt x="235848" y="3109612"/>
                  </a:lnTo>
                  <a:lnTo>
                    <a:pt x="235836" y="3115933"/>
                  </a:lnTo>
                  <a:lnTo>
                    <a:pt x="235826" y="3122253"/>
                  </a:lnTo>
                  <a:lnTo>
                    <a:pt x="235818" y="3128573"/>
                  </a:lnTo>
                  <a:lnTo>
                    <a:pt x="235813" y="3134894"/>
                  </a:lnTo>
                  <a:lnTo>
                    <a:pt x="235814" y="3141214"/>
                  </a:lnTo>
                  <a:lnTo>
                    <a:pt x="235822" y="3147534"/>
                  </a:lnTo>
                  <a:lnTo>
                    <a:pt x="235839" y="3153855"/>
                  </a:lnTo>
                  <a:lnTo>
                    <a:pt x="235865" y="3160175"/>
                  </a:lnTo>
                  <a:lnTo>
                    <a:pt x="235902" y="3166495"/>
                  </a:lnTo>
                  <a:lnTo>
                    <a:pt x="235949" y="3172816"/>
                  </a:lnTo>
                  <a:lnTo>
                    <a:pt x="236005" y="3179136"/>
                  </a:lnTo>
                  <a:lnTo>
                    <a:pt x="236069" y="3185457"/>
                  </a:lnTo>
                  <a:lnTo>
                    <a:pt x="236136" y="3191777"/>
                  </a:lnTo>
                  <a:lnTo>
                    <a:pt x="236204" y="3198097"/>
                  </a:lnTo>
                  <a:lnTo>
                    <a:pt x="236266" y="3204418"/>
                  </a:lnTo>
                  <a:lnTo>
                    <a:pt x="236319" y="3210738"/>
                  </a:lnTo>
                  <a:lnTo>
                    <a:pt x="236356" y="3217058"/>
                  </a:lnTo>
                  <a:lnTo>
                    <a:pt x="236376" y="3223379"/>
                  </a:lnTo>
                  <a:lnTo>
                    <a:pt x="236377" y="3229699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" name="pg28"/>
            <p:cNvSpPr/>
            <p:nvPr/>
          </p:nvSpPr>
          <p:spPr>
            <a:xfrm>
              <a:off x="4245479" y="3817984"/>
              <a:ext cx="509530" cy="3196457"/>
            </a:xfrm>
            <a:custGeom>
              <a:avLst/>
              <a:gdLst/>
              <a:ahLst/>
              <a:cxnLst/>
              <a:rect l="0" t="0" r="0" b="0"/>
              <a:pathLst>
                <a:path w="509530" h="3196457">
                  <a:moveTo>
                    <a:pt x="254594" y="3196457"/>
                  </a:moveTo>
                  <a:lnTo>
                    <a:pt x="254596" y="3190201"/>
                  </a:lnTo>
                  <a:lnTo>
                    <a:pt x="254603" y="3183946"/>
                  </a:lnTo>
                  <a:lnTo>
                    <a:pt x="254614" y="3177691"/>
                  </a:lnTo>
                  <a:lnTo>
                    <a:pt x="254627" y="3171436"/>
                  </a:lnTo>
                  <a:lnTo>
                    <a:pt x="254642" y="3165180"/>
                  </a:lnTo>
                  <a:lnTo>
                    <a:pt x="254658" y="3158925"/>
                  </a:lnTo>
                  <a:lnTo>
                    <a:pt x="254673" y="3152670"/>
                  </a:lnTo>
                  <a:lnTo>
                    <a:pt x="254687" y="3146414"/>
                  </a:lnTo>
                  <a:lnTo>
                    <a:pt x="254698" y="3140159"/>
                  </a:lnTo>
                  <a:lnTo>
                    <a:pt x="254706" y="3133904"/>
                  </a:lnTo>
                  <a:lnTo>
                    <a:pt x="254710" y="3127648"/>
                  </a:lnTo>
                  <a:lnTo>
                    <a:pt x="254709" y="3121393"/>
                  </a:lnTo>
                  <a:lnTo>
                    <a:pt x="254702" y="3115138"/>
                  </a:lnTo>
                  <a:lnTo>
                    <a:pt x="254689" y="3108883"/>
                  </a:lnTo>
                  <a:lnTo>
                    <a:pt x="254671" y="3102627"/>
                  </a:lnTo>
                  <a:lnTo>
                    <a:pt x="254647" y="3096372"/>
                  </a:lnTo>
                  <a:lnTo>
                    <a:pt x="254618" y="3090117"/>
                  </a:lnTo>
                  <a:lnTo>
                    <a:pt x="254583" y="3083861"/>
                  </a:lnTo>
                  <a:lnTo>
                    <a:pt x="254543" y="3077606"/>
                  </a:lnTo>
                  <a:lnTo>
                    <a:pt x="254501" y="3071351"/>
                  </a:lnTo>
                  <a:lnTo>
                    <a:pt x="254456" y="3065095"/>
                  </a:lnTo>
                  <a:lnTo>
                    <a:pt x="254411" y="3058840"/>
                  </a:lnTo>
                  <a:lnTo>
                    <a:pt x="254368" y="3052585"/>
                  </a:lnTo>
                  <a:lnTo>
                    <a:pt x="254329" y="3046330"/>
                  </a:lnTo>
                  <a:lnTo>
                    <a:pt x="254296" y="3040074"/>
                  </a:lnTo>
                  <a:lnTo>
                    <a:pt x="254270" y="3033819"/>
                  </a:lnTo>
                  <a:lnTo>
                    <a:pt x="254252" y="3027564"/>
                  </a:lnTo>
                  <a:lnTo>
                    <a:pt x="254242" y="3021308"/>
                  </a:lnTo>
                  <a:lnTo>
                    <a:pt x="254240" y="3015053"/>
                  </a:lnTo>
                  <a:lnTo>
                    <a:pt x="254244" y="3008798"/>
                  </a:lnTo>
                  <a:lnTo>
                    <a:pt x="254252" y="3002542"/>
                  </a:lnTo>
                  <a:lnTo>
                    <a:pt x="254264" y="2996287"/>
                  </a:lnTo>
                  <a:lnTo>
                    <a:pt x="254277" y="2990032"/>
                  </a:lnTo>
                  <a:lnTo>
                    <a:pt x="254290" y="2983777"/>
                  </a:lnTo>
                  <a:lnTo>
                    <a:pt x="254301" y="2977521"/>
                  </a:lnTo>
                  <a:lnTo>
                    <a:pt x="254309" y="2971266"/>
                  </a:lnTo>
                  <a:lnTo>
                    <a:pt x="254314" y="2965011"/>
                  </a:lnTo>
                  <a:lnTo>
                    <a:pt x="254317" y="2958755"/>
                  </a:lnTo>
                  <a:lnTo>
                    <a:pt x="254318" y="2952500"/>
                  </a:lnTo>
                  <a:lnTo>
                    <a:pt x="254318" y="2946245"/>
                  </a:lnTo>
                  <a:lnTo>
                    <a:pt x="254318" y="2939990"/>
                  </a:lnTo>
                  <a:lnTo>
                    <a:pt x="254320" y="2933734"/>
                  </a:lnTo>
                  <a:lnTo>
                    <a:pt x="254325" y="2927479"/>
                  </a:lnTo>
                  <a:lnTo>
                    <a:pt x="254333" y="2921224"/>
                  </a:lnTo>
                  <a:lnTo>
                    <a:pt x="254345" y="2914968"/>
                  </a:lnTo>
                  <a:lnTo>
                    <a:pt x="254362" y="2908713"/>
                  </a:lnTo>
                  <a:lnTo>
                    <a:pt x="254382" y="2902458"/>
                  </a:lnTo>
                  <a:lnTo>
                    <a:pt x="254404" y="2896202"/>
                  </a:lnTo>
                  <a:lnTo>
                    <a:pt x="254427" y="2889947"/>
                  </a:lnTo>
                  <a:lnTo>
                    <a:pt x="254450" y="2883692"/>
                  </a:lnTo>
                  <a:lnTo>
                    <a:pt x="254470" y="2877437"/>
                  </a:lnTo>
                  <a:lnTo>
                    <a:pt x="254486" y="2871181"/>
                  </a:lnTo>
                  <a:lnTo>
                    <a:pt x="254496" y="2864926"/>
                  </a:lnTo>
                  <a:lnTo>
                    <a:pt x="254500" y="2858671"/>
                  </a:lnTo>
                  <a:lnTo>
                    <a:pt x="254496" y="2852415"/>
                  </a:lnTo>
                  <a:lnTo>
                    <a:pt x="254486" y="2846160"/>
                  </a:lnTo>
                  <a:lnTo>
                    <a:pt x="254469" y="2839905"/>
                  </a:lnTo>
                  <a:lnTo>
                    <a:pt x="254447" y="2833649"/>
                  </a:lnTo>
                  <a:lnTo>
                    <a:pt x="254422" y="2827394"/>
                  </a:lnTo>
                  <a:lnTo>
                    <a:pt x="254395" y="2821139"/>
                  </a:lnTo>
                  <a:lnTo>
                    <a:pt x="254367" y="2814884"/>
                  </a:lnTo>
                  <a:lnTo>
                    <a:pt x="254341" y="2808628"/>
                  </a:lnTo>
                  <a:lnTo>
                    <a:pt x="254317" y="2802373"/>
                  </a:lnTo>
                  <a:lnTo>
                    <a:pt x="254295" y="2796118"/>
                  </a:lnTo>
                  <a:lnTo>
                    <a:pt x="254276" y="2789862"/>
                  </a:lnTo>
                  <a:lnTo>
                    <a:pt x="254259" y="2783607"/>
                  </a:lnTo>
                  <a:lnTo>
                    <a:pt x="254244" y="2777352"/>
                  </a:lnTo>
                  <a:lnTo>
                    <a:pt x="254231" y="2771096"/>
                  </a:lnTo>
                  <a:lnTo>
                    <a:pt x="254218" y="2764841"/>
                  </a:lnTo>
                  <a:lnTo>
                    <a:pt x="254204" y="2758586"/>
                  </a:lnTo>
                  <a:lnTo>
                    <a:pt x="254190" y="2752331"/>
                  </a:lnTo>
                  <a:lnTo>
                    <a:pt x="254174" y="2746075"/>
                  </a:lnTo>
                  <a:lnTo>
                    <a:pt x="254156" y="2739820"/>
                  </a:lnTo>
                  <a:lnTo>
                    <a:pt x="254136" y="2733565"/>
                  </a:lnTo>
                  <a:lnTo>
                    <a:pt x="254112" y="2727309"/>
                  </a:lnTo>
                  <a:lnTo>
                    <a:pt x="254085" y="2721054"/>
                  </a:lnTo>
                  <a:lnTo>
                    <a:pt x="254053" y="2714799"/>
                  </a:lnTo>
                  <a:lnTo>
                    <a:pt x="254017" y="2708543"/>
                  </a:lnTo>
                  <a:lnTo>
                    <a:pt x="253977" y="2702288"/>
                  </a:lnTo>
                  <a:lnTo>
                    <a:pt x="253933" y="2696033"/>
                  </a:lnTo>
                  <a:lnTo>
                    <a:pt x="253886" y="2689778"/>
                  </a:lnTo>
                  <a:lnTo>
                    <a:pt x="253836" y="2683522"/>
                  </a:lnTo>
                  <a:lnTo>
                    <a:pt x="253785" y="2677267"/>
                  </a:lnTo>
                  <a:lnTo>
                    <a:pt x="253733" y="2671012"/>
                  </a:lnTo>
                  <a:lnTo>
                    <a:pt x="253683" y="2664756"/>
                  </a:lnTo>
                  <a:lnTo>
                    <a:pt x="253635" y="2658501"/>
                  </a:lnTo>
                  <a:lnTo>
                    <a:pt x="253590" y="2652246"/>
                  </a:lnTo>
                  <a:lnTo>
                    <a:pt x="253552" y="2645991"/>
                  </a:lnTo>
                  <a:lnTo>
                    <a:pt x="253521" y="2639735"/>
                  </a:lnTo>
                  <a:lnTo>
                    <a:pt x="253498" y="2633480"/>
                  </a:lnTo>
                  <a:lnTo>
                    <a:pt x="253486" y="2627225"/>
                  </a:lnTo>
                  <a:lnTo>
                    <a:pt x="253485" y="2620969"/>
                  </a:lnTo>
                  <a:lnTo>
                    <a:pt x="253496" y="2614714"/>
                  </a:lnTo>
                  <a:lnTo>
                    <a:pt x="253521" y="2608459"/>
                  </a:lnTo>
                  <a:lnTo>
                    <a:pt x="253558" y="2602203"/>
                  </a:lnTo>
                  <a:lnTo>
                    <a:pt x="253606" y="2595948"/>
                  </a:lnTo>
                  <a:lnTo>
                    <a:pt x="253663" y="2589693"/>
                  </a:lnTo>
                  <a:lnTo>
                    <a:pt x="253727" y="2583438"/>
                  </a:lnTo>
                  <a:lnTo>
                    <a:pt x="253796" y="2577182"/>
                  </a:lnTo>
                  <a:lnTo>
                    <a:pt x="253865" y="2570927"/>
                  </a:lnTo>
                  <a:lnTo>
                    <a:pt x="253934" y="2564672"/>
                  </a:lnTo>
                  <a:lnTo>
                    <a:pt x="253999" y="2558416"/>
                  </a:lnTo>
                  <a:lnTo>
                    <a:pt x="254058" y="2552161"/>
                  </a:lnTo>
                  <a:lnTo>
                    <a:pt x="254109" y="2545906"/>
                  </a:lnTo>
                  <a:lnTo>
                    <a:pt x="254151" y="2539650"/>
                  </a:lnTo>
                  <a:lnTo>
                    <a:pt x="254183" y="2533395"/>
                  </a:lnTo>
                  <a:lnTo>
                    <a:pt x="254207" y="2527140"/>
                  </a:lnTo>
                  <a:lnTo>
                    <a:pt x="254222" y="2520885"/>
                  </a:lnTo>
                  <a:lnTo>
                    <a:pt x="254231" y="2514629"/>
                  </a:lnTo>
                  <a:lnTo>
                    <a:pt x="254234" y="2508374"/>
                  </a:lnTo>
                  <a:lnTo>
                    <a:pt x="254234" y="2502119"/>
                  </a:lnTo>
                  <a:lnTo>
                    <a:pt x="254231" y="2495863"/>
                  </a:lnTo>
                  <a:lnTo>
                    <a:pt x="254228" y="2489608"/>
                  </a:lnTo>
                  <a:lnTo>
                    <a:pt x="254225" y="2483353"/>
                  </a:lnTo>
                  <a:lnTo>
                    <a:pt x="254223" y="2477097"/>
                  </a:lnTo>
                  <a:lnTo>
                    <a:pt x="254222" y="2470842"/>
                  </a:lnTo>
                  <a:lnTo>
                    <a:pt x="254221" y="2464587"/>
                  </a:lnTo>
                  <a:lnTo>
                    <a:pt x="254221" y="2458332"/>
                  </a:lnTo>
                  <a:lnTo>
                    <a:pt x="254219" y="2452076"/>
                  </a:lnTo>
                  <a:lnTo>
                    <a:pt x="254213" y="2445821"/>
                  </a:lnTo>
                  <a:lnTo>
                    <a:pt x="254204" y="2439566"/>
                  </a:lnTo>
                  <a:lnTo>
                    <a:pt x="254188" y="2433310"/>
                  </a:lnTo>
                  <a:lnTo>
                    <a:pt x="254165" y="2427055"/>
                  </a:lnTo>
                  <a:lnTo>
                    <a:pt x="254135" y="2420800"/>
                  </a:lnTo>
                  <a:lnTo>
                    <a:pt x="254098" y="2414544"/>
                  </a:lnTo>
                  <a:lnTo>
                    <a:pt x="254053" y="2408289"/>
                  </a:lnTo>
                  <a:lnTo>
                    <a:pt x="254003" y="2402034"/>
                  </a:lnTo>
                  <a:lnTo>
                    <a:pt x="253948" y="2395779"/>
                  </a:lnTo>
                  <a:lnTo>
                    <a:pt x="253891" y="2389523"/>
                  </a:lnTo>
                  <a:lnTo>
                    <a:pt x="253836" y="2383268"/>
                  </a:lnTo>
                  <a:lnTo>
                    <a:pt x="253783" y="2377013"/>
                  </a:lnTo>
                  <a:lnTo>
                    <a:pt x="253737" y="2370757"/>
                  </a:lnTo>
                  <a:lnTo>
                    <a:pt x="253698" y="2364502"/>
                  </a:lnTo>
                  <a:lnTo>
                    <a:pt x="253670" y="2358247"/>
                  </a:lnTo>
                  <a:lnTo>
                    <a:pt x="253654" y="2351992"/>
                  </a:lnTo>
                  <a:lnTo>
                    <a:pt x="253651" y="2345736"/>
                  </a:lnTo>
                  <a:lnTo>
                    <a:pt x="253662" y="2339481"/>
                  </a:lnTo>
                  <a:lnTo>
                    <a:pt x="253686" y="2333226"/>
                  </a:lnTo>
                  <a:lnTo>
                    <a:pt x="253723" y="2326970"/>
                  </a:lnTo>
                  <a:lnTo>
                    <a:pt x="253773" y="2320715"/>
                  </a:lnTo>
                  <a:lnTo>
                    <a:pt x="253831" y="2314460"/>
                  </a:lnTo>
                  <a:lnTo>
                    <a:pt x="253896" y="2308204"/>
                  </a:lnTo>
                  <a:lnTo>
                    <a:pt x="253965" y="2301949"/>
                  </a:lnTo>
                  <a:lnTo>
                    <a:pt x="254033" y="2295694"/>
                  </a:lnTo>
                  <a:lnTo>
                    <a:pt x="254098" y="2289439"/>
                  </a:lnTo>
                  <a:lnTo>
                    <a:pt x="254156" y="2283183"/>
                  </a:lnTo>
                  <a:lnTo>
                    <a:pt x="254204" y="2276928"/>
                  </a:lnTo>
                  <a:lnTo>
                    <a:pt x="254239" y="2270673"/>
                  </a:lnTo>
                  <a:lnTo>
                    <a:pt x="254261" y="2264417"/>
                  </a:lnTo>
                  <a:lnTo>
                    <a:pt x="254266" y="2258162"/>
                  </a:lnTo>
                  <a:lnTo>
                    <a:pt x="254255" y="2251907"/>
                  </a:lnTo>
                  <a:lnTo>
                    <a:pt x="254226" y="2245651"/>
                  </a:lnTo>
                  <a:lnTo>
                    <a:pt x="254182" y="2239396"/>
                  </a:lnTo>
                  <a:lnTo>
                    <a:pt x="254125" y="2233141"/>
                  </a:lnTo>
                  <a:lnTo>
                    <a:pt x="254059" y="2226886"/>
                  </a:lnTo>
                  <a:lnTo>
                    <a:pt x="253986" y="2220630"/>
                  </a:lnTo>
                  <a:lnTo>
                    <a:pt x="253910" y="2214375"/>
                  </a:lnTo>
                  <a:lnTo>
                    <a:pt x="253835" y="2208120"/>
                  </a:lnTo>
                  <a:lnTo>
                    <a:pt x="253762" y="2201864"/>
                  </a:lnTo>
                  <a:lnTo>
                    <a:pt x="253696" y="2195609"/>
                  </a:lnTo>
                  <a:lnTo>
                    <a:pt x="253637" y="2189354"/>
                  </a:lnTo>
                  <a:lnTo>
                    <a:pt x="253586" y="2183098"/>
                  </a:lnTo>
                  <a:lnTo>
                    <a:pt x="253543" y="2176843"/>
                  </a:lnTo>
                  <a:lnTo>
                    <a:pt x="253507" y="2170588"/>
                  </a:lnTo>
                  <a:lnTo>
                    <a:pt x="253474" y="2164333"/>
                  </a:lnTo>
                  <a:lnTo>
                    <a:pt x="253443" y="2158077"/>
                  </a:lnTo>
                  <a:lnTo>
                    <a:pt x="253411" y="2151822"/>
                  </a:lnTo>
                  <a:lnTo>
                    <a:pt x="253376" y="2145567"/>
                  </a:lnTo>
                  <a:lnTo>
                    <a:pt x="253337" y="2139311"/>
                  </a:lnTo>
                  <a:lnTo>
                    <a:pt x="253294" y="2133056"/>
                  </a:lnTo>
                  <a:lnTo>
                    <a:pt x="253247" y="2126801"/>
                  </a:lnTo>
                  <a:lnTo>
                    <a:pt x="253199" y="2120545"/>
                  </a:lnTo>
                  <a:lnTo>
                    <a:pt x="253151" y="2114290"/>
                  </a:lnTo>
                  <a:lnTo>
                    <a:pt x="253106" y="2108035"/>
                  </a:lnTo>
                  <a:lnTo>
                    <a:pt x="253069" y="2101780"/>
                  </a:lnTo>
                  <a:lnTo>
                    <a:pt x="253042" y="2095524"/>
                  </a:lnTo>
                  <a:lnTo>
                    <a:pt x="253025" y="2089269"/>
                  </a:lnTo>
                  <a:lnTo>
                    <a:pt x="253020" y="2083014"/>
                  </a:lnTo>
                  <a:lnTo>
                    <a:pt x="253027" y="2076758"/>
                  </a:lnTo>
                  <a:lnTo>
                    <a:pt x="253042" y="2070503"/>
                  </a:lnTo>
                  <a:lnTo>
                    <a:pt x="253066" y="2064248"/>
                  </a:lnTo>
                  <a:lnTo>
                    <a:pt x="253094" y="2057993"/>
                  </a:lnTo>
                  <a:lnTo>
                    <a:pt x="253124" y="2051737"/>
                  </a:lnTo>
                  <a:lnTo>
                    <a:pt x="253153" y="2045482"/>
                  </a:lnTo>
                  <a:lnTo>
                    <a:pt x="253179" y="2039227"/>
                  </a:lnTo>
                  <a:lnTo>
                    <a:pt x="253199" y="2032971"/>
                  </a:lnTo>
                  <a:lnTo>
                    <a:pt x="253212" y="2026716"/>
                  </a:lnTo>
                  <a:lnTo>
                    <a:pt x="253217" y="2020461"/>
                  </a:lnTo>
                  <a:lnTo>
                    <a:pt x="253215" y="2014205"/>
                  </a:lnTo>
                  <a:lnTo>
                    <a:pt x="253206" y="2007950"/>
                  </a:lnTo>
                  <a:lnTo>
                    <a:pt x="253190" y="2001695"/>
                  </a:lnTo>
                  <a:lnTo>
                    <a:pt x="253168" y="1995440"/>
                  </a:lnTo>
                  <a:lnTo>
                    <a:pt x="253141" y="1989184"/>
                  </a:lnTo>
                  <a:lnTo>
                    <a:pt x="253107" y="1982929"/>
                  </a:lnTo>
                  <a:lnTo>
                    <a:pt x="253067" y="1976674"/>
                  </a:lnTo>
                  <a:lnTo>
                    <a:pt x="253021" y="1970418"/>
                  </a:lnTo>
                  <a:lnTo>
                    <a:pt x="252967" y="1964163"/>
                  </a:lnTo>
                  <a:lnTo>
                    <a:pt x="252904" y="1957908"/>
                  </a:lnTo>
                  <a:lnTo>
                    <a:pt x="252833" y="1951652"/>
                  </a:lnTo>
                  <a:lnTo>
                    <a:pt x="252755" y="1945397"/>
                  </a:lnTo>
                  <a:lnTo>
                    <a:pt x="252672" y="1939142"/>
                  </a:lnTo>
                  <a:lnTo>
                    <a:pt x="252585" y="1932887"/>
                  </a:lnTo>
                  <a:lnTo>
                    <a:pt x="252498" y="1926631"/>
                  </a:lnTo>
                  <a:lnTo>
                    <a:pt x="252415" y="1920376"/>
                  </a:lnTo>
                  <a:lnTo>
                    <a:pt x="252338" y="1914121"/>
                  </a:lnTo>
                  <a:lnTo>
                    <a:pt x="252270" y="1907865"/>
                  </a:lnTo>
                  <a:lnTo>
                    <a:pt x="252214" y="1901610"/>
                  </a:lnTo>
                  <a:lnTo>
                    <a:pt x="252170" y="1895355"/>
                  </a:lnTo>
                  <a:lnTo>
                    <a:pt x="252137" y="1889099"/>
                  </a:lnTo>
                  <a:lnTo>
                    <a:pt x="252112" y="1882844"/>
                  </a:lnTo>
                  <a:lnTo>
                    <a:pt x="252088" y="1876589"/>
                  </a:lnTo>
                  <a:lnTo>
                    <a:pt x="252057" y="1870334"/>
                  </a:lnTo>
                  <a:lnTo>
                    <a:pt x="252013" y="1864078"/>
                  </a:lnTo>
                  <a:lnTo>
                    <a:pt x="251947" y="1857823"/>
                  </a:lnTo>
                  <a:lnTo>
                    <a:pt x="251853" y="1851568"/>
                  </a:lnTo>
                  <a:lnTo>
                    <a:pt x="251726" y="1845312"/>
                  </a:lnTo>
                  <a:lnTo>
                    <a:pt x="251563" y="1839057"/>
                  </a:lnTo>
                  <a:lnTo>
                    <a:pt x="251364" y="1832802"/>
                  </a:lnTo>
                  <a:lnTo>
                    <a:pt x="251132" y="1826546"/>
                  </a:lnTo>
                  <a:lnTo>
                    <a:pt x="250872" y="1820291"/>
                  </a:lnTo>
                  <a:lnTo>
                    <a:pt x="250590" y="1814036"/>
                  </a:lnTo>
                  <a:lnTo>
                    <a:pt x="250298" y="1807781"/>
                  </a:lnTo>
                  <a:lnTo>
                    <a:pt x="250005" y="1801525"/>
                  </a:lnTo>
                  <a:lnTo>
                    <a:pt x="249720" y="1795270"/>
                  </a:lnTo>
                  <a:lnTo>
                    <a:pt x="249450" y="1789015"/>
                  </a:lnTo>
                  <a:lnTo>
                    <a:pt x="249201" y="1782759"/>
                  </a:lnTo>
                  <a:lnTo>
                    <a:pt x="248977" y="1776504"/>
                  </a:lnTo>
                  <a:lnTo>
                    <a:pt x="248780" y="1770249"/>
                  </a:lnTo>
                  <a:lnTo>
                    <a:pt x="248611" y="1763994"/>
                  </a:lnTo>
                  <a:lnTo>
                    <a:pt x="248472" y="1757738"/>
                  </a:lnTo>
                  <a:lnTo>
                    <a:pt x="248360" y="1751483"/>
                  </a:lnTo>
                  <a:lnTo>
                    <a:pt x="248274" y="1745228"/>
                  </a:lnTo>
                  <a:lnTo>
                    <a:pt x="248212" y="1738972"/>
                  </a:lnTo>
                  <a:lnTo>
                    <a:pt x="248167" y="1732717"/>
                  </a:lnTo>
                  <a:lnTo>
                    <a:pt x="248130" y="1726462"/>
                  </a:lnTo>
                  <a:lnTo>
                    <a:pt x="248094" y="1720206"/>
                  </a:lnTo>
                  <a:lnTo>
                    <a:pt x="248045" y="1713951"/>
                  </a:lnTo>
                  <a:lnTo>
                    <a:pt x="247971" y="1707696"/>
                  </a:lnTo>
                  <a:lnTo>
                    <a:pt x="247860" y="1701441"/>
                  </a:lnTo>
                  <a:lnTo>
                    <a:pt x="247698" y="1695185"/>
                  </a:lnTo>
                  <a:lnTo>
                    <a:pt x="247475" y="1688930"/>
                  </a:lnTo>
                  <a:lnTo>
                    <a:pt x="247185" y="1682675"/>
                  </a:lnTo>
                  <a:lnTo>
                    <a:pt x="246822" y="1676419"/>
                  </a:lnTo>
                  <a:lnTo>
                    <a:pt x="246387" y="1670164"/>
                  </a:lnTo>
                  <a:lnTo>
                    <a:pt x="245882" y="1663909"/>
                  </a:lnTo>
                  <a:lnTo>
                    <a:pt x="245324" y="1657653"/>
                  </a:lnTo>
                  <a:lnTo>
                    <a:pt x="244727" y="1651398"/>
                  </a:lnTo>
                  <a:lnTo>
                    <a:pt x="244105" y="1645143"/>
                  </a:lnTo>
                  <a:lnTo>
                    <a:pt x="243472" y="1638888"/>
                  </a:lnTo>
                  <a:lnTo>
                    <a:pt x="242840" y="1632632"/>
                  </a:lnTo>
                  <a:lnTo>
                    <a:pt x="242217" y="1626377"/>
                  </a:lnTo>
                  <a:lnTo>
                    <a:pt x="241605" y="1620122"/>
                  </a:lnTo>
                  <a:lnTo>
                    <a:pt x="241005" y="1613866"/>
                  </a:lnTo>
                  <a:lnTo>
                    <a:pt x="240410" y="1607611"/>
                  </a:lnTo>
                  <a:lnTo>
                    <a:pt x="239810" y="1601356"/>
                  </a:lnTo>
                  <a:lnTo>
                    <a:pt x="239192" y="1595100"/>
                  </a:lnTo>
                  <a:lnTo>
                    <a:pt x="238541" y="1588845"/>
                  </a:lnTo>
                  <a:lnTo>
                    <a:pt x="237847" y="1582590"/>
                  </a:lnTo>
                  <a:lnTo>
                    <a:pt x="237105" y="1576335"/>
                  </a:lnTo>
                  <a:lnTo>
                    <a:pt x="236314" y="1570079"/>
                  </a:lnTo>
                  <a:lnTo>
                    <a:pt x="235476" y="1563824"/>
                  </a:lnTo>
                  <a:lnTo>
                    <a:pt x="234602" y="1557569"/>
                  </a:lnTo>
                  <a:lnTo>
                    <a:pt x="233705" y="1551313"/>
                  </a:lnTo>
                  <a:lnTo>
                    <a:pt x="232798" y="1545058"/>
                  </a:lnTo>
                  <a:lnTo>
                    <a:pt x="231898" y="1538803"/>
                  </a:lnTo>
                  <a:lnTo>
                    <a:pt x="231015" y="1532547"/>
                  </a:lnTo>
                  <a:lnTo>
                    <a:pt x="230157" y="1526292"/>
                  </a:lnTo>
                  <a:lnTo>
                    <a:pt x="229328" y="1520037"/>
                  </a:lnTo>
                  <a:lnTo>
                    <a:pt x="228515" y="1513782"/>
                  </a:lnTo>
                  <a:lnTo>
                    <a:pt x="227705" y="1507526"/>
                  </a:lnTo>
                  <a:lnTo>
                    <a:pt x="226876" y="1501271"/>
                  </a:lnTo>
                  <a:lnTo>
                    <a:pt x="226008" y="1495016"/>
                  </a:lnTo>
                  <a:lnTo>
                    <a:pt x="225078" y="1488760"/>
                  </a:lnTo>
                  <a:lnTo>
                    <a:pt x="224065" y="1482505"/>
                  </a:lnTo>
                  <a:lnTo>
                    <a:pt x="222954" y="1476250"/>
                  </a:lnTo>
                  <a:lnTo>
                    <a:pt x="221733" y="1469995"/>
                  </a:lnTo>
                  <a:lnTo>
                    <a:pt x="220399" y="1463739"/>
                  </a:lnTo>
                  <a:lnTo>
                    <a:pt x="218954" y="1457484"/>
                  </a:lnTo>
                  <a:lnTo>
                    <a:pt x="217406" y="1451229"/>
                  </a:lnTo>
                  <a:lnTo>
                    <a:pt x="215769" y="1444973"/>
                  </a:lnTo>
                  <a:lnTo>
                    <a:pt x="214071" y="1438718"/>
                  </a:lnTo>
                  <a:lnTo>
                    <a:pt x="212334" y="1432463"/>
                  </a:lnTo>
                  <a:lnTo>
                    <a:pt x="210577" y="1426207"/>
                  </a:lnTo>
                  <a:lnTo>
                    <a:pt x="208817" y="1419952"/>
                  </a:lnTo>
                  <a:lnTo>
                    <a:pt x="207063" y="1413697"/>
                  </a:lnTo>
                  <a:lnTo>
                    <a:pt x="205317" y="1407442"/>
                  </a:lnTo>
                  <a:lnTo>
                    <a:pt x="203573" y="1401186"/>
                  </a:lnTo>
                  <a:lnTo>
                    <a:pt x="201813" y="1394931"/>
                  </a:lnTo>
                  <a:lnTo>
                    <a:pt x="200013" y="1388676"/>
                  </a:lnTo>
                  <a:lnTo>
                    <a:pt x="198142" y="1382420"/>
                  </a:lnTo>
                  <a:lnTo>
                    <a:pt x="196158" y="1376165"/>
                  </a:lnTo>
                  <a:lnTo>
                    <a:pt x="194029" y="1369910"/>
                  </a:lnTo>
                  <a:lnTo>
                    <a:pt x="191741" y="1363654"/>
                  </a:lnTo>
                  <a:lnTo>
                    <a:pt x="189286" y="1357399"/>
                  </a:lnTo>
                  <a:lnTo>
                    <a:pt x="186672" y="1351144"/>
                  </a:lnTo>
                  <a:lnTo>
                    <a:pt x="183922" y="1344889"/>
                  </a:lnTo>
                  <a:lnTo>
                    <a:pt x="181072" y="1338633"/>
                  </a:lnTo>
                  <a:lnTo>
                    <a:pt x="178165" y="1332378"/>
                  </a:lnTo>
                  <a:lnTo>
                    <a:pt x="175253" y="1326123"/>
                  </a:lnTo>
                  <a:lnTo>
                    <a:pt x="172382" y="1319867"/>
                  </a:lnTo>
                  <a:lnTo>
                    <a:pt x="169596" y="1313612"/>
                  </a:lnTo>
                  <a:lnTo>
                    <a:pt x="166926" y="1307357"/>
                  </a:lnTo>
                  <a:lnTo>
                    <a:pt x="164403" y="1301101"/>
                  </a:lnTo>
                  <a:lnTo>
                    <a:pt x="162011" y="1294846"/>
                  </a:lnTo>
                  <a:lnTo>
                    <a:pt x="159734" y="1288591"/>
                  </a:lnTo>
                  <a:lnTo>
                    <a:pt x="157545" y="1282336"/>
                  </a:lnTo>
                  <a:lnTo>
                    <a:pt x="155408" y="1276080"/>
                  </a:lnTo>
                  <a:lnTo>
                    <a:pt x="153284" y="1269825"/>
                  </a:lnTo>
                  <a:lnTo>
                    <a:pt x="151134" y="1263570"/>
                  </a:lnTo>
                  <a:lnTo>
                    <a:pt x="148917" y="1257314"/>
                  </a:lnTo>
                  <a:lnTo>
                    <a:pt x="146599" y="1251059"/>
                  </a:lnTo>
                  <a:lnTo>
                    <a:pt x="144150" y="1244804"/>
                  </a:lnTo>
                  <a:lnTo>
                    <a:pt x="141546" y="1238548"/>
                  </a:lnTo>
                  <a:lnTo>
                    <a:pt x="138762" y="1232293"/>
                  </a:lnTo>
                  <a:lnTo>
                    <a:pt x="135788" y="1226038"/>
                  </a:lnTo>
                  <a:lnTo>
                    <a:pt x="132637" y="1219783"/>
                  </a:lnTo>
                  <a:lnTo>
                    <a:pt x="129319" y="1213527"/>
                  </a:lnTo>
                  <a:lnTo>
                    <a:pt x="125854" y="1207272"/>
                  </a:lnTo>
                  <a:lnTo>
                    <a:pt x="122262" y="1201017"/>
                  </a:lnTo>
                  <a:lnTo>
                    <a:pt x="118571" y="1194761"/>
                  </a:lnTo>
                  <a:lnTo>
                    <a:pt x="114806" y="1188506"/>
                  </a:lnTo>
                  <a:lnTo>
                    <a:pt x="110995" y="1182251"/>
                  </a:lnTo>
                  <a:lnTo>
                    <a:pt x="107165" y="1175996"/>
                  </a:lnTo>
                  <a:lnTo>
                    <a:pt x="103338" y="1169740"/>
                  </a:lnTo>
                  <a:lnTo>
                    <a:pt x="99540" y="1163485"/>
                  </a:lnTo>
                  <a:lnTo>
                    <a:pt x="95797" y="1157230"/>
                  </a:lnTo>
                  <a:lnTo>
                    <a:pt x="92134" y="1150974"/>
                  </a:lnTo>
                  <a:lnTo>
                    <a:pt x="88570" y="1144719"/>
                  </a:lnTo>
                  <a:lnTo>
                    <a:pt x="85126" y="1138464"/>
                  </a:lnTo>
                  <a:lnTo>
                    <a:pt x="81818" y="1132208"/>
                  </a:lnTo>
                  <a:lnTo>
                    <a:pt x="78660" y="1125953"/>
                  </a:lnTo>
                  <a:lnTo>
                    <a:pt x="75653" y="1119698"/>
                  </a:lnTo>
                  <a:lnTo>
                    <a:pt x="72793" y="1113443"/>
                  </a:lnTo>
                  <a:lnTo>
                    <a:pt x="70067" y="1107187"/>
                  </a:lnTo>
                  <a:lnTo>
                    <a:pt x="67453" y="1100932"/>
                  </a:lnTo>
                  <a:lnTo>
                    <a:pt x="64927" y="1094677"/>
                  </a:lnTo>
                  <a:lnTo>
                    <a:pt x="62462" y="1088421"/>
                  </a:lnTo>
                  <a:lnTo>
                    <a:pt x="60040" y="1082166"/>
                  </a:lnTo>
                  <a:lnTo>
                    <a:pt x="57647" y="1075911"/>
                  </a:lnTo>
                  <a:lnTo>
                    <a:pt x="55285" y="1069655"/>
                  </a:lnTo>
                  <a:lnTo>
                    <a:pt x="52969" y="1063400"/>
                  </a:lnTo>
                  <a:lnTo>
                    <a:pt x="50720" y="1057145"/>
                  </a:lnTo>
                  <a:lnTo>
                    <a:pt x="48563" y="1050890"/>
                  </a:lnTo>
                  <a:lnTo>
                    <a:pt x="46519" y="1044634"/>
                  </a:lnTo>
                  <a:lnTo>
                    <a:pt x="44600" y="1038379"/>
                  </a:lnTo>
                  <a:lnTo>
                    <a:pt x="42806" y="1032124"/>
                  </a:lnTo>
                  <a:lnTo>
                    <a:pt x="41118" y="1025868"/>
                  </a:lnTo>
                  <a:lnTo>
                    <a:pt x="39501" y="1019613"/>
                  </a:lnTo>
                  <a:lnTo>
                    <a:pt x="37901" y="1013358"/>
                  </a:lnTo>
                  <a:lnTo>
                    <a:pt x="36247" y="1007102"/>
                  </a:lnTo>
                  <a:lnTo>
                    <a:pt x="34475" y="1000847"/>
                  </a:lnTo>
                  <a:lnTo>
                    <a:pt x="32534" y="994592"/>
                  </a:lnTo>
                  <a:lnTo>
                    <a:pt x="30384" y="988337"/>
                  </a:lnTo>
                  <a:lnTo>
                    <a:pt x="28011" y="982081"/>
                  </a:lnTo>
                  <a:lnTo>
                    <a:pt x="25420" y="975826"/>
                  </a:lnTo>
                  <a:lnTo>
                    <a:pt x="22640" y="969571"/>
                  </a:lnTo>
                  <a:lnTo>
                    <a:pt x="19722" y="963315"/>
                  </a:lnTo>
                  <a:lnTo>
                    <a:pt x="16736" y="957060"/>
                  </a:lnTo>
                  <a:lnTo>
                    <a:pt x="13760" y="950805"/>
                  </a:lnTo>
                  <a:lnTo>
                    <a:pt x="10883" y="944549"/>
                  </a:lnTo>
                  <a:lnTo>
                    <a:pt x="8218" y="938294"/>
                  </a:lnTo>
                  <a:lnTo>
                    <a:pt x="5839" y="932039"/>
                  </a:lnTo>
                  <a:lnTo>
                    <a:pt x="3811" y="925784"/>
                  </a:lnTo>
                  <a:lnTo>
                    <a:pt x="2187" y="919528"/>
                  </a:lnTo>
                  <a:lnTo>
                    <a:pt x="1002" y="913273"/>
                  </a:lnTo>
                  <a:lnTo>
                    <a:pt x="274" y="907018"/>
                  </a:lnTo>
                  <a:lnTo>
                    <a:pt x="0" y="900762"/>
                  </a:lnTo>
                  <a:lnTo>
                    <a:pt x="156" y="894507"/>
                  </a:lnTo>
                  <a:lnTo>
                    <a:pt x="704" y="888252"/>
                  </a:lnTo>
                  <a:lnTo>
                    <a:pt x="1586" y="881997"/>
                  </a:lnTo>
                  <a:lnTo>
                    <a:pt x="2735" y="875741"/>
                  </a:lnTo>
                  <a:lnTo>
                    <a:pt x="4077" y="869486"/>
                  </a:lnTo>
                  <a:lnTo>
                    <a:pt x="5531" y="863231"/>
                  </a:lnTo>
                  <a:lnTo>
                    <a:pt x="7016" y="856975"/>
                  </a:lnTo>
                  <a:lnTo>
                    <a:pt x="8481" y="850720"/>
                  </a:lnTo>
                  <a:lnTo>
                    <a:pt x="9891" y="844465"/>
                  </a:lnTo>
                  <a:lnTo>
                    <a:pt x="11233" y="838209"/>
                  </a:lnTo>
                  <a:lnTo>
                    <a:pt x="12514" y="831954"/>
                  </a:lnTo>
                  <a:lnTo>
                    <a:pt x="13759" y="825699"/>
                  </a:lnTo>
                  <a:lnTo>
                    <a:pt x="15007" y="819444"/>
                  </a:lnTo>
                  <a:lnTo>
                    <a:pt x="16306" y="813188"/>
                  </a:lnTo>
                  <a:lnTo>
                    <a:pt x="17707" y="806933"/>
                  </a:lnTo>
                  <a:lnTo>
                    <a:pt x="19257" y="800678"/>
                  </a:lnTo>
                  <a:lnTo>
                    <a:pt x="21013" y="794422"/>
                  </a:lnTo>
                  <a:lnTo>
                    <a:pt x="22997" y="788167"/>
                  </a:lnTo>
                  <a:lnTo>
                    <a:pt x="25207" y="781912"/>
                  </a:lnTo>
                  <a:lnTo>
                    <a:pt x="27638" y="775656"/>
                  </a:lnTo>
                  <a:lnTo>
                    <a:pt x="30270" y="769401"/>
                  </a:lnTo>
                  <a:lnTo>
                    <a:pt x="33073" y="763146"/>
                  </a:lnTo>
                  <a:lnTo>
                    <a:pt x="36014" y="756891"/>
                  </a:lnTo>
                  <a:lnTo>
                    <a:pt x="39055" y="750635"/>
                  </a:lnTo>
                  <a:lnTo>
                    <a:pt x="42163" y="744380"/>
                  </a:lnTo>
                  <a:lnTo>
                    <a:pt x="45310" y="738125"/>
                  </a:lnTo>
                  <a:lnTo>
                    <a:pt x="48476" y="731869"/>
                  </a:lnTo>
                  <a:lnTo>
                    <a:pt x="51650" y="725614"/>
                  </a:lnTo>
                  <a:lnTo>
                    <a:pt x="54837" y="719359"/>
                  </a:lnTo>
                  <a:lnTo>
                    <a:pt x="58051" y="713103"/>
                  </a:lnTo>
                  <a:lnTo>
                    <a:pt x="61316" y="706848"/>
                  </a:lnTo>
                  <a:lnTo>
                    <a:pt x="64660" y="700593"/>
                  </a:lnTo>
                  <a:lnTo>
                    <a:pt x="68115" y="694338"/>
                  </a:lnTo>
                  <a:lnTo>
                    <a:pt x="71711" y="688082"/>
                  </a:lnTo>
                  <a:lnTo>
                    <a:pt x="75474" y="681827"/>
                  </a:lnTo>
                  <a:lnTo>
                    <a:pt x="79424" y="675572"/>
                  </a:lnTo>
                  <a:lnTo>
                    <a:pt x="83572" y="669316"/>
                  </a:lnTo>
                  <a:lnTo>
                    <a:pt x="87919" y="663061"/>
                  </a:lnTo>
                  <a:lnTo>
                    <a:pt x="92457" y="656806"/>
                  </a:lnTo>
                  <a:lnTo>
                    <a:pt x="97177" y="650550"/>
                  </a:lnTo>
                  <a:lnTo>
                    <a:pt x="102053" y="644295"/>
                  </a:lnTo>
                  <a:lnTo>
                    <a:pt x="107047" y="638040"/>
                  </a:lnTo>
                  <a:lnTo>
                    <a:pt x="112130" y="631785"/>
                  </a:lnTo>
                  <a:lnTo>
                    <a:pt x="117269" y="625529"/>
                  </a:lnTo>
                  <a:lnTo>
                    <a:pt x="122437" y="619274"/>
                  </a:lnTo>
                  <a:lnTo>
                    <a:pt x="127604" y="613019"/>
                  </a:lnTo>
                  <a:lnTo>
                    <a:pt x="132743" y="606763"/>
                  </a:lnTo>
                  <a:lnTo>
                    <a:pt x="137827" y="600508"/>
                  </a:lnTo>
                  <a:lnTo>
                    <a:pt x="142830" y="594253"/>
                  </a:lnTo>
                  <a:lnTo>
                    <a:pt x="147727" y="587998"/>
                  </a:lnTo>
                  <a:lnTo>
                    <a:pt x="152492" y="581742"/>
                  </a:lnTo>
                  <a:lnTo>
                    <a:pt x="157086" y="575487"/>
                  </a:lnTo>
                  <a:lnTo>
                    <a:pt x="161495" y="569232"/>
                  </a:lnTo>
                  <a:lnTo>
                    <a:pt x="165704" y="562976"/>
                  </a:lnTo>
                  <a:lnTo>
                    <a:pt x="169702" y="556721"/>
                  </a:lnTo>
                  <a:lnTo>
                    <a:pt x="173484" y="550466"/>
                  </a:lnTo>
                  <a:lnTo>
                    <a:pt x="177048" y="544210"/>
                  </a:lnTo>
                  <a:lnTo>
                    <a:pt x="180405" y="537955"/>
                  </a:lnTo>
                  <a:lnTo>
                    <a:pt x="183569" y="531700"/>
                  </a:lnTo>
                  <a:lnTo>
                    <a:pt x="186559" y="525445"/>
                  </a:lnTo>
                  <a:lnTo>
                    <a:pt x="189400" y="519189"/>
                  </a:lnTo>
                  <a:lnTo>
                    <a:pt x="192119" y="512934"/>
                  </a:lnTo>
                  <a:lnTo>
                    <a:pt x="194739" y="506679"/>
                  </a:lnTo>
                  <a:lnTo>
                    <a:pt x="197281" y="500423"/>
                  </a:lnTo>
                  <a:lnTo>
                    <a:pt x="199769" y="494168"/>
                  </a:lnTo>
                  <a:lnTo>
                    <a:pt x="202214" y="487913"/>
                  </a:lnTo>
                  <a:lnTo>
                    <a:pt x="204620" y="481657"/>
                  </a:lnTo>
                  <a:lnTo>
                    <a:pt x="206986" y="475402"/>
                  </a:lnTo>
                  <a:lnTo>
                    <a:pt x="209310" y="469147"/>
                  </a:lnTo>
                  <a:lnTo>
                    <a:pt x="211584" y="462892"/>
                  </a:lnTo>
                  <a:lnTo>
                    <a:pt x="213804" y="456636"/>
                  </a:lnTo>
                  <a:lnTo>
                    <a:pt x="215963" y="450381"/>
                  </a:lnTo>
                  <a:lnTo>
                    <a:pt x="218060" y="444126"/>
                  </a:lnTo>
                  <a:lnTo>
                    <a:pt x="220093" y="437870"/>
                  </a:lnTo>
                  <a:lnTo>
                    <a:pt x="222061" y="431615"/>
                  </a:lnTo>
                  <a:lnTo>
                    <a:pt x="223971" y="425360"/>
                  </a:lnTo>
                  <a:lnTo>
                    <a:pt x="225831" y="419104"/>
                  </a:lnTo>
                  <a:lnTo>
                    <a:pt x="227647" y="412849"/>
                  </a:lnTo>
                  <a:lnTo>
                    <a:pt x="229423" y="406594"/>
                  </a:lnTo>
                  <a:lnTo>
                    <a:pt x="231163" y="400339"/>
                  </a:lnTo>
                  <a:lnTo>
                    <a:pt x="232865" y="394083"/>
                  </a:lnTo>
                  <a:lnTo>
                    <a:pt x="234529" y="387828"/>
                  </a:lnTo>
                  <a:lnTo>
                    <a:pt x="236150" y="381573"/>
                  </a:lnTo>
                  <a:lnTo>
                    <a:pt x="237719" y="375317"/>
                  </a:lnTo>
                  <a:lnTo>
                    <a:pt x="239228" y="369062"/>
                  </a:lnTo>
                  <a:lnTo>
                    <a:pt x="240667" y="362807"/>
                  </a:lnTo>
                  <a:lnTo>
                    <a:pt x="242018" y="356551"/>
                  </a:lnTo>
                  <a:lnTo>
                    <a:pt x="243278" y="350296"/>
                  </a:lnTo>
                  <a:lnTo>
                    <a:pt x="244444" y="344041"/>
                  </a:lnTo>
                  <a:lnTo>
                    <a:pt x="245513" y="337786"/>
                  </a:lnTo>
                  <a:lnTo>
                    <a:pt x="246483" y="331530"/>
                  </a:lnTo>
                  <a:lnTo>
                    <a:pt x="247359" y="325275"/>
                  </a:lnTo>
                  <a:lnTo>
                    <a:pt x="248146" y="319020"/>
                  </a:lnTo>
                  <a:lnTo>
                    <a:pt x="248849" y="312764"/>
                  </a:lnTo>
                  <a:lnTo>
                    <a:pt x="249477" y="306509"/>
                  </a:lnTo>
                  <a:lnTo>
                    <a:pt x="250037" y="300254"/>
                  </a:lnTo>
                  <a:lnTo>
                    <a:pt x="250537" y="293999"/>
                  </a:lnTo>
                  <a:lnTo>
                    <a:pt x="250982" y="287743"/>
                  </a:lnTo>
                  <a:lnTo>
                    <a:pt x="251377" y="281488"/>
                  </a:lnTo>
                  <a:lnTo>
                    <a:pt x="251731" y="275233"/>
                  </a:lnTo>
                  <a:lnTo>
                    <a:pt x="252046" y="268977"/>
                  </a:lnTo>
                  <a:lnTo>
                    <a:pt x="252326" y="262722"/>
                  </a:lnTo>
                  <a:lnTo>
                    <a:pt x="252573" y="256467"/>
                  </a:lnTo>
                  <a:lnTo>
                    <a:pt x="252790" y="250211"/>
                  </a:lnTo>
                  <a:lnTo>
                    <a:pt x="252977" y="243956"/>
                  </a:lnTo>
                  <a:lnTo>
                    <a:pt x="253139" y="237701"/>
                  </a:lnTo>
                  <a:lnTo>
                    <a:pt x="253277" y="231446"/>
                  </a:lnTo>
                  <a:lnTo>
                    <a:pt x="253394" y="225190"/>
                  </a:lnTo>
                  <a:lnTo>
                    <a:pt x="253492" y="218935"/>
                  </a:lnTo>
                  <a:lnTo>
                    <a:pt x="253575" y="212680"/>
                  </a:lnTo>
                  <a:lnTo>
                    <a:pt x="253645" y="206424"/>
                  </a:lnTo>
                  <a:lnTo>
                    <a:pt x="253704" y="200169"/>
                  </a:lnTo>
                  <a:lnTo>
                    <a:pt x="253756" y="193914"/>
                  </a:lnTo>
                  <a:lnTo>
                    <a:pt x="253802" y="187658"/>
                  </a:lnTo>
                  <a:lnTo>
                    <a:pt x="253842" y="181403"/>
                  </a:lnTo>
                  <a:lnTo>
                    <a:pt x="253877" y="175148"/>
                  </a:lnTo>
                  <a:lnTo>
                    <a:pt x="253909" y="168893"/>
                  </a:lnTo>
                  <a:lnTo>
                    <a:pt x="253937" y="162637"/>
                  </a:lnTo>
                  <a:lnTo>
                    <a:pt x="253962" y="156382"/>
                  </a:lnTo>
                  <a:lnTo>
                    <a:pt x="253984" y="150127"/>
                  </a:lnTo>
                  <a:lnTo>
                    <a:pt x="254002" y="143871"/>
                  </a:lnTo>
                  <a:lnTo>
                    <a:pt x="254018" y="137616"/>
                  </a:lnTo>
                  <a:lnTo>
                    <a:pt x="254031" y="131361"/>
                  </a:lnTo>
                  <a:lnTo>
                    <a:pt x="254041" y="125105"/>
                  </a:lnTo>
                  <a:lnTo>
                    <a:pt x="254048" y="118850"/>
                  </a:lnTo>
                  <a:lnTo>
                    <a:pt x="254051" y="112595"/>
                  </a:lnTo>
                  <a:lnTo>
                    <a:pt x="254050" y="106340"/>
                  </a:lnTo>
                  <a:lnTo>
                    <a:pt x="254046" y="100084"/>
                  </a:lnTo>
                  <a:lnTo>
                    <a:pt x="254039" y="93829"/>
                  </a:lnTo>
                  <a:lnTo>
                    <a:pt x="254029" y="87574"/>
                  </a:lnTo>
                  <a:lnTo>
                    <a:pt x="254018" y="81318"/>
                  </a:lnTo>
                  <a:lnTo>
                    <a:pt x="254006" y="75063"/>
                  </a:lnTo>
                  <a:lnTo>
                    <a:pt x="253996" y="68808"/>
                  </a:lnTo>
                  <a:lnTo>
                    <a:pt x="253988" y="62552"/>
                  </a:lnTo>
                  <a:lnTo>
                    <a:pt x="253985" y="56297"/>
                  </a:lnTo>
                  <a:lnTo>
                    <a:pt x="253988" y="50042"/>
                  </a:lnTo>
                  <a:lnTo>
                    <a:pt x="253998" y="43787"/>
                  </a:lnTo>
                  <a:lnTo>
                    <a:pt x="254016" y="37531"/>
                  </a:lnTo>
                  <a:lnTo>
                    <a:pt x="254042" y="31276"/>
                  </a:lnTo>
                  <a:lnTo>
                    <a:pt x="254075" y="25021"/>
                  </a:lnTo>
                  <a:lnTo>
                    <a:pt x="254116" y="18765"/>
                  </a:lnTo>
                  <a:lnTo>
                    <a:pt x="254164" y="12510"/>
                  </a:lnTo>
                  <a:lnTo>
                    <a:pt x="254216" y="6255"/>
                  </a:lnTo>
                  <a:lnTo>
                    <a:pt x="254273" y="0"/>
                  </a:lnTo>
                  <a:lnTo>
                    <a:pt x="255257" y="0"/>
                  </a:lnTo>
                  <a:lnTo>
                    <a:pt x="255313" y="6255"/>
                  </a:lnTo>
                  <a:lnTo>
                    <a:pt x="255365" y="12510"/>
                  </a:lnTo>
                  <a:lnTo>
                    <a:pt x="255413" y="18765"/>
                  </a:lnTo>
                  <a:lnTo>
                    <a:pt x="255454" y="25021"/>
                  </a:lnTo>
                  <a:lnTo>
                    <a:pt x="255488" y="31276"/>
                  </a:lnTo>
                  <a:lnTo>
                    <a:pt x="255513" y="37531"/>
                  </a:lnTo>
                  <a:lnTo>
                    <a:pt x="255531" y="43787"/>
                  </a:lnTo>
                  <a:lnTo>
                    <a:pt x="255541" y="50042"/>
                  </a:lnTo>
                  <a:lnTo>
                    <a:pt x="255544" y="56297"/>
                  </a:lnTo>
                  <a:lnTo>
                    <a:pt x="255541" y="62552"/>
                  </a:lnTo>
                  <a:lnTo>
                    <a:pt x="255534" y="68808"/>
                  </a:lnTo>
                  <a:lnTo>
                    <a:pt x="255523" y="75063"/>
                  </a:lnTo>
                  <a:lnTo>
                    <a:pt x="255511" y="81318"/>
                  </a:lnTo>
                  <a:lnTo>
                    <a:pt x="255500" y="87574"/>
                  </a:lnTo>
                  <a:lnTo>
                    <a:pt x="255490" y="93829"/>
                  </a:lnTo>
                  <a:lnTo>
                    <a:pt x="255483" y="100084"/>
                  </a:lnTo>
                  <a:lnTo>
                    <a:pt x="255479" y="106340"/>
                  </a:lnTo>
                  <a:lnTo>
                    <a:pt x="255479" y="112595"/>
                  </a:lnTo>
                  <a:lnTo>
                    <a:pt x="255482" y="118850"/>
                  </a:lnTo>
                  <a:lnTo>
                    <a:pt x="255488" y="125105"/>
                  </a:lnTo>
                  <a:lnTo>
                    <a:pt x="255498" y="131361"/>
                  </a:lnTo>
                  <a:lnTo>
                    <a:pt x="255511" y="137616"/>
                  </a:lnTo>
                  <a:lnTo>
                    <a:pt x="255527" y="143871"/>
                  </a:lnTo>
                  <a:lnTo>
                    <a:pt x="255546" y="150127"/>
                  </a:lnTo>
                  <a:lnTo>
                    <a:pt x="255567" y="156382"/>
                  </a:lnTo>
                  <a:lnTo>
                    <a:pt x="255592" y="162637"/>
                  </a:lnTo>
                  <a:lnTo>
                    <a:pt x="255620" y="168893"/>
                  </a:lnTo>
                  <a:lnTo>
                    <a:pt x="255652" y="175148"/>
                  </a:lnTo>
                  <a:lnTo>
                    <a:pt x="255687" y="181403"/>
                  </a:lnTo>
                  <a:lnTo>
                    <a:pt x="255727" y="187658"/>
                  </a:lnTo>
                  <a:lnTo>
                    <a:pt x="255773" y="193914"/>
                  </a:lnTo>
                  <a:lnTo>
                    <a:pt x="255825" y="200169"/>
                  </a:lnTo>
                  <a:lnTo>
                    <a:pt x="255885" y="206424"/>
                  </a:lnTo>
                  <a:lnTo>
                    <a:pt x="255954" y="212680"/>
                  </a:lnTo>
                  <a:lnTo>
                    <a:pt x="256037" y="218935"/>
                  </a:lnTo>
                  <a:lnTo>
                    <a:pt x="256135" y="225190"/>
                  </a:lnTo>
                  <a:lnTo>
                    <a:pt x="256252" y="231446"/>
                  </a:lnTo>
                  <a:lnTo>
                    <a:pt x="256390" y="237701"/>
                  </a:lnTo>
                  <a:lnTo>
                    <a:pt x="256552" y="243956"/>
                  </a:lnTo>
                  <a:lnTo>
                    <a:pt x="256740" y="250211"/>
                  </a:lnTo>
                  <a:lnTo>
                    <a:pt x="256956" y="256467"/>
                  </a:lnTo>
                  <a:lnTo>
                    <a:pt x="257203" y="262722"/>
                  </a:lnTo>
                  <a:lnTo>
                    <a:pt x="257483" y="268977"/>
                  </a:lnTo>
                  <a:lnTo>
                    <a:pt x="257798" y="275233"/>
                  </a:lnTo>
                  <a:lnTo>
                    <a:pt x="258152" y="281488"/>
                  </a:lnTo>
                  <a:lnTo>
                    <a:pt x="258547" y="287743"/>
                  </a:lnTo>
                  <a:lnTo>
                    <a:pt x="258992" y="293999"/>
                  </a:lnTo>
                  <a:lnTo>
                    <a:pt x="259492" y="300254"/>
                  </a:lnTo>
                  <a:lnTo>
                    <a:pt x="260053" y="306509"/>
                  </a:lnTo>
                  <a:lnTo>
                    <a:pt x="260680" y="312764"/>
                  </a:lnTo>
                  <a:lnTo>
                    <a:pt x="261383" y="319020"/>
                  </a:lnTo>
                  <a:lnTo>
                    <a:pt x="262170" y="325275"/>
                  </a:lnTo>
                  <a:lnTo>
                    <a:pt x="263046" y="331530"/>
                  </a:lnTo>
                  <a:lnTo>
                    <a:pt x="264017" y="337786"/>
                  </a:lnTo>
                  <a:lnTo>
                    <a:pt x="265085" y="344041"/>
                  </a:lnTo>
                  <a:lnTo>
                    <a:pt x="266251" y="350296"/>
                  </a:lnTo>
                  <a:lnTo>
                    <a:pt x="267512" y="356551"/>
                  </a:lnTo>
                  <a:lnTo>
                    <a:pt x="268862" y="362807"/>
                  </a:lnTo>
                  <a:lnTo>
                    <a:pt x="270301" y="369062"/>
                  </a:lnTo>
                  <a:lnTo>
                    <a:pt x="271810" y="375317"/>
                  </a:lnTo>
                  <a:lnTo>
                    <a:pt x="273379" y="381573"/>
                  </a:lnTo>
                  <a:lnTo>
                    <a:pt x="275000" y="387828"/>
                  </a:lnTo>
                  <a:lnTo>
                    <a:pt x="276664" y="394083"/>
                  </a:lnTo>
                  <a:lnTo>
                    <a:pt x="278367" y="400339"/>
                  </a:lnTo>
                  <a:lnTo>
                    <a:pt x="280106" y="406594"/>
                  </a:lnTo>
                  <a:lnTo>
                    <a:pt x="281882" y="412849"/>
                  </a:lnTo>
                  <a:lnTo>
                    <a:pt x="283698" y="419104"/>
                  </a:lnTo>
                  <a:lnTo>
                    <a:pt x="285558" y="425360"/>
                  </a:lnTo>
                  <a:lnTo>
                    <a:pt x="287468" y="431615"/>
                  </a:lnTo>
                  <a:lnTo>
                    <a:pt x="289436" y="437870"/>
                  </a:lnTo>
                  <a:lnTo>
                    <a:pt x="291469" y="444126"/>
                  </a:lnTo>
                  <a:lnTo>
                    <a:pt x="293566" y="450381"/>
                  </a:lnTo>
                  <a:lnTo>
                    <a:pt x="295725" y="456636"/>
                  </a:lnTo>
                  <a:lnTo>
                    <a:pt x="297945" y="462892"/>
                  </a:lnTo>
                  <a:lnTo>
                    <a:pt x="300219" y="469147"/>
                  </a:lnTo>
                  <a:lnTo>
                    <a:pt x="302543" y="475402"/>
                  </a:lnTo>
                  <a:lnTo>
                    <a:pt x="304909" y="481657"/>
                  </a:lnTo>
                  <a:lnTo>
                    <a:pt x="307315" y="487913"/>
                  </a:lnTo>
                  <a:lnTo>
                    <a:pt x="309760" y="494168"/>
                  </a:lnTo>
                  <a:lnTo>
                    <a:pt x="312248" y="500423"/>
                  </a:lnTo>
                  <a:lnTo>
                    <a:pt x="314790" y="506679"/>
                  </a:lnTo>
                  <a:lnTo>
                    <a:pt x="317410" y="512934"/>
                  </a:lnTo>
                  <a:lnTo>
                    <a:pt x="320129" y="519189"/>
                  </a:lnTo>
                  <a:lnTo>
                    <a:pt x="322970" y="525445"/>
                  </a:lnTo>
                  <a:lnTo>
                    <a:pt x="325960" y="531700"/>
                  </a:lnTo>
                  <a:lnTo>
                    <a:pt x="329124" y="537955"/>
                  </a:lnTo>
                  <a:lnTo>
                    <a:pt x="332481" y="544210"/>
                  </a:lnTo>
                  <a:lnTo>
                    <a:pt x="336046" y="550466"/>
                  </a:lnTo>
                  <a:lnTo>
                    <a:pt x="339827" y="556721"/>
                  </a:lnTo>
                  <a:lnTo>
                    <a:pt x="343825" y="562976"/>
                  </a:lnTo>
                  <a:lnTo>
                    <a:pt x="348035" y="569232"/>
                  </a:lnTo>
                  <a:lnTo>
                    <a:pt x="352443" y="575487"/>
                  </a:lnTo>
                  <a:lnTo>
                    <a:pt x="357037" y="581742"/>
                  </a:lnTo>
                  <a:lnTo>
                    <a:pt x="361802" y="587998"/>
                  </a:lnTo>
                  <a:lnTo>
                    <a:pt x="366699" y="594253"/>
                  </a:lnTo>
                  <a:lnTo>
                    <a:pt x="371702" y="600508"/>
                  </a:lnTo>
                  <a:lnTo>
                    <a:pt x="376786" y="606763"/>
                  </a:lnTo>
                  <a:lnTo>
                    <a:pt x="381925" y="613019"/>
                  </a:lnTo>
                  <a:lnTo>
                    <a:pt x="387092" y="619274"/>
                  </a:lnTo>
                  <a:lnTo>
                    <a:pt x="392260" y="625529"/>
                  </a:lnTo>
                  <a:lnTo>
                    <a:pt x="397400" y="631785"/>
                  </a:lnTo>
                  <a:lnTo>
                    <a:pt x="402482" y="638040"/>
                  </a:lnTo>
                  <a:lnTo>
                    <a:pt x="407476" y="644295"/>
                  </a:lnTo>
                  <a:lnTo>
                    <a:pt x="412353" y="650550"/>
                  </a:lnTo>
                  <a:lnTo>
                    <a:pt x="417072" y="656806"/>
                  </a:lnTo>
                  <a:lnTo>
                    <a:pt x="421611" y="663061"/>
                  </a:lnTo>
                  <a:lnTo>
                    <a:pt x="425957" y="669316"/>
                  </a:lnTo>
                  <a:lnTo>
                    <a:pt x="430105" y="675572"/>
                  </a:lnTo>
                  <a:lnTo>
                    <a:pt x="434055" y="681827"/>
                  </a:lnTo>
                  <a:lnTo>
                    <a:pt x="437818" y="688082"/>
                  </a:lnTo>
                  <a:lnTo>
                    <a:pt x="441414" y="694338"/>
                  </a:lnTo>
                  <a:lnTo>
                    <a:pt x="444869" y="700593"/>
                  </a:lnTo>
                  <a:lnTo>
                    <a:pt x="448213" y="706848"/>
                  </a:lnTo>
                  <a:lnTo>
                    <a:pt x="451478" y="713103"/>
                  </a:lnTo>
                  <a:lnTo>
                    <a:pt x="454692" y="719359"/>
                  </a:lnTo>
                  <a:lnTo>
                    <a:pt x="457879" y="725614"/>
                  </a:lnTo>
                  <a:lnTo>
                    <a:pt x="461053" y="731869"/>
                  </a:lnTo>
                  <a:lnTo>
                    <a:pt x="464219" y="738125"/>
                  </a:lnTo>
                  <a:lnTo>
                    <a:pt x="467366" y="744380"/>
                  </a:lnTo>
                  <a:lnTo>
                    <a:pt x="470474" y="750635"/>
                  </a:lnTo>
                  <a:lnTo>
                    <a:pt x="473515" y="756891"/>
                  </a:lnTo>
                  <a:lnTo>
                    <a:pt x="476456" y="763146"/>
                  </a:lnTo>
                  <a:lnTo>
                    <a:pt x="479259" y="769401"/>
                  </a:lnTo>
                  <a:lnTo>
                    <a:pt x="481891" y="775656"/>
                  </a:lnTo>
                  <a:lnTo>
                    <a:pt x="484322" y="781912"/>
                  </a:lnTo>
                  <a:lnTo>
                    <a:pt x="486533" y="788167"/>
                  </a:lnTo>
                  <a:lnTo>
                    <a:pt x="488516" y="794422"/>
                  </a:lnTo>
                  <a:lnTo>
                    <a:pt x="490272" y="800678"/>
                  </a:lnTo>
                  <a:lnTo>
                    <a:pt x="491823" y="806933"/>
                  </a:lnTo>
                  <a:lnTo>
                    <a:pt x="493223" y="813188"/>
                  </a:lnTo>
                  <a:lnTo>
                    <a:pt x="494522" y="819444"/>
                  </a:lnTo>
                  <a:lnTo>
                    <a:pt x="495770" y="825699"/>
                  </a:lnTo>
                  <a:lnTo>
                    <a:pt x="497015" y="831954"/>
                  </a:lnTo>
                  <a:lnTo>
                    <a:pt x="498296" y="838209"/>
                  </a:lnTo>
                  <a:lnTo>
                    <a:pt x="499638" y="844465"/>
                  </a:lnTo>
                  <a:lnTo>
                    <a:pt x="501048" y="850720"/>
                  </a:lnTo>
                  <a:lnTo>
                    <a:pt x="502513" y="856975"/>
                  </a:lnTo>
                  <a:lnTo>
                    <a:pt x="503998" y="863231"/>
                  </a:lnTo>
                  <a:lnTo>
                    <a:pt x="505452" y="869486"/>
                  </a:lnTo>
                  <a:lnTo>
                    <a:pt x="506794" y="875741"/>
                  </a:lnTo>
                  <a:lnTo>
                    <a:pt x="507943" y="881997"/>
                  </a:lnTo>
                  <a:lnTo>
                    <a:pt x="508825" y="888252"/>
                  </a:lnTo>
                  <a:lnTo>
                    <a:pt x="509373" y="894507"/>
                  </a:lnTo>
                  <a:lnTo>
                    <a:pt x="509530" y="900762"/>
                  </a:lnTo>
                  <a:lnTo>
                    <a:pt x="509255" y="907018"/>
                  </a:lnTo>
                  <a:lnTo>
                    <a:pt x="508527" y="913273"/>
                  </a:lnTo>
                  <a:lnTo>
                    <a:pt x="507342" y="919528"/>
                  </a:lnTo>
                  <a:lnTo>
                    <a:pt x="505718" y="925784"/>
                  </a:lnTo>
                  <a:lnTo>
                    <a:pt x="503690" y="932039"/>
                  </a:lnTo>
                  <a:lnTo>
                    <a:pt x="501311" y="938294"/>
                  </a:lnTo>
                  <a:lnTo>
                    <a:pt x="498646" y="944549"/>
                  </a:lnTo>
                  <a:lnTo>
                    <a:pt x="495769" y="950805"/>
                  </a:lnTo>
                  <a:lnTo>
                    <a:pt x="492794" y="957060"/>
                  </a:lnTo>
                  <a:lnTo>
                    <a:pt x="489807" y="963315"/>
                  </a:lnTo>
                  <a:lnTo>
                    <a:pt x="486889" y="969571"/>
                  </a:lnTo>
                  <a:lnTo>
                    <a:pt x="484110" y="975826"/>
                  </a:lnTo>
                  <a:lnTo>
                    <a:pt x="481518" y="982081"/>
                  </a:lnTo>
                  <a:lnTo>
                    <a:pt x="479145" y="988337"/>
                  </a:lnTo>
                  <a:lnTo>
                    <a:pt x="476996" y="994592"/>
                  </a:lnTo>
                  <a:lnTo>
                    <a:pt x="475054" y="1000847"/>
                  </a:lnTo>
                  <a:lnTo>
                    <a:pt x="473283" y="1007102"/>
                  </a:lnTo>
                  <a:lnTo>
                    <a:pt x="471628" y="1013358"/>
                  </a:lnTo>
                  <a:lnTo>
                    <a:pt x="470028" y="1019613"/>
                  </a:lnTo>
                  <a:lnTo>
                    <a:pt x="468411" y="1025868"/>
                  </a:lnTo>
                  <a:lnTo>
                    <a:pt x="466723" y="1032124"/>
                  </a:lnTo>
                  <a:lnTo>
                    <a:pt x="464929" y="1038379"/>
                  </a:lnTo>
                  <a:lnTo>
                    <a:pt x="463010" y="1044634"/>
                  </a:lnTo>
                  <a:lnTo>
                    <a:pt x="460966" y="1050890"/>
                  </a:lnTo>
                  <a:lnTo>
                    <a:pt x="458809" y="1057145"/>
                  </a:lnTo>
                  <a:lnTo>
                    <a:pt x="456560" y="1063400"/>
                  </a:lnTo>
                  <a:lnTo>
                    <a:pt x="454244" y="1069655"/>
                  </a:lnTo>
                  <a:lnTo>
                    <a:pt x="451882" y="1075911"/>
                  </a:lnTo>
                  <a:lnTo>
                    <a:pt x="449489" y="1082166"/>
                  </a:lnTo>
                  <a:lnTo>
                    <a:pt x="447067" y="1088421"/>
                  </a:lnTo>
                  <a:lnTo>
                    <a:pt x="444603" y="1094677"/>
                  </a:lnTo>
                  <a:lnTo>
                    <a:pt x="442076" y="1100932"/>
                  </a:lnTo>
                  <a:lnTo>
                    <a:pt x="439462" y="1107187"/>
                  </a:lnTo>
                  <a:lnTo>
                    <a:pt x="436736" y="1113443"/>
                  </a:lnTo>
                  <a:lnTo>
                    <a:pt x="433876" y="1119698"/>
                  </a:lnTo>
                  <a:lnTo>
                    <a:pt x="430870" y="1125953"/>
                  </a:lnTo>
                  <a:lnTo>
                    <a:pt x="427711" y="1132208"/>
                  </a:lnTo>
                  <a:lnTo>
                    <a:pt x="424404" y="1138464"/>
                  </a:lnTo>
                  <a:lnTo>
                    <a:pt x="420960" y="1144719"/>
                  </a:lnTo>
                  <a:lnTo>
                    <a:pt x="417396" y="1150974"/>
                  </a:lnTo>
                  <a:lnTo>
                    <a:pt x="413732" y="1157230"/>
                  </a:lnTo>
                  <a:lnTo>
                    <a:pt x="409990" y="1163485"/>
                  </a:lnTo>
                  <a:lnTo>
                    <a:pt x="406191" y="1169740"/>
                  </a:lnTo>
                  <a:lnTo>
                    <a:pt x="402364" y="1175996"/>
                  </a:lnTo>
                  <a:lnTo>
                    <a:pt x="398534" y="1182251"/>
                  </a:lnTo>
                  <a:lnTo>
                    <a:pt x="394723" y="1188506"/>
                  </a:lnTo>
                  <a:lnTo>
                    <a:pt x="390958" y="1194761"/>
                  </a:lnTo>
                  <a:lnTo>
                    <a:pt x="387267" y="1201017"/>
                  </a:lnTo>
                  <a:lnTo>
                    <a:pt x="383675" y="1207272"/>
                  </a:lnTo>
                  <a:lnTo>
                    <a:pt x="380210" y="1213527"/>
                  </a:lnTo>
                  <a:lnTo>
                    <a:pt x="376893" y="1219783"/>
                  </a:lnTo>
                  <a:lnTo>
                    <a:pt x="373741" y="1226038"/>
                  </a:lnTo>
                  <a:lnTo>
                    <a:pt x="370767" y="1232293"/>
                  </a:lnTo>
                  <a:lnTo>
                    <a:pt x="367984" y="1238548"/>
                  </a:lnTo>
                  <a:lnTo>
                    <a:pt x="365379" y="1244804"/>
                  </a:lnTo>
                  <a:lnTo>
                    <a:pt x="362930" y="1251059"/>
                  </a:lnTo>
                  <a:lnTo>
                    <a:pt x="360612" y="1257314"/>
                  </a:lnTo>
                  <a:lnTo>
                    <a:pt x="358396" y="1263570"/>
                  </a:lnTo>
                  <a:lnTo>
                    <a:pt x="356245" y="1269825"/>
                  </a:lnTo>
                  <a:lnTo>
                    <a:pt x="354121" y="1276080"/>
                  </a:lnTo>
                  <a:lnTo>
                    <a:pt x="351984" y="1282336"/>
                  </a:lnTo>
                  <a:lnTo>
                    <a:pt x="349795" y="1288591"/>
                  </a:lnTo>
                  <a:lnTo>
                    <a:pt x="347518" y="1294846"/>
                  </a:lnTo>
                  <a:lnTo>
                    <a:pt x="345127" y="1301101"/>
                  </a:lnTo>
                  <a:lnTo>
                    <a:pt x="342603" y="1307357"/>
                  </a:lnTo>
                  <a:lnTo>
                    <a:pt x="339933" y="1313612"/>
                  </a:lnTo>
                  <a:lnTo>
                    <a:pt x="337147" y="1319867"/>
                  </a:lnTo>
                  <a:lnTo>
                    <a:pt x="334276" y="1326123"/>
                  </a:lnTo>
                  <a:lnTo>
                    <a:pt x="331364" y="1332378"/>
                  </a:lnTo>
                  <a:lnTo>
                    <a:pt x="328458" y="1338633"/>
                  </a:lnTo>
                  <a:lnTo>
                    <a:pt x="325607" y="1344889"/>
                  </a:lnTo>
                  <a:lnTo>
                    <a:pt x="322857" y="1351144"/>
                  </a:lnTo>
                  <a:lnTo>
                    <a:pt x="320244" y="1357399"/>
                  </a:lnTo>
                  <a:lnTo>
                    <a:pt x="317789" y="1363654"/>
                  </a:lnTo>
                  <a:lnTo>
                    <a:pt x="315500" y="1369910"/>
                  </a:lnTo>
                  <a:lnTo>
                    <a:pt x="313372" y="1376165"/>
                  </a:lnTo>
                  <a:lnTo>
                    <a:pt x="311387" y="1382420"/>
                  </a:lnTo>
                  <a:lnTo>
                    <a:pt x="309516" y="1388676"/>
                  </a:lnTo>
                  <a:lnTo>
                    <a:pt x="307716" y="1394931"/>
                  </a:lnTo>
                  <a:lnTo>
                    <a:pt x="305956" y="1401186"/>
                  </a:lnTo>
                  <a:lnTo>
                    <a:pt x="304212" y="1407442"/>
                  </a:lnTo>
                  <a:lnTo>
                    <a:pt x="302466" y="1413697"/>
                  </a:lnTo>
                  <a:lnTo>
                    <a:pt x="300712" y="1419952"/>
                  </a:lnTo>
                  <a:lnTo>
                    <a:pt x="298952" y="1426207"/>
                  </a:lnTo>
                  <a:lnTo>
                    <a:pt x="297195" y="1432463"/>
                  </a:lnTo>
                  <a:lnTo>
                    <a:pt x="295458" y="1438718"/>
                  </a:lnTo>
                  <a:lnTo>
                    <a:pt x="293760" y="1444973"/>
                  </a:lnTo>
                  <a:lnTo>
                    <a:pt x="292123" y="1451229"/>
                  </a:lnTo>
                  <a:lnTo>
                    <a:pt x="290575" y="1457484"/>
                  </a:lnTo>
                  <a:lnTo>
                    <a:pt x="289131" y="1463739"/>
                  </a:lnTo>
                  <a:lnTo>
                    <a:pt x="287796" y="1469995"/>
                  </a:lnTo>
                  <a:lnTo>
                    <a:pt x="286576" y="1476250"/>
                  </a:lnTo>
                  <a:lnTo>
                    <a:pt x="285464" y="1482505"/>
                  </a:lnTo>
                  <a:lnTo>
                    <a:pt x="284451" y="1488760"/>
                  </a:lnTo>
                  <a:lnTo>
                    <a:pt x="283521" y="1495016"/>
                  </a:lnTo>
                  <a:lnTo>
                    <a:pt x="282653" y="1501271"/>
                  </a:lnTo>
                  <a:lnTo>
                    <a:pt x="281825" y="1507526"/>
                  </a:lnTo>
                  <a:lnTo>
                    <a:pt x="281014" y="1513782"/>
                  </a:lnTo>
                  <a:lnTo>
                    <a:pt x="280202" y="1520037"/>
                  </a:lnTo>
                  <a:lnTo>
                    <a:pt x="279372" y="1526292"/>
                  </a:lnTo>
                  <a:lnTo>
                    <a:pt x="278514" y="1532547"/>
                  </a:lnTo>
                  <a:lnTo>
                    <a:pt x="277632" y="1538803"/>
                  </a:lnTo>
                  <a:lnTo>
                    <a:pt x="276731" y="1545058"/>
                  </a:lnTo>
                  <a:lnTo>
                    <a:pt x="275825" y="1551313"/>
                  </a:lnTo>
                  <a:lnTo>
                    <a:pt x="274927" y="1557569"/>
                  </a:lnTo>
                  <a:lnTo>
                    <a:pt x="274053" y="1563824"/>
                  </a:lnTo>
                  <a:lnTo>
                    <a:pt x="273216" y="1570079"/>
                  </a:lnTo>
                  <a:lnTo>
                    <a:pt x="272424" y="1576335"/>
                  </a:lnTo>
                  <a:lnTo>
                    <a:pt x="271682" y="1582590"/>
                  </a:lnTo>
                  <a:lnTo>
                    <a:pt x="270988" y="1588845"/>
                  </a:lnTo>
                  <a:lnTo>
                    <a:pt x="270337" y="1595100"/>
                  </a:lnTo>
                  <a:lnTo>
                    <a:pt x="269719" y="1601356"/>
                  </a:lnTo>
                  <a:lnTo>
                    <a:pt x="269120" y="1607611"/>
                  </a:lnTo>
                  <a:lnTo>
                    <a:pt x="268524" y="1613866"/>
                  </a:lnTo>
                  <a:lnTo>
                    <a:pt x="267924" y="1620122"/>
                  </a:lnTo>
                  <a:lnTo>
                    <a:pt x="267313" y="1626377"/>
                  </a:lnTo>
                  <a:lnTo>
                    <a:pt x="266689" y="1632632"/>
                  </a:lnTo>
                  <a:lnTo>
                    <a:pt x="266057" y="1638888"/>
                  </a:lnTo>
                  <a:lnTo>
                    <a:pt x="265424" y="1645143"/>
                  </a:lnTo>
                  <a:lnTo>
                    <a:pt x="264802" y="1651398"/>
                  </a:lnTo>
                  <a:lnTo>
                    <a:pt x="264205" y="1657653"/>
                  </a:lnTo>
                  <a:lnTo>
                    <a:pt x="263647" y="1663909"/>
                  </a:lnTo>
                  <a:lnTo>
                    <a:pt x="263142" y="1670164"/>
                  </a:lnTo>
                  <a:lnTo>
                    <a:pt x="262708" y="1676419"/>
                  </a:lnTo>
                  <a:lnTo>
                    <a:pt x="262345" y="1682675"/>
                  </a:lnTo>
                  <a:lnTo>
                    <a:pt x="262054" y="1688930"/>
                  </a:lnTo>
                  <a:lnTo>
                    <a:pt x="261831" y="1695185"/>
                  </a:lnTo>
                  <a:lnTo>
                    <a:pt x="261669" y="1701441"/>
                  </a:lnTo>
                  <a:lnTo>
                    <a:pt x="261558" y="1707696"/>
                  </a:lnTo>
                  <a:lnTo>
                    <a:pt x="261484" y="1713951"/>
                  </a:lnTo>
                  <a:lnTo>
                    <a:pt x="261436" y="1720206"/>
                  </a:lnTo>
                  <a:lnTo>
                    <a:pt x="261399" y="1726462"/>
                  </a:lnTo>
                  <a:lnTo>
                    <a:pt x="261363" y="1732717"/>
                  </a:lnTo>
                  <a:lnTo>
                    <a:pt x="261317" y="1738972"/>
                  </a:lnTo>
                  <a:lnTo>
                    <a:pt x="261255" y="1745228"/>
                  </a:lnTo>
                  <a:lnTo>
                    <a:pt x="261169" y="1751483"/>
                  </a:lnTo>
                  <a:lnTo>
                    <a:pt x="261058" y="1757738"/>
                  </a:lnTo>
                  <a:lnTo>
                    <a:pt x="260918" y="1763994"/>
                  </a:lnTo>
                  <a:lnTo>
                    <a:pt x="260749" y="1770249"/>
                  </a:lnTo>
                  <a:lnTo>
                    <a:pt x="260552" y="1776504"/>
                  </a:lnTo>
                  <a:lnTo>
                    <a:pt x="260328" y="1782759"/>
                  </a:lnTo>
                  <a:lnTo>
                    <a:pt x="260079" y="1789015"/>
                  </a:lnTo>
                  <a:lnTo>
                    <a:pt x="259809" y="1795270"/>
                  </a:lnTo>
                  <a:lnTo>
                    <a:pt x="259524" y="1801525"/>
                  </a:lnTo>
                  <a:lnTo>
                    <a:pt x="259231" y="1807781"/>
                  </a:lnTo>
                  <a:lnTo>
                    <a:pt x="258939" y="1814036"/>
                  </a:lnTo>
                  <a:lnTo>
                    <a:pt x="258657" y="1820291"/>
                  </a:lnTo>
                  <a:lnTo>
                    <a:pt x="258397" y="1826546"/>
                  </a:lnTo>
                  <a:lnTo>
                    <a:pt x="258165" y="1832802"/>
                  </a:lnTo>
                  <a:lnTo>
                    <a:pt x="257966" y="1839057"/>
                  </a:lnTo>
                  <a:lnTo>
                    <a:pt x="257803" y="1845312"/>
                  </a:lnTo>
                  <a:lnTo>
                    <a:pt x="257676" y="1851568"/>
                  </a:lnTo>
                  <a:lnTo>
                    <a:pt x="257582" y="1857823"/>
                  </a:lnTo>
                  <a:lnTo>
                    <a:pt x="257516" y="1864078"/>
                  </a:lnTo>
                  <a:lnTo>
                    <a:pt x="257472" y="1870334"/>
                  </a:lnTo>
                  <a:lnTo>
                    <a:pt x="257441" y="1876589"/>
                  </a:lnTo>
                  <a:lnTo>
                    <a:pt x="257417" y="1882844"/>
                  </a:lnTo>
                  <a:lnTo>
                    <a:pt x="257392" y="1889099"/>
                  </a:lnTo>
                  <a:lnTo>
                    <a:pt x="257359" y="1895355"/>
                  </a:lnTo>
                  <a:lnTo>
                    <a:pt x="257315" y="1901610"/>
                  </a:lnTo>
                  <a:lnTo>
                    <a:pt x="257259" y="1907865"/>
                  </a:lnTo>
                  <a:lnTo>
                    <a:pt x="257191" y="1914121"/>
                  </a:lnTo>
                  <a:lnTo>
                    <a:pt x="257114" y="1920376"/>
                  </a:lnTo>
                  <a:lnTo>
                    <a:pt x="257031" y="1926631"/>
                  </a:lnTo>
                  <a:lnTo>
                    <a:pt x="256944" y="1932887"/>
                  </a:lnTo>
                  <a:lnTo>
                    <a:pt x="256857" y="1939142"/>
                  </a:lnTo>
                  <a:lnTo>
                    <a:pt x="256774" y="1945397"/>
                  </a:lnTo>
                  <a:lnTo>
                    <a:pt x="256696" y="1951652"/>
                  </a:lnTo>
                  <a:lnTo>
                    <a:pt x="256625" y="1957908"/>
                  </a:lnTo>
                  <a:lnTo>
                    <a:pt x="256563" y="1964163"/>
                  </a:lnTo>
                  <a:lnTo>
                    <a:pt x="256509" y="1970418"/>
                  </a:lnTo>
                  <a:lnTo>
                    <a:pt x="256462" y="1976674"/>
                  </a:lnTo>
                  <a:lnTo>
                    <a:pt x="256422" y="1982929"/>
                  </a:lnTo>
                  <a:lnTo>
                    <a:pt x="256389" y="1989184"/>
                  </a:lnTo>
                  <a:lnTo>
                    <a:pt x="256361" y="1995440"/>
                  </a:lnTo>
                  <a:lnTo>
                    <a:pt x="256339" y="2001695"/>
                  </a:lnTo>
                  <a:lnTo>
                    <a:pt x="256323" y="2007950"/>
                  </a:lnTo>
                  <a:lnTo>
                    <a:pt x="256314" y="2014205"/>
                  </a:lnTo>
                  <a:lnTo>
                    <a:pt x="256312" y="2020461"/>
                  </a:lnTo>
                  <a:lnTo>
                    <a:pt x="256317" y="2026716"/>
                  </a:lnTo>
                  <a:lnTo>
                    <a:pt x="256330" y="2032971"/>
                  </a:lnTo>
                  <a:lnTo>
                    <a:pt x="256350" y="2039227"/>
                  </a:lnTo>
                  <a:lnTo>
                    <a:pt x="256376" y="2045482"/>
                  </a:lnTo>
                  <a:lnTo>
                    <a:pt x="256405" y="2051737"/>
                  </a:lnTo>
                  <a:lnTo>
                    <a:pt x="256435" y="2057993"/>
                  </a:lnTo>
                  <a:lnTo>
                    <a:pt x="256464" y="2064248"/>
                  </a:lnTo>
                  <a:lnTo>
                    <a:pt x="256487" y="2070503"/>
                  </a:lnTo>
                  <a:lnTo>
                    <a:pt x="256503" y="2076758"/>
                  </a:lnTo>
                  <a:lnTo>
                    <a:pt x="256509" y="2083014"/>
                  </a:lnTo>
                  <a:lnTo>
                    <a:pt x="256504" y="2089269"/>
                  </a:lnTo>
                  <a:lnTo>
                    <a:pt x="256487" y="2095524"/>
                  </a:lnTo>
                  <a:lnTo>
                    <a:pt x="256460" y="2101780"/>
                  </a:lnTo>
                  <a:lnTo>
                    <a:pt x="256423" y="2108035"/>
                  </a:lnTo>
                  <a:lnTo>
                    <a:pt x="256378" y="2114290"/>
                  </a:lnTo>
                  <a:lnTo>
                    <a:pt x="256331" y="2120545"/>
                  </a:lnTo>
                  <a:lnTo>
                    <a:pt x="256282" y="2126801"/>
                  </a:lnTo>
                  <a:lnTo>
                    <a:pt x="256235" y="2133056"/>
                  </a:lnTo>
                  <a:lnTo>
                    <a:pt x="256192" y="2139311"/>
                  </a:lnTo>
                  <a:lnTo>
                    <a:pt x="256153" y="2145567"/>
                  </a:lnTo>
                  <a:lnTo>
                    <a:pt x="256118" y="2151822"/>
                  </a:lnTo>
                  <a:lnTo>
                    <a:pt x="256086" y="2158077"/>
                  </a:lnTo>
                  <a:lnTo>
                    <a:pt x="256055" y="2164333"/>
                  </a:lnTo>
                  <a:lnTo>
                    <a:pt x="256023" y="2170588"/>
                  </a:lnTo>
                  <a:lnTo>
                    <a:pt x="255986" y="2176843"/>
                  </a:lnTo>
                  <a:lnTo>
                    <a:pt x="255943" y="2183098"/>
                  </a:lnTo>
                  <a:lnTo>
                    <a:pt x="255892" y="2189354"/>
                  </a:lnTo>
                  <a:lnTo>
                    <a:pt x="255833" y="2195609"/>
                  </a:lnTo>
                  <a:lnTo>
                    <a:pt x="255767" y="2201864"/>
                  </a:lnTo>
                  <a:lnTo>
                    <a:pt x="255695" y="2208120"/>
                  </a:lnTo>
                  <a:lnTo>
                    <a:pt x="255619" y="2214375"/>
                  </a:lnTo>
                  <a:lnTo>
                    <a:pt x="255543" y="2220630"/>
                  </a:lnTo>
                  <a:lnTo>
                    <a:pt x="255470" y="2226886"/>
                  </a:lnTo>
                  <a:lnTo>
                    <a:pt x="255404" y="2233141"/>
                  </a:lnTo>
                  <a:lnTo>
                    <a:pt x="255347" y="2239396"/>
                  </a:lnTo>
                  <a:lnTo>
                    <a:pt x="255304" y="2245651"/>
                  </a:lnTo>
                  <a:lnTo>
                    <a:pt x="255274" y="2251907"/>
                  </a:lnTo>
                  <a:lnTo>
                    <a:pt x="255263" y="2258162"/>
                  </a:lnTo>
                  <a:lnTo>
                    <a:pt x="255268" y="2264417"/>
                  </a:lnTo>
                  <a:lnTo>
                    <a:pt x="255290" y="2270673"/>
                  </a:lnTo>
                  <a:lnTo>
                    <a:pt x="255326" y="2276928"/>
                  </a:lnTo>
                  <a:lnTo>
                    <a:pt x="255374" y="2283183"/>
                  </a:lnTo>
                  <a:lnTo>
                    <a:pt x="255432" y="2289439"/>
                  </a:lnTo>
                  <a:lnTo>
                    <a:pt x="255496" y="2295694"/>
                  </a:lnTo>
                  <a:lnTo>
                    <a:pt x="255564" y="2301949"/>
                  </a:lnTo>
                  <a:lnTo>
                    <a:pt x="255633" y="2308204"/>
                  </a:lnTo>
                  <a:lnTo>
                    <a:pt x="255698" y="2314460"/>
                  </a:lnTo>
                  <a:lnTo>
                    <a:pt x="255757" y="2320715"/>
                  </a:lnTo>
                  <a:lnTo>
                    <a:pt x="255806" y="2326970"/>
                  </a:lnTo>
                  <a:lnTo>
                    <a:pt x="255843" y="2333226"/>
                  </a:lnTo>
                  <a:lnTo>
                    <a:pt x="255867" y="2339481"/>
                  </a:lnTo>
                  <a:lnTo>
                    <a:pt x="255878" y="2345736"/>
                  </a:lnTo>
                  <a:lnTo>
                    <a:pt x="255875" y="2351992"/>
                  </a:lnTo>
                  <a:lnTo>
                    <a:pt x="255859" y="2358247"/>
                  </a:lnTo>
                  <a:lnTo>
                    <a:pt x="255831" y="2364502"/>
                  </a:lnTo>
                  <a:lnTo>
                    <a:pt x="255793" y="2370757"/>
                  </a:lnTo>
                  <a:lnTo>
                    <a:pt x="255746" y="2377013"/>
                  </a:lnTo>
                  <a:lnTo>
                    <a:pt x="255694" y="2383268"/>
                  </a:lnTo>
                  <a:lnTo>
                    <a:pt x="255638" y="2389523"/>
                  </a:lnTo>
                  <a:lnTo>
                    <a:pt x="255581" y="2395779"/>
                  </a:lnTo>
                  <a:lnTo>
                    <a:pt x="255526" y="2402034"/>
                  </a:lnTo>
                  <a:lnTo>
                    <a:pt x="255476" y="2408289"/>
                  </a:lnTo>
                  <a:lnTo>
                    <a:pt x="255431" y="2414544"/>
                  </a:lnTo>
                  <a:lnTo>
                    <a:pt x="255394" y="2420800"/>
                  </a:lnTo>
                  <a:lnTo>
                    <a:pt x="255364" y="2427055"/>
                  </a:lnTo>
                  <a:lnTo>
                    <a:pt x="255341" y="2433310"/>
                  </a:lnTo>
                  <a:lnTo>
                    <a:pt x="255326" y="2439566"/>
                  </a:lnTo>
                  <a:lnTo>
                    <a:pt x="255316" y="2445821"/>
                  </a:lnTo>
                  <a:lnTo>
                    <a:pt x="255311" y="2452076"/>
                  </a:lnTo>
                  <a:lnTo>
                    <a:pt x="255308" y="2458332"/>
                  </a:lnTo>
                  <a:lnTo>
                    <a:pt x="255308" y="2464587"/>
                  </a:lnTo>
                  <a:lnTo>
                    <a:pt x="255308" y="2470842"/>
                  </a:lnTo>
                  <a:lnTo>
                    <a:pt x="255307" y="2477097"/>
                  </a:lnTo>
                  <a:lnTo>
                    <a:pt x="255305" y="2483353"/>
                  </a:lnTo>
                  <a:lnTo>
                    <a:pt x="255302" y="2489608"/>
                  </a:lnTo>
                  <a:lnTo>
                    <a:pt x="255298" y="2495863"/>
                  </a:lnTo>
                  <a:lnTo>
                    <a:pt x="255296" y="2502119"/>
                  </a:lnTo>
                  <a:lnTo>
                    <a:pt x="255295" y="2508374"/>
                  </a:lnTo>
                  <a:lnTo>
                    <a:pt x="255298" y="2514629"/>
                  </a:lnTo>
                  <a:lnTo>
                    <a:pt x="255307" y="2520885"/>
                  </a:lnTo>
                  <a:lnTo>
                    <a:pt x="255322" y="2527140"/>
                  </a:lnTo>
                  <a:lnTo>
                    <a:pt x="255346" y="2533395"/>
                  </a:lnTo>
                  <a:lnTo>
                    <a:pt x="255378" y="2539650"/>
                  </a:lnTo>
                  <a:lnTo>
                    <a:pt x="255420" y="2545906"/>
                  </a:lnTo>
                  <a:lnTo>
                    <a:pt x="255471" y="2552161"/>
                  </a:lnTo>
                  <a:lnTo>
                    <a:pt x="255530" y="2558416"/>
                  </a:lnTo>
                  <a:lnTo>
                    <a:pt x="255595" y="2564672"/>
                  </a:lnTo>
                  <a:lnTo>
                    <a:pt x="255664" y="2570927"/>
                  </a:lnTo>
                  <a:lnTo>
                    <a:pt x="255734" y="2577182"/>
                  </a:lnTo>
                  <a:lnTo>
                    <a:pt x="255802" y="2583438"/>
                  </a:lnTo>
                  <a:lnTo>
                    <a:pt x="255866" y="2589693"/>
                  </a:lnTo>
                  <a:lnTo>
                    <a:pt x="255923" y="2595948"/>
                  </a:lnTo>
                  <a:lnTo>
                    <a:pt x="255971" y="2602203"/>
                  </a:lnTo>
                  <a:lnTo>
                    <a:pt x="256008" y="2608459"/>
                  </a:lnTo>
                  <a:lnTo>
                    <a:pt x="256033" y="2614714"/>
                  </a:lnTo>
                  <a:lnTo>
                    <a:pt x="256045" y="2620969"/>
                  </a:lnTo>
                  <a:lnTo>
                    <a:pt x="256044" y="2627225"/>
                  </a:lnTo>
                  <a:lnTo>
                    <a:pt x="256031" y="2633480"/>
                  </a:lnTo>
                  <a:lnTo>
                    <a:pt x="256009" y="2639735"/>
                  </a:lnTo>
                  <a:lnTo>
                    <a:pt x="255977" y="2645991"/>
                  </a:lnTo>
                  <a:lnTo>
                    <a:pt x="255939" y="2652246"/>
                  </a:lnTo>
                  <a:lnTo>
                    <a:pt x="255895" y="2658501"/>
                  </a:lnTo>
                  <a:lnTo>
                    <a:pt x="255847" y="2664756"/>
                  </a:lnTo>
                  <a:lnTo>
                    <a:pt x="255796" y="2671012"/>
                  </a:lnTo>
                  <a:lnTo>
                    <a:pt x="255744" y="2677267"/>
                  </a:lnTo>
                  <a:lnTo>
                    <a:pt x="255693" y="2683522"/>
                  </a:lnTo>
                  <a:lnTo>
                    <a:pt x="255643" y="2689778"/>
                  </a:lnTo>
                  <a:lnTo>
                    <a:pt x="255596" y="2696033"/>
                  </a:lnTo>
                  <a:lnTo>
                    <a:pt x="255552" y="2702288"/>
                  </a:lnTo>
                  <a:lnTo>
                    <a:pt x="255512" y="2708543"/>
                  </a:lnTo>
                  <a:lnTo>
                    <a:pt x="255476" y="2714799"/>
                  </a:lnTo>
                  <a:lnTo>
                    <a:pt x="255445" y="2721054"/>
                  </a:lnTo>
                  <a:lnTo>
                    <a:pt x="255417" y="2727309"/>
                  </a:lnTo>
                  <a:lnTo>
                    <a:pt x="255393" y="2733565"/>
                  </a:lnTo>
                  <a:lnTo>
                    <a:pt x="255373" y="2739820"/>
                  </a:lnTo>
                  <a:lnTo>
                    <a:pt x="255355" y="2746075"/>
                  </a:lnTo>
                  <a:lnTo>
                    <a:pt x="255339" y="2752331"/>
                  </a:lnTo>
                  <a:lnTo>
                    <a:pt x="255325" y="2758586"/>
                  </a:lnTo>
                  <a:lnTo>
                    <a:pt x="255312" y="2764841"/>
                  </a:lnTo>
                  <a:lnTo>
                    <a:pt x="255299" y="2771096"/>
                  </a:lnTo>
                  <a:lnTo>
                    <a:pt x="255285" y="2777352"/>
                  </a:lnTo>
                  <a:lnTo>
                    <a:pt x="255270" y="2783607"/>
                  </a:lnTo>
                  <a:lnTo>
                    <a:pt x="255253" y="2789862"/>
                  </a:lnTo>
                  <a:lnTo>
                    <a:pt x="255234" y="2796118"/>
                  </a:lnTo>
                  <a:lnTo>
                    <a:pt x="255212" y="2802373"/>
                  </a:lnTo>
                  <a:lnTo>
                    <a:pt x="255188" y="2808628"/>
                  </a:lnTo>
                  <a:lnTo>
                    <a:pt x="255162" y="2814884"/>
                  </a:lnTo>
                  <a:lnTo>
                    <a:pt x="255135" y="2821139"/>
                  </a:lnTo>
                  <a:lnTo>
                    <a:pt x="255107" y="2827394"/>
                  </a:lnTo>
                  <a:lnTo>
                    <a:pt x="255082" y="2833649"/>
                  </a:lnTo>
                  <a:lnTo>
                    <a:pt x="255060" y="2839905"/>
                  </a:lnTo>
                  <a:lnTo>
                    <a:pt x="255043" y="2846160"/>
                  </a:lnTo>
                  <a:lnTo>
                    <a:pt x="255033" y="2852415"/>
                  </a:lnTo>
                  <a:lnTo>
                    <a:pt x="255029" y="2858671"/>
                  </a:lnTo>
                  <a:lnTo>
                    <a:pt x="255033" y="2864926"/>
                  </a:lnTo>
                  <a:lnTo>
                    <a:pt x="255043" y="2871181"/>
                  </a:lnTo>
                  <a:lnTo>
                    <a:pt x="255059" y="2877437"/>
                  </a:lnTo>
                  <a:lnTo>
                    <a:pt x="255079" y="2883692"/>
                  </a:lnTo>
                  <a:lnTo>
                    <a:pt x="255102" y="2889947"/>
                  </a:lnTo>
                  <a:lnTo>
                    <a:pt x="255125" y="2896202"/>
                  </a:lnTo>
                  <a:lnTo>
                    <a:pt x="255148" y="2902458"/>
                  </a:lnTo>
                  <a:lnTo>
                    <a:pt x="255168" y="2908713"/>
                  </a:lnTo>
                  <a:lnTo>
                    <a:pt x="255184" y="2914968"/>
                  </a:lnTo>
                  <a:lnTo>
                    <a:pt x="255196" y="2921224"/>
                  </a:lnTo>
                  <a:lnTo>
                    <a:pt x="255204" y="2927479"/>
                  </a:lnTo>
                  <a:lnTo>
                    <a:pt x="255209" y="2933734"/>
                  </a:lnTo>
                  <a:lnTo>
                    <a:pt x="255211" y="2939990"/>
                  </a:lnTo>
                  <a:lnTo>
                    <a:pt x="255212" y="2946245"/>
                  </a:lnTo>
                  <a:lnTo>
                    <a:pt x="255212" y="2952500"/>
                  </a:lnTo>
                  <a:lnTo>
                    <a:pt x="255212" y="2958755"/>
                  </a:lnTo>
                  <a:lnTo>
                    <a:pt x="255215" y="2965011"/>
                  </a:lnTo>
                  <a:lnTo>
                    <a:pt x="255220" y="2971266"/>
                  </a:lnTo>
                  <a:lnTo>
                    <a:pt x="255228" y="2977521"/>
                  </a:lnTo>
                  <a:lnTo>
                    <a:pt x="255239" y="2983777"/>
                  </a:lnTo>
                  <a:lnTo>
                    <a:pt x="255252" y="2990032"/>
                  </a:lnTo>
                  <a:lnTo>
                    <a:pt x="255265" y="2996287"/>
                  </a:lnTo>
                  <a:lnTo>
                    <a:pt x="255277" y="3002542"/>
                  </a:lnTo>
                  <a:lnTo>
                    <a:pt x="255286" y="3008798"/>
                  </a:lnTo>
                  <a:lnTo>
                    <a:pt x="255289" y="3015053"/>
                  </a:lnTo>
                  <a:lnTo>
                    <a:pt x="255287" y="3021308"/>
                  </a:lnTo>
                  <a:lnTo>
                    <a:pt x="255277" y="3027564"/>
                  </a:lnTo>
                  <a:lnTo>
                    <a:pt x="255259" y="3033819"/>
                  </a:lnTo>
                  <a:lnTo>
                    <a:pt x="255233" y="3040074"/>
                  </a:lnTo>
                  <a:lnTo>
                    <a:pt x="255200" y="3046330"/>
                  </a:lnTo>
                  <a:lnTo>
                    <a:pt x="255161" y="3052585"/>
                  </a:lnTo>
                  <a:lnTo>
                    <a:pt x="255118" y="3058840"/>
                  </a:lnTo>
                  <a:lnTo>
                    <a:pt x="255073" y="3065095"/>
                  </a:lnTo>
                  <a:lnTo>
                    <a:pt x="255029" y="3071351"/>
                  </a:lnTo>
                  <a:lnTo>
                    <a:pt x="254986" y="3077606"/>
                  </a:lnTo>
                  <a:lnTo>
                    <a:pt x="254947" y="3083861"/>
                  </a:lnTo>
                  <a:lnTo>
                    <a:pt x="254912" y="3090117"/>
                  </a:lnTo>
                  <a:lnTo>
                    <a:pt x="254882" y="3096372"/>
                  </a:lnTo>
                  <a:lnTo>
                    <a:pt x="254858" y="3102627"/>
                  </a:lnTo>
                  <a:lnTo>
                    <a:pt x="254840" y="3108883"/>
                  </a:lnTo>
                  <a:lnTo>
                    <a:pt x="254827" y="3115138"/>
                  </a:lnTo>
                  <a:lnTo>
                    <a:pt x="254821" y="3121393"/>
                  </a:lnTo>
                  <a:lnTo>
                    <a:pt x="254819" y="3127648"/>
                  </a:lnTo>
                  <a:lnTo>
                    <a:pt x="254823" y="3133904"/>
                  </a:lnTo>
                  <a:lnTo>
                    <a:pt x="254831" y="3140159"/>
                  </a:lnTo>
                  <a:lnTo>
                    <a:pt x="254842" y="3146414"/>
                  </a:lnTo>
                  <a:lnTo>
                    <a:pt x="254856" y="3152670"/>
                  </a:lnTo>
                  <a:lnTo>
                    <a:pt x="254871" y="3158925"/>
                  </a:lnTo>
                  <a:lnTo>
                    <a:pt x="254887" y="3165180"/>
                  </a:lnTo>
                  <a:lnTo>
                    <a:pt x="254902" y="3171436"/>
                  </a:lnTo>
                  <a:lnTo>
                    <a:pt x="254915" y="3177691"/>
                  </a:lnTo>
                  <a:lnTo>
                    <a:pt x="254926" y="3183946"/>
                  </a:lnTo>
                  <a:lnTo>
                    <a:pt x="254933" y="3190201"/>
                  </a:lnTo>
                  <a:lnTo>
                    <a:pt x="254935" y="3196457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" name="pg29"/>
            <p:cNvSpPr/>
            <p:nvPr/>
          </p:nvSpPr>
          <p:spPr>
            <a:xfrm>
              <a:off x="4816471" y="3963314"/>
              <a:ext cx="517462" cy="2894029"/>
            </a:xfrm>
            <a:custGeom>
              <a:avLst/>
              <a:gdLst/>
              <a:ahLst/>
              <a:cxnLst/>
              <a:rect l="0" t="0" r="0" b="0"/>
              <a:pathLst>
                <a:path w="517462" h="2894029">
                  <a:moveTo>
                    <a:pt x="258404" y="2894029"/>
                  </a:moveTo>
                  <a:lnTo>
                    <a:pt x="258407" y="2888365"/>
                  </a:lnTo>
                  <a:lnTo>
                    <a:pt x="258415" y="2882702"/>
                  </a:lnTo>
                  <a:lnTo>
                    <a:pt x="258428" y="2877038"/>
                  </a:lnTo>
                  <a:lnTo>
                    <a:pt x="258446" y="2871375"/>
                  </a:lnTo>
                  <a:lnTo>
                    <a:pt x="258467" y="2865711"/>
                  </a:lnTo>
                  <a:lnTo>
                    <a:pt x="258490" y="2860048"/>
                  </a:lnTo>
                  <a:lnTo>
                    <a:pt x="258515" y="2854384"/>
                  </a:lnTo>
                  <a:lnTo>
                    <a:pt x="258541" y="2848721"/>
                  </a:lnTo>
                  <a:lnTo>
                    <a:pt x="258567" y="2843058"/>
                  </a:lnTo>
                  <a:lnTo>
                    <a:pt x="258591" y="2837394"/>
                  </a:lnTo>
                  <a:lnTo>
                    <a:pt x="258614" y="2831731"/>
                  </a:lnTo>
                  <a:lnTo>
                    <a:pt x="258635" y="2826067"/>
                  </a:lnTo>
                  <a:lnTo>
                    <a:pt x="258653" y="2820404"/>
                  </a:lnTo>
                  <a:lnTo>
                    <a:pt x="258669" y="2814740"/>
                  </a:lnTo>
                  <a:lnTo>
                    <a:pt x="258683" y="2809077"/>
                  </a:lnTo>
                  <a:lnTo>
                    <a:pt x="258694" y="2803413"/>
                  </a:lnTo>
                  <a:lnTo>
                    <a:pt x="258703" y="2797750"/>
                  </a:lnTo>
                  <a:lnTo>
                    <a:pt x="258710" y="2792086"/>
                  </a:lnTo>
                  <a:lnTo>
                    <a:pt x="258716" y="2786423"/>
                  </a:lnTo>
                  <a:lnTo>
                    <a:pt x="258720" y="2780759"/>
                  </a:lnTo>
                  <a:lnTo>
                    <a:pt x="258723" y="2775096"/>
                  </a:lnTo>
                  <a:lnTo>
                    <a:pt x="258726" y="2769433"/>
                  </a:lnTo>
                  <a:lnTo>
                    <a:pt x="258727" y="2763769"/>
                  </a:lnTo>
                  <a:lnTo>
                    <a:pt x="258728" y="2758106"/>
                  </a:lnTo>
                  <a:lnTo>
                    <a:pt x="258729" y="2752442"/>
                  </a:lnTo>
                  <a:lnTo>
                    <a:pt x="258730" y="2746779"/>
                  </a:lnTo>
                  <a:lnTo>
                    <a:pt x="258730" y="2741115"/>
                  </a:lnTo>
                  <a:lnTo>
                    <a:pt x="258730" y="2735452"/>
                  </a:lnTo>
                  <a:lnTo>
                    <a:pt x="258731" y="2729788"/>
                  </a:lnTo>
                  <a:lnTo>
                    <a:pt x="258731" y="2724125"/>
                  </a:lnTo>
                  <a:lnTo>
                    <a:pt x="258731" y="2718461"/>
                  </a:lnTo>
                  <a:lnTo>
                    <a:pt x="258731" y="2712798"/>
                  </a:lnTo>
                  <a:lnTo>
                    <a:pt x="258731" y="2707134"/>
                  </a:lnTo>
                  <a:lnTo>
                    <a:pt x="258731" y="2701471"/>
                  </a:lnTo>
                  <a:lnTo>
                    <a:pt x="258731" y="2695808"/>
                  </a:lnTo>
                  <a:lnTo>
                    <a:pt x="258731" y="2690144"/>
                  </a:lnTo>
                  <a:lnTo>
                    <a:pt x="258731" y="2684481"/>
                  </a:lnTo>
                  <a:lnTo>
                    <a:pt x="258731" y="2678817"/>
                  </a:lnTo>
                  <a:lnTo>
                    <a:pt x="258731" y="2673154"/>
                  </a:lnTo>
                  <a:lnTo>
                    <a:pt x="258731" y="2667490"/>
                  </a:lnTo>
                  <a:lnTo>
                    <a:pt x="258731" y="2661827"/>
                  </a:lnTo>
                  <a:lnTo>
                    <a:pt x="258731" y="2656163"/>
                  </a:lnTo>
                  <a:lnTo>
                    <a:pt x="258731" y="2650500"/>
                  </a:lnTo>
                  <a:lnTo>
                    <a:pt x="258731" y="2644836"/>
                  </a:lnTo>
                  <a:lnTo>
                    <a:pt x="258730" y="2639173"/>
                  </a:lnTo>
                  <a:lnTo>
                    <a:pt x="258730" y="2633509"/>
                  </a:lnTo>
                  <a:lnTo>
                    <a:pt x="258730" y="2627846"/>
                  </a:lnTo>
                  <a:lnTo>
                    <a:pt x="258729" y="2622183"/>
                  </a:lnTo>
                  <a:lnTo>
                    <a:pt x="258729" y="2616519"/>
                  </a:lnTo>
                  <a:lnTo>
                    <a:pt x="258727" y="2610856"/>
                  </a:lnTo>
                  <a:lnTo>
                    <a:pt x="258726" y="2605192"/>
                  </a:lnTo>
                  <a:lnTo>
                    <a:pt x="258723" y="2599529"/>
                  </a:lnTo>
                  <a:lnTo>
                    <a:pt x="258719" y="2593865"/>
                  </a:lnTo>
                  <a:lnTo>
                    <a:pt x="258714" y="2588202"/>
                  </a:lnTo>
                  <a:lnTo>
                    <a:pt x="258708" y="2582538"/>
                  </a:lnTo>
                  <a:lnTo>
                    <a:pt x="258699" y="2576875"/>
                  </a:lnTo>
                  <a:lnTo>
                    <a:pt x="258687" y="2571211"/>
                  </a:lnTo>
                  <a:lnTo>
                    <a:pt x="258672" y="2565548"/>
                  </a:lnTo>
                  <a:lnTo>
                    <a:pt x="258653" y="2559884"/>
                  </a:lnTo>
                  <a:lnTo>
                    <a:pt x="258629" y="2554221"/>
                  </a:lnTo>
                  <a:lnTo>
                    <a:pt x="258600" y="2548558"/>
                  </a:lnTo>
                  <a:lnTo>
                    <a:pt x="258566" y="2542894"/>
                  </a:lnTo>
                  <a:lnTo>
                    <a:pt x="258525" y="2537231"/>
                  </a:lnTo>
                  <a:lnTo>
                    <a:pt x="258479" y="2531567"/>
                  </a:lnTo>
                  <a:lnTo>
                    <a:pt x="258427" y="2525904"/>
                  </a:lnTo>
                  <a:lnTo>
                    <a:pt x="258369" y="2520240"/>
                  </a:lnTo>
                  <a:lnTo>
                    <a:pt x="258307" y="2514577"/>
                  </a:lnTo>
                  <a:lnTo>
                    <a:pt x="258241" y="2508913"/>
                  </a:lnTo>
                  <a:lnTo>
                    <a:pt x="258173" y="2503250"/>
                  </a:lnTo>
                  <a:lnTo>
                    <a:pt x="258104" y="2497586"/>
                  </a:lnTo>
                  <a:lnTo>
                    <a:pt x="258037" y="2491923"/>
                  </a:lnTo>
                  <a:lnTo>
                    <a:pt x="257973" y="2486259"/>
                  </a:lnTo>
                  <a:lnTo>
                    <a:pt x="257914" y="2480596"/>
                  </a:lnTo>
                  <a:lnTo>
                    <a:pt x="257862" y="2474933"/>
                  </a:lnTo>
                  <a:lnTo>
                    <a:pt x="257817" y="2469269"/>
                  </a:lnTo>
                  <a:lnTo>
                    <a:pt x="257780" y="2463606"/>
                  </a:lnTo>
                  <a:lnTo>
                    <a:pt x="257753" y="2457942"/>
                  </a:lnTo>
                  <a:lnTo>
                    <a:pt x="257736" y="2452279"/>
                  </a:lnTo>
                  <a:lnTo>
                    <a:pt x="257727" y="2446615"/>
                  </a:lnTo>
                  <a:lnTo>
                    <a:pt x="257725" y="2440952"/>
                  </a:lnTo>
                  <a:lnTo>
                    <a:pt x="257728" y="2435288"/>
                  </a:lnTo>
                  <a:lnTo>
                    <a:pt x="257735" y="2429625"/>
                  </a:lnTo>
                  <a:lnTo>
                    <a:pt x="257744" y="2423961"/>
                  </a:lnTo>
                  <a:lnTo>
                    <a:pt x="257753" y="2418298"/>
                  </a:lnTo>
                  <a:lnTo>
                    <a:pt x="257760" y="2412634"/>
                  </a:lnTo>
                  <a:lnTo>
                    <a:pt x="257764" y="2406971"/>
                  </a:lnTo>
                  <a:lnTo>
                    <a:pt x="257764" y="2401308"/>
                  </a:lnTo>
                  <a:lnTo>
                    <a:pt x="257758" y="2395644"/>
                  </a:lnTo>
                  <a:lnTo>
                    <a:pt x="257747" y="2389981"/>
                  </a:lnTo>
                  <a:lnTo>
                    <a:pt x="257732" y="2384317"/>
                  </a:lnTo>
                  <a:lnTo>
                    <a:pt x="257713" y="2378654"/>
                  </a:lnTo>
                  <a:lnTo>
                    <a:pt x="257691" y="2372990"/>
                  </a:lnTo>
                  <a:lnTo>
                    <a:pt x="257668" y="2367327"/>
                  </a:lnTo>
                  <a:lnTo>
                    <a:pt x="257645" y="2361663"/>
                  </a:lnTo>
                  <a:lnTo>
                    <a:pt x="257623" y="2356000"/>
                  </a:lnTo>
                  <a:lnTo>
                    <a:pt x="257603" y="2350336"/>
                  </a:lnTo>
                  <a:lnTo>
                    <a:pt x="257587" y="2344673"/>
                  </a:lnTo>
                  <a:lnTo>
                    <a:pt x="257576" y="2339009"/>
                  </a:lnTo>
                  <a:lnTo>
                    <a:pt x="257570" y="2333346"/>
                  </a:lnTo>
                  <a:lnTo>
                    <a:pt x="257568" y="2327683"/>
                  </a:lnTo>
                  <a:lnTo>
                    <a:pt x="257572" y="2322019"/>
                  </a:lnTo>
                  <a:lnTo>
                    <a:pt x="257582" y="2316356"/>
                  </a:lnTo>
                  <a:lnTo>
                    <a:pt x="257597" y="2310692"/>
                  </a:lnTo>
                  <a:lnTo>
                    <a:pt x="257618" y="2305029"/>
                  </a:lnTo>
                  <a:lnTo>
                    <a:pt x="257644" y="2299365"/>
                  </a:lnTo>
                  <a:lnTo>
                    <a:pt x="257677" y="2293702"/>
                  </a:lnTo>
                  <a:lnTo>
                    <a:pt x="257715" y="2288038"/>
                  </a:lnTo>
                  <a:lnTo>
                    <a:pt x="257760" y="2282375"/>
                  </a:lnTo>
                  <a:lnTo>
                    <a:pt x="257810" y="2276711"/>
                  </a:lnTo>
                  <a:lnTo>
                    <a:pt x="257865" y="2271048"/>
                  </a:lnTo>
                  <a:lnTo>
                    <a:pt x="257924" y="2265384"/>
                  </a:lnTo>
                  <a:lnTo>
                    <a:pt x="257987" y="2259721"/>
                  </a:lnTo>
                  <a:lnTo>
                    <a:pt x="258053" y="2254057"/>
                  </a:lnTo>
                  <a:lnTo>
                    <a:pt x="258121" y="2248394"/>
                  </a:lnTo>
                  <a:lnTo>
                    <a:pt x="258189" y="2242731"/>
                  </a:lnTo>
                  <a:lnTo>
                    <a:pt x="258255" y="2237067"/>
                  </a:lnTo>
                  <a:lnTo>
                    <a:pt x="258319" y="2231404"/>
                  </a:lnTo>
                  <a:lnTo>
                    <a:pt x="258379" y="2225740"/>
                  </a:lnTo>
                  <a:lnTo>
                    <a:pt x="258434" y="2220077"/>
                  </a:lnTo>
                  <a:lnTo>
                    <a:pt x="258484" y="2214413"/>
                  </a:lnTo>
                  <a:lnTo>
                    <a:pt x="258528" y="2208750"/>
                  </a:lnTo>
                  <a:lnTo>
                    <a:pt x="258566" y="2203086"/>
                  </a:lnTo>
                  <a:lnTo>
                    <a:pt x="258598" y="2197423"/>
                  </a:lnTo>
                  <a:lnTo>
                    <a:pt x="258623" y="2191759"/>
                  </a:lnTo>
                  <a:lnTo>
                    <a:pt x="258642" y="2186096"/>
                  </a:lnTo>
                  <a:lnTo>
                    <a:pt x="258655" y="2180432"/>
                  </a:lnTo>
                  <a:lnTo>
                    <a:pt x="258663" y="2174769"/>
                  </a:lnTo>
                  <a:lnTo>
                    <a:pt x="258665" y="2169106"/>
                  </a:lnTo>
                  <a:lnTo>
                    <a:pt x="258663" y="2163442"/>
                  </a:lnTo>
                  <a:lnTo>
                    <a:pt x="258656" y="2157779"/>
                  </a:lnTo>
                  <a:lnTo>
                    <a:pt x="258645" y="2152115"/>
                  </a:lnTo>
                  <a:lnTo>
                    <a:pt x="258631" y="2146452"/>
                  </a:lnTo>
                  <a:lnTo>
                    <a:pt x="258613" y="2140788"/>
                  </a:lnTo>
                  <a:lnTo>
                    <a:pt x="258591" y="2135125"/>
                  </a:lnTo>
                  <a:lnTo>
                    <a:pt x="258567" y="2129461"/>
                  </a:lnTo>
                  <a:lnTo>
                    <a:pt x="258541" y="2123798"/>
                  </a:lnTo>
                  <a:lnTo>
                    <a:pt x="258513" y="2118134"/>
                  </a:lnTo>
                  <a:lnTo>
                    <a:pt x="258486" y="2112471"/>
                  </a:lnTo>
                  <a:lnTo>
                    <a:pt x="258458" y="2106807"/>
                  </a:lnTo>
                  <a:lnTo>
                    <a:pt x="258432" y="2101144"/>
                  </a:lnTo>
                  <a:lnTo>
                    <a:pt x="258407" y="2095481"/>
                  </a:lnTo>
                  <a:lnTo>
                    <a:pt x="258384" y="2089817"/>
                  </a:lnTo>
                  <a:lnTo>
                    <a:pt x="258363" y="2084154"/>
                  </a:lnTo>
                  <a:lnTo>
                    <a:pt x="258346" y="2078490"/>
                  </a:lnTo>
                  <a:lnTo>
                    <a:pt x="258330" y="2072827"/>
                  </a:lnTo>
                  <a:lnTo>
                    <a:pt x="258316" y="2067163"/>
                  </a:lnTo>
                  <a:lnTo>
                    <a:pt x="258302" y="2061500"/>
                  </a:lnTo>
                  <a:lnTo>
                    <a:pt x="258288" y="2055836"/>
                  </a:lnTo>
                  <a:lnTo>
                    <a:pt x="258273" y="2050173"/>
                  </a:lnTo>
                  <a:lnTo>
                    <a:pt x="258254" y="2044509"/>
                  </a:lnTo>
                  <a:lnTo>
                    <a:pt x="258232" y="2038846"/>
                  </a:lnTo>
                  <a:lnTo>
                    <a:pt x="258205" y="2033182"/>
                  </a:lnTo>
                  <a:lnTo>
                    <a:pt x="258170" y="2027519"/>
                  </a:lnTo>
                  <a:lnTo>
                    <a:pt x="258129" y="2021856"/>
                  </a:lnTo>
                  <a:lnTo>
                    <a:pt x="258079" y="2016192"/>
                  </a:lnTo>
                  <a:lnTo>
                    <a:pt x="258022" y="2010529"/>
                  </a:lnTo>
                  <a:lnTo>
                    <a:pt x="257957" y="2004865"/>
                  </a:lnTo>
                  <a:lnTo>
                    <a:pt x="257884" y="1999202"/>
                  </a:lnTo>
                  <a:lnTo>
                    <a:pt x="257804" y="1993538"/>
                  </a:lnTo>
                  <a:lnTo>
                    <a:pt x="257718" y="1987875"/>
                  </a:lnTo>
                  <a:lnTo>
                    <a:pt x="257627" y="1982211"/>
                  </a:lnTo>
                  <a:lnTo>
                    <a:pt x="257532" y="1976548"/>
                  </a:lnTo>
                  <a:lnTo>
                    <a:pt x="257435" y="1970884"/>
                  </a:lnTo>
                  <a:lnTo>
                    <a:pt x="257338" y="1965221"/>
                  </a:lnTo>
                  <a:lnTo>
                    <a:pt x="257243" y="1959557"/>
                  </a:lnTo>
                  <a:lnTo>
                    <a:pt x="257151" y="1953894"/>
                  </a:lnTo>
                  <a:lnTo>
                    <a:pt x="257065" y="1948231"/>
                  </a:lnTo>
                  <a:lnTo>
                    <a:pt x="256986" y="1942567"/>
                  </a:lnTo>
                  <a:lnTo>
                    <a:pt x="256914" y="1936904"/>
                  </a:lnTo>
                  <a:lnTo>
                    <a:pt x="256851" y="1931240"/>
                  </a:lnTo>
                  <a:lnTo>
                    <a:pt x="256796" y="1925577"/>
                  </a:lnTo>
                  <a:lnTo>
                    <a:pt x="256751" y="1919913"/>
                  </a:lnTo>
                  <a:lnTo>
                    <a:pt x="256714" y="1914250"/>
                  </a:lnTo>
                  <a:lnTo>
                    <a:pt x="256682" y="1908586"/>
                  </a:lnTo>
                  <a:lnTo>
                    <a:pt x="256655" y="1902923"/>
                  </a:lnTo>
                  <a:lnTo>
                    <a:pt x="256631" y="1897259"/>
                  </a:lnTo>
                  <a:lnTo>
                    <a:pt x="256608" y="1891596"/>
                  </a:lnTo>
                  <a:lnTo>
                    <a:pt x="256585" y="1885932"/>
                  </a:lnTo>
                  <a:lnTo>
                    <a:pt x="256560" y="1880269"/>
                  </a:lnTo>
                  <a:lnTo>
                    <a:pt x="256532" y="1874606"/>
                  </a:lnTo>
                  <a:lnTo>
                    <a:pt x="256502" y="1868942"/>
                  </a:lnTo>
                  <a:lnTo>
                    <a:pt x="256468" y="1863279"/>
                  </a:lnTo>
                  <a:lnTo>
                    <a:pt x="256431" y="1857615"/>
                  </a:lnTo>
                  <a:lnTo>
                    <a:pt x="256393" y="1851952"/>
                  </a:lnTo>
                  <a:lnTo>
                    <a:pt x="256353" y="1846288"/>
                  </a:lnTo>
                  <a:lnTo>
                    <a:pt x="256312" y="1840625"/>
                  </a:lnTo>
                  <a:lnTo>
                    <a:pt x="256271" y="1834961"/>
                  </a:lnTo>
                  <a:lnTo>
                    <a:pt x="256230" y="1829298"/>
                  </a:lnTo>
                  <a:lnTo>
                    <a:pt x="256189" y="1823634"/>
                  </a:lnTo>
                  <a:lnTo>
                    <a:pt x="256148" y="1817971"/>
                  </a:lnTo>
                  <a:lnTo>
                    <a:pt x="256108" y="1812307"/>
                  </a:lnTo>
                  <a:lnTo>
                    <a:pt x="256067" y="1806644"/>
                  </a:lnTo>
                  <a:lnTo>
                    <a:pt x="256025" y="1800981"/>
                  </a:lnTo>
                  <a:lnTo>
                    <a:pt x="255982" y="1795317"/>
                  </a:lnTo>
                  <a:lnTo>
                    <a:pt x="255939" y="1789654"/>
                  </a:lnTo>
                  <a:lnTo>
                    <a:pt x="255895" y="1783990"/>
                  </a:lnTo>
                  <a:lnTo>
                    <a:pt x="255851" y="1778327"/>
                  </a:lnTo>
                  <a:lnTo>
                    <a:pt x="255807" y="1772663"/>
                  </a:lnTo>
                  <a:lnTo>
                    <a:pt x="255766" y="1767000"/>
                  </a:lnTo>
                  <a:lnTo>
                    <a:pt x="255729" y="1761336"/>
                  </a:lnTo>
                  <a:lnTo>
                    <a:pt x="255696" y="1755673"/>
                  </a:lnTo>
                  <a:lnTo>
                    <a:pt x="255668" y="1750009"/>
                  </a:lnTo>
                  <a:lnTo>
                    <a:pt x="255646" y="1744346"/>
                  </a:lnTo>
                  <a:lnTo>
                    <a:pt x="255630" y="1738682"/>
                  </a:lnTo>
                  <a:lnTo>
                    <a:pt x="255618" y="1733019"/>
                  </a:lnTo>
                  <a:lnTo>
                    <a:pt x="255608" y="1727355"/>
                  </a:lnTo>
                  <a:lnTo>
                    <a:pt x="255599" y="1721692"/>
                  </a:lnTo>
                  <a:lnTo>
                    <a:pt x="255586" y="1716029"/>
                  </a:lnTo>
                  <a:lnTo>
                    <a:pt x="255567" y="1710365"/>
                  </a:lnTo>
                  <a:lnTo>
                    <a:pt x="255535" y="1704702"/>
                  </a:lnTo>
                  <a:lnTo>
                    <a:pt x="255486" y="1699038"/>
                  </a:lnTo>
                  <a:lnTo>
                    <a:pt x="255417" y="1693375"/>
                  </a:lnTo>
                  <a:lnTo>
                    <a:pt x="255323" y="1687711"/>
                  </a:lnTo>
                  <a:lnTo>
                    <a:pt x="255202" y="1682048"/>
                  </a:lnTo>
                  <a:lnTo>
                    <a:pt x="255050" y="1676384"/>
                  </a:lnTo>
                  <a:lnTo>
                    <a:pt x="254866" y="1670721"/>
                  </a:lnTo>
                  <a:lnTo>
                    <a:pt x="254649" y="1665057"/>
                  </a:lnTo>
                  <a:lnTo>
                    <a:pt x="254399" y="1659394"/>
                  </a:lnTo>
                  <a:lnTo>
                    <a:pt x="254114" y="1653730"/>
                  </a:lnTo>
                  <a:lnTo>
                    <a:pt x="253799" y="1648067"/>
                  </a:lnTo>
                  <a:lnTo>
                    <a:pt x="253457" y="1642404"/>
                  </a:lnTo>
                  <a:lnTo>
                    <a:pt x="253093" y="1636740"/>
                  </a:lnTo>
                  <a:lnTo>
                    <a:pt x="252709" y="1631077"/>
                  </a:lnTo>
                  <a:lnTo>
                    <a:pt x="252310" y="1625413"/>
                  </a:lnTo>
                  <a:lnTo>
                    <a:pt x="251899" y="1619750"/>
                  </a:lnTo>
                  <a:lnTo>
                    <a:pt x="251481" y="1614086"/>
                  </a:lnTo>
                  <a:lnTo>
                    <a:pt x="251059" y="1608423"/>
                  </a:lnTo>
                  <a:lnTo>
                    <a:pt x="250638" y="1602759"/>
                  </a:lnTo>
                  <a:lnTo>
                    <a:pt x="250221" y="1597096"/>
                  </a:lnTo>
                  <a:lnTo>
                    <a:pt x="249813" y="1591432"/>
                  </a:lnTo>
                  <a:lnTo>
                    <a:pt x="249417" y="1585769"/>
                  </a:lnTo>
                  <a:lnTo>
                    <a:pt x="249035" y="1580105"/>
                  </a:lnTo>
                  <a:lnTo>
                    <a:pt x="248671" y="1574442"/>
                  </a:lnTo>
                  <a:lnTo>
                    <a:pt x="248326" y="1568779"/>
                  </a:lnTo>
                  <a:lnTo>
                    <a:pt x="248003" y="1563115"/>
                  </a:lnTo>
                  <a:lnTo>
                    <a:pt x="247702" y="1557452"/>
                  </a:lnTo>
                  <a:lnTo>
                    <a:pt x="247427" y="1551788"/>
                  </a:lnTo>
                  <a:lnTo>
                    <a:pt x="247178" y="1546125"/>
                  </a:lnTo>
                  <a:lnTo>
                    <a:pt x="246953" y="1540461"/>
                  </a:lnTo>
                  <a:lnTo>
                    <a:pt x="246752" y="1534798"/>
                  </a:lnTo>
                  <a:lnTo>
                    <a:pt x="246574" y="1529134"/>
                  </a:lnTo>
                  <a:lnTo>
                    <a:pt x="246420" y="1523471"/>
                  </a:lnTo>
                  <a:lnTo>
                    <a:pt x="246287" y="1517807"/>
                  </a:lnTo>
                  <a:lnTo>
                    <a:pt x="246176" y="1512144"/>
                  </a:lnTo>
                  <a:lnTo>
                    <a:pt x="246086" y="1506480"/>
                  </a:lnTo>
                  <a:lnTo>
                    <a:pt x="246016" y="1500817"/>
                  </a:lnTo>
                  <a:lnTo>
                    <a:pt x="245964" y="1495154"/>
                  </a:lnTo>
                  <a:lnTo>
                    <a:pt x="245928" y="1489490"/>
                  </a:lnTo>
                  <a:lnTo>
                    <a:pt x="245900" y="1483827"/>
                  </a:lnTo>
                  <a:lnTo>
                    <a:pt x="245877" y="1478163"/>
                  </a:lnTo>
                  <a:lnTo>
                    <a:pt x="245850" y="1472500"/>
                  </a:lnTo>
                  <a:lnTo>
                    <a:pt x="245812" y="1466836"/>
                  </a:lnTo>
                  <a:lnTo>
                    <a:pt x="245754" y="1461173"/>
                  </a:lnTo>
                  <a:lnTo>
                    <a:pt x="245665" y="1455509"/>
                  </a:lnTo>
                  <a:lnTo>
                    <a:pt x="245536" y="1449846"/>
                  </a:lnTo>
                  <a:lnTo>
                    <a:pt x="245351" y="1444182"/>
                  </a:lnTo>
                  <a:lnTo>
                    <a:pt x="245098" y="1438519"/>
                  </a:lnTo>
                  <a:lnTo>
                    <a:pt x="244772" y="1432855"/>
                  </a:lnTo>
                  <a:lnTo>
                    <a:pt x="244366" y="1427192"/>
                  </a:lnTo>
                  <a:lnTo>
                    <a:pt x="243872" y="1421529"/>
                  </a:lnTo>
                  <a:lnTo>
                    <a:pt x="243288" y="1415865"/>
                  </a:lnTo>
                  <a:lnTo>
                    <a:pt x="242611" y="1410202"/>
                  </a:lnTo>
                  <a:lnTo>
                    <a:pt x="241842" y="1404538"/>
                  </a:lnTo>
                  <a:lnTo>
                    <a:pt x="240982" y="1398875"/>
                  </a:lnTo>
                  <a:lnTo>
                    <a:pt x="240037" y="1393211"/>
                  </a:lnTo>
                  <a:lnTo>
                    <a:pt x="239007" y="1387548"/>
                  </a:lnTo>
                  <a:lnTo>
                    <a:pt x="237913" y="1381884"/>
                  </a:lnTo>
                  <a:lnTo>
                    <a:pt x="236770" y="1376221"/>
                  </a:lnTo>
                  <a:lnTo>
                    <a:pt x="235590" y="1370557"/>
                  </a:lnTo>
                  <a:lnTo>
                    <a:pt x="234390" y="1364894"/>
                  </a:lnTo>
                  <a:lnTo>
                    <a:pt x="233184" y="1359230"/>
                  </a:lnTo>
                  <a:lnTo>
                    <a:pt x="231987" y="1353567"/>
                  </a:lnTo>
                  <a:lnTo>
                    <a:pt x="230813" y="1347904"/>
                  </a:lnTo>
                  <a:lnTo>
                    <a:pt x="229674" y="1342240"/>
                  </a:lnTo>
                  <a:lnTo>
                    <a:pt x="228583" y="1336577"/>
                  </a:lnTo>
                  <a:lnTo>
                    <a:pt x="227543" y="1330913"/>
                  </a:lnTo>
                  <a:lnTo>
                    <a:pt x="226555" y="1325250"/>
                  </a:lnTo>
                  <a:lnTo>
                    <a:pt x="225614" y="1319586"/>
                  </a:lnTo>
                  <a:lnTo>
                    <a:pt x="224714" y="1313923"/>
                  </a:lnTo>
                  <a:lnTo>
                    <a:pt x="223846" y="1308259"/>
                  </a:lnTo>
                  <a:lnTo>
                    <a:pt x="222997" y="1302596"/>
                  </a:lnTo>
                  <a:lnTo>
                    <a:pt x="222153" y="1296932"/>
                  </a:lnTo>
                  <a:lnTo>
                    <a:pt x="221296" y="1291269"/>
                  </a:lnTo>
                  <a:lnTo>
                    <a:pt x="220408" y="1285605"/>
                  </a:lnTo>
                  <a:lnTo>
                    <a:pt x="219463" y="1279942"/>
                  </a:lnTo>
                  <a:lnTo>
                    <a:pt x="218448" y="1274279"/>
                  </a:lnTo>
                  <a:lnTo>
                    <a:pt x="217347" y="1268615"/>
                  </a:lnTo>
                  <a:lnTo>
                    <a:pt x="216146" y="1262952"/>
                  </a:lnTo>
                  <a:lnTo>
                    <a:pt x="214834" y="1257288"/>
                  </a:lnTo>
                  <a:lnTo>
                    <a:pt x="213401" y="1251625"/>
                  </a:lnTo>
                  <a:lnTo>
                    <a:pt x="211841" y="1245961"/>
                  </a:lnTo>
                  <a:lnTo>
                    <a:pt x="210149" y="1240298"/>
                  </a:lnTo>
                  <a:lnTo>
                    <a:pt x="208324" y="1234634"/>
                  </a:lnTo>
                  <a:lnTo>
                    <a:pt x="206347" y="1228971"/>
                  </a:lnTo>
                  <a:lnTo>
                    <a:pt x="204240" y="1223307"/>
                  </a:lnTo>
                  <a:lnTo>
                    <a:pt x="202007" y="1217644"/>
                  </a:lnTo>
                  <a:lnTo>
                    <a:pt x="199653" y="1211980"/>
                  </a:lnTo>
                  <a:lnTo>
                    <a:pt x="197185" y="1206317"/>
                  </a:lnTo>
                  <a:lnTo>
                    <a:pt x="194612" y="1200654"/>
                  </a:lnTo>
                  <a:lnTo>
                    <a:pt x="191943" y="1194990"/>
                  </a:lnTo>
                  <a:lnTo>
                    <a:pt x="189190" y="1189327"/>
                  </a:lnTo>
                  <a:lnTo>
                    <a:pt x="186367" y="1183663"/>
                  </a:lnTo>
                  <a:lnTo>
                    <a:pt x="183489" y="1178000"/>
                  </a:lnTo>
                  <a:lnTo>
                    <a:pt x="180581" y="1172336"/>
                  </a:lnTo>
                  <a:lnTo>
                    <a:pt x="177670" y="1166673"/>
                  </a:lnTo>
                  <a:lnTo>
                    <a:pt x="174782" y="1161009"/>
                  </a:lnTo>
                  <a:lnTo>
                    <a:pt x="171942" y="1155346"/>
                  </a:lnTo>
                  <a:lnTo>
                    <a:pt x="169176" y="1149682"/>
                  </a:lnTo>
                  <a:lnTo>
                    <a:pt x="166508" y="1144019"/>
                  </a:lnTo>
                  <a:lnTo>
                    <a:pt x="163960" y="1138355"/>
                  </a:lnTo>
                  <a:lnTo>
                    <a:pt x="161549" y="1132692"/>
                  </a:lnTo>
                  <a:lnTo>
                    <a:pt x="159292" y="1127028"/>
                  </a:lnTo>
                  <a:lnTo>
                    <a:pt x="157200" y="1121365"/>
                  </a:lnTo>
                  <a:lnTo>
                    <a:pt x="155251" y="1115702"/>
                  </a:lnTo>
                  <a:lnTo>
                    <a:pt x="153432" y="1110038"/>
                  </a:lnTo>
                  <a:lnTo>
                    <a:pt x="151720" y="1104375"/>
                  </a:lnTo>
                  <a:lnTo>
                    <a:pt x="150090" y="1098711"/>
                  </a:lnTo>
                  <a:lnTo>
                    <a:pt x="148511" y="1093048"/>
                  </a:lnTo>
                  <a:lnTo>
                    <a:pt x="146953" y="1087384"/>
                  </a:lnTo>
                  <a:lnTo>
                    <a:pt x="145385" y="1081721"/>
                  </a:lnTo>
                  <a:lnTo>
                    <a:pt x="143778" y="1076057"/>
                  </a:lnTo>
                  <a:lnTo>
                    <a:pt x="142096" y="1070394"/>
                  </a:lnTo>
                  <a:lnTo>
                    <a:pt x="140326" y="1064730"/>
                  </a:lnTo>
                  <a:lnTo>
                    <a:pt x="138459" y="1059067"/>
                  </a:lnTo>
                  <a:lnTo>
                    <a:pt x="136492" y="1053403"/>
                  </a:lnTo>
                  <a:lnTo>
                    <a:pt x="134424" y="1047740"/>
                  </a:lnTo>
                  <a:lnTo>
                    <a:pt x="132264" y="1042077"/>
                  </a:lnTo>
                  <a:lnTo>
                    <a:pt x="130018" y="1036413"/>
                  </a:lnTo>
                  <a:lnTo>
                    <a:pt x="127699" y="1030750"/>
                  </a:lnTo>
                  <a:lnTo>
                    <a:pt x="125318" y="1025086"/>
                  </a:lnTo>
                  <a:lnTo>
                    <a:pt x="122881" y="1019423"/>
                  </a:lnTo>
                  <a:lnTo>
                    <a:pt x="120398" y="1013759"/>
                  </a:lnTo>
                  <a:lnTo>
                    <a:pt x="117874" y="1008096"/>
                  </a:lnTo>
                  <a:lnTo>
                    <a:pt x="115310" y="1002432"/>
                  </a:lnTo>
                  <a:lnTo>
                    <a:pt x="112701" y="996769"/>
                  </a:lnTo>
                  <a:lnTo>
                    <a:pt x="110041" y="991105"/>
                  </a:lnTo>
                  <a:lnTo>
                    <a:pt x="107321" y="985442"/>
                  </a:lnTo>
                  <a:lnTo>
                    <a:pt x="104535" y="979778"/>
                  </a:lnTo>
                  <a:lnTo>
                    <a:pt x="101672" y="974115"/>
                  </a:lnTo>
                  <a:lnTo>
                    <a:pt x="98724" y="968452"/>
                  </a:lnTo>
                  <a:lnTo>
                    <a:pt x="95679" y="962788"/>
                  </a:lnTo>
                  <a:lnTo>
                    <a:pt x="92547" y="957125"/>
                  </a:lnTo>
                  <a:lnTo>
                    <a:pt x="89334" y="951461"/>
                  </a:lnTo>
                  <a:lnTo>
                    <a:pt x="86047" y="945798"/>
                  </a:lnTo>
                  <a:lnTo>
                    <a:pt x="82697" y="940134"/>
                  </a:lnTo>
                  <a:lnTo>
                    <a:pt x="79298" y="934471"/>
                  </a:lnTo>
                  <a:lnTo>
                    <a:pt x="75864" y="928807"/>
                  </a:lnTo>
                  <a:lnTo>
                    <a:pt x="72408" y="923144"/>
                  </a:lnTo>
                  <a:lnTo>
                    <a:pt x="68945" y="917480"/>
                  </a:lnTo>
                  <a:lnTo>
                    <a:pt x="65489" y="911817"/>
                  </a:lnTo>
                  <a:lnTo>
                    <a:pt x="62051" y="906153"/>
                  </a:lnTo>
                  <a:lnTo>
                    <a:pt x="58639" y="900490"/>
                  </a:lnTo>
                  <a:lnTo>
                    <a:pt x="55258" y="894827"/>
                  </a:lnTo>
                  <a:lnTo>
                    <a:pt x="51914" y="889163"/>
                  </a:lnTo>
                  <a:lnTo>
                    <a:pt x="48615" y="883500"/>
                  </a:lnTo>
                  <a:lnTo>
                    <a:pt x="45369" y="877836"/>
                  </a:lnTo>
                  <a:lnTo>
                    <a:pt x="42184" y="872173"/>
                  </a:lnTo>
                  <a:lnTo>
                    <a:pt x="39073" y="866509"/>
                  </a:lnTo>
                  <a:lnTo>
                    <a:pt x="36058" y="860846"/>
                  </a:lnTo>
                  <a:lnTo>
                    <a:pt x="33162" y="855182"/>
                  </a:lnTo>
                  <a:lnTo>
                    <a:pt x="30397" y="849519"/>
                  </a:lnTo>
                  <a:lnTo>
                    <a:pt x="27782" y="843855"/>
                  </a:lnTo>
                  <a:lnTo>
                    <a:pt x="25332" y="838192"/>
                  </a:lnTo>
                  <a:lnTo>
                    <a:pt x="23060" y="832528"/>
                  </a:lnTo>
                  <a:lnTo>
                    <a:pt x="20973" y="826865"/>
                  </a:lnTo>
                  <a:lnTo>
                    <a:pt x="19071" y="821202"/>
                  </a:lnTo>
                  <a:lnTo>
                    <a:pt x="17349" y="815538"/>
                  </a:lnTo>
                  <a:lnTo>
                    <a:pt x="15795" y="809875"/>
                  </a:lnTo>
                  <a:lnTo>
                    <a:pt x="14404" y="804211"/>
                  </a:lnTo>
                  <a:lnTo>
                    <a:pt x="13126" y="798548"/>
                  </a:lnTo>
                  <a:lnTo>
                    <a:pt x="11934" y="792884"/>
                  </a:lnTo>
                  <a:lnTo>
                    <a:pt x="10798" y="787221"/>
                  </a:lnTo>
                  <a:lnTo>
                    <a:pt x="9692" y="781557"/>
                  </a:lnTo>
                  <a:lnTo>
                    <a:pt x="8596" y="775894"/>
                  </a:lnTo>
                  <a:lnTo>
                    <a:pt x="7494" y="770230"/>
                  </a:lnTo>
                  <a:lnTo>
                    <a:pt x="6383" y="764567"/>
                  </a:lnTo>
                  <a:lnTo>
                    <a:pt x="5265" y="758903"/>
                  </a:lnTo>
                  <a:lnTo>
                    <a:pt x="4159" y="753240"/>
                  </a:lnTo>
                  <a:lnTo>
                    <a:pt x="3101" y="747577"/>
                  </a:lnTo>
                  <a:lnTo>
                    <a:pt x="2127" y="741913"/>
                  </a:lnTo>
                  <a:lnTo>
                    <a:pt x="1282" y="736250"/>
                  </a:lnTo>
                  <a:lnTo>
                    <a:pt x="614" y="730586"/>
                  </a:lnTo>
                  <a:lnTo>
                    <a:pt x="172" y="724923"/>
                  </a:lnTo>
                  <a:lnTo>
                    <a:pt x="0" y="719259"/>
                  </a:lnTo>
                  <a:lnTo>
                    <a:pt x="137" y="713596"/>
                  </a:lnTo>
                  <a:lnTo>
                    <a:pt x="616" y="707932"/>
                  </a:lnTo>
                  <a:lnTo>
                    <a:pt x="1471" y="702269"/>
                  </a:lnTo>
                  <a:lnTo>
                    <a:pt x="2728" y="696605"/>
                  </a:lnTo>
                  <a:lnTo>
                    <a:pt x="4341" y="690942"/>
                  </a:lnTo>
                  <a:lnTo>
                    <a:pt x="6285" y="685278"/>
                  </a:lnTo>
                  <a:lnTo>
                    <a:pt x="8526" y="679615"/>
                  </a:lnTo>
                  <a:lnTo>
                    <a:pt x="11022" y="673952"/>
                  </a:lnTo>
                  <a:lnTo>
                    <a:pt x="13725" y="668288"/>
                  </a:lnTo>
                  <a:lnTo>
                    <a:pt x="16583" y="662625"/>
                  </a:lnTo>
                  <a:lnTo>
                    <a:pt x="19547" y="656961"/>
                  </a:lnTo>
                  <a:lnTo>
                    <a:pt x="22568" y="651298"/>
                  </a:lnTo>
                  <a:lnTo>
                    <a:pt x="25597" y="645634"/>
                  </a:lnTo>
                  <a:lnTo>
                    <a:pt x="28592" y="639971"/>
                  </a:lnTo>
                  <a:lnTo>
                    <a:pt x="31527" y="634307"/>
                  </a:lnTo>
                  <a:lnTo>
                    <a:pt x="34380" y="628644"/>
                  </a:lnTo>
                  <a:lnTo>
                    <a:pt x="37139" y="622980"/>
                  </a:lnTo>
                  <a:lnTo>
                    <a:pt x="39794" y="617317"/>
                  </a:lnTo>
                  <a:lnTo>
                    <a:pt x="42343" y="611653"/>
                  </a:lnTo>
                  <a:lnTo>
                    <a:pt x="44788" y="605990"/>
                  </a:lnTo>
                  <a:lnTo>
                    <a:pt x="47133" y="600327"/>
                  </a:lnTo>
                  <a:lnTo>
                    <a:pt x="49381" y="594663"/>
                  </a:lnTo>
                  <a:lnTo>
                    <a:pt x="51552" y="589000"/>
                  </a:lnTo>
                  <a:lnTo>
                    <a:pt x="53667" y="583336"/>
                  </a:lnTo>
                  <a:lnTo>
                    <a:pt x="55749" y="577673"/>
                  </a:lnTo>
                  <a:lnTo>
                    <a:pt x="57821" y="572009"/>
                  </a:lnTo>
                  <a:lnTo>
                    <a:pt x="59912" y="566346"/>
                  </a:lnTo>
                  <a:lnTo>
                    <a:pt x="62050" y="560682"/>
                  </a:lnTo>
                  <a:lnTo>
                    <a:pt x="64265" y="555019"/>
                  </a:lnTo>
                  <a:lnTo>
                    <a:pt x="66589" y="549355"/>
                  </a:lnTo>
                  <a:lnTo>
                    <a:pt x="69053" y="543692"/>
                  </a:lnTo>
                  <a:lnTo>
                    <a:pt x="71700" y="538028"/>
                  </a:lnTo>
                  <a:lnTo>
                    <a:pt x="74533" y="532365"/>
                  </a:lnTo>
                  <a:lnTo>
                    <a:pt x="77564" y="526701"/>
                  </a:lnTo>
                  <a:lnTo>
                    <a:pt x="80796" y="521038"/>
                  </a:lnTo>
                  <a:lnTo>
                    <a:pt x="84229" y="515375"/>
                  </a:lnTo>
                  <a:lnTo>
                    <a:pt x="87853" y="509711"/>
                  </a:lnTo>
                  <a:lnTo>
                    <a:pt x="91654" y="504048"/>
                  </a:lnTo>
                  <a:lnTo>
                    <a:pt x="95611" y="498384"/>
                  </a:lnTo>
                  <a:lnTo>
                    <a:pt x="99702" y="492721"/>
                  </a:lnTo>
                  <a:lnTo>
                    <a:pt x="103908" y="487057"/>
                  </a:lnTo>
                  <a:lnTo>
                    <a:pt x="108187" y="481394"/>
                  </a:lnTo>
                  <a:lnTo>
                    <a:pt x="112508" y="475730"/>
                  </a:lnTo>
                  <a:lnTo>
                    <a:pt x="116846" y="470067"/>
                  </a:lnTo>
                  <a:lnTo>
                    <a:pt x="121177" y="464403"/>
                  </a:lnTo>
                  <a:lnTo>
                    <a:pt x="125480" y="458740"/>
                  </a:lnTo>
                  <a:lnTo>
                    <a:pt x="129739" y="453076"/>
                  </a:lnTo>
                  <a:lnTo>
                    <a:pt x="133939" y="447413"/>
                  </a:lnTo>
                  <a:lnTo>
                    <a:pt x="138071" y="441750"/>
                  </a:lnTo>
                  <a:lnTo>
                    <a:pt x="142125" y="436086"/>
                  </a:lnTo>
                  <a:lnTo>
                    <a:pt x="146096" y="430423"/>
                  </a:lnTo>
                  <a:lnTo>
                    <a:pt x="149994" y="424759"/>
                  </a:lnTo>
                  <a:lnTo>
                    <a:pt x="153825" y="419096"/>
                  </a:lnTo>
                  <a:lnTo>
                    <a:pt x="157593" y="413432"/>
                  </a:lnTo>
                  <a:lnTo>
                    <a:pt x="161309" y="407769"/>
                  </a:lnTo>
                  <a:lnTo>
                    <a:pt x="164980" y="402105"/>
                  </a:lnTo>
                  <a:lnTo>
                    <a:pt x="168613" y="396442"/>
                  </a:lnTo>
                  <a:lnTo>
                    <a:pt x="172214" y="390778"/>
                  </a:lnTo>
                  <a:lnTo>
                    <a:pt x="175786" y="385115"/>
                  </a:lnTo>
                  <a:lnTo>
                    <a:pt x="179326" y="379451"/>
                  </a:lnTo>
                  <a:lnTo>
                    <a:pt x="182833" y="373788"/>
                  </a:lnTo>
                  <a:lnTo>
                    <a:pt x="186299" y="368125"/>
                  </a:lnTo>
                  <a:lnTo>
                    <a:pt x="189713" y="362461"/>
                  </a:lnTo>
                  <a:lnTo>
                    <a:pt x="193062" y="356798"/>
                  </a:lnTo>
                  <a:lnTo>
                    <a:pt x="196332" y="351134"/>
                  </a:lnTo>
                  <a:lnTo>
                    <a:pt x="199510" y="345471"/>
                  </a:lnTo>
                  <a:lnTo>
                    <a:pt x="202579" y="339807"/>
                  </a:lnTo>
                  <a:lnTo>
                    <a:pt x="205529" y="334144"/>
                  </a:lnTo>
                  <a:lnTo>
                    <a:pt x="208335" y="328480"/>
                  </a:lnTo>
                  <a:lnTo>
                    <a:pt x="210998" y="322817"/>
                  </a:lnTo>
                  <a:lnTo>
                    <a:pt x="213519" y="317153"/>
                  </a:lnTo>
                  <a:lnTo>
                    <a:pt x="215900" y="311490"/>
                  </a:lnTo>
                  <a:lnTo>
                    <a:pt x="218146" y="305826"/>
                  </a:lnTo>
                  <a:lnTo>
                    <a:pt x="220263" y="300163"/>
                  </a:lnTo>
                  <a:lnTo>
                    <a:pt x="222260" y="294500"/>
                  </a:lnTo>
                  <a:lnTo>
                    <a:pt x="224147" y="288836"/>
                  </a:lnTo>
                  <a:lnTo>
                    <a:pt x="225935" y="283173"/>
                  </a:lnTo>
                  <a:lnTo>
                    <a:pt x="227632" y="277509"/>
                  </a:lnTo>
                  <a:lnTo>
                    <a:pt x="229247" y="271846"/>
                  </a:lnTo>
                  <a:lnTo>
                    <a:pt x="230794" y="266182"/>
                  </a:lnTo>
                  <a:lnTo>
                    <a:pt x="232281" y="260519"/>
                  </a:lnTo>
                  <a:lnTo>
                    <a:pt x="233711" y="254855"/>
                  </a:lnTo>
                  <a:lnTo>
                    <a:pt x="235087" y="249192"/>
                  </a:lnTo>
                  <a:lnTo>
                    <a:pt x="236411" y="243528"/>
                  </a:lnTo>
                  <a:lnTo>
                    <a:pt x="237680" y="237865"/>
                  </a:lnTo>
                  <a:lnTo>
                    <a:pt x="238894" y="232201"/>
                  </a:lnTo>
                  <a:lnTo>
                    <a:pt x="240050" y="226538"/>
                  </a:lnTo>
                  <a:lnTo>
                    <a:pt x="241138" y="220875"/>
                  </a:lnTo>
                  <a:lnTo>
                    <a:pt x="242165" y="215211"/>
                  </a:lnTo>
                  <a:lnTo>
                    <a:pt x="243128" y="209548"/>
                  </a:lnTo>
                  <a:lnTo>
                    <a:pt x="244030" y="203884"/>
                  </a:lnTo>
                  <a:lnTo>
                    <a:pt x="244870" y="198221"/>
                  </a:lnTo>
                  <a:lnTo>
                    <a:pt x="245651" y="192557"/>
                  </a:lnTo>
                  <a:lnTo>
                    <a:pt x="246376" y="186894"/>
                  </a:lnTo>
                  <a:lnTo>
                    <a:pt x="247049" y="181230"/>
                  </a:lnTo>
                  <a:lnTo>
                    <a:pt x="247672" y="175567"/>
                  </a:lnTo>
                  <a:lnTo>
                    <a:pt x="248247" y="169903"/>
                  </a:lnTo>
                  <a:lnTo>
                    <a:pt x="248780" y="164240"/>
                  </a:lnTo>
                  <a:lnTo>
                    <a:pt x="249277" y="158576"/>
                  </a:lnTo>
                  <a:lnTo>
                    <a:pt x="249741" y="152913"/>
                  </a:lnTo>
                  <a:lnTo>
                    <a:pt x="250176" y="147250"/>
                  </a:lnTo>
                  <a:lnTo>
                    <a:pt x="250586" y="141586"/>
                  </a:lnTo>
                  <a:lnTo>
                    <a:pt x="250973" y="135923"/>
                  </a:lnTo>
                  <a:lnTo>
                    <a:pt x="251341" y="130259"/>
                  </a:lnTo>
                  <a:lnTo>
                    <a:pt x="251693" y="124596"/>
                  </a:lnTo>
                  <a:lnTo>
                    <a:pt x="252033" y="118932"/>
                  </a:lnTo>
                  <a:lnTo>
                    <a:pt x="252363" y="113269"/>
                  </a:lnTo>
                  <a:lnTo>
                    <a:pt x="252687" y="107605"/>
                  </a:lnTo>
                  <a:lnTo>
                    <a:pt x="253008" y="101942"/>
                  </a:lnTo>
                  <a:lnTo>
                    <a:pt x="253326" y="96278"/>
                  </a:lnTo>
                  <a:lnTo>
                    <a:pt x="253642" y="90615"/>
                  </a:lnTo>
                  <a:lnTo>
                    <a:pt x="253956" y="84951"/>
                  </a:lnTo>
                  <a:lnTo>
                    <a:pt x="254267" y="79288"/>
                  </a:lnTo>
                  <a:lnTo>
                    <a:pt x="254575" y="73625"/>
                  </a:lnTo>
                  <a:lnTo>
                    <a:pt x="254877" y="67961"/>
                  </a:lnTo>
                  <a:lnTo>
                    <a:pt x="255171" y="62298"/>
                  </a:lnTo>
                  <a:lnTo>
                    <a:pt x="255454" y="56634"/>
                  </a:lnTo>
                  <a:lnTo>
                    <a:pt x="255725" y="50971"/>
                  </a:lnTo>
                  <a:lnTo>
                    <a:pt x="255984" y="45307"/>
                  </a:lnTo>
                  <a:lnTo>
                    <a:pt x="256228" y="39644"/>
                  </a:lnTo>
                  <a:lnTo>
                    <a:pt x="256458" y="33980"/>
                  </a:lnTo>
                  <a:lnTo>
                    <a:pt x="256673" y="28317"/>
                  </a:lnTo>
                  <a:lnTo>
                    <a:pt x="256873" y="22653"/>
                  </a:lnTo>
                  <a:lnTo>
                    <a:pt x="257060" y="16990"/>
                  </a:lnTo>
                  <a:lnTo>
                    <a:pt x="257233" y="11326"/>
                  </a:lnTo>
                  <a:lnTo>
                    <a:pt x="257393" y="5663"/>
                  </a:lnTo>
                  <a:lnTo>
                    <a:pt x="257542" y="0"/>
                  </a:lnTo>
                  <a:lnTo>
                    <a:pt x="259919" y="0"/>
                  </a:lnTo>
                  <a:lnTo>
                    <a:pt x="260068" y="5663"/>
                  </a:lnTo>
                  <a:lnTo>
                    <a:pt x="260228" y="11326"/>
                  </a:lnTo>
                  <a:lnTo>
                    <a:pt x="260402" y="16990"/>
                  </a:lnTo>
                  <a:lnTo>
                    <a:pt x="260588" y="22653"/>
                  </a:lnTo>
                  <a:lnTo>
                    <a:pt x="260789" y="28317"/>
                  </a:lnTo>
                  <a:lnTo>
                    <a:pt x="261004" y="33980"/>
                  </a:lnTo>
                  <a:lnTo>
                    <a:pt x="261234" y="39644"/>
                  </a:lnTo>
                  <a:lnTo>
                    <a:pt x="261478" y="45307"/>
                  </a:lnTo>
                  <a:lnTo>
                    <a:pt x="261736" y="50971"/>
                  </a:lnTo>
                  <a:lnTo>
                    <a:pt x="262008" y="56634"/>
                  </a:lnTo>
                  <a:lnTo>
                    <a:pt x="262291" y="62298"/>
                  </a:lnTo>
                  <a:lnTo>
                    <a:pt x="262584" y="67961"/>
                  </a:lnTo>
                  <a:lnTo>
                    <a:pt x="262887" y="73625"/>
                  </a:lnTo>
                  <a:lnTo>
                    <a:pt x="263194" y="79288"/>
                  </a:lnTo>
                  <a:lnTo>
                    <a:pt x="263506" y="84951"/>
                  </a:lnTo>
                  <a:lnTo>
                    <a:pt x="263820" y="90615"/>
                  </a:lnTo>
                  <a:lnTo>
                    <a:pt x="264136" y="96278"/>
                  </a:lnTo>
                  <a:lnTo>
                    <a:pt x="264454" y="101942"/>
                  </a:lnTo>
                  <a:lnTo>
                    <a:pt x="264774" y="107605"/>
                  </a:lnTo>
                  <a:lnTo>
                    <a:pt x="265099" y="113269"/>
                  </a:lnTo>
                  <a:lnTo>
                    <a:pt x="265429" y="118932"/>
                  </a:lnTo>
                  <a:lnTo>
                    <a:pt x="265768" y="124596"/>
                  </a:lnTo>
                  <a:lnTo>
                    <a:pt x="266121" y="130259"/>
                  </a:lnTo>
                  <a:lnTo>
                    <a:pt x="266489" y="135923"/>
                  </a:lnTo>
                  <a:lnTo>
                    <a:pt x="266876" y="141586"/>
                  </a:lnTo>
                  <a:lnTo>
                    <a:pt x="267285" y="147250"/>
                  </a:lnTo>
                  <a:lnTo>
                    <a:pt x="267721" y="152913"/>
                  </a:lnTo>
                  <a:lnTo>
                    <a:pt x="268185" y="158576"/>
                  </a:lnTo>
                  <a:lnTo>
                    <a:pt x="268681" y="164240"/>
                  </a:lnTo>
                  <a:lnTo>
                    <a:pt x="269214" y="169903"/>
                  </a:lnTo>
                  <a:lnTo>
                    <a:pt x="269790" y="175567"/>
                  </a:lnTo>
                  <a:lnTo>
                    <a:pt x="270413" y="181230"/>
                  </a:lnTo>
                  <a:lnTo>
                    <a:pt x="271086" y="186894"/>
                  </a:lnTo>
                  <a:lnTo>
                    <a:pt x="271811" y="192557"/>
                  </a:lnTo>
                  <a:lnTo>
                    <a:pt x="272592" y="198221"/>
                  </a:lnTo>
                  <a:lnTo>
                    <a:pt x="273432" y="203884"/>
                  </a:lnTo>
                  <a:lnTo>
                    <a:pt x="274333" y="209548"/>
                  </a:lnTo>
                  <a:lnTo>
                    <a:pt x="275297" y="215211"/>
                  </a:lnTo>
                  <a:lnTo>
                    <a:pt x="276323" y="220875"/>
                  </a:lnTo>
                  <a:lnTo>
                    <a:pt x="277412" y="226538"/>
                  </a:lnTo>
                  <a:lnTo>
                    <a:pt x="278568" y="232201"/>
                  </a:lnTo>
                  <a:lnTo>
                    <a:pt x="279782" y="237865"/>
                  </a:lnTo>
                  <a:lnTo>
                    <a:pt x="281051" y="243528"/>
                  </a:lnTo>
                  <a:lnTo>
                    <a:pt x="282374" y="249192"/>
                  </a:lnTo>
                  <a:lnTo>
                    <a:pt x="283751" y="254855"/>
                  </a:lnTo>
                  <a:lnTo>
                    <a:pt x="285181" y="260519"/>
                  </a:lnTo>
                  <a:lnTo>
                    <a:pt x="286668" y="266182"/>
                  </a:lnTo>
                  <a:lnTo>
                    <a:pt x="288215" y="271846"/>
                  </a:lnTo>
                  <a:lnTo>
                    <a:pt x="289829" y="277509"/>
                  </a:lnTo>
                  <a:lnTo>
                    <a:pt x="291526" y="283173"/>
                  </a:lnTo>
                  <a:lnTo>
                    <a:pt x="293315" y="288836"/>
                  </a:lnTo>
                  <a:lnTo>
                    <a:pt x="295202" y="294500"/>
                  </a:lnTo>
                  <a:lnTo>
                    <a:pt x="297199" y="300163"/>
                  </a:lnTo>
                  <a:lnTo>
                    <a:pt x="299316" y="305826"/>
                  </a:lnTo>
                  <a:lnTo>
                    <a:pt x="301562" y="311490"/>
                  </a:lnTo>
                  <a:lnTo>
                    <a:pt x="303943" y="317153"/>
                  </a:lnTo>
                  <a:lnTo>
                    <a:pt x="306464" y="322817"/>
                  </a:lnTo>
                  <a:lnTo>
                    <a:pt x="309126" y="328480"/>
                  </a:lnTo>
                  <a:lnTo>
                    <a:pt x="311933" y="334144"/>
                  </a:lnTo>
                  <a:lnTo>
                    <a:pt x="314882" y="339807"/>
                  </a:lnTo>
                  <a:lnTo>
                    <a:pt x="317952" y="345471"/>
                  </a:lnTo>
                  <a:lnTo>
                    <a:pt x="321129" y="351134"/>
                  </a:lnTo>
                  <a:lnTo>
                    <a:pt x="324400" y="356798"/>
                  </a:lnTo>
                  <a:lnTo>
                    <a:pt x="327749" y="362461"/>
                  </a:lnTo>
                  <a:lnTo>
                    <a:pt x="331163" y="368125"/>
                  </a:lnTo>
                  <a:lnTo>
                    <a:pt x="334629" y="373788"/>
                  </a:lnTo>
                  <a:lnTo>
                    <a:pt x="338136" y="379451"/>
                  </a:lnTo>
                  <a:lnTo>
                    <a:pt x="341676" y="385115"/>
                  </a:lnTo>
                  <a:lnTo>
                    <a:pt x="345248" y="390778"/>
                  </a:lnTo>
                  <a:lnTo>
                    <a:pt x="348849" y="396442"/>
                  </a:lnTo>
                  <a:lnTo>
                    <a:pt x="352482" y="402105"/>
                  </a:lnTo>
                  <a:lnTo>
                    <a:pt x="356153" y="407769"/>
                  </a:lnTo>
                  <a:lnTo>
                    <a:pt x="359868" y="413432"/>
                  </a:lnTo>
                  <a:lnTo>
                    <a:pt x="363637" y="419096"/>
                  </a:lnTo>
                  <a:lnTo>
                    <a:pt x="367467" y="424759"/>
                  </a:lnTo>
                  <a:lnTo>
                    <a:pt x="371365" y="430423"/>
                  </a:lnTo>
                  <a:lnTo>
                    <a:pt x="375337" y="436086"/>
                  </a:lnTo>
                  <a:lnTo>
                    <a:pt x="379390" y="441750"/>
                  </a:lnTo>
                  <a:lnTo>
                    <a:pt x="383522" y="447413"/>
                  </a:lnTo>
                  <a:lnTo>
                    <a:pt x="387723" y="453076"/>
                  </a:lnTo>
                  <a:lnTo>
                    <a:pt x="391981" y="458740"/>
                  </a:lnTo>
                  <a:lnTo>
                    <a:pt x="396285" y="464403"/>
                  </a:lnTo>
                  <a:lnTo>
                    <a:pt x="400616" y="470067"/>
                  </a:lnTo>
                  <a:lnTo>
                    <a:pt x="404954" y="475730"/>
                  </a:lnTo>
                  <a:lnTo>
                    <a:pt x="409275" y="481394"/>
                  </a:lnTo>
                  <a:lnTo>
                    <a:pt x="413554" y="487057"/>
                  </a:lnTo>
                  <a:lnTo>
                    <a:pt x="417759" y="492721"/>
                  </a:lnTo>
                  <a:lnTo>
                    <a:pt x="421850" y="498384"/>
                  </a:lnTo>
                  <a:lnTo>
                    <a:pt x="425808" y="504048"/>
                  </a:lnTo>
                  <a:lnTo>
                    <a:pt x="429609" y="509711"/>
                  </a:lnTo>
                  <a:lnTo>
                    <a:pt x="433233" y="515375"/>
                  </a:lnTo>
                  <a:lnTo>
                    <a:pt x="436665" y="521038"/>
                  </a:lnTo>
                  <a:lnTo>
                    <a:pt x="439898" y="526701"/>
                  </a:lnTo>
                  <a:lnTo>
                    <a:pt x="442928" y="532365"/>
                  </a:lnTo>
                  <a:lnTo>
                    <a:pt x="445762" y="538028"/>
                  </a:lnTo>
                  <a:lnTo>
                    <a:pt x="448409" y="543692"/>
                  </a:lnTo>
                  <a:lnTo>
                    <a:pt x="450873" y="549355"/>
                  </a:lnTo>
                  <a:lnTo>
                    <a:pt x="453196" y="555019"/>
                  </a:lnTo>
                  <a:lnTo>
                    <a:pt x="455412" y="560682"/>
                  </a:lnTo>
                  <a:lnTo>
                    <a:pt x="457550" y="566346"/>
                  </a:lnTo>
                  <a:lnTo>
                    <a:pt x="459641" y="572009"/>
                  </a:lnTo>
                  <a:lnTo>
                    <a:pt x="461713" y="577673"/>
                  </a:lnTo>
                  <a:lnTo>
                    <a:pt x="463795" y="583336"/>
                  </a:lnTo>
                  <a:lnTo>
                    <a:pt x="465910" y="589000"/>
                  </a:lnTo>
                  <a:lnTo>
                    <a:pt x="468080" y="594663"/>
                  </a:lnTo>
                  <a:lnTo>
                    <a:pt x="470329" y="600327"/>
                  </a:lnTo>
                  <a:lnTo>
                    <a:pt x="472674" y="605990"/>
                  </a:lnTo>
                  <a:lnTo>
                    <a:pt x="475118" y="611653"/>
                  </a:lnTo>
                  <a:lnTo>
                    <a:pt x="477668" y="617317"/>
                  </a:lnTo>
                  <a:lnTo>
                    <a:pt x="480323" y="622980"/>
                  </a:lnTo>
                  <a:lnTo>
                    <a:pt x="483082" y="628644"/>
                  </a:lnTo>
                  <a:lnTo>
                    <a:pt x="485935" y="634307"/>
                  </a:lnTo>
                  <a:lnTo>
                    <a:pt x="488869" y="639971"/>
                  </a:lnTo>
                  <a:lnTo>
                    <a:pt x="491865" y="645634"/>
                  </a:lnTo>
                  <a:lnTo>
                    <a:pt x="494894" y="651298"/>
                  </a:lnTo>
                  <a:lnTo>
                    <a:pt x="497915" y="656961"/>
                  </a:lnTo>
                  <a:lnTo>
                    <a:pt x="500878" y="662625"/>
                  </a:lnTo>
                  <a:lnTo>
                    <a:pt x="503737" y="668288"/>
                  </a:lnTo>
                  <a:lnTo>
                    <a:pt x="506440" y="673952"/>
                  </a:lnTo>
                  <a:lnTo>
                    <a:pt x="508935" y="679615"/>
                  </a:lnTo>
                  <a:lnTo>
                    <a:pt x="511177" y="685278"/>
                  </a:lnTo>
                  <a:lnTo>
                    <a:pt x="513121" y="690942"/>
                  </a:lnTo>
                  <a:lnTo>
                    <a:pt x="514734" y="696605"/>
                  </a:lnTo>
                  <a:lnTo>
                    <a:pt x="515991" y="702269"/>
                  </a:lnTo>
                  <a:lnTo>
                    <a:pt x="516846" y="707932"/>
                  </a:lnTo>
                  <a:lnTo>
                    <a:pt x="517324" y="713596"/>
                  </a:lnTo>
                  <a:lnTo>
                    <a:pt x="517462" y="719259"/>
                  </a:lnTo>
                  <a:lnTo>
                    <a:pt x="517290" y="724923"/>
                  </a:lnTo>
                  <a:lnTo>
                    <a:pt x="516848" y="730586"/>
                  </a:lnTo>
                  <a:lnTo>
                    <a:pt x="516180" y="736250"/>
                  </a:lnTo>
                  <a:lnTo>
                    <a:pt x="515335" y="741913"/>
                  </a:lnTo>
                  <a:lnTo>
                    <a:pt x="514361" y="747577"/>
                  </a:lnTo>
                  <a:lnTo>
                    <a:pt x="513302" y="753240"/>
                  </a:lnTo>
                  <a:lnTo>
                    <a:pt x="512197" y="758903"/>
                  </a:lnTo>
                  <a:lnTo>
                    <a:pt x="511079" y="764567"/>
                  </a:lnTo>
                  <a:lnTo>
                    <a:pt x="509967" y="770230"/>
                  </a:lnTo>
                  <a:lnTo>
                    <a:pt x="508866" y="775894"/>
                  </a:lnTo>
                  <a:lnTo>
                    <a:pt x="507769" y="781557"/>
                  </a:lnTo>
                  <a:lnTo>
                    <a:pt x="506664" y="787221"/>
                  </a:lnTo>
                  <a:lnTo>
                    <a:pt x="505528" y="792884"/>
                  </a:lnTo>
                  <a:lnTo>
                    <a:pt x="504335" y="798548"/>
                  </a:lnTo>
                  <a:lnTo>
                    <a:pt x="503058" y="804211"/>
                  </a:lnTo>
                  <a:lnTo>
                    <a:pt x="501666" y="809875"/>
                  </a:lnTo>
                  <a:lnTo>
                    <a:pt x="500112" y="815538"/>
                  </a:lnTo>
                  <a:lnTo>
                    <a:pt x="498391" y="821202"/>
                  </a:lnTo>
                  <a:lnTo>
                    <a:pt x="496489" y="826865"/>
                  </a:lnTo>
                  <a:lnTo>
                    <a:pt x="494401" y="832528"/>
                  </a:lnTo>
                  <a:lnTo>
                    <a:pt x="492129" y="838192"/>
                  </a:lnTo>
                  <a:lnTo>
                    <a:pt x="489679" y="843855"/>
                  </a:lnTo>
                  <a:lnTo>
                    <a:pt x="487064" y="849519"/>
                  </a:lnTo>
                  <a:lnTo>
                    <a:pt x="484300" y="855182"/>
                  </a:lnTo>
                  <a:lnTo>
                    <a:pt x="481404" y="860846"/>
                  </a:lnTo>
                  <a:lnTo>
                    <a:pt x="478389" y="866509"/>
                  </a:lnTo>
                  <a:lnTo>
                    <a:pt x="475278" y="872173"/>
                  </a:lnTo>
                  <a:lnTo>
                    <a:pt x="472093" y="877836"/>
                  </a:lnTo>
                  <a:lnTo>
                    <a:pt x="468846" y="883500"/>
                  </a:lnTo>
                  <a:lnTo>
                    <a:pt x="465547" y="889163"/>
                  </a:lnTo>
                  <a:lnTo>
                    <a:pt x="462204" y="894827"/>
                  </a:lnTo>
                  <a:lnTo>
                    <a:pt x="458823" y="900490"/>
                  </a:lnTo>
                  <a:lnTo>
                    <a:pt x="455410" y="906153"/>
                  </a:lnTo>
                  <a:lnTo>
                    <a:pt x="451972" y="911817"/>
                  </a:lnTo>
                  <a:lnTo>
                    <a:pt x="448516" y="917480"/>
                  </a:lnTo>
                  <a:lnTo>
                    <a:pt x="445053" y="923144"/>
                  </a:lnTo>
                  <a:lnTo>
                    <a:pt x="441598" y="928807"/>
                  </a:lnTo>
                  <a:lnTo>
                    <a:pt x="438164" y="934471"/>
                  </a:lnTo>
                  <a:lnTo>
                    <a:pt x="434764" y="940134"/>
                  </a:lnTo>
                  <a:lnTo>
                    <a:pt x="431415" y="945798"/>
                  </a:lnTo>
                  <a:lnTo>
                    <a:pt x="428128" y="951461"/>
                  </a:lnTo>
                  <a:lnTo>
                    <a:pt x="424915" y="957125"/>
                  </a:lnTo>
                  <a:lnTo>
                    <a:pt x="421783" y="962788"/>
                  </a:lnTo>
                  <a:lnTo>
                    <a:pt x="418738" y="968452"/>
                  </a:lnTo>
                  <a:lnTo>
                    <a:pt x="415790" y="974115"/>
                  </a:lnTo>
                  <a:lnTo>
                    <a:pt x="412927" y="979778"/>
                  </a:lnTo>
                  <a:lnTo>
                    <a:pt x="410140" y="985442"/>
                  </a:lnTo>
                  <a:lnTo>
                    <a:pt x="407421" y="991105"/>
                  </a:lnTo>
                  <a:lnTo>
                    <a:pt x="404761" y="996769"/>
                  </a:lnTo>
                  <a:lnTo>
                    <a:pt x="402152" y="1002432"/>
                  </a:lnTo>
                  <a:lnTo>
                    <a:pt x="399588" y="1008096"/>
                  </a:lnTo>
                  <a:lnTo>
                    <a:pt x="397064" y="1013759"/>
                  </a:lnTo>
                  <a:lnTo>
                    <a:pt x="394581" y="1019423"/>
                  </a:lnTo>
                  <a:lnTo>
                    <a:pt x="392144" y="1025086"/>
                  </a:lnTo>
                  <a:lnTo>
                    <a:pt x="389762" y="1030750"/>
                  </a:lnTo>
                  <a:lnTo>
                    <a:pt x="387443" y="1036413"/>
                  </a:lnTo>
                  <a:lnTo>
                    <a:pt x="385198" y="1042077"/>
                  </a:lnTo>
                  <a:lnTo>
                    <a:pt x="383037" y="1047740"/>
                  </a:lnTo>
                  <a:lnTo>
                    <a:pt x="380970" y="1053403"/>
                  </a:lnTo>
                  <a:lnTo>
                    <a:pt x="379002" y="1059067"/>
                  </a:lnTo>
                  <a:lnTo>
                    <a:pt x="377136" y="1064730"/>
                  </a:lnTo>
                  <a:lnTo>
                    <a:pt x="375366" y="1070394"/>
                  </a:lnTo>
                  <a:lnTo>
                    <a:pt x="373684" y="1076057"/>
                  </a:lnTo>
                  <a:lnTo>
                    <a:pt x="372077" y="1081721"/>
                  </a:lnTo>
                  <a:lnTo>
                    <a:pt x="370508" y="1087384"/>
                  </a:lnTo>
                  <a:lnTo>
                    <a:pt x="368951" y="1093048"/>
                  </a:lnTo>
                  <a:lnTo>
                    <a:pt x="367372" y="1098711"/>
                  </a:lnTo>
                  <a:lnTo>
                    <a:pt x="365742" y="1104375"/>
                  </a:lnTo>
                  <a:lnTo>
                    <a:pt x="364030" y="1110038"/>
                  </a:lnTo>
                  <a:lnTo>
                    <a:pt x="362210" y="1115702"/>
                  </a:lnTo>
                  <a:lnTo>
                    <a:pt x="360262" y="1121365"/>
                  </a:lnTo>
                  <a:lnTo>
                    <a:pt x="358170" y="1127028"/>
                  </a:lnTo>
                  <a:lnTo>
                    <a:pt x="355912" y="1132692"/>
                  </a:lnTo>
                  <a:lnTo>
                    <a:pt x="353501" y="1138355"/>
                  </a:lnTo>
                  <a:lnTo>
                    <a:pt x="350953" y="1144019"/>
                  </a:lnTo>
                  <a:lnTo>
                    <a:pt x="348286" y="1149682"/>
                  </a:lnTo>
                  <a:lnTo>
                    <a:pt x="345520" y="1155346"/>
                  </a:lnTo>
                  <a:lnTo>
                    <a:pt x="342680" y="1161009"/>
                  </a:lnTo>
                  <a:lnTo>
                    <a:pt x="339791" y="1166673"/>
                  </a:lnTo>
                  <a:lnTo>
                    <a:pt x="336881" y="1172336"/>
                  </a:lnTo>
                  <a:lnTo>
                    <a:pt x="333973" y="1178000"/>
                  </a:lnTo>
                  <a:lnTo>
                    <a:pt x="331095" y="1183663"/>
                  </a:lnTo>
                  <a:lnTo>
                    <a:pt x="328272" y="1189327"/>
                  </a:lnTo>
                  <a:lnTo>
                    <a:pt x="325519" y="1194990"/>
                  </a:lnTo>
                  <a:lnTo>
                    <a:pt x="322849" y="1200654"/>
                  </a:lnTo>
                  <a:lnTo>
                    <a:pt x="320276" y="1206317"/>
                  </a:lnTo>
                  <a:lnTo>
                    <a:pt x="317809" y="1211980"/>
                  </a:lnTo>
                  <a:lnTo>
                    <a:pt x="315455" y="1217644"/>
                  </a:lnTo>
                  <a:lnTo>
                    <a:pt x="313222" y="1223307"/>
                  </a:lnTo>
                  <a:lnTo>
                    <a:pt x="311115" y="1228971"/>
                  </a:lnTo>
                  <a:lnTo>
                    <a:pt x="309138" y="1234634"/>
                  </a:lnTo>
                  <a:lnTo>
                    <a:pt x="307312" y="1240298"/>
                  </a:lnTo>
                  <a:lnTo>
                    <a:pt x="305620" y="1245961"/>
                  </a:lnTo>
                  <a:lnTo>
                    <a:pt x="304060" y="1251625"/>
                  </a:lnTo>
                  <a:lnTo>
                    <a:pt x="302627" y="1257288"/>
                  </a:lnTo>
                  <a:lnTo>
                    <a:pt x="301315" y="1262952"/>
                  </a:lnTo>
                  <a:lnTo>
                    <a:pt x="300115" y="1268615"/>
                  </a:lnTo>
                  <a:lnTo>
                    <a:pt x="299014" y="1274279"/>
                  </a:lnTo>
                  <a:lnTo>
                    <a:pt x="297999" y="1279942"/>
                  </a:lnTo>
                  <a:lnTo>
                    <a:pt x="297054" y="1285605"/>
                  </a:lnTo>
                  <a:lnTo>
                    <a:pt x="296165" y="1291269"/>
                  </a:lnTo>
                  <a:lnTo>
                    <a:pt x="295309" y="1296932"/>
                  </a:lnTo>
                  <a:lnTo>
                    <a:pt x="294464" y="1302596"/>
                  </a:lnTo>
                  <a:lnTo>
                    <a:pt x="293615" y="1308259"/>
                  </a:lnTo>
                  <a:lnTo>
                    <a:pt x="292748" y="1313923"/>
                  </a:lnTo>
                  <a:lnTo>
                    <a:pt x="291848" y="1319586"/>
                  </a:lnTo>
                  <a:lnTo>
                    <a:pt x="290907" y="1325250"/>
                  </a:lnTo>
                  <a:lnTo>
                    <a:pt x="289918" y="1330913"/>
                  </a:lnTo>
                  <a:lnTo>
                    <a:pt x="288879" y="1336577"/>
                  </a:lnTo>
                  <a:lnTo>
                    <a:pt x="287788" y="1342240"/>
                  </a:lnTo>
                  <a:lnTo>
                    <a:pt x="286648" y="1347904"/>
                  </a:lnTo>
                  <a:lnTo>
                    <a:pt x="285474" y="1353567"/>
                  </a:lnTo>
                  <a:lnTo>
                    <a:pt x="284278" y="1359230"/>
                  </a:lnTo>
                  <a:lnTo>
                    <a:pt x="283072" y="1364894"/>
                  </a:lnTo>
                  <a:lnTo>
                    <a:pt x="281871" y="1370557"/>
                  </a:lnTo>
                  <a:lnTo>
                    <a:pt x="280692" y="1376221"/>
                  </a:lnTo>
                  <a:lnTo>
                    <a:pt x="279548" y="1381884"/>
                  </a:lnTo>
                  <a:lnTo>
                    <a:pt x="278455" y="1387548"/>
                  </a:lnTo>
                  <a:lnTo>
                    <a:pt x="277425" y="1393211"/>
                  </a:lnTo>
                  <a:lnTo>
                    <a:pt x="276479" y="1398875"/>
                  </a:lnTo>
                  <a:lnTo>
                    <a:pt x="275620" y="1404538"/>
                  </a:lnTo>
                  <a:lnTo>
                    <a:pt x="274850" y="1410202"/>
                  </a:lnTo>
                  <a:lnTo>
                    <a:pt x="274173" y="1415865"/>
                  </a:lnTo>
                  <a:lnTo>
                    <a:pt x="273589" y="1421529"/>
                  </a:lnTo>
                  <a:lnTo>
                    <a:pt x="273096" y="1427192"/>
                  </a:lnTo>
                  <a:lnTo>
                    <a:pt x="272689" y="1432855"/>
                  </a:lnTo>
                  <a:lnTo>
                    <a:pt x="272363" y="1438519"/>
                  </a:lnTo>
                  <a:lnTo>
                    <a:pt x="272111" y="1444182"/>
                  </a:lnTo>
                  <a:lnTo>
                    <a:pt x="271926" y="1449846"/>
                  </a:lnTo>
                  <a:lnTo>
                    <a:pt x="271796" y="1455509"/>
                  </a:lnTo>
                  <a:lnTo>
                    <a:pt x="271708" y="1461173"/>
                  </a:lnTo>
                  <a:lnTo>
                    <a:pt x="271650" y="1466836"/>
                  </a:lnTo>
                  <a:lnTo>
                    <a:pt x="271612" y="1472500"/>
                  </a:lnTo>
                  <a:lnTo>
                    <a:pt x="271585" y="1478163"/>
                  </a:lnTo>
                  <a:lnTo>
                    <a:pt x="271562" y="1483827"/>
                  </a:lnTo>
                  <a:lnTo>
                    <a:pt x="271534" y="1489490"/>
                  </a:lnTo>
                  <a:lnTo>
                    <a:pt x="271497" y="1495154"/>
                  </a:lnTo>
                  <a:lnTo>
                    <a:pt x="271446" y="1500817"/>
                  </a:lnTo>
                  <a:lnTo>
                    <a:pt x="271376" y="1506480"/>
                  </a:lnTo>
                  <a:lnTo>
                    <a:pt x="271285" y="1512144"/>
                  </a:lnTo>
                  <a:lnTo>
                    <a:pt x="271175" y="1517807"/>
                  </a:lnTo>
                  <a:lnTo>
                    <a:pt x="271042" y="1523471"/>
                  </a:lnTo>
                  <a:lnTo>
                    <a:pt x="270887" y="1529134"/>
                  </a:lnTo>
                  <a:lnTo>
                    <a:pt x="270710" y="1534798"/>
                  </a:lnTo>
                  <a:lnTo>
                    <a:pt x="270509" y="1540461"/>
                  </a:lnTo>
                  <a:lnTo>
                    <a:pt x="270284" y="1546125"/>
                  </a:lnTo>
                  <a:lnTo>
                    <a:pt x="270035" y="1551788"/>
                  </a:lnTo>
                  <a:lnTo>
                    <a:pt x="269759" y="1557452"/>
                  </a:lnTo>
                  <a:lnTo>
                    <a:pt x="269459" y="1563115"/>
                  </a:lnTo>
                  <a:lnTo>
                    <a:pt x="269136" y="1568779"/>
                  </a:lnTo>
                  <a:lnTo>
                    <a:pt x="268791" y="1574442"/>
                  </a:lnTo>
                  <a:lnTo>
                    <a:pt x="268427" y="1580105"/>
                  </a:lnTo>
                  <a:lnTo>
                    <a:pt x="268045" y="1585769"/>
                  </a:lnTo>
                  <a:lnTo>
                    <a:pt x="267648" y="1591432"/>
                  </a:lnTo>
                  <a:lnTo>
                    <a:pt x="267240" y="1597096"/>
                  </a:lnTo>
                  <a:lnTo>
                    <a:pt x="266824" y="1602759"/>
                  </a:lnTo>
                  <a:lnTo>
                    <a:pt x="266403" y="1608423"/>
                  </a:lnTo>
                  <a:lnTo>
                    <a:pt x="265981" y="1614086"/>
                  </a:lnTo>
                  <a:lnTo>
                    <a:pt x="265562" y="1619750"/>
                  </a:lnTo>
                  <a:lnTo>
                    <a:pt x="265152" y="1625413"/>
                  </a:lnTo>
                  <a:lnTo>
                    <a:pt x="264752" y="1631077"/>
                  </a:lnTo>
                  <a:lnTo>
                    <a:pt x="264369" y="1636740"/>
                  </a:lnTo>
                  <a:lnTo>
                    <a:pt x="264004" y="1642404"/>
                  </a:lnTo>
                  <a:lnTo>
                    <a:pt x="263663" y="1648067"/>
                  </a:lnTo>
                  <a:lnTo>
                    <a:pt x="263348" y="1653730"/>
                  </a:lnTo>
                  <a:lnTo>
                    <a:pt x="263062" y="1659394"/>
                  </a:lnTo>
                  <a:lnTo>
                    <a:pt x="262812" y="1665057"/>
                  </a:lnTo>
                  <a:lnTo>
                    <a:pt x="262595" y="1670721"/>
                  </a:lnTo>
                  <a:lnTo>
                    <a:pt x="262411" y="1676384"/>
                  </a:lnTo>
                  <a:lnTo>
                    <a:pt x="262260" y="1682048"/>
                  </a:lnTo>
                  <a:lnTo>
                    <a:pt x="262138" y="1687711"/>
                  </a:lnTo>
                  <a:lnTo>
                    <a:pt x="262045" y="1693375"/>
                  </a:lnTo>
                  <a:lnTo>
                    <a:pt x="261975" y="1699038"/>
                  </a:lnTo>
                  <a:lnTo>
                    <a:pt x="261927" y="1704702"/>
                  </a:lnTo>
                  <a:lnTo>
                    <a:pt x="261895" y="1710365"/>
                  </a:lnTo>
                  <a:lnTo>
                    <a:pt x="261875" y="1716029"/>
                  </a:lnTo>
                  <a:lnTo>
                    <a:pt x="261863" y="1721692"/>
                  </a:lnTo>
                  <a:lnTo>
                    <a:pt x="261854" y="1727355"/>
                  </a:lnTo>
                  <a:lnTo>
                    <a:pt x="261844" y="1733019"/>
                  </a:lnTo>
                  <a:lnTo>
                    <a:pt x="261832" y="1738682"/>
                  </a:lnTo>
                  <a:lnTo>
                    <a:pt x="261815" y="1744346"/>
                  </a:lnTo>
                  <a:lnTo>
                    <a:pt x="261793" y="1750009"/>
                  </a:lnTo>
                  <a:lnTo>
                    <a:pt x="261766" y="1755673"/>
                  </a:lnTo>
                  <a:lnTo>
                    <a:pt x="261733" y="1761336"/>
                  </a:lnTo>
                  <a:lnTo>
                    <a:pt x="261695" y="1767000"/>
                  </a:lnTo>
                  <a:lnTo>
                    <a:pt x="261654" y="1772663"/>
                  </a:lnTo>
                  <a:lnTo>
                    <a:pt x="261611" y="1778327"/>
                  </a:lnTo>
                  <a:lnTo>
                    <a:pt x="261567" y="1783990"/>
                  </a:lnTo>
                  <a:lnTo>
                    <a:pt x="261523" y="1789654"/>
                  </a:lnTo>
                  <a:lnTo>
                    <a:pt x="261479" y="1795317"/>
                  </a:lnTo>
                  <a:lnTo>
                    <a:pt x="261437" y="1800981"/>
                  </a:lnTo>
                  <a:lnTo>
                    <a:pt x="261395" y="1806644"/>
                  </a:lnTo>
                  <a:lnTo>
                    <a:pt x="261354" y="1812307"/>
                  </a:lnTo>
                  <a:lnTo>
                    <a:pt x="261313" y="1817971"/>
                  </a:lnTo>
                  <a:lnTo>
                    <a:pt x="261273" y="1823634"/>
                  </a:lnTo>
                  <a:lnTo>
                    <a:pt x="261232" y="1829298"/>
                  </a:lnTo>
                  <a:lnTo>
                    <a:pt x="261191" y="1834961"/>
                  </a:lnTo>
                  <a:lnTo>
                    <a:pt x="261150" y="1840625"/>
                  </a:lnTo>
                  <a:lnTo>
                    <a:pt x="261109" y="1846288"/>
                  </a:lnTo>
                  <a:lnTo>
                    <a:pt x="261069" y="1851952"/>
                  </a:lnTo>
                  <a:lnTo>
                    <a:pt x="261030" y="1857615"/>
                  </a:lnTo>
                  <a:lnTo>
                    <a:pt x="260994" y="1863279"/>
                  </a:lnTo>
                  <a:lnTo>
                    <a:pt x="260960" y="1868942"/>
                  </a:lnTo>
                  <a:lnTo>
                    <a:pt x="260929" y="1874606"/>
                  </a:lnTo>
                  <a:lnTo>
                    <a:pt x="260902" y="1880269"/>
                  </a:lnTo>
                  <a:lnTo>
                    <a:pt x="260877" y="1885932"/>
                  </a:lnTo>
                  <a:lnTo>
                    <a:pt x="260854" y="1891596"/>
                  </a:lnTo>
                  <a:lnTo>
                    <a:pt x="260831" y="1897259"/>
                  </a:lnTo>
                  <a:lnTo>
                    <a:pt x="260807" y="1902923"/>
                  </a:lnTo>
                  <a:lnTo>
                    <a:pt x="260780" y="1908586"/>
                  </a:lnTo>
                  <a:lnTo>
                    <a:pt x="260748" y="1914250"/>
                  </a:lnTo>
                  <a:lnTo>
                    <a:pt x="260710" y="1919913"/>
                  </a:lnTo>
                  <a:lnTo>
                    <a:pt x="260665" y="1925577"/>
                  </a:lnTo>
                  <a:lnTo>
                    <a:pt x="260611" y="1931240"/>
                  </a:lnTo>
                  <a:lnTo>
                    <a:pt x="260548" y="1936904"/>
                  </a:lnTo>
                  <a:lnTo>
                    <a:pt x="260476" y="1942567"/>
                  </a:lnTo>
                  <a:lnTo>
                    <a:pt x="260397" y="1948231"/>
                  </a:lnTo>
                  <a:lnTo>
                    <a:pt x="260311" y="1953894"/>
                  </a:lnTo>
                  <a:lnTo>
                    <a:pt x="260219" y="1959557"/>
                  </a:lnTo>
                  <a:lnTo>
                    <a:pt x="260124" y="1965221"/>
                  </a:lnTo>
                  <a:lnTo>
                    <a:pt x="260027" y="1970884"/>
                  </a:lnTo>
                  <a:lnTo>
                    <a:pt x="259930" y="1976548"/>
                  </a:lnTo>
                  <a:lnTo>
                    <a:pt x="259835" y="1982211"/>
                  </a:lnTo>
                  <a:lnTo>
                    <a:pt x="259744" y="1987875"/>
                  </a:lnTo>
                  <a:lnTo>
                    <a:pt x="259658" y="1993538"/>
                  </a:lnTo>
                  <a:lnTo>
                    <a:pt x="259578" y="1999202"/>
                  </a:lnTo>
                  <a:lnTo>
                    <a:pt x="259505" y="2004865"/>
                  </a:lnTo>
                  <a:lnTo>
                    <a:pt x="259440" y="2010529"/>
                  </a:lnTo>
                  <a:lnTo>
                    <a:pt x="259382" y="2016192"/>
                  </a:lnTo>
                  <a:lnTo>
                    <a:pt x="259333" y="2021856"/>
                  </a:lnTo>
                  <a:lnTo>
                    <a:pt x="259291" y="2027519"/>
                  </a:lnTo>
                  <a:lnTo>
                    <a:pt x="259257" y="2033182"/>
                  </a:lnTo>
                  <a:lnTo>
                    <a:pt x="259230" y="2038846"/>
                  </a:lnTo>
                  <a:lnTo>
                    <a:pt x="259207" y="2044509"/>
                  </a:lnTo>
                  <a:lnTo>
                    <a:pt x="259189" y="2050173"/>
                  </a:lnTo>
                  <a:lnTo>
                    <a:pt x="259173" y="2055836"/>
                  </a:lnTo>
                  <a:lnTo>
                    <a:pt x="259159" y="2061500"/>
                  </a:lnTo>
                  <a:lnTo>
                    <a:pt x="259146" y="2067163"/>
                  </a:lnTo>
                  <a:lnTo>
                    <a:pt x="259132" y="2072827"/>
                  </a:lnTo>
                  <a:lnTo>
                    <a:pt x="259116" y="2078490"/>
                  </a:lnTo>
                  <a:lnTo>
                    <a:pt x="259098" y="2084154"/>
                  </a:lnTo>
                  <a:lnTo>
                    <a:pt x="259078" y="2089817"/>
                  </a:lnTo>
                  <a:lnTo>
                    <a:pt x="259055" y="2095481"/>
                  </a:lnTo>
                  <a:lnTo>
                    <a:pt x="259030" y="2101144"/>
                  </a:lnTo>
                  <a:lnTo>
                    <a:pt x="259004" y="2106807"/>
                  </a:lnTo>
                  <a:lnTo>
                    <a:pt x="258976" y="2112471"/>
                  </a:lnTo>
                  <a:lnTo>
                    <a:pt x="258948" y="2118134"/>
                  </a:lnTo>
                  <a:lnTo>
                    <a:pt x="258921" y="2123798"/>
                  </a:lnTo>
                  <a:lnTo>
                    <a:pt x="258895" y="2129461"/>
                  </a:lnTo>
                  <a:lnTo>
                    <a:pt x="258871" y="2135125"/>
                  </a:lnTo>
                  <a:lnTo>
                    <a:pt x="258849" y="2140788"/>
                  </a:lnTo>
                  <a:lnTo>
                    <a:pt x="258831" y="2146452"/>
                  </a:lnTo>
                  <a:lnTo>
                    <a:pt x="258816" y="2152115"/>
                  </a:lnTo>
                  <a:lnTo>
                    <a:pt x="258805" y="2157779"/>
                  </a:lnTo>
                  <a:lnTo>
                    <a:pt x="258799" y="2163442"/>
                  </a:lnTo>
                  <a:lnTo>
                    <a:pt x="258797" y="2169106"/>
                  </a:lnTo>
                  <a:lnTo>
                    <a:pt x="258799" y="2174769"/>
                  </a:lnTo>
                  <a:lnTo>
                    <a:pt x="258807" y="2180432"/>
                  </a:lnTo>
                  <a:lnTo>
                    <a:pt x="258820" y="2186096"/>
                  </a:lnTo>
                  <a:lnTo>
                    <a:pt x="258838" y="2191759"/>
                  </a:lnTo>
                  <a:lnTo>
                    <a:pt x="258864" y="2197423"/>
                  </a:lnTo>
                  <a:lnTo>
                    <a:pt x="258895" y="2203086"/>
                  </a:lnTo>
                  <a:lnTo>
                    <a:pt x="258933" y="2208750"/>
                  </a:lnTo>
                  <a:lnTo>
                    <a:pt x="258977" y="2214413"/>
                  </a:lnTo>
                  <a:lnTo>
                    <a:pt x="259027" y="2220077"/>
                  </a:lnTo>
                  <a:lnTo>
                    <a:pt x="259083" y="2225740"/>
                  </a:lnTo>
                  <a:lnTo>
                    <a:pt x="259143" y="2231404"/>
                  </a:lnTo>
                  <a:lnTo>
                    <a:pt x="259206" y="2237067"/>
                  </a:lnTo>
                  <a:lnTo>
                    <a:pt x="259273" y="2242731"/>
                  </a:lnTo>
                  <a:lnTo>
                    <a:pt x="259341" y="2248394"/>
                  </a:lnTo>
                  <a:lnTo>
                    <a:pt x="259408" y="2254057"/>
                  </a:lnTo>
                  <a:lnTo>
                    <a:pt x="259474" y="2259721"/>
                  </a:lnTo>
                  <a:lnTo>
                    <a:pt x="259538" y="2265384"/>
                  </a:lnTo>
                  <a:lnTo>
                    <a:pt x="259597" y="2271048"/>
                  </a:lnTo>
                  <a:lnTo>
                    <a:pt x="259652" y="2276711"/>
                  </a:lnTo>
                  <a:lnTo>
                    <a:pt x="259702" y="2282375"/>
                  </a:lnTo>
                  <a:lnTo>
                    <a:pt x="259746" y="2288038"/>
                  </a:lnTo>
                  <a:lnTo>
                    <a:pt x="259785" y="2293702"/>
                  </a:lnTo>
                  <a:lnTo>
                    <a:pt x="259818" y="2299365"/>
                  </a:lnTo>
                  <a:lnTo>
                    <a:pt x="259844" y="2305029"/>
                  </a:lnTo>
                  <a:lnTo>
                    <a:pt x="259865" y="2310692"/>
                  </a:lnTo>
                  <a:lnTo>
                    <a:pt x="259880" y="2316356"/>
                  </a:lnTo>
                  <a:lnTo>
                    <a:pt x="259889" y="2322019"/>
                  </a:lnTo>
                  <a:lnTo>
                    <a:pt x="259893" y="2327683"/>
                  </a:lnTo>
                  <a:lnTo>
                    <a:pt x="259892" y="2333346"/>
                  </a:lnTo>
                  <a:lnTo>
                    <a:pt x="259886" y="2339009"/>
                  </a:lnTo>
                  <a:lnTo>
                    <a:pt x="259874" y="2344673"/>
                  </a:lnTo>
                  <a:lnTo>
                    <a:pt x="259859" y="2350336"/>
                  </a:lnTo>
                  <a:lnTo>
                    <a:pt x="259839" y="2356000"/>
                  </a:lnTo>
                  <a:lnTo>
                    <a:pt x="259817" y="2361663"/>
                  </a:lnTo>
                  <a:lnTo>
                    <a:pt x="259794" y="2367327"/>
                  </a:lnTo>
                  <a:lnTo>
                    <a:pt x="259771" y="2372990"/>
                  </a:lnTo>
                  <a:lnTo>
                    <a:pt x="259749" y="2378654"/>
                  </a:lnTo>
                  <a:lnTo>
                    <a:pt x="259730" y="2384317"/>
                  </a:lnTo>
                  <a:lnTo>
                    <a:pt x="259715" y="2389981"/>
                  </a:lnTo>
                  <a:lnTo>
                    <a:pt x="259704" y="2395644"/>
                  </a:lnTo>
                  <a:lnTo>
                    <a:pt x="259698" y="2401308"/>
                  </a:lnTo>
                  <a:lnTo>
                    <a:pt x="259698" y="2406971"/>
                  </a:lnTo>
                  <a:lnTo>
                    <a:pt x="259702" y="2412634"/>
                  </a:lnTo>
                  <a:lnTo>
                    <a:pt x="259709" y="2418298"/>
                  </a:lnTo>
                  <a:lnTo>
                    <a:pt x="259718" y="2423961"/>
                  </a:lnTo>
                  <a:lnTo>
                    <a:pt x="259727" y="2429625"/>
                  </a:lnTo>
                  <a:lnTo>
                    <a:pt x="259734" y="2435288"/>
                  </a:lnTo>
                  <a:lnTo>
                    <a:pt x="259737" y="2440952"/>
                  </a:lnTo>
                  <a:lnTo>
                    <a:pt x="259735" y="2446615"/>
                  </a:lnTo>
                  <a:lnTo>
                    <a:pt x="259726" y="2452279"/>
                  </a:lnTo>
                  <a:lnTo>
                    <a:pt x="259708" y="2457942"/>
                  </a:lnTo>
                  <a:lnTo>
                    <a:pt x="259681" y="2463606"/>
                  </a:lnTo>
                  <a:lnTo>
                    <a:pt x="259645" y="2469269"/>
                  </a:lnTo>
                  <a:lnTo>
                    <a:pt x="259600" y="2474933"/>
                  </a:lnTo>
                  <a:lnTo>
                    <a:pt x="259547" y="2480596"/>
                  </a:lnTo>
                  <a:lnTo>
                    <a:pt x="259488" y="2486259"/>
                  </a:lnTo>
                  <a:lnTo>
                    <a:pt x="259425" y="2491923"/>
                  </a:lnTo>
                  <a:lnTo>
                    <a:pt x="259357" y="2497586"/>
                  </a:lnTo>
                  <a:lnTo>
                    <a:pt x="259289" y="2503250"/>
                  </a:lnTo>
                  <a:lnTo>
                    <a:pt x="259221" y="2508913"/>
                  </a:lnTo>
                  <a:lnTo>
                    <a:pt x="259155" y="2514577"/>
                  </a:lnTo>
                  <a:lnTo>
                    <a:pt x="259093" y="2520240"/>
                  </a:lnTo>
                  <a:lnTo>
                    <a:pt x="259035" y="2525904"/>
                  </a:lnTo>
                  <a:lnTo>
                    <a:pt x="258983" y="2531567"/>
                  </a:lnTo>
                  <a:lnTo>
                    <a:pt x="258937" y="2537231"/>
                  </a:lnTo>
                  <a:lnTo>
                    <a:pt x="258896" y="2542894"/>
                  </a:lnTo>
                  <a:lnTo>
                    <a:pt x="258862" y="2548558"/>
                  </a:lnTo>
                  <a:lnTo>
                    <a:pt x="258832" y="2554221"/>
                  </a:lnTo>
                  <a:lnTo>
                    <a:pt x="258809" y="2559884"/>
                  </a:lnTo>
                  <a:lnTo>
                    <a:pt x="258790" y="2565548"/>
                  </a:lnTo>
                  <a:lnTo>
                    <a:pt x="258775" y="2571211"/>
                  </a:lnTo>
                  <a:lnTo>
                    <a:pt x="258763" y="2576875"/>
                  </a:lnTo>
                  <a:lnTo>
                    <a:pt x="258754" y="2582538"/>
                  </a:lnTo>
                  <a:lnTo>
                    <a:pt x="258747" y="2588202"/>
                  </a:lnTo>
                  <a:lnTo>
                    <a:pt x="258742" y="2593865"/>
                  </a:lnTo>
                  <a:lnTo>
                    <a:pt x="258739" y="2599529"/>
                  </a:lnTo>
                  <a:lnTo>
                    <a:pt x="258736" y="2605192"/>
                  </a:lnTo>
                  <a:lnTo>
                    <a:pt x="258734" y="2610856"/>
                  </a:lnTo>
                  <a:lnTo>
                    <a:pt x="258733" y="2616519"/>
                  </a:lnTo>
                  <a:lnTo>
                    <a:pt x="258732" y="2622183"/>
                  </a:lnTo>
                  <a:lnTo>
                    <a:pt x="258732" y="2627846"/>
                  </a:lnTo>
                  <a:lnTo>
                    <a:pt x="258731" y="2633509"/>
                  </a:lnTo>
                  <a:lnTo>
                    <a:pt x="258731" y="2639173"/>
                  </a:lnTo>
                  <a:lnTo>
                    <a:pt x="258731" y="2644836"/>
                  </a:lnTo>
                  <a:lnTo>
                    <a:pt x="258731" y="2650500"/>
                  </a:lnTo>
                  <a:lnTo>
                    <a:pt x="258731" y="2656163"/>
                  </a:lnTo>
                  <a:lnTo>
                    <a:pt x="258731" y="2661827"/>
                  </a:lnTo>
                  <a:lnTo>
                    <a:pt x="258731" y="2667490"/>
                  </a:lnTo>
                  <a:lnTo>
                    <a:pt x="258731" y="2673154"/>
                  </a:lnTo>
                  <a:lnTo>
                    <a:pt x="258731" y="2678817"/>
                  </a:lnTo>
                  <a:lnTo>
                    <a:pt x="258731" y="2684481"/>
                  </a:lnTo>
                  <a:lnTo>
                    <a:pt x="258731" y="2690144"/>
                  </a:lnTo>
                  <a:lnTo>
                    <a:pt x="258731" y="2695808"/>
                  </a:lnTo>
                  <a:lnTo>
                    <a:pt x="258731" y="2701471"/>
                  </a:lnTo>
                  <a:lnTo>
                    <a:pt x="258731" y="2707134"/>
                  </a:lnTo>
                  <a:lnTo>
                    <a:pt x="258731" y="2712798"/>
                  </a:lnTo>
                  <a:lnTo>
                    <a:pt x="258731" y="2718461"/>
                  </a:lnTo>
                  <a:lnTo>
                    <a:pt x="258731" y="2724125"/>
                  </a:lnTo>
                  <a:lnTo>
                    <a:pt x="258731" y="2729788"/>
                  </a:lnTo>
                  <a:lnTo>
                    <a:pt x="258731" y="2735452"/>
                  </a:lnTo>
                  <a:lnTo>
                    <a:pt x="258732" y="2741115"/>
                  </a:lnTo>
                  <a:lnTo>
                    <a:pt x="258732" y="2746779"/>
                  </a:lnTo>
                  <a:lnTo>
                    <a:pt x="258732" y="2752442"/>
                  </a:lnTo>
                  <a:lnTo>
                    <a:pt x="258733" y="2758106"/>
                  </a:lnTo>
                  <a:lnTo>
                    <a:pt x="258734" y="2763769"/>
                  </a:lnTo>
                  <a:lnTo>
                    <a:pt x="258736" y="2769433"/>
                  </a:lnTo>
                  <a:lnTo>
                    <a:pt x="258738" y="2775096"/>
                  </a:lnTo>
                  <a:lnTo>
                    <a:pt x="258742" y="2780759"/>
                  </a:lnTo>
                  <a:lnTo>
                    <a:pt x="258746" y="2786423"/>
                  </a:lnTo>
                  <a:lnTo>
                    <a:pt x="258752" y="2792086"/>
                  </a:lnTo>
                  <a:lnTo>
                    <a:pt x="258759" y="2797750"/>
                  </a:lnTo>
                  <a:lnTo>
                    <a:pt x="258768" y="2803413"/>
                  </a:lnTo>
                  <a:lnTo>
                    <a:pt x="258779" y="2809077"/>
                  </a:lnTo>
                  <a:lnTo>
                    <a:pt x="258793" y="2814740"/>
                  </a:lnTo>
                  <a:lnTo>
                    <a:pt x="258808" y="2820404"/>
                  </a:lnTo>
                  <a:lnTo>
                    <a:pt x="258827" y="2826067"/>
                  </a:lnTo>
                  <a:lnTo>
                    <a:pt x="258848" y="2831731"/>
                  </a:lnTo>
                  <a:lnTo>
                    <a:pt x="258870" y="2837394"/>
                  </a:lnTo>
                  <a:lnTo>
                    <a:pt x="258895" y="2843058"/>
                  </a:lnTo>
                  <a:lnTo>
                    <a:pt x="258921" y="2848721"/>
                  </a:lnTo>
                  <a:lnTo>
                    <a:pt x="258946" y="2854384"/>
                  </a:lnTo>
                  <a:lnTo>
                    <a:pt x="258971" y="2860048"/>
                  </a:lnTo>
                  <a:lnTo>
                    <a:pt x="258995" y="2865711"/>
                  </a:lnTo>
                  <a:lnTo>
                    <a:pt x="259016" y="2871375"/>
                  </a:lnTo>
                  <a:lnTo>
                    <a:pt x="259034" y="2877038"/>
                  </a:lnTo>
                  <a:lnTo>
                    <a:pt x="259047" y="2882702"/>
                  </a:lnTo>
                  <a:lnTo>
                    <a:pt x="259055" y="2888365"/>
                  </a:lnTo>
                  <a:lnTo>
                    <a:pt x="259058" y="2894029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" name="pg30"/>
            <p:cNvSpPr/>
            <p:nvPr/>
          </p:nvSpPr>
          <p:spPr>
            <a:xfrm>
              <a:off x="5394329" y="3809629"/>
              <a:ext cx="511662" cy="3219781"/>
            </a:xfrm>
            <a:custGeom>
              <a:avLst/>
              <a:gdLst/>
              <a:ahLst/>
              <a:cxnLst/>
              <a:rect l="0" t="0" r="0" b="0"/>
              <a:pathLst>
                <a:path w="511662" h="3219781">
                  <a:moveTo>
                    <a:pt x="255624" y="3219781"/>
                  </a:moveTo>
                  <a:lnTo>
                    <a:pt x="255627" y="3213480"/>
                  </a:lnTo>
                  <a:lnTo>
                    <a:pt x="255635" y="3207179"/>
                  </a:lnTo>
                  <a:lnTo>
                    <a:pt x="255648" y="3200878"/>
                  </a:lnTo>
                  <a:lnTo>
                    <a:pt x="255665" y="3194577"/>
                  </a:lnTo>
                  <a:lnTo>
                    <a:pt x="255684" y="3188276"/>
                  </a:lnTo>
                  <a:lnTo>
                    <a:pt x="255705" y="3181975"/>
                  </a:lnTo>
                  <a:lnTo>
                    <a:pt x="255726" y="3175674"/>
                  </a:lnTo>
                  <a:lnTo>
                    <a:pt x="255745" y="3169373"/>
                  </a:lnTo>
                  <a:lnTo>
                    <a:pt x="255763" y="3163072"/>
                  </a:lnTo>
                  <a:lnTo>
                    <a:pt x="255779" y="3156771"/>
                  </a:lnTo>
                  <a:lnTo>
                    <a:pt x="255792" y="3150470"/>
                  </a:lnTo>
                  <a:lnTo>
                    <a:pt x="255802" y="3144170"/>
                  </a:lnTo>
                  <a:lnTo>
                    <a:pt x="255810" y="3137869"/>
                  </a:lnTo>
                  <a:lnTo>
                    <a:pt x="255816" y="3131568"/>
                  </a:lnTo>
                  <a:lnTo>
                    <a:pt x="255819" y="3125267"/>
                  </a:lnTo>
                  <a:lnTo>
                    <a:pt x="255821" y="3118966"/>
                  </a:lnTo>
                  <a:lnTo>
                    <a:pt x="255821" y="3112665"/>
                  </a:lnTo>
                  <a:lnTo>
                    <a:pt x="255820" y="3106364"/>
                  </a:lnTo>
                  <a:lnTo>
                    <a:pt x="255816" y="3100063"/>
                  </a:lnTo>
                  <a:lnTo>
                    <a:pt x="255811" y="3093762"/>
                  </a:lnTo>
                  <a:lnTo>
                    <a:pt x="255804" y="3087461"/>
                  </a:lnTo>
                  <a:lnTo>
                    <a:pt x="255794" y="3081160"/>
                  </a:lnTo>
                  <a:lnTo>
                    <a:pt x="255781" y="3074859"/>
                  </a:lnTo>
                  <a:lnTo>
                    <a:pt x="255766" y="3068558"/>
                  </a:lnTo>
                  <a:lnTo>
                    <a:pt x="255748" y="3062257"/>
                  </a:lnTo>
                  <a:lnTo>
                    <a:pt x="255729" y="3055956"/>
                  </a:lnTo>
                  <a:lnTo>
                    <a:pt x="255708" y="3049655"/>
                  </a:lnTo>
                  <a:lnTo>
                    <a:pt x="255687" y="3043354"/>
                  </a:lnTo>
                  <a:lnTo>
                    <a:pt x="255668" y="3037054"/>
                  </a:lnTo>
                  <a:lnTo>
                    <a:pt x="255651" y="3030753"/>
                  </a:lnTo>
                  <a:lnTo>
                    <a:pt x="255637" y="3024452"/>
                  </a:lnTo>
                  <a:lnTo>
                    <a:pt x="255628" y="3018151"/>
                  </a:lnTo>
                  <a:lnTo>
                    <a:pt x="255624" y="3011850"/>
                  </a:lnTo>
                  <a:lnTo>
                    <a:pt x="255626" y="3005549"/>
                  </a:lnTo>
                  <a:lnTo>
                    <a:pt x="255633" y="2999248"/>
                  </a:lnTo>
                  <a:lnTo>
                    <a:pt x="255646" y="2992947"/>
                  </a:lnTo>
                  <a:lnTo>
                    <a:pt x="255662" y="2986646"/>
                  </a:lnTo>
                  <a:lnTo>
                    <a:pt x="255681" y="2980345"/>
                  </a:lnTo>
                  <a:lnTo>
                    <a:pt x="255702" y="2974044"/>
                  </a:lnTo>
                  <a:lnTo>
                    <a:pt x="255722" y="2967743"/>
                  </a:lnTo>
                  <a:lnTo>
                    <a:pt x="255742" y="2961442"/>
                  </a:lnTo>
                  <a:lnTo>
                    <a:pt x="255759" y="2955141"/>
                  </a:lnTo>
                  <a:lnTo>
                    <a:pt x="255775" y="2948840"/>
                  </a:lnTo>
                  <a:lnTo>
                    <a:pt x="255787" y="2942539"/>
                  </a:lnTo>
                  <a:lnTo>
                    <a:pt x="255796" y="2936238"/>
                  </a:lnTo>
                  <a:lnTo>
                    <a:pt x="255801" y="2929937"/>
                  </a:lnTo>
                  <a:lnTo>
                    <a:pt x="255803" y="2923637"/>
                  </a:lnTo>
                  <a:lnTo>
                    <a:pt x="255802" y="2917336"/>
                  </a:lnTo>
                  <a:lnTo>
                    <a:pt x="255797" y="2911035"/>
                  </a:lnTo>
                  <a:lnTo>
                    <a:pt x="255789" y="2904734"/>
                  </a:lnTo>
                  <a:lnTo>
                    <a:pt x="255777" y="2898433"/>
                  </a:lnTo>
                  <a:lnTo>
                    <a:pt x="255763" y="2892132"/>
                  </a:lnTo>
                  <a:lnTo>
                    <a:pt x="255746" y="2885831"/>
                  </a:lnTo>
                  <a:lnTo>
                    <a:pt x="255727" y="2879530"/>
                  </a:lnTo>
                  <a:lnTo>
                    <a:pt x="255707" y="2873229"/>
                  </a:lnTo>
                  <a:lnTo>
                    <a:pt x="255686" y="2866928"/>
                  </a:lnTo>
                  <a:lnTo>
                    <a:pt x="255667" y="2860627"/>
                  </a:lnTo>
                  <a:lnTo>
                    <a:pt x="255650" y="2854326"/>
                  </a:lnTo>
                  <a:lnTo>
                    <a:pt x="255636" y="2848025"/>
                  </a:lnTo>
                  <a:lnTo>
                    <a:pt x="255628" y="2841724"/>
                  </a:lnTo>
                  <a:lnTo>
                    <a:pt x="255624" y="2835423"/>
                  </a:lnTo>
                  <a:lnTo>
                    <a:pt x="255627" y="2829122"/>
                  </a:lnTo>
                  <a:lnTo>
                    <a:pt x="255635" y="2822821"/>
                  </a:lnTo>
                  <a:lnTo>
                    <a:pt x="255647" y="2816521"/>
                  </a:lnTo>
                  <a:lnTo>
                    <a:pt x="255663" y="2810220"/>
                  </a:lnTo>
                  <a:lnTo>
                    <a:pt x="255683" y="2803919"/>
                  </a:lnTo>
                  <a:lnTo>
                    <a:pt x="255703" y="2797618"/>
                  </a:lnTo>
                  <a:lnTo>
                    <a:pt x="255724" y="2791317"/>
                  </a:lnTo>
                  <a:lnTo>
                    <a:pt x="255744" y="2785016"/>
                  </a:lnTo>
                  <a:lnTo>
                    <a:pt x="255762" y="2778715"/>
                  </a:lnTo>
                  <a:lnTo>
                    <a:pt x="255778" y="2772414"/>
                  </a:lnTo>
                  <a:lnTo>
                    <a:pt x="255791" y="2766113"/>
                  </a:lnTo>
                  <a:lnTo>
                    <a:pt x="255802" y="2759812"/>
                  </a:lnTo>
                  <a:lnTo>
                    <a:pt x="255810" y="2753511"/>
                  </a:lnTo>
                  <a:lnTo>
                    <a:pt x="255816" y="2747210"/>
                  </a:lnTo>
                  <a:lnTo>
                    <a:pt x="255821" y="2740909"/>
                  </a:lnTo>
                  <a:lnTo>
                    <a:pt x="255825" y="2734608"/>
                  </a:lnTo>
                  <a:lnTo>
                    <a:pt x="255827" y="2728307"/>
                  </a:lnTo>
                  <a:lnTo>
                    <a:pt x="255828" y="2722006"/>
                  </a:lnTo>
                  <a:lnTo>
                    <a:pt x="255829" y="2715705"/>
                  </a:lnTo>
                  <a:lnTo>
                    <a:pt x="255830" y="2709405"/>
                  </a:lnTo>
                  <a:lnTo>
                    <a:pt x="255830" y="2703104"/>
                  </a:lnTo>
                  <a:lnTo>
                    <a:pt x="255831" y="2696803"/>
                  </a:lnTo>
                  <a:lnTo>
                    <a:pt x="255831" y="2690502"/>
                  </a:lnTo>
                  <a:lnTo>
                    <a:pt x="255831" y="2684201"/>
                  </a:lnTo>
                  <a:lnTo>
                    <a:pt x="255830" y="2677900"/>
                  </a:lnTo>
                  <a:lnTo>
                    <a:pt x="255830" y="2671599"/>
                  </a:lnTo>
                  <a:lnTo>
                    <a:pt x="255829" y="2665298"/>
                  </a:lnTo>
                  <a:lnTo>
                    <a:pt x="255828" y="2658997"/>
                  </a:lnTo>
                  <a:lnTo>
                    <a:pt x="255826" y="2652696"/>
                  </a:lnTo>
                  <a:lnTo>
                    <a:pt x="255824" y="2646395"/>
                  </a:lnTo>
                  <a:lnTo>
                    <a:pt x="255820" y="2640094"/>
                  </a:lnTo>
                  <a:lnTo>
                    <a:pt x="255815" y="2633793"/>
                  </a:lnTo>
                  <a:lnTo>
                    <a:pt x="255808" y="2627492"/>
                  </a:lnTo>
                  <a:lnTo>
                    <a:pt x="255799" y="2621191"/>
                  </a:lnTo>
                  <a:lnTo>
                    <a:pt x="255787" y="2614890"/>
                  </a:lnTo>
                  <a:lnTo>
                    <a:pt x="255773" y="2608589"/>
                  </a:lnTo>
                  <a:lnTo>
                    <a:pt x="255757" y="2602289"/>
                  </a:lnTo>
                  <a:lnTo>
                    <a:pt x="255738" y="2595988"/>
                  </a:lnTo>
                  <a:lnTo>
                    <a:pt x="255718" y="2589687"/>
                  </a:lnTo>
                  <a:lnTo>
                    <a:pt x="255697" y="2583386"/>
                  </a:lnTo>
                  <a:lnTo>
                    <a:pt x="255677" y="2577085"/>
                  </a:lnTo>
                  <a:lnTo>
                    <a:pt x="255658" y="2570784"/>
                  </a:lnTo>
                  <a:lnTo>
                    <a:pt x="255643" y="2564483"/>
                  </a:lnTo>
                  <a:lnTo>
                    <a:pt x="255632" y="2558182"/>
                  </a:lnTo>
                  <a:lnTo>
                    <a:pt x="255625" y="2551881"/>
                  </a:lnTo>
                  <a:lnTo>
                    <a:pt x="255625" y="2545580"/>
                  </a:lnTo>
                  <a:lnTo>
                    <a:pt x="255630" y="2539279"/>
                  </a:lnTo>
                  <a:lnTo>
                    <a:pt x="255640" y="2532978"/>
                  </a:lnTo>
                  <a:lnTo>
                    <a:pt x="255654" y="2526677"/>
                  </a:lnTo>
                  <a:lnTo>
                    <a:pt x="255672" y="2520376"/>
                  </a:lnTo>
                  <a:lnTo>
                    <a:pt x="255692" y="2514075"/>
                  </a:lnTo>
                  <a:lnTo>
                    <a:pt x="255713" y="2507774"/>
                  </a:lnTo>
                  <a:lnTo>
                    <a:pt x="255733" y="2501473"/>
                  </a:lnTo>
                  <a:lnTo>
                    <a:pt x="255752" y="2495172"/>
                  </a:lnTo>
                  <a:lnTo>
                    <a:pt x="255769" y="2488872"/>
                  </a:lnTo>
                  <a:lnTo>
                    <a:pt x="255784" y="2482571"/>
                  </a:lnTo>
                  <a:lnTo>
                    <a:pt x="255796" y="2476270"/>
                  </a:lnTo>
                  <a:lnTo>
                    <a:pt x="255806" y="2469969"/>
                  </a:lnTo>
                  <a:lnTo>
                    <a:pt x="255813" y="2463668"/>
                  </a:lnTo>
                  <a:lnTo>
                    <a:pt x="255819" y="2457367"/>
                  </a:lnTo>
                  <a:lnTo>
                    <a:pt x="255823" y="2451066"/>
                  </a:lnTo>
                  <a:lnTo>
                    <a:pt x="255825" y="2444765"/>
                  </a:lnTo>
                  <a:lnTo>
                    <a:pt x="255827" y="2438464"/>
                  </a:lnTo>
                  <a:lnTo>
                    <a:pt x="255827" y="2432163"/>
                  </a:lnTo>
                  <a:lnTo>
                    <a:pt x="255827" y="2425862"/>
                  </a:lnTo>
                  <a:lnTo>
                    <a:pt x="255826" y="2419561"/>
                  </a:lnTo>
                  <a:lnTo>
                    <a:pt x="255824" y="2413260"/>
                  </a:lnTo>
                  <a:lnTo>
                    <a:pt x="255820" y="2406959"/>
                  </a:lnTo>
                  <a:lnTo>
                    <a:pt x="255815" y="2400658"/>
                  </a:lnTo>
                  <a:lnTo>
                    <a:pt x="255808" y="2394357"/>
                  </a:lnTo>
                  <a:lnTo>
                    <a:pt x="255799" y="2388056"/>
                  </a:lnTo>
                  <a:lnTo>
                    <a:pt x="255787" y="2381756"/>
                  </a:lnTo>
                  <a:lnTo>
                    <a:pt x="255773" y="2375455"/>
                  </a:lnTo>
                  <a:lnTo>
                    <a:pt x="255757" y="2369154"/>
                  </a:lnTo>
                  <a:lnTo>
                    <a:pt x="255738" y="2362853"/>
                  </a:lnTo>
                  <a:lnTo>
                    <a:pt x="255717" y="2356552"/>
                  </a:lnTo>
                  <a:lnTo>
                    <a:pt x="255695" y="2350251"/>
                  </a:lnTo>
                  <a:lnTo>
                    <a:pt x="255673" y="2343950"/>
                  </a:lnTo>
                  <a:lnTo>
                    <a:pt x="255652" y="2337649"/>
                  </a:lnTo>
                  <a:lnTo>
                    <a:pt x="255632" y="2331348"/>
                  </a:lnTo>
                  <a:lnTo>
                    <a:pt x="255614" y="2325047"/>
                  </a:lnTo>
                  <a:lnTo>
                    <a:pt x="255598" y="2318746"/>
                  </a:lnTo>
                  <a:lnTo>
                    <a:pt x="255584" y="2312445"/>
                  </a:lnTo>
                  <a:lnTo>
                    <a:pt x="255570" y="2306144"/>
                  </a:lnTo>
                  <a:lnTo>
                    <a:pt x="255554" y="2299843"/>
                  </a:lnTo>
                  <a:lnTo>
                    <a:pt x="255536" y="2293542"/>
                  </a:lnTo>
                  <a:lnTo>
                    <a:pt x="255512" y="2287241"/>
                  </a:lnTo>
                  <a:lnTo>
                    <a:pt x="255481" y="2280940"/>
                  </a:lnTo>
                  <a:lnTo>
                    <a:pt x="255441" y="2274640"/>
                  </a:lnTo>
                  <a:lnTo>
                    <a:pt x="255391" y="2268339"/>
                  </a:lnTo>
                  <a:lnTo>
                    <a:pt x="255331" y="2262038"/>
                  </a:lnTo>
                  <a:lnTo>
                    <a:pt x="255263" y="2255737"/>
                  </a:lnTo>
                  <a:lnTo>
                    <a:pt x="255189" y="2249436"/>
                  </a:lnTo>
                  <a:lnTo>
                    <a:pt x="255113" y="2243135"/>
                  </a:lnTo>
                  <a:lnTo>
                    <a:pt x="255036" y="2236834"/>
                  </a:lnTo>
                  <a:lnTo>
                    <a:pt x="254962" y="2230533"/>
                  </a:lnTo>
                  <a:lnTo>
                    <a:pt x="254895" y="2224232"/>
                  </a:lnTo>
                  <a:lnTo>
                    <a:pt x="254836" y="2217931"/>
                  </a:lnTo>
                  <a:lnTo>
                    <a:pt x="254788" y="2211630"/>
                  </a:lnTo>
                  <a:lnTo>
                    <a:pt x="254752" y="2205329"/>
                  </a:lnTo>
                  <a:lnTo>
                    <a:pt x="254729" y="2199028"/>
                  </a:lnTo>
                  <a:lnTo>
                    <a:pt x="254719" y="2192727"/>
                  </a:lnTo>
                  <a:lnTo>
                    <a:pt x="254719" y="2186426"/>
                  </a:lnTo>
                  <a:lnTo>
                    <a:pt x="254729" y="2180125"/>
                  </a:lnTo>
                  <a:lnTo>
                    <a:pt x="254746" y="2173824"/>
                  </a:lnTo>
                  <a:lnTo>
                    <a:pt x="254770" y="2167524"/>
                  </a:lnTo>
                  <a:lnTo>
                    <a:pt x="254797" y="2161223"/>
                  </a:lnTo>
                  <a:lnTo>
                    <a:pt x="254826" y="2154922"/>
                  </a:lnTo>
                  <a:lnTo>
                    <a:pt x="254856" y="2148621"/>
                  </a:lnTo>
                  <a:lnTo>
                    <a:pt x="254886" y="2142320"/>
                  </a:lnTo>
                  <a:lnTo>
                    <a:pt x="254914" y="2136019"/>
                  </a:lnTo>
                  <a:lnTo>
                    <a:pt x="254941" y="2129718"/>
                  </a:lnTo>
                  <a:lnTo>
                    <a:pt x="254965" y="2123417"/>
                  </a:lnTo>
                  <a:lnTo>
                    <a:pt x="254986" y="2117116"/>
                  </a:lnTo>
                  <a:lnTo>
                    <a:pt x="255004" y="2110815"/>
                  </a:lnTo>
                  <a:lnTo>
                    <a:pt x="255017" y="2104514"/>
                  </a:lnTo>
                  <a:lnTo>
                    <a:pt x="255025" y="2098213"/>
                  </a:lnTo>
                  <a:lnTo>
                    <a:pt x="255026" y="2091912"/>
                  </a:lnTo>
                  <a:lnTo>
                    <a:pt x="255020" y="2085611"/>
                  </a:lnTo>
                  <a:lnTo>
                    <a:pt x="255003" y="2079310"/>
                  </a:lnTo>
                  <a:lnTo>
                    <a:pt x="254976" y="2073009"/>
                  </a:lnTo>
                  <a:lnTo>
                    <a:pt x="254938" y="2066708"/>
                  </a:lnTo>
                  <a:lnTo>
                    <a:pt x="254889" y="2060408"/>
                  </a:lnTo>
                  <a:lnTo>
                    <a:pt x="254830" y="2054107"/>
                  </a:lnTo>
                  <a:lnTo>
                    <a:pt x="254763" y="2047806"/>
                  </a:lnTo>
                  <a:lnTo>
                    <a:pt x="254692" y="2041505"/>
                  </a:lnTo>
                  <a:lnTo>
                    <a:pt x="254620" y="2035204"/>
                  </a:lnTo>
                  <a:lnTo>
                    <a:pt x="254553" y="2028903"/>
                  </a:lnTo>
                  <a:lnTo>
                    <a:pt x="254494" y="2022602"/>
                  </a:lnTo>
                  <a:lnTo>
                    <a:pt x="254445" y="2016301"/>
                  </a:lnTo>
                  <a:lnTo>
                    <a:pt x="254409" y="2010000"/>
                  </a:lnTo>
                  <a:lnTo>
                    <a:pt x="254387" y="2003699"/>
                  </a:lnTo>
                  <a:lnTo>
                    <a:pt x="254376" y="1997398"/>
                  </a:lnTo>
                  <a:lnTo>
                    <a:pt x="254375" y="1991097"/>
                  </a:lnTo>
                  <a:lnTo>
                    <a:pt x="254377" y="1984796"/>
                  </a:lnTo>
                  <a:lnTo>
                    <a:pt x="254378" y="1978495"/>
                  </a:lnTo>
                  <a:lnTo>
                    <a:pt x="254368" y="1972194"/>
                  </a:lnTo>
                  <a:lnTo>
                    <a:pt x="254340" y="1965893"/>
                  </a:lnTo>
                  <a:lnTo>
                    <a:pt x="254288" y="1959592"/>
                  </a:lnTo>
                  <a:lnTo>
                    <a:pt x="254205" y="1953291"/>
                  </a:lnTo>
                  <a:lnTo>
                    <a:pt x="254089" y="1946991"/>
                  </a:lnTo>
                  <a:lnTo>
                    <a:pt x="253935" y="1940690"/>
                  </a:lnTo>
                  <a:lnTo>
                    <a:pt x="253745" y="1934389"/>
                  </a:lnTo>
                  <a:lnTo>
                    <a:pt x="253519" y="1928088"/>
                  </a:lnTo>
                  <a:lnTo>
                    <a:pt x="253262" y="1921787"/>
                  </a:lnTo>
                  <a:lnTo>
                    <a:pt x="252979" y="1915486"/>
                  </a:lnTo>
                  <a:lnTo>
                    <a:pt x="252677" y="1909185"/>
                  </a:lnTo>
                  <a:lnTo>
                    <a:pt x="252363" y="1902884"/>
                  </a:lnTo>
                  <a:lnTo>
                    <a:pt x="252047" y="1896583"/>
                  </a:lnTo>
                  <a:lnTo>
                    <a:pt x="251737" y="1890282"/>
                  </a:lnTo>
                  <a:lnTo>
                    <a:pt x="251440" y="1883981"/>
                  </a:lnTo>
                  <a:lnTo>
                    <a:pt x="251160" y="1877680"/>
                  </a:lnTo>
                  <a:lnTo>
                    <a:pt x="250902" y="1871379"/>
                  </a:lnTo>
                  <a:lnTo>
                    <a:pt x="250666" y="1865078"/>
                  </a:lnTo>
                  <a:lnTo>
                    <a:pt x="250452" y="1858777"/>
                  </a:lnTo>
                  <a:lnTo>
                    <a:pt x="250257" y="1852476"/>
                  </a:lnTo>
                  <a:lnTo>
                    <a:pt x="250078" y="1846175"/>
                  </a:lnTo>
                  <a:lnTo>
                    <a:pt x="249912" y="1839875"/>
                  </a:lnTo>
                  <a:lnTo>
                    <a:pt x="249752" y="1833574"/>
                  </a:lnTo>
                  <a:lnTo>
                    <a:pt x="249593" y="1827273"/>
                  </a:lnTo>
                  <a:lnTo>
                    <a:pt x="249430" y="1820972"/>
                  </a:lnTo>
                  <a:lnTo>
                    <a:pt x="249258" y="1814671"/>
                  </a:lnTo>
                  <a:lnTo>
                    <a:pt x="249076" y="1808370"/>
                  </a:lnTo>
                  <a:lnTo>
                    <a:pt x="248882" y="1802069"/>
                  </a:lnTo>
                  <a:lnTo>
                    <a:pt x="248678" y="1795768"/>
                  </a:lnTo>
                  <a:lnTo>
                    <a:pt x="248467" y="1789467"/>
                  </a:lnTo>
                  <a:lnTo>
                    <a:pt x="248256" y="1783166"/>
                  </a:lnTo>
                  <a:lnTo>
                    <a:pt x="248050" y="1776865"/>
                  </a:lnTo>
                  <a:lnTo>
                    <a:pt x="247858" y="1770564"/>
                  </a:lnTo>
                  <a:lnTo>
                    <a:pt x="247685" y="1764263"/>
                  </a:lnTo>
                  <a:lnTo>
                    <a:pt x="247536" y="1757962"/>
                  </a:lnTo>
                  <a:lnTo>
                    <a:pt x="247416" y="1751661"/>
                  </a:lnTo>
                  <a:lnTo>
                    <a:pt x="247318" y="1745360"/>
                  </a:lnTo>
                  <a:lnTo>
                    <a:pt x="247235" y="1739059"/>
                  </a:lnTo>
                  <a:lnTo>
                    <a:pt x="247153" y="1732759"/>
                  </a:lnTo>
                  <a:lnTo>
                    <a:pt x="247058" y="1726458"/>
                  </a:lnTo>
                  <a:lnTo>
                    <a:pt x="246933" y="1720157"/>
                  </a:lnTo>
                  <a:lnTo>
                    <a:pt x="246759" y="1713856"/>
                  </a:lnTo>
                  <a:lnTo>
                    <a:pt x="246519" y="1707555"/>
                  </a:lnTo>
                  <a:lnTo>
                    <a:pt x="246198" y="1701254"/>
                  </a:lnTo>
                  <a:lnTo>
                    <a:pt x="245784" y="1694953"/>
                  </a:lnTo>
                  <a:lnTo>
                    <a:pt x="245268" y="1688652"/>
                  </a:lnTo>
                  <a:lnTo>
                    <a:pt x="244646" y="1682351"/>
                  </a:lnTo>
                  <a:lnTo>
                    <a:pt x="243916" y="1676050"/>
                  </a:lnTo>
                  <a:lnTo>
                    <a:pt x="243096" y="1669749"/>
                  </a:lnTo>
                  <a:lnTo>
                    <a:pt x="242199" y="1663448"/>
                  </a:lnTo>
                  <a:lnTo>
                    <a:pt x="241245" y="1657147"/>
                  </a:lnTo>
                  <a:lnTo>
                    <a:pt x="240252" y="1650846"/>
                  </a:lnTo>
                  <a:lnTo>
                    <a:pt x="239239" y="1644545"/>
                  </a:lnTo>
                  <a:lnTo>
                    <a:pt x="238225" y="1638244"/>
                  </a:lnTo>
                  <a:lnTo>
                    <a:pt x="237225" y="1631943"/>
                  </a:lnTo>
                  <a:lnTo>
                    <a:pt x="236251" y="1625643"/>
                  </a:lnTo>
                  <a:lnTo>
                    <a:pt x="235307" y="1619342"/>
                  </a:lnTo>
                  <a:lnTo>
                    <a:pt x="234393" y="1613041"/>
                  </a:lnTo>
                  <a:lnTo>
                    <a:pt x="233505" y="1606740"/>
                  </a:lnTo>
                  <a:lnTo>
                    <a:pt x="232630" y="1600439"/>
                  </a:lnTo>
                  <a:lnTo>
                    <a:pt x="231751" y="1594138"/>
                  </a:lnTo>
                  <a:lnTo>
                    <a:pt x="230854" y="1587837"/>
                  </a:lnTo>
                  <a:lnTo>
                    <a:pt x="229921" y="1581536"/>
                  </a:lnTo>
                  <a:lnTo>
                    <a:pt x="228939" y="1575235"/>
                  </a:lnTo>
                  <a:lnTo>
                    <a:pt x="227895" y="1568934"/>
                  </a:lnTo>
                  <a:lnTo>
                    <a:pt x="226780" y="1562633"/>
                  </a:lnTo>
                  <a:lnTo>
                    <a:pt x="225587" y="1556332"/>
                  </a:lnTo>
                  <a:lnTo>
                    <a:pt x="224311" y="1550031"/>
                  </a:lnTo>
                  <a:lnTo>
                    <a:pt x="222948" y="1543730"/>
                  </a:lnTo>
                  <a:lnTo>
                    <a:pt x="221495" y="1537429"/>
                  </a:lnTo>
                  <a:lnTo>
                    <a:pt x="219942" y="1531128"/>
                  </a:lnTo>
                  <a:lnTo>
                    <a:pt x="218290" y="1524827"/>
                  </a:lnTo>
                  <a:lnTo>
                    <a:pt x="216540" y="1518527"/>
                  </a:lnTo>
                  <a:lnTo>
                    <a:pt x="214690" y="1512226"/>
                  </a:lnTo>
                  <a:lnTo>
                    <a:pt x="212744" y="1505925"/>
                  </a:lnTo>
                  <a:lnTo>
                    <a:pt x="210711" y="1499624"/>
                  </a:lnTo>
                  <a:lnTo>
                    <a:pt x="208607" y="1493323"/>
                  </a:lnTo>
                  <a:lnTo>
                    <a:pt x="206456" y="1487022"/>
                  </a:lnTo>
                  <a:lnTo>
                    <a:pt x="204290" y="1480721"/>
                  </a:lnTo>
                  <a:lnTo>
                    <a:pt x="202144" y="1474420"/>
                  </a:lnTo>
                  <a:lnTo>
                    <a:pt x="200060" y="1468119"/>
                  </a:lnTo>
                  <a:lnTo>
                    <a:pt x="198079" y="1461818"/>
                  </a:lnTo>
                  <a:lnTo>
                    <a:pt x="196246" y="1455517"/>
                  </a:lnTo>
                  <a:lnTo>
                    <a:pt x="194570" y="1449216"/>
                  </a:lnTo>
                  <a:lnTo>
                    <a:pt x="193053" y="1442915"/>
                  </a:lnTo>
                  <a:lnTo>
                    <a:pt x="191682" y="1436614"/>
                  </a:lnTo>
                  <a:lnTo>
                    <a:pt x="190429" y="1430313"/>
                  </a:lnTo>
                  <a:lnTo>
                    <a:pt x="189252" y="1424012"/>
                  </a:lnTo>
                  <a:lnTo>
                    <a:pt x="188102" y="1417711"/>
                  </a:lnTo>
                  <a:lnTo>
                    <a:pt x="186928" y="1411410"/>
                  </a:lnTo>
                  <a:lnTo>
                    <a:pt x="185679" y="1405110"/>
                  </a:lnTo>
                  <a:lnTo>
                    <a:pt x="184310" y="1398809"/>
                  </a:lnTo>
                  <a:lnTo>
                    <a:pt x="182783" y="1392508"/>
                  </a:lnTo>
                  <a:lnTo>
                    <a:pt x="181065" y="1386207"/>
                  </a:lnTo>
                  <a:lnTo>
                    <a:pt x="179139" y="1379906"/>
                  </a:lnTo>
                  <a:lnTo>
                    <a:pt x="177014" y="1373605"/>
                  </a:lnTo>
                  <a:lnTo>
                    <a:pt x="174699" y="1367304"/>
                  </a:lnTo>
                  <a:lnTo>
                    <a:pt x="172205" y="1361003"/>
                  </a:lnTo>
                  <a:lnTo>
                    <a:pt x="169550" y="1354702"/>
                  </a:lnTo>
                  <a:lnTo>
                    <a:pt x="166756" y="1348401"/>
                  </a:lnTo>
                  <a:lnTo>
                    <a:pt x="163845" y="1342100"/>
                  </a:lnTo>
                  <a:lnTo>
                    <a:pt x="160841" y="1335799"/>
                  </a:lnTo>
                  <a:lnTo>
                    <a:pt x="157769" y="1329498"/>
                  </a:lnTo>
                  <a:lnTo>
                    <a:pt x="154651" y="1323197"/>
                  </a:lnTo>
                  <a:lnTo>
                    <a:pt x="151508" y="1316896"/>
                  </a:lnTo>
                  <a:lnTo>
                    <a:pt x="148355" y="1310595"/>
                  </a:lnTo>
                  <a:lnTo>
                    <a:pt x="145204" y="1304294"/>
                  </a:lnTo>
                  <a:lnTo>
                    <a:pt x="142054" y="1297994"/>
                  </a:lnTo>
                  <a:lnTo>
                    <a:pt x="138897" y="1291693"/>
                  </a:lnTo>
                  <a:lnTo>
                    <a:pt x="135720" y="1285392"/>
                  </a:lnTo>
                  <a:lnTo>
                    <a:pt x="132503" y="1279091"/>
                  </a:lnTo>
                  <a:lnTo>
                    <a:pt x="129223" y="1272790"/>
                  </a:lnTo>
                  <a:lnTo>
                    <a:pt x="125857" y="1266489"/>
                  </a:lnTo>
                  <a:lnTo>
                    <a:pt x="122387" y="1260188"/>
                  </a:lnTo>
                  <a:lnTo>
                    <a:pt x="118797" y="1253887"/>
                  </a:lnTo>
                  <a:lnTo>
                    <a:pt x="115081" y="1247586"/>
                  </a:lnTo>
                  <a:lnTo>
                    <a:pt x="111238" y="1241285"/>
                  </a:lnTo>
                  <a:lnTo>
                    <a:pt x="107272" y="1234984"/>
                  </a:lnTo>
                  <a:lnTo>
                    <a:pt x="103219" y="1228683"/>
                  </a:lnTo>
                  <a:lnTo>
                    <a:pt x="99108" y="1222382"/>
                  </a:lnTo>
                  <a:lnTo>
                    <a:pt x="94971" y="1216081"/>
                  </a:lnTo>
                  <a:lnTo>
                    <a:pt x="90844" y="1209780"/>
                  </a:lnTo>
                  <a:lnTo>
                    <a:pt x="86760" y="1203479"/>
                  </a:lnTo>
                  <a:lnTo>
                    <a:pt x="82749" y="1197178"/>
                  </a:lnTo>
                  <a:lnTo>
                    <a:pt x="78835" y="1190878"/>
                  </a:lnTo>
                  <a:lnTo>
                    <a:pt x="75034" y="1184577"/>
                  </a:lnTo>
                  <a:lnTo>
                    <a:pt x="71356" y="1178276"/>
                  </a:lnTo>
                  <a:lnTo>
                    <a:pt x="67804" y="1171975"/>
                  </a:lnTo>
                  <a:lnTo>
                    <a:pt x="64377" y="1165674"/>
                  </a:lnTo>
                  <a:lnTo>
                    <a:pt x="61069" y="1159373"/>
                  </a:lnTo>
                  <a:lnTo>
                    <a:pt x="57860" y="1153072"/>
                  </a:lnTo>
                  <a:lnTo>
                    <a:pt x="54736" y="1146771"/>
                  </a:lnTo>
                  <a:lnTo>
                    <a:pt x="51681" y="1140470"/>
                  </a:lnTo>
                  <a:lnTo>
                    <a:pt x="48681" y="1134169"/>
                  </a:lnTo>
                  <a:lnTo>
                    <a:pt x="45719" y="1127868"/>
                  </a:lnTo>
                  <a:lnTo>
                    <a:pt x="42779" y="1121567"/>
                  </a:lnTo>
                  <a:lnTo>
                    <a:pt x="39848" y="1115266"/>
                  </a:lnTo>
                  <a:lnTo>
                    <a:pt x="36913" y="1108965"/>
                  </a:lnTo>
                  <a:lnTo>
                    <a:pt x="33969" y="1102664"/>
                  </a:lnTo>
                  <a:lnTo>
                    <a:pt x="31017" y="1096363"/>
                  </a:lnTo>
                  <a:lnTo>
                    <a:pt x="28068" y="1090062"/>
                  </a:lnTo>
                  <a:lnTo>
                    <a:pt x="25146" y="1083762"/>
                  </a:lnTo>
                  <a:lnTo>
                    <a:pt x="22281" y="1077461"/>
                  </a:lnTo>
                  <a:lnTo>
                    <a:pt x="19507" y="1071160"/>
                  </a:lnTo>
                  <a:lnTo>
                    <a:pt x="16860" y="1064859"/>
                  </a:lnTo>
                  <a:lnTo>
                    <a:pt x="14372" y="1058558"/>
                  </a:lnTo>
                  <a:lnTo>
                    <a:pt x="12072" y="1052257"/>
                  </a:lnTo>
                  <a:lnTo>
                    <a:pt x="9979" y="1045956"/>
                  </a:lnTo>
                  <a:lnTo>
                    <a:pt x="8105" y="1039655"/>
                  </a:lnTo>
                  <a:lnTo>
                    <a:pt x="6452" y="1033354"/>
                  </a:lnTo>
                  <a:lnTo>
                    <a:pt x="5017" y="1027053"/>
                  </a:lnTo>
                  <a:lnTo>
                    <a:pt x="3790" y="1020752"/>
                  </a:lnTo>
                  <a:lnTo>
                    <a:pt x="2779" y="1014451"/>
                  </a:lnTo>
                  <a:lnTo>
                    <a:pt x="1949" y="1008150"/>
                  </a:lnTo>
                  <a:lnTo>
                    <a:pt x="1291" y="1001849"/>
                  </a:lnTo>
                  <a:lnTo>
                    <a:pt x="791" y="995548"/>
                  </a:lnTo>
                  <a:lnTo>
                    <a:pt x="433" y="989247"/>
                  </a:lnTo>
                  <a:lnTo>
                    <a:pt x="200" y="982946"/>
                  </a:lnTo>
                  <a:lnTo>
                    <a:pt x="66" y="976645"/>
                  </a:lnTo>
                  <a:lnTo>
                    <a:pt x="8" y="970345"/>
                  </a:lnTo>
                  <a:lnTo>
                    <a:pt x="0" y="964044"/>
                  </a:lnTo>
                  <a:lnTo>
                    <a:pt x="18" y="957743"/>
                  </a:lnTo>
                  <a:lnTo>
                    <a:pt x="52" y="951442"/>
                  </a:lnTo>
                  <a:lnTo>
                    <a:pt x="103" y="945141"/>
                  </a:lnTo>
                  <a:lnTo>
                    <a:pt x="195" y="938840"/>
                  </a:lnTo>
                  <a:lnTo>
                    <a:pt x="366" y="932539"/>
                  </a:lnTo>
                  <a:lnTo>
                    <a:pt x="667" y="926238"/>
                  </a:lnTo>
                  <a:lnTo>
                    <a:pt x="1152" y="919937"/>
                  </a:lnTo>
                  <a:lnTo>
                    <a:pt x="1875" y="913636"/>
                  </a:lnTo>
                  <a:lnTo>
                    <a:pt x="2879" y="907335"/>
                  </a:lnTo>
                  <a:lnTo>
                    <a:pt x="4190" y="901034"/>
                  </a:lnTo>
                  <a:lnTo>
                    <a:pt x="5816" y="894733"/>
                  </a:lnTo>
                  <a:lnTo>
                    <a:pt x="7743" y="888432"/>
                  </a:lnTo>
                  <a:lnTo>
                    <a:pt x="9938" y="882131"/>
                  </a:lnTo>
                  <a:lnTo>
                    <a:pt x="12355" y="875830"/>
                  </a:lnTo>
                  <a:lnTo>
                    <a:pt x="14945" y="869529"/>
                  </a:lnTo>
                  <a:lnTo>
                    <a:pt x="17638" y="863229"/>
                  </a:lnTo>
                  <a:lnTo>
                    <a:pt x="20384" y="856928"/>
                  </a:lnTo>
                  <a:lnTo>
                    <a:pt x="23152" y="850627"/>
                  </a:lnTo>
                  <a:lnTo>
                    <a:pt x="25927" y="844326"/>
                  </a:lnTo>
                  <a:lnTo>
                    <a:pt x="28711" y="838025"/>
                  </a:lnTo>
                  <a:lnTo>
                    <a:pt x="31520" y="831724"/>
                  </a:lnTo>
                  <a:lnTo>
                    <a:pt x="34384" y="825423"/>
                  </a:lnTo>
                  <a:lnTo>
                    <a:pt x="37341" y="819122"/>
                  </a:lnTo>
                  <a:lnTo>
                    <a:pt x="40433" y="812821"/>
                  </a:lnTo>
                  <a:lnTo>
                    <a:pt x="43702" y="806520"/>
                  </a:lnTo>
                  <a:lnTo>
                    <a:pt x="47187" y="800219"/>
                  </a:lnTo>
                  <a:lnTo>
                    <a:pt x="50948" y="793918"/>
                  </a:lnTo>
                  <a:lnTo>
                    <a:pt x="54981" y="787617"/>
                  </a:lnTo>
                  <a:lnTo>
                    <a:pt x="59291" y="781316"/>
                  </a:lnTo>
                  <a:lnTo>
                    <a:pt x="63876" y="775015"/>
                  </a:lnTo>
                  <a:lnTo>
                    <a:pt x="68716" y="768714"/>
                  </a:lnTo>
                  <a:lnTo>
                    <a:pt x="73784" y="762413"/>
                  </a:lnTo>
                  <a:lnTo>
                    <a:pt x="79041" y="756113"/>
                  </a:lnTo>
                  <a:lnTo>
                    <a:pt x="84440" y="749812"/>
                  </a:lnTo>
                  <a:lnTo>
                    <a:pt x="89926" y="743511"/>
                  </a:lnTo>
                  <a:lnTo>
                    <a:pt x="95442" y="737210"/>
                  </a:lnTo>
                  <a:lnTo>
                    <a:pt x="100929" y="730909"/>
                  </a:lnTo>
                  <a:lnTo>
                    <a:pt x="106329" y="724608"/>
                  </a:lnTo>
                  <a:lnTo>
                    <a:pt x="111580" y="718307"/>
                  </a:lnTo>
                  <a:lnTo>
                    <a:pt x="116656" y="712006"/>
                  </a:lnTo>
                  <a:lnTo>
                    <a:pt x="121533" y="705705"/>
                  </a:lnTo>
                  <a:lnTo>
                    <a:pt x="126202" y="699404"/>
                  </a:lnTo>
                  <a:lnTo>
                    <a:pt x="130664" y="693103"/>
                  </a:lnTo>
                  <a:lnTo>
                    <a:pt x="134934" y="686802"/>
                  </a:lnTo>
                  <a:lnTo>
                    <a:pt x="139031" y="680501"/>
                  </a:lnTo>
                  <a:lnTo>
                    <a:pt x="142982" y="674200"/>
                  </a:lnTo>
                  <a:lnTo>
                    <a:pt x="146815" y="667899"/>
                  </a:lnTo>
                  <a:lnTo>
                    <a:pt x="150559" y="661598"/>
                  </a:lnTo>
                  <a:lnTo>
                    <a:pt x="154239" y="655297"/>
                  </a:lnTo>
                  <a:lnTo>
                    <a:pt x="157871" y="648997"/>
                  </a:lnTo>
                  <a:lnTo>
                    <a:pt x="161474" y="642696"/>
                  </a:lnTo>
                  <a:lnTo>
                    <a:pt x="165056" y="636395"/>
                  </a:lnTo>
                  <a:lnTo>
                    <a:pt x="168621" y="630094"/>
                  </a:lnTo>
                  <a:lnTo>
                    <a:pt x="172167" y="623793"/>
                  </a:lnTo>
                  <a:lnTo>
                    <a:pt x="175694" y="617492"/>
                  </a:lnTo>
                  <a:lnTo>
                    <a:pt x="179196" y="611191"/>
                  </a:lnTo>
                  <a:lnTo>
                    <a:pt x="182666" y="604890"/>
                  </a:lnTo>
                  <a:lnTo>
                    <a:pt x="186096" y="598589"/>
                  </a:lnTo>
                  <a:lnTo>
                    <a:pt x="189473" y="592288"/>
                  </a:lnTo>
                  <a:lnTo>
                    <a:pt x="192780" y="585987"/>
                  </a:lnTo>
                  <a:lnTo>
                    <a:pt x="196000" y="579686"/>
                  </a:lnTo>
                  <a:lnTo>
                    <a:pt x="199096" y="573385"/>
                  </a:lnTo>
                  <a:lnTo>
                    <a:pt x="202056" y="567084"/>
                  </a:lnTo>
                  <a:lnTo>
                    <a:pt x="204863" y="560783"/>
                  </a:lnTo>
                  <a:lnTo>
                    <a:pt x="207505" y="554482"/>
                  </a:lnTo>
                  <a:lnTo>
                    <a:pt x="209977" y="548181"/>
                  </a:lnTo>
                  <a:lnTo>
                    <a:pt x="212285" y="541881"/>
                  </a:lnTo>
                  <a:lnTo>
                    <a:pt x="214439" y="535580"/>
                  </a:lnTo>
                  <a:lnTo>
                    <a:pt x="216458" y="529279"/>
                  </a:lnTo>
                  <a:lnTo>
                    <a:pt x="218364" y="522978"/>
                  </a:lnTo>
                  <a:lnTo>
                    <a:pt x="220179" y="516677"/>
                  </a:lnTo>
                  <a:lnTo>
                    <a:pt x="221925" y="510376"/>
                  </a:lnTo>
                  <a:lnTo>
                    <a:pt x="223615" y="504075"/>
                  </a:lnTo>
                  <a:lnTo>
                    <a:pt x="225258" y="497774"/>
                  </a:lnTo>
                  <a:lnTo>
                    <a:pt x="226861" y="491473"/>
                  </a:lnTo>
                  <a:lnTo>
                    <a:pt x="228418" y="485172"/>
                  </a:lnTo>
                  <a:lnTo>
                    <a:pt x="229925" y="478871"/>
                  </a:lnTo>
                  <a:lnTo>
                    <a:pt x="231374" y="472570"/>
                  </a:lnTo>
                  <a:lnTo>
                    <a:pt x="232760" y="466269"/>
                  </a:lnTo>
                  <a:lnTo>
                    <a:pt x="234079" y="459968"/>
                  </a:lnTo>
                  <a:lnTo>
                    <a:pt x="235334" y="453667"/>
                  </a:lnTo>
                  <a:lnTo>
                    <a:pt x="236530" y="447366"/>
                  </a:lnTo>
                  <a:lnTo>
                    <a:pt x="237676" y="441065"/>
                  </a:lnTo>
                  <a:lnTo>
                    <a:pt x="238784" y="434764"/>
                  </a:lnTo>
                  <a:lnTo>
                    <a:pt x="239865" y="428464"/>
                  </a:lnTo>
                  <a:lnTo>
                    <a:pt x="240931" y="422163"/>
                  </a:lnTo>
                  <a:lnTo>
                    <a:pt x="241987" y="415862"/>
                  </a:lnTo>
                  <a:lnTo>
                    <a:pt x="243034" y="409561"/>
                  </a:lnTo>
                  <a:lnTo>
                    <a:pt x="244066" y="403260"/>
                  </a:lnTo>
                  <a:lnTo>
                    <a:pt x="245076" y="396959"/>
                  </a:lnTo>
                  <a:lnTo>
                    <a:pt x="246050" y="390658"/>
                  </a:lnTo>
                  <a:lnTo>
                    <a:pt x="246976" y="384357"/>
                  </a:lnTo>
                  <a:lnTo>
                    <a:pt x="247839" y="378056"/>
                  </a:lnTo>
                  <a:lnTo>
                    <a:pt x="248629" y="371755"/>
                  </a:lnTo>
                  <a:lnTo>
                    <a:pt x="249335" y="365454"/>
                  </a:lnTo>
                  <a:lnTo>
                    <a:pt x="249952" y="359153"/>
                  </a:lnTo>
                  <a:lnTo>
                    <a:pt x="250471" y="352852"/>
                  </a:lnTo>
                  <a:lnTo>
                    <a:pt x="250904" y="346551"/>
                  </a:lnTo>
                  <a:lnTo>
                    <a:pt x="251260" y="340250"/>
                  </a:lnTo>
                  <a:lnTo>
                    <a:pt x="251548" y="333949"/>
                  </a:lnTo>
                  <a:lnTo>
                    <a:pt x="251780" y="327648"/>
                  </a:lnTo>
                  <a:lnTo>
                    <a:pt x="251968" y="321348"/>
                  </a:lnTo>
                  <a:lnTo>
                    <a:pt x="252127" y="315047"/>
                  </a:lnTo>
                  <a:lnTo>
                    <a:pt x="252268" y="308746"/>
                  </a:lnTo>
                  <a:lnTo>
                    <a:pt x="252402" y="302445"/>
                  </a:lnTo>
                  <a:lnTo>
                    <a:pt x="252537" y="296144"/>
                  </a:lnTo>
                  <a:lnTo>
                    <a:pt x="252681" y="289843"/>
                  </a:lnTo>
                  <a:lnTo>
                    <a:pt x="252839" y="283542"/>
                  </a:lnTo>
                  <a:lnTo>
                    <a:pt x="253014" y="277241"/>
                  </a:lnTo>
                  <a:lnTo>
                    <a:pt x="253202" y="270940"/>
                  </a:lnTo>
                  <a:lnTo>
                    <a:pt x="253402" y="264639"/>
                  </a:lnTo>
                  <a:lnTo>
                    <a:pt x="253608" y="258338"/>
                  </a:lnTo>
                  <a:lnTo>
                    <a:pt x="253816" y="252037"/>
                  </a:lnTo>
                  <a:lnTo>
                    <a:pt x="254020" y="245736"/>
                  </a:lnTo>
                  <a:lnTo>
                    <a:pt x="254214" y="239435"/>
                  </a:lnTo>
                  <a:lnTo>
                    <a:pt x="254393" y="233134"/>
                  </a:lnTo>
                  <a:lnTo>
                    <a:pt x="254553" y="226833"/>
                  </a:lnTo>
                  <a:lnTo>
                    <a:pt x="254692" y="220532"/>
                  </a:lnTo>
                  <a:lnTo>
                    <a:pt x="254807" y="214232"/>
                  </a:lnTo>
                  <a:lnTo>
                    <a:pt x="254896" y="207931"/>
                  </a:lnTo>
                  <a:lnTo>
                    <a:pt x="254960" y="201630"/>
                  </a:lnTo>
                  <a:lnTo>
                    <a:pt x="255003" y="195329"/>
                  </a:lnTo>
                  <a:lnTo>
                    <a:pt x="255026" y="189028"/>
                  </a:lnTo>
                  <a:lnTo>
                    <a:pt x="255034" y="182727"/>
                  </a:lnTo>
                  <a:lnTo>
                    <a:pt x="255029" y="176426"/>
                  </a:lnTo>
                  <a:lnTo>
                    <a:pt x="255015" y="170125"/>
                  </a:lnTo>
                  <a:lnTo>
                    <a:pt x="254997" y="163824"/>
                  </a:lnTo>
                  <a:lnTo>
                    <a:pt x="254979" y="157523"/>
                  </a:lnTo>
                  <a:lnTo>
                    <a:pt x="254964" y="151222"/>
                  </a:lnTo>
                  <a:lnTo>
                    <a:pt x="254957" y="144921"/>
                  </a:lnTo>
                  <a:lnTo>
                    <a:pt x="254959" y="138620"/>
                  </a:lnTo>
                  <a:lnTo>
                    <a:pt x="254975" y="132319"/>
                  </a:lnTo>
                  <a:lnTo>
                    <a:pt x="255004" y="126018"/>
                  </a:lnTo>
                  <a:lnTo>
                    <a:pt x="255045" y="119717"/>
                  </a:lnTo>
                  <a:lnTo>
                    <a:pt x="255098" y="113416"/>
                  </a:lnTo>
                  <a:lnTo>
                    <a:pt x="255160" y="107116"/>
                  </a:lnTo>
                  <a:lnTo>
                    <a:pt x="255228" y="100815"/>
                  </a:lnTo>
                  <a:lnTo>
                    <a:pt x="255298" y="94514"/>
                  </a:lnTo>
                  <a:lnTo>
                    <a:pt x="255368" y="88213"/>
                  </a:lnTo>
                  <a:lnTo>
                    <a:pt x="255435" y="81912"/>
                  </a:lnTo>
                  <a:lnTo>
                    <a:pt x="255495" y="75611"/>
                  </a:lnTo>
                  <a:lnTo>
                    <a:pt x="255546" y="69310"/>
                  </a:lnTo>
                  <a:lnTo>
                    <a:pt x="255587" y="63009"/>
                  </a:lnTo>
                  <a:lnTo>
                    <a:pt x="255616" y="56708"/>
                  </a:lnTo>
                  <a:lnTo>
                    <a:pt x="255635" y="50407"/>
                  </a:lnTo>
                  <a:lnTo>
                    <a:pt x="255645" y="44106"/>
                  </a:lnTo>
                  <a:lnTo>
                    <a:pt x="255648" y="37805"/>
                  </a:lnTo>
                  <a:lnTo>
                    <a:pt x="255645" y="31504"/>
                  </a:lnTo>
                  <a:lnTo>
                    <a:pt x="255638" y="25203"/>
                  </a:lnTo>
                  <a:lnTo>
                    <a:pt x="255631" y="18902"/>
                  </a:lnTo>
                  <a:lnTo>
                    <a:pt x="255624" y="12601"/>
                  </a:lnTo>
                  <a:lnTo>
                    <a:pt x="255620" y="6300"/>
                  </a:lnTo>
                  <a:lnTo>
                    <a:pt x="255619" y="0"/>
                  </a:lnTo>
                  <a:lnTo>
                    <a:pt x="256042" y="0"/>
                  </a:lnTo>
                  <a:lnTo>
                    <a:pt x="256042" y="6300"/>
                  </a:lnTo>
                  <a:lnTo>
                    <a:pt x="256038" y="12601"/>
                  </a:lnTo>
                  <a:lnTo>
                    <a:pt x="256031" y="18902"/>
                  </a:lnTo>
                  <a:lnTo>
                    <a:pt x="256024" y="25203"/>
                  </a:lnTo>
                  <a:lnTo>
                    <a:pt x="256017" y="31504"/>
                  </a:lnTo>
                  <a:lnTo>
                    <a:pt x="256014" y="37805"/>
                  </a:lnTo>
                  <a:lnTo>
                    <a:pt x="256016" y="44106"/>
                  </a:lnTo>
                  <a:lnTo>
                    <a:pt x="256026" y="50407"/>
                  </a:lnTo>
                  <a:lnTo>
                    <a:pt x="256046" y="56708"/>
                  </a:lnTo>
                  <a:lnTo>
                    <a:pt x="256075" y="63009"/>
                  </a:lnTo>
                  <a:lnTo>
                    <a:pt x="256116" y="69310"/>
                  </a:lnTo>
                  <a:lnTo>
                    <a:pt x="256167" y="75611"/>
                  </a:lnTo>
                  <a:lnTo>
                    <a:pt x="256227" y="81912"/>
                  </a:lnTo>
                  <a:lnTo>
                    <a:pt x="256294" y="88213"/>
                  </a:lnTo>
                  <a:lnTo>
                    <a:pt x="256364" y="94514"/>
                  </a:lnTo>
                  <a:lnTo>
                    <a:pt x="256434" y="100815"/>
                  </a:lnTo>
                  <a:lnTo>
                    <a:pt x="256502" y="107116"/>
                  </a:lnTo>
                  <a:lnTo>
                    <a:pt x="256564" y="113416"/>
                  </a:lnTo>
                  <a:lnTo>
                    <a:pt x="256617" y="119717"/>
                  </a:lnTo>
                  <a:lnTo>
                    <a:pt x="256658" y="126018"/>
                  </a:lnTo>
                  <a:lnTo>
                    <a:pt x="256687" y="132319"/>
                  </a:lnTo>
                  <a:lnTo>
                    <a:pt x="256703" y="138620"/>
                  </a:lnTo>
                  <a:lnTo>
                    <a:pt x="256705" y="144921"/>
                  </a:lnTo>
                  <a:lnTo>
                    <a:pt x="256698" y="151222"/>
                  </a:lnTo>
                  <a:lnTo>
                    <a:pt x="256683" y="157523"/>
                  </a:lnTo>
                  <a:lnTo>
                    <a:pt x="256665" y="163824"/>
                  </a:lnTo>
                  <a:lnTo>
                    <a:pt x="256647" y="170125"/>
                  </a:lnTo>
                  <a:lnTo>
                    <a:pt x="256633" y="176426"/>
                  </a:lnTo>
                  <a:lnTo>
                    <a:pt x="256628" y="182727"/>
                  </a:lnTo>
                  <a:lnTo>
                    <a:pt x="256636" y="189028"/>
                  </a:lnTo>
                  <a:lnTo>
                    <a:pt x="256659" y="195329"/>
                  </a:lnTo>
                  <a:lnTo>
                    <a:pt x="256702" y="201630"/>
                  </a:lnTo>
                  <a:lnTo>
                    <a:pt x="256766" y="207931"/>
                  </a:lnTo>
                  <a:lnTo>
                    <a:pt x="256855" y="214232"/>
                  </a:lnTo>
                  <a:lnTo>
                    <a:pt x="256970" y="220532"/>
                  </a:lnTo>
                  <a:lnTo>
                    <a:pt x="257108" y="226833"/>
                  </a:lnTo>
                  <a:lnTo>
                    <a:pt x="257269" y="233134"/>
                  </a:lnTo>
                  <a:lnTo>
                    <a:pt x="257448" y="239435"/>
                  </a:lnTo>
                  <a:lnTo>
                    <a:pt x="257642" y="245736"/>
                  </a:lnTo>
                  <a:lnTo>
                    <a:pt x="257846" y="252037"/>
                  </a:lnTo>
                  <a:lnTo>
                    <a:pt x="258054" y="258338"/>
                  </a:lnTo>
                  <a:lnTo>
                    <a:pt x="258260" y="264639"/>
                  </a:lnTo>
                  <a:lnTo>
                    <a:pt x="258460" y="270940"/>
                  </a:lnTo>
                  <a:lnTo>
                    <a:pt x="258648" y="277241"/>
                  </a:lnTo>
                  <a:lnTo>
                    <a:pt x="258822" y="283542"/>
                  </a:lnTo>
                  <a:lnTo>
                    <a:pt x="258980" y="289843"/>
                  </a:lnTo>
                  <a:lnTo>
                    <a:pt x="259125" y="296144"/>
                  </a:lnTo>
                  <a:lnTo>
                    <a:pt x="259260" y="302445"/>
                  </a:lnTo>
                  <a:lnTo>
                    <a:pt x="259394" y="308746"/>
                  </a:lnTo>
                  <a:lnTo>
                    <a:pt x="259535" y="315047"/>
                  </a:lnTo>
                  <a:lnTo>
                    <a:pt x="259693" y="321348"/>
                  </a:lnTo>
                  <a:lnTo>
                    <a:pt x="259882" y="327648"/>
                  </a:lnTo>
                  <a:lnTo>
                    <a:pt x="260114" y="333949"/>
                  </a:lnTo>
                  <a:lnTo>
                    <a:pt x="260402" y="340250"/>
                  </a:lnTo>
                  <a:lnTo>
                    <a:pt x="260757" y="346551"/>
                  </a:lnTo>
                  <a:lnTo>
                    <a:pt x="261191" y="352852"/>
                  </a:lnTo>
                  <a:lnTo>
                    <a:pt x="261710" y="359153"/>
                  </a:lnTo>
                  <a:lnTo>
                    <a:pt x="262327" y="365454"/>
                  </a:lnTo>
                  <a:lnTo>
                    <a:pt x="263033" y="371755"/>
                  </a:lnTo>
                  <a:lnTo>
                    <a:pt x="263822" y="378056"/>
                  </a:lnTo>
                  <a:lnTo>
                    <a:pt x="264686" y="384357"/>
                  </a:lnTo>
                  <a:lnTo>
                    <a:pt x="265611" y="390658"/>
                  </a:lnTo>
                  <a:lnTo>
                    <a:pt x="266586" y="396959"/>
                  </a:lnTo>
                  <a:lnTo>
                    <a:pt x="267596" y="403260"/>
                  </a:lnTo>
                  <a:lnTo>
                    <a:pt x="268628" y="409561"/>
                  </a:lnTo>
                  <a:lnTo>
                    <a:pt x="269675" y="415862"/>
                  </a:lnTo>
                  <a:lnTo>
                    <a:pt x="270731" y="422163"/>
                  </a:lnTo>
                  <a:lnTo>
                    <a:pt x="271797" y="428464"/>
                  </a:lnTo>
                  <a:lnTo>
                    <a:pt x="272878" y="434764"/>
                  </a:lnTo>
                  <a:lnTo>
                    <a:pt x="273986" y="441065"/>
                  </a:lnTo>
                  <a:lnTo>
                    <a:pt x="275132" y="447366"/>
                  </a:lnTo>
                  <a:lnTo>
                    <a:pt x="276328" y="453667"/>
                  </a:lnTo>
                  <a:lnTo>
                    <a:pt x="277583" y="459968"/>
                  </a:lnTo>
                  <a:lnTo>
                    <a:pt x="278902" y="466269"/>
                  </a:lnTo>
                  <a:lnTo>
                    <a:pt x="280288" y="472570"/>
                  </a:lnTo>
                  <a:lnTo>
                    <a:pt x="281737" y="478871"/>
                  </a:lnTo>
                  <a:lnTo>
                    <a:pt x="283244" y="485172"/>
                  </a:lnTo>
                  <a:lnTo>
                    <a:pt x="284801" y="491473"/>
                  </a:lnTo>
                  <a:lnTo>
                    <a:pt x="286404" y="497774"/>
                  </a:lnTo>
                  <a:lnTo>
                    <a:pt x="288047" y="504075"/>
                  </a:lnTo>
                  <a:lnTo>
                    <a:pt x="289737" y="510376"/>
                  </a:lnTo>
                  <a:lnTo>
                    <a:pt x="291482" y="516677"/>
                  </a:lnTo>
                  <a:lnTo>
                    <a:pt x="293298" y="522978"/>
                  </a:lnTo>
                  <a:lnTo>
                    <a:pt x="295204" y="529279"/>
                  </a:lnTo>
                  <a:lnTo>
                    <a:pt x="297223" y="535580"/>
                  </a:lnTo>
                  <a:lnTo>
                    <a:pt x="299377" y="541881"/>
                  </a:lnTo>
                  <a:lnTo>
                    <a:pt x="301685" y="548181"/>
                  </a:lnTo>
                  <a:lnTo>
                    <a:pt x="304157" y="554482"/>
                  </a:lnTo>
                  <a:lnTo>
                    <a:pt x="306799" y="560783"/>
                  </a:lnTo>
                  <a:lnTo>
                    <a:pt x="309606" y="567084"/>
                  </a:lnTo>
                  <a:lnTo>
                    <a:pt x="312566" y="573385"/>
                  </a:lnTo>
                  <a:lnTo>
                    <a:pt x="315662" y="579686"/>
                  </a:lnTo>
                  <a:lnTo>
                    <a:pt x="318881" y="585987"/>
                  </a:lnTo>
                  <a:lnTo>
                    <a:pt x="322189" y="592288"/>
                  </a:lnTo>
                  <a:lnTo>
                    <a:pt x="325566" y="598589"/>
                  </a:lnTo>
                  <a:lnTo>
                    <a:pt x="328996" y="604890"/>
                  </a:lnTo>
                  <a:lnTo>
                    <a:pt x="332466" y="611191"/>
                  </a:lnTo>
                  <a:lnTo>
                    <a:pt x="335968" y="617492"/>
                  </a:lnTo>
                  <a:lnTo>
                    <a:pt x="339494" y="623793"/>
                  </a:lnTo>
                  <a:lnTo>
                    <a:pt x="343041" y="630094"/>
                  </a:lnTo>
                  <a:lnTo>
                    <a:pt x="346606" y="636395"/>
                  </a:lnTo>
                  <a:lnTo>
                    <a:pt x="350188" y="642696"/>
                  </a:lnTo>
                  <a:lnTo>
                    <a:pt x="353791" y="648997"/>
                  </a:lnTo>
                  <a:lnTo>
                    <a:pt x="357423" y="655297"/>
                  </a:lnTo>
                  <a:lnTo>
                    <a:pt x="361102" y="661598"/>
                  </a:lnTo>
                  <a:lnTo>
                    <a:pt x="364846" y="667899"/>
                  </a:lnTo>
                  <a:lnTo>
                    <a:pt x="368680" y="674200"/>
                  </a:lnTo>
                  <a:lnTo>
                    <a:pt x="372631" y="680501"/>
                  </a:lnTo>
                  <a:lnTo>
                    <a:pt x="376728" y="686802"/>
                  </a:lnTo>
                  <a:lnTo>
                    <a:pt x="380997" y="693103"/>
                  </a:lnTo>
                  <a:lnTo>
                    <a:pt x="385460" y="699404"/>
                  </a:lnTo>
                  <a:lnTo>
                    <a:pt x="390129" y="705705"/>
                  </a:lnTo>
                  <a:lnTo>
                    <a:pt x="395006" y="712006"/>
                  </a:lnTo>
                  <a:lnTo>
                    <a:pt x="400081" y="718307"/>
                  </a:lnTo>
                  <a:lnTo>
                    <a:pt x="405333" y="724608"/>
                  </a:lnTo>
                  <a:lnTo>
                    <a:pt x="410733" y="730909"/>
                  </a:lnTo>
                  <a:lnTo>
                    <a:pt x="416220" y="737210"/>
                  </a:lnTo>
                  <a:lnTo>
                    <a:pt x="421736" y="743511"/>
                  </a:lnTo>
                  <a:lnTo>
                    <a:pt x="427222" y="749812"/>
                  </a:lnTo>
                  <a:lnTo>
                    <a:pt x="432621" y="756113"/>
                  </a:lnTo>
                  <a:lnTo>
                    <a:pt x="437878" y="762413"/>
                  </a:lnTo>
                  <a:lnTo>
                    <a:pt x="442946" y="768714"/>
                  </a:lnTo>
                  <a:lnTo>
                    <a:pt x="447786" y="775015"/>
                  </a:lnTo>
                  <a:lnTo>
                    <a:pt x="452370" y="781316"/>
                  </a:lnTo>
                  <a:lnTo>
                    <a:pt x="456681" y="787617"/>
                  </a:lnTo>
                  <a:lnTo>
                    <a:pt x="460714" y="793918"/>
                  </a:lnTo>
                  <a:lnTo>
                    <a:pt x="464475" y="800219"/>
                  </a:lnTo>
                  <a:lnTo>
                    <a:pt x="467960" y="806520"/>
                  </a:lnTo>
                  <a:lnTo>
                    <a:pt x="471229" y="812821"/>
                  </a:lnTo>
                  <a:lnTo>
                    <a:pt x="474321" y="819122"/>
                  </a:lnTo>
                  <a:lnTo>
                    <a:pt x="477278" y="825423"/>
                  </a:lnTo>
                  <a:lnTo>
                    <a:pt x="480142" y="831724"/>
                  </a:lnTo>
                  <a:lnTo>
                    <a:pt x="482951" y="838025"/>
                  </a:lnTo>
                  <a:lnTo>
                    <a:pt x="485735" y="844326"/>
                  </a:lnTo>
                  <a:lnTo>
                    <a:pt x="488510" y="850627"/>
                  </a:lnTo>
                  <a:lnTo>
                    <a:pt x="491278" y="856928"/>
                  </a:lnTo>
                  <a:lnTo>
                    <a:pt x="494024" y="863229"/>
                  </a:lnTo>
                  <a:lnTo>
                    <a:pt x="496717" y="869529"/>
                  </a:lnTo>
                  <a:lnTo>
                    <a:pt x="499307" y="875830"/>
                  </a:lnTo>
                  <a:lnTo>
                    <a:pt x="501723" y="882131"/>
                  </a:lnTo>
                  <a:lnTo>
                    <a:pt x="503919" y="888432"/>
                  </a:lnTo>
                  <a:lnTo>
                    <a:pt x="505846" y="894733"/>
                  </a:lnTo>
                  <a:lnTo>
                    <a:pt x="507472" y="901034"/>
                  </a:lnTo>
                  <a:lnTo>
                    <a:pt x="508783" y="907335"/>
                  </a:lnTo>
                  <a:lnTo>
                    <a:pt x="509787" y="913636"/>
                  </a:lnTo>
                  <a:lnTo>
                    <a:pt x="510510" y="919937"/>
                  </a:lnTo>
                  <a:lnTo>
                    <a:pt x="510995" y="926238"/>
                  </a:lnTo>
                  <a:lnTo>
                    <a:pt x="511296" y="932539"/>
                  </a:lnTo>
                  <a:lnTo>
                    <a:pt x="511466" y="938840"/>
                  </a:lnTo>
                  <a:lnTo>
                    <a:pt x="511558" y="945141"/>
                  </a:lnTo>
                  <a:lnTo>
                    <a:pt x="511609" y="951442"/>
                  </a:lnTo>
                  <a:lnTo>
                    <a:pt x="511643" y="957743"/>
                  </a:lnTo>
                  <a:lnTo>
                    <a:pt x="511662" y="964044"/>
                  </a:lnTo>
                  <a:lnTo>
                    <a:pt x="511654" y="970345"/>
                  </a:lnTo>
                  <a:lnTo>
                    <a:pt x="511595" y="976645"/>
                  </a:lnTo>
                  <a:lnTo>
                    <a:pt x="511462" y="982946"/>
                  </a:lnTo>
                  <a:lnTo>
                    <a:pt x="511228" y="989247"/>
                  </a:lnTo>
                  <a:lnTo>
                    <a:pt x="510871" y="995548"/>
                  </a:lnTo>
                  <a:lnTo>
                    <a:pt x="510371" y="1001849"/>
                  </a:lnTo>
                  <a:lnTo>
                    <a:pt x="509712" y="1008150"/>
                  </a:lnTo>
                  <a:lnTo>
                    <a:pt x="508883" y="1014451"/>
                  </a:lnTo>
                  <a:lnTo>
                    <a:pt x="507872" y="1020752"/>
                  </a:lnTo>
                  <a:lnTo>
                    <a:pt x="506645" y="1027053"/>
                  </a:lnTo>
                  <a:lnTo>
                    <a:pt x="505210" y="1033354"/>
                  </a:lnTo>
                  <a:lnTo>
                    <a:pt x="503557" y="1039655"/>
                  </a:lnTo>
                  <a:lnTo>
                    <a:pt x="501683" y="1045956"/>
                  </a:lnTo>
                  <a:lnTo>
                    <a:pt x="499590" y="1052257"/>
                  </a:lnTo>
                  <a:lnTo>
                    <a:pt x="497290" y="1058558"/>
                  </a:lnTo>
                  <a:lnTo>
                    <a:pt x="494802" y="1064859"/>
                  </a:lnTo>
                  <a:lnTo>
                    <a:pt x="492155" y="1071160"/>
                  </a:lnTo>
                  <a:lnTo>
                    <a:pt x="489381" y="1077461"/>
                  </a:lnTo>
                  <a:lnTo>
                    <a:pt x="486516" y="1083762"/>
                  </a:lnTo>
                  <a:lnTo>
                    <a:pt x="483594" y="1090062"/>
                  </a:lnTo>
                  <a:lnTo>
                    <a:pt x="480645" y="1096363"/>
                  </a:lnTo>
                  <a:lnTo>
                    <a:pt x="477693" y="1102664"/>
                  </a:lnTo>
                  <a:lnTo>
                    <a:pt x="474749" y="1108965"/>
                  </a:lnTo>
                  <a:lnTo>
                    <a:pt x="471814" y="1115266"/>
                  </a:lnTo>
                  <a:lnTo>
                    <a:pt x="468882" y="1121567"/>
                  </a:lnTo>
                  <a:lnTo>
                    <a:pt x="465943" y="1127868"/>
                  </a:lnTo>
                  <a:lnTo>
                    <a:pt x="462981" y="1134169"/>
                  </a:lnTo>
                  <a:lnTo>
                    <a:pt x="459981" y="1140470"/>
                  </a:lnTo>
                  <a:lnTo>
                    <a:pt x="456926" y="1146771"/>
                  </a:lnTo>
                  <a:lnTo>
                    <a:pt x="453802" y="1153072"/>
                  </a:lnTo>
                  <a:lnTo>
                    <a:pt x="450593" y="1159373"/>
                  </a:lnTo>
                  <a:lnTo>
                    <a:pt x="447284" y="1165674"/>
                  </a:lnTo>
                  <a:lnTo>
                    <a:pt x="443858" y="1171975"/>
                  </a:lnTo>
                  <a:lnTo>
                    <a:pt x="440306" y="1178276"/>
                  </a:lnTo>
                  <a:lnTo>
                    <a:pt x="436628" y="1184577"/>
                  </a:lnTo>
                  <a:lnTo>
                    <a:pt x="432827" y="1190878"/>
                  </a:lnTo>
                  <a:lnTo>
                    <a:pt x="428913" y="1197178"/>
                  </a:lnTo>
                  <a:lnTo>
                    <a:pt x="424902" y="1203479"/>
                  </a:lnTo>
                  <a:lnTo>
                    <a:pt x="420818" y="1209780"/>
                  </a:lnTo>
                  <a:lnTo>
                    <a:pt x="416691" y="1216081"/>
                  </a:lnTo>
                  <a:lnTo>
                    <a:pt x="412554" y="1222382"/>
                  </a:lnTo>
                  <a:lnTo>
                    <a:pt x="408443" y="1228683"/>
                  </a:lnTo>
                  <a:lnTo>
                    <a:pt x="404389" y="1234984"/>
                  </a:lnTo>
                  <a:lnTo>
                    <a:pt x="400424" y="1241285"/>
                  </a:lnTo>
                  <a:lnTo>
                    <a:pt x="396581" y="1247586"/>
                  </a:lnTo>
                  <a:lnTo>
                    <a:pt x="392864" y="1253887"/>
                  </a:lnTo>
                  <a:lnTo>
                    <a:pt x="389275" y="1260188"/>
                  </a:lnTo>
                  <a:lnTo>
                    <a:pt x="385804" y="1266489"/>
                  </a:lnTo>
                  <a:lnTo>
                    <a:pt x="382439" y="1272790"/>
                  </a:lnTo>
                  <a:lnTo>
                    <a:pt x="379159" y="1279091"/>
                  </a:lnTo>
                  <a:lnTo>
                    <a:pt x="375942" y="1285392"/>
                  </a:lnTo>
                  <a:lnTo>
                    <a:pt x="372765" y="1291693"/>
                  </a:lnTo>
                  <a:lnTo>
                    <a:pt x="369608" y="1297994"/>
                  </a:lnTo>
                  <a:lnTo>
                    <a:pt x="366458" y="1304294"/>
                  </a:lnTo>
                  <a:lnTo>
                    <a:pt x="363307" y="1310595"/>
                  </a:lnTo>
                  <a:lnTo>
                    <a:pt x="360154" y="1316896"/>
                  </a:lnTo>
                  <a:lnTo>
                    <a:pt x="357011" y="1323197"/>
                  </a:lnTo>
                  <a:lnTo>
                    <a:pt x="353893" y="1329498"/>
                  </a:lnTo>
                  <a:lnTo>
                    <a:pt x="350821" y="1335799"/>
                  </a:lnTo>
                  <a:lnTo>
                    <a:pt x="347817" y="1342100"/>
                  </a:lnTo>
                  <a:lnTo>
                    <a:pt x="344906" y="1348401"/>
                  </a:lnTo>
                  <a:lnTo>
                    <a:pt x="342112" y="1354702"/>
                  </a:lnTo>
                  <a:lnTo>
                    <a:pt x="339457" y="1361003"/>
                  </a:lnTo>
                  <a:lnTo>
                    <a:pt x="336963" y="1367304"/>
                  </a:lnTo>
                  <a:lnTo>
                    <a:pt x="334647" y="1373605"/>
                  </a:lnTo>
                  <a:lnTo>
                    <a:pt x="332523" y="1379906"/>
                  </a:lnTo>
                  <a:lnTo>
                    <a:pt x="330597" y="1386207"/>
                  </a:lnTo>
                  <a:lnTo>
                    <a:pt x="328879" y="1392508"/>
                  </a:lnTo>
                  <a:lnTo>
                    <a:pt x="327352" y="1398809"/>
                  </a:lnTo>
                  <a:lnTo>
                    <a:pt x="325983" y="1405110"/>
                  </a:lnTo>
                  <a:lnTo>
                    <a:pt x="324733" y="1411410"/>
                  </a:lnTo>
                  <a:lnTo>
                    <a:pt x="323560" y="1417711"/>
                  </a:lnTo>
                  <a:lnTo>
                    <a:pt x="322410" y="1424012"/>
                  </a:lnTo>
                  <a:lnTo>
                    <a:pt x="321233" y="1430313"/>
                  </a:lnTo>
                  <a:lnTo>
                    <a:pt x="319980" y="1436614"/>
                  </a:lnTo>
                  <a:lnTo>
                    <a:pt x="318609" y="1442915"/>
                  </a:lnTo>
                  <a:lnTo>
                    <a:pt x="317092" y="1449216"/>
                  </a:lnTo>
                  <a:lnTo>
                    <a:pt x="315416" y="1455517"/>
                  </a:lnTo>
                  <a:lnTo>
                    <a:pt x="313583" y="1461818"/>
                  </a:lnTo>
                  <a:lnTo>
                    <a:pt x="311601" y="1468119"/>
                  </a:lnTo>
                  <a:lnTo>
                    <a:pt x="309518" y="1474420"/>
                  </a:lnTo>
                  <a:lnTo>
                    <a:pt x="307372" y="1480721"/>
                  </a:lnTo>
                  <a:lnTo>
                    <a:pt x="305206" y="1487022"/>
                  </a:lnTo>
                  <a:lnTo>
                    <a:pt x="303055" y="1493323"/>
                  </a:lnTo>
                  <a:lnTo>
                    <a:pt x="300951" y="1499624"/>
                  </a:lnTo>
                  <a:lnTo>
                    <a:pt x="298918" y="1505925"/>
                  </a:lnTo>
                  <a:lnTo>
                    <a:pt x="296972" y="1512226"/>
                  </a:lnTo>
                  <a:lnTo>
                    <a:pt x="295122" y="1518527"/>
                  </a:lnTo>
                  <a:lnTo>
                    <a:pt x="293372" y="1524827"/>
                  </a:lnTo>
                  <a:lnTo>
                    <a:pt x="291720" y="1531128"/>
                  </a:lnTo>
                  <a:lnTo>
                    <a:pt x="290167" y="1537429"/>
                  </a:lnTo>
                  <a:lnTo>
                    <a:pt x="288714" y="1543730"/>
                  </a:lnTo>
                  <a:lnTo>
                    <a:pt x="287351" y="1550031"/>
                  </a:lnTo>
                  <a:lnTo>
                    <a:pt x="286075" y="1556332"/>
                  </a:lnTo>
                  <a:lnTo>
                    <a:pt x="284882" y="1562633"/>
                  </a:lnTo>
                  <a:lnTo>
                    <a:pt x="283767" y="1568934"/>
                  </a:lnTo>
                  <a:lnTo>
                    <a:pt x="282723" y="1575235"/>
                  </a:lnTo>
                  <a:lnTo>
                    <a:pt x="281741" y="1581536"/>
                  </a:lnTo>
                  <a:lnTo>
                    <a:pt x="280808" y="1587837"/>
                  </a:lnTo>
                  <a:lnTo>
                    <a:pt x="279911" y="1594138"/>
                  </a:lnTo>
                  <a:lnTo>
                    <a:pt x="279032" y="1600439"/>
                  </a:lnTo>
                  <a:lnTo>
                    <a:pt x="278157" y="1606740"/>
                  </a:lnTo>
                  <a:lnTo>
                    <a:pt x="277269" y="1613041"/>
                  </a:lnTo>
                  <a:lnTo>
                    <a:pt x="276355" y="1619342"/>
                  </a:lnTo>
                  <a:lnTo>
                    <a:pt x="275411" y="1625643"/>
                  </a:lnTo>
                  <a:lnTo>
                    <a:pt x="274436" y="1631943"/>
                  </a:lnTo>
                  <a:lnTo>
                    <a:pt x="273437" y="1638244"/>
                  </a:lnTo>
                  <a:lnTo>
                    <a:pt x="272423" y="1644545"/>
                  </a:lnTo>
                  <a:lnTo>
                    <a:pt x="271410" y="1650846"/>
                  </a:lnTo>
                  <a:lnTo>
                    <a:pt x="270417" y="1657147"/>
                  </a:lnTo>
                  <a:lnTo>
                    <a:pt x="269462" y="1663448"/>
                  </a:lnTo>
                  <a:lnTo>
                    <a:pt x="268566" y="1669749"/>
                  </a:lnTo>
                  <a:lnTo>
                    <a:pt x="267746" y="1676050"/>
                  </a:lnTo>
                  <a:lnTo>
                    <a:pt x="267016" y="1682351"/>
                  </a:lnTo>
                  <a:lnTo>
                    <a:pt x="266394" y="1688652"/>
                  </a:lnTo>
                  <a:lnTo>
                    <a:pt x="265878" y="1694953"/>
                  </a:lnTo>
                  <a:lnTo>
                    <a:pt x="265464" y="1701254"/>
                  </a:lnTo>
                  <a:lnTo>
                    <a:pt x="265143" y="1707555"/>
                  </a:lnTo>
                  <a:lnTo>
                    <a:pt x="264903" y="1713856"/>
                  </a:lnTo>
                  <a:lnTo>
                    <a:pt x="264729" y="1720157"/>
                  </a:lnTo>
                  <a:lnTo>
                    <a:pt x="264603" y="1726458"/>
                  </a:lnTo>
                  <a:lnTo>
                    <a:pt x="264509" y="1732759"/>
                  </a:lnTo>
                  <a:lnTo>
                    <a:pt x="264427" y="1739059"/>
                  </a:lnTo>
                  <a:lnTo>
                    <a:pt x="264343" y="1745360"/>
                  </a:lnTo>
                  <a:lnTo>
                    <a:pt x="264246" y="1751661"/>
                  </a:lnTo>
                  <a:lnTo>
                    <a:pt x="264125" y="1757962"/>
                  </a:lnTo>
                  <a:lnTo>
                    <a:pt x="263977" y="1764263"/>
                  </a:lnTo>
                  <a:lnTo>
                    <a:pt x="263804" y="1770564"/>
                  </a:lnTo>
                  <a:lnTo>
                    <a:pt x="263612" y="1776865"/>
                  </a:lnTo>
                  <a:lnTo>
                    <a:pt x="263406" y="1783166"/>
                  </a:lnTo>
                  <a:lnTo>
                    <a:pt x="263195" y="1789467"/>
                  </a:lnTo>
                  <a:lnTo>
                    <a:pt x="262984" y="1795768"/>
                  </a:lnTo>
                  <a:lnTo>
                    <a:pt x="262780" y="1802069"/>
                  </a:lnTo>
                  <a:lnTo>
                    <a:pt x="262586" y="1808370"/>
                  </a:lnTo>
                  <a:lnTo>
                    <a:pt x="262403" y="1814671"/>
                  </a:lnTo>
                  <a:lnTo>
                    <a:pt x="262232" y="1820972"/>
                  </a:lnTo>
                  <a:lnTo>
                    <a:pt x="262069" y="1827273"/>
                  </a:lnTo>
                  <a:lnTo>
                    <a:pt x="261910" y="1833574"/>
                  </a:lnTo>
                  <a:lnTo>
                    <a:pt x="261750" y="1839875"/>
                  </a:lnTo>
                  <a:lnTo>
                    <a:pt x="261583" y="1846175"/>
                  </a:lnTo>
                  <a:lnTo>
                    <a:pt x="261405" y="1852476"/>
                  </a:lnTo>
                  <a:lnTo>
                    <a:pt x="261210" y="1858777"/>
                  </a:lnTo>
                  <a:lnTo>
                    <a:pt x="260996" y="1865078"/>
                  </a:lnTo>
                  <a:lnTo>
                    <a:pt x="260760" y="1871379"/>
                  </a:lnTo>
                  <a:lnTo>
                    <a:pt x="260501" y="1877680"/>
                  </a:lnTo>
                  <a:lnTo>
                    <a:pt x="260222" y="1883981"/>
                  </a:lnTo>
                  <a:lnTo>
                    <a:pt x="259925" y="1890282"/>
                  </a:lnTo>
                  <a:lnTo>
                    <a:pt x="259615" y="1896583"/>
                  </a:lnTo>
                  <a:lnTo>
                    <a:pt x="259299" y="1902884"/>
                  </a:lnTo>
                  <a:lnTo>
                    <a:pt x="258985" y="1909185"/>
                  </a:lnTo>
                  <a:lnTo>
                    <a:pt x="258683" y="1915486"/>
                  </a:lnTo>
                  <a:lnTo>
                    <a:pt x="258399" y="1921787"/>
                  </a:lnTo>
                  <a:lnTo>
                    <a:pt x="258142" y="1928088"/>
                  </a:lnTo>
                  <a:lnTo>
                    <a:pt x="257917" y="1934389"/>
                  </a:lnTo>
                  <a:lnTo>
                    <a:pt x="257727" y="1940690"/>
                  </a:lnTo>
                  <a:lnTo>
                    <a:pt x="257573" y="1946991"/>
                  </a:lnTo>
                  <a:lnTo>
                    <a:pt x="257457" y="1953291"/>
                  </a:lnTo>
                  <a:lnTo>
                    <a:pt x="257374" y="1959592"/>
                  </a:lnTo>
                  <a:lnTo>
                    <a:pt x="257322" y="1965893"/>
                  </a:lnTo>
                  <a:lnTo>
                    <a:pt x="257294" y="1972194"/>
                  </a:lnTo>
                  <a:lnTo>
                    <a:pt x="257284" y="1978495"/>
                  </a:lnTo>
                  <a:lnTo>
                    <a:pt x="257285" y="1984796"/>
                  </a:lnTo>
                  <a:lnTo>
                    <a:pt x="257287" y="1991097"/>
                  </a:lnTo>
                  <a:lnTo>
                    <a:pt x="257286" y="1997398"/>
                  </a:lnTo>
                  <a:lnTo>
                    <a:pt x="257275" y="2003699"/>
                  </a:lnTo>
                  <a:lnTo>
                    <a:pt x="257253" y="2010000"/>
                  </a:lnTo>
                  <a:lnTo>
                    <a:pt x="257217" y="2016301"/>
                  </a:lnTo>
                  <a:lnTo>
                    <a:pt x="257168" y="2022602"/>
                  </a:lnTo>
                  <a:lnTo>
                    <a:pt x="257109" y="2028903"/>
                  </a:lnTo>
                  <a:lnTo>
                    <a:pt x="257041" y="2035204"/>
                  </a:lnTo>
                  <a:lnTo>
                    <a:pt x="256970" y="2041505"/>
                  </a:lnTo>
                  <a:lnTo>
                    <a:pt x="256899" y="2047806"/>
                  </a:lnTo>
                  <a:lnTo>
                    <a:pt x="256832" y="2054107"/>
                  </a:lnTo>
                  <a:lnTo>
                    <a:pt x="256773" y="2060408"/>
                  </a:lnTo>
                  <a:lnTo>
                    <a:pt x="256724" y="2066708"/>
                  </a:lnTo>
                  <a:lnTo>
                    <a:pt x="256686" y="2073009"/>
                  </a:lnTo>
                  <a:lnTo>
                    <a:pt x="256659" y="2079310"/>
                  </a:lnTo>
                  <a:lnTo>
                    <a:pt x="256642" y="2085611"/>
                  </a:lnTo>
                  <a:lnTo>
                    <a:pt x="256635" y="2091912"/>
                  </a:lnTo>
                  <a:lnTo>
                    <a:pt x="256637" y="2098213"/>
                  </a:lnTo>
                  <a:lnTo>
                    <a:pt x="256645" y="2104514"/>
                  </a:lnTo>
                  <a:lnTo>
                    <a:pt x="256658" y="2110815"/>
                  </a:lnTo>
                  <a:lnTo>
                    <a:pt x="256676" y="2117116"/>
                  </a:lnTo>
                  <a:lnTo>
                    <a:pt x="256697" y="2123417"/>
                  </a:lnTo>
                  <a:lnTo>
                    <a:pt x="256721" y="2129718"/>
                  </a:lnTo>
                  <a:lnTo>
                    <a:pt x="256747" y="2136019"/>
                  </a:lnTo>
                  <a:lnTo>
                    <a:pt x="256776" y="2142320"/>
                  </a:lnTo>
                  <a:lnTo>
                    <a:pt x="256806" y="2148621"/>
                  </a:lnTo>
                  <a:lnTo>
                    <a:pt x="256836" y="2154922"/>
                  </a:lnTo>
                  <a:lnTo>
                    <a:pt x="256865" y="2161223"/>
                  </a:lnTo>
                  <a:lnTo>
                    <a:pt x="256892" y="2167524"/>
                  </a:lnTo>
                  <a:lnTo>
                    <a:pt x="256915" y="2173824"/>
                  </a:lnTo>
                  <a:lnTo>
                    <a:pt x="256933" y="2180125"/>
                  </a:lnTo>
                  <a:lnTo>
                    <a:pt x="256943" y="2186426"/>
                  </a:lnTo>
                  <a:lnTo>
                    <a:pt x="256943" y="2192727"/>
                  </a:lnTo>
                  <a:lnTo>
                    <a:pt x="256933" y="2199028"/>
                  </a:lnTo>
                  <a:lnTo>
                    <a:pt x="256909" y="2205329"/>
                  </a:lnTo>
                  <a:lnTo>
                    <a:pt x="256874" y="2211630"/>
                  </a:lnTo>
                  <a:lnTo>
                    <a:pt x="256826" y="2217931"/>
                  </a:lnTo>
                  <a:lnTo>
                    <a:pt x="256767" y="2224232"/>
                  </a:lnTo>
                  <a:lnTo>
                    <a:pt x="256700" y="2230533"/>
                  </a:lnTo>
                  <a:lnTo>
                    <a:pt x="256626" y="2236834"/>
                  </a:lnTo>
                  <a:lnTo>
                    <a:pt x="256549" y="2243135"/>
                  </a:lnTo>
                  <a:lnTo>
                    <a:pt x="256472" y="2249436"/>
                  </a:lnTo>
                  <a:lnTo>
                    <a:pt x="256399" y="2255737"/>
                  </a:lnTo>
                  <a:lnTo>
                    <a:pt x="256331" y="2262038"/>
                  </a:lnTo>
                  <a:lnTo>
                    <a:pt x="256271" y="2268339"/>
                  </a:lnTo>
                  <a:lnTo>
                    <a:pt x="256221" y="2274640"/>
                  </a:lnTo>
                  <a:lnTo>
                    <a:pt x="256181" y="2280940"/>
                  </a:lnTo>
                  <a:lnTo>
                    <a:pt x="256150" y="2287241"/>
                  </a:lnTo>
                  <a:lnTo>
                    <a:pt x="256126" y="2293542"/>
                  </a:lnTo>
                  <a:lnTo>
                    <a:pt x="256108" y="2299843"/>
                  </a:lnTo>
                  <a:lnTo>
                    <a:pt x="256092" y="2306144"/>
                  </a:lnTo>
                  <a:lnTo>
                    <a:pt x="256078" y="2312445"/>
                  </a:lnTo>
                  <a:lnTo>
                    <a:pt x="256064" y="2318746"/>
                  </a:lnTo>
                  <a:lnTo>
                    <a:pt x="256048" y="2325047"/>
                  </a:lnTo>
                  <a:lnTo>
                    <a:pt x="256030" y="2331348"/>
                  </a:lnTo>
                  <a:lnTo>
                    <a:pt x="256010" y="2337649"/>
                  </a:lnTo>
                  <a:lnTo>
                    <a:pt x="255989" y="2343950"/>
                  </a:lnTo>
                  <a:lnTo>
                    <a:pt x="255967" y="2350251"/>
                  </a:lnTo>
                  <a:lnTo>
                    <a:pt x="255945" y="2356552"/>
                  </a:lnTo>
                  <a:lnTo>
                    <a:pt x="255924" y="2362853"/>
                  </a:lnTo>
                  <a:lnTo>
                    <a:pt x="255905" y="2369154"/>
                  </a:lnTo>
                  <a:lnTo>
                    <a:pt x="255889" y="2375455"/>
                  </a:lnTo>
                  <a:lnTo>
                    <a:pt x="255874" y="2381756"/>
                  </a:lnTo>
                  <a:lnTo>
                    <a:pt x="255863" y="2388056"/>
                  </a:lnTo>
                  <a:lnTo>
                    <a:pt x="255854" y="2394357"/>
                  </a:lnTo>
                  <a:lnTo>
                    <a:pt x="255847" y="2400658"/>
                  </a:lnTo>
                  <a:lnTo>
                    <a:pt x="255842" y="2406959"/>
                  </a:lnTo>
                  <a:lnTo>
                    <a:pt x="255838" y="2413260"/>
                  </a:lnTo>
                  <a:lnTo>
                    <a:pt x="255836" y="2419561"/>
                  </a:lnTo>
                  <a:lnTo>
                    <a:pt x="255835" y="2425862"/>
                  </a:lnTo>
                  <a:lnTo>
                    <a:pt x="255835" y="2432163"/>
                  </a:lnTo>
                  <a:lnTo>
                    <a:pt x="255835" y="2438464"/>
                  </a:lnTo>
                  <a:lnTo>
                    <a:pt x="255837" y="2444765"/>
                  </a:lnTo>
                  <a:lnTo>
                    <a:pt x="255839" y="2451066"/>
                  </a:lnTo>
                  <a:lnTo>
                    <a:pt x="255843" y="2457367"/>
                  </a:lnTo>
                  <a:lnTo>
                    <a:pt x="255849" y="2463668"/>
                  </a:lnTo>
                  <a:lnTo>
                    <a:pt x="255856" y="2469969"/>
                  </a:lnTo>
                  <a:lnTo>
                    <a:pt x="255866" y="2476270"/>
                  </a:lnTo>
                  <a:lnTo>
                    <a:pt x="255878" y="2482571"/>
                  </a:lnTo>
                  <a:lnTo>
                    <a:pt x="255892" y="2488872"/>
                  </a:lnTo>
                  <a:lnTo>
                    <a:pt x="255909" y="2495172"/>
                  </a:lnTo>
                  <a:lnTo>
                    <a:pt x="255929" y="2501473"/>
                  </a:lnTo>
                  <a:lnTo>
                    <a:pt x="255949" y="2507774"/>
                  </a:lnTo>
                  <a:lnTo>
                    <a:pt x="255970" y="2514075"/>
                  </a:lnTo>
                  <a:lnTo>
                    <a:pt x="255990" y="2520376"/>
                  </a:lnTo>
                  <a:lnTo>
                    <a:pt x="256007" y="2526677"/>
                  </a:lnTo>
                  <a:lnTo>
                    <a:pt x="256022" y="2532978"/>
                  </a:lnTo>
                  <a:lnTo>
                    <a:pt x="256032" y="2539279"/>
                  </a:lnTo>
                  <a:lnTo>
                    <a:pt x="256037" y="2545580"/>
                  </a:lnTo>
                  <a:lnTo>
                    <a:pt x="256036" y="2551881"/>
                  </a:lnTo>
                  <a:lnTo>
                    <a:pt x="256030" y="2558182"/>
                  </a:lnTo>
                  <a:lnTo>
                    <a:pt x="256019" y="2564483"/>
                  </a:lnTo>
                  <a:lnTo>
                    <a:pt x="256003" y="2570784"/>
                  </a:lnTo>
                  <a:lnTo>
                    <a:pt x="255985" y="2577085"/>
                  </a:lnTo>
                  <a:lnTo>
                    <a:pt x="255964" y="2583386"/>
                  </a:lnTo>
                  <a:lnTo>
                    <a:pt x="255944" y="2589687"/>
                  </a:lnTo>
                  <a:lnTo>
                    <a:pt x="255924" y="2595988"/>
                  </a:lnTo>
                  <a:lnTo>
                    <a:pt x="255905" y="2602289"/>
                  </a:lnTo>
                  <a:lnTo>
                    <a:pt x="255889" y="2608589"/>
                  </a:lnTo>
                  <a:lnTo>
                    <a:pt x="255875" y="2614890"/>
                  </a:lnTo>
                  <a:lnTo>
                    <a:pt x="255863" y="2621191"/>
                  </a:lnTo>
                  <a:lnTo>
                    <a:pt x="255854" y="2627492"/>
                  </a:lnTo>
                  <a:lnTo>
                    <a:pt x="255847" y="2633793"/>
                  </a:lnTo>
                  <a:lnTo>
                    <a:pt x="255842" y="2640094"/>
                  </a:lnTo>
                  <a:lnTo>
                    <a:pt x="255838" y="2646395"/>
                  </a:lnTo>
                  <a:lnTo>
                    <a:pt x="255836" y="2652696"/>
                  </a:lnTo>
                  <a:lnTo>
                    <a:pt x="255834" y="2658997"/>
                  </a:lnTo>
                  <a:lnTo>
                    <a:pt x="255833" y="2665298"/>
                  </a:lnTo>
                  <a:lnTo>
                    <a:pt x="255832" y="2671599"/>
                  </a:lnTo>
                  <a:lnTo>
                    <a:pt x="255832" y="2677900"/>
                  </a:lnTo>
                  <a:lnTo>
                    <a:pt x="255831" y="2684201"/>
                  </a:lnTo>
                  <a:lnTo>
                    <a:pt x="255831" y="2690502"/>
                  </a:lnTo>
                  <a:lnTo>
                    <a:pt x="255831" y="2696803"/>
                  </a:lnTo>
                  <a:lnTo>
                    <a:pt x="255831" y="2703104"/>
                  </a:lnTo>
                  <a:lnTo>
                    <a:pt x="255832" y="2709405"/>
                  </a:lnTo>
                  <a:lnTo>
                    <a:pt x="255832" y="2715705"/>
                  </a:lnTo>
                  <a:lnTo>
                    <a:pt x="255833" y="2722006"/>
                  </a:lnTo>
                  <a:lnTo>
                    <a:pt x="255835" y="2728307"/>
                  </a:lnTo>
                  <a:lnTo>
                    <a:pt x="255837" y="2734608"/>
                  </a:lnTo>
                  <a:lnTo>
                    <a:pt x="255841" y="2740909"/>
                  </a:lnTo>
                  <a:lnTo>
                    <a:pt x="255845" y="2747210"/>
                  </a:lnTo>
                  <a:lnTo>
                    <a:pt x="255852" y="2753511"/>
                  </a:lnTo>
                  <a:lnTo>
                    <a:pt x="255860" y="2759812"/>
                  </a:lnTo>
                  <a:lnTo>
                    <a:pt x="255871" y="2766113"/>
                  </a:lnTo>
                  <a:lnTo>
                    <a:pt x="255884" y="2772414"/>
                  </a:lnTo>
                  <a:lnTo>
                    <a:pt x="255900" y="2778715"/>
                  </a:lnTo>
                  <a:lnTo>
                    <a:pt x="255918" y="2785016"/>
                  </a:lnTo>
                  <a:lnTo>
                    <a:pt x="255938" y="2791317"/>
                  </a:lnTo>
                  <a:lnTo>
                    <a:pt x="255959" y="2797618"/>
                  </a:lnTo>
                  <a:lnTo>
                    <a:pt x="255979" y="2803919"/>
                  </a:lnTo>
                  <a:lnTo>
                    <a:pt x="255998" y="2810220"/>
                  </a:lnTo>
                  <a:lnTo>
                    <a:pt x="256015" y="2816521"/>
                  </a:lnTo>
                  <a:lnTo>
                    <a:pt x="256027" y="2822821"/>
                  </a:lnTo>
                  <a:lnTo>
                    <a:pt x="256035" y="2829122"/>
                  </a:lnTo>
                  <a:lnTo>
                    <a:pt x="256037" y="2835423"/>
                  </a:lnTo>
                  <a:lnTo>
                    <a:pt x="256034" y="2841724"/>
                  </a:lnTo>
                  <a:lnTo>
                    <a:pt x="256026" y="2848025"/>
                  </a:lnTo>
                  <a:lnTo>
                    <a:pt x="256012" y="2854326"/>
                  </a:lnTo>
                  <a:lnTo>
                    <a:pt x="255995" y="2860627"/>
                  </a:lnTo>
                  <a:lnTo>
                    <a:pt x="255976" y="2866928"/>
                  </a:lnTo>
                  <a:lnTo>
                    <a:pt x="255955" y="2873229"/>
                  </a:lnTo>
                  <a:lnTo>
                    <a:pt x="255935" y="2879530"/>
                  </a:lnTo>
                  <a:lnTo>
                    <a:pt x="255916" y="2885831"/>
                  </a:lnTo>
                  <a:lnTo>
                    <a:pt x="255899" y="2892132"/>
                  </a:lnTo>
                  <a:lnTo>
                    <a:pt x="255884" y="2898433"/>
                  </a:lnTo>
                  <a:lnTo>
                    <a:pt x="255873" y="2904734"/>
                  </a:lnTo>
                  <a:lnTo>
                    <a:pt x="255865" y="2911035"/>
                  </a:lnTo>
                  <a:lnTo>
                    <a:pt x="255860" y="2917336"/>
                  </a:lnTo>
                  <a:lnTo>
                    <a:pt x="255859" y="2923637"/>
                  </a:lnTo>
                  <a:lnTo>
                    <a:pt x="255861" y="2929937"/>
                  </a:lnTo>
                  <a:lnTo>
                    <a:pt x="255866" y="2936238"/>
                  </a:lnTo>
                  <a:lnTo>
                    <a:pt x="255875" y="2942539"/>
                  </a:lnTo>
                  <a:lnTo>
                    <a:pt x="255887" y="2948840"/>
                  </a:lnTo>
                  <a:lnTo>
                    <a:pt x="255902" y="2955141"/>
                  </a:lnTo>
                  <a:lnTo>
                    <a:pt x="255920" y="2961442"/>
                  </a:lnTo>
                  <a:lnTo>
                    <a:pt x="255940" y="2967743"/>
                  </a:lnTo>
                  <a:lnTo>
                    <a:pt x="255960" y="2974044"/>
                  </a:lnTo>
                  <a:lnTo>
                    <a:pt x="255980" y="2980345"/>
                  </a:lnTo>
                  <a:lnTo>
                    <a:pt x="255999" y="2986646"/>
                  </a:lnTo>
                  <a:lnTo>
                    <a:pt x="256016" y="2992947"/>
                  </a:lnTo>
                  <a:lnTo>
                    <a:pt x="256028" y="2999248"/>
                  </a:lnTo>
                  <a:lnTo>
                    <a:pt x="256036" y="3005549"/>
                  </a:lnTo>
                  <a:lnTo>
                    <a:pt x="256038" y="3011850"/>
                  </a:lnTo>
                  <a:lnTo>
                    <a:pt x="256034" y="3018151"/>
                  </a:lnTo>
                  <a:lnTo>
                    <a:pt x="256025" y="3024452"/>
                  </a:lnTo>
                  <a:lnTo>
                    <a:pt x="256011" y="3030753"/>
                  </a:lnTo>
                  <a:lnTo>
                    <a:pt x="255994" y="3037054"/>
                  </a:lnTo>
                  <a:lnTo>
                    <a:pt x="255974" y="3043354"/>
                  </a:lnTo>
                  <a:lnTo>
                    <a:pt x="255954" y="3049655"/>
                  </a:lnTo>
                  <a:lnTo>
                    <a:pt x="255933" y="3055956"/>
                  </a:lnTo>
                  <a:lnTo>
                    <a:pt x="255914" y="3062257"/>
                  </a:lnTo>
                  <a:lnTo>
                    <a:pt x="255896" y="3068558"/>
                  </a:lnTo>
                  <a:lnTo>
                    <a:pt x="255881" y="3074859"/>
                  </a:lnTo>
                  <a:lnTo>
                    <a:pt x="255868" y="3081160"/>
                  </a:lnTo>
                  <a:lnTo>
                    <a:pt x="255858" y="3087461"/>
                  </a:lnTo>
                  <a:lnTo>
                    <a:pt x="255851" y="3093762"/>
                  </a:lnTo>
                  <a:lnTo>
                    <a:pt x="255845" y="3100063"/>
                  </a:lnTo>
                  <a:lnTo>
                    <a:pt x="255842" y="3106364"/>
                  </a:lnTo>
                  <a:lnTo>
                    <a:pt x="255840" y="3112665"/>
                  </a:lnTo>
                  <a:lnTo>
                    <a:pt x="255841" y="3118966"/>
                  </a:lnTo>
                  <a:lnTo>
                    <a:pt x="255842" y="3125267"/>
                  </a:lnTo>
                  <a:lnTo>
                    <a:pt x="255846" y="3131568"/>
                  </a:lnTo>
                  <a:lnTo>
                    <a:pt x="255852" y="3137869"/>
                  </a:lnTo>
                  <a:lnTo>
                    <a:pt x="255860" y="3144170"/>
                  </a:lnTo>
                  <a:lnTo>
                    <a:pt x="255870" y="3150470"/>
                  </a:lnTo>
                  <a:lnTo>
                    <a:pt x="255883" y="3156771"/>
                  </a:lnTo>
                  <a:lnTo>
                    <a:pt x="255898" y="3163072"/>
                  </a:lnTo>
                  <a:lnTo>
                    <a:pt x="255916" y="3169373"/>
                  </a:lnTo>
                  <a:lnTo>
                    <a:pt x="255936" y="3175674"/>
                  </a:lnTo>
                  <a:lnTo>
                    <a:pt x="255957" y="3181975"/>
                  </a:lnTo>
                  <a:lnTo>
                    <a:pt x="255977" y="3188276"/>
                  </a:lnTo>
                  <a:lnTo>
                    <a:pt x="255997" y="3194577"/>
                  </a:lnTo>
                  <a:lnTo>
                    <a:pt x="256014" y="3200878"/>
                  </a:lnTo>
                  <a:lnTo>
                    <a:pt x="256027" y="3207179"/>
                  </a:lnTo>
                  <a:lnTo>
                    <a:pt x="256035" y="3213480"/>
                  </a:lnTo>
                  <a:lnTo>
                    <a:pt x="256038" y="3219781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1" name="pg31"/>
            <p:cNvSpPr/>
            <p:nvPr/>
          </p:nvSpPr>
          <p:spPr>
            <a:xfrm>
              <a:off x="5984001" y="3792356"/>
              <a:ext cx="482236" cy="3238517"/>
            </a:xfrm>
            <a:custGeom>
              <a:avLst/>
              <a:gdLst/>
              <a:ahLst/>
              <a:cxnLst/>
              <a:rect l="0" t="0" r="0" b="0"/>
              <a:pathLst>
                <a:path w="482236" h="3238517">
                  <a:moveTo>
                    <a:pt x="240689" y="3238517"/>
                  </a:moveTo>
                  <a:lnTo>
                    <a:pt x="240694" y="3232179"/>
                  </a:lnTo>
                  <a:lnTo>
                    <a:pt x="240708" y="3225842"/>
                  </a:lnTo>
                  <a:lnTo>
                    <a:pt x="240730" y="3219504"/>
                  </a:lnTo>
                  <a:lnTo>
                    <a:pt x="240760" y="3213166"/>
                  </a:lnTo>
                  <a:lnTo>
                    <a:pt x="240796" y="3206829"/>
                  </a:lnTo>
                  <a:lnTo>
                    <a:pt x="240835" y="3200491"/>
                  </a:lnTo>
                  <a:lnTo>
                    <a:pt x="240875" y="3194154"/>
                  </a:lnTo>
                  <a:lnTo>
                    <a:pt x="240914" y="3187816"/>
                  </a:lnTo>
                  <a:lnTo>
                    <a:pt x="240950" y="3181478"/>
                  </a:lnTo>
                  <a:lnTo>
                    <a:pt x="240983" y="3175141"/>
                  </a:lnTo>
                  <a:lnTo>
                    <a:pt x="241012" y="3168803"/>
                  </a:lnTo>
                  <a:lnTo>
                    <a:pt x="241036" y="3162466"/>
                  </a:lnTo>
                  <a:lnTo>
                    <a:pt x="241055" y="3156128"/>
                  </a:lnTo>
                  <a:lnTo>
                    <a:pt x="241069" y="3149790"/>
                  </a:lnTo>
                  <a:lnTo>
                    <a:pt x="241079" y="3143453"/>
                  </a:lnTo>
                  <a:lnTo>
                    <a:pt x="241084" y="3137115"/>
                  </a:lnTo>
                  <a:lnTo>
                    <a:pt x="241086" y="3130778"/>
                  </a:lnTo>
                  <a:lnTo>
                    <a:pt x="241083" y="3124440"/>
                  </a:lnTo>
                  <a:lnTo>
                    <a:pt x="241077" y="3118102"/>
                  </a:lnTo>
                  <a:lnTo>
                    <a:pt x="241068" y="3111765"/>
                  </a:lnTo>
                  <a:lnTo>
                    <a:pt x="241056" y="3105427"/>
                  </a:lnTo>
                  <a:lnTo>
                    <a:pt x="241042" y="3099089"/>
                  </a:lnTo>
                  <a:lnTo>
                    <a:pt x="241024" y="3092752"/>
                  </a:lnTo>
                  <a:lnTo>
                    <a:pt x="241006" y="3086414"/>
                  </a:lnTo>
                  <a:lnTo>
                    <a:pt x="240986" y="3080077"/>
                  </a:lnTo>
                  <a:lnTo>
                    <a:pt x="240966" y="3073739"/>
                  </a:lnTo>
                  <a:lnTo>
                    <a:pt x="240947" y="3067401"/>
                  </a:lnTo>
                  <a:lnTo>
                    <a:pt x="240930" y="3061064"/>
                  </a:lnTo>
                  <a:lnTo>
                    <a:pt x="240917" y="3054726"/>
                  </a:lnTo>
                  <a:lnTo>
                    <a:pt x="240908" y="3048389"/>
                  </a:lnTo>
                  <a:lnTo>
                    <a:pt x="240903" y="3042051"/>
                  </a:lnTo>
                  <a:lnTo>
                    <a:pt x="240904" y="3035713"/>
                  </a:lnTo>
                  <a:lnTo>
                    <a:pt x="240909" y="3029376"/>
                  </a:lnTo>
                  <a:lnTo>
                    <a:pt x="240919" y="3023038"/>
                  </a:lnTo>
                  <a:lnTo>
                    <a:pt x="240933" y="3016701"/>
                  </a:lnTo>
                  <a:lnTo>
                    <a:pt x="240950" y="3010363"/>
                  </a:lnTo>
                  <a:lnTo>
                    <a:pt x="240969" y="3004025"/>
                  </a:lnTo>
                  <a:lnTo>
                    <a:pt x="240989" y="2997688"/>
                  </a:lnTo>
                  <a:lnTo>
                    <a:pt x="241009" y="2991350"/>
                  </a:lnTo>
                  <a:lnTo>
                    <a:pt x="241028" y="2985013"/>
                  </a:lnTo>
                  <a:lnTo>
                    <a:pt x="241046" y="2978675"/>
                  </a:lnTo>
                  <a:lnTo>
                    <a:pt x="241061" y="2972337"/>
                  </a:lnTo>
                  <a:lnTo>
                    <a:pt x="241074" y="2966000"/>
                  </a:lnTo>
                  <a:lnTo>
                    <a:pt x="241085" y="2959662"/>
                  </a:lnTo>
                  <a:lnTo>
                    <a:pt x="241094" y="2953325"/>
                  </a:lnTo>
                  <a:lnTo>
                    <a:pt x="241101" y="2946987"/>
                  </a:lnTo>
                  <a:lnTo>
                    <a:pt x="241106" y="2940649"/>
                  </a:lnTo>
                  <a:lnTo>
                    <a:pt x="241109" y="2934312"/>
                  </a:lnTo>
                  <a:lnTo>
                    <a:pt x="241112" y="2927974"/>
                  </a:lnTo>
                  <a:lnTo>
                    <a:pt x="241113" y="2921636"/>
                  </a:lnTo>
                  <a:lnTo>
                    <a:pt x="241114" y="2915299"/>
                  </a:lnTo>
                  <a:lnTo>
                    <a:pt x="241113" y="2908961"/>
                  </a:lnTo>
                  <a:lnTo>
                    <a:pt x="241112" y="2902624"/>
                  </a:lnTo>
                  <a:lnTo>
                    <a:pt x="241110" y="2896286"/>
                  </a:lnTo>
                  <a:lnTo>
                    <a:pt x="241107" y="2889948"/>
                  </a:lnTo>
                  <a:lnTo>
                    <a:pt x="241102" y="2883611"/>
                  </a:lnTo>
                  <a:lnTo>
                    <a:pt x="241096" y="2877273"/>
                  </a:lnTo>
                  <a:lnTo>
                    <a:pt x="241088" y="2870936"/>
                  </a:lnTo>
                  <a:lnTo>
                    <a:pt x="241077" y="2864598"/>
                  </a:lnTo>
                  <a:lnTo>
                    <a:pt x="241064" y="2858260"/>
                  </a:lnTo>
                  <a:lnTo>
                    <a:pt x="241049" y="2851923"/>
                  </a:lnTo>
                  <a:lnTo>
                    <a:pt x="241031" y="2845585"/>
                  </a:lnTo>
                  <a:lnTo>
                    <a:pt x="241012" y="2839248"/>
                  </a:lnTo>
                  <a:lnTo>
                    <a:pt x="240990" y="2832910"/>
                  </a:lnTo>
                  <a:lnTo>
                    <a:pt x="240967" y="2826572"/>
                  </a:lnTo>
                  <a:lnTo>
                    <a:pt x="240944" y="2820235"/>
                  </a:lnTo>
                  <a:lnTo>
                    <a:pt x="240921" y="2813897"/>
                  </a:lnTo>
                  <a:lnTo>
                    <a:pt x="240898" y="2807560"/>
                  </a:lnTo>
                  <a:lnTo>
                    <a:pt x="240877" y="2801222"/>
                  </a:lnTo>
                  <a:lnTo>
                    <a:pt x="240856" y="2794884"/>
                  </a:lnTo>
                  <a:lnTo>
                    <a:pt x="240837" y="2788547"/>
                  </a:lnTo>
                  <a:lnTo>
                    <a:pt x="240820" y="2782209"/>
                  </a:lnTo>
                  <a:lnTo>
                    <a:pt x="240802" y="2775871"/>
                  </a:lnTo>
                  <a:lnTo>
                    <a:pt x="240785" y="2769534"/>
                  </a:lnTo>
                  <a:lnTo>
                    <a:pt x="240768" y="2763196"/>
                  </a:lnTo>
                  <a:lnTo>
                    <a:pt x="240750" y="2756859"/>
                  </a:lnTo>
                  <a:lnTo>
                    <a:pt x="240732" y="2750521"/>
                  </a:lnTo>
                  <a:lnTo>
                    <a:pt x="240714" y="2744183"/>
                  </a:lnTo>
                  <a:lnTo>
                    <a:pt x="240696" y="2737846"/>
                  </a:lnTo>
                  <a:lnTo>
                    <a:pt x="240681" y="2731508"/>
                  </a:lnTo>
                  <a:lnTo>
                    <a:pt x="240670" y="2725171"/>
                  </a:lnTo>
                  <a:lnTo>
                    <a:pt x="240663" y="2718833"/>
                  </a:lnTo>
                  <a:lnTo>
                    <a:pt x="240663" y="2712495"/>
                  </a:lnTo>
                  <a:lnTo>
                    <a:pt x="240670" y="2706158"/>
                  </a:lnTo>
                  <a:lnTo>
                    <a:pt x="240684" y="2699820"/>
                  </a:lnTo>
                  <a:lnTo>
                    <a:pt x="240705" y="2693483"/>
                  </a:lnTo>
                  <a:lnTo>
                    <a:pt x="240733" y="2687145"/>
                  </a:lnTo>
                  <a:lnTo>
                    <a:pt x="240765" y="2680807"/>
                  </a:lnTo>
                  <a:lnTo>
                    <a:pt x="240800" y="2674470"/>
                  </a:lnTo>
                  <a:lnTo>
                    <a:pt x="240837" y="2668132"/>
                  </a:lnTo>
                  <a:lnTo>
                    <a:pt x="240873" y="2661795"/>
                  </a:lnTo>
                  <a:lnTo>
                    <a:pt x="240907" y="2655457"/>
                  </a:lnTo>
                  <a:lnTo>
                    <a:pt x="240936" y="2649119"/>
                  </a:lnTo>
                  <a:lnTo>
                    <a:pt x="240960" y="2642782"/>
                  </a:lnTo>
                  <a:lnTo>
                    <a:pt x="240978" y="2636444"/>
                  </a:lnTo>
                  <a:lnTo>
                    <a:pt x="240990" y="2630107"/>
                  </a:lnTo>
                  <a:lnTo>
                    <a:pt x="240995" y="2623769"/>
                  </a:lnTo>
                  <a:lnTo>
                    <a:pt x="240994" y="2617431"/>
                  </a:lnTo>
                  <a:lnTo>
                    <a:pt x="240988" y="2611094"/>
                  </a:lnTo>
                  <a:lnTo>
                    <a:pt x="240978" y="2604756"/>
                  </a:lnTo>
                  <a:lnTo>
                    <a:pt x="240965" y="2598418"/>
                  </a:lnTo>
                  <a:lnTo>
                    <a:pt x="240950" y="2592081"/>
                  </a:lnTo>
                  <a:lnTo>
                    <a:pt x="240935" y="2585743"/>
                  </a:lnTo>
                  <a:lnTo>
                    <a:pt x="240922" y="2579406"/>
                  </a:lnTo>
                  <a:lnTo>
                    <a:pt x="240911" y="2573068"/>
                  </a:lnTo>
                  <a:lnTo>
                    <a:pt x="240905" y="2566730"/>
                  </a:lnTo>
                  <a:lnTo>
                    <a:pt x="240902" y="2560393"/>
                  </a:lnTo>
                  <a:lnTo>
                    <a:pt x="240905" y="2554055"/>
                  </a:lnTo>
                  <a:lnTo>
                    <a:pt x="240912" y="2547718"/>
                  </a:lnTo>
                  <a:lnTo>
                    <a:pt x="240923" y="2541380"/>
                  </a:lnTo>
                  <a:lnTo>
                    <a:pt x="240937" y="2535042"/>
                  </a:lnTo>
                  <a:lnTo>
                    <a:pt x="240953" y="2528705"/>
                  </a:lnTo>
                  <a:lnTo>
                    <a:pt x="240971" y="2522367"/>
                  </a:lnTo>
                  <a:lnTo>
                    <a:pt x="240988" y="2516030"/>
                  </a:lnTo>
                  <a:lnTo>
                    <a:pt x="241004" y="2509692"/>
                  </a:lnTo>
                  <a:lnTo>
                    <a:pt x="241017" y="2503354"/>
                  </a:lnTo>
                  <a:lnTo>
                    <a:pt x="241027" y="2497017"/>
                  </a:lnTo>
                  <a:lnTo>
                    <a:pt x="241032" y="2490679"/>
                  </a:lnTo>
                  <a:lnTo>
                    <a:pt x="241032" y="2484342"/>
                  </a:lnTo>
                  <a:lnTo>
                    <a:pt x="241027" y="2478004"/>
                  </a:lnTo>
                  <a:lnTo>
                    <a:pt x="241017" y="2471666"/>
                  </a:lnTo>
                  <a:lnTo>
                    <a:pt x="241001" y="2465329"/>
                  </a:lnTo>
                  <a:lnTo>
                    <a:pt x="240981" y="2458991"/>
                  </a:lnTo>
                  <a:lnTo>
                    <a:pt x="240956" y="2452654"/>
                  </a:lnTo>
                  <a:lnTo>
                    <a:pt x="240927" y="2446316"/>
                  </a:lnTo>
                  <a:lnTo>
                    <a:pt x="240895" y="2439978"/>
                  </a:lnTo>
                  <a:lnTo>
                    <a:pt x="240860" y="2433641"/>
                  </a:lnTo>
                  <a:lnTo>
                    <a:pt x="240824" y="2427303"/>
                  </a:lnTo>
                  <a:lnTo>
                    <a:pt x="240788" y="2420965"/>
                  </a:lnTo>
                  <a:lnTo>
                    <a:pt x="240752" y="2414628"/>
                  </a:lnTo>
                  <a:lnTo>
                    <a:pt x="240717" y="2408290"/>
                  </a:lnTo>
                  <a:lnTo>
                    <a:pt x="240684" y="2401953"/>
                  </a:lnTo>
                  <a:lnTo>
                    <a:pt x="240652" y="2395615"/>
                  </a:lnTo>
                  <a:lnTo>
                    <a:pt x="240622" y="2389277"/>
                  </a:lnTo>
                  <a:lnTo>
                    <a:pt x="240593" y="2382940"/>
                  </a:lnTo>
                  <a:lnTo>
                    <a:pt x="240567" y="2376602"/>
                  </a:lnTo>
                  <a:lnTo>
                    <a:pt x="240542" y="2370265"/>
                  </a:lnTo>
                  <a:lnTo>
                    <a:pt x="240518" y="2363927"/>
                  </a:lnTo>
                  <a:lnTo>
                    <a:pt x="240497" y="2357589"/>
                  </a:lnTo>
                  <a:lnTo>
                    <a:pt x="240477" y="2351252"/>
                  </a:lnTo>
                  <a:lnTo>
                    <a:pt x="240460" y="2344914"/>
                  </a:lnTo>
                  <a:lnTo>
                    <a:pt x="240445" y="2338577"/>
                  </a:lnTo>
                  <a:lnTo>
                    <a:pt x="240433" y="2332239"/>
                  </a:lnTo>
                  <a:lnTo>
                    <a:pt x="240426" y="2325901"/>
                  </a:lnTo>
                  <a:lnTo>
                    <a:pt x="240422" y="2319564"/>
                  </a:lnTo>
                  <a:lnTo>
                    <a:pt x="240422" y="2313226"/>
                  </a:lnTo>
                  <a:lnTo>
                    <a:pt x="240427" y="2306889"/>
                  </a:lnTo>
                  <a:lnTo>
                    <a:pt x="240436" y="2300551"/>
                  </a:lnTo>
                  <a:lnTo>
                    <a:pt x="240447" y="2294213"/>
                  </a:lnTo>
                  <a:lnTo>
                    <a:pt x="240462" y="2287876"/>
                  </a:lnTo>
                  <a:lnTo>
                    <a:pt x="240478" y="2281538"/>
                  </a:lnTo>
                  <a:lnTo>
                    <a:pt x="240495" y="2275201"/>
                  </a:lnTo>
                  <a:lnTo>
                    <a:pt x="240513" y="2268863"/>
                  </a:lnTo>
                  <a:lnTo>
                    <a:pt x="240531" y="2262525"/>
                  </a:lnTo>
                  <a:lnTo>
                    <a:pt x="240548" y="2256188"/>
                  </a:lnTo>
                  <a:lnTo>
                    <a:pt x="240565" y="2249850"/>
                  </a:lnTo>
                  <a:lnTo>
                    <a:pt x="240581" y="2243512"/>
                  </a:lnTo>
                  <a:lnTo>
                    <a:pt x="240596" y="2237175"/>
                  </a:lnTo>
                  <a:lnTo>
                    <a:pt x="240611" y="2230837"/>
                  </a:lnTo>
                  <a:lnTo>
                    <a:pt x="240626" y="2224500"/>
                  </a:lnTo>
                  <a:lnTo>
                    <a:pt x="240641" y="2218162"/>
                  </a:lnTo>
                  <a:lnTo>
                    <a:pt x="240656" y="2211824"/>
                  </a:lnTo>
                  <a:lnTo>
                    <a:pt x="240670" y="2205487"/>
                  </a:lnTo>
                  <a:lnTo>
                    <a:pt x="240683" y="2199149"/>
                  </a:lnTo>
                  <a:lnTo>
                    <a:pt x="240694" y="2192812"/>
                  </a:lnTo>
                  <a:lnTo>
                    <a:pt x="240701" y="2186474"/>
                  </a:lnTo>
                  <a:lnTo>
                    <a:pt x="240704" y="2180136"/>
                  </a:lnTo>
                  <a:lnTo>
                    <a:pt x="240701" y="2173799"/>
                  </a:lnTo>
                  <a:lnTo>
                    <a:pt x="240688" y="2167461"/>
                  </a:lnTo>
                  <a:lnTo>
                    <a:pt x="240664" y="2161124"/>
                  </a:lnTo>
                  <a:lnTo>
                    <a:pt x="240628" y="2154786"/>
                  </a:lnTo>
                  <a:lnTo>
                    <a:pt x="240579" y="2148448"/>
                  </a:lnTo>
                  <a:lnTo>
                    <a:pt x="240516" y="2142111"/>
                  </a:lnTo>
                  <a:lnTo>
                    <a:pt x="240440" y="2135773"/>
                  </a:lnTo>
                  <a:lnTo>
                    <a:pt x="240352" y="2129436"/>
                  </a:lnTo>
                  <a:lnTo>
                    <a:pt x="240253" y="2123098"/>
                  </a:lnTo>
                  <a:lnTo>
                    <a:pt x="240146" y="2116760"/>
                  </a:lnTo>
                  <a:lnTo>
                    <a:pt x="240033" y="2110423"/>
                  </a:lnTo>
                  <a:lnTo>
                    <a:pt x="239917" y="2104085"/>
                  </a:lnTo>
                  <a:lnTo>
                    <a:pt x="239802" y="2097748"/>
                  </a:lnTo>
                  <a:lnTo>
                    <a:pt x="239692" y="2091410"/>
                  </a:lnTo>
                  <a:lnTo>
                    <a:pt x="239589" y="2085072"/>
                  </a:lnTo>
                  <a:lnTo>
                    <a:pt x="239496" y="2078735"/>
                  </a:lnTo>
                  <a:lnTo>
                    <a:pt x="239414" y="2072397"/>
                  </a:lnTo>
                  <a:lnTo>
                    <a:pt x="239343" y="2066059"/>
                  </a:lnTo>
                  <a:lnTo>
                    <a:pt x="239285" y="2059722"/>
                  </a:lnTo>
                  <a:lnTo>
                    <a:pt x="239237" y="2053384"/>
                  </a:lnTo>
                  <a:lnTo>
                    <a:pt x="239198" y="2047047"/>
                  </a:lnTo>
                  <a:lnTo>
                    <a:pt x="239165" y="2040709"/>
                  </a:lnTo>
                  <a:lnTo>
                    <a:pt x="239134" y="2034371"/>
                  </a:lnTo>
                  <a:lnTo>
                    <a:pt x="239101" y="2028034"/>
                  </a:lnTo>
                  <a:lnTo>
                    <a:pt x="239061" y="2021696"/>
                  </a:lnTo>
                  <a:lnTo>
                    <a:pt x="239009" y="2015359"/>
                  </a:lnTo>
                  <a:lnTo>
                    <a:pt x="238943" y="2009021"/>
                  </a:lnTo>
                  <a:lnTo>
                    <a:pt x="238859" y="2002683"/>
                  </a:lnTo>
                  <a:lnTo>
                    <a:pt x="238756" y="1996346"/>
                  </a:lnTo>
                  <a:lnTo>
                    <a:pt x="238634" y="1990008"/>
                  </a:lnTo>
                  <a:lnTo>
                    <a:pt x="238493" y="1983671"/>
                  </a:lnTo>
                  <a:lnTo>
                    <a:pt x="238336" y="1977333"/>
                  </a:lnTo>
                  <a:lnTo>
                    <a:pt x="238165" y="1970995"/>
                  </a:lnTo>
                  <a:lnTo>
                    <a:pt x="237983" y="1964658"/>
                  </a:lnTo>
                  <a:lnTo>
                    <a:pt x="237794" y="1958320"/>
                  </a:lnTo>
                  <a:lnTo>
                    <a:pt x="237600" y="1951983"/>
                  </a:lnTo>
                  <a:lnTo>
                    <a:pt x="237404" y="1945645"/>
                  </a:lnTo>
                  <a:lnTo>
                    <a:pt x="237207" y="1939307"/>
                  </a:lnTo>
                  <a:lnTo>
                    <a:pt x="237010" y="1932970"/>
                  </a:lnTo>
                  <a:lnTo>
                    <a:pt x="236812" y="1926632"/>
                  </a:lnTo>
                  <a:lnTo>
                    <a:pt x="236614" y="1920295"/>
                  </a:lnTo>
                  <a:lnTo>
                    <a:pt x="236413" y="1913957"/>
                  </a:lnTo>
                  <a:lnTo>
                    <a:pt x="236209" y="1907619"/>
                  </a:lnTo>
                  <a:lnTo>
                    <a:pt x="236001" y="1901282"/>
                  </a:lnTo>
                  <a:lnTo>
                    <a:pt x="235788" y="1894944"/>
                  </a:lnTo>
                  <a:lnTo>
                    <a:pt x="235571" y="1888606"/>
                  </a:lnTo>
                  <a:lnTo>
                    <a:pt x="235351" y="1882269"/>
                  </a:lnTo>
                  <a:lnTo>
                    <a:pt x="235129" y="1875931"/>
                  </a:lnTo>
                  <a:lnTo>
                    <a:pt x="234909" y="1869594"/>
                  </a:lnTo>
                  <a:lnTo>
                    <a:pt x="234691" y="1863256"/>
                  </a:lnTo>
                  <a:lnTo>
                    <a:pt x="234479" y="1856918"/>
                  </a:lnTo>
                  <a:lnTo>
                    <a:pt x="234274" y="1850581"/>
                  </a:lnTo>
                  <a:lnTo>
                    <a:pt x="234076" y="1844243"/>
                  </a:lnTo>
                  <a:lnTo>
                    <a:pt x="233884" y="1837906"/>
                  </a:lnTo>
                  <a:lnTo>
                    <a:pt x="233693" y="1831568"/>
                  </a:lnTo>
                  <a:lnTo>
                    <a:pt x="233497" y="1825230"/>
                  </a:lnTo>
                  <a:lnTo>
                    <a:pt x="233285" y="1818893"/>
                  </a:lnTo>
                  <a:lnTo>
                    <a:pt x="233044" y="1812555"/>
                  </a:lnTo>
                  <a:lnTo>
                    <a:pt x="232762" y="1806218"/>
                  </a:lnTo>
                  <a:lnTo>
                    <a:pt x="232427" y="1799880"/>
                  </a:lnTo>
                  <a:lnTo>
                    <a:pt x="232026" y="1793542"/>
                  </a:lnTo>
                  <a:lnTo>
                    <a:pt x="231552" y="1787205"/>
                  </a:lnTo>
                  <a:lnTo>
                    <a:pt x="230999" y="1780867"/>
                  </a:lnTo>
                  <a:lnTo>
                    <a:pt x="230367" y="1774530"/>
                  </a:lnTo>
                  <a:lnTo>
                    <a:pt x="229659" y="1768192"/>
                  </a:lnTo>
                  <a:lnTo>
                    <a:pt x="228886" y="1761854"/>
                  </a:lnTo>
                  <a:lnTo>
                    <a:pt x="228059" y="1755517"/>
                  </a:lnTo>
                  <a:lnTo>
                    <a:pt x="227199" y="1749179"/>
                  </a:lnTo>
                  <a:lnTo>
                    <a:pt x="226328" y="1742842"/>
                  </a:lnTo>
                  <a:lnTo>
                    <a:pt x="225466" y="1736504"/>
                  </a:lnTo>
                  <a:lnTo>
                    <a:pt x="224632" y="1730166"/>
                  </a:lnTo>
                  <a:lnTo>
                    <a:pt x="223840" y="1723829"/>
                  </a:lnTo>
                  <a:lnTo>
                    <a:pt x="223101" y="1717491"/>
                  </a:lnTo>
                  <a:lnTo>
                    <a:pt x="222423" y="1711153"/>
                  </a:lnTo>
                  <a:lnTo>
                    <a:pt x="221807" y="1704816"/>
                  </a:lnTo>
                  <a:lnTo>
                    <a:pt x="221251" y="1698478"/>
                  </a:lnTo>
                  <a:lnTo>
                    <a:pt x="220749" y="1692141"/>
                  </a:lnTo>
                  <a:lnTo>
                    <a:pt x="220292" y="1685803"/>
                  </a:lnTo>
                  <a:lnTo>
                    <a:pt x="219866" y="1679465"/>
                  </a:lnTo>
                  <a:lnTo>
                    <a:pt x="219453" y="1673128"/>
                  </a:lnTo>
                  <a:lnTo>
                    <a:pt x="219040" y="1666790"/>
                  </a:lnTo>
                  <a:lnTo>
                    <a:pt x="218612" y="1660453"/>
                  </a:lnTo>
                  <a:lnTo>
                    <a:pt x="218155" y="1654115"/>
                  </a:lnTo>
                  <a:lnTo>
                    <a:pt x="217658" y="1647777"/>
                  </a:lnTo>
                  <a:lnTo>
                    <a:pt x="217110" y="1641440"/>
                  </a:lnTo>
                  <a:lnTo>
                    <a:pt x="216503" y="1635102"/>
                  </a:lnTo>
                  <a:lnTo>
                    <a:pt x="215830" y="1628765"/>
                  </a:lnTo>
                  <a:lnTo>
                    <a:pt x="215084" y="1622427"/>
                  </a:lnTo>
                  <a:lnTo>
                    <a:pt x="214258" y="1616089"/>
                  </a:lnTo>
                  <a:lnTo>
                    <a:pt x="213349" y="1609752"/>
                  </a:lnTo>
                  <a:lnTo>
                    <a:pt x="212356" y="1603414"/>
                  </a:lnTo>
                  <a:lnTo>
                    <a:pt x="211279" y="1597077"/>
                  </a:lnTo>
                  <a:lnTo>
                    <a:pt x="210114" y="1590739"/>
                  </a:lnTo>
                  <a:lnTo>
                    <a:pt x="208858" y="1584401"/>
                  </a:lnTo>
                  <a:lnTo>
                    <a:pt x="207507" y="1578064"/>
                  </a:lnTo>
                  <a:lnTo>
                    <a:pt x="206059" y="1571726"/>
                  </a:lnTo>
                  <a:lnTo>
                    <a:pt x="204510" y="1565389"/>
                  </a:lnTo>
                  <a:lnTo>
                    <a:pt x="202860" y="1559051"/>
                  </a:lnTo>
                  <a:lnTo>
                    <a:pt x="201108" y="1552713"/>
                  </a:lnTo>
                  <a:lnTo>
                    <a:pt x="199251" y="1546376"/>
                  </a:lnTo>
                  <a:lnTo>
                    <a:pt x="197296" y="1540038"/>
                  </a:lnTo>
                  <a:lnTo>
                    <a:pt x="195259" y="1533700"/>
                  </a:lnTo>
                  <a:lnTo>
                    <a:pt x="193149" y="1527363"/>
                  </a:lnTo>
                  <a:lnTo>
                    <a:pt x="190981" y="1521025"/>
                  </a:lnTo>
                  <a:lnTo>
                    <a:pt x="188770" y="1514688"/>
                  </a:lnTo>
                  <a:lnTo>
                    <a:pt x="186531" y="1508350"/>
                  </a:lnTo>
                  <a:lnTo>
                    <a:pt x="184279" y="1502012"/>
                  </a:lnTo>
                  <a:lnTo>
                    <a:pt x="182027" y="1495675"/>
                  </a:lnTo>
                  <a:lnTo>
                    <a:pt x="179786" y="1489337"/>
                  </a:lnTo>
                  <a:lnTo>
                    <a:pt x="177564" y="1483000"/>
                  </a:lnTo>
                  <a:lnTo>
                    <a:pt x="175367" y="1476662"/>
                  </a:lnTo>
                  <a:lnTo>
                    <a:pt x="173196" y="1470324"/>
                  </a:lnTo>
                  <a:lnTo>
                    <a:pt x="171044" y="1463987"/>
                  </a:lnTo>
                  <a:lnTo>
                    <a:pt x="168906" y="1457649"/>
                  </a:lnTo>
                  <a:lnTo>
                    <a:pt x="166771" y="1451312"/>
                  </a:lnTo>
                  <a:lnTo>
                    <a:pt x="164631" y="1444974"/>
                  </a:lnTo>
                  <a:lnTo>
                    <a:pt x="162473" y="1438636"/>
                  </a:lnTo>
                  <a:lnTo>
                    <a:pt x="160285" y="1432299"/>
                  </a:lnTo>
                  <a:lnTo>
                    <a:pt x="158058" y="1425961"/>
                  </a:lnTo>
                  <a:lnTo>
                    <a:pt x="155783" y="1419624"/>
                  </a:lnTo>
                  <a:lnTo>
                    <a:pt x="153454" y="1413286"/>
                  </a:lnTo>
                  <a:lnTo>
                    <a:pt x="151061" y="1406948"/>
                  </a:lnTo>
                  <a:lnTo>
                    <a:pt x="148609" y="1400611"/>
                  </a:lnTo>
                  <a:lnTo>
                    <a:pt x="146102" y="1394273"/>
                  </a:lnTo>
                  <a:lnTo>
                    <a:pt x="143547" y="1387935"/>
                  </a:lnTo>
                  <a:lnTo>
                    <a:pt x="140950" y="1381598"/>
                  </a:lnTo>
                  <a:lnTo>
                    <a:pt x="138322" y="1375260"/>
                  </a:lnTo>
                  <a:lnTo>
                    <a:pt x="135671" y="1368923"/>
                  </a:lnTo>
                  <a:lnTo>
                    <a:pt x="133006" y="1362585"/>
                  </a:lnTo>
                  <a:lnTo>
                    <a:pt x="130338" y="1356247"/>
                  </a:lnTo>
                  <a:lnTo>
                    <a:pt x="127675" y="1349910"/>
                  </a:lnTo>
                  <a:lnTo>
                    <a:pt x="125023" y="1343572"/>
                  </a:lnTo>
                  <a:lnTo>
                    <a:pt x="122388" y="1337235"/>
                  </a:lnTo>
                  <a:lnTo>
                    <a:pt x="119769" y="1330897"/>
                  </a:lnTo>
                  <a:lnTo>
                    <a:pt x="117161" y="1324559"/>
                  </a:lnTo>
                  <a:lnTo>
                    <a:pt x="114555" y="1318222"/>
                  </a:lnTo>
                  <a:lnTo>
                    <a:pt x="111935" y="1311884"/>
                  </a:lnTo>
                  <a:lnTo>
                    <a:pt x="109280" y="1305547"/>
                  </a:lnTo>
                  <a:lnTo>
                    <a:pt x="106565" y="1299209"/>
                  </a:lnTo>
                  <a:lnTo>
                    <a:pt x="103762" y="1292871"/>
                  </a:lnTo>
                  <a:lnTo>
                    <a:pt x="100842" y="1286534"/>
                  </a:lnTo>
                  <a:lnTo>
                    <a:pt x="97777" y="1280196"/>
                  </a:lnTo>
                  <a:lnTo>
                    <a:pt x="94543" y="1273859"/>
                  </a:lnTo>
                  <a:lnTo>
                    <a:pt x="91104" y="1267521"/>
                  </a:lnTo>
                  <a:lnTo>
                    <a:pt x="87474" y="1261183"/>
                  </a:lnTo>
                  <a:lnTo>
                    <a:pt x="83660" y="1254846"/>
                  </a:lnTo>
                  <a:lnTo>
                    <a:pt x="79682" y="1248508"/>
                  </a:lnTo>
                  <a:lnTo>
                    <a:pt x="75565" y="1242171"/>
                  </a:lnTo>
                  <a:lnTo>
                    <a:pt x="71345" y="1235833"/>
                  </a:lnTo>
                  <a:lnTo>
                    <a:pt x="67063" y="1229495"/>
                  </a:lnTo>
                  <a:lnTo>
                    <a:pt x="62764" y="1223158"/>
                  </a:lnTo>
                  <a:lnTo>
                    <a:pt x="58497" y="1216820"/>
                  </a:lnTo>
                  <a:lnTo>
                    <a:pt x="54311" y="1210482"/>
                  </a:lnTo>
                  <a:lnTo>
                    <a:pt x="50257" y="1204145"/>
                  </a:lnTo>
                  <a:lnTo>
                    <a:pt x="46404" y="1197807"/>
                  </a:lnTo>
                  <a:lnTo>
                    <a:pt x="42779" y="1191470"/>
                  </a:lnTo>
                  <a:lnTo>
                    <a:pt x="39420" y="1185132"/>
                  </a:lnTo>
                  <a:lnTo>
                    <a:pt x="36352" y="1178794"/>
                  </a:lnTo>
                  <a:lnTo>
                    <a:pt x="33594" y="1172457"/>
                  </a:lnTo>
                  <a:lnTo>
                    <a:pt x="31152" y="1166119"/>
                  </a:lnTo>
                  <a:lnTo>
                    <a:pt x="29018" y="1159782"/>
                  </a:lnTo>
                  <a:lnTo>
                    <a:pt x="27172" y="1153444"/>
                  </a:lnTo>
                  <a:lnTo>
                    <a:pt x="25583" y="1147106"/>
                  </a:lnTo>
                  <a:lnTo>
                    <a:pt x="24209" y="1140769"/>
                  </a:lnTo>
                  <a:lnTo>
                    <a:pt x="23000" y="1134431"/>
                  </a:lnTo>
                  <a:lnTo>
                    <a:pt x="21898" y="1128094"/>
                  </a:lnTo>
                  <a:lnTo>
                    <a:pt x="20833" y="1121756"/>
                  </a:lnTo>
                  <a:lnTo>
                    <a:pt x="19754" y="1115418"/>
                  </a:lnTo>
                  <a:lnTo>
                    <a:pt x="18617" y="1109081"/>
                  </a:lnTo>
                  <a:lnTo>
                    <a:pt x="17388" y="1102743"/>
                  </a:lnTo>
                  <a:lnTo>
                    <a:pt x="16048" y="1096406"/>
                  </a:lnTo>
                  <a:lnTo>
                    <a:pt x="14589" y="1090068"/>
                  </a:lnTo>
                  <a:lnTo>
                    <a:pt x="13016" y="1083730"/>
                  </a:lnTo>
                  <a:lnTo>
                    <a:pt x="11350" y="1077393"/>
                  </a:lnTo>
                  <a:lnTo>
                    <a:pt x="9625" y="1071055"/>
                  </a:lnTo>
                  <a:lnTo>
                    <a:pt x="7887" y="1064718"/>
                  </a:lnTo>
                  <a:lnTo>
                    <a:pt x="6199" y="1058380"/>
                  </a:lnTo>
                  <a:lnTo>
                    <a:pt x="4620" y="1052042"/>
                  </a:lnTo>
                  <a:lnTo>
                    <a:pt x="3206" y="1045705"/>
                  </a:lnTo>
                  <a:lnTo>
                    <a:pt x="2007" y="1039367"/>
                  </a:lnTo>
                  <a:lnTo>
                    <a:pt x="1064" y="1033029"/>
                  </a:lnTo>
                  <a:lnTo>
                    <a:pt x="407" y="1026692"/>
                  </a:lnTo>
                  <a:lnTo>
                    <a:pt x="51" y="1020354"/>
                  </a:lnTo>
                  <a:lnTo>
                    <a:pt x="0" y="1014017"/>
                  </a:lnTo>
                  <a:lnTo>
                    <a:pt x="242" y="1007679"/>
                  </a:lnTo>
                  <a:lnTo>
                    <a:pt x="756" y="1001341"/>
                  </a:lnTo>
                  <a:lnTo>
                    <a:pt x="1522" y="995004"/>
                  </a:lnTo>
                  <a:lnTo>
                    <a:pt x="2501" y="988666"/>
                  </a:lnTo>
                  <a:lnTo>
                    <a:pt x="3641" y="982329"/>
                  </a:lnTo>
                  <a:lnTo>
                    <a:pt x="4908" y="975991"/>
                  </a:lnTo>
                  <a:lnTo>
                    <a:pt x="6270" y="969653"/>
                  </a:lnTo>
                  <a:lnTo>
                    <a:pt x="7701" y="963316"/>
                  </a:lnTo>
                  <a:lnTo>
                    <a:pt x="9182" y="956978"/>
                  </a:lnTo>
                  <a:lnTo>
                    <a:pt x="10696" y="950641"/>
                  </a:lnTo>
                  <a:lnTo>
                    <a:pt x="12230" y="944303"/>
                  </a:lnTo>
                  <a:lnTo>
                    <a:pt x="13776" y="937965"/>
                  </a:lnTo>
                  <a:lnTo>
                    <a:pt x="15327" y="931628"/>
                  </a:lnTo>
                  <a:lnTo>
                    <a:pt x="16880" y="925290"/>
                  </a:lnTo>
                  <a:lnTo>
                    <a:pt x="18434" y="918953"/>
                  </a:lnTo>
                  <a:lnTo>
                    <a:pt x="19994" y="912615"/>
                  </a:lnTo>
                  <a:lnTo>
                    <a:pt x="21566" y="906277"/>
                  </a:lnTo>
                  <a:lnTo>
                    <a:pt x="23165" y="899940"/>
                  </a:lnTo>
                  <a:lnTo>
                    <a:pt x="24807" y="893602"/>
                  </a:lnTo>
                  <a:lnTo>
                    <a:pt x="26515" y="887265"/>
                  </a:lnTo>
                  <a:lnTo>
                    <a:pt x="28315" y="880927"/>
                  </a:lnTo>
                  <a:lnTo>
                    <a:pt x="30233" y="874589"/>
                  </a:lnTo>
                  <a:lnTo>
                    <a:pt x="32296" y="868252"/>
                  </a:lnTo>
                  <a:lnTo>
                    <a:pt x="34528" y="861914"/>
                  </a:lnTo>
                  <a:lnTo>
                    <a:pt x="36962" y="855576"/>
                  </a:lnTo>
                  <a:lnTo>
                    <a:pt x="39601" y="849239"/>
                  </a:lnTo>
                  <a:lnTo>
                    <a:pt x="42435" y="842901"/>
                  </a:lnTo>
                  <a:lnTo>
                    <a:pt x="45452" y="836564"/>
                  </a:lnTo>
                  <a:lnTo>
                    <a:pt x="48631" y="830226"/>
                  </a:lnTo>
                  <a:lnTo>
                    <a:pt x="51945" y="823888"/>
                  </a:lnTo>
                  <a:lnTo>
                    <a:pt x="55363" y="817551"/>
                  </a:lnTo>
                  <a:lnTo>
                    <a:pt x="58851" y="811213"/>
                  </a:lnTo>
                  <a:lnTo>
                    <a:pt x="62375" y="804876"/>
                  </a:lnTo>
                  <a:lnTo>
                    <a:pt x="65907" y="798538"/>
                  </a:lnTo>
                  <a:lnTo>
                    <a:pt x="69423" y="792200"/>
                  </a:lnTo>
                  <a:lnTo>
                    <a:pt x="72906" y="785863"/>
                  </a:lnTo>
                  <a:lnTo>
                    <a:pt x="76350" y="779525"/>
                  </a:lnTo>
                  <a:lnTo>
                    <a:pt x="79763" y="773188"/>
                  </a:lnTo>
                  <a:lnTo>
                    <a:pt x="83155" y="766850"/>
                  </a:lnTo>
                  <a:lnTo>
                    <a:pt x="86542" y="760512"/>
                  </a:lnTo>
                  <a:lnTo>
                    <a:pt x="89943" y="754175"/>
                  </a:lnTo>
                  <a:lnTo>
                    <a:pt x="93376" y="747837"/>
                  </a:lnTo>
                  <a:lnTo>
                    <a:pt x="96856" y="741500"/>
                  </a:lnTo>
                  <a:lnTo>
                    <a:pt x="100395" y="735162"/>
                  </a:lnTo>
                  <a:lnTo>
                    <a:pt x="104001" y="728824"/>
                  </a:lnTo>
                  <a:lnTo>
                    <a:pt x="107673" y="722487"/>
                  </a:lnTo>
                  <a:lnTo>
                    <a:pt x="111408" y="716149"/>
                  </a:lnTo>
                  <a:lnTo>
                    <a:pt x="115186" y="709812"/>
                  </a:lnTo>
                  <a:lnTo>
                    <a:pt x="118987" y="703474"/>
                  </a:lnTo>
                  <a:lnTo>
                    <a:pt x="122786" y="697136"/>
                  </a:lnTo>
                  <a:lnTo>
                    <a:pt x="126561" y="690799"/>
                  </a:lnTo>
                  <a:lnTo>
                    <a:pt x="130288" y="684461"/>
                  </a:lnTo>
                  <a:lnTo>
                    <a:pt x="133947" y="678123"/>
                  </a:lnTo>
                  <a:lnTo>
                    <a:pt x="137524" y="671786"/>
                  </a:lnTo>
                  <a:lnTo>
                    <a:pt x="141010" y="665448"/>
                  </a:lnTo>
                  <a:lnTo>
                    <a:pt x="144406" y="659111"/>
                  </a:lnTo>
                  <a:lnTo>
                    <a:pt x="147719" y="652773"/>
                  </a:lnTo>
                  <a:lnTo>
                    <a:pt x="150961" y="646435"/>
                  </a:lnTo>
                  <a:lnTo>
                    <a:pt x="154162" y="640098"/>
                  </a:lnTo>
                  <a:lnTo>
                    <a:pt x="157347" y="633760"/>
                  </a:lnTo>
                  <a:lnTo>
                    <a:pt x="160537" y="627423"/>
                  </a:lnTo>
                  <a:lnTo>
                    <a:pt x="163748" y="621085"/>
                  </a:lnTo>
                  <a:lnTo>
                    <a:pt x="166990" y="614747"/>
                  </a:lnTo>
                  <a:lnTo>
                    <a:pt x="170264" y="608410"/>
                  </a:lnTo>
                  <a:lnTo>
                    <a:pt x="173562" y="602072"/>
                  </a:lnTo>
                  <a:lnTo>
                    <a:pt x="176867" y="595735"/>
                  </a:lnTo>
                  <a:lnTo>
                    <a:pt x="180159" y="589397"/>
                  </a:lnTo>
                  <a:lnTo>
                    <a:pt x="183408" y="583059"/>
                  </a:lnTo>
                  <a:lnTo>
                    <a:pt x="186577" y="576722"/>
                  </a:lnTo>
                  <a:lnTo>
                    <a:pt x="189642" y="570384"/>
                  </a:lnTo>
                  <a:lnTo>
                    <a:pt x="192584" y="564047"/>
                  </a:lnTo>
                  <a:lnTo>
                    <a:pt x="195385" y="557709"/>
                  </a:lnTo>
                  <a:lnTo>
                    <a:pt x="198033" y="551371"/>
                  </a:lnTo>
                  <a:lnTo>
                    <a:pt x="200523" y="545034"/>
                  </a:lnTo>
                  <a:lnTo>
                    <a:pt x="202855" y="538696"/>
                  </a:lnTo>
                  <a:lnTo>
                    <a:pt x="205032" y="532359"/>
                  </a:lnTo>
                  <a:lnTo>
                    <a:pt x="207059" y="526021"/>
                  </a:lnTo>
                  <a:lnTo>
                    <a:pt x="208946" y="519683"/>
                  </a:lnTo>
                  <a:lnTo>
                    <a:pt x="210700" y="513346"/>
                  </a:lnTo>
                  <a:lnTo>
                    <a:pt x="212325" y="507008"/>
                  </a:lnTo>
                  <a:lnTo>
                    <a:pt x="213846" y="500670"/>
                  </a:lnTo>
                  <a:lnTo>
                    <a:pt x="215273" y="494333"/>
                  </a:lnTo>
                  <a:lnTo>
                    <a:pt x="216621" y="487995"/>
                  </a:lnTo>
                  <a:lnTo>
                    <a:pt x="217899" y="481658"/>
                  </a:lnTo>
                  <a:lnTo>
                    <a:pt x="219121" y="475320"/>
                  </a:lnTo>
                  <a:lnTo>
                    <a:pt x="220295" y="468982"/>
                  </a:lnTo>
                  <a:lnTo>
                    <a:pt x="221432" y="462645"/>
                  </a:lnTo>
                  <a:lnTo>
                    <a:pt x="222538" y="456307"/>
                  </a:lnTo>
                  <a:lnTo>
                    <a:pt x="223618" y="449970"/>
                  </a:lnTo>
                  <a:lnTo>
                    <a:pt x="224673" y="443632"/>
                  </a:lnTo>
                  <a:lnTo>
                    <a:pt x="225700" y="437294"/>
                  </a:lnTo>
                  <a:lnTo>
                    <a:pt x="226698" y="430957"/>
                  </a:lnTo>
                  <a:lnTo>
                    <a:pt x="227663" y="424619"/>
                  </a:lnTo>
                  <a:lnTo>
                    <a:pt x="228590" y="418282"/>
                  </a:lnTo>
                  <a:lnTo>
                    <a:pt x="229474" y="411944"/>
                  </a:lnTo>
                  <a:lnTo>
                    <a:pt x="230311" y="405606"/>
                  </a:lnTo>
                  <a:lnTo>
                    <a:pt x="231101" y="399269"/>
                  </a:lnTo>
                  <a:lnTo>
                    <a:pt x="231843" y="392931"/>
                  </a:lnTo>
                  <a:lnTo>
                    <a:pt x="232538" y="386594"/>
                  </a:lnTo>
                  <a:lnTo>
                    <a:pt x="233190" y="380256"/>
                  </a:lnTo>
                  <a:lnTo>
                    <a:pt x="233801" y="373918"/>
                  </a:lnTo>
                  <a:lnTo>
                    <a:pt x="234376" y="367581"/>
                  </a:lnTo>
                  <a:lnTo>
                    <a:pt x="234922" y="361243"/>
                  </a:lnTo>
                  <a:lnTo>
                    <a:pt x="235441" y="354906"/>
                  </a:lnTo>
                  <a:lnTo>
                    <a:pt x="235936" y="348568"/>
                  </a:lnTo>
                  <a:lnTo>
                    <a:pt x="236408" y="342230"/>
                  </a:lnTo>
                  <a:lnTo>
                    <a:pt x="236856" y="335893"/>
                  </a:lnTo>
                  <a:lnTo>
                    <a:pt x="237281" y="329555"/>
                  </a:lnTo>
                  <a:lnTo>
                    <a:pt x="237679" y="323217"/>
                  </a:lnTo>
                  <a:lnTo>
                    <a:pt x="238052" y="316880"/>
                  </a:lnTo>
                  <a:lnTo>
                    <a:pt x="238397" y="310542"/>
                  </a:lnTo>
                  <a:lnTo>
                    <a:pt x="238712" y="304205"/>
                  </a:lnTo>
                  <a:lnTo>
                    <a:pt x="238999" y="297867"/>
                  </a:lnTo>
                  <a:lnTo>
                    <a:pt x="239258" y="291529"/>
                  </a:lnTo>
                  <a:lnTo>
                    <a:pt x="239491" y="285192"/>
                  </a:lnTo>
                  <a:lnTo>
                    <a:pt x="239700" y="278854"/>
                  </a:lnTo>
                  <a:lnTo>
                    <a:pt x="239885" y="272517"/>
                  </a:lnTo>
                  <a:lnTo>
                    <a:pt x="240049" y="266179"/>
                  </a:lnTo>
                  <a:lnTo>
                    <a:pt x="240193" y="259841"/>
                  </a:lnTo>
                  <a:lnTo>
                    <a:pt x="240319" y="253504"/>
                  </a:lnTo>
                  <a:lnTo>
                    <a:pt x="240429" y="247166"/>
                  </a:lnTo>
                  <a:lnTo>
                    <a:pt x="240523" y="240829"/>
                  </a:lnTo>
                  <a:lnTo>
                    <a:pt x="240604" y="234491"/>
                  </a:lnTo>
                  <a:lnTo>
                    <a:pt x="240672" y="228153"/>
                  </a:lnTo>
                  <a:lnTo>
                    <a:pt x="240730" y="221816"/>
                  </a:lnTo>
                  <a:lnTo>
                    <a:pt x="240777" y="215478"/>
                  </a:lnTo>
                  <a:lnTo>
                    <a:pt x="240816" y="209141"/>
                  </a:lnTo>
                  <a:lnTo>
                    <a:pt x="240847" y="202803"/>
                  </a:lnTo>
                  <a:lnTo>
                    <a:pt x="240869" y="196465"/>
                  </a:lnTo>
                  <a:lnTo>
                    <a:pt x="240885" y="190128"/>
                  </a:lnTo>
                  <a:lnTo>
                    <a:pt x="240894" y="183790"/>
                  </a:lnTo>
                  <a:lnTo>
                    <a:pt x="240898" y="177453"/>
                  </a:lnTo>
                  <a:lnTo>
                    <a:pt x="240899" y="171115"/>
                  </a:lnTo>
                  <a:lnTo>
                    <a:pt x="240896" y="164777"/>
                  </a:lnTo>
                  <a:lnTo>
                    <a:pt x="240892" y="158440"/>
                  </a:lnTo>
                  <a:lnTo>
                    <a:pt x="240889" y="152102"/>
                  </a:lnTo>
                  <a:lnTo>
                    <a:pt x="240888" y="145764"/>
                  </a:lnTo>
                  <a:lnTo>
                    <a:pt x="240890" y="139427"/>
                  </a:lnTo>
                  <a:lnTo>
                    <a:pt x="240894" y="133089"/>
                  </a:lnTo>
                  <a:lnTo>
                    <a:pt x="240902" y="126752"/>
                  </a:lnTo>
                  <a:lnTo>
                    <a:pt x="240914" y="120414"/>
                  </a:lnTo>
                  <a:lnTo>
                    <a:pt x="240928" y="114076"/>
                  </a:lnTo>
                  <a:lnTo>
                    <a:pt x="240944" y="107739"/>
                  </a:lnTo>
                  <a:lnTo>
                    <a:pt x="240960" y="101401"/>
                  </a:lnTo>
                  <a:lnTo>
                    <a:pt x="240976" y="95064"/>
                  </a:lnTo>
                  <a:lnTo>
                    <a:pt x="240990" y="88726"/>
                  </a:lnTo>
                  <a:lnTo>
                    <a:pt x="241001" y="82388"/>
                  </a:lnTo>
                  <a:lnTo>
                    <a:pt x="241008" y="76051"/>
                  </a:lnTo>
                  <a:lnTo>
                    <a:pt x="241011" y="69713"/>
                  </a:lnTo>
                  <a:lnTo>
                    <a:pt x="241009" y="63376"/>
                  </a:lnTo>
                  <a:lnTo>
                    <a:pt x="241004" y="57038"/>
                  </a:lnTo>
                  <a:lnTo>
                    <a:pt x="240994" y="50700"/>
                  </a:lnTo>
                  <a:lnTo>
                    <a:pt x="240981" y="44363"/>
                  </a:lnTo>
                  <a:lnTo>
                    <a:pt x="240966" y="38025"/>
                  </a:lnTo>
                  <a:lnTo>
                    <a:pt x="240950" y="31688"/>
                  </a:lnTo>
                  <a:lnTo>
                    <a:pt x="240935" y="25350"/>
                  </a:lnTo>
                  <a:lnTo>
                    <a:pt x="240922" y="19012"/>
                  </a:lnTo>
                  <a:lnTo>
                    <a:pt x="240911" y="12675"/>
                  </a:lnTo>
                  <a:lnTo>
                    <a:pt x="240905" y="6337"/>
                  </a:lnTo>
                  <a:lnTo>
                    <a:pt x="240903" y="0"/>
                  </a:lnTo>
                  <a:lnTo>
                    <a:pt x="241333" y="0"/>
                  </a:lnTo>
                  <a:lnTo>
                    <a:pt x="241331" y="6337"/>
                  </a:lnTo>
                  <a:lnTo>
                    <a:pt x="241325" y="12675"/>
                  </a:lnTo>
                  <a:lnTo>
                    <a:pt x="241314" y="19012"/>
                  </a:lnTo>
                  <a:lnTo>
                    <a:pt x="241301" y="25350"/>
                  </a:lnTo>
                  <a:lnTo>
                    <a:pt x="241285" y="31688"/>
                  </a:lnTo>
                  <a:lnTo>
                    <a:pt x="241270" y="38025"/>
                  </a:lnTo>
                  <a:lnTo>
                    <a:pt x="241255" y="44363"/>
                  </a:lnTo>
                  <a:lnTo>
                    <a:pt x="241242" y="50700"/>
                  </a:lnTo>
                  <a:lnTo>
                    <a:pt x="241232" y="57038"/>
                  </a:lnTo>
                  <a:lnTo>
                    <a:pt x="241226" y="63376"/>
                  </a:lnTo>
                  <a:lnTo>
                    <a:pt x="241225" y="69713"/>
                  </a:lnTo>
                  <a:lnTo>
                    <a:pt x="241228" y="76051"/>
                  </a:lnTo>
                  <a:lnTo>
                    <a:pt x="241235" y="82388"/>
                  </a:lnTo>
                  <a:lnTo>
                    <a:pt x="241246" y="88726"/>
                  </a:lnTo>
                  <a:lnTo>
                    <a:pt x="241260" y="95064"/>
                  </a:lnTo>
                  <a:lnTo>
                    <a:pt x="241276" y="101401"/>
                  </a:lnTo>
                  <a:lnTo>
                    <a:pt x="241292" y="107739"/>
                  </a:lnTo>
                  <a:lnTo>
                    <a:pt x="241308" y="114076"/>
                  </a:lnTo>
                  <a:lnTo>
                    <a:pt x="241322" y="120414"/>
                  </a:lnTo>
                  <a:lnTo>
                    <a:pt x="241334" y="126752"/>
                  </a:lnTo>
                  <a:lnTo>
                    <a:pt x="241342" y="133089"/>
                  </a:lnTo>
                  <a:lnTo>
                    <a:pt x="241346" y="139427"/>
                  </a:lnTo>
                  <a:lnTo>
                    <a:pt x="241348" y="145764"/>
                  </a:lnTo>
                  <a:lnTo>
                    <a:pt x="241346" y="152102"/>
                  </a:lnTo>
                  <a:lnTo>
                    <a:pt x="241343" y="158440"/>
                  </a:lnTo>
                  <a:lnTo>
                    <a:pt x="241340" y="164777"/>
                  </a:lnTo>
                  <a:lnTo>
                    <a:pt x="241337" y="171115"/>
                  </a:lnTo>
                  <a:lnTo>
                    <a:pt x="241337" y="177453"/>
                  </a:lnTo>
                  <a:lnTo>
                    <a:pt x="241342" y="183790"/>
                  </a:lnTo>
                  <a:lnTo>
                    <a:pt x="241351" y="190128"/>
                  </a:lnTo>
                  <a:lnTo>
                    <a:pt x="241367" y="196465"/>
                  </a:lnTo>
                  <a:lnTo>
                    <a:pt x="241389" y="202803"/>
                  </a:lnTo>
                  <a:lnTo>
                    <a:pt x="241420" y="209141"/>
                  </a:lnTo>
                  <a:lnTo>
                    <a:pt x="241458" y="215478"/>
                  </a:lnTo>
                  <a:lnTo>
                    <a:pt x="241506" y="221816"/>
                  </a:lnTo>
                  <a:lnTo>
                    <a:pt x="241564" y="228153"/>
                  </a:lnTo>
                  <a:lnTo>
                    <a:pt x="241632" y="234491"/>
                  </a:lnTo>
                  <a:lnTo>
                    <a:pt x="241713" y="240829"/>
                  </a:lnTo>
                  <a:lnTo>
                    <a:pt x="241807" y="247166"/>
                  </a:lnTo>
                  <a:lnTo>
                    <a:pt x="241917" y="253504"/>
                  </a:lnTo>
                  <a:lnTo>
                    <a:pt x="242043" y="259841"/>
                  </a:lnTo>
                  <a:lnTo>
                    <a:pt x="242187" y="266179"/>
                  </a:lnTo>
                  <a:lnTo>
                    <a:pt x="242351" y="272517"/>
                  </a:lnTo>
                  <a:lnTo>
                    <a:pt x="242536" y="278854"/>
                  </a:lnTo>
                  <a:lnTo>
                    <a:pt x="242745" y="285192"/>
                  </a:lnTo>
                  <a:lnTo>
                    <a:pt x="242978" y="291529"/>
                  </a:lnTo>
                  <a:lnTo>
                    <a:pt x="243237" y="297867"/>
                  </a:lnTo>
                  <a:lnTo>
                    <a:pt x="243523" y="304205"/>
                  </a:lnTo>
                  <a:lnTo>
                    <a:pt x="243839" y="310542"/>
                  </a:lnTo>
                  <a:lnTo>
                    <a:pt x="244184" y="316880"/>
                  </a:lnTo>
                  <a:lnTo>
                    <a:pt x="244557" y="323217"/>
                  </a:lnTo>
                  <a:lnTo>
                    <a:pt x="244955" y="329555"/>
                  </a:lnTo>
                  <a:lnTo>
                    <a:pt x="245379" y="335893"/>
                  </a:lnTo>
                  <a:lnTo>
                    <a:pt x="245828" y="342230"/>
                  </a:lnTo>
                  <a:lnTo>
                    <a:pt x="246299" y="348568"/>
                  </a:lnTo>
                  <a:lnTo>
                    <a:pt x="246795" y="354906"/>
                  </a:lnTo>
                  <a:lnTo>
                    <a:pt x="247314" y="361243"/>
                  </a:lnTo>
                  <a:lnTo>
                    <a:pt x="247860" y="367581"/>
                  </a:lnTo>
                  <a:lnTo>
                    <a:pt x="248435" y="373918"/>
                  </a:lnTo>
                  <a:lnTo>
                    <a:pt x="249046" y="380256"/>
                  </a:lnTo>
                  <a:lnTo>
                    <a:pt x="249698" y="386594"/>
                  </a:lnTo>
                  <a:lnTo>
                    <a:pt x="250393" y="392931"/>
                  </a:lnTo>
                  <a:lnTo>
                    <a:pt x="251135" y="399269"/>
                  </a:lnTo>
                  <a:lnTo>
                    <a:pt x="251924" y="405606"/>
                  </a:lnTo>
                  <a:lnTo>
                    <a:pt x="252762" y="411944"/>
                  </a:lnTo>
                  <a:lnTo>
                    <a:pt x="253646" y="418282"/>
                  </a:lnTo>
                  <a:lnTo>
                    <a:pt x="254573" y="424619"/>
                  </a:lnTo>
                  <a:lnTo>
                    <a:pt x="255538" y="430957"/>
                  </a:lnTo>
                  <a:lnTo>
                    <a:pt x="256536" y="437294"/>
                  </a:lnTo>
                  <a:lnTo>
                    <a:pt x="257563" y="443632"/>
                  </a:lnTo>
                  <a:lnTo>
                    <a:pt x="258618" y="449970"/>
                  </a:lnTo>
                  <a:lnTo>
                    <a:pt x="259697" y="456307"/>
                  </a:lnTo>
                  <a:lnTo>
                    <a:pt x="260804" y="462645"/>
                  </a:lnTo>
                  <a:lnTo>
                    <a:pt x="261940" y="468982"/>
                  </a:lnTo>
                  <a:lnTo>
                    <a:pt x="263115" y="475320"/>
                  </a:lnTo>
                  <a:lnTo>
                    <a:pt x="264337" y="481658"/>
                  </a:lnTo>
                  <a:lnTo>
                    <a:pt x="265615" y="487995"/>
                  </a:lnTo>
                  <a:lnTo>
                    <a:pt x="266962" y="494333"/>
                  </a:lnTo>
                  <a:lnTo>
                    <a:pt x="268390" y="500670"/>
                  </a:lnTo>
                  <a:lnTo>
                    <a:pt x="269911" y="507008"/>
                  </a:lnTo>
                  <a:lnTo>
                    <a:pt x="271536" y="513346"/>
                  </a:lnTo>
                  <a:lnTo>
                    <a:pt x="273290" y="519683"/>
                  </a:lnTo>
                  <a:lnTo>
                    <a:pt x="275176" y="526021"/>
                  </a:lnTo>
                  <a:lnTo>
                    <a:pt x="277204" y="532359"/>
                  </a:lnTo>
                  <a:lnTo>
                    <a:pt x="279380" y="538696"/>
                  </a:lnTo>
                  <a:lnTo>
                    <a:pt x="281712" y="545034"/>
                  </a:lnTo>
                  <a:lnTo>
                    <a:pt x="284203" y="551371"/>
                  </a:lnTo>
                  <a:lnTo>
                    <a:pt x="286851" y="557709"/>
                  </a:lnTo>
                  <a:lnTo>
                    <a:pt x="289652" y="564047"/>
                  </a:lnTo>
                  <a:lnTo>
                    <a:pt x="292593" y="570384"/>
                  </a:lnTo>
                  <a:lnTo>
                    <a:pt x="295659" y="576722"/>
                  </a:lnTo>
                  <a:lnTo>
                    <a:pt x="298828" y="583059"/>
                  </a:lnTo>
                  <a:lnTo>
                    <a:pt x="302077" y="589397"/>
                  </a:lnTo>
                  <a:lnTo>
                    <a:pt x="305368" y="595735"/>
                  </a:lnTo>
                  <a:lnTo>
                    <a:pt x="308674" y="602072"/>
                  </a:lnTo>
                  <a:lnTo>
                    <a:pt x="311972" y="608410"/>
                  </a:lnTo>
                  <a:lnTo>
                    <a:pt x="315246" y="614747"/>
                  </a:lnTo>
                  <a:lnTo>
                    <a:pt x="318488" y="621085"/>
                  </a:lnTo>
                  <a:lnTo>
                    <a:pt x="321699" y="627423"/>
                  </a:lnTo>
                  <a:lnTo>
                    <a:pt x="324888" y="633760"/>
                  </a:lnTo>
                  <a:lnTo>
                    <a:pt x="328073" y="640098"/>
                  </a:lnTo>
                  <a:lnTo>
                    <a:pt x="331275" y="646435"/>
                  </a:lnTo>
                  <a:lnTo>
                    <a:pt x="334517" y="652773"/>
                  </a:lnTo>
                  <a:lnTo>
                    <a:pt x="337830" y="659111"/>
                  </a:lnTo>
                  <a:lnTo>
                    <a:pt x="341226" y="665448"/>
                  </a:lnTo>
                  <a:lnTo>
                    <a:pt x="344712" y="671786"/>
                  </a:lnTo>
                  <a:lnTo>
                    <a:pt x="348289" y="678123"/>
                  </a:lnTo>
                  <a:lnTo>
                    <a:pt x="351948" y="684461"/>
                  </a:lnTo>
                  <a:lnTo>
                    <a:pt x="355675" y="690799"/>
                  </a:lnTo>
                  <a:lnTo>
                    <a:pt x="359449" y="697136"/>
                  </a:lnTo>
                  <a:lnTo>
                    <a:pt x="363249" y="703474"/>
                  </a:lnTo>
                  <a:lnTo>
                    <a:pt x="367049" y="709812"/>
                  </a:lnTo>
                  <a:lnTo>
                    <a:pt x="370828" y="716149"/>
                  </a:lnTo>
                  <a:lnTo>
                    <a:pt x="374563" y="722487"/>
                  </a:lnTo>
                  <a:lnTo>
                    <a:pt x="378235" y="728824"/>
                  </a:lnTo>
                  <a:lnTo>
                    <a:pt x="381840" y="735162"/>
                  </a:lnTo>
                  <a:lnTo>
                    <a:pt x="385380" y="741500"/>
                  </a:lnTo>
                  <a:lnTo>
                    <a:pt x="388860" y="747837"/>
                  </a:lnTo>
                  <a:lnTo>
                    <a:pt x="392293" y="754175"/>
                  </a:lnTo>
                  <a:lnTo>
                    <a:pt x="395693" y="760512"/>
                  </a:lnTo>
                  <a:lnTo>
                    <a:pt x="399081" y="766850"/>
                  </a:lnTo>
                  <a:lnTo>
                    <a:pt x="402473" y="773188"/>
                  </a:lnTo>
                  <a:lnTo>
                    <a:pt x="405886" y="779525"/>
                  </a:lnTo>
                  <a:lnTo>
                    <a:pt x="409330" y="785863"/>
                  </a:lnTo>
                  <a:lnTo>
                    <a:pt x="412813" y="792200"/>
                  </a:lnTo>
                  <a:lnTo>
                    <a:pt x="416329" y="798538"/>
                  </a:lnTo>
                  <a:lnTo>
                    <a:pt x="419861" y="804876"/>
                  </a:lnTo>
                  <a:lnTo>
                    <a:pt x="423385" y="811213"/>
                  </a:lnTo>
                  <a:lnTo>
                    <a:pt x="426873" y="817551"/>
                  </a:lnTo>
                  <a:lnTo>
                    <a:pt x="430290" y="823888"/>
                  </a:lnTo>
                  <a:lnTo>
                    <a:pt x="433605" y="830226"/>
                  </a:lnTo>
                  <a:lnTo>
                    <a:pt x="436784" y="836564"/>
                  </a:lnTo>
                  <a:lnTo>
                    <a:pt x="439801" y="842901"/>
                  </a:lnTo>
                  <a:lnTo>
                    <a:pt x="442635" y="849239"/>
                  </a:lnTo>
                  <a:lnTo>
                    <a:pt x="445273" y="855576"/>
                  </a:lnTo>
                  <a:lnTo>
                    <a:pt x="447707" y="861914"/>
                  </a:lnTo>
                  <a:lnTo>
                    <a:pt x="449940" y="868252"/>
                  </a:lnTo>
                  <a:lnTo>
                    <a:pt x="452003" y="874589"/>
                  </a:lnTo>
                  <a:lnTo>
                    <a:pt x="453921" y="880927"/>
                  </a:lnTo>
                  <a:lnTo>
                    <a:pt x="455721" y="887265"/>
                  </a:lnTo>
                  <a:lnTo>
                    <a:pt x="457429" y="893602"/>
                  </a:lnTo>
                  <a:lnTo>
                    <a:pt x="459071" y="899940"/>
                  </a:lnTo>
                  <a:lnTo>
                    <a:pt x="460670" y="906277"/>
                  </a:lnTo>
                  <a:lnTo>
                    <a:pt x="462242" y="912615"/>
                  </a:lnTo>
                  <a:lnTo>
                    <a:pt x="463802" y="918953"/>
                  </a:lnTo>
                  <a:lnTo>
                    <a:pt x="465356" y="925290"/>
                  </a:lnTo>
                  <a:lnTo>
                    <a:pt x="466909" y="931628"/>
                  </a:lnTo>
                  <a:lnTo>
                    <a:pt x="468460" y="937965"/>
                  </a:lnTo>
                  <a:lnTo>
                    <a:pt x="470006" y="944303"/>
                  </a:lnTo>
                  <a:lnTo>
                    <a:pt x="471540" y="950641"/>
                  </a:lnTo>
                  <a:lnTo>
                    <a:pt x="473054" y="956978"/>
                  </a:lnTo>
                  <a:lnTo>
                    <a:pt x="474535" y="963316"/>
                  </a:lnTo>
                  <a:lnTo>
                    <a:pt x="475966" y="969653"/>
                  </a:lnTo>
                  <a:lnTo>
                    <a:pt x="477328" y="975991"/>
                  </a:lnTo>
                  <a:lnTo>
                    <a:pt x="478594" y="982329"/>
                  </a:lnTo>
                  <a:lnTo>
                    <a:pt x="479734" y="988666"/>
                  </a:lnTo>
                  <a:lnTo>
                    <a:pt x="480713" y="995004"/>
                  </a:lnTo>
                  <a:lnTo>
                    <a:pt x="481480" y="1001341"/>
                  </a:lnTo>
                  <a:lnTo>
                    <a:pt x="481994" y="1007679"/>
                  </a:lnTo>
                  <a:lnTo>
                    <a:pt x="482236" y="1014017"/>
                  </a:lnTo>
                  <a:lnTo>
                    <a:pt x="482185" y="1020354"/>
                  </a:lnTo>
                  <a:lnTo>
                    <a:pt x="481829" y="1026692"/>
                  </a:lnTo>
                  <a:lnTo>
                    <a:pt x="481171" y="1033029"/>
                  </a:lnTo>
                  <a:lnTo>
                    <a:pt x="480228" y="1039367"/>
                  </a:lnTo>
                  <a:lnTo>
                    <a:pt x="479029" y="1045705"/>
                  </a:lnTo>
                  <a:lnTo>
                    <a:pt x="477615" y="1052042"/>
                  </a:lnTo>
                  <a:lnTo>
                    <a:pt x="476037" y="1058380"/>
                  </a:lnTo>
                  <a:lnTo>
                    <a:pt x="474349" y="1064718"/>
                  </a:lnTo>
                  <a:lnTo>
                    <a:pt x="472611" y="1071055"/>
                  </a:lnTo>
                  <a:lnTo>
                    <a:pt x="470886" y="1077393"/>
                  </a:lnTo>
                  <a:lnTo>
                    <a:pt x="469220" y="1083730"/>
                  </a:lnTo>
                  <a:lnTo>
                    <a:pt x="467647" y="1090068"/>
                  </a:lnTo>
                  <a:lnTo>
                    <a:pt x="466188" y="1096406"/>
                  </a:lnTo>
                  <a:lnTo>
                    <a:pt x="464847" y="1102743"/>
                  </a:lnTo>
                  <a:lnTo>
                    <a:pt x="463619" y="1109081"/>
                  </a:lnTo>
                  <a:lnTo>
                    <a:pt x="462482" y="1115418"/>
                  </a:lnTo>
                  <a:lnTo>
                    <a:pt x="461403" y="1121756"/>
                  </a:lnTo>
                  <a:lnTo>
                    <a:pt x="460338" y="1128094"/>
                  </a:lnTo>
                  <a:lnTo>
                    <a:pt x="459236" y="1134431"/>
                  </a:lnTo>
                  <a:lnTo>
                    <a:pt x="458027" y="1140769"/>
                  </a:lnTo>
                  <a:lnTo>
                    <a:pt x="456652" y="1147106"/>
                  </a:lnTo>
                  <a:lnTo>
                    <a:pt x="455064" y="1153444"/>
                  </a:lnTo>
                  <a:lnTo>
                    <a:pt x="453218" y="1159782"/>
                  </a:lnTo>
                  <a:lnTo>
                    <a:pt x="451084" y="1166119"/>
                  </a:lnTo>
                  <a:lnTo>
                    <a:pt x="448642" y="1172457"/>
                  </a:lnTo>
                  <a:lnTo>
                    <a:pt x="445884" y="1178794"/>
                  </a:lnTo>
                  <a:lnTo>
                    <a:pt x="442816" y="1185132"/>
                  </a:lnTo>
                  <a:lnTo>
                    <a:pt x="439457" y="1191470"/>
                  </a:lnTo>
                  <a:lnTo>
                    <a:pt x="435832" y="1197807"/>
                  </a:lnTo>
                  <a:lnTo>
                    <a:pt x="431979" y="1204145"/>
                  </a:lnTo>
                  <a:lnTo>
                    <a:pt x="427925" y="1210482"/>
                  </a:lnTo>
                  <a:lnTo>
                    <a:pt x="423739" y="1216820"/>
                  </a:lnTo>
                  <a:lnTo>
                    <a:pt x="419472" y="1223158"/>
                  </a:lnTo>
                  <a:lnTo>
                    <a:pt x="415173" y="1229495"/>
                  </a:lnTo>
                  <a:lnTo>
                    <a:pt x="410891" y="1235833"/>
                  </a:lnTo>
                  <a:lnTo>
                    <a:pt x="406671" y="1242171"/>
                  </a:lnTo>
                  <a:lnTo>
                    <a:pt x="402554" y="1248508"/>
                  </a:lnTo>
                  <a:lnTo>
                    <a:pt x="398575" y="1254846"/>
                  </a:lnTo>
                  <a:lnTo>
                    <a:pt x="394762" y="1261183"/>
                  </a:lnTo>
                  <a:lnTo>
                    <a:pt x="391132" y="1267521"/>
                  </a:lnTo>
                  <a:lnTo>
                    <a:pt x="387692" y="1273859"/>
                  </a:lnTo>
                  <a:lnTo>
                    <a:pt x="384459" y="1280196"/>
                  </a:lnTo>
                  <a:lnTo>
                    <a:pt x="381394" y="1286534"/>
                  </a:lnTo>
                  <a:lnTo>
                    <a:pt x="378474" y="1292871"/>
                  </a:lnTo>
                  <a:lnTo>
                    <a:pt x="375671" y="1299209"/>
                  </a:lnTo>
                  <a:lnTo>
                    <a:pt x="372956" y="1305547"/>
                  </a:lnTo>
                  <a:lnTo>
                    <a:pt x="370301" y="1311884"/>
                  </a:lnTo>
                  <a:lnTo>
                    <a:pt x="367681" y="1318222"/>
                  </a:lnTo>
                  <a:lnTo>
                    <a:pt x="365074" y="1324559"/>
                  </a:lnTo>
                  <a:lnTo>
                    <a:pt x="362467" y="1330897"/>
                  </a:lnTo>
                  <a:lnTo>
                    <a:pt x="359848" y="1337235"/>
                  </a:lnTo>
                  <a:lnTo>
                    <a:pt x="357213" y="1343572"/>
                  </a:lnTo>
                  <a:lnTo>
                    <a:pt x="354561" y="1349910"/>
                  </a:lnTo>
                  <a:lnTo>
                    <a:pt x="351897" y="1356247"/>
                  </a:lnTo>
                  <a:lnTo>
                    <a:pt x="349229" y="1362585"/>
                  </a:lnTo>
                  <a:lnTo>
                    <a:pt x="346565" y="1368923"/>
                  </a:lnTo>
                  <a:lnTo>
                    <a:pt x="343914" y="1375260"/>
                  </a:lnTo>
                  <a:lnTo>
                    <a:pt x="341285" y="1381598"/>
                  </a:lnTo>
                  <a:lnTo>
                    <a:pt x="338689" y="1387935"/>
                  </a:lnTo>
                  <a:lnTo>
                    <a:pt x="336134" y="1394273"/>
                  </a:lnTo>
                  <a:lnTo>
                    <a:pt x="333627" y="1400611"/>
                  </a:lnTo>
                  <a:lnTo>
                    <a:pt x="331175" y="1406948"/>
                  </a:lnTo>
                  <a:lnTo>
                    <a:pt x="328782" y="1413286"/>
                  </a:lnTo>
                  <a:lnTo>
                    <a:pt x="326453" y="1419624"/>
                  </a:lnTo>
                  <a:lnTo>
                    <a:pt x="324178" y="1425961"/>
                  </a:lnTo>
                  <a:lnTo>
                    <a:pt x="321951" y="1432299"/>
                  </a:lnTo>
                  <a:lnTo>
                    <a:pt x="319763" y="1438636"/>
                  </a:lnTo>
                  <a:lnTo>
                    <a:pt x="317605" y="1444974"/>
                  </a:lnTo>
                  <a:lnTo>
                    <a:pt x="315464" y="1451312"/>
                  </a:lnTo>
                  <a:lnTo>
                    <a:pt x="313330" y="1457649"/>
                  </a:lnTo>
                  <a:lnTo>
                    <a:pt x="311192" y="1463987"/>
                  </a:lnTo>
                  <a:lnTo>
                    <a:pt x="309040" y="1470324"/>
                  </a:lnTo>
                  <a:lnTo>
                    <a:pt x="306869" y="1476662"/>
                  </a:lnTo>
                  <a:lnTo>
                    <a:pt x="304672" y="1483000"/>
                  </a:lnTo>
                  <a:lnTo>
                    <a:pt x="302450" y="1489337"/>
                  </a:lnTo>
                  <a:lnTo>
                    <a:pt x="300209" y="1495675"/>
                  </a:lnTo>
                  <a:lnTo>
                    <a:pt x="297957" y="1502012"/>
                  </a:lnTo>
                  <a:lnTo>
                    <a:pt x="295704" y="1508350"/>
                  </a:lnTo>
                  <a:lnTo>
                    <a:pt x="293465" y="1514688"/>
                  </a:lnTo>
                  <a:lnTo>
                    <a:pt x="291254" y="1521025"/>
                  </a:lnTo>
                  <a:lnTo>
                    <a:pt x="289087" y="1527363"/>
                  </a:lnTo>
                  <a:lnTo>
                    <a:pt x="286977" y="1533700"/>
                  </a:lnTo>
                  <a:lnTo>
                    <a:pt x="284939" y="1540038"/>
                  </a:lnTo>
                  <a:lnTo>
                    <a:pt x="282985" y="1546376"/>
                  </a:lnTo>
                  <a:lnTo>
                    <a:pt x="281128" y="1552713"/>
                  </a:lnTo>
                  <a:lnTo>
                    <a:pt x="279376" y="1559051"/>
                  </a:lnTo>
                  <a:lnTo>
                    <a:pt x="277725" y="1565389"/>
                  </a:lnTo>
                  <a:lnTo>
                    <a:pt x="276177" y="1571726"/>
                  </a:lnTo>
                  <a:lnTo>
                    <a:pt x="274729" y="1578064"/>
                  </a:lnTo>
                  <a:lnTo>
                    <a:pt x="273378" y="1584401"/>
                  </a:lnTo>
                  <a:lnTo>
                    <a:pt x="272122" y="1590739"/>
                  </a:lnTo>
                  <a:lnTo>
                    <a:pt x="270957" y="1597077"/>
                  </a:lnTo>
                  <a:lnTo>
                    <a:pt x="269880" y="1603414"/>
                  </a:lnTo>
                  <a:lnTo>
                    <a:pt x="268887" y="1609752"/>
                  </a:lnTo>
                  <a:lnTo>
                    <a:pt x="267977" y="1616089"/>
                  </a:lnTo>
                  <a:lnTo>
                    <a:pt x="267152" y="1622427"/>
                  </a:lnTo>
                  <a:lnTo>
                    <a:pt x="266406" y="1628765"/>
                  </a:lnTo>
                  <a:lnTo>
                    <a:pt x="265733" y="1635102"/>
                  </a:lnTo>
                  <a:lnTo>
                    <a:pt x="265125" y="1641440"/>
                  </a:lnTo>
                  <a:lnTo>
                    <a:pt x="264578" y="1647777"/>
                  </a:lnTo>
                  <a:lnTo>
                    <a:pt x="264081" y="1654115"/>
                  </a:lnTo>
                  <a:lnTo>
                    <a:pt x="263624" y="1660453"/>
                  </a:lnTo>
                  <a:lnTo>
                    <a:pt x="263196" y="1666790"/>
                  </a:lnTo>
                  <a:lnTo>
                    <a:pt x="262782" y="1673128"/>
                  </a:lnTo>
                  <a:lnTo>
                    <a:pt x="262370" y="1679465"/>
                  </a:lnTo>
                  <a:lnTo>
                    <a:pt x="261944" y="1685803"/>
                  </a:lnTo>
                  <a:lnTo>
                    <a:pt x="261487" y="1692141"/>
                  </a:lnTo>
                  <a:lnTo>
                    <a:pt x="260985" y="1698478"/>
                  </a:lnTo>
                  <a:lnTo>
                    <a:pt x="260429" y="1704816"/>
                  </a:lnTo>
                  <a:lnTo>
                    <a:pt x="259813" y="1711153"/>
                  </a:lnTo>
                  <a:lnTo>
                    <a:pt x="259134" y="1717491"/>
                  </a:lnTo>
                  <a:lnTo>
                    <a:pt x="258396" y="1723829"/>
                  </a:lnTo>
                  <a:lnTo>
                    <a:pt x="257604" y="1730166"/>
                  </a:lnTo>
                  <a:lnTo>
                    <a:pt x="256769" y="1736504"/>
                  </a:lnTo>
                  <a:lnTo>
                    <a:pt x="255908" y="1742842"/>
                  </a:lnTo>
                  <a:lnTo>
                    <a:pt x="255037" y="1749179"/>
                  </a:lnTo>
                  <a:lnTo>
                    <a:pt x="254177" y="1755517"/>
                  </a:lnTo>
                  <a:lnTo>
                    <a:pt x="253350" y="1761854"/>
                  </a:lnTo>
                  <a:lnTo>
                    <a:pt x="252577" y="1768192"/>
                  </a:lnTo>
                  <a:lnTo>
                    <a:pt x="251869" y="1774530"/>
                  </a:lnTo>
                  <a:lnTo>
                    <a:pt x="251237" y="1780867"/>
                  </a:lnTo>
                  <a:lnTo>
                    <a:pt x="250684" y="1787205"/>
                  </a:lnTo>
                  <a:lnTo>
                    <a:pt x="250210" y="1793542"/>
                  </a:lnTo>
                  <a:lnTo>
                    <a:pt x="249809" y="1799880"/>
                  </a:lnTo>
                  <a:lnTo>
                    <a:pt x="249474" y="1806218"/>
                  </a:lnTo>
                  <a:lnTo>
                    <a:pt x="249192" y="1812555"/>
                  </a:lnTo>
                  <a:lnTo>
                    <a:pt x="248951" y="1818893"/>
                  </a:lnTo>
                  <a:lnTo>
                    <a:pt x="248739" y="1825230"/>
                  </a:lnTo>
                  <a:lnTo>
                    <a:pt x="248543" y="1831568"/>
                  </a:lnTo>
                  <a:lnTo>
                    <a:pt x="248352" y="1837906"/>
                  </a:lnTo>
                  <a:lnTo>
                    <a:pt x="248160" y="1844243"/>
                  </a:lnTo>
                  <a:lnTo>
                    <a:pt x="247962" y="1850581"/>
                  </a:lnTo>
                  <a:lnTo>
                    <a:pt x="247757" y="1856918"/>
                  </a:lnTo>
                  <a:lnTo>
                    <a:pt x="247545" y="1863256"/>
                  </a:lnTo>
                  <a:lnTo>
                    <a:pt x="247327" y="1869594"/>
                  </a:lnTo>
                  <a:lnTo>
                    <a:pt x="247106" y="1875931"/>
                  </a:lnTo>
                  <a:lnTo>
                    <a:pt x="246885" y="1882269"/>
                  </a:lnTo>
                  <a:lnTo>
                    <a:pt x="246665" y="1888606"/>
                  </a:lnTo>
                  <a:lnTo>
                    <a:pt x="246447" y="1894944"/>
                  </a:lnTo>
                  <a:lnTo>
                    <a:pt x="246235" y="1901282"/>
                  </a:lnTo>
                  <a:lnTo>
                    <a:pt x="246027" y="1907619"/>
                  </a:lnTo>
                  <a:lnTo>
                    <a:pt x="245823" y="1913957"/>
                  </a:lnTo>
                  <a:lnTo>
                    <a:pt x="245622" y="1920295"/>
                  </a:lnTo>
                  <a:lnTo>
                    <a:pt x="245424" y="1926632"/>
                  </a:lnTo>
                  <a:lnTo>
                    <a:pt x="245226" y="1932970"/>
                  </a:lnTo>
                  <a:lnTo>
                    <a:pt x="245029" y="1939307"/>
                  </a:lnTo>
                  <a:lnTo>
                    <a:pt x="244832" y="1945645"/>
                  </a:lnTo>
                  <a:lnTo>
                    <a:pt x="244636" y="1951983"/>
                  </a:lnTo>
                  <a:lnTo>
                    <a:pt x="244442" y="1958320"/>
                  </a:lnTo>
                  <a:lnTo>
                    <a:pt x="244252" y="1964658"/>
                  </a:lnTo>
                  <a:lnTo>
                    <a:pt x="244071" y="1970995"/>
                  </a:lnTo>
                  <a:lnTo>
                    <a:pt x="243900" y="1977333"/>
                  </a:lnTo>
                  <a:lnTo>
                    <a:pt x="243743" y="1983671"/>
                  </a:lnTo>
                  <a:lnTo>
                    <a:pt x="243602" y="1990008"/>
                  </a:lnTo>
                  <a:lnTo>
                    <a:pt x="243480" y="1996346"/>
                  </a:lnTo>
                  <a:lnTo>
                    <a:pt x="243377" y="2002683"/>
                  </a:lnTo>
                  <a:lnTo>
                    <a:pt x="243293" y="2009021"/>
                  </a:lnTo>
                  <a:lnTo>
                    <a:pt x="243227" y="2015359"/>
                  </a:lnTo>
                  <a:lnTo>
                    <a:pt x="243175" y="2021696"/>
                  </a:lnTo>
                  <a:lnTo>
                    <a:pt x="243135" y="2028034"/>
                  </a:lnTo>
                  <a:lnTo>
                    <a:pt x="243102" y="2034371"/>
                  </a:lnTo>
                  <a:lnTo>
                    <a:pt x="243071" y="2040709"/>
                  </a:lnTo>
                  <a:lnTo>
                    <a:pt x="243038" y="2047047"/>
                  </a:lnTo>
                  <a:lnTo>
                    <a:pt x="242999" y="2053384"/>
                  </a:lnTo>
                  <a:lnTo>
                    <a:pt x="242951" y="2059722"/>
                  </a:lnTo>
                  <a:lnTo>
                    <a:pt x="242893" y="2066059"/>
                  </a:lnTo>
                  <a:lnTo>
                    <a:pt x="242822" y="2072397"/>
                  </a:lnTo>
                  <a:lnTo>
                    <a:pt x="242740" y="2078735"/>
                  </a:lnTo>
                  <a:lnTo>
                    <a:pt x="242646" y="2085072"/>
                  </a:lnTo>
                  <a:lnTo>
                    <a:pt x="242543" y="2091410"/>
                  </a:lnTo>
                  <a:lnTo>
                    <a:pt x="242433" y="2097748"/>
                  </a:lnTo>
                  <a:lnTo>
                    <a:pt x="242319" y="2104085"/>
                  </a:lnTo>
                  <a:lnTo>
                    <a:pt x="242203" y="2110423"/>
                  </a:lnTo>
                  <a:lnTo>
                    <a:pt x="242090" y="2116760"/>
                  </a:lnTo>
                  <a:lnTo>
                    <a:pt x="241983" y="2123098"/>
                  </a:lnTo>
                  <a:lnTo>
                    <a:pt x="241884" y="2129436"/>
                  </a:lnTo>
                  <a:lnTo>
                    <a:pt x="241796" y="2135773"/>
                  </a:lnTo>
                  <a:lnTo>
                    <a:pt x="241720" y="2142111"/>
                  </a:lnTo>
                  <a:lnTo>
                    <a:pt x="241657" y="2148448"/>
                  </a:lnTo>
                  <a:lnTo>
                    <a:pt x="241608" y="2154786"/>
                  </a:lnTo>
                  <a:lnTo>
                    <a:pt x="241572" y="2161124"/>
                  </a:lnTo>
                  <a:lnTo>
                    <a:pt x="241548" y="2167461"/>
                  </a:lnTo>
                  <a:lnTo>
                    <a:pt x="241535" y="2173799"/>
                  </a:lnTo>
                  <a:lnTo>
                    <a:pt x="241531" y="2180136"/>
                  </a:lnTo>
                  <a:lnTo>
                    <a:pt x="241534" y="2186474"/>
                  </a:lnTo>
                  <a:lnTo>
                    <a:pt x="241542" y="2192812"/>
                  </a:lnTo>
                  <a:lnTo>
                    <a:pt x="241553" y="2199149"/>
                  </a:lnTo>
                  <a:lnTo>
                    <a:pt x="241566" y="2205487"/>
                  </a:lnTo>
                  <a:lnTo>
                    <a:pt x="241580" y="2211824"/>
                  </a:lnTo>
                  <a:lnTo>
                    <a:pt x="241595" y="2218162"/>
                  </a:lnTo>
                  <a:lnTo>
                    <a:pt x="241610" y="2224500"/>
                  </a:lnTo>
                  <a:lnTo>
                    <a:pt x="241625" y="2230837"/>
                  </a:lnTo>
                  <a:lnTo>
                    <a:pt x="241640" y="2237175"/>
                  </a:lnTo>
                  <a:lnTo>
                    <a:pt x="241655" y="2243512"/>
                  </a:lnTo>
                  <a:lnTo>
                    <a:pt x="241671" y="2249850"/>
                  </a:lnTo>
                  <a:lnTo>
                    <a:pt x="241688" y="2256188"/>
                  </a:lnTo>
                  <a:lnTo>
                    <a:pt x="241705" y="2262525"/>
                  </a:lnTo>
                  <a:lnTo>
                    <a:pt x="241723" y="2268863"/>
                  </a:lnTo>
                  <a:lnTo>
                    <a:pt x="241741" y="2275201"/>
                  </a:lnTo>
                  <a:lnTo>
                    <a:pt x="241758" y="2281538"/>
                  </a:lnTo>
                  <a:lnTo>
                    <a:pt x="241774" y="2287876"/>
                  </a:lnTo>
                  <a:lnTo>
                    <a:pt x="241788" y="2294213"/>
                  </a:lnTo>
                  <a:lnTo>
                    <a:pt x="241800" y="2300551"/>
                  </a:lnTo>
                  <a:lnTo>
                    <a:pt x="241809" y="2306889"/>
                  </a:lnTo>
                  <a:lnTo>
                    <a:pt x="241814" y="2313226"/>
                  </a:lnTo>
                  <a:lnTo>
                    <a:pt x="241814" y="2319564"/>
                  </a:lnTo>
                  <a:lnTo>
                    <a:pt x="241810" y="2325901"/>
                  </a:lnTo>
                  <a:lnTo>
                    <a:pt x="241802" y="2332239"/>
                  </a:lnTo>
                  <a:lnTo>
                    <a:pt x="241791" y="2338577"/>
                  </a:lnTo>
                  <a:lnTo>
                    <a:pt x="241776" y="2344914"/>
                  </a:lnTo>
                  <a:lnTo>
                    <a:pt x="241759" y="2351252"/>
                  </a:lnTo>
                  <a:lnTo>
                    <a:pt x="241739" y="2357589"/>
                  </a:lnTo>
                  <a:lnTo>
                    <a:pt x="241717" y="2363927"/>
                  </a:lnTo>
                  <a:lnTo>
                    <a:pt x="241694" y="2370265"/>
                  </a:lnTo>
                  <a:lnTo>
                    <a:pt x="241669" y="2376602"/>
                  </a:lnTo>
                  <a:lnTo>
                    <a:pt x="241643" y="2382940"/>
                  </a:lnTo>
                  <a:lnTo>
                    <a:pt x="241614" y="2389277"/>
                  </a:lnTo>
                  <a:lnTo>
                    <a:pt x="241584" y="2395615"/>
                  </a:lnTo>
                  <a:lnTo>
                    <a:pt x="241552" y="2401953"/>
                  </a:lnTo>
                  <a:lnTo>
                    <a:pt x="241519" y="2408290"/>
                  </a:lnTo>
                  <a:lnTo>
                    <a:pt x="241484" y="2414628"/>
                  </a:lnTo>
                  <a:lnTo>
                    <a:pt x="241448" y="2420965"/>
                  </a:lnTo>
                  <a:lnTo>
                    <a:pt x="241411" y="2427303"/>
                  </a:lnTo>
                  <a:lnTo>
                    <a:pt x="241376" y="2433641"/>
                  </a:lnTo>
                  <a:lnTo>
                    <a:pt x="241341" y="2439978"/>
                  </a:lnTo>
                  <a:lnTo>
                    <a:pt x="241309" y="2446316"/>
                  </a:lnTo>
                  <a:lnTo>
                    <a:pt x="241280" y="2452654"/>
                  </a:lnTo>
                  <a:lnTo>
                    <a:pt x="241255" y="2458991"/>
                  </a:lnTo>
                  <a:lnTo>
                    <a:pt x="241234" y="2465329"/>
                  </a:lnTo>
                  <a:lnTo>
                    <a:pt x="241219" y="2471666"/>
                  </a:lnTo>
                  <a:lnTo>
                    <a:pt x="241209" y="2478004"/>
                  </a:lnTo>
                  <a:lnTo>
                    <a:pt x="241204" y="2484342"/>
                  </a:lnTo>
                  <a:lnTo>
                    <a:pt x="241204" y="2490679"/>
                  </a:lnTo>
                  <a:lnTo>
                    <a:pt x="241209" y="2497017"/>
                  </a:lnTo>
                  <a:lnTo>
                    <a:pt x="241219" y="2503354"/>
                  </a:lnTo>
                  <a:lnTo>
                    <a:pt x="241232" y="2509692"/>
                  </a:lnTo>
                  <a:lnTo>
                    <a:pt x="241247" y="2516030"/>
                  </a:lnTo>
                  <a:lnTo>
                    <a:pt x="241265" y="2522367"/>
                  </a:lnTo>
                  <a:lnTo>
                    <a:pt x="241283" y="2528705"/>
                  </a:lnTo>
                  <a:lnTo>
                    <a:pt x="241299" y="2535042"/>
                  </a:lnTo>
                  <a:lnTo>
                    <a:pt x="241313" y="2541380"/>
                  </a:lnTo>
                  <a:lnTo>
                    <a:pt x="241324" y="2547718"/>
                  </a:lnTo>
                  <a:lnTo>
                    <a:pt x="241331" y="2554055"/>
                  </a:lnTo>
                  <a:lnTo>
                    <a:pt x="241334" y="2560393"/>
                  </a:lnTo>
                  <a:lnTo>
                    <a:pt x="241331" y="2566730"/>
                  </a:lnTo>
                  <a:lnTo>
                    <a:pt x="241325" y="2573068"/>
                  </a:lnTo>
                  <a:lnTo>
                    <a:pt x="241314" y="2579406"/>
                  </a:lnTo>
                  <a:lnTo>
                    <a:pt x="241301" y="2585743"/>
                  </a:lnTo>
                  <a:lnTo>
                    <a:pt x="241286" y="2592081"/>
                  </a:lnTo>
                  <a:lnTo>
                    <a:pt x="241271" y="2598418"/>
                  </a:lnTo>
                  <a:lnTo>
                    <a:pt x="241258" y="2604756"/>
                  </a:lnTo>
                  <a:lnTo>
                    <a:pt x="241248" y="2611094"/>
                  </a:lnTo>
                  <a:lnTo>
                    <a:pt x="241242" y="2617431"/>
                  </a:lnTo>
                  <a:lnTo>
                    <a:pt x="241241" y="2623769"/>
                  </a:lnTo>
                  <a:lnTo>
                    <a:pt x="241246" y="2630107"/>
                  </a:lnTo>
                  <a:lnTo>
                    <a:pt x="241258" y="2636444"/>
                  </a:lnTo>
                  <a:lnTo>
                    <a:pt x="241276" y="2642782"/>
                  </a:lnTo>
                  <a:lnTo>
                    <a:pt x="241300" y="2649119"/>
                  </a:lnTo>
                  <a:lnTo>
                    <a:pt x="241329" y="2655457"/>
                  </a:lnTo>
                  <a:lnTo>
                    <a:pt x="241363" y="2661795"/>
                  </a:lnTo>
                  <a:lnTo>
                    <a:pt x="241399" y="2668132"/>
                  </a:lnTo>
                  <a:lnTo>
                    <a:pt x="241436" y="2674470"/>
                  </a:lnTo>
                  <a:lnTo>
                    <a:pt x="241471" y="2680807"/>
                  </a:lnTo>
                  <a:lnTo>
                    <a:pt x="241503" y="2687145"/>
                  </a:lnTo>
                  <a:lnTo>
                    <a:pt x="241530" y="2693483"/>
                  </a:lnTo>
                  <a:lnTo>
                    <a:pt x="241552" y="2699820"/>
                  </a:lnTo>
                  <a:lnTo>
                    <a:pt x="241566" y="2706158"/>
                  </a:lnTo>
                  <a:lnTo>
                    <a:pt x="241573" y="2712495"/>
                  </a:lnTo>
                  <a:lnTo>
                    <a:pt x="241573" y="2718833"/>
                  </a:lnTo>
                  <a:lnTo>
                    <a:pt x="241566" y="2725171"/>
                  </a:lnTo>
                  <a:lnTo>
                    <a:pt x="241555" y="2731508"/>
                  </a:lnTo>
                  <a:lnTo>
                    <a:pt x="241539" y="2737846"/>
                  </a:lnTo>
                  <a:lnTo>
                    <a:pt x="241522" y="2744183"/>
                  </a:lnTo>
                  <a:lnTo>
                    <a:pt x="241504" y="2750521"/>
                  </a:lnTo>
                  <a:lnTo>
                    <a:pt x="241486" y="2756859"/>
                  </a:lnTo>
                  <a:lnTo>
                    <a:pt x="241468" y="2763196"/>
                  </a:lnTo>
                  <a:lnTo>
                    <a:pt x="241451" y="2769534"/>
                  </a:lnTo>
                  <a:lnTo>
                    <a:pt x="241433" y="2775871"/>
                  </a:lnTo>
                  <a:lnTo>
                    <a:pt x="241416" y="2782209"/>
                  </a:lnTo>
                  <a:lnTo>
                    <a:pt x="241398" y="2788547"/>
                  </a:lnTo>
                  <a:lnTo>
                    <a:pt x="241379" y="2794884"/>
                  </a:lnTo>
                  <a:lnTo>
                    <a:pt x="241359" y="2801222"/>
                  </a:lnTo>
                  <a:lnTo>
                    <a:pt x="241338" y="2807560"/>
                  </a:lnTo>
                  <a:lnTo>
                    <a:pt x="241315" y="2813897"/>
                  </a:lnTo>
                  <a:lnTo>
                    <a:pt x="241292" y="2820235"/>
                  </a:lnTo>
                  <a:lnTo>
                    <a:pt x="241268" y="2826572"/>
                  </a:lnTo>
                  <a:lnTo>
                    <a:pt x="241246" y="2832910"/>
                  </a:lnTo>
                  <a:lnTo>
                    <a:pt x="241224" y="2839248"/>
                  </a:lnTo>
                  <a:lnTo>
                    <a:pt x="241204" y="2845585"/>
                  </a:lnTo>
                  <a:lnTo>
                    <a:pt x="241187" y="2851923"/>
                  </a:lnTo>
                  <a:lnTo>
                    <a:pt x="241171" y="2858260"/>
                  </a:lnTo>
                  <a:lnTo>
                    <a:pt x="241159" y="2864598"/>
                  </a:lnTo>
                  <a:lnTo>
                    <a:pt x="241148" y="2870936"/>
                  </a:lnTo>
                  <a:lnTo>
                    <a:pt x="241140" y="2877273"/>
                  </a:lnTo>
                  <a:lnTo>
                    <a:pt x="241134" y="2883611"/>
                  </a:lnTo>
                  <a:lnTo>
                    <a:pt x="241129" y="2889948"/>
                  </a:lnTo>
                  <a:lnTo>
                    <a:pt x="241126" y="2896286"/>
                  </a:lnTo>
                  <a:lnTo>
                    <a:pt x="241124" y="2902624"/>
                  </a:lnTo>
                  <a:lnTo>
                    <a:pt x="241122" y="2908961"/>
                  </a:lnTo>
                  <a:lnTo>
                    <a:pt x="241122" y="2915299"/>
                  </a:lnTo>
                  <a:lnTo>
                    <a:pt x="241123" y="2921636"/>
                  </a:lnTo>
                  <a:lnTo>
                    <a:pt x="241124" y="2927974"/>
                  </a:lnTo>
                  <a:lnTo>
                    <a:pt x="241126" y="2934312"/>
                  </a:lnTo>
                  <a:lnTo>
                    <a:pt x="241130" y="2940649"/>
                  </a:lnTo>
                  <a:lnTo>
                    <a:pt x="241135" y="2946987"/>
                  </a:lnTo>
                  <a:lnTo>
                    <a:pt x="241142" y="2953325"/>
                  </a:lnTo>
                  <a:lnTo>
                    <a:pt x="241151" y="2959662"/>
                  </a:lnTo>
                  <a:lnTo>
                    <a:pt x="241162" y="2966000"/>
                  </a:lnTo>
                  <a:lnTo>
                    <a:pt x="241175" y="2972337"/>
                  </a:lnTo>
                  <a:lnTo>
                    <a:pt x="241190" y="2978675"/>
                  </a:lnTo>
                  <a:lnTo>
                    <a:pt x="241207" y="2985013"/>
                  </a:lnTo>
                  <a:lnTo>
                    <a:pt x="241226" y="2991350"/>
                  </a:lnTo>
                  <a:lnTo>
                    <a:pt x="241246" y="2997688"/>
                  </a:lnTo>
                  <a:lnTo>
                    <a:pt x="241266" y="3004025"/>
                  </a:lnTo>
                  <a:lnTo>
                    <a:pt x="241286" y="3010363"/>
                  </a:lnTo>
                  <a:lnTo>
                    <a:pt x="241303" y="3016701"/>
                  </a:lnTo>
                  <a:lnTo>
                    <a:pt x="241317" y="3023038"/>
                  </a:lnTo>
                  <a:lnTo>
                    <a:pt x="241327" y="3029376"/>
                  </a:lnTo>
                  <a:lnTo>
                    <a:pt x="241332" y="3035713"/>
                  </a:lnTo>
                  <a:lnTo>
                    <a:pt x="241333" y="3042051"/>
                  </a:lnTo>
                  <a:lnTo>
                    <a:pt x="241328" y="3048389"/>
                  </a:lnTo>
                  <a:lnTo>
                    <a:pt x="241319" y="3054726"/>
                  </a:lnTo>
                  <a:lnTo>
                    <a:pt x="241305" y="3061064"/>
                  </a:lnTo>
                  <a:lnTo>
                    <a:pt x="241289" y="3067401"/>
                  </a:lnTo>
                  <a:lnTo>
                    <a:pt x="241270" y="3073739"/>
                  </a:lnTo>
                  <a:lnTo>
                    <a:pt x="241250" y="3080077"/>
                  </a:lnTo>
                  <a:lnTo>
                    <a:pt x="241230" y="3086414"/>
                  </a:lnTo>
                  <a:lnTo>
                    <a:pt x="241211" y="3092752"/>
                  </a:lnTo>
                  <a:lnTo>
                    <a:pt x="241194" y="3099089"/>
                  </a:lnTo>
                  <a:lnTo>
                    <a:pt x="241180" y="3105427"/>
                  </a:lnTo>
                  <a:lnTo>
                    <a:pt x="241168" y="3111765"/>
                  </a:lnTo>
                  <a:lnTo>
                    <a:pt x="241158" y="3118102"/>
                  </a:lnTo>
                  <a:lnTo>
                    <a:pt x="241153" y="3124440"/>
                  </a:lnTo>
                  <a:lnTo>
                    <a:pt x="241150" y="3130778"/>
                  </a:lnTo>
                  <a:lnTo>
                    <a:pt x="241152" y="3137115"/>
                  </a:lnTo>
                  <a:lnTo>
                    <a:pt x="241157" y="3143453"/>
                  </a:lnTo>
                  <a:lnTo>
                    <a:pt x="241167" y="3149790"/>
                  </a:lnTo>
                  <a:lnTo>
                    <a:pt x="241181" y="3156128"/>
                  </a:lnTo>
                  <a:lnTo>
                    <a:pt x="241200" y="3162466"/>
                  </a:lnTo>
                  <a:lnTo>
                    <a:pt x="241224" y="3168803"/>
                  </a:lnTo>
                  <a:lnTo>
                    <a:pt x="241252" y="3175141"/>
                  </a:lnTo>
                  <a:lnTo>
                    <a:pt x="241285" y="3181478"/>
                  </a:lnTo>
                  <a:lnTo>
                    <a:pt x="241322" y="3187816"/>
                  </a:lnTo>
                  <a:lnTo>
                    <a:pt x="241361" y="3194154"/>
                  </a:lnTo>
                  <a:lnTo>
                    <a:pt x="241401" y="3200491"/>
                  </a:lnTo>
                  <a:lnTo>
                    <a:pt x="241440" y="3206829"/>
                  </a:lnTo>
                  <a:lnTo>
                    <a:pt x="241475" y="3213166"/>
                  </a:lnTo>
                  <a:lnTo>
                    <a:pt x="241506" y="3219504"/>
                  </a:lnTo>
                  <a:lnTo>
                    <a:pt x="241528" y="3225842"/>
                  </a:lnTo>
                  <a:lnTo>
                    <a:pt x="241542" y="3232179"/>
                  </a:lnTo>
                  <a:lnTo>
                    <a:pt x="241546" y="3238517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" name="pg32"/>
            <p:cNvSpPr/>
            <p:nvPr/>
          </p:nvSpPr>
          <p:spPr>
            <a:xfrm>
              <a:off x="6560403" y="3834067"/>
              <a:ext cx="479348" cy="3197622"/>
            </a:xfrm>
            <a:custGeom>
              <a:avLst/>
              <a:gdLst/>
              <a:ahLst/>
              <a:cxnLst/>
              <a:rect l="0" t="0" r="0" b="0"/>
              <a:pathLst>
                <a:path w="479348" h="3197622">
                  <a:moveTo>
                    <a:pt x="239075" y="3197622"/>
                  </a:moveTo>
                  <a:lnTo>
                    <a:pt x="239063" y="3191364"/>
                  </a:lnTo>
                  <a:lnTo>
                    <a:pt x="239063" y="3185107"/>
                  </a:lnTo>
                  <a:lnTo>
                    <a:pt x="239074" y="3178849"/>
                  </a:lnTo>
                  <a:lnTo>
                    <a:pt x="239096" y="3172591"/>
                  </a:lnTo>
                  <a:lnTo>
                    <a:pt x="239129" y="3166334"/>
                  </a:lnTo>
                  <a:lnTo>
                    <a:pt x="239170" y="3160076"/>
                  </a:lnTo>
                  <a:lnTo>
                    <a:pt x="239216" y="3153819"/>
                  </a:lnTo>
                  <a:lnTo>
                    <a:pt x="239265" y="3147561"/>
                  </a:lnTo>
                  <a:lnTo>
                    <a:pt x="239316" y="3141303"/>
                  </a:lnTo>
                  <a:lnTo>
                    <a:pt x="239367" y="3135046"/>
                  </a:lnTo>
                  <a:lnTo>
                    <a:pt x="239415" y="3128788"/>
                  </a:lnTo>
                  <a:lnTo>
                    <a:pt x="239461" y="3122531"/>
                  </a:lnTo>
                  <a:lnTo>
                    <a:pt x="239501" y="3116273"/>
                  </a:lnTo>
                  <a:lnTo>
                    <a:pt x="239537" y="3110016"/>
                  </a:lnTo>
                  <a:lnTo>
                    <a:pt x="239567" y="3103758"/>
                  </a:lnTo>
                  <a:lnTo>
                    <a:pt x="239592" y="3097500"/>
                  </a:lnTo>
                  <a:lnTo>
                    <a:pt x="239612" y="3091243"/>
                  </a:lnTo>
                  <a:lnTo>
                    <a:pt x="239628" y="3084985"/>
                  </a:lnTo>
                  <a:lnTo>
                    <a:pt x="239641" y="3078728"/>
                  </a:lnTo>
                  <a:lnTo>
                    <a:pt x="239651" y="3072470"/>
                  </a:lnTo>
                  <a:lnTo>
                    <a:pt x="239658" y="3066213"/>
                  </a:lnTo>
                  <a:lnTo>
                    <a:pt x="239663" y="3059955"/>
                  </a:lnTo>
                  <a:lnTo>
                    <a:pt x="239667" y="3053697"/>
                  </a:lnTo>
                  <a:lnTo>
                    <a:pt x="239669" y="3047440"/>
                  </a:lnTo>
                  <a:lnTo>
                    <a:pt x="239671" y="3041182"/>
                  </a:lnTo>
                  <a:lnTo>
                    <a:pt x="239672" y="3034925"/>
                  </a:lnTo>
                  <a:lnTo>
                    <a:pt x="239673" y="3028667"/>
                  </a:lnTo>
                  <a:lnTo>
                    <a:pt x="239673" y="3022409"/>
                  </a:lnTo>
                  <a:lnTo>
                    <a:pt x="239673" y="3016152"/>
                  </a:lnTo>
                  <a:lnTo>
                    <a:pt x="239674" y="3009894"/>
                  </a:lnTo>
                  <a:lnTo>
                    <a:pt x="239674" y="3003637"/>
                  </a:lnTo>
                  <a:lnTo>
                    <a:pt x="239674" y="2997379"/>
                  </a:lnTo>
                  <a:lnTo>
                    <a:pt x="239674" y="2991122"/>
                  </a:lnTo>
                  <a:lnTo>
                    <a:pt x="239674" y="2984864"/>
                  </a:lnTo>
                  <a:lnTo>
                    <a:pt x="239674" y="2978606"/>
                  </a:lnTo>
                  <a:lnTo>
                    <a:pt x="239674" y="2972349"/>
                  </a:lnTo>
                  <a:lnTo>
                    <a:pt x="239674" y="2966091"/>
                  </a:lnTo>
                  <a:lnTo>
                    <a:pt x="239674" y="2959834"/>
                  </a:lnTo>
                  <a:lnTo>
                    <a:pt x="239674" y="2953576"/>
                  </a:lnTo>
                  <a:lnTo>
                    <a:pt x="239674" y="2947319"/>
                  </a:lnTo>
                  <a:lnTo>
                    <a:pt x="239674" y="2941061"/>
                  </a:lnTo>
                  <a:lnTo>
                    <a:pt x="239674" y="2934803"/>
                  </a:lnTo>
                  <a:lnTo>
                    <a:pt x="239674" y="2928546"/>
                  </a:lnTo>
                  <a:lnTo>
                    <a:pt x="239674" y="2922288"/>
                  </a:lnTo>
                  <a:lnTo>
                    <a:pt x="239674" y="2916031"/>
                  </a:lnTo>
                  <a:lnTo>
                    <a:pt x="239674" y="2909773"/>
                  </a:lnTo>
                  <a:lnTo>
                    <a:pt x="239674" y="2903516"/>
                  </a:lnTo>
                  <a:lnTo>
                    <a:pt x="239674" y="2897258"/>
                  </a:lnTo>
                  <a:lnTo>
                    <a:pt x="239674" y="2891000"/>
                  </a:lnTo>
                  <a:lnTo>
                    <a:pt x="239674" y="2884743"/>
                  </a:lnTo>
                  <a:lnTo>
                    <a:pt x="239674" y="2878485"/>
                  </a:lnTo>
                  <a:lnTo>
                    <a:pt x="239674" y="2872228"/>
                  </a:lnTo>
                  <a:lnTo>
                    <a:pt x="239674" y="2865970"/>
                  </a:lnTo>
                  <a:lnTo>
                    <a:pt x="239674" y="2859712"/>
                  </a:lnTo>
                  <a:lnTo>
                    <a:pt x="239674" y="2853455"/>
                  </a:lnTo>
                  <a:lnTo>
                    <a:pt x="239674" y="2847197"/>
                  </a:lnTo>
                  <a:lnTo>
                    <a:pt x="239674" y="2840940"/>
                  </a:lnTo>
                  <a:lnTo>
                    <a:pt x="239674" y="2834682"/>
                  </a:lnTo>
                  <a:lnTo>
                    <a:pt x="239674" y="2828425"/>
                  </a:lnTo>
                  <a:lnTo>
                    <a:pt x="239674" y="2822167"/>
                  </a:lnTo>
                  <a:lnTo>
                    <a:pt x="239674" y="2815909"/>
                  </a:lnTo>
                  <a:lnTo>
                    <a:pt x="239674" y="2809652"/>
                  </a:lnTo>
                  <a:lnTo>
                    <a:pt x="239674" y="2803394"/>
                  </a:lnTo>
                  <a:lnTo>
                    <a:pt x="239674" y="2797137"/>
                  </a:lnTo>
                  <a:lnTo>
                    <a:pt x="239674" y="2790879"/>
                  </a:lnTo>
                  <a:lnTo>
                    <a:pt x="239674" y="2784622"/>
                  </a:lnTo>
                  <a:lnTo>
                    <a:pt x="239674" y="2778364"/>
                  </a:lnTo>
                  <a:lnTo>
                    <a:pt x="239674" y="2772106"/>
                  </a:lnTo>
                  <a:lnTo>
                    <a:pt x="239674" y="2765849"/>
                  </a:lnTo>
                  <a:lnTo>
                    <a:pt x="239674" y="2759591"/>
                  </a:lnTo>
                  <a:lnTo>
                    <a:pt x="239674" y="2753334"/>
                  </a:lnTo>
                  <a:lnTo>
                    <a:pt x="239674" y="2747076"/>
                  </a:lnTo>
                  <a:lnTo>
                    <a:pt x="239674" y="2740819"/>
                  </a:lnTo>
                  <a:lnTo>
                    <a:pt x="239674" y="2734561"/>
                  </a:lnTo>
                  <a:lnTo>
                    <a:pt x="239674" y="2728303"/>
                  </a:lnTo>
                  <a:lnTo>
                    <a:pt x="239674" y="2722046"/>
                  </a:lnTo>
                  <a:lnTo>
                    <a:pt x="239674" y="2715788"/>
                  </a:lnTo>
                  <a:lnTo>
                    <a:pt x="239674" y="2709531"/>
                  </a:lnTo>
                  <a:lnTo>
                    <a:pt x="239674" y="2703273"/>
                  </a:lnTo>
                  <a:lnTo>
                    <a:pt x="239674" y="2697015"/>
                  </a:lnTo>
                  <a:lnTo>
                    <a:pt x="239674" y="2690758"/>
                  </a:lnTo>
                  <a:lnTo>
                    <a:pt x="239674" y="2684500"/>
                  </a:lnTo>
                  <a:lnTo>
                    <a:pt x="239674" y="2678243"/>
                  </a:lnTo>
                  <a:lnTo>
                    <a:pt x="239674" y="2671985"/>
                  </a:lnTo>
                  <a:lnTo>
                    <a:pt x="239674" y="2665728"/>
                  </a:lnTo>
                  <a:lnTo>
                    <a:pt x="239674" y="2659470"/>
                  </a:lnTo>
                  <a:lnTo>
                    <a:pt x="239674" y="2653212"/>
                  </a:lnTo>
                  <a:lnTo>
                    <a:pt x="239674" y="2646955"/>
                  </a:lnTo>
                  <a:lnTo>
                    <a:pt x="239674" y="2640697"/>
                  </a:lnTo>
                  <a:lnTo>
                    <a:pt x="239674" y="2634440"/>
                  </a:lnTo>
                  <a:lnTo>
                    <a:pt x="239674" y="2628182"/>
                  </a:lnTo>
                  <a:lnTo>
                    <a:pt x="239674" y="2621925"/>
                  </a:lnTo>
                  <a:lnTo>
                    <a:pt x="239674" y="2615667"/>
                  </a:lnTo>
                  <a:lnTo>
                    <a:pt x="239674" y="2609409"/>
                  </a:lnTo>
                  <a:lnTo>
                    <a:pt x="239673" y="2603152"/>
                  </a:lnTo>
                  <a:lnTo>
                    <a:pt x="239673" y="2596894"/>
                  </a:lnTo>
                  <a:lnTo>
                    <a:pt x="239672" y="2590637"/>
                  </a:lnTo>
                  <a:lnTo>
                    <a:pt x="239671" y="2584379"/>
                  </a:lnTo>
                  <a:lnTo>
                    <a:pt x="239670" y="2578121"/>
                  </a:lnTo>
                  <a:lnTo>
                    <a:pt x="239668" y="2571864"/>
                  </a:lnTo>
                  <a:lnTo>
                    <a:pt x="239665" y="2565606"/>
                  </a:lnTo>
                  <a:lnTo>
                    <a:pt x="239661" y="2559349"/>
                  </a:lnTo>
                  <a:lnTo>
                    <a:pt x="239655" y="2553091"/>
                  </a:lnTo>
                  <a:lnTo>
                    <a:pt x="239648" y="2546834"/>
                  </a:lnTo>
                  <a:lnTo>
                    <a:pt x="239637" y="2540576"/>
                  </a:lnTo>
                  <a:lnTo>
                    <a:pt x="239624" y="2534318"/>
                  </a:lnTo>
                  <a:lnTo>
                    <a:pt x="239606" y="2528061"/>
                  </a:lnTo>
                  <a:lnTo>
                    <a:pt x="239585" y="2521803"/>
                  </a:lnTo>
                  <a:lnTo>
                    <a:pt x="239558" y="2515546"/>
                  </a:lnTo>
                  <a:lnTo>
                    <a:pt x="239526" y="2509288"/>
                  </a:lnTo>
                  <a:lnTo>
                    <a:pt x="239488" y="2503031"/>
                  </a:lnTo>
                  <a:lnTo>
                    <a:pt x="239445" y="2496773"/>
                  </a:lnTo>
                  <a:lnTo>
                    <a:pt x="239395" y="2490515"/>
                  </a:lnTo>
                  <a:lnTo>
                    <a:pt x="239340" y="2484258"/>
                  </a:lnTo>
                  <a:lnTo>
                    <a:pt x="239280" y="2478000"/>
                  </a:lnTo>
                  <a:lnTo>
                    <a:pt x="239215" y="2471743"/>
                  </a:lnTo>
                  <a:lnTo>
                    <a:pt x="239148" y="2465485"/>
                  </a:lnTo>
                  <a:lnTo>
                    <a:pt x="239079" y="2459228"/>
                  </a:lnTo>
                  <a:lnTo>
                    <a:pt x="239010" y="2452970"/>
                  </a:lnTo>
                  <a:lnTo>
                    <a:pt x="238942" y="2446712"/>
                  </a:lnTo>
                  <a:lnTo>
                    <a:pt x="238878" y="2440455"/>
                  </a:lnTo>
                  <a:lnTo>
                    <a:pt x="238817" y="2434197"/>
                  </a:lnTo>
                  <a:lnTo>
                    <a:pt x="238762" y="2427940"/>
                  </a:lnTo>
                  <a:lnTo>
                    <a:pt x="238713" y="2421682"/>
                  </a:lnTo>
                  <a:lnTo>
                    <a:pt x="238670" y="2415424"/>
                  </a:lnTo>
                  <a:lnTo>
                    <a:pt x="238634" y="2409167"/>
                  </a:lnTo>
                  <a:lnTo>
                    <a:pt x="238603" y="2402909"/>
                  </a:lnTo>
                  <a:lnTo>
                    <a:pt x="238577" y="2396652"/>
                  </a:lnTo>
                  <a:lnTo>
                    <a:pt x="238554" y="2390394"/>
                  </a:lnTo>
                  <a:lnTo>
                    <a:pt x="238534" y="2384137"/>
                  </a:lnTo>
                  <a:lnTo>
                    <a:pt x="238516" y="2377879"/>
                  </a:lnTo>
                  <a:lnTo>
                    <a:pt x="238499" y="2371621"/>
                  </a:lnTo>
                  <a:lnTo>
                    <a:pt x="238482" y="2365364"/>
                  </a:lnTo>
                  <a:lnTo>
                    <a:pt x="238466" y="2359106"/>
                  </a:lnTo>
                  <a:lnTo>
                    <a:pt x="238450" y="2352849"/>
                  </a:lnTo>
                  <a:lnTo>
                    <a:pt x="238436" y="2346591"/>
                  </a:lnTo>
                  <a:lnTo>
                    <a:pt x="238424" y="2340334"/>
                  </a:lnTo>
                  <a:lnTo>
                    <a:pt x="238414" y="2334076"/>
                  </a:lnTo>
                  <a:lnTo>
                    <a:pt x="238408" y="2327818"/>
                  </a:lnTo>
                  <a:lnTo>
                    <a:pt x="238406" y="2321561"/>
                  </a:lnTo>
                  <a:lnTo>
                    <a:pt x="238408" y="2315303"/>
                  </a:lnTo>
                  <a:lnTo>
                    <a:pt x="238415" y="2309046"/>
                  </a:lnTo>
                  <a:lnTo>
                    <a:pt x="238427" y="2302788"/>
                  </a:lnTo>
                  <a:lnTo>
                    <a:pt x="238442" y="2296530"/>
                  </a:lnTo>
                  <a:lnTo>
                    <a:pt x="238462" y="2290273"/>
                  </a:lnTo>
                  <a:lnTo>
                    <a:pt x="238483" y="2284015"/>
                  </a:lnTo>
                  <a:lnTo>
                    <a:pt x="238506" y="2277758"/>
                  </a:lnTo>
                  <a:lnTo>
                    <a:pt x="238527" y="2271500"/>
                  </a:lnTo>
                  <a:lnTo>
                    <a:pt x="238544" y="2265243"/>
                  </a:lnTo>
                  <a:lnTo>
                    <a:pt x="238555" y="2258985"/>
                  </a:lnTo>
                  <a:lnTo>
                    <a:pt x="238556" y="2252727"/>
                  </a:lnTo>
                  <a:lnTo>
                    <a:pt x="238545" y="2246470"/>
                  </a:lnTo>
                  <a:lnTo>
                    <a:pt x="238517" y="2240212"/>
                  </a:lnTo>
                  <a:lnTo>
                    <a:pt x="238470" y="2233955"/>
                  </a:lnTo>
                  <a:lnTo>
                    <a:pt x="238402" y="2227697"/>
                  </a:lnTo>
                  <a:lnTo>
                    <a:pt x="238309" y="2221440"/>
                  </a:lnTo>
                  <a:lnTo>
                    <a:pt x="238194" y="2215182"/>
                  </a:lnTo>
                  <a:lnTo>
                    <a:pt x="238059" y="2208924"/>
                  </a:lnTo>
                  <a:lnTo>
                    <a:pt x="237909" y="2202667"/>
                  </a:lnTo>
                  <a:lnTo>
                    <a:pt x="237748" y="2196409"/>
                  </a:lnTo>
                  <a:lnTo>
                    <a:pt x="237583" y="2190152"/>
                  </a:lnTo>
                  <a:lnTo>
                    <a:pt x="237420" y="2183894"/>
                  </a:lnTo>
                  <a:lnTo>
                    <a:pt x="237268" y="2177637"/>
                  </a:lnTo>
                  <a:lnTo>
                    <a:pt x="237133" y="2171379"/>
                  </a:lnTo>
                  <a:lnTo>
                    <a:pt x="237021" y="2165121"/>
                  </a:lnTo>
                  <a:lnTo>
                    <a:pt x="236941" y="2158864"/>
                  </a:lnTo>
                  <a:lnTo>
                    <a:pt x="236891" y="2152606"/>
                  </a:lnTo>
                  <a:lnTo>
                    <a:pt x="236873" y="2146349"/>
                  </a:lnTo>
                  <a:lnTo>
                    <a:pt x="236884" y="2140091"/>
                  </a:lnTo>
                  <a:lnTo>
                    <a:pt x="236922" y="2133833"/>
                  </a:lnTo>
                  <a:lnTo>
                    <a:pt x="236981" y="2127576"/>
                  </a:lnTo>
                  <a:lnTo>
                    <a:pt x="237058" y="2121318"/>
                  </a:lnTo>
                  <a:lnTo>
                    <a:pt x="237146" y="2115061"/>
                  </a:lnTo>
                  <a:lnTo>
                    <a:pt x="237242" y="2108803"/>
                  </a:lnTo>
                  <a:lnTo>
                    <a:pt x="237340" y="2102546"/>
                  </a:lnTo>
                  <a:lnTo>
                    <a:pt x="237438" y="2096288"/>
                  </a:lnTo>
                  <a:lnTo>
                    <a:pt x="237533" y="2090030"/>
                  </a:lnTo>
                  <a:lnTo>
                    <a:pt x="237623" y="2083773"/>
                  </a:lnTo>
                  <a:lnTo>
                    <a:pt x="237708" y="2077515"/>
                  </a:lnTo>
                  <a:lnTo>
                    <a:pt x="237788" y="2071258"/>
                  </a:lnTo>
                  <a:lnTo>
                    <a:pt x="237862" y="2065000"/>
                  </a:lnTo>
                  <a:lnTo>
                    <a:pt x="237931" y="2058743"/>
                  </a:lnTo>
                  <a:lnTo>
                    <a:pt x="237994" y="2052485"/>
                  </a:lnTo>
                  <a:lnTo>
                    <a:pt x="238050" y="2046227"/>
                  </a:lnTo>
                  <a:lnTo>
                    <a:pt x="238098" y="2039970"/>
                  </a:lnTo>
                  <a:lnTo>
                    <a:pt x="238136" y="2033712"/>
                  </a:lnTo>
                  <a:lnTo>
                    <a:pt x="238163" y="2027455"/>
                  </a:lnTo>
                  <a:lnTo>
                    <a:pt x="238179" y="2021197"/>
                  </a:lnTo>
                  <a:lnTo>
                    <a:pt x="238181" y="2014939"/>
                  </a:lnTo>
                  <a:lnTo>
                    <a:pt x="238171" y="2008682"/>
                  </a:lnTo>
                  <a:lnTo>
                    <a:pt x="238147" y="2002424"/>
                  </a:lnTo>
                  <a:lnTo>
                    <a:pt x="238111" y="1996167"/>
                  </a:lnTo>
                  <a:lnTo>
                    <a:pt x="238063" y="1989909"/>
                  </a:lnTo>
                  <a:lnTo>
                    <a:pt x="238004" y="1983652"/>
                  </a:lnTo>
                  <a:lnTo>
                    <a:pt x="237936" y="1977394"/>
                  </a:lnTo>
                  <a:lnTo>
                    <a:pt x="237860" y="1971136"/>
                  </a:lnTo>
                  <a:lnTo>
                    <a:pt x="237777" y="1964879"/>
                  </a:lnTo>
                  <a:lnTo>
                    <a:pt x="237688" y="1958621"/>
                  </a:lnTo>
                  <a:lnTo>
                    <a:pt x="237595" y="1952364"/>
                  </a:lnTo>
                  <a:lnTo>
                    <a:pt x="237497" y="1946106"/>
                  </a:lnTo>
                  <a:lnTo>
                    <a:pt x="237394" y="1939849"/>
                  </a:lnTo>
                  <a:lnTo>
                    <a:pt x="237287" y="1933591"/>
                  </a:lnTo>
                  <a:lnTo>
                    <a:pt x="237176" y="1927333"/>
                  </a:lnTo>
                  <a:lnTo>
                    <a:pt x="237060" y="1921076"/>
                  </a:lnTo>
                  <a:lnTo>
                    <a:pt x="236940" y="1914818"/>
                  </a:lnTo>
                  <a:lnTo>
                    <a:pt x="236816" y="1908561"/>
                  </a:lnTo>
                  <a:lnTo>
                    <a:pt x="236691" y="1902303"/>
                  </a:lnTo>
                  <a:lnTo>
                    <a:pt x="236564" y="1896046"/>
                  </a:lnTo>
                  <a:lnTo>
                    <a:pt x="236437" y="1889788"/>
                  </a:lnTo>
                  <a:lnTo>
                    <a:pt x="236311" y="1883530"/>
                  </a:lnTo>
                  <a:lnTo>
                    <a:pt x="236185" y="1877273"/>
                  </a:lnTo>
                  <a:lnTo>
                    <a:pt x="236060" y="1871015"/>
                  </a:lnTo>
                  <a:lnTo>
                    <a:pt x="235934" y="1864758"/>
                  </a:lnTo>
                  <a:lnTo>
                    <a:pt x="235806" y="1858500"/>
                  </a:lnTo>
                  <a:lnTo>
                    <a:pt x="235673" y="1852242"/>
                  </a:lnTo>
                  <a:lnTo>
                    <a:pt x="235530" y="1845985"/>
                  </a:lnTo>
                  <a:lnTo>
                    <a:pt x="235372" y="1839727"/>
                  </a:lnTo>
                  <a:lnTo>
                    <a:pt x="235195" y="1833470"/>
                  </a:lnTo>
                  <a:lnTo>
                    <a:pt x="234996" y="1827212"/>
                  </a:lnTo>
                  <a:lnTo>
                    <a:pt x="234768" y="1820955"/>
                  </a:lnTo>
                  <a:lnTo>
                    <a:pt x="234509" y="1814697"/>
                  </a:lnTo>
                  <a:lnTo>
                    <a:pt x="234215" y="1808439"/>
                  </a:lnTo>
                  <a:lnTo>
                    <a:pt x="233884" y="1802182"/>
                  </a:lnTo>
                  <a:lnTo>
                    <a:pt x="233517" y="1795924"/>
                  </a:lnTo>
                  <a:lnTo>
                    <a:pt x="233112" y="1789667"/>
                  </a:lnTo>
                  <a:lnTo>
                    <a:pt x="232671" y="1783409"/>
                  </a:lnTo>
                  <a:lnTo>
                    <a:pt x="232198" y="1777152"/>
                  </a:lnTo>
                  <a:lnTo>
                    <a:pt x="231701" y="1770894"/>
                  </a:lnTo>
                  <a:lnTo>
                    <a:pt x="231187" y="1764636"/>
                  </a:lnTo>
                  <a:lnTo>
                    <a:pt x="230661" y="1758379"/>
                  </a:lnTo>
                  <a:lnTo>
                    <a:pt x="230133" y="1752121"/>
                  </a:lnTo>
                  <a:lnTo>
                    <a:pt x="229608" y="1745864"/>
                  </a:lnTo>
                  <a:lnTo>
                    <a:pt x="229095" y="1739606"/>
                  </a:lnTo>
                  <a:lnTo>
                    <a:pt x="228600" y="1733349"/>
                  </a:lnTo>
                  <a:lnTo>
                    <a:pt x="228128" y="1727091"/>
                  </a:lnTo>
                  <a:lnTo>
                    <a:pt x="227686" y="1720833"/>
                  </a:lnTo>
                  <a:lnTo>
                    <a:pt x="227276" y="1714576"/>
                  </a:lnTo>
                  <a:lnTo>
                    <a:pt x="226897" y="1708318"/>
                  </a:lnTo>
                  <a:lnTo>
                    <a:pt x="226549" y="1702061"/>
                  </a:lnTo>
                  <a:lnTo>
                    <a:pt x="226228" y="1695803"/>
                  </a:lnTo>
                  <a:lnTo>
                    <a:pt x="225931" y="1689545"/>
                  </a:lnTo>
                  <a:lnTo>
                    <a:pt x="225653" y="1683288"/>
                  </a:lnTo>
                  <a:lnTo>
                    <a:pt x="225388" y="1677030"/>
                  </a:lnTo>
                  <a:lnTo>
                    <a:pt x="225130" y="1670773"/>
                  </a:lnTo>
                  <a:lnTo>
                    <a:pt x="224871" y="1664515"/>
                  </a:lnTo>
                  <a:lnTo>
                    <a:pt x="224604" y="1658258"/>
                  </a:lnTo>
                  <a:lnTo>
                    <a:pt x="224320" y="1652000"/>
                  </a:lnTo>
                  <a:lnTo>
                    <a:pt x="224013" y="1645742"/>
                  </a:lnTo>
                  <a:lnTo>
                    <a:pt x="223678" y="1639485"/>
                  </a:lnTo>
                  <a:lnTo>
                    <a:pt x="223310" y="1633227"/>
                  </a:lnTo>
                  <a:lnTo>
                    <a:pt x="222906" y="1626970"/>
                  </a:lnTo>
                  <a:lnTo>
                    <a:pt x="222463" y="1620712"/>
                  </a:lnTo>
                  <a:lnTo>
                    <a:pt x="221981" y="1614455"/>
                  </a:lnTo>
                  <a:lnTo>
                    <a:pt x="221461" y="1608197"/>
                  </a:lnTo>
                  <a:lnTo>
                    <a:pt x="220905" y="1601939"/>
                  </a:lnTo>
                  <a:lnTo>
                    <a:pt x="220315" y="1595682"/>
                  </a:lnTo>
                  <a:lnTo>
                    <a:pt x="219699" y="1589424"/>
                  </a:lnTo>
                  <a:lnTo>
                    <a:pt x="219065" y="1583167"/>
                  </a:lnTo>
                  <a:lnTo>
                    <a:pt x="218422" y="1576909"/>
                  </a:lnTo>
                  <a:lnTo>
                    <a:pt x="217776" y="1570651"/>
                  </a:lnTo>
                  <a:lnTo>
                    <a:pt x="217134" y="1564394"/>
                  </a:lnTo>
                  <a:lnTo>
                    <a:pt x="216501" y="1558136"/>
                  </a:lnTo>
                  <a:lnTo>
                    <a:pt x="215879" y="1551879"/>
                  </a:lnTo>
                  <a:lnTo>
                    <a:pt x="215267" y="1545621"/>
                  </a:lnTo>
                  <a:lnTo>
                    <a:pt x="214663" y="1539364"/>
                  </a:lnTo>
                  <a:lnTo>
                    <a:pt x="214057" y="1533106"/>
                  </a:lnTo>
                  <a:lnTo>
                    <a:pt x="213437" y="1526848"/>
                  </a:lnTo>
                  <a:lnTo>
                    <a:pt x="212787" y="1520591"/>
                  </a:lnTo>
                  <a:lnTo>
                    <a:pt x="212093" y="1514333"/>
                  </a:lnTo>
                  <a:lnTo>
                    <a:pt x="211342" y="1508076"/>
                  </a:lnTo>
                  <a:lnTo>
                    <a:pt x="210518" y="1501818"/>
                  </a:lnTo>
                  <a:lnTo>
                    <a:pt x="209613" y="1495561"/>
                  </a:lnTo>
                  <a:lnTo>
                    <a:pt x="208619" y="1489303"/>
                  </a:lnTo>
                  <a:lnTo>
                    <a:pt x="207533" y="1483045"/>
                  </a:lnTo>
                  <a:lnTo>
                    <a:pt x="206355" y="1476788"/>
                  </a:lnTo>
                  <a:lnTo>
                    <a:pt x="205086" y="1470530"/>
                  </a:lnTo>
                  <a:lnTo>
                    <a:pt x="203730" y="1464273"/>
                  </a:lnTo>
                  <a:lnTo>
                    <a:pt x="202302" y="1458015"/>
                  </a:lnTo>
                  <a:lnTo>
                    <a:pt x="200808" y="1451758"/>
                  </a:lnTo>
                  <a:lnTo>
                    <a:pt x="199253" y="1445500"/>
                  </a:lnTo>
                  <a:lnTo>
                    <a:pt x="197639" y="1439242"/>
                  </a:lnTo>
                  <a:lnTo>
                    <a:pt x="195965" y="1432985"/>
                  </a:lnTo>
                  <a:lnTo>
                    <a:pt x="194226" y="1426727"/>
                  </a:lnTo>
                  <a:lnTo>
                    <a:pt x="192417" y="1420470"/>
                  </a:lnTo>
                  <a:lnTo>
                    <a:pt x="190530" y="1414212"/>
                  </a:lnTo>
                  <a:lnTo>
                    <a:pt x="188553" y="1407954"/>
                  </a:lnTo>
                  <a:lnTo>
                    <a:pt x="186475" y="1401697"/>
                  </a:lnTo>
                  <a:lnTo>
                    <a:pt x="184300" y="1395439"/>
                  </a:lnTo>
                  <a:lnTo>
                    <a:pt x="182027" y="1389182"/>
                  </a:lnTo>
                  <a:lnTo>
                    <a:pt x="179661" y="1382924"/>
                  </a:lnTo>
                  <a:lnTo>
                    <a:pt x="177209" y="1376667"/>
                  </a:lnTo>
                  <a:lnTo>
                    <a:pt x="174680" y="1370409"/>
                  </a:lnTo>
                  <a:lnTo>
                    <a:pt x="172086" y="1364151"/>
                  </a:lnTo>
                  <a:lnTo>
                    <a:pt x="169439" y="1357894"/>
                  </a:lnTo>
                  <a:lnTo>
                    <a:pt x="166752" y="1351636"/>
                  </a:lnTo>
                  <a:lnTo>
                    <a:pt x="164032" y="1345379"/>
                  </a:lnTo>
                  <a:lnTo>
                    <a:pt x="161286" y="1339121"/>
                  </a:lnTo>
                  <a:lnTo>
                    <a:pt x="158520" y="1332864"/>
                  </a:lnTo>
                  <a:lnTo>
                    <a:pt x="155732" y="1326606"/>
                  </a:lnTo>
                  <a:lnTo>
                    <a:pt x="152920" y="1320348"/>
                  </a:lnTo>
                  <a:lnTo>
                    <a:pt x="150077" y="1314091"/>
                  </a:lnTo>
                  <a:lnTo>
                    <a:pt x="147195" y="1307833"/>
                  </a:lnTo>
                  <a:lnTo>
                    <a:pt x="144269" y="1301576"/>
                  </a:lnTo>
                  <a:lnTo>
                    <a:pt x="141288" y="1295318"/>
                  </a:lnTo>
                  <a:lnTo>
                    <a:pt x="138247" y="1289060"/>
                  </a:lnTo>
                  <a:lnTo>
                    <a:pt x="135137" y="1282803"/>
                  </a:lnTo>
                  <a:lnTo>
                    <a:pt x="131947" y="1276545"/>
                  </a:lnTo>
                  <a:lnTo>
                    <a:pt x="128681" y="1270288"/>
                  </a:lnTo>
                  <a:lnTo>
                    <a:pt x="125336" y="1264030"/>
                  </a:lnTo>
                  <a:lnTo>
                    <a:pt x="121911" y="1257773"/>
                  </a:lnTo>
                  <a:lnTo>
                    <a:pt x="118410" y="1251515"/>
                  </a:lnTo>
                  <a:lnTo>
                    <a:pt x="114834" y="1245257"/>
                  </a:lnTo>
                  <a:lnTo>
                    <a:pt x="111192" y="1239000"/>
                  </a:lnTo>
                  <a:lnTo>
                    <a:pt x="107492" y="1232742"/>
                  </a:lnTo>
                  <a:lnTo>
                    <a:pt x="103749" y="1226485"/>
                  </a:lnTo>
                  <a:lnTo>
                    <a:pt x="99980" y="1220227"/>
                  </a:lnTo>
                  <a:lnTo>
                    <a:pt x="96207" y="1213970"/>
                  </a:lnTo>
                  <a:lnTo>
                    <a:pt x="92459" y="1207712"/>
                  </a:lnTo>
                  <a:lnTo>
                    <a:pt x="88758" y="1201454"/>
                  </a:lnTo>
                  <a:lnTo>
                    <a:pt x="85127" y="1195197"/>
                  </a:lnTo>
                  <a:lnTo>
                    <a:pt x="81587" y="1188939"/>
                  </a:lnTo>
                  <a:lnTo>
                    <a:pt x="78152" y="1182682"/>
                  </a:lnTo>
                  <a:lnTo>
                    <a:pt x="74833" y="1176424"/>
                  </a:lnTo>
                  <a:lnTo>
                    <a:pt x="71631" y="1170167"/>
                  </a:lnTo>
                  <a:lnTo>
                    <a:pt x="68543" y="1163909"/>
                  </a:lnTo>
                  <a:lnTo>
                    <a:pt x="65557" y="1157651"/>
                  </a:lnTo>
                  <a:lnTo>
                    <a:pt x="62656" y="1151394"/>
                  </a:lnTo>
                  <a:lnTo>
                    <a:pt x="59801" y="1145136"/>
                  </a:lnTo>
                  <a:lnTo>
                    <a:pt x="56959" y="1138879"/>
                  </a:lnTo>
                  <a:lnTo>
                    <a:pt x="54098" y="1132621"/>
                  </a:lnTo>
                  <a:lnTo>
                    <a:pt x="51186" y="1126363"/>
                  </a:lnTo>
                  <a:lnTo>
                    <a:pt x="48198" y="1120106"/>
                  </a:lnTo>
                  <a:lnTo>
                    <a:pt x="45113" y="1113848"/>
                  </a:lnTo>
                  <a:lnTo>
                    <a:pt x="41921" y="1107591"/>
                  </a:lnTo>
                  <a:lnTo>
                    <a:pt x="38624" y="1101333"/>
                  </a:lnTo>
                  <a:lnTo>
                    <a:pt x="35238" y="1095076"/>
                  </a:lnTo>
                  <a:lnTo>
                    <a:pt x="31791" y="1088818"/>
                  </a:lnTo>
                  <a:lnTo>
                    <a:pt x="28343" y="1082560"/>
                  </a:lnTo>
                  <a:lnTo>
                    <a:pt x="24951" y="1076303"/>
                  </a:lnTo>
                  <a:lnTo>
                    <a:pt x="21680" y="1070045"/>
                  </a:lnTo>
                  <a:lnTo>
                    <a:pt x="18596" y="1063788"/>
                  </a:lnTo>
                  <a:lnTo>
                    <a:pt x="15761" y="1057530"/>
                  </a:lnTo>
                  <a:lnTo>
                    <a:pt x="13231" y="1051273"/>
                  </a:lnTo>
                  <a:lnTo>
                    <a:pt x="11051" y="1045015"/>
                  </a:lnTo>
                  <a:lnTo>
                    <a:pt x="9250" y="1038757"/>
                  </a:lnTo>
                  <a:lnTo>
                    <a:pt x="7838" y="1032500"/>
                  </a:lnTo>
                  <a:lnTo>
                    <a:pt x="6849" y="1026242"/>
                  </a:lnTo>
                  <a:lnTo>
                    <a:pt x="6205" y="1019985"/>
                  </a:lnTo>
                  <a:lnTo>
                    <a:pt x="5857" y="1013727"/>
                  </a:lnTo>
                  <a:lnTo>
                    <a:pt x="5746" y="1007469"/>
                  </a:lnTo>
                  <a:lnTo>
                    <a:pt x="5805" y="1001212"/>
                  </a:lnTo>
                  <a:lnTo>
                    <a:pt x="5969" y="994954"/>
                  </a:lnTo>
                  <a:lnTo>
                    <a:pt x="6173" y="988697"/>
                  </a:lnTo>
                  <a:lnTo>
                    <a:pt x="6357" y="982439"/>
                  </a:lnTo>
                  <a:lnTo>
                    <a:pt x="6472" y="976182"/>
                  </a:lnTo>
                  <a:lnTo>
                    <a:pt x="6479" y="969924"/>
                  </a:lnTo>
                  <a:lnTo>
                    <a:pt x="6336" y="963666"/>
                  </a:lnTo>
                  <a:lnTo>
                    <a:pt x="6045" y="957409"/>
                  </a:lnTo>
                  <a:lnTo>
                    <a:pt x="5612" y="951151"/>
                  </a:lnTo>
                  <a:lnTo>
                    <a:pt x="5055" y="944894"/>
                  </a:lnTo>
                  <a:lnTo>
                    <a:pt x="4396" y="938636"/>
                  </a:lnTo>
                  <a:lnTo>
                    <a:pt x="3668" y="932379"/>
                  </a:lnTo>
                  <a:lnTo>
                    <a:pt x="2908" y="926121"/>
                  </a:lnTo>
                  <a:lnTo>
                    <a:pt x="2156" y="919863"/>
                  </a:lnTo>
                  <a:lnTo>
                    <a:pt x="1454" y="913606"/>
                  </a:lnTo>
                  <a:lnTo>
                    <a:pt x="842" y="907348"/>
                  </a:lnTo>
                  <a:lnTo>
                    <a:pt x="378" y="901091"/>
                  </a:lnTo>
                  <a:lnTo>
                    <a:pt x="89" y="894833"/>
                  </a:lnTo>
                  <a:lnTo>
                    <a:pt x="0" y="888576"/>
                  </a:lnTo>
                  <a:lnTo>
                    <a:pt x="128" y="882318"/>
                  </a:lnTo>
                  <a:lnTo>
                    <a:pt x="486" y="876060"/>
                  </a:lnTo>
                  <a:lnTo>
                    <a:pt x="1079" y="869803"/>
                  </a:lnTo>
                  <a:lnTo>
                    <a:pt x="1906" y="863545"/>
                  </a:lnTo>
                  <a:lnTo>
                    <a:pt x="2959" y="857288"/>
                  </a:lnTo>
                  <a:lnTo>
                    <a:pt x="4225" y="851030"/>
                  </a:lnTo>
                  <a:lnTo>
                    <a:pt x="5689" y="844772"/>
                  </a:lnTo>
                  <a:lnTo>
                    <a:pt x="7348" y="838515"/>
                  </a:lnTo>
                  <a:lnTo>
                    <a:pt x="9169" y="832257"/>
                  </a:lnTo>
                  <a:lnTo>
                    <a:pt x="11132" y="826000"/>
                  </a:lnTo>
                  <a:lnTo>
                    <a:pt x="13220" y="819742"/>
                  </a:lnTo>
                  <a:lnTo>
                    <a:pt x="15422" y="813485"/>
                  </a:lnTo>
                  <a:lnTo>
                    <a:pt x="17727" y="807227"/>
                  </a:lnTo>
                  <a:lnTo>
                    <a:pt x="20128" y="800969"/>
                  </a:lnTo>
                  <a:lnTo>
                    <a:pt x="22616" y="794712"/>
                  </a:lnTo>
                  <a:lnTo>
                    <a:pt x="25188" y="788454"/>
                  </a:lnTo>
                  <a:lnTo>
                    <a:pt x="27838" y="782197"/>
                  </a:lnTo>
                  <a:lnTo>
                    <a:pt x="30571" y="775939"/>
                  </a:lnTo>
                  <a:lnTo>
                    <a:pt x="33382" y="769682"/>
                  </a:lnTo>
                  <a:lnTo>
                    <a:pt x="36268" y="763424"/>
                  </a:lnTo>
                  <a:lnTo>
                    <a:pt x="39232" y="757166"/>
                  </a:lnTo>
                  <a:lnTo>
                    <a:pt x="42280" y="750909"/>
                  </a:lnTo>
                  <a:lnTo>
                    <a:pt x="45418" y="744651"/>
                  </a:lnTo>
                  <a:lnTo>
                    <a:pt x="48657" y="738394"/>
                  </a:lnTo>
                  <a:lnTo>
                    <a:pt x="52007" y="732136"/>
                  </a:lnTo>
                  <a:lnTo>
                    <a:pt x="55478" y="725879"/>
                  </a:lnTo>
                  <a:lnTo>
                    <a:pt x="59083" y="719621"/>
                  </a:lnTo>
                  <a:lnTo>
                    <a:pt x="62839" y="713363"/>
                  </a:lnTo>
                  <a:lnTo>
                    <a:pt x="66745" y="707106"/>
                  </a:lnTo>
                  <a:lnTo>
                    <a:pt x="70792" y="700848"/>
                  </a:lnTo>
                  <a:lnTo>
                    <a:pt x="74968" y="694591"/>
                  </a:lnTo>
                  <a:lnTo>
                    <a:pt x="79255" y="688333"/>
                  </a:lnTo>
                  <a:lnTo>
                    <a:pt x="83629" y="682075"/>
                  </a:lnTo>
                  <a:lnTo>
                    <a:pt x="88058" y="675818"/>
                  </a:lnTo>
                  <a:lnTo>
                    <a:pt x="92508" y="669560"/>
                  </a:lnTo>
                  <a:lnTo>
                    <a:pt x="96942" y="663303"/>
                  </a:lnTo>
                  <a:lnTo>
                    <a:pt x="101322" y="657045"/>
                  </a:lnTo>
                  <a:lnTo>
                    <a:pt x="105605" y="650788"/>
                  </a:lnTo>
                  <a:lnTo>
                    <a:pt x="109758" y="644530"/>
                  </a:lnTo>
                  <a:lnTo>
                    <a:pt x="113768" y="638272"/>
                  </a:lnTo>
                  <a:lnTo>
                    <a:pt x="117625" y="632015"/>
                  </a:lnTo>
                  <a:lnTo>
                    <a:pt x="121327" y="625757"/>
                  </a:lnTo>
                  <a:lnTo>
                    <a:pt x="124883" y="619500"/>
                  </a:lnTo>
                  <a:lnTo>
                    <a:pt x="128305" y="613242"/>
                  </a:lnTo>
                  <a:lnTo>
                    <a:pt x="131615" y="606985"/>
                  </a:lnTo>
                  <a:lnTo>
                    <a:pt x="134835" y="600727"/>
                  </a:lnTo>
                  <a:lnTo>
                    <a:pt x="137990" y="594469"/>
                  </a:lnTo>
                  <a:lnTo>
                    <a:pt x="141105" y="588212"/>
                  </a:lnTo>
                  <a:lnTo>
                    <a:pt x="144207" y="581954"/>
                  </a:lnTo>
                  <a:lnTo>
                    <a:pt x="147317" y="575697"/>
                  </a:lnTo>
                  <a:lnTo>
                    <a:pt x="150449" y="569439"/>
                  </a:lnTo>
                  <a:lnTo>
                    <a:pt x="153614" y="563181"/>
                  </a:lnTo>
                  <a:lnTo>
                    <a:pt x="156817" y="556924"/>
                  </a:lnTo>
                  <a:lnTo>
                    <a:pt x="160061" y="550666"/>
                  </a:lnTo>
                  <a:lnTo>
                    <a:pt x="163344" y="544409"/>
                  </a:lnTo>
                  <a:lnTo>
                    <a:pt x="166659" y="538151"/>
                  </a:lnTo>
                  <a:lnTo>
                    <a:pt x="169997" y="531894"/>
                  </a:lnTo>
                  <a:lnTo>
                    <a:pt x="173343" y="525636"/>
                  </a:lnTo>
                  <a:lnTo>
                    <a:pt x="176674" y="519378"/>
                  </a:lnTo>
                  <a:lnTo>
                    <a:pt x="179968" y="513121"/>
                  </a:lnTo>
                  <a:lnTo>
                    <a:pt x="183203" y="506863"/>
                  </a:lnTo>
                  <a:lnTo>
                    <a:pt x="186355" y="500606"/>
                  </a:lnTo>
                  <a:lnTo>
                    <a:pt x="189402" y="494348"/>
                  </a:lnTo>
                  <a:lnTo>
                    <a:pt x="192324" y="488091"/>
                  </a:lnTo>
                  <a:lnTo>
                    <a:pt x="195106" y="481833"/>
                  </a:lnTo>
                  <a:lnTo>
                    <a:pt x="197736" y="475575"/>
                  </a:lnTo>
                  <a:lnTo>
                    <a:pt x="200207" y="469318"/>
                  </a:lnTo>
                  <a:lnTo>
                    <a:pt x="202511" y="463060"/>
                  </a:lnTo>
                  <a:lnTo>
                    <a:pt x="204648" y="456803"/>
                  </a:lnTo>
                  <a:lnTo>
                    <a:pt x="206639" y="450545"/>
                  </a:lnTo>
                  <a:lnTo>
                    <a:pt x="208496" y="444288"/>
                  </a:lnTo>
                  <a:lnTo>
                    <a:pt x="210231" y="438030"/>
                  </a:lnTo>
                  <a:lnTo>
                    <a:pt x="211858" y="431772"/>
                  </a:lnTo>
                  <a:lnTo>
                    <a:pt x="213388" y="425515"/>
                  </a:lnTo>
                  <a:lnTo>
                    <a:pt x="214835" y="419257"/>
                  </a:lnTo>
                  <a:lnTo>
                    <a:pt x="216207" y="413000"/>
                  </a:lnTo>
                  <a:lnTo>
                    <a:pt x="217515" y="406742"/>
                  </a:lnTo>
                  <a:lnTo>
                    <a:pt x="218763" y="400484"/>
                  </a:lnTo>
                  <a:lnTo>
                    <a:pt x="219958" y="394227"/>
                  </a:lnTo>
                  <a:lnTo>
                    <a:pt x="221108" y="387969"/>
                  </a:lnTo>
                  <a:lnTo>
                    <a:pt x="222218" y="381712"/>
                  </a:lnTo>
                  <a:lnTo>
                    <a:pt x="223291" y="375454"/>
                  </a:lnTo>
                  <a:lnTo>
                    <a:pt x="224329" y="369197"/>
                  </a:lnTo>
                  <a:lnTo>
                    <a:pt x="225333" y="362939"/>
                  </a:lnTo>
                  <a:lnTo>
                    <a:pt x="226303" y="356681"/>
                  </a:lnTo>
                  <a:lnTo>
                    <a:pt x="227238" y="350424"/>
                  </a:lnTo>
                  <a:lnTo>
                    <a:pt x="228135" y="344166"/>
                  </a:lnTo>
                  <a:lnTo>
                    <a:pt x="228991" y="337909"/>
                  </a:lnTo>
                  <a:lnTo>
                    <a:pt x="229799" y="331651"/>
                  </a:lnTo>
                  <a:lnTo>
                    <a:pt x="230558" y="325394"/>
                  </a:lnTo>
                  <a:lnTo>
                    <a:pt x="231267" y="319136"/>
                  </a:lnTo>
                  <a:lnTo>
                    <a:pt x="231923" y="312878"/>
                  </a:lnTo>
                  <a:lnTo>
                    <a:pt x="232525" y="306621"/>
                  </a:lnTo>
                  <a:lnTo>
                    <a:pt x="233074" y="300363"/>
                  </a:lnTo>
                  <a:lnTo>
                    <a:pt x="233571" y="294106"/>
                  </a:lnTo>
                  <a:lnTo>
                    <a:pt x="234019" y="287848"/>
                  </a:lnTo>
                  <a:lnTo>
                    <a:pt x="234423" y="281590"/>
                  </a:lnTo>
                  <a:lnTo>
                    <a:pt x="234785" y="275333"/>
                  </a:lnTo>
                  <a:lnTo>
                    <a:pt x="235110" y="269075"/>
                  </a:lnTo>
                  <a:lnTo>
                    <a:pt x="235407" y="262818"/>
                  </a:lnTo>
                  <a:lnTo>
                    <a:pt x="235680" y="256560"/>
                  </a:lnTo>
                  <a:lnTo>
                    <a:pt x="235933" y="250303"/>
                  </a:lnTo>
                  <a:lnTo>
                    <a:pt x="236169" y="244045"/>
                  </a:lnTo>
                  <a:lnTo>
                    <a:pt x="236390" y="237787"/>
                  </a:lnTo>
                  <a:lnTo>
                    <a:pt x="236597" y="231530"/>
                  </a:lnTo>
                  <a:lnTo>
                    <a:pt x="236789" y="225272"/>
                  </a:lnTo>
                  <a:lnTo>
                    <a:pt x="236967" y="219015"/>
                  </a:lnTo>
                  <a:lnTo>
                    <a:pt x="237129" y="212757"/>
                  </a:lnTo>
                  <a:lnTo>
                    <a:pt x="237271" y="206500"/>
                  </a:lnTo>
                  <a:lnTo>
                    <a:pt x="237396" y="200242"/>
                  </a:lnTo>
                  <a:lnTo>
                    <a:pt x="237504" y="193984"/>
                  </a:lnTo>
                  <a:lnTo>
                    <a:pt x="237594" y="187727"/>
                  </a:lnTo>
                  <a:lnTo>
                    <a:pt x="237670" y="181469"/>
                  </a:lnTo>
                  <a:lnTo>
                    <a:pt x="237734" y="175212"/>
                  </a:lnTo>
                  <a:lnTo>
                    <a:pt x="237788" y="168954"/>
                  </a:lnTo>
                  <a:lnTo>
                    <a:pt x="237835" y="162697"/>
                  </a:lnTo>
                  <a:lnTo>
                    <a:pt x="237880" y="156439"/>
                  </a:lnTo>
                  <a:lnTo>
                    <a:pt x="237925" y="150181"/>
                  </a:lnTo>
                  <a:lnTo>
                    <a:pt x="237974" y="143924"/>
                  </a:lnTo>
                  <a:lnTo>
                    <a:pt x="238027" y="137666"/>
                  </a:lnTo>
                  <a:lnTo>
                    <a:pt x="238087" y="131409"/>
                  </a:lnTo>
                  <a:lnTo>
                    <a:pt x="238153" y="125151"/>
                  </a:lnTo>
                  <a:lnTo>
                    <a:pt x="238225" y="118893"/>
                  </a:lnTo>
                  <a:lnTo>
                    <a:pt x="238302" y="112636"/>
                  </a:lnTo>
                  <a:lnTo>
                    <a:pt x="238381" y="106378"/>
                  </a:lnTo>
                  <a:lnTo>
                    <a:pt x="238462" y="100121"/>
                  </a:lnTo>
                  <a:lnTo>
                    <a:pt x="238543" y="93863"/>
                  </a:lnTo>
                  <a:lnTo>
                    <a:pt x="238621" y="87606"/>
                  </a:lnTo>
                  <a:lnTo>
                    <a:pt x="238696" y="81348"/>
                  </a:lnTo>
                  <a:lnTo>
                    <a:pt x="238765" y="75090"/>
                  </a:lnTo>
                  <a:lnTo>
                    <a:pt x="238829" y="68833"/>
                  </a:lnTo>
                  <a:lnTo>
                    <a:pt x="238886" y="62575"/>
                  </a:lnTo>
                  <a:lnTo>
                    <a:pt x="238938" y="56318"/>
                  </a:lnTo>
                  <a:lnTo>
                    <a:pt x="238983" y="50060"/>
                  </a:lnTo>
                  <a:lnTo>
                    <a:pt x="239024" y="43803"/>
                  </a:lnTo>
                  <a:lnTo>
                    <a:pt x="239060" y="37545"/>
                  </a:lnTo>
                  <a:lnTo>
                    <a:pt x="239092" y="31287"/>
                  </a:lnTo>
                  <a:lnTo>
                    <a:pt x="239122" y="25030"/>
                  </a:lnTo>
                  <a:lnTo>
                    <a:pt x="239150" y="18772"/>
                  </a:lnTo>
                  <a:lnTo>
                    <a:pt x="239178" y="12515"/>
                  </a:lnTo>
                  <a:lnTo>
                    <a:pt x="239206" y="6257"/>
                  </a:lnTo>
                  <a:lnTo>
                    <a:pt x="239234" y="0"/>
                  </a:lnTo>
                  <a:lnTo>
                    <a:pt x="240113" y="0"/>
                  </a:lnTo>
                  <a:lnTo>
                    <a:pt x="240142" y="6257"/>
                  </a:lnTo>
                  <a:lnTo>
                    <a:pt x="240170" y="12515"/>
                  </a:lnTo>
                  <a:lnTo>
                    <a:pt x="240198" y="18772"/>
                  </a:lnTo>
                  <a:lnTo>
                    <a:pt x="240226" y="25030"/>
                  </a:lnTo>
                  <a:lnTo>
                    <a:pt x="240255" y="31287"/>
                  </a:lnTo>
                  <a:lnTo>
                    <a:pt x="240288" y="37545"/>
                  </a:lnTo>
                  <a:lnTo>
                    <a:pt x="240324" y="43803"/>
                  </a:lnTo>
                  <a:lnTo>
                    <a:pt x="240364" y="50060"/>
                  </a:lnTo>
                  <a:lnTo>
                    <a:pt x="240410" y="56318"/>
                  </a:lnTo>
                  <a:lnTo>
                    <a:pt x="240462" y="62575"/>
                  </a:lnTo>
                  <a:lnTo>
                    <a:pt x="240519" y="68833"/>
                  </a:lnTo>
                  <a:lnTo>
                    <a:pt x="240583" y="75090"/>
                  </a:lnTo>
                  <a:lnTo>
                    <a:pt x="240652" y="81348"/>
                  </a:lnTo>
                  <a:lnTo>
                    <a:pt x="240727" y="87606"/>
                  </a:lnTo>
                  <a:lnTo>
                    <a:pt x="240805" y="93863"/>
                  </a:lnTo>
                  <a:lnTo>
                    <a:pt x="240886" y="100121"/>
                  </a:lnTo>
                  <a:lnTo>
                    <a:pt x="240967" y="106378"/>
                  </a:lnTo>
                  <a:lnTo>
                    <a:pt x="241046" y="112636"/>
                  </a:lnTo>
                  <a:lnTo>
                    <a:pt x="241123" y="118893"/>
                  </a:lnTo>
                  <a:lnTo>
                    <a:pt x="241195" y="125151"/>
                  </a:lnTo>
                  <a:lnTo>
                    <a:pt x="241261" y="131409"/>
                  </a:lnTo>
                  <a:lnTo>
                    <a:pt x="241320" y="137666"/>
                  </a:lnTo>
                  <a:lnTo>
                    <a:pt x="241374" y="143924"/>
                  </a:lnTo>
                  <a:lnTo>
                    <a:pt x="241423" y="150181"/>
                  </a:lnTo>
                  <a:lnTo>
                    <a:pt x="241468" y="156439"/>
                  </a:lnTo>
                  <a:lnTo>
                    <a:pt x="241512" y="162697"/>
                  </a:lnTo>
                  <a:lnTo>
                    <a:pt x="241560" y="168954"/>
                  </a:lnTo>
                  <a:lnTo>
                    <a:pt x="241614" y="175212"/>
                  </a:lnTo>
                  <a:lnTo>
                    <a:pt x="241677" y="181469"/>
                  </a:lnTo>
                  <a:lnTo>
                    <a:pt x="241753" y="187727"/>
                  </a:lnTo>
                  <a:lnTo>
                    <a:pt x="241844" y="193984"/>
                  </a:lnTo>
                  <a:lnTo>
                    <a:pt x="241952" y="200242"/>
                  </a:lnTo>
                  <a:lnTo>
                    <a:pt x="242077" y="206500"/>
                  </a:lnTo>
                  <a:lnTo>
                    <a:pt x="242219" y="212757"/>
                  </a:lnTo>
                  <a:lnTo>
                    <a:pt x="242381" y="219015"/>
                  </a:lnTo>
                  <a:lnTo>
                    <a:pt x="242558" y="225272"/>
                  </a:lnTo>
                  <a:lnTo>
                    <a:pt x="242751" y="231530"/>
                  </a:lnTo>
                  <a:lnTo>
                    <a:pt x="242958" y="237787"/>
                  </a:lnTo>
                  <a:lnTo>
                    <a:pt x="243179" y="244045"/>
                  </a:lnTo>
                  <a:lnTo>
                    <a:pt x="243415" y="250303"/>
                  </a:lnTo>
                  <a:lnTo>
                    <a:pt x="243668" y="256560"/>
                  </a:lnTo>
                  <a:lnTo>
                    <a:pt x="243941" y="262818"/>
                  </a:lnTo>
                  <a:lnTo>
                    <a:pt x="244238" y="269075"/>
                  </a:lnTo>
                  <a:lnTo>
                    <a:pt x="244563" y="275333"/>
                  </a:lnTo>
                  <a:lnTo>
                    <a:pt x="244925" y="281590"/>
                  </a:lnTo>
                  <a:lnTo>
                    <a:pt x="245329" y="287848"/>
                  </a:lnTo>
                  <a:lnTo>
                    <a:pt x="245777" y="294106"/>
                  </a:lnTo>
                  <a:lnTo>
                    <a:pt x="246274" y="300363"/>
                  </a:lnTo>
                  <a:lnTo>
                    <a:pt x="246823" y="306621"/>
                  </a:lnTo>
                  <a:lnTo>
                    <a:pt x="247425" y="312878"/>
                  </a:lnTo>
                  <a:lnTo>
                    <a:pt x="248081" y="319136"/>
                  </a:lnTo>
                  <a:lnTo>
                    <a:pt x="248790" y="325394"/>
                  </a:lnTo>
                  <a:lnTo>
                    <a:pt x="249549" y="331651"/>
                  </a:lnTo>
                  <a:lnTo>
                    <a:pt x="250357" y="337909"/>
                  </a:lnTo>
                  <a:lnTo>
                    <a:pt x="251212" y="344166"/>
                  </a:lnTo>
                  <a:lnTo>
                    <a:pt x="252110" y="350424"/>
                  </a:lnTo>
                  <a:lnTo>
                    <a:pt x="253045" y="356681"/>
                  </a:lnTo>
                  <a:lnTo>
                    <a:pt x="254014" y="362939"/>
                  </a:lnTo>
                  <a:lnTo>
                    <a:pt x="255018" y="369197"/>
                  </a:lnTo>
                  <a:lnTo>
                    <a:pt x="256057" y="375454"/>
                  </a:lnTo>
                  <a:lnTo>
                    <a:pt x="257130" y="381712"/>
                  </a:lnTo>
                  <a:lnTo>
                    <a:pt x="258240" y="387969"/>
                  </a:lnTo>
                  <a:lnTo>
                    <a:pt x="259390" y="394227"/>
                  </a:lnTo>
                  <a:lnTo>
                    <a:pt x="260584" y="400484"/>
                  </a:lnTo>
                  <a:lnTo>
                    <a:pt x="261833" y="406742"/>
                  </a:lnTo>
                  <a:lnTo>
                    <a:pt x="263141" y="413000"/>
                  </a:lnTo>
                  <a:lnTo>
                    <a:pt x="264513" y="419257"/>
                  </a:lnTo>
                  <a:lnTo>
                    <a:pt x="265959" y="425515"/>
                  </a:lnTo>
                  <a:lnTo>
                    <a:pt x="267490" y="431772"/>
                  </a:lnTo>
                  <a:lnTo>
                    <a:pt x="269117" y="438030"/>
                  </a:lnTo>
                  <a:lnTo>
                    <a:pt x="270852" y="444288"/>
                  </a:lnTo>
                  <a:lnTo>
                    <a:pt x="272709" y="450545"/>
                  </a:lnTo>
                  <a:lnTo>
                    <a:pt x="274700" y="456803"/>
                  </a:lnTo>
                  <a:lnTo>
                    <a:pt x="276837" y="463060"/>
                  </a:lnTo>
                  <a:lnTo>
                    <a:pt x="279140" y="469318"/>
                  </a:lnTo>
                  <a:lnTo>
                    <a:pt x="281612" y="475575"/>
                  </a:lnTo>
                  <a:lnTo>
                    <a:pt x="284241" y="481833"/>
                  </a:lnTo>
                  <a:lnTo>
                    <a:pt x="287024" y="488091"/>
                  </a:lnTo>
                  <a:lnTo>
                    <a:pt x="289946" y="494348"/>
                  </a:lnTo>
                  <a:lnTo>
                    <a:pt x="292993" y="500606"/>
                  </a:lnTo>
                  <a:lnTo>
                    <a:pt x="296145" y="506863"/>
                  </a:lnTo>
                  <a:lnTo>
                    <a:pt x="299380" y="513121"/>
                  </a:lnTo>
                  <a:lnTo>
                    <a:pt x="302674" y="519378"/>
                  </a:lnTo>
                  <a:lnTo>
                    <a:pt x="306005" y="525636"/>
                  </a:lnTo>
                  <a:lnTo>
                    <a:pt x="309351" y="531894"/>
                  </a:lnTo>
                  <a:lnTo>
                    <a:pt x="312688" y="538151"/>
                  </a:lnTo>
                  <a:lnTo>
                    <a:pt x="316004" y="544409"/>
                  </a:lnTo>
                  <a:lnTo>
                    <a:pt x="319287" y="550666"/>
                  </a:lnTo>
                  <a:lnTo>
                    <a:pt x="322531" y="556924"/>
                  </a:lnTo>
                  <a:lnTo>
                    <a:pt x="325734" y="563181"/>
                  </a:lnTo>
                  <a:lnTo>
                    <a:pt x="328899" y="569439"/>
                  </a:lnTo>
                  <a:lnTo>
                    <a:pt x="332031" y="575697"/>
                  </a:lnTo>
                  <a:lnTo>
                    <a:pt x="335140" y="581954"/>
                  </a:lnTo>
                  <a:lnTo>
                    <a:pt x="338242" y="588212"/>
                  </a:lnTo>
                  <a:lnTo>
                    <a:pt x="341358" y="594469"/>
                  </a:lnTo>
                  <a:lnTo>
                    <a:pt x="344513" y="600727"/>
                  </a:lnTo>
                  <a:lnTo>
                    <a:pt x="347733" y="606985"/>
                  </a:lnTo>
                  <a:lnTo>
                    <a:pt x="351043" y="613242"/>
                  </a:lnTo>
                  <a:lnTo>
                    <a:pt x="354465" y="619500"/>
                  </a:lnTo>
                  <a:lnTo>
                    <a:pt x="358020" y="625757"/>
                  </a:lnTo>
                  <a:lnTo>
                    <a:pt x="361723" y="632015"/>
                  </a:lnTo>
                  <a:lnTo>
                    <a:pt x="365580" y="638272"/>
                  </a:lnTo>
                  <a:lnTo>
                    <a:pt x="369590" y="644530"/>
                  </a:lnTo>
                  <a:lnTo>
                    <a:pt x="373743" y="650788"/>
                  </a:lnTo>
                  <a:lnTo>
                    <a:pt x="378026" y="657045"/>
                  </a:lnTo>
                  <a:lnTo>
                    <a:pt x="382406" y="663303"/>
                  </a:lnTo>
                  <a:lnTo>
                    <a:pt x="386840" y="669560"/>
                  </a:lnTo>
                  <a:lnTo>
                    <a:pt x="391290" y="675818"/>
                  </a:lnTo>
                  <a:lnTo>
                    <a:pt x="395719" y="682075"/>
                  </a:lnTo>
                  <a:lnTo>
                    <a:pt x="400093" y="688333"/>
                  </a:lnTo>
                  <a:lnTo>
                    <a:pt x="404380" y="694591"/>
                  </a:lnTo>
                  <a:lnTo>
                    <a:pt x="408556" y="700848"/>
                  </a:lnTo>
                  <a:lnTo>
                    <a:pt x="412602" y="707106"/>
                  </a:lnTo>
                  <a:lnTo>
                    <a:pt x="416509" y="713363"/>
                  </a:lnTo>
                  <a:lnTo>
                    <a:pt x="420265" y="719621"/>
                  </a:lnTo>
                  <a:lnTo>
                    <a:pt x="423869" y="725879"/>
                  </a:lnTo>
                  <a:lnTo>
                    <a:pt x="427341" y="732136"/>
                  </a:lnTo>
                  <a:lnTo>
                    <a:pt x="430691" y="738394"/>
                  </a:lnTo>
                  <a:lnTo>
                    <a:pt x="433930" y="744651"/>
                  </a:lnTo>
                  <a:lnTo>
                    <a:pt x="437068" y="750909"/>
                  </a:lnTo>
                  <a:lnTo>
                    <a:pt x="440116" y="757166"/>
                  </a:lnTo>
                  <a:lnTo>
                    <a:pt x="443080" y="763424"/>
                  </a:lnTo>
                  <a:lnTo>
                    <a:pt x="445966" y="769682"/>
                  </a:lnTo>
                  <a:lnTo>
                    <a:pt x="448776" y="775939"/>
                  </a:lnTo>
                  <a:lnTo>
                    <a:pt x="451509" y="782197"/>
                  </a:lnTo>
                  <a:lnTo>
                    <a:pt x="454160" y="788454"/>
                  </a:lnTo>
                  <a:lnTo>
                    <a:pt x="456732" y="794712"/>
                  </a:lnTo>
                  <a:lnTo>
                    <a:pt x="459220" y="800969"/>
                  </a:lnTo>
                  <a:lnTo>
                    <a:pt x="461620" y="807227"/>
                  </a:lnTo>
                  <a:lnTo>
                    <a:pt x="463926" y="813485"/>
                  </a:lnTo>
                  <a:lnTo>
                    <a:pt x="466128" y="819742"/>
                  </a:lnTo>
                  <a:lnTo>
                    <a:pt x="468216" y="826000"/>
                  </a:lnTo>
                  <a:lnTo>
                    <a:pt x="470178" y="832257"/>
                  </a:lnTo>
                  <a:lnTo>
                    <a:pt x="472000" y="838515"/>
                  </a:lnTo>
                  <a:lnTo>
                    <a:pt x="473659" y="844772"/>
                  </a:lnTo>
                  <a:lnTo>
                    <a:pt x="475123" y="851030"/>
                  </a:lnTo>
                  <a:lnTo>
                    <a:pt x="476389" y="857288"/>
                  </a:lnTo>
                  <a:lnTo>
                    <a:pt x="477441" y="863545"/>
                  </a:lnTo>
                  <a:lnTo>
                    <a:pt x="478268" y="869803"/>
                  </a:lnTo>
                  <a:lnTo>
                    <a:pt x="478862" y="876060"/>
                  </a:lnTo>
                  <a:lnTo>
                    <a:pt x="479220" y="882318"/>
                  </a:lnTo>
                  <a:lnTo>
                    <a:pt x="479348" y="888576"/>
                  </a:lnTo>
                  <a:lnTo>
                    <a:pt x="479258" y="894833"/>
                  </a:lnTo>
                  <a:lnTo>
                    <a:pt x="478970" y="901091"/>
                  </a:lnTo>
                  <a:lnTo>
                    <a:pt x="478505" y="907348"/>
                  </a:lnTo>
                  <a:lnTo>
                    <a:pt x="477894" y="913606"/>
                  </a:lnTo>
                  <a:lnTo>
                    <a:pt x="477192" y="919863"/>
                  </a:lnTo>
                  <a:lnTo>
                    <a:pt x="476440" y="926121"/>
                  </a:lnTo>
                  <a:lnTo>
                    <a:pt x="475680" y="932379"/>
                  </a:lnTo>
                  <a:lnTo>
                    <a:pt x="474952" y="938636"/>
                  </a:lnTo>
                  <a:lnTo>
                    <a:pt x="474293" y="944894"/>
                  </a:lnTo>
                  <a:lnTo>
                    <a:pt x="473735" y="951151"/>
                  </a:lnTo>
                  <a:lnTo>
                    <a:pt x="473303" y="957409"/>
                  </a:lnTo>
                  <a:lnTo>
                    <a:pt x="473012" y="963666"/>
                  </a:lnTo>
                  <a:lnTo>
                    <a:pt x="472869" y="969924"/>
                  </a:lnTo>
                  <a:lnTo>
                    <a:pt x="472876" y="976182"/>
                  </a:lnTo>
                  <a:lnTo>
                    <a:pt x="472991" y="982439"/>
                  </a:lnTo>
                  <a:lnTo>
                    <a:pt x="473175" y="988697"/>
                  </a:lnTo>
                  <a:lnTo>
                    <a:pt x="473379" y="994954"/>
                  </a:lnTo>
                  <a:lnTo>
                    <a:pt x="473543" y="1001212"/>
                  </a:lnTo>
                  <a:lnTo>
                    <a:pt x="473602" y="1007469"/>
                  </a:lnTo>
                  <a:lnTo>
                    <a:pt x="473490" y="1013727"/>
                  </a:lnTo>
                  <a:lnTo>
                    <a:pt x="473142" y="1019985"/>
                  </a:lnTo>
                  <a:lnTo>
                    <a:pt x="472499" y="1026242"/>
                  </a:lnTo>
                  <a:lnTo>
                    <a:pt x="471510" y="1032500"/>
                  </a:lnTo>
                  <a:lnTo>
                    <a:pt x="470098" y="1038757"/>
                  </a:lnTo>
                  <a:lnTo>
                    <a:pt x="468296" y="1045015"/>
                  </a:lnTo>
                  <a:lnTo>
                    <a:pt x="466116" y="1051273"/>
                  </a:lnTo>
                  <a:lnTo>
                    <a:pt x="463587" y="1057530"/>
                  </a:lnTo>
                  <a:lnTo>
                    <a:pt x="460752" y="1063788"/>
                  </a:lnTo>
                  <a:lnTo>
                    <a:pt x="457667" y="1070045"/>
                  </a:lnTo>
                  <a:lnTo>
                    <a:pt x="454396" y="1076303"/>
                  </a:lnTo>
                  <a:lnTo>
                    <a:pt x="451005" y="1082560"/>
                  </a:lnTo>
                  <a:lnTo>
                    <a:pt x="447556" y="1088818"/>
                  </a:lnTo>
                  <a:lnTo>
                    <a:pt x="444110" y="1095076"/>
                  </a:lnTo>
                  <a:lnTo>
                    <a:pt x="440723" y="1101333"/>
                  </a:lnTo>
                  <a:lnTo>
                    <a:pt x="437427" y="1107591"/>
                  </a:lnTo>
                  <a:lnTo>
                    <a:pt x="434235" y="1113848"/>
                  </a:lnTo>
                  <a:lnTo>
                    <a:pt x="431150" y="1120106"/>
                  </a:lnTo>
                  <a:lnTo>
                    <a:pt x="428161" y="1126363"/>
                  </a:lnTo>
                  <a:lnTo>
                    <a:pt x="425250" y="1132621"/>
                  </a:lnTo>
                  <a:lnTo>
                    <a:pt x="422389" y="1138879"/>
                  </a:lnTo>
                  <a:lnTo>
                    <a:pt x="419547" y="1145136"/>
                  </a:lnTo>
                  <a:lnTo>
                    <a:pt x="416692" y="1151394"/>
                  </a:lnTo>
                  <a:lnTo>
                    <a:pt x="413791" y="1157651"/>
                  </a:lnTo>
                  <a:lnTo>
                    <a:pt x="410804" y="1163909"/>
                  </a:lnTo>
                  <a:lnTo>
                    <a:pt x="407716" y="1170167"/>
                  </a:lnTo>
                  <a:lnTo>
                    <a:pt x="404515" y="1176424"/>
                  </a:lnTo>
                  <a:lnTo>
                    <a:pt x="401196" y="1182682"/>
                  </a:lnTo>
                  <a:lnTo>
                    <a:pt x="397761" y="1188939"/>
                  </a:lnTo>
                  <a:lnTo>
                    <a:pt x="394221" y="1195197"/>
                  </a:lnTo>
                  <a:lnTo>
                    <a:pt x="390590" y="1201454"/>
                  </a:lnTo>
                  <a:lnTo>
                    <a:pt x="386889" y="1207712"/>
                  </a:lnTo>
                  <a:lnTo>
                    <a:pt x="383140" y="1213970"/>
                  </a:lnTo>
                  <a:lnTo>
                    <a:pt x="379368" y="1220227"/>
                  </a:lnTo>
                  <a:lnTo>
                    <a:pt x="375598" y="1226485"/>
                  </a:lnTo>
                  <a:lnTo>
                    <a:pt x="371855" y="1232742"/>
                  </a:lnTo>
                  <a:lnTo>
                    <a:pt x="368156" y="1239000"/>
                  </a:lnTo>
                  <a:lnTo>
                    <a:pt x="364513" y="1245257"/>
                  </a:lnTo>
                  <a:lnTo>
                    <a:pt x="360938" y="1251515"/>
                  </a:lnTo>
                  <a:lnTo>
                    <a:pt x="357436" y="1257773"/>
                  </a:lnTo>
                  <a:lnTo>
                    <a:pt x="354012" y="1264030"/>
                  </a:lnTo>
                  <a:lnTo>
                    <a:pt x="350667" y="1270288"/>
                  </a:lnTo>
                  <a:lnTo>
                    <a:pt x="347401" y="1276545"/>
                  </a:lnTo>
                  <a:lnTo>
                    <a:pt x="344211" y="1282803"/>
                  </a:lnTo>
                  <a:lnTo>
                    <a:pt x="341101" y="1289060"/>
                  </a:lnTo>
                  <a:lnTo>
                    <a:pt x="338060" y="1295318"/>
                  </a:lnTo>
                  <a:lnTo>
                    <a:pt x="335079" y="1301576"/>
                  </a:lnTo>
                  <a:lnTo>
                    <a:pt x="332152" y="1307833"/>
                  </a:lnTo>
                  <a:lnTo>
                    <a:pt x="329271" y="1314091"/>
                  </a:lnTo>
                  <a:lnTo>
                    <a:pt x="326428" y="1320348"/>
                  </a:lnTo>
                  <a:lnTo>
                    <a:pt x="323615" y="1326606"/>
                  </a:lnTo>
                  <a:lnTo>
                    <a:pt x="320828" y="1332864"/>
                  </a:lnTo>
                  <a:lnTo>
                    <a:pt x="318062" y="1339121"/>
                  </a:lnTo>
                  <a:lnTo>
                    <a:pt x="315316" y="1345379"/>
                  </a:lnTo>
                  <a:lnTo>
                    <a:pt x="312596" y="1351636"/>
                  </a:lnTo>
                  <a:lnTo>
                    <a:pt x="309908" y="1357894"/>
                  </a:lnTo>
                  <a:lnTo>
                    <a:pt x="307262" y="1364151"/>
                  </a:lnTo>
                  <a:lnTo>
                    <a:pt x="304668" y="1370409"/>
                  </a:lnTo>
                  <a:lnTo>
                    <a:pt x="302139" y="1376667"/>
                  </a:lnTo>
                  <a:lnTo>
                    <a:pt x="299687" y="1382924"/>
                  </a:lnTo>
                  <a:lnTo>
                    <a:pt x="297321" y="1389182"/>
                  </a:lnTo>
                  <a:lnTo>
                    <a:pt x="295048" y="1395439"/>
                  </a:lnTo>
                  <a:lnTo>
                    <a:pt x="292873" y="1401697"/>
                  </a:lnTo>
                  <a:lnTo>
                    <a:pt x="290795" y="1407954"/>
                  </a:lnTo>
                  <a:lnTo>
                    <a:pt x="288818" y="1414212"/>
                  </a:lnTo>
                  <a:lnTo>
                    <a:pt x="286931" y="1420470"/>
                  </a:lnTo>
                  <a:lnTo>
                    <a:pt x="285122" y="1426727"/>
                  </a:lnTo>
                  <a:lnTo>
                    <a:pt x="283383" y="1432985"/>
                  </a:lnTo>
                  <a:lnTo>
                    <a:pt x="281709" y="1439242"/>
                  </a:lnTo>
                  <a:lnTo>
                    <a:pt x="280094" y="1445500"/>
                  </a:lnTo>
                  <a:lnTo>
                    <a:pt x="278540" y="1451758"/>
                  </a:lnTo>
                  <a:lnTo>
                    <a:pt x="277046" y="1458015"/>
                  </a:lnTo>
                  <a:lnTo>
                    <a:pt x="275618" y="1464273"/>
                  </a:lnTo>
                  <a:lnTo>
                    <a:pt x="274262" y="1470530"/>
                  </a:lnTo>
                  <a:lnTo>
                    <a:pt x="272993" y="1476788"/>
                  </a:lnTo>
                  <a:lnTo>
                    <a:pt x="271815" y="1483045"/>
                  </a:lnTo>
                  <a:lnTo>
                    <a:pt x="270729" y="1489303"/>
                  </a:lnTo>
                  <a:lnTo>
                    <a:pt x="269735" y="1495561"/>
                  </a:lnTo>
                  <a:lnTo>
                    <a:pt x="268830" y="1501818"/>
                  </a:lnTo>
                  <a:lnTo>
                    <a:pt x="268006" y="1508076"/>
                  </a:lnTo>
                  <a:lnTo>
                    <a:pt x="267254" y="1514333"/>
                  </a:lnTo>
                  <a:lnTo>
                    <a:pt x="266561" y="1520591"/>
                  </a:lnTo>
                  <a:lnTo>
                    <a:pt x="265911" y="1526848"/>
                  </a:lnTo>
                  <a:lnTo>
                    <a:pt x="265291" y="1533106"/>
                  </a:lnTo>
                  <a:lnTo>
                    <a:pt x="264685" y="1539364"/>
                  </a:lnTo>
                  <a:lnTo>
                    <a:pt x="264080" y="1545621"/>
                  </a:lnTo>
                  <a:lnTo>
                    <a:pt x="263469" y="1551879"/>
                  </a:lnTo>
                  <a:lnTo>
                    <a:pt x="262847" y="1558136"/>
                  </a:lnTo>
                  <a:lnTo>
                    <a:pt x="262214" y="1564394"/>
                  </a:lnTo>
                  <a:lnTo>
                    <a:pt x="261572" y="1570651"/>
                  </a:lnTo>
                  <a:lnTo>
                    <a:pt x="260926" y="1576909"/>
                  </a:lnTo>
                  <a:lnTo>
                    <a:pt x="260282" y="1583167"/>
                  </a:lnTo>
                  <a:lnTo>
                    <a:pt x="259649" y="1589424"/>
                  </a:lnTo>
                  <a:lnTo>
                    <a:pt x="259033" y="1595682"/>
                  </a:lnTo>
                  <a:lnTo>
                    <a:pt x="258443" y="1601939"/>
                  </a:lnTo>
                  <a:lnTo>
                    <a:pt x="257887" y="1608197"/>
                  </a:lnTo>
                  <a:lnTo>
                    <a:pt x="257367" y="1614455"/>
                  </a:lnTo>
                  <a:lnTo>
                    <a:pt x="256885" y="1620712"/>
                  </a:lnTo>
                  <a:lnTo>
                    <a:pt x="256442" y="1626970"/>
                  </a:lnTo>
                  <a:lnTo>
                    <a:pt x="256038" y="1633227"/>
                  </a:lnTo>
                  <a:lnTo>
                    <a:pt x="255670" y="1639485"/>
                  </a:lnTo>
                  <a:lnTo>
                    <a:pt x="255335" y="1645742"/>
                  </a:lnTo>
                  <a:lnTo>
                    <a:pt x="255028" y="1652000"/>
                  </a:lnTo>
                  <a:lnTo>
                    <a:pt x="254744" y="1658258"/>
                  </a:lnTo>
                  <a:lnTo>
                    <a:pt x="254476" y="1664515"/>
                  </a:lnTo>
                  <a:lnTo>
                    <a:pt x="254218" y="1670773"/>
                  </a:lnTo>
                  <a:lnTo>
                    <a:pt x="253959" y="1677030"/>
                  </a:lnTo>
                  <a:lnTo>
                    <a:pt x="253694" y="1683288"/>
                  </a:lnTo>
                  <a:lnTo>
                    <a:pt x="253417" y="1689545"/>
                  </a:lnTo>
                  <a:lnTo>
                    <a:pt x="253120" y="1695803"/>
                  </a:lnTo>
                  <a:lnTo>
                    <a:pt x="252799" y="1702061"/>
                  </a:lnTo>
                  <a:lnTo>
                    <a:pt x="252450" y="1708318"/>
                  </a:lnTo>
                  <a:lnTo>
                    <a:pt x="252072" y="1714576"/>
                  </a:lnTo>
                  <a:lnTo>
                    <a:pt x="251662" y="1720833"/>
                  </a:lnTo>
                  <a:lnTo>
                    <a:pt x="251220" y="1727091"/>
                  </a:lnTo>
                  <a:lnTo>
                    <a:pt x="250748" y="1733349"/>
                  </a:lnTo>
                  <a:lnTo>
                    <a:pt x="250253" y="1739606"/>
                  </a:lnTo>
                  <a:lnTo>
                    <a:pt x="249740" y="1745864"/>
                  </a:lnTo>
                  <a:lnTo>
                    <a:pt x="249215" y="1752121"/>
                  </a:lnTo>
                  <a:lnTo>
                    <a:pt x="248687" y="1758379"/>
                  </a:lnTo>
                  <a:lnTo>
                    <a:pt x="248161" y="1764636"/>
                  </a:lnTo>
                  <a:lnTo>
                    <a:pt x="247646" y="1770894"/>
                  </a:lnTo>
                  <a:lnTo>
                    <a:pt x="247150" y="1777152"/>
                  </a:lnTo>
                  <a:lnTo>
                    <a:pt x="246677" y="1783409"/>
                  </a:lnTo>
                  <a:lnTo>
                    <a:pt x="246235" y="1789667"/>
                  </a:lnTo>
                  <a:lnTo>
                    <a:pt x="245831" y="1795924"/>
                  </a:lnTo>
                  <a:lnTo>
                    <a:pt x="245463" y="1802182"/>
                  </a:lnTo>
                  <a:lnTo>
                    <a:pt x="245133" y="1808439"/>
                  </a:lnTo>
                  <a:lnTo>
                    <a:pt x="244839" y="1814697"/>
                  </a:lnTo>
                  <a:lnTo>
                    <a:pt x="244580" y="1820955"/>
                  </a:lnTo>
                  <a:lnTo>
                    <a:pt x="244352" y="1827212"/>
                  </a:lnTo>
                  <a:lnTo>
                    <a:pt x="244152" y="1833470"/>
                  </a:lnTo>
                  <a:lnTo>
                    <a:pt x="243976" y="1839727"/>
                  </a:lnTo>
                  <a:lnTo>
                    <a:pt x="243818" y="1845985"/>
                  </a:lnTo>
                  <a:lnTo>
                    <a:pt x="243675" y="1852242"/>
                  </a:lnTo>
                  <a:lnTo>
                    <a:pt x="243541" y="1858500"/>
                  </a:lnTo>
                  <a:lnTo>
                    <a:pt x="243413" y="1864758"/>
                  </a:lnTo>
                  <a:lnTo>
                    <a:pt x="243288" y="1871015"/>
                  </a:lnTo>
                  <a:lnTo>
                    <a:pt x="243163" y="1877273"/>
                  </a:lnTo>
                  <a:lnTo>
                    <a:pt x="243037" y="1883530"/>
                  </a:lnTo>
                  <a:lnTo>
                    <a:pt x="242911" y="1889788"/>
                  </a:lnTo>
                  <a:lnTo>
                    <a:pt x="242784" y="1896046"/>
                  </a:lnTo>
                  <a:lnTo>
                    <a:pt x="242657" y="1902303"/>
                  </a:lnTo>
                  <a:lnTo>
                    <a:pt x="242531" y="1908561"/>
                  </a:lnTo>
                  <a:lnTo>
                    <a:pt x="242408" y="1914818"/>
                  </a:lnTo>
                  <a:lnTo>
                    <a:pt x="242288" y="1921076"/>
                  </a:lnTo>
                  <a:lnTo>
                    <a:pt x="242172" y="1927333"/>
                  </a:lnTo>
                  <a:lnTo>
                    <a:pt x="242061" y="1933591"/>
                  </a:lnTo>
                  <a:lnTo>
                    <a:pt x="241954" y="1939849"/>
                  </a:lnTo>
                  <a:lnTo>
                    <a:pt x="241851" y="1946106"/>
                  </a:lnTo>
                  <a:lnTo>
                    <a:pt x="241753" y="1952364"/>
                  </a:lnTo>
                  <a:lnTo>
                    <a:pt x="241660" y="1958621"/>
                  </a:lnTo>
                  <a:lnTo>
                    <a:pt x="241571" y="1964879"/>
                  </a:lnTo>
                  <a:lnTo>
                    <a:pt x="241488" y="1971136"/>
                  </a:lnTo>
                  <a:lnTo>
                    <a:pt x="241412" y="1977394"/>
                  </a:lnTo>
                  <a:lnTo>
                    <a:pt x="241344" y="1983652"/>
                  </a:lnTo>
                  <a:lnTo>
                    <a:pt x="241285" y="1989909"/>
                  </a:lnTo>
                  <a:lnTo>
                    <a:pt x="241237" y="1996167"/>
                  </a:lnTo>
                  <a:lnTo>
                    <a:pt x="241201" y="2002424"/>
                  </a:lnTo>
                  <a:lnTo>
                    <a:pt x="241177" y="2008682"/>
                  </a:lnTo>
                  <a:lnTo>
                    <a:pt x="241167" y="2014939"/>
                  </a:lnTo>
                  <a:lnTo>
                    <a:pt x="241169" y="2021197"/>
                  </a:lnTo>
                  <a:lnTo>
                    <a:pt x="241184" y="2027455"/>
                  </a:lnTo>
                  <a:lnTo>
                    <a:pt x="241211" y="2033712"/>
                  </a:lnTo>
                  <a:lnTo>
                    <a:pt x="241249" y="2039970"/>
                  </a:lnTo>
                  <a:lnTo>
                    <a:pt x="241298" y="2046227"/>
                  </a:lnTo>
                  <a:lnTo>
                    <a:pt x="241354" y="2052485"/>
                  </a:lnTo>
                  <a:lnTo>
                    <a:pt x="241416" y="2058743"/>
                  </a:lnTo>
                  <a:lnTo>
                    <a:pt x="241485" y="2065000"/>
                  </a:lnTo>
                  <a:lnTo>
                    <a:pt x="241560" y="2071258"/>
                  </a:lnTo>
                  <a:lnTo>
                    <a:pt x="241640" y="2077515"/>
                  </a:lnTo>
                  <a:lnTo>
                    <a:pt x="241725" y="2083773"/>
                  </a:lnTo>
                  <a:lnTo>
                    <a:pt x="241815" y="2090030"/>
                  </a:lnTo>
                  <a:lnTo>
                    <a:pt x="241909" y="2096288"/>
                  </a:lnTo>
                  <a:lnTo>
                    <a:pt x="242007" y="2102546"/>
                  </a:lnTo>
                  <a:lnTo>
                    <a:pt x="242106" y="2108803"/>
                  </a:lnTo>
                  <a:lnTo>
                    <a:pt x="242202" y="2115061"/>
                  </a:lnTo>
                  <a:lnTo>
                    <a:pt x="242290" y="2121318"/>
                  </a:lnTo>
                  <a:lnTo>
                    <a:pt x="242367" y="2127576"/>
                  </a:lnTo>
                  <a:lnTo>
                    <a:pt x="242426" y="2133833"/>
                  </a:lnTo>
                  <a:lnTo>
                    <a:pt x="242464" y="2140091"/>
                  </a:lnTo>
                  <a:lnTo>
                    <a:pt x="242475" y="2146349"/>
                  </a:lnTo>
                  <a:lnTo>
                    <a:pt x="242457" y="2152606"/>
                  </a:lnTo>
                  <a:lnTo>
                    <a:pt x="242407" y="2158864"/>
                  </a:lnTo>
                  <a:lnTo>
                    <a:pt x="242327" y="2165121"/>
                  </a:lnTo>
                  <a:lnTo>
                    <a:pt x="242215" y="2171379"/>
                  </a:lnTo>
                  <a:lnTo>
                    <a:pt x="242080" y="2177637"/>
                  </a:lnTo>
                  <a:lnTo>
                    <a:pt x="241927" y="2183894"/>
                  </a:lnTo>
                  <a:lnTo>
                    <a:pt x="241765" y="2190152"/>
                  </a:lnTo>
                  <a:lnTo>
                    <a:pt x="241600" y="2196409"/>
                  </a:lnTo>
                  <a:lnTo>
                    <a:pt x="241439" y="2202667"/>
                  </a:lnTo>
                  <a:lnTo>
                    <a:pt x="241288" y="2208924"/>
                  </a:lnTo>
                  <a:lnTo>
                    <a:pt x="241154" y="2215182"/>
                  </a:lnTo>
                  <a:lnTo>
                    <a:pt x="241039" y="2221440"/>
                  </a:lnTo>
                  <a:lnTo>
                    <a:pt x="240946" y="2227697"/>
                  </a:lnTo>
                  <a:lnTo>
                    <a:pt x="240877" y="2233955"/>
                  </a:lnTo>
                  <a:lnTo>
                    <a:pt x="240831" y="2240212"/>
                  </a:lnTo>
                  <a:lnTo>
                    <a:pt x="240803" y="2246470"/>
                  </a:lnTo>
                  <a:lnTo>
                    <a:pt x="240791" y="2252727"/>
                  </a:lnTo>
                  <a:lnTo>
                    <a:pt x="240793" y="2258985"/>
                  </a:lnTo>
                  <a:lnTo>
                    <a:pt x="240803" y="2265243"/>
                  </a:lnTo>
                  <a:lnTo>
                    <a:pt x="240821" y="2271500"/>
                  </a:lnTo>
                  <a:lnTo>
                    <a:pt x="240842" y="2277758"/>
                  </a:lnTo>
                  <a:lnTo>
                    <a:pt x="240864" y="2284015"/>
                  </a:lnTo>
                  <a:lnTo>
                    <a:pt x="240886" y="2290273"/>
                  </a:lnTo>
                  <a:lnTo>
                    <a:pt x="240905" y="2296530"/>
                  </a:lnTo>
                  <a:lnTo>
                    <a:pt x="240921" y="2302788"/>
                  </a:lnTo>
                  <a:lnTo>
                    <a:pt x="240933" y="2309046"/>
                  </a:lnTo>
                  <a:lnTo>
                    <a:pt x="240940" y="2315303"/>
                  </a:lnTo>
                  <a:lnTo>
                    <a:pt x="240942" y="2321561"/>
                  </a:lnTo>
                  <a:lnTo>
                    <a:pt x="240940" y="2327818"/>
                  </a:lnTo>
                  <a:lnTo>
                    <a:pt x="240934" y="2334076"/>
                  </a:lnTo>
                  <a:lnTo>
                    <a:pt x="240924" y="2340334"/>
                  </a:lnTo>
                  <a:lnTo>
                    <a:pt x="240912" y="2346591"/>
                  </a:lnTo>
                  <a:lnTo>
                    <a:pt x="240897" y="2352849"/>
                  </a:lnTo>
                  <a:lnTo>
                    <a:pt x="240882" y="2359106"/>
                  </a:lnTo>
                  <a:lnTo>
                    <a:pt x="240865" y="2365364"/>
                  </a:lnTo>
                  <a:lnTo>
                    <a:pt x="240849" y="2371621"/>
                  </a:lnTo>
                  <a:lnTo>
                    <a:pt x="240832" y="2377879"/>
                  </a:lnTo>
                  <a:lnTo>
                    <a:pt x="240813" y="2384137"/>
                  </a:lnTo>
                  <a:lnTo>
                    <a:pt x="240793" y="2390394"/>
                  </a:lnTo>
                  <a:lnTo>
                    <a:pt x="240771" y="2396652"/>
                  </a:lnTo>
                  <a:lnTo>
                    <a:pt x="240745" y="2402909"/>
                  </a:lnTo>
                  <a:lnTo>
                    <a:pt x="240714" y="2409167"/>
                  </a:lnTo>
                  <a:lnTo>
                    <a:pt x="240678" y="2415424"/>
                  </a:lnTo>
                  <a:lnTo>
                    <a:pt x="240635" y="2421682"/>
                  </a:lnTo>
                  <a:lnTo>
                    <a:pt x="240586" y="2427940"/>
                  </a:lnTo>
                  <a:lnTo>
                    <a:pt x="240530" y="2434197"/>
                  </a:lnTo>
                  <a:lnTo>
                    <a:pt x="240470" y="2440455"/>
                  </a:lnTo>
                  <a:lnTo>
                    <a:pt x="240405" y="2446712"/>
                  </a:lnTo>
                  <a:lnTo>
                    <a:pt x="240338" y="2452970"/>
                  </a:lnTo>
                  <a:lnTo>
                    <a:pt x="240269" y="2459228"/>
                  </a:lnTo>
                  <a:lnTo>
                    <a:pt x="240200" y="2465485"/>
                  </a:lnTo>
                  <a:lnTo>
                    <a:pt x="240133" y="2471743"/>
                  </a:lnTo>
                  <a:lnTo>
                    <a:pt x="240068" y="2478000"/>
                  </a:lnTo>
                  <a:lnTo>
                    <a:pt x="240008" y="2484258"/>
                  </a:lnTo>
                  <a:lnTo>
                    <a:pt x="239953" y="2490515"/>
                  </a:lnTo>
                  <a:lnTo>
                    <a:pt x="239903" y="2496773"/>
                  </a:lnTo>
                  <a:lnTo>
                    <a:pt x="239860" y="2503031"/>
                  </a:lnTo>
                  <a:lnTo>
                    <a:pt x="239822" y="2509288"/>
                  </a:lnTo>
                  <a:lnTo>
                    <a:pt x="239790" y="2515546"/>
                  </a:lnTo>
                  <a:lnTo>
                    <a:pt x="239763" y="2521803"/>
                  </a:lnTo>
                  <a:lnTo>
                    <a:pt x="239741" y="2528061"/>
                  </a:lnTo>
                  <a:lnTo>
                    <a:pt x="239724" y="2534318"/>
                  </a:lnTo>
                  <a:lnTo>
                    <a:pt x="239710" y="2540576"/>
                  </a:lnTo>
                  <a:lnTo>
                    <a:pt x="239700" y="2546834"/>
                  </a:lnTo>
                  <a:lnTo>
                    <a:pt x="239693" y="2553091"/>
                  </a:lnTo>
                  <a:lnTo>
                    <a:pt x="239687" y="2559349"/>
                  </a:lnTo>
                  <a:lnTo>
                    <a:pt x="239683" y="2565606"/>
                  </a:lnTo>
                  <a:lnTo>
                    <a:pt x="239680" y="2571864"/>
                  </a:lnTo>
                  <a:lnTo>
                    <a:pt x="239678" y="2578121"/>
                  </a:lnTo>
                  <a:lnTo>
                    <a:pt x="239676" y="2584379"/>
                  </a:lnTo>
                  <a:lnTo>
                    <a:pt x="239675" y="2590637"/>
                  </a:lnTo>
                  <a:lnTo>
                    <a:pt x="239675" y="2596894"/>
                  </a:lnTo>
                  <a:lnTo>
                    <a:pt x="239674" y="2603152"/>
                  </a:lnTo>
                  <a:lnTo>
                    <a:pt x="239674" y="2609409"/>
                  </a:lnTo>
                  <a:lnTo>
                    <a:pt x="239674" y="2615667"/>
                  </a:lnTo>
                  <a:lnTo>
                    <a:pt x="239674" y="2621925"/>
                  </a:lnTo>
                  <a:lnTo>
                    <a:pt x="239674" y="2628182"/>
                  </a:lnTo>
                  <a:lnTo>
                    <a:pt x="239674" y="2634440"/>
                  </a:lnTo>
                  <a:lnTo>
                    <a:pt x="239674" y="2640697"/>
                  </a:lnTo>
                  <a:lnTo>
                    <a:pt x="239674" y="2646955"/>
                  </a:lnTo>
                  <a:lnTo>
                    <a:pt x="239674" y="2653212"/>
                  </a:lnTo>
                  <a:lnTo>
                    <a:pt x="239674" y="2659470"/>
                  </a:lnTo>
                  <a:lnTo>
                    <a:pt x="239674" y="2665728"/>
                  </a:lnTo>
                  <a:lnTo>
                    <a:pt x="239674" y="2671985"/>
                  </a:lnTo>
                  <a:lnTo>
                    <a:pt x="239674" y="2678243"/>
                  </a:lnTo>
                  <a:lnTo>
                    <a:pt x="239674" y="2684500"/>
                  </a:lnTo>
                  <a:lnTo>
                    <a:pt x="239674" y="2690758"/>
                  </a:lnTo>
                  <a:lnTo>
                    <a:pt x="239674" y="2697015"/>
                  </a:lnTo>
                  <a:lnTo>
                    <a:pt x="239674" y="2703273"/>
                  </a:lnTo>
                  <a:lnTo>
                    <a:pt x="239674" y="2709531"/>
                  </a:lnTo>
                  <a:lnTo>
                    <a:pt x="239674" y="2715788"/>
                  </a:lnTo>
                  <a:lnTo>
                    <a:pt x="239674" y="2722046"/>
                  </a:lnTo>
                  <a:lnTo>
                    <a:pt x="239674" y="2728303"/>
                  </a:lnTo>
                  <a:lnTo>
                    <a:pt x="239674" y="2734561"/>
                  </a:lnTo>
                  <a:lnTo>
                    <a:pt x="239674" y="2740819"/>
                  </a:lnTo>
                  <a:lnTo>
                    <a:pt x="239674" y="2747076"/>
                  </a:lnTo>
                  <a:lnTo>
                    <a:pt x="239674" y="2753334"/>
                  </a:lnTo>
                  <a:lnTo>
                    <a:pt x="239674" y="2759591"/>
                  </a:lnTo>
                  <a:lnTo>
                    <a:pt x="239674" y="2765849"/>
                  </a:lnTo>
                  <a:lnTo>
                    <a:pt x="239674" y="2772106"/>
                  </a:lnTo>
                  <a:lnTo>
                    <a:pt x="239674" y="2778364"/>
                  </a:lnTo>
                  <a:lnTo>
                    <a:pt x="239674" y="2784622"/>
                  </a:lnTo>
                  <a:lnTo>
                    <a:pt x="239674" y="2790879"/>
                  </a:lnTo>
                  <a:lnTo>
                    <a:pt x="239674" y="2797137"/>
                  </a:lnTo>
                  <a:lnTo>
                    <a:pt x="239674" y="2803394"/>
                  </a:lnTo>
                  <a:lnTo>
                    <a:pt x="239674" y="2809652"/>
                  </a:lnTo>
                  <a:lnTo>
                    <a:pt x="239674" y="2815909"/>
                  </a:lnTo>
                  <a:lnTo>
                    <a:pt x="239674" y="2822167"/>
                  </a:lnTo>
                  <a:lnTo>
                    <a:pt x="239674" y="2828425"/>
                  </a:lnTo>
                  <a:lnTo>
                    <a:pt x="239674" y="2834682"/>
                  </a:lnTo>
                  <a:lnTo>
                    <a:pt x="239674" y="2840940"/>
                  </a:lnTo>
                  <a:lnTo>
                    <a:pt x="239674" y="2847197"/>
                  </a:lnTo>
                  <a:lnTo>
                    <a:pt x="239674" y="2853455"/>
                  </a:lnTo>
                  <a:lnTo>
                    <a:pt x="239674" y="2859712"/>
                  </a:lnTo>
                  <a:lnTo>
                    <a:pt x="239674" y="2865970"/>
                  </a:lnTo>
                  <a:lnTo>
                    <a:pt x="239674" y="2872228"/>
                  </a:lnTo>
                  <a:lnTo>
                    <a:pt x="239674" y="2878485"/>
                  </a:lnTo>
                  <a:lnTo>
                    <a:pt x="239674" y="2884743"/>
                  </a:lnTo>
                  <a:lnTo>
                    <a:pt x="239674" y="2891000"/>
                  </a:lnTo>
                  <a:lnTo>
                    <a:pt x="239674" y="2897258"/>
                  </a:lnTo>
                  <a:lnTo>
                    <a:pt x="239674" y="2903516"/>
                  </a:lnTo>
                  <a:lnTo>
                    <a:pt x="239674" y="2909773"/>
                  </a:lnTo>
                  <a:lnTo>
                    <a:pt x="239674" y="2916031"/>
                  </a:lnTo>
                  <a:lnTo>
                    <a:pt x="239674" y="2922288"/>
                  </a:lnTo>
                  <a:lnTo>
                    <a:pt x="239674" y="2928546"/>
                  </a:lnTo>
                  <a:lnTo>
                    <a:pt x="239674" y="2934803"/>
                  </a:lnTo>
                  <a:lnTo>
                    <a:pt x="239674" y="2941061"/>
                  </a:lnTo>
                  <a:lnTo>
                    <a:pt x="239674" y="2947319"/>
                  </a:lnTo>
                  <a:lnTo>
                    <a:pt x="239674" y="2953576"/>
                  </a:lnTo>
                  <a:lnTo>
                    <a:pt x="239674" y="2959834"/>
                  </a:lnTo>
                  <a:lnTo>
                    <a:pt x="239674" y="2966091"/>
                  </a:lnTo>
                  <a:lnTo>
                    <a:pt x="239674" y="2972349"/>
                  </a:lnTo>
                  <a:lnTo>
                    <a:pt x="239674" y="2978606"/>
                  </a:lnTo>
                  <a:lnTo>
                    <a:pt x="239674" y="2984864"/>
                  </a:lnTo>
                  <a:lnTo>
                    <a:pt x="239674" y="2991122"/>
                  </a:lnTo>
                  <a:lnTo>
                    <a:pt x="239674" y="2997379"/>
                  </a:lnTo>
                  <a:lnTo>
                    <a:pt x="239674" y="3003637"/>
                  </a:lnTo>
                  <a:lnTo>
                    <a:pt x="239674" y="3009894"/>
                  </a:lnTo>
                  <a:lnTo>
                    <a:pt x="239674" y="3016152"/>
                  </a:lnTo>
                  <a:lnTo>
                    <a:pt x="239675" y="3022409"/>
                  </a:lnTo>
                  <a:lnTo>
                    <a:pt x="239675" y="3028667"/>
                  </a:lnTo>
                  <a:lnTo>
                    <a:pt x="239676" y="3034925"/>
                  </a:lnTo>
                  <a:lnTo>
                    <a:pt x="239677" y="3041182"/>
                  </a:lnTo>
                  <a:lnTo>
                    <a:pt x="239679" y="3047440"/>
                  </a:lnTo>
                  <a:lnTo>
                    <a:pt x="239681" y="3053697"/>
                  </a:lnTo>
                  <a:lnTo>
                    <a:pt x="239685" y="3059955"/>
                  </a:lnTo>
                  <a:lnTo>
                    <a:pt x="239690" y="3066213"/>
                  </a:lnTo>
                  <a:lnTo>
                    <a:pt x="239697" y="3072470"/>
                  </a:lnTo>
                  <a:lnTo>
                    <a:pt x="239707" y="3078728"/>
                  </a:lnTo>
                  <a:lnTo>
                    <a:pt x="239719" y="3084985"/>
                  </a:lnTo>
                  <a:lnTo>
                    <a:pt x="239735" y="3091243"/>
                  </a:lnTo>
                  <a:lnTo>
                    <a:pt x="239756" y="3097500"/>
                  </a:lnTo>
                  <a:lnTo>
                    <a:pt x="239781" y="3103758"/>
                  </a:lnTo>
                  <a:lnTo>
                    <a:pt x="239811" y="3110016"/>
                  </a:lnTo>
                  <a:lnTo>
                    <a:pt x="239847" y="3116273"/>
                  </a:lnTo>
                  <a:lnTo>
                    <a:pt x="239887" y="3122531"/>
                  </a:lnTo>
                  <a:lnTo>
                    <a:pt x="239932" y="3128788"/>
                  </a:lnTo>
                  <a:lnTo>
                    <a:pt x="239981" y="3135046"/>
                  </a:lnTo>
                  <a:lnTo>
                    <a:pt x="240031" y="3141303"/>
                  </a:lnTo>
                  <a:lnTo>
                    <a:pt x="240082" y="3147561"/>
                  </a:lnTo>
                  <a:lnTo>
                    <a:pt x="240132" y="3153819"/>
                  </a:lnTo>
                  <a:lnTo>
                    <a:pt x="240178" y="3160076"/>
                  </a:lnTo>
                  <a:lnTo>
                    <a:pt x="240219" y="3166334"/>
                  </a:lnTo>
                  <a:lnTo>
                    <a:pt x="240251" y="3172591"/>
                  </a:lnTo>
                  <a:lnTo>
                    <a:pt x="240274" y="3178849"/>
                  </a:lnTo>
                  <a:lnTo>
                    <a:pt x="240285" y="3185107"/>
                  </a:lnTo>
                  <a:lnTo>
                    <a:pt x="240285" y="3191364"/>
                  </a:lnTo>
                  <a:lnTo>
                    <a:pt x="240273" y="3197622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" name="pg33"/>
            <p:cNvSpPr/>
            <p:nvPr/>
          </p:nvSpPr>
          <p:spPr>
            <a:xfrm>
              <a:off x="7157548" y="3667630"/>
              <a:ext cx="434976" cy="3363768"/>
            </a:xfrm>
            <a:custGeom>
              <a:avLst/>
              <a:gdLst/>
              <a:ahLst/>
              <a:cxnLst/>
              <a:rect l="0" t="0" r="0" b="0"/>
              <a:pathLst>
                <a:path w="434976" h="3363768">
                  <a:moveTo>
                    <a:pt x="216053" y="3363768"/>
                  </a:moveTo>
                  <a:lnTo>
                    <a:pt x="216046" y="3357185"/>
                  </a:lnTo>
                  <a:lnTo>
                    <a:pt x="216062" y="3350602"/>
                  </a:lnTo>
                  <a:lnTo>
                    <a:pt x="216102" y="3344019"/>
                  </a:lnTo>
                  <a:lnTo>
                    <a:pt x="216164" y="3337437"/>
                  </a:lnTo>
                  <a:lnTo>
                    <a:pt x="216244" y="3330854"/>
                  </a:lnTo>
                  <a:lnTo>
                    <a:pt x="216338" y="3324271"/>
                  </a:lnTo>
                  <a:lnTo>
                    <a:pt x="216444" y="3317689"/>
                  </a:lnTo>
                  <a:lnTo>
                    <a:pt x="216556" y="3311106"/>
                  </a:lnTo>
                  <a:lnTo>
                    <a:pt x="216671" y="3304523"/>
                  </a:lnTo>
                  <a:lnTo>
                    <a:pt x="216784" y="3297940"/>
                  </a:lnTo>
                  <a:lnTo>
                    <a:pt x="216891" y="3291358"/>
                  </a:lnTo>
                  <a:lnTo>
                    <a:pt x="216990" y="3284775"/>
                  </a:lnTo>
                  <a:lnTo>
                    <a:pt x="217080" y="3278192"/>
                  </a:lnTo>
                  <a:lnTo>
                    <a:pt x="217159" y="3271610"/>
                  </a:lnTo>
                  <a:lnTo>
                    <a:pt x="217228" y="3265027"/>
                  </a:lnTo>
                  <a:lnTo>
                    <a:pt x="217286" y="3258444"/>
                  </a:lnTo>
                  <a:lnTo>
                    <a:pt x="217333" y="3251861"/>
                  </a:lnTo>
                  <a:lnTo>
                    <a:pt x="217372" y="3245279"/>
                  </a:lnTo>
                  <a:lnTo>
                    <a:pt x="217402" y="3238696"/>
                  </a:lnTo>
                  <a:lnTo>
                    <a:pt x="217425" y="3232113"/>
                  </a:lnTo>
                  <a:lnTo>
                    <a:pt x="217443" y="3225531"/>
                  </a:lnTo>
                  <a:lnTo>
                    <a:pt x="217456" y="3218948"/>
                  </a:lnTo>
                  <a:lnTo>
                    <a:pt x="217466" y="3212365"/>
                  </a:lnTo>
                  <a:lnTo>
                    <a:pt x="217473" y="3205782"/>
                  </a:lnTo>
                  <a:lnTo>
                    <a:pt x="217477" y="3199200"/>
                  </a:lnTo>
                  <a:lnTo>
                    <a:pt x="217480" y="3192617"/>
                  </a:lnTo>
                  <a:lnTo>
                    <a:pt x="217482" y="3186034"/>
                  </a:lnTo>
                  <a:lnTo>
                    <a:pt x="217482" y="3179451"/>
                  </a:lnTo>
                  <a:lnTo>
                    <a:pt x="217482" y="3172869"/>
                  </a:lnTo>
                  <a:lnTo>
                    <a:pt x="217480" y="3166286"/>
                  </a:lnTo>
                  <a:lnTo>
                    <a:pt x="217478" y="3159703"/>
                  </a:lnTo>
                  <a:lnTo>
                    <a:pt x="217474" y="3153121"/>
                  </a:lnTo>
                  <a:lnTo>
                    <a:pt x="217468" y="3146538"/>
                  </a:lnTo>
                  <a:lnTo>
                    <a:pt x="217460" y="3139955"/>
                  </a:lnTo>
                  <a:lnTo>
                    <a:pt x="217449" y="3133372"/>
                  </a:lnTo>
                  <a:lnTo>
                    <a:pt x="217435" y="3126790"/>
                  </a:lnTo>
                  <a:lnTo>
                    <a:pt x="217418" y="3120207"/>
                  </a:lnTo>
                  <a:lnTo>
                    <a:pt x="217396" y="3113624"/>
                  </a:lnTo>
                  <a:lnTo>
                    <a:pt x="217369" y="3107042"/>
                  </a:lnTo>
                  <a:lnTo>
                    <a:pt x="217336" y="3100459"/>
                  </a:lnTo>
                  <a:lnTo>
                    <a:pt x="217297" y="3093876"/>
                  </a:lnTo>
                  <a:lnTo>
                    <a:pt x="217254" y="3087293"/>
                  </a:lnTo>
                  <a:lnTo>
                    <a:pt x="217204" y="3080711"/>
                  </a:lnTo>
                  <a:lnTo>
                    <a:pt x="217150" y="3074128"/>
                  </a:lnTo>
                  <a:lnTo>
                    <a:pt x="217093" y="3067545"/>
                  </a:lnTo>
                  <a:lnTo>
                    <a:pt x="217032" y="3060963"/>
                  </a:lnTo>
                  <a:lnTo>
                    <a:pt x="216971" y="3054380"/>
                  </a:lnTo>
                  <a:lnTo>
                    <a:pt x="216911" y="3047797"/>
                  </a:lnTo>
                  <a:lnTo>
                    <a:pt x="216854" y="3041214"/>
                  </a:lnTo>
                  <a:lnTo>
                    <a:pt x="216802" y="3034632"/>
                  </a:lnTo>
                  <a:lnTo>
                    <a:pt x="216757" y="3028049"/>
                  </a:lnTo>
                  <a:lnTo>
                    <a:pt x="216720" y="3021466"/>
                  </a:lnTo>
                  <a:lnTo>
                    <a:pt x="216693" y="3014884"/>
                  </a:lnTo>
                  <a:lnTo>
                    <a:pt x="216675" y="3008301"/>
                  </a:lnTo>
                  <a:lnTo>
                    <a:pt x="216669" y="3001718"/>
                  </a:lnTo>
                  <a:lnTo>
                    <a:pt x="216673" y="2995135"/>
                  </a:lnTo>
                  <a:lnTo>
                    <a:pt x="216688" y="2988553"/>
                  </a:lnTo>
                  <a:lnTo>
                    <a:pt x="216711" y="2981970"/>
                  </a:lnTo>
                  <a:lnTo>
                    <a:pt x="216743" y="2975387"/>
                  </a:lnTo>
                  <a:lnTo>
                    <a:pt x="216780" y="2968805"/>
                  </a:lnTo>
                  <a:lnTo>
                    <a:pt x="216822" y="2962222"/>
                  </a:lnTo>
                  <a:lnTo>
                    <a:pt x="216867" y="2955639"/>
                  </a:lnTo>
                  <a:lnTo>
                    <a:pt x="216915" y="2949056"/>
                  </a:lnTo>
                  <a:lnTo>
                    <a:pt x="216963" y="2942474"/>
                  </a:lnTo>
                  <a:lnTo>
                    <a:pt x="217012" y="2935891"/>
                  </a:lnTo>
                  <a:lnTo>
                    <a:pt x="217059" y="2929308"/>
                  </a:lnTo>
                  <a:lnTo>
                    <a:pt x="217104" y="2922726"/>
                  </a:lnTo>
                  <a:lnTo>
                    <a:pt x="217147" y="2916143"/>
                  </a:lnTo>
                  <a:lnTo>
                    <a:pt x="217186" y="2909560"/>
                  </a:lnTo>
                  <a:lnTo>
                    <a:pt x="217222" y="2902977"/>
                  </a:lnTo>
                  <a:lnTo>
                    <a:pt x="217253" y="2896395"/>
                  </a:lnTo>
                  <a:lnTo>
                    <a:pt x="217279" y="2889812"/>
                  </a:lnTo>
                  <a:lnTo>
                    <a:pt x="217299" y="2883229"/>
                  </a:lnTo>
                  <a:lnTo>
                    <a:pt x="217314" y="2876647"/>
                  </a:lnTo>
                  <a:lnTo>
                    <a:pt x="217322" y="2870064"/>
                  </a:lnTo>
                  <a:lnTo>
                    <a:pt x="217322" y="2863481"/>
                  </a:lnTo>
                  <a:lnTo>
                    <a:pt x="217313" y="2856898"/>
                  </a:lnTo>
                  <a:lnTo>
                    <a:pt x="217297" y="2850316"/>
                  </a:lnTo>
                  <a:lnTo>
                    <a:pt x="217272" y="2843733"/>
                  </a:lnTo>
                  <a:lnTo>
                    <a:pt x="217239" y="2837150"/>
                  </a:lnTo>
                  <a:lnTo>
                    <a:pt x="217198" y="2830568"/>
                  </a:lnTo>
                  <a:lnTo>
                    <a:pt x="217150" y="2823985"/>
                  </a:lnTo>
                  <a:lnTo>
                    <a:pt x="217096" y="2817402"/>
                  </a:lnTo>
                  <a:lnTo>
                    <a:pt x="217036" y="2810819"/>
                  </a:lnTo>
                  <a:lnTo>
                    <a:pt x="216971" y="2804237"/>
                  </a:lnTo>
                  <a:lnTo>
                    <a:pt x="216904" y="2797654"/>
                  </a:lnTo>
                  <a:lnTo>
                    <a:pt x="216836" y="2791071"/>
                  </a:lnTo>
                  <a:lnTo>
                    <a:pt x="216768" y="2784489"/>
                  </a:lnTo>
                  <a:lnTo>
                    <a:pt x="216701" y="2777906"/>
                  </a:lnTo>
                  <a:lnTo>
                    <a:pt x="216637" y="2771323"/>
                  </a:lnTo>
                  <a:lnTo>
                    <a:pt x="216575" y="2764740"/>
                  </a:lnTo>
                  <a:lnTo>
                    <a:pt x="216516" y="2758158"/>
                  </a:lnTo>
                  <a:lnTo>
                    <a:pt x="216458" y="2751575"/>
                  </a:lnTo>
                  <a:lnTo>
                    <a:pt x="216403" y="2744992"/>
                  </a:lnTo>
                  <a:lnTo>
                    <a:pt x="216347" y="2738409"/>
                  </a:lnTo>
                  <a:lnTo>
                    <a:pt x="216291" y="2731827"/>
                  </a:lnTo>
                  <a:lnTo>
                    <a:pt x="216232" y="2725244"/>
                  </a:lnTo>
                  <a:lnTo>
                    <a:pt x="216171" y="2718661"/>
                  </a:lnTo>
                  <a:lnTo>
                    <a:pt x="216105" y="2712079"/>
                  </a:lnTo>
                  <a:lnTo>
                    <a:pt x="216037" y="2705496"/>
                  </a:lnTo>
                  <a:lnTo>
                    <a:pt x="215965" y="2698913"/>
                  </a:lnTo>
                  <a:lnTo>
                    <a:pt x="215890" y="2692330"/>
                  </a:lnTo>
                  <a:lnTo>
                    <a:pt x="215815" y="2685748"/>
                  </a:lnTo>
                  <a:lnTo>
                    <a:pt x="215740" y="2679165"/>
                  </a:lnTo>
                  <a:lnTo>
                    <a:pt x="215668" y="2672582"/>
                  </a:lnTo>
                  <a:lnTo>
                    <a:pt x="215601" y="2666000"/>
                  </a:lnTo>
                  <a:lnTo>
                    <a:pt x="215541" y="2659417"/>
                  </a:lnTo>
                  <a:lnTo>
                    <a:pt x="215490" y="2652834"/>
                  </a:lnTo>
                  <a:lnTo>
                    <a:pt x="215449" y="2646251"/>
                  </a:lnTo>
                  <a:lnTo>
                    <a:pt x="215420" y="2639669"/>
                  </a:lnTo>
                  <a:lnTo>
                    <a:pt x="215402" y="2633086"/>
                  </a:lnTo>
                  <a:lnTo>
                    <a:pt x="215397" y="2626503"/>
                  </a:lnTo>
                  <a:lnTo>
                    <a:pt x="215403" y="2619921"/>
                  </a:lnTo>
                  <a:lnTo>
                    <a:pt x="215422" y="2613338"/>
                  </a:lnTo>
                  <a:lnTo>
                    <a:pt x="215451" y="2606755"/>
                  </a:lnTo>
                  <a:lnTo>
                    <a:pt x="215488" y="2600172"/>
                  </a:lnTo>
                  <a:lnTo>
                    <a:pt x="215531" y="2593590"/>
                  </a:lnTo>
                  <a:lnTo>
                    <a:pt x="215579" y="2587007"/>
                  </a:lnTo>
                  <a:lnTo>
                    <a:pt x="215628" y="2580424"/>
                  </a:lnTo>
                  <a:lnTo>
                    <a:pt x="215678" y="2573842"/>
                  </a:lnTo>
                  <a:lnTo>
                    <a:pt x="215725" y="2567259"/>
                  </a:lnTo>
                  <a:lnTo>
                    <a:pt x="215768" y="2560676"/>
                  </a:lnTo>
                  <a:lnTo>
                    <a:pt x="215805" y="2554093"/>
                  </a:lnTo>
                  <a:lnTo>
                    <a:pt x="215835" y="2547511"/>
                  </a:lnTo>
                  <a:lnTo>
                    <a:pt x="215857" y="2540928"/>
                  </a:lnTo>
                  <a:lnTo>
                    <a:pt x="215870" y="2534345"/>
                  </a:lnTo>
                  <a:lnTo>
                    <a:pt x="215875" y="2527763"/>
                  </a:lnTo>
                  <a:lnTo>
                    <a:pt x="215873" y="2521180"/>
                  </a:lnTo>
                  <a:lnTo>
                    <a:pt x="215863" y="2514597"/>
                  </a:lnTo>
                  <a:lnTo>
                    <a:pt x="215846" y="2508014"/>
                  </a:lnTo>
                  <a:lnTo>
                    <a:pt x="215825" y="2501432"/>
                  </a:lnTo>
                  <a:lnTo>
                    <a:pt x="215799" y="2494849"/>
                  </a:lnTo>
                  <a:lnTo>
                    <a:pt x="215770" y="2488266"/>
                  </a:lnTo>
                  <a:lnTo>
                    <a:pt x="215740" y="2481684"/>
                  </a:lnTo>
                  <a:lnTo>
                    <a:pt x="215710" y="2475101"/>
                  </a:lnTo>
                  <a:lnTo>
                    <a:pt x="215682" y="2468518"/>
                  </a:lnTo>
                  <a:lnTo>
                    <a:pt x="215658" y="2461935"/>
                  </a:lnTo>
                  <a:lnTo>
                    <a:pt x="215637" y="2455353"/>
                  </a:lnTo>
                  <a:lnTo>
                    <a:pt x="215622" y="2448770"/>
                  </a:lnTo>
                  <a:lnTo>
                    <a:pt x="215613" y="2442187"/>
                  </a:lnTo>
                  <a:lnTo>
                    <a:pt x="215610" y="2435605"/>
                  </a:lnTo>
                  <a:lnTo>
                    <a:pt x="215614" y="2429022"/>
                  </a:lnTo>
                  <a:lnTo>
                    <a:pt x="215626" y="2422439"/>
                  </a:lnTo>
                  <a:lnTo>
                    <a:pt x="215644" y="2415856"/>
                  </a:lnTo>
                  <a:lnTo>
                    <a:pt x="215666" y="2409274"/>
                  </a:lnTo>
                  <a:lnTo>
                    <a:pt x="215692" y="2402691"/>
                  </a:lnTo>
                  <a:lnTo>
                    <a:pt x="215720" y="2396108"/>
                  </a:lnTo>
                  <a:lnTo>
                    <a:pt x="215749" y="2389526"/>
                  </a:lnTo>
                  <a:lnTo>
                    <a:pt x="215775" y="2382943"/>
                  </a:lnTo>
                  <a:lnTo>
                    <a:pt x="215798" y="2376360"/>
                  </a:lnTo>
                  <a:lnTo>
                    <a:pt x="215816" y="2369777"/>
                  </a:lnTo>
                  <a:lnTo>
                    <a:pt x="215825" y="2363195"/>
                  </a:lnTo>
                  <a:lnTo>
                    <a:pt x="215823" y="2356612"/>
                  </a:lnTo>
                  <a:lnTo>
                    <a:pt x="215811" y="2350029"/>
                  </a:lnTo>
                  <a:lnTo>
                    <a:pt x="215785" y="2343447"/>
                  </a:lnTo>
                  <a:lnTo>
                    <a:pt x="215747" y="2336864"/>
                  </a:lnTo>
                  <a:lnTo>
                    <a:pt x="215694" y="2330281"/>
                  </a:lnTo>
                  <a:lnTo>
                    <a:pt x="215627" y="2323698"/>
                  </a:lnTo>
                  <a:lnTo>
                    <a:pt x="215546" y="2317116"/>
                  </a:lnTo>
                  <a:lnTo>
                    <a:pt x="215452" y="2310533"/>
                  </a:lnTo>
                  <a:lnTo>
                    <a:pt x="215346" y="2303950"/>
                  </a:lnTo>
                  <a:lnTo>
                    <a:pt x="215228" y="2297368"/>
                  </a:lnTo>
                  <a:lnTo>
                    <a:pt x="215101" y="2290785"/>
                  </a:lnTo>
                  <a:lnTo>
                    <a:pt x="214969" y="2284202"/>
                  </a:lnTo>
                  <a:lnTo>
                    <a:pt x="214833" y="2277619"/>
                  </a:lnTo>
                  <a:lnTo>
                    <a:pt x="214697" y="2271037"/>
                  </a:lnTo>
                  <a:lnTo>
                    <a:pt x="214563" y="2264454"/>
                  </a:lnTo>
                  <a:lnTo>
                    <a:pt x="214434" y="2257871"/>
                  </a:lnTo>
                  <a:lnTo>
                    <a:pt x="214314" y="2251288"/>
                  </a:lnTo>
                  <a:lnTo>
                    <a:pt x="214205" y="2244706"/>
                  </a:lnTo>
                  <a:lnTo>
                    <a:pt x="214112" y="2238123"/>
                  </a:lnTo>
                  <a:lnTo>
                    <a:pt x="214036" y="2231540"/>
                  </a:lnTo>
                  <a:lnTo>
                    <a:pt x="213979" y="2224958"/>
                  </a:lnTo>
                  <a:lnTo>
                    <a:pt x="213940" y="2218375"/>
                  </a:lnTo>
                  <a:lnTo>
                    <a:pt x="213921" y="2211792"/>
                  </a:lnTo>
                  <a:lnTo>
                    <a:pt x="213921" y="2205209"/>
                  </a:lnTo>
                  <a:lnTo>
                    <a:pt x="213937" y="2198627"/>
                  </a:lnTo>
                  <a:lnTo>
                    <a:pt x="213968" y="2192044"/>
                  </a:lnTo>
                  <a:lnTo>
                    <a:pt x="214011" y="2185461"/>
                  </a:lnTo>
                  <a:lnTo>
                    <a:pt x="214060" y="2178879"/>
                  </a:lnTo>
                  <a:lnTo>
                    <a:pt x="214111" y="2172296"/>
                  </a:lnTo>
                  <a:lnTo>
                    <a:pt x="214159" y="2165713"/>
                  </a:lnTo>
                  <a:lnTo>
                    <a:pt x="214196" y="2159130"/>
                  </a:lnTo>
                  <a:lnTo>
                    <a:pt x="214219" y="2152548"/>
                  </a:lnTo>
                  <a:lnTo>
                    <a:pt x="214223" y="2145965"/>
                  </a:lnTo>
                  <a:lnTo>
                    <a:pt x="214202" y="2139382"/>
                  </a:lnTo>
                  <a:lnTo>
                    <a:pt x="214154" y="2132800"/>
                  </a:lnTo>
                  <a:lnTo>
                    <a:pt x="214075" y="2126217"/>
                  </a:lnTo>
                  <a:lnTo>
                    <a:pt x="213964" y="2119634"/>
                  </a:lnTo>
                  <a:lnTo>
                    <a:pt x="213817" y="2113051"/>
                  </a:lnTo>
                  <a:lnTo>
                    <a:pt x="213637" y="2106469"/>
                  </a:lnTo>
                  <a:lnTo>
                    <a:pt x="213428" y="2099886"/>
                  </a:lnTo>
                  <a:lnTo>
                    <a:pt x="213193" y="2093303"/>
                  </a:lnTo>
                  <a:lnTo>
                    <a:pt x="212936" y="2086721"/>
                  </a:lnTo>
                  <a:lnTo>
                    <a:pt x="212661" y="2080138"/>
                  </a:lnTo>
                  <a:lnTo>
                    <a:pt x="212374" y="2073555"/>
                  </a:lnTo>
                  <a:lnTo>
                    <a:pt x="212080" y="2066972"/>
                  </a:lnTo>
                  <a:lnTo>
                    <a:pt x="211784" y="2060390"/>
                  </a:lnTo>
                  <a:lnTo>
                    <a:pt x="211490" y="2053807"/>
                  </a:lnTo>
                  <a:lnTo>
                    <a:pt x="211204" y="2047224"/>
                  </a:lnTo>
                  <a:lnTo>
                    <a:pt x="210927" y="2040642"/>
                  </a:lnTo>
                  <a:lnTo>
                    <a:pt x="210663" y="2034059"/>
                  </a:lnTo>
                  <a:lnTo>
                    <a:pt x="210411" y="2027476"/>
                  </a:lnTo>
                  <a:lnTo>
                    <a:pt x="210174" y="2020893"/>
                  </a:lnTo>
                  <a:lnTo>
                    <a:pt x="209950" y="2014311"/>
                  </a:lnTo>
                  <a:lnTo>
                    <a:pt x="209739" y="2007728"/>
                  </a:lnTo>
                  <a:lnTo>
                    <a:pt x="209542" y="2001145"/>
                  </a:lnTo>
                  <a:lnTo>
                    <a:pt x="209356" y="1994563"/>
                  </a:lnTo>
                  <a:lnTo>
                    <a:pt x="209184" y="1987980"/>
                  </a:lnTo>
                  <a:lnTo>
                    <a:pt x="209022" y="1981397"/>
                  </a:lnTo>
                  <a:lnTo>
                    <a:pt x="208869" y="1974814"/>
                  </a:lnTo>
                  <a:lnTo>
                    <a:pt x="208726" y="1968232"/>
                  </a:lnTo>
                  <a:lnTo>
                    <a:pt x="208590" y="1961649"/>
                  </a:lnTo>
                  <a:lnTo>
                    <a:pt x="208459" y="1955066"/>
                  </a:lnTo>
                  <a:lnTo>
                    <a:pt x="208331" y="1948484"/>
                  </a:lnTo>
                  <a:lnTo>
                    <a:pt x="208203" y="1941901"/>
                  </a:lnTo>
                  <a:lnTo>
                    <a:pt x="208070" y="1935318"/>
                  </a:lnTo>
                  <a:lnTo>
                    <a:pt x="207926" y="1928735"/>
                  </a:lnTo>
                  <a:lnTo>
                    <a:pt x="207765" y="1922153"/>
                  </a:lnTo>
                  <a:lnTo>
                    <a:pt x="207579" y="1915570"/>
                  </a:lnTo>
                  <a:lnTo>
                    <a:pt x="207363" y="1908987"/>
                  </a:lnTo>
                  <a:lnTo>
                    <a:pt x="207111" y="1902405"/>
                  </a:lnTo>
                  <a:lnTo>
                    <a:pt x="206817" y="1895822"/>
                  </a:lnTo>
                  <a:lnTo>
                    <a:pt x="206476" y="1889239"/>
                  </a:lnTo>
                  <a:lnTo>
                    <a:pt x="206086" y="1882656"/>
                  </a:lnTo>
                  <a:lnTo>
                    <a:pt x="205645" y="1876074"/>
                  </a:lnTo>
                  <a:lnTo>
                    <a:pt x="205154" y="1869491"/>
                  </a:lnTo>
                  <a:lnTo>
                    <a:pt x="204610" y="1862908"/>
                  </a:lnTo>
                  <a:lnTo>
                    <a:pt x="204025" y="1856326"/>
                  </a:lnTo>
                  <a:lnTo>
                    <a:pt x="203405" y="1849743"/>
                  </a:lnTo>
                  <a:lnTo>
                    <a:pt x="202758" y="1843160"/>
                  </a:lnTo>
                  <a:lnTo>
                    <a:pt x="202094" y="1836577"/>
                  </a:lnTo>
                  <a:lnTo>
                    <a:pt x="201421" y="1829995"/>
                  </a:lnTo>
                  <a:lnTo>
                    <a:pt x="200747" y="1823412"/>
                  </a:lnTo>
                  <a:lnTo>
                    <a:pt x="200081" y="1816829"/>
                  </a:lnTo>
                  <a:lnTo>
                    <a:pt x="199428" y="1810246"/>
                  </a:lnTo>
                  <a:lnTo>
                    <a:pt x="198794" y="1803664"/>
                  </a:lnTo>
                  <a:lnTo>
                    <a:pt x="198180" y="1797081"/>
                  </a:lnTo>
                  <a:lnTo>
                    <a:pt x="197584" y="1790498"/>
                  </a:lnTo>
                  <a:lnTo>
                    <a:pt x="197001" y="1783916"/>
                  </a:lnTo>
                  <a:lnTo>
                    <a:pt x="196426" y="1777333"/>
                  </a:lnTo>
                  <a:lnTo>
                    <a:pt x="195849" y="1770750"/>
                  </a:lnTo>
                  <a:lnTo>
                    <a:pt x="195262" y="1764167"/>
                  </a:lnTo>
                  <a:lnTo>
                    <a:pt x="194655" y="1757585"/>
                  </a:lnTo>
                  <a:lnTo>
                    <a:pt x="194020" y="1751002"/>
                  </a:lnTo>
                  <a:lnTo>
                    <a:pt x="193348" y="1744419"/>
                  </a:lnTo>
                  <a:lnTo>
                    <a:pt x="192625" y="1737837"/>
                  </a:lnTo>
                  <a:lnTo>
                    <a:pt x="191853" y="1731254"/>
                  </a:lnTo>
                  <a:lnTo>
                    <a:pt x="191031" y="1724671"/>
                  </a:lnTo>
                  <a:lnTo>
                    <a:pt x="190159" y="1718088"/>
                  </a:lnTo>
                  <a:lnTo>
                    <a:pt x="189240" y="1711506"/>
                  </a:lnTo>
                  <a:lnTo>
                    <a:pt x="188278" y="1704923"/>
                  </a:lnTo>
                  <a:lnTo>
                    <a:pt x="187279" y="1698340"/>
                  </a:lnTo>
                  <a:lnTo>
                    <a:pt x="186248" y="1691758"/>
                  </a:lnTo>
                  <a:lnTo>
                    <a:pt x="185193" y="1685175"/>
                  </a:lnTo>
                  <a:lnTo>
                    <a:pt x="184119" y="1678592"/>
                  </a:lnTo>
                  <a:lnTo>
                    <a:pt x="183032" y="1672009"/>
                  </a:lnTo>
                  <a:lnTo>
                    <a:pt x="181938" y="1665427"/>
                  </a:lnTo>
                  <a:lnTo>
                    <a:pt x="180841" y="1658844"/>
                  </a:lnTo>
                  <a:lnTo>
                    <a:pt x="179744" y="1652261"/>
                  </a:lnTo>
                  <a:lnTo>
                    <a:pt x="178649" y="1645679"/>
                  </a:lnTo>
                  <a:lnTo>
                    <a:pt x="177556" y="1639096"/>
                  </a:lnTo>
                  <a:lnTo>
                    <a:pt x="176466" y="1632513"/>
                  </a:lnTo>
                  <a:lnTo>
                    <a:pt x="175378" y="1625930"/>
                  </a:lnTo>
                  <a:lnTo>
                    <a:pt x="174290" y="1619348"/>
                  </a:lnTo>
                  <a:lnTo>
                    <a:pt x="173196" y="1612765"/>
                  </a:lnTo>
                  <a:lnTo>
                    <a:pt x="172092" y="1606182"/>
                  </a:lnTo>
                  <a:lnTo>
                    <a:pt x="170971" y="1599600"/>
                  </a:lnTo>
                  <a:lnTo>
                    <a:pt x="169827" y="1593017"/>
                  </a:lnTo>
                  <a:lnTo>
                    <a:pt x="168652" y="1586434"/>
                  </a:lnTo>
                  <a:lnTo>
                    <a:pt x="167436" y="1579851"/>
                  </a:lnTo>
                  <a:lnTo>
                    <a:pt x="166173" y="1573269"/>
                  </a:lnTo>
                  <a:lnTo>
                    <a:pt x="164852" y="1566686"/>
                  </a:lnTo>
                  <a:lnTo>
                    <a:pt x="163467" y="1560103"/>
                  </a:lnTo>
                  <a:lnTo>
                    <a:pt x="162005" y="1553521"/>
                  </a:lnTo>
                  <a:lnTo>
                    <a:pt x="160458" y="1546938"/>
                  </a:lnTo>
                  <a:lnTo>
                    <a:pt x="158825" y="1540355"/>
                  </a:lnTo>
                  <a:lnTo>
                    <a:pt x="157100" y="1533772"/>
                  </a:lnTo>
                  <a:lnTo>
                    <a:pt x="155279" y="1527190"/>
                  </a:lnTo>
                  <a:lnTo>
                    <a:pt x="153355" y="1520607"/>
                  </a:lnTo>
                  <a:lnTo>
                    <a:pt x="151323" y="1514024"/>
                  </a:lnTo>
                  <a:lnTo>
                    <a:pt x="149179" y="1507442"/>
                  </a:lnTo>
                  <a:lnTo>
                    <a:pt x="146918" y="1500859"/>
                  </a:lnTo>
                  <a:lnTo>
                    <a:pt x="144537" y="1494276"/>
                  </a:lnTo>
                  <a:lnTo>
                    <a:pt x="142021" y="1487693"/>
                  </a:lnTo>
                  <a:lnTo>
                    <a:pt x="139389" y="1481111"/>
                  </a:lnTo>
                  <a:lnTo>
                    <a:pt x="136650" y="1474528"/>
                  </a:lnTo>
                  <a:lnTo>
                    <a:pt x="133816" y="1467945"/>
                  </a:lnTo>
                  <a:lnTo>
                    <a:pt x="130903" y="1461363"/>
                  </a:lnTo>
                  <a:lnTo>
                    <a:pt x="127932" y="1454780"/>
                  </a:lnTo>
                  <a:lnTo>
                    <a:pt x="124926" y="1448197"/>
                  </a:lnTo>
                  <a:lnTo>
                    <a:pt x="121911" y="1441614"/>
                  </a:lnTo>
                  <a:lnTo>
                    <a:pt x="118911" y="1435032"/>
                  </a:lnTo>
                  <a:lnTo>
                    <a:pt x="115955" y="1428449"/>
                  </a:lnTo>
                  <a:lnTo>
                    <a:pt x="113069" y="1421866"/>
                  </a:lnTo>
                  <a:lnTo>
                    <a:pt x="110263" y="1415284"/>
                  </a:lnTo>
                  <a:lnTo>
                    <a:pt x="107547" y="1408701"/>
                  </a:lnTo>
                  <a:lnTo>
                    <a:pt x="104923" y="1402118"/>
                  </a:lnTo>
                  <a:lnTo>
                    <a:pt x="102390" y="1395535"/>
                  </a:lnTo>
                  <a:lnTo>
                    <a:pt x="99938" y="1388953"/>
                  </a:lnTo>
                  <a:lnTo>
                    <a:pt x="97557" y="1382370"/>
                  </a:lnTo>
                  <a:lnTo>
                    <a:pt x="95231" y="1375787"/>
                  </a:lnTo>
                  <a:lnTo>
                    <a:pt x="92946" y="1369204"/>
                  </a:lnTo>
                  <a:lnTo>
                    <a:pt x="90684" y="1362622"/>
                  </a:lnTo>
                  <a:lnTo>
                    <a:pt x="88429" y="1356039"/>
                  </a:lnTo>
                  <a:lnTo>
                    <a:pt x="86169" y="1349456"/>
                  </a:lnTo>
                  <a:lnTo>
                    <a:pt x="83897" y="1342874"/>
                  </a:lnTo>
                  <a:lnTo>
                    <a:pt x="81610" y="1336291"/>
                  </a:lnTo>
                  <a:lnTo>
                    <a:pt x="79308" y="1329708"/>
                  </a:lnTo>
                  <a:lnTo>
                    <a:pt x="76991" y="1323125"/>
                  </a:lnTo>
                  <a:lnTo>
                    <a:pt x="74664" y="1316543"/>
                  </a:lnTo>
                  <a:lnTo>
                    <a:pt x="72332" y="1309960"/>
                  </a:lnTo>
                  <a:lnTo>
                    <a:pt x="70001" y="1303377"/>
                  </a:lnTo>
                  <a:lnTo>
                    <a:pt x="67677" y="1296795"/>
                  </a:lnTo>
                  <a:lnTo>
                    <a:pt x="65362" y="1290212"/>
                  </a:lnTo>
                  <a:lnTo>
                    <a:pt x="63059" y="1283629"/>
                  </a:lnTo>
                  <a:lnTo>
                    <a:pt x="60766" y="1277046"/>
                  </a:lnTo>
                  <a:lnTo>
                    <a:pt x="58483" y="1270464"/>
                  </a:lnTo>
                  <a:lnTo>
                    <a:pt x="56207" y="1263881"/>
                  </a:lnTo>
                  <a:lnTo>
                    <a:pt x="53932" y="1257298"/>
                  </a:lnTo>
                  <a:lnTo>
                    <a:pt x="51655" y="1250716"/>
                  </a:lnTo>
                  <a:lnTo>
                    <a:pt x="49369" y="1244133"/>
                  </a:lnTo>
                  <a:lnTo>
                    <a:pt x="47065" y="1237550"/>
                  </a:lnTo>
                  <a:lnTo>
                    <a:pt x="44739" y="1230967"/>
                  </a:lnTo>
                  <a:lnTo>
                    <a:pt x="42384" y="1224385"/>
                  </a:lnTo>
                  <a:lnTo>
                    <a:pt x="39997" y="1217802"/>
                  </a:lnTo>
                  <a:lnTo>
                    <a:pt x="37573" y="1211219"/>
                  </a:lnTo>
                  <a:lnTo>
                    <a:pt x="35112" y="1204637"/>
                  </a:lnTo>
                  <a:lnTo>
                    <a:pt x="32613" y="1198054"/>
                  </a:lnTo>
                  <a:lnTo>
                    <a:pt x="30082" y="1191471"/>
                  </a:lnTo>
                  <a:lnTo>
                    <a:pt x="27524" y="1184888"/>
                  </a:lnTo>
                  <a:lnTo>
                    <a:pt x="24950" y="1178306"/>
                  </a:lnTo>
                  <a:lnTo>
                    <a:pt x="22380" y="1171723"/>
                  </a:lnTo>
                  <a:lnTo>
                    <a:pt x="19834" y="1165140"/>
                  </a:lnTo>
                  <a:lnTo>
                    <a:pt x="17337" y="1158558"/>
                  </a:lnTo>
                  <a:lnTo>
                    <a:pt x="14913" y="1151975"/>
                  </a:lnTo>
                  <a:lnTo>
                    <a:pt x="12590" y="1145392"/>
                  </a:lnTo>
                  <a:lnTo>
                    <a:pt x="10396" y="1138809"/>
                  </a:lnTo>
                  <a:lnTo>
                    <a:pt x="8359" y="1132227"/>
                  </a:lnTo>
                  <a:lnTo>
                    <a:pt x="6504" y="1125644"/>
                  </a:lnTo>
                  <a:lnTo>
                    <a:pt x="4860" y="1119061"/>
                  </a:lnTo>
                  <a:lnTo>
                    <a:pt x="3466" y="1112479"/>
                  </a:lnTo>
                  <a:lnTo>
                    <a:pt x="2311" y="1105896"/>
                  </a:lnTo>
                  <a:lnTo>
                    <a:pt x="1398" y="1099313"/>
                  </a:lnTo>
                  <a:lnTo>
                    <a:pt x="722" y="1092730"/>
                  </a:lnTo>
                  <a:lnTo>
                    <a:pt x="276" y="1086148"/>
                  </a:lnTo>
                  <a:lnTo>
                    <a:pt x="42" y="1079565"/>
                  </a:lnTo>
                  <a:lnTo>
                    <a:pt x="0" y="1072982"/>
                  </a:lnTo>
                  <a:lnTo>
                    <a:pt x="123" y="1066400"/>
                  </a:lnTo>
                  <a:lnTo>
                    <a:pt x="385" y="1059817"/>
                  </a:lnTo>
                  <a:lnTo>
                    <a:pt x="763" y="1053234"/>
                  </a:lnTo>
                  <a:lnTo>
                    <a:pt x="1218" y="1046651"/>
                  </a:lnTo>
                  <a:lnTo>
                    <a:pt x="1723" y="1040069"/>
                  </a:lnTo>
                  <a:lnTo>
                    <a:pt x="2260" y="1033486"/>
                  </a:lnTo>
                  <a:lnTo>
                    <a:pt x="2819" y="1026903"/>
                  </a:lnTo>
                  <a:lnTo>
                    <a:pt x="3394" y="1020321"/>
                  </a:lnTo>
                  <a:lnTo>
                    <a:pt x="3991" y="1013738"/>
                  </a:lnTo>
                  <a:lnTo>
                    <a:pt x="4621" y="1007155"/>
                  </a:lnTo>
                  <a:lnTo>
                    <a:pt x="5301" y="1000572"/>
                  </a:lnTo>
                  <a:lnTo>
                    <a:pt x="6060" y="993990"/>
                  </a:lnTo>
                  <a:lnTo>
                    <a:pt x="6939" y="987407"/>
                  </a:lnTo>
                  <a:lnTo>
                    <a:pt x="7960" y="980824"/>
                  </a:lnTo>
                  <a:lnTo>
                    <a:pt x="9152" y="974242"/>
                  </a:lnTo>
                  <a:lnTo>
                    <a:pt x="10541" y="967659"/>
                  </a:lnTo>
                  <a:lnTo>
                    <a:pt x="12145" y="961076"/>
                  </a:lnTo>
                  <a:lnTo>
                    <a:pt x="13978" y="954493"/>
                  </a:lnTo>
                  <a:lnTo>
                    <a:pt x="16046" y="947911"/>
                  </a:lnTo>
                  <a:lnTo>
                    <a:pt x="18345" y="941328"/>
                  </a:lnTo>
                  <a:lnTo>
                    <a:pt x="20863" y="934745"/>
                  </a:lnTo>
                  <a:lnTo>
                    <a:pt x="23597" y="928163"/>
                  </a:lnTo>
                  <a:lnTo>
                    <a:pt x="26500" y="921580"/>
                  </a:lnTo>
                  <a:lnTo>
                    <a:pt x="29530" y="914997"/>
                  </a:lnTo>
                  <a:lnTo>
                    <a:pt x="32648" y="908414"/>
                  </a:lnTo>
                  <a:lnTo>
                    <a:pt x="35816" y="901832"/>
                  </a:lnTo>
                  <a:lnTo>
                    <a:pt x="38994" y="895249"/>
                  </a:lnTo>
                  <a:lnTo>
                    <a:pt x="42146" y="888666"/>
                  </a:lnTo>
                  <a:lnTo>
                    <a:pt x="45240" y="882083"/>
                  </a:lnTo>
                  <a:lnTo>
                    <a:pt x="48251" y="875501"/>
                  </a:lnTo>
                  <a:lnTo>
                    <a:pt x="51153" y="868918"/>
                  </a:lnTo>
                  <a:lnTo>
                    <a:pt x="53929" y="862335"/>
                  </a:lnTo>
                  <a:lnTo>
                    <a:pt x="56590" y="855753"/>
                  </a:lnTo>
                  <a:lnTo>
                    <a:pt x="59143" y="849170"/>
                  </a:lnTo>
                  <a:lnTo>
                    <a:pt x="61604" y="842587"/>
                  </a:lnTo>
                  <a:lnTo>
                    <a:pt x="63995" y="836004"/>
                  </a:lnTo>
                  <a:lnTo>
                    <a:pt x="66338" y="829422"/>
                  </a:lnTo>
                  <a:lnTo>
                    <a:pt x="68662" y="822839"/>
                  </a:lnTo>
                  <a:lnTo>
                    <a:pt x="70993" y="816256"/>
                  </a:lnTo>
                  <a:lnTo>
                    <a:pt x="73356" y="809674"/>
                  </a:lnTo>
                  <a:lnTo>
                    <a:pt x="75778" y="803091"/>
                  </a:lnTo>
                  <a:lnTo>
                    <a:pt x="78273" y="796508"/>
                  </a:lnTo>
                  <a:lnTo>
                    <a:pt x="80845" y="789925"/>
                  </a:lnTo>
                  <a:lnTo>
                    <a:pt x="83491" y="783343"/>
                  </a:lnTo>
                  <a:lnTo>
                    <a:pt x="86204" y="776760"/>
                  </a:lnTo>
                  <a:lnTo>
                    <a:pt x="88972" y="770177"/>
                  </a:lnTo>
                  <a:lnTo>
                    <a:pt x="91776" y="763595"/>
                  </a:lnTo>
                  <a:lnTo>
                    <a:pt x="94599" y="757012"/>
                  </a:lnTo>
                  <a:lnTo>
                    <a:pt x="97421" y="750429"/>
                  </a:lnTo>
                  <a:lnTo>
                    <a:pt x="100224" y="743846"/>
                  </a:lnTo>
                  <a:lnTo>
                    <a:pt x="102991" y="737264"/>
                  </a:lnTo>
                  <a:lnTo>
                    <a:pt x="105718" y="730681"/>
                  </a:lnTo>
                  <a:lnTo>
                    <a:pt x="108406" y="724098"/>
                  </a:lnTo>
                  <a:lnTo>
                    <a:pt x="111060" y="717516"/>
                  </a:lnTo>
                  <a:lnTo>
                    <a:pt x="113690" y="710933"/>
                  </a:lnTo>
                  <a:lnTo>
                    <a:pt x="116307" y="704350"/>
                  </a:lnTo>
                  <a:lnTo>
                    <a:pt x="118926" y="697767"/>
                  </a:lnTo>
                  <a:lnTo>
                    <a:pt x="121560" y="691185"/>
                  </a:lnTo>
                  <a:lnTo>
                    <a:pt x="124219" y="684602"/>
                  </a:lnTo>
                  <a:lnTo>
                    <a:pt x="126914" y="678019"/>
                  </a:lnTo>
                  <a:lnTo>
                    <a:pt x="129643" y="671437"/>
                  </a:lnTo>
                  <a:lnTo>
                    <a:pt x="132397" y="664854"/>
                  </a:lnTo>
                  <a:lnTo>
                    <a:pt x="135164" y="658271"/>
                  </a:lnTo>
                  <a:lnTo>
                    <a:pt x="137929" y="651688"/>
                  </a:lnTo>
                  <a:lnTo>
                    <a:pt x="140671" y="645106"/>
                  </a:lnTo>
                  <a:lnTo>
                    <a:pt x="143370" y="638523"/>
                  </a:lnTo>
                  <a:lnTo>
                    <a:pt x="146005" y="631940"/>
                  </a:lnTo>
                  <a:lnTo>
                    <a:pt x="148557" y="625358"/>
                  </a:lnTo>
                  <a:lnTo>
                    <a:pt x="151008" y="618775"/>
                  </a:lnTo>
                  <a:lnTo>
                    <a:pt x="153339" y="612192"/>
                  </a:lnTo>
                  <a:lnTo>
                    <a:pt x="155557" y="605609"/>
                  </a:lnTo>
                  <a:lnTo>
                    <a:pt x="157663" y="599027"/>
                  </a:lnTo>
                  <a:lnTo>
                    <a:pt x="159664" y="592444"/>
                  </a:lnTo>
                  <a:lnTo>
                    <a:pt x="161569" y="585861"/>
                  </a:lnTo>
                  <a:lnTo>
                    <a:pt x="163388" y="579279"/>
                  </a:lnTo>
                  <a:lnTo>
                    <a:pt x="165136" y="572696"/>
                  </a:lnTo>
                  <a:lnTo>
                    <a:pt x="166823" y="566113"/>
                  </a:lnTo>
                  <a:lnTo>
                    <a:pt x="168460" y="559530"/>
                  </a:lnTo>
                  <a:lnTo>
                    <a:pt x="170052" y="552948"/>
                  </a:lnTo>
                  <a:lnTo>
                    <a:pt x="171611" y="546365"/>
                  </a:lnTo>
                  <a:lnTo>
                    <a:pt x="173138" y="539782"/>
                  </a:lnTo>
                  <a:lnTo>
                    <a:pt x="174636" y="533200"/>
                  </a:lnTo>
                  <a:lnTo>
                    <a:pt x="176102" y="526617"/>
                  </a:lnTo>
                  <a:lnTo>
                    <a:pt x="177536" y="520034"/>
                  </a:lnTo>
                  <a:lnTo>
                    <a:pt x="178934" y="513451"/>
                  </a:lnTo>
                  <a:lnTo>
                    <a:pt x="180294" y="506869"/>
                  </a:lnTo>
                  <a:lnTo>
                    <a:pt x="181615" y="500286"/>
                  </a:lnTo>
                  <a:lnTo>
                    <a:pt x="182892" y="493703"/>
                  </a:lnTo>
                  <a:lnTo>
                    <a:pt x="184124" y="487121"/>
                  </a:lnTo>
                  <a:lnTo>
                    <a:pt x="185314" y="480538"/>
                  </a:lnTo>
                  <a:lnTo>
                    <a:pt x="186463" y="473955"/>
                  </a:lnTo>
                  <a:lnTo>
                    <a:pt x="187572" y="467372"/>
                  </a:lnTo>
                  <a:lnTo>
                    <a:pt x="188642" y="460790"/>
                  </a:lnTo>
                  <a:lnTo>
                    <a:pt x="189673" y="454207"/>
                  </a:lnTo>
                  <a:lnTo>
                    <a:pt x="190667" y="447624"/>
                  </a:lnTo>
                  <a:lnTo>
                    <a:pt x="191625" y="441041"/>
                  </a:lnTo>
                  <a:lnTo>
                    <a:pt x="192548" y="434459"/>
                  </a:lnTo>
                  <a:lnTo>
                    <a:pt x="193434" y="427876"/>
                  </a:lnTo>
                  <a:lnTo>
                    <a:pt x="194288" y="421293"/>
                  </a:lnTo>
                  <a:lnTo>
                    <a:pt x="195114" y="414711"/>
                  </a:lnTo>
                  <a:lnTo>
                    <a:pt x="195914" y="408128"/>
                  </a:lnTo>
                  <a:lnTo>
                    <a:pt x="196694" y="401545"/>
                  </a:lnTo>
                  <a:lnTo>
                    <a:pt x="197456" y="394962"/>
                  </a:lnTo>
                  <a:lnTo>
                    <a:pt x="198208" y="388380"/>
                  </a:lnTo>
                  <a:lnTo>
                    <a:pt x="198952" y="381797"/>
                  </a:lnTo>
                  <a:lnTo>
                    <a:pt x="199694" y="375214"/>
                  </a:lnTo>
                  <a:lnTo>
                    <a:pt x="200439" y="368632"/>
                  </a:lnTo>
                  <a:lnTo>
                    <a:pt x="201189" y="362049"/>
                  </a:lnTo>
                  <a:lnTo>
                    <a:pt x="201946" y="355466"/>
                  </a:lnTo>
                  <a:lnTo>
                    <a:pt x="202710" y="348883"/>
                  </a:lnTo>
                  <a:lnTo>
                    <a:pt x="203478" y="342301"/>
                  </a:lnTo>
                  <a:lnTo>
                    <a:pt x="204247" y="335718"/>
                  </a:lnTo>
                  <a:lnTo>
                    <a:pt x="205012" y="329135"/>
                  </a:lnTo>
                  <a:lnTo>
                    <a:pt x="205766" y="322553"/>
                  </a:lnTo>
                  <a:lnTo>
                    <a:pt x="206504" y="315970"/>
                  </a:lnTo>
                  <a:lnTo>
                    <a:pt x="207218" y="309387"/>
                  </a:lnTo>
                  <a:lnTo>
                    <a:pt x="207897" y="302804"/>
                  </a:lnTo>
                  <a:lnTo>
                    <a:pt x="208536" y="296222"/>
                  </a:lnTo>
                  <a:lnTo>
                    <a:pt x="209132" y="289639"/>
                  </a:lnTo>
                  <a:lnTo>
                    <a:pt x="209681" y="283056"/>
                  </a:lnTo>
                  <a:lnTo>
                    <a:pt x="210180" y="276474"/>
                  </a:lnTo>
                  <a:lnTo>
                    <a:pt x="210630" y="269891"/>
                  </a:lnTo>
                  <a:lnTo>
                    <a:pt x="211029" y="263308"/>
                  </a:lnTo>
                  <a:lnTo>
                    <a:pt x="211381" y="256725"/>
                  </a:lnTo>
                  <a:lnTo>
                    <a:pt x="211688" y="250143"/>
                  </a:lnTo>
                  <a:lnTo>
                    <a:pt x="211952" y="243560"/>
                  </a:lnTo>
                  <a:lnTo>
                    <a:pt x="212178" y="236977"/>
                  </a:lnTo>
                  <a:lnTo>
                    <a:pt x="212375" y="230395"/>
                  </a:lnTo>
                  <a:lnTo>
                    <a:pt x="212548" y="223812"/>
                  </a:lnTo>
                  <a:lnTo>
                    <a:pt x="212703" y="217229"/>
                  </a:lnTo>
                  <a:lnTo>
                    <a:pt x="212845" y="210646"/>
                  </a:lnTo>
                  <a:lnTo>
                    <a:pt x="212978" y="204064"/>
                  </a:lnTo>
                  <a:lnTo>
                    <a:pt x="213108" y="197481"/>
                  </a:lnTo>
                  <a:lnTo>
                    <a:pt x="213238" y="190898"/>
                  </a:lnTo>
                  <a:lnTo>
                    <a:pt x="213370" y="184316"/>
                  </a:lnTo>
                  <a:lnTo>
                    <a:pt x="213509" y="177733"/>
                  </a:lnTo>
                  <a:lnTo>
                    <a:pt x="213655" y="171150"/>
                  </a:lnTo>
                  <a:lnTo>
                    <a:pt x="213808" y="164567"/>
                  </a:lnTo>
                  <a:lnTo>
                    <a:pt x="213968" y="157985"/>
                  </a:lnTo>
                  <a:lnTo>
                    <a:pt x="214133" y="151402"/>
                  </a:lnTo>
                  <a:lnTo>
                    <a:pt x="214304" y="144819"/>
                  </a:lnTo>
                  <a:lnTo>
                    <a:pt x="214477" y="138237"/>
                  </a:lnTo>
                  <a:lnTo>
                    <a:pt x="214650" y="131654"/>
                  </a:lnTo>
                  <a:lnTo>
                    <a:pt x="214822" y="125071"/>
                  </a:lnTo>
                  <a:lnTo>
                    <a:pt x="214989" y="118488"/>
                  </a:lnTo>
                  <a:lnTo>
                    <a:pt x="215150" y="111906"/>
                  </a:lnTo>
                  <a:lnTo>
                    <a:pt x="215302" y="105323"/>
                  </a:lnTo>
                  <a:lnTo>
                    <a:pt x="215445" y="98740"/>
                  </a:lnTo>
                  <a:lnTo>
                    <a:pt x="215578" y="92158"/>
                  </a:lnTo>
                  <a:lnTo>
                    <a:pt x="215701" y="85575"/>
                  </a:lnTo>
                  <a:lnTo>
                    <a:pt x="215815" y="78992"/>
                  </a:lnTo>
                  <a:lnTo>
                    <a:pt x="215920" y="72409"/>
                  </a:lnTo>
                  <a:lnTo>
                    <a:pt x="216017" y="65827"/>
                  </a:lnTo>
                  <a:lnTo>
                    <a:pt x="216108" y="59244"/>
                  </a:lnTo>
                  <a:lnTo>
                    <a:pt x="216193" y="52661"/>
                  </a:lnTo>
                  <a:lnTo>
                    <a:pt x="216275" y="46079"/>
                  </a:lnTo>
                  <a:lnTo>
                    <a:pt x="216354" y="39496"/>
                  </a:lnTo>
                  <a:lnTo>
                    <a:pt x="216432" y="32913"/>
                  </a:lnTo>
                  <a:lnTo>
                    <a:pt x="216510" y="26330"/>
                  </a:lnTo>
                  <a:lnTo>
                    <a:pt x="216586" y="19748"/>
                  </a:lnTo>
                  <a:lnTo>
                    <a:pt x="216662" y="13165"/>
                  </a:lnTo>
                  <a:lnTo>
                    <a:pt x="216737" y="6582"/>
                  </a:lnTo>
                  <a:lnTo>
                    <a:pt x="216811" y="0"/>
                  </a:lnTo>
                  <a:lnTo>
                    <a:pt x="218165" y="0"/>
                  </a:lnTo>
                  <a:lnTo>
                    <a:pt x="218238" y="6582"/>
                  </a:lnTo>
                  <a:lnTo>
                    <a:pt x="218313" y="13165"/>
                  </a:lnTo>
                  <a:lnTo>
                    <a:pt x="218389" y="19748"/>
                  </a:lnTo>
                  <a:lnTo>
                    <a:pt x="218466" y="26330"/>
                  </a:lnTo>
                  <a:lnTo>
                    <a:pt x="218543" y="32913"/>
                  </a:lnTo>
                  <a:lnTo>
                    <a:pt x="218621" y="39496"/>
                  </a:lnTo>
                  <a:lnTo>
                    <a:pt x="218701" y="46079"/>
                  </a:lnTo>
                  <a:lnTo>
                    <a:pt x="218783" y="52661"/>
                  </a:lnTo>
                  <a:lnTo>
                    <a:pt x="218868" y="59244"/>
                  </a:lnTo>
                  <a:lnTo>
                    <a:pt x="218959" y="65827"/>
                  </a:lnTo>
                  <a:lnTo>
                    <a:pt x="219056" y="72409"/>
                  </a:lnTo>
                  <a:lnTo>
                    <a:pt x="219160" y="78992"/>
                  </a:lnTo>
                  <a:lnTo>
                    <a:pt x="219274" y="85575"/>
                  </a:lnTo>
                  <a:lnTo>
                    <a:pt x="219397" y="92158"/>
                  </a:lnTo>
                  <a:lnTo>
                    <a:pt x="219530" y="98740"/>
                  </a:lnTo>
                  <a:lnTo>
                    <a:pt x="219673" y="105323"/>
                  </a:lnTo>
                  <a:lnTo>
                    <a:pt x="219826" y="111906"/>
                  </a:lnTo>
                  <a:lnTo>
                    <a:pt x="219986" y="118488"/>
                  </a:lnTo>
                  <a:lnTo>
                    <a:pt x="220153" y="125071"/>
                  </a:lnTo>
                  <a:lnTo>
                    <a:pt x="220325" y="131654"/>
                  </a:lnTo>
                  <a:lnTo>
                    <a:pt x="220499" y="138237"/>
                  </a:lnTo>
                  <a:lnTo>
                    <a:pt x="220672" y="144819"/>
                  </a:lnTo>
                  <a:lnTo>
                    <a:pt x="220842" y="151402"/>
                  </a:lnTo>
                  <a:lnTo>
                    <a:pt x="221008" y="157985"/>
                  </a:lnTo>
                  <a:lnTo>
                    <a:pt x="221168" y="164567"/>
                  </a:lnTo>
                  <a:lnTo>
                    <a:pt x="221321" y="171150"/>
                  </a:lnTo>
                  <a:lnTo>
                    <a:pt x="221467" y="177733"/>
                  </a:lnTo>
                  <a:lnTo>
                    <a:pt x="221605" y="184316"/>
                  </a:lnTo>
                  <a:lnTo>
                    <a:pt x="221738" y="190898"/>
                  </a:lnTo>
                  <a:lnTo>
                    <a:pt x="221868" y="197481"/>
                  </a:lnTo>
                  <a:lnTo>
                    <a:pt x="221997" y="204064"/>
                  </a:lnTo>
                  <a:lnTo>
                    <a:pt x="222131" y="210646"/>
                  </a:lnTo>
                  <a:lnTo>
                    <a:pt x="222272" y="217229"/>
                  </a:lnTo>
                  <a:lnTo>
                    <a:pt x="222427" y="223812"/>
                  </a:lnTo>
                  <a:lnTo>
                    <a:pt x="222600" y="230395"/>
                  </a:lnTo>
                  <a:lnTo>
                    <a:pt x="222797" y="236977"/>
                  </a:lnTo>
                  <a:lnTo>
                    <a:pt x="223024" y="243560"/>
                  </a:lnTo>
                  <a:lnTo>
                    <a:pt x="223287" y="250143"/>
                  </a:lnTo>
                  <a:lnTo>
                    <a:pt x="223594" y="256725"/>
                  </a:lnTo>
                  <a:lnTo>
                    <a:pt x="223946" y="263308"/>
                  </a:lnTo>
                  <a:lnTo>
                    <a:pt x="224346" y="269891"/>
                  </a:lnTo>
                  <a:lnTo>
                    <a:pt x="224795" y="276474"/>
                  </a:lnTo>
                  <a:lnTo>
                    <a:pt x="225295" y="283056"/>
                  </a:lnTo>
                  <a:lnTo>
                    <a:pt x="225843" y="289639"/>
                  </a:lnTo>
                  <a:lnTo>
                    <a:pt x="226439" y="296222"/>
                  </a:lnTo>
                  <a:lnTo>
                    <a:pt x="227079" y="302804"/>
                  </a:lnTo>
                  <a:lnTo>
                    <a:pt x="227757" y="309387"/>
                  </a:lnTo>
                  <a:lnTo>
                    <a:pt x="228471" y="315970"/>
                  </a:lnTo>
                  <a:lnTo>
                    <a:pt x="229209" y="322553"/>
                  </a:lnTo>
                  <a:lnTo>
                    <a:pt x="229964" y="329135"/>
                  </a:lnTo>
                  <a:lnTo>
                    <a:pt x="230729" y="335718"/>
                  </a:lnTo>
                  <a:lnTo>
                    <a:pt x="231497" y="342301"/>
                  </a:lnTo>
                  <a:lnTo>
                    <a:pt x="232265" y="348883"/>
                  </a:lnTo>
                  <a:lnTo>
                    <a:pt x="233029" y="355466"/>
                  </a:lnTo>
                  <a:lnTo>
                    <a:pt x="233787" y="362049"/>
                  </a:lnTo>
                  <a:lnTo>
                    <a:pt x="234537" y="368632"/>
                  </a:lnTo>
                  <a:lnTo>
                    <a:pt x="235281" y="375214"/>
                  </a:lnTo>
                  <a:lnTo>
                    <a:pt x="236024" y="381797"/>
                  </a:lnTo>
                  <a:lnTo>
                    <a:pt x="236768" y="388380"/>
                  </a:lnTo>
                  <a:lnTo>
                    <a:pt x="237519" y="394962"/>
                  </a:lnTo>
                  <a:lnTo>
                    <a:pt x="238282" y="401545"/>
                  </a:lnTo>
                  <a:lnTo>
                    <a:pt x="239061" y="408128"/>
                  </a:lnTo>
                  <a:lnTo>
                    <a:pt x="239862" y="414711"/>
                  </a:lnTo>
                  <a:lnTo>
                    <a:pt x="240688" y="421293"/>
                  </a:lnTo>
                  <a:lnTo>
                    <a:pt x="241542" y="427876"/>
                  </a:lnTo>
                  <a:lnTo>
                    <a:pt x="242427" y="434459"/>
                  </a:lnTo>
                  <a:lnTo>
                    <a:pt x="243350" y="441041"/>
                  </a:lnTo>
                  <a:lnTo>
                    <a:pt x="244308" y="447624"/>
                  </a:lnTo>
                  <a:lnTo>
                    <a:pt x="245303" y="454207"/>
                  </a:lnTo>
                  <a:lnTo>
                    <a:pt x="246334" y="460790"/>
                  </a:lnTo>
                  <a:lnTo>
                    <a:pt x="247403" y="467372"/>
                  </a:lnTo>
                  <a:lnTo>
                    <a:pt x="248512" y="473955"/>
                  </a:lnTo>
                  <a:lnTo>
                    <a:pt x="249661" y="480538"/>
                  </a:lnTo>
                  <a:lnTo>
                    <a:pt x="250851" y="487121"/>
                  </a:lnTo>
                  <a:lnTo>
                    <a:pt x="252083" y="493703"/>
                  </a:lnTo>
                  <a:lnTo>
                    <a:pt x="253361" y="500286"/>
                  </a:lnTo>
                  <a:lnTo>
                    <a:pt x="254681" y="506869"/>
                  </a:lnTo>
                  <a:lnTo>
                    <a:pt x="256042" y="513451"/>
                  </a:lnTo>
                  <a:lnTo>
                    <a:pt x="257440" y="520034"/>
                  </a:lnTo>
                  <a:lnTo>
                    <a:pt x="258873" y="526617"/>
                  </a:lnTo>
                  <a:lnTo>
                    <a:pt x="260340" y="533200"/>
                  </a:lnTo>
                  <a:lnTo>
                    <a:pt x="261837" y="539782"/>
                  </a:lnTo>
                  <a:lnTo>
                    <a:pt x="263365" y="546365"/>
                  </a:lnTo>
                  <a:lnTo>
                    <a:pt x="264923" y="552948"/>
                  </a:lnTo>
                  <a:lnTo>
                    <a:pt x="266516" y="559530"/>
                  </a:lnTo>
                  <a:lnTo>
                    <a:pt x="268153" y="566113"/>
                  </a:lnTo>
                  <a:lnTo>
                    <a:pt x="269840" y="572696"/>
                  </a:lnTo>
                  <a:lnTo>
                    <a:pt x="271587" y="579279"/>
                  </a:lnTo>
                  <a:lnTo>
                    <a:pt x="273407" y="585861"/>
                  </a:lnTo>
                  <a:lnTo>
                    <a:pt x="275312" y="592444"/>
                  </a:lnTo>
                  <a:lnTo>
                    <a:pt x="277312" y="599027"/>
                  </a:lnTo>
                  <a:lnTo>
                    <a:pt x="279419" y="605609"/>
                  </a:lnTo>
                  <a:lnTo>
                    <a:pt x="281637" y="612192"/>
                  </a:lnTo>
                  <a:lnTo>
                    <a:pt x="283968" y="618775"/>
                  </a:lnTo>
                  <a:lnTo>
                    <a:pt x="286418" y="625358"/>
                  </a:lnTo>
                  <a:lnTo>
                    <a:pt x="288971" y="631940"/>
                  </a:lnTo>
                  <a:lnTo>
                    <a:pt x="291606" y="638523"/>
                  </a:lnTo>
                  <a:lnTo>
                    <a:pt x="294305" y="645106"/>
                  </a:lnTo>
                  <a:lnTo>
                    <a:pt x="297047" y="651688"/>
                  </a:lnTo>
                  <a:lnTo>
                    <a:pt x="299811" y="658271"/>
                  </a:lnTo>
                  <a:lnTo>
                    <a:pt x="302579" y="664854"/>
                  </a:lnTo>
                  <a:lnTo>
                    <a:pt x="305333" y="671437"/>
                  </a:lnTo>
                  <a:lnTo>
                    <a:pt x="308061" y="678019"/>
                  </a:lnTo>
                  <a:lnTo>
                    <a:pt x="310757" y="684602"/>
                  </a:lnTo>
                  <a:lnTo>
                    <a:pt x="313416" y="691185"/>
                  </a:lnTo>
                  <a:lnTo>
                    <a:pt x="316049" y="697767"/>
                  </a:lnTo>
                  <a:lnTo>
                    <a:pt x="318668" y="704350"/>
                  </a:lnTo>
                  <a:lnTo>
                    <a:pt x="321286" y="710933"/>
                  </a:lnTo>
                  <a:lnTo>
                    <a:pt x="323915" y="717516"/>
                  </a:lnTo>
                  <a:lnTo>
                    <a:pt x="326569" y="724098"/>
                  </a:lnTo>
                  <a:lnTo>
                    <a:pt x="329257" y="730681"/>
                  </a:lnTo>
                  <a:lnTo>
                    <a:pt x="331985" y="737264"/>
                  </a:lnTo>
                  <a:lnTo>
                    <a:pt x="334752" y="743846"/>
                  </a:lnTo>
                  <a:lnTo>
                    <a:pt x="337555" y="750429"/>
                  </a:lnTo>
                  <a:lnTo>
                    <a:pt x="340377" y="757012"/>
                  </a:lnTo>
                  <a:lnTo>
                    <a:pt x="343200" y="763595"/>
                  </a:lnTo>
                  <a:lnTo>
                    <a:pt x="346004" y="770177"/>
                  </a:lnTo>
                  <a:lnTo>
                    <a:pt x="348771" y="776760"/>
                  </a:lnTo>
                  <a:lnTo>
                    <a:pt x="351484" y="783343"/>
                  </a:lnTo>
                  <a:lnTo>
                    <a:pt x="354131" y="789925"/>
                  </a:lnTo>
                  <a:lnTo>
                    <a:pt x="356702" y="796508"/>
                  </a:lnTo>
                  <a:lnTo>
                    <a:pt x="359197" y="803091"/>
                  </a:lnTo>
                  <a:lnTo>
                    <a:pt x="361620" y="809674"/>
                  </a:lnTo>
                  <a:lnTo>
                    <a:pt x="363983" y="816256"/>
                  </a:lnTo>
                  <a:lnTo>
                    <a:pt x="366313" y="822839"/>
                  </a:lnTo>
                  <a:lnTo>
                    <a:pt x="368637" y="829422"/>
                  </a:lnTo>
                  <a:lnTo>
                    <a:pt x="370981" y="836004"/>
                  </a:lnTo>
                  <a:lnTo>
                    <a:pt x="373371" y="842587"/>
                  </a:lnTo>
                  <a:lnTo>
                    <a:pt x="375832" y="849170"/>
                  </a:lnTo>
                  <a:lnTo>
                    <a:pt x="378386" y="855753"/>
                  </a:lnTo>
                  <a:lnTo>
                    <a:pt x="381046" y="862335"/>
                  </a:lnTo>
                  <a:lnTo>
                    <a:pt x="383822" y="868918"/>
                  </a:lnTo>
                  <a:lnTo>
                    <a:pt x="386725" y="875501"/>
                  </a:lnTo>
                  <a:lnTo>
                    <a:pt x="389735" y="882083"/>
                  </a:lnTo>
                  <a:lnTo>
                    <a:pt x="392830" y="888666"/>
                  </a:lnTo>
                  <a:lnTo>
                    <a:pt x="395982" y="895249"/>
                  </a:lnTo>
                  <a:lnTo>
                    <a:pt x="399160" y="901832"/>
                  </a:lnTo>
                  <a:lnTo>
                    <a:pt x="402327" y="908414"/>
                  </a:lnTo>
                  <a:lnTo>
                    <a:pt x="405446" y="914997"/>
                  </a:lnTo>
                  <a:lnTo>
                    <a:pt x="408475" y="921580"/>
                  </a:lnTo>
                  <a:lnTo>
                    <a:pt x="411378" y="928163"/>
                  </a:lnTo>
                  <a:lnTo>
                    <a:pt x="414112" y="934745"/>
                  </a:lnTo>
                  <a:lnTo>
                    <a:pt x="416631" y="941328"/>
                  </a:lnTo>
                  <a:lnTo>
                    <a:pt x="418929" y="947911"/>
                  </a:lnTo>
                  <a:lnTo>
                    <a:pt x="420997" y="954493"/>
                  </a:lnTo>
                  <a:lnTo>
                    <a:pt x="422830" y="961076"/>
                  </a:lnTo>
                  <a:lnTo>
                    <a:pt x="424435" y="967659"/>
                  </a:lnTo>
                  <a:lnTo>
                    <a:pt x="425823" y="974242"/>
                  </a:lnTo>
                  <a:lnTo>
                    <a:pt x="427016" y="980824"/>
                  </a:lnTo>
                  <a:lnTo>
                    <a:pt x="428037" y="987407"/>
                  </a:lnTo>
                  <a:lnTo>
                    <a:pt x="428916" y="993990"/>
                  </a:lnTo>
                  <a:lnTo>
                    <a:pt x="429674" y="1000572"/>
                  </a:lnTo>
                  <a:lnTo>
                    <a:pt x="430355" y="1007155"/>
                  </a:lnTo>
                  <a:lnTo>
                    <a:pt x="430985" y="1013738"/>
                  </a:lnTo>
                  <a:lnTo>
                    <a:pt x="431581" y="1020321"/>
                  </a:lnTo>
                  <a:lnTo>
                    <a:pt x="432157" y="1026903"/>
                  </a:lnTo>
                  <a:lnTo>
                    <a:pt x="432715" y="1033486"/>
                  </a:lnTo>
                  <a:lnTo>
                    <a:pt x="433252" y="1040069"/>
                  </a:lnTo>
                  <a:lnTo>
                    <a:pt x="433757" y="1046651"/>
                  </a:lnTo>
                  <a:lnTo>
                    <a:pt x="434212" y="1053234"/>
                  </a:lnTo>
                  <a:lnTo>
                    <a:pt x="434590" y="1059817"/>
                  </a:lnTo>
                  <a:lnTo>
                    <a:pt x="434852" y="1066400"/>
                  </a:lnTo>
                  <a:lnTo>
                    <a:pt x="434976" y="1072982"/>
                  </a:lnTo>
                  <a:lnTo>
                    <a:pt x="434934" y="1079565"/>
                  </a:lnTo>
                  <a:lnTo>
                    <a:pt x="434700" y="1086148"/>
                  </a:lnTo>
                  <a:lnTo>
                    <a:pt x="434253" y="1092730"/>
                  </a:lnTo>
                  <a:lnTo>
                    <a:pt x="433578" y="1099313"/>
                  </a:lnTo>
                  <a:lnTo>
                    <a:pt x="432664" y="1105896"/>
                  </a:lnTo>
                  <a:lnTo>
                    <a:pt x="431509" y="1112479"/>
                  </a:lnTo>
                  <a:lnTo>
                    <a:pt x="430116" y="1119061"/>
                  </a:lnTo>
                  <a:lnTo>
                    <a:pt x="428472" y="1125644"/>
                  </a:lnTo>
                  <a:lnTo>
                    <a:pt x="426617" y="1132227"/>
                  </a:lnTo>
                  <a:lnTo>
                    <a:pt x="424580" y="1138809"/>
                  </a:lnTo>
                  <a:lnTo>
                    <a:pt x="422386" y="1145392"/>
                  </a:lnTo>
                  <a:lnTo>
                    <a:pt x="420063" y="1151975"/>
                  </a:lnTo>
                  <a:lnTo>
                    <a:pt x="417639" y="1158558"/>
                  </a:lnTo>
                  <a:lnTo>
                    <a:pt x="415141" y="1165140"/>
                  </a:lnTo>
                  <a:lnTo>
                    <a:pt x="412596" y="1171723"/>
                  </a:lnTo>
                  <a:lnTo>
                    <a:pt x="410026" y="1178306"/>
                  </a:lnTo>
                  <a:lnTo>
                    <a:pt x="407452" y="1184888"/>
                  </a:lnTo>
                  <a:lnTo>
                    <a:pt x="404894" y="1191471"/>
                  </a:lnTo>
                  <a:lnTo>
                    <a:pt x="402362" y="1198054"/>
                  </a:lnTo>
                  <a:lnTo>
                    <a:pt x="399864" y="1204637"/>
                  </a:lnTo>
                  <a:lnTo>
                    <a:pt x="397402" y="1211219"/>
                  </a:lnTo>
                  <a:lnTo>
                    <a:pt x="394979" y="1217802"/>
                  </a:lnTo>
                  <a:lnTo>
                    <a:pt x="392591" y="1224385"/>
                  </a:lnTo>
                  <a:lnTo>
                    <a:pt x="390237" y="1230967"/>
                  </a:lnTo>
                  <a:lnTo>
                    <a:pt x="387910" y="1237550"/>
                  </a:lnTo>
                  <a:lnTo>
                    <a:pt x="385607" y="1244133"/>
                  </a:lnTo>
                  <a:lnTo>
                    <a:pt x="383320" y="1250716"/>
                  </a:lnTo>
                  <a:lnTo>
                    <a:pt x="381043" y="1257298"/>
                  </a:lnTo>
                  <a:lnTo>
                    <a:pt x="378769" y="1263881"/>
                  </a:lnTo>
                  <a:lnTo>
                    <a:pt x="376492" y="1270464"/>
                  </a:lnTo>
                  <a:lnTo>
                    <a:pt x="374209" y="1277046"/>
                  </a:lnTo>
                  <a:lnTo>
                    <a:pt x="371917" y="1283629"/>
                  </a:lnTo>
                  <a:lnTo>
                    <a:pt x="369613" y="1290212"/>
                  </a:lnTo>
                  <a:lnTo>
                    <a:pt x="367298" y="1296795"/>
                  </a:lnTo>
                  <a:lnTo>
                    <a:pt x="364974" y="1303377"/>
                  </a:lnTo>
                  <a:lnTo>
                    <a:pt x="362643" y="1309960"/>
                  </a:lnTo>
                  <a:lnTo>
                    <a:pt x="360312" y="1316543"/>
                  </a:lnTo>
                  <a:lnTo>
                    <a:pt x="357985" y="1323125"/>
                  </a:lnTo>
                  <a:lnTo>
                    <a:pt x="355668" y="1329708"/>
                  </a:lnTo>
                  <a:lnTo>
                    <a:pt x="353365" y="1336291"/>
                  </a:lnTo>
                  <a:lnTo>
                    <a:pt x="351078" y="1342874"/>
                  </a:lnTo>
                  <a:lnTo>
                    <a:pt x="348807" y="1349456"/>
                  </a:lnTo>
                  <a:lnTo>
                    <a:pt x="346547" y="1356039"/>
                  </a:lnTo>
                  <a:lnTo>
                    <a:pt x="344291" y="1362622"/>
                  </a:lnTo>
                  <a:lnTo>
                    <a:pt x="342030" y="1369204"/>
                  </a:lnTo>
                  <a:lnTo>
                    <a:pt x="339744" y="1375787"/>
                  </a:lnTo>
                  <a:lnTo>
                    <a:pt x="337419" y="1382370"/>
                  </a:lnTo>
                  <a:lnTo>
                    <a:pt x="335038" y="1388953"/>
                  </a:lnTo>
                  <a:lnTo>
                    <a:pt x="332586" y="1395535"/>
                  </a:lnTo>
                  <a:lnTo>
                    <a:pt x="330052" y="1402118"/>
                  </a:lnTo>
                  <a:lnTo>
                    <a:pt x="327429" y="1408701"/>
                  </a:lnTo>
                  <a:lnTo>
                    <a:pt x="324713" y="1415284"/>
                  </a:lnTo>
                  <a:lnTo>
                    <a:pt x="321907" y="1421866"/>
                  </a:lnTo>
                  <a:lnTo>
                    <a:pt x="319020" y="1428449"/>
                  </a:lnTo>
                  <a:lnTo>
                    <a:pt x="316065" y="1435032"/>
                  </a:lnTo>
                  <a:lnTo>
                    <a:pt x="313065" y="1441614"/>
                  </a:lnTo>
                  <a:lnTo>
                    <a:pt x="310049" y="1448197"/>
                  </a:lnTo>
                  <a:lnTo>
                    <a:pt x="307043" y="1454780"/>
                  </a:lnTo>
                  <a:lnTo>
                    <a:pt x="304072" y="1461363"/>
                  </a:lnTo>
                  <a:lnTo>
                    <a:pt x="301160" y="1467945"/>
                  </a:lnTo>
                  <a:lnTo>
                    <a:pt x="298325" y="1474528"/>
                  </a:lnTo>
                  <a:lnTo>
                    <a:pt x="295586" y="1481111"/>
                  </a:lnTo>
                  <a:lnTo>
                    <a:pt x="292954" y="1487693"/>
                  </a:lnTo>
                  <a:lnTo>
                    <a:pt x="290438" y="1494276"/>
                  </a:lnTo>
                  <a:lnTo>
                    <a:pt x="288057" y="1500859"/>
                  </a:lnTo>
                  <a:lnTo>
                    <a:pt x="285797" y="1507442"/>
                  </a:lnTo>
                  <a:lnTo>
                    <a:pt x="283653" y="1514024"/>
                  </a:lnTo>
                  <a:lnTo>
                    <a:pt x="281621" y="1520607"/>
                  </a:lnTo>
                  <a:lnTo>
                    <a:pt x="279697" y="1527190"/>
                  </a:lnTo>
                  <a:lnTo>
                    <a:pt x="277875" y="1533772"/>
                  </a:lnTo>
                  <a:lnTo>
                    <a:pt x="276151" y="1540355"/>
                  </a:lnTo>
                  <a:lnTo>
                    <a:pt x="274518" y="1546938"/>
                  </a:lnTo>
                  <a:lnTo>
                    <a:pt x="272971" y="1553521"/>
                  </a:lnTo>
                  <a:lnTo>
                    <a:pt x="271508" y="1560103"/>
                  </a:lnTo>
                  <a:lnTo>
                    <a:pt x="270123" y="1566686"/>
                  </a:lnTo>
                  <a:lnTo>
                    <a:pt x="268803" y="1573269"/>
                  </a:lnTo>
                  <a:lnTo>
                    <a:pt x="267539" y="1579851"/>
                  </a:lnTo>
                  <a:lnTo>
                    <a:pt x="266324" y="1586434"/>
                  </a:lnTo>
                  <a:lnTo>
                    <a:pt x="265148" y="1593017"/>
                  </a:lnTo>
                  <a:lnTo>
                    <a:pt x="264004" y="1599600"/>
                  </a:lnTo>
                  <a:lnTo>
                    <a:pt x="262884" y="1606182"/>
                  </a:lnTo>
                  <a:lnTo>
                    <a:pt x="261780" y="1612765"/>
                  </a:lnTo>
                  <a:lnTo>
                    <a:pt x="260686" y="1619348"/>
                  </a:lnTo>
                  <a:lnTo>
                    <a:pt x="259597" y="1625930"/>
                  </a:lnTo>
                  <a:lnTo>
                    <a:pt x="258509" y="1632513"/>
                  </a:lnTo>
                  <a:lnTo>
                    <a:pt x="257419" y="1639096"/>
                  </a:lnTo>
                  <a:lnTo>
                    <a:pt x="256327" y="1645679"/>
                  </a:lnTo>
                  <a:lnTo>
                    <a:pt x="255232" y="1652261"/>
                  </a:lnTo>
                  <a:lnTo>
                    <a:pt x="254135" y="1658844"/>
                  </a:lnTo>
                  <a:lnTo>
                    <a:pt x="253038" y="1665427"/>
                  </a:lnTo>
                  <a:lnTo>
                    <a:pt x="251944" y="1672009"/>
                  </a:lnTo>
                  <a:lnTo>
                    <a:pt x="250857" y="1678592"/>
                  </a:lnTo>
                  <a:lnTo>
                    <a:pt x="249782" y="1685175"/>
                  </a:lnTo>
                  <a:lnTo>
                    <a:pt x="248727" y="1691758"/>
                  </a:lnTo>
                  <a:lnTo>
                    <a:pt x="247697" y="1698340"/>
                  </a:lnTo>
                  <a:lnTo>
                    <a:pt x="246698" y="1704923"/>
                  </a:lnTo>
                  <a:lnTo>
                    <a:pt x="245736" y="1711506"/>
                  </a:lnTo>
                  <a:lnTo>
                    <a:pt x="244817" y="1718088"/>
                  </a:lnTo>
                  <a:lnTo>
                    <a:pt x="243945" y="1724671"/>
                  </a:lnTo>
                  <a:lnTo>
                    <a:pt x="243122" y="1731254"/>
                  </a:lnTo>
                  <a:lnTo>
                    <a:pt x="242351" y="1737837"/>
                  </a:lnTo>
                  <a:lnTo>
                    <a:pt x="241628" y="1744419"/>
                  </a:lnTo>
                  <a:lnTo>
                    <a:pt x="240956" y="1751002"/>
                  </a:lnTo>
                  <a:lnTo>
                    <a:pt x="240320" y="1757585"/>
                  </a:lnTo>
                  <a:lnTo>
                    <a:pt x="239714" y="1764167"/>
                  </a:lnTo>
                  <a:lnTo>
                    <a:pt x="239127" y="1770750"/>
                  </a:lnTo>
                  <a:lnTo>
                    <a:pt x="238550" y="1777333"/>
                  </a:lnTo>
                  <a:lnTo>
                    <a:pt x="237974" y="1783916"/>
                  </a:lnTo>
                  <a:lnTo>
                    <a:pt x="237391" y="1790498"/>
                  </a:lnTo>
                  <a:lnTo>
                    <a:pt x="236795" y="1797081"/>
                  </a:lnTo>
                  <a:lnTo>
                    <a:pt x="236182" y="1803664"/>
                  </a:lnTo>
                  <a:lnTo>
                    <a:pt x="235548" y="1810246"/>
                  </a:lnTo>
                  <a:lnTo>
                    <a:pt x="234895" y="1816829"/>
                  </a:lnTo>
                  <a:lnTo>
                    <a:pt x="234229" y="1823412"/>
                  </a:lnTo>
                  <a:lnTo>
                    <a:pt x="233555" y="1829995"/>
                  </a:lnTo>
                  <a:lnTo>
                    <a:pt x="232882" y="1836577"/>
                  </a:lnTo>
                  <a:lnTo>
                    <a:pt x="232218" y="1843160"/>
                  </a:lnTo>
                  <a:lnTo>
                    <a:pt x="231571" y="1849743"/>
                  </a:lnTo>
                  <a:lnTo>
                    <a:pt x="230951" y="1856326"/>
                  </a:lnTo>
                  <a:lnTo>
                    <a:pt x="230365" y="1862908"/>
                  </a:lnTo>
                  <a:lnTo>
                    <a:pt x="229821" y="1869491"/>
                  </a:lnTo>
                  <a:lnTo>
                    <a:pt x="229330" y="1876074"/>
                  </a:lnTo>
                  <a:lnTo>
                    <a:pt x="228889" y="1882656"/>
                  </a:lnTo>
                  <a:lnTo>
                    <a:pt x="228499" y="1889239"/>
                  </a:lnTo>
                  <a:lnTo>
                    <a:pt x="228159" y="1895822"/>
                  </a:lnTo>
                  <a:lnTo>
                    <a:pt x="227864" y="1902405"/>
                  </a:lnTo>
                  <a:lnTo>
                    <a:pt x="227612" y="1908987"/>
                  </a:lnTo>
                  <a:lnTo>
                    <a:pt x="227396" y="1915570"/>
                  </a:lnTo>
                  <a:lnTo>
                    <a:pt x="227211" y="1922153"/>
                  </a:lnTo>
                  <a:lnTo>
                    <a:pt x="227049" y="1928735"/>
                  </a:lnTo>
                  <a:lnTo>
                    <a:pt x="226906" y="1935318"/>
                  </a:lnTo>
                  <a:lnTo>
                    <a:pt x="226773" y="1941901"/>
                  </a:lnTo>
                  <a:lnTo>
                    <a:pt x="226645" y="1948484"/>
                  </a:lnTo>
                  <a:lnTo>
                    <a:pt x="226517" y="1955066"/>
                  </a:lnTo>
                  <a:lnTo>
                    <a:pt x="226386" y="1961649"/>
                  </a:lnTo>
                  <a:lnTo>
                    <a:pt x="226250" y="1968232"/>
                  </a:lnTo>
                  <a:lnTo>
                    <a:pt x="226106" y="1974814"/>
                  </a:lnTo>
                  <a:lnTo>
                    <a:pt x="225954" y="1981397"/>
                  </a:lnTo>
                  <a:lnTo>
                    <a:pt x="225792" y="1987980"/>
                  </a:lnTo>
                  <a:lnTo>
                    <a:pt x="225619" y="1994563"/>
                  </a:lnTo>
                  <a:lnTo>
                    <a:pt x="225434" y="2001145"/>
                  </a:lnTo>
                  <a:lnTo>
                    <a:pt x="225236" y="2007728"/>
                  </a:lnTo>
                  <a:lnTo>
                    <a:pt x="225026" y="2014311"/>
                  </a:lnTo>
                  <a:lnTo>
                    <a:pt x="224802" y="2020893"/>
                  </a:lnTo>
                  <a:lnTo>
                    <a:pt x="224564" y="2027476"/>
                  </a:lnTo>
                  <a:lnTo>
                    <a:pt x="224313" y="2034059"/>
                  </a:lnTo>
                  <a:lnTo>
                    <a:pt x="224048" y="2040642"/>
                  </a:lnTo>
                  <a:lnTo>
                    <a:pt x="223772" y="2047224"/>
                  </a:lnTo>
                  <a:lnTo>
                    <a:pt x="223485" y="2053807"/>
                  </a:lnTo>
                  <a:lnTo>
                    <a:pt x="223192" y="2060390"/>
                  </a:lnTo>
                  <a:lnTo>
                    <a:pt x="222895" y="2066972"/>
                  </a:lnTo>
                  <a:lnTo>
                    <a:pt x="222601" y="2073555"/>
                  </a:lnTo>
                  <a:lnTo>
                    <a:pt x="222314" y="2080138"/>
                  </a:lnTo>
                  <a:lnTo>
                    <a:pt x="222040" y="2086721"/>
                  </a:lnTo>
                  <a:lnTo>
                    <a:pt x="221783" y="2093303"/>
                  </a:lnTo>
                  <a:lnTo>
                    <a:pt x="221548" y="2099886"/>
                  </a:lnTo>
                  <a:lnTo>
                    <a:pt x="221339" y="2106469"/>
                  </a:lnTo>
                  <a:lnTo>
                    <a:pt x="221159" y="2113051"/>
                  </a:lnTo>
                  <a:lnTo>
                    <a:pt x="221011" y="2119634"/>
                  </a:lnTo>
                  <a:lnTo>
                    <a:pt x="220900" y="2126217"/>
                  </a:lnTo>
                  <a:lnTo>
                    <a:pt x="220821" y="2132800"/>
                  </a:lnTo>
                  <a:lnTo>
                    <a:pt x="220773" y="2139382"/>
                  </a:lnTo>
                  <a:lnTo>
                    <a:pt x="220753" y="2145965"/>
                  </a:lnTo>
                  <a:lnTo>
                    <a:pt x="220756" y="2152548"/>
                  </a:lnTo>
                  <a:lnTo>
                    <a:pt x="220779" y="2159130"/>
                  </a:lnTo>
                  <a:lnTo>
                    <a:pt x="220817" y="2165713"/>
                  </a:lnTo>
                  <a:lnTo>
                    <a:pt x="220864" y="2172296"/>
                  </a:lnTo>
                  <a:lnTo>
                    <a:pt x="220915" y="2178879"/>
                  </a:lnTo>
                  <a:lnTo>
                    <a:pt x="220965" y="2185461"/>
                  </a:lnTo>
                  <a:lnTo>
                    <a:pt x="221007" y="2192044"/>
                  </a:lnTo>
                  <a:lnTo>
                    <a:pt x="221038" y="2198627"/>
                  </a:lnTo>
                  <a:lnTo>
                    <a:pt x="221055" y="2205209"/>
                  </a:lnTo>
                  <a:lnTo>
                    <a:pt x="221054" y="2211792"/>
                  </a:lnTo>
                  <a:lnTo>
                    <a:pt x="221035" y="2218375"/>
                  </a:lnTo>
                  <a:lnTo>
                    <a:pt x="220997" y="2224958"/>
                  </a:lnTo>
                  <a:lnTo>
                    <a:pt x="220940" y="2231540"/>
                  </a:lnTo>
                  <a:lnTo>
                    <a:pt x="220864" y="2238123"/>
                  </a:lnTo>
                  <a:lnTo>
                    <a:pt x="220771" y="2244706"/>
                  </a:lnTo>
                  <a:lnTo>
                    <a:pt x="220662" y="2251288"/>
                  </a:lnTo>
                  <a:lnTo>
                    <a:pt x="220542" y="2257871"/>
                  </a:lnTo>
                  <a:lnTo>
                    <a:pt x="220413" y="2264454"/>
                  </a:lnTo>
                  <a:lnTo>
                    <a:pt x="220279" y="2271037"/>
                  </a:lnTo>
                  <a:lnTo>
                    <a:pt x="220143" y="2277619"/>
                  </a:lnTo>
                  <a:lnTo>
                    <a:pt x="220007" y="2284202"/>
                  </a:lnTo>
                  <a:lnTo>
                    <a:pt x="219874" y="2290785"/>
                  </a:lnTo>
                  <a:lnTo>
                    <a:pt x="219748" y="2297368"/>
                  </a:lnTo>
                  <a:lnTo>
                    <a:pt x="219630" y="2303950"/>
                  </a:lnTo>
                  <a:lnTo>
                    <a:pt x="219523" y="2310533"/>
                  </a:lnTo>
                  <a:lnTo>
                    <a:pt x="219429" y="2317116"/>
                  </a:lnTo>
                  <a:lnTo>
                    <a:pt x="219348" y="2323698"/>
                  </a:lnTo>
                  <a:lnTo>
                    <a:pt x="219281" y="2330281"/>
                  </a:lnTo>
                  <a:lnTo>
                    <a:pt x="219229" y="2336864"/>
                  </a:lnTo>
                  <a:lnTo>
                    <a:pt x="219190" y="2343447"/>
                  </a:lnTo>
                  <a:lnTo>
                    <a:pt x="219165" y="2350029"/>
                  </a:lnTo>
                  <a:lnTo>
                    <a:pt x="219152" y="2356612"/>
                  </a:lnTo>
                  <a:lnTo>
                    <a:pt x="219151" y="2363195"/>
                  </a:lnTo>
                  <a:lnTo>
                    <a:pt x="219160" y="2369777"/>
                  </a:lnTo>
                  <a:lnTo>
                    <a:pt x="219177" y="2376360"/>
                  </a:lnTo>
                  <a:lnTo>
                    <a:pt x="219200" y="2382943"/>
                  </a:lnTo>
                  <a:lnTo>
                    <a:pt x="219227" y="2389526"/>
                  </a:lnTo>
                  <a:lnTo>
                    <a:pt x="219255" y="2396108"/>
                  </a:lnTo>
                  <a:lnTo>
                    <a:pt x="219283" y="2402691"/>
                  </a:lnTo>
                  <a:lnTo>
                    <a:pt x="219309" y="2409274"/>
                  </a:lnTo>
                  <a:lnTo>
                    <a:pt x="219332" y="2415856"/>
                  </a:lnTo>
                  <a:lnTo>
                    <a:pt x="219349" y="2422439"/>
                  </a:lnTo>
                  <a:lnTo>
                    <a:pt x="219361" y="2429022"/>
                  </a:lnTo>
                  <a:lnTo>
                    <a:pt x="219365" y="2435605"/>
                  </a:lnTo>
                  <a:lnTo>
                    <a:pt x="219363" y="2442187"/>
                  </a:lnTo>
                  <a:lnTo>
                    <a:pt x="219354" y="2448770"/>
                  </a:lnTo>
                  <a:lnTo>
                    <a:pt x="219338" y="2455353"/>
                  </a:lnTo>
                  <a:lnTo>
                    <a:pt x="219318" y="2461935"/>
                  </a:lnTo>
                  <a:lnTo>
                    <a:pt x="219293" y="2468518"/>
                  </a:lnTo>
                  <a:lnTo>
                    <a:pt x="219265" y="2475101"/>
                  </a:lnTo>
                  <a:lnTo>
                    <a:pt x="219236" y="2481684"/>
                  </a:lnTo>
                  <a:lnTo>
                    <a:pt x="219206" y="2488266"/>
                  </a:lnTo>
                  <a:lnTo>
                    <a:pt x="219177" y="2494849"/>
                  </a:lnTo>
                  <a:lnTo>
                    <a:pt x="219151" y="2501432"/>
                  </a:lnTo>
                  <a:lnTo>
                    <a:pt x="219129" y="2508014"/>
                  </a:lnTo>
                  <a:lnTo>
                    <a:pt x="219113" y="2514597"/>
                  </a:lnTo>
                  <a:lnTo>
                    <a:pt x="219103" y="2521180"/>
                  </a:lnTo>
                  <a:lnTo>
                    <a:pt x="219100" y="2527763"/>
                  </a:lnTo>
                  <a:lnTo>
                    <a:pt x="219106" y="2534345"/>
                  </a:lnTo>
                  <a:lnTo>
                    <a:pt x="219119" y="2540928"/>
                  </a:lnTo>
                  <a:lnTo>
                    <a:pt x="219141" y="2547511"/>
                  </a:lnTo>
                  <a:lnTo>
                    <a:pt x="219170" y="2554093"/>
                  </a:lnTo>
                  <a:lnTo>
                    <a:pt x="219208" y="2560676"/>
                  </a:lnTo>
                  <a:lnTo>
                    <a:pt x="219251" y="2567259"/>
                  </a:lnTo>
                  <a:lnTo>
                    <a:pt x="219298" y="2573842"/>
                  </a:lnTo>
                  <a:lnTo>
                    <a:pt x="219347" y="2580424"/>
                  </a:lnTo>
                  <a:lnTo>
                    <a:pt x="219397" y="2587007"/>
                  </a:lnTo>
                  <a:lnTo>
                    <a:pt x="219444" y="2593590"/>
                  </a:lnTo>
                  <a:lnTo>
                    <a:pt x="219487" y="2600172"/>
                  </a:lnTo>
                  <a:lnTo>
                    <a:pt x="219525" y="2606755"/>
                  </a:lnTo>
                  <a:lnTo>
                    <a:pt x="219554" y="2613338"/>
                  </a:lnTo>
                  <a:lnTo>
                    <a:pt x="219572" y="2619921"/>
                  </a:lnTo>
                  <a:lnTo>
                    <a:pt x="219579" y="2626503"/>
                  </a:lnTo>
                  <a:lnTo>
                    <a:pt x="219574" y="2633086"/>
                  </a:lnTo>
                  <a:lnTo>
                    <a:pt x="219556" y="2639669"/>
                  </a:lnTo>
                  <a:lnTo>
                    <a:pt x="219526" y="2646251"/>
                  </a:lnTo>
                  <a:lnTo>
                    <a:pt x="219485" y="2652834"/>
                  </a:lnTo>
                  <a:lnTo>
                    <a:pt x="219434" y="2659417"/>
                  </a:lnTo>
                  <a:lnTo>
                    <a:pt x="219374" y="2666000"/>
                  </a:lnTo>
                  <a:lnTo>
                    <a:pt x="219307" y="2672582"/>
                  </a:lnTo>
                  <a:lnTo>
                    <a:pt x="219236" y="2679165"/>
                  </a:lnTo>
                  <a:lnTo>
                    <a:pt x="219161" y="2685748"/>
                  </a:lnTo>
                  <a:lnTo>
                    <a:pt x="219085" y="2692330"/>
                  </a:lnTo>
                  <a:lnTo>
                    <a:pt x="219011" y="2698913"/>
                  </a:lnTo>
                  <a:lnTo>
                    <a:pt x="218939" y="2705496"/>
                  </a:lnTo>
                  <a:lnTo>
                    <a:pt x="218870" y="2712079"/>
                  </a:lnTo>
                  <a:lnTo>
                    <a:pt x="218805" y="2718661"/>
                  </a:lnTo>
                  <a:lnTo>
                    <a:pt x="218743" y="2725244"/>
                  </a:lnTo>
                  <a:lnTo>
                    <a:pt x="218685" y="2731827"/>
                  </a:lnTo>
                  <a:lnTo>
                    <a:pt x="218628" y="2738409"/>
                  </a:lnTo>
                  <a:lnTo>
                    <a:pt x="218573" y="2744992"/>
                  </a:lnTo>
                  <a:lnTo>
                    <a:pt x="218517" y="2751575"/>
                  </a:lnTo>
                  <a:lnTo>
                    <a:pt x="218460" y="2758158"/>
                  </a:lnTo>
                  <a:lnTo>
                    <a:pt x="218401" y="2764740"/>
                  </a:lnTo>
                  <a:lnTo>
                    <a:pt x="218339" y="2771323"/>
                  </a:lnTo>
                  <a:lnTo>
                    <a:pt x="218274" y="2777906"/>
                  </a:lnTo>
                  <a:lnTo>
                    <a:pt x="218208" y="2784489"/>
                  </a:lnTo>
                  <a:lnTo>
                    <a:pt x="218140" y="2791071"/>
                  </a:lnTo>
                  <a:lnTo>
                    <a:pt x="218071" y="2797654"/>
                  </a:lnTo>
                  <a:lnTo>
                    <a:pt x="218004" y="2804237"/>
                  </a:lnTo>
                  <a:lnTo>
                    <a:pt x="217940" y="2810819"/>
                  </a:lnTo>
                  <a:lnTo>
                    <a:pt x="217880" y="2817402"/>
                  </a:lnTo>
                  <a:lnTo>
                    <a:pt x="217825" y="2823985"/>
                  </a:lnTo>
                  <a:lnTo>
                    <a:pt x="217777" y="2830568"/>
                  </a:lnTo>
                  <a:lnTo>
                    <a:pt x="217736" y="2837150"/>
                  </a:lnTo>
                  <a:lnTo>
                    <a:pt x="217704" y="2843733"/>
                  </a:lnTo>
                  <a:lnTo>
                    <a:pt x="217679" y="2850316"/>
                  </a:lnTo>
                  <a:lnTo>
                    <a:pt x="217662" y="2856898"/>
                  </a:lnTo>
                  <a:lnTo>
                    <a:pt x="217654" y="2863481"/>
                  </a:lnTo>
                  <a:lnTo>
                    <a:pt x="217654" y="2870064"/>
                  </a:lnTo>
                  <a:lnTo>
                    <a:pt x="217662" y="2876647"/>
                  </a:lnTo>
                  <a:lnTo>
                    <a:pt x="217676" y="2883229"/>
                  </a:lnTo>
                  <a:lnTo>
                    <a:pt x="217697" y="2889812"/>
                  </a:lnTo>
                  <a:lnTo>
                    <a:pt x="217723" y="2896395"/>
                  </a:lnTo>
                  <a:lnTo>
                    <a:pt x="217754" y="2902977"/>
                  </a:lnTo>
                  <a:lnTo>
                    <a:pt x="217790" y="2909560"/>
                  </a:lnTo>
                  <a:lnTo>
                    <a:pt x="217829" y="2916143"/>
                  </a:lnTo>
                  <a:lnTo>
                    <a:pt x="217871" y="2922726"/>
                  </a:lnTo>
                  <a:lnTo>
                    <a:pt x="217917" y="2929308"/>
                  </a:lnTo>
                  <a:lnTo>
                    <a:pt x="217964" y="2935891"/>
                  </a:lnTo>
                  <a:lnTo>
                    <a:pt x="218012" y="2942474"/>
                  </a:lnTo>
                  <a:lnTo>
                    <a:pt x="218061" y="2949056"/>
                  </a:lnTo>
                  <a:lnTo>
                    <a:pt x="218108" y="2955639"/>
                  </a:lnTo>
                  <a:lnTo>
                    <a:pt x="218153" y="2962222"/>
                  </a:lnTo>
                  <a:lnTo>
                    <a:pt x="218196" y="2968805"/>
                  </a:lnTo>
                  <a:lnTo>
                    <a:pt x="218233" y="2975387"/>
                  </a:lnTo>
                  <a:lnTo>
                    <a:pt x="218264" y="2981970"/>
                  </a:lnTo>
                  <a:lnTo>
                    <a:pt x="218288" y="2988553"/>
                  </a:lnTo>
                  <a:lnTo>
                    <a:pt x="218303" y="2995135"/>
                  </a:lnTo>
                  <a:lnTo>
                    <a:pt x="218307" y="3001718"/>
                  </a:lnTo>
                  <a:lnTo>
                    <a:pt x="218300" y="3008301"/>
                  </a:lnTo>
                  <a:lnTo>
                    <a:pt x="218283" y="3014884"/>
                  </a:lnTo>
                  <a:lnTo>
                    <a:pt x="218256" y="3021466"/>
                  </a:lnTo>
                  <a:lnTo>
                    <a:pt x="218219" y="3028049"/>
                  </a:lnTo>
                  <a:lnTo>
                    <a:pt x="218174" y="3034632"/>
                  </a:lnTo>
                  <a:lnTo>
                    <a:pt x="218122" y="3041214"/>
                  </a:lnTo>
                  <a:lnTo>
                    <a:pt x="218065" y="3047797"/>
                  </a:lnTo>
                  <a:lnTo>
                    <a:pt x="218005" y="3054380"/>
                  </a:lnTo>
                  <a:lnTo>
                    <a:pt x="217943" y="3060963"/>
                  </a:lnTo>
                  <a:lnTo>
                    <a:pt x="217883" y="3067545"/>
                  </a:lnTo>
                  <a:lnTo>
                    <a:pt x="217825" y="3074128"/>
                  </a:lnTo>
                  <a:lnTo>
                    <a:pt x="217771" y="3080711"/>
                  </a:lnTo>
                  <a:lnTo>
                    <a:pt x="217722" y="3087293"/>
                  </a:lnTo>
                  <a:lnTo>
                    <a:pt x="217678" y="3093876"/>
                  </a:lnTo>
                  <a:lnTo>
                    <a:pt x="217640" y="3100459"/>
                  </a:lnTo>
                  <a:lnTo>
                    <a:pt x="217607" y="3107042"/>
                  </a:lnTo>
                  <a:lnTo>
                    <a:pt x="217580" y="3113624"/>
                  </a:lnTo>
                  <a:lnTo>
                    <a:pt x="217557" y="3120207"/>
                  </a:lnTo>
                  <a:lnTo>
                    <a:pt x="217540" y="3126790"/>
                  </a:lnTo>
                  <a:lnTo>
                    <a:pt x="217526" y="3133372"/>
                  </a:lnTo>
                  <a:lnTo>
                    <a:pt x="217516" y="3139955"/>
                  </a:lnTo>
                  <a:lnTo>
                    <a:pt x="217508" y="3146538"/>
                  </a:lnTo>
                  <a:lnTo>
                    <a:pt x="217502" y="3153121"/>
                  </a:lnTo>
                  <a:lnTo>
                    <a:pt x="217498" y="3159703"/>
                  </a:lnTo>
                  <a:lnTo>
                    <a:pt x="217495" y="3166286"/>
                  </a:lnTo>
                  <a:lnTo>
                    <a:pt x="217494" y="3172869"/>
                  </a:lnTo>
                  <a:lnTo>
                    <a:pt x="217493" y="3179451"/>
                  </a:lnTo>
                  <a:lnTo>
                    <a:pt x="217494" y="3186034"/>
                  </a:lnTo>
                  <a:lnTo>
                    <a:pt x="217495" y="3192617"/>
                  </a:lnTo>
                  <a:lnTo>
                    <a:pt x="217498" y="3199200"/>
                  </a:lnTo>
                  <a:lnTo>
                    <a:pt x="217503" y="3205782"/>
                  </a:lnTo>
                  <a:lnTo>
                    <a:pt x="217510" y="3212365"/>
                  </a:lnTo>
                  <a:lnTo>
                    <a:pt x="217519" y="3218948"/>
                  </a:lnTo>
                  <a:lnTo>
                    <a:pt x="217533" y="3225531"/>
                  </a:lnTo>
                  <a:lnTo>
                    <a:pt x="217550" y="3232113"/>
                  </a:lnTo>
                  <a:lnTo>
                    <a:pt x="217573" y="3238696"/>
                  </a:lnTo>
                  <a:lnTo>
                    <a:pt x="217603" y="3245279"/>
                  </a:lnTo>
                  <a:lnTo>
                    <a:pt x="217642" y="3251861"/>
                  </a:lnTo>
                  <a:lnTo>
                    <a:pt x="217690" y="3258444"/>
                  </a:lnTo>
                  <a:lnTo>
                    <a:pt x="217748" y="3265027"/>
                  </a:lnTo>
                  <a:lnTo>
                    <a:pt x="217816" y="3271610"/>
                  </a:lnTo>
                  <a:lnTo>
                    <a:pt x="217896" y="3278192"/>
                  </a:lnTo>
                  <a:lnTo>
                    <a:pt x="217985" y="3284775"/>
                  </a:lnTo>
                  <a:lnTo>
                    <a:pt x="218085" y="3291358"/>
                  </a:lnTo>
                  <a:lnTo>
                    <a:pt x="218192" y="3297940"/>
                  </a:lnTo>
                  <a:lnTo>
                    <a:pt x="218304" y="3304523"/>
                  </a:lnTo>
                  <a:lnTo>
                    <a:pt x="218419" y="3311106"/>
                  </a:lnTo>
                  <a:lnTo>
                    <a:pt x="218531" y="3317689"/>
                  </a:lnTo>
                  <a:lnTo>
                    <a:pt x="218637" y="3324271"/>
                  </a:lnTo>
                  <a:lnTo>
                    <a:pt x="218732" y="3330854"/>
                  </a:lnTo>
                  <a:lnTo>
                    <a:pt x="218812" y="3337437"/>
                  </a:lnTo>
                  <a:lnTo>
                    <a:pt x="218873" y="3344019"/>
                  </a:lnTo>
                  <a:lnTo>
                    <a:pt x="218913" y="3350602"/>
                  </a:lnTo>
                  <a:lnTo>
                    <a:pt x="218930" y="3357185"/>
                  </a:lnTo>
                  <a:lnTo>
                    <a:pt x="218922" y="3363768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" name="pg34"/>
            <p:cNvSpPr/>
            <p:nvPr/>
          </p:nvSpPr>
          <p:spPr>
            <a:xfrm>
              <a:off x="7758952" y="3570640"/>
              <a:ext cx="382086" cy="3463714"/>
            </a:xfrm>
            <a:custGeom>
              <a:avLst/>
              <a:gdLst/>
              <a:ahLst/>
              <a:cxnLst/>
              <a:rect l="0" t="0" r="0" b="0"/>
              <a:pathLst>
                <a:path w="382086" h="3463714">
                  <a:moveTo>
                    <a:pt x="186581" y="3463714"/>
                  </a:moveTo>
                  <a:lnTo>
                    <a:pt x="186474" y="3456936"/>
                  </a:lnTo>
                  <a:lnTo>
                    <a:pt x="186426" y="3450158"/>
                  </a:lnTo>
                  <a:lnTo>
                    <a:pt x="186435" y="3443379"/>
                  </a:lnTo>
                  <a:lnTo>
                    <a:pt x="186498" y="3436601"/>
                  </a:lnTo>
                  <a:lnTo>
                    <a:pt x="186610" y="3429823"/>
                  </a:lnTo>
                  <a:lnTo>
                    <a:pt x="186767" y="3423044"/>
                  </a:lnTo>
                  <a:lnTo>
                    <a:pt x="186954" y="3416266"/>
                  </a:lnTo>
                  <a:lnTo>
                    <a:pt x="187160" y="3409488"/>
                  </a:lnTo>
                  <a:lnTo>
                    <a:pt x="187376" y="3402710"/>
                  </a:lnTo>
                  <a:lnTo>
                    <a:pt x="187594" y="3395931"/>
                  </a:lnTo>
                  <a:lnTo>
                    <a:pt x="187804" y="3389153"/>
                  </a:lnTo>
                  <a:lnTo>
                    <a:pt x="188001" y="3382375"/>
                  </a:lnTo>
                  <a:lnTo>
                    <a:pt x="188178" y="3375596"/>
                  </a:lnTo>
                  <a:lnTo>
                    <a:pt x="188333" y="3368818"/>
                  </a:lnTo>
                  <a:lnTo>
                    <a:pt x="188460" y="3362040"/>
                  </a:lnTo>
                  <a:lnTo>
                    <a:pt x="188558" y="3355261"/>
                  </a:lnTo>
                  <a:lnTo>
                    <a:pt x="188630" y="3348483"/>
                  </a:lnTo>
                  <a:lnTo>
                    <a:pt x="188678" y="3341705"/>
                  </a:lnTo>
                  <a:lnTo>
                    <a:pt x="188703" y="3334927"/>
                  </a:lnTo>
                  <a:lnTo>
                    <a:pt x="188707" y="3328148"/>
                  </a:lnTo>
                  <a:lnTo>
                    <a:pt x="188693" y="3321370"/>
                  </a:lnTo>
                  <a:lnTo>
                    <a:pt x="188665" y="3314592"/>
                  </a:lnTo>
                  <a:lnTo>
                    <a:pt x="188624" y="3307813"/>
                  </a:lnTo>
                  <a:lnTo>
                    <a:pt x="188574" y="3301035"/>
                  </a:lnTo>
                  <a:lnTo>
                    <a:pt x="188517" y="3294257"/>
                  </a:lnTo>
                  <a:lnTo>
                    <a:pt x="188457" y="3287478"/>
                  </a:lnTo>
                  <a:lnTo>
                    <a:pt x="188395" y="3280700"/>
                  </a:lnTo>
                  <a:lnTo>
                    <a:pt x="188333" y="3273922"/>
                  </a:lnTo>
                  <a:lnTo>
                    <a:pt x="188272" y="3267143"/>
                  </a:lnTo>
                  <a:lnTo>
                    <a:pt x="188212" y="3260365"/>
                  </a:lnTo>
                  <a:lnTo>
                    <a:pt x="188155" y="3253587"/>
                  </a:lnTo>
                  <a:lnTo>
                    <a:pt x="188101" y="3246809"/>
                  </a:lnTo>
                  <a:lnTo>
                    <a:pt x="188050" y="3240030"/>
                  </a:lnTo>
                  <a:lnTo>
                    <a:pt x="188001" y="3233252"/>
                  </a:lnTo>
                  <a:lnTo>
                    <a:pt x="187956" y="3226474"/>
                  </a:lnTo>
                  <a:lnTo>
                    <a:pt x="187914" y="3219695"/>
                  </a:lnTo>
                  <a:lnTo>
                    <a:pt x="187875" y="3212917"/>
                  </a:lnTo>
                  <a:lnTo>
                    <a:pt x="187840" y="3206139"/>
                  </a:lnTo>
                  <a:lnTo>
                    <a:pt x="187810" y="3199360"/>
                  </a:lnTo>
                  <a:lnTo>
                    <a:pt x="187785" y="3192582"/>
                  </a:lnTo>
                  <a:lnTo>
                    <a:pt x="187766" y="3185804"/>
                  </a:lnTo>
                  <a:lnTo>
                    <a:pt x="187754" y="3179025"/>
                  </a:lnTo>
                  <a:lnTo>
                    <a:pt x="187750" y="3172247"/>
                  </a:lnTo>
                  <a:lnTo>
                    <a:pt x="187753" y="3165469"/>
                  </a:lnTo>
                  <a:lnTo>
                    <a:pt x="187763" y="3158691"/>
                  </a:lnTo>
                  <a:lnTo>
                    <a:pt x="187778" y="3151912"/>
                  </a:lnTo>
                  <a:lnTo>
                    <a:pt x="187798" y="3145134"/>
                  </a:lnTo>
                  <a:lnTo>
                    <a:pt x="187820" y="3138356"/>
                  </a:lnTo>
                  <a:lnTo>
                    <a:pt x="187844" y="3131577"/>
                  </a:lnTo>
                  <a:lnTo>
                    <a:pt x="187866" y="3124799"/>
                  </a:lnTo>
                  <a:lnTo>
                    <a:pt x="187884" y="3118021"/>
                  </a:lnTo>
                  <a:lnTo>
                    <a:pt x="187897" y="3111242"/>
                  </a:lnTo>
                  <a:lnTo>
                    <a:pt x="187903" y="3104464"/>
                  </a:lnTo>
                  <a:lnTo>
                    <a:pt x="187900" y="3097686"/>
                  </a:lnTo>
                  <a:lnTo>
                    <a:pt x="187888" y="3090907"/>
                  </a:lnTo>
                  <a:lnTo>
                    <a:pt x="187869" y="3084129"/>
                  </a:lnTo>
                  <a:lnTo>
                    <a:pt x="187843" y="3077351"/>
                  </a:lnTo>
                  <a:lnTo>
                    <a:pt x="187811" y="3070573"/>
                  </a:lnTo>
                  <a:lnTo>
                    <a:pt x="187777" y="3063794"/>
                  </a:lnTo>
                  <a:lnTo>
                    <a:pt x="187741" y="3057016"/>
                  </a:lnTo>
                  <a:lnTo>
                    <a:pt x="187707" y="3050238"/>
                  </a:lnTo>
                  <a:lnTo>
                    <a:pt x="187679" y="3043459"/>
                  </a:lnTo>
                  <a:lnTo>
                    <a:pt x="187659" y="3036681"/>
                  </a:lnTo>
                  <a:lnTo>
                    <a:pt x="187648" y="3029903"/>
                  </a:lnTo>
                  <a:lnTo>
                    <a:pt x="187647" y="3023124"/>
                  </a:lnTo>
                  <a:lnTo>
                    <a:pt x="187658" y="3016346"/>
                  </a:lnTo>
                  <a:lnTo>
                    <a:pt x="187680" y="3009568"/>
                  </a:lnTo>
                  <a:lnTo>
                    <a:pt x="187713" y="3002789"/>
                  </a:lnTo>
                  <a:lnTo>
                    <a:pt x="187754" y="2996011"/>
                  </a:lnTo>
                  <a:lnTo>
                    <a:pt x="187803" y="2989233"/>
                  </a:lnTo>
                  <a:lnTo>
                    <a:pt x="187857" y="2982455"/>
                  </a:lnTo>
                  <a:lnTo>
                    <a:pt x="187912" y="2975676"/>
                  </a:lnTo>
                  <a:lnTo>
                    <a:pt x="187965" y="2968898"/>
                  </a:lnTo>
                  <a:lnTo>
                    <a:pt x="188014" y="2962120"/>
                  </a:lnTo>
                  <a:lnTo>
                    <a:pt x="188056" y="2955341"/>
                  </a:lnTo>
                  <a:lnTo>
                    <a:pt x="188088" y="2948563"/>
                  </a:lnTo>
                  <a:lnTo>
                    <a:pt x="188110" y="2941785"/>
                  </a:lnTo>
                  <a:lnTo>
                    <a:pt x="188119" y="2935006"/>
                  </a:lnTo>
                  <a:lnTo>
                    <a:pt x="188116" y="2928228"/>
                  </a:lnTo>
                  <a:lnTo>
                    <a:pt x="188099" y="2921450"/>
                  </a:lnTo>
                  <a:lnTo>
                    <a:pt x="188071" y="2914671"/>
                  </a:lnTo>
                  <a:lnTo>
                    <a:pt x="188034" y="2907893"/>
                  </a:lnTo>
                  <a:lnTo>
                    <a:pt x="187989" y="2901115"/>
                  </a:lnTo>
                  <a:lnTo>
                    <a:pt x="187939" y="2894337"/>
                  </a:lnTo>
                  <a:lnTo>
                    <a:pt x="187887" y="2887558"/>
                  </a:lnTo>
                  <a:lnTo>
                    <a:pt x="187835" y="2880780"/>
                  </a:lnTo>
                  <a:lnTo>
                    <a:pt x="187787" y="2874002"/>
                  </a:lnTo>
                  <a:lnTo>
                    <a:pt x="187743" y="2867223"/>
                  </a:lnTo>
                  <a:lnTo>
                    <a:pt x="187706" y="2860445"/>
                  </a:lnTo>
                  <a:lnTo>
                    <a:pt x="187679" y="2853667"/>
                  </a:lnTo>
                  <a:lnTo>
                    <a:pt x="187662" y="2846888"/>
                  </a:lnTo>
                  <a:lnTo>
                    <a:pt x="187656" y="2840110"/>
                  </a:lnTo>
                  <a:lnTo>
                    <a:pt x="187660" y="2833332"/>
                  </a:lnTo>
                  <a:lnTo>
                    <a:pt x="187675" y="2826553"/>
                  </a:lnTo>
                  <a:lnTo>
                    <a:pt x="187701" y="2819775"/>
                  </a:lnTo>
                  <a:lnTo>
                    <a:pt x="187737" y="2812997"/>
                  </a:lnTo>
                  <a:lnTo>
                    <a:pt x="187784" y="2806219"/>
                  </a:lnTo>
                  <a:lnTo>
                    <a:pt x="187840" y="2799440"/>
                  </a:lnTo>
                  <a:lnTo>
                    <a:pt x="187906" y="2792662"/>
                  </a:lnTo>
                  <a:lnTo>
                    <a:pt x="187979" y="2785884"/>
                  </a:lnTo>
                  <a:lnTo>
                    <a:pt x="188060" y="2779105"/>
                  </a:lnTo>
                  <a:lnTo>
                    <a:pt x="188146" y="2772327"/>
                  </a:lnTo>
                  <a:lnTo>
                    <a:pt x="188236" y="2765549"/>
                  </a:lnTo>
                  <a:lnTo>
                    <a:pt x="188328" y="2758770"/>
                  </a:lnTo>
                  <a:lnTo>
                    <a:pt x="188420" y="2751992"/>
                  </a:lnTo>
                  <a:lnTo>
                    <a:pt x="188510" y="2745214"/>
                  </a:lnTo>
                  <a:lnTo>
                    <a:pt x="188595" y="2738435"/>
                  </a:lnTo>
                  <a:lnTo>
                    <a:pt x="188673" y="2731657"/>
                  </a:lnTo>
                  <a:lnTo>
                    <a:pt x="188741" y="2724879"/>
                  </a:lnTo>
                  <a:lnTo>
                    <a:pt x="188797" y="2718101"/>
                  </a:lnTo>
                  <a:lnTo>
                    <a:pt x="188841" y="2711322"/>
                  </a:lnTo>
                  <a:lnTo>
                    <a:pt x="188870" y="2704544"/>
                  </a:lnTo>
                  <a:lnTo>
                    <a:pt x="188884" y="2697766"/>
                  </a:lnTo>
                  <a:lnTo>
                    <a:pt x="188884" y="2690987"/>
                  </a:lnTo>
                  <a:lnTo>
                    <a:pt x="188870" y="2684209"/>
                  </a:lnTo>
                  <a:lnTo>
                    <a:pt x="188844" y="2677431"/>
                  </a:lnTo>
                  <a:lnTo>
                    <a:pt x="188806" y="2670652"/>
                  </a:lnTo>
                  <a:lnTo>
                    <a:pt x="188760" y="2663874"/>
                  </a:lnTo>
                  <a:lnTo>
                    <a:pt x="188709" y="2657096"/>
                  </a:lnTo>
                  <a:lnTo>
                    <a:pt x="188655" y="2650318"/>
                  </a:lnTo>
                  <a:lnTo>
                    <a:pt x="188603" y="2643539"/>
                  </a:lnTo>
                  <a:lnTo>
                    <a:pt x="188553" y="2636761"/>
                  </a:lnTo>
                  <a:lnTo>
                    <a:pt x="188508" y="2629983"/>
                  </a:lnTo>
                  <a:lnTo>
                    <a:pt x="188470" y="2623204"/>
                  </a:lnTo>
                  <a:lnTo>
                    <a:pt x="188439" y="2616426"/>
                  </a:lnTo>
                  <a:lnTo>
                    <a:pt x="188417" y="2609648"/>
                  </a:lnTo>
                  <a:lnTo>
                    <a:pt x="188401" y="2602869"/>
                  </a:lnTo>
                  <a:lnTo>
                    <a:pt x="188391" y="2596091"/>
                  </a:lnTo>
                  <a:lnTo>
                    <a:pt x="188384" y="2589313"/>
                  </a:lnTo>
                  <a:lnTo>
                    <a:pt x="188379" y="2582534"/>
                  </a:lnTo>
                  <a:lnTo>
                    <a:pt x="188372" y="2575756"/>
                  </a:lnTo>
                  <a:lnTo>
                    <a:pt x="188361" y="2568978"/>
                  </a:lnTo>
                  <a:lnTo>
                    <a:pt x="188345" y="2562200"/>
                  </a:lnTo>
                  <a:lnTo>
                    <a:pt x="188322" y="2555421"/>
                  </a:lnTo>
                  <a:lnTo>
                    <a:pt x="188290" y="2548643"/>
                  </a:lnTo>
                  <a:lnTo>
                    <a:pt x="188247" y="2541865"/>
                  </a:lnTo>
                  <a:lnTo>
                    <a:pt x="188195" y="2535086"/>
                  </a:lnTo>
                  <a:lnTo>
                    <a:pt x="188135" y="2528308"/>
                  </a:lnTo>
                  <a:lnTo>
                    <a:pt x="188068" y="2521530"/>
                  </a:lnTo>
                  <a:lnTo>
                    <a:pt x="187996" y="2514751"/>
                  </a:lnTo>
                  <a:lnTo>
                    <a:pt x="187921" y="2507973"/>
                  </a:lnTo>
                  <a:lnTo>
                    <a:pt x="187847" y="2501195"/>
                  </a:lnTo>
                  <a:lnTo>
                    <a:pt x="187775" y="2494416"/>
                  </a:lnTo>
                  <a:lnTo>
                    <a:pt x="187709" y="2487638"/>
                  </a:lnTo>
                  <a:lnTo>
                    <a:pt x="187651" y="2480860"/>
                  </a:lnTo>
                  <a:lnTo>
                    <a:pt x="187604" y="2474082"/>
                  </a:lnTo>
                  <a:lnTo>
                    <a:pt x="187569" y="2467303"/>
                  </a:lnTo>
                  <a:lnTo>
                    <a:pt x="187545" y="2460525"/>
                  </a:lnTo>
                  <a:lnTo>
                    <a:pt x="187534" y="2453747"/>
                  </a:lnTo>
                  <a:lnTo>
                    <a:pt x="187535" y="2446968"/>
                  </a:lnTo>
                  <a:lnTo>
                    <a:pt x="187547" y="2440190"/>
                  </a:lnTo>
                  <a:lnTo>
                    <a:pt x="187569" y="2433412"/>
                  </a:lnTo>
                  <a:lnTo>
                    <a:pt x="187599" y="2426633"/>
                  </a:lnTo>
                  <a:lnTo>
                    <a:pt x="187637" y="2419855"/>
                  </a:lnTo>
                  <a:lnTo>
                    <a:pt x="187679" y="2413077"/>
                  </a:lnTo>
                  <a:lnTo>
                    <a:pt x="187723" y="2406298"/>
                  </a:lnTo>
                  <a:lnTo>
                    <a:pt x="187769" y="2399520"/>
                  </a:lnTo>
                  <a:lnTo>
                    <a:pt x="187815" y="2392742"/>
                  </a:lnTo>
                  <a:lnTo>
                    <a:pt x="187859" y="2385964"/>
                  </a:lnTo>
                  <a:lnTo>
                    <a:pt x="187901" y="2379185"/>
                  </a:lnTo>
                  <a:lnTo>
                    <a:pt x="187938" y="2372407"/>
                  </a:lnTo>
                  <a:lnTo>
                    <a:pt x="187970" y="2365629"/>
                  </a:lnTo>
                  <a:lnTo>
                    <a:pt x="187994" y="2358850"/>
                  </a:lnTo>
                  <a:lnTo>
                    <a:pt x="188007" y="2352072"/>
                  </a:lnTo>
                  <a:lnTo>
                    <a:pt x="188008" y="2345294"/>
                  </a:lnTo>
                  <a:lnTo>
                    <a:pt x="187994" y="2338515"/>
                  </a:lnTo>
                  <a:lnTo>
                    <a:pt x="187964" y="2331737"/>
                  </a:lnTo>
                  <a:lnTo>
                    <a:pt x="187914" y="2324959"/>
                  </a:lnTo>
                  <a:lnTo>
                    <a:pt x="187844" y="2318180"/>
                  </a:lnTo>
                  <a:lnTo>
                    <a:pt x="187750" y="2311402"/>
                  </a:lnTo>
                  <a:lnTo>
                    <a:pt x="187633" y="2304624"/>
                  </a:lnTo>
                  <a:lnTo>
                    <a:pt x="187493" y="2297846"/>
                  </a:lnTo>
                  <a:lnTo>
                    <a:pt x="187326" y="2291067"/>
                  </a:lnTo>
                  <a:lnTo>
                    <a:pt x="187138" y="2284289"/>
                  </a:lnTo>
                  <a:lnTo>
                    <a:pt x="186930" y="2277511"/>
                  </a:lnTo>
                  <a:lnTo>
                    <a:pt x="186706" y="2270732"/>
                  </a:lnTo>
                  <a:lnTo>
                    <a:pt x="186468" y="2263954"/>
                  </a:lnTo>
                  <a:lnTo>
                    <a:pt x="186219" y="2257176"/>
                  </a:lnTo>
                  <a:lnTo>
                    <a:pt x="185962" y="2250397"/>
                  </a:lnTo>
                  <a:lnTo>
                    <a:pt x="185699" y="2243619"/>
                  </a:lnTo>
                  <a:lnTo>
                    <a:pt x="185433" y="2236841"/>
                  </a:lnTo>
                  <a:lnTo>
                    <a:pt x="185166" y="2230062"/>
                  </a:lnTo>
                  <a:lnTo>
                    <a:pt x="184901" y="2223284"/>
                  </a:lnTo>
                  <a:lnTo>
                    <a:pt x="184638" y="2216506"/>
                  </a:lnTo>
                  <a:lnTo>
                    <a:pt x="184378" y="2209728"/>
                  </a:lnTo>
                  <a:lnTo>
                    <a:pt x="184122" y="2202949"/>
                  </a:lnTo>
                  <a:lnTo>
                    <a:pt x="183871" y="2196171"/>
                  </a:lnTo>
                  <a:lnTo>
                    <a:pt x="183626" y="2189393"/>
                  </a:lnTo>
                  <a:lnTo>
                    <a:pt x="183387" y="2182614"/>
                  </a:lnTo>
                  <a:lnTo>
                    <a:pt x="183154" y="2175836"/>
                  </a:lnTo>
                  <a:lnTo>
                    <a:pt x="182928" y="2169058"/>
                  </a:lnTo>
                  <a:lnTo>
                    <a:pt x="182710" y="2162279"/>
                  </a:lnTo>
                  <a:lnTo>
                    <a:pt x="182498" y="2155501"/>
                  </a:lnTo>
                  <a:lnTo>
                    <a:pt x="182293" y="2148723"/>
                  </a:lnTo>
                  <a:lnTo>
                    <a:pt x="182093" y="2141944"/>
                  </a:lnTo>
                  <a:lnTo>
                    <a:pt x="181897" y="2135166"/>
                  </a:lnTo>
                  <a:lnTo>
                    <a:pt x="181705" y="2128388"/>
                  </a:lnTo>
                  <a:lnTo>
                    <a:pt x="181516" y="2121610"/>
                  </a:lnTo>
                  <a:lnTo>
                    <a:pt x="181327" y="2114831"/>
                  </a:lnTo>
                  <a:lnTo>
                    <a:pt x="181139" y="2108053"/>
                  </a:lnTo>
                  <a:lnTo>
                    <a:pt x="180950" y="2101275"/>
                  </a:lnTo>
                  <a:lnTo>
                    <a:pt x="180759" y="2094496"/>
                  </a:lnTo>
                  <a:lnTo>
                    <a:pt x="180567" y="2087718"/>
                  </a:lnTo>
                  <a:lnTo>
                    <a:pt x="180373" y="2080940"/>
                  </a:lnTo>
                  <a:lnTo>
                    <a:pt x="180177" y="2074161"/>
                  </a:lnTo>
                  <a:lnTo>
                    <a:pt x="179980" y="2067383"/>
                  </a:lnTo>
                  <a:lnTo>
                    <a:pt x="179783" y="2060605"/>
                  </a:lnTo>
                  <a:lnTo>
                    <a:pt x="179583" y="2053826"/>
                  </a:lnTo>
                  <a:lnTo>
                    <a:pt x="179382" y="2047048"/>
                  </a:lnTo>
                  <a:lnTo>
                    <a:pt x="179177" y="2040270"/>
                  </a:lnTo>
                  <a:lnTo>
                    <a:pt x="178966" y="2033492"/>
                  </a:lnTo>
                  <a:lnTo>
                    <a:pt x="178747" y="2026713"/>
                  </a:lnTo>
                  <a:lnTo>
                    <a:pt x="178516" y="2019935"/>
                  </a:lnTo>
                  <a:lnTo>
                    <a:pt x="178269" y="2013157"/>
                  </a:lnTo>
                  <a:lnTo>
                    <a:pt x="178001" y="2006378"/>
                  </a:lnTo>
                  <a:lnTo>
                    <a:pt x="177707" y="1999600"/>
                  </a:lnTo>
                  <a:lnTo>
                    <a:pt x="177382" y="1992822"/>
                  </a:lnTo>
                  <a:lnTo>
                    <a:pt x="177021" y="1986043"/>
                  </a:lnTo>
                  <a:lnTo>
                    <a:pt x="176616" y="1979265"/>
                  </a:lnTo>
                  <a:lnTo>
                    <a:pt x="176163" y="1972487"/>
                  </a:lnTo>
                  <a:lnTo>
                    <a:pt x="175662" y="1965709"/>
                  </a:lnTo>
                  <a:lnTo>
                    <a:pt x="175110" y="1958930"/>
                  </a:lnTo>
                  <a:lnTo>
                    <a:pt x="174507" y="1952152"/>
                  </a:lnTo>
                  <a:lnTo>
                    <a:pt x="173854" y="1945374"/>
                  </a:lnTo>
                  <a:lnTo>
                    <a:pt x="173152" y="1938595"/>
                  </a:lnTo>
                  <a:lnTo>
                    <a:pt x="172404" y="1931817"/>
                  </a:lnTo>
                  <a:lnTo>
                    <a:pt x="171612" y="1925039"/>
                  </a:lnTo>
                  <a:lnTo>
                    <a:pt x="170781" y="1918260"/>
                  </a:lnTo>
                  <a:lnTo>
                    <a:pt x="169914" y="1911482"/>
                  </a:lnTo>
                  <a:lnTo>
                    <a:pt x="169021" y="1904704"/>
                  </a:lnTo>
                  <a:lnTo>
                    <a:pt x="168108" y="1897925"/>
                  </a:lnTo>
                  <a:lnTo>
                    <a:pt x="167181" y="1891147"/>
                  </a:lnTo>
                  <a:lnTo>
                    <a:pt x="166245" y="1884369"/>
                  </a:lnTo>
                  <a:lnTo>
                    <a:pt x="165308" y="1877591"/>
                  </a:lnTo>
                  <a:lnTo>
                    <a:pt x="164375" y="1870812"/>
                  </a:lnTo>
                  <a:lnTo>
                    <a:pt x="163452" y="1864034"/>
                  </a:lnTo>
                  <a:lnTo>
                    <a:pt x="162544" y="1857256"/>
                  </a:lnTo>
                  <a:lnTo>
                    <a:pt x="161659" y="1850477"/>
                  </a:lnTo>
                  <a:lnTo>
                    <a:pt x="160798" y="1843699"/>
                  </a:lnTo>
                  <a:lnTo>
                    <a:pt x="159962" y="1836921"/>
                  </a:lnTo>
                  <a:lnTo>
                    <a:pt x="159152" y="1830142"/>
                  </a:lnTo>
                  <a:lnTo>
                    <a:pt x="158368" y="1823364"/>
                  </a:lnTo>
                  <a:lnTo>
                    <a:pt x="157608" y="1816586"/>
                  </a:lnTo>
                  <a:lnTo>
                    <a:pt x="156868" y="1809807"/>
                  </a:lnTo>
                  <a:lnTo>
                    <a:pt x="156143" y="1803029"/>
                  </a:lnTo>
                  <a:lnTo>
                    <a:pt x="155427" y="1796251"/>
                  </a:lnTo>
                  <a:lnTo>
                    <a:pt x="154713" y="1789473"/>
                  </a:lnTo>
                  <a:lnTo>
                    <a:pt x="153990" y="1782694"/>
                  </a:lnTo>
                  <a:lnTo>
                    <a:pt x="153248" y="1775916"/>
                  </a:lnTo>
                  <a:lnTo>
                    <a:pt x="152478" y="1769138"/>
                  </a:lnTo>
                  <a:lnTo>
                    <a:pt x="151669" y="1762359"/>
                  </a:lnTo>
                  <a:lnTo>
                    <a:pt x="150809" y="1755581"/>
                  </a:lnTo>
                  <a:lnTo>
                    <a:pt x="149889" y="1748803"/>
                  </a:lnTo>
                  <a:lnTo>
                    <a:pt x="148896" y="1742024"/>
                  </a:lnTo>
                  <a:lnTo>
                    <a:pt x="147821" y="1735246"/>
                  </a:lnTo>
                  <a:lnTo>
                    <a:pt x="146648" y="1728468"/>
                  </a:lnTo>
                  <a:lnTo>
                    <a:pt x="145365" y="1721689"/>
                  </a:lnTo>
                  <a:lnTo>
                    <a:pt x="143973" y="1714911"/>
                  </a:lnTo>
                  <a:lnTo>
                    <a:pt x="142468" y="1708133"/>
                  </a:lnTo>
                  <a:lnTo>
                    <a:pt x="140849" y="1701355"/>
                  </a:lnTo>
                  <a:lnTo>
                    <a:pt x="139115" y="1694576"/>
                  </a:lnTo>
                  <a:lnTo>
                    <a:pt x="137269" y="1687798"/>
                  </a:lnTo>
                  <a:lnTo>
                    <a:pt x="135316" y="1681020"/>
                  </a:lnTo>
                  <a:lnTo>
                    <a:pt x="133264" y="1674241"/>
                  </a:lnTo>
                  <a:lnTo>
                    <a:pt x="131119" y="1667463"/>
                  </a:lnTo>
                  <a:lnTo>
                    <a:pt x="128889" y="1660685"/>
                  </a:lnTo>
                  <a:lnTo>
                    <a:pt x="126596" y="1653906"/>
                  </a:lnTo>
                  <a:lnTo>
                    <a:pt x="124252" y="1647128"/>
                  </a:lnTo>
                  <a:lnTo>
                    <a:pt x="121871" y="1640350"/>
                  </a:lnTo>
                  <a:lnTo>
                    <a:pt x="119464" y="1633571"/>
                  </a:lnTo>
                  <a:lnTo>
                    <a:pt x="117044" y="1626793"/>
                  </a:lnTo>
                  <a:lnTo>
                    <a:pt x="114622" y="1620015"/>
                  </a:lnTo>
                  <a:lnTo>
                    <a:pt x="112209" y="1613237"/>
                  </a:lnTo>
                  <a:lnTo>
                    <a:pt x="109814" y="1606458"/>
                  </a:lnTo>
                  <a:lnTo>
                    <a:pt x="107452" y="1599680"/>
                  </a:lnTo>
                  <a:lnTo>
                    <a:pt x="105127" y="1592902"/>
                  </a:lnTo>
                  <a:lnTo>
                    <a:pt x="102845" y="1586123"/>
                  </a:lnTo>
                  <a:lnTo>
                    <a:pt x="100612" y="1579345"/>
                  </a:lnTo>
                  <a:lnTo>
                    <a:pt x="98429" y="1572567"/>
                  </a:lnTo>
                  <a:lnTo>
                    <a:pt x="96299" y="1565788"/>
                  </a:lnTo>
                  <a:lnTo>
                    <a:pt x="94220" y="1559010"/>
                  </a:lnTo>
                  <a:lnTo>
                    <a:pt x="92189" y="1552232"/>
                  </a:lnTo>
                  <a:lnTo>
                    <a:pt x="90201" y="1545453"/>
                  </a:lnTo>
                  <a:lnTo>
                    <a:pt x="88251" y="1538675"/>
                  </a:lnTo>
                  <a:lnTo>
                    <a:pt x="86325" y="1531897"/>
                  </a:lnTo>
                  <a:lnTo>
                    <a:pt x="84408" y="1525119"/>
                  </a:lnTo>
                  <a:lnTo>
                    <a:pt x="82490" y="1518340"/>
                  </a:lnTo>
                  <a:lnTo>
                    <a:pt x="80557" y="1511562"/>
                  </a:lnTo>
                  <a:lnTo>
                    <a:pt x="78598" y="1504784"/>
                  </a:lnTo>
                  <a:lnTo>
                    <a:pt x="76602" y="1498005"/>
                  </a:lnTo>
                  <a:lnTo>
                    <a:pt x="74561" y="1491227"/>
                  </a:lnTo>
                  <a:lnTo>
                    <a:pt x="72469" y="1484449"/>
                  </a:lnTo>
                  <a:lnTo>
                    <a:pt x="70318" y="1477670"/>
                  </a:lnTo>
                  <a:lnTo>
                    <a:pt x="68108" y="1470892"/>
                  </a:lnTo>
                  <a:lnTo>
                    <a:pt x="65846" y="1464114"/>
                  </a:lnTo>
                  <a:lnTo>
                    <a:pt x="63538" y="1457335"/>
                  </a:lnTo>
                  <a:lnTo>
                    <a:pt x="61194" y="1450557"/>
                  </a:lnTo>
                  <a:lnTo>
                    <a:pt x="58822" y="1443779"/>
                  </a:lnTo>
                  <a:lnTo>
                    <a:pt x="56435" y="1437001"/>
                  </a:lnTo>
                  <a:lnTo>
                    <a:pt x="54044" y="1430222"/>
                  </a:lnTo>
                  <a:lnTo>
                    <a:pt x="51663" y="1423444"/>
                  </a:lnTo>
                  <a:lnTo>
                    <a:pt x="49305" y="1416666"/>
                  </a:lnTo>
                  <a:lnTo>
                    <a:pt x="46987" y="1409887"/>
                  </a:lnTo>
                  <a:lnTo>
                    <a:pt x="44718" y="1403109"/>
                  </a:lnTo>
                  <a:lnTo>
                    <a:pt x="42508" y="1396331"/>
                  </a:lnTo>
                  <a:lnTo>
                    <a:pt x="40363" y="1389552"/>
                  </a:lnTo>
                  <a:lnTo>
                    <a:pt x="38290" y="1382774"/>
                  </a:lnTo>
                  <a:lnTo>
                    <a:pt x="36292" y="1375996"/>
                  </a:lnTo>
                  <a:lnTo>
                    <a:pt x="34369" y="1369217"/>
                  </a:lnTo>
                  <a:lnTo>
                    <a:pt x="32522" y="1362439"/>
                  </a:lnTo>
                  <a:lnTo>
                    <a:pt x="30746" y="1355661"/>
                  </a:lnTo>
                  <a:lnTo>
                    <a:pt x="29045" y="1348883"/>
                  </a:lnTo>
                  <a:lnTo>
                    <a:pt x="27403" y="1342104"/>
                  </a:lnTo>
                  <a:lnTo>
                    <a:pt x="25812" y="1335326"/>
                  </a:lnTo>
                  <a:lnTo>
                    <a:pt x="24263" y="1328548"/>
                  </a:lnTo>
                  <a:lnTo>
                    <a:pt x="22749" y="1321769"/>
                  </a:lnTo>
                  <a:lnTo>
                    <a:pt x="21264" y="1314991"/>
                  </a:lnTo>
                  <a:lnTo>
                    <a:pt x="19802" y="1308213"/>
                  </a:lnTo>
                  <a:lnTo>
                    <a:pt x="18362" y="1301434"/>
                  </a:lnTo>
                  <a:lnTo>
                    <a:pt x="16940" y="1294656"/>
                  </a:lnTo>
                  <a:lnTo>
                    <a:pt x="15541" y="1287878"/>
                  </a:lnTo>
                  <a:lnTo>
                    <a:pt x="14166" y="1281100"/>
                  </a:lnTo>
                  <a:lnTo>
                    <a:pt x="12821" y="1274321"/>
                  </a:lnTo>
                  <a:lnTo>
                    <a:pt x="11512" y="1267543"/>
                  </a:lnTo>
                  <a:lnTo>
                    <a:pt x="10243" y="1260765"/>
                  </a:lnTo>
                  <a:lnTo>
                    <a:pt x="9022" y="1253986"/>
                  </a:lnTo>
                  <a:lnTo>
                    <a:pt x="7854" y="1247208"/>
                  </a:lnTo>
                  <a:lnTo>
                    <a:pt x="6744" y="1240430"/>
                  </a:lnTo>
                  <a:lnTo>
                    <a:pt x="5697" y="1233651"/>
                  </a:lnTo>
                  <a:lnTo>
                    <a:pt x="4721" y="1226873"/>
                  </a:lnTo>
                  <a:lnTo>
                    <a:pt x="3824" y="1220095"/>
                  </a:lnTo>
                  <a:lnTo>
                    <a:pt x="3003" y="1213316"/>
                  </a:lnTo>
                  <a:lnTo>
                    <a:pt x="2265" y="1206538"/>
                  </a:lnTo>
                  <a:lnTo>
                    <a:pt x="1616" y="1199760"/>
                  </a:lnTo>
                  <a:lnTo>
                    <a:pt x="1064" y="1192982"/>
                  </a:lnTo>
                  <a:lnTo>
                    <a:pt x="616" y="1186203"/>
                  </a:lnTo>
                  <a:lnTo>
                    <a:pt x="283" y="1179425"/>
                  </a:lnTo>
                  <a:lnTo>
                    <a:pt x="74" y="1172647"/>
                  </a:lnTo>
                  <a:lnTo>
                    <a:pt x="0" y="1165868"/>
                  </a:lnTo>
                  <a:lnTo>
                    <a:pt x="84" y="1159090"/>
                  </a:lnTo>
                  <a:lnTo>
                    <a:pt x="314" y="1152312"/>
                  </a:lnTo>
                  <a:lnTo>
                    <a:pt x="691" y="1145533"/>
                  </a:lnTo>
                  <a:lnTo>
                    <a:pt x="1210" y="1138755"/>
                  </a:lnTo>
                  <a:lnTo>
                    <a:pt x="1865" y="1131977"/>
                  </a:lnTo>
                  <a:lnTo>
                    <a:pt x="2644" y="1125198"/>
                  </a:lnTo>
                  <a:lnTo>
                    <a:pt x="3535" y="1118420"/>
                  </a:lnTo>
                  <a:lnTo>
                    <a:pt x="4520" y="1111642"/>
                  </a:lnTo>
                  <a:lnTo>
                    <a:pt x="5584" y="1104864"/>
                  </a:lnTo>
                  <a:lnTo>
                    <a:pt x="6712" y="1098085"/>
                  </a:lnTo>
                  <a:lnTo>
                    <a:pt x="7881" y="1091307"/>
                  </a:lnTo>
                  <a:lnTo>
                    <a:pt x="9075" y="1084529"/>
                  </a:lnTo>
                  <a:lnTo>
                    <a:pt x="10284" y="1077750"/>
                  </a:lnTo>
                  <a:lnTo>
                    <a:pt x="11501" y="1070972"/>
                  </a:lnTo>
                  <a:lnTo>
                    <a:pt x="12723" y="1064194"/>
                  </a:lnTo>
                  <a:lnTo>
                    <a:pt x="13948" y="1057415"/>
                  </a:lnTo>
                  <a:lnTo>
                    <a:pt x="15180" y="1050637"/>
                  </a:lnTo>
                  <a:lnTo>
                    <a:pt x="16424" y="1043859"/>
                  </a:lnTo>
                  <a:lnTo>
                    <a:pt x="17689" y="1037080"/>
                  </a:lnTo>
                  <a:lnTo>
                    <a:pt x="18984" y="1030302"/>
                  </a:lnTo>
                  <a:lnTo>
                    <a:pt x="20317" y="1023524"/>
                  </a:lnTo>
                  <a:lnTo>
                    <a:pt x="21694" y="1016746"/>
                  </a:lnTo>
                  <a:lnTo>
                    <a:pt x="23121" y="1009967"/>
                  </a:lnTo>
                  <a:lnTo>
                    <a:pt x="24602" y="1003189"/>
                  </a:lnTo>
                  <a:lnTo>
                    <a:pt x="26139" y="996411"/>
                  </a:lnTo>
                  <a:lnTo>
                    <a:pt x="27730" y="989632"/>
                  </a:lnTo>
                  <a:lnTo>
                    <a:pt x="29374" y="982854"/>
                  </a:lnTo>
                  <a:lnTo>
                    <a:pt x="31068" y="976076"/>
                  </a:lnTo>
                  <a:lnTo>
                    <a:pt x="32806" y="969297"/>
                  </a:lnTo>
                  <a:lnTo>
                    <a:pt x="34575" y="962519"/>
                  </a:lnTo>
                  <a:lnTo>
                    <a:pt x="36369" y="955741"/>
                  </a:lnTo>
                  <a:lnTo>
                    <a:pt x="38180" y="948962"/>
                  </a:lnTo>
                  <a:lnTo>
                    <a:pt x="40002" y="942184"/>
                  </a:lnTo>
                  <a:lnTo>
                    <a:pt x="41832" y="935406"/>
                  </a:lnTo>
                  <a:lnTo>
                    <a:pt x="43668" y="928628"/>
                  </a:lnTo>
                  <a:lnTo>
                    <a:pt x="45512" y="921849"/>
                  </a:lnTo>
                  <a:lnTo>
                    <a:pt x="47366" y="915071"/>
                  </a:lnTo>
                  <a:lnTo>
                    <a:pt x="49243" y="908293"/>
                  </a:lnTo>
                  <a:lnTo>
                    <a:pt x="51152" y="901514"/>
                  </a:lnTo>
                  <a:lnTo>
                    <a:pt x="53105" y="894736"/>
                  </a:lnTo>
                  <a:lnTo>
                    <a:pt x="55116" y="887958"/>
                  </a:lnTo>
                  <a:lnTo>
                    <a:pt x="57198" y="881179"/>
                  </a:lnTo>
                  <a:lnTo>
                    <a:pt x="59363" y="874401"/>
                  </a:lnTo>
                  <a:lnTo>
                    <a:pt x="61620" y="867623"/>
                  </a:lnTo>
                  <a:lnTo>
                    <a:pt x="63976" y="860844"/>
                  </a:lnTo>
                  <a:lnTo>
                    <a:pt x="66434" y="854066"/>
                  </a:lnTo>
                  <a:lnTo>
                    <a:pt x="69001" y="847288"/>
                  </a:lnTo>
                  <a:lnTo>
                    <a:pt x="71662" y="840510"/>
                  </a:lnTo>
                  <a:lnTo>
                    <a:pt x="74401" y="833731"/>
                  </a:lnTo>
                  <a:lnTo>
                    <a:pt x="77203" y="826953"/>
                  </a:lnTo>
                  <a:lnTo>
                    <a:pt x="80048" y="820175"/>
                  </a:lnTo>
                  <a:lnTo>
                    <a:pt x="82917" y="813396"/>
                  </a:lnTo>
                  <a:lnTo>
                    <a:pt x="85792" y="806618"/>
                  </a:lnTo>
                  <a:lnTo>
                    <a:pt x="88653" y="799840"/>
                  </a:lnTo>
                  <a:lnTo>
                    <a:pt x="91484" y="793061"/>
                  </a:lnTo>
                  <a:lnTo>
                    <a:pt x="94267" y="786283"/>
                  </a:lnTo>
                  <a:lnTo>
                    <a:pt x="96992" y="779505"/>
                  </a:lnTo>
                  <a:lnTo>
                    <a:pt x="99656" y="772726"/>
                  </a:lnTo>
                  <a:lnTo>
                    <a:pt x="102258" y="765948"/>
                  </a:lnTo>
                  <a:lnTo>
                    <a:pt x="104798" y="759170"/>
                  </a:lnTo>
                  <a:lnTo>
                    <a:pt x="107281" y="752392"/>
                  </a:lnTo>
                  <a:lnTo>
                    <a:pt x="109708" y="745613"/>
                  </a:lnTo>
                  <a:lnTo>
                    <a:pt x="112085" y="738835"/>
                  </a:lnTo>
                  <a:lnTo>
                    <a:pt x="114414" y="732057"/>
                  </a:lnTo>
                  <a:lnTo>
                    <a:pt x="116696" y="725278"/>
                  </a:lnTo>
                  <a:lnTo>
                    <a:pt x="118928" y="718500"/>
                  </a:lnTo>
                  <a:lnTo>
                    <a:pt x="121113" y="711722"/>
                  </a:lnTo>
                  <a:lnTo>
                    <a:pt x="123246" y="704943"/>
                  </a:lnTo>
                  <a:lnTo>
                    <a:pt x="125323" y="698165"/>
                  </a:lnTo>
                  <a:lnTo>
                    <a:pt x="127338" y="691387"/>
                  </a:lnTo>
                  <a:lnTo>
                    <a:pt x="129288" y="684608"/>
                  </a:lnTo>
                  <a:lnTo>
                    <a:pt x="131166" y="677830"/>
                  </a:lnTo>
                  <a:lnTo>
                    <a:pt x="132971" y="671052"/>
                  </a:lnTo>
                  <a:lnTo>
                    <a:pt x="134701" y="664274"/>
                  </a:lnTo>
                  <a:lnTo>
                    <a:pt x="136348" y="657495"/>
                  </a:lnTo>
                  <a:lnTo>
                    <a:pt x="137924" y="650717"/>
                  </a:lnTo>
                  <a:lnTo>
                    <a:pt x="139436" y="643939"/>
                  </a:lnTo>
                  <a:lnTo>
                    <a:pt x="140891" y="637160"/>
                  </a:lnTo>
                  <a:lnTo>
                    <a:pt x="142296" y="630382"/>
                  </a:lnTo>
                  <a:lnTo>
                    <a:pt x="143660" y="623604"/>
                  </a:lnTo>
                  <a:lnTo>
                    <a:pt x="144991" y="616825"/>
                  </a:lnTo>
                  <a:lnTo>
                    <a:pt x="146296" y="610047"/>
                  </a:lnTo>
                  <a:lnTo>
                    <a:pt x="147584" y="603269"/>
                  </a:lnTo>
                  <a:lnTo>
                    <a:pt x="148857" y="596491"/>
                  </a:lnTo>
                  <a:lnTo>
                    <a:pt x="150123" y="589712"/>
                  </a:lnTo>
                  <a:lnTo>
                    <a:pt x="151384" y="582934"/>
                  </a:lnTo>
                  <a:lnTo>
                    <a:pt x="152640" y="576156"/>
                  </a:lnTo>
                  <a:lnTo>
                    <a:pt x="153893" y="569377"/>
                  </a:lnTo>
                  <a:lnTo>
                    <a:pt x="155140" y="562599"/>
                  </a:lnTo>
                  <a:lnTo>
                    <a:pt x="156382" y="555821"/>
                  </a:lnTo>
                  <a:lnTo>
                    <a:pt x="157615" y="549042"/>
                  </a:lnTo>
                  <a:lnTo>
                    <a:pt x="158837" y="542264"/>
                  </a:lnTo>
                  <a:lnTo>
                    <a:pt x="160045" y="535486"/>
                  </a:lnTo>
                  <a:lnTo>
                    <a:pt x="161234" y="528707"/>
                  </a:lnTo>
                  <a:lnTo>
                    <a:pt x="162405" y="521929"/>
                  </a:lnTo>
                  <a:lnTo>
                    <a:pt x="163553" y="515151"/>
                  </a:lnTo>
                  <a:lnTo>
                    <a:pt x="164677" y="508373"/>
                  </a:lnTo>
                  <a:lnTo>
                    <a:pt x="165775" y="501594"/>
                  </a:lnTo>
                  <a:lnTo>
                    <a:pt x="166845" y="494816"/>
                  </a:lnTo>
                  <a:lnTo>
                    <a:pt x="167884" y="488038"/>
                  </a:lnTo>
                  <a:lnTo>
                    <a:pt x="168892" y="481259"/>
                  </a:lnTo>
                  <a:lnTo>
                    <a:pt x="169867" y="474481"/>
                  </a:lnTo>
                  <a:lnTo>
                    <a:pt x="170805" y="467703"/>
                  </a:lnTo>
                  <a:lnTo>
                    <a:pt x="171709" y="460924"/>
                  </a:lnTo>
                  <a:lnTo>
                    <a:pt x="172579" y="454146"/>
                  </a:lnTo>
                  <a:lnTo>
                    <a:pt x="173417" y="447368"/>
                  </a:lnTo>
                  <a:lnTo>
                    <a:pt x="174222" y="440589"/>
                  </a:lnTo>
                  <a:lnTo>
                    <a:pt x="174996" y="433811"/>
                  </a:lnTo>
                  <a:lnTo>
                    <a:pt x="175742" y="427033"/>
                  </a:lnTo>
                  <a:lnTo>
                    <a:pt x="176460" y="420255"/>
                  </a:lnTo>
                  <a:lnTo>
                    <a:pt x="177154" y="413476"/>
                  </a:lnTo>
                  <a:lnTo>
                    <a:pt x="177823" y="406698"/>
                  </a:lnTo>
                  <a:lnTo>
                    <a:pt x="178472" y="399920"/>
                  </a:lnTo>
                  <a:lnTo>
                    <a:pt x="179103" y="393141"/>
                  </a:lnTo>
                  <a:lnTo>
                    <a:pt x="179720" y="386363"/>
                  </a:lnTo>
                  <a:lnTo>
                    <a:pt x="180322" y="379585"/>
                  </a:lnTo>
                  <a:lnTo>
                    <a:pt x="180912" y="372806"/>
                  </a:lnTo>
                  <a:lnTo>
                    <a:pt x="181488" y="366028"/>
                  </a:lnTo>
                  <a:lnTo>
                    <a:pt x="182052" y="359250"/>
                  </a:lnTo>
                  <a:lnTo>
                    <a:pt x="182601" y="352471"/>
                  </a:lnTo>
                  <a:lnTo>
                    <a:pt x="183134" y="345693"/>
                  </a:lnTo>
                  <a:lnTo>
                    <a:pt x="183647" y="338915"/>
                  </a:lnTo>
                  <a:lnTo>
                    <a:pt x="184139" y="332137"/>
                  </a:lnTo>
                  <a:lnTo>
                    <a:pt x="184608" y="325358"/>
                  </a:lnTo>
                  <a:lnTo>
                    <a:pt x="185051" y="318580"/>
                  </a:lnTo>
                  <a:lnTo>
                    <a:pt x="185468" y="311802"/>
                  </a:lnTo>
                  <a:lnTo>
                    <a:pt x="185856" y="305023"/>
                  </a:lnTo>
                  <a:lnTo>
                    <a:pt x="186215" y="298245"/>
                  </a:lnTo>
                  <a:lnTo>
                    <a:pt x="186545" y="291467"/>
                  </a:lnTo>
                  <a:lnTo>
                    <a:pt x="186845" y="284688"/>
                  </a:lnTo>
                  <a:lnTo>
                    <a:pt x="187116" y="277910"/>
                  </a:lnTo>
                  <a:lnTo>
                    <a:pt x="187362" y="271132"/>
                  </a:lnTo>
                  <a:lnTo>
                    <a:pt x="187587" y="264353"/>
                  </a:lnTo>
                  <a:lnTo>
                    <a:pt x="187792" y="257575"/>
                  </a:lnTo>
                  <a:lnTo>
                    <a:pt x="187982" y="250797"/>
                  </a:lnTo>
                  <a:lnTo>
                    <a:pt x="188158" y="244019"/>
                  </a:lnTo>
                  <a:lnTo>
                    <a:pt x="188323" y="237240"/>
                  </a:lnTo>
                  <a:lnTo>
                    <a:pt x="188479" y="230462"/>
                  </a:lnTo>
                  <a:lnTo>
                    <a:pt x="188629" y="223684"/>
                  </a:lnTo>
                  <a:lnTo>
                    <a:pt x="188772" y="216905"/>
                  </a:lnTo>
                  <a:lnTo>
                    <a:pt x="188911" y="210127"/>
                  </a:lnTo>
                  <a:lnTo>
                    <a:pt x="189045" y="203349"/>
                  </a:lnTo>
                  <a:lnTo>
                    <a:pt x="189175" y="196570"/>
                  </a:lnTo>
                  <a:lnTo>
                    <a:pt x="189300" y="189792"/>
                  </a:lnTo>
                  <a:lnTo>
                    <a:pt x="189421" y="183014"/>
                  </a:lnTo>
                  <a:lnTo>
                    <a:pt x="189535" y="176235"/>
                  </a:lnTo>
                  <a:lnTo>
                    <a:pt x="189645" y="169457"/>
                  </a:lnTo>
                  <a:lnTo>
                    <a:pt x="189747" y="162679"/>
                  </a:lnTo>
                  <a:lnTo>
                    <a:pt x="189843" y="155901"/>
                  </a:lnTo>
                  <a:lnTo>
                    <a:pt x="189932" y="149122"/>
                  </a:lnTo>
                  <a:lnTo>
                    <a:pt x="190015" y="142344"/>
                  </a:lnTo>
                  <a:lnTo>
                    <a:pt x="190091" y="135566"/>
                  </a:lnTo>
                  <a:lnTo>
                    <a:pt x="190160" y="128787"/>
                  </a:lnTo>
                  <a:lnTo>
                    <a:pt x="190223" y="122009"/>
                  </a:lnTo>
                  <a:lnTo>
                    <a:pt x="190280" y="115231"/>
                  </a:lnTo>
                  <a:lnTo>
                    <a:pt x="190331" y="108452"/>
                  </a:lnTo>
                  <a:lnTo>
                    <a:pt x="190376" y="101674"/>
                  </a:lnTo>
                  <a:lnTo>
                    <a:pt x="190415" y="94896"/>
                  </a:lnTo>
                  <a:lnTo>
                    <a:pt x="190448" y="88117"/>
                  </a:lnTo>
                  <a:lnTo>
                    <a:pt x="190476" y="81339"/>
                  </a:lnTo>
                  <a:lnTo>
                    <a:pt x="190501" y="74561"/>
                  </a:lnTo>
                  <a:lnTo>
                    <a:pt x="190521" y="67783"/>
                  </a:lnTo>
                  <a:lnTo>
                    <a:pt x="190539" y="61004"/>
                  </a:lnTo>
                  <a:lnTo>
                    <a:pt x="190554" y="54226"/>
                  </a:lnTo>
                  <a:lnTo>
                    <a:pt x="190568" y="47448"/>
                  </a:lnTo>
                  <a:lnTo>
                    <a:pt x="190581" y="40669"/>
                  </a:lnTo>
                  <a:lnTo>
                    <a:pt x="190594" y="33891"/>
                  </a:lnTo>
                  <a:lnTo>
                    <a:pt x="190609" y="27113"/>
                  </a:lnTo>
                  <a:lnTo>
                    <a:pt x="190625" y="20334"/>
                  </a:lnTo>
                  <a:lnTo>
                    <a:pt x="190643" y="13556"/>
                  </a:lnTo>
                  <a:lnTo>
                    <a:pt x="190663" y="6778"/>
                  </a:lnTo>
                  <a:lnTo>
                    <a:pt x="190685" y="0"/>
                  </a:lnTo>
                  <a:lnTo>
                    <a:pt x="191401" y="0"/>
                  </a:lnTo>
                  <a:lnTo>
                    <a:pt x="191423" y="6778"/>
                  </a:lnTo>
                  <a:lnTo>
                    <a:pt x="191443" y="13556"/>
                  </a:lnTo>
                  <a:lnTo>
                    <a:pt x="191461" y="20334"/>
                  </a:lnTo>
                  <a:lnTo>
                    <a:pt x="191477" y="27113"/>
                  </a:lnTo>
                  <a:lnTo>
                    <a:pt x="191491" y="33891"/>
                  </a:lnTo>
                  <a:lnTo>
                    <a:pt x="191504" y="40669"/>
                  </a:lnTo>
                  <a:lnTo>
                    <a:pt x="191518" y="47448"/>
                  </a:lnTo>
                  <a:lnTo>
                    <a:pt x="191532" y="54226"/>
                  </a:lnTo>
                  <a:lnTo>
                    <a:pt x="191547" y="61004"/>
                  </a:lnTo>
                  <a:lnTo>
                    <a:pt x="191564" y="67783"/>
                  </a:lnTo>
                  <a:lnTo>
                    <a:pt x="191585" y="74561"/>
                  </a:lnTo>
                  <a:lnTo>
                    <a:pt x="191609" y="81339"/>
                  </a:lnTo>
                  <a:lnTo>
                    <a:pt x="191638" y="88117"/>
                  </a:lnTo>
                  <a:lnTo>
                    <a:pt x="191671" y="94896"/>
                  </a:lnTo>
                  <a:lnTo>
                    <a:pt x="191710" y="101674"/>
                  </a:lnTo>
                  <a:lnTo>
                    <a:pt x="191754" y="108452"/>
                  </a:lnTo>
                  <a:lnTo>
                    <a:pt x="191805" y="115231"/>
                  </a:lnTo>
                  <a:lnTo>
                    <a:pt x="191862" y="122009"/>
                  </a:lnTo>
                  <a:lnTo>
                    <a:pt x="191925" y="128787"/>
                  </a:lnTo>
                  <a:lnTo>
                    <a:pt x="191995" y="135566"/>
                  </a:lnTo>
                  <a:lnTo>
                    <a:pt x="192071" y="142344"/>
                  </a:lnTo>
                  <a:lnTo>
                    <a:pt x="192153" y="149122"/>
                  </a:lnTo>
                  <a:lnTo>
                    <a:pt x="192242" y="155901"/>
                  </a:lnTo>
                  <a:lnTo>
                    <a:pt x="192338" y="162679"/>
                  </a:lnTo>
                  <a:lnTo>
                    <a:pt x="192441" y="169457"/>
                  </a:lnTo>
                  <a:lnTo>
                    <a:pt x="192550" y="176235"/>
                  </a:lnTo>
                  <a:lnTo>
                    <a:pt x="192665" y="183014"/>
                  </a:lnTo>
                  <a:lnTo>
                    <a:pt x="192785" y="189792"/>
                  </a:lnTo>
                  <a:lnTo>
                    <a:pt x="192911" y="196570"/>
                  </a:lnTo>
                  <a:lnTo>
                    <a:pt x="193040" y="203349"/>
                  </a:lnTo>
                  <a:lnTo>
                    <a:pt x="193175" y="210127"/>
                  </a:lnTo>
                  <a:lnTo>
                    <a:pt x="193313" y="216905"/>
                  </a:lnTo>
                  <a:lnTo>
                    <a:pt x="193457" y="223684"/>
                  </a:lnTo>
                  <a:lnTo>
                    <a:pt x="193606" y="230462"/>
                  </a:lnTo>
                  <a:lnTo>
                    <a:pt x="193763" y="237240"/>
                  </a:lnTo>
                  <a:lnTo>
                    <a:pt x="193928" y="244019"/>
                  </a:lnTo>
                  <a:lnTo>
                    <a:pt x="194104" y="250797"/>
                  </a:lnTo>
                  <a:lnTo>
                    <a:pt x="194293" y="257575"/>
                  </a:lnTo>
                  <a:lnTo>
                    <a:pt x="194499" y="264353"/>
                  </a:lnTo>
                  <a:lnTo>
                    <a:pt x="194723" y="271132"/>
                  </a:lnTo>
                  <a:lnTo>
                    <a:pt x="194970" y="277910"/>
                  </a:lnTo>
                  <a:lnTo>
                    <a:pt x="195241" y="284688"/>
                  </a:lnTo>
                  <a:lnTo>
                    <a:pt x="195541" y="291467"/>
                  </a:lnTo>
                  <a:lnTo>
                    <a:pt x="195871" y="298245"/>
                  </a:lnTo>
                  <a:lnTo>
                    <a:pt x="196230" y="305023"/>
                  </a:lnTo>
                  <a:lnTo>
                    <a:pt x="196618" y="311802"/>
                  </a:lnTo>
                  <a:lnTo>
                    <a:pt x="197034" y="318580"/>
                  </a:lnTo>
                  <a:lnTo>
                    <a:pt x="197478" y="325358"/>
                  </a:lnTo>
                  <a:lnTo>
                    <a:pt x="197947" y="332137"/>
                  </a:lnTo>
                  <a:lnTo>
                    <a:pt x="198439" y="338915"/>
                  </a:lnTo>
                  <a:lnTo>
                    <a:pt x="198952" y="345693"/>
                  </a:lnTo>
                  <a:lnTo>
                    <a:pt x="199484" y="352471"/>
                  </a:lnTo>
                  <a:lnTo>
                    <a:pt x="200033" y="359250"/>
                  </a:lnTo>
                  <a:lnTo>
                    <a:pt x="200597" y="366028"/>
                  </a:lnTo>
                  <a:lnTo>
                    <a:pt x="201174" y="372806"/>
                  </a:lnTo>
                  <a:lnTo>
                    <a:pt x="201763" y="379585"/>
                  </a:lnTo>
                  <a:lnTo>
                    <a:pt x="202366" y="386363"/>
                  </a:lnTo>
                  <a:lnTo>
                    <a:pt x="202982" y="393141"/>
                  </a:lnTo>
                  <a:lnTo>
                    <a:pt x="203614" y="399920"/>
                  </a:lnTo>
                  <a:lnTo>
                    <a:pt x="204263" y="406698"/>
                  </a:lnTo>
                  <a:lnTo>
                    <a:pt x="204932" y="413476"/>
                  </a:lnTo>
                  <a:lnTo>
                    <a:pt x="205625" y="420255"/>
                  </a:lnTo>
                  <a:lnTo>
                    <a:pt x="206344" y="427033"/>
                  </a:lnTo>
                  <a:lnTo>
                    <a:pt x="207089" y="433811"/>
                  </a:lnTo>
                  <a:lnTo>
                    <a:pt x="207864" y="440589"/>
                  </a:lnTo>
                  <a:lnTo>
                    <a:pt x="208669" y="447368"/>
                  </a:lnTo>
                  <a:lnTo>
                    <a:pt x="209506" y="454146"/>
                  </a:lnTo>
                  <a:lnTo>
                    <a:pt x="210377" y="460924"/>
                  </a:lnTo>
                  <a:lnTo>
                    <a:pt x="211281" y="467703"/>
                  </a:lnTo>
                  <a:lnTo>
                    <a:pt x="212218" y="474481"/>
                  </a:lnTo>
                  <a:lnTo>
                    <a:pt x="213193" y="481259"/>
                  </a:lnTo>
                  <a:lnTo>
                    <a:pt x="214201" y="488038"/>
                  </a:lnTo>
                  <a:lnTo>
                    <a:pt x="215241" y="494816"/>
                  </a:lnTo>
                  <a:lnTo>
                    <a:pt x="216310" y="501594"/>
                  </a:lnTo>
                  <a:lnTo>
                    <a:pt x="217408" y="508373"/>
                  </a:lnTo>
                  <a:lnTo>
                    <a:pt x="218532" y="515151"/>
                  </a:lnTo>
                  <a:lnTo>
                    <a:pt x="219681" y="521929"/>
                  </a:lnTo>
                  <a:lnTo>
                    <a:pt x="220851" y="528707"/>
                  </a:lnTo>
                  <a:lnTo>
                    <a:pt x="222041" y="535486"/>
                  </a:lnTo>
                  <a:lnTo>
                    <a:pt x="223249" y="542264"/>
                  </a:lnTo>
                  <a:lnTo>
                    <a:pt x="224471" y="549042"/>
                  </a:lnTo>
                  <a:lnTo>
                    <a:pt x="225704" y="555821"/>
                  </a:lnTo>
                  <a:lnTo>
                    <a:pt x="226945" y="562599"/>
                  </a:lnTo>
                  <a:lnTo>
                    <a:pt x="228193" y="569377"/>
                  </a:lnTo>
                  <a:lnTo>
                    <a:pt x="229445" y="576156"/>
                  </a:lnTo>
                  <a:lnTo>
                    <a:pt x="230702" y="582934"/>
                  </a:lnTo>
                  <a:lnTo>
                    <a:pt x="231962" y="589712"/>
                  </a:lnTo>
                  <a:lnTo>
                    <a:pt x="233228" y="596491"/>
                  </a:lnTo>
                  <a:lnTo>
                    <a:pt x="234502" y="603269"/>
                  </a:lnTo>
                  <a:lnTo>
                    <a:pt x="235789" y="610047"/>
                  </a:lnTo>
                  <a:lnTo>
                    <a:pt x="237095" y="616825"/>
                  </a:lnTo>
                  <a:lnTo>
                    <a:pt x="238426" y="623604"/>
                  </a:lnTo>
                  <a:lnTo>
                    <a:pt x="239789" y="630382"/>
                  </a:lnTo>
                  <a:lnTo>
                    <a:pt x="241195" y="637160"/>
                  </a:lnTo>
                  <a:lnTo>
                    <a:pt x="242649" y="643939"/>
                  </a:lnTo>
                  <a:lnTo>
                    <a:pt x="244161" y="650717"/>
                  </a:lnTo>
                  <a:lnTo>
                    <a:pt x="245737" y="657495"/>
                  </a:lnTo>
                  <a:lnTo>
                    <a:pt x="247384" y="664274"/>
                  </a:lnTo>
                  <a:lnTo>
                    <a:pt x="249114" y="671052"/>
                  </a:lnTo>
                  <a:lnTo>
                    <a:pt x="250919" y="677830"/>
                  </a:lnTo>
                  <a:lnTo>
                    <a:pt x="252798" y="684608"/>
                  </a:lnTo>
                  <a:lnTo>
                    <a:pt x="254747" y="691387"/>
                  </a:lnTo>
                  <a:lnTo>
                    <a:pt x="256763" y="698165"/>
                  </a:lnTo>
                  <a:lnTo>
                    <a:pt x="258840" y="704943"/>
                  </a:lnTo>
                  <a:lnTo>
                    <a:pt x="260973" y="711722"/>
                  </a:lnTo>
                  <a:lnTo>
                    <a:pt x="263157" y="718500"/>
                  </a:lnTo>
                  <a:lnTo>
                    <a:pt x="265389" y="725278"/>
                  </a:lnTo>
                  <a:lnTo>
                    <a:pt x="267672" y="732057"/>
                  </a:lnTo>
                  <a:lnTo>
                    <a:pt x="270001" y="738835"/>
                  </a:lnTo>
                  <a:lnTo>
                    <a:pt x="272378" y="745613"/>
                  </a:lnTo>
                  <a:lnTo>
                    <a:pt x="274805" y="752392"/>
                  </a:lnTo>
                  <a:lnTo>
                    <a:pt x="277287" y="759170"/>
                  </a:lnTo>
                  <a:lnTo>
                    <a:pt x="279828" y="765948"/>
                  </a:lnTo>
                  <a:lnTo>
                    <a:pt x="282429" y="772726"/>
                  </a:lnTo>
                  <a:lnTo>
                    <a:pt x="285093" y="779505"/>
                  </a:lnTo>
                  <a:lnTo>
                    <a:pt x="287818" y="786283"/>
                  </a:lnTo>
                  <a:lnTo>
                    <a:pt x="290602" y="793061"/>
                  </a:lnTo>
                  <a:lnTo>
                    <a:pt x="293433" y="799840"/>
                  </a:lnTo>
                  <a:lnTo>
                    <a:pt x="296294" y="806618"/>
                  </a:lnTo>
                  <a:lnTo>
                    <a:pt x="299168" y="813396"/>
                  </a:lnTo>
                  <a:lnTo>
                    <a:pt x="302038" y="820175"/>
                  </a:lnTo>
                  <a:lnTo>
                    <a:pt x="304883" y="826953"/>
                  </a:lnTo>
                  <a:lnTo>
                    <a:pt x="307684" y="833731"/>
                  </a:lnTo>
                  <a:lnTo>
                    <a:pt x="310423" y="840510"/>
                  </a:lnTo>
                  <a:lnTo>
                    <a:pt x="313085" y="847288"/>
                  </a:lnTo>
                  <a:lnTo>
                    <a:pt x="315652" y="854066"/>
                  </a:lnTo>
                  <a:lnTo>
                    <a:pt x="318110" y="860844"/>
                  </a:lnTo>
                  <a:lnTo>
                    <a:pt x="320466" y="867623"/>
                  </a:lnTo>
                  <a:lnTo>
                    <a:pt x="322723" y="874401"/>
                  </a:lnTo>
                  <a:lnTo>
                    <a:pt x="324887" y="881179"/>
                  </a:lnTo>
                  <a:lnTo>
                    <a:pt x="326969" y="887958"/>
                  </a:lnTo>
                  <a:lnTo>
                    <a:pt x="328980" y="894736"/>
                  </a:lnTo>
                  <a:lnTo>
                    <a:pt x="330934" y="901514"/>
                  </a:lnTo>
                  <a:lnTo>
                    <a:pt x="332843" y="908293"/>
                  </a:lnTo>
                  <a:lnTo>
                    <a:pt x="334719" y="915071"/>
                  </a:lnTo>
                  <a:lnTo>
                    <a:pt x="336574" y="921849"/>
                  </a:lnTo>
                  <a:lnTo>
                    <a:pt x="338417" y="928628"/>
                  </a:lnTo>
                  <a:lnTo>
                    <a:pt x="340253" y="935406"/>
                  </a:lnTo>
                  <a:lnTo>
                    <a:pt x="342083" y="942184"/>
                  </a:lnTo>
                  <a:lnTo>
                    <a:pt x="343906" y="948962"/>
                  </a:lnTo>
                  <a:lnTo>
                    <a:pt x="345717" y="955741"/>
                  </a:lnTo>
                  <a:lnTo>
                    <a:pt x="347510" y="962519"/>
                  </a:lnTo>
                  <a:lnTo>
                    <a:pt x="349280" y="969297"/>
                  </a:lnTo>
                  <a:lnTo>
                    <a:pt x="351018" y="976076"/>
                  </a:lnTo>
                  <a:lnTo>
                    <a:pt x="352711" y="982854"/>
                  </a:lnTo>
                  <a:lnTo>
                    <a:pt x="354355" y="989632"/>
                  </a:lnTo>
                  <a:lnTo>
                    <a:pt x="355947" y="996411"/>
                  </a:lnTo>
                  <a:lnTo>
                    <a:pt x="357483" y="1003189"/>
                  </a:lnTo>
                  <a:lnTo>
                    <a:pt x="358964" y="1009967"/>
                  </a:lnTo>
                  <a:lnTo>
                    <a:pt x="360391" y="1016746"/>
                  </a:lnTo>
                  <a:lnTo>
                    <a:pt x="361768" y="1023524"/>
                  </a:lnTo>
                  <a:lnTo>
                    <a:pt x="363101" y="1030302"/>
                  </a:lnTo>
                  <a:lnTo>
                    <a:pt x="364397" y="1037080"/>
                  </a:lnTo>
                  <a:lnTo>
                    <a:pt x="365661" y="1043859"/>
                  </a:lnTo>
                  <a:lnTo>
                    <a:pt x="366905" y="1050637"/>
                  </a:lnTo>
                  <a:lnTo>
                    <a:pt x="368137" y="1057415"/>
                  </a:lnTo>
                  <a:lnTo>
                    <a:pt x="369363" y="1064194"/>
                  </a:lnTo>
                  <a:lnTo>
                    <a:pt x="370584" y="1070972"/>
                  </a:lnTo>
                  <a:lnTo>
                    <a:pt x="371802" y="1077750"/>
                  </a:lnTo>
                  <a:lnTo>
                    <a:pt x="373011" y="1084529"/>
                  </a:lnTo>
                  <a:lnTo>
                    <a:pt x="374205" y="1091307"/>
                  </a:lnTo>
                  <a:lnTo>
                    <a:pt x="375373" y="1098085"/>
                  </a:lnTo>
                  <a:lnTo>
                    <a:pt x="376502" y="1104864"/>
                  </a:lnTo>
                  <a:lnTo>
                    <a:pt x="377565" y="1111642"/>
                  </a:lnTo>
                  <a:lnTo>
                    <a:pt x="378551" y="1118420"/>
                  </a:lnTo>
                  <a:lnTo>
                    <a:pt x="379441" y="1125198"/>
                  </a:lnTo>
                  <a:lnTo>
                    <a:pt x="380221" y="1131977"/>
                  </a:lnTo>
                  <a:lnTo>
                    <a:pt x="380875" y="1138755"/>
                  </a:lnTo>
                  <a:lnTo>
                    <a:pt x="381394" y="1145533"/>
                  </a:lnTo>
                  <a:lnTo>
                    <a:pt x="381771" y="1152312"/>
                  </a:lnTo>
                  <a:lnTo>
                    <a:pt x="382001" y="1159090"/>
                  </a:lnTo>
                  <a:lnTo>
                    <a:pt x="382086" y="1165868"/>
                  </a:lnTo>
                  <a:lnTo>
                    <a:pt x="382011" y="1172647"/>
                  </a:lnTo>
                  <a:lnTo>
                    <a:pt x="381802" y="1179425"/>
                  </a:lnTo>
                  <a:lnTo>
                    <a:pt x="381469" y="1186203"/>
                  </a:lnTo>
                  <a:lnTo>
                    <a:pt x="381022" y="1192982"/>
                  </a:lnTo>
                  <a:lnTo>
                    <a:pt x="380469" y="1199760"/>
                  </a:lnTo>
                  <a:lnTo>
                    <a:pt x="379820" y="1206538"/>
                  </a:lnTo>
                  <a:lnTo>
                    <a:pt x="379082" y="1213316"/>
                  </a:lnTo>
                  <a:lnTo>
                    <a:pt x="378262" y="1220095"/>
                  </a:lnTo>
                  <a:lnTo>
                    <a:pt x="377364" y="1226873"/>
                  </a:lnTo>
                  <a:lnTo>
                    <a:pt x="376388" y="1233651"/>
                  </a:lnTo>
                  <a:lnTo>
                    <a:pt x="375342" y="1240430"/>
                  </a:lnTo>
                  <a:lnTo>
                    <a:pt x="374232" y="1247208"/>
                  </a:lnTo>
                  <a:lnTo>
                    <a:pt x="373064" y="1253986"/>
                  </a:lnTo>
                  <a:lnTo>
                    <a:pt x="371843" y="1260765"/>
                  </a:lnTo>
                  <a:lnTo>
                    <a:pt x="370574" y="1267543"/>
                  </a:lnTo>
                  <a:lnTo>
                    <a:pt x="369264" y="1274321"/>
                  </a:lnTo>
                  <a:lnTo>
                    <a:pt x="367919" y="1281100"/>
                  </a:lnTo>
                  <a:lnTo>
                    <a:pt x="366545" y="1287878"/>
                  </a:lnTo>
                  <a:lnTo>
                    <a:pt x="365145" y="1294656"/>
                  </a:lnTo>
                  <a:lnTo>
                    <a:pt x="363724" y="1301434"/>
                  </a:lnTo>
                  <a:lnTo>
                    <a:pt x="362283" y="1308213"/>
                  </a:lnTo>
                  <a:lnTo>
                    <a:pt x="360822" y="1314991"/>
                  </a:lnTo>
                  <a:lnTo>
                    <a:pt x="359337" y="1321769"/>
                  </a:lnTo>
                  <a:lnTo>
                    <a:pt x="357823" y="1328548"/>
                  </a:lnTo>
                  <a:lnTo>
                    <a:pt x="356274" y="1335326"/>
                  </a:lnTo>
                  <a:lnTo>
                    <a:pt x="354682" y="1342104"/>
                  </a:lnTo>
                  <a:lnTo>
                    <a:pt x="353040" y="1348883"/>
                  </a:lnTo>
                  <a:lnTo>
                    <a:pt x="351339" y="1355661"/>
                  </a:lnTo>
                  <a:lnTo>
                    <a:pt x="349564" y="1362439"/>
                  </a:lnTo>
                  <a:lnTo>
                    <a:pt x="347716" y="1369217"/>
                  </a:lnTo>
                  <a:lnTo>
                    <a:pt x="345794" y="1375996"/>
                  </a:lnTo>
                  <a:lnTo>
                    <a:pt x="343795" y="1382774"/>
                  </a:lnTo>
                  <a:lnTo>
                    <a:pt x="341722" y="1389552"/>
                  </a:lnTo>
                  <a:lnTo>
                    <a:pt x="339578" y="1396331"/>
                  </a:lnTo>
                  <a:lnTo>
                    <a:pt x="337367" y="1403109"/>
                  </a:lnTo>
                  <a:lnTo>
                    <a:pt x="335099" y="1409887"/>
                  </a:lnTo>
                  <a:lnTo>
                    <a:pt x="332781" y="1416666"/>
                  </a:lnTo>
                  <a:lnTo>
                    <a:pt x="330423" y="1423444"/>
                  </a:lnTo>
                  <a:lnTo>
                    <a:pt x="328041" y="1430222"/>
                  </a:lnTo>
                  <a:lnTo>
                    <a:pt x="325650" y="1437001"/>
                  </a:lnTo>
                  <a:lnTo>
                    <a:pt x="323263" y="1443779"/>
                  </a:lnTo>
                  <a:lnTo>
                    <a:pt x="320892" y="1450557"/>
                  </a:lnTo>
                  <a:lnTo>
                    <a:pt x="318547" y="1457335"/>
                  </a:lnTo>
                  <a:lnTo>
                    <a:pt x="316240" y="1464114"/>
                  </a:lnTo>
                  <a:lnTo>
                    <a:pt x="313978" y="1470892"/>
                  </a:lnTo>
                  <a:lnTo>
                    <a:pt x="311768" y="1477670"/>
                  </a:lnTo>
                  <a:lnTo>
                    <a:pt x="309617" y="1484449"/>
                  </a:lnTo>
                  <a:lnTo>
                    <a:pt x="307524" y="1491227"/>
                  </a:lnTo>
                  <a:lnTo>
                    <a:pt x="305483" y="1498005"/>
                  </a:lnTo>
                  <a:lnTo>
                    <a:pt x="303487" y="1504784"/>
                  </a:lnTo>
                  <a:lnTo>
                    <a:pt x="301528" y="1511562"/>
                  </a:lnTo>
                  <a:lnTo>
                    <a:pt x="299595" y="1518340"/>
                  </a:lnTo>
                  <a:lnTo>
                    <a:pt x="297677" y="1525119"/>
                  </a:lnTo>
                  <a:lnTo>
                    <a:pt x="295761" y="1531897"/>
                  </a:lnTo>
                  <a:lnTo>
                    <a:pt x="293834" y="1538675"/>
                  </a:lnTo>
                  <a:lnTo>
                    <a:pt x="291884" y="1545453"/>
                  </a:lnTo>
                  <a:lnTo>
                    <a:pt x="289896" y="1552232"/>
                  </a:lnTo>
                  <a:lnTo>
                    <a:pt x="287866" y="1559010"/>
                  </a:lnTo>
                  <a:lnTo>
                    <a:pt x="285787" y="1565788"/>
                  </a:lnTo>
                  <a:lnTo>
                    <a:pt x="283657" y="1572567"/>
                  </a:lnTo>
                  <a:lnTo>
                    <a:pt x="281474" y="1579345"/>
                  </a:lnTo>
                  <a:lnTo>
                    <a:pt x="279240" y="1586123"/>
                  </a:lnTo>
                  <a:lnTo>
                    <a:pt x="276959" y="1592902"/>
                  </a:lnTo>
                  <a:lnTo>
                    <a:pt x="274634" y="1599680"/>
                  </a:lnTo>
                  <a:lnTo>
                    <a:pt x="272271" y="1606458"/>
                  </a:lnTo>
                  <a:lnTo>
                    <a:pt x="269877" y="1613237"/>
                  </a:lnTo>
                  <a:lnTo>
                    <a:pt x="267463" y="1620015"/>
                  </a:lnTo>
                  <a:lnTo>
                    <a:pt x="265042" y="1626793"/>
                  </a:lnTo>
                  <a:lnTo>
                    <a:pt x="262622" y="1633571"/>
                  </a:lnTo>
                  <a:lnTo>
                    <a:pt x="260215" y="1640350"/>
                  </a:lnTo>
                  <a:lnTo>
                    <a:pt x="257833" y="1647128"/>
                  </a:lnTo>
                  <a:lnTo>
                    <a:pt x="255489" y="1653906"/>
                  </a:lnTo>
                  <a:lnTo>
                    <a:pt x="253196" y="1660685"/>
                  </a:lnTo>
                  <a:lnTo>
                    <a:pt x="250966" y="1667463"/>
                  </a:lnTo>
                  <a:lnTo>
                    <a:pt x="248822" y="1674241"/>
                  </a:lnTo>
                  <a:lnTo>
                    <a:pt x="246769" y="1681020"/>
                  </a:lnTo>
                  <a:lnTo>
                    <a:pt x="244817" y="1687798"/>
                  </a:lnTo>
                  <a:lnTo>
                    <a:pt x="242971" y="1694576"/>
                  </a:lnTo>
                  <a:lnTo>
                    <a:pt x="241237" y="1701355"/>
                  </a:lnTo>
                  <a:lnTo>
                    <a:pt x="239617" y="1708133"/>
                  </a:lnTo>
                  <a:lnTo>
                    <a:pt x="238112" y="1714911"/>
                  </a:lnTo>
                  <a:lnTo>
                    <a:pt x="236721" y="1721689"/>
                  </a:lnTo>
                  <a:lnTo>
                    <a:pt x="235438" y="1728468"/>
                  </a:lnTo>
                  <a:lnTo>
                    <a:pt x="234264" y="1735246"/>
                  </a:lnTo>
                  <a:lnTo>
                    <a:pt x="233189" y="1742024"/>
                  </a:lnTo>
                  <a:lnTo>
                    <a:pt x="232197" y="1748803"/>
                  </a:lnTo>
                  <a:lnTo>
                    <a:pt x="231276" y="1755581"/>
                  </a:lnTo>
                  <a:lnTo>
                    <a:pt x="230417" y="1762359"/>
                  </a:lnTo>
                  <a:lnTo>
                    <a:pt x="229607" y="1769138"/>
                  </a:lnTo>
                  <a:lnTo>
                    <a:pt x="228837" y="1775916"/>
                  </a:lnTo>
                  <a:lnTo>
                    <a:pt x="228096" y="1782694"/>
                  </a:lnTo>
                  <a:lnTo>
                    <a:pt x="227372" y="1789473"/>
                  </a:lnTo>
                  <a:lnTo>
                    <a:pt x="226658" y="1796251"/>
                  </a:lnTo>
                  <a:lnTo>
                    <a:pt x="225943" y="1803029"/>
                  </a:lnTo>
                  <a:lnTo>
                    <a:pt x="225218" y="1809807"/>
                  </a:lnTo>
                  <a:lnTo>
                    <a:pt x="224477" y="1816586"/>
                  </a:lnTo>
                  <a:lnTo>
                    <a:pt x="223717" y="1823364"/>
                  </a:lnTo>
                  <a:lnTo>
                    <a:pt x="222933" y="1830142"/>
                  </a:lnTo>
                  <a:lnTo>
                    <a:pt x="222123" y="1836921"/>
                  </a:lnTo>
                  <a:lnTo>
                    <a:pt x="221288" y="1843699"/>
                  </a:lnTo>
                  <a:lnTo>
                    <a:pt x="220426" y="1850477"/>
                  </a:lnTo>
                  <a:lnTo>
                    <a:pt x="219541" y="1857256"/>
                  </a:lnTo>
                  <a:lnTo>
                    <a:pt x="218633" y="1864034"/>
                  </a:lnTo>
                  <a:lnTo>
                    <a:pt x="217710" y="1870812"/>
                  </a:lnTo>
                  <a:lnTo>
                    <a:pt x="216777" y="1877591"/>
                  </a:lnTo>
                  <a:lnTo>
                    <a:pt x="215840" y="1884369"/>
                  </a:lnTo>
                  <a:lnTo>
                    <a:pt x="214905" y="1891147"/>
                  </a:lnTo>
                  <a:lnTo>
                    <a:pt x="213977" y="1897925"/>
                  </a:lnTo>
                  <a:lnTo>
                    <a:pt x="213064" y="1904704"/>
                  </a:lnTo>
                  <a:lnTo>
                    <a:pt x="212171" y="1911482"/>
                  </a:lnTo>
                  <a:lnTo>
                    <a:pt x="211304" y="1918260"/>
                  </a:lnTo>
                  <a:lnTo>
                    <a:pt x="210473" y="1925039"/>
                  </a:lnTo>
                  <a:lnTo>
                    <a:pt x="209682" y="1931817"/>
                  </a:lnTo>
                  <a:lnTo>
                    <a:pt x="208933" y="1938595"/>
                  </a:lnTo>
                  <a:lnTo>
                    <a:pt x="208231" y="1945374"/>
                  </a:lnTo>
                  <a:lnTo>
                    <a:pt x="207578" y="1952152"/>
                  </a:lnTo>
                  <a:lnTo>
                    <a:pt x="206976" y="1958930"/>
                  </a:lnTo>
                  <a:lnTo>
                    <a:pt x="206424" y="1965709"/>
                  </a:lnTo>
                  <a:lnTo>
                    <a:pt x="205922" y="1972487"/>
                  </a:lnTo>
                  <a:lnTo>
                    <a:pt x="205469" y="1979265"/>
                  </a:lnTo>
                  <a:lnTo>
                    <a:pt x="205064" y="1986043"/>
                  </a:lnTo>
                  <a:lnTo>
                    <a:pt x="204703" y="1992822"/>
                  </a:lnTo>
                  <a:lnTo>
                    <a:pt x="204378" y="1999600"/>
                  </a:lnTo>
                  <a:lnTo>
                    <a:pt x="204085" y="2006378"/>
                  </a:lnTo>
                  <a:lnTo>
                    <a:pt x="203817" y="2013157"/>
                  </a:lnTo>
                  <a:lnTo>
                    <a:pt x="203569" y="2019935"/>
                  </a:lnTo>
                  <a:lnTo>
                    <a:pt x="203338" y="2026713"/>
                  </a:lnTo>
                  <a:lnTo>
                    <a:pt x="203119" y="2033492"/>
                  </a:lnTo>
                  <a:lnTo>
                    <a:pt x="202909" y="2040270"/>
                  </a:lnTo>
                  <a:lnTo>
                    <a:pt x="202704" y="2047048"/>
                  </a:lnTo>
                  <a:lnTo>
                    <a:pt x="202502" y="2053826"/>
                  </a:lnTo>
                  <a:lnTo>
                    <a:pt x="202303" y="2060605"/>
                  </a:lnTo>
                  <a:lnTo>
                    <a:pt x="202105" y="2067383"/>
                  </a:lnTo>
                  <a:lnTo>
                    <a:pt x="201908" y="2074161"/>
                  </a:lnTo>
                  <a:lnTo>
                    <a:pt x="201713" y="2080940"/>
                  </a:lnTo>
                  <a:lnTo>
                    <a:pt x="201519" y="2087718"/>
                  </a:lnTo>
                  <a:lnTo>
                    <a:pt x="201326" y="2094496"/>
                  </a:lnTo>
                  <a:lnTo>
                    <a:pt x="201136" y="2101275"/>
                  </a:lnTo>
                  <a:lnTo>
                    <a:pt x="200946" y="2108053"/>
                  </a:lnTo>
                  <a:lnTo>
                    <a:pt x="200758" y="2114831"/>
                  </a:lnTo>
                  <a:lnTo>
                    <a:pt x="200570" y="2121610"/>
                  </a:lnTo>
                  <a:lnTo>
                    <a:pt x="200380" y="2128388"/>
                  </a:lnTo>
                  <a:lnTo>
                    <a:pt x="200188" y="2135166"/>
                  </a:lnTo>
                  <a:lnTo>
                    <a:pt x="199993" y="2141944"/>
                  </a:lnTo>
                  <a:lnTo>
                    <a:pt x="199793" y="2148723"/>
                  </a:lnTo>
                  <a:lnTo>
                    <a:pt x="199587" y="2155501"/>
                  </a:lnTo>
                  <a:lnTo>
                    <a:pt x="199376" y="2162279"/>
                  </a:lnTo>
                  <a:lnTo>
                    <a:pt x="199157" y="2169058"/>
                  </a:lnTo>
                  <a:lnTo>
                    <a:pt x="198932" y="2175836"/>
                  </a:lnTo>
                  <a:lnTo>
                    <a:pt x="198699" y="2182614"/>
                  </a:lnTo>
                  <a:lnTo>
                    <a:pt x="198460" y="2189393"/>
                  </a:lnTo>
                  <a:lnTo>
                    <a:pt x="198214" y="2196171"/>
                  </a:lnTo>
                  <a:lnTo>
                    <a:pt x="197963" y="2202949"/>
                  </a:lnTo>
                  <a:lnTo>
                    <a:pt x="197708" y="2209728"/>
                  </a:lnTo>
                  <a:lnTo>
                    <a:pt x="197448" y="2216506"/>
                  </a:lnTo>
                  <a:lnTo>
                    <a:pt x="197185" y="2223284"/>
                  </a:lnTo>
                  <a:lnTo>
                    <a:pt x="196919" y="2230062"/>
                  </a:lnTo>
                  <a:lnTo>
                    <a:pt x="196652" y="2236841"/>
                  </a:lnTo>
                  <a:lnTo>
                    <a:pt x="196387" y="2243619"/>
                  </a:lnTo>
                  <a:lnTo>
                    <a:pt x="196124" y="2250397"/>
                  </a:lnTo>
                  <a:lnTo>
                    <a:pt x="195867" y="2257176"/>
                  </a:lnTo>
                  <a:lnTo>
                    <a:pt x="195617" y="2263954"/>
                  </a:lnTo>
                  <a:lnTo>
                    <a:pt x="195379" y="2270732"/>
                  </a:lnTo>
                  <a:lnTo>
                    <a:pt x="195155" y="2277511"/>
                  </a:lnTo>
                  <a:lnTo>
                    <a:pt x="194947" y="2284289"/>
                  </a:lnTo>
                  <a:lnTo>
                    <a:pt x="194759" y="2291067"/>
                  </a:lnTo>
                  <a:lnTo>
                    <a:pt x="194593" y="2297846"/>
                  </a:lnTo>
                  <a:lnTo>
                    <a:pt x="194452" y="2304624"/>
                  </a:lnTo>
                  <a:lnTo>
                    <a:pt x="194335" y="2311402"/>
                  </a:lnTo>
                  <a:lnTo>
                    <a:pt x="194242" y="2318180"/>
                  </a:lnTo>
                  <a:lnTo>
                    <a:pt x="194171" y="2324959"/>
                  </a:lnTo>
                  <a:lnTo>
                    <a:pt x="194121" y="2331737"/>
                  </a:lnTo>
                  <a:lnTo>
                    <a:pt x="194091" y="2338515"/>
                  </a:lnTo>
                  <a:lnTo>
                    <a:pt x="194078" y="2345294"/>
                  </a:lnTo>
                  <a:lnTo>
                    <a:pt x="194079" y="2352072"/>
                  </a:lnTo>
                  <a:lnTo>
                    <a:pt x="194092" y="2358850"/>
                  </a:lnTo>
                  <a:lnTo>
                    <a:pt x="194116" y="2365629"/>
                  </a:lnTo>
                  <a:lnTo>
                    <a:pt x="194148" y="2372407"/>
                  </a:lnTo>
                  <a:lnTo>
                    <a:pt x="194185" y="2379185"/>
                  </a:lnTo>
                  <a:lnTo>
                    <a:pt x="194226" y="2385964"/>
                  </a:lnTo>
                  <a:lnTo>
                    <a:pt x="194271" y="2392742"/>
                  </a:lnTo>
                  <a:lnTo>
                    <a:pt x="194316" y="2399520"/>
                  </a:lnTo>
                  <a:lnTo>
                    <a:pt x="194362" y="2406298"/>
                  </a:lnTo>
                  <a:lnTo>
                    <a:pt x="194407" y="2413077"/>
                  </a:lnTo>
                  <a:lnTo>
                    <a:pt x="194449" y="2419855"/>
                  </a:lnTo>
                  <a:lnTo>
                    <a:pt x="194486" y="2426633"/>
                  </a:lnTo>
                  <a:lnTo>
                    <a:pt x="194516" y="2433412"/>
                  </a:lnTo>
                  <a:lnTo>
                    <a:pt x="194538" y="2440190"/>
                  </a:lnTo>
                  <a:lnTo>
                    <a:pt x="194550" y="2446968"/>
                  </a:lnTo>
                  <a:lnTo>
                    <a:pt x="194551" y="2453747"/>
                  </a:lnTo>
                  <a:lnTo>
                    <a:pt x="194540" y="2460525"/>
                  </a:lnTo>
                  <a:lnTo>
                    <a:pt x="194517" y="2467303"/>
                  </a:lnTo>
                  <a:lnTo>
                    <a:pt x="194481" y="2474082"/>
                  </a:lnTo>
                  <a:lnTo>
                    <a:pt x="194434" y="2480860"/>
                  </a:lnTo>
                  <a:lnTo>
                    <a:pt x="194377" y="2487638"/>
                  </a:lnTo>
                  <a:lnTo>
                    <a:pt x="194310" y="2494416"/>
                  </a:lnTo>
                  <a:lnTo>
                    <a:pt x="194238" y="2501195"/>
                  </a:lnTo>
                  <a:lnTo>
                    <a:pt x="194164" y="2507973"/>
                  </a:lnTo>
                  <a:lnTo>
                    <a:pt x="194090" y="2514751"/>
                  </a:lnTo>
                  <a:lnTo>
                    <a:pt x="194018" y="2521530"/>
                  </a:lnTo>
                  <a:lnTo>
                    <a:pt x="193951" y="2528308"/>
                  </a:lnTo>
                  <a:lnTo>
                    <a:pt x="193890" y="2535086"/>
                  </a:lnTo>
                  <a:lnTo>
                    <a:pt x="193839" y="2541865"/>
                  </a:lnTo>
                  <a:lnTo>
                    <a:pt x="193796" y="2548643"/>
                  </a:lnTo>
                  <a:lnTo>
                    <a:pt x="193764" y="2555421"/>
                  </a:lnTo>
                  <a:lnTo>
                    <a:pt x="193740" y="2562200"/>
                  </a:lnTo>
                  <a:lnTo>
                    <a:pt x="193724" y="2568978"/>
                  </a:lnTo>
                  <a:lnTo>
                    <a:pt x="193714" y="2575756"/>
                  </a:lnTo>
                  <a:lnTo>
                    <a:pt x="193707" y="2582534"/>
                  </a:lnTo>
                  <a:lnTo>
                    <a:pt x="193701" y="2589313"/>
                  </a:lnTo>
                  <a:lnTo>
                    <a:pt x="193694" y="2596091"/>
                  </a:lnTo>
                  <a:lnTo>
                    <a:pt x="193684" y="2602869"/>
                  </a:lnTo>
                  <a:lnTo>
                    <a:pt x="193669" y="2609648"/>
                  </a:lnTo>
                  <a:lnTo>
                    <a:pt x="193646" y="2616426"/>
                  </a:lnTo>
                  <a:lnTo>
                    <a:pt x="193615" y="2623204"/>
                  </a:lnTo>
                  <a:lnTo>
                    <a:pt x="193577" y="2629983"/>
                  </a:lnTo>
                  <a:lnTo>
                    <a:pt x="193533" y="2636761"/>
                  </a:lnTo>
                  <a:lnTo>
                    <a:pt x="193483" y="2643539"/>
                  </a:lnTo>
                  <a:lnTo>
                    <a:pt x="193430" y="2650318"/>
                  </a:lnTo>
                  <a:lnTo>
                    <a:pt x="193377" y="2657096"/>
                  </a:lnTo>
                  <a:lnTo>
                    <a:pt x="193326" y="2663874"/>
                  </a:lnTo>
                  <a:lnTo>
                    <a:pt x="193280" y="2670652"/>
                  </a:lnTo>
                  <a:lnTo>
                    <a:pt x="193242" y="2677431"/>
                  </a:lnTo>
                  <a:lnTo>
                    <a:pt x="193215" y="2684209"/>
                  </a:lnTo>
                  <a:lnTo>
                    <a:pt x="193201" y="2690987"/>
                  </a:lnTo>
                  <a:lnTo>
                    <a:pt x="193201" y="2697766"/>
                  </a:lnTo>
                  <a:lnTo>
                    <a:pt x="193216" y="2704544"/>
                  </a:lnTo>
                  <a:lnTo>
                    <a:pt x="193245" y="2711322"/>
                  </a:lnTo>
                  <a:lnTo>
                    <a:pt x="193288" y="2718101"/>
                  </a:lnTo>
                  <a:lnTo>
                    <a:pt x="193345" y="2724879"/>
                  </a:lnTo>
                  <a:lnTo>
                    <a:pt x="193412" y="2731657"/>
                  </a:lnTo>
                  <a:lnTo>
                    <a:pt x="193490" y="2738435"/>
                  </a:lnTo>
                  <a:lnTo>
                    <a:pt x="193576" y="2745214"/>
                  </a:lnTo>
                  <a:lnTo>
                    <a:pt x="193666" y="2751992"/>
                  </a:lnTo>
                  <a:lnTo>
                    <a:pt x="193758" y="2758770"/>
                  </a:lnTo>
                  <a:lnTo>
                    <a:pt x="193850" y="2765549"/>
                  </a:lnTo>
                  <a:lnTo>
                    <a:pt x="193940" y="2772327"/>
                  </a:lnTo>
                  <a:lnTo>
                    <a:pt x="194026" y="2779105"/>
                  </a:lnTo>
                  <a:lnTo>
                    <a:pt x="194106" y="2785884"/>
                  </a:lnTo>
                  <a:lnTo>
                    <a:pt x="194180" y="2792662"/>
                  </a:lnTo>
                  <a:lnTo>
                    <a:pt x="194246" y="2799440"/>
                  </a:lnTo>
                  <a:lnTo>
                    <a:pt x="194302" y="2806219"/>
                  </a:lnTo>
                  <a:lnTo>
                    <a:pt x="194348" y="2812997"/>
                  </a:lnTo>
                  <a:lnTo>
                    <a:pt x="194384" y="2819775"/>
                  </a:lnTo>
                  <a:lnTo>
                    <a:pt x="194410" y="2826553"/>
                  </a:lnTo>
                  <a:lnTo>
                    <a:pt x="194425" y="2833332"/>
                  </a:lnTo>
                  <a:lnTo>
                    <a:pt x="194430" y="2840110"/>
                  </a:lnTo>
                  <a:lnTo>
                    <a:pt x="194423" y="2846888"/>
                  </a:lnTo>
                  <a:lnTo>
                    <a:pt x="194406" y="2853667"/>
                  </a:lnTo>
                  <a:lnTo>
                    <a:pt x="194379" y="2860445"/>
                  </a:lnTo>
                  <a:lnTo>
                    <a:pt x="194343" y="2867223"/>
                  </a:lnTo>
                  <a:lnTo>
                    <a:pt x="194299" y="2874002"/>
                  </a:lnTo>
                  <a:lnTo>
                    <a:pt x="194250" y="2880780"/>
                  </a:lnTo>
                  <a:lnTo>
                    <a:pt x="194198" y="2887558"/>
                  </a:lnTo>
                  <a:lnTo>
                    <a:pt x="194146" y="2894337"/>
                  </a:lnTo>
                  <a:lnTo>
                    <a:pt x="194097" y="2901115"/>
                  </a:lnTo>
                  <a:lnTo>
                    <a:pt x="194052" y="2907893"/>
                  </a:lnTo>
                  <a:lnTo>
                    <a:pt x="194014" y="2914671"/>
                  </a:lnTo>
                  <a:lnTo>
                    <a:pt x="193986" y="2921450"/>
                  </a:lnTo>
                  <a:lnTo>
                    <a:pt x="193970" y="2928228"/>
                  </a:lnTo>
                  <a:lnTo>
                    <a:pt x="193966" y="2935006"/>
                  </a:lnTo>
                  <a:lnTo>
                    <a:pt x="193976" y="2941785"/>
                  </a:lnTo>
                  <a:lnTo>
                    <a:pt x="193997" y="2948563"/>
                  </a:lnTo>
                  <a:lnTo>
                    <a:pt x="194030" y="2955341"/>
                  </a:lnTo>
                  <a:lnTo>
                    <a:pt x="194072" y="2962120"/>
                  </a:lnTo>
                  <a:lnTo>
                    <a:pt x="194120" y="2968898"/>
                  </a:lnTo>
                  <a:lnTo>
                    <a:pt x="194173" y="2975676"/>
                  </a:lnTo>
                  <a:lnTo>
                    <a:pt x="194228" y="2982455"/>
                  </a:lnTo>
                  <a:lnTo>
                    <a:pt x="194282" y="2989233"/>
                  </a:lnTo>
                  <a:lnTo>
                    <a:pt x="194331" y="2996011"/>
                  </a:lnTo>
                  <a:lnTo>
                    <a:pt x="194373" y="3002789"/>
                  </a:lnTo>
                  <a:lnTo>
                    <a:pt x="194405" y="3009568"/>
                  </a:lnTo>
                  <a:lnTo>
                    <a:pt x="194427" y="3016346"/>
                  </a:lnTo>
                  <a:lnTo>
                    <a:pt x="194438" y="3023124"/>
                  </a:lnTo>
                  <a:lnTo>
                    <a:pt x="194438" y="3029903"/>
                  </a:lnTo>
                  <a:lnTo>
                    <a:pt x="194427" y="3036681"/>
                  </a:lnTo>
                  <a:lnTo>
                    <a:pt x="194406" y="3043459"/>
                  </a:lnTo>
                  <a:lnTo>
                    <a:pt x="194378" y="3050238"/>
                  </a:lnTo>
                  <a:lnTo>
                    <a:pt x="194344" y="3057016"/>
                  </a:lnTo>
                  <a:lnTo>
                    <a:pt x="194309" y="3063794"/>
                  </a:lnTo>
                  <a:lnTo>
                    <a:pt x="194274" y="3070573"/>
                  </a:lnTo>
                  <a:lnTo>
                    <a:pt x="194243" y="3077351"/>
                  </a:lnTo>
                  <a:lnTo>
                    <a:pt x="194216" y="3084129"/>
                  </a:lnTo>
                  <a:lnTo>
                    <a:pt x="194197" y="3090907"/>
                  </a:lnTo>
                  <a:lnTo>
                    <a:pt x="194186" y="3097686"/>
                  </a:lnTo>
                  <a:lnTo>
                    <a:pt x="194183" y="3104464"/>
                  </a:lnTo>
                  <a:lnTo>
                    <a:pt x="194188" y="3111242"/>
                  </a:lnTo>
                  <a:lnTo>
                    <a:pt x="194201" y="3118021"/>
                  </a:lnTo>
                  <a:lnTo>
                    <a:pt x="194220" y="3124799"/>
                  </a:lnTo>
                  <a:lnTo>
                    <a:pt x="194242" y="3131577"/>
                  </a:lnTo>
                  <a:lnTo>
                    <a:pt x="194265" y="3138356"/>
                  </a:lnTo>
                  <a:lnTo>
                    <a:pt x="194288" y="3145134"/>
                  </a:lnTo>
                  <a:lnTo>
                    <a:pt x="194307" y="3151912"/>
                  </a:lnTo>
                  <a:lnTo>
                    <a:pt x="194323" y="3158691"/>
                  </a:lnTo>
                  <a:lnTo>
                    <a:pt x="194332" y="3165469"/>
                  </a:lnTo>
                  <a:lnTo>
                    <a:pt x="194336" y="3172247"/>
                  </a:lnTo>
                  <a:lnTo>
                    <a:pt x="194331" y="3179025"/>
                  </a:lnTo>
                  <a:lnTo>
                    <a:pt x="194319" y="3185804"/>
                  </a:lnTo>
                  <a:lnTo>
                    <a:pt x="194300" y="3192582"/>
                  </a:lnTo>
                  <a:lnTo>
                    <a:pt x="194275" y="3199360"/>
                  </a:lnTo>
                  <a:lnTo>
                    <a:pt x="194245" y="3206139"/>
                  </a:lnTo>
                  <a:lnTo>
                    <a:pt x="194210" y="3212917"/>
                  </a:lnTo>
                  <a:lnTo>
                    <a:pt x="194172" y="3219695"/>
                  </a:lnTo>
                  <a:lnTo>
                    <a:pt x="194129" y="3226474"/>
                  </a:lnTo>
                  <a:lnTo>
                    <a:pt x="194084" y="3233252"/>
                  </a:lnTo>
                  <a:lnTo>
                    <a:pt x="194036" y="3240030"/>
                  </a:lnTo>
                  <a:lnTo>
                    <a:pt x="193984" y="3246809"/>
                  </a:lnTo>
                  <a:lnTo>
                    <a:pt x="193930" y="3253587"/>
                  </a:lnTo>
                  <a:lnTo>
                    <a:pt x="193873" y="3260365"/>
                  </a:lnTo>
                  <a:lnTo>
                    <a:pt x="193814" y="3267143"/>
                  </a:lnTo>
                  <a:lnTo>
                    <a:pt x="193753" y="3273922"/>
                  </a:lnTo>
                  <a:lnTo>
                    <a:pt x="193691" y="3280700"/>
                  </a:lnTo>
                  <a:lnTo>
                    <a:pt x="193629" y="3287478"/>
                  </a:lnTo>
                  <a:lnTo>
                    <a:pt x="193568" y="3294257"/>
                  </a:lnTo>
                  <a:lnTo>
                    <a:pt x="193511" y="3301035"/>
                  </a:lnTo>
                  <a:lnTo>
                    <a:pt x="193461" y="3307813"/>
                  </a:lnTo>
                  <a:lnTo>
                    <a:pt x="193421" y="3314592"/>
                  </a:lnTo>
                  <a:lnTo>
                    <a:pt x="193392" y="3321370"/>
                  </a:lnTo>
                  <a:lnTo>
                    <a:pt x="193379" y="3328148"/>
                  </a:lnTo>
                  <a:lnTo>
                    <a:pt x="193383" y="3334927"/>
                  </a:lnTo>
                  <a:lnTo>
                    <a:pt x="193408" y="3341705"/>
                  </a:lnTo>
                  <a:lnTo>
                    <a:pt x="193455" y="3348483"/>
                  </a:lnTo>
                  <a:lnTo>
                    <a:pt x="193527" y="3355261"/>
                  </a:lnTo>
                  <a:lnTo>
                    <a:pt x="193626" y="3362040"/>
                  </a:lnTo>
                  <a:lnTo>
                    <a:pt x="193753" y="3368818"/>
                  </a:lnTo>
                  <a:lnTo>
                    <a:pt x="193907" y="3375596"/>
                  </a:lnTo>
                  <a:lnTo>
                    <a:pt x="194085" y="3382375"/>
                  </a:lnTo>
                  <a:lnTo>
                    <a:pt x="194281" y="3389153"/>
                  </a:lnTo>
                  <a:lnTo>
                    <a:pt x="194492" y="3395931"/>
                  </a:lnTo>
                  <a:lnTo>
                    <a:pt x="194709" y="3402710"/>
                  </a:lnTo>
                  <a:lnTo>
                    <a:pt x="194925" y="3409488"/>
                  </a:lnTo>
                  <a:lnTo>
                    <a:pt x="195132" y="3416266"/>
                  </a:lnTo>
                  <a:lnTo>
                    <a:pt x="195319" y="3423044"/>
                  </a:lnTo>
                  <a:lnTo>
                    <a:pt x="195475" y="3429823"/>
                  </a:lnTo>
                  <a:lnTo>
                    <a:pt x="195587" y="3436601"/>
                  </a:lnTo>
                  <a:lnTo>
                    <a:pt x="195650" y="3443379"/>
                  </a:lnTo>
                  <a:lnTo>
                    <a:pt x="195659" y="3450158"/>
                  </a:lnTo>
                  <a:lnTo>
                    <a:pt x="195611" y="3456936"/>
                  </a:lnTo>
                  <a:lnTo>
                    <a:pt x="195505" y="3463714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" name="pg35"/>
            <p:cNvSpPr/>
            <p:nvPr/>
          </p:nvSpPr>
          <p:spPr>
            <a:xfrm>
              <a:off x="8357736" y="3605322"/>
              <a:ext cx="334434" cy="3426825"/>
            </a:xfrm>
            <a:custGeom>
              <a:avLst/>
              <a:gdLst/>
              <a:ahLst/>
              <a:cxnLst/>
              <a:rect l="0" t="0" r="0" b="0"/>
              <a:pathLst>
                <a:path w="334434" h="3426825">
                  <a:moveTo>
                    <a:pt x="162624" y="3426825"/>
                  </a:moveTo>
                  <a:lnTo>
                    <a:pt x="162544" y="3420119"/>
                  </a:lnTo>
                  <a:lnTo>
                    <a:pt x="162492" y="3413413"/>
                  </a:lnTo>
                  <a:lnTo>
                    <a:pt x="162465" y="3406707"/>
                  </a:lnTo>
                  <a:lnTo>
                    <a:pt x="162460" y="3400001"/>
                  </a:lnTo>
                  <a:lnTo>
                    <a:pt x="162476" y="3393295"/>
                  </a:lnTo>
                  <a:lnTo>
                    <a:pt x="162509" y="3386589"/>
                  </a:lnTo>
                  <a:lnTo>
                    <a:pt x="162557" y="3379883"/>
                  </a:lnTo>
                  <a:lnTo>
                    <a:pt x="162612" y="3373176"/>
                  </a:lnTo>
                  <a:lnTo>
                    <a:pt x="162670" y="3366470"/>
                  </a:lnTo>
                  <a:lnTo>
                    <a:pt x="162727" y="3359764"/>
                  </a:lnTo>
                  <a:lnTo>
                    <a:pt x="162780" y="3353058"/>
                  </a:lnTo>
                  <a:lnTo>
                    <a:pt x="162827" y="3346352"/>
                  </a:lnTo>
                  <a:lnTo>
                    <a:pt x="162863" y="3339646"/>
                  </a:lnTo>
                  <a:lnTo>
                    <a:pt x="162886" y="3332940"/>
                  </a:lnTo>
                  <a:lnTo>
                    <a:pt x="162895" y="3326234"/>
                  </a:lnTo>
                  <a:lnTo>
                    <a:pt x="162892" y="3319527"/>
                  </a:lnTo>
                  <a:lnTo>
                    <a:pt x="162875" y="3312821"/>
                  </a:lnTo>
                  <a:lnTo>
                    <a:pt x="162848" y="3306115"/>
                  </a:lnTo>
                  <a:lnTo>
                    <a:pt x="162811" y="3299409"/>
                  </a:lnTo>
                  <a:lnTo>
                    <a:pt x="162766" y="3292703"/>
                  </a:lnTo>
                  <a:lnTo>
                    <a:pt x="162715" y="3285997"/>
                  </a:lnTo>
                  <a:lnTo>
                    <a:pt x="162663" y="3279291"/>
                  </a:lnTo>
                  <a:lnTo>
                    <a:pt x="162611" y="3272585"/>
                  </a:lnTo>
                  <a:lnTo>
                    <a:pt x="162562" y="3265879"/>
                  </a:lnTo>
                  <a:lnTo>
                    <a:pt x="162518" y="3259172"/>
                  </a:lnTo>
                  <a:lnTo>
                    <a:pt x="162481" y="3252466"/>
                  </a:lnTo>
                  <a:lnTo>
                    <a:pt x="162452" y="3245760"/>
                  </a:lnTo>
                  <a:lnTo>
                    <a:pt x="162433" y="3239054"/>
                  </a:lnTo>
                  <a:lnTo>
                    <a:pt x="162423" y="3232348"/>
                  </a:lnTo>
                  <a:lnTo>
                    <a:pt x="162422" y="3225642"/>
                  </a:lnTo>
                  <a:lnTo>
                    <a:pt x="162428" y="3218936"/>
                  </a:lnTo>
                  <a:lnTo>
                    <a:pt x="162441" y="3212230"/>
                  </a:lnTo>
                  <a:lnTo>
                    <a:pt x="162458" y="3205523"/>
                  </a:lnTo>
                  <a:lnTo>
                    <a:pt x="162478" y="3198817"/>
                  </a:lnTo>
                  <a:lnTo>
                    <a:pt x="162498" y="3192111"/>
                  </a:lnTo>
                  <a:lnTo>
                    <a:pt x="162516" y="3185405"/>
                  </a:lnTo>
                  <a:lnTo>
                    <a:pt x="162528" y="3178699"/>
                  </a:lnTo>
                  <a:lnTo>
                    <a:pt x="162534" y="3171993"/>
                  </a:lnTo>
                  <a:lnTo>
                    <a:pt x="162531" y="3165287"/>
                  </a:lnTo>
                  <a:lnTo>
                    <a:pt x="162518" y="3158581"/>
                  </a:lnTo>
                  <a:lnTo>
                    <a:pt x="162492" y="3151875"/>
                  </a:lnTo>
                  <a:lnTo>
                    <a:pt x="162454" y="3145168"/>
                  </a:lnTo>
                  <a:lnTo>
                    <a:pt x="162401" y="3138462"/>
                  </a:lnTo>
                  <a:lnTo>
                    <a:pt x="162335" y="3131756"/>
                  </a:lnTo>
                  <a:lnTo>
                    <a:pt x="162258" y="3125050"/>
                  </a:lnTo>
                  <a:lnTo>
                    <a:pt x="162169" y="3118344"/>
                  </a:lnTo>
                  <a:lnTo>
                    <a:pt x="162072" y="3111638"/>
                  </a:lnTo>
                  <a:lnTo>
                    <a:pt x="161968" y="3104932"/>
                  </a:lnTo>
                  <a:lnTo>
                    <a:pt x="161858" y="3098226"/>
                  </a:lnTo>
                  <a:lnTo>
                    <a:pt x="161747" y="3091519"/>
                  </a:lnTo>
                  <a:lnTo>
                    <a:pt x="161636" y="3084813"/>
                  </a:lnTo>
                  <a:lnTo>
                    <a:pt x="161530" y="3078107"/>
                  </a:lnTo>
                  <a:lnTo>
                    <a:pt x="161429" y="3071401"/>
                  </a:lnTo>
                  <a:lnTo>
                    <a:pt x="161338" y="3064695"/>
                  </a:lnTo>
                  <a:lnTo>
                    <a:pt x="161258" y="3057989"/>
                  </a:lnTo>
                  <a:lnTo>
                    <a:pt x="161191" y="3051283"/>
                  </a:lnTo>
                  <a:lnTo>
                    <a:pt x="161141" y="3044577"/>
                  </a:lnTo>
                  <a:lnTo>
                    <a:pt x="161108" y="3037871"/>
                  </a:lnTo>
                  <a:lnTo>
                    <a:pt x="161091" y="3031164"/>
                  </a:lnTo>
                  <a:lnTo>
                    <a:pt x="161092" y="3024458"/>
                  </a:lnTo>
                  <a:lnTo>
                    <a:pt x="161109" y="3017752"/>
                  </a:lnTo>
                  <a:lnTo>
                    <a:pt x="161143" y="3011046"/>
                  </a:lnTo>
                  <a:lnTo>
                    <a:pt x="161193" y="3004340"/>
                  </a:lnTo>
                  <a:lnTo>
                    <a:pt x="161260" y="2997634"/>
                  </a:lnTo>
                  <a:lnTo>
                    <a:pt x="161339" y="2990928"/>
                  </a:lnTo>
                  <a:lnTo>
                    <a:pt x="161428" y="2984222"/>
                  </a:lnTo>
                  <a:lnTo>
                    <a:pt x="161526" y="2977515"/>
                  </a:lnTo>
                  <a:lnTo>
                    <a:pt x="161632" y="2970809"/>
                  </a:lnTo>
                  <a:lnTo>
                    <a:pt x="161742" y="2964103"/>
                  </a:lnTo>
                  <a:lnTo>
                    <a:pt x="161855" y="2957397"/>
                  </a:lnTo>
                  <a:lnTo>
                    <a:pt x="161969" y="2950691"/>
                  </a:lnTo>
                  <a:lnTo>
                    <a:pt x="162081" y="2943985"/>
                  </a:lnTo>
                  <a:lnTo>
                    <a:pt x="162190" y="2937279"/>
                  </a:lnTo>
                  <a:lnTo>
                    <a:pt x="162293" y="2930573"/>
                  </a:lnTo>
                  <a:lnTo>
                    <a:pt x="162390" y="2923867"/>
                  </a:lnTo>
                  <a:lnTo>
                    <a:pt x="162479" y="2917160"/>
                  </a:lnTo>
                  <a:lnTo>
                    <a:pt x="162559" y="2910454"/>
                  </a:lnTo>
                  <a:lnTo>
                    <a:pt x="162628" y="2903748"/>
                  </a:lnTo>
                  <a:lnTo>
                    <a:pt x="162684" y="2897042"/>
                  </a:lnTo>
                  <a:lnTo>
                    <a:pt x="162729" y="2890336"/>
                  </a:lnTo>
                  <a:lnTo>
                    <a:pt x="162763" y="2883630"/>
                  </a:lnTo>
                  <a:lnTo>
                    <a:pt x="162784" y="2876924"/>
                  </a:lnTo>
                  <a:lnTo>
                    <a:pt x="162795" y="2870218"/>
                  </a:lnTo>
                  <a:lnTo>
                    <a:pt x="162793" y="2863511"/>
                  </a:lnTo>
                  <a:lnTo>
                    <a:pt x="162781" y="2856805"/>
                  </a:lnTo>
                  <a:lnTo>
                    <a:pt x="162757" y="2850099"/>
                  </a:lnTo>
                  <a:lnTo>
                    <a:pt x="162725" y="2843393"/>
                  </a:lnTo>
                  <a:lnTo>
                    <a:pt x="162685" y="2836687"/>
                  </a:lnTo>
                  <a:lnTo>
                    <a:pt x="162638" y="2829981"/>
                  </a:lnTo>
                  <a:lnTo>
                    <a:pt x="162585" y="2823275"/>
                  </a:lnTo>
                  <a:lnTo>
                    <a:pt x="162528" y="2816569"/>
                  </a:lnTo>
                  <a:lnTo>
                    <a:pt x="162466" y="2809863"/>
                  </a:lnTo>
                  <a:lnTo>
                    <a:pt x="162401" y="2803156"/>
                  </a:lnTo>
                  <a:lnTo>
                    <a:pt x="162334" y="2796450"/>
                  </a:lnTo>
                  <a:lnTo>
                    <a:pt x="162266" y="2789744"/>
                  </a:lnTo>
                  <a:lnTo>
                    <a:pt x="162198" y="2783038"/>
                  </a:lnTo>
                  <a:lnTo>
                    <a:pt x="162129" y="2776332"/>
                  </a:lnTo>
                  <a:lnTo>
                    <a:pt x="162061" y="2769626"/>
                  </a:lnTo>
                  <a:lnTo>
                    <a:pt x="161993" y="2762920"/>
                  </a:lnTo>
                  <a:lnTo>
                    <a:pt x="161927" y="2756214"/>
                  </a:lnTo>
                  <a:lnTo>
                    <a:pt x="161863" y="2749507"/>
                  </a:lnTo>
                  <a:lnTo>
                    <a:pt x="161801" y="2742801"/>
                  </a:lnTo>
                  <a:lnTo>
                    <a:pt x="161742" y="2736095"/>
                  </a:lnTo>
                  <a:lnTo>
                    <a:pt x="161686" y="2729389"/>
                  </a:lnTo>
                  <a:lnTo>
                    <a:pt x="161634" y="2722683"/>
                  </a:lnTo>
                  <a:lnTo>
                    <a:pt x="161585" y="2715977"/>
                  </a:lnTo>
                  <a:lnTo>
                    <a:pt x="161543" y="2709271"/>
                  </a:lnTo>
                  <a:lnTo>
                    <a:pt x="161505" y="2702565"/>
                  </a:lnTo>
                  <a:lnTo>
                    <a:pt x="161472" y="2695859"/>
                  </a:lnTo>
                  <a:lnTo>
                    <a:pt x="161446" y="2689152"/>
                  </a:lnTo>
                  <a:lnTo>
                    <a:pt x="161425" y="2682446"/>
                  </a:lnTo>
                  <a:lnTo>
                    <a:pt x="161410" y="2675740"/>
                  </a:lnTo>
                  <a:lnTo>
                    <a:pt x="161401" y="2669034"/>
                  </a:lnTo>
                  <a:lnTo>
                    <a:pt x="161399" y="2662328"/>
                  </a:lnTo>
                  <a:lnTo>
                    <a:pt x="161402" y="2655622"/>
                  </a:lnTo>
                  <a:lnTo>
                    <a:pt x="161409" y="2648916"/>
                  </a:lnTo>
                  <a:lnTo>
                    <a:pt x="161421" y="2642210"/>
                  </a:lnTo>
                  <a:lnTo>
                    <a:pt x="161436" y="2635504"/>
                  </a:lnTo>
                  <a:lnTo>
                    <a:pt x="161453" y="2628797"/>
                  </a:lnTo>
                  <a:lnTo>
                    <a:pt x="161473" y="2622091"/>
                  </a:lnTo>
                  <a:lnTo>
                    <a:pt x="161493" y="2615385"/>
                  </a:lnTo>
                  <a:lnTo>
                    <a:pt x="161514" y="2608679"/>
                  </a:lnTo>
                  <a:lnTo>
                    <a:pt x="161533" y="2601973"/>
                  </a:lnTo>
                  <a:lnTo>
                    <a:pt x="161552" y="2595267"/>
                  </a:lnTo>
                  <a:lnTo>
                    <a:pt x="161568" y="2588561"/>
                  </a:lnTo>
                  <a:lnTo>
                    <a:pt x="161582" y="2581855"/>
                  </a:lnTo>
                  <a:lnTo>
                    <a:pt x="161594" y="2575148"/>
                  </a:lnTo>
                  <a:lnTo>
                    <a:pt x="161602" y="2568442"/>
                  </a:lnTo>
                  <a:lnTo>
                    <a:pt x="161608" y="2561736"/>
                  </a:lnTo>
                  <a:lnTo>
                    <a:pt x="161612" y="2555030"/>
                  </a:lnTo>
                  <a:lnTo>
                    <a:pt x="161614" y="2548324"/>
                  </a:lnTo>
                  <a:lnTo>
                    <a:pt x="161614" y="2541618"/>
                  </a:lnTo>
                  <a:lnTo>
                    <a:pt x="161613" y="2534912"/>
                  </a:lnTo>
                  <a:lnTo>
                    <a:pt x="161612" y="2528206"/>
                  </a:lnTo>
                  <a:lnTo>
                    <a:pt x="161611" y="2521500"/>
                  </a:lnTo>
                  <a:lnTo>
                    <a:pt x="161611" y="2514793"/>
                  </a:lnTo>
                  <a:lnTo>
                    <a:pt x="161613" y="2508087"/>
                  </a:lnTo>
                  <a:lnTo>
                    <a:pt x="161617" y="2501381"/>
                  </a:lnTo>
                  <a:lnTo>
                    <a:pt x="161624" y="2494675"/>
                  </a:lnTo>
                  <a:lnTo>
                    <a:pt x="161635" y="2487969"/>
                  </a:lnTo>
                  <a:lnTo>
                    <a:pt x="161648" y="2481263"/>
                  </a:lnTo>
                  <a:lnTo>
                    <a:pt x="161665" y="2474557"/>
                  </a:lnTo>
                  <a:lnTo>
                    <a:pt x="161684" y="2467851"/>
                  </a:lnTo>
                  <a:lnTo>
                    <a:pt x="161706" y="2461144"/>
                  </a:lnTo>
                  <a:lnTo>
                    <a:pt x="161729" y="2454438"/>
                  </a:lnTo>
                  <a:lnTo>
                    <a:pt x="161752" y="2447732"/>
                  </a:lnTo>
                  <a:lnTo>
                    <a:pt x="161774" y="2441026"/>
                  </a:lnTo>
                  <a:lnTo>
                    <a:pt x="161793" y="2434320"/>
                  </a:lnTo>
                  <a:lnTo>
                    <a:pt x="161807" y="2427614"/>
                  </a:lnTo>
                  <a:lnTo>
                    <a:pt x="161815" y="2420908"/>
                  </a:lnTo>
                  <a:lnTo>
                    <a:pt x="161814" y="2414202"/>
                  </a:lnTo>
                  <a:lnTo>
                    <a:pt x="161803" y="2407496"/>
                  </a:lnTo>
                  <a:lnTo>
                    <a:pt x="161781" y="2400789"/>
                  </a:lnTo>
                  <a:lnTo>
                    <a:pt x="161746" y="2394083"/>
                  </a:lnTo>
                  <a:lnTo>
                    <a:pt x="161696" y="2387377"/>
                  </a:lnTo>
                  <a:lnTo>
                    <a:pt x="161631" y="2380671"/>
                  </a:lnTo>
                  <a:lnTo>
                    <a:pt x="161547" y="2373965"/>
                  </a:lnTo>
                  <a:lnTo>
                    <a:pt x="161447" y="2367259"/>
                  </a:lnTo>
                  <a:lnTo>
                    <a:pt x="161332" y="2360553"/>
                  </a:lnTo>
                  <a:lnTo>
                    <a:pt x="161201" y="2353847"/>
                  </a:lnTo>
                  <a:lnTo>
                    <a:pt x="161055" y="2347140"/>
                  </a:lnTo>
                  <a:lnTo>
                    <a:pt x="160896" y="2340434"/>
                  </a:lnTo>
                  <a:lnTo>
                    <a:pt x="160724" y="2333728"/>
                  </a:lnTo>
                  <a:lnTo>
                    <a:pt x="160541" y="2327022"/>
                  </a:lnTo>
                  <a:lnTo>
                    <a:pt x="160349" y="2320316"/>
                  </a:lnTo>
                  <a:lnTo>
                    <a:pt x="160151" y="2313610"/>
                  </a:lnTo>
                  <a:lnTo>
                    <a:pt x="159949" y="2306904"/>
                  </a:lnTo>
                  <a:lnTo>
                    <a:pt x="159744" y="2300198"/>
                  </a:lnTo>
                  <a:lnTo>
                    <a:pt x="159539" y="2293492"/>
                  </a:lnTo>
                  <a:lnTo>
                    <a:pt x="159334" y="2286785"/>
                  </a:lnTo>
                  <a:lnTo>
                    <a:pt x="159133" y="2280079"/>
                  </a:lnTo>
                  <a:lnTo>
                    <a:pt x="158937" y="2273373"/>
                  </a:lnTo>
                  <a:lnTo>
                    <a:pt x="158746" y="2266667"/>
                  </a:lnTo>
                  <a:lnTo>
                    <a:pt x="158561" y="2259961"/>
                  </a:lnTo>
                  <a:lnTo>
                    <a:pt x="158384" y="2253255"/>
                  </a:lnTo>
                  <a:lnTo>
                    <a:pt x="158214" y="2246549"/>
                  </a:lnTo>
                  <a:lnTo>
                    <a:pt x="158051" y="2239843"/>
                  </a:lnTo>
                  <a:lnTo>
                    <a:pt x="157899" y="2233136"/>
                  </a:lnTo>
                  <a:lnTo>
                    <a:pt x="157753" y="2226430"/>
                  </a:lnTo>
                  <a:lnTo>
                    <a:pt x="157616" y="2219724"/>
                  </a:lnTo>
                  <a:lnTo>
                    <a:pt x="157485" y="2213018"/>
                  </a:lnTo>
                  <a:lnTo>
                    <a:pt x="157360" y="2206312"/>
                  </a:lnTo>
                  <a:lnTo>
                    <a:pt x="157240" y="2199606"/>
                  </a:lnTo>
                  <a:lnTo>
                    <a:pt x="157125" y="2192900"/>
                  </a:lnTo>
                  <a:lnTo>
                    <a:pt x="157013" y="2186194"/>
                  </a:lnTo>
                  <a:lnTo>
                    <a:pt x="156903" y="2179488"/>
                  </a:lnTo>
                  <a:lnTo>
                    <a:pt x="156793" y="2172781"/>
                  </a:lnTo>
                  <a:lnTo>
                    <a:pt x="156682" y="2166075"/>
                  </a:lnTo>
                  <a:lnTo>
                    <a:pt x="156569" y="2159369"/>
                  </a:lnTo>
                  <a:lnTo>
                    <a:pt x="156451" y="2152663"/>
                  </a:lnTo>
                  <a:lnTo>
                    <a:pt x="156328" y="2145957"/>
                  </a:lnTo>
                  <a:lnTo>
                    <a:pt x="156197" y="2139251"/>
                  </a:lnTo>
                  <a:lnTo>
                    <a:pt x="156057" y="2132545"/>
                  </a:lnTo>
                  <a:lnTo>
                    <a:pt x="155907" y="2125839"/>
                  </a:lnTo>
                  <a:lnTo>
                    <a:pt x="155747" y="2119132"/>
                  </a:lnTo>
                  <a:lnTo>
                    <a:pt x="155576" y="2112426"/>
                  </a:lnTo>
                  <a:lnTo>
                    <a:pt x="155394" y="2105720"/>
                  </a:lnTo>
                  <a:lnTo>
                    <a:pt x="155200" y="2099014"/>
                  </a:lnTo>
                  <a:lnTo>
                    <a:pt x="154994" y="2092308"/>
                  </a:lnTo>
                  <a:lnTo>
                    <a:pt x="154776" y="2085602"/>
                  </a:lnTo>
                  <a:lnTo>
                    <a:pt x="154548" y="2078896"/>
                  </a:lnTo>
                  <a:lnTo>
                    <a:pt x="154312" y="2072190"/>
                  </a:lnTo>
                  <a:lnTo>
                    <a:pt x="154069" y="2065484"/>
                  </a:lnTo>
                  <a:lnTo>
                    <a:pt x="153821" y="2058777"/>
                  </a:lnTo>
                  <a:lnTo>
                    <a:pt x="153568" y="2052071"/>
                  </a:lnTo>
                  <a:lnTo>
                    <a:pt x="153313" y="2045365"/>
                  </a:lnTo>
                  <a:lnTo>
                    <a:pt x="153058" y="2038659"/>
                  </a:lnTo>
                  <a:lnTo>
                    <a:pt x="152805" y="2031953"/>
                  </a:lnTo>
                  <a:lnTo>
                    <a:pt x="152555" y="2025247"/>
                  </a:lnTo>
                  <a:lnTo>
                    <a:pt x="152308" y="2018541"/>
                  </a:lnTo>
                  <a:lnTo>
                    <a:pt x="152067" y="2011835"/>
                  </a:lnTo>
                  <a:lnTo>
                    <a:pt x="151830" y="2005129"/>
                  </a:lnTo>
                  <a:lnTo>
                    <a:pt x="151599" y="1998422"/>
                  </a:lnTo>
                  <a:lnTo>
                    <a:pt x="151372" y="1991716"/>
                  </a:lnTo>
                  <a:lnTo>
                    <a:pt x="151149" y="1985010"/>
                  </a:lnTo>
                  <a:lnTo>
                    <a:pt x="150928" y="1978304"/>
                  </a:lnTo>
                  <a:lnTo>
                    <a:pt x="150706" y="1971598"/>
                  </a:lnTo>
                  <a:lnTo>
                    <a:pt x="150482" y="1964892"/>
                  </a:lnTo>
                  <a:lnTo>
                    <a:pt x="150253" y="1958186"/>
                  </a:lnTo>
                  <a:lnTo>
                    <a:pt x="150017" y="1951480"/>
                  </a:lnTo>
                  <a:lnTo>
                    <a:pt x="149767" y="1944773"/>
                  </a:lnTo>
                  <a:lnTo>
                    <a:pt x="149502" y="1938067"/>
                  </a:lnTo>
                  <a:lnTo>
                    <a:pt x="149219" y="1931361"/>
                  </a:lnTo>
                  <a:lnTo>
                    <a:pt x="148914" y="1924655"/>
                  </a:lnTo>
                  <a:lnTo>
                    <a:pt x="148586" y="1917949"/>
                  </a:lnTo>
                  <a:lnTo>
                    <a:pt x="148231" y="1911243"/>
                  </a:lnTo>
                  <a:lnTo>
                    <a:pt x="147845" y="1904537"/>
                  </a:lnTo>
                  <a:lnTo>
                    <a:pt x="147421" y="1897831"/>
                  </a:lnTo>
                  <a:lnTo>
                    <a:pt x="146961" y="1891125"/>
                  </a:lnTo>
                  <a:lnTo>
                    <a:pt x="146464" y="1884418"/>
                  </a:lnTo>
                  <a:lnTo>
                    <a:pt x="145929" y="1877712"/>
                  </a:lnTo>
                  <a:lnTo>
                    <a:pt x="145353" y="1871006"/>
                  </a:lnTo>
                  <a:lnTo>
                    <a:pt x="144736" y="1864300"/>
                  </a:lnTo>
                  <a:lnTo>
                    <a:pt x="144076" y="1857594"/>
                  </a:lnTo>
                  <a:lnTo>
                    <a:pt x="143367" y="1850888"/>
                  </a:lnTo>
                  <a:lnTo>
                    <a:pt x="142613" y="1844182"/>
                  </a:lnTo>
                  <a:lnTo>
                    <a:pt x="141817" y="1837476"/>
                  </a:lnTo>
                  <a:lnTo>
                    <a:pt x="140979" y="1830769"/>
                  </a:lnTo>
                  <a:lnTo>
                    <a:pt x="140099" y="1824063"/>
                  </a:lnTo>
                  <a:lnTo>
                    <a:pt x="139179" y="1817357"/>
                  </a:lnTo>
                  <a:lnTo>
                    <a:pt x="138220" y="1810651"/>
                  </a:lnTo>
                  <a:lnTo>
                    <a:pt x="137218" y="1803945"/>
                  </a:lnTo>
                  <a:lnTo>
                    <a:pt x="136181" y="1797239"/>
                  </a:lnTo>
                  <a:lnTo>
                    <a:pt x="135111" y="1790533"/>
                  </a:lnTo>
                  <a:lnTo>
                    <a:pt x="134012" y="1783827"/>
                  </a:lnTo>
                  <a:lnTo>
                    <a:pt x="132887" y="1777121"/>
                  </a:lnTo>
                  <a:lnTo>
                    <a:pt x="131739" y="1770414"/>
                  </a:lnTo>
                  <a:lnTo>
                    <a:pt x="130570" y="1763708"/>
                  </a:lnTo>
                  <a:lnTo>
                    <a:pt x="129383" y="1757002"/>
                  </a:lnTo>
                  <a:lnTo>
                    <a:pt x="128181" y="1750296"/>
                  </a:lnTo>
                  <a:lnTo>
                    <a:pt x="126970" y="1743590"/>
                  </a:lnTo>
                  <a:lnTo>
                    <a:pt x="125752" y="1736884"/>
                  </a:lnTo>
                  <a:lnTo>
                    <a:pt x="124528" y="1730178"/>
                  </a:lnTo>
                  <a:lnTo>
                    <a:pt x="123301" y="1723472"/>
                  </a:lnTo>
                  <a:lnTo>
                    <a:pt x="122072" y="1716765"/>
                  </a:lnTo>
                  <a:lnTo>
                    <a:pt x="120842" y="1710059"/>
                  </a:lnTo>
                  <a:lnTo>
                    <a:pt x="119609" y="1703353"/>
                  </a:lnTo>
                  <a:lnTo>
                    <a:pt x="118375" y="1696647"/>
                  </a:lnTo>
                  <a:lnTo>
                    <a:pt x="117138" y="1689941"/>
                  </a:lnTo>
                  <a:lnTo>
                    <a:pt x="115895" y="1683235"/>
                  </a:lnTo>
                  <a:lnTo>
                    <a:pt x="114644" y="1676529"/>
                  </a:lnTo>
                  <a:lnTo>
                    <a:pt x="113384" y="1669823"/>
                  </a:lnTo>
                  <a:lnTo>
                    <a:pt x="112110" y="1663117"/>
                  </a:lnTo>
                  <a:lnTo>
                    <a:pt x="110816" y="1656410"/>
                  </a:lnTo>
                  <a:lnTo>
                    <a:pt x="109502" y="1649704"/>
                  </a:lnTo>
                  <a:lnTo>
                    <a:pt x="108165" y="1642998"/>
                  </a:lnTo>
                  <a:lnTo>
                    <a:pt x="106801" y="1636292"/>
                  </a:lnTo>
                  <a:lnTo>
                    <a:pt x="105409" y="1629586"/>
                  </a:lnTo>
                  <a:lnTo>
                    <a:pt x="103985" y="1622880"/>
                  </a:lnTo>
                  <a:lnTo>
                    <a:pt x="102527" y="1616174"/>
                  </a:lnTo>
                  <a:lnTo>
                    <a:pt x="101030" y="1609468"/>
                  </a:lnTo>
                  <a:lnTo>
                    <a:pt x="99497" y="1602761"/>
                  </a:lnTo>
                  <a:lnTo>
                    <a:pt x="97929" y="1596055"/>
                  </a:lnTo>
                  <a:lnTo>
                    <a:pt x="96325" y="1589349"/>
                  </a:lnTo>
                  <a:lnTo>
                    <a:pt x="94688" y="1582643"/>
                  </a:lnTo>
                  <a:lnTo>
                    <a:pt x="93016" y="1575937"/>
                  </a:lnTo>
                  <a:lnTo>
                    <a:pt x="91311" y="1569231"/>
                  </a:lnTo>
                  <a:lnTo>
                    <a:pt x="89571" y="1562525"/>
                  </a:lnTo>
                  <a:lnTo>
                    <a:pt x="87801" y="1555819"/>
                  </a:lnTo>
                  <a:lnTo>
                    <a:pt x="86005" y="1549113"/>
                  </a:lnTo>
                  <a:lnTo>
                    <a:pt x="84184" y="1542406"/>
                  </a:lnTo>
                  <a:lnTo>
                    <a:pt x="82339" y="1535700"/>
                  </a:lnTo>
                  <a:lnTo>
                    <a:pt x="80474" y="1528994"/>
                  </a:lnTo>
                  <a:lnTo>
                    <a:pt x="78590" y="1522288"/>
                  </a:lnTo>
                  <a:lnTo>
                    <a:pt x="76686" y="1515582"/>
                  </a:lnTo>
                  <a:lnTo>
                    <a:pt x="74770" y="1508876"/>
                  </a:lnTo>
                  <a:lnTo>
                    <a:pt x="72843" y="1502170"/>
                  </a:lnTo>
                  <a:lnTo>
                    <a:pt x="70910" y="1495464"/>
                  </a:lnTo>
                  <a:lnTo>
                    <a:pt x="68972" y="1488757"/>
                  </a:lnTo>
                  <a:lnTo>
                    <a:pt x="67035" y="1482051"/>
                  </a:lnTo>
                  <a:lnTo>
                    <a:pt x="65102" y="1475345"/>
                  </a:lnTo>
                  <a:lnTo>
                    <a:pt x="63180" y="1468639"/>
                  </a:lnTo>
                  <a:lnTo>
                    <a:pt x="61274" y="1461933"/>
                  </a:lnTo>
                  <a:lnTo>
                    <a:pt x="59387" y="1455227"/>
                  </a:lnTo>
                  <a:lnTo>
                    <a:pt x="57527" y="1448521"/>
                  </a:lnTo>
                  <a:lnTo>
                    <a:pt x="55696" y="1441815"/>
                  </a:lnTo>
                  <a:lnTo>
                    <a:pt x="53902" y="1435109"/>
                  </a:lnTo>
                  <a:lnTo>
                    <a:pt x="52148" y="1428402"/>
                  </a:lnTo>
                  <a:lnTo>
                    <a:pt x="50447" y="1421696"/>
                  </a:lnTo>
                  <a:lnTo>
                    <a:pt x="48799" y="1414990"/>
                  </a:lnTo>
                  <a:lnTo>
                    <a:pt x="47207" y="1408284"/>
                  </a:lnTo>
                  <a:lnTo>
                    <a:pt x="45673" y="1401578"/>
                  </a:lnTo>
                  <a:lnTo>
                    <a:pt x="44199" y="1394872"/>
                  </a:lnTo>
                  <a:lnTo>
                    <a:pt x="42786" y="1388166"/>
                  </a:lnTo>
                  <a:lnTo>
                    <a:pt x="41434" y="1381460"/>
                  </a:lnTo>
                  <a:lnTo>
                    <a:pt x="40151" y="1374753"/>
                  </a:lnTo>
                  <a:lnTo>
                    <a:pt x="38930" y="1368047"/>
                  </a:lnTo>
                  <a:lnTo>
                    <a:pt x="37765" y="1361341"/>
                  </a:lnTo>
                  <a:lnTo>
                    <a:pt x="36651" y="1354635"/>
                  </a:lnTo>
                  <a:lnTo>
                    <a:pt x="35584" y="1347929"/>
                  </a:lnTo>
                  <a:lnTo>
                    <a:pt x="34559" y="1341223"/>
                  </a:lnTo>
                  <a:lnTo>
                    <a:pt x="33570" y="1334517"/>
                  </a:lnTo>
                  <a:lnTo>
                    <a:pt x="32614" y="1327811"/>
                  </a:lnTo>
                  <a:lnTo>
                    <a:pt x="31681" y="1321105"/>
                  </a:lnTo>
                  <a:lnTo>
                    <a:pt x="30764" y="1314398"/>
                  </a:lnTo>
                  <a:lnTo>
                    <a:pt x="29856" y="1307692"/>
                  </a:lnTo>
                  <a:lnTo>
                    <a:pt x="28952" y="1300986"/>
                  </a:lnTo>
                  <a:lnTo>
                    <a:pt x="28047" y="1294280"/>
                  </a:lnTo>
                  <a:lnTo>
                    <a:pt x="27137" y="1287574"/>
                  </a:lnTo>
                  <a:lnTo>
                    <a:pt x="26216" y="1280868"/>
                  </a:lnTo>
                  <a:lnTo>
                    <a:pt x="25281" y="1274162"/>
                  </a:lnTo>
                  <a:lnTo>
                    <a:pt x="24330" y="1267456"/>
                  </a:lnTo>
                  <a:lnTo>
                    <a:pt x="23363" y="1260750"/>
                  </a:lnTo>
                  <a:lnTo>
                    <a:pt x="22378" y="1254043"/>
                  </a:lnTo>
                  <a:lnTo>
                    <a:pt x="21376" y="1247337"/>
                  </a:lnTo>
                  <a:lnTo>
                    <a:pt x="20356" y="1240631"/>
                  </a:lnTo>
                  <a:lnTo>
                    <a:pt x="19320" y="1233925"/>
                  </a:lnTo>
                  <a:lnTo>
                    <a:pt x="18266" y="1227219"/>
                  </a:lnTo>
                  <a:lnTo>
                    <a:pt x="17200" y="1220513"/>
                  </a:lnTo>
                  <a:lnTo>
                    <a:pt x="16122" y="1213807"/>
                  </a:lnTo>
                  <a:lnTo>
                    <a:pt x="15037" y="1207101"/>
                  </a:lnTo>
                  <a:lnTo>
                    <a:pt x="13945" y="1200394"/>
                  </a:lnTo>
                  <a:lnTo>
                    <a:pt x="12851" y="1193688"/>
                  </a:lnTo>
                  <a:lnTo>
                    <a:pt x="11757" y="1186982"/>
                  </a:lnTo>
                  <a:lnTo>
                    <a:pt x="10670" y="1180276"/>
                  </a:lnTo>
                  <a:lnTo>
                    <a:pt x="9595" y="1173570"/>
                  </a:lnTo>
                  <a:lnTo>
                    <a:pt x="8537" y="1166864"/>
                  </a:lnTo>
                  <a:lnTo>
                    <a:pt x="7501" y="1160158"/>
                  </a:lnTo>
                  <a:lnTo>
                    <a:pt x="6495" y="1153452"/>
                  </a:lnTo>
                  <a:lnTo>
                    <a:pt x="5527" y="1146746"/>
                  </a:lnTo>
                  <a:lnTo>
                    <a:pt x="4603" y="1140039"/>
                  </a:lnTo>
                  <a:lnTo>
                    <a:pt x="3745" y="1133333"/>
                  </a:lnTo>
                  <a:lnTo>
                    <a:pt x="2953" y="1126627"/>
                  </a:lnTo>
                  <a:lnTo>
                    <a:pt x="2237" y="1119921"/>
                  </a:lnTo>
                  <a:lnTo>
                    <a:pt x="1604" y="1113215"/>
                  </a:lnTo>
                  <a:lnTo>
                    <a:pt x="1064" y="1106509"/>
                  </a:lnTo>
                  <a:lnTo>
                    <a:pt x="622" y="1099803"/>
                  </a:lnTo>
                  <a:lnTo>
                    <a:pt x="287" y="1093097"/>
                  </a:lnTo>
                  <a:lnTo>
                    <a:pt x="83" y="1086390"/>
                  </a:lnTo>
                  <a:lnTo>
                    <a:pt x="0" y="1079684"/>
                  </a:lnTo>
                  <a:lnTo>
                    <a:pt x="35" y="1072978"/>
                  </a:lnTo>
                  <a:lnTo>
                    <a:pt x="189" y="1066272"/>
                  </a:lnTo>
                  <a:lnTo>
                    <a:pt x="461" y="1059566"/>
                  </a:lnTo>
                  <a:lnTo>
                    <a:pt x="846" y="1052860"/>
                  </a:lnTo>
                  <a:lnTo>
                    <a:pt x="1342" y="1046154"/>
                  </a:lnTo>
                  <a:lnTo>
                    <a:pt x="1954" y="1039448"/>
                  </a:lnTo>
                  <a:lnTo>
                    <a:pt x="2665" y="1032742"/>
                  </a:lnTo>
                  <a:lnTo>
                    <a:pt x="3460" y="1026035"/>
                  </a:lnTo>
                  <a:lnTo>
                    <a:pt x="4330" y="1019329"/>
                  </a:lnTo>
                  <a:lnTo>
                    <a:pt x="5266" y="1012623"/>
                  </a:lnTo>
                  <a:lnTo>
                    <a:pt x="6260" y="1005917"/>
                  </a:lnTo>
                  <a:lnTo>
                    <a:pt x="7301" y="999211"/>
                  </a:lnTo>
                  <a:lnTo>
                    <a:pt x="8385" y="992505"/>
                  </a:lnTo>
                  <a:lnTo>
                    <a:pt x="9502" y="985799"/>
                  </a:lnTo>
                  <a:lnTo>
                    <a:pt x="10640" y="979093"/>
                  </a:lnTo>
                  <a:lnTo>
                    <a:pt x="11795" y="972386"/>
                  </a:lnTo>
                  <a:lnTo>
                    <a:pt x="12963" y="965680"/>
                  </a:lnTo>
                  <a:lnTo>
                    <a:pt x="14140" y="958974"/>
                  </a:lnTo>
                  <a:lnTo>
                    <a:pt x="15322" y="952268"/>
                  </a:lnTo>
                  <a:lnTo>
                    <a:pt x="16507" y="945562"/>
                  </a:lnTo>
                  <a:lnTo>
                    <a:pt x="17695" y="938856"/>
                  </a:lnTo>
                  <a:lnTo>
                    <a:pt x="18883" y="932150"/>
                  </a:lnTo>
                  <a:lnTo>
                    <a:pt x="20071" y="925444"/>
                  </a:lnTo>
                  <a:lnTo>
                    <a:pt x="21260" y="918738"/>
                  </a:lnTo>
                  <a:lnTo>
                    <a:pt x="22449" y="912031"/>
                  </a:lnTo>
                  <a:lnTo>
                    <a:pt x="23638" y="905325"/>
                  </a:lnTo>
                  <a:lnTo>
                    <a:pt x="24829" y="898619"/>
                  </a:lnTo>
                  <a:lnTo>
                    <a:pt x="26023" y="891913"/>
                  </a:lnTo>
                  <a:lnTo>
                    <a:pt x="27220" y="885207"/>
                  </a:lnTo>
                  <a:lnTo>
                    <a:pt x="28422" y="878501"/>
                  </a:lnTo>
                  <a:lnTo>
                    <a:pt x="29629" y="871795"/>
                  </a:lnTo>
                  <a:lnTo>
                    <a:pt x="30843" y="865089"/>
                  </a:lnTo>
                  <a:lnTo>
                    <a:pt x="32065" y="858382"/>
                  </a:lnTo>
                  <a:lnTo>
                    <a:pt x="33298" y="851676"/>
                  </a:lnTo>
                  <a:lnTo>
                    <a:pt x="34544" y="844970"/>
                  </a:lnTo>
                  <a:lnTo>
                    <a:pt x="35804" y="838264"/>
                  </a:lnTo>
                  <a:lnTo>
                    <a:pt x="37079" y="831558"/>
                  </a:lnTo>
                  <a:lnTo>
                    <a:pt x="38371" y="824852"/>
                  </a:lnTo>
                  <a:lnTo>
                    <a:pt x="39681" y="818146"/>
                  </a:lnTo>
                  <a:lnTo>
                    <a:pt x="41010" y="811440"/>
                  </a:lnTo>
                  <a:lnTo>
                    <a:pt x="42360" y="804734"/>
                  </a:lnTo>
                  <a:lnTo>
                    <a:pt x="43736" y="798027"/>
                  </a:lnTo>
                  <a:lnTo>
                    <a:pt x="45134" y="791321"/>
                  </a:lnTo>
                  <a:lnTo>
                    <a:pt x="46555" y="784615"/>
                  </a:lnTo>
                  <a:lnTo>
                    <a:pt x="48001" y="777909"/>
                  </a:lnTo>
                  <a:lnTo>
                    <a:pt x="49471" y="771203"/>
                  </a:lnTo>
                  <a:lnTo>
                    <a:pt x="50966" y="764497"/>
                  </a:lnTo>
                  <a:lnTo>
                    <a:pt x="52487" y="757791"/>
                  </a:lnTo>
                  <a:lnTo>
                    <a:pt x="54039" y="751085"/>
                  </a:lnTo>
                  <a:lnTo>
                    <a:pt x="55618" y="744378"/>
                  </a:lnTo>
                  <a:lnTo>
                    <a:pt x="57224" y="737672"/>
                  </a:lnTo>
                  <a:lnTo>
                    <a:pt x="58857" y="730966"/>
                  </a:lnTo>
                  <a:lnTo>
                    <a:pt x="60516" y="724260"/>
                  </a:lnTo>
                  <a:lnTo>
                    <a:pt x="62202" y="717554"/>
                  </a:lnTo>
                  <a:lnTo>
                    <a:pt x="63914" y="710848"/>
                  </a:lnTo>
                  <a:lnTo>
                    <a:pt x="65654" y="704142"/>
                  </a:lnTo>
                  <a:lnTo>
                    <a:pt x="67419" y="697436"/>
                  </a:lnTo>
                  <a:lnTo>
                    <a:pt x="69206" y="690730"/>
                  </a:lnTo>
                  <a:lnTo>
                    <a:pt x="71012" y="684023"/>
                  </a:lnTo>
                  <a:lnTo>
                    <a:pt x="72837" y="677317"/>
                  </a:lnTo>
                  <a:lnTo>
                    <a:pt x="74679" y="670611"/>
                  </a:lnTo>
                  <a:lnTo>
                    <a:pt x="76535" y="663905"/>
                  </a:lnTo>
                  <a:lnTo>
                    <a:pt x="78405" y="657199"/>
                  </a:lnTo>
                  <a:lnTo>
                    <a:pt x="80286" y="650493"/>
                  </a:lnTo>
                  <a:lnTo>
                    <a:pt x="82175" y="643787"/>
                  </a:lnTo>
                  <a:lnTo>
                    <a:pt x="84073" y="637081"/>
                  </a:lnTo>
                  <a:lnTo>
                    <a:pt x="85977" y="630375"/>
                  </a:lnTo>
                  <a:lnTo>
                    <a:pt x="87887" y="623668"/>
                  </a:lnTo>
                  <a:lnTo>
                    <a:pt x="89802" y="616962"/>
                  </a:lnTo>
                  <a:lnTo>
                    <a:pt x="91722" y="610256"/>
                  </a:lnTo>
                  <a:lnTo>
                    <a:pt x="93648" y="603550"/>
                  </a:lnTo>
                  <a:lnTo>
                    <a:pt x="95576" y="596844"/>
                  </a:lnTo>
                  <a:lnTo>
                    <a:pt x="97508" y="590138"/>
                  </a:lnTo>
                  <a:lnTo>
                    <a:pt x="99441" y="583432"/>
                  </a:lnTo>
                  <a:lnTo>
                    <a:pt x="101375" y="576726"/>
                  </a:lnTo>
                  <a:lnTo>
                    <a:pt x="103308" y="570019"/>
                  </a:lnTo>
                  <a:lnTo>
                    <a:pt x="105238" y="563313"/>
                  </a:lnTo>
                  <a:lnTo>
                    <a:pt x="107162" y="556607"/>
                  </a:lnTo>
                  <a:lnTo>
                    <a:pt x="109077" y="549901"/>
                  </a:lnTo>
                  <a:lnTo>
                    <a:pt x="110979" y="543195"/>
                  </a:lnTo>
                  <a:lnTo>
                    <a:pt x="112867" y="536489"/>
                  </a:lnTo>
                  <a:lnTo>
                    <a:pt x="114737" y="529783"/>
                  </a:lnTo>
                  <a:lnTo>
                    <a:pt x="116586" y="523077"/>
                  </a:lnTo>
                  <a:lnTo>
                    <a:pt x="118408" y="516371"/>
                  </a:lnTo>
                  <a:lnTo>
                    <a:pt x="120199" y="509664"/>
                  </a:lnTo>
                  <a:lnTo>
                    <a:pt x="121958" y="502958"/>
                  </a:lnTo>
                  <a:lnTo>
                    <a:pt x="123684" y="496252"/>
                  </a:lnTo>
                  <a:lnTo>
                    <a:pt x="125375" y="489546"/>
                  </a:lnTo>
                  <a:lnTo>
                    <a:pt x="127030" y="482840"/>
                  </a:lnTo>
                  <a:lnTo>
                    <a:pt x="128646" y="476134"/>
                  </a:lnTo>
                  <a:lnTo>
                    <a:pt x="130222" y="469428"/>
                  </a:lnTo>
                  <a:lnTo>
                    <a:pt x="131753" y="462722"/>
                  </a:lnTo>
                  <a:lnTo>
                    <a:pt x="133244" y="456015"/>
                  </a:lnTo>
                  <a:lnTo>
                    <a:pt x="134696" y="449309"/>
                  </a:lnTo>
                  <a:lnTo>
                    <a:pt x="136108" y="442603"/>
                  </a:lnTo>
                  <a:lnTo>
                    <a:pt x="137481" y="435897"/>
                  </a:lnTo>
                  <a:lnTo>
                    <a:pt x="138815" y="429191"/>
                  </a:lnTo>
                  <a:lnTo>
                    <a:pt x="140109" y="422485"/>
                  </a:lnTo>
                  <a:lnTo>
                    <a:pt x="141356" y="415779"/>
                  </a:lnTo>
                  <a:lnTo>
                    <a:pt x="142564" y="409073"/>
                  </a:lnTo>
                  <a:lnTo>
                    <a:pt x="143732" y="402367"/>
                  </a:lnTo>
                  <a:lnTo>
                    <a:pt x="144859" y="395660"/>
                  </a:lnTo>
                  <a:lnTo>
                    <a:pt x="145945" y="388954"/>
                  </a:lnTo>
                  <a:lnTo>
                    <a:pt x="146989" y="382248"/>
                  </a:lnTo>
                  <a:lnTo>
                    <a:pt x="147991" y="375542"/>
                  </a:lnTo>
                  <a:lnTo>
                    <a:pt x="148941" y="368836"/>
                  </a:lnTo>
                  <a:lnTo>
                    <a:pt x="149846" y="362130"/>
                  </a:lnTo>
                  <a:lnTo>
                    <a:pt x="150707" y="355424"/>
                  </a:lnTo>
                  <a:lnTo>
                    <a:pt x="151523" y="348718"/>
                  </a:lnTo>
                  <a:lnTo>
                    <a:pt x="152296" y="342011"/>
                  </a:lnTo>
                  <a:lnTo>
                    <a:pt x="153024" y="335305"/>
                  </a:lnTo>
                  <a:lnTo>
                    <a:pt x="153710" y="328599"/>
                  </a:lnTo>
                  <a:lnTo>
                    <a:pt x="154348" y="321893"/>
                  </a:lnTo>
                  <a:lnTo>
                    <a:pt x="154945" y="315187"/>
                  </a:lnTo>
                  <a:lnTo>
                    <a:pt x="155506" y="308481"/>
                  </a:lnTo>
                  <a:lnTo>
                    <a:pt x="156032" y="301775"/>
                  </a:lnTo>
                  <a:lnTo>
                    <a:pt x="156527" y="295069"/>
                  </a:lnTo>
                  <a:lnTo>
                    <a:pt x="156993" y="288363"/>
                  </a:lnTo>
                  <a:lnTo>
                    <a:pt x="157434" y="281656"/>
                  </a:lnTo>
                  <a:lnTo>
                    <a:pt x="157851" y="274950"/>
                  </a:lnTo>
                  <a:lnTo>
                    <a:pt x="158248" y="268244"/>
                  </a:lnTo>
                  <a:lnTo>
                    <a:pt x="158631" y="261538"/>
                  </a:lnTo>
                  <a:lnTo>
                    <a:pt x="159002" y="254832"/>
                  </a:lnTo>
                  <a:lnTo>
                    <a:pt x="159363" y="248126"/>
                  </a:lnTo>
                  <a:lnTo>
                    <a:pt x="159717" y="241420"/>
                  </a:lnTo>
                  <a:lnTo>
                    <a:pt x="160066" y="234714"/>
                  </a:lnTo>
                  <a:lnTo>
                    <a:pt x="160410" y="228007"/>
                  </a:lnTo>
                  <a:lnTo>
                    <a:pt x="160752" y="221301"/>
                  </a:lnTo>
                  <a:lnTo>
                    <a:pt x="161091" y="214595"/>
                  </a:lnTo>
                  <a:lnTo>
                    <a:pt x="161427" y="207889"/>
                  </a:lnTo>
                  <a:lnTo>
                    <a:pt x="161761" y="201183"/>
                  </a:lnTo>
                  <a:lnTo>
                    <a:pt x="162091" y="194477"/>
                  </a:lnTo>
                  <a:lnTo>
                    <a:pt x="162416" y="187771"/>
                  </a:lnTo>
                  <a:lnTo>
                    <a:pt x="162734" y="181065"/>
                  </a:lnTo>
                  <a:lnTo>
                    <a:pt x="163043" y="174359"/>
                  </a:lnTo>
                  <a:lnTo>
                    <a:pt x="163341" y="167652"/>
                  </a:lnTo>
                  <a:lnTo>
                    <a:pt x="163627" y="160946"/>
                  </a:lnTo>
                  <a:lnTo>
                    <a:pt x="163900" y="154240"/>
                  </a:lnTo>
                  <a:lnTo>
                    <a:pt x="164158" y="147534"/>
                  </a:lnTo>
                  <a:lnTo>
                    <a:pt x="164399" y="140828"/>
                  </a:lnTo>
                  <a:lnTo>
                    <a:pt x="164622" y="134122"/>
                  </a:lnTo>
                  <a:lnTo>
                    <a:pt x="164824" y="127416"/>
                  </a:lnTo>
                  <a:lnTo>
                    <a:pt x="165007" y="120710"/>
                  </a:lnTo>
                  <a:lnTo>
                    <a:pt x="165172" y="114003"/>
                  </a:lnTo>
                  <a:lnTo>
                    <a:pt x="165318" y="107297"/>
                  </a:lnTo>
                  <a:lnTo>
                    <a:pt x="165447" y="100591"/>
                  </a:lnTo>
                  <a:lnTo>
                    <a:pt x="165559" y="93885"/>
                  </a:lnTo>
                  <a:lnTo>
                    <a:pt x="165655" y="87179"/>
                  </a:lnTo>
                  <a:lnTo>
                    <a:pt x="165735" y="80473"/>
                  </a:lnTo>
                  <a:lnTo>
                    <a:pt x="165804" y="73767"/>
                  </a:lnTo>
                  <a:lnTo>
                    <a:pt x="165863" y="67061"/>
                  </a:lnTo>
                  <a:lnTo>
                    <a:pt x="165915" y="60355"/>
                  </a:lnTo>
                  <a:lnTo>
                    <a:pt x="165959" y="53648"/>
                  </a:lnTo>
                  <a:lnTo>
                    <a:pt x="166000" y="46942"/>
                  </a:lnTo>
                  <a:lnTo>
                    <a:pt x="166037" y="40236"/>
                  </a:lnTo>
                  <a:lnTo>
                    <a:pt x="166074" y="33530"/>
                  </a:lnTo>
                  <a:lnTo>
                    <a:pt x="166110" y="26824"/>
                  </a:lnTo>
                  <a:lnTo>
                    <a:pt x="166148" y="20118"/>
                  </a:lnTo>
                  <a:lnTo>
                    <a:pt x="166188" y="13412"/>
                  </a:lnTo>
                  <a:lnTo>
                    <a:pt x="166230" y="6706"/>
                  </a:lnTo>
                  <a:lnTo>
                    <a:pt x="166274" y="0"/>
                  </a:lnTo>
                  <a:lnTo>
                    <a:pt x="168159" y="0"/>
                  </a:lnTo>
                  <a:lnTo>
                    <a:pt x="168204" y="6706"/>
                  </a:lnTo>
                  <a:lnTo>
                    <a:pt x="168246" y="13412"/>
                  </a:lnTo>
                  <a:lnTo>
                    <a:pt x="168285" y="20118"/>
                  </a:lnTo>
                  <a:lnTo>
                    <a:pt x="168323" y="26824"/>
                  </a:lnTo>
                  <a:lnTo>
                    <a:pt x="168360" y="33530"/>
                  </a:lnTo>
                  <a:lnTo>
                    <a:pt x="168396" y="40236"/>
                  </a:lnTo>
                  <a:lnTo>
                    <a:pt x="168433" y="46942"/>
                  </a:lnTo>
                  <a:lnTo>
                    <a:pt x="168474" y="53648"/>
                  </a:lnTo>
                  <a:lnTo>
                    <a:pt x="168519" y="60355"/>
                  </a:lnTo>
                  <a:lnTo>
                    <a:pt x="168570" y="67061"/>
                  </a:lnTo>
                  <a:lnTo>
                    <a:pt x="168629" y="73767"/>
                  </a:lnTo>
                  <a:lnTo>
                    <a:pt x="168698" y="80473"/>
                  </a:lnTo>
                  <a:lnTo>
                    <a:pt x="168778" y="87179"/>
                  </a:lnTo>
                  <a:lnTo>
                    <a:pt x="168874" y="93885"/>
                  </a:lnTo>
                  <a:lnTo>
                    <a:pt x="168986" y="100591"/>
                  </a:lnTo>
                  <a:lnTo>
                    <a:pt x="169115" y="107297"/>
                  </a:lnTo>
                  <a:lnTo>
                    <a:pt x="169261" y="114003"/>
                  </a:lnTo>
                  <a:lnTo>
                    <a:pt x="169426" y="120710"/>
                  </a:lnTo>
                  <a:lnTo>
                    <a:pt x="169609" y="127416"/>
                  </a:lnTo>
                  <a:lnTo>
                    <a:pt x="169811" y="134122"/>
                  </a:lnTo>
                  <a:lnTo>
                    <a:pt x="170034" y="140828"/>
                  </a:lnTo>
                  <a:lnTo>
                    <a:pt x="170275" y="147534"/>
                  </a:lnTo>
                  <a:lnTo>
                    <a:pt x="170533" y="154240"/>
                  </a:lnTo>
                  <a:lnTo>
                    <a:pt x="170806" y="160946"/>
                  </a:lnTo>
                  <a:lnTo>
                    <a:pt x="171092" y="167652"/>
                  </a:lnTo>
                  <a:lnTo>
                    <a:pt x="171391" y="174359"/>
                  </a:lnTo>
                  <a:lnTo>
                    <a:pt x="171699" y="181065"/>
                  </a:lnTo>
                  <a:lnTo>
                    <a:pt x="172017" y="187771"/>
                  </a:lnTo>
                  <a:lnTo>
                    <a:pt x="172342" y="194477"/>
                  </a:lnTo>
                  <a:lnTo>
                    <a:pt x="172672" y="201183"/>
                  </a:lnTo>
                  <a:lnTo>
                    <a:pt x="173006" y="207889"/>
                  </a:lnTo>
                  <a:lnTo>
                    <a:pt x="173343" y="214595"/>
                  </a:lnTo>
                  <a:lnTo>
                    <a:pt x="173682" y="221301"/>
                  </a:lnTo>
                  <a:lnTo>
                    <a:pt x="174023" y="228007"/>
                  </a:lnTo>
                  <a:lnTo>
                    <a:pt x="174368" y="234714"/>
                  </a:lnTo>
                  <a:lnTo>
                    <a:pt x="174716" y="241420"/>
                  </a:lnTo>
                  <a:lnTo>
                    <a:pt x="175070" y="248126"/>
                  </a:lnTo>
                  <a:lnTo>
                    <a:pt x="175432" y="254832"/>
                  </a:lnTo>
                  <a:lnTo>
                    <a:pt x="175802" y="261538"/>
                  </a:lnTo>
                  <a:lnTo>
                    <a:pt x="176185" y="268244"/>
                  </a:lnTo>
                  <a:lnTo>
                    <a:pt x="176582" y="274950"/>
                  </a:lnTo>
                  <a:lnTo>
                    <a:pt x="176999" y="281656"/>
                  </a:lnTo>
                  <a:lnTo>
                    <a:pt x="177440" y="288363"/>
                  </a:lnTo>
                  <a:lnTo>
                    <a:pt x="177906" y="295069"/>
                  </a:lnTo>
                  <a:lnTo>
                    <a:pt x="178401" y="301775"/>
                  </a:lnTo>
                  <a:lnTo>
                    <a:pt x="178928" y="308481"/>
                  </a:lnTo>
                  <a:lnTo>
                    <a:pt x="179488" y="315187"/>
                  </a:lnTo>
                  <a:lnTo>
                    <a:pt x="180086" y="321893"/>
                  </a:lnTo>
                  <a:lnTo>
                    <a:pt x="180724" y="328599"/>
                  </a:lnTo>
                  <a:lnTo>
                    <a:pt x="181409" y="335305"/>
                  </a:lnTo>
                  <a:lnTo>
                    <a:pt x="182138" y="342011"/>
                  </a:lnTo>
                  <a:lnTo>
                    <a:pt x="182910" y="348718"/>
                  </a:lnTo>
                  <a:lnTo>
                    <a:pt x="183726" y="355424"/>
                  </a:lnTo>
                  <a:lnTo>
                    <a:pt x="184587" y="362130"/>
                  </a:lnTo>
                  <a:lnTo>
                    <a:pt x="185493" y="368836"/>
                  </a:lnTo>
                  <a:lnTo>
                    <a:pt x="186443" y="375542"/>
                  </a:lnTo>
                  <a:lnTo>
                    <a:pt x="187444" y="382248"/>
                  </a:lnTo>
                  <a:lnTo>
                    <a:pt x="188488" y="388954"/>
                  </a:lnTo>
                  <a:lnTo>
                    <a:pt x="189574" y="395660"/>
                  </a:lnTo>
                  <a:lnTo>
                    <a:pt x="190702" y="402367"/>
                  </a:lnTo>
                  <a:lnTo>
                    <a:pt x="191869" y="409073"/>
                  </a:lnTo>
                  <a:lnTo>
                    <a:pt x="193077" y="415779"/>
                  </a:lnTo>
                  <a:lnTo>
                    <a:pt x="194325" y="422485"/>
                  </a:lnTo>
                  <a:lnTo>
                    <a:pt x="195619" y="429191"/>
                  </a:lnTo>
                  <a:lnTo>
                    <a:pt x="196952" y="435897"/>
                  </a:lnTo>
                  <a:lnTo>
                    <a:pt x="198325" y="442603"/>
                  </a:lnTo>
                  <a:lnTo>
                    <a:pt x="199737" y="449309"/>
                  </a:lnTo>
                  <a:lnTo>
                    <a:pt x="201189" y="456015"/>
                  </a:lnTo>
                  <a:lnTo>
                    <a:pt x="202680" y="462722"/>
                  </a:lnTo>
                  <a:lnTo>
                    <a:pt x="204211" y="469428"/>
                  </a:lnTo>
                  <a:lnTo>
                    <a:pt x="205787" y="476134"/>
                  </a:lnTo>
                  <a:lnTo>
                    <a:pt x="207404" y="482840"/>
                  </a:lnTo>
                  <a:lnTo>
                    <a:pt x="209058" y="489546"/>
                  </a:lnTo>
                  <a:lnTo>
                    <a:pt x="210749" y="496252"/>
                  </a:lnTo>
                  <a:lnTo>
                    <a:pt x="212475" y="502958"/>
                  </a:lnTo>
                  <a:lnTo>
                    <a:pt x="214235" y="509664"/>
                  </a:lnTo>
                  <a:lnTo>
                    <a:pt x="216025" y="516371"/>
                  </a:lnTo>
                  <a:lnTo>
                    <a:pt x="217848" y="523077"/>
                  </a:lnTo>
                  <a:lnTo>
                    <a:pt x="219696" y="529783"/>
                  </a:lnTo>
                  <a:lnTo>
                    <a:pt x="221566" y="536489"/>
                  </a:lnTo>
                  <a:lnTo>
                    <a:pt x="223454" y="543195"/>
                  </a:lnTo>
                  <a:lnTo>
                    <a:pt x="225357" y="549901"/>
                  </a:lnTo>
                  <a:lnTo>
                    <a:pt x="227271" y="556607"/>
                  </a:lnTo>
                  <a:lnTo>
                    <a:pt x="229195" y="563313"/>
                  </a:lnTo>
                  <a:lnTo>
                    <a:pt x="231125" y="570019"/>
                  </a:lnTo>
                  <a:lnTo>
                    <a:pt x="233058" y="576726"/>
                  </a:lnTo>
                  <a:lnTo>
                    <a:pt x="234992" y="583432"/>
                  </a:lnTo>
                  <a:lnTo>
                    <a:pt x="236926" y="590138"/>
                  </a:lnTo>
                  <a:lnTo>
                    <a:pt x="238857" y="596844"/>
                  </a:lnTo>
                  <a:lnTo>
                    <a:pt x="240786" y="603550"/>
                  </a:lnTo>
                  <a:lnTo>
                    <a:pt x="242711" y="610256"/>
                  </a:lnTo>
                  <a:lnTo>
                    <a:pt x="244631" y="616962"/>
                  </a:lnTo>
                  <a:lnTo>
                    <a:pt x="246547" y="623668"/>
                  </a:lnTo>
                  <a:lnTo>
                    <a:pt x="248457" y="630375"/>
                  </a:lnTo>
                  <a:lnTo>
                    <a:pt x="250361" y="637081"/>
                  </a:lnTo>
                  <a:lnTo>
                    <a:pt x="252258" y="643787"/>
                  </a:lnTo>
                  <a:lnTo>
                    <a:pt x="254148" y="650493"/>
                  </a:lnTo>
                  <a:lnTo>
                    <a:pt x="256029" y="657199"/>
                  </a:lnTo>
                  <a:lnTo>
                    <a:pt x="257899" y="663905"/>
                  </a:lnTo>
                  <a:lnTo>
                    <a:pt x="259754" y="670611"/>
                  </a:lnTo>
                  <a:lnTo>
                    <a:pt x="261596" y="677317"/>
                  </a:lnTo>
                  <a:lnTo>
                    <a:pt x="263421" y="684023"/>
                  </a:lnTo>
                  <a:lnTo>
                    <a:pt x="265228" y="690730"/>
                  </a:lnTo>
                  <a:lnTo>
                    <a:pt x="267014" y="697436"/>
                  </a:lnTo>
                  <a:lnTo>
                    <a:pt x="268779" y="704142"/>
                  </a:lnTo>
                  <a:lnTo>
                    <a:pt x="270520" y="710848"/>
                  </a:lnTo>
                  <a:lnTo>
                    <a:pt x="272232" y="717554"/>
                  </a:lnTo>
                  <a:lnTo>
                    <a:pt x="273917" y="724260"/>
                  </a:lnTo>
                  <a:lnTo>
                    <a:pt x="275577" y="730966"/>
                  </a:lnTo>
                  <a:lnTo>
                    <a:pt x="277209" y="737672"/>
                  </a:lnTo>
                  <a:lnTo>
                    <a:pt x="278815" y="744378"/>
                  </a:lnTo>
                  <a:lnTo>
                    <a:pt x="280394" y="751085"/>
                  </a:lnTo>
                  <a:lnTo>
                    <a:pt x="281946" y="757791"/>
                  </a:lnTo>
                  <a:lnTo>
                    <a:pt x="283467" y="764497"/>
                  </a:lnTo>
                  <a:lnTo>
                    <a:pt x="284962" y="771203"/>
                  </a:lnTo>
                  <a:lnTo>
                    <a:pt x="286432" y="777909"/>
                  </a:lnTo>
                  <a:lnTo>
                    <a:pt x="287878" y="784615"/>
                  </a:lnTo>
                  <a:lnTo>
                    <a:pt x="289299" y="791321"/>
                  </a:lnTo>
                  <a:lnTo>
                    <a:pt x="290698" y="798027"/>
                  </a:lnTo>
                  <a:lnTo>
                    <a:pt x="292073" y="804734"/>
                  </a:lnTo>
                  <a:lnTo>
                    <a:pt x="293423" y="811440"/>
                  </a:lnTo>
                  <a:lnTo>
                    <a:pt x="294752" y="818146"/>
                  </a:lnTo>
                  <a:lnTo>
                    <a:pt x="296062" y="824852"/>
                  </a:lnTo>
                  <a:lnTo>
                    <a:pt x="297354" y="831558"/>
                  </a:lnTo>
                  <a:lnTo>
                    <a:pt x="298629" y="838264"/>
                  </a:lnTo>
                  <a:lnTo>
                    <a:pt x="299889" y="844970"/>
                  </a:lnTo>
                  <a:lnTo>
                    <a:pt x="301136" y="851676"/>
                  </a:lnTo>
                  <a:lnTo>
                    <a:pt x="302368" y="858382"/>
                  </a:lnTo>
                  <a:lnTo>
                    <a:pt x="303590" y="865089"/>
                  </a:lnTo>
                  <a:lnTo>
                    <a:pt x="304804" y="871795"/>
                  </a:lnTo>
                  <a:lnTo>
                    <a:pt x="306012" y="878501"/>
                  </a:lnTo>
                  <a:lnTo>
                    <a:pt x="307213" y="885207"/>
                  </a:lnTo>
                  <a:lnTo>
                    <a:pt x="308410" y="891913"/>
                  </a:lnTo>
                  <a:lnTo>
                    <a:pt x="309604" y="898619"/>
                  </a:lnTo>
                  <a:lnTo>
                    <a:pt x="310795" y="905325"/>
                  </a:lnTo>
                  <a:lnTo>
                    <a:pt x="311985" y="912031"/>
                  </a:lnTo>
                  <a:lnTo>
                    <a:pt x="313174" y="918738"/>
                  </a:lnTo>
                  <a:lnTo>
                    <a:pt x="314362" y="925444"/>
                  </a:lnTo>
                  <a:lnTo>
                    <a:pt x="315551" y="932150"/>
                  </a:lnTo>
                  <a:lnTo>
                    <a:pt x="316739" y="938856"/>
                  </a:lnTo>
                  <a:lnTo>
                    <a:pt x="317926" y="945562"/>
                  </a:lnTo>
                  <a:lnTo>
                    <a:pt x="319112" y="952268"/>
                  </a:lnTo>
                  <a:lnTo>
                    <a:pt x="320294" y="958974"/>
                  </a:lnTo>
                  <a:lnTo>
                    <a:pt x="321470" y="965680"/>
                  </a:lnTo>
                  <a:lnTo>
                    <a:pt x="322638" y="972386"/>
                  </a:lnTo>
                  <a:lnTo>
                    <a:pt x="323793" y="979093"/>
                  </a:lnTo>
                  <a:lnTo>
                    <a:pt x="324932" y="985799"/>
                  </a:lnTo>
                  <a:lnTo>
                    <a:pt x="326048" y="992505"/>
                  </a:lnTo>
                  <a:lnTo>
                    <a:pt x="327132" y="999211"/>
                  </a:lnTo>
                  <a:lnTo>
                    <a:pt x="328174" y="1005917"/>
                  </a:lnTo>
                  <a:lnTo>
                    <a:pt x="329167" y="1012623"/>
                  </a:lnTo>
                  <a:lnTo>
                    <a:pt x="330103" y="1019329"/>
                  </a:lnTo>
                  <a:lnTo>
                    <a:pt x="330973" y="1026035"/>
                  </a:lnTo>
                  <a:lnTo>
                    <a:pt x="331768" y="1032742"/>
                  </a:lnTo>
                  <a:lnTo>
                    <a:pt x="332479" y="1039448"/>
                  </a:lnTo>
                  <a:lnTo>
                    <a:pt x="333091" y="1046154"/>
                  </a:lnTo>
                  <a:lnTo>
                    <a:pt x="333587" y="1052860"/>
                  </a:lnTo>
                  <a:lnTo>
                    <a:pt x="333973" y="1059566"/>
                  </a:lnTo>
                  <a:lnTo>
                    <a:pt x="334244" y="1066272"/>
                  </a:lnTo>
                  <a:lnTo>
                    <a:pt x="334398" y="1072978"/>
                  </a:lnTo>
                  <a:lnTo>
                    <a:pt x="334434" y="1079684"/>
                  </a:lnTo>
                  <a:lnTo>
                    <a:pt x="334350" y="1086390"/>
                  </a:lnTo>
                  <a:lnTo>
                    <a:pt x="334146" y="1093097"/>
                  </a:lnTo>
                  <a:lnTo>
                    <a:pt x="333811" y="1099803"/>
                  </a:lnTo>
                  <a:lnTo>
                    <a:pt x="333370" y="1106509"/>
                  </a:lnTo>
                  <a:lnTo>
                    <a:pt x="332829" y="1113215"/>
                  </a:lnTo>
                  <a:lnTo>
                    <a:pt x="332196" y="1119921"/>
                  </a:lnTo>
                  <a:lnTo>
                    <a:pt x="331480" y="1126627"/>
                  </a:lnTo>
                  <a:lnTo>
                    <a:pt x="330689" y="1133333"/>
                  </a:lnTo>
                  <a:lnTo>
                    <a:pt x="329831" y="1140039"/>
                  </a:lnTo>
                  <a:lnTo>
                    <a:pt x="328907" y="1146746"/>
                  </a:lnTo>
                  <a:lnTo>
                    <a:pt x="327938" y="1153452"/>
                  </a:lnTo>
                  <a:lnTo>
                    <a:pt x="326932" y="1160158"/>
                  </a:lnTo>
                  <a:lnTo>
                    <a:pt x="325897" y="1166864"/>
                  </a:lnTo>
                  <a:lnTo>
                    <a:pt x="324838" y="1173570"/>
                  </a:lnTo>
                  <a:lnTo>
                    <a:pt x="323763" y="1180276"/>
                  </a:lnTo>
                  <a:lnTo>
                    <a:pt x="322676" y="1186982"/>
                  </a:lnTo>
                  <a:lnTo>
                    <a:pt x="321582" y="1193688"/>
                  </a:lnTo>
                  <a:lnTo>
                    <a:pt x="320488" y="1200394"/>
                  </a:lnTo>
                  <a:lnTo>
                    <a:pt x="319397" y="1207101"/>
                  </a:lnTo>
                  <a:lnTo>
                    <a:pt x="318311" y="1213807"/>
                  </a:lnTo>
                  <a:lnTo>
                    <a:pt x="317234" y="1220513"/>
                  </a:lnTo>
                  <a:lnTo>
                    <a:pt x="316167" y="1227219"/>
                  </a:lnTo>
                  <a:lnTo>
                    <a:pt x="315114" y="1233925"/>
                  </a:lnTo>
                  <a:lnTo>
                    <a:pt x="314077" y="1240631"/>
                  </a:lnTo>
                  <a:lnTo>
                    <a:pt x="313057" y="1247337"/>
                  </a:lnTo>
                  <a:lnTo>
                    <a:pt x="312055" y="1254043"/>
                  </a:lnTo>
                  <a:lnTo>
                    <a:pt x="311071" y="1260750"/>
                  </a:lnTo>
                  <a:lnTo>
                    <a:pt x="310103" y="1267456"/>
                  </a:lnTo>
                  <a:lnTo>
                    <a:pt x="309152" y="1274162"/>
                  </a:lnTo>
                  <a:lnTo>
                    <a:pt x="308217" y="1280868"/>
                  </a:lnTo>
                  <a:lnTo>
                    <a:pt x="307297" y="1287574"/>
                  </a:lnTo>
                  <a:lnTo>
                    <a:pt x="306386" y="1294280"/>
                  </a:lnTo>
                  <a:lnTo>
                    <a:pt x="305481" y="1300986"/>
                  </a:lnTo>
                  <a:lnTo>
                    <a:pt x="304577" y="1307692"/>
                  </a:lnTo>
                  <a:lnTo>
                    <a:pt x="303669" y="1314398"/>
                  </a:lnTo>
                  <a:lnTo>
                    <a:pt x="302752" y="1321105"/>
                  </a:lnTo>
                  <a:lnTo>
                    <a:pt x="301820" y="1327811"/>
                  </a:lnTo>
                  <a:lnTo>
                    <a:pt x="300863" y="1334517"/>
                  </a:lnTo>
                  <a:lnTo>
                    <a:pt x="299874" y="1341223"/>
                  </a:lnTo>
                  <a:lnTo>
                    <a:pt x="298849" y="1347929"/>
                  </a:lnTo>
                  <a:lnTo>
                    <a:pt x="297782" y="1354635"/>
                  </a:lnTo>
                  <a:lnTo>
                    <a:pt x="296668" y="1361341"/>
                  </a:lnTo>
                  <a:lnTo>
                    <a:pt x="295503" y="1368047"/>
                  </a:lnTo>
                  <a:lnTo>
                    <a:pt x="294282" y="1374753"/>
                  </a:lnTo>
                  <a:lnTo>
                    <a:pt x="292999" y="1381460"/>
                  </a:lnTo>
                  <a:lnTo>
                    <a:pt x="291647" y="1388166"/>
                  </a:lnTo>
                  <a:lnTo>
                    <a:pt x="290234" y="1394872"/>
                  </a:lnTo>
                  <a:lnTo>
                    <a:pt x="288760" y="1401578"/>
                  </a:lnTo>
                  <a:lnTo>
                    <a:pt x="287226" y="1408284"/>
                  </a:lnTo>
                  <a:lnTo>
                    <a:pt x="285634" y="1414990"/>
                  </a:lnTo>
                  <a:lnTo>
                    <a:pt x="283987" y="1421696"/>
                  </a:lnTo>
                  <a:lnTo>
                    <a:pt x="282286" y="1428402"/>
                  </a:lnTo>
                  <a:lnTo>
                    <a:pt x="280532" y="1435109"/>
                  </a:lnTo>
                  <a:lnTo>
                    <a:pt x="278737" y="1441815"/>
                  </a:lnTo>
                  <a:lnTo>
                    <a:pt x="276907" y="1448521"/>
                  </a:lnTo>
                  <a:lnTo>
                    <a:pt x="275046" y="1455227"/>
                  </a:lnTo>
                  <a:lnTo>
                    <a:pt x="273160" y="1461933"/>
                  </a:lnTo>
                  <a:lnTo>
                    <a:pt x="271253" y="1468639"/>
                  </a:lnTo>
                  <a:lnTo>
                    <a:pt x="269331" y="1475345"/>
                  </a:lnTo>
                  <a:lnTo>
                    <a:pt x="267398" y="1482051"/>
                  </a:lnTo>
                  <a:lnTo>
                    <a:pt x="265461" y="1488757"/>
                  </a:lnTo>
                  <a:lnTo>
                    <a:pt x="263524" y="1495464"/>
                  </a:lnTo>
                  <a:lnTo>
                    <a:pt x="261590" y="1502170"/>
                  </a:lnTo>
                  <a:lnTo>
                    <a:pt x="259664" y="1508876"/>
                  </a:lnTo>
                  <a:lnTo>
                    <a:pt x="257747" y="1515582"/>
                  </a:lnTo>
                  <a:lnTo>
                    <a:pt x="255844" y="1522288"/>
                  </a:lnTo>
                  <a:lnTo>
                    <a:pt x="253959" y="1528994"/>
                  </a:lnTo>
                  <a:lnTo>
                    <a:pt x="252094" y="1535700"/>
                  </a:lnTo>
                  <a:lnTo>
                    <a:pt x="250250" y="1542406"/>
                  </a:lnTo>
                  <a:lnTo>
                    <a:pt x="248428" y="1549113"/>
                  </a:lnTo>
                  <a:lnTo>
                    <a:pt x="246632" y="1555819"/>
                  </a:lnTo>
                  <a:lnTo>
                    <a:pt x="244863" y="1562525"/>
                  </a:lnTo>
                  <a:lnTo>
                    <a:pt x="243122" y="1569231"/>
                  </a:lnTo>
                  <a:lnTo>
                    <a:pt x="241417" y="1575937"/>
                  </a:lnTo>
                  <a:lnTo>
                    <a:pt x="239746" y="1582643"/>
                  </a:lnTo>
                  <a:lnTo>
                    <a:pt x="238108" y="1589349"/>
                  </a:lnTo>
                  <a:lnTo>
                    <a:pt x="236505" y="1596055"/>
                  </a:lnTo>
                  <a:lnTo>
                    <a:pt x="234936" y="1602761"/>
                  </a:lnTo>
                  <a:lnTo>
                    <a:pt x="233404" y="1609468"/>
                  </a:lnTo>
                  <a:lnTo>
                    <a:pt x="231906" y="1616174"/>
                  </a:lnTo>
                  <a:lnTo>
                    <a:pt x="230448" y="1622880"/>
                  </a:lnTo>
                  <a:lnTo>
                    <a:pt x="229025" y="1629586"/>
                  </a:lnTo>
                  <a:lnTo>
                    <a:pt x="227632" y="1636292"/>
                  </a:lnTo>
                  <a:lnTo>
                    <a:pt x="226268" y="1642998"/>
                  </a:lnTo>
                  <a:lnTo>
                    <a:pt x="224931" y="1649704"/>
                  </a:lnTo>
                  <a:lnTo>
                    <a:pt x="223617" y="1656410"/>
                  </a:lnTo>
                  <a:lnTo>
                    <a:pt x="222324" y="1663117"/>
                  </a:lnTo>
                  <a:lnTo>
                    <a:pt x="221049" y="1669823"/>
                  </a:lnTo>
                  <a:lnTo>
                    <a:pt x="219789" y="1676529"/>
                  </a:lnTo>
                  <a:lnTo>
                    <a:pt x="218539" y="1683235"/>
                  </a:lnTo>
                  <a:lnTo>
                    <a:pt x="217296" y="1689941"/>
                  </a:lnTo>
                  <a:lnTo>
                    <a:pt x="216058" y="1696647"/>
                  </a:lnTo>
                  <a:lnTo>
                    <a:pt x="214824" y="1703353"/>
                  </a:lnTo>
                  <a:lnTo>
                    <a:pt x="213592" y="1710059"/>
                  </a:lnTo>
                  <a:lnTo>
                    <a:pt x="212361" y="1716765"/>
                  </a:lnTo>
                  <a:lnTo>
                    <a:pt x="211132" y="1723472"/>
                  </a:lnTo>
                  <a:lnTo>
                    <a:pt x="209905" y="1730178"/>
                  </a:lnTo>
                  <a:lnTo>
                    <a:pt x="208681" y="1736884"/>
                  </a:lnTo>
                  <a:lnTo>
                    <a:pt x="207463" y="1743590"/>
                  </a:lnTo>
                  <a:lnTo>
                    <a:pt x="206252" y="1750296"/>
                  </a:lnTo>
                  <a:lnTo>
                    <a:pt x="205051" y="1757002"/>
                  </a:lnTo>
                  <a:lnTo>
                    <a:pt x="203863" y="1763708"/>
                  </a:lnTo>
                  <a:lnTo>
                    <a:pt x="202695" y="1770414"/>
                  </a:lnTo>
                  <a:lnTo>
                    <a:pt x="201546" y="1777121"/>
                  </a:lnTo>
                  <a:lnTo>
                    <a:pt x="200421" y="1783827"/>
                  </a:lnTo>
                  <a:lnTo>
                    <a:pt x="199322" y="1790533"/>
                  </a:lnTo>
                  <a:lnTo>
                    <a:pt x="198253" y="1797239"/>
                  </a:lnTo>
                  <a:lnTo>
                    <a:pt x="197215" y="1803945"/>
                  </a:lnTo>
                  <a:lnTo>
                    <a:pt x="196213" y="1810651"/>
                  </a:lnTo>
                  <a:lnTo>
                    <a:pt x="195254" y="1817357"/>
                  </a:lnTo>
                  <a:lnTo>
                    <a:pt x="194334" y="1824063"/>
                  </a:lnTo>
                  <a:lnTo>
                    <a:pt x="193454" y="1830769"/>
                  </a:lnTo>
                  <a:lnTo>
                    <a:pt x="192616" y="1837476"/>
                  </a:lnTo>
                  <a:lnTo>
                    <a:pt x="191820" y="1844182"/>
                  </a:lnTo>
                  <a:lnTo>
                    <a:pt x="191067" y="1850888"/>
                  </a:lnTo>
                  <a:lnTo>
                    <a:pt x="190357" y="1857594"/>
                  </a:lnTo>
                  <a:lnTo>
                    <a:pt x="189698" y="1864300"/>
                  </a:lnTo>
                  <a:lnTo>
                    <a:pt x="189081" y="1871006"/>
                  </a:lnTo>
                  <a:lnTo>
                    <a:pt x="188505" y="1877712"/>
                  </a:lnTo>
                  <a:lnTo>
                    <a:pt x="187969" y="1884418"/>
                  </a:lnTo>
                  <a:lnTo>
                    <a:pt x="187472" y="1891125"/>
                  </a:lnTo>
                  <a:lnTo>
                    <a:pt x="187012" y="1897831"/>
                  </a:lnTo>
                  <a:lnTo>
                    <a:pt x="186588" y="1904537"/>
                  </a:lnTo>
                  <a:lnTo>
                    <a:pt x="186203" y="1911243"/>
                  </a:lnTo>
                  <a:lnTo>
                    <a:pt x="185847" y="1917949"/>
                  </a:lnTo>
                  <a:lnTo>
                    <a:pt x="185519" y="1924655"/>
                  </a:lnTo>
                  <a:lnTo>
                    <a:pt x="185215" y="1931361"/>
                  </a:lnTo>
                  <a:lnTo>
                    <a:pt x="184931" y="1938067"/>
                  </a:lnTo>
                  <a:lnTo>
                    <a:pt x="184667" y="1944773"/>
                  </a:lnTo>
                  <a:lnTo>
                    <a:pt x="184417" y="1951480"/>
                  </a:lnTo>
                  <a:lnTo>
                    <a:pt x="184180" y="1958186"/>
                  </a:lnTo>
                  <a:lnTo>
                    <a:pt x="183951" y="1964892"/>
                  </a:lnTo>
                  <a:lnTo>
                    <a:pt x="183727" y="1971598"/>
                  </a:lnTo>
                  <a:lnTo>
                    <a:pt x="183506" y="1978304"/>
                  </a:lnTo>
                  <a:lnTo>
                    <a:pt x="183284" y="1985010"/>
                  </a:lnTo>
                  <a:lnTo>
                    <a:pt x="183061" y="1991716"/>
                  </a:lnTo>
                  <a:lnTo>
                    <a:pt x="182835" y="1998422"/>
                  </a:lnTo>
                  <a:lnTo>
                    <a:pt x="182603" y="2005129"/>
                  </a:lnTo>
                  <a:lnTo>
                    <a:pt x="182367" y="2011835"/>
                  </a:lnTo>
                  <a:lnTo>
                    <a:pt x="182125" y="2018541"/>
                  </a:lnTo>
                  <a:lnTo>
                    <a:pt x="181879" y="2025247"/>
                  </a:lnTo>
                  <a:lnTo>
                    <a:pt x="181628" y="2031953"/>
                  </a:lnTo>
                  <a:lnTo>
                    <a:pt x="181375" y="2038659"/>
                  </a:lnTo>
                  <a:lnTo>
                    <a:pt x="181120" y="2045365"/>
                  </a:lnTo>
                  <a:lnTo>
                    <a:pt x="180865" y="2052071"/>
                  </a:lnTo>
                  <a:lnTo>
                    <a:pt x="180613" y="2058777"/>
                  </a:lnTo>
                  <a:lnTo>
                    <a:pt x="180364" y="2065484"/>
                  </a:lnTo>
                  <a:lnTo>
                    <a:pt x="180121" y="2072190"/>
                  </a:lnTo>
                  <a:lnTo>
                    <a:pt x="179885" y="2078896"/>
                  </a:lnTo>
                  <a:lnTo>
                    <a:pt x="179658" y="2085602"/>
                  </a:lnTo>
                  <a:lnTo>
                    <a:pt x="179440" y="2092308"/>
                  </a:lnTo>
                  <a:lnTo>
                    <a:pt x="179233" y="2099014"/>
                  </a:lnTo>
                  <a:lnTo>
                    <a:pt x="179039" y="2105720"/>
                  </a:lnTo>
                  <a:lnTo>
                    <a:pt x="178857" y="2112426"/>
                  </a:lnTo>
                  <a:lnTo>
                    <a:pt x="178686" y="2119132"/>
                  </a:lnTo>
                  <a:lnTo>
                    <a:pt x="178526" y="2125839"/>
                  </a:lnTo>
                  <a:lnTo>
                    <a:pt x="178376" y="2132545"/>
                  </a:lnTo>
                  <a:lnTo>
                    <a:pt x="178236" y="2139251"/>
                  </a:lnTo>
                  <a:lnTo>
                    <a:pt x="178105" y="2145957"/>
                  </a:lnTo>
                  <a:lnTo>
                    <a:pt x="177982" y="2152663"/>
                  </a:lnTo>
                  <a:lnTo>
                    <a:pt x="177865" y="2159369"/>
                  </a:lnTo>
                  <a:lnTo>
                    <a:pt x="177751" y="2166075"/>
                  </a:lnTo>
                  <a:lnTo>
                    <a:pt x="177640" y="2172781"/>
                  </a:lnTo>
                  <a:lnTo>
                    <a:pt x="177530" y="2179488"/>
                  </a:lnTo>
                  <a:lnTo>
                    <a:pt x="177420" y="2186194"/>
                  </a:lnTo>
                  <a:lnTo>
                    <a:pt x="177309" y="2192900"/>
                  </a:lnTo>
                  <a:lnTo>
                    <a:pt x="177193" y="2199606"/>
                  </a:lnTo>
                  <a:lnTo>
                    <a:pt x="177074" y="2206312"/>
                  </a:lnTo>
                  <a:lnTo>
                    <a:pt x="176949" y="2213018"/>
                  </a:lnTo>
                  <a:lnTo>
                    <a:pt x="176818" y="2219724"/>
                  </a:lnTo>
                  <a:lnTo>
                    <a:pt x="176680" y="2226430"/>
                  </a:lnTo>
                  <a:lnTo>
                    <a:pt x="176535" y="2233136"/>
                  </a:lnTo>
                  <a:lnTo>
                    <a:pt x="176382" y="2239843"/>
                  </a:lnTo>
                  <a:lnTo>
                    <a:pt x="176220" y="2246549"/>
                  </a:lnTo>
                  <a:lnTo>
                    <a:pt x="176050" y="2253255"/>
                  </a:lnTo>
                  <a:lnTo>
                    <a:pt x="175872" y="2259961"/>
                  </a:lnTo>
                  <a:lnTo>
                    <a:pt x="175688" y="2266667"/>
                  </a:lnTo>
                  <a:lnTo>
                    <a:pt x="175497" y="2273373"/>
                  </a:lnTo>
                  <a:lnTo>
                    <a:pt x="175300" y="2280079"/>
                  </a:lnTo>
                  <a:lnTo>
                    <a:pt x="175099" y="2286785"/>
                  </a:lnTo>
                  <a:lnTo>
                    <a:pt x="174895" y="2293492"/>
                  </a:lnTo>
                  <a:lnTo>
                    <a:pt x="174689" y="2300198"/>
                  </a:lnTo>
                  <a:lnTo>
                    <a:pt x="174485" y="2306904"/>
                  </a:lnTo>
                  <a:lnTo>
                    <a:pt x="174282" y="2313610"/>
                  </a:lnTo>
                  <a:lnTo>
                    <a:pt x="174084" y="2320316"/>
                  </a:lnTo>
                  <a:lnTo>
                    <a:pt x="173893" y="2327022"/>
                  </a:lnTo>
                  <a:lnTo>
                    <a:pt x="173709" y="2333728"/>
                  </a:lnTo>
                  <a:lnTo>
                    <a:pt x="173537" y="2340434"/>
                  </a:lnTo>
                  <a:lnTo>
                    <a:pt x="173378" y="2347140"/>
                  </a:lnTo>
                  <a:lnTo>
                    <a:pt x="173232" y="2353847"/>
                  </a:lnTo>
                  <a:lnTo>
                    <a:pt x="173101" y="2360553"/>
                  </a:lnTo>
                  <a:lnTo>
                    <a:pt x="172986" y="2367259"/>
                  </a:lnTo>
                  <a:lnTo>
                    <a:pt x="172886" y="2373965"/>
                  </a:lnTo>
                  <a:lnTo>
                    <a:pt x="172803" y="2380671"/>
                  </a:lnTo>
                  <a:lnTo>
                    <a:pt x="172737" y="2387377"/>
                  </a:lnTo>
                  <a:lnTo>
                    <a:pt x="172688" y="2394083"/>
                  </a:lnTo>
                  <a:lnTo>
                    <a:pt x="172653" y="2400789"/>
                  </a:lnTo>
                  <a:lnTo>
                    <a:pt x="172630" y="2407496"/>
                  </a:lnTo>
                  <a:lnTo>
                    <a:pt x="172619" y="2414202"/>
                  </a:lnTo>
                  <a:lnTo>
                    <a:pt x="172618" y="2420908"/>
                  </a:lnTo>
                  <a:lnTo>
                    <a:pt x="172626" y="2427614"/>
                  </a:lnTo>
                  <a:lnTo>
                    <a:pt x="172641" y="2434320"/>
                  </a:lnTo>
                  <a:lnTo>
                    <a:pt x="172660" y="2441026"/>
                  </a:lnTo>
                  <a:lnTo>
                    <a:pt x="172682" y="2447732"/>
                  </a:lnTo>
                  <a:lnTo>
                    <a:pt x="172704" y="2454438"/>
                  </a:lnTo>
                  <a:lnTo>
                    <a:pt x="172727" y="2461144"/>
                  </a:lnTo>
                  <a:lnTo>
                    <a:pt x="172749" y="2467851"/>
                  </a:lnTo>
                  <a:lnTo>
                    <a:pt x="172769" y="2474557"/>
                  </a:lnTo>
                  <a:lnTo>
                    <a:pt x="172785" y="2481263"/>
                  </a:lnTo>
                  <a:lnTo>
                    <a:pt x="172799" y="2487969"/>
                  </a:lnTo>
                  <a:lnTo>
                    <a:pt x="172809" y="2494675"/>
                  </a:lnTo>
                  <a:lnTo>
                    <a:pt x="172816" y="2501381"/>
                  </a:lnTo>
                  <a:lnTo>
                    <a:pt x="172820" y="2508087"/>
                  </a:lnTo>
                  <a:lnTo>
                    <a:pt x="172822" y="2514793"/>
                  </a:lnTo>
                  <a:lnTo>
                    <a:pt x="172823" y="2521500"/>
                  </a:lnTo>
                  <a:lnTo>
                    <a:pt x="172822" y="2528206"/>
                  </a:lnTo>
                  <a:lnTo>
                    <a:pt x="172820" y="2534912"/>
                  </a:lnTo>
                  <a:lnTo>
                    <a:pt x="172820" y="2541618"/>
                  </a:lnTo>
                  <a:lnTo>
                    <a:pt x="172820" y="2548324"/>
                  </a:lnTo>
                  <a:lnTo>
                    <a:pt x="172821" y="2555030"/>
                  </a:lnTo>
                  <a:lnTo>
                    <a:pt x="172825" y="2561736"/>
                  </a:lnTo>
                  <a:lnTo>
                    <a:pt x="172831" y="2568442"/>
                  </a:lnTo>
                  <a:lnTo>
                    <a:pt x="172839" y="2575148"/>
                  </a:lnTo>
                  <a:lnTo>
                    <a:pt x="172851" y="2581855"/>
                  </a:lnTo>
                  <a:lnTo>
                    <a:pt x="172865" y="2588561"/>
                  </a:lnTo>
                  <a:lnTo>
                    <a:pt x="172882" y="2595267"/>
                  </a:lnTo>
                  <a:lnTo>
                    <a:pt x="172900" y="2601973"/>
                  </a:lnTo>
                  <a:lnTo>
                    <a:pt x="172920" y="2608679"/>
                  </a:lnTo>
                  <a:lnTo>
                    <a:pt x="172940" y="2615385"/>
                  </a:lnTo>
                  <a:lnTo>
                    <a:pt x="172961" y="2622091"/>
                  </a:lnTo>
                  <a:lnTo>
                    <a:pt x="172980" y="2628797"/>
                  </a:lnTo>
                  <a:lnTo>
                    <a:pt x="172998" y="2635504"/>
                  </a:lnTo>
                  <a:lnTo>
                    <a:pt x="173013" y="2642210"/>
                  </a:lnTo>
                  <a:lnTo>
                    <a:pt x="173024" y="2648916"/>
                  </a:lnTo>
                  <a:lnTo>
                    <a:pt x="173032" y="2655622"/>
                  </a:lnTo>
                  <a:lnTo>
                    <a:pt x="173035" y="2662328"/>
                  </a:lnTo>
                  <a:lnTo>
                    <a:pt x="173032" y="2669034"/>
                  </a:lnTo>
                  <a:lnTo>
                    <a:pt x="173023" y="2675740"/>
                  </a:lnTo>
                  <a:lnTo>
                    <a:pt x="173008" y="2682446"/>
                  </a:lnTo>
                  <a:lnTo>
                    <a:pt x="172988" y="2689152"/>
                  </a:lnTo>
                  <a:lnTo>
                    <a:pt x="172961" y="2695859"/>
                  </a:lnTo>
                  <a:lnTo>
                    <a:pt x="172929" y="2702565"/>
                  </a:lnTo>
                  <a:lnTo>
                    <a:pt x="172891" y="2709271"/>
                  </a:lnTo>
                  <a:lnTo>
                    <a:pt x="172848" y="2715977"/>
                  </a:lnTo>
                  <a:lnTo>
                    <a:pt x="172800" y="2722683"/>
                  </a:lnTo>
                  <a:lnTo>
                    <a:pt x="172747" y="2729389"/>
                  </a:lnTo>
                  <a:lnTo>
                    <a:pt x="172691" y="2736095"/>
                  </a:lnTo>
                  <a:lnTo>
                    <a:pt x="172632" y="2742801"/>
                  </a:lnTo>
                  <a:lnTo>
                    <a:pt x="172570" y="2749507"/>
                  </a:lnTo>
                  <a:lnTo>
                    <a:pt x="172506" y="2756214"/>
                  </a:lnTo>
                  <a:lnTo>
                    <a:pt x="172440" y="2762920"/>
                  </a:lnTo>
                  <a:lnTo>
                    <a:pt x="172373" y="2769626"/>
                  </a:lnTo>
                  <a:lnTo>
                    <a:pt x="172304" y="2776332"/>
                  </a:lnTo>
                  <a:lnTo>
                    <a:pt x="172236" y="2783038"/>
                  </a:lnTo>
                  <a:lnTo>
                    <a:pt x="172167" y="2789744"/>
                  </a:lnTo>
                  <a:lnTo>
                    <a:pt x="172099" y="2796450"/>
                  </a:lnTo>
                  <a:lnTo>
                    <a:pt x="172032" y="2803156"/>
                  </a:lnTo>
                  <a:lnTo>
                    <a:pt x="171967" y="2809863"/>
                  </a:lnTo>
                  <a:lnTo>
                    <a:pt x="171906" y="2816569"/>
                  </a:lnTo>
                  <a:lnTo>
                    <a:pt x="171848" y="2823275"/>
                  </a:lnTo>
                  <a:lnTo>
                    <a:pt x="171795" y="2829981"/>
                  </a:lnTo>
                  <a:lnTo>
                    <a:pt x="171748" y="2836687"/>
                  </a:lnTo>
                  <a:lnTo>
                    <a:pt x="171708" y="2843393"/>
                  </a:lnTo>
                  <a:lnTo>
                    <a:pt x="171676" y="2850099"/>
                  </a:lnTo>
                  <a:lnTo>
                    <a:pt x="171653" y="2856805"/>
                  </a:lnTo>
                  <a:lnTo>
                    <a:pt x="171640" y="2863511"/>
                  </a:lnTo>
                  <a:lnTo>
                    <a:pt x="171639" y="2870218"/>
                  </a:lnTo>
                  <a:lnTo>
                    <a:pt x="171649" y="2876924"/>
                  </a:lnTo>
                  <a:lnTo>
                    <a:pt x="171671" y="2883630"/>
                  </a:lnTo>
                  <a:lnTo>
                    <a:pt x="171704" y="2890336"/>
                  </a:lnTo>
                  <a:lnTo>
                    <a:pt x="171749" y="2897042"/>
                  </a:lnTo>
                  <a:lnTo>
                    <a:pt x="171806" y="2903748"/>
                  </a:lnTo>
                  <a:lnTo>
                    <a:pt x="171874" y="2910454"/>
                  </a:lnTo>
                  <a:lnTo>
                    <a:pt x="171954" y="2917160"/>
                  </a:lnTo>
                  <a:lnTo>
                    <a:pt x="172043" y="2923867"/>
                  </a:lnTo>
                  <a:lnTo>
                    <a:pt x="172140" y="2930573"/>
                  </a:lnTo>
                  <a:lnTo>
                    <a:pt x="172244" y="2937279"/>
                  </a:lnTo>
                  <a:lnTo>
                    <a:pt x="172352" y="2943985"/>
                  </a:lnTo>
                  <a:lnTo>
                    <a:pt x="172464" y="2950691"/>
                  </a:lnTo>
                  <a:lnTo>
                    <a:pt x="172578" y="2957397"/>
                  </a:lnTo>
                  <a:lnTo>
                    <a:pt x="172691" y="2964103"/>
                  </a:lnTo>
                  <a:lnTo>
                    <a:pt x="172802" y="2970809"/>
                  </a:lnTo>
                  <a:lnTo>
                    <a:pt x="172907" y="2977515"/>
                  </a:lnTo>
                  <a:lnTo>
                    <a:pt x="173005" y="2984222"/>
                  </a:lnTo>
                  <a:lnTo>
                    <a:pt x="173095" y="2990928"/>
                  </a:lnTo>
                  <a:lnTo>
                    <a:pt x="173174" y="2997634"/>
                  </a:lnTo>
                  <a:lnTo>
                    <a:pt x="173240" y="3004340"/>
                  </a:lnTo>
                  <a:lnTo>
                    <a:pt x="173290" y="3011046"/>
                  </a:lnTo>
                  <a:lnTo>
                    <a:pt x="173324" y="3017752"/>
                  </a:lnTo>
                  <a:lnTo>
                    <a:pt x="173341" y="3024458"/>
                  </a:lnTo>
                  <a:lnTo>
                    <a:pt x="173342" y="3031164"/>
                  </a:lnTo>
                  <a:lnTo>
                    <a:pt x="173326" y="3037871"/>
                  </a:lnTo>
                  <a:lnTo>
                    <a:pt x="173292" y="3044577"/>
                  </a:lnTo>
                  <a:lnTo>
                    <a:pt x="173243" y="3051283"/>
                  </a:lnTo>
                  <a:lnTo>
                    <a:pt x="173176" y="3057989"/>
                  </a:lnTo>
                  <a:lnTo>
                    <a:pt x="173095" y="3064695"/>
                  </a:lnTo>
                  <a:lnTo>
                    <a:pt x="173004" y="3071401"/>
                  </a:lnTo>
                  <a:lnTo>
                    <a:pt x="172904" y="3078107"/>
                  </a:lnTo>
                  <a:lnTo>
                    <a:pt x="172797" y="3084813"/>
                  </a:lnTo>
                  <a:lnTo>
                    <a:pt x="172687" y="3091519"/>
                  </a:lnTo>
                  <a:lnTo>
                    <a:pt x="172575" y="3098226"/>
                  </a:lnTo>
                  <a:lnTo>
                    <a:pt x="172466" y="3104932"/>
                  </a:lnTo>
                  <a:lnTo>
                    <a:pt x="172361" y="3111638"/>
                  </a:lnTo>
                  <a:lnTo>
                    <a:pt x="172264" y="3118344"/>
                  </a:lnTo>
                  <a:lnTo>
                    <a:pt x="172176" y="3125050"/>
                  </a:lnTo>
                  <a:lnTo>
                    <a:pt x="172098" y="3131756"/>
                  </a:lnTo>
                  <a:lnTo>
                    <a:pt x="172032" y="3138462"/>
                  </a:lnTo>
                  <a:lnTo>
                    <a:pt x="171979" y="3145168"/>
                  </a:lnTo>
                  <a:lnTo>
                    <a:pt x="171941" y="3151875"/>
                  </a:lnTo>
                  <a:lnTo>
                    <a:pt x="171916" y="3158581"/>
                  </a:lnTo>
                  <a:lnTo>
                    <a:pt x="171902" y="3165287"/>
                  </a:lnTo>
                  <a:lnTo>
                    <a:pt x="171899" y="3171993"/>
                  </a:lnTo>
                  <a:lnTo>
                    <a:pt x="171905" y="3178699"/>
                  </a:lnTo>
                  <a:lnTo>
                    <a:pt x="171918" y="3185405"/>
                  </a:lnTo>
                  <a:lnTo>
                    <a:pt x="171935" y="3192111"/>
                  </a:lnTo>
                  <a:lnTo>
                    <a:pt x="171956" y="3198817"/>
                  </a:lnTo>
                  <a:lnTo>
                    <a:pt x="171975" y="3205523"/>
                  </a:lnTo>
                  <a:lnTo>
                    <a:pt x="171993" y="3212230"/>
                  </a:lnTo>
                  <a:lnTo>
                    <a:pt x="172005" y="3218936"/>
                  </a:lnTo>
                  <a:lnTo>
                    <a:pt x="172012" y="3225642"/>
                  </a:lnTo>
                  <a:lnTo>
                    <a:pt x="172011" y="3232348"/>
                  </a:lnTo>
                  <a:lnTo>
                    <a:pt x="172001" y="3239054"/>
                  </a:lnTo>
                  <a:lnTo>
                    <a:pt x="171981" y="3245760"/>
                  </a:lnTo>
                  <a:lnTo>
                    <a:pt x="171952" y="3252466"/>
                  </a:lnTo>
                  <a:lnTo>
                    <a:pt x="171915" y="3259172"/>
                  </a:lnTo>
                  <a:lnTo>
                    <a:pt x="171871" y="3265879"/>
                  </a:lnTo>
                  <a:lnTo>
                    <a:pt x="171822" y="3272585"/>
                  </a:lnTo>
                  <a:lnTo>
                    <a:pt x="171770" y="3279291"/>
                  </a:lnTo>
                  <a:lnTo>
                    <a:pt x="171718" y="3285997"/>
                  </a:lnTo>
                  <a:lnTo>
                    <a:pt x="171667" y="3292703"/>
                  </a:lnTo>
                  <a:lnTo>
                    <a:pt x="171623" y="3299409"/>
                  </a:lnTo>
                  <a:lnTo>
                    <a:pt x="171585" y="3306115"/>
                  </a:lnTo>
                  <a:lnTo>
                    <a:pt x="171558" y="3312821"/>
                  </a:lnTo>
                  <a:lnTo>
                    <a:pt x="171542" y="3319527"/>
                  </a:lnTo>
                  <a:lnTo>
                    <a:pt x="171538" y="3326234"/>
                  </a:lnTo>
                  <a:lnTo>
                    <a:pt x="171547" y="3332940"/>
                  </a:lnTo>
                  <a:lnTo>
                    <a:pt x="171570" y="3339646"/>
                  </a:lnTo>
                  <a:lnTo>
                    <a:pt x="171607" y="3346352"/>
                  </a:lnTo>
                  <a:lnTo>
                    <a:pt x="171653" y="3353058"/>
                  </a:lnTo>
                  <a:lnTo>
                    <a:pt x="171706" y="3359764"/>
                  </a:lnTo>
                  <a:lnTo>
                    <a:pt x="171764" y="3366470"/>
                  </a:lnTo>
                  <a:lnTo>
                    <a:pt x="171822" y="3373176"/>
                  </a:lnTo>
                  <a:lnTo>
                    <a:pt x="171877" y="3379883"/>
                  </a:lnTo>
                  <a:lnTo>
                    <a:pt x="171924" y="3386589"/>
                  </a:lnTo>
                  <a:lnTo>
                    <a:pt x="171957" y="3393295"/>
                  </a:lnTo>
                  <a:lnTo>
                    <a:pt x="171973" y="3400001"/>
                  </a:lnTo>
                  <a:lnTo>
                    <a:pt x="171969" y="3406707"/>
                  </a:lnTo>
                  <a:lnTo>
                    <a:pt x="171941" y="3413413"/>
                  </a:lnTo>
                  <a:lnTo>
                    <a:pt x="171889" y="3420119"/>
                  </a:lnTo>
                  <a:lnTo>
                    <a:pt x="171810" y="3426825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6" name="pg36"/>
            <p:cNvSpPr/>
            <p:nvPr/>
          </p:nvSpPr>
          <p:spPr>
            <a:xfrm>
              <a:off x="8924616" y="3588461"/>
              <a:ext cx="350592" cy="3444971"/>
            </a:xfrm>
            <a:custGeom>
              <a:avLst/>
              <a:gdLst/>
              <a:ahLst/>
              <a:cxnLst/>
              <a:rect l="0" t="0" r="0" b="0"/>
              <a:pathLst>
                <a:path w="350592" h="3444971">
                  <a:moveTo>
                    <a:pt x="170855" y="3444971"/>
                  </a:moveTo>
                  <a:lnTo>
                    <a:pt x="170712" y="3438229"/>
                  </a:lnTo>
                  <a:lnTo>
                    <a:pt x="170597" y="3431487"/>
                  </a:lnTo>
                  <a:lnTo>
                    <a:pt x="170510" y="3424746"/>
                  </a:lnTo>
                  <a:lnTo>
                    <a:pt x="170456" y="3418004"/>
                  </a:lnTo>
                  <a:lnTo>
                    <a:pt x="170433" y="3411263"/>
                  </a:lnTo>
                  <a:lnTo>
                    <a:pt x="170439" y="3404521"/>
                  </a:lnTo>
                  <a:lnTo>
                    <a:pt x="170473" y="3397779"/>
                  </a:lnTo>
                  <a:lnTo>
                    <a:pt x="170532" y="3391038"/>
                  </a:lnTo>
                  <a:lnTo>
                    <a:pt x="170616" y="3384296"/>
                  </a:lnTo>
                  <a:lnTo>
                    <a:pt x="170722" y="3377554"/>
                  </a:lnTo>
                  <a:lnTo>
                    <a:pt x="170849" y="3370813"/>
                  </a:lnTo>
                  <a:lnTo>
                    <a:pt x="170993" y="3364071"/>
                  </a:lnTo>
                  <a:lnTo>
                    <a:pt x="171150" y="3357330"/>
                  </a:lnTo>
                  <a:lnTo>
                    <a:pt x="171316" y="3350588"/>
                  </a:lnTo>
                  <a:lnTo>
                    <a:pt x="171488" y="3343846"/>
                  </a:lnTo>
                  <a:lnTo>
                    <a:pt x="171665" y="3337105"/>
                  </a:lnTo>
                  <a:lnTo>
                    <a:pt x="171842" y="3330363"/>
                  </a:lnTo>
                  <a:lnTo>
                    <a:pt x="172018" y="3323621"/>
                  </a:lnTo>
                  <a:lnTo>
                    <a:pt x="172188" y="3316880"/>
                  </a:lnTo>
                  <a:lnTo>
                    <a:pt x="172352" y="3310138"/>
                  </a:lnTo>
                  <a:lnTo>
                    <a:pt x="172507" y="3303396"/>
                  </a:lnTo>
                  <a:lnTo>
                    <a:pt x="172651" y="3296655"/>
                  </a:lnTo>
                  <a:lnTo>
                    <a:pt x="172785" y="3289913"/>
                  </a:lnTo>
                  <a:lnTo>
                    <a:pt x="172906" y="3283172"/>
                  </a:lnTo>
                  <a:lnTo>
                    <a:pt x="173014" y="3276430"/>
                  </a:lnTo>
                  <a:lnTo>
                    <a:pt x="173107" y="3269688"/>
                  </a:lnTo>
                  <a:lnTo>
                    <a:pt x="173186" y="3262947"/>
                  </a:lnTo>
                  <a:lnTo>
                    <a:pt x="173252" y="3256205"/>
                  </a:lnTo>
                  <a:lnTo>
                    <a:pt x="173307" y="3249463"/>
                  </a:lnTo>
                  <a:lnTo>
                    <a:pt x="173350" y="3242722"/>
                  </a:lnTo>
                  <a:lnTo>
                    <a:pt x="173382" y="3235980"/>
                  </a:lnTo>
                  <a:lnTo>
                    <a:pt x="173406" y="3229239"/>
                  </a:lnTo>
                  <a:lnTo>
                    <a:pt x="173420" y="3222497"/>
                  </a:lnTo>
                  <a:lnTo>
                    <a:pt x="173428" y="3215755"/>
                  </a:lnTo>
                  <a:lnTo>
                    <a:pt x="173430" y="3209014"/>
                  </a:lnTo>
                  <a:lnTo>
                    <a:pt x="173429" y="3202272"/>
                  </a:lnTo>
                  <a:lnTo>
                    <a:pt x="173425" y="3195530"/>
                  </a:lnTo>
                  <a:lnTo>
                    <a:pt x="173419" y="3188789"/>
                  </a:lnTo>
                  <a:lnTo>
                    <a:pt x="173412" y="3182047"/>
                  </a:lnTo>
                  <a:lnTo>
                    <a:pt x="173404" y="3175306"/>
                  </a:lnTo>
                  <a:lnTo>
                    <a:pt x="173397" y="3168564"/>
                  </a:lnTo>
                  <a:lnTo>
                    <a:pt x="173390" y="3161822"/>
                  </a:lnTo>
                  <a:lnTo>
                    <a:pt x="173385" y="3155081"/>
                  </a:lnTo>
                  <a:lnTo>
                    <a:pt x="173380" y="3148339"/>
                  </a:lnTo>
                  <a:lnTo>
                    <a:pt x="173376" y="3141597"/>
                  </a:lnTo>
                  <a:lnTo>
                    <a:pt x="173373" y="3134856"/>
                  </a:lnTo>
                  <a:lnTo>
                    <a:pt x="173370" y="3128114"/>
                  </a:lnTo>
                  <a:lnTo>
                    <a:pt x="173369" y="3121373"/>
                  </a:lnTo>
                  <a:lnTo>
                    <a:pt x="173369" y="3114631"/>
                  </a:lnTo>
                  <a:lnTo>
                    <a:pt x="173369" y="3107889"/>
                  </a:lnTo>
                  <a:lnTo>
                    <a:pt x="173370" y="3101148"/>
                  </a:lnTo>
                  <a:lnTo>
                    <a:pt x="173371" y="3094406"/>
                  </a:lnTo>
                  <a:lnTo>
                    <a:pt x="173374" y="3087664"/>
                  </a:lnTo>
                  <a:lnTo>
                    <a:pt x="173376" y="3080923"/>
                  </a:lnTo>
                  <a:lnTo>
                    <a:pt x="173380" y="3074181"/>
                  </a:lnTo>
                  <a:lnTo>
                    <a:pt x="173383" y="3067440"/>
                  </a:lnTo>
                  <a:lnTo>
                    <a:pt x="173387" y="3060698"/>
                  </a:lnTo>
                  <a:lnTo>
                    <a:pt x="173390" y="3053956"/>
                  </a:lnTo>
                  <a:lnTo>
                    <a:pt x="173393" y="3047215"/>
                  </a:lnTo>
                  <a:lnTo>
                    <a:pt x="173395" y="3040473"/>
                  </a:lnTo>
                  <a:lnTo>
                    <a:pt x="173395" y="3033731"/>
                  </a:lnTo>
                  <a:lnTo>
                    <a:pt x="173391" y="3026990"/>
                  </a:lnTo>
                  <a:lnTo>
                    <a:pt x="173385" y="3020248"/>
                  </a:lnTo>
                  <a:lnTo>
                    <a:pt x="173373" y="3013507"/>
                  </a:lnTo>
                  <a:lnTo>
                    <a:pt x="173357" y="3006765"/>
                  </a:lnTo>
                  <a:lnTo>
                    <a:pt x="173334" y="3000023"/>
                  </a:lnTo>
                  <a:lnTo>
                    <a:pt x="173303" y="2993282"/>
                  </a:lnTo>
                  <a:lnTo>
                    <a:pt x="173264" y="2986540"/>
                  </a:lnTo>
                  <a:lnTo>
                    <a:pt x="173214" y="2979798"/>
                  </a:lnTo>
                  <a:lnTo>
                    <a:pt x="173154" y="2973057"/>
                  </a:lnTo>
                  <a:lnTo>
                    <a:pt x="173082" y="2966315"/>
                  </a:lnTo>
                  <a:lnTo>
                    <a:pt x="172998" y="2959574"/>
                  </a:lnTo>
                  <a:lnTo>
                    <a:pt x="172902" y="2952832"/>
                  </a:lnTo>
                  <a:lnTo>
                    <a:pt x="172793" y="2946090"/>
                  </a:lnTo>
                  <a:lnTo>
                    <a:pt x="172671" y="2939349"/>
                  </a:lnTo>
                  <a:lnTo>
                    <a:pt x="172536" y="2932607"/>
                  </a:lnTo>
                  <a:lnTo>
                    <a:pt x="172388" y="2925865"/>
                  </a:lnTo>
                  <a:lnTo>
                    <a:pt x="172229" y="2919124"/>
                  </a:lnTo>
                  <a:lnTo>
                    <a:pt x="172061" y="2912382"/>
                  </a:lnTo>
                  <a:lnTo>
                    <a:pt x="171886" y="2905641"/>
                  </a:lnTo>
                  <a:lnTo>
                    <a:pt x="171704" y="2898899"/>
                  </a:lnTo>
                  <a:lnTo>
                    <a:pt x="171519" y="2892157"/>
                  </a:lnTo>
                  <a:lnTo>
                    <a:pt x="171332" y="2885416"/>
                  </a:lnTo>
                  <a:lnTo>
                    <a:pt x="171148" y="2878674"/>
                  </a:lnTo>
                  <a:lnTo>
                    <a:pt x="170969" y="2871932"/>
                  </a:lnTo>
                  <a:lnTo>
                    <a:pt x="170798" y="2865191"/>
                  </a:lnTo>
                  <a:lnTo>
                    <a:pt x="170638" y="2858449"/>
                  </a:lnTo>
                  <a:lnTo>
                    <a:pt x="170492" y="2851708"/>
                  </a:lnTo>
                  <a:lnTo>
                    <a:pt x="170361" y="2844966"/>
                  </a:lnTo>
                  <a:lnTo>
                    <a:pt x="170250" y="2838224"/>
                  </a:lnTo>
                  <a:lnTo>
                    <a:pt x="170161" y="2831483"/>
                  </a:lnTo>
                  <a:lnTo>
                    <a:pt x="170094" y="2824741"/>
                  </a:lnTo>
                  <a:lnTo>
                    <a:pt x="170049" y="2817999"/>
                  </a:lnTo>
                  <a:lnTo>
                    <a:pt x="170025" y="2811258"/>
                  </a:lnTo>
                  <a:lnTo>
                    <a:pt x="170024" y="2804516"/>
                  </a:lnTo>
                  <a:lnTo>
                    <a:pt x="170042" y="2797775"/>
                  </a:lnTo>
                  <a:lnTo>
                    <a:pt x="170080" y="2791033"/>
                  </a:lnTo>
                  <a:lnTo>
                    <a:pt x="170139" y="2784291"/>
                  </a:lnTo>
                  <a:lnTo>
                    <a:pt x="170212" y="2777550"/>
                  </a:lnTo>
                  <a:lnTo>
                    <a:pt x="170297" y="2770808"/>
                  </a:lnTo>
                  <a:lnTo>
                    <a:pt x="170393" y="2764066"/>
                  </a:lnTo>
                  <a:lnTo>
                    <a:pt x="170497" y="2757325"/>
                  </a:lnTo>
                  <a:lnTo>
                    <a:pt x="170606" y="2750583"/>
                  </a:lnTo>
                  <a:lnTo>
                    <a:pt x="170719" y="2743841"/>
                  </a:lnTo>
                  <a:lnTo>
                    <a:pt x="170834" y="2737100"/>
                  </a:lnTo>
                  <a:lnTo>
                    <a:pt x="170948" y="2730358"/>
                  </a:lnTo>
                  <a:lnTo>
                    <a:pt x="171059" y="2723617"/>
                  </a:lnTo>
                  <a:lnTo>
                    <a:pt x="171167" y="2716875"/>
                  </a:lnTo>
                  <a:lnTo>
                    <a:pt x="171270" y="2710133"/>
                  </a:lnTo>
                  <a:lnTo>
                    <a:pt x="171368" y="2703392"/>
                  </a:lnTo>
                  <a:lnTo>
                    <a:pt x="171458" y="2696650"/>
                  </a:lnTo>
                  <a:lnTo>
                    <a:pt x="171540" y="2689908"/>
                  </a:lnTo>
                  <a:lnTo>
                    <a:pt x="171613" y="2683167"/>
                  </a:lnTo>
                  <a:lnTo>
                    <a:pt x="171677" y="2676425"/>
                  </a:lnTo>
                  <a:lnTo>
                    <a:pt x="171732" y="2669684"/>
                  </a:lnTo>
                  <a:lnTo>
                    <a:pt x="171776" y="2662942"/>
                  </a:lnTo>
                  <a:lnTo>
                    <a:pt x="171810" y="2656200"/>
                  </a:lnTo>
                  <a:lnTo>
                    <a:pt x="171832" y="2649459"/>
                  </a:lnTo>
                  <a:lnTo>
                    <a:pt x="171843" y="2642717"/>
                  </a:lnTo>
                  <a:lnTo>
                    <a:pt x="171841" y="2635975"/>
                  </a:lnTo>
                  <a:lnTo>
                    <a:pt x="171827" y="2629234"/>
                  </a:lnTo>
                  <a:lnTo>
                    <a:pt x="171802" y="2622492"/>
                  </a:lnTo>
                  <a:lnTo>
                    <a:pt x="171766" y="2615751"/>
                  </a:lnTo>
                  <a:lnTo>
                    <a:pt x="171718" y="2609009"/>
                  </a:lnTo>
                  <a:lnTo>
                    <a:pt x="171658" y="2602267"/>
                  </a:lnTo>
                  <a:lnTo>
                    <a:pt x="171588" y="2595526"/>
                  </a:lnTo>
                  <a:lnTo>
                    <a:pt x="171505" y="2588784"/>
                  </a:lnTo>
                  <a:lnTo>
                    <a:pt x="171411" y="2582042"/>
                  </a:lnTo>
                  <a:lnTo>
                    <a:pt x="171308" y="2575301"/>
                  </a:lnTo>
                  <a:lnTo>
                    <a:pt x="171194" y="2568559"/>
                  </a:lnTo>
                  <a:lnTo>
                    <a:pt x="171070" y="2561818"/>
                  </a:lnTo>
                  <a:lnTo>
                    <a:pt x="170936" y="2555076"/>
                  </a:lnTo>
                  <a:lnTo>
                    <a:pt x="170792" y="2548334"/>
                  </a:lnTo>
                  <a:lnTo>
                    <a:pt x="170638" y="2541593"/>
                  </a:lnTo>
                  <a:lnTo>
                    <a:pt x="170474" y="2534851"/>
                  </a:lnTo>
                  <a:lnTo>
                    <a:pt x="170302" y="2528109"/>
                  </a:lnTo>
                  <a:lnTo>
                    <a:pt x="170124" y="2521368"/>
                  </a:lnTo>
                  <a:lnTo>
                    <a:pt x="169938" y="2514626"/>
                  </a:lnTo>
                  <a:lnTo>
                    <a:pt x="169748" y="2507885"/>
                  </a:lnTo>
                  <a:lnTo>
                    <a:pt x="169555" y="2501143"/>
                  </a:lnTo>
                  <a:lnTo>
                    <a:pt x="169361" y="2494401"/>
                  </a:lnTo>
                  <a:lnTo>
                    <a:pt x="169169" y="2487660"/>
                  </a:lnTo>
                  <a:lnTo>
                    <a:pt x="168982" y="2480918"/>
                  </a:lnTo>
                  <a:lnTo>
                    <a:pt x="168802" y="2474176"/>
                  </a:lnTo>
                  <a:lnTo>
                    <a:pt x="168633" y="2467435"/>
                  </a:lnTo>
                  <a:lnTo>
                    <a:pt x="168477" y="2460693"/>
                  </a:lnTo>
                  <a:lnTo>
                    <a:pt x="168336" y="2453952"/>
                  </a:lnTo>
                  <a:lnTo>
                    <a:pt x="168217" y="2447210"/>
                  </a:lnTo>
                  <a:lnTo>
                    <a:pt x="168120" y="2440468"/>
                  </a:lnTo>
                  <a:lnTo>
                    <a:pt x="168046" y="2433727"/>
                  </a:lnTo>
                  <a:lnTo>
                    <a:pt x="167997" y="2426985"/>
                  </a:lnTo>
                  <a:lnTo>
                    <a:pt x="167971" y="2420243"/>
                  </a:lnTo>
                  <a:lnTo>
                    <a:pt x="167970" y="2413502"/>
                  </a:lnTo>
                  <a:lnTo>
                    <a:pt x="167992" y="2406760"/>
                  </a:lnTo>
                  <a:lnTo>
                    <a:pt x="168037" y="2400019"/>
                  </a:lnTo>
                  <a:lnTo>
                    <a:pt x="168104" y="2393277"/>
                  </a:lnTo>
                  <a:lnTo>
                    <a:pt x="168186" y="2386535"/>
                  </a:lnTo>
                  <a:lnTo>
                    <a:pt x="168281" y="2379794"/>
                  </a:lnTo>
                  <a:lnTo>
                    <a:pt x="168385" y="2373052"/>
                  </a:lnTo>
                  <a:lnTo>
                    <a:pt x="168494" y="2366310"/>
                  </a:lnTo>
                  <a:lnTo>
                    <a:pt x="168606" y="2359569"/>
                  </a:lnTo>
                  <a:lnTo>
                    <a:pt x="168715" y="2352827"/>
                  </a:lnTo>
                  <a:lnTo>
                    <a:pt x="168817" y="2346086"/>
                  </a:lnTo>
                  <a:lnTo>
                    <a:pt x="168910" y="2339344"/>
                  </a:lnTo>
                  <a:lnTo>
                    <a:pt x="168990" y="2332602"/>
                  </a:lnTo>
                  <a:lnTo>
                    <a:pt x="169057" y="2325861"/>
                  </a:lnTo>
                  <a:lnTo>
                    <a:pt x="169108" y="2319119"/>
                  </a:lnTo>
                  <a:lnTo>
                    <a:pt x="169142" y="2312377"/>
                  </a:lnTo>
                  <a:lnTo>
                    <a:pt x="169160" y="2305636"/>
                  </a:lnTo>
                  <a:lnTo>
                    <a:pt x="169158" y="2298894"/>
                  </a:lnTo>
                  <a:lnTo>
                    <a:pt x="169139" y="2292153"/>
                  </a:lnTo>
                  <a:lnTo>
                    <a:pt x="169106" y="2285411"/>
                  </a:lnTo>
                  <a:lnTo>
                    <a:pt x="169059" y="2278669"/>
                  </a:lnTo>
                  <a:lnTo>
                    <a:pt x="169001" y="2271928"/>
                  </a:lnTo>
                  <a:lnTo>
                    <a:pt x="168932" y="2265186"/>
                  </a:lnTo>
                  <a:lnTo>
                    <a:pt x="168854" y="2258444"/>
                  </a:lnTo>
                  <a:lnTo>
                    <a:pt x="168769" y="2251703"/>
                  </a:lnTo>
                  <a:lnTo>
                    <a:pt x="168678" y="2244961"/>
                  </a:lnTo>
                  <a:lnTo>
                    <a:pt x="168583" y="2238220"/>
                  </a:lnTo>
                  <a:lnTo>
                    <a:pt x="168486" y="2231478"/>
                  </a:lnTo>
                  <a:lnTo>
                    <a:pt x="168386" y="2224736"/>
                  </a:lnTo>
                  <a:lnTo>
                    <a:pt x="168285" y="2217995"/>
                  </a:lnTo>
                  <a:lnTo>
                    <a:pt x="168183" y="2211253"/>
                  </a:lnTo>
                  <a:lnTo>
                    <a:pt x="168080" y="2204511"/>
                  </a:lnTo>
                  <a:lnTo>
                    <a:pt x="167975" y="2197770"/>
                  </a:lnTo>
                  <a:lnTo>
                    <a:pt x="167868" y="2191028"/>
                  </a:lnTo>
                  <a:lnTo>
                    <a:pt x="167760" y="2184286"/>
                  </a:lnTo>
                  <a:lnTo>
                    <a:pt x="167649" y="2177545"/>
                  </a:lnTo>
                  <a:lnTo>
                    <a:pt x="167535" y="2170803"/>
                  </a:lnTo>
                  <a:lnTo>
                    <a:pt x="167417" y="2164062"/>
                  </a:lnTo>
                  <a:lnTo>
                    <a:pt x="167294" y="2157320"/>
                  </a:lnTo>
                  <a:lnTo>
                    <a:pt x="167166" y="2150578"/>
                  </a:lnTo>
                  <a:lnTo>
                    <a:pt x="167032" y="2143837"/>
                  </a:lnTo>
                  <a:lnTo>
                    <a:pt x="166891" y="2137095"/>
                  </a:lnTo>
                  <a:lnTo>
                    <a:pt x="166742" y="2130353"/>
                  </a:lnTo>
                  <a:lnTo>
                    <a:pt x="166585" y="2123612"/>
                  </a:lnTo>
                  <a:lnTo>
                    <a:pt x="166419" y="2116870"/>
                  </a:lnTo>
                  <a:lnTo>
                    <a:pt x="166241" y="2110129"/>
                  </a:lnTo>
                  <a:lnTo>
                    <a:pt x="166050" y="2103387"/>
                  </a:lnTo>
                  <a:lnTo>
                    <a:pt x="165846" y="2096645"/>
                  </a:lnTo>
                  <a:lnTo>
                    <a:pt x="165628" y="2089904"/>
                  </a:lnTo>
                  <a:lnTo>
                    <a:pt x="165394" y="2083162"/>
                  </a:lnTo>
                  <a:lnTo>
                    <a:pt x="165143" y="2076420"/>
                  </a:lnTo>
                  <a:lnTo>
                    <a:pt x="164875" y="2069679"/>
                  </a:lnTo>
                  <a:lnTo>
                    <a:pt x="164587" y="2062937"/>
                  </a:lnTo>
                  <a:lnTo>
                    <a:pt x="164277" y="2056196"/>
                  </a:lnTo>
                  <a:lnTo>
                    <a:pt x="163945" y="2049454"/>
                  </a:lnTo>
                  <a:lnTo>
                    <a:pt x="163593" y="2042712"/>
                  </a:lnTo>
                  <a:lnTo>
                    <a:pt x="163220" y="2035971"/>
                  </a:lnTo>
                  <a:lnTo>
                    <a:pt x="162826" y="2029229"/>
                  </a:lnTo>
                  <a:lnTo>
                    <a:pt x="162412" y="2022487"/>
                  </a:lnTo>
                  <a:lnTo>
                    <a:pt x="161979" y="2015746"/>
                  </a:lnTo>
                  <a:lnTo>
                    <a:pt x="161525" y="2009004"/>
                  </a:lnTo>
                  <a:lnTo>
                    <a:pt x="161054" y="2002263"/>
                  </a:lnTo>
                  <a:lnTo>
                    <a:pt x="160569" y="1995521"/>
                  </a:lnTo>
                  <a:lnTo>
                    <a:pt x="160072" y="1988779"/>
                  </a:lnTo>
                  <a:lnTo>
                    <a:pt x="159564" y="1982038"/>
                  </a:lnTo>
                  <a:lnTo>
                    <a:pt x="159049" y="1975296"/>
                  </a:lnTo>
                  <a:lnTo>
                    <a:pt x="158528" y="1968554"/>
                  </a:lnTo>
                  <a:lnTo>
                    <a:pt x="158005" y="1961813"/>
                  </a:lnTo>
                  <a:lnTo>
                    <a:pt x="157482" y="1955071"/>
                  </a:lnTo>
                  <a:lnTo>
                    <a:pt x="156962" y="1948330"/>
                  </a:lnTo>
                  <a:lnTo>
                    <a:pt x="156447" y="1941588"/>
                  </a:lnTo>
                  <a:lnTo>
                    <a:pt x="155939" y="1934846"/>
                  </a:lnTo>
                  <a:lnTo>
                    <a:pt x="155440" y="1928105"/>
                  </a:lnTo>
                  <a:lnTo>
                    <a:pt x="154951" y="1921363"/>
                  </a:lnTo>
                  <a:lnTo>
                    <a:pt x="154474" y="1914621"/>
                  </a:lnTo>
                  <a:lnTo>
                    <a:pt x="154010" y="1907880"/>
                  </a:lnTo>
                  <a:lnTo>
                    <a:pt x="153557" y="1901138"/>
                  </a:lnTo>
                  <a:lnTo>
                    <a:pt x="153115" y="1894397"/>
                  </a:lnTo>
                  <a:lnTo>
                    <a:pt x="152683" y="1887655"/>
                  </a:lnTo>
                  <a:lnTo>
                    <a:pt x="152258" y="1880913"/>
                  </a:lnTo>
                  <a:lnTo>
                    <a:pt x="151840" y="1874172"/>
                  </a:lnTo>
                  <a:lnTo>
                    <a:pt x="151425" y="1867430"/>
                  </a:lnTo>
                  <a:lnTo>
                    <a:pt x="151010" y="1860688"/>
                  </a:lnTo>
                  <a:lnTo>
                    <a:pt x="150591" y="1853947"/>
                  </a:lnTo>
                  <a:lnTo>
                    <a:pt x="150166" y="1847205"/>
                  </a:lnTo>
                  <a:lnTo>
                    <a:pt x="149729" y="1840464"/>
                  </a:lnTo>
                  <a:lnTo>
                    <a:pt x="149279" y="1833722"/>
                  </a:lnTo>
                  <a:lnTo>
                    <a:pt x="148811" y="1826980"/>
                  </a:lnTo>
                  <a:lnTo>
                    <a:pt x="148322" y="1820239"/>
                  </a:lnTo>
                  <a:lnTo>
                    <a:pt x="147805" y="1813497"/>
                  </a:lnTo>
                  <a:lnTo>
                    <a:pt x="147259" y="1806755"/>
                  </a:lnTo>
                  <a:lnTo>
                    <a:pt x="146682" y="1800014"/>
                  </a:lnTo>
                  <a:lnTo>
                    <a:pt x="146071" y="1793272"/>
                  </a:lnTo>
                  <a:lnTo>
                    <a:pt x="145424" y="1786531"/>
                  </a:lnTo>
                  <a:lnTo>
                    <a:pt x="144738" y="1779789"/>
                  </a:lnTo>
                  <a:lnTo>
                    <a:pt x="144010" y="1773047"/>
                  </a:lnTo>
                  <a:lnTo>
                    <a:pt x="143232" y="1766306"/>
                  </a:lnTo>
                  <a:lnTo>
                    <a:pt x="142403" y="1759564"/>
                  </a:lnTo>
                  <a:lnTo>
                    <a:pt x="141524" y="1752822"/>
                  </a:lnTo>
                  <a:lnTo>
                    <a:pt x="140593" y="1746081"/>
                  </a:lnTo>
                  <a:lnTo>
                    <a:pt x="139607" y="1739339"/>
                  </a:lnTo>
                  <a:lnTo>
                    <a:pt x="138563" y="1732598"/>
                  </a:lnTo>
                  <a:lnTo>
                    <a:pt x="137461" y="1725856"/>
                  </a:lnTo>
                  <a:lnTo>
                    <a:pt x="136293" y="1719114"/>
                  </a:lnTo>
                  <a:lnTo>
                    <a:pt x="135059" y="1712373"/>
                  </a:lnTo>
                  <a:lnTo>
                    <a:pt x="133765" y="1705631"/>
                  </a:lnTo>
                  <a:lnTo>
                    <a:pt x="132412" y="1698889"/>
                  </a:lnTo>
                  <a:lnTo>
                    <a:pt x="131005" y="1692148"/>
                  </a:lnTo>
                  <a:lnTo>
                    <a:pt x="129546" y="1685406"/>
                  </a:lnTo>
                  <a:lnTo>
                    <a:pt x="128040" y="1678665"/>
                  </a:lnTo>
                  <a:lnTo>
                    <a:pt x="126493" y="1671923"/>
                  </a:lnTo>
                  <a:lnTo>
                    <a:pt x="124911" y="1665181"/>
                  </a:lnTo>
                  <a:lnTo>
                    <a:pt x="123307" y="1658440"/>
                  </a:lnTo>
                  <a:lnTo>
                    <a:pt x="121692" y="1651698"/>
                  </a:lnTo>
                  <a:lnTo>
                    <a:pt x="120075" y="1644956"/>
                  </a:lnTo>
                  <a:lnTo>
                    <a:pt x="118464" y="1638215"/>
                  </a:lnTo>
                  <a:lnTo>
                    <a:pt x="116868" y="1631473"/>
                  </a:lnTo>
                  <a:lnTo>
                    <a:pt x="115297" y="1624731"/>
                  </a:lnTo>
                  <a:lnTo>
                    <a:pt x="113764" y="1617990"/>
                  </a:lnTo>
                  <a:lnTo>
                    <a:pt x="112270" y="1611248"/>
                  </a:lnTo>
                  <a:lnTo>
                    <a:pt x="110819" y="1604507"/>
                  </a:lnTo>
                  <a:lnTo>
                    <a:pt x="109412" y="1597765"/>
                  </a:lnTo>
                  <a:lnTo>
                    <a:pt x="108050" y="1591023"/>
                  </a:lnTo>
                  <a:lnTo>
                    <a:pt x="106731" y="1584282"/>
                  </a:lnTo>
                  <a:lnTo>
                    <a:pt x="105453" y="1577540"/>
                  </a:lnTo>
                  <a:lnTo>
                    <a:pt x="104215" y="1570798"/>
                  </a:lnTo>
                  <a:lnTo>
                    <a:pt x="103004" y="1564057"/>
                  </a:lnTo>
                  <a:lnTo>
                    <a:pt x="101812" y="1557315"/>
                  </a:lnTo>
                  <a:lnTo>
                    <a:pt x="100631" y="1550574"/>
                  </a:lnTo>
                  <a:lnTo>
                    <a:pt x="99452" y="1543832"/>
                  </a:lnTo>
                  <a:lnTo>
                    <a:pt x="98268" y="1537090"/>
                  </a:lnTo>
                  <a:lnTo>
                    <a:pt x="97071" y="1530349"/>
                  </a:lnTo>
                  <a:lnTo>
                    <a:pt x="95849" y="1523607"/>
                  </a:lnTo>
                  <a:lnTo>
                    <a:pt x="94596" y="1516865"/>
                  </a:lnTo>
                  <a:lnTo>
                    <a:pt x="93309" y="1510124"/>
                  </a:lnTo>
                  <a:lnTo>
                    <a:pt x="91983" y="1503382"/>
                  </a:lnTo>
                  <a:lnTo>
                    <a:pt x="90617" y="1496641"/>
                  </a:lnTo>
                  <a:lnTo>
                    <a:pt x="89208" y="1489899"/>
                  </a:lnTo>
                  <a:lnTo>
                    <a:pt x="87756" y="1483157"/>
                  </a:lnTo>
                  <a:lnTo>
                    <a:pt x="86258" y="1476416"/>
                  </a:lnTo>
                  <a:lnTo>
                    <a:pt x="84715" y="1469674"/>
                  </a:lnTo>
                  <a:lnTo>
                    <a:pt x="83133" y="1462932"/>
                  </a:lnTo>
                  <a:lnTo>
                    <a:pt x="81516" y="1456191"/>
                  </a:lnTo>
                  <a:lnTo>
                    <a:pt x="79867" y="1449449"/>
                  </a:lnTo>
                  <a:lnTo>
                    <a:pt x="78189" y="1442708"/>
                  </a:lnTo>
                  <a:lnTo>
                    <a:pt x="76485" y="1435966"/>
                  </a:lnTo>
                  <a:lnTo>
                    <a:pt x="74760" y="1429224"/>
                  </a:lnTo>
                  <a:lnTo>
                    <a:pt x="73016" y="1422483"/>
                  </a:lnTo>
                  <a:lnTo>
                    <a:pt x="71261" y="1415741"/>
                  </a:lnTo>
                  <a:lnTo>
                    <a:pt x="69498" y="1408999"/>
                  </a:lnTo>
                  <a:lnTo>
                    <a:pt x="67733" y="1402258"/>
                  </a:lnTo>
                  <a:lnTo>
                    <a:pt x="65969" y="1395516"/>
                  </a:lnTo>
                  <a:lnTo>
                    <a:pt x="64211" y="1388775"/>
                  </a:lnTo>
                  <a:lnTo>
                    <a:pt x="62462" y="1382033"/>
                  </a:lnTo>
                  <a:lnTo>
                    <a:pt x="60732" y="1375291"/>
                  </a:lnTo>
                  <a:lnTo>
                    <a:pt x="59021" y="1368550"/>
                  </a:lnTo>
                  <a:lnTo>
                    <a:pt x="57334" y="1361808"/>
                  </a:lnTo>
                  <a:lnTo>
                    <a:pt x="55674" y="1355066"/>
                  </a:lnTo>
                  <a:lnTo>
                    <a:pt x="54042" y="1348325"/>
                  </a:lnTo>
                  <a:lnTo>
                    <a:pt x="52443" y="1341583"/>
                  </a:lnTo>
                  <a:lnTo>
                    <a:pt x="50877" y="1334842"/>
                  </a:lnTo>
                  <a:lnTo>
                    <a:pt x="49350" y="1328100"/>
                  </a:lnTo>
                  <a:lnTo>
                    <a:pt x="47859" y="1321358"/>
                  </a:lnTo>
                  <a:lnTo>
                    <a:pt x="46401" y="1314617"/>
                  </a:lnTo>
                  <a:lnTo>
                    <a:pt x="44975" y="1307875"/>
                  </a:lnTo>
                  <a:lnTo>
                    <a:pt x="43578" y="1301133"/>
                  </a:lnTo>
                  <a:lnTo>
                    <a:pt x="42208" y="1294392"/>
                  </a:lnTo>
                  <a:lnTo>
                    <a:pt x="40861" y="1287650"/>
                  </a:lnTo>
                  <a:lnTo>
                    <a:pt x="39535" y="1280909"/>
                  </a:lnTo>
                  <a:lnTo>
                    <a:pt x="38224" y="1274167"/>
                  </a:lnTo>
                  <a:lnTo>
                    <a:pt x="36923" y="1267425"/>
                  </a:lnTo>
                  <a:lnTo>
                    <a:pt x="35627" y="1260684"/>
                  </a:lnTo>
                  <a:lnTo>
                    <a:pt x="34334" y="1253942"/>
                  </a:lnTo>
                  <a:lnTo>
                    <a:pt x="33038" y="1247200"/>
                  </a:lnTo>
                  <a:lnTo>
                    <a:pt x="31737" y="1240459"/>
                  </a:lnTo>
                  <a:lnTo>
                    <a:pt x="30428" y="1233717"/>
                  </a:lnTo>
                  <a:lnTo>
                    <a:pt x="29108" y="1226976"/>
                  </a:lnTo>
                  <a:lnTo>
                    <a:pt x="27776" y="1220234"/>
                  </a:lnTo>
                  <a:lnTo>
                    <a:pt x="26433" y="1213492"/>
                  </a:lnTo>
                  <a:lnTo>
                    <a:pt x="25079" y="1206751"/>
                  </a:lnTo>
                  <a:lnTo>
                    <a:pt x="23715" y="1200009"/>
                  </a:lnTo>
                  <a:lnTo>
                    <a:pt x="22345" y="1193267"/>
                  </a:lnTo>
                  <a:lnTo>
                    <a:pt x="20972" y="1186526"/>
                  </a:lnTo>
                  <a:lnTo>
                    <a:pt x="19600" y="1179784"/>
                  </a:lnTo>
                  <a:lnTo>
                    <a:pt x="18236" y="1173043"/>
                  </a:lnTo>
                  <a:lnTo>
                    <a:pt x="16886" y="1166301"/>
                  </a:lnTo>
                  <a:lnTo>
                    <a:pt x="15556" y="1159559"/>
                  </a:lnTo>
                  <a:lnTo>
                    <a:pt x="14251" y="1152818"/>
                  </a:lnTo>
                  <a:lnTo>
                    <a:pt x="12980" y="1146076"/>
                  </a:lnTo>
                  <a:lnTo>
                    <a:pt x="11747" y="1139334"/>
                  </a:lnTo>
                  <a:lnTo>
                    <a:pt x="10570" y="1132593"/>
                  </a:lnTo>
                  <a:lnTo>
                    <a:pt x="9446" y="1125851"/>
                  </a:lnTo>
                  <a:lnTo>
                    <a:pt x="8379" y="1119110"/>
                  </a:lnTo>
                  <a:lnTo>
                    <a:pt x="7372" y="1112368"/>
                  </a:lnTo>
                  <a:lnTo>
                    <a:pt x="6430" y="1105626"/>
                  </a:lnTo>
                  <a:lnTo>
                    <a:pt x="5552" y="1098885"/>
                  </a:lnTo>
                  <a:lnTo>
                    <a:pt x="4741" y="1092143"/>
                  </a:lnTo>
                  <a:lnTo>
                    <a:pt x="4007" y="1085401"/>
                  </a:lnTo>
                  <a:lnTo>
                    <a:pt x="3340" y="1078660"/>
                  </a:lnTo>
                  <a:lnTo>
                    <a:pt x="2737" y="1071918"/>
                  </a:lnTo>
                  <a:lnTo>
                    <a:pt x="2197" y="1065176"/>
                  </a:lnTo>
                  <a:lnTo>
                    <a:pt x="1716" y="1058435"/>
                  </a:lnTo>
                  <a:lnTo>
                    <a:pt x="1295" y="1051693"/>
                  </a:lnTo>
                  <a:lnTo>
                    <a:pt x="932" y="1044952"/>
                  </a:lnTo>
                  <a:lnTo>
                    <a:pt x="631" y="1038210"/>
                  </a:lnTo>
                  <a:lnTo>
                    <a:pt x="390" y="1031468"/>
                  </a:lnTo>
                  <a:lnTo>
                    <a:pt x="205" y="1024727"/>
                  </a:lnTo>
                  <a:lnTo>
                    <a:pt x="78" y="1017985"/>
                  </a:lnTo>
                  <a:lnTo>
                    <a:pt x="9" y="1011243"/>
                  </a:lnTo>
                  <a:lnTo>
                    <a:pt x="0" y="1004502"/>
                  </a:lnTo>
                  <a:lnTo>
                    <a:pt x="53" y="997760"/>
                  </a:lnTo>
                  <a:lnTo>
                    <a:pt x="175" y="991019"/>
                  </a:lnTo>
                  <a:lnTo>
                    <a:pt x="374" y="984277"/>
                  </a:lnTo>
                  <a:lnTo>
                    <a:pt x="643" y="977535"/>
                  </a:lnTo>
                  <a:lnTo>
                    <a:pt x="986" y="970794"/>
                  </a:lnTo>
                  <a:lnTo>
                    <a:pt x="1405" y="964052"/>
                  </a:lnTo>
                  <a:lnTo>
                    <a:pt x="1901" y="957310"/>
                  </a:lnTo>
                  <a:lnTo>
                    <a:pt x="2477" y="950569"/>
                  </a:lnTo>
                  <a:lnTo>
                    <a:pt x="3138" y="943827"/>
                  </a:lnTo>
                  <a:lnTo>
                    <a:pt x="3894" y="937086"/>
                  </a:lnTo>
                  <a:lnTo>
                    <a:pt x="4734" y="930344"/>
                  </a:lnTo>
                  <a:lnTo>
                    <a:pt x="5659" y="923602"/>
                  </a:lnTo>
                  <a:lnTo>
                    <a:pt x="6666" y="916861"/>
                  </a:lnTo>
                  <a:lnTo>
                    <a:pt x="7757" y="910119"/>
                  </a:lnTo>
                  <a:lnTo>
                    <a:pt x="8929" y="903377"/>
                  </a:lnTo>
                  <a:lnTo>
                    <a:pt x="10181" y="896636"/>
                  </a:lnTo>
                  <a:lnTo>
                    <a:pt x="11523" y="889894"/>
                  </a:lnTo>
                  <a:lnTo>
                    <a:pt x="12937" y="883153"/>
                  </a:lnTo>
                  <a:lnTo>
                    <a:pt x="14419" y="876411"/>
                  </a:lnTo>
                  <a:lnTo>
                    <a:pt x="15964" y="869669"/>
                  </a:lnTo>
                  <a:lnTo>
                    <a:pt x="17567" y="862928"/>
                  </a:lnTo>
                  <a:lnTo>
                    <a:pt x="19223" y="856186"/>
                  </a:lnTo>
                  <a:lnTo>
                    <a:pt x="20926" y="849444"/>
                  </a:lnTo>
                  <a:lnTo>
                    <a:pt x="22676" y="842703"/>
                  </a:lnTo>
                  <a:lnTo>
                    <a:pt x="24462" y="835961"/>
                  </a:lnTo>
                  <a:lnTo>
                    <a:pt x="26279" y="829220"/>
                  </a:lnTo>
                  <a:lnTo>
                    <a:pt x="28124" y="822478"/>
                  </a:lnTo>
                  <a:lnTo>
                    <a:pt x="29994" y="815736"/>
                  </a:lnTo>
                  <a:lnTo>
                    <a:pt x="31888" y="808995"/>
                  </a:lnTo>
                  <a:lnTo>
                    <a:pt x="33806" y="802253"/>
                  </a:lnTo>
                  <a:lnTo>
                    <a:pt x="35750" y="795511"/>
                  </a:lnTo>
                  <a:lnTo>
                    <a:pt x="37725" y="788770"/>
                  </a:lnTo>
                  <a:lnTo>
                    <a:pt x="39729" y="782028"/>
                  </a:lnTo>
                  <a:lnTo>
                    <a:pt x="41767" y="775287"/>
                  </a:lnTo>
                  <a:lnTo>
                    <a:pt x="43842" y="768545"/>
                  </a:lnTo>
                  <a:lnTo>
                    <a:pt x="45959" y="761803"/>
                  </a:lnTo>
                  <a:lnTo>
                    <a:pt x="48119" y="755062"/>
                  </a:lnTo>
                  <a:lnTo>
                    <a:pt x="50331" y="748320"/>
                  </a:lnTo>
                  <a:lnTo>
                    <a:pt x="52599" y="741578"/>
                  </a:lnTo>
                  <a:lnTo>
                    <a:pt x="54919" y="734837"/>
                  </a:lnTo>
                  <a:lnTo>
                    <a:pt x="57290" y="728095"/>
                  </a:lnTo>
                  <a:lnTo>
                    <a:pt x="59711" y="721354"/>
                  </a:lnTo>
                  <a:lnTo>
                    <a:pt x="62181" y="714612"/>
                  </a:lnTo>
                  <a:lnTo>
                    <a:pt x="64695" y="707870"/>
                  </a:lnTo>
                  <a:lnTo>
                    <a:pt x="67251" y="701129"/>
                  </a:lnTo>
                  <a:lnTo>
                    <a:pt x="69848" y="694387"/>
                  </a:lnTo>
                  <a:lnTo>
                    <a:pt x="72472" y="687645"/>
                  </a:lnTo>
                  <a:lnTo>
                    <a:pt x="75118" y="680904"/>
                  </a:lnTo>
                  <a:lnTo>
                    <a:pt x="77778" y="674162"/>
                  </a:lnTo>
                  <a:lnTo>
                    <a:pt x="80446" y="667421"/>
                  </a:lnTo>
                  <a:lnTo>
                    <a:pt x="83114" y="660679"/>
                  </a:lnTo>
                  <a:lnTo>
                    <a:pt x="85776" y="653937"/>
                  </a:lnTo>
                  <a:lnTo>
                    <a:pt x="88420" y="647196"/>
                  </a:lnTo>
                  <a:lnTo>
                    <a:pt x="91042" y="640454"/>
                  </a:lnTo>
                  <a:lnTo>
                    <a:pt x="93633" y="633712"/>
                  </a:lnTo>
                  <a:lnTo>
                    <a:pt x="96190" y="626971"/>
                  </a:lnTo>
                  <a:lnTo>
                    <a:pt x="98705" y="620229"/>
                  </a:lnTo>
                  <a:lnTo>
                    <a:pt x="101175" y="613488"/>
                  </a:lnTo>
                  <a:lnTo>
                    <a:pt x="103593" y="606746"/>
                  </a:lnTo>
                  <a:lnTo>
                    <a:pt x="105948" y="600004"/>
                  </a:lnTo>
                  <a:lnTo>
                    <a:pt x="108240" y="593263"/>
                  </a:lnTo>
                  <a:lnTo>
                    <a:pt x="110470" y="586521"/>
                  </a:lnTo>
                  <a:lnTo>
                    <a:pt x="112635" y="579779"/>
                  </a:lnTo>
                  <a:lnTo>
                    <a:pt x="114734" y="573038"/>
                  </a:lnTo>
                  <a:lnTo>
                    <a:pt x="116768" y="566296"/>
                  </a:lnTo>
                  <a:lnTo>
                    <a:pt x="118735" y="559555"/>
                  </a:lnTo>
                  <a:lnTo>
                    <a:pt x="120631" y="552813"/>
                  </a:lnTo>
                  <a:lnTo>
                    <a:pt x="122458" y="546071"/>
                  </a:lnTo>
                  <a:lnTo>
                    <a:pt x="124224" y="539330"/>
                  </a:lnTo>
                  <a:lnTo>
                    <a:pt x="125931" y="532588"/>
                  </a:lnTo>
                  <a:lnTo>
                    <a:pt x="127584" y="525846"/>
                  </a:lnTo>
                  <a:lnTo>
                    <a:pt x="129183" y="519105"/>
                  </a:lnTo>
                  <a:lnTo>
                    <a:pt x="130733" y="512363"/>
                  </a:lnTo>
                  <a:lnTo>
                    <a:pt x="132233" y="505621"/>
                  </a:lnTo>
                  <a:lnTo>
                    <a:pt x="133685" y="498880"/>
                  </a:lnTo>
                  <a:lnTo>
                    <a:pt x="135095" y="492138"/>
                  </a:lnTo>
                  <a:lnTo>
                    <a:pt x="136466" y="485397"/>
                  </a:lnTo>
                  <a:lnTo>
                    <a:pt x="137800" y="478655"/>
                  </a:lnTo>
                  <a:lnTo>
                    <a:pt x="139097" y="471913"/>
                  </a:lnTo>
                  <a:lnTo>
                    <a:pt x="140359" y="465172"/>
                  </a:lnTo>
                  <a:lnTo>
                    <a:pt x="141586" y="458430"/>
                  </a:lnTo>
                  <a:lnTo>
                    <a:pt x="142773" y="451688"/>
                  </a:lnTo>
                  <a:lnTo>
                    <a:pt x="143926" y="444947"/>
                  </a:lnTo>
                  <a:lnTo>
                    <a:pt x="145046" y="438205"/>
                  </a:lnTo>
                  <a:lnTo>
                    <a:pt x="146134" y="431464"/>
                  </a:lnTo>
                  <a:lnTo>
                    <a:pt x="147189" y="424722"/>
                  </a:lnTo>
                  <a:lnTo>
                    <a:pt x="148213" y="417980"/>
                  </a:lnTo>
                  <a:lnTo>
                    <a:pt x="149206" y="411239"/>
                  </a:lnTo>
                  <a:lnTo>
                    <a:pt x="150167" y="404497"/>
                  </a:lnTo>
                  <a:lnTo>
                    <a:pt x="151100" y="397755"/>
                  </a:lnTo>
                  <a:lnTo>
                    <a:pt x="152009" y="391014"/>
                  </a:lnTo>
                  <a:lnTo>
                    <a:pt x="152895" y="384272"/>
                  </a:lnTo>
                  <a:lnTo>
                    <a:pt x="153760" y="377531"/>
                  </a:lnTo>
                  <a:lnTo>
                    <a:pt x="154606" y="370789"/>
                  </a:lnTo>
                  <a:lnTo>
                    <a:pt x="155435" y="364047"/>
                  </a:lnTo>
                  <a:lnTo>
                    <a:pt x="156247" y="357306"/>
                  </a:lnTo>
                  <a:lnTo>
                    <a:pt x="157044" y="350564"/>
                  </a:lnTo>
                  <a:lnTo>
                    <a:pt x="157827" y="343822"/>
                  </a:lnTo>
                  <a:lnTo>
                    <a:pt x="158597" y="337081"/>
                  </a:lnTo>
                  <a:lnTo>
                    <a:pt x="159355" y="330339"/>
                  </a:lnTo>
                  <a:lnTo>
                    <a:pt x="160099" y="323598"/>
                  </a:lnTo>
                  <a:lnTo>
                    <a:pt x="160828" y="316856"/>
                  </a:lnTo>
                  <a:lnTo>
                    <a:pt x="161541" y="310114"/>
                  </a:lnTo>
                  <a:lnTo>
                    <a:pt x="162236" y="303373"/>
                  </a:lnTo>
                  <a:lnTo>
                    <a:pt x="162912" y="296631"/>
                  </a:lnTo>
                  <a:lnTo>
                    <a:pt x="163568" y="289889"/>
                  </a:lnTo>
                  <a:lnTo>
                    <a:pt x="164203" y="283148"/>
                  </a:lnTo>
                  <a:lnTo>
                    <a:pt x="164815" y="276406"/>
                  </a:lnTo>
                  <a:lnTo>
                    <a:pt x="165403" y="269665"/>
                  </a:lnTo>
                  <a:lnTo>
                    <a:pt x="165965" y="262923"/>
                  </a:lnTo>
                  <a:lnTo>
                    <a:pt x="166497" y="256181"/>
                  </a:lnTo>
                  <a:lnTo>
                    <a:pt x="167003" y="249440"/>
                  </a:lnTo>
                  <a:lnTo>
                    <a:pt x="167482" y="242698"/>
                  </a:lnTo>
                  <a:lnTo>
                    <a:pt x="167935" y="235956"/>
                  </a:lnTo>
                  <a:lnTo>
                    <a:pt x="168362" y="229215"/>
                  </a:lnTo>
                  <a:lnTo>
                    <a:pt x="168763" y="222473"/>
                  </a:lnTo>
                  <a:lnTo>
                    <a:pt x="169139" y="215732"/>
                  </a:lnTo>
                  <a:lnTo>
                    <a:pt x="169488" y="208990"/>
                  </a:lnTo>
                  <a:lnTo>
                    <a:pt x="169814" y="202248"/>
                  </a:lnTo>
                  <a:lnTo>
                    <a:pt x="170119" y="195507"/>
                  </a:lnTo>
                  <a:lnTo>
                    <a:pt x="170405" y="188765"/>
                  </a:lnTo>
                  <a:lnTo>
                    <a:pt x="170673" y="182023"/>
                  </a:lnTo>
                  <a:lnTo>
                    <a:pt x="170923" y="175282"/>
                  </a:lnTo>
                  <a:lnTo>
                    <a:pt x="171158" y="168540"/>
                  </a:lnTo>
                  <a:lnTo>
                    <a:pt x="171376" y="161799"/>
                  </a:lnTo>
                  <a:lnTo>
                    <a:pt x="171581" y="155057"/>
                  </a:lnTo>
                  <a:lnTo>
                    <a:pt x="171775" y="148315"/>
                  </a:lnTo>
                  <a:lnTo>
                    <a:pt x="171958" y="141574"/>
                  </a:lnTo>
                  <a:lnTo>
                    <a:pt x="172132" y="134832"/>
                  </a:lnTo>
                  <a:lnTo>
                    <a:pt x="172298" y="128090"/>
                  </a:lnTo>
                  <a:lnTo>
                    <a:pt x="172455" y="121349"/>
                  </a:lnTo>
                  <a:lnTo>
                    <a:pt x="172606" y="114607"/>
                  </a:lnTo>
                  <a:lnTo>
                    <a:pt x="172750" y="107866"/>
                  </a:lnTo>
                  <a:lnTo>
                    <a:pt x="172888" y="101124"/>
                  </a:lnTo>
                  <a:lnTo>
                    <a:pt x="173022" y="94382"/>
                  </a:lnTo>
                  <a:lnTo>
                    <a:pt x="173151" y="87641"/>
                  </a:lnTo>
                  <a:lnTo>
                    <a:pt x="173277" y="80899"/>
                  </a:lnTo>
                  <a:lnTo>
                    <a:pt x="173397" y="74157"/>
                  </a:lnTo>
                  <a:lnTo>
                    <a:pt x="173514" y="67416"/>
                  </a:lnTo>
                  <a:lnTo>
                    <a:pt x="173627" y="60674"/>
                  </a:lnTo>
                  <a:lnTo>
                    <a:pt x="173735" y="53933"/>
                  </a:lnTo>
                  <a:lnTo>
                    <a:pt x="173840" y="47191"/>
                  </a:lnTo>
                  <a:lnTo>
                    <a:pt x="173941" y="40449"/>
                  </a:lnTo>
                  <a:lnTo>
                    <a:pt x="174038" y="33708"/>
                  </a:lnTo>
                  <a:lnTo>
                    <a:pt x="174131" y="26966"/>
                  </a:lnTo>
                  <a:lnTo>
                    <a:pt x="174220" y="20224"/>
                  </a:lnTo>
                  <a:lnTo>
                    <a:pt x="174304" y="13483"/>
                  </a:lnTo>
                  <a:lnTo>
                    <a:pt x="174385" y="6741"/>
                  </a:lnTo>
                  <a:lnTo>
                    <a:pt x="174461" y="0"/>
                  </a:lnTo>
                  <a:lnTo>
                    <a:pt x="176131" y="0"/>
                  </a:lnTo>
                  <a:lnTo>
                    <a:pt x="176207" y="6741"/>
                  </a:lnTo>
                  <a:lnTo>
                    <a:pt x="176287" y="13483"/>
                  </a:lnTo>
                  <a:lnTo>
                    <a:pt x="176371" y="20224"/>
                  </a:lnTo>
                  <a:lnTo>
                    <a:pt x="176460" y="26966"/>
                  </a:lnTo>
                  <a:lnTo>
                    <a:pt x="176553" y="33708"/>
                  </a:lnTo>
                  <a:lnTo>
                    <a:pt x="176650" y="40449"/>
                  </a:lnTo>
                  <a:lnTo>
                    <a:pt x="176751" y="47191"/>
                  </a:lnTo>
                  <a:lnTo>
                    <a:pt x="176856" y="53933"/>
                  </a:lnTo>
                  <a:lnTo>
                    <a:pt x="176965" y="60674"/>
                  </a:lnTo>
                  <a:lnTo>
                    <a:pt x="177077" y="67416"/>
                  </a:lnTo>
                  <a:lnTo>
                    <a:pt x="177194" y="74157"/>
                  </a:lnTo>
                  <a:lnTo>
                    <a:pt x="177315" y="80899"/>
                  </a:lnTo>
                  <a:lnTo>
                    <a:pt x="177440" y="87641"/>
                  </a:lnTo>
                  <a:lnTo>
                    <a:pt x="177569" y="94382"/>
                  </a:lnTo>
                  <a:lnTo>
                    <a:pt x="177703" y="101124"/>
                  </a:lnTo>
                  <a:lnTo>
                    <a:pt x="177842" y="107866"/>
                  </a:lnTo>
                  <a:lnTo>
                    <a:pt x="177986" y="114607"/>
                  </a:lnTo>
                  <a:lnTo>
                    <a:pt x="178136" y="121349"/>
                  </a:lnTo>
                  <a:lnTo>
                    <a:pt x="178294" y="128090"/>
                  </a:lnTo>
                  <a:lnTo>
                    <a:pt x="178459" y="134832"/>
                  </a:lnTo>
                  <a:lnTo>
                    <a:pt x="178633" y="141574"/>
                  </a:lnTo>
                  <a:lnTo>
                    <a:pt x="178817" y="148315"/>
                  </a:lnTo>
                  <a:lnTo>
                    <a:pt x="179010" y="155057"/>
                  </a:lnTo>
                  <a:lnTo>
                    <a:pt x="179215" y="161799"/>
                  </a:lnTo>
                  <a:lnTo>
                    <a:pt x="179434" y="168540"/>
                  </a:lnTo>
                  <a:lnTo>
                    <a:pt x="179668" y="175282"/>
                  </a:lnTo>
                  <a:lnTo>
                    <a:pt x="179919" y="182023"/>
                  </a:lnTo>
                  <a:lnTo>
                    <a:pt x="180186" y="188765"/>
                  </a:lnTo>
                  <a:lnTo>
                    <a:pt x="180472" y="195507"/>
                  </a:lnTo>
                  <a:lnTo>
                    <a:pt x="180778" y="202248"/>
                  </a:lnTo>
                  <a:lnTo>
                    <a:pt x="181104" y="208990"/>
                  </a:lnTo>
                  <a:lnTo>
                    <a:pt x="181452" y="215732"/>
                  </a:lnTo>
                  <a:lnTo>
                    <a:pt x="181828" y="222473"/>
                  </a:lnTo>
                  <a:lnTo>
                    <a:pt x="182230" y="229215"/>
                  </a:lnTo>
                  <a:lnTo>
                    <a:pt x="182656" y="235956"/>
                  </a:lnTo>
                  <a:lnTo>
                    <a:pt x="183109" y="242698"/>
                  </a:lnTo>
                  <a:lnTo>
                    <a:pt x="183589" y="249440"/>
                  </a:lnTo>
                  <a:lnTo>
                    <a:pt x="184094" y="256181"/>
                  </a:lnTo>
                  <a:lnTo>
                    <a:pt x="184627" y="262923"/>
                  </a:lnTo>
                  <a:lnTo>
                    <a:pt x="185188" y="269665"/>
                  </a:lnTo>
                  <a:lnTo>
                    <a:pt x="185776" y="276406"/>
                  </a:lnTo>
                  <a:lnTo>
                    <a:pt x="186388" y="283148"/>
                  </a:lnTo>
                  <a:lnTo>
                    <a:pt x="187023" y="289889"/>
                  </a:lnTo>
                  <a:lnTo>
                    <a:pt x="187679" y="296631"/>
                  </a:lnTo>
                  <a:lnTo>
                    <a:pt x="188356" y="303373"/>
                  </a:lnTo>
                  <a:lnTo>
                    <a:pt x="189050" y="310114"/>
                  </a:lnTo>
                  <a:lnTo>
                    <a:pt x="189763" y="316856"/>
                  </a:lnTo>
                  <a:lnTo>
                    <a:pt x="190493" y="323598"/>
                  </a:lnTo>
                  <a:lnTo>
                    <a:pt x="191237" y="330339"/>
                  </a:lnTo>
                  <a:lnTo>
                    <a:pt x="191994" y="337081"/>
                  </a:lnTo>
                  <a:lnTo>
                    <a:pt x="192764" y="343822"/>
                  </a:lnTo>
                  <a:lnTo>
                    <a:pt x="193548" y="350564"/>
                  </a:lnTo>
                  <a:lnTo>
                    <a:pt x="194345" y="357306"/>
                  </a:lnTo>
                  <a:lnTo>
                    <a:pt x="195156" y="364047"/>
                  </a:lnTo>
                  <a:lnTo>
                    <a:pt x="195985" y="370789"/>
                  </a:lnTo>
                  <a:lnTo>
                    <a:pt x="196831" y="377531"/>
                  </a:lnTo>
                  <a:lnTo>
                    <a:pt x="197697" y="384272"/>
                  </a:lnTo>
                  <a:lnTo>
                    <a:pt x="198583" y="391014"/>
                  </a:lnTo>
                  <a:lnTo>
                    <a:pt x="199491" y="397755"/>
                  </a:lnTo>
                  <a:lnTo>
                    <a:pt x="200425" y="404497"/>
                  </a:lnTo>
                  <a:lnTo>
                    <a:pt x="201385" y="411239"/>
                  </a:lnTo>
                  <a:lnTo>
                    <a:pt x="202379" y="417980"/>
                  </a:lnTo>
                  <a:lnTo>
                    <a:pt x="203403" y="424722"/>
                  </a:lnTo>
                  <a:lnTo>
                    <a:pt x="204458" y="431464"/>
                  </a:lnTo>
                  <a:lnTo>
                    <a:pt x="205545" y="438205"/>
                  </a:lnTo>
                  <a:lnTo>
                    <a:pt x="206665" y="444947"/>
                  </a:lnTo>
                  <a:lnTo>
                    <a:pt x="207818" y="451688"/>
                  </a:lnTo>
                  <a:lnTo>
                    <a:pt x="209005" y="458430"/>
                  </a:lnTo>
                  <a:lnTo>
                    <a:pt x="210232" y="465172"/>
                  </a:lnTo>
                  <a:lnTo>
                    <a:pt x="211494" y="471913"/>
                  </a:lnTo>
                  <a:lnTo>
                    <a:pt x="212792" y="478655"/>
                  </a:lnTo>
                  <a:lnTo>
                    <a:pt x="214125" y="485397"/>
                  </a:lnTo>
                  <a:lnTo>
                    <a:pt x="215497" y="492138"/>
                  </a:lnTo>
                  <a:lnTo>
                    <a:pt x="216907" y="498880"/>
                  </a:lnTo>
                  <a:lnTo>
                    <a:pt x="218358" y="505621"/>
                  </a:lnTo>
                  <a:lnTo>
                    <a:pt x="219858" y="512363"/>
                  </a:lnTo>
                  <a:lnTo>
                    <a:pt x="221408" y="519105"/>
                  </a:lnTo>
                  <a:lnTo>
                    <a:pt x="223008" y="525846"/>
                  </a:lnTo>
                  <a:lnTo>
                    <a:pt x="224660" y="532588"/>
                  </a:lnTo>
                  <a:lnTo>
                    <a:pt x="226368" y="539330"/>
                  </a:lnTo>
                  <a:lnTo>
                    <a:pt x="228134" y="546071"/>
                  </a:lnTo>
                  <a:lnTo>
                    <a:pt x="229961" y="552813"/>
                  </a:lnTo>
                  <a:lnTo>
                    <a:pt x="231856" y="559555"/>
                  </a:lnTo>
                  <a:lnTo>
                    <a:pt x="233824" y="566296"/>
                  </a:lnTo>
                  <a:lnTo>
                    <a:pt x="235857" y="573038"/>
                  </a:lnTo>
                  <a:lnTo>
                    <a:pt x="237957" y="579779"/>
                  </a:lnTo>
                  <a:lnTo>
                    <a:pt x="240122" y="586521"/>
                  </a:lnTo>
                  <a:lnTo>
                    <a:pt x="242351" y="593263"/>
                  </a:lnTo>
                  <a:lnTo>
                    <a:pt x="244643" y="600004"/>
                  </a:lnTo>
                  <a:lnTo>
                    <a:pt x="246998" y="606746"/>
                  </a:lnTo>
                  <a:lnTo>
                    <a:pt x="249417" y="613488"/>
                  </a:lnTo>
                  <a:lnTo>
                    <a:pt x="251886" y="620229"/>
                  </a:lnTo>
                  <a:lnTo>
                    <a:pt x="254402" y="626971"/>
                  </a:lnTo>
                  <a:lnTo>
                    <a:pt x="256958" y="633712"/>
                  </a:lnTo>
                  <a:lnTo>
                    <a:pt x="259550" y="640454"/>
                  </a:lnTo>
                  <a:lnTo>
                    <a:pt x="262171" y="647196"/>
                  </a:lnTo>
                  <a:lnTo>
                    <a:pt x="264816" y="653937"/>
                  </a:lnTo>
                  <a:lnTo>
                    <a:pt x="267478" y="660679"/>
                  </a:lnTo>
                  <a:lnTo>
                    <a:pt x="270146" y="667421"/>
                  </a:lnTo>
                  <a:lnTo>
                    <a:pt x="272814" y="674162"/>
                  </a:lnTo>
                  <a:lnTo>
                    <a:pt x="275474" y="680904"/>
                  </a:lnTo>
                  <a:lnTo>
                    <a:pt x="278119" y="687645"/>
                  </a:lnTo>
                  <a:lnTo>
                    <a:pt x="280743" y="694387"/>
                  </a:lnTo>
                  <a:lnTo>
                    <a:pt x="283340" y="701129"/>
                  </a:lnTo>
                  <a:lnTo>
                    <a:pt x="285897" y="707870"/>
                  </a:lnTo>
                  <a:lnTo>
                    <a:pt x="288411" y="714612"/>
                  </a:lnTo>
                  <a:lnTo>
                    <a:pt x="290880" y="721354"/>
                  </a:lnTo>
                  <a:lnTo>
                    <a:pt x="293302" y="728095"/>
                  </a:lnTo>
                  <a:lnTo>
                    <a:pt x="295673" y="734837"/>
                  </a:lnTo>
                  <a:lnTo>
                    <a:pt x="297992" y="741578"/>
                  </a:lnTo>
                  <a:lnTo>
                    <a:pt x="300260" y="748320"/>
                  </a:lnTo>
                  <a:lnTo>
                    <a:pt x="302472" y="755062"/>
                  </a:lnTo>
                  <a:lnTo>
                    <a:pt x="304633" y="761803"/>
                  </a:lnTo>
                  <a:lnTo>
                    <a:pt x="306749" y="768545"/>
                  </a:lnTo>
                  <a:lnTo>
                    <a:pt x="308825" y="775287"/>
                  </a:lnTo>
                  <a:lnTo>
                    <a:pt x="310863" y="782028"/>
                  </a:lnTo>
                  <a:lnTo>
                    <a:pt x="312867" y="788770"/>
                  </a:lnTo>
                  <a:lnTo>
                    <a:pt x="314841" y="795511"/>
                  </a:lnTo>
                  <a:lnTo>
                    <a:pt x="316786" y="802253"/>
                  </a:lnTo>
                  <a:lnTo>
                    <a:pt x="318703" y="808995"/>
                  </a:lnTo>
                  <a:lnTo>
                    <a:pt x="320597" y="815736"/>
                  </a:lnTo>
                  <a:lnTo>
                    <a:pt x="322467" y="822478"/>
                  </a:lnTo>
                  <a:lnTo>
                    <a:pt x="324312" y="829220"/>
                  </a:lnTo>
                  <a:lnTo>
                    <a:pt x="326129" y="835961"/>
                  </a:lnTo>
                  <a:lnTo>
                    <a:pt x="327916" y="842703"/>
                  </a:lnTo>
                  <a:lnTo>
                    <a:pt x="329666" y="849444"/>
                  </a:lnTo>
                  <a:lnTo>
                    <a:pt x="331369" y="856186"/>
                  </a:lnTo>
                  <a:lnTo>
                    <a:pt x="333024" y="862928"/>
                  </a:lnTo>
                  <a:lnTo>
                    <a:pt x="334627" y="869669"/>
                  </a:lnTo>
                  <a:lnTo>
                    <a:pt x="336172" y="876411"/>
                  </a:lnTo>
                  <a:lnTo>
                    <a:pt x="337654" y="883153"/>
                  </a:lnTo>
                  <a:lnTo>
                    <a:pt x="339069" y="889894"/>
                  </a:lnTo>
                  <a:lnTo>
                    <a:pt x="340411" y="896636"/>
                  </a:lnTo>
                  <a:lnTo>
                    <a:pt x="341663" y="903377"/>
                  </a:lnTo>
                  <a:lnTo>
                    <a:pt x="342835" y="910119"/>
                  </a:lnTo>
                  <a:lnTo>
                    <a:pt x="343925" y="916861"/>
                  </a:lnTo>
                  <a:lnTo>
                    <a:pt x="344933" y="923602"/>
                  </a:lnTo>
                  <a:lnTo>
                    <a:pt x="345857" y="930344"/>
                  </a:lnTo>
                  <a:lnTo>
                    <a:pt x="346697" y="937086"/>
                  </a:lnTo>
                  <a:lnTo>
                    <a:pt x="347454" y="943827"/>
                  </a:lnTo>
                  <a:lnTo>
                    <a:pt x="348114" y="950569"/>
                  </a:lnTo>
                  <a:lnTo>
                    <a:pt x="348691" y="957310"/>
                  </a:lnTo>
                  <a:lnTo>
                    <a:pt x="349187" y="964052"/>
                  </a:lnTo>
                  <a:lnTo>
                    <a:pt x="349605" y="970794"/>
                  </a:lnTo>
                  <a:lnTo>
                    <a:pt x="349948" y="977535"/>
                  </a:lnTo>
                  <a:lnTo>
                    <a:pt x="350218" y="984277"/>
                  </a:lnTo>
                  <a:lnTo>
                    <a:pt x="350416" y="991019"/>
                  </a:lnTo>
                  <a:lnTo>
                    <a:pt x="350539" y="997760"/>
                  </a:lnTo>
                  <a:lnTo>
                    <a:pt x="350592" y="1004502"/>
                  </a:lnTo>
                  <a:lnTo>
                    <a:pt x="350583" y="1011243"/>
                  </a:lnTo>
                  <a:lnTo>
                    <a:pt x="350514" y="1017985"/>
                  </a:lnTo>
                  <a:lnTo>
                    <a:pt x="350386" y="1024727"/>
                  </a:lnTo>
                  <a:lnTo>
                    <a:pt x="350202" y="1031468"/>
                  </a:lnTo>
                  <a:lnTo>
                    <a:pt x="349961" y="1038210"/>
                  </a:lnTo>
                  <a:lnTo>
                    <a:pt x="349660" y="1044952"/>
                  </a:lnTo>
                  <a:lnTo>
                    <a:pt x="349296" y="1051693"/>
                  </a:lnTo>
                  <a:lnTo>
                    <a:pt x="348875" y="1058435"/>
                  </a:lnTo>
                  <a:lnTo>
                    <a:pt x="348395" y="1065176"/>
                  </a:lnTo>
                  <a:lnTo>
                    <a:pt x="347854" y="1071918"/>
                  </a:lnTo>
                  <a:lnTo>
                    <a:pt x="347251" y="1078660"/>
                  </a:lnTo>
                  <a:lnTo>
                    <a:pt x="346585" y="1085401"/>
                  </a:lnTo>
                  <a:lnTo>
                    <a:pt x="345850" y="1092143"/>
                  </a:lnTo>
                  <a:lnTo>
                    <a:pt x="345039" y="1098885"/>
                  </a:lnTo>
                  <a:lnTo>
                    <a:pt x="344162" y="1105626"/>
                  </a:lnTo>
                  <a:lnTo>
                    <a:pt x="343219" y="1112368"/>
                  </a:lnTo>
                  <a:lnTo>
                    <a:pt x="342213" y="1119110"/>
                  </a:lnTo>
                  <a:lnTo>
                    <a:pt x="341146" y="1125851"/>
                  </a:lnTo>
                  <a:lnTo>
                    <a:pt x="340021" y="1132593"/>
                  </a:lnTo>
                  <a:lnTo>
                    <a:pt x="338844" y="1139334"/>
                  </a:lnTo>
                  <a:lnTo>
                    <a:pt x="337612" y="1146076"/>
                  </a:lnTo>
                  <a:lnTo>
                    <a:pt x="336340" y="1152818"/>
                  </a:lnTo>
                  <a:lnTo>
                    <a:pt x="335036" y="1159559"/>
                  </a:lnTo>
                  <a:lnTo>
                    <a:pt x="333705" y="1166301"/>
                  </a:lnTo>
                  <a:lnTo>
                    <a:pt x="332355" y="1173043"/>
                  </a:lnTo>
                  <a:lnTo>
                    <a:pt x="330992" y="1179784"/>
                  </a:lnTo>
                  <a:lnTo>
                    <a:pt x="329620" y="1186526"/>
                  </a:lnTo>
                  <a:lnTo>
                    <a:pt x="328246" y="1193267"/>
                  </a:lnTo>
                  <a:lnTo>
                    <a:pt x="326876" y="1200009"/>
                  </a:lnTo>
                  <a:lnTo>
                    <a:pt x="325513" y="1206751"/>
                  </a:lnTo>
                  <a:lnTo>
                    <a:pt x="324159" y="1213492"/>
                  </a:lnTo>
                  <a:lnTo>
                    <a:pt x="322815" y="1220234"/>
                  </a:lnTo>
                  <a:lnTo>
                    <a:pt x="321484" y="1226976"/>
                  </a:lnTo>
                  <a:lnTo>
                    <a:pt x="320163" y="1233717"/>
                  </a:lnTo>
                  <a:lnTo>
                    <a:pt x="318854" y="1240459"/>
                  </a:lnTo>
                  <a:lnTo>
                    <a:pt x="317553" y="1247200"/>
                  </a:lnTo>
                  <a:lnTo>
                    <a:pt x="316258" y="1253942"/>
                  </a:lnTo>
                  <a:lnTo>
                    <a:pt x="314964" y="1260684"/>
                  </a:lnTo>
                  <a:lnTo>
                    <a:pt x="313668" y="1267425"/>
                  </a:lnTo>
                  <a:lnTo>
                    <a:pt x="312367" y="1274167"/>
                  </a:lnTo>
                  <a:lnTo>
                    <a:pt x="311057" y="1280909"/>
                  </a:lnTo>
                  <a:lnTo>
                    <a:pt x="309731" y="1287650"/>
                  </a:lnTo>
                  <a:lnTo>
                    <a:pt x="308384" y="1294392"/>
                  </a:lnTo>
                  <a:lnTo>
                    <a:pt x="307013" y="1301133"/>
                  </a:lnTo>
                  <a:lnTo>
                    <a:pt x="305616" y="1307875"/>
                  </a:lnTo>
                  <a:lnTo>
                    <a:pt x="304190" y="1314617"/>
                  </a:lnTo>
                  <a:lnTo>
                    <a:pt x="302732" y="1321358"/>
                  </a:lnTo>
                  <a:lnTo>
                    <a:pt x="301241" y="1328100"/>
                  </a:lnTo>
                  <a:lnTo>
                    <a:pt x="299715" y="1334842"/>
                  </a:lnTo>
                  <a:lnTo>
                    <a:pt x="298149" y="1341583"/>
                  </a:lnTo>
                  <a:lnTo>
                    <a:pt x="296549" y="1348325"/>
                  </a:lnTo>
                  <a:lnTo>
                    <a:pt x="294918" y="1355066"/>
                  </a:lnTo>
                  <a:lnTo>
                    <a:pt x="293257" y="1361808"/>
                  </a:lnTo>
                  <a:lnTo>
                    <a:pt x="291570" y="1368550"/>
                  </a:lnTo>
                  <a:lnTo>
                    <a:pt x="289860" y="1375291"/>
                  </a:lnTo>
                  <a:lnTo>
                    <a:pt x="288129" y="1382033"/>
                  </a:lnTo>
                  <a:lnTo>
                    <a:pt x="286381" y="1388775"/>
                  </a:lnTo>
                  <a:lnTo>
                    <a:pt x="284623" y="1395516"/>
                  </a:lnTo>
                  <a:lnTo>
                    <a:pt x="282859" y="1402258"/>
                  </a:lnTo>
                  <a:lnTo>
                    <a:pt x="281093" y="1408999"/>
                  </a:lnTo>
                  <a:lnTo>
                    <a:pt x="279331" y="1415741"/>
                  </a:lnTo>
                  <a:lnTo>
                    <a:pt x="277576" y="1422483"/>
                  </a:lnTo>
                  <a:lnTo>
                    <a:pt x="275832" y="1429224"/>
                  </a:lnTo>
                  <a:lnTo>
                    <a:pt x="274106" y="1435966"/>
                  </a:lnTo>
                  <a:lnTo>
                    <a:pt x="272403" y="1442708"/>
                  </a:lnTo>
                  <a:lnTo>
                    <a:pt x="270725" y="1449449"/>
                  </a:lnTo>
                  <a:lnTo>
                    <a:pt x="269075" y="1456191"/>
                  </a:lnTo>
                  <a:lnTo>
                    <a:pt x="267458" y="1462932"/>
                  </a:lnTo>
                  <a:lnTo>
                    <a:pt x="265877" y="1469674"/>
                  </a:lnTo>
                  <a:lnTo>
                    <a:pt x="264334" y="1476416"/>
                  </a:lnTo>
                  <a:lnTo>
                    <a:pt x="262835" y="1483157"/>
                  </a:lnTo>
                  <a:lnTo>
                    <a:pt x="261383" y="1489899"/>
                  </a:lnTo>
                  <a:lnTo>
                    <a:pt x="259975" y="1496641"/>
                  </a:lnTo>
                  <a:lnTo>
                    <a:pt x="258608" y="1503382"/>
                  </a:lnTo>
                  <a:lnTo>
                    <a:pt x="257283" y="1510124"/>
                  </a:lnTo>
                  <a:lnTo>
                    <a:pt x="255995" y="1516865"/>
                  </a:lnTo>
                  <a:lnTo>
                    <a:pt x="254743" y="1523607"/>
                  </a:lnTo>
                  <a:lnTo>
                    <a:pt x="253521" y="1530349"/>
                  </a:lnTo>
                  <a:lnTo>
                    <a:pt x="252323" y="1537090"/>
                  </a:lnTo>
                  <a:lnTo>
                    <a:pt x="251139" y="1543832"/>
                  </a:lnTo>
                  <a:lnTo>
                    <a:pt x="249961" y="1550574"/>
                  </a:lnTo>
                  <a:lnTo>
                    <a:pt x="248780" y="1557315"/>
                  </a:lnTo>
                  <a:lnTo>
                    <a:pt x="247587" y="1564057"/>
                  </a:lnTo>
                  <a:lnTo>
                    <a:pt x="246376" y="1570798"/>
                  </a:lnTo>
                  <a:lnTo>
                    <a:pt x="245138" y="1577540"/>
                  </a:lnTo>
                  <a:lnTo>
                    <a:pt x="243860" y="1584282"/>
                  </a:lnTo>
                  <a:lnTo>
                    <a:pt x="242541" y="1591023"/>
                  </a:lnTo>
                  <a:lnTo>
                    <a:pt x="241180" y="1597765"/>
                  </a:lnTo>
                  <a:lnTo>
                    <a:pt x="239773" y="1604507"/>
                  </a:lnTo>
                  <a:lnTo>
                    <a:pt x="238322" y="1611248"/>
                  </a:lnTo>
                  <a:lnTo>
                    <a:pt x="236828" y="1617990"/>
                  </a:lnTo>
                  <a:lnTo>
                    <a:pt x="235295" y="1624731"/>
                  </a:lnTo>
                  <a:lnTo>
                    <a:pt x="233724" y="1631473"/>
                  </a:lnTo>
                  <a:lnTo>
                    <a:pt x="232128" y="1638215"/>
                  </a:lnTo>
                  <a:lnTo>
                    <a:pt x="230517" y="1644956"/>
                  </a:lnTo>
                  <a:lnTo>
                    <a:pt x="228899" y="1651698"/>
                  </a:lnTo>
                  <a:lnTo>
                    <a:pt x="227284" y="1658440"/>
                  </a:lnTo>
                  <a:lnTo>
                    <a:pt x="225681" y="1665181"/>
                  </a:lnTo>
                  <a:lnTo>
                    <a:pt x="224099" y="1671923"/>
                  </a:lnTo>
                  <a:lnTo>
                    <a:pt x="222551" y="1678665"/>
                  </a:lnTo>
                  <a:lnTo>
                    <a:pt x="221046" y="1685406"/>
                  </a:lnTo>
                  <a:lnTo>
                    <a:pt x="219587" y="1692148"/>
                  </a:lnTo>
                  <a:lnTo>
                    <a:pt x="218179" y="1698889"/>
                  </a:lnTo>
                  <a:lnTo>
                    <a:pt x="216827" y="1705631"/>
                  </a:lnTo>
                  <a:lnTo>
                    <a:pt x="215533" y="1712373"/>
                  </a:lnTo>
                  <a:lnTo>
                    <a:pt x="214298" y="1719114"/>
                  </a:lnTo>
                  <a:lnTo>
                    <a:pt x="213130" y="1725856"/>
                  </a:lnTo>
                  <a:lnTo>
                    <a:pt x="212028" y="1732598"/>
                  </a:lnTo>
                  <a:lnTo>
                    <a:pt x="210985" y="1739339"/>
                  </a:lnTo>
                  <a:lnTo>
                    <a:pt x="209998" y="1746081"/>
                  </a:lnTo>
                  <a:lnTo>
                    <a:pt x="209067" y="1752822"/>
                  </a:lnTo>
                  <a:lnTo>
                    <a:pt x="208188" y="1759564"/>
                  </a:lnTo>
                  <a:lnTo>
                    <a:pt x="207360" y="1766306"/>
                  </a:lnTo>
                  <a:lnTo>
                    <a:pt x="206582" y="1773047"/>
                  </a:lnTo>
                  <a:lnTo>
                    <a:pt x="205854" y="1779789"/>
                  </a:lnTo>
                  <a:lnTo>
                    <a:pt x="205168" y="1786531"/>
                  </a:lnTo>
                  <a:lnTo>
                    <a:pt x="204520" y="1793272"/>
                  </a:lnTo>
                  <a:lnTo>
                    <a:pt x="203910" y="1800014"/>
                  </a:lnTo>
                  <a:lnTo>
                    <a:pt x="203332" y="1806755"/>
                  </a:lnTo>
                  <a:lnTo>
                    <a:pt x="202786" y="1813497"/>
                  </a:lnTo>
                  <a:lnTo>
                    <a:pt x="202269" y="1820239"/>
                  </a:lnTo>
                  <a:lnTo>
                    <a:pt x="201781" y="1826980"/>
                  </a:lnTo>
                  <a:lnTo>
                    <a:pt x="201313" y="1833722"/>
                  </a:lnTo>
                  <a:lnTo>
                    <a:pt x="200862" y="1840464"/>
                  </a:lnTo>
                  <a:lnTo>
                    <a:pt x="200426" y="1847205"/>
                  </a:lnTo>
                  <a:lnTo>
                    <a:pt x="200000" y="1853947"/>
                  </a:lnTo>
                  <a:lnTo>
                    <a:pt x="199581" y="1860688"/>
                  </a:lnTo>
                  <a:lnTo>
                    <a:pt x="199166" y="1867430"/>
                  </a:lnTo>
                  <a:lnTo>
                    <a:pt x="198752" y="1874172"/>
                  </a:lnTo>
                  <a:lnTo>
                    <a:pt x="198333" y="1880913"/>
                  </a:lnTo>
                  <a:lnTo>
                    <a:pt x="197909" y="1887655"/>
                  </a:lnTo>
                  <a:lnTo>
                    <a:pt x="197476" y="1894397"/>
                  </a:lnTo>
                  <a:lnTo>
                    <a:pt x="197035" y="1901138"/>
                  </a:lnTo>
                  <a:lnTo>
                    <a:pt x="196582" y="1907880"/>
                  </a:lnTo>
                  <a:lnTo>
                    <a:pt x="196118" y="1914621"/>
                  </a:lnTo>
                  <a:lnTo>
                    <a:pt x="195641" y="1921363"/>
                  </a:lnTo>
                  <a:lnTo>
                    <a:pt x="195152" y="1928105"/>
                  </a:lnTo>
                  <a:lnTo>
                    <a:pt x="194652" y="1934846"/>
                  </a:lnTo>
                  <a:lnTo>
                    <a:pt x="194145" y="1941588"/>
                  </a:lnTo>
                  <a:lnTo>
                    <a:pt x="193630" y="1948330"/>
                  </a:lnTo>
                  <a:lnTo>
                    <a:pt x="193110" y="1955071"/>
                  </a:lnTo>
                  <a:lnTo>
                    <a:pt x="192587" y="1961813"/>
                  </a:lnTo>
                  <a:lnTo>
                    <a:pt x="192063" y="1968554"/>
                  </a:lnTo>
                  <a:lnTo>
                    <a:pt x="191542" y="1975296"/>
                  </a:lnTo>
                  <a:lnTo>
                    <a:pt x="191027" y="1982038"/>
                  </a:lnTo>
                  <a:lnTo>
                    <a:pt x="190520" y="1988779"/>
                  </a:lnTo>
                  <a:lnTo>
                    <a:pt x="190022" y="1995521"/>
                  </a:lnTo>
                  <a:lnTo>
                    <a:pt x="189537" y="2002263"/>
                  </a:lnTo>
                  <a:lnTo>
                    <a:pt x="189066" y="2009004"/>
                  </a:lnTo>
                  <a:lnTo>
                    <a:pt x="188613" y="2015746"/>
                  </a:lnTo>
                  <a:lnTo>
                    <a:pt x="188179" y="2022487"/>
                  </a:lnTo>
                  <a:lnTo>
                    <a:pt x="187765" y="2029229"/>
                  </a:lnTo>
                  <a:lnTo>
                    <a:pt x="187372" y="2035971"/>
                  </a:lnTo>
                  <a:lnTo>
                    <a:pt x="186998" y="2042712"/>
                  </a:lnTo>
                  <a:lnTo>
                    <a:pt x="186646" y="2049454"/>
                  </a:lnTo>
                  <a:lnTo>
                    <a:pt x="186315" y="2056196"/>
                  </a:lnTo>
                  <a:lnTo>
                    <a:pt x="186004" y="2062937"/>
                  </a:lnTo>
                  <a:lnTo>
                    <a:pt x="185717" y="2069679"/>
                  </a:lnTo>
                  <a:lnTo>
                    <a:pt x="185448" y="2076420"/>
                  </a:lnTo>
                  <a:lnTo>
                    <a:pt x="185198" y="2083162"/>
                  </a:lnTo>
                  <a:lnTo>
                    <a:pt x="184964" y="2089904"/>
                  </a:lnTo>
                  <a:lnTo>
                    <a:pt x="184745" y="2096645"/>
                  </a:lnTo>
                  <a:lnTo>
                    <a:pt x="184541" y="2103387"/>
                  </a:lnTo>
                  <a:lnTo>
                    <a:pt x="184350" y="2110129"/>
                  </a:lnTo>
                  <a:lnTo>
                    <a:pt x="184173" y="2116870"/>
                  </a:lnTo>
                  <a:lnTo>
                    <a:pt x="184007" y="2123612"/>
                  </a:lnTo>
                  <a:lnTo>
                    <a:pt x="183849" y="2130353"/>
                  </a:lnTo>
                  <a:lnTo>
                    <a:pt x="183701" y="2137095"/>
                  </a:lnTo>
                  <a:lnTo>
                    <a:pt x="183560" y="2143837"/>
                  </a:lnTo>
                  <a:lnTo>
                    <a:pt x="183425" y="2150578"/>
                  </a:lnTo>
                  <a:lnTo>
                    <a:pt x="183297" y="2157320"/>
                  </a:lnTo>
                  <a:lnTo>
                    <a:pt x="183175" y="2164062"/>
                  </a:lnTo>
                  <a:lnTo>
                    <a:pt x="183057" y="2170803"/>
                  </a:lnTo>
                  <a:lnTo>
                    <a:pt x="182943" y="2177545"/>
                  </a:lnTo>
                  <a:lnTo>
                    <a:pt x="182832" y="2184286"/>
                  </a:lnTo>
                  <a:lnTo>
                    <a:pt x="182723" y="2191028"/>
                  </a:lnTo>
                  <a:lnTo>
                    <a:pt x="182617" y="2197770"/>
                  </a:lnTo>
                  <a:lnTo>
                    <a:pt x="182512" y="2204511"/>
                  </a:lnTo>
                  <a:lnTo>
                    <a:pt x="182408" y="2211253"/>
                  </a:lnTo>
                  <a:lnTo>
                    <a:pt x="182306" y="2217995"/>
                  </a:lnTo>
                  <a:lnTo>
                    <a:pt x="182205" y="2224736"/>
                  </a:lnTo>
                  <a:lnTo>
                    <a:pt x="182106" y="2231478"/>
                  </a:lnTo>
                  <a:lnTo>
                    <a:pt x="182008" y="2238220"/>
                  </a:lnTo>
                  <a:lnTo>
                    <a:pt x="181914" y="2244961"/>
                  </a:lnTo>
                  <a:lnTo>
                    <a:pt x="181823" y="2251703"/>
                  </a:lnTo>
                  <a:lnTo>
                    <a:pt x="181737" y="2258444"/>
                  </a:lnTo>
                  <a:lnTo>
                    <a:pt x="181660" y="2265186"/>
                  </a:lnTo>
                  <a:lnTo>
                    <a:pt x="181591" y="2271928"/>
                  </a:lnTo>
                  <a:lnTo>
                    <a:pt x="181532" y="2278669"/>
                  </a:lnTo>
                  <a:lnTo>
                    <a:pt x="181485" y="2285411"/>
                  </a:lnTo>
                  <a:lnTo>
                    <a:pt x="181452" y="2292153"/>
                  </a:lnTo>
                  <a:lnTo>
                    <a:pt x="181434" y="2298894"/>
                  </a:lnTo>
                  <a:lnTo>
                    <a:pt x="181432" y="2305636"/>
                  </a:lnTo>
                  <a:lnTo>
                    <a:pt x="181449" y="2312377"/>
                  </a:lnTo>
                  <a:lnTo>
                    <a:pt x="181484" y="2319119"/>
                  </a:lnTo>
                  <a:lnTo>
                    <a:pt x="181535" y="2325861"/>
                  </a:lnTo>
                  <a:lnTo>
                    <a:pt x="181601" y="2332602"/>
                  </a:lnTo>
                  <a:lnTo>
                    <a:pt x="181682" y="2339344"/>
                  </a:lnTo>
                  <a:lnTo>
                    <a:pt x="181774" y="2346086"/>
                  </a:lnTo>
                  <a:lnTo>
                    <a:pt x="181876" y="2352827"/>
                  </a:lnTo>
                  <a:lnTo>
                    <a:pt x="181986" y="2359569"/>
                  </a:lnTo>
                  <a:lnTo>
                    <a:pt x="182097" y="2366310"/>
                  </a:lnTo>
                  <a:lnTo>
                    <a:pt x="182207" y="2373052"/>
                  </a:lnTo>
                  <a:lnTo>
                    <a:pt x="182311" y="2379794"/>
                  </a:lnTo>
                  <a:lnTo>
                    <a:pt x="182405" y="2386535"/>
                  </a:lnTo>
                  <a:lnTo>
                    <a:pt x="182488" y="2393277"/>
                  </a:lnTo>
                  <a:lnTo>
                    <a:pt x="182554" y="2400019"/>
                  </a:lnTo>
                  <a:lnTo>
                    <a:pt x="182600" y="2406760"/>
                  </a:lnTo>
                  <a:lnTo>
                    <a:pt x="182622" y="2413502"/>
                  </a:lnTo>
                  <a:lnTo>
                    <a:pt x="182620" y="2420243"/>
                  </a:lnTo>
                  <a:lnTo>
                    <a:pt x="182595" y="2426985"/>
                  </a:lnTo>
                  <a:lnTo>
                    <a:pt x="182545" y="2433727"/>
                  </a:lnTo>
                  <a:lnTo>
                    <a:pt x="182471" y="2440468"/>
                  </a:lnTo>
                  <a:lnTo>
                    <a:pt x="182375" y="2447210"/>
                  </a:lnTo>
                  <a:lnTo>
                    <a:pt x="182255" y="2453952"/>
                  </a:lnTo>
                  <a:lnTo>
                    <a:pt x="182115" y="2460693"/>
                  </a:lnTo>
                  <a:lnTo>
                    <a:pt x="181959" y="2467435"/>
                  </a:lnTo>
                  <a:lnTo>
                    <a:pt x="181789" y="2474176"/>
                  </a:lnTo>
                  <a:lnTo>
                    <a:pt x="181610" y="2480918"/>
                  </a:lnTo>
                  <a:lnTo>
                    <a:pt x="181422" y="2487660"/>
                  </a:lnTo>
                  <a:lnTo>
                    <a:pt x="181230" y="2494401"/>
                  </a:lnTo>
                  <a:lnTo>
                    <a:pt x="181036" y="2501143"/>
                  </a:lnTo>
                  <a:lnTo>
                    <a:pt x="180843" y="2507885"/>
                  </a:lnTo>
                  <a:lnTo>
                    <a:pt x="180653" y="2514626"/>
                  </a:lnTo>
                  <a:lnTo>
                    <a:pt x="180468" y="2521368"/>
                  </a:lnTo>
                  <a:lnTo>
                    <a:pt x="180289" y="2528109"/>
                  </a:lnTo>
                  <a:lnTo>
                    <a:pt x="180117" y="2534851"/>
                  </a:lnTo>
                  <a:lnTo>
                    <a:pt x="179954" y="2541593"/>
                  </a:lnTo>
                  <a:lnTo>
                    <a:pt x="179799" y="2548334"/>
                  </a:lnTo>
                  <a:lnTo>
                    <a:pt x="179656" y="2555076"/>
                  </a:lnTo>
                  <a:lnTo>
                    <a:pt x="179522" y="2561818"/>
                  </a:lnTo>
                  <a:lnTo>
                    <a:pt x="179398" y="2568559"/>
                  </a:lnTo>
                  <a:lnTo>
                    <a:pt x="179284" y="2575301"/>
                  </a:lnTo>
                  <a:lnTo>
                    <a:pt x="179180" y="2582042"/>
                  </a:lnTo>
                  <a:lnTo>
                    <a:pt x="179087" y="2588784"/>
                  </a:lnTo>
                  <a:lnTo>
                    <a:pt x="179004" y="2595526"/>
                  </a:lnTo>
                  <a:lnTo>
                    <a:pt x="178933" y="2602267"/>
                  </a:lnTo>
                  <a:lnTo>
                    <a:pt x="178874" y="2609009"/>
                  </a:lnTo>
                  <a:lnTo>
                    <a:pt x="178826" y="2615751"/>
                  </a:lnTo>
                  <a:lnTo>
                    <a:pt x="178789" y="2622492"/>
                  </a:lnTo>
                  <a:lnTo>
                    <a:pt x="178764" y="2629234"/>
                  </a:lnTo>
                  <a:lnTo>
                    <a:pt x="178751" y="2635975"/>
                  </a:lnTo>
                  <a:lnTo>
                    <a:pt x="178749" y="2642717"/>
                  </a:lnTo>
                  <a:lnTo>
                    <a:pt x="178759" y="2649459"/>
                  </a:lnTo>
                  <a:lnTo>
                    <a:pt x="178782" y="2656200"/>
                  </a:lnTo>
                  <a:lnTo>
                    <a:pt x="178816" y="2662942"/>
                  </a:lnTo>
                  <a:lnTo>
                    <a:pt x="178860" y="2669684"/>
                  </a:lnTo>
                  <a:lnTo>
                    <a:pt x="178914" y="2676425"/>
                  </a:lnTo>
                  <a:lnTo>
                    <a:pt x="178978" y="2683167"/>
                  </a:lnTo>
                  <a:lnTo>
                    <a:pt x="179051" y="2689908"/>
                  </a:lnTo>
                  <a:lnTo>
                    <a:pt x="179133" y="2696650"/>
                  </a:lnTo>
                  <a:lnTo>
                    <a:pt x="179224" y="2703392"/>
                  </a:lnTo>
                  <a:lnTo>
                    <a:pt x="179321" y="2710133"/>
                  </a:lnTo>
                  <a:lnTo>
                    <a:pt x="179424" y="2716875"/>
                  </a:lnTo>
                  <a:lnTo>
                    <a:pt x="179532" y="2723617"/>
                  </a:lnTo>
                  <a:lnTo>
                    <a:pt x="179644" y="2730358"/>
                  </a:lnTo>
                  <a:lnTo>
                    <a:pt x="179757" y="2737100"/>
                  </a:lnTo>
                  <a:lnTo>
                    <a:pt x="179872" y="2743841"/>
                  </a:lnTo>
                  <a:lnTo>
                    <a:pt x="179985" y="2750583"/>
                  </a:lnTo>
                  <a:lnTo>
                    <a:pt x="180095" y="2757325"/>
                  </a:lnTo>
                  <a:lnTo>
                    <a:pt x="180199" y="2764066"/>
                  </a:lnTo>
                  <a:lnTo>
                    <a:pt x="180294" y="2770808"/>
                  </a:lnTo>
                  <a:lnTo>
                    <a:pt x="180380" y="2777550"/>
                  </a:lnTo>
                  <a:lnTo>
                    <a:pt x="180453" y="2784291"/>
                  </a:lnTo>
                  <a:lnTo>
                    <a:pt x="180511" y="2791033"/>
                  </a:lnTo>
                  <a:lnTo>
                    <a:pt x="180549" y="2797775"/>
                  </a:lnTo>
                  <a:lnTo>
                    <a:pt x="180568" y="2804516"/>
                  </a:lnTo>
                  <a:lnTo>
                    <a:pt x="180566" y="2811258"/>
                  </a:lnTo>
                  <a:lnTo>
                    <a:pt x="180543" y="2817999"/>
                  </a:lnTo>
                  <a:lnTo>
                    <a:pt x="180497" y="2824741"/>
                  </a:lnTo>
                  <a:lnTo>
                    <a:pt x="180430" y="2831483"/>
                  </a:lnTo>
                  <a:lnTo>
                    <a:pt x="180342" y="2838224"/>
                  </a:lnTo>
                  <a:lnTo>
                    <a:pt x="180230" y="2844966"/>
                  </a:lnTo>
                  <a:lnTo>
                    <a:pt x="180100" y="2851708"/>
                  </a:lnTo>
                  <a:lnTo>
                    <a:pt x="179953" y="2858449"/>
                  </a:lnTo>
                  <a:lnTo>
                    <a:pt x="179794" y="2865191"/>
                  </a:lnTo>
                  <a:lnTo>
                    <a:pt x="179623" y="2871932"/>
                  </a:lnTo>
                  <a:lnTo>
                    <a:pt x="179444" y="2878674"/>
                  </a:lnTo>
                  <a:lnTo>
                    <a:pt x="179260" y="2885416"/>
                  </a:lnTo>
                  <a:lnTo>
                    <a:pt x="179073" y="2892157"/>
                  </a:lnTo>
                  <a:lnTo>
                    <a:pt x="178887" y="2898899"/>
                  </a:lnTo>
                  <a:lnTo>
                    <a:pt x="178706" y="2905641"/>
                  </a:lnTo>
                  <a:lnTo>
                    <a:pt x="178530" y="2912382"/>
                  </a:lnTo>
                  <a:lnTo>
                    <a:pt x="178362" y="2919124"/>
                  </a:lnTo>
                  <a:lnTo>
                    <a:pt x="178204" y="2925865"/>
                  </a:lnTo>
                  <a:lnTo>
                    <a:pt x="178056" y="2932607"/>
                  </a:lnTo>
                  <a:lnTo>
                    <a:pt x="177920" y="2939349"/>
                  </a:lnTo>
                  <a:lnTo>
                    <a:pt x="177799" y="2946090"/>
                  </a:lnTo>
                  <a:lnTo>
                    <a:pt x="177690" y="2952832"/>
                  </a:lnTo>
                  <a:lnTo>
                    <a:pt x="177594" y="2959574"/>
                  </a:lnTo>
                  <a:lnTo>
                    <a:pt x="177510" y="2966315"/>
                  </a:lnTo>
                  <a:lnTo>
                    <a:pt x="177438" y="2973057"/>
                  </a:lnTo>
                  <a:lnTo>
                    <a:pt x="177377" y="2979798"/>
                  </a:lnTo>
                  <a:lnTo>
                    <a:pt x="177327" y="2986540"/>
                  </a:lnTo>
                  <a:lnTo>
                    <a:pt x="177288" y="2993282"/>
                  </a:lnTo>
                  <a:lnTo>
                    <a:pt x="177258" y="3000023"/>
                  </a:lnTo>
                  <a:lnTo>
                    <a:pt x="177235" y="3006765"/>
                  </a:lnTo>
                  <a:lnTo>
                    <a:pt x="177218" y="3013507"/>
                  </a:lnTo>
                  <a:lnTo>
                    <a:pt x="177207" y="3020248"/>
                  </a:lnTo>
                  <a:lnTo>
                    <a:pt x="177200" y="3026990"/>
                  </a:lnTo>
                  <a:lnTo>
                    <a:pt x="177197" y="3033731"/>
                  </a:lnTo>
                  <a:lnTo>
                    <a:pt x="177197" y="3040473"/>
                  </a:lnTo>
                  <a:lnTo>
                    <a:pt x="177198" y="3047215"/>
                  </a:lnTo>
                  <a:lnTo>
                    <a:pt x="177201" y="3053956"/>
                  </a:lnTo>
                  <a:lnTo>
                    <a:pt x="177205" y="3060698"/>
                  </a:lnTo>
                  <a:lnTo>
                    <a:pt x="177208" y="3067440"/>
                  </a:lnTo>
                  <a:lnTo>
                    <a:pt x="177212" y="3074181"/>
                  </a:lnTo>
                  <a:lnTo>
                    <a:pt x="177215" y="3080923"/>
                  </a:lnTo>
                  <a:lnTo>
                    <a:pt x="177218" y="3087664"/>
                  </a:lnTo>
                  <a:lnTo>
                    <a:pt x="177220" y="3094406"/>
                  </a:lnTo>
                  <a:lnTo>
                    <a:pt x="177222" y="3101148"/>
                  </a:lnTo>
                  <a:lnTo>
                    <a:pt x="177223" y="3107889"/>
                  </a:lnTo>
                  <a:lnTo>
                    <a:pt x="177223" y="3114631"/>
                  </a:lnTo>
                  <a:lnTo>
                    <a:pt x="177222" y="3121373"/>
                  </a:lnTo>
                  <a:lnTo>
                    <a:pt x="177221" y="3128114"/>
                  </a:lnTo>
                  <a:lnTo>
                    <a:pt x="177219" y="3134856"/>
                  </a:lnTo>
                  <a:lnTo>
                    <a:pt x="177216" y="3141597"/>
                  </a:lnTo>
                  <a:lnTo>
                    <a:pt x="177212" y="3148339"/>
                  </a:lnTo>
                  <a:lnTo>
                    <a:pt x="177207" y="3155081"/>
                  </a:lnTo>
                  <a:lnTo>
                    <a:pt x="177201" y="3161822"/>
                  </a:lnTo>
                  <a:lnTo>
                    <a:pt x="177194" y="3168564"/>
                  </a:lnTo>
                  <a:lnTo>
                    <a:pt x="177187" y="3175306"/>
                  </a:lnTo>
                  <a:lnTo>
                    <a:pt x="177180" y="3182047"/>
                  </a:lnTo>
                  <a:lnTo>
                    <a:pt x="177172" y="3188789"/>
                  </a:lnTo>
                  <a:lnTo>
                    <a:pt x="177166" y="3195530"/>
                  </a:lnTo>
                  <a:lnTo>
                    <a:pt x="177162" y="3202272"/>
                  </a:lnTo>
                  <a:lnTo>
                    <a:pt x="177161" y="3209014"/>
                  </a:lnTo>
                  <a:lnTo>
                    <a:pt x="177164" y="3215755"/>
                  </a:lnTo>
                  <a:lnTo>
                    <a:pt x="177171" y="3222497"/>
                  </a:lnTo>
                  <a:lnTo>
                    <a:pt x="177186" y="3229239"/>
                  </a:lnTo>
                  <a:lnTo>
                    <a:pt x="177209" y="3235980"/>
                  </a:lnTo>
                  <a:lnTo>
                    <a:pt x="177242" y="3242722"/>
                  </a:lnTo>
                  <a:lnTo>
                    <a:pt x="177285" y="3249463"/>
                  </a:lnTo>
                  <a:lnTo>
                    <a:pt x="177339" y="3256205"/>
                  </a:lnTo>
                  <a:lnTo>
                    <a:pt x="177406" y="3262947"/>
                  </a:lnTo>
                  <a:lnTo>
                    <a:pt x="177485" y="3269688"/>
                  </a:lnTo>
                  <a:lnTo>
                    <a:pt x="177577" y="3276430"/>
                  </a:lnTo>
                  <a:lnTo>
                    <a:pt x="177685" y="3283172"/>
                  </a:lnTo>
                  <a:lnTo>
                    <a:pt x="177807" y="3289913"/>
                  </a:lnTo>
                  <a:lnTo>
                    <a:pt x="177940" y="3296655"/>
                  </a:lnTo>
                  <a:lnTo>
                    <a:pt x="178085" y="3303396"/>
                  </a:lnTo>
                  <a:lnTo>
                    <a:pt x="178240" y="3310138"/>
                  </a:lnTo>
                  <a:lnTo>
                    <a:pt x="178403" y="3316880"/>
                  </a:lnTo>
                  <a:lnTo>
                    <a:pt x="178574" y="3323621"/>
                  </a:lnTo>
                  <a:lnTo>
                    <a:pt x="178750" y="3330363"/>
                  </a:lnTo>
                  <a:lnTo>
                    <a:pt x="178927" y="3337105"/>
                  </a:lnTo>
                  <a:lnTo>
                    <a:pt x="179103" y="3343846"/>
                  </a:lnTo>
                  <a:lnTo>
                    <a:pt x="179276" y="3350588"/>
                  </a:lnTo>
                  <a:lnTo>
                    <a:pt x="179442" y="3357330"/>
                  </a:lnTo>
                  <a:lnTo>
                    <a:pt x="179598" y="3364071"/>
                  </a:lnTo>
                  <a:lnTo>
                    <a:pt x="179742" y="3370813"/>
                  </a:lnTo>
                  <a:lnTo>
                    <a:pt x="179869" y="3377554"/>
                  </a:lnTo>
                  <a:lnTo>
                    <a:pt x="179975" y="3384296"/>
                  </a:lnTo>
                  <a:lnTo>
                    <a:pt x="180059" y="3391038"/>
                  </a:lnTo>
                  <a:lnTo>
                    <a:pt x="180119" y="3397779"/>
                  </a:lnTo>
                  <a:lnTo>
                    <a:pt x="180153" y="3404521"/>
                  </a:lnTo>
                  <a:lnTo>
                    <a:pt x="180158" y="3411263"/>
                  </a:lnTo>
                  <a:lnTo>
                    <a:pt x="180136" y="3418004"/>
                  </a:lnTo>
                  <a:lnTo>
                    <a:pt x="180082" y="3424746"/>
                  </a:lnTo>
                  <a:lnTo>
                    <a:pt x="179995" y="3431487"/>
                  </a:lnTo>
                  <a:lnTo>
                    <a:pt x="179879" y="3438229"/>
                  </a:lnTo>
                  <a:lnTo>
                    <a:pt x="179737" y="3444971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" name="pg37"/>
            <p:cNvSpPr/>
            <p:nvPr/>
          </p:nvSpPr>
          <p:spPr>
            <a:xfrm>
              <a:off x="9583435" y="3496590"/>
              <a:ext cx="182870" cy="3537946"/>
            </a:xfrm>
            <a:custGeom>
              <a:avLst/>
              <a:gdLst/>
              <a:ahLst/>
              <a:cxnLst/>
              <a:rect l="0" t="0" r="0" b="0"/>
              <a:pathLst>
                <a:path w="182870" h="3537946">
                  <a:moveTo>
                    <a:pt x="14723" y="3537946"/>
                  </a:moveTo>
                  <a:lnTo>
                    <a:pt x="14026" y="3531023"/>
                  </a:lnTo>
                  <a:lnTo>
                    <a:pt x="13412" y="3524099"/>
                  </a:lnTo>
                  <a:lnTo>
                    <a:pt x="12852" y="3517175"/>
                  </a:lnTo>
                  <a:lnTo>
                    <a:pt x="12349" y="3510252"/>
                  </a:lnTo>
                  <a:lnTo>
                    <a:pt x="11943" y="3503328"/>
                  </a:lnTo>
                  <a:lnTo>
                    <a:pt x="11592" y="3496405"/>
                  </a:lnTo>
                  <a:lnTo>
                    <a:pt x="11296" y="3489481"/>
                  </a:lnTo>
                  <a:lnTo>
                    <a:pt x="11094" y="3482558"/>
                  </a:lnTo>
                  <a:lnTo>
                    <a:pt x="10953" y="3475634"/>
                  </a:lnTo>
                  <a:lnTo>
                    <a:pt x="10865" y="3468710"/>
                  </a:lnTo>
                  <a:lnTo>
                    <a:pt x="10859" y="3461787"/>
                  </a:lnTo>
                  <a:lnTo>
                    <a:pt x="10921" y="3454863"/>
                  </a:lnTo>
                  <a:lnTo>
                    <a:pt x="11035" y="3447940"/>
                  </a:lnTo>
                  <a:lnTo>
                    <a:pt x="11216" y="3441016"/>
                  </a:lnTo>
                  <a:lnTo>
                    <a:pt x="11471" y="3434093"/>
                  </a:lnTo>
                  <a:lnTo>
                    <a:pt x="11772" y="3427169"/>
                  </a:lnTo>
                  <a:lnTo>
                    <a:pt x="12128" y="3420245"/>
                  </a:lnTo>
                  <a:lnTo>
                    <a:pt x="12558" y="3413322"/>
                  </a:lnTo>
                  <a:lnTo>
                    <a:pt x="13030" y="3406398"/>
                  </a:lnTo>
                  <a:lnTo>
                    <a:pt x="13544" y="3399475"/>
                  </a:lnTo>
                  <a:lnTo>
                    <a:pt x="14128" y="3392551"/>
                  </a:lnTo>
                  <a:lnTo>
                    <a:pt x="14750" y="3385628"/>
                  </a:lnTo>
                  <a:lnTo>
                    <a:pt x="15407" y="3378704"/>
                  </a:lnTo>
                  <a:lnTo>
                    <a:pt x="16118" y="3371780"/>
                  </a:lnTo>
                  <a:lnTo>
                    <a:pt x="16865" y="3364857"/>
                  </a:lnTo>
                  <a:lnTo>
                    <a:pt x="17642" y="3357933"/>
                  </a:lnTo>
                  <a:lnTo>
                    <a:pt x="18456" y="3351010"/>
                  </a:lnTo>
                  <a:lnTo>
                    <a:pt x="19305" y="3344086"/>
                  </a:lnTo>
                  <a:lnTo>
                    <a:pt x="20175" y="3337163"/>
                  </a:lnTo>
                  <a:lnTo>
                    <a:pt x="21071" y="3330239"/>
                  </a:lnTo>
                  <a:lnTo>
                    <a:pt x="21996" y="3323315"/>
                  </a:lnTo>
                  <a:lnTo>
                    <a:pt x="22935" y="3316392"/>
                  </a:lnTo>
                  <a:lnTo>
                    <a:pt x="23890" y="3309468"/>
                  </a:lnTo>
                  <a:lnTo>
                    <a:pt x="24865" y="3302545"/>
                  </a:lnTo>
                  <a:lnTo>
                    <a:pt x="25850" y="3295621"/>
                  </a:lnTo>
                  <a:lnTo>
                    <a:pt x="26843" y="3288698"/>
                  </a:lnTo>
                  <a:lnTo>
                    <a:pt x="27847" y="3281774"/>
                  </a:lnTo>
                  <a:lnTo>
                    <a:pt x="28854" y="3274850"/>
                  </a:lnTo>
                  <a:lnTo>
                    <a:pt x="29865" y="3267927"/>
                  </a:lnTo>
                  <a:lnTo>
                    <a:pt x="30877" y="3261003"/>
                  </a:lnTo>
                  <a:lnTo>
                    <a:pt x="31888" y="3254080"/>
                  </a:lnTo>
                  <a:lnTo>
                    <a:pt x="32896" y="3247156"/>
                  </a:lnTo>
                  <a:lnTo>
                    <a:pt x="33901" y="3240232"/>
                  </a:lnTo>
                  <a:lnTo>
                    <a:pt x="34898" y="3233309"/>
                  </a:lnTo>
                  <a:lnTo>
                    <a:pt x="35889" y="3226385"/>
                  </a:lnTo>
                  <a:lnTo>
                    <a:pt x="36873" y="3219462"/>
                  </a:lnTo>
                  <a:lnTo>
                    <a:pt x="37842" y="3212538"/>
                  </a:lnTo>
                  <a:lnTo>
                    <a:pt x="38802" y="3205615"/>
                  </a:lnTo>
                  <a:lnTo>
                    <a:pt x="39753" y="3198691"/>
                  </a:lnTo>
                  <a:lnTo>
                    <a:pt x="40685" y="3191767"/>
                  </a:lnTo>
                  <a:lnTo>
                    <a:pt x="41604" y="3184844"/>
                  </a:lnTo>
                  <a:lnTo>
                    <a:pt x="42512" y="3177920"/>
                  </a:lnTo>
                  <a:lnTo>
                    <a:pt x="43400" y="3170997"/>
                  </a:lnTo>
                  <a:lnTo>
                    <a:pt x="44271" y="3164073"/>
                  </a:lnTo>
                  <a:lnTo>
                    <a:pt x="45130" y="3157150"/>
                  </a:lnTo>
                  <a:lnTo>
                    <a:pt x="45969" y="3150226"/>
                  </a:lnTo>
                  <a:lnTo>
                    <a:pt x="46788" y="3143302"/>
                  </a:lnTo>
                  <a:lnTo>
                    <a:pt x="47592" y="3136379"/>
                  </a:lnTo>
                  <a:lnTo>
                    <a:pt x="48380" y="3129455"/>
                  </a:lnTo>
                  <a:lnTo>
                    <a:pt x="49144" y="3122532"/>
                  </a:lnTo>
                  <a:lnTo>
                    <a:pt x="49894" y="3115608"/>
                  </a:lnTo>
                  <a:lnTo>
                    <a:pt x="50628" y="3108685"/>
                  </a:lnTo>
                  <a:lnTo>
                    <a:pt x="51337" y="3101761"/>
                  </a:lnTo>
                  <a:lnTo>
                    <a:pt x="52032" y="3094837"/>
                  </a:lnTo>
                  <a:lnTo>
                    <a:pt x="52712" y="3087914"/>
                  </a:lnTo>
                  <a:lnTo>
                    <a:pt x="53369" y="3080990"/>
                  </a:lnTo>
                  <a:lnTo>
                    <a:pt x="54010" y="3074067"/>
                  </a:lnTo>
                  <a:lnTo>
                    <a:pt x="54638" y="3067143"/>
                  </a:lnTo>
                  <a:lnTo>
                    <a:pt x="55246" y="3060220"/>
                  </a:lnTo>
                  <a:lnTo>
                    <a:pt x="55836" y="3053296"/>
                  </a:lnTo>
                  <a:lnTo>
                    <a:pt x="56413" y="3046372"/>
                  </a:lnTo>
                  <a:lnTo>
                    <a:pt x="56974" y="3039449"/>
                  </a:lnTo>
                  <a:lnTo>
                    <a:pt x="57517" y="3032525"/>
                  </a:lnTo>
                  <a:lnTo>
                    <a:pt x="58048" y="3025602"/>
                  </a:lnTo>
                  <a:lnTo>
                    <a:pt x="58566" y="3018678"/>
                  </a:lnTo>
                  <a:lnTo>
                    <a:pt x="59065" y="3011755"/>
                  </a:lnTo>
                  <a:lnTo>
                    <a:pt x="59554" y="3004831"/>
                  </a:lnTo>
                  <a:lnTo>
                    <a:pt x="60032" y="2997907"/>
                  </a:lnTo>
                  <a:lnTo>
                    <a:pt x="60493" y="2990984"/>
                  </a:lnTo>
                  <a:lnTo>
                    <a:pt x="60943" y="2984060"/>
                  </a:lnTo>
                  <a:lnTo>
                    <a:pt x="61384" y="2977137"/>
                  </a:lnTo>
                  <a:lnTo>
                    <a:pt x="61812" y="2970213"/>
                  </a:lnTo>
                  <a:lnTo>
                    <a:pt x="62228" y="2963290"/>
                  </a:lnTo>
                  <a:lnTo>
                    <a:pt x="62637" y="2956366"/>
                  </a:lnTo>
                  <a:lnTo>
                    <a:pt x="63034" y="2949442"/>
                  </a:lnTo>
                  <a:lnTo>
                    <a:pt x="63421" y="2942519"/>
                  </a:lnTo>
                  <a:lnTo>
                    <a:pt x="63802" y="2935595"/>
                  </a:lnTo>
                  <a:lnTo>
                    <a:pt x="64173" y="2928672"/>
                  </a:lnTo>
                  <a:lnTo>
                    <a:pt x="64535" y="2921748"/>
                  </a:lnTo>
                  <a:lnTo>
                    <a:pt x="64891" y="2914824"/>
                  </a:lnTo>
                  <a:lnTo>
                    <a:pt x="65240" y="2907901"/>
                  </a:lnTo>
                  <a:lnTo>
                    <a:pt x="65580" y="2900977"/>
                  </a:lnTo>
                  <a:lnTo>
                    <a:pt x="65914" y="2894054"/>
                  </a:lnTo>
                  <a:lnTo>
                    <a:pt x="66244" y="2887130"/>
                  </a:lnTo>
                  <a:lnTo>
                    <a:pt x="66566" y="2880207"/>
                  </a:lnTo>
                  <a:lnTo>
                    <a:pt x="66883" y="2873283"/>
                  </a:lnTo>
                  <a:lnTo>
                    <a:pt x="67196" y="2866359"/>
                  </a:lnTo>
                  <a:lnTo>
                    <a:pt x="67503" y="2859436"/>
                  </a:lnTo>
                  <a:lnTo>
                    <a:pt x="67805" y="2852512"/>
                  </a:lnTo>
                  <a:lnTo>
                    <a:pt x="68104" y="2845589"/>
                  </a:lnTo>
                  <a:lnTo>
                    <a:pt x="68398" y="2838665"/>
                  </a:lnTo>
                  <a:lnTo>
                    <a:pt x="68687" y="2831742"/>
                  </a:lnTo>
                  <a:lnTo>
                    <a:pt x="68974" y="2824818"/>
                  </a:lnTo>
                  <a:lnTo>
                    <a:pt x="69257" y="2817894"/>
                  </a:lnTo>
                  <a:lnTo>
                    <a:pt x="69535" y="2810971"/>
                  </a:lnTo>
                  <a:lnTo>
                    <a:pt x="69811" y="2804047"/>
                  </a:lnTo>
                  <a:lnTo>
                    <a:pt x="70084" y="2797124"/>
                  </a:lnTo>
                  <a:lnTo>
                    <a:pt x="70353" y="2790200"/>
                  </a:lnTo>
                  <a:lnTo>
                    <a:pt x="70620" y="2783277"/>
                  </a:lnTo>
                  <a:lnTo>
                    <a:pt x="70884" y="2776353"/>
                  </a:lnTo>
                  <a:lnTo>
                    <a:pt x="71144" y="2769429"/>
                  </a:lnTo>
                  <a:lnTo>
                    <a:pt x="71402" y="2762506"/>
                  </a:lnTo>
                  <a:lnTo>
                    <a:pt x="71657" y="2755582"/>
                  </a:lnTo>
                  <a:lnTo>
                    <a:pt x="71909" y="2748659"/>
                  </a:lnTo>
                  <a:lnTo>
                    <a:pt x="72158" y="2741735"/>
                  </a:lnTo>
                  <a:lnTo>
                    <a:pt x="72404" y="2734812"/>
                  </a:lnTo>
                  <a:lnTo>
                    <a:pt x="72648" y="2727888"/>
                  </a:lnTo>
                  <a:lnTo>
                    <a:pt x="72887" y="2720964"/>
                  </a:lnTo>
                  <a:lnTo>
                    <a:pt x="73125" y="2714041"/>
                  </a:lnTo>
                  <a:lnTo>
                    <a:pt x="73359" y="2707117"/>
                  </a:lnTo>
                  <a:lnTo>
                    <a:pt x="73589" y="2700194"/>
                  </a:lnTo>
                  <a:lnTo>
                    <a:pt x="73816" y="2693270"/>
                  </a:lnTo>
                  <a:lnTo>
                    <a:pt x="74040" y="2686347"/>
                  </a:lnTo>
                  <a:lnTo>
                    <a:pt x="74259" y="2679423"/>
                  </a:lnTo>
                  <a:lnTo>
                    <a:pt x="74475" y="2672499"/>
                  </a:lnTo>
                  <a:lnTo>
                    <a:pt x="74688" y="2665576"/>
                  </a:lnTo>
                  <a:lnTo>
                    <a:pt x="74896" y="2658652"/>
                  </a:lnTo>
                  <a:lnTo>
                    <a:pt x="75099" y="2651729"/>
                  </a:lnTo>
                  <a:lnTo>
                    <a:pt x="75299" y="2644805"/>
                  </a:lnTo>
                  <a:lnTo>
                    <a:pt x="75494" y="2637881"/>
                  </a:lnTo>
                  <a:lnTo>
                    <a:pt x="75683" y="2630958"/>
                  </a:lnTo>
                  <a:lnTo>
                    <a:pt x="75868" y="2624034"/>
                  </a:lnTo>
                  <a:lnTo>
                    <a:pt x="76049" y="2617111"/>
                  </a:lnTo>
                  <a:lnTo>
                    <a:pt x="76223" y="2610187"/>
                  </a:lnTo>
                  <a:lnTo>
                    <a:pt x="76392" y="2603264"/>
                  </a:lnTo>
                  <a:lnTo>
                    <a:pt x="76557" y="2596340"/>
                  </a:lnTo>
                  <a:lnTo>
                    <a:pt x="76715" y="2589416"/>
                  </a:lnTo>
                  <a:lnTo>
                    <a:pt x="76867" y="2582493"/>
                  </a:lnTo>
                  <a:lnTo>
                    <a:pt x="77014" y="2575569"/>
                  </a:lnTo>
                  <a:lnTo>
                    <a:pt x="77154" y="2568646"/>
                  </a:lnTo>
                  <a:lnTo>
                    <a:pt x="77287" y="2561722"/>
                  </a:lnTo>
                  <a:lnTo>
                    <a:pt x="77415" y="2554799"/>
                  </a:lnTo>
                  <a:lnTo>
                    <a:pt x="77537" y="2547875"/>
                  </a:lnTo>
                  <a:lnTo>
                    <a:pt x="77651" y="2540951"/>
                  </a:lnTo>
                  <a:lnTo>
                    <a:pt x="77759" y="2534028"/>
                  </a:lnTo>
                  <a:lnTo>
                    <a:pt x="77861" y="2527104"/>
                  </a:lnTo>
                  <a:lnTo>
                    <a:pt x="77954" y="2520181"/>
                  </a:lnTo>
                  <a:lnTo>
                    <a:pt x="78042" y="2513257"/>
                  </a:lnTo>
                  <a:lnTo>
                    <a:pt x="78124" y="2506334"/>
                  </a:lnTo>
                  <a:lnTo>
                    <a:pt x="78196" y="2499410"/>
                  </a:lnTo>
                  <a:lnTo>
                    <a:pt x="78262" y="2492486"/>
                  </a:lnTo>
                  <a:lnTo>
                    <a:pt x="78323" y="2485563"/>
                  </a:lnTo>
                  <a:lnTo>
                    <a:pt x="78374" y="2478639"/>
                  </a:lnTo>
                  <a:lnTo>
                    <a:pt x="78419" y="2471716"/>
                  </a:lnTo>
                  <a:lnTo>
                    <a:pt x="78458" y="2464792"/>
                  </a:lnTo>
                  <a:lnTo>
                    <a:pt x="78489" y="2457869"/>
                  </a:lnTo>
                  <a:lnTo>
                    <a:pt x="78513" y="2450945"/>
                  </a:lnTo>
                  <a:lnTo>
                    <a:pt x="78530" y="2444021"/>
                  </a:lnTo>
                  <a:lnTo>
                    <a:pt x="78541" y="2437098"/>
                  </a:lnTo>
                  <a:lnTo>
                    <a:pt x="78543" y="2430174"/>
                  </a:lnTo>
                  <a:lnTo>
                    <a:pt x="78540" y="2423251"/>
                  </a:lnTo>
                  <a:lnTo>
                    <a:pt x="78531" y="2416327"/>
                  </a:lnTo>
                  <a:lnTo>
                    <a:pt x="78513" y="2409404"/>
                  </a:lnTo>
                  <a:lnTo>
                    <a:pt x="78489" y="2402480"/>
                  </a:lnTo>
                  <a:lnTo>
                    <a:pt x="78461" y="2395556"/>
                  </a:lnTo>
                  <a:lnTo>
                    <a:pt x="78423" y="2388633"/>
                  </a:lnTo>
                  <a:lnTo>
                    <a:pt x="78380" y="2381709"/>
                  </a:lnTo>
                  <a:lnTo>
                    <a:pt x="78332" y="2374786"/>
                  </a:lnTo>
                  <a:lnTo>
                    <a:pt x="78277" y="2367862"/>
                  </a:lnTo>
                  <a:lnTo>
                    <a:pt x="78216" y="2360939"/>
                  </a:lnTo>
                  <a:lnTo>
                    <a:pt x="78149" y="2354015"/>
                  </a:lnTo>
                  <a:lnTo>
                    <a:pt x="78077" y="2347091"/>
                  </a:lnTo>
                  <a:lnTo>
                    <a:pt x="77998" y="2340168"/>
                  </a:lnTo>
                  <a:lnTo>
                    <a:pt x="77915" y="2333244"/>
                  </a:lnTo>
                  <a:lnTo>
                    <a:pt x="77827" y="2326321"/>
                  </a:lnTo>
                  <a:lnTo>
                    <a:pt x="77731" y="2319397"/>
                  </a:lnTo>
                  <a:lnTo>
                    <a:pt x="77631" y="2312473"/>
                  </a:lnTo>
                  <a:lnTo>
                    <a:pt x="77528" y="2305550"/>
                  </a:lnTo>
                  <a:lnTo>
                    <a:pt x="77417" y="2298626"/>
                  </a:lnTo>
                  <a:lnTo>
                    <a:pt x="77302" y="2291703"/>
                  </a:lnTo>
                  <a:lnTo>
                    <a:pt x="77183" y="2284779"/>
                  </a:lnTo>
                  <a:lnTo>
                    <a:pt x="77059" y="2277856"/>
                  </a:lnTo>
                  <a:lnTo>
                    <a:pt x="76929" y="2270932"/>
                  </a:lnTo>
                  <a:lnTo>
                    <a:pt x="76796" y="2264008"/>
                  </a:lnTo>
                  <a:lnTo>
                    <a:pt x="76658" y="2257085"/>
                  </a:lnTo>
                  <a:lnTo>
                    <a:pt x="76515" y="2250161"/>
                  </a:lnTo>
                  <a:lnTo>
                    <a:pt x="76368" y="2243238"/>
                  </a:lnTo>
                  <a:lnTo>
                    <a:pt x="76217" y="2236314"/>
                  </a:lnTo>
                  <a:lnTo>
                    <a:pt x="76060" y="2229391"/>
                  </a:lnTo>
                  <a:lnTo>
                    <a:pt x="75900" y="2222467"/>
                  </a:lnTo>
                  <a:lnTo>
                    <a:pt x="75736" y="2215543"/>
                  </a:lnTo>
                  <a:lnTo>
                    <a:pt x="75565" y="2208620"/>
                  </a:lnTo>
                  <a:lnTo>
                    <a:pt x="75391" y="2201696"/>
                  </a:lnTo>
                  <a:lnTo>
                    <a:pt x="75214" y="2194773"/>
                  </a:lnTo>
                  <a:lnTo>
                    <a:pt x="75030" y="2187849"/>
                  </a:lnTo>
                  <a:lnTo>
                    <a:pt x="74842" y="2180926"/>
                  </a:lnTo>
                  <a:lnTo>
                    <a:pt x="74650" y="2174002"/>
                  </a:lnTo>
                  <a:lnTo>
                    <a:pt x="74453" y="2167078"/>
                  </a:lnTo>
                  <a:lnTo>
                    <a:pt x="74250" y="2160155"/>
                  </a:lnTo>
                  <a:lnTo>
                    <a:pt x="74043" y="2153231"/>
                  </a:lnTo>
                  <a:lnTo>
                    <a:pt x="73831" y="2146308"/>
                  </a:lnTo>
                  <a:lnTo>
                    <a:pt x="73613" y="2139384"/>
                  </a:lnTo>
                  <a:lnTo>
                    <a:pt x="73390" y="2132461"/>
                  </a:lnTo>
                  <a:lnTo>
                    <a:pt x="73162" y="2125537"/>
                  </a:lnTo>
                  <a:lnTo>
                    <a:pt x="72927" y="2118613"/>
                  </a:lnTo>
                  <a:lnTo>
                    <a:pt x="72687" y="2111690"/>
                  </a:lnTo>
                  <a:lnTo>
                    <a:pt x="72441" y="2104766"/>
                  </a:lnTo>
                  <a:lnTo>
                    <a:pt x="72188" y="2097843"/>
                  </a:lnTo>
                  <a:lnTo>
                    <a:pt x="71929" y="2090919"/>
                  </a:lnTo>
                  <a:lnTo>
                    <a:pt x="71664" y="2083996"/>
                  </a:lnTo>
                  <a:lnTo>
                    <a:pt x="71391" y="2077072"/>
                  </a:lnTo>
                  <a:lnTo>
                    <a:pt x="71111" y="2070148"/>
                  </a:lnTo>
                  <a:lnTo>
                    <a:pt x="70825" y="2063225"/>
                  </a:lnTo>
                  <a:lnTo>
                    <a:pt x="70531" y="2056301"/>
                  </a:lnTo>
                  <a:lnTo>
                    <a:pt x="70228" y="2049378"/>
                  </a:lnTo>
                  <a:lnTo>
                    <a:pt x="69919" y="2042454"/>
                  </a:lnTo>
                  <a:lnTo>
                    <a:pt x="69602" y="2035530"/>
                  </a:lnTo>
                  <a:lnTo>
                    <a:pt x="69275" y="2028607"/>
                  </a:lnTo>
                  <a:lnTo>
                    <a:pt x="68940" y="2021683"/>
                  </a:lnTo>
                  <a:lnTo>
                    <a:pt x="68599" y="2014760"/>
                  </a:lnTo>
                  <a:lnTo>
                    <a:pt x="68245" y="2007836"/>
                  </a:lnTo>
                  <a:lnTo>
                    <a:pt x="67883" y="2000913"/>
                  </a:lnTo>
                  <a:lnTo>
                    <a:pt x="67514" y="1993989"/>
                  </a:lnTo>
                  <a:lnTo>
                    <a:pt x="67133" y="1987065"/>
                  </a:lnTo>
                  <a:lnTo>
                    <a:pt x="66743" y="1980142"/>
                  </a:lnTo>
                  <a:lnTo>
                    <a:pt x="66344" y="1973218"/>
                  </a:lnTo>
                  <a:lnTo>
                    <a:pt x="65935" y="1966295"/>
                  </a:lnTo>
                  <a:lnTo>
                    <a:pt x="65514" y="1959371"/>
                  </a:lnTo>
                  <a:lnTo>
                    <a:pt x="65085" y="1952448"/>
                  </a:lnTo>
                  <a:lnTo>
                    <a:pt x="64646" y="1945524"/>
                  </a:lnTo>
                  <a:lnTo>
                    <a:pt x="64194" y="1938600"/>
                  </a:lnTo>
                  <a:lnTo>
                    <a:pt x="63733" y="1931677"/>
                  </a:lnTo>
                  <a:lnTo>
                    <a:pt x="63263" y="1924753"/>
                  </a:lnTo>
                  <a:lnTo>
                    <a:pt x="62778" y="1917830"/>
                  </a:lnTo>
                  <a:lnTo>
                    <a:pt x="62285" y="1910906"/>
                  </a:lnTo>
                  <a:lnTo>
                    <a:pt x="61782" y="1903983"/>
                  </a:lnTo>
                  <a:lnTo>
                    <a:pt x="61266" y="1897059"/>
                  </a:lnTo>
                  <a:lnTo>
                    <a:pt x="60739" y="1890135"/>
                  </a:lnTo>
                  <a:lnTo>
                    <a:pt x="60204" y="1883212"/>
                  </a:lnTo>
                  <a:lnTo>
                    <a:pt x="59656" y="1876288"/>
                  </a:lnTo>
                  <a:lnTo>
                    <a:pt x="59097" y="1869365"/>
                  </a:lnTo>
                  <a:lnTo>
                    <a:pt x="58529" y="1862441"/>
                  </a:lnTo>
                  <a:lnTo>
                    <a:pt x="57949" y="1855518"/>
                  </a:lnTo>
                  <a:lnTo>
                    <a:pt x="57358" y="1848594"/>
                  </a:lnTo>
                  <a:lnTo>
                    <a:pt x="56757" y="1841670"/>
                  </a:lnTo>
                  <a:lnTo>
                    <a:pt x="56148" y="1834747"/>
                  </a:lnTo>
                  <a:lnTo>
                    <a:pt x="55525" y="1827823"/>
                  </a:lnTo>
                  <a:lnTo>
                    <a:pt x="54893" y="1820900"/>
                  </a:lnTo>
                  <a:lnTo>
                    <a:pt x="54254" y="1813976"/>
                  </a:lnTo>
                  <a:lnTo>
                    <a:pt x="53602" y="1807053"/>
                  </a:lnTo>
                  <a:lnTo>
                    <a:pt x="52941" y="1800129"/>
                  </a:lnTo>
                  <a:lnTo>
                    <a:pt x="52273" y="1793205"/>
                  </a:lnTo>
                  <a:lnTo>
                    <a:pt x="51593" y="1786282"/>
                  </a:lnTo>
                  <a:lnTo>
                    <a:pt x="50905" y="1779358"/>
                  </a:lnTo>
                  <a:lnTo>
                    <a:pt x="50210" y="1772435"/>
                  </a:lnTo>
                  <a:lnTo>
                    <a:pt x="49505" y="1765511"/>
                  </a:lnTo>
                  <a:lnTo>
                    <a:pt x="48792" y="1758587"/>
                  </a:lnTo>
                  <a:lnTo>
                    <a:pt x="48072" y="1751664"/>
                  </a:lnTo>
                  <a:lnTo>
                    <a:pt x="47346" y="1744740"/>
                  </a:lnTo>
                  <a:lnTo>
                    <a:pt x="46610" y="1737817"/>
                  </a:lnTo>
                  <a:lnTo>
                    <a:pt x="45868" y="1730893"/>
                  </a:lnTo>
                  <a:lnTo>
                    <a:pt x="45121" y="1723970"/>
                  </a:lnTo>
                  <a:lnTo>
                    <a:pt x="44366" y="1717046"/>
                  </a:lnTo>
                  <a:lnTo>
                    <a:pt x="43606" y="1710122"/>
                  </a:lnTo>
                  <a:lnTo>
                    <a:pt x="42841" y="1703199"/>
                  </a:lnTo>
                  <a:lnTo>
                    <a:pt x="42070" y="1696275"/>
                  </a:lnTo>
                  <a:lnTo>
                    <a:pt x="41294" y="1689352"/>
                  </a:lnTo>
                  <a:lnTo>
                    <a:pt x="40515" y="1682428"/>
                  </a:lnTo>
                  <a:lnTo>
                    <a:pt x="39731" y="1675505"/>
                  </a:lnTo>
                  <a:lnTo>
                    <a:pt x="38943" y="1668581"/>
                  </a:lnTo>
                  <a:lnTo>
                    <a:pt x="38152" y="1661657"/>
                  </a:lnTo>
                  <a:lnTo>
                    <a:pt x="37359" y="1654734"/>
                  </a:lnTo>
                  <a:lnTo>
                    <a:pt x="36562" y="1647810"/>
                  </a:lnTo>
                  <a:lnTo>
                    <a:pt x="35764" y="1640887"/>
                  </a:lnTo>
                  <a:lnTo>
                    <a:pt x="34964" y="1633963"/>
                  </a:lnTo>
                  <a:lnTo>
                    <a:pt x="34162" y="1627040"/>
                  </a:lnTo>
                  <a:lnTo>
                    <a:pt x="33359" y="1620116"/>
                  </a:lnTo>
                  <a:lnTo>
                    <a:pt x="32556" y="1613192"/>
                  </a:lnTo>
                  <a:lnTo>
                    <a:pt x="31753" y="1606269"/>
                  </a:lnTo>
                  <a:lnTo>
                    <a:pt x="30950" y="1599345"/>
                  </a:lnTo>
                  <a:lnTo>
                    <a:pt x="30147" y="1592422"/>
                  </a:lnTo>
                  <a:lnTo>
                    <a:pt x="29346" y="1585498"/>
                  </a:lnTo>
                  <a:lnTo>
                    <a:pt x="28546" y="1578575"/>
                  </a:lnTo>
                  <a:lnTo>
                    <a:pt x="27748" y="1571651"/>
                  </a:lnTo>
                  <a:lnTo>
                    <a:pt x="26952" y="1564727"/>
                  </a:lnTo>
                  <a:lnTo>
                    <a:pt x="26160" y="1557804"/>
                  </a:lnTo>
                  <a:lnTo>
                    <a:pt x="25369" y="1550880"/>
                  </a:lnTo>
                  <a:lnTo>
                    <a:pt x="24583" y="1543957"/>
                  </a:lnTo>
                  <a:lnTo>
                    <a:pt x="23801" y="1537033"/>
                  </a:lnTo>
                  <a:lnTo>
                    <a:pt x="23023" y="1530110"/>
                  </a:lnTo>
                  <a:lnTo>
                    <a:pt x="22249" y="1523186"/>
                  </a:lnTo>
                  <a:lnTo>
                    <a:pt x="21482" y="1516262"/>
                  </a:lnTo>
                  <a:lnTo>
                    <a:pt x="20720" y="1509339"/>
                  </a:lnTo>
                  <a:lnTo>
                    <a:pt x="19963" y="1502415"/>
                  </a:lnTo>
                  <a:lnTo>
                    <a:pt x="19215" y="1495492"/>
                  </a:lnTo>
                  <a:lnTo>
                    <a:pt x="18473" y="1488568"/>
                  </a:lnTo>
                  <a:lnTo>
                    <a:pt x="17738" y="1481645"/>
                  </a:lnTo>
                  <a:lnTo>
                    <a:pt x="17012" y="1474721"/>
                  </a:lnTo>
                  <a:lnTo>
                    <a:pt x="16295" y="1467797"/>
                  </a:lnTo>
                  <a:lnTo>
                    <a:pt x="15585" y="1460874"/>
                  </a:lnTo>
                  <a:lnTo>
                    <a:pt x="14885" y="1453950"/>
                  </a:lnTo>
                  <a:lnTo>
                    <a:pt x="14197" y="1447027"/>
                  </a:lnTo>
                  <a:lnTo>
                    <a:pt x="13517" y="1440103"/>
                  </a:lnTo>
                  <a:lnTo>
                    <a:pt x="12847" y="1433179"/>
                  </a:lnTo>
                  <a:lnTo>
                    <a:pt x="12193" y="1426256"/>
                  </a:lnTo>
                  <a:lnTo>
                    <a:pt x="11548" y="1419332"/>
                  </a:lnTo>
                  <a:lnTo>
                    <a:pt x="10913" y="1412409"/>
                  </a:lnTo>
                  <a:lnTo>
                    <a:pt x="10296" y="1405485"/>
                  </a:lnTo>
                  <a:lnTo>
                    <a:pt x="9691" y="1398562"/>
                  </a:lnTo>
                  <a:lnTo>
                    <a:pt x="9097" y="1391638"/>
                  </a:lnTo>
                  <a:lnTo>
                    <a:pt x="8520" y="1384714"/>
                  </a:lnTo>
                  <a:lnTo>
                    <a:pt x="7959" y="1377791"/>
                  </a:lnTo>
                  <a:lnTo>
                    <a:pt x="7410" y="1370867"/>
                  </a:lnTo>
                  <a:lnTo>
                    <a:pt x="6878" y="1363944"/>
                  </a:lnTo>
                  <a:lnTo>
                    <a:pt x="6365" y="1357020"/>
                  </a:lnTo>
                  <a:lnTo>
                    <a:pt x="5866" y="1350097"/>
                  </a:lnTo>
                  <a:lnTo>
                    <a:pt x="5383" y="1343173"/>
                  </a:lnTo>
                  <a:lnTo>
                    <a:pt x="4923" y="1336249"/>
                  </a:lnTo>
                  <a:lnTo>
                    <a:pt x="4478" y="1329326"/>
                  </a:lnTo>
                  <a:lnTo>
                    <a:pt x="4048" y="1322402"/>
                  </a:lnTo>
                  <a:lnTo>
                    <a:pt x="3645" y="1315479"/>
                  </a:lnTo>
                  <a:lnTo>
                    <a:pt x="3259" y="1308555"/>
                  </a:lnTo>
                  <a:lnTo>
                    <a:pt x="2888" y="1301632"/>
                  </a:lnTo>
                  <a:lnTo>
                    <a:pt x="2543" y="1294708"/>
                  </a:lnTo>
                  <a:lnTo>
                    <a:pt x="2219" y="1287784"/>
                  </a:lnTo>
                  <a:lnTo>
                    <a:pt x="1911" y="1280861"/>
                  </a:lnTo>
                  <a:lnTo>
                    <a:pt x="1628" y="1273937"/>
                  </a:lnTo>
                  <a:lnTo>
                    <a:pt x="1369" y="1267014"/>
                  </a:lnTo>
                  <a:lnTo>
                    <a:pt x="1127" y="1260090"/>
                  </a:lnTo>
                  <a:lnTo>
                    <a:pt x="908" y="1253167"/>
                  </a:lnTo>
                  <a:lnTo>
                    <a:pt x="717" y="1246243"/>
                  </a:lnTo>
                  <a:lnTo>
                    <a:pt x="545" y="1239319"/>
                  </a:lnTo>
                  <a:lnTo>
                    <a:pt x="392" y="1232396"/>
                  </a:lnTo>
                  <a:lnTo>
                    <a:pt x="272" y="1225472"/>
                  </a:lnTo>
                  <a:lnTo>
                    <a:pt x="170" y="1218549"/>
                  </a:lnTo>
                  <a:lnTo>
                    <a:pt x="88" y="1211625"/>
                  </a:lnTo>
                  <a:lnTo>
                    <a:pt x="38" y="1204702"/>
                  </a:lnTo>
                  <a:lnTo>
                    <a:pt x="9" y="1197778"/>
                  </a:lnTo>
                  <a:lnTo>
                    <a:pt x="0" y="1190854"/>
                  </a:lnTo>
                  <a:lnTo>
                    <a:pt x="19" y="1183931"/>
                  </a:lnTo>
                  <a:lnTo>
                    <a:pt x="64" y="1177007"/>
                  </a:lnTo>
                  <a:lnTo>
                    <a:pt x="127" y="1170084"/>
                  </a:lnTo>
                  <a:lnTo>
                    <a:pt x="217" y="1163160"/>
                  </a:lnTo>
                  <a:lnTo>
                    <a:pt x="335" y="1156236"/>
                  </a:lnTo>
                  <a:lnTo>
                    <a:pt x="472" y="1149313"/>
                  </a:lnTo>
                  <a:lnTo>
                    <a:pt x="631" y="1142389"/>
                  </a:lnTo>
                  <a:lnTo>
                    <a:pt x="821" y="1135466"/>
                  </a:lnTo>
                  <a:lnTo>
                    <a:pt x="1031" y="1128542"/>
                  </a:lnTo>
                  <a:lnTo>
                    <a:pt x="1259" y="1121619"/>
                  </a:lnTo>
                  <a:lnTo>
                    <a:pt x="1520" y="1114695"/>
                  </a:lnTo>
                  <a:lnTo>
                    <a:pt x="1801" y="1107771"/>
                  </a:lnTo>
                  <a:lnTo>
                    <a:pt x="2099" y="1100848"/>
                  </a:lnTo>
                  <a:lnTo>
                    <a:pt x="2427" y="1093924"/>
                  </a:lnTo>
                  <a:lnTo>
                    <a:pt x="2776" y="1087001"/>
                  </a:lnTo>
                  <a:lnTo>
                    <a:pt x="3143" y="1080077"/>
                  </a:lnTo>
                  <a:lnTo>
                    <a:pt x="3535" y="1073154"/>
                  </a:lnTo>
                  <a:lnTo>
                    <a:pt x="3950" y="1066230"/>
                  </a:lnTo>
                  <a:lnTo>
                    <a:pt x="4382" y="1059306"/>
                  </a:lnTo>
                  <a:lnTo>
                    <a:pt x="4835" y="1052383"/>
                  </a:lnTo>
                  <a:lnTo>
                    <a:pt x="5314" y="1045459"/>
                  </a:lnTo>
                  <a:lnTo>
                    <a:pt x="5809" y="1038536"/>
                  </a:lnTo>
                  <a:lnTo>
                    <a:pt x="6320" y="1031612"/>
                  </a:lnTo>
                  <a:lnTo>
                    <a:pt x="6858" y="1024689"/>
                  </a:lnTo>
                  <a:lnTo>
                    <a:pt x="7412" y="1017765"/>
                  </a:lnTo>
                  <a:lnTo>
                    <a:pt x="7980" y="1010841"/>
                  </a:lnTo>
                  <a:lnTo>
                    <a:pt x="8573" y="1003918"/>
                  </a:lnTo>
                  <a:lnTo>
                    <a:pt x="9181" y="996994"/>
                  </a:lnTo>
                  <a:lnTo>
                    <a:pt x="9803" y="990071"/>
                  </a:lnTo>
                  <a:lnTo>
                    <a:pt x="10446" y="983147"/>
                  </a:lnTo>
                  <a:lnTo>
                    <a:pt x="11105" y="976224"/>
                  </a:lnTo>
                  <a:lnTo>
                    <a:pt x="11777" y="969300"/>
                  </a:lnTo>
                  <a:lnTo>
                    <a:pt x="12465" y="962376"/>
                  </a:lnTo>
                  <a:lnTo>
                    <a:pt x="13171" y="955453"/>
                  </a:lnTo>
                  <a:lnTo>
                    <a:pt x="13889" y="948529"/>
                  </a:lnTo>
                  <a:lnTo>
                    <a:pt x="14619" y="941606"/>
                  </a:lnTo>
                  <a:lnTo>
                    <a:pt x="15368" y="934682"/>
                  </a:lnTo>
                  <a:lnTo>
                    <a:pt x="16127" y="927759"/>
                  </a:lnTo>
                  <a:lnTo>
                    <a:pt x="16895" y="920835"/>
                  </a:lnTo>
                  <a:lnTo>
                    <a:pt x="17681" y="913911"/>
                  </a:lnTo>
                  <a:lnTo>
                    <a:pt x="18477" y="906988"/>
                  </a:lnTo>
                  <a:lnTo>
                    <a:pt x="19281" y="900064"/>
                  </a:lnTo>
                  <a:lnTo>
                    <a:pt x="20099" y="893141"/>
                  </a:lnTo>
                  <a:lnTo>
                    <a:pt x="20927" y="886217"/>
                  </a:lnTo>
                  <a:lnTo>
                    <a:pt x="21762" y="879293"/>
                  </a:lnTo>
                  <a:lnTo>
                    <a:pt x="22608" y="872370"/>
                  </a:lnTo>
                  <a:lnTo>
                    <a:pt x="23464" y="865446"/>
                  </a:lnTo>
                  <a:lnTo>
                    <a:pt x="24326" y="858523"/>
                  </a:lnTo>
                  <a:lnTo>
                    <a:pt x="25195" y="851599"/>
                  </a:lnTo>
                  <a:lnTo>
                    <a:pt x="26073" y="844676"/>
                  </a:lnTo>
                  <a:lnTo>
                    <a:pt x="26957" y="837752"/>
                  </a:lnTo>
                  <a:lnTo>
                    <a:pt x="27846" y="830828"/>
                  </a:lnTo>
                  <a:lnTo>
                    <a:pt x="28743" y="823905"/>
                  </a:lnTo>
                  <a:lnTo>
                    <a:pt x="29644" y="816981"/>
                  </a:lnTo>
                  <a:lnTo>
                    <a:pt x="30548" y="810058"/>
                  </a:lnTo>
                  <a:lnTo>
                    <a:pt x="31458" y="803134"/>
                  </a:lnTo>
                  <a:lnTo>
                    <a:pt x="32372" y="796211"/>
                  </a:lnTo>
                  <a:lnTo>
                    <a:pt x="33288" y="789287"/>
                  </a:lnTo>
                  <a:lnTo>
                    <a:pt x="34207" y="782363"/>
                  </a:lnTo>
                  <a:lnTo>
                    <a:pt x="35128" y="775440"/>
                  </a:lnTo>
                  <a:lnTo>
                    <a:pt x="36050" y="768516"/>
                  </a:lnTo>
                  <a:lnTo>
                    <a:pt x="36973" y="761593"/>
                  </a:lnTo>
                  <a:lnTo>
                    <a:pt x="37898" y="754669"/>
                  </a:lnTo>
                  <a:lnTo>
                    <a:pt x="38822" y="747746"/>
                  </a:lnTo>
                  <a:lnTo>
                    <a:pt x="39746" y="740822"/>
                  </a:lnTo>
                  <a:lnTo>
                    <a:pt x="40668" y="733898"/>
                  </a:lnTo>
                  <a:lnTo>
                    <a:pt x="41590" y="726975"/>
                  </a:lnTo>
                  <a:lnTo>
                    <a:pt x="42510" y="720051"/>
                  </a:lnTo>
                  <a:lnTo>
                    <a:pt x="43427" y="713128"/>
                  </a:lnTo>
                  <a:lnTo>
                    <a:pt x="44341" y="706204"/>
                  </a:lnTo>
                  <a:lnTo>
                    <a:pt x="45253" y="699281"/>
                  </a:lnTo>
                  <a:lnTo>
                    <a:pt x="46160" y="692357"/>
                  </a:lnTo>
                  <a:lnTo>
                    <a:pt x="47063" y="685433"/>
                  </a:lnTo>
                  <a:lnTo>
                    <a:pt x="47962" y="678510"/>
                  </a:lnTo>
                  <a:lnTo>
                    <a:pt x="48855" y="671586"/>
                  </a:lnTo>
                  <a:lnTo>
                    <a:pt x="49743" y="664663"/>
                  </a:lnTo>
                  <a:lnTo>
                    <a:pt x="50625" y="657739"/>
                  </a:lnTo>
                  <a:lnTo>
                    <a:pt x="51502" y="650816"/>
                  </a:lnTo>
                  <a:lnTo>
                    <a:pt x="52370" y="643892"/>
                  </a:lnTo>
                  <a:lnTo>
                    <a:pt x="53232" y="636968"/>
                  </a:lnTo>
                  <a:lnTo>
                    <a:pt x="54088" y="630045"/>
                  </a:lnTo>
                  <a:lnTo>
                    <a:pt x="54933" y="623121"/>
                  </a:lnTo>
                  <a:lnTo>
                    <a:pt x="55772" y="616198"/>
                  </a:lnTo>
                  <a:lnTo>
                    <a:pt x="56604" y="609274"/>
                  </a:lnTo>
                  <a:lnTo>
                    <a:pt x="57424" y="602351"/>
                  </a:lnTo>
                  <a:lnTo>
                    <a:pt x="58236" y="595427"/>
                  </a:lnTo>
                  <a:lnTo>
                    <a:pt x="59041" y="588503"/>
                  </a:lnTo>
                  <a:lnTo>
                    <a:pt x="59834" y="581580"/>
                  </a:lnTo>
                  <a:lnTo>
                    <a:pt x="60617" y="574656"/>
                  </a:lnTo>
                  <a:lnTo>
                    <a:pt x="61391" y="567733"/>
                  </a:lnTo>
                  <a:lnTo>
                    <a:pt x="62156" y="560809"/>
                  </a:lnTo>
                  <a:lnTo>
                    <a:pt x="62907" y="553885"/>
                  </a:lnTo>
                  <a:lnTo>
                    <a:pt x="63650" y="546962"/>
                  </a:lnTo>
                  <a:lnTo>
                    <a:pt x="64383" y="540038"/>
                  </a:lnTo>
                  <a:lnTo>
                    <a:pt x="65101" y="533115"/>
                  </a:lnTo>
                  <a:lnTo>
                    <a:pt x="65810" y="526191"/>
                  </a:lnTo>
                  <a:lnTo>
                    <a:pt x="66511" y="519268"/>
                  </a:lnTo>
                  <a:lnTo>
                    <a:pt x="67195" y="512344"/>
                  </a:lnTo>
                  <a:lnTo>
                    <a:pt x="67870" y="505420"/>
                  </a:lnTo>
                  <a:lnTo>
                    <a:pt x="68535" y="498497"/>
                  </a:lnTo>
                  <a:lnTo>
                    <a:pt x="69187" y="491573"/>
                  </a:lnTo>
                  <a:lnTo>
                    <a:pt x="69826" y="484650"/>
                  </a:lnTo>
                  <a:lnTo>
                    <a:pt x="70455" y="477726"/>
                  </a:lnTo>
                  <a:lnTo>
                    <a:pt x="71073" y="470803"/>
                  </a:lnTo>
                  <a:lnTo>
                    <a:pt x="71676" y="463879"/>
                  </a:lnTo>
                  <a:lnTo>
                    <a:pt x="72270" y="456955"/>
                  </a:lnTo>
                  <a:lnTo>
                    <a:pt x="72853" y="450032"/>
                  </a:lnTo>
                  <a:lnTo>
                    <a:pt x="73420" y="443108"/>
                  </a:lnTo>
                  <a:lnTo>
                    <a:pt x="73978" y="436185"/>
                  </a:lnTo>
                  <a:lnTo>
                    <a:pt x="74527" y="429261"/>
                  </a:lnTo>
                  <a:lnTo>
                    <a:pt x="75059" y="422338"/>
                  </a:lnTo>
                  <a:lnTo>
                    <a:pt x="75581" y="415414"/>
                  </a:lnTo>
                  <a:lnTo>
                    <a:pt x="76094" y="408490"/>
                  </a:lnTo>
                  <a:lnTo>
                    <a:pt x="76593" y="401567"/>
                  </a:lnTo>
                  <a:lnTo>
                    <a:pt x="77080" y="394643"/>
                  </a:lnTo>
                  <a:lnTo>
                    <a:pt x="77559" y="387720"/>
                  </a:lnTo>
                  <a:lnTo>
                    <a:pt x="78024" y="380796"/>
                  </a:lnTo>
                  <a:lnTo>
                    <a:pt x="78477" y="373873"/>
                  </a:lnTo>
                  <a:lnTo>
                    <a:pt x="78922" y="366949"/>
                  </a:lnTo>
                  <a:lnTo>
                    <a:pt x="79355" y="360025"/>
                  </a:lnTo>
                  <a:lnTo>
                    <a:pt x="79775" y="353102"/>
                  </a:lnTo>
                  <a:lnTo>
                    <a:pt x="80186" y="346178"/>
                  </a:lnTo>
                  <a:lnTo>
                    <a:pt x="80588" y="339255"/>
                  </a:lnTo>
                  <a:lnTo>
                    <a:pt x="80976" y="332331"/>
                  </a:lnTo>
                  <a:lnTo>
                    <a:pt x="81355" y="325408"/>
                  </a:lnTo>
                  <a:lnTo>
                    <a:pt x="81727" y="318484"/>
                  </a:lnTo>
                  <a:lnTo>
                    <a:pt x="82084" y="311560"/>
                  </a:lnTo>
                  <a:lnTo>
                    <a:pt x="82433" y="304637"/>
                  </a:lnTo>
                  <a:lnTo>
                    <a:pt x="82774" y="297713"/>
                  </a:lnTo>
                  <a:lnTo>
                    <a:pt x="83103" y="290790"/>
                  </a:lnTo>
                  <a:lnTo>
                    <a:pt x="83422" y="283866"/>
                  </a:lnTo>
                  <a:lnTo>
                    <a:pt x="83734" y="276942"/>
                  </a:lnTo>
                  <a:lnTo>
                    <a:pt x="84036" y="270019"/>
                  </a:lnTo>
                  <a:lnTo>
                    <a:pt x="84327" y="263095"/>
                  </a:lnTo>
                  <a:lnTo>
                    <a:pt x="84611" y="256172"/>
                  </a:lnTo>
                  <a:lnTo>
                    <a:pt x="84887" y="249248"/>
                  </a:lnTo>
                  <a:lnTo>
                    <a:pt x="85152" y="242325"/>
                  </a:lnTo>
                  <a:lnTo>
                    <a:pt x="85409" y="235401"/>
                  </a:lnTo>
                  <a:lnTo>
                    <a:pt x="85661" y="228477"/>
                  </a:lnTo>
                  <a:lnTo>
                    <a:pt x="85900" y="221554"/>
                  </a:lnTo>
                  <a:lnTo>
                    <a:pt x="86133" y="214630"/>
                  </a:lnTo>
                  <a:lnTo>
                    <a:pt x="86360" y="207707"/>
                  </a:lnTo>
                  <a:lnTo>
                    <a:pt x="86577" y="200783"/>
                  </a:lnTo>
                  <a:lnTo>
                    <a:pt x="86787" y="193860"/>
                  </a:lnTo>
                  <a:lnTo>
                    <a:pt x="86991" y="186936"/>
                  </a:lnTo>
                  <a:lnTo>
                    <a:pt x="87186" y="180012"/>
                  </a:lnTo>
                  <a:lnTo>
                    <a:pt x="87374" y="173089"/>
                  </a:lnTo>
                  <a:lnTo>
                    <a:pt x="87557" y="166165"/>
                  </a:lnTo>
                  <a:lnTo>
                    <a:pt x="87733" y="159242"/>
                  </a:lnTo>
                  <a:lnTo>
                    <a:pt x="87901" y="152318"/>
                  </a:lnTo>
                  <a:lnTo>
                    <a:pt x="88063" y="145395"/>
                  </a:lnTo>
                  <a:lnTo>
                    <a:pt x="88221" y="138471"/>
                  </a:lnTo>
                  <a:lnTo>
                    <a:pt x="88370" y="131547"/>
                  </a:lnTo>
                  <a:lnTo>
                    <a:pt x="88514" y="124624"/>
                  </a:lnTo>
                  <a:lnTo>
                    <a:pt x="88654" y="117700"/>
                  </a:lnTo>
                  <a:lnTo>
                    <a:pt x="88786" y="110777"/>
                  </a:lnTo>
                  <a:lnTo>
                    <a:pt x="88913" y="103853"/>
                  </a:lnTo>
                  <a:lnTo>
                    <a:pt x="89036" y="96930"/>
                  </a:lnTo>
                  <a:lnTo>
                    <a:pt x="89154" y="90006"/>
                  </a:lnTo>
                  <a:lnTo>
                    <a:pt x="89266" y="83082"/>
                  </a:lnTo>
                  <a:lnTo>
                    <a:pt x="89374" y="76159"/>
                  </a:lnTo>
                  <a:lnTo>
                    <a:pt x="89477" y="69235"/>
                  </a:lnTo>
                  <a:lnTo>
                    <a:pt x="89575" y="62312"/>
                  </a:lnTo>
                  <a:lnTo>
                    <a:pt x="89670" y="55388"/>
                  </a:lnTo>
                  <a:lnTo>
                    <a:pt x="89760" y="48465"/>
                  </a:lnTo>
                  <a:lnTo>
                    <a:pt x="89846" y="41541"/>
                  </a:lnTo>
                  <a:lnTo>
                    <a:pt x="89928" y="34617"/>
                  </a:lnTo>
                  <a:lnTo>
                    <a:pt x="90007" y="27694"/>
                  </a:lnTo>
                  <a:lnTo>
                    <a:pt x="90081" y="20770"/>
                  </a:lnTo>
                  <a:lnTo>
                    <a:pt x="90153" y="13847"/>
                  </a:lnTo>
                  <a:lnTo>
                    <a:pt x="90221" y="6923"/>
                  </a:lnTo>
                  <a:lnTo>
                    <a:pt x="90286" y="0"/>
                  </a:lnTo>
                  <a:lnTo>
                    <a:pt x="92584" y="0"/>
                  </a:lnTo>
                  <a:lnTo>
                    <a:pt x="92648" y="6923"/>
                  </a:lnTo>
                  <a:lnTo>
                    <a:pt x="92717" y="13847"/>
                  </a:lnTo>
                  <a:lnTo>
                    <a:pt x="92788" y="20770"/>
                  </a:lnTo>
                  <a:lnTo>
                    <a:pt x="92862" y="27694"/>
                  </a:lnTo>
                  <a:lnTo>
                    <a:pt x="92941" y="34617"/>
                  </a:lnTo>
                  <a:lnTo>
                    <a:pt x="93024" y="41541"/>
                  </a:lnTo>
                  <a:lnTo>
                    <a:pt x="93109" y="48465"/>
                  </a:lnTo>
                  <a:lnTo>
                    <a:pt x="93200" y="55388"/>
                  </a:lnTo>
                  <a:lnTo>
                    <a:pt x="93294" y="62312"/>
                  </a:lnTo>
                  <a:lnTo>
                    <a:pt x="93392" y="69235"/>
                  </a:lnTo>
                  <a:lnTo>
                    <a:pt x="93496" y="76159"/>
                  </a:lnTo>
                  <a:lnTo>
                    <a:pt x="93604" y="83082"/>
                  </a:lnTo>
                  <a:lnTo>
                    <a:pt x="93716" y="90006"/>
                  </a:lnTo>
                  <a:lnTo>
                    <a:pt x="93833" y="96930"/>
                  </a:lnTo>
                  <a:lnTo>
                    <a:pt x="93956" y="103853"/>
                  </a:lnTo>
                  <a:lnTo>
                    <a:pt x="94084" y="110777"/>
                  </a:lnTo>
                  <a:lnTo>
                    <a:pt x="94216" y="117700"/>
                  </a:lnTo>
                  <a:lnTo>
                    <a:pt x="94356" y="124624"/>
                  </a:lnTo>
                  <a:lnTo>
                    <a:pt x="94500" y="131547"/>
                  </a:lnTo>
                  <a:lnTo>
                    <a:pt x="94649" y="138471"/>
                  </a:lnTo>
                  <a:lnTo>
                    <a:pt x="94806" y="145395"/>
                  </a:lnTo>
                  <a:lnTo>
                    <a:pt x="94969" y="152318"/>
                  </a:lnTo>
                  <a:lnTo>
                    <a:pt x="95137" y="159242"/>
                  </a:lnTo>
                  <a:lnTo>
                    <a:pt x="95313" y="166165"/>
                  </a:lnTo>
                  <a:lnTo>
                    <a:pt x="95495" y="173089"/>
                  </a:lnTo>
                  <a:lnTo>
                    <a:pt x="95683" y="180012"/>
                  </a:lnTo>
                  <a:lnTo>
                    <a:pt x="95879" y="186936"/>
                  </a:lnTo>
                  <a:lnTo>
                    <a:pt x="96083" y="193860"/>
                  </a:lnTo>
                  <a:lnTo>
                    <a:pt x="96292" y="200783"/>
                  </a:lnTo>
                  <a:lnTo>
                    <a:pt x="96510" y="207707"/>
                  </a:lnTo>
                  <a:lnTo>
                    <a:pt x="96736" y="214630"/>
                  </a:lnTo>
                  <a:lnTo>
                    <a:pt x="96969" y="221554"/>
                  </a:lnTo>
                  <a:lnTo>
                    <a:pt x="97209" y="228477"/>
                  </a:lnTo>
                  <a:lnTo>
                    <a:pt x="97460" y="235401"/>
                  </a:lnTo>
                  <a:lnTo>
                    <a:pt x="97718" y="242325"/>
                  </a:lnTo>
                  <a:lnTo>
                    <a:pt x="97982" y="249248"/>
                  </a:lnTo>
                  <a:lnTo>
                    <a:pt x="98259" y="256172"/>
                  </a:lnTo>
                  <a:lnTo>
                    <a:pt x="98543" y="263095"/>
                  </a:lnTo>
                  <a:lnTo>
                    <a:pt x="98834" y="270019"/>
                  </a:lnTo>
                  <a:lnTo>
                    <a:pt x="99136" y="276942"/>
                  </a:lnTo>
                  <a:lnTo>
                    <a:pt x="99447" y="283866"/>
                  </a:lnTo>
                  <a:lnTo>
                    <a:pt x="99767" y="290790"/>
                  </a:lnTo>
                  <a:lnTo>
                    <a:pt x="100096" y="297713"/>
                  </a:lnTo>
                  <a:lnTo>
                    <a:pt x="100437" y="304637"/>
                  </a:lnTo>
                  <a:lnTo>
                    <a:pt x="100785" y="311560"/>
                  </a:lnTo>
                  <a:lnTo>
                    <a:pt x="101143" y="318484"/>
                  </a:lnTo>
                  <a:lnTo>
                    <a:pt x="101514" y="325408"/>
                  </a:lnTo>
                  <a:lnTo>
                    <a:pt x="101893" y="332331"/>
                  </a:lnTo>
                  <a:lnTo>
                    <a:pt x="102281" y="339255"/>
                  </a:lnTo>
                  <a:lnTo>
                    <a:pt x="102683" y="346178"/>
                  </a:lnTo>
                  <a:lnTo>
                    <a:pt x="103095" y="353102"/>
                  </a:lnTo>
                  <a:lnTo>
                    <a:pt x="103514" y="360025"/>
                  </a:lnTo>
                  <a:lnTo>
                    <a:pt x="103948" y="366949"/>
                  </a:lnTo>
                  <a:lnTo>
                    <a:pt x="104392" y="373873"/>
                  </a:lnTo>
                  <a:lnTo>
                    <a:pt x="104845" y="380796"/>
                  </a:lnTo>
                  <a:lnTo>
                    <a:pt x="105311" y="387720"/>
                  </a:lnTo>
                  <a:lnTo>
                    <a:pt x="105789" y="394643"/>
                  </a:lnTo>
                  <a:lnTo>
                    <a:pt x="106277" y="401567"/>
                  </a:lnTo>
                  <a:lnTo>
                    <a:pt x="106775" y="408490"/>
                  </a:lnTo>
                  <a:lnTo>
                    <a:pt x="107288" y="415414"/>
                  </a:lnTo>
                  <a:lnTo>
                    <a:pt x="107811" y="422338"/>
                  </a:lnTo>
                  <a:lnTo>
                    <a:pt x="108343" y="429261"/>
                  </a:lnTo>
                  <a:lnTo>
                    <a:pt x="108891" y="436185"/>
                  </a:lnTo>
                  <a:lnTo>
                    <a:pt x="109449" y="443108"/>
                  </a:lnTo>
                  <a:lnTo>
                    <a:pt x="110017" y="450032"/>
                  </a:lnTo>
                  <a:lnTo>
                    <a:pt x="110600" y="456955"/>
                  </a:lnTo>
                  <a:lnTo>
                    <a:pt x="111194" y="463879"/>
                  </a:lnTo>
                  <a:lnTo>
                    <a:pt x="111797" y="470803"/>
                  </a:lnTo>
                  <a:lnTo>
                    <a:pt x="112414" y="477726"/>
                  </a:lnTo>
                  <a:lnTo>
                    <a:pt x="113044" y="484650"/>
                  </a:lnTo>
                  <a:lnTo>
                    <a:pt x="113683" y="491573"/>
                  </a:lnTo>
                  <a:lnTo>
                    <a:pt x="114334" y="498497"/>
                  </a:lnTo>
                  <a:lnTo>
                    <a:pt x="115000" y="505420"/>
                  </a:lnTo>
                  <a:lnTo>
                    <a:pt x="115674" y="512344"/>
                  </a:lnTo>
                  <a:lnTo>
                    <a:pt x="116359" y="519268"/>
                  </a:lnTo>
                  <a:lnTo>
                    <a:pt x="117059" y="526191"/>
                  </a:lnTo>
                  <a:lnTo>
                    <a:pt x="117768" y="533115"/>
                  </a:lnTo>
                  <a:lnTo>
                    <a:pt x="118487" y="540038"/>
                  </a:lnTo>
                  <a:lnTo>
                    <a:pt x="119220" y="546962"/>
                  </a:lnTo>
                  <a:lnTo>
                    <a:pt x="119963" y="553885"/>
                  </a:lnTo>
                  <a:lnTo>
                    <a:pt x="120714" y="560809"/>
                  </a:lnTo>
                  <a:lnTo>
                    <a:pt x="121478" y="567733"/>
                  </a:lnTo>
                  <a:lnTo>
                    <a:pt x="122253" y="574656"/>
                  </a:lnTo>
                  <a:lnTo>
                    <a:pt x="123036" y="581580"/>
                  </a:lnTo>
                  <a:lnTo>
                    <a:pt x="123829" y="588503"/>
                  </a:lnTo>
                  <a:lnTo>
                    <a:pt x="124633" y="595427"/>
                  </a:lnTo>
                  <a:lnTo>
                    <a:pt x="125445" y="602351"/>
                  </a:lnTo>
                  <a:lnTo>
                    <a:pt x="126266" y="609274"/>
                  </a:lnTo>
                  <a:lnTo>
                    <a:pt x="127098" y="616198"/>
                  </a:lnTo>
                  <a:lnTo>
                    <a:pt x="127936" y="623121"/>
                  </a:lnTo>
                  <a:lnTo>
                    <a:pt x="128781" y="630045"/>
                  </a:lnTo>
                  <a:lnTo>
                    <a:pt x="129638" y="636968"/>
                  </a:lnTo>
                  <a:lnTo>
                    <a:pt x="130500" y="643892"/>
                  </a:lnTo>
                  <a:lnTo>
                    <a:pt x="131368" y="650816"/>
                  </a:lnTo>
                  <a:lnTo>
                    <a:pt x="132244" y="657739"/>
                  </a:lnTo>
                  <a:lnTo>
                    <a:pt x="133127" y="664663"/>
                  </a:lnTo>
                  <a:lnTo>
                    <a:pt x="134014" y="671586"/>
                  </a:lnTo>
                  <a:lnTo>
                    <a:pt x="134908" y="678510"/>
                  </a:lnTo>
                  <a:lnTo>
                    <a:pt x="135807" y="685433"/>
                  </a:lnTo>
                  <a:lnTo>
                    <a:pt x="136710" y="692357"/>
                  </a:lnTo>
                  <a:lnTo>
                    <a:pt x="137617" y="699281"/>
                  </a:lnTo>
                  <a:lnTo>
                    <a:pt x="138529" y="706204"/>
                  </a:lnTo>
                  <a:lnTo>
                    <a:pt x="139443" y="713128"/>
                  </a:lnTo>
                  <a:lnTo>
                    <a:pt x="140360" y="720051"/>
                  </a:lnTo>
                  <a:lnTo>
                    <a:pt x="141280" y="726975"/>
                  </a:lnTo>
                  <a:lnTo>
                    <a:pt x="142201" y="733898"/>
                  </a:lnTo>
                  <a:lnTo>
                    <a:pt x="143124" y="740822"/>
                  </a:lnTo>
                  <a:lnTo>
                    <a:pt x="144048" y="747746"/>
                  </a:lnTo>
                  <a:lnTo>
                    <a:pt x="144972" y="754669"/>
                  </a:lnTo>
                  <a:lnTo>
                    <a:pt x="145896" y="761593"/>
                  </a:lnTo>
                  <a:lnTo>
                    <a:pt x="146820" y="768516"/>
                  </a:lnTo>
                  <a:lnTo>
                    <a:pt x="147742" y="775440"/>
                  </a:lnTo>
                  <a:lnTo>
                    <a:pt x="148663" y="782363"/>
                  </a:lnTo>
                  <a:lnTo>
                    <a:pt x="149582" y="789287"/>
                  </a:lnTo>
                  <a:lnTo>
                    <a:pt x="150498" y="796211"/>
                  </a:lnTo>
                  <a:lnTo>
                    <a:pt x="151411" y="803134"/>
                  </a:lnTo>
                  <a:lnTo>
                    <a:pt x="152321" y="810058"/>
                  </a:lnTo>
                  <a:lnTo>
                    <a:pt x="153226" y="816981"/>
                  </a:lnTo>
                  <a:lnTo>
                    <a:pt x="154127" y="823905"/>
                  </a:lnTo>
                  <a:lnTo>
                    <a:pt x="155023" y="830828"/>
                  </a:lnTo>
                  <a:lnTo>
                    <a:pt x="155912" y="837752"/>
                  </a:lnTo>
                  <a:lnTo>
                    <a:pt x="156796" y="844676"/>
                  </a:lnTo>
                  <a:lnTo>
                    <a:pt x="157675" y="851599"/>
                  </a:lnTo>
                  <a:lnTo>
                    <a:pt x="158544" y="858523"/>
                  </a:lnTo>
                  <a:lnTo>
                    <a:pt x="159406" y="865446"/>
                  </a:lnTo>
                  <a:lnTo>
                    <a:pt x="160261" y="872370"/>
                  </a:lnTo>
                  <a:lnTo>
                    <a:pt x="161107" y="879293"/>
                  </a:lnTo>
                  <a:lnTo>
                    <a:pt x="161942" y="886217"/>
                  </a:lnTo>
                  <a:lnTo>
                    <a:pt x="162770" y="893141"/>
                  </a:lnTo>
                  <a:lnTo>
                    <a:pt x="163588" y="900064"/>
                  </a:lnTo>
                  <a:lnTo>
                    <a:pt x="164393" y="906988"/>
                  </a:lnTo>
                  <a:lnTo>
                    <a:pt x="165188" y="913911"/>
                  </a:lnTo>
                  <a:lnTo>
                    <a:pt x="165974" y="920835"/>
                  </a:lnTo>
                  <a:lnTo>
                    <a:pt x="166743" y="927759"/>
                  </a:lnTo>
                  <a:lnTo>
                    <a:pt x="167502" y="934682"/>
                  </a:lnTo>
                  <a:lnTo>
                    <a:pt x="168250" y="941606"/>
                  </a:lnTo>
                  <a:lnTo>
                    <a:pt x="168981" y="948529"/>
                  </a:lnTo>
                  <a:lnTo>
                    <a:pt x="169698" y="955453"/>
                  </a:lnTo>
                  <a:lnTo>
                    <a:pt x="170404" y="962376"/>
                  </a:lnTo>
                  <a:lnTo>
                    <a:pt x="171092" y="969300"/>
                  </a:lnTo>
                  <a:lnTo>
                    <a:pt x="171764" y="976224"/>
                  </a:lnTo>
                  <a:lnTo>
                    <a:pt x="172424" y="983147"/>
                  </a:lnTo>
                  <a:lnTo>
                    <a:pt x="173066" y="990071"/>
                  </a:lnTo>
                  <a:lnTo>
                    <a:pt x="173688" y="996994"/>
                  </a:lnTo>
                  <a:lnTo>
                    <a:pt x="174297" y="1003918"/>
                  </a:lnTo>
                  <a:lnTo>
                    <a:pt x="174889" y="1010841"/>
                  </a:lnTo>
                  <a:lnTo>
                    <a:pt x="175458" y="1017765"/>
                  </a:lnTo>
                  <a:lnTo>
                    <a:pt x="176011" y="1024689"/>
                  </a:lnTo>
                  <a:lnTo>
                    <a:pt x="176550" y="1031612"/>
                  </a:lnTo>
                  <a:lnTo>
                    <a:pt x="177061" y="1038536"/>
                  </a:lnTo>
                  <a:lnTo>
                    <a:pt x="177555" y="1045459"/>
                  </a:lnTo>
                  <a:lnTo>
                    <a:pt x="178034" y="1052383"/>
                  </a:lnTo>
                  <a:lnTo>
                    <a:pt x="178487" y="1059306"/>
                  </a:lnTo>
                  <a:lnTo>
                    <a:pt x="178919" y="1066230"/>
                  </a:lnTo>
                  <a:lnTo>
                    <a:pt x="179335" y="1073154"/>
                  </a:lnTo>
                  <a:lnTo>
                    <a:pt x="179727" y="1080077"/>
                  </a:lnTo>
                  <a:lnTo>
                    <a:pt x="180093" y="1087001"/>
                  </a:lnTo>
                  <a:lnTo>
                    <a:pt x="180443" y="1093924"/>
                  </a:lnTo>
                  <a:lnTo>
                    <a:pt x="180770" y="1100848"/>
                  </a:lnTo>
                  <a:lnTo>
                    <a:pt x="181069" y="1107771"/>
                  </a:lnTo>
                  <a:lnTo>
                    <a:pt x="181349" y="1114695"/>
                  </a:lnTo>
                  <a:lnTo>
                    <a:pt x="181611" y="1121619"/>
                  </a:lnTo>
                  <a:lnTo>
                    <a:pt x="181839" y="1128542"/>
                  </a:lnTo>
                  <a:lnTo>
                    <a:pt x="182048" y="1135466"/>
                  </a:lnTo>
                  <a:lnTo>
                    <a:pt x="182239" y="1142389"/>
                  </a:lnTo>
                  <a:lnTo>
                    <a:pt x="182398" y="1149313"/>
                  </a:lnTo>
                  <a:lnTo>
                    <a:pt x="182535" y="1156236"/>
                  </a:lnTo>
                  <a:lnTo>
                    <a:pt x="182653" y="1163160"/>
                  </a:lnTo>
                  <a:lnTo>
                    <a:pt x="182742" y="1170084"/>
                  </a:lnTo>
                  <a:lnTo>
                    <a:pt x="182806" y="1177007"/>
                  </a:lnTo>
                  <a:lnTo>
                    <a:pt x="182850" y="1183931"/>
                  </a:lnTo>
                  <a:lnTo>
                    <a:pt x="182870" y="1190854"/>
                  </a:lnTo>
                  <a:lnTo>
                    <a:pt x="182860" y="1197778"/>
                  </a:lnTo>
                  <a:lnTo>
                    <a:pt x="182832" y="1204702"/>
                  </a:lnTo>
                  <a:lnTo>
                    <a:pt x="182781" y="1211625"/>
                  </a:lnTo>
                  <a:lnTo>
                    <a:pt x="182699" y="1218549"/>
                  </a:lnTo>
                  <a:lnTo>
                    <a:pt x="182598" y="1225472"/>
                  </a:lnTo>
                  <a:lnTo>
                    <a:pt x="182477" y="1232396"/>
                  </a:lnTo>
                  <a:lnTo>
                    <a:pt x="182325" y="1239319"/>
                  </a:lnTo>
                  <a:lnTo>
                    <a:pt x="182152" y="1246243"/>
                  </a:lnTo>
                  <a:lnTo>
                    <a:pt x="181961" y="1253167"/>
                  </a:lnTo>
                  <a:lnTo>
                    <a:pt x="181742" y="1260090"/>
                  </a:lnTo>
                  <a:lnTo>
                    <a:pt x="181501" y="1267014"/>
                  </a:lnTo>
                  <a:lnTo>
                    <a:pt x="181242" y="1273937"/>
                  </a:lnTo>
                  <a:lnTo>
                    <a:pt x="180959" y="1280861"/>
                  </a:lnTo>
                  <a:lnTo>
                    <a:pt x="180651" y="1287784"/>
                  </a:lnTo>
                  <a:lnTo>
                    <a:pt x="180326" y="1294708"/>
                  </a:lnTo>
                  <a:lnTo>
                    <a:pt x="179982" y="1301632"/>
                  </a:lnTo>
                  <a:lnTo>
                    <a:pt x="179611" y="1308555"/>
                  </a:lnTo>
                  <a:lnTo>
                    <a:pt x="179224" y="1315479"/>
                  </a:lnTo>
                  <a:lnTo>
                    <a:pt x="178821" y="1322402"/>
                  </a:lnTo>
                  <a:lnTo>
                    <a:pt x="178391" y="1329326"/>
                  </a:lnTo>
                  <a:lnTo>
                    <a:pt x="177946" y="1336249"/>
                  </a:lnTo>
                  <a:lnTo>
                    <a:pt x="177486" y="1343173"/>
                  </a:lnTo>
                  <a:lnTo>
                    <a:pt x="177003" y="1350097"/>
                  </a:lnTo>
                  <a:lnTo>
                    <a:pt x="176504" y="1357020"/>
                  </a:lnTo>
                  <a:lnTo>
                    <a:pt x="175991" y="1363944"/>
                  </a:lnTo>
                  <a:lnTo>
                    <a:pt x="175460" y="1370867"/>
                  </a:lnTo>
                  <a:lnTo>
                    <a:pt x="174911" y="1377791"/>
                  </a:lnTo>
                  <a:lnTo>
                    <a:pt x="174349" y="1384714"/>
                  </a:lnTo>
                  <a:lnTo>
                    <a:pt x="173773" y="1391638"/>
                  </a:lnTo>
                  <a:lnTo>
                    <a:pt x="173178" y="1398562"/>
                  </a:lnTo>
                  <a:lnTo>
                    <a:pt x="172573" y="1405485"/>
                  </a:lnTo>
                  <a:lnTo>
                    <a:pt x="171956" y="1412409"/>
                  </a:lnTo>
                  <a:lnTo>
                    <a:pt x="171321" y="1419332"/>
                  </a:lnTo>
                  <a:lnTo>
                    <a:pt x="170676" y="1426256"/>
                  </a:lnTo>
                  <a:lnTo>
                    <a:pt x="170022" y="1433179"/>
                  </a:lnTo>
                  <a:lnTo>
                    <a:pt x="169352" y="1440103"/>
                  </a:lnTo>
                  <a:lnTo>
                    <a:pt x="168673" y="1447027"/>
                  </a:lnTo>
                  <a:lnTo>
                    <a:pt x="167985" y="1453950"/>
                  </a:lnTo>
                  <a:lnTo>
                    <a:pt x="167284" y="1460874"/>
                  </a:lnTo>
                  <a:lnTo>
                    <a:pt x="166575" y="1467797"/>
                  </a:lnTo>
                  <a:lnTo>
                    <a:pt x="165858" y="1474721"/>
                  </a:lnTo>
                  <a:lnTo>
                    <a:pt x="165132" y="1481645"/>
                  </a:lnTo>
                  <a:lnTo>
                    <a:pt x="164396" y="1488568"/>
                  </a:lnTo>
                  <a:lnTo>
                    <a:pt x="163655" y="1495492"/>
                  </a:lnTo>
                  <a:lnTo>
                    <a:pt x="162906" y="1502415"/>
                  </a:lnTo>
                  <a:lnTo>
                    <a:pt x="162149" y="1509339"/>
                  </a:lnTo>
                  <a:lnTo>
                    <a:pt x="161387" y="1516262"/>
                  </a:lnTo>
                  <a:lnTo>
                    <a:pt x="160621" y="1523186"/>
                  </a:lnTo>
                  <a:lnTo>
                    <a:pt x="159847" y="1530110"/>
                  </a:lnTo>
                  <a:lnTo>
                    <a:pt x="159069" y="1537033"/>
                  </a:lnTo>
                  <a:lnTo>
                    <a:pt x="158287" y="1543957"/>
                  </a:lnTo>
                  <a:lnTo>
                    <a:pt x="157500" y="1550880"/>
                  </a:lnTo>
                  <a:lnTo>
                    <a:pt x="156710" y="1557804"/>
                  </a:lnTo>
                  <a:lnTo>
                    <a:pt x="155917" y="1564727"/>
                  </a:lnTo>
                  <a:lnTo>
                    <a:pt x="155121" y="1571651"/>
                  </a:lnTo>
                  <a:lnTo>
                    <a:pt x="154323" y="1578575"/>
                  </a:lnTo>
                  <a:lnTo>
                    <a:pt x="153523" y="1585498"/>
                  </a:lnTo>
                  <a:lnTo>
                    <a:pt x="152722" y="1592422"/>
                  </a:lnTo>
                  <a:lnTo>
                    <a:pt x="151920" y="1599345"/>
                  </a:lnTo>
                  <a:lnTo>
                    <a:pt x="151117" y="1606269"/>
                  </a:lnTo>
                  <a:lnTo>
                    <a:pt x="150313" y="1613192"/>
                  </a:lnTo>
                  <a:lnTo>
                    <a:pt x="149510" y="1620116"/>
                  </a:lnTo>
                  <a:lnTo>
                    <a:pt x="148708" y="1627040"/>
                  </a:lnTo>
                  <a:lnTo>
                    <a:pt x="147906" y="1633963"/>
                  </a:lnTo>
                  <a:lnTo>
                    <a:pt x="147106" y="1640887"/>
                  </a:lnTo>
                  <a:lnTo>
                    <a:pt x="146308" y="1647810"/>
                  </a:lnTo>
                  <a:lnTo>
                    <a:pt x="145511" y="1654734"/>
                  </a:lnTo>
                  <a:lnTo>
                    <a:pt x="144717" y="1661657"/>
                  </a:lnTo>
                  <a:lnTo>
                    <a:pt x="143927" y="1668581"/>
                  </a:lnTo>
                  <a:lnTo>
                    <a:pt x="143139" y="1675505"/>
                  </a:lnTo>
                  <a:lnTo>
                    <a:pt x="142355" y="1682428"/>
                  </a:lnTo>
                  <a:lnTo>
                    <a:pt x="141575" y="1689352"/>
                  </a:lnTo>
                  <a:lnTo>
                    <a:pt x="140800" y="1696275"/>
                  </a:lnTo>
                  <a:lnTo>
                    <a:pt x="140028" y="1703199"/>
                  </a:lnTo>
                  <a:lnTo>
                    <a:pt x="139264" y="1710122"/>
                  </a:lnTo>
                  <a:lnTo>
                    <a:pt x="138504" y="1717046"/>
                  </a:lnTo>
                  <a:lnTo>
                    <a:pt x="137748" y="1723970"/>
                  </a:lnTo>
                  <a:lnTo>
                    <a:pt x="137001" y="1730893"/>
                  </a:lnTo>
                  <a:lnTo>
                    <a:pt x="136260" y="1737817"/>
                  </a:lnTo>
                  <a:lnTo>
                    <a:pt x="135524" y="1744740"/>
                  </a:lnTo>
                  <a:lnTo>
                    <a:pt x="134797" y="1751664"/>
                  </a:lnTo>
                  <a:lnTo>
                    <a:pt x="134077" y="1758587"/>
                  </a:lnTo>
                  <a:lnTo>
                    <a:pt x="133364" y="1765511"/>
                  </a:lnTo>
                  <a:lnTo>
                    <a:pt x="132660" y="1772435"/>
                  </a:lnTo>
                  <a:lnTo>
                    <a:pt x="131965" y="1779358"/>
                  </a:lnTo>
                  <a:lnTo>
                    <a:pt x="131276" y="1786282"/>
                  </a:lnTo>
                  <a:lnTo>
                    <a:pt x="130597" y="1793205"/>
                  </a:lnTo>
                  <a:lnTo>
                    <a:pt x="129929" y="1800129"/>
                  </a:lnTo>
                  <a:lnTo>
                    <a:pt x="129268" y="1807053"/>
                  </a:lnTo>
                  <a:lnTo>
                    <a:pt x="128615" y="1813976"/>
                  </a:lnTo>
                  <a:lnTo>
                    <a:pt x="127976" y="1820900"/>
                  </a:lnTo>
                  <a:lnTo>
                    <a:pt x="127345" y="1827823"/>
                  </a:lnTo>
                  <a:lnTo>
                    <a:pt x="126722" y="1834747"/>
                  </a:lnTo>
                  <a:lnTo>
                    <a:pt x="126112" y="1841670"/>
                  </a:lnTo>
                  <a:lnTo>
                    <a:pt x="125512" y="1848594"/>
                  </a:lnTo>
                  <a:lnTo>
                    <a:pt x="124920" y="1855518"/>
                  </a:lnTo>
                  <a:lnTo>
                    <a:pt x="124341" y="1862441"/>
                  </a:lnTo>
                  <a:lnTo>
                    <a:pt x="123773" y="1869365"/>
                  </a:lnTo>
                  <a:lnTo>
                    <a:pt x="123214" y="1876288"/>
                  </a:lnTo>
                  <a:lnTo>
                    <a:pt x="122665" y="1883212"/>
                  </a:lnTo>
                  <a:lnTo>
                    <a:pt x="122130" y="1890135"/>
                  </a:lnTo>
                  <a:lnTo>
                    <a:pt x="121604" y="1897059"/>
                  </a:lnTo>
                  <a:lnTo>
                    <a:pt x="121087" y="1903983"/>
                  </a:lnTo>
                  <a:lnTo>
                    <a:pt x="120585" y="1910906"/>
                  </a:lnTo>
                  <a:lnTo>
                    <a:pt x="120091" y="1917830"/>
                  </a:lnTo>
                  <a:lnTo>
                    <a:pt x="119607" y="1924753"/>
                  </a:lnTo>
                  <a:lnTo>
                    <a:pt x="119137" y="1931677"/>
                  </a:lnTo>
                  <a:lnTo>
                    <a:pt x="118676" y="1938600"/>
                  </a:lnTo>
                  <a:lnTo>
                    <a:pt x="118224" y="1945524"/>
                  </a:lnTo>
                  <a:lnTo>
                    <a:pt x="117784" y="1952448"/>
                  </a:lnTo>
                  <a:lnTo>
                    <a:pt x="117355" y="1959371"/>
                  </a:lnTo>
                  <a:lnTo>
                    <a:pt x="116935" y="1966295"/>
                  </a:lnTo>
                  <a:lnTo>
                    <a:pt x="116525" y="1973218"/>
                  </a:lnTo>
                  <a:lnTo>
                    <a:pt x="116127" y="1980142"/>
                  </a:lnTo>
                  <a:lnTo>
                    <a:pt x="115736" y="1987065"/>
                  </a:lnTo>
                  <a:lnTo>
                    <a:pt x="115355" y="1993989"/>
                  </a:lnTo>
                  <a:lnTo>
                    <a:pt x="114986" y="2000913"/>
                  </a:lnTo>
                  <a:lnTo>
                    <a:pt x="114625" y="2007836"/>
                  </a:lnTo>
                  <a:lnTo>
                    <a:pt x="114271" y="2014760"/>
                  </a:lnTo>
                  <a:lnTo>
                    <a:pt x="113929" y="2021683"/>
                  </a:lnTo>
                  <a:lnTo>
                    <a:pt x="113595" y="2028607"/>
                  </a:lnTo>
                  <a:lnTo>
                    <a:pt x="113267" y="2035530"/>
                  </a:lnTo>
                  <a:lnTo>
                    <a:pt x="112951" y="2042454"/>
                  </a:lnTo>
                  <a:lnTo>
                    <a:pt x="112641" y="2049378"/>
                  </a:lnTo>
                  <a:lnTo>
                    <a:pt x="112338" y="2056301"/>
                  </a:lnTo>
                  <a:lnTo>
                    <a:pt x="112045" y="2063225"/>
                  </a:lnTo>
                  <a:lnTo>
                    <a:pt x="111759" y="2070148"/>
                  </a:lnTo>
                  <a:lnTo>
                    <a:pt x="111478" y="2077072"/>
                  </a:lnTo>
                  <a:lnTo>
                    <a:pt x="111206" y="2083996"/>
                  </a:lnTo>
                  <a:lnTo>
                    <a:pt x="110941" y="2090919"/>
                  </a:lnTo>
                  <a:lnTo>
                    <a:pt x="110682" y="2097843"/>
                  </a:lnTo>
                  <a:lnTo>
                    <a:pt x="110428" y="2104766"/>
                  </a:lnTo>
                  <a:lnTo>
                    <a:pt x="110183" y="2111690"/>
                  </a:lnTo>
                  <a:lnTo>
                    <a:pt x="109943" y="2118613"/>
                  </a:lnTo>
                  <a:lnTo>
                    <a:pt x="109707" y="2125537"/>
                  </a:lnTo>
                  <a:lnTo>
                    <a:pt x="109480" y="2132461"/>
                  </a:lnTo>
                  <a:lnTo>
                    <a:pt x="109257" y="2139384"/>
                  </a:lnTo>
                  <a:lnTo>
                    <a:pt x="109038" y="2146308"/>
                  </a:lnTo>
                  <a:lnTo>
                    <a:pt x="108826" y="2153231"/>
                  </a:lnTo>
                  <a:lnTo>
                    <a:pt x="108620" y="2160155"/>
                  </a:lnTo>
                  <a:lnTo>
                    <a:pt x="108417" y="2167078"/>
                  </a:lnTo>
                  <a:lnTo>
                    <a:pt x="108219" y="2174002"/>
                  </a:lnTo>
                  <a:lnTo>
                    <a:pt x="108028" y="2180926"/>
                  </a:lnTo>
                  <a:lnTo>
                    <a:pt x="107840" y="2187849"/>
                  </a:lnTo>
                  <a:lnTo>
                    <a:pt x="107656" y="2194773"/>
                  </a:lnTo>
                  <a:lnTo>
                    <a:pt x="107478" y="2201696"/>
                  </a:lnTo>
                  <a:lnTo>
                    <a:pt x="107304" y="2208620"/>
                  </a:lnTo>
                  <a:lnTo>
                    <a:pt x="107134" y="2215543"/>
                  </a:lnTo>
                  <a:lnTo>
                    <a:pt x="106970" y="2222467"/>
                  </a:lnTo>
                  <a:lnTo>
                    <a:pt x="106809" y="2229391"/>
                  </a:lnTo>
                  <a:lnTo>
                    <a:pt x="106652" y="2236314"/>
                  </a:lnTo>
                  <a:lnTo>
                    <a:pt x="106501" y="2243238"/>
                  </a:lnTo>
                  <a:lnTo>
                    <a:pt x="106355" y="2250161"/>
                  </a:lnTo>
                  <a:lnTo>
                    <a:pt x="106211" y="2257085"/>
                  </a:lnTo>
                  <a:lnTo>
                    <a:pt x="106073" y="2264008"/>
                  </a:lnTo>
                  <a:lnTo>
                    <a:pt x="105940" y="2270932"/>
                  </a:lnTo>
                  <a:lnTo>
                    <a:pt x="105811" y="2277856"/>
                  </a:lnTo>
                  <a:lnTo>
                    <a:pt x="105686" y="2284779"/>
                  </a:lnTo>
                  <a:lnTo>
                    <a:pt x="105567" y="2291703"/>
                  </a:lnTo>
                  <a:lnTo>
                    <a:pt x="105452" y="2298626"/>
                  </a:lnTo>
                  <a:lnTo>
                    <a:pt x="105342" y="2305550"/>
                  </a:lnTo>
                  <a:lnTo>
                    <a:pt x="105238" y="2312473"/>
                  </a:lnTo>
                  <a:lnTo>
                    <a:pt x="105138" y="2319397"/>
                  </a:lnTo>
                  <a:lnTo>
                    <a:pt x="105043" y="2326321"/>
                  </a:lnTo>
                  <a:lnTo>
                    <a:pt x="104955" y="2333244"/>
                  </a:lnTo>
                  <a:lnTo>
                    <a:pt x="104871" y="2340168"/>
                  </a:lnTo>
                  <a:lnTo>
                    <a:pt x="104792" y="2347091"/>
                  </a:lnTo>
                  <a:lnTo>
                    <a:pt x="104720" y="2354015"/>
                  </a:lnTo>
                  <a:lnTo>
                    <a:pt x="104654" y="2360939"/>
                  </a:lnTo>
                  <a:lnTo>
                    <a:pt x="104592" y="2367862"/>
                  </a:lnTo>
                  <a:lnTo>
                    <a:pt x="104537" y="2374786"/>
                  </a:lnTo>
                  <a:lnTo>
                    <a:pt x="104489" y="2381709"/>
                  </a:lnTo>
                  <a:lnTo>
                    <a:pt x="104446" y="2388633"/>
                  </a:lnTo>
                  <a:lnTo>
                    <a:pt x="104409" y="2395556"/>
                  </a:lnTo>
                  <a:lnTo>
                    <a:pt x="104380" y="2402480"/>
                  </a:lnTo>
                  <a:lnTo>
                    <a:pt x="104356" y="2409404"/>
                  </a:lnTo>
                  <a:lnTo>
                    <a:pt x="104338" y="2416327"/>
                  </a:lnTo>
                  <a:lnTo>
                    <a:pt x="104329" y="2423251"/>
                  </a:lnTo>
                  <a:lnTo>
                    <a:pt x="104326" y="2430174"/>
                  </a:lnTo>
                  <a:lnTo>
                    <a:pt x="104328" y="2437098"/>
                  </a:lnTo>
                  <a:lnTo>
                    <a:pt x="104339" y="2444021"/>
                  </a:lnTo>
                  <a:lnTo>
                    <a:pt x="104357" y="2450945"/>
                  </a:lnTo>
                  <a:lnTo>
                    <a:pt x="104380" y="2457869"/>
                  </a:lnTo>
                  <a:lnTo>
                    <a:pt x="104411" y="2464792"/>
                  </a:lnTo>
                  <a:lnTo>
                    <a:pt x="104450" y="2471716"/>
                  </a:lnTo>
                  <a:lnTo>
                    <a:pt x="104495" y="2478639"/>
                  </a:lnTo>
                  <a:lnTo>
                    <a:pt x="104547" y="2485563"/>
                  </a:lnTo>
                  <a:lnTo>
                    <a:pt x="104607" y="2492486"/>
                  </a:lnTo>
                  <a:lnTo>
                    <a:pt x="104674" y="2499410"/>
                  </a:lnTo>
                  <a:lnTo>
                    <a:pt x="104746" y="2506334"/>
                  </a:lnTo>
                  <a:lnTo>
                    <a:pt x="104828" y="2513257"/>
                  </a:lnTo>
                  <a:lnTo>
                    <a:pt x="104915" y="2520181"/>
                  </a:lnTo>
                  <a:lnTo>
                    <a:pt x="105008" y="2527104"/>
                  </a:lnTo>
                  <a:lnTo>
                    <a:pt x="105111" y="2534028"/>
                  </a:lnTo>
                  <a:lnTo>
                    <a:pt x="105219" y="2540951"/>
                  </a:lnTo>
                  <a:lnTo>
                    <a:pt x="105333" y="2547875"/>
                  </a:lnTo>
                  <a:lnTo>
                    <a:pt x="105454" y="2554799"/>
                  </a:lnTo>
                  <a:lnTo>
                    <a:pt x="105582" y="2561722"/>
                  </a:lnTo>
                  <a:lnTo>
                    <a:pt x="105716" y="2568646"/>
                  </a:lnTo>
                  <a:lnTo>
                    <a:pt x="105856" y="2575569"/>
                  </a:lnTo>
                  <a:lnTo>
                    <a:pt x="106003" y="2582493"/>
                  </a:lnTo>
                  <a:lnTo>
                    <a:pt x="106155" y="2589416"/>
                  </a:lnTo>
                  <a:lnTo>
                    <a:pt x="106312" y="2596340"/>
                  </a:lnTo>
                  <a:lnTo>
                    <a:pt x="106477" y="2603264"/>
                  </a:lnTo>
                  <a:lnTo>
                    <a:pt x="106647" y="2610187"/>
                  </a:lnTo>
                  <a:lnTo>
                    <a:pt x="106820" y="2617111"/>
                  </a:lnTo>
                  <a:lnTo>
                    <a:pt x="107001" y="2624034"/>
                  </a:lnTo>
                  <a:lnTo>
                    <a:pt x="107187" y="2630958"/>
                  </a:lnTo>
                  <a:lnTo>
                    <a:pt x="107376" y="2637881"/>
                  </a:lnTo>
                  <a:lnTo>
                    <a:pt x="107571" y="2644805"/>
                  </a:lnTo>
                  <a:lnTo>
                    <a:pt x="107771" y="2651729"/>
                  </a:lnTo>
                  <a:lnTo>
                    <a:pt x="107974" y="2658652"/>
                  </a:lnTo>
                  <a:lnTo>
                    <a:pt x="108182" y="2665576"/>
                  </a:lnTo>
                  <a:lnTo>
                    <a:pt x="108394" y="2672499"/>
                  </a:lnTo>
                  <a:lnTo>
                    <a:pt x="108610" y="2679423"/>
                  </a:lnTo>
                  <a:lnTo>
                    <a:pt x="108829" y="2686347"/>
                  </a:lnTo>
                  <a:lnTo>
                    <a:pt x="109054" y="2693270"/>
                  </a:lnTo>
                  <a:lnTo>
                    <a:pt x="109281" y="2700194"/>
                  </a:lnTo>
                  <a:lnTo>
                    <a:pt x="109510" y="2707117"/>
                  </a:lnTo>
                  <a:lnTo>
                    <a:pt x="109745" y="2714041"/>
                  </a:lnTo>
                  <a:lnTo>
                    <a:pt x="109982" y="2720964"/>
                  </a:lnTo>
                  <a:lnTo>
                    <a:pt x="110222" y="2727888"/>
                  </a:lnTo>
                  <a:lnTo>
                    <a:pt x="110465" y="2734812"/>
                  </a:lnTo>
                  <a:lnTo>
                    <a:pt x="110712" y="2741735"/>
                  </a:lnTo>
                  <a:lnTo>
                    <a:pt x="110960" y="2748659"/>
                  </a:lnTo>
                  <a:lnTo>
                    <a:pt x="111212" y="2755582"/>
                  </a:lnTo>
                  <a:lnTo>
                    <a:pt x="111468" y="2762506"/>
                  </a:lnTo>
                  <a:lnTo>
                    <a:pt x="111725" y="2769429"/>
                  </a:lnTo>
                  <a:lnTo>
                    <a:pt x="111986" y="2776353"/>
                  </a:lnTo>
                  <a:lnTo>
                    <a:pt x="112250" y="2783277"/>
                  </a:lnTo>
                  <a:lnTo>
                    <a:pt x="112516" y="2790200"/>
                  </a:lnTo>
                  <a:lnTo>
                    <a:pt x="112785" y="2797124"/>
                  </a:lnTo>
                  <a:lnTo>
                    <a:pt x="113058" y="2804047"/>
                  </a:lnTo>
                  <a:lnTo>
                    <a:pt x="113334" y="2810971"/>
                  </a:lnTo>
                  <a:lnTo>
                    <a:pt x="113613" y="2817894"/>
                  </a:lnTo>
                  <a:lnTo>
                    <a:pt x="113896" y="2824818"/>
                  </a:lnTo>
                  <a:lnTo>
                    <a:pt x="114182" y="2831742"/>
                  </a:lnTo>
                  <a:lnTo>
                    <a:pt x="114472" y="2838665"/>
                  </a:lnTo>
                  <a:lnTo>
                    <a:pt x="114766" y="2845589"/>
                  </a:lnTo>
                  <a:lnTo>
                    <a:pt x="115064" y="2852512"/>
                  </a:lnTo>
                  <a:lnTo>
                    <a:pt x="115366" y="2859436"/>
                  </a:lnTo>
                  <a:lnTo>
                    <a:pt x="115674" y="2866359"/>
                  </a:lnTo>
                  <a:lnTo>
                    <a:pt x="115986" y="2873283"/>
                  </a:lnTo>
                  <a:lnTo>
                    <a:pt x="116303" y="2880207"/>
                  </a:lnTo>
                  <a:lnTo>
                    <a:pt x="116625" y="2887130"/>
                  </a:lnTo>
                  <a:lnTo>
                    <a:pt x="116955" y="2894054"/>
                  </a:lnTo>
                  <a:lnTo>
                    <a:pt x="117290" y="2900977"/>
                  </a:lnTo>
                  <a:lnTo>
                    <a:pt x="117629" y="2907901"/>
                  </a:lnTo>
                  <a:lnTo>
                    <a:pt x="117979" y="2914824"/>
                  </a:lnTo>
                  <a:lnTo>
                    <a:pt x="118335" y="2921748"/>
                  </a:lnTo>
                  <a:lnTo>
                    <a:pt x="118696" y="2928672"/>
                  </a:lnTo>
                  <a:lnTo>
                    <a:pt x="119068" y="2935595"/>
                  </a:lnTo>
                  <a:lnTo>
                    <a:pt x="119448" y="2942519"/>
                  </a:lnTo>
                  <a:lnTo>
                    <a:pt x="119835" y="2949442"/>
                  </a:lnTo>
                  <a:lnTo>
                    <a:pt x="120233" y="2956366"/>
                  </a:lnTo>
                  <a:lnTo>
                    <a:pt x="120641" y="2963290"/>
                  </a:lnTo>
                  <a:lnTo>
                    <a:pt x="121058" y="2970213"/>
                  </a:lnTo>
                  <a:lnTo>
                    <a:pt x="121485" y="2977137"/>
                  </a:lnTo>
                  <a:lnTo>
                    <a:pt x="121926" y="2984060"/>
                  </a:lnTo>
                  <a:lnTo>
                    <a:pt x="122377" y="2990984"/>
                  </a:lnTo>
                  <a:lnTo>
                    <a:pt x="122837" y="2997907"/>
                  </a:lnTo>
                  <a:lnTo>
                    <a:pt x="123315" y="3004831"/>
                  </a:lnTo>
                  <a:lnTo>
                    <a:pt x="123804" y="3011755"/>
                  </a:lnTo>
                  <a:lnTo>
                    <a:pt x="124303" y="3018678"/>
                  </a:lnTo>
                  <a:lnTo>
                    <a:pt x="124821" y="3025602"/>
                  </a:lnTo>
                  <a:lnTo>
                    <a:pt x="125352" y="3032525"/>
                  </a:lnTo>
                  <a:lnTo>
                    <a:pt x="125895" y="3039449"/>
                  </a:lnTo>
                  <a:lnTo>
                    <a:pt x="126456" y="3046372"/>
                  </a:lnTo>
                  <a:lnTo>
                    <a:pt x="127034" y="3053296"/>
                  </a:lnTo>
                  <a:lnTo>
                    <a:pt x="127624" y="3060220"/>
                  </a:lnTo>
                  <a:lnTo>
                    <a:pt x="128232" y="3067143"/>
                  </a:lnTo>
                  <a:lnTo>
                    <a:pt x="128859" y="3074067"/>
                  </a:lnTo>
                  <a:lnTo>
                    <a:pt x="129500" y="3080990"/>
                  </a:lnTo>
                  <a:lnTo>
                    <a:pt x="130157" y="3087914"/>
                  </a:lnTo>
                  <a:lnTo>
                    <a:pt x="130838" y="3094837"/>
                  </a:lnTo>
                  <a:lnTo>
                    <a:pt x="131532" y="3101761"/>
                  </a:lnTo>
                  <a:lnTo>
                    <a:pt x="132241" y="3108685"/>
                  </a:lnTo>
                  <a:lnTo>
                    <a:pt x="132976" y="3115608"/>
                  </a:lnTo>
                  <a:lnTo>
                    <a:pt x="133726" y="3122532"/>
                  </a:lnTo>
                  <a:lnTo>
                    <a:pt x="134490" y="3129455"/>
                  </a:lnTo>
                  <a:lnTo>
                    <a:pt x="135277" y="3136379"/>
                  </a:lnTo>
                  <a:lnTo>
                    <a:pt x="136082" y="3143302"/>
                  </a:lnTo>
                  <a:lnTo>
                    <a:pt x="136901" y="3150226"/>
                  </a:lnTo>
                  <a:lnTo>
                    <a:pt x="137740" y="3157150"/>
                  </a:lnTo>
                  <a:lnTo>
                    <a:pt x="138598" y="3164073"/>
                  </a:lnTo>
                  <a:lnTo>
                    <a:pt x="139470" y="3170997"/>
                  </a:lnTo>
                  <a:lnTo>
                    <a:pt x="140357" y="3177920"/>
                  </a:lnTo>
                  <a:lnTo>
                    <a:pt x="141265" y="3184844"/>
                  </a:lnTo>
                  <a:lnTo>
                    <a:pt x="142185" y="3191767"/>
                  </a:lnTo>
                  <a:lnTo>
                    <a:pt x="143116" y="3198691"/>
                  </a:lnTo>
                  <a:lnTo>
                    <a:pt x="144067" y="3205615"/>
                  </a:lnTo>
                  <a:lnTo>
                    <a:pt x="145027" y="3212538"/>
                  </a:lnTo>
                  <a:lnTo>
                    <a:pt x="145997" y="3219462"/>
                  </a:lnTo>
                  <a:lnTo>
                    <a:pt x="146980" y="3226385"/>
                  </a:lnTo>
                  <a:lnTo>
                    <a:pt x="147971" y="3233309"/>
                  </a:lnTo>
                  <a:lnTo>
                    <a:pt x="148969" y="3240232"/>
                  </a:lnTo>
                  <a:lnTo>
                    <a:pt x="149973" y="3247156"/>
                  </a:lnTo>
                  <a:lnTo>
                    <a:pt x="150982" y="3254080"/>
                  </a:lnTo>
                  <a:lnTo>
                    <a:pt x="151993" y="3261003"/>
                  </a:lnTo>
                  <a:lnTo>
                    <a:pt x="153005" y="3267927"/>
                  </a:lnTo>
                  <a:lnTo>
                    <a:pt x="154015" y="3274850"/>
                  </a:lnTo>
                  <a:lnTo>
                    <a:pt x="155023" y="3281774"/>
                  </a:lnTo>
                  <a:lnTo>
                    <a:pt x="156026" y="3288698"/>
                  </a:lnTo>
                  <a:lnTo>
                    <a:pt x="157019" y="3295621"/>
                  </a:lnTo>
                  <a:lnTo>
                    <a:pt x="158004" y="3302545"/>
                  </a:lnTo>
                  <a:lnTo>
                    <a:pt x="158980" y="3309468"/>
                  </a:lnTo>
                  <a:lnTo>
                    <a:pt x="159934" y="3316392"/>
                  </a:lnTo>
                  <a:lnTo>
                    <a:pt x="160874" y="3323315"/>
                  </a:lnTo>
                  <a:lnTo>
                    <a:pt x="161798" y="3330239"/>
                  </a:lnTo>
                  <a:lnTo>
                    <a:pt x="162694" y="3337163"/>
                  </a:lnTo>
                  <a:lnTo>
                    <a:pt x="163565" y="3344086"/>
                  </a:lnTo>
                  <a:lnTo>
                    <a:pt x="164413" y="3351010"/>
                  </a:lnTo>
                  <a:lnTo>
                    <a:pt x="165228" y="3357933"/>
                  </a:lnTo>
                  <a:lnTo>
                    <a:pt x="166004" y="3364857"/>
                  </a:lnTo>
                  <a:lnTo>
                    <a:pt x="166752" y="3371780"/>
                  </a:lnTo>
                  <a:lnTo>
                    <a:pt x="167462" y="3378704"/>
                  </a:lnTo>
                  <a:lnTo>
                    <a:pt x="168120" y="3385628"/>
                  </a:lnTo>
                  <a:lnTo>
                    <a:pt x="168741" y="3392551"/>
                  </a:lnTo>
                  <a:lnTo>
                    <a:pt x="169325" y="3399475"/>
                  </a:lnTo>
                  <a:lnTo>
                    <a:pt x="169839" y="3406398"/>
                  </a:lnTo>
                  <a:lnTo>
                    <a:pt x="170312" y="3413322"/>
                  </a:lnTo>
                  <a:lnTo>
                    <a:pt x="170742" y="3420245"/>
                  </a:lnTo>
                  <a:lnTo>
                    <a:pt x="171097" y="3427169"/>
                  </a:lnTo>
                  <a:lnTo>
                    <a:pt x="171399" y="3434093"/>
                  </a:lnTo>
                  <a:lnTo>
                    <a:pt x="171653" y="3441016"/>
                  </a:lnTo>
                  <a:lnTo>
                    <a:pt x="171835" y="3447940"/>
                  </a:lnTo>
                  <a:lnTo>
                    <a:pt x="171948" y="3454863"/>
                  </a:lnTo>
                  <a:lnTo>
                    <a:pt x="172010" y="3461787"/>
                  </a:lnTo>
                  <a:lnTo>
                    <a:pt x="172004" y="3468710"/>
                  </a:lnTo>
                  <a:lnTo>
                    <a:pt x="171917" y="3475634"/>
                  </a:lnTo>
                  <a:lnTo>
                    <a:pt x="171775" y="3482558"/>
                  </a:lnTo>
                  <a:lnTo>
                    <a:pt x="171573" y="3489481"/>
                  </a:lnTo>
                  <a:lnTo>
                    <a:pt x="171277" y="3496405"/>
                  </a:lnTo>
                  <a:lnTo>
                    <a:pt x="170926" y="3503328"/>
                  </a:lnTo>
                  <a:lnTo>
                    <a:pt x="170520" y="3510252"/>
                  </a:lnTo>
                  <a:lnTo>
                    <a:pt x="170018" y="3517175"/>
                  </a:lnTo>
                  <a:lnTo>
                    <a:pt x="169458" y="3524099"/>
                  </a:lnTo>
                  <a:lnTo>
                    <a:pt x="168844" y="3531023"/>
                  </a:lnTo>
                  <a:lnTo>
                    <a:pt x="168146" y="3537946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" name="pg38"/>
            <p:cNvSpPr/>
            <p:nvPr/>
          </p:nvSpPr>
          <p:spPr>
            <a:xfrm>
              <a:off x="10105745" y="3524257"/>
              <a:ext cx="288168" cy="3509108"/>
            </a:xfrm>
            <a:custGeom>
              <a:avLst/>
              <a:gdLst/>
              <a:ahLst/>
              <a:cxnLst/>
              <a:rect l="0" t="0" r="0" b="0"/>
              <a:pathLst>
                <a:path w="288168" h="3509108">
                  <a:moveTo>
                    <a:pt x="97497" y="3509108"/>
                  </a:moveTo>
                  <a:lnTo>
                    <a:pt x="96958" y="3502241"/>
                  </a:lnTo>
                  <a:lnTo>
                    <a:pt x="96569" y="3495374"/>
                  </a:lnTo>
                  <a:lnTo>
                    <a:pt x="96362" y="3488507"/>
                  </a:lnTo>
                  <a:lnTo>
                    <a:pt x="96297" y="3481640"/>
                  </a:lnTo>
                  <a:lnTo>
                    <a:pt x="96372" y="3474773"/>
                  </a:lnTo>
                  <a:lnTo>
                    <a:pt x="96583" y="3467906"/>
                  </a:lnTo>
                  <a:lnTo>
                    <a:pt x="96931" y="3461038"/>
                  </a:lnTo>
                  <a:lnTo>
                    <a:pt x="97440" y="3454171"/>
                  </a:lnTo>
                  <a:lnTo>
                    <a:pt x="98064" y="3447304"/>
                  </a:lnTo>
                  <a:lnTo>
                    <a:pt x="98795" y="3440437"/>
                  </a:lnTo>
                  <a:lnTo>
                    <a:pt x="99625" y="3433570"/>
                  </a:lnTo>
                  <a:lnTo>
                    <a:pt x="100546" y="3426703"/>
                  </a:lnTo>
                  <a:lnTo>
                    <a:pt x="101569" y="3419836"/>
                  </a:lnTo>
                  <a:lnTo>
                    <a:pt x="102655" y="3412968"/>
                  </a:lnTo>
                  <a:lnTo>
                    <a:pt x="103796" y="3406101"/>
                  </a:lnTo>
                  <a:lnTo>
                    <a:pt x="104981" y="3399234"/>
                  </a:lnTo>
                  <a:lnTo>
                    <a:pt x="106202" y="3392367"/>
                  </a:lnTo>
                  <a:lnTo>
                    <a:pt x="107453" y="3385500"/>
                  </a:lnTo>
                  <a:lnTo>
                    <a:pt x="108713" y="3378633"/>
                  </a:lnTo>
                  <a:lnTo>
                    <a:pt x="109976" y="3371766"/>
                  </a:lnTo>
                  <a:lnTo>
                    <a:pt x="111234" y="3364898"/>
                  </a:lnTo>
                  <a:lnTo>
                    <a:pt x="112479" y="3358031"/>
                  </a:lnTo>
                  <a:lnTo>
                    <a:pt x="113698" y="3351164"/>
                  </a:lnTo>
                  <a:lnTo>
                    <a:pt x="114887" y="3344297"/>
                  </a:lnTo>
                  <a:lnTo>
                    <a:pt x="116043" y="3337430"/>
                  </a:lnTo>
                  <a:lnTo>
                    <a:pt x="117162" y="3330563"/>
                  </a:lnTo>
                  <a:lnTo>
                    <a:pt x="118240" y="3323696"/>
                  </a:lnTo>
                  <a:lnTo>
                    <a:pt x="119263" y="3316828"/>
                  </a:lnTo>
                  <a:lnTo>
                    <a:pt x="120237" y="3309961"/>
                  </a:lnTo>
                  <a:lnTo>
                    <a:pt x="121162" y="3303094"/>
                  </a:lnTo>
                  <a:lnTo>
                    <a:pt x="122039" y="3296227"/>
                  </a:lnTo>
                  <a:lnTo>
                    <a:pt x="122868" y="3289360"/>
                  </a:lnTo>
                  <a:lnTo>
                    <a:pt x="123636" y="3282493"/>
                  </a:lnTo>
                  <a:lnTo>
                    <a:pt x="124351" y="3275626"/>
                  </a:lnTo>
                  <a:lnTo>
                    <a:pt x="125021" y="3268758"/>
                  </a:lnTo>
                  <a:lnTo>
                    <a:pt x="125644" y="3261891"/>
                  </a:lnTo>
                  <a:lnTo>
                    <a:pt x="126224" y="3255024"/>
                  </a:lnTo>
                  <a:lnTo>
                    <a:pt x="126753" y="3248157"/>
                  </a:lnTo>
                  <a:lnTo>
                    <a:pt x="127237" y="3241290"/>
                  </a:lnTo>
                  <a:lnTo>
                    <a:pt x="127685" y="3234423"/>
                  </a:lnTo>
                  <a:lnTo>
                    <a:pt x="128098" y="3227556"/>
                  </a:lnTo>
                  <a:lnTo>
                    <a:pt x="128477" y="3220688"/>
                  </a:lnTo>
                  <a:lnTo>
                    <a:pt x="128820" y="3213821"/>
                  </a:lnTo>
                  <a:lnTo>
                    <a:pt x="129131" y="3206954"/>
                  </a:lnTo>
                  <a:lnTo>
                    <a:pt x="129418" y="3200087"/>
                  </a:lnTo>
                  <a:lnTo>
                    <a:pt x="129680" y="3193220"/>
                  </a:lnTo>
                  <a:lnTo>
                    <a:pt x="129922" y="3186353"/>
                  </a:lnTo>
                  <a:lnTo>
                    <a:pt x="130141" y="3179486"/>
                  </a:lnTo>
                  <a:lnTo>
                    <a:pt x="130341" y="3172618"/>
                  </a:lnTo>
                  <a:lnTo>
                    <a:pt x="130526" y="3165751"/>
                  </a:lnTo>
                  <a:lnTo>
                    <a:pt x="130698" y="3158884"/>
                  </a:lnTo>
                  <a:lnTo>
                    <a:pt x="130859" y="3152017"/>
                  </a:lnTo>
                  <a:lnTo>
                    <a:pt x="131008" y="3145150"/>
                  </a:lnTo>
                  <a:lnTo>
                    <a:pt x="131148" y="3138283"/>
                  </a:lnTo>
                  <a:lnTo>
                    <a:pt x="131282" y="3131416"/>
                  </a:lnTo>
                  <a:lnTo>
                    <a:pt x="131409" y="3124549"/>
                  </a:lnTo>
                  <a:lnTo>
                    <a:pt x="131532" y="3117681"/>
                  </a:lnTo>
                  <a:lnTo>
                    <a:pt x="131651" y="3110814"/>
                  </a:lnTo>
                  <a:lnTo>
                    <a:pt x="131767" y="3103947"/>
                  </a:lnTo>
                  <a:lnTo>
                    <a:pt x="131880" y="3097080"/>
                  </a:lnTo>
                  <a:lnTo>
                    <a:pt x="131992" y="3090213"/>
                  </a:lnTo>
                  <a:lnTo>
                    <a:pt x="132102" y="3083346"/>
                  </a:lnTo>
                  <a:lnTo>
                    <a:pt x="132211" y="3076479"/>
                  </a:lnTo>
                  <a:lnTo>
                    <a:pt x="132319" y="3069611"/>
                  </a:lnTo>
                  <a:lnTo>
                    <a:pt x="132425" y="3062744"/>
                  </a:lnTo>
                  <a:lnTo>
                    <a:pt x="132531" y="3055877"/>
                  </a:lnTo>
                  <a:lnTo>
                    <a:pt x="132636" y="3049010"/>
                  </a:lnTo>
                  <a:lnTo>
                    <a:pt x="132739" y="3042143"/>
                  </a:lnTo>
                  <a:lnTo>
                    <a:pt x="132840" y="3035276"/>
                  </a:lnTo>
                  <a:lnTo>
                    <a:pt x="132938" y="3028409"/>
                  </a:lnTo>
                  <a:lnTo>
                    <a:pt x="133034" y="3021541"/>
                  </a:lnTo>
                  <a:lnTo>
                    <a:pt x="133128" y="3014674"/>
                  </a:lnTo>
                  <a:lnTo>
                    <a:pt x="133217" y="3007807"/>
                  </a:lnTo>
                  <a:lnTo>
                    <a:pt x="133302" y="3000940"/>
                  </a:lnTo>
                  <a:lnTo>
                    <a:pt x="133382" y="2994073"/>
                  </a:lnTo>
                  <a:lnTo>
                    <a:pt x="133458" y="2987206"/>
                  </a:lnTo>
                  <a:lnTo>
                    <a:pt x="133529" y="2980339"/>
                  </a:lnTo>
                  <a:lnTo>
                    <a:pt x="133594" y="2973471"/>
                  </a:lnTo>
                  <a:lnTo>
                    <a:pt x="133653" y="2966604"/>
                  </a:lnTo>
                  <a:lnTo>
                    <a:pt x="133706" y="2959737"/>
                  </a:lnTo>
                  <a:lnTo>
                    <a:pt x="133753" y="2952870"/>
                  </a:lnTo>
                  <a:lnTo>
                    <a:pt x="133796" y="2946003"/>
                  </a:lnTo>
                  <a:lnTo>
                    <a:pt x="133832" y="2939136"/>
                  </a:lnTo>
                  <a:lnTo>
                    <a:pt x="133862" y="2932269"/>
                  </a:lnTo>
                  <a:lnTo>
                    <a:pt x="133888" y="2925401"/>
                  </a:lnTo>
                  <a:lnTo>
                    <a:pt x="133909" y="2918534"/>
                  </a:lnTo>
                  <a:lnTo>
                    <a:pt x="133927" y="2911667"/>
                  </a:lnTo>
                  <a:lnTo>
                    <a:pt x="133942" y="2904800"/>
                  </a:lnTo>
                  <a:lnTo>
                    <a:pt x="133954" y="2897933"/>
                  </a:lnTo>
                  <a:lnTo>
                    <a:pt x="133964" y="2891066"/>
                  </a:lnTo>
                  <a:lnTo>
                    <a:pt x="133975" y="2884199"/>
                  </a:lnTo>
                  <a:lnTo>
                    <a:pt x="133985" y="2877331"/>
                  </a:lnTo>
                  <a:lnTo>
                    <a:pt x="133997" y="2870464"/>
                  </a:lnTo>
                  <a:lnTo>
                    <a:pt x="134011" y="2863597"/>
                  </a:lnTo>
                  <a:lnTo>
                    <a:pt x="134029" y="2856730"/>
                  </a:lnTo>
                  <a:lnTo>
                    <a:pt x="134051" y="2849863"/>
                  </a:lnTo>
                  <a:lnTo>
                    <a:pt x="134078" y="2842996"/>
                  </a:lnTo>
                  <a:lnTo>
                    <a:pt x="134111" y="2836129"/>
                  </a:lnTo>
                  <a:lnTo>
                    <a:pt x="134152" y="2829261"/>
                  </a:lnTo>
                  <a:lnTo>
                    <a:pt x="134200" y="2822394"/>
                  </a:lnTo>
                  <a:lnTo>
                    <a:pt x="134256" y="2815527"/>
                  </a:lnTo>
                  <a:lnTo>
                    <a:pt x="134320" y="2808660"/>
                  </a:lnTo>
                  <a:lnTo>
                    <a:pt x="134392" y="2801793"/>
                  </a:lnTo>
                  <a:lnTo>
                    <a:pt x="134475" y="2794926"/>
                  </a:lnTo>
                  <a:lnTo>
                    <a:pt x="134567" y="2788059"/>
                  </a:lnTo>
                  <a:lnTo>
                    <a:pt x="134668" y="2781191"/>
                  </a:lnTo>
                  <a:lnTo>
                    <a:pt x="134777" y="2774324"/>
                  </a:lnTo>
                  <a:lnTo>
                    <a:pt x="134893" y="2767457"/>
                  </a:lnTo>
                  <a:lnTo>
                    <a:pt x="135019" y="2760590"/>
                  </a:lnTo>
                  <a:lnTo>
                    <a:pt x="135152" y="2753723"/>
                  </a:lnTo>
                  <a:lnTo>
                    <a:pt x="135290" y="2746856"/>
                  </a:lnTo>
                  <a:lnTo>
                    <a:pt x="135434" y="2739989"/>
                  </a:lnTo>
                  <a:lnTo>
                    <a:pt x="135583" y="2733121"/>
                  </a:lnTo>
                  <a:lnTo>
                    <a:pt x="135735" y="2726254"/>
                  </a:lnTo>
                  <a:lnTo>
                    <a:pt x="135890" y="2719387"/>
                  </a:lnTo>
                  <a:lnTo>
                    <a:pt x="136046" y="2712520"/>
                  </a:lnTo>
                  <a:lnTo>
                    <a:pt x="136202" y="2705653"/>
                  </a:lnTo>
                  <a:lnTo>
                    <a:pt x="136356" y="2698786"/>
                  </a:lnTo>
                  <a:lnTo>
                    <a:pt x="136509" y="2691919"/>
                  </a:lnTo>
                  <a:lnTo>
                    <a:pt x="136657" y="2685052"/>
                  </a:lnTo>
                  <a:lnTo>
                    <a:pt x="136801" y="2678184"/>
                  </a:lnTo>
                  <a:lnTo>
                    <a:pt x="136939" y="2671317"/>
                  </a:lnTo>
                  <a:lnTo>
                    <a:pt x="137071" y="2664450"/>
                  </a:lnTo>
                  <a:lnTo>
                    <a:pt x="137194" y="2657583"/>
                  </a:lnTo>
                  <a:lnTo>
                    <a:pt x="137307" y="2650716"/>
                  </a:lnTo>
                  <a:lnTo>
                    <a:pt x="137411" y="2643849"/>
                  </a:lnTo>
                  <a:lnTo>
                    <a:pt x="137506" y="2636982"/>
                  </a:lnTo>
                  <a:lnTo>
                    <a:pt x="137589" y="2630114"/>
                  </a:lnTo>
                  <a:lnTo>
                    <a:pt x="137661" y="2623247"/>
                  </a:lnTo>
                  <a:lnTo>
                    <a:pt x="137719" y="2616380"/>
                  </a:lnTo>
                  <a:lnTo>
                    <a:pt x="137764" y="2609513"/>
                  </a:lnTo>
                  <a:lnTo>
                    <a:pt x="137798" y="2602646"/>
                  </a:lnTo>
                  <a:lnTo>
                    <a:pt x="137820" y="2595779"/>
                  </a:lnTo>
                  <a:lnTo>
                    <a:pt x="137828" y="2588912"/>
                  </a:lnTo>
                  <a:lnTo>
                    <a:pt x="137821" y="2582044"/>
                  </a:lnTo>
                  <a:lnTo>
                    <a:pt x="137802" y="2575177"/>
                  </a:lnTo>
                  <a:lnTo>
                    <a:pt x="137771" y="2568310"/>
                  </a:lnTo>
                  <a:lnTo>
                    <a:pt x="137728" y="2561443"/>
                  </a:lnTo>
                  <a:lnTo>
                    <a:pt x="137674" y="2554576"/>
                  </a:lnTo>
                  <a:lnTo>
                    <a:pt x="137605" y="2547709"/>
                  </a:lnTo>
                  <a:lnTo>
                    <a:pt x="137526" y="2540842"/>
                  </a:lnTo>
                  <a:lnTo>
                    <a:pt x="137437" y="2533974"/>
                  </a:lnTo>
                  <a:lnTo>
                    <a:pt x="137339" y="2527107"/>
                  </a:lnTo>
                  <a:lnTo>
                    <a:pt x="137232" y="2520240"/>
                  </a:lnTo>
                  <a:lnTo>
                    <a:pt x="137114" y="2513373"/>
                  </a:lnTo>
                  <a:lnTo>
                    <a:pt x="136989" y="2506506"/>
                  </a:lnTo>
                  <a:lnTo>
                    <a:pt x="136857" y="2499639"/>
                  </a:lnTo>
                  <a:lnTo>
                    <a:pt x="136719" y="2492772"/>
                  </a:lnTo>
                  <a:lnTo>
                    <a:pt x="136576" y="2485904"/>
                  </a:lnTo>
                  <a:lnTo>
                    <a:pt x="136427" y="2479037"/>
                  </a:lnTo>
                  <a:lnTo>
                    <a:pt x="136274" y="2472170"/>
                  </a:lnTo>
                  <a:lnTo>
                    <a:pt x="136118" y="2465303"/>
                  </a:lnTo>
                  <a:lnTo>
                    <a:pt x="135960" y="2458436"/>
                  </a:lnTo>
                  <a:lnTo>
                    <a:pt x="135800" y="2451569"/>
                  </a:lnTo>
                  <a:lnTo>
                    <a:pt x="135639" y="2444702"/>
                  </a:lnTo>
                  <a:lnTo>
                    <a:pt x="135478" y="2437834"/>
                  </a:lnTo>
                  <a:lnTo>
                    <a:pt x="135317" y="2430967"/>
                  </a:lnTo>
                  <a:lnTo>
                    <a:pt x="135156" y="2424100"/>
                  </a:lnTo>
                  <a:lnTo>
                    <a:pt x="134996" y="2417233"/>
                  </a:lnTo>
                  <a:lnTo>
                    <a:pt x="134838" y="2410366"/>
                  </a:lnTo>
                  <a:lnTo>
                    <a:pt x="134682" y="2403499"/>
                  </a:lnTo>
                  <a:lnTo>
                    <a:pt x="134528" y="2396632"/>
                  </a:lnTo>
                  <a:lnTo>
                    <a:pt x="134376" y="2389764"/>
                  </a:lnTo>
                  <a:lnTo>
                    <a:pt x="134226" y="2382897"/>
                  </a:lnTo>
                  <a:lnTo>
                    <a:pt x="134079" y="2376030"/>
                  </a:lnTo>
                  <a:lnTo>
                    <a:pt x="133933" y="2369163"/>
                  </a:lnTo>
                  <a:lnTo>
                    <a:pt x="133788" y="2362296"/>
                  </a:lnTo>
                  <a:lnTo>
                    <a:pt x="133645" y="2355429"/>
                  </a:lnTo>
                  <a:lnTo>
                    <a:pt x="133502" y="2348562"/>
                  </a:lnTo>
                  <a:lnTo>
                    <a:pt x="133360" y="2341694"/>
                  </a:lnTo>
                  <a:lnTo>
                    <a:pt x="133217" y="2334827"/>
                  </a:lnTo>
                  <a:lnTo>
                    <a:pt x="133072" y="2327960"/>
                  </a:lnTo>
                  <a:lnTo>
                    <a:pt x="132926" y="2321093"/>
                  </a:lnTo>
                  <a:lnTo>
                    <a:pt x="132777" y="2314226"/>
                  </a:lnTo>
                  <a:lnTo>
                    <a:pt x="132623" y="2307359"/>
                  </a:lnTo>
                  <a:lnTo>
                    <a:pt x="132465" y="2300492"/>
                  </a:lnTo>
                  <a:lnTo>
                    <a:pt x="132301" y="2293624"/>
                  </a:lnTo>
                  <a:lnTo>
                    <a:pt x="132131" y="2286757"/>
                  </a:lnTo>
                  <a:lnTo>
                    <a:pt x="131954" y="2279890"/>
                  </a:lnTo>
                  <a:lnTo>
                    <a:pt x="131767" y="2273023"/>
                  </a:lnTo>
                  <a:lnTo>
                    <a:pt x="131571" y="2266156"/>
                  </a:lnTo>
                  <a:lnTo>
                    <a:pt x="131365" y="2259289"/>
                  </a:lnTo>
                  <a:lnTo>
                    <a:pt x="131149" y="2252422"/>
                  </a:lnTo>
                  <a:lnTo>
                    <a:pt x="130922" y="2245555"/>
                  </a:lnTo>
                  <a:lnTo>
                    <a:pt x="130682" y="2238687"/>
                  </a:lnTo>
                  <a:lnTo>
                    <a:pt x="130427" y="2231820"/>
                  </a:lnTo>
                  <a:lnTo>
                    <a:pt x="130161" y="2224953"/>
                  </a:lnTo>
                  <a:lnTo>
                    <a:pt x="129881" y="2218086"/>
                  </a:lnTo>
                  <a:lnTo>
                    <a:pt x="129588" y="2211219"/>
                  </a:lnTo>
                  <a:lnTo>
                    <a:pt x="129279" y="2204352"/>
                  </a:lnTo>
                  <a:lnTo>
                    <a:pt x="128955" y="2197485"/>
                  </a:lnTo>
                  <a:lnTo>
                    <a:pt x="128616" y="2190617"/>
                  </a:lnTo>
                  <a:lnTo>
                    <a:pt x="128262" y="2183750"/>
                  </a:lnTo>
                  <a:lnTo>
                    <a:pt x="127895" y="2176883"/>
                  </a:lnTo>
                  <a:lnTo>
                    <a:pt x="127512" y="2170016"/>
                  </a:lnTo>
                  <a:lnTo>
                    <a:pt x="127111" y="2163149"/>
                  </a:lnTo>
                  <a:lnTo>
                    <a:pt x="126697" y="2156282"/>
                  </a:lnTo>
                  <a:lnTo>
                    <a:pt x="126269" y="2149415"/>
                  </a:lnTo>
                  <a:lnTo>
                    <a:pt x="125827" y="2142547"/>
                  </a:lnTo>
                  <a:lnTo>
                    <a:pt x="125371" y="2135680"/>
                  </a:lnTo>
                  <a:lnTo>
                    <a:pt x="124899" y="2128813"/>
                  </a:lnTo>
                  <a:lnTo>
                    <a:pt x="124415" y="2121946"/>
                  </a:lnTo>
                  <a:lnTo>
                    <a:pt x="123920" y="2115079"/>
                  </a:lnTo>
                  <a:lnTo>
                    <a:pt x="123413" y="2108212"/>
                  </a:lnTo>
                  <a:lnTo>
                    <a:pt x="122897" y="2101345"/>
                  </a:lnTo>
                  <a:lnTo>
                    <a:pt x="122369" y="2094477"/>
                  </a:lnTo>
                  <a:lnTo>
                    <a:pt x="121833" y="2087610"/>
                  </a:lnTo>
                  <a:lnTo>
                    <a:pt x="121292" y="2080743"/>
                  </a:lnTo>
                  <a:lnTo>
                    <a:pt x="120745" y="2073876"/>
                  </a:lnTo>
                  <a:lnTo>
                    <a:pt x="120195" y="2067009"/>
                  </a:lnTo>
                  <a:lnTo>
                    <a:pt x="119642" y="2060142"/>
                  </a:lnTo>
                  <a:lnTo>
                    <a:pt x="119089" y="2053275"/>
                  </a:lnTo>
                  <a:lnTo>
                    <a:pt x="118539" y="2046407"/>
                  </a:lnTo>
                  <a:lnTo>
                    <a:pt x="117991" y="2039540"/>
                  </a:lnTo>
                  <a:lnTo>
                    <a:pt x="117448" y="2032673"/>
                  </a:lnTo>
                  <a:lnTo>
                    <a:pt x="116914" y="2025806"/>
                  </a:lnTo>
                  <a:lnTo>
                    <a:pt x="116390" y="2018939"/>
                  </a:lnTo>
                  <a:lnTo>
                    <a:pt x="115875" y="2012072"/>
                  </a:lnTo>
                  <a:lnTo>
                    <a:pt x="115372" y="2005205"/>
                  </a:lnTo>
                  <a:lnTo>
                    <a:pt x="114882" y="1998337"/>
                  </a:lnTo>
                  <a:lnTo>
                    <a:pt x="114409" y="1991470"/>
                  </a:lnTo>
                  <a:lnTo>
                    <a:pt x="113951" y="1984603"/>
                  </a:lnTo>
                  <a:lnTo>
                    <a:pt x="113508" y="1977736"/>
                  </a:lnTo>
                  <a:lnTo>
                    <a:pt x="113080" y="1970869"/>
                  </a:lnTo>
                  <a:lnTo>
                    <a:pt x="112666" y="1964002"/>
                  </a:lnTo>
                  <a:lnTo>
                    <a:pt x="112271" y="1957135"/>
                  </a:lnTo>
                  <a:lnTo>
                    <a:pt x="111888" y="1950267"/>
                  </a:lnTo>
                  <a:lnTo>
                    <a:pt x="111516" y="1943400"/>
                  </a:lnTo>
                  <a:lnTo>
                    <a:pt x="111154" y="1936533"/>
                  </a:lnTo>
                  <a:lnTo>
                    <a:pt x="110799" y="1929666"/>
                  </a:lnTo>
                  <a:lnTo>
                    <a:pt x="110451" y="1922799"/>
                  </a:lnTo>
                  <a:lnTo>
                    <a:pt x="110104" y="1915932"/>
                  </a:lnTo>
                  <a:lnTo>
                    <a:pt x="109755" y="1909065"/>
                  </a:lnTo>
                  <a:lnTo>
                    <a:pt x="109401" y="1902197"/>
                  </a:lnTo>
                  <a:lnTo>
                    <a:pt x="109039" y="1895330"/>
                  </a:lnTo>
                  <a:lnTo>
                    <a:pt x="108662" y="1888463"/>
                  </a:lnTo>
                  <a:lnTo>
                    <a:pt x="108267" y="1881596"/>
                  </a:lnTo>
                  <a:lnTo>
                    <a:pt x="107852" y="1874729"/>
                  </a:lnTo>
                  <a:lnTo>
                    <a:pt x="107413" y="1867862"/>
                  </a:lnTo>
                  <a:lnTo>
                    <a:pt x="106947" y="1860995"/>
                  </a:lnTo>
                  <a:lnTo>
                    <a:pt x="106443" y="1854127"/>
                  </a:lnTo>
                  <a:lnTo>
                    <a:pt x="105900" y="1847260"/>
                  </a:lnTo>
                  <a:lnTo>
                    <a:pt x="105320" y="1840393"/>
                  </a:lnTo>
                  <a:lnTo>
                    <a:pt x="104699" y="1833526"/>
                  </a:lnTo>
                  <a:lnTo>
                    <a:pt x="104036" y="1826659"/>
                  </a:lnTo>
                  <a:lnTo>
                    <a:pt x="103318" y="1819792"/>
                  </a:lnTo>
                  <a:lnTo>
                    <a:pt x="102547" y="1812925"/>
                  </a:lnTo>
                  <a:lnTo>
                    <a:pt x="101728" y="1806057"/>
                  </a:lnTo>
                  <a:lnTo>
                    <a:pt x="100860" y="1799190"/>
                  </a:lnTo>
                  <a:lnTo>
                    <a:pt x="99942" y="1792323"/>
                  </a:lnTo>
                  <a:lnTo>
                    <a:pt x="98965" y="1785456"/>
                  </a:lnTo>
                  <a:lnTo>
                    <a:pt x="97931" y="1778589"/>
                  </a:lnTo>
                  <a:lnTo>
                    <a:pt x="96849" y="1771722"/>
                  </a:lnTo>
                  <a:lnTo>
                    <a:pt x="95719" y="1764855"/>
                  </a:lnTo>
                  <a:lnTo>
                    <a:pt x="94543" y="1757988"/>
                  </a:lnTo>
                  <a:lnTo>
                    <a:pt x="93314" y="1751120"/>
                  </a:lnTo>
                  <a:lnTo>
                    <a:pt x="92037" y="1744253"/>
                  </a:lnTo>
                  <a:lnTo>
                    <a:pt x="90721" y="1737386"/>
                  </a:lnTo>
                  <a:lnTo>
                    <a:pt x="89368" y="1730519"/>
                  </a:lnTo>
                  <a:lnTo>
                    <a:pt x="87980" y="1723652"/>
                  </a:lnTo>
                  <a:lnTo>
                    <a:pt x="86557" y="1716785"/>
                  </a:lnTo>
                  <a:lnTo>
                    <a:pt x="85102" y="1709918"/>
                  </a:lnTo>
                  <a:lnTo>
                    <a:pt x="83624" y="1703050"/>
                  </a:lnTo>
                  <a:lnTo>
                    <a:pt x="82127" y="1696183"/>
                  </a:lnTo>
                  <a:lnTo>
                    <a:pt x="80613" y="1689316"/>
                  </a:lnTo>
                  <a:lnTo>
                    <a:pt x="79085" y="1682449"/>
                  </a:lnTo>
                  <a:lnTo>
                    <a:pt x="77548" y="1675582"/>
                  </a:lnTo>
                  <a:lnTo>
                    <a:pt x="76008" y="1668715"/>
                  </a:lnTo>
                  <a:lnTo>
                    <a:pt x="74468" y="1661848"/>
                  </a:lnTo>
                  <a:lnTo>
                    <a:pt x="72932" y="1654980"/>
                  </a:lnTo>
                  <a:lnTo>
                    <a:pt x="71404" y="1648113"/>
                  </a:lnTo>
                  <a:lnTo>
                    <a:pt x="69891" y="1641246"/>
                  </a:lnTo>
                  <a:lnTo>
                    <a:pt x="68394" y="1634379"/>
                  </a:lnTo>
                  <a:lnTo>
                    <a:pt x="66917" y="1627512"/>
                  </a:lnTo>
                  <a:lnTo>
                    <a:pt x="65462" y="1620645"/>
                  </a:lnTo>
                  <a:lnTo>
                    <a:pt x="64033" y="1613778"/>
                  </a:lnTo>
                  <a:lnTo>
                    <a:pt x="62641" y="1606910"/>
                  </a:lnTo>
                  <a:lnTo>
                    <a:pt x="61279" y="1600043"/>
                  </a:lnTo>
                  <a:lnTo>
                    <a:pt x="59951" y="1593176"/>
                  </a:lnTo>
                  <a:lnTo>
                    <a:pt x="58658" y="1586309"/>
                  </a:lnTo>
                  <a:lnTo>
                    <a:pt x="57403" y="1579442"/>
                  </a:lnTo>
                  <a:lnTo>
                    <a:pt x="56196" y="1572575"/>
                  </a:lnTo>
                  <a:lnTo>
                    <a:pt x="55028" y="1565708"/>
                  </a:lnTo>
                  <a:lnTo>
                    <a:pt x="53899" y="1558840"/>
                  </a:lnTo>
                  <a:lnTo>
                    <a:pt x="52809" y="1551973"/>
                  </a:lnTo>
                  <a:lnTo>
                    <a:pt x="51758" y="1545106"/>
                  </a:lnTo>
                  <a:lnTo>
                    <a:pt x="50757" y="1538239"/>
                  </a:lnTo>
                  <a:lnTo>
                    <a:pt x="49793" y="1531372"/>
                  </a:lnTo>
                  <a:lnTo>
                    <a:pt x="48863" y="1524505"/>
                  </a:lnTo>
                  <a:lnTo>
                    <a:pt x="47968" y="1517638"/>
                  </a:lnTo>
                  <a:lnTo>
                    <a:pt x="47103" y="1510770"/>
                  </a:lnTo>
                  <a:lnTo>
                    <a:pt x="46277" y="1503903"/>
                  </a:lnTo>
                  <a:lnTo>
                    <a:pt x="45476" y="1497036"/>
                  </a:lnTo>
                  <a:lnTo>
                    <a:pt x="44697" y="1490169"/>
                  </a:lnTo>
                  <a:lnTo>
                    <a:pt x="43939" y="1483302"/>
                  </a:lnTo>
                  <a:lnTo>
                    <a:pt x="43197" y="1476435"/>
                  </a:lnTo>
                  <a:lnTo>
                    <a:pt x="42471" y="1469568"/>
                  </a:lnTo>
                  <a:lnTo>
                    <a:pt x="41753" y="1462700"/>
                  </a:lnTo>
                  <a:lnTo>
                    <a:pt x="41040" y="1455833"/>
                  </a:lnTo>
                  <a:lnTo>
                    <a:pt x="40329" y="1448966"/>
                  </a:lnTo>
                  <a:lnTo>
                    <a:pt x="39615" y="1442099"/>
                  </a:lnTo>
                  <a:lnTo>
                    <a:pt x="38894" y="1435232"/>
                  </a:lnTo>
                  <a:lnTo>
                    <a:pt x="38162" y="1428365"/>
                  </a:lnTo>
                  <a:lnTo>
                    <a:pt x="37416" y="1421498"/>
                  </a:lnTo>
                  <a:lnTo>
                    <a:pt x="36653" y="1414630"/>
                  </a:lnTo>
                  <a:lnTo>
                    <a:pt x="35872" y="1407763"/>
                  </a:lnTo>
                  <a:lnTo>
                    <a:pt x="35063" y="1400896"/>
                  </a:lnTo>
                  <a:lnTo>
                    <a:pt x="34228" y="1394029"/>
                  </a:lnTo>
                  <a:lnTo>
                    <a:pt x="33366" y="1387162"/>
                  </a:lnTo>
                  <a:lnTo>
                    <a:pt x="32477" y="1380295"/>
                  </a:lnTo>
                  <a:lnTo>
                    <a:pt x="31559" y="1373428"/>
                  </a:lnTo>
                  <a:lnTo>
                    <a:pt x="30604" y="1366560"/>
                  </a:lnTo>
                  <a:lnTo>
                    <a:pt x="29617" y="1359693"/>
                  </a:lnTo>
                  <a:lnTo>
                    <a:pt x="28600" y="1352826"/>
                  </a:lnTo>
                  <a:lnTo>
                    <a:pt x="27556" y="1345959"/>
                  </a:lnTo>
                  <a:lnTo>
                    <a:pt x="26483" y="1339092"/>
                  </a:lnTo>
                  <a:lnTo>
                    <a:pt x="25380" y="1332225"/>
                  </a:lnTo>
                  <a:lnTo>
                    <a:pt x="24251" y="1325358"/>
                  </a:lnTo>
                  <a:lnTo>
                    <a:pt x="23102" y="1318491"/>
                  </a:lnTo>
                  <a:lnTo>
                    <a:pt x="21935" y="1311623"/>
                  </a:lnTo>
                  <a:lnTo>
                    <a:pt x="20754" y="1304756"/>
                  </a:lnTo>
                  <a:lnTo>
                    <a:pt x="19561" y="1297889"/>
                  </a:lnTo>
                  <a:lnTo>
                    <a:pt x="18361" y="1291022"/>
                  </a:lnTo>
                  <a:lnTo>
                    <a:pt x="17161" y="1284155"/>
                  </a:lnTo>
                  <a:lnTo>
                    <a:pt x="15964" y="1277288"/>
                  </a:lnTo>
                  <a:lnTo>
                    <a:pt x="14774" y="1270421"/>
                  </a:lnTo>
                  <a:lnTo>
                    <a:pt x="13598" y="1263553"/>
                  </a:lnTo>
                  <a:lnTo>
                    <a:pt x="12444" y="1256686"/>
                  </a:lnTo>
                  <a:lnTo>
                    <a:pt x="11314" y="1249819"/>
                  </a:lnTo>
                  <a:lnTo>
                    <a:pt x="10211" y="1242952"/>
                  </a:lnTo>
                  <a:lnTo>
                    <a:pt x="9140" y="1236085"/>
                  </a:lnTo>
                  <a:lnTo>
                    <a:pt x="8110" y="1229218"/>
                  </a:lnTo>
                  <a:lnTo>
                    <a:pt x="7131" y="1222351"/>
                  </a:lnTo>
                  <a:lnTo>
                    <a:pt x="6198" y="1215483"/>
                  </a:lnTo>
                  <a:lnTo>
                    <a:pt x="5316" y="1208616"/>
                  </a:lnTo>
                  <a:lnTo>
                    <a:pt x="4487" y="1201749"/>
                  </a:lnTo>
                  <a:lnTo>
                    <a:pt x="3721" y="1194882"/>
                  </a:lnTo>
                  <a:lnTo>
                    <a:pt x="3029" y="1188015"/>
                  </a:lnTo>
                  <a:lnTo>
                    <a:pt x="2401" y="1181148"/>
                  </a:lnTo>
                  <a:lnTo>
                    <a:pt x="1839" y="1174281"/>
                  </a:lnTo>
                  <a:lnTo>
                    <a:pt x="1345" y="1167413"/>
                  </a:lnTo>
                  <a:lnTo>
                    <a:pt x="925" y="1160546"/>
                  </a:lnTo>
                  <a:lnTo>
                    <a:pt x="594" y="1153679"/>
                  </a:lnTo>
                  <a:lnTo>
                    <a:pt x="335" y="1146812"/>
                  </a:lnTo>
                  <a:lnTo>
                    <a:pt x="149" y="1139945"/>
                  </a:lnTo>
                  <a:lnTo>
                    <a:pt x="36" y="1133078"/>
                  </a:lnTo>
                  <a:lnTo>
                    <a:pt x="0" y="1126211"/>
                  </a:lnTo>
                  <a:lnTo>
                    <a:pt x="55" y="1119343"/>
                  </a:lnTo>
                  <a:lnTo>
                    <a:pt x="181" y="1112476"/>
                  </a:lnTo>
                  <a:lnTo>
                    <a:pt x="378" y="1105609"/>
                  </a:lnTo>
                  <a:lnTo>
                    <a:pt x="645" y="1098742"/>
                  </a:lnTo>
                  <a:lnTo>
                    <a:pt x="981" y="1091875"/>
                  </a:lnTo>
                  <a:lnTo>
                    <a:pt x="1401" y="1085008"/>
                  </a:lnTo>
                  <a:lnTo>
                    <a:pt x="1884" y="1078141"/>
                  </a:lnTo>
                  <a:lnTo>
                    <a:pt x="2428" y="1071273"/>
                  </a:lnTo>
                  <a:lnTo>
                    <a:pt x="3030" y="1064406"/>
                  </a:lnTo>
                  <a:lnTo>
                    <a:pt x="3689" y="1057539"/>
                  </a:lnTo>
                  <a:lnTo>
                    <a:pt x="4417" y="1050672"/>
                  </a:lnTo>
                  <a:lnTo>
                    <a:pt x="5194" y="1043805"/>
                  </a:lnTo>
                  <a:lnTo>
                    <a:pt x="6017" y="1036938"/>
                  </a:lnTo>
                  <a:lnTo>
                    <a:pt x="6885" y="1030071"/>
                  </a:lnTo>
                  <a:lnTo>
                    <a:pt x="7794" y="1023203"/>
                  </a:lnTo>
                  <a:lnTo>
                    <a:pt x="8753" y="1016336"/>
                  </a:lnTo>
                  <a:lnTo>
                    <a:pt x="9746" y="1009469"/>
                  </a:lnTo>
                  <a:lnTo>
                    <a:pt x="10773" y="1002602"/>
                  </a:lnTo>
                  <a:lnTo>
                    <a:pt x="11830" y="995735"/>
                  </a:lnTo>
                  <a:lnTo>
                    <a:pt x="12915" y="988868"/>
                  </a:lnTo>
                  <a:lnTo>
                    <a:pt x="14035" y="982001"/>
                  </a:lnTo>
                  <a:lnTo>
                    <a:pt x="15179" y="975133"/>
                  </a:lnTo>
                  <a:lnTo>
                    <a:pt x="16346" y="968266"/>
                  </a:lnTo>
                  <a:lnTo>
                    <a:pt x="17535" y="961399"/>
                  </a:lnTo>
                  <a:lnTo>
                    <a:pt x="18745" y="954532"/>
                  </a:lnTo>
                  <a:lnTo>
                    <a:pt x="19981" y="947665"/>
                  </a:lnTo>
                  <a:lnTo>
                    <a:pt x="21238" y="940798"/>
                  </a:lnTo>
                  <a:lnTo>
                    <a:pt x="22515" y="933931"/>
                  </a:lnTo>
                  <a:lnTo>
                    <a:pt x="23813" y="927063"/>
                  </a:lnTo>
                  <a:lnTo>
                    <a:pt x="25131" y="920196"/>
                  </a:lnTo>
                  <a:lnTo>
                    <a:pt x="26475" y="913329"/>
                  </a:lnTo>
                  <a:lnTo>
                    <a:pt x="27843" y="906462"/>
                  </a:lnTo>
                  <a:lnTo>
                    <a:pt x="29235" y="899595"/>
                  </a:lnTo>
                  <a:lnTo>
                    <a:pt x="30650" y="892728"/>
                  </a:lnTo>
                  <a:lnTo>
                    <a:pt x="32090" y="885861"/>
                  </a:lnTo>
                  <a:lnTo>
                    <a:pt x="33561" y="878994"/>
                  </a:lnTo>
                  <a:lnTo>
                    <a:pt x="35063" y="872126"/>
                  </a:lnTo>
                  <a:lnTo>
                    <a:pt x="36592" y="865259"/>
                  </a:lnTo>
                  <a:lnTo>
                    <a:pt x="38149" y="858392"/>
                  </a:lnTo>
                  <a:lnTo>
                    <a:pt x="39736" y="851525"/>
                  </a:lnTo>
                  <a:lnTo>
                    <a:pt x="41358" y="844658"/>
                  </a:lnTo>
                  <a:lnTo>
                    <a:pt x="43014" y="837791"/>
                  </a:lnTo>
                  <a:lnTo>
                    <a:pt x="44701" y="830924"/>
                  </a:lnTo>
                  <a:lnTo>
                    <a:pt x="46417" y="824056"/>
                  </a:lnTo>
                  <a:lnTo>
                    <a:pt x="48162" y="817189"/>
                  </a:lnTo>
                  <a:lnTo>
                    <a:pt x="49941" y="810322"/>
                  </a:lnTo>
                  <a:lnTo>
                    <a:pt x="51752" y="803455"/>
                  </a:lnTo>
                  <a:lnTo>
                    <a:pt x="53590" y="796588"/>
                  </a:lnTo>
                  <a:lnTo>
                    <a:pt x="55452" y="789721"/>
                  </a:lnTo>
                  <a:lnTo>
                    <a:pt x="57338" y="782854"/>
                  </a:lnTo>
                  <a:lnTo>
                    <a:pt x="59249" y="775986"/>
                  </a:lnTo>
                  <a:lnTo>
                    <a:pt x="61182" y="769119"/>
                  </a:lnTo>
                  <a:lnTo>
                    <a:pt x="63132" y="762252"/>
                  </a:lnTo>
                  <a:lnTo>
                    <a:pt x="65096" y="755385"/>
                  </a:lnTo>
                  <a:lnTo>
                    <a:pt x="67072" y="748518"/>
                  </a:lnTo>
                  <a:lnTo>
                    <a:pt x="69058" y="741651"/>
                  </a:lnTo>
                  <a:lnTo>
                    <a:pt x="71050" y="734784"/>
                  </a:lnTo>
                  <a:lnTo>
                    <a:pt x="73045" y="727916"/>
                  </a:lnTo>
                  <a:lnTo>
                    <a:pt x="75040" y="721049"/>
                  </a:lnTo>
                  <a:lnTo>
                    <a:pt x="77031" y="714182"/>
                  </a:lnTo>
                  <a:lnTo>
                    <a:pt x="79016" y="707315"/>
                  </a:lnTo>
                  <a:lnTo>
                    <a:pt x="80988" y="700448"/>
                  </a:lnTo>
                  <a:lnTo>
                    <a:pt x="82947" y="693581"/>
                  </a:lnTo>
                  <a:lnTo>
                    <a:pt x="84890" y="686714"/>
                  </a:lnTo>
                  <a:lnTo>
                    <a:pt x="86815" y="679846"/>
                  </a:lnTo>
                  <a:lnTo>
                    <a:pt x="88717" y="672979"/>
                  </a:lnTo>
                  <a:lnTo>
                    <a:pt x="90588" y="666112"/>
                  </a:lnTo>
                  <a:lnTo>
                    <a:pt x="92431" y="659245"/>
                  </a:lnTo>
                  <a:lnTo>
                    <a:pt x="94245" y="652378"/>
                  </a:lnTo>
                  <a:lnTo>
                    <a:pt x="96028" y="645511"/>
                  </a:lnTo>
                  <a:lnTo>
                    <a:pt x="97775" y="638644"/>
                  </a:lnTo>
                  <a:lnTo>
                    <a:pt x="99476" y="631776"/>
                  </a:lnTo>
                  <a:lnTo>
                    <a:pt x="101138" y="624909"/>
                  </a:lnTo>
                  <a:lnTo>
                    <a:pt x="102761" y="618042"/>
                  </a:lnTo>
                  <a:lnTo>
                    <a:pt x="104344" y="611175"/>
                  </a:lnTo>
                  <a:lnTo>
                    <a:pt x="105883" y="604308"/>
                  </a:lnTo>
                  <a:lnTo>
                    <a:pt x="107366" y="597441"/>
                  </a:lnTo>
                  <a:lnTo>
                    <a:pt x="108804" y="590574"/>
                  </a:lnTo>
                  <a:lnTo>
                    <a:pt x="110198" y="583706"/>
                  </a:lnTo>
                  <a:lnTo>
                    <a:pt x="111547" y="576839"/>
                  </a:lnTo>
                  <a:lnTo>
                    <a:pt x="112850" y="569972"/>
                  </a:lnTo>
                  <a:lnTo>
                    <a:pt x="114093" y="563105"/>
                  </a:lnTo>
                  <a:lnTo>
                    <a:pt x="115290" y="556238"/>
                  </a:lnTo>
                  <a:lnTo>
                    <a:pt x="116443" y="549371"/>
                  </a:lnTo>
                  <a:lnTo>
                    <a:pt x="117552" y="542504"/>
                  </a:lnTo>
                  <a:lnTo>
                    <a:pt x="118616" y="535636"/>
                  </a:lnTo>
                  <a:lnTo>
                    <a:pt x="119625" y="528769"/>
                  </a:lnTo>
                  <a:lnTo>
                    <a:pt x="120591" y="521902"/>
                  </a:lnTo>
                  <a:lnTo>
                    <a:pt x="121517" y="515035"/>
                  </a:lnTo>
                  <a:lnTo>
                    <a:pt x="122404" y="508168"/>
                  </a:lnTo>
                  <a:lnTo>
                    <a:pt x="123253" y="501301"/>
                  </a:lnTo>
                  <a:lnTo>
                    <a:pt x="124055" y="494434"/>
                  </a:lnTo>
                  <a:lnTo>
                    <a:pt x="124822" y="487566"/>
                  </a:lnTo>
                  <a:lnTo>
                    <a:pt x="125556" y="480699"/>
                  </a:lnTo>
                  <a:lnTo>
                    <a:pt x="126260" y="473832"/>
                  </a:lnTo>
                  <a:lnTo>
                    <a:pt x="126933" y="466965"/>
                  </a:lnTo>
                  <a:lnTo>
                    <a:pt x="127572" y="460098"/>
                  </a:lnTo>
                  <a:lnTo>
                    <a:pt x="128183" y="453231"/>
                  </a:lnTo>
                  <a:lnTo>
                    <a:pt x="128771" y="446364"/>
                  </a:lnTo>
                  <a:lnTo>
                    <a:pt x="129336" y="439497"/>
                  </a:lnTo>
                  <a:lnTo>
                    <a:pt x="129880" y="432629"/>
                  </a:lnTo>
                  <a:lnTo>
                    <a:pt x="130401" y="425762"/>
                  </a:lnTo>
                  <a:lnTo>
                    <a:pt x="130902" y="418895"/>
                  </a:lnTo>
                  <a:lnTo>
                    <a:pt x="131387" y="412028"/>
                  </a:lnTo>
                  <a:lnTo>
                    <a:pt x="131856" y="405161"/>
                  </a:lnTo>
                  <a:lnTo>
                    <a:pt x="132311" y="398294"/>
                  </a:lnTo>
                  <a:lnTo>
                    <a:pt x="132750" y="391427"/>
                  </a:lnTo>
                  <a:lnTo>
                    <a:pt x="133175" y="384559"/>
                  </a:lnTo>
                  <a:lnTo>
                    <a:pt x="133589" y="377692"/>
                  </a:lnTo>
                  <a:lnTo>
                    <a:pt x="133992" y="370825"/>
                  </a:lnTo>
                  <a:lnTo>
                    <a:pt x="134384" y="363958"/>
                  </a:lnTo>
                  <a:lnTo>
                    <a:pt x="134765" y="357091"/>
                  </a:lnTo>
                  <a:lnTo>
                    <a:pt x="135134" y="350224"/>
                  </a:lnTo>
                  <a:lnTo>
                    <a:pt x="135494" y="343357"/>
                  </a:lnTo>
                  <a:lnTo>
                    <a:pt x="135846" y="336489"/>
                  </a:lnTo>
                  <a:lnTo>
                    <a:pt x="136188" y="329622"/>
                  </a:lnTo>
                  <a:lnTo>
                    <a:pt x="136520" y="322755"/>
                  </a:lnTo>
                  <a:lnTo>
                    <a:pt x="136842" y="315888"/>
                  </a:lnTo>
                  <a:lnTo>
                    <a:pt x="137155" y="309021"/>
                  </a:lnTo>
                  <a:lnTo>
                    <a:pt x="137460" y="302154"/>
                  </a:lnTo>
                  <a:lnTo>
                    <a:pt x="137756" y="295287"/>
                  </a:lnTo>
                  <a:lnTo>
                    <a:pt x="138042" y="288419"/>
                  </a:lnTo>
                  <a:lnTo>
                    <a:pt x="138318" y="281552"/>
                  </a:lnTo>
                  <a:lnTo>
                    <a:pt x="138585" y="274685"/>
                  </a:lnTo>
                  <a:lnTo>
                    <a:pt x="138844" y="267818"/>
                  </a:lnTo>
                  <a:lnTo>
                    <a:pt x="139094" y="260951"/>
                  </a:lnTo>
                  <a:lnTo>
                    <a:pt x="139334" y="254084"/>
                  </a:lnTo>
                  <a:lnTo>
                    <a:pt x="139564" y="247217"/>
                  </a:lnTo>
                  <a:lnTo>
                    <a:pt x="139786" y="240349"/>
                  </a:lnTo>
                  <a:lnTo>
                    <a:pt x="140000" y="233482"/>
                  </a:lnTo>
                  <a:lnTo>
                    <a:pt x="140205" y="226615"/>
                  </a:lnTo>
                  <a:lnTo>
                    <a:pt x="140401" y="219748"/>
                  </a:lnTo>
                  <a:lnTo>
                    <a:pt x="140588" y="212881"/>
                  </a:lnTo>
                  <a:lnTo>
                    <a:pt x="140766" y="206014"/>
                  </a:lnTo>
                  <a:lnTo>
                    <a:pt x="140937" y="199147"/>
                  </a:lnTo>
                  <a:lnTo>
                    <a:pt x="141100" y="192279"/>
                  </a:lnTo>
                  <a:lnTo>
                    <a:pt x="141255" y="185412"/>
                  </a:lnTo>
                  <a:lnTo>
                    <a:pt x="141401" y="178545"/>
                  </a:lnTo>
                  <a:lnTo>
                    <a:pt x="141540" y="171678"/>
                  </a:lnTo>
                  <a:lnTo>
                    <a:pt x="141672" y="164811"/>
                  </a:lnTo>
                  <a:lnTo>
                    <a:pt x="141797" y="157944"/>
                  </a:lnTo>
                  <a:lnTo>
                    <a:pt x="141916" y="151077"/>
                  </a:lnTo>
                  <a:lnTo>
                    <a:pt x="142026" y="144209"/>
                  </a:lnTo>
                  <a:lnTo>
                    <a:pt x="142130" y="137342"/>
                  </a:lnTo>
                  <a:lnTo>
                    <a:pt x="142229" y="130475"/>
                  </a:lnTo>
                  <a:lnTo>
                    <a:pt x="142322" y="123608"/>
                  </a:lnTo>
                  <a:lnTo>
                    <a:pt x="142409" y="116741"/>
                  </a:lnTo>
                  <a:lnTo>
                    <a:pt x="142490" y="109874"/>
                  </a:lnTo>
                  <a:lnTo>
                    <a:pt x="142567" y="103007"/>
                  </a:lnTo>
                  <a:lnTo>
                    <a:pt x="142638" y="96139"/>
                  </a:lnTo>
                  <a:lnTo>
                    <a:pt x="142706" y="89272"/>
                  </a:lnTo>
                  <a:lnTo>
                    <a:pt x="142770" y="82405"/>
                  </a:lnTo>
                  <a:lnTo>
                    <a:pt x="142829" y="75538"/>
                  </a:lnTo>
                  <a:lnTo>
                    <a:pt x="142885" y="68671"/>
                  </a:lnTo>
                  <a:lnTo>
                    <a:pt x="142938" y="61804"/>
                  </a:lnTo>
                  <a:lnTo>
                    <a:pt x="142988" y="54937"/>
                  </a:lnTo>
                  <a:lnTo>
                    <a:pt x="143036" y="48069"/>
                  </a:lnTo>
                  <a:lnTo>
                    <a:pt x="143081" y="41202"/>
                  </a:lnTo>
                  <a:lnTo>
                    <a:pt x="143124" y="34335"/>
                  </a:lnTo>
                  <a:lnTo>
                    <a:pt x="143166" y="27468"/>
                  </a:lnTo>
                  <a:lnTo>
                    <a:pt x="143205" y="20601"/>
                  </a:lnTo>
                  <a:lnTo>
                    <a:pt x="143244" y="13734"/>
                  </a:lnTo>
                  <a:lnTo>
                    <a:pt x="143281" y="6867"/>
                  </a:lnTo>
                  <a:lnTo>
                    <a:pt x="143317" y="0"/>
                  </a:lnTo>
                  <a:lnTo>
                    <a:pt x="144851" y="0"/>
                  </a:lnTo>
                  <a:lnTo>
                    <a:pt x="144887" y="6867"/>
                  </a:lnTo>
                  <a:lnTo>
                    <a:pt x="144924" y="13734"/>
                  </a:lnTo>
                  <a:lnTo>
                    <a:pt x="144962" y="20601"/>
                  </a:lnTo>
                  <a:lnTo>
                    <a:pt x="145002" y="27468"/>
                  </a:lnTo>
                  <a:lnTo>
                    <a:pt x="145043" y="34335"/>
                  </a:lnTo>
                  <a:lnTo>
                    <a:pt x="145086" y="41202"/>
                  </a:lnTo>
                  <a:lnTo>
                    <a:pt x="145131" y="48069"/>
                  </a:lnTo>
                  <a:lnTo>
                    <a:pt x="145179" y="54937"/>
                  </a:lnTo>
                  <a:lnTo>
                    <a:pt x="145229" y="61804"/>
                  </a:lnTo>
                  <a:lnTo>
                    <a:pt x="145282" y="68671"/>
                  </a:lnTo>
                  <a:lnTo>
                    <a:pt x="145338" y="75538"/>
                  </a:lnTo>
                  <a:lnTo>
                    <a:pt x="145398" y="82405"/>
                  </a:lnTo>
                  <a:lnTo>
                    <a:pt x="145461" y="89272"/>
                  </a:lnTo>
                  <a:lnTo>
                    <a:pt x="145529" y="96139"/>
                  </a:lnTo>
                  <a:lnTo>
                    <a:pt x="145601" y="103007"/>
                  </a:lnTo>
                  <a:lnTo>
                    <a:pt x="145677" y="109874"/>
                  </a:lnTo>
                  <a:lnTo>
                    <a:pt x="145758" y="116741"/>
                  </a:lnTo>
                  <a:lnTo>
                    <a:pt x="145846" y="123608"/>
                  </a:lnTo>
                  <a:lnTo>
                    <a:pt x="145939" y="130475"/>
                  </a:lnTo>
                  <a:lnTo>
                    <a:pt x="146037" y="137342"/>
                  </a:lnTo>
                  <a:lnTo>
                    <a:pt x="146142" y="144209"/>
                  </a:lnTo>
                  <a:lnTo>
                    <a:pt x="146252" y="151077"/>
                  </a:lnTo>
                  <a:lnTo>
                    <a:pt x="146370" y="157944"/>
                  </a:lnTo>
                  <a:lnTo>
                    <a:pt x="146495" y="164811"/>
                  </a:lnTo>
                  <a:lnTo>
                    <a:pt x="146627" y="171678"/>
                  </a:lnTo>
                  <a:lnTo>
                    <a:pt x="146766" y="178545"/>
                  </a:lnTo>
                  <a:lnTo>
                    <a:pt x="146912" y="185412"/>
                  </a:lnTo>
                  <a:lnTo>
                    <a:pt x="147067" y="192279"/>
                  </a:lnTo>
                  <a:lnTo>
                    <a:pt x="147230" y="199147"/>
                  </a:lnTo>
                  <a:lnTo>
                    <a:pt x="147401" y="206014"/>
                  </a:lnTo>
                  <a:lnTo>
                    <a:pt x="147580" y="212881"/>
                  </a:lnTo>
                  <a:lnTo>
                    <a:pt x="147766" y="219748"/>
                  </a:lnTo>
                  <a:lnTo>
                    <a:pt x="147962" y="226615"/>
                  </a:lnTo>
                  <a:lnTo>
                    <a:pt x="148168" y="233482"/>
                  </a:lnTo>
                  <a:lnTo>
                    <a:pt x="148381" y="240349"/>
                  </a:lnTo>
                  <a:lnTo>
                    <a:pt x="148603" y="247217"/>
                  </a:lnTo>
                  <a:lnTo>
                    <a:pt x="148833" y="254084"/>
                  </a:lnTo>
                  <a:lnTo>
                    <a:pt x="149074" y="260951"/>
                  </a:lnTo>
                  <a:lnTo>
                    <a:pt x="149324" y="267818"/>
                  </a:lnTo>
                  <a:lnTo>
                    <a:pt x="149583" y="274685"/>
                  </a:lnTo>
                  <a:lnTo>
                    <a:pt x="149850" y="281552"/>
                  </a:lnTo>
                  <a:lnTo>
                    <a:pt x="150126" y="288419"/>
                  </a:lnTo>
                  <a:lnTo>
                    <a:pt x="150412" y="295287"/>
                  </a:lnTo>
                  <a:lnTo>
                    <a:pt x="150708" y="302154"/>
                  </a:lnTo>
                  <a:lnTo>
                    <a:pt x="151012" y="309021"/>
                  </a:lnTo>
                  <a:lnTo>
                    <a:pt x="151326" y="315888"/>
                  </a:lnTo>
                  <a:lnTo>
                    <a:pt x="151647" y="322755"/>
                  </a:lnTo>
                  <a:lnTo>
                    <a:pt x="151980" y="329622"/>
                  </a:lnTo>
                  <a:lnTo>
                    <a:pt x="152322" y="336489"/>
                  </a:lnTo>
                  <a:lnTo>
                    <a:pt x="152673" y="343357"/>
                  </a:lnTo>
                  <a:lnTo>
                    <a:pt x="153033" y="350224"/>
                  </a:lnTo>
                  <a:lnTo>
                    <a:pt x="153403" y="357091"/>
                  </a:lnTo>
                  <a:lnTo>
                    <a:pt x="153784" y="363958"/>
                  </a:lnTo>
                  <a:lnTo>
                    <a:pt x="154176" y="370825"/>
                  </a:lnTo>
                  <a:lnTo>
                    <a:pt x="154579" y="377692"/>
                  </a:lnTo>
                  <a:lnTo>
                    <a:pt x="154992" y="384559"/>
                  </a:lnTo>
                  <a:lnTo>
                    <a:pt x="155418" y="391427"/>
                  </a:lnTo>
                  <a:lnTo>
                    <a:pt x="155857" y="398294"/>
                  </a:lnTo>
                  <a:lnTo>
                    <a:pt x="156312" y="405161"/>
                  </a:lnTo>
                  <a:lnTo>
                    <a:pt x="156781" y="412028"/>
                  </a:lnTo>
                  <a:lnTo>
                    <a:pt x="157266" y="418895"/>
                  </a:lnTo>
                  <a:lnTo>
                    <a:pt x="157767" y="425762"/>
                  </a:lnTo>
                  <a:lnTo>
                    <a:pt x="158287" y="432629"/>
                  </a:lnTo>
                  <a:lnTo>
                    <a:pt x="158831" y="439497"/>
                  </a:lnTo>
                  <a:lnTo>
                    <a:pt x="159397" y="446364"/>
                  </a:lnTo>
                  <a:lnTo>
                    <a:pt x="159984" y="453231"/>
                  </a:lnTo>
                  <a:lnTo>
                    <a:pt x="160596" y="460098"/>
                  </a:lnTo>
                  <a:lnTo>
                    <a:pt x="161235" y="466965"/>
                  </a:lnTo>
                  <a:lnTo>
                    <a:pt x="161908" y="473832"/>
                  </a:lnTo>
                  <a:lnTo>
                    <a:pt x="162611" y="480699"/>
                  </a:lnTo>
                  <a:lnTo>
                    <a:pt x="163345" y="487566"/>
                  </a:lnTo>
                  <a:lnTo>
                    <a:pt x="164112" y="494434"/>
                  </a:lnTo>
                  <a:lnTo>
                    <a:pt x="164915" y="501301"/>
                  </a:lnTo>
                  <a:lnTo>
                    <a:pt x="165763" y="508168"/>
                  </a:lnTo>
                  <a:lnTo>
                    <a:pt x="166650" y="515035"/>
                  </a:lnTo>
                  <a:lnTo>
                    <a:pt x="167576" y="521902"/>
                  </a:lnTo>
                  <a:lnTo>
                    <a:pt x="168543" y="528769"/>
                  </a:lnTo>
                  <a:lnTo>
                    <a:pt x="169551" y="535636"/>
                  </a:lnTo>
                  <a:lnTo>
                    <a:pt x="170616" y="542504"/>
                  </a:lnTo>
                  <a:lnTo>
                    <a:pt x="171724" y="549371"/>
                  </a:lnTo>
                  <a:lnTo>
                    <a:pt x="172877" y="556238"/>
                  </a:lnTo>
                  <a:lnTo>
                    <a:pt x="174075" y="563105"/>
                  </a:lnTo>
                  <a:lnTo>
                    <a:pt x="175318" y="569972"/>
                  </a:lnTo>
                  <a:lnTo>
                    <a:pt x="176621" y="576839"/>
                  </a:lnTo>
                  <a:lnTo>
                    <a:pt x="177970" y="583706"/>
                  </a:lnTo>
                  <a:lnTo>
                    <a:pt x="179363" y="590574"/>
                  </a:lnTo>
                  <a:lnTo>
                    <a:pt x="180802" y="597441"/>
                  </a:lnTo>
                  <a:lnTo>
                    <a:pt x="182285" y="604308"/>
                  </a:lnTo>
                  <a:lnTo>
                    <a:pt x="183824" y="611175"/>
                  </a:lnTo>
                  <a:lnTo>
                    <a:pt x="185406" y="618042"/>
                  </a:lnTo>
                  <a:lnTo>
                    <a:pt x="187029" y="624909"/>
                  </a:lnTo>
                  <a:lnTo>
                    <a:pt x="188692" y="631776"/>
                  </a:lnTo>
                  <a:lnTo>
                    <a:pt x="190393" y="638644"/>
                  </a:lnTo>
                  <a:lnTo>
                    <a:pt x="192140" y="645511"/>
                  </a:lnTo>
                  <a:lnTo>
                    <a:pt x="193922" y="652378"/>
                  </a:lnTo>
                  <a:lnTo>
                    <a:pt x="195736" y="659245"/>
                  </a:lnTo>
                  <a:lnTo>
                    <a:pt x="197580" y="666112"/>
                  </a:lnTo>
                  <a:lnTo>
                    <a:pt x="199451" y="672979"/>
                  </a:lnTo>
                  <a:lnTo>
                    <a:pt x="201353" y="679846"/>
                  </a:lnTo>
                  <a:lnTo>
                    <a:pt x="203277" y="686714"/>
                  </a:lnTo>
                  <a:lnTo>
                    <a:pt x="205220" y="693581"/>
                  </a:lnTo>
                  <a:lnTo>
                    <a:pt x="207179" y="700448"/>
                  </a:lnTo>
                  <a:lnTo>
                    <a:pt x="209152" y="707315"/>
                  </a:lnTo>
                  <a:lnTo>
                    <a:pt x="211136" y="714182"/>
                  </a:lnTo>
                  <a:lnTo>
                    <a:pt x="213128" y="721049"/>
                  </a:lnTo>
                  <a:lnTo>
                    <a:pt x="215122" y="727916"/>
                  </a:lnTo>
                  <a:lnTo>
                    <a:pt x="217117" y="734784"/>
                  </a:lnTo>
                  <a:lnTo>
                    <a:pt x="219110" y="741651"/>
                  </a:lnTo>
                  <a:lnTo>
                    <a:pt x="221096" y="748518"/>
                  </a:lnTo>
                  <a:lnTo>
                    <a:pt x="223072" y="755385"/>
                  </a:lnTo>
                  <a:lnTo>
                    <a:pt x="225036" y="762252"/>
                  </a:lnTo>
                  <a:lnTo>
                    <a:pt x="226985" y="769119"/>
                  </a:lnTo>
                  <a:lnTo>
                    <a:pt x="228919" y="775986"/>
                  </a:lnTo>
                  <a:lnTo>
                    <a:pt x="230829" y="782854"/>
                  </a:lnTo>
                  <a:lnTo>
                    <a:pt x="232715" y="789721"/>
                  </a:lnTo>
                  <a:lnTo>
                    <a:pt x="234578" y="796588"/>
                  </a:lnTo>
                  <a:lnTo>
                    <a:pt x="236415" y="803455"/>
                  </a:lnTo>
                  <a:lnTo>
                    <a:pt x="238226" y="810322"/>
                  </a:lnTo>
                  <a:lnTo>
                    <a:pt x="240006" y="817189"/>
                  </a:lnTo>
                  <a:lnTo>
                    <a:pt x="241751" y="824056"/>
                  </a:lnTo>
                  <a:lnTo>
                    <a:pt x="243467" y="830924"/>
                  </a:lnTo>
                  <a:lnTo>
                    <a:pt x="245153" y="837791"/>
                  </a:lnTo>
                  <a:lnTo>
                    <a:pt x="246809" y="844658"/>
                  </a:lnTo>
                  <a:lnTo>
                    <a:pt x="248431" y="851525"/>
                  </a:lnTo>
                  <a:lnTo>
                    <a:pt x="250018" y="858392"/>
                  </a:lnTo>
                  <a:lnTo>
                    <a:pt x="251576" y="865259"/>
                  </a:lnTo>
                  <a:lnTo>
                    <a:pt x="253105" y="872126"/>
                  </a:lnTo>
                  <a:lnTo>
                    <a:pt x="254606" y="878994"/>
                  </a:lnTo>
                  <a:lnTo>
                    <a:pt x="256078" y="885861"/>
                  </a:lnTo>
                  <a:lnTo>
                    <a:pt x="257517" y="892728"/>
                  </a:lnTo>
                  <a:lnTo>
                    <a:pt x="258933" y="899595"/>
                  </a:lnTo>
                  <a:lnTo>
                    <a:pt x="260324" y="906462"/>
                  </a:lnTo>
                  <a:lnTo>
                    <a:pt x="261692" y="913329"/>
                  </a:lnTo>
                  <a:lnTo>
                    <a:pt x="263037" y="920196"/>
                  </a:lnTo>
                  <a:lnTo>
                    <a:pt x="264355" y="927063"/>
                  </a:lnTo>
                  <a:lnTo>
                    <a:pt x="265652" y="933931"/>
                  </a:lnTo>
                  <a:lnTo>
                    <a:pt x="266930" y="940798"/>
                  </a:lnTo>
                  <a:lnTo>
                    <a:pt x="268187" y="947665"/>
                  </a:lnTo>
                  <a:lnTo>
                    <a:pt x="269423" y="954532"/>
                  </a:lnTo>
                  <a:lnTo>
                    <a:pt x="270633" y="961399"/>
                  </a:lnTo>
                  <a:lnTo>
                    <a:pt x="271822" y="968266"/>
                  </a:lnTo>
                  <a:lnTo>
                    <a:pt x="272989" y="975133"/>
                  </a:lnTo>
                  <a:lnTo>
                    <a:pt x="274133" y="982001"/>
                  </a:lnTo>
                  <a:lnTo>
                    <a:pt x="275252" y="988868"/>
                  </a:lnTo>
                  <a:lnTo>
                    <a:pt x="276338" y="995735"/>
                  </a:lnTo>
                  <a:lnTo>
                    <a:pt x="277395" y="1002602"/>
                  </a:lnTo>
                  <a:lnTo>
                    <a:pt x="278421" y="1009469"/>
                  </a:lnTo>
                  <a:lnTo>
                    <a:pt x="279415" y="1016336"/>
                  </a:lnTo>
                  <a:lnTo>
                    <a:pt x="280374" y="1023203"/>
                  </a:lnTo>
                  <a:lnTo>
                    <a:pt x="281283" y="1030071"/>
                  </a:lnTo>
                  <a:lnTo>
                    <a:pt x="282150" y="1036938"/>
                  </a:lnTo>
                  <a:lnTo>
                    <a:pt x="282974" y="1043805"/>
                  </a:lnTo>
                  <a:lnTo>
                    <a:pt x="283751" y="1050672"/>
                  </a:lnTo>
                  <a:lnTo>
                    <a:pt x="284479" y="1057539"/>
                  </a:lnTo>
                  <a:lnTo>
                    <a:pt x="285137" y="1064406"/>
                  </a:lnTo>
                  <a:lnTo>
                    <a:pt x="285740" y="1071273"/>
                  </a:lnTo>
                  <a:lnTo>
                    <a:pt x="286283" y="1078141"/>
                  </a:lnTo>
                  <a:lnTo>
                    <a:pt x="286766" y="1085008"/>
                  </a:lnTo>
                  <a:lnTo>
                    <a:pt x="287187" y="1091875"/>
                  </a:lnTo>
                  <a:lnTo>
                    <a:pt x="287523" y="1098742"/>
                  </a:lnTo>
                  <a:lnTo>
                    <a:pt x="287789" y="1105609"/>
                  </a:lnTo>
                  <a:lnTo>
                    <a:pt x="287986" y="1112476"/>
                  </a:lnTo>
                  <a:lnTo>
                    <a:pt x="288113" y="1119343"/>
                  </a:lnTo>
                  <a:lnTo>
                    <a:pt x="288168" y="1126211"/>
                  </a:lnTo>
                  <a:lnTo>
                    <a:pt x="288132" y="1133078"/>
                  </a:lnTo>
                  <a:lnTo>
                    <a:pt x="288018" y="1139945"/>
                  </a:lnTo>
                  <a:lnTo>
                    <a:pt x="287832" y="1146812"/>
                  </a:lnTo>
                  <a:lnTo>
                    <a:pt x="287573" y="1153679"/>
                  </a:lnTo>
                  <a:lnTo>
                    <a:pt x="287242" y="1160546"/>
                  </a:lnTo>
                  <a:lnTo>
                    <a:pt x="286823" y="1167413"/>
                  </a:lnTo>
                  <a:lnTo>
                    <a:pt x="286328" y="1174281"/>
                  </a:lnTo>
                  <a:lnTo>
                    <a:pt x="285766" y="1181148"/>
                  </a:lnTo>
                  <a:lnTo>
                    <a:pt x="285138" y="1188015"/>
                  </a:lnTo>
                  <a:lnTo>
                    <a:pt x="284446" y="1194882"/>
                  </a:lnTo>
                  <a:lnTo>
                    <a:pt x="283680" y="1201749"/>
                  </a:lnTo>
                  <a:lnTo>
                    <a:pt x="282852" y="1208616"/>
                  </a:lnTo>
                  <a:lnTo>
                    <a:pt x="281969" y="1215483"/>
                  </a:lnTo>
                  <a:lnTo>
                    <a:pt x="281037" y="1222351"/>
                  </a:lnTo>
                  <a:lnTo>
                    <a:pt x="280058" y="1229218"/>
                  </a:lnTo>
                  <a:lnTo>
                    <a:pt x="279028" y="1236085"/>
                  </a:lnTo>
                  <a:lnTo>
                    <a:pt x="277957" y="1242952"/>
                  </a:lnTo>
                  <a:lnTo>
                    <a:pt x="276854" y="1249819"/>
                  </a:lnTo>
                  <a:lnTo>
                    <a:pt x="275724" y="1256686"/>
                  </a:lnTo>
                  <a:lnTo>
                    <a:pt x="274569" y="1263553"/>
                  </a:lnTo>
                  <a:lnTo>
                    <a:pt x="273394" y="1270421"/>
                  </a:lnTo>
                  <a:lnTo>
                    <a:pt x="272204" y="1277288"/>
                  </a:lnTo>
                  <a:lnTo>
                    <a:pt x="271007" y="1284155"/>
                  </a:lnTo>
                  <a:lnTo>
                    <a:pt x="269806" y="1291022"/>
                  </a:lnTo>
                  <a:lnTo>
                    <a:pt x="268607" y="1297889"/>
                  </a:lnTo>
                  <a:lnTo>
                    <a:pt x="267414" y="1304756"/>
                  </a:lnTo>
                  <a:lnTo>
                    <a:pt x="266233" y="1311623"/>
                  </a:lnTo>
                  <a:lnTo>
                    <a:pt x="265066" y="1318491"/>
                  </a:lnTo>
                  <a:lnTo>
                    <a:pt x="263917" y="1325358"/>
                  </a:lnTo>
                  <a:lnTo>
                    <a:pt x="262788" y="1332225"/>
                  </a:lnTo>
                  <a:lnTo>
                    <a:pt x="261685" y="1339092"/>
                  </a:lnTo>
                  <a:lnTo>
                    <a:pt x="260612" y="1345959"/>
                  </a:lnTo>
                  <a:lnTo>
                    <a:pt x="259567" y="1352826"/>
                  </a:lnTo>
                  <a:lnTo>
                    <a:pt x="258551" y="1359693"/>
                  </a:lnTo>
                  <a:lnTo>
                    <a:pt x="257564" y="1366560"/>
                  </a:lnTo>
                  <a:lnTo>
                    <a:pt x="256609" y="1373428"/>
                  </a:lnTo>
                  <a:lnTo>
                    <a:pt x="255691" y="1380295"/>
                  </a:lnTo>
                  <a:lnTo>
                    <a:pt x="254801" y="1387162"/>
                  </a:lnTo>
                  <a:lnTo>
                    <a:pt x="253940" y="1394029"/>
                  </a:lnTo>
                  <a:lnTo>
                    <a:pt x="253104" y="1400896"/>
                  </a:lnTo>
                  <a:lnTo>
                    <a:pt x="252296" y="1407763"/>
                  </a:lnTo>
                  <a:lnTo>
                    <a:pt x="251514" y="1414630"/>
                  </a:lnTo>
                  <a:lnTo>
                    <a:pt x="250752" y="1421498"/>
                  </a:lnTo>
                  <a:lnTo>
                    <a:pt x="250006" y="1428365"/>
                  </a:lnTo>
                  <a:lnTo>
                    <a:pt x="249274" y="1435232"/>
                  </a:lnTo>
                  <a:lnTo>
                    <a:pt x="248552" y="1442099"/>
                  </a:lnTo>
                  <a:lnTo>
                    <a:pt x="247839" y="1448966"/>
                  </a:lnTo>
                  <a:lnTo>
                    <a:pt x="247127" y="1455833"/>
                  </a:lnTo>
                  <a:lnTo>
                    <a:pt x="246414" y="1462700"/>
                  </a:lnTo>
                  <a:lnTo>
                    <a:pt x="245697" y="1469568"/>
                  </a:lnTo>
                  <a:lnTo>
                    <a:pt x="244971" y="1476435"/>
                  </a:lnTo>
                  <a:lnTo>
                    <a:pt x="244229" y="1483302"/>
                  </a:lnTo>
                  <a:lnTo>
                    <a:pt x="243470" y="1490169"/>
                  </a:lnTo>
                  <a:lnTo>
                    <a:pt x="242692" y="1497036"/>
                  </a:lnTo>
                  <a:lnTo>
                    <a:pt x="241891" y="1503903"/>
                  </a:lnTo>
                  <a:lnTo>
                    <a:pt x="241064" y="1510770"/>
                  </a:lnTo>
                  <a:lnTo>
                    <a:pt x="240200" y="1517638"/>
                  </a:lnTo>
                  <a:lnTo>
                    <a:pt x="239304" y="1524505"/>
                  </a:lnTo>
                  <a:lnTo>
                    <a:pt x="238375" y="1531372"/>
                  </a:lnTo>
                  <a:lnTo>
                    <a:pt x="237410" y="1538239"/>
                  </a:lnTo>
                  <a:lnTo>
                    <a:pt x="236409" y="1545106"/>
                  </a:lnTo>
                  <a:lnTo>
                    <a:pt x="235359" y="1551973"/>
                  </a:lnTo>
                  <a:lnTo>
                    <a:pt x="234269" y="1558840"/>
                  </a:lnTo>
                  <a:lnTo>
                    <a:pt x="233140" y="1565708"/>
                  </a:lnTo>
                  <a:lnTo>
                    <a:pt x="231972" y="1572575"/>
                  </a:lnTo>
                  <a:lnTo>
                    <a:pt x="230765" y="1579442"/>
                  </a:lnTo>
                  <a:lnTo>
                    <a:pt x="229509" y="1586309"/>
                  </a:lnTo>
                  <a:lnTo>
                    <a:pt x="228216" y="1593176"/>
                  </a:lnTo>
                  <a:lnTo>
                    <a:pt x="226888" y="1600043"/>
                  </a:lnTo>
                  <a:lnTo>
                    <a:pt x="225527" y="1606910"/>
                  </a:lnTo>
                  <a:lnTo>
                    <a:pt x="224134" y="1613778"/>
                  </a:lnTo>
                  <a:lnTo>
                    <a:pt x="222706" y="1620645"/>
                  </a:lnTo>
                  <a:lnTo>
                    <a:pt x="221250" y="1627512"/>
                  </a:lnTo>
                  <a:lnTo>
                    <a:pt x="219773" y="1634379"/>
                  </a:lnTo>
                  <a:lnTo>
                    <a:pt x="218277" y="1641246"/>
                  </a:lnTo>
                  <a:lnTo>
                    <a:pt x="216764" y="1648113"/>
                  </a:lnTo>
                  <a:lnTo>
                    <a:pt x="215236" y="1654980"/>
                  </a:lnTo>
                  <a:lnTo>
                    <a:pt x="213700" y="1661848"/>
                  </a:lnTo>
                  <a:lnTo>
                    <a:pt x="212160" y="1668715"/>
                  </a:lnTo>
                  <a:lnTo>
                    <a:pt x="210620" y="1675582"/>
                  </a:lnTo>
                  <a:lnTo>
                    <a:pt x="209083" y="1682449"/>
                  </a:lnTo>
                  <a:lnTo>
                    <a:pt x="207555" y="1689316"/>
                  </a:lnTo>
                  <a:lnTo>
                    <a:pt x="206041" y="1696183"/>
                  </a:lnTo>
                  <a:lnTo>
                    <a:pt x="204543" y="1703050"/>
                  </a:lnTo>
                  <a:lnTo>
                    <a:pt x="203065" y="1709918"/>
                  </a:lnTo>
                  <a:lnTo>
                    <a:pt x="201611" y="1716785"/>
                  </a:lnTo>
                  <a:lnTo>
                    <a:pt x="200187" y="1723652"/>
                  </a:lnTo>
                  <a:lnTo>
                    <a:pt x="198800" y="1730519"/>
                  </a:lnTo>
                  <a:lnTo>
                    <a:pt x="197447" y="1737386"/>
                  </a:lnTo>
                  <a:lnTo>
                    <a:pt x="196130" y="1744253"/>
                  </a:lnTo>
                  <a:lnTo>
                    <a:pt x="194853" y="1751120"/>
                  </a:lnTo>
                  <a:lnTo>
                    <a:pt x="193625" y="1757988"/>
                  </a:lnTo>
                  <a:lnTo>
                    <a:pt x="192448" y="1764855"/>
                  </a:lnTo>
                  <a:lnTo>
                    <a:pt x="191318" y="1771722"/>
                  </a:lnTo>
                  <a:lnTo>
                    <a:pt x="190236" y="1778589"/>
                  </a:lnTo>
                  <a:lnTo>
                    <a:pt x="189203" y="1785456"/>
                  </a:lnTo>
                  <a:lnTo>
                    <a:pt x="188226" y="1792323"/>
                  </a:lnTo>
                  <a:lnTo>
                    <a:pt x="187308" y="1799190"/>
                  </a:lnTo>
                  <a:lnTo>
                    <a:pt x="186440" y="1806057"/>
                  </a:lnTo>
                  <a:lnTo>
                    <a:pt x="185621" y="1812925"/>
                  </a:lnTo>
                  <a:lnTo>
                    <a:pt x="184850" y="1819792"/>
                  </a:lnTo>
                  <a:lnTo>
                    <a:pt x="184132" y="1826659"/>
                  </a:lnTo>
                  <a:lnTo>
                    <a:pt x="183469" y="1833526"/>
                  </a:lnTo>
                  <a:lnTo>
                    <a:pt x="182848" y="1840393"/>
                  </a:lnTo>
                  <a:lnTo>
                    <a:pt x="182267" y="1847260"/>
                  </a:lnTo>
                  <a:lnTo>
                    <a:pt x="181725" y="1854127"/>
                  </a:lnTo>
                  <a:lnTo>
                    <a:pt x="181221" y="1860995"/>
                  </a:lnTo>
                  <a:lnTo>
                    <a:pt x="180755" y="1867862"/>
                  </a:lnTo>
                  <a:lnTo>
                    <a:pt x="180316" y="1874729"/>
                  </a:lnTo>
                  <a:lnTo>
                    <a:pt x="179901" y="1881596"/>
                  </a:lnTo>
                  <a:lnTo>
                    <a:pt x="179506" y="1888463"/>
                  </a:lnTo>
                  <a:lnTo>
                    <a:pt x="179129" y="1895330"/>
                  </a:lnTo>
                  <a:lnTo>
                    <a:pt x="178767" y="1902197"/>
                  </a:lnTo>
                  <a:lnTo>
                    <a:pt x="178413" y="1909065"/>
                  </a:lnTo>
                  <a:lnTo>
                    <a:pt x="178064" y="1915932"/>
                  </a:lnTo>
                  <a:lnTo>
                    <a:pt x="177717" y="1922799"/>
                  </a:lnTo>
                  <a:lnTo>
                    <a:pt x="177368" y="1929666"/>
                  </a:lnTo>
                  <a:lnTo>
                    <a:pt x="177014" y="1936533"/>
                  </a:lnTo>
                  <a:lnTo>
                    <a:pt x="176651" y="1943400"/>
                  </a:lnTo>
                  <a:lnTo>
                    <a:pt x="176280" y="1950267"/>
                  </a:lnTo>
                  <a:lnTo>
                    <a:pt x="175897" y="1957135"/>
                  </a:lnTo>
                  <a:lnTo>
                    <a:pt x="175501" y="1964002"/>
                  </a:lnTo>
                  <a:lnTo>
                    <a:pt x="175088" y="1970869"/>
                  </a:lnTo>
                  <a:lnTo>
                    <a:pt x="174660" y="1977736"/>
                  </a:lnTo>
                  <a:lnTo>
                    <a:pt x="174216" y="1984603"/>
                  </a:lnTo>
                  <a:lnTo>
                    <a:pt x="173759" y="1991470"/>
                  </a:lnTo>
                  <a:lnTo>
                    <a:pt x="173286" y="1998337"/>
                  </a:lnTo>
                  <a:lnTo>
                    <a:pt x="172795" y="2005205"/>
                  </a:lnTo>
                  <a:lnTo>
                    <a:pt x="172292" y="2012072"/>
                  </a:lnTo>
                  <a:lnTo>
                    <a:pt x="171778" y="2018939"/>
                  </a:lnTo>
                  <a:lnTo>
                    <a:pt x="171253" y="2025806"/>
                  </a:lnTo>
                  <a:lnTo>
                    <a:pt x="170719" y="2032673"/>
                  </a:lnTo>
                  <a:lnTo>
                    <a:pt x="170177" y="2039540"/>
                  </a:lnTo>
                  <a:lnTo>
                    <a:pt x="169629" y="2046407"/>
                  </a:lnTo>
                  <a:lnTo>
                    <a:pt x="169078" y="2053275"/>
                  </a:lnTo>
                  <a:lnTo>
                    <a:pt x="168526" y="2060142"/>
                  </a:lnTo>
                  <a:lnTo>
                    <a:pt x="167973" y="2067009"/>
                  </a:lnTo>
                  <a:lnTo>
                    <a:pt x="167422" y="2073876"/>
                  </a:lnTo>
                  <a:lnTo>
                    <a:pt x="166876" y="2080743"/>
                  </a:lnTo>
                  <a:lnTo>
                    <a:pt x="166334" y="2087610"/>
                  </a:lnTo>
                  <a:lnTo>
                    <a:pt x="165799" y="2094477"/>
                  </a:lnTo>
                  <a:lnTo>
                    <a:pt x="165271" y="2101345"/>
                  </a:lnTo>
                  <a:lnTo>
                    <a:pt x="164754" y="2108212"/>
                  </a:lnTo>
                  <a:lnTo>
                    <a:pt x="164248" y="2115079"/>
                  </a:lnTo>
                  <a:lnTo>
                    <a:pt x="163753" y="2121946"/>
                  </a:lnTo>
                  <a:lnTo>
                    <a:pt x="163269" y="2128813"/>
                  </a:lnTo>
                  <a:lnTo>
                    <a:pt x="162797" y="2135680"/>
                  </a:lnTo>
                  <a:lnTo>
                    <a:pt x="162340" y="2142547"/>
                  </a:lnTo>
                  <a:lnTo>
                    <a:pt x="161899" y="2149415"/>
                  </a:lnTo>
                  <a:lnTo>
                    <a:pt x="161471" y="2156282"/>
                  </a:lnTo>
                  <a:lnTo>
                    <a:pt x="161056" y="2163149"/>
                  </a:lnTo>
                  <a:lnTo>
                    <a:pt x="160656" y="2170016"/>
                  </a:lnTo>
                  <a:lnTo>
                    <a:pt x="160273" y="2176883"/>
                  </a:lnTo>
                  <a:lnTo>
                    <a:pt x="159905" y="2183750"/>
                  </a:lnTo>
                  <a:lnTo>
                    <a:pt x="159552" y="2190617"/>
                  </a:lnTo>
                  <a:lnTo>
                    <a:pt x="159213" y="2197485"/>
                  </a:lnTo>
                  <a:lnTo>
                    <a:pt x="158888" y="2204352"/>
                  </a:lnTo>
                  <a:lnTo>
                    <a:pt x="158580" y="2211219"/>
                  </a:lnTo>
                  <a:lnTo>
                    <a:pt x="158287" y="2218086"/>
                  </a:lnTo>
                  <a:lnTo>
                    <a:pt x="158007" y="2224953"/>
                  </a:lnTo>
                  <a:lnTo>
                    <a:pt x="157740" y="2231820"/>
                  </a:lnTo>
                  <a:lnTo>
                    <a:pt x="157486" y="2238687"/>
                  </a:lnTo>
                  <a:lnTo>
                    <a:pt x="157246" y="2245555"/>
                  </a:lnTo>
                  <a:lnTo>
                    <a:pt x="157019" y="2252422"/>
                  </a:lnTo>
                  <a:lnTo>
                    <a:pt x="156803" y="2259289"/>
                  </a:lnTo>
                  <a:lnTo>
                    <a:pt x="156597" y="2266156"/>
                  </a:lnTo>
                  <a:lnTo>
                    <a:pt x="156400" y="2273023"/>
                  </a:lnTo>
                  <a:lnTo>
                    <a:pt x="156214" y="2279890"/>
                  </a:lnTo>
                  <a:lnTo>
                    <a:pt x="156037" y="2286757"/>
                  </a:lnTo>
                  <a:lnTo>
                    <a:pt x="155867" y="2293624"/>
                  </a:lnTo>
                  <a:lnTo>
                    <a:pt x="155703" y="2300492"/>
                  </a:lnTo>
                  <a:lnTo>
                    <a:pt x="155544" y="2307359"/>
                  </a:lnTo>
                  <a:lnTo>
                    <a:pt x="155391" y="2314226"/>
                  </a:lnTo>
                  <a:lnTo>
                    <a:pt x="155242" y="2321093"/>
                  </a:lnTo>
                  <a:lnTo>
                    <a:pt x="155095" y="2327960"/>
                  </a:lnTo>
                  <a:lnTo>
                    <a:pt x="154951" y="2334827"/>
                  </a:lnTo>
                  <a:lnTo>
                    <a:pt x="154808" y="2341694"/>
                  </a:lnTo>
                  <a:lnTo>
                    <a:pt x="154665" y="2348562"/>
                  </a:lnTo>
                  <a:lnTo>
                    <a:pt x="154523" y="2355429"/>
                  </a:lnTo>
                  <a:lnTo>
                    <a:pt x="154379" y="2362296"/>
                  </a:lnTo>
                  <a:lnTo>
                    <a:pt x="154235" y="2369163"/>
                  </a:lnTo>
                  <a:lnTo>
                    <a:pt x="154089" y="2376030"/>
                  </a:lnTo>
                  <a:lnTo>
                    <a:pt x="153941" y="2382897"/>
                  </a:lnTo>
                  <a:lnTo>
                    <a:pt x="153791" y="2389764"/>
                  </a:lnTo>
                  <a:lnTo>
                    <a:pt x="153639" y="2396632"/>
                  </a:lnTo>
                  <a:lnTo>
                    <a:pt x="153485" y="2403499"/>
                  </a:lnTo>
                  <a:lnTo>
                    <a:pt x="153329" y="2410366"/>
                  </a:lnTo>
                  <a:lnTo>
                    <a:pt x="153171" y="2417233"/>
                  </a:lnTo>
                  <a:lnTo>
                    <a:pt x="153012" y="2424100"/>
                  </a:lnTo>
                  <a:lnTo>
                    <a:pt x="152851" y="2430967"/>
                  </a:lnTo>
                  <a:lnTo>
                    <a:pt x="152690" y="2437834"/>
                  </a:lnTo>
                  <a:lnTo>
                    <a:pt x="152528" y="2444702"/>
                  </a:lnTo>
                  <a:lnTo>
                    <a:pt x="152367" y="2451569"/>
                  </a:lnTo>
                  <a:lnTo>
                    <a:pt x="152207" y="2458436"/>
                  </a:lnTo>
                  <a:lnTo>
                    <a:pt x="152049" y="2465303"/>
                  </a:lnTo>
                  <a:lnTo>
                    <a:pt x="151893" y="2472170"/>
                  </a:lnTo>
                  <a:lnTo>
                    <a:pt x="151741" y="2479037"/>
                  </a:lnTo>
                  <a:lnTo>
                    <a:pt x="151592" y="2485904"/>
                  </a:lnTo>
                  <a:lnTo>
                    <a:pt x="151448" y="2492772"/>
                  </a:lnTo>
                  <a:lnTo>
                    <a:pt x="151311" y="2499639"/>
                  </a:lnTo>
                  <a:lnTo>
                    <a:pt x="151179" y="2506506"/>
                  </a:lnTo>
                  <a:lnTo>
                    <a:pt x="151054" y="2513373"/>
                  </a:lnTo>
                  <a:lnTo>
                    <a:pt x="150936" y="2520240"/>
                  </a:lnTo>
                  <a:lnTo>
                    <a:pt x="150829" y="2527107"/>
                  </a:lnTo>
                  <a:lnTo>
                    <a:pt x="150730" y="2533974"/>
                  </a:lnTo>
                  <a:lnTo>
                    <a:pt x="150642" y="2540842"/>
                  </a:lnTo>
                  <a:lnTo>
                    <a:pt x="150563" y="2547709"/>
                  </a:lnTo>
                  <a:lnTo>
                    <a:pt x="150494" y="2554576"/>
                  </a:lnTo>
                  <a:lnTo>
                    <a:pt x="150439" y="2561443"/>
                  </a:lnTo>
                  <a:lnTo>
                    <a:pt x="150397" y="2568310"/>
                  </a:lnTo>
                  <a:lnTo>
                    <a:pt x="150366" y="2575177"/>
                  </a:lnTo>
                  <a:lnTo>
                    <a:pt x="150347" y="2582044"/>
                  </a:lnTo>
                  <a:lnTo>
                    <a:pt x="150340" y="2588912"/>
                  </a:lnTo>
                  <a:lnTo>
                    <a:pt x="150348" y="2595779"/>
                  </a:lnTo>
                  <a:lnTo>
                    <a:pt x="150369" y="2602646"/>
                  </a:lnTo>
                  <a:lnTo>
                    <a:pt x="150403" y="2609513"/>
                  </a:lnTo>
                  <a:lnTo>
                    <a:pt x="150449" y="2616380"/>
                  </a:lnTo>
                  <a:lnTo>
                    <a:pt x="150507" y="2623247"/>
                  </a:lnTo>
                  <a:lnTo>
                    <a:pt x="150578" y="2630114"/>
                  </a:lnTo>
                  <a:lnTo>
                    <a:pt x="150662" y="2636982"/>
                  </a:lnTo>
                  <a:lnTo>
                    <a:pt x="150756" y="2643849"/>
                  </a:lnTo>
                  <a:lnTo>
                    <a:pt x="150860" y="2650716"/>
                  </a:lnTo>
                  <a:lnTo>
                    <a:pt x="150974" y="2657583"/>
                  </a:lnTo>
                  <a:lnTo>
                    <a:pt x="151097" y="2664450"/>
                  </a:lnTo>
                  <a:lnTo>
                    <a:pt x="151229" y="2671317"/>
                  </a:lnTo>
                  <a:lnTo>
                    <a:pt x="151367" y="2678184"/>
                  </a:lnTo>
                  <a:lnTo>
                    <a:pt x="151510" y="2685052"/>
                  </a:lnTo>
                  <a:lnTo>
                    <a:pt x="151659" y="2691919"/>
                  </a:lnTo>
                  <a:lnTo>
                    <a:pt x="151811" y="2698786"/>
                  </a:lnTo>
                  <a:lnTo>
                    <a:pt x="151966" y="2705653"/>
                  </a:lnTo>
                  <a:lnTo>
                    <a:pt x="152122" y="2712520"/>
                  </a:lnTo>
                  <a:lnTo>
                    <a:pt x="152278" y="2719387"/>
                  </a:lnTo>
                  <a:lnTo>
                    <a:pt x="152432" y="2726254"/>
                  </a:lnTo>
                  <a:lnTo>
                    <a:pt x="152585" y="2733121"/>
                  </a:lnTo>
                  <a:lnTo>
                    <a:pt x="152733" y="2739989"/>
                  </a:lnTo>
                  <a:lnTo>
                    <a:pt x="152877" y="2746856"/>
                  </a:lnTo>
                  <a:lnTo>
                    <a:pt x="153016" y="2753723"/>
                  </a:lnTo>
                  <a:lnTo>
                    <a:pt x="153149" y="2760590"/>
                  </a:lnTo>
                  <a:lnTo>
                    <a:pt x="153274" y="2767457"/>
                  </a:lnTo>
                  <a:lnTo>
                    <a:pt x="153391" y="2774324"/>
                  </a:lnTo>
                  <a:lnTo>
                    <a:pt x="153500" y="2781191"/>
                  </a:lnTo>
                  <a:lnTo>
                    <a:pt x="153600" y="2788059"/>
                  </a:lnTo>
                  <a:lnTo>
                    <a:pt x="153692" y="2794926"/>
                  </a:lnTo>
                  <a:lnTo>
                    <a:pt x="153775" y="2801793"/>
                  </a:lnTo>
                  <a:lnTo>
                    <a:pt x="153847" y="2808660"/>
                  </a:lnTo>
                  <a:lnTo>
                    <a:pt x="153911" y="2815527"/>
                  </a:lnTo>
                  <a:lnTo>
                    <a:pt x="153968" y="2822394"/>
                  </a:lnTo>
                  <a:lnTo>
                    <a:pt x="154016" y="2829261"/>
                  </a:lnTo>
                  <a:lnTo>
                    <a:pt x="154057" y="2836129"/>
                  </a:lnTo>
                  <a:lnTo>
                    <a:pt x="154089" y="2842996"/>
                  </a:lnTo>
                  <a:lnTo>
                    <a:pt x="154116" y="2849863"/>
                  </a:lnTo>
                  <a:lnTo>
                    <a:pt x="154138" y="2856730"/>
                  </a:lnTo>
                  <a:lnTo>
                    <a:pt x="154156" y="2863597"/>
                  </a:lnTo>
                  <a:lnTo>
                    <a:pt x="154171" y="2870464"/>
                  </a:lnTo>
                  <a:lnTo>
                    <a:pt x="154182" y="2877331"/>
                  </a:lnTo>
                  <a:lnTo>
                    <a:pt x="154193" y="2884199"/>
                  </a:lnTo>
                  <a:lnTo>
                    <a:pt x="154203" y="2891066"/>
                  </a:lnTo>
                  <a:lnTo>
                    <a:pt x="154214" y="2897933"/>
                  </a:lnTo>
                  <a:lnTo>
                    <a:pt x="154226" y="2904800"/>
                  </a:lnTo>
                  <a:lnTo>
                    <a:pt x="154240" y="2911667"/>
                  </a:lnTo>
                  <a:lnTo>
                    <a:pt x="154258" y="2918534"/>
                  </a:lnTo>
                  <a:lnTo>
                    <a:pt x="154280" y="2925401"/>
                  </a:lnTo>
                  <a:lnTo>
                    <a:pt x="154305" y="2932269"/>
                  </a:lnTo>
                  <a:lnTo>
                    <a:pt x="154335" y="2939136"/>
                  </a:lnTo>
                  <a:lnTo>
                    <a:pt x="154372" y="2946003"/>
                  </a:lnTo>
                  <a:lnTo>
                    <a:pt x="154414" y="2952870"/>
                  </a:lnTo>
                  <a:lnTo>
                    <a:pt x="154462" y="2959737"/>
                  </a:lnTo>
                  <a:lnTo>
                    <a:pt x="154515" y="2966604"/>
                  </a:lnTo>
                  <a:lnTo>
                    <a:pt x="154573" y="2973471"/>
                  </a:lnTo>
                  <a:lnTo>
                    <a:pt x="154639" y="2980339"/>
                  </a:lnTo>
                  <a:lnTo>
                    <a:pt x="154710" y="2987206"/>
                  </a:lnTo>
                  <a:lnTo>
                    <a:pt x="154785" y="2994073"/>
                  </a:lnTo>
                  <a:lnTo>
                    <a:pt x="154866" y="3000940"/>
                  </a:lnTo>
                  <a:lnTo>
                    <a:pt x="154950" y="3007807"/>
                  </a:lnTo>
                  <a:lnTo>
                    <a:pt x="155040" y="3014674"/>
                  </a:lnTo>
                  <a:lnTo>
                    <a:pt x="155133" y="3021541"/>
                  </a:lnTo>
                  <a:lnTo>
                    <a:pt x="155229" y="3028409"/>
                  </a:lnTo>
                  <a:lnTo>
                    <a:pt x="155328" y="3035276"/>
                  </a:lnTo>
                  <a:lnTo>
                    <a:pt x="155429" y="3042143"/>
                  </a:lnTo>
                  <a:lnTo>
                    <a:pt x="155532" y="3049010"/>
                  </a:lnTo>
                  <a:lnTo>
                    <a:pt x="155636" y="3055877"/>
                  </a:lnTo>
                  <a:lnTo>
                    <a:pt x="155742" y="3062744"/>
                  </a:lnTo>
                  <a:lnTo>
                    <a:pt x="155849" y="3069611"/>
                  </a:lnTo>
                  <a:lnTo>
                    <a:pt x="155957" y="3076479"/>
                  </a:lnTo>
                  <a:lnTo>
                    <a:pt x="156066" y="3083346"/>
                  </a:lnTo>
                  <a:lnTo>
                    <a:pt x="156176" y="3090213"/>
                  </a:lnTo>
                  <a:lnTo>
                    <a:pt x="156288" y="3097080"/>
                  </a:lnTo>
                  <a:lnTo>
                    <a:pt x="156401" y="3103947"/>
                  </a:lnTo>
                  <a:lnTo>
                    <a:pt x="156516" y="3110814"/>
                  </a:lnTo>
                  <a:lnTo>
                    <a:pt x="156635" y="3117681"/>
                  </a:lnTo>
                  <a:lnTo>
                    <a:pt x="156758" y="3124549"/>
                  </a:lnTo>
                  <a:lnTo>
                    <a:pt x="156886" y="3131416"/>
                  </a:lnTo>
                  <a:lnTo>
                    <a:pt x="157019" y="3138283"/>
                  </a:lnTo>
                  <a:lnTo>
                    <a:pt x="157159" y="3145150"/>
                  </a:lnTo>
                  <a:lnTo>
                    <a:pt x="157309" y="3152017"/>
                  </a:lnTo>
                  <a:lnTo>
                    <a:pt x="157469" y="3158884"/>
                  </a:lnTo>
                  <a:lnTo>
                    <a:pt x="157642" y="3165751"/>
                  </a:lnTo>
                  <a:lnTo>
                    <a:pt x="157827" y="3172618"/>
                  </a:lnTo>
                  <a:lnTo>
                    <a:pt x="158027" y="3179486"/>
                  </a:lnTo>
                  <a:lnTo>
                    <a:pt x="158246" y="3186353"/>
                  </a:lnTo>
                  <a:lnTo>
                    <a:pt x="158487" y="3193220"/>
                  </a:lnTo>
                  <a:lnTo>
                    <a:pt x="158750" y="3200087"/>
                  </a:lnTo>
                  <a:lnTo>
                    <a:pt x="159036" y="3206954"/>
                  </a:lnTo>
                  <a:lnTo>
                    <a:pt x="159348" y="3213821"/>
                  </a:lnTo>
                  <a:lnTo>
                    <a:pt x="159691" y="3220688"/>
                  </a:lnTo>
                  <a:lnTo>
                    <a:pt x="160070" y="3227556"/>
                  </a:lnTo>
                  <a:lnTo>
                    <a:pt x="160482" y="3234423"/>
                  </a:lnTo>
                  <a:lnTo>
                    <a:pt x="160930" y="3241290"/>
                  </a:lnTo>
                  <a:lnTo>
                    <a:pt x="161415" y="3248157"/>
                  </a:lnTo>
                  <a:lnTo>
                    <a:pt x="161944" y="3255024"/>
                  </a:lnTo>
                  <a:lnTo>
                    <a:pt x="162523" y="3261891"/>
                  </a:lnTo>
                  <a:lnTo>
                    <a:pt x="163147" y="3268758"/>
                  </a:lnTo>
                  <a:lnTo>
                    <a:pt x="163816" y="3275626"/>
                  </a:lnTo>
                  <a:lnTo>
                    <a:pt x="164532" y="3282493"/>
                  </a:lnTo>
                  <a:lnTo>
                    <a:pt x="165300" y="3289360"/>
                  </a:lnTo>
                  <a:lnTo>
                    <a:pt x="166128" y="3296227"/>
                  </a:lnTo>
                  <a:lnTo>
                    <a:pt x="167005" y="3303094"/>
                  </a:lnTo>
                  <a:lnTo>
                    <a:pt x="167931" y="3309961"/>
                  </a:lnTo>
                  <a:lnTo>
                    <a:pt x="168904" y="3316828"/>
                  </a:lnTo>
                  <a:lnTo>
                    <a:pt x="169927" y="3323696"/>
                  </a:lnTo>
                  <a:lnTo>
                    <a:pt x="171006" y="3330563"/>
                  </a:lnTo>
                  <a:lnTo>
                    <a:pt x="172125" y="3337430"/>
                  </a:lnTo>
                  <a:lnTo>
                    <a:pt x="173281" y="3344297"/>
                  </a:lnTo>
                  <a:lnTo>
                    <a:pt x="174470" y="3351164"/>
                  </a:lnTo>
                  <a:lnTo>
                    <a:pt x="175689" y="3358031"/>
                  </a:lnTo>
                  <a:lnTo>
                    <a:pt x="176934" y="3364898"/>
                  </a:lnTo>
                  <a:lnTo>
                    <a:pt x="178192" y="3371766"/>
                  </a:lnTo>
                  <a:lnTo>
                    <a:pt x="179454" y="3378633"/>
                  </a:lnTo>
                  <a:lnTo>
                    <a:pt x="180715" y="3385500"/>
                  </a:lnTo>
                  <a:lnTo>
                    <a:pt x="181965" y="3392367"/>
                  </a:lnTo>
                  <a:lnTo>
                    <a:pt x="183186" y="3399234"/>
                  </a:lnTo>
                  <a:lnTo>
                    <a:pt x="184371" y="3406101"/>
                  </a:lnTo>
                  <a:lnTo>
                    <a:pt x="185512" y="3412968"/>
                  </a:lnTo>
                  <a:lnTo>
                    <a:pt x="186599" y="3419836"/>
                  </a:lnTo>
                  <a:lnTo>
                    <a:pt x="187622" y="3426703"/>
                  </a:lnTo>
                  <a:lnTo>
                    <a:pt x="188543" y="3433570"/>
                  </a:lnTo>
                  <a:lnTo>
                    <a:pt x="189373" y="3440437"/>
                  </a:lnTo>
                  <a:lnTo>
                    <a:pt x="190104" y="3447304"/>
                  </a:lnTo>
                  <a:lnTo>
                    <a:pt x="190728" y="3454171"/>
                  </a:lnTo>
                  <a:lnTo>
                    <a:pt x="191237" y="3461038"/>
                  </a:lnTo>
                  <a:lnTo>
                    <a:pt x="191584" y="3467906"/>
                  </a:lnTo>
                  <a:lnTo>
                    <a:pt x="191796" y="3474773"/>
                  </a:lnTo>
                  <a:lnTo>
                    <a:pt x="191870" y="3481640"/>
                  </a:lnTo>
                  <a:lnTo>
                    <a:pt x="191805" y="3488507"/>
                  </a:lnTo>
                  <a:lnTo>
                    <a:pt x="191598" y="3495374"/>
                  </a:lnTo>
                  <a:lnTo>
                    <a:pt x="191209" y="3502241"/>
                  </a:lnTo>
                  <a:lnTo>
                    <a:pt x="190671" y="3509108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" name="pg39"/>
            <p:cNvSpPr/>
            <p:nvPr/>
          </p:nvSpPr>
          <p:spPr>
            <a:xfrm>
              <a:off x="10648947" y="3532606"/>
              <a:ext cx="351681" cy="3502100"/>
            </a:xfrm>
            <a:custGeom>
              <a:avLst/>
              <a:gdLst/>
              <a:ahLst/>
              <a:cxnLst/>
              <a:rect l="0" t="0" r="0" b="0"/>
              <a:pathLst>
                <a:path w="351681" h="3502100">
                  <a:moveTo>
                    <a:pt x="131975" y="3502100"/>
                  </a:moveTo>
                  <a:lnTo>
                    <a:pt x="131183" y="3495246"/>
                  </a:lnTo>
                  <a:lnTo>
                    <a:pt x="131029" y="3488393"/>
                  </a:lnTo>
                  <a:lnTo>
                    <a:pt x="131494" y="3481539"/>
                  </a:lnTo>
                  <a:lnTo>
                    <a:pt x="132528" y="3474686"/>
                  </a:lnTo>
                  <a:lnTo>
                    <a:pt x="134058" y="3467832"/>
                  </a:lnTo>
                  <a:lnTo>
                    <a:pt x="135994" y="3460979"/>
                  </a:lnTo>
                  <a:lnTo>
                    <a:pt x="138233" y="3454126"/>
                  </a:lnTo>
                  <a:lnTo>
                    <a:pt x="140668" y="3447272"/>
                  </a:lnTo>
                  <a:lnTo>
                    <a:pt x="143193" y="3440419"/>
                  </a:lnTo>
                  <a:lnTo>
                    <a:pt x="145694" y="3433565"/>
                  </a:lnTo>
                  <a:lnTo>
                    <a:pt x="148088" y="3426712"/>
                  </a:lnTo>
                  <a:lnTo>
                    <a:pt x="150319" y="3419858"/>
                  </a:lnTo>
                  <a:lnTo>
                    <a:pt x="152347" y="3413005"/>
                  </a:lnTo>
                  <a:lnTo>
                    <a:pt x="154150" y="3406152"/>
                  </a:lnTo>
                  <a:lnTo>
                    <a:pt x="155721" y="3399298"/>
                  </a:lnTo>
                  <a:lnTo>
                    <a:pt x="157065" y="3392445"/>
                  </a:lnTo>
                  <a:lnTo>
                    <a:pt x="158196" y="3385591"/>
                  </a:lnTo>
                  <a:lnTo>
                    <a:pt x="159136" y="3378738"/>
                  </a:lnTo>
                  <a:lnTo>
                    <a:pt x="159895" y="3371884"/>
                  </a:lnTo>
                  <a:lnTo>
                    <a:pt x="160517" y="3365031"/>
                  </a:lnTo>
                  <a:lnTo>
                    <a:pt x="161030" y="3358178"/>
                  </a:lnTo>
                  <a:lnTo>
                    <a:pt x="161456" y="3351324"/>
                  </a:lnTo>
                  <a:lnTo>
                    <a:pt x="161812" y="3344471"/>
                  </a:lnTo>
                  <a:lnTo>
                    <a:pt x="162112" y="3337617"/>
                  </a:lnTo>
                  <a:lnTo>
                    <a:pt x="162368" y="3330764"/>
                  </a:lnTo>
                  <a:lnTo>
                    <a:pt x="162588" y="3323910"/>
                  </a:lnTo>
                  <a:lnTo>
                    <a:pt x="162779" y="3317057"/>
                  </a:lnTo>
                  <a:lnTo>
                    <a:pt x="162943" y="3310204"/>
                  </a:lnTo>
                  <a:lnTo>
                    <a:pt x="163082" y="3303350"/>
                  </a:lnTo>
                  <a:lnTo>
                    <a:pt x="163199" y="3296497"/>
                  </a:lnTo>
                  <a:lnTo>
                    <a:pt x="163294" y="3289643"/>
                  </a:lnTo>
                  <a:lnTo>
                    <a:pt x="163368" y="3282790"/>
                  </a:lnTo>
                  <a:lnTo>
                    <a:pt x="163420" y="3275936"/>
                  </a:lnTo>
                  <a:lnTo>
                    <a:pt x="163451" y="3269083"/>
                  </a:lnTo>
                  <a:lnTo>
                    <a:pt x="163461" y="3262230"/>
                  </a:lnTo>
                  <a:lnTo>
                    <a:pt x="163451" y="3255376"/>
                  </a:lnTo>
                  <a:lnTo>
                    <a:pt x="163422" y="3248523"/>
                  </a:lnTo>
                  <a:lnTo>
                    <a:pt x="163375" y="3241669"/>
                  </a:lnTo>
                  <a:lnTo>
                    <a:pt x="163313" y="3234816"/>
                  </a:lnTo>
                  <a:lnTo>
                    <a:pt x="163242" y="3227963"/>
                  </a:lnTo>
                  <a:lnTo>
                    <a:pt x="163162" y="3221109"/>
                  </a:lnTo>
                  <a:lnTo>
                    <a:pt x="163079" y="3214256"/>
                  </a:lnTo>
                  <a:lnTo>
                    <a:pt x="162997" y="3207402"/>
                  </a:lnTo>
                  <a:lnTo>
                    <a:pt x="162918" y="3200549"/>
                  </a:lnTo>
                  <a:lnTo>
                    <a:pt x="162847" y="3193695"/>
                  </a:lnTo>
                  <a:lnTo>
                    <a:pt x="162788" y="3186842"/>
                  </a:lnTo>
                  <a:lnTo>
                    <a:pt x="162744" y="3179989"/>
                  </a:lnTo>
                  <a:lnTo>
                    <a:pt x="162720" y="3173135"/>
                  </a:lnTo>
                  <a:lnTo>
                    <a:pt x="162717" y="3166282"/>
                  </a:lnTo>
                  <a:lnTo>
                    <a:pt x="162738" y="3159428"/>
                  </a:lnTo>
                  <a:lnTo>
                    <a:pt x="162782" y="3152575"/>
                  </a:lnTo>
                  <a:lnTo>
                    <a:pt x="162851" y="3145721"/>
                  </a:lnTo>
                  <a:lnTo>
                    <a:pt x="162944" y="3138868"/>
                  </a:lnTo>
                  <a:lnTo>
                    <a:pt x="163061" y="3132015"/>
                  </a:lnTo>
                  <a:lnTo>
                    <a:pt x="163200" y="3125161"/>
                  </a:lnTo>
                  <a:lnTo>
                    <a:pt x="163359" y="3118308"/>
                  </a:lnTo>
                  <a:lnTo>
                    <a:pt x="163536" y="3111454"/>
                  </a:lnTo>
                  <a:lnTo>
                    <a:pt x="163724" y="3104601"/>
                  </a:lnTo>
                  <a:lnTo>
                    <a:pt x="163919" y="3097747"/>
                  </a:lnTo>
                  <a:lnTo>
                    <a:pt x="164117" y="3090894"/>
                  </a:lnTo>
                  <a:lnTo>
                    <a:pt x="164311" y="3084041"/>
                  </a:lnTo>
                  <a:lnTo>
                    <a:pt x="164498" y="3077187"/>
                  </a:lnTo>
                  <a:lnTo>
                    <a:pt x="164673" y="3070334"/>
                  </a:lnTo>
                  <a:lnTo>
                    <a:pt x="164831" y="3063480"/>
                  </a:lnTo>
                  <a:lnTo>
                    <a:pt x="164971" y="3056627"/>
                  </a:lnTo>
                  <a:lnTo>
                    <a:pt x="165087" y="3049773"/>
                  </a:lnTo>
                  <a:lnTo>
                    <a:pt x="165179" y="3042920"/>
                  </a:lnTo>
                  <a:lnTo>
                    <a:pt x="165247" y="3036067"/>
                  </a:lnTo>
                  <a:lnTo>
                    <a:pt x="165294" y="3029213"/>
                  </a:lnTo>
                  <a:lnTo>
                    <a:pt x="165321" y="3022360"/>
                  </a:lnTo>
                  <a:lnTo>
                    <a:pt x="165330" y="3015506"/>
                  </a:lnTo>
                  <a:lnTo>
                    <a:pt x="165324" y="3008653"/>
                  </a:lnTo>
                  <a:lnTo>
                    <a:pt x="165307" y="3001800"/>
                  </a:lnTo>
                  <a:lnTo>
                    <a:pt x="165281" y="2994946"/>
                  </a:lnTo>
                  <a:lnTo>
                    <a:pt x="165249" y="2988093"/>
                  </a:lnTo>
                  <a:lnTo>
                    <a:pt x="165212" y="2981239"/>
                  </a:lnTo>
                  <a:lnTo>
                    <a:pt x="165173" y="2974386"/>
                  </a:lnTo>
                  <a:lnTo>
                    <a:pt x="165133" y="2967532"/>
                  </a:lnTo>
                  <a:lnTo>
                    <a:pt x="165091" y="2960679"/>
                  </a:lnTo>
                  <a:lnTo>
                    <a:pt x="165048" y="2953826"/>
                  </a:lnTo>
                  <a:lnTo>
                    <a:pt x="165001" y="2946972"/>
                  </a:lnTo>
                  <a:lnTo>
                    <a:pt x="164952" y="2940119"/>
                  </a:lnTo>
                  <a:lnTo>
                    <a:pt x="164897" y="2933265"/>
                  </a:lnTo>
                  <a:lnTo>
                    <a:pt x="164837" y="2926412"/>
                  </a:lnTo>
                  <a:lnTo>
                    <a:pt x="164771" y="2919558"/>
                  </a:lnTo>
                  <a:lnTo>
                    <a:pt x="164697" y="2912705"/>
                  </a:lnTo>
                  <a:lnTo>
                    <a:pt x="164617" y="2905852"/>
                  </a:lnTo>
                  <a:lnTo>
                    <a:pt x="164531" y="2898998"/>
                  </a:lnTo>
                  <a:lnTo>
                    <a:pt x="164440" y="2892145"/>
                  </a:lnTo>
                  <a:lnTo>
                    <a:pt x="164345" y="2885291"/>
                  </a:lnTo>
                  <a:lnTo>
                    <a:pt x="164248" y="2878438"/>
                  </a:lnTo>
                  <a:lnTo>
                    <a:pt x="164150" y="2871584"/>
                  </a:lnTo>
                  <a:lnTo>
                    <a:pt x="164054" y="2864731"/>
                  </a:lnTo>
                  <a:lnTo>
                    <a:pt x="163962" y="2857878"/>
                  </a:lnTo>
                  <a:lnTo>
                    <a:pt x="163877" y="2851024"/>
                  </a:lnTo>
                  <a:lnTo>
                    <a:pt x="163803" y="2844171"/>
                  </a:lnTo>
                  <a:lnTo>
                    <a:pt x="163739" y="2837317"/>
                  </a:lnTo>
                  <a:lnTo>
                    <a:pt x="163690" y="2830464"/>
                  </a:lnTo>
                  <a:lnTo>
                    <a:pt x="163655" y="2823610"/>
                  </a:lnTo>
                  <a:lnTo>
                    <a:pt x="163637" y="2816757"/>
                  </a:lnTo>
                  <a:lnTo>
                    <a:pt x="163635" y="2809904"/>
                  </a:lnTo>
                  <a:lnTo>
                    <a:pt x="163650" y="2803050"/>
                  </a:lnTo>
                  <a:lnTo>
                    <a:pt x="163681" y="2796197"/>
                  </a:lnTo>
                  <a:lnTo>
                    <a:pt x="163728" y="2789343"/>
                  </a:lnTo>
                  <a:lnTo>
                    <a:pt x="163790" y="2782490"/>
                  </a:lnTo>
                  <a:lnTo>
                    <a:pt x="163862" y="2775636"/>
                  </a:lnTo>
                  <a:lnTo>
                    <a:pt x="163943" y="2768783"/>
                  </a:lnTo>
                  <a:lnTo>
                    <a:pt x="164031" y="2761930"/>
                  </a:lnTo>
                  <a:lnTo>
                    <a:pt x="164123" y="2755076"/>
                  </a:lnTo>
                  <a:lnTo>
                    <a:pt x="164217" y="2748223"/>
                  </a:lnTo>
                  <a:lnTo>
                    <a:pt x="164311" y="2741369"/>
                  </a:lnTo>
                  <a:lnTo>
                    <a:pt x="164404" y="2734516"/>
                  </a:lnTo>
                  <a:lnTo>
                    <a:pt x="164495" y="2727663"/>
                  </a:lnTo>
                  <a:lnTo>
                    <a:pt x="164582" y="2720809"/>
                  </a:lnTo>
                  <a:lnTo>
                    <a:pt x="164664" y="2713956"/>
                  </a:lnTo>
                  <a:lnTo>
                    <a:pt x="164741" y="2707102"/>
                  </a:lnTo>
                  <a:lnTo>
                    <a:pt x="164813" y="2700249"/>
                  </a:lnTo>
                  <a:lnTo>
                    <a:pt x="164879" y="2693395"/>
                  </a:lnTo>
                  <a:lnTo>
                    <a:pt x="164938" y="2686542"/>
                  </a:lnTo>
                  <a:lnTo>
                    <a:pt x="164991" y="2679689"/>
                  </a:lnTo>
                  <a:lnTo>
                    <a:pt x="165037" y="2672835"/>
                  </a:lnTo>
                  <a:lnTo>
                    <a:pt x="165076" y="2665982"/>
                  </a:lnTo>
                  <a:lnTo>
                    <a:pt x="165108" y="2659128"/>
                  </a:lnTo>
                  <a:lnTo>
                    <a:pt x="165134" y="2652275"/>
                  </a:lnTo>
                  <a:lnTo>
                    <a:pt x="165155" y="2645421"/>
                  </a:lnTo>
                  <a:lnTo>
                    <a:pt x="165172" y="2638568"/>
                  </a:lnTo>
                  <a:lnTo>
                    <a:pt x="165187" y="2631715"/>
                  </a:lnTo>
                  <a:lnTo>
                    <a:pt x="165202" y="2624861"/>
                  </a:lnTo>
                  <a:lnTo>
                    <a:pt x="165217" y="2618008"/>
                  </a:lnTo>
                  <a:lnTo>
                    <a:pt x="165234" y="2611154"/>
                  </a:lnTo>
                  <a:lnTo>
                    <a:pt x="165255" y="2604301"/>
                  </a:lnTo>
                  <a:lnTo>
                    <a:pt x="165280" y="2597447"/>
                  </a:lnTo>
                  <a:lnTo>
                    <a:pt x="165311" y="2590594"/>
                  </a:lnTo>
                  <a:lnTo>
                    <a:pt x="165347" y="2583741"/>
                  </a:lnTo>
                  <a:lnTo>
                    <a:pt x="165387" y="2576887"/>
                  </a:lnTo>
                  <a:lnTo>
                    <a:pt x="165430" y="2570034"/>
                  </a:lnTo>
                  <a:lnTo>
                    <a:pt x="165474" y="2563180"/>
                  </a:lnTo>
                  <a:lnTo>
                    <a:pt x="165518" y="2556327"/>
                  </a:lnTo>
                  <a:lnTo>
                    <a:pt x="165561" y="2549473"/>
                  </a:lnTo>
                  <a:lnTo>
                    <a:pt x="165600" y="2542620"/>
                  </a:lnTo>
                  <a:lnTo>
                    <a:pt x="165633" y="2535767"/>
                  </a:lnTo>
                  <a:lnTo>
                    <a:pt x="165661" y="2528913"/>
                  </a:lnTo>
                  <a:lnTo>
                    <a:pt x="165680" y="2522060"/>
                  </a:lnTo>
                  <a:lnTo>
                    <a:pt x="165692" y="2515206"/>
                  </a:lnTo>
                  <a:lnTo>
                    <a:pt x="165696" y="2508353"/>
                  </a:lnTo>
                  <a:lnTo>
                    <a:pt x="165693" y="2501500"/>
                  </a:lnTo>
                  <a:lnTo>
                    <a:pt x="165683" y="2494646"/>
                  </a:lnTo>
                  <a:lnTo>
                    <a:pt x="165669" y="2487793"/>
                  </a:lnTo>
                  <a:lnTo>
                    <a:pt x="165651" y="2480939"/>
                  </a:lnTo>
                  <a:lnTo>
                    <a:pt x="165630" y="2474086"/>
                  </a:lnTo>
                  <a:lnTo>
                    <a:pt x="165608" y="2467232"/>
                  </a:lnTo>
                  <a:lnTo>
                    <a:pt x="165586" y="2460379"/>
                  </a:lnTo>
                  <a:lnTo>
                    <a:pt x="165564" y="2453526"/>
                  </a:lnTo>
                  <a:lnTo>
                    <a:pt x="165544" y="2446672"/>
                  </a:lnTo>
                  <a:lnTo>
                    <a:pt x="165524" y="2439819"/>
                  </a:lnTo>
                  <a:lnTo>
                    <a:pt x="165503" y="2432965"/>
                  </a:lnTo>
                  <a:lnTo>
                    <a:pt x="165479" y="2426112"/>
                  </a:lnTo>
                  <a:lnTo>
                    <a:pt x="165449" y="2419258"/>
                  </a:lnTo>
                  <a:lnTo>
                    <a:pt x="165411" y="2412405"/>
                  </a:lnTo>
                  <a:lnTo>
                    <a:pt x="165360" y="2405552"/>
                  </a:lnTo>
                  <a:lnTo>
                    <a:pt x="165292" y="2398698"/>
                  </a:lnTo>
                  <a:lnTo>
                    <a:pt x="165203" y="2391845"/>
                  </a:lnTo>
                  <a:lnTo>
                    <a:pt x="165091" y="2384991"/>
                  </a:lnTo>
                  <a:lnTo>
                    <a:pt x="164955" y="2378138"/>
                  </a:lnTo>
                  <a:lnTo>
                    <a:pt x="164793" y="2371284"/>
                  </a:lnTo>
                  <a:lnTo>
                    <a:pt x="164606" y="2364431"/>
                  </a:lnTo>
                  <a:lnTo>
                    <a:pt x="164395" y="2357578"/>
                  </a:lnTo>
                  <a:lnTo>
                    <a:pt x="164162" y="2350724"/>
                  </a:lnTo>
                  <a:lnTo>
                    <a:pt x="163910" y="2343871"/>
                  </a:lnTo>
                  <a:lnTo>
                    <a:pt x="163641" y="2337017"/>
                  </a:lnTo>
                  <a:lnTo>
                    <a:pt x="163359" y="2330164"/>
                  </a:lnTo>
                  <a:lnTo>
                    <a:pt x="163070" y="2323310"/>
                  </a:lnTo>
                  <a:lnTo>
                    <a:pt x="162775" y="2316457"/>
                  </a:lnTo>
                  <a:lnTo>
                    <a:pt x="162480" y="2309604"/>
                  </a:lnTo>
                  <a:lnTo>
                    <a:pt x="162187" y="2302750"/>
                  </a:lnTo>
                  <a:lnTo>
                    <a:pt x="161898" y="2295897"/>
                  </a:lnTo>
                  <a:lnTo>
                    <a:pt x="161615" y="2289043"/>
                  </a:lnTo>
                  <a:lnTo>
                    <a:pt x="161340" y="2282190"/>
                  </a:lnTo>
                  <a:lnTo>
                    <a:pt x="161074" y="2275336"/>
                  </a:lnTo>
                  <a:lnTo>
                    <a:pt x="160819" y="2268483"/>
                  </a:lnTo>
                  <a:lnTo>
                    <a:pt x="160575" y="2261630"/>
                  </a:lnTo>
                  <a:lnTo>
                    <a:pt x="160340" y="2254776"/>
                  </a:lnTo>
                  <a:lnTo>
                    <a:pt x="160115" y="2247923"/>
                  </a:lnTo>
                  <a:lnTo>
                    <a:pt x="159898" y="2241069"/>
                  </a:lnTo>
                  <a:lnTo>
                    <a:pt x="159688" y="2234216"/>
                  </a:lnTo>
                  <a:lnTo>
                    <a:pt x="159482" y="2227363"/>
                  </a:lnTo>
                  <a:lnTo>
                    <a:pt x="159280" y="2220509"/>
                  </a:lnTo>
                  <a:lnTo>
                    <a:pt x="159079" y="2213656"/>
                  </a:lnTo>
                  <a:lnTo>
                    <a:pt x="158875" y="2206802"/>
                  </a:lnTo>
                  <a:lnTo>
                    <a:pt x="158667" y="2199949"/>
                  </a:lnTo>
                  <a:lnTo>
                    <a:pt x="158451" y="2193095"/>
                  </a:lnTo>
                  <a:lnTo>
                    <a:pt x="158226" y="2186242"/>
                  </a:lnTo>
                  <a:lnTo>
                    <a:pt x="157987" y="2179389"/>
                  </a:lnTo>
                  <a:lnTo>
                    <a:pt x="157734" y="2172535"/>
                  </a:lnTo>
                  <a:lnTo>
                    <a:pt x="157463" y="2165682"/>
                  </a:lnTo>
                  <a:lnTo>
                    <a:pt x="157171" y="2158828"/>
                  </a:lnTo>
                  <a:lnTo>
                    <a:pt x="156857" y="2151975"/>
                  </a:lnTo>
                  <a:lnTo>
                    <a:pt x="156518" y="2145121"/>
                  </a:lnTo>
                  <a:lnTo>
                    <a:pt x="156150" y="2138268"/>
                  </a:lnTo>
                  <a:lnTo>
                    <a:pt x="155752" y="2131415"/>
                  </a:lnTo>
                  <a:lnTo>
                    <a:pt x="155323" y="2124561"/>
                  </a:lnTo>
                  <a:lnTo>
                    <a:pt x="154865" y="2117708"/>
                  </a:lnTo>
                  <a:lnTo>
                    <a:pt x="154376" y="2110854"/>
                  </a:lnTo>
                  <a:lnTo>
                    <a:pt x="153859" y="2104001"/>
                  </a:lnTo>
                  <a:lnTo>
                    <a:pt x="153314" y="2097147"/>
                  </a:lnTo>
                  <a:lnTo>
                    <a:pt x="152744" y="2090294"/>
                  </a:lnTo>
                  <a:lnTo>
                    <a:pt x="152152" y="2083441"/>
                  </a:lnTo>
                  <a:lnTo>
                    <a:pt x="151540" y="2076587"/>
                  </a:lnTo>
                  <a:lnTo>
                    <a:pt x="150910" y="2069734"/>
                  </a:lnTo>
                  <a:lnTo>
                    <a:pt x="150268" y="2062880"/>
                  </a:lnTo>
                  <a:lnTo>
                    <a:pt x="149617" y="2056027"/>
                  </a:lnTo>
                  <a:lnTo>
                    <a:pt x="148959" y="2049173"/>
                  </a:lnTo>
                  <a:lnTo>
                    <a:pt x="148297" y="2042320"/>
                  </a:lnTo>
                  <a:lnTo>
                    <a:pt x="147633" y="2035467"/>
                  </a:lnTo>
                  <a:lnTo>
                    <a:pt x="146966" y="2028613"/>
                  </a:lnTo>
                  <a:lnTo>
                    <a:pt x="146300" y="2021760"/>
                  </a:lnTo>
                  <a:lnTo>
                    <a:pt x="145633" y="2014906"/>
                  </a:lnTo>
                  <a:lnTo>
                    <a:pt x="144965" y="2008053"/>
                  </a:lnTo>
                  <a:lnTo>
                    <a:pt x="144296" y="2001200"/>
                  </a:lnTo>
                  <a:lnTo>
                    <a:pt x="143624" y="1994346"/>
                  </a:lnTo>
                  <a:lnTo>
                    <a:pt x="142947" y="1987493"/>
                  </a:lnTo>
                  <a:lnTo>
                    <a:pt x="142262" y="1980639"/>
                  </a:lnTo>
                  <a:lnTo>
                    <a:pt x="141566" y="1973786"/>
                  </a:lnTo>
                  <a:lnTo>
                    <a:pt x="140857" y="1966932"/>
                  </a:lnTo>
                  <a:lnTo>
                    <a:pt x="140129" y="1960079"/>
                  </a:lnTo>
                  <a:lnTo>
                    <a:pt x="139380" y="1953226"/>
                  </a:lnTo>
                  <a:lnTo>
                    <a:pt x="138605" y="1946372"/>
                  </a:lnTo>
                  <a:lnTo>
                    <a:pt x="137797" y="1939519"/>
                  </a:lnTo>
                  <a:lnTo>
                    <a:pt x="136955" y="1932665"/>
                  </a:lnTo>
                  <a:lnTo>
                    <a:pt x="136077" y="1925812"/>
                  </a:lnTo>
                  <a:lnTo>
                    <a:pt x="135163" y="1918958"/>
                  </a:lnTo>
                  <a:lnTo>
                    <a:pt x="134211" y="1912105"/>
                  </a:lnTo>
                  <a:lnTo>
                    <a:pt x="133222" y="1905252"/>
                  </a:lnTo>
                  <a:lnTo>
                    <a:pt x="132197" y="1898398"/>
                  </a:lnTo>
                  <a:lnTo>
                    <a:pt x="131139" y="1891545"/>
                  </a:lnTo>
                  <a:lnTo>
                    <a:pt x="130050" y="1884691"/>
                  </a:lnTo>
                  <a:lnTo>
                    <a:pt x="128932" y="1877838"/>
                  </a:lnTo>
                  <a:lnTo>
                    <a:pt x="127787" y="1870984"/>
                  </a:lnTo>
                  <a:lnTo>
                    <a:pt x="126622" y="1864131"/>
                  </a:lnTo>
                  <a:lnTo>
                    <a:pt x="125439" y="1857278"/>
                  </a:lnTo>
                  <a:lnTo>
                    <a:pt x="124241" y="1850424"/>
                  </a:lnTo>
                  <a:lnTo>
                    <a:pt x="123030" y="1843571"/>
                  </a:lnTo>
                  <a:lnTo>
                    <a:pt x="121808" y="1836717"/>
                  </a:lnTo>
                  <a:lnTo>
                    <a:pt x="120576" y="1829864"/>
                  </a:lnTo>
                  <a:lnTo>
                    <a:pt x="119335" y="1823010"/>
                  </a:lnTo>
                  <a:lnTo>
                    <a:pt x="118086" y="1816157"/>
                  </a:lnTo>
                  <a:lnTo>
                    <a:pt x="116827" y="1809304"/>
                  </a:lnTo>
                  <a:lnTo>
                    <a:pt x="115559" y="1802450"/>
                  </a:lnTo>
                  <a:lnTo>
                    <a:pt x="114280" y="1795597"/>
                  </a:lnTo>
                  <a:lnTo>
                    <a:pt x="112989" y="1788743"/>
                  </a:lnTo>
                  <a:lnTo>
                    <a:pt x="111682" y="1781890"/>
                  </a:lnTo>
                  <a:lnTo>
                    <a:pt x="110358" y="1775036"/>
                  </a:lnTo>
                  <a:lnTo>
                    <a:pt x="109012" y="1768183"/>
                  </a:lnTo>
                  <a:lnTo>
                    <a:pt x="107643" y="1761330"/>
                  </a:lnTo>
                  <a:lnTo>
                    <a:pt x="106246" y="1754476"/>
                  </a:lnTo>
                  <a:lnTo>
                    <a:pt x="104817" y="1747623"/>
                  </a:lnTo>
                  <a:lnTo>
                    <a:pt x="103351" y="1740769"/>
                  </a:lnTo>
                  <a:lnTo>
                    <a:pt x="101849" y="1733916"/>
                  </a:lnTo>
                  <a:lnTo>
                    <a:pt x="100308" y="1727063"/>
                  </a:lnTo>
                  <a:lnTo>
                    <a:pt x="98727" y="1720209"/>
                  </a:lnTo>
                  <a:lnTo>
                    <a:pt x="97105" y="1713356"/>
                  </a:lnTo>
                  <a:lnTo>
                    <a:pt x="95441" y="1706502"/>
                  </a:lnTo>
                  <a:lnTo>
                    <a:pt x="93735" y="1699649"/>
                  </a:lnTo>
                  <a:lnTo>
                    <a:pt x="91987" y="1692795"/>
                  </a:lnTo>
                  <a:lnTo>
                    <a:pt x="90198" y="1685942"/>
                  </a:lnTo>
                  <a:lnTo>
                    <a:pt x="88365" y="1679089"/>
                  </a:lnTo>
                  <a:lnTo>
                    <a:pt x="86495" y="1672235"/>
                  </a:lnTo>
                  <a:lnTo>
                    <a:pt x="84593" y="1665382"/>
                  </a:lnTo>
                  <a:lnTo>
                    <a:pt x="82662" y="1658528"/>
                  </a:lnTo>
                  <a:lnTo>
                    <a:pt x="80709" y="1651675"/>
                  </a:lnTo>
                  <a:lnTo>
                    <a:pt x="78738" y="1644821"/>
                  </a:lnTo>
                  <a:lnTo>
                    <a:pt x="76757" y="1637968"/>
                  </a:lnTo>
                  <a:lnTo>
                    <a:pt x="74771" y="1631115"/>
                  </a:lnTo>
                  <a:lnTo>
                    <a:pt x="72788" y="1624261"/>
                  </a:lnTo>
                  <a:lnTo>
                    <a:pt x="70812" y="1617408"/>
                  </a:lnTo>
                  <a:lnTo>
                    <a:pt x="68850" y="1610554"/>
                  </a:lnTo>
                  <a:lnTo>
                    <a:pt x="66901" y="1603701"/>
                  </a:lnTo>
                  <a:lnTo>
                    <a:pt x="64966" y="1596847"/>
                  </a:lnTo>
                  <a:lnTo>
                    <a:pt x="63041" y="1589994"/>
                  </a:lnTo>
                  <a:lnTo>
                    <a:pt x="61124" y="1583141"/>
                  </a:lnTo>
                  <a:lnTo>
                    <a:pt x="59207" y="1576287"/>
                  </a:lnTo>
                  <a:lnTo>
                    <a:pt x="57284" y="1569434"/>
                  </a:lnTo>
                  <a:lnTo>
                    <a:pt x="55348" y="1562580"/>
                  </a:lnTo>
                  <a:lnTo>
                    <a:pt x="53392" y="1555727"/>
                  </a:lnTo>
                  <a:lnTo>
                    <a:pt x="51408" y="1548873"/>
                  </a:lnTo>
                  <a:lnTo>
                    <a:pt x="49395" y="1542020"/>
                  </a:lnTo>
                  <a:lnTo>
                    <a:pt x="47356" y="1535167"/>
                  </a:lnTo>
                  <a:lnTo>
                    <a:pt x="45293" y="1528313"/>
                  </a:lnTo>
                  <a:lnTo>
                    <a:pt x="43214" y="1521460"/>
                  </a:lnTo>
                  <a:lnTo>
                    <a:pt x="41130" y="1514606"/>
                  </a:lnTo>
                  <a:lnTo>
                    <a:pt x="39053" y="1507753"/>
                  </a:lnTo>
                  <a:lnTo>
                    <a:pt x="36998" y="1500900"/>
                  </a:lnTo>
                  <a:lnTo>
                    <a:pt x="34981" y="1494046"/>
                  </a:lnTo>
                  <a:lnTo>
                    <a:pt x="33025" y="1487193"/>
                  </a:lnTo>
                  <a:lnTo>
                    <a:pt x="31147" y="1480339"/>
                  </a:lnTo>
                  <a:lnTo>
                    <a:pt x="29359" y="1473486"/>
                  </a:lnTo>
                  <a:lnTo>
                    <a:pt x="27670" y="1466632"/>
                  </a:lnTo>
                  <a:lnTo>
                    <a:pt x="26089" y="1459779"/>
                  </a:lnTo>
                  <a:lnTo>
                    <a:pt x="24621" y="1452926"/>
                  </a:lnTo>
                  <a:lnTo>
                    <a:pt x="23267" y="1446072"/>
                  </a:lnTo>
                  <a:lnTo>
                    <a:pt x="22026" y="1439219"/>
                  </a:lnTo>
                  <a:lnTo>
                    <a:pt x="20892" y="1432365"/>
                  </a:lnTo>
                  <a:lnTo>
                    <a:pt x="19859" y="1425512"/>
                  </a:lnTo>
                  <a:lnTo>
                    <a:pt x="18926" y="1418658"/>
                  </a:lnTo>
                  <a:lnTo>
                    <a:pt x="18069" y="1411805"/>
                  </a:lnTo>
                  <a:lnTo>
                    <a:pt x="17273" y="1404952"/>
                  </a:lnTo>
                  <a:lnTo>
                    <a:pt x="16527" y="1398098"/>
                  </a:lnTo>
                  <a:lnTo>
                    <a:pt x="15815" y="1391245"/>
                  </a:lnTo>
                  <a:lnTo>
                    <a:pt x="15124" y="1384391"/>
                  </a:lnTo>
                  <a:lnTo>
                    <a:pt x="14442" y="1377538"/>
                  </a:lnTo>
                  <a:lnTo>
                    <a:pt x="13755" y="1370684"/>
                  </a:lnTo>
                  <a:lnTo>
                    <a:pt x="13052" y="1363831"/>
                  </a:lnTo>
                  <a:lnTo>
                    <a:pt x="12320" y="1356978"/>
                  </a:lnTo>
                  <a:lnTo>
                    <a:pt x="11549" y="1350124"/>
                  </a:lnTo>
                  <a:lnTo>
                    <a:pt x="10737" y="1343271"/>
                  </a:lnTo>
                  <a:lnTo>
                    <a:pt x="9881" y="1336417"/>
                  </a:lnTo>
                  <a:lnTo>
                    <a:pt x="8981" y="1329564"/>
                  </a:lnTo>
                  <a:lnTo>
                    <a:pt x="8042" y="1322710"/>
                  </a:lnTo>
                  <a:lnTo>
                    <a:pt x="7071" y="1315857"/>
                  </a:lnTo>
                  <a:lnTo>
                    <a:pt x="6082" y="1309004"/>
                  </a:lnTo>
                  <a:lnTo>
                    <a:pt x="5088" y="1302150"/>
                  </a:lnTo>
                  <a:lnTo>
                    <a:pt x="4111" y="1295297"/>
                  </a:lnTo>
                  <a:lnTo>
                    <a:pt x="3181" y="1288443"/>
                  </a:lnTo>
                  <a:lnTo>
                    <a:pt x="2322" y="1281590"/>
                  </a:lnTo>
                  <a:lnTo>
                    <a:pt x="1562" y="1274736"/>
                  </a:lnTo>
                  <a:lnTo>
                    <a:pt x="926" y="1267883"/>
                  </a:lnTo>
                  <a:lnTo>
                    <a:pt x="440" y="1261030"/>
                  </a:lnTo>
                  <a:lnTo>
                    <a:pt x="125" y="1254176"/>
                  </a:lnTo>
                  <a:lnTo>
                    <a:pt x="0" y="1247323"/>
                  </a:lnTo>
                  <a:lnTo>
                    <a:pt x="77" y="1240469"/>
                  </a:lnTo>
                  <a:lnTo>
                    <a:pt x="365" y="1233616"/>
                  </a:lnTo>
                  <a:lnTo>
                    <a:pt x="880" y="1226763"/>
                  </a:lnTo>
                  <a:lnTo>
                    <a:pt x="1613" y="1219909"/>
                  </a:lnTo>
                  <a:lnTo>
                    <a:pt x="2538" y="1213056"/>
                  </a:lnTo>
                  <a:lnTo>
                    <a:pt x="3637" y="1206202"/>
                  </a:lnTo>
                  <a:lnTo>
                    <a:pt x="4888" y="1199349"/>
                  </a:lnTo>
                  <a:lnTo>
                    <a:pt x="6266" y="1192495"/>
                  </a:lnTo>
                  <a:lnTo>
                    <a:pt x="7746" y="1185642"/>
                  </a:lnTo>
                  <a:lnTo>
                    <a:pt x="9302" y="1178789"/>
                  </a:lnTo>
                  <a:lnTo>
                    <a:pt x="10907" y="1171935"/>
                  </a:lnTo>
                  <a:lnTo>
                    <a:pt x="12539" y="1165082"/>
                  </a:lnTo>
                  <a:lnTo>
                    <a:pt x="14174" y="1158228"/>
                  </a:lnTo>
                  <a:lnTo>
                    <a:pt x="15796" y="1151375"/>
                  </a:lnTo>
                  <a:lnTo>
                    <a:pt x="17393" y="1144521"/>
                  </a:lnTo>
                  <a:lnTo>
                    <a:pt x="18961" y="1137668"/>
                  </a:lnTo>
                  <a:lnTo>
                    <a:pt x="20498" y="1130815"/>
                  </a:lnTo>
                  <a:lnTo>
                    <a:pt x="22009" y="1123961"/>
                  </a:lnTo>
                  <a:lnTo>
                    <a:pt x="23499" y="1117108"/>
                  </a:lnTo>
                  <a:lnTo>
                    <a:pt x="24980" y="1110254"/>
                  </a:lnTo>
                  <a:lnTo>
                    <a:pt x="26464" y="1103401"/>
                  </a:lnTo>
                  <a:lnTo>
                    <a:pt x="27967" y="1096547"/>
                  </a:lnTo>
                  <a:lnTo>
                    <a:pt x="29506" y="1089694"/>
                  </a:lnTo>
                  <a:lnTo>
                    <a:pt x="31093" y="1082841"/>
                  </a:lnTo>
                  <a:lnTo>
                    <a:pt x="32740" y="1075987"/>
                  </a:lnTo>
                  <a:lnTo>
                    <a:pt x="34456" y="1069134"/>
                  </a:lnTo>
                  <a:lnTo>
                    <a:pt x="36248" y="1062280"/>
                  </a:lnTo>
                  <a:lnTo>
                    <a:pt x="38119" y="1055427"/>
                  </a:lnTo>
                  <a:lnTo>
                    <a:pt x="40070" y="1048573"/>
                  </a:lnTo>
                  <a:lnTo>
                    <a:pt x="42099" y="1041720"/>
                  </a:lnTo>
                  <a:lnTo>
                    <a:pt x="44202" y="1034867"/>
                  </a:lnTo>
                  <a:lnTo>
                    <a:pt x="46378" y="1028013"/>
                  </a:lnTo>
                  <a:lnTo>
                    <a:pt x="48611" y="1021160"/>
                  </a:lnTo>
                  <a:lnTo>
                    <a:pt x="50892" y="1014306"/>
                  </a:lnTo>
                  <a:lnTo>
                    <a:pt x="53215" y="1007453"/>
                  </a:lnTo>
                  <a:lnTo>
                    <a:pt x="55573" y="1000600"/>
                  </a:lnTo>
                  <a:lnTo>
                    <a:pt x="57965" y="993746"/>
                  </a:lnTo>
                  <a:lnTo>
                    <a:pt x="60388" y="986893"/>
                  </a:lnTo>
                  <a:lnTo>
                    <a:pt x="62843" y="980039"/>
                  </a:lnTo>
                  <a:lnTo>
                    <a:pt x="65333" y="973186"/>
                  </a:lnTo>
                  <a:lnTo>
                    <a:pt x="67868" y="966332"/>
                  </a:lnTo>
                  <a:lnTo>
                    <a:pt x="70452" y="959479"/>
                  </a:lnTo>
                  <a:lnTo>
                    <a:pt x="73092" y="952626"/>
                  </a:lnTo>
                  <a:lnTo>
                    <a:pt x="75790" y="945772"/>
                  </a:lnTo>
                  <a:lnTo>
                    <a:pt x="78552" y="938919"/>
                  </a:lnTo>
                  <a:lnTo>
                    <a:pt x="81377" y="932065"/>
                  </a:lnTo>
                  <a:lnTo>
                    <a:pt x="84264" y="925212"/>
                  </a:lnTo>
                  <a:lnTo>
                    <a:pt x="87208" y="918358"/>
                  </a:lnTo>
                  <a:lnTo>
                    <a:pt x="90201" y="911505"/>
                  </a:lnTo>
                  <a:lnTo>
                    <a:pt x="93233" y="904652"/>
                  </a:lnTo>
                  <a:lnTo>
                    <a:pt x="96289" y="897798"/>
                  </a:lnTo>
                  <a:lnTo>
                    <a:pt x="99351" y="890945"/>
                  </a:lnTo>
                  <a:lnTo>
                    <a:pt x="102401" y="884091"/>
                  </a:lnTo>
                  <a:lnTo>
                    <a:pt x="105424" y="877238"/>
                  </a:lnTo>
                  <a:lnTo>
                    <a:pt x="108406" y="870384"/>
                  </a:lnTo>
                  <a:lnTo>
                    <a:pt x="111334" y="863531"/>
                  </a:lnTo>
                  <a:lnTo>
                    <a:pt x="114196" y="856678"/>
                  </a:lnTo>
                  <a:lnTo>
                    <a:pt x="116983" y="849824"/>
                  </a:lnTo>
                  <a:lnTo>
                    <a:pt x="119688" y="842971"/>
                  </a:lnTo>
                  <a:lnTo>
                    <a:pt x="122299" y="836117"/>
                  </a:lnTo>
                  <a:lnTo>
                    <a:pt x="124813" y="829264"/>
                  </a:lnTo>
                  <a:lnTo>
                    <a:pt x="127233" y="822410"/>
                  </a:lnTo>
                  <a:lnTo>
                    <a:pt x="129559" y="815557"/>
                  </a:lnTo>
                  <a:lnTo>
                    <a:pt x="131790" y="808704"/>
                  </a:lnTo>
                  <a:lnTo>
                    <a:pt x="133925" y="801850"/>
                  </a:lnTo>
                  <a:lnTo>
                    <a:pt x="135965" y="794997"/>
                  </a:lnTo>
                  <a:lnTo>
                    <a:pt x="137910" y="788143"/>
                  </a:lnTo>
                  <a:lnTo>
                    <a:pt x="139761" y="781290"/>
                  </a:lnTo>
                  <a:lnTo>
                    <a:pt x="141517" y="774436"/>
                  </a:lnTo>
                  <a:lnTo>
                    <a:pt x="143171" y="767583"/>
                  </a:lnTo>
                  <a:lnTo>
                    <a:pt x="144738" y="760730"/>
                  </a:lnTo>
                  <a:lnTo>
                    <a:pt x="146221" y="753876"/>
                  </a:lnTo>
                  <a:lnTo>
                    <a:pt x="147624" y="747023"/>
                  </a:lnTo>
                  <a:lnTo>
                    <a:pt x="148953" y="740169"/>
                  </a:lnTo>
                  <a:lnTo>
                    <a:pt x="150211" y="733316"/>
                  </a:lnTo>
                  <a:lnTo>
                    <a:pt x="151406" y="726463"/>
                  </a:lnTo>
                  <a:lnTo>
                    <a:pt x="152542" y="719609"/>
                  </a:lnTo>
                  <a:lnTo>
                    <a:pt x="153624" y="712756"/>
                  </a:lnTo>
                  <a:lnTo>
                    <a:pt x="154654" y="705902"/>
                  </a:lnTo>
                  <a:lnTo>
                    <a:pt x="155639" y="699049"/>
                  </a:lnTo>
                  <a:lnTo>
                    <a:pt x="156582" y="692195"/>
                  </a:lnTo>
                  <a:lnTo>
                    <a:pt x="157488" y="685342"/>
                  </a:lnTo>
                  <a:lnTo>
                    <a:pt x="158358" y="678489"/>
                  </a:lnTo>
                  <a:lnTo>
                    <a:pt x="159193" y="671635"/>
                  </a:lnTo>
                  <a:lnTo>
                    <a:pt x="159993" y="664782"/>
                  </a:lnTo>
                  <a:lnTo>
                    <a:pt x="160759" y="657928"/>
                  </a:lnTo>
                  <a:lnTo>
                    <a:pt x="161491" y="651075"/>
                  </a:lnTo>
                  <a:lnTo>
                    <a:pt x="162188" y="644221"/>
                  </a:lnTo>
                  <a:lnTo>
                    <a:pt x="162847" y="637368"/>
                  </a:lnTo>
                  <a:lnTo>
                    <a:pt x="163472" y="630515"/>
                  </a:lnTo>
                  <a:lnTo>
                    <a:pt x="164065" y="623661"/>
                  </a:lnTo>
                  <a:lnTo>
                    <a:pt x="164626" y="616808"/>
                  </a:lnTo>
                  <a:lnTo>
                    <a:pt x="165156" y="609954"/>
                  </a:lnTo>
                  <a:lnTo>
                    <a:pt x="165658" y="603101"/>
                  </a:lnTo>
                  <a:lnTo>
                    <a:pt x="166134" y="596247"/>
                  </a:lnTo>
                  <a:lnTo>
                    <a:pt x="166585" y="589394"/>
                  </a:lnTo>
                  <a:lnTo>
                    <a:pt x="167015" y="582541"/>
                  </a:lnTo>
                  <a:lnTo>
                    <a:pt x="167425" y="575687"/>
                  </a:lnTo>
                  <a:lnTo>
                    <a:pt x="167817" y="568834"/>
                  </a:lnTo>
                  <a:lnTo>
                    <a:pt x="168197" y="561980"/>
                  </a:lnTo>
                  <a:lnTo>
                    <a:pt x="168564" y="555127"/>
                  </a:lnTo>
                  <a:lnTo>
                    <a:pt x="168922" y="548273"/>
                  </a:lnTo>
                  <a:lnTo>
                    <a:pt x="169271" y="541420"/>
                  </a:lnTo>
                  <a:lnTo>
                    <a:pt x="169611" y="534567"/>
                  </a:lnTo>
                  <a:lnTo>
                    <a:pt x="169944" y="527713"/>
                  </a:lnTo>
                  <a:lnTo>
                    <a:pt x="170268" y="520860"/>
                  </a:lnTo>
                  <a:lnTo>
                    <a:pt x="170584" y="514006"/>
                  </a:lnTo>
                  <a:lnTo>
                    <a:pt x="170890" y="507153"/>
                  </a:lnTo>
                  <a:lnTo>
                    <a:pt x="171185" y="500300"/>
                  </a:lnTo>
                  <a:lnTo>
                    <a:pt x="171469" y="493446"/>
                  </a:lnTo>
                  <a:lnTo>
                    <a:pt x="171740" y="486593"/>
                  </a:lnTo>
                  <a:lnTo>
                    <a:pt x="171999" y="479739"/>
                  </a:lnTo>
                  <a:lnTo>
                    <a:pt x="172245" y="472886"/>
                  </a:lnTo>
                  <a:lnTo>
                    <a:pt x="172478" y="466032"/>
                  </a:lnTo>
                  <a:lnTo>
                    <a:pt x="172698" y="459179"/>
                  </a:lnTo>
                  <a:lnTo>
                    <a:pt x="172905" y="452326"/>
                  </a:lnTo>
                  <a:lnTo>
                    <a:pt x="173100" y="445472"/>
                  </a:lnTo>
                  <a:lnTo>
                    <a:pt x="173283" y="438619"/>
                  </a:lnTo>
                  <a:lnTo>
                    <a:pt x="173456" y="431765"/>
                  </a:lnTo>
                  <a:lnTo>
                    <a:pt x="173620" y="424912"/>
                  </a:lnTo>
                  <a:lnTo>
                    <a:pt x="173775" y="418058"/>
                  </a:lnTo>
                  <a:lnTo>
                    <a:pt x="173923" y="411205"/>
                  </a:lnTo>
                  <a:lnTo>
                    <a:pt x="174063" y="404352"/>
                  </a:lnTo>
                  <a:lnTo>
                    <a:pt x="174195" y="397498"/>
                  </a:lnTo>
                  <a:lnTo>
                    <a:pt x="174321" y="390645"/>
                  </a:lnTo>
                  <a:lnTo>
                    <a:pt x="174438" y="383791"/>
                  </a:lnTo>
                  <a:lnTo>
                    <a:pt x="174548" y="376938"/>
                  </a:lnTo>
                  <a:lnTo>
                    <a:pt x="174650" y="370084"/>
                  </a:lnTo>
                  <a:lnTo>
                    <a:pt x="174744" y="363231"/>
                  </a:lnTo>
                  <a:lnTo>
                    <a:pt x="174830" y="356378"/>
                  </a:lnTo>
                  <a:lnTo>
                    <a:pt x="174909" y="349524"/>
                  </a:lnTo>
                  <a:lnTo>
                    <a:pt x="174980" y="342671"/>
                  </a:lnTo>
                  <a:lnTo>
                    <a:pt x="175045" y="335817"/>
                  </a:lnTo>
                  <a:lnTo>
                    <a:pt x="175102" y="328964"/>
                  </a:lnTo>
                  <a:lnTo>
                    <a:pt x="175154" y="322110"/>
                  </a:lnTo>
                  <a:lnTo>
                    <a:pt x="175199" y="315257"/>
                  </a:lnTo>
                  <a:lnTo>
                    <a:pt x="175240" y="308404"/>
                  </a:lnTo>
                  <a:lnTo>
                    <a:pt x="175277" y="301550"/>
                  </a:lnTo>
                  <a:lnTo>
                    <a:pt x="175311" y="294697"/>
                  </a:lnTo>
                  <a:lnTo>
                    <a:pt x="175342" y="287843"/>
                  </a:lnTo>
                  <a:lnTo>
                    <a:pt x="175371" y="280990"/>
                  </a:lnTo>
                  <a:lnTo>
                    <a:pt x="175399" y="274136"/>
                  </a:lnTo>
                  <a:lnTo>
                    <a:pt x="175425" y="267283"/>
                  </a:lnTo>
                  <a:lnTo>
                    <a:pt x="175451" y="260430"/>
                  </a:lnTo>
                  <a:lnTo>
                    <a:pt x="175475" y="253576"/>
                  </a:lnTo>
                  <a:lnTo>
                    <a:pt x="175499" y="246723"/>
                  </a:lnTo>
                  <a:lnTo>
                    <a:pt x="175523" y="239869"/>
                  </a:lnTo>
                  <a:lnTo>
                    <a:pt x="175545" y="233016"/>
                  </a:lnTo>
                  <a:lnTo>
                    <a:pt x="175567" y="226163"/>
                  </a:lnTo>
                  <a:lnTo>
                    <a:pt x="175588" y="219309"/>
                  </a:lnTo>
                  <a:lnTo>
                    <a:pt x="175608" y="212456"/>
                  </a:lnTo>
                  <a:lnTo>
                    <a:pt x="175627" y="205602"/>
                  </a:lnTo>
                  <a:lnTo>
                    <a:pt x="175645" y="198749"/>
                  </a:lnTo>
                  <a:lnTo>
                    <a:pt x="175661" y="191895"/>
                  </a:lnTo>
                  <a:lnTo>
                    <a:pt x="175676" y="185042"/>
                  </a:lnTo>
                  <a:lnTo>
                    <a:pt x="175690" y="178189"/>
                  </a:lnTo>
                  <a:lnTo>
                    <a:pt x="175702" y="171335"/>
                  </a:lnTo>
                  <a:lnTo>
                    <a:pt x="175712" y="164482"/>
                  </a:lnTo>
                  <a:lnTo>
                    <a:pt x="175722" y="157628"/>
                  </a:lnTo>
                  <a:lnTo>
                    <a:pt x="175730" y="150775"/>
                  </a:lnTo>
                  <a:lnTo>
                    <a:pt x="175738" y="143921"/>
                  </a:lnTo>
                  <a:lnTo>
                    <a:pt x="175744" y="137068"/>
                  </a:lnTo>
                  <a:lnTo>
                    <a:pt x="175749" y="130215"/>
                  </a:lnTo>
                  <a:lnTo>
                    <a:pt x="175753" y="123361"/>
                  </a:lnTo>
                  <a:lnTo>
                    <a:pt x="175755" y="116508"/>
                  </a:lnTo>
                  <a:lnTo>
                    <a:pt x="175757" y="109654"/>
                  </a:lnTo>
                  <a:lnTo>
                    <a:pt x="175757" y="102801"/>
                  </a:lnTo>
                  <a:lnTo>
                    <a:pt x="175756" y="95947"/>
                  </a:lnTo>
                  <a:lnTo>
                    <a:pt x="175754" y="89094"/>
                  </a:lnTo>
                  <a:lnTo>
                    <a:pt x="175752" y="82241"/>
                  </a:lnTo>
                  <a:lnTo>
                    <a:pt x="175748" y="75387"/>
                  </a:lnTo>
                  <a:lnTo>
                    <a:pt x="175745" y="68534"/>
                  </a:lnTo>
                  <a:lnTo>
                    <a:pt x="175741" y="61680"/>
                  </a:lnTo>
                  <a:lnTo>
                    <a:pt x="175737" y="54827"/>
                  </a:lnTo>
                  <a:lnTo>
                    <a:pt x="175734" y="47973"/>
                  </a:lnTo>
                  <a:lnTo>
                    <a:pt x="175732" y="41120"/>
                  </a:lnTo>
                  <a:lnTo>
                    <a:pt x="175730" y="34267"/>
                  </a:lnTo>
                  <a:lnTo>
                    <a:pt x="175730" y="27413"/>
                  </a:lnTo>
                  <a:lnTo>
                    <a:pt x="175730" y="20560"/>
                  </a:lnTo>
                  <a:lnTo>
                    <a:pt x="175732" y="13706"/>
                  </a:lnTo>
                  <a:lnTo>
                    <a:pt x="175736" y="6853"/>
                  </a:lnTo>
                  <a:lnTo>
                    <a:pt x="175740" y="0"/>
                  </a:lnTo>
                  <a:lnTo>
                    <a:pt x="175941" y="0"/>
                  </a:lnTo>
                  <a:lnTo>
                    <a:pt x="175945" y="6853"/>
                  </a:lnTo>
                  <a:lnTo>
                    <a:pt x="175948" y="13706"/>
                  </a:lnTo>
                  <a:lnTo>
                    <a:pt x="175950" y="20560"/>
                  </a:lnTo>
                  <a:lnTo>
                    <a:pt x="175951" y="27413"/>
                  </a:lnTo>
                  <a:lnTo>
                    <a:pt x="175951" y="34267"/>
                  </a:lnTo>
                  <a:lnTo>
                    <a:pt x="175949" y="41120"/>
                  </a:lnTo>
                  <a:lnTo>
                    <a:pt x="175947" y="47973"/>
                  </a:lnTo>
                  <a:lnTo>
                    <a:pt x="175943" y="54827"/>
                  </a:lnTo>
                  <a:lnTo>
                    <a:pt x="175940" y="61680"/>
                  </a:lnTo>
                  <a:lnTo>
                    <a:pt x="175936" y="68534"/>
                  </a:lnTo>
                  <a:lnTo>
                    <a:pt x="175932" y="75387"/>
                  </a:lnTo>
                  <a:lnTo>
                    <a:pt x="175929" y="82241"/>
                  </a:lnTo>
                  <a:lnTo>
                    <a:pt x="175926" y="89094"/>
                  </a:lnTo>
                  <a:lnTo>
                    <a:pt x="175925" y="95947"/>
                  </a:lnTo>
                  <a:lnTo>
                    <a:pt x="175924" y="102801"/>
                  </a:lnTo>
                  <a:lnTo>
                    <a:pt x="175924" y="109654"/>
                  </a:lnTo>
                  <a:lnTo>
                    <a:pt x="175925" y="116508"/>
                  </a:lnTo>
                  <a:lnTo>
                    <a:pt x="175928" y="123361"/>
                  </a:lnTo>
                  <a:lnTo>
                    <a:pt x="175932" y="130215"/>
                  </a:lnTo>
                  <a:lnTo>
                    <a:pt x="175937" y="137068"/>
                  </a:lnTo>
                  <a:lnTo>
                    <a:pt x="175943" y="143921"/>
                  </a:lnTo>
                  <a:lnTo>
                    <a:pt x="175950" y="150775"/>
                  </a:lnTo>
                  <a:lnTo>
                    <a:pt x="175959" y="157628"/>
                  </a:lnTo>
                  <a:lnTo>
                    <a:pt x="175968" y="164482"/>
                  </a:lnTo>
                  <a:lnTo>
                    <a:pt x="175979" y="171335"/>
                  </a:lnTo>
                  <a:lnTo>
                    <a:pt x="175991" y="178189"/>
                  </a:lnTo>
                  <a:lnTo>
                    <a:pt x="176004" y="185042"/>
                  </a:lnTo>
                  <a:lnTo>
                    <a:pt x="176019" y="191895"/>
                  </a:lnTo>
                  <a:lnTo>
                    <a:pt x="176036" y="198749"/>
                  </a:lnTo>
                  <a:lnTo>
                    <a:pt x="176053" y="205602"/>
                  </a:lnTo>
                  <a:lnTo>
                    <a:pt x="176072" y="212456"/>
                  </a:lnTo>
                  <a:lnTo>
                    <a:pt x="176092" y="219309"/>
                  </a:lnTo>
                  <a:lnTo>
                    <a:pt x="176113" y="226163"/>
                  </a:lnTo>
                  <a:lnTo>
                    <a:pt x="176135" y="233016"/>
                  </a:lnTo>
                  <a:lnTo>
                    <a:pt x="176158" y="239869"/>
                  </a:lnTo>
                  <a:lnTo>
                    <a:pt x="176181" y="246723"/>
                  </a:lnTo>
                  <a:lnTo>
                    <a:pt x="176205" y="253576"/>
                  </a:lnTo>
                  <a:lnTo>
                    <a:pt x="176230" y="260430"/>
                  </a:lnTo>
                  <a:lnTo>
                    <a:pt x="176255" y="267283"/>
                  </a:lnTo>
                  <a:lnTo>
                    <a:pt x="176282" y="274136"/>
                  </a:lnTo>
                  <a:lnTo>
                    <a:pt x="176309" y="280990"/>
                  </a:lnTo>
                  <a:lnTo>
                    <a:pt x="176338" y="287843"/>
                  </a:lnTo>
                  <a:lnTo>
                    <a:pt x="176369" y="294697"/>
                  </a:lnTo>
                  <a:lnTo>
                    <a:pt x="176403" y="301550"/>
                  </a:lnTo>
                  <a:lnTo>
                    <a:pt x="176440" y="308404"/>
                  </a:lnTo>
                  <a:lnTo>
                    <a:pt x="176481" y="315257"/>
                  </a:lnTo>
                  <a:lnTo>
                    <a:pt x="176527" y="322110"/>
                  </a:lnTo>
                  <a:lnTo>
                    <a:pt x="176578" y="328964"/>
                  </a:lnTo>
                  <a:lnTo>
                    <a:pt x="176636" y="335817"/>
                  </a:lnTo>
                  <a:lnTo>
                    <a:pt x="176700" y="342671"/>
                  </a:lnTo>
                  <a:lnTo>
                    <a:pt x="176772" y="349524"/>
                  </a:lnTo>
                  <a:lnTo>
                    <a:pt x="176850" y="356378"/>
                  </a:lnTo>
                  <a:lnTo>
                    <a:pt x="176937" y="363231"/>
                  </a:lnTo>
                  <a:lnTo>
                    <a:pt x="177031" y="370084"/>
                  </a:lnTo>
                  <a:lnTo>
                    <a:pt x="177133" y="376938"/>
                  </a:lnTo>
                  <a:lnTo>
                    <a:pt x="177242" y="383791"/>
                  </a:lnTo>
                  <a:lnTo>
                    <a:pt x="177360" y="390645"/>
                  </a:lnTo>
                  <a:lnTo>
                    <a:pt x="177485" y="397498"/>
                  </a:lnTo>
                  <a:lnTo>
                    <a:pt x="177618" y="404352"/>
                  </a:lnTo>
                  <a:lnTo>
                    <a:pt x="177758" y="411205"/>
                  </a:lnTo>
                  <a:lnTo>
                    <a:pt x="177905" y="418058"/>
                  </a:lnTo>
                  <a:lnTo>
                    <a:pt x="178060" y="424912"/>
                  </a:lnTo>
                  <a:lnTo>
                    <a:pt x="178224" y="431765"/>
                  </a:lnTo>
                  <a:lnTo>
                    <a:pt x="178397" y="438619"/>
                  </a:lnTo>
                  <a:lnTo>
                    <a:pt x="178581" y="445472"/>
                  </a:lnTo>
                  <a:lnTo>
                    <a:pt x="178775" y="452326"/>
                  </a:lnTo>
                  <a:lnTo>
                    <a:pt x="178982" y="459179"/>
                  </a:lnTo>
                  <a:lnTo>
                    <a:pt x="179202" y="466032"/>
                  </a:lnTo>
                  <a:lnTo>
                    <a:pt x="179435" y="472886"/>
                  </a:lnTo>
                  <a:lnTo>
                    <a:pt x="179681" y="479739"/>
                  </a:lnTo>
                  <a:lnTo>
                    <a:pt x="179940" y="486593"/>
                  </a:lnTo>
                  <a:lnTo>
                    <a:pt x="180212" y="493446"/>
                  </a:lnTo>
                  <a:lnTo>
                    <a:pt x="180496" y="500300"/>
                  </a:lnTo>
                  <a:lnTo>
                    <a:pt x="180791" y="507153"/>
                  </a:lnTo>
                  <a:lnTo>
                    <a:pt x="181096" y="514006"/>
                  </a:lnTo>
                  <a:lnTo>
                    <a:pt x="181412" y="520860"/>
                  </a:lnTo>
                  <a:lnTo>
                    <a:pt x="181737" y="527713"/>
                  </a:lnTo>
                  <a:lnTo>
                    <a:pt x="182070" y="534567"/>
                  </a:lnTo>
                  <a:lnTo>
                    <a:pt x="182410" y="541420"/>
                  </a:lnTo>
                  <a:lnTo>
                    <a:pt x="182759" y="548273"/>
                  </a:lnTo>
                  <a:lnTo>
                    <a:pt x="183116" y="555127"/>
                  </a:lnTo>
                  <a:lnTo>
                    <a:pt x="183484" y="561980"/>
                  </a:lnTo>
                  <a:lnTo>
                    <a:pt x="183863" y="568834"/>
                  </a:lnTo>
                  <a:lnTo>
                    <a:pt x="184256" y="575687"/>
                  </a:lnTo>
                  <a:lnTo>
                    <a:pt x="184666" y="582541"/>
                  </a:lnTo>
                  <a:lnTo>
                    <a:pt x="185096" y="589394"/>
                  </a:lnTo>
                  <a:lnTo>
                    <a:pt x="185547" y="596247"/>
                  </a:lnTo>
                  <a:lnTo>
                    <a:pt x="186023" y="603101"/>
                  </a:lnTo>
                  <a:lnTo>
                    <a:pt x="186524" y="609954"/>
                  </a:lnTo>
                  <a:lnTo>
                    <a:pt x="187055" y="616808"/>
                  </a:lnTo>
                  <a:lnTo>
                    <a:pt x="187616" y="623661"/>
                  </a:lnTo>
                  <a:lnTo>
                    <a:pt x="188208" y="630515"/>
                  </a:lnTo>
                  <a:lnTo>
                    <a:pt x="188834" y="637368"/>
                  </a:lnTo>
                  <a:lnTo>
                    <a:pt x="189493" y="644221"/>
                  </a:lnTo>
                  <a:lnTo>
                    <a:pt x="190190" y="651075"/>
                  </a:lnTo>
                  <a:lnTo>
                    <a:pt x="190922" y="657928"/>
                  </a:lnTo>
                  <a:lnTo>
                    <a:pt x="191688" y="664782"/>
                  </a:lnTo>
                  <a:lnTo>
                    <a:pt x="192488" y="671635"/>
                  </a:lnTo>
                  <a:lnTo>
                    <a:pt x="193322" y="678489"/>
                  </a:lnTo>
                  <a:lnTo>
                    <a:pt x="194192" y="685342"/>
                  </a:lnTo>
                  <a:lnTo>
                    <a:pt x="195098" y="692195"/>
                  </a:lnTo>
                  <a:lnTo>
                    <a:pt x="196042" y="699049"/>
                  </a:lnTo>
                  <a:lnTo>
                    <a:pt x="197026" y="705902"/>
                  </a:lnTo>
                  <a:lnTo>
                    <a:pt x="198056" y="712756"/>
                  </a:lnTo>
                  <a:lnTo>
                    <a:pt x="199139" y="719609"/>
                  </a:lnTo>
                  <a:lnTo>
                    <a:pt x="200275" y="726463"/>
                  </a:lnTo>
                  <a:lnTo>
                    <a:pt x="201469" y="733316"/>
                  </a:lnTo>
                  <a:lnTo>
                    <a:pt x="202728" y="740169"/>
                  </a:lnTo>
                  <a:lnTo>
                    <a:pt x="204056" y="747023"/>
                  </a:lnTo>
                  <a:lnTo>
                    <a:pt x="205459" y="753876"/>
                  </a:lnTo>
                  <a:lnTo>
                    <a:pt x="206942" y="760730"/>
                  </a:lnTo>
                  <a:lnTo>
                    <a:pt x="208509" y="767583"/>
                  </a:lnTo>
                  <a:lnTo>
                    <a:pt x="210164" y="774436"/>
                  </a:lnTo>
                  <a:lnTo>
                    <a:pt x="211920" y="781290"/>
                  </a:lnTo>
                  <a:lnTo>
                    <a:pt x="213771" y="788143"/>
                  </a:lnTo>
                  <a:lnTo>
                    <a:pt x="215715" y="794997"/>
                  </a:lnTo>
                  <a:lnTo>
                    <a:pt x="217755" y="801850"/>
                  </a:lnTo>
                  <a:lnTo>
                    <a:pt x="219891" y="808704"/>
                  </a:lnTo>
                  <a:lnTo>
                    <a:pt x="222121" y="815557"/>
                  </a:lnTo>
                  <a:lnTo>
                    <a:pt x="224447" y="822410"/>
                  </a:lnTo>
                  <a:lnTo>
                    <a:pt x="226868" y="829264"/>
                  </a:lnTo>
                  <a:lnTo>
                    <a:pt x="229382" y="836117"/>
                  </a:lnTo>
                  <a:lnTo>
                    <a:pt x="231992" y="842971"/>
                  </a:lnTo>
                  <a:lnTo>
                    <a:pt x="234697" y="849824"/>
                  </a:lnTo>
                  <a:lnTo>
                    <a:pt x="237485" y="856678"/>
                  </a:lnTo>
                  <a:lnTo>
                    <a:pt x="240347" y="863531"/>
                  </a:lnTo>
                  <a:lnTo>
                    <a:pt x="243274" y="870384"/>
                  </a:lnTo>
                  <a:lnTo>
                    <a:pt x="246256" y="877238"/>
                  </a:lnTo>
                  <a:lnTo>
                    <a:pt x="249280" y="884091"/>
                  </a:lnTo>
                  <a:lnTo>
                    <a:pt x="252330" y="890945"/>
                  </a:lnTo>
                  <a:lnTo>
                    <a:pt x="255391" y="897798"/>
                  </a:lnTo>
                  <a:lnTo>
                    <a:pt x="258448" y="904652"/>
                  </a:lnTo>
                  <a:lnTo>
                    <a:pt x="261479" y="911505"/>
                  </a:lnTo>
                  <a:lnTo>
                    <a:pt x="264472" y="918358"/>
                  </a:lnTo>
                  <a:lnTo>
                    <a:pt x="267417" y="925212"/>
                  </a:lnTo>
                  <a:lnTo>
                    <a:pt x="270304" y="932065"/>
                  </a:lnTo>
                  <a:lnTo>
                    <a:pt x="273129" y="938919"/>
                  </a:lnTo>
                  <a:lnTo>
                    <a:pt x="275890" y="945772"/>
                  </a:lnTo>
                  <a:lnTo>
                    <a:pt x="278589" y="952626"/>
                  </a:lnTo>
                  <a:lnTo>
                    <a:pt x="281228" y="959479"/>
                  </a:lnTo>
                  <a:lnTo>
                    <a:pt x="283813" y="966332"/>
                  </a:lnTo>
                  <a:lnTo>
                    <a:pt x="286347" y="973186"/>
                  </a:lnTo>
                  <a:lnTo>
                    <a:pt x="288838" y="980039"/>
                  </a:lnTo>
                  <a:lnTo>
                    <a:pt x="291293" y="986893"/>
                  </a:lnTo>
                  <a:lnTo>
                    <a:pt x="293716" y="993746"/>
                  </a:lnTo>
                  <a:lnTo>
                    <a:pt x="296107" y="1000600"/>
                  </a:lnTo>
                  <a:lnTo>
                    <a:pt x="298466" y="1007453"/>
                  </a:lnTo>
                  <a:lnTo>
                    <a:pt x="300789" y="1014306"/>
                  </a:lnTo>
                  <a:lnTo>
                    <a:pt x="303070" y="1021160"/>
                  </a:lnTo>
                  <a:lnTo>
                    <a:pt x="305302" y="1028013"/>
                  </a:lnTo>
                  <a:lnTo>
                    <a:pt x="307479" y="1034867"/>
                  </a:lnTo>
                  <a:lnTo>
                    <a:pt x="309581" y="1041720"/>
                  </a:lnTo>
                  <a:lnTo>
                    <a:pt x="311610" y="1048573"/>
                  </a:lnTo>
                  <a:lnTo>
                    <a:pt x="313561" y="1055427"/>
                  </a:lnTo>
                  <a:lnTo>
                    <a:pt x="315433" y="1062280"/>
                  </a:lnTo>
                  <a:lnTo>
                    <a:pt x="317225" y="1069134"/>
                  </a:lnTo>
                  <a:lnTo>
                    <a:pt x="318941" y="1075987"/>
                  </a:lnTo>
                  <a:lnTo>
                    <a:pt x="320588" y="1082841"/>
                  </a:lnTo>
                  <a:lnTo>
                    <a:pt x="322175" y="1089694"/>
                  </a:lnTo>
                  <a:lnTo>
                    <a:pt x="323714" y="1096547"/>
                  </a:lnTo>
                  <a:lnTo>
                    <a:pt x="325216" y="1103401"/>
                  </a:lnTo>
                  <a:lnTo>
                    <a:pt x="326700" y="1110254"/>
                  </a:lnTo>
                  <a:lnTo>
                    <a:pt x="328181" y="1117108"/>
                  </a:lnTo>
                  <a:lnTo>
                    <a:pt x="329672" y="1123961"/>
                  </a:lnTo>
                  <a:lnTo>
                    <a:pt x="331183" y="1130815"/>
                  </a:lnTo>
                  <a:lnTo>
                    <a:pt x="332720" y="1137668"/>
                  </a:lnTo>
                  <a:lnTo>
                    <a:pt x="334288" y="1144521"/>
                  </a:lnTo>
                  <a:lnTo>
                    <a:pt x="335885" y="1151375"/>
                  </a:lnTo>
                  <a:lnTo>
                    <a:pt x="337506" y="1158228"/>
                  </a:lnTo>
                  <a:lnTo>
                    <a:pt x="339142" y="1165082"/>
                  </a:lnTo>
                  <a:lnTo>
                    <a:pt x="340774" y="1171935"/>
                  </a:lnTo>
                  <a:lnTo>
                    <a:pt x="342379" y="1178789"/>
                  </a:lnTo>
                  <a:lnTo>
                    <a:pt x="343934" y="1185642"/>
                  </a:lnTo>
                  <a:lnTo>
                    <a:pt x="345415" y="1192495"/>
                  </a:lnTo>
                  <a:lnTo>
                    <a:pt x="346793" y="1199349"/>
                  </a:lnTo>
                  <a:lnTo>
                    <a:pt x="348044" y="1206202"/>
                  </a:lnTo>
                  <a:lnTo>
                    <a:pt x="349142" y="1213056"/>
                  </a:lnTo>
                  <a:lnTo>
                    <a:pt x="350067" y="1219909"/>
                  </a:lnTo>
                  <a:lnTo>
                    <a:pt x="350800" y="1226763"/>
                  </a:lnTo>
                  <a:lnTo>
                    <a:pt x="351316" y="1233616"/>
                  </a:lnTo>
                  <a:lnTo>
                    <a:pt x="351604" y="1240469"/>
                  </a:lnTo>
                  <a:lnTo>
                    <a:pt x="351681" y="1247323"/>
                  </a:lnTo>
                  <a:lnTo>
                    <a:pt x="351556" y="1254176"/>
                  </a:lnTo>
                  <a:lnTo>
                    <a:pt x="351241" y="1261030"/>
                  </a:lnTo>
                  <a:lnTo>
                    <a:pt x="350754" y="1267883"/>
                  </a:lnTo>
                  <a:lnTo>
                    <a:pt x="350119" y="1274736"/>
                  </a:lnTo>
                  <a:lnTo>
                    <a:pt x="349358" y="1281590"/>
                  </a:lnTo>
                  <a:lnTo>
                    <a:pt x="348500" y="1288443"/>
                  </a:lnTo>
                  <a:lnTo>
                    <a:pt x="347570" y="1295297"/>
                  </a:lnTo>
                  <a:lnTo>
                    <a:pt x="346592" y="1302150"/>
                  </a:lnTo>
                  <a:lnTo>
                    <a:pt x="345599" y="1309004"/>
                  </a:lnTo>
                  <a:lnTo>
                    <a:pt x="344609" y="1315857"/>
                  </a:lnTo>
                  <a:lnTo>
                    <a:pt x="343639" y="1322710"/>
                  </a:lnTo>
                  <a:lnTo>
                    <a:pt x="342700" y="1329564"/>
                  </a:lnTo>
                  <a:lnTo>
                    <a:pt x="341800" y="1336417"/>
                  </a:lnTo>
                  <a:lnTo>
                    <a:pt x="340944" y="1343271"/>
                  </a:lnTo>
                  <a:lnTo>
                    <a:pt x="340131" y="1350124"/>
                  </a:lnTo>
                  <a:lnTo>
                    <a:pt x="339361" y="1356978"/>
                  </a:lnTo>
                  <a:lnTo>
                    <a:pt x="338629" y="1363831"/>
                  </a:lnTo>
                  <a:lnTo>
                    <a:pt x="337926" y="1370684"/>
                  </a:lnTo>
                  <a:lnTo>
                    <a:pt x="337239" y="1377538"/>
                  </a:lnTo>
                  <a:lnTo>
                    <a:pt x="336556" y="1384391"/>
                  </a:lnTo>
                  <a:lnTo>
                    <a:pt x="335866" y="1391245"/>
                  </a:lnTo>
                  <a:lnTo>
                    <a:pt x="335154" y="1398098"/>
                  </a:lnTo>
                  <a:lnTo>
                    <a:pt x="334407" y="1404952"/>
                  </a:lnTo>
                  <a:lnTo>
                    <a:pt x="333612" y="1411805"/>
                  </a:lnTo>
                  <a:lnTo>
                    <a:pt x="332754" y="1418658"/>
                  </a:lnTo>
                  <a:lnTo>
                    <a:pt x="331822" y="1425512"/>
                  </a:lnTo>
                  <a:lnTo>
                    <a:pt x="330789" y="1432365"/>
                  </a:lnTo>
                  <a:lnTo>
                    <a:pt x="329655" y="1439219"/>
                  </a:lnTo>
                  <a:lnTo>
                    <a:pt x="328413" y="1446072"/>
                  </a:lnTo>
                  <a:lnTo>
                    <a:pt x="327059" y="1452926"/>
                  </a:lnTo>
                  <a:lnTo>
                    <a:pt x="325591" y="1459779"/>
                  </a:lnTo>
                  <a:lnTo>
                    <a:pt x="324011" y="1466632"/>
                  </a:lnTo>
                  <a:lnTo>
                    <a:pt x="322322" y="1473486"/>
                  </a:lnTo>
                  <a:lnTo>
                    <a:pt x="320533" y="1480339"/>
                  </a:lnTo>
                  <a:lnTo>
                    <a:pt x="318656" y="1487193"/>
                  </a:lnTo>
                  <a:lnTo>
                    <a:pt x="316699" y="1494046"/>
                  </a:lnTo>
                  <a:lnTo>
                    <a:pt x="314683" y="1500900"/>
                  </a:lnTo>
                  <a:lnTo>
                    <a:pt x="312628" y="1507753"/>
                  </a:lnTo>
                  <a:lnTo>
                    <a:pt x="310551" y="1514606"/>
                  </a:lnTo>
                  <a:lnTo>
                    <a:pt x="308467" y="1521460"/>
                  </a:lnTo>
                  <a:lnTo>
                    <a:pt x="306388" y="1528313"/>
                  </a:lnTo>
                  <a:lnTo>
                    <a:pt x="304325" y="1535167"/>
                  </a:lnTo>
                  <a:lnTo>
                    <a:pt x="302285" y="1542020"/>
                  </a:lnTo>
                  <a:lnTo>
                    <a:pt x="300273" y="1548873"/>
                  </a:lnTo>
                  <a:lnTo>
                    <a:pt x="298289" y="1555727"/>
                  </a:lnTo>
                  <a:lnTo>
                    <a:pt x="296333" y="1562580"/>
                  </a:lnTo>
                  <a:lnTo>
                    <a:pt x="294397" y="1569434"/>
                  </a:lnTo>
                  <a:lnTo>
                    <a:pt x="292474" y="1576287"/>
                  </a:lnTo>
                  <a:lnTo>
                    <a:pt x="290557" y="1583141"/>
                  </a:lnTo>
                  <a:lnTo>
                    <a:pt x="288639" y="1589994"/>
                  </a:lnTo>
                  <a:lnTo>
                    <a:pt x="286715" y="1596847"/>
                  </a:lnTo>
                  <a:lnTo>
                    <a:pt x="284780" y="1603701"/>
                  </a:lnTo>
                  <a:lnTo>
                    <a:pt x="282831" y="1610554"/>
                  </a:lnTo>
                  <a:lnTo>
                    <a:pt x="280868" y="1617408"/>
                  </a:lnTo>
                  <a:lnTo>
                    <a:pt x="278893" y="1624261"/>
                  </a:lnTo>
                  <a:lnTo>
                    <a:pt x="276909" y="1631115"/>
                  </a:lnTo>
                  <a:lnTo>
                    <a:pt x="274924" y="1637968"/>
                  </a:lnTo>
                  <a:lnTo>
                    <a:pt x="272943" y="1644821"/>
                  </a:lnTo>
                  <a:lnTo>
                    <a:pt x="270972" y="1651675"/>
                  </a:lnTo>
                  <a:lnTo>
                    <a:pt x="269018" y="1658528"/>
                  </a:lnTo>
                  <a:lnTo>
                    <a:pt x="267088" y="1665382"/>
                  </a:lnTo>
                  <a:lnTo>
                    <a:pt x="265186" y="1672235"/>
                  </a:lnTo>
                  <a:lnTo>
                    <a:pt x="263316" y="1679089"/>
                  </a:lnTo>
                  <a:lnTo>
                    <a:pt x="261482" y="1685942"/>
                  </a:lnTo>
                  <a:lnTo>
                    <a:pt x="259693" y="1692795"/>
                  </a:lnTo>
                  <a:lnTo>
                    <a:pt x="257945" y="1699649"/>
                  </a:lnTo>
                  <a:lnTo>
                    <a:pt x="256239" y="1706502"/>
                  </a:lnTo>
                  <a:lnTo>
                    <a:pt x="254575" y="1713356"/>
                  </a:lnTo>
                  <a:lnTo>
                    <a:pt x="252953" y="1720209"/>
                  </a:lnTo>
                  <a:lnTo>
                    <a:pt x="251372" y="1727063"/>
                  </a:lnTo>
                  <a:lnTo>
                    <a:pt x="249832" y="1733916"/>
                  </a:lnTo>
                  <a:lnTo>
                    <a:pt x="248329" y="1740769"/>
                  </a:lnTo>
                  <a:lnTo>
                    <a:pt x="246864" y="1747623"/>
                  </a:lnTo>
                  <a:lnTo>
                    <a:pt x="245434" y="1754476"/>
                  </a:lnTo>
                  <a:lnTo>
                    <a:pt x="244038" y="1761330"/>
                  </a:lnTo>
                  <a:lnTo>
                    <a:pt x="242668" y="1768183"/>
                  </a:lnTo>
                  <a:lnTo>
                    <a:pt x="241323" y="1775036"/>
                  </a:lnTo>
                  <a:lnTo>
                    <a:pt x="239998" y="1781890"/>
                  </a:lnTo>
                  <a:lnTo>
                    <a:pt x="238692" y="1788743"/>
                  </a:lnTo>
                  <a:lnTo>
                    <a:pt x="237400" y="1795597"/>
                  </a:lnTo>
                  <a:lnTo>
                    <a:pt x="236121" y="1802450"/>
                  </a:lnTo>
                  <a:lnTo>
                    <a:pt x="234853" y="1809304"/>
                  </a:lnTo>
                  <a:lnTo>
                    <a:pt x="233594" y="1816157"/>
                  </a:lnTo>
                  <a:lnTo>
                    <a:pt x="232345" y="1823010"/>
                  </a:lnTo>
                  <a:lnTo>
                    <a:pt x="231105" y="1829864"/>
                  </a:lnTo>
                  <a:lnTo>
                    <a:pt x="229873" y="1836717"/>
                  </a:lnTo>
                  <a:lnTo>
                    <a:pt x="228650" y="1843571"/>
                  </a:lnTo>
                  <a:lnTo>
                    <a:pt x="227439" y="1850424"/>
                  </a:lnTo>
                  <a:lnTo>
                    <a:pt x="226241" y="1857278"/>
                  </a:lnTo>
                  <a:lnTo>
                    <a:pt x="225058" y="1864131"/>
                  </a:lnTo>
                  <a:lnTo>
                    <a:pt x="223893" y="1870984"/>
                  </a:lnTo>
                  <a:lnTo>
                    <a:pt x="222749" y="1877838"/>
                  </a:lnTo>
                  <a:lnTo>
                    <a:pt x="221630" y="1884691"/>
                  </a:lnTo>
                  <a:lnTo>
                    <a:pt x="220541" y="1891545"/>
                  </a:lnTo>
                  <a:lnTo>
                    <a:pt x="219483" y="1898398"/>
                  </a:lnTo>
                  <a:lnTo>
                    <a:pt x="218459" y="1905252"/>
                  </a:lnTo>
                  <a:lnTo>
                    <a:pt x="217470" y="1912105"/>
                  </a:lnTo>
                  <a:lnTo>
                    <a:pt x="216518" y="1918958"/>
                  </a:lnTo>
                  <a:lnTo>
                    <a:pt x="215603" y="1925812"/>
                  </a:lnTo>
                  <a:lnTo>
                    <a:pt x="214726" y="1932665"/>
                  </a:lnTo>
                  <a:lnTo>
                    <a:pt x="213884" y="1939519"/>
                  </a:lnTo>
                  <a:lnTo>
                    <a:pt x="213075" y="1946372"/>
                  </a:lnTo>
                  <a:lnTo>
                    <a:pt x="212301" y="1953226"/>
                  </a:lnTo>
                  <a:lnTo>
                    <a:pt x="211551" y="1960079"/>
                  </a:lnTo>
                  <a:lnTo>
                    <a:pt x="210824" y="1966932"/>
                  </a:lnTo>
                  <a:lnTo>
                    <a:pt x="210114" y="1973786"/>
                  </a:lnTo>
                  <a:lnTo>
                    <a:pt x="209419" y="1980639"/>
                  </a:lnTo>
                  <a:lnTo>
                    <a:pt x="208734" y="1987493"/>
                  </a:lnTo>
                  <a:lnTo>
                    <a:pt x="208057" y="1994346"/>
                  </a:lnTo>
                  <a:lnTo>
                    <a:pt x="207384" y="2001200"/>
                  </a:lnTo>
                  <a:lnTo>
                    <a:pt x="206715" y="2008053"/>
                  </a:lnTo>
                  <a:lnTo>
                    <a:pt x="206048" y="2014906"/>
                  </a:lnTo>
                  <a:lnTo>
                    <a:pt x="205381" y="2021760"/>
                  </a:lnTo>
                  <a:lnTo>
                    <a:pt x="204714" y="2028613"/>
                  </a:lnTo>
                  <a:lnTo>
                    <a:pt x="204048" y="2035467"/>
                  </a:lnTo>
                  <a:lnTo>
                    <a:pt x="203383" y="2042320"/>
                  </a:lnTo>
                  <a:lnTo>
                    <a:pt x="202721" y="2049173"/>
                  </a:lnTo>
                  <a:lnTo>
                    <a:pt x="202063" y="2056027"/>
                  </a:lnTo>
                  <a:lnTo>
                    <a:pt x="201412" y="2062880"/>
                  </a:lnTo>
                  <a:lnTo>
                    <a:pt x="200770" y="2069734"/>
                  </a:lnTo>
                  <a:lnTo>
                    <a:pt x="200141" y="2076587"/>
                  </a:lnTo>
                  <a:lnTo>
                    <a:pt x="199529" y="2083441"/>
                  </a:lnTo>
                  <a:lnTo>
                    <a:pt x="198937" y="2090294"/>
                  </a:lnTo>
                  <a:lnTo>
                    <a:pt x="198367" y="2097147"/>
                  </a:lnTo>
                  <a:lnTo>
                    <a:pt x="197822" y="2104001"/>
                  </a:lnTo>
                  <a:lnTo>
                    <a:pt x="197305" y="2110854"/>
                  </a:lnTo>
                  <a:lnTo>
                    <a:pt x="196816" y="2117708"/>
                  </a:lnTo>
                  <a:lnTo>
                    <a:pt x="196357" y="2124561"/>
                  </a:lnTo>
                  <a:lnTo>
                    <a:pt x="195929" y="2131415"/>
                  </a:lnTo>
                  <a:lnTo>
                    <a:pt x="195530" y="2138268"/>
                  </a:lnTo>
                  <a:lnTo>
                    <a:pt x="195163" y="2145121"/>
                  </a:lnTo>
                  <a:lnTo>
                    <a:pt x="194824" y="2151975"/>
                  </a:lnTo>
                  <a:lnTo>
                    <a:pt x="194509" y="2158828"/>
                  </a:lnTo>
                  <a:lnTo>
                    <a:pt x="194218" y="2165682"/>
                  </a:lnTo>
                  <a:lnTo>
                    <a:pt x="193947" y="2172535"/>
                  </a:lnTo>
                  <a:lnTo>
                    <a:pt x="193693" y="2179389"/>
                  </a:lnTo>
                  <a:lnTo>
                    <a:pt x="193455" y="2186242"/>
                  </a:lnTo>
                  <a:lnTo>
                    <a:pt x="193229" y="2193095"/>
                  </a:lnTo>
                  <a:lnTo>
                    <a:pt x="193013" y="2199949"/>
                  </a:lnTo>
                  <a:lnTo>
                    <a:pt x="192805" y="2206802"/>
                  </a:lnTo>
                  <a:lnTo>
                    <a:pt x="192602" y="2213656"/>
                  </a:lnTo>
                  <a:lnTo>
                    <a:pt x="192401" y="2220509"/>
                  </a:lnTo>
                  <a:lnTo>
                    <a:pt x="192198" y="2227363"/>
                  </a:lnTo>
                  <a:lnTo>
                    <a:pt x="191993" y="2234216"/>
                  </a:lnTo>
                  <a:lnTo>
                    <a:pt x="191783" y="2241069"/>
                  </a:lnTo>
                  <a:lnTo>
                    <a:pt x="191566" y="2247923"/>
                  </a:lnTo>
                  <a:lnTo>
                    <a:pt x="191340" y="2254776"/>
                  </a:lnTo>
                  <a:lnTo>
                    <a:pt x="191106" y="2261630"/>
                  </a:lnTo>
                  <a:lnTo>
                    <a:pt x="190862" y="2268483"/>
                  </a:lnTo>
                  <a:lnTo>
                    <a:pt x="190606" y="2275336"/>
                  </a:lnTo>
                  <a:lnTo>
                    <a:pt x="190340" y="2282190"/>
                  </a:lnTo>
                  <a:lnTo>
                    <a:pt x="190065" y="2289043"/>
                  </a:lnTo>
                  <a:lnTo>
                    <a:pt x="189783" y="2295897"/>
                  </a:lnTo>
                  <a:lnTo>
                    <a:pt x="189494" y="2302750"/>
                  </a:lnTo>
                  <a:lnTo>
                    <a:pt x="189200" y="2309604"/>
                  </a:lnTo>
                  <a:lnTo>
                    <a:pt x="188905" y="2316457"/>
                  </a:lnTo>
                  <a:lnTo>
                    <a:pt x="188611" y="2323310"/>
                  </a:lnTo>
                  <a:lnTo>
                    <a:pt x="188321" y="2330164"/>
                  </a:lnTo>
                  <a:lnTo>
                    <a:pt x="188039" y="2337017"/>
                  </a:lnTo>
                  <a:lnTo>
                    <a:pt x="187771" y="2343871"/>
                  </a:lnTo>
                  <a:lnTo>
                    <a:pt x="187518" y="2350724"/>
                  </a:lnTo>
                  <a:lnTo>
                    <a:pt x="187285" y="2357578"/>
                  </a:lnTo>
                  <a:lnTo>
                    <a:pt x="187074" y="2364431"/>
                  </a:lnTo>
                  <a:lnTo>
                    <a:pt x="186888" y="2371284"/>
                  </a:lnTo>
                  <a:lnTo>
                    <a:pt x="186726" y="2378138"/>
                  </a:lnTo>
                  <a:lnTo>
                    <a:pt x="186589" y="2384991"/>
                  </a:lnTo>
                  <a:lnTo>
                    <a:pt x="186478" y="2391845"/>
                  </a:lnTo>
                  <a:lnTo>
                    <a:pt x="186388" y="2398698"/>
                  </a:lnTo>
                  <a:lnTo>
                    <a:pt x="186321" y="2405552"/>
                  </a:lnTo>
                  <a:lnTo>
                    <a:pt x="186270" y="2412405"/>
                  </a:lnTo>
                  <a:lnTo>
                    <a:pt x="186231" y="2419258"/>
                  </a:lnTo>
                  <a:lnTo>
                    <a:pt x="186202" y="2426112"/>
                  </a:lnTo>
                  <a:lnTo>
                    <a:pt x="186177" y="2432965"/>
                  </a:lnTo>
                  <a:lnTo>
                    <a:pt x="186156" y="2439819"/>
                  </a:lnTo>
                  <a:lnTo>
                    <a:pt x="186136" y="2446672"/>
                  </a:lnTo>
                  <a:lnTo>
                    <a:pt x="186116" y="2453526"/>
                  </a:lnTo>
                  <a:lnTo>
                    <a:pt x="186095" y="2460379"/>
                  </a:lnTo>
                  <a:lnTo>
                    <a:pt x="186073" y="2467232"/>
                  </a:lnTo>
                  <a:lnTo>
                    <a:pt x="186051" y="2474086"/>
                  </a:lnTo>
                  <a:lnTo>
                    <a:pt x="186030" y="2480939"/>
                  </a:lnTo>
                  <a:lnTo>
                    <a:pt x="186012" y="2487793"/>
                  </a:lnTo>
                  <a:lnTo>
                    <a:pt x="185997" y="2494646"/>
                  </a:lnTo>
                  <a:lnTo>
                    <a:pt x="185988" y="2501500"/>
                  </a:lnTo>
                  <a:lnTo>
                    <a:pt x="185985" y="2508353"/>
                  </a:lnTo>
                  <a:lnTo>
                    <a:pt x="185989" y="2515206"/>
                  </a:lnTo>
                  <a:lnTo>
                    <a:pt x="186001" y="2522060"/>
                  </a:lnTo>
                  <a:lnTo>
                    <a:pt x="186020" y="2528913"/>
                  </a:lnTo>
                  <a:lnTo>
                    <a:pt x="186047" y="2535767"/>
                  </a:lnTo>
                  <a:lnTo>
                    <a:pt x="186081" y="2542620"/>
                  </a:lnTo>
                  <a:lnTo>
                    <a:pt x="186120" y="2549473"/>
                  </a:lnTo>
                  <a:lnTo>
                    <a:pt x="186162" y="2556327"/>
                  </a:lnTo>
                  <a:lnTo>
                    <a:pt x="186207" y="2563180"/>
                  </a:lnTo>
                  <a:lnTo>
                    <a:pt x="186251" y="2570034"/>
                  </a:lnTo>
                  <a:lnTo>
                    <a:pt x="186294" y="2576887"/>
                  </a:lnTo>
                  <a:lnTo>
                    <a:pt x="186334" y="2583741"/>
                  </a:lnTo>
                  <a:lnTo>
                    <a:pt x="186369" y="2590594"/>
                  </a:lnTo>
                  <a:lnTo>
                    <a:pt x="186400" y="2597447"/>
                  </a:lnTo>
                  <a:lnTo>
                    <a:pt x="186426" y="2604301"/>
                  </a:lnTo>
                  <a:lnTo>
                    <a:pt x="186447" y="2611154"/>
                  </a:lnTo>
                  <a:lnTo>
                    <a:pt x="186464" y="2618008"/>
                  </a:lnTo>
                  <a:lnTo>
                    <a:pt x="186479" y="2624861"/>
                  </a:lnTo>
                  <a:lnTo>
                    <a:pt x="186493" y="2631715"/>
                  </a:lnTo>
                  <a:lnTo>
                    <a:pt x="186508" y="2638568"/>
                  </a:lnTo>
                  <a:lnTo>
                    <a:pt x="186525" y="2645421"/>
                  </a:lnTo>
                  <a:lnTo>
                    <a:pt x="186546" y="2652275"/>
                  </a:lnTo>
                  <a:lnTo>
                    <a:pt x="186572" y="2659128"/>
                  </a:lnTo>
                  <a:lnTo>
                    <a:pt x="186605" y="2665982"/>
                  </a:lnTo>
                  <a:lnTo>
                    <a:pt x="186644" y="2672835"/>
                  </a:lnTo>
                  <a:lnTo>
                    <a:pt x="186690" y="2679689"/>
                  </a:lnTo>
                  <a:lnTo>
                    <a:pt x="186743" y="2686542"/>
                  </a:lnTo>
                  <a:lnTo>
                    <a:pt x="186802" y="2693395"/>
                  </a:lnTo>
                  <a:lnTo>
                    <a:pt x="186868" y="2700249"/>
                  </a:lnTo>
                  <a:lnTo>
                    <a:pt x="186939" y="2707102"/>
                  </a:lnTo>
                  <a:lnTo>
                    <a:pt x="187016" y="2713956"/>
                  </a:lnTo>
                  <a:lnTo>
                    <a:pt x="187099" y="2720809"/>
                  </a:lnTo>
                  <a:lnTo>
                    <a:pt x="187185" y="2727663"/>
                  </a:lnTo>
                  <a:lnTo>
                    <a:pt x="187276" y="2734516"/>
                  </a:lnTo>
                  <a:lnTo>
                    <a:pt x="187370" y="2741369"/>
                  </a:lnTo>
                  <a:lnTo>
                    <a:pt x="187464" y="2748223"/>
                  </a:lnTo>
                  <a:lnTo>
                    <a:pt x="187558" y="2755076"/>
                  </a:lnTo>
                  <a:lnTo>
                    <a:pt x="187650" y="2761930"/>
                  </a:lnTo>
                  <a:lnTo>
                    <a:pt x="187737" y="2768783"/>
                  </a:lnTo>
                  <a:lnTo>
                    <a:pt x="187819" y="2775636"/>
                  </a:lnTo>
                  <a:lnTo>
                    <a:pt x="187891" y="2782490"/>
                  </a:lnTo>
                  <a:lnTo>
                    <a:pt x="187952" y="2789343"/>
                  </a:lnTo>
                  <a:lnTo>
                    <a:pt x="187999" y="2796197"/>
                  </a:lnTo>
                  <a:lnTo>
                    <a:pt x="188031" y="2803050"/>
                  </a:lnTo>
                  <a:lnTo>
                    <a:pt x="188046" y="2809904"/>
                  </a:lnTo>
                  <a:lnTo>
                    <a:pt x="188044" y="2816757"/>
                  </a:lnTo>
                  <a:lnTo>
                    <a:pt x="188026" y="2823610"/>
                  </a:lnTo>
                  <a:lnTo>
                    <a:pt x="187991" y="2830464"/>
                  </a:lnTo>
                  <a:lnTo>
                    <a:pt x="187941" y="2837317"/>
                  </a:lnTo>
                  <a:lnTo>
                    <a:pt x="187878" y="2844171"/>
                  </a:lnTo>
                  <a:lnTo>
                    <a:pt x="187803" y="2851024"/>
                  </a:lnTo>
                  <a:lnTo>
                    <a:pt x="187719" y="2857878"/>
                  </a:lnTo>
                  <a:lnTo>
                    <a:pt x="187627" y="2864731"/>
                  </a:lnTo>
                  <a:lnTo>
                    <a:pt x="187531" y="2871584"/>
                  </a:lnTo>
                  <a:lnTo>
                    <a:pt x="187433" y="2878438"/>
                  </a:lnTo>
                  <a:lnTo>
                    <a:pt x="187336" y="2885291"/>
                  </a:lnTo>
                  <a:lnTo>
                    <a:pt x="187240" y="2892145"/>
                  </a:lnTo>
                  <a:lnTo>
                    <a:pt x="187149" y="2898998"/>
                  </a:lnTo>
                  <a:lnTo>
                    <a:pt x="187063" y="2905852"/>
                  </a:lnTo>
                  <a:lnTo>
                    <a:pt x="186983" y="2912705"/>
                  </a:lnTo>
                  <a:lnTo>
                    <a:pt x="186910" y="2919558"/>
                  </a:lnTo>
                  <a:lnTo>
                    <a:pt x="186843" y="2926412"/>
                  </a:lnTo>
                  <a:lnTo>
                    <a:pt x="186783" y="2933265"/>
                  </a:lnTo>
                  <a:lnTo>
                    <a:pt x="186729" y="2940119"/>
                  </a:lnTo>
                  <a:lnTo>
                    <a:pt x="186679" y="2946972"/>
                  </a:lnTo>
                  <a:lnTo>
                    <a:pt x="186633" y="2953826"/>
                  </a:lnTo>
                  <a:lnTo>
                    <a:pt x="186589" y="2960679"/>
                  </a:lnTo>
                  <a:lnTo>
                    <a:pt x="186548" y="2967532"/>
                  </a:lnTo>
                  <a:lnTo>
                    <a:pt x="186507" y="2974386"/>
                  </a:lnTo>
                  <a:lnTo>
                    <a:pt x="186468" y="2981239"/>
                  </a:lnTo>
                  <a:lnTo>
                    <a:pt x="186432" y="2988093"/>
                  </a:lnTo>
                  <a:lnTo>
                    <a:pt x="186400" y="2994946"/>
                  </a:lnTo>
                  <a:lnTo>
                    <a:pt x="186374" y="3001800"/>
                  </a:lnTo>
                  <a:lnTo>
                    <a:pt x="186356" y="3008653"/>
                  </a:lnTo>
                  <a:lnTo>
                    <a:pt x="186351" y="3015506"/>
                  </a:lnTo>
                  <a:lnTo>
                    <a:pt x="186360" y="3022360"/>
                  </a:lnTo>
                  <a:lnTo>
                    <a:pt x="186387" y="3029213"/>
                  </a:lnTo>
                  <a:lnTo>
                    <a:pt x="186433" y="3036067"/>
                  </a:lnTo>
                  <a:lnTo>
                    <a:pt x="186502" y="3042920"/>
                  </a:lnTo>
                  <a:lnTo>
                    <a:pt x="186593" y="3049773"/>
                  </a:lnTo>
                  <a:lnTo>
                    <a:pt x="186710" y="3056627"/>
                  </a:lnTo>
                  <a:lnTo>
                    <a:pt x="186849" y="3063480"/>
                  </a:lnTo>
                  <a:lnTo>
                    <a:pt x="187008" y="3070334"/>
                  </a:lnTo>
                  <a:lnTo>
                    <a:pt x="187183" y="3077187"/>
                  </a:lnTo>
                  <a:lnTo>
                    <a:pt x="187370" y="3084041"/>
                  </a:lnTo>
                  <a:lnTo>
                    <a:pt x="187564" y="3090894"/>
                  </a:lnTo>
                  <a:lnTo>
                    <a:pt x="187761" y="3097747"/>
                  </a:lnTo>
                  <a:lnTo>
                    <a:pt x="187957" y="3104601"/>
                  </a:lnTo>
                  <a:lnTo>
                    <a:pt x="188145" y="3111454"/>
                  </a:lnTo>
                  <a:lnTo>
                    <a:pt x="188322" y="3118308"/>
                  </a:lnTo>
                  <a:lnTo>
                    <a:pt x="188480" y="3125161"/>
                  </a:lnTo>
                  <a:lnTo>
                    <a:pt x="188619" y="3132015"/>
                  </a:lnTo>
                  <a:lnTo>
                    <a:pt x="188736" y="3138868"/>
                  </a:lnTo>
                  <a:lnTo>
                    <a:pt x="188830" y="3145721"/>
                  </a:lnTo>
                  <a:lnTo>
                    <a:pt x="188899" y="3152575"/>
                  </a:lnTo>
                  <a:lnTo>
                    <a:pt x="188943" y="3159428"/>
                  </a:lnTo>
                  <a:lnTo>
                    <a:pt x="188963" y="3166282"/>
                  </a:lnTo>
                  <a:lnTo>
                    <a:pt x="188961" y="3173135"/>
                  </a:lnTo>
                  <a:lnTo>
                    <a:pt x="188937" y="3179989"/>
                  </a:lnTo>
                  <a:lnTo>
                    <a:pt x="188893" y="3186842"/>
                  </a:lnTo>
                  <a:lnTo>
                    <a:pt x="188834" y="3193695"/>
                  </a:lnTo>
                  <a:lnTo>
                    <a:pt x="188763" y="3200549"/>
                  </a:lnTo>
                  <a:lnTo>
                    <a:pt x="188684" y="3207402"/>
                  </a:lnTo>
                  <a:lnTo>
                    <a:pt x="188601" y="3214256"/>
                  </a:lnTo>
                  <a:lnTo>
                    <a:pt x="188518" y="3221109"/>
                  </a:lnTo>
                  <a:lnTo>
                    <a:pt x="188439" y="3227963"/>
                  </a:lnTo>
                  <a:lnTo>
                    <a:pt x="188367" y="3234816"/>
                  </a:lnTo>
                  <a:lnTo>
                    <a:pt x="188306" y="3241669"/>
                  </a:lnTo>
                  <a:lnTo>
                    <a:pt x="188259" y="3248523"/>
                  </a:lnTo>
                  <a:lnTo>
                    <a:pt x="188230" y="3255376"/>
                  </a:lnTo>
                  <a:lnTo>
                    <a:pt x="188220" y="3262230"/>
                  </a:lnTo>
                  <a:lnTo>
                    <a:pt x="188230" y="3269083"/>
                  </a:lnTo>
                  <a:lnTo>
                    <a:pt x="188260" y="3275936"/>
                  </a:lnTo>
                  <a:lnTo>
                    <a:pt x="188313" y="3282790"/>
                  </a:lnTo>
                  <a:lnTo>
                    <a:pt x="188386" y="3289643"/>
                  </a:lnTo>
                  <a:lnTo>
                    <a:pt x="188482" y="3296497"/>
                  </a:lnTo>
                  <a:lnTo>
                    <a:pt x="188599" y="3303350"/>
                  </a:lnTo>
                  <a:lnTo>
                    <a:pt x="188737" y="3310204"/>
                  </a:lnTo>
                  <a:lnTo>
                    <a:pt x="188902" y="3317057"/>
                  </a:lnTo>
                  <a:lnTo>
                    <a:pt x="189092" y="3323910"/>
                  </a:lnTo>
                  <a:lnTo>
                    <a:pt x="189313" y="3330764"/>
                  </a:lnTo>
                  <a:lnTo>
                    <a:pt x="189569" y="3337617"/>
                  </a:lnTo>
                  <a:lnTo>
                    <a:pt x="189869" y="3344471"/>
                  </a:lnTo>
                  <a:lnTo>
                    <a:pt x="190225" y="3351324"/>
                  </a:lnTo>
                  <a:lnTo>
                    <a:pt x="190650" y="3358178"/>
                  </a:lnTo>
                  <a:lnTo>
                    <a:pt x="191163" y="3365031"/>
                  </a:lnTo>
                  <a:lnTo>
                    <a:pt x="191786" y="3371884"/>
                  </a:lnTo>
                  <a:lnTo>
                    <a:pt x="192544" y="3378738"/>
                  </a:lnTo>
                  <a:lnTo>
                    <a:pt x="193484" y="3385591"/>
                  </a:lnTo>
                  <a:lnTo>
                    <a:pt x="194616" y="3392445"/>
                  </a:lnTo>
                  <a:lnTo>
                    <a:pt x="195959" y="3399298"/>
                  </a:lnTo>
                  <a:lnTo>
                    <a:pt x="197530" y="3406152"/>
                  </a:lnTo>
                  <a:lnTo>
                    <a:pt x="199334" y="3413005"/>
                  </a:lnTo>
                  <a:lnTo>
                    <a:pt x="201362" y="3419858"/>
                  </a:lnTo>
                  <a:lnTo>
                    <a:pt x="203593" y="3426712"/>
                  </a:lnTo>
                  <a:lnTo>
                    <a:pt x="205987" y="3433565"/>
                  </a:lnTo>
                  <a:lnTo>
                    <a:pt x="208488" y="3440419"/>
                  </a:lnTo>
                  <a:lnTo>
                    <a:pt x="211012" y="3447272"/>
                  </a:lnTo>
                  <a:lnTo>
                    <a:pt x="213448" y="3454126"/>
                  </a:lnTo>
                  <a:lnTo>
                    <a:pt x="215687" y="3460979"/>
                  </a:lnTo>
                  <a:lnTo>
                    <a:pt x="217623" y="3467832"/>
                  </a:lnTo>
                  <a:lnTo>
                    <a:pt x="219153" y="3474686"/>
                  </a:lnTo>
                  <a:lnTo>
                    <a:pt x="220187" y="3481539"/>
                  </a:lnTo>
                  <a:lnTo>
                    <a:pt x="220651" y="3488393"/>
                  </a:lnTo>
                  <a:lnTo>
                    <a:pt x="220498" y="3495246"/>
                  </a:lnTo>
                  <a:lnTo>
                    <a:pt x="219705" y="3502100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" name="tx40"/>
            <p:cNvSpPr/>
            <p:nvPr/>
          </p:nvSpPr>
          <p:spPr>
            <a:xfrm>
              <a:off x="2843838" y="6966738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41" name="tx41"/>
            <p:cNvSpPr/>
            <p:nvPr/>
          </p:nvSpPr>
          <p:spPr>
            <a:xfrm>
              <a:off x="2843838" y="5668423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42" name="tx42"/>
            <p:cNvSpPr/>
            <p:nvPr/>
          </p:nvSpPr>
          <p:spPr>
            <a:xfrm>
              <a:off x="2843838" y="4367243"/>
              <a:ext cx="98883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4</a:t>
              </a:r>
            </a:p>
          </p:txBody>
        </p:sp>
        <p:sp>
          <p:nvSpPr>
            <p:cNvPr id="43" name="pl43"/>
            <p:cNvSpPr/>
            <p:nvPr/>
          </p:nvSpPr>
          <p:spPr>
            <a:xfrm>
              <a:off x="2970557" y="7030679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" name="pl44"/>
            <p:cNvSpPr/>
            <p:nvPr/>
          </p:nvSpPr>
          <p:spPr>
            <a:xfrm>
              <a:off x="2970557" y="5729411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" name="pl45"/>
            <p:cNvSpPr/>
            <p:nvPr/>
          </p:nvSpPr>
          <p:spPr>
            <a:xfrm>
              <a:off x="2970557" y="4428144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" name="pl46"/>
            <p:cNvSpPr/>
            <p:nvPr/>
          </p:nvSpPr>
          <p:spPr>
            <a:xfrm>
              <a:off x="335032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7" name="pl47"/>
            <p:cNvSpPr/>
            <p:nvPr/>
          </p:nvSpPr>
          <p:spPr>
            <a:xfrm>
              <a:off x="392528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8" name="pl48"/>
            <p:cNvSpPr/>
            <p:nvPr/>
          </p:nvSpPr>
          <p:spPr>
            <a:xfrm>
              <a:off x="450024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9" name="pl49"/>
            <p:cNvSpPr/>
            <p:nvPr/>
          </p:nvSpPr>
          <p:spPr>
            <a:xfrm>
              <a:off x="507520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0" name="pl50"/>
            <p:cNvSpPr/>
            <p:nvPr/>
          </p:nvSpPr>
          <p:spPr>
            <a:xfrm>
              <a:off x="565016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1" name="pl51"/>
            <p:cNvSpPr/>
            <p:nvPr/>
          </p:nvSpPr>
          <p:spPr>
            <a:xfrm>
              <a:off x="622511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2" name="pl52"/>
            <p:cNvSpPr/>
            <p:nvPr/>
          </p:nvSpPr>
          <p:spPr>
            <a:xfrm>
              <a:off x="680007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3" name="pl53"/>
            <p:cNvSpPr/>
            <p:nvPr/>
          </p:nvSpPr>
          <p:spPr>
            <a:xfrm>
              <a:off x="7375036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4" name="pl54"/>
            <p:cNvSpPr/>
            <p:nvPr/>
          </p:nvSpPr>
          <p:spPr>
            <a:xfrm>
              <a:off x="794999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5" name="pl55"/>
            <p:cNvSpPr/>
            <p:nvPr/>
          </p:nvSpPr>
          <p:spPr>
            <a:xfrm>
              <a:off x="852495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6" name="pl56"/>
            <p:cNvSpPr/>
            <p:nvPr/>
          </p:nvSpPr>
          <p:spPr>
            <a:xfrm>
              <a:off x="909991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7" name="pl57"/>
            <p:cNvSpPr/>
            <p:nvPr/>
          </p:nvSpPr>
          <p:spPr>
            <a:xfrm>
              <a:off x="967487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8" name="pl58"/>
            <p:cNvSpPr/>
            <p:nvPr/>
          </p:nvSpPr>
          <p:spPr>
            <a:xfrm>
              <a:off x="1024982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59" name="pl59"/>
            <p:cNvSpPr/>
            <p:nvPr/>
          </p:nvSpPr>
          <p:spPr>
            <a:xfrm>
              <a:off x="1082478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60" name="tx60"/>
            <p:cNvSpPr/>
            <p:nvPr/>
          </p:nvSpPr>
          <p:spPr>
            <a:xfrm>
              <a:off x="2866021" y="7271030"/>
              <a:ext cx="968610" cy="13074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H4K16ac.c1</a:t>
              </a:r>
            </a:p>
          </p:txBody>
        </p:sp>
        <p:sp>
          <p:nvSpPr>
            <p:cNvPr id="61" name="tx61"/>
            <p:cNvSpPr/>
            <p:nvPr/>
          </p:nvSpPr>
          <p:spPr>
            <a:xfrm>
              <a:off x="3440980" y="7271030"/>
              <a:ext cx="968610" cy="13074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H4K16ac.c7</a:t>
              </a:r>
            </a:p>
          </p:txBody>
        </p:sp>
        <p:sp>
          <p:nvSpPr>
            <p:cNvPr id="62" name="tx62"/>
            <p:cNvSpPr/>
            <p:nvPr/>
          </p:nvSpPr>
          <p:spPr>
            <a:xfrm>
              <a:off x="4015938" y="7270856"/>
              <a:ext cx="968610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H4K16ac.c3</a:t>
              </a:r>
            </a:p>
          </p:txBody>
        </p:sp>
        <p:sp>
          <p:nvSpPr>
            <p:cNvPr id="63" name="tx63"/>
            <p:cNvSpPr/>
            <p:nvPr/>
          </p:nvSpPr>
          <p:spPr>
            <a:xfrm>
              <a:off x="4590897" y="7270682"/>
              <a:ext cx="968610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H4K16ac.c8</a:t>
              </a:r>
            </a:p>
          </p:txBody>
        </p:sp>
        <p:sp>
          <p:nvSpPr>
            <p:cNvPr id="64" name="tx64"/>
            <p:cNvSpPr/>
            <p:nvPr/>
          </p:nvSpPr>
          <p:spPr>
            <a:xfrm>
              <a:off x="5165855" y="7271030"/>
              <a:ext cx="968610" cy="13074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H4K16ac.c5</a:t>
              </a:r>
            </a:p>
          </p:txBody>
        </p:sp>
        <p:sp>
          <p:nvSpPr>
            <p:cNvPr id="65" name="tx65"/>
            <p:cNvSpPr/>
            <p:nvPr/>
          </p:nvSpPr>
          <p:spPr>
            <a:xfrm>
              <a:off x="5740814" y="7271030"/>
              <a:ext cx="968610" cy="13074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H4K16ac.c6</a:t>
              </a:r>
            </a:p>
          </p:txBody>
        </p:sp>
        <p:sp>
          <p:nvSpPr>
            <p:cNvPr id="66" name="tx66"/>
            <p:cNvSpPr/>
            <p:nvPr/>
          </p:nvSpPr>
          <p:spPr>
            <a:xfrm>
              <a:off x="6266331" y="7271030"/>
              <a:ext cx="1067494" cy="13074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H4K16ac.c12</a:t>
              </a:r>
            </a:p>
          </p:txBody>
        </p:sp>
        <p:sp>
          <p:nvSpPr>
            <p:cNvPr id="67" name="tx67"/>
            <p:cNvSpPr/>
            <p:nvPr/>
          </p:nvSpPr>
          <p:spPr>
            <a:xfrm>
              <a:off x="6841289" y="7271030"/>
              <a:ext cx="1067494" cy="13074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H4K16ac.c15</a:t>
              </a:r>
            </a:p>
          </p:txBody>
        </p:sp>
        <p:sp>
          <p:nvSpPr>
            <p:cNvPr id="68" name="tx68"/>
            <p:cNvSpPr/>
            <p:nvPr/>
          </p:nvSpPr>
          <p:spPr>
            <a:xfrm>
              <a:off x="7416248" y="7271030"/>
              <a:ext cx="1067494" cy="13074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H4K16ac.c14</a:t>
              </a:r>
            </a:p>
          </p:txBody>
        </p:sp>
        <p:sp>
          <p:nvSpPr>
            <p:cNvPr id="69" name="tx69"/>
            <p:cNvSpPr/>
            <p:nvPr/>
          </p:nvSpPr>
          <p:spPr>
            <a:xfrm>
              <a:off x="7991206" y="7271030"/>
              <a:ext cx="1067494" cy="13074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H4K16ac.c16</a:t>
              </a:r>
            </a:p>
          </p:txBody>
        </p:sp>
        <p:sp>
          <p:nvSpPr>
            <p:cNvPr id="70" name="tx70"/>
            <p:cNvSpPr/>
            <p:nvPr/>
          </p:nvSpPr>
          <p:spPr>
            <a:xfrm>
              <a:off x="8566165" y="7270856"/>
              <a:ext cx="1067494" cy="13091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H4K16ac.c13</a:t>
              </a:r>
            </a:p>
          </p:txBody>
        </p:sp>
        <p:sp>
          <p:nvSpPr>
            <p:cNvPr id="71" name="tx71"/>
            <p:cNvSpPr/>
            <p:nvPr/>
          </p:nvSpPr>
          <p:spPr>
            <a:xfrm>
              <a:off x="9141123" y="7271030"/>
              <a:ext cx="1067494" cy="13074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H4K16ac.c17</a:t>
              </a:r>
            </a:p>
          </p:txBody>
        </p:sp>
        <p:sp>
          <p:nvSpPr>
            <p:cNvPr id="72" name="tx72"/>
            <p:cNvSpPr/>
            <p:nvPr/>
          </p:nvSpPr>
          <p:spPr>
            <a:xfrm>
              <a:off x="9716082" y="7270682"/>
              <a:ext cx="1067494" cy="1310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H4K16ac.c18</a:t>
              </a:r>
            </a:p>
          </p:txBody>
        </p:sp>
        <p:sp>
          <p:nvSpPr>
            <p:cNvPr id="73" name="tx73"/>
            <p:cNvSpPr/>
            <p:nvPr/>
          </p:nvSpPr>
          <p:spPr>
            <a:xfrm>
              <a:off x="10701291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74" name="tx74"/>
            <p:cNvSpPr/>
            <p:nvPr/>
          </p:nvSpPr>
          <p:spPr>
            <a:xfrm>
              <a:off x="6912830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75" name="tx75"/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76" name="rc76"/>
            <p:cNvSpPr/>
            <p:nvPr/>
          </p:nvSpPr>
          <p:spPr>
            <a:xfrm>
              <a:off x="11308941" y="3560373"/>
              <a:ext cx="1099219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77" name="tx77"/>
            <p:cNvSpPr/>
            <p:nvPr/>
          </p:nvSpPr>
          <p:spPr>
            <a:xfrm>
              <a:off x="11378530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78" name="rc78"/>
            <p:cNvSpPr/>
            <p:nvPr/>
          </p:nvSpPr>
          <p:spPr>
            <a:xfrm>
              <a:off x="11378530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79" name="rc79"/>
            <p:cNvSpPr/>
            <p:nvPr/>
          </p:nvSpPr>
          <p:spPr>
            <a:xfrm>
              <a:off x="11387530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0" name="rc80"/>
            <p:cNvSpPr/>
            <p:nvPr/>
          </p:nvSpPr>
          <p:spPr>
            <a:xfrm>
              <a:off x="11378530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1" name="rc81"/>
            <p:cNvSpPr/>
            <p:nvPr/>
          </p:nvSpPr>
          <p:spPr>
            <a:xfrm>
              <a:off x="11387530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2" name="rc82"/>
            <p:cNvSpPr/>
            <p:nvPr/>
          </p:nvSpPr>
          <p:spPr>
            <a:xfrm>
              <a:off x="11378530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3" name="rc83"/>
            <p:cNvSpPr/>
            <p:nvPr/>
          </p:nvSpPr>
          <p:spPr>
            <a:xfrm>
              <a:off x="11387530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4" name="rc84"/>
            <p:cNvSpPr/>
            <p:nvPr/>
          </p:nvSpPr>
          <p:spPr>
            <a:xfrm>
              <a:off x="11378530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5" name="rc85"/>
            <p:cNvSpPr/>
            <p:nvPr/>
          </p:nvSpPr>
          <p:spPr>
            <a:xfrm>
              <a:off x="11387530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6" name="rc86"/>
            <p:cNvSpPr/>
            <p:nvPr/>
          </p:nvSpPr>
          <p:spPr>
            <a:xfrm>
              <a:off x="11378530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7" name="rc87"/>
            <p:cNvSpPr/>
            <p:nvPr/>
          </p:nvSpPr>
          <p:spPr>
            <a:xfrm>
              <a:off x="11387530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88" name="rc88"/>
            <p:cNvSpPr/>
            <p:nvPr/>
          </p:nvSpPr>
          <p:spPr>
            <a:xfrm>
              <a:off x="11378530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89" name="rc89"/>
            <p:cNvSpPr/>
            <p:nvPr/>
          </p:nvSpPr>
          <p:spPr>
            <a:xfrm>
              <a:off x="11387530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0" name="rc90"/>
            <p:cNvSpPr/>
            <p:nvPr/>
          </p:nvSpPr>
          <p:spPr>
            <a:xfrm>
              <a:off x="11378530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1" name="rc91"/>
            <p:cNvSpPr/>
            <p:nvPr/>
          </p:nvSpPr>
          <p:spPr>
            <a:xfrm>
              <a:off x="11387530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2" name="rc92"/>
            <p:cNvSpPr/>
            <p:nvPr/>
          </p:nvSpPr>
          <p:spPr>
            <a:xfrm>
              <a:off x="11378530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3" name="rc93"/>
            <p:cNvSpPr/>
            <p:nvPr/>
          </p:nvSpPr>
          <p:spPr>
            <a:xfrm>
              <a:off x="11387530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4" name="rc94"/>
            <p:cNvSpPr/>
            <p:nvPr/>
          </p:nvSpPr>
          <p:spPr>
            <a:xfrm>
              <a:off x="11378530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5" name="rc95"/>
            <p:cNvSpPr/>
            <p:nvPr/>
          </p:nvSpPr>
          <p:spPr>
            <a:xfrm>
              <a:off x="11387530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6" name="rc96"/>
            <p:cNvSpPr/>
            <p:nvPr/>
          </p:nvSpPr>
          <p:spPr>
            <a:xfrm>
              <a:off x="11378530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7" name="rc97"/>
            <p:cNvSpPr/>
            <p:nvPr/>
          </p:nvSpPr>
          <p:spPr>
            <a:xfrm>
              <a:off x="11387530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98" name="rc98"/>
            <p:cNvSpPr/>
            <p:nvPr/>
          </p:nvSpPr>
          <p:spPr>
            <a:xfrm>
              <a:off x="11378530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99" name="rc99"/>
            <p:cNvSpPr/>
            <p:nvPr/>
          </p:nvSpPr>
          <p:spPr>
            <a:xfrm>
              <a:off x="11387530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0" name="rc100"/>
            <p:cNvSpPr/>
            <p:nvPr/>
          </p:nvSpPr>
          <p:spPr>
            <a:xfrm>
              <a:off x="11378530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1" name="rc101"/>
            <p:cNvSpPr/>
            <p:nvPr/>
          </p:nvSpPr>
          <p:spPr>
            <a:xfrm>
              <a:off x="11387530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2" name="rc102"/>
            <p:cNvSpPr/>
            <p:nvPr/>
          </p:nvSpPr>
          <p:spPr>
            <a:xfrm>
              <a:off x="11378530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3" name="rc103"/>
            <p:cNvSpPr/>
            <p:nvPr/>
          </p:nvSpPr>
          <p:spPr>
            <a:xfrm>
              <a:off x="11387530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4" name="rc104"/>
            <p:cNvSpPr/>
            <p:nvPr/>
          </p:nvSpPr>
          <p:spPr>
            <a:xfrm>
              <a:off x="11378530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05" name="rc105"/>
            <p:cNvSpPr/>
            <p:nvPr/>
          </p:nvSpPr>
          <p:spPr>
            <a:xfrm>
              <a:off x="11387530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06" name="tx106"/>
            <p:cNvSpPr/>
            <p:nvPr/>
          </p:nvSpPr>
          <p:spPr>
            <a:xfrm>
              <a:off x="11667575" y="3896578"/>
              <a:ext cx="608840" cy="8218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H4K16ac.c1</a:t>
              </a:r>
            </a:p>
          </p:txBody>
        </p:sp>
        <p:sp>
          <p:nvSpPr>
            <p:cNvPr id="107" name="tx107"/>
            <p:cNvSpPr/>
            <p:nvPr/>
          </p:nvSpPr>
          <p:spPr>
            <a:xfrm>
              <a:off x="11667575" y="4116034"/>
              <a:ext cx="608840" cy="8218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H4K16ac.c7</a:t>
              </a:r>
            </a:p>
          </p:txBody>
        </p:sp>
        <p:sp>
          <p:nvSpPr>
            <p:cNvPr id="108" name="tx108"/>
            <p:cNvSpPr/>
            <p:nvPr/>
          </p:nvSpPr>
          <p:spPr>
            <a:xfrm>
              <a:off x="11667575" y="4335380"/>
              <a:ext cx="608840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H4K16ac.c3</a:t>
              </a:r>
            </a:p>
          </p:txBody>
        </p:sp>
        <p:sp>
          <p:nvSpPr>
            <p:cNvPr id="109" name="tx109"/>
            <p:cNvSpPr/>
            <p:nvPr/>
          </p:nvSpPr>
          <p:spPr>
            <a:xfrm>
              <a:off x="11667575" y="4554727"/>
              <a:ext cx="608840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H4K16ac.c8</a:t>
              </a:r>
            </a:p>
          </p:txBody>
        </p:sp>
        <p:sp>
          <p:nvSpPr>
            <p:cNvPr id="110" name="tx110"/>
            <p:cNvSpPr/>
            <p:nvPr/>
          </p:nvSpPr>
          <p:spPr>
            <a:xfrm>
              <a:off x="11667575" y="4774402"/>
              <a:ext cx="608840" cy="8218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H4K16ac.c5</a:t>
              </a:r>
            </a:p>
          </p:txBody>
        </p:sp>
        <p:sp>
          <p:nvSpPr>
            <p:cNvPr id="111" name="tx111"/>
            <p:cNvSpPr/>
            <p:nvPr/>
          </p:nvSpPr>
          <p:spPr>
            <a:xfrm>
              <a:off x="11667575" y="4993858"/>
              <a:ext cx="608840" cy="8218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H4K16ac.c6</a:t>
              </a:r>
            </a:p>
          </p:txBody>
        </p:sp>
        <p:sp>
          <p:nvSpPr>
            <p:cNvPr id="112" name="tx112"/>
            <p:cNvSpPr/>
            <p:nvPr/>
          </p:nvSpPr>
          <p:spPr>
            <a:xfrm>
              <a:off x="11667575" y="5213314"/>
              <a:ext cx="670996" cy="8218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H4K16ac.c12</a:t>
              </a:r>
            </a:p>
          </p:txBody>
        </p:sp>
        <p:sp>
          <p:nvSpPr>
            <p:cNvPr id="113" name="tx113"/>
            <p:cNvSpPr/>
            <p:nvPr/>
          </p:nvSpPr>
          <p:spPr>
            <a:xfrm>
              <a:off x="11667575" y="5432770"/>
              <a:ext cx="670996" cy="8218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H4K16ac.c15</a:t>
              </a:r>
            </a:p>
          </p:txBody>
        </p:sp>
        <p:sp>
          <p:nvSpPr>
            <p:cNvPr id="114" name="tx114"/>
            <p:cNvSpPr/>
            <p:nvPr/>
          </p:nvSpPr>
          <p:spPr>
            <a:xfrm>
              <a:off x="11667575" y="5652226"/>
              <a:ext cx="670996" cy="8218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H4K16ac.c14</a:t>
              </a:r>
            </a:p>
          </p:txBody>
        </p:sp>
        <p:sp>
          <p:nvSpPr>
            <p:cNvPr id="115" name="tx115"/>
            <p:cNvSpPr/>
            <p:nvPr/>
          </p:nvSpPr>
          <p:spPr>
            <a:xfrm>
              <a:off x="11667575" y="5871682"/>
              <a:ext cx="670996" cy="8218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H4K16ac.c16</a:t>
              </a:r>
            </a:p>
          </p:txBody>
        </p:sp>
        <p:sp>
          <p:nvSpPr>
            <p:cNvPr id="116" name="tx116"/>
            <p:cNvSpPr/>
            <p:nvPr/>
          </p:nvSpPr>
          <p:spPr>
            <a:xfrm>
              <a:off x="11667575" y="6091028"/>
              <a:ext cx="670996" cy="8229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H4K16ac.c13</a:t>
              </a:r>
            </a:p>
          </p:txBody>
        </p:sp>
        <p:sp>
          <p:nvSpPr>
            <p:cNvPr id="117" name="tx117"/>
            <p:cNvSpPr/>
            <p:nvPr/>
          </p:nvSpPr>
          <p:spPr>
            <a:xfrm>
              <a:off x="11667575" y="6310594"/>
              <a:ext cx="670996" cy="82182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H4K16ac.c17</a:t>
              </a:r>
            </a:p>
          </p:txBody>
        </p:sp>
        <p:sp>
          <p:nvSpPr>
            <p:cNvPr id="118" name="tx118"/>
            <p:cNvSpPr/>
            <p:nvPr/>
          </p:nvSpPr>
          <p:spPr>
            <a:xfrm>
              <a:off x="11667575" y="6529831"/>
              <a:ext cx="670996" cy="8240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H4K16ac.c18</a:t>
              </a:r>
            </a:p>
          </p:txBody>
        </p:sp>
        <p:sp>
          <p:nvSpPr>
            <p:cNvPr id="119" name="tx119"/>
            <p:cNvSpPr/>
            <p:nvPr/>
          </p:nvSpPr>
          <p:spPr>
            <a:xfrm>
              <a:off x="11667575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120" name="tx120"/>
            <p:cNvSpPr/>
            <p:nvPr/>
          </p:nvSpPr>
          <p:spPr>
            <a:xfrm>
              <a:off x="3005352" y="3058226"/>
              <a:ext cx="3633646" cy="156589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 - erythroid trajectory - No normalization</a:t>
              </a:r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161A7EF-4556-4901-4E34-42A974CF1E30}"/>
              </a:ext>
            </a:extLst>
          </p:cNvPr>
          <p:cNvGrpSpPr/>
          <p:nvPr/>
        </p:nvGrpSpPr>
        <p:grpSpPr>
          <a:xfrm>
            <a:off x="6317570" y="747903"/>
            <a:ext cx="6446053" cy="2647509"/>
            <a:chOff x="3009900" y="1539082"/>
            <a:chExt cx="9067800" cy="7620000"/>
          </a:xfrm>
        </p:grpSpPr>
        <p:sp>
          <p:nvSpPr>
            <p:cNvPr id="122" name="rc3">
              <a:extLst>
                <a:ext uri="{FF2B5EF4-FFF2-40B4-BE49-F238E27FC236}">
                  <a16:creationId xmlns:a16="http://schemas.microsoft.com/office/drawing/2014/main" id="{23BB08BB-1A5E-7A24-1F77-85D79D02232B}"/>
                </a:ext>
              </a:extLst>
            </p:cNvPr>
            <p:cNvSpPr/>
            <p:nvPr/>
          </p:nvSpPr>
          <p:spPr>
            <a:xfrm>
              <a:off x="3009900" y="1539081"/>
              <a:ext cx="9067800" cy="7619999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3" name="rc4">
              <a:extLst>
                <a:ext uri="{FF2B5EF4-FFF2-40B4-BE49-F238E27FC236}">
                  <a16:creationId xmlns:a16="http://schemas.microsoft.com/office/drawing/2014/main" id="{E921B8BA-6E6D-FD2C-3883-535031F10B43}"/>
                </a:ext>
              </a:extLst>
            </p:cNvPr>
            <p:cNvSpPr/>
            <p:nvPr/>
          </p:nvSpPr>
          <p:spPr>
            <a:xfrm>
              <a:off x="3009900" y="1539081"/>
              <a:ext cx="9067800" cy="7619999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4" name="rc5">
              <a:extLst>
                <a:ext uri="{FF2B5EF4-FFF2-40B4-BE49-F238E27FC236}">
                  <a16:creationId xmlns:a16="http://schemas.microsoft.com/office/drawing/2014/main" id="{2F5C2088-30D8-F7EB-37EF-63B31F53B8DD}"/>
                </a:ext>
              </a:extLst>
            </p:cNvPr>
            <p:cNvSpPr/>
            <p:nvPr/>
          </p:nvSpPr>
          <p:spPr>
            <a:xfrm>
              <a:off x="3464610" y="1833784"/>
              <a:ext cx="6519344" cy="68637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25" name="pl6">
              <a:extLst>
                <a:ext uri="{FF2B5EF4-FFF2-40B4-BE49-F238E27FC236}">
                  <a16:creationId xmlns:a16="http://schemas.microsoft.com/office/drawing/2014/main" id="{F7CAE6E0-D7C1-F83D-DD64-DCEBA9230C7F}"/>
                </a:ext>
              </a:extLst>
            </p:cNvPr>
            <p:cNvSpPr/>
            <p:nvPr/>
          </p:nvSpPr>
          <p:spPr>
            <a:xfrm>
              <a:off x="3464610" y="7331943"/>
              <a:ext cx="6519344" cy="0"/>
            </a:xfrm>
            <a:custGeom>
              <a:avLst/>
              <a:gdLst/>
              <a:ahLst/>
              <a:cxnLst/>
              <a:rect l="0" t="0" r="0" b="0"/>
              <a:pathLst>
                <a:path w="6519344">
                  <a:moveTo>
                    <a:pt x="0" y="0"/>
                  </a:moveTo>
                  <a:lnTo>
                    <a:pt x="6519344" y="0"/>
                  </a:lnTo>
                  <a:lnTo>
                    <a:pt x="6519344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6" name="pl7">
              <a:extLst>
                <a:ext uri="{FF2B5EF4-FFF2-40B4-BE49-F238E27FC236}">
                  <a16:creationId xmlns:a16="http://schemas.microsoft.com/office/drawing/2014/main" id="{19B56BB1-ADE3-BAB8-8EDC-71864922B639}"/>
                </a:ext>
              </a:extLst>
            </p:cNvPr>
            <p:cNvSpPr/>
            <p:nvPr/>
          </p:nvSpPr>
          <p:spPr>
            <a:xfrm>
              <a:off x="3464610" y="5409437"/>
              <a:ext cx="6519344" cy="0"/>
            </a:xfrm>
            <a:custGeom>
              <a:avLst/>
              <a:gdLst/>
              <a:ahLst/>
              <a:cxnLst/>
              <a:rect l="0" t="0" r="0" b="0"/>
              <a:pathLst>
                <a:path w="6519344">
                  <a:moveTo>
                    <a:pt x="0" y="0"/>
                  </a:moveTo>
                  <a:lnTo>
                    <a:pt x="6519344" y="0"/>
                  </a:lnTo>
                  <a:lnTo>
                    <a:pt x="6519344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7" name="pl8">
              <a:extLst>
                <a:ext uri="{FF2B5EF4-FFF2-40B4-BE49-F238E27FC236}">
                  <a16:creationId xmlns:a16="http://schemas.microsoft.com/office/drawing/2014/main" id="{F4B52466-F3D9-E53F-5B87-748E96F81D74}"/>
                </a:ext>
              </a:extLst>
            </p:cNvPr>
            <p:cNvSpPr/>
            <p:nvPr/>
          </p:nvSpPr>
          <p:spPr>
            <a:xfrm>
              <a:off x="3464610" y="3486932"/>
              <a:ext cx="6519344" cy="0"/>
            </a:xfrm>
            <a:custGeom>
              <a:avLst/>
              <a:gdLst/>
              <a:ahLst/>
              <a:cxnLst/>
              <a:rect l="0" t="0" r="0" b="0"/>
              <a:pathLst>
                <a:path w="6519344">
                  <a:moveTo>
                    <a:pt x="0" y="0"/>
                  </a:moveTo>
                  <a:lnTo>
                    <a:pt x="6519344" y="0"/>
                  </a:lnTo>
                  <a:lnTo>
                    <a:pt x="6519344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8" name="pl9">
              <a:extLst>
                <a:ext uri="{FF2B5EF4-FFF2-40B4-BE49-F238E27FC236}">
                  <a16:creationId xmlns:a16="http://schemas.microsoft.com/office/drawing/2014/main" id="{BEF00E0E-7034-1E8E-02A2-1B9EB8E3BE20}"/>
                </a:ext>
              </a:extLst>
            </p:cNvPr>
            <p:cNvSpPr/>
            <p:nvPr/>
          </p:nvSpPr>
          <p:spPr>
            <a:xfrm>
              <a:off x="3464610" y="8293196"/>
              <a:ext cx="6519344" cy="0"/>
            </a:xfrm>
            <a:custGeom>
              <a:avLst/>
              <a:gdLst/>
              <a:ahLst/>
              <a:cxnLst/>
              <a:rect l="0" t="0" r="0" b="0"/>
              <a:pathLst>
                <a:path w="6519344">
                  <a:moveTo>
                    <a:pt x="0" y="0"/>
                  </a:moveTo>
                  <a:lnTo>
                    <a:pt x="6519344" y="0"/>
                  </a:lnTo>
                  <a:lnTo>
                    <a:pt x="6519344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29" name="pl10">
              <a:extLst>
                <a:ext uri="{FF2B5EF4-FFF2-40B4-BE49-F238E27FC236}">
                  <a16:creationId xmlns:a16="http://schemas.microsoft.com/office/drawing/2014/main" id="{52E2233F-19B6-BF17-E6B0-397EFD65EB39}"/>
                </a:ext>
              </a:extLst>
            </p:cNvPr>
            <p:cNvSpPr/>
            <p:nvPr/>
          </p:nvSpPr>
          <p:spPr>
            <a:xfrm>
              <a:off x="3464610" y="6370690"/>
              <a:ext cx="6519344" cy="0"/>
            </a:xfrm>
            <a:custGeom>
              <a:avLst/>
              <a:gdLst/>
              <a:ahLst/>
              <a:cxnLst/>
              <a:rect l="0" t="0" r="0" b="0"/>
              <a:pathLst>
                <a:path w="6519344">
                  <a:moveTo>
                    <a:pt x="0" y="0"/>
                  </a:moveTo>
                  <a:lnTo>
                    <a:pt x="6519344" y="0"/>
                  </a:lnTo>
                  <a:lnTo>
                    <a:pt x="6519344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0" name="pl11">
              <a:extLst>
                <a:ext uri="{FF2B5EF4-FFF2-40B4-BE49-F238E27FC236}">
                  <a16:creationId xmlns:a16="http://schemas.microsoft.com/office/drawing/2014/main" id="{79EDD529-E31A-8B5E-599A-5870A462B76F}"/>
                </a:ext>
              </a:extLst>
            </p:cNvPr>
            <p:cNvSpPr/>
            <p:nvPr/>
          </p:nvSpPr>
          <p:spPr>
            <a:xfrm>
              <a:off x="3464610" y="4448185"/>
              <a:ext cx="6519344" cy="0"/>
            </a:xfrm>
            <a:custGeom>
              <a:avLst/>
              <a:gdLst/>
              <a:ahLst/>
              <a:cxnLst/>
              <a:rect l="0" t="0" r="0" b="0"/>
              <a:pathLst>
                <a:path w="6519344">
                  <a:moveTo>
                    <a:pt x="0" y="0"/>
                  </a:moveTo>
                  <a:lnTo>
                    <a:pt x="6519344" y="0"/>
                  </a:lnTo>
                  <a:lnTo>
                    <a:pt x="6519344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1" name="pl12">
              <a:extLst>
                <a:ext uri="{FF2B5EF4-FFF2-40B4-BE49-F238E27FC236}">
                  <a16:creationId xmlns:a16="http://schemas.microsoft.com/office/drawing/2014/main" id="{56599A56-F24E-FD23-DD98-6C68C6F038AA}"/>
                </a:ext>
              </a:extLst>
            </p:cNvPr>
            <p:cNvSpPr/>
            <p:nvPr/>
          </p:nvSpPr>
          <p:spPr>
            <a:xfrm>
              <a:off x="3464610" y="2525679"/>
              <a:ext cx="6519344" cy="0"/>
            </a:xfrm>
            <a:custGeom>
              <a:avLst/>
              <a:gdLst/>
              <a:ahLst/>
              <a:cxnLst/>
              <a:rect l="0" t="0" r="0" b="0"/>
              <a:pathLst>
                <a:path w="6519344">
                  <a:moveTo>
                    <a:pt x="0" y="0"/>
                  </a:moveTo>
                  <a:lnTo>
                    <a:pt x="6519344" y="0"/>
                  </a:lnTo>
                  <a:lnTo>
                    <a:pt x="6519344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2" name="pl13">
              <a:extLst>
                <a:ext uri="{FF2B5EF4-FFF2-40B4-BE49-F238E27FC236}">
                  <a16:creationId xmlns:a16="http://schemas.microsoft.com/office/drawing/2014/main" id="{CA452520-6EDE-FF30-04E6-B7C8EACE7AF4}"/>
                </a:ext>
              </a:extLst>
            </p:cNvPr>
            <p:cNvSpPr/>
            <p:nvPr/>
          </p:nvSpPr>
          <p:spPr>
            <a:xfrm>
              <a:off x="3740076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3" name="pl14">
              <a:extLst>
                <a:ext uri="{FF2B5EF4-FFF2-40B4-BE49-F238E27FC236}">
                  <a16:creationId xmlns:a16="http://schemas.microsoft.com/office/drawing/2014/main" id="{4EB9EAC0-87A8-419B-42B5-C97F67CF3183}"/>
                </a:ext>
              </a:extLst>
            </p:cNvPr>
            <p:cNvSpPr/>
            <p:nvPr/>
          </p:nvSpPr>
          <p:spPr>
            <a:xfrm>
              <a:off x="4199184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4" name="pl15">
              <a:extLst>
                <a:ext uri="{FF2B5EF4-FFF2-40B4-BE49-F238E27FC236}">
                  <a16:creationId xmlns:a16="http://schemas.microsoft.com/office/drawing/2014/main" id="{82BF5BE3-D450-00BE-FE6C-0EDD36385D6C}"/>
                </a:ext>
              </a:extLst>
            </p:cNvPr>
            <p:cNvSpPr/>
            <p:nvPr/>
          </p:nvSpPr>
          <p:spPr>
            <a:xfrm>
              <a:off x="4658293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5" name="pl16">
              <a:extLst>
                <a:ext uri="{FF2B5EF4-FFF2-40B4-BE49-F238E27FC236}">
                  <a16:creationId xmlns:a16="http://schemas.microsoft.com/office/drawing/2014/main" id="{5B0A005B-3366-8A24-D117-F414694784BA}"/>
                </a:ext>
              </a:extLst>
            </p:cNvPr>
            <p:cNvSpPr/>
            <p:nvPr/>
          </p:nvSpPr>
          <p:spPr>
            <a:xfrm>
              <a:off x="5117402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6" name="pl17">
              <a:extLst>
                <a:ext uri="{FF2B5EF4-FFF2-40B4-BE49-F238E27FC236}">
                  <a16:creationId xmlns:a16="http://schemas.microsoft.com/office/drawing/2014/main" id="{326B691E-FA3C-1E8C-0C83-346D4965B2E4}"/>
                </a:ext>
              </a:extLst>
            </p:cNvPr>
            <p:cNvSpPr/>
            <p:nvPr/>
          </p:nvSpPr>
          <p:spPr>
            <a:xfrm>
              <a:off x="5576511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7" name="pl18">
              <a:extLst>
                <a:ext uri="{FF2B5EF4-FFF2-40B4-BE49-F238E27FC236}">
                  <a16:creationId xmlns:a16="http://schemas.microsoft.com/office/drawing/2014/main" id="{41A958D8-9E77-A615-FAE7-BBEBD68C7DC3}"/>
                </a:ext>
              </a:extLst>
            </p:cNvPr>
            <p:cNvSpPr/>
            <p:nvPr/>
          </p:nvSpPr>
          <p:spPr>
            <a:xfrm>
              <a:off x="6035619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8" name="pl19">
              <a:extLst>
                <a:ext uri="{FF2B5EF4-FFF2-40B4-BE49-F238E27FC236}">
                  <a16:creationId xmlns:a16="http://schemas.microsoft.com/office/drawing/2014/main" id="{DFF1836C-1E2E-323D-8F68-502B18C43F38}"/>
                </a:ext>
              </a:extLst>
            </p:cNvPr>
            <p:cNvSpPr/>
            <p:nvPr/>
          </p:nvSpPr>
          <p:spPr>
            <a:xfrm>
              <a:off x="6494728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39" name="pl20">
              <a:extLst>
                <a:ext uri="{FF2B5EF4-FFF2-40B4-BE49-F238E27FC236}">
                  <a16:creationId xmlns:a16="http://schemas.microsoft.com/office/drawing/2014/main" id="{40E58384-DB35-5329-597E-7557372F4978}"/>
                </a:ext>
              </a:extLst>
            </p:cNvPr>
            <p:cNvSpPr/>
            <p:nvPr/>
          </p:nvSpPr>
          <p:spPr>
            <a:xfrm>
              <a:off x="6953837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0" name="pl21">
              <a:extLst>
                <a:ext uri="{FF2B5EF4-FFF2-40B4-BE49-F238E27FC236}">
                  <a16:creationId xmlns:a16="http://schemas.microsoft.com/office/drawing/2014/main" id="{161CF5D8-7E3C-35CD-BA60-90433E0630E8}"/>
                </a:ext>
              </a:extLst>
            </p:cNvPr>
            <p:cNvSpPr/>
            <p:nvPr/>
          </p:nvSpPr>
          <p:spPr>
            <a:xfrm>
              <a:off x="7412946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1" name="pl22">
              <a:extLst>
                <a:ext uri="{FF2B5EF4-FFF2-40B4-BE49-F238E27FC236}">
                  <a16:creationId xmlns:a16="http://schemas.microsoft.com/office/drawing/2014/main" id="{5499211C-4E80-7940-0A2A-D43355AD0E32}"/>
                </a:ext>
              </a:extLst>
            </p:cNvPr>
            <p:cNvSpPr/>
            <p:nvPr/>
          </p:nvSpPr>
          <p:spPr>
            <a:xfrm>
              <a:off x="7872054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2" name="pl23">
              <a:extLst>
                <a:ext uri="{FF2B5EF4-FFF2-40B4-BE49-F238E27FC236}">
                  <a16:creationId xmlns:a16="http://schemas.microsoft.com/office/drawing/2014/main" id="{5BA6BF16-804B-C4C5-A51A-EDB1F9A6C949}"/>
                </a:ext>
              </a:extLst>
            </p:cNvPr>
            <p:cNvSpPr/>
            <p:nvPr/>
          </p:nvSpPr>
          <p:spPr>
            <a:xfrm>
              <a:off x="8331163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3" name="pl24">
              <a:extLst>
                <a:ext uri="{FF2B5EF4-FFF2-40B4-BE49-F238E27FC236}">
                  <a16:creationId xmlns:a16="http://schemas.microsoft.com/office/drawing/2014/main" id="{80800D70-AF3E-D9BB-548B-B9460FBDCFD6}"/>
                </a:ext>
              </a:extLst>
            </p:cNvPr>
            <p:cNvSpPr/>
            <p:nvPr/>
          </p:nvSpPr>
          <p:spPr>
            <a:xfrm>
              <a:off x="8790272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4" name="pl25">
              <a:extLst>
                <a:ext uri="{FF2B5EF4-FFF2-40B4-BE49-F238E27FC236}">
                  <a16:creationId xmlns:a16="http://schemas.microsoft.com/office/drawing/2014/main" id="{6AB64A7A-A9AA-73D3-B74A-D89CFC26A140}"/>
                </a:ext>
              </a:extLst>
            </p:cNvPr>
            <p:cNvSpPr/>
            <p:nvPr/>
          </p:nvSpPr>
          <p:spPr>
            <a:xfrm>
              <a:off x="9249380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5" name="pl26">
              <a:extLst>
                <a:ext uri="{FF2B5EF4-FFF2-40B4-BE49-F238E27FC236}">
                  <a16:creationId xmlns:a16="http://schemas.microsoft.com/office/drawing/2014/main" id="{8B92766F-9501-A642-18FD-93FEEC41E31D}"/>
                </a:ext>
              </a:extLst>
            </p:cNvPr>
            <p:cNvSpPr/>
            <p:nvPr/>
          </p:nvSpPr>
          <p:spPr>
            <a:xfrm>
              <a:off x="9708489" y="1833784"/>
              <a:ext cx="0" cy="6863727"/>
            </a:xfrm>
            <a:custGeom>
              <a:avLst/>
              <a:gdLst/>
              <a:ahLst/>
              <a:cxnLst/>
              <a:rect l="0" t="0" r="0" b="0"/>
              <a:pathLst>
                <a:path h="6863727">
                  <a:moveTo>
                    <a:pt x="0" y="68637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6" name="pg27">
              <a:extLst>
                <a:ext uri="{FF2B5EF4-FFF2-40B4-BE49-F238E27FC236}">
                  <a16:creationId xmlns:a16="http://schemas.microsoft.com/office/drawing/2014/main" id="{02A81B20-CD6F-B2A5-3960-9EDE57270EFE}"/>
                </a:ext>
              </a:extLst>
            </p:cNvPr>
            <p:cNvSpPr/>
            <p:nvPr/>
          </p:nvSpPr>
          <p:spPr>
            <a:xfrm>
              <a:off x="3539043" y="2988964"/>
              <a:ext cx="402064" cy="4548361"/>
            </a:xfrm>
            <a:custGeom>
              <a:avLst/>
              <a:gdLst/>
              <a:ahLst/>
              <a:cxnLst/>
              <a:rect l="0" t="0" r="0" b="0"/>
              <a:pathLst>
                <a:path w="402064" h="4548361">
                  <a:moveTo>
                    <a:pt x="200623" y="4548361"/>
                  </a:moveTo>
                  <a:lnTo>
                    <a:pt x="200588" y="4539460"/>
                  </a:lnTo>
                  <a:lnTo>
                    <a:pt x="200553" y="4530559"/>
                  </a:lnTo>
                  <a:lnTo>
                    <a:pt x="200519" y="4521658"/>
                  </a:lnTo>
                  <a:lnTo>
                    <a:pt x="200486" y="4512757"/>
                  </a:lnTo>
                  <a:lnTo>
                    <a:pt x="200454" y="4503857"/>
                  </a:lnTo>
                  <a:lnTo>
                    <a:pt x="200424" y="4494956"/>
                  </a:lnTo>
                  <a:lnTo>
                    <a:pt x="200395" y="4486055"/>
                  </a:lnTo>
                  <a:lnTo>
                    <a:pt x="200368" y="4477154"/>
                  </a:lnTo>
                  <a:lnTo>
                    <a:pt x="200343" y="4468253"/>
                  </a:lnTo>
                  <a:lnTo>
                    <a:pt x="200322" y="4459352"/>
                  </a:lnTo>
                  <a:lnTo>
                    <a:pt x="200305" y="4450451"/>
                  </a:lnTo>
                  <a:lnTo>
                    <a:pt x="200292" y="4441550"/>
                  </a:lnTo>
                  <a:lnTo>
                    <a:pt x="200286" y="4432649"/>
                  </a:lnTo>
                  <a:lnTo>
                    <a:pt x="200286" y="4423748"/>
                  </a:lnTo>
                  <a:lnTo>
                    <a:pt x="200292" y="4414848"/>
                  </a:lnTo>
                  <a:lnTo>
                    <a:pt x="200305" y="4405947"/>
                  </a:lnTo>
                  <a:lnTo>
                    <a:pt x="200323" y="4397046"/>
                  </a:lnTo>
                  <a:lnTo>
                    <a:pt x="200348" y="4388145"/>
                  </a:lnTo>
                  <a:lnTo>
                    <a:pt x="200377" y="4379244"/>
                  </a:lnTo>
                  <a:lnTo>
                    <a:pt x="200409" y="4370343"/>
                  </a:lnTo>
                  <a:lnTo>
                    <a:pt x="200444" y="4361442"/>
                  </a:lnTo>
                  <a:lnTo>
                    <a:pt x="200479" y="4352541"/>
                  </a:lnTo>
                  <a:lnTo>
                    <a:pt x="200514" y="4343640"/>
                  </a:lnTo>
                  <a:lnTo>
                    <a:pt x="200545" y="4334739"/>
                  </a:lnTo>
                  <a:lnTo>
                    <a:pt x="200574" y="4325839"/>
                  </a:lnTo>
                  <a:lnTo>
                    <a:pt x="200597" y="4316938"/>
                  </a:lnTo>
                  <a:lnTo>
                    <a:pt x="200616" y="4308037"/>
                  </a:lnTo>
                  <a:lnTo>
                    <a:pt x="200630" y="4299136"/>
                  </a:lnTo>
                  <a:lnTo>
                    <a:pt x="200638" y="4290235"/>
                  </a:lnTo>
                  <a:lnTo>
                    <a:pt x="200641" y="4281334"/>
                  </a:lnTo>
                  <a:lnTo>
                    <a:pt x="200639" y="4272433"/>
                  </a:lnTo>
                  <a:lnTo>
                    <a:pt x="200632" y="4263532"/>
                  </a:lnTo>
                  <a:lnTo>
                    <a:pt x="200620" y="4254631"/>
                  </a:lnTo>
                  <a:lnTo>
                    <a:pt x="200605" y="4245730"/>
                  </a:lnTo>
                  <a:lnTo>
                    <a:pt x="200587" y="4236829"/>
                  </a:lnTo>
                  <a:lnTo>
                    <a:pt x="200566" y="4227929"/>
                  </a:lnTo>
                  <a:lnTo>
                    <a:pt x="200542" y="4219028"/>
                  </a:lnTo>
                  <a:lnTo>
                    <a:pt x="200517" y="4210127"/>
                  </a:lnTo>
                  <a:lnTo>
                    <a:pt x="200491" y="4201226"/>
                  </a:lnTo>
                  <a:lnTo>
                    <a:pt x="200465" y="4192325"/>
                  </a:lnTo>
                  <a:lnTo>
                    <a:pt x="200439" y="4183424"/>
                  </a:lnTo>
                  <a:lnTo>
                    <a:pt x="200414" y="4174523"/>
                  </a:lnTo>
                  <a:lnTo>
                    <a:pt x="200391" y="4165622"/>
                  </a:lnTo>
                  <a:lnTo>
                    <a:pt x="200370" y="4156721"/>
                  </a:lnTo>
                  <a:lnTo>
                    <a:pt x="200352" y="4147820"/>
                  </a:lnTo>
                  <a:lnTo>
                    <a:pt x="200336" y="4138920"/>
                  </a:lnTo>
                  <a:lnTo>
                    <a:pt x="200322" y="4130019"/>
                  </a:lnTo>
                  <a:lnTo>
                    <a:pt x="200311" y="4121118"/>
                  </a:lnTo>
                  <a:lnTo>
                    <a:pt x="200301" y="4112217"/>
                  </a:lnTo>
                  <a:lnTo>
                    <a:pt x="200292" y="4103316"/>
                  </a:lnTo>
                  <a:lnTo>
                    <a:pt x="200284" y="4094415"/>
                  </a:lnTo>
                  <a:lnTo>
                    <a:pt x="200275" y="4085514"/>
                  </a:lnTo>
                  <a:lnTo>
                    <a:pt x="200264" y="4076613"/>
                  </a:lnTo>
                  <a:lnTo>
                    <a:pt x="200251" y="4067712"/>
                  </a:lnTo>
                  <a:lnTo>
                    <a:pt x="200235" y="4058811"/>
                  </a:lnTo>
                  <a:lnTo>
                    <a:pt x="200215" y="4049911"/>
                  </a:lnTo>
                  <a:lnTo>
                    <a:pt x="200190" y="4041010"/>
                  </a:lnTo>
                  <a:lnTo>
                    <a:pt x="200162" y="4032109"/>
                  </a:lnTo>
                  <a:lnTo>
                    <a:pt x="200130" y="4023208"/>
                  </a:lnTo>
                  <a:lnTo>
                    <a:pt x="200094" y="4014307"/>
                  </a:lnTo>
                  <a:lnTo>
                    <a:pt x="200055" y="4005406"/>
                  </a:lnTo>
                  <a:lnTo>
                    <a:pt x="200013" y="3996505"/>
                  </a:lnTo>
                  <a:lnTo>
                    <a:pt x="199972" y="3987604"/>
                  </a:lnTo>
                  <a:lnTo>
                    <a:pt x="199930" y="3978703"/>
                  </a:lnTo>
                  <a:lnTo>
                    <a:pt x="199890" y="3969802"/>
                  </a:lnTo>
                  <a:lnTo>
                    <a:pt x="199853" y="3960901"/>
                  </a:lnTo>
                  <a:lnTo>
                    <a:pt x="199819" y="3952001"/>
                  </a:lnTo>
                  <a:lnTo>
                    <a:pt x="199788" y="3943100"/>
                  </a:lnTo>
                  <a:lnTo>
                    <a:pt x="199761" y="3934199"/>
                  </a:lnTo>
                  <a:lnTo>
                    <a:pt x="199739" y="3925298"/>
                  </a:lnTo>
                  <a:lnTo>
                    <a:pt x="199721" y="3916397"/>
                  </a:lnTo>
                  <a:lnTo>
                    <a:pt x="199706" y="3907496"/>
                  </a:lnTo>
                  <a:lnTo>
                    <a:pt x="199694" y="3898595"/>
                  </a:lnTo>
                  <a:lnTo>
                    <a:pt x="199683" y="3889694"/>
                  </a:lnTo>
                  <a:lnTo>
                    <a:pt x="199674" y="3880793"/>
                  </a:lnTo>
                  <a:lnTo>
                    <a:pt x="199665" y="3871892"/>
                  </a:lnTo>
                  <a:lnTo>
                    <a:pt x="199655" y="3862992"/>
                  </a:lnTo>
                  <a:lnTo>
                    <a:pt x="199645" y="3854091"/>
                  </a:lnTo>
                  <a:lnTo>
                    <a:pt x="199634" y="3845190"/>
                  </a:lnTo>
                  <a:lnTo>
                    <a:pt x="199621" y="3836289"/>
                  </a:lnTo>
                  <a:lnTo>
                    <a:pt x="199608" y="3827388"/>
                  </a:lnTo>
                  <a:lnTo>
                    <a:pt x="199594" y="3818487"/>
                  </a:lnTo>
                  <a:lnTo>
                    <a:pt x="199581" y="3809586"/>
                  </a:lnTo>
                  <a:lnTo>
                    <a:pt x="199570" y="3800685"/>
                  </a:lnTo>
                  <a:lnTo>
                    <a:pt x="199561" y="3791784"/>
                  </a:lnTo>
                  <a:lnTo>
                    <a:pt x="199555" y="3782883"/>
                  </a:lnTo>
                  <a:lnTo>
                    <a:pt x="199555" y="3773983"/>
                  </a:lnTo>
                  <a:lnTo>
                    <a:pt x="199559" y="3765082"/>
                  </a:lnTo>
                  <a:lnTo>
                    <a:pt x="199569" y="3756181"/>
                  </a:lnTo>
                  <a:lnTo>
                    <a:pt x="199584" y="3747280"/>
                  </a:lnTo>
                  <a:lnTo>
                    <a:pt x="199605" y="3738379"/>
                  </a:lnTo>
                  <a:lnTo>
                    <a:pt x="199631" y="3729478"/>
                  </a:lnTo>
                  <a:lnTo>
                    <a:pt x="199660" y="3720577"/>
                  </a:lnTo>
                  <a:lnTo>
                    <a:pt x="199692" y="3711676"/>
                  </a:lnTo>
                  <a:lnTo>
                    <a:pt x="199725" y="3702775"/>
                  </a:lnTo>
                  <a:lnTo>
                    <a:pt x="199759" y="3693874"/>
                  </a:lnTo>
                  <a:lnTo>
                    <a:pt x="199792" y="3684973"/>
                  </a:lnTo>
                  <a:lnTo>
                    <a:pt x="199822" y="3676073"/>
                  </a:lnTo>
                  <a:lnTo>
                    <a:pt x="199850" y="3667172"/>
                  </a:lnTo>
                  <a:lnTo>
                    <a:pt x="199874" y="3658271"/>
                  </a:lnTo>
                  <a:lnTo>
                    <a:pt x="199894" y="3649370"/>
                  </a:lnTo>
                  <a:lnTo>
                    <a:pt x="199909" y="3640469"/>
                  </a:lnTo>
                  <a:lnTo>
                    <a:pt x="199921" y="3631568"/>
                  </a:lnTo>
                  <a:lnTo>
                    <a:pt x="199929" y="3622667"/>
                  </a:lnTo>
                  <a:lnTo>
                    <a:pt x="199935" y="3613766"/>
                  </a:lnTo>
                  <a:lnTo>
                    <a:pt x="199937" y="3604865"/>
                  </a:lnTo>
                  <a:lnTo>
                    <a:pt x="199938" y="3595964"/>
                  </a:lnTo>
                  <a:lnTo>
                    <a:pt x="199937" y="3587064"/>
                  </a:lnTo>
                  <a:lnTo>
                    <a:pt x="199933" y="3578163"/>
                  </a:lnTo>
                  <a:lnTo>
                    <a:pt x="199927" y="3569262"/>
                  </a:lnTo>
                  <a:lnTo>
                    <a:pt x="199917" y="3560361"/>
                  </a:lnTo>
                  <a:lnTo>
                    <a:pt x="199901" y="3551460"/>
                  </a:lnTo>
                  <a:lnTo>
                    <a:pt x="199879" y="3542559"/>
                  </a:lnTo>
                  <a:lnTo>
                    <a:pt x="199850" y="3533658"/>
                  </a:lnTo>
                  <a:lnTo>
                    <a:pt x="199812" y="3524757"/>
                  </a:lnTo>
                  <a:lnTo>
                    <a:pt x="199765" y="3515856"/>
                  </a:lnTo>
                  <a:lnTo>
                    <a:pt x="199708" y="3506955"/>
                  </a:lnTo>
                  <a:lnTo>
                    <a:pt x="199643" y="3498055"/>
                  </a:lnTo>
                  <a:lnTo>
                    <a:pt x="199570" y="3489154"/>
                  </a:lnTo>
                  <a:lnTo>
                    <a:pt x="199492" y="3480253"/>
                  </a:lnTo>
                  <a:lnTo>
                    <a:pt x="199411" y="3471352"/>
                  </a:lnTo>
                  <a:lnTo>
                    <a:pt x="199332" y="3462451"/>
                  </a:lnTo>
                  <a:lnTo>
                    <a:pt x="199256" y="3453550"/>
                  </a:lnTo>
                  <a:lnTo>
                    <a:pt x="199187" y="3444649"/>
                  </a:lnTo>
                  <a:lnTo>
                    <a:pt x="199127" y="3435748"/>
                  </a:lnTo>
                  <a:lnTo>
                    <a:pt x="199078" y="3426847"/>
                  </a:lnTo>
                  <a:lnTo>
                    <a:pt x="199041" y="3417946"/>
                  </a:lnTo>
                  <a:lnTo>
                    <a:pt x="199015" y="3409045"/>
                  </a:lnTo>
                  <a:lnTo>
                    <a:pt x="199001" y="3400145"/>
                  </a:lnTo>
                  <a:lnTo>
                    <a:pt x="198998" y="3391244"/>
                  </a:lnTo>
                  <a:lnTo>
                    <a:pt x="199002" y="3382343"/>
                  </a:lnTo>
                  <a:lnTo>
                    <a:pt x="199011" y="3373442"/>
                  </a:lnTo>
                  <a:lnTo>
                    <a:pt x="199023" y="3364541"/>
                  </a:lnTo>
                  <a:lnTo>
                    <a:pt x="199036" y="3355640"/>
                  </a:lnTo>
                  <a:lnTo>
                    <a:pt x="199049" y="3346739"/>
                  </a:lnTo>
                  <a:lnTo>
                    <a:pt x="199060" y="3337838"/>
                  </a:lnTo>
                  <a:lnTo>
                    <a:pt x="199069" y="3328937"/>
                  </a:lnTo>
                  <a:lnTo>
                    <a:pt x="199077" y="3320036"/>
                  </a:lnTo>
                  <a:lnTo>
                    <a:pt x="199084" y="3311136"/>
                  </a:lnTo>
                  <a:lnTo>
                    <a:pt x="199092" y="3302235"/>
                  </a:lnTo>
                  <a:lnTo>
                    <a:pt x="199104" y="3293334"/>
                  </a:lnTo>
                  <a:lnTo>
                    <a:pt x="199120" y="3284433"/>
                  </a:lnTo>
                  <a:lnTo>
                    <a:pt x="199141" y="3275532"/>
                  </a:lnTo>
                  <a:lnTo>
                    <a:pt x="199168" y="3266631"/>
                  </a:lnTo>
                  <a:lnTo>
                    <a:pt x="199200" y="3257730"/>
                  </a:lnTo>
                  <a:lnTo>
                    <a:pt x="199237" y="3248829"/>
                  </a:lnTo>
                  <a:lnTo>
                    <a:pt x="199277" y="3239928"/>
                  </a:lnTo>
                  <a:lnTo>
                    <a:pt x="199317" y="3231027"/>
                  </a:lnTo>
                  <a:lnTo>
                    <a:pt x="199356" y="3222126"/>
                  </a:lnTo>
                  <a:lnTo>
                    <a:pt x="199389" y="3213226"/>
                  </a:lnTo>
                  <a:lnTo>
                    <a:pt x="199414" y="3204325"/>
                  </a:lnTo>
                  <a:lnTo>
                    <a:pt x="199428" y="3195424"/>
                  </a:lnTo>
                  <a:lnTo>
                    <a:pt x="199429" y="3186523"/>
                  </a:lnTo>
                  <a:lnTo>
                    <a:pt x="199416" y="3177622"/>
                  </a:lnTo>
                  <a:lnTo>
                    <a:pt x="199388" y="3168721"/>
                  </a:lnTo>
                  <a:lnTo>
                    <a:pt x="199345" y="3159820"/>
                  </a:lnTo>
                  <a:lnTo>
                    <a:pt x="199287" y="3150919"/>
                  </a:lnTo>
                  <a:lnTo>
                    <a:pt x="199215" y="3142018"/>
                  </a:lnTo>
                  <a:lnTo>
                    <a:pt x="199129" y="3133117"/>
                  </a:lnTo>
                  <a:lnTo>
                    <a:pt x="199031" y="3124217"/>
                  </a:lnTo>
                  <a:lnTo>
                    <a:pt x="198922" y="3115316"/>
                  </a:lnTo>
                  <a:lnTo>
                    <a:pt x="198805" y="3106415"/>
                  </a:lnTo>
                  <a:lnTo>
                    <a:pt x="198680" y="3097514"/>
                  </a:lnTo>
                  <a:lnTo>
                    <a:pt x="198548" y="3088613"/>
                  </a:lnTo>
                  <a:lnTo>
                    <a:pt x="198410" y="3079712"/>
                  </a:lnTo>
                  <a:lnTo>
                    <a:pt x="198267" y="3070811"/>
                  </a:lnTo>
                  <a:lnTo>
                    <a:pt x="198120" y="3061910"/>
                  </a:lnTo>
                  <a:lnTo>
                    <a:pt x="197970" y="3053009"/>
                  </a:lnTo>
                  <a:lnTo>
                    <a:pt x="197819" y="3044108"/>
                  </a:lnTo>
                  <a:lnTo>
                    <a:pt x="197669" y="3035208"/>
                  </a:lnTo>
                  <a:lnTo>
                    <a:pt x="197520" y="3026307"/>
                  </a:lnTo>
                  <a:lnTo>
                    <a:pt x="197376" y="3017406"/>
                  </a:lnTo>
                  <a:lnTo>
                    <a:pt x="197236" y="3008505"/>
                  </a:lnTo>
                  <a:lnTo>
                    <a:pt x="197102" y="2999604"/>
                  </a:lnTo>
                  <a:lnTo>
                    <a:pt x="196973" y="2990703"/>
                  </a:lnTo>
                  <a:lnTo>
                    <a:pt x="196850" y="2981802"/>
                  </a:lnTo>
                  <a:lnTo>
                    <a:pt x="196731" y="2972901"/>
                  </a:lnTo>
                  <a:lnTo>
                    <a:pt x="196615" y="2964000"/>
                  </a:lnTo>
                  <a:lnTo>
                    <a:pt x="196498" y="2955099"/>
                  </a:lnTo>
                  <a:lnTo>
                    <a:pt x="196379" y="2946198"/>
                  </a:lnTo>
                  <a:lnTo>
                    <a:pt x="196253" y="2937298"/>
                  </a:lnTo>
                  <a:lnTo>
                    <a:pt x="196119" y="2928397"/>
                  </a:lnTo>
                  <a:lnTo>
                    <a:pt x="195975" y="2919496"/>
                  </a:lnTo>
                  <a:lnTo>
                    <a:pt x="195818" y="2910595"/>
                  </a:lnTo>
                  <a:lnTo>
                    <a:pt x="195648" y="2901694"/>
                  </a:lnTo>
                  <a:lnTo>
                    <a:pt x="195464" y="2892793"/>
                  </a:lnTo>
                  <a:lnTo>
                    <a:pt x="195267" y="2883892"/>
                  </a:lnTo>
                  <a:lnTo>
                    <a:pt x="195056" y="2874991"/>
                  </a:lnTo>
                  <a:lnTo>
                    <a:pt x="194835" y="2866090"/>
                  </a:lnTo>
                  <a:lnTo>
                    <a:pt x="194604" y="2857189"/>
                  </a:lnTo>
                  <a:lnTo>
                    <a:pt x="194366" y="2848289"/>
                  </a:lnTo>
                  <a:lnTo>
                    <a:pt x="194122" y="2839388"/>
                  </a:lnTo>
                  <a:lnTo>
                    <a:pt x="193873" y="2830487"/>
                  </a:lnTo>
                  <a:lnTo>
                    <a:pt x="193620" y="2821586"/>
                  </a:lnTo>
                  <a:lnTo>
                    <a:pt x="193363" y="2812685"/>
                  </a:lnTo>
                  <a:lnTo>
                    <a:pt x="193102" y="2803784"/>
                  </a:lnTo>
                  <a:lnTo>
                    <a:pt x="192836" y="2794883"/>
                  </a:lnTo>
                  <a:lnTo>
                    <a:pt x="192561" y="2785982"/>
                  </a:lnTo>
                  <a:lnTo>
                    <a:pt x="192278" y="2777081"/>
                  </a:lnTo>
                  <a:lnTo>
                    <a:pt x="191982" y="2768180"/>
                  </a:lnTo>
                  <a:lnTo>
                    <a:pt x="191673" y="2759280"/>
                  </a:lnTo>
                  <a:lnTo>
                    <a:pt x="191349" y="2750379"/>
                  </a:lnTo>
                  <a:lnTo>
                    <a:pt x="191009" y="2741478"/>
                  </a:lnTo>
                  <a:lnTo>
                    <a:pt x="190652" y="2732577"/>
                  </a:lnTo>
                  <a:lnTo>
                    <a:pt x="190278" y="2723676"/>
                  </a:lnTo>
                  <a:lnTo>
                    <a:pt x="189889" y="2714775"/>
                  </a:lnTo>
                  <a:lnTo>
                    <a:pt x="189486" y="2705874"/>
                  </a:lnTo>
                  <a:lnTo>
                    <a:pt x="189071" y="2696973"/>
                  </a:lnTo>
                  <a:lnTo>
                    <a:pt x="188647" y="2688072"/>
                  </a:lnTo>
                  <a:lnTo>
                    <a:pt x="188216" y="2679171"/>
                  </a:lnTo>
                  <a:lnTo>
                    <a:pt x="187780" y="2670270"/>
                  </a:lnTo>
                  <a:lnTo>
                    <a:pt x="187340" y="2661370"/>
                  </a:lnTo>
                  <a:lnTo>
                    <a:pt x="186893" y="2652469"/>
                  </a:lnTo>
                  <a:lnTo>
                    <a:pt x="186439" y="2643568"/>
                  </a:lnTo>
                  <a:lnTo>
                    <a:pt x="185973" y="2634667"/>
                  </a:lnTo>
                  <a:lnTo>
                    <a:pt x="185492" y="2625766"/>
                  </a:lnTo>
                  <a:lnTo>
                    <a:pt x="184991" y="2616865"/>
                  </a:lnTo>
                  <a:lnTo>
                    <a:pt x="184462" y="2607964"/>
                  </a:lnTo>
                  <a:lnTo>
                    <a:pt x="183906" y="2599063"/>
                  </a:lnTo>
                  <a:lnTo>
                    <a:pt x="183321" y="2590162"/>
                  </a:lnTo>
                  <a:lnTo>
                    <a:pt x="182709" y="2581261"/>
                  </a:lnTo>
                  <a:lnTo>
                    <a:pt x="182073" y="2572361"/>
                  </a:lnTo>
                  <a:lnTo>
                    <a:pt x="181418" y="2563460"/>
                  </a:lnTo>
                  <a:lnTo>
                    <a:pt x="180753" y="2554559"/>
                  </a:lnTo>
                  <a:lnTo>
                    <a:pt x="180086" y="2545658"/>
                  </a:lnTo>
                  <a:lnTo>
                    <a:pt x="179428" y="2536757"/>
                  </a:lnTo>
                  <a:lnTo>
                    <a:pt x="178790" y="2527856"/>
                  </a:lnTo>
                  <a:lnTo>
                    <a:pt x="178181" y="2518955"/>
                  </a:lnTo>
                  <a:lnTo>
                    <a:pt x="177605" y="2510054"/>
                  </a:lnTo>
                  <a:lnTo>
                    <a:pt x="177064" y="2501153"/>
                  </a:lnTo>
                  <a:lnTo>
                    <a:pt x="176557" y="2492252"/>
                  </a:lnTo>
                  <a:lnTo>
                    <a:pt x="176078" y="2483352"/>
                  </a:lnTo>
                  <a:lnTo>
                    <a:pt x="175620" y="2474451"/>
                  </a:lnTo>
                  <a:lnTo>
                    <a:pt x="175169" y="2465550"/>
                  </a:lnTo>
                  <a:lnTo>
                    <a:pt x="174714" y="2456649"/>
                  </a:lnTo>
                  <a:lnTo>
                    <a:pt x="174238" y="2447748"/>
                  </a:lnTo>
                  <a:lnTo>
                    <a:pt x="173719" y="2438847"/>
                  </a:lnTo>
                  <a:lnTo>
                    <a:pt x="173144" y="2429946"/>
                  </a:lnTo>
                  <a:lnTo>
                    <a:pt x="172499" y="2421045"/>
                  </a:lnTo>
                  <a:lnTo>
                    <a:pt x="171772" y="2412144"/>
                  </a:lnTo>
                  <a:lnTo>
                    <a:pt x="170954" y="2403243"/>
                  </a:lnTo>
                  <a:lnTo>
                    <a:pt x="170040" y="2394342"/>
                  </a:lnTo>
                  <a:lnTo>
                    <a:pt x="169024" y="2385442"/>
                  </a:lnTo>
                  <a:lnTo>
                    <a:pt x="167906" y="2376541"/>
                  </a:lnTo>
                  <a:lnTo>
                    <a:pt x="166687" y="2367640"/>
                  </a:lnTo>
                  <a:lnTo>
                    <a:pt x="165369" y="2358739"/>
                  </a:lnTo>
                  <a:lnTo>
                    <a:pt x="163951" y="2349838"/>
                  </a:lnTo>
                  <a:lnTo>
                    <a:pt x="162450" y="2340937"/>
                  </a:lnTo>
                  <a:lnTo>
                    <a:pt x="160876" y="2332036"/>
                  </a:lnTo>
                  <a:lnTo>
                    <a:pt x="159235" y="2323135"/>
                  </a:lnTo>
                  <a:lnTo>
                    <a:pt x="157537" y="2314234"/>
                  </a:lnTo>
                  <a:lnTo>
                    <a:pt x="155791" y="2305333"/>
                  </a:lnTo>
                  <a:lnTo>
                    <a:pt x="154003" y="2296433"/>
                  </a:lnTo>
                  <a:lnTo>
                    <a:pt x="152182" y="2287532"/>
                  </a:lnTo>
                  <a:lnTo>
                    <a:pt x="150335" y="2278631"/>
                  </a:lnTo>
                  <a:lnTo>
                    <a:pt x="148464" y="2269730"/>
                  </a:lnTo>
                  <a:lnTo>
                    <a:pt x="146575" y="2260829"/>
                  </a:lnTo>
                  <a:lnTo>
                    <a:pt x="144672" y="2251928"/>
                  </a:lnTo>
                  <a:lnTo>
                    <a:pt x="142754" y="2243027"/>
                  </a:lnTo>
                  <a:lnTo>
                    <a:pt x="140820" y="2234126"/>
                  </a:lnTo>
                  <a:lnTo>
                    <a:pt x="138869" y="2225225"/>
                  </a:lnTo>
                  <a:lnTo>
                    <a:pt x="136896" y="2216324"/>
                  </a:lnTo>
                  <a:lnTo>
                    <a:pt x="134900" y="2207424"/>
                  </a:lnTo>
                  <a:lnTo>
                    <a:pt x="132878" y="2198523"/>
                  </a:lnTo>
                  <a:lnTo>
                    <a:pt x="130826" y="2189622"/>
                  </a:lnTo>
                  <a:lnTo>
                    <a:pt x="128742" y="2180721"/>
                  </a:lnTo>
                  <a:lnTo>
                    <a:pt x="126631" y="2171820"/>
                  </a:lnTo>
                  <a:lnTo>
                    <a:pt x="124496" y="2162919"/>
                  </a:lnTo>
                  <a:lnTo>
                    <a:pt x="122345" y="2154018"/>
                  </a:lnTo>
                  <a:lnTo>
                    <a:pt x="120184" y="2145117"/>
                  </a:lnTo>
                  <a:lnTo>
                    <a:pt x="118022" y="2136216"/>
                  </a:lnTo>
                  <a:lnTo>
                    <a:pt x="115867" y="2127315"/>
                  </a:lnTo>
                  <a:lnTo>
                    <a:pt x="113727" y="2118414"/>
                  </a:lnTo>
                  <a:lnTo>
                    <a:pt x="111609" y="2109514"/>
                  </a:lnTo>
                  <a:lnTo>
                    <a:pt x="109520" y="2100613"/>
                  </a:lnTo>
                  <a:lnTo>
                    <a:pt x="107466" y="2091712"/>
                  </a:lnTo>
                  <a:lnTo>
                    <a:pt x="105447" y="2082811"/>
                  </a:lnTo>
                  <a:lnTo>
                    <a:pt x="103460" y="2073910"/>
                  </a:lnTo>
                  <a:lnTo>
                    <a:pt x="101503" y="2065009"/>
                  </a:lnTo>
                  <a:lnTo>
                    <a:pt x="99571" y="2056108"/>
                  </a:lnTo>
                  <a:lnTo>
                    <a:pt x="97655" y="2047207"/>
                  </a:lnTo>
                  <a:lnTo>
                    <a:pt x="95747" y="2038306"/>
                  </a:lnTo>
                  <a:lnTo>
                    <a:pt x="93835" y="2029405"/>
                  </a:lnTo>
                  <a:lnTo>
                    <a:pt x="91907" y="2020505"/>
                  </a:lnTo>
                  <a:lnTo>
                    <a:pt x="89947" y="2011604"/>
                  </a:lnTo>
                  <a:lnTo>
                    <a:pt x="87933" y="2002703"/>
                  </a:lnTo>
                  <a:lnTo>
                    <a:pt x="85855" y="1993802"/>
                  </a:lnTo>
                  <a:lnTo>
                    <a:pt x="83700" y="1984901"/>
                  </a:lnTo>
                  <a:lnTo>
                    <a:pt x="81460" y="1976000"/>
                  </a:lnTo>
                  <a:lnTo>
                    <a:pt x="79130" y="1967099"/>
                  </a:lnTo>
                  <a:lnTo>
                    <a:pt x="76709" y="1958198"/>
                  </a:lnTo>
                  <a:lnTo>
                    <a:pt x="74205" y="1949297"/>
                  </a:lnTo>
                  <a:lnTo>
                    <a:pt x="71628" y="1940396"/>
                  </a:lnTo>
                  <a:lnTo>
                    <a:pt x="68995" y="1931496"/>
                  </a:lnTo>
                  <a:lnTo>
                    <a:pt x="66328" y="1922595"/>
                  </a:lnTo>
                  <a:lnTo>
                    <a:pt x="63659" y="1913694"/>
                  </a:lnTo>
                  <a:lnTo>
                    <a:pt x="61015" y="1904793"/>
                  </a:lnTo>
                  <a:lnTo>
                    <a:pt x="58422" y="1895892"/>
                  </a:lnTo>
                  <a:lnTo>
                    <a:pt x="55900" y="1886991"/>
                  </a:lnTo>
                  <a:lnTo>
                    <a:pt x="53466" y="1878090"/>
                  </a:lnTo>
                  <a:lnTo>
                    <a:pt x="51130" y="1869189"/>
                  </a:lnTo>
                  <a:lnTo>
                    <a:pt x="48896" y="1860288"/>
                  </a:lnTo>
                  <a:lnTo>
                    <a:pt x="46758" y="1851387"/>
                  </a:lnTo>
                  <a:lnTo>
                    <a:pt x="44707" y="1842486"/>
                  </a:lnTo>
                  <a:lnTo>
                    <a:pt x="42730" y="1833586"/>
                  </a:lnTo>
                  <a:lnTo>
                    <a:pt x="40795" y="1824685"/>
                  </a:lnTo>
                  <a:lnTo>
                    <a:pt x="38877" y="1815784"/>
                  </a:lnTo>
                  <a:lnTo>
                    <a:pt x="36951" y="1806883"/>
                  </a:lnTo>
                  <a:lnTo>
                    <a:pt x="34997" y="1797982"/>
                  </a:lnTo>
                  <a:lnTo>
                    <a:pt x="32998" y="1789081"/>
                  </a:lnTo>
                  <a:lnTo>
                    <a:pt x="30943" y="1780180"/>
                  </a:lnTo>
                  <a:lnTo>
                    <a:pt x="28827" y="1771279"/>
                  </a:lnTo>
                  <a:lnTo>
                    <a:pt x="26652" y="1762378"/>
                  </a:lnTo>
                  <a:lnTo>
                    <a:pt x="24427" y="1753477"/>
                  </a:lnTo>
                  <a:lnTo>
                    <a:pt x="22171" y="1744577"/>
                  </a:lnTo>
                  <a:lnTo>
                    <a:pt x="19912" y="1735676"/>
                  </a:lnTo>
                  <a:lnTo>
                    <a:pt x="17678" y="1726775"/>
                  </a:lnTo>
                  <a:lnTo>
                    <a:pt x="15500" y="1717874"/>
                  </a:lnTo>
                  <a:lnTo>
                    <a:pt x="13405" y="1708973"/>
                  </a:lnTo>
                  <a:lnTo>
                    <a:pt x="11423" y="1700072"/>
                  </a:lnTo>
                  <a:lnTo>
                    <a:pt x="9576" y="1691171"/>
                  </a:lnTo>
                  <a:lnTo>
                    <a:pt x="7885" y="1682270"/>
                  </a:lnTo>
                  <a:lnTo>
                    <a:pt x="6365" y="1673369"/>
                  </a:lnTo>
                  <a:lnTo>
                    <a:pt x="5034" y="1664468"/>
                  </a:lnTo>
                  <a:lnTo>
                    <a:pt x="3898" y="1655568"/>
                  </a:lnTo>
                  <a:lnTo>
                    <a:pt x="2939" y="1646667"/>
                  </a:lnTo>
                  <a:lnTo>
                    <a:pt x="2145" y="1637766"/>
                  </a:lnTo>
                  <a:lnTo>
                    <a:pt x="1504" y="1628865"/>
                  </a:lnTo>
                  <a:lnTo>
                    <a:pt x="1001" y="1619964"/>
                  </a:lnTo>
                  <a:lnTo>
                    <a:pt x="617" y="1611063"/>
                  </a:lnTo>
                  <a:lnTo>
                    <a:pt x="339" y="1602162"/>
                  </a:lnTo>
                  <a:lnTo>
                    <a:pt x="150" y="1593261"/>
                  </a:lnTo>
                  <a:lnTo>
                    <a:pt x="38" y="1584360"/>
                  </a:lnTo>
                  <a:lnTo>
                    <a:pt x="0" y="1575459"/>
                  </a:lnTo>
                  <a:lnTo>
                    <a:pt x="27" y="1566558"/>
                  </a:lnTo>
                  <a:lnTo>
                    <a:pt x="117" y="1557658"/>
                  </a:lnTo>
                  <a:lnTo>
                    <a:pt x="275" y="1548757"/>
                  </a:lnTo>
                  <a:lnTo>
                    <a:pt x="509" y="1539856"/>
                  </a:lnTo>
                  <a:lnTo>
                    <a:pt x="829" y="1530955"/>
                  </a:lnTo>
                  <a:lnTo>
                    <a:pt x="1248" y="1522054"/>
                  </a:lnTo>
                  <a:lnTo>
                    <a:pt x="1779" y="1513153"/>
                  </a:lnTo>
                  <a:lnTo>
                    <a:pt x="2434" y="1504252"/>
                  </a:lnTo>
                  <a:lnTo>
                    <a:pt x="3224" y="1495351"/>
                  </a:lnTo>
                  <a:lnTo>
                    <a:pt x="4176" y="1486450"/>
                  </a:lnTo>
                  <a:lnTo>
                    <a:pt x="5280" y="1477549"/>
                  </a:lnTo>
                  <a:lnTo>
                    <a:pt x="6533" y="1468649"/>
                  </a:lnTo>
                  <a:lnTo>
                    <a:pt x="7932" y="1459748"/>
                  </a:lnTo>
                  <a:lnTo>
                    <a:pt x="9470" y="1450847"/>
                  </a:lnTo>
                  <a:lnTo>
                    <a:pt x="11138" y="1441946"/>
                  </a:lnTo>
                  <a:lnTo>
                    <a:pt x="12925" y="1433045"/>
                  </a:lnTo>
                  <a:lnTo>
                    <a:pt x="14817" y="1424144"/>
                  </a:lnTo>
                  <a:lnTo>
                    <a:pt x="16804" y="1415243"/>
                  </a:lnTo>
                  <a:lnTo>
                    <a:pt x="18874" y="1406342"/>
                  </a:lnTo>
                  <a:lnTo>
                    <a:pt x="21019" y="1397441"/>
                  </a:lnTo>
                  <a:lnTo>
                    <a:pt x="23221" y="1388540"/>
                  </a:lnTo>
                  <a:lnTo>
                    <a:pt x="25468" y="1379640"/>
                  </a:lnTo>
                  <a:lnTo>
                    <a:pt x="27749" y="1370739"/>
                  </a:lnTo>
                  <a:lnTo>
                    <a:pt x="30053" y="1361838"/>
                  </a:lnTo>
                  <a:lnTo>
                    <a:pt x="32368" y="1352937"/>
                  </a:lnTo>
                  <a:lnTo>
                    <a:pt x="34678" y="1344036"/>
                  </a:lnTo>
                  <a:lnTo>
                    <a:pt x="36970" y="1335135"/>
                  </a:lnTo>
                  <a:lnTo>
                    <a:pt x="39229" y="1326234"/>
                  </a:lnTo>
                  <a:lnTo>
                    <a:pt x="41437" y="1317333"/>
                  </a:lnTo>
                  <a:lnTo>
                    <a:pt x="43579" y="1308432"/>
                  </a:lnTo>
                  <a:lnTo>
                    <a:pt x="45652" y="1299531"/>
                  </a:lnTo>
                  <a:lnTo>
                    <a:pt x="47654" y="1290630"/>
                  </a:lnTo>
                  <a:lnTo>
                    <a:pt x="49589" y="1281730"/>
                  </a:lnTo>
                  <a:lnTo>
                    <a:pt x="51468" y="1272829"/>
                  </a:lnTo>
                  <a:lnTo>
                    <a:pt x="53306" y="1263928"/>
                  </a:lnTo>
                  <a:lnTo>
                    <a:pt x="55125" y="1255027"/>
                  </a:lnTo>
                  <a:lnTo>
                    <a:pt x="56950" y="1246126"/>
                  </a:lnTo>
                  <a:lnTo>
                    <a:pt x="58809" y="1237225"/>
                  </a:lnTo>
                  <a:lnTo>
                    <a:pt x="60739" y="1228324"/>
                  </a:lnTo>
                  <a:lnTo>
                    <a:pt x="62767" y="1219423"/>
                  </a:lnTo>
                  <a:lnTo>
                    <a:pt x="64911" y="1210522"/>
                  </a:lnTo>
                  <a:lnTo>
                    <a:pt x="67185" y="1201621"/>
                  </a:lnTo>
                  <a:lnTo>
                    <a:pt x="69597" y="1192721"/>
                  </a:lnTo>
                  <a:lnTo>
                    <a:pt x="72148" y="1183820"/>
                  </a:lnTo>
                  <a:lnTo>
                    <a:pt x="74835" y="1174919"/>
                  </a:lnTo>
                  <a:lnTo>
                    <a:pt x="77646" y="1166018"/>
                  </a:lnTo>
                  <a:lnTo>
                    <a:pt x="80565" y="1157117"/>
                  </a:lnTo>
                  <a:lnTo>
                    <a:pt x="83574" y="1148216"/>
                  </a:lnTo>
                  <a:lnTo>
                    <a:pt x="86657" y="1139315"/>
                  </a:lnTo>
                  <a:lnTo>
                    <a:pt x="89781" y="1130414"/>
                  </a:lnTo>
                  <a:lnTo>
                    <a:pt x="92927" y="1121513"/>
                  </a:lnTo>
                  <a:lnTo>
                    <a:pt x="96077" y="1112612"/>
                  </a:lnTo>
                  <a:lnTo>
                    <a:pt x="99214" y="1103712"/>
                  </a:lnTo>
                  <a:lnTo>
                    <a:pt x="102327" y="1094811"/>
                  </a:lnTo>
                  <a:lnTo>
                    <a:pt x="105407" y="1085910"/>
                  </a:lnTo>
                  <a:lnTo>
                    <a:pt x="108447" y="1077009"/>
                  </a:lnTo>
                  <a:lnTo>
                    <a:pt x="111444" y="1068108"/>
                  </a:lnTo>
                  <a:lnTo>
                    <a:pt x="114395" y="1059207"/>
                  </a:lnTo>
                  <a:lnTo>
                    <a:pt x="117301" y="1050306"/>
                  </a:lnTo>
                  <a:lnTo>
                    <a:pt x="120169" y="1041405"/>
                  </a:lnTo>
                  <a:lnTo>
                    <a:pt x="123006" y="1032504"/>
                  </a:lnTo>
                  <a:lnTo>
                    <a:pt x="125815" y="1023603"/>
                  </a:lnTo>
                  <a:lnTo>
                    <a:pt x="128604" y="1014702"/>
                  </a:lnTo>
                  <a:lnTo>
                    <a:pt x="131375" y="1005802"/>
                  </a:lnTo>
                  <a:lnTo>
                    <a:pt x="134133" y="996901"/>
                  </a:lnTo>
                  <a:lnTo>
                    <a:pt x="136876" y="988000"/>
                  </a:lnTo>
                  <a:lnTo>
                    <a:pt x="139605" y="979099"/>
                  </a:lnTo>
                  <a:lnTo>
                    <a:pt x="142310" y="970198"/>
                  </a:lnTo>
                  <a:lnTo>
                    <a:pt x="144982" y="961297"/>
                  </a:lnTo>
                  <a:lnTo>
                    <a:pt x="147609" y="952396"/>
                  </a:lnTo>
                  <a:lnTo>
                    <a:pt x="150176" y="943495"/>
                  </a:lnTo>
                  <a:lnTo>
                    <a:pt x="152666" y="934594"/>
                  </a:lnTo>
                  <a:lnTo>
                    <a:pt x="155065" y="925693"/>
                  </a:lnTo>
                  <a:lnTo>
                    <a:pt x="157355" y="916793"/>
                  </a:lnTo>
                  <a:lnTo>
                    <a:pt x="159524" y="907892"/>
                  </a:lnTo>
                  <a:lnTo>
                    <a:pt x="161562" y="898991"/>
                  </a:lnTo>
                  <a:lnTo>
                    <a:pt x="163461" y="890090"/>
                  </a:lnTo>
                  <a:lnTo>
                    <a:pt x="165205" y="881189"/>
                  </a:lnTo>
                  <a:lnTo>
                    <a:pt x="166812" y="872288"/>
                  </a:lnTo>
                  <a:lnTo>
                    <a:pt x="168293" y="863387"/>
                  </a:lnTo>
                  <a:lnTo>
                    <a:pt x="169662" y="854486"/>
                  </a:lnTo>
                  <a:lnTo>
                    <a:pt x="170935" y="845585"/>
                  </a:lnTo>
                  <a:lnTo>
                    <a:pt x="172131" y="836684"/>
                  </a:lnTo>
                  <a:lnTo>
                    <a:pt x="173267" y="827784"/>
                  </a:lnTo>
                  <a:lnTo>
                    <a:pt x="174361" y="818883"/>
                  </a:lnTo>
                  <a:lnTo>
                    <a:pt x="175432" y="809982"/>
                  </a:lnTo>
                  <a:lnTo>
                    <a:pt x="176491" y="801081"/>
                  </a:lnTo>
                  <a:lnTo>
                    <a:pt x="177553" y="792180"/>
                  </a:lnTo>
                  <a:lnTo>
                    <a:pt x="178622" y="783279"/>
                  </a:lnTo>
                  <a:lnTo>
                    <a:pt x="179703" y="774378"/>
                  </a:lnTo>
                  <a:lnTo>
                    <a:pt x="180793" y="765477"/>
                  </a:lnTo>
                  <a:lnTo>
                    <a:pt x="181888" y="756576"/>
                  </a:lnTo>
                  <a:lnTo>
                    <a:pt x="182982" y="747675"/>
                  </a:lnTo>
                  <a:lnTo>
                    <a:pt x="184069" y="738774"/>
                  </a:lnTo>
                  <a:lnTo>
                    <a:pt x="185139" y="729874"/>
                  </a:lnTo>
                  <a:lnTo>
                    <a:pt x="186184" y="720973"/>
                  </a:lnTo>
                  <a:lnTo>
                    <a:pt x="187196" y="712072"/>
                  </a:lnTo>
                  <a:lnTo>
                    <a:pt x="188166" y="703171"/>
                  </a:lnTo>
                  <a:lnTo>
                    <a:pt x="189092" y="694270"/>
                  </a:lnTo>
                  <a:lnTo>
                    <a:pt x="189972" y="685369"/>
                  </a:lnTo>
                  <a:lnTo>
                    <a:pt x="190805" y="676468"/>
                  </a:lnTo>
                  <a:lnTo>
                    <a:pt x="191590" y="667567"/>
                  </a:lnTo>
                  <a:lnTo>
                    <a:pt x="192328" y="658666"/>
                  </a:lnTo>
                  <a:lnTo>
                    <a:pt x="193019" y="649765"/>
                  </a:lnTo>
                  <a:lnTo>
                    <a:pt x="193664" y="640865"/>
                  </a:lnTo>
                  <a:lnTo>
                    <a:pt x="194264" y="631964"/>
                  </a:lnTo>
                  <a:lnTo>
                    <a:pt x="194815" y="623063"/>
                  </a:lnTo>
                  <a:lnTo>
                    <a:pt x="195319" y="614162"/>
                  </a:lnTo>
                  <a:lnTo>
                    <a:pt x="195776" y="605261"/>
                  </a:lnTo>
                  <a:lnTo>
                    <a:pt x="196188" y="596360"/>
                  </a:lnTo>
                  <a:lnTo>
                    <a:pt x="196553" y="587459"/>
                  </a:lnTo>
                  <a:lnTo>
                    <a:pt x="196872" y="578558"/>
                  </a:lnTo>
                  <a:lnTo>
                    <a:pt x="197146" y="569657"/>
                  </a:lnTo>
                  <a:lnTo>
                    <a:pt x="197377" y="560756"/>
                  </a:lnTo>
                  <a:lnTo>
                    <a:pt x="197568" y="551856"/>
                  </a:lnTo>
                  <a:lnTo>
                    <a:pt x="197724" y="542955"/>
                  </a:lnTo>
                  <a:lnTo>
                    <a:pt x="197845" y="534054"/>
                  </a:lnTo>
                  <a:lnTo>
                    <a:pt x="197942" y="525153"/>
                  </a:lnTo>
                  <a:lnTo>
                    <a:pt x="198021" y="516252"/>
                  </a:lnTo>
                  <a:lnTo>
                    <a:pt x="198088" y="507351"/>
                  </a:lnTo>
                  <a:lnTo>
                    <a:pt x="198147" y="498450"/>
                  </a:lnTo>
                  <a:lnTo>
                    <a:pt x="198206" y="489549"/>
                  </a:lnTo>
                  <a:lnTo>
                    <a:pt x="198268" y="480648"/>
                  </a:lnTo>
                  <a:lnTo>
                    <a:pt x="198336" y="471747"/>
                  </a:lnTo>
                  <a:lnTo>
                    <a:pt x="198415" y="462846"/>
                  </a:lnTo>
                  <a:lnTo>
                    <a:pt x="198506" y="453946"/>
                  </a:lnTo>
                  <a:lnTo>
                    <a:pt x="198612" y="445045"/>
                  </a:lnTo>
                  <a:lnTo>
                    <a:pt x="198731" y="436144"/>
                  </a:lnTo>
                  <a:lnTo>
                    <a:pt x="198862" y="427243"/>
                  </a:lnTo>
                  <a:lnTo>
                    <a:pt x="199004" y="418342"/>
                  </a:lnTo>
                  <a:lnTo>
                    <a:pt x="199154" y="409441"/>
                  </a:lnTo>
                  <a:lnTo>
                    <a:pt x="199310" y="400540"/>
                  </a:lnTo>
                  <a:lnTo>
                    <a:pt x="199469" y="391639"/>
                  </a:lnTo>
                  <a:lnTo>
                    <a:pt x="199629" y="382738"/>
                  </a:lnTo>
                  <a:lnTo>
                    <a:pt x="199786" y="373837"/>
                  </a:lnTo>
                  <a:lnTo>
                    <a:pt x="199938" y="364937"/>
                  </a:lnTo>
                  <a:lnTo>
                    <a:pt x="200082" y="356036"/>
                  </a:lnTo>
                  <a:lnTo>
                    <a:pt x="200216" y="347135"/>
                  </a:lnTo>
                  <a:lnTo>
                    <a:pt x="200340" y="338234"/>
                  </a:lnTo>
                  <a:lnTo>
                    <a:pt x="200451" y="329333"/>
                  </a:lnTo>
                  <a:lnTo>
                    <a:pt x="200551" y="320432"/>
                  </a:lnTo>
                  <a:lnTo>
                    <a:pt x="200637" y="311531"/>
                  </a:lnTo>
                  <a:lnTo>
                    <a:pt x="200710" y="302630"/>
                  </a:lnTo>
                  <a:lnTo>
                    <a:pt x="200771" y="293729"/>
                  </a:lnTo>
                  <a:lnTo>
                    <a:pt x="200820" y="284828"/>
                  </a:lnTo>
                  <a:lnTo>
                    <a:pt x="200857" y="275928"/>
                  </a:lnTo>
                  <a:lnTo>
                    <a:pt x="200884" y="267027"/>
                  </a:lnTo>
                  <a:lnTo>
                    <a:pt x="200901" y="258126"/>
                  </a:lnTo>
                  <a:lnTo>
                    <a:pt x="200910" y="249225"/>
                  </a:lnTo>
                  <a:lnTo>
                    <a:pt x="200912" y="240324"/>
                  </a:lnTo>
                  <a:lnTo>
                    <a:pt x="200907" y="231423"/>
                  </a:lnTo>
                  <a:lnTo>
                    <a:pt x="200896" y="222522"/>
                  </a:lnTo>
                  <a:lnTo>
                    <a:pt x="200880" y="213621"/>
                  </a:lnTo>
                  <a:lnTo>
                    <a:pt x="200859" y="204720"/>
                  </a:lnTo>
                  <a:lnTo>
                    <a:pt x="200834" y="195819"/>
                  </a:lnTo>
                  <a:lnTo>
                    <a:pt x="200806" y="186918"/>
                  </a:lnTo>
                  <a:lnTo>
                    <a:pt x="200775" y="178018"/>
                  </a:lnTo>
                  <a:lnTo>
                    <a:pt x="200743" y="169117"/>
                  </a:lnTo>
                  <a:lnTo>
                    <a:pt x="200708" y="160216"/>
                  </a:lnTo>
                  <a:lnTo>
                    <a:pt x="200673" y="151315"/>
                  </a:lnTo>
                  <a:lnTo>
                    <a:pt x="200637" y="142414"/>
                  </a:lnTo>
                  <a:lnTo>
                    <a:pt x="200601" y="133513"/>
                  </a:lnTo>
                  <a:lnTo>
                    <a:pt x="200566" y="124612"/>
                  </a:lnTo>
                  <a:lnTo>
                    <a:pt x="200531" y="115711"/>
                  </a:lnTo>
                  <a:lnTo>
                    <a:pt x="200499" y="106810"/>
                  </a:lnTo>
                  <a:lnTo>
                    <a:pt x="200470" y="97909"/>
                  </a:lnTo>
                  <a:lnTo>
                    <a:pt x="200444" y="89009"/>
                  </a:lnTo>
                  <a:lnTo>
                    <a:pt x="200423" y="80108"/>
                  </a:lnTo>
                  <a:lnTo>
                    <a:pt x="200406" y="71207"/>
                  </a:lnTo>
                  <a:lnTo>
                    <a:pt x="200396" y="62306"/>
                  </a:lnTo>
                  <a:lnTo>
                    <a:pt x="200393" y="53405"/>
                  </a:lnTo>
                  <a:lnTo>
                    <a:pt x="200397" y="44504"/>
                  </a:lnTo>
                  <a:lnTo>
                    <a:pt x="200407" y="35603"/>
                  </a:lnTo>
                  <a:lnTo>
                    <a:pt x="200425" y="26702"/>
                  </a:lnTo>
                  <a:lnTo>
                    <a:pt x="200450" y="17801"/>
                  </a:lnTo>
                  <a:lnTo>
                    <a:pt x="200482" y="8900"/>
                  </a:lnTo>
                  <a:lnTo>
                    <a:pt x="200518" y="0"/>
                  </a:lnTo>
                  <a:lnTo>
                    <a:pt x="201546" y="0"/>
                  </a:lnTo>
                  <a:lnTo>
                    <a:pt x="201582" y="8900"/>
                  </a:lnTo>
                  <a:lnTo>
                    <a:pt x="201614" y="17801"/>
                  </a:lnTo>
                  <a:lnTo>
                    <a:pt x="201639" y="26702"/>
                  </a:lnTo>
                  <a:lnTo>
                    <a:pt x="201657" y="35603"/>
                  </a:lnTo>
                  <a:lnTo>
                    <a:pt x="201667" y="44504"/>
                  </a:lnTo>
                  <a:lnTo>
                    <a:pt x="201671" y="53405"/>
                  </a:lnTo>
                  <a:lnTo>
                    <a:pt x="201668" y="62306"/>
                  </a:lnTo>
                  <a:lnTo>
                    <a:pt x="201657" y="71207"/>
                  </a:lnTo>
                  <a:lnTo>
                    <a:pt x="201641" y="80108"/>
                  </a:lnTo>
                  <a:lnTo>
                    <a:pt x="201620" y="89009"/>
                  </a:lnTo>
                  <a:lnTo>
                    <a:pt x="201594" y="97909"/>
                  </a:lnTo>
                  <a:lnTo>
                    <a:pt x="201565" y="106810"/>
                  </a:lnTo>
                  <a:lnTo>
                    <a:pt x="201532" y="115711"/>
                  </a:lnTo>
                  <a:lnTo>
                    <a:pt x="201498" y="124612"/>
                  </a:lnTo>
                  <a:lnTo>
                    <a:pt x="201463" y="133513"/>
                  </a:lnTo>
                  <a:lnTo>
                    <a:pt x="201427" y="142414"/>
                  </a:lnTo>
                  <a:lnTo>
                    <a:pt x="201391" y="151315"/>
                  </a:lnTo>
                  <a:lnTo>
                    <a:pt x="201356" y="160216"/>
                  </a:lnTo>
                  <a:lnTo>
                    <a:pt x="201321" y="169117"/>
                  </a:lnTo>
                  <a:lnTo>
                    <a:pt x="201288" y="178018"/>
                  </a:lnTo>
                  <a:lnTo>
                    <a:pt x="201258" y="186918"/>
                  </a:lnTo>
                  <a:lnTo>
                    <a:pt x="201230" y="195819"/>
                  </a:lnTo>
                  <a:lnTo>
                    <a:pt x="201205" y="204720"/>
                  </a:lnTo>
                  <a:lnTo>
                    <a:pt x="201184" y="213621"/>
                  </a:lnTo>
                  <a:lnTo>
                    <a:pt x="201168" y="222522"/>
                  </a:lnTo>
                  <a:lnTo>
                    <a:pt x="201157" y="231423"/>
                  </a:lnTo>
                  <a:lnTo>
                    <a:pt x="201152" y="240324"/>
                  </a:lnTo>
                  <a:lnTo>
                    <a:pt x="201154" y="249225"/>
                  </a:lnTo>
                  <a:lnTo>
                    <a:pt x="201163" y="258126"/>
                  </a:lnTo>
                  <a:lnTo>
                    <a:pt x="201180" y="267027"/>
                  </a:lnTo>
                  <a:lnTo>
                    <a:pt x="201207" y="275928"/>
                  </a:lnTo>
                  <a:lnTo>
                    <a:pt x="201244" y="284828"/>
                  </a:lnTo>
                  <a:lnTo>
                    <a:pt x="201293" y="293729"/>
                  </a:lnTo>
                  <a:lnTo>
                    <a:pt x="201354" y="302630"/>
                  </a:lnTo>
                  <a:lnTo>
                    <a:pt x="201427" y="311531"/>
                  </a:lnTo>
                  <a:lnTo>
                    <a:pt x="201513" y="320432"/>
                  </a:lnTo>
                  <a:lnTo>
                    <a:pt x="201612" y="329333"/>
                  </a:lnTo>
                  <a:lnTo>
                    <a:pt x="201724" y="338234"/>
                  </a:lnTo>
                  <a:lnTo>
                    <a:pt x="201848" y="347135"/>
                  </a:lnTo>
                  <a:lnTo>
                    <a:pt x="201982" y="356036"/>
                  </a:lnTo>
                  <a:lnTo>
                    <a:pt x="202126" y="364937"/>
                  </a:lnTo>
                  <a:lnTo>
                    <a:pt x="202278" y="373837"/>
                  </a:lnTo>
                  <a:lnTo>
                    <a:pt x="202435" y="382738"/>
                  </a:lnTo>
                  <a:lnTo>
                    <a:pt x="202595" y="391639"/>
                  </a:lnTo>
                  <a:lnTo>
                    <a:pt x="202754" y="400540"/>
                  </a:lnTo>
                  <a:lnTo>
                    <a:pt x="202910" y="409441"/>
                  </a:lnTo>
                  <a:lnTo>
                    <a:pt x="203060" y="418342"/>
                  </a:lnTo>
                  <a:lnTo>
                    <a:pt x="203202" y="427243"/>
                  </a:lnTo>
                  <a:lnTo>
                    <a:pt x="203333" y="436144"/>
                  </a:lnTo>
                  <a:lnTo>
                    <a:pt x="203452" y="445045"/>
                  </a:lnTo>
                  <a:lnTo>
                    <a:pt x="203558" y="453946"/>
                  </a:lnTo>
                  <a:lnTo>
                    <a:pt x="203649" y="462846"/>
                  </a:lnTo>
                  <a:lnTo>
                    <a:pt x="203728" y="471747"/>
                  </a:lnTo>
                  <a:lnTo>
                    <a:pt x="203796" y="480648"/>
                  </a:lnTo>
                  <a:lnTo>
                    <a:pt x="203858" y="489549"/>
                  </a:lnTo>
                  <a:lnTo>
                    <a:pt x="203917" y="498450"/>
                  </a:lnTo>
                  <a:lnTo>
                    <a:pt x="203976" y="507351"/>
                  </a:lnTo>
                  <a:lnTo>
                    <a:pt x="204043" y="516252"/>
                  </a:lnTo>
                  <a:lnTo>
                    <a:pt x="204122" y="525153"/>
                  </a:lnTo>
                  <a:lnTo>
                    <a:pt x="204219" y="534054"/>
                  </a:lnTo>
                  <a:lnTo>
                    <a:pt x="204340" y="542955"/>
                  </a:lnTo>
                  <a:lnTo>
                    <a:pt x="204496" y="551856"/>
                  </a:lnTo>
                  <a:lnTo>
                    <a:pt x="204687" y="560756"/>
                  </a:lnTo>
                  <a:lnTo>
                    <a:pt x="204918" y="569657"/>
                  </a:lnTo>
                  <a:lnTo>
                    <a:pt x="205192" y="578558"/>
                  </a:lnTo>
                  <a:lnTo>
                    <a:pt x="205511" y="587459"/>
                  </a:lnTo>
                  <a:lnTo>
                    <a:pt x="205876" y="596360"/>
                  </a:lnTo>
                  <a:lnTo>
                    <a:pt x="206288" y="605261"/>
                  </a:lnTo>
                  <a:lnTo>
                    <a:pt x="206745" y="614162"/>
                  </a:lnTo>
                  <a:lnTo>
                    <a:pt x="207249" y="623063"/>
                  </a:lnTo>
                  <a:lnTo>
                    <a:pt x="207800" y="631964"/>
                  </a:lnTo>
                  <a:lnTo>
                    <a:pt x="208400" y="640865"/>
                  </a:lnTo>
                  <a:lnTo>
                    <a:pt x="209045" y="649765"/>
                  </a:lnTo>
                  <a:lnTo>
                    <a:pt x="209736" y="658666"/>
                  </a:lnTo>
                  <a:lnTo>
                    <a:pt x="210474" y="667567"/>
                  </a:lnTo>
                  <a:lnTo>
                    <a:pt x="211259" y="676468"/>
                  </a:lnTo>
                  <a:lnTo>
                    <a:pt x="212092" y="685369"/>
                  </a:lnTo>
                  <a:lnTo>
                    <a:pt x="212972" y="694270"/>
                  </a:lnTo>
                  <a:lnTo>
                    <a:pt x="213898" y="703171"/>
                  </a:lnTo>
                  <a:lnTo>
                    <a:pt x="214868" y="712072"/>
                  </a:lnTo>
                  <a:lnTo>
                    <a:pt x="215880" y="720973"/>
                  </a:lnTo>
                  <a:lnTo>
                    <a:pt x="216925" y="729874"/>
                  </a:lnTo>
                  <a:lnTo>
                    <a:pt x="217995" y="738774"/>
                  </a:lnTo>
                  <a:lnTo>
                    <a:pt x="219082" y="747675"/>
                  </a:lnTo>
                  <a:lnTo>
                    <a:pt x="220176" y="756576"/>
                  </a:lnTo>
                  <a:lnTo>
                    <a:pt x="221271" y="765477"/>
                  </a:lnTo>
                  <a:lnTo>
                    <a:pt x="222361" y="774378"/>
                  </a:lnTo>
                  <a:lnTo>
                    <a:pt x="223442" y="783279"/>
                  </a:lnTo>
                  <a:lnTo>
                    <a:pt x="224511" y="792180"/>
                  </a:lnTo>
                  <a:lnTo>
                    <a:pt x="225573" y="801081"/>
                  </a:lnTo>
                  <a:lnTo>
                    <a:pt x="226632" y="809982"/>
                  </a:lnTo>
                  <a:lnTo>
                    <a:pt x="227703" y="818883"/>
                  </a:lnTo>
                  <a:lnTo>
                    <a:pt x="228797" y="827784"/>
                  </a:lnTo>
                  <a:lnTo>
                    <a:pt x="229933" y="836684"/>
                  </a:lnTo>
                  <a:lnTo>
                    <a:pt x="231129" y="845585"/>
                  </a:lnTo>
                  <a:lnTo>
                    <a:pt x="232402" y="854486"/>
                  </a:lnTo>
                  <a:lnTo>
                    <a:pt x="233771" y="863387"/>
                  </a:lnTo>
                  <a:lnTo>
                    <a:pt x="235252" y="872288"/>
                  </a:lnTo>
                  <a:lnTo>
                    <a:pt x="236859" y="881189"/>
                  </a:lnTo>
                  <a:lnTo>
                    <a:pt x="238603" y="890090"/>
                  </a:lnTo>
                  <a:lnTo>
                    <a:pt x="240502" y="898991"/>
                  </a:lnTo>
                  <a:lnTo>
                    <a:pt x="242540" y="907892"/>
                  </a:lnTo>
                  <a:lnTo>
                    <a:pt x="244709" y="916793"/>
                  </a:lnTo>
                  <a:lnTo>
                    <a:pt x="246999" y="925693"/>
                  </a:lnTo>
                  <a:lnTo>
                    <a:pt x="249398" y="934594"/>
                  </a:lnTo>
                  <a:lnTo>
                    <a:pt x="251888" y="943495"/>
                  </a:lnTo>
                  <a:lnTo>
                    <a:pt x="254455" y="952396"/>
                  </a:lnTo>
                  <a:lnTo>
                    <a:pt x="257082" y="961297"/>
                  </a:lnTo>
                  <a:lnTo>
                    <a:pt x="259754" y="970198"/>
                  </a:lnTo>
                  <a:lnTo>
                    <a:pt x="262459" y="979099"/>
                  </a:lnTo>
                  <a:lnTo>
                    <a:pt x="265187" y="988000"/>
                  </a:lnTo>
                  <a:lnTo>
                    <a:pt x="267931" y="996901"/>
                  </a:lnTo>
                  <a:lnTo>
                    <a:pt x="270689" y="1005802"/>
                  </a:lnTo>
                  <a:lnTo>
                    <a:pt x="273460" y="1014702"/>
                  </a:lnTo>
                  <a:lnTo>
                    <a:pt x="276249" y="1023603"/>
                  </a:lnTo>
                  <a:lnTo>
                    <a:pt x="279058" y="1032504"/>
                  </a:lnTo>
                  <a:lnTo>
                    <a:pt x="281895" y="1041405"/>
                  </a:lnTo>
                  <a:lnTo>
                    <a:pt x="284763" y="1050306"/>
                  </a:lnTo>
                  <a:lnTo>
                    <a:pt x="287669" y="1059207"/>
                  </a:lnTo>
                  <a:lnTo>
                    <a:pt x="290620" y="1068108"/>
                  </a:lnTo>
                  <a:lnTo>
                    <a:pt x="293617" y="1077009"/>
                  </a:lnTo>
                  <a:lnTo>
                    <a:pt x="296657" y="1085910"/>
                  </a:lnTo>
                  <a:lnTo>
                    <a:pt x="299736" y="1094811"/>
                  </a:lnTo>
                  <a:lnTo>
                    <a:pt x="302850" y="1103712"/>
                  </a:lnTo>
                  <a:lnTo>
                    <a:pt x="305987" y="1112612"/>
                  </a:lnTo>
                  <a:lnTo>
                    <a:pt x="309137" y="1121513"/>
                  </a:lnTo>
                  <a:lnTo>
                    <a:pt x="312283" y="1130414"/>
                  </a:lnTo>
                  <a:lnTo>
                    <a:pt x="315407" y="1139315"/>
                  </a:lnTo>
                  <a:lnTo>
                    <a:pt x="318490" y="1148216"/>
                  </a:lnTo>
                  <a:lnTo>
                    <a:pt x="321499" y="1157117"/>
                  </a:lnTo>
                  <a:lnTo>
                    <a:pt x="324418" y="1166018"/>
                  </a:lnTo>
                  <a:lnTo>
                    <a:pt x="327229" y="1174919"/>
                  </a:lnTo>
                  <a:lnTo>
                    <a:pt x="329916" y="1183820"/>
                  </a:lnTo>
                  <a:lnTo>
                    <a:pt x="332467" y="1192721"/>
                  </a:lnTo>
                  <a:lnTo>
                    <a:pt x="334879" y="1201621"/>
                  </a:lnTo>
                  <a:lnTo>
                    <a:pt x="337153" y="1210522"/>
                  </a:lnTo>
                  <a:lnTo>
                    <a:pt x="339297" y="1219423"/>
                  </a:lnTo>
                  <a:lnTo>
                    <a:pt x="341325" y="1228324"/>
                  </a:lnTo>
                  <a:lnTo>
                    <a:pt x="343255" y="1237225"/>
                  </a:lnTo>
                  <a:lnTo>
                    <a:pt x="345114" y="1246126"/>
                  </a:lnTo>
                  <a:lnTo>
                    <a:pt x="346939" y="1255027"/>
                  </a:lnTo>
                  <a:lnTo>
                    <a:pt x="348758" y="1263928"/>
                  </a:lnTo>
                  <a:lnTo>
                    <a:pt x="350596" y="1272829"/>
                  </a:lnTo>
                  <a:lnTo>
                    <a:pt x="352475" y="1281730"/>
                  </a:lnTo>
                  <a:lnTo>
                    <a:pt x="354410" y="1290630"/>
                  </a:lnTo>
                  <a:lnTo>
                    <a:pt x="356412" y="1299531"/>
                  </a:lnTo>
                  <a:lnTo>
                    <a:pt x="358485" y="1308432"/>
                  </a:lnTo>
                  <a:lnTo>
                    <a:pt x="360627" y="1317333"/>
                  </a:lnTo>
                  <a:lnTo>
                    <a:pt x="362834" y="1326234"/>
                  </a:lnTo>
                  <a:lnTo>
                    <a:pt x="365093" y="1335135"/>
                  </a:lnTo>
                  <a:lnTo>
                    <a:pt x="367386" y="1344036"/>
                  </a:lnTo>
                  <a:lnTo>
                    <a:pt x="369696" y="1352937"/>
                  </a:lnTo>
                  <a:lnTo>
                    <a:pt x="372011" y="1361838"/>
                  </a:lnTo>
                  <a:lnTo>
                    <a:pt x="374315" y="1370739"/>
                  </a:lnTo>
                  <a:lnTo>
                    <a:pt x="376596" y="1379640"/>
                  </a:lnTo>
                  <a:lnTo>
                    <a:pt x="378843" y="1388540"/>
                  </a:lnTo>
                  <a:lnTo>
                    <a:pt x="381045" y="1397441"/>
                  </a:lnTo>
                  <a:lnTo>
                    <a:pt x="383190" y="1406342"/>
                  </a:lnTo>
                  <a:lnTo>
                    <a:pt x="385260" y="1415243"/>
                  </a:lnTo>
                  <a:lnTo>
                    <a:pt x="387247" y="1424144"/>
                  </a:lnTo>
                  <a:lnTo>
                    <a:pt x="389139" y="1433045"/>
                  </a:lnTo>
                  <a:lnTo>
                    <a:pt x="390926" y="1441946"/>
                  </a:lnTo>
                  <a:lnTo>
                    <a:pt x="392594" y="1450847"/>
                  </a:lnTo>
                  <a:lnTo>
                    <a:pt x="394132" y="1459748"/>
                  </a:lnTo>
                  <a:lnTo>
                    <a:pt x="395531" y="1468649"/>
                  </a:lnTo>
                  <a:lnTo>
                    <a:pt x="396784" y="1477549"/>
                  </a:lnTo>
                  <a:lnTo>
                    <a:pt x="397888" y="1486450"/>
                  </a:lnTo>
                  <a:lnTo>
                    <a:pt x="398840" y="1495351"/>
                  </a:lnTo>
                  <a:lnTo>
                    <a:pt x="399630" y="1504252"/>
                  </a:lnTo>
                  <a:lnTo>
                    <a:pt x="400285" y="1513153"/>
                  </a:lnTo>
                  <a:lnTo>
                    <a:pt x="400816" y="1522054"/>
                  </a:lnTo>
                  <a:lnTo>
                    <a:pt x="401235" y="1530955"/>
                  </a:lnTo>
                  <a:lnTo>
                    <a:pt x="401555" y="1539856"/>
                  </a:lnTo>
                  <a:lnTo>
                    <a:pt x="401789" y="1548757"/>
                  </a:lnTo>
                  <a:lnTo>
                    <a:pt x="401947" y="1557658"/>
                  </a:lnTo>
                  <a:lnTo>
                    <a:pt x="402037" y="1566558"/>
                  </a:lnTo>
                  <a:lnTo>
                    <a:pt x="402064" y="1575459"/>
                  </a:lnTo>
                  <a:lnTo>
                    <a:pt x="402026" y="1584360"/>
                  </a:lnTo>
                  <a:lnTo>
                    <a:pt x="401914" y="1593261"/>
                  </a:lnTo>
                  <a:lnTo>
                    <a:pt x="401725" y="1602162"/>
                  </a:lnTo>
                  <a:lnTo>
                    <a:pt x="401447" y="1611063"/>
                  </a:lnTo>
                  <a:lnTo>
                    <a:pt x="401063" y="1619964"/>
                  </a:lnTo>
                  <a:lnTo>
                    <a:pt x="400560" y="1628865"/>
                  </a:lnTo>
                  <a:lnTo>
                    <a:pt x="399919" y="1637766"/>
                  </a:lnTo>
                  <a:lnTo>
                    <a:pt x="399125" y="1646667"/>
                  </a:lnTo>
                  <a:lnTo>
                    <a:pt x="398166" y="1655568"/>
                  </a:lnTo>
                  <a:lnTo>
                    <a:pt x="397030" y="1664468"/>
                  </a:lnTo>
                  <a:lnTo>
                    <a:pt x="395699" y="1673369"/>
                  </a:lnTo>
                  <a:lnTo>
                    <a:pt x="394179" y="1682270"/>
                  </a:lnTo>
                  <a:lnTo>
                    <a:pt x="392488" y="1691171"/>
                  </a:lnTo>
                  <a:lnTo>
                    <a:pt x="390641" y="1700072"/>
                  </a:lnTo>
                  <a:lnTo>
                    <a:pt x="388659" y="1708973"/>
                  </a:lnTo>
                  <a:lnTo>
                    <a:pt x="386564" y="1717874"/>
                  </a:lnTo>
                  <a:lnTo>
                    <a:pt x="384385" y="1726775"/>
                  </a:lnTo>
                  <a:lnTo>
                    <a:pt x="382152" y="1735676"/>
                  </a:lnTo>
                  <a:lnTo>
                    <a:pt x="379893" y="1744577"/>
                  </a:lnTo>
                  <a:lnTo>
                    <a:pt x="377637" y="1753477"/>
                  </a:lnTo>
                  <a:lnTo>
                    <a:pt x="375412" y="1762378"/>
                  </a:lnTo>
                  <a:lnTo>
                    <a:pt x="373237" y="1771279"/>
                  </a:lnTo>
                  <a:lnTo>
                    <a:pt x="371121" y="1780180"/>
                  </a:lnTo>
                  <a:lnTo>
                    <a:pt x="369066" y="1789081"/>
                  </a:lnTo>
                  <a:lnTo>
                    <a:pt x="367067" y="1797982"/>
                  </a:lnTo>
                  <a:lnTo>
                    <a:pt x="365113" y="1806883"/>
                  </a:lnTo>
                  <a:lnTo>
                    <a:pt x="363187" y="1815784"/>
                  </a:lnTo>
                  <a:lnTo>
                    <a:pt x="361269" y="1824685"/>
                  </a:lnTo>
                  <a:lnTo>
                    <a:pt x="359334" y="1833586"/>
                  </a:lnTo>
                  <a:lnTo>
                    <a:pt x="357357" y="1842486"/>
                  </a:lnTo>
                  <a:lnTo>
                    <a:pt x="355306" y="1851387"/>
                  </a:lnTo>
                  <a:lnTo>
                    <a:pt x="353168" y="1860288"/>
                  </a:lnTo>
                  <a:lnTo>
                    <a:pt x="350934" y="1869189"/>
                  </a:lnTo>
                  <a:lnTo>
                    <a:pt x="348598" y="1878090"/>
                  </a:lnTo>
                  <a:lnTo>
                    <a:pt x="346164" y="1886991"/>
                  </a:lnTo>
                  <a:lnTo>
                    <a:pt x="343642" y="1895892"/>
                  </a:lnTo>
                  <a:lnTo>
                    <a:pt x="341049" y="1904793"/>
                  </a:lnTo>
                  <a:lnTo>
                    <a:pt x="338405" y="1913694"/>
                  </a:lnTo>
                  <a:lnTo>
                    <a:pt x="335736" y="1922595"/>
                  </a:lnTo>
                  <a:lnTo>
                    <a:pt x="333069" y="1931496"/>
                  </a:lnTo>
                  <a:lnTo>
                    <a:pt x="330436" y="1940396"/>
                  </a:lnTo>
                  <a:lnTo>
                    <a:pt x="327859" y="1949297"/>
                  </a:lnTo>
                  <a:lnTo>
                    <a:pt x="325355" y="1958198"/>
                  </a:lnTo>
                  <a:lnTo>
                    <a:pt x="322934" y="1967099"/>
                  </a:lnTo>
                  <a:lnTo>
                    <a:pt x="320604" y="1976000"/>
                  </a:lnTo>
                  <a:lnTo>
                    <a:pt x="318364" y="1984901"/>
                  </a:lnTo>
                  <a:lnTo>
                    <a:pt x="316209" y="1993802"/>
                  </a:lnTo>
                  <a:lnTo>
                    <a:pt x="314131" y="2002703"/>
                  </a:lnTo>
                  <a:lnTo>
                    <a:pt x="312117" y="2011604"/>
                  </a:lnTo>
                  <a:lnTo>
                    <a:pt x="310157" y="2020505"/>
                  </a:lnTo>
                  <a:lnTo>
                    <a:pt x="308229" y="2029405"/>
                  </a:lnTo>
                  <a:lnTo>
                    <a:pt x="306317" y="2038306"/>
                  </a:lnTo>
                  <a:lnTo>
                    <a:pt x="304409" y="2047207"/>
                  </a:lnTo>
                  <a:lnTo>
                    <a:pt x="302493" y="2056108"/>
                  </a:lnTo>
                  <a:lnTo>
                    <a:pt x="300561" y="2065009"/>
                  </a:lnTo>
                  <a:lnTo>
                    <a:pt x="298604" y="2073910"/>
                  </a:lnTo>
                  <a:lnTo>
                    <a:pt x="296617" y="2082811"/>
                  </a:lnTo>
                  <a:lnTo>
                    <a:pt x="294597" y="2091712"/>
                  </a:lnTo>
                  <a:lnTo>
                    <a:pt x="292544" y="2100613"/>
                  </a:lnTo>
                  <a:lnTo>
                    <a:pt x="290455" y="2109514"/>
                  </a:lnTo>
                  <a:lnTo>
                    <a:pt x="288337" y="2118414"/>
                  </a:lnTo>
                  <a:lnTo>
                    <a:pt x="286197" y="2127315"/>
                  </a:lnTo>
                  <a:lnTo>
                    <a:pt x="284042" y="2136216"/>
                  </a:lnTo>
                  <a:lnTo>
                    <a:pt x="281880" y="2145117"/>
                  </a:lnTo>
                  <a:lnTo>
                    <a:pt x="279719" y="2154018"/>
                  </a:lnTo>
                  <a:lnTo>
                    <a:pt x="277568" y="2162919"/>
                  </a:lnTo>
                  <a:lnTo>
                    <a:pt x="275433" y="2171820"/>
                  </a:lnTo>
                  <a:lnTo>
                    <a:pt x="273322" y="2180721"/>
                  </a:lnTo>
                  <a:lnTo>
                    <a:pt x="271238" y="2189622"/>
                  </a:lnTo>
                  <a:lnTo>
                    <a:pt x="269186" y="2198523"/>
                  </a:lnTo>
                  <a:lnTo>
                    <a:pt x="267164" y="2207424"/>
                  </a:lnTo>
                  <a:lnTo>
                    <a:pt x="265168" y="2216324"/>
                  </a:lnTo>
                  <a:lnTo>
                    <a:pt x="263195" y="2225225"/>
                  </a:lnTo>
                  <a:lnTo>
                    <a:pt x="261244" y="2234126"/>
                  </a:lnTo>
                  <a:lnTo>
                    <a:pt x="259310" y="2243027"/>
                  </a:lnTo>
                  <a:lnTo>
                    <a:pt x="257392" y="2251928"/>
                  </a:lnTo>
                  <a:lnTo>
                    <a:pt x="255489" y="2260829"/>
                  </a:lnTo>
                  <a:lnTo>
                    <a:pt x="253600" y="2269730"/>
                  </a:lnTo>
                  <a:lnTo>
                    <a:pt x="251729" y="2278631"/>
                  </a:lnTo>
                  <a:lnTo>
                    <a:pt x="249882" y="2287532"/>
                  </a:lnTo>
                  <a:lnTo>
                    <a:pt x="248061" y="2296433"/>
                  </a:lnTo>
                  <a:lnTo>
                    <a:pt x="246273" y="2305333"/>
                  </a:lnTo>
                  <a:lnTo>
                    <a:pt x="244527" y="2314234"/>
                  </a:lnTo>
                  <a:lnTo>
                    <a:pt x="242829" y="2323135"/>
                  </a:lnTo>
                  <a:lnTo>
                    <a:pt x="241188" y="2332036"/>
                  </a:lnTo>
                  <a:lnTo>
                    <a:pt x="239613" y="2340937"/>
                  </a:lnTo>
                  <a:lnTo>
                    <a:pt x="238113" y="2349838"/>
                  </a:lnTo>
                  <a:lnTo>
                    <a:pt x="236695" y="2358739"/>
                  </a:lnTo>
                  <a:lnTo>
                    <a:pt x="235377" y="2367640"/>
                  </a:lnTo>
                  <a:lnTo>
                    <a:pt x="234158" y="2376541"/>
                  </a:lnTo>
                  <a:lnTo>
                    <a:pt x="233040" y="2385442"/>
                  </a:lnTo>
                  <a:lnTo>
                    <a:pt x="232024" y="2394342"/>
                  </a:lnTo>
                  <a:lnTo>
                    <a:pt x="231109" y="2403243"/>
                  </a:lnTo>
                  <a:lnTo>
                    <a:pt x="230292" y="2412144"/>
                  </a:lnTo>
                  <a:lnTo>
                    <a:pt x="229565" y="2421045"/>
                  </a:lnTo>
                  <a:lnTo>
                    <a:pt x="228920" y="2429946"/>
                  </a:lnTo>
                  <a:lnTo>
                    <a:pt x="228345" y="2438847"/>
                  </a:lnTo>
                  <a:lnTo>
                    <a:pt x="227826" y="2447748"/>
                  </a:lnTo>
                  <a:lnTo>
                    <a:pt x="227350" y="2456649"/>
                  </a:lnTo>
                  <a:lnTo>
                    <a:pt x="226895" y="2465550"/>
                  </a:lnTo>
                  <a:lnTo>
                    <a:pt x="226444" y="2474451"/>
                  </a:lnTo>
                  <a:lnTo>
                    <a:pt x="225986" y="2483352"/>
                  </a:lnTo>
                  <a:lnTo>
                    <a:pt x="225507" y="2492252"/>
                  </a:lnTo>
                  <a:lnTo>
                    <a:pt x="225000" y="2501153"/>
                  </a:lnTo>
                  <a:lnTo>
                    <a:pt x="224459" y="2510054"/>
                  </a:lnTo>
                  <a:lnTo>
                    <a:pt x="223883" y="2518955"/>
                  </a:lnTo>
                  <a:lnTo>
                    <a:pt x="223274" y="2527856"/>
                  </a:lnTo>
                  <a:lnTo>
                    <a:pt x="222636" y="2536757"/>
                  </a:lnTo>
                  <a:lnTo>
                    <a:pt x="221978" y="2545658"/>
                  </a:lnTo>
                  <a:lnTo>
                    <a:pt x="221311" y="2554559"/>
                  </a:lnTo>
                  <a:lnTo>
                    <a:pt x="220646" y="2563460"/>
                  </a:lnTo>
                  <a:lnTo>
                    <a:pt x="219991" y="2572361"/>
                  </a:lnTo>
                  <a:lnTo>
                    <a:pt x="219355" y="2581261"/>
                  </a:lnTo>
                  <a:lnTo>
                    <a:pt x="218742" y="2590162"/>
                  </a:lnTo>
                  <a:lnTo>
                    <a:pt x="218158" y="2599063"/>
                  </a:lnTo>
                  <a:lnTo>
                    <a:pt x="217602" y="2607964"/>
                  </a:lnTo>
                  <a:lnTo>
                    <a:pt x="217073" y="2616865"/>
                  </a:lnTo>
                  <a:lnTo>
                    <a:pt x="216572" y="2625766"/>
                  </a:lnTo>
                  <a:lnTo>
                    <a:pt x="216091" y="2634667"/>
                  </a:lnTo>
                  <a:lnTo>
                    <a:pt x="215625" y="2643568"/>
                  </a:lnTo>
                  <a:lnTo>
                    <a:pt x="215171" y="2652469"/>
                  </a:lnTo>
                  <a:lnTo>
                    <a:pt x="214724" y="2661370"/>
                  </a:lnTo>
                  <a:lnTo>
                    <a:pt x="214283" y="2670270"/>
                  </a:lnTo>
                  <a:lnTo>
                    <a:pt x="213848" y="2679171"/>
                  </a:lnTo>
                  <a:lnTo>
                    <a:pt x="213417" y="2688072"/>
                  </a:lnTo>
                  <a:lnTo>
                    <a:pt x="212993" y="2696973"/>
                  </a:lnTo>
                  <a:lnTo>
                    <a:pt x="212578" y="2705874"/>
                  </a:lnTo>
                  <a:lnTo>
                    <a:pt x="212175" y="2714775"/>
                  </a:lnTo>
                  <a:lnTo>
                    <a:pt x="211786" y="2723676"/>
                  </a:lnTo>
                  <a:lnTo>
                    <a:pt x="211412" y="2732577"/>
                  </a:lnTo>
                  <a:lnTo>
                    <a:pt x="211055" y="2741478"/>
                  </a:lnTo>
                  <a:lnTo>
                    <a:pt x="210715" y="2750379"/>
                  </a:lnTo>
                  <a:lnTo>
                    <a:pt x="210391" y="2759280"/>
                  </a:lnTo>
                  <a:lnTo>
                    <a:pt x="210082" y="2768180"/>
                  </a:lnTo>
                  <a:lnTo>
                    <a:pt x="209786" y="2777081"/>
                  </a:lnTo>
                  <a:lnTo>
                    <a:pt x="209503" y="2785982"/>
                  </a:lnTo>
                  <a:lnTo>
                    <a:pt x="209228" y="2794883"/>
                  </a:lnTo>
                  <a:lnTo>
                    <a:pt x="208962" y="2803784"/>
                  </a:lnTo>
                  <a:lnTo>
                    <a:pt x="208701" y="2812685"/>
                  </a:lnTo>
                  <a:lnTo>
                    <a:pt x="208444" y="2821586"/>
                  </a:lnTo>
                  <a:lnTo>
                    <a:pt x="208191" y="2830487"/>
                  </a:lnTo>
                  <a:lnTo>
                    <a:pt x="207942" y="2839388"/>
                  </a:lnTo>
                  <a:lnTo>
                    <a:pt x="207698" y="2848289"/>
                  </a:lnTo>
                  <a:lnTo>
                    <a:pt x="207460" y="2857189"/>
                  </a:lnTo>
                  <a:lnTo>
                    <a:pt x="207229" y="2866090"/>
                  </a:lnTo>
                  <a:lnTo>
                    <a:pt x="207007" y="2874991"/>
                  </a:lnTo>
                  <a:lnTo>
                    <a:pt x="206797" y="2883892"/>
                  </a:lnTo>
                  <a:lnTo>
                    <a:pt x="206600" y="2892793"/>
                  </a:lnTo>
                  <a:lnTo>
                    <a:pt x="206416" y="2901694"/>
                  </a:lnTo>
                  <a:lnTo>
                    <a:pt x="206246" y="2910595"/>
                  </a:lnTo>
                  <a:lnTo>
                    <a:pt x="206089" y="2919496"/>
                  </a:lnTo>
                  <a:lnTo>
                    <a:pt x="205945" y="2928397"/>
                  </a:lnTo>
                  <a:lnTo>
                    <a:pt x="205811" y="2937298"/>
                  </a:lnTo>
                  <a:lnTo>
                    <a:pt x="205685" y="2946198"/>
                  </a:lnTo>
                  <a:lnTo>
                    <a:pt x="205566" y="2955099"/>
                  </a:lnTo>
                  <a:lnTo>
                    <a:pt x="205449" y="2964000"/>
                  </a:lnTo>
                  <a:lnTo>
                    <a:pt x="205333" y="2972901"/>
                  </a:lnTo>
                  <a:lnTo>
                    <a:pt x="205214" y="2981802"/>
                  </a:lnTo>
                  <a:lnTo>
                    <a:pt x="205091" y="2990703"/>
                  </a:lnTo>
                  <a:lnTo>
                    <a:pt x="204962" y="2999604"/>
                  </a:lnTo>
                  <a:lnTo>
                    <a:pt x="204828" y="3008505"/>
                  </a:lnTo>
                  <a:lnTo>
                    <a:pt x="204688" y="3017406"/>
                  </a:lnTo>
                  <a:lnTo>
                    <a:pt x="204544" y="3026307"/>
                  </a:lnTo>
                  <a:lnTo>
                    <a:pt x="204395" y="3035208"/>
                  </a:lnTo>
                  <a:lnTo>
                    <a:pt x="204245" y="3044108"/>
                  </a:lnTo>
                  <a:lnTo>
                    <a:pt x="204094" y="3053009"/>
                  </a:lnTo>
                  <a:lnTo>
                    <a:pt x="203944" y="3061910"/>
                  </a:lnTo>
                  <a:lnTo>
                    <a:pt x="203797" y="3070811"/>
                  </a:lnTo>
                  <a:lnTo>
                    <a:pt x="203654" y="3079712"/>
                  </a:lnTo>
                  <a:lnTo>
                    <a:pt x="203516" y="3088613"/>
                  </a:lnTo>
                  <a:lnTo>
                    <a:pt x="203384" y="3097514"/>
                  </a:lnTo>
                  <a:lnTo>
                    <a:pt x="203259" y="3106415"/>
                  </a:lnTo>
                  <a:lnTo>
                    <a:pt x="203142" y="3115316"/>
                  </a:lnTo>
                  <a:lnTo>
                    <a:pt x="203033" y="3124217"/>
                  </a:lnTo>
                  <a:lnTo>
                    <a:pt x="202935" y="3133117"/>
                  </a:lnTo>
                  <a:lnTo>
                    <a:pt x="202849" y="3142018"/>
                  </a:lnTo>
                  <a:lnTo>
                    <a:pt x="202777" y="3150919"/>
                  </a:lnTo>
                  <a:lnTo>
                    <a:pt x="202719" y="3159820"/>
                  </a:lnTo>
                  <a:lnTo>
                    <a:pt x="202676" y="3168721"/>
                  </a:lnTo>
                  <a:lnTo>
                    <a:pt x="202648" y="3177622"/>
                  </a:lnTo>
                  <a:lnTo>
                    <a:pt x="202635" y="3186523"/>
                  </a:lnTo>
                  <a:lnTo>
                    <a:pt x="202636" y="3195424"/>
                  </a:lnTo>
                  <a:lnTo>
                    <a:pt x="202650" y="3204325"/>
                  </a:lnTo>
                  <a:lnTo>
                    <a:pt x="202675" y="3213226"/>
                  </a:lnTo>
                  <a:lnTo>
                    <a:pt x="202708" y="3222126"/>
                  </a:lnTo>
                  <a:lnTo>
                    <a:pt x="202746" y="3231027"/>
                  </a:lnTo>
                  <a:lnTo>
                    <a:pt x="202787" y="3239928"/>
                  </a:lnTo>
                  <a:lnTo>
                    <a:pt x="202827" y="3248829"/>
                  </a:lnTo>
                  <a:lnTo>
                    <a:pt x="202864" y="3257730"/>
                  </a:lnTo>
                  <a:lnTo>
                    <a:pt x="202896" y="3266631"/>
                  </a:lnTo>
                  <a:lnTo>
                    <a:pt x="202923" y="3275532"/>
                  </a:lnTo>
                  <a:lnTo>
                    <a:pt x="202944" y="3284433"/>
                  </a:lnTo>
                  <a:lnTo>
                    <a:pt x="202960" y="3293334"/>
                  </a:lnTo>
                  <a:lnTo>
                    <a:pt x="202972" y="3302235"/>
                  </a:lnTo>
                  <a:lnTo>
                    <a:pt x="202980" y="3311136"/>
                  </a:lnTo>
                  <a:lnTo>
                    <a:pt x="202987" y="3320036"/>
                  </a:lnTo>
                  <a:lnTo>
                    <a:pt x="202995" y="3328937"/>
                  </a:lnTo>
                  <a:lnTo>
                    <a:pt x="203004" y="3337838"/>
                  </a:lnTo>
                  <a:lnTo>
                    <a:pt x="203015" y="3346739"/>
                  </a:lnTo>
                  <a:lnTo>
                    <a:pt x="203028" y="3355640"/>
                  </a:lnTo>
                  <a:lnTo>
                    <a:pt x="203040" y="3364541"/>
                  </a:lnTo>
                  <a:lnTo>
                    <a:pt x="203053" y="3373442"/>
                  </a:lnTo>
                  <a:lnTo>
                    <a:pt x="203062" y="3382343"/>
                  </a:lnTo>
                  <a:lnTo>
                    <a:pt x="203066" y="3391244"/>
                  </a:lnTo>
                  <a:lnTo>
                    <a:pt x="203063" y="3400145"/>
                  </a:lnTo>
                  <a:lnTo>
                    <a:pt x="203048" y="3409045"/>
                  </a:lnTo>
                  <a:lnTo>
                    <a:pt x="203023" y="3417946"/>
                  </a:lnTo>
                  <a:lnTo>
                    <a:pt x="202986" y="3426847"/>
                  </a:lnTo>
                  <a:lnTo>
                    <a:pt x="202937" y="3435748"/>
                  </a:lnTo>
                  <a:lnTo>
                    <a:pt x="202877" y="3444649"/>
                  </a:lnTo>
                  <a:lnTo>
                    <a:pt x="202808" y="3453550"/>
                  </a:lnTo>
                  <a:lnTo>
                    <a:pt x="202732" y="3462451"/>
                  </a:lnTo>
                  <a:lnTo>
                    <a:pt x="202653" y="3471352"/>
                  </a:lnTo>
                  <a:lnTo>
                    <a:pt x="202572" y="3480253"/>
                  </a:lnTo>
                  <a:lnTo>
                    <a:pt x="202494" y="3489154"/>
                  </a:lnTo>
                  <a:lnTo>
                    <a:pt x="202421" y="3498055"/>
                  </a:lnTo>
                  <a:lnTo>
                    <a:pt x="202356" y="3506955"/>
                  </a:lnTo>
                  <a:lnTo>
                    <a:pt x="202299" y="3515856"/>
                  </a:lnTo>
                  <a:lnTo>
                    <a:pt x="202252" y="3524757"/>
                  </a:lnTo>
                  <a:lnTo>
                    <a:pt x="202214" y="3533658"/>
                  </a:lnTo>
                  <a:lnTo>
                    <a:pt x="202185" y="3542559"/>
                  </a:lnTo>
                  <a:lnTo>
                    <a:pt x="202163" y="3551460"/>
                  </a:lnTo>
                  <a:lnTo>
                    <a:pt x="202147" y="3560361"/>
                  </a:lnTo>
                  <a:lnTo>
                    <a:pt x="202137" y="3569262"/>
                  </a:lnTo>
                  <a:lnTo>
                    <a:pt x="202131" y="3578163"/>
                  </a:lnTo>
                  <a:lnTo>
                    <a:pt x="202127" y="3587064"/>
                  </a:lnTo>
                  <a:lnTo>
                    <a:pt x="202126" y="3595964"/>
                  </a:lnTo>
                  <a:lnTo>
                    <a:pt x="202126" y="3604865"/>
                  </a:lnTo>
                  <a:lnTo>
                    <a:pt x="202129" y="3613766"/>
                  </a:lnTo>
                  <a:lnTo>
                    <a:pt x="202135" y="3622667"/>
                  </a:lnTo>
                  <a:lnTo>
                    <a:pt x="202143" y="3631568"/>
                  </a:lnTo>
                  <a:lnTo>
                    <a:pt x="202155" y="3640469"/>
                  </a:lnTo>
                  <a:lnTo>
                    <a:pt x="202170" y="3649370"/>
                  </a:lnTo>
                  <a:lnTo>
                    <a:pt x="202190" y="3658271"/>
                  </a:lnTo>
                  <a:lnTo>
                    <a:pt x="202214" y="3667172"/>
                  </a:lnTo>
                  <a:lnTo>
                    <a:pt x="202242" y="3676073"/>
                  </a:lnTo>
                  <a:lnTo>
                    <a:pt x="202272" y="3684973"/>
                  </a:lnTo>
                  <a:lnTo>
                    <a:pt x="202305" y="3693874"/>
                  </a:lnTo>
                  <a:lnTo>
                    <a:pt x="202339" y="3702775"/>
                  </a:lnTo>
                  <a:lnTo>
                    <a:pt x="202372" y="3711676"/>
                  </a:lnTo>
                  <a:lnTo>
                    <a:pt x="202404" y="3720577"/>
                  </a:lnTo>
                  <a:lnTo>
                    <a:pt x="202433" y="3729478"/>
                  </a:lnTo>
                  <a:lnTo>
                    <a:pt x="202459" y="3738379"/>
                  </a:lnTo>
                  <a:lnTo>
                    <a:pt x="202480" y="3747280"/>
                  </a:lnTo>
                  <a:lnTo>
                    <a:pt x="202495" y="3756181"/>
                  </a:lnTo>
                  <a:lnTo>
                    <a:pt x="202505" y="3765082"/>
                  </a:lnTo>
                  <a:lnTo>
                    <a:pt x="202509" y="3773983"/>
                  </a:lnTo>
                  <a:lnTo>
                    <a:pt x="202508" y="3782883"/>
                  </a:lnTo>
                  <a:lnTo>
                    <a:pt x="202503" y="3791784"/>
                  </a:lnTo>
                  <a:lnTo>
                    <a:pt x="202494" y="3800685"/>
                  </a:lnTo>
                  <a:lnTo>
                    <a:pt x="202483" y="3809586"/>
                  </a:lnTo>
                  <a:lnTo>
                    <a:pt x="202470" y="3818487"/>
                  </a:lnTo>
                  <a:lnTo>
                    <a:pt x="202456" y="3827388"/>
                  </a:lnTo>
                  <a:lnTo>
                    <a:pt x="202443" y="3836289"/>
                  </a:lnTo>
                  <a:lnTo>
                    <a:pt x="202430" y="3845190"/>
                  </a:lnTo>
                  <a:lnTo>
                    <a:pt x="202419" y="3854091"/>
                  </a:lnTo>
                  <a:lnTo>
                    <a:pt x="202409" y="3862992"/>
                  </a:lnTo>
                  <a:lnTo>
                    <a:pt x="202399" y="3871892"/>
                  </a:lnTo>
                  <a:lnTo>
                    <a:pt x="202390" y="3880793"/>
                  </a:lnTo>
                  <a:lnTo>
                    <a:pt x="202381" y="3889694"/>
                  </a:lnTo>
                  <a:lnTo>
                    <a:pt x="202370" y="3898595"/>
                  </a:lnTo>
                  <a:lnTo>
                    <a:pt x="202358" y="3907496"/>
                  </a:lnTo>
                  <a:lnTo>
                    <a:pt x="202343" y="3916397"/>
                  </a:lnTo>
                  <a:lnTo>
                    <a:pt x="202325" y="3925298"/>
                  </a:lnTo>
                  <a:lnTo>
                    <a:pt x="202302" y="3934199"/>
                  </a:lnTo>
                  <a:lnTo>
                    <a:pt x="202276" y="3943100"/>
                  </a:lnTo>
                  <a:lnTo>
                    <a:pt x="202245" y="3952001"/>
                  </a:lnTo>
                  <a:lnTo>
                    <a:pt x="202211" y="3960901"/>
                  </a:lnTo>
                  <a:lnTo>
                    <a:pt x="202173" y="3969802"/>
                  </a:lnTo>
                  <a:lnTo>
                    <a:pt x="202134" y="3978703"/>
                  </a:lnTo>
                  <a:lnTo>
                    <a:pt x="202092" y="3987604"/>
                  </a:lnTo>
                  <a:lnTo>
                    <a:pt x="202050" y="3996505"/>
                  </a:lnTo>
                  <a:lnTo>
                    <a:pt x="202009" y="4005406"/>
                  </a:lnTo>
                  <a:lnTo>
                    <a:pt x="201970" y="4014307"/>
                  </a:lnTo>
                  <a:lnTo>
                    <a:pt x="201934" y="4023208"/>
                  </a:lnTo>
                  <a:lnTo>
                    <a:pt x="201902" y="4032109"/>
                  </a:lnTo>
                  <a:lnTo>
                    <a:pt x="201874" y="4041010"/>
                  </a:lnTo>
                  <a:lnTo>
                    <a:pt x="201849" y="4049911"/>
                  </a:lnTo>
                  <a:lnTo>
                    <a:pt x="201829" y="4058811"/>
                  </a:lnTo>
                  <a:lnTo>
                    <a:pt x="201813" y="4067712"/>
                  </a:lnTo>
                  <a:lnTo>
                    <a:pt x="201800" y="4076613"/>
                  </a:lnTo>
                  <a:lnTo>
                    <a:pt x="201789" y="4085514"/>
                  </a:lnTo>
                  <a:lnTo>
                    <a:pt x="201780" y="4094415"/>
                  </a:lnTo>
                  <a:lnTo>
                    <a:pt x="201772" y="4103316"/>
                  </a:lnTo>
                  <a:lnTo>
                    <a:pt x="201763" y="4112217"/>
                  </a:lnTo>
                  <a:lnTo>
                    <a:pt x="201753" y="4121118"/>
                  </a:lnTo>
                  <a:lnTo>
                    <a:pt x="201742" y="4130019"/>
                  </a:lnTo>
                  <a:lnTo>
                    <a:pt x="201728" y="4138920"/>
                  </a:lnTo>
                  <a:lnTo>
                    <a:pt x="201712" y="4147820"/>
                  </a:lnTo>
                  <a:lnTo>
                    <a:pt x="201694" y="4156721"/>
                  </a:lnTo>
                  <a:lnTo>
                    <a:pt x="201673" y="4165622"/>
                  </a:lnTo>
                  <a:lnTo>
                    <a:pt x="201650" y="4174523"/>
                  </a:lnTo>
                  <a:lnTo>
                    <a:pt x="201625" y="4183424"/>
                  </a:lnTo>
                  <a:lnTo>
                    <a:pt x="201599" y="4192325"/>
                  </a:lnTo>
                  <a:lnTo>
                    <a:pt x="201573" y="4201226"/>
                  </a:lnTo>
                  <a:lnTo>
                    <a:pt x="201547" y="4210127"/>
                  </a:lnTo>
                  <a:lnTo>
                    <a:pt x="201522" y="4219028"/>
                  </a:lnTo>
                  <a:lnTo>
                    <a:pt x="201498" y="4227929"/>
                  </a:lnTo>
                  <a:lnTo>
                    <a:pt x="201477" y="4236829"/>
                  </a:lnTo>
                  <a:lnTo>
                    <a:pt x="201459" y="4245730"/>
                  </a:lnTo>
                  <a:lnTo>
                    <a:pt x="201444" y="4254631"/>
                  </a:lnTo>
                  <a:lnTo>
                    <a:pt x="201432" y="4263532"/>
                  </a:lnTo>
                  <a:lnTo>
                    <a:pt x="201425" y="4272433"/>
                  </a:lnTo>
                  <a:lnTo>
                    <a:pt x="201423" y="4281334"/>
                  </a:lnTo>
                  <a:lnTo>
                    <a:pt x="201426" y="4290235"/>
                  </a:lnTo>
                  <a:lnTo>
                    <a:pt x="201434" y="4299136"/>
                  </a:lnTo>
                  <a:lnTo>
                    <a:pt x="201448" y="4308037"/>
                  </a:lnTo>
                  <a:lnTo>
                    <a:pt x="201467" y="4316938"/>
                  </a:lnTo>
                  <a:lnTo>
                    <a:pt x="201490" y="4325839"/>
                  </a:lnTo>
                  <a:lnTo>
                    <a:pt x="201519" y="4334739"/>
                  </a:lnTo>
                  <a:lnTo>
                    <a:pt x="201550" y="4343640"/>
                  </a:lnTo>
                  <a:lnTo>
                    <a:pt x="201584" y="4352541"/>
                  </a:lnTo>
                  <a:lnTo>
                    <a:pt x="201620" y="4361442"/>
                  </a:lnTo>
                  <a:lnTo>
                    <a:pt x="201654" y="4370343"/>
                  </a:lnTo>
                  <a:lnTo>
                    <a:pt x="201687" y="4379244"/>
                  </a:lnTo>
                  <a:lnTo>
                    <a:pt x="201716" y="4388145"/>
                  </a:lnTo>
                  <a:lnTo>
                    <a:pt x="201741" y="4397046"/>
                  </a:lnTo>
                  <a:lnTo>
                    <a:pt x="201759" y="4405947"/>
                  </a:lnTo>
                  <a:lnTo>
                    <a:pt x="201772" y="4414848"/>
                  </a:lnTo>
                  <a:lnTo>
                    <a:pt x="201778" y="4423748"/>
                  </a:lnTo>
                  <a:lnTo>
                    <a:pt x="201778" y="4432649"/>
                  </a:lnTo>
                  <a:lnTo>
                    <a:pt x="201772" y="4441550"/>
                  </a:lnTo>
                  <a:lnTo>
                    <a:pt x="201759" y="4450451"/>
                  </a:lnTo>
                  <a:lnTo>
                    <a:pt x="201742" y="4459352"/>
                  </a:lnTo>
                  <a:lnTo>
                    <a:pt x="201721" y="4468253"/>
                  </a:lnTo>
                  <a:lnTo>
                    <a:pt x="201696" y="4477154"/>
                  </a:lnTo>
                  <a:lnTo>
                    <a:pt x="201669" y="4486055"/>
                  </a:lnTo>
                  <a:lnTo>
                    <a:pt x="201640" y="4494956"/>
                  </a:lnTo>
                  <a:lnTo>
                    <a:pt x="201610" y="4503857"/>
                  </a:lnTo>
                  <a:lnTo>
                    <a:pt x="201578" y="4512757"/>
                  </a:lnTo>
                  <a:lnTo>
                    <a:pt x="201545" y="4521658"/>
                  </a:lnTo>
                  <a:lnTo>
                    <a:pt x="201511" y="4530559"/>
                  </a:lnTo>
                  <a:lnTo>
                    <a:pt x="201476" y="4539460"/>
                  </a:lnTo>
                  <a:lnTo>
                    <a:pt x="201441" y="4548361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7" name="pg28">
              <a:extLst>
                <a:ext uri="{FF2B5EF4-FFF2-40B4-BE49-F238E27FC236}">
                  <a16:creationId xmlns:a16="http://schemas.microsoft.com/office/drawing/2014/main" id="{96D2C2BE-7DD9-4D4C-404C-02EDC85490BA}"/>
                </a:ext>
              </a:extLst>
            </p:cNvPr>
            <p:cNvSpPr/>
            <p:nvPr/>
          </p:nvSpPr>
          <p:spPr>
            <a:xfrm>
              <a:off x="4003525" y="2924607"/>
              <a:ext cx="391317" cy="4610402"/>
            </a:xfrm>
            <a:custGeom>
              <a:avLst/>
              <a:gdLst/>
              <a:ahLst/>
              <a:cxnLst/>
              <a:rect l="0" t="0" r="0" b="0"/>
              <a:pathLst>
                <a:path w="391317" h="4610402">
                  <a:moveTo>
                    <a:pt x="195426" y="4610402"/>
                  </a:moveTo>
                  <a:lnTo>
                    <a:pt x="195407" y="4601380"/>
                  </a:lnTo>
                  <a:lnTo>
                    <a:pt x="195389" y="4592358"/>
                  </a:lnTo>
                  <a:lnTo>
                    <a:pt x="195374" y="4583335"/>
                  </a:lnTo>
                  <a:lnTo>
                    <a:pt x="195361" y="4574313"/>
                  </a:lnTo>
                  <a:lnTo>
                    <a:pt x="195350" y="4565291"/>
                  </a:lnTo>
                  <a:lnTo>
                    <a:pt x="195342" y="4556269"/>
                  </a:lnTo>
                  <a:lnTo>
                    <a:pt x="195336" y="4547246"/>
                  </a:lnTo>
                  <a:lnTo>
                    <a:pt x="195333" y="4538224"/>
                  </a:lnTo>
                  <a:lnTo>
                    <a:pt x="195333" y="4529202"/>
                  </a:lnTo>
                  <a:lnTo>
                    <a:pt x="195336" y="4520179"/>
                  </a:lnTo>
                  <a:lnTo>
                    <a:pt x="195343" y="4511157"/>
                  </a:lnTo>
                  <a:lnTo>
                    <a:pt x="195354" y="4502135"/>
                  </a:lnTo>
                  <a:lnTo>
                    <a:pt x="195368" y="4493112"/>
                  </a:lnTo>
                  <a:lnTo>
                    <a:pt x="195385" y="4484090"/>
                  </a:lnTo>
                  <a:lnTo>
                    <a:pt x="195404" y="4475068"/>
                  </a:lnTo>
                  <a:lnTo>
                    <a:pt x="195425" y="4466045"/>
                  </a:lnTo>
                  <a:lnTo>
                    <a:pt x="195446" y="4457023"/>
                  </a:lnTo>
                  <a:lnTo>
                    <a:pt x="195466" y="4448001"/>
                  </a:lnTo>
                  <a:lnTo>
                    <a:pt x="195484" y="4438978"/>
                  </a:lnTo>
                  <a:lnTo>
                    <a:pt x="195497" y="4429956"/>
                  </a:lnTo>
                  <a:lnTo>
                    <a:pt x="195506" y="4420934"/>
                  </a:lnTo>
                  <a:lnTo>
                    <a:pt x="195507" y="4411911"/>
                  </a:lnTo>
                  <a:lnTo>
                    <a:pt x="195502" y="4402889"/>
                  </a:lnTo>
                  <a:lnTo>
                    <a:pt x="195489" y="4393867"/>
                  </a:lnTo>
                  <a:lnTo>
                    <a:pt x="195469" y="4384845"/>
                  </a:lnTo>
                  <a:lnTo>
                    <a:pt x="195441" y="4375822"/>
                  </a:lnTo>
                  <a:lnTo>
                    <a:pt x="195407" y="4366800"/>
                  </a:lnTo>
                  <a:lnTo>
                    <a:pt x="195368" y="4357778"/>
                  </a:lnTo>
                  <a:lnTo>
                    <a:pt x="195324" y="4348755"/>
                  </a:lnTo>
                  <a:lnTo>
                    <a:pt x="195278" y="4339733"/>
                  </a:lnTo>
                  <a:lnTo>
                    <a:pt x="195230" y="4330711"/>
                  </a:lnTo>
                  <a:lnTo>
                    <a:pt x="195184" y="4321688"/>
                  </a:lnTo>
                  <a:lnTo>
                    <a:pt x="195140" y="4312666"/>
                  </a:lnTo>
                  <a:lnTo>
                    <a:pt x="195102" y="4303644"/>
                  </a:lnTo>
                  <a:lnTo>
                    <a:pt x="195069" y="4294621"/>
                  </a:lnTo>
                  <a:lnTo>
                    <a:pt x="195043" y="4285599"/>
                  </a:lnTo>
                  <a:lnTo>
                    <a:pt x="195025" y="4276577"/>
                  </a:lnTo>
                  <a:lnTo>
                    <a:pt x="195015" y="4267554"/>
                  </a:lnTo>
                  <a:lnTo>
                    <a:pt x="195012" y="4258532"/>
                  </a:lnTo>
                  <a:lnTo>
                    <a:pt x="195015" y="4249510"/>
                  </a:lnTo>
                  <a:lnTo>
                    <a:pt x="195023" y="4240487"/>
                  </a:lnTo>
                  <a:lnTo>
                    <a:pt x="195035" y="4231465"/>
                  </a:lnTo>
                  <a:lnTo>
                    <a:pt x="195049" y="4222443"/>
                  </a:lnTo>
                  <a:lnTo>
                    <a:pt x="195065" y="4213421"/>
                  </a:lnTo>
                  <a:lnTo>
                    <a:pt x="195080" y="4204398"/>
                  </a:lnTo>
                  <a:lnTo>
                    <a:pt x="195094" y="4195376"/>
                  </a:lnTo>
                  <a:lnTo>
                    <a:pt x="195107" y="4186354"/>
                  </a:lnTo>
                  <a:lnTo>
                    <a:pt x="195119" y="4177331"/>
                  </a:lnTo>
                  <a:lnTo>
                    <a:pt x="195131" y="4168309"/>
                  </a:lnTo>
                  <a:lnTo>
                    <a:pt x="195144" y="4159287"/>
                  </a:lnTo>
                  <a:lnTo>
                    <a:pt x="195159" y="4150264"/>
                  </a:lnTo>
                  <a:lnTo>
                    <a:pt x="195177" y="4141242"/>
                  </a:lnTo>
                  <a:lnTo>
                    <a:pt x="195198" y="4132220"/>
                  </a:lnTo>
                  <a:lnTo>
                    <a:pt x="195223" y="4123197"/>
                  </a:lnTo>
                  <a:lnTo>
                    <a:pt x="195253" y="4114175"/>
                  </a:lnTo>
                  <a:lnTo>
                    <a:pt x="195285" y="4105153"/>
                  </a:lnTo>
                  <a:lnTo>
                    <a:pt x="195320" y="4096130"/>
                  </a:lnTo>
                  <a:lnTo>
                    <a:pt x="195355" y="4087108"/>
                  </a:lnTo>
                  <a:lnTo>
                    <a:pt x="195389" y="4078086"/>
                  </a:lnTo>
                  <a:lnTo>
                    <a:pt x="195420" y="4069064"/>
                  </a:lnTo>
                  <a:lnTo>
                    <a:pt x="195447" y="4060041"/>
                  </a:lnTo>
                  <a:lnTo>
                    <a:pt x="195467" y="4051019"/>
                  </a:lnTo>
                  <a:lnTo>
                    <a:pt x="195479" y="4041997"/>
                  </a:lnTo>
                  <a:lnTo>
                    <a:pt x="195483" y="4032974"/>
                  </a:lnTo>
                  <a:lnTo>
                    <a:pt x="195477" y="4023952"/>
                  </a:lnTo>
                  <a:lnTo>
                    <a:pt x="195461" y="4014930"/>
                  </a:lnTo>
                  <a:lnTo>
                    <a:pt x="195434" y="4005907"/>
                  </a:lnTo>
                  <a:lnTo>
                    <a:pt x="195398" y="3996885"/>
                  </a:lnTo>
                  <a:lnTo>
                    <a:pt x="195355" y="3987863"/>
                  </a:lnTo>
                  <a:lnTo>
                    <a:pt x="195306" y="3978840"/>
                  </a:lnTo>
                  <a:lnTo>
                    <a:pt x="195253" y="3969818"/>
                  </a:lnTo>
                  <a:lnTo>
                    <a:pt x="195198" y="3960796"/>
                  </a:lnTo>
                  <a:lnTo>
                    <a:pt x="195143" y="3951773"/>
                  </a:lnTo>
                  <a:lnTo>
                    <a:pt x="195090" y="3942751"/>
                  </a:lnTo>
                  <a:lnTo>
                    <a:pt x="195042" y="3933729"/>
                  </a:lnTo>
                  <a:lnTo>
                    <a:pt x="195000" y="3924706"/>
                  </a:lnTo>
                  <a:lnTo>
                    <a:pt x="194965" y="3915684"/>
                  </a:lnTo>
                  <a:lnTo>
                    <a:pt x="194938" y="3906662"/>
                  </a:lnTo>
                  <a:lnTo>
                    <a:pt x="194920" y="3897640"/>
                  </a:lnTo>
                  <a:lnTo>
                    <a:pt x="194909" y="3888617"/>
                  </a:lnTo>
                  <a:lnTo>
                    <a:pt x="194907" y="3879595"/>
                  </a:lnTo>
                  <a:lnTo>
                    <a:pt x="194913" y="3870573"/>
                  </a:lnTo>
                  <a:lnTo>
                    <a:pt x="194926" y="3861550"/>
                  </a:lnTo>
                  <a:lnTo>
                    <a:pt x="194946" y="3852528"/>
                  </a:lnTo>
                  <a:lnTo>
                    <a:pt x="194974" y="3843506"/>
                  </a:lnTo>
                  <a:lnTo>
                    <a:pt x="195008" y="3834483"/>
                  </a:lnTo>
                  <a:lnTo>
                    <a:pt x="195048" y="3825461"/>
                  </a:lnTo>
                  <a:lnTo>
                    <a:pt x="195094" y="3816439"/>
                  </a:lnTo>
                  <a:lnTo>
                    <a:pt x="195144" y="3807416"/>
                  </a:lnTo>
                  <a:lnTo>
                    <a:pt x="195196" y="3798394"/>
                  </a:lnTo>
                  <a:lnTo>
                    <a:pt x="195250" y="3789372"/>
                  </a:lnTo>
                  <a:lnTo>
                    <a:pt x="195302" y="3780349"/>
                  </a:lnTo>
                  <a:lnTo>
                    <a:pt x="195352" y="3771327"/>
                  </a:lnTo>
                  <a:lnTo>
                    <a:pt x="195398" y="3762305"/>
                  </a:lnTo>
                  <a:lnTo>
                    <a:pt x="195438" y="3753282"/>
                  </a:lnTo>
                  <a:lnTo>
                    <a:pt x="195471" y="3744260"/>
                  </a:lnTo>
                  <a:lnTo>
                    <a:pt x="195497" y="3735238"/>
                  </a:lnTo>
                  <a:lnTo>
                    <a:pt x="195515" y="3726216"/>
                  </a:lnTo>
                  <a:lnTo>
                    <a:pt x="195524" y="3717193"/>
                  </a:lnTo>
                  <a:lnTo>
                    <a:pt x="195525" y="3708171"/>
                  </a:lnTo>
                  <a:lnTo>
                    <a:pt x="195518" y="3699149"/>
                  </a:lnTo>
                  <a:lnTo>
                    <a:pt x="195504" y="3690126"/>
                  </a:lnTo>
                  <a:lnTo>
                    <a:pt x="195484" y="3681104"/>
                  </a:lnTo>
                  <a:lnTo>
                    <a:pt x="195458" y="3672082"/>
                  </a:lnTo>
                  <a:lnTo>
                    <a:pt x="195428" y="3663059"/>
                  </a:lnTo>
                  <a:lnTo>
                    <a:pt x="195395" y="3654037"/>
                  </a:lnTo>
                  <a:lnTo>
                    <a:pt x="195358" y="3645015"/>
                  </a:lnTo>
                  <a:lnTo>
                    <a:pt x="195319" y="3635992"/>
                  </a:lnTo>
                  <a:lnTo>
                    <a:pt x="195278" y="3626970"/>
                  </a:lnTo>
                  <a:lnTo>
                    <a:pt x="195235" y="3617948"/>
                  </a:lnTo>
                  <a:lnTo>
                    <a:pt x="195191" y="3608925"/>
                  </a:lnTo>
                  <a:lnTo>
                    <a:pt x="195144" y="3599903"/>
                  </a:lnTo>
                  <a:lnTo>
                    <a:pt x="195095" y="3590881"/>
                  </a:lnTo>
                  <a:lnTo>
                    <a:pt x="195045" y="3581859"/>
                  </a:lnTo>
                  <a:lnTo>
                    <a:pt x="194993" y="3572836"/>
                  </a:lnTo>
                  <a:lnTo>
                    <a:pt x="194940" y="3563814"/>
                  </a:lnTo>
                  <a:lnTo>
                    <a:pt x="194886" y="3554792"/>
                  </a:lnTo>
                  <a:lnTo>
                    <a:pt x="194832" y="3545769"/>
                  </a:lnTo>
                  <a:lnTo>
                    <a:pt x="194779" y="3536747"/>
                  </a:lnTo>
                  <a:lnTo>
                    <a:pt x="194729" y="3527725"/>
                  </a:lnTo>
                  <a:lnTo>
                    <a:pt x="194683" y="3518702"/>
                  </a:lnTo>
                  <a:lnTo>
                    <a:pt x="194642" y="3509680"/>
                  </a:lnTo>
                  <a:lnTo>
                    <a:pt x="194608" y="3500658"/>
                  </a:lnTo>
                  <a:lnTo>
                    <a:pt x="194581" y="3491635"/>
                  </a:lnTo>
                  <a:lnTo>
                    <a:pt x="194562" y="3482613"/>
                  </a:lnTo>
                  <a:lnTo>
                    <a:pt x="194550" y="3473591"/>
                  </a:lnTo>
                  <a:lnTo>
                    <a:pt x="194545" y="3464568"/>
                  </a:lnTo>
                  <a:lnTo>
                    <a:pt x="194546" y="3455546"/>
                  </a:lnTo>
                  <a:lnTo>
                    <a:pt x="194552" y="3446524"/>
                  </a:lnTo>
                  <a:lnTo>
                    <a:pt x="194561" y="3437501"/>
                  </a:lnTo>
                  <a:lnTo>
                    <a:pt x="194571" y="3428479"/>
                  </a:lnTo>
                  <a:lnTo>
                    <a:pt x="194581" y="3419457"/>
                  </a:lnTo>
                  <a:lnTo>
                    <a:pt x="194590" y="3410435"/>
                  </a:lnTo>
                  <a:lnTo>
                    <a:pt x="194597" y="3401412"/>
                  </a:lnTo>
                  <a:lnTo>
                    <a:pt x="194601" y="3392390"/>
                  </a:lnTo>
                  <a:lnTo>
                    <a:pt x="194604" y="3383368"/>
                  </a:lnTo>
                  <a:lnTo>
                    <a:pt x="194606" y="3374345"/>
                  </a:lnTo>
                  <a:lnTo>
                    <a:pt x="194608" y="3365323"/>
                  </a:lnTo>
                  <a:lnTo>
                    <a:pt x="194610" y="3356301"/>
                  </a:lnTo>
                  <a:lnTo>
                    <a:pt x="194613" y="3347278"/>
                  </a:lnTo>
                  <a:lnTo>
                    <a:pt x="194618" y="3338256"/>
                  </a:lnTo>
                  <a:lnTo>
                    <a:pt x="194624" y="3329234"/>
                  </a:lnTo>
                  <a:lnTo>
                    <a:pt x="194632" y="3320211"/>
                  </a:lnTo>
                  <a:lnTo>
                    <a:pt x="194641" y="3311189"/>
                  </a:lnTo>
                  <a:lnTo>
                    <a:pt x="194651" y="3302167"/>
                  </a:lnTo>
                  <a:lnTo>
                    <a:pt x="194660" y="3293144"/>
                  </a:lnTo>
                  <a:lnTo>
                    <a:pt x="194668" y="3284122"/>
                  </a:lnTo>
                  <a:lnTo>
                    <a:pt x="194675" y="3275100"/>
                  </a:lnTo>
                  <a:lnTo>
                    <a:pt x="194679" y="3266077"/>
                  </a:lnTo>
                  <a:lnTo>
                    <a:pt x="194682" y="3257055"/>
                  </a:lnTo>
                  <a:lnTo>
                    <a:pt x="194683" y="3248033"/>
                  </a:lnTo>
                  <a:lnTo>
                    <a:pt x="194681" y="3239011"/>
                  </a:lnTo>
                  <a:lnTo>
                    <a:pt x="194679" y="3229988"/>
                  </a:lnTo>
                  <a:lnTo>
                    <a:pt x="194675" y="3220966"/>
                  </a:lnTo>
                  <a:lnTo>
                    <a:pt x="194672" y="3211944"/>
                  </a:lnTo>
                  <a:lnTo>
                    <a:pt x="194668" y="3202921"/>
                  </a:lnTo>
                  <a:lnTo>
                    <a:pt x="194665" y="3193899"/>
                  </a:lnTo>
                  <a:lnTo>
                    <a:pt x="194663" y="3184877"/>
                  </a:lnTo>
                  <a:lnTo>
                    <a:pt x="194660" y="3175854"/>
                  </a:lnTo>
                  <a:lnTo>
                    <a:pt x="194657" y="3166832"/>
                  </a:lnTo>
                  <a:lnTo>
                    <a:pt x="194652" y="3157810"/>
                  </a:lnTo>
                  <a:lnTo>
                    <a:pt x="194643" y="3148787"/>
                  </a:lnTo>
                  <a:lnTo>
                    <a:pt x="194630" y="3139765"/>
                  </a:lnTo>
                  <a:lnTo>
                    <a:pt x="194610" y="3130743"/>
                  </a:lnTo>
                  <a:lnTo>
                    <a:pt x="194581" y="3121720"/>
                  </a:lnTo>
                  <a:lnTo>
                    <a:pt x="194542" y="3112698"/>
                  </a:lnTo>
                  <a:lnTo>
                    <a:pt x="194490" y="3103676"/>
                  </a:lnTo>
                  <a:lnTo>
                    <a:pt x="194426" y="3094654"/>
                  </a:lnTo>
                  <a:lnTo>
                    <a:pt x="194349" y="3085631"/>
                  </a:lnTo>
                  <a:lnTo>
                    <a:pt x="194261" y="3076609"/>
                  </a:lnTo>
                  <a:lnTo>
                    <a:pt x="194163" y="3067587"/>
                  </a:lnTo>
                  <a:lnTo>
                    <a:pt x="194057" y="3058564"/>
                  </a:lnTo>
                  <a:lnTo>
                    <a:pt x="193947" y="3049542"/>
                  </a:lnTo>
                  <a:lnTo>
                    <a:pt x="193834" y="3040520"/>
                  </a:lnTo>
                  <a:lnTo>
                    <a:pt x="193722" y="3031497"/>
                  </a:lnTo>
                  <a:lnTo>
                    <a:pt x="193615" y="3022475"/>
                  </a:lnTo>
                  <a:lnTo>
                    <a:pt x="193513" y="3013453"/>
                  </a:lnTo>
                  <a:lnTo>
                    <a:pt x="193421" y="3004430"/>
                  </a:lnTo>
                  <a:lnTo>
                    <a:pt x="193339" y="2995408"/>
                  </a:lnTo>
                  <a:lnTo>
                    <a:pt x="193264" y="2986386"/>
                  </a:lnTo>
                  <a:lnTo>
                    <a:pt x="193197" y="2977363"/>
                  </a:lnTo>
                  <a:lnTo>
                    <a:pt x="193134" y="2968341"/>
                  </a:lnTo>
                  <a:lnTo>
                    <a:pt x="193072" y="2959319"/>
                  </a:lnTo>
                  <a:lnTo>
                    <a:pt x="193008" y="2950296"/>
                  </a:lnTo>
                  <a:lnTo>
                    <a:pt x="192939" y="2941274"/>
                  </a:lnTo>
                  <a:lnTo>
                    <a:pt x="192860" y="2932252"/>
                  </a:lnTo>
                  <a:lnTo>
                    <a:pt x="192771" y="2923230"/>
                  </a:lnTo>
                  <a:lnTo>
                    <a:pt x="192669" y="2914207"/>
                  </a:lnTo>
                  <a:lnTo>
                    <a:pt x="192552" y="2905185"/>
                  </a:lnTo>
                  <a:lnTo>
                    <a:pt x="192420" y="2896163"/>
                  </a:lnTo>
                  <a:lnTo>
                    <a:pt x="192275" y="2887140"/>
                  </a:lnTo>
                  <a:lnTo>
                    <a:pt x="192118" y="2878118"/>
                  </a:lnTo>
                  <a:lnTo>
                    <a:pt x="191951" y="2869096"/>
                  </a:lnTo>
                  <a:lnTo>
                    <a:pt x="191777" y="2860073"/>
                  </a:lnTo>
                  <a:lnTo>
                    <a:pt x="191597" y="2851051"/>
                  </a:lnTo>
                  <a:lnTo>
                    <a:pt x="191417" y="2842029"/>
                  </a:lnTo>
                  <a:lnTo>
                    <a:pt x="191238" y="2833006"/>
                  </a:lnTo>
                  <a:lnTo>
                    <a:pt x="191066" y="2823984"/>
                  </a:lnTo>
                  <a:lnTo>
                    <a:pt x="190904" y="2814962"/>
                  </a:lnTo>
                  <a:lnTo>
                    <a:pt x="190757" y="2805939"/>
                  </a:lnTo>
                  <a:lnTo>
                    <a:pt x="190629" y="2796917"/>
                  </a:lnTo>
                  <a:lnTo>
                    <a:pt x="190522" y="2787895"/>
                  </a:lnTo>
                  <a:lnTo>
                    <a:pt x="190434" y="2778872"/>
                  </a:lnTo>
                  <a:lnTo>
                    <a:pt x="190364" y="2769850"/>
                  </a:lnTo>
                  <a:lnTo>
                    <a:pt x="190308" y="2760828"/>
                  </a:lnTo>
                  <a:lnTo>
                    <a:pt x="190260" y="2751806"/>
                  </a:lnTo>
                  <a:lnTo>
                    <a:pt x="190212" y="2742783"/>
                  </a:lnTo>
                  <a:lnTo>
                    <a:pt x="190157" y="2733761"/>
                  </a:lnTo>
                  <a:lnTo>
                    <a:pt x="190087" y="2724739"/>
                  </a:lnTo>
                  <a:lnTo>
                    <a:pt x="189994" y="2715716"/>
                  </a:lnTo>
                  <a:lnTo>
                    <a:pt x="189873" y="2706694"/>
                  </a:lnTo>
                  <a:lnTo>
                    <a:pt x="189716" y="2697672"/>
                  </a:lnTo>
                  <a:lnTo>
                    <a:pt x="189528" y="2688649"/>
                  </a:lnTo>
                  <a:lnTo>
                    <a:pt x="189308" y="2679627"/>
                  </a:lnTo>
                  <a:lnTo>
                    <a:pt x="189063" y="2670605"/>
                  </a:lnTo>
                  <a:lnTo>
                    <a:pt x="188795" y="2661582"/>
                  </a:lnTo>
                  <a:lnTo>
                    <a:pt x="188511" y="2652560"/>
                  </a:lnTo>
                  <a:lnTo>
                    <a:pt x="188215" y="2643538"/>
                  </a:lnTo>
                  <a:lnTo>
                    <a:pt x="187911" y="2634515"/>
                  </a:lnTo>
                  <a:lnTo>
                    <a:pt x="187600" y="2625493"/>
                  </a:lnTo>
                  <a:lnTo>
                    <a:pt x="187285" y="2616471"/>
                  </a:lnTo>
                  <a:lnTo>
                    <a:pt x="186961" y="2607449"/>
                  </a:lnTo>
                  <a:lnTo>
                    <a:pt x="186626" y="2598426"/>
                  </a:lnTo>
                  <a:lnTo>
                    <a:pt x="186275" y="2589404"/>
                  </a:lnTo>
                  <a:lnTo>
                    <a:pt x="185904" y="2580382"/>
                  </a:lnTo>
                  <a:lnTo>
                    <a:pt x="185506" y="2571359"/>
                  </a:lnTo>
                  <a:lnTo>
                    <a:pt x="185080" y="2562337"/>
                  </a:lnTo>
                  <a:lnTo>
                    <a:pt x="184622" y="2553315"/>
                  </a:lnTo>
                  <a:lnTo>
                    <a:pt x="184132" y="2544292"/>
                  </a:lnTo>
                  <a:lnTo>
                    <a:pt x="183610" y="2535270"/>
                  </a:lnTo>
                  <a:lnTo>
                    <a:pt x="183060" y="2526248"/>
                  </a:lnTo>
                  <a:lnTo>
                    <a:pt x="182486" y="2517225"/>
                  </a:lnTo>
                  <a:lnTo>
                    <a:pt x="181893" y="2508203"/>
                  </a:lnTo>
                  <a:lnTo>
                    <a:pt x="181285" y="2499181"/>
                  </a:lnTo>
                  <a:lnTo>
                    <a:pt x="180669" y="2490158"/>
                  </a:lnTo>
                  <a:lnTo>
                    <a:pt x="180047" y="2481136"/>
                  </a:lnTo>
                  <a:lnTo>
                    <a:pt x="179419" y="2472114"/>
                  </a:lnTo>
                  <a:lnTo>
                    <a:pt x="178782" y="2463091"/>
                  </a:lnTo>
                  <a:lnTo>
                    <a:pt x="178131" y="2454069"/>
                  </a:lnTo>
                  <a:lnTo>
                    <a:pt x="177459" y="2445047"/>
                  </a:lnTo>
                  <a:lnTo>
                    <a:pt x="176757" y="2436025"/>
                  </a:lnTo>
                  <a:lnTo>
                    <a:pt x="176017" y="2427002"/>
                  </a:lnTo>
                  <a:lnTo>
                    <a:pt x="175231" y="2417980"/>
                  </a:lnTo>
                  <a:lnTo>
                    <a:pt x="174394" y="2408958"/>
                  </a:lnTo>
                  <a:lnTo>
                    <a:pt x="173499" y="2399935"/>
                  </a:lnTo>
                  <a:lnTo>
                    <a:pt x="172547" y="2390913"/>
                  </a:lnTo>
                  <a:lnTo>
                    <a:pt x="171546" y="2381891"/>
                  </a:lnTo>
                  <a:lnTo>
                    <a:pt x="170502" y="2372868"/>
                  </a:lnTo>
                  <a:lnTo>
                    <a:pt x="169423" y="2363846"/>
                  </a:lnTo>
                  <a:lnTo>
                    <a:pt x="168317" y="2354824"/>
                  </a:lnTo>
                  <a:lnTo>
                    <a:pt x="167193" y="2345801"/>
                  </a:lnTo>
                  <a:lnTo>
                    <a:pt x="166059" y="2336779"/>
                  </a:lnTo>
                  <a:lnTo>
                    <a:pt x="164920" y="2327757"/>
                  </a:lnTo>
                  <a:lnTo>
                    <a:pt x="163782" y="2318734"/>
                  </a:lnTo>
                  <a:lnTo>
                    <a:pt x="162647" y="2309712"/>
                  </a:lnTo>
                  <a:lnTo>
                    <a:pt x="161515" y="2300690"/>
                  </a:lnTo>
                  <a:lnTo>
                    <a:pt x="160384" y="2291667"/>
                  </a:lnTo>
                  <a:lnTo>
                    <a:pt x="159251" y="2282645"/>
                  </a:lnTo>
                  <a:lnTo>
                    <a:pt x="158109" y="2273623"/>
                  </a:lnTo>
                  <a:lnTo>
                    <a:pt x="156954" y="2264601"/>
                  </a:lnTo>
                  <a:lnTo>
                    <a:pt x="155779" y="2255578"/>
                  </a:lnTo>
                  <a:lnTo>
                    <a:pt x="154580" y="2246556"/>
                  </a:lnTo>
                  <a:lnTo>
                    <a:pt x="153351" y="2237534"/>
                  </a:lnTo>
                  <a:lnTo>
                    <a:pt x="152091" y="2228511"/>
                  </a:lnTo>
                  <a:lnTo>
                    <a:pt x="150797" y="2219489"/>
                  </a:lnTo>
                  <a:lnTo>
                    <a:pt x="149471" y="2210467"/>
                  </a:lnTo>
                  <a:lnTo>
                    <a:pt x="148116" y="2201444"/>
                  </a:lnTo>
                  <a:lnTo>
                    <a:pt x="146736" y="2192422"/>
                  </a:lnTo>
                  <a:lnTo>
                    <a:pt x="145339" y="2183400"/>
                  </a:lnTo>
                  <a:lnTo>
                    <a:pt x="143933" y="2174377"/>
                  </a:lnTo>
                  <a:lnTo>
                    <a:pt x="142524" y="2165355"/>
                  </a:lnTo>
                  <a:lnTo>
                    <a:pt x="141118" y="2156333"/>
                  </a:lnTo>
                  <a:lnTo>
                    <a:pt x="139720" y="2147310"/>
                  </a:lnTo>
                  <a:lnTo>
                    <a:pt x="138333" y="2138288"/>
                  </a:lnTo>
                  <a:lnTo>
                    <a:pt x="136959" y="2129266"/>
                  </a:lnTo>
                  <a:lnTo>
                    <a:pt x="135598" y="2120243"/>
                  </a:lnTo>
                  <a:lnTo>
                    <a:pt x="134248" y="2111221"/>
                  </a:lnTo>
                  <a:lnTo>
                    <a:pt x="132905" y="2102199"/>
                  </a:lnTo>
                  <a:lnTo>
                    <a:pt x="131561" y="2093177"/>
                  </a:lnTo>
                  <a:lnTo>
                    <a:pt x="130204" y="2084154"/>
                  </a:lnTo>
                  <a:lnTo>
                    <a:pt x="128821" y="2075132"/>
                  </a:lnTo>
                  <a:lnTo>
                    <a:pt x="127397" y="2066110"/>
                  </a:lnTo>
                  <a:lnTo>
                    <a:pt x="125915" y="2057087"/>
                  </a:lnTo>
                  <a:lnTo>
                    <a:pt x="124358" y="2048065"/>
                  </a:lnTo>
                  <a:lnTo>
                    <a:pt x="122709" y="2039043"/>
                  </a:lnTo>
                  <a:lnTo>
                    <a:pt x="120953" y="2030020"/>
                  </a:lnTo>
                  <a:lnTo>
                    <a:pt x="119080" y="2020998"/>
                  </a:lnTo>
                  <a:lnTo>
                    <a:pt x="117082" y="2011976"/>
                  </a:lnTo>
                  <a:lnTo>
                    <a:pt x="114957" y="2002953"/>
                  </a:lnTo>
                  <a:lnTo>
                    <a:pt x="112698" y="1993931"/>
                  </a:lnTo>
                  <a:lnTo>
                    <a:pt x="110331" y="1984909"/>
                  </a:lnTo>
                  <a:lnTo>
                    <a:pt x="107872" y="1975886"/>
                  </a:lnTo>
                  <a:lnTo>
                    <a:pt x="105342" y="1966864"/>
                  </a:lnTo>
                  <a:lnTo>
                    <a:pt x="102761" y="1957842"/>
                  </a:lnTo>
                  <a:lnTo>
                    <a:pt x="100154" y="1948820"/>
                  </a:lnTo>
                  <a:lnTo>
                    <a:pt x="97542" y="1939797"/>
                  </a:lnTo>
                  <a:lnTo>
                    <a:pt x="94944" y="1930775"/>
                  </a:lnTo>
                  <a:lnTo>
                    <a:pt x="92377" y="1921753"/>
                  </a:lnTo>
                  <a:lnTo>
                    <a:pt x="89852" y="1912730"/>
                  </a:lnTo>
                  <a:lnTo>
                    <a:pt x="87374" y="1903708"/>
                  </a:lnTo>
                  <a:lnTo>
                    <a:pt x="84949" y="1894686"/>
                  </a:lnTo>
                  <a:lnTo>
                    <a:pt x="82565" y="1885663"/>
                  </a:lnTo>
                  <a:lnTo>
                    <a:pt x="80209" y="1876641"/>
                  </a:lnTo>
                  <a:lnTo>
                    <a:pt x="77866" y="1867619"/>
                  </a:lnTo>
                  <a:lnTo>
                    <a:pt x="75518" y="1858596"/>
                  </a:lnTo>
                  <a:lnTo>
                    <a:pt x="73150" y="1849574"/>
                  </a:lnTo>
                  <a:lnTo>
                    <a:pt x="70747" y="1840552"/>
                  </a:lnTo>
                  <a:lnTo>
                    <a:pt x="68298" y="1831529"/>
                  </a:lnTo>
                  <a:lnTo>
                    <a:pt x="65797" y="1822507"/>
                  </a:lnTo>
                  <a:lnTo>
                    <a:pt x="63243" y="1813485"/>
                  </a:lnTo>
                  <a:lnTo>
                    <a:pt x="60642" y="1804462"/>
                  </a:lnTo>
                  <a:lnTo>
                    <a:pt x="58000" y="1795440"/>
                  </a:lnTo>
                  <a:lnTo>
                    <a:pt x="55334" y="1786418"/>
                  </a:lnTo>
                  <a:lnTo>
                    <a:pt x="52663" y="1777396"/>
                  </a:lnTo>
                  <a:lnTo>
                    <a:pt x="50004" y="1768373"/>
                  </a:lnTo>
                  <a:lnTo>
                    <a:pt x="47371" y="1759351"/>
                  </a:lnTo>
                  <a:lnTo>
                    <a:pt x="44781" y="1750329"/>
                  </a:lnTo>
                  <a:lnTo>
                    <a:pt x="42245" y="1741306"/>
                  </a:lnTo>
                  <a:lnTo>
                    <a:pt x="39774" y="1732284"/>
                  </a:lnTo>
                  <a:lnTo>
                    <a:pt x="37374" y="1723262"/>
                  </a:lnTo>
                  <a:lnTo>
                    <a:pt x="35050" y="1714239"/>
                  </a:lnTo>
                  <a:lnTo>
                    <a:pt x="32803" y="1705217"/>
                  </a:lnTo>
                  <a:lnTo>
                    <a:pt x="30635" y="1696195"/>
                  </a:lnTo>
                  <a:lnTo>
                    <a:pt x="28543" y="1687172"/>
                  </a:lnTo>
                  <a:lnTo>
                    <a:pt x="26517" y="1678150"/>
                  </a:lnTo>
                  <a:lnTo>
                    <a:pt x="24555" y="1669128"/>
                  </a:lnTo>
                  <a:lnTo>
                    <a:pt x="22651" y="1660105"/>
                  </a:lnTo>
                  <a:lnTo>
                    <a:pt x="20804" y="1651083"/>
                  </a:lnTo>
                  <a:lnTo>
                    <a:pt x="19011" y="1642061"/>
                  </a:lnTo>
                  <a:lnTo>
                    <a:pt x="17272" y="1633038"/>
                  </a:lnTo>
                  <a:lnTo>
                    <a:pt x="15587" y="1624016"/>
                  </a:lnTo>
                  <a:lnTo>
                    <a:pt x="13956" y="1614994"/>
                  </a:lnTo>
                  <a:lnTo>
                    <a:pt x="12378" y="1605972"/>
                  </a:lnTo>
                  <a:lnTo>
                    <a:pt x="10856" y="1596949"/>
                  </a:lnTo>
                  <a:lnTo>
                    <a:pt x="9393" y="1587927"/>
                  </a:lnTo>
                  <a:lnTo>
                    <a:pt x="7988" y="1578905"/>
                  </a:lnTo>
                  <a:lnTo>
                    <a:pt x="6647" y="1569882"/>
                  </a:lnTo>
                  <a:lnTo>
                    <a:pt x="5380" y="1560860"/>
                  </a:lnTo>
                  <a:lnTo>
                    <a:pt x="4202" y="1551838"/>
                  </a:lnTo>
                  <a:lnTo>
                    <a:pt x="3130" y="1542815"/>
                  </a:lnTo>
                  <a:lnTo>
                    <a:pt x="2186" y="1533793"/>
                  </a:lnTo>
                  <a:lnTo>
                    <a:pt x="1390" y="1524771"/>
                  </a:lnTo>
                  <a:lnTo>
                    <a:pt x="762" y="1515748"/>
                  </a:lnTo>
                  <a:lnTo>
                    <a:pt x="314" y="1506726"/>
                  </a:lnTo>
                  <a:lnTo>
                    <a:pt x="56" y="1497704"/>
                  </a:lnTo>
                  <a:lnTo>
                    <a:pt x="0" y="1488681"/>
                  </a:lnTo>
                  <a:lnTo>
                    <a:pt x="108" y="1479659"/>
                  </a:lnTo>
                  <a:lnTo>
                    <a:pt x="354" y="1470637"/>
                  </a:lnTo>
                  <a:lnTo>
                    <a:pt x="705" y="1461615"/>
                  </a:lnTo>
                  <a:lnTo>
                    <a:pt x="1121" y="1452592"/>
                  </a:lnTo>
                  <a:lnTo>
                    <a:pt x="1563" y="1443570"/>
                  </a:lnTo>
                  <a:lnTo>
                    <a:pt x="1991" y="1434548"/>
                  </a:lnTo>
                  <a:lnTo>
                    <a:pt x="2369" y="1425525"/>
                  </a:lnTo>
                  <a:lnTo>
                    <a:pt x="2670" y="1416503"/>
                  </a:lnTo>
                  <a:lnTo>
                    <a:pt x="2872" y="1407481"/>
                  </a:lnTo>
                  <a:lnTo>
                    <a:pt x="2965" y="1398458"/>
                  </a:lnTo>
                  <a:lnTo>
                    <a:pt x="2941" y="1389436"/>
                  </a:lnTo>
                  <a:lnTo>
                    <a:pt x="2827" y="1380414"/>
                  </a:lnTo>
                  <a:lnTo>
                    <a:pt x="2651" y="1371391"/>
                  </a:lnTo>
                  <a:lnTo>
                    <a:pt x="2450" y="1362369"/>
                  </a:lnTo>
                  <a:lnTo>
                    <a:pt x="2271" y="1353347"/>
                  </a:lnTo>
                  <a:lnTo>
                    <a:pt x="2162" y="1344324"/>
                  </a:lnTo>
                  <a:lnTo>
                    <a:pt x="2178" y="1335302"/>
                  </a:lnTo>
                  <a:lnTo>
                    <a:pt x="2370" y="1326280"/>
                  </a:lnTo>
                  <a:lnTo>
                    <a:pt x="2784" y="1317257"/>
                  </a:lnTo>
                  <a:lnTo>
                    <a:pt x="3457" y="1308235"/>
                  </a:lnTo>
                  <a:lnTo>
                    <a:pt x="4417" y="1299213"/>
                  </a:lnTo>
                  <a:lnTo>
                    <a:pt x="5698" y="1290191"/>
                  </a:lnTo>
                  <a:lnTo>
                    <a:pt x="7277" y="1281168"/>
                  </a:lnTo>
                  <a:lnTo>
                    <a:pt x="9124" y="1272146"/>
                  </a:lnTo>
                  <a:lnTo>
                    <a:pt x="11209" y="1263124"/>
                  </a:lnTo>
                  <a:lnTo>
                    <a:pt x="13493" y="1254101"/>
                  </a:lnTo>
                  <a:lnTo>
                    <a:pt x="15937" y="1245079"/>
                  </a:lnTo>
                  <a:lnTo>
                    <a:pt x="18498" y="1236057"/>
                  </a:lnTo>
                  <a:lnTo>
                    <a:pt x="21143" y="1227034"/>
                  </a:lnTo>
                  <a:lnTo>
                    <a:pt x="23838" y="1218012"/>
                  </a:lnTo>
                  <a:lnTo>
                    <a:pt x="26559" y="1208990"/>
                  </a:lnTo>
                  <a:lnTo>
                    <a:pt x="29288" y="1199967"/>
                  </a:lnTo>
                  <a:lnTo>
                    <a:pt x="32011" y="1190945"/>
                  </a:lnTo>
                  <a:lnTo>
                    <a:pt x="34718" y="1181923"/>
                  </a:lnTo>
                  <a:lnTo>
                    <a:pt x="37403" y="1172900"/>
                  </a:lnTo>
                  <a:lnTo>
                    <a:pt x="40060" y="1163878"/>
                  </a:lnTo>
                  <a:lnTo>
                    <a:pt x="42684" y="1154856"/>
                  </a:lnTo>
                  <a:lnTo>
                    <a:pt x="45270" y="1145833"/>
                  </a:lnTo>
                  <a:lnTo>
                    <a:pt x="47812" y="1136811"/>
                  </a:lnTo>
                  <a:lnTo>
                    <a:pt x="50309" y="1127789"/>
                  </a:lnTo>
                  <a:lnTo>
                    <a:pt x="52763" y="1118767"/>
                  </a:lnTo>
                  <a:lnTo>
                    <a:pt x="55179" y="1109744"/>
                  </a:lnTo>
                  <a:lnTo>
                    <a:pt x="57567" y="1100722"/>
                  </a:lnTo>
                  <a:lnTo>
                    <a:pt x="59946" y="1091700"/>
                  </a:lnTo>
                  <a:lnTo>
                    <a:pt x="62340" y="1082677"/>
                  </a:lnTo>
                  <a:lnTo>
                    <a:pt x="64774" y="1073655"/>
                  </a:lnTo>
                  <a:lnTo>
                    <a:pt x="67273" y="1064633"/>
                  </a:lnTo>
                  <a:lnTo>
                    <a:pt x="69857" y="1055610"/>
                  </a:lnTo>
                  <a:lnTo>
                    <a:pt x="72545" y="1046588"/>
                  </a:lnTo>
                  <a:lnTo>
                    <a:pt x="75345" y="1037566"/>
                  </a:lnTo>
                  <a:lnTo>
                    <a:pt x="78258" y="1028543"/>
                  </a:lnTo>
                  <a:lnTo>
                    <a:pt x="81277" y="1019521"/>
                  </a:lnTo>
                  <a:lnTo>
                    <a:pt x="84386" y="1010499"/>
                  </a:lnTo>
                  <a:lnTo>
                    <a:pt x="87563" y="1001476"/>
                  </a:lnTo>
                  <a:lnTo>
                    <a:pt x="90777" y="992454"/>
                  </a:lnTo>
                  <a:lnTo>
                    <a:pt x="93994" y="983432"/>
                  </a:lnTo>
                  <a:lnTo>
                    <a:pt x="97177" y="974410"/>
                  </a:lnTo>
                  <a:lnTo>
                    <a:pt x="100300" y="965387"/>
                  </a:lnTo>
                  <a:lnTo>
                    <a:pt x="103341" y="956365"/>
                  </a:lnTo>
                  <a:lnTo>
                    <a:pt x="106286" y="947343"/>
                  </a:lnTo>
                  <a:lnTo>
                    <a:pt x="109127" y="938320"/>
                  </a:lnTo>
                  <a:lnTo>
                    <a:pt x="111867" y="929298"/>
                  </a:lnTo>
                  <a:lnTo>
                    <a:pt x="114512" y="920276"/>
                  </a:lnTo>
                  <a:lnTo>
                    <a:pt x="117076" y="911253"/>
                  </a:lnTo>
                  <a:lnTo>
                    <a:pt x="119576" y="902231"/>
                  </a:lnTo>
                  <a:lnTo>
                    <a:pt x="122031" y="893209"/>
                  </a:lnTo>
                  <a:lnTo>
                    <a:pt x="124458" y="884186"/>
                  </a:lnTo>
                  <a:lnTo>
                    <a:pt x="126878" y="875164"/>
                  </a:lnTo>
                  <a:lnTo>
                    <a:pt x="129303" y="866142"/>
                  </a:lnTo>
                  <a:lnTo>
                    <a:pt x="131738" y="857119"/>
                  </a:lnTo>
                  <a:lnTo>
                    <a:pt x="134185" y="848097"/>
                  </a:lnTo>
                  <a:lnTo>
                    <a:pt x="136643" y="839075"/>
                  </a:lnTo>
                  <a:lnTo>
                    <a:pt x="139103" y="830052"/>
                  </a:lnTo>
                  <a:lnTo>
                    <a:pt x="141558" y="821030"/>
                  </a:lnTo>
                  <a:lnTo>
                    <a:pt x="143993" y="812008"/>
                  </a:lnTo>
                  <a:lnTo>
                    <a:pt x="146395" y="802986"/>
                  </a:lnTo>
                  <a:lnTo>
                    <a:pt x="148751" y="793963"/>
                  </a:lnTo>
                  <a:lnTo>
                    <a:pt x="151039" y="784941"/>
                  </a:lnTo>
                  <a:lnTo>
                    <a:pt x="153254" y="775919"/>
                  </a:lnTo>
                  <a:lnTo>
                    <a:pt x="155388" y="766896"/>
                  </a:lnTo>
                  <a:lnTo>
                    <a:pt x="157438" y="757874"/>
                  </a:lnTo>
                  <a:lnTo>
                    <a:pt x="159403" y="748852"/>
                  </a:lnTo>
                  <a:lnTo>
                    <a:pt x="161286" y="739829"/>
                  </a:lnTo>
                  <a:lnTo>
                    <a:pt x="163091" y="730807"/>
                  </a:lnTo>
                  <a:lnTo>
                    <a:pt x="164828" y="721785"/>
                  </a:lnTo>
                  <a:lnTo>
                    <a:pt x="166503" y="712762"/>
                  </a:lnTo>
                  <a:lnTo>
                    <a:pt x="168124" y="703740"/>
                  </a:lnTo>
                  <a:lnTo>
                    <a:pt x="169699" y="694718"/>
                  </a:lnTo>
                  <a:lnTo>
                    <a:pt x="171229" y="685695"/>
                  </a:lnTo>
                  <a:lnTo>
                    <a:pt x="172716" y="676673"/>
                  </a:lnTo>
                  <a:lnTo>
                    <a:pt x="174159" y="667651"/>
                  </a:lnTo>
                  <a:lnTo>
                    <a:pt x="175552" y="658628"/>
                  </a:lnTo>
                  <a:lnTo>
                    <a:pt x="176889" y="649606"/>
                  </a:lnTo>
                  <a:lnTo>
                    <a:pt x="178161" y="640584"/>
                  </a:lnTo>
                  <a:lnTo>
                    <a:pt x="179359" y="631562"/>
                  </a:lnTo>
                  <a:lnTo>
                    <a:pt x="180476" y="622539"/>
                  </a:lnTo>
                  <a:lnTo>
                    <a:pt x="181507" y="613517"/>
                  </a:lnTo>
                  <a:lnTo>
                    <a:pt x="182450" y="604495"/>
                  </a:lnTo>
                  <a:lnTo>
                    <a:pt x="183302" y="595472"/>
                  </a:lnTo>
                  <a:lnTo>
                    <a:pt x="184063" y="586450"/>
                  </a:lnTo>
                  <a:lnTo>
                    <a:pt x="184740" y="577428"/>
                  </a:lnTo>
                  <a:lnTo>
                    <a:pt x="185346" y="568405"/>
                  </a:lnTo>
                  <a:lnTo>
                    <a:pt x="185889" y="559383"/>
                  </a:lnTo>
                  <a:lnTo>
                    <a:pt x="186380" y="550361"/>
                  </a:lnTo>
                  <a:lnTo>
                    <a:pt x="186830" y="541338"/>
                  </a:lnTo>
                  <a:lnTo>
                    <a:pt x="187247" y="532316"/>
                  </a:lnTo>
                  <a:lnTo>
                    <a:pt x="187641" y="523294"/>
                  </a:lnTo>
                  <a:lnTo>
                    <a:pt x="188019" y="514271"/>
                  </a:lnTo>
                  <a:lnTo>
                    <a:pt x="188386" y="505249"/>
                  </a:lnTo>
                  <a:lnTo>
                    <a:pt x="188747" y="496227"/>
                  </a:lnTo>
                  <a:lnTo>
                    <a:pt x="189104" y="487205"/>
                  </a:lnTo>
                  <a:lnTo>
                    <a:pt x="189458" y="478182"/>
                  </a:lnTo>
                  <a:lnTo>
                    <a:pt x="189808" y="469160"/>
                  </a:lnTo>
                  <a:lnTo>
                    <a:pt x="190153" y="460138"/>
                  </a:lnTo>
                  <a:lnTo>
                    <a:pt x="190493" y="451115"/>
                  </a:lnTo>
                  <a:lnTo>
                    <a:pt x="190826" y="442093"/>
                  </a:lnTo>
                  <a:lnTo>
                    <a:pt x="191150" y="433071"/>
                  </a:lnTo>
                  <a:lnTo>
                    <a:pt x="191465" y="424048"/>
                  </a:lnTo>
                  <a:lnTo>
                    <a:pt x="191768" y="415026"/>
                  </a:lnTo>
                  <a:lnTo>
                    <a:pt x="192060" y="406004"/>
                  </a:lnTo>
                  <a:lnTo>
                    <a:pt x="192339" y="396981"/>
                  </a:lnTo>
                  <a:lnTo>
                    <a:pt x="192605" y="387959"/>
                  </a:lnTo>
                  <a:lnTo>
                    <a:pt x="192854" y="378937"/>
                  </a:lnTo>
                  <a:lnTo>
                    <a:pt x="193088" y="369914"/>
                  </a:lnTo>
                  <a:lnTo>
                    <a:pt x="193305" y="360892"/>
                  </a:lnTo>
                  <a:lnTo>
                    <a:pt x="193505" y="351870"/>
                  </a:lnTo>
                  <a:lnTo>
                    <a:pt x="193689" y="342847"/>
                  </a:lnTo>
                  <a:lnTo>
                    <a:pt x="193857" y="333825"/>
                  </a:lnTo>
                  <a:lnTo>
                    <a:pt x="194009" y="324803"/>
                  </a:lnTo>
                  <a:lnTo>
                    <a:pt x="194146" y="315781"/>
                  </a:lnTo>
                  <a:lnTo>
                    <a:pt x="194271" y="306758"/>
                  </a:lnTo>
                  <a:lnTo>
                    <a:pt x="194385" y="297736"/>
                  </a:lnTo>
                  <a:lnTo>
                    <a:pt x="194489" y="288714"/>
                  </a:lnTo>
                  <a:lnTo>
                    <a:pt x="194585" y="279691"/>
                  </a:lnTo>
                  <a:lnTo>
                    <a:pt x="194674" y="270669"/>
                  </a:lnTo>
                  <a:lnTo>
                    <a:pt x="194757" y="261647"/>
                  </a:lnTo>
                  <a:lnTo>
                    <a:pt x="194833" y="252624"/>
                  </a:lnTo>
                  <a:lnTo>
                    <a:pt x="194903" y="243602"/>
                  </a:lnTo>
                  <a:lnTo>
                    <a:pt x="194965" y="234580"/>
                  </a:lnTo>
                  <a:lnTo>
                    <a:pt x="195019" y="225557"/>
                  </a:lnTo>
                  <a:lnTo>
                    <a:pt x="195064" y="216535"/>
                  </a:lnTo>
                  <a:lnTo>
                    <a:pt x="195099" y="207513"/>
                  </a:lnTo>
                  <a:lnTo>
                    <a:pt x="195124" y="198490"/>
                  </a:lnTo>
                  <a:lnTo>
                    <a:pt x="195140" y="189468"/>
                  </a:lnTo>
                  <a:lnTo>
                    <a:pt x="195145" y="180446"/>
                  </a:lnTo>
                  <a:lnTo>
                    <a:pt x="195142" y="171423"/>
                  </a:lnTo>
                  <a:lnTo>
                    <a:pt x="195133" y="162401"/>
                  </a:lnTo>
                  <a:lnTo>
                    <a:pt x="195118" y="153379"/>
                  </a:lnTo>
                  <a:lnTo>
                    <a:pt x="195100" y="144357"/>
                  </a:lnTo>
                  <a:lnTo>
                    <a:pt x="195081" y="135334"/>
                  </a:lnTo>
                  <a:lnTo>
                    <a:pt x="195062" y="126312"/>
                  </a:lnTo>
                  <a:lnTo>
                    <a:pt x="195044" y="117290"/>
                  </a:lnTo>
                  <a:lnTo>
                    <a:pt x="195029" y="108267"/>
                  </a:lnTo>
                  <a:lnTo>
                    <a:pt x="195018" y="99245"/>
                  </a:lnTo>
                  <a:lnTo>
                    <a:pt x="195012" y="90223"/>
                  </a:lnTo>
                  <a:lnTo>
                    <a:pt x="195012" y="81200"/>
                  </a:lnTo>
                  <a:lnTo>
                    <a:pt x="195018" y="72178"/>
                  </a:lnTo>
                  <a:lnTo>
                    <a:pt x="195031" y="63156"/>
                  </a:lnTo>
                  <a:lnTo>
                    <a:pt x="195049" y="54133"/>
                  </a:lnTo>
                  <a:lnTo>
                    <a:pt x="195073" y="45111"/>
                  </a:lnTo>
                  <a:lnTo>
                    <a:pt x="195103" y="36089"/>
                  </a:lnTo>
                  <a:lnTo>
                    <a:pt x="195137" y="27066"/>
                  </a:lnTo>
                  <a:lnTo>
                    <a:pt x="195175" y="18044"/>
                  </a:lnTo>
                  <a:lnTo>
                    <a:pt x="195217" y="9022"/>
                  </a:lnTo>
                  <a:lnTo>
                    <a:pt x="195260" y="0"/>
                  </a:lnTo>
                  <a:lnTo>
                    <a:pt x="196057" y="0"/>
                  </a:lnTo>
                  <a:lnTo>
                    <a:pt x="196100" y="9022"/>
                  </a:lnTo>
                  <a:lnTo>
                    <a:pt x="196142" y="18044"/>
                  </a:lnTo>
                  <a:lnTo>
                    <a:pt x="196180" y="27066"/>
                  </a:lnTo>
                  <a:lnTo>
                    <a:pt x="196214" y="36089"/>
                  </a:lnTo>
                  <a:lnTo>
                    <a:pt x="196244" y="45111"/>
                  </a:lnTo>
                  <a:lnTo>
                    <a:pt x="196268" y="54133"/>
                  </a:lnTo>
                  <a:lnTo>
                    <a:pt x="196286" y="63156"/>
                  </a:lnTo>
                  <a:lnTo>
                    <a:pt x="196298" y="72178"/>
                  </a:lnTo>
                  <a:lnTo>
                    <a:pt x="196305" y="81200"/>
                  </a:lnTo>
                  <a:lnTo>
                    <a:pt x="196305" y="90223"/>
                  </a:lnTo>
                  <a:lnTo>
                    <a:pt x="196299" y="99245"/>
                  </a:lnTo>
                  <a:lnTo>
                    <a:pt x="196288" y="108267"/>
                  </a:lnTo>
                  <a:lnTo>
                    <a:pt x="196273" y="117290"/>
                  </a:lnTo>
                  <a:lnTo>
                    <a:pt x="196255" y="126312"/>
                  </a:lnTo>
                  <a:lnTo>
                    <a:pt x="196236" y="135334"/>
                  </a:lnTo>
                  <a:lnTo>
                    <a:pt x="196216" y="144357"/>
                  </a:lnTo>
                  <a:lnTo>
                    <a:pt x="196199" y="153379"/>
                  </a:lnTo>
                  <a:lnTo>
                    <a:pt x="196184" y="162401"/>
                  </a:lnTo>
                  <a:lnTo>
                    <a:pt x="196175" y="171423"/>
                  </a:lnTo>
                  <a:lnTo>
                    <a:pt x="196172" y="180446"/>
                  </a:lnTo>
                  <a:lnTo>
                    <a:pt x="196177" y="189468"/>
                  </a:lnTo>
                  <a:lnTo>
                    <a:pt x="196193" y="198490"/>
                  </a:lnTo>
                  <a:lnTo>
                    <a:pt x="196218" y="207513"/>
                  </a:lnTo>
                  <a:lnTo>
                    <a:pt x="196253" y="216535"/>
                  </a:lnTo>
                  <a:lnTo>
                    <a:pt x="196298" y="225557"/>
                  </a:lnTo>
                  <a:lnTo>
                    <a:pt x="196352" y="234580"/>
                  </a:lnTo>
                  <a:lnTo>
                    <a:pt x="196414" y="243602"/>
                  </a:lnTo>
                  <a:lnTo>
                    <a:pt x="196484" y="252624"/>
                  </a:lnTo>
                  <a:lnTo>
                    <a:pt x="196560" y="261647"/>
                  </a:lnTo>
                  <a:lnTo>
                    <a:pt x="196643" y="270669"/>
                  </a:lnTo>
                  <a:lnTo>
                    <a:pt x="196732" y="279691"/>
                  </a:lnTo>
                  <a:lnTo>
                    <a:pt x="196828" y="288714"/>
                  </a:lnTo>
                  <a:lnTo>
                    <a:pt x="196932" y="297736"/>
                  </a:lnTo>
                  <a:lnTo>
                    <a:pt x="197046" y="306758"/>
                  </a:lnTo>
                  <a:lnTo>
                    <a:pt x="197171" y="315781"/>
                  </a:lnTo>
                  <a:lnTo>
                    <a:pt x="197308" y="324803"/>
                  </a:lnTo>
                  <a:lnTo>
                    <a:pt x="197460" y="333825"/>
                  </a:lnTo>
                  <a:lnTo>
                    <a:pt x="197628" y="342847"/>
                  </a:lnTo>
                  <a:lnTo>
                    <a:pt x="197811" y="351870"/>
                  </a:lnTo>
                  <a:lnTo>
                    <a:pt x="198012" y="360892"/>
                  </a:lnTo>
                  <a:lnTo>
                    <a:pt x="198229" y="369914"/>
                  </a:lnTo>
                  <a:lnTo>
                    <a:pt x="198463" y="378937"/>
                  </a:lnTo>
                  <a:lnTo>
                    <a:pt x="198712" y="387959"/>
                  </a:lnTo>
                  <a:lnTo>
                    <a:pt x="198978" y="396981"/>
                  </a:lnTo>
                  <a:lnTo>
                    <a:pt x="199257" y="406004"/>
                  </a:lnTo>
                  <a:lnTo>
                    <a:pt x="199549" y="415026"/>
                  </a:lnTo>
                  <a:lnTo>
                    <a:pt x="199852" y="424048"/>
                  </a:lnTo>
                  <a:lnTo>
                    <a:pt x="200167" y="433071"/>
                  </a:lnTo>
                  <a:lnTo>
                    <a:pt x="200491" y="442093"/>
                  </a:lnTo>
                  <a:lnTo>
                    <a:pt x="200824" y="451115"/>
                  </a:lnTo>
                  <a:lnTo>
                    <a:pt x="201163" y="460138"/>
                  </a:lnTo>
                  <a:lnTo>
                    <a:pt x="201509" y="469160"/>
                  </a:lnTo>
                  <a:lnTo>
                    <a:pt x="201859" y="478182"/>
                  </a:lnTo>
                  <a:lnTo>
                    <a:pt x="202213" y="487205"/>
                  </a:lnTo>
                  <a:lnTo>
                    <a:pt x="202570" y="496227"/>
                  </a:lnTo>
                  <a:lnTo>
                    <a:pt x="202931" y="505249"/>
                  </a:lnTo>
                  <a:lnTo>
                    <a:pt x="203298" y="514271"/>
                  </a:lnTo>
                  <a:lnTo>
                    <a:pt x="203676" y="523294"/>
                  </a:lnTo>
                  <a:lnTo>
                    <a:pt x="204070" y="532316"/>
                  </a:lnTo>
                  <a:lnTo>
                    <a:pt x="204487" y="541338"/>
                  </a:lnTo>
                  <a:lnTo>
                    <a:pt x="204937" y="550361"/>
                  </a:lnTo>
                  <a:lnTo>
                    <a:pt x="205428" y="559383"/>
                  </a:lnTo>
                  <a:lnTo>
                    <a:pt x="205971" y="568405"/>
                  </a:lnTo>
                  <a:lnTo>
                    <a:pt x="206577" y="577428"/>
                  </a:lnTo>
                  <a:lnTo>
                    <a:pt x="207254" y="586450"/>
                  </a:lnTo>
                  <a:lnTo>
                    <a:pt x="208015" y="595472"/>
                  </a:lnTo>
                  <a:lnTo>
                    <a:pt x="208867" y="604495"/>
                  </a:lnTo>
                  <a:lnTo>
                    <a:pt x="209809" y="613517"/>
                  </a:lnTo>
                  <a:lnTo>
                    <a:pt x="210841" y="622539"/>
                  </a:lnTo>
                  <a:lnTo>
                    <a:pt x="211958" y="631562"/>
                  </a:lnTo>
                  <a:lnTo>
                    <a:pt x="213156" y="640584"/>
                  </a:lnTo>
                  <a:lnTo>
                    <a:pt x="214428" y="649606"/>
                  </a:lnTo>
                  <a:lnTo>
                    <a:pt x="215765" y="658628"/>
                  </a:lnTo>
                  <a:lnTo>
                    <a:pt x="217158" y="667651"/>
                  </a:lnTo>
                  <a:lnTo>
                    <a:pt x="218601" y="676673"/>
                  </a:lnTo>
                  <a:lnTo>
                    <a:pt x="220088" y="685695"/>
                  </a:lnTo>
                  <a:lnTo>
                    <a:pt x="221618" y="694718"/>
                  </a:lnTo>
                  <a:lnTo>
                    <a:pt x="223193" y="703740"/>
                  </a:lnTo>
                  <a:lnTo>
                    <a:pt x="224814" y="712762"/>
                  </a:lnTo>
                  <a:lnTo>
                    <a:pt x="226489" y="721785"/>
                  </a:lnTo>
                  <a:lnTo>
                    <a:pt x="228225" y="730807"/>
                  </a:lnTo>
                  <a:lnTo>
                    <a:pt x="230031" y="739829"/>
                  </a:lnTo>
                  <a:lnTo>
                    <a:pt x="231914" y="748852"/>
                  </a:lnTo>
                  <a:lnTo>
                    <a:pt x="233879" y="757874"/>
                  </a:lnTo>
                  <a:lnTo>
                    <a:pt x="235929" y="766896"/>
                  </a:lnTo>
                  <a:lnTo>
                    <a:pt x="238063" y="775919"/>
                  </a:lnTo>
                  <a:lnTo>
                    <a:pt x="240278" y="784941"/>
                  </a:lnTo>
                  <a:lnTo>
                    <a:pt x="242566" y="793963"/>
                  </a:lnTo>
                  <a:lnTo>
                    <a:pt x="244922" y="802986"/>
                  </a:lnTo>
                  <a:lnTo>
                    <a:pt x="247324" y="812008"/>
                  </a:lnTo>
                  <a:lnTo>
                    <a:pt x="249759" y="821030"/>
                  </a:lnTo>
                  <a:lnTo>
                    <a:pt x="252213" y="830052"/>
                  </a:lnTo>
                  <a:lnTo>
                    <a:pt x="254674" y="839075"/>
                  </a:lnTo>
                  <a:lnTo>
                    <a:pt x="257132" y="848097"/>
                  </a:lnTo>
                  <a:lnTo>
                    <a:pt x="259579" y="857119"/>
                  </a:lnTo>
                  <a:lnTo>
                    <a:pt x="262014" y="866142"/>
                  </a:lnTo>
                  <a:lnTo>
                    <a:pt x="264439" y="875164"/>
                  </a:lnTo>
                  <a:lnTo>
                    <a:pt x="266859" y="884186"/>
                  </a:lnTo>
                  <a:lnTo>
                    <a:pt x="269286" y="893209"/>
                  </a:lnTo>
                  <a:lnTo>
                    <a:pt x="271741" y="902231"/>
                  </a:lnTo>
                  <a:lnTo>
                    <a:pt x="274241" y="911253"/>
                  </a:lnTo>
                  <a:lnTo>
                    <a:pt x="276805" y="920276"/>
                  </a:lnTo>
                  <a:lnTo>
                    <a:pt x="279450" y="929298"/>
                  </a:lnTo>
                  <a:lnTo>
                    <a:pt x="282190" y="938320"/>
                  </a:lnTo>
                  <a:lnTo>
                    <a:pt x="285031" y="947343"/>
                  </a:lnTo>
                  <a:lnTo>
                    <a:pt x="287976" y="956365"/>
                  </a:lnTo>
                  <a:lnTo>
                    <a:pt x="291017" y="965387"/>
                  </a:lnTo>
                  <a:lnTo>
                    <a:pt x="294140" y="974410"/>
                  </a:lnTo>
                  <a:lnTo>
                    <a:pt x="297323" y="983432"/>
                  </a:lnTo>
                  <a:lnTo>
                    <a:pt x="300540" y="992454"/>
                  </a:lnTo>
                  <a:lnTo>
                    <a:pt x="303754" y="1001476"/>
                  </a:lnTo>
                  <a:lnTo>
                    <a:pt x="306931" y="1010499"/>
                  </a:lnTo>
                  <a:lnTo>
                    <a:pt x="310040" y="1019521"/>
                  </a:lnTo>
                  <a:lnTo>
                    <a:pt x="313059" y="1028543"/>
                  </a:lnTo>
                  <a:lnTo>
                    <a:pt x="315972" y="1037566"/>
                  </a:lnTo>
                  <a:lnTo>
                    <a:pt x="318772" y="1046588"/>
                  </a:lnTo>
                  <a:lnTo>
                    <a:pt x="321459" y="1055610"/>
                  </a:lnTo>
                  <a:lnTo>
                    <a:pt x="324044" y="1064633"/>
                  </a:lnTo>
                  <a:lnTo>
                    <a:pt x="326543" y="1073655"/>
                  </a:lnTo>
                  <a:lnTo>
                    <a:pt x="328977" y="1082677"/>
                  </a:lnTo>
                  <a:lnTo>
                    <a:pt x="331371" y="1091700"/>
                  </a:lnTo>
                  <a:lnTo>
                    <a:pt x="333750" y="1100722"/>
                  </a:lnTo>
                  <a:lnTo>
                    <a:pt x="336138" y="1109744"/>
                  </a:lnTo>
                  <a:lnTo>
                    <a:pt x="338554" y="1118767"/>
                  </a:lnTo>
                  <a:lnTo>
                    <a:pt x="341008" y="1127789"/>
                  </a:lnTo>
                  <a:lnTo>
                    <a:pt x="343505" y="1136811"/>
                  </a:lnTo>
                  <a:lnTo>
                    <a:pt x="346047" y="1145833"/>
                  </a:lnTo>
                  <a:lnTo>
                    <a:pt x="348633" y="1154856"/>
                  </a:lnTo>
                  <a:lnTo>
                    <a:pt x="351257" y="1163878"/>
                  </a:lnTo>
                  <a:lnTo>
                    <a:pt x="353914" y="1172900"/>
                  </a:lnTo>
                  <a:lnTo>
                    <a:pt x="356599" y="1181923"/>
                  </a:lnTo>
                  <a:lnTo>
                    <a:pt x="359306" y="1190945"/>
                  </a:lnTo>
                  <a:lnTo>
                    <a:pt x="362029" y="1199967"/>
                  </a:lnTo>
                  <a:lnTo>
                    <a:pt x="364758" y="1208990"/>
                  </a:lnTo>
                  <a:lnTo>
                    <a:pt x="367479" y="1218012"/>
                  </a:lnTo>
                  <a:lnTo>
                    <a:pt x="370174" y="1227034"/>
                  </a:lnTo>
                  <a:lnTo>
                    <a:pt x="372818" y="1236057"/>
                  </a:lnTo>
                  <a:lnTo>
                    <a:pt x="375380" y="1245079"/>
                  </a:lnTo>
                  <a:lnTo>
                    <a:pt x="377823" y="1254101"/>
                  </a:lnTo>
                  <a:lnTo>
                    <a:pt x="380108" y="1263124"/>
                  </a:lnTo>
                  <a:lnTo>
                    <a:pt x="382193" y="1272146"/>
                  </a:lnTo>
                  <a:lnTo>
                    <a:pt x="384040" y="1281168"/>
                  </a:lnTo>
                  <a:lnTo>
                    <a:pt x="385619" y="1290191"/>
                  </a:lnTo>
                  <a:lnTo>
                    <a:pt x="386900" y="1299213"/>
                  </a:lnTo>
                  <a:lnTo>
                    <a:pt x="387859" y="1308235"/>
                  </a:lnTo>
                  <a:lnTo>
                    <a:pt x="388533" y="1317257"/>
                  </a:lnTo>
                  <a:lnTo>
                    <a:pt x="388947" y="1326280"/>
                  </a:lnTo>
                  <a:lnTo>
                    <a:pt x="389139" y="1335302"/>
                  </a:lnTo>
                  <a:lnTo>
                    <a:pt x="389155" y="1344324"/>
                  </a:lnTo>
                  <a:lnTo>
                    <a:pt x="389046" y="1353347"/>
                  </a:lnTo>
                  <a:lnTo>
                    <a:pt x="388866" y="1362369"/>
                  </a:lnTo>
                  <a:lnTo>
                    <a:pt x="388666" y="1371391"/>
                  </a:lnTo>
                  <a:lnTo>
                    <a:pt x="388490" y="1380414"/>
                  </a:lnTo>
                  <a:lnTo>
                    <a:pt x="388376" y="1389436"/>
                  </a:lnTo>
                  <a:lnTo>
                    <a:pt x="388352" y="1398458"/>
                  </a:lnTo>
                  <a:lnTo>
                    <a:pt x="388445" y="1407481"/>
                  </a:lnTo>
                  <a:lnTo>
                    <a:pt x="388647" y="1416503"/>
                  </a:lnTo>
                  <a:lnTo>
                    <a:pt x="388948" y="1425525"/>
                  </a:lnTo>
                  <a:lnTo>
                    <a:pt x="389326" y="1434548"/>
                  </a:lnTo>
                  <a:lnTo>
                    <a:pt x="389754" y="1443570"/>
                  </a:lnTo>
                  <a:lnTo>
                    <a:pt x="390195" y="1452592"/>
                  </a:lnTo>
                  <a:lnTo>
                    <a:pt x="390612" y="1461615"/>
                  </a:lnTo>
                  <a:lnTo>
                    <a:pt x="390963" y="1470637"/>
                  </a:lnTo>
                  <a:lnTo>
                    <a:pt x="391209" y="1479659"/>
                  </a:lnTo>
                  <a:lnTo>
                    <a:pt x="391317" y="1488681"/>
                  </a:lnTo>
                  <a:lnTo>
                    <a:pt x="391260" y="1497704"/>
                  </a:lnTo>
                  <a:lnTo>
                    <a:pt x="391003" y="1506726"/>
                  </a:lnTo>
                  <a:lnTo>
                    <a:pt x="390555" y="1515748"/>
                  </a:lnTo>
                  <a:lnTo>
                    <a:pt x="389927" y="1524771"/>
                  </a:lnTo>
                  <a:lnTo>
                    <a:pt x="389131" y="1533793"/>
                  </a:lnTo>
                  <a:lnTo>
                    <a:pt x="388187" y="1542815"/>
                  </a:lnTo>
                  <a:lnTo>
                    <a:pt x="387115" y="1551838"/>
                  </a:lnTo>
                  <a:lnTo>
                    <a:pt x="385937" y="1560860"/>
                  </a:lnTo>
                  <a:lnTo>
                    <a:pt x="384670" y="1569882"/>
                  </a:lnTo>
                  <a:lnTo>
                    <a:pt x="383329" y="1578905"/>
                  </a:lnTo>
                  <a:lnTo>
                    <a:pt x="381923" y="1587927"/>
                  </a:lnTo>
                  <a:lnTo>
                    <a:pt x="380460" y="1596949"/>
                  </a:lnTo>
                  <a:lnTo>
                    <a:pt x="378939" y="1605972"/>
                  </a:lnTo>
                  <a:lnTo>
                    <a:pt x="377361" y="1614994"/>
                  </a:lnTo>
                  <a:lnTo>
                    <a:pt x="375730" y="1624016"/>
                  </a:lnTo>
                  <a:lnTo>
                    <a:pt x="374045" y="1633038"/>
                  </a:lnTo>
                  <a:lnTo>
                    <a:pt x="372306" y="1642061"/>
                  </a:lnTo>
                  <a:lnTo>
                    <a:pt x="370513" y="1651083"/>
                  </a:lnTo>
                  <a:lnTo>
                    <a:pt x="368666" y="1660105"/>
                  </a:lnTo>
                  <a:lnTo>
                    <a:pt x="366762" y="1669128"/>
                  </a:lnTo>
                  <a:lnTo>
                    <a:pt x="364800" y="1678150"/>
                  </a:lnTo>
                  <a:lnTo>
                    <a:pt x="362774" y="1687172"/>
                  </a:lnTo>
                  <a:lnTo>
                    <a:pt x="360682" y="1696195"/>
                  </a:lnTo>
                  <a:lnTo>
                    <a:pt x="358514" y="1705217"/>
                  </a:lnTo>
                  <a:lnTo>
                    <a:pt x="356267" y="1714239"/>
                  </a:lnTo>
                  <a:lnTo>
                    <a:pt x="353943" y="1723262"/>
                  </a:lnTo>
                  <a:lnTo>
                    <a:pt x="351543" y="1732284"/>
                  </a:lnTo>
                  <a:lnTo>
                    <a:pt x="349072" y="1741306"/>
                  </a:lnTo>
                  <a:lnTo>
                    <a:pt x="346536" y="1750329"/>
                  </a:lnTo>
                  <a:lnTo>
                    <a:pt x="343946" y="1759351"/>
                  </a:lnTo>
                  <a:lnTo>
                    <a:pt x="341313" y="1768373"/>
                  </a:lnTo>
                  <a:lnTo>
                    <a:pt x="338654" y="1777396"/>
                  </a:lnTo>
                  <a:lnTo>
                    <a:pt x="335983" y="1786418"/>
                  </a:lnTo>
                  <a:lnTo>
                    <a:pt x="333317" y="1795440"/>
                  </a:lnTo>
                  <a:lnTo>
                    <a:pt x="330675" y="1804462"/>
                  </a:lnTo>
                  <a:lnTo>
                    <a:pt x="328073" y="1813485"/>
                  </a:lnTo>
                  <a:lnTo>
                    <a:pt x="325520" y="1822507"/>
                  </a:lnTo>
                  <a:lnTo>
                    <a:pt x="323019" y="1831529"/>
                  </a:lnTo>
                  <a:lnTo>
                    <a:pt x="320570" y="1840552"/>
                  </a:lnTo>
                  <a:lnTo>
                    <a:pt x="318167" y="1849574"/>
                  </a:lnTo>
                  <a:lnTo>
                    <a:pt x="315799" y="1858596"/>
                  </a:lnTo>
                  <a:lnTo>
                    <a:pt x="313451" y="1867619"/>
                  </a:lnTo>
                  <a:lnTo>
                    <a:pt x="311108" y="1876641"/>
                  </a:lnTo>
                  <a:lnTo>
                    <a:pt x="308752" y="1885663"/>
                  </a:lnTo>
                  <a:lnTo>
                    <a:pt x="306368" y="1894686"/>
                  </a:lnTo>
                  <a:lnTo>
                    <a:pt x="303943" y="1903708"/>
                  </a:lnTo>
                  <a:lnTo>
                    <a:pt x="301465" y="1912730"/>
                  </a:lnTo>
                  <a:lnTo>
                    <a:pt x="298940" y="1921753"/>
                  </a:lnTo>
                  <a:lnTo>
                    <a:pt x="296373" y="1930775"/>
                  </a:lnTo>
                  <a:lnTo>
                    <a:pt x="293775" y="1939797"/>
                  </a:lnTo>
                  <a:lnTo>
                    <a:pt x="291163" y="1948820"/>
                  </a:lnTo>
                  <a:lnTo>
                    <a:pt x="288556" y="1957842"/>
                  </a:lnTo>
                  <a:lnTo>
                    <a:pt x="285975" y="1966864"/>
                  </a:lnTo>
                  <a:lnTo>
                    <a:pt x="283445" y="1975886"/>
                  </a:lnTo>
                  <a:lnTo>
                    <a:pt x="280986" y="1984909"/>
                  </a:lnTo>
                  <a:lnTo>
                    <a:pt x="278619" y="1993931"/>
                  </a:lnTo>
                  <a:lnTo>
                    <a:pt x="276360" y="2002953"/>
                  </a:lnTo>
                  <a:lnTo>
                    <a:pt x="274235" y="2011976"/>
                  </a:lnTo>
                  <a:lnTo>
                    <a:pt x="272237" y="2020998"/>
                  </a:lnTo>
                  <a:lnTo>
                    <a:pt x="270363" y="2030020"/>
                  </a:lnTo>
                  <a:lnTo>
                    <a:pt x="268608" y="2039043"/>
                  </a:lnTo>
                  <a:lnTo>
                    <a:pt x="266959" y="2048065"/>
                  </a:lnTo>
                  <a:lnTo>
                    <a:pt x="265402" y="2057087"/>
                  </a:lnTo>
                  <a:lnTo>
                    <a:pt x="263920" y="2066110"/>
                  </a:lnTo>
                  <a:lnTo>
                    <a:pt x="262496" y="2075132"/>
                  </a:lnTo>
                  <a:lnTo>
                    <a:pt x="261113" y="2084154"/>
                  </a:lnTo>
                  <a:lnTo>
                    <a:pt x="259756" y="2093177"/>
                  </a:lnTo>
                  <a:lnTo>
                    <a:pt x="258412" y="2102199"/>
                  </a:lnTo>
                  <a:lnTo>
                    <a:pt x="257069" y="2111221"/>
                  </a:lnTo>
                  <a:lnTo>
                    <a:pt x="255719" y="2120243"/>
                  </a:lnTo>
                  <a:lnTo>
                    <a:pt x="254358" y="2129266"/>
                  </a:lnTo>
                  <a:lnTo>
                    <a:pt x="252984" y="2138288"/>
                  </a:lnTo>
                  <a:lnTo>
                    <a:pt x="251597" y="2147310"/>
                  </a:lnTo>
                  <a:lnTo>
                    <a:pt x="250199" y="2156333"/>
                  </a:lnTo>
                  <a:lnTo>
                    <a:pt x="248793" y="2165355"/>
                  </a:lnTo>
                  <a:lnTo>
                    <a:pt x="247384" y="2174377"/>
                  </a:lnTo>
                  <a:lnTo>
                    <a:pt x="245978" y="2183400"/>
                  </a:lnTo>
                  <a:lnTo>
                    <a:pt x="244581" y="2192422"/>
                  </a:lnTo>
                  <a:lnTo>
                    <a:pt x="243201" y="2201444"/>
                  </a:lnTo>
                  <a:lnTo>
                    <a:pt x="241845" y="2210467"/>
                  </a:lnTo>
                  <a:lnTo>
                    <a:pt x="240520" y="2219489"/>
                  </a:lnTo>
                  <a:lnTo>
                    <a:pt x="239226" y="2228511"/>
                  </a:lnTo>
                  <a:lnTo>
                    <a:pt x="237966" y="2237534"/>
                  </a:lnTo>
                  <a:lnTo>
                    <a:pt x="236737" y="2246556"/>
                  </a:lnTo>
                  <a:lnTo>
                    <a:pt x="235538" y="2255578"/>
                  </a:lnTo>
                  <a:lnTo>
                    <a:pt x="234363" y="2264601"/>
                  </a:lnTo>
                  <a:lnTo>
                    <a:pt x="233208" y="2273623"/>
                  </a:lnTo>
                  <a:lnTo>
                    <a:pt x="232066" y="2282645"/>
                  </a:lnTo>
                  <a:lnTo>
                    <a:pt x="230933" y="2291667"/>
                  </a:lnTo>
                  <a:lnTo>
                    <a:pt x="229802" y="2300690"/>
                  </a:lnTo>
                  <a:lnTo>
                    <a:pt x="228670" y="2309712"/>
                  </a:lnTo>
                  <a:lnTo>
                    <a:pt x="227535" y="2318734"/>
                  </a:lnTo>
                  <a:lnTo>
                    <a:pt x="226397" y="2327757"/>
                  </a:lnTo>
                  <a:lnTo>
                    <a:pt x="225258" y="2336779"/>
                  </a:lnTo>
                  <a:lnTo>
                    <a:pt x="224124" y="2345801"/>
                  </a:lnTo>
                  <a:lnTo>
                    <a:pt x="223000" y="2354824"/>
                  </a:lnTo>
                  <a:lnTo>
                    <a:pt x="221894" y="2363846"/>
                  </a:lnTo>
                  <a:lnTo>
                    <a:pt x="220815" y="2372868"/>
                  </a:lnTo>
                  <a:lnTo>
                    <a:pt x="219771" y="2381891"/>
                  </a:lnTo>
                  <a:lnTo>
                    <a:pt x="218770" y="2390913"/>
                  </a:lnTo>
                  <a:lnTo>
                    <a:pt x="217818" y="2399935"/>
                  </a:lnTo>
                  <a:lnTo>
                    <a:pt x="216923" y="2408958"/>
                  </a:lnTo>
                  <a:lnTo>
                    <a:pt x="216086" y="2417980"/>
                  </a:lnTo>
                  <a:lnTo>
                    <a:pt x="215300" y="2427002"/>
                  </a:lnTo>
                  <a:lnTo>
                    <a:pt x="214560" y="2436025"/>
                  </a:lnTo>
                  <a:lnTo>
                    <a:pt x="213858" y="2445047"/>
                  </a:lnTo>
                  <a:lnTo>
                    <a:pt x="213186" y="2454069"/>
                  </a:lnTo>
                  <a:lnTo>
                    <a:pt x="212535" y="2463091"/>
                  </a:lnTo>
                  <a:lnTo>
                    <a:pt x="211898" y="2472114"/>
                  </a:lnTo>
                  <a:lnTo>
                    <a:pt x="211270" y="2481136"/>
                  </a:lnTo>
                  <a:lnTo>
                    <a:pt x="210648" y="2490158"/>
                  </a:lnTo>
                  <a:lnTo>
                    <a:pt x="210032" y="2499181"/>
                  </a:lnTo>
                  <a:lnTo>
                    <a:pt x="209424" y="2508203"/>
                  </a:lnTo>
                  <a:lnTo>
                    <a:pt x="208831" y="2517225"/>
                  </a:lnTo>
                  <a:lnTo>
                    <a:pt x="208257" y="2526248"/>
                  </a:lnTo>
                  <a:lnTo>
                    <a:pt x="207707" y="2535270"/>
                  </a:lnTo>
                  <a:lnTo>
                    <a:pt x="207185" y="2544292"/>
                  </a:lnTo>
                  <a:lnTo>
                    <a:pt x="206695" y="2553315"/>
                  </a:lnTo>
                  <a:lnTo>
                    <a:pt x="206237" y="2562337"/>
                  </a:lnTo>
                  <a:lnTo>
                    <a:pt x="205810" y="2571359"/>
                  </a:lnTo>
                  <a:lnTo>
                    <a:pt x="205413" y="2580382"/>
                  </a:lnTo>
                  <a:lnTo>
                    <a:pt x="205042" y="2589404"/>
                  </a:lnTo>
                  <a:lnTo>
                    <a:pt x="204691" y="2598426"/>
                  </a:lnTo>
                  <a:lnTo>
                    <a:pt x="204355" y="2607449"/>
                  </a:lnTo>
                  <a:lnTo>
                    <a:pt x="204032" y="2616471"/>
                  </a:lnTo>
                  <a:lnTo>
                    <a:pt x="203716" y="2625493"/>
                  </a:lnTo>
                  <a:lnTo>
                    <a:pt x="203406" y="2634515"/>
                  </a:lnTo>
                  <a:lnTo>
                    <a:pt x="203102" y="2643538"/>
                  </a:lnTo>
                  <a:lnTo>
                    <a:pt x="202806" y="2652560"/>
                  </a:lnTo>
                  <a:lnTo>
                    <a:pt x="202522" y="2661582"/>
                  </a:lnTo>
                  <a:lnTo>
                    <a:pt x="202254" y="2670605"/>
                  </a:lnTo>
                  <a:lnTo>
                    <a:pt x="202009" y="2679627"/>
                  </a:lnTo>
                  <a:lnTo>
                    <a:pt x="201789" y="2688649"/>
                  </a:lnTo>
                  <a:lnTo>
                    <a:pt x="201601" y="2697672"/>
                  </a:lnTo>
                  <a:lnTo>
                    <a:pt x="201444" y="2706694"/>
                  </a:lnTo>
                  <a:lnTo>
                    <a:pt x="201323" y="2715716"/>
                  </a:lnTo>
                  <a:lnTo>
                    <a:pt x="201230" y="2724739"/>
                  </a:lnTo>
                  <a:lnTo>
                    <a:pt x="201160" y="2733761"/>
                  </a:lnTo>
                  <a:lnTo>
                    <a:pt x="201105" y="2742783"/>
                  </a:lnTo>
                  <a:lnTo>
                    <a:pt x="201057" y="2751806"/>
                  </a:lnTo>
                  <a:lnTo>
                    <a:pt x="201009" y="2760828"/>
                  </a:lnTo>
                  <a:lnTo>
                    <a:pt x="200953" y="2769850"/>
                  </a:lnTo>
                  <a:lnTo>
                    <a:pt x="200883" y="2778872"/>
                  </a:lnTo>
                  <a:lnTo>
                    <a:pt x="200795" y="2787895"/>
                  </a:lnTo>
                  <a:lnTo>
                    <a:pt x="200688" y="2796917"/>
                  </a:lnTo>
                  <a:lnTo>
                    <a:pt x="200560" y="2805939"/>
                  </a:lnTo>
                  <a:lnTo>
                    <a:pt x="200413" y="2814962"/>
                  </a:lnTo>
                  <a:lnTo>
                    <a:pt x="200251" y="2823984"/>
                  </a:lnTo>
                  <a:lnTo>
                    <a:pt x="200079" y="2833006"/>
                  </a:lnTo>
                  <a:lnTo>
                    <a:pt x="199900" y="2842029"/>
                  </a:lnTo>
                  <a:lnTo>
                    <a:pt x="199719" y="2851051"/>
                  </a:lnTo>
                  <a:lnTo>
                    <a:pt x="199540" y="2860073"/>
                  </a:lnTo>
                  <a:lnTo>
                    <a:pt x="199366" y="2869096"/>
                  </a:lnTo>
                  <a:lnTo>
                    <a:pt x="199199" y="2878118"/>
                  </a:lnTo>
                  <a:lnTo>
                    <a:pt x="199042" y="2887140"/>
                  </a:lnTo>
                  <a:lnTo>
                    <a:pt x="198897" y="2896163"/>
                  </a:lnTo>
                  <a:lnTo>
                    <a:pt x="198765" y="2905185"/>
                  </a:lnTo>
                  <a:lnTo>
                    <a:pt x="198648" y="2914207"/>
                  </a:lnTo>
                  <a:lnTo>
                    <a:pt x="198546" y="2923230"/>
                  </a:lnTo>
                  <a:lnTo>
                    <a:pt x="198456" y="2932252"/>
                  </a:lnTo>
                  <a:lnTo>
                    <a:pt x="198378" y="2941274"/>
                  </a:lnTo>
                  <a:lnTo>
                    <a:pt x="198309" y="2950296"/>
                  </a:lnTo>
                  <a:lnTo>
                    <a:pt x="198245" y="2959319"/>
                  </a:lnTo>
                  <a:lnTo>
                    <a:pt x="198183" y="2968341"/>
                  </a:lnTo>
                  <a:lnTo>
                    <a:pt x="198120" y="2977363"/>
                  </a:lnTo>
                  <a:lnTo>
                    <a:pt x="198053" y="2986386"/>
                  </a:lnTo>
                  <a:lnTo>
                    <a:pt x="197978" y="2995408"/>
                  </a:lnTo>
                  <a:lnTo>
                    <a:pt x="197896" y="3004430"/>
                  </a:lnTo>
                  <a:lnTo>
                    <a:pt x="197803" y="3013453"/>
                  </a:lnTo>
                  <a:lnTo>
                    <a:pt x="197702" y="3022475"/>
                  </a:lnTo>
                  <a:lnTo>
                    <a:pt x="197595" y="3031497"/>
                  </a:lnTo>
                  <a:lnTo>
                    <a:pt x="197483" y="3040520"/>
                  </a:lnTo>
                  <a:lnTo>
                    <a:pt x="197370" y="3049542"/>
                  </a:lnTo>
                  <a:lnTo>
                    <a:pt x="197260" y="3058564"/>
                  </a:lnTo>
                  <a:lnTo>
                    <a:pt x="197154" y="3067587"/>
                  </a:lnTo>
                  <a:lnTo>
                    <a:pt x="197056" y="3076609"/>
                  </a:lnTo>
                  <a:lnTo>
                    <a:pt x="196968" y="3085631"/>
                  </a:lnTo>
                  <a:lnTo>
                    <a:pt x="196891" y="3094654"/>
                  </a:lnTo>
                  <a:lnTo>
                    <a:pt x="196827" y="3103676"/>
                  </a:lnTo>
                  <a:lnTo>
                    <a:pt x="196775" y="3112698"/>
                  </a:lnTo>
                  <a:lnTo>
                    <a:pt x="196736" y="3121720"/>
                  </a:lnTo>
                  <a:lnTo>
                    <a:pt x="196707" y="3130743"/>
                  </a:lnTo>
                  <a:lnTo>
                    <a:pt x="196687" y="3139765"/>
                  </a:lnTo>
                  <a:lnTo>
                    <a:pt x="196674" y="3148787"/>
                  </a:lnTo>
                  <a:lnTo>
                    <a:pt x="196665" y="3157810"/>
                  </a:lnTo>
                  <a:lnTo>
                    <a:pt x="196660" y="3166832"/>
                  </a:lnTo>
                  <a:lnTo>
                    <a:pt x="196657" y="3175854"/>
                  </a:lnTo>
                  <a:lnTo>
                    <a:pt x="196654" y="3184877"/>
                  </a:lnTo>
                  <a:lnTo>
                    <a:pt x="196652" y="3193899"/>
                  </a:lnTo>
                  <a:lnTo>
                    <a:pt x="196649" y="3202921"/>
                  </a:lnTo>
                  <a:lnTo>
                    <a:pt x="196645" y="3211944"/>
                  </a:lnTo>
                  <a:lnTo>
                    <a:pt x="196642" y="3220966"/>
                  </a:lnTo>
                  <a:lnTo>
                    <a:pt x="196638" y="3229988"/>
                  </a:lnTo>
                  <a:lnTo>
                    <a:pt x="196636" y="3239011"/>
                  </a:lnTo>
                  <a:lnTo>
                    <a:pt x="196634" y="3248033"/>
                  </a:lnTo>
                  <a:lnTo>
                    <a:pt x="196635" y="3257055"/>
                  </a:lnTo>
                  <a:lnTo>
                    <a:pt x="196638" y="3266077"/>
                  </a:lnTo>
                  <a:lnTo>
                    <a:pt x="196642" y="3275100"/>
                  </a:lnTo>
                  <a:lnTo>
                    <a:pt x="196649" y="3284122"/>
                  </a:lnTo>
                  <a:lnTo>
                    <a:pt x="196657" y="3293144"/>
                  </a:lnTo>
                  <a:lnTo>
                    <a:pt x="196666" y="3302167"/>
                  </a:lnTo>
                  <a:lnTo>
                    <a:pt x="196676" y="3311189"/>
                  </a:lnTo>
                  <a:lnTo>
                    <a:pt x="196685" y="3320211"/>
                  </a:lnTo>
                  <a:lnTo>
                    <a:pt x="196693" y="3329234"/>
                  </a:lnTo>
                  <a:lnTo>
                    <a:pt x="196699" y="3338256"/>
                  </a:lnTo>
                  <a:lnTo>
                    <a:pt x="196704" y="3347278"/>
                  </a:lnTo>
                  <a:lnTo>
                    <a:pt x="196707" y="3356301"/>
                  </a:lnTo>
                  <a:lnTo>
                    <a:pt x="196709" y="3365323"/>
                  </a:lnTo>
                  <a:lnTo>
                    <a:pt x="196711" y="3374345"/>
                  </a:lnTo>
                  <a:lnTo>
                    <a:pt x="196713" y="3383368"/>
                  </a:lnTo>
                  <a:lnTo>
                    <a:pt x="196716" y="3392390"/>
                  </a:lnTo>
                  <a:lnTo>
                    <a:pt x="196720" y="3401412"/>
                  </a:lnTo>
                  <a:lnTo>
                    <a:pt x="196727" y="3410435"/>
                  </a:lnTo>
                  <a:lnTo>
                    <a:pt x="196736" y="3419457"/>
                  </a:lnTo>
                  <a:lnTo>
                    <a:pt x="196746" y="3428479"/>
                  </a:lnTo>
                  <a:lnTo>
                    <a:pt x="196756" y="3437501"/>
                  </a:lnTo>
                  <a:lnTo>
                    <a:pt x="196765" y="3446524"/>
                  </a:lnTo>
                  <a:lnTo>
                    <a:pt x="196771" y="3455546"/>
                  </a:lnTo>
                  <a:lnTo>
                    <a:pt x="196772" y="3464568"/>
                  </a:lnTo>
                  <a:lnTo>
                    <a:pt x="196767" y="3473591"/>
                  </a:lnTo>
                  <a:lnTo>
                    <a:pt x="196755" y="3482613"/>
                  </a:lnTo>
                  <a:lnTo>
                    <a:pt x="196736" y="3491635"/>
                  </a:lnTo>
                  <a:lnTo>
                    <a:pt x="196709" y="3500658"/>
                  </a:lnTo>
                  <a:lnTo>
                    <a:pt x="196675" y="3509680"/>
                  </a:lnTo>
                  <a:lnTo>
                    <a:pt x="196634" y="3518702"/>
                  </a:lnTo>
                  <a:lnTo>
                    <a:pt x="196588" y="3527725"/>
                  </a:lnTo>
                  <a:lnTo>
                    <a:pt x="196538" y="3536747"/>
                  </a:lnTo>
                  <a:lnTo>
                    <a:pt x="196485" y="3545769"/>
                  </a:lnTo>
                  <a:lnTo>
                    <a:pt x="196431" y="3554792"/>
                  </a:lnTo>
                  <a:lnTo>
                    <a:pt x="196377" y="3563814"/>
                  </a:lnTo>
                  <a:lnTo>
                    <a:pt x="196324" y="3572836"/>
                  </a:lnTo>
                  <a:lnTo>
                    <a:pt x="196272" y="3581859"/>
                  </a:lnTo>
                  <a:lnTo>
                    <a:pt x="196222" y="3590881"/>
                  </a:lnTo>
                  <a:lnTo>
                    <a:pt x="196173" y="3599903"/>
                  </a:lnTo>
                  <a:lnTo>
                    <a:pt x="196126" y="3608925"/>
                  </a:lnTo>
                  <a:lnTo>
                    <a:pt x="196081" y="3617948"/>
                  </a:lnTo>
                  <a:lnTo>
                    <a:pt x="196039" y="3626970"/>
                  </a:lnTo>
                  <a:lnTo>
                    <a:pt x="195997" y="3635992"/>
                  </a:lnTo>
                  <a:lnTo>
                    <a:pt x="195958" y="3645015"/>
                  </a:lnTo>
                  <a:lnTo>
                    <a:pt x="195922" y="3654037"/>
                  </a:lnTo>
                  <a:lnTo>
                    <a:pt x="195888" y="3663059"/>
                  </a:lnTo>
                  <a:lnTo>
                    <a:pt x="195859" y="3672082"/>
                  </a:lnTo>
                  <a:lnTo>
                    <a:pt x="195833" y="3681104"/>
                  </a:lnTo>
                  <a:lnTo>
                    <a:pt x="195813" y="3690126"/>
                  </a:lnTo>
                  <a:lnTo>
                    <a:pt x="195799" y="3699149"/>
                  </a:lnTo>
                  <a:lnTo>
                    <a:pt x="195792" y="3708171"/>
                  </a:lnTo>
                  <a:lnTo>
                    <a:pt x="195793" y="3717193"/>
                  </a:lnTo>
                  <a:lnTo>
                    <a:pt x="195802" y="3726216"/>
                  </a:lnTo>
                  <a:lnTo>
                    <a:pt x="195820" y="3735238"/>
                  </a:lnTo>
                  <a:lnTo>
                    <a:pt x="195845" y="3744260"/>
                  </a:lnTo>
                  <a:lnTo>
                    <a:pt x="195879" y="3753282"/>
                  </a:lnTo>
                  <a:lnTo>
                    <a:pt x="195919" y="3762305"/>
                  </a:lnTo>
                  <a:lnTo>
                    <a:pt x="195965" y="3771327"/>
                  </a:lnTo>
                  <a:lnTo>
                    <a:pt x="196015" y="3780349"/>
                  </a:lnTo>
                  <a:lnTo>
                    <a:pt x="196067" y="3789372"/>
                  </a:lnTo>
                  <a:lnTo>
                    <a:pt x="196121" y="3798394"/>
                  </a:lnTo>
                  <a:lnTo>
                    <a:pt x="196173" y="3807416"/>
                  </a:lnTo>
                  <a:lnTo>
                    <a:pt x="196223" y="3816439"/>
                  </a:lnTo>
                  <a:lnTo>
                    <a:pt x="196269" y="3825461"/>
                  </a:lnTo>
                  <a:lnTo>
                    <a:pt x="196309" y="3834483"/>
                  </a:lnTo>
                  <a:lnTo>
                    <a:pt x="196343" y="3843506"/>
                  </a:lnTo>
                  <a:lnTo>
                    <a:pt x="196371" y="3852528"/>
                  </a:lnTo>
                  <a:lnTo>
                    <a:pt x="196391" y="3861550"/>
                  </a:lnTo>
                  <a:lnTo>
                    <a:pt x="196404" y="3870573"/>
                  </a:lnTo>
                  <a:lnTo>
                    <a:pt x="196410" y="3879595"/>
                  </a:lnTo>
                  <a:lnTo>
                    <a:pt x="196407" y="3888617"/>
                  </a:lnTo>
                  <a:lnTo>
                    <a:pt x="196397" y="3897640"/>
                  </a:lnTo>
                  <a:lnTo>
                    <a:pt x="196379" y="3906662"/>
                  </a:lnTo>
                  <a:lnTo>
                    <a:pt x="196352" y="3915684"/>
                  </a:lnTo>
                  <a:lnTo>
                    <a:pt x="196317" y="3924706"/>
                  </a:lnTo>
                  <a:lnTo>
                    <a:pt x="196275" y="3933729"/>
                  </a:lnTo>
                  <a:lnTo>
                    <a:pt x="196227" y="3942751"/>
                  </a:lnTo>
                  <a:lnTo>
                    <a:pt x="196174" y="3951773"/>
                  </a:lnTo>
                  <a:lnTo>
                    <a:pt x="196119" y="3960796"/>
                  </a:lnTo>
                  <a:lnTo>
                    <a:pt x="196064" y="3969818"/>
                  </a:lnTo>
                  <a:lnTo>
                    <a:pt x="196011" y="3978840"/>
                  </a:lnTo>
                  <a:lnTo>
                    <a:pt x="195962" y="3987863"/>
                  </a:lnTo>
                  <a:lnTo>
                    <a:pt x="195919" y="3996885"/>
                  </a:lnTo>
                  <a:lnTo>
                    <a:pt x="195883" y="4005907"/>
                  </a:lnTo>
                  <a:lnTo>
                    <a:pt x="195856" y="4014930"/>
                  </a:lnTo>
                  <a:lnTo>
                    <a:pt x="195840" y="4023952"/>
                  </a:lnTo>
                  <a:lnTo>
                    <a:pt x="195834" y="4032974"/>
                  </a:lnTo>
                  <a:lnTo>
                    <a:pt x="195837" y="4041997"/>
                  </a:lnTo>
                  <a:lnTo>
                    <a:pt x="195850" y="4051019"/>
                  </a:lnTo>
                  <a:lnTo>
                    <a:pt x="195870" y="4060041"/>
                  </a:lnTo>
                  <a:lnTo>
                    <a:pt x="195897" y="4069064"/>
                  </a:lnTo>
                  <a:lnTo>
                    <a:pt x="195928" y="4078086"/>
                  </a:lnTo>
                  <a:lnTo>
                    <a:pt x="195962" y="4087108"/>
                  </a:lnTo>
                  <a:lnTo>
                    <a:pt x="195997" y="4096130"/>
                  </a:lnTo>
                  <a:lnTo>
                    <a:pt x="196032" y="4105153"/>
                  </a:lnTo>
                  <a:lnTo>
                    <a:pt x="196064" y="4114175"/>
                  </a:lnTo>
                  <a:lnTo>
                    <a:pt x="196094" y="4123197"/>
                  </a:lnTo>
                  <a:lnTo>
                    <a:pt x="196119" y="4132220"/>
                  </a:lnTo>
                  <a:lnTo>
                    <a:pt x="196140" y="4141242"/>
                  </a:lnTo>
                  <a:lnTo>
                    <a:pt x="196158" y="4150264"/>
                  </a:lnTo>
                  <a:lnTo>
                    <a:pt x="196173" y="4159287"/>
                  </a:lnTo>
                  <a:lnTo>
                    <a:pt x="196186" y="4168309"/>
                  </a:lnTo>
                  <a:lnTo>
                    <a:pt x="196198" y="4177331"/>
                  </a:lnTo>
                  <a:lnTo>
                    <a:pt x="196210" y="4186354"/>
                  </a:lnTo>
                  <a:lnTo>
                    <a:pt x="196223" y="4195376"/>
                  </a:lnTo>
                  <a:lnTo>
                    <a:pt x="196237" y="4204398"/>
                  </a:lnTo>
                  <a:lnTo>
                    <a:pt x="196252" y="4213421"/>
                  </a:lnTo>
                  <a:lnTo>
                    <a:pt x="196268" y="4222443"/>
                  </a:lnTo>
                  <a:lnTo>
                    <a:pt x="196282" y="4231465"/>
                  </a:lnTo>
                  <a:lnTo>
                    <a:pt x="196294" y="4240487"/>
                  </a:lnTo>
                  <a:lnTo>
                    <a:pt x="196302" y="4249510"/>
                  </a:lnTo>
                  <a:lnTo>
                    <a:pt x="196305" y="4258532"/>
                  </a:lnTo>
                  <a:lnTo>
                    <a:pt x="196302" y="4267554"/>
                  </a:lnTo>
                  <a:lnTo>
                    <a:pt x="196292" y="4276577"/>
                  </a:lnTo>
                  <a:lnTo>
                    <a:pt x="196274" y="4285599"/>
                  </a:lnTo>
                  <a:lnTo>
                    <a:pt x="196248" y="4294621"/>
                  </a:lnTo>
                  <a:lnTo>
                    <a:pt x="196215" y="4303644"/>
                  </a:lnTo>
                  <a:lnTo>
                    <a:pt x="196177" y="4312666"/>
                  </a:lnTo>
                  <a:lnTo>
                    <a:pt x="196133" y="4321688"/>
                  </a:lnTo>
                  <a:lnTo>
                    <a:pt x="196087" y="4330711"/>
                  </a:lnTo>
                  <a:lnTo>
                    <a:pt x="196039" y="4339733"/>
                  </a:lnTo>
                  <a:lnTo>
                    <a:pt x="195993" y="4348755"/>
                  </a:lnTo>
                  <a:lnTo>
                    <a:pt x="195949" y="4357778"/>
                  </a:lnTo>
                  <a:lnTo>
                    <a:pt x="195910" y="4366800"/>
                  </a:lnTo>
                  <a:lnTo>
                    <a:pt x="195876" y="4375822"/>
                  </a:lnTo>
                  <a:lnTo>
                    <a:pt x="195848" y="4384845"/>
                  </a:lnTo>
                  <a:lnTo>
                    <a:pt x="195828" y="4393867"/>
                  </a:lnTo>
                  <a:lnTo>
                    <a:pt x="195815" y="4402889"/>
                  </a:lnTo>
                  <a:lnTo>
                    <a:pt x="195810" y="4411911"/>
                  </a:lnTo>
                  <a:lnTo>
                    <a:pt x="195811" y="4420934"/>
                  </a:lnTo>
                  <a:lnTo>
                    <a:pt x="195820" y="4429956"/>
                  </a:lnTo>
                  <a:lnTo>
                    <a:pt x="195833" y="4438978"/>
                  </a:lnTo>
                  <a:lnTo>
                    <a:pt x="195851" y="4448001"/>
                  </a:lnTo>
                  <a:lnTo>
                    <a:pt x="195871" y="4457023"/>
                  </a:lnTo>
                  <a:lnTo>
                    <a:pt x="195892" y="4466045"/>
                  </a:lnTo>
                  <a:lnTo>
                    <a:pt x="195913" y="4475068"/>
                  </a:lnTo>
                  <a:lnTo>
                    <a:pt x="195932" y="4484090"/>
                  </a:lnTo>
                  <a:lnTo>
                    <a:pt x="195949" y="4493112"/>
                  </a:lnTo>
                  <a:lnTo>
                    <a:pt x="195963" y="4502135"/>
                  </a:lnTo>
                  <a:lnTo>
                    <a:pt x="195974" y="4511157"/>
                  </a:lnTo>
                  <a:lnTo>
                    <a:pt x="195981" y="4520179"/>
                  </a:lnTo>
                  <a:lnTo>
                    <a:pt x="195984" y="4529202"/>
                  </a:lnTo>
                  <a:lnTo>
                    <a:pt x="195984" y="4538224"/>
                  </a:lnTo>
                  <a:lnTo>
                    <a:pt x="195981" y="4547246"/>
                  </a:lnTo>
                  <a:lnTo>
                    <a:pt x="195975" y="4556269"/>
                  </a:lnTo>
                  <a:lnTo>
                    <a:pt x="195967" y="4565291"/>
                  </a:lnTo>
                  <a:lnTo>
                    <a:pt x="195956" y="4574313"/>
                  </a:lnTo>
                  <a:lnTo>
                    <a:pt x="195943" y="4583335"/>
                  </a:lnTo>
                  <a:lnTo>
                    <a:pt x="195928" y="4592358"/>
                  </a:lnTo>
                  <a:lnTo>
                    <a:pt x="195910" y="4601380"/>
                  </a:lnTo>
                  <a:lnTo>
                    <a:pt x="195891" y="4610402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8" name="pg29">
              <a:extLst>
                <a:ext uri="{FF2B5EF4-FFF2-40B4-BE49-F238E27FC236}">
                  <a16:creationId xmlns:a16="http://schemas.microsoft.com/office/drawing/2014/main" id="{E2933C46-FFA6-B8E5-8D3C-4EEA13A63043}"/>
                </a:ext>
              </a:extLst>
            </p:cNvPr>
            <p:cNvSpPr/>
            <p:nvPr/>
          </p:nvSpPr>
          <p:spPr>
            <a:xfrm>
              <a:off x="4453128" y="2820401"/>
              <a:ext cx="410329" cy="4620706"/>
            </a:xfrm>
            <a:custGeom>
              <a:avLst/>
              <a:gdLst/>
              <a:ahLst/>
              <a:cxnLst/>
              <a:rect l="0" t="0" r="0" b="0"/>
              <a:pathLst>
                <a:path w="410329" h="4620706">
                  <a:moveTo>
                    <a:pt x="205024" y="4620706"/>
                  </a:moveTo>
                  <a:lnTo>
                    <a:pt x="205025" y="4611663"/>
                  </a:lnTo>
                  <a:lnTo>
                    <a:pt x="205030" y="4602621"/>
                  </a:lnTo>
                  <a:lnTo>
                    <a:pt x="205037" y="4593578"/>
                  </a:lnTo>
                  <a:lnTo>
                    <a:pt x="205046" y="4584536"/>
                  </a:lnTo>
                  <a:lnTo>
                    <a:pt x="205056" y="4575493"/>
                  </a:lnTo>
                  <a:lnTo>
                    <a:pt x="205066" y="4566451"/>
                  </a:lnTo>
                  <a:lnTo>
                    <a:pt x="205075" y="4557408"/>
                  </a:lnTo>
                  <a:lnTo>
                    <a:pt x="205083" y="4548366"/>
                  </a:lnTo>
                  <a:lnTo>
                    <a:pt x="205088" y="4539323"/>
                  </a:lnTo>
                  <a:lnTo>
                    <a:pt x="205089" y="4530281"/>
                  </a:lnTo>
                  <a:lnTo>
                    <a:pt x="205087" y="4521239"/>
                  </a:lnTo>
                  <a:lnTo>
                    <a:pt x="205080" y="4512196"/>
                  </a:lnTo>
                  <a:lnTo>
                    <a:pt x="205068" y="4503154"/>
                  </a:lnTo>
                  <a:lnTo>
                    <a:pt x="205051" y="4494111"/>
                  </a:lnTo>
                  <a:lnTo>
                    <a:pt x="205030" y="4485069"/>
                  </a:lnTo>
                  <a:lnTo>
                    <a:pt x="205003" y="4476026"/>
                  </a:lnTo>
                  <a:lnTo>
                    <a:pt x="204972" y="4466984"/>
                  </a:lnTo>
                  <a:lnTo>
                    <a:pt x="204938" y="4457941"/>
                  </a:lnTo>
                  <a:lnTo>
                    <a:pt x="204901" y="4448899"/>
                  </a:lnTo>
                  <a:lnTo>
                    <a:pt x="204863" y="4439856"/>
                  </a:lnTo>
                  <a:lnTo>
                    <a:pt x="204823" y="4430814"/>
                  </a:lnTo>
                  <a:lnTo>
                    <a:pt x="204784" y="4421771"/>
                  </a:lnTo>
                  <a:lnTo>
                    <a:pt x="204747" y="4412729"/>
                  </a:lnTo>
                  <a:lnTo>
                    <a:pt x="204712" y="4403686"/>
                  </a:lnTo>
                  <a:lnTo>
                    <a:pt x="204681" y="4394644"/>
                  </a:lnTo>
                  <a:lnTo>
                    <a:pt x="204654" y="4385601"/>
                  </a:lnTo>
                  <a:lnTo>
                    <a:pt x="204633" y="4376559"/>
                  </a:lnTo>
                  <a:lnTo>
                    <a:pt x="204617" y="4367516"/>
                  </a:lnTo>
                  <a:lnTo>
                    <a:pt x="204607" y="4358474"/>
                  </a:lnTo>
                  <a:lnTo>
                    <a:pt x="204603" y="4349431"/>
                  </a:lnTo>
                  <a:lnTo>
                    <a:pt x="204604" y="4340389"/>
                  </a:lnTo>
                  <a:lnTo>
                    <a:pt x="204611" y="4331346"/>
                  </a:lnTo>
                  <a:lnTo>
                    <a:pt x="204622" y="4322304"/>
                  </a:lnTo>
                  <a:lnTo>
                    <a:pt x="204638" y="4313262"/>
                  </a:lnTo>
                  <a:lnTo>
                    <a:pt x="204658" y="4304219"/>
                  </a:lnTo>
                  <a:lnTo>
                    <a:pt x="204680" y="4295177"/>
                  </a:lnTo>
                  <a:lnTo>
                    <a:pt x="204705" y="4286134"/>
                  </a:lnTo>
                  <a:lnTo>
                    <a:pt x="204730" y="4277092"/>
                  </a:lnTo>
                  <a:lnTo>
                    <a:pt x="204754" y="4268049"/>
                  </a:lnTo>
                  <a:lnTo>
                    <a:pt x="204778" y="4259007"/>
                  </a:lnTo>
                  <a:lnTo>
                    <a:pt x="204799" y="4249964"/>
                  </a:lnTo>
                  <a:lnTo>
                    <a:pt x="204817" y="4240922"/>
                  </a:lnTo>
                  <a:lnTo>
                    <a:pt x="204830" y="4231879"/>
                  </a:lnTo>
                  <a:lnTo>
                    <a:pt x="204839" y="4222837"/>
                  </a:lnTo>
                  <a:lnTo>
                    <a:pt x="204842" y="4213794"/>
                  </a:lnTo>
                  <a:lnTo>
                    <a:pt x="204839" y="4204752"/>
                  </a:lnTo>
                  <a:lnTo>
                    <a:pt x="204829" y="4195709"/>
                  </a:lnTo>
                  <a:lnTo>
                    <a:pt x="204813" y="4186667"/>
                  </a:lnTo>
                  <a:lnTo>
                    <a:pt x="204791" y="4177624"/>
                  </a:lnTo>
                  <a:lnTo>
                    <a:pt x="204765" y="4168582"/>
                  </a:lnTo>
                  <a:lnTo>
                    <a:pt x="204737" y="4159539"/>
                  </a:lnTo>
                  <a:lnTo>
                    <a:pt x="204707" y="4150497"/>
                  </a:lnTo>
                  <a:lnTo>
                    <a:pt x="204679" y="4141454"/>
                  </a:lnTo>
                  <a:lnTo>
                    <a:pt x="204653" y="4132412"/>
                  </a:lnTo>
                  <a:lnTo>
                    <a:pt x="204632" y="4123369"/>
                  </a:lnTo>
                  <a:lnTo>
                    <a:pt x="204616" y="4114327"/>
                  </a:lnTo>
                  <a:lnTo>
                    <a:pt x="204608" y="4105285"/>
                  </a:lnTo>
                  <a:lnTo>
                    <a:pt x="204606" y="4096242"/>
                  </a:lnTo>
                  <a:lnTo>
                    <a:pt x="204612" y="4087200"/>
                  </a:lnTo>
                  <a:lnTo>
                    <a:pt x="204622" y="4078157"/>
                  </a:lnTo>
                  <a:lnTo>
                    <a:pt x="204635" y="4069115"/>
                  </a:lnTo>
                  <a:lnTo>
                    <a:pt x="204650" y="4060072"/>
                  </a:lnTo>
                  <a:lnTo>
                    <a:pt x="204662" y="4051030"/>
                  </a:lnTo>
                  <a:lnTo>
                    <a:pt x="204672" y="4041987"/>
                  </a:lnTo>
                  <a:lnTo>
                    <a:pt x="204676" y="4032945"/>
                  </a:lnTo>
                  <a:lnTo>
                    <a:pt x="204674" y="4023902"/>
                  </a:lnTo>
                  <a:lnTo>
                    <a:pt x="204664" y="4014860"/>
                  </a:lnTo>
                  <a:lnTo>
                    <a:pt x="204648" y="4005817"/>
                  </a:lnTo>
                  <a:lnTo>
                    <a:pt x="204625" y="3996775"/>
                  </a:lnTo>
                  <a:lnTo>
                    <a:pt x="204597" y="3987732"/>
                  </a:lnTo>
                  <a:lnTo>
                    <a:pt x="204568" y="3978690"/>
                  </a:lnTo>
                  <a:lnTo>
                    <a:pt x="204538" y="3969647"/>
                  </a:lnTo>
                  <a:lnTo>
                    <a:pt x="204511" y="3960605"/>
                  </a:lnTo>
                  <a:lnTo>
                    <a:pt x="204489" y="3951562"/>
                  </a:lnTo>
                  <a:lnTo>
                    <a:pt x="204474" y="3942520"/>
                  </a:lnTo>
                  <a:lnTo>
                    <a:pt x="204466" y="3933477"/>
                  </a:lnTo>
                  <a:lnTo>
                    <a:pt x="204467" y="3924435"/>
                  </a:lnTo>
                  <a:lnTo>
                    <a:pt x="204476" y="3915393"/>
                  </a:lnTo>
                  <a:lnTo>
                    <a:pt x="204492" y="3906350"/>
                  </a:lnTo>
                  <a:lnTo>
                    <a:pt x="204514" y="3897308"/>
                  </a:lnTo>
                  <a:lnTo>
                    <a:pt x="204541" y="3888265"/>
                  </a:lnTo>
                  <a:lnTo>
                    <a:pt x="204569" y="3879223"/>
                  </a:lnTo>
                  <a:lnTo>
                    <a:pt x="204597" y="3870180"/>
                  </a:lnTo>
                  <a:lnTo>
                    <a:pt x="204623" y="3861138"/>
                  </a:lnTo>
                  <a:lnTo>
                    <a:pt x="204645" y="3852095"/>
                  </a:lnTo>
                  <a:lnTo>
                    <a:pt x="204662" y="3843053"/>
                  </a:lnTo>
                  <a:lnTo>
                    <a:pt x="204673" y="3834010"/>
                  </a:lnTo>
                  <a:lnTo>
                    <a:pt x="204678" y="3824968"/>
                  </a:lnTo>
                  <a:lnTo>
                    <a:pt x="204675" y="3815925"/>
                  </a:lnTo>
                  <a:lnTo>
                    <a:pt x="204667" y="3806883"/>
                  </a:lnTo>
                  <a:lnTo>
                    <a:pt x="204651" y="3797840"/>
                  </a:lnTo>
                  <a:lnTo>
                    <a:pt x="204630" y="3788798"/>
                  </a:lnTo>
                  <a:lnTo>
                    <a:pt x="204605" y="3779755"/>
                  </a:lnTo>
                  <a:lnTo>
                    <a:pt x="204577" y="3770713"/>
                  </a:lnTo>
                  <a:lnTo>
                    <a:pt x="204548" y="3761670"/>
                  </a:lnTo>
                  <a:lnTo>
                    <a:pt x="204518" y="3752628"/>
                  </a:lnTo>
                  <a:lnTo>
                    <a:pt x="204490" y="3743585"/>
                  </a:lnTo>
                  <a:lnTo>
                    <a:pt x="204463" y="3734543"/>
                  </a:lnTo>
                  <a:lnTo>
                    <a:pt x="204439" y="3725500"/>
                  </a:lnTo>
                  <a:lnTo>
                    <a:pt x="204418" y="3716458"/>
                  </a:lnTo>
                  <a:lnTo>
                    <a:pt x="204400" y="3707416"/>
                  </a:lnTo>
                  <a:lnTo>
                    <a:pt x="204383" y="3698373"/>
                  </a:lnTo>
                  <a:lnTo>
                    <a:pt x="204366" y="3689331"/>
                  </a:lnTo>
                  <a:lnTo>
                    <a:pt x="204349" y="3680288"/>
                  </a:lnTo>
                  <a:lnTo>
                    <a:pt x="204330" y="3671246"/>
                  </a:lnTo>
                  <a:lnTo>
                    <a:pt x="204309" y="3662203"/>
                  </a:lnTo>
                  <a:lnTo>
                    <a:pt x="204287" y="3653161"/>
                  </a:lnTo>
                  <a:lnTo>
                    <a:pt x="204265" y="3644118"/>
                  </a:lnTo>
                  <a:lnTo>
                    <a:pt x="204244" y="3635076"/>
                  </a:lnTo>
                  <a:lnTo>
                    <a:pt x="204226" y="3626033"/>
                  </a:lnTo>
                  <a:lnTo>
                    <a:pt x="204212" y="3616991"/>
                  </a:lnTo>
                  <a:lnTo>
                    <a:pt x="204206" y="3607948"/>
                  </a:lnTo>
                  <a:lnTo>
                    <a:pt x="204208" y="3598906"/>
                  </a:lnTo>
                  <a:lnTo>
                    <a:pt x="204220" y="3589863"/>
                  </a:lnTo>
                  <a:lnTo>
                    <a:pt x="204242" y="3580821"/>
                  </a:lnTo>
                  <a:lnTo>
                    <a:pt x="204271" y="3571778"/>
                  </a:lnTo>
                  <a:lnTo>
                    <a:pt x="204307" y="3562736"/>
                  </a:lnTo>
                  <a:lnTo>
                    <a:pt x="204346" y="3553693"/>
                  </a:lnTo>
                  <a:lnTo>
                    <a:pt x="204386" y="3544651"/>
                  </a:lnTo>
                  <a:lnTo>
                    <a:pt x="204424" y="3535608"/>
                  </a:lnTo>
                  <a:lnTo>
                    <a:pt x="204456" y="3526566"/>
                  </a:lnTo>
                  <a:lnTo>
                    <a:pt x="204482" y="3517523"/>
                  </a:lnTo>
                  <a:lnTo>
                    <a:pt x="204498" y="3508481"/>
                  </a:lnTo>
                  <a:lnTo>
                    <a:pt x="204504" y="3499439"/>
                  </a:lnTo>
                  <a:lnTo>
                    <a:pt x="204499" y="3490396"/>
                  </a:lnTo>
                  <a:lnTo>
                    <a:pt x="204484" y="3481354"/>
                  </a:lnTo>
                  <a:lnTo>
                    <a:pt x="204460" y="3472311"/>
                  </a:lnTo>
                  <a:lnTo>
                    <a:pt x="204430" y="3463269"/>
                  </a:lnTo>
                  <a:lnTo>
                    <a:pt x="204394" y="3454226"/>
                  </a:lnTo>
                  <a:lnTo>
                    <a:pt x="204356" y="3445184"/>
                  </a:lnTo>
                  <a:lnTo>
                    <a:pt x="204315" y="3436141"/>
                  </a:lnTo>
                  <a:lnTo>
                    <a:pt x="204274" y="3427099"/>
                  </a:lnTo>
                  <a:lnTo>
                    <a:pt x="204234" y="3418056"/>
                  </a:lnTo>
                  <a:lnTo>
                    <a:pt x="204196" y="3409014"/>
                  </a:lnTo>
                  <a:lnTo>
                    <a:pt x="204159" y="3399971"/>
                  </a:lnTo>
                  <a:lnTo>
                    <a:pt x="204125" y="3390929"/>
                  </a:lnTo>
                  <a:lnTo>
                    <a:pt x="204093" y="3381886"/>
                  </a:lnTo>
                  <a:lnTo>
                    <a:pt x="204063" y="3372844"/>
                  </a:lnTo>
                  <a:lnTo>
                    <a:pt x="204035" y="3363801"/>
                  </a:lnTo>
                  <a:lnTo>
                    <a:pt x="204009" y="3354759"/>
                  </a:lnTo>
                  <a:lnTo>
                    <a:pt x="203984" y="3345716"/>
                  </a:lnTo>
                  <a:lnTo>
                    <a:pt x="203961" y="3336674"/>
                  </a:lnTo>
                  <a:lnTo>
                    <a:pt x="203939" y="3327631"/>
                  </a:lnTo>
                  <a:lnTo>
                    <a:pt x="203919" y="3318589"/>
                  </a:lnTo>
                  <a:lnTo>
                    <a:pt x="203900" y="3309546"/>
                  </a:lnTo>
                  <a:lnTo>
                    <a:pt x="203883" y="3300504"/>
                  </a:lnTo>
                  <a:lnTo>
                    <a:pt x="203869" y="3291462"/>
                  </a:lnTo>
                  <a:lnTo>
                    <a:pt x="203856" y="3282419"/>
                  </a:lnTo>
                  <a:lnTo>
                    <a:pt x="203847" y="3273377"/>
                  </a:lnTo>
                  <a:lnTo>
                    <a:pt x="203840" y="3264334"/>
                  </a:lnTo>
                  <a:lnTo>
                    <a:pt x="203836" y="3255292"/>
                  </a:lnTo>
                  <a:lnTo>
                    <a:pt x="203834" y="3246249"/>
                  </a:lnTo>
                  <a:lnTo>
                    <a:pt x="203835" y="3237207"/>
                  </a:lnTo>
                  <a:lnTo>
                    <a:pt x="203837" y="3228164"/>
                  </a:lnTo>
                  <a:lnTo>
                    <a:pt x="203840" y="3219122"/>
                  </a:lnTo>
                  <a:lnTo>
                    <a:pt x="203843" y="3210079"/>
                  </a:lnTo>
                  <a:lnTo>
                    <a:pt x="203847" y="3201037"/>
                  </a:lnTo>
                  <a:lnTo>
                    <a:pt x="203850" y="3191994"/>
                  </a:lnTo>
                  <a:lnTo>
                    <a:pt x="203855" y="3182952"/>
                  </a:lnTo>
                  <a:lnTo>
                    <a:pt x="203862" y="3173909"/>
                  </a:lnTo>
                  <a:lnTo>
                    <a:pt x="203873" y="3164867"/>
                  </a:lnTo>
                  <a:lnTo>
                    <a:pt x="203889" y="3155824"/>
                  </a:lnTo>
                  <a:lnTo>
                    <a:pt x="203911" y="3146782"/>
                  </a:lnTo>
                  <a:lnTo>
                    <a:pt x="203940" y="3137739"/>
                  </a:lnTo>
                  <a:lnTo>
                    <a:pt x="203976" y="3128697"/>
                  </a:lnTo>
                  <a:lnTo>
                    <a:pt x="204018" y="3119654"/>
                  </a:lnTo>
                  <a:lnTo>
                    <a:pt x="204064" y="3110612"/>
                  </a:lnTo>
                  <a:lnTo>
                    <a:pt x="204113" y="3101569"/>
                  </a:lnTo>
                  <a:lnTo>
                    <a:pt x="204159" y="3092527"/>
                  </a:lnTo>
                  <a:lnTo>
                    <a:pt x="204200" y="3083485"/>
                  </a:lnTo>
                  <a:lnTo>
                    <a:pt x="204233" y="3074442"/>
                  </a:lnTo>
                  <a:lnTo>
                    <a:pt x="204254" y="3065400"/>
                  </a:lnTo>
                  <a:lnTo>
                    <a:pt x="204262" y="3056357"/>
                  </a:lnTo>
                  <a:lnTo>
                    <a:pt x="204254" y="3047315"/>
                  </a:lnTo>
                  <a:lnTo>
                    <a:pt x="204229" y="3038272"/>
                  </a:lnTo>
                  <a:lnTo>
                    <a:pt x="204188" y="3029230"/>
                  </a:lnTo>
                  <a:lnTo>
                    <a:pt x="204131" y="3020187"/>
                  </a:lnTo>
                  <a:lnTo>
                    <a:pt x="204058" y="3011145"/>
                  </a:lnTo>
                  <a:lnTo>
                    <a:pt x="203970" y="3002102"/>
                  </a:lnTo>
                  <a:lnTo>
                    <a:pt x="203870" y="2993060"/>
                  </a:lnTo>
                  <a:lnTo>
                    <a:pt x="203759" y="2984017"/>
                  </a:lnTo>
                  <a:lnTo>
                    <a:pt x="203640" y="2974975"/>
                  </a:lnTo>
                  <a:lnTo>
                    <a:pt x="203514" y="2965932"/>
                  </a:lnTo>
                  <a:lnTo>
                    <a:pt x="203382" y="2956890"/>
                  </a:lnTo>
                  <a:lnTo>
                    <a:pt x="203247" y="2947847"/>
                  </a:lnTo>
                  <a:lnTo>
                    <a:pt x="203109" y="2938805"/>
                  </a:lnTo>
                  <a:lnTo>
                    <a:pt x="202970" y="2929762"/>
                  </a:lnTo>
                  <a:lnTo>
                    <a:pt x="202829" y="2920720"/>
                  </a:lnTo>
                  <a:lnTo>
                    <a:pt x="202690" y="2911677"/>
                  </a:lnTo>
                  <a:lnTo>
                    <a:pt x="202552" y="2902635"/>
                  </a:lnTo>
                  <a:lnTo>
                    <a:pt x="202416" y="2893592"/>
                  </a:lnTo>
                  <a:lnTo>
                    <a:pt x="202283" y="2884550"/>
                  </a:lnTo>
                  <a:lnTo>
                    <a:pt x="202155" y="2875508"/>
                  </a:lnTo>
                  <a:lnTo>
                    <a:pt x="202031" y="2866465"/>
                  </a:lnTo>
                  <a:lnTo>
                    <a:pt x="201914" y="2857423"/>
                  </a:lnTo>
                  <a:lnTo>
                    <a:pt x="201804" y="2848380"/>
                  </a:lnTo>
                  <a:lnTo>
                    <a:pt x="201701" y="2839338"/>
                  </a:lnTo>
                  <a:lnTo>
                    <a:pt x="201608" y="2830295"/>
                  </a:lnTo>
                  <a:lnTo>
                    <a:pt x="201523" y="2821253"/>
                  </a:lnTo>
                  <a:lnTo>
                    <a:pt x="201447" y="2812210"/>
                  </a:lnTo>
                  <a:lnTo>
                    <a:pt x="201380" y="2803168"/>
                  </a:lnTo>
                  <a:lnTo>
                    <a:pt x="201322" y="2794125"/>
                  </a:lnTo>
                  <a:lnTo>
                    <a:pt x="201271" y="2785083"/>
                  </a:lnTo>
                  <a:lnTo>
                    <a:pt x="201225" y="2776040"/>
                  </a:lnTo>
                  <a:lnTo>
                    <a:pt x="201183" y="2766998"/>
                  </a:lnTo>
                  <a:lnTo>
                    <a:pt x="201143" y="2757955"/>
                  </a:lnTo>
                  <a:lnTo>
                    <a:pt x="201101" y="2748913"/>
                  </a:lnTo>
                  <a:lnTo>
                    <a:pt x="201057" y="2739870"/>
                  </a:lnTo>
                  <a:lnTo>
                    <a:pt x="201008" y="2730828"/>
                  </a:lnTo>
                  <a:lnTo>
                    <a:pt x="200950" y="2721785"/>
                  </a:lnTo>
                  <a:lnTo>
                    <a:pt x="200883" y="2712743"/>
                  </a:lnTo>
                  <a:lnTo>
                    <a:pt x="200801" y="2703700"/>
                  </a:lnTo>
                  <a:lnTo>
                    <a:pt x="200702" y="2694658"/>
                  </a:lnTo>
                  <a:lnTo>
                    <a:pt x="200584" y="2685615"/>
                  </a:lnTo>
                  <a:lnTo>
                    <a:pt x="200445" y="2676573"/>
                  </a:lnTo>
                  <a:lnTo>
                    <a:pt x="200281" y="2667531"/>
                  </a:lnTo>
                  <a:lnTo>
                    <a:pt x="200090" y="2658488"/>
                  </a:lnTo>
                  <a:lnTo>
                    <a:pt x="199869" y="2649446"/>
                  </a:lnTo>
                  <a:lnTo>
                    <a:pt x="199616" y="2640403"/>
                  </a:lnTo>
                  <a:lnTo>
                    <a:pt x="199330" y="2631361"/>
                  </a:lnTo>
                  <a:lnTo>
                    <a:pt x="199009" y="2622318"/>
                  </a:lnTo>
                  <a:lnTo>
                    <a:pt x="198653" y="2613276"/>
                  </a:lnTo>
                  <a:lnTo>
                    <a:pt x="198261" y="2604233"/>
                  </a:lnTo>
                  <a:lnTo>
                    <a:pt x="197834" y="2595191"/>
                  </a:lnTo>
                  <a:lnTo>
                    <a:pt x="197379" y="2586148"/>
                  </a:lnTo>
                  <a:lnTo>
                    <a:pt x="196900" y="2577106"/>
                  </a:lnTo>
                  <a:lnTo>
                    <a:pt x="196403" y="2568063"/>
                  </a:lnTo>
                  <a:lnTo>
                    <a:pt x="195893" y="2559021"/>
                  </a:lnTo>
                  <a:lnTo>
                    <a:pt x="195377" y="2549978"/>
                  </a:lnTo>
                  <a:lnTo>
                    <a:pt x="194862" y="2540936"/>
                  </a:lnTo>
                  <a:lnTo>
                    <a:pt x="194353" y="2531893"/>
                  </a:lnTo>
                  <a:lnTo>
                    <a:pt x="193857" y="2522851"/>
                  </a:lnTo>
                  <a:lnTo>
                    <a:pt x="193377" y="2513808"/>
                  </a:lnTo>
                  <a:lnTo>
                    <a:pt x="192918" y="2504766"/>
                  </a:lnTo>
                  <a:lnTo>
                    <a:pt x="192483" y="2495723"/>
                  </a:lnTo>
                  <a:lnTo>
                    <a:pt x="192068" y="2486681"/>
                  </a:lnTo>
                  <a:lnTo>
                    <a:pt x="191672" y="2477638"/>
                  </a:lnTo>
                  <a:lnTo>
                    <a:pt x="191292" y="2468596"/>
                  </a:lnTo>
                  <a:lnTo>
                    <a:pt x="190922" y="2459554"/>
                  </a:lnTo>
                  <a:lnTo>
                    <a:pt x="190556" y="2450511"/>
                  </a:lnTo>
                  <a:lnTo>
                    <a:pt x="190189" y="2441469"/>
                  </a:lnTo>
                  <a:lnTo>
                    <a:pt x="189810" y="2432426"/>
                  </a:lnTo>
                  <a:lnTo>
                    <a:pt x="189412" y="2423384"/>
                  </a:lnTo>
                  <a:lnTo>
                    <a:pt x="188987" y="2414341"/>
                  </a:lnTo>
                  <a:lnTo>
                    <a:pt x="188522" y="2405299"/>
                  </a:lnTo>
                  <a:lnTo>
                    <a:pt x="188009" y="2396256"/>
                  </a:lnTo>
                  <a:lnTo>
                    <a:pt x="187443" y="2387214"/>
                  </a:lnTo>
                  <a:lnTo>
                    <a:pt x="186820" y="2378171"/>
                  </a:lnTo>
                  <a:lnTo>
                    <a:pt x="186138" y="2369129"/>
                  </a:lnTo>
                  <a:lnTo>
                    <a:pt x="185398" y="2360086"/>
                  </a:lnTo>
                  <a:lnTo>
                    <a:pt x="184601" y="2351044"/>
                  </a:lnTo>
                  <a:lnTo>
                    <a:pt x="183754" y="2342001"/>
                  </a:lnTo>
                  <a:lnTo>
                    <a:pt x="182865" y="2332959"/>
                  </a:lnTo>
                  <a:lnTo>
                    <a:pt x="181942" y="2323916"/>
                  </a:lnTo>
                  <a:lnTo>
                    <a:pt x="180995" y="2314874"/>
                  </a:lnTo>
                  <a:lnTo>
                    <a:pt x="180035" y="2305831"/>
                  </a:lnTo>
                  <a:lnTo>
                    <a:pt x="179070" y="2296789"/>
                  </a:lnTo>
                  <a:lnTo>
                    <a:pt x="178106" y="2287746"/>
                  </a:lnTo>
                  <a:lnTo>
                    <a:pt x="177146" y="2278704"/>
                  </a:lnTo>
                  <a:lnTo>
                    <a:pt x="176189" y="2269661"/>
                  </a:lnTo>
                  <a:lnTo>
                    <a:pt x="175232" y="2260619"/>
                  </a:lnTo>
                  <a:lnTo>
                    <a:pt x="174268" y="2251577"/>
                  </a:lnTo>
                  <a:lnTo>
                    <a:pt x="173289" y="2242534"/>
                  </a:lnTo>
                  <a:lnTo>
                    <a:pt x="172286" y="2233492"/>
                  </a:lnTo>
                  <a:lnTo>
                    <a:pt x="171249" y="2224449"/>
                  </a:lnTo>
                  <a:lnTo>
                    <a:pt x="170170" y="2215407"/>
                  </a:lnTo>
                  <a:lnTo>
                    <a:pt x="169038" y="2206364"/>
                  </a:lnTo>
                  <a:lnTo>
                    <a:pt x="167849" y="2197322"/>
                  </a:lnTo>
                  <a:lnTo>
                    <a:pt x="166603" y="2188279"/>
                  </a:lnTo>
                  <a:lnTo>
                    <a:pt x="165302" y="2179237"/>
                  </a:lnTo>
                  <a:lnTo>
                    <a:pt x="163951" y="2170194"/>
                  </a:lnTo>
                  <a:lnTo>
                    <a:pt x="162556" y="2161152"/>
                  </a:lnTo>
                  <a:lnTo>
                    <a:pt x="161123" y="2152109"/>
                  </a:lnTo>
                  <a:lnTo>
                    <a:pt x="159660" y="2143067"/>
                  </a:lnTo>
                  <a:lnTo>
                    <a:pt x="158173" y="2134024"/>
                  </a:lnTo>
                  <a:lnTo>
                    <a:pt x="156667" y="2124982"/>
                  </a:lnTo>
                  <a:lnTo>
                    <a:pt x="155145" y="2115939"/>
                  </a:lnTo>
                  <a:lnTo>
                    <a:pt x="153605" y="2106897"/>
                  </a:lnTo>
                  <a:lnTo>
                    <a:pt x="152044" y="2097854"/>
                  </a:lnTo>
                  <a:lnTo>
                    <a:pt x="150457" y="2088812"/>
                  </a:lnTo>
                  <a:lnTo>
                    <a:pt x="148838" y="2079769"/>
                  </a:lnTo>
                  <a:lnTo>
                    <a:pt x="147178" y="2070727"/>
                  </a:lnTo>
                  <a:lnTo>
                    <a:pt x="145471" y="2061684"/>
                  </a:lnTo>
                  <a:lnTo>
                    <a:pt x="143711" y="2052642"/>
                  </a:lnTo>
                  <a:lnTo>
                    <a:pt x="141895" y="2043600"/>
                  </a:lnTo>
                  <a:lnTo>
                    <a:pt x="140023" y="2034557"/>
                  </a:lnTo>
                  <a:lnTo>
                    <a:pt x="138095" y="2025515"/>
                  </a:lnTo>
                  <a:lnTo>
                    <a:pt x="136114" y="2016472"/>
                  </a:lnTo>
                  <a:lnTo>
                    <a:pt x="134085" y="2007430"/>
                  </a:lnTo>
                  <a:lnTo>
                    <a:pt x="132013" y="1998387"/>
                  </a:lnTo>
                  <a:lnTo>
                    <a:pt x="129906" y="1989345"/>
                  </a:lnTo>
                  <a:lnTo>
                    <a:pt x="127769" y="1980302"/>
                  </a:lnTo>
                  <a:lnTo>
                    <a:pt x="125602" y="1971260"/>
                  </a:lnTo>
                  <a:lnTo>
                    <a:pt x="123404" y="1962217"/>
                  </a:lnTo>
                  <a:lnTo>
                    <a:pt x="121172" y="1953175"/>
                  </a:lnTo>
                  <a:lnTo>
                    <a:pt x="118902" y="1944132"/>
                  </a:lnTo>
                  <a:lnTo>
                    <a:pt x="116588" y="1935090"/>
                  </a:lnTo>
                  <a:lnTo>
                    <a:pt x="114222" y="1926047"/>
                  </a:lnTo>
                  <a:lnTo>
                    <a:pt x="111800" y="1917005"/>
                  </a:lnTo>
                  <a:lnTo>
                    <a:pt x="109312" y="1907962"/>
                  </a:lnTo>
                  <a:lnTo>
                    <a:pt x="106755" y="1898920"/>
                  </a:lnTo>
                  <a:lnTo>
                    <a:pt x="104136" y="1889877"/>
                  </a:lnTo>
                  <a:lnTo>
                    <a:pt x="101456" y="1880835"/>
                  </a:lnTo>
                  <a:lnTo>
                    <a:pt x="98724" y="1871792"/>
                  </a:lnTo>
                  <a:lnTo>
                    <a:pt x="95947" y="1862750"/>
                  </a:lnTo>
                  <a:lnTo>
                    <a:pt x="93137" y="1853708"/>
                  </a:lnTo>
                  <a:lnTo>
                    <a:pt x="90305" y="1844665"/>
                  </a:lnTo>
                  <a:lnTo>
                    <a:pt x="87463" y="1835623"/>
                  </a:lnTo>
                  <a:lnTo>
                    <a:pt x="84623" y="1826580"/>
                  </a:lnTo>
                  <a:lnTo>
                    <a:pt x="81796" y="1817538"/>
                  </a:lnTo>
                  <a:lnTo>
                    <a:pt x="78995" y="1808495"/>
                  </a:lnTo>
                  <a:lnTo>
                    <a:pt x="76231" y="1799453"/>
                  </a:lnTo>
                  <a:lnTo>
                    <a:pt x="73511" y="1790410"/>
                  </a:lnTo>
                  <a:lnTo>
                    <a:pt x="70843" y="1781368"/>
                  </a:lnTo>
                  <a:lnTo>
                    <a:pt x="68235" y="1772325"/>
                  </a:lnTo>
                  <a:lnTo>
                    <a:pt x="65694" y="1763283"/>
                  </a:lnTo>
                  <a:lnTo>
                    <a:pt x="63227" y="1754240"/>
                  </a:lnTo>
                  <a:lnTo>
                    <a:pt x="60840" y="1745198"/>
                  </a:lnTo>
                  <a:lnTo>
                    <a:pt x="58536" y="1736155"/>
                  </a:lnTo>
                  <a:lnTo>
                    <a:pt x="56316" y="1727113"/>
                  </a:lnTo>
                  <a:lnTo>
                    <a:pt x="54179" y="1718070"/>
                  </a:lnTo>
                  <a:lnTo>
                    <a:pt x="52124" y="1709028"/>
                  </a:lnTo>
                  <a:lnTo>
                    <a:pt x="50142" y="1699985"/>
                  </a:lnTo>
                  <a:lnTo>
                    <a:pt x="48218" y="1690943"/>
                  </a:lnTo>
                  <a:lnTo>
                    <a:pt x="46343" y="1681900"/>
                  </a:lnTo>
                  <a:lnTo>
                    <a:pt x="44508" y="1672858"/>
                  </a:lnTo>
                  <a:lnTo>
                    <a:pt x="42706" y="1663815"/>
                  </a:lnTo>
                  <a:lnTo>
                    <a:pt x="40934" y="1654773"/>
                  </a:lnTo>
                  <a:lnTo>
                    <a:pt x="39190" y="1645731"/>
                  </a:lnTo>
                  <a:lnTo>
                    <a:pt x="37473" y="1636688"/>
                  </a:lnTo>
                  <a:lnTo>
                    <a:pt x="35784" y="1627646"/>
                  </a:lnTo>
                  <a:lnTo>
                    <a:pt x="34122" y="1618603"/>
                  </a:lnTo>
                  <a:lnTo>
                    <a:pt x="32483" y="1609561"/>
                  </a:lnTo>
                  <a:lnTo>
                    <a:pt x="30856" y="1600518"/>
                  </a:lnTo>
                  <a:lnTo>
                    <a:pt x="29225" y="1591476"/>
                  </a:lnTo>
                  <a:lnTo>
                    <a:pt x="27571" y="1582433"/>
                  </a:lnTo>
                  <a:lnTo>
                    <a:pt x="25874" y="1573391"/>
                  </a:lnTo>
                  <a:lnTo>
                    <a:pt x="24116" y="1564348"/>
                  </a:lnTo>
                  <a:lnTo>
                    <a:pt x="22284" y="1555306"/>
                  </a:lnTo>
                  <a:lnTo>
                    <a:pt x="20372" y="1546263"/>
                  </a:lnTo>
                  <a:lnTo>
                    <a:pt x="18385" y="1537221"/>
                  </a:lnTo>
                  <a:lnTo>
                    <a:pt x="16340" y="1528178"/>
                  </a:lnTo>
                  <a:lnTo>
                    <a:pt x="14262" y="1519136"/>
                  </a:lnTo>
                  <a:lnTo>
                    <a:pt x="12194" y="1510093"/>
                  </a:lnTo>
                  <a:lnTo>
                    <a:pt x="10188" y="1501051"/>
                  </a:lnTo>
                  <a:lnTo>
                    <a:pt x="8290" y="1492008"/>
                  </a:lnTo>
                  <a:lnTo>
                    <a:pt x="6542" y="1482966"/>
                  </a:lnTo>
                  <a:lnTo>
                    <a:pt x="4980" y="1473923"/>
                  </a:lnTo>
                  <a:lnTo>
                    <a:pt x="3628" y="1464881"/>
                  </a:lnTo>
                  <a:lnTo>
                    <a:pt x="2501" y="1455838"/>
                  </a:lnTo>
                  <a:lnTo>
                    <a:pt x="1600" y="1446796"/>
                  </a:lnTo>
                  <a:lnTo>
                    <a:pt x="917" y="1437754"/>
                  </a:lnTo>
                  <a:lnTo>
                    <a:pt x="437" y="1428711"/>
                  </a:lnTo>
                  <a:lnTo>
                    <a:pt x="137" y="1419669"/>
                  </a:lnTo>
                  <a:lnTo>
                    <a:pt x="0" y="1410626"/>
                  </a:lnTo>
                  <a:lnTo>
                    <a:pt x="0" y="1401584"/>
                  </a:lnTo>
                  <a:lnTo>
                    <a:pt x="108" y="1392541"/>
                  </a:lnTo>
                  <a:lnTo>
                    <a:pt x="313" y="1383499"/>
                  </a:lnTo>
                  <a:lnTo>
                    <a:pt x="604" y="1374456"/>
                  </a:lnTo>
                  <a:lnTo>
                    <a:pt x="976" y="1365414"/>
                  </a:lnTo>
                  <a:lnTo>
                    <a:pt x="1428" y="1356371"/>
                  </a:lnTo>
                  <a:lnTo>
                    <a:pt x="1958" y="1347329"/>
                  </a:lnTo>
                  <a:lnTo>
                    <a:pt x="2568" y="1338286"/>
                  </a:lnTo>
                  <a:lnTo>
                    <a:pt x="3255" y="1329244"/>
                  </a:lnTo>
                  <a:lnTo>
                    <a:pt x="4020" y="1320201"/>
                  </a:lnTo>
                  <a:lnTo>
                    <a:pt x="4864" y="1311159"/>
                  </a:lnTo>
                  <a:lnTo>
                    <a:pt x="5786" y="1302116"/>
                  </a:lnTo>
                  <a:lnTo>
                    <a:pt x="6779" y="1293074"/>
                  </a:lnTo>
                  <a:lnTo>
                    <a:pt x="7847" y="1284031"/>
                  </a:lnTo>
                  <a:lnTo>
                    <a:pt x="8991" y="1274989"/>
                  </a:lnTo>
                  <a:lnTo>
                    <a:pt x="10217" y="1265946"/>
                  </a:lnTo>
                  <a:lnTo>
                    <a:pt x="11531" y="1256904"/>
                  </a:lnTo>
                  <a:lnTo>
                    <a:pt x="12937" y="1247861"/>
                  </a:lnTo>
                  <a:lnTo>
                    <a:pt x="14440" y="1238819"/>
                  </a:lnTo>
                  <a:lnTo>
                    <a:pt x="16040" y="1229777"/>
                  </a:lnTo>
                  <a:lnTo>
                    <a:pt x="17735" y="1220734"/>
                  </a:lnTo>
                  <a:lnTo>
                    <a:pt x="19523" y="1211692"/>
                  </a:lnTo>
                  <a:lnTo>
                    <a:pt x="21389" y="1202649"/>
                  </a:lnTo>
                  <a:lnTo>
                    <a:pt x="23317" y="1193607"/>
                  </a:lnTo>
                  <a:lnTo>
                    <a:pt x="25292" y="1184564"/>
                  </a:lnTo>
                  <a:lnTo>
                    <a:pt x="27305" y="1175522"/>
                  </a:lnTo>
                  <a:lnTo>
                    <a:pt x="29351" y="1166479"/>
                  </a:lnTo>
                  <a:lnTo>
                    <a:pt x="31430" y="1157437"/>
                  </a:lnTo>
                  <a:lnTo>
                    <a:pt x="33549" y="1148394"/>
                  </a:lnTo>
                  <a:lnTo>
                    <a:pt x="35720" y="1139352"/>
                  </a:lnTo>
                  <a:lnTo>
                    <a:pt x="37962" y="1130309"/>
                  </a:lnTo>
                  <a:lnTo>
                    <a:pt x="40294" y="1121267"/>
                  </a:lnTo>
                  <a:lnTo>
                    <a:pt x="42747" y="1112224"/>
                  </a:lnTo>
                  <a:lnTo>
                    <a:pt x="45346" y="1103182"/>
                  </a:lnTo>
                  <a:lnTo>
                    <a:pt x="48098" y="1094139"/>
                  </a:lnTo>
                  <a:lnTo>
                    <a:pt x="51014" y="1085097"/>
                  </a:lnTo>
                  <a:lnTo>
                    <a:pt x="54098" y="1076054"/>
                  </a:lnTo>
                  <a:lnTo>
                    <a:pt x="57347" y="1067012"/>
                  </a:lnTo>
                  <a:lnTo>
                    <a:pt x="60753" y="1057969"/>
                  </a:lnTo>
                  <a:lnTo>
                    <a:pt x="64303" y="1048927"/>
                  </a:lnTo>
                  <a:lnTo>
                    <a:pt x="67976" y="1039884"/>
                  </a:lnTo>
                  <a:lnTo>
                    <a:pt x="71753" y="1030842"/>
                  </a:lnTo>
                  <a:lnTo>
                    <a:pt x="75606" y="1021800"/>
                  </a:lnTo>
                  <a:lnTo>
                    <a:pt x="79511" y="1012757"/>
                  </a:lnTo>
                  <a:lnTo>
                    <a:pt x="83431" y="1003715"/>
                  </a:lnTo>
                  <a:lnTo>
                    <a:pt x="87338" y="994672"/>
                  </a:lnTo>
                  <a:lnTo>
                    <a:pt x="91201" y="985630"/>
                  </a:lnTo>
                  <a:lnTo>
                    <a:pt x="94995" y="976587"/>
                  </a:lnTo>
                  <a:lnTo>
                    <a:pt x="98698" y="967545"/>
                  </a:lnTo>
                  <a:lnTo>
                    <a:pt x="102288" y="958502"/>
                  </a:lnTo>
                  <a:lnTo>
                    <a:pt x="105752" y="949460"/>
                  </a:lnTo>
                  <a:lnTo>
                    <a:pt x="109079" y="940417"/>
                  </a:lnTo>
                  <a:lnTo>
                    <a:pt x="112266" y="931375"/>
                  </a:lnTo>
                  <a:lnTo>
                    <a:pt x="115314" y="922332"/>
                  </a:lnTo>
                  <a:lnTo>
                    <a:pt x="118224" y="913290"/>
                  </a:lnTo>
                  <a:lnTo>
                    <a:pt x="121013" y="904247"/>
                  </a:lnTo>
                  <a:lnTo>
                    <a:pt x="123703" y="895205"/>
                  </a:lnTo>
                  <a:lnTo>
                    <a:pt x="126316" y="886162"/>
                  </a:lnTo>
                  <a:lnTo>
                    <a:pt x="128872" y="877120"/>
                  </a:lnTo>
                  <a:lnTo>
                    <a:pt x="131389" y="868077"/>
                  </a:lnTo>
                  <a:lnTo>
                    <a:pt x="133887" y="859035"/>
                  </a:lnTo>
                  <a:lnTo>
                    <a:pt x="136378" y="849992"/>
                  </a:lnTo>
                  <a:lnTo>
                    <a:pt x="138875" y="840950"/>
                  </a:lnTo>
                  <a:lnTo>
                    <a:pt x="141382" y="831907"/>
                  </a:lnTo>
                  <a:lnTo>
                    <a:pt x="143901" y="822865"/>
                  </a:lnTo>
                  <a:lnTo>
                    <a:pt x="146427" y="813823"/>
                  </a:lnTo>
                  <a:lnTo>
                    <a:pt x="148948" y="804780"/>
                  </a:lnTo>
                  <a:lnTo>
                    <a:pt x="151449" y="795738"/>
                  </a:lnTo>
                  <a:lnTo>
                    <a:pt x="153912" y="786695"/>
                  </a:lnTo>
                  <a:lnTo>
                    <a:pt x="156320" y="777653"/>
                  </a:lnTo>
                  <a:lnTo>
                    <a:pt x="158655" y="768610"/>
                  </a:lnTo>
                  <a:lnTo>
                    <a:pt x="160902" y="759568"/>
                  </a:lnTo>
                  <a:lnTo>
                    <a:pt x="163049" y="750525"/>
                  </a:lnTo>
                  <a:lnTo>
                    <a:pt x="165091" y="741483"/>
                  </a:lnTo>
                  <a:lnTo>
                    <a:pt x="167025" y="732440"/>
                  </a:lnTo>
                  <a:lnTo>
                    <a:pt x="168858" y="723398"/>
                  </a:lnTo>
                  <a:lnTo>
                    <a:pt x="170593" y="714355"/>
                  </a:lnTo>
                  <a:lnTo>
                    <a:pt x="172249" y="705313"/>
                  </a:lnTo>
                  <a:lnTo>
                    <a:pt x="173849" y="696270"/>
                  </a:lnTo>
                  <a:lnTo>
                    <a:pt x="175409" y="687228"/>
                  </a:lnTo>
                  <a:lnTo>
                    <a:pt x="176946" y="678185"/>
                  </a:lnTo>
                  <a:lnTo>
                    <a:pt x="178470" y="669143"/>
                  </a:lnTo>
                  <a:lnTo>
                    <a:pt x="179992" y="660100"/>
                  </a:lnTo>
                  <a:lnTo>
                    <a:pt x="181513" y="651058"/>
                  </a:lnTo>
                  <a:lnTo>
                    <a:pt x="183032" y="642015"/>
                  </a:lnTo>
                  <a:lnTo>
                    <a:pt x="184541" y="632973"/>
                  </a:lnTo>
                  <a:lnTo>
                    <a:pt x="186032" y="623930"/>
                  </a:lnTo>
                  <a:lnTo>
                    <a:pt x="187487" y="614888"/>
                  </a:lnTo>
                  <a:lnTo>
                    <a:pt x="188891" y="605846"/>
                  </a:lnTo>
                  <a:lnTo>
                    <a:pt x="190231" y="596803"/>
                  </a:lnTo>
                  <a:lnTo>
                    <a:pt x="191498" y="587761"/>
                  </a:lnTo>
                  <a:lnTo>
                    <a:pt x="192682" y="578718"/>
                  </a:lnTo>
                  <a:lnTo>
                    <a:pt x="193781" y="569676"/>
                  </a:lnTo>
                  <a:lnTo>
                    <a:pt x="194792" y="560633"/>
                  </a:lnTo>
                  <a:lnTo>
                    <a:pt x="195718" y="551591"/>
                  </a:lnTo>
                  <a:lnTo>
                    <a:pt x="196565" y="542548"/>
                  </a:lnTo>
                  <a:lnTo>
                    <a:pt x="197338" y="533506"/>
                  </a:lnTo>
                  <a:lnTo>
                    <a:pt x="198045" y="524463"/>
                  </a:lnTo>
                  <a:lnTo>
                    <a:pt x="198691" y="515421"/>
                  </a:lnTo>
                  <a:lnTo>
                    <a:pt x="199284" y="506378"/>
                  </a:lnTo>
                  <a:lnTo>
                    <a:pt x="199831" y="497336"/>
                  </a:lnTo>
                  <a:lnTo>
                    <a:pt x="200336" y="488293"/>
                  </a:lnTo>
                  <a:lnTo>
                    <a:pt x="200801" y="479251"/>
                  </a:lnTo>
                  <a:lnTo>
                    <a:pt x="201228" y="470208"/>
                  </a:lnTo>
                  <a:lnTo>
                    <a:pt x="201618" y="461166"/>
                  </a:lnTo>
                  <a:lnTo>
                    <a:pt x="201971" y="452123"/>
                  </a:lnTo>
                  <a:lnTo>
                    <a:pt x="202287" y="443081"/>
                  </a:lnTo>
                  <a:lnTo>
                    <a:pt x="202569" y="434038"/>
                  </a:lnTo>
                  <a:lnTo>
                    <a:pt x="202818" y="424996"/>
                  </a:lnTo>
                  <a:lnTo>
                    <a:pt x="203034" y="415953"/>
                  </a:lnTo>
                  <a:lnTo>
                    <a:pt x="203220" y="406911"/>
                  </a:lnTo>
                  <a:lnTo>
                    <a:pt x="203382" y="397869"/>
                  </a:lnTo>
                  <a:lnTo>
                    <a:pt x="203521" y="388826"/>
                  </a:lnTo>
                  <a:lnTo>
                    <a:pt x="203641" y="379784"/>
                  </a:lnTo>
                  <a:lnTo>
                    <a:pt x="203742" y="370741"/>
                  </a:lnTo>
                  <a:lnTo>
                    <a:pt x="203829" y="361699"/>
                  </a:lnTo>
                  <a:lnTo>
                    <a:pt x="203901" y="352656"/>
                  </a:lnTo>
                  <a:lnTo>
                    <a:pt x="203961" y="343614"/>
                  </a:lnTo>
                  <a:lnTo>
                    <a:pt x="204011" y="334571"/>
                  </a:lnTo>
                  <a:lnTo>
                    <a:pt x="204053" y="325529"/>
                  </a:lnTo>
                  <a:lnTo>
                    <a:pt x="204088" y="316486"/>
                  </a:lnTo>
                  <a:lnTo>
                    <a:pt x="204120" y="307444"/>
                  </a:lnTo>
                  <a:lnTo>
                    <a:pt x="204151" y="298401"/>
                  </a:lnTo>
                  <a:lnTo>
                    <a:pt x="204183" y="289359"/>
                  </a:lnTo>
                  <a:lnTo>
                    <a:pt x="204217" y="280316"/>
                  </a:lnTo>
                  <a:lnTo>
                    <a:pt x="204255" y="271274"/>
                  </a:lnTo>
                  <a:lnTo>
                    <a:pt x="204298" y="262231"/>
                  </a:lnTo>
                  <a:lnTo>
                    <a:pt x="204345" y="253189"/>
                  </a:lnTo>
                  <a:lnTo>
                    <a:pt x="204396" y="244146"/>
                  </a:lnTo>
                  <a:lnTo>
                    <a:pt x="204450" y="235104"/>
                  </a:lnTo>
                  <a:lnTo>
                    <a:pt x="204505" y="226061"/>
                  </a:lnTo>
                  <a:lnTo>
                    <a:pt x="204560" y="217019"/>
                  </a:lnTo>
                  <a:lnTo>
                    <a:pt x="204612" y="207976"/>
                  </a:lnTo>
                  <a:lnTo>
                    <a:pt x="204661" y="198934"/>
                  </a:lnTo>
                  <a:lnTo>
                    <a:pt x="204705" y="189892"/>
                  </a:lnTo>
                  <a:lnTo>
                    <a:pt x="204742" y="180849"/>
                  </a:lnTo>
                  <a:lnTo>
                    <a:pt x="204772" y="171807"/>
                  </a:lnTo>
                  <a:lnTo>
                    <a:pt x="204795" y="162764"/>
                  </a:lnTo>
                  <a:lnTo>
                    <a:pt x="204812" y="153722"/>
                  </a:lnTo>
                  <a:lnTo>
                    <a:pt x="204821" y="144679"/>
                  </a:lnTo>
                  <a:lnTo>
                    <a:pt x="204825" y="135637"/>
                  </a:lnTo>
                  <a:lnTo>
                    <a:pt x="204823" y="126594"/>
                  </a:lnTo>
                  <a:lnTo>
                    <a:pt x="204817" y="117552"/>
                  </a:lnTo>
                  <a:lnTo>
                    <a:pt x="204809" y="108509"/>
                  </a:lnTo>
                  <a:lnTo>
                    <a:pt x="204799" y="99467"/>
                  </a:lnTo>
                  <a:lnTo>
                    <a:pt x="204790" y="90424"/>
                  </a:lnTo>
                  <a:lnTo>
                    <a:pt x="204782" y="81382"/>
                  </a:lnTo>
                  <a:lnTo>
                    <a:pt x="204777" y="72339"/>
                  </a:lnTo>
                  <a:lnTo>
                    <a:pt x="204776" y="63297"/>
                  </a:lnTo>
                  <a:lnTo>
                    <a:pt x="204779" y="54254"/>
                  </a:lnTo>
                  <a:lnTo>
                    <a:pt x="204786" y="45212"/>
                  </a:lnTo>
                  <a:lnTo>
                    <a:pt x="204798" y="36169"/>
                  </a:lnTo>
                  <a:lnTo>
                    <a:pt x="204814" y="27127"/>
                  </a:lnTo>
                  <a:lnTo>
                    <a:pt x="204834" y="18084"/>
                  </a:lnTo>
                  <a:lnTo>
                    <a:pt x="204857" y="9042"/>
                  </a:lnTo>
                  <a:lnTo>
                    <a:pt x="204883" y="0"/>
                  </a:lnTo>
                  <a:lnTo>
                    <a:pt x="205445" y="0"/>
                  </a:lnTo>
                  <a:lnTo>
                    <a:pt x="205471" y="9042"/>
                  </a:lnTo>
                  <a:lnTo>
                    <a:pt x="205494" y="18084"/>
                  </a:lnTo>
                  <a:lnTo>
                    <a:pt x="205515" y="27127"/>
                  </a:lnTo>
                  <a:lnTo>
                    <a:pt x="205531" y="36169"/>
                  </a:lnTo>
                  <a:lnTo>
                    <a:pt x="205542" y="45212"/>
                  </a:lnTo>
                  <a:lnTo>
                    <a:pt x="205550" y="54254"/>
                  </a:lnTo>
                  <a:lnTo>
                    <a:pt x="205552" y="63297"/>
                  </a:lnTo>
                  <a:lnTo>
                    <a:pt x="205551" y="72339"/>
                  </a:lnTo>
                  <a:lnTo>
                    <a:pt x="205546" y="81382"/>
                  </a:lnTo>
                  <a:lnTo>
                    <a:pt x="205538" y="90424"/>
                  </a:lnTo>
                  <a:lnTo>
                    <a:pt x="205529" y="99467"/>
                  </a:lnTo>
                  <a:lnTo>
                    <a:pt x="205519" y="108509"/>
                  </a:lnTo>
                  <a:lnTo>
                    <a:pt x="205511" y="117552"/>
                  </a:lnTo>
                  <a:lnTo>
                    <a:pt x="205505" y="126594"/>
                  </a:lnTo>
                  <a:lnTo>
                    <a:pt x="205504" y="135637"/>
                  </a:lnTo>
                  <a:lnTo>
                    <a:pt x="205507" y="144679"/>
                  </a:lnTo>
                  <a:lnTo>
                    <a:pt x="205517" y="153722"/>
                  </a:lnTo>
                  <a:lnTo>
                    <a:pt x="205533" y="162764"/>
                  </a:lnTo>
                  <a:lnTo>
                    <a:pt x="205556" y="171807"/>
                  </a:lnTo>
                  <a:lnTo>
                    <a:pt x="205587" y="180849"/>
                  </a:lnTo>
                  <a:lnTo>
                    <a:pt x="205624" y="189892"/>
                  </a:lnTo>
                  <a:lnTo>
                    <a:pt x="205667" y="198934"/>
                  </a:lnTo>
                  <a:lnTo>
                    <a:pt x="205716" y="207976"/>
                  </a:lnTo>
                  <a:lnTo>
                    <a:pt x="205768" y="217019"/>
                  </a:lnTo>
                  <a:lnTo>
                    <a:pt x="205823" y="226061"/>
                  </a:lnTo>
                  <a:lnTo>
                    <a:pt x="205879" y="235104"/>
                  </a:lnTo>
                  <a:lnTo>
                    <a:pt x="205933" y="244146"/>
                  </a:lnTo>
                  <a:lnTo>
                    <a:pt x="205984" y="253189"/>
                  </a:lnTo>
                  <a:lnTo>
                    <a:pt x="206031" y="262231"/>
                  </a:lnTo>
                  <a:lnTo>
                    <a:pt x="206073" y="271274"/>
                  </a:lnTo>
                  <a:lnTo>
                    <a:pt x="206111" y="280316"/>
                  </a:lnTo>
                  <a:lnTo>
                    <a:pt x="206146" y="289359"/>
                  </a:lnTo>
                  <a:lnTo>
                    <a:pt x="206177" y="298401"/>
                  </a:lnTo>
                  <a:lnTo>
                    <a:pt x="206208" y="307444"/>
                  </a:lnTo>
                  <a:lnTo>
                    <a:pt x="206240" y="316486"/>
                  </a:lnTo>
                  <a:lnTo>
                    <a:pt x="206276" y="325529"/>
                  </a:lnTo>
                  <a:lnTo>
                    <a:pt x="206317" y="334571"/>
                  </a:lnTo>
                  <a:lnTo>
                    <a:pt x="206367" y="343614"/>
                  </a:lnTo>
                  <a:lnTo>
                    <a:pt x="206428" y="352656"/>
                  </a:lnTo>
                  <a:lnTo>
                    <a:pt x="206500" y="361699"/>
                  </a:lnTo>
                  <a:lnTo>
                    <a:pt x="206586" y="370741"/>
                  </a:lnTo>
                  <a:lnTo>
                    <a:pt x="206688" y="379784"/>
                  </a:lnTo>
                  <a:lnTo>
                    <a:pt x="206807" y="388826"/>
                  </a:lnTo>
                  <a:lnTo>
                    <a:pt x="206946" y="397869"/>
                  </a:lnTo>
                  <a:lnTo>
                    <a:pt x="207108" y="406911"/>
                  </a:lnTo>
                  <a:lnTo>
                    <a:pt x="207295" y="415953"/>
                  </a:lnTo>
                  <a:lnTo>
                    <a:pt x="207511" y="424996"/>
                  </a:lnTo>
                  <a:lnTo>
                    <a:pt x="207759" y="434038"/>
                  </a:lnTo>
                  <a:lnTo>
                    <a:pt x="208041" y="443081"/>
                  </a:lnTo>
                  <a:lnTo>
                    <a:pt x="208358" y="452123"/>
                  </a:lnTo>
                  <a:lnTo>
                    <a:pt x="208711" y="461166"/>
                  </a:lnTo>
                  <a:lnTo>
                    <a:pt x="209100" y="470208"/>
                  </a:lnTo>
                  <a:lnTo>
                    <a:pt x="209527" y="479251"/>
                  </a:lnTo>
                  <a:lnTo>
                    <a:pt x="209993" y="488293"/>
                  </a:lnTo>
                  <a:lnTo>
                    <a:pt x="210498" y="497336"/>
                  </a:lnTo>
                  <a:lnTo>
                    <a:pt x="211045" y="506378"/>
                  </a:lnTo>
                  <a:lnTo>
                    <a:pt x="211637" y="515421"/>
                  </a:lnTo>
                  <a:lnTo>
                    <a:pt x="212283" y="524463"/>
                  </a:lnTo>
                  <a:lnTo>
                    <a:pt x="212990" y="533506"/>
                  </a:lnTo>
                  <a:lnTo>
                    <a:pt x="213763" y="542548"/>
                  </a:lnTo>
                  <a:lnTo>
                    <a:pt x="214610" y="551591"/>
                  </a:lnTo>
                  <a:lnTo>
                    <a:pt x="215536" y="560633"/>
                  </a:lnTo>
                  <a:lnTo>
                    <a:pt x="216548" y="569676"/>
                  </a:lnTo>
                  <a:lnTo>
                    <a:pt x="217646" y="578718"/>
                  </a:lnTo>
                  <a:lnTo>
                    <a:pt x="218831" y="587761"/>
                  </a:lnTo>
                  <a:lnTo>
                    <a:pt x="220097" y="596803"/>
                  </a:lnTo>
                  <a:lnTo>
                    <a:pt x="221438" y="605846"/>
                  </a:lnTo>
                  <a:lnTo>
                    <a:pt x="222841" y="614888"/>
                  </a:lnTo>
                  <a:lnTo>
                    <a:pt x="224296" y="623930"/>
                  </a:lnTo>
                  <a:lnTo>
                    <a:pt x="225787" y="632973"/>
                  </a:lnTo>
                  <a:lnTo>
                    <a:pt x="227297" y="642015"/>
                  </a:lnTo>
                  <a:lnTo>
                    <a:pt x="228815" y="651058"/>
                  </a:lnTo>
                  <a:lnTo>
                    <a:pt x="230336" y="660100"/>
                  </a:lnTo>
                  <a:lnTo>
                    <a:pt x="231858" y="669143"/>
                  </a:lnTo>
                  <a:lnTo>
                    <a:pt x="233383" y="678185"/>
                  </a:lnTo>
                  <a:lnTo>
                    <a:pt x="234919" y="687228"/>
                  </a:lnTo>
                  <a:lnTo>
                    <a:pt x="236479" y="696270"/>
                  </a:lnTo>
                  <a:lnTo>
                    <a:pt x="238079" y="705313"/>
                  </a:lnTo>
                  <a:lnTo>
                    <a:pt x="239735" y="714355"/>
                  </a:lnTo>
                  <a:lnTo>
                    <a:pt x="241471" y="723398"/>
                  </a:lnTo>
                  <a:lnTo>
                    <a:pt x="243303" y="732440"/>
                  </a:lnTo>
                  <a:lnTo>
                    <a:pt x="245237" y="741483"/>
                  </a:lnTo>
                  <a:lnTo>
                    <a:pt x="247279" y="750525"/>
                  </a:lnTo>
                  <a:lnTo>
                    <a:pt x="249427" y="759568"/>
                  </a:lnTo>
                  <a:lnTo>
                    <a:pt x="251673" y="768610"/>
                  </a:lnTo>
                  <a:lnTo>
                    <a:pt x="254008" y="777653"/>
                  </a:lnTo>
                  <a:lnTo>
                    <a:pt x="256416" y="786695"/>
                  </a:lnTo>
                  <a:lnTo>
                    <a:pt x="258880" y="795738"/>
                  </a:lnTo>
                  <a:lnTo>
                    <a:pt x="261380" y="804780"/>
                  </a:lnTo>
                  <a:lnTo>
                    <a:pt x="263901" y="813823"/>
                  </a:lnTo>
                  <a:lnTo>
                    <a:pt x="266427" y="822865"/>
                  </a:lnTo>
                  <a:lnTo>
                    <a:pt x="268946" y="831907"/>
                  </a:lnTo>
                  <a:lnTo>
                    <a:pt x="271453" y="840950"/>
                  </a:lnTo>
                  <a:lnTo>
                    <a:pt x="273950" y="849992"/>
                  </a:lnTo>
                  <a:lnTo>
                    <a:pt x="276442" y="859035"/>
                  </a:lnTo>
                  <a:lnTo>
                    <a:pt x="278939" y="868077"/>
                  </a:lnTo>
                  <a:lnTo>
                    <a:pt x="281456" y="877120"/>
                  </a:lnTo>
                  <a:lnTo>
                    <a:pt x="284012" y="886162"/>
                  </a:lnTo>
                  <a:lnTo>
                    <a:pt x="286625" y="895205"/>
                  </a:lnTo>
                  <a:lnTo>
                    <a:pt x="289316" y="904247"/>
                  </a:lnTo>
                  <a:lnTo>
                    <a:pt x="292104" y="913290"/>
                  </a:lnTo>
                  <a:lnTo>
                    <a:pt x="295014" y="922332"/>
                  </a:lnTo>
                  <a:lnTo>
                    <a:pt x="298062" y="931375"/>
                  </a:lnTo>
                  <a:lnTo>
                    <a:pt x="301249" y="940417"/>
                  </a:lnTo>
                  <a:lnTo>
                    <a:pt x="304576" y="949460"/>
                  </a:lnTo>
                  <a:lnTo>
                    <a:pt x="308040" y="958502"/>
                  </a:lnTo>
                  <a:lnTo>
                    <a:pt x="311631" y="967545"/>
                  </a:lnTo>
                  <a:lnTo>
                    <a:pt x="315333" y="976587"/>
                  </a:lnTo>
                  <a:lnTo>
                    <a:pt x="319127" y="985630"/>
                  </a:lnTo>
                  <a:lnTo>
                    <a:pt x="322991" y="994672"/>
                  </a:lnTo>
                  <a:lnTo>
                    <a:pt x="326897" y="1003715"/>
                  </a:lnTo>
                  <a:lnTo>
                    <a:pt x="330818" y="1012757"/>
                  </a:lnTo>
                  <a:lnTo>
                    <a:pt x="334722" y="1021800"/>
                  </a:lnTo>
                  <a:lnTo>
                    <a:pt x="338576" y="1030842"/>
                  </a:lnTo>
                  <a:lnTo>
                    <a:pt x="342352" y="1039884"/>
                  </a:lnTo>
                  <a:lnTo>
                    <a:pt x="346026" y="1048927"/>
                  </a:lnTo>
                  <a:lnTo>
                    <a:pt x="349575" y="1057969"/>
                  </a:lnTo>
                  <a:lnTo>
                    <a:pt x="352981" y="1067012"/>
                  </a:lnTo>
                  <a:lnTo>
                    <a:pt x="356231" y="1076054"/>
                  </a:lnTo>
                  <a:lnTo>
                    <a:pt x="359315" y="1085097"/>
                  </a:lnTo>
                  <a:lnTo>
                    <a:pt x="362231" y="1094139"/>
                  </a:lnTo>
                  <a:lnTo>
                    <a:pt x="364983" y="1103182"/>
                  </a:lnTo>
                  <a:lnTo>
                    <a:pt x="367581" y="1112224"/>
                  </a:lnTo>
                  <a:lnTo>
                    <a:pt x="370035" y="1121267"/>
                  </a:lnTo>
                  <a:lnTo>
                    <a:pt x="372367" y="1130309"/>
                  </a:lnTo>
                  <a:lnTo>
                    <a:pt x="374608" y="1139352"/>
                  </a:lnTo>
                  <a:lnTo>
                    <a:pt x="376779" y="1148394"/>
                  </a:lnTo>
                  <a:lnTo>
                    <a:pt x="378898" y="1157437"/>
                  </a:lnTo>
                  <a:lnTo>
                    <a:pt x="380977" y="1166479"/>
                  </a:lnTo>
                  <a:lnTo>
                    <a:pt x="383023" y="1175522"/>
                  </a:lnTo>
                  <a:lnTo>
                    <a:pt x="385036" y="1184564"/>
                  </a:lnTo>
                  <a:lnTo>
                    <a:pt x="387012" y="1193607"/>
                  </a:lnTo>
                  <a:lnTo>
                    <a:pt x="388939" y="1202649"/>
                  </a:lnTo>
                  <a:lnTo>
                    <a:pt x="390805" y="1211692"/>
                  </a:lnTo>
                  <a:lnTo>
                    <a:pt x="392593" y="1220734"/>
                  </a:lnTo>
                  <a:lnTo>
                    <a:pt x="394288" y="1229777"/>
                  </a:lnTo>
                  <a:lnTo>
                    <a:pt x="395889" y="1238819"/>
                  </a:lnTo>
                  <a:lnTo>
                    <a:pt x="397391" y="1247861"/>
                  </a:lnTo>
                  <a:lnTo>
                    <a:pt x="398798" y="1256904"/>
                  </a:lnTo>
                  <a:lnTo>
                    <a:pt x="400111" y="1265946"/>
                  </a:lnTo>
                  <a:lnTo>
                    <a:pt x="401337" y="1274989"/>
                  </a:lnTo>
                  <a:lnTo>
                    <a:pt x="402481" y="1284031"/>
                  </a:lnTo>
                  <a:lnTo>
                    <a:pt x="403549" y="1293074"/>
                  </a:lnTo>
                  <a:lnTo>
                    <a:pt x="404543" y="1302116"/>
                  </a:lnTo>
                  <a:lnTo>
                    <a:pt x="405464" y="1311159"/>
                  </a:lnTo>
                  <a:lnTo>
                    <a:pt x="406308" y="1320201"/>
                  </a:lnTo>
                  <a:lnTo>
                    <a:pt x="407073" y="1329244"/>
                  </a:lnTo>
                  <a:lnTo>
                    <a:pt x="407761" y="1338286"/>
                  </a:lnTo>
                  <a:lnTo>
                    <a:pt x="408370" y="1347329"/>
                  </a:lnTo>
                  <a:lnTo>
                    <a:pt x="408900" y="1356371"/>
                  </a:lnTo>
                  <a:lnTo>
                    <a:pt x="409352" y="1365414"/>
                  </a:lnTo>
                  <a:lnTo>
                    <a:pt x="409724" y="1374456"/>
                  </a:lnTo>
                  <a:lnTo>
                    <a:pt x="410015" y="1383499"/>
                  </a:lnTo>
                  <a:lnTo>
                    <a:pt x="410220" y="1392541"/>
                  </a:lnTo>
                  <a:lnTo>
                    <a:pt x="410329" y="1401584"/>
                  </a:lnTo>
                  <a:lnTo>
                    <a:pt x="410328" y="1410626"/>
                  </a:lnTo>
                  <a:lnTo>
                    <a:pt x="410192" y="1419669"/>
                  </a:lnTo>
                  <a:lnTo>
                    <a:pt x="409891" y="1428711"/>
                  </a:lnTo>
                  <a:lnTo>
                    <a:pt x="409411" y="1437754"/>
                  </a:lnTo>
                  <a:lnTo>
                    <a:pt x="408728" y="1446796"/>
                  </a:lnTo>
                  <a:lnTo>
                    <a:pt x="407828" y="1455838"/>
                  </a:lnTo>
                  <a:lnTo>
                    <a:pt x="406700" y="1464881"/>
                  </a:lnTo>
                  <a:lnTo>
                    <a:pt x="405349" y="1473923"/>
                  </a:lnTo>
                  <a:lnTo>
                    <a:pt x="403787" y="1482966"/>
                  </a:lnTo>
                  <a:lnTo>
                    <a:pt x="402039" y="1492008"/>
                  </a:lnTo>
                  <a:lnTo>
                    <a:pt x="400141" y="1501051"/>
                  </a:lnTo>
                  <a:lnTo>
                    <a:pt x="398134" y="1510093"/>
                  </a:lnTo>
                  <a:lnTo>
                    <a:pt x="396066" y="1519136"/>
                  </a:lnTo>
                  <a:lnTo>
                    <a:pt x="393989" y="1528178"/>
                  </a:lnTo>
                  <a:lnTo>
                    <a:pt x="391943" y="1537221"/>
                  </a:lnTo>
                  <a:lnTo>
                    <a:pt x="389956" y="1546263"/>
                  </a:lnTo>
                  <a:lnTo>
                    <a:pt x="388045" y="1555306"/>
                  </a:lnTo>
                  <a:lnTo>
                    <a:pt x="386212" y="1564348"/>
                  </a:lnTo>
                  <a:lnTo>
                    <a:pt x="384455" y="1573391"/>
                  </a:lnTo>
                  <a:lnTo>
                    <a:pt x="382758" y="1582433"/>
                  </a:lnTo>
                  <a:lnTo>
                    <a:pt x="381104" y="1591476"/>
                  </a:lnTo>
                  <a:lnTo>
                    <a:pt x="379472" y="1600518"/>
                  </a:lnTo>
                  <a:lnTo>
                    <a:pt x="377845" y="1609561"/>
                  </a:lnTo>
                  <a:lnTo>
                    <a:pt x="376207" y="1618603"/>
                  </a:lnTo>
                  <a:lnTo>
                    <a:pt x="374544" y="1627646"/>
                  </a:lnTo>
                  <a:lnTo>
                    <a:pt x="372855" y="1636688"/>
                  </a:lnTo>
                  <a:lnTo>
                    <a:pt x="371139" y="1645731"/>
                  </a:lnTo>
                  <a:lnTo>
                    <a:pt x="369394" y="1654773"/>
                  </a:lnTo>
                  <a:lnTo>
                    <a:pt x="367622" y="1663815"/>
                  </a:lnTo>
                  <a:lnTo>
                    <a:pt x="365821" y="1672858"/>
                  </a:lnTo>
                  <a:lnTo>
                    <a:pt x="363986" y="1681900"/>
                  </a:lnTo>
                  <a:lnTo>
                    <a:pt x="362111" y="1690943"/>
                  </a:lnTo>
                  <a:lnTo>
                    <a:pt x="360187" y="1699985"/>
                  </a:lnTo>
                  <a:lnTo>
                    <a:pt x="358204" y="1709028"/>
                  </a:lnTo>
                  <a:lnTo>
                    <a:pt x="356149" y="1718070"/>
                  </a:lnTo>
                  <a:lnTo>
                    <a:pt x="354012" y="1727113"/>
                  </a:lnTo>
                  <a:lnTo>
                    <a:pt x="351793" y="1736155"/>
                  </a:lnTo>
                  <a:lnTo>
                    <a:pt x="349489" y="1745198"/>
                  </a:lnTo>
                  <a:lnTo>
                    <a:pt x="347101" y="1754240"/>
                  </a:lnTo>
                  <a:lnTo>
                    <a:pt x="344635" y="1763283"/>
                  </a:lnTo>
                  <a:lnTo>
                    <a:pt x="342094" y="1772325"/>
                  </a:lnTo>
                  <a:lnTo>
                    <a:pt x="339486" y="1781368"/>
                  </a:lnTo>
                  <a:lnTo>
                    <a:pt x="336817" y="1790410"/>
                  </a:lnTo>
                  <a:lnTo>
                    <a:pt x="334097" y="1799453"/>
                  </a:lnTo>
                  <a:lnTo>
                    <a:pt x="331333" y="1808495"/>
                  </a:lnTo>
                  <a:lnTo>
                    <a:pt x="328532" y="1817538"/>
                  </a:lnTo>
                  <a:lnTo>
                    <a:pt x="325705" y="1826580"/>
                  </a:lnTo>
                  <a:lnTo>
                    <a:pt x="322865" y="1835623"/>
                  </a:lnTo>
                  <a:lnTo>
                    <a:pt x="320023" y="1844665"/>
                  </a:lnTo>
                  <a:lnTo>
                    <a:pt x="317191" y="1853708"/>
                  </a:lnTo>
                  <a:lnTo>
                    <a:pt x="314381" y="1862750"/>
                  </a:lnTo>
                  <a:lnTo>
                    <a:pt x="311604" y="1871792"/>
                  </a:lnTo>
                  <a:lnTo>
                    <a:pt x="308872" y="1880835"/>
                  </a:lnTo>
                  <a:lnTo>
                    <a:pt x="306193" y="1889877"/>
                  </a:lnTo>
                  <a:lnTo>
                    <a:pt x="303573" y="1898920"/>
                  </a:lnTo>
                  <a:lnTo>
                    <a:pt x="301017" y="1907962"/>
                  </a:lnTo>
                  <a:lnTo>
                    <a:pt x="298529" y="1917005"/>
                  </a:lnTo>
                  <a:lnTo>
                    <a:pt x="296106" y="1926047"/>
                  </a:lnTo>
                  <a:lnTo>
                    <a:pt x="293740" y="1935090"/>
                  </a:lnTo>
                  <a:lnTo>
                    <a:pt x="291426" y="1944132"/>
                  </a:lnTo>
                  <a:lnTo>
                    <a:pt x="289156" y="1953175"/>
                  </a:lnTo>
                  <a:lnTo>
                    <a:pt x="286925" y="1962217"/>
                  </a:lnTo>
                  <a:lnTo>
                    <a:pt x="284727" y="1971260"/>
                  </a:lnTo>
                  <a:lnTo>
                    <a:pt x="282559" y="1980302"/>
                  </a:lnTo>
                  <a:lnTo>
                    <a:pt x="280422" y="1989345"/>
                  </a:lnTo>
                  <a:lnTo>
                    <a:pt x="278315" y="1998387"/>
                  </a:lnTo>
                  <a:lnTo>
                    <a:pt x="276244" y="2007430"/>
                  </a:lnTo>
                  <a:lnTo>
                    <a:pt x="274214" y="2016472"/>
                  </a:lnTo>
                  <a:lnTo>
                    <a:pt x="272234" y="2025515"/>
                  </a:lnTo>
                  <a:lnTo>
                    <a:pt x="270305" y="2034557"/>
                  </a:lnTo>
                  <a:lnTo>
                    <a:pt x="268433" y="2043600"/>
                  </a:lnTo>
                  <a:lnTo>
                    <a:pt x="266617" y="2052642"/>
                  </a:lnTo>
                  <a:lnTo>
                    <a:pt x="264858" y="2061684"/>
                  </a:lnTo>
                  <a:lnTo>
                    <a:pt x="263151" y="2070727"/>
                  </a:lnTo>
                  <a:lnTo>
                    <a:pt x="261491" y="2079769"/>
                  </a:lnTo>
                  <a:lnTo>
                    <a:pt x="259871" y="2088812"/>
                  </a:lnTo>
                  <a:lnTo>
                    <a:pt x="258284" y="2097854"/>
                  </a:lnTo>
                  <a:lnTo>
                    <a:pt x="256723" y="2106897"/>
                  </a:lnTo>
                  <a:lnTo>
                    <a:pt x="255183" y="2115939"/>
                  </a:lnTo>
                  <a:lnTo>
                    <a:pt x="253661" y="2124982"/>
                  </a:lnTo>
                  <a:lnTo>
                    <a:pt x="252155" y="2134024"/>
                  </a:lnTo>
                  <a:lnTo>
                    <a:pt x="250668" y="2143067"/>
                  </a:lnTo>
                  <a:lnTo>
                    <a:pt x="249205" y="2152109"/>
                  </a:lnTo>
                  <a:lnTo>
                    <a:pt x="247772" y="2161152"/>
                  </a:lnTo>
                  <a:lnTo>
                    <a:pt x="246377" y="2170194"/>
                  </a:lnTo>
                  <a:lnTo>
                    <a:pt x="245026" y="2179237"/>
                  </a:lnTo>
                  <a:lnTo>
                    <a:pt x="243726" y="2188279"/>
                  </a:lnTo>
                  <a:lnTo>
                    <a:pt x="242480" y="2197322"/>
                  </a:lnTo>
                  <a:lnTo>
                    <a:pt x="241290" y="2206364"/>
                  </a:lnTo>
                  <a:lnTo>
                    <a:pt x="240158" y="2215407"/>
                  </a:lnTo>
                  <a:lnTo>
                    <a:pt x="239079" y="2224449"/>
                  </a:lnTo>
                  <a:lnTo>
                    <a:pt x="238043" y="2233492"/>
                  </a:lnTo>
                  <a:lnTo>
                    <a:pt x="237039" y="2242534"/>
                  </a:lnTo>
                  <a:lnTo>
                    <a:pt x="236060" y="2251577"/>
                  </a:lnTo>
                  <a:lnTo>
                    <a:pt x="235096" y="2260619"/>
                  </a:lnTo>
                  <a:lnTo>
                    <a:pt x="234139" y="2269661"/>
                  </a:lnTo>
                  <a:lnTo>
                    <a:pt x="233182" y="2278704"/>
                  </a:lnTo>
                  <a:lnTo>
                    <a:pt x="232222" y="2287746"/>
                  </a:lnTo>
                  <a:lnTo>
                    <a:pt x="231259" y="2296789"/>
                  </a:lnTo>
                  <a:lnTo>
                    <a:pt x="230293" y="2305831"/>
                  </a:lnTo>
                  <a:lnTo>
                    <a:pt x="229333" y="2314874"/>
                  </a:lnTo>
                  <a:lnTo>
                    <a:pt x="228386" y="2323916"/>
                  </a:lnTo>
                  <a:lnTo>
                    <a:pt x="227463" y="2332959"/>
                  </a:lnTo>
                  <a:lnTo>
                    <a:pt x="226574" y="2342001"/>
                  </a:lnTo>
                  <a:lnTo>
                    <a:pt x="225727" y="2351044"/>
                  </a:lnTo>
                  <a:lnTo>
                    <a:pt x="224931" y="2360086"/>
                  </a:lnTo>
                  <a:lnTo>
                    <a:pt x="224190" y="2369129"/>
                  </a:lnTo>
                  <a:lnTo>
                    <a:pt x="223508" y="2378171"/>
                  </a:lnTo>
                  <a:lnTo>
                    <a:pt x="222885" y="2387214"/>
                  </a:lnTo>
                  <a:lnTo>
                    <a:pt x="222319" y="2396256"/>
                  </a:lnTo>
                  <a:lnTo>
                    <a:pt x="221806" y="2405299"/>
                  </a:lnTo>
                  <a:lnTo>
                    <a:pt x="221342" y="2414341"/>
                  </a:lnTo>
                  <a:lnTo>
                    <a:pt x="220916" y="2423384"/>
                  </a:lnTo>
                  <a:lnTo>
                    <a:pt x="220518" y="2432426"/>
                  </a:lnTo>
                  <a:lnTo>
                    <a:pt x="220140" y="2441469"/>
                  </a:lnTo>
                  <a:lnTo>
                    <a:pt x="219772" y="2450511"/>
                  </a:lnTo>
                  <a:lnTo>
                    <a:pt x="219407" y="2459554"/>
                  </a:lnTo>
                  <a:lnTo>
                    <a:pt x="219037" y="2468596"/>
                  </a:lnTo>
                  <a:lnTo>
                    <a:pt x="218656" y="2477638"/>
                  </a:lnTo>
                  <a:lnTo>
                    <a:pt x="218261" y="2486681"/>
                  </a:lnTo>
                  <a:lnTo>
                    <a:pt x="217846" y="2495723"/>
                  </a:lnTo>
                  <a:lnTo>
                    <a:pt x="217410" y="2504766"/>
                  </a:lnTo>
                  <a:lnTo>
                    <a:pt x="216951" y="2513808"/>
                  </a:lnTo>
                  <a:lnTo>
                    <a:pt x="216472" y="2522851"/>
                  </a:lnTo>
                  <a:lnTo>
                    <a:pt x="215975" y="2531893"/>
                  </a:lnTo>
                  <a:lnTo>
                    <a:pt x="215467" y="2540936"/>
                  </a:lnTo>
                  <a:lnTo>
                    <a:pt x="214951" y="2549978"/>
                  </a:lnTo>
                  <a:lnTo>
                    <a:pt x="214435" y="2559021"/>
                  </a:lnTo>
                  <a:lnTo>
                    <a:pt x="213925" y="2568063"/>
                  </a:lnTo>
                  <a:lnTo>
                    <a:pt x="213428" y="2577106"/>
                  </a:lnTo>
                  <a:lnTo>
                    <a:pt x="212949" y="2586148"/>
                  </a:lnTo>
                  <a:lnTo>
                    <a:pt x="212494" y="2595191"/>
                  </a:lnTo>
                  <a:lnTo>
                    <a:pt x="212068" y="2604233"/>
                  </a:lnTo>
                  <a:lnTo>
                    <a:pt x="211675" y="2613276"/>
                  </a:lnTo>
                  <a:lnTo>
                    <a:pt x="211319" y="2622318"/>
                  </a:lnTo>
                  <a:lnTo>
                    <a:pt x="210998" y="2631361"/>
                  </a:lnTo>
                  <a:lnTo>
                    <a:pt x="210712" y="2640403"/>
                  </a:lnTo>
                  <a:lnTo>
                    <a:pt x="210459" y="2649446"/>
                  </a:lnTo>
                  <a:lnTo>
                    <a:pt x="210239" y="2658488"/>
                  </a:lnTo>
                  <a:lnTo>
                    <a:pt x="210047" y="2667531"/>
                  </a:lnTo>
                  <a:lnTo>
                    <a:pt x="209883" y="2676573"/>
                  </a:lnTo>
                  <a:lnTo>
                    <a:pt x="209744" y="2685615"/>
                  </a:lnTo>
                  <a:lnTo>
                    <a:pt x="209626" y="2694658"/>
                  </a:lnTo>
                  <a:lnTo>
                    <a:pt x="209527" y="2703700"/>
                  </a:lnTo>
                  <a:lnTo>
                    <a:pt x="209446" y="2712743"/>
                  </a:lnTo>
                  <a:lnTo>
                    <a:pt x="209378" y="2721785"/>
                  </a:lnTo>
                  <a:lnTo>
                    <a:pt x="209320" y="2730828"/>
                  </a:lnTo>
                  <a:lnTo>
                    <a:pt x="209271" y="2739870"/>
                  </a:lnTo>
                  <a:lnTo>
                    <a:pt x="209227" y="2748913"/>
                  </a:lnTo>
                  <a:lnTo>
                    <a:pt x="209186" y="2757955"/>
                  </a:lnTo>
                  <a:lnTo>
                    <a:pt x="209145" y="2766998"/>
                  </a:lnTo>
                  <a:lnTo>
                    <a:pt x="209103" y="2776040"/>
                  </a:lnTo>
                  <a:lnTo>
                    <a:pt x="209057" y="2785083"/>
                  </a:lnTo>
                  <a:lnTo>
                    <a:pt x="209006" y="2794125"/>
                  </a:lnTo>
                  <a:lnTo>
                    <a:pt x="208948" y="2803168"/>
                  </a:lnTo>
                  <a:lnTo>
                    <a:pt x="208881" y="2812210"/>
                  </a:lnTo>
                  <a:lnTo>
                    <a:pt x="208806" y="2821253"/>
                  </a:lnTo>
                  <a:lnTo>
                    <a:pt x="208721" y="2830295"/>
                  </a:lnTo>
                  <a:lnTo>
                    <a:pt x="208627" y="2839338"/>
                  </a:lnTo>
                  <a:lnTo>
                    <a:pt x="208525" y="2848380"/>
                  </a:lnTo>
                  <a:lnTo>
                    <a:pt x="208414" y="2857423"/>
                  </a:lnTo>
                  <a:lnTo>
                    <a:pt x="208297" y="2866465"/>
                  </a:lnTo>
                  <a:lnTo>
                    <a:pt x="208174" y="2875508"/>
                  </a:lnTo>
                  <a:lnTo>
                    <a:pt x="208045" y="2884550"/>
                  </a:lnTo>
                  <a:lnTo>
                    <a:pt x="207913" y="2893592"/>
                  </a:lnTo>
                  <a:lnTo>
                    <a:pt x="207777" y="2902635"/>
                  </a:lnTo>
                  <a:lnTo>
                    <a:pt x="207638" y="2911677"/>
                  </a:lnTo>
                  <a:lnTo>
                    <a:pt x="207499" y="2920720"/>
                  </a:lnTo>
                  <a:lnTo>
                    <a:pt x="207359" y="2929762"/>
                  </a:lnTo>
                  <a:lnTo>
                    <a:pt x="207219" y="2938805"/>
                  </a:lnTo>
                  <a:lnTo>
                    <a:pt x="207081" y="2947847"/>
                  </a:lnTo>
                  <a:lnTo>
                    <a:pt x="206946" y="2956890"/>
                  </a:lnTo>
                  <a:lnTo>
                    <a:pt x="206815" y="2965932"/>
                  </a:lnTo>
                  <a:lnTo>
                    <a:pt x="206688" y="2974975"/>
                  </a:lnTo>
                  <a:lnTo>
                    <a:pt x="206569" y="2984017"/>
                  </a:lnTo>
                  <a:lnTo>
                    <a:pt x="206458" y="2993060"/>
                  </a:lnTo>
                  <a:lnTo>
                    <a:pt x="206358" y="3002102"/>
                  </a:lnTo>
                  <a:lnTo>
                    <a:pt x="206270" y="3011145"/>
                  </a:lnTo>
                  <a:lnTo>
                    <a:pt x="206198" y="3020187"/>
                  </a:lnTo>
                  <a:lnTo>
                    <a:pt x="206140" y="3029230"/>
                  </a:lnTo>
                  <a:lnTo>
                    <a:pt x="206099" y="3038272"/>
                  </a:lnTo>
                  <a:lnTo>
                    <a:pt x="206075" y="3047315"/>
                  </a:lnTo>
                  <a:lnTo>
                    <a:pt x="206067" y="3056357"/>
                  </a:lnTo>
                  <a:lnTo>
                    <a:pt x="206074" y="3065400"/>
                  </a:lnTo>
                  <a:lnTo>
                    <a:pt x="206095" y="3074442"/>
                  </a:lnTo>
                  <a:lnTo>
                    <a:pt x="206128" y="3083485"/>
                  </a:lnTo>
                  <a:lnTo>
                    <a:pt x="206169" y="3092527"/>
                  </a:lnTo>
                  <a:lnTo>
                    <a:pt x="206216" y="3101569"/>
                  </a:lnTo>
                  <a:lnTo>
                    <a:pt x="206264" y="3110612"/>
                  </a:lnTo>
                  <a:lnTo>
                    <a:pt x="206311" y="3119654"/>
                  </a:lnTo>
                  <a:lnTo>
                    <a:pt x="206353" y="3128697"/>
                  </a:lnTo>
                  <a:lnTo>
                    <a:pt x="206389" y="3137739"/>
                  </a:lnTo>
                  <a:lnTo>
                    <a:pt x="206418" y="3146782"/>
                  </a:lnTo>
                  <a:lnTo>
                    <a:pt x="206440" y="3155824"/>
                  </a:lnTo>
                  <a:lnTo>
                    <a:pt x="206456" y="3164867"/>
                  </a:lnTo>
                  <a:lnTo>
                    <a:pt x="206466" y="3173909"/>
                  </a:lnTo>
                  <a:lnTo>
                    <a:pt x="206473" y="3182952"/>
                  </a:lnTo>
                  <a:lnTo>
                    <a:pt x="206478" y="3191994"/>
                  </a:lnTo>
                  <a:lnTo>
                    <a:pt x="206482" y="3201037"/>
                  </a:lnTo>
                  <a:lnTo>
                    <a:pt x="206485" y="3210079"/>
                  </a:lnTo>
                  <a:lnTo>
                    <a:pt x="206488" y="3219122"/>
                  </a:lnTo>
                  <a:lnTo>
                    <a:pt x="206491" y="3228164"/>
                  </a:lnTo>
                  <a:lnTo>
                    <a:pt x="206493" y="3237207"/>
                  </a:lnTo>
                  <a:lnTo>
                    <a:pt x="206494" y="3246249"/>
                  </a:lnTo>
                  <a:lnTo>
                    <a:pt x="206492" y="3255292"/>
                  </a:lnTo>
                  <a:lnTo>
                    <a:pt x="206488" y="3264334"/>
                  </a:lnTo>
                  <a:lnTo>
                    <a:pt x="206482" y="3273377"/>
                  </a:lnTo>
                  <a:lnTo>
                    <a:pt x="206472" y="3282419"/>
                  </a:lnTo>
                  <a:lnTo>
                    <a:pt x="206460" y="3291462"/>
                  </a:lnTo>
                  <a:lnTo>
                    <a:pt x="206445" y="3300504"/>
                  </a:lnTo>
                  <a:lnTo>
                    <a:pt x="206428" y="3309546"/>
                  </a:lnTo>
                  <a:lnTo>
                    <a:pt x="206409" y="3318589"/>
                  </a:lnTo>
                  <a:lnTo>
                    <a:pt x="206389" y="3327631"/>
                  </a:lnTo>
                  <a:lnTo>
                    <a:pt x="206367" y="3336674"/>
                  </a:lnTo>
                  <a:lnTo>
                    <a:pt x="206344" y="3345716"/>
                  </a:lnTo>
                  <a:lnTo>
                    <a:pt x="206319" y="3354759"/>
                  </a:lnTo>
                  <a:lnTo>
                    <a:pt x="206293" y="3363801"/>
                  </a:lnTo>
                  <a:lnTo>
                    <a:pt x="206265" y="3372844"/>
                  </a:lnTo>
                  <a:lnTo>
                    <a:pt x="206235" y="3381886"/>
                  </a:lnTo>
                  <a:lnTo>
                    <a:pt x="206203" y="3390929"/>
                  </a:lnTo>
                  <a:lnTo>
                    <a:pt x="206169" y="3399971"/>
                  </a:lnTo>
                  <a:lnTo>
                    <a:pt x="206132" y="3409014"/>
                  </a:lnTo>
                  <a:lnTo>
                    <a:pt x="206094" y="3418056"/>
                  </a:lnTo>
                  <a:lnTo>
                    <a:pt x="206054" y="3427099"/>
                  </a:lnTo>
                  <a:lnTo>
                    <a:pt x="206013" y="3436141"/>
                  </a:lnTo>
                  <a:lnTo>
                    <a:pt x="205973" y="3445184"/>
                  </a:lnTo>
                  <a:lnTo>
                    <a:pt x="205934" y="3454226"/>
                  </a:lnTo>
                  <a:lnTo>
                    <a:pt x="205898" y="3463269"/>
                  </a:lnTo>
                  <a:lnTo>
                    <a:pt x="205868" y="3472311"/>
                  </a:lnTo>
                  <a:lnTo>
                    <a:pt x="205845" y="3481354"/>
                  </a:lnTo>
                  <a:lnTo>
                    <a:pt x="205830" y="3490396"/>
                  </a:lnTo>
                  <a:lnTo>
                    <a:pt x="205824" y="3499439"/>
                  </a:lnTo>
                  <a:lnTo>
                    <a:pt x="205830" y="3508481"/>
                  </a:lnTo>
                  <a:lnTo>
                    <a:pt x="205846" y="3517523"/>
                  </a:lnTo>
                  <a:lnTo>
                    <a:pt x="205872" y="3526566"/>
                  </a:lnTo>
                  <a:lnTo>
                    <a:pt x="205905" y="3535608"/>
                  </a:lnTo>
                  <a:lnTo>
                    <a:pt x="205942" y="3544651"/>
                  </a:lnTo>
                  <a:lnTo>
                    <a:pt x="205982" y="3553693"/>
                  </a:lnTo>
                  <a:lnTo>
                    <a:pt x="206022" y="3562736"/>
                  </a:lnTo>
                  <a:lnTo>
                    <a:pt x="206057" y="3571778"/>
                  </a:lnTo>
                  <a:lnTo>
                    <a:pt x="206087" y="3580821"/>
                  </a:lnTo>
                  <a:lnTo>
                    <a:pt x="206108" y="3589863"/>
                  </a:lnTo>
                  <a:lnTo>
                    <a:pt x="206120" y="3598906"/>
                  </a:lnTo>
                  <a:lnTo>
                    <a:pt x="206123" y="3607948"/>
                  </a:lnTo>
                  <a:lnTo>
                    <a:pt x="206116" y="3616991"/>
                  </a:lnTo>
                  <a:lnTo>
                    <a:pt x="206103" y="3626033"/>
                  </a:lnTo>
                  <a:lnTo>
                    <a:pt x="206084" y="3635076"/>
                  </a:lnTo>
                  <a:lnTo>
                    <a:pt x="206063" y="3644118"/>
                  </a:lnTo>
                  <a:lnTo>
                    <a:pt x="206041" y="3653161"/>
                  </a:lnTo>
                  <a:lnTo>
                    <a:pt x="206019" y="3662203"/>
                  </a:lnTo>
                  <a:lnTo>
                    <a:pt x="205999" y="3671246"/>
                  </a:lnTo>
                  <a:lnTo>
                    <a:pt x="205980" y="3680288"/>
                  </a:lnTo>
                  <a:lnTo>
                    <a:pt x="205962" y="3689331"/>
                  </a:lnTo>
                  <a:lnTo>
                    <a:pt x="205946" y="3698373"/>
                  </a:lnTo>
                  <a:lnTo>
                    <a:pt x="205929" y="3707416"/>
                  </a:lnTo>
                  <a:lnTo>
                    <a:pt x="205910" y="3716458"/>
                  </a:lnTo>
                  <a:lnTo>
                    <a:pt x="205889" y="3725500"/>
                  </a:lnTo>
                  <a:lnTo>
                    <a:pt x="205865" y="3734543"/>
                  </a:lnTo>
                  <a:lnTo>
                    <a:pt x="205839" y="3743585"/>
                  </a:lnTo>
                  <a:lnTo>
                    <a:pt x="205810" y="3752628"/>
                  </a:lnTo>
                  <a:lnTo>
                    <a:pt x="205781" y="3761670"/>
                  </a:lnTo>
                  <a:lnTo>
                    <a:pt x="205751" y="3770713"/>
                  </a:lnTo>
                  <a:lnTo>
                    <a:pt x="205723" y="3779755"/>
                  </a:lnTo>
                  <a:lnTo>
                    <a:pt x="205698" y="3788798"/>
                  </a:lnTo>
                  <a:lnTo>
                    <a:pt x="205677" y="3797840"/>
                  </a:lnTo>
                  <a:lnTo>
                    <a:pt x="205662" y="3806883"/>
                  </a:lnTo>
                  <a:lnTo>
                    <a:pt x="205653" y="3815925"/>
                  </a:lnTo>
                  <a:lnTo>
                    <a:pt x="205651" y="3824968"/>
                  </a:lnTo>
                  <a:lnTo>
                    <a:pt x="205655" y="3834010"/>
                  </a:lnTo>
                  <a:lnTo>
                    <a:pt x="205666" y="3843053"/>
                  </a:lnTo>
                  <a:lnTo>
                    <a:pt x="205683" y="3852095"/>
                  </a:lnTo>
                  <a:lnTo>
                    <a:pt x="205706" y="3861138"/>
                  </a:lnTo>
                  <a:lnTo>
                    <a:pt x="205731" y="3870180"/>
                  </a:lnTo>
                  <a:lnTo>
                    <a:pt x="205759" y="3879223"/>
                  </a:lnTo>
                  <a:lnTo>
                    <a:pt x="205788" y="3888265"/>
                  </a:lnTo>
                  <a:lnTo>
                    <a:pt x="205814" y="3897308"/>
                  </a:lnTo>
                  <a:lnTo>
                    <a:pt x="205836" y="3906350"/>
                  </a:lnTo>
                  <a:lnTo>
                    <a:pt x="205853" y="3915393"/>
                  </a:lnTo>
                  <a:lnTo>
                    <a:pt x="205861" y="3924435"/>
                  </a:lnTo>
                  <a:lnTo>
                    <a:pt x="205862" y="3933477"/>
                  </a:lnTo>
                  <a:lnTo>
                    <a:pt x="205854" y="3942520"/>
                  </a:lnTo>
                  <a:lnTo>
                    <a:pt x="205839" y="3951562"/>
                  </a:lnTo>
                  <a:lnTo>
                    <a:pt x="205817" y="3960605"/>
                  </a:lnTo>
                  <a:lnTo>
                    <a:pt x="205790" y="3969647"/>
                  </a:lnTo>
                  <a:lnTo>
                    <a:pt x="205761" y="3978690"/>
                  </a:lnTo>
                  <a:lnTo>
                    <a:pt x="205731" y="3987732"/>
                  </a:lnTo>
                  <a:lnTo>
                    <a:pt x="205703" y="3996775"/>
                  </a:lnTo>
                  <a:lnTo>
                    <a:pt x="205680" y="4005817"/>
                  </a:lnTo>
                  <a:lnTo>
                    <a:pt x="205664" y="4014860"/>
                  </a:lnTo>
                  <a:lnTo>
                    <a:pt x="205655" y="4023902"/>
                  </a:lnTo>
                  <a:lnTo>
                    <a:pt x="205652" y="4032945"/>
                  </a:lnTo>
                  <a:lnTo>
                    <a:pt x="205656" y="4041987"/>
                  </a:lnTo>
                  <a:lnTo>
                    <a:pt x="205666" y="4051030"/>
                  </a:lnTo>
                  <a:lnTo>
                    <a:pt x="205679" y="4060072"/>
                  </a:lnTo>
                  <a:lnTo>
                    <a:pt x="205693" y="4069115"/>
                  </a:lnTo>
                  <a:lnTo>
                    <a:pt x="205706" y="4078157"/>
                  </a:lnTo>
                  <a:lnTo>
                    <a:pt x="205716" y="4087200"/>
                  </a:lnTo>
                  <a:lnTo>
                    <a:pt x="205722" y="4096242"/>
                  </a:lnTo>
                  <a:lnTo>
                    <a:pt x="205721" y="4105285"/>
                  </a:lnTo>
                  <a:lnTo>
                    <a:pt x="205712" y="4114327"/>
                  </a:lnTo>
                  <a:lnTo>
                    <a:pt x="205697" y="4123369"/>
                  </a:lnTo>
                  <a:lnTo>
                    <a:pt x="205676" y="4132412"/>
                  </a:lnTo>
                  <a:lnTo>
                    <a:pt x="205650" y="4141454"/>
                  </a:lnTo>
                  <a:lnTo>
                    <a:pt x="205621" y="4150497"/>
                  </a:lnTo>
                  <a:lnTo>
                    <a:pt x="205592" y="4159539"/>
                  </a:lnTo>
                  <a:lnTo>
                    <a:pt x="205563" y="4168582"/>
                  </a:lnTo>
                  <a:lnTo>
                    <a:pt x="205537" y="4177624"/>
                  </a:lnTo>
                  <a:lnTo>
                    <a:pt x="205515" y="4186667"/>
                  </a:lnTo>
                  <a:lnTo>
                    <a:pt x="205499" y="4195709"/>
                  </a:lnTo>
                  <a:lnTo>
                    <a:pt x="205489" y="4204752"/>
                  </a:lnTo>
                  <a:lnTo>
                    <a:pt x="205486" y="4213794"/>
                  </a:lnTo>
                  <a:lnTo>
                    <a:pt x="205489" y="4222837"/>
                  </a:lnTo>
                  <a:lnTo>
                    <a:pt x="205498" y="4231879"/>
                  </a:lnTo>
                  <a:lnTo>
                    <a:pt x="205512" y="4240922"/>
                  </a:lnTo>
                  <a:lnTo>
                    <a:pt x="205529" y="4249964"/>
                  </a:lnTo>
                  <a:lnTo>
                    <a:pt x="205551" y="4259007"/>
                  </a:lnTo>
                  <a:lnTo>
                    <a:pt x="205574" y="4268049"/>
                  </a:lnTo>
                  <a:lnTo>
                    <a:pt x="205599" y="4277092"/>
                  </a:lnTo>
                  <a:lnTo>
                    <a:pt x="205624" y="4286134"/>
                  </a:lnTo>
                  <a:lnTo>
                    <a:pt x="205648" y="4295177"/>
                  </a:lnTo>
                  <a:lnTo>
                    <a:pt x="205670" y="4304219"/>
                  </a:lnTo>
                  <a:lnTo>
                    <a:pt x="205690" y="4313262"/>
                  </a:lnTo>
                  <a:lnTo>
                    <a:pt x="205706" y="4322304"/>
                  </a:lnTo>
                  <a:lnTo>
                    <a:pt x="205717" y="4331346"/>
                  </a:lnTo>
                  <a:lnTo>
                    <a:pt x="205724" y="4340389"/>
                  </a:lnTo>
                  <a:lnTo>
                    <a:pt x="205726" y="4349431"/>
                  </a:lnTo>
                  <a:lnTo>
                    <a:pt x="205721" y="4358474"/>
                  </a:lnTo>
                  <a:lnTo>
                    <a:pt x="205711" y="4367516"/>
                  </a:lnTo>
                  <a:lnTo>
                    <a:pt x="205695" y="4376559"/>
                  </a:lnTo>
                  <a:lnTo>
                    <a:pt x="205674" y="4385601"/>
                  </a:lnTo>
                  <a:lnTo>
                    <a:pt x="205648" y="4394644"/>
                  </a:lnTo>
                  <a:lnTo>
                    <a:pt x="205616" y="4403686"/>
                  </a:lnTo>
                  <a:lnTo>
                    <a:pt x="205581" y="4412729"/>
                  </a:lnTo>
                  <a:lnTo>
                    <a:pt x="205544" y="4421771"/>
                  </a:lnTo>
                  <a:lnTo>
                    <a:pt x="205505" y="4430814"/>
                  </a:lnTo>
                  <a:lnTo>
                    <a:pt x="205466" y="4439856"/>
                  </a:lnTo>
                  <a:lnTo>
                    <a:pt x="205427" y="4448899"/>
                  </a:lnTo>
                  <a:lnTo>
                    <a:pt x="205390" y="4457941"/>
                  </a:lnTo>
                  <a:lnTo>
                    <a:pt x="205356" y="4466984"/>
                  </a:lnTo>
                  <a:lnTo>
                    <a:pt x="205325" y="4476026"/>
                  </a:lnTo>
                  <a:lnTo>
                    <a:pt x="205299" y="4485069"/>
                  </a:lnTo>
                  <a:lnTo>
                    <a:pt x="205277" y="4494111"/>
                  </a:lnTo>
                  <a:lnTo>
                    <a:pt x="205260" y="4503154"/>
                  </a:lnTo>
                  <a:lnTo>
                    <a:pt x="205248" y="4512196"/>
                  </a:lnTo>
                  <a:lnTo>
                    <a:pt x="205241" y="4521239"/>
                  </a:lnTo>
                  <a:lnTo>
                    <a:pt x="205239" y="4530281"/>
                  </a:lnTo>
                  <a:lnTo>
                    <a:pt x="205241" y="4539323"/>
                  </a:lnTo>
                  <a:lnTo>
                    <a:pt x="205245" y="4548366"/>
                  </a:lnTo>
                  <a:lnTo>
                    <a:pt x="205253" y="4557408"/>
                  </a:lnTo>
                  <a:lnTo>
                    <a:pt x="205262" y="4566451"/>
                  </a:lnTo>
                  <a:lnTo>
                    <a:pt x="205272" y="4575493"/>
                  </a:lnTo>
                  <a:lnTo>
                    <a:pt x="205283" y="4584536"/>
                  </a:lnTo>
                  <a:lnTo>
                    <a:pt x="205292" y="4593578"/>
                  </a:lnTo>
                  <a:lnTo>
                    <a:pt x="205299" y="4602621"/>
                  </a:lnTo>
                  <a:lnTo>
                    <a:pt x="205303" y="4611663"/>
                  </a:lnTo>
                  <a:lnTo>
                    <a:pt x="205304" y="4620706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49" name="pg30">
              <a:extLst>
                <a:ext uri="{FF2B5EF4-FFF2-40B4-BE49-F238E27FC236}">
                  <a16:creationId xmlns:a16="http://schemas.microsoft.com/office/drawing/2014/main" id="{0A06FD01-6CB8-C17E-EBD7-711D52E35BC6}"/>
                </a:ext>
              </a:extLst>
            </p:cNvPr>
            <p:cNvSpPr/>
            <p:nvPr/>
          </p:nvSpPr>
          <p:spPr>
            <a:xfrm>
              <a:off x="4912912" y="2976846"/>
              <a:ext cx="408980" cy="4085819"/>
            </a:xfrm>
            <a:custGeom>
              <a:avLst/>
              <a:gdLst/>
              <a:ahLst/>
              <a:cxnLst/>
              <a:rect l="0" t="0" r="0" b="0"/>
              <a:pathLst>
                <a:path w="408980" h="4085819">
                  <a:moveTo>
                    <a:pt x="204227" y="4085819"/>
                  </a:moveTo>
                  <a:lnTo>
                    <a:pt x="204229" y="4077823"/>
                  </a:lnTo>
                  <a:lnTo>
                    <a:pt x="204235" y="4069827"/>
                  </a:lnTo>
                  <a:lnTo>
                    <a:pt x="204243" y="4061832"/>
                  </a:lnTo>
                  <a:lnTo>
                    <a:pt x="204255" y="4053836"/>
                  </a:lnTo>
                  <a:lnTo>
                    <a:pt x="204269" y="4045840"/>
                  </a:lnTo>
                  <a:lnTo>
                    <a:pt x="204285" y="4037844"/>
                  </a:lnTo>
                  <a:lnTo>
                    <a:pt x="204302" y="4029849"/>
                  </a:lnTo>
                  <a:lnTo>
                    <a:pt x="204320" y="4021853"/>
                  </a:lnTo>
                  <a:lnTo>
                    <a:pt x="204339" y="4013857"/>
                  </a:lnTo>
                  <a:lnTo>
                    <a:pt x="204357" y="4005861"/>
                  </a:lnTo>
                  <a:lnTo>
                    <a:pt x="204374" y="3997866"/>
                  </a:lnTo>
                  <a:lnTo>
                    <a:pt x="204391" y="3989870"/>
                  </a:lnTo>
                  <a:lnTo>
                    <a:pt x="204406" y="3981874"/>
                  </a:lnTo>
                  <a:lnTo>
                    <a:pt x="204419" y="3973878"/>
                  </a:lnTo>
                  <a:lnTo>
                    <a:pt x="204430" y="3965883"/>
                  </a:lnTo>
                  <a:lnTo>
                    <a:pt x="204440" y="3957887"/>
                  </a:lnTo>
                  <a:lnTo>
                    <a:pt x="204447" y="3949891"/>
                  </a:lnTo>
                  <a:lnTo>
                    <a:pt x="204452" y="3941896"/>
                  </a:lnTo>
                  <a:lnTo>
                    <a:pt x="204456" y="3933900"/>
                  </a:lnTo>
                  <a:lnTo>
                    <a:pt x="204457" y="3925904"/>
                  </a:lnTo>
                  <a:lnTo>
                    <a:pt x="204456" y="3917908"/>
                  </a:lnTo>
                  <a:lnTo>
                    <a:pt x="204453" y="3909913"/>
                  </a:lnTo>
                  <a:lnTo>
                    <a:pt x="204447" y="3901917"/>
                  </a:lnTo>
                  <a:lnTo>
                    <a:pt x="204440" y="3893921"/>
                  </a:lnTo>
                  <a:lnTo>
                    <a:pt x="204430" y="3885925"/>
                  </a:lnTo>
                  <a:lnTo>
                    <a:pt x="204417" y="3877930"/>
                  </a:lnTo>
                  <a:lnTo>
                    <a:pt x="204402" y="3869934"/>
                  </a:lnTo>
                  <a:lnTo>
                    <a:pt x="204384" y="3861938"/>
                  </a:lnTo>
                  <a:lnTo>
                    <a:pt x="204364" y="3853942"/>
                  </a:lnTo>
                  <a:lnTo>
                    <a:pt x="204341" y="3845947"/>
                  </a:lnTo>
                  <a:lnTo>
                    <a:pt x="204316" y="3837951"/>
                  </a:lnTo>
                  <a:lnTo>
                    <a:pt x="204289" y="3829955"/>
                  </a:lnTo>
                  <a:lnTo>
                    <a:pt x="204261" y="3821960"/>
                  </a:lnTo>
                  <a:lnTo>
                    <a:pt x="204230" y="3813964"/>
                  </a:lnTo>
                  <a:lnTo>
                    <a:pt x="204199" y="3805968"/>
                  </a:lnTo>
                  <a:lnTo>
                    <a:pt x="204167" y="3797972"/>
                  </a:lnTo>
                  <a:lnTo>
                    <a:pt x="204135" y="3789977"/>
                  </a:lnTo>
                  <a:lnTo>
                    <a:pt x="204103" y="3781981"/>
                  </a:lnTo>
                  <a:lnTo>
                    <a:pt x="204072" y="3773985"/>
                  </a:lnTo>
                  <a:lnTo>
                    <a:pt x="204043" y="3765989"/>
                  </a:lnTo>
                  <a:lnTo>
                    <a:pt x="204015" y="3757994"/>
                  </a:lnTo>
                  <a:lnTo>
                    <a:pt x="203989" y="3749998"/>
                  </a:lnTo>
                  <a:lnTo>
                    <a:pt x="203965" y="3742002"/>
                  </a:lnTo>
                  <a:lnTo>
                    <a:pt x="203945" y="3734006"/>
                  </a:lnTo>
                  <a:lnTo>
                    <a:pt x="203927" y="3726011"/>
                  </a:lnTo>
                  <a:lnTo>
                    <a:pt x="203912" y="3718015"/>
                  </a:lnTo>
                  <a:lnTo>
                    <a:pt x="203899" y="3710019"/>
                  </a:lnTo>
                  <a:lnTo>
                    <a:pt x="203889" y="3702024"/>
                  </a:lnTo>
                  <a:lnTo>
                    <a:pt x="203882" y="3694028"/>
                  </a:lnTo>
                  <a:lnTo>
                    <a:pt x="203876" y="3686032"/>
                  </a:lnTo>
                  <a:lnTo>
                    <a:pt x="203872" y="3678036"/>
                  </a:lnTo>
                  <a:lnTo>
                    <a:pt x="203869" y="3670041"/>
                  </a:lnTo>
                  <a:lnTo>
                    <a:pt x="203867" y="3662045"/>
                  </a:lnTo>
                  <a:lnTo>
                    <a:pt x="203864" y="3654049"/>
                  </a:lnTo>
                  <a:lnTo>
                    <a:pt x="203859" y="3646053"/>
                  </a:lnTo>
                  <a:lnTo>
                    <a:pt x="203852" y="3638058"/>
                  </a:lnTo>
                  <a:lnTo>
                    <a:pt x="203842" y="3630062"/>
                  </a:lnTo>
                  <a:lnTo>
                    <a:pt x="203828" y="3622066"/>
                  </a:lnTo>
                  <a:lnTo>
                    <a:pt x="203808" y="3614071"/>
                  </a:lnTo>
                  <a:lnTo>
                    <a:pt x="203782" y="3606075"/>
                  </a:lnTo>
                  <a:lnTo>
                    <a:pt x="203750" y="3598079"/>
                  </a:lnTo>
                  <a:lnTo>
                    <a:pt x="203711" y="3590083"/>
                  </a:lnTo>
                  <a:lnTo>
                    <a:pt x="203665" y="3582088"/>
                  </a:lnTo>
                  <a:lnTo>
                    <a:pt x="203614" y="3574092"/>
                  </a:lnTo>
                  <a:lnTo>
                    <a:pt x="203559" y="3566096"/>
                  </a:lnTo>
                  <a:lnTo>
                    <a:pt x="203500" y="3558100"/>
                  </a:lnTo>
                  <a:lnTo>
                    <a:pt x="203440" y="3550105"/>
                  </a:lnTo>
                  <a:lnTo>
                    <a:pt x="203381" y="3542109"/>
                  </a:lnTo>
                  <a:lnTo>
                    <a:pt x="203325" y="3534113"/>
                  </a:lnTo>
                  <a:lnTo>
                    <a:pt x="203276" y="3526117"/>
                  </a:lnTo>
                  <a:lnTo>
                    <a:pt x="203235" y="3518122"/>
                  </a:lnTo>
                  <a:lnTo>
                    <a:pt x="203205" y="3510126"/>
                  </a:lnTo>
                  <a:lnTo>
                    <a:pt x="203186" y="3502130"/>
                  </a:lnTo>
                  <a:lnTo>
                    <a:pt x="203181" y="3494135"/>
                  </a:lnTo>
                  <a:lnTo>
                    <a:pt x="203190" y="3486139"/>
                  </a:lnTo>
                  <a:lnTo>
                    <a:pt x="203213" y="3478143"/>
                  </a:lnTo>
                  <a:lnTo>
                    <a:pt x="203251" y="3470147"/>
                  </a:lnTo>
                  <a:lnTo>
                    <a:pt x="203302" y="3462152"/>
                  </a:lnTo>
                  <a:lnTo>
                    <a:pt x="203366" y="3454156"/>
                  </a:lnTo>
                  <a:lnTo>
                    <a:pt x="203438" y="3446160"/>
                  </a:lnTo>
                  <a:lnTo>
                    <a:pt x="203517" y="3438164"/>
                  </a:lnTo>
                  <a:lnTo>
                    <a:pt x="203602" y="3430169"/>
                  </a:lnTo>
                  <a:lnTo>
                    <a:pt x="203688" y="3422173"/>
                  </a:lnTo>
                  <a:lnTo>
                    <a:pt x="203775" y="3414177"/>
                  </a:lnTo>
                  <a:lnTo>
                    <a:pt x="203861" y="3406181"/>
                  </a:lnTo>
                  <a:lnTo>
                    <a:pt x="203942" y="3398186"/>
                  </a:lnTo>
                  <a:lnTo>
                    <a:pt x="204018" y="3390190"/>
                  </a:lnTo>
                  <a:lnTo>
                    <a:pt x="204087" y="3382194"/>
                  </a:lnTo>
                  <a:lnTo>
                    <a:pt x="204149" y="3374199"/>
                  </a:lnTo>
                  <a:lnTo>
                    <a:pt x="204203" y="3366203"/>
                  </a:lnTo>
                  <a:lnTo>
                    <a:pt x="204249" y="3358207"/>
                  </a:lnTo>
                  <a:lnTo>
                    <a:pt x="204286" y="3350211"/>
                  </a:lnTo>
                  <a:lnTo>
                    <a:pt x="204316" y="3342216"/>
                  </a:lnTo>
                  <a:lnTo>
                    <a:pt x="204338" y="3334220"/>
                  </a:lnTo>
                  <a:lnTo>
                    <a:pt x="204351" y="3326224"/>
                  </a:lnTo>
                  <a:lnTo>
                    <a:pt x="204358" y="3318228"/>
                  </a:lnTo>
                  <a:lnTo>
                    <a:pt x="204358" y="3310233"/>
                  </a:lnTo>
                  <a:lnTo>
                    <a:pt x="204351" y="3302237"/>
                  </a:lnTo>
                  <a:lnTo>
                    <a:pt x="204339" y="3294241"/>
                  </a:lnTo>
                  <a:lnTo>
                    <a:pt x="204322" y="3286245"/>
                  </a:lnTo>
                  <a:lnTo>
                    <a:pt x="204300" y="3278250"/>
                  </a:lnTo>
                  <a:lnTo>
                    <a:pt x="204273" y="3270254"/>
                  </a:lnTo>
                  <a:lnTo>
                    <a:pt x="204242" y="3262258"/>
                  </a:lnTo>
                  <a:lnTo>
                    <a:pt x="204208" y="3254263"/>
                  </a:lnTo>
                  <a:lnTo>
                    <a:pt x="204171" y="3246267"/>
                  </a:lnTo>
                  <a:lnTo>
                    <a:pt x="204132" y="3238271"/>
                  </a:lnTo>
                  <a:lnTo>
                    <a:pt x="204091" y="3230275"/>
                  </a:lnTo>
                  <a:lnTo>
                    <a:pt x="204050" y="3222280"/>
                  </a:lnTo>
                  <a:lnTo>
                    <a:pt x="204009" y="3214284"/>
                  </a:lnTo>
                  <a:lnTo>
                    <a:pt x="203968" y="3206288"/>
                  </a:lnTo>
                  <a:lnTo>
                    <a:pt x="203927" y="3198292"/>
                  </a:lnTo>
                  <a:lnTo>
                    <a:pt x="203889" y="3190297"/>
                  </a:lnTo>
                  <a:lnTo>
                    <a:pt x="203853" y="3182301"/>
                  </a:lnTo>
                  <a:lnTo>
                    <a:pt x="203819" y="3174305"/>
                  </a:lnTo>
                  <a:lnTo>
                    <a:pt x="203787" y="3166310"/>
                  </a:lnTo>
                  <a:lnTo>
                    <a:pt x="203757" y="3158314"/>
                  </a:lnTo>
                  <a:lnTo>
                    <a:pt x="203730" y="3150318"/>
                  </a:lnTo>
                  <a:lnTo>
                    <a:pt x="203704" y="3142322"/>
                  </a:lnTo>
                  <a:lnTo>
                    <a:pt x="203681" y="3134327"/>
                  </a:lnTo>
                  <a:lnTo>
                    <a:pt x="203659" y="3126331"/>
                  </a:lnTo>
                  <a:lnTo>
                    <a:pt x="203639" y="3118335"/>
                  </a:lnTo>
                  <a:lnTo>
                    <a:pt x="203619" y="3110339"/>
                  </a:lnTo>
                  <a:lnTo>
                    <a:pt x="203600" y="3102344"/>
                  </a:lnTo>
                  <a:lnTo>
                    <a:pt x="203581" y="3094348"/>
                  </a:lnTo>
                  <a:lnTo>
                    <a:pt x="203563" y="3086352"/>
                  </a:lnTo>
                  <a:lnTo>
                    <a:pt x="203544" y="3078356"/>
                  </a:lnTo>
                  <a:lnTo>
                    <a:pt x="203525" y="3070361"/>
                  </a:lnTo>
                  <a:lnTo>
                    <a:pt x="203506" y="3062365"/>
                  </a:lnTo>
                  <a:lnTo>
                    <a:pt x="203487" y="3054369"/>
                  </a:lnTo>
                  <a:lnTo>
                    <a:pt x="203467" y="3046374"/>
                  </a:lnTo>
                  <a:lnTo>
                    <a:pt x="203446" y="3038378"/>
                  </a:lnTo>
                  <a:lnTo>
                    <a:pt x="203424" y="3030382"/>
                  </a:lnTo>
                  <a:lnTo>
                    <a:pt x="203402" y="3022386"/>
                  </a:lnTo>
                  <a:lnTo>
                    <a:pt x="203379" y="3014391"/>
                  </a:lnTo>
                  <a:lnTo>
                    <a:pt x="203355" y="3006395"/>
                  </a:lnTo>
                  <a:lnTo>
                    <a:pt x="203330" y="2998399"/>
                  </a:lnTo>
                  <a:lnTo>
                    <a:pt x="203304" y="2990403"/>
                  </a:lnTo>
                  <a:lnTo>
                    <a:pt x="203277" y="2982408"/>
                  </a:lnTo>
                  <a:lnTo>
                    <a:pt x="203248" y="2974412"/>
                  </a:lnTo>
                  <a:lnTo>
                    <a:pt x="203219" y="2966416"/>
                  </a:lnTo>
                  <a:lnTo>
                    <a:pt x="203189" y="2958420"/>
                  </a:lnTo>
                  <a:lnTo>
                    <a:pt x="203157" y="2950425"/>
                  </a:lnTo>
                  <a:lnTo>
                    <a:pt x="203124" y="2942429"/>
                  </a:lnTo>
                  <a:lnTo>
                    <a:pt x="203090" y="2934433"/>
                  </a:lnTo>
                  <a:lnTo>
                    <a:pt x="203053" y="2926438"/>
                  </a:lnTo>
                  <a:lnTo>
                    <a:pt x="203015" y="2918442"/>
                  </a:lnTo>
                  <a:lnTo>
                    <a:pt x="202974" y="2910446"/>
                  </a:lnTo>
                  <a:lnTo>
                    <a:pt x="202930" y="2902450"/>
                  </a:lnTo>
                  <a:lnTo>
                    <a:pt x="202884" y="2894455"/>
                  </a:lnTo>
                  <a:lnTo>
                    <a:pt x="202835" y="2886459"/>
                  </a:lnTo>
                  <a:lnTo>
                    <a:pt x="202784" y="2878463"/>
                  </a:lnTo>
                  <a:lnTo>
                    <a:pt x="202729" y="2870467"/>
                  </a:lnTo>
                  <a:lnTo>
                    <a:pt x="202673" y="2862472"/>
                  </a:lnTo>
                  <a:lnTo>
                    <a:pt x="202614" y="2854476"/>
                  </a:lnTo>
                  <a:lnTo>
                    <a:pt x="202554" y="2846480"/>
                  </a:lnTo>
                  <a:lnTo>
                    <a:pt x="202494" y="2838484"/>
                  </a:lnTo>
                  <a:lnTo>
                    <a:pt x="202433" y="2830489"/>
                  </a:lnTo>
                  <a:lnTo>
                    <a:pt x="202373" y="2822493"/>
                  </a:lnTo>
                  <a:lnTo>
                    <a:pt x="202315" y="2814497"/>
                  </a:lnTo>
                  <a:lnTo>
                    <a:pt x="202259" y="2806502"/>
                  </a:lnTo>
                  <a:lnTo>
                    <a:pt x="202204" y="2798506"/>
                  </a:lnTo>
                  <a:lnTo>
                    <a:pt x="202153" y="2790510"/>
                  </a:lnTo>
                  <a:lnTo>
                    <a:pt x="202105" y="2782514"/>
                  </a:lnTo>
                  <a:lnTo>
                    <a:pt x="202059" y="2774519"/>
                  </a:lnTo>
                  <a:lnTo>
                    <a:pt x="202016" y="2766523"/>
                  </a:lnTo>
                  <a:lnTo>
                    <a:pt x="201974" y="2758527"/>
                  </a:lnTo>
                  <a:lnTo>
                    <a:pt x="201935" y="2750531"/>
                  </a:lnTo>
                  <a:lnTo>
                    <a:pt x="201897" y="2742536"/>
                  </a:lnTo>
                  <a:lnTo>
                    <a:pt x="201859" y="2734540"/>
                  </a:lnTo>
                  <a:lnTo>
                    <a:pt x="201820" y="2726544"/>
                  </a:lnTo>
                  <a:lnTo>
                    <a:pt x="201780" y="2718548"/>
                  </a:lnTo>
                  <a:lnTo>
                    <a:pt x="201738" y="2710553"/>
                  </a:lnTo>
                  <a:lnTo>
                    <a:pt x="201691" y="2702557"/>
                  </a:lnTo>
                  <a:lnTo>
                    <a:pt x="201639" y="2694561"/>
                  </a:lnTo>
                  <a:lnTo>
                    <a:pt x="201579" y="2686566"/>
                  </a:lnTo>
                  <a:lnTo>
                    <a:pt x="201509" y="2678570"/>
                  </a:lnTo>
                  <a:lnTo>
                    <a:pt x="201429" y="2670574"/>
                  </a:lnTo>
                  <a:lnTo>
                    <a:pt x="201334" y="2662578"/>
                  </a:lnTo>
                  <a:lnTo>
                    <a:pt x="201223" y="2654583"/>
                  </a:lnTo>
                  <a:lnTo>
                    <a:pt x="201092" y="2646587"/>
                  </a:lnTo>
                  <a:lnTo>
                    <a:pt x="200939" y="2638591"/>
                  </a:lnTo>
                  <a:lnTo>
                    <a:pt x="200765" y="2630595"/>
                  </a:lnTo>
                  <a:lnTo>
                    <a:pt x="200567" y="2622600"/>
                  </a:lnTo>
                  <a:lnTo>
                    <a:pt x="200346" y="2614604"/>
                  </a:lnTo>
                  <a:lnTo>
                    <a:pt x="200103" y="2606608"/>
                  </a:lnTo>
                  <a:lnTo>
                    <a:pt x="199838" y="2598613"/>
                  </a:lnTo>
                  <a:lnTo>
                    <a:pt x="199555" y="2590617"/>
                  </a:lnTo>
                  <a:lnTo>
                    <a:pt x="199254" y="2582621"/>
                  </a:lnTo>
                  <a:lnTo>
                    <a:pt x="198942" y="2574625"/>
                  </a:lnTo>
                  <a:lnTo>
                    <a:pt x="198624" y="2566630"/>
                  </a:lnTo>
                  <a:lnTo>
                    <a:pt x="198306" y="2558634"/>
                  </a:lnTo>
                  <a:lnTo>
                    <a:pt x="197993" y="2550638"/>
                  </a:lnTo>
                  <a:lnTo>
                    <a:pt x="197690" y="2542642"/>
                  </a:lnTo>
                  <a:lnTo>
                    <a:pt x="197403" y="2534647"/>
                  </a:lnTo>
                  <a:lnTo>
                    <a:pt x="197136" y="2526651"/>
                  </a:lnTo>
                  <a:lnTo>
                    <a:pt x="196893" y="2518655"/>
                  </a:lnTo>
                  <a:lnTo>
                    <a:pt x="196681" y="2510659"/>
                  </a:lnTo>
                  <a:lnTo>
                    <a:pt x="196497" y="2502664"/>
                  </a:lnTo>
                  <a:lnTo>
                    <a:pt x="196341" y="2494668"/>
                  </a:lnTo>
                  <a:lnTo>
                    <a:pt x="196211" y="2486672"/>
                  </a:lnTo>
                  <a:lnTo>
                    <a:pt x="196104" y="2478677"/>
                  </a:lnTo>
                  <a:lnTo>
                    <a:pt x="196016" y="2470681"/>
                  </a:lnTo>
                  <a:lnTo>
                    <a:pt x="195943" y="2462685"/>
                  </a:lnTo>
                  <a:lnTo>
                    <a:pt x="195879" y="2454689"/>
                  </a:lnTo>
                  <a:lnTo>
                    <a:pt x="195817" y="2446694"/>
                  </a:lnTo>
                  <a:lnTo>
                    <a:pt x="195749" y="2438698"/>
                  </a:lnTo>
                  <a:lnTo>
                    <a:pt x="195671" y="2430702"/>
                  </a:lnTo>
                  <a:lnTo>
                    <a:pt x="195577" y="2422706"/>
                  </a:lnTo>
                  <a:lnTo>
                    <a:pt x="195461" y="2414711"/>
                  </a:lnTo>
                  <a:lnTo>
                    <a:pt x="195322" y="2406715"/>
                  </a:lnTo>
                  <a:lnTo>
                    <a:pt x="195155" y="2398719"/>
                  </a:lnTo>
                  <a:lnTo>
                    <a:pt x="194959" y="2390723"/>
                  </a:lnTo>
                  <a:lnTo>
                    <a:pt x="194733" y="2382728"/>
                  </a:lnTo>
                  <a:lnTo>
                    <a:pt x="194473" y="2374732"/>
                  </a:lnTo>
                  <a:lnTo>
                    <a:pt x="194183" y="2366736"/>
                  </a:lnTo>
                  <a:lnTo>
                    <a:pt x="193866" y="2358741"/>
                  </a:lnTo>
                  <a:lnTo>
                    <a:pt x="193525" y="2350745"/>
                  </a:lnTo>
                  <a:lnTo>
                    <a:pt x="193160" y="2342749"/>
                  </a:lnTo>
                  <a:lnTo>
                    <a:pt x="192776" y="2334753"/>
                  </a:lnTo>
                  <a:lnTo>
                    <a:pt x="192374" y="2326758"/>
                  </a:lnTo>
                  <a:lnTo>
                    <a:pt x="191959" y="2318762"/>
                  </a:lnTo>
                  <a:lnTo>
                    <a:pt x="191533" y="2310766"/>
                  </a:lnTo>
                  <a:lnTo>
                    <a:pt x="191101" y="2302770"/>
                  </a:lnTo>
                  <a:lnTo>
                    <a:pt x="190664" y="2294775"/>
                  </a:lnTo>
                  <a:lnTo>
                    <a:pt x="190228" y="2286779"/>
                  </a:lnTo>
                  <a:lnTo>
                    <a:pt x="189793" y="2278783"/>
                  </a:lnTo>
                  <a:lnTo>
                    <a:pt x="189363" y="2270787"/>
                  </a:lnTo>
                  <a:lnTo>
                    <a:pt x="188939" y="2262792"/>
                  </a:lnTo>
                  <a:lnTo>
                    <a:pt x="188523" y="2254796"/>
                  </a:lnTo>
                  <a:lnTo>
                    <a:pt x="188115" y="2246800"/>
                  </a:lnTo>
                  <a:lnTo>
                    <a:pt x="187717" y="2238805"/>
                  </a:lnTo>
                  <a:lnTo>
                    <a:pt x="187327" y="2230809"/>
                  </a:lnTo>
                  <a:lnTo>
                    <a:pt x="186943" y="2222813"/>
                  </a:lnTo>
                  <a:lnTo>
                    <a:pt x="186565" y="2214817"/>
                  </a:lnTo>
                  <a:lnTo>
                    <a:pt x="186189" y="2206822"/>
                  </a:lnTo>
                  <a:lnTo>
                    <a:pt x="185812" y="2198826"/>
                  </a:lnTo>
                  <a:lnTo>
                    <a:pt x="185429" y="2190830"/>
                  </a:lnTo>
                  <a:lnTo>
                    <a:pt x="185035" y="2182834"/>
                  </a:lnTo>
                  <a:lnTo>
                    <a:pt x="184623" y="2174839"/>
                  </a:lnTo>
                  <a:lnTo>
                    <a:pt x="184184" y="2166843"/>
                  </a:lnTo>
                  <a:lnTo>
                    <a:pt x="183712" y="2158847"/>
                  </a:lnTo>
                  <a:lnTo>
                    <a:pt x="183198" y="2150851"/>
                  </a:lnTo>
                  <a:lnTo>
                    <a:pt x="182634" y="2142856"/>
                  </a:lnTo>
                  <a:lnTo>
                    <a:pt x="182012" y="2134860"/>
                  </a:lnTo>
                  <a:lnTo>
                    <a:pt x="181325" y="2126864"/>
                  </a:lnTo>
                  <a:lnTo>
                    <a:pt x="180565" y="2118869"/>
                  </a:lnTo>
                  <a:lnTo>
                    <a:pt x="179726" y="2110873"/>
                  </a:lnTo>
                  <a:lnTo>
                    <a:pt x="178791" y="2102877"/>
                  </a:lnTo>
                  <a:lnTo>
                    <a:pt x="177768" y="2094881"/>
                  </a:lnTo>
                  <a:lnTo>
                    <a:pt x="176659" y="2086886"/>
                  </a:lnTo>
                  <a:lnTo>
                    <a:pt x="175463" y="2078890"/>
                  </a:lnTo>
                  <a:lnTo>
                    <a:pt x="174186" y="2070894"/>
                  </a:lnTo>
                  <a:lnTo>
                    <a:pt x="172832" y="2062898"/>
                  </a:lnTo>
                  <a:lnTo>
                    <a:pt x="171409" y="2054903"/>
                  </a:lnTo>
                  <a:lnTo>
                    <a:pt x="169924" y="2046907"/>
                  </a:lnTo>
                  <a:lnTo>
                    <a:pt x="168385" y="2038911"/>
                  </a:lnTo>
                  <a:lnTo>
                    <a:pt x="166804" y="2030916"/>
                  </a:lnTo>
                  <a:lnTo>
                    <a:pt x="165196" y="2022920"/>
                  </a:lnTo>
                  <a:lnTo>
                    <a:pt x="163572" y="2014924"/>
                  </a:lnTo>
                  <a:lnTo>
                    <a:pt x="161941" y="2006928"/>
                  </a:lnTo>
                  <a:lnTo>
                    <a:pt x="160314" y="1998933"/>
                  </a:lnTo>
                  <a:lnTo>
                    <a:pt x="158698" y="1990937"/>
                  </a:lnTo>
                  <a:lnTo>
                    <a:pt x="157101" y="1982941"/>
                  </a:lnTo>
                  <a:lnTo>
                    <a:pt x="155530" y="1974945"/>
                  </a:lnTo>
                  <a:lnTo>
                    <a:pt x="153993" y="1966950"/>
                  </a:lnTo>
                  <a:lnTo>
                    <a:pt x="152491" y="1958954"/>
                  </a:lnTo>
                  <a:lnTo>
                    <a:pt x="151024" y="1950958"/>
                  </a:lnTo>
                  <a:lnTo>
                    <a:pt x="149592" y="1942962"/>
                  </a:lnTo>
                  <a:lnTo>
                    <a:pt x="148194" y="1934967"/>
                  </a:lnTo>
                  <a:lnTo>
                    <a:pt x="146826" y="1926971"/>
                  </a:lnTo>
                  <a:lnTo>
                    <a:pt x="145483" y="1918975"/>
                  </a:lnTo>
                  <a:lnTo>
                    <a:pt x="144160" y="1910980"/>
                  </a:lnTo>
                  <a:lnTo>
                    <a:pt x="142849" y="1902984"/>
                  </a:lnTo>
                  <a:lnTo>
                    <a:pt x="141538" y="1894988"/>
                  </a:lnTo>
                  <a:lnTo>
                    <a:pt x="140214" y="1886992"/>
                  </a:lnTo>
                  <a:lnTo>
                    <a:pt x="138867" y="1878997"/>
                  </a:lnTo>
                  <a:lnTo>
                    <a:pt x="137484" y="1871001"/>
                  </a:lnTo>
                  <a:lnTo>
                    <a:pt x="136053" y="1863005"/>
                  </a:lnTo>
                  <a:lnTo>
                    <a:pt x="134561" y="1855009"/>
                  </a:lnTo>
                  <a:lnTo>
                    <a:pt x="132998" y="1847014"/>
                  </a:lnTo>
                  <a:lnTo>
                    <a:pt x="131352" y="1839018"/>
                  </a:lnTo>
                  <a:lnTo>
                    <a:pt x="129601" y="1831022"/>
                  </a:lnTo>
                  <a:lnTo>
                    <a:pt x="127753" y="1823026"/>
                  </a:lnTo>
                  <a:lnTo>
                    <a:pt x="125807" y="1815031"/>
                  </a:lnTo>
                  <a:lnTo>
                    <a:pt x="123766" y="1807035"/>
                  </a:lnTo>
                  <a:lnTo>
                    <a:pt x="121634" y="1799039"/>
                  </a:lnTo>
                  <a:lnTo>
                    <a:pt x="119421" y="1791044"/>
                  </a:lnTo>
                  <a:lnTo>
                    <a:pt x="117141" y="1783048"/>
                  </a:lnTo>
                  <a:lnTo>
                    <a:pt x="114808" y="1775052"/>
                  </a:lnTo>
                  <a:lnTo>
                    <a:pt x="112441" y="1767056"/>
                  </a:lnTo>
                  <a:lnTo>
                    <a:pt x="110066" y="1759061"/>
                  </a:lnTo>
                  <a:lnTo>
                    <a:pt x="107708" y="1751065"/>
                  </a:lnTo>
                  <a:lnTo>
                    <a:pt x="105387" y="1743069"/>
                  </a:lnTo>
                  <a:lnTo>
                    <a:pt x="103122" y="1735073"/>
                  </a:lnTo>
                  <a:lnTo>
                    <a:pt x="100930" y="1727078"/>
                  </a:lnTo>
                  <a:lnTo>
                    <a:pt x="98826" y="1719082"/>
                  </a:lnTo>
                  <a:lnTo>
                    <a:pt x="96818" y="1711086"/>
                  </a:lnTo>
                  <a:lnTo>
                    <a:pt x="94911" y="1703090"/>
                  </a:lnTo>
                  <a:lnTo>
                    <a:pt x="93120" y="1695095"/>
                  </a:lnTo>
                  <a:lnTo>
                    <a:pt x="91420" y="1687099"/>
                  </a:lnTo>
                  <a:lnTo>
                    <a:pt x="89799" y="1679103"/>
                  </a:lnTo>
                  <a:lnTo>
                    <a:pt x="88239" y="1671108"/>
                  </a:lnTo>
                  <a:lnTo>
                    <a:pt x="86719" y="1663112"/>
                  </a:lnTo>
                  <a:lnTo>
                    <a:pt x="85219" y="1655116"/>
                  </a:lnTo>
                  <a:lnTo>
                    <a:pt x="83712" y="1647120"/>
                  </a:lnTo>
                  <a:lnTo>
                    <a:pt x="82175" y="1639125"/>
                  </a:lnTo>
                  <a:lnTo>
                    <a:pt x="80579" y="1631129"/>
                  </a:lnTo>
                  <a:lnTo>
                    <a:pt x="78896" y="1623133"/>
                  </a:lnTo>
                  <a:lnTo>
                    <a:pt x="77114" y="1615137"/>
                  </a:lnTo>
                  <a:lnTo>
                    <a:pt x="75223" y="1607142"/>
                  </a:lnTo>
                  <a:lnTo>
                    <a:pt x="73215" y="1599146"/>
                  </a:lnTo>
                  <a:lnTo>
                    <a:pt x="71088" y="1591150"/>
                  </a:lnTo>
                  <a:lnTo>
                    <a:pt x="68847" y="1583155"/>
                  </a:lnTo>
                  <a:lnTo>
                    <a:pt x="66498" y="1575159"/>
                  </a:lnTo>
                  <a:lnTo>
                    <a:pt x="64057" y="1567163"/>
                  </a:lnTo>
                  <a:lnTo>
                    <a:pt x="61535" y="1559167"/>
                  </a:lnTo>
                  <a:lnTo>
                    <a:pt x="58971" y="1551172"/>
                  </a:lnTo>
                  <a:lnTo>
                    <a:pt x="56389" y="1543176"/>
                  </a:lnTo>
                  <a:lnTo>
                    <a:pt x="53819" y="1535180"/>
                  </a:lnTo>
                  <a:lnTo>
                    <a:pt x="51286" y="1527184"/>
                  </a:lnTo>
                  <a:lnTo>
                    <a:pt x="48818" y="1519189"/>
                  </a:lnTo>
                  <a:lnTo>
                    <a:pt x="46439" y="1511193"/>
                  </a:lnTo>
                  <a:lnTo>
                    <a:pt x="44172" y="1503197"/>
                  </a:lnTo>
                  <a:lnTo>
                    <a:pt x="42046" y="1495201"/>
                  </a:lnTo>
                  <a:lnTo>
                    <a:pt x="40075" y="1487206"/>
                  </a:lnTo>
                  <a:lnTo>
                    <a:pt x="38255" y="1479210"/>
                  </a:lnTo>
                  <a:lnTo>
                    <a:pt x="36586" y="1471214"/>
                  </a:lnTo>
                  <a:lnTo>
                    <a:pt x="35062" y="1463219"/>
                  </a:lnTo>
                  <a:lnTo>
                    <a:pt x="33672" y="1455223"/>
                  </a:lnTo>
                  <a:lnTo>
                    <a:pt x="32401" y="1447227"/>
                  </a:lnTo>
                  <a:lnTo>
                    <a:pt x="31228" y="1439231"/>
                  </a:lnTo>
                  <a:lnTo>
                    <a:pt x="30132" y="1431236"/>
                  </a:lnTo>
                  <a:lnTo>
                    <a:pt x="29089" y="1423240"/>
                  </a:lnTo>
                  <a:lnTo>
                    <a:pt x="28062" y="1415244"/>
                  </a:lnTo>
                  <a:lnTo>
                    <a:pt x="27027" y="1407248"/>
                  </a:lnTo>
                  <a:lnTo>
                    <a:pt x="25961" y="1399253"/>
                  </a:lnTo>
                  <a:lnTo>
                    <a:pt x="24847" y="1391257"/>
                  </a:lnTo>
                  <a:lnTo>
                    <a:pt x="23668" y="1383261"/>
                  </a:lnTo>
                  <a:lnTo>
                    <a:pt x="22416" y="1375265"/>
                  </a:lnTo>
                  <a:lnTo>
                    <a:pt x="21086" y="1367270"/>
                  </a:lnTo>
                  <a:lnTo>
                    <a:pt x="19673" y="1359274"/>
                  </a:lnTo>
                  <a:lnTo>
                    <a:pt x="18187" y="1351278"/>
                  </a:lnTo>
                  <a:lnTo>
                    <a:pt x="16647" y="1343283"/>
                  </a:lnTo>
                  <a:lnTo>
                    <a:pt x="15069" y="1335287"/>
                  </a:lnTo>
                  <a:lnTo>
                    <a:pt x="13474" y="1327291"/>
                  </a:lnTo>
                  <a:lnTo>
                    <a:pt x="11883" y="1319295"/>
                  </a:lnTo>
                  <a:lnTo>
                    <a:pt x="10317" y="1311300"/>
                  </a:lnTo>
                  <a:lnTo>
                    <a:pt x="8799" y="1303304"/>
                  </a:lnTo>
                  <a:lnTo>
                    <a:pt x="7352" y="1295308"/>
                  </a:lnTo>
                  <a:lnTo>
                    <a:pt x="6009" y="1287312"/>
                  </a:lnTo>
                  <a:lnTo>
                    <a:pt x="4778" y="1279317"/>
                  </a:lnTo>
                  <a:lnTo>
                    <a:pt x="3671" y="1271321"/>
                  </a:lnTo>
                  <a:lnTo>
                    <a:pt x="2699" y="1263325"/>
                  </a:lnTo>
                  <a:lnTo>
                    <a:pt x="1870" y="1255329"/>
                  </a:lnTo>
                  <a:lnTo>
                    <a:pt x="1188" y="1247334"/>
                  </a:lnTo>
                  <a:lnTo>
                    <a:pt x="657" y="1239338"/>
                  </a:lnTo>
                  <a:lnTo>
                    <a:pt x="278" y="1231342"/>
                  </a:lnTo>
                  <a:lnTo>
                    <a:pt x="61" y="1223347"/>
                  </a:lnTo>
                  <a:lnTo>
                    <a:pt x="0" y="1215351"/>
                  </a:lnTo>
                  <a:lnTo>
                    <a:pt x="79" y="1207355"/>
                  </a:lnTo>
                  <a:lnTo>
                    <a:pt x="293" y="1199359"/>
                  </a:lnTo>
                  <a:lnTo>
                    <a:pt x="635" y="1191364"/>
                  </a:lnTo>
                  <a:lnTo>
                    <a:pt x="1098" y="1183368"/>
                  </a:lnTo>
                  <a:lnTo>
                    <a:pt x="1673" y="1175372"/>
                  </a:lnTo>
                  <a:lnTo>
                    <a:pt x="2352" y="1167376"/>
                  </a:lnTo>
                  <a:lnTo>
                    <a:pt x="3128" y="1159381"/>
                  </a:lnTo>
                  <a:lnTo>
                    <a:pt x="4003" y="1151385"/>
                  </a:lnTo>
                  <a:lnTo>
                    <a:pt x="4954" y="1143389"/>
                  </a:lnTo>
                  <a:lnTo>
                    <a:pt x="5976" y="1135393"/>
                  </a:lnTo>
                  <a:lnTo>
                    <a:pt x="7063" y="1127398"/>
                  </a:lnTo>
                  <a:lnTo>
                    <a:pt x="8208" y="1119402"/>
                  </a:lnTo>
                  <a:lnTo>
                    <a:pt x="9408" y="1111406"/>
                  </a:lnTo>
                  <a:lnTo>
                    <a:pt x="10659" y="1103411"/>
                  </a:lnTo>
                  <a:lnTo>
                    <a:pt x="11960" y="1095415"/>
                  </a:lnTo>
                  <a:lnTo>
                    <a:pt x="13312" y="1087419"/>
                  </a:lnTo>
                  <a:lnTo>
                    <a:pt x="14716" y="1079423"/>
                  </a:lnTo>
                  <a:lnTo>
                    <a:pt x="16168" y="1071428"/>
                  </a:lnTo>
                  <a:lnTo>
                    <a:pt x="17672" y="1063432"/>
                  </a:lnTo>
                  <a:lnTo>
                    <a:pt x="19229" y="1055436"/>
                  </a:lnTo>
                  <a:lnTo>
                    <a:pt x="20841" y="1047440"/>
                  </a:lnTo>
                  <a:lnTo>
                    <a:pt x="22513" y="1039445"/>
                  </a:lnTo>
                  <a:lnTo>
                    <a:pt x="24248" y="1031449"/>
                  </a:lnTo>
                  <a:lnTo>
                    <a:pt x="26049" y="1023453"/>
                  </a:lnTo>
                  <a:lnTo>
                    <a:pt x="27929" y="1015458"/>
                  </a:lnTo>
                  <a:lnTo>
                    <a:pt x="29881" y="1007462"/>
                  </a:lnTo>
                  <a:lnTo>
                    <a:pt x="31905" y="999466"/>
                  </a:lnTo>
                  <a:lnTo>
                    <a:pt x="34000" y="991470"/>
                  </a:lnTo>
                  <a:lnTo>
                    <a:pt x="36164" y="983475"/>
                  </a:lnTo>
                  <a:lnTo>
                    <a:pt x="38393" y="975479"/>
                  </a:lnTo>
                  <a:lnTo>
                    <a:pt x="40680" y="967483"/>
                  </a:lnTo>
                  <a:lnTo>
                    <a:pt x="43019" y="959487"/>
                  </a:lnTo>
                  <a:lnTo>
                    <a:pt x="45401" y="951492"/>
                  </a:lnTo>
                  <a:lnTo>
                    <a:pt x="47811" y="943496"/>
                  </a:lnTo>
                  <a:lnTo>
                    <a:pt x="50235" y="935500"/>
                  </a:lnTo>
                  <a:lnTo>
                    <a:pt x="52662" y="927504"/>
                  </a:lnTo>
                  <a:lnTo>
                    <a:pt x="55078" y="919509"/>
                  </a:lnTo>
                  <a:lnTo>
                    <a:pt x="57476" y="911513"/>
                  </a:lnTo>
                  <a:lnTo>
                    <a:pt x="59847" y="903517"/>
                  </a:lnTo>
                  <a:lnTo>
                    <a:pt x="62187" y="895522"/>
                  </a:lnTo>
                  <a:lnTo>
                    <a:pt x="64492" y="887526"/>
                  </a:lnTo>
                  <a:lnTo>
                    <a:pt x="66762" y="879530"/>
                  </a:lnTo>
                  <a:lnTo>
                    <a:pt x="69008" y="871534"/>
                  </a:lnTo>
                  <a:lnTo>
                    <a:pt x="71240" y="863539"/>
                  </a:lnTo>
                  <a:lnTo>
                    <a:pt x="73472" y="855543"/>
                  </a:lnTo>
                  <a:lnTo>
                    <a:pt x="75716" y="847547"/>
                  </a:lnTo>
                  <a:lnTo>
                    <a:pt x="77989" y="839551"/>
                  </a:lnTo>
                  <a:lnTo>
                    <a:pt x="80306" y="831556"/>
                  </a:lnTo>
                  <a:lnTo>
                    <a:pt x="82682" y="823560"/>
                  </a:lnTo>
                  <a:lnTo>
                    <a:pt x="85139" y="815564"/>
                  </a:lnTo>
                  <a:lnTo>
                    <a:pt x="87687" y="807568"/>
                  </a:lnTo>
                  <a:lnTo>
                    <a:pt x="90327" y="799573"/>
                  </a:lnTo>
                  <a:lnTo>
                    <a:pt x="93061" y="791577"/>
                  </a:lnTo>
                  <a:lnTo>
                    <a:pt x="95889" y="783581"/>
                  </a:lnTo>
                  <a:lnTo>
                    <a:pt x="98803" y="775586"/>
                  </a:lnTo>
                  <a:lnTo>
                    <a:pt x="101797" y="767590"/>
                  </a:lnTo>
                  <a:lnTo>
                    <a:pt x="104858" y="759594"/>
                  </a:lnTo>
                  <a:lnTo>
                    <a:pt x="107974" y="751598"/>
                  </a:lnTo>
                  <a:lnTo>
                    <a:pt x="111131" y="743603"/>
                  </a:lnTo>
                  <a:lnTo>
                    <a:pt x="114305" y="735607"/>
                  </a:lnTo>
                  <a:lnTo>
                    <a:pt x="117481" y="727611"/>
                  </a:lnTo>
                  <a:lnTo>
                    <a:pt x="120646" y="719615"/>
                  </a:lnTo>
                  <a:lnTo>
                    <a:pt x="123786" y="711620"/>
                  </a:lnTo>
                  <a:lnTo>
                    <a:pt x="126890" y="703624"/>
                  </a:lnTo>
                  <a:lnTo>
                    <a:pt x="129948" y="695628"/>
                  </a:lnTo>
                  <a:lnTo>
                    <a:pt x="132952" y="687632"/>
                  </a:lnTo>
                  <a:lnTo>
                    <a:pt x="135890" y="679637"/>
                  </a:lnTo>
                  <a:lnTo>
                    <a:pt x="138756" y="671641"/>
                  </a:lnTo>
                  <a:lnTo>
                    <a:pt x="141549" y="663645"/>
                  </a:lnTo>
                  <a:lnTo>
                    <a:pt x="144266" y="655650"/>
                  </a:lnTo>
                  <a:lnTo>
                    <a:pt x="146902" y="647654"/>
                  </a:lnTo>
                  <a:lnTo>
                    <a:pt x="149452" y="639658"/>
                  </a:lnTo>
                  <a:lnTo>
                    <a:pt x="151912" y="631662"/>
                  </a:lnTo>
                  <a:lnTo>
                    <a:pt x="154278" y="623667"/>
                  </a:lnTo>
                  <a:lnTo>
                    <a:pt x="156543" y="615671"/>
                  </a:lnTo>
                  <a:lnTo>
                    <a:pt x="158691" y="607675"/>
                  </a:lnTo>
                  <a:lnTo>
                    <a:pt x="160732" y="599679"/>
                  </a:lnTo>
                  <a:lnTo>
                    <a:pt x="162664" y="591684"/>
                  </a:lnTo>
                  <a:lnTo>
                    <a:pt x="164489" y="583688"/>
                  </a:lnTo>
                  <a:lnTo>
                    <a:pt x="166206" y="575692"/>
                  </a:lnTo>
                  <a:lnTo>
                    <a:pt x="167821" y="567696"/>
                  </a:lnTo>
                  <a:lnTo>
                    <a:pt x="169336" y="559701"/>
                  </a:lnTo>
                  <a:lnTo>
                    <a:pt x="170760" y="551705"/>
                  </a:lnTo>
                  <a:lnTo>
                    <a:pt x="172092" y="543709"/>
                  </a:lnTo>
                  <a:lnTo>
                    <a:pt x="173347" y="535714"/>
                  </a:lnTo>
                  <a:lnTo>
                    <a:pt x="174538" y="527718"/>
                  </a:lnTo>
                  <a:lnTo>
                    <a:pt x="175677" y="519722"/>
                  </a:lnTo>
                  <a:lnTo>
                    <a:pt x="176771" y="511726"/>
                  </a:lnTo>
                  <a:lnTo>
                    <a:pt x="177830" y="503731"/>
                  </a:lnTo>
                  <a:lnTo>
                    <a:pt x="178860" y="495735"/>
                  </a:lnTo>
                  <a:lnTo>
                    <a:pt x="179867" y="487739"/>
                  </a:lnTo>
                  <a:lnTo>
                    <a:pt x="180857" y="479743"/>
                  </a:lnTo>
                  <a:lnTo>
                    <a:pt x="181832" y="471748"/>
                  </a:lnTo>
                  <a:lnTo>
                    <a:pt x="182795" y="463752"/>
                  </a:lnTo>
                  <a:lnTo>
                    <a:pt x="183746" y="455756"/>
                  </a:lnTo>
                  <a:lnTo>
                    <a:pt x="184686" y="447761"/>
                  </a:lnTo>
                  <a:lnTo>
                    <a:pt x="185612" y="439765"/>
                  </a:lnTo>
                  <a:lnTo>
                    <a:pt x="186523" y="431769"/>
                  </a:lnTo>
                  <a:lnTo>
                    <a:pt x="187417" y="423773"/>
                  </a:lnTo>
                  <a:lnTo>
                    <a:pt x="188292" y="415778"/>
                  </a:lnTo>
                  <a:lnTo>
                    <a:pt x="189142" y="407782"/>
                  </a:lnTo>
                  <a:lnTo>
                    <a:pt x="189966" y="399786"/>
                  </a:lnTo>
                  <a:lnTo>
                    <a:pt x="190765" y="391790"/>
                  </a:lnTo>
                  <a:lnTo>
                    <a:pt x="191536" y="383795"/>
                  </a:lnTo>
                  <a:lnTo>
                    <a:pt x="192279" y="375799"/>
                  </a:lnTo>
                  <a:lnTo>
                    <a:pt x="192993" y="367803"/>
                  </a:lnTo>
                  <a:lnTo>
                    <a:pt x="193677" y="359807"/>
                  </a:lnTo>
                  <a:lnTo>
                    <a:pt x="194331" y="351812"/>
                  </a:lnTo>
                  <a:lnTo>
                    <a:pt x="194953" y="343816"/>
                  </a:lnTo>
                  <a:lnTo>
                    <a:pt x="195539" y="335820"/>
                  </a:lnTo>
                  <a:lnTo>
                    <a:pt x="196091" y="327825"/>
                  </a:lnTo>
                  <a:lnTo>
                    <a:pt x="196610" y="319829"/>
                  </a:lnTo>
                  <a:lnTo>
                    <a:pt x="197093" y="311833"/>
                  </a:lnTo>
                  <a:lnTo>
                    <a:pt x="197542" y="303837"/>
                  </a:lnTo>
                  <a:lnTo>
                    <a:pt x="197954" y="295842"/>
                  </a:lnTo>
                  <a:lnTo>
                    <a:pt x="198332" y="287846"/>
                  </a:lnTo>
                  <a:lnTo>
                    <a:pt x="198674" y="279850"/>
                  </a:lnTo>
                  <a:lnTo>
                    <a:pt x="198979" y="271854"/>
                  </a:lnTo>
                  <a:lnTo>
                    <a:pt x="199253" y="263859"/>
                  </a:lnTo>
                  <a:lnTo>
                    <a:pt x="199500" y="255863"/>
                  </a:lnTo>
                  <a:lnTo>
                    <a:pt x="199724" y="247867"/>
                  </a:lnTo>
                  <a:lnTo>
                    <a:pt x="199929" y="239871"/>
                  </a:lnTo>
                  <a:lnTo>
                    <a:pt x="200121" y="231876"/>
                  </a:lnTo>
                  <a:lnTo>
                    <a:pt x="200303" y="223880"/>
                  </a:lnTo>
                  <a:lnTo>
                    <a:pt x="200481" y="215884"/>
                  </a:lnTo>
                  <a:lnTo>
                    <a:pt x="200659" y="207889"/>
                  </a:lnTo>
                  <a:lnTo>
                    <a:pt x="200841" y="199893"/>
                  </a:lnTo>
                  <a:lnTo>
                    <a:pt x="201030" y="191897"/>
                  </a:lnTo>
                  <a:lnTo>
                    <a:pt x="201226" y="183901"/>
                  </a:lnTo>
                  <a:lnTo>
                    <a:pt x="201431" y="175906"/>
                  </a:lnTo>
                  <a:lnTo>
                    <a:pt x="201643" y="167910"/>
                  </a:lnTo>
                  <a:lnTo>
                    <a:pt x="201860" y="159914"/>
                  </a:lnTo>
                  <a:lnTo>
                    <a:pt x="202080" y="151918"/>
                  </a:lnTo>
                  <a:lnTo>
                    <a:pt x="202302" y="143923"/>
                  </a:lnTo>
                  <a:lnTo>
                    <a:pt x="202519" y="135927"/>
                  </a:lnTo>
                  <a:lnTo>
                    <a:pt x="202730" y="127931"/>
                  </a:lnTo>
                  <a:lnTo>
                    <a:pt x="202930" y="119935"/>
                  </a:lnTo>
                  <a:lnTo>
                    <a:pt x="203117" y="111940"/>
                  </a:lnTo>
                  <a:lnTo>
                    <a:pt x="203289" y="103944"/>
                  </a:lnTo>
                  <a:lnTo>
                    <a:pt x="203445" y="95948"/>
                  </a:lnTo>
                  <a:lnTo>
                    <a:pt x="203583" y="87953"/>
                  </a:lnTo>
                  <a:lnTo>
                    <a:pt x="203703" y="79957"/>
                  </a:lnTo>
                  <a:lnTo>
                    <a:pt x="203805" y="71961"/>
                  </a:lnTo>
                  <a:lnTo>
                    <a:pt x="203889" y="63965"/>
                  </a:lnTo>
                  <a:lnTo>
                    <a:pt x="203958" y="55970"/>
                  </a:lnTo>
                  <a:lnTo>
                    <a:pt x="204013" y="47974"/>
                  </a:lnTo>
                  <a:lnTo>
                    <a:pt x="204058" y="39978"/>
                  </a:lnTo>
                  <a:lnTo>
                    <a:pt x="204093" y="31982"/>
                  </a:lnTo>
                  <a:lnTo>
                    <a:pt x="204121" y="23987"/>
                  </a:lnTo>
                  <a:lnTo>
                    <a:pt x="204143" y="15991"/>
                  </a:lnTo>
                  <a:lnTo>
                    <a:pt x="204162" y="7995"/>
                  </a:lnTo>
                  <a:lnTo>
                    <a:pt x="204178" y="0"/>
                  </a:lnTo>
                  <a:lnTo>
                    <a:pt x="204801" y="0"/>
                  </a:lnTo>
                  <a:lnTo>
                    <a:pt x="204817" y="7995"/>
                  </a:lnTo>
                  <a:lnTo>
                    <a:pt x="204836" y="15991"/>
                  </a:lnTo>
                  <a:lnTo>
                    <a:pt x="204859" y="23987"/>
                  </a:lnTo>
                  <a:lnTo>
                    <a:pt x="204886" y="31982"/>
                  </a:lnTo>
                  <a:lnTo>
                    <a:pt x="204922" y="39978"/>
                  </a:lnTo>
                  <a:lnTo>
                    <a:pt x="204966" y="47974"/>
                  </a:lnTo>
                  <a:lnTo>
                    <a:pt x="205022" y="55970"/>
                  </a:lnTo>
                  <a:lnTo>
                    <a:pt x="205090" y="63965"/>
                  </a:lnTo>
                  <a:lnTo>
                    <a:pt x="205174" y="71961"/>
                  </a:lnTo>
                  <a:lnTo>
                    <a:pt x="205276" y="79957"/>
                  </a:lnTo>
                  <a:lnTo>
                    <a:pt x="205396" y="87953"/>
                  </a:lnTo>
                  <a:lnTo>
                    <a:pt x="205535" y="95948"/>
                  </a:lnTo>
                  <a:lnTo>
                    <a:pt x="205690" y="103944"/>
                  </a:lnTo>
                  <a:lnTo>
                    <a:pt x="205862" y="111940"/>
                  </a:lnTo>
                  <a:lnTo>
                    <a:pt x="206050" y="119935"/>
                  </a:lnTo>
                  <a:lnTo>
                    <a:pt x="206250" y="127931"/>
                  </a:lnTo>
                  <a:lnTo>
                    <a:pt x="206460" y="135927"/>
                  </a:lnTo>
                  <a:lnTo>
                    <a:pt x="206678" y="143923"/>
                  </a:lnTo>
                  <a:lnTo>
                    <a:pt x="206899" y="151918"/>
                  </a:lnTo>
                  <a:lnTo>
                    <a:pt x="207119" y="159914"/>
                  </a:lnTo>
                  <a:lnTo>
                    <a:pt x="207337" y="167910"/>
                  </a:lnTo>
                  <a:lnTo>
                    <a:pt x="207548" y="175906"/>
                  </a:lnTo>
                  <a:lnTo>
                    <a:pt x="207753" y="183901"/>
                  </a:lnTo>
                  <a:lnTo>
                    <a:pt x="207949" y="191897"/>
                  </a:lnTo>
                  <a:lnTo>
                    <a:pt x="208138" y="199893"/>
                  </a:lnTo>
                  <a:lnTo>
                    <a:pt x="208320" y="207889"/>
                  </a:lnTo>
                  <a:lnTo>
                    <a:pt x="208498" y="215884"/>
                  </a:lnTo>
                  <a:lnTo>
                    <a:pt x="208676" y="223880"/>
                  </a:lnTo>
                  <a:lnTo>
                    <a:pt x="208859" y="231876"/>
                  </a:lnTo>
                  <a:lnTo>
                    <a:pt x="209050" y="239871"/>
                  </a:lnTo>
                  <a:lnTo>
                    <a:pt x="209256" y="247867"/>
                  </a:lnTo>
                  <a:lnTo>
                    <a:pt x="209479" y="255863"/>
                  </a:lnTo>
                  <a:lnTo>
                    <a:pt x="209726" y="263859"/>
                  </a:lnTo>
                  <a:lnTo>
                    <a:pt x="210000" y="271854"/>
                  </a:lnTo>
                  <a:lnTo>
                    <a:pt x="210306" y="279850"/>
                  </a:lnTo>
                  <a:lnTo>
                    <a:pt x="210648" y="287846"/>
                  </a:lnTo>
                  <a:lnTo>
                    <a:pt x="211025" y="295842"/>
                  </a:lnTo>
                  <a:lnTo>
                    <a:pt x="211437" y="303837"/>
                  </a:lnTo>
                  <a:lnTo>
                    <a:pt x="211886" y="311833"/>
                  </a:lnTo>
                  <a:lnTo>
                    <a:pt x="212370" y="319829"/>
                  </a:lnTo>
                  <a:lnTo>
                    <a:pt x="212888" y="327825"/>
                  </a:lnTo>
                  <a:lnTo>
                    <a:pt x="213441" y="335820"/>
                  </a:lnTo>
                  <a:lnTo>
                    <a:pt x="214026" y="343816"/>
                  </a:lnTo>
                  <a:lnTo>
                    <a:pt x="214648" y="351812"/>
                  </a:lnTo>
                  <a:lnTo>
                    <a:pt x="215302" y="359807"/>
                  </a:lnTo>
                  <a:lnTo>
                    <a:pt x="215986" y="367803"/>
                  </a:lnTo>
                  <a:lnTo>
                    <a:pt x="216700" y="375799"/>
                  </a:lnTo>
                  <a:lnTo>
                    <a:pt x="217443" y="383795"/>
                  </a:lnTo>
                  <a:lnTo>
                    <a:pt x="218214" y="391790"/>
                  </a:lnTo>
                  <a:lnTo>
                    <a:pt x="219013" y="399786"/>
                  </a:lnTo>
                  <a:lnTo>
                    <a:pt x="219838" y="407782"/>
                  </a:lnTo>
                  <a:lnTo>
                    <a:pt x="220688" y="415778"/>
                  </a:lnTo>
                  <a:lnTo>
                    <a:pt x="221562" y="423773"/>
                  </a:lnTo>
                  <a:lnTo>
                    <a:pt x="222456" y="431769"/>
                  </a:lnTo>
                  <a:lnTo>
                    <a:pt x="223367" y="439765"/>
                  </a:lnTo>
                  <a:lnTo>
                    <a:pt x="224293" y="447761"/>
                  </a:lnTo>
                  <a:lnTo>
                    <a:pt x="225233" y="455756"/>
                  </a:lnTo>
                  <a:lnTo>
                    <a:pt x="226184" y="463752"/>
                  </a:lnTo>
                  <a:lnTo>
                    <a:pt x="227147" y="471748"/>
                  </a:lnTo>
                  <a:lnTo>
                    <a:pt x="228122" y="479743"/>
                  </a:lnTo>
                  <a:lnTo>
                    <a:pt x="229112" y="487739"/>
                  </a:lnTo>
                  <a:lnTo>
                    <a:pt x="230120" y="495735"/>
                  </a:lnTo>
                  <a:lnTo>
                    <a:pt x="231149" y="503731"/>
                  </a:lnTo>
                  <a:lnTo>
                    <a:pt x="232208" y="511726"/>
                  </a:lnTo>
                  <a:lnTo>
                    <a:pt x="233302" y="519722"/>
                  </a:lnTo>
                  <a:lnTo>
                    <a:pt x="234441" y="527718"/>
                  </a:lnTo>
                  <a:lnTo>
                    <a:pt x="235633" y="535714"/>
                  </a:lnTo>
                  <a:lnTo>
                    <a:pt x="236887" y="543709"/>
                  </a:lnTo>
                  <a:lnTo>
                    <a:pt x="238219" y="551705"/>
                  </a:lnTo>
                  <a:lnTo>
                    <a:pt x="239643" y="559701"/>
                  </a:lnTo>
                  <a:lnTo>
                    <a:pt x="241158" y="567696"/>
                  </a:lnTo>
                  <a:lnTo>
                    <a:pt x="242773" y="575692"/>
                  </a:lnTo>
                  <a:lnTo>
                    <a:pt x="244491" y="583688"/>
                  </a:lnTo>
                  <a:lnTo>
                    <a:pt x="246315" y="591684"/>
                  </a:lnTo>
                  <a:lnTo>
                    <a:pt x="248248" y="599679"/>
                  </a:lnTo>
                  <a:lnTo>
                    <a:pt x="250288" y="607675"/>
                  </a:lnTo>
                  <a:lnTo>
                    <a:pt x="252436" y="615671"/>
                  </a:lnTo>
                  <a:lnTo>
                    <a:pt x="254701" y="623667"/>
                  </a:lnTo>
                  <a:lnTo>
                    <a:pt x="257067" y="631662"/>
                  </a:lnTo>
                  <a:lnTo>
                    <a:pt x="259527" y="639658"/>
                  </a:lnTo>
                  <a:lnTo>
                    <a:pt x="262077" y="647654"/>
                  </a:lnTo>
                  <a:lnTo>
                    <a:pt x="264713" y="655650"/>
                  </a:lnTo>
                  <a:lnTo>
                    <a:pt x="267430" y="663645"/>
                  </a:lnTo>
                  <a:lnTo>
                    <a:pt x="270224" y="671641"/>
                  </a:lnTo>
                  <a:lnTo>
                    <a:pt x="273090" y="679637"/>
                  </a:lnTo>
                  <a:lnTo>
                    <a:pt x="276027" y="687632"/>
                  </a:lnTo>
                  <a:lnTo>
                    <a:pt x="279032" y="695628"/>
                  </a:lnTo>
                  <a:lnTo>
                    <a:pt x="282090" y="703624"/>
                  </a:lnTo>
                  <a:lnTo>
                    <a:pt x="285194" y="711620"/>
                  </a:lnTo>
                  <a:lnTo>
                    <a:pt x="288333" y="719615"/>
                  </a:lnTo>
                  <a:lnTo>
                    <a:pt x="291498" y="727611"/>
                  </a:lnTo>
                  <a:lnTo>
                    <a:pt x="294675" y="735607"/>
                  </a:lnTo>
                  <a:lnTo>
                    <a:pt x="297849" y="743603"/>
                  </a:lnTo>
                  <a:lnTo>
                    <a:pt x="301005" y="751598"/>
                  </a:lnTo>
                  <a:lnTo>
                    <a:pt x="304121" y="759594"/>
                  </a:lnTo>
                  <a:lnTo>
                    <a:pt x="307182" y="767590"/>
                  </a:lnTo>
                  <a:lnTo>
                    <a:pt x="310176" y="775586"/>
                  </a:lnTo>
                  <a:lnTo>
                    <a:pt x="313091" y="783581"/>
                  </a:lnTo>
                  <a:lnTo>
                    <a:pt x="315918" y="791577"/>
                  </a:lnTo>
                  <a:lnTo>
                    <a:pt x="318652" y="799573"/>
                  </a:lnTo>
                  <a:lnTo>
                    <a:pt x="321293" y="807568"/>
                  </a:lnTo>
                  <a:lnTo>
                    <a:pt x="323840" y="815564"/>
                  </a:lnTo>
                  <a:lnTo>
                    <a:pt x="326297" y="823560"/>
                  </a:lnTo>
                  <a:lnTo>
                    <a:pt x="328673" y="831556"/>
                  </a:lnTo>
                  <a:lnTo>
                    <a:pt x="330990" y="839551"/>
                  </a:lnTo>
                  <a:lnTo>
                    <a:pt x="333263" y="847547"/>
                  </a:lnTo>
                  <a:lnTo>
                    <a:pt x="335508" y="855543"/>
                  </a:lnTo>
                  <a:lnTo>
                    <a:pt x="337739" y="863539"/>
                  </a:lnTo>
                  <a:lnTo>
                    <a:pt x="339971" y="871534"/>
                  </a:lnTo>
                  <a:lnTo>
                    <a:pt x="342217" y="879530"/>
                  </a:lnTo>
                  <a:lnTo>
                    <a:pt x="344487" y="887526"/>
                  </a:lnTo>
                  <a:lnTo>
                    <a:pt x="346793" y="895522"/>
                  </a:lnTo>
                  <a:lnTo>
                    <a:pt x="349132" y="903517"/>
                  </a:lnTo>
                  <a:lnTo>
                    <a:pt x="351503" y="911513"/>
                  </a:lnTo>
                  <a:lnTo>
                    <a:pt x="353901" y="919509"/>
                  </a:lnTo>
                  <a:lnTo>
                    <a:pt x="356318" y="927504"/>
                  </a:lnTo>
                  <a:lnTo>
                    <a:pt x="358744" y="935500"/>
                  </a:lnTo>
                  <a:lnTo>
                    <a:pt x="361168" y="943496"/>
                  </a:lnTo>
                  <a:lnTo>
                    <a:pt x="363579" y="951492"/>
                  </a:lnTo>
                  <a:lnTo>
                    <a:pt x="365961" y="959487"/>
                  </a:lnTo>
                  <a:lnTo>
                    <a:pt x="368299" y="967483"/>
                  </a:lnTo>
                  <a:lnTo>
                    <a:pt x="370586" y="975479"/>
                  </a:lnTo>
                  <a:lnTo>
                    <a:pt x="372815" y="983475"/>
                  </a:lnTo>
                  <a:lnTo>
                    <a:pt x="374979" y="991470"/>
                  </a:lnTo>
                  <a:lnTo>
                    <a:pt x="377075" y="999466"/>
                  </a:lnTo>
                  <a:lnTo>
                    <a:pt x="379098" y="1007462"/>
                  </a:lnTo>
                  <a:lnTo>
                    <a:pt x="381050" y="1015458"/>
                  </a:lnTo>
                  <a:lnTo>
                    <a:pt x="382930" y="1023453"/>
                  </a:lnTo>
                  <a:lnTo>
                    <a:pt x="384732" y="1031449"/>
                  </a:lnTo>
                  <a:lnTo>
                    <a:pt x="386466" y="1039445"/>
                  </a:lnTo>
                  <a:lnTo>
                    <a:pt x="388138" y="1047440"/>
                  </a:lnTo>
                  <a:lnTo>
                    <a:pt x="389751" y="1055436"/>
                  </a:lnTo>
                  <a:lnTo>
                    <a:pt x="391307" y="1063432"/>
                  </a:lnTo>
                  <a:lnTo>
                    <a:pt x="392811" y="1071428"/>
                  </a:lnTo>
                  <a:lnTo>
                    <a:pt x="394263" y="1079423"/>
                  </a:lnTo>
                  <a:lnTo>
                    <a:pt x="395667" y="1087419"/>
                  </a:lnTo>
                  <a:lnTo>
                    <a:pt x="397020" y="1095415"/>
                  </a:lnTo>
                  <a:lnTo>
                    <a:pt x="398320" y="1103411"/>
                  </a:lnTo>
                  <a:lnTo>
                    <a:pt x="399571" y="1111406"/>
                  </a:lnTo>
                  <a:lnTo>
                    <a:pt x="400771" y="1119402"/>
                  </a:lnTo>
                  <a:lnTo>
                    <a:pt x="401917" y="1127398"/>
                  </a:lnTo>
                  <a:lnTo>
                    <a:pt x="403003" y="1135393"/>
                  </a:lnTo>
                  <a:lnTo>
                    <a:pt x="404025" y="1143389"/>
                  </a:lnTo>
                  <a:lnTo>
                    <a:pt x="404977" y="1151385"/>
                  </a:lnTo>
                  <a:lnTo>
                    <a:pt x="405851" y="1159381"/>
                  </a:lnTo>
                  <a:lnTo>
                    <a:pt x="406627" y="1167376"/>
                  </a:lnTo>
                  <a:lnTo>
                    <a:pt x="407306" y="1175372"/>
                  </a:lnTo>
                  <a:lnTo>
                    <a:pt x="407881" y="1183368"/>
                  </a:lnTo>
                  <a:lnTo>
                    <a:pt x="408344" y="1191364"/>
                  </a:lnTo>
                  <a:lnTo>
                    <a:pt x="408686" y="1199359"/>
                  </a:lnTo>
                  <a:lnTo>
                    <a:pt x="408900" y="1207355"/>
                  </a:lnTo>
                  <a:lnTo>
                    <a:pt x="408980" y="1215351"/>
                  </a:lnTo>
                  <a:lnTo>
                    <a:pt x="408919" y="1223347"/>
                  </a:lnTo>
                  <a:lnTo>
                    <a:pt x="408702" y="1231342"/>
                  </a:lnTo>
                  <a:lnTo>
                    <a:pt x="408322" y="1239338"/>
                  </a:lnTo>
                  <a:lnTo>
                    <a:pt x="407791" y="1247334"/>
                  </a:lnTo>
                  <a:lnTo>
                    <a:pt x="407109" y="1255329"/>
                  </a:lnTo>
                  <a:lnTo>
                    <a:pt x="406280" y="1263325"/>
                  </a:lnTo>
                  <a:lnTo>
                    <a:pt x="405308" y="1271321"/>
                  </a:lnTo>
                  <a:lnTo>
                    <a:pt x="404201" y="1279317"/>
                  </a:lnTo>
                  <a:lnTo>
                    <a:pt x="402970" y="1287312"/>
                  </a:lnTo>
                  <a:lnTo>
                    <a:pt x="401628" y="1295308"/>
                  </a:lnTo>
                  <a:lnTo>
                    <a:pt x="400180" y="1303304"/>
                  </a:lnTo>
                  <a:lnTo>
                    <a:pt x="398662" y="1311300"/>
                  </a:lnTo>
                  <a:lnTo>
                    <a:pt x="397097" y="1319295"/>
                  </a:lnTo>
                  <a:lnTo>
                    <a:pt x="395505" y="1327291"/>
                  </a:lnTo>
                  <a:lnTo>
                    <a:pt x="393910" y="1335287"/>
                  </a:lnTo>
                  <a:lnTo>
                    <a:pt x="392333" y="1343283"/>
                  </a:lnTo>
                  <a:lnTo>
                    <a:pt x="390792" y="1351278"/>
                  </a:lnTo>
                  <a:lnTo>
                    <a:pt x="389306" y="1359274"/>
                  </a:lnTo>
                  <a:lnTo>
                    <a:pt x="387893" y="1367270"/>
                  </a:lnTo>
                  <a:lnTo>
                    <a:pt x="386563" y="1375265"/>
                  </a:lnTo>
                  <a:lnTo>
                    <a:pt x="385311" y="1383261"/>
                  </a:lnTo>
                  <a:lnTo>
                    <a:pt x="384133" y="1391257"/>
                  </a:lnTo>
                  <a:lnTo>
                    <a:pt x="383018" y="1399253"/>
                  </a:lnTo>
                  <a:lnTo>
                    <a:pt x="381952" y="1407248"/>
                  </a:lnTo>
                  <a:lnTo>
                    <a:pt x="380917" y="1415244"/>
                  </a:lnTo>
                  <a:lnTo>
                    <a:pt x="379890" y="1423240"/>
                  </a:lnTo>
                  <a:lnTo>
                    <a:pt x="378847" y="1431236"/>
                  </a:lnTo>
                  <a:lnTo>
                    <a:pt x="377751" y="1439231"/>
                  </a:lnTo>
                  <a:lnTo>
                    <a:pt x="376578" y="1447227"/>
                  </a:lnTo>
                  <a:lnTo>
                    <a:pt x="375307" y="1455223"/>
                  </a:lnTo>
                  <a:lnTo>
                    <a:pt x="373917" y="1463219"/>
                  </a:lnTo>
                  <a:lnTo>
                    <a:pt x="372393" y="1471214"/>
                  </a:lnTo>
                  <a:lnTo>
                    <a:pt x="370724" y="1479210"/>
                  </a:lnTo>
                  <a:lnTo>
                    <a:pt x="368904" y="1487206"/>
                  </a:lnTo>
                  <a:lnTo>
                    <a:pt x="366934" y="1495201"/>
                  </a:lnTo>
                  <a:lnTo>
                    <a:pt x="364808" y="1503197"/>
                  </a:lnTo>
                  <a:lnTo>
                    <a:pt x="362540" y="1511193"/>
                  </a:lnTo>
                  <a:lnTo>
                    <a:pt x="360161" y="1519189"/>
                  </a:lnTo>
                  <a:lnTo>
                    <a:pt x="357693" y="1527184"/>
                  </a:lnTo>
                  <a:lnTo>
                    <a:pt x="355161" y="1535180"/>
                  </a:lnTo>
                  <a:lnTo>
                    <a:pt x="352590" y="1543176"/>
                  </a:lnTo>
                  <a:lnTo>
                    <a:pt x="350009" y="1551172"/>
                  </a:lnTo>
                  <a:lnTo>
                    <a:pt x="347444" y="1559167"/>
                  </a:lnTo>
                  <a:lnTo>
                    <a:pt x="344922" y="1567163"/>
                  </a:lnTo>
                  <a:lnTo>
                    <a:pt x="342481" y="1575159"/>
                  </a:lnTo>
                  <a:lnTo>
                    <a:pt x="340133" y="1583155"/>
                  </a:lnTo>
                  <a:lnTo>
                    <a:pt x="337891" y="1591150"/>
                  </a:lnTo>
                  <a:lnTo>
                    <a:pt x="335764" y="1599146"/>
                  </a:lnTo>
                  <a:lnTo>
                    <a:pt x="333756" y="1607142"/>
                  </a:lnTo>
                  <a:lnTo>
                    <a:pt x="331865" y="1615137"/>
                  </a:lnTo>
                  <a:lnTo>
                    <a:pt x="330084" y="1623133"/>
                  </a:lnTo>
                  <a:lnTo>
                    <a:pt x="328401" y="1631129"/>
                  </a:lnTo>
                  <a:lnTo>
                    <a:pt x="326804" y="1639125"/>
                  </a:lnTo>
                  <a:lnTo>
                    <a:pt x="325267" y="1647120"/>
                  </a:lnTo>
                  <a:lnTo>
                    <a:pt x="323761" y="1655116"/>
                  </a:lnTo>
                  <a:lnTo>
                    <a:pt x="322260" y="1663112"/>
                  </a:lnTo>
                  <a:lnTo>
                    <a:pt x="320741" y="1671108"/>
                  </a:lnTo>
                  <a:lnTo>
                    <a:pt x="319180" y="1679103"/>
                  </a:lnTo>
                  <a:lnTo>
                    <a:pt x="317559" y="1687099"/>
                  </a:lnTo>
                  <a:lnTo>
                    <a:pt x="315859" y="1695095"/>
                  </a:lnTo>
                  <a:lnTo>
                    <a:pt x="314068" y="1703090"/>
                  </a:lnTo>
                  <a:lnTo>
                    <a:pt x="312162" y="1711086"/>
                  </a:lnTo>
                  <a:lnTo>
                    <a:pt x="310153" y="1719082"/>
                  </a:lnTo>
                  <a:lnTo>
                    <a:pt x="308049" y="1727078"/>
                  </a:lnTo>
                  <a:lnTo>
                    <a:pt x="305857" y="1735073"/>
                  </a:lnTo>
                  <a:lnTo>
                    <a:pt x="303593" y="1743069"/>
                  </a:lnTo>
                  <a:lnTo>
                    <a:pt x="301271" y="1751065"/>
                  </a:lnTo>
                  <a:lnTo>
                    <a:pt x="298913" y="1759061"/>
                  </a:lnTo>
                  <a:lnTo>
                    <a:pt x="296538" y="1767056"/>
                  </a:lnTo>
                  <a:lnTo>
                    <a:pt x="294171" y="1775052"/>
                  </a:lnTo>
                  <a:lnTo>
                    <a:pt x="291838" y="1783048"/>
                  </a:lnTo>
                  <a:lnTo>
                    <a:pt x="289558" y="1791044"/>
                  </a:lnTo>
                  <a:lnTo>
                    <a:pt x="287345" y="1799039"/>
                  </a:lnTo>
                  <a:lnTo>
                    <a:pt x="285214" y="1807035"/>
                  </a:lnTo>
                  <a:lnTo>
                    <a:pt x="283172" y="1815031"/>
                  </a:lnTo>
                  <a:lnTo>
                    <a:pt x="281226" y="1823026"/>
                  </a:lnTo>
                  <a:lnTo>
                    <a:pt x="279378" y="1831022"/>
                  </a:lnTo>
                  <a:lnTo>
                    <a:pt x="277627" y="1839018"/>
                  </a:lnTo>
                  <a:lnTo>
                    <a:pt x="275982" y="1847014"/>
                  </a:lnTo>
                  <a:lnTo>
                    <a:pt x="274418" y="1855009"/>
                  </a:lnTo>
                  <a:lnTo>
                    <a:pt x="272926" y="1863005"/>
                  </a:lnTo>
                  <a:lnTo>
                    <a:pt x="271495" y="1871001"/>
                  </a:lnTo>
                  <a:lnTo>
                    <a:pt x="270112" y="1878997"/>
                  </a:lnTo>
                  <a:lnTo>
                    <a:pt x="268765" y="1886992"/>
                  </a:lnTo>
                  <a:lnTo>
                    <a:pt x="267442" y="1894988"/>
                  </a:lnTo>
                  <a:lnTo>
                    <a:pt x="266130" y="1902984"/>
                  </a:lnTo>
                  <a:lnTo>
                    <a:pt x="264819" y="1910980"/>
                  </a:lnTo>
                  <a:lnTo>
                    <a:pt x="263496" y="1918975"/>
                  </a:lnTo>
                  <a:lnTo>
                    <a:pt x="262153" y="1926971"/>
                  </a:lnTo>
                  <a:lnTo>
                    <a:pt x="260785" y="1934967"/>
                  </a:lnTo>
                  <a:lnTo>
                    <a:pt x="259387" y="1942962"/>
                  </a:lnTo>
                  <a:lnTo>
                    <a:pt x="257955" y="1950958"/>
                  </a:lnTo>
                  <a:lnTo>
                    <a:pt x="256488" y="1958954"/>
                  </a:lnTo>
                  <a:lnTo>
                    <a:pt x="254986" y="1966950"/>
                  </a:lnTo>
                  <a:lnTo>
                    <a:pt x="253450" y="1974945"/>
                  </a:lnTo>
                  <a:lnTo>
                    <a:pt x="251878" y="1982941"/>
                  </a:lnTo>
                  <a:lnTo>
                    <a:pt x="250281" y="1990937"/>
                  </a:lnTo>
                  <a:lnTo>
                    <a:pt x="248665" y="1998933"/>
                  </a:lnTo>
                  <a:lnTo>
                    <a:pt x="247038" y="2006928"/>
                  </a:lnTo>
                  <a:lnTo>
                    <a:pt x="245407" y="2014924"/>
                  </a:lnTo>
                  <a:lnTo>
                    <a:pt x="243783" y="2022920"/>
                  </a:lnTo>
                  <a:lnTo>
                    <a:pt x="242175" y="2030916"/>
                  </a:lnTo>
                  <a:lnTo>
                    <a:pt x="240594" y="2038911"/>
                  </a:lnTo>
                  <a:lnTo>
                    <a:pt x="239055" y="2046907"/>
                  </a:lnTo>
                  <a:lnTo>
                    <a:pt x="237570" y="2054903"/>
                  </a:lnTo>
                  <a:lnTo>
                    <a:pt x="236147" y="2062898"/>
                  </a:lnTo>
                  <a:lnTo>
                    <a:pt x="234793" y="2070894"/>
                  </a:lnTo>
                  <a:lnTo>
                    <a:pt x="233516" y="2078890"/>
                  </a:lnTo>
                  <a:lnTo>
                    <a:pt x="232321" y="2086886"/>
                  </a:lnTo>
                  <a:lnTo>
                    <a:pt x="231211" y="2094881"/>
                  </a:lnTo>
                  <a:lnTo>
                    <a:pt x="230189" y="2102877"/>
                  </a:lnTo>
                  <a:lnTo>
                    <a:pt x="229253" y="2110873"/>
                  </a:lnTo>
                  <a:lnTo>
                    <a:pt x="228415" y="2118869"/>
                  </a:lnTo>
                  <a:lnTo>
                    <a:pt x="227655" y="2126864"/>
                  </a:lnTo>
                  <a:lnTo>
                    <a:pt x="226967" y="2134860"/>
                  </a:lnTo>
                  <a:lnTo>
                    <a:pt x="226346" y="2142856"/>
                  </a:lnTo>
                  <a:lnTo>
                    <a:pt x="225782" y="2150851"/>
                  </a:lnTo>
                  <a:lnTo>
                    <a:pt x="225268" y="2158847"/>
                  </a:lnTo>
                  <a:lnTo>
                    <a:pt x="224795" y="2166843"/>
                  </a:lnTo>
                  <a:lnTo>
                    <a:pt x="224356" y="2174839"/>
                  </a:lnTo>
                  <a:lnTo>
                    <a:pt x="223944" y="2182834"/>
                  </a:lnTo>
                  <a:lnTo>
                    <a:pt x="223550" y="2190830"/>
                  </a:lnTo>
                  <a:lnTo>
                    <a:pt x="223167" y="2198826"/>
                  </a:lnTo>
                  <a:lnTo>
                    <a:pt x="222790" y="2206822"/>
                  </a:lnTo>
                  <a:lnTo>
                    <a:pt x="222414" y="2214817"/>
                  </a:lnTo>
                  <a:lnTo>
                    <a:pt x="222036" y="2222813"/>
                  </a:lnTo>
                  <a:lnTo>
                    <a:pt x="221653" y="2230809"/>
                  </a:lnTo>
                  <a:lnTo>
                    <a:pt x="221263" y="2238805"/>
                  </a:lnTo>
                  <a:lnTo>
                    <a:pt x="220865" y="2246800"/>
                  </a:lnTo>
                  <a:lnTo>
                    <a:pt x="220456" y="2254796"/>
                  </a:lnTo>
                  <a:lnTo>
                    <a:pt x="220040" y="2262792"/>
                  </a:lnTo>
                  <a:lnTo>
                    <a:pt x="219616" y="2270787"/>
                  </a:lnTo>
                  <a:lnTo>
                    <a:pt x="219186" y="2278783"/>
                  </a:lnTo>
                  <a:lnTo>
                    <a:pt x="218751" y="2286779"/>
                  </a:lnTo>
                  <a:lnTo>
                    <a:pt x="218315" y="2294775"/>
                  </a:lnTo>
                  <a:lnTo>
                    <a:pt x="217879" y="2302770"/>
                  </a:lnTo>
                  <a:lnTo>
                    <a:pt x="217446" y="2310766"/>
                  </a:lnTo>
                  <a:lnTo>
                    <a:pt x="217020" y="2318762"/>
                  </a:lnTo>
                  <a:lnTo>
                    <a:pt x="216605" y="2326758"/>
                  </a:lnTo>
                  <a:lnTo>
                    <a:pt x="216204" y="2334753"/>
                  </a:lnTo>
                  <a:lnTo>
                    <a:pt x="215819" y="2342749"/>
                  </a:lnTo>
                  <a:lnTo>
                    <a:pt x="215455" y="2350745"/>
                  </a:lnTo>
                  <a:lnTo>
                    <a:pt x="215113" y="2358741"/>
                  </a:lnTo>
                  <a:lnTo>
                    <a:pt x="214796" y="2366736"/>
                  </a:lnTo>
                  <a:lnTo>
                    <a:pt x="214507" y="2374732"/>
                  </a:lnTo>
                  <a:lnTo>
                    <a:pt x="214246" y="2382728"/>
                  </a:lnTo>
                  <a:lnTo>
                    <a:pt x="214020" y="2390723"/>
                  </a:lnTo>
                  <a:lnTo>
                    <a:pt x="213824" y="2398719"/>
                  </a:lnTo>
                  <a:lnTo>
                    <a:pt x="213658" y="2406715"/>
                  </a:lnTo>
                  <a:lnTo>
                    <a:pt x="213518" y="2414711"/>
                  </a:lnTo>
                  <a:lnTo>
                    <a:pt x="213403" y="2422706"/>
                  </a:lnTo>
                  <a:lnTo>
                    <a:pt x="213308" y="2430702"/>
                  </a:lnTo>
                  <a:lnTo>
                    <a:pt x="213230" y="2438698"/>
                  </a:lnTo>
                  <a:lnTo>
                    <a:pt x="213163" y="2446694"/>
                  </a:lnTo>
                  <a:lnTo>
                    <a:pt x="213101" y="2454689"/>
                  </a:lnTo>
                  <a:lnTo>
                    <a:pt x="213036" y="2462685"/>
                  </a:lnTo>
                  <a:lnTo>
                    <a:pt x="212963" y="2470681"/>
                  </a:lnTo>
                  <a:lnTo>
                    <a:pt x="212875" y="2478677"/>
                  </a:lnTo>
                  <a:lnTo>
                    <a:pt x="212769" y="2486672"/>
                  </a:lnTo>
                  <a:lnTo>
                    <a:pt x="212639" y="2494668"/>
                  </a:lnTo>
                  <a:lnTo>
                    <a:pt x="212483" y="2502664"/>
                  </a:lnTo>
                  <a:lnTo>
                    <a:pt x="212299" y="2510659"/>
                  </a:lnTo>
                  <a:lnTo>
                    <a:pt x="212087" y="2518655"/>
                  </a:lnTo>
                  <a:lnTo>
                    <a:pt x="211843" y="2526651"/>
                  </a:lnTo>
                  <a:lnTo>
                    <a:pt x="211576" y="2534647"/>
                  </a:lnTo>
                  <a:lnTo>
                    <a:pt x="211289" y="2542642"/>
                  </a:lnTo>
                  <a:lnTo>
                    <a:pt x="210986" y="2550638"/>
                  </a:lnTo>
                  <a:lnTo>
                    <a:pt x="210673" y="2558634"/>
                  </a:lnTo>
                  <a:lnTo>
                    <a:pt x="210355" y="2566630"/>
                  </a:lnTo>
                  <a:lnTo>
                    <a:pt x="210037" y="2574625"/>
                  </a:lnTo>
                  <a:lnTo>
                    <a:pt x="209725" y="2582621"/>
                  </a:lnTo>
                  <a:lnTo>
                    <a:pt x="209425" y="2590617"/>
                  </a:lnTo>
                  <a:lnTo>
                    <a:pt x="209141" y="2598613"/>
                  </a:lnTo>
                  <a:lnTo>
                    <a:pt x="208876" y="2606608"/>
                  </a:lnTo>
                  <a:lnTo>
                    <a:pt x="208633" y="2614604"/>
                  </a:lnTo>
                  <a:lnTo>
                    <a:pt x="208412" y="2622600"/>
                  </a:lnTo>
                  <a:lnTo>
                    <a:pt x="208215" y="2630595"/>
                  </a:lnTo>
                  <a:lnTo>
                    <a:pt x="208040" y="2638591"/>
                  </a:lnTo>
                  <a:lnTo>
                    <a:pt x="207888" y="2646587"/>
                  </a:lnTo>
                  <a:lnTo>
                    <a:pt x="207756" y="2654583"/>
                  </a:lnTo>
                  <a:lnTo>
                    <a:pt x="207645" y="2662578"/>
                  </a:lnTo>
                  <a:lnTo>
                    <a:pt x="207551" y="2670574"/>
                  </a:lnTo>
                  <a:lnTo>
                    <a:pt x="207470" y="2678570"/>
                  </a:lnTo>
                  <a:lnTo>
                    <a:pt x="207401" y="2686566"/>
                  </a:lnTo>
                  <a:lnTo>
                    <a:pt x="207341" y="2694561"/>
                  </a:lnTo>
                  <a:lnTo>
                    <a:pt x="207288" y="2702557"/>
                  </a:lnTo>
                  <a:lnTo>
                    <a:pt x="207241" y="2710553"/>
                  </a:lnTo>
                  <a:lnTo>
                    <a:pt x="207199" y="2718548"/>
                  </a:lnTo>
                  <a:lnTo>
                    <a:pt x="207159" y="2726544"/>
                  </a:lnTo>
                  <a:lnTo>
                    <a:pt x="207121" y="2734540"/>
                  </a:lnTo>
                  <a:lnTo>
                    <a:pt x="207083" y="2742536"/>
                  </a:lnTo>
                  <a:lnTo>
                    <a:pt x="207044" y="2750531"/>
                  </a:lnTo>
                  <a:lnTo>
                    <a:pt x="207005" y="2758527"/>
                  </a:lnTo>
                  <a:lnTo>
                    <a:pt x="206964" y="2766523"/>
                  </a:lnTo>
                  <a:lnTo>
                    <a:pt x="206920" y="2774519"/>
                  </a:lnTo>
                  <a:lnTo>
                    <a:pt x="206875" y="2782514"/>
                  </a:lnTo>
                  <a:lnTo>
                    <a:pt x="206826" y="2790510"/>
                  </a:lnTo>
                  <a:lnTo>
                    <a:pt x="206775" y="2798506"/>
                  </a:lnTo>
                  <a:lnTo>
                    <a:pt x="206721" y="2806502"/>
                  </a:lnTo>
                  <a:lnTo>
                    <a:pt x="206664" y="2814497"/>
                  </a:lnTo>
                  <a:lnTo>
                    <a:pt x="206606" y="2822493"/>
                  </a:lnTo>
                  <a:lnTo>
                    <a:pt x="206546" y="2830489"/>
                  </a:lnTo>
                  <a:lnTo>
                    <a:pt x="206486" y="2838484"/>
                  </a:lnTo>
                  <a:lnTo>
                    <a:pt x="206425" y="2846480"/>
                  </a:lnTo>
                  <a:lnTo>
                    <a:pt x="206365" y="2854476"/>
                  </a:lnTo>
                  <a:lnTo>
                    <a:pt x="206306" y="2862472"/>
                  </a:lnTo>
                  <a:lnTo>
                    <a:pt x="206250" y="2870467"/>
                  </a:lnTo>
                  <a:lnTo>
                    <a:pt x="206196" y="2878463"/>
                  </a:lnTo>
                  <a:lnTo>
                    <a:pt x="206144" y="2886459"/>
                  </a:lnTo>
                  <a:lnTo>
                    <a:pt x="206095" y="2894455"/>
                  </a:lnTo>
                  <a:lnTo>
                    <a:pt x="206049" y="2902450"/>
                  </a:lnTo>
                  <a:lnTo>
                    <a:pt x="206005" y="2910446"/>
                  </a:lnTo>
                  <a:lnTo>
                    <a:pt x="205965" y="2918442"/>
                  </a:lnTo>
                  <a:lnTo>
                    <a:pt x="205926" y="2926438"/>
                  </a:lnTo>
                  <a:lnTo>
                    <a:pt x="205890" y="2934433"/>
                  </a:lnTo>
                  <a:lnTo>
                    <a:pt x="205855" y="2942429"/>
                  </a:lnTo>
                  <a:lnTo>
                    <a:pt x="205822" y="2950425"/>
                  </a:lnTo>
                  <a:lnTo>
                    <a:pt x="205791" y="2958420"/>
                  </a:lnTo>
                  <a:lnTo>
                    <a:pt x="205760" y="2966416"/>
                  </a:lnTo>
                  <a:lnTo>
                    <a:pt x="205731" y="2974412"/>
                  </a:lnTo>
                  <a:lnTo>
                    <a:pt x="205703" y="2982408"/>
                  </a:lnTo>
                  <a:lnTo>
                    <a:pt x="205676" y="2990403"/>
                  </a:lnTo>
                  <a:lnTo>
                    <a:pt x="205650" y="2998399"/>
                  </a:lnTo>
                  <a:lnTo>
                    <a:pt x="205625" y="3006395"/>
                  </a:lnTo>
                  <a:lnTo>
                    <a:pt x="205600" y="3014391"/>
                  </a:lnTo>
                  <a:lnTo>
                    <a:pt x="205577" y="3022386"/>
                  </a:lnTo>
                  <a:lnTo>
                    <a:pt x="205555" y="3030382"/>
                  </a:lnTo>
                  <a:lnTo>
                    <a:pt x="205533" y="3038378"/>
                  </a:lnTo>
                  <a:lnTo>
                    <a:pt x="205513" y="3046374"/>
                  </a:lnTo>
                  <a:lnTo>
                    <a:pt x="205492" y="3054369"/>
                  </a:lnTo>
                  <a:lnTo>
                    <a:pt x="205473" y="3062365"/>
                  </a:lnTo>
                  <a:lnTo>
                    <a:pt x="205454" y="3070361"/>
                  </a:lnTo>
                  <a:lnTo>
                    <a:pt x="205435" y="3078356"/>
                  </a:lnTo>
                  <a:lnTo>
                    <a:pt x="205416" y="3086352"/>
                  </a:lnTo>
                  <a:lnTo>
                    <a:pt x="205398" y="3094348"/>
                  </a:lnTo>
                  <a:lnTo>
                    <a:pt x="205379" y="3102344"/>
                  </a:lnTo>
                  <a:lnTo>
                    <a:pt x="205360" y="3110339"/>
                  </a:lnTo>
                  <a:lnTo>
                    <a:pt x="205341" y="3118335"/>
                  </a:lnTo>
                  <a:lnTo>
                    <a:pt x="205320" y="3126331"/>
                  </a:lnTo>
                  <a:lnTo>
                    <a:pt x="205298" y="3134327"/>
                  </a:lnTo>
                  <a:lnTo>
                    <a:pt x="205275" y="3142322"/>
                  </a:lnTo>
                  <a:lnTo>
                    <a:pt x="205250" y="3150318"/>
                  </a:lnTo>
                  <a:lnTo>
                    <a:pt x="205222" y="3158314"/>
                  </a:lnTo>
                  <a:lnTo>
                    <a:pt x="205193" y="3166310"/>
                  </a:lnTo>
                  <a:lnTo>
                    <a:pt x="205161" y="3174305"/>
                  </a:lnTo>
                  <a:lnTo>
                    <a:pt x="205126" y="3182301"/>
                  </a:lnTo>
                  <a:lnTo>
                    <a:pt x="205090" y="3190297"/>
                  </a:lnTo>
                  <a:lnTo>
                    <a:pt x="205052" y="3198292"/>
                  </a:lnTo>
                  <a:lnTo>
                    <a:pt x="205012" y="3206288"/>
                  </a:lnTo>
                  <a:lnTo>
                    <a:pt x="204971" y="3214284"/>
                  </a:lnTo>
                  <a:lnTo>
                    <a:pt x="204929" y="3222280"/>
                  </a:lnTo>
                  <a:lnTo>
                    <a:pt x="204888" y="3230275"/>
                  </a:lnTo>
                  <a:lnTo>
                    <a:pt x="204847" y="3238271"/>
                  </a:lnTo>
                  <a:lnTo>
                    <a:pt x="204808" y="3246267"/>
                  </a:lnTo>
                  <a:lnTo>
                    <a:pt x="204771" y="3254263"/>
                  </a:lnTo>
                  <a:lnTo>
                    <a:pt x="204737" y="3262258"/>
                  </a:lnTo>
                  <a:lnTo>
                    <a:pt x="204706" y="3270254"/>
                  </a:lnTo>
                  <a:lnTo>
                    <a:pt x="204679" y="3278250"/>
                  </a:lnTo>
                  <a:lnTo>
                    <a:pt x="204657" y="3286245"/>
                  </a:lnTo>
                  <a:lnTo>
                    <a:pt x="204640" y="3294241"/>
                  </a:lnTo>
                  <a:lnTo>
                    <a:pt x="204628" y="3302237"/>
                  </a:lnTo>
                  <a:lnTo>
                    <a:pt x="204622" y="3310233"/>
                  </a:lnTo>
                  <a:lnTo>
                    <a:pt x="204621" y="3318228"/>
                  </a:lnTo>
                  <a:lnTo>
                    <a:pt x="204628" y="3326224"/>
                  </a:lnTo>
                  <a:lnTo>
                    <a:pt x="204641" y="3334220"/>
                  </a:lnTo>
                  <a:lnTo>
                    <a:pt x="204663" y="3342216"/>
                  </a:lnTo>
                  <a:lnTo>
                    <a:pt x="204693" y="3350211"/>
                  </a:lnTo>
                  <a:lnTo>
                    <a:pt x="204731" y="3358207"/>
                  </a:lnTo>
                  <a:lnTo>
                    <a:pt x="204776" y="3366203"/>
                  </a:lnTo>
                  <a:lnTo>
                    <a:pt x="204830" y="3374199"/>
                  </a:lnTo>
                  <a:lnTo>
                    <a:pt x="204892" y="3382194"/>
                  </a:lnTo>
                  <a:lnTo>
                    <a:pt x="204961" y="3390190"/>
                  </a:lnTo>
                  <a:lnTo>
                    <a:pt x="205037" y="3398186"/>
                  </a:lnTo>
                  <a:lnTo>
                    <a:pt x="205118" y="3406181"/>
                  </a:lnTo>
                  <a:lnTo>
                    <a:pt x="205204" y="3414177"/>
                  </a:lnTo>
                  <a:lnTo>
                    <a:pt x="205291" y="3422173"/>
                  </a:lnTo>
                  <a:lnTo>
                    <a:pt x="205378" y="3430169"/>
                  </a:lnTo>
                  <a:lnTo>
                    <a:pt x="205462" y="3438164"/>
                  </a:lnTo>
                  <a:lnTo>
                    <a:pt x="205541" y="3446160"/>
                  </a:lnTo>
                  <a:lnTo>
                    <a:pt x="205614" y="3454156"/>
                  </a:lnTo>
                  <a:lnTo>
                    <a:pt x="205677" y="3462152"/>
                  </a:lnTo>
                  <a:lnTo>
                    <a:pt x="205729" y="3470147"/>
                  </a:lnTo>
                  <a:lnTo>
                    <a:pt x="205766" y="3478143"/>
                  </a:lnTo>
                  <a:lnTo>
                    <a:pt x="205789" y="3486139"/>
                  </a:lnTo>
                  <a:lnTo>
                    <a:pt x="205798" y="3494135"/>
                  </a:lnTo>
                  <a:lnTo>
                    <a:pt x="205793" y="3502130"/>
                  </a:lnTo>
                  <a:lnTo>
                    <a:pt x="205775" y="3510126"/>
                  </a:lnTo>
                  <a:lnTo>
                    <a:pt x="205744" y="3518122"/>
                  </a:lnTo>
                  <a:lnTo>
                    <a:pt x="205703" y="3526117"/>
                  </a:lnTo>
                  <a:lnTo>
                    <a:pt x="205654" y="3534113"/>
                  </a:lnTo>
                  <a:lnTo>
                    <a:pt x="205598" y="3542109"/>
                  </a:lnTo>
                  <a:lnTo>
                    <a:pt x="205539" y="3550105"/>
                  </a:lnTo>
                  <a:lnTo>
                    <a:pt x="205479" y="3558100"/>
                  </a:lnTo>
                  <a:lnTo>
                    <a:pt x="205421" y="3566096"/>
                  </a:lnTo>
                  <a:lnTo>
                    <a:pt x="205365" y="3574092"/>
                  </a:lnTo>
                  <a:lnTo>
                    <a:pt x="205314" y="3582088"/>
                  </a:lnTo>
                  <a:lnTo>
                    <a:pt x="205269" y="3590083"/>
                  </a:lnTo>
                  <a:lnTo>
                    <a:pt x="205229" y="3598079"/>
                  </a:lnTo>
                  <a:lnTo>
                    <a:pt x="205197" y="3606075"/>
                  </a:lnTo>
                  <a:lnTo>
                    <a:pt x="205171" y="3614071"/>
                  </a:lnTo>
                  <a:lnTo>
                    <a:pt x="205152" y="3622066"/>
                  </a:lnTo>
                  <a:lnTo>
                    <a:pt x="205137" y="3630062"/>
                  </a:lnTo>
                  <a:lnTo>
                    <a:pt x="205127" y="3638058"/>
                  </a:lnTo>
                  <a:lnTo>
                    <a:pt x="205120" y="3646053"/>
                  </a:lnTo>
                  <a:lnTo>
                    <a:pt x="205115" y="3654049"/>
                  </a:lnTo>
                  <a:lnTo>
                    <a:pt x="205112" y="3662045"/>
                  </a:lnTo>
                  <a:lnTo>
                    <a:pt x="205110" y="3670041"/>
                  </a:lnTo>
                  <a:lnTo>
                    <a:pt x="205107" y="3678036"/>
                  </a:lnTo>
                  <a:lnTo>
                    <a:pt x="205103" y="3686032"/>
                  </a:lnTo>
                  <a:lnTo>
                    <a:pt x="205098" y="3694028"/>
                  </a:lnTo>
                  <a:lnTo>
                    <a:pt x="205090" y="3702024"/>
                  </a:lnTo>
                  <a:lnTo>
                    <a:pt x="205080" y="3710019"/>
                  </a:lnTo>
                  <a:lnTo>
                    <a:pt x="205068" y="3718015"/>
                  </a:lnTo>
                  <a:lnTo>
                    <a:pt x="205052" y="3726011"/>
                  </a:lnTo>
                  <a:lnTo>
                    <a:pt x="205035" y="3734006"/>
                  </a:lnTo>
                  <a:lnTo>
                    <a:pt x="205014" y="3742002"/>
                  </a:lnTo>
                  <a:lnTo>
                    <a:pt x="204990" y="3749998"/>
                  </a:lnTo>
                  <a:lnTo>
                    <a:pt x="204964" y="3757994"/>
                  </a:lnTo>
                  <a:lnTo>
                    <a:pt x="204937" y="3765989"/>
                  </a:lnTo>
                  <a:lnTo>
                    <a:pt x="204907" y="3773985"/>
                  </a:lnTo>
                  <a:lnTo>
                    <a:pt x="204876" y="3781981"/>
                  </a:lnTo>
                  <a:lnTo>
                    <a:pt x="204844" y="3789977"/>
                  </a:lnTo>
                  <a:lnTo>
                    <a:pt x="204812" y="3797972"/>
                  </a:lnTo>
                  <a:lnTo>
                    <a:pt x="204780" y="3805968"/>
                  </a:lnTo>
                  <a:lnTo>
                    <a:pt x="204749" y="3813964"/>
                  </a:lnTo>
                  <a:lnTo>
                    <a:pt x="204719" y="3821960"/>
                  </a:lnTo>
                  <a:lnTo>
                    <a:pt x="204690" y="3829955"/>
                  </a:lnTo>
                  <a:lnTo>
                    <a:pt x="204663" y="3837951"/>
                  </a:lnTo>
                  <a:lnTo>
                    <a:pt x="204638" y="3845947"/>
                  </a:lnTo>
                  <a:lnTo>
                    <a:pt x="204615" y="3853942"/>
                  </a:lnTo>
                  <a:lnTo>
                    <a:pt x="204595" y="3861938"/>
                  </a:lnTo>
                  <a:lnTo>
                    <a:pt x="204577" y="3869934"/>
                  </a:lnTo>
                  <a:lnTo>
                    <a:pt x="204562" y="3877930"/>
                  </a:lnTo>
                  <a:lnTo>
                    <a:pt x="204550" y="3885925"/>
                  </a:lnTo>
                  <a:lnTo>
                    <a:pt x="204540" y="3893921"/>
                  </a:lnTo>
                  <a:lnTo>
                    <a:pt x="204532" y="3901917"/>
                  </a:lnTo>
                  <a:lnTo>
                    <a:pt x="204527" y="3909913"/>
                  </a:lnTo>
                  <a:lnTo>
                    <a:pt x="204524" y="3917908"/>
                  </a:lnTo>
                  <a:lnTo>
                    <a:pt x="204523" y="3925904"/>
                  </a:lnTo>
                  <a:lnTo>
                    <a:pt x="204524" y="3933900"/>
                  </a:lnTo>
                  <a:lnTo>
                    <a:pt x="204527" y="3941896"/>
                  </a:lnTo>
                  <a:lnTo>
                    <a:pt x="204532" y="3949891"/>
                  </a:lnTo>
                  <a:lnTo>
                    <a:pt x="204540" y="3957887"/>
                  </a:lnTo>
                  <a:lnTo>
                    <a:pt x="204549" y="3965883"/>
                  </a:lnTo>
                  <a:lnTo>
                    <a:pt x="204561" y="3973878"/>
                  </a:lnTo>
                  <a:lnTo>
                    <a:pt x="204574" y="3981874"/>
                  </a:lnTo>
                  <a:lnTo>
                    <a:pt x="204589" y="3989870"/>
                  </a:lnTo>
                  <a:lnTo>
                    <a:pt x="204605" y="3997866"/>
                  </a:lnTo>
                  <a:lnTo>
                    <a:pt x="204622" y="4005861"/>
                  </a:lnTo>
                  <a:lnTo>
                    <a:pt x="204640" y="4013857"/>
                  </a:lnTo>
                  <a:lnTo>
                    <a:pt x="204659" y="4021853"/>
                  </a:lnTo>
                  <a:lnTo>
                    <a:pt x="204677" y="4029849"/>
                  </a:lnTo>
                  <a:lnTo>
                    <a:pt x="204694" y="4037844"/>
                  </a:lnTo>
                  <a:lnTo>
                    <a:pt x="204710" y="4045840"/>
                  </a:lnTo>
                  <a:lnTo>
                    <a:pt x="204724" y="4053836"/>
                  </a:lnTo>
                  <a:lnTo>
                    <a:pt x="204736" y="4061832"/>
                  </a:lnTo>
                  <a:lnTo>
                    <a:pt x="204745" y="4069827"/>
                  </a:lnTo>
                  <a:lnTo>
                    <a:pt x="204750" y="4077823"/>
                  </a:lnTo>
                  <a:lnTo>
                    <a:pt x="204752" y="4085819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0" name="pg31">
              <a:extLst>
                <a:ext uri="{FF2B5EF4-FFF2-40B4-BE49-F238E27FC236}">
                  <a16:creationId xmlns:a16="http://schemas.microsoft.com/office/drawing/2014/main" id="{1A584B1C-7E3F-AFA3-4B4F-ACDBDC8DE50D}"/>
                </a:ext>
              </a:extLst>
            </p:cNvPr>
            <p:cNvSpPr/>
            <p:nvPr/>
          </p:nvSpPr>
          <p:spPr>
            <a:xfrm>
              <a:off x="5369912" y="2780215"/>
              <a:ext cx="413197" cy="4784241"/>
            </a:xfrm>
            <a:custGeom>
              <a:avLst/>
              <a:gdLst/>
              <a:ahLst/>
              <a:cxnLst/>
              <a:rect l="0" t="0" r="0" b="0"/>
              <a:pathLst>
                <a:path w="413197" h="4784241">
                  <a:moveTo>
                    <a:pt x="206427" y="4784241"/>
                  </a:moveTo>
                  <a:lnTo>
                    <a:pt x="206429" y="4774879"/>
                  </a:lnTo>
                  <a:lnTo>
                    <a:pt x="206436" y="4765516"/>
                  </a:lnTo>
                  <a:lnTo>
                    <a:pt x="206446" y="4756154"/>
                  </a:lnTo>
                  <a:lnTo>
                    <a:pt x="206459" y="4746791"/>
                  </a:lnTo>
                  <a:lnTo>
                    <a:pt x="206475" y="4737429"/>
                  </a:lnTo>
                  <a:lnTo>
                    <a:pt x="206492" y="4728066"/>
                  </a:lnTo>
                  <a:lnTo>
                    <a:pt x="206508" y="4718704"/>
                  </a:lnTo>
                  <a:lnTo>
                    <a:pt x="206524" y="4709341"/>
                  </a:lnTo>
                  <a:lnTo>
                    <a:pt x="206538" y="4699979"/>
                  </a:lnTo>
                  <a:lnTo>
                    <a:pt x="206551" y="4690616"/>
                  </a:lnTo>
                  <a:lnTo>
                    <a:pt x="206561" y="4681254"/>
                  </a:lnTo>
                  <a:lnTo>
                    <a:pt x="206569" y="4671891"/>
                  </a:lnTo>
                  <a:lnTo>
                    <a:pt x="206574" y="4662529"/>
                  </a:lnTo>
                  <a:lnTo>
                    <a:pt x="206577" y="4653166"/>
                  </a:lnTo>
                  <a:lnTo>
                    <a:pt x="206577" y="4643804"/>
                  </a:lnTo>
                  <a:lnTo>
                    <a:pt x="206574" y="4634441"/>
                  </a:lnTo>
                  <a:lnTo>
                    <a:pt x="206569" y="4625079"/>
                  </a:lnTo>
                  <a:lnTo>
                    <a:pt x="206561" y="4615716"/>
                  </a:lnTo>
                  <a:lnTo>
                    <a:pt x="206551" y="4606354"/>
                  </a:lnTo>
                  <a:lnTo>
                    <a:pt x="206539" y="4596991"/>
                  </a:lnTo>
                  <a:lnTo>
                    <a:pt x="206524" y="4587629"/>
                  </a:lnTo>
                  <a:lnTo>
                    <a:pt x="206509" y="4578266"/>
                  </a:lnTo>
                  <a:lnTo>
                    <a:pt x="206492" y="4568904"/>
                  </a:lnTo>
                  <a:lnTo>
                    <a:pt x="206475" y="4559541"/>
                  </a:lnTo>
                  <a:lnTo>
                    <a:pt x="206460" y="4550179"/>
                  </a:lnTo>
                  <a:lnTo>
                    <a:pt x="206446" y="4540816"/>
                  </a:lnTo>
                  <a:lnTo>
                    <a:pt x="206435" y="4531454"/>
                  </a:lnTo>
                  <a:lnTo>
                    <a:pt x="206429" y="4522091"/>
                  </a:lnTo>
                  <a:lnTo>
                    <a:pt x="206427" y="4512729"/>
                  </a:lnTo>
                  <a:lnTo>
                    <a:pt x="206429" y="4503366"/>
                  </a:lnTo>
                  <a:lnTo>
                    <a:pt x="206435" y="4494004"/>
                  </a:lnTo>
                  <a:lnTo>
                    <a:pt x="206446" y="4484641"/>
                  </a:lnTo>
                  <a:lnTo>
                    <a:pt x="206459" y="4475279"/>
                  </a:lnTo>
                  <a:lnTo>
                    <a:pt x="206474" y="4465916"/>
                  </a:lnTo>
                  <a:lnTo>
                    <a:pt x="206490" y="4456554"/>
                  </a:lnTo>
                  <a:lnTo>
                    <a:pt x="206506" y="4447191"/>
                  </a:lnTo>
                  <a:lnTo>
                    <a:pt x="206521" y="4437829"/>
                  </a:lnTo>
                  <a:lnTo>
                    <a:pt x="206534" y="4428466"/>
                  </a:lnTo>
                  <a:lnTo>
                    <a:pt x="206545" y="4419104"/>
                  </a:lnTo>
                  <a:lnTo>
                    <a:pt x="206552" y="4409741"/>
                  </a:lnTo>
                  <a:lnTo>
                    <a:pt x="206556" y="4400379"/>
                  </a:lnTo>
                  <a:lnTo>
                    <a:pt x="206557" y="4391016"/>
                  </a:lnTo>
                  <a:lnTo>
                    <a:pt x="206554" y="4381654"/>
                  </a:lnTo>
                  <a:lnTo>
                    <a:pt x="206547" y="4372291"/>
                  </a:lnTo>
                  <a:lnTo>
                    <a:pt x="206538" y="4362928"/>
                  </a:lnTo>
                  <a:lnTo>
                    <a:pt x="206526" y="4353566"/>
                  </a:lnTo>
                  <a:lnTo>
                    <a:pt x="206511" y="4344203"/>
                  </a:lnTo>
                  <a:lnTo>
                    <a:pt x="206496" y="4334841"/>
                  </a:lnTo>
                  <a:lnTo>
                    <a:pt x="206479" y="4325478"/>
                  </a:lnTo>
                  <a:lnTo>
                    <a:pt x="206464" y="4316116"/>
                  </a:lnTo>
                  <a:lnTo>
                    <a:pt x="206450" y="4306753"/>
                  </a:lnTo>
                  <a:lnTo>
                    <a:pt x="206438" y="4297391"/>
                  </a:lnTo>
                  <a:lnTo>
                    <a:pt x="206431" y="4288028"/>
                  </a:lnTo>
                  <a:lnTo>
                    <a:pt x="206427" y="4278666"/>
                  </a:lnTo>
                  <a:lnTo>
                    <a:pt x="206428" y="4269303"/>
                  </a:lnTo>
                  <a:lnTo>
                    <a:pt x="206433" y="4259941"/>
                  </a:lnTo>
                  <a:lnTo>
                    <a:pt x="206442" y="4250578"/>
                  </a:lnTo>
                  <a:lnTo>
                    <a:pt x="206455" y="4241216"/>
                  </a:lnTo>
                  <a:lnTo>
                    <a:pt x="206470" y="4231853"/>
                  </a:lnTo>
                  <a:lnTo>
                    <a:pt x="206486" y="4222491"/>
                  </a:lnTo>
                  <a:lnTo>
                    <a:pt x="206503" y="4213128"/>
                  </a:lnTo>
                  <a:lnTo>
                    <a:pt x="206520" y="4203766"/>
                  </a:lnTo>
                  <a:lnTo>
                    <a:pt x="206535" y="4194403"/>
                  </a:lnTo>
                  <a:lnTo>
                    <a:pt x="206549" y="4185041"/>
                  </a:lnTo>
                  <a:lnTo>
                    <a:pt x="206560" y="4175678"/>
                  </a:lnTo>
                  <a:lnTo>
                    <a:pt x="206570" y="4166316"/>
                  </a:lnTo>
                  <a:lnTo>
                    <a:pt x="206578" y="4156953"/>
                  </a:lnTo>
                  <a:lnTo>
                    <a:pt x="206584" y="4147591"/>
                  </a:lnTo>
                  <a:lnTo>
                    <a:pt x="206588" y="4138228"/>
                  </a:lnTo>
                  <a:lnTo>
                    <a:pt x="206592" y="4128866"/>
                  </a:lnTo>
                  <a:lnTo>
                    <a:pt x="206594" y="4119503"/>
                  </a:lnTo>
                  <a:lnTo>
                    <a:pt x="206596" y="4110141"/>
                  </a:lnTo>
                  <a:lnTo>
                    <a:pt x="206597" y="4100778"/>
                  </a:lnTo>
                  <a:lnTo>
                    <a:pt x="206597" y="4091416"/>
                  </a:lnTo>
                  <a:lnTo>
                    <a:pt x="206598" y="4082053"/>
                  </a:lnTo>
                  <a:lnTo>
                    <a:pt x="206598" y="4072691"/>
                  </a:lnTo>
                  <a:lnTo>
                    <a:pt x="206598" y="4063328"/>
                  </a:lnTo>
                  <a:lnTo>
                    <a:pt x="206598" y="4053966"/>
                  </a:lnTo>
                  <a:lnTo>
                    <a:pt x="206598" y="4044603"/>
                  </a:lnTo>
                  <a:lnTo>
                    <a:pt x="206598" y="4035241"/>
                  </a:lnTo>
                  <a:lnTo>
                    <a:pt x="206598" y="4025878"/>
                  </a:lnTo>
                  <a:lnTo>
                    <a:pt x="206598" y="4016516"/>
                  </a:lnTo>
                  <a:lnTo>
                    <a:pt x="206598" y="4007153"/>
                  </a:lnTo>
                  <a:lnTo>
                    <a:pt x="206598" y="3997791"/>
                  </a:lnTo>
                  <a:lnTo>
                    <a:pt x="206598" y="3988428"/>
                  </a:lnTo>
                  <a:lnTo>
                    <a:pt x="206598" y="3979066"/>
                  </a:lnTo>
                  <a:lnTo>
                    <a:pt x="206597" y="3969703"/>
                  </a:lnTo>
                  <a:lnTo>
                    <a:pt x="206597" y="3960341"/>
                  </a:lnTo>
                  <a:lnTo>
                    <a:pt x="206595" y="3950978"/>
                  </a:lnTo>
                  <a:lnTo>
                    <a:pt x="206594" y="3941616"/>
                  </a:lnTo>
                  <a:lnTo>
                    <a:pt x="206591" y="3932253"/>
                  </a:lnTo>
                  <a:lnTo>
                    <a:pt x="206588" y="3922891"/>
                  </a:lnTo>
                  <a:lnTo>
                    <a:pt x="206583" y="3913528"/>
                  </a:lnTo>
                  <a:lnTo>
                    <a:pt x="206577" y="3904166"/>
                  </a:lnTo>
                  <a:lnTo>
                    <a:pt x="206569" y="3894803"/>
                  </a:lnTo>
                  <a:lnTo>
                    <a:pt x="206559" y="3885441"/>
                  </a:lnTo>
                  <a:lnTo>
                    <a:pt x="206547" y="3876078"/>
                  </a:lnTo>
                  <a:lnTo>
                    <a:pt x="206533" y="3866716"/>
                  </a:lnTo>
                  <a:lnTo>
                    <a:pt x="206518" y="3857353"/>
                  </a:lnTo>
                  <a:lnTo>
                    <a:pt x="206501" y="3847991"/>
                  </a:lnTo>
                  <a:lnTo>
                    <a:pt x="206485" y="3838628"/>
                  </a:lnTo>
                  <a:lnTo>
                    <a:pt x="206469" y="3829266"/>
                  </a:lnTo>
                  <a:lnTo>
                    <a:pt x="206454" y="3819903"/>
                  </a:lnTo>
                  <a:lnTo>
                    <a:pt x="206442" y="3810540"/>
                  </a:lnTo>
                  <a:lnTo>
                    <a:pt x="206433" y="3801178"/>
                  </a:lnTo>
                  <a:lnTo>
                    <a:pt x="206428" y="3791815"/>
                  </a:lnTo>
                  <a:lnTo>
                    <a:pt x="206427" y="3782453"/>
                  </a:lnTo>
                  <a:lnTo>
                    <a:pt x="206431" y="3773090"/>
                  </a:lnTo>
                  <a:lnTo>
                    <a:pt x="206440" y="3763728"/>
                  </a:lnTo>
                  <a:lnTo>
                    <a:pt x="206451" y="3754365"/>
                  </a:lnTo>
                  <a:lnTo>
                    <a:pt x="206465" y="3745003"/>
                  </a:lnTo>
                  <a:lnTo>
                    <a:pt x="206481" y="3735640"/>
                  </a:lnTo>
                  <a:lnTo>
                    <a:pt x="206497" y="3726278"/>
                  </a:lnTo>
                  <a:lnTo>
                    <a:pt x="206512" y="3716915"/>
                  </a:lnTo>
                  <a:lnTo>
                    <a:pt x="206526" y="3707553"/>
                  </a:lnTo>
                  <a:lnTo>
                    <a:pt x="206538" y="3698190"/>
                  </a:lnTo>
                  <a:lnTo>
                    <a:pt x="206547" y="3688828"/>
                  </a:lnTo>
                  <a:lnTo>
                    <a:pt x="206552" y="3679465"/>
                  </a:lnTo>
                  <a:lnTo>
                    <a:pt x="206554" y="3670103"/>
                  </a:lnTo>
                  <a:lnTo>
                    <a:pt x="206552" y="3660740"/>
                  </a:lnTo>
                  <a:lnTo>
                    <a:pt x="206546" y="3651378"/>
                  </a:lnTo>
                  <a:lnTo>
                    <a:pt x="206536" y="3642015"/>
                  </a:lnTo>
                  <a:lnTo>
                    <a:pt x="206523" y="3632653"/>
                  </a:lnTo>
                  <a:lnTo>
                    <a:pt x="206506" y="3623290"/>
                  </a:lnTo>
                  <a:lnTo>
                    <a:pt x="206486" y="3613928"/>
                  </a:lnTo>
                  <a:lnTo>
                    <a:pt x="206464" y="3604565"/>
                  </a:lnTo>
                  <a:lnTo>
                    <a:pt x="206439" y="3595203"/>
                  </a:lnTo>
                  <a:lnTo>
                    <a:pt x="206412" y="3585840"/>
                  </a:lnTo>
                  <a:lnTo>
                    <a:pt x="206385" y="3576478"/>
                  </a:lnTo>
                  <a:lnTo>
                    <a:pt x="206357" y="3567115"/>
                  </a:lnTo>
                  <a:lnTo>
                    <a:pt x="206329" y="3557753"/>
                  </a:lnTo>
                  <a:lnTo>
                    <a:pt x="206301" y="3548390"/>
                  </a:lnTo>
                  <a:lnTo>
                    <a:pt x="206275" y="3539028"/>
                  </a:lnTo>
                  <a:lnTo>
                    <a:pt x="206250" y="3529665"/>
                  </a:lnTo>
                  <a:lnTo>
                    <a:pt x="206228" y="3520303"/>
                  </a:lnTo>
                  <a:lnTo>
                    <a:pt x="206209" y="3510940"/>
                  </a:lnTo>
                  <a:lnTo>
                    <a:pt x="206195" y="3501578"/>
                  </a:lnTo>
                  <a:lnTo>
                    <a:pt x="206185" y="3492215"/>
                  </a:lnTo>
                  <a:lnTo>
                    <a:pt x="206181" y="3482853"/>
                  </a:lnTo>
                  <a:lnTo>
                    <a:pt x="206183" y="3473490"/>
                  </a:lnTo>
                  <a:lnTo>
                    <a:pt x="206192" y="3464128"/>
                  </a:lnTo>
                  <a:lnTo>
                    <a:pt x="206206" y="3454765"/>
                  </a:lnTo>
                  <a:lnTo>
                    <a:pt x="206224" y="3445403"/>
                  </a:lnTo>
                  <a:lnTo>
                    <a:pt x="206245" y="3436040"/>
                  </a:lnTo>
                  <a:lnTo>
                    <a:pt x="206267" y="3426678"/>
                  </a:lnTo>
                  <a:lnTo>
                    <a:pt x="206286" y="3417315"/>
                  </a:lnTo>
                  <a:lnTo>
                    <a:pt x="206303" y="3407953"/>
                  </a:lnTo>
                  <a:lnTo>
                    <a:pt x="206314" y="3398590"/>
                  </a:lnTo>
                  <a:lnTo>
                    <a:pt x="206318" y="3389228"/>
                  </a:lnTo>
                  <a:lnTo>
                    <a:pt x="206316" y="3379865"/>
                  </a:lnTo>
                  <a:lnTo>
                    <a:pt x="206306" y="3370503"/>
                  </a:lnTo>
                  <a:lnTo>
                    <a:pt x="206290" y="3361140"/>
                  </a:lnTo>
                  <a:lnTo>
                    <a:pt x="206269" y="3351778"/>
                  </a:lnTo>
                  <a:lnTo>
                    <a:pt x="206245" y="3342415"/>
                  </a:lnTo>
                  <a:lnTo>
                    <a:pt x="206218" y="3333053"/>
                  </a:lnTo>
                  <a:lnTo>
                    <a:pt x="206190" y="3323690"/>
                  </a:lnTo>
                  <a:lnTo>
                    <a:pt x="206163" y="3314328"/>
                  </a:lnTo>
                  <a:lnTo>
                    <a:pt x="206136" y="3304965"/>
                  </a:lnTo>
                  <a:lnTo>
                    <a:pt x="206109" y="3295603"/>
                  </a:lnTo>
                  <a:lnTo>
                    <a:pt x="206082" y="3286240"/>
                  </a:lnTo>
                  <a:lnTo>
                    <a:pt x="206053" y="3276877"/>
                  </a:lnTo>
                  <a:lnTo>
                    <a:pt x="206023" y="3267515"/>
                  </a:lnTo>
                  <a:lnTo>
                    <a:pt x="205990" y="3258152"/>
                  </a:lnTo>
                  <a:lnTo>
                    <a:pt x="205955" y="3248790"/>
                  </a:lnTo>
                  <a:lnTo>
                    <a:pt x="205916" y="3239427"/>
                  </a:lnTo>
                  <a:lnTo>
                    <a:pt x="205875" y="3230065"/>
                  </a:lnTo>
                  <a:lnTo>
                    <a:pt x="205832" y="3220702"/>
                  </a:lnTo>
                  <a:lnTo>
                    <a:pt x="205787" y="3211340"/>
                  </a:lnTo>
                  <a:lnTo>
                    <a:pt x="205740" y="3201977"/>
                  </a:lnTo>
                  <a:lnTo>
                    <a:pt x="205690" y="3192615"/>
                  </a:lnTo>
                  <a:lnTo>
                    <a:pt x="205636" y="3183252"/>
                  </a:lnTo>
                  <a:lnTo>
                    <a:pt x="205577" y="3173890"/>
                  </a:lnTo>
                  <a:lnTo>
                    <a:pt x="205511" y="3164527"/>
                  </a:lnTo>
                  <a:lnTo>
                    <a:pt x="205436" y="3155165"/>
                  </a:lnTo>
                  <a:lnTo>
                    <a:pt x="205350" y="3145802"/>
                  </a:lnTo>
                  <a:lnTo>
                    <a:pt x="205253" y="3136440"/>
                  </a:lnTo>
                  <a:lnTo>
                    <a:pt x="205144" y="3127077"/>
                  </a:lnTo>
                  <a:lnTo>
                    <a:pt x="205026" y="3117715"/>
                  </a:lnTo>
                  <a:lnTo>
                    <a:pt x="204902" y="3108352"/>
                  </a:lnTo>
                  <a:lnTo>
                    <a:pt x="204776" y="3098990"/>
                  </a:lnTo>
                  <a:lnTo>
                    <a:pt x="204652" y="3089627"/>
                  </a:lnTo>
                  <a:lnTo>
                    <a:pt x="204537" y="3080265"/>
                  </a:lnTo>
                  <a:lnTo>
                    <a:pt x="204433" y="3070902"/>
                  </a:lnTo>
                  <a:lnTo>
                    <a:pt x="204346" y="3061540"/>
                  </a:lnTo>
                  <a:lnTo>
                    <a:pt x="204279" y="3052177"/>
                  </a:lnTo>
                  <a:lnTo>
                    <a:pt x="204233" y="3042815"/>
                  </a:lnTo>
                  <a:lnTo>
                    <a:pt x="204211" y="3033452"/>
                  </a:lnTo>
                  <a:lnTo>
                    <a:pt x="204210" y="3024090"/>
                  </a:lnTo>
                  <a:lnTo>
                    <a:pt x="204227" y="3014727"/>
                  </a:lnTo>
                  <a:lnTo>
                    <a:pt x="204256" y="3005365"/>
                  </a:lnTo>
                  <a:lnTo>
                    <a:pt x="204291" y="2996002"/>
                  </a:lnTo>
                  <a:lnTo>
                    <a:pt x="204326" y="2986640"/>
                  </a:lnTo>
                  <a:lnTo>
                    <a:pt x="204356" y="2977277"/>
                  </a:lnTo>
                  <a:lnTo>
                    <a:pt x="204374" y="2967915"/>
                  </a:lnTo>
                  <a:lnTo>
                    <a:pt x="204377" y="2958552"/>
                  </a:lnTo>
                  <a:lnTo>
                    <a:pt x="204361" y="2949190"/>
                  </a:lnTo>
                  <a:lnTo>
                    <a:pt x="204325" y="2939827"/>
                  </a:lnTo>
                  <a:lnTo>
                    <a:pt x="204270" y="2930465"/>
                  </a:lnTo>
                  <a:lnTo>
                    <a:pt x="204195" y="2921102"/>
                  </a:lnTo>
                  <a:lnTo>
                    <a:pt x="204105" y="2911740"/>
                  </a:lnTo>
                  <a:lnTo>
                    <a:pt x="204005" y="2902377"/>
                  </a:lnTo>
                  <a:lnTo>
                    <a:pt x="203900" y="2893015"/>
                  </a:lnTo>
                  <a:lnTo>
                    <a:pt x="203792" y="2883652"/>
                  </a:lnTo>
                  <a:lnTo>
                    <a:pt x="203686" y="2874290"/>
                  </a:lnTo>
                  <a:lnTo>
                    <a:pt x="203582" y="2864927"/>
                  </a:lnTo>
                  <a:lnTo>
                    <a:pt x="203482" y="2855565"/>
                  </a:lnTo>
                  <a:lnTo>
                    <a:pt x="203384" y="2846202"/>
                  </a:lnTo>
                  <a:lnTo>
                    <a:pt x="203286" y="2836840"/>
                  </a:lnTo>
                  <a:lnTo>
                    <a:pt x="203183" y="2827477"/>
                  </a:lnTo>
                  <a:lnTo>
                    <a:pt x="203070" y="2818115"/>
                  </a:lnTo>
                  <a:lnTo>
                    <a:pt x="202941" y="2808752"/>
                  </a:lnTo>
                  <a:lnTo>
                    <a:pt x="202790" y="2799390"/>
                  </a:lnTo>
                  <a:lnTo>
                    <a:pt x="202616" y="2790027"/>
                  </a:lnTo>
                  <a:lnTo>
                    <a:pt x="202414" y="2780665"/>
                  </a:lnTo>
                  <a:lnTo>
                    <a:pt x="202186" y="2771302"/>
                  </a:lnTo>
                  <a:lnTo>
                    <a:pt x="201933" y="2761940"/>
                  </a:lnTo>
                  <a:lnTo>
                    <a:pt x="201657" y="2752577"/>
                  </a:lnTo>
                  <a:lnTo>
                    <a:pt x="201362" y="2743215"/>
                  </a:lnTo>
                  <a:lnTo>
                    <a:pt x="201052" y="2733852"/>
                  </a:lnTo>
                  <a:lnTo>
                    <a:pt x="200733" y="2724489"/>
                  </a:lnTo>
                  <a:lnTo>
                    <a:pt x="200407" y="2715127"/>
                  </a:lnTo>
                  <a:lnTo>
                    <a:pt x="200078" y="2705764"/>
                  </a:lnTo>
                  <a:lnTo>
                    <a:pt x="199748" y="2696402"/>
                  </a:lnTo>
                  <a:lnTo>
                    <a:pt x="199419" y="2687039"/>
                  </a:lnTo>
                  <a:lnTo>
                    <a:pt x="199089" y="2677677"/>
                  </a:lnTo>
                  <a:lnTo>
                    <a:pt x="198759" y="2668314"/>
                  </a:lnTo>
                  <a:lnTo>
                    <a:pt x="198426" y="2658952"/>
                  </a:lnTo>
                  <a:lnTo>
                    <a:pt x="198089" y="2649589"/>
                  </a:lnTo>
                  <a:lnTo>
                    <a:pt x="197743" y="2640227"/>
                  </a:lnTo>
                  <a:lnTo>
                    <a:pt x="197385" y="2630864"/>
                  </a:lnTo>
                  <a:lnTo>
                    <a:pt x="197008" y="2621502"/>
                  </a:lnTo>
                  <a:lnTo>
                    <a:pt x="196604" y="2612139"/>
                  </a:lnTo>
                  <a:lnTo>
                    <a:pt x="196165" y="2602777"/>
                  </a:lnTo>
                  <a:lnTo>
                    <a:pt x="195678" y="2593414"/>
                  </a:lnTo>
                  <a:lnTo>
                    <a:pt x="195137" y="2584052"/>
                  </a:lnTo>
                  <a:lnTo>
                    <a:pt x="194537" y="2574689"/>
                  </a:lnTo>
                  <a:lnTo>
                    <a:pt x="193871" y="2565327"/>
                  </a:lnTo>
                  <a:lnTo>
                    <a:pt x="193140" y="2555964"/>
                  </a:lnTo>
                  <a:lnTo>
                    <a:pt x="192346" y="2546602"/>
                  </a:lnTo>
                  <a:lnTo>
                    <a:pt x="191494" y="2537239"/>
                  </a:lnTo>
                  <a:lnTo>
                    <a:pt x="190592" y="2527877"/>
                  </a:lnTo>
                  <a:lnTo>
                    <a:pt x="189654" y="2518514"/>
                  </a:lnTo>
                  <a:lnTo>
                    <a:pt x="188692" y="2509152"/>
                  </a:lnTo>
                  <a:lnTo>
                    <a:pt x="187722" y="2499789"/>
                  </a:lnTo>
                  <a:lnTo>
                    <a:pt x="186758" y="2490427"/>
                  </a:lnTo>
                  <a:lnTo>
                    <a:pt x="185814" y="2481064"/>
                  </a:lnTo>
                  <a:lnTo>
                    <a:pt x="184899" y="2471702"/>
                  </a:lnTo>
                  <a:lnTo>
                    <a:pt x="184017" y="2462339"/>
                  </a:lnTo>
                  <a:lnTo>
                    <a:pt x="183173" y="2452977"/>
                  </a:lnTo>
                  <a:lnTo>
                    <a:pt x="182363" y="2443614"/>
                  </a:lnTo>
                  <a:lnTo>
                    <a:pt x="181585" y="2434252"/>
                  </a:lnTo>
                  <a:lnTo>
                    <a:pt x="180832" y="2424889"/>
                  </a:lnTo>
                  <a:lnTo>
                    <a:pt x="180094" y="2415527"/>
                  </a:lnTo>
                  <a:lnTo>
                    <a:pt x="179362" y="2406164"/>
                  </a:lnTo>
                  <a:lnTo>
                    <a:pt x="178622" y="2396802"/>
                  </a:lnTo>
                  <a:lnTo>
                    <a:pt x="177861" y="2387439"/>
                  </a:lnTo>
                  <a:lnTo>
                    <a:pt x="177062" y="2378077"/>
                  </a:lnTo>
                  <a:lnTo>
                    <a:pt x="176213" y="2368714"/>
                  </a:lnTo>
                  <a:lnTo>
                    <a:pt x="175300" y="2359352"/>
                  </a:lnTo>
                  <a:lnTo>
                    <a:pt x="174313" y="2349989"/>
                  </a:lnTo>
                  <a:lnTo>
                    <a:pt x="173241" y="2340627"/>
                  </a:lnTo>
                  <a:lnTo>
                    <a:pt x="172075" y="2331264"/>
                  </a:lnTo>
                  <a:lnTo>
                    <a:pt x="170810" y="2321902"/>
                  </a:lnTo>
                  <a:lnTo>
                    <a:pt x="169445" y="2312539"/>
                  </a:lnTo>
                  <a:lnTo>
                    <a:pt x="167983" y="2303177"/>
                  </a:lnTo>
                  <a:lnTo>
                    <a:pt x="166430" y="2293814"/>
                  </a:lnTo>
                  <a:lnTo>
                    <a:pt x="164798" y="2284452"/>
                  </a:lnTo>
                  <a:lnTo>
                    <a:pt x="163099" y="2275089"/>
                  </a:lnTo>
                  <a:lnTo>
                    <a:pt x="161361" y="2265727"/>
                  </a:lnTo>
                  <a:lnTo>
                    <a:pt x="159605" y="2256364"/>
                  </a:lnTo>
                  <a:lnTo>
                    <a:pt x="157851" y="2247002"/>
                  </a:lnTo>
                  <a:lnTo>
                    <a:pt x="156117" y="2237639"/>
                  </a:lnTo>
                  <a:lnTo>
                    <a:pt x="154416" y="2228277"/>
                  </a:lnTo>
                  <a:lnTo>
                    <a:pt x="152755" y="2218914"/>
                  </a:lnTo>
                  <a:lnTo>
                    <a:pt x="151133" y="2209552"/>
                  </a:lnTo>
                  <a:lnTo>
                    <a:pt x="149542" y="2200189"/>
                  </a:lnTo>
                  <a:lnTo>
                    <a:pt x="147966" y="2190827"/>
                  </a:lnTo>
                  <a:lnTo>
                    <a:pt x="146379" y="2181464"/>
                  </a:lnTo>
                  <a:lnTo>
                    <a:pt x="144747" y="2172101"/>
                  </a:lnTo>
                  <a:lnTo>
                    <a:pt x="143034" y="2162739"/>
                  </a:lnTo>
                  <a:lnTo>
                    <a:pt x="141209" y="2153376"/>
                  </a:lnTo>
                  <a:lnTo>
                    <a:pt x="139244" y="2144014"/>
                  </a:lnTo>
                  <a:lnTo>
                    <a:pt x="137119" y="2134651"/>
                  </a:lnTo>
                  <a:lnTo>
                    <a:pt x="134825" y="2125289"/>
                  </a:lnTo>
                  <a:lnTo>
                    <a:pt x="132363" y="2115926"/>
                  </a:lnTo>
                  <a:lnTo>
                    <a:pt x="129751" y="2106564"/>
                  </a:lnTo>
                  <a:lnTo>
                    <a:pt x="127017" y="2097201"/>
                  </a:lnTo>
                  <a:lnTo>
                    <a:pt x="124202" y="2087839"/>
                  </a:lnTo>
                  <a:lnTo>
                    <a:pt x="121357" y="2078476"/>
                  </a:lnTo>
                  <a:lnTo>
                    <a:pt x="118538" y="2069114"/>
                  </a:lnTo>
                  <a:lnTo>
                    <a:pt x="115811" y="2059751"/>
                  </a:lnTo>
                  <a:lnTo>
                    <a:pt x="113218" y="2050389"/>
                  </a:lnTo>
                  <a:lnTo>
                    <a:pt x="110788" y="2041026"/>
                  </a:lnTo>
                  <a:lnTo>
                    <a:pt x="108538" y="2031664"/>
                  </a:lnTo>
                  <a:lnTo>
                    <a:pt x="106465" y="2022301"/>
                  </a:lnTo>
                  <a:lnTo>
                    <a:pt x="104552" y="2012939"/>
                  </a:lnTo>
                  <a:lnTo>
                    <a:pt x="102768" y="2003576"/>
                  </a:lnTo>
                  <a:lnTo>
                    <a:pt x="101071" y="1994214"/>
                  </a:lnTo>
                  <a:lnTo>
                    <a:pt x="99415" y="1984851"/>
                  </a:lnTo>
                  <a:lnTo>
                    <a:pt x="97747" y="1975489"/>
                  </a:lnTo>
                  <a:lnTo>
                    <a:pt x="96020" y="1966126"/>
                  </a:lnTo>
                  <a:lnTo>
                    <a:pt x="94177" y="1956764"/>
                  </a:lnTo>
                  <a:lnTo>
                    <a:pt x="92180" y="1947401"/>
                  </a:lnTo>
                  <a:lnTo>
                    <a:pt x="90006" y="1938039"/>
                  </a:lnTo>
                  <a:lnTo>
                    <a:pt x="87637" y="1928676"/>
                  </a:lnTo>
                  <a:lnTo>
                    <a:pt x="85061" y="1919314"/>
                  </a:lnTo>
                  <a:lnTo>
                    <a:pt x="82278" y="1909951"/>
                  </a:lnTo>
                  <a:lnTo>
                    <a:pt x="79294" y="1900589"/>
                  </a:lnTo>
                  <a:lnTo>
                    <a:pt x="76122" y="1891226"/>
                  </a:lnTo>
                  <a:lnTo>
                    <a:pt x="72784" y="1881864"/>
                  </a:lnTo>
                  <a:lnTo>
                    <a:pt x="69307" y="1872501"/>
                  </a:lnTo>
                  <a:lnTo>
                    <a:pt x="65721" y="1863139"/>
                  </a:lnTo>
                  <a:lnTo>
                    <a:pt x="62061" y="1853776"/>
                  </a:lnTo>
                  <a:lnTo>
                    <a:pt x="58367" y="1844414"/>
                  </a:lnTo>
                  <a:lnTo>
                    <a:pt x="54680" y="1835051"/>
                  </a:lnTo>
                  <a:lnTo>
                    <a:pt x="51032" y="1825689"/>
                  </a:lnTo>
                  <a:lnTo>
                    <a:pt x="47454" y="1816326"/>
                  </a:lnTo>
                  <a:lnTo>
                    <a:pt x="43969" y="1806964"/>
                  </a:lnTo>
                  <a:lnTo>
                    <a:pt x="40599" y="1797601"/>
                  </a:lnTo>
                  <a:lnTo>
                    <a:pt x="37358" y="1788239"/>
                  </a:lnTo>
                  <a:lnTo>
                    <a:pt x="34258" y="1778876"/>
                  </a:lnTo>
                  <a:lnTo>
                    <a:pt x="31308" y="1769514"/>
                  </a:lnTo>
                  <a:lnTo>
                    <a:pt x="28516" y="1760151"/>
                  </a:lnTo>
                  <a:lnTo>
                    <a:pt x="25889" y="1750789"/>
                  </a:lnTo>
                  <a:lnTo>
                    <a:pt x="23449" y="1741426"/>
                  </a:lnTo>
                  <a:lnTo>
                    <a:pt x="21186" y="1732064"/>
                  </a:lnTo>
                  <a:lnTo>
                    <a:pt x="19103" y="1722701"/>
                  </a:lnTo>
                  <a:lnTo>
                    <a:pt x="17197" y="1713339"/>
                  </a:lnTo>
                  <a:lnTo>
                    <a:pt x="15462" y="1703976"/>
                  </a:lnTo>
                  <a:lnTo>
                    <a:pt x="13888" y="1694614"/>
                  </a:lnTo>
                  <a:lnTo>
                    <a:pt x="12458" y="1685251"/>
                  </a:lnTo>
                  <a:lnTo>
                    <a:pt x="11151" y="1675889"/>
                  </a:lnTo>
                  <a:lnTo>
                    <a:pt x="9945" y="1666526"/>
                  </a:lnTo>
                  <a:lnTo>
                    <a:pt x="8818" y="1657164"/>
                  </a:lnTo>
                  <a:lnTo>
                    <a:pt x="7748" y="1647801"/>
                  </a:lnTo>
                  <a:lnTo>
                    <a:pt x="6722" y="1638438"/>
                  </a:lnTo>
                  <a:lnTo>
                    <a:pt x="5731" y="1629076"/>
                  </a:lnTo>
                  <a:lnTo>
                    <a:pt x="4772" y="1619713"/>
                  </a:lnTo>
                  <a:lnTo>
                    <a:pt x="3855" y="1610351"/>
                  </a:lnTo>
                  <a:lnTo>
                    <a:pt x="2993" y="1600988"/>
                  </a:lnTo>
                  <a:lnTo>
                    <a:pt x="2204" y="1591626"/>
                  </a:lnTo>
                  <a:lnTo>
                    <a:pt x="1507" y="1582263"/>
                  </a:lnTo>
                  <a:lnTo>
                    <a:pt x="924" y="1572901"/>
                  </a:lnTo>
                  <a:lnTo>
                    <a:pt x="471" y="1563538"/>
                  </a:lnTo>
                  <a:lnTo>
                    <a:pt x="162" y="1554176"/>
                  </a:lnTo>
                  <a:lnTo>
                    <a:pt x="5" y="1544813"/>
                  </a:lnTo>
                  <a:lnTo>
                    <a:pt x="0" y="1535451"/>
                  </a:lnTo>
                  <a:lnTo>
                    <a:pt x="147" y="1526088"/>
                  </a:lnTo>
                  <a:lnTo>
                    <a:pt x="410" y="1516726"/>
                  </a:lnTo>
                  <a:lnTo>
                    <a:pt x="759" y="1507363"/>
                  </a:lnTo>
                  <a:lnTo>
                    <a:pt x="1157" y="1498001"/>
                  </a:lnTo>
                  <a:lnTo>
                    <a:pt x="1564" y="1488638"/>
                  </a:lnTo>
                  <a:lnTo>
                    <a:pt x="1940" y="1479276"/>
                  </a:lnTo>
                  <a:lnTo>
                    <a:pt x="2253" y="1469913"/>
                  </a:lnTo>
                  <a:lnTo>
                    <a:pt x="2475" y="1460551"/>
                  </a:lnTo>
                  <a:lnTo>
                    <a:pt x="2596" y="1451188"/>
                  </a:lnTo>
                  <a:lnTo>
                    <a:pt x="2622" y="1441826"/>
                  </a:lnTo>
                  <a:lnTo>
                    <a:pt x="2575" y="1432463"/>
                  </a:lnTo>
                  <a:lnTo>
                    <a:pt x="2503" y="1423101"/>
                  </a:lnTo>
                  <a:lnTo>
                    <a:pt x="2476" y="1413738"/>
                  </a:lnTo>
                  <a:lnTo>
                    <a:pt x="2568" y="1404376"/>
                  </a:lnTo>
                  <a:lnTo>
                    <a:pt x="2856" y="1395013"/>
                  </a:lnTo>
                  <a:lnTo>
                    <a:pt x="3409" y="1385651"/>
                  </a:lnTo>
                  <a:lnTo>
                    <a:pt x="4286" y="1376288"/>
                  </a:lnTo>
                  <a:lnTo>
                    <a:pt x="5531" y="1366926"/>
                  </a:lnTo>
                  <a:lnTo>
                    <a:pt x="7167" y="1357563"/>
                  </a:lnTo>
                  <a:lnTo>
                    <a:pt x="9196" y="1348201"/>
                  </a:lnTo>
                  <a:lnTo>
                    <a:pt x="11600" y="1338838"/>
                  </a:lnTo>
                  <a:lnTo>
                    <a:pt x="14341" y="1329476"/>
                  </a:lnTo>
                  <a:lnTo>
                    <a:pt x="17371" y="1320113"/>
                  </a:lnTo>
                  <a:lnTo>
                    <a:pt x="20634" y="1310751"/>
                  </a:lnTo>
                  <a:lnTo>
                    <a:pt x="24039" y="1301388"/>
                  </a:lnTo>
                  <a:lnTo>
                    <a:pt x="27525" y="1292026"/>
                  </a:lnTo>
                  <a:lnTo>
                    <a:pt x="31039" y="1282663"/>
                  </a:lnTo>
                  <a:lnTo>
                    <a:pt x="34538" y="1273301"/>
                  </a:lnTo>
                  <a:lnTo>
                    <a:pt x="37994" y="1263938"/>
                  </a:lnTo>
                  <a:lnTo>
                    <a:pt x="41393" y="1254576"/>
                  </a:lnTo>
                  <a:lnTo>
                    <a:pt x="44732" y="1245213"/>
                  </a:lnTo>
                  <a:lnTo>
                    <a:pt x="48022" y="1235851"/>
                  </a:lnTo>
                  <a:lnTo>
                    <a:pt x="51282" y="1226488"/>
                  </a:lnTo>
                  <a:lnTo>
                    <a:pt x="54533" y="1217126"/>
                  </a:lnTo>
                  <a:lnTo>
                    <a:pt x="57803" y="1207763"/>
                  </a:lnTo>
                  <a:lnTo>
                    <a:pt x="61112" y="1198401"/>
                  </a:lnTo>
                  <a:lnTo>
                    <a:pt x="64472" y="1189038"/>
                  </a:lnTo>
                  <a:lnTo>
                    <a:pt x="67885" y="1179676"/>
                  </a:lnTo>
                  <a:lnTo>
                    <a:pt x="71345" y="1170313"/>
                  </a:lnTo>
                  <a:lnTo>
                    <a:pt x="74841" y="1160951"/>
                  </a:lnTo>
                  <a:lnTo>
                    <a:pt x="78358" y="1151588"/>
                  </a:lnTo>
                  <a:lnTo>
                    <a:pt x="81877" y="1142226"/>
                  </a:lnTo>
                  <a:lnTo>
                    <a:pt x="85386" y="1132863"/>
                  </a:lnTo>
                  <a:lnTo>
                    <a:pt x="88874" y="1123501"/>
                  </a:lnTo>
                  <a:lnTo>
                    <a:pt x="92337" y="1114138"/>
                  </a:lnTo>
                  <a:lnTo>
                    <a:pt x="95779" y="1104776"/>
                  </a:lnTo>
                  <a:lnTo>
                    <a:pt x="99213" y="1095413"/>
                  </a:lnTo>
                  <a:lnTo>
                    <a:pt x="102653" y="1086050"/>
                  </a:lnTo>
                  <a:lnTo>
                    <a:pt x="106116" y="1076688"/>
                  </a:lnTo>
                  <a:lnTo>
                    <a:pt x="109610" y="1067325"/>
                  </a:lnTo>
                  <a:lnTo>
                    <a:pt x="113140" y="1057963"/>
                  </a:lnTo>
                  <a:lnTo>
                    <a:pt x="116699" y="1048600"/>
                  </a:lnTo>
                  <a:lnTo>
                    <a:pt x="120270" y="1039238"/>
                  </a:lnTo>
                  <a:lnTo>
                    <a:pt x="123828" y="1029875"/>
                  </a:lnTo>
                  <a:lnTo>
                    <a:pt x="127337" y="1020513"/>
                  </a:lnTo>
                  <a:lnTo>
                    <a:pt x="130760" y="1011150"/>
                  </a:lnTo>
                  <a:lnTo>
                    <a:pt x="134055" y="1001788"/>
                  </a:lnTo>
                  <a:lnTo>
                    <a:pt x="137171" y="992425"/>
                  </a:lnTo>
                  <a:lnTo>
                    <a:pt x="140094" y="983063"/>
                  </a:lnTo>
                  <a:lnTo>
                    <a:pt x="142820" y="973700"/>
                  </a:lnTo>
                  <a:lnTo>
                    <a:pt x="145357" y="964338"/>
                  </a:lnTo>
                  <a:lnTo>
                    <a:pt x="147728" y="954975"/>
                  </a:lnTo>
                  <a:lnTo>
                    <a:pt x="149965" y="945613"/>
                  </a:lnTo>
                  <a:lnTo>
                    <a:pt x="152113" y="936250"/>
                  </a:lnTo>
                  <a:lnTo>
                    <a:pt x="154215" y="926888"/>
                  </a:lnTo>
                  <a:lnTo>
                    <a:pt x="156315" y="917525"/>
                  </a:lnTo>
                  <a:lnTo>
                    <a:pt x="158447" y="908163"/>
                  </a:lnTo>
                  <a:lnTo>
                    <a:pt x="160638" y="898800"/>
                  </a:lnTo>
                  <a:lnTo>
                    <a:pt x="162899" y="889438"/>
                  </a:lnTo>
                  <a:lnTo>
                    <a:pt x="165223" y="880075"/>
                  </a:lnTo>
                  <a:lnTo>
                    <a:pt x="167584" y="870713"/>
                  </a:lnTo>
                  <a:lnTo>
                    <a:pt x="169951" y="861350"/>
                  </a:lnTo>
                  <a:lnTo>
                    <a:pt x="172287" y="851988"/>
                  </a:lnTo>
                  <a:lnTo>
                    <a:pt x="174557" y="842625"/>
                  </a:lnTo>
                  <a:lnTo>
                    <a:pt x="176727" y="833263"/>
                  </a:lnTo>
                  <a:lnTo>
                    <a:pt x="178774" y="823900"/>
                  </a:lnTo>
                  <a:lnTo>
                    <a:pt x="180681" y="814538"/>
                  </a:lnTo>
                  <a:lnTo>
                    <a:pt x="182443" y="805175"/>
                  </a:lnTo>
                  <a:lnTo>
                    <a:pt x="184063" y="795813"/>
                  </a:lnTo>
                  <a:lnTo>
                    <a:pt x="185549" y="786450"/>
                  </a:lnTo>
                  <a:lnTo>
                    <a:pt x="186908" y="777088"/>
                  </a:lnTo>
                  <a:lnTo>
                    <a:pt x="188166" y="767725"/>
                  </a:lnTo>
                  <a:lnTo>
                    <a:pt x="189335" y="758363"/>
                  </a:lnTo>
                  <a:lnTo>
                    <a:pt x="190422" y="749000"/>
                  </a:lnTo>
                  <a:lnTo>
                    <a:pt x="191430" y="739638"/>
                  </a:lnTo>
                  <a:lnTo>
                    <a:pt x="192356" y="730275"/>
                  </a:lnTo>
                  <a:lnTo>
                    <a:pt x="193198" y="720913"/>
                  </a:lnTo>
                  <a:lnTo>
                    <a:pt x="193952" y="711550"/>
                  </a:lnTo>
                  <a:lnTo>
                    <a:pt x="194614" y="702188"/>
                  </a:lnTo>
                  <a:lnTo>
                    <a:pt x="195187" y="692825"/>
                  </a:lnTo>
                  <a:lnTo>
                    <a:pt x="195676" y="683463"/>
                  </a:lnTo>
                  <a:lnTo>
                    <a:pt x="196088" y="674100"/>
                  </a:lnTo>
                  <a:lnTo>
                    <a:pt x="196444" y="664738"/>
                  </a:lnTo>
                  <a:lnTo>
                    <a:pt x="196764" y="655375"/>
                  </a:lnTo>
                  <a:lnTo>
                    <a:pt x="197067" y="646013"/>
                  </a:lnTo>
                  <a:lnTo>
                    <a:pt x="197369" y="636650"/>
                  </a:lnTo>
                  <a:lnTo>
                    <a:pt x="197682" y="627288"/>
                  </a:lnTo>
                  <a:lnTo>
                    <a:pt x="198015" y="617925"/>
                  </a:lnTo>
                  <a:lnTo>
                    <a:pt x="198372" y="608563"/>
                  </a:lnTo>
                  <a:lnTo>
                    <a:pt x="198751" y="599200"/>
                  </a:lnTo>
                  <a:lnTo>
                    <a:pt x="199147" y="589838"/>
                  </a:lnTo>
                  <a:lnTo>
                    <a:pt x="199552" y="580475"/>
                  </a:lnTo>
                  <a:lnTo>
                    <a:pt x="199959" y="571113"/>
                  </a:lnTo>
                  <a:lnTo>
                    <a:pt x="200356" y="561750"/>
                  </a:lnTo>
                  <a:lnTo>
                    <a:pt x="200736" y="552388"/>
                  </a:lnTo>
                  <a:lnTo>
                    <a:pt x="201097" y="543025"/>
                  </a:lnTo>
                  <a:lnTo>
                    <a:pt x="201435" y="533662"/>
                  </a:lnTo>
                  <a:lnTo>
                    <a:pt x="201750" y="524300"/>
                  </a:lnTo>
                  <a:lnTo>
                    <a:pt x="202046" y="514937"/>
                  </a:lnTo>
                  <a:lnTo>
                    <a:pt x="202324" y="505575"/>
                  </a:lnTo>
                  <a:lnTo>
                    <a:pt x="202589" y="496212"/>
                  </a:lnTo>
                  <a:lnTo>
                    <a:pt x="202843" y="486850"/>
                  </a:lnTo>
                  <a:lnTo>
                    <a:pt x="203089" y="477487"/>
                  </a:lnTo>
                  <a:lnTo>
                    <a:pt x="203329" y="468125"/>
                  </a:lnTo>
                  <a:lnTo>
                    <a:pt x="203562" y="458762"/>
                  </a:lnTo>
                  <a:lnTo>
                    <a:pt x="203787" y="449400"/>
                  </a:lnTo>
                  <a:lnTo>
                    <a:pt x="204003" y="440037"/>
                  </a:lnTo>
                  <a:lnTo>
                    <a:pt x="204208" y="430675"/>
                  </a:lnTo>
                  <a:lnTo>
                    <a:pt x="204400" y="421312"/>
                  </a:lnTo>
                  <a:lnTo>
                    <a:pt x="204579" y="411950"/>
                  </a:lnTo>
                  <a:lnTo>
                    <a:pt x="204742" y="402587"/>
                  </a:lnTo>
                  <a:lnTo>
                    <a:pt x="204892" y="393225"/>
                  </a:lnTo>
                  <a:lnTo>
                    <a:pt x="205026" y="383862"/>
                  </a:lnTo>
                  <a:lnTo>
                    <a:pt x="205148" y="374500"/>
                  </a:lnTo>
                  <a:lnTo>
                    <a:pt x="205257" y="365137"/>
                  </a:lnTo>
                  <a:lnTo>
                    <a:pt x="205354" y="355775"/>
                  </a:lnTo>
                  <a:lnTo>
                    <a:pt x="205441" y="346412"/>
                  </a:lnTo>
                  <a:lnTo>
                    <a:pt x="205518" y="337050"/>
                  </a:lnTo>
                  <a:lnTo>
                    <a:pt x="205588" y="327687"/>
                  </a:lnTo>
                  <a:lnTo>
                    <a:pt x="205650" y="318325"/>
                  </a:lnTo>
                  <a:lnTo>
                    <a:pt x="205707" y="308962"/>
                  </a:lnTo>
                  <a:lnTo>
                    <a:pt x="205760" y="299600"/>
                  </a:lnTo>
                  <a:lnTo>
                    <a:pt x="205811" y="290237"/>
                  </a:lnTo>
                  <a:lnTo>
                    <a:pt x="205860" y="280875"/>
                  </a:lnTo>
                  <a:lnTo>
                    <a:pt x="205909" y="271512"/>
                  </a:lnTo>
                  <a:lnTo>
                    <a:pt x="205960" y="262150"/>
                  </a:lnTo>
                  <a:lnTo>
                    <a:pt x="206012" y="252787"/>
                  </a:lnTo>
                  <a:lnTo>
                    <a:pt x="206065" y="243425"/>
                  </a:lnTo>
                  <a:lnTo>
                    <a:pt x="206121" y="234062"/>
                  </a:lnTo>
                  <a:lnTo>
                    <a:pt x="206177" y="224700"/>
                  </a:lnTo>
                  <a:lnTo>
                    <a:pt x="206232" y="215337"/>
                  </a:lnTo>
                  <a:lnTo>
                    <a:pt x="206286" y="205975"/>
                  </a:lnTo>
                  <a:lnTo>
                    <a:pt x="206337" y="196612"/>
                  </a:lnTo>
                  <a:lnTo>
                    <a:pt x="206384" y="187250"/>
                  </a:lnTo>
                  <a:lnTo>
                    <a:pt x="206425" y="177887"/>
                  </a:lnTo>
                  <a:lnTo>
                    <a:pt x="206462" y="168525"/>
                  </a:lnTo>
                  <a:lnTo>
                    <a:pt x="206492" y="159162"/>
                  </a:lnTo>
                  <a:lnTo>
                    <a:pt x="206516" y="149800"/>
                  </a:lnTo>
                  <a:lnTo>
                    <a:pt x="206533" y="140437"/>
                  </a:lnTo>
                  <a:lnTo>
                    <a:pt x="206545" y="131075"/>
                  </a:lnTo>
                  <a:lnTo>
                    <a:pt x="206551" y="121712"/>
                  </a:lnTo>
                  <a:lnTo>
                    <a:pt x="206553" y="112350"/>
                  </a:lnTo>
                  <a:lnTo>
                    <a:pt x="206550" y="102987"/>
                  </a:lnTo>
                  <a:lnTo>
                    <a:pt x="206544" y="93625"/>
                  </a:lnTo>
                  <a:lnTo>
                    <a:pt x="206534" y="84262"/>
                  </a:lnTo>
                  <a:lnTo>
                    <a:pt x="206521" y="74900"/>
                  </a:lnTo>
                  <a:lnTo>
                    <a:pt x="206506" y="65537"/>
                  </a:lnTo>
                  <a:lnTo>
                    <a:pt x="206491" y="56175"/>
                  </a:lnTo>
                  <a:lnTo>
                    <a:pt x="206474" y="46812"/>
                  </a:lnTo>
                  <a:lnTo>
                    <a:pt x="206459" y="37450"/>
                  </a:lnTo>
                  <a:lnTo>
                    <a:pt x="206446" y="28087"/>
                  </a:lnTo>
                  <a:lnTo>
                    <a:pt x="206436" y="18725"/>
                  </a:lnTo>
                  <a:lnTo>
                    <a:pt x="206429" y="9362"/>
                  </a:lnTo>
                  <a:lnTo>
                    <a:pt x="206427" y="0"/>
                  </a:lnTo>
                  <a:lnTo>
                    <a:pt x="206770" y="0"/>
                  </a:lnTo>
                  <a:lnTo>
                    <a:pt x="206768" y="9362"/>
                  </a:lnTo>
                  <a:lnTo>
                    <a:pt x="206761" y="18725"/>
                  </a:lnTo>
                  <a:lnTo>
                    <a:pt x="206751" y="28087"/>
                  </a:lnTo>
                  <a:lnTo>
                    <a:pt x="206738" y="37450"/>
                  </a:lnTo>
                  <a:lnTo>
                    <a:pt x="206722" y="46812"/>
                  </a:lnTo>
                  <a:lnTo>
                    <a:pt x="206706" y="56175"/>
                  </a:lnTo>
                  <a:lnTo>
                    <a:pt x="206690" y="65537"/>
                  </a:lnTo>
                  <a:lnTo>
                    <a:pt x="206676" y="74900"/>
                  </a:lnTo>
                  <a:lnTo>
                    <a:pt x="206663" y="84262"/>
                  </a:lnTo>
                  <a:lnTo>
                    <a:pt x="206653" y="93625"/>
                  </a:lnTo>
                  <a:lnTo>
                    <a:pt x="206646" y="102987"/>
                  </a:lnTo>
                  <a:lnTo>
                    <a:pt x="206644" y="112350"/>
                  </a:lnTo>
                  <a:lnTo>
                    <a:pt x="206645" y="121712"/>
                  </a:lnTo>
                  <a:lnTo>
                    <a:pt x="206652" y="131075"/>
                  </a:lnTo>
                  <a:lnTo>
                    <a:pt x="206664" y="140437"/>
                  </a:lnTo>
                  <a:lnTo>
                    <a:pt x="206681" y="149800"/>
                  </a:lnTo>
                  <a:lnTo>
                    <a:pt x="206705" y="159162"/>
                  </a:lnTo>
                  <a:lnTo>
                    <a:pt x="206735" y="168525"/>
                  </a:lnTo>
                  <a:lnTo>
                    <a:pt x="206771" y="177887"/>
                  </a:lnTo>
                  <a:lnTo>
                    <a:pt x="206813" y="187250"/>
                  </a:lnTo>
                  <a:lnTo>
                    <a:pt x="206860" y="196612"/>
                  </a:lnTo>
                  <a:lnTo>
                    <a:pt x="206911" y="205975"/>
                  </a:lnTo>
                  <a:lnTo>
                    <a:pt x="206964" y="215337"/>
                  </a:lnTo>
                  <a:lnTo>
                    <a:pt x="207020" y="224700"/>
                  </a:lnTo>
                  <a:lnTo>
                    <a:pt x="207076" y="234062"/>
                  </a:lnTo>
                  <a:lnTo>
                    <a:pt x="207131" y="243425"/>
                  </a:lnTo>
                  <a:lnTo>
                    <a:pt x="207185" y="252787"/>
                  </a:lnTo>
                  <a:lnTo>
                    <a:pt x="207237" y="262150"/>
                  </a:lnTo>
                  <a:lnTo>
                    <a:pt x="207288" y="271512"/>
                  </a:lnTo>
                  <a:lnTo>
                    <a:pt x="207337" y="280875"/>
                  </a:lnTo>
                  <a:lnTo>
                    <a:pt x="207386" y="290237"/>
                  </a:lnTo>
                  <a:lnTo>
                    <a:pt x="207436" y="299600"/>
                  </a:lnTo>
                  <a:lnTo>
                    <a:pt x="207489" y="308962"/>
                  </a:lnTo>
                  <a:lnTo>
                    <a:pt x="207547" y="318325"/>
                  </a:lnTo>
                  <a:lnTo>
                    <a:pt x="207609" y="327687"/>
                  </a:lnTo>
                  <a:lnTo>
                    <a:pt x="207679" y="337050"/>
                  </a:lnTo>
                  <a:lnTo>
                    <a:pt x="207756" y="346412"/>
                  </a:lnTo>
                  <a:lnTo>
                    <a:pt x="207843" y="355775"/>
                  </a:lnTo>
                  <a:lnTo>
                    <a:pt x="207940" y="365137"/>
                  </a:lnTo>
                  <a:lnTo>
                    <a:pt x="208049" y="374500"/>
                  </a:lnTo>
                  <a:lnTo>
                    <a:pt x="208170" y="383862"/>
                  </a:lnTo>
                  <a:lnTo>
                    <a:pt x="208305" y="393225"/>
                  </a:lnTo>
                  <a:lnTo>
                    <a:pt x="208454" y="402587"/>
                  </a:lnTo>
                  <a:lnTo>
                    <a:pt x="208618" y="411950"/>
                  </a:lnTo>
                  <a:lnTo>
                    <a:pt x="208797" y="421312"/>
                  </a:lnTo>
                  <a:lnTo>
                    <a:pt x="208989" y="430675"/>
                  </a:lnTo>
                  <a:lnTo>
                    <a:pt x="209194" y="440037"/>
                  </a:lnTo>
                  <a:lnTo>
                    <a:pt x="209410" y="449400"/>
                  </a:lnTo>
                  <a:lnTo>
                    <a:pt x="209635" y="458762"/>
                  </a:lnTo>
                  <a:lnTo>
                    <a:pt x="209868" y="468125"/>
                  </a:lnTo>
                  <a:lnTo>
                    <a:pt x="210107" y="477487"/>
                  </a:lnTo>
                  <a:lnTo>
                    <a:pt x="210354" y="486850"/>
                  </a:lnTo>
                  <a:lnTo>
                    <a:pt x="210608" y="496212"/>
                  </a:lnTo>
                  <a:lnTo>
                    <a:pt x="210873" y="505575"/>
                  </a:lnTo>
                  <a:lnTo>
                    <a:pt x="211151" y="514937"/>
                  </a:lnTo>
                  <a:lnTo>
                    <a:pt x="211447" y="524300"/>
                  </a:lnTo>
                  <a:lnTo>
                    <a:pt x="211762" y="533662"/>
                  </a:lnTo>
                  <a:lnTo>
                    <a:pt x="212100" y="543025"/>
                  </a:lnTo>
                  <a:lnTo>
                    <a:pt x="212460" y="552388"/>
                  </a:lnTo>
                  <a:lnTo>
                    <a:pt x="212841" y="561750"/>
                  </a:lnTo>
                  <a:lnTo>
                    <a:pt x="213238" y="571113"/>
                  </a:lnTo>
                  <a:lnTo>
                    <a:pt x="213645" y="580475"/>
                  </a:lnTo>
                  <a:lnTo>
                    <a:pt x="214050" y="589838"/>
                  </a:lnTo>
                  <a:lnTo>
                    <a:pt x="214446" y="599200"/>
                  </a:lnTo>
                  <a:lnTo>
                    <a:pt x="214825" y="608563"/>
                  </a:lnTo>
                  <a:lnTo>
                    <a:pt x="215181" y="617925"/>
                  </a:lnTo>
                  <a:lnTo>
                    <a:pt x="215515" y="627288"/>
                  </a:lnTo>
                  <a:lnTo>
                    <a:pt x="215828" y="636650"/>
                  </a:lnTo>
                  <a:lnTo>
                    <a:pt x="216130" y="646013"/>
                  </a:lnTo>
                  <a:lnTo>
                    <a:pt x="216433" y="655375"/>
                  </a:lnTo>
                  <a:lnTo>
                    <a:pt x="216753" y="664738"/>
                  </a:lnTo>
                  <a:lnTo>
                    <a:pt x="217109" y="674100"/>
                  </a:lnTo>
                  <a:lnTo>
                    <a:pt x="217521" y="683463"/>
                  </a:lnTo>
                  <a:lnTo>
                    <a:pt x="218010" y="692825"/>
                  </a:lnTo>
                  <a:lnTo>
                    <a:pt x="218583" y="702188"/>
                  </a:lnTo>
                  <a:lnTo>
                    <a:pt x="219245" y="711550"/>
                  </a:lnTo>
                  <a:lnTo>
                    <a:pt x="219998" y="720913"/>
                  </a:lnTo>
                  <a:lnTo>
                    <a:pt x="220841" y="730275"/>
                  </a:lnTo>
                  <a:lnTo>
                    <a:pt x="221767" y="739638"/>
                  </a:lnTo>
                  <a:lnTo>
                    <a:pt x="222775" y="749000"/>
                  </a:lnTo>
                  <a:lnTo>
                    <a:pt x="223862" y="758363"/>
                  </a:lnTo>
                  <a:lnTo>
                    <a:pt x="225031" y="767725"/>
                  </a:lnTo>
                  <a:lnTo>
                    <a:pt x="226289" y="777088"/>
                  </a:lnTo>
                  <a:lnTo>
                    <a:pt x="227648" y="786450"/>
                  </a:lnTo>
                  <a:lnTo>
                    <a:pt x="229134" y="795813"/>
                  </a:lnTo>
                  <a:lnTo>
                    <a:pt x="230753" y="805175"/>
                  </a:lnTo>
                  <a:lnTo>
                    <a:pt x="232515" y="814538"/>
                  </a:lnTo>
                  <a:lnTo>
                    <a:pt x="234423" y="823900"/>
                  </a:lnTo>
                  <a:lnTo>
                    <a:pt x="236470" y="833263"/>
                  </a:lnTo>
                  <a:lnTo>
                    <a:pt x="238640" y="842625"/>
                  </a:lnTo>
                  <a:lnTo>
                    <a:pt x="240910" y="851988"/>
                  </a:lnTo>
                  <a:lnTo>
                    <a:pt x="243246" y="861350"/>
                  </a:lnTo>
                  <a:lnTo>
                    <a:pt x="245612" y="870713"/>
                  </a:lnTo>
                  <a:lnTo>
                    <a:pt x="247974" y="880075"/>
                  </a:lnTo>
                  <a:lnTo>
                    <a:pt x="250298" y="889438"/>
                  </a:lnTo>
                  <a:lnTo>
                    <a:pt x="252559" y="898800"/>
                  </a:lnTo>
                  <a:lnTo>
                    <a:pt x="254750" y="908163"/>
                  </a:lnTo>
                  <a:lnTo>
                    <a:pt x="256882" y="917525"/>
                  </a:lnTo>
                  <a:lnTo>
                    <a:pt x="258982" y="926888"/>
                  </a:lnTo>
                  <a:lnTo>
                    <a:pt x="261084" y="936250"/>
                  </a:lnTo>
                  <a:lnTo>
                    <a:pt x="263231" y="945613"/>
                  </a:lnTo>
                  <a:lnTo>
                    <a:pt x="265469" y="954975"/>
                  </a:lnTo>
                  <a:lnTo>
                    <a:pt x="267840" y="964338"/>
                  </a:lnTo>
                  <a:lnTo>
                    <a:pt x="270377" y="973700"/>
                  </a:lnTo>
                  <a:lnTo>
                    <a:pt x="273103" y="983063"/>
                  </a:lnTo>
                  <a:lnTo>
                    <a:pt x="276026" y="992425"/>
                  </a:lnTo>
                  <a:lnTo>
                    <a:pt x="279141" y="1001788"/>
                  </a:lnTo>
                  <a:lnTo>
                    <a:pt x="282437" y="1011150"/>
                  </a:lnTo>
                  <a:lnTo>
                    <a:pt x="285859" y="1020513"/>
                  </a:lnTo>
                  <a:lnTo>
                    <a:pt x="289369" y="1029875"/>
                  </a:lnTo>
                  <a:lnTo>
                    <a:pt x="292927" y="1039238"/>
                  </a:lnTo>
                  <a:lnTo>
                    <a:pt x="296498" y="1048600"/>
                  </a:lnTo>
                  <a:lnTo>
                    <a:pt x="300057" y="1057963"/>
                  </a:lnTo>
                  <a:lnTo>
                    <a:pt x="303587" y="1067325"/>
                  </a:lnTo>
                  <a:lnTo>
                    <a:pt x="307081" y="1076688"/>
                  </a:lnTo>
                  <a:lnTo>
                    <a:pt x="310544" y="1086050"/>
                  </a:lnTo>
                  <a:lnTo>
                    <a:pt x="313984" y="1095413"/>
                  </a:lnTo>
                  <a:lnTo>
                    <a:pt x="317418" y="1104776"/>
                  </a:lnTo>
                  <a:lnTo>
                    <a:pt x="320860" y="1114138"/>
                  </a:lnTo>
                  <a:lnTo>
                    <a:pt x="324323" y="1123501"/>
                  </a:lnTo>
                  <a:lnTo>
                    <a:pt x="327811" y="1132863"/>
                  </a:lnTo>
                  <a:lnTo>
                    <a:pt x="331320" y="1142226"/>
                  </a:lnTo>
                  <a:lnTo>
                    <a:pt x="334839" y="1151588"/>
                  </a:lnTo>
                  <a:lnTo>
                    <a:pt x="338355" y="1160951"/>
                  </a:lnTo>
                  <a:lnTo>
                    <a:pt x="341851" y="1170313"/>
                  </a:lnTo>
                  <a:lnTo>
                    <a:pt x="345312" y="1179676"/>
                  </a:lnTo>
                  <a:lnTo>
                    <a:pt x="348725" y="1189038"/>
                  </a:lnTo>
                  <a:lnTo>
                    <a:pt x="352084" y="1198401"/>
                  </a:lnTo>
                  <a:lnTo>
                    <a:pt x="355394" y="1207763"/>
                  </a:lnTo>
                  <a:lnTo>
                    <a:pt x="358664" y="1217126"/>
                  </a:lnTo>
                  <a:lnTo>
                    <a:pt x="361915" y="1226488"/>
                  </a:lnTo>
                  <a:lnTo>
                    <a:pt x="365174" y="1235851"/>
                  </a:lnTo>
                  <a:lnTo>
                    <a:pt x="368465" y="1245213"/>
                  </a:lnTo>
                  <a:lnTo>
                    <a:pt x="371804" y="1254576"/>
                  </a:lnTo>
                  <a:lnTo>
                    <a:pt x="375203" y="1263938"/>
                  </a:lnTo>
                  <a:lnTo>
                    <a:pt x="378659" y="1273301"/>
                  </a:lnTo>
                  <a:lnTo>
                    <a:pt x="382158" y="1282663"/>
                  </a:lnTo>
                  <a:lnTo>
                    <a:pt x="385672" y="1292026"/>
                  </a:lnTo>
                  <a:lnTo>
                    <a:pt x="389158" y="1301388"/>
                  </a:lnTo>
                  <a:lnTo>
                    <a:pt x="392563" y="1310751"/>
                  </a:lnTo>
                  <a:lnTo>
                    <a:pt x="395825" y="1320113"/>
                  </a:lnTo>
                  <a:lnTo>
                    <a:pt x="398856" y="1329476"/>
                  </a:lnTo>
                  <a:lnTo>
                    <a:pt x="401597" y="1338838"/>
                  </a:lnTo>
                  <a:lnTo>
                    <a:pt x="404001" y="1348201"/>
                  </a:lnTo>
                  <a:lnTo>
                    <a:pt x="406030" y="1357563"/>
                  </a:lnTo>
                  <a:lnTo>
                    <a:pt x="407666" y="1366926"/>
                  </a:lnTo>
                  <a:lnTo>
                    <a:pt x="408911" y="1376288"/>
                  </a:lnTo>
                  <a:lnTo>
                    <a:pt x="409788" y="1385651"/>
                  </a:lnTo>
                  <a:lnTo>
                    <a:pt x="410341" y="1395013"/>
                  </a:lnTo>
                  <a:lnTo>
                    <a:pt x="410628" y="1404376"/>
                  </a:lnTo>
                  <a:lnTo>
                    <a:pt x="410721" y="1413738"/>
                  </a:lnTo>
                  <a:lnTo>
                    <a:pt x="410694" y="1423101"/>
                  </a:lnTo>
                  <a:lnTo>
                    <a:pt x="410622" y="1432463"/>
                  </a:lnTo>
                  <a:lnTo>
                    <a:pt x="410575" y="1441826"/>
                  </a:lnTo>
                  <a:lnTo>
                    <a:pt x="410601" y="1451188"/>
                  </a:lnTo>
                  <a:lnTo>
                    <a:pt x="410722" y="1460551"/>
                  </a:lnTo>
                  <a:lnTo>
                    <a:pt x="410944" y="1469913"/>
                  </a:lnTo>
                  <a:lnTo>
                    <a:pt x="411256" y="1479276"/>
                  </a:lnTo>
                  <a:lnTo>
                    <a:pt x="411633" y="1488638"/>
                  </a:lnTo>
                  <a:lnTo>
                    <a:pt x="412040" y="1498001"/>
                  </a:lnTo>
                  <a:lnTo>
                    <a:pt x="412438" y="1507363"/>
                  </a:lnTo>
                  <a:lnTo>
                    <a:pt x="412787" y="1516726"/>
                  </a:lnTo>
                  <a:lnTo>
                    <a:pt x="413050" y="1526088"/>
                  </a:lnTo>
                  <a:lnTo>
                    <a:pt x="413197" y="1535451"/>
                  </a:lnTo>
                  <a:lnTo>
                    <a:pt x="413192" y="1544813"/>
                  </a:lnTo>
                  <a:lnTo>
                    <a:pt x="413034" y="1554176"/>
                  </a:lnTo>
                  <a:lnTo>
                    <a:pt x="412726" y="1563538"/>
                  </a:lnTo>
                  <a:lnTo>
                    <a:pt x="412273" y="1572901"/>
                  </a:lnTo>
                  <a:lnTo>
                    <a:pt x="411689" y="1582263"/>
                  </a:lnTo>
                  <a:lnTo>
                    <a:pt x="410993" y="1591626"/>
                  </a:lnTo>
                  <a:lnTo>
                    <a:pt x="410204" y="1600988"/>
                  </a:lnTo>
                  <a:lnTo>
                    <a:pt x="409342" y="1610351"/>
                  </a:lnTo>
                  <a:lnTo>
                    <a:pt x="408424" y="1619713"/>
                  </a:lnTo>
                  <a:lnTo>
                    <a:pt x="407466" y="1629076"/>
                  </a:lnTo>
                  <a:lnTo>
                    <a:pt x="406474" y="1638438"/>
                  </a:lnTo>
                  <a:lnTo>
                    <a:pt x="405449" y="1647801"/>
                  </a:lnTo>
                  <a:lnTo>
                    <a:pt x="404379" y="1657164"/>
                  </a:lnTo>
                  <a:lnTo>
                    <a:pt x="403252" y="1666526"/>
                  </a:lnTo>
                  <a:lnTo>
                    <a:pt x="402046" y="1675889"/>
                  </a:lnTo>
                  <a:lnTo>
                    <a:pt x="400739" y="1685251"/>
                  </a:lnTo>
                  <a:lnTo>
                    <a:pt x="399309" y="1694614"/>
                  </a:lnTo>
                  <a:lnTo>
                    <a:pt x="397735" y="1703976"/>
                  </a:lnTo>
                  <a:lnTo>
                    <a:pt x="396000" y="1713339"/>
                  </a:lnTo>
                  <a:lnTo>
                    <a:pt x="394094" y="1722701"/>
                  </a:lnTo>
                  <a:lnTo>
                    <a:pt x="392010" y="1732064"/>
                  </a:lnTo>
                  <a:lnTo>
                    <a:pt x="389748" y="1741426"/>
                  </a:lnTo>
                  <a:lnTo>
                    <a:pt x="387308" y="1750789"/>
                  </a:lnTo>
                  <a:lnTo>
                    <a:pt x="384681" y="1760151"/>
                  </a:lnTo>
                  <a:lnTo>
                    <a:pt x="381889" y="1769514"/>
                  </a:lnTo>
                  <a:lnTo>
                    <a:pt x="378939" y="1778876"/>
                  </a:lnTo>
                  <a:lnTo>
                    <a:pt x="375839" y="1788239"/>
                  </a:lnTo>
                  <a:lnTo>
                    <a:pt x="372598" y="1797601"/>
                  </a:lnTo>
                  <a:lnTo>
                    <a:pt x="369227" y="1806964"/>
                  </a:lnTo>
                  <a:lnTo>
                    <a:pt x="365743" y="1816326"/>
                  </a:lnTo>
                  <a:lnTo>
                    <a:pt x="362165" y="1825689"/>
                  </a:lnTo>
                  <a:lnTo>
                    <a:pt x="358517" y="1835051"/>
                  </a:lnTo>
                  <a:lnTo>
                    <a:pt x="354830" y="1844414"/>
                  </a:lnTo>
                  <a:lnTo>
                    <a:pt x="351136" y="1853776"/>
                  </a:lnTo>
                  <a:lnTo>
                    <a:pt x="347475" y="1863139"/>
                  </a:lnTo>
                  <a:lnTo>
                    <a:pt x="343890" y="1872501"/>
                  </a:lnTo>
                  <a:lnTo>
                    <a:pt x="340412" y="1881864"/>
                  </a:lnTo>
                  <a:lnTo>
                    <a:pt x="337075" y="1891226"/>
                  </a:lnTo>
                  <a:lnTo>
                    <a:pt x="333903" y="1900589"/>
                  </a:lnTo>
                  <a:lnTo>
                    <a:pt x="330919" y="1909951"/>
                  </a:lnTo>
                  <a:lnTo>
                    <a:pt x="328136" y="1919314"/>
                  </a:lnTo>
                  <a:lnTo>
                    <a:pt x="325560" y="1928676"/>
                  </a:lnTo>
                  <a:lnTo>
                    <a:pt x="323190" y="1938039"/>
                  </a:lnTo>
                  <a:lnTo>
                    <a:pt x="321017" y="1947401"/>
                  </a:lnTo>
                  <a:lnTo>
                    <a:pt x="319020" y="1956764"/>
                  </a:lnTo>
                  <a:lnTo>
                    <a:pt x="317176" y="1966126"/>
                  </a:lnTo>
                  <a:lnTo>
                    <a:pt x="315449" y="1975489"/>
                  </a:lnTo>
                  <a:lnTo>
                    <a:pt x="313782" y="1984851"/>
                  </a:lnTo>
                  <a:lnTo>
                    <a:pt x="312125" y="1994214"/>
                  </a:lnTo>
                  <a:lnTo>
                    <a:pt x="310429" y="2003576"/>
                  </a:lnTo>
                  <a:lnTo>
                    <a:pt x="308645" y="2012939"/>
                  </a:lnTo>
                  <a:lnTo>
                    <a:pt x="306732" y="2022301"/>
                  </a:lnTo>
                  <a:lnTo>
                    <a:pt x="304659" y="2031664"/>
                  </a:lnTo>
                  <a:lnTo>
                    <a:pt x="302409" y="2041026"/>
                  </a:lnTo>
                  <a:lnTo>
                    <a:pt x="299979" y="2050389"/>
                  </a:lnTo>
                  <a:lnTo>
                    <a:pt x="297385" y="2059751"/>
                  </a:lnTo>
                  <a:lnTo>
                    <a:pt x="294658" y="2069114"/>
                  </a:lnTo>
                  <a:lnTo>
                    <a:pt x="291839" y="2078476"/>
                  </a:lnTo>
                  <a:lnTo>
                    <a:pt x="288995" y="2087839"/>
                  </a:lnTo>
                  <a:lnTo>
                    <a:pt x="286180" y="2097201"/>
                  </a:lnTo>
                  <a:lnTo>
                    <a:pt x="283446" y="2106564"/>
                  </a:lnTo>
                  <a:lnTo>
                    <a:pt x="280834" y="2115926"/>
                  </a:lnTo>
                  <a:lnTo>
                    <a:pt x="278372" y="2125289"/>
                  </a:lnTo>
                  <a:lnTo>
                    <a:pt x="276078" y="2134651"/>
                  </a:lnTo>
                  <a:lnTo>
                    <a:pt x="273953" y="2144014"/>
                  </a:lnTo>
                  <a:lnTo>
                    <a:pt x="271988" y="2153376"/>
                  </a:lnTo>
                  <a:lnTo>
                    <a:pt x="270163" y="2162739"/>
                  </a:lnTo>
                  <a:lnTo>
                    <a:pt x="268450" y="2172101"/>
                  </a:lnTo>
                  <a:lnTo>
                    <a:pt x="266818" y="2181464"/>
                  </a:lnTo>
                  <a:lnTo>
                    <a:pt x="265231" y="2190827"/>
                  </a:lnTo>
                  <a:lnTo>
                    <a:pt x="263655" y="2200189"/>
                  </a:lnTo>
                  <a:lnTo>
                    <a:pt x="262064" y="2209552"/>
                  </a:lnTo>
                  <a:lnTo>
                    <a:pt x="260442" y="2218914"/>
                  </a:lnTo>
                  <a:lnTo>
                    <a:pt x="258781" y="2228277"/>
                  </a:lnTo>
                  <a:lnTo>
                    <a:pt x="257080" y="2237639"/>
                  </a:lnTo>
                  <a:lnTo>
                    <a:pt x="255346" y="2247002"/>
                  </a:lnTo>
                  <a:lnTo>
                    <a:pt x="253592" y="2256364"/>
                  </a:lnTo>
                  <a:lnTo>
                    <a:pt x="251836" y="2265727"/>
                  </a:lnTo>
                  <a:lnTo>
                    <a:pt x="250098" y="2275089"/>
                  </a:lnTo>
                  <a:lnTo>
                    <a:pt x="248399" y="2284452"/>
                  </a:lnTo>
                  <a:lnTo>
                    <a:pt x="246766" y="2293814"/>
                  </a:lnTo>
                  <a:lnTo>
                    <a:pt x="245214" y="2303177"/>
                  </a:lnTo>
                  <a:lnTo>
                    <a:pt x="243752" y="2312539"/>
                  </a:lnTo>
                  <a:lnTo>
                    <a:pt x="242387" y="2321902"/>
                  </a:lnTo>
                  <a:lnTo>
                    <a:pt x="241122" y="2331264"/>
                  </a:lnTo>
                  <a:lnTo>
                    <a:pt x="239956" y="2340627"/>
                  </a:lnTo>
                  <a:lnTo>
                    <a:pt x="238884" y="2349989"/>
                  </a:lnTo>
                  <a:lnTo>
                    <a:pt x="237896" y="2359352"/>
                  </a:lnTo>
                  <a:lnTo>
                    <a:pt x="236984" y="2368714"/>
                  </a:lnTo>
                  <a:lnTo>
                    <a:pt x="236135" y="2378077"/>
                  </a:lnTo>
                  <a:lnTo>
                    <a:pt x="235336" y="2387439"/>
                  </a:lnTo>
                  <a:lnTo>
                    <a:pt x="234575" y="2396802"/>
                  </a:lnTo>
                  <a:lnTo>
                    <a:pt x="233835" y="2406164"/>
                  </a:lnTo>
                  <a:lnTo>
                    <a:pt x="233102" y="2415527"/>
                  </a:lnTo>
                  <a:lnTo>
                    <a:pt x="232365" y="2424889"/>
                  </a:lnTo>
                  <a:lnTo>
                    <a:pt x="231612" y="2434252"/>
                  </a:lnTo>
                  <a:lnTo>
                    <a:pt x="230834" y="2443614"/>
                  </a:lnTo>
                  <a:lnTo>
                    <a:pt x="230024" y="2452977"/>
                  </a:lnTo>
                  <a:lnTo>
                    <a:pt x="229179" y="2462339"/>
                  </a:lnTo>
                  <a:lnTo>
                    <a:pt x="228298" y="2471702"/>
                  </a:lnTo>
                  <a:lnTo>
                    <a:pt x="227383" y="2481064"/>
                  </a:lnTo>
                  <a:lnTo>
                    <a:pt x="226439" y="2490427"/>
                  </a:lnTo>
                  <a:lnTo>
                    <a:pt x="225475" y="2499789"/>
                  </a:lnTo>
                  <a:lnTo>
                    <a:pt x="224504" y="2509152"/>
                  </a:lnTo>
                  <a:lnTo>
                    <a:pt x="223543" y="2518514"/>
                  </a:lnTo>
                  <a:lnTo>
                    <a:pt x="222605" y="2527877"/>
                  </a:lnTo>
                  <a:lnTo>
                    <a:pt x="221703" y="2537239"/>
                  </a:lnTo>
                  <a:lnTo>
                    <a:pt x="220851" y="2546602"/>
                  </a:lnTo>
                  <a:lnTo>
                    <a:pt x="220056" y="2555964"/>
                  </a:lnTo>
                  <a:lnTo>
                    <a:pt x="219325" y="2565327"/>
                  </a:lnTo>
                  <a:lnTo>
                    <a:pt x="218660" y="2574689"/>
                  </a:lnTo>
                  <a:lnTo>
                    <a:pt x="218060" y="2584052"/>
                  </a:lnTo>
                  <a:lnTo>
                    <a:pt x="217519" y="2593414"/>
                  </a:lnTo>
                  <a:lnTo>
                    <a:pt x="217032" y="2602777"/>
                  </a:lnTo>
                  <a:lnTo>
                    <a:pt x="216592" y="2612139"/>
                  </a:lnTo>
                  <a:lnTo>
                    <a:pt x="216189" y="2621502"/>
                  </a:lnTo>
                  <a:lnTo>
                    <a:pt x="215812" y="2630864"/>
                  </a:lnTo>
                  <a:lnTo>
                    <a:pt x="215453" y="2640227"/>
                  </a:lnTo>
                  <a:lnTo>
                    <a:pt x="215108" y="2649589"/>
                  </a:lnTo>
                  <a:lnTo>
                    <a:pt x="214771" y="2658952"/>
                  </a:lnTo>
                  <a:lnTo>
                    <a:pt x="214438" y="2668314"/>
                  </a:lnTo>
                  <a:lnTo>
                    <a:pt x="214108" y="2677677"/>
                  </a:lnTo>
                  <a:lnTo>
                    <a:pt x="213778" y="2687039"/>
                  </a:lnTo>
                  <a:lnTo>
                    <a:pt x="213448" y="2696402"/>
                  </a:lnTo>
                  <a:lnTo>
                    <a:pt x="213119" y="2705764"/>
                  </a:lnTo>
                  <a:lnTo>
                    <a:pt x="212790" y="2715127"/>
                  </a:lnTo>
                  <a:lnTo>
                    <a:pt x="212464" y="2724489"/>
                  </a:lnTo>
                  <a:lnTo>
                    <a:pt x="212145" y="2733852"/>
                  </a:lnTo>
                  <a:lnTo>
                    <a:pt x="211835" y="2743215"/>
                  </a:lnTo>
                  <a:lnTo>
                    <a:pt x="211540" y="2752577"/>
                  </a:lnTo>
                  <a:lnTo>
                    <a:pt x="211264" y="2761940"/>
                  </a:lnTo>
                  <a:lnTo>
                    <a:pt x="211011" y="2771302"/>
                  </a:lnTo>
                  <a:lnTo>
                    <a:pt x="210783" y="2780665"/>
                  </a:lnTo>
                  <a:lnTo>
                    <a:pt x="210581" y="2790027"/>
                  </a:lnTo>
                  <a:lnTo>
                    <a:pt x="210407" y="2799390"/>
                  </a:lnTo>
                  <a:lnTo>
                    <a:pt x="210256" y="2808752"/>
                  </a:lnTo>
                  <a:lnTo>
                    <a:pt x="210127" y="2818115"/>
                  </a:lnTo>
                  <a:lnTo>
                    <a:pt x="210014" y="2827477"/>
                  </a:lnTo>
                  <a:lnTo>
                    <a:pt x="209911" y="2836840"/>
                  </a:lnTo>
                  <a:lnTo>
                    <a:pt x="209813" y="2846202"/>
                  </a:lnTo>
                  <a:lnTo>
                    <a:pt x="209715" y="2855565"/>
                  </a:lnTo>
                  <a:lnTo>
                    <a:pt x="209615" y="2864927"/>
                  </a:lnTo>
                  <a:lnTo>
                    <a:pt x="209511" y="2874290"/>
                  </a:lnTo>
                  <a:lnTo>
                    <a:pt x="209405" y="2883652"/>
                  </a:lnTo>
                  <a:lnTo>
                    <a:pt x="209297" y="2893015"/>
                  </a:lnTo>
                  <a:lnTo>
                    <a:pt x="209191" y="2902377"/>
                  </a:lnTo>
                  <a:lnTo>
                    <a:pt x="209092" y="2911740"/>
                  </a:lnTo>
                  <a:lnTo>
                    <a:pt x="209002" y="2921102"/>
                  </a:lnTo>
                  <a:lnTo>
                    <a:pt x="208927" y="2930465"/>
                  </a:lnTo>
                  <a:lnTo>
                    <a:pt x="208871" y="2939827"/>
                  </a:lnTo>
                  <a:lnTo>
                    <a:pt x="208835" y="2949190"/>
                  </a:lnTo>
                  <a:lnTo>
                    <a:pt x="208820" y="2958552"/>
                  </a:lnTo>
                  <a:lnTo>
                    <a:pt x="208822" y="2967915"/>
                  </a:lnTo>
                  <a:lnTo>
                    <a:pt x="208841" y="2977277"/>
                  </a:lnTo>
                  <a:lnTo>
                    <a:pt x="208871" y="2986640"/>
                  </a:lnTo>
                  <a:lnTo>
                    <a:pt x="208906" y="2996002"/>
                  </a:lnTo>
                  <a:lnTo>
                    <a:pt x="208941" y="3005365"/>
                  </a:lnTo>
                  <a:lnTo>
                    <a:pt x="208970" y="3014727"/>
                  </a:lnTo>
                  <a:lnTo>
                    <a:pt x="208987" y="3024090"/>
                  </a:lnTo>
                  <a:lnTo>
                    <a:pt x="208986" y="3033452"/>
                  </a:lnTo>
                  <a:lnTo>
                    <a:pt x="208963" y="3042815"/>
                  </a:lnTo>
                  <a:lnTo>
                    <a:pt x="208918" y="3052177"/>
                  </a:lnTo>
                  <a:lnTo>
                    <a:pt x="208851" y="3061540"/>
                  </a:lnTo>
                  <a:lnTo>
                    <a:pt x="208764" y="3070902"/>
                  </a:lnTo>
                  <a:lnTo>
                    <a:pt x="208660" y="3080265"/>
                  </a:lnTo>
                  <a:lnTo>
                    <a:pt x="208544" y="3089627"/>
                  </a:lnTo>
                  <a:lnTo>
                    <a:pt x="208421" y="3098990"/>
                  </a:lnTo>
                  <a:lnTo>
                    <a:pt x="208295" y="3108352"/>
                  </a:lnTo>
                  <a:lnTo>
                    <a:pt x="208171" y="3117715"/>
                  </a:lnTo>
                  <a:lnTo>
                    <a:pt x="208053" y="3127077"/>
                  </a:lnTo>
                  <a:lnTo>
                    <a:pt x="207944" y="3136440"/>
                  </a:lnTo>
                  <a:lnTo>
                    <a:pt x="207847" y="3145802"/>
                  </a:lnTo>
                  <a:lnTo>
                    <a:pt x="207761" y="3155165"/>
                  </a:lnTo>
                  <a:lnTo>
                    <a:pt x="207686" y="3164527"/>
                  </a:lnTo>
                  <a:lnTo>
                    <a:pt x="207619" y="3173890"/>
                  </a:lnTo>
                  <a:lnTo>
                    <a:pt x="207560" y="3183252"/>
                  </a:lnTo>
                  <a:lnTo>
                    <a:pt x="207507" y="3192615"/>
                  </a:lnTo>
                  <a:lnTo>
                    <a:pt x="207457" y="3201977"/>
                  </a:lnTo>
                  <a:lnTo>
                    <a:pt x="207410" y="3211340"/>
                  </a:lnTo>
                  <a:lnTo>
                    <a:pt x="207365" y="3220702"/>
                  </a:lnTo>
                  <a:lnTo>
                    <a:pt x="207322" y="3230065"/>
                  </a:lnTo>
                  <a:lnTo>
                    <a:pt x="207281" y="3239427"/>
                  </a:lnTo>
                  <a:lnTo>
                    <a:pt x="207242" y="3248790"/>
                  </a:lnTo>
                  <a:lnTo>
                    <a:pt x="207207" y="3258152"/>
                  </a:lnTo>
                  <a:lnTo>
                    <a:pt x="207174" y="3267515"/>
                  </a:lnTo>
                  <a:lnTo>
                    <a:pt x="207144" y="3276877"/>
                  </a:lnTo>
                  <a:lnTo>
                    <a:pt x="207115" y="3286240"/>
                  </a:lnTo>
                  <a:lnTo>
                    <a:pt x="207088" y="3295603"/>
                  </a:lnTo>
                  <a:lnTo>
                    <a:pt x="207061" y="3304965"/>
                  </a:lnTo>
                  <a:lnTo>
                    <a:pt x="207034" y="3314328"/>
                  </a:lnTo>
                  <a:lnTo>
                    <a:pt x="207006" y="3323690"/>
                  </a:lnTo>
                  <a:lnTo>
                    <a:pt x="206979" y="3333053"/>
                  </a:lnTo>
                  <a:lnTo>
                    <a:pt x="206952" y="3342415"/>
                  </a:lnTo>
                  <a:lnTo>
                    <a:pt x="206927" y="3351778"/>
                  </a:lnTo>
                  <a:lnTo>
                    <a:pt x="206906" y="3361140"/>
                  </a:lnTo>
                  <a:lnTo>
                    <a:pt x="206891" y="3370503"/>
                  </a:lnTo>
                  <a:lnTo>
                    <a:pt x="206881" y="3379865"/>
                  </a:lnTo>
                  <a:lnTo>
                    <a:pt x="206879" y="3389228"/>
                  </a:lnTo>
                  <a:lnTo>
                    <a:pt x="206883" y="3398590"/>
                  </a:lnTo>
                  <a:lnTo>
                    <a:pt x="206894" y="3407953"/>
                  </a:lnTo>
                  <a:lnTo>
                    <a:pt x="206910" y="3417315"/>
                  </a:lnTo>
                  <a:lnTo>
                    <a:pt x="206930" y="3426678"/>
                  </a:lnTo>
                  <a:lnTo>
                    <a:pt x="206952" y="3436040"/>
                  </a:lnTo>
                  <a:lnTo>
                    <a:pt x="206973" y="3445403"/>
                  </a:lnTo>
                  <a:lnTo>
                    <a:pt x="206991" y="3454765"/>
                  </a:lnTo>
                  <a:lnTo>
                    <a:pt x="207005" y="3464128"/>
                  </a:lnTo>
                  <a:lnTo>
                    <a:pt x="207013" y="3473490"/>
                  </a:lnTo>
                  <a:lnTo>
                    <a:pt x="207016" y="3482853"/>
                  </a:lnTo>
                  <a:lnTo>
                    <a:pt x="207012" y="3492215"/>
                  </a:lnTo>
                  <a:lnTo>
                    <a:pt x="207002" y="3501578"/>
                  </a:lnTo>
                  <a:lnTo>
                    <a:pt x="206987" y="3510940"/>
                  </a:lnTo>
                  <a:lnTo>
                    <a:pt x="206969" y="3520303"/>
                  </a:lnTo>
                  <a:lnTo>
                    <a:pt x="206946" y="3529665"/>
                  </a:lnTo>
                  <a:lnTo>
                    <a:pt x="206922" y="3539028"/>
                  </a:lnTo>
                  <a:lnTo>
                    <a:pt x="206896" y="3548390"/>
                  </a:lnTo>
                  <a:lnTo>
                    <a:pt x="206868" y="3557753"/>
                  </a:lnTo>
                  <a:lnTo>
                    <a:pt x="206840" y="3567115"/>
                  </a:lnTo>
                  <a:lnTo>
                    <a:pt x="206812" y="3576478"/>
                  </a:lnTo>
                  <a:lnTo>
                    <a:pt x="206784" y="3585840"/>
                  </a:lnTo>
                  <a:lnTo>
                    <a:pt x="206758" y="3595203"/>
                  </a:lnTo>
                  <a:lnTo>
                    <a:pt x="206733" y="3604565"/>
                  </a:lnTo>
                  <a:lnTo>
                    <a:pt x="206711" y="3613928"/>
                  </a:lnTo>
                  <a:lnTo>
                    <a:pt x="206691" y="3623290"/>
                  </a:lnTo>
                  <a:lnTo>
                    <a:pt x="206674" y="3632653"/>
                  </a:lnTo>
                  <a:lnTo>
                    <a:pt x="206661" y="3642015"/>
                  </a:lnTo>
                  <a:lnTo>
                    <a:pt x="206651" y="3651378"/>
                  </a:lnTo>
                  <a:lnTo>
                    <a:pt x="206645" y="3660740"/>
                  </a:lnTo>
                  <a:lnTo>
                    <a:pt x="206643" y="3670103"/>
                  </a:lnTo>
                  <a:lnTo>
                    <a:pt x="206645" y="3679465"/>
                  </a:lnTo>
                  <a:lnTo>
                    <a:pt x="206650" y="3688828"/>
                  </a:lnTo>
                  <a:lnTo>
                    <a:pt x="206659" y="3698190"/>
                  </a:lnTo>
                  <a:lnTo>
                    <a:pt x="206671" y="3707553"/>
                  </a:lnTo>
                  <a:lnTo>
                    <a:pt x="206685" y="3716915"/>
                  </a:lnTo>
                  <a:lnTo>
                    <a:pt x="206700" y="3726278"/>
                  </a:lnTo>
                  <a:lnTo>
                    <a:pt x="206716" y="3735640"/>
                  </a:lnTo>
                  <a:lnTo>
                    <a:pt x="206732" y="3745003"/>
                  </a:lnTo>
                  <a:lnTo>
                    <a:pt x="206746" y="3754365"/>
                  </a:lnTo>
                  <a:lnTo>
                    <a:pt x="206757" y="3763728"/>
                  </a:lnTo>
                  <a:lnTo>
                    <a:pt x="206766" y="3773090"/>
                  </a:lnTo>
                  <a:lnTo>
                    <a:pt x="206770" y="3782453"/>
                  </a:lnTo>
                  <a:lnTo>
                    <a:pt x="206769" y="3791815"/>
                  </a:lnTo>
                  <a:lnTo>
                    <a:pt x="206764" y="3801178"/>
                  </a:lnTo>
                  <a:lnTo>
                    <a:pt x="206755" y="3810540"/>
                  </a:lnTo>
                  <a:lnTo>
                    <a:pt x="206743" y="3819903"/>
                  </a:lnTo>
                  <a:lnTo>
                    <a:pt x="206728" y="3829266"/>
                  </a:lnTo>
                  <a:lnTo>
                    <a:pt x="206712" y="3838628"/>
                  </a:lnTo>
                  <a:lnTo>
                    <a:pt x="206695" y="3847991"/>
                  </a:lnTo>
                  <a:lnTo>
                    <a:pt x="206679" y="3857353"/>
                  </a:lnTo>
                  <a:lnTo>
                    <a:pt x="206664" y="3866716"/>
                  </a:lnTo>
                  <a:lnTo>
                    <a:pt x="206650" y="3876078"/>
                  </a:lnTo>
                  <a:lnTo>
                    <a:pt x="206638" y="3885441"/>
                  </a:lnTo>
                  <a:lnTo>
                    <a:pt x="206628" y="3894803"/>
                  </a:lnTo>
                  <a:lnTo>
                    <a:pt x="206620" y="3904166"/>
                  </a:lnTo>
                  <a:lnTo>
                    <a:pt x="206614" y="3913528"/>
                  </a:lnTo>
                  <a:lnTo>
                    <a:pt x="206609" y="3922891"/>
                  </a:lnTo>
                  <a:lnTo>
                    <a:pt x="206606" y="3932253"/>
                  </a:lnTo>
                  <a:lnTo>
                    <a:pt x="206603" y="3941616"/>
                  </a:lnTo>
                  <a:lnTo>
                    <a:pt x="206601" y="3950978"/>
                  </a:lnTo>
                  <a:lnTo>
                    <a:pt x="206600" y="3960341"/>
                  </a:lnTo>
                  <a:lnTo>
                    <a:pt x="206600" y="3969703"/>
                  </a:lnTo>
                  <a:lnTo>
                    <a:pt x="206599" y="3979066"/>
                  </a:lnTo>
                  <a:lnTo>
                    <a:pt x="206599" y="3988428"/>
                  </a:lnTo>
                  <a:lnTo>
                    <a:pt x="206599" y="3997791"/>
                  </a:lnTo>
                  <a:lnTo>
                    <a:pt x="206599" y="4007153"/>
                  </a:lnTo>
                  <a:lnTo>
                    <a:pt x="206599" y="4016516"/>
                  </a:lnTo>
                  <a:lnTo>
                    <a:pt x="206598" y="4025878"/>
                  </a:lnTo>
                  <a:lnTo>
                    <a:pt x="206598" y="4035241"/>
                  </a:lnTo>
                  <a:lnTo>
                    <a:pt x="206598" y="4044603"/>
                  </a:lnTo>
                  <a:lnTo>
                    <a:pt x="206599" y="4053966"/>
                  </a:lnTo>
                  <a:lnTo>
                    <a:pt x="206599" y="4063328"/>
                  </a:lnTo>
                  <a:lnTo>
                    <a:pt x="206599" y="4072691"/>
                  </a:lnTo>
                  <a:lnTo>
                    <a:pt x="206599" y="4082053"/>
                  </a:lnTo>
                  <a:lnTo>
                    <a:pt x="206599" y="4091416"/>
                  </a:lnTo>
                  <a:lnTo>
                    <a:pt x="206600" y="4100778"/>
                  </a:lnTo>
                  <a:lnTo>
                    <a:pt x="206601" y="4110141"/>
                  </a:lnTo>
                  <a:lnTo>
                    <a:pt x="206603" y="4119503"/>
                  </a:lnTo>
                  <a:lnTo>
                    <a:pt x="206605" y="4128866"/>
                  </a:lnTo>
                  <a:lnTo>
                    <a:pt x="206608" y="4138228"/>
                  </a:lnTo>
                  <a:lnTo>
                    <a:pt x="206613" y="4147591"/>
                  </a:lnTo>
                  <a:lnTo>
                    <a:pt x="206619" y="4156953"/>
                  </a:lnTo>
                  <a:lnTo>
                    <a:pt x="206627" y="4166316"/>
                  </a:lnTo>
                  <a:lnTo>
                    <a:pt x="206637" y="4175678"/>
                  </a:lnTo>
                  <a:lnTo>
                    <a:pt x="206648" y="4185041"/>
                  </a:lnTo>
                  <a:lnTo>
                    <a:pt x="206662" y="4194403"/>
                  </a:lnTo>
                  <a:lnTo>
                    <a:pt x="206677" y="4203766"/>
                  </a:lnTo>
                  <a:lnTo>
                    <a:pt x="206694" y="4213128"/>
                  </a:lnTo>
                  <a:lnTo>
                    <a:pt x="206711" y="4222491"/>
                  </a:lnTo>
                  <a:lnTo>
                    <a:pt x="206727" y="4231853"/>
                  </a:lnTo>
                  <a:lnTo>
                    <a:pt x="206742" y="4241216"/>
                  </a:lnTo>
                  <a:lnTo>
                    <a:pt x="206755" y="4250578"/>
                  </a:lnTo>
                  <a:lnTo>
                    <a:pt x="206764" y="4259941"/>
                  </a:lnTo>
                  <a:lnTo>
                    <a:pt x="206769" y="4269303"/>
                  </a:lnTo>
                  <a:lnTo>
                    <a:pt x="206770" y="4278666"/>
                  </a:lnTo>
                  <a:lnTo>
                    <a:pt x="206766" y="4288028"/>
                  </a:lnTo>
                  <a:lnTo>
                    <a:pt x="206759" y="4297391"/>
                  </a:lnTo>
                  <a:lnTo>
                    <a:pt x="206747" y="4306753"/>
                  </a:lnTo>
                  <a:lnTo>
                    <a:pt x="206733" y="4316116"/>
                  </a:lnTo>
                  <a:lnTo>
                    <a:pt x="206717" y="4325478"/>
                  </a:lnTo>
                  <a:lnTo>
                    <a:pt x="206701" y="4334841"/>
                  </a:lnTo>
                  <a:lnTo>
                    <a:pt x="206685" y="4344203"/>
                  </a:lnTo>
                  <a:lnTo>
                    <a:pt x="206671" y="4353566"/>
                  </a:lnTo>
                  <a:lnTo>
                    <a:pt x="206659" y="4362928"/>
                  </a:lnTo>
                  <a:lnTo>
                    <a:pt x="206650" y="4372291"/>
                  </a:lnTo>
                  <a:lnTo>
                    <a:pt x="206643" y="4381654"/>
                  </a:lnTo>
                  <a:lnTo>
                    <a:pt x="206640" y="4391016"/>
                  </a:lnTo>
                  <a:lnTo>
                    <a:pt x="206641" y="4400379"/>
                  </a:lnTo>
                  <a:lnTo>
                    <a:pt x="206645" y="4409741"/>
                  </a:lnTo>
                  <a:lnTo>
                    <a:pt x="206652" y="4419104"/>
                  </a:lnTo>
                  <a:lnTo>
                    <a:pt x="206663" y="4428466"/>
                  </a:lnTo>
                  <a:lnTo>
                    <a:pt x="206676" y="4437829"/>
                  </a:lnTo>
                  <a:lnTo>
                    <a:pt x="206691" y="4447191"/>
                  </a:lnTo>
                  <a:lnTo>
                    <a:pt x="206707" y="4456554"/>
                  </a:lnTo>
                  <a:lnTo>
                    <a:pt x="206723" y="4465916"/>
                  </a:lnTo>
                  <a:lnTo>
                    <a:pt x="206738" y="4475279"/>
                  </a:lnTo>
                  <a:lnTo>
                    <a:pt x="206751" y="4484641"/>
                  </a:lnTo>
                  <a:lnTo>
                    <a:pt x="206761" y="4494004"/>
                  </a:lnTo>
                  <a:lnTo>
                    <a:pt x="206768" y="4503366"/>
                  </a:lnTo>
                  <a:lnTo>
                    <a:pt x="206770" y="4512729"/>
                  </a:lnTo>
                  <a:lnTo>
                    <a:pt x="206768" y="4522091"/>
                  </a:lnTo>
                  <a:lnTo>
                    <a:pt x="206761" y="4531454"/>
                  </a:lnTo>
                  <a:lnTo>
                    <a:pt x="206751" y="4540816"/>
                  </a:lnTo>
                  <a:lnTo>
                    <a:pt x="206737" y="4550179"/>
                  </a:lnTo>
                  <a:lnTo>
                    <a:pt x="206722" y="4559541"/>
                  </a:lnTo>
                  <a:lnTo>
                    <a:pt x="206705" y="4568904"/>
                  </a:lnTo>
                  <a:lnTo>
                    <a:pt x="206688" y="4578266"/>
                  </a:lnTo>
                  <a:lnTo>
                    <a:pt x="206673" y="4587629"/>
                  </a:lnTo>
                  <a:lnTo>
                    <a:pt x="206658" y="4596991"/>
                  </a:lnTo>
                  <a:lnTo>
                    <a:pt x="206646" y="4606354"/>
                  </a:lnTo>
                  <a:lnTo>
                    <a:pt x="206635" y="4615716"/>
                  </a:lnTo>
                  <a:lnTo>
                    <a:pt x="206628" y="4625079"/>
                  </a:lnTo>
                  <a:lnTo>
                    <a:pt x="206623" y="4634441"/>
                  </a:lnTo>
                  <a:lnTo>
                    <a:pt x="206620" y="4643804"/>
                  </a:lnTo>
                  <a:lnTo>
                    <a:pt x="206620" y="4653166"/>
                  </a:lnTo>
                  <a:lnTo>
                    <a:pt x="206623" y="4662529"/>
                  </a:lnTo>
                  <a:lnTo>
                    <a:pt x="206628" y="4671891"/>
                  </a:lnTo>
                  <a:lnTo>
                    <a:pt x="206636" y="4681254"/>
                  </a:lnTo>
                  <a:lnTo>
                    <a:pt x="206646" y="4690616"/>
                  </a:lnTo>
                  <a:lnTo>
                    <a:pt x="206659" y="4699979"/>
                  </a:lnTo>
                  <a:lnTo>
                    <a:pt x="206673" y="4709341"/>
                  </a:lnTo>
                  <a:lnTo>
                    <a:pt x="206689" y="4718704"/>
                  </a:lnTo>
                  <a:lnTo>
                    <a:pt x="206705" y="4728066"/>
                  </a:lnTo>
                  <a:lnTo>
                    <a:pt x="206722" y="4737429"/>
                  </a:lnTo>
                  <a:lnTo>
                    <a:pt x="206738" y="4746791"/>
                  </a:lnTo>
                  <a:lnTo>
                    <a:pt x="206751" y="4756154"/>
                  </a:lnTo>
                  <a:lnTo>
                    <a:pt x="206761" y="4765516"/>
                  </a:lnTo>
                  <a:lnTo>
                    <a:pt x="206767" y="4774879"/>
                  </a:lnTo>
                  <a:lnTo>
                    <a:pt x="206770" y="4784241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1" name="pg32">
              <a:extLst>
                <a:ext uri="{FF2B5EF4-FFF2-40B4-BE49-F238E27FC236}">
                  <a16:creationId xmlns:a16="http://schemas.microsoft.com/office/drawing/2014/main" id="{ED661AFE-C1EB-DBFB-5124-8F16E7A57DC9}"/>
                </a:ext>
              </a:extLst>
            </p:cNvPr>
            <p:cNvSpPr/>
            <p:nvPr/>
          </p:nvSpPr>
          <p:spPr>
            <a:xfrm>
              <a:off x="5838461" y="2747310"/>
              <a:ext cx="394315" cy="4666229"/>
            </a:xfrm>
            <a:custGeom>
              <a:avLst/>
              <a:gdLst/>
              <a:ahLst/>
              <a:cxnLst/>
              <a:rect l="0" t="0" r="0" b="0"/>
              <a:pathLst>
                <a:path w="394315" h="4666229">
                  <a:moveTo>
                    <a:pt x="196914" y="4666229"/>
                  </a:moveTo>
                  <a:lnTo>
                    <a:pt x="196896" y="4657097"/>
                  </a:lnTo>
                  <a:lnTo>
                    <a:pt x="196879" y="4647966"/>
                  </a:lnTo>
                  <a:lnTo>
                    <a:pt x="196862" y="4638834"/>
                  </a:lnTo>
                  <a:lnTo>
                    <a:pt x="196845" y="4629703"/>
                  </a:lnTo>
                  <a:lnTo>
                    <a:pt x="196828" y="4620571"/>
                  </a:lnTo>
                  <a:lnTo>
                    <a:pt x="196813" y="4611440"/>
                  </a:lnTo>
                  <a:lnTo>
                    <a:pt x="196799" y="4602308"/>
                  </a:lnTo>
                  <a:lnTo>
                    <a:pt x="196787" y="4593176"/>
                  </a:lnTo>
                  <a:lnTo>
                    <a:pt x="196777" y="4584045"/>
                  </a:lnTo>
                  <a:lnTo>
                    <a:pt x="196771" y="4574913"/>
                  </a:lnTo>
                  <a:lnTo>
                    <a:pt x="196769" y="4565782"/>
                  </a:lnTo>
                  <a:lnTo>
                    <a:pt x="196773" y="4556650"/>
                  </a:lnTo>
                  <a:lnTo>
                    <a:pt x="196781" y="4547519"/>
                  </a:lnTo>
                  <a:lnTo>
                    <a:pt x="196794" y="4538387"/>
                  </a:lnTo>
                  <a:lnTo>
                    <a:pt x="196814" y="4529256"/>
                  </a:lnTo>
                  <a:lnTo>
                    <a:pt x="196837" y="4520124"/>
                  </a:lnTo>
                  <a:lnTo>
                    <a:pt x="196864" y="4510992"/>
                  </a:lnTo>
                  <a:lnTo>
                    <a:pt x="196893" y="4501861"/>
                  </a:lnTo>
                  <a:lnTo>
                    <a:pt x="196924" y="4492729"/>
                  </a:lnTo>
                  <a:lnTo>
                    <a:pt x="196955" y="4483598"/>
                  </a:lnTo>
                  <a:lnTo>
                    <a:pt x="196985" y="4474466"/>
                  </a:lnTo>
                  <a:lnTo>
                    <a:pt x="197014" y="4465335"/>
                  </a:lnTo>
                  <a:lnTo>
                    <a:pt x="197040" y="4456203"/>
                  </a:lnTo>
                  <a:lnTo>
                    <a:pt x="197063" y="4447071"/>
                  </a:lnTo>
                  <a:lnTo>
                    <a:pt x="197083" y="4437940"/>
                  </a:lnTo>
                  <a:lnTo>
                    <a:pt x="197100" y="4428808"/>
                  </a:lnTo>
                  <a:lnTo>
                    <a:pt x="197114" y="4419677"/>
                  </a:lnTo>
                  <a:lnTo>
                    <a:pt x="197125" y="4410545"/>
                  </a:lnTo>
                  <a:lnTo>
                    <a:pt x="197134" y="4401414"/>
                  </a:lnTo>
                  <a:lnTo>
                    <a:pt x="197141" y="4392282"/>
                  </a:lnTo>
                  <a:lnTo>
                    <a:pt x="197146" y="4383150"/>
                  </a:lnTo>
                  <a:lnTo>
                    <a:pt x="197149" y="4374019"/>
                  </a:lnTo>
                  <a:lnTo>
                    <a:pt x="197152" y="4364887"/>
                  </a:lnTo>
                  <a:lnTo>
                    <a:pt x="197154" y="4355756"/>
                  </a:lnTo>
                  <a:lnTo>
                    <a:pt x="197155" y="4346624"/>
                  </a:lnTo>
                  <a:lnTo>
                    <a:pt x="197156" y="4337493"/>
                  </a:lnTo>
                  <a:lnTo>
                    <a:pt x="197156" y="4328361"/>
                  </a:lnTo>
                  <a:lnTo>
                    <a:pt x="197157" y="4319230"/>
                  </a:lnTo>
                  <a:lnTo>
                    <a:pt x="197157" y="4310098"/>
                  </a:lnTo>
                  <a:lnTo>
                    <a:pt x="197157" y="4300966"/>
                  </a:lnTo>
                  <a:lnTo>
                    <a:pt x="197157" y="4291835"/>
                  </a:lnTo>
                  <a:lnTo>
                    <a:pt x="197157" y="4282703"/>
                  </a:lnTo>
                  <a:lnTo>
                    <a:pt x="197156" y="4273572"/>
                  </a:lnTo>
                  <a:lnTo>
                    <a:pt x="197156" y="4264440"/>
                  </a:lnTo>
                  <a:lnTo>
                    <a:pt x="197155" y="4255309"/>
                  </a:lnTo>
                  <a:lnTo>
                    <a:pt x="197153" y="4246177"/>
                  </a:lnTo>
                  <a:lnTo>
                    <a:pt x="197152" y="4237045"/>
                  </a:lnTo>
                  <a:lnTo>
                    <a:pt x="197149" y="4227914"/>
                  </a:lnTo>
                  <a:lnTo>
                    <a:pt x="197146" y="4218782"/>
                  </a:lnTo>
                  <a:lnTo>
                    <a:pt x="197142" y="4209651"/>
                  </a:lnTo>
                  <a:lnTo>
                    <a:pt x="197136" y="4200519"/>
                  </a:lnTo>
                  <a:lnTo>
                    <a:pt x="197129" y="4191388"/>
                  </a:lnTo>
                  <a:lnTo>
                    <a:pt x="197121" y="4182256"/>
                  </a:lnTo>
                  <a:lnTo>
                    <a:pt x="197112" y="4173125"/>
                  </a:lnTo>
                  <a:lnTo>
                    <a:pt x="197100" y="4163993"/>
                  </a:lnTo>
                  <a:lnTo>
                    <a:pt x="197088" y="4154861"/>
                  </a:lnTo>
                  <a:lnTo>
                    <a:pt x="197074" y="4145730"/>
                  </a:lnTo>
                  <a:lnTo>
                    <a:pt x="197059" y="4136598"/>
                  </a:lnTo>
                  <a:lnTo>
                    <a:pt x="197044" y="4127467"/>
                  </a:lnTo>
                  <a:lnTo>
                    <a:pt x="197030" y="4118335"/>
                  </a:lnTo>
                  <a:lnTo>
                    <a:pt x="197016" y="4109204"/>
                  </a:lnTo>
                  <a:lnTo>
                    <a:pt x="197004" y="4100072"/>
                  </a:lnTo>
                  <a:lnTo>
                    <a:pt x="196994" y="4090940"/>
                  </a:lnTo>
                  <a:lnTo>
                    <a:pt x="196987" y="4081809"/>
                  </a:lnTo>
                  <a:lnTo>
                    <a:pt x="196982" y="4072677"/>
                  </a:lnTo>
                  <a:lnTo>
                    <a:pt x="196981" y="4063546"/>
                  </a:lnTo>
                  <a:lnTo>
                    <a:pt x="196982" y="4054414"/>
                  </a:lnTo>
                  <a:lnTo>
                    <a:pt x="196985" y="4045283"/>
                  </a:lnTo>
                  <a:lnTo>
                    <a:pt x="196989" y="4036151"/>
                  </a:lnTo>
                  <a:lnTo>
                    <a:pt x="196995" y="4027019"/>
                  </a:lnTo>
                  <a:lnTo>
                    <a:pt x="197000" y="4017888"/>
                  </a:lnTo>
                  <a:lnTo>
                    <a:pt x="197004" y="4008756"/>
                  </a:lnTo>
                  <a:lnTo>
                    <a:pt x="197005" y="3999625"/>
                  </a:lnTo>
                  <a:lnTo>
                    <a:pt x="197004" y="3990493"/>
                  </a:lnTo>
                  <a:lnTo>
                    <a:pt x="196998" y="3981362"/>
                  </a:lnTo>
                  <a:lnTo>
                    <a:pt x="196987" y="3972230"/>
                  </a:lnTo>
                  <a:lnTo>
                    <a:pt x="196972" y="3963099"/>
                  </a:lnTo>
                  <a:lnTo>
                    <a:pt x="196951" y="3953967"/>
                  </a:lnTo>
                  <a:lnTo>
                    <a:pt x="196927" y="3944835"/>
                  </a:lnTo>
                  <a:lnTo>
                    <a:pt x="196898" y="3935704"/>
                  </a:lnTo>
                  <a:lnTo>
                    <a:pt x="196867" y="3926572"/>
                  </a:lnTo>
                  <a:lnTo>
                    <a:pt x="196833" y="3917441"/>
                  </a:lnTo>
                  <a:lnTo>
                    <a:pt x="196799" y="3908309"/>
                  </a:lnTo>
                  <a:lnTo>
                    <a:pt x="196766" y="3899178"/>
                  </a:lnTo>
                  <a:lnTo>
                    <a:pt x="196734" y="3890046"/>
                  </a:lnTo>
                  <a:lnTo>
                    <a:pt x="196706" y="3880914"/>
                  </a:lnTo>
                  <a:lnTo>
                    <a:pt x="196681" y="3871783"/>
                  </a:lnTo>
                  <a:lnTo>
                    <a:pt x="196662" y="3862651"/>
                  </a:lnTo>
                  <a:lnTo>
                    <a:pt x="196647" y="3853520"/>
                  </a:lnTo>
                  <a:lnTo>
                    <a:pt x="196638" y="3844388"/>
                  </a:lnTo>
                  <a:lnTo>
                    <a:pt x="196634" y="3835257"/>
                  </a:lnTo>
                  <a:lnTo>
                    <a:pt x="196635" y="3826125"/>
                  </a:lnTo>
                  <a:lnTo>
                    <a:pt x="196640" y="3816993"/>
                  </a:lnTo>
                  <a:lnTo>
                    <a:pt x="196650" y="3807862"/>
                  </a:lnTo>
                  <a:lnTo>
                    <a:pt x="196664" y="3798730"/>
                  </a:lnTo>
                  <a:lnTo>
                    <a:pt x="196681" y="3789599"/>
                  </a:lnTo>
                  <a:lnTo>
                    <a:pt x="196700" y="3780467"/>
                  </a:lnTo>
                  <a:lnTo>
                    <a:pt x="196720" y="3771336"/>
                  </a:lnTo>
                  <a:lnTo>
                    <a:pt x="196741" y="3762204"/>
                  </a:lnTo>
                  <a:lnTo>
                    <a:pt x="196761" y="3753073"/>
                  </a:lnTo>
                  <a:lnTo>
                    <a:pt x="196781" y="3743941"/>
                  </a:lnTo>
                  <a:lnTo>
                    <a:pt x="196800" y="3734809"/>
                  </a:lnTo>
                  <a:lnTo>
                    <a:pt x="196816" y="3725678"/>
                  </a:lnTo>
                  <a:lnTo>
                    <a:pt x="196829" y="3716546"/>
                  </a:lnTo>
                  <a:lnTo>
                    <a:pt x="196839" y="3707415"/>
                  </a:lnTo>
                  <a:lnTo>
                    <a:pt x="196845" y="3698283"/>
                  </a:lnTo>
                  <a:lnTo>
                    <a:pt x="196848" y="3689152"/>
                  </a:lnTo>
                  <a:lnTo>
                    <a:pt x="196847" y="3680020"/>
                  </a:lnTo>
                  <a:lnTo>
                    <a:pt x="196843" y="3670888"/>
                  </a:lnTo>
                  <a:lnTo>
                    <a:pt x="196838" y="3661757"/>
                  </a:lnTo>
                  <a:lnTo>
                    <a:pt x="196831" y="3652625"/>
                  </a:lnTo>
                  <a:lnTo>
                    <a:pt x="196823" y="3643494"/>
                  </a:lnTo>
                  <a:lnTo>
                    <a:pt x="196817" y="3634362"/>
                  </a:lnTo>
                  <a:lnTo>
                    <a:pt x="196811" y="3625231"/>
                  </a:lnTo>
                  <a:lnTo>
                    <a:pt x="196807" y="3616099"/>
                  </a:lnTo>
                  <a:lnTo>
                    <a:pt x="196806" y="3606968"/>
                  </a:lnTo>
                  <a:lnTo>
                    <a:pt x="196808" y="3597836"/>
                  </a:lnTo>
                  <a:lnTo>
                    <a:pt x="196813" y="3588704"/>
                  </a:lnTo>
                  <a:lnTo>
                    <a:pt x="196819" y="3579573"/>
                  </a:lnTo>
                  <a:lnTo>
                    <a:pt x="196828" y="3570441"/>
                  </a:lnTo>
                  <a:lnTo>
                    <a:pt x="196837" y="3561310"/>
                  </a:lnTo>
                  <a:lnTo>
                    <a:pt x="196847" y="3552178"/>
                  </a:lnTo>
                  <a:lnTo>
                    <a:pt x="196856" y="3543047"/>
                  </a:lnTo>
                  <a:lnTo>
                    <a:pt x="196864" y="3533915"/>
                  </a:lnTo>
                  <a:lnTo>
                    <a:pt x="196869" y="3524783"/>
                  </a:lnTo>
                  <a:lnTo>
                    <a:pt x="196873" y="3515652"/>
                  </a:lnTo>
                  <a:lnTo>
                    <a:pt x="196874" y="3506520"/>
                  </a:lnTo>
                  <a:lnTo>
                    <a:pt x="196872" y="3497389"/>
                  </a:lnTo>
                  <a:lnTo>
                    <a:pt x="196869" y="3488257"/>
                  </a:lnTo>
                  <a:lnTo>
                    <a:pt x="196863" y="3479126"/>
                  </a:lnTo>
                  <a:lnTo>
                    <a:pt x="196855" y="3469994"/>
                  </a:lnTo>
                  <a:lnTo>
                    <a:pt x="196847" y="3460862"/>
                  </a:lnTo>
                  <a:lnTo>
                    <a:pt x="196836" y="3451731"/>
                  </a:lnTo>
                  <a:lnTo>
                    <a:pt x="196826" y="3442599"/>
                  </a:lnTo>
                  <a:lnTo>
                    <a:pt x="196814" y="3433468"/>
                  </a:lnTo>
                  <a:lnTo>
                    <a:pt x="196801" y="3424336"/>
                  </a:lnTo>
                  <a:lnTo>
                    <a:pt x="196788" y="3415205"/>
                  </a:lnTo>
                  <a:lnTo>
                    <a:pt x="196773" y="3406073"/>
                  </a:lnTo>
                  <a:lnTo>
                    <a:pt x="196758" y="3396942"/>
                  </a:lnTo>
                  <a:lnTo>
                    <a:pt x="196741" y="3387810"/>
                  </a:lnTo>
                  <a:lnTo>
                    <a:pt x="196723" y="3378678"/>
                  </a:lnTo>
                  <a:lnTo>
                    <a:pt x="196704" y="3369547"/>
                  </a:lnTo>
                  <a:lnTo>
                    <a:pt x="196683" y="3360415"/>
                  </a:lnTo>
                  <a:lnTo>
                    <a:pt x="196662" y="3351284"/>
                  </a:lnTo>
                  <a:lnTo>
                    <a:pt x="196639" y="3342152"/>
                  </a:lnTo>
                  <a:lnTo>
                    <a:pt x="196615" y="3333021"/>
                  </a:lnTo>
                  <a:lnTo>
                    <a:pt x="196590" y="3323889"/>
                  </a:lnTo>
                  <a:lnTo>
                    <a:pt x="196565" y="3314757"/>
                  </a:lnTo>
                  <a:lnTo>
                    <a:pt x="196539" y="3305626"/>
                  </a:lnTo>
                  <a:lnTo>
                    <a:pt x="196512" y="3296494"/>
                  </a:lnTo>
                  <a:lnTo>
                    <a:pt x="196485" y="3287363"/>
                  </a:lnTo>
                  <a:lnTo>
                    <a:pt x="196458" y="3278231"/>
                  </a:lnTo>
                  <a:lnTo>
                    <a:pt x="196429" y="3269100"/>
                  </a:lnTo>
                  <a:lnTo>
                    <a:pt x="196400" y="3259968"/>
                  </a:lnTo>
                  <a:lnTo>
                    <a:pt x="196368" y="3250836"/>
                  </a:lnTo>
                  <a:lnTo>
                    <a:pt x="196335" y="3241705"/>
                  </a:lnTo>
                  <a:lnTo>
                    <a:pt x="196298" y="3232573"/>
                  </a:lnTo>
                  <a:lnTo>
                    <a:pt x="196259" y="3223442"/>
                  </a:lnTo>
                  <a:lnTo>
                    <a:pt x="196215" y="3214310"/>
                  </a:lnTo>
                  <a:lnTo>
                    <a:pt x="196168" y="3205179"/>
                  </a:lnTo>
                  <a:lnTo>
                    <a:pt x="196117" y="3196047"/>
                  </a:lnTo>
                  <a:lnTo>
                    <a:pt x="196062" y="3186916"/>
                  </a:lnTo>
                  <a:lnTo>
                    <a:pt x="196003" y="3177784"/>
                  </a:lnTo>
                  <a:lnTo>
                    <a:pt x="195940" y="3168652"/>
                  </a:lnTo>
                  <a:lnTo>
                    <a:pt x="195875" y="3159521"/>
                  </a:lnTo>
                  <a:lnTo>
                    <a:pt x="195808" y="3150389"/>
                  </a:lnTo>
                  <a:lnTo>
                    <a:pt x="195741" y="3141258"/>
                  </a:lnTo>
                  <a:lnTo>
                    <a:pt x="195674" y="3132126"/>
                  </a:lnTo>
                  <a:lnTo>
                    <a:pt x="195607" y="3122995"/>
                  </a:lnTo>
                  <a:lnTo>
                    <a:pt x="195542" y="3113863"/>
                  </a:lnTo>
                  <a:lnTo>
                    <a:pt x="195478" y="3104731"/>
                  </a:lnTo>
                  <a:lnTo>
                    <a:pt x="195414" y="3095600"/>
                  </a:lnTo>
                  <a:lnTo>
                    <a:pt x="195348" y="3086468"/>
                  </a:lnTo>
                  <a:lnTo>
                    <a:pt x="195278" y="3077337"/>
                  </a:lnTo>
                  <a:lnTo>
                    <a:pt x="195203" y="3068205"/>
                  </a:lnTo>
                  <a:lnTo>
                    <a:pt x="195117" y="3059074"/>
                  </a:lnTo>
                  <a:lnTo>
                    <a:pt x="195019" y="3049942"/>
                  </a:lnTo>
                  <a:lnTo>
                    <a:pt x="194908" y="3040810"/>
                  </a:lnTo>
                  <a:lnTo>
                    <a:pt x="194781" y="3031679"/>
                  </a:lnTo>
                  <a:lnTo>
                    <a:pt x="194640" y="3022547"/>
                  </a:lnTo>
                  <a:lnTo>
                    <a:pt x="194486" y="3013416"/>
                  </a:lnTo>
                  <a:lnTo>
                    <a:pt x="194321" y="3004284"/>
                  </a:lnTo>
                  <a:lnTo>
                    <a:pt x="194150" y="2995153"/>
                  </a:lnTo>
                  <a:lnTo>
                    <a:pt x="193978" y="2986021"/>
                  </a:lnTo>
                  <a:lnTo>
                    <a:pt x="193810" y="2976890"/>
                  </a:lnTo>
                  <a:lnTo>
                    <a:pt x="193654" y="2967758"/>
                  </a:lnTo>
                  <a:lnTo>
                    <a:pt x="193515" y="2958626"/>
                  </a:lnTo>
                  <a:lnTo>
                    <a:pt x="193395" y="2949495"/>
                  </a:lnTo>
                  <a:lnTo>
                    <a:pt x="193298" y="2940363"/>
                  </a:lnTo>
                  <a:lnTo>
                    <a:pt x="193221" y="2931232"/>
                  </a:lnTo>
                  <a:lnTo>
                    <a:pt x="193163" y="2922100"/>
                  </a:lnTo>
                  <a:lnTo>
                    <a:pt x="193119" y="2912969"/>
                  </a:lnTo>
                  <a:lnTo>
                    <a:pt x="193083" y="2903837"/>
                  </a:lnTo>
                  <a:lnTo>
                    <a:pt x="193047" y="2894705"/>
                  </a:lnTo>
                  <a:lnTo>
                    <a:pt x="193002" y="2885574"/>
                  </a:lnTo>
                  <a:lnTo>
                    <a:pt x="192936" y="2876442"/>
                  </a:lnTo>
                  <a:lnTo>
                    <a:pt x="192842" y="2867311"/>
                  </a:lnTo>
                  <a:lnTo>
                    <a:pt x="192711" y="2858179"/>
                  </a:lnTo>
                  <a:lnTo>
                    <a:pt x="192538" y="2849048"/>
                  </a:lnTo>
                  <a:lnTo>
                    <a:pt x="192320" y="2839916"/>
                  </a:lnTo>
                  <a:lnTo>
                    <a:pt x="192053" y="2830785"/>
                  </a:lnTo>
                  <a:lnTo>
                    <a:pt x="191738" y="2821653"/>
                  </a:lnTo>
                  <a:lnTo>
                    <a:pt x="191375" y="2812521"/>
                  </a:lnTo>
                  <a:lnTo>
                    <a:pt x="190969" y="2803390"/>
                  </a:lnTo>
                  <a:lnTo>
                    <a:pt x="190523" y="2794258"/>
                  </a:lnTo>
                  <a:lnTo>
                    <a:pt x="190040" y="2785127"/>
                  </a:lnTo>
                  <a:lnTo>
                    <a:pt x="189527" y="2775995"/>
                  </a:lnTo>
                  <a:lnTo>
                    <a:pt x="188991" y="2766864"/>
                  </a:lnTo>
                  <a:lnTo>
                    <a:pt x="188436" y="2757732"/>
                  </a:lnTo>
                  <a:lnTo>
                    <a:pt x="187867" y="2748600"/>
                  </a:lnTo>
                  <a:lnTo>
                    <a:pt x="187288" y="2739469"/>
                  </a:lnTo>
                  <a:lnTo>
                    <a:pt x="186701" y="2730337"/>
                  </a:lnTo>
                  <a:lnTo>
                    <a:pt x="186112" y="2721206"/>
                  </a:lnTo>
                  <a:lnTo>
                    <a:pt x="185522" y="2712074"/>
                  </a:lnTo>
                  <a:lnTo>
                    <a:pt x="184936" y="2702943"/>
                  </a:lnTo>
                  <a:lnTo>
                    <a:pt x="184358" y="2693811"/>
                  </a:lnTo>
                  <a:lnTo>
                    <a:pt x="183792" y="2684679"/>
                  </a:lnTo>
                  <a:lnTo>
                    <a:pt x="183241" y="2675548"/>
                  </a:lnTo>
                  <a:lnTo>
                    <a:pt x="182708" y="2666416"/>
                  </a:lnTo>
                  <a:lnTo>
                    <a:pt x="182196" y="2657285"/>
                  </a:lnTo>
                  <a:lnTo>
                    <a:pt x="181705" y="2648153"/>
                  </a:lnTo>
                  <a:lnTo>
                    <a:pt x="181237" y="2639022"/>
                  </a:lnTo>
                  <a:lnTo>
                    <a:pt x="180789" y="2629890"/>
                  </a:lnTo>
                  <a:lnTo>
                    <a:pt x="180361" y="2620759"/>
                  </a:lnTo>
                  <a:lnTo>
                    <a:pt x="179948" y="2611627"/>
                  </a:lnTo>
                  <a:lnTo>
                    <a:pt x="179546" y="2602495"/>
                  </a:lnTo>
                  <a:lnTo>
                    <a:pt x="179148" y="2593364"/>
                  </a:lnTo>
                  <a:lnTo>
                    <a:pt x="178748" y="2584232"/>
                  </a:lnTo>
                  <a:lnTo>
                    <a:pt x="178339" y="2575101"/>
                  </a:lnTo>
                  <a:lnTo>
                    <a:pt x="177916" y="2565969"/>
                  </a:lnTo>
                  <a:lnTo>
                    <a:pt x="177471" y="2556838"/>
                  </a:lnTo>
                  <a:lnTo>
                    <a:pt x="177000" y="2547706"/>
                  </a:lnTo>
                  <a:lnTo>
                    <a:pt x="176498" y="2538574"/>
                  </a:lnTo>
                  <a:lnTo>
                    <a:pt x="175961" y="2529443"/>
                  </a:lnTo>
                  <a:lnTo>
                    <a:pt x="175387" y="2520311"/>
                  </a:lnTo>
                  <a:lnTo>
                    <a:pt x="174769" y="2511180"/>
                  </a:lnTo>
                  <a:lnTo>
                    <a:pt x="174107" y="2502048"/>
                  </a:lnTo>
                  <a:lnTo>
                    <a:pt x="173403" y="2492917"/>
                  </a:lnTo>
                  <a:lnTo>
                    <a:pt x="172655" y="2483785"/>
                  </a:lnTo>
                  <a:lnTo>
                    <a:pt x="171863" y="2474653"/>
                  </a:lnTo>
                  <a:lnTo>
                    <a:pt x="171026" y="2465522"/>
                  </a:lnTo>
                  <a:lnTo>
                    <a:pt x="170142" y="2456390"/>
                  </a:lnTo>
                  <a:lnTo>
                    <a:pt x="169208" y="2447259"/>
                  </a:lnTo>
                  <a:lnTo>
                    <a:pt x="168222" y="2438127"/>
                  </a:lnTo>
                  <a:lnTo>
                    <a:pt x="167180" y="2428996"/>
                  </a:lnTo>
                  <a:lnTo>
                    <a:pt x="166072" y="2419864"/>
                  </a:lnTo>
                  <a:lnTo>
                    <a:pt x="164894" y="2410733"/>
                  </a:lnTo>
                  <a:lnTo>
                    <a:pt x="163645" y="2401601"/>
                  </a:lnTo>
                  <a:lnTo>
                    <a:pt x="162321" y="2392469"/>
                  </a:lnTo>
                  <a:lnTo>
                    <a:pt x="160920" y="2383338"/>
                  </a:lnTo>
                  <a:lnTo>
                    <a:pt x="159441" y="2374206"/>
                  </a:lnTo>
                  <a:lnTo>
                    <a:pt x="157885" y="2365075"/>
                  </a:lnTo>
                  <a:lnTo>
                    <a:pt x="156255" y="2355943"/>
                  </a:lnTo>
                  <a:lnTo>
                    <a:pt x="154555" y="2346812"/>
                  </a:lnTo>
                  <a:lnTo>
                    <a:pt x="152793" y="2337680"/>
                  </a:lnTo>
                  <a:lnTo>
                    <a:pt x="150974" y="2328548"/>
                  </a:lnTo>
                  <a:lnTo>
                    <a:pt x="149111" y="2319417"/>
                  </a:lnTo>
                  <a:lnTo>
                    <a:pt x="147220" y="2310285"/>
                  </a:lnTo>
                  <a:lnTo>
                    <a:pt x="145311" y="2301154"/>
                  </a:lnTo>
                  <a:lnTo>
                    <a:pt x="143395" y="2292022"/>
                  </a:lnTo>
                  <a:lnTo>
                    <a:pt x="141481" y="2282891"/>
                  </a:lnTo>
                  <a:lnTo>
                    <a:pt x="139577" y="2273759"/>
                  </a:lnTo>
                  <a:lnTo>
                    <a:pt x="137687" y="2264628"/>
                  </a:lnTo>
                  <a:lnTo>
                    <a:pt x="135812" y="2255496"/>
                  </a:lnTo>
                  <a:lnTo>
                    <a:pt x="133953" y="2246364"/>
                  </a:lnTo>
                  <a:lnTo>
                    <a:pt x="132106" y="2237233"/>
                  </a:lnTo>
                  <a:lnTo>
                    <a:pt x="130263" y="2228101"/>
                  </a:lnTo>
                  <a:lnTo>
                    <a:pt x="128418" y="2218970"/>
                  </a:lnTo>
                  <a:lnTo>
                    <a:pt x="126563" y="2209838"/>
                  </a:lnTo>
                  <a:lnTo>
                    <a:pt x="124694" y="2200707"/>
                  </a:lnTo>
                  <a:lnTo>
                    <a:pt x="122807" y="2191575"/>
                  </a:lnTo>
                  <a:lnTo>
                    <a:pt x="120900" y="2182443"/>
                  </a:lnTo>
                  <a:lnTo>
                    <a:pt x="118976" y="2173312"/>
                  </a:lnTo>
                  <a:lnTo>
                    <a:pt x="117037" y="2164180"/>
                  </a:lnTo>
                  <a:lnTo>
                    <a:pt x="115090" y="2155049"/>
                  </a:lnTo>
                  <a:lnTo>
                    <a:pt x="113139" y="2145917"/>
                  </a:lnTo>
                  <a:lnTo>
                    <a:pt x="111194" y="2136786"/>
                  </a:lnTo>
                  <a:lnTo>
                    <a:pt x="109257" y="2127654"/>
                  </a:lnTo>
                  <a:lnTo>
                    <a:pt x="107331" y="2118522"/>
                  </a:lnTo>
                  <a:lnTo>
                    <a:pt x="105414" y="2109391"/>
                  </a:lnTo>
                  <a:lnTo>
                    <a:pt x="103503" y="2100259"/>
                  </a:lnTo>
                  <a:lnTo>
                    <a:pt x="101592" y="2091128"/>
                  </a:lnTo>
                  <a:lnTo>
                    <a:pt x="99673" y="2081996"/>
                  </a:lnTo>
                  <a:lnTo>
                    <a:pt x="97738" y="2072865"/>
                  </a:lnTo>
                  <a:lnTo>
                    <a:pt x="95780" y="2063733"/>
                  </a:lnTo>
                  <a:lnTo>
                    <a:pt x="93791" y="2054602"/>
                  </a:lnTo>
                  <a:lnTo>
                    <a:pt x="91763" y="2045470"/>
                  </a:lnTo>
                  <a:lnTo>
                    <a:pt x="89696" y="2036338"/>
                  </a:lnTo>
                  <a:lnTo>
                    <a:pt x="87592" y="2027207"/>
                  </a:lnTo>
                  <a:lnTo>
                    <a:pt x="85452" y="2018075"/>
                  </a:lnTo>
                  <a:lnTo>
                    <a:pt x="83279" y="2008944"/>
                  </a:lnTo>
                  <a:lnTo>
                    <a:pt x="81075" y="1999812"/>
                  </a:lnTo>
                  <a:lnTo>
                    <a:pt x="78843" y="1990681"/>
                  </a:lnTo>
                  <a:lnTo>
                    <a:pt x="76585" y="1981549"/>
                  </a:lnTo>
                  <a:lnTo>
                    <a:pt x="74304" y="1972417"/>
                  </a:lnTo>
                  <a:lnTo>
                    <a:pt x="71998" y="1963286"/>
                  </a:lnTo>
                  <a:lnTo>
                    <a:pt x="69664" y="1954154"/>
                  </a:lnTo>
                  <a:lnTo>
                    <a:pt x="67304" y="1945023"/>
                  </a:lnTo>
                  <a:lnTo>
                    <a:pt x="64915" y="1935891"/>
                  </a:lnTo>
                  <a:lnTo>
                    <a:pt x="62496" y="1926760"/>
                  </a:lnTo>
                  <a:lnTo>
                    <a:pt x="60044" y="1917628"/>
                  </a:lnTo>
                  <a:lnTo>
                    <a:pt x="57562" y="1908496"/>
                  </a:lnTo>
                  <a:lnTo>
                    <a:pt x="55048" y="1899365"/>
                  </a:lnTo>
                  <a:lnTo>
                    <a:pt x="52506" y="1890233"/>
                  </a:lnTo>
                  <a:lnTo>
                    <a:pt x="49941" y="1881102"/>
                  </a:lnTo>
                  <a:lnTo>
                    <a:pt x="47358" y="1871970"/>
                  </a:lnTo>
                  <a:lnTo>
                    <a:pt x="44765" y="1862839"/>
                  </a:lnTo>
                  <a:lnTo>
                    <a:pt x="42176" y="1853707"/>
                  </a:lnTo>
                  <a:lnTo>
                    <a:pt x="39600" y="1844576"/>
                  </a:lnTo>
                  <a:lnTo>
                    <a:pt x="37049" y="1835444"/>
                  </a:lnTo>
                  <a:lnTo>
                    <a:pt x="34535" y="1826312"/>
                  </a:lnTo>
                  <a:lnTo>
                    <a:pt x="32068" y="1817181"/>
                  </a:lnTo>
                  <a:lnTo>
                    <a:pt x="29658" y="1808049"/>
                  </a:lnTo>
                  <a:lnTo>
                    <a:pt x="27312" y="1798918"/>
                  </a:lnTo>
                  <a:lnTo>
                    <a:pt x="25038" y="1789786"/>
                  </a:lnTo>
                  <a:lnTo>
                    <a:pt x="22843" y="1780655"/>
                  </a:lnTo>
                  <a:lnTo>
                    <a:pt x="20739" y="1771523"/>
                  </a:lnTo>
                  <a:lnTo>
                    <a:pt x="18723" y="1762391"/>
                  </a:lnTo>
                  <a:lnTo>
                    <a:pt x="16797" y="1753260"/>
                  </a:lnTo>
                  <a:lnTo>
                    <a:pt x="14967" y="1744128"/>
                  </a:lnTo>
                  <a:lnTo>
                    <a:pt x="13237" y="1734997"/>
                  </a:lnTo>
                  <a:lnTo>
                    <a:pt x="11612" y="1725865"/>
                  </a:lnTo>
                  <a:lnTo>
                    <a:pt x="10096" y="1716734"/>
                  </a:lnTo>
                  <a:lnTo>
                    <a:pt x="8694" y="1707602"/>
                  </a:lnTo>
                  <a:lnTo>
                    <a:pt x="7409" y="1698471"/>
                  </a:lnTo>
                  <a:lnTo>
                    <a:pt x="6243" y="1689339"/>
                  </a:lnTo>
                  <a:lnTo>
                    <a:pt x="5208" y="1680207"/>
                  </a:lnTo>
                  <a:lnTo>
                    <a:pt x="4284" y="1671076"/>
                  </a:lnTo>
                  <a:lnTo>
                    <a:pt x="3465" y="1661944"/>
                  </a:lnTo>
                  <a:lnTo>
                    <a:pt x="2743" y="1652813"/>
                  </a:lnTo>
                  <a:lnTo>
                    <a:pt x="2109" y="1643681"/>
                  </a:lnTo>
                  <a:lnTo>
                    <a:pt x="1555" y="1634550"/>
                  </a:lnTo>
                  <a:lnTo>
                    <a:pt x="1078" y="1625418"/>
                  </a:lnTo>
                  <a:lnTo>
                    <a:pt x="675" y="1616286"/>
                  </a:lnTo>
                  <a:lnTo>
                    <a:pt x="351" y="1607155"/>
                  </a:lnTo>
                  <a:lnTo>
                    <a:pt x="116" y="1598023"/>
                  </a:lnTo>
                  <a:lnTo>
                    <a:pt x="0" y="1588892"/>
                  </a:lnTo>
                  <a:lnTo>
                    <a:pt x="14" y="1579760"/>
                  </a:lnTo>
                  <a:lnTo>
                    <a:pt x="183" y="1570629"/>
                  </a:lnTo>
                  <a:lnTo>
                    <a:pt x="529" y="1561497"/>
                  </a:lnTo>
                  <a:lnTo>
                    <a:pt x="1072" y="1552365"/>
                  </a:lnTo>
                  <a:lnTo>
                    <a:pt x="1828" y="1543234"/>
                  </a:lnTo>
                  <a:lnTo>
                    <a:pt x="2804" y="1534102"/>
                  </a:lnTo>
                  <a:lnTo>
                    <a:pt x="3997" y="1524971"/>
                  </a:lnTo>
                  <a:lnTo>
                    <a:pt x="5396" y="1515839"/>
                  </a:lnTo>
                  <a:lnTo>
                    <a:pt x="6977" y="1506708"/>
                  </a:lnTo>
                  <a:lnTo>
                    <a:pt x="8718" y="1497576"/>
                  </a:lnTo>
                  <a:lnTo>
                    <a:pt x="10556" y="1488445"/>
                  </a:lnTo>
                  <a:lnTo>
                    <a:pt x="12439" y="1479313"/>
                  </a:lnTo>
                  <a:lnTo>
                    <a:pt x="14319" y="1470181"/>
                  </a:lnTo>
                  <a:lnTo>
                    <a:pt x="16146" y="1461050"/>
                  </a:lnTo>
                  <a:lnTo>
                    <a:pt x="17878" y="1451918"/>
                  </a:lnTo>
                  <a:lnTo>
                    <a:pt x="19477" y="1442787"/>
                  </a:lnTo>
                  <a:lnTo>
                    <a:pt x="20916" y="1433655"/>
                  </a:lnTo>
                  <a:lnTo>
                    <a:pt x="22179" y="1424524"/>
                  </a:lnTo>
                  <a:lnTo>
                    <a:pt x="23263" y="1415392"/>
                  </a:lnTo>
                  <a:lnTo>
                    <a:pt x="24159" y="1406260"/>
                  </a:lnTo>
                  <a:lnTo>
                    <a:pt x="24907" y="1397129"/>
                  </a:lnTo>
                  <a:lnTo>
                    <a:pt x="25545" y="1387997"/>
                  </a:lnTo>
                  <a:lnTo>
                    <a:pt x="26113" y="1378866"/>
                  </a:lnTo>
                  <a:lnTo>
                    <a:pt x="26657" y="1369734"/>
                  </a:lnTo>
                  <a:lnTo>
                    <a:pt x="27224" y="1360603"/>
                  </a:lnTo>
                  <a:lnTo>
                    <a:pt x="27861" y="1351471"/>
                  </a:lnTo>
                  <a:lnTo>
                    <a:pt x="28611" y="1342339"/>
                  </a:lnTo>
                  <a:lnTo>
                    <a:pt x="29513" y="1333208"/>
                  </a:lnTo>
                  <a:lnTo>
                    <a:pt x="30598" y="1324076"/>
                  </a:lnTo>
                  <a:lnTo>
                    <a:pt x="31912" y="1314945"/>
                  </a:lnTo>
                  <a:lnTo>
                    <a:pt x="33457" y="1305813"/>
                  </a:lnTo>
                  <a:lnTo>
                    <a:pt x="35227" y="1296682"/>
                  </a:lnTo>
                  <a:lnTo>
                    <a:pt x="37217" y="1287550"/>
                  </a:lnTo>
                  <a:lnTo>
                    <a:pt x="39413" y="1278419"/>
                  </a:lnTo>
                  <a:lnTo>
                    <a:pt x="41797" y="1269287"/>
                  </a:lnTo>
                  <a:lnTo>
                    <a:pt x="44345" y="1260155"/>
                  </a:lnTo>
                  <a:lnTo>
                    <a:pt x="47032" y="1251024"/>
                  </a:lnTo>
                  <a:lnTo>
                    <a:pt x="49832" y="1241892"/>
                  </a:lnTo>
                  <a:lnTo>
                    <a:pt x="52721" y="1232761"/>
                  </a:lnTo>
                  <a:lnTo>
                    <a:pt x="55679" y="1223629"/>
                  </a:lnTo>
                  <a:lnTo>
                    <a:pt x="58684" y="1214498"/>
                  </a:lnTo>
                  <a:lnTo>
                    <a:pt x="61720" y="1205366"/>
                  </a:lnTo>
                  <a:lnTo>
                    <a:pt x="64782" y="1196234"/>
                  </a:lnTo>
                  <a:lnTo>
                    <a:pt x="67865" y="1187103"/>
                  </a:lnTo>
                  <a:lnTo>
                    <a:pt x="70970" y="1177971"/>
                  </a:lnTo>
                  <a:lnTo>
                    <a:pt x="74099" y="1168840"/>
                  </a:lnTo>
                  <a:lnTo>
                    <a:pt x="77253" y="1159708"/>
                  </a:lnTo>
                  <a:lnTo>
                    <a:pt x="80435" y="1150577"/>
                  </a:lnTo>
                  <a:lnTo>
                    <a:pt x="83644" y="1141445"/>
                  </a:lnTo>
                  <a:lnTo>
                    <a:pt x="86876" y="1132314"/>
                  </a:lnTo>
                  <a:lnTo>
                    <a:pt x="90120" y="1123182"/>
                  </a:lnTo>
                  <a:lnTo>
                    <a:pt x="93362" y="1114050"/>
                  </a:lnTo>
                  <a:lnTo>
                    <a:pt x="96586" y="1104919"/>
                  </a:lnTo>
                  <a:lnTo>
                    <a:pt x="99773" y="1095787"/>
                  </a:lnTo>
                  <a:lnTo>
                    <a:pt x="102905" y="1086656"/>
                  </a:lnTo>
                  <a:lnTo>
                    <a:pt x="105967" y="1077524"/>
                  </a:lnTo>
                  <a:lnTo>
                    <a:pt x="108944" y="1068393"/>
                  </a:lnTo>
                  <a:lnTo>
                    <a:pt x="111826" y="1059261"/>
                  </a:lnTo>
                  <a:lnTo>
                    <a:pt x="114609" y="1050129"/>
                  </a:lnTo>
                  <a:lnTo>
                    <a:pt x="117286" y="1040998"/>
                  </a:lnTo>
                  <a:lnTo>
                    <a:pt x="119867" y="1031866"/>
                  </a:lnTo>
                  <a:lnTo>
                    <a:pt x="122368" y="1022735"/>
                  </a:lnTo>
                  <a:lnTo>
                    <a:pt x="124805" y="1013603"/>
                  </a:lnTo>
                  <a:lnTo>
                    <a:pt x="127192" y="1004472"/>
                  </a:lnTo>
                  <a:lnTo>
                    <a:pt x="129543" y="995340"/>
                  </a:lnTo>
                  <a:lnTo>
                    <a:pt x="131873" y="986208"/>
                  </a:lnTo>
                  <a:lnTo>
                    <a:pt x="134192" y="977077"/>
                  </a:lnTo>
                  <a:lnTo>
                    <a:pt x="136509" y="967945"/>
                  </a:lnTo>
                  <a:lnTo>
                    <a:pt x="138827" y="958814"/>
                  </a:lnTo>
                  <a:lnTo>
                    <a:pt x="141147" y="949682"/>
                  </a:lnTo>
                  <a:lnTo>
                    <a:pt x="143465" y="940551"/>
                  </a:lnTo>
                  <a:lnTo>
                    <a:pt x="145774" y="931419"/>
                  </a:lnTo>
                  <a:lnTo>
                    <a:pt x="148065" y="922288"/>
                  </a:lnTo>
                  <a:lnTo>
                    <a:pt x="150328" y="913156"/>
                  </a:lnTo>
                  <a:lnTo>
                    <a:pt x="152551" y="904024"/>
                  </a:lnTo>
                  <a:lnTo>
                    <a:pt x="154725" y="894893"/>
                  </a:lnTo>
                  <a:lnTo>
                    <a:pt x="156837" y="885761"/>
                  </a:lnTo>
                  <a:lnTo>
                    <a:pt x="158878" y="876630"/>
                  </a:lnTo>
                  <a:lnTo>
                    <a:pt x="160840" y="867498"/>
                  </a:lnTo>
                  <a:lnTo>
                    <a:pt x="162709" y="858367"/>
                  </a:lnTo>
                  <a:lnTo>
                    <a:pt x="164477" y="849235"/>
                  </a:lnTo>
                  <a:lnTo>
                    <a:pt x="166150" y="840103"/>
                  </a:lnTo>
                  <a:lnTo>
                    <a:pt x="167726" y="830972"/>
                  </a:lnTo>
                  <a:lnTo>
                    <a:pt x="169207" y="821840"/>
                  </a:lnTo>
                  <a:lnTo>
                    <a:pt x="170597" y="812709"/>
                  </a:lnTo>
                  <a:lnTo>
                    <a:pt x="171901" y="803577"/>
                  </a:lnTo>
                  <a:lnTo>
                    <a:pt x="173124" y="794446"/>
                  </a:lnTo>
                  <a:lnTo>
                    <a:pt x="174272" y="785314"/>
                  </a:lnTo>
                  <a:lnTo>
                    <a:pt x="175353" y="776182"/>
                  </a:lnTo>
                  <a:lnTo>
                    <a:pt x="176369" y="767051"/>
                  </a:lnTo>
                  <a:lnTo>
                    <a:pt x="177325" y="757919"/>
                  </a:lnTo>
                  <a:lnTo>
                    <a:pt x="178232" y="748788"/>
                  </a:lnTo>
                  <a:lnTo>
                    <a:pt x="179093" y="739656"/>
                  </a:lnTo>
                  <a:lnTo>
                    <a:pt x="179914" y="730525"/>
                  </a:lnTo>
                  <a:lnTo>
                    <a:pt x="180697" y="721393"/>
                  </a:lnTo>
                  <a:lnTo>
                    <a:pt x="181447" y="712262"/>
                  </a:lnTo>
                  <a:lnTo>
                    <a:pt x="182168" y="703130"/>
                  </a:lnTo>
                  <a:lnTo>
                    <a:pt x="182864" y="693998"/>
                  </a:lnTo>
                  <a:lnTo>
                    <a:pt x="183539" y="684867"/>
                  </a:lnTo>
                  <a:lnTo>
                    <a:pt x="184197" y="675735"/>
                  </a:lnTo>
                  <a:lnTo>
                    <a:pt x="184840" y="666604"/>
                  </a:lnTo>
                  <a:lnTo>
                    <a:pt x="185473" y="657472"/>
                  </a:lnTo>
                  <a:lnTo>
                    <a:pt x="186099" y="648341"/>
                  </a:lnTo>
                  <a:lnTo>
                    <a:pt x="186719" y="639209"/>
                  </a:lnTo>
                  <a:lnTo>
                    <a:pt x="187334" y="630077"/>
                  </a:lnTo>
                  <a:lnTo>
                    <a:pt x="187945" y="620946"/>
                  </a:lnTo>
                  <a:lnTo>
                    <a:pt x="188551" y="611814"/>
                  </a:lnTo>
                  <a:lnTo>
                    <a:pt x="189150" y="602683"/>
                  </a:lnTo>
                  <a:lnTo>
                    <a:pt x="189740" y="593551"/>
                  </a:lnTo>
                  <a:lnTo>
                    <a:pt x="190320" y="584420"/>
                  </a:lnTo>
                  <a:lnTo>
                    <a:pt x="190884" y="575288"/>
                  </a:lnTo>
                  <a:lnTo>
                    <a:pt x="191431" y="566157"/>
                  </a:lnTo>
                  <a:lnTo>
                    <a:pt x="191957" y="557025"/>
                  </a:lnTo>
                  <a:lnTo>
                    <a:pt x="192458" y="547893"/>
                  </a:lnTo>
                  <a:lnTo>
                    <a:pt x="192931" y="538762"/>
                  </a:lnTo>
                  <a:lnTo>
                    <a:pt x="193372" y="529630"/>
                  </a:lnTo>
                  <a:lnTo>
                    <a:pt x="193778" y="520499"/>
                  </a:lnTo>
                  <a:lnTo>
                    <a:pt x="194147" y="511367"/>
                  </a:lnTo>
                  <a:lnTo>
                    <a:pt x="194478" y="502236"/>
                  </a:lnTo>
                  <a:lnTo>
                    <a:pt x="194768" y="493104"/>
                  </a:lnTo>
                  <a:lnTo>
                    <a:pt x="195017" y="483972"/>
                  </a:lnTo>
                  <a:lnTo>
                    <a:pt x="195230" y="474841"/>
                  </a:lnTo>
                  <a:lnTo>
                    <a:pt x="195409" y="465709"/>
                  </a:lnTo>
                  <a:lnTo>
                    <a:pt x="195560" y="456578"/>
                  </a:lnTo>
                  <a:lnTo>
                    <a:pt x="195687" y="447446"/>
                  </a:lnTo>
                  <a:lnTo>
                    <a:pt x="195795" y="438315"/>
                  </a:lnTo>
                  <a:lnTo>
                    <a:pt x="195888" y="429183"/>
                  </a:lnTo>
                  <a:lnTo>
                    <a:pt x="195972" y="420051"/>
                  </a:lnTo>
                  <a:lnTo>
                    <a:pt x="196050" y="410920"/>
                  </a:lnTo>
                  <a:lnTo>
                    <a:pt x="196125" y="401788"/>
                  </a:lnTo>
                  <a:lnTo>
                    <a:pt x="196201" y="392657"/>
                  </a:lnTo>
                  <a:lnTo>
                    <a:pt x="196278" y="383525"/>
                  </a:lnTo>
                  <a:lnTo>
                    <a:pt x="196356" y="374394"/>
                  </a:lnTo>
                  <a:lnTo>
                    <a:pt x="196435" y="365262"/>
                  </a:lnTo>
                  <a:lnTo>
                    <a:pt x="196513" y="356131"/>
                  </a:lnTo>
                  <a:lnTo>
                    <a:pt x="196589" y="346999"/>
                  </a:lnTo>
                  <a:lnTo>
                    <a:pt x="196662" y="337867"/>
                  </a:lnTo>
                  <a:lnTo>
                    <a:pt x="196729" y="328736"/>
                  </a:lnTo>
                  <a:lnTo>
                    <a:pt x="196789" y="319604"/>
                  </a:lnTo>
                  <a:lnTo>
                    <a:pt x="196840" y="310473"/>
                  </a:lnTo>
                  <a:lnTo>
                    <a:pt x="196883" y="301341"/>
                  </a:lnTo>
                  <a:lnTo>
                    <a:pt x="196916" y="292210"/>
                  </a:lnTo>
                  <a:lnTo>
                    <a:pt x="196941" y="283078"/>
                  </a:lnTo>
                  <a:lnTo>
                    <a:pt x="196958" y="273946"/>
                  </a:lnTo>
                  <a:lnTo>
                    <a:pt x="196969" y="264815"/>
                  </a:lnTo>
                  <a:lnTo>
                    <a:pt x="196975" y="255683"/>
                  </a:lnTo>
                  <a:lnTo>
                    <a:pt x="196977" y="246552"/>
                  </a:lnTo>
                  <a:lnTo>
                    <a:pt x="196977" y="237420"/>
                  </a:lnTo>
                  <a:lnTo>
                    <a:pt x="196976" y="228289"/>
                  </a:lnTo>
                  <a:lnTo>
                    <a:pt x="196975" y="219157"/>
                  </a:lnTo>
                  <a:lnTo>
                    <a:pt x="196976" y="210025"/>
                  </a:lnTo>
                  <a:lnTo>
                    <a:pt x="196978" y="200894"/>
                  </a:lnTo>
                  <a:lnTo>
                    <a:pt x="196983" y="191762"/>
                  </a:lnTo>
                  <a:lnTo>
                    <a:pt x="196990" y="182631"/>
                  </a:lnTo>
                  <a:lnTo>
                    <a:pt x="196998" y="173499"/>
                  </a:lnTo>
                  <a:lnTo>
                    <a:pt x="197008" y="164368"/>
                  </a:lnTo>
                  <a:lnTo>
                    <a:pt x="197019" y="155236"/>
                  </a:lnTo>
                  <a:lnTo>
                    <a:pt x="197030" y="146105"/>
                  </a:lnTo>
                  <a:lnTo>
                    <a:pt x="197040" y="136973"/>
                  </a:lnTo>
                  <a:lnTo>
                    <a:pt x="197049" y="127841"/>
                  </a:lnTo>
                  <a:lnTo>
                    <a:pt x="197055" y="118710"/>
                  </a:lnTo>
                  <a:lnTo>
                    <a:pt x="197058" y="109578"/>
                  </a:lnTo>
                  <a:lnTo>
                    <a:pt x="197059" y="100447"/>
                  </a:lnTo>
                  <a:lnTo>
                    <a:pt x="197057" y="91315"/>
                  </a:lnTo>
                  <a:lnTo>
                    <a:pt x="197052" y="82184"/>
                  </a:lnTo>
                  <a:lnTo>
                    <a:pt x="197045" y="73052"/>
                  </a:lnTo>
                  <a:lnTo>
                    <a:pt x="197036" y="63920"/>
                  </a:lnTo>
                  <a:lnTo>
                    <a:pt x="197025" y="54789"/>
                  </a:lnTo>
                  <a:lnTo>
                    <a:pt x="197015" y="45657"/>
                  </a:lnTo>
                  <a:lnTo>
                    <a:pt x="197004" y="36526"/>
                  </a:lnTo>
                  <a:lnTo>
                    <a:pt x="196996" y="27394"/>
                  </a:lnTo>
                  <a:lnTo>
                    <a:pt x="196989" y="18263"/>
                  </a:lnTo>
                  <a:lnTo>
                    <a:pt x="196985" y="9131"/>
                  </a:lnTo>
                  <a:lnTo>
                    <a:pt x="196984" y="0"/>
                  </a:lnTo>
                  <a:lnTo>
                    <a:pt x="197331" y="0"/>
                  </a:lnTo>
                  <a:lnTo>
                    <a:pt x="197330" y="9131"/>
                  </a:lnTo>
                  <a:lnTo>
                    <a:pt x="197326" y="18263"/>
                  </a:lnTo>
                  <a:lnTo>
                    <a:pt x="197319" y="27394"/>
                  </a:lnTo>
                  <a:lnTo>
                    <a:pt x="197310" y="36526"/>
                  </a:lnTo>
                  <a:lnTo>
                    <a:pt x="197300" y="45657"/>
                  </a:lnTo>
                  <a:lnTo>
                    <a:pt x="197289" y="54789"/>
                  </a:lnTo>
                  <a:lnTo>
                    <a:pt x="197279" y="63920"/>
                  </a:lnTo>
                  <a:lnTo>
                    <a:pt x="197270" y="73052"/>
                  </a:lnTo>
                  <a:lnTo>
                    <a:pt x="197263" y="82184"/>
                  </a:lnTo>
                  <a:lnTo>
                    <a:pt x="197258" y="91315"/>
                  </a:lnTo>
                  <a:lnTo>
                    <a:pt x="197256" y="100447"/>
                  </a:lnTo>
                  <a:lnTo>
                    <a:pt x="197256" y="109578"/>
                  </a:lnTo>
                  <a:lnTo>
                    <a:pt x="197260" y="118710"/>
                  </a:lnTo>
                  <a:lnTo>
                    <a:pt x="197266" y="127841"/>
                  </a:lnTo>
                  <a:lnTo>
                    <a:pt x="197275" y="136973"/>
                  </a:lnTo>
                  <a:lnTo>
                    <a:pt x="197285" y="146105"/>
                  </a:lnTo>
                  <a:lnTo>
                    <a:pt x="197296" y="155236"/>
                  </a:lnTo>
                  <a:lnTo>
                    <a:pt x="197306" y="164368"/>
                  </a:lnTo>
                  <a:lnTo>
                    <a:pt x="197316" y="173499"/>
                  </a:lnTo>
                  <a:lnTo>
                    <a:pt x="197325" y="182631"/>
                  </a:lnTo>
                  <a:lnTo>
                    <a:pt x="197332" y="191762"/>
                  </a:lnTo>
                  <a:lnTo>
                    <a:pt x="197336" y="200894"/>
                  </a:lnTo>
                  <a:lnTo>
                    <a:pt x="197339" y="210025"/>
                  </a:lnTo>
                  <a:lnTo>
                    <a:pt x="197339" y="219157"/>
                  </a:lnTo>
                  <a:lnTo>
                    <a:pt x="197339" y="228289"/>
                  </a:lnTo>
                  <a:lnTo>
                    <a:pt x="197337" y="237420"/>
                  </a:lnTo>
                  <a:lnTo>
                    <a:pt x="197337" y="246552"/>
                  </a:lnTo>
                  <a:lnTo>
                    <a:pt x="197340" y="255683"/>
                  </a:lnTo>
                  <a:lnTo>
                    <a:pt x="197345" y="264815"/>
                  </a:lnTo>
                  <a:lnTo>
                    <a:pt x="197356" y="273946"/>
                  </a:lnTo>
                  <a:lnTo>
                    <a:pt x="197374" y="283078"/>
                  </a:lnTo>
                  <a:lnTo>
                    <a:pt x="197399" y="292210"/>
                  </a:lnTo>
                  <a:lnTo>
                    <a:pt x="197432" y="301341"/>
                  </a:lnTo>
                  <a:lnTo>
                    <a:pt x="197474" y="310473"/>
                  </a:lnTo>
                  <a:lnTo>
                    <a:pt x="197526" y="319604"/>
                  </a:lnTo>
                  <a:lnTo>
                    <a:pt x="197586" y="328736"/>
                  </a:lnTo>
                  <a:lnTo>
                    <a:pt x="197653" y="337867"/>
                  </a:lnTo>
                  <a:lnTo>
                    <a:pt x="197725" y="346999"/>
                  </a:lnTo>
                  <a:lnTo>
                    <a:pt x="197802" y="356131"/>
                  </a:lnTo>
                  <a:lnTo>
                    <a:pt x="197880" y="365262"/>
                  </a:lnTo>
                  <a:lnTo>
                    <a:pt x="197959" y="374394"/>
                  </a:lnTo>
                  <a:lnTo>
                    <a:pt x="198037" y="383525"/>
                  </a:lnTo>
                  <a:lnTo>
                    <a:pt x="198114" y="392657"/>
                  </a:lnTo>
                  <a:lnTo>
                    <a:pt x="198190" y="401788"/>
                  </a:lnTo>
                  <a:lnTo>
                    <a:pt x="198265" y="410920"/>
                  </a:lnTo>
                  <a:lnTo>
                    <a:pt x="198343" y="420051"/>
                  </a:lnTo>
                  <a:lnTo>
                    <a:pt x="198426" y="429183"/>
                  </a:lnTo>
                  <a:lnTo>
                    <a:pt x="198520" y="438315"/>
                  </a:lnTo>
                  <a:lnTo>
                    <a:pt x="198627" y="447446"/>
                  </a:lnTo>
                  <a:lnTo>
                    <a:pt x="198754" y="456578"/>
                  </a:lnTo>
                  <a:lnTo>
                    <a:pt x="198905" y="465709"/>
                  </a:lnTo>
                  <a:lnTo>
                    <a:pt x="199085" y="474841"/>
                  </a:lnTo>
                  <a:lnTo>
                    <a:pt x="199298" y="483972"/>
                  </a:lnTo>
                  <a:lnTo>
                    <a:pt x="199546" y="493104"/>
                  </a:lnTo>
                  <a:lnTo>
                    <a:pt x="199837" y="502236"/>
                  </a:lnTo>
                  <a:lnTo>
                    <a:pt x="200168" y="511367"/>
                  </a:lnTo>
                  <a:lnTo>
                    <a:pt x="200537" y="520499"/>
                  </a:lnTo>
                  <a:lnTo>
                    <a:pt x="200943" y="529630"/>
                  </a:lnTo>
                  <a:lnTo>
                    <a:pt x="201384" y="538762"/>
                  </a:lnTo>
                  <a:lnTo>
                    <a:pt x="201856" y="547893"/>
                  </a:lnTo>
                  <a:lnTo>
                    <a:pt x="202357" y="557025"/>
                  </a:lnTo>
                  <a:lnTo>
                    <a:pt x="202883" y="566157"/>
                  </a:lnTo>
                  <a:lnTo>
                    <a:pt x="203430" y="575288"/>
                  </a:lnTo>
                  <a:lnTo>
                    <a:pt x="203995" y="584420"/>
                  </a:lnTo>
                  <a:lnTo>
                    <a:pt x="204574" y="593551"/>
                  </a:lnTo>
                  <a:lnTo>
                    <a:pt x="205165" y="602683"/>
                  </a:lnTo>
                  <a:lnTo>
                    <a:pt x="205764" y="611814"/>
                  </a:lnTo>
                  <a:lnTo>
                    <a:pt x="206370" y="620946"/>
                  </a:lnTo>
                  <a:lnTo>
                    <a:pt x="206980" y="630077"/>
                  </a:lnTo>
                  <a:lnTo>
                    <a:pt x="207596" y="639209"/>
                  </a:lnTo>
                  <a:lnTo>
                    <a:pt x="208216" y="648341"/>
                  </a:lnTo>
                  <a:lnTo>
                    <a:pt x="208842" y="657472"/>
                  </a:lnTo>
                  <a:lnTo>
                    <a:pt x="209475" y="666604"/>
                  </a:lnTo>
                  <a:lnTo>
                    <a:pt x="210118" y="675735"/>
                  </a:lnTo>
                  <a:lnTo>
                    <a:pt x="210775" y="684867"/>
                  </a:lnTo>
                  <a:lnTo>
                    <a:pt x="211450" y="693998"/>
                  </a:lnTo>
                  <a:lnTo>
                    <a:pt x="212146" y="703130"/>
                  </a:lnTo>
                  <a:lnTo>
                    <a:pt x="212867" y="712262"/>
                  </a:lnTo>
                  <a:lnTo>
                    <a:pt x="213618" y="721393"/>
                  </a:lnTo>
                  <a:lnTo>
                    <a:pt x="214401" y="730525"/>
                  </a:lnTo>
                  <a:lnTo>
                    <a:pt x="215221" y="739656"/>
                  </a:lnTo>
                  <a:lnTo>
                    <a:pt x="216083" y="748788"/>
                  </a:lnTo>
                  <a:lnTo>
                    <a:pt x="216990" y="757919"/>
                  </a:lnTo>
                  <a:lnTo>
                    <a:pt x="217946" y="767051"/>
                  </a:lnTo>
                  <a:lnTo>
                    <a:pt x="218962" y="776182"/>
                  </a:lnTo>
                  <a:lnTo>
                    <a:pt x="220042" y="785314"/>
                  </a:lnTo>
                  <a:lnTo>
                    <a:pt x="221191" y="794446"/>
                  </a:lnTo>
                  <a:lnTo>
                    <a:pt x="222414" y="803577"/>
                  </a:lnTo>
                  <a:lnTo>
                    <a:pt x="223717" y="812709"/>
                  </a:lnTo>
                  <a:lnTo>
                    <a:pt x="225107" y="821840"/>
                  </a:lnTo>
                  <a:lnTo>
                    <a:pt x="226589" y="830972"/>
                  </a:lnTo>
                  <a:lnTo>
                    <a:pt x="228165" y="840103"/>
                  </a:lnTo>
                  <a:lnTo>
                    <a:pt x="229837" y="849235"/>
                  </a:lnTo>
                  <a:lnTo>
                    <a:pt x="231606" y="858367"/>
                  </a:lnTo>
                  <a:lnTo>
                    <a:pt x="233475" y="867498"/>
                  </a:lnTo>
                  <a:lnTo>
                    <a:pt x="235436" y="876630"/>
                  </a:lnTo>
                  <a:lnTo>
                    <a:pt x="237477" y="885761"/>
                  </a:lnTo>
                  <a:lnTo>
                    <a:pt x="239590" y="894893"/>
                  </a:lnTo>
                  <a:lnTo>
                    <a:pt x="241763" y="904024"/>
                  </a:lnTo>
                  <a:lnTo>
                    <a:pt x="243987" y="913156"/>
                  </a:lnTo>
                  <a:lnTo>
                    <a:pt x="246250" y="922288"/>
                  </a:lnTo>
                  <a:lnTo>
                    <a:pt x="248541" y="931419"/>
                  </a:lnTo>
                  <a:lnTo>
                    <a:pt x="250850" y="940551"/>
                  </a:lnTo>
                  <a:lnTo>
                    <a:pt x="253168" y="949682"/>
                  </a:lnTo>
                  <a:lnTo>
                    <a:pt x="255488" y="958814"/>
                  </a:lnTo>
                  <a:lnTo>
                    <a:pt x="257806" y="967945"/>
                  </a:lnTo>
                  <a:lnTo>
                    <a:pt x="260122" y="977077"/>
                  </a:lnTo>
                  <a:lnTo>
                    <a:pt x="262442" y="986208"/>
                  </a:lnTo>
                  <a:lnTo>
                    <a:pt x="264772" y="995340"/>
                  </a:lnTo>
                  <a:lnTo>
                    <a:pt x="267123" y="1004472"/>
                  </a:lnTo>
                  <a:lnTo>
                    <a:pt x="269510" y="1013603"/>
                  </a:lnTo>
                  <a:lnTo>
                    <a:pt x="271946" y="1022735"/>
                  </a:lnTo>
                  <a:lnTo>
                    <a:pt x="274448" y="1031866"/>
                  </a:lnTo>
                  <a:lnTo>
                    <a:pt x="277029" y="1040998"/>
                  </a:lnTo>
                  <a:lnTo>
                    <a:pt x="279706" y="1050129"/>
                  </a:lnTo>
                  <a:lnTo>
                    <a:pt x="282489" y="1059261"/>
                  </a:lnTo>
                  <a:lnTo>
                    <a:pt x="285371" y="1068393"/>
                  </a:lnTo>
                  <a:lnTo>
                    <a:pt x="288348" y="1077524"/>
                  </a:lnTo>
                  <a:lnTo>
                    <a:pt x="291409" y="1086656"/>
                  </a:lnTo>
                  <a:lnTo>
                    <a:pt x="294542" y="1095787"/>
                  </a:lnTo>
                  <a:lnTo>
                    <a:pt x="297729" y="1104919"/>
                  </a:lnTo>
                  <a:lnTo>
                    <a:pt x="300953" y="1114050"/>
                  </a:lnTo>
                  <a:lnTo>
                    <a:pt x="304195" y="1123182"/>
                  </a:lnTo>
                  <a:lnTo>
                    <a:pt x="307439" y="1132314"/>
                  </a:lnTo>
                  <a:lnTo>
                    <a:pt x="310671" y="1141445"/>
                  </a:lnTo>
                  <a:lnTo>
                    <a:pt x="313879" y="1150577"/>
                  </a:lnTo>
                  <a:lnTo>
                    <a:pt x="317061" y="1159708"/>
                  </a:lnTo>
                  <a:lnTo>
                    <a:pt x="320216" y="1168840"/>
                  </a:lnTo>
                  <a:lnTo>
                    <a:pt x="323345" y="1177971"/>
                  </a:lnTo>
                  <a:lnTo>
                    <a:pt x="326450" y="1187103"/>
                  </a:lnTo>
                  <a:lnTo>
                    <a:pt x="329533" y="1196234"/>
                  </a:lnTo>
                  <a:lnTo>
                    <a:pt x="332594" y="1205366"/>
                  </a:lnTo>
                  <a:lnTo>
                    <a:pt x="335631" y="1214498"/>
                  </a:lnTo>
                  <a:lnTo>
                    <a:pt x="338636" y="1223629"/>
                  </a:lnTo>
                  <a:lnTo>
                    <a:pt x="341594" y="1232761"/>
                  </a:lnTo>
                  <a:lnTo>
                    <a:pt x="344483" y="1241892"/>
                  </a:lnTo>
                  <a:lnTo>
                    <a:pt x="347283" y="1251024"/>
                  </a:lnTo>
                  <a:lnTo>
                    <a:pt x="349970" y="1260155"/>
                  </a:lnTo>
                  <a:lnTo>
                    <a:pt x="352518" y="1269287"/>
                  </a:lnTo>
                  <a:lnTo>
                    <a:pt x="354901" y="1278419"/>
                  </a:lnTo>
                  <a:lnTo>
                    <a:pt x="357097" y="1287550"/>
                  </a:lnTo>
                  <a:lnTo>
                    <a:pt x="359087" y="1296682"/>
                  </a:lnTo>
                  <a:lnTo>
                    <a:pt x="360858" y="1305813"/>
                  </a:lnTo>
                  <a:lnTo>
                    <a:pt x="362402" y="1314945"/>
                  </a:lnTo>
                  <a:lnTo>
                    <a:pt x="363716" y="1324076"/>
                  </a:lnTo>
                  <a:lnTo>
                    <a:pt x="364802" y="1333208"/>
                  </a:lnTo>
                  <a:lnTo>
                    <a:pt x="365704" y="1342339"/>
                  </a:lnTo>
                  <a:lnTo>
                    <a:pt x="366454" y="1351471"/>
                  </a:lnTo>
                  <a:lnTo>
                    <a:pt x="367090" y="1360603"/>
                  </a:lnTo>
                  <a:lnTo>
                    <a:pt x="367657" y="1369734"/>
                  </a:lnTo>
                  <a:lnTo>
                    <a:pt x="368201" y="1378866"/>
                  </a:lnTo>
                  <a:lnTo>
                    <a:pt x="368770" y="1387997"/>
                  </a:lnTo>
                  <a:lnTo>
                    <a:pt x="369408" y="1397129"/>
                  </a:lnTo>
                  <a:lnTo>
                    <a:pt x="370156" y="1406260"/>
                  </a:lnTo>
                  <a:lnTo>
                    <a:pt x="371052" y="1415392"/>
                  </a:lnTo>
                  <a:lnTo>
                    <a:pt x="372135" y="1424524"/>
                  </a:lnTo>
                  <a:lnTo>
                    <a:pt x="373399" y="1433655"/>
                  </a:lnTo>
                  <a:lnTo>
                    <a:pt x="374838" y="1442787"/>
                  </a:lnTo>
                  <a:lnTo>
                    <a:pt x="376437" y="1451918"/>
                  </a:lnTo>
                  <a:lnTo>
                    <a:pt x="378168" y="1461050"/>
                  </a:lnTo>
                  <a:lnTo>
                    <a:pt x="379996" y="1470181"/>
                  </a:lnTo>
                  <a:lnTo>
                    <a:pt x="381875" y="1479313"/>
                  </a:lnTo>
                  <a:lnTo>
                    <a:pt x="383759" y="1488445"/>
                  </a:lnTo>
                  <a:lnTo>
                    <a:pt x="385597" y="1497576"/>
                  </a:lnTo>
                  <a:lnTo>
                    <a:pt x="387338" y="1506708"/>
                  </a:lnTo>
                  <a:lnTo>
                    <a:pt x="388919" y="1515839"/>
                  </a:lnTo>
                  <a:lnTo>
                    <a:pt x="390317" y="1524971"/>
                  </a:lnTo>
                  <a:lnTo>
                    <a:pt x="391511" y="1534102"/>
                  </a:lnTo>
                  <a:lnTo>
                    <a:pt x="392486" y="1543234"/>
                  </a:lnTo>
                  <a:lnTo>
                    <a:pt x="393242" y="1552365"/>
                  </a:lnTo>
                  <a:lnTo>
                    <a:pt x="393786" y="1561497"/>
                  </a:lnTo>
                  <a:lnTo>
                    <a:pt x="394132" y="1570629"/>
                  </a:lnTo>
                  <a:lnTo>
                    <a:pt x="394301" y="1579760"/>
                  </a:lnTo>
                  <a:lnTo>
                    <a:pt x="394315" y="1588892"/>
                  </a:lnTo>
                  <a:lnTo>
                    <a:pt x="394199" y="1598023"/>
                  </a:lnTo>
                  <a:lnTo>
                    <a:pt x="393964" y="1607155"/>
                  </a:lnTo>
                  <a:lnTo>
                    <a:pt x="393640" y="1616286"/>
                  </a:lnTo>
                  <a:lnTo>
                    <a:pt x="393237" y="1625418"/>
                  </a:lnTo>
                  <a:lnTo>
                    <a:pt x="392760" y="1634550"/>
                  </a:lnTo>
                  <a:lnTo>
                    <a:pt x="392206" y="1643681"/>
                  </a:lnTo>
                  <a:lnTo>
                    <a:pt x="391572" y="1652813"/>
                  </a:lnTo>
                  <a:lnTo>
                    <a:pt x="390849" y="1661944"/>
                  </a:lnTo>
                  <a:lnTo>
                    <a:pt x="390030" y="1671076"/>
                  </a:lnTo>
                  <a:lnTo>
                    <a:pt x="389107" y="1680207"/>
                  </a:lnTo>
                  <a:lnTo>
                    <a:pt x="388071" y="1689339"/>
                  </a:lnTo>
                  <a:lnTo>
                    <a:pt x="386905" y="1698471"/>
                  </a:lnTo>
                  <a:lnTo>
                    <a:pt x="385621" y="1707602"/>
                  </a:lnTo>
                  <a:lnTo>
                    <a:pt x="384219" y="1716734"/>
                  </a:lnTo>
                  <a:lnTo>
                    <a:pt x="382703" y="1725865"/>
                  </a:lnTo>
                  <a:lnTo>
                    <a:pt x="381078" y="1734997"/>
                  </a:lnTo>
                  <a:lnTo>
                    <a:pt x="379348" y="1744128"/>
                  </a:lnTo>
                  <a:lnTo>
                    <a:pt x="377518" y="1753260"/>
                  </a:lnTo>
                  <a:lnTo>
                    <a:pt x="375592" y="1762391"/>
                  </a:lnTo>
                  <a:lnTo>
                    <a:pt x="373576" y="1771523"/>
                  </a:lnTo>
                  <a:lnTo>
                    <a:pt x="371472" y="1780655"/>
                  </a:lnTo>
                  <a:lnTo>
                    <a:pt x="369276" y="1789786"/>
                  </a:lnTo>
                  <a:lnTo>
                    <a:pt x="367003" y="1798918"/>
                  </a:lnTo>
                  <a:lnTo>
                    <a:pt x="364657" y="1808049"/>
                  </a:lnTo>
                  <a:lnTo>
                    <a:pt x="362246" y="1817181"/>
                  </a:lnTo>
                  <a:lnTo>
                    <a:pt x="359779" y="1826312"/>
                  </a:lnTo>
                  <a:lnTo>
                    <a:pt x="357265" y="1835444"/>
                  </a:lnTo>
                  <a:lnTo>
                    <a:pt x="354715" y="1844576"/>
                  </a:lnTo>
                  <a:lnTo>
                    <a:pt x="352139" y="1853707"/>
                  </a:lnTo>
                  <a:lnTo>
                    <a:pt x="349549" y="1862839"/>
                  </a:lnTo>
                  <a:lnTo>
                    <a:pt x="346957" y="1871970"/>
                  </a:lnTo>
                  <a:lnTo>
                    <a:pt x="344374" y="1881102"/>
                  </a:lnTo>
                  <a:lnTo>
                    <a:pt x="341808" y="1890233"/>
                  </a:lnTo>
                  <a:lnTo>
                    <a:pt x="339267" y="1899365"/>
                  </a:lnTo>
                  <a:lnTo>
                    <a:pt x="336753" y="1908496"/>
                  </a:lnTo>
                  <a:lnTo>
                    <a:pt x="334270" y="1917628"/>
                  </a:lnTo>
                  <a:lnTo>
                    <a:pt x="331819" y="1926760"/>
                  </a:lnTo>
                  <a:lnTo>
                    <a:pt x="329400" y="1935891"/>
                  </a:lnTo>
                  <a:lnTo>
                    <a:pt x="327011" y="1945023"/>
                  </a:lnTo>
                  <a:lnTo>
                    <a:pt x="324650" y="1954154"/>
                  </a:lnTo>
                  <a:lnTo>
                    <a:pt x="322317" y="1963286"/>
                  </a:lnTo>
                  <a:lnTo>
                    <a:pt x="320011" y="1972417"/>
                  </a:lnTo>
                  <a:lnTo>
                    <a:pt x="317729" y="1981549"/>
                  </a:lnTo>
                  <a:lnTo>
                    <a:pt x="315472" y="1990681"/>
                  </a:lnTo>
                  <a:lnTo>
                    <a:pt x="313240" y="1999812"/>
                  </a:lnTo>
                  <a:lnTo>
                    <a:pt x="311036" y="2008944"/>
                  </a:lnTo>
                  <a:lnTo>
                    <a:pt x="308862" y="2018075"/>
                  </a:lnTo>
                  <a:lnTo>
                    <a:pt x="306722" y="2027207"/>
                  </a:lnTo>
                  <a:lnTo>
                    <a:pt x="304618" y="2036338"/>
                  </a:lnTo>
                  <a:lnTo>
                    <a:pt x="302552" y="2045470"/>
                  </a:lnTo>
                  <a:lnTo>
                    <a:pt x="300524" y="2054602"/>
                  </a:lnTo>
                  <a:lnTo>
                    <a:pt x="298534" y="2063733"/>
                  </a:lnTo>
                  <a:lnTo>
                    <a:pt x="296576" y="2072865"/>
                  </a:lnTo>
                  <a:lnTo>
                    <a:pt x="294642" y="2081996"/>
                  </a:lnTo>
                  <a:lnTo>
                    <a:pt x="292723" y="2091128"/>
                  </a:lnTo>
                  <a:lnTo>
                    <a:pt x="290812" y="2100259"/>
                  </a:lnTo>
                  <a:lnTo>
                    <a:pt x="288900" y="2109391"/>
                  </a:lnTo>
                  <a:lnTo>
                    <a:pt x="286984" y="2118522"/>
                  </a:lnTo>
                  <a:lnTo>
                    <a:pt x="285057" y="2127654"/>
                  </a:lnTo>
                  <a:lnTo>
                    <a:pt x="283121" y="2136786"/>
                  </a:lnTo>
                  <a:lnTo>
                    <a:pt x="281175" y="2145917"/>
                  </a:lnTo>
                  <a:lnTo>
                    <a:pt x="279225" y="2155049"/>
                  </a:lnTo>
                  <a:lnTo>
                    <a:pt x="277278" y="2164180"/>
                  </a:lnTo>
                  <a:lnTo>
                    <a:pt x="275339" y="2173312"/>
                  </a:lnTo>
                  <a:lnTo>
                    <a:pt x="273414" y="2182443"/>
                  </a:lnTo>
                  <a:lnTo>
                    <a:pt x="271508" y="2191575"/>
                  </a:lnTo>
                  <a:lnTo>
                    <a:pt x="269621" y="2200707"/>
                  </a:lnTo>
                  <a:lnTo>
                    <a:pt x="267751" y="2209838"/>
                  </a:lnTo>
                  <a:lnTo>
                    <a:pt x="265897" y="2218970"/>
                  </a:lnTo>
                  <a:lnTo>
                    <a:pt x="264052" y="2228101"/>
                  </a:lnTo>
                  <a:lnTo>
                    <a:pt x="262209" y="2237233"/>
                  </a:lnTo>
                  <a:lnTo>
                    <a:pt x="260362" y="2246364"/>
                  </a:lnTo>
                  <a:lnTo>
                    <a:pt x="258502" y="2255496"/>
                  </a:lnTo>
                  <a:lnTo>
                    <a:pt x="256628" y="2264628"/>
                  </a:lnTo>
                  <a:lnTo>
                    <a:pt x="254738" y="2273759"/>
                  </a:lnTo>
                  <a:lnTo>
                    <a:pt x="252833" y="2282891"/>
                  </a:lnTo>
                  <a:lnTo>
                    <a:pt x="250919" y="2292022"/>
                  </a:lnTo>
                  <a:lnTo>
                    <a:pt x="249004" y="2301154"/>
                  </a:lnTo>
                  <a:lnTo>
                    <a:pt x="247095" y="2310285"/>
                  </a:lnTo>
                  <a:lnTo>
                    <a:pt x="245203" y="2319417"/>
                  </a:lnTo>
                  <a:lnTo>
                    <a:pt x="243341" y="2328548"/>
                  </a:lnTo>
                  <a:lnTo>
                    <a:pt x="241522" y="2337680"/>
                  </a:lnTo>
                  <a:lnTo>
                    <a:pt x="239760" y="2346812"/>
                  </a:lnTo>
                  <a:lnTo>
                    <a:pt x="238060" y="2355943"/>
                  </a:lnTo>
                  <a:lnTo>
                    <a:pt x="236429" y="2365075"/>
                  </a:lnTo>
                  <a:lnTo>
                    <a:pt x="234873" y="2374206"/>
                  </a:lnTo>
                  <a:lnTo>
                    <a:pt x="233394" y="2383338"/>
                  </a:lnTo>
                  <a:lnTo>
                    <a:pt x="231994" y="2392469"/>
                  </a:lnTo>
                  <a:lnTo>
                    <a:pt x="230670" y="2401601"/>
                  </a:lnTo>
                  <a:lnTo>
                    <a:pt x="229421" y="2410733"/>
                  </a:lnTo>
                  <a:lnTo>
                    <a:pt x="228243" y="2419864"/>
                  </a:lnTo>
                  <a:lnTo>
                    <a:pt x="227135" y="2428996"/>
                  </a:lnTo>
                  <a:lnTo>
                    <a:pt x="226092" y="2438127"/>
                  </a:lnTo>
                  <a:lnTo>
                    <a:pt x="225106" y="2447259"/>
                  </a:lnTo>
                  <a:lnTo>
                    <a:pt x="224173" y="2456390"/>
                  </a:lnTo>
                  <a:lnTo>
                    <a:pt x="223289" y="2465522"/>
                  </a:lnTo>
                  <a:lnTo>
                    <a:pt x="222451" y="2474653"/>
                  </a:lnTo>
                  <a:lnTo>
                    <a:pt x="221660" y="2483785"/>
                  </a:lnTo>
                  <a:lnTo>
                    <a:pt x="220912" y="2492917"/>
                  </a:lnTo>
                  <a:lnTo>
                    <a:pt x="220207" y="2502048"/>
                  </a:lnTo>
                  <a:lnTo>
                    <a:pt x="219546" y="2511180"/>
                  </a:lnTo>
                  <a:lnTo>
                    <a:pt x="218928" y="2520311"/>
                  </a:lnTo>
                  <a:lnTo>
                    <a:pt x="218353" y="2529443"/>
                  </a:lnTo>
                  <a:lnTo>
                    <a:pt x="217817" y="2538574"/>
                  </a:lnTo>
                  <a:lnTo>
                    <a:pt x="217315" y="2547706"/>
                  </a:lnTo>
                  <a:lnTo>
                    <a:pt x="216844" y="2556838"/>
                  </a:lnTo>
                  <a:lnTo>
                    <a:pt x="216399" y="2565969"/>
                  </a:lnTo>
                  <a:lnTo>
                    <a:pt x="215975" y="2575101"/>
                  </a:lnTo>
                  <a:lnTo>
                    <a:pt x="215567" y="2584232"/>
                  </a:lnTo>
                  <a:lnTo>
                    <a:pt x="215167" y="2593364"/>
                  </a:lnTo>
                  <a:lnTo>
                    <a:pt x="214769" y="2602495"/>
                  </a:lnTo>
                  <a:lnTo>
                    <a:pt x="214367" y="2611627"/>
                  </a:lnTo>
                  <a:lnTo>
                    <a:pt x="213954" y="2620759"/>
                  </a:lnTo>
                  <a:lnTo>
                    <a:pt x="213525" y="2629890"/>
                  </a:lnTo>
                  <a:lnTo>
                    <a:pt x="213078" y="2639022"/>
                  </a:lnTo>
                  <a:lnTo>
                    <a:pt x="212609" y="2648153"/>
                  </a:lnTo>
                  <a:lnTo>
                    <a:pt x="212119" y="2657285"/>
                  </a:lnTo>
                  <a:lnTo>
                    <a:pt x="211606" y="2666416"/>
                  </a:lnTo>
                  <a:lnTo>
                    <a:pt x="211074" y="2675548"/>
                  </a:lnTo>
                  <a:lnTo>
                    <a:pt x="210523" y="2684679"/>
                  </a:lnTo>
                  <a:lnTo>
                    <a:pt x="209957" y="2693811"/>
                  </a:lnTo>
                  <a:lnTo>
                    <a:pt x="209379" y="2702943"/>
                  </a:lnTo>
                  <a:lnTo>
                    <a:pt x="208792" y="2712074"/>
                  </a:lnTo>
                  <a:lnTo>
                    <a:pt x="208203" y="2721206"/>
                  </a:lnTo>
                  <a:lnTo>
                    <a:pt x="207613" y="2730337"/>
                  </a:lnTo>
                  <a:lnTo>
                    <a:pt x="207027" y="2739469"/>
                  </a:lnTo>
                  <a:lnTo>
                    <a:pt x="206448" y="2748600"/>
                  </a:lnTo>
                  <a:lnTo>
                    <a:pt x="205879" y="2757732"/>
                  </a:lnTo>
                  <a:lnTo>
                    <a:pt x="205324" y="2766864"/>
                  </a:lnTo>
                  <a:lnTo>
                    <a:pt x="204788" y="2775995"/>
                  </a:lnTo>
                  <a:lnTo>
                    <a:pt x="204275" y="2785127"/>
                  </a:lnTo>
                  <a:lnTo>
                    <a:pt x="203791" y="2794258"/>
                  </a:lnTo>
                  <a:lnTo>
                    <a:pt x="203345" y="2803390"/>
                  </a:lnTo>
                  <a:lnTo>
                    <a:pt x="202939" y="2812521"/>
                  </a:lnTo>
                  <a:lnTo>
                    <a:pt x="202577" y="2821653"/>
                  </a:lnTo>
                  <a:lnTo>
                    <a:pt x="202262" y="2830785"/>
                  </a:lnTo>
                  <a:lnTo>
                    <a:pt x="201995" y="2839916"/>
                  </a:lnTo>
                  <a:lnTo>
                    <a:pt x="201776" y="2849048"/>
                  </a:lnTo>
                  <a:lnTo>
                    <a:pt x="201604" y="2858179"/>
                  </a:lnTo>
                  <a:lnTo>
                    <a:pt x="201473" y="2867311"/>
                  </a:lnTo>
                  <a:lnTo>
                    <a:pt x="201378" y="2876442"/>
                  </a:lnTo>
                  <a:lnTo>
                    <a:pt x="201313" y="2885574"/>
                  </a:lnTo>
                  <a:lnTo>
                    <a:pt x="201268" y="2894705"/>
                  </a:lnTo>
                  <a:lnTo>
                    <a:pt x="201232" y="2903837"/>
                  </a:lnTo>
                  <a:lnTo>
                    <a:pt x="201196" y="2912969"/>
                  </a:lnTo>
                  <a:lnTo>
                    <a:pt x="201152" y="2922100"/>
                  </a:lnTo>
                  <a:lnTo>
                    <a:pt x="201094" y="2931232"/>
                  </a:lnTo>
                  <a:lnTo>
                    <a:pt x="201017" y="2940363"/>
                  </a:lnTo>
                  <a:lnTo>
                    <a:pt x="200919" y="2949495"/>
                  </a:lnTo>
                  <a:lnTo>
                    <a:pt x="200800" y="2958626"/>
                  </a:lnTo>
                  <a:lnTo>
                    <a:pt x="200660" y="2967758"/>
                  </a:lnTo>
                  <a:lnTo>
                    <a:pt x="200505" y="2976890"/>
                  </a:lnTo>
                  <a:lnTo>
                    <a:pt x="200337" y="2986021"/>
                  </a:lnTo>
                  <a:lnTo>
                    <a:pt x="200165" y="2995153"/>
                  </a:lnTo>
                  <a:lnTo>
                    <a:pt x="199994" y="3004284"/>
                  </a:lnTo>
                  <a:lnTo>
                    <a:pt x="199829" y="3013416"/>
                  </a:lnTo>
                  <a:lnTo>
                    <a:pt x="199674" y="3022547"/>
                  </a:lnTo>
                  <a:lnTo>
                    <a:pt x="199533" y="3031679"/>
                  </a:lnTo>
                  <a:lnTo>
                    <a:pt x="199407" y="3040810"/>
                  </a:lnTo>
                  <a:lnTo>
                    <a:pt x="199295" y="3049942"/>
                  </a:lnTo>
                  <a:lnTo>
                    <a:pt x="199198" y="3059074"/>
                  </a:lnTo>
                  <a:lnTo>
                    <a:pt x="199112" y="3068205"/>
                  </a:lnTo>
                  <a:lnTo>
                    <a:pt x="199036" y="3077337"/>
                  </a:lnTo>
                  <a:lnTo>
                    <a:pt x="198967" y="3086468"/>
                  </a:lnTo>
                  <a:lnTo>
                    <a:pt x="198901" y="3095600"/>
                  </a:lnTo>
                  <a:lnTo>
                    <a:pt x="198837" y="3104731"/>
                  </a:lnTo>
                  <a:lnTo>
                    <a:pt x="198772" y="3113863"/>
                  </a:lnTo>
                  <a:lnTo>
                    <a:pt x="198707" y="3122995"/>
                  </a:lnTo>
                  <a:lnTo>
                    <a:pt x="198641" y="3132126"/>
                  </a:lnTo>
                  <a:lnTo>
                    <a:pt x="198574" y="3141258"/>
                  </a:lnTo>
                  <a:lnTo>
                    <a:pt x="198506" y="3150389"/>
                  </a:lnTo>
                  <a:lnTo>
                    <a:pt x="198439" y="3159521"/>
                  </a:lnTo>
                  <a:lnTo>
                    <a:pt x="198374" y="3168652"/>
                  </a:lnTo>
                  <a:lnTo>
                    <a:pt x="198312" y="3177784"/>
                  </a:lnTo>
                  <a:lnTo>
                    <a:pt x="198253" y="3186916"/>
                  </a:lnTo>
                  <a:lnTo>
                    <a:pt x="198198" y="3196047"/>
                  </a:lnTo>
                  <a:lnTo>
                    <a:pt x="198146" y="3205179"/>
                  </a:lnTo>
                  <a:lnTo>
                    <a:pt x="198099" y="3214310"/>
                  </a:lnTo>
                  <a:lnTo>
                    <a:pt x="198056" y="3223442"/>
                  </a:lnTo>
                  <a:lnTo>
                    <a:pt x="198017" y="3232573"/>
                  </a:lnTo>
                  <a:lnTo>
                    <a:pt x="197980" y="3241705"/>
                  </a:lnTo>
                  <a:lnTo>
                    <a:pt x="197946" y="3250836"/>
                  </a:lnTo>
                  <a:lnTo>
                    <a:pt x="197915" y="3259968"/>
                  </a:lnTo>
                  <a:lnTo>
                    <a:pt x="197886" y="3269100"/>
                  </a:lnTo>
                  <a:lnTo>
                    <a:pt x="197857" y="3278231"/>
                  </a:lnTo>
                  <a:lnTo>
                    <a:pt x="197829" y="3287363"/>
                  </a:lnTo>
                  <a:lnTo>
                    <a:pt x="197803" y="3296494"/>
                  </a:lnTo>
                  <a:lnTo>
                    <a:pt x="197776" y="3305626"/>
                  </a:lnTo>
                  <a:lnTo>
                    <a:pt x="197750" y="3314757"/>
                  </a:lnTo>
                  <a:lnTo>
                    <a:pt x="197725" y="3323889"/>
                  </a:lnTo>
                  <a:lnTo>
                    <a:pt x="197700" y="3333021"/>
                  </a:lnTo>
                  <a:lnTo>
                    <a:pt x="197676" y="3342152"/>
                  </a:lnTo>
                  <a:lnTo>
                    <a:pt x="197653" y="3351284"/>
                  </a:lnTo>
                  <a:lnTo>
                    <a:pt x="197631" y="3360415"/>
                  </a:lnTo>
                  <a:lnTo>
                    <a:pt x="197611" y="3369547"/>
                  </a:lnTo>
                  <a:lnTo>
                    <a:pt x="197591" y="3378678"/>
                  </a:lnTo>
                  <a:lnTo>
                    <a:pt x="197574" y="3387810"/>
                  </a:lnTo>
                  <a:lnTo>
                    <a:pt x="197557" y="3396942"/>
                  </a:lnTo>
                  <a:lnTo>
                    <a:pt x="197541" y="3406073"/>
                  </a:lnTo>
                  <a:lnTo>
                    <a:pt x="197527" y="3415205"/>
                  </a:lnTo>
                  <a:lnTo>
                    <a:pt x="197514" y="3424336"/>
                  </a:lnTo>
                  <a:lnTo>
                    <a:pt x="197501" y="3433468"/>
                  </a:lnTo>
                  <a:lnTo>
                    <a:pt x="197489" y="3442599"/>
                  </a:lnTo>
                  <a:lnTo>
                    <a:pt x="197478" y="3451731"/>
                  </a:lnTo>
                  <a:lnTo>
                    <a:pt x="197468" y="3460862"/>
                  </a:lnTo>
                  <a:lnTo>
                    <a:pt x="197459" y="3469994"/>
                  </a:lnTo>
                  <a:lnTo>
                    <a:pt x="197452" y="3479126"/>
                  </a:lnTo>
                  <a:lnTo>
                    <a:pt x="197446" y="3488257"/>
                  </a:lnTo>
                  <a:lnTo>
                    <a:pt x="197442" y="3497389"/>
                  </a:lnTo>
                  <a:lnTo>
                    <a:pt x="197441" y="3506520"/>
                  </a:lnTo>
                  <a:lnTo>
                    <a:pt x="197442" y="3515652"/>
                  </a:lnTo>
                  <a:lnTo>
                    <a:pt x="197445" y="3524783"/>
                  </a:lnTo>
                  <a:lnTo>
                    <a:pt x="197451" y="3533915"/>
                  </a:lnTo>
                  <a:lnTo>
                    <a:pt x="197459" y="3543047"/>
                  </a:lnTo>
                  <a:lnTo>
                    <a:pt x="197468" y="3552178"/>
                  </a:lnTo>
                  <a:lnTo>
                    <a:pt x="197478" y="3561310"/>
                  </a:lnTo>
                  <a:lnTo>
                    <a:pt x="197487" y="3570441"/>
                  </a:lnTo>
                  <a:lnTo>
                    <a:pt x="197495" y="3579573"/>
                  </a:lnTo>
                  <a:lnTo>
                    <a:pt x="197502" y="3588704"/>
                  </a:lnTo>
                  <a:lnTo>
                    <a:pt x="197506" y="3597836"/>
                  </a:lnTo>
                  <a:lnTo>
                    <a:pt x="197508" y="3606968"/>
                  </a:lnTo>
                  <a:lnTo>
                    <a:pt x="197507" y="3616099"/>
                  </a:lnTo>
                  <a:lnTo>
                    <a:pt x="197504" y="3625231"/>
                  </a:lnTo>
                  <a:lnTo>
                    <a:pt x="197498" y="3634362"/>
                  </a:lnTo>
                  <a:lnTo>
                    <a:pt x="197491" y="3643494"/>
                  </a:lnTo>
                  <a:lnTo>
                    <a:pt x="197484" y="3652625"/>
                  </a:lnTo>
                  <a:lnTo>
                    <a:pt x="197477" y="3661757"/>
                  </a:lnTo>
                  <a:lnTo>
                    <a:pt x="197471" y="3670888"/>
                  </a:lnTo>
                  <a:lnTo>
                    <a:pt x="197468" y="3680020"/>
                  </a:lnTo>
                  <a:lnTo>
                    <a:pt x="197467" y="3689152"/>
                  </a:lnTo>
                  <a:lnTo>
                    <a:pt x="197470" y="3698283"/>
                  </a:lnTo>
                  <a:lnTo>
                    <a:pt x="197476" y="3707415"/>
                  </a:lnTo>
                  <a:lnTo>
                    <a:pt x="197486" y="3716546"/>
                  </a:lnTo>
                  <a:lnTo>
                    <a:pt x="197499" y="3725678"/>
                  </a:lnTo>
                  <a:lnTo>
                    <a:pt x="197515" y="3734809"/>
                  </a:lnTo>
                  <a:lnTo>
                    <a:pt x="197533" y="3743941"/>
                  </a:lnTo>
                  <a:lnTo>
                    <a:pt x="197553" y="3753073"/>
                  </a:lnTo>
                  <a:lnTo>
                    <a:pt x="197574" y="3762204"/>
                  </a:lnTo>
                  <a:lnTo>
                    <a:pt x="197595" y="3771336"/>
                  </a:lnTo>
                  <a:lnTo>
                    <a:pt x="197615" y="3780467"/>
                  </a:lnTo>
                  <a:lnTo>
                    <a:pt x="197634" y="3789599"/>
                  </a:lnTo>
                  <a:lnTo>
                    <a:pt x="197651" y="3798730"/>
                  </a:lnTo>
                  <a:lnTo>
                    <a:pt x="197664" y="3807862"/>
                  </a:lnTo>
                  <a:lnTo>
                    <a:pt x="197674" y="3816993"/>
                  </a:lnTo>
                  <a:lnTo>
                    <a:pt x="197680" y="3826125"/>
                  </a:lnTo>
                  <a:lnTo>
                    <a:pt x="197681" y="3835257"/>
                  </a:lnTo>
                  <a:lnTo>
                    <a:pt x="197677" y="3844388"/>
                  </a:lnTo>
                  <a:lnTo>
                    <a:pt x="197668" y="3853520"/>
                  </a:lnTo>
                  <a:lnTo>
                    <a:pt x="197653" y="3862651"/>
                  </a:lnTo>
                  <a:lnTo>
                    <a:pt x="197633" y="3871783"/>
                  </a:lnTo>
                  <a:lnTo>
                    <a:pt x="197609" y="3880914"/>
                  </a:lnTo>
                  <a:lnTo>
                    <a:pt x="197581" y="3890046"/>
                  </a:lnTo>
                  <a:lnTo>
                    <a:pt x="197549" y="3899178"/>
                  </a:lnTo>
                  <a:lnTo>
                    <a:pt x="197516" y="3908309"/>
                  </a:lnTo>
                  <a:lnTo>
                    <a:pt x="197481" y="3917441"/>
                  </a:lnTo>
                  <a:lnTo>
                    <a:pt x="197448" y="3926572"/>
                  </a:lnTo>
                  <a:lnTo>
                    <a:pt x="197417" y="3935704"/>
                  </a:lnTo>
                  <a:lnTo>
                    <a:pt x="197388" y="3944835"/>
                  </a:lnTo>
                  <a:lnTo>
                    <a:pt x="197363" y="3953967"/>
                  </a:lnTo>
                  <a:lnTo>
                    <a:pt x="197343" y="3963099"/>
                  </a:lnTo>
                  <a:lnTo>
                    <a:pt x="197327" y="3972230"/>
                  </a:lnTo>
                  <a:lnTo>
                    <a:pt x="197317" y="3981362"/>
                  </a:lnTo>
                  <a:lnTo>
                    <a:pt x="197311" y="3990493"/>
                  </a:lnTo>
                  <a:lnTo>
                    <a:pt x="197309" y="3999625"/>
                  </a:lnTo>
                  <a:lnTo>
                    <a:pt x="197311" y="4008756"/>
                  </a:lnTo>
                  <a:lnTo>
                    <a:pt x="197315" y="4017888"/>
                  </a:lnTo>
                  <a:lnTo>
                    <a:pt x="197320" y="4027019"/>
                  </a:lnTo>
                  <a:lnTo>
                    <a:pt x="197325" y="4036151"/>
                  </a:lnTo>
                  <a:lnTo>
                    <a:pt x="197330" y="4045283"/>
                  </a:lnTo>
                  <a:lnTo>
                    <a:pt x="197333" y="4054414"/>
                  </a:lnTo>
                  <a:lnTo>
                    <a:pt x="197334" y="4063546"/>
                  </a:lnTo>
                  <a:lnTo>
                    <a:pt x="197333" y="4072677"/>
                  </a:lnTo>
                  <a:lnTo>
                    <a:pt x="197328" y="4081809"/>
                  </a:lnTo>
                  <a:lnTo>
                    <a:pt x="197320" y="4090940"/>
                  </a:lnTo>
                  <a:lnTo>
                    <a:pt x="197310" y="4100072"/>
                  </a:lnTo>
                  <a:lnTo>
                    <a:pt x="197298" y="4109204"/>
                  </a:lnTo>
                  <a:lnTo>
                    <a:pt x="197285" y="4118335"/>
                  </a:lnTo>
                  <a:lnTo>
                    <a:pt x="197270" y="4127467"/>
                  </a:lnTo>
                  <a:lnTo>
                    <a:pt x="197256" y="4136598"/>
                  </a:lnTo>
                  <a:lnTo>
                    <a:pt x="197241" y="4145730"/>
                  </a:lnTo>
                  <a:lnTo>
                    <a:pt x="197227" y="4154861"/>
                  </a:lnTo>
                  <a:lnTo>
                    <a:pt x="197214" y="4163993"/>
                  </a:lnTo>
                  <a:lnTo>
                    <a:pt x="197203" y="4173125"/>
                  </a:lnTo>
                  <a:lnTo>
                    <a:pt x="197193" y="4182256"/>
                  </a:lnTo>
                  <a:lnTo>
                    <a:pt x="197185" y="4191388"/>
                  </a:lnTo>
                  <a:lnTo>
                    <a:pt x="197178" y="4200519"/>
                  </a:lnTo>
                  <a:lnTo>
                    <a:pt x="197173" y="4209651"/>
                  </a:lnTo>
                  <a:lnTo>
                    <a:pt x="197169" y="4218782"/>
                  </a:lnTo>
                  <a:lnTo>
                    <a:pt x="197165" y="4227914"/>
                  </a:lnTo>
                  <a:lnTo>
                    <a:pt x="197163" y="4237045"/>
                  </a:lnTo>
                  <a:lnTo>
                    <a:pt x="197161" y="4246177"/>
                  </a:lnTo>
                  <a:lnTo>
                    <a:pt x="197160" y="4255309"/>
                  </a:lnTo>
                  <a:lnTo>
                    <a:pt x="197159" y="4264440"/>
                  </a:lnTo>
                  <a:lnTo>
                    <a:pt x="197158" y="4273572"/>
                  </a:lnTo>
                  <a:lnTo>
                    <a:pt x="197158" y="4282703"/>
                  </a:lnTo>
                  <a:lnTo>
                    <a:pt x="197158" y="4291835"/>
                  </a:lnTo>
                  <a:lnTo>
                    <a:pt x="197158" y="4300966"/>
                  </a:lnTo>
                  <a:lnTo>
                    <a:pt x="197158" y="4310098"/>
                  </a:lnTo>
                  <a:lnTo>
                    <a:pt x="197158" y="4319230"/>
                  </a:lnTo>
                  <a:lnTo>
                    <a:pt x="197158" y="4328361"/>
                  </a:lnTo>
                  <a:lnTo>
                    <a:pt x="197159" y="4337493"/>
                  </a:lnTo>
                  <a:lnTo>
                    <a:pt x="197160" y="4346624"/>
                  </a:lnTo>
                  <a:lnTo>
                    <a:pt x="197161" y="4355756"/>
                  </a:lnTo>
                  <a:lnTo>
                    <a:pt x="197163" y="4364887"/>
                  </a:lnTo>
                  <a:lnTo>
                    <a:pt x="197165" y="4374019"/>
                  </a:lnTo>
                  <a:lnTo>
                    <a:pt x="197169" y="4383150"/>
                  </a:lnTo>
                  <a:lnTo>
                    <a:pt x="197174" y="4392282"/>
                  </a:lnTo>
                  <a:lnTo>
                    <a:pt x="197181" y="4401414"/>
                  </a:lnTo>
                  <a:lnTo>
                    <a:pt x="197190" y="4410545"/>
                  </a:lnTo>
                  <a:lnTo>
                    <a:pt x="197201" y="4419677"/>
                  </a:lnTo>
                  <a:lnTo>
                    <a:pt x="197215" y="4428808"/>
                  </a:lnTo>
                  <a:lnTo>
                    <a:pt x="197232" y="4437940"/>
                  </a:lnTo>
                  <a:lnTo>
                    <a:pt x="197252" y="4447071"/>
                  </a:lnTo>
                  <a:lnTo>
                    <a:pt x="197275" y="4456203"/>
                  </a:lnTo>
                  <a:lnTo>
                    <a:pt x="197301" y="4465335"/>
                  </a:lnTo>
                  <a:lnTo>
                    <a:pt x="197330" y="4474466"/>
                  </a:lnTo>
                  <a:lnTo>
                    <a:pt x="197360" y="4483598"/>
                  </a:lnTo>
                  <a:lnTo>
                    <a:pt x="197391" y="4492729"/>
                  </a:lnTo>
                  <a:lnTo>
                    <a:pt x="197421" y="4501861"/>
                  </a:lnTo>
                  <a:lnTo>
                    <a:pt x="197451" y="4510992"/>
                  </a:lnTo>
                  <a:lnTo>
                    <a:pt x="197478" y="4520124"/>
                  </a:lnTo>
                  <a:lnTo>
                    <a:pt x="197501" y="4529256"/>
                  </a:lnTo>
                  <a:lnTo>
                    <a:pt x="197520" y="4538387"/>
                  </a:lnTo>
                  <a:lnTo>
                    <a:pt x="197534" y="4547519"/>
                  </a:lnTo>
                  <a:lnTo>
                    <a:pt x="197542" y="4556650"/>
                  </a:lnTo>
                  <a:lnTo>
                    <a:pt x="197545" y="4565782"/>
                  </a:lnTo>
                  <a:lnTo>
                    <a:pt x="197543" y="4574913"/>
                  </a:lnTo>
                  <a:lnTo>
                    <a:pt x="197538" y="4584045"/>
                  </a:lnTo>
                  <a:lnTo>
                    <a:pt x="197528" y="4593176"/>
                  </a:lnTo>
                  <a:lnTo>
                    <a:pt x="197516" y="4602308"/>
                  </a:lnTo>
                  <a:lnTo>
                    <a:pt x="197502" y="4611440"/>
                  </a:lnTo>
                  <a:lnTo>
                    <a:pt x="197486" y="4620571"/>
                  </a:lnTo>
                  <a:lnTo>
                    <a:pt x="197470" y="4629703"/>
                  </a:lnTo>
                  <a:lnTo>
                    <a:pt x="197453" y="4638834"/>
                  </a:lnTo>
                  <a:lnTo>
                    <a:pt x="197436" y="4647966"/>
                  </a:lnTo>
                  <a:lnTo>
                    <a:pt x="197419" y="4657097"/>
                  </a:lnTo>
                  <a:lnTo>
                    <a:pt x="197401" y="4666229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2" name="pg33">
              <a:extLst>
                <a:ext uri="{FF2B5EF4-FFF2-40B4-BE49-F238E27FC236}">
                  <a16:creationId xmlns:a16="http://schemas.microsoft.com/office/drawing/2014/main" id="{A117D5A4-A5F9-0361-4109-84819A54262A}"/>
                </a:ext>
              </a:extLst>
            </p:cNvPr>
            <p:cNvSpPr/>
            <p:nvPr/>
          </p:nvSpPr>
          <p:spPr>
            <a:xfrm>
              <a:off x="6290817" y="2943085"/>
              <a:ext cx="407822" cy="4639019"/>
            </a:xfrm>
            <a:custGeom>
              <a:avLst/>
              <a:gdLst/>
              <a:ahLst/>
              <a:cxnLst/>
              <a:rect l="0" t="0" r="0" b="0"/>
              <a:pathLst>
                <a:path w="407822" h="4639019">
                  <a:moveTo>
                    <a:pt x="203654" y="4639019"/>
                  </a:moveTo>
                  <a:lnTo>
                    <a:pt x="203657" y="4629941"/>
                  </a:lnTo>
                  <a:lnTo>
                    <a:pt x="203663" y="4620862"/>
                  </a:lnTo>
                  <a:lnTo>
                    <a:pt x="203674" y="4611784"/>
                  </a:lnTo>
                  <a:lnTo>
                    <a:pt x="203688" y="4602706"/>
                  </a:lnTo>
                  <a:lnTo>
                    <a:pt x="203705" y="4593627"/>
                  </a:lnTo>
                  <a:lnTo>
                    <a:pt x="203724" y="4584549"/>
                  </a:lnTo>
                  <a:lnTo>
                    <a:pt x="203745" y="4575471"/>
                  </a:lnTo>
                  <a:lnTo>
                    <a:pt x="203765" y="4566392"/>
                  </a:lnTo>
                  <a:lnTo>
                    <a:pt x="203786" y="4557314"/>
                  </a:lnTo>
                  <a:lnTo>
                    <a:pt x="203805" y="4548236"/>
                  </a:lnTo>
                  <a:lnTo>
                    <a:pt x="203823" y="4539157"/>
                  </a:lnTo>
                  <a:lnTo>
                    <a:pt x="203839" y="4530079"/>
                  </a:lnTo>
                  <a:lnTo>
                    <a:pt x="203853" y="4521001"/>
                  </a:lnTo>
                  <a:lnTo>
                    <a:pt x="203865" y="4511922"/>
                  </a:lnTo>
                  <a:lnTo>
                    <a:pt x="203875" y="4502844"/>
                  </a:lnTo>
                  <a:lnTo>
                    <a:pt x="203883" y="4493766"/>
                  </a:lnTo>
                  <a:lnTo>
                    <a:pt x="203889" y="4484687"/>
                  </a:lnTo>
                  <a:lnTo>
                    <a:pt x="203893" y="4475609"/>
                  </a:lnTo>
                  <a:lnTo>
                    <a:pt x="203896" y="4466531"/>
                  </a:lnTo>
                  <a:lnTo>
                    <a:pt x="203896" y="4457453"/>
                  </a:lnTo>
                  <a:lnTo>
                    <a:pt x="203896" y="4448374"/>
                  </a:lnTo>
                  <a:lnTo>
                    <a:pt x="203893" y="4439296"/>
                  </a:lnTo>
                  <a:lnTo>
                    <a:pt x="203889" y="4430218"/>
                  </a:lnTo>
                  <a:lnTo>
                    <a:pt x="203884" y="4421139"/>
                  </a:lnTo>
                  <a:lnTo>
                    <a:pt x="203876" y="4412061"/>
                  </a:lnTo>
                  <a:lnTo>
                    <a:pt x="203867" y="4402983"/>
                  </a:lnTo>
                  <a:lnTo>
                    <a:pt x="203855" y="4393904"/>
                  </a:lnTo>
                  <a:lnTo>
                    <a:pt x="203841" y="4384826"/>
                  </a:lnTo>
                  <a:lnTo>
                    <a:pt x="203825" y="4375748"/>
                  </a:lnTo>
                  <a:lnTo>
                    <a:pt x="203807" y="4366669"/>
                  </a:lnTo>
                  <a:lnTo>
                    <a:pt x="203788" y="4357591"/>
                  </a:lnTo>
                  <a:lnTo>
                    <a:pt x="203768" y="4348513"/>
                  </a:lnTo>
                  <a:lnTo>
                    <a:pt x="203747" y="4339434"/>
                  </a:lnTo>
                  <a:lnTo>
                    <a:pt x="203727" y="4330356"/>
                  </a:lnTo>
                  <a:lnTo>
                    <a:pt x="203708" y="4321278"/>
                  </a:lnTo>
                  <a:lnTo>
                    <a:pt x="203690" y="4312199"/>
                  </a:lnTo>
                  <a:lnTo>
                    <a:pt x="203676" y="4303121"/>
                  </a:lnTo>
                  <a:lnTo>
                    <a:pt x="203665" y="4294043"/>
                  </a:lnTo>
                  <a:lnTo>
                    <a:pt x="203657" y="4284965"/>
                  </a:lnTo>
                  <a:lnTo>
                    <a:pt x="203655" y="4275886"/>
                  </a:lnTo>
                  <a:lnTo>
                    <a:pt x="203656" y="4266808"/>
                  </a:lnTo>
                  <a:lnTo>
                    <a:pt x="203662" y="4257730"/>
                  </a:lnTo>
                  <a:lnTo>
                    <a:pt x="203672" y="4248651"/>
                  </a:lnTo>
                  <a:lnTo>
                    <a:pt x="203686" y="4239573"/>
                  </a:lnTo>
                  <a:lnTo>
                    <a:pt x="203703" y="4230495"/>
                  </a:lnTo>
                  <a:lnTo>
                    <a:pt x="203722" y="4221416"/>
                  </a:lnTo>
                  <a:lnTo>
                    <a:pt x="203742" y="4212338"/>
                  </a:lnTo>
                  <a:lnTo>
                    <a:pt x="203763" y="4203260"/>
                  </a:lnTo>
                  <a:lnTo>
                    <a:pt x="203783" y="4194181"/>
                  </a:lnTo>
                  <a:lnTo>
                    <a:pt x="203803" y="4185103"/>
                  </a:lnTo>
                  <a:lnTo>
                    <a:pt x="203821" y="4176025"/>
                  </a:lnTo>
                  <a:lnTo>
                    <a:pt x="203837" y="4166946"/>
                  </a:lnTo>
                  <a:lnTo>
                    <a:pt x="203852" y="4157868"/>
                  </a:lnTo>
                  <a:lnTo>
                    <a:pt x="203864" y="4148790"/>
                  </a:lnTo>
                  <a:lnTo>
                    <a:pt x="203875" y="4139711"/>
                  </a:lnTo>
                  <a:lnTo>
                    <a:pt x="203883" y="4130633"/>
                  </a:lnTo>
                  <a:lnTo>
                    <a:pt x="203890" y="4121555"/>
                  </a:lnTo>
                  <a:lnTo>
                    <a:pt x="203896" y="4112477"/>
                  </a:lnTo>
                  <a:lnTo>
                    <a:pt x="203900" y="4103398"/>
                  </a:lnTo>
                  <a:lnTo>
                    <a:pt x="203903" y="4094320"/>
                  </a:lnTo>
                  <a:lnTo>
                    <a:pt x="203905" y="4085242"/>
                  </a:lnTo>
                  <a:lnTo>
                    <a:pt x="203907" y="4076163"/>
                  </a:lnTo>
                  <a:lnTo>
                    <a:pt x="203908" y="4067085"/>
                  </a:lnTo>
                  <a:lnTo>
                    <a:pt x="203909" y="4058007"/>
                  </a:lnTo>
                  <a:lnTo>
                    <a:pt x="203910" y="4048928"/>
                  </a:lnTo>
                  <a:lnTo>
                    <a:pt x="203910" y="4039850"/>
                  </a:lnTo>
                  <a:lnTo>
                    <a:pt x="203910" y="4030772"/>
                  </a:lnTo>
                  <a:lnTo>
                    <a:pt x="203911" y="4021693"/>
                  </a:lnTo>
                  <a:lnTo>
                    <a:pt x="203911" y="4012615"/>
                  </a:lnTo>
                  <a:lnTo>
                    <a:pt x="203911" y="4003537"/>
                  </a:lnTo>
                  <a:lnTo>
                    <a:pt x="203911" y="3994458"/>
                  </a:lnTo>
                  <a:lnTo>
                    <a:pt x="203911" y="3985380"/>
                  </a:lnTo>
                  <a:lnTo>
                    <a:pt x="203911" y="3976302"/>
                  </a:lnTo>
                  <a:lnTo>
                    <a:pt x="203911" y="3967223"/>
                  </a:lnTo>
                  <a:lnTo>
                    <a:pt x="203911" y="3958145"/>
                  </a:lnTo>
                  <a:lnTo>
                    <a:pt x="203911" y="3949067"/>
                  </a:lnTo>
                  <a:lnTo>
                    <a:pt x="203911" y="3939989"/>
                  </a:lnTo>
                  <a:lnTo>
                    <a:pt x="203911" y="3930910"/>
                  </a:lnTo>
                  <a:lnTo>
                    <a:pt x="203911" y="3921832"/>
                  </a:lnTo>
                  <a:lnTo>
                    <a:pt x="203911" y="3912754"/>
                  </a:lnTo>
                  <a:lnTo>
                    <a:pt x="203911" y="3903675"/>
                  </a:lnTo>
                  <a:lnTo>
                    <a:pt x="203911" y="3894597"/>
                  </a:lnTo>
                  <a:lnTo>
                    <a:pt x="203911" y="3885519"/>
                  </a:lnTo>
                  <a:lnTo>
                    <a:pt x="203911" y="3876440"/>
                  </a:lnTo>
                  <a:lnTo>
                    <a:pt x="203911" y="3867362"/>
                  </a:lnTo>
                  <a:lnTo>
                    <a:pt x="203911" y="3858284"/>
                  </a:lnTo>
                  <a:lnTo>
                    <a:pt x="203911" y="3849205"/>
                  </a:lnTo>
                  <a:lnTo>
                    <a:pt x="203911" y="3840127"/>
                  </a:lnTo>
                  <a:lnTo>
                    <a:pt x="203911" y="3831049"/>
                  </a:lnTo>
                  <a:lnTo>
                    <a:pt x="203911" y="3821970"/>
                  </a:lnTo>
                  <a:lnTo>
                    <a:pt x="203911" y="3812892"/>
                  </a:lnTo>
                  <a:lnTo>
                    <a:pt x="203911" y="3803814"/>
                  </a:lnTo>
                  <a:lnTo>
                    <a:pt x="203911" y="3794735"/>
                  </a:lnTo>
                  <a:lnTo>
                    <a:pt x="203910" y="3785657"/>
                  </a:lnTo>
                  <a:lnTo>
                    <a:pt x="203910" y="3776579"/>
                  </a:lnTo>
                  <a:lnTo>
                    <a:pt x="203909" y="3767501"/>
                  </a:lnTo>
                  <a:lnTo>
                    <a:pt x="203909" y="3758422"/>
                  </a:lnTo>
                  <a:lnTo>
                    <a:pt x="203907" y="3749344"/>
                  </a:lnTo>
                  <a:lnTo>
                    <a:pt x="203905" y="3740266"/>
                  </a:lnTo>
                  <a:lnTo>
                    <a:pt x="203902" y="3731187"/>
                  </a:lnTo>
                  <a:lnTo>
                    <a:pt x="203898" y="3722109"/>
                  </a:lnTo>
                  <a:lnTo>
                    <a:pt x="203893" y="3713031"/>
                  </a:lnTo>
                  <a:lnTo>
                    <a:pt x="203885" y="3703952"/>
                  </a:lnTo>
                  <a:lnTo>
                    <a:pt x="203874" y="3694874"/>
                  </a:lnTo>
                  <a:lnTo>
                    <a:pt x="203860" y="3685796"/>
                  </a:lnTo>
                  <a:lnTo>
                    <a:pt x="203842" y="3676717"/>
                  </a:lnTo>
                  <a:lnTo>
                    <a:pt x="203819" y="3667639"/>
                  </a:lnTo>
                  <a:lnTo>
                    <a:pt x="203790" y="3658561"/>
                  </a:lnTo>
                  <a:lnTo>
                    <a:pt x="203756" y="3649482"/>
                  </a:lnTo>
                  <a:lnTo>
                    <a:pt x="203715" y="3640404"/>
                  </a:lnTo>
                  <a:lnTo>
                    <a:pt x="203667" y="3631326"/>
                  </a:lnTo>
                  <a:lnTo>
                    <a:pt x="203612" y="3622247"/>
                  </a:lnTo>
                  <a:lnTo>
                    <a:pt x="203551" y="3613169"/>
                  </a:lnTo>
                  <a:lnTo>
                    <a:pt x="203484" y="3604091"/>
                  </a:lnTo>
                  <a:lnTo>
                    <a:pt x="203414" y="3595013"/>
                  </a:lnTo>
                  <a:lnTo>
                    <a:pt x="203342" y="3585934"/>
                  </a:lnTo>
                  <a:lnTo>
                    <a:pt x="203269" y="3576856"/>
                  </a:lnTo>
                  <a:lnTo>
                    <a:pt x="203199" y="3567778"/>
                  </a:lnTo>
                  <a:lnTo>
                    <a:pt x="203134" y="3558699"/>
                  </a:lnTo>
                  <a:lnTo>
                    <a:pt x="203076" y="3549621"/>
                  </a:lnTo>
                  <a:lnTo>
                    <a:pt x="203026" y="3540543"/>
                  </a:lnTo>
                  <a:lnTo>
                    <a:pt x="202988" y="3531464"/>
                  </a:lnTo>
                  <a:lnTo>
                    <a:pt x="202963" y="3522386"/>
                  </a:lnTo>
                  <a:lnTo>
                    <a:pt x="202952" y="3513308"/>
                  </a:lnTo>
                  <a:lnTo>
                    <a:pt x="202953" y="3504229"/>
                  </a:lnTo>
                  <a:lnTo>
                    <a:pt x="202966" y="3495151"/>
                  </a:lnTo>
                  <a:lnTo>
                    <a:pt x="202989" y="3486073"/>
                  </a:lnTo>
                  <a:lnTo>
                    <a:pt x="203020" y="3476994"/>
                  </a:lnTo>
                  <a:lnTo>
                    <a:pt x="203058" y="3467916"/>
                  </a:lnTo>
                  <a:lnTo>
                    <a:pt x="203099" y="3458838"/>
                  </a:lnTo>
                  <a:lnTo>
                    <a:pt x="203141" y="3449759"/>
                  </a:lnTo>
                  <a:lnTo>
                    <a:pt x="203181" y="3440681"/>
                  </a:lnTo>
                  <a:lnTo>
                    <a:pt x="203215" y="3431603"/>
                  </a:lnTo>
                  <a:lnTo>
                    <a:pt x="203242" y="3422525"/>
                  </a:lnTo>
                  <a:lnTo>
                    <a:pt x="203260" y="3413446"/>
                  </a:lnTo>
                  <a:lnTo>
                    <a:pt x="203268" y="3404368"/>
                  </a:lnTo>
                  <a:lnTo>
                    <a:pt x="203265" y="3395290"/>
                  </a:lnTo>
                  <a:lnTo>
                    <a:pt x="203251" y="3386211"/>
                  </a:lnTo>
                  <a:lnTo>
                    <a:pt x="203226" y="3377133"/>
                  </a:lnTo>
                  <a:lnTo>
                    <a:pt x="203191" y="3368055"/>
                  </a:lnTo>
                  <a:lnTo>
                    <a:pt x="203146" y="3358976"/>
                  </a:lnTo>
                  <a:lnTo>
                    <a:pt x="203091" y="3349898"/>
                  </a:lnTo>
                  <a:lnTo>
                    <a:pt x="203029" y="3340820"/>
                  </a:lnTo>
                  <a:lnTo>
                    <a:pt x="202961" y="3331741"/>
                  </a:lnTo>
                  <a:lnTo>
                    <a:pt x="202887" y="3322663"/>
                  </a:lnTo>
                  <a:lnTo>
                    <a:pt x="202809" y="3313585"/>
                  </a:lnTo>
                  <a:lnTo>
                    <a:pt x="202726" y="3304506"/>
                  </a:lnTo>
                  <a:lnTo>
                    <a:pt x="202639" y="3295428"/>
                  </a:lnTo>
                  <a:lnTo>
                    <a:pt x="202549" y="3286350"/>
                  </a:lnTo>
                  <a:lnTo>
                    <a:pt x="202456" y="3277271"/>
                  </a:lnTo>
                  <a:lnTo>
                    <a:pt x="202361" y="3268193"/>
                  </a:lnTo>
                  <a:lnTo>
                    <a:pt x="202263" y="3259115"/>
                  </a:lnTo>
                  <a:lnTo>
                    <a:pt x="202165" y="3250037"/>
                  </a:lnTo>
                  <a:lnTo>
                    <a:pt x="202067" y="3240958"/>
                  </a:lnTo>
                  <a:lnTo>
                    <a:pt x="201971" y="3231880"/>
                  </a:lnTo>
                  <a:lnTo>
                    <a:pt x="201880" y="3222802"/>
                  </a:lnTo>
                  <a:lnTo>
                    <a:pt x="201795" y="3213723"/>
                  </a:lnTo>
                  <a:lnTo>
                    <a:pt x="201719" y="3204645"/>
                  </a:lnTo>
                  <a:lnTo>
                    <a:pt x="201653" y="3195567"/>
                  </a:lnTo>
                  <a:lnTo>
                    <a:pt x="201601" y="3186488"/>
                  </a:lnTo>
                  <a:lnTo>
                    <a:pt x="201565" y="3177410"/>
                  </a:lnTo>
                  <a:lnTo>
                    <a:pt x="201546" y="3168332"/>
                  </a:lnTo>
                  <a:lnTo>
                    <a:pt x="201545" y="3159253"/>
                  </a:lnTo>
                  <a:lnTo>
                    <a:pt x="201560" y="3150175"/>
                  </a:lnTo>
                  <a:lnTo>
                    <a:pt x="201591" y="3141097"/>
                  </a:lnTo>
                  <a:lnTo>
                    <a:pt x="201637" y="3132018"/>
                  </a:lnTo>
                  <a:lnTo>
                    <a:pt x="201694" y="3122940"/>
                  </a:lnTo>
                  <a:lnTo>
                    <a:pt x="201761" y="3113862"/>
                  </a:lnTo>
                  <a:lnTo>
                    <a:pt x="201832" y="3104783"/>
                  </a:lnTo>
                  <a:lnTo>
                    <a:pt x="201906" y="3095705"/>
                  </a:lnTo>
                  <a:lnTo>
                    <a:pt x="201978" y="3086627"/>
                  </a:lnTo>
                  <a:lnTo>
                    <a:pt x="202044" y="3077549"/>
                  </a:lnTo>
                  <a:lnTo>
                    <a:pt x="202102" y="3068470"/>
                  </a:lnTo>
                  <a:lnTo>
                    <a:pt x="202149" y="3059392"/>
                  </a:lnTo>
                  <a:lnTo>
                    <a:pt x="202184" y="3050314"/>
                  </a:lnTo>
                  <a:lnTo>
                    <a:pt x="202204" y="3041235"/>
                  </a:lnTo>
                  <a:lnTo>
                    <a:pt x="202210" y="3032157"/>
                  </a:lnTo>
                  <a:lnTo>
                    <a:pt x="202201" y="3023079"/>
                  </a:lnTo>
                  <a:lnTo>
                    <a:pt x="202177" y="3014000"/>
                  </a:lnTo>
                  <a:lnTo>
                    <a:pt x="202137" y="3004922"/>
                  </a:lnTo>
                  <a:lnTo>
                    <a:pt x="202084" y="2995844"/>
                  </a:lnTo>
                  <a:lnTo>
                    <a:pt x="202019" y="2986765"/>
                  </a:lnTo>
                  <a:lnTo>
                    <a:pt x="201944" y="2977687"/>
                  </a:lnTo>
                  <a:lnTo>
                    <a:pt x="201863" y="2968609"/>
                  </a:lnTo>
                  <a:lnTo>
                    <a:pt x="201777" y="2959530"/>
                  </a:lnTo>
                  <a:lnTo>
                    <a:pt x="201689" y="2950452"/>
                  </a:lnTo>
                  <a:lnTo>
                    <a:pt x="201602" y="2941374"/>
                  </a:lnTo>
                  <a:lnTo>
                    <a:pt x="201519" y="2932295"/>
                  </a:lnTo>
                  <a:lnTo>
                    <a:pt x="201443" y="2923217"/>
                  </a:lnTo>
                  <a:lnTo>
                    <a:pt x="201376" y="2914139"/>
                  </a:lnTo>
                  <a:lnTo>
                    <a:pt x="201319" y="2905061"/>
                  </a:lnTo>
                  <a:lnTo>
                    <a:pt x="201272" y="2895982"/>
                  </a:lnTo>
                  <a:lnTo>
                    <a:pt x="201235" y="2886904"/>
                  </a:lnTo>
                  <a:lnTo>
                    <a:pt x="201208" y="2877826"/>
                  </a:lnTo>
                  <a:lnTo>
                    <a:pt x="201188" y="2868747"/>
                  </a:lnTo>
                  <a:lnTo>
                    <a:pt x="201174" y="2859669"/>
                  </a:lnTo>
                  <a:lnTo>
                    <a:pt x="201162" y="2850591"/>
                  </a:lnTo>
                  <a:lnTo>
                    <a:pt x="201152" y="2841512"/>
                  </a:lnTo>
                  <a:lnTo>
                    <a:pt x="201139" y="2832434"/>
                  </a:lnTo>
                  <a:lnTo>
                    <a:pt x="201120" y="2823356"/>
                  </a:lnTo>
                  <a:lnTo>
                    <a:pt x="201094" y="2814277"/>
                  </a:lnTo>
                  <a:lnTo>
                    <a:pt x="201058" y="2805199"/>
                  </a:lnTo>
                  <a:lnTo>
                    <a:pt x="201010" y="2796121"/>
                  </a:lnTo>
                  <a:lnTo>
                    <a:pt x="200949" y="2787042"/>
                  </a:lnTo>
                  <a:lnTo>
                    <a:pt x="200873" y="2777964"/>
                  </a:lnTo>
                  <a:lnTo>
                    <a:pt x="200781" y="2768886"/>
                  </a:lnTo>
                  <a:lnTo>
                    <a:pt x="200674" y="2759807"/>
                  </a:lnTo>
                  <a:lnTo>
                    <a:pt x="200550" y="2750729"/>
                  </a:lnTo>
                  <a:lnTo>
                    <a:pt x="200408" y="2741651"/>
                  </a:lnTo>
                  <a:lnTo>
                    <a:pt x="200251" y="2732573"/>
                  </a:lnTo>
                  <a:lnTo>
                    <a:pt x="200079" y="2723494"/>
                  </a:lnTo>
                  <a:lnTo>
                    <a:pt x="199894" y="2714416"/>
                  </a:lnTo>
                  <a:lnTo>
                    <a:pt x="199696" y="2705338"/>
                  </a:lnTo>
                  <a:lnTo>
                    <a:pt x="199487" y="2696259"/>
                  </a:lnTo>
                  <a:lnTo>
                    <a:pt x="199268" y="2687181"/>
                  </a:lnTo>
                  <a:lnTo>
                    <a:pt x="199040" y="2678103"/>
                  </a:lnTo>
                  <a:lnTo>
                    <a:pt x="198804" y="2669024"/>
                  </a:lnTo>
                  <a:lnTo>
                    <a:pt x="198560" y="2659946"/>
                  </a:lnTo>
                  <a:lnTo>
                    <a:pt x="198309" y="2650868"/>
                  </a:lnTo>
                  <a:lnTo>
                    <a:pt x="198051" y="2641789"/>
                  </a:lnTo>
                  <a:lnTo>
                    <a:pt x="197786" y="2632711"/>
                  </a:lnTo>
                  <a:lnTo>
                    <a:pt x="197516" y="2623633"/>
                  </a:lnTo>
                  <a:lnTo>
                    <a:pt x="197240" y="2614554"/>
                  </a:lnTo>
                  <a:lnTo>
                    <a:pt x="196960" y="2605476"/>
                  </a:lnTo>
                  <a:lnTo>
                    <a:pt x="196676" y="2596398"/>
                  </a:lnTo>
                  <a:lnTo>
                    <a:pt x="196389" y="2587319"/>
                  </a:lnTo>
                  <a:lnTo>
                    <a:pt x="196101" y="2578241"/>
                  </a:lnTo>
                  <a:lnTo>
                    <a:pt x="195814" y="2569163"/>
                  </a:lnTo>
                  <a:lnTo>
                    <a:pt x="195528" y="2560085"/>
                  </a:lnTo>
                  <a:lnTo>
                    <a:pt x="195244" y="2551006"/>
                  </a:lnTo>
                  <a:lnTo>
                    <a:pt x="194963" y="2541928"/>
                  </a:lnTo>
                  <a:lnTo>
                    <a:pt x="194682" y="2532850"/>
                  </a:lnTo>
                  <a:lnTo>
                    <a:pt x="194402" y="2523771"/>
                  </a:lnTo>
                  <a:lnTo>
                    <a:pt x="194121" y="2514693"/>
                  </a:lnTo>
                  <a:lnTo>
                    <a:pt x="193837" y="2505615"/>
                  </a:lnTo>
                  <a:lnTo>
                    <a:pt x="193548" y="2496536"/>
                  </a:lnTo>
                  <a:lnTo>
                    <a:pt x="193251" y="2487458"/>
                  </a:lnTo>
                  <a:lnTo>
                    <a:pt x="192944" y="2478380"/>
                  </a:lnTo>
                  <a:lnTo>
                    <a:pt x="192625" y="2469301"/>
                  </a:lnTo>
                  <a:lnTo>
                    <a:pt x="192294" y="2460223"/>
                  </a:lnTo>
                  <a:lnTo>
                    <a:pt x="191949" y="2451145"/>
                  </a:lnTo>
                  <a:lnTo>
                    <a:pt x="191589" y="2442066"/>
                  </a:lnTo>
                  <a:lnTo>
                    <a:pt x="191212" y="2432988"/>
                  </a:lnTo>
                  <a:lnTo>
                    <a:pt x="190819" y="2423910"/>
                  </a:lnTo>
                  <a:lnTo>
                    <a:pt x="190407" y="2414831"/>
                  </a:lnTo>
                  <a:lnTo>
                    <a:pt x="189973" y="2405753"/>
                  </a:lnTo>
                  <a:lnTo>
                    <a:pt x="189512" y="2396675"/>
                  </a:lnTo>
                  <a:lnTo>
                    <a:pt x="189023" y="2387597"/>
                  </a:lnTo>
                  <a:lnTo>
                    <a:pt x="188503" y="2378518"/>
                  </a:lnTo>
                  <a:lnTo>
                    <a:pt x="187946" y="2369440"/>
                  </a:lnTo>
                  <a:lnTo>
                    <a:pt x="187348" y="2360362"/>
                  </a:lnTo>
                  <a:lnTo>
                    <a:pt x="186706" y="2351283"/>
                  </a:lnTo>
                  <a:lnTo>
                    <a:pt x="186015" y="2342205"/>
                  </a:lnTo>
                  <a:lnTo>
                    <a:pt x="185271" y="2333127"/>
                  </a:lnTo>
                  <a:lnTo>
                    <a:pt x="184472" y="2324048"/>
                  </a:lnTo>
                  <a:lnTo>
                    <a:pt x="183612" y="2314970"/>
                  </a:lnTo>
                  <a:lnTo>
                    <a:pt x="182691" y="2305892"/>
                  </a:lnTo>
                  <a:lnTo>
                    <a:pt x="181713" y="2296813"/>
                  </a:lnTo>
                  <a:lnTo>
                    <a:pt x="180681" y="2287735"/>
                  </a:lnTo>
                  <a:lnTo>
                    <a:pt x="179601" y="2278657"/>
                  </a:lnTo>
                  <a:lnTo>
                    <a:pt x="178478" y="2269578"/>
                  </a:lnTo>
                  <a:lnTo>
                    <a:pt x="177318" y="2260500"/>
                  </a:lnTo>
                  <a:lnTo>
                    <a:pt x="176132" y="2251422"/>
                  </a:lnTo>
                  <a:lnTo>
                    <a:pt x="174926" y="2242343"/>
                  </a:lnTo>
                  <a:lnTo>
                    <a:pt x="173710" y="2233265"/>
                  </a:lnTo>
                  <a:lnTo>
                    <a:pt x="172493" y="2224187"/>
                  </a:lnTo>
                  <a:lnTo>
                    <a:pt x="171284" y="2215109"/>
                  </a:lnTo>
                  <a:lnTo>
                    <a:pt x="170087" y="2206030"/>
                  </a:lnTo>
                  <a:lnTo>
                    <a:pt x="168906" y="2196952"/>
                  </a:lnTo>
                  <a:lnTo>
                    <a:pt x="167742" y="2187874"/>
                  </a:lnTo>
                  <a:lnTo>
                    <a:pt x="166592" y="2178795"/>
                  </a:lnTo>
                  <a:lnTo>
                    <a:pt x="165454" y="2169717"/>
                  </a:lnTo>
                  <a:lnTo>
                    <a:pt x="164320" y="2160639"/>
                  </a:lnTo>
                  <a:lnTo>
                    <a:pt x="163185" y="2151560"/>
                  </a:lnTo>
                  <a:lnTo>
                    <a:pt x="162036" y="2142482"/>
                  </a:lnTo>
                  <a:lnTo>
                    <a:pt x="160860" y="2133404"/>
                  </a:lnTo>
                  <a:lnTo>
                    <a:pt x="159647" y="2124325"/>
                  </a:lnTo>
                  <a:lnTo>
                    <a:pt x="158386" y="2115247"/>
                  </a:lnTo>
                  <a:lnTo>
                    <a:pt x="157066" y="2106169"/>
                  </a:lnTo>
                  <a:lnTo>
                    <a:pt x="155675" y="2097090"/>
                  </a:lnTo>
                  <a:lnTo>
                    <a:pt x="154207" y="2088012"/>
                  </a:lnTo>
                  <a:lnTo>
                    <a:pt x="152654" y="2078934"/>
                  </a:lnTo>
                  <a:lnTo>
                    <a:pt x="151010" y="2069855"/>
                  </a:lnTo>
                  <a:lnTo>
                    <a:pt x="149274" y="2060777"/>
                  </a:lnTo>
                  <a:lnTo>
                    <a:pt x="147436" y="2051699"/>
                  </a:lnTo>
                  <a:lnTo>
                    <a:pt x="145509" y="2042621"/>
                  </a:lnTo>
                  <a:lnTo>
                    <a:pt x="143502" y="2033542"/>
                  </a:lnTo>
                  <a:lnTo>
                    <a:pt x="141423" y="2024464"/>
                  </a:lnTo>
                  <a:lnTo>
                    <a:pt x="139283" y="2015386"/>
                  </a:lnTo>
                  <a:lnTo>
                    <a:pt x="137092" y="2006307"/>
                  </a:lnTo>
                  <a:lnTo>
                    <a:pt x="134864" y="1997229"/>
                  </a:lnTo>
                  <a:lnTo>
                    <a:pt x="132609" y="1988151"/>
                  </a:lnTo>
                  <a:lnTo>
                    <a:pt x="130339" y="1979072"/>
                  </a:lnTo>
                  <a:lnTo>
                    <a:pt x="128063" y="1969994"/>
                  </a:lnTo>
                  <a:lnTo>
                    <a:pt x="125790" y="1960916"/>
                  </a:lnTo>
                  <a:lnTo>
                    <a:pt x="123527" y="1951837"/>
                  </a:lnTo>
                  <a:lnTo>
                    <a:pt x="121278" y="1942759"/>
                  </a:lnTo>
                  <a:lnTo>
                    <a:pt x="119044" y="1933681"/>
                  </a:lnTo>
                  <a:lnTo>
                    <a:pt x="116827" y="1924602"/>
                  </a:lnTo>
                  <a:lnTo>
                    <a:pt x="114626" y="1915524"/>
                  </a:lnTo>
                  <a:lnTo>
                    <a:pt x="112438" y="1906446"/>
                  </a:lnTo>
                  <a:lnTo>
                    <a:pt x="110261" y="1897367"/>
                  </a:lnTo>
                  <a:lnTo>
                    <a:pt x="108088" y="1888289"/>
                  </a:lnTo>
                  <a:lnTo>
                    <a:pt x="105915" y="1879211"/>
                  </a:lnTo>
                  <a:lnTo>
                    <a:pt x="103733" y="1870133"/>
                  </a:lnTo>
                  <a:lnTo>
                    <a:pt x="101535" y="1861054"/>
                  </a:lnTo>
                  <a:lnTo>
                    <a:pt x="99314" y="1851976"/>
                  </a:lnTo>
                  <a:lnTo>
                    <a:pt x="97066" y="1842898"/>
                  </a:lnTo>
                  <a:lnTo>
                    <a:pt x="94785" y="1833819"/>
                  </a:lnTo>
                  <a:lnTo>
                    <a:pt x="92470" y="1824741"/>
                  </a:lnTo>
                  <a:lnTo>
                    <a:pt x="90121" y="1815663"/>
                  </a:lnTo>
                  <a:lnTo>
                    <a:pt x="87739" y="1806584"/>
                  </a:lnTo>
                  <a:lnTo>
                    <a:pt x="85330" y="1797506"/>
                  </a:lnTo>
                  <a:lnTo>
                    <a:pt x="82904" y="1788428"/>
                  </a:lnTo>
                  <a:lnTo>
                    <a:pt x="80473" y="1779349"/>
                  </a:lnTo>
                  <a:lnTo>
                    <a:pt x="78049" y="1770271"/>
                  </a:lnTo>
                  <a:lnTo>
                    <a:pt x="75647" y="1761193"/>
                  </a:lnTo>
                  <a:lnTo>
                    <a:pt x="73276" y="1752114"/>
                  </a:lnTo>
                  <a:lnTo>
                    <a:pt x="70947" y="1743036"/>
                  </a:lnTo>
                  <a:lnTo>
                    <a:pt x="68668" y="1733958"/>
                  </a:lnTo>
                  <a:lnTo>
                    <a:pt x="66442" y="1724879"/>
                  </a:lnTo>
                  <a:lnTo>
                    <a:pt x="64268" y="1715801"/>
                  </a:lnTo>
                  <a:lnTo>
                    <a:pt x="62147" y="1706723"/>
                  </a:lnTo>
                  <a:lnTo>
                    <a:pt x="60063" y="1697645"/>
                  </a:lnTo>
                  <a:lnTo>
                    <a:pt x="57999" y="1688566"/>
                  </a:lnTo>
                  <a:lnTo>
                    <a:pt x="55939" y="1679488"/>
                  </a:lnTo>
                  <a:lnTo>
                    <a:pt x="53864" y="1670410"/>
                  </a:lnTo>
                  <a:lnTo>
                    <a:pt x="51755" y="1661331"/>
                  </a:lnTo>
                  <a:lnTo>
                    <a:pt x="49596" y="1652253"/>
                  </a:lnTo>
                  <a:lnTo>
                    <a:pt x="47373" y="1643175"/>
                  </a:lnTo>
                  <a:lnTo>
                    <a:pt x="45076" y="1634096"/>
                  </a:lnTo>
                  <a:lnTo>
                    <a:pt x="42701" y="1625018"/>
                  </a:lnTo>
                  <a:lnTo>
                    <a:pt x="40244" y="1615940"/>
                  </a:lnTo>
                  <a:lnTo>
                    <a:pt x="37727" y="1606861"/>
                  </a:lnTo>
                  <a:lnTo>
                    <a:pt x="35166" y="1597783"/>
                  </a:lnTo>
                  <a:lnTo>
                    <a:pt x="32585" y="1588705"/>
                  </a:lnTo>
                  <a:lnTo>
                    <a:pt x="30008" y="1579626"/>
                  </a:lnTo>
                  <a:lnTo>
                    <a:pt x="27464" y="1570548"/>
                  </a:lnTo>
                  <a:lnTo>
                    <a:pt x="24978" y="1561470"/>
                  </a:lnTo>
                  <a:lnTo>
                    <a:pt x="22577" y="1552391"/>
                  </a:lnTo>
                  <a:lnTo>
                    <a:pt x="20283" y="1543313"/>
                  </a:lnTo>
                  <a:lnTo>
                    <a:pt x="18124" y="1534235"/>
                  </a:lnTo>
                  <a:lnTo>
                    <a:pt x="16110" y="1525157"/>
                  </a:lnTo>
                  <a:lnTo>
                    <a:pt x="14238" y="1516078"/>
                  </a:lnTo>
                  <a:lnTo>
                    <a:pt x="12505" y="1507000"/>
                  </a:lnTo>
                  <a:lnTo>
                    <a:pt x="10906" y="1497922"/>
                  </a:lnTo>
                  <a:lnTo>
                    <a:pt x="9431" y="1488843"/>
                  </a:lnTo>
                  <a:lnTo>
                    <a:pt x="8071" y="1479765"/>
                  </a:lnTo>
                  <a:lnTo>
                    <a:pt x="6813" y="1470687"/>
                  </a:lnTo>
                  <a:lnTo>
                    <a:pt x="5648" y="1461608"/>
                  </a:lnTo>
                  <a:lnTo>
                    <a:pt x="4572" y="1452530"/>
                  </a:lnTo>
                  <a:lnTo>
                    <a:pt x="3592" y="1443452"/>
                  </a:lnTo>
                  <a:lnTo>
                    <a:pt x="2702" y="1434373"/>
                  </a:lnTo>
                  <a:lnTo>
                    <a:pt x="1912" y="1425295"/>
                  </a:lnTo>
                  <a:lnTo>
                    <a:pt x="1236" y="1416217"/>
                  </a:lnTo>
                  <a:lnTo>
                    <a:pt x="690" y="1407138"/>
                  </a:lnTo>
                  <a:lnTo>
                    <a:pt x="290" y="1398060"/>
                  </a:lnTo>
                  <a:lnTo>
                    <a:pt x="55" y="1388982"/>
                  </a:lnTo>
                  <a:lnTo>
                    <a:pt x="0" y="1379903"/>
                  </a:lnTo>
                  <a:lnTo>
                    <a:pt x="134" y="1370825"/>
                  </a:lnTo>
                  <a:lnTo>
                    <a:pt x="478" y="1361747"/>
                  </a:lnTo>
                  <a:lnTo>
                    <a:pt x="1029" y="1352669"/>
                  </a:lnTo>
                  <a:lnTo>
                    <a:pt x="1761" y="1343590"/>
                  </a:lnTo>
                  <a:lnTo>
                    <a:pt x="2657" y="1334512"/>
                  </a:lnTo>
                  <a:lnTo>
                    <a:pt x="3692" y="1325434"/>
                  </a:lnTo>
                  <a:lnTo>
                    <a:pt x="4838" y="1316355"/>
                  </a:lnTo>
                  <a:lnTo>
                    <a:pt x="6063" y="1307277"/>
                  </a:lnTo>
                  <a:lnTo>
                    <a:pt x="7333" y="1298199"/>
                  </a:lnTo>
                  <a:lnTo>
                    <a:pt x="8616" y="1289120"/>
                  </a:lnTo>
                  <a:lnTo>
                    <a:pt x="9883" y="1280042"/>
                  </a:lnTo>
                  <a:lnTo>
                    <a:pt x="11100" y="1270964"/>
                  </a:lnTo>
                  <a:lnTo>
                    <a:pt x="12253" y="1261885"/>
                  </a:lnTo>
                  <a:lnTo>
                    <a:pt x="13335" y="1252807"/>
                  </a:lnTo>
                  <a:lnTo>
                    <a:pt x="14348" y="1243729"/>
                  </a:lnTo>
                  <a:lnTo>
                    <a:pt x="15300" y="1234650"/>
                  </a:lnTo>
                  <a:lnTo>
                    <a:pt x="16208" y="1225572"/>
                  </a:lnTo>
                  <a:lnTo>
                    <a:pt x="17098" y="1216494"/>
                  </a:lnTo>
                  <a:lnTo>
                    <a:pt x="18000" y="1207415"/>
                  </a:lnTo>
                  <a:lnTo>
                    <a:pt x="18949" y="1198337"/>
                  </a:lnTo>
                  <a:lnTo>
                    <a:pt x="19993" y="1189259"/>
                  </a:lnTo>
                  <a:lnTo>
                    <a:pt x="21184" y="1180181"/>
                  </a:lnTo>
                  <a:lnTo>
                    <a:pt x="22552" y="1171102"/>
                  </a:lnTo>
                  <a:lnTo>
                    <a:pt x="24135" y="1162024"/>
                  </a:lnTo>
                  <a:lnTo>
                    <a:pt x="25960" y="1152946"/>
                  </a:lnTo>
                  <a:lnTo>
                    <a:pt x="28051" y="1143867"/>
                  </a:lnTo>
                  <a:lnTo>
                    <a:pt x="30422" y="1134789"/>
                  </a:lnTo>
                  <a:lnTo>
                    <a:pt x="33077" y="1125711"/>
                  </a:lnTo>
                  <a:lnTo>
                    <a:pt x="36011" y="1116632"/>
                  </a:lnTo>
                  <a:lnTo>
                    <a:pt x="39211" y="1107554"/>
                  </a:lnTo>
                  <a:lnTo>
                    <a:pt x="42673" y="1098476"/>
                  </a:lnTo>
                  <a:lnTo>
                    <a:pt x="46334" y="1089397"/>
                  </a:lnTo>
                  <a:lnTo>
                    <a:pt x="50145" y="1080319"/>
                  </a:lnTo>
                  <a:lnTo>
                    <a:pt x="54060" y="1071241"/>
                  </a:lnTo>
                  <a:lnTo>
                    <a:pt x="58028" y="1062162"/>
                  </a:lnTo>
                  <a:lnTo>
                    <a:pt x="62000" y="1053084"/>
                  </a:lnTo>
                  <a:lnTo>
                    <a:pt x="65929" y="1044006"/>
                  </a:lnTo>
                  <a:lnTo>
                    <a:pt x="69769" y="1034927"/>
                  </a:lnTo>
                  <a:lnTo>
                    <a:pt x="73481" y="1025849"/>
                  </a:lnTo>
                  <a:lnTo>
                    <a:pt x="77026" y="1016771"/>
                  </a:lnTo>
                  <a:lnTo>
                    <a:pt x="80366" y="1007693"/>
                  </a:lnTo>
                  <a:lnTo>
                    <a:pt x="83506" y="998614"/>
                  </a:lnTo>
                  <a:lnTo>
                    <a:pt x="86441" y="989536"/>
                  </a:lnTo>
                  <a:lnTo>
                    <a:pt x="89177" y="980458"/>
                  </a:lnTo>
                  <a:lnTo>
                    <a:pt x="91728" y="971379"/>
                  </a:lnTo>
                  <a:lnTo>
                    <a:pt x="94113" y="962301"/>
                  </a:lnTo>
                  <a:lnTo>
                    <a:pt x="96358" y="953223"/>
                  </a:lnTo>
                  <a:lnTo>
                    <a:pt x="98491" y="944144"/>
                  </a:lnTo>
                  <a:lnTo>
                    <a:pt x="100544" y="935066"/>
                  </a:lnTo>
                  <a:lnTo>
                    <a:pt x="102548" y="925988"/>
                  </a:lnTo>
                  <a:lnTo>
                    <a:pt x="104543" y="916909"/>
                  </a:lnTo>
                  <a:lnTo>
                    <a:pt x="106555" y="907831"/>
                  </a:lnTo>
                  <a:lnTo>
                    <a:pt x="108606" y="898753"/>
                  </a:lnTo>
                  <a:lnTo>
                    <a:pt x="110712" y="889674"/>
                  </a:lnTo>
                  <a:lnTo>
                    <a:pt x="112883" y="880596"/>
                  </a:lnTo>
                  <a:lnTo>
                    <a:pt x="115124" y="871518"/>
                  </a:lnTo>
                  <a:lnTo>
                    <a:pt x="117435" y="862439"/>
                  </a:lnTo>
                  <a:lnTo>
                    <a:pt x="119811" y="853361"/>
                  </a:lnTo>
                  <a:lnTo>
                    <a:pt x="122247" y="844283"/>
                  </a:lnTo>
                  <a:lnTo>
                    <a:pt x="124734" y="835205"/>
                  </a:lnTo>
                  <a:lnTo>
                    <a:pt x="127255" y="826126"/>
                  </a:lnTo>
                  <a:lnTo>
                    <a:pt x="129801" y="817048"/>
                  </a:lnTo>
                  <a:lnTo>
                    <a:pt x="132363" y="807970"/>
                  </a:lnTo>
                  <a:lnTo>
                    <a:pt x="134933" y="798891"/>
                  </a:lnTo>
                  <a:lnTo>
                    <a:pt x="137505" y="789813"/>
                  </a:lnTo>
                  <a:lnTo>
                    <a:pt x="140075" y="780735"/>
                  </a:lnTo>
                  <a:lnTo>
                    <a:pt x="142637" y="771656"/>
                  </a:lnTo>
                  <a:lnTo>
                    <a:pt x="145187" y="762578"/>
                  </a:lnTo>
                  <a:lnTo>
                    <a:pt x="147721" y="753500"/>
                  </a:lnTo>
                  <a:lnTo>
                    <a:pt x="150232" y="744421"/>
                  </a:lnTo>
                  <a:lnTo>
                    <a:pt x="152715" y="735343"/>
                  </a:lnTo>
                  <a:lnTo>
                    <a:pt x="155164" y="726265"/>
                  </a:lnTo>
                  <a:lnTo>
                    <a:pt x="157571" y="717186"/>
                  </a:lnTo>
                  <a:lnTo>
                    <a:pt x="159928" y="708108"/>
                  </a:lnTo>
                  <a:lnTo>
                    <a:pt x="162227" y="699030"/>
                  </a:lnTo>
                  <a:lnTo>
                    <a:pt x="164459" y="689951"/>
                  </a:lnTo>
                  <a:lnTo>
                    <a:pt x="166617" y="680873"/>
                  </a:lnTo>
                  <a:lnTo>
                    <a:pt x="168690" y="671795"/>
                  </a:lnTo>
                  <a:lnTo>
                    <a:pt x="170663" y="662717"/>
                  </a:lnTo>
                  <a:lnTo>
                    <a:pt x="172541" y="653638"/>
                  </a:lnTo>
                  <a:lnTo>
                    <a:pt x="174319" y="644560"/>
                  </a:lnTo>
                  <a:lnTo>
                    <a:pt x="175996" y="635482"/>
                  </a:lnTo>
                  <a:lnTo>
                    <a:pt x="177572" y="626403"/>
                  </a:lnTo>
                  <a:lnTo>
                    <a:pt x="179048" y="617325"/>
                  </a:lnTo>
                  <a:lnTo>
                    <a:pt x="180427" y="608247"/>
                  </a:lnTo>
                  <a:lnTo>
                    <a:pt x="181715" y="599168"/>
                  </a:lnTo>
                  <a:lnTo>
                    <a:pt x="182919" y="590090"/>
                  </a:lnTo>
                  <a:lnTo>
                    <a:pt x="184041" y="581012"/>
                  </a:lnTo>
                  <a:lnTo>
                    <a:pt x="185094" y="571933"/>
                  </a:lnTo>
                  <a:lnTo>
                    <a:pt x="186091" y="562855"/>
                  </a:lnTo>
                  <a:lnTo>
                    <a:pt x="187041" y="553777"/>
                  </a:lnTo>
                  <a:lnTo>
                    <a:pt x="187952" y="544698"/>
                  </a:lnTo>
                  <a:lnTo>
                    <a:pt x="188832" y="535620"/>
                  </a:lnTo>
                  <a:lnTo>
                    <a:pt x="189685" y="526542"/>
                  </a:lnTo>
                  <a:lnTo>
                    <a:pt x="190516" y="517463"/>
                  </a:lnTo>
                  <a:lnTo>
                    <a:pt x="191328" y="508385"/>
                  </a:lnTo>
                  <a:lnTo>
                    <a:pt x="192119" y="499307"/>
                  </a:lnTo>
                  <a:lnTo>
                    <a:pt x="192888" y="490229"/>
                  </a:lnTo>
                  <a:lnTo>
                    <a:pt x="193633" y="481150"/>
                  </a:lnTo>
                  <a:lnTo>
                    <a:pt x="194352" y="472072"/>
                  </a:lnTo>
                  <a:lnTo>
                    <a:pt x="195041" y="462994"/>
                  </a:lnTo>
                  <a:lnTo>
                    <a:pt x="195697" y="453915"/>
                  </a:lnTo>
                  <a:lnTo>
                    <a:pt x="196315" y="444837"/>
                  </a:lnTo>
                  <a:lnTo>
                    <a:pt x="196893" y="435759"/>
                  </a:lnTo>
                  <a:lnTo>
                    <a:pt x="197429" y="426680"/>
                  </a:lnTo>
                  <a:lnTo>
                    <a:pt x="197920" y="417602"/>
                  </a:lnTo>
                  <a:lnTo>
                    <a:pt x="198362" y="408524"/>
                  </a:lnTo>
                  <a:lnTo>
                    <a:pt x="198756" y="399445"/>
                  </a:lnTo>
                  <a:lnTo>
                    <a:pt x="199107" y="390367"/>
                  </a:lnTo>
                  <a:lnTo>
                    <a:pt x="199415" y="381289"/>
                  </a:lnTo>
                  <a:lnTo>
                    <a:pt x="199685" y="372210"/>
                  </a:lnTo>
                  <a:lnTo>
                    <a:pt x="199920" y="363132"/>
                  </a:lnTo>
                  <a:lnTo>
                    <a:pt x="200124" y="354054"/>
                  </a:lnTo>
                  <a:lnTo>
                    <a:pt x="200302" y="344975"/>
                  </a:lnTo>
                  <a:lnTo>
                    <a:pt x="200460" y="335897"/>
                  </a:lnTo>
                  <a:lnTo>
                    <a:pt x="200601" y="326819"/>
                  </a:lnTo>
                  <a:lnTo>
                    <a:pt x="200732" y="317741"/>
                  </a:lnTo>
                  <a:lnTo>
                    <a:pt x="200856" y="308662"/>
                  </a:lnTo>
                  <a:lnTo>
                    <a:pt x="200979" y="299584"/>
                  </a:lnTo>
                  <a:lnTo>
                    <a:pt x="201103" y="290506"/>
                  </a:lnTo>
                  <a:lnTo>
                    <a:pt x="201230" y="281427"/>
                  </a:lnTo>
                  <a:lnTo>
                    <a:pt x="201361" y="272349"/>
                  </a:lnTo>
                  <a:lnTo>
                    <a:pt x="201497" y="263271"/>
                  </a:lnTo>
                  <a:lnTo>
                    <a:pt x="201637" y="254192"/>
                  </a:lnTo>
                  <a:lnTo>
                    <a:pt x="201781" y="245114"/>
                  </a:lnTo>
                  <a:lnTo>
                    <a:pt x="201928" y="236036"/>
                  </a:lnTo>
                  <a:lnTo>
                    <a:pt x="202074" y="226957"/>
                  </a:lnTo>
                  <a:lnTo>
                    <a:pt x="202218" y="217879"/>
                  </a:lnTo>
                  <a:lnTo>
                    <a:pt x="202356" y="208801"/>
                  </a:lnTo>
                  <a:lnTo>
                    <a:pt x="202487" y="199722"/>
                  </a:lnTo>
                  <a:lnTo>
                    <a:pt x="202608" y="190644"/>
                  </a:lnTo>
                  <a:lnTo>
                    <a:pt x="202716" y="181566"/>
                  </a:lnTo>
                  <a:lnTo>
                    <a:pt x="202810" y="172487"/>
                  </a:lnTo>
                  <a:lnTo>
                    <a:pt x="202887" y="163409"/>
                  </a:lnTo>
                  <a:lnTo>
                    <a:pt x="202946" y="154331"/>
                  </a:lnTo>
                  <a:lnTo>
                    <a:pt x="202985" y="145253"/>
                  </a:lnTo>
                  <a:lnTo>
                    <a:pt x="203006" y="136174"/>
                  </a:lnTo>
                  <a:lnTo>
                    <a:pt x="203009" y="127096"/>
                  </a:lnTo>
                  <a:lnTo>
                    <a:pt x="202997" y="118018"/>
                  </a:lnTo>
                  <a:lnTo>
                    <a:pt x="202973" y="108939"/>
                  </a:lnTo>
                  <a:lnTo>
                    <a:pt x="202939" y="99861"/>
                  </a:lnTo>
                  <a:lnTo>
                    <a:pt x="202898" y="90783"/>
                  </a:lnTo>
                  <a:lnTo>
                    <a:pt x="202854" y="81704"/>
                  </a:lnTo>
                  <a:lnTo>
                    <a:pt x="202812" y="72626"/>
                  </a:lnTo>
                  <a:lnTo>
                    <a:pt x="202774" y="63548"/>
                  </a:lnTo>
                  <a:lnTo>
                    <a:pt x="202744" y="54469"/>
                  </a:lnTo>
                  <a:lnTo>
                    <a:pt x="202726" y="45391"/>
                  </a:lnTo>
                  <a:lnTo>
                    <a:pt x="202721" y="36313"/>
                  </a:lnTo>
                  <a:lnTo>
                    <a:pt x="202731" y="27234"/>
                  </a:lnTo>
                  <a:lnTo>
                    <a:pt x="202755" y="18156"/>
                  </a:lnTo>
                  <a:lnTo>
                    <a:pt x="202793" y="9078"/>
                  </a:lnTo>
                  <a:lnTo>
                    <a:pt x="202845" y="0"/>
                  </a:lnTo>
                  <a:lnTo>
                    <a:pt x="204977" y="0"/>
                  </a:lnTo>
                  <a:lnTo>
                    <a:pt x="205029" y="9078"/>
                  </a:lnTo>
                  <a:lnTo>
                    <a:pt x="205067" y="18156"/>
                  </a:lnTo>
                  <a:lnTo>
                    <a:pt x="205091" y="27234"/>
                  </a:lnTo>
                  <a:lnTo>
                    <a:pt x="205101" y="36313"/>
                  </a:lnTo>
                  <a:lnTo>
                    <a:pt x="205096" y="45391"/>
                  </a:lnTo>
                  <a:lnTo>
                    <a:pt x="205078" y="54469"/>
                  </a:lnTo>
                  <a:lnTo>
                    <a:pt x="205048" y="63548"/>
                  </a:lnTo>
                  <a:lnTo>
                    <a:pt x="205010" y="72626"/>
                  </a:lnTo>
                  <a:lnTo>
                    <a:pt x="204967" y="81704"/>
                  </a:lnTo>
                  <a:lnTo>
                    <a:pt x="204924" y="90783"/>
                  </a:lnTo>
                  <a:lnTo>
                    <a:pt x="204883" y="99861"/>
                  </a:lnTo>
                  <a:lnTo>
                    <a:pt x="204849" y="108939"/>
                  </a:lnTo>
                  <a:lnTo>
                    <a:pt x="204824" y="118018"/>
                  </a:lnTo>
                  <a:lnTo>
                    <a:pt x="204813" y="127096"/>
                  </a:lnTo>
                  <a:lnTo>
                    <a:pt x="204816" y="136174"/>
                  </a:lnTo>
                  <a:lnTo>
                    <a:pt x="204837" y="145253"/>
                  </a:lnTo>
                  <a:lnTo>
                    <a:pt x="204876" y="154331"/>
                  </a:lnTo>
                  <a:lnTo>
                    <a:pt x="204935" y="163409"/>
                  </a:lnTo>
                  <a:lnTo>
                    <a:pt x="205012" y="172487"/>
                  </a:lnTo>
                  <a:lnTo>
                    <a:pt x="205106" y="181566"/>
                  </a:lnTo>
                  <a:lnTo>
                    <a:pt x="205214" y="190644"/>
                  </a:lnTo>
                  <a:lnTo>
                    <a:pt x="205335" y="199722"/>
                  </a:lnTo>
                  <a:lnTo>
                    <a:pt x="205466" y="208801"/>
                  </a:lnTo>
                  <a:lnTo>
                    <a:pt x="205604" y="217879"/>
                  </a:lnTo>
                  <a:lnTo>
                    <a:pt x="205748" y="226957"/>
                  </a:lnTo>
                  <a:lnTo>
                    <a:pt x="205894" y="236036"/>
                  </a:lnTo>
                  <a:lnTo>
                    <a:pt x="206041" y="245114"/>
                  </a:lnTo>
                  <a:lnTo>
                    <a:pt x="206185" y="254192"/>
                  </a:lnTo>
                  <a:lnTo>
                    <a:pt x="206325" y="263271"/>
                  </a:lnTo>
                  <a:lnTo>
                    <a:pt x="206461" y="272349"/>
                  </a:lnTo>
                  <a:lnTo>
                    <a:pt x="206592" y="281427"/>
                  </a:lnTo>
                  <a:lnTo>
                    <a:pt x="206719" y="290506"/>
                  </a:lnTo>
                  <a:lnTo>
                    <a:pt x="206843" y="299584"/>
                  </a:lnTo>
                  <a:lnTo>
                    <a:pt x="206966" y="308662"/>
                  </a:lnTo>
                  <a:lnTo>
                    <a:pt x="207090" y="317741"/>
                  </a:lnTo>
                  <a:lnTo>
                    <a:pt x="207220" y="326819"/>
                  </a:lnTo>
                  <a:lnTo>
                    <a:pt x="207362" y="335897"/>
                  </a:lnTo>
                  <a:lnTo>
                    <a:pt x="207520" y="344975"/>
                  </a:lnTo>
                  <a:lnTo>
                    <a:pt x="207698" y="354054"/>
                  </a:lnTo>
                  <a:lnTo>
                    <a:pt x="207902" y="363132"/>
                  </a:lnTo>
                  <a:lnTo>
                    <a:pt x="208137" y="372210"/>
                  </a:lnTo>
                  <a:lnTo>
                    <a:pt x="208407" y="381289"/>
                  </a:lnTo>
                  <a:lnTo>
                    <a:pt x="208715" y="390367"/>
                  </a:lnTo>
                  <a:lnTo>
                    <a:pt x="209065" y="399445"/>
                  </a:lnTo>
                  <a:lnTo>
                    <a:pt x="209460" y="408524"/>
                  </a:lnTo>
                  <a:lnTo>
                    <a:pt x="209902" y="417602"/>
                  </a:lnTo>
                  <a:lnTo>
                    <a:pt x="210393" y="426680"/>
                  </a:lnTo>
                  <a:lnTo>
                    <a:pt x="210929" y="435759"/>
                  </a:lnTo>
                  <a:lnTo>
                    <a:pt x="211507" y="444837"/>
                  </a:lnTo>
                  <a:lnTo>
                    <a:pt x="212125" y="453915"/>
                  </a:lnTo>
                  <a:lnTo>
                    <a:pt x="212781" y="462994"/>
                  </a:lnTo>
                  <a:lnTo>
                    <a:pt x="213470" y="472072"/>
                  </a:lnTo>
                  <a:lnTo>
                    <a:pt x="214189" y="481150"/>
                  </a:lnTo>
                  <a:lnTo>
                    <a:pt x="214934" y="490229"/>
                  </a:lnTo>
                  <a:lnTo>
                    <a:pt x="215703" y="499307"/>
                  </a:lnTo>
                  <a:lnTo>
                    <a:pt x="216494" y="508385"/>
                  </a:lnTo>
                  <a:lnTo>
                    <a:pt x="217305" y="517463"/>
                  </a:lnTo>
                  <a:lnTo>
                    <a:pt x="218137" y="526542"/>
                  </a:lnTo>
                  <a:lnTo>
                    <a:pt x="218990" y="535620"/>
                  </a:lnTo>
                  <a:lnTo>
                    <a:pt x="219870" y="544698"/>
                  </a:lnTo>
                  <a:lnTo>
                    <a:pt x="220781" y="553777"/>
                  </a:lnTo>
                  <a:lnTo>
                    <a:pt x="221731" y="562855"/>
                  </a:lnTo>
                  <a:lnTo>
                    <a:pt x="222728" y="571933"/>
                  </a:lnTo>
                  <a:lnTo>
                    <a:pt x="223781" y="581012"/>
                  </a:lnTo>
                  <a:lnTo>
                    <a:pt x="224903" y="590090"/>
                  </a:lnTo>
                  <a:lnTo>
                    <a:pt x="226106" y="599168"/>
                  </a:lnTo>
                  <a:lnTo>
                    <a:pt x="227395" y="608247"/>
                  </a:lnTo>
                  <a:lnTo>
                    <a:pt x="228774" y="617325"/>
                  </a:lnTo>
                  <a:lnTo>
                    <a:pt x="230250" y="626403"/>
                  </a:lnTo>
                  <a:lnTo>
                    <a:pt x="231826" y="635482"/>
                  </a:lnTo>
                  <a:lnTo>
                    <a:pt x="233503" y="644560"/>
                  </a:lnTo>
                  <a:lnTo>
                    <a:pt x="235281" y="653638"/>
                  </a:lnTo>
                  <a:lnTo>
                    <a:pt x="237158" y="662717"/>
                  </a:lnTo>
                  <a:lnTo>
                    <a:pt x="239132" y="671795"/>
                  </a:lnTo>
                  <a:lnTo>
                    <a:pt x="241205" y="680873"/>
                  </a:lnTo>
                  <a:lnTo>
                    <a:pt x="243363" y="689951"/>
                  </a:lnTo>
                  <a:lnTo>
                    <a:pt x="245595" y="699030"/>
                  </a:lnTo>
                  <a:lnTo>
                    <a:pt x="247894" y="708108"/>
                  </a:lnTo>
                  <a:lnTo>
                    <a:pt x="250251" y="717186"/>
                  </a:lnTo>
                  <a:lnTo>
                    <a:pt x="252658" y="726265"/>
                  </a:lnTo>
                  <a:lnTo>
                    <a:pt x="255107" y="735343"/>
                  </a:lnTo>
                  <a:lnTo>
                    <a:pt x="257590" y="744421"/>
                  </a:lnTo>
                  <a:lnTo>
                    <a:pt x="260101" y="753500"/>
                  </a:lnTo>
                  <a:lnTo>
                    <a:pt x="262634" y="762578"/>
                  </a:lnTo>
                  <a:lnTo>
                    <a:pt x="265185" y="771656"/>
                  </a:lnTo>
                  <a:lnTo>
                    <a:pt x="267747" y="780735"/>
                  </a:lnTo>
                  <a:lnTo>
                    <a:pt x="270317" y="789813"/>
                  </a:lnTo>
                  <a:lnTo>
                    <a:pt x="272889" y="798891"/>
                  </a:lnTo>
                  <a:lnTo>
                    <a:pt x="275459" y="807970"/>
                  </a:lnTo>
                  <a:lnTo>
                    <a:pt x="278021" y="817048"/>
                  </a:lnTo>
                  <a:lnTo>
                    <a:pt x="280567" y="826126"/>
                  </a:lnTo>
                  <a:lnTo>
                    <a:pt x="283088" y="835205"/>
                  </a:lnTo>
                  <a:lnTo>
                    <a:pt x="285575" y="844283"/>
                  </a:lnTo>
                  <a:lnTo>
                    <a:pt x="288011" y="853361"/>
                  </a:lnTo>
                  <a:lnTo>
                    <a:pt x="290387" y="862439"/>
                  </a:lnTo>
                  <a:lnTo>
                    <a:pt x="292698" y="871518"/>
                  </a:lnTo>
                  <a:lnTo>
                    <a:pt x="294939" y="880596"/>
                  </a:lnTo>
                  <a:lnTo>
                    <a:pt x="297110" y="889674"/>
                  </a:lnTo>
                  <a:lnTo>
                    <a:pt x="299216" y="898753"/>
                  </a:lnTo>
                  <a:lnTo>
                    <a:pt x="301267" y="907831"/>
                  </a:lnTo>
                  <a:lnTo>
                    <a:pt x="303279" y="916909"/>
                  </a:lnTo>
                  <a:lnTo>
                    <a:pt x="305274" y="925988"/>
                  </a:lnTo>
                  <a:lnTo>
                    <a:pt x="307278" y="935066"/>
                  </a:lnTo>
                  <a:lnTo>
                    <a:pt x="309331" y="944144"/>
                  </a:lnTo>
                  <a:lnTo>
                    <a:pt x="311464" y="953223"/>
                  </a:lnTo>
                  <a:lnTo>
                    <a:pt x="313708" y="962301"/>
                  </a:lnTo>
                  <a:lnTo>
                    <a:pt x="316094" y="971379"/>
                  </a:lnTo>
                  <a:lnTo>
                    <a:pt x="318645" y="980458"/>
                  </a:lnTo>
                  <a:lnTo>
                    <a:pt x="321381" y="989536"/>
                  </a:lnTo>
                  <a:lnTo>
                    <a:pt x="324316" y="998614"/>
                  </a:lnTo>
                  <a:lnTo>
                    <a:pt x="327456" y="1007693"/>
                  </a:lnTo>
                  <a:lnTo>
                    <a:pt x="330796" y="1016771"/>
                  </a:lnTo>
                  <a:lnTo>
                    <a:pt x="334341" y="1025849"/>
                  </a:lnTo>
                  <a:lnTo>
                    <a:pt x="338053" y="1034927"/>
                  </a:lnTo>
                  <a:lnTo>
                    <a:pt x="341893" y="1044006"/>
                  </a:lnTo>
                  <a:lnTo>
                    <a:pt x="345821" y="1053084"/>
                  </a:lnTo>
                  <a:lnTo>
                    <a:pt x="349794" y="1062162"/>
                  </a:lnTo>
                  <a:lnTo>
                    <a:pt x="353762" y="1071241"/>
                  </a:lnTo>
                  <a:lnTo>
                    <a:pt x="357677" y="1080319"/>
                  </a:lnTo>
                  <a:lnTo>
                    <a:pt x="361488" y="1089397"/>
                  </a:lnTo>
                  <a:lnTo>
                    <a:pt x="365149" y="1098476"/>
                  </a:lnTo>
                  <a:lnTo>
                    <a:pt x="368611" y="1107554"/>
                  </a:lnTo>
                  <a:lnTo>
                    <a:pt x="371810" y="1116632"/>
                  </a:lnTo>
                  <a:lnTo>
                    <a:pt x="374745" y="1125711"/>
                  </a:lnTo>
                  <a:lnTo>
                    <a:pt x="377400" y="1134789"/>
                  </a:lnTo>
                  <a:lnTo>
                    <a:pt x="379771" y="1143867"/>
                  </a:lnTo>
                  <a:lnTo>
                    <a:pt x="381862" y="1152946"/>
                  </a:lnTo>
                  <a:lnTo>
                    <a:pt x="383687" y="1162024"/>
                  </a:lnTo>
                  <a:lnTo>
                    <a:pt x="385269" y="1171102"/>
                  </a:lnTo>
                  <a:lnTo>
                    <a:pt x="386638" y="1180181"/>
                  </a:lnTo>
                  <a:lnTo>
                    <a:pt x="387829" y="1189259"/>
                  </a:lnTo>
                  <a:lnTo>
                    <a:pt x="388872" y="1198337"/>
                  </a:lnTo>
                  <a:lnTo>
                    <a:pt x="389822" y="1207415"/>
                  </a:lnTo>
                  <a:lnTo>
                    <a:pt x="390724" y="1216494"/>
                  </a:lnTo>
                  <a:lnTo>
                    <a:pt x="391614" y="1225572"/>
                  </a:lnTo>
                  <a:lnTo>
                    <a:pt x="392522" y="1234650"/>
                  </a:lnTo>
                  <a:lnTo>
                    <a:pt x="393474" y="1243729"/>
                  </a:lnTo>
                  <a:lnTo>
                    <a:pt x="394486" y="1252807"/>
                  </a:lnTo>
                  <a:lnTo>
                    <a:pt x="395569" y="1261885"/>
                  </a:lnTo>
                  <a:lnTo>
                    <a:pt x="396722" y="1270964"/>
                  </a:lnTo>
                  <a:lnTo>
                    <a:pt x="397939" y="1280042"/>
                  </a:lnTo>
                  <a:lnTo>
                    <a:pt x="399205" y="1289120"/>
                  </a:lnTo>
                  <a:lnTo>
                    <a:pt x="400489" y="1298199"/>
                  </a:lnTo>
                  <a:lnTo>
                    <a:pt x="401759" y="1307277"/>
                  </a:lnTo>
                  <a:lnTo>
                    <a:pt x="402984" y="1316355"/>
                  </a:lnTo>
                  <a:lnTo>
                    <a:pt x="404129" y="1325434"/>
                  </a:lnTo>
                  <a:lnTo>
                    <a:pt x="405165" y="1334512"/>
                  </a:lnTo>
                  <a:lnTo>
                    <a:pt x="406061" y="1343590"/>
                  </a:lnTo>
                  <a:lnTo>
                    <a:pt x="406793" y="1352669"/>
                  </a:lnTo>
                  <a:lnTo>
                    <a:pt x="407343" y="1361747"/>
                  </a:lnTo>
                  <a:lnTo>
                    <a:pt x="407688" y="1370825"/>
                  </a:lnTo>
                  <a:lnTo>
                    <a:pt x="407822" y="1379903"/>
                  </a:lnTo>
                  <a:lnTo>
                    <a:pt x="407767" y="1388982"/>
                  </a:lnTo>
                  <a:lnTo>
                    <a:pt x="407532" y="1398060"/>
                  </a:lnTo>
                  <a:lnTo>
                    <a:pt x="407132" y="1407138"/>
                  </a:lnTo>
                  <a:lnTo>
                    <a:pt x="406586" y="1416217"/>
                  </a:lnTo>
                  <a:lnTo>
                    <a:pt x="405909" y="1425295"/>
                  </a:lnTo>
                  <a:lnTo>
                    <a:pt x="405120" y="1434373"/>
                  </a:lnTo>
                  <a:lnTo>
                    <a:pt x="404230" y="1443452"/>
                  </a:lnTo>
                  <a:lnTo>
                    <a:pt x="403250" y="1452530"/>
                  </a:lnTo>
                  <a:lnTo>
                    <a:pt x="402174" y="1461608"/>
                  </a:lnTo>
                  <a:lnTo>
                    <a:pt x="401009" y="1470687"/>
                  </a:lnTo>
                  <a:lnTo>
                    <a:pt x="399751" y="1479765"/>
                  </a:lnTo>
                  <a:lnTo>
                    <a:pt x="398390" y="1488843"/>
                  </a:lnTo>
                  <a:lnTo>
                    <a:pt x="396916" y="1497922"/>
                  </a:lnTo>
                  <a:lnTo>
                    <a:pt x="395317" y="1507000"/>
                  </a:lnTo>
                  <a:lnTo>
                    <a:pt x="393584" y="1516078"/>
                  </a:lnTo>
                  <a:lnTo>
                    <a:pt x="391712" y="1525157"/>
                  </a:lnTo>
                  <a:lnTo>
                    <a:pt x="389698" y="1534235"/>
                  </a:lnTo>
                  <a:lnTo>
                    <a:pt x="387539" y="1543313"/>
                  </a:lnTo>
                  <a:lnTo>
                    <a:pt x="385244" y="1552391"/>
                  </a:lnTo>
                  <a:lnTo>
                    <a:pt x="382844" y="1561470"/>
                  </a:lnTo>
                  <a:lnTo>
                    <a:pt x="380358" y="1570548"/>
                  </a:lnTo>
                  <a:lnTo>
                    <a:pt x="377814" y="1579626"/>
                  </a:lnTo>
                  <a:lnTo>
                    <a:pt x="375237" y="1588705"/>
                  </a:lnTo>
                  <a:lnTo>
                    <a:pt x="372656" y="1597783"/>
                  </a:lnTo>
                  <a:lnTo>
                    <a:pt x="370095" y="1606861"/>
                  </a:lnTo>
                  <a:lnTo>
                    <a:pt x="367578" y="1615940"/>
                  </a:lnTo>
                  <a:lnTo>
                    <a:pt x="365121" y="1625018"/>
                  </a:lnTo>
                  <a:lnTo>
                    <a:pt x="362746" y="1634096"/>
                  </a:lnTo>
                  <a:lnTo>
                    <a:pt x="360449" y="1643175"/>
                  </a:lnTo>
                  <a:lnTo>
                    <a:pt x="358226" y="1652253"/>
                  </a:lnTo>
                  <a:lnTo>
                    <a:pt x="356067" y="1661331"/>
                  </a:lnTo>
                  <a:lnTo>
                    <a:pt x="353958" y="1670410"/>
                  </a:lnTo>
                  <a:lnTo>
                    <a:pt x="351883" y="1679488"/>
                  </a:lnTo>
                  <a:lnTo>
                    <a:pt x="349823" y="1688566"/>
                  </a:lnTo>
                  <a:lnTo>
                    <a:pt x="347759" y="1697645"/>
                  </a:lnTo>
                  <a:lnTo>
                    <a:pt x="345675" y="1706723"/>
                  </a:lnTo>
                  <a:lnTo>
                    <a:pt x="343553" y="1715801"/>
                  </a:lnTo>
                  <a:lnTo>
                    <a:pt x="341380" y="1724879"/>
                  </a:lnTo>
                  <a:lnTo>
                    <a:pt x="339154" y="1733958"/>
                  </a:lnTo>
                  <a:lnTo>
                    <a:pt x="336875" y="1743036"/>
                  </a:lnTo>
                  <a:lnTo>
                    <a:pt x="334546" y="1752114"/>
                  </a:lnTo>
                  <a:lnTo>
                    <a:pt x="332175" y="1761193"/>
                  </a:lnTo>
                  <a:lnTo>
                    <a:pt x="329772" y="1770271"/>
                  </a:lnTo>
                  <a:lnTo>
                    <a:pt x="327349" y="1779349"/>
                  </a:lnTo>
                  <a:lnTo>
                    <a:pt x="324918" y="1788428"/>
                  </a:lnTo>
                  <a:lnTo>
                    <a:pt x="322491" y="1797506"/>
                  </a:lnTo>
                  <a:lnTo>
                    <a:pt x="320083" y="1806584"/>
                  </a:lnTo>
                  <a:lnTo>
                    <a:pt x="317701" y="1815663"/>
                  </a:lnTo>
                  <a:lnTo>
                    <a:pt x="315352" y="1824741"/>
                  </a:lnTo>
                  <a:lnTo>
                    <a:pt x="313037" y="1833819"/>
                  </a:lnTo>
                  <a:lnTo>
                    <a:pt x="310756" y="1842898"/>
                  </a:lnTo>
                  <a:lnTo>
                    <a:pt x="308508" y="1851976"/>
                  </a:lnTo>
                  <a:lnTo>
                    <a:pt x="306287" y="1861054"/>
                  </a:lnTo>
                  <a:lnTo>
                    <a:pt x="304089" y="1870133"/>
                  </a:lnTo>
                  <a:lnTo>
                    <a:pt x="301907" y="1879211"/>
                  </a:lnTo>
                  <a:lnTo>
                    <a:pt x="299733" y="1888289"/>
                  </a:lnTo>
                  <a:lnTo>
                    <a:pt x="297561" y="1897367"/>
                  </a:lnTo>
                  <a:lnTo>
                    <a:pt x="295383" y="1906446"/>
                  </a:lnTo>
                  <a:lnTo>
                    <a:pt x="293196" y="1915524"/>
                  </a:lnTo>
                  <a:lnTo>
                    <a:pt x="290995" y="1924602"/>
                  </a:lnTo>
                  <a:lnTo>
                    <a:pt x="288778" y="1933681"/>
                  </a:lnTo>
                  <a:lnTo>
                    <a:pt x="286544" y="1942759"/>
                  </a:lnTo>
                  <a:lnTo>
                    <a:pt x="284295" y="1951837"/>
                  </a:lnTo>
                  <a:lnTo>
                    <a:pt x="282032" y="1960916"/>
                  </a:lnTo>
                  <a:lnTo>
                    <a:pt x="279759" y="1969994"/>
                  </a:lnTo>
                  <a:lnTo>
                    <a:pt x="277483" y="1979072"/>
                  </a:lnTo>
                  <a:lnTo>
                    <a:pt x="275212" y="1988151"/>
                  </a:lnTo>
                  <a:lnTo>
                    <a:pt x="272958" y="1997229"/>
                  </a:lnTo>
                  <a:lnTo>
                    <a:pt x="270729" y="2006307"/>
                  </a:lnTo>
                  <a:lnTo>
                    <a:pt x="268539" y="2015386"/>
                  </a:lnTo>
                  <a:lnTo>
                    <a:pt x="266399" y="2024464"/>
                  </a:lnTo>
                  <a:lnTo>
                    <a:pt x="264320" y="2033542"/>
                  </a:lnTo>
                  <a:lnTo>
                    <a:pt x="262313" y="2042621"/>
                  </a:lnTo>
                  <a:lnTo>
                    <a:pt x="260386" y="2051699"/>
                  </a:lnTo>
                  <a:lnTo>
                    <a:pt x="258547" y="2060777"/>
                  </a:lnTo>
                  <a:lnTo>
                    <a:pt x="256812" y="2069855"/>
                  </a:lnTo>
                  <a:lnTo>
                    <a:pt x="255168" y="2078934"/>
                  </a:lnTo>
                  <a:lnTo>
                    <a:pt x="253615" y="2088012"/>
                  </a:lnTo>
                  <a:lnTo>
                    <a:pt x="252146" y="2097090"/>
                  </a:lnTo>
                  <a:lnTo>
                    <a:pt x="250756" y="2106169"/>
                  </a:lnTo>
                  <a:lnTo>
                    <a:pt x="249436" y="2115247"/>
                  </a:lnTo>
                  <a:lnTo>
                    <a:pt x="248174" y="2124325"/>
                  </a:lnTo>
                  <a:lnTo>
                    <a:pt x="246962" y="2133404"/>
                  </a:lnTo>
                  <a:lnTo>
                    <a:pt x="245786" y="2142482"/>
                  </a:lnTo>
                  <a:lnTo>
                    <a:pt x="244637" y="2151560"/>
                  </a:lnTo>
                  <a:lnTo>
                    <a:pt x="243502" y="2160639"/>
                  </a:lnTo>
                  <a:lnTo>
                    <a:pt x="242368" y="2169717"/>
                  </a:lnTo>
                  <a:lnTo>
                    <a:pt x="241230" y="2178795"/>
                  </a:lnTo>
                  <a:lnTo>
                    <a:pt x="240080" y="2187874"/>
                  </a:lnTo>
                  <a:lnTo>
                    <a:pt x="238915" y="2196952"/>
                  </a:lnTo>
                  <a:lnTo>
                    <a:pt x="237734" y="2206030"/>
                  </a:lnTo>
                  <a:lnTo>
                    <a:pt x="236538" y="2215109"/>
                  </a:lnTo>
                  <a:lnTo>
                    <a:pt x="235329" y="2224187"/>
                  </a:lnTo>
                  <a:lnTo>
                    <a:pt x="234112" y="2233265"/>
                  </a:lnTo>
                  <a:lnTo>
                    <a:pt x="232896" y="2242343"/>
                  </a:lnTo>
                  <a:lnTo>
                    <a:pt x="231690" y="2251422"/>
                  </a:lnTo>
                  <a:lnTo>
                    <a:pt x="230503" y="2260500"/>
                  </a:lnTo>
                  <a:lnTo>
                    <a:pt x="229344" y="2269578"/>
                  </a:lnTo>
                  <a:lnTo>
                    <a:pt x="228221" y="2278657"/>
                  </a:lnTo>
                  <a:lnTo>
                    <a:pt x="227141" y="2287735"/>
                  </a:lnTo>
                  <a:lnTo>
                    <a:pt x="226109" y="2296813"/>
                  </a:lnTo>
                  <a:lnTo>
                    <a:pt x="225131" y="2305892"/>
                  </a:lnTo>
                  <a:lnTo>
                    <a:pt x="224210" y="2314970"/>
                  </a:lnTo>
                  <a:lnTo>
                    <a:pt x="223350" y="2324048"/>
                  </a:lnTo>
                  <a:lnTo>
                    <a:pt x="222551" y="2333127"/>
                  </a:lnTo>
                  <a:lnTo>
                    <a:pt x="221807" y="2342205"/>
                  </a:lnTo>
                  <a:lnTo>
                    <a:pt x="221116" y="2351283"/>
                  </a:lnTo>
                  <a:lnTo>
                    <a:pt x="220474" y="2360362"/>
                  </a:lnTo>
                  <a:lnTo>
                    <a:pt x="219876" y="2369440"/>
                  </a:lnTo>
                  <a:lnTo>
                    <a:pt x="219319" y="2378518"/>
                  </a:lnTo>
                  <a:lnTo>
                    <a:pt x="218798" y="2387597"/>
                  </a:lnTo>
                  <a:lnTo>
                    <a:pt x="218310" y="2396675"/>
                  </a:lnTo>
                  <a:lnTo>
                    <a:pt x="217849" y="2405753"/>
                  </a:lnTo>
                  <a:lnTo>
                    <a:pt x="217415" y="2414831"/>
                  </a:lnTo>
                  <a:lnTo>
                    <a:pt x="217003" y="2423910"/>
                  </a:lnTo>
                  <a:lnTo>
                    <a:pt x="216609" y="2432988"/>
                  </a:lnTo>
                  <a:lnTo>
                    <a:pt x="216233" y="2442066"/>
                  </a:lnTo>
                  <a:lnTo>
                    <a:pt x="215873" y="2451145"/>
                  </a:lnTo>
                  <a:lnTo>
                    <a:pt x="215528" y="2460223"/>
                  </a:lnTo>
                  <a:lnTo>
                    <a:pt x="215197" y="2469301"/>
                  </a:lnTo>
                  <a:lnTo>
                    <a:pt x="214878" y="2478380"/>
                  </a:lnTo>
                  <a:lnTo>
                    <a:pt x="214571" y="2487458"/>
                  </a:lnTo>
                  <a:lnTo>
                    <a:pt x="214274" y="2496536"/>
                  </a:lnTo>
                  <a:lnTo>
                    <a:pt x="213985" y="2505615"/>
                  </a:lnTo>
                  <a:lnTo>
                    <a:pt x="213701" y="2514693"/>
                  </a:lnTo>
                  <a:lnTo>
                    <a:pt x="213420" y="2523771"/>
                  </a:lnTo>
                  <a:lnTo>
                    <a:pt x="213140" y="2532850"/>
                  </a:lnTo>
                  <a:lnTo>
                    <a:pt x="212859" y="2541928"/>
                  </a:lnTo>
                  <a:lnTo>
                    <a:pt x="212577" y="2551006"/>
                  </a:lnTo>
                  <a:lnTo>
                    <a:pt x="212294" y="2560085"/>
                  </a:lnTo>
                  <a:lnTo>
                    <a:pt x="212008" y="2569163"/>
                  </a:lnTo>
                  <a:lnTo>
                    <a:pt x="211720" y="2578241"/>
                  </a:lnTo>
                  <a:lnTo>
                    <a:pt x="211433" y="2587319"/>
                  </a:lnTo>
                  <a:lnTo>
                    <a:pt x="211146" y="2596398"/>
                  </a:lnTo>
                  <a:lnTo>
                    <a:pt x="210862" y="2605476"/>
                  </a:lnTo>
                  <a:lnTo>
                    <a:pt x="210582" y="2614554"/>
                  </a:lnTo>
                  <a:lnTo>
                    <a:pt x="210306" y="2623633"/>
                  </a:lnTo>
                  <a:lnTo>
                    <a:pt x="210036" y="2632711"/>
                  </a:lnTo>
                  <a:lnTo>
                    <a:pt x="209771" y="2641789"/>
                  </a:lnTo>
                  <a:lnTo>
                    <a:pt x="209513" y="2650868"/>
                  </a:lnTo>
                  <a:lnTo>
                    <a:pt x="209262" y="2659946"/>
                  </a:lnTo>
                  <a:lnTo>
                    <a:pt x="209018" y="2669024"/>
                  </a:lnTo>
                  <a:lnTo>
                    <a:pt x="208782" y="2678103"/>
                  </a:lnTo>
                  <a:lnTo>
                    <a:pt x="208554" y="2687181"/>
                  </a:lnTo>
                  <a:lnTo>
                    <a:pt x="208335" y="2696259"/>
                  </a:lnTo>
                  <a:lnTo>
                    <a:pt x="208126" y="2705338"/>
                  </a:lnTo>
                  <a:lnTo>
                    <a:pt x="207928" y="2714416"/>
                  </a:lnTo>
                  <a:lnTo>
                    <a:pt x="207743" y="2723494"/>
                  </a:lnTo>
                  <a:lnTo>
                    <a:pt x="207571" y="2732573"/>
                  </a:lnTo>
                  <a:lnTo>
                    <a:pt x="207414" y="2741651"/>
                  </a:lnTo>
                  <a:lnTo>
                    <a:pt x="207272" y="2750729"/>
                  </a:lnTo>
                  <a:lnTo>
                    <a:pt x="207148" y="2759807"/>
                  </a:lnTo>
                  <a:lnTo>
                    <a:pt x="207041" y="2768886"/>
                  </a:lnTo>
                  <a:lnTo>
                    <a:pt x="206949" y="2777964"/>
                  </a:lnTo>
                  <a:lnTo>
                    <a:pt x="206873" y="2787042"/>
                  </a:lnTo>
                  <a:lnTo>
                    <a:pt x="206812" y="2796121"/>
                  </a:lnTo>
                  <a:lnTo>
                    <a:pt x="206764" y="2805199"/>
                  </a:lnTo>
                  <a:lnTo>
                    <a:pt x="206728" y="2814277"/>
                  </a:lnTo>
                  <a:lnTo>
                    <a:pt x="206701" y="2823356"/>
                  </a:lnTo>
                  <a:lnTo>
                    <a:pt x="206683" y="2832434"/>
                  </a:lnTo>
                  <a:lnTo>
                    <a:pt x="206670" y="2841512"/>
                  </a:lnTo>
                  <a:lnTo>
                    <a:pt x="206659" y="2850591"/>
                  </a:lnTo>
                  <a:lnTo>
                    <a:pt x="206648" y="2859669"/>
                  </a:lnTo>
                  <a:lnTo>
                    <a:pt x="206634" y="2868747"/>
                  </a:lnTo>
                  <a:lnTo>
                    <a:pt x="206614" y="2877826"/>
                  </a:lnTo>
                  <a:lnTo>
                    <a:pt x="206587" y="2886904"/>
                  </a:lnTo>
                  <a:lnTo>
                    <a:pt x="206550" y="2895982"/>
                  </a:lnTo>
                  <a:lnTo>
                    <a:pt x="206503" y="2905061"/>
                  </a:lnTo>
                  <a:lnTo>
                    <a:pt x="206446" y="2914139"/>
                  </a:lnTo>
                  <a:lnTo>
                    <a:pt x="206379" y="2923217"/>
                  </a:lnTo>
                  <a:lnTo>
                    <a:pt x="206302" y="2932295"/>
                  </a:lnTo>
                  <a:lnTo>
                    <a:pt x="206219" y="2941374"/>
                  </a:lnTo>
                  <a:lnTo>
                    <a:pt x="206133" y="2950452"/>
                  </a:lnTo>
                  <a:lnTo>
                    <a:pt x="206045" y="2959530"/>
                  </a:lnTo>
                  <a:lnTo>
                    <a:pt x="205959" y="2968609"/>
                  </a:lnTo>
                  <a:lnTo>
                    <a:pt x="205877" y="2977687"/>
                  </a:lnTo>
                  <a:lnTo>
                    <a:pt x="205803" y="2986765"/>
                  </a:lnTo>
                  <a:lnTo>
                    <a:pt x="205738" y="2995844"/>
                  </a:lnTo>
                  <a:lnTo>
                    <a:pt x="205685" y="3004922"/>
                  </a:lnTo>
                  <a:lnTo>
                    <a:pt x="205645" y="3014000"/>
                  </a:lnTo>
                  <a:lnTo>
                    <a:pt x="205621" y="3023079"/>
                  </a:lnTo>
                  <a:lnTo>
                    <a:pt x="205612" y="3032157"/>
                  </a:lnTo>
                  <a:lnTo>
                    <a:pt x="205618" y="3041235"/>
                  </a:lnTo>
                  <a:lnTo>
                    <a:pt x="205638" y="3050314"/>
                  </a:lnTo>
                  <a:lnTo>
                    <a:pt x="205673" y="3059392"/>
                  </a:lnTo>
                  <a:lnTo>
                    <a:pt x="205720" y="3068470"/>
                  </a:lnTo>
                  <a:lnTo>
                    <a:pt x="205778" y="3077549"/>
                  </a:lnTo>
                  <a:lnTo>
                    <a:pt x="205844" y="3086627"/>
                  </a:lnTo>
                  <a:lnTo>
                    <a:pt x="205916" y="3095705"/>
                  </a:lnTo>
                  <a:lnTo>
                    <a:pt x="205989" y="3104783"/>
                  </a:lnTo>
                  <a:lnTo>
                    <a:pt x="206061" y="3113862"/>
                  </a:lnTo>
                  <a:lnTo>
                    <a:pt x="206128" y="3122940"/>
                  </a:lnTo>
                  <a:lnTo>
                    <a:pt x="206185" y="3132018"/>
                  </a:lnTo>
                  <a:lnTo>
                    <a:pt x="206230" y="3141097"/>
                  </a:lnTo>
                  <a:lnTo>
                    <a:pt x="206262" y="3150175"/>
                  </a:lnTo>
                  <a:lnTo>
                    <a:pt x="206277" y="3159253"/>
                  </a:lnTo>
                  <a:lnTo>
                    <a:pt x="206275" y="3168332"/>
                  </a:lnTo>
                  <a:lnTo>
                    <a:pt x="206257" y="3177410"/>
                  </a:lnTo>
                  <a:lnTo>
                    <a:pt x="206221" y="3186488"/>
                  </a:lnTo>
                  <a:lnTo>
                    <a:pt x="206169" y="3195567"/>
                  </a:lnTo>
                  <a:lnTo>
                    <a:pt x="206103" y="3204645"/>
                  </a:lnTo>
                  <a:lnTo>
                    <a:pt x="206027" y="3213723"/>
                  </a:lnTo>
                  <a:lnTo>
                    <a:pt x="205942" y="3222802"/>
                  </a:lnTo>
                  <a:lnTo>
                    <a:pt x="205850" y="3231880"/>
                  </a:lnTo>
                  <a:lnTo>
                    <a:pt x="205755" y="3240958"/>
                  </a:lnTo>
                  <a:lnTo>
                    <a:pt x="205657" y="3250037"/>
                  </a:lnTo>
                  <a:lnTo>
                    <a:pt x="205559" y="3259115"/>
                  </a:lnTo>
                  <a:lnTo>
                    <a:pt x="205461" y="3268193"/>
                  </a:lnTo>
                  <a:lnTo>
                    <a:pt x="205366" y="3277271"/>
                  </a:lnTo>
                  <a:lnTo>
                    <a:pt x="205272" y="3286350"/>
                  </a:lnTo>
                  <a:lnTo>
                    <a:pt x="205182" y="3295428"/>
                  </a:lnTo>
                  <a:lnTo>
                    <a:pt x="205096" y="3304506"/>
                  </a:lnTo>
                  <a:lnTo>
                    <a:pt x="205013" y="3313585"/>
                  </a:lnTo>
                  <a:lnTo>
                    <a:pt x="204934" y="3322663"/>
                  </a:lnTo>
                  <a:lnTo>
                    <a:pt x="204861" y="3331741"/>
                  </a:lnTo>
                  <a:lnTo>
                    <a:pt x="204792" y="3340820"/>
                  </a:lnTo>
                  <a:lnTo>
                    <a:pt x="204731" y="3349898"/>
                  </a:lnTo>
                  <a:lnTo>
                    <a:pt x="204676" y="3358976"/>
                  </a:lnTo>
                  <a:lnTo>
                    <a:pt x="204631" y="3368055"/>
                  </a:lnTo>
                  <a:lnTo>
                    <a:pt x="204596" y="3377133"/>
                  </a:lnTo>
                  <a:lnTo>
                    <a:pt x="204571" y="3386211"/>
                  </a:lnTo>
                  <a:lnTo>
                    <a:pt x="204557" y="3395290"/>
                  </a:lnTo>
                  <a:lnTo>
                    <a:pt x="204554" y="3404368"/>
                  </a:lnTo>
                  <a:lnTo>
                    <a:pt x="204562" y="3413446"/>
                  </a:lnTo>
                  <a:lnTo>
                    <a:pt x="204580" y="3422525"/>
                  </a:lnTo>
                  <a:lnTo>
                    <a:pt x="204607" y="3431603"/>
                  </a:lnTo>
                  <a:lnTo>
                    <a:pt x="204641" y="3440681"/>
                  </a:lnTo>
                  <a:lnTo>
                    <a:pt x="204680" y="3449759"/>
                  </a:lnTo>
                  <a:lnTo>
                    <a:pt x="204722" y="3458838"/>
                  </a:lnTo>
                  <a:lnTo>
                    <a:pt x="204764" y="3467916"/>
                  </a:lnTo>
                  <a:lnTo>
                    <a:pt x="204801" y="3476994"/>
                  </a:lnTo>
                  <a:lnTo>
                    <a:pt x="204833" y="3486073"/>
                  </a:lnTo>
                  <a:lnTo>
                    <a:pt x="204856" y="3495151"/>
                  </a:lnTo>
                  <a:lnTo>
                    <a:pt x="204869" y="3504229"/>
                  </a:lnTo>
                  <a:lnTo>
                    <a:pt x="204870" y="3513308"/>
                  </a:lnTo>
                  <a:lnTo>
                    <a:pt x="204858" y="3522386"/>
                  </a:lnTo>
                  <a:lnTo>
                    <a:pt x="204834" y="3531464"/>
                  </a:lnTo>
                  <a:lnTo>
                    <a:pt x="204796" y="3540543"/>
                  </a:lnTo>
                  <a:lnTo>
                    <a:pt x="204746" y="3549621"/>
                  </a:lnTo>
                  <a:lnTo>
                    <a:pt x="204688" y="3558699"/>
                  </a:lnTo>
                  <a:lnTo>
                    <a:pt x="204622" y="3567778"/>
                  </a:lnTo>
                  <a:lnTo>
                    <a:pt x="204552" y="3576856"/>
                  </a:lnTo>
                  <a:lnTo>
                    <a:pt x="204480" y="3585934"/>
                  </a:lnTo>
                  <a:lnTo>
                    <a:pt x="204408" y="3595013"/>
                  </a:lnTo>
                  <a:lnTo>
                    <a:pt x="204337" y="3604091"/>
                  </a:lnTo>
                  <a:lnTo>
                    <a:pt x="204271" y="3613169"/>
                  </a:lnTo>
                  <a:lnTo>
                    <a:pt x="204210" y="3622247"/>
                  </a:lnTo>
                  <a:lnTo>
                    <a:pt x="204155" y="3631326"/>
                  </a:lnTo>
                  <a:lnTo>
                    <a:pt x="204107" y="3640404"/>
                  </a:lnTo>
                  <a:lnTo>
                    <a:pt x="204066" y="3649482"/>
                  </a:lnTo>
                  <a:lnTo>
                    <a:pt x="204032" y="3658561"/>
                  </a:lnTo>
                  <a:lnTo>
                    <a:pt x="204003" y="3667639"/>
                  </a:lnTo>
                  <a:lnTo>
                    <a:pt x="203980" y="3676717"/>
                  </a:lnTo>
                  <a:lnTo>
                    <a:pt x="203962" y="3685796"/>
                  </a:lnTo>
                  <a:lnTo>
                    <a:pt x="203948" y="3694874"/>
                  </a:lnTo>
                  <a:lnTo>
                    <a:pt x="203937" y="3703952"/>
                  </a:lnTo>
                  <a:lnTo>
                    <a:pt x="203929" y="3713031"/>
                  </a:lnTo>
                  <a:lnTo>
                    <a:pt x="203924" y="3722109"/>
                  </a:lnTo>
                  <a:lnTo>
                    <a:pt x="203920" y="3731187"/>
                  </a:lnTo>
                  <a:lnTo>
                    <a:pt x="203917" y="3740266"/>
                  </a:lnTo>
                  <a:lnTo>
                    <a:pt x="203915" y="3749344"/>
                  </a:lnTo>
                  <a:lnTo>
                    <a:pt x="203913" y="3758422"/>
                  </a:lnTo>
                  <a:lnTo>
                    <a:pt x="203912" y="3767501"/>
                  </a:lnTo>
                  <a:lnTo>
                    <a:pt x="203912" y="3776579"/>
                  </a:lnTo>
                  <a:lnTo>
                    <a:pt x="203911" y="3785657"/>
                  </a:lnTo>
                  <a:lnTo>
                    <a:pt x="203911" y="3794735"/>
                  </a:lnTo>
                  <a:lnTo>
                    <a:pt x="203911" y="3803814"/>
                  </a:lnTo>
                  <a:lnTo>
                    <a:pt x="203911" y="3812892"/>
                  </a:lnTo>
                  <a:lnTo>
                    <a:pt x="203911" y="3821970"/>
                  </a:lnTo>
                  <a:lnTo>
                    <a:pt x="203911" y="3831049"/>
                  </a:lnTo>
                  <a:lnTo>
                    <a:pt x="203911" y="3840127"/>
                  </a:lnTo>
                  <a:lnTo>
                    <a:pt x="203911" y="3849205"/>
                  </a:lnTo>
                  <a:lnTo>
                    <a:pt x="203911" y="3858284"/>
                  </a:lnTo>
                  <a:lnTo>
                    <a:pt x="203911" y="3867362"/>
                  </a:lnTo>
                  <a:lnTo>
                    <a:pt x="203911" y="3876440"/>
                  </a:lnTo>
                  <a:lnTo>
                    <a:pt x="203911" y="3885519"/>
                  </a:lnTo>
                  <a:lnTo>
                    <a:pt x="203911" y="3894597"/>
                  </a:lnTo>
                  <a:lnTo>
                    <a:pt x="203911" y="3903675"/>
                  </a:lnTo>
                  <a:lnTo>
                    <a:pt x="203911" y="3912754"/>
                  </a:lnTo>
                  <a:lnTo>
                    <a:pt x="203911" y="3921832"/>
                  </a:lnTo>
                  <a:lnTo>
                    <a:pt x="203911" y="3930910"/>
                  </a:lnTo>
                  <a:lnTo>
                    <a:pt x="203911" y="3939989"/>
                  </a:lnTo>
                  <a:lnTo>
                    <a:pt x="203911" y="3949067"/>
                  </a:lnTo>
                  <a:lnTo>
                    <a:pt x="203911" y="3958145"/>
                  </a:lnTo>
                  <a:lnTo>
                    <a:pt x="203911" y="3967223"/>
                  </a:lnTo>
                  <a:lnTo>
                    <a:pt x="203911" y="3976302"/>
                  </a:lnTo>
                  <a:lnTo>
                    <a:pt x="203911" y="3985380"/>
                  </a:lnTo>
                  <a:lnTo>
                    <a:pt x="203911" y="3994458"/>
                  </a:lnTo>
                  <a:lnTo>
                    <a:pt x="203911" y="4003537"/>
                  </a:lnTo>
                  <a:lnTo>
                    <a:pt x="203911" y="4012615"/>
                  </a:lnTo>
                  <a:lnTo>
                    <a:pt x="203911" y="4021693"/>
                  </a:lnTo>
                  <a:lnTo>
                    <a:pt x="203911" y="4030772"/>
                  </a:lnTo>
                  <a:lnTo>
                    <a:pt x="203912" y="4039850"/>
                  </a:lnTo>
                  <a:lnTo>
                    <a:pt x="203912" y="4048928"/>
                  </a:lnTo>
                  <a:lnTo>
                    <a:pt x="203913" y="4058007"/>
                  </a:lnTo>
                  <a:lnTo>
                    <a:pt x="203913" y="4067085"/>
                  </a:lnTo>
                  <a:lnTo>
                    <a:pt x="203915" y="4076163"/>
                  </a:lnTo>
                  <a:lnTo>
                    <a:pt x="203916" y="4085242"/>
                  </a:lnTo>
                  <a:lnTo>
                    <a:pt x="203919" y="4094320"/>
                  </a:lnTo>
                  <a:lnTo>
                    <a:pt x="203922" y="4103398"/>
                  </a:lnTo>
                  <a:lnTo>
                    <a:pt x="203926" y="4112477"/>
                  </a:lnTo>
                  <a:lnTo>
                    <a:pt x="203932" y="4121555"/>
                  </a:lnTo>
                  <a:lnTo>
                    <a:pt x="203938" y="4130633"/>
                  </a:lnTo>
                  <a:lnTo>
                    <a:pt x="203947" y="4139711"/>
                  </a:lnTo>
                  <a:lnTo>
                    <a:pt x="203958" y="4148790"/>
                  </a:lnTo>
                  <a:lnTo>
                    <a:pt x="203970" y="4157868"/>
                  </a:lnTo>
                  <a:lnTo>
                    <a:pt x="203985" y="4166946"/>
                  </a:lnTo>
                  <a:lnTo>
                    <a:pt x="204001" y="4176025"/>
                  </a:lnTo>
                  <a:lnTo>
                    <a:pt x="204019" y="4185103"/>
                  </a:lnTo>
                  <a:lnTo>
                    <a:pt x="204039" y="4194181"/>
                  </a:lnTo>
                  <a:lnTo>
                    <a:pt x="204059" y="4203260"/>
                  </a:lnTo>
                  <a:lnTo>
                    <a:pt x="204080" y="4212338"/>
                  </a:lnTo>
                  <a:lnTo>
                    <a:pt x="204100" y="4221416"/>
                  </a:lnTo>
                  <a:lnTo>
                    <a:pt x="204119" y="4230495"/>
                  </a:lnTo>
                  <a:lnTo>
                    <a:pt x="204136" y="4239573"/>
                  </a:lnTo>
                  <a:lnTo>
                    <a:pt x="204149" y="4248651"/>
                  </a:lnTo>
                  <a:lnTo>
                    <a:pt x="204160" y="4257730"/>
                  </a:lnTo>
                  <a:lnTo>
                    <a:pt x="204166" y="4266808"/>
                  </a:lnTo>
                  <a:lnTo>
                    <a:pt x="204167" y="4275886"/>
                  </a:lnTo>
                  <a:lnTo>
                    <a:pt x="204164" y="4284965"/>
                  </a:lnTo>
                  <a:lnTo>
                    <a:pt x="204157" y="4294043"/>
                  </a:lnTo>
                  <a:lnTo>
                    <a:pt x="204146" y="4303121"/>
                  </a:lnTo>
                  <a:lnTo>
                    <a:pt x="204132" y="4312199"/>
                  </a:lnTo>
                  <a:lnTo>
                    <a:pt x="204114" y="4321278"/>
                  </a:lnTo>
                  <a:lnTo>
                    <a:pt x="204095" y="4330356"/>
                  </a:lnTo>
                  <a:lnTo>
                    <a:pt x="204074" y="4339434"/>
                  </a:lnTo>
                  <a:lnTo>
                    <a:pt x="204054" y="4348513"/>
                  </a:lnTo>
                  <a:lnTo>
                    <a:pt x="204034" y="4357591"/>
                  </a:lnTo>
                  <a:lnTo>
                    <a:pt x="204014" y="4366669"/>
                  </a:lnTo>
                  <a:lnTo>
                    <a:pt x="203997" y="4375748"/>
                  </a:lnTo>
                  <a:lnTo>
                    <a:pt x="203981" y="4384826"/>
                  </a:lnTo>
                  <a:lnTo>
                    <a:pt x="203967" y="4393904"/>
                  </a:lnTo>
                  <a:lnTo>
                    <a:pt x="203955" y="4402983"/>
                  </a:lnTo>
                  <a:lnTo>
                    <a:pt x="203946" y="4412061"/>
                  </a:lnTo>
                  <a:lnTo>
                    <a:pt x="203938" y="4421139"/>
                  </a:lnTo>
                  <a:lnTo>
                    <a:pt x="203932" y="4430218"/>
                  </a:lnTo>
                  <a:lnTo>
                    <a:pt x="203928" y="4439296"/>
                  </a:lnTo>
                  <a:lnTo>
                    <a:pt x="203926" y="4448374"/>
                  </a:lnTo>
                  <a:lnTo>
                    <a:pt x="203925" y="4457453"/>
                  </a:lnTo>
                  <a:lnTo>
                    <a:pt x="203926" y="4466531"/>
                  </a:lnTo>
                  <a:lnTo>
                    <a:pt x="203929" y="4475609"/>
                  </a:lnTo>
                  <a:lnTo>
                    <a:pt x="203933" y="4484687"/>
                  </a:lnTo>
                  <a:lnTo>
                    <a:pt x="203939" y="4493766"/>
                  </a:lnTo>
                  <a:lnTo>
                    <a:pt x="203947" y="4502844"/>
                  </a:lnTo>
                  <a:lnTo>
                    <a:pt x="203957" y="4511922"/>
                  </a:lnTo>
                  <a:lnTo>
                    <a:pt x="203969" y="4521001"/>
                  </a:lnTo>
                  <a:lnTo>
                    <a:pt x="203983" y="4530079"/>
                  </a:lnTo>
                  <a:lnTo>
                    <a:pt x="203999" y="4539157"/>
                  </a:lnTo>
                  <a:lnTo>
                    <a:pt x="204017" y="4548236"/>
                  </a:lnTo>
                  <a:lnTo>
                    <a:pt x="204036" y="4557314"/>
                  </a:lnTo>
                  <a:lnTo>
                    <a:pt x="204056" y="4566392"/>
                  </a:lnTo>
                  <a:lnTo>
                    <a:pt x="204077" y="4575471"/>
                  </a:lnTo>
                  <a:lnTo>
                    <a:pt x="204098" y="4584549"/>
                  </a:lnTo>
                  <a:lnTo>
                    <a:pt x="204117" y="4593627"/>
                  </a:lnTo>
                  <a:lnTo>
                    <a:pt x="204134" y="4602706"/>
                  </a:lnTo>
                  <a:lnTo>
                    <a:pt x="204148" y="4611784"/>
                  </a:lnTo>
                  <a:lnTo>
                    <a:pt x="204158" y="4620862"/>
                  </a:lnTo>
                  <a:lnTo>
                    <a:pt x="204165" y="4629941"/>
                  </a:lnTo>
                  <a:lnTo>
                    <a:pt x="204168" y="4639019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3" name="pg34">
              <a:extLst>
                <a:ext uri="{FF2B5EF4-FFF2-40B4-BE49-F238E27FC236}">
                  <a16:creationId xmlns:a16="http://schemas.microsoft.com/office/drawing/2014/main" id="{5AA7A8CF-051C-B658-E740-971CCFC53BF1}"/>
                </a:ext>
              </a:extLst>
            </p:cNvPr>
            <p:cNvSpPr/>
            <p:nvPr/>
          </p:nvSpPr>
          <p:spPr>
            <a:xfrm>
              <a:off x="6782229" y="2442935"/>
              <a:ext cx="343216" cy="5119243"/>
            </a:xfrm>
            <a:custGeom>
              <a:avLst/>
              <a:gdLst/>
              <a:ahLst/>
              <a:cxnLst/>
              <a:rect l="0" t="0" r="0" b="0"/>
              <a:pathLst>
                <a:path w="343216" h="5119243">
                  <a:moveTo>
                    <a:pt x="171109" y="5119243"/>
                  </a:moveTo>
                  <a:lnTo>
                    <a:pt x="171059" y="5109225"/>
                  </a:lnTo>
                  <a:lnTo>
                    <a:pt x="171009" y="5099207"/>
                  </a:lnTo>
                  <a:lnTo>
                    <a:pt x="170960" y="5089189"/>
                  </a:lnTo>
                  <a:lnTo>
                    <a:pt x="170914" y="5079171"/>
                  </a:lnTo>
                  <a:lnTo>
                    <a:pt x="170872" y="5069153"/>
                  </a:lnTo>
                  <a:lnTo>
                    <a:pt x="170835" y="5059134"/>
                  </a:lnTo>
                  <a:lnTo>
                    <a:pt x="170804" y="5049116"/>
                  </a:lnTo>
                  <a:lnTo>
                    <a:pt x="170781" y="5039098"/>
                  </a:lnTo>
                  <a:lnTo>
                    <a:pt x="170766" y="5029080"/>
                  </a:lnTo>
                  <a:lnTo>
                    <a:pt x="170762" y="5019062"/>
                  </a:lnTo>
                  <a:lnTo>
                    <a:pt x="170766" y="5009044"/>
                  </a:lnTo>
                  <a:lnTo>
                    <a:pt x="170779" y="4999026"/>
                  </a:lnTo>
                  <a:lnTo>
                    <a:pt x="170800" y="4989008"/>
                  </a:lnTo>
                  <a:lnTo>
                    <a:pt x="170828" y="4978990"/>
                  </a:lnTo>
                  <a:lnTo>
                    <a:pt x="170862" y="4968972"/>
                  </a:lnTo>
                  <a:lnTo>
                    <a:pt x="170900" y="4958954"/>
                  </a:lnTo>
                  <a:lnTo>
                    <a:pt x="170940" y="4948935"/>
                  </a:lnTo>
                  <a:lnTo>
                    <a:pt x="170981" y="4938917"/>
                  </a:lnTo>
                  <a:lnTo>
                    <a:pt x="171020" y="4928899"/>
                  </a:lnTo>
                  <a:lnTo>
                    <a:pt x="171057" y="4918881"/>
                  </a:lnTo>
                  <a:lnTo>
                    <a:pt x="171089" y="4908863"/>
                  </a:lnTo>
                  <a:lnTo>
                    <a:pt x="171117" y="4898845"/>
                  </a:lnTo>
                  <a:lnTo>
                    <a:pt x="171140" y="4888827"/>
                  </a:lnTo>
                  <a:lnTo>
                    <a:pt x="171158" y="4878809"/>
                  </a:lnTo>
                  <a:lnTo>
                    <a:pt x="171171" y="4868791"/>
                  </a:lnTo>
                  <a:lnTo>
                    <a:pt x="171181" y="4858773"/>
                  </a:lnTo>
                  <a:lnTo>
                    <a:pt x="171187" y="4848755"/>
                  </a:lnTo>
                  <a:lnTo>
                    <a:pt x="171191" y="4838736"/>
                  </a:lnTo>
                  <a:lnTo>
                    <a:pt x="171193" y="4828718"/>
                  </a:lnTo>
                  <a:lnTo>
                    <a:pt x="171195" y="4818700"/>
                  </a:lnTo>
                  <a:lnTo>
                    <a:pt x="171198" y="4808682"/>
                  </a:lnTo>
                  <a:lnTo>
                    <a:pt x="171201" y="4798664"/>
                  </a:lnTo>
                  <a:lnTo>
                    <a:pt x="171206" y="4788646"/>
                  </a:lnTo>
                  <a:lnTo>
                    <a:pt x="171211" y="4778628"/>
                  </a:lnTo>
                  <a:lnTo>
                    <a:pt x="171217" y="4768610"/>
                  </a:lnTo>
                  <a:lnTo>
                    <a:pt x="171223" y="4758592"/>
                  </a:lnTo>
                  <a:lnTo>
                    <a:pt x="171230" y="4748574"/>
                  </a:lnTo>
                  <a:lnTo>
                    <a:pt x="171235" y="4738556"/>
                  </a:lnTo>
                  <a:lnTo>
                    <a:pt x="171239" y="4728537"/>
                  </a:lnTo>
                  <a:lnTo>
                    <a:pt x="171241" y="4718519"/>
                  </a:lnTo>
                  <a:lnTo>
                    <a:pt x="171241" y="4708501"/>
                  </a:lnTo>
                  <a:lnTo>
                    <a:pt x="171238" y="4698483"/>
                  </a:lnTo>
                  <a:lnTo>
                    <a:pt x="171234" y="4688465"/>
                  </a:lnTo>
                  <a:lnTo>
                    <a:pt x="171228" y="4678447"/>
                  </a:lnTo>
                  <a:lnTo>
                    <a:pt x="171221" y="4668429"/>
                  </a:lnTo>
                  <a:lnTo>
                    <a:pt x="171214" y="4658411"/>
                  </a:lnTo>
                  <a:lnTo>
                    <a:pt x="171207" y="4648393"/>
                  </a:lnTo>
                  <a:lnTo>
                    <a:pt x="171203" y="4638375"/>
                  </a:lnTo>
                  <a:lnTo>
                    <a:pt x="171200" y="4628357"/>
                  </a:lnTo>
                  <a:lnTo>
                    <a:pt x="171201" y="4618339"/>
                  </a:lnTo>
                  <a:lnTo>
                    <a:pt x="171206" y="4608320"/>
                  </a:lnTo>
                  <a:lnTo>
                    <a:pt x="171215" y="4598302"/>
                  </a:lnTo>
                  <a:lnTo>
                    <a:pt x="171227" y="4588284"/>
                  </a:lnTo>
                  <a:lnTo>
                    <a:pt x="171244" y="4578266"/>
                  </a:lnTo>
                  <a:lnTo>
                    <a:pt x="171264" y="4568248"/>
                  </a:lnTo>
                  <a:lnTo>
                    <a:pt x="171287" y="4558230"/>
                  </a:lnTo>
                  <a:lnTo>
                    <a:pt x="171311" y="4548212"/>
                  </a:lnTo>
                  <a:lnTo>
                    <a:pt x="171336" y="4538194"/>
                  </a:lnTo>
                  <a:lnTo>
                    <a:pt x="171361" y="4528176"/>
                  </a:lnTo>
                  <a:lnTo>
                    <a:pt x="171384" y="4518158"/>
                  </a:lnTo>
                  <a:lnTo>
                    <a:pt x="171404" y="4508140"/>
                  </a:lnTo>
                  <a:lnTo>
                    <a:pt x="171421" y="4498121"/>
                  </a:lnTo>
                  <a:lnTo>
                    <a:pt x="171433" y="4488103"/>
                  </a:lnTo>
                  <a:lnTo>
                    <a:pt x="171441" y="4478085"/>
                  </a:lnTo>
                  <a:lnTo>
                    <a:pt x="171442" y="4468067"/>
                  </a:lnTo>
                  <a:lnTo>
                    <a:pt x="171439" y="4458049"/>
                  </a:lnTo>
                  <a:lnTo>
                    <a:pt x="171429" y="4448031"/>
                  </a:lnTo>
                  <a:lnTo>
                    <a:pt x="171415" y="4438013"/>
                  </a:lnTo>
                  <a:lnTo>
                    <a:pt x="171395" y="4427995"/>
                  </a:lnTo>
                  <a:lnTo>
                    <a:pt x="171371" y="4417977"/>
                  </a:lnTo>
                  <a:lnTo>
                    <a:pt x="171344" y="4407959"/>
                  </a:lnTo>
                  <a:lnTo>
                    <a:pt x="171314" y="4397941"/>
                  </a:lnTo>
                  <a:lnTo>
                    <a:pt x="171282" y="4387922"/>
                  </a:lnTo>
                  <a:lnTo>
                    <a:pt x="171250" y="4377904"/>
                  </a:lnTo>
                  <a:lnTo>
                    <a:pt x="171217" y="4367886"/>
                  </a:lnTo>
                  <a:lnTo>
                    <a:pt x="171186" y="4357868"/>
                  </a:lnTo>
                  <a:lnTo>
                    <a:pt x="171156" y="4347850"/>
                  </a:lnTo>
                  <a:lnTo>
                    <a:pt x="171129" y="4337832"/>
                  </a:lnTo>
                  <a:lnTo>
                    <a:pt x="171104" y="4327814"/>
                  </a:lnTo>
                  <a:lnTo>
                    <a:pt x="171081" y="4317796"/>
                  </a:lnTo>
                  <a:lnTo>
                    <a:pt x="171061" y="4307778"/>
                  </a:lnTo>
                  <a:lnTo>
                    <a:pt x="171043" y="4297760"/>
                  </a:lnTo>
                  <a:lnTo>
                    <a:pt x="171026" y="4287742"/>
                  </a:lnTo>
                  <a:lnTo>
                    <a:pt x="171009" y="4277723"/>
                  </a:lnTo>
                  <a:lnTo>
                    <a:pt x="170992" y="4267705"/>
                  </a:lnTo>
                  <a:lnTo>
                    <a:pt x="170974" y="4257687"/>
                  </a:lnTo>
                  <a:lnTo>
                    <a:pt x="170954" y="4247669"/>
                  </a:lnTo>
                  <a:lnTo>
                    <a:pt x="170931" y="4237651"/>
                  </a:lnTo>
                  <a:lnTo>
                    <a:pt x="170904" y="4227633"/>
                  </a:lnTo>
                  <a:lnTo>
                    <a:pt x="170874" y="4217615"/>
                  </a:lnTo>
                  <a:lnTo>
                    <a:pt x="170839" y="4207597"/>
                  </a:lnTo>
                  <a:lnTo>
                    <a:pt x="170798" y="4197579"/>
                  </a:lnTo>
                  <a:lnTo>
                    <a:pt x="170753" y="4187561"/>
                  </a:lnTo>
                  <a:lnTo>
                    <a:pt x="170702" y="4177543"/>
                  </a:lnTo>
                  <a:lnTo>
                    <a:pt x="170648" y="4167525"/>
                  </a:lnTo>
                  <a:lnTo>
                    <a:pt x="170589" y="4157506"/>
                  </a:lnTo>
                  <a:lnTo>
                    <a:pt x="170528" y="4147488"/>
                  </a:lnTo>
                  <a:lnTo>
                    <a:pt x="170464" y="4137470"/>
                  </a:lnTo>
                  <a:lnTo>
                    <a:pt x="170399" y="4127452"/>
                  </a:lnTo>
                  <a:lnTo>
                    <a:pt x="170334" y="4117434"/>
                  </a:lnTo>
                  <a:lnTo>
                    <a:pt x="170271" y="4107416"/>
                  </a:lnTo>
                  <a:lnTo>
                    <a:pt x="170211" y="4097398"/>
                  </a:lnTo>
                  <a:lnTo>
                    <a:pt x="170156" y="4087380"/>
                  </a:lnTo>
                  <a:lnTo>
                    <a:pt x="170105" y="4077362"/>
                  </a:lnTo>
                  <a:lnTo>
                    <a:pt x="170061" y="4067344"/>
                  </a:lnTo>
                  <a:lnTo>
                    <a:pt x="170023" y="4057326"/>
                  </a:lnTo>
                  <a:lnTo>
                    <a:pt x="169992" y="4047307"/>
                  </a:lnTo>
                  <a:lnTo>
                    <a:pt x="169968" y="4037289"/>
                  </a:lnTo>
                  <a:lnTo>
                    <a:pt x="169951" y="4027271"/>
                  </a:lnTo>
                  <a:lnTo>
                    <a:pt x="169941" y="4017253"/>
                  </a:lnTo>
                  <a:lnTo>
                    <a:pt x="169936" y="4007235"/>
                  </a:lnTo>
                  <a:lnTo>
                    <a:pt x="169935" y="3997217"/>
                  </a:lnTo>
                  <a:lnTo>
                    <a:pt x="169938" y="3987199"/>
                  </a:lnTo>
                  <a:lnTo>
                    <a:pt x="169944" y="3977181"/>
                  </a:lnTo>
                  <a:lnTo>
                    <a:pt x="169952" y="3967163"/>
                  </a:lnTo>
                  <a:lnTo>
                    <a:pt x="169961" y="3957145"/>
                  </a:lnTo>
                  <a:lnTo>
                    <a:pt x="169971" y="3947127"/>
                  </a:lnTo>
                  <a:lnTo>
                    <a:pt x="169982" y="3937108"/>
                  </a:lnTo>
                  <a:lnTo>
                    <a:pt x="169993" y="3927090"/>
                  </a:lnTo>
                  <a:lnTo>
                    <a:pt x="170005" y="3917072"/>
                  </a:lnTo>
                  <a:lnTo>
                    <a:pt x="170016" y="3907054"/>
                  </a:lnTo>
                  <a:lnTo>
                    <a:pt x="170028" y="3897036"/>
                  </a:lnTo>
                  <a:lnTo>
                    <a:pt x="170039" y="3887018"/>
                  </a:lnTo>
                  <a:lnTo>
                    <a:pt x="170050" y="3877000"/>
                  </a:lnTo>
                  <a:lnTo>
                    <a:pt x="170060" y="3866982"/>
                  </a:lnTo>
                  <a:lnTo>
                    <a:pt x="170069" y="3856964"/>
                  </a:lnTo>
                  <a:lnTo>
                    <a:pt x="170077" y="3846946"/>
                  </a:lnTo>
                  <a:lnTo>
                    <a:pt x="170082" y="3836928"/>
                  </a:lnTo>
                  <a:lnTo>
                    <a:pt x="170083" y="3826909"/>
                  </a:lnTo>
                  <a:lnTo>
                    <a:pt x="170082" y="3816891"/>
                  </a:lnTo>
                  <a:lnTo>
                    <a:pt x="170076" y="3806873"/>
                  </a:lnTo>
                  <a:lnTo>
                    <a:pt x="170066" y="3796855"/>
                  </a:lnTo>
                  <a:lnTo>
                    <a:pt x="170051" y="3786837"/>
                  </a:lnTo>
                  <a:lnTo>
                    <a:pt x="170031" y="3776819"/>
                  </a:lnTo>
                  <a:lnTo>
                    <a:pt x="170005" y="3766801"/>
                  </a:lnTo>
                  <a:lnTo>
                    <a:pt x="169974" y="3756783"/>
                  </a:lnTo>
                  <a:lnTo>
                    <a:pt x="169936" y="3746765"/>
                  </a:lnTo>
                  <a:lnTo>
                    <a:pt x="169892" y="3736747"/>
                  </a:lnTo>
                  <a:lnTo>
                    <a:pt x="169841" y="3726729"/>
                  </a:lnTo>
                  <a:lnTo>
                    <a:pt x="169783" y="3716711"/>
                  </a:lnTo>
                  <a:lnTo>
                    <a:pt x="169718" y="3706692"/>
                  </a:lnTo>
                  <a:lnTo>
                    <a:pt x="169646" y="3696674"/>
                  </a:lnTo>
                  <a:lnTo>
                    <a:pt x="169567" y="3686656"/>
                  </a:lnTo>
                  <a:lnTo>
                    <a:pt x="169481" y="3676638"/>
                  </a:lnTo>
                  <a:lnTo>
                    <a:pt x="169388" y="3666620"/>
                  </a:lnTo>
                  <a:lnTo>
                    <a:pt x="169289" y="3656602"/>
                  </a:lnTo>
                  <a:lnTo>
                    <a:pt x="169183" y="3646584"/>
                  </a:lnTo>
                  <a:lnTo>
                    <a:pt x="169072" y="3636566"/>
                  </a:lnTo>
                  <a:lnTo>
                    <a:pt x="168956" y="3626548"/>
                  </a:lnTo>
                  <a:lnTo>
                    <a:pt x="168837" y="3616530"/>
                  </a:lnTo>
                  <a:lnTo>
                    <a:pt x="168714" y="3606512"/>
                  </a:lnTo>
                  <a:lnTo>
                    <a:pt x="168591" y="3596493"/>
                  </a:lnTo>
                  <a:lnTo>
                    <a:pt x="168466" y="3586475"/>
                  </a:lnTo>
                  <a:lnTo>
                    <a:pt x="168342" y="3576457"/>
                  </a:lnTo>
                  <a:lnTo>
                    <a:pt x="168221" y="3566439"/>
                  </a:lnTo>
                  <a:lnTo>
                    <a:pt x="168104" y="3556421"/>
                  </a:lnTo>
                  <a:lnTo>
                    <a:pt x="167994" y="3546403"/>
                  </a:lnTo>
                  <a:lnTo>
                    <a:pt x="167892" y="3536385"/>
                  </a:lnTo>
                  <a:lnTo>
                    <a:pt x="167801" y="3526367"/>
                  </a:lnTo>
                  <a:lnTo>
                    <a:pt x="167721" y="3516349"/>
                  </a:lnTo>
                  <a:lnTo>
                    <a:pt x="167654" y="3506331"/>
                  </a:lnTo>
                  <a:lnTo>
                    <a:pt x="167602" y="3496313"/>
                  </a:lnTo>
                  <a:lnTo>
                    <a:pt x="167565" y="3486294"/>
                  </a:lnTo>
                  <a:lnTo>
                    <a:pt x="167542" y="3476276"/>
                  </a:lnTo>
                  <a:lnTo>
                    <a:pt x="167536" y="3466258"/>
                  </a:lnTo>
                  <a:lnTo>
                    <a:pt x="167543" y="3456240"/>
                  </a:lnTo>
                  <a:lnTo>
                    <a:pt x="167561" y="3446222"/>
                  </a:lnTo>
                  <a:lnTo>
                    <a:pt x="167587" y="3436204"/>
                  </a:lnTo>
                  <a:lnTo>
                    <a:pt x="167620" y="3426186"/>
                  </a:lnTo>
                  <a:lnTo>
                    <a:pt x="167655" y="3416168"/>
                  </a:lnTo>
                  <a:lnTo>
                    <a:pt x="167690" y="3406150"/>
                  </a:lnTo>
                  <a:lnTo>
                    <a:pt x="167723" y="3396132"/>
                  </a:lnTo>
                  <a:lnTo>
                    <a:pt x="167751" y="3386114"/>
                  </a:lnTo>
                  <a:lnTo>
                    <a:pt x="167770" y="3376095"/>
                  </a:lnTo>
                  <a:lnTo>
                    <a:pt x="167778" y="3366077"/>
                  </a:lnTo>
                  <a:lnTo>
                    <a:pt x="167777" y="3356059"/>
                  </a:lnTo>
                  <a:lnTo>
                    <a:pt x="167763" y="3346041"/>
                  </a:lnTo>
                  <a:lnTo>
                    <a:pt x="167738" y="3336023"/>
                  </a:lnTo>
                  <a:lnTo>
                    <a:pt x="167700" y="3326005"/>
                  </a:lnTo>
                  <a:lnTo>
                    <a:pt x="167651" y="3315987"/>
                  </a:lnTo>
                  <a:lnTo>
                    <a:pt x="167590" y="3305969"/>
                  </a:lnTo>
                  <a:lnTo>
                    <a:pt x="167518" y="3295951"/>
                  </a:lnTo>
                  <a:lnTo>
                    <a:pt x="167434" y="3285933"/>
                  </a:lnTo>
                  <a:lnTo>
                    <a:pt x="167337" y="3275915"/>
                  </a:lnTo>
                  <a:lnTo>
                    <a:pt x="167229" y="3265896"/>
                  </a:lnTo>
                  <a:lnTo>
                    <a:pt x="167109" y="3255878"/>
                  </a:lnTo>
                  <a:lnTo>
                    <a:pt x="166975" y="3245860"/>
                  </a:lnTo>
                  <a:lnTo>
                    <a:pt x="166828" y="3235842"/>
                  </a:lnTo>
                  <a:lnTo>
                    <a:pt x="166667" y="3225824"/>
                  </a:lnTo>
                  <a:lnTo>
                    <a:pt x="166491" y="3215806"/>
                  </a:lnTo>
                  <a:lnTo>
                    <a:pt x="166300" y="3205788"/>
                  </a:lnTo>
                  <a:lnTo>
                    <a:pt x="166093" y="3195770"/>
                  </a:lnTo>
                  <a:lnTo>
                    <a:pt x="165873" y="3185752"/>
                  </a:lnTo>
                  <a:lnTo>
                    <a:pt x="165640" y="3175734"/>
                  </a:lnTo>
                  <a:lnTo>
                    <a:pt x="165398" y="3165716"/>
                  </a:lnTo>
                  <a:lnTo>
                    <a:pt x="165149" y="3155698"/>
                  </a:lnTo>
                  <a:lnTo>
                    <a:pt x="164896" y="3145679"/>
                  </a:lnTo>
                  <a:lnTo>
                    <a:pt x="164640" y="3135661"/>
                  </a:lnTo>
                  <a:lnTo>
                    <a:pt x="164385" y="3125643"/>
                  </a:lnTo>
                  <a:lnTo>
                    <a:pt x="164131" y="3115625"/>
                  </a:lnTo>
                  <a:lnTo>
                    <a:pt x="163882" y="3105607"/>
                  </a:lnTo>
                  <a:lnTo>
                    <a:pt x="163637" y="3095589"/>
                  </a:lnTo>
                  <a:lnTo>
                    <a:pt x="163396" y="3085571"/>
                  </a:lnTo>
                  <a:lnTo>
                    <a:pt x="163156" y="3075553"/>
                  </a:lnTo>
                  <a:lnTo>
                    <a:pt x="162915" y="3065535"/>
                  </a:lnTo>
                  <a:lnTo>
                    <a:pt x="162671" y="3055517"/>
                  </a:lnTo>
                  <a:lnTo>
                    <a:pt x="162421" y="3045499"/>
                  </a:lnTo>
                  <a:lnTo>
                    <a:pt x="162160" y="3035480"/>
                  </a:lnTo>
                  <a:lnTo>
                    <a:pt x="161884" y="3025462"/>
                  </a:lnTo>
                  <a:lnTo>
                    <a:pt x="161590" y="3015444"/>
                  </a:lnTo>
                  <a:lnTo>
                    <a:pt x="161271" y="3005426"/>
                  </a:lnTo>
                  <a:lnTo>
                    <a:pt x="160927" y="2995408"/>
                  </a:lnTo>
                  <a:lnTo>
                    <a:pt x="160555" y="2985390"/>
                  </a:lnTo>
                  <a:lnTo>
                    <a:pt x="160155" y="2975372"/>
                  </a:lnTo>
                  <a:lnTo>
                    <a:pt x="159724" y="2965354"/>
                  </a:lnTo>
                  <a:lnTo>
                    <a:pt x="159262" y="2955336"/>
                  </a:lnTo>
                  <a:lnTo>
                    <a:pt x="158771" y="2945318"/>
                  </a:lnTo>
                  <a:lnTo>
                    <a:pt x="158249" y="2935300"/>
                  </a:lnTo>
                  <a:lnTo>
                    <a:pt x="157700" y="2925281"/>
                  </a:lnTo>
                  <a:lnTo>
                    <a:pt x="157121" y="2915263"/>
                  </a:lnTo>
                  <a:lnTo>
                    <a:pt x="156520" y="2905245"/>
                  </a:lnTo>
                  <a:lnTo>
                    <a:pt x="155897" y="2895227"/>
                  </a:lnTo>
                  <a:lnTo>
                    <a:pt x="155257" y="2885209"/>
                  </a:lnTo>
                  <a:lnTo>
                    <a:pt x="154601" y="2875191"/>
                  </a:lnTo>
                  <a:lnTo>
                    <a:pt x="153930" y="2865173"/>
                  </a:lnTo>
                  <a:lnTo>
                    <a:pt x="153246" y="2855155"/>
                  </a:lnTo>
                  <a:lnTo>
                    <a:pt x="152549" y="2845137"/>
                  </a:lnTo>
                  <a:lnTo>
                    <a:pt x="151839" y="2835119"/>
                  </a:lnTo>
                  <a:lnTo>
                    <a:pt x="151112" y="2825101"/>
                  </a:lnTo>
                  <a:lnTo>
                    <a:pt x="150367" y="2815082"/>
                  </a:lnTo>
                  <a:lnTo>
                    <a:pt x="149603" y="2805064"/>
                  </a:lnTo>
                  <a:lnTo>
                    <a:pt x="148815" y="2795046"/>
                  </a:lnTo>
                  <a:lnTo>
                    <a:pt x="148001" y="2785028"/>
                  </a:lnTo>
                  <a:lnTo>
                    <a:pt x="147158" y="2775010"/>
                  </a:lnTo>
                  <a:lnTo>
                    <a:pt x="146284" y="2764992"/>
                  </a:lnTo>
                  <a:lnTo>
                    <a:pt x="145377" y="2754974"/>
                  </a:lnTo>
                  <a:lnTo>
                    <a:pt x="144435" y="2744956"/>
                  </a:lnTo>
                  <a:lnTo>
                    <a:pt x="143456" y="2734938"/>
                  </a:lnTo>
                  <a:lnTo>
                    <a:pt x="142441" y="2724920"/>
                  </a:lnTo>
                  <a:lnTo>
                    <a:pt x="141393" y="2714902"/>
                  </a:lnTo>
                  <a:lnTo>
                    <a:pt x="140315" y="2704884"/>
                  </a:lnTo>
                  <a:lnTo>
                    <a:pt x="139207" y="2694865"/>
                  </a:lnTo>
                  <a:lnTo>
                    <a:pt x="138075" y="2684847"/>
                  </a:lnTo>
                  <a:lnTo>
                    <a:pt x="136920" y="2674829"/>
                  </a:lnTo>
                  <a:lnTo>
                    <a:pt x="135745" y="2664811"/>
                  </a:lnTo>
                  <a:lnTo>
                    <a:pt x="134556" y="2654793"/>
                  </a:lnTo>
                  <a:lnTo>
                    <a:pt x="133353" y="2644775"/>
                  </a:lnTo>
                  <a:lnTo>
                    <a:pt x="132140" y="2634757"/>
                  </a:lnTo>
                  <a:lnTo>
                    <a:pt x="130918" y="2624739"/>
                  </a:lnTo>
                  <a:lnTo>
                    <a:pt x="129687" y="2614721"/>
                  </a:lnTo>
                  <a:lnTo>
                    <a:pt x="128444" y="2604703"/>
                  </a:lnTo>
                  <a:lnTo>
                    <a:pt x="127186" y="2594685"/>
                  </a:lnTo>
                  <a:lnTo>
                    <a:pt x="125907" y="2584666"/>
                  </a:lnTo>
                  <a:lnTo>
                    <a:pt x="124600" y="2574648"/>
                  </a:lnTo>
                  <a:lnTo>
                    <a:pt x="123257" y="2564630"/>
                  </a:lnTo>
                  <a:lnTo>
                    <a:pt x="121864" y="2554612"/>
                  </a:lnTo>
                  <a:lnTo>
                    <a:pt x="120412" y="2544594"/>
                  </a:lnTo>
                  <a:lnTo>
                    <a:pt x="118896" y="2534576"/>
                  </a:lnTo>
                  <a:lnTo>
                    <a:pt x="117309" y="2524558"/>
                  </a:lnTo>
                  <a:lnTo>
                    <a:pt x="115647" y="2514540"/>
                  </a:lnTo>
                  <a:lnTo>
                    <a:pt x="113909" y="2504522"/>
                  </a:lnTo>
                  <a:lnTo>
                    <a:pt x="112095" y="2494504"/>
                  </a:lnTo>
                  <a:lnTo>
                    <a:pt x="110210" y="2484486"/>
                  </a:lnTo>
                  <a:lnTo>
                    <a:pt x="108259" y="2474467"/>
                  </a:lnTo>
                  <a:lnTo>
                    <a:pt x="106246" y="2464449"/>
                  </a:lnTo>
                  <a:lnTo>
                    <a:pt x="104180" y="2454431"/>
                  </a:lnTo>
                  <a:lnTo>
                    <a:pt x="102073" y="2444413"/>
                  </a:lnTo>
                  <a:lnTo>
                    <a:pt x="99933" y="2434395"/>
                  </a:lnTo>
                  <a:lnTo>
                    <a:pt x="97765" y="2424377"/>
                  </a:lnTo>
                  <a:lnTo>
                    <a:pt x="95575" y="2414359"/>
                  </a:lnTo>
                  <a:lnTo>
                    <a:pt x="93365" y="2404341"/>
                  </a:lnTo>
                  <a:lnTo>
                    <a:pt x="91138" y="2394323"/>
                  </a:lnTo>
                  <a:lnTo>
                    <a:pt x="88895" y="2384305"/>
                  </a:lnTo>
                  <a:lnTo>
                    <a:pt x="86640" y="2374287"/>
                  </a:lnTo>
                  <a:lnTo>
                    <a:pt x="84376" y="2364268"/>
                  </a:lnTo>
                  <a:lnTo>
                    <a:pt x="82112" y="2354250"/>
                  </a:lnTo>
                  <a:lnTo>
                    <a:pt x="79857" y="2344232"/>
                  </a:lnTo>
                  <a:lnTo>
                    <a:pt x="77624" y="2334214"/>
                  </a:lnTo>
                  <a:lnTo>
                    <a:pt x="75427" y="2324196"/>
                  </a:lnTo>
                  <a:lnTo>
                    <a:pt x="73282" y="2314178"/>
                  </a:lnTo>
                  <a:lnTo>
                    <a:pt x="71205" y="2304160"/>
                  </a:lnTo>
                  <a:lnTo>
                    <a:pt x="69212" y="2294142"/>
                  </a:lnTo>
                  <a:lnTo>
                    <a:pt x="67317" y="2284124"/>
                  </a:lnTo>
                  <a:lnTo>
                    <a:pt x="65544" y="2274106"/>
                  </a:lnTo>
                  <a:lnTo>
                    <a:pt x="63882" y="2264088"/>
                  </a:lnTo>
                  <a:lnTo>
                    <a:pt x="62327" y="2254070"/>
                  </a:lnTo>
                  <a:lnTo>
                    <a:pt x="60870" y="2244051"/>
                  </a:lnTo>
                  <a:lnTo>
                    <a:pt x="59496" y="2234033"/>
                  </a:lnTo>
                  <a:lnTo>
                    <a:pt x="58186" y="2224015"/>
                  </a:lnTo>
                  <a:lnTo>
                    <a:pt x="56916" y="2213997"/>
                  </a:lnTo>
                  <a:lnTo>
                    <a:pt x="55662" y="2203979"/>
                  </a:lnTo>
                  <a:lnTo>
                    <a:pt x="54398" y="2193961"/>
                  </a:lnTo>
                  <a:lnTo>
                    <a:pt x="53091" y="2183943"/>
                  </a:lnTo>
                  <a:lnTo>
                    <a:pt x="51721" y="2173925"/>
                  </a:lnTo>
                  <a:lnTo>
                    <a:pt x="50272" y="2163907"/>
                  </a:lnTo>
                  <a:lnTo>
                    <a:pt x="48733" y="2153889"/>
                  </a:lnTo>
                  <a:lnTo>
                    <a:pt x="47097" y="2143871"/>
                  </a:lnTo>
                  <a:lnTo>
                    <a:pt x="45363" y="2133852"/>
                  </a:lnTo>
                  <a:lnTo>
                    <a:pt x="43534" y="2123834"/>
                  </a:lnTo>
                  <a:lnTo>
                    <a:pt x="41619" y="2113816"/>
                  </a:lnTo>
                  <a:lnTo>
                    <a:pt x="39628" y="2103798"/>
                  </a:lnTo>
                  <a:lnTo>
                    <a:pt x="37574" y="2093780"/>
                  </a:lnTo>
                  <a:lnTo>
                    <a:pt x="35481" y="2083762"/>
                  </a:lnTo>
                  <a:lnTo>
                    <a:pt x="33372" y="2073744"/>
                  </a:lnTo>
                  <a:lnTo>
                    <a:pt x="31267" y="2063726"/>
                  </a:lnTo>
                  <a:lnTo>
                    <a:pt x="29187" y="2053708"/>
                  </a:lnTo>
                  <a:lnTo>
                    <a:pt x="27152" y="2043690"/>
                  </a:lnTo>
                  <a:lnTo>
                    <a:pt x="25181" y="2033672"/>
                  </a:lnTo>
                  <a:lnTo>
                    <a:pt x="23289" y="2023653"/>
                  </a:lnTo>
                  <a:lnTo>
                    <a:pt x="21493" y="2013635"/>
                  </a:lnTo>
                  <a:lnTo>
                    <a:pt x="19815" y="2003617"/>
                  </a:lnTo>
                  <a:lnTo>
                    <a:pt x="18258" y="1993599"/>
                  </a:lnTo>
                  <a:lnTo>
                    <a:pt x="16821" y="1983581"/>
                  </a:lnTo>
                  <a:lnTo>
                    <a:pt x="15503" y="1973563"/>
                  </a:lnTo>
                  <a:lnTo>
                    <a:pt x="14301" y="1963545"/>
                  </a:lnTo>
                  <a:lnTo>
                    <a:pt x="13207" y="1953527"/>
                  </a:lnTo>
                  <a:lnTo>
                    <a:pt x="12214" y="1943509"/>
                  </a:lnTo>
                  <a:lnTo>
                    <a:pt x="11308" y="1933491"/>
                  </a:lnTo>
                  <a:lnTo>
                    <a:pt x="10480" y="1923473"/>
                  </a:lnTo>
                  <a:lnTo>
                    <a:pt x="9719" y="1913454"/>
                  </a:lnTo>
                  <a:lnTo>
                    <a:pt x="9009" y="1903436"/>
                  </a:lnTo>
                  <a:lnTo>
                    <a:pt x="8334" y="1893418"/>
                  </a:lnTo>
                  <a:lnTo>
                    <a:pt x="7685" y="1883400"/>
                  </a:lnTo>
                  <a:lnTo>
                    <a:pt x="7053" y="1873382"/>
                  </a:lnTo>
                  <a:lnTo>
                    <a:pt x="6430" y="1863364"/>
                  </a:lnTo>
                  <a:lnTo>
                    <a:pt x="5812" y="1853346"/>
                  </a:lnTo>
                  <a:lnTo>
                    <a:pt x="5194" y="1843328"/>
                  </a:lnTo>
                  <a:lnTo>
                    <a:pt x="4576" y="1833310"/>
                  </a:lnTo>
                  <a:lnTo>
                    <a:pt x="3958" y="1823292"/>
                  </a:lnTo>
                  <a:lnTo>
                    <a:pt x="3344" y="1813274"/>
                  </a:lnTo>
                  <a:lnTo>
                    <a:pt x="2742" y="1803256"/>
                  </a:lnTo>
                  <a:lnTo>
                    <a:pt x="2161" y="1793237"/>
                  </a:lnTo>
                  <a:lnTo>
                    <a:pt x="1614" y="1783219"/>
                  </a:lnTo>
                  <a:lnTo>
                    <a:pt x="1116" y="1773201"/>
                  </a:lnTo>
                  <a:lnTo>
                    <a:pt x="684" y="1763183"/>
                  </a:lnTo>
                  <a:lnTo>
                    <a:pt x="338" y="1753165"/>
                  </a:lnTo>
                  <a:lnTo>
                    <a:pt x="101" y="1743147"/>
                  </a:lnTo>
                  <a:lnTo>
                    <a:pt x="0" y="1733129"/>
                  </a:lnTo>
                  <a:lnTo>
                    <a:pt x="70" y="1723111"/>
                  </a:lnTo>
                  <a:lnTo>
                    <a:pt x="317" y="1713093"/>
                  </a:lnTo>
                  <a:lnTo>
                    <a:pt x="756" y="1703075"/>
                  </a:lnTo>
                  <a:lnTo>
                    <a:pt x="1396" y="1693057"/>
                  </a:lnTo>
                  <a:lnTo>
                    <a:pt x="2242" y="1683038"/>
                  </a:lnTo>
                  <a:lnTo>
                    <a:pt x="3292" y="1673020"/>
                  </a:lnTo>
                  <a:lnTo>
                    <a:pt x="4539" y="1663002"/>
                  </a:lnTo>
                  <a:lnTo>
                    <a:pt x="5969" y="1652984"/>
                  </a:lnTo>
                  <a:lnTo>
                    <a:pt x="7564" y="1642966"/>
                  </a:lnTo>
                  <a:lnTo>
                    <a:pt x="9311" y="1632948"/>
                  </a:lnTo>
                  <a:lnTo>
                    <a:pt x="11162" y="1622930"/>
                  </a:lnTo>
                  <a:lnTo>
                    <a:pt x="13087" y="1612912"/>
                  </a:lnTo>
                  <a:lnTo>
                    <a:pt x="15060" y="1602894"/>
                  </a:lnTo>
                  <a:lnTo>
                    <a:pt x="17055" y="1592876"/>
                  </a:lnTo>
                  <a:lnTo>
                    <a:pt x="19051" y="1582858"/>
                  </a:lnTo>
                  <a:lnTo>
                    <a:pt x="21031" y="1572839"/>
                  </a:lnTo>
                  <a:lnTo>
                    <a:pt x="22983" y="1562821"/>
                  </a:lnTo>
                  <a:lnTo>
                    <a:pt x="24901" y="1552803"/>
                  </a:lnTo>
                  <a:lnTo>
                    <a:pt x="26780" y="1542785"/>
                  </a:lnTo>
                  <a:lnTo>
                    <a:pt x="28630" y="1532767"/>
                  </a:lnTo>
                  <a:lnTo>
                    <a:pt x="30462" y="1522749"/>
                  </a:lnTo>
                  <a:lnTo>
                    <a:pt x="32286" y="1512731"/>
                  </a:lnTo>
                  <a:lnTo>
                    <a:pt x="34117" y="1502713"/>
                  </a:lnTo>
                  <a:lnTo>
                    <a:pt x="35967" y="1492695"/>
                  </a:lnTo>
                  <a:lnTo>
                    <a:pt x="37848" y="1482677"/>
                  </a:lnTo>
                  <a:lnTo>
                    <a:pt x="39772" y="1472659"/>
                  </a:lnTo>
                  <a:lnTo>
                    <a:pt x="41747" y="1462640"/>
                  </a:lnTo>
                  <a:lnTo>
                    <a:pt x="43786" y="1452622"/>
                  </a:lnTo>
                  <a:lnTo>
                    <a:pt x="45886" y="1442604"/>
                  </a:lnTo>
                  <a:lnTo>
                    <a:pt x="48045" y="1432586"/>
                  </a:lnTo>
                  <a:lnTo>
                    <a:pt x="50258" y="1422568"/>
                  </a:lnTo>
                  <a:lnTo>
                    <a:pt x="52521" y="1412550"/>
                  </a:lnTo>
                  <a:lnTo>
                    <a:pt x="54827" y="1402532"/>
                  </a:lnTo>
                  <a:lnTo>
                    <a:pt x="57166" y="1392514"/>
                  </a:lnTo>
                  <a:lnTo>
                    <a:pt x="59531" y="1382496"/>
                  </a:lnTo>
                  <a:lnTo>
                    <a:pt x="61913" y="1372478"/>
                  </a:lnTo>
                  <a:lnTo>
                    <a:pt x="64301" y="1362460"/>
                  </a:lnTo>
                  <a:lnTo>
                    <a:pt x="66686" y="1352442"/>
                  </a:lnTo>
                  <a:lnTo>
                    <a:pt x="69060" y="1342423"/>
                  </a:lnTo>
                  <a:lnTo>
                    <a:pt x="71417" y="1332405"/>
                  </a:lnTo>
                  <a:lnTo>
                    <a:pt x="73750" y="1322387"/>
                  </a:lnTo>
                  <a:lnTo>
                    <a:pt x="76054" y="1312369"/>
                  </a:lnTo>
                  <a:lnTo>
                    <a:pt x="78327" y="1302351"/>
                  </a:lnTo>
                  <a:lnTo>
                    <a:pt x="80563" y="1292333"/>
                  </a:lnTo>
                  <a:lnTo>
                    <a:pt x="82760" y="1282315"/>
                  </a:lnTo>
                  <a:lnTo>
                    <a:pt x="84912" y="1272297"/>
                  </a:lnTo>
                  <a:lnTo>
                    <a:pt x="87017" y="1262279"/>
                  </a:lnTo>
                  <a:lnTo>
                    <a:pt x="89075" y="1252261"/>
                  </a:lnTo>
                  <a:lnTo>
                    <a:pt x="91085" y="1242243"/>
                  </a:lnTo>
                  <a:lnTo>
                    <a:pt x="93045" y="1232224"/>
                  </a:lnTo>
                  <a:lnTo>
                    <a:pt x="94955" y="1222206"/>
                  </a:lnTo>
                  <a:lnTo>
                    <a:pt x="96814" y="1212188"/>
                  </a:lnTo>
                  <a:lnTo>
                    <a:pt x="98623" y="1202170"/>
                  </a:lnTo>
                  <a:lnTo>
                    <a:pt x="100380" y="1192152"/>
                  </a:lnTo>
                  <a:lnTo>
                    <a:pt x="102086" y="1182134"/>
                  </a:lnTo>
                  <a:lnTo>
                    <a:pt x="103741" y="1172116"/>
                  </a:lnTo>
                  <a:lnTo>
                    <a:pt x="105351" y="1162098"/>
                  </a:lnTo>
                  <a:lnTo>
                    <a:pt x="106919" y="1152080"/>
                  </a:lnTo>
                  <a:lnTo>
                    <a:pt x="108450" y="1142062"/>
                  </a:lnTo>
                  <a:lnTo>
                    <a:pt x="109946" y="1132044"/>
                  </a:lnTo>
                  <a:lnTo>
                    <a:pt x="111414" y="1122025"/>
                  </a:lnTo>
                  <a:lnTo>
                    <a:pt x="112858" y="1112007"/>
                  </a:lnTo>
                  <a:lnTo>
                    <a:pt x="114284" y="1101989"/>
                  </a:lnTo>
                  <a:lnTo>
                    <a:pt x="115698" y="1091971"/>
                  </a:lnTo>
                  <a:lnTo>
                    <a:pt x="117111" y="1081953"/>
                  </a:lnTo>
                  <a:lnTo>
                    <a:pt x="118529" y="1071935"/>
                  </a:lnTo>
                  <a:lnTo>
                    <a:pt x="119960" y="1061917"/>
                  </a:lnTo>
                  <a:lnTo>
                    <a:pt x="121411" y="1051899"/>
                  </a:lnTo>
                  <a:lnTo>
                    <a:pt x="122887" y="1041881"/>
                  </a:lnTo>
                  <a:lnTo>
                    <a:pt x="124394" y="1031863"/>
                  </a:lnTo>
                  <a:lnTo>
                    <a:pt x="125931" y="1021845"/>
                  </a:lnTo>
                  <a:lnTo>
                    <a:pt x="127500" y="1011826"/>
                  </a:lnTo>
                  <a:lnTo>
                    <a:pt x="129098" y="1001808"/>
                  </a:lnTo>
                  <a:lnTo>
                    <a:pt x="130720" y="991790"/>
                  </a:lnTo>
                  <a:lnTo>
                    <a:pt x="132351" y="981772"/>
                  </a:lnTo>
                  <a:lnTo>
                    <a:pt x="133981" y="971754"/>
                  </a:lnTo>
                  <a:lnTo>
                    <a:pt x="135596" y="961736"/>
                  </a:lnTo>
                  <a:lnTo>
                    <a:pt x="137181" y="951718"/>
                  </a:lnTo>
                  <a:lnTo>
                    <a:pt x="138724" y="941700"/>
                  </a:lnTo>
                  <a:lnTo>
                    <a:pt x="140211" y="931682"/>
                  </a:lnTo>
                  <a:lnTo>
                    <a:pt x="141629" y="921664"/>
                  </a:lnTo>
                  <a:lnTo>
                    <a:pt x="142969" y="911646"/>
                  </a:lnTo>
                  <a:lnTo>
                    <a:pt x="144213" y="901628"/>
                  </a:lnTo>
                  <a:lnTo>
                    <a:pt x="145368" y="891609"/>
                  </a:lnTo>
                  <a:lnTo>
                    <a:pt x="146435" y="881591"/>
                  </a:lnTo>
                  <a:lnTo>
                    <a:pt x="147418" y="871573"/>
                  </a:lnTo>
                  <a:lnTo>
                    <a:pt x="148324" y="861555"/>
                  </a:lnTo>
                  <a:lnTo>
                    <a:pt x="149159" y="851537"/>
                  </a:lnTo>
                  <a:lnTo>
                    <a:pt x="149934" y="841519"/>
                  </a:lnTo>
                  <a:lnTo>
                    <a:pt x="150659" y="831501"/>
                  </a:lnTo>
                  <a:lnTo>
                    <a:pt x="151345" y="821483"/>
                  </a:lnTo>
                  <a:lnTo>
                    <a:pt x="151999" y="811465"/>
                  </a:lnTo>
                  <a:lnTo>
                    <a:pt x="152635" y="801447"/>
                  </a:lnTo>
                  <a:lnTo>
                    <a:pt x="153261" y="791429"/>
                  </a:lnTo>
                  <a:lnTo>
                    <a:pt x="153883" y="781410"/>
                  </a:lnTo>
                  <a:lnTo>
                    <a:pt x="154504" y="771392"/>
                  </a:lnTo>
                  <a:lnTo>
                    <a:pt x="155127" y="761374"/>
                  </a:lnTo>
                  <a:lnTo>
                    <a:pt x="155752" y="751356"/>
                  </a:lnTo>
                  <a:lnTo>
                    <a:pt x="156378" y="741338"/>
                  </a:lnTo>
                  <a:lnTo>
                    <a:pt x="157004" y="731320"/>
                  </a:lnTo>
                  <a:lnTo>
                    <a:pt x="157626" y="721302"/>
                  </a:lnTo>
                  <a:lnTo>
                    <a:pt x="158240" y="711284"/>
                  </a:lnTo>
                  <a:lnTo>
                    <a:pt x="158843" y="701266"/>
                  </a:lnTo>
                  <a:lnTo>
                    <a:pt x="159433" y="691248"/>
                  </a:lnTo>
                  <a:lnTo>
                    <a:pt x="160005" y="681230"/>
                  </a:lnTo>
                  <a:lnTo>
                    <a:pt x="160559" y="671211"/>
                  </a:lnTo>
                  <a:lnTo>
                    <a:pt x="161091" y="661193"/>
                  </a:lnTo>
                  <a:lnTo>
                    <a:pt x="161602" y="651175"/>
                  </a:lnTo>
                  <a:lnTo>
                    <a:pt x="162089" y="641157"/>
                  </a:lnTo>
                  <a:lnTo>
                    <a:pt x="162552" y="631139"/>
                  </a:lnTo>
                  <a:lnTo>
                    <a:pt x="162990" y="621121"/>
                  </a:lnTo>
                  <a:lnTo>
                    <a:pt x="163406" y="611103"/>
                  </a:lnTo>
                  <a:lnTo>
                    <a:pt x="163800" y="601085"/>
                  </a:lnTo>
                  <a:lnTo>
                    <a:pt x="164173" y="591067"/>
                  </a:lnTo>
                  <a:lnTo>
                    <a:pt x="164524" y="581049"/>
                  </a:lnTo>
                  <a:lnTo>
                    <a:pt x="164855" y="571031"/>
                  </a:lnTo>
                  <a:lnTo>
                    <a:pt x="165165" y="561012"/>
                  </a:lnTo>
                  <a:lnTo>
                    <a:pt x="165454" y="550994"/>
                  </a:lnTo>
                  <a:lnTo>
                    <a:pt x="165722" y="540976"/>
                  </a:lnTo>
                  <a:lnTo>
                    <a:pt x="165970" y="530958"/>
                  </a:lnTo>
                  <a:lnTo>
                    <a:pt x="166199" y="520940"/>
                  </a:lnTo>
                  <a:lnTo>
                    <a:pt x="166411" y="510922"/>
                  </a:lnTo>
                  <a:lnTo>
                    <a:pt x="166608" y="500904"/>
                  </a:lnTo>
                  <a:lnTo>
                    <a:pt x="166792" y="490886"/>
                  </a:lnTo>
                  <a:lnTo>
                    <a:pt x="166967" y="480868"/>
                  </a:lnTo>
                  <a:lnTo>
                    <a:pt x="167134" y="470850"/>
                  </a:lnTo>
                  <a:lnTo>
                    <a:pt x="167296" y="460832"/>
                  </a:lnTo>
                  <a:lnTo>
                    <a:pt x="167457" y="450814"/>
                  </a:lnTo>
                  <a:lnTo>
                    <a:pt x="167620" y="440795"/>
                  </a:lnTo>
                  <a:lnTo>
                    <a:pt x="167787" y="430777"/>
                  </a:lnTo>
                  <a:lnTo>
                    <a:pt x="167958" y="420759"/>
                  </a:lnTo>
                  <a:lnTo>
                    <a:pt x="168134" y="410741"/>
                  </a:lnTo>
                  <a:lnTo>
                    <a:pt x="168316" y="400723"/>
                  </a:lnTo>
                  <a:lnTo>
                    <a:pt x="168502" y="390705"/>
                  </a:lnTo>
                  <a:lnTo>
                    <a:pt x="168690" y="380687"/>
                  </a:lnTo>
                  <a:lnTo>
                    <a:pt x="168879" y="370669"/>
                  </a:lnTo>
                  <a:lnTo>
                    <a:pt x="169066" y="360651"/>
                  </a:lnTo>
                  <a:lnTo>
                    <a:pt x="169249" y="350633"/>
                  </a:lnTo>
                  <a:lnTo>
                    <a:pt x="169425" y="340615"/>
                  </a:lnTo>
                  <a:lnTo>
                    <a:pt x="169593" y="330596"/>
                  </a:lnTo>
                  <a:lnTo>
                    <a:pt x="169750" y="320578"/>
                  </a:lnTo>
                  <a:lnTo>
                    <a:pt x="169896" y="310560"/>
                  </a:lnTo>
                  <a:lnTo>
                    <a:pt x="170029" y="300542"/>
                  </a:lnTo>
                  <a:lnTo>
                    <a:pt x="170151" y="290524"/>
                  </a:lnTo>
                  <a:lnTo>
                    <a:pt x="170261" y="280506"/>
                  </a:lnTo>
                  <a:lnTo>
                    <a:pt x="170359" y="270488"/>
                  </a:lnTo>
                  <a:lnTo>
                    <a:pt x="170446" y="260470"/>
                  </a:lnTo>
                  <a:lnTo>
                    <a:pt x="170525" y="250452"/>
                  </a:lnTo>
                  <a:lnTo>
                    <a:pt x="170597" y="240434"/>
                  </a:lnTo>
                  <a:lnTo>
                    <a:pt x="170662" y="230416"/>
                  </a:lnTo>
                  <a:lnTo>
                    <a:pt x="170723" y="220397"/>
                  </a:lnTo>
                  <a:lnTo>
                    <a:pt x="170780" y="210379"/>
                  </a:lnTo>
                  <a:lnTo>
                    <a:pt x="170834" y="200361"/>
                  </a:lnTo>
                  <a:lnTo>
                    <a:pt x="170885" y="190343"/>
                  </a:lnTo>
                  <a:lnTo>
                    <a:pt x="170933" y="180325"/>
                  </a:lnTo>
                  <a:lnTo>
                    <a:pt x="170979" y="170307"/>
                  </a:lnTo>
                  <a:lnTo>
                    <a:pt x="171021" y="160289"/>
                  </a:lnTo>
                  <a:lnTo>
                    <a:pt x="171059" y="150271"/>
                  </a:lnTo>
                  <a:lnTo>
                    <a:pt x="171092" y="140253"/>
                  </a:lnTo>
                  <a:lnTo>
                    <a:pt x="171121" y="130235"/>
                  </a:lnTo>
                  <a:lnTo>
                    <a:pt x="171145" y="120217"/>
                  </a:lnTo>
                  <a:lnTo>
                    <a:pt x="171164" y="110198"/>
                  </a:lnTo>
                  <a:lnTo>
                    <a:pt x="171177" y="100180"/>
                  </a:lnTo>
                  <a:lnTo>
                    <a:pt x="171186" y="90162"/>
                  </a:lnTo>
                  <a:lnTo>
                    <a:pt x="171190" y="80144"/>
                  </a:lnTo>
                  <a:lnTo>
                    <a:pt x="171191" y="70126"/>
                  </a:lnTo>
                  <a:lnTo>
                    <a:pt x="171191" y="60108"/>
                  </a:lnTo>
                  <a:lnTo>
                    <a:pt x="171190" y="50090"/>
                  </a:lnTo>
                  <a:lnTo>
                    <a:pt x="171190" y="40072"/>
                  </a:lnTo>
                  <a:lnTo>
                    <a:pt x="171192" y="30054"/>
                  </a:lnTo>
                  <a:lnTo>
                    <a:pt x="171196" y="20036"/>
                  </a:lnTo>
                  <a:lnTo>
                    <a:pt x="171203" y="10018"/>
                  </a:lnTo>
                  <a:lnTo>
                    <a:pt x="171215" y="0"/>
                  </a:lnTo>
                  <a:lnTo>
                    <a:pt x="172000" y="0"/>
                  </a:lnTo>
                  <a:lnTo>
                    <a:pt x="172012" y="10018"/>
                  </a:lnTo>
                  <a:lnTo>
                    <a:pt x="172019" y="20036"/>
                  </a:lnTo>
                  <a:lnTo>
                    <a:pt x="172024" y="30054"/>
                  </a:lnTo>
                  <a:lnTo>
                    <a:pt x="172025" y="40072"/>
                  </a:lnTo>
                  <a:lnTo>
                    <a:pt x="172025" y="50090"/>
                  </a:lnTo>
                  <a:lnTo>
                    <a:pt x="172024" y="60108"/>
                  </a:lnTo>
                  <a:lnTo>
                    <a:pt x="172024" y="70126"/>
                  </a:lnTo>
                  <a:lnTo>
                    <a:pt x="172025" y="80144"/>
                  </a:lnTo>
                  <a:lnTo>
                    <a:pt x="172029" y="90162"/>
                  </a:lnTo>
                  <a:lnTo>
                    <a:pt x="172038" y="100180"/>
                  </a:lnTo>
                  <a:lnTo>
                    <a:pt x="172052" y="110198"/>
                  </a:lnTo>
                  <a:lnTo>
                    <a:pt x="172070" y="120217"/>
                  </a:lnTo>
                  <a:lnTo>
                    <a:pt x="172094" y="130235"/>
                  </a:lnTo>
                  <a:lnTo>
                    <a:pt x="172123" y="140253"/>
                  </a:lnTo>
                  <a:lnTo>
                    <a:pt x="172157" y="150271"/>
                  </a:lnTo>
                  <a:lnTo>
                    <a:pt x="172195" y="160289"/>
                  </a:lnTo>
                  <a:lnTo>
                    <a:pt x="172237" y="170307"/>
                  </a:lnTo>
                  <a:lnTo>
                    <a:pt x="172282" y="180325"/>
                  </a:lnTo>
                  <a:lnTo>
                    <a:pt x="172330" y="190343"/>
                  </a:lnTo>
                  <a:lnTo>
                    <a:pt x="172381" y="200361"/>
                  </a:lnTo>
                  <a:lnTo>
                    <a:pt x="172435" y="210379"/>
                  </a:lnTo>
                  <a:lnTo>
                    <a:pt x="172492" y="220397"/>
                  </a:lnTo>
                  <a:lnTo>
                    <a:pt x="172553" y="230416"/>
                  </a:lnTo>
                  <a:lnTo>
                    <a:pt x="172619" y="240434"/>
                  </a:lnTo>
                  <a:lnTo>
                    <a:pt x="172690" y="250452"/>
                  </a:lnTo>
                  <a:lnTo>
                    <a:pt x="172769" y="260470"/>
                  </a:lnTo>
                  <a:lnTo>
                    <a:pt x="172856" y="270488"/>
                  </a:lnTo>
                  <a:lnTo>
                    <a:pt x="172954" y="280506"/>
                  </a:lnTo>
                  <a:lnTo>
                    <a:pt x="173064" y="290524"/>
                  </a:lnTo>
                  <a:lnTo>
                    <a:pt x="173186" y="300542"/>
                  </a:lnTo>
                  <a:lnTo>
                    <a:pt x="173320" y="310560"/>
                  </a:lnTo>
                  <a:lnTo>
                    <a:pt x="173465" y="320578"/>
                  </a:lnTo>
                  <a:lnTo>
                    <a:pt x="173623" y="330596"/>
                  </a:lnTo>
                  <a:lnTo>
                    <a:pt x="173790" y="340615"/>
                  </a:lnTo>
                  <a:lnTo>
                    <a:pt x="173966" y="350633"/>
                  </a:lnTo>
                  <a:lnTo>
                    <a:pt x="174149" y="360651"/>
                  </a:lnTo>
                  <a:lnTo>
                    <a:pt x="174336" y="370669"/>
                  </a:lnTo>
                  <a:lnTo>
                    <a:pt x="174525" y="380687"/>
                  </a:lnTo>
                  <a:lnTo>
                    <a:pt x="174714" y="390705"/>
                  </a:lnTo>
                  <a:lnTo>
                    <a:pt x="174899" y="400723"/>
                  </a:lnTo>
                  <a:lnTo>
                    <a:pt x="175081" y="410741"/>
                  </a:lnTo>
                  <a:lnTo>
                    <a:pt x="175257" y="420759"/>
                  </a:lnTo>
                  <a:lnTo>
                    <a:pt x="175428" y="430777"/>
                  </a:lnTo>
                  <a:lnTo>
                    <a:pt x="175595" y="440795"/>
                  </a:lnTo>
                  <a:lnTo>
                    <a:pt x="175758" y="450814"/>
                  </a:lnTo>
                  <a:lnTo>
                    <a:pt x="175919" y="460832"/>
                  </a:lnTo>
                  <a:lnTo>
                    <a:pt x="176082" y="470850"/>
                  </a:lnTo>
                  <a:lnTo>
                    <a:pt x="176249" y="480868"/>
                  </a:lnTo>
                  <a:lnTo>
                    <a:pt x="176423" y="490886"/>
                  </a:lnTo>
                  <a:lnTo>
                    <a:pt x="176607" y="500904"/>
                  </a:lnTo>
                  <a:lnTo>
                    <a:pt x="176804" y="510922"/>
                  </a:lnTo>
                  <a:lnTo>
                    <a:pt x="177017" y="520940"/>
                  </a:lnTo>
                  <a:lnTo>
                    <a:pt x="177246" y="530958"/>
                  </a:lnTo>
                  <a:lnTo>
                    <a:pt x="177493" y="540976"/>
                  </a:lnTo>
                  <a:lnTo>
                    <a:pt x="177761" y="550994"/>
                  </a:lnTo>
                  <a:lnTo>
                    <a:pt x="178050" y="561012"/>
                  </a:lnTo>
                  <a:lnTo>
                    <a:pt x="178360" y="571031"/>
                  </a:lnTo>
                  <a:lnTo>
                    <a:pt x="178691" y="581049"/>
                  </a:lnTo>
                  <a:lnTo>
                    <a:pt x="179042" y="591067"/>
                  </a:lnTo>
                  <a:lnTo>
                    <a:pt x="179415" y="601085"/>
                  </a:lnTo>
                  <a:lnTo>
                    <a:pt x="179809" y="611103"/>
                  </a:lnTo>
                  <a:lnTo>
                    <a:pt x="180225" y="621121"/>
                  </a:lnTo>
                  <a:lnTo>
                    <a:pt x="180663" y="631139"/>
                  </a:lnTo>
                  <a:lnTo>
                    <a:pt x="181126" y="641157"/>
                  </a:lnTo>
                  <a:lnTo>
                    <a:pt x="181614" y="651175"/>
                  </a:lnTo>
                  <a:lnTo>
                    <a:pt x="182124" y="661193"/>
                  </a:lnTo>
                  <a:lnTo>
                    <a:pt x="182657" y="671211"/>
                  </a:lnTo>
                  <a:lnTo>
                    <a:pt x="183210" y="681230"/>
                  </a:lnTo>
                  <a:lnTo>
                    <a:pt x="183783" y="691248"/>
                  </a:lnTo>
                  <a:lnTo>
                    <a:pt x="184372" y="701266"/>
                  </a:lnTo>
                  <a:lnTo>
                    <a:pt x="184975" y="711284"/>
                  </a:lnTo>
                  <a:lnTo>
                    <a:pt x="185590" y="721302"/>
                  </a:lnTo>
                  <a:lnTo>
                    <a:pt x="186212" y="731320"/>
                  </a:lnTo>
                  <a:lnTo>
                    <a:pt x="186837" y="741338"/>
                  </a:lnTo>
                  <a:lnTo>
                    <a:pt x="187464" y="751356"/>
                  </a:lnTo>
                  <a:lnTo>
                    <a:pt x="188088" y="761374"/>
                  </a:lnTo>
                  <a:lnTo>
                    <a:pt x="188711" y="771392"/>
                  </a:lnTo>
                  <a:lnTo>
                    <a:pt x="189332" y="781410"/>
                  </a:lnTo>
                  <a:lnTo>
                    <a:pt x="189954" y="791429"/>
                  </a:lnTo>
                  <a:lnTo>
                    <a:pt x="190580" y="801447"/>
                  </a:lnTo>
                  <a:lnTo>
                    <a:pt x="191216" y="811465"/>
                  </a:lnTo>
                  <a:lnTo>
                    <a:pt x="191870" y="821483"/>
                  </a:lnTo>
                  <a:lnTo>
                    <a:pt x="192556" y="831501"/>
                  </a:lnTo>
                  <a:lnTo>
                    <a:pt x="193281" y="841519"/>
                  </a:lnTo>
                  <a:lnTo>
                    <a:pt x="194056" y="851537"/>
                  </a:lnTo>
                  <a:lnTo>
                    <a:pt x="194891" y="861555"/>
                  </a:lnTo>
                  <a:lnTo>
                    <a:pt x="195797" y="871573"/>
                  </a:lnTo>
                  <a:lnTo>
                    <a:pt x="196780" y="881591"/>
                  </a:lnTo>
                  <a:lnTo>
                    <a:pt x="197847" y="891609"/>
                  </a:lnTo>
                  <a:lnTo>
                    <a:pt x="199002" y="901628"/>
                  </a:lnTo>
                  <a:lnTo>
                    <a:pt x="200246" y="911646"/>
                  </a:lnTo>
                  <a:lnTo>
                    <a:pt x="201586" y="921664"/>
                  </a:lnTo>
                  <a:lnTo>
                    <a:pt x="203005" y="931682"/>
                  </a:lnTo>
                  <a:lnTo>
                    <a:pt x="204491" y="941700"/>
                  </a:lnTo>
                  <a:lnTo>
                    <a:pt x="206034" y="951718"/>
                  </a:lnTo>
                  <a:lnTo>
                    <a:pt x="207620" y="961736"/>
                  </a:lnTo>
                  <a:lnTo>
                    <a:pt x="209234" y="971754"/>
                  </a:lnTo>
                  <a:lnTo>
                    <a:pt x="210864" y="981772"/>
                  </a:lnTo>
                  <a:lnTo>
                    <a:pt x="212496" y="991790"/>
                  </a:lnTo>
                  <a:lnTo>
                    <a:pt x="214117" y="1001808"/>
                  </a:lnTo>
                  <a:lnTo>
                    <a:pt x="215715" y="1011826"/>
                  </a:lnTo>
                  <a:lnTo>
                    <a:pt x="217284" y="1021845"/>
                  </a:lnTo>
                  <a:lnTo>
                    <a:pt x="218822" y="1031863"/>
                  </a:lnTo>
                  <a:lnTo>
                    <a:pt x="220328" y="1041881"/>
                  </a:lnTo>
                  <a:lnTo>
                    <a:pt x="221804" y="1051899"/>
                  </a:lnTo>
                  <a:lnTo>
                    <a:pt x="223255" y="1061917"/>
                  </a:lnTo>
                  <a:lnTo>
                    <a:pt x="224687" y="1071935"/>
                  </a:lnTo>
                  <a:lnTo>
                    <a:pt x="226105" y="1081953"/>
                  </a:lnTo>
                  <a:lnTo>
                    <a:pt x="227517" y="1091971"/>
                  </a:lnTo>
                  <a:lnTo>
                    <a:pt x="228932" y="1101989"/>
                  </a:lnTo>
                  <a:lnTo>
                    <a:pt x="230358" y="1112007"/>
                  </a:lnTo>
                  <a:lnTo>
                    <a:pt x="231801" y="1122025"/>
                  </a:lnTo>
                  <a:lnTo>
                    <a:pt x="233269" y="1132044"/>
                  </a:lnTo>
                  <a:lnTo>
                    <a:pt x="234766" y="1142062"/>
                  </a:lnTo>
                  <a:lnTo>
                    <a:pt x="236296" y="1152080"/>
                  </a:lnTo>
                  <a:lnTo>
                    <a:pt x="237865" y="1162098"/>
                  </a:lnTo>
                  <a:lnTo>
                    <a:pt x="239475" y="1172116"/>
                  </a:lnTo>
                  <a:lnTo>
                    <a:pt x="241129" y="1182134"/>
                  </a:lnTo>
                  <a:lnTo>
                    <a:pt x="242835" y="1192152"/>
                  </a:lnTo>
                  <a:lnTo>
                    <a:pt x="244593" y="1202170"/>
                  </a:lnTo>
                  <a:lnTo>
                    <a:pt x="246401" y="1212188"/>
                  </a:lnTo>
                  <a:lnTo>
                    <a:pt x="248260" y="1222206"/>
                  </a:lnTo>
                  <a:lnTo>
                    <a:pt x="250170" y="1232224"/>
                  </a:lnTo>
                  <a:lnTo>
                    <a:pt x="252130" y="1242243"/>
                  </a:lnTo>
                  <a:lnTo>
                    <a:pt x="254140" y="1252261"/>
                  </a:lnTo>
                  <a:lnTo>
                    <a:pt x="256199" y="1262279"/>
                  </a:lnTo>
                  <a:lnTo>
                    <a:pt x="258303" y="1272297"/>
                  </a:lnTo>
                  <a:lnTo>
                    <a:pt x="260455" y="1282315"/>
                  </a:lnTo>
                  <a:lnTo>
                    <a:pt x="262652" y="1292333"/>
                  </a:lnTo>
                  <a:lnTo>
                    <a:pt x="264888" y="1302351"/>
                  </a:lnTo>
                  <a:lnTo>
                    <a:pt x="267161" y="1312369"/>
                  </a:lnTo>
                  <a:lnTo>
                    <a:pt x="269465" y="1322387"/>
                  </a:lnTo>
                  <a:lnTo>
                    <a:pt x="271798" y="1332405"/>
                  </a:lnTo>
                  <a:lnTo>
                    <a:pt x="274155" y="1342423"/>
                  </a:lnTo>
                  <a:lnTo>
                    <a:pt x="276529" y="1352442"/>
                  </a:lnTo>
                  <a:lnTo>
                    <a:pt x="278914" y="1362460"/>
                  </a:lnTo>
                  <a:lnTo>
                    <a:pt x="281302" y="1372478"/>
                  </a:lnTo>
                  <a:lnTo>
                    <a:pt x="283684" y="1382496"/>
                  </a:lnTo>
                  <a:lnTo>
                    <a:pt x="286049" y="1392514"/>
                  </a:lnTo>
                  <a:lnTo>
                    <a:pt x="288389" y="1402532"/>
                  </a:lnTo>
                  <a:lnTo>
                    <a:pt x="290694" y="1412550"/>
                  </a:lnTo>
                  <a:lnTo>
                    <a:pt x="292957" y="1422568"/>
                  </a:lnTo>
                  <a:lnTo>
                    <a:pt x="295171" y="1432586"/>
                  </a:lnTo>
                  <a:lnTo>
                    <a:pt x="297329" y="1442604"/>
                  </a:lnTo>
                  <a:lnTo>
                    <a:pt x="299429" y="1452622"/>
                  </a:lnTo>
                  <a:lnTo>
                    <a:pt x="301468" y="1462640"/>
                  </a:lnTo>
                  <a:lnTo>
                    <a:pt x="303443" y="1472659"/>
                  </a:lnTo>
                  <a:lnTo>
                    <a:pt x="305367" y="1482677"/>
                  </a:lnTo>
                  <a:lnTo>
                    <a:pt x="307248" y="1492695"/>
                  </a:lnTo>
                  <a:lnTo>
                    <a:pt x="309098" y="1502713"/>
                  </a:lnTo>
                  <a:lnTo>
                    <a:pt x="310929" y="1512731"/>
                  </a:lnTo>
                  <a:lnTo>
                    <a:pt x="312754" y="1522749"/>
                  </a:lnTo>
                  <a:lnTo>
                    <a:pt x="314585" y="1532767"/>
                  </a:lnTo>
                  <a:lnTo>
                    <a:pt x="316435" y="1542785"/>
                  </a:lnTo>
                  <a:lnTo>
                    <a:pt x="318314" y="1552803"/>
                  </a:lnTo>
                  <a:lnTo>
                    <a:pt x="320232" y="1562821"/>
                  </a:lnTo>
                  <a:lnTo>
                    <a:pt x="322184" y="1572839"/>
                  </a:lnTo>
                  <a:lnTo>
                    <a:pt x="324164" y="1582858"/>
                  </a:lnTo>
                  <a:lnTo>
                    <a:pt x="326160" y="1592876"/>
                  </a:lnTo>
                  <a:lnTo>
                    <a:pt x="328156" y="1602894"/>
                  </a:lnTo>
                  <a:lnTo>
                    <a:pt x="330128" y="1612912"/>
                  </a:lnTo>
                  <a:lnTo>
                    <a:pt x="332054" y="1622930"/>
                  </a:lnTo>
                  <a:lnTo>
                    <a:pt x="333904" y="1632948"/>
                  </a:lnTo>
                  <a:lnTo>
                    <a:pt x="335651" y="1642966"/>
                  </a:lnTo>
                  <a:lnTo>
                    <a:pt x="337246" y="1652984"/>
                  </a:lnTo>
                  <a:lnTo>
                    <a:pt x="338676" y="1663002"/>
                  </a:lnTo>
                  <a:lnTo>
                    <a:pt x="339923" y="1673020"/>
                  </a:lnTo>
                  <a:lnTo>
                    <a:pt x="340973" y="1683038"/>
                  </a:lnTo>
                  <a:lnTo>
                    <a:pt x="341819" y="1693057"/>
                  </a:lnTo>
                  <a:lnTo>
                    <a:pt x="342459" y="1703075"/>
                  </a:lnTo>
                  <a:lnTo>
                    <a:pt x="342898" y="1713093"/>
                  </a:lnTo>
                  <a:lnTo>
                    <a:pt x="343145" y="1723111"/>
                  </a:lnTo>
                  <a:lnTo>
                    <a:pt x="343216" y="1733129"/>
                  </a:lnTo>
                  <a:lnTo>
                    <a:pt x="343114" y="1743147"/>
                  </a:lnTo>
                  <a:lnTo>
                    <a:pt x="342877" y="1753165"/>
                  </a:lnTo>
                  <a:lnTo>
                    <a:pt x="342532" y="1763183"/>
                  </a:lnTo>
                  <a:lnTo>
                    <a:pt x="342100" y="1773201"/>
                  </a:lnTo>
                  <a:lnTo>
                    <a:pt x="341601" y="1783219"/>
                  </a:lnTo>
                  <a:lnTo>
                    <a:pt x="341054" y="1793237"/>
                  </a:lnTo>
                  <a:lnTo>
                    <a:pt x="340473" y="1803256"/>
                  </a:lnTo>
                  <a:lnTo>
                    <a:pt x="339871" y="1813274"/>
                  </a:lnTo>
                  <a:lnTo>
                    <a:pt x="339258" y="1823292"/>
                  </a:lnTo>
                  <a:lnTo>
                    <a:pt x="338639" y="1833310"/>
                  </a:lnTo>
                  <a:lnTo>
                    <a:pt x="338021" y="1843328"/>
                  </a:lnTo>
                  <a:lnTo>
                    <a:pt x="337404" y="1853346"/>
                  </a:lnTo>
                  <a:lnTo>
                    <a:pt x="336785" y="1863364"/>
                  </a:lnTo>
                  <a:lnTo>
                    <a:pt x="336162" y="1873382"/>
                  </a:lnTo>
                  <a:lnTo>
                    <a:pt x="335530" y="1883400"/>
                  </a:lnTo>
                  <a:lnTo>
                    <a:pt x="334881" y="1893418"/>
                  </a:lnTo>
                  <a:lnTo>
                    <a:pt x="334206" y="1903436"/>
                  </a:lnTo>
                  <a:lnTo>
                    <a:pt x="333496" y="1913454"/>
                  </a:lnTo>
                  <a:lnTo>
                    <a:pt x="332735" y="1923473"/>
                  </a:lnTo>
                  <a:lnTo>
                    <a:pt x="331907" y="1933491"/>
                  </a:lnTo>
                  <a:lnTo>
                    <a:pt x="331002" y="1943509"/>
                  </a:lnTo>
                  <a:lnTo>
                    <a:pt x="330008" y="1953527"/>
                  </a:lnTo>
                  <a:lnTo>
                    <a:pt x="328914" y="1963545"/>
                  </a:lnTo>
                  <a:lnTo>
                    <a:pt x="327712" y="1973563"/>
                  </a:lnTo>
                  <a:lnTo>
                    <a:pt x="326394" y="1983581"/>
                  </a:lnTo>
                  <a:lnTo>
                    <a:pt x="324957" y="1993599"/>
                  </a:lnTo>
                  <a:lnTo>
                    <a:pt x="323400" y="2003617"/>
                  </a:lnTo>
                  <a:lnTo>
                    <a:pt x="321722" y="2013635"/>
                  </a:lnTo>
                  <a:lnTo>
                    <a:pt x="319926" y="2023653"/>
                  </a:lnTo>
                  <a:lnTo>
                    <a:pt x="318035" y="2033672"/>
                  </a:lnTo>
                  <a:lnTo>
                    <a:pt x="316063" y="2043690"/>
                  </a:lnTo>
                  <a:lnTo>
                    <a:pt x="314028" y="2053708"/>
                  </a:lnTo>
                  <a:lnTo>
                    <a:pt x="311948" y="2063726"/>
                  </a:lnTo>
                  <a:lnTo>
                    <a:pt x="309843" y="2073744"/>
                  </a:lnTo>
                  <a:lnTo>
                    <a:pt x="307734" y="2083762"/>
                  </a:lnTo>
                  <a:lnTo>
                    <a:pt x="305642" y="2093780"/>
                  </a:lnTo>
                  <a:lnTo>
                    <a:pt x="303587" y="2103798"/>
                  </a:lnTo>
                  <a:lnTo>
                    <a:pt x="301596" y="2113816"/>
                  </a:lnTo>
                  <a:lnTo>
                    <a:pt x="299681" y="2123834"/>
                  </a:lnTo>
                  <a:lnTo>
                    <a:pt x="297852" y="2133852"/>
                  </a:lnTo>
                  <a:lnTo>
                    <a:pt x="296118" y="2143871"/>
                  </a:lnTo>
                  <a:lnTo>
                    <a:pt x="294482" y="2153889"/>
                  </a:lnTo>
                  <a:lnTo>
                    <a:pt x="292943" y="2163907"/>
                  </a:lnTo>
                  <a:lnTo>
                    <a:pt x="291494" y="2173925"/>
                  </a:lnTo>
                  <a:lnTo>
                    <a:pt x="290124" y="2183943"/>
                  </a:lnTo>
                  <a:lnTo>
                    <a:pt x="288817" y="2193961"/>
                  </a:lnTo>
                  <a:lnTo>
                    <a:pt x="287553" y="2203979"/>
                  </a:lnTo>
                  <a:lnTo>
                    <a:pt x="286299" y="2213997"/>
                  </a:lnTo>
                  <a:lnTo>
                    <a:pt x="285029" y="2224015"/>
                  </a:lnTo>
                  <a:lnTo>
                    <a:pt x="283719" y="2234033"/>
                  </a:lnTo>
                  <a:lnTo>
                    <a:pt x="282345" y="2244051"/>
                  </a:lnTo>
                  <a:lnTo>
                    <a:pt x="280888" y="2254070"/>
                  </a:lnTo>
                  <a:lnTo>
                    <a:pt x="279333" y="2264088"/>
                  </a:lnTo>
                  <a:lnTo>
                    <a:pt x="277671" y="2274106"/>
                  </a:lnTo>
                  <a:lnTo>
                    <a:pt x="275898" y="2284124"/>
                  </a:lnTo>
                  <a:lnTo>
                    <a:pt x="274003" y="2294142"/>
                  </a:lnTo>
                  <a:lnTo>
                    <a:pt x="272010" y="2304160"/>
                  </a:lnTo>
                  <a:lnTo>
                    <a:pt x="269934" y="2314178"/>
                  </a:lnTo>
                  <a:lnTo>
                    <a:pt x="267789" y="2324196"/>
                  </a:lnTo>
                  <a:lnTo>
                    <a:pt x="265592" y="2334214"/>
                  </a:lnTo>
                  <a:lnTo>
                    <a:pt x="263358" y="2344232"/>
                  </a:lnTo>
                  <a:lnTo>
                    <a:pt x="261104" y="2354250"/>
                  </a:lnTo>
                  <a:lnTo>
                    <a:pt x="258839" y="2364268"/>
                  </a:lnTo>
                  <a:lnTo>
                    <a:pt x="256575" y="2374287"/>
                  </a:lnTo>
                  <a:lnTo>
                    <a:pt x="254320" y="2384305"/>
                  </a:lnTo>
                  <a:lnTo>
                    <a:pt x="252077" y="2394323"/>
                  </a:lnTo>
                  <a:lnTo>
                    <a:pt x="249850" y="2404341"/>
                  </a:lnTo>
                  <a:lnTo>
                    <a:pt x="247640" y="2414359"/>
                  </a:lnTo>
                  <a:lnTo>
                    <a:pt x="245450" y="2424377"/>
                  </a:lnTo>
                  <a:lnTo>
                    <a:pt x="243282" y="2434395"/>
                  </a:lnTo>
                  <a:lnTo>
                    <a:pt x="241142" y="2444413"/>
                  </a:lnTo>
                  <a:lnTo>
                    <a:pt x="239035" y="2454431"/>
                  </a:lnTo>
                  <a:lnTo>
                    <a:pt x="236969" y="2464449"/>
                  </a:lnTo>
                  <a:lnTo>
                    <a:pt x="234956" y="2474467"/>
                  </a:lnTo>
                  <a:lnTo>
                    <a:pt x="233005" y="2484486"/>
                  </a:lnTo>
                  <a:lnTo>
                    <a:pt x="231120" y="2494504"/>
                  </a:lnTo>
                  <a:lnTo>
                    <a:pt x="229306" y="2504522"/>
                  </a:lnTo>
                  <a:lnTo>
                    <a:pt x="227568" y="2514540"/>
                  </a:lnTo>
                  <a:lnTo>
                    <a:pt x="225907" y="2524558"/>
                  </a:lnTo>
                  <a:lnTo>
                    <a:pt x="224319" y="2534576"/>
                  </a:lnTo>
                  <a:lnTo>
                    <a:pt x="222803" y="2544594"/>
                  </a:lnTo>
                  <a:lnTo>
                    <a:pt x="221351" y="2554612"/>
                  </a:lnTo>
                  <a:lnTo>
                    <a:pt x="219959" y="2564630"/>
                  </a:lnTo>
                  <a:lnTo>
                    <a:pt x="218616" y="2574648"/>
                  </a:lnTo>
                  <a:lnTo>
                    <a:pt x="217309" y="2584666"/>
                  </a:lnTo>
                  <a:lnTo>
                    <a:pt x="216030" y="2594685"/>
                  </a:lnTo>
                  <a:lnTo>
                    <a:pt x="214771" y="2604703"/>
                  </a:lnTo>
                  <a:lnTo>
                    <a:pt x="213529" y="2614721"/>
                  </a:lnTo>
                  <a:lnTo>
                    <a:pt x="212297" y="2624739"/>
                  </a:lnTo>
                  <a:lnTo>
                    <a:pt x="211075" y="2634757"/>
                  </a:lnTo>
                  <a:lnTo>
                    <a:pt x="209862" y="2644775"/>
                  </a:lnTo>
                  <a:lnTo>
                    <a:pt x="208659" y="2654793"/>
                  </a:lnTo>
                  <a:lnTo>
                    <a:pt x="207470" y="2664811"/>
                  </a:lnTo>
                  <a:lnTo>
                    <a:pt x="206296" y="2674829"/>
                  </a:lnTo>
                  <a:lnTo>
                    <a:pt x="205141" y="2684847"/>
                  </a:lnTo>
                  <a:lnTo>
                    <a:pt x="204008" y="2694865"/>
                  </a:lnTo>
                  <a:lnTo>
                    <a:pt x="202901" y="2704884"/>
                  </a:lnTo>
                  <a:lnTo>
                    <a:pt x="201822" y="2714902"/>
                  </a:lnTo>
                  <a:lnTo>
                    <a:pt x="200774" y="2724920"/>
                  </a:lnTo>
                  <a:lnTo>
                    <a:pt x="199759" y="2734938"/>
                  </a:lnTo>
                  <a:lnTo>
                    <a:pt x="198780" y="2744956"/>
                  </a:lnTo>
                  <a:lnTo>
                    <a:pt x="197839" y="2754974"/>
                  </a:lnTo>
                  <a:lnTo>
                    <a:pt x="196932" y="2764992"/>
                  </a:lnTo>
                  <a:lnTo>
                    <a:pt x="196058" y="2775010"/>
                  </a:lnTo>
                  <a:lnTo>
                    <a:pt x="195215" y="2785028"/>
                  </a:lnTo>
                  <a:lnTo>
                    <a:pt x="194401" y="2795046"/>
                  </a:lnTo>
                  <a:lnTo>
                    <a:pt x="193613" y="2805064"/>
                  </a:lnTo>
                  <a:lnTo>
                    <a:pt x="192848" y="2815082"/>
                  </a:lnTo>
                  <a:lnTo>
                    <a:pt x="192103" y="2825101"/>
                  </a:lnTo>
                  <a:lnTo>
                    <a:pt x="191376" y="2835119"/>
                  </a:lnTo>
                  <a:lnTo>
                    <a:pt x="190666" y="2845137"/>
                  </a:lnTo>
                  <a:lnTo>
                    <a:pt x="189969" y="2855155"/>
                  </a:lnTo>
                  <a:lnTo>
                    <a:pt x="189285" y="2865173"/>
                  </a:lnTo>
                  <a:lnTo>
                    <a:pt x="188614" y="2875191"/>
                  </a:lnTo>
                  <a:lnTo>
                    <a:pt x="187958" y="2885209"/>
                  </a:lnTo>
                  <a:lnTo>
                    <a:pt x="187318" y="2895227"/>
                  </a:lnTo>
                  <a:lnTo>
                    <a:pt x="186696" y="2905245"/>
                  </a:lnTo>
                  <a:lnTo>
                    <a:pt x="186094" y="2915263"/>
                  </a:lnTo>
                  <a:lnTo>
                    <a:pt x="185515" y="2925281"/>
                  </a:lnTo>
                  <a:lnTo>
                    <a:pt x="184966" y="2935300"/>
                  </a:lnTo>
                  <a:lnTo>
                    <a:pt x="184445" y="2945318"/>
                  </a:lnTo>
                  <a:lnTo>
                    <a:pt x="183953" y="2955336"/>
                  </a:lnTo>
                  <a:lnTo>
                    <a:pt x="183491" y="2965354"/>
                  </a:lnTo>
                  <a:lnTo>
                    <a:pt x="183061" y="2975372"/>
                  </a:lnTo>
                  <a:lnTo>
                    <a:pt x="182660" y="2985390"/>
                  </a:lnTo>
                  <a:lnTo>
                    <a:pt x="182288" y="2995408"/>
                  </a:lnTo>
                  <a:lnTo>
                    <a:pt x="181944" y="3005426"/>
                  </a:lnTo>
                  <a:lnTo>
                    <a:pt x="181625" y="3015444"/>
                  </a:lnTo>
                  <a:lnTo>
                    <a:pt x="181331" y="3025462"/>
                  </a:lnTo>
                  <a:lnTo>
                    <a:pt x="181056" y="3035480"/>
                  </a:lnTo>
                  <a:lnTo>
                    <a:pt x="180794" y="3045499"/>
                  </a:lnTo>
                  <a:lnTo>
                    <a:pt x="180544" y="3055517"/>
                  </a:lnTo>
                  <a:lnTo>
                    <a:pt x="180300" y="3065535"/>
                  </a:lnTo>
                  <a:lnTo>
                    <a:pt x="180060" y="3075553"/>
                  </a:lnTo>
                  <a:lnTo>
                    <a:pt x="179820" y="3085571"/>
                  </a:lnTo>
                  <a:lnTo>
                    <a:pt x="179578" y="3095589"/>
                  </a:lnTo>
                  <a:lnTo>
                    <a:pt x="179333" y="3105607"/>
                  </a:lnTo>
                  <a:lnTo>
                    <a:pt x="179084" y="3115625"/>
                  </a:lnTo>
                  <a:lnTo>
                    <a:pt x="178831" y="3125643"/>
                  </a:lnTo>
                  <a:lnTo>
                    <a:pt x="178575" y="3135661"/>
                  </a:lnTo>
                  <a:lnTo>
                    <a:pt x="178320" y="3145679"/>
                  </a:lnTo>
                  <a:lnTo>
                    <a:pt x="178066" y="3155698"/>
                  </a:lnTo>
                  <a:lnTo>
                    <a:pt x="177817" y="3165716"/>
                  </a:lnTo>
                  <a:lnTo>
                    <a:pt x="177575" y="3175734"/>
                  </a:lnTo>
                  <a:lnTo>
                    <a:pt x="177343" y="3185752"/>
                  </a:lnTo>
                  <a:lnTo>
                    <a:pt x="177122" y="3195770"/>
                  </a:lnTo>
                  <a:lnTo>
                    <a:pt x="176916" y="3205788"/>
                  </a:lnTo>
                  <a:lnTo>
                    <a:pt x="176725" y="3215806"/>
                  </a:lnTo>
                  <a:lnTo>
                    <a:pt x="176548" y="3225824"/>
                  </a:lnTo>
                  <a:lnTo>
                    <a:pt x="176387" y="3235842"/>
                  </a:lnTo>
                  <a:lnTo>
                    <a:pt x="176240" y="3245860"/>
                  </a:lnTo>
                  <a:lnTo>
                    <a:pt x="176107" y="3255878"/>
                  </a:lnTo>
                  <a:lnTo>
                    <a:pt x="175986" y="3265896"/>
                  </a:lnTo>
                  <a:lnTo>
                    <a:pt x="175878" y="3275915"/>
                  </a:lnTo>
                  <a:lnTo>
                    <a:pt x="175782" y="3285933"/>
                  </a:lnTo>
                  <a:lnTo>
                    <a:pt x="175697" y="3295951"/>
                  </a:lnTo>
                  <a:lnTo>
                    <a:pt x="175625" y="3305969"/>
                  </a:lnTo>
                  <a:lnTo>
                    <a:pt x="175564" y="3315987"/>
                  </a:lnTo>
                  <a:lnTo>
                    <a:pt x="175515" y="3326005"/>
                  </a:lnTo>
                  <a:lnTo>
                    <a:pt x="175478" y="3336023"/>
                  </a:lnTo>
                  <a:lnTo>
                    <a:pt x="175452" y="3346041"/>
                  </a:lnTo>
                  <a:lnTo>
                    <a:pt x="175439" y="3356059"/>
                  </a:lnTo>
                  <a:lnTo>
                    <a:pt x="175437" y="3366077"/>
                  </a:lnTo>
                  <a:lnTo>
                    <a:pt x="175446" y="3376095"/>
                  </a:lnTo>
                  <a:lnTo>
                    <a:pt x="175465" y="3386114"/>
                  </a:lnTo>
                  <a:lnTo>
                    <a:pt x="175492" y="3396132"/>
                  </a:lnTo>
                  <a:lnTo>
                    <a:pt x="175525" y="3406150"/>
                  </a:lnTo>
                  <a:lnTo>
                    <a:pt x="175560" y="3416168"/>
                  </a:lnTo>
                  <a:lnTo>
                    <a:pt x="175596" y="3426186"/>
                  </a:lnTo>
                  <a:lnTo>
                    <a:pt x="175628" y="3436204"/>
                  </a:lnTo>
                  <a:lnTo>
                    <a:pt x="175654" y="3446222"/>
                  </a:lnTo>
                  <a:lnTo>
                    <a:pt x="175672" y="3456240"/>
                  </a:lnTo>
                  <a:lnTo>
                    <a:pt x="175679" y="3466258"/>
                  </a:lnTo>
                  <a:lnTo>
                    <a:pt x="175673" y="3476276"/>
                  </a:lnTo>
                  <a:lnTo>
                    <a:pt x="175651" y="3486294"/>
                  </a:lnTo>
                  <a:lnTo>
                    <a:pt x="175613" y="3496313"/>
                  </a:lnTo>
                  <a:lnTo>
                    <a:pt x="175561" y="3506331"/>
                  </a:lnTo>
                  <a:lnTo>
                    <a:pt x="175494" y="3516349"/>
                  </a:lnTo>
                  <a:lnTo>
                    <a:pt x="175414" y="3526367"/>
                  </a:lnTo>
                  <a:lnTo>
                    <a:pt x="175323" y="3536385"/>
                  </a:lnTo>
                  <a:lnTo>
                    <a:pt x="175221" y="3546403"/>
                  </a:lnTo>
                  <a:lnTo>
                    <a:pt x="175111" y="3556421"/>
                  </a:lnTo>
                  <a:lnTo>
                    <a:pt x="174994" y="3566439"/>
                  </a:lnTo>
                  <a:lnTo>
                    <a:pt x="174873" y="3576457"/>
                  </a:lnTo>
                  <a:lnTo>
                    <a:pt x="174749" y="3586475"/>
                  </a:lnTo>
                  <a:lnTo>
                    <a:pt x="174625" y="3596493"/>
                  </a:lnTo>
                  <a:lnTo>
                    <a:pt x="174501" y="3606512"/>
                  </a:lnTo>
                  <a:lnTo>
                    <a:pt x="174379" y="3616530"/>
                  </a:lnTo>
                  <a:lnTo>
                    <a:pt x="174259" y="3626548"/>
                  </a:lnTo>
                  <a:lnTo>
                    <a:pt x="174144" y="3636566"/>
                  </a:lnTo>
                  <a:lnTo>
                    <a:pt x="174032" y="3646584"/>
                  </a:lnTo>
                  <a:lnTo>
                    <a:pt x="173926" y="3656602"/>
                  </a:lnTo>
                  <a:lnTo>
                    <a:pt x="173827" y="3666620"/>
                  </a:lnTo>
                  <a:lnTo>
                    <a:pt x="173734" y="3676638"/>
                  </a:lnTo>
                  <a:lnTo>
                    <a:pt x="173648" y="3686656"/>
                  </a:lnTo>
                  <a:lnTo>
                    <a:pt x="173569" y="3696674"/>
                  </a:lnTo>
                  <a:lnTo>
                    <a:pt x="173497" y="3706692"/>
                  </a:lnTo>
                  <a:lnTo>
                    <a:pt x="173432" y="3716711"/>
                  </a:lnTo>
                  <a:lnTo>
                    <a:pt x="173375" y="3726729"/>
                  </a:lnTo>
                  <a:lnTo>
                    <a:pt x="173323" y="3736747"/>
                  </a:lnTo>
                  <a:lnTo>
                    <a:pt x="173279" y="3746765"/>
                  </a:lnTo>
                  <a:lnTo>
                    <a:pt x="173241" y="3756783"/>
                  </a:lnTo>
                  <a:lnTo>
                    <a:pt x="173210" y="3766801"/>
                  </a:lnTo>
                  <a:lnTo>
                    <a:pt x="173184" y="3776819"/>
                  </a:lnTo>
                  <a:lnTo>
                    <a:pt x="173164" y="3786837"/>
                  </a:lnTo>
                  <a:lnTo>
                    <a:pt x="173149" y="3796855"/>
                  </a:lnTo>
                  <a:lnTo>
                    <a:pt x="173139" y="3806873"/>
                  </a:lnTo>
                  <a:lnTo>
                    <a:pt x="173133" y="3816891"/>
                  </a:lnTo>
                  <a:lnTo>
                    <a:pt x="173132" y="3826909"/>
                  </a:lnTo>
                  <a:lnTo>
                    <a:pt x="173134" y="3836928"/>
                  </a:lnTo>
                  <a:lnTo>
                    <a:pt x="173139" y="3846946"/>
                  </a:lnTo>
                  <a:lnTo>
                    <a:pt x="173146" y="3856964"/>
                  </a:lnTo>
                  <a:lnTo>
                    <a:pt x="173155" y="3866982"/>
                  </a:lnTo>
                  <a:lnTo>
                    <a:pt x="173165" y="3877000"/>
                  </a:lnTo>
                  <a:lnTo>
                    <a:pt x="173176" y="3887018"/>
                  </a:lnTo>
                  <a:lnTo>
                    <a:pt x="173188" y="3897036"/>
                  </a:lnTo>
                  <a:lnTo>
                    <a:pt x="173199" y="3907054"/>
                  </a:lnTo>
                  <a:lnTo>
                    <a:pt x="173211" y="3917072"/>
                  </a:lnTo>
                  <a:lnTo>
                    <a:pt x="173222" y="3927090"/>
                  </a:lnTo>
                  <a:lnTo>
                    <a:pt x="173233" y="3937108"/>
                  </a:lnTo>
                  <a:lnTo>
                    <a:pt x="173244" y="3947127"/>
                  </a:lnTo>
                  <a:lnTo>
                    <a:pt x="173254" y="3957145"/>
                  </a:lnTo>
                  <a:lnTo>
                    <a:pt x="173264" y="3967163"/>
                  </a:lnTo>
                  <a:lnTo>
                    <a:pt x="173271" y="3977181"/>
                  </a:lnTo>
                  <a:lnTo>
                    <a:pt x="173277" y="3987199"/>
                  </a:lnTo>
                  <a:lnTo>
                    <a:pt x="173280" y="3997217"/>
                  </a:lnTo>
                  <a:lnTo>
                    <a:pt x="173280" y="4007235"/>
                  </a:lnTo>
                  <a:lnTo>
                    <a:pt x="173275" y="4017253"/>
                  </a:lnTo>
                  <a:lnTo>
                    <a:pt x="173264" y="4027271"/>
                  </a:lnTo>
                  <a:lnTo>
                    <a:pt x="173247" y="4037289"/>
                  </a:lnTo>
                  <a:lnTo>
                    <a:pt x="173223" y="4047307"/>
                  </a:lnTo>
                  <a:lnTo>
                    <a:pt x="173192" y="4057326"/>
                  </a:lnTo>
                  <a:lnTo>
                    <a:pt x="173154" y="4067344"/>
                  </a:lnTo>
                  <a:lnTo>
                    <a:pt x="173110" y="4077362"/>
                  </a:lnTo>
                  <a:lnTo>
                    <a:pt x="173059" y="4087380"/>
                  </a:lnTo>
                  <a:lnTo>
                    <a:pt x="173004" y="4097398"/>
                  </a:lnTo>
                  <a:lnTo>
                    <a:pt x="172944" y="4107416"/>
                  </a:lnTo>
                  <a:lnTo>
                    <a:pt x="172881" y="4117434"/>
                  </a:lnTo>
                  <a:lnTo>
                    <a:pt x="172816" y="4127452"/>
                  </a:lnTo>
                  <a:lnTo>
                    <a:pt x="172751" y="4137470"/>
                  </a:lnTo>
                  <a:lnTo>
                    <a:pt x="172687" y="4147488"/>
                  </a:lnTo>
                  <a:lnTo>
                    <a:pt x="172626" y="4157506"/>
                  </a:lnTo>
                  <a:lnTo>
                    <a:pt x="172567" y="4167525"/>
                  </a:lnTo>
                  <a:lnTo>
                    <a:pt x="172513" y="4177543"/>
                  </a:lnTo>
                  <a:lnTo>
                    <a:pt x="172463" y="4187561"/>
                  </a:lnTo>
                  <a:lnTo>
                    <a:pt x="172417" y="4197579"/>
                  </a:lnTo>
                  <a:lnTo>
                    <a:pt x="172377" y="4207597"/>
                  </a:lnTo>
                  <a:lnTo>
                    <a:pt x="172342" y="4217615"/>
                  </a:lnTo>
                  <a:lnTo>
                    <a:pt x="172311" y="4227633"/>
                  </a:lnTo>
                  <a:lnTo>
                    <a:pt x="172285" y="4237651"/>
                  </a:lnTo>
                  <a:lnTo>
                    <a:pt x="172262" y="4247669"/>
                  </a:lnTo>
                  <a:lnTo>
                    <a:pt x="172241" y="4257687"/>
                  </a:lnTo>
                  <a:lnTo>
                    <a:pt x="172223" y="4267705"/>
                  </a:lnTo>
                  <a:lnTo>
                    <a:pt x="172206" y="4277723"/>
                  </a:lnTo>
                  <a:lnTo>
                    <a:pt x="172190" y="4287742"/>
                  </a:lnTo>
                  <a:lnTo>
                    <a:pt x="172173" y="4297760"/>
                  </a:lnTo>
                  <a:lnTo>
                    <a:pt x="172154" y="4307778"/>
                  </a:lnTo>
                  <a:lnTo>
                    <a:pt x="172134" y="4317796"/>
                  </a:lnTo>
                  <a:lnTo>
                    <a:pt x="172111" y="4327814"/>
                  </a:lnTo>
                  <a:lnTo>
                    <a:pt x="172086" y="4337832"/>
                  </a:lnTo>
                  <a:lnTo>
                    <a:pt x="172059" y="4347850"/>
                  </a:lnTo>
                  <a:lnTo>
                    <a:pt x="172029" y="4357868"/>
                  </a:lnTo>
                  <a:lnTo>
                    <a:pt x="171998" y="4367886"/>
                  </a:lnTo>
                  <a:lnTo>
                    <a:pt x="171966" y="4377904"/>
                  </a:lnTo>
                  <a:lnTo>
                    <a:pt x="171933" y="4387922"/>
                  </a:lnTo>
                  <a:lnTo>
                    <a:pt x="171901" y="4397941"/>
                  </a:lnTo>
                  <a:lnTo>
                    <a:pt x="171871" y="4407959"/>
                  </a:lnTo>
                  <a:lnTo>
                    <a:pt x="171844" y="4417977"/>
                  </a:lnTo>
                  <a:lnTo>
                    <a:pt x="171820" y="4427995"/>
                  </a:lnTo>
                  <a:lnTo>
                    <a:pt x="171801" y="4438013"/>
                  </a:lnTo>
                  <a:lnTo>
                    <a:pt x="171786" y="4448031"/>
                  </a:lnTo>
                  <a:lnTo>
                    <a:pt x="171777" y="4458049"/>
                  </a:lnTo>
                  <a:lnTo>
                    <a:pt x="171773" y="4468067"/>
                  </a:lnTo>
                  <a:lnTo>
                    <a:pt x="171775" y="4478085"/>
                  </a:lnTo>
                  <a:lnTo>
                    <a:pt x="171782" y="4488103"/>
                  </a:lnTo>
                  <a:lnTo>
                    <a:pt x="171795" y="4498121"/>
                  </a:lnTo>
                  <a:lnTo>
                    <a:pt x="171811" y="4508140"/>
                  </a:lnTo>
                  <a:lnTo>
                    <a:pt x="171832" y="4518158"/>
                  </a:lnTo>
                  <a:lnTo>
                    <a:pt x="171855" y="4528176"/>
                  </a:lnTo>
                  <a:lnTo>
                    <a:pt x="171879" y="4538194"/>
                  </a:lnTo>
                  <a:lnTo>
                    <a:pt x="171904" y="4548212"/>
                  </a:lnTo>
                  <a:lnTo>
                    <a:pt x="171928" y="4558230"/>
                  </a:lnTo>
                  <a:lnTo>
                    <a:pt x="171951" y="4568248"/>
                  </a:lnTo>
                  <a:lnTo>
                    <a:pt x="171971" y="4578266"/>
                  </a:lnTo>
                  <a:lnTo>
                    <a:pt x="171988" y="4588284"/>
                  </a:lnTo>
                  <a:lnTo>
                    <a:pt x="172001" y="4598302"/>
                  </a:lnTo>
                  <a:lnTo>
                    <a:pt x="172009" y="4608320"/>
                  </a:lnTo>
                  <a:lnTo>
                    <a:pt x="172014" y="4618339"/>
                  </a:lnTo>
                  <a:lnTo>
                    <a:pt x="172015" y="4628357"/>
                  </a:lnTo>
                  <a:lnTo>
                    <a:pt x="172013" y="4638375"/>
                  </a:lnTo>
                  <a:lnTo>
                    <a:pt x="172008" y="4648393"/>
                  </a:lnTo>
                  <a:lnTo>
                    <a:pt x="172001" y="4658411"/>
                  </a:lnTo>
                  <a:lnTo>
                    <a:pt x="171994" y="4668429"/>
                  </a:lnTo>
                  <a:lnTo>
                    <a:pt x="171987" y="4678447"/>
                  </a:lnTo>
                  <a:lnTo>
                    <a:pt x="171981" y="4688465"/>
                  </a:lnTo>
                  <a:lnTo>
                    <a:pt x="171977" y="4698483"/>
                  </a:lnTo>
                  <a:lnTo>
                    <a:pt x="171975" y="4708501"/>
                  </a:lnTo>
                  <a:lnTo>
                    <a:pt x="171974" y="4718519"/>
                  </a:lnTo>
                  <a:lnTo>
                    <a:pt x="171976" y="4728537"/>
                  </a:lnTo>
                  <a:lnTo>
                    <a:pt x="171980" y="4738556"/>
                  </a:lnTo>
                  <a:lnTo>
                    <a:pt x="171986" y="4748574"/>
                  </a:lnTo>
                  <a:lnTo>
                    <a:pt x="171992" y="4758592"/>
                  </a:lnTo>
                  <a:lnTo>
                    <a:pt x="171998" y="4768610"/>
                  </a:lnTo>
                  <a:lnTo>
                    <a:pt x="172004" y="4778628"/>
                  </a:lnTo>
                  <a:lnTo>
                    <a:pt x="172010" y="4788646"/>
                  </a:lnTo>
                  <a:lnTo>
                    <a:pt x="172014" y="4798664"/>
                  </a:lnTo>
                  <a:lnTo>
                    <a:pt x="172017" y="4808682"/>
                  </a:lnTo>
                  <a:lnTo>
                    <a:pt x="172020" y="4818700"/>
                  </a:lnTo>
                  <a:lnTo>
                    <a:pt x="172022" y="4828718"/>
                  </a:lnTo>
                  <a:lnTo>
                    <a:pt x="172025" y="4838736"/>
                  </a:lnTo>
                  <a:lnTo>
                    <a:pt x="172028" y="4848755"/>
                  </a:lnTo>
                  <a:lnTo>
                    <a:pt x="172034" y="4858773"/>
                  </a:lnTo>
                  <a:lnTo>
                    <a:pt x="172044" y="4868791"/>
                  </a:lnTo>
                  <a:lnTo>
                    <a:pt x="172057" y="4878809"/>
                  </a:lnTo>
                  <a:lnTo>
                    <a:pt x="172075" y="4888827"/>
                  </a:lnTo>
                  <a:lnTo>
                    <a:pt x="172098" y="4898845"/>
                  </a:lnTo>
                  <a:lnTo>
                    <a:pt x="172126" y="4908863"/>
                  </a:lnTo>
                  <a:lnTo>
                    <a:pt x="172159" y="4918881"/>
                  </a:lnTo>
                  <a:lnTo>
                    <a:pt x="172195" y="4928899"/>
                  </a:lnTo>
                  <a:lnTo>
                    <a:pt x="172235" y="4938917"/>
                  </a:lnTo>
                  <a:lnTo>
                    <a:pt x="172275" y="4948935"/>
                  </a:lnTo>
                  <a:lnTo>
                    <a:pt x="172316" y="4958954"/>
                  </a:lnTo>
                  <a:lnTo>
                    <a:pt x="172354" y="4968972"/>
                  </a:lnTo>
                  <a:lnTo>
                    <a:pt x="172387" y="4978990"/>
                  </a:lnTo>
                  <a:lnTo>
                    <a:pt x="172415" y="4989008"/>
                  </a:lnTo>
                  <a:lnTo>
                    <a:pt x="172436" y="4999026"/>
                  </a:lnTo>
                  <a:lnTo>
                    <a:pt x="172449" y="5009044"/>
                  </a:lnTo>
                  <a:lnTo>
                    <a:pt x="172454" y="5019062"/>
                  </a:lnTo>
                  <a:lnTo>
                    <a:pt x="172449" y="5029080"/>
                  </a:lnTo>
                  <a:lnTo>
                    <a:pt x="172434" y="5039098"/>
                  </a:lnTo>
                  <a:lnTo>
                    <a:pt x="172411" y="5049116"/>
                  </a:lnTo>
                  <a:lnTo>
                    <a:pt x="172380" y="5059134"/>
                  </a:lnTo>
                  <a:lnTo>
                    <a:pt x="172343" y="5069153"/>
                  </a:lnTo>
                  <a:lnTo>
                    <a:pt x="172301" y="5079171"/>
                  </a:lnTo>
                  <a:lnTo>
                    <a:pt x="172255" y="5089189"/>
                  </a:lnTo>
                  <a:lnTo>
                    <a:pt x="172206" y="5099207"/>
                  </a:lnTo>
                  <a:lnTo>
                    <a:pt x="172156" y="5109225"/>
                  </a:lnTo>
                  <a:lnTo>
                    <a:pt x="172106" y="5119243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4" name="pg35">
              <a:extLst>
                <a:ext uri="{FF2B5EF4-FFF2-40B4-BE49-F238E27FC236}">
                  <a16:creationId xmlns:a16="http://schemas.microsoft.com/office/drawing/2014/main" id="{9BBD5538-FFA9-CE7D-9705-734113722C28}"/>
                </a:ext>
              </a:extLst>
            </p:cNvPr>
            <p:cNvSpPr/>
            <p:nvPr/>
          </p:nvSpPr>
          <p:spPr>
            <a:xfrm>
              <a:off x="7264291" y="2309240"/>
              <a:ext cx="297308" cy="5239526"/>
            </a:xfrm>
            <a:custGeom>
              <a:avLst/>
              <a:gdLst/>
              <a:ahLst/>
              <a:cxnLst/>
              <a:rect l="0" t="0" r="0" b="0"/>
              <a:pathLst>
                <a:path w="297308" h="5239526">
                  <a:moveTo>
                    <a:pt x="147789" y="5239526"/>
                  </a:moveTo>
                  <a:lnTo>
                    <a:pt x="147704" y="5229272"/>
                  </a:lnTo>
                  <a:lnTo>
                    <a:pt x="147617" y="5219019"/>
                  </a:lnTo>
                  <a:lnTo>
                    <a:pt x="147527" y="5208765"/>
                  </a:lnTo>
                  <a:lnTo>
                    <a:pt x="147435" y="5198512"/>
                  </a:lnTo>
                  <a:lnTo>
                    <a:pt x="147341" y="5188258"/>
                  </a:lnTo>
                  <a:lnTo>
                    <a:pt x="147243" y="5178005"/>
                  </a:lnTo>
                  <a:lnTo>
                    <a:pt x="147143" y="5167751"/>
                  </a:lnTo>
                  <a:lnTo>
                    <a:pt x="147039" y="5157498"/>
                  </a:lnTo>
                  <a:lnTo>
                    <a:pt x="146933" y="5147244"/>
                  </a:lnTo>
                  <a:lnTo>
                    <a:pt x="146825" y="5136991"/>
                  </a:lnTo>
                  <a:lnTo>
                    <a:pt x="146715" y="5126737"/>
                  </a:lnTo>
                  <a:lnTo>
                    <a:pt x="146604" y="5116484"/>
                  </a:lnTo>
                  <a:lnTo>
                    <a:pt x="146494" y="5106230"/>
                  </a:lnTo>
                  <a:lnTo>
                    <a:pt x="146386" y="5095977"/>
                  </a:lnTo>
                  <a:lnTo>
                    <a:pt x="146281" y="5085723"/>
                  </a:lnTo>
                  <a:lnTo>
                    <a:pt x="146180" y="5075470"/>
                  </a:lnTo>
                  <a:lnTo>
                    <a:pt x="146086" y="5065217"/>
                  </a:lnTo>
                  <a:lnTo>
                    <a:pt x="145999" y="5054963"/>
                  </a:lnTo>
                  <a:lnTo>
                    <a:pt x="145919" y="5044710"/>
                  </a:lnTo>
                  <a:lnTo>
                    <a:pt x="145848" y="5034456"/>
                  </a:lnTo>
                  <a:lnTo>
                    <a:pt x="145786" y="5024203"/>
                  </a:lnTo>
                  <a:lnTo>
                    <a:pt x="145732" y="5013949"/>
                  </a:lnTo>
                  <a:lnTo>
                    <a:pt x="145688" y="5003696"/>
                  </a:lnTo>
                  <a:lnTo>
                    <a:pt x="145653" y="4993442"/>
                  </a:lnTo>
                  <a:lnTo>
                    <a:pt x="145625" y="4983189"/>
                  </a:lnTo>
                  <a:lnTo>
                    <a:pt x="145605" y="4972935"/>
                  </a:lnTo>
                  <a:lnTo>
                    <a:pt x="145593" y="4962682"/>
                  </a:lnTo>
                  <a:lnTo>
                    <a:pt x="145588" y="4952428"/>
                  </a:lnTo>
                  <a:lnTo>
                    <a:pt x="145591" y="4942175"/>
                  </a:lnTo>
                  <a:lnTo>
                    <a:pt x="145601" y="4931921"/>
                  </a:lnTo>
                  <a:lnTo>
                    <a:pt x="145618" y="4921668"/>
                  </a:lnTo>
                  <a:lnTo>
                    <a:pt x="145645" y="4911414"/>
                  </a:lnTo>
                  <a:lnTo>
                    <a:pt x="145679" y="4901161"/>
                  </a:lnTo>
                  <a:lnTo>
                    <a:pt x="145721" y="4890907"/>
                  </a:lnTo>
                  <a:lnTo>
                    <a:pt x="145770" y="4880654"/>
                  </a:lnTo>
                  <a:lnTo>
                    <a:pt x="145825" y="4870400"/>
                  </a:lnTo>
                  <a:lnTo>
                    <a:pt x="145885" y="4860147"/>
                  </a:lnTo>
                  <a:lnTo>
                    <a:pt x="145950" y="4849894"/>
                  </a:lnTo>
                  <a:lnTo>
                    <a:pt x="146018" y="4839640"/>
                  </a:lnTo>
                  <a:lnTo>
                    <a:pt x="146087" y="4829387"/>
                  </a:lnTo>
                  <a:lnTo>
                    <a:pt x="146156" y="4819133"/>
                  </a:lnTo>
                  <a:lnTo>
                    <a:pt x="146222" y="4808880"/>
                  </a:lnTo>
                  <a:lnTo>
                    <a:pt x="146285" y="4798626"/>
                  </a:lnTo>
                  <a:lnTo>
                    <a:pt x="146341" y="4788373"/>
                  </a:lnTo>
                  <a:lnTo>
                    <a:pt x="146391" y="4778119"/>
                  </a:lnTo>
                  <a:lnTo>
                    <a:pt x="146433" y="4767866"/>
                  </a:lnTo>
                  <a:lnTo>
                    <a:pt x="146466" y="4757612"/>
                  </a:lnTo>
                  <a:lnTo>
                    <a:pt x="146490" y="4747359"/>
                  </a:lnTo>
                  <a:lnTo>
                    <a:pt x="146503" y="4737105"/>
                  </a:lnTo>
                  <a:lnTo>
                    <a:pt x="146505" y="4726852"/>
                  </a:lnTo>
                  <a:lnTo>
                    <a:pt x="146497" y="4716598"/>
                  </a:lnTo>
                  <a:lnTo>
                    <a:pt x="146478" y="4706345"/>
                  </a:lnTo>
                  <a:lnTo>
                    <a:pt x="146451" y="4696091"/>
                  </a:lnTo>
                  <a:lnTo>
                    <a:pt x="146415" y="4685838"/>
                  </a:lnTo>
                  <a:lnTo>
                    <a:pt x="146372" y="4675584"/>
                  </a:lnTo>
                  <a:lnTo>
                    <a:pt x="146321" y="4665331"/>
                  </a:lnTo>
                  <a:lnTo>
                    <a:pt x="146265" y="4655077"/>
                  </a:lnTo>
                  <a:lnTo>
                    <a:pt x="146204" y="4644824"/>
                  </a:lnTo>
                  <a:lnTo>
                    <a:pt x="146139" y="4634571"/>
                  </a:lnTo>
                  <a:lnTo>
                    <a:pt x="146071" y="4624317"/>
                  </a:lnTo>
                  <a:lnTo>
                    <a:pt x="146001" y="4614064"/>
                  </a:lnTo>
                  <a:lnTo>
                    <a:pt x="145931" y="4603810"/>
                  </a:lnTo>
                  <a:lnTo>
                    <a:pt x="145860" y="4593557"/>
                  </a:lnTo>
                  <a:lnTo>
                    <a:pt x="145789" y="4583303"/>
                  </a:lnTo>
                  <a:lnTo>
                    <a:pt x="145720" y="4573050"/>
                  </a:lnTo>
                  <a:lnTo>
                    <a:pt x="145653" y="4562796"/>
                  </a:lnTo>
                  <a:lnTo>
                    <a:pt x="145589" y="4552543"/>
                  </a:lnTo>
                  <a:lnTo>
                    <a:pt x="145529" y="4542289"/>
                  </a:lnTo>
                  <a:lnTo>
                    <a:pt x="145475" y="4532036"/>
                  </a:lnTo>
                  <a:lnTo>
                    <a:pt x="145427" y="4521782"/>
                  </a:lnTo>
                  <a:lnTo>
                    <a:pt x="145387" y="4511529"/>
                  </a:lnTo>
                  <a:lnTo>
                    <a:pt x="145355" y="4501275"/>
                  </a:lnTo>
                  <a:lnTo>
                    <a:pt x="145332" y="4491022"/>
                  </a:lnTo>
                  <a:lnTo>
                    <a:pt x="145319" y="4480768"/>
                  </a:lnTo>
                  <a:lnTo>
                    <a:pt x="145316" y="4470515"/>
                  </a:lnTo>
                  <a:lnTo>
                    <a:pt x="145323" y="4460261"/>
                  </a:lnTo>
                  <a:lnTo>
                    <a:pt x="145342" y="4450008"/>
                  </a:lnTo>
                  <a:lnTo>
                    <a:pt x="145369" y="4439755"/>
                  </a:lnTo>
                  <a:lnTo>
                    <a:pt x="145403" y="4429501"/>
                  </a:lnTo>
                  <a:lnTo>
                    <a:pt x="145444" y="4419248"/>
                  </a:lnTo>
                  <a:lnTo>
                    <a:pt x="145490" y="4408994"/>
                  </a:lnTo>
                  <a:lnTo>
                    <a:pt x="145538" y="4398741"/>
                  </a:lnTo>
                  <a:lnTo>
                    <a:pt x="145587" y="4388487"/>
                  </a:lnTo>
                  <a:lnTo>
                    <a:pt x="145635" y="4378234"/>
                  </a:lnTo>
                  <a:lnTo>
                    <a:pt x="145680" y="4367980"/>
                  </a:lnTo>
                  <a:lnTo>
                    <a:pt x="145720" y="4357727"/>
                  </a:lnTo>
                  <a:lnTo>
                    <a:pt x="145754" y="4347473"/>
                  </a:lnTo>
                  <a:lnTo>
                    <a:pt x="145781" y="4337220"/>
                  </a:lnTo>
                  <a:lnTo>
                    <a:pt x="145800" y="4326966"/>
                  </a:lnTo>
                  <a:lnTo>
                    <a:pt x="145812" y="4316713"/>
                  </a:lnTo>
                  <a:lnTo>
                    <a:pt x="145815" y="4306459"/>
                  </a:lnTo>
                  <a:lnTo>
                    <a:pt x="145809" y="4296206"/>
                  </a:lnTo>
                  <a:lnTo>
                    <a:pt x="145795" y="4285952"/>
                  </a:lnTo>
                  <a:lnTo>
                    <a:pt x="145771" y="4275699"/>
                  </a:lnTo>
                  <a:lnTo>
                    <a:pt x="145738" y="4265445"/>
                  </a:lnTo>
                  <a:lnTo>
                    <a:pt x="145697" y="4255192"/>
                  </a:lnTo>
                  <a:lnTo>
                    <a:pt x="145647" y="4244938"/>
                  </a:lnTo>
                  <a:lnTo>
                    <a:pt x="145589" y="4234685"/>
                  </a:lnTo>
                  <a:lnTo>
                    <a:pt x="145525" y="4224432"/>
                  </a:lnTo>
                  <a:lnTo>
                    <a:pt x="145453" y="4214178"/>
                  </a:lnTo>
                  <a:lnTo>
                    <a:pt x="145377" y="4203925"/>
                  </a:lnTo>
                  <a:lnTo>
                    <a:pt x="145297" y="4193671"/>
                  </a:lnTo>
                  <a:lnTo>
                    <a:pt x="145214" y="4183418"/>
                  </a:lnTo>
                  <a:lnTo>
                    <a:pt x="145133" y="4173164"/>
                  </a:lnTo>
                  <a:lnTo>
                    <a:pt x="145055" y="4162911"/>
                  </a:lnTo>
                  <a:lnTo>
                    <a:pt x="144983" y="4152657"/>
                  </a:lnTo>
                  <a:lnTo>
                    <a:pt x="144920" y="4142404"/>
                  </a:lnTo>
                  <a:lnTo>
                    <a:pt x="144869" y="4132150"/>
                  </a:lnTo>
                  <a:lnTo>
                    <a:pt x="144831" y="4121897"/>
                  </a:lnTo>
                  <a:lnTo>
                    <a:pt x="144810" y="4111643"/>
                  </a:lnTo>
                  <a:lnTo>
                    <a:pt x="144805" y="4101390"/>
                  </a:lnTo>
                  <a:lnTo>
                    <a:pt x="144819" y="4091136"/>
                  </a:lnTo>
                  <a:lnTo>
                    <a:pt x="144853" y="4080883"/>
                  </a:lnTo>
                  <a:lnTo>
                    <a:pt x="144903" y="4070629"/>
                  </a:lnTo>
                  <a:lnTo>
                    <a:pt x="144969" y="4060376"/>
                  </a:lnTo>
                  <a:lnTo>
                    <a:pt x="145047" y="4050122"/>
                  </a:lnTo>
                  <a:lnTo>
                    <a:pt x="145135" y="4039869"/>
                  </a:lnTo>
                  <a:lnTo>
                    <a:pt x="145230" y="4029615"/>
                  </a:lnTo>
                  <a:lnTo>
                    <a:pt x="145329" y="4019362"/>
                  </a:lnTo>
                  <a:lnTo>
                    <a:pt x="145429" y="4009109"/>
                  </a:lnTo>
                  <a:lnTo>
                    <a:pt x="145527" y="3998855"/>
                  </a:lnTo>
                  <a:lnTo>
                    <a:pt x="145619" y="3988602"/>
                  </a:lnTo>
                  <a:lnTo>
                    <a:pt x="145703" y="3978348"/>
                  </a:lnTo>
                  <a:lnTo>
                    <a:pt x="145778" y="3968095"/>
                  </a:lnTo>
                  <a:lnTo>
                    <a:pt x="145844" y="3957841"/>
                  </a:lnTo>
                  <a:lnTo>
                    <a:pt x="145898" y="3947588"/>
                  </a:lnTo>
                  <a:lnTo>
                    <a:pt x="145941" y="3937334"/>
                  </a:lnTo>
                  <a:lnTo>
                    <a:pt x="145972" y="3927081"/>
                  </a:lnTo>
                  <a:lnTo>
                    <a:pt x="145992" y="3916827"/>
                  </a:lnTo>
                  <a:lnTo>
                    <a:pt x="146001" y="3906574"/>
                  </a:lnTo>
                  <a:lnTo>
                    <a:pt x="145998" y="3896320"/>
                  </a:lnTo>
                  <a:lnTo>
                    <a:pt x="145985" y="3886067"/>
                  </a:lnTo>
                  <a:lnTo>
                    <a:pt x="145962" y="3875813"/>
                  </a:lnTo>
                  <a:lnTo>
                    <a:pt x="145929" y="3865560"/>
                  </a:lnTo>
                  <a:lnTo>
                    <a:pt x="145887" y="3855306"/>
                  </a:lnTo>
                  <a:lnTo>
                    <a:pt x="145836" y="3845053"/>
                  </a:lnTo>
                  <a:lnTo>
                    <a:pt x="145776" y="3834799"/>
                  </a:lnTo>
                  <a:lnTo>
                    <a:pt x="145709" y="3824546"/>
                  </a:lnTo>
                  <a:lnTo>
                    <a:pt x="145635" y="3814292"/>
                  </a:lnTo>
                  <a:lnTo>
                    <a:pt x="145555" y="3804039"/>
                  </a:lnTo>
                  <a:lnTo>
                    <a:pt x="145472" y="3793786"/>
                  </a:lnTo>
                  <a:lnTo>
                    <a:pt x="145386" y="3783532"/>
                  </a:lnTo>
                  <a:lnTo>
                    <a:pt x="145301" y="3773279"/>
                  </a:lnTo>
                  <a:lnTo>
                    <a:pt x="145217" y="3763025"/>
                  </a:lnTo>
                  <a:lnTo>
                    <a:pt x="145136" y="3752772"/>
                  </a:lnTo>
                  <a:lnTo>
                    <a:pt x="145061" y="3742518"/>
                  </a:lnTo>
                  <a:lnTo>
                    <a:pt x="144993" y="3732265"/>
                  </a:lnTo>
                  <a:lnTo>
                    <a:pt x="144932" y="3722011"/>
                  </a:lnTo>
                  <a:lnTo>
                    <a:pt x="144880" y="3711758"/>
                  </a:lnTo>
                  <a:lnTo>
                    <a:pt x="144837" y="3701504"/>
                  </a:lnTo>
                  <a:lnTo>
                    <a:pt x="144800" y="3691251"/>
                  </a:lnTo>
                  <a:lnTo>
                    <a:pt x="144770" y="3680997"/>
                  </a:lnTo>
                  <a:lnTo>
                    <a:pt x="144745" y="3670744"/>
                  </a:lnTo>
                  <a:lnTo>
                    <a:pt x="144723" y="3660490"/>
                  </a:lnTo>
                  <a:lnTo>
                    <a:pt x="144704" y="3650237"/>
                  </a:lnTo>
                  <a:lnTo>
                    <a:pt x="144685" y="3639983"/>
                  </a:lnTo>
                  <a:lnTo>
                    <a:pt x="144664" y="3629730"/>
                  </a:lnTo>
                  <a:lnTo>
                    <a:pt x="144640" y="3619476"/>
                  </a:lnTo>
                  <a:lnTo>
                    <a:pt x="144612" y="3609223"/>
                  </a:lnTo>
                  <a:lnTo>
                    <a:pt x="144580" y="3598969"/>
                  </a:lnTo>
                  <a:lnTo>
                    <a:pt x="144541" y="3588716"/>
                  </a:lnTo>
                  <a:lnTo>
                    <a:pt x="144496" y="3578463"/>
                  </a:lnTo>
                  <a:lnTo>
                    <a:pt x="144443" y="3568209"/>
                  </a:lnTo>
                  <a:lnTo>
                    <a:pt x="144382" y="3557956"/>
                  </a:lnTo>
                  <a:lnTo>
                    <a:pt x="144312" y="3547702"/>
                  </a:lnTo>
                  <a:lnTo>
                    <a:pt x="144232" y="3537449"/>
                  </a:lnTo>
                  <a:lnTo>
                    <a:pt x="144138" y="3527195"/>
                  </a:lnTo>
                  <a:lnTo>
                    <a:pt x="144032" y="3516942"/>
                  </a:lnTo>
                  <a:lnTo>
                    <a:pt x="143911" y="3506688"/>
                  </a:lnTo>
                  <a:lnTo>
                    <a:pt x="143774" y="3496435"/>
                  </a:lnTo>
                  <a:lnTo>
                    <a:pt x="143621" y="3486181"/>
                  </a:lnTo>
                  <a:lnTo>
                    <a:pt x="143449" y="3475928"/>
                  </a:lnTo>
                  <a:lnTo>
                    <a:pt x="143258" y="3465674"/>
                  </a:lnTo>
                  <a:lnTo>
                    <a:pt x="143047" y="3455421"/>
                  </a:lnTo>
                  <a:lnTo>
                    <a:pt x="142816" y="3445167"/>
                  </a:lnTo>
                  <a:lnTo>
                    <a:pt x="142564" y="3434914"/>
                  </a:lnTo>
                  <a:lnTo>
                    <a:pt x="142295" y="3424660"/>
                  </a:lnTo>
                  <a:lnTo>
                    <a:pt x="142010" y="3414407"/>
                  </a:lnTo>
                  <a:lnTo>
                    <a:pt x="141711" y="3404153"/>
                  </a:lnTo>
                  <a:lnTo>
                    <a:pt x="141403" y="3393900"/>
                  </a:lnTo>
                  <a:lnTo>
                    <a:pt x="141087" y="3383646"/>
                  </a:lnTo>
                  <a:lnTo>
                    <a:pt x="140768" y="3373393"/>
                  </a:lnTo>
                  <a:lnTo>
                    <a:pt x="140447" y="3363140"/>
                  </a:lnTo>
                  <a:lnTo>
                    <a:pt x="140130" y="3352886"/>
                  </a:lnTo>
                  <a:lnTo>
                    <a:pt x="139819" y="3342633"/>
                  </a:lnTo>
                  <a:lnTo>
                    <a:pt x="139518" y="3332379"/>
                  </a:lnTo>
                  <a:lnTo>
                    <a:pt x="139226" y="3322126"/>
                  </a:lnTo>
                  <a:lnTo>
                    <a:pt x="138946" y="3311872"/>
                  </a:lnTo>
                  <a:lnTo>
                    <a:pt x="138678" y="3301619"/>
                  </a:lnTo>
                  <a:lnTo>
                    <a:pt x="138421" y="3291365"/>
                  </a:lnTo>
                  <a:lnTo>
                    <a:pt x="138175" y="3281112"/>
                  </a:lnTo>
                  <a:lnTo>
                    <a:pt x="137937" y="3270858"/>
                  </a:lnTo>
                  <a:lnTo>
                    <a:pt x="137707" y="3260605"/>
                  </a:lnTo>
                  <a:lnTo>
                    <a:pt x="137483" y="3250351"/>
                  </a:lnTo>
                  <a:lnTo>
                    <a:pt x="137260" y="3240098"/>
                  </a:lnTo>
                  <a:lnTo>
                    <a:pt x="137038" y="3229844"/>
                  </a:lnTo>
                  <a:lnTo>
                    <a:pt x="136813" y="3219591"/>
                  </a:lnTo>
                  <a:lnTo>
                    <a:pt x="136583" y="3209337"/>
                  </a:lnTo>
                  <a:lnTo>
                    <a:pt x="136347" y="3199084"/>
                  </a:lnTo>
                  <a:lnTo>
                    <a:pt x="136103" y="3188830"/>
                  </a:lnTo>
                  <a:lnTo>
                    <a:pt x="135849" y="3178577"/>
                  </a:lnTo>
                  <a:lnTo>
                    <a:pt x="135581" y="3168324"/>
                  </a:lnTo>
                  <a:lnTo>
                    <a:pt x="135297" y="3158070"/>
                  </a:lnTo>
                  <a:lnTo>
                    <a:pt x="134996" y="3147817"/>
                  </a:lnTo>
                  <a:lnTo>
                    <a:pt x="134675" y="3137563"/>
                  </a:lnTo>
                  <a:lnTo>
                    <a:pt x="134332" y="3127310"/>
                  </a:lnTo>
                  <a:lnTo>
                    <a:pt x="133966" y="3117056"/>
                  </a:lnTo>
                  <a:lnTo>
                    <a:pt x="133572" y="3106803"/>
                  </a:lnTo>
                  <a:lnTo>
                    <a:pt x="133150" y="3096549"/>
                  </a:lnTo>
                  <a:lnTo>
                    <a:pt x="132698" y="3086296"/>
                  </a:lnTo>
                  <a:lnTo>
                    <a:pt x="132211" y="3076042"/>
                  </a:lnTo>
                  <a:lnTo>
                    <a:pt x="131687" y="3065789"/>
                  </a:lnTo>
                  <a:lnTo>
                    <a:pt x="131128" y="3055535"/>
                  </a:lnTo>
                  <a:lnTo>
                    <a:pt x="130534" y="3045282"/>
                  </a:lnTo>
                  <a:lnTo>
                    <a:pt x="129904" y="3035028"/>
                  </a:lnTo>
                  <a:lnTo>
                    <a:pt x="129238" y="3024775"/>
                  </a:lnTo>
                  <a:lnTo>
                    <a:pt x="128536" y="3014521"/>
                  </a:lnTo>
                  <a:lnTo>
                    <a:pt x="127800" y="3004268"/>
                  </a:lnTo>
                  <a:lnTo>
                    <a:pt x="127030" y="2994014"/>
                  </a:lnTo>
                  <a:lnTo>
                    <a:pt x="126224" y="2983761"/>
                  </a:lnTo>
                  <a:lnTo>
                    <a:pt x="125385" y="2973507"/>
                  </a:lnTo>
                  <a:lnTo>
                    <a:pt x="124518" y="2963254"/>
                  </a:lnTo>
                  <a:lnTo>
                    <a:pt x="123623" y="2953001"/>
                  </a:lnTo>
                  <a:lnTo>
                    <a:pt x="122706" y="2942747"/>
                  </a:lnTo>
                  <a:lnTo>
                    <a:pt x="121768" y="2932494"/>
                  </a:lnTo>
                  <a:lnTo>
                    <a:pt x="120814" y="2922240"/>
                  </a:lnTo>
                  <a:lnTo>
                    <a:pt x="119848" y="2911987"/>
                  </a:lnTo>
                  <a:lnTo>
                    <a:pt x="118874" y="2901733"/>
                  </a:lnTo>
                  <a:lnTo>
                    <a:pt x="117896" y="2891480"/>
                  </a:lnTo>
                  <a:lnTo>
                    <a:pt x="116918" y="2881226"/>
                  </a:lnTo>
                  <a:lnTo>
                    <a:pt x="115944" y="2870973"/>
                  </a:lnTo>
                  <a:lnTo>
                    <a:pt x="114975" y="2860719"/>
                  </a:lnTo>
                  <a:lnTo>
                    <a:pt x="114012" y="2850466"/>
                  </a:lnTo>
                  <a:lnTo>
                    <a:pt x="113056" y="2840212"/>
                  </a:lnTo>
                  <a:lnTo>
                    <a:pt x="112104" y="2829959"/>
                  </a:lnTo>
                  <a:lnTo>
                    <a:pt x="111156" y="2819705"/>
                  </a:lnTo>
                  <a:lnTo>
                    <a:pt x="110208" y="2809452"/>
                  </a:lnTo>
                  <a:lnTo>
                    <a:pt x="109256" y="2799198"/>
                  </a:lnTo>
                  <a:lnTo>
                    <a:pt x="108296" y="2788945"/>
                  </a:lnTo>
                  <a:lnTo>
                    <a:pt x="107323" y="2778691"/>
                  </a:lnTo>
                  <a:lnTo>
                    <a:pt x="106333" y="2768438"/>
                  </a:lnTo>
                  <a:lnTo>
                    <a:pt x="105322" y="2758184"/>
                  </a:lnTo>
                  <a:lnTo>
                    <a:pt x="104288" y="2747931"/>
                  </a:lnTo>
                  <a:lnTo>
                    <a:pt x="103227" y="2737678"/>
                  </a:lnTo>
                  <a:lnTo>
                    <a:pt x="102138" y="2727424"/>
                  </a:lnTo>
                  <a:lnTo>
                    <a:pt x="101019" y="2717171"/>
                  </a:lnTo>
                  <a:lnTo>
                    <a:pt x="99867" y="2706917"/>
                  </a:lnTo>
                  <a:lnTo>
                    <a:pt x="98683" y="2696664"/>
                  </a:lnTo>
                  <a:lnTo>
                    <a:pt x="97469" y="2686410"/>
                  </a:lnTo>
                  <a:lnTo>
                    <a:pt x="96225" y="2676157"/>
                  </a:lnTo>
                  <a:lnTo>
                    <a:pt x="94953" y="2665903"/>
                  </a:lnTo>
                  <a:lnTo>
                    <a:pt x="93654" y="2655650"/>
                  </a:lnTo>
                  <a:lnTo>
                    <a:pt x="92329" y="2645396"/>
                  </a:lnTo>
                  <a:lnTo>
                    <a:pt x="90977" y="2635143"/>
                  </a:lnTo>
                  <a:lnTo>
                    <a:pt x="89598" y="2624889"/>
                  </a:lnTo>
                  <a:lnTo>
                    <a:pt x="88189" y="2614636"/>
                  </a:lnTo>
                  <a:lnTo>
                    <a:pt x="86748" y="2604382"/>
                  </a:lnTo>
                  <a:lnTo>
                    <a:pt x="85273" y="2594129"/>
                  </a:lnTo>
                  <a:lnTo>
                    <a:pt x="83761" y="2583875"/>
                  </a:lnTo>
                  <a:lnTo>
                    <a:pt x="82207" y="2573622"/>
                  </a:lnTo>
                  <a:lnTo>
                    <a:pt x="80607" y="2563368"/>
                  </a:lnTo>
                  <a:lnTo>
                    <a:pt x="78955" y="2553115"/>
                  </a:lnTo>
                  <a:lnTo>
                    <a:pt x="77246" y="2542861"/>
                  </a:lnTo>
                  <a:lnTo>
                    <a:pt x="75478" y="2532608"/>
                  </a:lnTo>
                  <a:lnTo>
                    <a:pt x="73641" y="2522355"/>
                  </a:lnTo>
                  <a:lnTo>
                    <a:pt x="71734" y="2512101"/>
                  </a:lnTo>
                  <a:lnTo>
                    <a:pt x="69761" y="2501848"/>
                  </a:lnTo>
                  <a:lnTo>
                    <a:pt x="67727" y="2491594"/>
                  </a:lnTo>
                  <a:lnTo>
                    <a:pt x="65635" y="2481341"/>
                  </a:lnTo>
                  <a:lnTo>
                    <a:pt x="63492" y="2471087"/>
                  </a:lnTo>
                  <a:lnTo>
                    <a:pt x="61307" y="2460834"/>
                  </a:lnTo>
                  <a:lnTo>
                    <a:pt x="59088" y="2450580"/>
                  </a:lnTo>
                  <a:lnTo>
                    <a:pt x="56848" y="2440327"/>
                  </a:lnTo>
                  <a:lnTo>
                    <a:pt x="54597" y="2430073"/>
                  </a:lnTo>
                  <a:lnTo>
                    <a:pt x="52351" y="2419820"/>
                  </a:lnTo>
                  <a:lnTo>
                    <a:pt x="50120" y="2409566"/>
                  </a:lnTo>
                  <a:lnTo>
                    <a:pt x="47915" y="2399313"/>
                  </a:lnTo>
                  <a:lnTo>
                    <a:pt x="45746" y="2389059"/>
                  </a:lnTo>
                  <a:lnTo>
                    <a:pt x="43619" y="2378806"/>
                  </a:lnTo>
                  <a:lnTo>
                    <a:pt x="41540" y="2368552"/>
                  </a:lnTo>
                  <a:lnTo>
                    <a:pt x="39516" y="2358299"/>
                  </a:lnTo>
                  <a:lnTo>
                    <a:pt x="37549" y="2348045"/>
                  </a:lnTo>
                  <a:lnTo>
                    <a:pt x="35649" y="2337792"/>
                  </a:lnTo>
                  <a:lnTo>
                    <a:pt x="33815" y="2327538"/>
                  </a:lnTo>
                  <a:lnTo>
                    <a:pt x="32047" y="2317285"/>
                  </a:lnTo>
                  <a:lnTo>
                    <a:pt x="30345" y="2307032"/>
                  </a:lnTo>
                  <a:lnTo>
                    <a:pt x="28710" y="2296778"/>
                  </a:lnTo>
                  <a:lnTo>
                    <a:pt x="27145" y="2286525"/>
                  </a:lnTo>
                  <a:lnTo>
                    <a:pt x="25649" y="2276271"/>
                  </a:lnTo>
                  <a:lnTo>
                    <a:pt x="24223" y="2266018"/>
                  </a:lnTo>
                  <a:lnTo>
                    <a:pt x="22867" y="2255764"/>
                  </a:lnTo>
                  <a:lnTo>
                    <a:pt x="21588" y="2245511"/>
                  </a:lnTo>
                  <a:lnTo>
                    <a:pt x="20379" y="2235257"/>
                  </a:lnTo>
                  <a:lnTo>
                    <a:pt x="19235" y="2225004"/>
                  </a:lnTo>
                  <a:lnTo>
                    <a:pt x="18150" y="2214750"/>
                  </a:lnTo>
                  <a:lnTo>
                    <a:pt x="17118" y="2204497"/>
                  </a:lnTo>
                  <a:lnTo>
                    <a:pt x="16130" y="2194243"/>
                  </a:lnTo>
                  <a:lnTo>
                    <a:pt x="15179" y="2183990"/>
                  </a:lnTo>
                  <a:lnTo>
                    <a:pt x="14255" y="2173736"/>
                  </a:lnTo>
                  <a:lnTo>
                    <a:pt x="13348" y="2163483"/>
                  </a:lnTo>
                  <a:lnTo>
                    <a:pt x="12448" y="2153229"/>
                  </a:lnTo>
                  <a:lnTo>
                    <a:pt x="11546" y="2142976"/>
                  </a:lnTo>
                  <a:lnTo>
                    <a:pt x="10635" y="2132722"/>
                  </a:lnTo>
                  <a:lnTo>
                    <a:pt x="9715" y="2122469"/>
                  </a:lnTo>
                  <a:lnTo>
                    <a:pt x="8784" y="2112216"/>
                  </a:lnTo>
                  <a:lnTo>
                    <a:pt x="7848" y="2101962"/>
                  </a:lnTo>
                  <a:lnTo>
                    <a:pt x="6913" y="2091709"/>
                  </a:lnTo>
                  <a:lnTo>
                    <a:pt x="5990" y="2081455"/>
                  </a:lnTo>
                  <a:lnTo>
                    <a:pt x="5092" y="2071202"/>
                  </a:lnTo>
                  <a:lnTo>
                    <a:pt x="4236" y="2060948"/>
                  </a:lnTo>
                  <a:lnTo>
                    <a:pt x="3440" y="2050695"/>
                  </a:lnTo>
                  <a:lnTo>
                    <a:pt x="2714" y="2040441"/>
                  </a:lnTo>
                  <a:lnTo>
                    <a:pt x="2068" y="2030188"/>
                  </a:lnTo>
                  <a:lnTo>
                    <a:pt x="1511" y="2019934"/>
                  </a:lnTo>
                  <a:lnTo>
                    <a:pt x="1047" y="2009681"/>
                  </a:lnTo>
                  <a:lnTo>
                    <a:pt x="675" y="1999427"/>
                  </a:lnTo>
                  <a:lnTo>
                    <a:pt x="394" y="1989174"/>
                  </a:lnTo>
                  <a:lnTo>
                    <a:pt x="195" y="1978920"/>
                  </a:lnTo>
                  <a:lnTo>
                    <a:pt x="76" y="1968667"/>
                  </a:lnTo>
                  <a:lnTo>
                    <a:pt x="16" y="1958413"/>
                  </a:lnTo>
                  <a:lnTo>
                    <a:pt x="0" y="1948160"/>
                  </a:lnTo>
                  <a:lnTo>
                    <a:pt x="12" y="1937906"/>
                  </a:lnTo>
                  <a:lnTo>
                    <a:pt x="40" y="1927653"/>
                  </a:lnTo>
                  <a:lnTo>
                    <a:pt x="73" y="1917399"/>
                  </a:lnTo>
                  <a:lnTo>
                    <a:pt x="102" y="1907146"/>
                  </a:lnTo>
                  <a:lnTo>
                    <a:pt x="120" y="1896893"/>
                  </a:lnTo>
                  <a:lnTo>
                    <a:pt x="123" y="1886639"/>
                  </a:lnTo>
                  <a:lnTo>
                    <a:pt x="110" y="1876386"/>
                  </a:lnTo>
                  <a:lnTo>
                    <a:pt x="87" y="1866132"/>
                  </a:lnTo>
                  <a:lnTo>
                    <a:pt x="62" y="1855879"/>
                  </a:lnTo>
                  <a:lnTo>
                    <a:pt x="46" y="1845625"/>
                  </a:lnTo>
                  <a:lnTo>
                    <a:pt x="51" y="1835372"/>
                  </a:lnTo>
                  <a:lnTo>
                    <a:pt x="92" y="1825118"/>
                  </a:lnTo>
                  <a:lnTo>
                    <a:pt x="183" y="1814865"/>
                  </a:lnTo>
                  <a:lnTo>
                    <a:pt x="341" y="1804611"/>
                  </a:lnTo>
                  <a:lnTo>
                    <a:pt x="582" y="1794358"/>
                  </a:lnTo>
                  <a:lnTo>
                    <a:pt x="929" y="1784104"/>
                  </a:lnTo>
                  <a:lnTo>
                    <a:pt x="1392" y="1773851"/>
                  </a:lnTo>
                  <a:lnTo>
                    <a:pt x="1974" y="1763597"/>
                  </a:lnTo>
                  <a:lnTo>
                    <a:pt x="2679" y="1753344"/>
                  </a:lnTo>
                  <a:lnTo>
                    <a:pt x="3506" y="1743090"/>
                  </a:lnTo>
                  <a:lnTo>
                    <a:pt x="4454" y="1732837"/>
                  </a:lnTo>
                  <a:lnTo>
                    <a:pt x="5514" y="1722583"/>
                  </a:lnTo>
                  <a:lnTo>
                    <a:pt x="6678" y="1712330"/>
                  </a:lnTo>
                  <a:lnTo>
                    <a:pt x="7934" y="1702076"/>
                  </a:lnTo>
                  <a:lnTo>
                    <a:pt x="9276" y="1691823"/>
                  </a:lnTo>
                  <a:lnTo>
                    <a:pt x="10681" y="1681570"/>
                  </a:lnTo>
                  <a:lnTo>
                    <a:pt x="12134" y="1671316"/>
                  </a:lnTo>
                  <a:lnTo>
                    <a:pt x="13624" y="1661063"/>
                  </a:lnTo>
                  <a:lnTo>
                    <a:pt x="15141" y="1650809"/>
                  </a:lnTo>
                  <a:lnTo>
                    <a:pt x="16678" y="1640556"/>
                  </a:lnTo>
                  <a:lnTo>
                    <a:pt x="18229" y="1630302"/>
                  </a:lnTo>
                  <a:lnTo>
                    <a:pt x="19791" y="1620049"/>
                  </a:lnTo>
                  <a:lnTo>
                    <a:pt x="21363" y="1609795"/>
                  </a:lnTo>
                  <a:lnTo>
                    <a:pt x="22946" y="1599542"/>
                  </a:lnTo>
                  <a:lnTo>
                    <a:pt x="24540" y="1589288"/>
                  </a:lnTo>
                  <a:lnTo>
                    <a:pt x="26146" y="1579035"/>
                  </a:lnTo>
                  <a:lnTo>
                    <a:pt x="27765" y="1568781"/>
                  </a:lnTo>
                  <a:lnTo>
                    <a:pt x="29395" y="1558528"/>
                  </a:lnTo>
                  <a:lnTo>
                    <a:pt x="31037" y="1548274"/>
                  </a:lnTo>
                  <a:lnTo>
                    <a:pt x="32687" y="1538021"/>
                  </a:lnTo>
                  <a:lnTo>
                    <a:pt x="34342" y="1527767"/>
                  </a:lnTo>
                  <a:lnTo>
                    <a:pt x="35998" y="1517514"/>
                  </a:lnTo>
                  <a:lnTo>
                    <a:pt x="37649" y="1507260"/>
                  </a:lnTo>
                  <a:lnTo>
                    <a:pt x="39288" y="1497007"/>
                  </a:lnTo>
                  <a:lnTo>
                    <a:pt x="40910" y="1486753"/>
                  </a:lnTo>
                  <a:lnTo>
                    <a:pt x="42512" y="1476500"/>
                  </a:lnTo>
                  <a:lnTo>
                    <a:pt x="44091" y="1466247"/>
                  </a:lnTo>
                  <a:lnTo>
                    <a:pt x="45646" y="1455993"/>
                  </a:lnTo>
                  <a:lnTo>
                    <a:pt x="47179" y="1445740"/>
                  </a:lnTo>
                  <a:lnTo>
                    <a:pt x="48693" y="1435486"/>
                  </a:lnTo>
                  <a:lnTo>
                    <a:pt x="50194" y="1425233"/>
                  </a:lnTo>
                  <a:lnTo>
                    <a:pt x="51691" y="1414979"/>
                  </a:lnTo>
                  <a:lnTo>
                    <a:pt x="53196" y="1404726"/>
                  </a:lnTo>
                  <a:lnTo>
                    <a:pt x="54720" y="1394472"/>
                  </a:lnTo>
                  <a:lnTo>
                    <a:pt x="56272" y="1384219"/>
                  </a:lnTo>
                  <a:lnTo>
                    <a:pt x="57863" y="1373965"/>
                  </a:lnTo>
                  <a:lnTo>
                    <a:pt x="59500" y="1363712"/>
                  </a:lnTo>
                  <a:lnTo>
                    <a:pt x="61189" y="1353458"/>
                  </a:lnTo>
                  <a:lnTo>
                    <a:pt x="62932" y="1343205"/>
                  </a:lnTo>
                  <a:lnTo>
                    <a:pt x="64729" y="1332951"/>
                  </a:lnTo>
                  <a:lnTo>
                    <a:pt x="66583" y="1322698"/>
                  </a:lnTo>
                  <a:lnTo>
                    <a:pt x="68480" y="1312444"/>
                  </a:lnTo>
                  <a:lnTo>
                    <a:pt x="70410" y="1302191"/>
                  </a:lnTo>
                  <a:lnTo>
                    <a:pt x="72362" y="1291937"/>
                  </a:lnTo>
                  <a:lnTo>
                    <a:pt x="74324" y="1281684"/>
                  </a:lnTo>
                  <a:lnTo>
                    <a:pt x="76287" y="1271430"/>
                  </a:lnTo>
                  <a:lnTo>
                    <a:pt x="78239" y="1261177"/>
                  </a:lnTo>
                  <a:lnTo>
                    <a:pt x="80172" y="1250924"/>
                  </a:lnTo>
                  <a:lnTo>
                    <a:pt x="82079" y="1240670"/>
                  </a:lnTo>
                  <a:lnTo>
                    <a:pt x="83950" y="1230417"/>
                  </a:lnTo>
                  <a:lnTo>
                    <a:pt x="85787" y="1220163"/>
                  </a:lnTo>
                  <a:lnTo>
                    <a:pt x="87591" y="1209910"/>
                  </a:lnTo>
                  <a:lnTo>
                    <a:pt x="89362" y="1199656"/>
                  </a:lnTo>
                  <a:lnTo>
                    <a:pt x="91105" y="1189403"/>
                  </a:lnTo>
                  <a:lnTo>
                    <a:pt x="92823" y="1179149"/>
                  </a:lnTo>
                  <a:lnTo>
                    <a:pt x="94518" y="1168896"/>
                  </a:lnTo>
                  <a:lnTo>
                    <a:pt x="96193" y="1158642"/>
                  </a:lnTo>
                  <a:lnTo>
                    <a:pt x="97852" y="1148389"/>
                  </a:lnTo>
                  <a:lnTo>
                    <a:pt x="99492" y="1138135"/>
                  </a:lnTo>
                  <a:lnTo>
                    <a:pt x="101114" y="1127882"/>
                  </a:lnTo>
                  <a:lnTo>
                    <a:pt x="102716" y="1117628"/>
                  </a:lnTo>
                  <a:lnTo>
                    <a:pt x="104296" y="1107375"/>
                  </a:lnTo>
                  <a:lnTo>
                    <a:pt x="105848" y="1097121"/>
                  </a:lnTo>
                  <a:lnTo>
                    <a:pt x="107367" y="1086868"/>
                  </a:lnTo>
                  <a:lnTo>
                    <a:pt x="108850" y="1076614"/>
                  </a:lnTo>
                  <a:lnTo>
                    <a:pt x="110291" y="1066361"/>
                  </a:lnTo>
                  <a:lnTo>
                    <a:pt x="111687" y="1056108"/>
                  </a:lnTo>
                  <a:lnTo>
                    <a:pt x="113027" y="1045854"/>
                  </a:lnTo>
                  <a:lnTo>
                    <a:pt x="114314" y="1035601"/>
                  </a:lnTo>
                  <a:lnTo>
                    <a:pt x="115548" y="1025347"/>
                  </a:lnTo>
                  <a:lnTo>
                    <a:pt x="116729" y="1015094"/>
                  </a:lnTo>
                  <a:lnTo>
                    <a:pt x="117858" y="1004840"/>
                  </a:lnTo>
                  <a:lnTo>
                    <a:pt x="118936" y="994587"/>
                  </a:lnTo>
                  <a:lnTo>
                    <a:pt x="119964" y="984333"/>
                  </a:lnTo>
                  <a:lnTo>
                    <a:pt x="120944" y="974080"/>
                  </a:lnTo>
                  <a:lnTo>
                    <a:pt x="121877" y="963826"/>
                  </a:lnTo>
                  <a:lnTo>
                    <a:pt x="122761" y="953573"/>
                  </a:lnTo>
                  <a:lnTo>
                    <a:pt x="123601" y="943319"/>
                  </a:lnTo>
                  <a:lnTo>
                    <a:pt x="124399" y="933066"/>
                  </a:lnTo>
                  <a:lnTo>
                    <a:pt x="125159" y="922812"/>
                  </a:lnTo>
                  <a:lnTo>
                    <a:pt x="125881" y="912559"/>
                  </a:lnTo>
                  <a:lnTo>
                    <a:pt x="126568" y="902305"/>
                  </a:lnTo>
                  <a:lnTo>
                    <a:pt x="127224" y="892052"/>
                  </a:lnTo>
                  <a:lnTo>
                    <a:pt x="127852" y="881798"/>
                  </a:lnTo>
                  <a:lnTo>
                    <a:pt x="128457" y="871545"/>
                  </a:lnTo>
                  <a:lnTo>
                    <a:pt x="129042" y="861291"/>
                  </a:lnTo>
                  <a:lnTo>
                    <a:pt x="129616" y="851038"/>
                  </a:lnTo>
                  <a:lnTo>
                    <a:pt x="130185" y="840785"/>
                  </a:lnTo>
                  <a:lnTo>
                    <a:pt x="130755" y="830531"/>
                  </a:lnTo>
                  <a:lnTo>
                    <a:pt x="131329" y="820278"/>
                  </a:lnTo>
                  <a:lnTo>
                    <a:pt x="131913" y="810024"/>
                  </a:lnTo>
                  <a:lnTo>
                    <a:pt x="132509" y="799771"/>
                  </a:lnTo>
                  <a:lnTo>
                    <a:pt x="133120" y="789517"/>
                  </a:lnTo>
                  <a:lnTo>
                    <a:pt x="133746" y="779264"/>
                  </a:lnTo>
                  <a:lnTo>
                    <a:pt x="134388" y="769010"/>
                  </a:lnTo>
                  <a:lnTo>
                    <a:pt x="135042" y="758757"/>
                  </a:lnTo>
                  <a:lnTo>
                    <a:pt x="135705" y="748503"/>
                  </a:lnTo>
                  <a:lnTo>
                    <a:pt x="136372" y="738250"/>
                  </a:lnTo>
                  <a:lnTo>
                    <a:pt x="137038" y="727996"/>
                  </a:lnTo>
                  <a:lnTo>
                    <a:pt x="137698" y="717743"/>
                  </a:lnTo>
                  <a:lnTo>
                    <a:pt x="138347" y="707489"/>
                  </a:lnTo>
                  <a:lnTo>
                    <a:pt x="138980" y="697236"/>
                  </a:lnTo>
                  <a:lnTo>
                    <a:pt x="139592" y="686982"/>
                  </a:lnTo>
                  <a:lnTo>
                    <a:pt x="140175" y="676729"/>
                  </a:lnTo>
                  <a:lnTo>
                    <a:pt x="140728" y="666475"/>
                  </a:lnTo>
                  <a:lnTo>
                    <a:pt x="141250" y="656222"/>
                  </a:lnTo>
                  <a:lnTo>
                    <a:pt x="141738" y="645968"/>
                  </a:lnTo>
                  <a:lnTo>
                    <a:pt x="142192" y="635715"/>
                  </a:lnTo>
                  <a:lnTo>
                    <a:pt x="142614" y="625462"/>
                  </a:lnTo>
                  <a:lnTo>
                    <a:pt x="143002" y="615208"/>
                  </a:lnTo>
                  <a:lnTo>
                    <a:pt x="143359" y="604955"/>
                  </a:lnTo>
                  <a:lnTo>
                    <a:pt x="143687" y="594701"/>
                  </a:lnTo>
                  <a:lnTo>
                    <a:pt x="143984" y="584448"/>
                  </a:lnTo>
                  <a:lnTo>
                    <a:pt x="144258" y="574194"/>
                  </a:lnTo>
                  <a:lnTo>
                    <a:pt x="144509" y="563941"/>
                  </a:lnTo>
                  <a:lnTo>
                    <a:pt x="144742" y="553687"/>
                  </a:lnTo>
                  <a:lnTo>
                    <a:pt x="144959" y="543434"/>
                  </a:lnTo>
                  <a:lnTo>
                    <a:pt x="145161" y="533180"/>
                  </a:lnTo>
                  <a:lnTo>
                    <a:pt x="145351" y="522927"/>
                  </a:lnTo>
                  <a:lnTo>
                    <a:pt x="145530" y="512673"/>
                  </a:lnTo>
                  <a:lnTo>
                    <a:pt x="145700" y="502420"/>
                  </a:lnTo>
                  <a:lnTo>
                    <a:pt x="145861" y="492166"/>
                  </a:lnTo>
                  <a:lnTo>
                    <a:pt x="146016" y="481913"/>
                  </a:lnTo>
                  <a:lnTo>
                    <a:pt x="146165" y="471659"/>
                  </a:lnTo>
                  <a:lnTo>
                    <a:pt x="146309" y="461406"/>
                  </a:lnTo>
                  <a:lnTo>
                    <a:pt x="146447" y="451152"/>
                  </a:lnTo>
                  <a:lnTo>
                    <a:pt x="146580" y="440899"/>
                  </a:lnTo>
                  <a:lnTo>
                    <a:pt x="146708" y="430645"/>
                  </a:lnTo>
                  <a:lnTo>
                    <a:pt x="146830" y="420392"/>
                  </a:lnTo>
                  <a:lnTo>
                    <a:pt x="146948" y="410139"/>
                  </a:lnTo>
                  <a:lnTo>
                    <a:pt x="147059" y="399885"/>
                  </a:lnTo>
                  <a:lnTo>
                    <a:pt x="147165" y="389632"/>
                  </a:lnTo>
                  <a:lnTo>
                    <a:pt x="147265" y="379378"/>
                  </a:lnTo>
                  <a:lnTo>
                    <a:pt x="147360" y="369125"/>
                  </a:lnTo>
                  <a:lnTo>
                    <a:pt x="147449" y="358871"/>
                  </a:lnTo>
                  <a:lnTo>
                    <a:pt x="147534" y="348618"/>
                  </a:lnTo>
                  <a:lnTo>
                    <a:pt x="147613" y="338364"/>
                  </a:lnTo>
                  <a:lnTo>
                    <a:pt x="147687" y="328111"/>
                  </a:lnTo>
                  <a:lnTo>
                    <a:pt x="147756" y="317857"/>
                  </a:lnTo>
                  <a:lnTo>
                    <a:pt x="147820" y="307604"/>
                  </a:lnTo>
                  <a:lnTo>
                    <a:pt x="147879" y="297350"/>
                  </a:lnTo>
                  <a:lnTo>
                    <a:pt x="147934" y="287097"/>
                  </a:lnTo>
                  <a:lnTo>
                    <a:pt x="147985" y="276843"/>
                  </a:lnTo>
                  <a:lnTo>
                    <a:pt x="148032" y="266590"/>
                  </a:lnTo>
                  <a:lnTo>
                    <a:pt x="148076" y="256336"/>
                  </a:lnTo>
                  <a:lnTo>
                    <a:pt x="148115" y="246083"/>
                  </a:lnTo>
                  <a:lnTo>
                    <a:pt x="148151" y="235829"/>
                  </a:lnTo>
                  <a:lnTo>
                    <a:pt x="148185" y="225576"/>
                  </a:lnTo>
                  <a:lnTo>
                    <a:pt x="148214" y="215322"/>
                  </a:lnTo>
                  <a:lnTo>
                    <a:pt x="148241" y="205069"/>
                  </a:lnTo>
                  <a:lnTo>
                    <a:pt x="148265" y="194816"/>
                  </a:lnTo>
                  <a:lnTo>
                    <a:pt x="148286" y="184562"/>
                  </a:lnTo>
                  <a:lnTo>
                    <a:pt x="148305" y="174309"/>
                  </a:lnTo>
                  <a:lnTo>
                    <a:pt x="148321" y="164055"/>
                  </a:lnTo>
                  <a:lnTo>
                    <a:pt x="148335" y="153802"/>
                  </a:lnTo>
                  <a:lnTo>
                    <a:pt x="148348" y="143548"/>
                  </a:lnTo>
                  <a:lnTo>
                    <a:pt x="148359" y="133295"/>
                  </a:lnTo>
                  <a:lnTo>
                    <a:pt x="148368" y="123041"/>
                  </a:lnTo>
                  <a:lnTo>
                    <a:pt x="148375" y="112788"/>
                  </a:lnTo>
                  <a:lnTo>
                    <a:pt x="148382" y="102534"/>
                  </a:lnTo>
                  <a:lnTo>
                    <a:pt x="148388" y="92281"/>
                  </a:lnTo>
                  <a:lnTo>
                    <a:pt x="148394" y="82027"/>
                  </a:lnTo>
                  <a:lnTo>
                    <a:pt x="148400" y="71774"/>
                  </a:lnTo>
                  <a:lnTo>
                    <a:pt x="148406" y="61520"/>
                  </a:lnTo>
                  <a:lnTo>
                    <a:pt x="148412" y="51267"/>
                  </a:lnTo>
                  <a:lnTo>
                    <a:pt x="148419" y="41013"/>
                  </a:lnTo>
                  <a:lnTo>
                    <a:pt x="148427" y="30760"/>
                  </a:lnTo>
                  <a:lnTo>
                    <a:pt x="148435" y="20506"/>
                  </a:lnTo>
                  <a:lnTo>
                    <a:pt x="148445" y="10253"/>
                  </a:lnTo>
                  <a:lnTo>
                    <a:pt x="148456" y="0"/>
                  </a:lnTo>
                  <a:lnTo>
                    <a:pt x="148852" y="0"/>
                  </a:lnTo>
                  <a:lnTo>
                    <a:pt x="148862" y="10253"/>
                  </a:lnTo>
                  <a:lnTo>
                    <a:pt x="148872" y="20506"/>
                  </a:lnTo>
                  <a:lnTo>
                    <a:pt x="148881" y="30760"/>
                  </a:lnTo>
                  <a:lnTo>
                    <a:pt x="148888" y="41013"/>
                  </a:lnTo>
                  <a:lnTo>
                    <a:pt x="148895" y="51267"/>
                  </a:lnTo>
                  <a:lnTo>
                    <a:pt x="148901" y="61520"/>
                  </a:lnTo>
                  <a:lnTo>
                    <a:pt x="148907" y="71774"/>
                  </a:lnTo>
                  <a:lnTo>
                    <a:pt x="148913" y="82027"/>
                  </a:lnTo>
                  <a:lnTo>
                    <a:pt x="148919" y="92281"/>
                  </a:lnTo>
                  <a:lnTo>
                    <a:pt x="148925" y="102534"/>
                  </a:lnTo>
                  <a:lnTo>
                    <a:pt x="148932" y="112788"/>
                  </a:lnTo>
                  <a:lnTo>
                    <a:pt x="148940" y="123041"/>
                  </a:lnTo>
                  <a:lnTo>
                    <a:pt x="148949" y="133295"/>
                  </a:lnTo>
                  <a:lnTo>
                    <a:pt x="148959" y="143548"/>
                  </a:lnTo>
                  <a:lnTo>
                    <a:pt x="148972" y="153802"/>
                  </a:lnTo>
                  <a:lnTo>
                    <a:pt x="148986" y="164055"/>
                  </a:lnTo>
                  <a:lnTo>
                    <a:pt x="149003" y="174309"/>
                  </a:lnTo>
                  <a:lnTo>
                    <a:pt x="149022" y="184562"/>
                  </a:lnTo>
                  <a:lnTo>
                    <a:pt x="149043" y="194816"/>
                  </a:lnTo>
                  <a:lnTo>
                    <a:pt x="149067" y="205069"/>
                  </a:lnTo>
                  <a:lnTo>
                    <a:pt x="149093" y="215322"/>
                  </a:lnTo>
                  <a:lnTo>
                    <a:pt x="149123" y="225576"/>
                  </a:lnTo>
                  <a:lnTo>
                    <a:pt x="149156" y="235829"/>
                  </a:lnTo>
                  <a:lnTo>
                    <a:pt x="149192" y="246083"/>
                  </a:lnTo>
                  <a:lnTo>
                    <a:pt x="149232" y="256336"/>
                  </a:lnTo>
                  <a:lnTo>
                    <a:pt x="149275" y="266590"/>
                  </a:lnTo>
                  <a:lnTo>
                    <a:pt x="149322" y="276843"/>
                  </a:lnTo>
                  <a:lnTo>
                    <a:pt x="149373" y="287097"/>
                  </a:lnTo>
                  <a:lnTo>
                    <a:pt x="149428" y="297350"/>
                  </a:lnTo>
                  <a:lnTo>
                    <a:pt x="149488" y="307604"/>
                  </a:lnTo>
                  <a:lnTo>
                    <a:pt x="149551" y="317857"/>
                  </a:lnTo>
                  <a:lnTo>
                    <a:pt x="149621" y="328111"/>
                  </a:lnTo>
                  <a:lnTo>
                    <a:pt x="149695" y="338364"/>
                  </a:lnTo>
                  <a:lnTo>
                    <a:pt x="149774" y="348618"/>
                  </a:lnTo>
                  <a:lnTo>
                    <a:pt x="149858" y="358871"/>
                  </a:lnTo>
                  <a:lnTo>
                    <a:pt x="149947" y="369125"/>
                  </a:lnTo>
                  <a:lnTo>
                    <a:pt x="150042" y="379378"/>
                  </a:lnTo>
                  <a:lnTo>
                    <a:pt x="150143" y="389632"/>
                  </a:lnTo>
                  <a:lnTo>
                    <a:pt x="150249" y="399885"/>
                  </a:lnTo>
                  <a:lnTo>
                    <a:pt x="150360" y="410139"/>
                  </a:lnTo>
                  <a:lnTo>
                    <a:pt x="150477" y="420392"/>
                  </a:lnTo>
                  <a:lnTo>
                    <a:pt x="150600" y="430645"/>
                  </a:lnTo>
                  <a:lnTo>
                    <a:pt x="150728" y="440899"/>
                  </a:lnTo>
                  <a:lnTo>
                    <a:pt x="150861" y="451152"/>
                  </a:lnTo>
                  <a:lnTo>
                    <a:pt x="150999" y="461406"/>
                  </a:lnTo>
                  <a:lnTo>
                    <a:pt x="151142" y="471659"/>
                  </a:lnTo>
                  <a:lnTo>
                    <a:pt x="151291" y="481913"/>
                  </a:lnTo>
                  <a:lnTo>
                    <a:pt x="151446" y="492166"/>
                  </a:lnTo>
                  <a:lnTo>
                    <a:pt x="151607" y="502420"/>
                  </a:lnTo>
                  <a:lnTo>
                    <a:pt x="151778" y="512673"/>
                  </a:lnTo>
                  <a:lnTo>
                    <a:pt x="151957" y="522927"/>
                  </a:lnTo>
                  <a:lnTo>
                    <a:pt x="152147" y="533180"/>
                  </a:lnTo>
                  <a:lnTo>
                    <a:pt x="152349" y="543434"/>
                  </a:lnTo>
                  <a:lnTo>
                    <a:pt x="152565" y="553687"/>
                  </a:lnTo>
                  <a:lnTo>
                    <a:pt x="152798" y="563941"/>
                  </a:lnTo>
                  <a:lnTo>
                    <a:pt x="153050" y="574194"/>
                  </a:lnTo>
                  <a:lnTo>
                    <a:pt x="153323" y="584448"/>
                  </a:lnTo>
                  <a:lnTo>
                    <a:pt x="153620" y="594701"/>
                  </a:lnTo>
                  <a:lnTo>
                    <a:pt x="153948" y="604955"/>
                  </a:lnTo>
                  <a:lnTo>
                    <a:pt x="154305" y="615208"/>
                  </a:lnTo>
                  <a:lnTo>
                    <a:pt x="154694" y="625462"/>
                  </a:lnTo>
                  <a:lnTo>
                    <a:pt x="155115" y="635715"/>
                  </a:lnTo>
                  <a:lnTo>
                    <a:pt x="155570" y="645968"/>
                  </a:lnTo>
                  <a:lnTo>
                    <a:pt x="156058" y="656222"/>
                  </a:lnTo>
                  <a:lnTo>
                    <a:pt x="156579" y="666475"/>
                  </a:lnTo>
                  <a:lnTo>
                    <a:pt x="157132" y="676729"/>
                  </a:lnTo>
                  <a:lnTo>
                    <a:pt x="157715" y="686982"/>
                  </a:lnTo>
                  <a:lnTo>
                    <a:pt x="158327" y="697236"/>
                  </a:lnTo>
                  <a:lnTo>
                    <a:pt x="158960" y="707489"/>
                  </a:lnTo>
                  <a:lnTo>
                    <a:pt x="159609" y="717743"/>
                  </a:lnTo>
                  <a:lnTo>
                    <a:pt x="160269" y="727996"/>
                  </a:lnTo>
                  <a:lnTo>
                    <a:pt x="160936" y="738250"/>
                  </a:lnTo>
                  <a:lnTo>
                    <a:pt x="161602" y="748503"/>
                  </a:lnTo>
                  <a:lnTo>
                    <a:pt x="162265" y="758757"/>
                  </a:lnTo>
                  <a:lnTo>
                    <a:pt x="162919" y="769010"/>
                  </a:lnTo>
                  <a:lnTo>
                    <a:pt x="163562" y="779264"/>
                  </a:lnTo>
                  <a:lnTo>
                    <a:pt x="164188" y="789517"/>
                  </a:lnTo>
                  <a:lnTo>
                    <a:pt x="164798" y="799771"/>
                  </a:lnTo>
                  <a:lnTo>
                    <a:pt x="165395" y="810024"/>
                  </a:lnTo>
                  <a:lnTo>
                    <a:pt x="165978" y="820278"/>
                  </a:lnTo>
                  <a:lnTo>
                    <a:pt x="166553" y="830531"/>
                  </a:lnTo>
                  <a:lnTo>
                    <a:pt x="167122" y="840785"/>
                  </a:lnTo>
                  <a:lnTo>
                    <a:pt x="167691" y="851038"/>
                  </a:lnTo>
                  <a:lnTo>
                    <a:pt x="168265" y="861291"/>
                  </a:lnTo>
                  <a:lnTo>
                    <a:pt x="168851" y="871545"/>
                  </a:lnTo>
                  <a:lnTo>
                    <a:pt x="169456" y="881798"/>
                  </a:lnTo>
                  <a:lnTo>
                    <a:pt x="170084" y="892052"/>
                  </a:lnTo>
                  <a:lnTo>
                    <a:pt x="170739" y="902305"/>
                  </a:lnTo>
                  <a:lnTo>
                    <a:pt x="171427" y="912559"/>
                  </a:lnTo>
                  <a:lnTo>
                    <a:pt x="172149" y="922812"/>
                  </a:lnTo>
                  <a:lnTo>
                    <a:pt x="172908" y="933066"/>
                  </a:lnTo>
                  <a:lnTo>
                    <a:pt x="173707" y="943319"/>
                  </a:lnTo>
                  <a:lnTo>
                    <a:pt x="174547" y="953573"/>
                  </a:lnTo>
                  <a:lnTo>
                    <a:pt x="175430" y="963826"/>
                  </a:lnTo>
                  <a:lnTo>
                    <a:pt x="176364" y="974080"/>
                  </a:lnTo>
                  <a:lnTo>
                    <a:pt x="177344" y="984333"/>
                  </a:lnTo>
                  <a:lnTo>
                    <a:pt x="178372" y="994587"/>
                  </a:lnTo>
                  <a:lnTo>
                    <a:pt x="179449" y="1004840"/>
                  </a:lnTo>
                  <a:lnTo>
                    <a:pt x="180578" y="1015094"/>
                  </a:lnTo>
                  <a:lnTo>
                    <a:pt x="181759" y="1025347"/>
                  </a:lnTo>
                  <a:lnTo>
                    <a:pt x="182993" y="1035601"/>
                  </a:lnTo>
                  <a:lnTo>
                    <a:pt x="184280" y="1045854"/>
                  </a:lnTo>
                  <a:lnTo>
                    <a:pt x="185621" y="1056108"/>
                  </a:lnTo>
                  <a:lnTo>
                    <a:pt x="187016" y="1066361"/>
                  </a:lnTo>
                  <a:lnTo>
                    <a:pt x="188457" y="1076614"/>
                  </a:lnTo>
                  <a:lnTo>
                    <a:pt x="189940" y="1086868"/>
                  </a:lnTo>
                  <a:lnTo>
                    <a:pt x="191460" y="1097121"/>
                  </a:lnTo>
                  <a:lnTo>
                    <a:pt x="193012" y="1107375"/>
                  </a:lnTo>
                  <a:lnTo>
                    <a:pt x="194591" y="1117628"/>
                  </a:lnTo>
                  <a:lnTo>
                    <a:pt x="196193" y="1127882"/>
                  </a:lnTo>
                  <a:lnTo>
                    <a:pt x="197816" y="1138135"/>
                  </a:lnTo>
                  <a:lnTo>
                    <a:pt x="199456" y="1148389"/>
                  </a:lnTo>
                  <a:lnTo>
                    <a:pt x="201114" y="1158642"/>
                  </a:lnTo>
                  <a:lnTo>
                    <a:pt x="202790" y="1168896"/>
                  </a:lnTo>
                  <a:lnTo>
                    <a:pt x="204485" y="1179149"/>
                  </a:lnTo>
                  <a:lnTo>
                    <a:pt x="206202" y="1189403"/>
                  </a:lnTo>
                  <a:lnTo>
                    <a:pt x="207945" y="1199656"/>
                  </a:lnTo>
                  <a:lnTo>
                    <a:pt x="209717" y="1209910"/>
                  </a:lnTo>
                  <a:lnTo>
                    <a:pt x="211520" y="1220163"/>
                  </a:lnTo>
                  <a:lnTo>
                    <a:pt x="213357" y="1230417"/>
                  </a:lnTo>
                  <a:lnTo>
                    <a:pt x="215229" y="1240670"/>
                  </a:lnTo>
                  <a:lnTo>
                    <a:pt x="217135" y="1250924"/>
                  </a:lnTo>
                  <a:lnTo>
                    <a:pt x="219068" y="1261177"/>
                  </a:lnTo>
                  <a:lnTo>
                    <a:pt x="221021" y="1271430"/>
                  </a:lnTo>
                  <a:lnTo>
                    <a:pt x="222983" y="1281684"/>
                  </a:lnTo>
                  <a:lnTo>
                    <a:pt x="224946" y="1291937"/>
                  </a:lnTo>
                  <a:lnTo>
                    <a:pt x="226898" y="1302191"/>
                  </a:lnTo>
                  <a:lnTo>
                    <a:pt x="228828" y="1312444"/>
                  </a:lnTo>
                  <a:lnTo>
                    <a:pt x="230725" y="1322698"/>
                  </a:lnTo>
                  <a:lnTo>
                    <a:pt x="232578" y="1332951"/>
                  </a:lnTo>
                  <a:lnTo>
                    <a:pt x="234376" y="1343205"/>
                  </a:lnTo>
                  <a:lnTo>
                    <a:pt x="236119" y="1353458"/>
                  </a:lnTo>
                  <a:lnTo>
                    <a:pt x="237807" y="1363712"/>
                  </a:lnTo>
                  <a:lnTo>
                    <a:pt x="239444" y="1373965"/>
                  </a:lnTo>
                  <a:lnTo>
                    <a:pt x="241035" y="1384219"/>
                  </a:lnTo>
                  <a:lnTo>
                    <a:pt x="242588" y="1394472"/>
                  </a:lnTo>
                  <a:lnTo>
                    <a:pt x="244111" y="1404726"/>
                  </a:lnTo>
                  <a:lnTo>
                    <a:pt x="245616" y="1414979"/>
                  </a:lnTo>
                  <a:lnTo>
                    <a:pt x="247113" y="1425233"/>
                  </a:lnTo>
                  <a:lnTo>
                    <a:pt x="248614" y="1435486"/>
                  </a:lnTo>
                  <a:lnTo>
                    <a:pt x="250128" y="1445740"/>
                  </a:lnTo>
                  <a:lnTo>
                    <a:pt x="251661" y="1455993"/>
                  </a:lnTo>
                  <a:lnTo>
                    <a:pt x="253217" y="1466247"/>
                  </a:lnTo>
                  <a:lnTo>
                    <a:pt x="254795" y="1476500"/>
                  </a:lnTo>
                  <a:lnTo>
                    <a:pt x="256397" y="1486753"/>
                  </a:lnTo>
                  <a:lnTo>
                    <a:pt x="258020" y="1497007"/>
                  </a:lnTo>
                  <a:lnTo>
                    <a:pt x="259659" y="1507260"/>
                  </a:lnTo>
                  <a:lnTo>
                    <a:pt x="261309" y="1517514"/>
                  </a:lnTo>
                  <a:lnTo>
                    <a:pt x="262965" y="1527767"/>
                  </a:lnTo>
                  <a:lnTo>
                    <a:pt x="264621" y="1538021"/>
                  </a:lnTo>
                  <a:lnTo>
                    <a:pt x="266271" y="1548274"/>
                  </a:lnTo>
                  <a:lnTo>
                    <a:pt x="267912" y="1558528"/>
                  </a:lnTo>
                  <a:lnTo>
                    <a:pt x="269543" y="1568781"/>
                  </a:lnTo>
                  <a:lnTo>
                    <a:pt x="271161" y="1579035"/>
                  </a:lnTo>
                  <a:lnTo>
                    <a:pt x="272767" y="1589288"/>
                  </a:lnTo>
                  <a:lnTo>
                    <a:pt x="274361" y="1599542"/>
                  </a:lnTo>
                  <a:lnTo>
                    <a:pt x="275944" y="1609795"/>
                  </a:lnTo>
                  <a:lnTo>
                    <a:pt x="277516" y="1620049"/>
                  </a:lnTo>
                  <a:lnTo>
                    <a:pt x="279079" y="1630302"/>
                  </a:lnTo>
                  <a:lnTo>
                    <a:pt x="280630" y="1640556"/>
                  </a:lnTo>
                  <a:lnTo>
                    <a:pt x="282167" y="1650809"/>
                  </a:lnTo>
                  <a:lnTo>
                    <a:pt x="283683" y="1661063"/>
                  </a:lnTo>
                  <a:lnTo>
                    <a:pt x="285173" y="1671316"/>
                  </a:lnTo>
                  <a:lnTo>
                    <a:pt x="286627" y="1681570"/>
                  </a:lnTo>
                  <a:lnTo>
                    <a:pt x="288032" y="1691823"/>
                  </a:lnTo>
                  <a:lnTo>
                    <a:pt x="289373" y="1702076"/>
                  </a:lnTo>
                  <a:lnTo>
                    <a:pt x="290629" y="1712330"/>
                  </a:lnTo>
                  <a:lnTo>
                    <a:pt x="291793" y="1722583"/>
                  </a:lnTo>
                  <a:lnTo>
                    <a:pt x="292854" y="1732837"/>
                  </a:lnTo>
                  <a:lnTo>
                    <a:pt x="293801" y="1743090"/>
                  </a:lnTo>
                  <a:lnTo>
                    <a:pt x="294629" y="1753344"/>
                  </a:lnTo>
                  <a:lnTo>
                    <a:pt x="295333" y="1763597"/>
                  </a:lnTo>
                  <a:lnTo>
                    <a:pt x="295915" y="1773851"/>
                  </a:lnTo>
                  <a:lnTo>
                    <a:pt x="296378" y="1784104"/>
                  </a:lnTo>
                  <a:lnTo>
                    <a:pt x="296725" y="1794358"/>
                  </a:lnTo>
                  <a:lnTo>
                    <a:pt x="296966" y="1804611"/>
                  </a:lnTo>
                  <a:lnTo>
                    <a:pt x="297124" y="1814865"/>
                  </a:lnTo>
                  <a:lnTo>
                    <a:pt x="297216" y="1825118"/>
                  </a:lnTo>
                  <a:lnTo>
                    <a:pt x="297256" y="1835372"/>
                  </a:lnTo>
                  <a:lnTo>
                    <a:pt x="297261" y="1845625"/>
                  </a:lnTo>
                  <a:lnTo>
                    <a:pt x="297245" y="1855879"/>
                  </a:lnTo>
                  <a:lnTo>
                    <a:pt x="297220" y="1866132"/>
                  </a:lnTo>
                  <a:lnTo>
                    <a:pt x="297197" y="1876386"/>
                  </a:lnTo>
                  <a:lnTo>
                    <a:pt x="297184" y="1886639"/>
                  </a:lnTo>
                  <a:lnTo>
                    <a:pt x="297188" y="1896893"/>
                  </a:lnTo>
                  <a:lnTo>
                    <a:pt x="297205" y="1907146"/>
                  </a:lnTo>
                  <a:lnTo>
                    <a:pt x="297234" y="1917399"/>
                  </a:lnTo>
                  <a:lnTo>
                    <a:pt x="297267" y="1927653"/>
                  </a:lnTo>
                  <a:lnTo>
                    <a:pt x="297296" y="1937906"/>
                  </a:lnTo>
                  <a:lnTo>
                    <a:pt x="297308" y="1948160"/>
                  </a:lnTo>
                  <a:lnTo>
                    <a:pt x="297291" y="1958413"/>
                  </a:lnTo>
                  <a:lnTo>
                    <a:pt x="297232" y="1968667"/>
                  </a:lnTo>
                  <a:lnTo>
                    <a:pt x="297112" y="1978920"/>
                  </a:lnTo>
                  <a:lnTo>
                    <a:pt x="296913" y="1989174"/>
                  </a:lnTo>
                  <a:lnTo>
                    <a:pt x="296632" y="1999427"/>
                  </a:lnTo>
                  <a:lnTo>
                    <a:pt x="296261" y="2009681"/>
                  </a:lnTo>
                  <a:lnTo>
                    <a:pt x="295796" y="2019934"/>
                  </a:lnTo>
                  <a:lnTo>
                    <a:pt x="295239" y="2030188"/>
                  </a:lnTo>
                  <a:lnTo>
                    <a:pt x="294593" y="2040441"/>
                  </a:lnTo>
                  <a:lnTo>
                    <a:pt x="293867" y="2050695"/>
                  </a:lnTo>
                  <a:lnTo>
                    <a:pt x="293071" y="2060948"/>
                  </a:lnTo>
                  <a:lnTo>
                    <a:pt x="292216" y="2071202"/>
                  </a:lnTo>
                  <a:lnTo>
                    <a:pt x="291317" y="2081455"/>
                  </a:lnTo>
                  <a:lnTo>
                    <a:pt x="290394" y="2091709"/>
                  </a:lnTo>
                  <a:lnTo>
                    <a:pt x="289460" y="2101962"/>
                  </a:lnTo>
                  <a:lnTo>
                    <a:pt x="288523" y="2112216"/>
                  </a:lnTo>
                  <a:lnTo>
                    <a:pt x="287593" y="2122469"/>
                  </a:lnTo>
                  <a:lnTo>
                    <a:pt x="286672" y="2132722"/>
                  </a:lnTo>
                  <a:lnTo>
                    <a:pt x="285761" y="2142976"/>
                  </a:lnTo>
                  <a:lnTo>
                    <a:pt x="284859" y="2153229"/>
                  </a:lnTo>
                  <a:lnTo>
                    <a:pt x="283959" y="2163483"/>
                  </a:lnTo>
                  <a:lnTo>
                    <a:pt x="283052" y="2173736"/>
                  </a:lnTo>
                  <a:lnTo>
                    <a:pt x="282128" y="2183990"/>
                  </a:lnTo>
                  <a:lnTo>
                    <a:pt x="281177" y="2194243"/>
                  </a:lnTo>
                  <a:lnTo>
                    <a:pt x="280190" y="2204497"/>
                  </a:lnTo>
                  <a:lnTo>
                    <a:pt x="279157" y="2214750"/>
                  </a:lnTo>
                  <a:lnTo>
                    <a:pt x="278072" y="2225004"/>
                  </a:lnTo>
                  <a:lnTo>
                    <a:pt x="276928" y="2235257"/>
                  </a:lnTo>
                  <a:lnTo>
                    <a:pt x="275720" y="2245511"/>
                  </a:lnTo>
                  <a:lnTo>
                    <a:pt x="274440" y="2255764"/>
                  </a:lnTo>
                  <a:lnTo>
                    <a:pt x="273084" y="2266018"/>
                  </a:lnTo>
                  <a:lnTo>
                    <a:pt x="271659" y="2276271"/>
                  </a:lnTo>
                  <a:lnTo>
                    <a:pt x="270163" y="2286525"/>
                  </a:lnTo>
                  <a:lnTo>
                    <a:pt x="268597" y="2296778"/>
                  </a:lnTo>
                  <a:lnTo>
                    <a:pt x="266962" y="2307032"/>
                  </a:lnTo>
                  <a:lnTo>
                    <a:pt x="265261" y="2317285"/>
                  </a:lnTo>
                  <a:lnTo>
                    <a:pt x="263492" y="2327538"/>
                  </a:lnTo>
                  <a:lnTo>
                    <a:pt x="261659" y="2337792"/>
                  </a:lnTo>
                  <a:lnTo>
                    <a:pt x="259758" y="2348045"/>
                  </a:lnTo>
                  <a:lnTo>
                    <a:pt x="257791" y="2358299"/>
                  </a:lnTo>
                  <a:lnTo>
                    <a:pt x="255767" y="2368552"/>
                  </a:lnTo>
                  <a:lnTo>
                    <a:pt x="253689" y="2378806"/>
                  </a:lnTo>
                  <a:lnTo>
                    <a:pt x="251562" y="2389059"/>
                  </a:lnTo>
                  <a:lnTo>
                    <a:pt x="249392" y="2399313"/>
                  </a:lnTo>
                  <a:lnTo>
                    <a:pt x="247187" y="2409566"/>
                  </a:lnTo>
                  <a:lnTo>
                    <a:pt x="244957" y="2419820"/>
                  </a:lnTo>
                  <a:lnTo>
                    <a:pt x="242710" y="2430073"/>
                  </a:lnTo>
                  <a:lnTo>
                    <a:pt x="240459" y="2440327"/>
                  </a:lnTo>
                  <a:lnTo>
                    <a:pt x="238219" y="2450580"/>
                  </a:lnTo>
                  <a:lnTo>
                    <a:pt x="236000" y="2460834"/>
                  </a:lnTo>
                  <a:lnTo>
                    <a:pt x="233815" y="2471087"/>
                  </a:lnTo>
                  <a:lnTo>
                    <a:pt x="231672" y="2481341"/>
                  </a:lnTo>
                  <a:lnTo>
                    <a:pt x="229580" y="2491594"/>
                  </a:lnTo>
                  <a:lnTo>
                    <a:pt x="227546" y="2501848"/>
                  </a:lnTo>
                  <a:lnTo>
                    <a:pt x="225574" y="2512101"/>
                  </a:lnTo>
                  <a:lnTo>
                    <a:pt x="223667" y="2522355"/>
                  </a:lnTo>
                  <a:lnTo>
                    <a:pt x="221830" y="2532608"/>
                  </a:lnTo>
                  <a:lnTo>
                    <a:pt x="220061" y="2542861"/>
                  </a:lnTo>
                  <a:lnTo>
                    <a:pt x="218353" y="2553115"/>
                  </a:lnTo>
                  <a:lnTo>
                    <a:pt x="216701" y="2563368"/>
                  </a:lnTo>
                  <a:lnTo>
                    <a:pt x="215100" y="2573622"/>
                  </a:lnTo>
                  <a:lnTo>
                    <a:pt x="213546" y="2583875"/>
                  </a:lnTo>
                  <a:lnTo>
                    <a:pt x="212034" y="2594129"/>
                  </a:lnTo>
                  <a:lnTo>
                    <a:pt x="210560" y="2604382"/>
                  </a:lnTo>
                  <a:lnTo>
                    <a:pt x="209118" y="2614636"/>
                  </a:lnTo>
                  <a:lnTo>
                    <a:pt x="207710" y="2624889"/>
                  </a:lnTo>
                  <a:lnTo>
                    <a:pt x="206331" y="2635143"/>
                  </a:lnTo>
                  <a:lnTo>
                    <a:pt x="204979" y="2645396"/>
                  </a:lnTo>
                  <a:lnTo>
                    <a:pt x="203653" y="2655650"/>
                  </a:lnTo>
                  <a:lnTo>
                    <a:pt x="202354" y="2665903"/>
                  </a:lnTo>
                  <a:lnTo>
                    <a:pt x="201082" y="2676157"/>
                  </a:lnTo>
                  <a:lnTo>
                    <a:pt x="199839" y="2686410"/>
                  </a:lnTo>
                  <a:lnTo>
                    <a:pt x="198624" y="2696664"/>
                  </a:lnTo>
                  <a:lnTo>
                    <a:pt x="197440" y="2706917"/>
                  </a:lnTo>
                  <a:lnTo>
                    <a:pt x="196288" y="2717171"/>
                  </a:lnTo>
                  <a:lnTo>
                    <a:pt x="195169" y="2727424"/>
                  </a:lnTo>
                  <a:lnTo>
                    <a:pt x="194080" y="2737678"/>
                  </a:lnTo>
                  <a:lnTo>
                    <a:pt x="193020" y="2747931"/>
                  </a:lnTo>
                  <a:lnTo>
                    <a:pt x="191985" y="2758184"/>
                  </a:lnTo>
                  <a:lnTo>
                    <a:pt x="190975" y="2768438"/>
                  </a:lnTo>
                  <a:lnTo>
                    <a:pt x="189985" y="2778691"/>
                  </a:lnTo>
                  <a:lnTo>
                    <a:pt x="189011" y="2788945"/>
                  </a:lnTo>
                  <a:lnTo>
                    <a:pt x="188051" y="2799198"/>
                  </a:lnTo>
                  <a:lnTo>
                    <a:pt x="187099" y="2809452"/>
                  </a:lnTo>
                  <a:lnTo>
                    <a:pt x="186151" y="2819705"/>
                  </a:lnTo>
                  <a:lnTo>
                    <a:pt x="185203" y="2829959"/>
                  </a:lnTo>
                  <a:lnTo>
                    <a:pt x="184252" y="2840212"/>
                  </a:lnTo>
                  <a:lnTo>
                    <a:pt x="183295" y="2850466"/>
                  </a:lnTo>
                  <a:lnTo>
                    <a:pt x="182332" y="2860719"/>
                  </a:lnTo>
                  <a:lnTo>
                    <a:pt x="181363" y="2870973"/>
                  </a:lnTo>
                  <a:lnTo>
                    <a:pt x="180389" y="2881226"/>
                  </a:lnTo>
                  <a:lnTo>
                    <a:pt x="179411" y="2891480"/>
                  </a:lnTo>
                  <a:lnTo>
                    <a:pt x="178433" y="2901733"/>
                  </a:lnTo>
                  <a:lnTo>
                    <a:pt x="177459" y="2911987"/>
                  </a:lnTo>
                  <a:lnTo>
                    <a:pt x="176493" y="2922240"/>
                  </a:lnTo>
                  <a:lnTo>
                    <a:pt x="175539" y="2932494"/>
                  </a:lnTo>
                  <a:lnTo>
                    <a:pt x="174602" y="2942747"/>
                  </a:lnTo>
                  <a:lnTo>
                    <a:pt x="173684" y="2953001"/>
                  </a:lnTo>
                  <a:lnTo>
                    <a:pt x="172790" y="2963254"/>
                  </a:lnTo>
                  <a:lnTo>
                    <a:pt x="171922" y="2973507"/>
                  </a:lnTo>
                  <a:lnTo>
                    <a:pt x="171083" y="2983761"/>
                  </a:lnTo>
                  <a:lnTo>
                    <a:pt x="170278" y="2994014"/>
                  </a:lnTo>
                  <a:lnTo>
                    <a:pt x="169507" y="3004268"/>
                  </a:lnTo>
                  <a:lnTo>
                    <a:pt x="168771" y="3014521"/>
                  </a:lnTo>
                  <a:lnTo>
                    <a:pt x="168070" y="3024775"/>
                  </a:lnTo>
                  <a:lnTo>
                    <a:pt x="167404" y="3035028"/>
                  </a:lnTo>
                  <a:lnTo>
                    <a:pt x="166774" y="3045282"/>
                  </a:lnTo>
                  <a:lnTo>
                    <a:pt x="166179" y="3055535"/>
                  </a:lnTo>
                  <a:lnTo>
                    <a:pt x="165620" y="3065789"/>
                  </a:lnTo>
                  <a:lnTo>
                    <a:pt x="165097" y="3076042"/>
                  </a:lnTo>
                  <a:lnTo>
                    <a:pt x="164610" y="3086296"/>
                  </a:lnTo>
                  <a:lnTo>
                    <a:pt x="164157" y="3096549"/>
                  </a:lnTo>
                  <a:lnTo>
                    <a:pt x="163735" y="3106803"/>
                  </a:lnTo>
                  <a:lnTo>
                    <a:pt x="163342" y="3117056"/>
                  </a:lnTo>
                  <a:lnTo>
                    <a:pt x="162975" y="3127310"/>
                  </a:lnTo>
                  <a:lnTo>
                    <a:pt x="162632" y="3137563"/>
                  </a:lnTo>
                  <a:lnTo>
                    <a:pt x="162312" y="3147817"/>
                  </a:lnTo>
                  <a:lnTo>
                    <a:pt x="162010" y="3158070"/>
                  </a:lnTo>
                  <a:lnTo>
                    <a:pt x="161726" y="3168324"/>
                  </a:lnTo>
                  <a:lnTo>
                    <a:pt x="161459" y="3178577"/>
                  </a:lnTo>
                  <a:lnTo>
                    <a:pt x="161204" y="3188830"/>
                  </a:lnTo>
                  <a:lnTo>
                    <a:pt x="160960" y="3199084"/>
                  </a:lnTo>
                  <a:lnTo>
                    <a:pt x="160724" y="3209337"/>
                  </a:lnTo>
                  <a:lnTo>
                    <a:pt x="160495" y="3219591"/>
                  </a:lnTo>
                  <a:lnTo>
                    <a:pt x="160270" y="3229844"/>
                  </a:lnTo>
                  <a:lnTo>
                    <a:pt x="160047" y="3240098"/>
                  </a:lnTo>
                  <a:lnTo>
                    <a:pt x="159825" y="3250351"/>
                  </a:lnTo>
                  <a:lnTo>
                    <a:pt x="159600" y="3260605"/>
                  </a:lnTo>
                  <a:lnTo>
                    <a:pt x="159370" y="3270858"/>
                  </a:lnTo>
                  <a:lnTo>
                    <a:pt x="159133" y="3281112"/>
                  </a:lnTo>
                  <a:lnTo>
                    <a:pt x="158886" y="3291365"/>
                  </a:lnTo>
                  <a:lnTo>
                    <a:pt x="158629" y="3301619"/>
                  </a:lnTo>
                  <a:lnTo>
                    <a:pt x="158361" y="3311872"/>
                  </a:lnTo>
                  <a:lnTo>
                    <a:pt x="158081" y="3322126"/>
                  </a:lnTo>
                  <a:lnTo>
                    <a:pt x="157790" y="3332379"/>
                  </a:lnTo>
                  <a:lnTo>
                    <a:pt x="157488" y="3342633"/>
                  </a:lnTo>
                  <a:lnTo>
                    <a:pt x="157177" y="3352886"/>
                  </a:lnTo>
                  <a:lnTo>
                    <a:pt x="156860" y="3363140"/>
                  </a:lnTo>
                  <a:lnTo>
                    <a:pt x="156540" y="3373393"/>
                  </a:lnTo>
                  <a:lnTo>
                    <a:pt x="156220" y="3383646"/>
                  </a:lnTo>
                  <a:lnTo>
                    <a:pt x="155904" y="3393900"/>
                  </a:lnTo>
                  <a:lnTo>
                    <a:pt x="155596" y="3404153"/>
                  </a:lnTo>
                  <a:lnTo>
                    <a:pt x="155298" y="3414407"/>
                  </a:lnTo>
                  <a:lnTo>
                    <a:pt x="155013" y="3424660"/>
                  </a:lnTo>
                  <a:lnTo>
                    <a:pt x="154743" y="3434914"/>
                  </a:lnTo>
                  <a:lnTo>
                    <a:pt x="154492" y="3445167"/>
                  </a:lnTo>
                  <a:lnTo>
                    <a:pt x="154260" y="3455421"/>
                  </a:lnTo>
                  <a:lnTo>
                    <a:pt x="154050" y="3465674"/>
                  </a:lnTo>
                  <a:lnTo>
                    <a:pt x="153859" y="3475928"/>
                  </a:lnTo>
                  <a:lnTo>
                    <a:pt x="153687" y="3486181"/>
                  </a:lnTo>
                  <a:lnTo>
                    <a:pt x="153533" y="3496435"/>
                  </a:lnTo>
                  <a:lnTo>
                    <a:pt x="153396" y="3506688"/>
                  </a:lnTo>
                  <a:lnTo>
                    <a:pt x="153275" y="3516942"/>
                  </a:lnTo>
                  <a:lnTo>
                    <a:pt x="153169" y="3527195"/>
                  </a:lnTo>
                  <a:lnTo>
                    <a:pt x="153076" y="3537449"/>
                  </a:lnTo>
                  <a:lnTo>
                    <a:pt x="152995" y="3547702"/>
                  </a:lnTo>
                  <a:lnTo>
                    <a:pt x="152925" y="3557956"/>
                  </a:lnTo>
                  <a:lnTo>
                    <a:pt x="152864" y="3568209"/>
                  </a:lnTo>
                  <a:lnTo>
                    <a:pt x="152812" y="3578463"/>
                  </a:lnTo>
                  <a:lnTo>
                    <a:pt x="152766" y="3588716"/>
                  </a:lnTo>
                  <a:lnTo>
                    <a:pt x="152728" y="3598969"/>
                  </a:lnTo>
                  <a:lnTo>
                    <a:pt x="152695" y="3609223"/>
                  </a:lnTo>
                  <a:lnTo>
                    <a:pt x="152667" y="3619476"/>
                  </a:lnTo>
                  <a:lnTo>
                    <a:pt x="152643" y="3629730"/>
                  </a:lnTo>
                  <a:lnTo>
                    <a:pt x="152623" y="3639983"/>
                  </a:lnTo>
                  <a:lnTo>
                    <a:pt x="152604" y="3650237"/>
                  </a:lnTo>
                  <a:lnTo>
                    <a:pt x="152584" y="3660490"/>
                  </a:lnTo>
                  <a:lnTo>
                    <a:pt x="152562" y="3670744"/>
                  </a:lnTo>
                  <a:lnTo>
                    <a:pt x="152537" y="3680997"/>
                  </a:lnTo>
                  <a:lnTo>
                    <a:pt x="152507" y="3691251"/>
                  </a:lnTo>
                  <a:lnTo>
                    <a:pt x="152471" y="3701504"/>
                  </a:lnTo>
                  <a:lnTo>
                    <a:pt x="152427" y="3711758"/>
                  </a:lnTo>
                  <a:lnTo>
                    <a:pt x="152375" y="3722011"/>
                  </a:lnTo>
                  <a:lnTo>
                    <a:pt x="152315" y="3732265"/>
                  </a:lnTo>
                  <a:lnTo>
                    <a:pt x="152246" y="3742518"/>
                  </a:lnTo>
                  <a:lnTo>
                    <a:pt x="152171" y="3752772"/>
                  </a:lnTo>
                  <a:lnTo>
                    <a:pt x="152091" y="3763025"/>
                  </a:lnTo>
                  <a:lnTo>
                    <a:pt x="152007" y="3773279"/>
                  </a:lnTo>
                  <a:lnTo>
                    <a:pt x="151921" y="3783532"/>
                  </a:lnTo>
                  <a:lnTo>
                    <a:pt x="151836" y="3793786"/>
                  </a:lnTo>
                  <a:lnTo>
                    <a:pt x="151752" y="3804039"/>
                  </a:lnTo>
                  <a:lnTo>
                    <a:pt x="151672" y="3814292"/>
                  </a:lnTo>
                  <a:lnTo>
                    <a:pt x="151598" y="3824546"/>
                  </a:lnTo>
                  <a:lnTo>
                    <a:pt x="151531" y="3834799"/>
                  </a:lnTo>
                  <a:lnTo>
                    <a:pt x="151472" y="3845053"/>
                  </a:lnTo>
                  <a:lnTo>
                    <a:pt x="151421" y="3855306"/>
                  </a:lnTo>
                  <a:lnTo>
                    <a:pt x="151379" y="3865560"/>
                  </a:lnTo>
                  <a:lnTo>
                    <a:pt x="151346" y="3875813"/>
                  </a:lnTo>
                  <a:lnTo>
                    <a:pt x="151323" y="3886067"/>
                  </a:lnTo>
                  <a:lnTo>
                    <a:pt x="151309" y="3896320"/>
                  </a:lnTo>
                  <a:lnTo>
                    <a:pt x="151306" y="3906574"/>
                  </a:lnTo>
                  <a:lnTo>
                    <a:pt x="151315" y="3916827"/>
                  </a:lnTo>
                  <a:lnTo>
                    <a:pt x="151335" y="3927081"/>
                  </a:lnTo>
                  <a:lnTo>
                    <a:pt x="151367" y="3937334"/>
                  </a:lnTo>
                  <a:lnTo>
                    <a:pt x="151410" y="3947588"/>
                  </a:lnTo>
                  <a:lnTo>
                    <a:pt x="151464" y="3957841"/>
                  </a:lnTo>
                  <a:lnTo>
                    <a:pt x="151529" y="3968095"/>
                  </a:lnTo>
                  <a:lnTo>
                    <a:pt x="151604" y="3978348"/>
                  </a:lnTo>
                  <a:lnTo>
                    <a:pt x="151689" y="3988602"/>
                  </a:lnTo>
                  <a:lnTo>
                    <a:pt x="151781" y="3998855"/>
                  </a:lnTo>
                  <a:lnTo>
                    <a:pt x="151878" y="4009109"/>
                  </a:lnTo>
                  <a:lnTo>
                    <a:pt x="151978" y="4019362"/>
                  </a:lnTo>
                  <a:lnTo>
                    <a:pt x="152077" y="4029615"/>
                  </a:lnTo>
                  <a:lnTo>
                    <a:pt x="152173" y="4039869"/>
                  </a:lnTo>
                  <a:lnTo>
                    <a:pt x="152261" y="4050122"/>
                  </a:lnTo>
                  <a:lnTo>
                    <a:pt x="152339" y="4060376"/>
                  </a:lnTo>
                  <a:lnTo>
                    <a:pt x="152404" y="4070629"/>
                  </a:lnTo>
                  <a:lnTo>
                    <a:pt x="152455" y="4080883"/>
                  </a:lnTo>
                  <a:lnTo>
                    <a:pt x="152488" y="4091136"/>
                  </a:lnTo>
                  <a:lnTo>
                    <a:pt x="152502" y="4101390"/>
                  </a:lnTo>
                  <a:lnTo>
                    <a:pt x="152498" y="4111643"/>
                  </a:lnTo>
                  <a:lnTo>
                    <a:pt x="152476" y="4121897"/>
                  </a:lnTo>
                  <a:lnTo>
                    <a:pt x="152438" y="4132150"/>
                  </a:lnTo>
                  <a:lnTo>
                    <a:pt x="152387" y="4142404"/>
                  </a:lnTo>
                  <a:lnTo>
                    <a:pt x="152324" y="4152657"/>
                  </a:lnTo>
                  <a:lnTo>
                    <a:pt x="152253" y="4162911"/>
                  </a:lnTo>
                  <a:lnTo>
                    <a:pt x="152175" y="4173164"/>
                  </a:lnTo>
                  <a:lnTo>
                    <a:pt x="152093" y="4183418"/>
                  </a:lnTo>
                  <a:lnTo>
                    <a:pt x="152011" y="4193671"/>
                  </a:lnTo>
                  <a:lnTo>
                    <a:pt x="151931" y="4203925"/>
                  </a:lnTo>
                  <a:lnTo>
                    <a:pt x="151854" y="4214178"/>
                  </a:lnTo>
                  <a:lnTo>
                    <a:pt x="151783" y="4224432"/>
                  </a:lnTo>
                  <a:lnTo>
                    <a:pt x="151718" y="4234685"/>
                  </a:lnTo>
                  <a:lnTo>
                    <a:pt x="151660" y="4244938"/>
                  </a:lnTo>
                  <a:lnTo>
                    <a:pt x="151611" y="4255192"/>
                  </a:lnTo>
                  <a:lnTo>
                    <a:pt x="151569" y="4265445"/>
                  </a:lnTo>
                  <a:lnTo>
                    <a:pt x="151536" y="4275699"/>
                  </a:lnTo>
                  <a:lnTo>
                    <a:pt x="151513" y="4285952"/>
                  </a:lnTo>
                  <a:lnTo>
                    <a:pt x="151498" y="4296206"/>
                  </a:lnTo>
                  <a:lnTo>
                    <a:pt x="151493" y="4306459"/>
                  </a:lnTo>
                  <a:lnTo>
                    <a:pt x="151496" y="4316713"/>
                  </a:lnTo>
                  <a:lnTo>
                    <a:pt x="151507" y="4326966"/>
                  </a:lnTo>
                  <a:lnTo>
                    <a:pt x="151527" y="4337220"/>
                  </a:lnTo>
                  <a:lnTo>
                    <a:pt x="151554" y="4347473"/>
                  </a:lnTo>
                  <a:lnTo>
                    <a:pt x="151588" y="4357727"/>
                  </a:lnTo>
                  <a:lnTo>
                    <a:pt x="151628" y="4367980"/>
                  </a:lnTo>
                  <a:lnTo>
                    <a:pt x="151673" y="4378234"/>
                  </a:lnTo>
                  <a:lnTo>
                    <a:pt x="151721" y="4388487"/>
                  </a:lnTo>
                  <a:lnTo>
                    <a:pt x="151769" y="4398741"/>
                  </a:lnTo>
                  <a:lnTo>
                    <a:pt x="151818" y="4408994"/>
                  </a:lnTo>
                  <a:lnTo>
                    <a:pt x="151863" y="4419248"/>
                  </a:lnTo>
                  <a:lnTo>
                    <a:pt x="151904" y="4429501"/>
                  </a:lnTo>
                  <a:lnTo>
                    <a:pt x="151939" y="4439755"/>
                  </a:lnTo>
                  <a:lnTo>
                    <a:pt x="151966" y="4450008"/>
                  </a:lnTo>
                  <a:lnTo>
                    <a:pt x="151984" y="4460261"/>
                  </a:lnTo>
                  <a:lnTo>
                    <a:pt x="151992" y="4470515"/>
                  </a:lnTo>
                  <a:lnTo>
                    <a:pt x="151989" y="4480768"/>
                  </a:lnTo>
                  <a:lnTo>
                    <a:pt x="151975" y="4491022"/>
                  </a:lnTo>
                  <a:lnTo>
                    <a:pt x="151952" y="4501275"/>
                  </a:lnTo>
                  <a:lnTo>
                    <a:pt x="151920" y="4511529"/>
                  </a:lnTo>
                  <a:lnTo>
                    <a:pt x="151880" y="4521782"/>
                  </a:lnTo>
                  <a:lnTo>
                    <a:pt x="151832" y="4532036"/>
                  </a:lnTo>
                  <a:lnTo>
                    <a:pt x="151778" y="4542289"/>
                  </a:lnTo>
                  <a:lnTo>
                    <a:pt x="151718" y="4552543"/>
                  </a:lnTo>
                  <a:lnTo>
                    <a:pt x="151654" y="4562796"/>
                  </a:lnTo>
                  <a:lnTo>
                    <a:pt x="151587" y="4573050"/>
                  </a:lnTo>
                  <a:lnTo>
                    <a:pt x="151518" y="4583303"/>
                  </a:lnTo>
                  <a:lnTo>
                    <a:pt x="151448" y="4593557"/>
                  </a:lnTo>
                  <a:lnTo>
                    <a:pt x="151377" y="4603810"/>
                  </a:lnTo>
                  <a:lnTo>
                    <a:pt x="151306" y="4614064"/>
                  </a:lnTo>
                  <a:lnTo>
                    <a:pt x="151236" y="4624317"/>
                  </a:lnTo>
                  <a:lnTo>
                    <a:pt x="151168" y="4634571"/>
                  </a:lnTo>
                  <a:lnTo>
                    <a:pt x="151103" y="4644824"/>
                  </a:lnTo>
                  <a:lnTo>
                    <a:pt x="151042" y="4655077"/>
                  </a:lnTo>
                  <a:lnTo>
                    <a:pt x="150986" y="4665331"/>
                  </a:lnTo>
                  <a:lnTo>
                    <a:pt x="150936" y="4675584"/>
                  </a:lnTo>
                  <a:lnTo>
                    <a:pt x="150892" y="4685838"/>
                  </a:lnTo>
                  <a:lnTo>
                    <a:pt x="150856" y="4696091"/>
                  </a:lnTo>
                  <a:lnTo>
                    <a:pt x="150829" y="4706345"/>
                  </a:lnTo>
                  <a:lnTo>
                    <a:pt x="150811" y="4716598"/>
                  </a:lnTo>
                  <a:lnTo>
                    <a:pt x="150802" y="4726852"/>
                  </a:lnTo>
                  <a:lnTo>
                    <a:pt x="150804" y="4737105"/>
                  </a:lnTo>
                  <a:lnTo>
                    <a:pt x="150818" y="4747359"/>
                  </a:lnTo>
                  <a:lnTo>
                    <a:pt x="150841" y="4757612"/>
                  </a:lnTo>
                  <a:lnTo>
                    <a:pt x="150874" y="4767866"/>
                  </a:lnTo>
                  <a:lnTo>
                    <a:pt x="150916" y="4778119"/>
                  </a:lnTo>
                  <a:lnTo>
                    <a:pt x="150966" y="4788373"/>
                  </a:lnTo>
                  <a:lnTo>
                    <a:pt x="151023" y="4798626"/>
                  </a:lnTo>
                  <a:lnTo>
                    <a:pt x="151085" y="4808880"/>
                  </a:lnTo>
                  <a:lnTo>
                    <a:pt x="151151" y="4819133"/>
                  </a:lnTo>
                  <a:lnTo>
                    <a:pt x="151220" y="4829387"/>
                  </a:lnTo>
                  <a:lnTo>
                    <a:pt x="151289" y="4839640"/>
                  </a:lnTo>
                  <a:lnTo>
                    <a:pt x="151357" y="4849894"/>
                  </a:lnTo>
                  <a:lnTo>
                    <a:pt x="151422" y="4860147"/>
                  </a:lnTo>
                  <a:lnTo>
                    <a:pt x="151483" y="4870400"/>
                  </a:lnTo>
                  <a:lnTo>
                    <a:pt x="151538" y="4880654"/>
                  </a:lnTo>
                  <a:lnTo>
                    <a:pt x="151587" y="4890907"/>
                  </a:lnTo>
                  <a:lnTo>
                    <a:pt x="151628" y="4901161"/>
                  </a:lnTo>
                  <a:lnTo>
                    <a:pt x="151662" y="4911414"/>
                  </a:lnTo>
                  <a:lnTo>
                    <a:pt x="151689" y="4921668"/>
                  </a:lnTo>
                  <a:lnTo>
                    <a:pt x="151707" y="4931921"/>
                  </a:lnTo>
                  <a:lnTo>
                    <a:pt x="151717" y="4942175"/>
                  </a:lnTo>
                  <a:lnTo>
                    <a:pt x="151719" y="4952428"/>
                  </a:lnTo>
                  <a:lnTo>
                    <a:pt x="151714" y="4962682"/>
                  </a:lnTo>
                  <a:lnTo>
                    <a:pt x="151702" y="4972935"/>
                  </a:lnTo>
                  <a:lnTo>
                    <a:pt x="151682" y="4983189"/>
                  </a:lnTo>
                  <a:lnTo>
                    <a:pt x="151654" y="4993442"/>
                  </a:lnTo>
                  <a:lnTo>
                    <a:pt x="151619" y="5003696"/>
                  </a:lnTo>
                  <a:lnTo>
                    <a:pt x="151575" y="5013949"/>
                  </a:lnTo>
                  <a:lnTo>
                    <a:pt x="151522" y="5024203"/>
                  </a:lnTo>
                  <a:lnTo>
                    <a:pt x="151459" y="5034456"/>
                  </a:lnTo>
                  <a:lnTo>
                    <a:pt x="151388" y="5044710"/>
                  </a:lnTo>
                  <a:lnTo>
                    <a:pt x="151309" y="5054963"/>
                  </a:lnTo>
                  <a:lnTo>
                    <a:pt x="151221" y="5065217"/>
                  </a:lnTo>
                  <a:lnTo>
                    <a:pt x="151127" y="5075470"/>
                  </a:lnTo>
                  <a:lnTo>
                    <a:pt x="151027" y="5085723"/>
                  </a:lnTo>
                  <a:lnTo>
                    <a:pt x="150922" y="5095977"/>
                  </a:lnTo>
                  <a:lnTo>
                    <a:pt x="150813" y="5106230"/>
                  </a:lnTo>
                  <a:lnTo>
                    <a:pt x="150703" y="5116484"/>
                  </a:lnTo>
                  <a:lnTo>
                    <a:pt x="150592" y="5126737"/>
                  </a:lnTo>
                  <a:lnTo>
                    <a:pt x="150482" y="5136991"/>
                  </a:lnTo>
                  <a:lnTo>
                    <a:pt x="150374" y="5147244"/>
                  </a:lnTo>
                  <a:lnTo>
                    <a:pt x="150268" y="5157498"/>
                  </a:lnTo>
                  <a:lnTo>
                    <a:pt x="150165" y="5167751"/>
                  </a:lnTo>
                  <a:lnTo>
                    <a:pt x="150064" y="5178005"/>
                  </a:lnTo>
                  <a:lnTo>
                    <a:pt x="149967" y="5188258"/>
                  </a:lnTo>
                  <a:lnTo>
                    <a:pt x="149872" y="5198512"/>
                  </a:lnTo>
                  <a:lnTo>
                    <a:pt x="149780" y="5208765"/>
                  </a:lnTo>
                  <a:lnTo>
                    <a:pt x="149691" y="5219019"/>
                  </a:lnTo>
                  <a:lnTo>
                    <a:pt x="149603" y="5229272"/>
                  </a:lnTo>
                  <a:lnTo>
                    <a:pt x="149518" y="5239526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5" name="pg36">
              <a:extLst>
                <a:ext uri="{FF2B5EF4-FFF2-40B4-BE49-F238E27FC236}">
                  <a16:creationId xmlns:a16="http://schemas.microsoft.com/office/drawing/2014/main" id="{70B04DBA-EADE-2529-AAED-01AC0D9C425F}"/>
                </a:ext>
              </a:extLst>
            </p:cNvPr>
            <p:cNvSpPr/>
            <p:nvPr/>
          </p:nvSpPr>
          <p:spPr>
            <a:xfrm>
              <a:off x="7733222" y="2289097"/>
              <a:ext cx="277664" cy="5147713"/>
            </a:xfrm>
            <a:custGeom>
              <a:avLst/>
              <a:gdLst/>
              <a:ahLst/>
              <a:cxnLst/>
              <a:rect l="0" t="0" r="0" b="0"/>
              <a:pathLst>
                <a:path w="277664" h="5147713">
                  <a:moveTo>
                    <a:pt x="136995" y="5147713"/>
                  </a:moveTo>
                  <a:lnTo>
                    <a:pt x="136856" y="5137640"/>
                  </a:lnTo>
                  <a:lnTo>
                    <a:pt x="136716" y="5127566"/>
                  </a:lnTo>
                  <a:lnTo>
                    <a:pt x="136574" y="5117492"/>
                  </a:lnTo>
                  <a:lnTo>
                    <a:pt x="136431" y="5107418"/>
                  </a:lnTo>
                  <a:lnTo>
                    <a:pt x="136289" y="5097344"/>
                  </a:lnTo>
                  <a:lnTo>
                    <a:pt x="136147" y="5087271"/>
                  </a:lnTo>
                  <a:lnTo>
                    <a:pt x="136005" y="5077197"/>
                  </a:lnTo>
                  <a:lnTo>
                    <a:pt x="135865" y="5067123"/>
                  </a:lnTo>
                  <a:lnTo>
                    <a:pt x="135727" y="5057049"/>
                  </a:lnTo>
                  <a:lnTo>
                    <a:pt x="135592" y="5046975"/>
                  </a:lnTo>
                  <a:lnTo>
                    <a:pt x="135460" y="5036902"/>
                  </a:lnTo>
                  <a:lnTo>
                    <a:pt x="135331" y="5026828"/>
                  </a:lnTo>
                  <a:lnTo>
                    <a:pt x="135207" y="5016754"/>
                  </a:lnTo>
                  <a:lnTo>
                    <a:pt x="135088" y="5006680"/>
                  </a:lnTo>
                  <a:lnTo>
                    <a:pt x="134975" y="4996606"/>
                  </a:lnTo>
                  <a:lnTo>
                    <a:pt x="134869" y="4986533"/>
                  </a:lnTo>
                  <a:lnTo>
                    <a:pt x="134772" y="4976459"/>
                  </a:lnTo>
                  <a:lnTo>
                    <a:pt x="134682" y="4966385"/>
                  </a:lnTo>
                  <a:lnTo>
                    <a:pt x="134601" y="4956311"/>
                  </a:lnTo>
                  <a:lnTo>
                    <a:pt x="134529" y="4946237"/>
                  </a:lnTo>
                  <a:lnTo>
                    <a:pt x="134466" y="4936163"/>
                  </a:lnTo>
                  <a:lnTo>
                    <a:pt x="134413" y="4926090"/>
                  </a:lnTo>
                  <a:lnTo>
                    <a:pt x="134372" y="4916016"/>
                  </a:lnTo>
                  <a:lnTo>
                    <a:pt x="134340" y="4905942"/>
                  </a:lnTo>
                  <a:lnTo>
                    <a:pt x="134317" y="4895868"/>
                  </a:lnTo>
                  <a:lnTo>
                    <a:pt x="134303" y="4885794"/>
                  </a:lnTo>
                  <a:lnTo>
                    <a:pt x="134297" y="4875721"/>
                  </a:lnTo>
                  <a:lnTo>
                    <a:pt x="134298" y="4865647"/>
                  </a:lnTo>
                  <a:lnTo>
                    <a:pt x="134305" y="4855573"/>
                  </a:lnTo>
                  <a:lnTo>
                    <a:pt x="134318" y="4845499"/>
                  </a:lnTo>
                  <a:lnTo>
                    <a:pt x="134334" y="4835425"/>
                  </a:lnTo>
                  <a:lnTo>
                    <a:pt x="134352" y="4825352"/>
                  </a:lnTo>
                  <a:lnTo>
                    <a:pt x="134371" y="4815278"/>
                  </a:lnTo>
                  <a:lnTo>
                    <a:pt x="134389" y="4805204"/>
                  </a:lnTo>
                  <a:lnTo>
                    <a:pt x="134405" y="4795130"/>
                  </a:lnTo>
                  <a:lnTo>
                    <a:pt x="134418" y="4785056"/>
                  </a:lnTo>
                  <a:lnTo>
                    <a:pt x="134425" y="4774983"/>
                  </a:lnTo>
                  <a:lnTo>
                    <a:pt x="134426" y="4764909"/>
                  </a:lnTo>
                  <a:lnTo>
                    <a:pt x="134420" y="4754835"/>
                  </a:lnTo>
                  <a:lnTo>
                    <a:pt x="134406" y="4744761"/>
                  </a:lnTo>
                  <a:lnTo>
                    <a:pt x="134385" y="4734687"/>
                  </a:lnTo>
                  <a:lnTo>
                    <a:pt x="134355" y="4724614"/>
                  </a:lnTo>
                  <a:lnTo>
                    <a:pt x="134318" y="4714540"/>
                  </a:lnTo>
                  <a:lnTo>
                    <a:pt x="134272" y="4704466"/>
                  </a:lnTo>
                  <a:lnTo>
                    <a:pt x="134218" y="4694392"/>
                  </a:lnTo>
                  <a:lnTo>
                    <a:pt x="134159" y="4684318"/>
                  </a:lnTo>
                  <a:lnTo>
                    <a:pt x="134096" y="4674245"/>
                  </a:lnTo>
                  <a:lnTo>
                    <a:pt x="134029" y="4664171"/>
                  </a:lnTo>
                  <a:lnTo>
                    <a:pt x="133961" y="4654097"/>
                  </a:lnTo>
                  <a:lnTo>
                    <a:pt x="133893" y="4644023"/>
                  </a:lnTo>
                  <a:lnTo>
                    <a:pt x="133827" y="4633949"/>
                  </a:lnTo>
                  <a:lnTo>
                    <a:pt x="133765" y="4623876"/>
                  </a:lnTo>
                  <a:lnTo>
                    <a:pt x="133708" y="4613802"/>
                  </a:lnTo>
                  <a:lnTo>
                    <a:pt x="133659" y="4603728"/>
                  </a:lnTo>
                  <a:lnTo>
                    <a:pt x="133617" y="4593654"/>
                  </a:lnTo>
                  <a:lnTo>
                    <a:pt x="133585" y="4583580"/>
                  </a:lnTo>
                  <a:lnTo>
                    <a:pt x="133563" y="4573507"/>
                  </a:lnTo>
                  <a:lnTo>
                    <a:pt x="133552" y="4563433"/>
                  </a:lnTo>
                  <a:lnTo>
                    <a:pt x="133553" y="4553359"/>
                  </a:lnTo>
                  <a:lnTo>
                    <a:pt x="133564" y="4543285"/>
                  </a:lnTo>
                  <a:lnTo>
                    <a:pt x="133585" y="4533211"/>
                  </a:lnTo>
                  <a:lnTo>
                    <a:pt x="133616" y="4523138"/>
                  </a:lnTo>
                  <a:lnTo>
                    <a:pt x="133654" y="4513064"/>
                  </a:lnTo>
                  <a:lnTo>
                    <a:pt x="133700" y="4502990"/>
                  </a:lnTo>
                  <a:lnTo>
                    <a:pt x="133751" y="4492916"/>
                  </a:lnTo>
                  <a:lnTo>
                    <a:pt x="133807" y="4482842"/>
                  </a:lnTo>
                  <a:lnTo>
                    <a:pt x="133864" y="4472769"/>
                  </a:lnTo>
                  <a:lnTo>
                    <a:pt x="133923" y="4462695"/>
                  </a:lnTo>
                  <a:lnTo>
                    <a:pt x="133980" y="4452621"/>
                  </a:lnTo>
                  <a:lnTo>
                    <a:pt x="134035" y="4442547"/>
                  </a:lnTo>
                  <a:lnTo>
                    <a:pt x="134087" y="4432473"/>
                  </a:lnTo>
                  <a:lnTo>
                    <a:pt x="134134" y="4422399"/>
                  </a:lnTo>
                  <a:lnTo>
                    <a:pt x="134175" y="4412326"/>
                  </a:lnTo>
                  <a:lnTo>
                    <a:pt x="134211" y="4402252"/>
                  </a:lnTo>
                  <a:lnTo>
                    <a:pt x="134241" y="4392178"/>
                  </a:lnTo>
                  <a:lnTo>
                    <a:pt x="134265" y="4382104"/>
                  </a:lnTo>
                  <a:lnTo>
                    <a:pt x="134285" y="4372030"/>
                  </a:lnTo>
                  <a:lnTo>
                    <a:pt x="134300" y="4361957"/>
                  </a:lnTo>
                  <a:lnTo>
                    <a:pt x="134311" y="4351883"/>
                  </a:lnTo>
                  <a:lnTo>
                    <a:pt x="134319" y="4341809"/>
                  </a:lnTo>
                  <a:lnTo>
                    <a:pt x="134326" y="4331735"/>
                  </a:lnTo>
                  <a:lnTo>
                    <a:pt x="134332" y="4321661"/>
                  </a:lnTo>
                  <a:lnTo>
                    <a:pt x="134338" y="4311588"/>
                  </a:lnTo>
                  <a:lnTo>
                    <a:pt x="134346" y="4301514"/>
                  </a:lnTo>
                  <a:lnTo>
                    <a:pt x="134356" y="4291440"/>
                  </a:lnTo>
                  <a:lnTo>
                    <a:pt x="134368" y="4281366"/>
                  </a:lnTo>
                  <a:lnTo>
                    <a:pt x="134383" y="4271292"/>
                  </a:lnTo>
                  <a:lnTo>
                    <a:pt x="134401" y="4261219"/>
                  </a:lnTo>
                  <a:lnTo>
                    <a:pt x="134422" y="4251145"/>
                  </a:lnTo>
                  <a:lnTo>
                    <a:pt x="134445" y="4241071"/>
                  </a:lnTo>
                  <a:lnTo>
                    <a:pt x="134470" y="4230997"/>
                  </a:lnTo>
                  <a:lnTo>
                    <a:pt x="134496" y="4220923"/>
                  </a:lnTo>
                  <a:lnTo>
                    <a:pt x="134523" y="4210850"/>
                  </a:lnTo>
                  <a:lnTo>
                    <a:pt x="134548" y="4200776"/>
                  </a:lnTo>
                  <a:lnTo>
                    <a:pt x="134572" y="4190702"/>
                  </a:lnTo>
                  <a:lnTo>
                    <a:pt x="134594" y="4180628"/>
                  </a:lnTo>
                  <a:lnTo>
                    <a:pt x="134612" y="4170554"/>
                  </a:lnTo>
                  <a:lnTo>
                    <a:pt x="134626" y="4160481"/>
                  </a:lnTo>
                  <a:lnTo>
                    <a:pt x="134635" y="4150407"/>
                  </a:lnTo>
                  <a:lnTo>
                    <a:pt x="134639" y="4140333"/>
                  </a:lnTo>
                  <a:lnTo>
                    <a:pt x="134637" y="4130259"/>
                  </a:lnTo>
                  <a:lnTo>
                    <a:pt x="134629" y="4120185"/>
                  </a:lnTo>
                  <a:lnTo>
                    <a:pt x="134616" y="4110112"/>
                  </a:lnTo>
                  <a:lnTo>
                    <a:pt x="134598" y="4100038"/>
                  </a:lnTo>
                  <a:lnTo>
                    <a:pt x="134575" y="4089964"/>
                  </a:lnTo>
                  <a:lnTo>
                    <a:pt x="134548" y="4079890"/>
                  </a:lnTo>
                  <a:lnTo>
                    <a:pt x="134517" y="4069816"/>
                  </a:lnTo>
                  <a:lnTo>
                    <a:pt x="134483" y="4059743"/>
                  </a:lnTo>
                  <a:lnTo>
                    <a:pt x="134446" y="4049669"/>
                  </a:lnTo>
                  <a:lnTo>
                    <a:pt x="134407" y="4039595"/>
                  </a:lnTo>
                  <a:lnTo>
                    <a:pt x="134367" y="4029521"/>
                  </a:lnTo>
                  <a:lnTo>
                    <a:pt x="134327" y="4019447"/>
                  </a:lnTo>
                  <a:lnTo>
                    <a:pt x="134286" y="4009374"/>
                  </a:lnTo>
                  <a:lnTo>
                    <a:pt x="134245" y="3999300"/>
                  </a:lnTo>
                  <a:lnTo>
                    <a:pt x="134204" y="3989226"/>
                  </a:lnTo>
                  <a:lnTo>
                    <a:pt x="134164" y="3979152"/>
                  </a:lnTo>
                  <a:lnTo>
                    <a:pt x="134125" y="3969078"/>
                  </a:lnTo>
                  <a:lnTo>
                    <a:pt x="134086" y="3959005"/>
                  </a:lnTo>
                  <a:lnTo>
                    <a:pt x="134049" y="3948931"/>
                  </a:lnTo>
                  <a:lnTo>
                    <a:pt x="134012" y="3938857"/>
                  </a:lnTo>
                  <a:lnTo>
                    <a:pt x="133975" y="3928783"/>
                  </a:lnTo>
                  <a:lnTo>
                    <a:pt x="133940" y="3918709"/>
                  </a:lnTo>
                  <a:lnTo>
                    <a:pt x="133905" y="3908635"/>
                  </a:lnTo>
                  <a:lnTo>
                    <a:pt x="133870" y="3898562"/>
                  </a:lnTo>
                  <a:lnTo>
                    <a:pt x="133836" y="3888488"/>
                  </a:lnTo>
                  <a:lnTo>
                    <a:pt x="133802" y="3878414"/>
                  </a:lnTo>
                  <a:lnTo>
                    <a:pt x="133769" y="3868340"/>
                  </a:lnTo>
                  <a:lnTo>
                    <a:pt x="133735" y="3858266"/>
                  </a:lnTo>
                  <a:lnTo>
                    <a:pt x="133702" y="3848193"/>
                  </a:lnTo>
                  <a:lnTo>
                    <a:pt x="133669" y="3838119"/>
                  </a:lnTo>
                  <a:lnTo>
                    <a:pt x="133635" y="3828045"/>
                  </a:lnTo>
                  <a:lnTo>
                    <a:pt x="133601" y="3817971"/>
                  </a:lnTo>
                  <a:lnTo>
                    <a:pt x="133567" y="3807897"/>
                  </a:lnTo>
                  <a:lnTo>
                    <a:pt x="133532" y="3797824"/>
                  </a:lnTo>
                  <a:lnTo>
                    <a:pt x="133497" y="3787750"/>
                  </a:lnTo>
                  <a:lnTo>
                    <a:pt x="133460" y="3777676"/>
                  </a:lnTo>
                  <a:lnTo>
                    <a:pt x="133421" y="3767602"/>
                  </a:lnTo>
                  <a:lnTo>
                    <a:pt x="133381" y="3757528"/>
                  </a:lnTo>
                  <a:lnTo>
                    <a:pt x="133339" y="3747455"/>
                  </a:lnTo>
                  <a:lnTo>
                    <a:pt x="133294" y="3737381"/>
                  </a:lnTo>
                  <a:lnTo>
                    <a:pt x="133247" y="3727307"/>
                  </a:lnTo>
                  <a:lnTo>
                    <a:pt x="133196" y="3717233"/>
                  </a:lnTo>
                  <a:lnTo>
                    <a:pt x="133140" y="3707159"/>
                  </a:lnTo>
                  <a:lnTo>
                    <a:pt x="133080" y="3697086"/>
                  </a:lnTo>
                  <a:lnTo>
                    <a:pt x="133014" y="3687012"/>
                  </a:lnTo>
                  <a:lnTo>
                    <a:pt x="132942" y="3676938"/>
                  </a:lnTo>
                  <a:lnTo>
                    <a:pt x="132865" y="3666864"/>
                  </a:lnTo>
                  <a:lnTo>
                    <a:pt x="132780" y="3656790"/>
                  </a:lnTo>
                  <a:lnTo>
                    <a:pt x="132688" y="3646717"/>
                  </a:lnTo>
                  <a:lnTo>
                    <a:pt x="132588" y="3636643"/>
                  </a:lnTo>
                  <a:lnTo>
                    <a:pt x="132480" y="3626569"/>
                  </a:lnTo>
                  <a:lnTo>
                    <a:pt x="132365" y="3616495"/>
                  </a:lnTo>
                  <a:lnTo>
                    <a:pt x="132243" y="3606421"/>
                  </a:lnTo>
                  <a:lnTo>
                    <a:pt x="132114" y="3596348"/>
                  </a:lnTo>
                  <a:lnTo>
                    <a:pt x="131980" y="3586274"/>
                  </a:lnTo>
                  <a:lnTo>
                    <a:pt x="131842" y="3576200"/>
                  </a:lnTo>
                  <a:lnTo>
                    <a:pt x="131701" y="3566126"/>
                  </a:lnTo>
                  <a:lnTo>
                    <a:pt x="131558" y="3556052"/>
                  </a:lnTo>
                  <a:lnTo>
                    <a:pt x="131415" y="3545979"/>
                  </a:lnTo>
                  <a:lnTo>
                    <a:pt x="131275" y="3535905"/>
                  </a:lnTo>
                  <a:lnTo>
                    <a:pt x="131137" y="3525831"/>
                  </a:lnTo>
                  <a:lnTo>
                    <a:pt x="131005" y="3515757"/>
                  </a:lnTo>
                  <a:lnTo>
                    <a:pt x="130878" y="3505683"/>
                  </a:lnTo>
                  <a:lnTo>
                    <a:pt x="130759" y="3495610"/>
                  </a:lnTo>
                  <a:lnTo>
                    <a:pt x="130650" y="3485536"/>
                  </a:lnTo>
                  <a:lnTo>
                    <a:pt x="130549" y="3475462"/>
                  </a:lnTo>
                  <a:lnTo>
                    <a:pt x="130458" y="3465388"/>
                  </a:lnTo>
                  <a:lnTo>
                    <a:pt x="130375" y="3455314"/>
                  </a:lnTo>
                  <a:lnTo>
                    <a:pt x="130301" y="3445240"/>
                  </a:lnTo>
                  <a:lnTo>
                    <a:pt x="130235" y="3435167"/>
                  </a:lnTo>
                  <a:lnTo>
                    <a:pt x="130177" y="3425093"/>
                  </a:lnTo>
                  <a:lnTo>
                    <a:pt x="130125" y="3415019"/>
                  </a:lnTo>
                  <a:lnTo>
                    <a:pt x="130078" y="3404945"/>
                  </a:lnTo>
                  <a:lnTo>
                    <a:pt x="130033" y="3394871"/>
                  </a:lnTo>
                  <a:lnTo>
                    <a:pt x="129989" y="3384798"/>
                  </a:lnTo>
                  <a:lnTo>
                    <a:pt x="129946" y="3374724"/>
                  </a:lnTo>
                  <a:lnTo>
                    <a:pt x="129900" y="3364650"/>
                  </a:lnTo>
                  <a:lnTo>
                    <a:pt x="129851" y="3354576"/>
                  </a:lnTo>
                  <a:lnTo>
                    <a:pt x="129796" y="3344502"/>
                  </a:lnTo>
                  <a:lnTo>
                    <a:pt x="129735" y="3334429"/>
                  </a:lnTo>
                  <a:lnTo>
                    <a:pt x="129665" y="3324355"/>
                  </a:lnTo>
                  <a:lnTo>
                    <a:pt x="129586" y="3314281"/>
                  </a:lnTo>
                  <a:lnTo>
                    <a:pt x="129496" y="3304207"/>
                  </a:lnTo>
                  <a:lnTo>
                    <a:pt x="129395" y="3294133"/>
                  </a:lnTo>
                  <a:lnTo>
                    <a:pt x="129281" y="3284060"/>
                  </a:lnTo>
                  <a:lnTo>
                    <a:pt x="129152" y="3273986"/>
                  </a:lnTo>
                  <a:lnTo>
                    <a:pt x="129008" y="3263912"/>
                  </a:lnTo>
                  <a:lnTo>
                    <a:pt x="128850" y="3253838"/>
                  </a:lnTo>
                  <a:lnTo>
                    <a:pt x="128677" y="3243764"/>
                  </a:lnTo>
                  <a:lnTo>
                    <a:pt x="128488" y="3233691"/>
                  </a:lnTo>
                  <a:lnTo>
                    <a:pt x="128285" y="3223617"/>
                  </a:lnTo>
                  <a:lnTo>
                    <a:pt x="128066" y="3213543"/>
                  </a:lnTo>
                  <a:lnTo>
                    <a:pt x="127831" y="3203469"/>
                  </a:lnTo>
                  <a:lnTo>
                    <a:pt x="127582" y="3193395"/>
                  </a:lnTo>
                  <a:lnTo>
                    <a:pt x="127320" y="3183322"/>
                  </a:lnTo>
                  <a:lnTo>
                    <a:pt x="127047" y="3173248"/>
                  </a:lnTo>
                  <a:lnTo>
                    <a:pt x="126763" y="3163174"/>
                  </a:lnTo>
                  <a:lnTo>
                    <a:pt x="126470" y="3153100"/>
                  </a:lnTo>
                  <a:lnTo>
                    <a:pt x="126168" y="3143026"/>
                  </a:lnTo>
                  <a:lnTo>
                    <a:pt x="125859" y="3132953"/>
                  </a:lnTo>
                  <a:lnTo>
                    <a:pt x="125546" y="3122879"/>
                  </a:lnTo>
                  <a:lnTo>
                    <a:pt x="125230" y="3112805"/>
                  </a:lnTo>
                  <a:lnTo>
                    <a:pt x="124913" y="3102731"/>
                  </a:lnTo>
                  <a:lnTo>
                    <a:pt x="124595" y="3092657"/>
                  </a:lnTo>
                  <a:lnTo>
                    <a:pt x="124277" y="3082584"/>
                  </a:lnTo>
                  <a:lnTo>
                    <a:pt x="123961" y="3072510"/>
                  </a:lnTo>
                  <a:lnTo>
                    <a:pt x="123649" y="3062436"/>
                  </a:lnTo>
                  <a:lnTo>
                    <a:pt x="123339" y="3052362"/>
                  </a:lnTo>
                  <a:lnTo>
                    <a:pt x="123032" y="3042288"/>
                  </a:lnTo>
                  <a:lnTo>
                    <a:pt x="122728" y="3032215"/>
                  </a:lnTo>
                  <a:lnTo>
                    <a:pt x="122426" y="3022141"/>
                  </a:lnTo>
                  <a:lnTo>
                    <a:pt x="122126" y="3012067"/>
                  </a:lnTo>
                  <a:lnTo>
                    <a:pt x="121827" y="3001993"/>
                  </a:lnTo>
                  <a:lnTo>
                    <a:pt x="121527" y="2991919"/>
                  </a:lnTo>
                  <a:lnTo>
                    <a:pt x="121224" y="2981846"/>
                  </a:lnTo>
                  <a:lnTo>
                    <a:pt x="120916" y="2971772"/>
                  </a:lnTo>
                  <a:lnTo>
                    <a:pt x="120602" y="2961698"/>
                  </a:lnTo>
                  <a:lnTo>
                    <a:pt x="120280" y="2951624"/>
                  </a:lnTo>
                  <a:lnTo>
                    <a:pt x="119946" y="2941550"/>
                  </a:lnTo>
                  <a:lnTo>
                    <a:pt x="119599" y="2931476"/>
                  </a:lnTo>
                  <a:lnTo>
                    <a:pt x="119234" y="2921403"/>
                  </a:lnTo>
                  <a:lnTo>
                    <a:pt x="118849" y="2911329"/>
                  </a:lnTo>
                  <a:lnTo>
                    <a:pt x="118441" y="2901255"/>
                  </a:lnTo>
                  <a:lnTo>
                    <a:pt x="118010" y="2891181"/>
                  </a:lnTo>
                  <a:lnTo>
                    <a:pt x="117552" y="2881107"/>
                  </a:lnTo>
                  <a:lnTo>
                    <a:pt x="117064" y="2871034"/>
                  </a:lnTo>
                  <a:lnTo>
                    <a:pt x="116546" y="2860960"/>
                  </a:lnTo>
                  <a:lnTo>
                    <a:pt x="115988" y="2850886"/>
                  </a:lnTo>
                  <a:lnTo>
                    <a:pt x="115392" y="2840812"/>
                  </a:lnTo>
                  <a:lnTo>
                    <a:pt x="114758" y="2830738"/>
                  </a:lnTo>
                  <a:lnTo>
                    <a:pt x="114085" y="2820665"/>
                  </a:lnTo>
                  <a:lnTo>
                    <a:pt x="113372" y="2810591"/>
                  </a:lnTo>
                  <a:lnTo>
                    <a:pt x="112617" y="2800517"/>
                  </a:lnTo>
                  <a:lnTo>
                    <a:pt x="111820" y="2790443"/>
                  </a:lnTo>
                  <a:lnTo>
                    <a:pt x="110976" y="2780369"/>
                  </a:lnTo>
                  <a:lnTo>
                    <a:pt x="110089" y="2770296"/>
                  </a:lnTo>
                  <a:lnTo>
                    <a:pt x="109161" y="2760222"/>
                  </a:lnTo>
                  <a:lnTo>
                    <a:pt x="108194" y="2750148"/>
                  </a:lnTo>
                  <a:lnTo>
                    <a:pt x="107190" y="2740074"/>
                  </a:lnTo>
                  <a:lnTo>
                    <a:pt x="106151" y="2730000"/>
                  </a:lnTo>
                  <a:lnTo>
                    <a:pt x="105079" y="2719927"/>
                  </a:lnTo>
                  <a:lnTo>
                    <a:pt x="103973" y="2709853"/>
                  </a:lnTo>
                  <a:lnTo>
                    <a:pt x="102840" y="2699779"/>
                  </a:lnTo>
                  <a:lnTo>
                    <a:pt x="101683" y="2689705"/>
                  </a:lnTo>
                  <a:lnTo>
                    <a:pt x="100507" y="2679631"/>
                  </a:lnTo>
                  <a:lnTo>
                    <a:pt x="99314" y="2669558"/>
                  </a:lnTo>
                  <a:lnTo>
                    <a:pt x="98108" y="2659484"/>
                  </a:lnTo>
                  <a:lnTo>
                    <a:pt x="96890" y="2649410"/>
                  </a:lnTo>
                  <a:lnTo>
                    <a:pt x="95663" y="2639336"/>
                  </a:lnTo>
                  <a:lnTo>
                    <a:pt x="94430" y="2629262"/>
                  </a:lnTo>
                  <a:lnTo>
                    <a:pt x="93193" y="2619189"/>
                  </a:lnTo>
                  <a:lnTo>
                    <a:pt x="91953" y="2609115"/>
                  </a:lnTo>
                  <a:lnTo>
                    <a:pt x="90712" y="2599041"/>
                  </a:lnTo>
                  <a:lnTo>
                    <a:pt x="89469" y="2588967"/>
                  </a:lnTo>
                  <a:lnTo>
                    <a:pt x="88225" y="2578893"/>
                  </a:lnTo>
                  <a:lnTo>
                    <a:pt x="86980" y="2568820"/>
                  </a:lnTo>
                  <a:lnTo>
                    <a:pt x="85732" y="2558746"/>
                  </a:lnTo>
                  <a:lnTo>
                    <a:pt x="84482" y="2548672"/>
                  </a:lnTo>
                  <a:lnTo>
                    <a:pt x="83229" y="2538598"/>
                  </a:lnTo>
                  <a:lnTo>
                    <a:pt x="81972" y="2528524"/>
                  </a:lnTo>
                  <a:lnTo>
                    <a:pt x="80711" y="2518451"/>
                  </a:lnTo>
                  <a:lnTo>
                    <a:pt x="79446" y="2508377"/>
                  </a:lnTo>
                  <a:lnTo>
                    <a:pt x="78175" y="2498303"/>
                  </a:lnTo>
                  <a:lnTo>
                    <a:pt x="76900" y="2488229"/>
                  </a:lnTo>
                  <a:lnTo>
                    <a:pt x="75619" y="2478155"/>
                  </a:lnTo>
                  <a:lnTo>
                    <a:pt x="74336" y="2468081"/>
                  </a:lnTo>
                  <a:lnTo>
                    <a:pt x="73049" y="2458008"/>
                  </a:lnTo>
                  <a:lnTo>
                    <a:pt x="71760" y="2447934"/>
                  </a:lnTo>
                  <a:lnTo>
                    <a:pt x="70470" y="2437860"/>
                  </a:lnTo>
                  <a:lnTo>
                    <a:pt x="69180" y="2427786"/>
                  </a:lnTo>
                  <a:lnTo>
                    <a:pt x="67890" y="2417712"/>
                  </a:lnTo>
                  <a:lnTo>
                    <a:pt x="66602" y="2407639"/>
                  </a:lnTo>
                  <a:lnTo>
                    <a:pt x="65315" y="2397565"/>
                  </a:lnTo>
                  <a:lnTo>
                    <a:pt x="64031" y="2387491"/>
                  </a:lnTo>
                  <a:lnTo>
                    <a:pt x="62748" y="2377417"/>
                  </a:lnTo>
                  <a:lnTo>
                    <a:pt x="61466" y="2367343"/>
                  </a:lnTo>
                  <a:lnTo>
                    <a:pt x="60183" y="2357270"/>
                  </a:lnTo>
                  <a:lnTo>
                    <a:pt x="58899" y="2347196"/>
                  </a:lnTo>
                  <a:lnTo>
                    <a:pt x="57610" y="2337122"/>
                  </a:lnTo>
                  <a:lnTo>
                    <a:pt x="56315" y="2327048"/>
                  </a:lnTo>
                  <a:lnTo>
                    <a:pt x="55012" y="2316974"/>
                  </a:lnTo>
                  <a:lnTo>
                    <a:pt x="53698" y="2306901"/>
                  </a:lnTo>
                  <a:lnTo>
                    <a:pt x="52373" y="2296827"/>
                  </a:lnTo>
                  <a:lnTo>
                    <a:pt x="51032" y="2286753"/>
                  </a:lnTo>
                  <a:lnTo>
                    <a:pt x="49674" y="2276679"/>
                  </a:lnTo>
                  <a:lnTo>
                    <a:pt x="48300" y="2266605"/>
                  </a:lnTo>
                  <a:lnTo>
                    <a:pt x="46909" y="2256532"/>
                  </a:lnTo>
                  <a:lnTo>
                    <a:pt x="45505" y="2246458"/>
                  </a:lnTo>
                  <a:lnTo>
                    <a:pt x="44088" y="2236384"/>
                  </a:lnTo>
                  <a:lnTo>
                    <a:pt x="42661" y="2226310"/>
                  </a:lnTo>
                  <a:lnTo>
                    <a:pt x="41228" y="2216236"/>
                  </a:lnTo>
                  <a:lnTo>
                    <a:pt x="39795" y="2206163"/>
                  </a:lnTo>
                  <a:lnTo>
                    <a:pt x="38369" y="2196089"/>
                  </a:lnTo>
                  <a:lnTo>
                    <a:pt x="36955" y="2186015"/>
                  </a:lnTo>
                  <a:lnTo>
                    <a:pt x="35559" y="2175941"/>
                  </a:lnTo>
                  <a:lnTo>
                    <a:pt x="34189" y="2165867"/>
                  </a:lnTo>
                  <a:lnTo>
                    <a:pt x="32851" y="2155794"/>
                  </a:lnTo>
                  <a:lnTo>
                    <a:pt x="31550" y="2145720"/>
                  </a:lnTo>
                  <a:lnTo>
                    <a:pt x="30303" y="2135646"/>
                  </a:lnTo>
                  <a:lnTo>
                    <a:pt x="29105" y="2125572"/>
                  </a:lnTo>
                  <a:lnTo>
                    <a:pt x="27961" y="2115498"/>
                  </a:lnTo>
                  <a:lnTo>
                    <a:pt x="26872" y="2105425"/>
                  </a:lnTo>
                  <a:lnTo>
                    <a:pt x="25841" y="2095351"/>
                  </a:lnTo>
                  <a:lnTo>
                    <a:pt x="24868" y="2085277"/>
                  </a:lnTo>
                  <a:lnTo>
                    <a:pt x="23953" y="2075203"/>
                  </a:lnTo>
                  <a:lnTo>
                    <a:pt x="23103" y="2065129"/>
                  </a:lnTo>
                  <a:lnTo>
                    <a:pt x="22305" y="2055056"/>
                  </a:lnTo>
                  <a:lnTo>
                    <a:pt x="21556" y="2044982"/>
                  </a:lnTo>
                  <a:lnTo>
                    <a:pt x="20851" y="2034908"/>
                  </a:lnTo>
                  <a:lnTo>
                    <a:pt x="20186" y="2024834"/>
                  </a:lnTo>
                  <a:lnTo>
                    <a:pt x="19557" y="2014760"/>
                  </a:lnTo>
                  <a:lnTo>
                    <a:pt x="18960" y="2004687"/>
                  </a:lnTo>
                  <a:lnTo>
                    <a:pt x="18393" y="1994613"/>
                  </a:lnTo>
                  <a:lnTo>
                    <a:pt x="17847" y="1984539"/>
                  </a:lnTo>
                  <a:lnTo>
                    <a:pt x="17317" y="1974465"/>
                  </a:lnTo>
                  <a:lnTo>
                    <a:pt x="16800" y="1964391"/>
                  </a:lnTo>
                  <a:lnTo>
                    <a:pt x="16293" y="1954317"/>
                  </a:lnTo>
                  <a:lnTo>
                    <a:pt x="15792" y="1944244"/>
                  </a:lnTo>
                  <a:lnTo>
                    <a:pt x="15294" y="1934170"/>
                  </a:lnTo>
                  <a:lnTo>
                    <a:pt x="14796" y="1924096"/>
                  </a:lnTo>
                  <a:lnTo>
                    <a:pt x="14294" y="1914022"/>
                  </a:lnTo>
                  <a:lnTo>
                    <a:pt x="13787" y="1903948"/>
                  </a:lnTo>
                  <a:lnTo>
                    <a:pt x="13271" y="1893875"/>
                  </a:lnTo>
                  <a:lnTo>
                    <a:pt x="12746" y="1883801"/>
                  </a:lnTo>
                  <a:lnTo>
                    <a:pt x="12208" y="1873727"/>
                  </a:lnTo>
                  <a:lnTo>
                    <a:pt x="11655" y="1863653"/>
                  </a:lnTo>
                  <a:lnTo>
                    <a:pt x="11085" y="1853579"/>
                  </a:lnTo>
                  <a:lnTo>
                    <a:pt x="10496" y="1843506"/>
                  </a:lnTo>
                  <a:lnTo>
                    <a:pt x="9889" y="1833432"/>
                  </a:lnTo>
                  <a:lnTo>
                    <a:pt x="9264" y="1823358"/>
                  </a:lnTo>
                  <a:lnTo>
                    <a:pt x="8621" y="1813284"/>
                  </a:lnTo>
                  <a:lnTo>
                    <a:pt x="7962" y="1803210"/>
                  </a:lnTo>
                  <a:lnTo>
                    <a:pt x="7289" y="1793137"/>
                  </a:lnTo>
                  <a:lnTo>
                    <a:pt x="6604" y="1783063"/>
                  </a:lnTo>
                  <a:lnTo>
                    <a:pt x="5912" y="1772989"/>
                  </a:lnTo>
                  <a:lnTo>
                    <a:pt x="5220" y="1762915"/>
                  </a:lnTo>
                  <a:lnTo>
                    <a:pt x="4535" y="1752841"/>
                  </a:lnTo>
                  <a:lnTo>
                    <a:pt x="3863" y="1742768"/>
                  </a:lnTo>
                  <a:lnTo>
                    <a:pt x="3213" y="1732694"/>
                  </a:lnTo>
                  <a:lnTo>
                    <a:pt x="2592" y="1722620"/>
                  </a:lnTo>
                  <a:lnTo>
                    <a:pt x="2016" y="1712546"/>
                  </a:lnTo>
                  <a:lnTo>
                    <a:pt x="1496" y="1702472"/>
                  </a:lnTo>
                  <a:lnTo>
                    <a:pt x="1038" y="1692399"/>
                  </a:lnTo>
                  <a:lnTo>
                    <a:pt x="653" y="1682325"/>
                  </a:lnTo>
                  <a:lnTo>
                    <a:pt x="347" y="1672251"/>
                  </a:lnTo>
                  <a:lnTo>
                    <a:pt x="130" y="1662177"/>
                  </a:lnTo>
                  <a:lnTo>
                    <a:pt x="9" y="1652103"/>
                  </a:lnTo>
                  <a:lnTo>
                    <a:pt x="0" y="1642030"/>
                  </a:lnTo>
                  <a:lnTo>
                    <a:pt x="106" y="1631956"/>
                  </a:lnTo>
                  <a:lnTo>
                    <a:pt x="322" y="1621882"/>
                  </a:lnTo>
                  <a:lnTo>
                    <a:pt x="644" y="1611808"/>
                  </a:lnTo>
                  <a:lnTo>
                    <a:pt x="1072" y="1601734"/>
                  </a:lnTo>
                  <a:lnTo>
                    <a:pt x="1602" y="1591661"/>
                  </a:lnTo>
                  <a:lnTo>
                    <a:pt x="2228" y="1581587"/>
                  </a:lnTo>
                  <a:lnTo>
                    <a:pt x="2949" y="1571513"/>
                  </a:lnTo>
                  <a:lnTo>
                    <a:pt x="3756" y="1561439"/>
                  </a:lnTo>
                  <a:lnTo>
                    <a:pt x="4629" y="1551365"/>
                  </a:lnTo>
                  <a:lnTo>
                    <a:pt x="5556" y="1541292"/>
                  </a:lnTo>
                  <a:lnTo>
                    <a:pt x="6529" y="1531218"/>
                  </a:lnTo>
                  <a:lnTo>
                    <a:pt x="7535" y="1521144"/>
                  </a:lnTo>
                  <a:lnTo>
                    <a:pt x="8567" y="1511070"/>
                  </a:lnTo>
                  <a:lnTo>
                    <a:pt x="9614" y="1500996"/>
                  </a:lnTo>
                  <a:lnTo>
                    <a:pt x="10667" y="1490923"/>
                  </a:lnTo>
                  <a:lnTo>
                    <a:pt x="11718" y="1480849"/>
                  </a:lnTo>
                  <a:lnTo>
                    <a:pt x="12765" y="1470775"/>
                  </a:lnTo>
                  <a:lnTo>
                    <a:pt x="13803" y="1460701"/>
                  </a:lnTo>
                  <a:lnTo>
                    <a:pt x="14833" y="1450627"/>
                  </a:lnTo>
                  <a:lnTo>
                    <a:pt x="15854" y="1440553"/>
                  </a:lnTo>
                  <a:lnTo>
                    <a:pt x="16868" y="1430480"/>
                  </a:lnTo>
                  <a:lnTo>
                    <a:pt x="17880" y="1420406"/>
                  </a:lnTo>
                  <a:lnTo>
                    <a:pt x="18894" y="1410332"/>
                  </a:lnTo>
                  <a:lnTo>
                    <a:pt x="19916" y="1400258"/>
                  </a:lnTo>
                  <a:lnTo>
                    <a:pt x="20950" y="1390184"/>
                  </a:lnTo>
                  <a:lnTo>
                    <a:pt x="22001" y="1380111"/>
                  </a:lnTo>
                  <a:lnTo>
                    <a:pt x="23075" y="1370037"/>
                  </a:lnTo>
                  <a:lnTo>
                    <a:pt x="24177" y="1359963"/>
                  </a:lnTo>
                  <a:lnTo>
                    <a:pt x="25316" y="1349889"/>
                  </a:lnTo>
                  <a:lnTo>
                    <a:pt x="26489" y="1339815"/>
                  </a:lnTo>
                  <a:lnTo>
                    <a:pt x="27699" y="1329742"/>
                  </a:lnTo>
                  <a:lnTo>
                    <a:pt x="28947" y="1319668"/>
                  </a:lnTo>
                  <a:lnTo>
                    <a:pt x="30233" y="1309594"/>
                  </a:lnTo>
                  <a:lnTo>
                    <a:pt x="31557" y="1299520"/>
                  </a:lnTo>
                  <a:lnTo>
                    <a:pt x="32920" y="1289446"/>
                  </a:lnTo>
                  <a:lnTo>
                    <a:pt x="34324" y="1279373"/>
                  </a:lnTo>
                  <a:lnTo>
                    <a:pt x="35762" y="1269299"/>
                  </a:lnTo>
                  <a:lnTo>
                    <a:pt x="37233" y="1259225"/>
                  </a:lnTo>
                  <a:lnTo>
                    <a:pt x="38733" y="1249151"/>
                  </a:lnTo>
                  <a:lnTo>
                    <a:pt x="40262" y="1239077"/>
                  </a:lnTo>
                  <a:lnTo>
                    <a:pt x="41819" y="1229004"/>
                  </a:lnTo>
                  <a:lnTo>
                    <a:pt x="43401" y="1218930"/>
                  </a:lnTo>
                  <a:lnTo>
                    <a:pt x="45011" y="1208856"/>
                  </a:lnTo>
                  <a:lnTo>
                    <a:pt x="46644" y="1198782"/>
                  </a:lnTo>
                  <a:lnTo>
                    <a:pt x="48298" y="1188708"/>
                  </a:lnTo>
                  <a:lnTo>
                    <a:pt x="49973" y="1178635"/>
                  </a:lnTo>
                  <a:lnTo>
                    <a:pt x="51667" y="1168561"/>
                  </a:lnTo>
                  <a:lnTo>
                    <a:pt x="53379" y="1158487"/>
                  </a:lnTo>
                  <a:lnTo>
                    <a:pt x="55108" y="1148413"/>
                  </a:lnTo>
                  <a:lnTo>
                    <a:pt x="56854" y="1138339"/>
                  </a:lnTo>
                  <a:lnTo>
                    <a:pt x="58614" y="1128266"/>
                  </a:lnTo>
                  <a:lnTo>
                    <a:pt x="60385" y="1118192"/>
                  </a:lnTo>
                  <a:lnTo>
                    <a:pt x="62166" y="1108118"/>
                  </a:lnTo>
                  <a:lnTo>
                    <a:pt x="63954" y="1098044"/>
                  </a:lnTo>
                  <a:lnTo>
                    <a:pt x="65747" y="1087970"/>
                  </a:lnTo>
                  <a:lnTo>
                    <a:pt x="67543" y="1077897"/>
                  </a:lnTo>
                  <a:lnTo>
                    <a:pt x="69341" y="1067823"/>
                  </a:lnTo>
                  <a:lnTo>
                    <a:pt x="71137" y="1057749"/>
                  </a:lnTo>
                  <a:lnTo>
                    <a:pt x="72929" y="1047675"/>
                  </a:lnTo>
                  <a:lnTo>
                    <a:pt x="74715" y="1037601"/>
                  </a:lnTo>
                  <a:lnTo>
                    <a:pt x="76494" y="1027528"/>
                  </a:lnTo>
                  <a:lnTo>
                    <a:pt x="78264" y="1017454"/>
                  </a:lnTo>
                  <a:lnTo>
                    <a:pt x="80023" y="1007380"/>
                  </a:lnTo>
                  <a:lnTo>
                    <a:pt x="81765" y="997306"/>
                  </a:lnTo>
                  <a:lnTo>
                    <a:pt x="83491" y="987232"/>
                  </a:lnTo>
                  <a:lnTo>
                    <a:pt x="85198" y="977158"/>
                  </a:lnTo>
                  <a:lnTo>
                    <a:pt x="86885" y="967085"/>
                  </a:lnTo>
                  <a:lnTo>
                    <a:pt x="88549" y="957011"/>
                  </a:lnTo>
                  <a:lnTo>
                    <a:pt x="90187" y="946937"/>
                  </a:lnTo>
                  <a:lnTo>
                    <a:pt x="91798" y="936863"/>
                  </a:lnTo>
                  <a:lnTo>
                    <a:pt x="93373" y="926789"/>
                  </a:lnTo>
                  <a:lnTo>
                    <a:pt x="94913" y="916716"/>
                  </a:lnTo>
                  <a:lnTo>
                    <a:pt x="96419" y="906642"/>
                  </a:lnTo>
                  <a:lnTo>
                    <a:pt x="97887" y="896568"/>
                  </a:lnTo>
                  <a:lnTo>
                    <a:pt x="99316" y="886494"/>
                  </a:lnTo>
                  <a:lnTo>
                    <a:pt x="100707" y="876420"/>
                  </a:lnTo>
                  <a:lnTo>
                    <a:pt x="102057" y="866347"/>
                  </a:lnTo>
                  <a:lnTo>
                    <a:pt x="103360" y="856273"/>
                  </a:lnTo>
                  <a:lnTo>
                    <a:pt x="104622" y="846199"/>
                  </a:lnTo>
                  <a:lnTo>
                    <a:pt x="105844" y="836125"/>
                  </a:lnTo>
                  <a:lnTo>
                    <a:pt x="107027" y="826051"/>
                  </a:lnTo>
                  <a:lnTo>
                    <a:pt x="108172" y="815978"/>
                  </a:lnTo>
                  <a:lnTo>
                    <a:pt x="109282" y="805904"/>
                  </a:lnTo>
                  <a:lnTo>
                    <a:pt x="110357" y="795830"/>
                  </a:lnTo>
                  <a:lnTo>
                    <a:pt x="111395" y="785756"/>
                  </a:lnTo>
                  <a:lnTo>
                    <a:pt x="112400" y="775682"/>
                  </a:lnTo>
                  <a:lnTo>
                    <a:pt x="113376" y="765609"/>
                  </a:lnTo>
                  <a:lnTo>
                    <a:pt x="114325" y="755535"/>
                  </a:lnTo>
                  <a:lnTo>
                    <a:pt x="115247" y="745461"/>
                  </a:lnTo>
                  <a:lnTo>
                    <a:pt x="116144" y="735387"/>
                  </a:lnTo>
                  <a:lnTo>
                    <a:pt x="117017" y="725313"/>
                  </a:lnTo>
                  <a:lnTo>
                    <a:pt x="117864" y="715240"/>
                  </a:lnTo>
                  <a:lnTo>
                    <a:pt x="118687" y="705166"/>
                  </a:lnTo>
                  <a:lnTo>
                    <a:pt x="119489" y="695092"/>
                  </a:lnTo>
                  <a:lnTo>
                    <a:pt x="120270" y="685018"/>
                  </a:lnTo>
                  <a:lnTo>
                    <a:pt x="121030" y="674944"/>
                  </a:lnTo>
                  <a:lnTo>
                    <a:pt x="121769" y="664871"/>
                  </a:lnTo>
                  <a:lnTo>
                    <a:pt x="122488" y="654797"/>
                  </a:lnTo>
                  <a:lnTo>
                    <a:pt x="123184" y="644723"/>
                  </a:lnTo>
                  <a:lnTo>
                    <a:pt x="123858" y="634649"/>
                  </a:lnTo>
                  <a:lnTo>
                    <a:pt x="124512" y="624575"/>
                  </a:lnTo>
                  <a:lnTo>
                    <a:pt x="125145" y="614502"/>
                  </a:lnTo>
                  <a:lnTo>
                    <a:pt x="125758" y="604428"/>
                  </a:lnTo>
                  <a:lnTo>
                    <a:pt x="126350" y="594354"/>
                  </a:lnTo>
                  <a:lnTo>
                    <a:pt x="126921" y="584280"/>
                  </a:lnTo>
                  <a:lnTo>
                    <a:pt x="127471" y="574206"/>
                  </a:lnTo>
                  <a:lnTo>
                    <a:pt x="127998" y="564133"/>
                  </a:lnTo>
                  <a:lnTo>
                    <a:pt x="128505" y="554059"/>
                  </a:lnTo>
                  <a:lnTo>
                    <a:pt x="128993" y="543985"/>
                  </a:lnTo>
                  <a:lnTo>
                    <a:pt x="129462" y="533911"/>
                  </a:lnTo>
                  <a:lnTo>
                    <a:pt x="129913" y="523837"/>
                  </a:lnTo>
                  <a:lnTo>
                    <a:pt x="130346" y="513764"/>
                  </a:lnTo>
                  <a:lnTo>
                    <a:pt x="130761" y="503690"/>
                  </a:lnTo>
                  <a:lnTo>
                    <a:pt x="131157" y="493616"/>
                  </a:lnTo>
                  <a:lnTo>
                    <a:pt x="131538" y="483542"/>
                  </a:lnTo>
                  <a:lnTo>
                    <a:pt x="131905" y="473468"/>
                  </a:lnTo>
                  <a:lnTo>
                    <a:pt x="132257" y="463394"/>
                  </a:lnTo>
                  <a:lnTo>
                    <a:pt x="132597" y="453321"/>
                  </a:lnTo>
                  <a:lnTo>
                    <a:pt x="132924" y="443247"/>
                  </a:lnTo>
                  <a:lnTo>
                    <a:pt x="133238" y="433173"/>
                  </a:lnTo>
                  <a:lnTo>
                    <a:pt x="133539" y="423099"/>
                  </a:lnTo>
                  <a:lnTo>
                    <a:pt x="133829" y="413025"/>
                  </a:lnTo>
                  <a:lnTo>
                    <a:pt x="134109" y="402952"/>
                  </a:lnTo>
                  <a:lnTo>
                    <a:pt x="134379" y="392878"/>
                  </a:lnTo>
                  <a:lnTo>
                    <a:pt x="134639" y="382804"/>
                  </a:lnTo>
                  <a:lnTo>
                    <a:pt x="134889" y="372730"/>
                  </a:lnTo>
                  <a:lnTo>
                    <a:pt x="135129" y="362656"/>
                  </a:lnTo>
                  <a:lnTo>
                    <a:pt x="135358" y="352583"/>
                  </a:lnTo>
                  <a:lnTo>
                    <a:pt x="135579" y="342509"/>
                  </a:lnTo>
                  <a:lnTo>
                    <a:pt x="135789" y="332435"/>
                  </a:lnTo>
                  <a:lnTo>
                    <a:pt x="135991" y="322361"/>
                  </a:lnTo>
                  <a:lnTo>
                    <a:pt x="136183" y="312287"/>
                  </a:lnTo>
                  <a:lnTo>
                    <a:pt x="136367" y="302214"/>
                  </a:lnTo>
                  <a:lnTo>
                    <a:pt x="136541" y="292140"/>
                  </a:lnTo>
                  <a:lnTo>
                    <a:pt x="136704" y="282066"/>
                  </a:lnTo>
                  <a:lnTo>
                    <a:pt x="136858" y="271992"/>
                  </a:lnTo>
                  <a:lnTo>
                    <a:pt x="137002" y="261918"/>
                  </a:lnTo>
                  <a:lnTo>
                    <a:pt x="137138" y="251845"/>
                  </a:lnTo>
                  <a:lnTo>
                    <a:pt x="137263" y="241771"/>
                  </a:lnTo>
                  <a:lnTo>
                    <a:pt x="137379" y="231697"/>
                  </a:lnTo>
                  <a:lnTo>
                    <a:pt x="137486" y="221623"/>
                  </a:lnTo>
                  <a:lnTo>
                    <a:pt x="137582" y="211549"/>
                  </a:lnTo>
                  <a:lnTo>
                    <a:pt x="137668" y="201476"/>
                  </a:lnTo>
                  <a:lnTo>
                    <a:pt x="137745" y="191402"/>
                  </a:lnTo>
                  <a:lnTo>
                    <a:pt x="137814" y="181328"/>
                  </a:lnTo>
                  <a:lnTo>
                    <a:pt x="137875" y="171254"/>
                  </a:lnTo>
                  <a:lnTo>
                    <a:pt x="137927" y="161180"/>
                  </a:lnTo>
                  <a:lnTo>
                    <a:pt x="137973" y="151107"/>
                  </a:lnTo>
                  <a:lnTo>
                    <a:pt x="138011" y="141033"/>
                  </a:lnTo>
                  <a:lnTo>
                    <a:pt x="138043" y="130959"/>
                  </a:lnTo>
                  <a:lnTo>
                    <a:pt x="138070" y="120885"/>
                  </a:lnTo>
                  <a:lnTo>
                    <a:pt x="138094" y="110811"/>
                  </a:lnTo>
                  <a:lnTo>
                    <a:pt x="138114" y="100738"/>
                  </a:lnTo>
                  <a:lnTo>
                    <a:pt x="138132" y="90664"/>
                  </a:lnTo>
                  <a:lnTo>
                    <a:pt x="138149" y="80590"/>
                  </a:lnTo>
                  <a:lnTo>
                    <a:pt x="138165" y="70516"/>
                  </a:lnTo>
                  <a:lnTo>
                    <a:pt x="138180" y="60442"/>
                  </a:lnTo>
                  <a:lnTo>
                    <a:pt x="138196" y="50369"/>
                  </a:lnTo>
                  <a:lnTo>
                    <a:pt x="138214" y="40295"/>
                  </a:lnTo>
                  <a:lnTo>
                    <a:pt x="138232" y="30221"/>
                  </a:lnTo>
                  <a:lnTo>
                    <a:pt x="138252" y="20147"/>
                  </a:lnTo>
                  <a:lnTo>
                    <a:pt x="138274" y="10073"/>
                  </a:lnTo>
                  <a:lnTo>
                    <a:pt x="138298" y="0"/>
                  </a:lnTo>
                  <a:lnTo>
                    <a:pt x="139365" y="0"/>
                  </a:lnTo>
                  <a:lnTo>
                    <a:pt x="139389" y="10073"/>
                  </a:lnTo>
                  <a:lnTo>
                    <a:pt x="139411" y="20147"/>
                  </a:lnTo>
                  <a:lnTo>
                    <a:pt x="139431" y="30221"/>
                  </a:lnTo>
                  <a:lnTo>
                    <a:pt x="139450" y="40295"/>
                  </a:lnTo>
                  <a:lnTo>
                    <a:pt x="139467" y="50369"/>
                  </a:lnTo>
                  <a:lnTo>
                    <a:pt x="139483" y="60442"/>
                  </a:lnTo>
                  <a:lnTo>
                    <a:pt x="139499" y="70516"/>
                  </a:lnTo>
                  <a:lnTo>
                    <a:pt x="139515" y="80590"/>
                  </a:lnTo>
                  <a:lnTo>
                    <a:pt x="139531" y="90664"/>
                  </a:lnTo>
                  <a:lnTo>
                    <a:pt x="139549" y="100738"/>
                  </a:lnTo>
                  <a:lnTo>
                    <a:pt x="139570" y="110811"/>
                  </a:lnTo>
                  <a:lnTo>
                    <a:pt x="139593" y="120885"/>
                  </a:lnTo>
                  <a:lnTo>
                    <a:pt x="139621" y="130959"/>
                  </a:lnTo>
                  <a:lnTo>
                    <a:pt x="139653" y="141033"/>
                  </a:lnTo>
                  <a:lnTo>
                    <a:pt x="139691" y="151107"/>
                  </a:lnTo>
                  <a:lnTo>
                    <a:pt x="139736" y="161180"/>
                  </a:lnTo>
                  <a:lnTo>
                    <a:pt x="139789" y="171254"/>
                  </a:lnTo>
                  <a:lnTo>
                    <a:pt x="139849" y="181328"/>
                  </a:lnTo>
                  <a:lnTo>
                    <a:pt x="139918" y="191402"/>
                  </a:lnTo>
                  <a:lnTo>
                    <a:pt x="139995" y="201476"/>
                  </a:lnTo>
                  <a:lnTo>
                    <a:pt x="140082" y="211549"/>
                  </a:lnTo>
                  <a:lnTo>
                    <a:pt x="140177" y="221623"/>
                  </a:lnTo>
                  <a:lnTo>
                    <a:pt x="140284" y="231697"/>
                  </a:lnTo>
                  <a:lnTo>
                    <a:pt x="140400" y="241771"/>
                  </a:lnTo>
                  <a:lnTo>
                    <a:pt x="140526" y="251845"/>
                  </a:lnTo>
                  <a:lnTo>
                    <a:pt x="140661" y="261918"/>
                  </a:lnTo>
                  <a:lnTo>
                    <a:pt x="140806" y="271992"/>
                  </a:lnTo>
                  <a:lnTo>
                    <a:pt x="140959" y="282066"/>
                  </a:lnTo>
                  <a:lnTo>
                    <a:pt x="141123" y="292140"/>
                  </a:lnTo>
                  <a:lnTo>
                    <a:pt x="141297" y="302214"/>
                  </a:lnTo>
                  <a:lnTo>
                    <a:pt x="141480" y="312287"/>
                  </a:lnTo>
                  <a:lnTo>
                    <a:pt x="141673" y="322361"/>
                  </a:lnTo>
                  <a:lnTo>
                    <a:pt x="141874" y="332435"/>
                  </a:lnTo>
                  <a:lnTo>
                    <a:pt x="142085" y="342509"/>
                  </a:lnTo>
                  <a:lnTo>
                    <a:pt x="142305" y="352583"/>
                  </a:lnTo>
                  <a:lnTo>
                    <a:pt x="142534" y="362656"/>
                  </a:lnTo>
                  <a:lnTo>
                    <a:pt x="142774" y="372730"/>
                  </a:lnTo>
                  <a:lnTo>
                    <a:pt x="143025" y="382804"/>
                  </a:lnTo>
                  <a:lnTo>
                    <a:pt x="143284" y="392878"/>
                  </a:lnTo>
                  <a:lnTo>
                    <a:pt x="143554" y="402952"/>
                  </a:lnTo>
                  <a:lnTo>
                    <a:pt x="143834" y="413025"/>
                  </a:lnTo>
                  <a:lnTo>
                    <a:pt x="144124" y="423099"/>
                  </a:lnTo>
                  <a:lnTo>
                    <a:pt x="144426" y="433173"/>
                  </a:lnTo>
                  <a:lnTo>
                    <a:pt x="144740" y="443247"/>
                  </a:lnTo>
                  <a:lnTo>
                    <a:pt x="145067" y="453321"/>
                  </a:lnTo>
                  <a:lnTo>
                    <a:pt x="145406" y="463394"/>
                  </a:lnTo>
                  <a:lnTo>
                    <a:pt x="145759" y="473468"/>
                  </a:lnTo>
                  <a:lnTo>
                    <a:pt x="146125" y="483542"/>
                  </a:lnTo>
                  <a:lnTo>
                    <a:pt x="146506" y="493616"/>
                  </a:lnTo>
                  <a:lnTo>
                    <a:pt x="146903" y="503690"/>
                  </a:lnTo>
                  <a:lnTo>
                    <a:pt x="147318" y="513764"/>
                  </a:lnTo>
                  <a:lnTo>
                    <a:pt x="147750" y="523837"/>
                  </a:lnTo>
                  <a:lnTo>
                    <a:pt x="148201" y="533911"/>
                  </a:lnTo>
                  <a:lnTo>
                    <a:pt x="148670" y="543985"/>
                  </a:lnTo>
                  <a:lnTo>
                    <a:pt x="149158" y="554059"/>
                  </a:lnTo>
                  <a:lnTo>
                    <a:pt x="149665" y="564133"/>
                  </a:lnTo>
                  <a:lnTo>
                    <a:pt x="150193" y="574206"/>
                  </a:lnTo>
                  <a:lnTo>
                    <a:pt x="150742" y="584280"/>
                  </a:lnTo>
                  <a:lnTo>
                    <a:pt x="151314" y="594354"/>
                  </a:lnTo>
                  <a:lnTo>
                    <a:pt x="151906" y="604428"/>
                  </a:lnTo>
                  <a:lnTo>
                    <a:pt x="152518" y="614502"/>
                  </a:lnTo>
                  <a:lnTo>
                    <a:pt x="153152" y="624575"/>
                  </a:lnTo>
                  <a:lnTo>
                    <a:pt x="153805" y="634649"/>
                  </a:lnTo>
                  <a:lnTo>
                    <a:pt x="154479" y="644723"/>
                  </a:lnTo>
                  <a:lnTo>
                    <a:pt x="155176" y="654797"/>
                  </a:lnTo>
                  <a:lnTo>
                    <a:pt x="155895" y="664871"/>
                  </a:lnTo>
                  <a:lnTo>
                    <a:pt x="156634" y="674944"/>
                  </a:lnTo>
                  <a:lnTo>
                    <a:pt x="157394" y="685018"/>
                  </a:lnTo>
                  <a:lnTo>
                    <a:pt x="158174" y="695092"/>
                  </a:lnTo>
                  <a:lnTo>
                    <a:pt x="158976" y="705166"/>
                  </a:lnTo>
                  <a:lnTo>
                    <a:pt x="159799" y="715240"/>
                  </a:lnTo>
                  <a:lnTo>
                    <a:pt x="160647" y="725313"/>
                  </a:lnTo>
                  <a:lnTo>
                    <a:pt x="161520" y="735387"/>
                  </a:lnTo>
                  <a:lnTo>
                    <a:pt x="162417" y="745461"/>
                  </a:lnTo>
                  <a:lnTo>
                    <a:pt x="163339" y="755535"/>
                  </a:lnTo>
                  <a:lnTo>
                    <a:pt x="164287" y="765609"/>
                  </a:lnTo>
                  <a:lnTo>
                    <a:pt x="165263" y="775682"/>
                  </a:lnTo>
                  <a:lnTo>
                    <a:pt x="166268" y="785756"/>
                  </a:lnTo>
                  <a:lnTo>
                    <a:pt x="167306" y="795830"/>
                  </a:lnTo>
                  <a:lnTo>
                    <a:pt x="168381" y="805904"/>
                  </a:lnTo>
                  <a:lnTo>
                    <a:pt x="169491" y="815978"/>
                  </a:lnTo>
                  <a:lnTo>
                    <a:pt x="170637" y="826051"/>
                  </a:lnTo>
                  <a:lnTo>
                    <a:pt x="171820" y="836125"/>
                  </a:lnTo>
                  <a:lnTo>
                    <a:pt x="173042" y="846199"/>
                  </a:lnTo>
                  <a:lnTo>
                    <a:pt x="174303" y="856273"/>
                  </a:lnTo>
                  <a:lnTo>
                    <a:pt x="175607" y="866347"/>
                  </a:lnTo>
                  <a:lnTo>
                    <a:pt x="176957" y="876420"/>
                  </a:lnTo>
                  <a:lnTo>
                    <a:pt x="178347" y="886494"/>
                  </a:lnTo>
                  <a:lnTo>
                    <a:pt x="179777" y="896568"/>
                  </a:lnTo>
                  <a:lnTo>
                    <a:pt x="181245" y="906642"/>
                  </a:lnTo>
                  <a:lnTo>
                    <a:pt x="182750" y="916716"/>
                  </a:lnTo>
                  <a:lnTo>
                    <a:pt x="184291" y="926789"/>
                  </a:lnTo>
                  <a:lnTo>
                    <a:pt x="185866" y="936863"/>
                  </a:lnTo>
                  <a:lnTo>
                    <a:pt x="187476" y="946937"/>
                  </a:lnTo>
                  <a:lnTo>
                    <a:pt x="189115" y="957011"/>
                  </a:lnTo>
                  <a:lnTo>
                    <a:pt x="190778" y="967085"/>
                  </a:lnTo>
                  <a:lnTo>
                    <a:pt x="192465" y="977158"/>
                  </a:lnTo>
                  <a:lnTo>
                    <a:pt x="194173" y="987232"/>
                  </a:lnTo>
                  <a:lnTo>
                    <a:pt x="195898" y="997306"/>
                  </a:lnTo>
                  <a:lnTo>
                    <a:pt x="197641" y="1007380"/>
                  </a:lnTo>
                  <a:lnTo>
                    <a:pt x="199399" y="1017454"/>
                  </a:lnTo>
                  <a:lnTo>
                    <a:pt x="201169" y="1027528"/>
                  </a:lnTo>
                  <a:lnTo>
                    <a:pt x="202948" y="1037601"/>
                  </a:lnTo>
                  <a:lnTo>
                    <a:pt x="204735" y="1047675"/>
                  </a:lnTo>
                  <a:lnTo>
                    <a:pt x="206527" y="1057749"/>
                  </a:lnTo>
                  <a:lnTo>
                    <a:pt x="208323" y="1067823"/>
                  </a:lnTo>
                  <a:lnTo>
                    <a:pt x="210120" y="1077897"/>
                  </a:lnTo>
                  <a:lnTo>
                    <a:pt x="211917" y="1087970"/>
                  </a:lnTo>
                  <a:lnTo>
                    <a:pt x="213710" y="1098044"/>
                  </a:lnTo>
                  <a:lnTo>
                    <a:pt x="215498" y="1108118"/>
                  </a:lnTo>
                  <a:lnTo>
                    <a:pt x="217278" y="1118192"/>
                  </a:lnTo>
                  <a:lnTo>
                    <a:pt x="219049" y="1128266"/>
                  </a:lnTo>
                  <a:lnTo>
                    <a:pt x="220809" y="1138339"/>
                  </a:lnTo>
                  <a:lnTo>
                    <a:pt x="222556" y="1148413"/>
                  </a:lnTo>
                  <a:lnTo>
                    <a:pt x="224285" y="1158487"/>
                  </a:lnTo>
                  <a:lnTo>
                    <a:pt x="225997" y="1168561"/>
                  </a:lnTo>
                  <a:lnTo>
                    <a:pt x="227691" y="1178635"/>
                  </a:lnTo>
                  <a:lnTo>
                    <a:pt x="229365" y="1188708"/>
                  </a:lnTo>
                  <a:lnTo>
                    <a:pt x="231020" y="1198782"/>
                  </a:lnTo>
                  <a:lnTo>
                    <a:pt x="232652" y="1208856"/>
                  </a:lnTo>
                  <a:lnTo>
                    <a:pt x="234263" y="1218930"/>
                  </a:lnTo>
                  <a:lnTo>
                    <a:pt x="235845" y="1229004"/>
                  </a:lnTo>
                  <a:lnTo>
                    <a:pt x="237401" y="1239077"/>
                  </a:lnTo>
                  <a:lnTo>
                    <a:pt x="238930" y="1249151"/>
                  </a:lnTo>
                  <a:lnTo>
                    <a:pt x="240431" y="1259225"/>
                  </a:lnTo>
                  <a:lnTo>
                    <a:pt x="241901" y="1269299"/>
                  </a:lnTo>
                  <a:lnTo>
                    <a:pt x="243339" y="1279373"/>
                  </a:lnTo>
                  <a:lnTo>
                    <a:pt x="244744" y="1289446"/>
                  </a:lnTo>
                  <a:lnTo>
                    <a:pt x="246106" y="1299520"/>
                  </a:lnTo>
                  <a:lnTo>
                    <a:pt x="247430" y="1309594"/>
                  </a:lnTo>
                  <a:lnTo>
                    <a:pt x="248716" y="1319668"/>
                  </a:lnTo>
                  <a:lnTo>
                    <a:pt x="249964" y="1329742"/>
                  </a:lnTo>
                  <a:lnTo>
                    <a:pt x="251174" y="1339815"/>
                  </a:lnTo>
                  <a:lnTo>
                    <a:pt x="252348" y="1349889"/>
                  </a:lnTo>
                  <a:lnTo>
                    <a:pt x="253486" y="1359963"/>
                  </a:lnTo>
                  <a:lnTo>
                    <a:pt x="254588" y="1370037"/>
                  </a:lnTo>
                  <a:lnTo>
                    <a:pt x="255662" y="1380111"/>
                  </a:lnTo>
                  <a:lnTo>
                    <a:pt x="256714" y="1390184"/>
                  </a:lnTo>
                  <a:lnTo>
                    <a:pt x="257748" y="1400258"/>
                  </a:lnTo>
                  <a:lnTo>
                    <a:pt x="258769" y="1410332"/>
                  </a:lnTo>
                  <a:lnTo>
                    <a:pt x="259784" y="1420406"/>
                  </a:lnTo>
                  <a:lnTo>
                    <a:pt x="260795" y="1430480"/>
                  </a:lnTo>
                  <a:lnTo>
                    <a:pt x="261810" y="1440553"/>
                  </a:lnTo>
                  <a:lnTo>
                    <a:pt x="262831" y="1450627"/>
                  </a:lnTo>
                  <a:lnTo>
                    <a:pt x="263860" y="1460701"/>
                  </a:lnTo>
                  <a:lnTo>
                    <a:pt x="264899" y="1470775"/>
                  </a:lnTo>
                  <a:lnTo>
                    <a:pt x="265945" y="1480849"/>
                  </a:lnTo>
                  <a:lnTo>
                    <a:pt x="266997" y="1490923"/>
                  </a:lnTo>
                  <a:lnTo>
                    <a:pt x="268050" y="1500996"/>
                  </a:lnTo>
                  <a:lnTo>
                    <a:pt x="269097" y="1511070"/>
                  </a:lnTo>
                  <a:lnTo>
                    <a:pt x="270128" y="1521144"/>
                  </a:lnTo>
                  <a:lnTo>
                    <a:pt x="271135" y="1531218"/>
                  </a:lnTo>
                  <a:lnTo>
                    <a:pt x="272107" y="1541292"/>
                  </a:lnTo>
                  <a:lnTo>
                    <a:pt x="273035" y="1551365"/>
                  </a:lnTo>
                  <a:lnTo>
                    <a:pt x="273907" y="1561439"/>
                  </a:lnTo>
                  <a:lnTo>
                    <a:pt x="274714" y="1571513"/>
                  </a:lnTo>
                  <a:lnTo>
                    <a:pt x="275436" y="1581587"/>
                  </a:lnTo>
                  <a:lnTo>
                    <a:pt x="276061" y="1591661"/>
                  </a:lnTo>
                  <a:lnTo>
                    <a:pt x="276591" y="1601734"/>
                  </a:lnTo>
                  <a:lnTo>
                    <a:pt x="277019" y="1611808"/>
                  </a:lnTo>
                  <a:lnTo>
                    <a:pt x="277342" y="1621882"/>
                  </a:lnTo>
                  <a:lnTo>
                    <a:pt x="277557" y="1631956"/>
                  </a:lnTo>
                  <a:lnTo>
                    <a:pt x="277664" y="1642030"/>
                  </a:lnTo>
                  <a:lnTo>
                    <a:pt x="277655" y="1652103"/>
                  </a:lnTo>
                  <a:lnTo>
                    <a:pt x="277533" y="1662177"/>
                  </a:lnTo>
                  <a:lnTo>
                    <a:pt x="277316" y="1672251"/>
                  </a:lnTo>
                  <a:lnTo>
                    <a:pt x="277011" y="1682325"/>
                  </a:lnTo>
                  <a:lnTo>
                    <a:pt x="276625" y="1692399"/>
                  </a:lnTo>
                  <a:lnTo>
                    <a:pt x="276168" y="1702472"/>
                  </a:lnTo>
                  <a:lnTo>
                    <a:pt x="275648" y="1712546"/>
                  </a:lnTo>
                  <a:lnTo>
                    <a:pt x="275072" y="1722620"/>
                  </a:lnTo>
                  <a:lnTo>
                    <a:pt x="274451" y="1732694"/>
                  </a:lnTo>
                  <a:lnTo>
                    <a:pt x="273800" y="1742768"/>
                  </a:lnTo>
                  <a:lnTo>
                    <a:pt x="273128" y="1752841"/>
                  </a:lnTo>
                  <a:lnTo>
                    <a:pt x="272443" y="1762915"/>
                  </a:lnTo>
                  <a:lnTo>
                    <a:pt x="271751" y="1772989"/>
                  </a:lnTo>
                  <a:lnTo>
                    <a:pt x="271060" y="1783063"/>
                  </a:lnTo>
                  <a:lnTo>
                    <a:pt x="270374" y="1793137"/>
                  </a:lnTo>
                  <a:lnTo>
                    <a:pt x="269701" y="1803210"/>
                  </a:lnTo>
                  <a:lnTo>
                    <a:pt x="269042" y="1813284"/>
                  </a:lnTo>
                  <a:lnTo>
                    <a:pt x="268399" y="1823358"/>
                  </a:lnTo>
                  <a:lnTo>
                    <a:pt x="267774" y="1833432"/>
                  </a:lnTo>
                  <a:lnTo>
                    <a:pt x="267167" y="1843506"/>
                  </a:lnTo>
                  <a:lnTo>
                    <a:pt x="266579" y="1853579"/>
                  </a:lnTo>
                  <a:lnTo>
                    <a:pt x="266008" y="1863653"/>
                  </a:lnTo>
                  <a:lnTo>
                    <a:pt x="265456" y="1873727"/>
                  </a:lnTo>
                  <a:lnTo>
                    <a:pt x="264918" y="1883801"/>
                  </a:lnTo>
                  <a:lnTo>
                    <a:pt x="264392" y="1893875"/>
                  </a:lnTo>
                  <a:lnTo>
                    <a:pt x="263877" y="1903948"/>
                  </a:lnTo>
                  <a:lnTo>
                    <a:pt x="263369" y="1914022"/>
                  </a:lnTo>
                  <a:lnTo>
                    <a:pt x="262868" y="1924096"/>
                  </a:lnTo>
                  <a:lnTo>
                    <a:pt x="262370" y="1934170"/>
                  </a:lnTo>
                  <a:lnTo>
                    <a:pt x="261872" y="1944244"/>
                  </a:lnTo>
                  <a:lnTo>
                    <a:pt x="261371" y="1954317"/>
                  </a:lnTo>
                  <a:lnTo>
                    <a:pt x="260863" y="1964391"/>
                  </a:lnTo>
                  <a:lnTo>
                    <a:pt x="260346" y="1974465"/>
                  </a:lnTo>
                  <a:lnTo>
                    <a:pt x="259817" y="1984539"/>
                  </a:lnTo>
                  <a:lnTo>
                    <a:pt x="259271" y="1994613"/>
                  </a:lnTo>
                  <a:lnTo>
                    <a:pt x="258704" y="2004687"/>
                  </a:lnTo>
                  <a:lnTo>
                    <a:pt x="258106" y="2014760"/>
                  </a:lnTo>
                  <a:lnTo>
                    <a:pt x="257477" y="2024834"/>
                  </a:lnTo>
                  <a:lnTo>
                    <a:pt x="256813" y="2034908"/>
                  </a:lnTo>
                  <a:lnTo>
                    <a:pt x="256108" y="2044982"/>
                  </a:lnTo>
                  <a:lnTo>
                    <a:pt x="255358" y="2055056"/>
                  </a:lnTo>
                  <a:lnTo>
                    <a:pt x="254561" y="2065129"/>
                  </a:lnTo>
                  <a:lnTo>
                    <a:pt x="253711" y="2075203"/>
                  </a:lnTo>
                  <a:lnTo>
                    <a:pt x="252795" y="2085277"/>
                  </a:lnTo>
                  <a:lnTo>
                    <a:pt x="251822" y="2095351"/>
                  </a:lnTo>
                  <a:lnTo>
                    <a:pt x="250791" y="2105425"/>
                  </a:lnTo>
                  <a:lnTo>
                    <a:pt x="249703" y="2115498"/>
                  </a:lnTo>
                  <a:lnTo>
                    <a:pt x="248559" y="2125572"/>
                  </a:lnTo>
                  <a:lnTo>
                    <a:pt x="247361" y="2135646"/>
                  </a:lnTo>
                  <a:lnTo>
                    <a:pt x="246113" y="2145720"/>
                  </a:lnTo>
                  <a:lnTo>
                    <a:pt x="244813" y="2155794"/>
                  </a:lnTo>
                  <a:lnTo>
                    <a:pt x="243474" y="2165867"/>
                  </a:lnTo>
                  <a:lnTo>
                    <a:pt x="242104" y="2175941"/>
                  </a:lnTo>
                  <a:lnTo>
                    <a:pt x="240709" y="2186015"/>
                  </a:lnTo>
                  <a:lnTo>
                    <a:pt x="239295" y="2196089"/>
                  </a:lnTo>
                  <a:lnTo>
                    <a:pt x="237868" y="2206163"/>
                  </a:lnTo>
                  <a:lnTo>
                    <a:pt x="236435" y="2216236"/>
                  </a:lnTo>
                  <a:lnTo>
                    <a:pt x="235002" y="2226310"/>
                  </a:lnTo>
                  <a:lnTo>
                    <a:pt x="233576" y="2236384"/>
                  </a:lnTo>
                  <a:lnTo>
                    <a:pt x="232159" y="2246458"/>
                  </a:lnTo>
                  <a:lnTo>
                    <a:pt x="230754" y="2256532"/>
                  </a:lnTo>
                  <a:lnTo>
                    <a:pt x="229364" y="2266605"/>
                  </a:lnTo>
                  <a:lnTo>
                    <a:pt x="227990" y="2276679"/>
                  </a:lnTo>
                  <a:lnTo>
                    <a:pt x="226631" y="2286753"/>
                  </a:lnTo>
                  <a:lnTo>
                    <a:pt x="225291" y="2296827"/>
                  </a:lnTo>
                  <a:lnTo>
                    <a:pt x="223965" y="2306901"/>
                  </a:lnTo>
                  <a:lnTo>
                    <a:pt x="222652" y="2316974"/>
                  </a:lnTo>
                  <a:lnTo>
                    <a:pt x="221349" y="2327048"/>
                  </a:lnTo>
                  <a:lnTo>
                    <a:pt x="220054" y="2337122"/>
                  </a:lnTo>
                  <a:lnTo>
                    <a:pt x="218765" y="2347196"/>
                  </a:lnTo>
                  <a:lnTo>
                    <a:pt x="217480" y="2357270"/>
                  </a:lnTo>
                  <a:lnTo>
                    <a:pt x="216198" y="2367343"/>
                  </a:lnTo>
                  <a:lnTo>
                    <a:pt x="214916" y="2377417"/>
                  </a:lnTo>
                  <a:lnTo>
                    <a:pt x="213633" y="2387491"/>
                  </a:lnTo>
                  <a:lnTo>
                    <a:pt x="212348" y="2397565"/>
                  </a:lnTo>
                  <a:lnTo>
                    <a:pt x="211062" y="2407639"/>
                  </a:lnTo>
                  <a:lnTo>
                    <a:pt x="209774" y="2417712"/>
                  </a:lnTo>
                  <a:lnTo>
                    <a:pt x="208484" y="2427786"/>
                  </a:lnTo>
                  <a:lnTo>
                    <a:pt x="207194" y="2437860"/>
                  </a:lnTo>
                  <a:lnTo>
                    <a:pt x="205903" y="2447934"/>
                  </a:lnTo>
                  <a:lnTo>
                    <a:pt x="204614" y="2458008"/>
                  </a:lnTo>
                  <a:lnTo>
                    <a:pt x="203328" y="2468081"/>
                  </a:lnTo>
                  <a:lnTo>
                    <a:pt x="202044" y="2478155"/>
                  </a:lnTo>
                  <a:lnTo>
                    <a:pt x="200764" y="2488229"/>
                  </a:lnTo>
                  <a:lnTo>
                    <a:pt x="199488" y="2498303"/>
                  </a:lnTo>
                  <a:lnTo>
                    <a:pt x="198218" y="2508377"/>
                  </a:lnTo>
                  <a:lnTo>
                    <a:pt x="196952" y="2518451"/>
                  </a:lnTo>
                  <a:lnTo>
                    <a:pt x="195691" y="2528524"/>
                  </a:lnTo>
                  <a:lnTo>
                    <a:pt x="194435" y="2538598"/>
                  </a:lnTo>
                  <a:lnTo>
                    <a:pt x="193181" y="2548672"/>
                  </a:lnTo>
                  <a:lnTo>
                    <a:pt x="191931" y="2558746"/>
                  </a:lnTo>
                  <a:lnTo>
                    <a:pt x="190684" y="2568820"/>
                  </a:lnTo>
                  <a:lnTo>
                    <a:pt x="189438" y="2578893"/>
                  </a:lnTo>
                  <a:lnTo>
                    <a:pt x="188194" y="2588967"/>
                  </a:lnTo>
                  <a:lnTo>
                    <a:pt x="186952" y="2599041"/>
                  </a:lnTo>
                  <a:lnTo>
                    <a:pt x="185710" y="2609115"/>
                  </a:lnTo>
                  <a:lnTo>
                    <a:pt x="184471" y="2619189"/>
                  </a:lnTo>
                  <a:lnTo>
                    <a:pt x="183234" y="2629262"/>
                  </a:lnTo>
                  <a:lnTo>
                    <a:pt x="182001" y="2639336"/>
                  </a:lnTo>
                  <a:lnTo>
                    <a:pt x="180774" y="2649410"/>
                  </a:lnTo>
                  <a:lnTo>
                    <a:pt x="179556" y="2659484"/>
                  </a:lnTo>
                  <a:lnTo>
                    <a:pt x="178349" y="2669558"/>
                  </a:lnTo>
                  <a:lnTo>
                    <a:pt x="177156" y="2679631"/>
                  </a:lnTo>
                  <a:lnTo>
                    <a:pt x="175980" y="2689705"/>
                  </a:lnTo>
                  <a:lnTo>
                    <a:pt x="174824" y="2699779"/>
                  </a:lnTo>
                  <a:lnTo>
                    <a:pt x="173690" y="2709853"/>
                  </a:lnTo>
                  <a:lnTo>
                    <a:pt x="172585" y="2719927"/>
                  </a:lnTo>
                  <a:lnTo>
                    <a:pt x="171513" y="2730000"/>
                  </a:lnTo>
                  <a:lnTo>
                    <a:pt x="170473" y="2740074"/>
                  </a:lnTo>
                  <a:lnTo>
                    <a:pt x="169469" y="2750148"/>
                  </a:lnTo>
                  <a:lnTo>
                    <a:pt x="168503" y="2760222"/>
                  </a:lnTo>
                  <a:lnTo>
                    <a:pt x="167575" y="2770296"/>
                  </a:lnTo>
                  <a:lnTo>
                    <a:pt x="166687" y="2780369"/>
                  </a:lnTo>
                  <a:lnTo>
                    <a:pt x="165843" y="2790443"/>
                  </a:lnTo>
                  <a:lnTo>
                    <a:pt x="165047" y="2800517"/>
                  </a:lnTo>
                  <a:lnTo>
                    <a:pt x="164292" y="2810591"/>
                  </a:lnTo>
                  <a:lnTo>
                    <a:pt x="163578" y="2820665"/>
                  </a:lnTo>
                  <a:lnTo>
                    <a:pt x="162905" y="2830738"/>
                  </a:lnTo>
                  <a:lnTo>
                    <a:pt x="162272" y="2840812"/>
                  </a:lnTo>
                  <a:lnTo>
                    <a:pt x="161676" y="2850886"/>
                  </a:lnTo>
                  <a:lnTo>
                    <a:pt x="161118" y="2860960"/>
                  </a:lnTo>
                  <a:lnTo>
                    <a:pt x="160599" y="2871034"/>
                  </a:lnTo>
                  <a:lnTo>
                    <a:pt x="160112" y="2881107"/>
                  </a:lnTo>
                  <a:lnTo>
                    <a:pt x="159654" y="2891181"/>
                  </a:lnTo>
                  <a:lnTo>
                    <a:pt x="159222" y="2901255"/>
                  </a:lnTo>
                  <a:lnTo>
                    <a:pt x="158815" y="2911329"/>
                  </a:lnTo>
                  <a:lnTo>
                    <a:pt x="158430" y="2921403"/>
                  </a:lnTo>
                  <a:lnTo>
                    <a:pt x="158064" y="2931476"/>
                  </a:lnTo>
                  <a:lnTo>
                    <a:pt x="157717" y="2941550"/>
                  </a:lnTo>
                  <a:lnTo>
                    <a:pt x="157384" y="2951624"/>
                  </a:lnTo>
                  <a:lnTo>
                    <a:pt x="157061" y="2961698"/>
                  </a:lnTo>
                  <a:lnTo>
                    <a:pt x="156747" y="2971772"/>
                  </a:lnTo>
                  <a:lnTo>
                    <a:pt x="156440" y="2981846"/>
                  </a:lnTo>
                  <a:lnTo>
                    <a:pt x="156137" y="2991919"/>
                  </a:lnTo>
                  <a:lnTo>
                    <a:pt x="155836" y="3001993"/>
                  </a:lnTo>
                  <a:lnTo>
                    <a:pt x="155537" y="3012067"/>
                  </a:lnTo>
                  <a:lnTo>
                    <a:pt x="155237" y="3022141"/>
                  </a:lnTo>
                  <a:lnTo>
                    <a:pt x="154936" y="3032215"/>
                  </a:lnTo>
                  <a:lnTo>
                    <a:pt x="154631" y="3042288"/>
                  </a:lnTo>
                  <a:lnTo>
                    <a:pt x="154325" y="3052362"/>
                  </a:lnTo>
                  <a:lnTo>
                    <a:pt x="154015" y="3062436"/>
                  </a:lnTo>
                  <a:lnTo>
                    <a:pt x="153702" y="3072510"/>
                  </a:lnTo>
                  <a:lnTo>
                    <a:pt x="153386" y="3082584"/>
                  </a:lnTo>
                  <a:lnTo>
                    <a:pt x="153069" y="3092657"/>
                  </a:lnTo>
                  <a:lnTo>
                    <a:pt x="152751" y="3102731"/>
                  </a:lnTo>
                  <a:lnTo>
                    <a:pt x="152433" y="3112805"/>
                  </a:lnTo>
                  <a:lnTo>
                    <a:pt x="152117" y="3122879"/>
                  </a:lnTo>
                  <a:lnTo>
                    <a:pt x="151804" y="3132953"/>
                  </a:lnTo>
                  <a:lnTo>
                    <a:pt x="151495" y="3143026"/>
                  </a:lnTo>
                  <a:lnTo>
                    <a:pt x="151194" y="3153100"/>
                  </a:lnTo>
                  <a:lnTo>
                    <a:pt x="150901" y="3163174"/>
                  </a:lnTo>
                  <a:lnTo>
                    <a:pt x="150617" y="3173248"/>
                  </a:lnTo>
                  <a:lnTo>
                    <a:pt x="150343" y="3183322"/>
                  </a:lnTo>
                  <a:lnTo>
                    <a:pt x="150081" y="3193395"/>
                  </a:lnTo>
                  <a:lnTo>
                    <a:pt x="149832" y="3203469"/>
                  </a:lnTo>
                  <a:lnTo>
                    <a:pt x="149597" y="3213543"/>
                  </a:lnTo>
                  <a:lnTo>
                    <a:pt x="149378" y="3223617"/>
                  </a:lnTo>
                  <a:lnTo>
                    <a:pt x="149175" y="3233691"/>
                  </a:lnTo>
                  <a:lnTo>
                    <a:pt x="148987" y="3243764"/>
                  </a:lnTo>
                  <a:lnTo>
                    <a:pt x="148814" y="3253838"/>
                  </a:lnTo>
                  <a:lnTo>
                    <a:pt x="148655" y="3263912"/>
                  </a:lnTo>
                  <a:lnTo>
                    <a:pt x="148512" y="3273986"/>
                  </a:lnTo>
                  <a:lnTo>
                    <a:pt x="148382" y="3284060"/>
                  </a:lnTo>
                  <a:lnTo>
                    <a:pt x="148268" y="3294133"/>
                  </a:lnTo>
                  <a:lnTo>
                    <a:pt x="148167" y="3304207"/>
                  </a:lnTo>
                  <a:lnTo>
                    <a:pt x="148078" y="3314281"/>
                  </a:lnTo>
                  <a:lnTo>
                    <a:pt x="147999" y="3324355"/>
                  </a:lnTo>
                  <a:lnTo>
                    <a:pt x="147929" y="3334429"/>
                  </a:lnTo>
                  <a:lnTo>
                    <a:pt x="147867" y="3344502"/>
                  </a:lnTo>
                  <a:lnTo>
                    <a:pt x="147812" y="3354576"/>
                  </a:lnTo>
                  <a:lnTo>
                    <a:pt x="147763" y="3364650"/>
                  </a:lnTo>
                  <a:lnTo>
                    <a:pt x="147718" y="3374724"/>
                  </a:lnTo>
                  <a:lnTo>
                    <a:pt x="147674" y="3384798"/>
                  </a:lnTo>
                  <a:lnTo>
                    <a:pt x="147631" y="3394871"/>
                  </a:lnTo>
                  <a:lnTo>
                    <a:pt x="147586" y="3404945"/>
                  </a:lnTo>
                  <a:lnTo>
                    <a:pt x="147538" y="3415019"/>
                  </a:lnTo>
                  <a:lnTo>
                    <a:pt x="147486" y="3425093"/>
                  </a:lnTo>
                  <a:lnTo>
                    <a:pt x="147428" y="3435167"/>
                  </a:lnTo>
                  <a:lnTo>
                    <a:pt x="147362" y="3445240"/>
                  </a:lnTo>
                  <a:lnTo>
                    <a:pt x="147288" y="3455314"/>
                  </a:lnTo>
                  <a:lnTo>
                    <a:pt x="147206" y="3465388"/>
                  </a:lnTo>
                  <a:lnTo>
                    <a:pt x="147114" y="3475462"/>
                  </a:lnTo>
                  <a:lnTo>
                    <a:pt x="147013" y="3485536"/>
                  </a:lnTo>
                  <a:lnTo>
                    <a:pt x="146904" y="3495610"/>
                  </a:lnTo>
                  <a:lnTo>
                    <a:pt x="146785" y="3505683"/>
                  </a:lnTo>
                  <a:lnTo>
                    <a:pt x="146659" y="3515757"/>
                  </a:lnTo>
                  <a:lnTo>
                    <a:pt x="146526" y="3525831"/>
                  </a:lnTo>
                  <a:lnTo>
                    <a:pt x="146389" y="3535905"/>
                  </a:lnTo>
                  <a:lnTo>
                    <a:pt x="146248" y="3545979"/>
                  </a:lnTo>
                  <a:lnTo>
                    <a:pt x="146106" y="3556052"/>
                  </a:lnTo>
                  <a:lnTo>
                    <a:pt x="145963" y="3566126"/>
                  </a:lnTo>
                  <a:lnTo>
                    <a:pt x="145821" y="3576200"/>
                  </a:lnTo>
                  <a:lnTo>
                    <a:pt x="145683" y="3586274"/>
                  </a:lnTo>
                  <a:lnTo>
                    <a:pt x="145549" y="3596348"/>
                  </a:lnTo>
                  <a:lnTo>
                    <a:pt x="145421" y="3606421"/>
                  </a:lnTo>
                  <a:lnTo>
                    <a:pt x="145299" y="3616495"/>
                  </a:lnTo>
                  <a:lnTo>
                    <a:pt x="145184" y="3626569"/>
                  </a:lnTo>
                  <a:lnTo>
                    <a:pt x="145075" y="3636643"/>
                  </a:lnTo>
                  <a:lnTo>
                    <a:pt x="144975" y="3646717"/>
                  </a:lnTo>
                  <a:lnTo>
                    <a:pt x="144884" y="3656790"/>
                  </a:lnTo>
                  <a:lnTo>
                    <a:pt x="144799" y="3666864"/>
                  </a:lnTo>
                  <a:lnTo>
                    <a:pt x="144721" y="3676938"/>
                  </a:lnTo>
                  <a:lnTo>
                    <a:pt x="144649" y="3687012"/>
                  </a:lnTo>
                  <a:lnTo>
                    <a:pt x="144584" y="3697086"/>
                  </a:lnTo>
                  <a:lnTo>
                    <a:pt x="144523" y="3707159"/>
                  </a:lnTo>
                  <a:lnTo>
                    <a:pt x="144468" y="3717233"/>
                  </a:lnTo>
                  <a:lnTo>
                    <a:pt x="144417" y="3727307"/>
                  </a:lnTo>
                  <a:lnTo>
                    <a:pt x="144369" y="3737381"/>
                  </a:lnTo>
                  <a:lnTo>
                    <a:pt x="144325" y="3747455"/>
                  </a:lnTo>
                  <a:lnTo>
                    <a:pt x="144282" y="3757528"/>
                  </a:lnTo>
                  <a:lnTo>
                    <a:pt x="144242" y="3767602"/>
                  </a:lnTo>
                  <a:lnTo>
                    <a:pt x="144204" y="3777676"/>
                  </a:lnTo>
                  <a:lnTo>
                    <a:pt x="144167" y="3787750"/>
                  </a:lnTo>
                  <a:lnTo>
                    <a:pt x="144131" y="3797824"/>
                  </a:lnTo>
                  <a:lnTo>
                    <a:pt x="144096" y="3807897"/>
                  </a:lnTo>
                  <a:lnTo>
                    <a:pt x="144062" y="3817971"/>
                  </a:lnTo>
                  <a:lnTo>
                    <a:pt x="144028" y="3828045"/>
                  </a:lnTo>
                  <a:lnTo>
                    <a:pt x="143995" y="3838119"/>
                  </a:lnTo>
                  <a:lnTo>
                    <a:pt x="143961" y="3848193"/>
                  </a:lnTo>
                  <a:lnTo>
                    <a:pt x="143928" y="3858266"/>
                  </a:lnTo>
                  <a:lnTo>
                    <a:pt x="143895" y="3868340"/>
                  </a:lnTo>
                  <a:lnTo>
                    <a:pt x="143861" y="3878414"/>
                  </a:lnTo>
                  <a:lnTo>
                    <a:pt x="143827" y="3888488"/>
                  </a:lnTo>
                  <a:lnTo>
                    <a:pt x="143793" y="3898562"/>
                  </a:lnTo>
                  <a:lnTo>
                    <a:pt x="143759" y="3908635"/>
                  </a:lnTo>
                  <a:lnTo>
                    <a:pt x="143724" y="3918709"/>
                  </a:lnTo>
                  <a:lnTo>
                    <a:pt x="143688" y="3928783"/>
                  </a:lnTo>
                  <a:lnTo>
                    <a:pt x="143652" y="3938857"/>
                  </a:lnTo>
                  <a:lnTo>
                    <a:pt x="143615" y="3948931"/>
                  </a:lnTo>
                  <a:lnTo>
                    <a:pt x="143577" y="3959005"/>
                  </a:lnTo>
                  <a:lnTo>
                    <a:pt x="143539" y="3969078"/>
                  </a:lnTo>
                  <a:lnTo>
                    <a:pt x="143499" y="3979152"/>
                  </a:lnTo>
                  <a:lnTo>
                    <a:pt x="143459" y="3989226"/>
                  </a:lnTo>
                  <a:lnTo>
                    <a:pt x="143419" y="3999300"/>
                  </a:lnTo>
                  <a:lnTo>
                    <a:pt x="143378" y="4009374"/>
                  </a:lnTo>
                  <a:lnTo>
                    <a:pt x="143337" y="4019447"/>
                  </a:lnTo>
                  <a:lnTo>
                    <a:pt x="143296" y="4029521"/>
                  </a:lnTo>
                  <a:lnTo>
                    <a:pt x="143256" y="4039595"/>
                  </a:lnTo>
                  <a:lnTo>
                    <a:pt x="143218" y="4049669"/>
                  </a:lnTo>
                  <a:lnTo>
                    <a:pt x="143181" y="4059743"/>
                  </a:lnTo>
                  <a:lnTo>
                    <a:pt x="143146" y="4069816"/>
                  </a:lnTo>
                  <a:lnTo>
                    <a:pt x="143115" y="4079890"/>
                  </a:lnTo>
                  <a:lnTo>
                    <a:pt x="143088" y="4089964"/>
                  </a:lnTo>
                  <a:lnTo>
                    <a:pt x="143065" y="4100038"/>
                  </a:lnTo>
                  <a:lnTo>
                    <a:pt x="143047" y="4110112"/>
                  </a:lnTo>
                  <a:lnTo>
                    <a:pt x="143034" y="4120185"/>
                  </a:lnTo>
                  <a:lnTo>
                    <a:pt x="143027" y="4130259"/>
                  </a:lnTo>
                  <a:lnTo>
                    <a:pt x="143024" y="4140333"/>
                  </a:lnTo>
                  <a:lnTo>
                    <a:pt x="143029" y="4150407"/>
                  </a:lnTo>
                  <a:lnTo>
                    <a:pt x="143038" y="4160481"/>
                  </a:lnTo>
                  <a:lnTo>
                    <a:pt x="143052" y="4170554"/>
                  </a:lnTo>
                  <a:lnTo>
                    <a:pt x="143070" y="4180628"/>
                  </a:lnTo>
                  <a:lnTo>
                    <a:pt x="143091" y="4190702"/>
                  </a:lnTo>
                  <a:lnTo>
                    <a:pt x="143115" y="4200776"/>
                  </a:lnTo>
                  <a:lnTo>
                    <a:pt x="143141" y="4210850"/>
                  </a:lnTo>
                  <a:lnTo>
                    <a:pt x="143167" y="4220923"/>
                  </a:lnTo>
                  <a:lnTo>
                    <a:pt x="143193" y="4230997"/>
                  </a:lnTo>
                  <a:lnTo>
                    <a:pt x="143218" y="4241071"/>
                  </a:lnTo>
                  <a:lnTo>
                    <a:pt x="143242" y="4251145"/>
                  </a:lnTo>
                  <a:lnTo>
                    <a:pt x="143262" y="4261219"/>
                  </a:lnTo>
                  <a:lnTo>
                    <a:pt x="143281" y="4271292"/>
                  </a:lnTo>
                  <a:lnTo>
                    <a:pt x="143296" y="4281366"/>
                  </a:lnTo>
                  <a:lnTo>
                    <a:pt x="143308" y="4291440"/>
                  </a:lnTo>
                  <a:lnTo>
                    <a:pt x="143317" y="4301514"/>
                  </a:lnTo>
                  <a:lnTo>
                    <a:pt x="143325" y="4311588"/>
                  </a:lnTo>
                  <a:lnTo>
                    <a:pt x="143332" y="4321661"/>
                  </a:lnTo>
                  <a:lnTo>
                    <a:pt x="143338" y="4331735"/>
                  </a:lnTo>
                  <a:lnTo>
                    <a:pt x="143344" y="4341809"/>
                  </a:lnTo>
                  <a:lnTo>
                    <a:pt x="143353" y="4351883"/>
                  </a:lnTo>
                  <a:lnTo>
                    <a:pt x="143364" y="4361957"/>
                  </a:lnTo>
                  <a:lnTo>
                    <a:pt x="143379" y="4372030"/>
                  </a:lnTo>
                  <a:lnTo>
                    <a:pt x="143398" y="4382104"/>
                  </a:lnTo>
                  <a:lnTo>
                    <a:pt x="143423" y="4392178"/>
                  </a:lnTo>
                  <a:lnTo>
                    <a:pt x="143453" y="4402252"/>
                  </a:lnTo>
                  <a:lnTo>
                    <a:pt x="143489" y="4412326"/>
                  </a:lnTo>
                  <a:lnTo>
                    <a:pt x="143530" y="4422399"/>
                  </a:lnTo>
                  <a:lnTo>
                    <a:pt x="143577" y="4432473"/>
                  </a:lnTo>
                  <a:lnTo>
                    <a:pt x="143629" y="4442547"/>
                  </a:lnTo>
                  <a:lnTo>
                    <a:pt x="143684" y="4452621"/>
                  </a:lnTo>
                  <a:lnTo>
                    <a:pt x="143741" y="4462695"/>
                  </a:lnTo>
                  <a:lnTo>
                    <a:pt x="143799" y="4472769"/>
                  </a:lnTo>
                  <a:lnTo>
                    <a:pt x="143857" y="4482842"/>
                  </a:lnTo>
                  <a:lnTo>
                    <a:pt x="143912" y="4492916"/>
                  </a:lnTo>
                  <a:lnTo>
                    <a:pt x="143964" y="4502990"/>
                  </a:lnTo>
                  <a:lnTo>
                    <a:pt x="144009" y="4513064"/>
                  </a:lnTo>
                  <a:lnTo>
                    <a:pt x="144048" y="4523138"/>
                  </a:lnTo>
                  <a:lnTo>
                    <a:pt x="144078" y="4533211"/>
                  </a:lnTo>
                  <a:lnTo>
                    <a:pt x="144099" y="4543285"/>
                  </a:lnTo>
                  <a:lnTo>
                    <a:pt x="144111" y="4553359"/>
                  </a:lnTo>
                  <a:lnTo>
                    <a:pt x="144112" y="4563433"/>
                  </a:lnTo>
                  <a:lnTo>
                    <a:pt x="144101" y="4573507"/>
                  </a:lnTo>
                  <a:lnTo>
                    <a:pt x="144079" y="4583580"/>
                  </a:lnTo>
                  <a:lnTo>
                    <a:pt x="144046" y="4593654"/>
                  </a:lnTo>
                  <a:lnTo>
                    <a:pt x="144005" y="4603728"/>
                  </a:lnTo>
                  <a:lnTo>
                    <a:pt x="143955" y="4613802"/>
                  </a:lnTo>
                  <a:lnTo>
                    <a:pt x="143899" y="4623876"/>
                  </a:lnTo>
                  <a:lnTo>
                    <a:pt x="143837" y="4633949"/>
                  </a:lnTo>
                  <a:lnTo>
                    <a:pt x="143771" y="4644023"/>
                  </a:lnTo>
                  <a:lnTo>
                    <a:pt x="143702" y="4654097"/>
                  </a:lnTo>
                  <a:lnTo>
                    <a:pt x="143634" y="4664171"/>
                  </a:lnTo>
                  <a:lnTo>
                    <a:pt x="143568" y="4674245"/>
                  </a:lnTo>
                  <a:lnTo>
                    <a:pt x="143504" y="4684318"/>
                  </a:lnTo>
                  <a:lnTo>
                    <a:pt x="143445" y="4694392"/>
                  </a:lnTo>
                  <a:lnTo>
                    <a:pt x="143392" y="4704466"/>
                  </a:lnTo>
                  <a:lnTo>
                    <a:pt x="143346" y="4714540"/>
                  </a:lnTo>
                  <a:lnTo>
                    <a:pt x="143308" y="4724614"/>
                  </a:lnTo>
                  <a:lnTo>
                    <a:pt x="143279" y="4734687"/>
                  </a:lnTo>
                  <a:lnTo>
                    <a:pt x="143257" y="4744761"/>
                  </a:lnTo>
                  <a:lnTo>
                    <a:pt x="143244" y="4754835"/>
                  </a:lnTo>
                  <a:lnTo>
                    <a:pt x="143238" y="4764909"/>
                  </a:lnTo>
                  <a:lnTo>
                    <a:pt x="143239" y="4774983"/>
                  </a:lnTo>
                  <a:lnTo>
                    <a:pt x="143246" y="4785056"/>
                  </a:lnTo>
                  <a:lnTo>
                    <a:pt x="143258" y="4795130"/>
                  </a:lnTo>
                  <a:lnTo>
                    <a:pt x="143275" y="4805204"/>
                  </a:lnTo>
                  <a:lnTo>
                    <a:pt x="143293" y="4815278"/>
                  </a:lnTo>
                  <a:lnTo>
                    <a:pt x="143311" y="4825352"/>
                  </a:lnTo>
                  <a:lnTo>
                    <a:pt x="143330" y="4835425"/>
                  </a:lnTo>
                  <a:lnTo>
                    <a:pt x="143346" y="4845499"/>
                  </a:lnTo>
                  <a:lnTo>
                    <a:pt x="143359" y="4855573"/>
                  </a:lnTo>
                  <a:lnTo>
                    <a:pt x="143366" y="4865647"/>
                  </a:lnTo>
                  <a:lnTo>
                    <a:pt x="143367" y="4875721"/>
                  </a:lnTo>
                  <a:lnTo>
                    <a:pt x="143360" y="4885794"/>
                  </a:lnTo>
                  <a:lnTo>
                    <a:pt x="143346" y="4895868"/>
                  </a:lnTo>
                  <a:lnTo>
                    <a:pt x="143323" y="4905942"/>
                  </a:lnTo>
                  <a:lnTo>
                    <a:pt x="143292" y="4916016"/>
                  </a:lnTo>
                  <a:lnTo>
                    <a:pt x="143250" y="4926090"/>
                  </a:lnTo>
                  <a:lnTo>
                    <a:pt x="143197" y="4936163"/>
                  </a:lnTo>
                  <a:lnTo>
                    <a:pt x="143135" y="4946237"/>
                  </a:lnTo>
                  <a:lnTo>
                    <a:pt x="143063" y="4956311"/>
                  </a:lnTo>
                  <a:lnTo>
                    <a:pt x="142981" y="4966385"/>
                  </a:lnTo>
                  <a:lnTo>
                    <a:pt x="142892" y="4976459"/>
                  </a:lnTo>
                  <a:lnTo>
                    <a:pt x="142794" y="4986533"/>
                  </a:lnTo>
                  <a:lnTo>
                    <a:pt x="142689" y="4996606"/>
                  </a:lnTo>
                  <a:lnTo>
                    <a:pt x="142576" y="5006680"/>
                  </a:lnTo>
                  <a:lnTo>
                    <a:pt x="142457" y="5016754"/>
                  </a:lnTo>
                  <a:lnTo>
                    <a:pt x="142332" y="5026828"/>
                  </a:lnTo>
                  <a:lnTo>
                    <a:pt x="142204" y="5036902"/>
                  </a:lnTo>
                  <a:lnTo>
                    <a:pt x="142072" y="5046975"/>
                  </a:lnTo>
                  <a:lnTo>
                    <a:pt x="141936" y="5057049"/>
                  </a:lnTo>
                  <a:lnTo>
                    <a:pt x="141798" y="5067123"/>
                  </a:lnTo>
                  <a:lnTo>
                    <a:pt x="141658" y="5077197"/>
                  </a:lnTo>
                  <a:lnTo>
                    <a:pt x="141517" y="5087271"/>
                  </a:lnTo>
                  <a:lnTo>
                    <a:pt x="141375" y="5097344"/>
                  </a:lnTo>
                  <a:lnTo>
                    <a:pt x="141232" y="5107418"/>
                  </a:lnTo>
                  <a:lnTo>
                    <a:pt x="141090" y="5117492"/>
                  </a:lnTo>
                  <a:lnTo>
                    <a:pt x="140948" y="5127566"/>
                  </a:lnTo>
                  <a:lnTo>
                    <a:pt x="140807" y="5137640"/>
                  </a:lnTo>
                  <a:lnTo>
                    <a:pt x="140668" y="5147713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6" name="pg37">
              <a:extLst>
                <a:ext uri="{FF2B5EF4-FFF2-40B4-BE49-F238E27FC236}">
                  <a16:creationId xmlns:a16="http://schemas.microsoft.com/office/drawing/2014/main" id="{BC15A98D-3D12-9EE1-1FE4-AE2190FC1BB9}"/>
                </a:ext>
              </a:extLst>
            </p:cNvPr>
            <p:cNvSpPr/>
            <p:nvPr/>
          </p:nvSpPr>
          <p:spPr>
            <a:xfrm>
              <a:off x="8194610" y="2246169"/>
              <a:ext cx="273105" cy="5249153"/>
            </a:xfrm>
            <a:custGeom>
              <a:avLst/>
              <a:gdLst/>
              <a:ahLst/>
              <a:cxnLst/>
              <a:rect l="0" t="0" r="0" b="0"/>
              <a:pathLst>
                <a:path w="273105" h="5249153">
                  <a:moveTo>
                    <a:pt x="135332" y="5249153"/>
                  </a:moveTo>
                  <a:lnTo>
                    <a:pt x="135240" y="5238881"/>
                  </a:lnTo>
                  <a:lnTo>
                    <a:pt x="135149" y="5228609"/>
                  </a:lnTo>
                  <a:lnTo>
                    <a:pt x="135057" y="5218337"/>
                  </a:lnTo>
                  <a:lnTo>
                    <a:pt x="134967" y="5208064"/>
                  </a:lnTo>
                  <a:lnTo>
                    <a:pt x="134877" y="5197792"/>
                  </a:lnTo>
                  <a:lnTo>
                    <a:pt x="134790" y="5187520"/>
                  </a:lnTo>
                  <a:lnTo>
                    <a:pt x="134704" y="5177247"/>
                  </a:lnTo>
                  <a:lnTo>
                    <a:pt x="134620" y="5166975"/>
                  </a:lnTo>
                  <a:lnTo>
                    <a:pt x="134538" y="5156703"/>
                  </a:lnTo>
                  <a:lnTo>
                    <a:pt x="134458" y="5146430"/>
                  </a:lnTo>
                  <a:lnTo>
                    <a:pt x="134381" y="5136158"/>
                  </a:lnTo>
                  <a:lnTo>
                    <a:pt x="134306" y="5125886"/>
                  </a:lnTo>
                  <a:lnTo>
                    <a:pt x="134232" y="5115613"/>
                  </a:lnTo>
                  <a:lnTo>
                    <a:pt x="134161" y="5105341"/>
                  </a:lnTo>
                  <a:lnTo>
                    <a:pt x="134091" y="5095069"/>
                  </a:lnTo>
                  <a:lnTo>
                    <a:pt x="134024" y="5084796"/>
                  </a:lnTo>
                  <a:lnTo>
                    <a:pt x="133958" y="5074524"/>
                  </a:lnTo>
                  <a:lnTo>
                    <a:pt x="133895" y="5064252"/>
                  </a:lnTo>
                  <a:lnTo>
                    <a:pt x="133834" y="5053979"/>
                  </a:lnTo>
                  <a:lnTo>
                    <a:pt x="133776" y="5043707"/>
                  </a:lnTo>
                  <a:lnTo>
                    <a:pt x="133721" y="5033435"/>
                  </a:lnTo>
                  <a:lnTo>
                    <a:pt x="133670" y="5023163"/>
                  </a:lnTo>
                  <a:lnTo>
                    <a:pt x="133623" y="5012890"/>
                  </a:lnTo>
                  <a:lnTo>
                    <a:pt x="133581" y="5002618"/>
                  </a:lnTo>
                  <a:lnTo>
                    <a:pt x="133546" y="4992346"/>
                  </a:lnTo>
                  <a:lnTo>
                    <a:pt x="133518" y="4982073"/>
                  </a:lnTo>
                  <a:lnTo>
                    <a:pt x="133497" y="4971801"/>
                  </a:lnTo>
                  <a:lnTo>
                    <a:pt x="133484" y="4961529"/>
                  </a:lnTo>
                  <a:lnTo>
                    <a:pt x="133479" y="4951256"/>
                  </a:lnTo>
                  <a:lnTo>
                    <a:pt x="133483" y="4940984"/>
                  </a:lnTo>
                  <a:lnTo>
                    <a:pt x="133496" y="4930712"/>
                  </a:lnTo>
                  <a:lnTo>
                    <a:pt x="133519" y="4920439"/>
                  </a:lnTo>
                  <a:lnTo>
                    <a:pt x="133550" y="4910167"/>
                  </a:lnTo>
                  <a:lnTo>
                    <a:pt x="133589" y="4899895"/>
                  </a:lnTo>
                  <a:lnTo>
                    <a:pt x="133635" y="4889622"/>
                  </a:lnTo>
                  <a:lnTo>
                    <a:pt x="133687" y="4879350"/>
                  </a:lnTo>
                  <a:lnTo>
                    <a:pt x="133745" y="4869078"/>
                  </a:lnTo>
                  <a:lnTo>
                    <a:pt x="133807" y="4858805"/>
                  </a:lnTo>
                  <a:lnTo>
                    <a:pt x="133872" y="4848533"/>
                  </a:lnTo>
                  <a:lnTo>
                    <a:pt x="133938" y="4838261"/>
                  </a:lnTo>
                  <a:lnTo>
                    <a:pt x="134005" y="4827988"/>
                  </a:lnTo>
                  <a:lnTo>
                    <a:pt x="134071" y="4817716"/>
                  </a:lnTo>
                  <a:lnTo>
                    <a:pt x="134135" y="4807444"/>
                  </a:lnTo>
                  <a:lnTo>
                    <a:pt x="134196" y="4797172"/>
                  </a:lnTo>
                  <a:lnTo>
                    <a:pt x="134253" y="4786899"/>
                  </a:lnTo>
                  <a:lnTo>
                    <a:pt x="134306" y="4776627"/>
                  </a:lnTo>
                  <a:lnTo>
                    <a:pt x="134354" y="4766355"/>
                  </a:lnTo>
                  <a:lnTo>
                    <a:pt x="134397" y="4756082"/>
                  </a:lnTo>
                  <a:lnTo>
                    <a:pt x="134436" y="4745810"/>
                  </a:lnTo>
                  <a:lnTo>
                    <a:pt x="134470" y="4735538"/>
                  </a:lnTo>
                  <a:lnTo>
                    <a:pt x="134500" y="4725265"/>
                  </a:lnTo>
                  <a:lnTo>
                    <a:pt x="134527" y="4714993"/>
                  </a:lnTo>
                  <a:lnTo>
                    <a:pt x="134549" y="4704721"/>
                  </a:lnTo>
                  <a:lnTo>
                    <a:pt x="134569" y="4694448"/>
                  </a:lnTo>
                  <a:lnTo>
                    <a:pt x="134587" y="4684176"/>
                  </a:lnTo>
                  <a:lnTo>
                    <a:pt x="134603" y="4673904"/>
                  </a:lnTo>
                  <a:lnTo>
                    <a:pt x="134618" y="4663631"/>
                  </a:lnTo>
                  <a:lnTo>
                    <a:pt x="134631" y="4653359"/>
                  </a:lnTo>
                  <a:lnTo>
                    <a:pt x="134644" y="4643087"/>
                  </a:lnTo>
                  <a:lnTo>
                    <a:pt x="134655" y="4632814"/>
                  </a:lnTo>
                  <a:lnTo>
                    <a:pt x="134666" y="4622542"/>
                  </a:lnTo>
                  <a:lnTo>
                    <a:pt x="134675" y="4612270"/>
                  </a:lnTo>
                  <a:lnTo>
                    <a:pt x="134682" y="4601998"/>
                  </a:lnTo>
                  <a:lnTo>
                    <a:pt x="134688" y="4591725"/>
                  </a:lnTo>
                  <a:lnTo>
                    <a:pt x="134690" y="4581453"/>
                  </a:lnTo>
                  <a:lnTo>
                    <a:pt x="134689" y="4571181"/>
                  </a:lnTo>
                  <a:lnTo>
                    <a:pt x="134683" y="4560908"/>
                  </a:lnTo>
                  <a:lnTo>
                    <a:pt x="134672" y="4550636"/>
                  </a:lnTo>
                  <a:lnTo>
                    <a:pt x="134655" y="4540364"/>
                  </a:lnTo>
                  <a:lnTo>
                    <a:pt x="134632" y="4530091"/>
                  </a:lnTo>
                  <a:lnTo>
                    <a:pt x="134601" y="4519819"/>
                  </a:lnTo>
                  <a:lnTo>
                    <a:pt x="134563" y="4509547"/>
                  </a:lnTo>
                  <a:lnTo>
                    <a:pt x="134517" y="4499274"/>
                  </a:lnTo>
                  <a:lnTo>
                    <a:pt x="134460" y="4489002"/>
                  </a:lnTo>
                  <a:lnTo>
                    <a:pt x="134396" y="4478730"/>
                  </a:lnTo>
                  <a:lnTo>
                    <a:pt x="134322" y="4468457"/>
                  </a:lnTo>
                  <a:lnTo>
                    <a:pt x="134241" y="4458185"/>
                  </a:lnTo>
                  <a:lnTo>
                    <a:pt x="134152" y="4447913"/>
                  </a:lnTo>
                  <a:lnTo>
                    <a:pt x="134055" y="4437640"/>
                  </a:lnTo>
                  <a:lnTo>
                    <a:pt x="133953" y="4427368"/>
                  </a:lnTo>
                  <a:lnTo>
                    <a:pt x="133843" y="4417096"/>
                  </a:lnTo>
                  <a:lnTo>
                    <a:pt x="133730" y="4406823"/>
                  </a:lnTo>
                  <a:lnTo>
                    <a:pt x="133613" y="4396551"/>
                  </a:lnTo>
                  <a:lnTo>
                    <a:pt x="133495" y="4386279"/>
                  </a:lnTo>
                  <a:lnTo>
                    <a:pt x="133376" y="4376007"/>
                  </a:lnTo>
                  <a:lnTo>
                    <a:pt x="133258" y="4365734"/>
                  </a:lnTo>
                  <a:lnTo>
                    <a:pt x="133142" y="4355462"/>
                  </a:lnTo>
                  <a:lnTo>
                    <a:pt x="133031" y="4345190"/>
                  </a:lnTo>
                  <a:lnTo>
                    <a:pt x="132924" y="4334917"/>
                  </a:lnTo>
                  <a:lnTo>
                    <a:pt x="132824" y="4324645"/>
                  </a:lnTo>
                  <a:lnTo>
                    <a:pt x="132729" y="4314373"/>
                  </a:lnTo>
                  <a:lnTo>
                    <a:pt x="132643" y="4304100"/>
                  </a:lnTo>
                  <a:lnTo>
                    <a:pt x="132563" y="4293828"/>
                  </a:lnTo>
                  <a:lnTo>
                    <a:pt x="132492" y="4283556"/>
                  </a:lnTo>
                  <a:lnTo>
                    <a:pt x="132430" y="4273283"/>
                  </a:lnTo>
                  <a:lnTo>
                    <a:pt x="132376" y="4263011"/>
                  </a:lnTo>
                  <a:lnTo>
                    <a:pt x="132329" y="4252739"/>
                  </a:lnTo>
                  <a:lnTo>
                    <a:pt x="132289" y="4242466"/>
                  </a:lnTo>
                  <a:lnTo>
                    <a:pt x="132256" y="4232194"/>
                  </a:lnTo>
                  <a:lnTo>
                    <a:pt x="132229" y="4221922"/>
                  </a:lnTo>
                  <a:lnTo>
                    <a:pt x="132207" y="4211649"/>
                  </a:lnTo>
                  <a:lnTo>
                    <a:pt x="132190" y="4201377"/>
                  </a:lnTo>
                  <a:lnTo>
                    <a:pt x="132178" y="4191105"/>
                  </a:lnTo>
                  <a:lnTo>
                    <a:pt x="132169" y="4180833"/>
                  </a:lnTo>
                  <a:lnTo>
                    <a:pt x="132163" y="4170560"/>
                  </a:lnTo>
                  <a:lnTo>
                    <a:pt x="132161" y="4160288"/>
                  </a:lnTo>
                  <a:lnTo>
                    <a:pt x="132160" y="4150016"/>
                  </a:lnTo>
                  <a:lnTo>
                    <a:pt x="132163" y="4139743"/>
                  </a:lnTo>
                  <a:lnTo>
                    <a:pt x="132168" y="4129471"/>
                  </a:lnTo>
                  <a:lnTo>
                    <a:pt x="132176" y="4119199"/>
                  </a:lnTo>
                  <a:lnTo>
                    <a:pt x="132186" y="4108926"/>
                  </a:lnTo>
                  <a:lnTo>
                    <a:pt x="132200" y="4098654"/>
                  </a:lnTo>
                  <a:lnTo>
                    <a:pt x="132216" y="4088382"/>
                  </a:lnTo>
                  <a:lnTo>
                    <a:pt x="132234" y="4078109"/>
                  </a:lnTo>
                  <a:lnTo>
                    <a:pt x="132256" y="4067837"/>
                  </a:lnTo>
                  <a:lnTo>
                    <a:pt x="132280" y="4057565"/>
                  </a:lnTo>
                  <a:lnTo>
                    <a:pt x="132306" y="4047292"/>
                  </a:lnTo>
                  <a:lnTo>
                    <a:pt x="132333" y="4037020"/>
                  </a:lnTo>
                  <a:lnTo>
                    <a:pt x="132362" y="4026748"/>
                  </a:lnTo>
                  <a:lnTo>
                    <a:pt x="132390" y="4016475"/>
                  </a:lnTo>
                  <a:lnTo>
                    <a:pt x="132418" y="4006203"/>
                  </a:lnTo>
                  <a:lnTo>
                    <a:pt x="132445" y="3995931"/>
                  </a:lnTo>
                  <a:lnTo>
                    <a:pt x="132470" y="3985658"/>
                  </a:lnTo>
                  <a:lnTo>
                    <a:pt x="132490" y="3975386"/>
                  </a:lnTo>
                  <a:lnTo>
                    <a:pt x="132507" y="3965114"/>
                  </a:lnTo>
                  <a:lnTo>
                    <a:pt x="132519" y="3954842"/>
                  </a:lnTo>
                  <a:lnTo>
                    <a:pt x="132526" y="3944569"/>
                  </a:lnTo>
                  <a:lnTo>
                    <a:pt x="132527" y="3934297"/>
                  </a:lnTo>
                  <a:lnTo>
                    <a:pt x="132522" y="3924025"/>
                  </a:lnTo>
                  <a:lnTo>
                    <a:pt x="132509" y="3913752"/>
                  </a:lnTo>
                  <a:lnTo>
                    <a:pt x="132489" y="3903480"/>
                  </a:lnTo>
                  <a:lnTo>
                    <a:pt x="132462" y="3893208"/>
                  </a:lnTo>
                  <a:lnTo>
                    <a:pt x="132429" y="3882935"/>
                  </a:lnTo>
                  <a:lnTo>
                    <a:pt x="132388" y="3872663"/>
                  </a:lnTo>
                  <a:lnTo>
                    <a:pt x="132341" y="3862391"/>
                  </a:lnTo>
                  <a:lnTo>
                    <a:pt x="132288" y="3852118"/>
                  </a:lnTo>
                  <a:lnTo>
                    <a:pt x="132227" y="3841846"/>
                  </a:lnTo>
                  <a:lnTo>
                    <a:pt x="132160" y="3831574"/>
                  </a:lnTo>
                  <a:lnTo>
                    <a:pt x="132087" y="3821301"/>
                  </a:lnTo>
                  <a:lnTo>
                    <a:pt x="132007" y="3811029"/>
                  </a:lnTo>
                  <a:lnTo>
                    <a:pt x="131922" y="3800757"/>
                  </a:lnTo>
                  <a:lnTo>
                    <a:pt x="131830" y="3790484"/>
                  </a:lnTo>
                  <a:lnTo>
                    <a:pt x="131732" y="3780212"/>
                  </a:lnTo>
                  <a:lnTo>
                    <a:pt x="131627" y="3769940"/>
                  </a:lnTo>
                  <a:lnTo>
                    <a:pt x="131517" y="3759668"/>
                  </a:lnTo>
                  <a:lnTo>
                    <a:pt x="131401" y="3749395"/>
                  </a:lnTo>
                  <a:lnTo>
                    <a:pt x="131281" y="3739123"/>
                  </a:lnTo>
                  <a:lnTo>
                    <a:pt x="131156" y="3728851"/>
                  </a:lnTo>
                  <a:lnTo>
                    <a:pt x="131029" y="3718578"/>
                  </a:lnTo>
                  <a:lnTo>
                    <a:pt x="130900" y="3708306"/>
                  </a:lnTo>
                  <a:lnTo>
                    <a:pt x="130770" y="3698034"/>
                  </a:lnTo>
                  <a:lnTo>
                    <a:pt x="130641" y="3687761"/>
                  </a:lnTo>
                  <a:lnTo>
                    <a:pt x="130514" y="3677489"/>
                  </a:lnTo>
                  <a:lnTo>
                    <a:pt x="130392" y="3667217"/>
                  </a:lnTo>
                  <a:lnTo>
                    <a:pt x="130276" y="3656944"/>
                  </a:lnTo>
                  <a:lnTo>
                    <a:pt x="130168" y="3646672"/>
                  </a:lnTo>
                  <a:lnTo>
                    <a:pt x="130068" y="3636400"/>
                  </a:lnTo>
                  <a:lnTo>
                    <a:pt x="129980" y="3626127"/>
                  </a:lnTo>
                  <a:lnTo>
                    <a:pt x="129904" y="3615855"/>
                  </a:lnTo>
                  <a:lnTo>
                    <a:pt x="129841" y="3605583"/>
                  </a:lnTo>
                  <a:lnTo>
                    <a:pt x="129792" y="3595310"/>
                  </a:lnTo>
                  <a:lnTo>
                    <a:pt x="129756" y="3585038"/>
                  </a:lnTo>
                  <a:lnTo>
                    <a:pt x="129733" y="3574766"/>
                  </a:lnTo>
                  <a:lnTo>
                    <a:pt x="129724" y="3564493"/>
                  </a:lnTo>
                  <a:lnTo>
                    <a:pt x="129730" y="3554221"/>
                  </a:lnTo>
                  <a:lnTo>
                    <a:pt x="129748" y="3543949"/>
                  </a:lnTo>
                  <a:lnTo>
                    <a:pt x="129776" y="3533677"/>
                  </a:lnTo>
                  <a:lnTo>
                    <a:pt x="129813" y="3523404"/>
                  </a:lnTo>
                  <a:lnTo>
                    <a:pt x="129857" y="3513132"/>
                  </a:lnTo>
                  <a:lnTo>
                    <a:pt x="129905" y="3502860"/>
                  </a:lnTo>
                  <a:lnTo>
                    <a:pt x="129956" y="3492587"/>
                  </a:lnTo>
                  <a:lnTo>
                    <a:pt x="130007" y="3482315"/>
                  </a:lnTo>
                  <a:lnTo>
                    <a:pt x="130054" y="3472043"/>
                  </a:lnTo>
                  <a:lnTo>
                    <a:pt x="130095" y="3461770"/>
                  </a:lnTo>
                  <a:lnTo>
                    <a:pt x="130127" y="3451498"/>
                  </a:lnTo>
                  <a:lnTo>
                    <a:pt x="130148" y="3441226"/>
                  </a:lnTo>
                  <a:lnTo>
                    <a:pt x="130155" y="3430953"/>
                  </a:lnTo>
                  <a:lnTo>
                    <a:pt x="130145" y="3420681"/>
                  </a:lnTo>
                  <a:lnTo>
                    <a:pt x="130114" y="3410409"/>
                  </a:lnTo>
                  <a:lnTo>
                    <a:pt x="130060" y="3400136"/>
                  </a:lnTo>
                  <a:lnTo>
                    <a:pt x="129982" y="3389864"/>
                  </a:lnTo>
                  <a:lnTo>
                    <a:pt x="129879" y="3379592"/>
                  </a:lnTo>
                  <a:lnTo>
                    <a:pt x="129750" y="3369319"/>
                  </a:lnTo>
                  <a:lnTo>
                    <a:pt x="129593" y="3359047"/>
                  </a:lnTo>
                  <a:lnTo>
                    <a:pt x="129409" y="3348775"/>
                  </a:lnTo>
                  <a:lnTo>
                    <a:pt x="129193" y="3338503"/>
                  </a:lnTo>
                  <a:lnTo>
                    <a:pt x="128947" y="3328230"/>
                  </a:lnTo>
                  <a:lnTo>
                    <a:pt x="128674" y="3317958"/>
                  </a:lnTo>
                  <a:lnTo>
                    <a:pt x="128374" y="3307686"/>
                  </a:lnTo>
                  <a:lnTo>
                    <a:pt x="128050" y="3297413"/>
                  </a:lnTo>
                  <a:lnTo>
                    <a:pt x="127703" y="3287141"/>
                  </a:lnTo>
                  <a:lnTo>
                    <a:pt x="127334" y="3276869"/>
                  </a:lnTo>
                  <a:lnTo>
                    <a:pt x="126943" y="3266596"/>
                  </a:lnTo>
                  <a:lnTo>
                    <a:pt x="126534" y="3256324"/>
                  </a:lnTo>
                  <a:lnTo>
                    <a:pt x="126111" y="3246052"/>
                  </a:lnTo>
                  <a:lnTo>
                    <a:pt x="125676" y="3235779"/>
                  </a:lnTo>
                  <a:lnTo>
                    <a:pt x="125231" y="3225507"/>
                  </a:lnTo>
                  <a:lnTo>
                    <a:pt x="124777" y="3215235"/>
                  </a:lnTo>
                  <a:lnTo>
                    <a:pt x="124318" y="3204962"/>
                  </a:lnTo>
                  <a:lnTo>
                    <a:pt x="123853" y="3194690"/>
                  </a:lnTo>
                  <a:lnTo>
                    <a:pt x="123387" y="3184418"/>
                  </a:lnTo>
                  <a:lnTo>
                    <a:pt x="122919" y="3174145"/>
                  </a:lnTo>
                  <a:lnTo>
                    <a:pt x="122452" y="3163873"/>
                  </a:lnTo>
                  <a:lnTo>
                    <a:pt x="121986" y="3153601"/>
                  </a:lnTo>
                  <a:lnTo>
                    <a:pt x="121522" y="3143329"/>
                  </a:lnTo>
                  <a:lnTo>
                    <a:pt x="121061" y="3133056"/>
                  </a:lnTo>
                  <a:lnTo>
                    <a:pt x="120604" y="3122784"/>
                  </a:lnTo>
                  <a:lnTo>
                    <a:pt x="120151" y="3112512"/>
                  </a:lnTo>
                  <a:lnTo>
                    <a:pt x="119703" y="3102239"/>
                  </a:lnTo>
                  <a:lnTo>
                    <a:pt x="119259" y="3091967"/>
                  </a:lnTo>
                  <a:lnTo>
                    <a:pt x="118822" y="3081695"/>
                  </a:lnTo>
                  <a:lnTo>
                    <a:pt x="118390" y="3071422"/>
                  </a:lnTo>
                  <a:lnTo>
                    <a:pt x="117965" y="3061150"/>
                  </a:lnTo>
                  <a:lnTo>
                    <a:pt x="117549" y="3050878"/>
                  </a:lnTo>
                  <a:lnTo>
                    <a:pt x="117141" y="3040605"/>
                  </a:lnTo>
                  <a:lnTo>
                    <a:pt x="116742" y="3030333"/>
                  </a:lnTo>
                  <a:lnTo>
                    <a:pt x="116353" y="3020061"/>
                  </a:lnTo>
                  <a:lnTo>
                    <a:pt x="115973" y="3009788"/>
                  </a:lnTo>
                  <a:lnTo>
                    <a:pt x="115604" y="2999516"/>
                  </a:lnTo>
                  <a:lnTo>
                    <a:pt x="115246" y="2989244"/>
                  </a:lnTo>
                  <a:lnTo>
                    <a:pt x="114899" y="2978971"/>
                  </a:lnTo>
                  <a:lnTo>
                    <a:pt x="114564" y="2968699"/>
                  </a:lnTo>
                  <a:lnTo>
                    <a:pt x="114239" y="2958427"/>
                  </a:lnTo>
                  <a:lnTo>
                    <a:pt x="113923" y="2948154"/>
                  </a:lnTo>
                  <a:lnTo>
                    <a:pt x="113615" y="2937882"/>
                  </a:lnTo>
                  <a:lnTo>
                    <a:pt x="113313" y="2927610"/>
                  </a:lnTo>
                  <a:lnTo>
                    <a:pt x="113017" y="2917338"/>
                  </a:lnTo>
                  <a:lnTo>
                    <a:pt x="112724" y="2907065"/>
                  </a:lnTo>
                  <a:lnTo>
                    <a:pt x="112431" y="2896793"/>
                  </a:lnTo>
                  <a:lnTo>
                    <a:pt x="112136" y="2886521"/>
                  </a:lnTo>
                  <a:lnTo>
                    <a:pt x="111835" y="2876248"/>
                  </a:lnTo>
                  <a:lnTo>
                    <a:pt x="111525" y="2865976"/>
                  </a:lnTo>
                  <a:lnTo>
                    <a:pt x="111205" y="2855704"/>
                  </a:lnTo>
                  <a:lnTo>
                    <a:pt x="110870" y="2845431"/>
                  </a:lnTo>
                  <a:lnTo>
                    <a:pt x="110517" y="2835159"/>
                  </a:lnTo>
                  <a:lnTo>
                    <a:pt x="110141" y="2824887"/>
                  </a:lnTo>
                  <a:lnTo>
                    <a:pt x="109742" y="2814614"/>
                  </a:lnTo>
                  <a:lnTo>
                    <a:pt x="109317" y="2804342"/>
                  </a:lnTo>
                  <a:lnTo>
                    <a:pt x="108865" y="2794070"/>
                  </a:lnTo>
                  <a:lnTo>
                    <a:pt x="108383" y="2783797"/>
                  </a:lnTo>
                  <a:lnTo>
                    <a:pt x="107870" y="2773525"/>
                  </a:lnTo>
                  <a:lnTo>
                    <a:pt x="107320" y="2763253"/>
                  </a:lnTo>
                  <a:lnTo>
                    <a:pt x="106733" y="2752980"/>
                  </a:lnTo>
                  <a:lnTo>
                    <a:pt x="106111" y="2742708"/>
                  </a:lnTo>
                  <a:lnTo>
                    <a:pt x="105451" y="2732436"/>
                  </a:lnTo>
                  <a:lnTo>
                    <a:pt x="104755" y="2722164"/>
                  </a:lnTo>
                  <a:lnTo>
                    <a:pt x="104020" y="2711891"/>
                  </a:lnTo>
                  <a:lnTo>
                    <a:pt x="103246" y="2701619"/>
                  </a:lnTo>
                  <a:lnTo>
                    <a:pt x="102427" y="2691347"/>
                  </a:lnTo>
                  <a:lnTo>
                    <a:pt x="101564" y="2681074"/>
                  </a:lnTo>
                  <a:lnTo>
                    <a:pt x="100658" y="2670802"/>
                  </a:lnTo>
                  <a:lnTo>
                    <a:pt x="99710" y="2660530"/>
                  </a:lnTo>
                  <a:lnTo>
                    <a:pt x="98719" y="2650257"/>
                  </a:lnTo>
                  <a:lnTo>
                    <a:pt x="97684" y="2639985"/>
                  </a:lnTo>
                  <a:lnTo>
                    <a:pt x="96606" y="2629713"/>
                  </a:lnTo>
                  <a:lnTo>
                    <a:pt x="95481" y="2619440"/>
                  </a:lnTo>
                  <a:lnTo>
                    <a:pt x="94310" y="2609168"/>
                  </a:lnTo>
                  <a:lnTo>
                    <a:pt x="93099" y="2598896"/>
                  </a:lnTo>
                  <a:lnTo>
                    <a:pt x="91851" y="2588623"/>
                  </a:lnTo>
                  <a:lnTo>
                    <a:pt x="90567" y="2578351"/>
                  </a:lnTo>
                  <a:lnTo>
                    <a:pt x="89252" y="2568079"/>
                  </a:lnTo>
                  <a:lnTo>
                    <a:pt x="87908" y="2557806"/>
                  </a:lnTo>
                  <a:lnTo>
                    <a:pt x="86539" y="2547534"/>
                  </a:lnTo>
                  <a:lnTo>
                    <a:pt x="85149" y="2537262"/>
                  </a:lnTo>
                  <a:lnTo>
                    <a:pt x="83747" y="2526989"/>
                  </a:lnTo>
                  <a:lnTo>
                    <a:pt x="82336" y="2516717"/>
                  </a:lnTo>
                  <a:lnTo>
                    <a:pt x="80921" y="2506445"/>
                  </a:lnTo>
                  <a:lnTo>
                    <a:pt x="79505" y="2496173"/>
                  </a:lnTo>
                  <a:lnTo>
                    <a:pt x="78093" y="2485900"/>
                  </a:lnTo>
                  <a:lnTo>
                    <a:pt x="76688" y="2475628"/>
                  </a:lnTo>
                  <a:lnTo>
                    <a:pt x="75292" y="2465356"/>
                  </a:lnTo>
                  <a:lnTo>
                    <a:pt x="73906" y="2455083"/>
                  </a:lnTo>
                  <a:lnTo>
                    <a:pt x="72530" y="2444811"/>
                  </a:lnTo>
                  <a:lnTo>
                    <a:pt x="71163" y="2434539"/>
                  </a:lnTo>
                  <a:lnTo>
                    <a:pt x="69802" y="2424266"/>
                  </a:lnTo>
                  <a:lnTo>
                    <a:pt x="68447" y="2413994"/>
                  </a:lnTo>
                  <a:lnTo>
                    <a:pt x="67094" y="2403722"/>
                  </a:lnTo>
                  <a:lnTo>
                    <a:pt x="65738" y="2393449"/>
                  </a:lnTo>
                  <a:lnTo>
                    <a:pt x="64377" y="2383177"/>
                  </a:lnTo>
                  <a:lnTo>
                    <a:pt x="63006" y="2372905"/>
                  </a:lnTo>
                  <a:lnTo>
                    <a:pt x="61624" y="2362632"/>
                  </a:lnTo>
                  <a:lnTo>
                    <a:pt x="60225" y="2352360"/>
                  </a:lnTo>
                  <a:lnTo>
                    <a:pt x="58810" y="2342088"/>
                  </a:lnTo>
                  <a:lnTo>
                    <a:pt x="57373" y="2331815"/>
                  </a:lnTo>
                  <a:lnTo>
                    <a:pt x="55912" y="2321543"/>
                  </a:lnTo>
                  <a:lnTo>
                    <a:pt x="54430" y="2311271"/>
                  </a:lnTo>
                  <a:lnTo>
                    <a:pt x="52928" y="2300999"/>
                  </a:lnTo>
                  <a:lnTo>
                    <a:pt x="51406" y="2290726"/>
                  </a:lnTo>
                  <a:lnTo>
                    <a:pt x="49866" y="2280454"/>
                  </a:lnTo>
                  <a:lnTo>
                    <a:pt x="48310" y="2270182"/>
                  </a:lnTo>
                  <a:lnTo>
                    <a:pt x="46739" y="2259909"/>
                  </a:lnTo>
                  <a:lnTo>
                    <a:pt x="45159" y="2249637"/>
                  </a:lnTo>
                  <a:lnTo>
                    <a:pt x="43575" y="2239365"/>
                  </a:lnTo>
                  <a:lnTo>
                    <a:pt x="41990" y="2229092"/>
                  </a:lnTo>
                  <a:lnTo>
                    <a:pt x="40409" y="2218820"/>
                  </a:lnTo>
                  <a:lnTo>
                    <a:pt x="38836" y="2208548"/>
                  </a:lnTo>
                  <a:lnTo>
                    <a:pt x="37277" y="2198275"/>
                  </a:lnTo>
                  <a:lnTo>
                    <a:pt x="35739" y="2188003"/>
                  </a:lnTo>
                  <a:lnTo>
                    <a:pt x="34230" y="2177731"/>
                  </a:lnTo>
                  <a:lnTo>
                    <a:pt x="32753" y="2167458"/>
                  </a:lnTo>
                  <a:lnTo>
                    <a:pt x="31312" y="2157186"/>
                  </a:lnTo>
                  <a:lnTo>
                    <a:pt x="29914" y="2146914"/>
                  </a:lnTo>
                  <a:lnTo>
                    <a:pt x="28561" y="2136641"/>
                  </a:lnTo>
                  <a:lnTo>
                    <a:pt x="27258" y="2126369"/>
                  </a:lnTo>
                  <a:lnTo>
                    <a:pt x="26013" y="2116097"/>
                  </a:lnTo>
                  <a:lnTo>
                    <a:pt x="24831" y="2105824"/>
                  </a:lnTo>
                  <a:lnTo>
                    <a:pt x="23706" y="2095552"/>
                  </a:lnTo>
                  <a:lnTo>
                    <a:pt x="22637" y="2085280"/>
                  </a:lnTo>
                  <a:lnTo>
                    <a:pt x="21623" y="2075008"/>
                  </a:lnTo>
                  <a:lnTo>
                    <a:pt x="20661" y="2064735"/>
                  </a:lnTo>
                  <a:lnTo>
                    <a:pt x="19747" y="2054463"/>
                  </a:lnTo>
                  <a:lnTo>
                    <a:pt x="18879" y="2044191"/>
                  </a:lnTo>
                  <a:lnTo>
                    <a:pt x="18051" y="2033918"/>
                  </a:lnTo>
                  <a:lnTo>
                    <a:pt x="17250" y="2023646"/>
                  </a:lnTo>
                  <a:lnTo>
                    <a:pt x="16471" y="2013374"/>
                  </a:lnTo>
                  <a:lnTo>
                    <a:pt x="15704" y="2003101"/>
                  </a:lnTo>
                  <a:lnTo>
                    <a:pt x="14945" y="1992829"/>
                  </a:lnTo>
                  <a:lnTo>
                    <a:pt x="14186" y="1982557"/>
                  </a:lnTo>
                  <a:lnTo>
                    <a:pt x="13422" y="1972284"/>
                  </a:lnTo>
                  <a:lnTo>
                    <a:pt x="12647" y="1962012"/>
                  </a:lnTo>
                  <a:lnTo>
                    <a:pt x="11858" y="1951740"/>
                  </a:lnTo>
                  <a:lnTo>
                    <a:pt x="11056" y="1941467"/>
                  </a:lnTo>
                  <a:lnTo>
                    <a:pt x="10241" y="1931195"/>
                  </a:lnTo>
                  <a:lnTo>
                    <a:pt x="9415" y="1920923"/>
                  </a:lnTo>
                  <a:lnTo>
                    <a:pt x="8582" y="1910650"/>
                  </a:lnTo>
                  <a:lnTo>
                    <a:pt x="7747" y="1900378"/>
                  </a:lnTo>
                  <a:lnTo>
                    <a:pt x="6919" y="1890106"/>
                  </a:lnTo>
                  <a:lnTo>
                    <a:pt x="6106" y="1879834"/>
                  </a:lnTo>
                  <a:lnTo>
                    <a:pt x="5315" y="1869561"/>
                  </a:lnTo>
                  <a:lnTo>
                    <a:pt x="4555" y="1859289"/>
                  </a:lnTo>
                  <a:lnTo>
                    <a:pt x="3834" y="1849017"/>
                  </a:lnTo>
                  <a:lnTo>
                    <a:pt x="3158" y="1838744"/>
                  </a:lnTo>
                  <a:lnTo>
                    <a:pt x="2539" y="1828472"/>
                  </a:lnTo>
                  <a:lnTo>
                    <a:pt x="1989" y="1818200"/>
                  </a:lnTo>
                  <a:lnTo>
                    <a:pt x="1504" y="1807927"/>
                  </a:lnTo>
                  <a:lnTo>
                    <a:pt x="1087" y="1797655"/>
                  </a:lnTo>
                  <a:lnTo>
                    <a:pt x="738" y="1787383"/>
                  </a:lnTo>
                  <a:lnTo>
                    <a:pt x="459" y="1777110"/>
                  </a:lnTo>
                  <a:lnTo>
                    <a:pt x="246" y="1766838"/>
                  </a:lnTo>
                  <a:lnTo>
                    <a:pt x="101" y="1756566"/>
                  </a:lnTo>
                  <a:lnTo>
                    <a:pt x="24" y="1746293"/>
                  </a:lnTo>
                  <a:lnTo>
                    <a:pt x="0" y="1736021"/>
                  </a:lnTo>
                  <a:lnTo>
                    <a:pt x="21" y="1725749"/>
                  </a:lnTo>
                  <a:lnTo>
                    <a:pt x="84" y="1715476"/>
                  </a:lnTo>
                  <a:lnTo>
                    <a:pt x="179" y="1705204"/>
                  </a:lnTo>
                  <a:lnTo>
                    <a:pt x="302" y="1694932"/>
                  </a:lnTo>
                  <a:lnTo>
                    <a:pt x="446" y="1684659"/>
                  </a:lnTo>
                  <a:lnTo>
                    <a:pt x="604" y="1674387"/>
                  </a:lnTo>
                  <a:lnTo>
                    <a:pt x="768" y="1664115"/>
                  </a:lnTo>
                  <a:lnTo>
                    <a:pt x="934" y="1653843"/>
                  </a:lnTo>
                  <a:lnTo>
                    <a:pt x="1097" y="1643570"/>
                  </a:lnTo>
                  <a:lnTo>
                    <a:pt x="1254" y="1633298"/>
                  </a:lnTo>
                  <a:lnTo>
                    <a:pt x="1403" y="1623026"/>
                  </a:lnTo>
                  <a:lnTo>
                    <a:pt x="1540" y="1612753"/>
                  </a:lnTo>
                  <a:lnTo>
                    <a:pt x="1662" y="1602481"/>
                  </a:lnTo>
                  <a:lnTo>
                    <a:pt x="1771" y="1592209"/>
                  </a:lnTo>
                  <a:lnTo>
                    <a:pt x="1867" y="1581936"/>
                  </a:lnTo>
                  <a:lnTo>
                    <a:pt x="1950" y="1571664"/>
                  </a:lnTo>
                  <a:lnTo>
                    <a:pt x="2022" y="1561392"/>
                  </a:lnTo>
                  <a:lnTo>
                    <a:pt x="2085" y="1551119"/>
                  </a:lnTo>
                  <a:lnTo>
                    <a:pt x="2140" y="1540847"/>
                  </a:lnTo>
                  <a:lnTo>
                    <a:pt x="2191" y="1530575"/>
                  </a:lnTo>
                  <a:lnTo>
                    <a:pt x="2245" y="1520302"/>
                  </a:lnTo>
                  <a:lnTo>
                    <a:pt x="2305" y="1510030"/>
                  </a:lnTo>
                  <a:lnTo>
                    <a:pt x="2379" y="1499758"/>
                  </a:lnTo>
                  <a:lnTo>
                    <a:pt x="2471" y="1489485"/>
                  </a:lnTo>
                  <a:lnTo>
                    <a:pt x="2590" y="1479213"/>
                  </a:lnTo>
                  <a:lnTo>
                    <a:pt x="2745" y="1468941"/>
                  </a:lnTo>
                  <a:lnTo>
                    <a:pt x="2952" y="1458669"/>
                  </a:lnTo>
                  <a:lnTo>
                    <a:pt x="3217" y="1448396"/>
                  </a:lnTo>
                  <a:lnTo>
                    <a:pt x="3550" y="1438124"/>
                  </a:lnTo>
                  <a:lnTo>
                    <a:pt x="3959" y="1427852"/>
                  </a:lnTo>
                  <a:lnTo>
                    <a:pt x="4455" y="1417579"/>
                  </a:lnTo>
                  <a:lnTo>
                    <a:pt x="5048" y="1407307"/>
                  </a:lnTo>
                  <a:lnTo>
                    <a:pt x="5752" y="1397035"/>
                  </a:lnTo>
                  <a:lnTo>
                    <a:pt x="6593" y="1386762"/>
                  </a:lnTo>
                  <a:lnTo>
                    <a:pt x="7559" y="1376490"/>
                  </a:lnTo>
                  <a:lnTo>
                    <a:pt x="8656" y="1366218"/>
                  </a:lnTo>
                  <a:lnTo>
                    <a:pt x="9888" y="1355945"/>
                  </a:lnTo>
                  <a:lnTo>
                    <a:pt x="11258" y="1345673"/>
                  </a:lnTo>
                  <a:lnTo>
                    <a:pt x="12766" y="1335401"/>
                  </a:lnTo>
                  <a:lnTo>
                    <a:pt x="14415" y="1325128"/>
                  </a:lnTo>
                  <a:lnTo>
                    <a:pt x="16219" y="1314856"/>
                  </a:lnTo>
                  <a:lnTo>
                    <a:pt x="18149" y="1304584"/>
                  </a:lnTo>
                  <a:lnTo>
                    <a:pt x="20197" y="1294311"/>
                  </a:lnTo>
                  <a:lnTo>
                    <a:pt x="22355" y="1284039"/>
                  </a:lnTo>
                  <a:lnTo>
                    <a:pt x="24613" y="1273767"/>
                  </a:lnTo>
                  <a:lnTo>
                    <a:pt x="26958" y="1263494"/>
                  </a:lnTo>
                  <a:lnTo>
                    <a:pt x="29383" y="1253222"/>
                  </a:lnTo>
                  <a:lnTo>
                    <a:pt x="31880" y="1242950"/>
                  </a:lnTo>
                  <a:lnTo>
                    <a:pt x="34423" y="1232678"/>
                  </a:lnTo>
                  <a:lnTo>
                    <a:pt x="37000" y="1222405"/>
                  </a:lnTo>
                  <a:lnTo>
                    <a:pt x="39600" y="1212133"/>
                  </a:lnTo>
                  <a:lnTo>
                    <a:pt x="42211" y="1201861"/>
                  </a:lnTo>
                  <a:lnTo>
                    <a:pt x="44822" y="1191588"/>
                  </a:lnTo>
                  <a:lnTo>
                    <a:pt x="47422" y="1181316"/>
                  </a:lnTo>
                  <a:lnTo>
                    <a:pt x="49997" y="1171044"/>
                  </a:lnTo>
                  <a:lnTo>
                    <a:pt x="52538" y="1160771"/>
                  </a:lnTo>
                  <a:lnTo>
                    <a:pt x="55039" y="1150499"/>
                  </a:lnTo>
                  <a:lnTo>
                    <a:pt x="57493" y="1140227"/>
                  </a:lnTo>
                  <a:lnTo>
                    <a:pt x="59892" y="1129954"/>
                  </a:lnTo>
                  <a:lnTo>
                    <a:pt x="62231" y="1119682"/>
                  </a:lnTo>
                  <a:lnTo>
                    <a:pt x="64503" y="1109410"/>
                  </a:lnTo>
                  <a:lnTo>
                    <a:pt x="66690" y="1099137"/>
                  </a:lnTo>
                  <a:lnTo>
                    <a:pt x="68802" y="1088865"/>
                  </a:lnTo>
                  <a:lnTo>
                    <a:pt x="70834" y="1078593"/>
                  </a:lnTo>
                  <a:lnTo>
                    <a:pt x="72786" y="1068320"/>
                  </a:lnTo>
                  <a:lnTo>
                    <a:pt x="74655" y="1058048"/>
                  </a:lnTo>
                  <a:lnTo>
                    <a:pt x="76442" y="1047776"/>
                  </a:lnTo>
                  <a:lnTo>
                    <a:pt x="78145" y="1037504"/>
                  </a:lnTo>
                  <a:lnTo>
                    <a:pt x="79754" y="1027231"/>
                  </a:lnTo>
                  <a:lnTo>
                    <a:pt x="81288" y="1016959"/>
                  </a:lnTo>
                  <a:lnTo>
                    <a:pt x="82750" y="1006687"/>
                  </a:lnTo>
                  <a:lnTo>
                    <a:pt x="84146" y="996414"/>
                  </a:lnTo>
                  <a:lnTo>
                    <a:pt x="85482" y="986142"/>
                  </a:lnTo>
                  <a:lnTo>
                    <a:pt x="86764" y="975870"/>
                  </a:lnTo>
                  <a:lnTo>
                    <a:pt x="87999" y="965597"/>
                  </a:lnTo>
                  <a:lnTo>
                    <a:pt x="89190" y="955325"/>
                  </a:lnTo>
                  <a:lnTo>
                    <a:pt x="90353" y="945053"/>
                  </a:lnTo>
                  <a:lnTo>
                    <a:pt x="91495" y="934780"/>
                  </a:lnTo>
                  <a:lnTo>
                    <a:pt x="92622" y="924508"/>
                  </a:lnTo>
                  <a:lnTo>
                    <a:pt x="93740" y="914236"/>
                  </a:lnTo>
                  <a:lnTo>
                    <a:pt x="94856" y="903963"/>
                  </a:lnTo>
                  <a:lnTo>
                    <a:pt x="95972" y="893691"/>
                  </a:lnTo>
                  <a:lnTo>
                    <a:pt x="97095" y="883419"/>
                  </a:lnTo>
                  <a:lnTo>
                    <a:pt x="98225" y="873146"/>
                  </a:lnTo>
                  <a:lnTo>
                    <a:pt x="99362" y="862874"/>
                  </a:lnTo>
                  <a:lnTo>
                    <a:pt x="100506" y="852602"/>
                  </a:lnTo>
                  <a:lnTo>
                    <a:pt x="101655" y="842329"/>
                  </a:lnTo>
                  <a:lnTo>
                    <a:pt x="102807" y="832057"/>
                  </a:lnTo>
                  <a:lnTo>
                    <a:pt x="103959" y="821785"/>
                  </a:lnTo>
                  <a:lnTo>
                    <a:pt x="105104" y="811513"/>
                  </a:lnTo>
                  <a:lnTo>
                    <a:pt x="106240" y="801240"/>
                  </a:lnTo>
                  <a:lnTo>
                    <a:pt x="107362" y="790968"/>
                  </a:lnTo>
                  <a:lnTo>
                    <a:pt x="108465" y="780696"/>
                  </a:lnTo>
                  <a:lnTo>
                    <a:pt x="109545" y="770423"/>
                  </a:lnTo>
                  <a:lnTo>
                    <a:pt x="110601" y="760151"/>
                  </a:lnTo>
                  <a:lnTo>
                    <a:pt x="111627" y="749879"/>
                  </a:lnTo>
                  <a:lnTo>
                    <a:pt x="112615" y="739606"/>
                  </a:lnTo>
                  <a:lnTo>
                    <a:pt x="113570" y="729334"/>
                  </a:lnTo>
                  <a:lnTo>
                    <a:pt x="114491" y="719062"/>
                  </a:lnTo>
                  <a:lnTo>
                    <a:pt x="115377" y="708789"/>
                  </a:lnTo>
                  <a:lnTo>
                    <a:pt x="116230" y="698517"/>
                  </a:lnTo>
                  <a:lnTo>
                    <a:pt x="117050" y="688245"/>
                  </a:lnTo>
                  <a:lnTo>
                    <a:pt x="117840" y="677972"/>
                  </a:lnTo>
                  <a:lnTo>
                    <a:pt x="118595" y="667700"/>
                  </a:lnTo>
                  <a:lnTo>
                    <a:pt x="119325" y="657428"/>
                  </a:lnTo>
                  <a:lnTo>
                    <a:pt x="120032" y="647155"/>
                  </a:lnTo>
                  <a:lnTo>
                    <a:pt x="120718" y="636883"/>
                  </a:lnTo>
                  <a:lnTo>
                    <a:pt x="121386" y="626611"/>
                  </a:lnTo>
                  <a:lnTo>
                    <a:pt x="122038" y="616339"/>
                  </a:lnTo>
                  <a:lnTo>
                    <a:pt x="122677" y="606066"/>
                  </a:lnTo>
                  <a:lnTo>
                    <a:pt x="123301" y="595794"/>
                  </a:lnTo>
                  <a:lnTo>
                    <a:pt x="123914" y="585522"/>
                  </a:lnTo>
                  <a:lnTo>
                    <a:pt x="124517" y="575249"/>
                  </a:lnTo>
                  <a:lnTo>
                    <a:pt x="125111" y="564977"/>
                  </a:lnTo>
                  <a:lnTo>
                    <a:pt x="125694" y="554705"/>
                  </a:lnTo>
                  <a:lnTo>
                    <a:pt x="126267" y="544432"/>
                  </a:lnTo>
                  <a:lnTo>
                    <a:pt x="126829" y="534160"/>
                  </a:lnTo>
                  <a:lnTo>
                    <a:pt x="127375" y="523888"/>
                  </a:lnTo>
                  <a:lnTo>
                    <a:pt x="127908" y="513615"/>
                  </a:lnTo>
                  <a:lnTo>
                    <a:pt x="128424" y="503343"/>
                  </a:lnTo>
                  <a:lnTo>
                    <a:pt x="128923" y="493071"/>
                  </a:lnTo>
                  <a:lnTo>
                    <a:pt x="129403" y="482798"/>
                  </a:lnTo>
                  <a:lnTo>
                    <a:pt x="129864" y="472526"/>
                  </a:lnTo>
                  <a:lnTo>
                    <a:pt x="130303" y="462254"/>
                  </a:lnTo>
                  <a:lnTo>
                    <a:pt x="130716" y="451981"/>
                  </a:lnTo>
                  <a:lnTo>
                    <a:pt x="131105" y="441709"/>
                  </a:lnTo>
                  <a:lnTo>
                    <a:pt x="131471" y="431437"/>
                  </a:lnTo>
                  <a:lnTo>
                    <a:pt x="131814" y="421164"/>
                  </a:lnTo>
                  <a:lnTo>
                    <a:pt x="132134" y="410892"/>
                  </a:lnTo>
                  <a:lnTo>
                    <a:pt x="132431" y="400620"/>
                  </a:lnTo>
                  <a:lnTo>
                    <a:pt x="132706" y="390348"/>
                  </a:lnTo>
                  <a:lnTo>
                    <a:pt x="132956" y="380075"/>
                  </a:lnTo>
                  <a:lnTo>
                    <a:pt x="133187" y="369803"/>
                  </a:lnTo>
                  <a:lnTo>
                    <a:pt x="133399" y="359531"/>
                  </a:lnTo>
                  <a:lnTo>
                    <a:pt x="133595" y="349258"/>
                  </a:lnTo>
                  <a:lnTo>
                    <a:pt x="133775" y="338986"/>
                  </a:lnTo>
                  <a:lnTo>
                    <a:pt x="133941" y="328714"/>
                  </a:lnTo>
                  <a:lnTo>
                    <a:pt x="134094" y="318441"/>
                  </a:lnTo>
                  <a:lnTo>
                    <a:pt x="134233" y="308169"/>
                  </a:lnTo>
                  <a:lnTo>
                    <a:pt x="134362" y="297897"/>
                  </a:lnTo>
                  <a:lnTo>
                    <a:pt x="134482" y="287624"/>
                  </a:lnTo>
                  <a:lnTo>
                    <a:pt x="134595" y="277352"/>
                  </a:lnTo>
                  <a:lnTo>
                    <a:pt x="134700" y="267080"/>
                  </a:lnTo>
                  <a:lnTo>
                    <a:pt x="134798" y="256807"/>
                  </a:lnTo>
                  <a:lnTo>
                    <a:pt x="134891" y="246535"/>
                  </a:lnTo>
                  <a:lnTo>
                    <a:pt x="134978" y="236263"/>
                  </a:lnTo>
                  <a:lnTo>
                    <a:pt x="135060" y="225990"/>
                  </a:lnTo>
                  <a:lnTo>
                    <a:pt x="135138" y="215718"/>
                  </a:lnTo>
                  <a:lnTo>
                    <a:pt x="135212" y="205446"/>
                  </a:lnTo>
                  <a:lnTo>
                    <a:pt x="135282" y="195174"/>
                  </a:lnTo>
                  <a:lnTo>
                    <a:pt x="135349" y="184901"/>
                  </a:lnTo>
                  <a:lnTo>
                    <a:pt x="135413" y="174629"/>
                  </a:lnTo>
                  <a:lnTo>
                    <a:pt x="135473" y="164357"/>
                  </a:lnTo>
                  <a:lnTo>
                    <a:pt x="135530" y="154084"/>
                  </a:lnTo>
                  <a:lnTo>
                    <a:pt x="135584" y="143812"/>
                  </a:lnTo>
                  <a:lnTo>
                    <a:pt x="135636" y="133540"/>
                  </a:lnTo>
                  <a:lnTo>
                    <a:pt x="135685" y="123267"/>
                  </a:lnTo>
                  <a:lnTo>
                    <a:pt x="135731" y="112995"/>
                  </a:lnTo>
                  <a:lnTo>
                    <a:pt x="135775" y="102723"/>
                  </a:lnTo>
                  <a:lnTo>
                    <a:pt x="135817" y="92450"/>
                  </a:lnTo>
                  <a:lnTo>
                    <a:pt x="135856" y="82178"/>
                  </a:lnTo>
                  <a:lnTo>
                    <a:pt x="135893" y="71906"/>
                  </a:lnTo>
                  <a:lnTo>
                    <a:pt x="135928" y="61633"/>
                  </a:lnTo>
                  <a:lnTo>
                    <a:pt x="135962" y="51361"/>
                  </a:lnTo>
                  <a:lnTo>
                    <a:pt x="135994" y="41089"/>
                  </a:lnTo>
                  <a:lnTo>
                    <a:pt x="136025" y="30816"/>
                  </a:lnTo>
                  <a:lnTo>
                    <a:pt x="136055" y="20544"/>
                  </a:lnTo>
                  <a:lnTo>
                    <a:pt x="136084" y="10272"/>
                  </a:lnTo>
                  <a:lnTo>
                    <a:pt x="136112" y="0"/>
                  </a:lnTo>
                  <a:lnTo>
                    <a:pt x="136993" y="0"/>
                  </a:lnTo>
                  <a:lnTo>
                    <a:pt x="137021" y="10272"/>
                  </a:lnTo>
                  <a:lnTo>
                    <a:pt x="137049" y="20544"/>
                  </a:lnTo>
                  <a:lnTo>
                    <a:pt x="137079" y="30816"/>
                  </a:lnTo>
                  <a:lnTo>
                    <a:pt x="137110" y="41089"/>
                  </a:lnTo>
                  <a:lnTo>
                    <a:pt x="137142" y="51361"/>
                  </a:lnTo>
                  <a:lnTo>
                    <a:pt x="137176" y="61633"/>
                  </a:lnTo>
                  <a:lnTo>
                    <a:pt x="137211" y="71906"/>
                  </a:lnTo>
                  <a:lnTo>
                    <a:pt x="137249" y="82178"/>
                  </a:lnTo>
                  <a:lnTo>
                    <a:pt x="137288" y="92450"/>
                  </a:lnTo>
                  <a:lnTo>
                    <a:pt x="137329" y="102723"/>
                  </a:lnTo>
                  <a:lnTo>
                    <a:pt x="137373" y="112995"/>
                  </a:lnTo>
                  <a:lnTo>
                    <a:pt x="137419" y="123267"/>
                  </a:lnTo>
                  <a:lnTo>
                    <a:pt x="137468" y="133540"/>
                  </a:lnTo>
                  <a:lnTo>
                    <a:pt x="137520" y="143812"/>
                  </a:lnTo>
                  <a:lnTo>
                    <a:pt x="137574" y="154084"/>
                  </a:lnTo>
                  <a:lnTo>
                    <a:pt x="137631" y="164357"/>
                  </a:lnTo>
                  <a:lnTo>
                    <a:pt x="137691" y="174629"/>
                  </a:lnTo>
                  <a:lnTo>
                    <a:pt x="137755" y="184901"/>
                  </a:lnTo>
                  <a:lnTo>
                    <a:pt x="137822" y="195174"/>
                  </a:lnTo>
                  <a:lnTo>
                    <a:pt x="137892" y="205446"/>
                  </a:lnTo>
                  <a:lnTo>
                    <a:pt x="137966" y="215718"/>
                  </a:lnTo>
                  <a:lnTo>
                    <a:pt x="138044" y="225990"/>
                  </a:lnTo>
                  <a:lnTo>
                    <a:pt x="138126" y="236263"/>
                  </a:lnTo>
                  <a:lnTo>
                    <a:pt x="138213" y="246535"/>
                  </a:lnTo>
                  <a:lnTo>
                    <a:pt x="138306" y="256807"/>
                  </a:lnTo>
                  <a:lnTo>
                    <a:pt x="138405" y="267080"/>
                  </a:lnTo>
                  <a:lnTo>
                    <a:pt x="138510" y="277352"/>
                  </a:lnTo>
                  <a:lnTo>
                    <a:pt x="138622" y="287624"/>
                  </a:lnTo>
                  <a:lnTo>
                    <a:pt x="138742" y="297897"/>
                  </a:lnTo>
                  <a:lnTo>
                    <a:pt x="138871" y="308169"/>
                  </a:lnTo>
                  <a:lnTo>
                    <a:pt x="139011" y="318441"/>
                  </a:lnTo>
                  <a:lnTo>
                    <a:pt x="139164" y="328714"/>
                  </a:lnTo>
                  <a:lnTo>
                    <a:pt x="139329" y="338986"/>
                  </a:lnTo>
                  <a:lnTo>
                    <a:pt x="139509" y="349258"/>
                  </a:lnTo>
                  <a:lnTo>
                    <a:pt x="139705" y="359531"/>
                  </a:lnTo>
                  <a:lnTo>
                    <a:pt x="139917" y="369803"/>
                  </a:lnTo>
                  <a:lnTo>
                    <a:pt x="140148" y="380075"/>
                  </a:lnTo>
                  <a:lnTo>
                    <a:pt x="140398" y="390348"/>
                  </a:lnTo>
                  <a:lnTo>
                    <a:pt x="140673" y="400620"/>
                  </a:lnTo>
                  <a:lnTo>
                    <a:pt x="140970" y="410892"/>
                  </a:lnTo>
                  <a:lnTo>
                    <a:pt x="141290" y="421164"/>
                  </a:lnTo>
                  <a:lnTo>
                    <a:pt x="141633" y="431437"/>
                  </a:lnTo>
                  <a:lnTo>
                    <a:pt x="141999" y="441709"/>
                  </a:lnTo>
                  <a:lnTo>
                    <a:pt x="142389" y="451981"/>
                  </a:lnTo>
                  <a:lnTo>
                    <a:pt x="142801" y="462254"/>
                  </a:lnTo>
                  <a:lnTo>
                    <a:pt x="143241" y="472526"/>
                  </a:lnTo>
                  <a:lnTo>
                    <a:pt x="143701" y="482798"/>
                  </a:lnTo>
                  <a:lnTo>
                    <a:pt x="144181" y="493071"/>
                  </a:lnTo>
                  <a:lnTo>
                    <a:pt x="144680" y="503343"/>
                  </a:lnTo>
                  <a:lnTo>
                    <a:pt x="145197" y="513615"/>
                  </a:lnTo>
                  <a:lnTo>
                    <a:pt x="145729" y="523888"/>
                  </a:lnTo>
                  <a:lnTo>
                    <a:pt x="146275" y="534160"/>
                  </a:lnTo>
                  <a:lnTo>
                    <a:pt x="146837" y="544432"/>
                  </a:lnTo>
                  <a:lnTo>
                    <a:pt x="147410" y="554705"/>
                  </a:lnTo>
                  <a:lnTo>
                    <a:pt x="147994" y="564977"/>
                  </a:lnTo>
                  <a:lnTo>
                    <a:pt x="148587" y="575249"/>
                  </a:lnTo>
                  <a:lnTo>
                    <a:pt x="149190" y="585522"/>
                  </a:lnTo>
                  <a:lnTo>
                    <a:pt x="149804" y="595794"/>
                  </a:lnTo>
                  <a:lnTo>
                    <a:pt x="150428" y="606066"/>
                  </a:lnTo>
                  <a:lnTo>
                    <a:pt x="151066" y="616339"/>
                  </a:lnTo>
                  <a:lnTo>
                    <a:pt x="151718" y="626611"/>
                  </a:lnTo>
                  <a:lnTo>
                    <a:pt x="152386" y="636883"/>
                  </a:lnTo>
                  <a:lnTo>
                    <a:pt x="153073" y="647155"/>
                  </a:lnTo>
                  <a:lnTo>
                    <a:pt x="153780" y="657428"/>
                  </a:lnTo>
                  <a:lnTo>
                    <a:pt x="154509" y="667700"/>
                  </a:lnTo>
                  <a:lnTo>
                    <a:pt x="155265" y="677972"/>
                  </a:lnTo>
                  <a:lnTo>
                    <a:pt x="156054" y="688245"/>
                  </a:lnTo>
                  <a:lnTo>
                    <a:pt x="156874" y="698517"/>
                  </a:lnTo>
                  <a:lnTo>
                    <a:pt x="157727" y="708789"/>
                  </a:lnTo>
                  <a:lnTo>
                    <a:pt x="158614" y="719062"/>
                  </a:lnTo>
                  <a:lnTo>
                    <a:pt x="159534" y="729334"/>
                  </a:lnTo>
                  <a:lnTo>
                    <a:pt x="160489" y="739606"/>
                  </a:lnTo>
                  <a:lnTo>
                    <a:pt x="161478" y="749879"/>
                  </a:lnTo>
                  <a:lnTo>
                    <a:pt x="162504" y="760151"/>
                  </a:lnTo>
                  <a:lnTo>
                    <a:pt x="163559" y="770423"/>
                  </a:lnTo>
                  <a:lnTo>
                    <a:pt x="164640" y="780696"/>
                  </a:lnTo>
                  <a:lnTo>
                    <a:pt x="165743" y="790968"/>
                  </a:lnTo>
                  <a:lnTo>
                    <a:pt x="166864" y="801240"/>
                  </a:lnTo>
                  <a:lnTo>
                    <a:pt x="168000" y="811513"/>
                  </a:lnTo>
                  <a:lnTo>
                    <a:pt x="169146" y="821785"/>
                  </a:lnTo>
                  <a:lnTo>
                    <a:pt x="170297" y="832057"/>
                  </a:lnTo>
                  <a:lnTo>
                    <a:pt x="171449" y="842329"/>
                  </a:lnTo>
                  <a:lnTo>
                    <a:pt x="172598" y="852602"/>
                  </a:lnTo>
                  <a:lnTo>
                    <a:pt x="173742" y="862874"/>
                  </a:lnTo>
                  <a:lnTo>
                    <a:pt x="174879" y="873146"/>
                  </a:lnTo>
                  <a:lnTo>
                    <a:pt x="176009" y="883419"/>
                  </a:lnTo>
                  <a:lnTo>
                    <a:pt x="177132" y="893691"/>
                  </a:lnTo>
                  <a:lnTo>
                    <a:pt x="178249" y="903963"/>
                  </a:lnTo>
                  <a:lnTo>
                    <a:pt x="179364" y="914236"/>
                  </a:lnTo>
                  <a:lnTo>
                    <a:pt x="180483" y="924508"/>
                  </a:lnTo>
                  <a:lnTo>
                    <a:pt x="181610" y="934780"/>
                  </a:lnTo>
                  <a:lnTo>
                    <a:pt x="182751" y="945053"/>
                  </a:lnTo>
                  <a:lnTo>
                    <a:pt x="183914" y="955325"/>
                  </a:lnTo>
                  <a:lnTo>
                    <a:pt x="185105" y="965597"/>
                  </a:lnTo>
                  <a:lnTo>
                    <a:pt x="186340" y="975870"/>
                  </a:lnTo>
                  <a:lnTo>
                    <a:pt x="187622" y="986142"/>
                  </a:lnTo>
                  <a:lnTo>
                    <a:pt x="188958" y="996414"/>
                  </a:lnTo>
                  <a:lnTo>
                    <a:pt x="190354" y="1006687"/>
                  </a:lnTo>
                  <a:lnTo>
                    <a:pt x="191816" y="1016959"/>
                  </a:lnTo>
                  <a:lnTo>
                    <a:pt x="193350" y="1027231"/>
                  </a:lnTo>
                  <a:lnTo>
                    <a:pt x="194959" y="1037504"/>
                  </a:lnTo>
                  <a:lnTo>
                    <a:pt x="196663" y="1047776"/>
                  </a:lnTo>
                  <a:lnTo>
                    <a:pt x="198449" y="1058048"/>
                  </a:lnTo>
                  <a:lnTo>
                    <a:pt x="200319" y="1068320"/>
                  </a:lnTo>
                  <a:lnTo>
                    <a:pt x="202270" y="1078593"/>
                  </a:lnTo>
                  <a:lnTo>
                    <a:pt x="204302" y="1088865"/>
                  </a:lnTo>
                  <a:lnTo>
                    <a:pt x="206414" y="1099137"/>
                  </a:lnTo>
                  <a:lnTo>
                    <a:pt x="208601" y="1109410"/>
                  </a:lnTo>
                  <a:lnTo>
                    <a:pt x="210873" y="1119682"/>
                  </a:lnTo>
                  <a:lnTo>
                    <a:pt x="213212" y="1129954"/>
                  </a:lnTo>
                  <a:lnTo>
                    <a:pt x="215611" y="1140227"/>
                  </a:lnTo>
                  <a:lnTo>
                    <a:pt x="218065" y="1150499"/>
                  </a:lnTo>
                  <a:lnTo>
                    <a:pt x="220566" y="1160771"/>
                  </a:lnTo>
                  <a:lnTo>
                    <a:pt x="223108" y="1171044"/>
                  </a:lnTo>
                  <a:lnTo>
                    <a:pt x="225682" y="1181316"/>
                  </a:lnTo>
                  <a:lnTo>
                    <a:pt x="228282" y="1191588"/>
                  </a:lnTo>
                  <a:lnTo>
                    <a:pt x="230894" y="1201861"/>
                  </a:lnTo>
                  <a:lnTo>
                    <a:pt x="233504" y="1212133"/>
                  </a:lnTo>
                  <a:lnTo>
                    <a:pt x="236104" y="1222405"/>
                  </a:lnTo>
                  <a:lnTo>
                    <a:pt x="238682" y="1232678"/>
                  </a:lnTo>
                  <a:lnTo>
                    <a:pt x="241225" y="1242950"/>
                  </a:lnTo>
                  <a:lnTo>
                    <a:pt x="243721" y="1253222"/>
                  </a:lnTo>
                  <a:lnTo>
                    <a:pt x="246146" y="1263494"/>
                  </a:lnTo>
                  <a:lnTo>
                    <a:pt x="248492" y="1273767"/>
                  </a:lnTo>
                  <a:lnTo>
                    <a:pt x="250749" y="1284039"/>
                  </a:lnTo>
                  <a:lnTo>
                    <a:pt x="252907" y="1294311"/>
                  </a:lnTo>
                  <a:lnTo>
                    <a:pt x="254955" y="1304584"/>
                  </a:lnTo>
                  <a:lnTo>
                    <a:pt x="256885" y="1314856"/>
                  </a:lnTo>
                  <a:lnTo>
                    <a:pt x="258689" y="1325128"/>
                  </a:lnTo>
                  <a:lnTo>
                    <a:pt x="260339" y="1335401"/>
                  </a:lnTo>
                  <a:lnTo>
                    <a:pt x="261847" y="1345673"/>
                  </a:lnTo>
                  <a:lnTo>
                    <a:pt x="263216" y="1355945"/>
                  </a:lnTo>
                  <a:lnTo>
                    <a:pt x="264449" y="1366218"/>
                  </a:lnTo>
                  <a:lnTo>
                    <a:pt x="265546" y="1376490"/>
                  </a:lnTo>
                  <a:lnTo>
                    <a:pt x="266512" y="1386762"/>
                  </a:lnTo>
                  <a:lnTo>
                    <a:pt x="267352" y="1397035"/>
                  </a:lnTo>
                  <a:lnTo>
                    <a:pt x="268056" y="1407307"/>
                  </a:lnTo>
                  <a:lnTo>
                    <a:pt x="268649" y="1417579"/>
                  </a:lnTo>
                  <a:lnTo>
                    <a:pt x="269146" y="1427852"/>
                  </a:lnTo>
                  <a:lnTo>
                    <a:pt x="269555" y="1438124"/>
                  </a:lnTo>
                  <a:lnTo>
                    <a:pt x="269887" y="1448396"/>
                  </a:lnTo>
                  <a:lnTo>
                    <a:pt x="270152" y="1458669"/>
                  </a:lnTo>
                  <a:lnTo>
                    <a:pt x="270360" y="1468941"/>
                  </a:lnTo>
                  <a:lnTo>
                    <a:pt x="270515" y="1479213"/>
                  </a:lnTo>
                  <a:lnTo>
                    <a:pt x="270633" y="1489485"/>
                  </a:lnTo>
                  <a:lnTo>
                    <a:pt x="270726" y="1499758"/>
                  </a:lnTo>
                  <a:lnTo>
                    <a:pt x="270799" y="1510030"/>
                  </a:lnTo>
                  <a:lnTo>
                    <a:pt x="270859" y="1520302"/>
                  </a:lnTo>
                  <a:lnTo>
                    <a:pt x="270913" y="1530575"/>
                  </a:lnTo>
                  <a:lnTo>
                    <a:pt x="270965" y="1540847"/>
                  </a:lnTo>
                  <a:lnTo>
                    <a:pt x="271020" y="1551119"/>
                  </a:lnTo>
                  <a:lnTo>
                    <a:pt x="271082" y="1561392"/>
                  </a:lnTo>
                  <a:lnTo>
                    <a:pt x="271154" y="1571664"/>
                  </a:lnTo>
                  <a:lnTo>
                    <a:pt x="271237" y="1581936"/>
                  </a:lnTo>
                  <a:lnTo>
                    <a:pt x="271333" y="1592209"/>
                  </a:lnTo>
                  <a:lnTo>
                    <a:pt x="271442" y="1602481"/>
                  </a:lnTo>
                  <a:lnTo>
                    <a:pt x="271564" y="1612753"/>
                  </a:lnTo>
                  <a:lnTo>
                    <a:pt x="271701" y="1623026"/>
                  </a:lnTo>
                  <a:lnTo>
                    <a:pt x="271850" y="1633298"/>
                  </a:lnTo>
                  <a:lnTo>
                    <a:pt x="272007" y="1643570"/>
                  </a:lnTo>
                  <a:lnTo>
                    <a:pt x="272170" y="1653843"/>
                  </a:lnTo>
                  <a:lnTo>
                    <a:pt x="272336" y="1664115"/>
                  </a:lnTo>
                  <a:lnTo>
                    <a:pt x="272501" y="1674387"/>
                  </a:lnTo>
                  <a:lnTo>
                    <a:pt x="272659" y="1684659"/>
                  </a:lnTo>
                  <a:lnTo>
                    <a:pt x="272802" y="1694932"/>
                  </a:lnTo>
                  <a:lnTo>
                    <a:pt x="272925" y="1705204"/>
                  </a:lnTo>
                  <a:lnTo>
                    <a:pt x="273021" y="1715476"/>
                  </a:lnTo>
                  <a:lnTo>
                    <a:pt x="273083" y="1725749"/>
                  </a:lnTo>
                  <a:lnTo>
                    <a:pt x="273105" y="1736021"/>
                  </a:lnTo>
                  <a:lnTo>
                    <a:pt x="273080" y="1746293"/>
                  </a:lnTo>
                  <a:lnTo>
                    <a:pt x="273003" y="1756566"/>
                  </a:lnTo>
                  <a:lnTo>
                    <a:pt x="272858" y="1766838"/>
                  </a:lnTo>
                  <a:lnTo>
                    <a:pt x="272646" y="1777110"/>
                  </a:lnTo>
                  <a:lnTo>
                    <a:pt x="272366" y="1787383"/>
                  </a:lnTo>
                  <a:lnTo>
                    <a:pt x="272018" y="1797655"/>
                  </a:lnTo>
                  <a:lnTo>
                    <a:pt x="271600" y="1807927"/>
                  </a:lnTo>
                  <a:lnTo>
                    <a:pt x="271115" y="1818200"/>
                  </a:lnTo>
                  <a:lnTo>
                    <a:pt x="270565" y="1828472"/>
                  </a:lnTo>
                  <a:lnTo>
                    <a:pt x="269946" y="1838744"/>
                  </a:lnTo>
                  <a:lnTo>
                    <a:pt x="269271" y="1849017"/>
                  </a:lnTo>
                  <a:lnTo>
                    <a:pt x="268549" y="1859289"/>
                  </a:lnTo>
                  <a:lnTo>
                    <a:pt x="267789" y="1869561"/>
                  </a:lnTo>
                  <a:lnTo>
                    <a:pt x="266998" y="1879834"/>
                  </a:lnTo>
                  <a:lnTo>
                    <a:pt x="266185" y="1890106"/>
                  </a:lnTo>
                  <a:lnTo>
                    <a:pt x="265357" y="1900378"/>
                  </a:lnTo>
                  <a:lnTo>
                    <a:pt x="264522" y="1910650"/>
                  </a:lnTo>
                  <a:lnTo>
                    <a:pt x="263689" y="1920923"/>
                  </a:lnTo>
                  <a:lnTo>
                    <a:pt x="262863" y="1931195"/>
                  </a:lnTo>
                  <a:lnTo>
                    <a:pt x="262048" y="1941467"/>
                  </a:lnTo>
                  <a:lnTo>
                    <a:pt x="261246" y="1951740"/>
                  </a:lnTo>
                  <a:lnTo>
                    <a:pt x="260458" y="1962012"/>
                  </a:lnTo>
                  <a:lnTo>
                    <a:pt x="259682" y="1972284"/>
                  </a:lnTo>
                  <a:lnTo>
                    <a:pt x="258918" y="1982557"/>
                  </a:lnTo>
                  <a:lnTo>
                    <a:pt x="258159" y="1992829"/>
                  </a:lnTo>
                  <a:lnTo>
                    <a:pt x="257400" y="2003101"/>
                  </a:lnTo>
                  <a:lnTo>
                    <a:pt x="256634" y="2013374"/>
                  </a:lnTo>
                  <a:lnTo>
                    <a:pt x="255854" y="2023646"/>
                  </a:lnTo>
                  <a:lnTo>
                    <a:pt x="255053" y="2033918"/>
                  </a:lnTo>
                  <a:lnTo>
                    <a:pt x="254225" y="2044191"/>
                  </a:lnTo>
                  <a:lnTo>
                    <a:pt x="253357" y="2054463"/>
                  </a:lnTo>
                  <a:lnTo>
                    <a:pt x="252443" y="2064735"/>
                  </a:lnTo>
                  <a:lnTo>
                    <a:pt x="251481" y="2075008"/>
                  </a:lnTo>
                  <a:lnTo>
                    <a:pt x="250467" y="2085280"/>
                  </a:lnTo>
                  <a:lnTo>
                    <a:pt x="249398" y="2095552"/>
                  </a:lnTo>
                  <a:lnTo>
                    <a:pt x="248273" y="2105824"/>
                  </a:lnTo>
                  <a:lnTo>
                    <a:pt x="247091" y="2116097"/>
                  </a:lnTo>
                  <a:lnTo>
                    <a:pt x="245846" y="2126369"/>
                  </a:lnTo>
                  <a:lnTo>
                    <a:pt x="244543" y="2136641"/>
                  </a:lnTo>
                  <a:lnTo>
                    <a:pt x="243191" y="2146914"/>
                  </a:lnTo>
                  <a:lnTo>
                    <a:pt x="241792" y="2157186"/>
                  </a:lnTo>
                  <a:lnTo>
                    <a:pt x="240352" y="2167458"/>
                  </a:lnTo>
                  <a:lnTo>
                    <a:pt x="238874" y="2177731"/>
                  </a:lnTo>
                  <a:lnTo>
                    <a:pt x="237365" y="2188003"/>
                  </a:lnTo>
                  <a:lnTo>
                    <a:pt x="235827" y="2198275"/>
                  </a:lnTo>
                  <a:lnTo>
                    <a:pt x="234268" y="2208548"/>
                  </a:lnTo>
                  <a:lnTo>
                    <a:pt x="232696" y="2218820"/>
                  </a:lnTo>
                  <a:lnTo>
                    <a:pt x="231115" y="2229092"/>
                  </a:lnTo>
                  <a:lnTo>
                    <a:pt x="229530" y="2239365"/>
                  </a:lnTo>
                  <a:lnTo>
                    <a:pt x="227945" y="2249637"/>
                  </a:lnTo>
                  <a:lnTo>
                    <a:pt x="226365" y="2259909"/>
                  </a:lnTo>
                  <a:lnTo>
                    <a:pt x="224795" y="2270182"/>
                  </a:lnTo>
                  <a:lnTo>
                    <a:pt x="223239" y="2280454"/>
                  </a:lnTo>
                  <a:lnTo>
                    <a:pt x="221698" y="2290726"/>
                  </a:lnTo>
                  <a:lnTo>
                    <a:pt x="220176" y="2300999"/>
                  </a:lnTo>
                  <a:lnTo>
                    <a:pt x="218674" y="2311271"/>
                  </a:lnTo>
                  <a:lnTo>
                    <a:pt x="217192" y="2321543"/>
                  </a:lnTo>
                  <a:lnTo>
                    <a:pt x="215732" y="2331815"/>
                  </a:lnTo>
                  <a:lnTo>
                    <a:pt x="214295" y="2342088"/>
                  </a:lnTo>
                  <a:lnTo>
                    <a:pt x="212879" y="2352360"/>
                  </a:lnTo>
                  <a:lnTo>
                    <a:pt x="211481" y="2362632"/>
                  </a:lnTo>
                  <a:lnTo>
                    <a:pt x="210098" y="2372905"/>
                  </a:lnTo>
                  <a:lnTo>
                    <a:pt x="208727" y="2383177"/>
                  </a:lnTo>
                  <a:lnTo>
                    <a:pt x="207366" y="2393449"/>
                  </a:lnTo>
                  <a:lnTo>
                    <a:pt x="206010" y="2403722"/>
                  </a:lnTo>
                  <a:lnTo>
                    <a:pt x="204657" y="2413994"/>
                  </a:lnTo>
                  <a:lnTo>
                    <a:pt x="203302" y="2424266"/>
                  </a:lnTo>
                  <a:lnTo>
                    <a:pt x="201942" y="2434539"/>
                  </a:lnTo>
                  <a:lnTo>
                    <a:pt x="200574" y="2444811"/>
                  </a:lnTo>
                  <a:lnTo>
                    <a:pt x="199198" y="2455083"/>
                  </a:lnTo>
                  <a:lnTo>
                    <a:pt x="197812" y="2465356"/>
                  </a:lnTo>
                  <a:lnTo>
                    <a:pt x="196416" y="2475628"/>
                  </a:lnTo>
                  <a:lnTo>
                    <a:pt x="195011" y="2485900"/>
                  </a:lnTo>
                  <a:lnTo>
                    <a:pt x="193599" y="2496173"/>
                  </a:lnTo>
                  <a:lnTo>
                    <a:pt x="192184" y="2506445"/>
                  </a:lnTo>
                  <a:lnTo>
                    <a:pt x="190768" y="2516717"/>
                  </a:lnTo>
                  <a:lnTo>
                    <a:pt x="189357" y="2526989"/>
                  </a:lnTo>
                  <a:lnTo>
                    <a:pt x="187955" y="2537262"/>
                  </a:lnTo>
                  <a:lnTo>
                    <a:pt x="186565" y="2547534"/>
                  </a:lnTo>
                  <a:lnTo>
                    <a:pt x="185196" y="2557806"/>
                  </a:lnTo>
                  <a:lnTo>
                    <a:pt x="183852" y="2568079"/>
                  </a:lnTo>
                  <a:lnTo>
                    <a:pt x="182537" y="2578351"/>
                  </a:lnTo>
                  <a:lnTo>
                    <a:pt x="181253" y="2588623"/>
                  </a:lnTo>
                  <a:lnTo>
                    <a:pt x="180005" y="2598896"/>
                  </a:lnTo>
                  <a:lnTo>
                    <a:pt x="178794" y="2609168"/>
                  </a:lnTo>
                  <a:lnTo>
                    <a:pt x="177623" y="2619440"/>
                  </a:lnTo>
                  <a:lnTo>
                    <a:pt x="176498" y="2629713"/>
                  </a:lnTo>
                  <a:lnTo>
                    <a:pt x="175420" y="2639985"/>
                  </a:lnTo>
                  <a:lnTo>
                    <a:pt x="174386" y="2650257"/>
                  </a:lnTo>
                  <a:lnTo>
                    <a:pt x="173394" y="2660530"/>
                  </a:lnTo>
                  <a:lnTo>
                    <a:pt x="172446" y="2670802"/>
                  </a:lnTo>
                  <a:lnTo>
                    <a:pt x="171541" y="2681074"/>
                  </a:lnTo>
                  <a:lnTo>
                    <a:pt x="170677" y="2691347"/>
                  </a:lnTo>
                  <a:lnTo>
                    <a:pt x="169859" y="2701619"/>
                  </a:lnTo>
                  <a:lnTo>
                    <a:pt x="169085" y="2711891"/>
                  </a:lnTo>
                  <a:lnTo>
                    <a:pt x="168350" y="2722164"/>
                  </a:lnTo>
                  <a:lnTo>
                    <a:pt x="167653" y="2732436"/>
                  </a:lnTo>
                  <a:lnTo>
                    <a:pt x="166994" y="2742708"/>
                  </a:lnTo>
                  <a:lnTo>
                    <a:pt x="166371" y="2752980"/>
                  </a:lnTo>
                  <a:lnTo>
                    <a:pt x="165784" y="2763253"/>
                  </a:lnTo>
                  <a:lnTo>
                    <a:pt x="165234" y="2773525"/>
                  </a:lnTo>
                  <a:lnTo>
                    <a:pt x="164721" y="2783797"/>
                  </a:lnTo>
                  <a:lnTo>
                    <a:pt x="164239" y="2794070"/>
                  </a:lnTo>
                  <a:lnTo>
                    <a:pt x="163787" y="2804342"/>
                  </a:lnTo>
                  <a:lnTo>
                    <a:pt x="163362" y="2814614"/>
                  </a:lnTo>
                  <a:lnTo>
                    <a:pt x="162963" y="2824887"/>
                  </a:lnTo>
                  <a:lnTo>
                    <a:pt x="162587" y="2835159"/>
                  </a:lnTo>
                  <a:lnTo>
                    <a:pt x="162234" y="2845431"/>
                  </a:lnTo>
                  <a:lnTo>
                    <a:pt x="161900" y="2855704"/>
                  </a:lnTo>
                  <a:lnTo>
                    <a:pt x="161579" y="2865976"/>
                  </a:lnTo>
                  <a:lnTo>
                    <a:pt x="161270" y="2876248"/>
                  </a:lnTo>
                  <a:lnTo>
                    <a:pt x="160969" y="2886521"/>
                  </a:lnTo>
                  <a:lnTo>
                    <a:pt x="160673" y="2896793"/>
                  </a:lnTo>
                  <a:lnTo>
                    <a:pt x="160380" y="2907065"/>
                  </a:lnTo>
                  <a:lnTo>
                    <a:pt x="160087" y="2917338"/>
                  </a:lnTo>
                  <a:lnTo>
                    <a:pt x="159791" y="2927610"/>
                  </a:lnTo>
                  <a:lnTo>
                    <a:pt x="159490" y="2937882"/>
                  </a:lnTo>
                  <a:lnTo>
                    <a:pt x="159182" y="2948154"/>
                  </a:lnTo>
                  <a:lnTo>
                    <a:pt x="158865" y="2958427"/>
                  </a:lnTo>
                  <a:lnTo>
                    <a:pt x="158540" y="2968699"/>
                  </a:lnTo>
                  <a:lnTo>
                    <a:pt x="158205" y="2978971"/>
                  </a:lnTo>
                  <a:lnTo>
                    <a:pt x="157858" y="2989244"/>
                  </a:lnTo>
                  <a:lnTo>
                    <a:pt x="157500" y="2999516"/>
                  </a:lnTo>
                  <a:lnTo>
                    <a:pt x="157131" y="3009788"/>
                  </a:lnTo>
                  <a:lnTo>
                    <a:pt x="156751" y="3020061"/>
                  </a:lnTo>
                  <a:lnTo>
                    <a:pt x="156362" y="3030333"/>
                  </a:lnTo>
                  <a:lnTo>
                    <a:pt x="155963" y="3040605"/>
                  </a:lnTo>
                  <a:lnTo>
                    <a:pt x="155555" y="3050878"/>
                  </a:lnTo>
                  <a:lnTo>
                    <a:pt x="155139" y="3061150"/>
                  </a:lnTo>
                  <a:lnTo>
                    <a:pt x="154714" y="3071422"/>
                  </a:lnTo>
                  <a:lnTo>
                    <a:pt x="154283" y="3081695"/>
                  </a:lnTo>
                  <a:lnTo>
                    <a:pt x="153845" y="3091967"/>
                  </a:lnTo>
                  <a:lnTo>
                    <a:pt x="153402" y="3102239"/>
                  </a:lnTo>
                  <a:lnTo>
                    <a:pt x="152953" y="3112512"/>
                  </a:lnTo>
                  <a:lnTo>
                    <a:pt x="152500" y="3122784"/>
                  </a:lnTo>
                  <a:lnTo>
                    <a:pt x="152043" y="3133056"/>
                  </a:lnTo>
                  <a:lnTo>
                    <a:pt x="151582" y="3143329"/>
                  </a:lnTo>
                  <a:lnTo>
                    <a:pt x="151118" y="3153601"/>
                  </a:lnTo>
                  <a:lnTo>
                    <a:pt x="150652" y="3163873"/>
                  </a:lnTo>
                  <a:lnTo>
                    <a:pt x="150185" y="3174145"/>
                  </a:lnTo>
                  <a:lnTo>
                    <a:pt x="149718" y="3184418"/>
                  </a:lnTo>
                  <a:lnTo>
                    <a:pt x="149251" y="3194690"/>
                  </a:lnTo>
                  <a:lnTo>
                    <a:pt x="148787" y="3204962"/>
                  </a:lnTo>
                  <a:lnTo>
                    <a:pt x="148327" y="3215235"/>
                  </a:lnTo>
                  <a:lnTo>
                    <a:pt x="147874" y="3225507"/>
                  </a:lnTo>
                  <a:lnTo>
                    <a:pt x="147428" y="3235779"/>
                  </a:lnTo>
                  <a:lnTo>
                    <a:pt x="146993" y="3246052"/>
                  </a:lnTo>
                  <a:lnTo>
                    <a:pt x="146570" y="3256324"/>
                  </a:lnTo>
                  <a:lnTo>
                    <a:pt x="146161" y="3266596"/>
                  </a:lnTo>
                  <a:lnTo>
                    <a:pt x="145771" y="3276869"/>
                  </a:lnTo>
                  <a:lnTo>
                    <a:pt x="145401" y="3287141"/>
                  </a:lnTo>
                  <a:lnTo>
                    <a:pt x="145054" y="3297413"/>
                  </a:lnTo>
                  <a:lnTo>
                    <a:pt x="144730" y="3307686"/>
                  </a:lnTo>
                  <a:lnTo>
                    <a:pt x="144431" y="3317958"/>
                  </a:lnTo>
                  <a:lnTo>
                    <a:pt x="144158" y="3328230"/>
                  </a:lnTo>
                  <a:lnTo>
                    <a:pt x="143912" y="3338503"/>
                  </a:lnTo>
                  <a:lnTo>
                    <a:pt x="143695" y="3348775"/>
                  </a:lnTo>
                  <a:lnTo>
                    <a:pt x="143511" y="3359047"/>
                  </a:lnTo>
                  <a:lnTo>
                    <a:pt x="143354" y="3369319"/>
                  </a:lnTo>
                  <a:lnTo>
                    <a:pt x="143225" y="3379592"/>
                  </a:lnTo>
                  <a:lnTo>
                    <a:pt x="143122" y="3389864"/>
                  </a:lnTo>
                  <a:lnTo>
                    <a:pt x="143044" y="3400136"/>
                  </a:lnTo>
                  <a:lnTo>
                    <a:pt x="142990" y="3410409"/>
                  </a:lnTo>
                  <a:lnTo>
                    <a:pt x="142959" y="3420681"/>
                  </a:lnTo>
                  <a:lnTo>
                    <a:pt x="142949" y="3430953"/>
                  </a:lnTo>
                  <a:lnTo>
                    <a:pt x="142956" y="3441226"/>
                  </a:lnTo>
                  <a:lnTo>
                    <a:pt x="142977" y="3451498"/>
                  </a:lnTo>
                  <a:lnTo>
                    <a:pt x="143009" y="3461770"/>
                  </a:lnTo>
                  <a:lnTo>
                    <a:pt x="143050" y="3472043"/>
                  </a:lnTo>
                  <a:lnTo>
                    <a:pt x="143098" y="3482315"/>
                  </a:lnTo>
                  <a:lnTo>
                    <a:pt x="143148" y="3492587"/>
                  </a:lnTo>
                  <a:lnTo>
                    <a:pt x="143199" y="3502860"/>
                  </a:lnTo>
                  <a:lnTo>
                    <a:pt x="143248" y="3513132"/>
                  </a:lnTo>
                  <a:lnTo>
                    <a:pt x="143291" y="3523404"/>
                  </a:lnTo>
                  <a:lnTo>
                    <a:pt x="143328" y="3533677"/>
                  </a:lnTo>
                  <a:lnTo>
                    <a:pt x="143356" y="3543949"/>
                  </a:lnTo>
                  <a:lnTo>
                    <a:pt x="143374" y="3554221"/>
                  </a:lnTo>
                  <a:lnTo>
                    <a:pt x="143380" y="3564493"/>
                  </a:lnTo>
                  <a:lnTo>
                    <a:pt x="143371" y="3574766"/>
                  </a:lnTo>
                  <a:lnTo>
                    <a:pt x="143349" y="3585038"/>
                  </a:lnTo>
                  <a:lnTo>
                    <a:pt x="143313" y="3595310"/>
                  </a:lnTo>
                  <a:lnTo>
                    <a:pt x="143263" y="3605583"/>
                  </a:lnTo>
                  <a:lnTo>
                    <a:pt x="143200" y="3615855"/>
                  </a:lnTo>
                  <a:lnTo>
                    <a:pt x="143125" y="3626127"/>
                  </a:lnTo>
                  <a:lnTo>
                    <a:pt x="143037" y="3636400"/>
                  </a:lnTo>
                  <a:lnTo>
                    <a:pt x="142937" y="3646672"/>
                  </a:lnTo>
                  <a:lnTo>
                    <a:pt x="142828" y="3656944"/>
                  </a:lnTo>
                  <a:lnTo>
                    <a:pt x="142712" y="3667217"/>
                  </a:lnTo>
                  <a:lnTo>
                    <a:pt x="142590" y="3677489"/>
                  </a:lnTo>
                  <a:lnTo>
                    <a:pt x="142464" y="3687761"/>
                  </a:lnTo>
                  <a:lnTo>
                    <a:pt x="142335" y="3698034"/>
                  </a:lnTo>
                  <a:lnTo>
                    <a:pt x="142205" y="3708306"/>
                  </a:lnTo>
                  <a:lnTo>
                    <a:pt x="142075" y="3718578"/>
                  </a:lnTo>
                  <a:lnTo>
                    <a:pt x="141948" y="3728851"/>
                  </a:lnTo>
                  <a:lnTo>
                    <a:pt x="141824" y="3739123"/>
                  </a:lnTo>
                  <a:lnTo>
                    <a:pt x="141703" y="3749395"/>
                  </a:lnTo>
                  <a:lnTo>
                    <a:pt x="141588" y="3759668"/>
                  </a:lnTo>
                  <a:lnTo>
                    <a:pt x="141477" y="3769940"/>
                  </a:lnTo>
                  <a:lnTo>
                    <a:pt x="141372" y="3780212"/>
                  </a:lnTo>
                  <a:lnTo>
                    <a:pt x="141275" y="3790484"/>
                  </a:lnTo>
                  <a:lnTo>
                    <a:pt x="141183" y="3800757"/>
                  </a:lnTo>
                  <a:lnTo>
                    <a:pt x="141097" y="3811029"/>
                  </a:lnTo>
                  <a:lnTo>
                    <a:pt x="141018" y="3821301"/>
                  </a:lnTo>
                  <a:lnTo>
                    <a:pt x="140944" y="3831574"/>
                  </a:lnTo>
                  <a:lnTo>
                    <a:pt x="140877" y="3841846"/>
                  </a:lnTo>
                  <a:lnTo>
                    <a:pt x="140816" y="3852118"/>
                  </a:lnTo>
                  <a:lnTo>
                    <a:pt x="140763" y="3862391"/>
                  </a:lnTo>
                  <a:lnTo>
                    <a:pt x="140716" y="3872663"/>
                  </a:lnTo>
                  <a:lnTo>
                    <a:pt x="140676" y="3882935"/>
                  </a:lnTo>
                  <a:lnTo>
                    <a:pt x="140642" y="3893208"/>
                  </a:lnTo>
                  <a:lnTo>
                    <a:pt x="140615" y="3903480"/>
                  </a:lnTo>
                  <a:lnTo>
                    <a:pt x="140595" y="3913752"/>
                  </a:lnTo>
                  <a:lnTo>
                    <a:pt x="140582" y="3924025"/>
                  </a:lnTo>
                  <a:lnTo>
                    <a:pt x="140577" y="3934297"/>
                  </a:lnTo>
                  <a:lnTo>
                    <a:pt x="140578" y="3944569"/>
                  </a:lnTo>
                  <a:lnTo>
                    <a:pt x="140585" y="3954842"/>
                  </a:lnTo>
                  <a:lnTo>
                    <a:pt x="140597" y="3965114"/>
                  </a:lnTo>
                  <a:lnTo>
                    <a:pt x="140614" y="3975386"/>
                  </a:lnTo>
                  <a:lnTo>
                    <a:pt x="140635" y="3985658"/>
                  </a:lnTo>
                  <a:lnTo>
                    <a:pt x="140659" y="3995931"/>
                  </a:lnTo>
                  <a:lnTo>
                    <a:pt x="140686" y="4006203"/>
                  </a:lnTo>
                  <a:lnTo>
                    <a:pt x="140714" y="4016475"/>
                  </a:lnTo>
                  <a:lnTo>
                    <a:pt x="140743" y="4026748"/>
                  </a:lnTo>
                  <a:lnTo>
                    <a:pt x="140771" y="4037020"/>
                  </a:lnTo>
                  <a:lnTo>
                    <a:pt x="140799" y="4047292"/>
                  </a:lnTo>
                  <a:lnTo>
                    <a:pt x="140825" y="4057565"/>
                  </a:lnTo>
                  <a:lnTo>
                    <a:pt x="140849" y="4067837"/>
                  </a:lnTo>
                  <a:lnTo>
                    <a:pt x="140870" y="4078109"/>
                  </a:lnTo>
                  <a:lnTo>
                    <a:pt x="140889" y="4088382"/>
                  </a:lnTo>
                  <a:lnTo>
                    <a:pt x="140905" y="4098654"/>
                  </a:lnTo>
                  <a:lnTo>
                    <a:pt x="140918" y="4108926"/>
                  </a:lnTo>
                  <a:lnTo>
                    <a:pt x="140928" y="4119199"/>
                  </a:lnTo>
                  <a:lnTo>
                    <a:pt x="140936" y="4129471"/>
                  </a:lnTo>
                  <a:lnTo>
                    <a:pt x="140942" y="4139743"/>
                  </a:lnTo>
                  <a:lnTo>
                    <a:pt x="140944" y="4150016"/>
                  </a:lnTo>
                  <a:lnTo>
                    <a:pt x="140944" y="4160288"/>
                  </a:lnTo>
                  <a:lnTo>
                    <a:pt x="140941" y="4170560"/>
                  </a:lnTo>
                  <a:lnTo>
                    <a:pt x="140935" y="4180833"/>
                  </a:lnTo>
                  <a:lnTo>
                    <a:pt x="140926" y="4191105"/>
                  </a:lnTo>
                  <a:lnTo>
                    <a:pt x="140914" y="4201377"/>
                  </a:lnTo>
                  <a:lnTo>
                    <a:pt x="140897" y="4211649"/>
                  </a:lnTo>
                  <a:lnTo>
                    <a:pt x="140875" y="4221922"/>
                  </a:lnTo>
                  <a:lnTo>
                    <a:pt x="140848" y="4232194"/>
                  </a:lnTo>
                  <a:lnTo>
                    <a:pt x="140815" y="4242466"/>
                  </a:lnTo>
                  <a:lnTo>
                    <a:pt x="140775" y="4252739"/>
                  </a:lnTo>
                  <a:lnTo>
                    <a:pt x="140729" y="4263011"/>
                  </a:lnTo>
                  <a:lnTo>
                    <a:pt x="140675" y="4273283"/>
                  </a:lnTo>
                  <a:lnTo>
                    <a:pt x="140613" y="4283556"/>
                  </a:lnTo>
                  <a:lnTo>
                    <a:pt x="140541" y="4293828"/>
                  </a:lnTo>
                  <a:lnTo>
                    <a:pt x="140462" y="4304100"/>
                  </a:lnTo>
                  <a:lnTo>
                    <a:pt x="140375" y="4314373"/>
                  </a:lnTo>
                  <a:lnTo>
                    <a:pt x="140281" y="4324645"/>
                  </a:lnTo>
                  <a:lnTo>
                    <a:pt x="140180" y="4334917"/>
                  </a:lnTo>
                  <a:lnTo>
                    <a:pt x="140073" y="4345190"/>
                  </a:lnTo>
                  <a:lnTo>
                    <a:pt x="139962" y="4355462"/>
                  </a:lnTo>
                  <a:lnTo>
                    <a:pt x="139846" y="4365734"/>
                  </a:lnTo>
                  <a:lnTo>
                    <a:pt x="139728" y="4376007"/>
                  </a:lnTo>
                  <a:lnTo>
                    <a:pt x="139610" y="4386279"/>
                  </a:lnTo>
                  <a:lnTo>
                    <a:pt x="139491" y="4396551"/>
                  </a:lnTo>
                  <a:lnTo>
                    <a:pt x="139375" y="4406823"/>
                  </a:lnTo>
                  <a:lnTo>
                    <a:pt x="139261" y="4417096"/>
                  </a:lnTo>
                  <a:lnTo>
                    <a:pt x="139152" y="4427368"/>
                  </a:lnTo>
                  <a:lnTo>
                    <a:pt x="139049" y="4437640"/>
                  </a:lnTo>
                  <a:lnTo>
                    <a:pt x="138952" y="4447913"/>
                  </a:lnTo>
                  <a:lnTo>
                    <a:pt x="138863" y="4458185"/>
                  </a:lnTo>
                  <a:lnTo>
                    <a:pt x="138782" y="4468457"/>
                  </a:lnTo>
                  <a:lnTo>
                    <a:pt x="138709" y="4478730"/>
                  </a:lnTo>
                  <a:lnTo>
                    <a:pt x="138644" y="4489002"/>
                  </a:lnTo>
                  <a:lnTo>
                    <a:pt x="138588" y="4499274"/>
                  </a:lnTo>
                  <a:lnTo>
                    <a:pt x="138541" y="4509547"/>
                  </a:lnTo>
                  <a:lnTo>
                    <a:pt x="138503" y="4519819"/>
                  </a:lnTo>
                  <a:lnTo>
                    <a:pt x="138473" y="4530091"/>
                  </a:lnTo>
                  <a:lnTo>
                    <a:pt x="138449" y="4540364"/>
                  </a:lnTo>
                  <a:lnTo>
                    <a:pt x="138432" y="4550636"/>
                  </a:lnTo>
                  <a:lnTo>
                    <a:pt x="138421" y="4560908"/>
                  </a:lnTo>
                  <a:lnTo>
                    <a:pt x="138415" y="4571181"/>
                  </a:lnTo>
                  <a:lnTo>
                    <a:pt x="138414" y="4581453"/>
                  </a:lnTo>
                  <a:lnTo>
                    <a:pt x="138417" y="4591725"/>
                  </a:lnTo>
                  <a:lnTo>
                    <a:pt x="138422" y="4601998"/>
                  </a:lnTo>
                  <a:lnTo>
                    <a:pt x="138429" y="4612270"/>
                  </a:lnTo>
                  <a:lnTo>
                    <a:pt x="138438" y="4622542"/>
                  </a:lnTo>
                  <a:lnTo>
                    <a:pt x="138449" y="4632814"/>
                  </a:lnTo>
                  <a:lnTo>
                    <a:pt x="138460" y="4643087"/>
                  </a:lnTo>
                  <a:lnTo>
                    <a:pt x="138473" y="4653359"/>
                  </a:lnTo>
                  <a:lnTo>
                    <a:pt x="138487" y="4663631"/>
                  </a:lnTo>
                  <a:lnTo>
                    <a:pt x="138501" y="4673904"/>
                  </a:lnTo>
                  <a:lnTo>
                    <a:pt x="138517" y="4684176"/>
                  </a:lnTo>
                  <a:lnTo>
                    <a:pt x="138535" y="4694448"/>
                  </a:lnTo>
                  <a:lnTo>
                    <a:pt x="138555" y="4704721"/>
                  </a:lnTo>
                  <a:lnTo>
                    <a:pt x="138578" y="4714993"/>
                  </a:lnTo>
                  <a:lnTo>
                    <a:pt x="138604" y="4725265"/>
                  </a:lnTo>
                  <a:lnTo>
                    <a:pt x="138634" y="4735538"/>
                  </a:lnTo>
                  <a:lnTo>
                    <a:pt x="138668" y="4745810"/>
                  </a:lnTo>
                  <a:lnTo>
                    <a:pt x="138707" y="4756082"/>
                  </a:lnTo>
                  <a:lnTo>
                    <a:pt x="138751" y="4766355"/>
                  </a:lnTo>
                  <a:lnTo>
                    <a:pt x="138799" y="4776627"/>
                  </a:lnTo>
                  <a:lnTo>
                    <a:pt x="138851" y="4786899"/>
                  </a:lnTo>
                  <a:lnTo>
                    <a:pt x="138909" y="4797172"/>
                  </a:lnTo>
                  <a:lnTo>
                    <a:pt x="138970" y="4807444"/>
                  </a:lnTo>
                  <a:lnTo>
                    <a:pt x="139034" y="4817716"/>
                  </a:lnTo>
                  <a:lnTo>
                    <a:pt x="139099" y="4827988"/>
                  </a:lnTo>
                  <a:lnTo>
                    <a:pt x="139166" y="4838261"/>
                  </a:lnTo>
                  <a:lnTo>
                    <a:pt x="139232" y="4848533"/>
                  </a:lnTo>
                  <a:lnTo>
                    <a:pt x="139298" y="4858805"/>
                  </a:lnTo>
                  <a:lnTo>
                    <a:pt x="139359" y="4869078"/>
                  </a:lnTo>
                  <a:lnTo>
                    <a:pt x="139417" y="4879350"/>
                  </a:lnTo>
                  <a:lnTo>
                    <a:pt x="139469" y="4889622"/>
                  </a:lnTo>
                  <a:lnTo>
                    <a:pt x="139515" y="4899895"/>
                  </a:lnTo>
                  <a:lnTo>
                    <a:pt x="139554" y="4910167"/>
                  </a:lnTo>
                  <a:lnTo>
                    <a:pt x="139586" y="4920439"/>
                  </a:lnTo>
                  <a:lnTo>
                    <a:pt x="139608" y="4930712"/>
                  </a:lnTo>
                  <a:lnTo>
                    <a:pt x="139621" y="4940984"/>
                  </a:lnTo>
                  <a:lnTo>
                    <a:pt x="139625" y="4951256"/>
                  </a:lnTo>
                  <a:lnTo>
                    <a:pt x="139620" y="4961529"/>
                  </a:lnTo>
                  <a:lnTo>
                    <a:pt x="139607" y="4971801"/>
                  </a:lnTo>
                  <a:lnTo>
                    <a:pt x="139586" y="4982073"/>
                  </a:lnTo>
                  <a:lnTo>
                    <a:pt x="139558" y="4992346"/>
                  </a:lnTo>
                  <a:lnTo>
                    <a:pt x="139523" y="5002618"/>
                  </a:lnTo>
                  <a:lnTo>
                    <a:pt x="139482" y="5012890"/>
                  </a:lnTo>
                  <a:lnTo>
                    <a:pt x="139435" y="5023163"/>
                  </a:lnTo>
                  <a:lnTo>
                    <a:pt x="139384" y="5033435"/>
                  </a:lnTo>
                  <a:lnTo>
                    <a:pt x="139329" y="5043707"/>
                  </a:lnTo>
                  <a:lnTo>
                    <a:pt x="139270" y="5053979"/>
                  </a:lnTo>
                  <a:lnTo>
                    <a:pt x="139210" y="5064252"/>
                  </a:lnTo>
                  <a:lnTo>
                    <a:pt x="139146" y="5074524"/>
                  </a:lnTo>
                  <a:lnTo>
                    <a:pt x="139081" y="5084796"/>
                  </a:lnTo>
                  <a:lnTo>
                    <a:pt x="139013" y="5095069"/>
                  </a:lnTo>
                  <a:lnTo>
                    <a:pt x="138943" y="5105341"/>
                  </a:lnTo>
                  <a:lnTo>
                    <a:pt x="138872" y="5115613"/>
                  </a:lnTo>
                  <a:lnTo>
                    <a:pt x="138799" y="5125886"/>
                  </a:lnTo>
                  <a:lnTo>
                    <a:pt x="138723" y="5136158"/>
                  </a:lnTo>
                  <a:lnTo>
                    <a:pt x="138646" y="5146430"/>
                  </a:lnTo>
                  <a:lnTo>
                    <a:pt x="138566" y="5156703"/>
                  </a:lnTo>
                  <a:lnTo>
                    <a:pt x="138485" y="5166975"/>
                  </a:lnTo>
                  <a:lnTo>
                    <a:pt x="138401" y="5177247"/>
                  </a:lnTo>
                  <a:lnTo>
                    <a:pt x="138315" y="5187520"/>
                  </a:lnTo>
                  <a:lnTo>
                    <a:pt x="138227" y="5197792"/>
                  </a:lnTo>
                  <a:lnTo>
                    <a:pt x="138138" y="5208064"/>
                  </a:lnTo>
                  <a:lnTo>
                    <a:pt x="138047" y="5218337"/>
                  </a:lnTo>
                  <a:lnTo>
                    <a:pt x="137956" y="5228609"/>
                  </a:lnTo>
                  <a:lnTo>
                    <a:pt x="137864" y="5238881"/>
                  </a:lnTo>
                  <a:lnTo>
                    <a:pt x="137773" y="5249153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7" name="pg38">
              <a:extLst>
                <a:ext uri="{FF2B5EF4-FFF2-40B4-BE49-F238E27FC236}">
                  <a16:creationId xmlns:a16="http://schemas.microsoft.com/office/drawing/2014/main" id="{BA5B6003-AA00-C561-FDEC-C6A56C175001}"/>
                </a:ext>
              </a:extLst>
            </p:cNvPr>
            <p:cNvSpPr/>
            <p:nvPr/>
          </p:nvSpPr>
          <p:spPr>
            <a:xfrm>
              <a:off x="8711914" y="2145772"/>
              <a:ext cx="156715" cy="5458721"/>
            </a:xfrm>
            <a:custGeom>
              <a:avLst/>
              <a:gdLst/>
              <a:ahLst/>
              <a:cxnLst/>
              <a:rect l="0" t="0" r="0" b="0"/>
              <a:pathLst>
                <a:path w="156715" h="5458721">
                  <a:moveTo>
                    <a:pt x="46401" y="5458721"/>
                  </a:moveTo>
                  <a:lnTo>
                    <a:pt x="45062" y="5448039"/>
                  </a:lnTo>
                  <a:lnTo>
                    <a:pt x="43700" y="5437356"/>
                  </a:lnTo>
                  <a:lnTo>
                    <a:pt x="42327" y="5426674"/>
                  </a:lnTo>
                  <a:lnTo>
                    <a:pt x="40945" y="5415992"/>
                  </a:lnTo>
                  <a:lnTo>
                    <a:pt x="39553" y="5405309"/>
                  </a:lnTo>
                  <a:lnTo>
                    <a:pt x="38156" y="5394627"/>
                  </a:lnTo>
                  <a:lnTo>
                    <a:pt x="36756" y="5383944"/>
                  </a:lnTo>
                  <a:lnTo>
                    <a:pt x="35357" y="5373262"/>
                  </a:lnTo>
                  <a:lnTo>
                    <a:pt x="33962" y="5362579"/>
                  </a:lnTo>
                  <a:lnTo>
                    <a:pt x="32575" y="5351897"/>
                  </a:lnTo>
                  <a:lnTo>
                    <a:pt x="31194" y="5341215"/>
                  </a:lnTo>
                  <a:lnTo>
                    <a:pt x="29832" y="5330532"/>
                  </a:lnTo>
                  <a:lnTo>
                    <a:pt x="28486" y="5319850"/>
                  </a:lnTo>
                  <a:lnTo>
                    <a:pt x="27156" y="5309167"/>
                  </a:lnTo>
                  <a:lnTo>
                    <a:pt x="25851" y="5298485"/>
                  </a:lnTo>
                  <a:lnTo>
                    <a:pt x="24578" y="5287802"/>
                  </a:lnTo>
                  <a:lnTo>
                    <a:pt x="23331" y="5277120"/>
                  </a:lnTo>
                  <a:lnTo>
                    <a:pt x="22110" y="5266438"/>
                  </a:lnTo>
                  <a:lnTo>
                    <a:pt x="20941" y="5255755"/>
                  </a:lnTo>
                  <a:lnTo>
                    <a:pt x="19805" y="5245073"/>
                  </a:lnTo>
                  <a:lnTo>
                    <a:pt x="18704" y="5234390"/>
                  </a:lnTo>
                  <a:lnTo>
                    <a:pt x="17657" y="5223708"/>
                  </a:lnTo>
                  <a:lnTo>
                    <a:pt x="16660" y="5213025"/>
                  </a:lnTo>
                  <a:lnTo>
                    <a:pt x="15706" y="5202343"/>
                  </a:lnTo>
                  <a:lnTo>
                    <a:pt x="14801" y="5191661"/>
                  </a:lnTo>
                  <a:lnTo>
                    <a:pt x="13968" y="5180978"/>
                  </a:lnTo>
                  <a:lnTo>
                    <a:pt x="13181" y="5170296"/>
                  </a:lnTo>
                  <a:lnTo>
                    <a:pt x="12443" y="5159613"/>
                  </a:lnTo>
                  <a:lnTo>
                    <a:pt x="11785" y="5148931"/>
                  </a:lnTo>
                  <a:lnTo>
                    <a:pt x="11184" y="5138248"/>
                  </a:lnTo>
                  <a:lnTo>
                    <a:pt x="10635" y="5127566"/>
                  </a:lnTo>
                  <a:lnTo>
                    <a:pt x="10155" y="5116884"/>
                  </a:lnTo>
                  <a:lnTo>
                    <a:pt x="9750" y="5106201"/>
                  </a:lnTo>
                  <a:lnTo>
                    <a:pt x="9398" y="5095519"/>
                  </a:lnTo>
                  <a:lnTo>
                    <a:pt x="9103" y="5084836"/>
                  </a:lnTo>
                  <a:lnTo>
                    <a:pt x="8897" y="5074154"/>
                  </a:lnTo>
                  <a:lnTo>
                    <a:pt x="8745" y="5063471"/>
                  </a:lnTo>
                  <a:lnTo>
                    <a:pt x="8647" y="5052789"/>
                  </a:lnTo>
                  <a:lnTo>
                    <a:pt x="8626" y="5042107"/>
                  </a:lnTo>
                  <a:lnTo>
                    <a:pt x="8669" y="5031424"/>
                  </a:lnTo>
                  <a:lnTo>
                    <a:pt x="8764" y="5020742"/>
                  </a:lnTo>
                  <a:lnTo>
                    <a:pt x="8918" y="5010059"/>
                  </a:lnTo>
                  <a:lnTo>
                    <a:pt x="9146" y="4999377"/>
                  </a:lnTo>
                  <a:lnTo>
                    <a:pt x="9420" y="4988694"/>
                  </a:lnTo>
                  <a:lnTo>
                    <a:pt x="9741" y="4978012"/>
                  </a:lnTo>
                  <a:lnTo>
                    <a:pt x="10134" y="4967330"/>
                  </a:lnTo>
                  <a:lnTo>
                    <a:pt x="10572" y="4956647"/>
                  </a:lnTo>
                  <a:lnTo>
                    <a:pt x="11051" y="4945965"/>
                  </a:lnTo>
                  <a:lnTo>
                    <a:pt x="11582" y="4935282"/>
                  </a:lnTo>
                  <a:lnTo>
                    <a:pt x="12162" y="4924600"/>
                  </a:lnTo>
                  <a:lnTo>
                    <a:pt x="12775" y="4913917"/>
                  </a:lnTo>
                  <a:lnTo>
                    <a:pt x="13424" y="4903235"/>
                  </a:lnTo>
                  <a:lnTo>
                    <a:pt x="14123" y="4892553"/>
                  </a:lnTo>
                  <a:lnTo>
                    <a:pt x="14847" y="4881870"/>
                  </a:lnTo>
                  <a:lnTo>
                    <a:pt x="15598" y="4871188"/>
                  </a:lnTo>
                  <a:lnTo>
                    <a:pt x="16384" y="4860505"/>
                  </a:lnTo>
                  <a:lnTo>
                    <a:pt x="17194" y="4849823"/>
                  </a:lnTo>
                  <a:lnTo>
                    <a:pt x="18023" y="4839140"/>
                  </a:lnTo>
                  <a:lnTo>
                    <a:pt x="18873" y="4828458"/>
                  </a:lnTo>
                  <a:lnTo>
                    <a:pt x="19744" y="4817775"/>
                  </a:lnTo>
                  <a:lnTo>
                    <a:pt x="20626" y="4807093"/>
                  </a:lnTo>
                  <a:lnTo>
                    <a:pt x="21519" y="4796411"/>
                  </a:lnTo>
                  <a:lnTo>
                    <a:pt x="22425" y="4785728"/>
                  </a:lnTo>
                  <a:lnTo>
                    <a:pt x="23337" y="4775046"/>
                  </a:lnTo>
                  <a:lnTo>
                    <a:pt x="24254" y="4764363"/>
                  </a:lnTo>
                  <a:lnTo>
                    <a:pt x="25174" y="4753681"/>
                  </a:lnTo>
                  <a:lnTo>
                    <a:pt x="26096" y="4742998"/>
                  </a:lnTo>
                  <a:lnTo>
                    <a:pt x="27016" y="4732316"/>
                  </a:lnTo>
                  <a:lnTo>
                    <a:pt x="27934" y="4721634"/>
                  </a:lnTo>
                  <a:lnTo>
                    <a:pt x="28846" y="4710951"/>
                  </a:lnTo>
                  <a:lnTo>
                    <a:pt x="29753" y="4700269"/>
                  </a:lnTo>
                  <a:lnTo>
                    <a:pt x="30653" y="4689586"/>
                  </a:lnTo>
                  <a:lnTo>
                    <a:pt x="31543" y="4678904"/>
                  </a:lnTo>
                  <a:lnTo>
                    <a:pt x="32423" y="4668221"/>
                  </a:lnTo>
                  <a:lnTo>
                    <a:pt x="33293" y="4657539"/>
                  </a:lnTo>
                  <a:lnTo>
                    <a:pt x="34151" y="4646857"/>
                  </a:lnTo>
                  <a:lnTo>
                    <a:pt x="34993" y="4636174"/>
                  </a:lnTo>
                  <a:lnTo>
                    <a:pt x="35823" y="4625492"/>
                  </a:lnTo>
                  <a:lnTo>
                    <a:pt x="36642" y="4614809"/>
                  </a:lnTo>
                  <a:lnTo>
                    <a:pt x="37440" y="4604127"/>
                  </a:lnTo>
                  <a:lnTo>
                    <a:pt x="38224" y="4593444"/>
                  </a:lnTo>
                  <a:lnTo>
                    <a:pt x="38996" y="4582762"/>
                  </a:lnTo>
                  <a:lnTo>
                    <a:pt x="39748" y="4572080"/>
                  </a:lnTo>
                  <a:lnTo>
                    <a:pt x="40483" y="4561397"/>
                  </a:lnTo>
                  <a:lnTo>
                    <a:pt x="41204" y="4550715"/>
                  </a:lnTo>
                  <a:lnTo>
                    <a:pt x="41910" y="4540032"/>
                  </a:lnTo>
                  <a:lnTo>
                    <a:pt x="42594" y="4529350"/>
                  </a:lnTo>
                  <a:lnTo>
                    <a:pt x="43264" y="4518667"/>
                  </a:lnTo>
                  <a:lnTo>
                    <a:pt x="43921" y="4507985"/>
                  </a:lnTo>
                  <a:lnTo>
                    <a:pt x="44557" y="4497303"/>
                  </a:lnTo>
                  <a:lnTo>
                    <a:pt x="45177" y="4486620"/>
                  </a:lnTo>
                  <a:lnTo>
                    <a:pt x="45784" y="4475938"/>
                  </a:lnTo>
                  <a:lnTo>
                    <a:pt x="46375" y="4465255"/>
                  </a:lnTo>
                  <a:lnTo>
                    <a:pt x="46948" y="4454573"/>
                  </a:lnTo>
                  <a:lnTo>
                    <a:pt x="47508" y="4443890"/>
                  </a:lnTo>
                  <a:lnTo>
                    <a:pt x="48056" y="4433208"/>
                  </a:lnTo>
                  <a:lnTo>
                    <a:pt x="48585" y="4422526"/>
                  </a:lnTo>
                  <a:lnTo>
                    <a:pt x="49101" y="4411843"/>
                  </a:lnTo>
                  <a:lnTo>
                    <a:pt x="49607" y="4401161"/>
                  </a:lnTo>
                  <a:lnTo>
                    <a:pt x="50097" y="4390478"/>
                  </a:lnTo>
                  <a:lnTo>
                    <a:pt x="50573" y="4379796"/>
                  </a:lnTo>
                  <a:lnTo>
                    <a:pt x="51040" y="4369113"/>
                  </a:lnTo>
                  <a:lnTo>
                    <a:pt x="51495" y="4358431"/>
                  </a:lnTo>
                  <a:lnTo>
                    <a:pt x="51935" y="4347749"/>
                  </a:lnTo>
                  <a:lnTo>
                    <a:pt x="52365" y="4337066"/>
                  </a:lnTo>
                  <a:lnTo>
                    <a:pt x="52787" y="4326384"/>
                  </a:lnTo>
                  <a:lnTo>
                    <a:pt x="53195" y="4315701"/>
                  </a:lnTo>
                  <a:lnTo>
                    <a:pt x="53594" y="4305019"/>
                  </a:lnTo>
                  <a:lnTo>
                    <a:pt x="53984" y="4294336"/>
                  </a:lnTo>
                  <a:lnTo>
                    <a:pt x="54365" y="4283654"/>
                  </a:lnTo>
                  <a:lnTo>
                    <a:pt x="54734" y="4272972"/>
                  </a:lnTo>
                  <a:lnTo>
                    <a:pt x="55097" y="4262289"/>
                  </a:lnTo>
                  <a:lnTo>
                    <a:pt x="55452" y="4251607"/>
                  </a:lnTo>
                  <a:lnTo>
                    <a:pt x="55795" y="4240924"/>
                  </a:lnTo>
                  <a:lnTo>
                    <a:pt x="56132" y="4230242"/>
                  </a:lnTo>
                  <a:lnTo>
                    <a:pt x="56463" y="4219559"/>
                  </a:lnTo>
                  <a:lnTo>
                    <a:pt x="56785" y="4208877"/>
                  </a:lnTo>
                  <a:lnTo>
                    <a:pt x="57099" y="4198195"/>
                  </a:lnTo>
                  <a:lnTo>
                    <a:pt x="57407" y="4187512"/>
                  </a:lnTo>
                  <a:lnTo>
                    <a:pt x="57709" y="4176830"/>
                  </a:lnTo>
                  <a:lnTo>
                    <a:pt x="58002" y="4166147"/>
                  </a:lnTo>
                  <a:lnTo>
                    <a:pt x="58290" y="4155465"/>
                  </a:lnTo>
                  <a:lnTo>
                    <a:pt x="58573" y="4144782"/>
                  </a:lnTo>
                  <a:lnTo>
                    <a:pt x="58847" y="4134100"/>
                  </a:lnTo>
                  <a:lnTo>
                    <a:pt x="59116" y="4123418"/>
                  </a:lnTo>
                  <a:lnTo>
                    <a:pt x="59381" y="4112735"/>
                  </a:lnTo>
                  <a:lnTo>
                    <a:pt x="59639" y="4102053"/>
                  </a:lnTo>
                  <a:lnTo>
                    <a:pt x="59890" y="4091370"/>
                  </a:lnTo>
                  <a:lnTo>
                    <a:pt x="60137" y="4080688"/>
                  </a:lnTo>
                  <a:lnTo>
                    <a:pt x="60380" y="4070005"/>
                  </a:lnTo>
                  <a:lnTo>
                    <a:pt x="60615" y="4059323"/>
                  </a:lnTo>
                  <a:lnTo>
                    <a:pt x="60846" y="4048641"/>
                  </a:lnTo>
                  <a:lnTo>
                    <a:pt x="61072" y="4037958"/>
                  </a:lnTo>
                  <a:lnTo>
                    <a:pt x="61293" y="4027276"/>
                  </a:lnTo>
                  <a:lnTo>
                    <a:pt x="61508" y="4016593"/>
                  </a:lnTo>
                  <a:lnTo>
                    <a:pt x="61719" y="4005911"/>
                  </a:lnTo>
                  <a:lnTo>
                    <a:pt x="61925" y="3995228"/>
                  </a:lnTo>
                  <a:lnTo>
                    <a:pt x="62125" y="3984546"/>
                  </a:lnTo>
                  <a:lnTo>
                    <a:pt x="62321" y="3973864"/>
                  </a:lnTo>
                  <a:lnTo>
                    <a:pt x="62513" y="3963181"/>
                  </a:lnTo>
                  <a:lnTo>
                    <a:pt x="62699" y="3952499"/>
                  </a:lnTo>
                  <a:lnTo>
                    <a:pt x="62880" y="3941816"/>
                  </a:lnTo>
                  <a:lnTo>
                    <a:pt x="63057" y="3931134"/>
                  </a:lnTo>
                  <a:lnTo>
                    <a:pt x="63228" y="3920451"/>
                  </a:lnTo>
                  <a:lnTo>
                    <a:pt x="63394" y="3909769"/>
                  </a:lnTo>
                  <a:lnTo>
                    <a:pt x="63556" y="3899087"/>
                  </a:lnTo>
                  <a:lnTo>
                    <a:pt x="63714" y="3888404"/>
                  </a:lnTo>
                  <a:lnTo>
                    <a:pt x="63865" y="3877722"/>
                  </a:lnTo>
                  <a:lnTo>
                    <a:pt x="64012" y="3867039"/>
                  </a:lnTo>
                  <a:lnTo>
                    <a:pt x="64155" y="3856357"/>
                  </a:lnTo>
                  <a:lnTo>
                    <a:pt x="64291" y="3845674"/>
                  </a:lnTo>
                  <a:lnTo>
                    <a:pt x="64423" y="3834992"/>
                  </a:lnTo>
                  <a:lnTo>
                    <a:pt x="64550" y="3824309"/>
                  </a:lnTo>
                  <a:lnTo>
                    <a:pt x="64672" y="3813627"/>
                  </a:lnTo>
                  <a:lnTo>
                    <a:pt x="64788" y="3802945"/>
                  </a:lnTo>
                  <a:lnTo>
                    <a:pt x="64899" y="3792262"/>
                  </a:lnTo>
                  <a:lnTo>
                    <a:pt x="65006" y="3781580"/>
                  </a:lnTo>
                  <a:lnTo>
                    <a:pt x="65106" y="3770897"/>
                  </a:lnTo>
                  <a:lnTo>
                    <a:pt x="65202" y="3760215"/>
                  </a:lnTo>
                  <a:lnTo>
                    <a:pt x="65293" y="3749532"/>
                  </a:lnTo>
                  <a:lnTo>
                    <a:pt x="65378" y="3738850"/>
                  </a:lnTo>
                  <a:lnTo>
                    <a:pt x="65457" y="3728168"/>
                  </a:lnTo>
                  <a:lnTo>
                    <a:pt x="65531" y="3717485"/>
                  </a:lnTo>
                  <a:lnTo>
                    <a:pt x="65601" y="3706803"/>
                  </a:lnTo>
                  <a:lnTo>
                    <a:pt x="65664" y="3696120"/>
                  </a:lnTo>
                  <a:lnTo>
                    <a:pt x="65722" y="3685438"/>
                  </a:lnTo>
                  <a:lnTo>
                    <a:pt x="65776" y="3674755"/>
                  </a:lnTo>
                  <a:lnTo>
                    <a:pt x="65823" y="3664073"/>
                  </a:lnTo>
                  <a:lnTo>
                    <a:pt x="65865" y="3653391"/>
                  </a:lnTo>
                  <a:lnTo>
                    <a:pt x="65902" y="3642708"/>
                  </a:lnTo>
                  <a:lnTo>
                    <a:pt x="65934" y="3632026"/>
                  </a:lnTo>
                  <a:lnTo>
                    <a:pt x="65960" y="3621343"/>
                  </a:lnTo>
                  <a:lnTo>
                    <a:pt x="65981" y="3610661"/>
                  </a:lnTo>
                  <a:lnTo>
                    <a:pt x="65998" y="3599978"/>
                  </a:lnTo>
                  <a:lnTo>
                    <a:pt x="66008" y="3589296"/>
                  </a:lnTo>
                  <a:lnTo>
                    <a:pt x="66013" y="3578614"/>
                  </a:lnTo>
                  <a:lnTo>
                    <a:pt x="66014" y="3567931"/>
                  </a:lnTo>
                  <a:lnTo>
                    <a:pt x="66010" y="3557249"/>
                  </a:lnTo>
                  <a:lnTo>
                    <a:pt x="66000" y="3546566"/>
                  </a:lnTo>
                  <a:lnTo>
                    <a:pt x="65985" y="3535884"/>
                  </a:lnTo>
                  <a:lnTo>
                    <a:pt x="65966" y="3525201"/>
                  </a:lnTo>
                  <a:lnTo>
                    <a:pt x="65941" y="3514519"/>
                  </a:lnTo>
                  <a:lnTo>
                    <a:pt x="65912" y="3503837"/>
                  </a:lnTo>
                  <a:lnTo>
                    <a:pt x="65878" y="3493154"/>
                  </a:lnTo>
                  <a:lnTo>
                    <a:pt x="65839" y="3482472"/>
                  </a:lnTo>
                  <a:lnTo>
                    <a:pt x="65795" y="3471789"/>
                  </a:lnTo>
                  <a:lnTo>
                    <a:pt x="65747" y="3461107"/>
                  </a:lnTo>
                  <a:lnTo>
                    <a:pt x="65694" y="3450424"/>
                  </a:lnTo>
                  <a:lnTo>
                    <a:pt x="65635" y="3439742"/>
                  </a:lnTo>
                  <a:lnTo>
                    <a:pt x="65573" y="3429060"/>
                  </a:lnTo>
                  <a:lnTo>
                    <a:pt x="65507" y="3418377"/>
                  </a:lnTo>
                  <a:lnTo>
                    <a:pt x="65434" y="3407695"/>
                  </a:lnTo>
                  <a:lnTo>
                    <a:pt x="65358" y="3397012"/>
                  </a:lnTo>
                  <a:lnTo>
                    <a:pt x="65277" y="3386330"/>
                  </a:lnTo>
                  <a:lnTo>
                    <a:pt x="65191" y="3375647"/>
                  </a:lnTo>
                  <a:lnTo>
                    <a:pt x="65101" y="3364965"/>
                  </a:lnTo>
                  <a:lnTo>
                    <a:pt x="65006" y="3354283"/>
                  </a:lnTo>
                  <a:lnTo>
                    <a:pt x="64907" y="3343600"/>
                  </a:lnTo>
                  <a:lnTo>
                    <a:pt x="64801" y="3332918"/>
                  </a:lnTo>
                  <a:lnTo>
                    <a:pt x="64692" y="3322235"/>
                  </a:lnTo>
                  <a:lnTo>
                    <a:pt x="64578" y="3311553"/>
                  </a:lnTo>
                  <a:lnTo>
                    <a:pt x="64459" y="3300870"/>
                  </a:lnTo>
                  <a:lnTo>
                    <a:pt x="64334" y="3290188"/>
                  </a:lnTo>
                  <a:lnTo>
                    <a:pt x="64205" y="3279506"/>
                  </a:lnTo>
                  <a:lnTo>
                    <a:pt x="64070" y="3268823"/>
                  </a:lnTo>
                  <a:lnTo>
                    <a:pt x="63929" y="3258141"/>
                  </a:lnTo>
                  <a:lnTo>
                    <a:pt x="63784" y="3247458"/>
                  </a:lnTo>
                  <a:lnTo>
                    <a:pt x="63634" y="3236776"/>
                  </a:lnTo>
                  <a:lnTo>
                    <a:pt x="63476" y="3226093"/>
                  </a:lnTo>
                  <a:lnTo>
                    <a:pt x="63313" y="3215411"/>
                  </a:lnTo>
                  <a:lnTo>
                    <a:pt x="63145" y="3204729"/>
                  </a:lnTo>
                  <a:lnTo>
                    <a:pt x="62970" y="3194046"/>
                  </a:lnTo>
                  <a:lnTo>
                    <a:pt x="62788" y="3183364"/>
                  </a:lnTo>
                  <a:lnTo>
                    <a:pt x="62601" y="3172681"/>
                  </a:lnTo>
                  <a:lnTo>
                    <a:pt x="62408" y="3161999"/>
                  </a:lnTo>
                  <a:lnTo>
                    <a:pt x="62205" y="3151316"/>
                  </a:lnTo>
                  <a:lnTo>
                    <a:pt x="61997" y="3140634"/>
                  </a:lnTo>
                  <a:lnTo>
                    <a:pt x="61783" y="3129952"/>
                  </a:lnTo>
                  <a:lnTo>
                    <a:pt x="61560" y="3119269"/>
                  </a:lnTo>
                  <a:lnTo>
                    <a:pt x="61330" y="3108587"/>
                  </a:lnTo>
                  <a:lnTo>
                    <a:pt x="61093" y="3097904"/>
                  </a:lnTo>
                  <a:lnTo>
                    <a:pt x="60848" y="3087222"/>
                  </a:lnTo>
                  <a:lnTo>
                    <a:pt x="60593" y="3076539"/>
                  </a:lnTo>
                  <a:lnTo>
                    <a:pt x="60332" y="3065857"/>
                  </a:lnTo>
                  <a:lnTo>
                    <a:pt x="60063" y="3055175"/>
                  </a:lnTo>
                  <a:lnTo>
                    <a:pt x="59783" y="3044492"/>
                  </a:lnTo>
                  <a:lnTo>
                    <a:pt x="59496" y="3033810"/>
                  </a:lnTo>
                  <a:lnTo>
                    <a:pt x="59201" y="3023127"/>
                  </a:lnTo>
                  <a:lnTo>
                    <a:pt x="58895" y="3012445"/>
                  </a:lnTo>
                  <a:lnTo>
                    <a:pt x="58580" y="3001762"/>
                  </a:lnTo>
                  <a:lnTo>
                    <a:pt x="58258" y="2991080"/>
                  </a:lnTo>
                  <a:lnTo>
                    <a:pt x="57926" y="2980398"/>
                  </a:lnTo>
                  <a:lnTo>
                    <a:pt x="57582" y="2969715"/>
                  </a:lnTo>
                  <a:lnTo>
                    <a:pt x="57230" y="2959033"/>
                  </a:lnTo>
                  <a:lnTo>
                    <a:pt x="56870" y="2948350"/>
                  </a:lnTo>
                  <a:lnTo>
                    <a:pt x="56496" y="2937668"/>
                  </a:lnTo>
                  <a:lnTo>
                    <a:pt x="56114" y="2926985"/>
                  </a:lnTo>
                  <a:lnTo>
                    <a:pt x="55723" y="2916303"/>
                  </a:lnTo>
                  <a:lnTo>
                    <a:pt x="55322" y="2905620"/>
                  </a:lnTo>
                  <a:lnTo>
                    <a:pt x="54908" y="2894938"/>
                  </a:lnTo>
                  <a:lnTo>
                    <a:pt x="54486" y="2884256"/>
                  </a:lnTo>
                  <a:lnTo>
                    <a:pt x="54056" y="2873573"/>
                  </a:lnTo>
                  <a:lnTo>
                    <a:pt x="53611" y="2862891"/>
                  </a:lnTo>
                  <a:lnTo>
                    <a:pt x="53157" y="2852208"/>
                  </a:lnTo>
                  <a:lnTo>
                    <a:pt x="52696" y="2841526"/>
                  </a:lnTo>
                  <a:lnTo>
                    <a:pt x="52221" y="2830843"/>
                  </a:lnTo>
                  <a:lnTo>
                    <a:pt x="51736" y="2820161"/>
                  </a:lnTo>
                  <a:lnTo>
                    <a:pt x="51243" y="2809479"/>
                  </a:lnTo>
                  <a:lnTo>
                    <a:pt x="50739" y="2798796"/>
                  </a:lnTo>
                  <a:lnTo>
                    <a:pt x="50223" y="2788114"/>
                  </a:lnTo>
                  <a:lnTo>
                    <a:pt x="49698" y="2777431"/>
                  </a:lnTo>
                  <a:lnTo>
                    <a:pt x="49165" y="2766749"/>
                  </a:lnTo>
                  <a:lnTo>
                    <a:pt x="48619" y="2756066"/>
                  </a:lnTo>
                  <a:lnTo>
                    <a:pt x="48064" y="2745384"/>
                  </a:lnTo>
                  <a:lnTo>
                    <a:pt x="47502" y="2734702"/>
                  </a:lnTo>
                  <a:lnTo>
                    <a:pt x="46928" y="2724019"/>
                  </a:lnTo>
                  <a:lnTo>
                    <a:pt x="46344" y="2713337"/>
                  </a:lnTo>
                  <a:lnTo>
                    <a:pt x="45752" y="2702654"/>
                  </a:lnTo>
                  <a:lnTo>
                    <a:pt x="45153" y="2691972"/>
                  </a:lnTo>
                  <a:lnTo>
                    <a:pt x="44541" y="2681289"/>
                  </a:lnTo>
                  <a:lnTo>
                    <a:pt x="43922" y="2670607"/>
                  </a:lnTo>
                  <a:lnTo>
                    <a:pt x="43297" y="2659925"/>
                  </a:lnTo>
                  <a:lnTo>
                    <a:pt x="42661" y="2649242"/>
                  </a:lnTo>
                  <a:lnTo>
                    <a:pt x="42017" y="2638560"/>
                  </a:lnTo>
                  <a:lnTo>
                    <a:pt x="41366" y="2627877"/>
                  </a:lnTo>
                  <a:lnTo>
                    <a:pt x="40709" y="2617195"/>
                  </a:lnTo>
                  <a:lnTo>
                    <a:pt x="40042" y="2606512"/>
                  </a:lnTo>
                  <a:lnTo>
                    <a:pt x="39369" y="2595830"/>
                  </a:lnTo>
                  <a:lnTo>
                    <a:pt x="38691" y="2585148"/>
                  </a:lnTo>
                  <a:lnTo>
                    <a:pt x="38005" y="2574465"/>
                  </a:lnTo>
                  <a:lnTo>
                    <a:pt x="37313" y="2563783"/>
                  </a:lnTo>
                  <a:lnTo>
                    <a:pt x="36616" y="2553100"/>
                  </a:lnTo>
                  <a:lnTo>
                    <a:pt x="35914" y="2542418"/>
                  </a:lnTo>
                  <a:lnTo>
                    <a:pt x="35206" y="2531735"/>
                  </a:lnTo>
                  <a:lnTo>
                    <a:pt x="34494" y="2521053"/>
                  </a:lnTo>
                  <a:lnTo>
                    <a:pt x="33778" y="2510371"/>
                  </a:lnTo>
                  <a:lnTo>
                    <a:pt x="33057" y="2499688"/>
                  </a:lnTo>
                  <a:lnTo>
                    <a:pt x="32334" y="2489006"/>
                  </a:lnTo>
                  <a:lnTo>
                    <a:pt x="31607" y="2478323"/>
                  </a:lnTo>
                  <a:lnTo>
                    <a:pt x="30878" y="2467641"/>
                  </a:lnTo>
                  <a:lnTo>
                    <a:pt x="30146" y="2456958"/>
                  </a:lnTo>
                  <a:lnTo>
                    <a:pt x="29413" y="2446276"/>
                  </a:lnTo>
                  <a:lnTo>
                    <a:pt x="28679" y="2435594"/>
                  </a:lnTo>
                  <a:lnTo>
                    <a:pt x="27943" y="2424911"/>
                  </a:lnTo>
                  <a:lnTo>
                    <a:pt x="27207" y="2414229"/>
                  </a:lnTo>
                  <a:lnTo>
                    <a:pt x="26472" y="2403546"/>
                  </a:lnTo>
                  <a:lnTo>
                    <a:pt x="25736" y="2392864"/>
                  </a:lnTo>
                  <a:lnTo>
                    <a:pt x="25002" y="2382181"/>
                  </a:lnTo>
                  <a:lnTo>
                    <a:pt x="24269" y="2371499"/>
                  </a:lnTo>
                  <a:lnTo>
                    <a:pt x="23539" y="2360817"/>
                  </a:lnTo>
                  <a:lnTo>
                    <a:pt x="22811" y="2350134"/>
                  </a:lnTo>
                  <a:lnTo>
                    <a:pt x="22085" y="2339452"/>
                  </a:lnTo>
                  <a:lnTo>
                    <a:pt x="21363" y="2328769"/>
                  </a:lnTo>
                  <a:lnTo>
                    <a:pt x="20646" y="2318087"/>
                  </a:lnTo>
                  <a:lnTo>
                    <a:pt x="19933" y="2307404"/>
                  </a:lnTo>
                  <a:lnTo>
                    <a:pt x="19224" y="2296722"/>
                  </a:lnTo>
                  <a:lnTo>
                    <a:pt x="18522" y="2286040"/>
                  </a:lnTo>
                  <a:lnTo>
                    <a:pt x="17826" y="2275357"/>
                  </a:lnTo>
                  <a:lnTo>
                    <a:pt x="17135" y="2264675"/>
                  </a:lnTo>
                  <a:lnTo>
                    <a:pt x="16452" y="2253992"/>
                  </a:lnTo>
                  <a:lnTo>
                    <a:pt x="15778" y="2243310"/>
                  </a:lnTo>
                  <a:lnTo>
                    <a:pt x="15111" y="2232627"/>
                  </a:lnTo>
                  <a:lnTo>
                    <a:pt x="14450" y="2221945"/>
                  </a:lnTo>
                  <a:lnTo>
                    <a:pt x="13803" y="2211263"/>
                  </a:lnTo>
                  <a:lnTo>
                    <a:pt x="13163" y="2200580"/>
                  </a:lnTo>
                  <a:lnTo>
                    <a:pt x="12532" y="2189898"/>
                  </a:lnTo>
                  <a:lnTo>
                    <a:pt x="11913" y="2179215"/>
                  </a:lnTo>
                  <a:lnTo>
                    <a:pt x="11306" y="2168533"/>
                  </a:lnTo>
                  <a:lnTo>
                    <a:pt x="10709" y="2157850"/>
                  </a:lnTo>
                  <a:lnTo>
                    <a:pt x="10123" y="2147168"/>
                  </a:lnTo>
                  <a:lnTo>
                    <a:pt x="9553" y="2136486"/>
                  </a:lnTo>
                  <a:lnTo>
                    <a:pt x="8994" y="2125803"/>
                  </a:lnTo>
                  <a:lnTo>
                    <a:pt x="8446" y="2115121"/>
                  </a:lnTo>
                  <a:lnTo>
                    <a:pt x="7915" y="2104438"/>
                  </a:lnTo>
                  <a:lnTo>
                    <a:pt x="7399" y="2093756"/>
                  </a:lnTo>
                  <a:lnTo>
                    <a:pt x="6894" y="2083073"/>
                  </a:lnTo>
                  <a:lnTo>
                    <a:pt x="6405" y="2072391"/>
                  </a:lnTo>
                  <a:lnTo>
                    <a:pt x="5935" y="2061709"/>
                  </a:lnTo>
                  <a:lnTo>
                    <a:pt x="5477" y="2051026"/>
                  </a:lnTo>
                  <a:lnTo>
                    <a:pt x="5033" y="2040344"/>
                  </a:lnTo>
                  <a:lnTo>
                    <a:pt x="4612" y="2029661"/>
                  </a:lnTo>
                  <a:lnTo>
                    <a:pt x="4205" y="2018979"/>
                  </a:lnTo>
                  <a:lnTo>
                    <a:pt x="3812" y="2008296"/>
                  </a:lnTo>
                  <a:lnTo>
                    <a:pt x="3441" y="1997614"/>
                  </a:lnTo>
                  <a:lnTo>
                    <a:pt x="3087" y="1986932"/>
                  </a:lnTo>
                  <a:lnTo>
                    <a:pt x="2749" y="1976249"/>
                  </a:lnTo>
                  <a:lnTo>
                    <a:pt x="2429" y="1965567"/>
                  </a:lnTo>
                  <a:lnTo>
                    <a:pt x="2132" y="1954884"/>
                  </a:lnTo>
                  <a:lnTo>
                    <a:pt x="1850" y="1944202"/>
                  </a:lnTo>
                  <a:lnTo>
                    <a:pt x="1585" y="1933519"/>
                  </a:lnTo>
                  <a:lnTo>
                    <a:pt x="1345" y="1922837"/>
                  </a:lnTo>
                  <a:lnTo>
                    <a:pt x="1123" y="1912154"/>
                  </a:lnTo>
                  <a:lnTo>
                    <a:pt x="917" y="1901472"/>
                  </a:lnTo>
                  <a:lnTo>
                    <a:pt x="733" y="1890790"/>
                  </a:lnTo>
                  <a:lnTo>
                    <a:pt x="572" y="1880107"/>
                  </a:lnTo>
                  <a:lnTo>
                    <a:pt x="428" y="1869425"/>
                  </a:lnTo>
                  <a:lnTo>
                    <a:pt x="301" y="1858742"/>
                  </a:lnTo>
                  <a:lnTo>
                    <a:pt x="203" y="1848060"/>
                  </a:lnTo>
                  <a:lnTo>
                    <a:pt x="121" y="1837377"/>
                  </a:lnTo>
                  <a:lnTo>
                    <a:pt x="57" y="1826695"/>
                  </a:lnTo>
                  <a:lnTo>
                    <a:pt x="18" y="1816013"/>
                  </a:lnTo>
                  <a:lnTo>
                    <a:pt x="0" y="1805330"/>
                  </a:lnTo>
                  <a:lnTo>
                    <a:pt x="0" y="1794648"/>
                  </a:lnTo>
                  <a:lnTo>
                    <a:pt x="20" y="1783965"/>
                  </a:lnTo>
                  <a:lnTo>
                    <a:pt x="66" y="1773283"/>
                  </a:lnTo>
                  <a:lnTo>
                    <a:pt x="130" y="1762600"/>
                  </a:lnTo>
                  <a:lnTo>
                    <a:pt x="211" y="1751918"/>
                  </a:lnTo>
                  <a:lnTo>
                    <a:pt x="321" y="1741236"/>
                  </a:lnTo>
                  <a:lnTo>
                    <a:pt x="450" y="1730553"/>
                  </a:lnTo>
                  <a:lnTo>
                    <a:pt x="595" y="1719871"/>
                  </a:lnTo>
                  <a:lnTo>
                    <a:pt x="764" y="1709188"/>
                  </a:lnTo>
                  <a:lnTo>
                    <a:pt x="957" y="1698506"/>
                  </a:lnTo>
                  <a:lnTo>
                    <a:pt x="1167" y="1687823"/>
                  </a:lnTo>
                  <a:lnTo>
                    <a:pt x="1396" y="1677141"/>
                  </a:lnTo>
                  <a:lnTo>
                    <a:pt x="1652" y="1666459"/>
                  </a:lnTo>
                  <a:lnTo>
                    <a:pt x="1925" y="1655776"/>
                  </a:lnTo>
                  <a:lnTo>
                    <a:pt x="2216" y="1645094"/>
                  </a:lnTo>
                  <a:lnTo>
                    <a:pt x="2532" y="1634411"/>
                  </a:lnTo>
                  <a:lnTo>
                    <a:pt x="2867" y="1623729"/>
                  </a:lnTo>
                  <a:lnTo>
                    <a:pt x="3220" y="1613046"/>
                  </a:lnTo>
                  <a:lnTo>
                    <a:pt x="3593" y="1602364"/>
                  </a:lnTo>
                  <a:lnTo>
                    <a:pt x="3989" y="1591682"/>
                  </a:lnTo>
                  <a:lnTo>
                    <a:pt x="4402" y="1580999"/>
                  </a:lnTo>
                  <a:lnTo>
                    <a:pt x="4831" y="1570317"/>
                  </a:lnTo>
                  <a:lnTo>
                    <a:pt x="5287" y="1559634"/>
                  </a:lnTo>
                  <a:lnTo>
                    <a:pt x="5758" y="1548952"/>
                  </a:lnTo>
                  <a:lnTo>
                    <a:pt x="6245" y="1538269"/>
                  </a:lnTo>
                  <a:lnTo>
                    <a:pt x="6753" y="1527587"/>
                  </a:lnTo>
                  <a:lnTo>
                    <a:pt x="7280" y="1516905"/>
                  </a:lnTo>
                  <a:lnTo>
                    <a:pt x="7822" y="1506222"/>
                  </a:lnTo>
                  <a:lnTo>
                    <a:pt x="8380" y="1495540"/>
                  </a:lnTo>
                  <a:lnTo>
                    <a:pt x="8961" y="1484857"/>
                  </a:lnTo>
                  <a:lnTo>
                    <a:pt x="9555" y="1474175"/>
                  </a:lnTo>
                  <a:lnTo>
                    <a:pt x="10163" y="1463492"/>
                  </a:lnTo>
                  <a:lnTo>
                    <a:pt x="10791" y="1452810"/>
                  </a:lnTo>
                  <a:lnTo>
                    <a:pt x="11434" y="1442128"/>
                  </a:lnTo>
                  <a:lnTo>
                    <a:pt x="12090" y="1431445"/>
                  </a:lnTo>
                  <a:lnTo>
                    <a:pt x="12761" y="1420763"/>
                  </a:lnTo>
                  <a:lnTo>
                    <a:pt x="13449" y="1410080"/>
                  </a:lnTo>
                  <a:lnTo>
                    <a:pt x="14148" y="1399398"/>
                  </a:lnTo>
                  <a:lnTo>
                    <a:pt x="14858" y="1388715"/>
                  </a:lnTo>
                  <a:lnTo>
                    <a:pt x="15586" y="1378033"/>
                  </a:lnTo>
                  <a:lnTo>
                    <a:pt x="16324" y="1367351"/>
                  </a:lnTo>
                  <a:lnTo>
                    <a:pt x="17072" y="1356668"/>
                  </a:lnTo>
                  <a:lnTo>
                    <a:pt x="17833" y="1345986"/>
                  </a:lnTo>
                  <a:lnTo>
                    <a:pt x="18605" y="1335303"/>
                  </a:lnTo>
                  <a:lnTo>
                    <a:pt x="19385" y="1324621"/>
                  </a:lnTo>
                  <a:lnTo>
                    <a:pt x="20175" y="1313938"/>
                  </a:lnTo>
                  <a:lnTo>
                    <a:pt x="20976" y="1303256"/>
                  </a:lnTo>
                  <a:lnTo>
                    <a:pt x="21784" y="1292574"/>
                  </a:lnTo>
                  <a:lnTo>
                    <a:pt x="22598" y="1281891"/>
                  </a:lnTo>
                  <a:lnTo>
                    <a:pt x="23422" y="1271209"/>
                  </a:lnTo>
                  <a:lnTo>
                    <a:pt x="24251" y="1260526"/>
                  </a:lnTo>
                  <a:lnTo>
                    <a:pt x="25086" y="1249844"/>
                  </a:lnTo>
                  <a:lnTo>
                    <a:pt x="25926" y="1239161"/>
                  </a:lnTo>
                  <a:lnTo>
                    <a:pt x="26772" y="1228479"/>
                  </a:lnTo>
                  <a:lnTo>
                    <a:pt x="27621" y="1217797"/>
                  </a:lnTo>
                  <a:lnTo>
                    <a:pt x="28473" y="1207114"/>
                  </a:lnTo>
                  <a:lnTo>
                    <a:pt x="29329" y="1196432"/>
                  </a:lnTo>
                  <a:lnTo>
                    <a:pt x="30186" y="1185749"/>
                  </a:lnTo>
                  <a:lnTo>
                    <a:pt x="31045" y="1175067"/>
                  </a:lnTo>
                  <a:lnTo>
                    <a:pt x="31905" y="1164384"/>
                  </a:lnTo>
                  <a:lnTo>
                    <a:pt x="32766" y="1153702"/>
                  </a:lnTo>
                  <a:lnTo>
                    <a:pt x="33626" y="1143020"/>
                  </a:lnTo>
                  <a:lnTo>
                    <a:pt x="34486" y="1132337"/>
                  </a:lnTo>
                  <a:lnTo>
                    <a:pt x="35344" y="1121655"/>
                  </a:lnTo>
                  <a:lnTo>
                    <a:pt x="36200" y="1110972"/>
                  </a:lnTo>
                  <a:lnTo>
                    <a:pt x="37055" y="1100290"/>
                  </a:lnTo>
                  <a:lnTo>
                    <a:pt x="37905" y="1089607"/>
                  </a:lnTo>
                  <a:lnTo>
                    <a:pt x="38752" y="1078925"/>
                  </a:lnTo>
                  <a:lnTo>
                    <a:pt x="39595" y="1068243"/>
                  </a:lnTo>
                  <a:lnTo>
                    <a:pt x="40434" y="1057560"/>
                  </a:lnTo>
                  <a:lnTo>
                    <a:pt x="41266" y="1046878"/>
                  </a:lnTo>
                  <a:lnTo>
                    <a:pt x="42094" y="1036195"/>
                  </a:lnTo>
                  <a:lnTo>
                    <a:pt x="42917" y="1025513"/>
                  </a:lnTo>
                  <a:lnTo>
                    <a:pt x="43730" y="1014830"/>
                  </a:lnTo>
                  <a:lnTo>
                    <a:pt x="44538" y="1004148"/>
                  </a:lnTo>
                  <a:lnTo>
                    <a:pt x="45340" y="993466"/>
                  </a:lnTo>
                  <a:lnTo>
                    <a:pt x="46132" y="982783"/>
                  </a:lnTo>
                  <a:lnTo>
                    <a:pt x="46916" y="972101"/>
                  </a:lnTo>
                  <a:lnTo>
                    <a:pt x="47692" y="961418"/>
                  </a:lnTo>
                  <a:lnTo>
                    <a:pt x="48460" y="950736"/>
                  </a:lnTo>
                  <a:lnTo>
                    <a:pt x="49216" y="940053"/>
                  </a:lnTo>
                  <a:lnTo>
                    <a:pt x="49965" y="929371"/>
                  </a:lnTo>
                  <a:lnTo>
                    <a:pt x="50705" y="918688"/>
                  </a:lnTo>
                  <a:lnTo>
                    <a:pt x="51432" y="908006"/>
                  </a:lnTo>
                  <a:lnTo>
                    <a:pt x="52149" y="897324"/>
                  </a:lnTo>
                  <a:lnTo>
                    <a:pt x="52858" y="886641"/>
                  </a:lnTo>
                  <a:lnTo>
                    <a:pt x="53554" y="875959"/>
                  </a:lnTo>
                  <a:lnTo>
                    <a:pt x="54238" y="865276"/>
                  </a:lnTo>
                  <a:lnTo>
                    <a:pt x="54913" y="854594"/>
                  </a:lnTo>
                  <a:lnTo>
                    <a:pt x="55578" y="843911"/>
                  </a:lnTo>
                  <a:lnTo>
                    <a:pt x="56227" y="833229"/>
                  </a:lnTo>
                  <a:lnTo>
                    <a:pt x="56867" y="822547"/>
                  </a:lnTo>
                  <a:lnTo>
                    <a:pt x="57497" y="811864"/>
                  </a:lnTo>
                  <a:lnTo>
                    <a:pt x="58113" y="801182"/>
                  </a:lnTo>
                  <a:lnTo>
                    <a:pt x="58716" y="790499"/>
                  </a:lnTo>
                  <a:lnTo>
                    <a:pt x="59310" y="779817"/>
                  </a:lnTo>
                  <a:lnTo>
                    <a:pt x="59892" y="769134"/>
                  </a:lnTo>
                  <a:lnTo>
                    <a:pt x="60459" y="758452"/>
                  </a:lnTo>
                  <a:lnTo>
                    <a:pt x="61016" y="747770"/>
                  </a:lnTo>
                  <a:lnTo>
                    <a:pt x="61563" y="737087"/>
                  </a:lnTo>
                  <a:lnTo>
                    <a:pt x="62094" y="726405"/>
                  </a:lnTo>
                  <a:lnTo>
                    <a:pt x="62615" y="715722"/>
                  </a:lnTo>
                  <a:lnTo>
                    <a:pt x="63126" y="705040"/>
                  </a:lnTo>
                  <a:lnTo>
                    <a:pt x="63624" y="694357"/>
                  </a:lnTo>
                  <a:lnTo>
                    <a:pt x="64108" y="683675"/>
                  </a:lnTo>
                  <a:lnTo>
                    <a:pt x="64583" y="672993"/>
                  </a:lnTo>
                  <a:lnTo>
                    <a:pt x="65048" y="662310"/>
                  </a:lnTo>
                  <a:lnTo>
                    <a:pt x="65498" y="651628"/>
                  </a:lnTo>
                  <a:lnTo>
                    <a:pt x="65938" y="640945"/>
                  </a:lnTo>
                  <a:lnTo>
                    <a:pt x="66369" y="630263"/>
                  </a:lnTo>
                  <a:lnTo>
                    <a:pt x="66786" y="619580"/>
                  </a:lnTo>
                  <a:lnTo>
                    <a:pt x="67193" y="608898"/>
                  </a:lnTo>
                  <a:lnTo>
                    <a:pt x="67590" y="598216"/>
                  </a:lnTo>
                  <a:lnTo>
                    <a:pt x="67977" y="587533"/>
                  </a:lnTo>
                  <a:lnTo>
                    <a:pt x="68351" y="576851"/>
                  </a:lnTo>
                  <a:lnTo>
                    <a:pt x="68716" y="566168"/>
                  </a:lnTo>
                  <a:lnTo>
                    <a:pt x="69073" y="555486"/>
                  </a:lnTo>
                  <a:lnTo>
                    <a:pt x="69417" y="544803"/>
                  </a:lnTo>
                  <a:lnTo>
                    <a:pt x="69752" y="534121"/>
                  </a:lnTo>
                  <a:lnTo>
                    <a:pt x="70078" y="523439"/>
                  </a:lnTo>
                  <a:lnTo>
                    <a:pt x="70394" y="512756"/>
                  </a:lnTo>
                  <a:lnTo>
                    <a:pt x="70700" y="502074"/>
                  </a:lnTo>
                  <a:lnTo>
                    <a:pt x="70998" y="491391"/>
                  </a:lnTo>
                  <a:lnTo>
                    <a:pt x="71288" y="480709"/>
                  </a:lnTo>
                  <a:lnTo>
                    <a:pt x="71566" y="470026"/>
                  </a:lnTo>
                  <a:lnTo>
                    <a:pt x="71837" y="459344"/>
                  </a:lnTo>
                  <a:lnTo>
                    <a:pt x="72101" y="448662"/>
                  </a:lnTo>
                  <a:lnTo>
                    <a:pt x="72354" y="437979"/>
                  </a:lnTo>
                  <a:lnTo>
                    <a:pt x="72600" y="427297"/>
                  </a:lnTo>
                  <a:lnTo>
                    <a:pt x="72838" y="416614"/>
                  </a:lnTo>
                  <a:lnTo>
                    <a:pt x="73069" y="405932"/>
                  </a:lnTo>
                  <a:lnTo>
                    <a:pt x="73290" y="395249"/>
                  </a:lnTo>
                  <a:lnTo>
                    <a:pt x="73506" y="384567"/>
                  </a:lnTo>
                  <a:lnTo>
                    <a:pt x="73715" y="373885"/>
                  </a:lnTo>
                  <a:lnTo>
                    <a:pt x="73914" y="363202"/>
                  </a:lnTo>
                  <a:lnTo>
                    <a:pt x="74107" y="352520"/>
                  </a:lnTo>
                  <a:lnTo>
                    <a:pt x="74294" y="341837"/>
                  </a:lnTo>
                  <a:lnTo>
                    <a:pt x="74474" y="331155"/>
                  </a:lnTo>
                  <a:lnTo>
                    <a:pt x="74647" y="320472"/>
                  </a:lnTo>
                  <a:lnTo>
                    <a:pt x="74814" y="309790"/>
                  </a:lnTo>
                  <a:lnTo>
                    <a:pt x="74976" y="299108"/>
                  </a:lnTo>
                  <a:lnTo>
                    <a:pt x="75129" y="288425"/>
                  </a:lnTo>
                  <a:lnTo>
                    <a:pt x="75278" y="277743"/>
                  </a:lnTo>
                  <a:lnTo>
                    <a:pt x="75422" y="267060"/>
                  </a:lnTo>
                  <a:lnTo>
                    <a:pt x="75559" y="256378"/>
                  </a:lnTo>
                  <a:lnTo>
                    <a:pt x="75690" y="245695"/>
                  </a:lnTo>
                  <a:lnTo>
                    <a:pt x="75817" y="235013"/>
                  </a:lnTo>
                  <a:lnTo>
                    <a:pt x="75939" y="224331"/>
                  </a:lnTo>
                  <a:lnTo>
                    <a:pt x="76055" y="213648"/>
                  </a:lnTo>
                  <a:lnTo>
                    <a:pt x="76167" y="202966"/>
                  </a:lnTo>
                  <a:lnTo>
                    <a:pt x="76274" y="192283"/>
                  </a:lnTo>
                  <a:lnTo>
                    <a:pt x="76376" y="181601"/>
                  </a:lnTo>
                  <a:lnTo>
                    <a:pt x="76474" y="170918"/>
                  </a:lnTo>
                  <a:lnTo>
                    <a:pt x="76568" y="160236"/>
                  </a:lnTo>
                  <a:lnTo>
                    <a:pt x="76657" y="149554"/>
                  </a:lnTo>
                  <a:lnTo>
                    <a:pt x="76742" y="138871"/>
                  </a:lnTo>
                  <a:lnTo>
                    <a:pt x="76824" y="128189"/>
                  </a:lnTo>
                  <a:lnTo>
                    <a:pt x="76903" y="117506"/>
                  </a:lnTo>
                  <a:lnTo>
                    <a:pt x="76977" y="106824"/>
                  </a:lnTo>
                  <a:lnTo>
                    <a:pt x="77048" y="96141"/>
                  </a:lnTo>
                  <a:lnTo>
                    <a:pt x="77116" y="85459"/>
                  </a:lnTo>
                  <a:lnTo>
                    <a:pt x="77180" y="74777"/>
                  </a:lnTo>
                  <a:lnTo>
                    <a:pt x="77241" y="64094"/>
                  </a:lnTo>
                  <a:lnTo>
                    <a:pt x="77300" y="53412"/>
                  </a:lnTo>
                  <a:lnTo>
                    <a:pt x="77355" y="42729"/>
                  </a:lnTo>
                  <a:lnTo>
                    <a:pt x="77408" y="32047"/>
                  </a:lnTo>
                  <a:lnTo>
                    <a:pt x="77458" y="21364"/>
                  </a:lnTo>
                  <a:lnTo>
                    <a:pt x="77507" y="10682"/>
                  </a:lnTo>
                  <a:lnTo>
                    <a:pt x="77552" y="0"/>
                  </a:lnTo>
                  <a:lnTo>
                    <a:pt x="79163" y="0"/>
                  </a:lnTo>
                  <a:lnTo>
                    <a:pt x="79208" y="10682"/>
                  </a:lnTo>
                  <a:lnTo>
                    <a:pt x="79256" y="21364"/>
                  </a:lnTo>
                  <a:lnTo>
                    <a:pt x="79306" y="32047"/>
                  </a:lnTo>
                  <a:lnTo>
                    <a:pt x="79359" y="42729"/>
                  </a:lnTo>
                  <a:lnTo>
                    <a:pt x="79415" y="53412"/>
                  </a:lnTo>
                  <a:lnTo>
                    <a:pt x="79474" y="64094"/>
                  </a:lnTo>
                  <a:lnTo>
                    <a:pt x="79535" y="74777"/>
                  </a:lnTo>
                  <a:lnTo>
                    <a:pt x="79599" y="85459"/>
                  </a:lnTo>
                  <a:lnTo>
                    <a:pt x="79667" y="96141"/>
                  </a:lnTo>
                  <a:lnTo>
                    <a:pt x="79738" y="106824"/>
                  </a:lnTo>
                  <a:lnTo>
                    <a:pt x="79812" y="117506"/>
                  </a:lnTo>
                  <a:lnTo>
                    <a:pt x="79890" y="128189"/>
                  </a:lnTo>
                  <a:lnTo>
                    <a:pt x="79972" y="138871"/>
                  </a:lnTo>
                  <a:lnTo>
                    <a:pt x="80057" y="149554"/>
                  </a:lnTo>
                  <a:lnTo>
                    <a:pt x="80147" y="160236"/>
                  </a:lnTo>
                  <a:lnTo>
                    <a:pt x="80241" y="170918"/>
                  </a:lnTo>
                  <a:lnTo>
                    <a:pt x="80339" y="181601"/>
                  </a:lnTo>
                  <a:lnTo>
                    <a:pt x="80440" y="192283"/>
                  </a:lnTo>
                  <a:lnTo>
                    <a:pt x="80548" y="202966"/>
                  </a:lnTo>
                  <a:lnTo>
                    <a:pt x="80660" y="213648"/>
                  </a:lnTo>
                  <a:lnTo>
                    <a:pt x="80775" y="224331"/>
                  </a:lnTo>
                  <a:lnTo>
                    <a:pt x="80897" y="235013"/>
                  </a:lnTo>
                  <a:lnTo>
                    <a:pt x="81024" y="245695"/>
                  </a:lnTo>
                  <a:lnTo>
                    <a:pt x="81156" y="256378"/>
                  </a:lnTo>
                  <a:lnTo>
                    <a:pt x="81293" y="267060"/>
                  </a:lnTo>
                  <a:lnTo>
                    <a:pt x="81436" y="277743"/>
                  </a:lnTo>
                  <a:lnTo>
                    <a:pt x="81585" y="288425"/>
                  </a:lnTo>
                  <a:lnTo>
                    <a:pt x="81739" y="299108"/>
                  </a:lnTo>
                  <a:lnTo>
                    <a:pt x="81900" y="309790"/>
                  </a:lnTo>
                  <a:lnTo>
                    <a:pt x="82068" y="320472"/>
                  </a:lnTo>
                  <a:lnTo>
                    <a:pt x="82240" y="331155"/>
                  </a:lnTo>
                  <a:lnTo>
                    <a:pt x="82420" y="341837"/>
                  </a:lnTo>
                  <a:lnTo>
                    <a:pt x="82607" y="352520"/>
                  </a:lnTo>
                  <a:lnTo>
                    <a:pt x="82801" y="363202"/>
                  </a:lnTo>
                  <a:lnTo>
                    <a:pt x="83000" y="373885"/>
                  </a:lnTo>
                  <a:lnTo>
                    <a:pt x="83209" y="384567"/>
                  </a:lnTo>
                  <a:lnTo>
                    <a:pt x="83424" y="395249"/>
                  </a:lnTo>
                  <a:lnTo>
                    <a:pt x="83645" y="405932"/>
                  </a:lnTo>
                  <a:lnTo>
                    <a:pt x="83876" y="416614"/>
                  </a:lnTo>
                  <a:lnTo>
                    <a:pt x="84115" y="427297"/>
                  </a:lnTo>
                  <a:lnTo>
                    <a:pt x="84360" y="437979"/>
                  </a:lnTo>
                  <a:lnTo>
                    <a:pt x="84614" y="448662"/>
                  </a:lnTo>
                  <a:lnTo>
                    <a:pt x="84878" y="459344"/>
                  </a:lnTo>
                  <a:lnTo>
                    <a:pt x="85148" y="470026"/>
                  </a:lnTo>
                  <a:lnTo>
                    <a:pt x="85427" y="480709"/>
                  </a:lnTo>
                  <a:lnTo>
                    <a:pt x="85716" y="491391"/>
                  </a:lnTo>
                  <a:lnTo>
                    <a:pt x="86015" y="502074"/>
                  </a:lnTo>
                  <a:lnTo>
                    <a:pt x="86320" y="512756"/>
                  </a:lnTo>
                  <a:lnTo>
                    <a:pt x="86636" y="523439"/>
                  </a:lnTo>
                  <a:lnTo>
                    <a:pt x="86963" y="534121"/>
                  </a:lnTo>
                  <a:lnTo>
                    <a:pt x="87298" y="544803"/>
                  </a:lnTo>
                  <a:lnTo>
                    <a:pt x="87641" y="555486"/>
                  </a:lnTo>
                  <a:lnTo>
                    <a:pt x="87998" y="566168"/>
                  </a:lnTo>
                  <a:lnTo>
                    <a:pt x="88364" y="576851"/>
                  </a:lnTo>
                  <a:lnTo>
                    <a:pt x="88737" y="587533"/>
                  </a:lnTo>
                  <a:lnTo>
                    <a:pt x="89124" y="598216"/>
                  </a:lnTo>
                  <a:lnTo>
                    <a:pt x="89522" y="608898"/>
                  </a:lnTo>
                  <a:lnTo>
                    <a:pt x="89928" y="619580"/>
                  </a:lnTo>
                  <a:lnTo>
                    <a:pt x="90345" y="630263"/>
                  </a:lnTo>
                  <a:lnTo>
                    <a:pt x="90776" y="640945"/>
                  </a:lnTo>
                  <a:lnTo>
                    <a:pt x="91217" y="651628"/>
                  </a:lnTo>
                  <a:lnTo>
                    <a:pt x="91666" y="662310"/>
                  </a:lnTo>
                  <a:lnTo>
                    <a:pt x="92131" y="672993"/>
                  </a:lnTo>
                  <a:lnTo>
                    <a:pt x="92606" y="683675"/>
                  </a:lnTo>
                  <a:lnTo>
                    <a:pt x="93091" y="694357"/>
                  </a:lnTo>
                  <a:lnTo>
                    <a:pt x="93589" y="705040"/>
                  </a:lnTo>
                  <a:lnTo>
                    <a:pt x="94099" y="715722"/>
                  </a:lnTo>
                  <a:lnTo>
                    <a:pt x="94620" y="726405"/>
                  </a:lnTo>
                  <a:lnTo>
                    <a:pt x="95151" y="737087"/>
                  </a:lnTo>
                  <a:lnTo>
                    <a:pt x="95699" y="747770"/>
                  </a:lnTo>
                  <a:lnTo>
                    <a:pt x="96256" y="758452"/>
                  </a:lnTo>
                  <a:lnTo>
                    <a:pt x="96823" y="769134"/>
                  </a:lnTo>
                  <a:lnTo>
                    <a:pt x="97405" y="779817"/>
                  </a:lnTo>
                  <a:lnTo>
                    <a:pt x="97998" y="790499"/>
                  </a:lnTo>
                  <a:lnTo>
                    <a:pt x="98602" y="801182"/>
                  </a:lnTo>
                  <a:lnTo>
                    <a:pt x="99217" y="811864"/>
                  </a:lnTo>
                  <a:lnTo>
                    <a:pt x="99847" y="822547"/>
                  </a:lnTo>
                  <a:lnTo>
                    <a:pt x="100487" y="833229"/>
                  </a:lnTo>
                  <a:lnTo>
                    <a:pt x="101136" y="843911"/>
                  </a:lnTo>
                  <a:lnTo>
                    <a:pt x="101801" y="854594"/>
                  </a:lnTo>
                  <a:lnTo>
                    <a:pt x="102476" y="865276"/>
                  </a:lnTo>
                  <a:lnTo>
                    <a:pt x="103160" y="875959"/>
                  </a:lnTo>
                  <a:lnTo>
                    <a:pt x="103857" y="886641"/>
                  </a:lnTo>
                  <a:lnTo>
                    <a:pt x="104565" y="897324"/>
                  </a:lnTo>
                  <a:lnTo>
                    <a:pt x="105283" y="908006"/>
                  </a:lnTo>
                  <a:lnTo>
                    <a:pt x="106010" y="918688"/>
                  </a:lnTo>
                  <a:lnTo>
                    <a:pt x="106750" y="929371"/>
                  </a:lnTo>
                  <a:lnTo>
                    <a:pt x="107498" y="940053"/>
                  </a:lnTo>
                  <a:lnTo>
                    <a:pt x="108254" y="950736"/>
                  </a:lnTo>
                  <a:lnTo>
                    <a:pt x="109022" y="961418"/>
                  </a:lnTo>
                  <a:lnTo>
                    <a:pt x="109799" y="972101"/>
                  </a:lnTo>
                  <a:lnTo>
                    <a:pt x="110583" y="982783"/>
                  </a:lnTo>
                  <a:lnTo>
                    <a:pt x="111375" y="993466"/>
                  </a:lnTo>
                  <a:lnTo>
                    <a:pt x="112176" y="1004148"/>
                  </a:lnTo>
                  <a:lnTo>
                    <a:pt x="112984" y="1014830"/>
                  </a:lnTo>
                  <a:lnTo>
                    <a:pt x="113798" y="1025513"/>
                  </a:lnTo>
                  <a:lnTo>
                    <a:pt x="114621" y="1036195"/>
                  </a:lnTo>
                  <a:lnTo>
                    <a:pt x="115448" y="1046878"/>
                  </a:lnTo>
                  <a:lnTo>
                    <a:pt x="116281" y="1057560"/>
                  </a:lnTo>
                  <a:lnTo>
                    <a:pt x="117119" y="1068243"/>
                  </a:lnTo>
                  <a:lnTo>
                    <a:pt x="117963" y="1078925"/>
                  </a:lnTo>
                  <a:lnTo>
                    <a:pt x="118810" y="1089607"/>
                  </a:lnTo>
                  <a:lnTo>
                    <a:pt x="119660" y="1100290"/>
                  </a:lnTo>
                  <a:lnTo>
                    <a:pt x="120514" y="1110972"/>
                  </a:lnTo>
                  <a:lnTo>
                    <a:pt x="121370" y="1121655"/>
                  </a:lnTo>
                  <a:lnTo>
                    <a:pt x="122228" y="1132337"/>
                  </a:lnTo>
                  <a:lnTo>
                    <a:pt x="123088" y="1143020"/>
                  </a:lnTo>
                  <a:lnTo>
                    <a:pt x="123948" y="1153702"/>
                  </a:lnTo>
                  <a:lnTo>
                    <a:pt x="124809" y="1164384"/>
                  </a:lnTo>
                  <a:lnTo>
                    <a:pt x="125669" y="1175067"/>
                  </a:lnTo>
                  <a:lnTo>
                    <a:pt x="126528" y="1185749"/>
                  </a:lnTo>
                  <a:lnTo>
                    <a:pt x="127386" y="1196432"/>
                  </a:lnTo>
                  <a:lnTo>
                    <a:pt x="128242" y="1207114"/>
                  </a:lnTo>
                  <a:lnTo>
                    <a:pt x="129094" y="1217797"/>
                  </a:lnTo>
                  <a:lnTo>
                    <a:pt x="129943" y="1228479"/>
                  </a:lnTo>
                  <a:lnTo>
                    <a:pt x="130789" y="1239161"/>
                  </a:lnTo>
                  <a:lnTo>
                    <a:pt x="131629" y="1249844"/>
                  </a:lnTo>
                  <a:lnTo>
                    <a:pt x="132463" y="1260526"/>
                  </a:lnTo>
                  <a:lnTo>
                    <a:pt x="133293" y="1271209"/>
                  </a:lnTo>
                  <a:lnTo>
                    <a:pt x="134116" y="1281891"/>
                  </a:lnTo>
                  <a:lnTo>
                    <a:pt x="134931" y="1292574"/>
                  </a:lnTo>
                  <a:lnTo>
                    <a:pt x="135739" y="1303256"/>
                  </a:lnTo>
                  <a:lnTo>
                    <a:pt x="136540" y="1313938"/>
                  </a:lnTo>
                  <a:lnTo>
                    <a:pt x="137329" y="1324621"/>
                  </a:lnTo>
                  <a:lnTo>
                    <a:pt x="138110" y="1335303"/>
                  </a:lnTo>
                  <a:lnTo>
                    <a:pt x="138882" y="1345986"/>
                  </a:lnTo>
                  <a:lnTo>
                    <a:pt x="139643" y="1356668"/>
                  </a:lnTo>
                  <a:lnTo>
                    <a:pt x="140391" y="1367351"/>
                  </a:lnTo>
                  <a:lnTo>
                    <a:pt x="141129" y="1378033"/>
                  </a:lnTo>
                  <a:lnTo>
                    <a:pt x="141857" y="1388715"/>
                  </a:lnTo>
                  <a:lnTo>
                    <a:pt x="142567" y="1399398"/>
                  </a:lnTo>
                  <a:lnTo>
                    <a:pt x="143266" y="1410080"/>
                  </a:lnTo>
                  <a:lnTo>
                    <a:pt x="143954" y="1420763"/>
                  </a:lnTo>
                  <a:lnTo>
                    <a:pt x="144625" y="1431445"/>
                  </a:lnTo>
                  <a:lnTo>
                    <a:pt x="145280" y="1442128"/>
                  </a:lnTo>
                  <a:lnTo>
                    <a:pt x="145923" y="1452810"/>
                  </a:lnTo>
                  <a:lnTo>
                    <a:pt x="146551" y="1463492"/>
                  </a:lnTo>
                  <a:lnTo>
                    <a:pt x="147159" y="1474175"/>
                  </a:lnTo>
                  <a:lnTo>
                    <a:pt x="147754" y="1484857"/>
                  </a:lnTo>
                  <a:lnTo>
                    <a:pt x="148334" y="1495540"/>
                  </a:lnTo>
                  <a:lnTo>
                    <a:pt x="148892" y="1506222"/>
                  </a:lnTo>
                  <a:lnTo>
                    <a:pt x="149434" y="1516905"/>
                  </a:lnTo>
                  <a:lnTo>
                    <a:pt x="149962" y="1527587"/>
                  </a:lnTo>
                  <a:lnTo>
                    <a:pt x="150470" y="1538269"/>
                  </a:lnTo>
                  <a:lnTo>
                    <a:pt x="150957" y="1548952"/>
                  </a:lnTo>
                  <a:lnTo>
                    <a:pt x="151428" y="1559634"/>
                  </a:lnTo>
                  <a:lnTo>
                    <a:pt x="151883" y="1570317"/>
                  </a:lnTo>
                  <a:lnTo>
                    <a:pt x="152312" y="1580999"/>
                  </a:lnTo>
                  <a:lnTo>
                    <a:pt x="152725" y="1591682"/>
                  </a:lnTo>
                  <a:lnTo>
                    <a:pt x="153122" y="1602364"/>
                  </a:lnTo>
                  <a:lnTo>
                    <a:pt x="153495" y="1613046"/>
                  </a:lnTo>
                  <a:lnTo>
                    <a:pt x="153847" y="1623729"/>
                  </a:lnTo>
                  <a:lnTo>
                    <a:pt x="154183" y="1634411"/>
                  </a:lnTo>
                  <a:lnTo>
                    <a:pt x="154499" y="1645094"/>
                  </a:lnTo>
                  <a:lnTo>
                    <a:pt x="154789" y="1655776"/>
                  </a:lnTo>
                  <a:lnTo>
                    <a:pt x="155063" y="1666459"/>
                  </a:lnTo>
                  <a:lnTo>
                    <a:pt x="155319" y="1677141"/>
                  </a:lnTo>
                  <a:lnTo>
                    <a:pt x="155547" y="1687823"/>
                  </a:lnTo>
                  <a:lnTo>
                    <a:pt x="155757" y="1698506"/>
                  </a:lnTo>
                  <a:lnTo>
                    <a:pt x="155950" y="1709188"/>
                  </a:lnTo>
                  <a:lnTo>
                    <a:pt x="156119" y="1719871"/>
                  </a:lnTo>
                  <a:lnTo>
                    <a:pt x="156265" y="1730553"/>
                  </a:lnTo>
                  <a:lnTo>
                    <a:pt x="156393" y="1741236"/>
                  </a:lnTo>
                  <a:lnTo>
                    <a:pt x="156503" y="1751918"/>
                  </a:lnTo>
                  <a:lnTo>
                    <a:pt x="156584" y="1762600"/>
                  </a:lnTo>
                  <a:lnTo>
                    <a:pt x="156648" y="1773283"/>
                  </a:lnTo>
                  <a:lnTo>
                    <a:pt x="156695" y="1783965"/>
                  </a:lnTo>
                  <a:lnTo>
                    <a:pt x="156715" y="1794648"/>
                  </a:lnTo>
                  <a:lnTo>
                    <a:pt x="156715" y="1805330"/>
                  </a:lnTo>
                  <a:lnTo>
                    <a:pt x="156697" y="1816013"/>
                  </a:lnTo>
                  <a:lnTo>
                    <a:pt x="156658" y="1826695"/>
                  </a:lnTo>
                  <a:lnTo>
                    <a:pt x="156593" y="1837377"/>
                  </a:lnTo>
                  <a:lnTo>
                    <a:pt x="156512" y="1848060"/>
                  </a:lnTo>
                  <a:lnTo>
                    <a:pt x="156413" y="1858742"/>
                  </a:lnTo>
                  <a:lnTo>
                    <a:pt x="156287" y="1869425"/>
                  </a:lnTo>
                  <a:lnTo>
                    <a:pt x="156142" y="1880107"/>
                  </a:lnTo>
                  <a:lnTo>
                    <a:pt x="155981" y="1890790"/>
                  </a:lnTo>
                  <a:lnTo>
                    <a:pt x="155797" y="1901472"/>
                  </a:lnTo>
                  <a:lnTo>
                    <a:pt x="155592" y="1912154"/>
                  </a:lnTo>
                  <a:lnTo>
                    <a:pt x="155370" y="1922837"/>
                  </a:lnTo>
                  <a:lnTo>
                    <a:pt x="155130" y="1933519"/>
                  </a:lnTo>
                  <a:lnTo>
                    <a:pt x="154864" y="1944202"/>
                  </a:lnTo>
                  <a:lnTo>
                    <a:pt x="154583" y="1954884"/>
                  </a:lnTo>
                  <a:lnTo>
                    <a:pt x="154286" y="1965567"/>
                  </a:lnTo>
                  <a:lnTo>
                    <a:pt x="153965" y="1976249"/>
                  </a:lnTo>
                  <a:lnTo>
                    <a:pt x="153627" y="1986932"/>
                  </a:lnTo>
                  <a:lnTo>
                    <a:pt x="153274" y="1997614"/>
                  </a:lnTo>
                  <a:lnTo>
                    <a:pt x="152902" y="2008296"/>
                  </a:lnTo>
                  <a:lnTo>
                    <a:pt x="152509" y="2018979"/>
                  </a:lnTo>
                  <a:lnTo>
                    <a:pt x="152102" y="2029661"/>
                  </a:lnTo>
                  <a:lnTo>
                    <a:pt x="151681" y="2040344"/>
                  </a:lnTo>
                  <a:lnTo>
                    <a:pt x="151237" y="2051026"/>
                  </a:lnTo>
                  <a:lnTo>
                    <a:pt x="150780" y="2061709"/>
                  </a:lnTo>
                  <a:lnTo>
                    <a:pt x="150309" y="2072391"/>
                  </a:lnTo>
                  <a:lnTo>
                    <a:pt x="149821" y="2083073"/>
                  </a:lnTo>
                  <a:lnTo>
                    <a:pt x="149316" y="2093756"/>
                  </a:lnTo>
                  <a:lnTo>
                    <a:pt x="148799" y="2104438"/>
                  </a:lnTo>
                  <a:lnTo>
                    <a:pt x="148269" y="2115121"/>
                  </a:lnTo>
                  <a:lnTo>
                    <a:pt x="147721" y="2125803"/>
                  </a:lnTo>
                  <a:lnTo>
                    <a:pt x="147162" y="2136486"/>
                  </a:lnTo>
                  <a:lnTo>
                    <a:pt x="146592" y="2147168"/>
                  </a:lnTo>
                  <a:lnTo>
                    <a:pt x="146006" y="2157850"/>
                  </a:lnTo>
                  <a:lnTo>
                    <a:pt x="145408" y="2168533"/>
                  </a:lnTo>
                  <a:lnTo>
                    <a:pt x="144801" y="2179215"/>
                  </a:lnTo>
                  <a:lnTo>
                    <a:pt x="144183" y="2189898"/>
                  </a:lnTo>
                  <a:lnTo>
                    <a:pt x="143551" y="2200580"/>
                  </a:lnTo>
                  <a:lnTo>
                    <a:pt x="142912" y="2211263"/>
                  </a:lnTo>
                  <a:lnTo>
                    <a:pt x="142264" y="2221945"/>
                  </a:lnTo>
                  <a:lnTo>
                    <a:pt x="141604" y="2232627"/>
                  </a:lnTo>
                  <a:lnTo>
                    <a:pt x="140937" y="2243310"/>
                  </a:lnTo>
                  <a:lnTo>
                    <a:pt x="140262" y="2253992"/>
                  </a:lnTo>
                  <a:lnTo>
                    <a:pt x="139579" y="2264675"/>
                  </a:lnTo>
                  <a:lnTo>
                    <a:pt x="138888" y="2275357"/>
                  </a:lnTo>
                  <a:lnTo>
                    <a:pt x="138192" y="2286040"/>
                  </a:lnTo>
                  <a:lnTo>
                    <a:pt x="137490" y="2296722"/>
                  </a:lnTo>
                  <a:lnTo>
                    <a:pt x="136781" y="2307404"/>
                  </a:lnTo>
                  <a:lnTo>
                    <a:pt x="136068" y="2318087"/>
                  </a:lnTo>
                  <a:lnTo>
                    <a:pt x="135351" y="2328769"/>
                  </a:lnTo>
                  <a:lnTo>
                    <a:pt x="134629" y="2339452"/>
                  </a:lnTo>
                  <a:lnTo>
                    <a:pt x="133904" y="2350134"/>
                  </a:lnTo>
                  <a:lnTo>
                    <a:pt x="133176" y="2360817"/>
                  </a:lnTo>
                  <a:lnTo>
                    <a:pt x="132445" y="2371499"/>
                  </a:lnTo>
                  <a:lnTo>
                    <a:pt x="131712" y="2382181"/>
                  </a:lnTo>
                  <a:lnTo>
                    <a:pt x="130978" y="2392864"/>
                  </a:lnTo>
                  <a:lnTo>
                    <a:pt x="130243" y="2403546"/>
                  </a:lnTo>
                  <a:lnTo>
                    <a:pt x="129507" y="2414229"/>
                  </a:lnTo>
                  <a:lnTo>
                    <a:pt x="128771" y="2424911"/>
                  </a:lnTo>
                  <a:lnTo>
                    <a:pt x="128036" y="2435594"/>
                  </a:lnTo>
                  <a:lnTo>
                    <a:pt x="127301" y="2446276"/>
                  </a:lnTo>
                  <a:lnTo>
                    <a:pt x="126568" y="2456958"/>
                  </a:lnTo>
                  <a:lnTo>
                    <a:pt x="125837" y="2467641"/>
                  </a:lnTo>
                  <a:lnTo>
                    <a:pt x="125107" y="2478323"/>
                  </a:lnTo>
                  <a:lnTo>
                    <a:pt x="124381" y="2489006"/>
                  </a:lnTo>
                  <a:lnTo>
                    <a:pt x="123657" y="2499688"/>
                  </a:lnTo>
                  <a:lnTo>
                    <a:pt x="122936" y="2510371"/>
                  </a:lnTo>
                  <a:lnTo>
                    <a:pt x="122221" y="2521053"/>
                  </a:lnTo>
                  <a:lnTo>
                    <a:pt x="121509" y="2531735"/>
                  </a:lnTo>
                  <a:lnTo>
                    <a:pt x="120801" y="2542418"/>
                  </a:lnTo>
                  <a:lnTo>
                    <a:pt x="120098" y="2553100"/>
                  </a:lnTo>
                  <a:lnTo>
                    <a:pt x="119402" y="2563783"/>
                  </a:lnTo>
                  <a:lnTo>
                    <a:pt x="118710" y="2574465"/>
                  </a:lnTo>
                  <a:lnTo>
                    <a:pt x="118023" y="2585148"/>
                  </a:lnTo>
                  <a:lnTo>
                    <a:pt x="117345" y="2595830"/>
                  </a:lnTo>
                  <a:lnTo>
                    <a:pt x="116673" y="2606512"/>
                  </a:lnTo>
                  <a:lnTo>
                    <a:pt x="116006" y="2617195"/>
                  </a:lnTo>
                  <a:lnTo>
                    <a:pt x="115348" y="2627877"/>
                  </a:lnTo>
                  <a:lnTo>
                    <a:pt x="114698" y="2638560"/>
                  </a:lnTo>
                  <a:lnTo>
                    <a:pt x="114054" y="2649242"/>
                  </a:lnTo>
                  <a:lnTo>
                    <a:pt x="113418" y="2659925"/>
                  </a:lnTo>
                  <a:lnTo>
                    <a:pt x="112792" y="2670607"/>
                  </a:lnTo>
                  <a:lnTo>
                    <a:pt x="112173" y="2681289"/>
                  </a:lnTo>
                  <a:lnTo>
                    <a:pt x="111562" y="2691972"/>
                  </a:lnTo>
                  <a:lnTo>
                    <a:pt x="110962" y="2702654"/>
                  </a:lnTo>
                  <a:lnTo>
                    <a:pt x="110370" y="2713337"/>
                  </a:lnTo>
                  <a:lnTo>
                    <a:pt x="109786" y="2724019"/>
                  </a:lnTo>
                  <a:lnTo>
                    <a:pt x="109213" y="2734702"/>
                  </a:lnTo>
                  <a:lnTo>
                    <a:pt x="108650" y="2745384"/>
                  </a:lnTo>
                  <a:lnTo>
                    <a:pt x="108095" y="2756066"/>
                  </a:lnTo>
                  <a:lnTo>
                    <a:pt x="107549" y="2766749"/>
                  </a:lnTo>
                  <a:lnTo>
                    <a:pt x="107016" y="2777431"/>
                  </a:lnTo>
                  <a:lnTo>
                    <a:pt x="106492" y="2788114"/>
                  </a:lnTo>
                  <a:lnTo>
                    <a:pt x="105976" y="2798796"/>
                  </a:lnTo>
                  <a:lnTo>
                    <a:pt x="105472" y="2809479"/>
                  </a:lnTo>
                  <a:lnTo>
                    <a:pt x="104979" y="2820161"/>
                  </a:lnTo>
                  <a:lnTo>
                    <a:pt x="104494" y="2830843"/>
                  </a:lnTo>
                  <a:lnTo>
                    <a:pt x="104019" y="2841526"/>
                  </a:lnTo>
                  <a:lnTo>
                    <a:pt x="103557" y="2852208"/>
                  </a:lnTo>
                  <a:lnTo>
                    <a:pt x="103104" y="2862891"/>
                  </a:lnTo>
                  <a:lnTo>
                    <a:pt x="102659" y="2873573"/>
                  </a:lnTo>
                  <a:lnTo>
                    <a:pt x="102228" y="2884256"/>
                  </a:lnTo>
                  <a:lnTo>
                    <a:pt x="101806" y="2894938"/>
                  </a:lnTo>
                  <a:lnTo>
                    <a:pt x="101393" y="2905620"/>
                  </a:lnTo>
                  <a:lnTo>
                    <a:pt x="100991" y="2916303"/>
                  </a:lnTo>
                  <a:lnTo>
                    <a:pt x="100601" y="2926985"/>
                  </a:lnTo>
                  <a:lnTo>
                    <a:pt x="100218" y="2937668"/>
                  </a:lnTo>
                  <a:lnTo>
                    <a:pt x="99845" y="2948350"/>
                  </a:lnTo>
                  <a:lnTo>
                    <a:pt x="99485" y="2959033"/>
                  </a:lnTo>
                  <a:lnTo>
                    <a:pt x="99133" y="2969715"/>
                  </a:lnTo>
                  <a:lnTo>
                    <a:pt x="98789" y="2980398"/>
                  </a:lnTo>
                  <a:lnTo>
                    <a:pt x="98457" y="2991080"/>
                  </a:lnTo>
                  <a:lnTo>
                    <a:pt x="98134" y="3001762"/>
                  </a:lnTo>
                  <a:lnTo>
                    <a:pt x="97819" y="3012445"/>
                  </a:lnTo>
                  <a:lnTo>
                    <a:pt x="97514" y="3023127"/>
                  </a:lnTo>
                  <a:lnTo>
                    <a:pt x="97219" y="3033810"/>
                  </a:lnTo>
                  <a:lnTo>
                    <a:pt x="96931" y="3044492"/>
                  </a:lnTo>
                  <a:lnTo>
                    <a:pt x="96651" y="3055175"/>
                  </a:lnTo>
                  <a:lnTo>
                    <a:pt x="96383" y="3065857"/>
                  </a:lnTo>
                  <a:lnTo>
                    <a:pt x="96121" y="3076539"/>
                  </a:lnTo>
                  <a:lnTo>
                    <a:pt x="95867" y="3087222"/>
                  </a:lnTo>
                  <a:lnTo>
                    <a:pt x="95622" y="3097904"/>
                  </a:lnTo>
                  <a:lnTo>
                    <a:pt x="95385" y="3108587"/>
                  </a:lnTo>
                  <a:lnTo>
                    <a:pt x="95155" y="3119269"/>
                  </a:lnTo>
                  <a:lnTo>
                    <a:pt x="94931" y="3129952"/>
                  </a:lnTo>
                  <a:lnTo>
                    <a:pt x="94717" y="3140634"/>
                  </a:lnTo>
                  <a:lnTo>
                    <a:pt x="94509" y="3151316"/>
                  </a:lnTo>
                  <a:lnTo>
                    <a:pt x="94307" y="3161999"/>
                  </a:lnTo>
                  <a:lnTo>
                    <a:pt x="94114" y="3172681"/>
                  </a:lnTo>
                  <a:lnTo>
                    <a:pt x="93926" y="3183364"/>
                  </a:lnTo>
                  <a:lnTo>
                    <a:pt x="93745" y="3194046"/>
                  </a:lnTo>
                  <a:lnTo>
                    <a:pt x="93569" y="3204729"/>
                  </a:lnTo>
                  <a:lnTo>
                    <a:pt x="93401" y="3215411"/>
                  </a:lnTo>
                  <a:lnTo>
                    <a:pt x="93239" y="3226093"/>
                  </a:lnTo>
                  <a:lnTo>
                    <a:pt x="93080" y="3236776"/>
                  </a:lnTo>
                  <a:lnTo>
                    <a:pt x="92930" y="3247458"/>
                  </a:lnTo>
                  <a:lnTo>
                    <a:pt x="92785" y="3258141"/>
                  </a:lnTo>
                  <a:lnTo>
                    <a:pt x="92644" y="3268823"/>
                  </a:lnTo>
                  <a:lnTo>
                    <a:pt x="92510" y="3279506"/>
                  </a:lnTo>
                  <a:lnTo>
                    <a:pt x="92381" y="3290188"/>
                  </a:lnTo>
                  <a:lnTo>
                    <a:pt x="92256" y="3300870"/>
                  </a:lnTo>
                  <a:lnTo>
                    <a:pt x="92136" y="3311553"/>
                  </a:lnTo>
                  <a:lnTo>
                    <a:pt x="92023" y="3322235"/>
                  </a:lnTo>
                  <a:lnTo>
                    <a:pt x="91913" y="3332918"/>
                  </a:lnTo>
                  <a:lnTo>
                    <a:pt x="91808" y="3343600"/>
                  </a:lnTo>
                  <a:lnTo>
                    <a:pt x="91709" y="3354283"/>
                  </a:lnTo>
                  <a:lnTo>
                    <a:pt x="91614" y="3364965"/>
                  </a:lnTo>
                  <a:lnTo>
                    <a:pt x="91523" y="3375647"/>
                  </a:lnTo>
                  <a:lnTo>
                    <a:pt x="91437" y="3386330"/>
                  </a:lnTo>
                  <a:lnTo>
                    <a:pt x="91357" y="3397012"/>
                  </a:lnTo>
                  <a:lnTo>
                    <a:pt x="91280" y="3407695"/>
                  </a:lnTo>
                  <a:lnTo>
                    <a:pt x="91208" y="3418377"/>
                  </a:lnTo>
                  <a:lnTo>
                    <a:pt x="91142" y="3429060"/>
                  </a:lnTo>
                  <a:lnTo>
                    <a:pt x="91079" y="3439742"/>
                  </a:lnTo>
                  <a:lnTo>
                    <a:pt x="91021" y="3450424"/>
                  </a:lnTo>
                  <a:lnTo>
                    <a:pt x="90968" y="3461107"/>
                  </a:lnTo>
                  <a:lnTo>
                    <a:pt x="90920" y="3471789"/>
                  </a:lnTo>
                  <a:lnTo>
                    <a:pt x="90876" y="3482472"/>
                  </a:lnTo>
                  <a:lnTo>
                    <a:pt x="90836" y="3493154"/>
                  </a:lnTo>
                  <a:lnTo>
                    <a:pt x="90803" y="3503837"/>
                  </a:lnTo>
                  <a:lnTo>
                    <a:pt x="90774" y="3514519"/>
                  </a:lnTo>
                  <a:lnTo>
                    <a:pt x="90748" y="3525201"/>
                  </a:lnTo>
                  <a:lnTo>
                    <a:pt x="90729" y="3535884"/>
                  </a:lnTo>
                  <a:lnTo>
                    <a:pt x="90715" y="3546566"/>
                  </a:lnTo>
                  <a:lnTo>
                    <a:pt x="90705" y="3557249"/>
                  </a:lnTo>
                  <a:lnTo>
                    <a:pt x="90700" y="3567931"/>
                  </a:lnTo>
                  <a:lnTo>
                    <a:pt x="90701" y="3578614"/>
                  </a:lnTo>
                  <a:lnTo>
                    <a:pt x="90706" y="3589296"/>
                  </a:lnTo>
                  <a:lnTo>
                    <a:pt x="90716" y="3599978"/>
                  </a:lnTo>
                  <a:lnTo>
                    <a:pt x="90733" y="3610661"/>
                  </a:lnTo>
                  <a:lnTo>
                    <a:pt x="90754" y="3621343"/>
                  </a:lnTo>
                  <a:lnTo>
                    <a:pt x="90780" y="3632026"/>
                  </a:lnTo>
                  <a:lnTo>
                    <a:pt x="90812" y="3642708"/>
                  </a:lnTo>
                  <a:lnTo>
                    <a:pt x="90850" y="3653391"/>
                  </a:lnTo>
                  <a:lnTo>
                    <a:pt x="90891" y="3664073"/>
                  </a:lnTo>
                  <a:lnTo>
                    <a:pt x="90938" y="3674755"/>
                  </a:lnTo>
                  <a:lnTo>
                    <a:pt x="90992" y="3685438"/>
                  </a:lnTo>
                  <a:lnTo>
                    <a:pt x="91051" y="3696120"/>
                  </a:lnTo>
                  <a:lnTo>
                    <a:pt x="91113" y="3706803"/>
                  </a:lnTo>
                  <a:lnTo>
                    <a:pt x="91183" y="3717485"/>
                  </a:lnTo>
                  <a:lnTo>
                    <a:pt x="91258" y="3728168"/>
                  </a:lnTo>
                  <a:lnTo>
                    <a:pt x="91337" y="3738850"/>
                  </a:lnTo>
                  <a:lnTo>
                    <a:pt x="91422" y="3749532"/>
                  </a:lnTo>
                  <a:lnTo>
                    <a:pt x="91513" y="3760215"/>
                  </a:lnTo>
                  <a:lnTo>
                    <a:pt x="91608" y="3770897"/>
                  </a:lnTo>
                  <a:lnTo>
                    <a:pt x="91708" y="3781580"/>
                  </a:lnTo>
                  <a:lnTo>
                    <a:pt x="91815" y="3792262"/>
                  </a:lnTo>
                  <a:lnTo>
                    <a:pt x="91927" y="3802945"/>
                  </a:lnTo>
                  <a:lnTo>
                    <a:pt x="92042" y="3813627"/>
                  </a:lnTo>
                  <a:lnTo>
                    <a:pt x="92165" y="3824309"/>
                  </a:lnTo>
                  <a:lnTo>
                    <a:pt x="92292" y="3834992"/>
                  </a:lnTo>
                  <a:lnTo>
                    <a:pt x="92423" y="3845674"/>
                  </a:lnTo>
                  <a:lnTo>
                    <a:pt x="92560" y="3856357"/>
                  </a:lnTo>
                  <a:lnTo>
                    <a:pt x="92702" y="3867039"/>
                  </a:lnTo>
                  <a:lnTo>
                    <a:pt x="92849" y="3877722"/>
                  </a:lnTo>
                  <a:lnTo>
                    <a:pt x="93000" y="3888404"/>
                  </a:lnTo>
                  <a:lnTo>
                    <a:pt x="93158" y="3899087"/>
                  </a:lnTo>
                  <a:lnTo>
                    <a:pt x="93320" y="3909769"/>
                  </a:lnTo>
                  <a:lnTo>
                    <a:pt x="93486" y="3920451"/>
                  </a:lnTo>
                  <a:lnTo>
                    <a:pt x="93658" y="3931134"/>
                  </a:lnTo>
                  <a:lnTo>
                    <a:pt x="93835" y="3941816"/>
                  </a:lnTo>
                  <a:lnTo>
                    <a:pt x="94016" y="3952499"/>
                  </a:lnTo>
                  <a:lnTo>
                    <a:pt x="94201" y="3963181"/>
                  </a:lnTo>
                  <a:lnTo>
                    <a:pt x="94393" y="3973864"/>
                  </a:lnTo>
                  <a:lnTo>
                    <a:pt x="94589" y="3984546"/>
                  </a:lnTo>
                  <a:lnTo>
                    <a:pt x="94789" y="3995228"/>
                  </a:lnTo>
                  <a:lnTo>
                    <a:pt x="94996" y="4005911"/>
                  </a:lnTo>
                  <a:lnTo>
                    <a:pt x="95207" y="4016593"/>
                  </a:lnTo>
                  <a:lnTo>
                    <a:pt x="95422" y="4027276"/>
                  </a:lnTo>
                  <a:lnTo>
                    <a:pt x="95642" y="4037958"/>
                  </a:lnTo>
                  <a:lnTo>
                    <a:pt x="95869" y="4048641"/>
                  </a:lnTo>
                  <a:lnTo>
                    <a:pt x="96100" y="4059323"/>
                  </a:lnTo>
                  <a:lnTo>
                    <a:pt x="96335" y="4070005"/>
                  </a:lnTo>
                  <a:lnTo>
                    <a:pt x="96577" y="4080688"/>
                  </a:lnTo>
                  <a:lnTo>
                    <a:pt x="96824" y="4091370"/>
                  </a:lnTo>
                  <a:lnTo>
                    <a:pt x="97076" y="4102053"/>
                  </a:lnTo>
                  <a:lnTo>
                    <a:pt x="97334" y="4112735"/>
                  </a:lnTo>
                  <a:lnTo>
                    <a:pt x="97598" y="4123418"/>
                  </a:lnTo>
                  <a:lnTo>
                    <a:pt x="97867" y="4134100"/>
                  </a:lnTo>
                  <a:lnTo>
                    <a:pt x="98142" y="4144782"/>
                  </a:lnTo>
                  <a:lnTo>
                    <a:pt x="98425" y="4155465"/>
                  </a:lnTo>
                  <a:lnTo>
                    <a:pt x="98713" y="4166147"/>
                  </a:lnTo>
                  <a:lnTo>
                    <a:pt x="99006" y="4176830"/>
                  </a:lnTo>
                  <a:lnTo>
                    <a:pt x="99307" y="4187512"/>
                  </a:lnTo>
                  <a:lnTo>
                    <a:pt x="99616" y="4198195"/>
                  </a:lnTo>
                  <a:lnTo>
                    <a:pt x="99930" y="4208877"/>
                  </a:lnTo>
                  <a:lnTo>
                    <a:pt x="100251" y="4219559"/>
                  </a:lnTo>
                  <a:lnTo>
                    <a:pt x="100582" y="4230242"/>
                  </a:lnTo>
                  <a:lnTo>
                    <a:pt x="100919" y="4240924"/>
                  </a:lnTo>
                  <a:lnTo>
                    <a:pt x="101263" y="4251607"/>
                  </a:lnTo>
                  <a:lnTo>
                    <a:pt x="101618" y="4262289"/>
                  </a:lnTo>
                  <a:lnTo>
                    <a:pt x="101980" y="4272972"/>
                  </a:lnTo>
                  <a:lnTo>
                    <a:pt x="102350" y="4283654"/>
                  </a:lnTo>
                  <a:lnTo>
                    <a:pt x="102730" y="4294336"/>
                  </a:lnTo>
                  <a:lnTo>
                    <a:pt x="103121" y="4305019"/>
                  </a:lnTo>
                  <a:lnTo>
                    <a:pt x="103519" y="4315701"/>
                  </a:lnTo>
                  <a:lnTo>
                    <a:pt x="103927" y="4326384"/>
                  </a:lnTo>
                  <a:lnTo>
                    <a:pt x="104349" y="4337066"/>
                  </a:lnTo>
                  <a:lnTo>
                    <a:pt x="104780" y="4347749"/>
                  </a:lnTo>
                  <a:lnTo>
                    <a:pt x="105220" y="4358431"/>
                  </a:lnTo>
                  <a:lnTo>
                    <a:pt x="105675" y="4369113"/>
                  </a:lnTo>
                  <a:lnTo>
                    <a:pt x="106141" y="4379796"/>
                  </a:lnTo>
                  <a:lnTo>
                    <a:pt x="106618" y="4390478"/>
                  </a:lnTo>
                  <a:lnTo>
                    <a:pt x="107108" y="4401161"/>
                  </a:lnTo>
                  <a:lnTo>
                    <a:pt x="107613" y="4411843"/>
                  </a:lnTo>
                  <a:lnTo>
                    <a:pt x="108130" y="4422526"/>
                  </a:lnTo>
                  <a:lnTo>
                    <a:pt x="108658" y="4433208"/>
                  </a:lnTo>
                  <a:lnTo>
                    <a:pt x="109206" y="4443890"/>
                  </a:lnTo>
                  <a:lnTo>
                    <a:pt x="109767" y="4454573"/>
                  </a:lnTo>
                  <a:lnTo>
                    <a:pt x="110339" y="4465255"/>
                  </a:lnTo>
                  <a:lnTo>
                    <a:pt x="110930" y="4475938"/>
                  </a:lnTo>
                  <a:lnTo>
                    <a:pt x="111538" y="4486620"/>
                  </a:lnTo>
                  <a:lnTo>
                    <a:pt x="112158" y="4497303"/>
                  </a:lnTo>
                  <a:lnTo>
                    <a:pt x="112794" y="4507985"/>
                  </a:lnTo>
                  <a:lnTo>
                    <a:pt x="113450" y="4518667"/>
                  </a:lnTo>
                  <a:lnTo>
                    <a:pt x="114121" y="4529350"/>
                  </a:lnTo>
                  <a:lnTo>
                    <a:pt x="114804" y="4540032"/>
                  </a:lnTo>
                  <a:lnTo>
                    <a:pt x="115510" y="4550715"/>
                  </a:lnTo>
                  <a:lnTo>
                    <a:pt x="116231" y="4561397"/>
                  </a:lnTo>
                  <a:lnTo>
                    <a:pt x="116966" y="4572080"/>
                  </a:lnTo>
                  <a:lnTo>
                    <a:pt x="117719" y="4582762"/>
                  </a:lnTo>
                  <a:lnTo>
                    <a:pt x="118490" y="4593444"/>
                  </a:lnTo>
                  <a:lnTo>
                    <a:pt x="119275" y="4604127"/>
                  </a:lnTo>
                  <a:lnTo>
                    <a:pt x="120072" y="4614809"/>
                  </a:lnTo>
                  <a:lnTo>
                    <a:pt x="120891" y="4625492"/>
                  </a:lnTo>
                  <a:lnTo>
                    <a:pt x="121722" y="4636174"/>
                  </a:lnTo>
                  <a:lnTo>
                    <a:pt x="122564" y="4646857"/>
                  </a:lnTo>
                  <a:lnTo>
                    <a:pt x="123422" y="4657539"/>
                  </a:lnTo>
                  <a:lnTo>
                    <a:pt x="124292" y="4668221"/>
                  </a:lnTo>
                  <a:lnTo>
                    <a:pt x="125171" y="4678904"/>
                  </a:lnTo>
                  <a:lnTo>
                    <a:pt x="126061" y="4689586"/>
                  </a:lnTo>
                  <a:lnTo>
                    <a:pt x="126962" y="4700269"/>
                  </a:lnTo>
                  <a:lnTo>
                    <a:pt x="127869" y="4710951"/>
                  </a:lnTo>
                  <a:lnTo>
                    <a:pt x="128781" y="4721634"/>
                  </a:lnTo>
                  <a:lnTo>
                    <a:pt x="129699" y="4732316"/>
                  </a:lnTo>
                  <a:lnTo>
                    <a:pt x="130619" y="4742998"/>
                  </a:lnTo>
                  <a:lnTo>
                    <a:pt x="131540" y="4753681"/>
                  </a:lnTo>
                  <a:lnTo>
                    <a:pt x="132461" y="4764363"/>
                  </a:lnTo>
                  <a:lnTo>
                    <a:pt x="133377" y="4775046"/>
                  </a:lnTo>
                  <a:lnTo>
                    <a:pt x="134289" y="4785728"/>
                  </a:lnTo>
                  <a:lnTo>
                    <a:pt x="135196" y="4796411"/>
                  </a:lnTo>
                  <a:lnTo>
                    <a:pt x="136089" y="4807093"/>
                  </a:lnTo>
                  <a:lnTo>
                    <a:pt x="136971" y="4817775"/>
                  </a:lnTo>
                  <a:lnTo>
                    <a:pt x="137841" y="4828458"/>
                  </a:lnTo>
                  <a:lnTo>
                    <a:pt x="138691" y="4839140"/>
                  </a:lnTo>
                  <a:lnTo>
                    <a:pt x="139520" y="4849823"/>
                  </a:lnTo>
                  <a:lnTo>
                    <a:pt x="140331" y="4860505"/>
                  </a:lnTo>
                  <a:lnTo>
                    <a:pt x="141116" y="4871188"/>
                  </a:lnTo>
                  <a:lnTo>
                    <a:pt x="141867" y="4881870"/>
                  </a:lnTo>
                  <a:lnTo>
                    <a:pt x="142592" y="4892553"/>
                  </a:lnTo>
                  <a:lnTo>
                    <a:pt x="143290" y="4903235"/>
                  </a:lnTo>
                  <a:lnTo>
                    <a:pt x="143939" y="4913917"/>
                  </a:lnTo>
                  <a:lnTo>
                    <a:pt x="144553" y="4924600"/>
                  </a:lnTo>
                  <a:lnTo>
                    <a:pt x="145133" y="4935282"/>
                  </a:lnTo>
                  <a:lnTo>
                    <a:pt x="145664" y="4945965"/>
                  </a:lnTo>
                  <a:lnTo>
                    <a:pt x="146142" y="4956647"/>
                  </a:lnTo>
                  <a:lnTo>
                    <a:pt x="146580" y="4967330"/>
                  </a:lnTo>
                  <a:lnTo>
                    <a:pt x="146973" y="4978012"/>
                  </a:lnTo>
                  <a:lnTo>
                    <a:pt x="147294" y="4988694"/>
                  </a:lnTo>
                  <a:lnTo>
                    <a:pt x="147569" y="4999377"/>
                  </a:lnTo>
                  <a:lnTo>
                    <a:pt x="147797" y="5010059"/>
                  </a:lnTo>
                  <a:lnTo>
                    <a:pt x="147951" y="5020742"/>
                  </a:lnTo>
                  <a:lnTo>
                    <a:pt x="148045" y="5031424"/>
                  </a:lnTo>
                  <a:lnTo>
                    <a:pt x="148088" y="5042107"/>
                  </a:lnTo>
                  <a:lnTo>
                    <a:pt x="148068" y="5052789"/>
                  </a:lnTo>
                  <a:lnTo>
                    <a:pt x="147969" y="5063471"/>
                  </a:lnTo>
                  <a:lnTo>
                    <a:pt x="147817" y="5074154"/>
                  </a:lnTo>
                  <a:lnTo>
                    <a:pt x="147612" y="5084836"/>
                  </a:lnTo>
                  <a:lnTo>
                    <a:pt x="147316" y="5095519"/>
                  </a:lnTo>
                  <a:lnTo>
                    <a:pt x="146965" y="5106201"/>
                  </a:lnTo>
                  <a:lnTo>
                    <a:pt x="146559" y="5116884"/>
                  </a:lnTo>
                  <a:lnTo>
                    <a:pt x="146080" y="5127566"/>
                  </a:lnTo>
                  <a:lnTo>
                    <a:pt x="145531" y="5138248"/>
                  </a:lnTo>
                  <a:lnTo>
                    <a:pt x="144930" y="5148931"/>
                  </a:lnTo>
                  <a:lnTo>
                    <a:pt x="144271" y="5159613"/>
                  </a:lnTo>
                  <a:lnTo>
                    <a:pt x="143533" y="5170296"/>
                  </a:lnTo>
                  <a:lnTo>
                    <a:pt x="142747" y="5180978"/>
                  </a:lnTo>
                  <a:lnTo>
                    <a:pt x="141913" y="5191661"/>
                  </a:lnTo>
                  <a:lnTo>
                    <a:pt x="141009" y="5202343"/>
                  </a:lnTo>
                  <a:lnTo>
                    <a:pt x="140054" y="5213025"/>
                  </a:lnTo>
                  <a:lnTo>
                    <a:pt x="139058" y="5223708"/>
                  </a:lnTo>
                  <a:lnTo>
                    <a:pt x="138010" y="5234390"/>
                  </a:lnTo>
                  <a:lnTo>
                    <a:pt x="136909" y="5245073"/>
                  </a:lnTo>
                  <a:lnTo>
                    <a:pt x="135774" y="5255755"/>
                  </a:lnTo>
                  <a:lnTo>
                    <a:pt x="134604" y="5266438"/>
                  </a:lnTo>
                  <a:lnTo>
                    <a:pt x="133384" y="5277120"/>
                  </a:lnTo>
                  <a:lnTo>
                    <a:pt x="132136" y="5287802"/>
                  </a:lnTo>
                  <a:lnTo>
                    <a:pt x="130863" y="5298485"/>
                  </a:lnTo>
                  <a:lnTo>
                    <a:pt x="129558" y="5309167"/>
                  </a:lnTo>
                  <a:lnTo>
                    <a:pt x="128229" y="5319850"/>
                  </a:lnTo>
                  <a:lnTo>
                    <a:pt x="126883" y="5330532"/>
                  </a:lnTo>
                  <a:lnTo>
                    <a:pt x="125520" y="5341215"/>
                  </a:lnTo>
                  <a:lnTo>
                    <a:pt x="124140" y="5351897"/>
                  </a:lnTo>
                  <a:lnTo>
                    <a:pt x="122752" y="5362579"/>
                  </a:lnTo>
                  <a:lnTo>
                    <a:pt x="121358" y="5373262"/>
                  </a:lnTo>
                  <a:lnTo>
                    <a:pt x="119958" y="5383944"/>
                  </a:lnTo>
                  <a:lnTo>
                    <a:pt x="118559" y="5394627"/>
                  </a:lnTo>
                  <a:lnTo>
                    <a:pt x="117162" y="5405309"/>
                  </a:lnTo>
                  <a:lnTo>
                    <a:pt x="115769" y="5415992"/>
                  </a:lnTo>
                  <a:lnTo>
                    <a:pt x="114387" y="5426674"/>
                  </a:lnTo>
                  <a:lnTo>
                    <a:pt x="113015" y="5437356"/>
                  </a:lnTo>
                  <a:lnTo>
                    <a:pt x="111652" y="5448039"/>
                  </a:lnTo>
                  <a:lnTo>
                    <a:pt x="110313" y="5458721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8" name="pg39">
              <a:extLst>
                <a:ext uri="{FF2B5EF4-FFF2-40B4-BE49-F238E27FC236}">
                  <a16:creationId xmlns:a16="http://schemas.microsoft.com/office/drawing/2014/main" id="{D41039F1-3A91-A7B2-AB5E-DB64F63E8D15}"/>
                </a:ext>
              </a:extLst>
            </p:cNvPr>
            <p:cNvSpPr/>
            <p:nvPr/>
          </p:nvSpPr>
          <p:spPr>
            <a:xfrm>
              <a:off x="9127627" y="2327236"/>
              <a:ext cx="243507" cy="5109413"/>
            </a:xfrm>
            <a:custGeom>
              <a:avLst/>
              <a:gdLst/>
              <a:ahLst/>
              <a:cxnLst/>
              <a:rect l="0" t="0" r="0" b="0"/>
              <a:pathLst>
                <a:path w="243507" h="5109413">
                  <a:moveTo>
                    <a:pt x="100933" y="5109413"/>
                  </a:moveTo>
                  <a:lnTo>
                    <a:pt x="99613" y="5099414"/>
                  </a:lnTo>
                  <a:lnTo>
                    <a:pt x="98283" y="5089415"/>
                  </a:lnTo>
                  <a:lnTo>
                    <a:pt x="96952" y="5079417"/>
                  </a:lnTo>
                  <a:lnTo>
                    <a:pt x="95627" y="5069418"/>
                  </a:lnTo>
                  <a:lnTo>
                    <a:pt x="94315" y="5059419"/>
                  </a:lnTo>
                  <a:lnTo>
                    <a:pt x="93026" y="5049420"/>
                  </a:lnTo>
                  <a:lnTo>
                    <a:pt x="91775" y="5039421"/>
                  </a:lnTo>
                  <a:lnTo>
                    <a:pt x="90566" y="5029422"/>
                  </a:lnTo>
                  <a:lnTo>
                    <a:pt x="89404" y="5019423"/>
                  </a:lnTo>
                  <a:lnTo>
                    <a:pt x="88298" y="5009425"/>
                  </a:lnTo>
                  <a:lnTo>
                    <a:pt x="87263" y="4999426"/>
                  </a:lnTo>
                  <a:lnTo>
                    <a:pt x="86315" y="4989427"/>
                  </a:lnTo>
                  <a:lnTo>
                    <a:pt x="85448" y="4979428"/>
                  </a:lnTo>
                  <a:lnTo>
                    <a:pt x="84666" y="4969429"/>
                  </a:lnTo>
                  <a:lnTo>
                    <a:pt x="83974" y="4959430"/>
                  </a:lnTo>
                  <a:lnTo>
                    <a:pt x="83389" y="4949431"/>
                  </a:lnTo>
                  <a:lnTo>
                    <a:pt x="82925" y="4939433"/>
                  </a:lnTo>
                  <a:lnTo>
                    <a:pt x="82563" y="4929434"/>
                  </a:lnTo>
                  <a:lnTo>
                    <a:pt x="82306" y="4919435"/>
                  </a:lnTo>
                  <a:lnTo>
                    <a:pt x="82153" y="4909436"/>
                  </a:lnTo>
                  <a:lnTo>
                    <a:pt x="82118" y="4899437"/>
                  </a:lnTo>
                  <a:lnTo>
                    <a:pt x="82207" y="4889438"/>
                  </a:lnTo>
                  <a:lnTo>
                    <a:pt x="82397" y="4879439"/>
                  </a:lnTo>
                  <a:lnTo>
                    <a:pt x="82684" y="4869441"/>
                  </a:lnTo>
                  <a:lnTo>
                    <a:pt x="83064" y="4859442"/>
                  </a:lnTo>
                  <a:lnTo>
                    <a:pt x="83544" y="4849443"/>
                  </a:lnTo>
                  <a:lnTo>
                    <a:pt x="84122" y="4839444"/>
                  </a:lnTo>
                  <a:lnTo>
                    <a:pt x="84773" y="4829445"/>
                  </a:lnTo>
                  <a:lnTo>
                    <a:pt x="85492" y="4819446"/>
                  </a:lnTo>
                  <a:lnTo>
                    <a:pt x="86273" y="4809448"/>
                  </a:lnTo>
                  <a:lnTo>
                    <a:pt x="87113" y="4799449"/>
                  </a:lnTo>
                  <a:lnTo>
                    <a:pt x="88006" y="4789450"/>
                  </a:lnTo>
                  <a:lnTo>
                    <a:pt x="88934" y="4779451"/>
                  </a:lnTo>
                  <a:lnTo>
                    <a:pt x="89889" y="4769452"/>
                  </a:lnTo>
                  <a:lnTo>
                    <a:pt x="90865" y="4759453"/>
                  </a:lnTo>
                  <a:lnTo>
                    <a:pt x="91856" y="4749454"/>
                  </a:lnTo>
                  <a:lnTo>
                    <a:pt x="92852" y="4739456"/>
                  </a:lnTo>
                  <a:lnTo>
                    <a:pt x="93845" y="4729457"/>
                  </a:lnTo>
                  <a:lnTo>
                    <a:pt x="94829" y="4719458"/>
                  </a:lnTo>
                  <a:lnTo>
                    <a:pt x="95799" y="4709459"/>
                  </a:lnTo>
                  <a:lnTo>
                    <a:pt x="96749" y="4699460"/>
                  </a:lnTo>
                  <a:lnTo>
                    <a:pt x="97669" y="4689461"/>
                  </a:lnTo>
                  <a:lnTo>
                    <a:pt x="98560" y="4679462"/>
                  </a:lnTo>
                  <a:lnTo>
                    <a:pt x="99420" y="4669464"/>
                  </a:lnTo>
                  <a:lnTo>
                    <a:pt x="100247" y="4659465"/>
                  </a:lnTo>
                  <a:lnTo>
                    <a:pt x="101034" y="4649466"/>
                  </a:lnTo>
                  <a:lnTo>
                    <a:pt x="101776" y="4639467"/>
                  </a:lnTo>
                  <a:lnTo>
                    <a:pt x="102479" y="4629468"/>
                  </a:lnTo>
                  <a:lnTo>
                    <a:pt x="103145" y="4619469"/>
                  </a:lnTo>
                  <a:lnTo>
                    <a:pt x="103773" y="4609470"/>
                  </a:lnTo>
                  <a:lnTo>
                    <a:pt x="104358" y="4599472"/>
                  </a:lnTo>
                  <a:lnTo>
                    <a:pt x="104900" y="4589473"/>
                  </a:lnTo>
                  <a:lnTo>
                    <a:pt x="105407" y="4579474"/>
                  </a:lnTo>
                  <a:lnTo>
                    <a:pt x="105880" y="4569475"/>
                  </a:lnTo>
                  <a:lnTo>
                    <a:pt x="106321" y="4559476"/>
                  </a:lnTo>
                  <a:lnTo>
                    <a:pt x="106728" y="4549477"/>
                  </a:lnTo>
                  <a:lnTo>
                    <a:pt x="107101" y="4539478"/>
                  </a:lnTo>
                  <a:lnTo>
                    <a:pt x="107448" y="4529480"/>
                  </a:lnTo>
                  <a:lnTo>
                    <a:pt x="107771" y="4519481"/>
                  </a:lnTo>
                  <a:lnTo>
                    <a:pt x="108072" y="4509482"/>
                  </a:lnTo>
                  <a:lnTo>
                    <a:pt x="108349" y="4499483"/>
                  </a:lnTo>
                  <a:lnTo>
                    <a:pt x="108604" y="4489484"/>
                  </a:lnTo>
                  <a:lnTo>
                    <a:pt x="108842" y="4479485"/>
                  </a:lnTo>
                  <a:lnTo>
                    <a:pt x="109065" y="4469487"/>
                  </a:lnTo>
                  <a:lnTo>
                    <a:pt x="109274" y="4459488"/>
                  </a:lnTo>
                  <a:lnTo>
                    <a:pt x="109468" y="4449489"/>
                  </a:lnTo>
                  <a:lnTo>
                    <a:pt x="109648" y="4439490"/>
                  </a:lnTo>
                  <a:lnTo>
                    <a:pt x="109818" y="4429491"/>
                  </a:lnTo>
                  <a:lnTo>
                    <a:pt x="109977" y="4419492"/>
                  </a:lnTo>
                  <a:lnTo>
                    <a:pt x="110128" y="4409493"/>
                  </a:lnTo>
                  <a:lnTo>
                    <a:pt x="110269" y="4399495"/>
                  </a:lnTo>
                  <a:lnTo>
                    <a:pt x="110400" y="4389496"/>
                  </a:lnTo>
                  <a:lnTo>
                    <a:pt x="110524" y="4379497"/>
                  </a:lnTo>
                  <a:lnTo>
                    <a:pt x="110641" y="4369498"/>
                  </a:lnTo>
                  <a:lnTo>
                    <a:pt x="110750" y="4359499"/>
                  </a:lnTo>
                  <a:lnTo>
                    <a:pt x="110852" y="4349500"/>
                  </a:lnTo>
                  <a:lnTo>
                    <a:pt x="110947" y="4339501"/>
                  </a:lnTo>
                  <a:lnTo>
                    <a:pt x="111035" y="4329503"/>
                  </a:lnTo>
                  <a:lnTo>
                    <a:pt x="111117" y="4319504"/>
                  </a:lnTo>
                  <a:lnTo>
                    <a:pt x="111193" y="4309505"/>
                  </a:lnTo>
                  <a:lnTo>
                    <a:pt x="111263" y="4299506"/>
                  </a:lnTo>
                  <a:lnTo>
                    <a:pt x="111327" y="4289507"/>
                  </a:lnTo>
                  <a:lnTo>
                    <a:pt x="111385" y="4279508"/>
                  </a:lnTo>
                  <a:lnTo>
                    <a:pt x="111439" y="4269509"/>
                  </a:lnTo>
                  <a:lnTo>
                    <a:pt x="111489" y="4259511"/>
                  </a:lnTo>
                  <a:lnTo>
                    <a:pt x="111534" y="4249512"/>
                  </a:lnTo>
                  <a:lnTo>
                    <a:pt x="111575" y="4239513"/>
                  </a:lnTo>
                  <a:lnTo>
                    <a:pt x="111613" y="4229514"/>
                  </a:lnTo>
                  <a:lnTo>
                    <a:pt x="111648" y="4219515"/>
                  </a:lnTo>
                  <a:lnTo>
                    <a:pt x="111681" y="4209516"/>
                  </a:lnTo>
                  <a:lnTo>
                    <a:pt x="111712" y="4199518"/>
                  </a:lnTo>
                  <a:lnTo>
                    <a:pt x="111742" y="4189519"/>
                  </a:lnTo>
                  <a:lnTo>
                    <a:pt x="111771" y="4179520"/>
                  </a:lnTo>
                  <a:lnTo>
                    <a:pt x="111801" y="4169521"/>
                  </a:lnTo>
                  <a:lnTo>
                    <a:pt x="111830" y="4159522"/>
                  </a:lnTo>
                  <a:lnTo>
                    <a:pt x="111861" y="4149523"/>
                  </a:lnTo>
                  <a:lnTo>
                    <a:pt x="111893" y="4139524"/>
                  </a:lnTo>
                  <a:lnTo>
                    <a:pt x="111926" y="4129526"/>
                  </a:lnTo>
                  <a:lnTo>
                    <a:pt x="111962" y="4119527"/>
                  </a:lnTo>
                  <a:lnTo>
                    <a:pt x="112000" y="4109528"/>
                  </a:lnTo>
                  <a:lnTo>
                    <a:pt x="112040" y="4099529"/>
                  </a:lnTo>
                  <a:lnTo>
                    <a:pt x="112084" y="4089530"/>
                  </a:lnTo>
                  <a:lnTo>
                    <a:pt x="112131" y="4079531"/>
                  </a:lnTo>
                  <a:lnTo>
                    <a:pt x="112180" y="4069532"/>
                  </a:lnTo>
                  <a:lnTo>
                    <a:pt x="112233" y="4059534"/>
                  </a:lnTo>
                  <a:lnTo>
                    <a:pt x="112289" y="4049535"/>
                  </a:lnTo>
                  <a:lnTo>
                    <a:pt x="112348" y="4039536"/>
                  </a:lnTo>
                  <a:lnTo>
                    <a:pt x="112411" y="4029537"/>
                  </a:lnTo>
                  <a:lnTo>
                    <a:pt x="112476" y="4019538"/>
                  </a:lnTo>
                  <a:lnTo>
                    <a:pt x="112544" y="4009539"/>
                  </a:lnTo>
                  <a:lnTo>
                    <a:pt x="112615" y="3999540"/>
                  </a:lnTo>
                  <a:lnTo>
                    <a:pt x="112689" y="3989542"/>
                  </a:lnTo>
                  <a:lnTo>
                    <a:pt x="112765" y="3979543"/>
                  </a:lnTo>
                  <a:lnTo>
                    <a:pt x="112843" y="3969544"/>
                  </a:lnTo>
                  <a:lnTo>
                    <a:pt x="112922" y="3959545"/>
                  </a:lnTo>
                  <a:lnTo>
                    <a:pt x="113004" y="3949546"/>
                  </a:lnTo>
                  <a:lnTo>
                    <a:pt x="113088" y="3939547"/>
                  </a:lnTo>
                  <a:lnTo>
                    <a:pt x="113172" y="3929548"/>
                  </a:lnTo>
                  <a:lnTo>
                    <a:pt x="113258" y="3919550"/>
                  </a:lnTo>
                  <a:lnTo>
                    <a:pt x="113345" y="3909551"/>
                  </a:lnTo>
                  <a:lnTo>
                    <a:pt x="113432" y="3899552"/>
                  </a:lnTo>
                  <a:lnTo>
                    <a:pt x="113520" y="3889553"/>
                  </a:lnTo>
                  <a:lnTo>
                    <a:pt x="113609" y="3879554"/>
                  </a:lnTo>
                  <a:lnTo>
                    <a:pt x="113698" y="3869555"/>
                  </a:lnTo>
                  <a:lnTo>
                    <a:pt x="113786" y="3859557"/>
                  </a:lnTo>
                  <a:lnTo>
                    <a:pt x="113875" y="3849558"/>
                  </a:lnTo>
                  <a:lnTo>
                    <a:pt x="113963" y="3839559"/>
                  </a:lnTo>
                  <a:lnTo>
                    <a:pt x="114051" y="3829560"/>
                  </a:lnTo>
                  <a:lnTo>
                    <a:pt x="114138" y="3819561"/>
                  </a:lnTo>
                  <a:lnTo>
                    <a:pt x="114223" y="3809562"/>
                  </a:lnTo>
                  <a:lnTo>
                    <a:pt x="114308" y="3799563"/>
                  </a:lnTo>
                  <a:lnTo>
                    <a:pt x="114391" y="3789565"/>
                  </a:lnTo>
                  <a:lnTo>
                    <a:pt x="114472" y="3779566"/>
                  </a:lnTo>
                  <a:lnTo>
                    <a:pt x="114551" y="3769567"/>
                  </a:lnTo>
                  <a:lnTo>
                    <a:pt x="114628" y="3759568"/>
                  </a:lnTo>
                  <a:lnTo>
                    <a:pt x="114703" y="3749569"/>
                  </a:lnTo>
                  <a:lnTo>
                    <a:pt x="114774" y="3739570"/>
                  </a:lnTo>
                  <a:lnTo>
                    <a:pt x="114842" y="3729571"/>
                  </a:lnTo>
                  <a:lnTo>
                    <a:pt x="114906" y="3719573"/>
                  </a:lnTo>
                  <a:lnTo>
                    <a:pt x="114967" y="3709574"/>
                  </a:lnTo>
                  <a:lnTo>
                    <a:pt x="115024" y="3699575"/>
                  </a:lnTo>
                  <a:lnTo>
                    <a:pt x="115076" y="3689576"/>
                  </a:lnTo>
                  <a:lnTo>
                    <a:pt x="115124" y="3679577"/>
                  </a:lnTo>
                  <a:lnTo>
                    <a:pt x="115167" y="3669578"/>
                  </a:lnTo>
                  <a:lnTo>
                    <a:pt x="115205" y="3659579"/>
                  </a:lnTo>
                  <a:lnTo>
                    <a:pt x="115238" y="3649581"/>
                  </a:lnTo>
                  <a:lnTo>
                    <a:pt x="115265" y="3639582"/>
                  </a:lnTo>
                  <a:lnTo>
                    <a:pt x="115286" y="3629583"/>
                  </a:lnTo>
                  <a:lnTo>
                    <a:pt x="115302" y="3619584"/>
                  </a:lnTo>
                  <a:lnTo>
                    <a:pt x="115312" y="3609585"/>
                  </a:lnTo>
                  <a:lnTo>
                    <a:pt x="115317" y="3599586"/>
                  </a:lnTo>
                  <a:lnTo>
                    <a:pt x="115314" y="3589588"/>
                  </a:lnTo>
                  <a:lnTo>
                    <a:pt x="115306" y="3579589"/>
                  </a:lnTo>
                  <a:lnTo>
                    <a:pt x="115293" y="3569590"/>
                  </a:lnTo>
                  <a:lnTo>
                    <a:pt x="115274" y="3559591"/>
                  </a:lnTo>
                  <a:lnTo>
                    <a:pt x="115249" y="3549592"/>
                  </a:lnTo>
                  <a:lnTo>
                    <a:pt x="115217" y="3539593"/>
                  </a:lnTo>
                  <a:lnTo>
                    <a:pt x="115180" y="3529594"/>
                  </a:lnTo>
                  <a:lnTo>
                    <a:pt x="115137" y="3519596"/>
                  </a:lnTo>
                  <a:lnTo>
                    <a:pt x="115089" y="3509597"/>
                  </a:lnTo>
                  <a:lnTo>
                    <a:pt x="115036" y="3499598"/>
                  </a:lnTo>
                  <a:lnTo>
                    <a:pt x="114976" y="3489599"/>
                  </a:lnTo>
                  <a:lnTo>
                    <a:pt x="114911" y="3479600"/>
                  </a:lnTo>
                  <a:lnTo>
                    <a:pt x="114841" y="3469601"/>
                  </a:lnTo>
                  <a:lnTo>
                    <a:pt x="114766" y="3459602"/>
                  </a:lnTo>
                  <a:lnTo>
                    <a:pt x="114686" y="3449604"/>
                  </a:lnTo>
                  <a:lnTo>
                    <a:pt x="114599" y="3439605"/>
                  </a:lnTo>
                  <a:lnTo>
                    <a:pt x="114508" y="3429606"/>
                  </a:lnTo>
                  <a:lnTo>
                    <a:pt x="114412" y="3419607"/>
                  </a:lnTo>
                  <a:lnTo>
                    <a:pt x="114311" y="3409608"/>
                  </a:lnTo>
                  <a:lnTo>
                    <a:pt x="114203" y="3399609"/>
                  </a:lnTo>
                  <a:lnTo>
                    <a:pt x="114090" y="3389610"/>
                  </a:lnTo>
                  <a:lnTo>
                    <a:pt x="113971" y="3379612"/>
                  </a:lnTo>
                  <a:lnTo>
                    <a:pt x="113846" y="3369613"/>
                  </a:lnTo>
                  <a:lnTo>
                    <a:pt x="113715" y="3359614"/>
                  </a:lnTo>
                  <a:lnTo>
                    <a:pt x="113578" y="3349615"/>
                  </a:lnTo>
                  <a:lnTo>
                    <a:pt x="113432" y="3339616"/>
                  </a:lnTo>
                  <a:lnTo>
                    <a:pt x="113280" y="3329617"/>
                  </a:lnTo>
                  <a:lnTo>
                    <a:pt x="113121" y="3319619"/>
                  </a:lnTo>
                  <a:lnTo>
                    <a:pt x="112955" y="3309620"/>
                  </a:lnTo>
                  <a:lnTo>
                    <a:pt x="112780" y="3299621"/>
                  </a:lnTo>
                  <a:lnTo>
                    <a:pt x="112595" y="3289622"/>
                  </a:lnTo>
                  <a:lnTo>
                    <a:pt x="112402" y="3279623"/>
                  </a:lnTo>
                  <a:lnTo>
                    <a:pt x="112200" y="3269624"/>
                  </a:lnTo>
                  <a:lnTo>
                    <a:pt x="111989" y="3259625"/>
                  </a:lnTo>
                  <a:lnTo>
                    <a:pt x="111768" y="3249627"/>
                  </a:lnTo>
                  <a:lnTo>
                    <a:pt x="111534" y="3239628"/>
                  </a:lnTo>
                  <a:lnTo>
                    <a:pt x="111291" y="3229629"/>
                  </a:lnTo>
                  <a:lnTo>
                    <a:pt x="111038" y="3219630"/>
                  </a:lnTo>
                  <a:lnTo>
                    <a:pt x="110774" y="3209631"/>
                  </a:lnTo>
                  <a:lnTo>
                    <a:pt x="110498" y="3199632"/>
                  </a:lnTo>
                  <a:lnTo>
                    <a:pt x="110209" y="3189633"/>
                  </a:lnTo>
                  <a:lnTo>
                    <a:pt x="109910" y="3179635"/>
                  </a:lnTo>
                  <a:lnTo>
                    <a:pt x="109600" y="3169636"/>
                  </a:lnTo>
                  <a:lnTo>
                    <a:pt x="109279" y="3159637"/>
                  </a:lnTo>
                  <a:lnTo>
                    <a:pt x="108947" y="3149638"/>
                  </a:lnTo>
                  <a:lnTo>
                    <a:pt x="108602" y="3139639"/>
                  </a:lnTo>
                  <a:lnTo>
                    <a:pt x="108248" y="3129640"/>
                  </a:lnTo>
                  <a:lnTo>
                    <a:pt x="107884" y="3119641"/>
                  </a:lnTo>
                  <a:lnTo>
                    <a:pt x="107511" y="3109643"/>
                  </a:lnTo>
                  <a:lnTo>
                    <a:pt x="107128" y="3099644"/>
                  </a:lnTo>
                  <a:lnTo>
                    <a:pt x="106735" y="3089645"/>
                  </a:lnTo>
                  <a:lnTo>
                    <a:pt x="106335" y="3079646"/>
                  </a:lnTo>
                  <a:lnTo>
                    <a:pt x="105929" y="3069647"/>
                  </a:lnTo>
                  <a:lnTo>
                    <a:pt x="105516" y="3059648"/>
                  </a:lnTo>
                  <a:lnTo>
                    <a:pt x="105097" y="3049649"/>
                  </a:lnTo>
                  <a:lnTo>
                    <a:pt x="104673" y="3039651"/>
                  </a:lnTo>
                  <a:lnTo>
                    <a:pt x="104245" y="3029652"/>
                  </a:lnTo>
                  <a:lnTo>
                    <a:pt x="103814" y="3019653"/>
                  </a:lnTo>
                  <a:lnTo>
                    <a:pt x="103381" y="3009654"/>
                  </a:lnTo>
                  <a:lnTo>
                    <a:pt x="102947" y="2999655"/>
                  </a:lnTo>
                  <a:lnTo>
                    <a:pt x="102512" y="2989656"/>
                  </a:lnTo>
                  <a:lnTo>
                    <a:pt x="102077" y="2979658"/>
                  </a:lnTo>
                  <a:lnTo>
                    <a:pt x="101643" y="2969659"/>
                  </a:lnTo>
                  <a:lnTo>
                    <a:pt x="101211" y="2959660"/>
                  </a:lnTo>
                  <a:lnTo>
                    <a:pt x="100781" y="2949661"/>
                  </a:lnTo>
                  <a:lnTo>
                    <a:pt x="100355" y="2939662"/>
                  </a:lnTo>
                  <a:lnTo>
                    <a:pt x="99932" y="2929663"/>
                  </a:lnTo>
                  <a:lnTo>
                    <a:pt x="99513" y="2919664"/>
                  </a:lnTo>
                  <a:lnTo>
                    <a:pt x="99098" y="2909666"/>
                  </a:lnTo>
                  <a:lnTo>
                    <a:pt x="98687" y="2899667"/>
                  </a:lnTo>
                  <a:lnTo>
                    <a:pt x="98282" y="2889668"/>
                  </a:lnTo>
                  <a:lnTo>
                    <a:pt x="97881" y="2879669"/>
                  </a:lnTo>
                  <a:lnTo>
                    <a:pt x="97484" y="2869670"/>
                  </a:lnTo>
                  <a:lnTo>
                    <a:pt x="97092" y="2859671"/>
                  </a:lnTo>
                  <a:lnTo>
                    <a:pt x="96704" y="2849672"/>
                  </a:lnTo>
                  <a:lnTo>
                    <a:pt x="96319" y="2839674"/>
                  </a:lnTo>
                  <a:lnTo>
                    <a:pt x="95938" y="2829675"/>
                  </a:lnTo>
                  <a:lnTo>
                    <a:pt x="95558" y="2819676"/>
                  </a:lnTo>
                  <a:lnTo>
                    <a:pt x="95180" y="2809677"/>
                  </a:lnTo>
                  <a:lnTo>
                    <a:pt x="94802" y="2799678"/>
                  </a:lnTo>
                  <a:lnTo>
                    <a:pt x="94424" y="2789679"/>
                  </a:lnTo>
                  <a:lnTo>
                    <a:pt x="94044" y="2779680"/>
                  </a:lnTo>
                  <a:lnTo>
                    <a:pt x="93662" y="2769682"/>
                  </a:lnTo>
                  <a:lnTo>
                    <a:pt x="93276" y="2759683"/>
                  </a:lnTo>
                  <a:lnTo>
                    <a:pt x="92885" y="2749684"/>
                  </a:lnTo>
                  <a:lnTo>
                    <a:pt x="92486" y="2739685"/>
                  </a:lnTo>
                  <a:lnTo>
                    <a:pt x="92080" y="2729686"/>
                  </a:lnTo>
                  <a:lnTo>
                    <a:pt x="91664" y="2719687"/>
                  </a:lnTo>
                  <a:lnTo>
                    <a:pt x="91239" y="2709689"/>
                  </a:lnTo>
                  <a:lnTo>
                    <a:pt x="90801" y="2699690"/>
                  </a:lnTo>
                  <a:lnTo>
                    <a:pt x="90348" y="2689691"/>
                  </a:lnTo>
                  <a:lnTo>
                    <a:pt x="89881" y="2679692"/>
                  </a:lnTo>
                  <a:lnTo>
                    <a:pt x="89399" y="2669693"/>
                  </a:lnTo>
                  <a:lnTo>
                    <a:pt x="88901" y="2659694"/>
                  </a:lnTo>
                  <a:lnTo>
                    <a:pt x="88383" y="2649695"/>
                  </a:lnTo>
                  <a:lnTo>
                    <a:pt x="87844" y="2639697"/>
                  </a:lnTo>
                  <a:lnTo>
                    <a:pt x="87286" y="2629698"/>
                  </a:lnTo>
                  <a:lnTo>
                    <a:pt x="86709" y="2619699"/>
                  </a:lnTo>
                  <a:lnTo>
                    <a:pt x="86111" y="2609700"/>
                  </a:lnTo>
                  <a:lnTo>
                    <a:pt x="85490" y="2599701"/>
                  </a:lnTo>
                  <a:lnTo>
                    <a:pt x="84845" y="2589702"/>
                  </a:lnTo>
                  <a:lnTo>
                    <a:pt x="84178" y="2579703"/>
                  </a:lnTo>
                  <a:lnTo>
                    <a:pt x="83491" y="2569705"/>
                  </a:lnTo>
                  <a:lnTo>
                    <a:pt x="82784" y="2559706"/>
                  </a:lnTo>
                  <a:lnTo>
                    <a:pt x="82052" y="2549707"/>
                  </a:lnTo>
                  <a:lnTo>
                    <a:pt x="81298" y="2539708"/>
                  </a:lnTo>
                  <a:lnTo>
                    <a:pt x="80525" y="2529709"/>
                  </a:lnTo>
                  <a:lnTo>
                    <a:pt x="79733" y="2519710"/>
                  </a:lnTo>
                  <a:lnTo>
                    <a:pt x="78923" y="2509711"/>
                  </a:lnTo>
                  <a:lnTo>
                    <a:pt x="78094" y="2499713"/>
                  </a:lnTo>
                  <a:lnTo>
                    <a:pt x="77248" y="2489714"/>
                  </a:lnTo>
                  <a:lnTo>
                    <a:pt x="76386" y="2479715"/>
                  </a:lnTo>
                  <a:lnTo>
                    <a:pt x="75512" y="2469716"/>
                  </a:lnTo>
                  <a:lnTo>
                    <a:pt x="74625" y="2459717"/>
                  </a:lnTo>
                  <a:lnTo>
                    <a:pt x="73725" y="2449718"/>
                  </a:lnTo>
                  <a:lnTo>
                    <a:pt x="72814" y="2439719"/>
                  </a:lnTo>
                  <a:lnTo>
                    <a:pt x="71895" y="2429721"/>
                  </a:lnTo>
                  <a:lnTo>
                    <a:pt x="70967" y="2419722"/>
                  </a:lnTo>
                  <a:lnTo>
                    <a:pt x="70033" y="2409723"/>
                  </a:lnTo>
                  <a:lnTo>
                    <a:pt x="69093" y="2399724"/>
                  </a:lnTo>
                  <a:lnTo>
                    <a:pt x="68146" y="2389725"/>
                  </a:lnTo>
                  <a:lnTo>
                    <a:pt x="67196" y="2379726"/>
                  </a:lnTo>
                  <a:lnTo>
                    <a:pt x="66242" y="2369728"/>
                  </a:lnTo>
                  <a:lnTo>
                    <a:pt x="65284" y="2359729"/>
                  </a:lnTo>
                  <a:lnTo>
                    <a:pt x="64324" y="2349730"/>
                  </a:lnTo>
                  <a:lnTo>
                    <a:pt x="63361" y="2339731"/>
                  </a:lnTo>
                  <a:lnTo>
                    <a:pt x="62395" y="2329732"/>
                  </a:lnTo>
                  <a:lnTo>
                    <a:pt x="61428" y="2319733"/>
                  </a:lnTo>
                  <a:lnTo>
                    <a:pt x="60459" y="2309734"/>
                  </a:lnTo>
                  <a:lnTo>
                    <a:pt x="59487" y="2299736"/>
                  </a:lnTo>
                  <a:lnTo>
                    <a:pt x="58513" y="2289737"/>
                  </a:lnTo>
                  <a:lnTo>
                    <a:pt x="57537" y="2279738"/>
                  </a:lnTo>
                  <a:lnTo>
                    <a:pt x="56560" y="2269739"/>
                  </a:lnTo>
                  <a:lnTo>
                    <a:pt x="55580" y="2259740"/>
                  </a:lnTo>
                  <a:lnTo>
                    <a:pt x="54598" y="2249741"/>
                  </a:lnTo>
                  <a:lnTo>
                    <a:pt x="53615" y="2239742"/>
                  </a:lnTo>
                  <a:lnTo>
                    <a:pt x="52629" y="2229744"/>
                  </a:lnTo>
                  <a:lnTo>
                    <a:pt x="51643" y="2219745"/>
                  </a:lnTo>
                  <a:lnTo>
                    <a:pt x="50656" y="2209746"/>
                  </a:lnTo>
                  <a:lnTo>
                    <a:pt x="49668" y="2199747"/>
                  </a:lnTo>
                  <a:lnTo>
                    <a:pt x="48681" y="2189748"/>
                  </a:lnTo>
                  <a:lnTo>
                    <a:pt x="47695" y="2179749"/>
                  </a:lnTo>
                  <a:lnTo>
                    <a:pt x="46711" y="2169750"/>
                  </a:lnTo>
                  <a:lnTo>
                    <a:pt x="45728" y="2159752"/>
                  </a:lnTo>
                  <a:lnTo>
                    <a:pt x="44750" y="2149753"/>
                  </a:lnTo>
                  <a:lnTo>
                    <a:pt x="43776" y="2139754"/>
                  </a:lnTo>
                  <a:lnTo>
                    <a:pt x="42808" y="2129755"/>
                  </a:lnTo>
                  <a:lnTo>
                    <a:pt x="41846" y="2119756"/>
                  </a:lnTo>
                  <a:lnTo>
                    <a:pt x="40890" y="2109757"/>
                  </a:lnTo>
                  <a:lnTo>
                    <a:pt x="39943" y="2099759"/>
                  </a:lnTo>
                  <a:lnTo>
                    <a:pt x="39005" y="2089760"/>
                  </a:lnTo>
                  <a:lnTo>
                    <a:pt x="38077" y="2079761"/>
                  </a:lnTo>
                  <a:lnTo>
                    <a:pt x="37158" y="2069762"/>
                  </a:lnTo>
                  <a:lnTo>
                    <a:pt x="36248" y="2059763"/>
                  </a:lnTo>
                  <a:lnTo>
                    <a:pt x="35351" y="2049764"/>
                  </a:lnTo>
                  <a:lnTo>
                    <a:pt x="34465" y="2039765"/>
                  </a:lnTo>
                  <a:lnTo>
                    <a:pt x="33590" y="2029767"/>
                  </a:lnTo>
                  <a:lnTo>
                    <a:pt x="32724" y="2019768"/>
                  </a:lnTo>
                  <a:lnTo>
                    <a:pt x="31869" y="2009769"/>
                  </a:lnTo>
                  <a:lnTo>
                    <a:pt x="31025" y="1999770"/>
                  </a:lnTo>
                  <a:lnTo>
                    <a:pt x="30190" y="1989771"/>
                  </a:lnTo>
                  <a:lnTo>
                    <a:pt x="29365" y="1979772"/>
                  </a:lnTo>
                  <a:lnTo>
                    <a:pt x="28546" y="1969773"/>
                  </a:lnTo>
                  <a:lnTo>
                    <a:pt x="27735" y="1959775"/>
                  </a:lnTo>
                  <a:lnTo>
                    <a:pt x="26931" y="1949776"/>
                  </a:lnTo>
                  <a:lnTo>
                    <a:pt x="26133" y="1939777"/>
                  </a:lnTo>
                  <a:lnTo>
                    <a:pt x="25339" y="1929778"/>
                  </a:lnTo>
                  <a:lnTo>
                    <a:pt x="24549" y="1919779"/>
                  </a:lnTo>
                  <a:lnTo>
                    <a:pt x="23761" y="1909780"/>
                  </a:lnTo>
                  <a:lnTo>
                    <a:pt x="22976" y="1899781"/>
                  </a:lnTo>
                  <a:lnTo>
                    <a:pt x="22192" y="1889783"/>
                  </a:lnTo>
                  <a:lnTo>
                    <a:pt x="21409" y="1879784"/>
                  </a:lnTo>
                  <a:lnTo>
                    <a:pt x="20626" y="1869785"/>
                  </a:lnTo>
                  <a:lnTo>
                    <a:pt x="19843" y="1859786"/>
                  </a:lnTo>
                  <a:lnTo>
                    <a:pt x="19060" y="1849787"/>
                  </a:lnTo>
                  <a:lnTo>
                    <a:pt x="18275" y="1839788"/>
                  </a:lnTo>
                  <a:lnTo>
                    <a:pt x="17490" y="1829789"/>
                  </a:lnTo>
                  <a:lnTo>
                    <a:pt x="16705" y="1819791"/>
                  </a:lnTo>
                  <a:lnTo>
                    <a:pt x="15919" y="1809792"/>
                  </a:lnTo>
                  <a:lnTo>
                    <a:pt x="15133" y="1799793"/>
                  </a:lnTo>
                  <a:lnTo>
                    <a:pt x="14349" y="1789794"/>
                  </a:lnTo>
                  <a:lnTo>
                    <a:pt x="13566" y="1779795"/>
                  </a:lnTo>
                  <a:lnTo>
                    <a:pt x="12785" y="1769796"/>
                  </a:lnTo>
                  <a:lnTo>
                    <a:pt x="12008" y="1759798"/>
                  </a:lnTo>
                  <a:lnTo>
                    <a:pt x="11236" y="1749799"/>
                  </a:lnTo>
                  <a:lnTo>
                    <a:pt x="10472" y="1739800"/>
                  </a:lnTo>
                  <a:lnTo>
                    <a:pt x="9715" y="1729801"/>
                  </a:lnTo>
                  <a:lnTo>
                    <a:pt x="8968" y="1719802"/>
                  </a:lnTo>
                  <a:lnTo>
                    <a:pt x="8231" y="1709803"/>
                  </a:lnTo>
                  <a:lnTo>
                    <a:pt x="7510" y="1699804"/>
                  </a:lnTo>
                  <a:lnTo>
                    <a:pt x="6807" y="1689806"/>
                  </a:lnTo>
                  <a:lnTo>
                    <a:pt x="6122" y="1679807"/>
                  </a:lnTo>
                  <a:lnTo>
                    <a:pt x="5456" y="1669808"/>
                  </a:lnTo>
                  <a:lnTo>
                    <a:pt x="4813" y="1659809"/>
                  </a:lnTo>
                  <a:lnTo>
                    <a:pt x="4199" y="1649810"/>
                  </a:lnTo>
                  <a:lnTo>
                    <a:pt x="3618" y="1639811"/>
                  </a:lnTo>
                  <a:lnTo>
                    <a:pt x="3067" y="1629812"/>
                  </a:lnTo>
                  <a:lnTo>
                    <a:pt x="2550" y="1619814"/>
                  </a:lnTo>
                  <a:lnTo>
                    <a:pt x="2068" y="1609815"/>
                  </a:lnTo>
                  <a:lnTo>
                    <a:pt x="1633" y="1599816"/>
                  </a:lnTo>
                  <a:lnTo>
                    <a:pt x="1246" y="1589817"/>
                  </a:lnTo>
                  <a:lnTo>
                    <a:pt x="904" y="1579818"/>
                  </a:lnTo>
                  <a:lnTo>
                    <a:pt x="610" y="1569819"/>
                  </a:lnTo>
                  <a:lnTo>
                    <a:pt x="366" y="1559820"/>
                  </a:lnTo>
                  <a:lnTo>
                    <a:pt x="183" y="1549822"/>
                  </a:lnTo>
                  <a:lnTo>
                    <a:pt x="64" y="1539823"/>
                  </a:lnTo>
                  <a:lnTo>
                    <a:pt x="3" y="1529824"/>
                  </a:lnTo>
                  <a:lnTo>
                    <a:pt x="0" y="1519825"/>
                  </a:lnTo>
                  <a:lnTo>
                    <a:pt x="57" y="1509826"/>
                  </a:lnTo>
                  <a:lnTo>
                    <a:pt x="187" y="1499827"/>
                  </a:lnTo>
                  <a:lnTo>
                    <a:pt x="389" y="1489829"/>
                  </a:lnTo>
                  <a:lnTo>
                    <a:pt x="655" y="1479830"/>
                  </a:lnTo>
                  <a:lnTo>
                    <a:pt x="984" y="1469831"/>
                  </a:lnTo>
                  <a:lnTo>
                    <a:pt x="1376" y="1459832"/>
                  </a:lnTo>
                  <a:lnTo>
                    <a:pt x="1843" y="1449833"/>
                  </a:lnTo>
                  <a:lnTo>
                    <a:pt x="2382" y="1439834"/>
                  </a:lnTo>
                  <a:lnTo>
                    <a:pt x="2981" y="1429835"/>
                  </a:lnTo>
                  <a:lnTo>
                    <a:pt x="3639" y="1419837"/>
                  </a:lnTo>
                  <a:lnTo>
                    <a:pt x="4354" y="1409838"/>
                  </a:lnTo>
                  <a:lnTo>
                    <a:pt x="5136" y="1399839"/>
                  </a:lnTo>
                  <a:lnTo>
                    <a:pt x="5977" y="1389840"/>
                  </a:lnTo>
                  <a:lnTo>
                    <a:pt x="6867" y="1379841"/>
                  </a:lnTo>
                  <a:lnTo>
                    <a:pt x="7803" y="1369842"/>
                  </a:lnTo>
                  <a:lnTo>
                    <a:pt x="8784" y="1359843"/>
                  </a:lnTo>
                  <a:lnTo>
                    <a:pt x="9812" y="1349845"/>
                  </a:lnTo>
                  <a:lnTo>
                    <a:pt x="10881" y="1339846"/>
                  </a:lnTo>
                  <a:lnTo>
                    <a:pt x="11983" y="1329847"/>
                  </a:lnTo>
                  <a:lnTo>
                    <a:pt x="13115" y="1319848"/>
                  </a:lnTo>
                  <a:lnTo>
                    <a:pt x="14273" y="1309849"/>
                  </a:lnTo>
                  <a:lnTo>
                    <a:pt x="15458" y="1299850"/>
                  </a:lnTo>
                  <a:lnTo>
                    <a:pt x="16666" y="1289851"/>
                  </a:lnTo>
                  <a:lnTo>
                    <a:pt x="17889" y="1279853"/>
                  </a:lnTo>
                  <a:lnTo>
                    <a:pt x="19126" y="1269854"/>
                  </a:lnTo>
                  <a:lnTo>
                    <a:pt x="20375" y="1259855"/>
                  </a:lnTo>
                  <a:lnTo>
                    <a:pt x="21634" y="1249856"/>
                  </a:lnTo>
                  <a:lnTo>
                    <a:pt x="22901" y="1239857"/>
                  </a:lnTo>
                  <a:lnTo>
                    <a:pt x="24173" y="1229858"/>
                  </a:lnTo>
                  <a:lnTo>
                    <a:pt x="25450" y="1219859"/>
                  </a:lnTo>
                  <a:lnTo>
                    <a:pt x="26729" y="1209861"/>
                  </a:lnTo>
                  <a:lnTo>
                    <a:pt x="28011" y="1199862"/>
                  </a:lnTo>
                  <a:lnTo>
                    <a:pt x="29295" y="1189863"/>
                  </a:lnTo>
                  <a:lnTo>
                    <a:pt x="30581" y="1179864"/>
                  </a:lnTo>
                  <a:lnTo>
                    <a:pt x="31869" y="1169865"/>
                  </a:lnTo>
                  <a:lnTo>
                    <a:pt x="33159" y="1159866"/>
                  </a:lnTo>
                  <a:lnTo>
                    <a:pt x="34452" y="1149868"/>
                  </a:lnTo>
                  <a:lnTo>
                    <a:pt x="35750" y="1139869"/>
                  </a:lnTo>
                  <a:lnTo>
                    <a:pt x="37052" y="1129870"/>
                  </a:lnTo>
                  <a:lnTo>
                    <a:pt x="38360" y="1119871"/>
                  </a:lnTo>
                  <a:lnTo>
                    <a:pt x="39674" y="1109872"/>
                  </a:lnTo>
                  <a:lnTo>
                    <a:pt x="40996" y="1099873"/>
                  </a:lnTo>
                  <a:lnTo>
                    <a:pt x="42329" y="1089874"/>
                  </a:lnTo>
                  <a:lnTo>
                    <a:pt x="43672" y="1079876"/>
                  </a:lnTo>
                  <a:lnTo>
                    <a:pt x="45025" y="1069877"/>
                  </a:lnTo>
                  <a:lnTo>
                    <a:pt x="46389" y="1059878"/>
                  </a:lnTo>
                  <a:lnTo>
                    <a:pt x="47767" y="1049879"/>
                  </a:lnTo>
                  <a:lnTo>
                    <a:pt x="49159" y="1039880"/>
                  </a:lnTo>
                  <a:lnTo>
                    <a:pt x="50564" y="1029881"/>
                  </a:lnTo>
                  <a:lnTo>
                    <a:pt x="51982" y="1019882"/>
                  </a:lnTo>
                  <a:lnTo>
                    <a:pt x="53412" y="1009884"/>
                  </a:lnTo>
                  <a:lnTo>
                    <a:pt x="54856" y="999885"/>
                  </a:lnTo>
                  <a:lnTo>
                    <a:pt x="56313" y="989886"/>
                  </a:lnTo>
                  <a:lnTo>
                    <a:pt x="57780" y="979887"/>
                  </a:lnTo>
                  <a:lnTo>
                    <a:pt x="59257" y="969888"/>
                  </a:lnTo>
                  <a:lnTo>
                    <a:pt x="60742" y="959889"/>
                  </a:lnTo>
                  <a:lnTo>
                    <a:pt x="62235" y="949890"/>
                  </a:lnTo>
                  <a:lnTo>
                    <a:pt x="63733" y="939892"/>
                  </a:lnTo>
                  <a:lnTo>
                    <a:pt x="65234" y="929893"/>
                  </a:lnTo>
                  <a:lnTo>
                    <a:pt x="66736" y="919894"/>
                  </a:lnTo>
                  <a:lnTo>
                    <a:pt x="68237" y="909895"/>
                  </a:lnTo>
                  <a:lnTo>
                    <a:pt x="69735" y="899896"/>
                  </a:lnTo>
                  <a:lnTo>
                    <a:pt x="71227" y="889897"/>
                  </a:lnTo>
                  <a:lnTo>
                    <a:pt x="72711" y="879899"/>
                  </a:lnTo>
                  <a:lnTo>
                    <a:pt x="74185" y="869900"/>
                  </a:lnTo>
                  <a:lnTo>
                    <a:pt x="75647" y="859901"/>
                  </a:lnTo>
                  <a:lnTo>
                    <a:pt x="77094" y="849902"/>
                  </a:lnTo>
                  <a:lnTo>
                    <a:pt x="78521" y="839903"/>
                  </a:lnTo>
                  <a:lnTo>
                    <a:pt x="79931" y="829904"/>
                  </a:lnTo>
                  <a:lnTo>
                    <a:pt x="81320" y="819905"/>
                  </a:lnTo>
                  <a:lnTo>
                    <a:pt x="82689" y="809907"/>
                  </a:lnTo>
                  <a:lnTo>
                    <a:pt x="84030" y="799908"/>
                  </a:lnTo>
                  <a:lnTo>
                    <a:pt x="85343" y="789909"/>
                  </a:lnTo>
                  <a:lnTo>
                    <a:pt x="86631" y="779910"/>
                  </a:lnTo>
                  <a:lnTo>
                    <a:pt x="87892" y="769911"/>
                  </a:lnTo>
                  <a:lnTo>
                    <a:pt x="89125" y="759912"/>
                  </a:lnTo>
                  <a:lnTo>
                    <a:pt x="90325" y="749913"/>
                  </a:lnTo>
                  <a:lnTo>
                    <a:pt x="91492" y="739915"/>
                  </a:lnTo>
                  <a:lnTo>
                    <a:pt x="92629" y="729916"/>
                  </a:lnTo>
                  <a:lnTo>
                    <a:pt x="93737" y="719917"/>
                  </a:lnTo>
                  <a:lnTo>
                    <a:pt x="94815" y="709918"/>
                  </a:lnTo>
                  <a:lnTo>
                    <a:pt x="95858" y="699919"/>
                  </a:lnTo>
                  <a:lnTo>
                    <a:pt x="96866" y="689920"/>
                  </a:lnTo>
                  <a:lnTo>
                    <a:pt x="97845" y="679921"/>
                  </a:lnTo>
                  <a:lnTo>
                    <a:pt x="98795" y="669923"/>
                  </a:lnTo>
                  <a:lnTo>
                    <a:pt x="99716" y="659924"/>
                  </a:lnTo>
                  <a:lnTo>
                    <a:pt x="100602" y="649925"/>
                  </a:lnTo>
                  <a:lnTo>
                    <a:pt x="101456" y="639926"/>
                  </a:lnTo>
                  <a:lnTo>
                    <a:pt x="102283" y="629927"/>
                  </a:lnTo>
                  <a:lnTo>
                    <a:pt x="103082" y="619928"/>
                  </a:lnTo>
                  <a:lnTo>
                    <a:pt x="103854" y="609929"/>
                  </a:lnTo>
                  <a:lnTo>
                    <a:pt x="104595" y="599931"/>
                  </a:lnTo>
                  <a:lnTo>
                    <a:pt x="105308" y="589932"/>
                  </a:lnTo>
                  <a:lnTo>
                    <a:pt x="105995" y="579933"/>
                  </a:lnTo>
                  <a:lnTo>
                    <a:pt x="106657" y="569934"/>
                  </a:lnTo>
                  <a:lnTo>
                    <a:pt x="107296" y="559935"/>
                  </a:lnTo>
                  <a:lnTo>
                    <a:pt x="107906" y="549936"/>
                  </a:lnTo>
                  <a:lnTo>
                    <a:pt x="108491" y="539938"/>
                  </a:lnTo>
                  <a:lnTo>
                    <a:pt x="109053" y="529939"/>
                  </a:lnTo>
                  <a:lnTo>
                    <a:pt x="109594" y="519940"/>
                  </a:lnTo>
                  <a:lnTo>
                    <a:pt x="110113" y="509941"/>
                  </a:lnTo>
                  <a:lnTo>
                    <a:pt x="110607" y="499942"/>
                  </a:lnTo>
                  <a:lnTo>
                    <a:pt x="111079" y="489943"/>
                  </a:lnTo>
                  <a:lnTo>
                    <a:pt x="111532" y="479944"/>
                  </a:lnTo>
                  <a:lnTo>
                    <a:pt x="111965" y="469946"/>
                  </a:lnTo>
                  <a:lnTo>
                    <a:pt x="112380" y="459947"/>
                  </a:lnTo>
                  <a:lnTo>
                    <a:pt x="112774" y="449948"/>
                  </a:lnTo>
                  <a:lnTo>
                    <a:pt x="113148" y="439949"/>
                  </a:lnTo>
                  <a:lnTo>
                    <a:pt x="113506" y="429950"/>
                  </a:lnTo>
                  <a:lnTo>
                    <a:pt x="113848" y="419951"/>
                  </a:lnTo>
                  <a:lnTo>
                    <a:pt x="114174" y="409952"/>
                  </a:lnTo>
                  <a:lnTo>
                    <a:pt x="114482" y="399954"/>
                  </a:lnTo>
                  <a:lnTo>
                    <a:pt x="114775" y="389955"/>
                  </a:lnTo>
                  <a:lnTo>
                    <a:pt x="115054" y="379956"/>
                  </a:lnTo>
                  <a:lnTo>
                    <a:pt x="115320" y="369957"/>
                  </a:lnTo>
                  <a:lnTo>
                    <a:pt x="115574" y="359958"/>
                  </a:lnTo>
                  <a:lnTo>
                    <a:pt x="115813" y="349959"/>
                  </a:lnTo>
                  <a:lnTo>
                    <a:pt x="116041" y="339960"/>
                  </a:lnTo>
                  <a:lnTo>
                    <a:pt x="116258" y="329962"/>
                  </a:lnTo>
                  <a:lnTo>
                    <a:pt x="116465" y="319963"/>
                  </a:lnTo>
                  <a:lnTo>
                    <a:pt x="116662" y="309964"/>
                  </a:lnTo>
                  <a:lnTo>
                    <a:pt x="116849" y="299965"/>
                  </a:lnTo>
                  <a:lnTo>
                    <a:pt x="117027" y="289966"/>
                  </a:lnTo>
                  <a:lnTo>
                    <a:pt x="117197" y="279967"/>
                  </a:lnTo>
                  <a:lnTo>
                    <a:pt x="117360" y="269969"/>
                  </a:lnTo>
                  <a:lnTo>
                    <a:pt x="117516" y="259970"/>
                  </a:lnTo>
                  <a:lnTo>
                    <a:pt x="117664" y="249971"/>
                  </a:lnTo>
                  <a:lnTo>
                    <a:pt x="117806" y="239972"/>
                  </a:lnTo>
                  <a:lnTo>
                    <a:pt x="117943" y="229973"/>
                  </a:lnTo>
                  <a:lnTo>
                    <a:pt x="118074" y="219974"/>
                  </a:lnTo>
                  <a:lnTo>
                    <a:pt x="118201" y="209975"/>
                  </a:lnTo>
                  <a:lnTo>
                    <a:pt x="118322" y="199977"/>
                  </a:lnTo>
                  <a:lnTo>
                    <a:pt x="118439" y="189978"/>
                  </a:lnTo>
                  <a:lnTo>
                    <a:pt x="118553" y="179979"/>
                  </a:lnTo>
                  <a:lnTo>
                    <a:pt x="118663" y="169980"/>
                  </a:lnTo>
                  <a:lnTo>
                    <a:pt x="118769" y="159981"/>
                  </a:lnTo>
                  <a:lnTo>
                    <a:pt x="118872" y="149982"/>
                  </a:lnTo>
                  <a:lnTo>
                    <a:pt x="118973" y="139983"/>
                  </a:lnTo>
                  <a:lnTo>
                    <a:pt x="119070" y="129985"/>
                  </a:lnTo>
                  <a:lnTo>
                    <a:pt x="119166" y="119986"/>
                  </a:lnTo>
                  <a:lnTo>
                    <a:pt x="119259" y="109987"/>
                  </a:lnTo>
                  <a:lnTo>
                    <a:pt x="119351" y="99988"/>
                  </a:lnTo>
                  <a:lnTo>
                    <a:pt x="119440" y="89989"/>
                  </a:lnTo>
                  <a:lnTo>
                    <a:pt x="119528" y="79990"/>
                  </a:lnTo>
                  <a:lnTo>
                    <a:pt x="119614" y="69991"/>
                  </a:lnTo>
                  <a:lnTo>
                    <a:pt x="119699" y="59993"/>
                  </a:lnTo>
                  <a:lnTo>
                    <a:pt x="119782" y="49994"/>
                  </a:lnTo>
                  <a:lnTo>
                    <a:pt x="119863" y="39995"/>
                  </a:lnTo>
                  <a:lnTo>
                    <a:pt x="119944" y="29996"/>
                  </a:lnTo>
                  <a:lnTo>
                    <a:pt x="120024" y="19997"/>
                  </a:lnTo>
                  <a:lnTo>
                    <a:pt x="120102" y="9998"/>
                  </a:lnTo>
                  <a:lnTo>
                    <a:pt x="120179" y="0"/>
                  </a:lnTo>
                  <a:lnTo>
                    <a:pt x="123328" y="0"/>
                  </a:lnTo>
                  <a:lnTo>
                    <a:pt x="123405" y="9998"/>
                  </a:lnTo>
                  <a:lnTo>
                    <a:pt x="123483" y="19997"/>
                  </a:lnTo>
                  <a:lnTo>
                    <a:pt x="123563" y="29996"/>
                  </a:lnTo>
                  <a:lnTo>
                    <a:pt x="123643" y="39995"/>
                  </a:lnTo>
                  <a:lnTo>
                    <a:pt x="123725" y="49994"/>
                  </a:lnTo>
                  <a:lnTo>
                    <a:pt x="123808" y="59993"/>
                  </a:lnTo>
                  <a:lnTo>
                    <a:pt x="123893" y="69991"/>
                  </a:lnTo>
                  <a:lnTo>
                    <a:pt x="123979" y="79990"/>
                  </a:lnTo>
                  <a:lnTo>
                    <a:pt x="124067" y="89989"/>
                  </a:lnTo>
                  <a:lnTo>
                    <a:pt x="124156" y="99988"/>
                  </a:lnTo>
                  <a:lnTo>
                    <a:pt x="124247" y="109987"/>
                  </a:lnTo>
                  <a:lnTo>
                    <a:pt x="124341" y="119986"/>
                  </a:lnTo>
                  <a:lnTo>
                    <a:pt x="124436" y="129985"/>
                  </a:lnTo>
                  <a:lnTo>
                    <a:pt x="124534" y="139983"/>
                  </a:lnTo>
                  <a:lnTo>
                    <a:pt x="124634" y="149982"/>
                  </a:lnTo>
                  <a:lnTo>
                    <a:pt x="124738" y="159981"/>
                  </a:lnTo>
                  <a:lnTo>
                    <a:pt x="124844" y="169980"/>
                  </a:lnTo>
                  <a:lnTo>
                    <a:pt x="124954" y="179979"/>
                  </a:lnTo>
                  <a:lnTo>
                    <a:pt x="125067" y="189978"/>
                  </a:lnTo>
                  <a:lnTo>
                    <a:pt x="125184" y="199977"/>
                  </a:lnTo>
                  <a:lnTo>
                    <a:pt x="125306" y="209975"/>
                  </a:lnTo>
                  <a:lnTo>
                    <a:pt x="125433" y="219974"/>
                  </a:lnTo>
                  <a:lnTo>
                    <a:pt x="125564" y="229973"/>
                  </a:lnTo>
                  <a:lnTo>
                    <a:pt x="125701" y="239972"/>
                  </a:lnTo>
                  <a:lnTo>
                    <a:pt x="125843" y="249971"/>
                  </a:lnTo>
                  <a:lnTo>
                    <a:pt x="125991" y="259970"/>
                  </a:lnTo>
                  <a:lnTo>
                    <a:pt x="126147" y="269969"/>
                  </a:lnTo>
                  <a:lnTo>
                    <a:pt x="126310" y="279967"/>
                  </a:lnTo>
                  <a:lnTo>
                    <a:pt x="126480" y="289966"/>
                  </a:lnTo>
                  <a:lnTo>
                    <a:pt x="126658" y="299965"/>
                  </a:lnTo>
                  <a:lnTo>
                    <a:pt x="126845" y="309964"/>
                  </a:lnTo>
                  <a:lnTo>
                    <a:pt x="127042" y="319963"/>
                  </a:lnTo>
                  <a:lnTo>
                    <a:pt x="127249" y="329962"/>
                  </a:lnTo>
                  <a:lnTo>
                    <a:pt x="127466" y="339960"/>
                  </a:lnTo>
                  <a:lnTo>
                    <a:pt x="127693" y="349959"/>
                  </a:lnTo>
                  <a:lnTo>
                    <a:pt x="127933" y="359958"/>
                  </a:lnTo>
                  <a:lnTo>
                    <a:pt x="128187" y="369957"/>
                  </a:lnTo>
                  <a:lnTo>
                    <a:pt x="128453" y="379956"/>
                  </a:lnTo>
                  <a:lnTo>
                    <a:pt x="128732" y="389955"/>
                  </a:lnTo>
                  <a:lnTo>
                    <a:pt x="129025" y="399954"/>
                  </a:lnTo>
                  <a:lnTo>
                    <a:pt x="129333" y="409952"/>
                  </a:lnTo>
                  <a:lnTo>
                    <a:pt x="129659" y="419951"/>
                  </a:lnTo>
                  <a:lnTo>
                    <a:pt x="130001" y="429950"/>
                  </a:lnTo>
                  <a:lnTo>
                    <a:pt x="130359" y="439949"/>
                  </a:lnTo>
                  <a:lnTo>
                    <a:pt x="130733" y="449948"/>
                  </a:lnTo>
                  <a:lnTo>
                    <a:pt x="131126" y="459947"/>
                  </a:lnTo>
                  <a:lnTo>
                    <a:pt x="131542" y="469946"/>
                  </a:lnTo>
                  <a:lnTo>
                    <a:pt x="131975" y="479944"/>
                  </a:lnTo>
                  <a:lnTo>
                    <a:pt x="132428" y="489943"/>
                  </a:lnTo>
                  <a:lnTo>
                    <a:pt x="132899" y="499942"/>
                  </a:lnTo>
                  <a:lnTo>
                    <a:pt x="133394" y="509941"/>
                  </a:lnTo>
                  <a:lnTo>
                    <a:pt x="133913" y="519940"/>
                  </a:lnTo>
                  <a:lnTo>
                    <a:pt x="134454" y="529939"/>
                  </a:lnTo>
                  <a:lnTo>
                    <a:pt x="135016" y="539938"/>
                  </a:lnTo>
                  <a:lnTo>
                    <a:pt x="135601" y="549936"/>
                  </a:lnTo>
                  <a:lnTo>
                    <a:pt x="136211" y="559935"/>
                  </a:lnTo>
                  <a:lnTo>
                    <a:pt x="136850" y="569934"/>
                  </a:lnTo>
                  <a:lnTo>
                    <a:pt x="137512" y="579933"/>
                  </a:lnTo>
                  <a:lnTo>
                    <a:pt x="138199" y="589932"/>
                  </a:lnTo>
                  <a:lnTo>
                    <a:pt x="138911" y="599931"/>
                  </a:lnTo>
                  <a:lnTo>
                    <a:pt x="139652" y="609929"/>
                  </a:lnTo>
                  <a:lnTo>
                    <a:pt x="140425" y="619928"/>
                  </a:lnTo>
                  <a:lnTo>
                    <a:pt x="141224" y="629927"/>
                  </a:lnTo>
                  <a:lnTo>
                    <a:pt x="142051" y="639926"/>
                  </a:lnTo>
                  <a:lnTo>
                    <a:pt x="142905" y="649925"/>
                  </a:lnTo>
                  <a:lnTo>
                    <a:pt x="143791" y="659924"/>
                  </a:lnTo>
                  <a:lnTo>
                    <a:pt x="144712" y="669923"/>
                  </a:lnTo>
                  <a:lnTo>
                    <a:pt x="145662" y="679921"/>
                  </a:lnTo>
                  <a:lnTo>
                    <a:pt x="146641" y="689920"/>
                  </a:lnTo>
                  <a:lnTo>
                    <a:pt x="147649" y="699919"/>
                  </a:lnTo>
                  <a:lnTo>
                    <a:pt x="148692" y="709918"/>
                  </a:lnTo>
                  <a:lnTo>
                    <a:pt x="149770" y="719917"/>
                  </a:lnTo>
                  <a:lnTo>
                    <a:pt x="150878" y="729916"/>
                  </a:lnTo>
                  <a:lnTo>
                    <a:pt x="152015" y="739915"/>
                  </a:lnTo>
                  <a:lnTo>
                    <a:pt x="153182" y="749913"/>
                  </a:lnTo>
                  <a:lnTo>
                    <a:pt x="154382" y="759912"/>
                  </a:lnTo>
                  <a:lnTo>
                    <a:pt x="155615" y="769911"/>
                  </a:lnTo>
                  <a:lnTo>
                    <a:pt x="156876" y="779910"/>
                  </a:lnTo>
                  <a:lnTo>
                    <a:pt x="158164" y="789909"/>
                  </a:lnTo>
                  <a:lnTo>
                    <a:pt x="159477" y="799908"/>
                  </a:lnTo>
                  <a:lnTo>
                    <a:pt x="160818" y="809907"/>
                  </a:lnTo>
                  <a:lnTo>
                    <a:pt x="162187" y="819905"/>
                  </a:lnTo>
                  <a:lnTo>
                    <a:pt x="163576" y="829904"/>
                  </a:lnTo>
                  <a:lnTo>
                    <a:pt x="164986" y="839903"/>
                  </a:lnTo>
                  <a:lnTo>
                    <a:pt x="166413" y="849902"/>
                  </a:lnTo>
                  <a:lnTo>
                    <a:pt x="167859" y="859901"/>
                  </a:lnTo>
                  <a:lnTo>
                    <a:pt x="169322" y="869900"/>
                  </a:lnTo>
                  <a:lnTo>
                    <a:pt x="170796" y="879899"/>
                  </a:lnTo>
                  <a:lnTo>
                    <a:pt x="172280" y="889897"/>
                  </a:lnTo>
                  <a:lnTo>
                    <a:pt x="173772" y="899896"/>
                  </a:lnTo>
                  <a:lnTo>
                    <a:pt x="175270" y="909895"/>
                  </a:lnTo>
                  <a:lnTo>
                    <a:pt x="176771" y="919894"/>
                  </a:lnTo>
                  <a:lnTo>
                    <a:pt x="178273" y="929893"/>
                  </a:lnTo>
                  <a:lnTo>
                    <a:pt x="179774" y="939892"/>
                  </a:lnTo>
                  <a:lnTo>
                    <a:pt x="181272" y="949890"/>
                  </a:lnTo>
                  <a:lnTo>
                    <a:pt x="182765" y="959889"/>
                  </a:lnTo>
                  <a:lnTo>
                    <a:pt x="184250" y="969888"/>
                  </a:lnTo>
                  <a:lnTo>
                    <a:pt x="185727" y="979887"/>
                  </a:lnTo>
                  <a:lnTo>
                    <a:pt x="187194" y="989886"/>
                  </a:lnTo>
                  <a:lnTo>
                    <a:pt x="188651" y="999885"/>
                  </a:lnTo>
                  <a:lnTo>
                    <a:pt x="190095" y="1009884"/>
                  </a:lnTo>
                  <a:lnTo>
                    <a:pt x="191525" y="1019882"/>
                  </a:lnTo>
                  <a:lnTo>
                    <a:pt x="192943" y="1029881"/>
                  </a:lnTo>
                  <a:lnTo>
                    <a:pt x="194347" y="1039880"/>
                  </a:lnTo>
                  <a:lnTo>
                    <a:pt x="195740" y="1049879"/>
                  </a:lnTo>
                  <a:lnTo>
                    <a:pt x="197118" y="1059878"/>
                  </a:lnTo>
                  <a:lnTo>
                    <a:pt x="198482" y="1069877"/>
                  </a:lnTo>
                  <a:lnTo>
                    <a:pt x="199835" y="1079876"/>
                  </a:lnTo>
                  <a:lnTo>
                    <a:pt x="201178" y="1089874"/>
                  </a:lnTo>
                  <a:lnTo>
                    <a:pt x="202510" y="1099873"/>
                  </a:lnTo>
                  <a:lnTo>
                    <a:pt x="203833" y="1109872"/>
                  </a:lnTo>
                  <a:lnTo>
                    <a:pt x="205147" y="1119871"/>
                  </a:lnTo>
                  <a:lnTo>
                    <a:pt x="206455" y="1129870"/>
                  </a:lnTo>
                  <a:lnTo>
                    <a:pt x="207757" y="1139869"/>
                  </a:lnTo>
                  <a:lnTo>
                    <a:pt x="209055" y="1149868"/>
                  </a:lnTo>
                  <a:lnTo>
                    <a:pt x="210348" y="1159866"/>
                  </a:lnTo>
                  <a:lnTo>
                    <a:pt x="211638" y="1169865"/>
                  </a:lnTo>
                  <a:lnTo>
                    <a:pt x="212926" y="1179864"/>
                  </a:lnTo>
                  <a:lnTo>
                    <a:pt x="214212" y="1189863"/>
                  </a:lnTo>
                  <a:lnTo>
                    <a:pt x="215496" y="1199862"/>
                  </a:lnTo>
                  <a:lnTo>
                    <a:pt x="216778" y="1209861"/>
                  </a:lnTo>
                  <a:lnTo>
                    <a:pt x="218057" y="1219859"/>
                  </a:lnTo>
                  <a:lnTo>
                    <a:pt x="219334" y="1229858"/>
                  </a:lnTo>
                  <a:lnTo>
                    <a:pt x="220606" y="1239857"/>
                  </a:lnTo>
                  <a:lnTo>
                    <a:pt x="221873" y="1249856"/>
                  </a:lnTo>
                  <a:lnTo>
                    <a:pt x="223132" y="1259855"/>
                  </a:lnTo>
                  <a:lnTo>
                    <a:pt x="224381" y="1269854"/>
                  </a:lnTo>
                  <a:lnTo>
                    <a:pt x="225618" y="1279853"/>
                  </a:lnTo>
                  <a:lnTo>
                    <a:pt x="226841" y="1289851"/>
                  </a:lnTo>
                  <a:lnTo>
                    <a:pt x="228049" y="1299850"/>
                  </a:lnTo>
                  <a:lnTo>
                    <a:pt x="229234" y="1309849"/>
                  </a:lnTo>
                  <a:lnTo>
                    <a:pt x="230392" y="1319848"/>
                  </a:lnTo>
                  <a:lnTo>
                    <a:pt x="231523" y="1329847"/>
                  </a:lnTo>
                  <a:lnTo>
                    <a:pt x="232625" y="1339846"/>
                  </a:lnTo>
                  <a:lnTo>
                    <a:pt x="233695" y="1349845"/>
                  </a:lnTo>
                  <a:lnTo>
                    <a:pt x="234723" y="1359843"/>
                  </a:lnTo>
                  <a:lnTo>
                    <a:pt x="235704" y="1369842"/>
                  </a:lnTo>
                  <a:lnTo>
                    <a:pt x="236640" y="1379841"/>
                  </a:lnTo>
                  <a:lnTo>
                    <a:pt x="237530" y="1389840"/>
                  </a:lnTo>
                  <a:lnTo>
                    <a:pt x="238371" y="1399839"/>
                  </a:lnTo>
                  <a:lnTo>
                    <a:pt x="239153" y="1409838"/>
                  </a:lnTo>
                  <a:lnTo>
                    <a:pt x="239868" y="1419837"/>
                  </a:lnTo>
                  <a:lnTo>
                    <a:pt x="240526" y="1429835"/>
                  </a:lnTo>
                  <a:lnTo>
                    <a:pt x="241125" y="1439834"/>
                  </a:lnTo>
                  <a:lnTo>
                    <a:pt x="241664" y="1449833"/>
                  </a:lnTo>
                  <a:lnTo>
                    <a:pt x="242131" y="1459832"/>
                  </a:lnTo>
                  <a:lnTo>
                    <a:pt x="242523" y="1469831"/>
                  </a:lnTo>
                  <a:lnTo>
                    <a:pt x="242852" y="1479830"/>
                  </a:lnTo>
                  <a:lnTo>
                    <a:pt x="243118" y="1489829"/>
                  </a:lnTo>
                  <a:lnTo>
                    <a:pt x="243320" y="1499827"/>
                  </a:lnTo>
                  <a:lnTo>
                    <a:pt x="243450" y="1509826"/>
                  </a:lnTo>
                  <a:lnTo>
                    <a:pt x="243507" y="1519825"/>
                  </a:lnTo>
                  <a:lnTo>
                    <a:pt x="243504" y="1529824"/>
                  </a:lnTo>
                  <a:lnTo>
                    <a:pt x="243443" y="1539823"/>
                  </a:lnTo>
                  <a:lnTo>
                    <a:pt x="243323" y="1549822"/>
                  </a:lnTo>
                  <a:lnTo>
                    <a:pt x="243141" y="1559820"/>
                  </a:lnTo>
                  <a:lnTo>
                    <a:pt x="242897" y="1569819"/>
                  </a:lnTo>
                  <a:lnTo>
                    <a:pt x="242602" y="1579818"/>
                  </a:lnTo>
                  <a:lnTo>
                    <a:pt x="242261" y="1589817"/>
                  </a:lnTo>
                  <a:lnTo>
                    <a:pt x="241874" y="1599816"/>
                  </a:lnTo>
                  <a:lnTo>
                    <a:pt x="241439" y="1609815"/>
                  </a:lnTo>
                  <a:lnTo>
                    <a:pt x="240957" y="1619814"/>
                  </a:lnTo>
                  <a:lnTo>
                    <a:pt x="240440" y="1629812"/>
                  </a:lnTo>
                  <a:lnTo>
                    <a:pt x="239889" y="1639811"/>
                  </a:lnTo>
                  <a:lnTo>
                    <a:pt x="239308" y="1649810"/>
                  </a:lnTo>
                  <a:lnTo>
                    <a:pt x="238694" y="1659809"/>
                  </a:lnTo>
                  <a:lnTo>
                    <a:pt x="238050" y="1669808"/>
                  </a:lnTo>
                  <a:lnTo>
                    <a:pt x="237385" y="1679807"/>
                  </a:lnTo>
                  <a:lnTo>
                    <a:pt x="236700" y="1689806"/>
                  </a:lnTo>
                  <a:lnTo>
                    <a:pt x="235997" y="1699804"/>
                  </a:lnTo>
                  <a:lnTo>
                    <a:pt x="235276" y="1709803"/>
                  </a:lnTo>
                  <a:lnTo>
                    <a:pt x="234539" y="1719802"/>
                  </a:lnTo>
                  <a:lnTo>
                    <a:pt x="233792" y="1729801"/>
                  </a:lnTo>
                  <a:lnTo>
                    <a:pt x="233035" y="1739800"/>
                  </a:lnTo>
                  <a:lnTo>
                    <a:pt x="232271" y="1749799"/>
                  </a:lnTo>
                  <a:lnTo>
                    <a:pt x="231499" y="1759798"/>
                  </a:lnTo>
                  <a:lnTo>
                    <a:pt x="230722" y="1769796"/>
                  </a:lnTo>
                  <a:lnTo>
                    <a:pt x="229941" y="1779795"/>
                  </a:lnTo>
                  <a:lnTo>
                    <a:pt x="229158" y="1789794"/>
                  </a:lnTo>
                  <a:lnTo>
                    <a:pt x="228374" y="1799793"/>
                  </a:lnTo>
                  <a:lnTo>
                    <a:pt x="227588" y="1809792"/>
                  </a:lnTo>
                  <a:lnTo>
                    <a:pt x="226802" y="1819791"/>
                  </a:lnTo>
                  <a:lnTo>
                    <a:pt x="226017" y="1829789"/>
                  </a:lnTo>
                  <a:lnTo>
                    <a:pt x="225232" y="1839788"/>
                  </a:lnTo>
                  <a:lnTo>
                    <a:pt x="224447" y="1849787"/>
                  </a:lnTo>
                  <a:lnTo>
                    <a:pt x="223664" y="1859786"/>
                  </a:lnTo>
                  <a:lnTo>
                    <a:pt x="222881" y="1869785"/>
                  </a:lnTo>
                  <a:lnTo>
                    <a:pt x="222098" y="1879784"/>
                  </a:lnTo>
                  <a:lnTo>
                    <a:pt x="221315" y="1889783"/>
                  </a:lnTo>
                  <a:lnTo>
                    <a:pt x="220531" y="1899781"/>
                  </a:lnTo>
                  <a:lnTo>
                    <a:pt x="219746" y="1909780"/>
                  </a:lnTo>
                  <a:lnTo>
                    <a:pt x="218958" y="1919779"/>
                  </a:lnTo>
                  <a:lnTo>
                    <a:pt x="218168" y="1929778"/>
                  </a:lnTo>
                  <a:lnTo>
                    <a:pt x="217374" y="1939777"/>
                  </a:lnTo>
                  <a:lnTo>
                    <a:pt x="216576" y="1949776"/>
                  </a:lnTo>
                  <a:lnTo>
                    <a:pt x="215772" y="1959775"/>
                  </a:lnTo>
                  <a:lnTo>
                    <a:pt x="214961" y="1969773"/>
                  </a:lnTo>
                  <a:lnTo>
                    <a:pt x="214142" y="1979772"/>
                  </a:lnTo>
                  <a:lnTo>
                    <a:pt x="213316" y="1989771"/>
                  </a:lnTo>
                  <a:lnTo>
                    <a:pt x="212482" y="1999770"/>
                  </a:lnTo>
                  <a:lnTo>
                    <a:pt x="211638" y="2009769"/>
                  </a:lnTo>
                  <a:lnTo>
                    <a:pt x="210782" y="2019768"/>
                  </a:lnTo>
                  <a:lnTo>
                    <a:pt x="209917" y="2029767"/>
                  </a:lnTo>
                  <a:lnTo>
                    <a:pt x="209042" y="2039765"/>
                  </a:lnTo>
                  <a:lnTo>
                    <a:pt x="208156" y="2049764"/>
                  </a:lnTo>
                  <a:lnTo>
                    <a:pt x="207258" y="2059763"/>
                  </a:lnTo>
                  <a:lnTo>
                    <a:pt x="206349" y="2069762"/>
                  </a:lnTo>
                  <a:lnTo>
                    <a:pt x="205430" y="2079761"/>
                  </a:lnTo>
                  <a:lnTo>
                    <a:pt x="204502" y="2089760"/>
                  </a:lnTo>
                  <a:lnTo>
                    <a:pt x="203564" y="2099759"/>
                  </a:lnTo>
                  <a:lnTo>
                    <a:pt x="202617" y="2109757"/>
                  </a:lnTo>
                  <a:lnTo>
                    <a:pt x="201661" y="2119756"/>
                  </a:lnTo>
                  <a:lnTo>
                    <a:pt x="200699" y="2129755"/>
                  </a:lnTo>
                  <a:lnTo>
                    <a:pt x="199730" y="2139754"/>
                  </a:lnTo>
                  <a:lnTo>
                    <a:pt x="198757" y="2149753"/>
                  </a:lnTo>
                  <a:lnTo>
                    <a:pt x="197779" y="2159752"/>
                  </a:lnTo>
                  <a:lnTo>
                    <a:pt x="196796" y="2169750"/>
                  </a:lnTo>
                  <a:lnTo>
                    <a:pt x="195812" y="2179749"/>
                  </a:lnTo>
                  <a:lnTo>
                    <a:pt x="194826" y="2189748"/>
                  </a:lnTo>
                  <a:lnTo>
                    <a:pt x="193839" y="2199747"/>
                  </a:lnTo>
                  <a:lnTo>
                    <a:pt x="192851" y="2209746"/>
                  </a:lnTo>
                  <a:lnTo>
                    <a:pt x="191864" y="2219745"/>
                  </a:lnTo>
                  <a:lnTo>
                    <a:pt x="190878" y="2229744"/>
                  </a:lnTo>
                  <a:lnTo>
                    <a:pt x="189892" y="2239742"/>
                  </a:lnTo>
                  <a:lnTo>
                    <a:pt x="188909" y="2249741"/>
                  </a:lnTo>
                  <a:lnTo>
                    <a:pt x="187927" y="2259740"/>
                  </a:lnTo>
                  <a:lnTo>
                    <a:pt x="186947" y="2269739"/>
                  </a:lnTo>
                  <a:lnTo>
                    <a:pt x="185969" y="2279738"/>
                  </a:lnTo>
                  <a:lnTo>
                    <a:pt x="184994" y="2289737"/>
                  </a:lnTo>
                  <a:lnTo>
                    <a:pt x="184020" y="2299736"/>
                  </a:lnTo>
                  <a:lnTo>
                    <a:pt x="183048" y="2309734"/>
                  </a:lnTo>
                  <a:lnTo>
                    <a:pt x="182079" y="2319733"/>
                  </a:lnTo>
                  <a:lnTo>
                    <a:pt x="181111" y="2329732"/>
                  </a:lnTo>
                  <a:lnTo>
                    <a:pt x="180146" y="2339731"/>
                  </a:lnTo>
                  <a:lnTo>
                    <a:pt x="179183" y="2349730"/>
                  </a:lnTo>
                  <a:lnTo>
                    <a:pt x="178223" y="2359729"/>
                  </a:lnTo>
                  <a:lnTo>
                    <a:pt x="177265" y="2369728"/>
                  </a:lnTo>
                  <a:lnTo>
                    <a:pt x="176311" y="2379726"/>
                  </a:lnTo>
                  <a:lnTo>
                    <a:pt x="175361" y="2389725"/>
                  </a:lnTo>
                  <a:lnTo>
                    <a:pt x="174414" y="2399724"/>
                  </a:lnTo>
                  <a:lnTo>
                    <a:pt x="173474" y="2409723"/>
                  </a:lnTo>
                  <a:lnTo>
                    <a:pt x="172540" y="2419722"/>
                  </a:lnTo>
                  <a:lnTo>
                    <a:pt x="171612" y="2429721"/>
                  </a:lnTo>
                  <a:lnTo>
                    <a:pt x="170693" y="2439719"/>
                  </a:lnTo>
                  <a:lnTo>
                    <a:pt x="169782" y="2449718"/>
                  </a:lnTo>
                  <a:lnTo>
                    <a:pt x="168882" y="2459717"/>
                  </a:lnTo>
                  <a:lnTo>
                    <a:pt x="167995" y="2469716"/>
                  </a:lnTo>
                  <a:lnTo>
                    <a:pt x="167121" y="2479715"/>
                  </a:lnTo>
                  <a:lnTo>
                    <a:pt x="166259" y="2489714"/>
                  </a:lnTo>
                  <a:lnTo>
                    <a:pt x="165412" y="2499713"/>
                  </a:lnTo>
                  <a:lnTo>
                    <a:pt x="164583" y="2509711"/>
                  </a:lnTo>
                  <a:lnTo>
                    <a:pt x="163774" y="2519710"/>
                  </a:lnTo>
                  <a:lnTo>
                    <a:pt x="162982" y="2529709"/>
                  </a:lnTo>
                  <a:lnTo>
                    <a:pt x="162209" y="2539708"/>
                  </a:lnTo>
                  <a:lnTo>
                    <a:pt x="161454" y="2549707"/>
                  </a:lnTo>
                  <a:lnTo>
                    <a:pt x="160723" y="2559706"/>
                  </a:lnTo>
                  <a:lnTo>
                    <a:pt x="160015" y="2569705"/>
                  </a:lnTo>
                  <a:lnTo>
                    <a:pt x="159328" y="2579703"/>
                  </a:lnTo>
                  <a:lnTo>
                    <a:pt x="158662" y="2589702"/>
                  </a:lnTo>
                  <a:lnTo>
                    <a:pt x="158017" y="2599701"/>
                  </a:lnTo>
                  <a:lnTo>
                    <a:pt x="157396" y="2609700"/>
                  </a:lnTo>
                  <a:lnTo>
                    <a:pt x="156798" y="2619699"/>
                  </a:lnTo>
                  <a:lnTo>
                    <a:pt x="156221" y="2629698"/>
                  </a:lnTo>
                  <a:lnTo>
                    <a:pt x="155663" y="2639697"/>
                  </a:lnTo>
                  <a:lnTo>
                    <a:pt x="155124" y="2649695"/>
                  </a:lnTo>
                  <a:lnTo>
                    <a:pt x="154606" y="2659694"/>
                  </a:lnTo>
                  <a:lnTo>
                    <a:pt x="154108" y="2669693"/>
                  </a:lnTo>
                  <a:lnTo>
                    <a:pt x="153626" y="2679692"/>
                  </a:lnTo>
                  <a:lnTo>
                    <a:pt x="153159" y="2689691"/>
                  </a:lnTo>
                  <a:lnTo>
                    <a:pt x="152706" y="2699690"/>
                  </a:lnTo>
                  <a:lnTo>
                    <a:pt x="152268" y="2709689"/>
                  </a:lnTo>
                  <a:lnTo>
                    <a:pt x="151842" y="2719687"/>
                  </a:lnTo>
                  <a:lnTo>
                    <a:pt x="151427" y="2729686"/>
                  </a:lnTo>
                  <a:lnTo>
                    <a:pt x="151021" y="2739685"/>
                  </a:lnTo>
                  <a:lnTo>
                    <a:pt x="150622" y="2749684"/>
                  </a:lnTo>
                  <a:lnTo>
                    <a:pt x="150231" y="2759683"/>
                  </a:lnTo>
                  <a:lnTo>
                    <a:pt x="149845" y="2769682"/>
                  </a:lnTo>
                  <a:lnTo>
                    <a:pt x="149462" y="2779680"/>
                  </a:lnTo>
                  <a:lnTo>
                    <a:pt x="149083" y="2789679"/>
                  </a:lnTo>
                  <a:lnTo>
                    <a:pt x="148705" y="2799678"/>
                  </a:lnTo>
                  <a:lnTo>
                    <a:pt x="148327" y="2809677"/>
                  </a:lnTo>
                  <a:lnTo>
                    <a:pt x="147949" y="2819676"/>
                  </a:lnTo>
                  <a:lnTo>
                    <a:pt x="147569" y="2829675"/>
                  </a:lnTo>
                  <a:lnTo>
                    <a:pt x="147188" y="2839674"/>
                  </a:lnTo>
                  <a:lnTo>
                    <a:pt x="146803" y="2849672"/>
                  </a:lnTo>
                  <a:lnTo>
                    <a:pt x="146415" y="2859671"/>
                  </a:lnTo>
                  <a:lnTo>
                    <a:pt x="146022" y="2869670"/>
                  </a:lnTo>
                  <a:lnTo>
                    <a:pt x="145626" y="2879669"/>
                  </a:lnTo>
                  <a:lnTo>
                    <a:pt x="145225" y="2889668"/>
                  </a:lnTo>
                  <a:lnTo>
                    <a:pt x="144820" y="2899667"/>
                  </a:lnTo>
                  <a:lnTo>
                    <a:pt x="144409" y="2909666"/>
                  </a:lnTo>
                  <a:lnTo>
                    <a:pt x="143994" y="2919664"/>
                  </a:lnTo>
                  <a:lnTo>
                    <a:pt x="143575" y="2929663"/>
                  </a:lnTo>
                  <a:lnTo>
                    <a:pt x="143152" y="2939662"/>
                  </a:lnTo>
                  <a:lnTo>
                    <a:pt x="142726" y="2949661"/>
                  </a:lnTo>
                  <a:lnTo>
                    <a:pt x="142296" y="2959660"/>
                  </a:lnTo>
                  <a:lnTo>
                    <a:pt x="141864" y="2969659"/>
                  </a:lnTo>
                  <a:lnTo>
                    <a:pt x="141430" y="2979658"/>
                  </a:lnTo>
                  <a:lnTo>
                    <a:pt x="140995" y="2989656"/>
                  </a:lnTo>
                  <a:lnTo>
                    <a:pt x="140560" y="2999655"/>
                  </a:lnTo>
                  <a:lnTo>
                    <a:pt x="140125" y="3009654"/>
                  </a:lnTo>
                  <a:lnTo>
                    <a:pt x="139692" y="3019653"/>
                  </a:lnTo>
                  <a:lnTo>
                    <a:pt x="139262" y="3029652"/>
                  </a:lnTo>
                  <a:lnTo>
                    <a:pt x="138834" y="3039651"/>
                  </a:lnTo>
                  <a:lnTo>
                    <a:pt x="138410" y="3049649"/>
                  </a:lnTo>
                  <a:lnTo>
                    <a:pt x="137991" y="3059648"/>
                  </a:lnTo>
                  <a:lnTo>
                    <a:pt x="137578" y="3069647"/>
                  </a:lnTo>
                  <a:lnTo>
                    <a:pt x="137171" y="3079646"/>
                  </a:lnTo>
                  <a:lnTo>
                    <a:pt x="136772" y="3089645"/>
                  </a:lnTo>
                  <a:lnTo>
                    <a:pt x="136379" y="3099644"/>
                  </a:lnTo>
                  <a:lnTo>
                    <a:pt x="135996" y="3109643"/>
                  </a:lnTo>
                  <a:lnTo>
                    <a:pt x="135623" y="3119641"/>
                  </a:lnTo>
                  <a:lnTo>
                    <a:pt x="135259" y="3129640"/>
                  </a:lnTo>
                  <a:lnTo>
                    <a:pt x="134905" y="3139639"/>
                  </a:lnTo>
                  <a:lnTo>
                    <a:pt x="134560" y="3149638"/>
                  </a:lnTo>
                  <a:lnTo>
                    <a:pt x="134228" y="3159637"/>
                  </a:lnTo>
                  <a:lnTo>
                    <a:pt x="133907" y="3169636"/>
                  </a:lnTo>
                  <a:lnTo>
                    <a:pt x="133597" y="3179635"/>
                  </a:lnTo>
                  <a:lnTo>
                    <a:pt x="133298" y="3189633"/>
                  </a:lnTo>
                  <a:lnTo>
                    <a:pt x="133009" y="3199632"/>
                  </a:lnTo>
                  <a:lnTo>
                    <a:pt x="132733" y="3209631"/>
                  </a:lnTo>
                  <a:lnTo>
                    <a:pt x="132469" y="3219630"/>
                  </a:lnTo>
                  <a:lnTo>
                    <a:pt x="132216" y="3229629"/>
                  </a:lnTo>
                  <a:lnTo>
                    <a:pt x="131973" y="3239628"/>
                  </a:lnTo>
                  <a:lnTo>
                    <a:pt x="131739" y="3249627"/>
                  </a:lnTo>
                  <a:lnTo>
                    <a:pt x="131518" y="3259625"/>
                  </a:lnTo>
                  <a:lnTo>
                    <a:pt x="131307" y="3269624"/>
                  </a:lnTo>
                  <a:lnTo>
                    <a:pt x="131105" y="3279623"/>
                  </a:lnTo>
                  <a:lnTo>
                    <a:pt x="130912" y="3289622"/>
                  </a:lnTo>
                  <a:lnTo>
                    <a:pt x="130727" y="3299621"/>
                  </a:lnTo>
                  <a:lnTo>
                    <a:pt x="130552" y="3309620"/>
                  </a:lnTo>
                  <a:lnTo>
                    <a:pt x="130386" y="3319619"/>
                  </a:lnTo>
                  <a:lnTo>
                    <a:pt x="130226" y="3329617"/>
                  </a:lnTo>
                  <a:lnTo>
                    <a:pt x="130075" y="3339616"/>
                  </a:lnTo>
                  <a:lnTo>
                    <a:pt x="129929" y="3349615"/>
                  </a:lnTo>
                  <a:lnTo>
                    <a:pt x="129792" y="3359614"/>
                  </a:lnTo>
                  <a:lnTo>
                    <a:pt x="129661" y="3369613"/>
                  </a:lnTo>
                  <a:lnTo>
                    <a:pt x="129536" y="3379612"/>
                  </a:lnTo>
                  <a:lnTo>
                    <a:pt x="129417" y="3389610"/>
                  </a:lnTo>
                  <a:lnTo>
                    <a:pt x="129304" y="3399609"/>
                  </a:lnTo>
                  <a:lnTo>
                    <a:pt x="129196" y="3409608"/>
                  </a:lnTo>
                  <a:lnTo>
                    <a:pt x="129095" y="3419607"/>
                  </a:lnTo>
                  <a:lnTo>
                    <a:pt x="128999" y="3429606"/>
                  </a:lnTo>
                  <a:lnTo>
                    <a:pt x="128907" y="3439605"/>
                  </a:lnTo>
                  <a:lnTo>
                    <a:pt x="128821" y="3449604"/>
                  </a:lnTo>
                  <a:lnTo>
                    <a:pt x="128741" y="3459602"/>
                  </a:lnTo>
                  <a:lnTo>
                    <a:pt x="128666" y="3469601"/>
                  </a:lnTo>
                  <a:lnTo>
                    <a:pt x="128596" y="3479600"/>
                  </a:lnTo>
                  <a:lnTo>
                    <a:pt x="128531" y="3489599"/>
                  </a:lnTo>
                  <a:lnTo>
                    <a:pt x="128471" y="3499598"/>
                  </a:lnTo>
                  <a:lnTo>
                    <a:pt x="128418" y="3509597"/>
                  </a:lnTo>
                  <a:lnTo>
                    <a:pt x="128370" y="3519596"/>
                  </a:lnTo>
                  <a:lnTo>
                    <a:pt x="128327" y="3529594"/>
                  </a:lnTo>
                  <a:lnTo>
                    <a:pt x="128290" y="3539593"/>
                  </a:lnTo>
                  <a:lnTo>
                    <a:pt x="128258" y="3549592"/>
                  </a:lnTo>
                  <a:lnTo>
                    <a:pt x="128233" y="3559591"/>
                  </a:lnTo>
                  <a:lnTo>
                    <a:pt x="128214" y="3569590"/>
                  </a:lnTo>
                  <a:lnTo>
                    <a:pt x="128200" y="3579589"/>
                  </a:lnTo>
                  <a:lnTo>
                    <a:pt x="128193" y="3589588"/>
                  </a:lnTo>
                  <a:lnTo>
                    <a:pt x="128190" y="3599586"/>
                  </a:lnTo>
                  <a:lnTo>
                    <a:pt x="128194" y="3609585"/>
                  </a:lnTo>
                  <a:lnTo>
                    <a:pt x="128205" y="3619584"/>
                  </a:lnTo>
                  <a:lnTo>
                    <a:pt x="128221" y="3629583"/>
                  </a:lnTo>
                  <a:lnTo>
                    <a:pt x="128242" y="3639582"/>
                  </a:lnTo>
                  <a:lnTo>
                    <a:pt x="128269" y="3649581"/>
                  </a:lnTo>
                  <a:lnTo>
                    <a:pt x="128302" y="3659579"/>
                  </a:lnTo>
                  <a:lnTo>
                    <a:pt x="128340" y="3669578"/>
                  </a:lnTo>
                  <a:lnTo>
                    <a:pt x="128383" y="3679577"/>
                  </a:lnTo>
                  <a:lnTo>
                    <a:pt x="128431" y="3689576"/>
                  </a:lnTo>
                  <a:lnTo>
                    <a:pt x="128483" y="3699575"/>
                  </a:lnTo>
                  <a:lnTo>
                    <a:pt x="128539" y="3709574"/>
                  </a:lnTo>
                  <a:lnTo>
                    <a:pt x="128601" y="3719573"/>
                  </a:lnTo>
                  <a:lnTo>
                    <a:pt x="128665" y="3729571"/>
                  </a:lnTo>
                  <a:lnTo>
                    <a:pt x="128733" y="3739570"/>
                  </a:lnTo>
                  <a:lnTo>
                    <a:pt x="128804" y="3749569"/>
                  </a:lnTo>
                  <a:lnTo>
                    <a:pt x="128879" y="3759568"/>
                  </a:lnTo>
                  <a:lnTo>
                    <a:pt x="128956" y="3769567"/>
                  </a:lnTo>
                  <a:lnTo>
                    <a:pt x="129035" y="3779566"/>
                  </a:lnTo>
                  <a:lnTo>
                    <a:pt x="129116" y="3789565"/>
                  </a:lnTo>
                  <a:lnTo>
                    <a:pt x="129199" y="3799563"/>
                  </a:lnTo>
                  <a:lnTo>
                    <a:pt x="129283" y="3809562"/>
                  </a:lnTo>
                  <a:lnTo>
                    <a:pt x="129369" y="3819561"/>
                  </a:lnTo>
                  <a:lnTo>
                    <a:pt x="129456" y="3829560"/>
                  </a:lnTo>
                  <a:lnTo>
                    <a:pt x="129544" y="3839559"/>
                  </a:lnTo>
                  <a:lnTo>
                    <a:pt x="129632" y="3849558"/>
                  </a:lnTo>
                  <a:lnTo>
                    <a:pt x="129721" y="3859557"/>
                  </a:lnTo>
                  <a:lnTo>
                    <a:pt x="129809" y="3869555"/>
                  </a:lnTo>
                  <a:lnTo>
                    <a:pt x="129898" y="3879554"/>
                  </a:lnTo>
                  <a:lnTo>
                    <a:pt x="129986" y="3889553"/>
                  </a:lnTo>
                  <a:lnTo>
                    <a:pt x="130075" y="3899552"/>
                  </a:lnTo>
                  <a:lnTo>
                    <a:pt x="130162" y="3909551"/>
                  </a:lnTo>
                  <a:lnTo>
                    <a:pt x="130249" y="3919550"/>
                  </a:lnTo>
                  <a:lnTo>
                    <a:pt x="130335" y="3929548"/>
                  </a:lnTo>
                  <a:lnTo>
                    <a:pt x="130419" y="3939547"/>
                  </a:lnTo>
                  <a:lnTo>
                    <a:pt x="130503" y="3949546"/>
                  </a:lnTo>
                  <a:lnTo>
                    <a:pt x="130584" y="3959545"/>
                  </a:lnTo>
                  <a:lnTo>
                    <a:pt x="130664" y="3969544"/>
                  </a:lnTo>
                  <a:lnTo>
                    <a:pt x="130742" y="3979543"/>
                  </a:lnTo>
                  <a:lnTo>
                    <a:pt x="130818" y="3989542"/>
                  </a:lnTo>
                  <a:lnTo>
                    <a:pt x="130892" y="3999540"/>
                  </a:lnTo>
                  <a:lnTo>
                    <a:pt x="130963" y="4009539"/>
                  </a:lnTo>
                  <a:lnTo>
                    <a:pt x="131031" y="4019538"/>
                  </a:lnTo>
                  <a:lnTo>
                    <a:pt x="131096" y="4029537"/>
                  </a:lnTo>
                  <a:lnTo>
                    <a:pt x="131158" y="4039536"/>
                  </a:lnTo>
                  <a:lnTo>
                    <a:pt x="131218" y="4049535"/>
                  </a:lnTo>
                  <a:lnTo>
                    <a:pt x="131274" y="4059534"/>
                  </a:lnTo>
                  <a:lnTo>
                    <a:pt x="131327" y="4069532"/>
                  </a:lnTo>
                  <a:lnTo>
                    <a:pt x="131376" y="4079531"/>
                  </a:lnTo>
                  <a:lnTo>
                    <a:pt x="131423" y="4089530"/>
                  </a:lnTo>
                  <a:lnTo>
                    <a:pt x="131467" y="4099529"/>
                  </a:lnTo>
                  <a:lnTo>
                    <a:pt x="131507" y="4109528"/>
                  </a:lnTo>
                  <a:lnTo>
                    <a:pt x="131545" y="4119527"/>
                  </a:lnTo>
                  <a:lnTo>
                    <a:pt x="131581" y="4129526"/>
                  </a:lnTo>
                  <a:lnTo>
                    <a:pt x="131614" y="4139524"/>
                  </a:lnTo>
                  <a:lnTo>
                    <a:pt x="131646" y="4149523"/>
                  </a:lnTo>
                  <a:lnTo>
                    <a:pt x="131677" y="4159522"/>
                  </a:lnTo>
                  <a:lnTo>
                    <a:pt x="131706" y="4169521"/>
                  </a:lnTo>
                  <a:lnTo>
                    <a:pt x="131735" y="4179520"/>
                  </a:lnTo>
                  <a:lnTo>
                    <a:pt x="131765" y="4189519"/>
                  </a:lnTo>
                  <a:lnTo>
                    <a:pt x="131795" y="4199518"/>
                  </a:lnTo>
                  <a:lnTo>
                    <a:pt x="131826" y="4209516"/>
                  </a:lnTo>
                  <a:lnTo>
                    <a:pt x="131859" y="4219515"/>
                  </a:lnTo>
                  <a:lnTo>
                    <a:pt x="131894" y="4229514"/>
                  </a:lnTo>
                  <a:lnTo>
                    <a:pt x="131932" y="4239513"/>
                  </a:lnTo>
                  <a:lnTo>
                    <a:pt x="131973" y="4249512"/>
                  </a:lnTo>
                  <a:lnTo>
                    <a:pt x="132018" y="4259511"/>
                  </a:lnTo>
                  <a:lnTo>
                    <a:pt x="132068" y="4269509"/>
                  </a:lnTo>
                  <a:lnTo>
                    <a:pt x="132121" y="4279508"/>
                  </a:lnTo>
                  <a:lnTo>
                    <a:pt x="132180" y="4289507"/>
                  </a:lnTo>
                  <a:lnTo>
                    <a:pt x="132244" y="4299506"/>
                  </a:lnTo>
                  <a:lnTo>
                    <a:pt x="132314" y="4309505"/>
                  </a:lnTo>
                  <a:lnTo>
                    <a:pt x="132390" y="4319504"/>
                  </a:lnTo>
                  <a:lnTo>
                    <a:pt x="132472" y="4329503"/>
                  </a:lnTo>
                  <a:lnTo>
                    <a:pt x="132560" y="4339501"/>
                  </a:lnTo>
                  <a:lnTo>
                    <a:pt x="132655" y="4349500"/>
                  </a:lnTo>
                  <a:lnTo>
                    <a:pt x="132757" y="4359499"/>
                  </a:lnTo>
                  <a:lnTo>
                    <a:pt x="132866" y="4369498"/>
                  </a:lnTo>
                  <a:lnTo>
                    <a:pt x="132983" y="4379497"/>
                  </a:lnTo>
                  <a:lnTo>
                    <a:pt x="133107" y="4389496"/>
                  </a:lnTo>
                  <a:lnTo>
                    <a:pt x="133238" y="4399495"/>
                  </a:lnTo>
                  <a:lnTo>
                    <a:pt x="133379" y="4409493"/>
                  </a:lnTo>
                  <a:lnTo>
                    <a:pt x="133529" y="4419492"/>
                  </a:lnTo>
                  <a:lnTo>
                    <a:pt x="133689" y="4429491"/>
                  </a:lnTo>
                  <a:lnTo>
                    <a:pt x="133859" y="4439490"/>
                  </a:lnTo>
                  <a:lnTo>
                    <a:pt x="134039" y="4449489"/>
                  </a:lnTo>
                  <a:lnTo>
                    <a:pt x="134233" y="4459488"/>
                  </a:lnTo>
                  <a:lnTo>
                    <a:pt x="134442" y="4469487"/>
                  </a:lnTo>
                  <a:lnTo>
                    <a:pt x="134664" y="4479485"/>
                  </a:lnTo>
                  <a:lnTo>
                    <a:pt x="134903" y="4489484"/>
                  </a:lnTo>
                  <a:lnTo>
                    <a:pt x="135158" y="4499483"/>
                  </a:lnTo>
                  <a:lnTo>
                    <a:pt x="135435" y="4509482"/>
                  </a:lnTo>
                  <a:lnTo>
                    <a:pt x="135736" y="4519481"/>
                  </a:lnTo>
                  <a:lnTo>
                    <a:pt x="136059" y="4529480"/>
                  </a:lnTo>
                  <a:lnTo>
                    <a:pt x="136406" y="4539478"/>
                  </a:lnTo>
                  <a:lnTo>
                    <a:pt x="136779" y="4549477"/>
                  </a:lnTo>
                  <a:lnTo>
                    <a:pt x="137186" y="4559476"/>
                  </a:lnTo>
                  <a:lnTo>
                    <a:pt x="137627" y="4569475"/>
                  </a:lnTo>
                  <a:lnTo>
                    <a:pt x="138100" y="4579474"/>
                  </a:lnTo>
                  <a:lnTo>
                    <a:pt x="138607" y="4589473"/>
                  </a:lnTo>
                  <a:lnTo>
                    <a:pt x="139149" y="4599472"/>
                  </a:lnTo>
                  <a:lnTo>
                    <a:pt x="139734" y="4609470"/>
                  </a:lnTo>
                  <a:lnTo>
                    <a:pt x="140362" y="4619469"/>
                  </a:lnTo>
                  <a:lnTo>
                    <a:pt x="141027" y="4629468"/>
                  </a:lnTo>
                  <a:lnTo>
                    <a:pt x="141731" y="4639467"/>
                  </a:lnTo>
                  <a:lnTo>
                    <a:pt x="142473" y="4649466"/>
                  </a:lnTo>
                  <a:lnTo>
                    <a:pt x="143260" y="4659465"/>
                  </a:lnTo>
                  <a:lnTo>
                    <a:pt x="144087" y="4669464"/>
                  </a:lnTo>
                  <a:lnTo>
                    <a:pt x="144947" y="4679462"/>
                  </a:lnTo>
                  <a:lnTo>
                    <a:pt x="145838" y="4689461"/>
                  </a:lnTo>
                  <a:lnTo>
                    <a:pt x="146758" y="4699460"/>
                  </a:lnTo>
                  <a:lnTo>
                    <a:pt x="147708" y="4709459"/>
                  </a:lnTo>
                  <a:lnTo>
                    <a:pt x="148678" y="4719458"/>
                  </a:lnTo>
                  <a:lnTo>
                    <a:pt x="149662" y="4729457"/>
                  </a:lnTo>
                  <a:lnTo>
                    <a:pt x="150655" y="4739456"/>
                  </a:lnTo>
                  <a:lnTo>
                    <a:pt x="151651" y="4749454"/>
                  </a:lnTo>
                  <a:lnTo>
                    <a:pt x="152642" y="4759453"/>
                  </a:lnTo>
                  <a:lnTo>
                    <a:pt x="153618" y="4769452"/>
                  </a:lnTo>
                  <a:lnTo>
                    <a:pt x="154573" y="4779451"/>
                  </a:lnTo>
                  <a:lnTo>
                    <a:pt x="155501" y="4789450"/>
                  </a:lnTo>
                  <a:lnTo>
                    <a:pt x="156394" y="4799449"/>
                  </a:lnTo>
                  <a:lnTo>
                    <a:pt x="157234" y="4809448"/>
                  </a:lnTo>
                  <a:lnTo>
                    <a:pt x="158015" y="4819446"/>
                  </a:lnTo>
                  <a:lnTo>
                    <a:pt x="158734" y="4829445"/>
                  </a:lnTo>
                  <a:lnTo>
                    <a:pt x="159385" y="4839444"/>
                  </a:lnTo>
                  <a:lnTo>
                    <a:pt x="159963" y="4849443"/>
                  </a:lnTo>
                  <a:lnTo>
                    <a:pt x="160443" y="4859442"/>
                  </a:lnTo>
                  <a:lnTo>
                    <a:pt x="160823" y="4869441"/>
                  </a:lnTo>
                  <a:lnTo>
                    <a:pt x="161110" y="4879439"/>
                  </a:lnTo>
                  <a:lnTo>
                    <a:pt x="161299" y="4889438"/>
                  </a:lnTo>
                  <a:lnTo>
                    <a:pt x="161389" y="4899437"/>
                  </a:lnTo>
                  <a:lnTo>
                    <a:pt x="161354" y="4909436"/>
                  </a:lnTo>
                  <a:lnTo>
                    <a:pt x="161201" y="4919435"/>
                  </a:lnTo>
                  <a:lnTo>
                    <a:pt x="160944" y="4929434"/>
                  </a:lnTo>
                  <a:lnTo>
                    <a:pt x="160582" y="4939433"/>
                  </a:lnTo>
                  <a:lnTo>
                    <a:pt x="160118" y="4949431"/>
                  </a:lnTo>
                  <a:lnTo>
                    <a:pt x="159533" y="4959430"/>
                  </a:lnTo>
                  <a:lnTo>
                    <a:pt x="158841" y="4969429"/>
                  </a:lnTo>
                  <a:lnTo>
                    <a:pt x="158059" y="4979428"/>
                  </a:lnTo>
                  <a:lnTo>
                    <a:pt x="157192" y="4989427"/>
                  </a:lnTo>
                  <a:lnTo>
                    <a:pt x="156244" y="4999426"/>
                  </a:lnTo>
                  <a:lnTo>
                    <a:pt x="155209" y="5009425"/>
                  </a:lnTo>
                  <a:lnTo>
                    <a:pt x="154102" y="5019423"/>
                  </a:lnTo>
                  <a:lnTo>
                    <a:pt x="152941" y="5029422"/>
                  </a:lnTo>
                  <a:lnTo>
                    <a:pt x="151732" y="5039421"/>
                  </a:lnTo>
                  <a:lnTo>
                    <a:pt x="150481" y="5049420"/>
                  </a:lnTo>
                  <a:lnTo>
                    <a:pt x="149192" y="5059419"/>
                  </a:lnTo>
                  <a:lnTo>
                    <a:pt x="147880" y="5069418"/>
                  </a:lnTo>
                  <a:lnTo>
                    <a:pt x="146555" y="5079417"/>
                  </a:lnTo>
                  <a:lnTo>
                    <a:pt x="145224" y="5089415"/>
                  </a:lnTo>
                  <a:lnTo>
                    <a:pt x="143894" y="5099414"/>
                  </a:lnTo>
                  <a:lnTo>
                    <a:pt x="142574" y="5109413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59" name="pg40">
              <a:extLst>
                <a:ext uri="{FF2B5EF4-FFF2-40B4-BE49-F238E27FC236}">
                  <a16:creationId xmlns:a16="http://schemas.microsoft.com/office/drawing/2014/main" id="{7DB12C74-E788-29A9-0927-DF651F97777E}"/>
                </a:ext>
              </a:extLst>
            </p:cNvPr>
            <p:cNvSpPr/>
            <p:nvPr/>
          </p:nvSpPr>
          <p:spPr>
            <a:xfrm>
              <a:off x="9565627" y="2189302"/>
              <a:ext cx="285723" cy="6196221"/>
            </a:xfrm>
            <a:custGeom>
              <a:avLst/>
              <a:gdLst/>
              <a:ahLst/>
              <a:cxnLst/>
              <a:rect l="0" t="0" r="0" b="0"/>
              <a:pathLst>
                <a:path w="285723" h="6196221">
                  <a:moveTo>
                    <a:pt x="142777" y="6196221"/>
                  </a:moveTo>
                  <a:lnTo>
                    <a:pt x="142767" y="6184095"/>
                  </a:lnTo>
                  <a:lnTo>
                    <a:pt x="142756" y="6171970"/>
                  </a:lnTo>
                  <a:lnTo>
                    <a:pt x="142744" y="6159844"/>
                  </a:lnTo>
                  <a:lnTo>
                    <a:pt x="142731" y="6147718"/>
                  </a:lnTo>
                  <a:lnTo>
                    <a:pt x="142716" y="6135593"/>
                  </a:lnTo>
                  <a:lnTo>
                    <a:pt x="142700" y="6123467"/>
                  </a:lnTo>
                  <a:lnTo>
                    <a:pt x="142683" y="6111341"/>
                  </a:lnTo>
                  <a:lnTo>
                    <a:pt x="142665" y="6099216"/>
                  </a:lnTo>
                  <a:lnTo>
                    <a:pt x="142646" y="6087090"/>
                  </a:lnTo>
                  <a:lnTo>
                    <a:pt x="142628" y="6074964"/>
                  </a:lnTo>
                  <a:lnTo>
                    <a:pt x="142610" y="6062839"/>
                  </a:lnTo>
                  <a:lnTo>
                    <a:pt x="142594" y="6050713"/>
                  </a:lnTo>
                  <a:lnTo>
                    <a:pt x="142580" y="6038587"/>
                  </a:lnTo>
                  <a:lnTo>
                    <a:pt x="142568" y="6026462"/>
                  </a:lnTo>
                  <a:lnTo>
                    <a:pt x="142560" y="6014336"/>
                  </a:lnTo>
                  <a:lnTo>
                    <a:pt x="142555" y="6002210"/>
                  </a:lnTo>
                  <a:lnTo>
                    <a:pt x="142554" y="5990085"/>
                  </a:lnTo>
                  <a:lnTo>
                    <a:pt x="142557" y="5977959"/>
                  </a:lnTo>
                  <a:lnTo>
                    <a:pt x="142564" y="5965833"/>
                  </a:lnTo>
                  <a:lnTo>
                    <a:pt x="142574" y="5953708"/>
                  </a:lnTo>
                  <a:lnTo>
                    <a:pt x="142586" y="5941582"/>
                  </a:lnTo>
                  <a:lnTo>
                    <a:pt x="142599" y="5929456"/>
                  </a:lnTo>
                  <a:lnTo>
                    <a:pt x="142614" y="5917330"/>
                  </a:lnTo>
                  <a:lnTo>
                    <a:pt x="142629" y="5905205"/>
                  </a:lnTo>
                  <a:lnTo>
                    <a:pt x="142644" y="5893079"/>
                  </a:lnTo>
                  <a:lnTo>
                    <a:pt x="142658" y="5880953"/>
                  </a:lnTo>
                  <a:lnTo>
                    <a:pt x="142670" y="5868828"/>
                  </a:lnTo>
                  <a:lnTo>
                    <a:pt x="142681" y="5856702"/>
                  </a:lnTo>
                  <a:lnTo>
                    <a:pt x="142690" y="5844576"/>
                  </a:lnTo>
                  <a:lnTo>
                    <a:pt x="142698" y="5832451"/>
                  </a:lnTo>
                  <a:lnTo>
                    <a:pt x="142704" y="5820325"/>
                  </a:lnTo>
                  <a:lnTo>
                    <a:pt x="142708" y="5808199"/>
                  </a:lnTo>
                  <a:lnTo>
                    <a:pt x="142711" y="5796074"/>
                  </a:lnTo>
                  <a:lnTo>
                    <a:pt x="142712" y="5783948"/>
                  </a:lnTo>
                  <a:lnTo>
                    <a:pt x="142713" y="5771822"/>
                  </a:lnTo>
                  <a:lnTo>
                    <a:pt x="142713" y="5759697"/>
                  </a:lnTo>
                  <a:lnTo>
                    <a:pt x="142712" y="5747571"/>
                  </a:lnTo>
                  <a:lnTo>
                    <a:pt x="142711" y="5735445"/>
                  </a:lnTo>
                  <a:lnTo>
                    <a:pt x="142708" y="5723320"/>
                  </a:lnTo>
                  <a:lnTo>
                    <a:pt x="142703" y="5711194"/>
                  </a:lnTo>
                  <a:lnTo>
                    <a:pt x="142696" y="5699068"/>
                  </a:lnTo>
                  <a:lnTo>
                    <a:pt x="142683" y="5686943"/>
                  </a:lnTo>
                  <a:lnTo>
                    <a:pt x="142663" y="5674817"/>
                  </a:lnTo>
                  <a:lnTo>
                    <a:pt x="142632" y="5662691"/>
                  </a:lnTo>
                  <a:lnTo>
                    <a:pt x="142587" y="5650566"/>
                  </a:lnTo>
                  <a:lnTo>
                    <a:pt x="142522" y="5638440"/>
                  </a:lnTo>
                  <a:lnTo>
                    <a:pt x="142433" y="5626314"/>
                  </a:lnTo>
                  <a:lnTo>
                    <a:pt x="142311" y="5614189"/>
                  </a:lnTo>
                  <a:lnTo>
                    <a:pt x="142152" y="5602063"/>
                  </a:lnTo>
                  <a:lnTo>
                    <a:pt x="141944" y="5589937"/>
                  </a:lnTo>
                  <a:lnTo>
                    <a:pt x="141680" y="5577811"/>
                  </a:lnTo>
                  <a:lnTo>
                    <a:pt x="141356" y="5565686"/>
                  </a:lnTo>
                  <a:lnTo>
                    <a:pt x="140967" y="5553560"/>
                  </a:lnTo>
                  <a:lnTo>
                    <a:pt x="140511" y="5541434"/>
                  </a:lnTo>
                  <a:lnTo>
                    <a:pt x="139984" y="5529309"/>
                  </a:lnTo>
                  <a:lnTo>
                    <a:pt x="139388" y="5517183"/>
                  </a:lnTo>
                  <a:lnTo>
                    <a:pt x="138724" y="5505057"/>
                  </a:lnTo>
                  <a:lnTo>
                    <a:pt x="137997" y="5492932"/>
                  </a:lnTo>
                  <a:lnTo>
                    <a:pt x="137211" y="5480806"/>
                  </a:lnTo>
                  <a:lnTo>
                    <a:pt x="136374" y="5468680"/>
                  </a:lnTo>
                  <a:lnTo>
                    <a:pt x="135491" y="5456555"/>
                  </a:lnTo>
                  <a:lnTo>
                    <a:pt x="134572" y="5444429"/>
                  </a:lnTo>
                  <a:lnTo>
                    <a:pt x="133629" y="5432303"/>
                  </a:lnTo>
                  <a:lnTo>
                    <a:pt x="132669" y="5420178"/>
                  </a:lnTo>
                  <a:lnTo>
                    <a:pt x="131701" y="5408052"/>
                  </a:lnTo>
                  <a:lnTo>
                    <a:pt x="130733" y="5395926"/>
                  </a:lnTo>
                  <a:lnTo>
                    <a:pt x="129772" y="5383801"/>
                  </a:lnTo>
                  <a:lnTo>
                    <a:pt x="128826" y="5371675"/>
                  </a:lnTo>
                  <a:lnTo>
                    <a:pt x="127903" y="5359549"/>
                  </a:lnTo>
                  <a:lnTo>
                    <a:pt x="127009" y="5347424"/>
                  </a:lnTo>
                  <a:lnTo>
                    <a:pt x="126152" y="5335298"/>
                  </a:lnTo>
                  <a:lnTo>
                    <a:pt x="125342" y="5323172"/>
                  </a:lnTo>
                  <a:lnTo>
                    <a:pt x="124585" y="5311047"/>
                  </a:lnTo>
                  <a:lnTo>
                    <a:pt x="123883" y="5298921"/>
                  </a:lnTo>
                  <a:lnTo>
                    <a:pt x="123243" y="5286795"/>
                  </a:lnTo>
                  <a:lnTo>
                    <a:pt x="122667" y="5274670"/>
                  </a:lnTo>
                  <a:lnTo>
                    <a:pt x="122159" y="5262544"/>
                  </a:lnTo>
                  <a:lnTo>
                    <a:pt x="121722" y="5250418"/>
                  </a:lnTo>
                  <a:lnTo>
                    <a:pt x="121357" y="5238292"/>
                  </a:lnTo>
                  <a:lnTo>
                    <a:pt x="121067" y="5226167"/>
                  </a:lnTo>
                  <a:lnTo>
                    <a:pt x="120853" y="5214041"/>
                  </a:lnTo>
                  <a:lnTo>
                    <a:pt x="120715" y="5201915"/>
                  </a:lnTo>
                  <a:lnTo>
                    <a:pt x="120661" y="5189790"/>
                  </a:lnTo>
                  <a:lnTo>
                    <a:pt x="120681" y="5177664"/>
                  </a:lnTo>
                  <a:lnTo>
                    <a:pt x="120772" y="5165538"/>
                  </a:lnTo>
                  <a:lnTo>
                    <a:pt x="120932" y="5153413"/>
                  </a:lnTo>
                  <a:lnTo>
                    <a:pt x="121154" y="5141287"/>
                  </a:lnTo>
                  <a:lnTo>
                    <a:pt x="121434" y="5129161"/>
                  </a:lnTo>
                  <a:lnTo>
                    <a:pt x="121767" y="5117036"/>
                  </a:lnTo>
                  <a:lnTo>
                    <a:pt x="122145" y="5104910"/>
                  </a:lnTo>
                  <a:lnTo>
                    <a:pt x="122563" y="5092784"/>
                  </a:lnTo>
                  <a:lnTo>
                    <a:pt x="123016" y="5080659"/>
                  </a:lnTo>
                  <a:lnTo>
                    <a:pt x="123498" y="5068533"/>
                  </a:lnTo>
                  <a:lnTo>
                    <a:pt x="124004" y="5056407"/>
                  </a:lnTo>
                  <a:lnTo>
                    <a:pt x="124527" y="5044282"/>
                  </a:lnTo>
                  <a:lnTo>
                    <a:pt x="125060" y="5032156"/>
                  </a:lnTo>
                  <a:lnTo>
                    <a:pt x="125595" y="5020030"/>
                  </a:lnTo>
                  <a:lnTo>
                    <a:pt x="126127" y="5007905"/>
                  </a:lnTo>
                  <a:lnTo>
                    <a:pt x="126647" y="4995779"/>
                  </a:lnTo>
                  <a:lnTo>
                    <a:pt x="127148" y="4983653"/>
                  </a:lnTo>
                  <a:lnTo>
                    <a:pt x="127623" y="4971528"/>
                  </a:lnTo>
                  <a:lnTo>
                    <a:pt x="128066" y="4959402"/>
                  </a:lnTo>
                  <a:lnTo>
                    <a:pt x="128472" y="4947276"/>
                  </a:lnTo>
                  <a:lnTo>
                    <a:pt x="128838" y="4935151"/>
                  </a:lnTo>
                  <a:lnTo>
                    <a:pt x="129160" y="4923025"/>
                  </a:lnTo>
                  <a:lnTo>
                    <a:pt x="129444" y="4910899"/>
                  </a:lnTo>
                  <a:lnTo>
                    <a:pt x="129695" y="4898774"/>
                  </a:lnTo>
                  <a:lnTo>
                    <a:pt x="129917" y="4886648"/>
                  </a:lnTo>
                  <a:lnTo>
                    <a:pt x="130116" y="4874522"/>
                  </a:lnTo>
                  <a:lnTo>
                    <a:pt x="130299" y="4862396"/>
                  </a:lnTo>
                  <a:lnTo>
                    <a:pt x="130473" y="4850271"/>
                  </a:lnTo>
                  <a:lnTo>
                    <a:pt x="130643" y="4838145"/>
                  </a:lnTo>
                  <a:lnTo>
                    <a:pt x="130815" y="4826019"/>
                  </a:lnTo>
                  <a:lnTo>
                    <a:pt x="130992" y="4813894"/>
                  </a:lnTo>
                  <a:lnTo>
                    <a:pt x="131178" y="4801768"/>
                  </a:lnTo>
                  <a:lnTo>
                    <a:pt x="131373" y="4789642"/>
                  </a:lnTo>
                  <a:lnTo>
                    <a:pt x="131576" y="4777517"/>
                  </a:lnTo>
                  <a:lnTo>
                    <a:pt x="131785" y="4765391"/>
                  </a:lnTo>
                  <a:lnTo>
                    <a:pt x="131997" y="4753265"/>
                  </a:lnTo>
                  <a:lnTo>
                    <a:pt x="132208" y="4741140"/>
                  </a:lnTo>
                  <a:lnTo>
                    <a:pt x="132413" y="4729014"/>
                  </a:lnTo>
                  <a:lnTo>
                    <a:pt x="132609" y="4716888"/>
                  </a:lnTo>
                  <a:lnTo>
                    <a:pt x="132789" y="4704763"/>
                  </a:lnTo>
                  <a:lnTo>
                    <a:pt x="132950" y="4692637"/>
                  </a:lnTo>
                  <a:lnTo>
                    <a:pt x="133088" y="4680511"/>
                  </a:lnTo>
                  <a:lnTo>
                    <a:pt x="133197" y="4668386"/>
                  </a:lnTo>
                  <a:lnTo>
                    <a:pt x="133274" y="4656260"/>
                  </a:lnTo>
                  <a:lnTo>
                    <a:pt x="133321" y="4644134"/>
                  </a:lnTo>
                  <a:lnTo>
                    <a:pt x="133336" y="4632009"/>
                  </a:lnTo>
                  <a:lnTo>
                    <a:pt x="133321" y="4619883"/>
                  </a:lnTo>
                  <a:lnTo>
                    <a:pt x="133276" y="4607757"/>
                  </a:lnTo>
                  <a:lnTo>
                    <a:pt x="133204" y="4595632"/>
                  </a:lnTo>
                  <a:lnTo>
                    <a:pt x="133109" y="4583506"/>
                  </a:lnTo>
                  <a:lnTo>
                    <a:pt x="132996" y="4571380"/>
                  </a:lnTo>
                  <a:lnTo>
                    <a:pt x="132868" y="4559255"/>
                  </a:lnTo>
                  <a:lnTo>
                    <a:pt x="132733" y="4547129"/>
                  </a:lnTo>
                  <a:lnTo>
                    <a:pt x="132595" y="4535003"/>
                  </a:lnTo>
                  <a:lnTo>
                    <a:pt x="132463" y="4522877"/>
                  </a:lnTo>
                  <a:lnTo>
                    <a:pt x="132339" y="4510752"/>
                  </a:lnTo>
                  <a:lnTo>
                    <a:pt x="132229" y="4498626"/>
                  </a:lnTo>
                  <a:lnTo>
                    <a:pt x="132136" y="4486500"/>
                  </a:lnTo>
                  <a:lnTo>
                    <a:pt x="132059" y="4474375"/>
                  </a:lnTo>
                  <a:lnTo>
                    <a:pt x="132001" y="4462249"/>
                  </a:lnTo>
                  <a:lnTo>
                    <a:pt x="131959" y="4450123"/>
                  </a:lnTo>
                  <a:lnTo>
                    <a:pt x="131930" y="4437998"/>
                  </a:lnTo>
                  <a:lnTo>
                    <a:pt x="131912" y="4425872"/>
                  </a:lnTo>
                  <a:lnTo>
                    <a:pt x="131901" y="4413746"/>
                  </a:lnTo>
                  <a:lnTo>
                    <a:pt x="131893" y="4401621"/>
                  </a:lnTo>
                  <a:lnTo>
                    <a:pt x="131884" y="4389495"/>
                  </a:lnTo>
                  <a:lnTo>
                    <a:pt x="131872" y="4377369"/>
                  </a:lnTo>
                  <a:lnTo>
                    <a:pt x="131856" y="4365244"/>
                  </a:lnTo>
                  <a:lnTo>
                    <a:pt x="131836" y="4353118"/>
                  </a:lnTo>
                  <a:lnTo>
                    <a:pt x="131813" y="4340992"/>
                  </a:lnTo>
                  <a:lnTo>
                    <a:pt x="131789" y="4328867"/>
                  </a:lnTo>
                  <a:lnTo>
                    <a:pt x="131766" y="4316741"/>
                  </a:lnTo>
                  <a:lnTo>
                    <a:pt x="131745" y="4304615"/>
                  </a:lnTo>
                  <a:lnTo>
                    <a:pt x="131728" y="4292490"/>
                  </a:lnTo>
                  <a:lnTo>
                    <a:pt x="131716" y="4280364"/>
                  </a:lnTo>
                  <a:lnTo>
                    <a:pt x="131710" y="4268238"/>
                  </a:lnTo>
                  <a:lnTo>
                    <a:pt x="131708" y="4256113"/>
                  </a:lnTo>
                  <a:lnTo>
                    <a:pt x="131708" y="4243987"/>
                  </a:lnTo>
                  <a:lnTo>
                    <a:pt x="131709" y="4231861"/>
                  </a:lnTo>
                  <a:lnTo>
                    <a:pt x="131710" y="4219736"/>
                  </a:lnTo>
                  <a:lnTo>
                    <a:pt x="131708" y="4207610"/>
                  </a:lnTo>
                  <a:lnTo>
                    <a:pt x="131702" y="4195484"/>
                  </a:lnTo>
                  <a:lnTo>
                    <a:pt x="131692" y="4183358"/>
                  </a:lnTo>
                  <a:lnTo>
                    <a:pt x="131680" y="4171233"/>
                  </a:lnTo>
                  <a:lnTo>
                    <a:pt x="131666" y="4159107"/>
                  </a:lnTo>
                  <a:lnTo>
                    <a:pt x="131654" y="4146981"/>
                  </a:lnTo>
                  <a:lnTo>
                    <a:pt x="131646" y="4134856"/>
                  </a:lnTo>
                  <a:lnTo>
                    <a:pt x="131648" y="4122730"/>
                  </a:lnTo>
                  <a:lnTo>
                    <a:pt x="131660" y="4110604"/>
                  </a:lnTo>
                  <a:lnTo>
                    <a:pt x="131687" y="4098479"/>
                  </a:lnTo>
                  <a:lnTo>
                    <a:pt x="131729" y="4086353"/>
                  </a:lnTo>
                  <a:lnTo>
                    <a:pt x="131788" y="4074227"/>
                  </a:lnTo>
                  <a:lnTo>
                    <a:pt x="131862" y="4062102"/>
                  </a:lnTo>
                  <a:lnTo>
                    <a:pt x="131949" y="4049976"/>
                  </a:lnTo>
                  <a:lnTo>
                    <a:pt x="132047" y="4037850"/>
                  </a:lnTo>
                  <a:lnTo>
                    <a:pt x="132154" y="4025725"/>
                  </a:lnTo>
                  <a:lnTo>
                    <a:pt x="132265" y="4013599"/>
                  </a:lnTo>
                  <a:lnTo>
                    <a:pt x="132377" y="4001473"/>
                  </a:lnTo>
                  <a:lnTo>
                    <a:pt x="132486" y="3989348"/>
                  </a:lnTo>
                  <a:lnTo>
                    <a:pt x="132592" y="3977222"/>
                  </a:lnTo>
                  <a:lnTo>
                    <a:pt x="132693" y="3965096"/>
                  </a:lnTo>
                  <a:lnTo>
                    <a:pt x="132788" y="3952971"/>
                  </a:lnTo>
                  <a:lnTo>
                    <a:pt x="132877" y="3940845"/>
                  </a:lnTo>
                  <a:lnTo>
                    <a:pt x="132957" y="3928719"/>
                  </a:lnTo>
                  <a:lnTo>
                    <a:pt x="133029" y="3916594"/>
                  </a:lnTo>
                  <a:lnTo>
                    <a:pt x="133090" y="3904468"/>
                  </a:lnTo>
                  <a:lnTo>
                    <a:pt x="133137" y="3892342"/>
                  </a:lnTo>
                  <a:lnTo>
                    <a:pt x="133166" y="3880217"/>
                  </a:lnTo>
                  <a:lnTo>
                    <a:pt x="133172" y="3868091"/>
                  </a:lnTo>
                  <a:lnTo>
                    <a:pt x="133154" y="3855965"/>
                  </a:lnTo>
                  <a:lnTo>
                    <a:pt x="133108" y="3843840"/>
                  </a:lnTo>
                  <a:lnTo>
                    <a:pt x="133033" y="3831714"/>
                  </a:lnTo>
                  <a:lnTo>
                    <a:pt x="132929" y="3819588"/>
                  </a:lnTo>
                  <a:lnTo>
                    <a:pt x="132799" y="3807462"/>
                  </a:lnTo>
                  <a:lnTo>
                    <a:pt x="132643" y="3795337"/>
                  </a:lnTo>
                  <a:lnTo>
                    <a:pt x="132468" y="3783211"/>
                  </a:lnTo>
                  <a:lnTo>
                    <a:pt x="132277" y="3771085"/>
                  </a:lnTo>
                  <a:lnTo>
                    <a:pt x="132077" y="3758960"/>
                  </a:lnTo>
                  <a:lnTo>
                    <a:pt x="131872" y="3746834"/>
                  </a:lnTo>
                  <a:lnTo>
                    <a:pt x="131668" y="3734708"/>
                  </a:lnTo>
                  <a:lnTo>
                    <a:pt x="131468" y="3722583"/>
                  </a:lnTo>
                  <a:lnTo>
                    <a:pt x="131274" y="3710457"/>
                  </a:lnTo>
                  <a:lnTo>
                    <a:pt x="131085" y="3698331"/>
                  </a:lnTo>
                  <a:lnTo>
                    <a:pt x="130900" y="3686206"/>
                  </a:lnTo>
                  <a:lnTo>
                    <a:pt x="130717" y="3674080"/>
                  </a:lnTo>
                  <a:lnTo>
                    <a:pt x="130531" y="3661954"/>
                  </a:lnTo>
                  <a:lnTo>
                    <a:pt x="130339" y="3649829"/>
                  </a:lnTo>
                  <a:lnTo>
                    <a:pt x="130136" y="3637703"/>
                  </a:lnTo>
                  <a:lnTo>
                    <a:pt x="129916" y="3625577"/>
                  </a:lnTo>
                  <a:lnTo>
                    <a:pt x="129672" y="3613452"/>
                  </a:lnTo>
                  <a:lnTo>
                    <a:pt x="129404" y="3601326"/>
                  </a:lnTo>
                  <a:lnTo>
                    <a:pt x="129109" y="3589200"/>
                  </a:lnTo>
                  <a:lnTo>
                    <a:pt x="128790" y="3577075"/>
                  </a:lnTo>
                  <a:lnTo>
                    <a:pt x="128449" y="3564949"/>
                  </a:lnTo>
                  <a:lnTo>
                    <a:pt x="128090" y="3552823"/>
                  </a:lnTo>
                  <a:lnTo>
                    <a:pt x="127721" y="3540698"/>
                  </a:lnTo>
                  <a:lnTo>
                    <a:pt x="127349" y="3528572"/>
                  </a:lnTo>
                  <a:lnTo>
                    <a:pt x="126983" y="3516446"/>
                  </a:lnTo>
                  <a:lnTo>
                    <a:pt x="126631" y="3504321"/>
                  </a:lnTo>
                  <a:lnTo>
                    <a:pt x="126301" y="3492195"/>
                  </a:lnTo>
                  <a:lnTo>
                    <a:pt x="126003" y="3480069"/>
                  </a:lnTo>
                  <a:lnTo>
                    <a:pt x="125734" y="3467943"/>
                  </a:lnTo>
                  <a:lnTo>
                    <a:pt x="125494" y="3455818"/>
                  </a:lnTo>
                  <a:lnTo>
                    <a:pt x="125278" y="3443692"/>
                  </a:lnTo>
                  <a:lnTo>
                    <a:pt x="125079" y="3431566"/>
                  </a:lnTo>
                  <a:lnTo>
                    <a:pt x="124886" y="3419441"/>
                  </a:lnTo>
                  <a:lnTo>
                    <a:pt x="124689" y="3407315"/>
                  </a:lnTo>
                  <a:lnTo>
                    <a:pt x="124475" y="3395189"/>
                  </a:lnTo>
                  <a:lnTo>
                    <a:pt x="124233" y="3383064"/>
                  </a:lnTo>
                  <a:lnTo>
                    <a:pt x="123953" y="3370938"/>
                  </a:lnTo>
                  <a:lnTo>
                    <a:pt x="123623" y="3358812"/>
                  </a:lnTo>
                  <a:lnTo>
                    <a:pt x="123233" y="3346687"/>
                  </a:lnTo>
                  <a:lnTo>
                    <a:pt x="122784" y="3334561"/>
                  </a:lnTo>
                  <a:lnTo>
                    <a:pt x="122274" y="3322435"/>
                  </a:lnTo>
                  <a:lnTo>
                    <a:pt x="121705" y="3310310"/>
                  </a:lnTo>
                  <a:lnTo>
                    <a:pt x="121079" y="3298184"/>
                  </a:lnTo>
                  <a:lnTo>
                    <a:pt x="120400" y="3286058"/>
                  </a:lnTo>
                  <a:lnTo>
                    <a:pt x="119672" y="3273933"/>
                  </a:lnTo>
                  <a:lnTo>
                    <a:pt x="118902" y="3261807"/>
                  </a:lnTo>
                  <a:lnTo>
                    <a:pt x="118094" y="3249681"/>
                  </a:lnTo>
                  <a:lnTo>
                    <a:pt x="117257" y="3237556"/>
                  </a:lnTo>
                  <a:lnTo>
                    <a:pt x="116395" y="3225430"/>
                  </a:lnTo>
                  <a:lnTo>
                    <a:pt x="115516" y="3213304"/>
                  </a:lnTo>
                  <a:lnTo>
                    <a:pt x="114628" y="3201179"/>
                  </a:lnTo>
                  <a:lnTo>
                    <a:pt x="113735" y="3189053"/>
                  </a:lnTo>
                  <a:lnTo>
                    <a:pt x="112844" y="3176927"/>
                  </a:lnTo>
                  <a:lnTo>
                    <a:pt x="111957" y="3164802"/>
                  </a:lnTo>
                  <a:lnTo>
                    <a:pt x="111077" y="3152676"/>
                  </a:lnTo>
                  <a:lnTo>
                    <a:pt x="110204" y="3140550"/>
                  </a:lnTo>
                  <a:lnTo>
                    <a:pt x="109336" y="3128424"/>
                  </a:lnTo>
                  <a:lnTo>
                    <a:pt x="108472" y="3116299"/>
                  </a:lnTo>
                  <a:lnTo>
                    <a:pt x="107607" y="3104173"/>
                  </a:lnTo>
                  <a:lnTo>
                    <a:pt x="106735" y="3092047"/>
                  </a:lnTo>
                  <a:lnTo>
                    <a:pt x="105847" y="3079922"/>
                  </a:lnTo>
                  <a:lnTo>
                    <a:pt x="104940" y="3067796"/>
                  </a:lnTo>
                  <a:lnTo>
                    <a:pt x="104007" y="3055670"/>
                  </a:lnTo>
                  <a:lnTo>
                    <a:pt x="103044" y="3043545"/>
                  </a:lnTo>
                  <a:lnTo>
                    <a:pt x="102048" y="3031419"/>
                  </a:lnTo>
                  <a:lnTo>
                    <a:pt x="101017" y="3019293"/>
                  </a:lnTo>
                  <a:lnTo>
                    <a:pt x="99950" y="3007168"/>
                  </a:lnTo>
                  <a:lnTo>
                    <a:pt x="98850" y="2995042"/>
                  </a:lnTo>
                  <a:lnTo>
                    <a:pt x="97715" y="2982916"/>
                  </a:lnTo>
                  <a:lnTo>
                    <a:pt x="96549" y="2970791"/>
                  </a:lnTo>
                  <a:lnTo>
                    <a:pt x="95353" y="2958665"/>
                  </a:lnTo>
                  <a:lnTo>
                    <a:pt x="94129" y="2946539"/>
                  </a:lnTo>
                  <a:lnTo>
                    <a:pt x="92883" y="2934414"/>
                  </a:lnTo>
                  <a:lnTo>
                    <a:pt x="91618" y="2922288"/>
                  </a:lnTo>
                  <a:lnTo>
                    <a:pt x="90337" y="2910162"/>
                  </a:lnTo>
                  <a:lnTo>
                    <a:pt x="89044" y="2898037"/>
                  </a:lnTo>
                  <a:lnTo>
                    <a:pt x="87744" y="2885911"/>
                  </a:lnTo>
                  <a:lnTo>
                    <a:pt x="86439" y="2873785"/>
                  </a:lnTo>
                  <a:lnTo>
                    <a:pt x="85133" y="2861660"/>
                  </a:lnTo>
                  <a:lnTo>
                    <a:pt x="83827" y="2849534"/>
                  </a:lnTo>
                  <a:lnTo>
                    <a:pt x="82521" y="2837408"/>
                  </a:lnTo>
                  <a:lnTo>
                    <a:pt x="81213" y="2825283"/>
                  </a:lnTo>
                  <a:lnTo>
                    <a:pt x="79897" y="2813157"/>
                  </a:lnTo>
                  <a:lnTo>
                    <a:pt x="78567" y="2801031"/>
                  </a:lnTo>
                  <a:lnTo>
                    <a:pt x="77215" y="2788905"/>
                  </a:lnTo>
                  <a:lnTo>
                    <a:pt x="75830" y="2776780"/>
                  </a:lnTo>
                  <a:lnTo>
                    <a:pt x="74404" y="2764654"/>
                  </a:lnTo>
                  <a:lnTo>
                    <a:pt x="72927" y="2752528"/>
                  </a:lnTo>
                  <a:lnTo>
                    <a:pt x="71391" y="2740403"/>
                  </a:lnTo>
                  <a:lnTo>
                    <a:pt x="69787" y="2728277"/>
                  </a:lnTo>
                  <a:lnTo>
                    <a:pt x="68111" y="2716151"/>
                  </a:lnTo>
                  <a:lnTo>
                    <a:pt x="66356" y="2704026"/>
                  </a:lnTo>
                  <a:lnTo>
                    <a:pt x="64513" y="2691900"/>
                  </a:lnTo>
                  <a:lnTo>
                    <a:pt x="62589" y="2679774"/>
                  </a:lnTo>
                  <a:lnTo>
                    <a:pt x="60588" y="2667649"/>
                  </a:lnTo>
                  <a:lnTo>
                    <a:pt x="58514" y="2655523"/>
                  </a:lnTo>
                  <a:lnTo>
                    <a:pt x="56374" y="2643397"/>
                  </a:lnTo>
                  <a:lnTo>
                    <a:pt x="54178" y="2631272"/>
                  </a:lnTo>
                  <a:lnTo>
                    <a:pt x="51938" y="2619146"/>
                  </a:lnTo>
                  <a:lnTo>
                    <a:pt x="49666" y="2607020"/>
                  </a:lnTo>
                  <a:lnTo>
                    <a:pt x="47377" y="2594895"/>
                  </a:lnTo>
                  <a:lnTo>
                    <a:pt x="45088" y="2582769"/>
                  </a:lnTo>
                  <a:lnTo>
                    <a:pt x="42815" y="2570643"/>
                  </a:lnTo>
                  <a:lnTo>
                    <a:pt x="40578" y="2558518"/>
                  </a:lnTo>
                  <a:lnTo>
                    <a:pt x="38389" y="2546392"/>
                  </a:lnTo>
                  <a:lnTo>
                    <a:pt x="36260" y="2534266"/>
                  </a:lnTo>
                  <a:lnTo>
                    <a:pt x="34200" y="2522141"/>
                  </a:lnTo>
                  <a:lnTo>
                    <a:pt x="32216" y="2510015"/>
                  </a:lnTo>
                  <a:lnTo>
                    <a:pt x="30312" y="2497889"/>
                  </a:lnTo>
                  <a:lnTo>
                    <a:pt x="28489" y="2485764"/>
                  </a:lnTo>
                  <a:lnTo>
                    <a:pt x="26749" y="2473638"/>
                  </a:lnTo>
                  <a:lnTo>
                    <a:pt x="25089" y="2461512"/>
                  </a:lnTo>
                  <a:lnTo>
                    <a:pt x="23507" y="2449387"/>
                  </a:lnTo>
                  <a:lnTo>
                    <a:pt x="22001" y="2437261"/>
                  </a:lnTo>
                  <a:lnTo>
                    <a:pt x="20572" y="2425135"/>
                  </a:lnTo>
                  <a:lnTo>
                    <a:pt x="19209" y="2413009"/>
                  </a:lnTo>
                  <a:lnTo>
                    <a:pt x="17908" y="2400884"/>
                  </a:lnTo>
                  <a:lnTo>
                    <a:pt x="16666" y="2388758"/>
                  </a:lnTo>
                  <a:lnTo>
                    <a:pt x="15478" y="2376632"/>
                  </a:lnTo>
                  <a:lnTo>
                    <a:pt x="14342" y="2364507"/>
                  </a:lnTo>
                  <a:lnTo>
                    <a:pt x="13253" y="2352381"/>
                  </a:lnTo>
                  <a:lnTo>
                    <a:pt x="12208" y="2340255"/>
                  </a:lnTo>
                  <a:lnTo>
                    <a:pt x="11205" y="2328130"/>
                  </a:lnTo>
                  <a:lnTo>
                    <a:pt x="10242" y="2316004"/>
                  </a:lnTo>
                  <a:lnTo>
                    <a:pt x="9321" y="2303878"/>
                  </a:lnTo>
                  <a:lnTo>
                    <a:pt x="8440" y="2291753"/>
                  </a:lnTo>
                  <a:lnTo>
                    <a:pt x="7599" y="2279627"/>
                  </a:lnTo>
                  <a:lnTo>
                    <a:pt x="6798" y="2267501"/>
                  </a:lnTo>
                  <a:lnTo>
                    <a:pt x="6035" y="2255376"/>
                  </a:lnTo>
                  <a:lnTo>
                    <a:pt x="5311" y="2243250"/>
                  </a:lnTo>
                  <a:lnTo>
                    <a:pt x="4623" y="2231124"/>
                  </a:lnTo>
                  <a:lnTo>
                    <a:pt x="3970" y="2218999"/>
                  </a:lnTo>
                  <a:lnTo>
                    <a:pt x="3349" y="2206873"/>
                  </a:lnTo>
                  <a:lnTo>
                    <a:pt x="2761" y="2194747"/>
                  </a:lnTo>
                  <a:lnTo>
                    <a:pt x="2205" y="2182622"/>
                  </a:lnTo>
                  <a:lnTo>
                    <a:pt x="1689" y="2170496"/>
                  </a:lnTo>
                  <a:lnTo>
                    <a:pt x="1219" y="2158370"/>
                  </a:lnTo>
                  <a:lnTo>
                    <a:pt x="805" y="2146245"/>
                  </a:lnTo>
                  <a:lnTo>
                    <a:pt x="462" y="2134119"/>
                  </a:lnTo>
                  <a:lnTo>
                    <a:pt x="203" y="2121993"/>
                  </a:lnTo>
                  <a:lnTo>
                    <a:pt x="44" y="2109868"/>
                  </a:lnTo>
                  <a:lnTo>
                    <a:pt x="0" y="2097742"/>
                  </a:lnTo>
                  <a:lnTo>
                    <a:pt x="79" y="2085616"/>
                  </a:lnTo>
                  <a:lnTo>
                    <a:pt x="289" y="2073490"/>
                  </a:lnTo>
                  <a:lnTo>
                    <a:pt x="631" y="2061365"/>
                  </a:lnTo>
                  <a:lnTo>
                    <a:pt x="1100" y="2049239"/>
                  </a:lnTo>
                  <a:lnTo>
                    <a:pt x="1698" y="2037113"/>
                  </a:lnTo>
                  <a:lnTo>
                    <a:pt x="2401" y="2024988"/>
                  </a:lnTo>
                  <a:lnTo>
                    <a:pt x="3190" y="2012862"/>
                  </a:lnTo>
                  <a:lnTo>
                    <a:pt x="4052" y="2000736"/>
                  </a:lnTo>
                  <a:lnTo>
                    <a:pt x="4974" y="1988611"/>
                  </a:lnTo>
                  <a:lnTo>
                    <a:pt x="5947" y="1976485"/>
                  </a:lnTo>
                  <a:lnTo>
                    <a:pt x="6969" y="1964359"/>
                  </a:lnTo>
                  <a:lnTo>
                    <a:pt x="8040" y="1952234"/>
                  </a:lnTo>
                  <a:lnTo>
                    <a:pt x="9167" y="1940108"/>
                  </a:lnTo>
                  <a:lnTo>
                    <a:pt x="10358" y="1927982"/>
                  </a:lnTo>
                  <a:lnTo>
                    <a:pt x="11627" y="1915857"/>
                  </a:lnTo>
                  <a:lnTo>
                    <a:pt x="12997" y="1903731"/>
                  </a:lnTo>
                  <a:lnTo>
                    <a:pt x="14472" y="1891605"/>
                  </a:lnTo>
                  <a:lnTo>
                    <a:pt x="16058" y="1879480"/>
                  </a:lnTo>
                  <a:lnTo>
                    <a:pt x="17760" y="1867354"/>
                  </a:lnTo>
                  <a:lnTo>
                    <a:pt x="19576" y="1855228"/>
                  </a:lnTo>
                  <a:lnTo>
                    <a:pt x="21503" y="1843103"/>
                  </a:lnTo>
                  <a:lnTo>
                    <a:pt x="23532" y="1830977"/>
                  </a:lnTo>
                  <a:lnTo>
                    <a:pt x="25653" y="1818851"/>
                  </a:lnTo>
                  <a:lnTo>
                    <a:pt x="27853" y="1806726"/>
                  </a:lnTo>
                  <a:lnTo>
                    <a:pt x="30120" y="1794600"/>
                  </a:lnTo>
                  <a:lnTo>
                    <a:pt x="32442" y="1782474"/>
                  </a:lnTo>
                  <a:lnTo>
                    <a:pt x="34810" y="1770349"/>
                  </a:lnTo>
                  <a:lnTo>
                    <a:pt x="37210" y="1758223"/>
                  </a:lnTo>
                  <a:lnTo>
                    <a:pt x="39638" y="1746097"/>
                  </a:lnTo>
                  <a:lnTo>
                    <a:pt x="42088" y="1733971"/>
                  </a:lnTo>
                  <a:lnTo>
                    <a:pt x="44561" y="1721846"/>
                  </a:lnTo>
                  <a:lnTo>
                    <a:pt x="47055" y="1709720"/>
                  </a:lnTo>
                  <a:lnTo>
                    <a:pt x="49571" y="1697594"/>
                  </a:lnTo>
                  <a:lnTo>
                    <a:pt x="52110" y="1685469"/>
                  </a:lnTo>
                  <a:lnTo>
                    <a:pt x="54672" y="1673343"/>
                  </a:lnTo>
                  <a:lnTo>
                    <a:pt x="57256" y="1661217"/>
                  </a:lnTo>
                  <a:lnTo>
                    <a:pt x="59862" y="1649092"/>
                  </a:lnTo>
                  <a:lnTo>
                    <a:pt x="62485" y="1636966"/>
                  </a:lnTo>
                  <a:lnTo>
                    <a:pt x="65117" y="1624840"/>
                  </a:lnTo>
                  <a:lnTo>
                    <a:pt x="67751" y="1612715"/>
                  </a:lnTo>
                  <a:lnTo>
                    <a:pt x="70378" y="1600589"/>
                  </a:lnTo>
                  <a:lnTo>
                    <a:pt x="72986" y="1588463"/>
                  </a:lnTo>
                  <a:lnTo>
                    <a:pt x="75566" y="1576338"/>
                  </a:lnTo>
                  <a:lnTo>
                    <a:pt x="78107" y="1564212"/>
                  </a:lnTo>
                  <a:lnTo>
                    <a:pt x="80600" y="1552086"/>
                  </a:lnTo>
                  <a:lnTo>
                    <a:pt x="83035" y="1539961"/>
                  </a:lnTo>
                  <a:lnTo>
                    <a:pt x="85405" y="1527835"/>
                  </a:lnTo>
                  <a:lnTo>
                    <a:pt x="87704" y="1515709"/>
                  </a:lnTo>
                  <a:lnTo>
                    <a:pt x="89927" y="1503584"/>
                  </a:lnTo>
                  <a:lnTo>
                    <a:pt x="92079" y="1491458"/>
                  </a:lnTo>
                  <a:lnTo>
                    <a:pt x="94161" y="1479332"/>
                  </a:lnTo>
                  <a:lnTo>
                    <a:pt x="96179" y="1467207"/>
                  </a:lnTo>
                  <a:lnTo>
                    <a:pt x="98135" y="1455081"/>
                  </a:lnTo>
                  <a:lnTo>
                    <a:pt x="100033" y="1442955"/>
                  </a:lnTo>
                  <a:lnTo>
                    <a:pt x="101879" y="1430830"/>
                  </a:lnTo>
                  <a:lnTo>
                    <a:pt x="103675" y="1418704"/>
                  </a:lnTo>
                  <a:lnTo>
                    <a:pt x="105426" y="1406578"/>
                  </a:lnTo>
                  <a:lnTo>
                    <a:pt x="107136" y="1394452"/>
                  </a:lnTo>
                  <a:lnTo>
                    <a:pt x="108803" y="1382327"/>
                  </a:lnTo>
                  <a:lnTo>
                    <a:pt x="110432" y="1370201"/>
                  </a:lnTo>
                  <a:lnTo>
                    <a:pt x="112026" y="1358075"/>
                  </a:lnTo>
                  <a:lnTo>
                    <a:pt x="113583" y="1345950"/>
                  </a:lnTo>
                  <a:lnTo>
                    <a:pt x="115104" y="1333824"/>
                  </a:lnTo>
                  <a:lnTo>
                    <a:pt x="116587" y="1321698"/>
                  </a:lnTo>
                  <a:lnTo>
                    <a:pt x="118028" y="1309573"/>
                  </a:lnTo>
                  <a:lnTo>
                    <a:pt x="119422" y="1297447"/>
                  </a:lnTo>
                  <a:lnTo>
                    <a:pt x="120766" y="1285321"/>
                  </a:lnTo>
                  <a:lnTo>
                    <a:pt x="122052" y="1273196"/>
                  </a:lnTo>
                  <a:lnTo>
                    <a:pt x="123277" y="1261070"/>
                  </a:lnTo>
                  <a:lnTo>
                    <a:pt x="124429" y="1248944"/>
                  </a:lnTo>
                  <a:lnTo>
                    <a:pt x="125507" y="1236819"/>
                  </a:lnTo>
                  <a:lnTo>
                    <a:pt x="126513" y="1224693"/>
                  </a:lnTo>
                  <a:lnTo>
                    <a:pt x="127445" y="1212567"/>
                  </a:lnTo>
                  <a:lnTo>
                    <a:pt x="128307" y="1200442"/>
                  </a:lnTo>
                  <a:lnTo>
                    <a:pt x="129100" y="1188316"/>
                  </a:lnTo>
                  <a:lnTo>
                    <a:pt x="129830" y="1176190"/>
                  </a:lnTo>
                  <a:lnTo>
                    <a:pt x="130502" y="1164065"/>
                  </a:lnTo>
                  <a:lnTo>
                    <a:pt x="131121" y="1151939"/>
                  </a:lnTo>
                  <a:lnTo>
                    <a:pt x="131693" y="1139813"/>
                  </a:lnTo>
                  <a:lnTo>
                    <a:pt x="132225" y="1127688"/>
                  </a:lnTo>
                  <a:lnTo>
                    <a:pt x="132720" y="1115562"/>
                  </a:lnTo>
                  <a:lnTo>
                    <a:pt x="133185" y="1103436"/>
                  </a:lnTo>
                  <a:lnTo>
                    <a:pt x="133625" y="1091311"/>
                  </a:lnTo>
                  <a:lnTo>
                    <a:pt x="134044" y="1079185"/>
                  </a:lnTo>
                  <a:lnTo>
                    <a:pt x="134444" y="1067059"/>
                  </a:lnTo>
                  <a:lnTo>
                    <a:pt x="134827" y="1054934"/>
                  </a:lnTo>
                  <a:lnTo>
                    <a:pt x="135195" y="1042808"/>
                  </a:lnTo>
                  <a:lnTo>
                    <a:pt x="135548" y="1030682"/>
                  </a:lnTo>
                  <a:lnTo>
                    <a:pt x="135886" y="1018556"/>
                  </a:lnTo>
                  <a:lnTo>
                    <a:pt x="136210" y="1006431"/>
                  </a:lnTo>
                  <a:lnTo>
                    <a:pt x="136519" y="994305"/>
                  </a:lnTo>
                  <a:lnTo>
                    <a:pt x="136812" y="982179"/>
                  </a:lnTo>
                  <a:lnTo>
                    <a:pt x="137092" y="970054"/>
                  </a:lnTo>
                  <a:lnTo>
                    <a:pt x="137359" y="957928"/>
                  </a:lnTo>
                  <a:lnTo>
                    <a:pt x="137613" y="945802"/>
                  </a:lnTo>
                  <a:lnTo>
                    <a:pt x="137857" y="933677"/>
                  </a:lnTo>
                  <a:lnTo>
                    <a:pt x="138092" y="921551"/>
                  </a:lnTo>
                  <a:lnTo>
                    <a:pt x="138317" y="909425"/>
                  </a:lnTo>
                  <a:lnTo>
                    <a:pt x="138534" y="897300"/>
                  </a:lnTo>
                  <a:lnTo>
                    <a:pt x="138744" y="885174"/>
                  </a:lnTo>
                  <a:lnTo>
                    <a:pt x="138946" y="873048"/>
                  </a:lnTo>
                  <a:lnTo>
                    <a:pt x="139141" y="860923"/>
                  </a:lnTo>
                  <a:lnTo>
                    <a:pt x="139326" y="848797"/>
                  </a:lnTo>
                  <a:lnTo>
                    <a:pt x="139503" y="836671"/>
                  </a:lnTo>
                  <a:lnTo>
                    <a:pt x="139672" y="824546"/>
                  </a:lnTo>
                  <a:lnTo>
                    <a:pt x="139834" y="812420"/>
                  </a:lnTo>
                  <a:lnTo>
                    <a:pt x="139988" y="800294"/>
                  </a:lnTo>
                  <a:lnTo>
                    <a:pt x="140137" y="788169"/>
                  </a:lnTo>
                  <a:lnTo>
                    <a:pt x="140281" y="776043"/>
                  </a:lnTo>
                  <a:lnTo>
                    <a:pt x="140424" y="763917"/>
                  </a:lnTo>
                  <a:lnTo>
                    <a:pt x="140565" y="751792"/>
                  </a:lnTo>
                  <a:lnTo>
                    <a:pt x="140706" y="739666"/>
                  </a:lnTo>
                  <a:lnTo>
                    <a:pt x="140848" y="727540"/>
                  </a:lnTo>
                  <a:lnTo>
                    <a:pt x="140990" y="715415"/>
                  </a:lnTo>
                  <a:lnTo>
                    <a:pt x="141132" y="703289"/>
                  </a:lnTo>
                  <a:lnTo>
                    <a:pt x="141273" y="691163"/>
                  </a:lnTo>
                  <a:lnTo>
                    <a:pt x="141410" y="679037"/>
                  </a:lnTo>
                  <a:lnTo>
                    <a:pt x="141542" y="666912"/>
                  </a:lnTo>
                  <a:lnTo>
                    <a:pt x="141666" y="654786"/>
                  </a:lnTo>
                  <a:lnTo>
                    <a:pt x="141783" y="642660"/>
                  </a:lnTo>
                  <a:lnTo>
                    <a:pt x="141889" y="630535"/>
                  </a:lnTo>
                  <a:lnTo>
                    <a:pt x="141984" y="618409"/>
                  </a:lnTo>
                  <a:lnTo>
                    <a:pt x="142069" y="606283"/>
                  </a:lnTo>
                  <a:lnTo>
                    <a:pt x="142143" y="594158"/>
                  </a:lnTo>
                  <a:lnTo>
                    <a:pt x="142207" y="582032"/>
                  </a:lnTo>
                  <a:lnTo>
                    <a:pt x="142263" y="569906"/>
                  </a:lnTo>
                  <a:lnTo>
                    <a:pt x="142311" y="557781"/>
                  </a:lnTo>
                  <a:lnTo>
                    <a:pt x="142353" y="545655"/>
                  </a:lnTo>
                  <a:lnTo>
                    <a:pt x="142390" y="533529"/>
                  </a:lnTo>
                  <a:lnTo>
                    <a:pt x="142424" y="521404"/>
                  </a:lnTo>
                  <a:lnTo>
                    <a:pt x="142454" y="509278"/>
                  </a:lnTo>
                  <a:lnTo>
                    <a:pt x="142481" y="497152"/>
                  </a:lnTo>
                  <a:lnTo>
                    <a:pt x="142506" y="485027"/>
                  </a:lnTo>
                  <a:lnTo>
                    <a:pt x="142530" y="472901"/>
                  </a:lnTo>
                  <a:lnTo>
                    <a:pt x="142551" y="460775"/>
                  </a:lnTo>
                  <a:lnTo>
                    <a:pt x="142570" y="448650"/>
                  </a:lnTo>
                  <a:lnTo>
                    <a:pt x="142588" y="436524"/>
                  </a:lnTo>
                  <a:lnTo>
                    <a:pt x="142605" y="424398"/>
                  </a:lnTo>
                  <a:lnTo>
                    <a:pt x="142620" y="412273"/>
                  </a:lnTo>
                  <a:lnTo>
                    <a:pt x="142635" y="400147"/>
                  </a:lnTo>
                  <a:lnTo>
                    <a:pt x="142648" y="388021"/>
                  </a:lnTo>
                  <a:lnTo>
                    <a:pt x="142662" y="375896"/>
                  </a:lnTo>
                  <a:lnTo>
                    <a:pt x="142675" y="363770"/>
                  </a:lnTo>
                  <a:lnTo>
                    <a:pt x="142688" y="351644"/>
                  </a:lnTo>
                  <a:lnTo>
                    <a:pt x="142702" y="339518"/>
                  </a:lnTo>
                  <a:lnTo>
                    <a:pt x="142715" y="327393"/>
                  </a:lnTo>
                  <a:lnTo>
                    <a:pt x="142728" y="315267"/>
                  </a:lnTo>
                  <a:lnTo>
                    <a:pt x="142741" y="303141"/>
                  </a:lnTo>
                  <a:lnTo>
                    <a:pt x="142754" y="291016"/>
                  </a:lnTo>
                  <a:lnTo>
                    <a:pt x="142766" y="278890"/>
                  </a:lnTo>
                  <a:lnTo>
                    <a:pt x="142777" y="266764"/>
                  </a:lnTo>
                  <a:lnTo>
                    <a:pt x="142787" y="254639"/>
                  </a:lnTo>
                  <a:lnTo>
                    <a:pt x="142795" y="242513"/>
                  </a:lnTo>
                  <a:lnTo>
                    <a:pt x="142801" y="230387"/>
                  </a:lnTo>
                  <a:lnTo>
                    <a:pt x="142806" y="218262"/>
                  </a:lnTo>
                  <a:lnTo>
                    <a:pt x="142809" y="206136"/>
                  </a:lnTo>
                  <a:lnTo>
                    <a:pt x="142810" y="194010"/>
                  </a:lnTo>
                  <a:lnTo>
                    <a:pt x="142809" y="181885"/>
                  </a:lnTo>
                  <a:lnTo>
                    <a:pt x="142807" y="169759"/>
                  </a:lnTo>
                  <a:lnTo>
                    <a:pt x="142805" y="157633"/>
                  </a:lnTo>
                  <a:lnTo>
                    <a:pt x="142801" y="145508"/>
                  </a:lnTo>
                  <a:lnTo>
                    <a:pt x="142798" y="133382"/>
                  </a:lnTo>
                  <a:lnTo>
                    <a:pt x="142794" y="121256"/>
                  </a:lnTo>
                  <a:lnTo>
                    <a:pt x="142791" y="109131"/>
                  </a:lnTo>
                  <a:lnTo>
                    <a:pt x="142788" y="97005"/>
                  </a:lnTo>
                  <a:lnTo>
                    <a:pt x="142786" y="84879"/>
                  </a:lnTo>
                  <a:lnTo>
                    <a:pt x="142784" y="72754"/>
                  </a:lnTo>
                  <a:lnTo>
                    <a:pt x="142784" y="60628"/>
                  </a:lnTo>
                  <a:lnTo>
                    <a:pt x="142784" y="48502"/>
                  </a:lnTo>
                  <a:lnTo>
                    <a:pt x="142785" y="36377"/>
                  </a:lnTo>
                  <a:lnTo>
                    <a:pt x="142787" y="24251"/>
                  </a:lnTo>
                  <a:lnTo>
                    <a:pt x="142790" y="12125"/>
                  </a:lnTo>
                  <a:lnTo>
                    <a:pt x="142793" y="0"/>
                  </a:lnTo>
                  <a:lnTo>
                    <a:pt x="142929" y="0"/>
                  </a:lnTo>
                  <a:lnTo>
                    <a:pt x="142933" y="12125"/>
                  </a:lnTo>
                  <a:lnTo>
                    <a:pt x="142936" y="24251"/>
                  </a:lnTo>
                  <a:lnTo>
                    <a:pt x="142938" y="36377"/>
                  </a:lnTo>
                  <a:lnTo>
                    <a:pt x="142939" y="48502"/>
                  </a:lnTo>
                  <a:lnTo>
                    <a:pt x="142939" y="60628"/>
                  </a:lnTo>
                  <a:lnTo>
                    <a:pt x="142938" y="72754"/>
                  </a:lnTo>
                  <a:lnTo>
                    <a:pt x="142937" y="84879"/>
                  </a:lnTo>
                  <a:lnTo>
                    <a:pt x="142935" y="97005"/>
                  </a:lnTo>
                  <a:lnTo>
                    <a:pt x="142932" y="109131"/>
                  </a:lnTo>
                  <a:lnTo>
                    <a:pt x="142929" y="121256"/>
                  </a:lnTo>
                  <a:lnTo>
                    <a:pt x="142925" y="133382"/>
                  </a:lnTo>
                  <a:lnTo>
                    <a:pt x="142921" y="145508"/>
                  </a:lnTo>
                  <a:lnTo>
                    <a:pt x="142918" y="157633"/>
                  </a:lnTo>
                  <a:lnTo>
                    <a:pt x="142915" y="169759"/>
                  </a:lnTo>
                  <a:lnTo>
                    <a:pt x="142914" y="181885"/>
                  </a:lnTo>
                  <a:lnTo>
                    <a:pt x="142913" y="194010"/>
                  </a:lnTo>
                  <a:lnTo>
                    <a:pt x="142914" y="206136"/>
                  </a:lnTo>
                  <a:lnTo>
                    <a:pt x="142917" y="218262"/>
                  </a:lnTo>
                  <a:lnTo>
                    <a:pt x="142921" y="230387"/>
                  </a:lnTo>
                  <a:lnTo>
                    <a:pt x="142928" y="242513"/>
                  </a:lnTo>
                  <a:lnTo>
                    <a:pt x="142936" y="254639"/>
                  </a:lnTo>
                  <a:lnTo>
                    <a:pt x="142946" y="266764"/>
                  </a:lnTo>
                  <a:lnTo>
                    <a:pt x="142957" y="278890"/>
                  </a:lnTo>
                  <a:lnTo>
                    <a:pt x="142969" y="291016"/>
                  </a:lnTo>
                  <a:lnTo>
                    <a:pt x="142981" y="303141"/>
                  </a:lnTo>
                  <a:lnTo>
                    <a:pt x="142994" y="315267"/>
                  </a:lnTo>
                  <a:lnTo>
                    <a:pt x="143008" y="327393"/>
                  </a:lnTo>
                  <a:lnTo>
                    <a:pt x="143021" y="339518"/>
                  </a:lnTo>
                  <a:lnTo>
                    <a:pt x="143034" y="351644"/>
                  </a:lnTo>
                  <a:lnTo>
                    <a:pt x="143048" y="363770"/>
                  </a:lnTo>
                  <a:lnTo>
                    <a:pt x="143061" y="375896"/>
                  </a:lnTo>
                  <a:lnTo>
                    <a:pt x="143074" y="388021"/>
                  </a:lnTo>
                  <a:lnTo>
                    <a:pt x="143088" y="400147"/>
                  </a:lnTo>
                  <a:lnTo>
                    <a:pt x="143103" y="412273"/>
                  </a:lnTo>
                  <a:lnTo>
                    <a:pt x="143118" y="424398"/>
                  </a:lnTo>
                  <a:lnTo>
                    <a:pt x="143135" y="436524"/>
                  </a:lnTo>
                  <a:lnTo>
                    <a:pt x="143153" y="448650"/>
                  </a:lnTo>
                  <a:lnTo>
                    <a:pt x="143172" y="460775"/>
                  </a:lnTo>
                  <a:lnTo>
                    <a:pt x="143193" y="472901"/>
                  </a:lnTo>
                  <a:lnTo>
                    <a:pt x="143216" y="485027"/>
                  </a:lnTo>
                  <a:lnTo>
                    <a:pt x="143241" y="497152"/>
                  </a:lnTo>
                  <a:lnTo>
                    <a:pt x="143269" y="509278"/>
                  </a:lnTo>
                  <a:lnTo>
                    <a:pt x="143299" y="521404"/>
                  </a:lnTo>
                  <a:lnTo>
                    <a:pt x="143332" y="533529"/>
                  </a:lnTo>
                  <a:lnTo>
                    <a:pt x="143370" y="545655"/>
                  </a:lnTo>
                  <a:lnTo>
                    <a:pt x="143412" y="557781"/>
                  </a:lnTo>
                  <a:lnTo>
                    <a:pt x="143460" y="569906"/>
                  </a:lnTo>
                  <a:lnTo>
                    <a:pt x="143516" y="582032"/>
                  </a:lnTo>
                  <a:lnTo>
                    <a:pt x="143579" y="594158"/>
                  </a:lnTo>
                  <a:lnTo>
                    <a:pt x="143653" y="606283"/>
                  </a:lnTo>
                  <a:lnTo>
                    <a:pt x="143738" y="618409"/>
                  </a:lnTo>
                  <a:lnTo>
                    <a:pt x="143834" y="630535"/>
                  </a:lnTo>
                  <a:lnTo>
                    <a:pt x="143940" y="642660"/>
                  </a:lnTo>
                  <a:lnTo>
                    <a:pt x="144056" y="654786"/>
                  </a:lnTo>
                  <a:lnTo>
                    <a:pt x="144181" y="666912"/>
                  </a:lnTo>
                  <a:lnTo>
                    <a:pt x="144313" y="679037"/>
                  </a:lnTo>
                  <a:lnTo>
                    <a:pt x="144450" y="691163"/>
                  </a:lnTo>
                  <a:lnTo>
                    <a:pt x="144590" y="703289"/>
                  </a:lnTo>
                  <a:lnTo>
                    <a:pt x="144733" y="715415"/>
                  </a:lnTo>
                  <a:lnTo>
                    <a:pt x="144875" y="727540"/>
                  </a:lnTo>
                  <a:lnTo>
                    <a:pt x="145017" y="739666"/>
                  </a:lnTo>
                  <a:lnTo>
                    <a:pt x="145158" y="751792"/>
                  </a:lnTo>
                  <a:lnTo>
                    <a:pt x="145299" y="763917"/>
                  </a:lnTo>
                  <a:lnTo>
                    <a:pt x="145441" y="776043"/>
                  </a:lnTo>
                  <a:lnTo>
                    <a:pt x="145586" y="788169"/>
                  </a:lnTo>
                  <a:lnTo>
                    <a:pt x="145735" y="800294"/>
                  </a:lnTo>
                  <a:lnTo>
                    <a:pt x="145889" y="812420"/>
                  </a:lnTo>
                  <a:lnTo>
                    <a:pt x="146050" y="824546"/>
                  </a:lnTo>
                  <a:lnTo>
                    <a:pt x="146219" y="836671"/>
                  </a:lnTo>
                  <a:lnTo>
                    <a:pt x="146397" y="848797"/>
                  </a:lnTo>
                  <a:lnTo>
                    <a:pt x="146582" y="860923"/>
                  </a:lnTo>
                  <a:lnTo>
                    <a:pt x="146776" y="873048"/>
                  </a:lnTo>
                  <a:lnTo>
                    <a:pt x="146979" y="885174"/>
                  </a:lnTo>
                  <a:lnTo>
                    <a:pt x="147188" y="897300"/>
                  </a:lnTo>
                  <a:lnTo>
                    <a:pt x="147406" y="909425"/>
                  </a:lnTo>
                  <a:lnTo>
                    <a:pt x="147631" y="921551"/>
                  </a:lnTo>
                  <a:lnTo>
                    <a:pt x="147865" y="933677"/>
                  </a:lnTo>
                  <a:lnTo>
                    <a:pt x="148109" y="945802"/>
                  </a:lnTo>
                  <a:lnTo>
                    <a:pt x="148364" y="957928"/>
                  </a:lnTo>
                  <a:lnTo>
                    <a:pt x="148631" y="970054"/>
                  </a:lnTo>
                  <a:lnTo>
                    <a:pt x="148910" y="982179"/>
                  </a:lnTo>
                  <a:lnTo>
                    <a:pt x="149204" y="994305"/>
                  </a:lnTo>
                  <a:lnTo>
                    <a:pt x="149513" y="1006431"/>
                  </a:lnTo>
                  <a:lnTo>
                    <a:pt x="149837" y="1018556"/>
                  </a:lnTo>
                  <a:lnTo>
                    <a:pt x="150175" y="1030682"/>
                  </a:lnTo>
                  <a:lnTo>
                    <a:pt x="150528" y="1042808"/>
                  </a:lnTo>
                  <a:lnTo>
                    <a:pt x="150895" y="1054934"/>
                  </a:lnTo>
                  <a:lnTo>
                    <a:pt x="151279" y="1067059"/>
                  </a:lnTo>
                  <a:lnTo>
                    <a:pt x="151679" y="1079185"/>
                  </a:lnTo>
                  <a:lnTo>
                    <a:pt x="152098" y="1091311"/>
                  </a:lnTo>
                  <a:lnTo>
                    <a:pt x="152538" y="1103436"/>
                  </a:lnTo>
                  <a:lnTo>
                    <a:pt x="153003" y="1115562"/>
                  </a:lnTo>
                  <a:lnTo>
                    <a:pt x="153497" y="1127688"/>
                  </a:lnTo>
                  <a:lnTo>
                    <a:pt x="154029" y="1139813"/>
                  </a:lnTo>
                  <a:lnTo>
                    <a:pt x="154602" y="1151939"/>
                  </a:lnTo>
                  <a:lnTo>
                    <a:pt x="155221" y="1164065"/>
                  </a:lnTo>
                  <a:lnTo>
                    <a:pt x="155893" y="1176190"/>
                  </a:lnTo>
                  <a:lnTo>
                    <a:pt x="156622" y="1188316"/>
                  </a:lnTo>
                  <a:lnTo>
                    <a:pt x="157416" y="1200442"/>
                  </a:lnTo>
                  <a:lnTo>
                    <a:pt x="158277" y="1212567"/>
                  </a:lnTo>
                  <a:lnTo>
                    <a:pt x="159210" y="1224693"/>
                  </a:lnTo>
                  <a:lnTo>
                    <a:pt x="160215" y="1236819"/>
                  </a:lnTo>
                  <a:lnTo>
                    <a:pt x="161294" y="1248944"/>
                  </a:lnTo>
                  <a:lnTo>
                    <a:pt x="162446" y="1261070"/>
                  </a:lnTo>
                  <a:lnTo>
                    <a:pt x="163670" y="1273196"/>
                  </a:lnTo>
                  <a:lnTo>
                    <a:pt x="164957" y="1285321"/>
                  </a:lnTo>
                  <a:lnTo>
                    <a:pt x="166300" y="1297447"/>
                  </a:lnTo>
                  <a:lnTo>
                    <a:pt x="167695" y="1309573"/>
                  </a:lnTo>
                  <a:lnTo>
                    <a:pt x="169136" y="1321698"/>
                  </a:lnTo>
                  <a:lnTo>
                    <a:pt x="170618" y="1333824"/>
                  </a:lnTo>
                  <a:lnTo>
                    <a:pt x="172140" y="1345950"/>
                  </a:lnTo>
                  <a:lnTo>
                    <a:pt x="173697" y="1358075"/>
                  </a:lnTo>
                  <a:lnTo>
                    <a:pt x="175290" y="1370201"/>
                  </a:lnTo>
                  <a:lnTo>
                    <a:pt x="176919" y="1382327"/>
                  </a:lnTo>
                  <a:lnTo>
                    <a:pt x="178587" y="1394452"/>
                  </a:lnTo>
                  <a:lnTo>
                    <a:pt x="180296" y="1406578"/>
                  </a:lnTo>
                  <a:lnTo>
                    <a:pt x="182048" y="1418704"/>
                  </a:lnTo>
                  <a:lnTo>
                    <a:pt x="183844" y="1430830"/>
                  </a:lnTo>
                  <a:lnTo>
                    <a:pt x="185690" y="1442955"/>
                  </a:lnTo>
                  <a:lnTo>
                    <a:pt x="187588" y="1455081"/>
                  </a:lnTo>
                  <a:lnTo>
                    <a:pt x="189544" y="1467207"/>
                  </a:lnTo>
                  <a:lnTo>
                    <a:pt x="191561" y="1479332"/>
                  </a:lnTo>
                  <a:lnTo>
                    <a:pt x="193644" y="1491458"/>
                  </a:lnTo>
                  <a:lnTo>
                    <a:pt x="195796" y="1503584"/>
                  </a:lnTo>
                  <a:lnTo>
                    <a:pt x="198019" y="1515709"/>
                  </a:lnTo>
                  <a:lnTo>
                    <a:pt x="200317" y="1527835"/>
                  </a:lnTo>
                  <a:lnTo>
                    <a:pt x="202688" y="1539961"/>
                  </a:lnTo>
                  <a:lnTo>
                    <a:pt x="205123" y="1552086"/>
                  </a:lnTo>
                  <a:lnTo>
                    <a:pt x="207615" y="1564212"/>
                  </a:lnTo>
                  <a:lnTo>
                    <a:pt x="210156" y="1576338"/>
                  </a:lnTo>
                  <a:lnTo>
                    <a:pt x="212737" y="1588463"/>
                  </a:lnTo>
                  <a:lnTo>
                    <a:pt x="215345" y="1600589"/>
                  </a:lnTo>
                  <a:lnTo>
                    <a:pt x="217972" y="1612715"/>
                  </a:lnTo>
                  <a:lnTo>
                    <a:pt x="220606" y="1624840"/>
                  </a:lnTo>
                  <a:lnTo>
                    <a:pt x="223238" y="1636966"/>
                  </a:lnTo>
                  <a:lnTo>
                    <a:pt x="225861" y="1649092"/>
                  </a:lnTo>
                  <a:lnTo>
                    <a:pt x="228466" y="1661217"/>
                  </a:lnTo>
                  <a:lnTo>
                    <a:pt x="231051" y="1673343"/>
                  </a:lnTo>
                  <a:lnTo>
                    <a:pt x="233613" y="1685469"/>
                  </a:lnTo>
                  <a:lnTo>
                    <a:pt x="236152" y="1697594"/>
                  </a:lnTo>
                  <a:lnTo>
                    <a:pt x="238668" y="1709720"/>
                  </a:lnTo>
                  <a:lnTo>
                    <a:pt x="241162" y="1721846"/>
                  </a:lnTo>
                  <a:lnTo>
                    <a:pt x="243634" y="1733971"/>
                  </a:lnTo>
                  <a:lnTo>
                    <a:pt x="246085" y="1746097"/>
                  </a:lnTo>
                  <a:lnTo>
                    <a:pt x="248513" y="1758223"/>
                  </a:lnTo>
                  <a:lnTo>
                    <a:pt x="250913" y="1770349"/>
                  </a:lnTo>
                  <a:lnTo>
                    <a:pt x="253281" y="1782474"/>
                  </a:lnTo>
                  <a:lnTo>
                    <a:pt x="255602" y="1794600"/>
                  </a:lnTo>
                  <a:lnTo>
                    <a:pt x="257869" y="1806726"/>
                  </a:lnTo>
                  <a:lnTo>
                    <a:pt x="260070" y="1818851"/>
                  </a:lnTo>
                  <a:lnTo>
                    <a:pt x="262190" y="1830977"/>
                  </a:lnTo>
                  <a:lnTo>
                    <a:pt x="264220" y="1843103"/>
                  </a:lnTo>
                  <a:lnTo>
                    <a:pt x="266146" y="1855228"/>
                  </a:lnTo>
                  <a:lnTo>
                    <a:pt x="267963" y="1867354"/>
                  </a:lnTo>
                  <a:lnTo>
                    <a:pt x="269664" y="1879480"/>
                  </a:lnTo>
                  <a:lnTo>
                    <a:pt x="271251" y="1891605"/>
                  </a:lnTo>
                  <a:lnTo>
                    <a:pt x="272725" y="1903731"/>
                  </a:lnTo>
                  <a:lnTo>
                    <a:pt x="274095" y="1915857"/>
                  </a:lnTo>
                  <a:lnTo>
                    <a:pt x="275364" y="1927982"/>
                  </a:lnTo>
                  <a:lnTo>
                    <a:pt x="276556" y="1940108"/>
                  </a:lnTo>
                  <a:lnTo>
                    <a:pt x="277683" y="1952234"/>
                  </a:lnTo>
                  <a:lnTo>
                    <a:pt x="278754" y="1964359"/>
                  </a:lnTo>
                  <a:lnTo>
                    <a:pt x="279776" y="1976485"/>
                  </a:lnTo>
                  <a:lnTo>
                    <a:pt x="280749" y="1988611"/>
                  </a:lnTo>
                  <a:lnTo>
                    <a:pt x="281671" y="2000736"/>
                  </a:lnTo>
                  <a:lnTo>
                    <a:pt x="282533" y="2012862"/>
                  </a:lnTo>
                  <a:lnTo>
                    <a:pt x="283322" y="2024988"/>
                  </a:lnTo>
                  <a:lnTo>
                    <a:pt x="284025" y="2037113"/>
                  </a:lnTo>
                  <a:lnTo>
                    <a:pt x="284622" y="2049239"/>
                  </a:lnTo>
                  <a:lnTo>
                    <a:pt x="285092" y="2061365"/>
                  </a:lnTo>
                  <a:lnTo>
                    <a:pt x="285434" y="2073490"/>
                  </a:lnTo>
                  <a:lnTo>
                    <a:pt x="285644" y="2085616"/>
                  </a:lnTo>
                  <a:lnTo>
                    <a:pt x="285723" y="2097742"/>
                  </a:lnTo>
                  <a:lnTo>
                    <a:pt x="285678" y="2109868"/>
                  </a:lnTo>
                  <a:lnTo>
                    <a:pt x="285520" y="2121993"/>
                  </a:lnTo>
                  <a:lnTo>
                    <a:pt x="285261" y="2134119"/>
                  </a:lnTo>
                  <a:lnTo>
                    <a:pt x="284917" y="2146245"/>
                  </a:lnTo>
                  <a:lnTo>
                    <a:pt x="284504" y="2158370"/>
                  </a:lnTo>
                  <a:lnTo>
                    <a:pt x="284034" y="2170496"/>
                  </a:lnTo>
                  <a:lnTo>
                    <a:pt x="283517" y="2182622"/>
                  </a:lnTo>
                  <a:lnTo>
                    <a:pt x="282962" y="2194747"/>
                  </a:lnTo>
                  <a:lnTo>
                    <a:pt x="282373" y="2206873"/>
                  </a:lnTo>
                  <a:lnTo>
                    <a:pt x="281753" y="2218999"/>
                  </a:lnTo>
                  <a:lnTo>
                    <a:pt x="281100" y="2231124"/>
                  </a:lnTo>
                  <a:lnTo>
                    <a:pt x="280412" y="2243250"/>
                  </a:lnTo>
                  <a:lnTo>
                    <a:pt x="279688" y="2255376"/>
                  </a:lnTo>
                  <a:lnTo>
                    <a:pt x="278925" y="2267501"/>
                  </a:lnTo>
                  <a:lnTo>
                    <a:pt x="278123" y="2279627"/>
                  </a:lnTo>
                  <a:lnTo>
                    <a:pt x="277282" y="2291753"/>
                  </a:lnTo>
                  <a:lnTo>
                    <a:pt x="276402" y="2303878"/>
                  </a:lnTo>
                  <a:lnTo>
                    <a:pt x="275480" y="2316004"/>
                  </a:lnTo>
                  <a:lnTo>
                    <a:pt x="274518" y="2328130"/>
                  </a:lnTo>
                  <a:lnTo>
                    <a:pt x="273515" y="2340255"/>
                  </a:lnTo>
                  <a:lnTo>
                    <a:pt x="272470" y="2352381"/>
                  </a:lnTo>
                  <a:lnTo>
                    <a:pt x="271381" y="2364507"/>
                  </a:lnTo>
                  <a:lnTo>
                    <a:pt x="270244" y="2376632"/>
                  </a:lnTo>
                  <a:lnTo>
                    <a:pt x="269057" y="2388758"/>
                  </a:lnTo>
                  <a:lnTo>
                    <a:pt x="267815" y="2400884"/>
                  </a:lnTo>
                  <a:lnTo>
                    <a:pt x="266514" y="2413009"/>
                  </a:lnTo>
                  <a:lnTo>
                    <a:pt x="265151" y="2425135"/>
                  </a:lnTo>
                  <a:lnTo>
                    <a:pt x="263721" y="2437261"/>
                  </a:lnTo>
                  <a:lnTo>
                    <a:pt x="262216" y="2449387"/>
                  </a:lnTo>
                  <a:lnTo>
                    <a:pt x="260634" y="2461512"/>
                  </a:lnTo>
                  <a:lnTo>
                    <a:pt x="258974" y="2473638"/>
                  </a:lnTo>
                  <a:lnTo>
                    <a:pt x="257234" y="2485764"/>
                  </a:lnTo>
                  <a:lnTo>
                    <a:pt x="255411" y="2497889"/>
                  </a:lnTo>
                  <a:lnTo>
                    <a:pt x="253507" y="2510015"/>
                  </a:lnTo>
                  <a:lnTo>
                    <a:pt x="251523" y="2522141"/>
                  </a:lnTo>
                  <a:lnTo>
                    <a:pt x="249463" y="2534266"/>
                  </a:lnTo>
                  <a:lnTo>
                    <a:pt x="247334" y="2546392"/>
                  </a:lnTo>
                  <a:lnTo>
                    <a:pt x="245145" y="2558518"/>
                  </a:lnTo>
                  <a:lnTo>
                    <a:pt x="242908" y="2570643"/>
                  </a:lnTo>
                  <a:lnTo>
                    <a:pt x="240635" y="2582769"/>
                  </a:lnTo>
                  <a:lnTo>
                    <a:pt x="238346" y="2594895"/>
                  </a:lnTo>
                  <a:lnTo>
                    <a:pt x="236057" y="2607020"/>
                  </a:lnTo>
                  <a:lnTo>
                    <a:pt x="233785" y="2619146"/>
                  </a:lnTo>
                  <a:lnTo>
                    <a:pt x="231544" y="2631272"/>
                  </a:lnTo>
                  <a:lnTo>
                    <a:pt x="229348" y="2643397"/>
                  </a:lnTo>
                  <a:lnTo>
                    <a:pt x="227209" y="2655523"/>
                  </a:lnTo>
                  <a:lnTo>
                    <a:pt x="225135" y="2667649"/>
                  </a:lnTo>
                  <a:lnTo>
                    <a:pt x="223133" y="2679774"/>
                  </a:lnTo>
                  <a:lnTo>
                    <a:pt x="221210" y="2691900"/>
                  </a:lnTo>
                  <a:lnTo>
                    <a:pt x="219366" y="2704026"/>
                  </a:lnTo>
                  <a:lnTo>
                    <a:pt x="217612" y="2716151"/>
                  </a:lnTo>
                  <a:lnTo>
                    <a:pt x="215935" y="2728277"/>
                  </a:lnTo>
                  <a:lnTo>
                    <a:pt x="214332" y="2740403"/>
                  </a:lnTo>
                  <a:lnTo>
                    <a:pt x="212795" y="2752528"/>
                  </a:lnTo>
                  <a:lnTo>
                    <a:pt x="211318" y="2764654"/>
                  </a:lnTo>
                  <a:lnTo>
                    <a:pt x="209893" y="2776780"/>
                  </a:lnTo>
                  <a:lnTo>
                    <a:pt x="208508" y="2788905"/>
                  </a:lnTo>
                  <a:lnTo>
                    <a:pt x="207156" y="2801031"/>
                  </a:lnTo>
                  <a:lnTo>
                    <a:pt x="205826" y="2813157"/>
                  </a:lnTo>
                  <a:lnTo>
                    <a:pt x="204510" y="2825283"/>
                  </a:lnTo>
                  <a:lnTo>
                    <a:pt x="203202" y="2837408"/>
                  </a:lnTo>
                  <a:lnTo>
                    <a:pt x="201896" y="2849534"/>
                  </a:lnTo>
                  <a:lnTo>
                    <a:pt x="200590" y="2861660"/>
                  </a:lnTo>
                  <a:lnTo>
                    <a:pt x="199284" y="2873785"/>
                  </a:lnTo>
                  <a:lnTo>
                    <a:pt x="197979" y="2885911"/>
                  </a:lnTo>
                  <a:lnTo>
                    <a:pt x="196678" y="2898037"/>
                  </a:lnTo>
                  <a:lnTo>
                    <a:pt x="195386" y="2910162"/>
                  </a:lnTo>
                  <a:lnTo>
                    <a:pt x="194105" y="2922288"/>
                  </a:lnTo>
                  <a:lnTo>
                    <a:pt x="192839" y="2934414"/>
                  </a:lnTo>
                  <a:lnTo>
                    <a:pt x="191593" y="2946539"/>
                  </a:lnTo>
                  <a:lnTo>
                    <a:pt x="190370" y="2958665"/>
                  </a:lnTo>
                  <a:lnTo>
                    <a:pt x="189173" y="2970791"/>
                  </a:lnTo>
                  <a:lnTo>
                    <a:pt x="188008" y="2982916"/>
                  </a:lnTo>
                  <a:lnTo>
                    <a:pt x="186873" y="2995042"/>
                  </a:lnTo>
                  <a:lnTo>
                    <a:pt x="185772" y="3007168"/>
                  </a:lnTo>
                  <a:lnTo>
                    <a:pt x="184706" y="3019293"/>
                  </a:lnTo>
                  <a:lnTo>
                    <a:pt x="183675" y="3031419"/>
                  </a:lnTo>
                  <a:lnTo>
                    <a:pt x="182679" y="3043545"/>
                  </a:lnTo>
                  <a:lnTo>
                    <a:pt x="181716" y="3055670"/>
                  </a:lnTo>
                  <a:lnTo>
                    <a:pt x="180783" y="3067796"/>
                  </a:lnTo>
                  <a:lnTo>
                    <a:pt x="179875" y="3079922"/>
                  </a:lnTo>
                  <a:lnTo>
                    <a:pt x="178988" y="3092047"/>
                  </a:lnTo>
                  <a:lnTo>
                    <a:pt x="178116" y="3104173"/>
                  </a:lnTo>
                  <a:lnTo>
                    <a:pt x="177250" y="3116299"/>
                  </a:lnTo>
                  <a:lnTo>
                    <a:pt x="176386" y="3128424"/>
                  </a:lnTo>
                  <a:lnTo>
                    <a:pt x="175519" y="3140550"/>
                  </a:lnTo>
                  <a:lnTo>
                    <a:pt x="174646" y="3152676"/>
                  </a:lnTo>
                  <a:lnTo>
                    <a:pt x="173766" y="3164802"/>
                  </a:lnTo>
                  <a:lnTo>
                    <a:pt x="172879" y="3176927"/>
                  </a:lnTo>
                  <a:lnTo>
                    <a:pt x="171987" y="3189053"/>
                  </a:lnTo>
                  <a:lnTo>
                    <a:pt x="171095" y="3201179"/>
                  </a:lnTo>
                  <a:lnTo>
                    <a:pt x="170207" y="3213304"/>
                  </a:lnTo>
                  <a:lnTo>
                    <a:pt x="169327" y="3225430"/>
                  </a:lnTo>
                  <a:lnTo>
                    <a:pt x="168466" y="3237556"/>
                  </a:lnTo>
                  <a:lnTo>
                    <a:pt x="167628" y="3249681"/>
                  </a:lnTo>
                  <a:lnTo>
                    <a:pt x="166821" y="3261807"/>
                  </a:lnTo>
                  <a:lnTo>
                    <a:pt x="166051" y="3273933"/>
                  </a:lnTo>
                  <a:lnTo>
                    <a:pt x="165323" y="3286058"/>
                  </a:lnTo>
                  <a:lnTo>
                    <a:pt x="164644" y="3298184"/>
                  </a:lnTo>
                  <a:lnTo>
                    <a:pt x="164018" y="3310310"/>
                  </a:lnTo>
                  <a:lnTo>
                    <a:pt x="163448" y="3322435"/>
                  </a:lnTo>
                  <a:lnTo>
                    <a:pt x="162939" y="3334561"/>
                  </a:lnTo>
                  <a:lnTo>
                    <a:pt x="162490" y="3346687"/>
                  </a:lnTo>
                  <a:lnTo>
                    <a:pt x="162100" y="3358812"/>
                  </a:lnTo>
                  <a:lnTo>
                    <a:pt x="161770" y="3370938"/>
                  </a:lnTo>
                  <a:lnTo>
                    <a:pt x="161490" y="3383064"/>
                  </a:lnTo>
                  <a:lnTo>
                    <a:pt x="161248" y="3395189"/>
                  </a:lnTo>
                  <a:lnTo>
                    <a:pt x="161034" y="3407315"/>
                  </a:lnTo>
                  <a:lnTo>
                    <a:pt x="160837" y="3419441"/>
                  </a:lnTo>
                  <a:lnTo>
                    <a:pt x="160644" y="3431566"/>
                  </a:lnTo>
                  <a:lnTo>
                    <a:pt x="160445" y="3443692"/>
                  </a:lnTo>
                  <a:lnTo>
                    <a:pt x="160229" y="3455818"/>
                  </a:lnTo>
                  <a:lnTo>
                    <a:pt x="159989" y="3467943"/>
                  </a:lnTo>
                  <a:lnTo>
                    <a:pt x="159720" y="3480069"/>
                  </a:lnTo>
                  <a:lnTo>
                    <a:pt x="159421" y="3492195"/>
                  </a:lnTo>
                  <a:lnTo>
                    <a:pt x="159092" y="3504321"/>
                  </a:lnTo>
                  <a:lnTo>
                    <a:pt x="158740" y="3516446"/>
                  </a:lnTo>
                  <a:lnTo>
                    <a:pt x="158374" y="3528572"/>
                  </a:lnTo>
                  <a:lnTo>
                    <a:pt x="158002" y="3540698"/>
                  </a:lnTo>
                  <a:lnTo>
                    <a:pt x="157633" y="3552823"/>
                  </a:lnTo>
                  <a:lnTo>
                    <a:pt x="157274" y="3564949"/>
                  </a:lnTo>
                  <a:lnTo>
                    <a:pt x="156933" y="3577075"/>
                  </a:lnTo>
                  <a:lnTo>
                    <a:pt x="156613" y="3589200"/>
                  </a:lnTo>
                  <a:lnTo>
                    <a:pt x="156319" y="3601326"/>
                  </a:lnTo>
                  <a:lnTo>
                    <a:pt x="156051" y="3613452"/>
                  </a:lnTo>
                  <a:lnTo>
                    <a:pt x="155807" y="3625577"/>
                  </a:lnTo>
                  <a:lnTo>
                    <a:pt x="155587" y="3637703"/>
                  </a:lnTo>
                  <a:lnTo>
                    <a:pt x="155383" y="3649829"/>
                  </a:lnTo>
                  <a:lnTo>
                    <a:pt x="155191" y="3661954"/>
                  </a:lnTo>
                  <a:lnTo>
                    <a:pt x="155006" y="3674080"/>
                  </a:lnTo>
                  <a:lnTo>
                    <a:pt x="154823" y="3686206"/>
                  </a:lnTo>
                  <a:lnTo>
                    <a:pt x="154638" y="3698331"/>
                  </a:lnTo>
                  <a:lnTo>
                    <a:pt x="154449" y="3710457"/>
                  </a:lnTo>
                  <a:lnTo>
                    <a:pt x="154255" y="3722583"/>
                  </a:lnTo>
                  <a:lnTo>
                    <a:pt x="154054" y="3734708"/>
                  </a:lnTo>
                  <a:lnTo>
                    <a:pt x="153850" y="3746834"/>
                  </a:lnTo>
                  <a:lnTo>
                    <a:pt x="153646" y="3758960"/>
                  </a:lnTo>
                  <a:lnTo>
                    <a:pt x="153445" y="3771085"/>
                  </a:lnTo>
                  <a:lnTo>
                    <a:pt x="153255" y="3783211"/>
                  </a:lnTo>
                  <a:lnTo>
                    <a:pt x="153079" y="3795337"/>
                  </a:lnTo>
                  <a:lnTo>
                    <a:pt x="152924" y="3807462"/>
                  </a:lnTo>
                  <a:lnTo>
                    <a:pt x="152793" y="3819588"/>
                  </a:lnTo>
                  <a:lnTo>
                    <a:pt x="152690" y="3831714"/>
                  </a:lnTo>
                  <a:lnTo>
                    <a:pt x="152615" y="3843840"/>
                  </a:lnTo>
                  <a:lnTo>
                    <a:pt x="152569" y="3855965"/>
                  </a:lnTo>
                  <a:lnTo>
                    <a:pt x="152550" y="3868091"/>
                  </a:lnTo>
                  <a:lnTo>
                    <a:pt x="152557" y="3880217"/>
                  </a:lnTo>
                  <a:lnTo>
                    <a:pt x="152586" y="3892342"/>
                  </a:lnTo>
                  <a:lnTo>
                    <a:pt x="152633" y="3904468"/>
                  </a:lnTo>
                  <a:lnTo>
                    <a:pt x="152694" y="3916594"/>
                  </a:lnTo>
                  <a:lnTo>
                    <a:pt x="152765" y="3928719"/>
                  </a:lnTo>
                  <a:lnTo>
                    <a:pt x="152846" y="3940845"/>
                  </a:lnTo>
                  <a:lnTo>
                    <a:pt x="152934" y="3952971"/>
                  </a:lnTo>
                  <a:lnTo>
                    <a:pt x="153029" y="3965096"/>
                  </a:lnTo>
                  <a:lnTo>
                    <a:pt x="153130" y="3977222"/>
                  </a:lnTo>
                  <a:lnTo>
                    <a:pt x="153236" y="3989348"/>
                  </a:lnTo>
                  <a:lnTo>
                    <a:pt x="153346" y="4001473"/>
                  </a:lnTo>
                  <a:lnTo>
                    <a:pt x="153458" y="4013599"/>
                  </a:lnTo>
                  <a:lnTo>
                    <a:pt x="153569" y="4025725"/>
                  </a:lnTo>
                  <a:lnTo>
                    <a:pt x="153675" y="4037850"/>
                  </a:lnTo>
                  <a:lnTo>
                    <a:pt x="153774" y="4049976"/>
                  </a:lnTo>
                  <a:lnTo>
                    <a:pt x="153861" y="4062102"/>
                  </a:lnTo>
                  <a:lnTo>
                    <a:pt x="153935" y="4074227"/>
                  </a:lnTo>
                  <a:lnTo>
                    <a:pt x="153993" y="4086353"/>
                  </a:lnTo>
                  <a:lnTo>
                    <a:pt x="154036" y="4098479"/>
                  </a:lnTo>
                  <a:lnTo>
                    <a:pt x="154062" y="4110604"/>
                  </a:lnTo>
                  <a:lnTo>
                    <a:pt x="154075" y="4122730"/>
                  </a:lnTo>
                  <a:lnTo>
                    <a:pt x="154076" y="4134856"/>
                  </a:lnTo>
                  <a:lnTo>
                    <a:pt x="154069" y="4146981"/>
                  </a:lnTo>
                  <a:lnTo>
                    <a:pt x="154057" y="4159107"/>
                  </a:lnTo>
                  <a:lnTo>
                    <a:pt x="154043" y="4171233"/>
                  </a:lnTo>
                  <a:lnTo>
                    <a:pt x="154030" y="4183358"/>
                  </a:lnTo>
                  <a:lnTo>
                    <a:pt x="154021" y="4195484"/>
                  </a:lnTo>
                  <a:lnTo>
                    <a:pt x="154015" y="4207610"/>
                  </a:lnTo>
                  <a:lnTo>
                    <a:pt x="154013" y="4219736"/>
                  </a:lnTo>
                  <a:lnTo>
                    <a:pt x="154013" y="4231861"/>
                  </a:lnTo>
                  <a:lnTo>
                    <a:pt x="154015" y="4243987"/>
                  </a:lnTo>
                  <a:lnTo>
                    <a:pt x="154015" y="4256113"/>
                  </a:lnTo>
                  <a:lnTo>
                    <a:pt x="154013" y="4268238"/>
                  </a:lnTo>
                  <a:lnTo>
                    <a:pt x="154007" y="4280364"/>
                  </a:lnTo>
                  <a:lnTo>
                    <a:pt x="153995" y="4292490"/>
                  </a:lnTo>
                  <a:lnTo>
                    <a:pt x="153978" y="4304615"/>
                  </a:lnTo>
                  <a:lnTo>
                    <a:pt x="153957" y="4316741"/>
                  </a:lnTo>
                  <a:lnTo>
                    <a:pt x="153934" y="4328867"/>
                  </a:lnTo>
                  <a:lnTo>
                    <a:pt x="153910" y="4340992"/>
                  </a:lnTo>
                  <a:lnTo>
                    <a:pt x="153887" y="4353118"/>
                  </a:lnTo>
                  <a:lnTo>
                    <a:pt x="153867" y="4365244"/>
                  </a:lnTo>
                  <a:lnTo>
                    <a:pt x="153851" y="4377369"/>
                  </a:lnTo>
                  <a:lnTo>
                    <a:pt x="153839" y="4389495"/>
                  </a:lnTo>
                  <a:lnTo>
                    <a:pt x="153830" y="4401621"/>
                  </a:lnTo>
                  <a:lnTo>
                    <a:pt x="153821" y="4413746"/>
                  </a:lnTo>
                  <a:lnTo>
                    <a:pt x="153810" y="4425872"/>
                  </a:lnTo>
                  <a:lnTo>
                    <a:pt x="153792" y="4437998"/>
                  </a:lnTo>
                  <a:lnTo>
                    <a:pt x="153764" y="4450123"/>
                  </a:lnTo>
                  <a:lnTo>
                    <a:pt x="153722" y="4462249"/>
                  </a:lnTo>
                  <a:lnTo>
                    <a:pt x="153663" y="4474375"/>
                  </a:lnTo>
                  <a:lnTo>
                    <a:pt x="153587" y="4486500"/>
                  </a:lnTo>
                  <a:lnTo>
                    <a:pt x="153494" y="4498626"/>
                  </a:lnTo>
                  <a:lnTo>
                    <a:pt x="153384" y="4510752"/>
                  </a:lnTo>
                  <a:lnTo>
                    <a:pt x="153260" y="4522877"/>
                  </a:lnTo>
                  <a:lnTo>
                    <a:pt x="153127" y="4535003"/>
                  </a:lnTo>
                  <a:lnTo>
                    <a:pt x="152990" y="4547129"/>
                  </a:lnTo>
                  <a:lnTo>
                    <a:pt x="152854" y="4559255"/>
                  </a:lnTo>
                  <a:lnTo>
                    <a:pt x="152727" y="4571380"/>
                  </a:lnTo>
                  <a:lnTo>
                    <a:pt x="152613" y="4583506"/>
                  </a:lnTo>
                  <a:lnTo>
                    <a:pt x="152519" y="4595632"/>
                  </a:lnTo>
                  <a:lnTo>
                    <a:pt x="152447" y="4607757"/>
                  </a:lnTo>
                  <a:lnTo>
                    <a:pt x="152402" y="4619883"/>
                  </a:lnTo>
                  <a:lnTo>
                    <a:pt x="152386" y="4632009"/>
                  </a:lnTo>
                  <a:lnTo>
                    <a:pt x="152402" y="4644134"/>
                  </a:lnTo>
                  <a:lnTo>
                    <a:pt x="152448" y="4656260"/>
                  </a:lnTo>
                  <a:lnTo>
                    <a:pt x="152526" y="4668386"/>
                  </a:lnTo>
                  <a:lnTo>
                    <a:pt x="152635" y="4680511"/>
                  </a:lnTo>
                  <a:lnTo>
                    <a:pt x="152773" y="4692637"/>
                  </a:lnTo>
                  <a:lnTo>
                    <a:pt x="152934" y="4704763"/>
                  </a:lnTo>
                  <a:lnTo>
                    <a:pt x="153114" y="4716888"/>
                  </a:lnTo>
                  <a:lnTo>
                    <a:pt x="153309" y="4729014"/>
                  </a:lnTo>
                  <a:lnTo>
                    <a:pt x="153515" y="4741140"/>
                  </a:lnTo>
                  <a:lnTo>
                    <a:pt x="153726" y="4753265"/>
                  </a:lnTo>
                  <a:lnTo>
                    <a:pt x="153938" y="4765391"/>
                  </a:lnTo>
                  <a:lnTo>
                    <a:pt x="154147" y="4777517"/>
                  </a:lnTo>
                  <a:lnTo>
                    <a:pt x="154350" y="4789642"/>
                  </a:lnTo>
                  <a:lnTo>
                    <a:pt x="154545" y="4801768"/>
                  </a:lnTo>
                  <a:lnTo>
                    <a:pt x="154731" y="4813894"/>
                  </a:lnTo>
                  <a:lnTo>
                    <a:pt x="154908" y="4826019"/>
                  </a:lnTo>
                  <a:lnTo>
                    <a:pt x="155080" y="4838145"/>
                  </a:lnTo>
                  <a:lnTo>
                    <a:pt x="155250" y="4850271"/>
                  </a:lnTo>
                  <a:lnTo>
                    <a:pt x="155424" y="4862396"/>
                  </a:lnTo>
                  <a:lnTo>
                    <a:pt x="155607" y="4874522"/>
                  </a:lnTo>
                  <a:lnTo>
                    <a:pt x="155806" y="4886648"/>
                  </a:lnTo>
                  <a:lnTo>
                    <a:pt x="156028" y="4898774"/>
                  </a:lnTo>
                  <a:lnTo>
                    <a:pt x="156278" y="4910899"/>
                  </a:lnTo>
                  <a:lnTo>
                    <a:pt x="156563" y="4923025"/>
                  </a:lnTo>
                  <a:lnTo>
                    <a:pt x="156885" y="4935151"/>
                  </a:lnTo>
                  <a:lnTo>
                    <a:pt x="157250" y="4947276"/>
                  </a:lnTo>
                  <a:lnTo>
                    <a:pt x="157657" y="4959402"/>
                  </a:lnTo>
                  <a:lnTo>
                    <a:pt x="158100" y="4971528"/>
                  </a:lnTo>
                  <a:lnTo>
                    <a:pt x="158575" y="4983653"/>
                  </a:lnTo>
                  <a:lnTo>
                    <a:pt x="159076" y="4995779"/>
                  </a:lnTo>
                  <a:lnTo>
                    <a:pt x="159596" y="5007905"/>
                  </a:lnTo>
                  <a:lnTo>
                    <a:pt x="160128" y="5020030"/>
                  </a:lnTo>
                  <a:lnTo>
                    <a:pt x="160663" y="5032156"/>
                  </a:lnTo>
                  <a:lnTo>
                    <a:pt x="161196" y="5044282"/>
                  </a:lnTo>
                  <a:lnTo>
                    <a:pt x="161718" y="5056407"/>
                  </a:lnTo>
                  <a:lnTo>
                    <a:pt x="162225" y="5068533"/>
                  </a:lnTo>
                  <a:lnTo>
                    <a:pt x="162707" y="5080659"/>
                  </a:lnTo>
                  <a:lnTo>
                    <a:pt x="163160" y="5092784"/>
                  </a:lnTo>
                  <a:lnTo>
                    <a:pt x="163578" y="5104910"/>
                  </a:lnTo>
                  <a:lnTo>
                    <a:pt x="163956" y="5117036"/>
                  </a:lnTo>
                  <a:lnTo>
                    <a:pt x="164288" y="5129161"/>
                  </a:lnTo>
                  <a:lnTo>
                    <a:pt x="164569" y="5141287"/>
                  </a:lnTo>
                  <a:lnTo>
                    <a:pt x="164791" y="5153413"/>
                  </a:lnTo>
                  <a:lnTo>
                    <a:pt x="164950" y="5165538"/>
                  </a:lnTo>
                  <a:lnTo>
                    <a:pt x="165042" y="5177664"/>
                  </a:lnTo>
                  <a:lnTo>
                    <a:pt x="165062" y="5189790"/>
                  </a:lnTo>
                  <a:lnTo>
                    <a:pt x="165008" y="5201915"/>
                  </a:lnTo>
                  <a:lnTo>
                    <a:pt x="164870" y="5214041"/>
                  </a:lnTo>
                  <a:lnTo>
                    <a:pt x="164656" y="5226167"/>
                  </a:lnTo>
                  <a:lnTo>
                    <a:pt x="164366" y="5238292"/>
                  </a:lnTo>
                  <a:lnTo>
                    <a:pt x="164001" y="5250418"/>
                  </a:lnTo>
                  <a:lnTo>
                    <a:pt x="163564" y="5262544"/>
                  </a:lnTo>
                  <a:lnTo>
                    <a:pt x="163056" y="5274670"/>
                  </a:lnTo>
                  <a:lnTo>
                    <a:pt x="162480" y="5286795"/>
                  </a:lnTo>
                  <a:lnTo>
                    <a:pt x="161839" y="5298921"/>
                  </a:lnTo>
                  <a:lnTo>
                    <a:pt x="161138" y="5311047"/>
                  </a:lnTo>
                  <a:lnTo>
                    <a:pt x="160380" y="5323172"/>
                  </a:lnTo>
                  <a:lnTo>
                    <a:pt x="159571" y="5335298"/>
                  </a:lnTo>
                  <a:lnTo>
                    <a:pt x="158714" y="5347424"/>
                  </a:lnTo>
                  <a:lnTo>
                    <a:pt x="157820" y="5359549"/>
                  </a:lnTo>
                  <a:lnTo>
                    <a:pt x="156897" y="5371675"/>
                  </a:lnTo>
                  <a:lnTo>
                    <a:pt x="155951" y="5383801"/>
                  </a:lnTo>
                  <a:lnTo>
                    <a:pt x="154990" y="5395926"/>
                  </a:lnTo>
                  <a:lnTo>
                    <a:pt x="154022" y="5408052"/>
                  </a:lnTo>
                  <a:lnTo>
                    <a:pt x="153054" y="5420178"/>
                  </a:lnTo>
                  <a:lnTo>
                    <a:pt x="152094" y="5432303"/>
                  </a:lnTo>
                  <a:lnTo>
                    <a:pt x="151150" y="5444429"/>
                  </a:lnTo>
                  <a:lnTo>
                    <a:pt x="150232" y="5456555"/>
                  </a:lnTo>
                  <a:lnTo>
                    <a:pt x="149348" y="5468680"/>
                  </a:lnTo>
                  <a:lnTo>
                    <a:pt x="148511" y="5480806"/>
                  </a:lnTo>
                  <a:lnTo>
                    <a:pt x="147726" y="5492932"/>
                  </a:lnTo>
                  <a:lnTo>
                    <a:pt x="146998" y="5505057"/>
                  </a:lnTo>
                  <a:lnTo>
                    <a:pt x="146335" y="5517183"/>
                  </a:lnTo>
                  <a:lnTo>
                    <a:pt x="145739" y="5529309"/>
                  </a:lnTo>
                  <a:lnTo>
                    <a:pt x="145212" y="5541434"/>
                  </a:lnTo>
                  <a:lnTo>
                    <a:pt x="144756" y="5553560"/>
                  </a:lnTo>
                  <a:lnTo>
                    <a:pt x="144367" y="5565686"/>
                  </a:lnTo>
                  <a:lnTo>
                    <a:pt x="144043" y="5577811"/>
                  </a:lnTo>
                  <a:lnTo>
                    <a:pt x="143779" y="5589937"/>
                  </a:lnTo>
                  <a:lnTo>
                    <a:pt x="143571" y="5602063"/>
                  </a:lnTo>
                  <a:lnTo>
                    <a:pt x="143411" y="5614189"/>
                  </a:lnTo>
                  <a:lnTo>
                    <a:pt x="143290" y="5626314"/>
                  </a:lnTo>
                  <a:lnTo>
                    <a:pt x="143200" y="5638440"/>
                  </a:lnTo>
                  <a:lnTo>
                    <a:pt x="143136" y="5650566"/>
                  </a:lnTo>
                  <a:lnTo>
                    <a:pt x="143090" y="5662691"/>
                  </a:lnTo>
                  <a:lnTo>
                    <a:pt x="143060" y="5674817"/>
                  </a:lnTo>
                  <a:lnTo>
                    <a:pt x="143040" y="5686943"/>
                  </a:lnTo>
                  <a:lnTo>
                    <a:pt x="143027" y="5699068"/>
                  </a:lnTo>
                  <a:lnTo>
                    <a:pt x="143019" y="5711194"/>
                  </a:lnTo>
                  <a:lnTo>
                    <a:pt x="143015" y="5723320"/>
                  </a:lnTo>
                  <a:lnTo>
                    <a:pt x="143012" y="5735445"/>
                  </a:lnTo>
                  <a:lnTo>
                    <a:pt x="143010" y="5747571"/>
                  </a:lnTo>
                  <a:lnTo>
                    <a:pt x="143010" y="5759697"/>
                  </a:lnTo>
                  <a:lnTo>
                    <a:pt x="143010" y="5771822"/>
                  </a:lnTo>
                  <a:lnTo>
                    <a:pt x="143010" y="5783948"/>
                  </a:lnTo>
                  <a:lnTo>
                    <a:pt x="143012" y="5796074"/>
                  </a:lnTo>
                  <a:lnTo>
                    <a:pt x="143015" y="5808199"/>
                  </a:lnTo>
                  <a:lnTo>
                    <a:pt x="143019" y="5820325"/>
                  </a:lnTo>
                  <a:lnTo>
                    <a:pt x="143025" y="5832451"/>
                  </a:lnTo>
                  <a:lnTo>
                    <a:pt x="143032" y="5844576"/>
                  </a:lnTo>
                  <a:lnTo>
                    <a:pt x="143042" y="5856702"/>
                  </a:lnTo>
                  <a:lnTo>
                    <a:pt x="143053" y="5868828"/>
                  </a:lnTo>
                  <a:lnTo>
                    <a:pt x="143065" y="5880953"/>
                  </a:lnTo>
                  <a:lnTo>
                    <a:pt x="143079" y="5893079"/>
                  </a:lnTo>
                  <a:lnTo>
                    <a:pt x="143094" y="5905205"/>
                  </a:lnTo>
                  <a:lnTo>
                    <a:pt x="143109" y="5917330"/>
                  </a:lnTo>
                  <a:lnTo>
                    <a:pt x="143123" y="5929456"/>
                  </a:lnTo>
                  <a:lnTo>
                    <a:pt x="143137" y="5941582"/>
                  </a:lnTo>
                  <a:lnTo>
                    <a:pt x="143149" y="5953708"/>
                  </a:lnTo>
                  <a:lnTo>
                    <a:pt x="143159" y="5965833"/>
                  </a:lnTo>
                  <a:lnTo>
                    <a:pt x="143165" y="5977959"/>
                  </a:lnTo>
                  <a:lnTo>
                    <a:pt x="143168" y="5990085"/>
                  </a:lnTo>
                  <a:lnTo>
                    <a:pt x="143168" y="6002210"/>
                  </a:lnTo>
                  <a:lnTo>
                    <a:pt x="143163" y="6014336"/>
                  </a:lnTo>
                  <a:lnTo>
                    <a:pt x="143155" y="6026462"/>
                  </a:lnTo>
                  <a:lnTo>
                    <a:pt x="143143" y="6038587"/>
                  </a:lnTo>
                  <a:lnTo>
                    <a:pt x="143129" y="6050713"/>
                  </a:lnTo>
                  <a:lnTo>
                    <a:pt x="143113" y="6062839"/>
                  </a:lnTo>
                  <a:lnTo>
                    <a:pt x="143095" y="6074964"/>
                  </a:lnTo>
                  <a:lnTo>
                    <a:pt x="143076" y="6087090"/>
                  </a:lnTo>
                  <a:lnTo>
                    <a:pt x="143058" y="6099216"/>
                  </a:lnTo>
                  <a:lnTo>
                    <a:pt x="143040" y="6111341"/>
                  </a:lnTo>
                  <a:lnTo>
                    <a:pt x="143022" y="6123467"/>
                  </a:lnTo>
                  <a:lnTo>
                    <a:pt x="143006" y="6135593"/>
                  </a:lnTo>
                  <a:lnTo>
                    <a:pt x="142992" y="6147718"/>
                  </a:lnTo>
                  <a:lnTo>
                    <a:pt x="142978" y="6159844"/>
                  </a:lnTo>
                  <a:lnTo>
                    <a:pt x="142966" y="6171970"/>
                  </a:lnTo>
                  <a:lnTo>
                    <a:pt x="142956" y="6184095"/>
                  </a:lnTo>
                  <a:lnTo>
                    <a:pt x="142946" y="6196221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0" name="tx41">
              <a:extLst>
                <a:ext uri="{FF2B5EF4-FFF2-40B4-BE49-F238E27FC236}">
                  <a16:creationId xmlns:a16="http://schemas.microsoft.com/office/drawing/2014/main" id="{3929D9ED-A71F-0B7A-C54E-220DB8F220E5}"/>
                </a:ext>
              </a:extLst>
            </p:cNvPr>
            <p:cNvSpPr/>
            <p:nvPr/>
          </p:nvSpPr>
          <p:spPr>
            <a:xfrm>
              <a:off x="3243888" y="8232294"/>
              <a:ext cx="158092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-4</a:t>
              </a:r>
            </a:p>
          </p:txBody>
        </p:sp>
        <p:sp>
          <p:nvSpPr>
            <p:cNvPr id="161" name="tx42">
              <a:extLst>
                <a:ext uri="{FF2B5EF4-FFF2-40B4-BE49-F238E27FC236}">
                  <a16:creationId xmlns:a16="http://schemas.microsoft.com/office/drawing/2014/main" id="{31E788BD-0737-8243-0ABB-3E90CF276939}"/>
                </a:ext>
              </a:extLst>
            </p:cNvPr>
            <p:cNvSpPr/>
            <p:nvPr/>
          </p:nvSpPr>
          <p:spPr>
            <a:xfrm>
              <a:off x="3243888" y="6309702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162" name="tx43">
              <a:extLst>
                <a:ext uri="{FF2B5EF4-FFF2-40B4-BE49-F238E27FC236}">
                  <a16:creationId xmlns:a16="http://schemas.microsoft.com/office/drawing/2014/main" id="{FADAD6DF-655C-E49C-A0F9-6AE39F5D7966}"/>
                </a:ext>
              </a:extLst>
            </p:cNvPr>
            <p:cNvSpPr/>
            <p:nvPr/>
          </p:nvSpPr>
          <p:spPr>
            <a:xfrm>
              <a:off x="3303096" y="4384244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163" name="tx44">
              <a:extLst>
                <a:ext uri="{FF2B5EF4-FFF2-40B4-BE49-F238E27FC236}">
                  <a16:creationId xmlns:a16="http://schemas.microsoft.com/office/drawing/2014/main" id="{4BBC436C-F9EB-3008-C8BD-8AE3BE917CA7}"/>
                </a:ext>
              </a:extLst>
            </p:cNvPr>
            <p:cNvSpPr/>
            <p:nvPr/>
          </p:nvSpPr>
          <p:spPr>
            <a:xfrm>
              <a:off x="3303096" y="2464690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164" name="pl45">
              <a:extLst>
                <a:ext uri="{FF2B5EF4-FFF2-40B4-BE49-F238E27FC236}">
                  <a16:creationId xmlns:a16="http://schemas.microsoft.com/office/drawing/2014/main" id="{38CB0B81-E6BC-68D4-EC47-5D17FD9C4FD3}"/>
                </a:ext>
              </a:extLst>
            </p:cNvPr>
            <p:cNvSpPr/>
            <p:nvPr/>
          </p:nvSpPr>
          <p:spPr>
            <a:xfrm>
              <a:off x="3429816" y="8293196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5" name="pl46">
              <a:extLst>
                <a:ext uri="{FF2B5EF4-FFF2-40B4-BE49-F238E27FC236}">
                  <a16:creationId xmlns:a16="http://schemas.microsoft.com/office/drawing/2014/main" id="{6B08B619-0582-742E-8898-FDB62D2F2C95}"/>
                </a:ext>
              </a:extLst>
            </p:cNvPr>
            <p:cNvSpPr/>
            <p:nvPr/>
          </p:nvSpPr>
          <p:spPr>
            <a:xfrm>
              <a:off x="3429816" y="6370690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6" name="pl47">
              <a:extLst>
                <a:ext uri="{FF2B5EF4-FFF2-40B4-BE49-F238E27FC236}">
                  <a16:creationId xmlns:a16="http://schemas.microsoft.com/office/drawing/2014/main" id="{8B8C17A9-B488-4AED-0D16-D61FA1EA85AA}"/>
                </a:ext>
              </a:extLst>
            </p:cNvPr>
            <p:cNvSpPr/>
            <p:nvPr/>
          </p:nvSpPr>
          <p:spPr>
            <a:xfrm>
              <a:off x="3429816" y="4448185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7" name="pl48">
              <a:extLst>
                <a:ext uri="{FF2B5EF4-FFF2-40B4-BE49-F238E27FC236}">
                  <a16:creationId xmlns:a16="http://schemas.microsoft.com/office/drawing/2014/main" id="{BC66001D-AA08-739C-3EEF-C4DE124AAAE0}"/>
                </a:ext>
              </a:extLst>
            </p:cNvPr>
            <p:cNvSpPr/>
            <p:nvPr/>
          </p:nvSpPr>
          <p:spPr>
            <a:xfrm>
              <a:off x="3429816" y="2525679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8" name="pl49">
              <a:extLst>
                <a:ext uri="{FF2B5EF4-FFF2-40B4-BE49-F238E27FC236}">
                  <a16:creationId xmlns:a16="http://schemas.microsoft.com/office/drawing/2014/main" id="{27B9E5B6-5EF6-CC0D-FDA3-BCF289343F65}"/>
                </a:ext>
              </a:extLst>
            </p:cNvPr>
            <p:cNvSpPr/>
            <p:nvPr/>
          </p:nvSpPr>
          <p:spPr>
            <a:xfrm>
              <a:off x="3740076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69" name="pl50">
              <a:extLst>
                <a:ext uri="{FF2B5EF4-FFF2-40B4-BE49-F238E27FC236}">
                  <a16:creationId xmlns:a16="http://schemas.microsoft.com/office/drawing/2014/main" id="{68F08576-5C58-8AD2-3DA6-713A4C8FCBA1}"/>
                </a:ext>
              </a:extLst>
            </p:cNvPr>
            <p:cNvSpPr/>
            <p:nvPr/>
          </p:nvSpPr>
          <p:spPr>
            <a:xfrm>
              <a:off x="4199184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0" name="pl51">
              <a:extLst>
                <a:ext uri="{FF2B5EF4-FFF2-40B4-BE49-F238E27FC236}">
                  <a16:creationId xmlns:a16="http://schemas.microsoft.com/office/drawing/2014/main" id="{5E777F98-6E60-AD7C-7C43-A40C4A325221}"/>
                </a:ext>
              </a:extLst>
            </p:cNvPr>
            <p:cNvSpPr/>
            <p:nvPr/>
          </p:nvSpPr>
          <p:spPr>
            <a:xfrm>
              <a:off x="4658293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1" name="pl52">
              <a:extLst>
                <a:ext uri="{FF2B5EF4-FFF2-40B4-BE49-F238E27FC236}">
                  <a16:creationId xmlns:a16="http://schemas.microsoft.com/office/drawing/2014/main" id="{D9659309-F8FC-09DF-6B2C-9C1034DFDF03}"/>
                </a:ext>
              </a:extLst>
            </p:cNvPr>
            <p:cNvSpPr/>
            <p:nvPr/>
          </p:nvSpPr>
          <p:spPr>
            <a:xfrm>
              <a:off x="5117402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2" name="pl53">
              <a:extLst>
                <a:ext uri="{FF2B5EF4-FFF2-40B4-BE49-F238E27FC236}">
                  <a16:creationId xmlns:a16="http://schemas.microsoft.com/office/drawing/2014/main" id="{11AB00D4-B7EB-50EE-0069-FFEA6B4852F5}"/>
                </a:ext>
              </a:extLst>
            </p:cNvPr>
            <p:cNvSpPr/>
            <p:nvPr/>
          </p:nvSpPr>
          <p:spPr>
            <a:xfrm>
              <a:off x="5576511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3" name="pl54">
              <a:extLst>
                <a:ext uri="{FF2B5EF4-FFF2-40B4-BE49-F238E27FC236}">
                  <a16:creationId xmlns:a16="http://schemas.microsoft.com/office/drawing/2014/main" id="{E9578380-E3EA-E8C9-EBDD-05A1507E13B5}"/>
                </a:ext>
              </a:extLst>
            </p:cNvPr>
            <p:cNvSpPr/>
            <p:nvPr/>
          </p:nvSpPr>
          <p:spPr>
            <a:xfrm>
              <a:off x="6035619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4" name="pl55">
              <a:extLst>
                <a:ext uri="{FF2B5EF4-FFF2-40B4-BE49-F238E27FC236}">
                  <a16:creationId xmlns:a16="http://schemas.microsoft.com/office/drawing/2014/main" id="{7ECDB94E-A003-40B7-A0BD-149303EE9EA6}"/>
                </a:ext>
              </a:extLst>
            </p:cNvPr>
            <p:cNvSpPr/>
            <p:nvPr/>
          </p:nvSpPr>
          <p:spPr>
            <a:xfrm>
              <a:off x="6494728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5" name="pl56">
              <a:extLst>
                <a:ext uri="{FF2B5EF4-FFF2-40B4-BE49-F238E27FC236}">
                  <a16:creationId xmlns:a16="http://schemas.microsoft.com/office/drawing/2014/main" id="{401B0091-581A-7606-6EEC-D2D830034AC0}"/>
                </a:ext>
              </a:extLst>
            </p:cNvPr>
            <p:cNvSpPr/>
            <p:nvPr/>
          </p:nvSpPr>
          <p:spPr>
            <a:xfrm>
              <a:off x="6953837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6" name="pl57">
              <a:extLst>
                <a:ext uri="{FF2B5EF4-FFF2-40B4-BE49-F238E27FC236}">
                  <a16:creationId xmlns:a16="http://schemas.microsoft.com/office/drawing/2014/main" id="{B56CDB2F-37D7-6E15-406B-84FB9AB77FF0}"/>
                </a:ext>
              </a:extLst>
            </p:cNvPr>
            <p:cNvSpPr/>
            <p:nvPr/>
          </p:nvSpPr>
          <p:spPr>
            <a:xfrm>
              <a:off x="7412946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7" name="pl58">
              <a:extLst>
                <a:ext uri="{FF2B5EF4-FFF2-40B4-BE49-F238E27FC236}">
                  <a16:creationId xmlns:a16="http://schemas.microsoft.com/office/drawing/2014/main" id="{431AE1ED-6A37-E0A7-D43E-EB640C8DE62C}"/>
                </a:ext>
              </a:extLst>
            </p:cNvPr>
            <p:cNvSpPr/>
            <p:nvPr/>
          </p:nvSpPr>
          <p:spPr>
            <a:xfrm>
              <a:off x="7872054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8" name="pl59">
              <a:extLst>
                <a:ext uri="{FF2B5EF4-FFF2-40B4-BE49-F238E27FC236}">
                  <a16:creationId xmlns:a16="http://schemas.microsoft.com/office/drawing/2014/main" id="{9D4CBC6F-C65D-C094-5A11-31C068D48AD2}"/>
                </a:ext>
              </a:extLst>
            </p:cNvPr>
            <p:cNvSpPr/>
            <p:nvPr/>
          </p:nvSpPr>
          <p:spPr>
            <a:xfrm>
              <a:off x="8331163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79" name="pl60">
              <a:extLst>
                <a:ext uri="{FF2B5EF4-FFF2-40B4-BE49-F238E27FC236}">
                  <a16:creationId xmlns:a16="http://schemas.microsoft.com/office/drawing/2014/main" id="{BCB37838-D900-DC02-6CB0-FADF242C3590}"/>
                </a:ext>
              </a:extLst>
            </p:cNvPr>
            <p:cNvSpPr/>
            <p:nvPr/>
          </p:nvSpPr>
          <p:spPr>
            <a:xfrm>
              <a:off x="8790272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0" name="pl61">
              <a:extLst>
                <a:ext uri="{FF2B5EF4-FFF2-40B4-BE49-F238E27FC236}">
                  <a16:creationId xmlns:a16="http://schemas.microsoft.com/office/drawing/2014/main" id="{935C503A-1893-00CA-95A1-02DBEA8EB8AB}"/>
                </a:ext>
              </a:extLst>
            </p:cNvPr>
            <p:cNvSpPr/>
            <p:nvPr/>
          </p:nvSpPr>
          <p:spPr>
            <a:xfrm>
              <a:off x="9249380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1" name="pl62">
              <a:extLst>
                <a:ext uri="{FF2B5EF4-FFF2-40B4-BE49-F238E27FC236}">
                  <a16:creationId xmlns:a16="http://schemas.microsoft.com/office/drawing/2014/main" id="{854055F9-E86B-74E2-9DA9-A2D6B5ECEC13}"/>
                </a:ext>
              </a:extLst>
            </p:cNvPr>
            <p:cNvSpPr/>
            <p:nvPr/>
          </p:nvSpPr>
          <p:spPr>
            <a:xfrm>
              <a:off x="9708489" y="86975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182" name="tx63">
              <a:extLst>
                <a:ext uri="{FF2B5EF4-FFF2-40B4-BE49-F238E27FC236}">
                  <a16:creationId xmlns:a16="http://schemas.microsoft.com/office/drawing/2014/main" id="{1B7729F9-34CD-D651-7FB2-EE01F894AAE9}"/>
                </a:ext>
              </a:extLst>
            </p:cNvPr>
            <p:cNvSpPr/>
            <p:nvPr/>
          </p:nvSpPr>
          <p:spPr>
            <a:xfrm>
              <a:off x="2630736" y="8720814"/>
              <a:ext cx="2218680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H4K16ac.regress.H3+H4.c1</a:t>
              </a:r>
            </a:p>
          </p:txBody>
        </p:sp>
        <p:sp>
          <p:nvSpPr>
            <p:cNvPr id="183" name="tx64">
              <a:extLst>
                <a:ext uri="{FF2B5EF4-FFF2-40B4-BE49-F238E27FC236}">
                  <a16:creationId xmlns:a16="http://schemas.microsoft.com/office/drawing/2014/main" id="{4D67ACFF-FC87-D8A7-19BB-DCA87AF69353}"/>
                </a:ext>
              </a:extLst>
            </p:cNvPr>
            <p:cNvSpPr/>
            <p:nvPr/>
          </p:nvSpPr>
          <p:spPr>
            <a:xfrm>
              <a:off x="3089844" y="8720814"/>
              <a:ext cx="2218680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H4K16ac.regress.H3+H4.c7</a:t>
              </a:r>
            </a:p>
          </p:txBody>
        </p:sp>
        <p:sp>
          <p:nvSpPr>
            <p:cNvPr id="184" name="tx65">
              <a:extLst>
                <a:ext uri="{FF2B5EF4-FFF2-40B4-BE49-F238E27FC236}">
                  <a16:creationId xmlns:a16="http://schemas.microsoft.com/office/drawing/2014/main" id="{8D094780-6B00-B185-6FA5-3714F24D85DE}"/>
                </a:ext>
              </a:extLst>
            </p:cNvPr>
            <p:cNvSpPr/>
            <p:nvPr/>
          </p:nvSpPr>
          <p:spPr>
            <a:xfrm>
              <a:off x="3548953" y="8720814"/>
              <a:ext cx="2218680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H4K16ac.regress.H3+H4.c3</a:t>
              </a:r>
            </a:p>
          </p:txBody>
        </p:sp>
        <p:sp>
          <p:nvSpPr>
            <p:cNvPr id="185" name="tx66">
              <a:extLst>
                <a:ext uri="{FF2B5EF4-FFF2-40B4-BE49-F238E27FC236}">
                  <a16:creationId xmlns:a16="http://schemas.microsoft.com/office/drawing/2014/main" id="{201D07BE-F866-BA56-312D-E625207D2BEB}"/>
                </a:ext>
              </a:extLst>
            </p:cNvPr>
            <p:cNvSpPr/>
            <p:nvPr/>
          </p:nvSpPr>
          <p:spPr>
            <a:xfrm>
              <a:off x="4008062" y="8720814"/>
              <a:ext cx="2218680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H4K16ac.regress.H3+H4.c8</a:t>
              </a:r>
            </a:p>
          </p:txBody>
        </p:sp>
        <p:sp>
          <p:nvSpPr>
            <p:cNvPr id="186" name="tx67">
              <a:extLst>
                <a:ext uri="{FF2B5EF4-FFF2-40B4-BE49-F238E27FC236}">
                  <a16:creationId xmlns:a16="http://schemas.microsoft.com/office/drawing/2014/main" id="{FE024036-F249-9D63-AE41-7308068E2E19}"/>
                </a:ext>
              </a:extLst>
            </p:cNvPr>
            <p:cNvSpPr/>
            <p:nvPr/>
          </p:nvSpPr>
          <p:spPr>
            <a:xfrm>
              <a:off x="4467171" y="8720814"/>
              <a:ext cx="2218680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H4K16ac.regress.H3+H4.c5</a:t>
              </a:r>
            </a:p>
          </p:txBody>
        </p:sp>
        <p:sp>
          <p:nvSpPr>
            <p:cNvPr id="187" name="tx68">
              <a:extLst>
                <a:ext uri="{FF2B5EF4-FFF2-40B4-BE49-F238E27FC236}">
                  <a16:creationId xmlns:a16="http://schemas.microsoft.com/office/drawing/2014/main" id="{1CC084A0-5C0A-0410-8D1A-A179BEEA4513}"/>
                </a:ext>
              </a:extLst>
            </p:cNvPr>
            <p:cNvSpPr/>
            <p:nvPr/>
          </p:nvSpPr>
          <p:spPr>
            <a:xfrm>
              <a:off x="4926279" y="8720814"/>
              <a:ext cx="2218680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H4K16ac.regress.H3+H4.c6</a:t>
              </a:r>
            </a:p>
          </p:txBody>
        </p:sp>
        <p:sp>
          <p:nvSpPr>
            <p:cNvPr id="188" name="tx69">
              <a:extLst>
                <a:ext uri="{FF2B5EF4-FFF2-40B4-BE49-F238E27FC236}">
                  <a16:creationId xmlns:a16="http://schemas.microsoft.com/office/drawing/2014/main" id="{17740354-6B7E-4E48-E6AF-4943F23CB778}"/>
                </a:ext>
              </a:extLst>
            </p:cNvPr>
            <p:cNvSpPr/>
            <p:nvPr/>
          </p:nvSpPr>
          <p:spPr>
            <a:xfrm>
              <a:off x="5335946" y="8720814"/>
              <a:ext cx="231756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H4K16ac.regress.H3+H4.c12</a:t>
              </a:r>
            </a:p>
          </p:txBody>
        </p:sp>
        <p:sp>
          <p:nvSpPr>
            <p:cNvPr id="189" name="tx70">
              <a:extLst>
                <a:ext uri="{FF2B5EF4-FFF2-40B4-BE49-F238E27FC236}">
                  <a16:creationId xmlns:a16="http://schemas.microsoft.com/office/drawing/2014/main" id="{EA17858C-EEE5-2004-2D09-83F9EF7A80B7}"/>
                </a:ext>
              </a:extLst>
            </p:cNvPr>
            <p:cNvSpPr/>
            <p:nvPr/>
          </p:nvSpPr>
          <p:spPr>
            <a:xfrm>
              <a:off x="5795055" y="8720814"/>
              <a:ext cx="231756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H4K16ac.regress.H3+H4.c15</a:t>
              </a:r>
            </a:p>
          </p:txBody>
        </p:sp>
        <p:sp>
          <p:nvSpPr>
            <p:cNvPr id="190" name="tx71">
              <a:extLst>
                <a:ext uri="{FF2B5EF4-FFF2-40B4-BE49-F238E27FC236}">
                  <a16:creationId xmlns:a16="http://schemas.microsoft.com/office/drawing/2014/main" id="{A44AEEAB-D90E-C408-0EC4-31736C7FF782}"/>
                </a:ext>
              </a:extLst>
            </p:cNvPr>
            <p:cNvSpPr/>
            <p:nvPr/>
          </p:nvSpPr>
          <p:spPr>
            <a:xfrm>
              <a:off x="6254164" y="8720814"/>
              <a:ext cx="231756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H4K16ac.regress.H3+H4.c14</a:t>
              </a:r>
            </a:p>
          </p:txBody>
        </p:sp>
        <p:sp>
          <p:nvSpPr>
            <p:cNvPr id="191" name="tx72">
              <a:extLst>
                <a:ext uri="{FF2B5EF4-FFF2-40B4-BE49-F238E27FC236}">
                  <a16:creationId xmlns:a16="http://schemas.microsoft.com/office/drawing/2014/main" id="{838399E3-8346-1FAC-7CE8-C5DCCF9AFF81}"/>
                </a:ext>
              </a:extLst>
            </p:cNvPr>
            <p:cNvSpPr/>
            <p:nvPr/>
          </p:nvSpPr>
          <p:spPr>
            <a:xfrm>
              <a:off x="6713272" y="8720814"/>
              <a:ext cx="231756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H4K16ac.regress.H3+H4.c16</a:t>
              </a:r>
            </a:p>
          </p:txBody>
        </p:sp>
        <p:sp>
          <p:nvSpPr>
            <p:cNvPr id="192" name="tx73">
              <a:extLst>
                <a:ext uri="{FF2B5EF4-FFF2-40B4-BE49-F238E27FC236}">
                  <a16:creationId xmlns:a16="http://schemas.microsoft.com/office/drawing/2014/main" id="{F6AAB683-9966-8977-44DB-4D520BD765A4}"/>
                </a:ext>
              </a:extLst>
            </p:cNvPr>
            <p:cNvSpPr/>
            <p:nvPr/>
          </p:nvSpPr>
          <p:spPr>
            <a:xfrm>
              <a:off x="7172381" y="8720814"/>
              <a:ext cx="231756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H4K16ac.regress.H3+H4.c13</a:t>
              </a:r>
            </a:p>
          </p:txBody>
        </p:sp>
        <p:sp>
          <p:nvSpPr>
            <p:cNvPr id="193" name="tx74">
              <a:extLst>
                <a:ext uri="{FF2B5EF4-FFF2-40B4-BE49-F238E27FC236}">
                  <a16:creationId xmlns:a16="http://schemas.microsoft.com/office/drawing/2014/main" id="{E64B9136-326A-7983-7E6C-985F35041A8D}"/>
                </a:ext>
              </a:extLst>
            </p:cNvPr>
            <p:cNvSpPr/>
            <p:nvPr/>
          </p:nvSpPr>
          <p:spPr>
            <a:xfrm>
              <a:off x="7631490" y="8720814"/>
              <a:ext cx="231756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H4K16ac.regress.H3+H4.c17</a:t>
              </a:r>
            </a:p>
          </p:txBody>
        </p:sp>
        <p:sp>
          <p:nvSpPr>
            <p:cNvPr id="194" name="tx75">
              <a:extLst>
                <a:ext uri="{FF2B5EF4-FFF2-40B4-BE49-F238E27FC236}">
                  <a16:creationId xmlns:a16="http://schemas.microsoft.com/office/drawing/2014/main" id="{BB2B3C26-158A-B1EB-4D4A-51465F91974B}"/>
                </a:ext>
              </a:extLst>
            </p:cNvPr>
            <p:cNvSpPr/>
            <p:nvPr/>
          </p:nvSpPr>
          <p:spPr>
            <a:xfrm>
              <a:off x="8090599" y="8720814"/>
              <a:ext cx="2317563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H4K16ac.regress.H3+H4.c18</a:t>
              </a:r>
            </a:p>
          </p:txBody>
        </p:sp>
        <p:sp>
          <p:nvSpPr>
            <p:cNvPr id="195" name="tx76">
              <a:extLst>
                <a:ext uri="{FF2B5EF4-FFF2-40B4-BE49-F238E27FC236}">
                  <a16:creationId xmlns:a16="http://schemas.microsoft.com/office/drawing/2014/main" id="{DE8F8687-E448-B02F-D5CA-6EBA8A64C44E}"/>
                </a:ext>
              </a:extLst>
            </p:cNvPr>
            <p:cNvSpPr/>
            <p:nvPr/>
          </p:nvSpPr>
          <p:spPr>
            <a:xfrm>
              <a:off x="9584993" y="87601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196" name="tx77">
              <a:extLst>
                <a:ext uri="{FF2B5EF4-FFF2-40B4-BE49-F238E27FC236}">
                  <a16:creationId xmlns:a16="http://schemas.microsoft.com/office/drawing/2014/main" id="{2D2C0A26-05BA-5594-B0A1-986983113710}"/>
                </a:ext>
              </a:extLst>
            </p:cNvPr>
            <p:cNvSpPr/>
            <p:nvPr/>
          </p:nvSpPr>
          <p:spPr>
            <a:xfrm>
              <a:off x="6549555" y="89826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197" name="tx78">
              <a:extLst>
                <a:ext uri="{FF2B5EF4-FFF2-40B4-BE49-F238E27FC236}">
                  <a16:creationId xmlns:a16="http://schemas.microsoft.com/office/drawing/2014/main" id="{F9B31B6D-6E1C-E34C-1B19-DAF36CAE3BD7}"/>
                </a:ext>
              </a:extLst>
            </p:cNvPr>
            <p:cNvSpPr/>
            <p:nvPr/>
          </p:nvSpPr>
          <p:spPr>
            <a:xfrm rot="-5400000">
              <a:off x="296131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198" name="rc79">
              <a:extLst>
                <a:ext uri="{FF2B5EF4-FFF2-40B4-BE49-F238E27FC236}">
                  <a16:creationId xmlns:a16="http://schemas.microsoft.com/office/drawing/2014/main" id="{9193BCE5-7DD3-B0FF-2465-EA7BF6B08DE6}"/>
                </a:ext>
              </a:extLst>
            </p:cNvPr>
            <p:cNvSpPr/>
            <p:nvPr/>
          </p:nvSpPr>
          <p:spPr>
            <a:xfrm>
              <a:off x="10123133" y="3560373"/>
              <a:ext cx="1884977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199" name="tx80">
              <a:extLst>
                <a:ext uri="{FF2B5EF4-FFF2-40B4-BE49-F238E27FC236}">
                  <a16:creationId xmlns:a16="http://schemas.microsoft.com/office/drawing/2014/main" id="{76919538-11B2-B64E-6A7F-A12D1E864186}"/>
                </a:ext>
              </a:extLst>
            </p:cNvPr>
            <p:cNvSpPr/>
            <p:nvPr/>
          </p:nvSpPr>
          <p:spPr>
            <a:xfrm>
              <a:off x="10192722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200" name="rc81">
              <a:extLst>
                <a:ext uri="{FF2B5EF4-FFF2-40B4-BE49-F238E27FC236}">
                  <a16:creationId xmlns:a16="http://schemas.microsoft.com/office/drawing/2014/main" id="{D4DA8D72-0E50-33EF-E69A-41A701AB6EFB}"/>
                </a:ext>
              </a:extLst>
            </p:cNvPr>
            <p:cNvSpPr/>
            <p:nvPr/>
          </p:nvSpPr>
          <p:spPr>
            <a:xfrm>
              <a:off x="10192722" y="382895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01" name="rc82">
              <a:extLst>
                <a:ext uri="{FF2B5EF4-FFF2-40B4-BE49-F238E27FC236}">
                  <a16:creationId xmlns:a16="http://schemas.microsoft.com/office/drawing/2014/main" id="{CE0AA1DB-67EC-A97F-2BFA-8ACA16EF3330}"/>
                </a:ext>
              </a:extLst>
            </p:cNvPr>
            <p:cNvSpPr/>
            <p:nvPr/>
          </p:nvSpPr>
          <p:spPr>
            <a:xfrm>
              <a:off x="10201722" y="3837951"/>
              <a:ext cx="201455" cy="201455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02" name="rc83">
              <a:extLst>
                <a:ext uri="{FF2B5EF4-FFF2-40B4-BE49-F238E27FC236}">
                  <a16:creationId xmlns:a16="http://schemas.microsoft.com/office/drawing/2014/main" id="{AA72433D-FA12-CEA4-18BC-507579716EFB}"/>
                </a:ext>
              </a:extLst>
            </p:cNvPr>
            <p:cNvSpPr/>
            <p:nvPr/>
          </p:nvSpPr>
          <p:spPr>
            <a:xfrm>
              <a:off x="10192722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03" name="rc84">
              <a:extLst>
                <a:ext uri="{FF2B5EF4-FFF2-40B4-BE49-F238E27FC236}">
                  <a16:creationId xmlns:a16="http://schemas.microsoft.com/office/drawing/2014/main" id="{446A22DF-3739-5259-C01E-CE6959C25AD0}"/>
                </a:ext>
              </a:extLst>
            </p:cNvPr>
            <p:cNvSpPr/>
            <p:nvPr/>
          </p:nvSpPr>
          <p:spPr>
            <a:xfrm>
              <a:off x="10201722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04" name="rc85">
              <a:extLst>
                <a:ext uri="{FF2B5EF4-FFF2-40B4-BE49-F238E27FC236}">
                  <a16:creationId xmlns:a16="http://schemas.microsoft.com/office/drawing/2014/main" id="{843E6CAA-2DD1-6D60-D988-FE651D754AF8}"/>
                </a:ext>
              </a:extLst>
            </p:cNvPr>
            <p:cNvSpPr/>
            <p:nvPr/>
          </p:nvSpPr>
          <p:spPr>
            <a:xfrm>
              <a:off x="10192722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05" name="rc86">
              <a:extLst>
                <a:ext uri="{FF2B5EF4-FFF2-40B4-BE49-F238E27FC236}">
                  <a16:creationId xmlns:a16="http://schemas.microsoft.com/office/drawing/2014/main" id="{A25456AA-346C-47CA-796E-D4BCE99D88BB}"/>
                </a:ext>
              </a:extLst>
            </p:cNvPr>
            <p:cNvSpPr/>
            <p:nvPr/>
          </p:nvSpPr>
          <p:spPr>
            <a:xfrm>
              <a:off x="10201722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06" name="rc87">
              <a:extLst>
                <a:ext uri="{FF2B5EF4-FFF2-40B4-BE49-F238E27FC236}">
                  <a16:creationId xmlns:a16="http://schemas.microsoft.com/office/drawing/2014/main" id="{BCDBAEED-1A16-245E-9FDA-9CD80A3F38C0}"/>
                </a:ext>
              </a:extLst>
            </p:cNvPr>
            <p:cNvSpPr/>
            <p:nvPr/>
          </p:nvSpPr>
          <p:spPr>
            <a:xfrm>
              <a:off x="10192722" y="448731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07" name="rc88">
              <a:extLst>
                <a:ext uri="{FF2B5EF4-FFF2-40B4-BE49-F238E27FC236}">
                  <a16:creationId xmlns:a16="http://schemas.microsoft.com/office/drawing/2014/main" id="{8BE64651-A48C-D51B-06AA-79898CFF61FA}"/>
                </a:ext>
              </a:extLst>
            </p:cNvPr>
            <p:cNvSpPr/>
            <p:nvPr/>
          </p:nvSpPr>
          <p:spPr>
            <a:xfrm>
              <a:off x="10201722" y="4496319"/>
              <a:ext cx="201455" cy="201455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08" name="rc89">
              <a:extLst>
                <a:ext uri="{FF2B5EF4-FFF2-40B4-BE49-F238E27FC236}">
                  <a16:creationId xmlns:a16="http://schemas.microsoft.com/office/drawing/2014/main" id="{9B5CFE86-8784-D878-9B98-B24473901CA1}"/>
                </a:ext>
              </a:extLst>
            </p:cNvPr>
            <p:cNvSpPr/>
            <p:nvPr/>
          </p:nvSpPr>
          <p:spPr>
            <a:xfrm>
              <a:off x="10192722" y="4706775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09" name="rc90">
              <a:extLst>
                <a:ext uri="{FF2B5EF4-FFF2-40B4-BE49-F238E27FC236}">
                  <a16:creationId xmlns:a16="http://schemas.microsoft.com/office/drawing/2014/main" id="{8DCA312A-E7ED-B7B8-B675-A742FEC98083}"/>
                </a:ext>
              </a:extLst>
            </p:cNvPr>
            <p:cNvSpPr/>
            <p:nvPr/>
          </p:nvSpPr>
          <p:spPr>
            <a:xfrm>
              <a:off x="10201722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0" name="rc91">
              <a:extLst>
                <a:ext uri="{FF2B5EF4-FFF2-40B4-BE49-F238E27FC236}">
                  <a16:creationId xmlns:a16="http://schemas.microsoft.com/office/drawing/2014/main" id="{CEFBBB1A-CBCE-2652-D05A-181B87BF93A8}"/>
                </a:ext>
              </a:extLst>
            </p:cNvPr>
            <p:cNvSpPr/>
            <p:nvPr/>
          </p:nvSpPr>
          <p:spPr>
            <a:xfrm>
              <a:off x="10192722" y="492623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1" name="rc92">
              <a:extLst>
                <a:ext uri="{FF2B5EF4-FFF2-40B4-BE49-F238E27FC236}">
                  <a16:creationId xmlns:a16="http://schemas.microsoft.com/office/drawing/2014/main" id="{CA5DD236-8612-A363-BB65-76D8BBA71A21}"/>
                </a:ext>
              </a:extLst>
            </p:cNvPr>
            <p:cNvSpPr/>
            <p:nvPr/>
          </p:nvSpPr>
          <p:spPr>
            <a:xfrm>
              <a:off x="10201722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2" name="rc93">
              <a:extLst>
                <a:ext uri="{FF2B5EF4-FFF2-40B4-BE49-F238E27FC236}">
                  <a16:creationId xmlns:a16="http://schemas.microsoft.com/office/drawing/2014/main" id="{FD70EA1F-E8E1-4C7C-A8D1-64997E59560F}"/>
                </a:ext>
              </a:extLst>
            </p:cNvPr>
            <p:cNvSpPr/>
            <p:nvPr/>
          </p:nvSpPr>
          <p:spPr>
            <a:xfrm>
              <a:off x="10192722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3" name="rc94">
              <a:extLst>
                <a:ext uri="{FF2B5EF4-FFF2-40B4-BE49-F238E27FC236}">
                  <a16:creationId xmlns:a16="http://schemas.microsoft.com/office/drawing/2014/main" id="{AE97902A-F01D-EE2B-3153-E94C7B3F86E1}"/>
                </a:ext>
              </a:extLst>
            </p:cNvPr>
            <p:cNvSpPr/>
            <p:nvPr/>
          </p:nvSpPr>
          <p:spPr>
            <a:xfrm>
              <a:off x="10201722" y="5154687"/>
              <a:ext cx="201455" cy="201455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4" name="rc95">
              <a:extLst>
                <a:ext uri="{FF2B5EF4-FFF2-40B4-BE49-F238E27FC236}">
                  <a16:creationId xmlns:a16="http://schemas.microsoft.com/office/drawing/2014/main" id="{FB1A01FB-D9D9-DA61-D932-82DB8CC9F92F}"/>
                </a:ext>
              </a:extLst>
            </p:cNvPr>
            <p:cNvSpPr/>
            <p:nvPr/>
          </p:nvSpPr>
          <p:spPr>
            <a:xfrm>
              <a:off x="10192722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5" name="rc96">
              <a:extLst>
                <a:ext uri="{FF2B5EF4-FFF2-40B4-BE49-F238E27FC236}">
                  <a16:creationId xmlns:a16="http://schemas.microsoft.com/office/drawing/2014/main" id="{068863D6-8316-6296-1A1D-B5C07DFC9FD9}"/>
                </a:ext>
              </a:extLst>
            </p:cNvPr>
            <p:cNvSpPr/>
            <p:nvPr/>
          </p:nvSpPr>
          <p:spPr>
            <a:xfrm>
              <a:off x="10201722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6" name="rc97">
              <a:extLst>
                <a:ext uri="{FF2B5EF4-FFF2-40B4-BE49-F238E27FC236}">
                  <a16:creationId xmlns:a16="http://schemas.microsoft.com/office/drawing/2014/main" id="{E693E71C-9884-47BD-C30F-94E06ED3F65B}"/>
                </a:ext>
              </a:extLst>
            </p:cNvPr>
            <p:cNvSpPr/>
            <p:nvPr/>
          </p:nvSpPr>
          <p:spPr>
            <a:xfrm>
              <a:off x="10192722" y="558459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7" name="rc98">
              <a:extLst>
                <a:ext uri="{FF2B5EF4-FFF2-40B4-BE49-F238E27FC236}">
                  <a16:creationId xmlns:a16="http://schemas.microsoft.com/office/drawing/2014/main" id="{B66E1960-3830-D4A3-6BF1-5BC659D4EE5F}"/>
                </a:ext>
              </a:extLst>
            </p:cNvPr>
            <p:cNvSpPr/>
            <p:nvPr/>
          </p:nvSpPr>
          <p:spPr>
            <a:xfrm>
              <a:off x="10201722" y="5593599"/>
              <a:ext cx="201455" cy="201456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18" name="rc99">
              <a:extLst>
                <a:ext uri="{FF2B5EF4-FFF2-40B4-BE49-F238E27FC236}">
                  <a16:creationId xmlns:a16="http://schemas.microsoft.com/office/drawing/2014/main" id="{75FF2C03-27B3-86F0-FAE7-0763806A164A}"/>
                </a:ext>
              </a:extLst>
            </p:cNvPr>
            <p:cNvSpPr/>
            <p:nvPr/>
          </p:nvSpPr>
          <p:spPr>
            <a:xfrm>
              <a:off x="10192722" y="5804055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19" name="rc100">
              <a:extLst>
                <a:ext uri="{FF2B5EF4-FFF2-40B4-BE49-F238E27FC236}">
                  <a16:creationId xmlns:a16="http://schemas.microsoft.com/office/drawing/2014/main" id="{33D26091-2C5F-3177-B6BA-2702CA3A9328}"/>
                </a:ext>
              </a:extLst>
            </p:cNvPr>
            <p:cNvSpPr/>
            <p:nvPr/>
          </p:nvSpPr>
          <p:spPr>
            <a:xfrm>
              <a:off x="10201722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0" name="rc101">
              <a:extLst>
                <a:ext uri="{FF2B5EF4-FFF2-40B4-BE49-F238E27FC236}">
                  <a16:creationId xmlns:a16="http://schemas.microsoft.com/office/drawing/2014/main" id="{054C0F32-3801-E65C-A9F1-1653E3306891}"/>
                </a:ext>
              </a:extLst>
            </p:cNvPr>
            <p:cNvSpPr/>
            <p:nvPr/>
          </p:nvSpPr>
          <p:spPr>
            <a:xfrm>
              <a:off x="10192722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1" name="rc102">
              <a:extLst>
                <a:ext uri="{FF2B5EF4-FFF2-40B4-BE49-F238E27FC236}">
                  <a16:creationId xmlns:a16="http://schemas.microsoft.com/office/drawing/2014/main" id="{0FCF61AF-66D2-9AA0-A400-EBAE5C3C1E82}"/>
                </a:ext>
              </a:extLst>
            </p:cNvPr>
            <p:cNvSpPr/>
            <p:nvPr/>
          </p:nvSpPr>
          <p:spPr>
            <a:xfrm>
              <a:off x="10201722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2" name="rc103">
              <a:extLst>
                <a:ext uri="{FF2B5EF4-FFF2-40B4-BE49-F238E27FC236}">
                  <a16:creationId xmlns:a16="http://schemas.microsoft.com/office/drawing/2014/main" id="{ED469586-12BD-D59D-55D3-4BF685B19EB4}"/>
                </a:ext>
              </a:extLst>
            </p:cNvPr>
            <p:cNvSpPr/>
            <p:nvPr/>
          </p:nvSpPr>
          <p:spPr>
            <a:xfrm>
              <a:off x="10192722" y="624296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3" name="rc104">
              <a:extLst>
                <a:ext uri="{FF2B5EF4-FFF2-40B4-BE49-F238E27FC236}">
                  <a16:creationId xmlns:a16="http://schemas.microsoft.com/office/drawing/2014/main" id="{D0B0557E-02A8-C9C4-5FBC-DC44A866CD16}"/>
                </a:ext>
              </a:extLst>
            </p:cNvPr>
            <p:cNvSpPr/>
            <p:nvPr/>
          </p:nvSpPr>
          <p:spPr>
            <a:xfrm>
              <a:off x="10201722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4" name="rc105">
              <a:extLst>
                <a:ext uri="{FF2B5EF4-FFF2-40B4-BE49-F238E27FC236}">
                  <a16:creationId xmlns:a16="http://schemas.microsoft.com/office/drawing/2014/main" id="{EF99656E-2BBE-79A0-5A85-C05E9D88F9DC}"/>
                </a:ext>
              </a:extLst>
            </p:cNvPr>
            <p:cNvSpPr/>
            <p:nvPr/>
          </p:nvSpPr>
          <p:spPr>
            <a:xfrm>
              <a:off x="10192722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5" name="rc106">
              <a:extLst>
                <a:ext uri="{FF2B5EF4-FFF2-40B4-BE49-F238E27FC236}">
                  <a16:creationId xmlns:a16="http://schemas.microsoft.com/office/drawing/2014/main" id="{F8D88524-95DC-2162-39D3-EB422A31FDE8}"/>
                </a:ext>
              </a:extLst>
            </p:cNvPr>
            <p:cNvSpPr/>
            <p:nvPr/>
          </p:nvSpPr>
          <p:spPr>
            <a:xfrm>
              <a:off x="10201722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6" name="rc107">
              <a:extLst>
                <a:ext uri="{FF2B5EF4-FFF2-40B4-BE49-F238E27FC236}">
                  <a16:creationId xmlns:a16="http://schemas.microsoft.com/office/drawing/2014/main" id="{B8EC71AE-6B0B-95F1-BFDC-DBFA148ACE7D}"/>
                </a:ext>
              </a:extLst>
            </p:cNvPr>
            <p:cNvSpPr/>
            <p:nvPr/>
          </p:nvSpPr>
          <p:spPr>
            <a:xfrm>
              <a:off x="10192722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27" name="rc108">
              <a:extLst>
                <a:ext uri="{FF2B5EF4-FFF2-40B4-BE49-F238E27FC236}">
                  <a16:creationId xmlns:a16="http://schemas.microsoft.com/office/drawing/2014/main" id="{52B0B925-B329-0069-9B0B-15E7B328E3E9}"/>
                </a:ext>
              </a:extLst>
            </p:cNvPr>
            <p:cNvSpPr/>
            <p:nvPr/>
          </p:nvSpPr>
          <p:spPr>
            <a:xfrm>
              <a:off x="10201722" y="6690879"/>
              <a:ext cx="201455" cy="201456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28" name="tx109">
              <a:extLst>
                <a:ext uri="{FF2B5EF4-FFF2-40B4-BE49-F238E27FC236}">
                  <a16:creationId xmlns:a16="http://schemas.microsoft.com/office/drawing/2014/main" id="{A2794A99-9B7A-DDAE-B181-6967F574D8FB}"/>
                </a:ext>
              </a:extLst>
            </p:cNvPr>
            <p:cNvSpPr/>
            <p:nvPr/>
          </p:nvSpPr>
          <p:spPr>
            <a:xfrm>
              <a:off x="10481767" y="3873876"/>
              <a:ext cx="1394598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H4K16ac.regress.H3+H4.c1</a:t>
              </a:r>
            </a:p>
          </p:txBody>
        </p:sp>
        <p:sp>
          <p:nvSpPr>
            <p:cNvPr id="229" name="tx110">
              <a:extLst>
                <a:ext uri="{FF2B5EF4-FFF2-40B4-BE49-F238E27FC236}">
                  <a16:creationId xmlns:a16="http://schemas.microsoft.com/office/drawing/2014/main" id="{AC35F41C-3695-1DE9-5C1A-4A90EBF96B22}"/>
                </a:ext>
              </a:extLst>
            </p:cNvPr>
            <p:cNvSpPr/>
            <p:nvPr/>
          </p:nvSpPr>
          <p:spPr>
            <a:xfrm>
              <a:off x="10481767" y="4093332"/>
              <a:ext cx="1394598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H4K16ac.regress.H3+H4.c7</a:t>
              </a:r>
            </a:p>
          </p:txBody>
        </p:sp>
        <p:sp>
          <p:nvSpPr>
            <p:cNvPr id="230" name="tx111">
              <a:extLst>
                <a:ext uri="{FF2B5EF4-FFF2-40B4-BE49-F238E27FC236}">
                  <a16:creationId xmlns:a16="http://schemas.microsoft.com/office/drawing/2014/main" id="{FCDB5C5F-C4C9-006D-C145-DB86914A6D23}"/>
                </a:ext>
              </a:extLst>
            </p:cNvPr>
            <p:cNvSpPr/>
            <p:nvPr/>
          </p:nvSpPr>
          <p:spPr>
            <a:xfrm>
              <a:off x="10481767" y="4312788"/>
              <a:ext cx="1394598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H4K16ac.regress.H3+H4.c3</a:t>
              </a:r>
            </a:p>
          </p:txBody>
        </p:sp>
        <p:sp>
          <p:nvSpPr>
            <p:cNvPr id="231" name="tx112">
              <a:extLst>
                <a:ext uri="{FF2B5EF4-FFF2-40B4-BE49-F238E27FC236}">
                  <a16:creationId xmlns:a16="http://schemas.microsoft.com/office/drawing/2014/main" id="{A7B22E64-1BCF-72FC-BCDD-FB6FB58D8542}"/>
                </a:ext>
              </a:extLst>
            </p:cNvPr>
            <p:cNvSpPr/>
            <p:nvPr/>
          </p:nvSpPr>
          <p:spPr>
            <a:xfrm>
              <a:off x="10481767" y="4532244"/>
              <a:ext cx="1394598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H4K16ac.regress.H3+H4.c8</a:t>
              </a:r>
            </a:p>
          </p:txBody>
        </p:sp>
        <p:sp>
          <p:nvSpPr>
            <p:cNvPr id="232" name="tx113">
              <a:extLst>
                <a:ext uri="{FF2B5EF4-FFF2-40B4-BE49-F238E27FC236}">
                  <a16:creationId xmlns:a16="http://schemas.microsoft.com/office/drawing/2014/main" id="{3048A00C-D9DD-7E02-D948-5CD8CF587354}"/>
                </a:ext>
              </a:extLst>
            </p:cNvPr>
            <p:cNvSpPr/>
            <p:nvPr/>
          </p:nvSpPr>
          <p:spPr>
            <a:xfrm>
              <a:off x="10481767" y="4751700"/>
              <a:ext cx="1394598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H4K16ac.regress.H3+H4.c5</a:t>
              </a:r>
            </a:p>
          </p:txBody>
        </p:sp>
        <p:sp>
          <p:nvSpPr>
            <p:cNvPr id="233" name="tx114">
              <a:extLst>
                <a:ext uri="{FF2B5EF4-FFF2-40B4-BE49-F238E27FC236}">
                  <a16:creationId xmlns:a16="http://schemas.microsoft.com/office/drawing/2014/main" id="{886E36C8-AAEE-4481-9A05-AD8E74E51419}"/>
                </a:ext>
              </a:extLst>
            </p:cNvPr>
            <p:cNvSpPr/>
            <p:nvPr/>
          </p:nvSpPr>
          <p:spPr>
            <a:xfrm>
              <a:off x="10481767" y="4971156"/>
              <a:ext cx="1394598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H4K16ac.regress.H3+H4.c6</a:t>
              </a:r>
            </a:p>
          </p:txBody>
        </p:sp>
        <p:sp>
          <p:nvSpPr>
            <p:cNvPr id="234" name="tx115">
              <a:extLst>
                <a:ext uri="{FF2B5EF4-FFF2-40B4-BE49-F238E27FC236}">
                  <a16:creationId xmlns:a16="http://schemas.microsoft.com/office/drawing/2014/main" id="{89CE7737-9538-E82A-3285-EBC002EEFC2C}"/>
                </a:ext>
              </a:extLst>
            </p:cNvPr>
            <p:cNvSpPr/>
            <p:nvPr/>
          </p:nvSpPr>
          <p:spPr>
            <a:xfrm>
              <a:off x="10481767" y="5190612"/>
              <a:ext cx="145675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H4K16ac.regress.H3+H4.c12</a:t>
              </a:r>
            </a:p>
          </p:txBody>
        </p:sp>
        <p:sp>
          <p:nvSpPr>
            <p:cNvPr id="235" name="tx116">
              <a:extLst>
                <a:ext uri="{FF2B5EF4-FFF2-40B4-BE49-F238E27FC236}">
                  <a16:creationId xmlns:a16="http://schemas.microsoft.com/office/drawing/2014/main" id="{3B47DE12-9E0C-7DEB-9C0D-2B2D4A05FB91}"/>
                </a:ext>
              </a:extLst>
            </p:cNvPr>
            <p:cNvSpPr/>
            <p:nvPr/>
          </p:nvSpPr>
          <p:spPr>
            <a:xfrm>
              <a:off x="10481767" y="5410068"/>
              <a:ext cx="145675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H4K16ac.regress.H3+H4.c15</a:t>
              </a:r>
            </a:p>
          </p:txBody>
        </p:sp>
        <p:sp>
          <p:nvSpPr>
            <p:cNvPr id="236" name="tx117">
              <a:extLst>
                <a:ext uri="{FF2B5EF4-FFF2-40B4-BE49-F238E27FC236}">
                  <a16:creationId xmlns:a16="http://schemas.microsoft.com/office/drawing/2014/main" id="{879CFE47-114F-22A3-64B9-024B4EBFD72B}"/>
                </a:ext>
              </a:extLst>
            </p:cNvPr>
            <p:cNvSpPr/>
            <p:nvPr/>
          </p:nvSpPr>
          <p:spPr>
            <a:xfrm>
              <a:off x="10481767" y="5629524"/>
              <a:ext cx="145675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H4K16ac.regress.H3+H4.c14</a:t>
              </a:r>
            </a:p>
          </p:txBody>
        </p:sp>
        <p:sp>
          <p:nvSpPr>
            <p:cNvPr id="237" name="tx118">
              <a:extLst>
                <a:ext uri="{FF2B5EF4-FFF2-40B4-BE49-F238E27FC236}">
                  <a16:creationId xmlns:a16="http://schemas.microsoft.com/office/drawing/2014/main" id="{230673E5-33FF-F810-AF52-69C03C140FAE}"/>
                </a:ext>
              </a:extLst>
            </p:cNvPr>
            <p:cNvSpPr/>
            <p:nvPr/>
          </p:nvSpPr>
          <p:spPr>
            <a:xfrm>
              <a:off x="10481767" y="5848980"/>
              <a:ext cx="145675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H4K16ac.regress.H3+H4.c16</a:t>
              </a:r>
            </a:p>
          </p:txBody>
        </p:sp>
        <p:sp>
          <p:nvSpPr>
            <p:cNvPr id="238" name="tx119">
              <a:extLst>
                <a:ext uri="{FF2B5EF4-FFF2-40B4-BE49-F238E27FC236}">
                  <a16:creationId xmlns:a16="http://schemas.microsoft.com/office/drawing/2014/main" id="{069D7707-6BED-B47B-5A52-628104E6685A}"/>
                </a:ext>
              </a:extLst>
            </p:cNvPr>
            <p:cNvSpPr/>
            <p:nvPr/>
          </p:nvSpPr>
          <p:spPr>
            <a:xfrm>
              <a:off x="10481767" y="6068436"/>
              <a:ext cx="145675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H4K16ac.regress.H3+H4.c13</a:t>
              </a:r>
            </a:p>
          </p:txBody>
        </p:sp>
        <p:sp>
          <p:nvSpPr>
            <p:cNvPr id="239" name="tx120">
              <a:extLst>
                <a:ext uri="{FF2B5EF4-FFF2-40B4-BE49-F238E27FC236}">
                  <a16:creationId xmlns:a16="http://schemas.microsoft.com/office/drawing/2014/main" id="{B04FAFC8-D751-F333-1E41-493A1706C4E4}"/>
                </a:ext>
              </a:extLst>
            </p:cNvPr>
            <p:cNvSpPr/>
            <p:nvPr/>
          </p:nvSpPr>
          <p:spPr>
            <a:xfrm>
              <a:off x="10481767" y="6287892"/>
              <a:ext cx="145675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H4K16ac.regress.H3+H4.c17</a:t>
              </a:r>
            </a:p>
          </p:txBody>
        </p:sp>
        <p:sp>
          <p:nvSpPr>
            <p:cNvPr id="240" name="tx121">
              <a:extLst>
                <a:ext uri="{FF2B5EF4-FFF2-40B4-BE49-F238E27FC236}">
                  <a16:creationId xmlns:a16="http://schemas.microsoft.com/office/drawing/2014/main" id="{B4770FF2-CDD5-5CD8-BB39-48294F0EE77A}"/>
                </a:ext>
              </a:extLst>
            </p:cNvPr>
            <p:cNvSpPr/>
            <p:nvPr/>
          </p:nvSpPr>
          <p:spPr>
            <a:xfrm>
              <a:off x="10481767" y="6507348"/>
              <a:ext cx="1456754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H4K16ac.regress.H3+H4.c18</a:t>
              </a:r>
            </a:p>
          </p:txBody>
        </p:sp>
        <p:sp>
          <p:nvSpPr>
            <p:cNvPr id="241" name="tx122">
              <a:extLst>
                <a:ext uri="{FF2B5EF4-FFF2-40B4-BE49-F238E27FC236}">
                  <a16:creationId xmlns:a16="http://schemas.microsoft.com/office/drawing/2014/main" id="{3653D316-5C53-8EE8-72B5-8EC67E5091A6}"/>
                </a:ext>
              </a:extLst>
            </p:cNvPr>
            <p:cNvSpPr/>
            <p:nvPr/>
          </p:nvSpPr>
          <p:spPr>
            <a:xfrm>
              <a:off x="10481767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242" name="tx123">
              <a:extLst>
                <a:ext uri="{FF2B5EF4-FFF2-40B4-BE49-F238E27FC236}">
                  <a16:creationId xmlns:a16="http://schemas.microsoft.com/office/drawing/2014/main" id="{8AB9BA07-8932-1DED-B265-7D7169E2E36C}"/>
                </a:ext>
              </a:extLst>
            </p:cNvPr>
            <p:cNvSpPr/>
            <p:nvPr/>
          </p:nvSpPr>
          <p:spPr>
            <a:xfrm>
              <a:off x="3464610" y="1571590"/>
              <a:ext cx="2809115" cy="15732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H4K16ac.regress.H3+H4 - all clusters</a:t>
              </a:r>
            </a:p>
          </p:txBody>
        </p:sp>
      </p:grpSp>
      <p:grpSp>
        <p:nvGrpSpPr>
          <p:cNvPr id="243" name="Group 242">
            <a:extLst>
              <a:ext uri="{FF2B5EF4-FFF2-40B4-BE49-F238E27FC236}">
                <a16:creationId xmlns:a16="http://schemas.microsoft.com/office/drawing/2014/main" id="{4AB3C169-FA52-E5FA-3417-E9A79B0D42F5}"/>
              </a:ext>
            </a:extLst>
          </p:cNvPr>
          <p:cNvGrpSpPr/>
          <p:nvPr/>
        </p:nvGrpSpPr>
        <p:grpSpPr>
          <a:xfrm>
            <a:off x="496039" y="3976098"/>
            <a:ext cx="5598294" cy="2725032"/>
            <a:chOff x="2609850" y="3024982"/>
            <a:chExt cx="9867900" cy="4648200"/>
          </a:xfrm>
        </p:grpSpPr>
        <p:sp>
          <p:nvSpPr>
            <p:cNvPr id="244" name="rc3">
              <a:extLst>
                <a:ext uri="{FF2B5EF4-FFF2-40B4-BE49-F238E27FC236}">
                  <a16:creationId xmlns:a16="http://schemas.microsoft.com/office/drawing/2014/main" id="{1E7FB3FE-3304-831E-D3AE-B42C62C03FA7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45" name="rc4">
              <a:extLst>
                <a:ext uri="{FF2B5EF4-FFF2-40B4-BE49-F238E27FC236}">
                  <a16:creationId xmlns:a16="http://schemas.microsoft.com/office/drawing/2014/main" id="{DE1A224C-B3CE-92F2-7AEE-9B626BC969EA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46" name="rc5">
              <a:extLst>
                <a:ext uri="{FF2B5EF4-FFF2-40B4-BE49-F238E27FC236}">
                  <a16:creationId xmlns:a16="http://schemas.microsoft.com/office/drawing/2014/main" id="{ED7E8886-F712-CF86-1D44-DE4C7E3A3DFE}"/>
                </a:ext>
              </a:extLst>
            </p:cNvPr>
            <p:cNvSpPr/>
            <p:nvPr/>
          </p:nvSpPr>
          <p:spPr>
            <a:xfrm>
              <a:off x="3064560" y="3319684"/>
              <a:ext cx="7527575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247" name="pl6">
              <a:extLst>
                <a:ext uri="{FF2B5EF4-FFF2-40B4-BE49-F238E27FC236}">
                  <a16:creationId xmlns:a16="http://schemas.microsoft.com/office/drawing/2014/main" id="{291BF9B1-76A4-47BB-532D-011633000F57}"/>
                </a:ext>
              </a:extLst>
            </p:cNvPr>
            <p:cNvSpPr/>
            <p:nvPr/>
          </p:nvSpPr>
          <p:spPr>
            <a:xfrm>
              <a:off x="3064560" y="6437155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48" name="pl7">
              <a:extLst>
                <a:ext uri="{FF2B5EF4-FFF2-40B4-BE49-F238E27FC236}">
                  <a16:creationId xmlns:a16="http://schemas.microsoft.com/office/drawing/2014/main" id="{7B96982D-2006-363E-09A9-192E94F0C330}"/>
                </a:ext>
              </a:extLst>
            </p:cNvPr>
            <p:cNvSpPr/>
            <p:nvPr/>
          </p:nvSpPr>
          <p:spPr>
            <a:xfrm>
              <a:off x="3064560" y="5347032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49" name="pl8">
              <a:extLst>
                <a:ext uri="{FF2B5EF4-FFF2-40B4-BE49-F238E27FC236}">
                  <a16:creationId xmlns:a16="http://schemas.microsoft.com/office/drawing/2014/main" id="{6645E63D-A915-1A10-77A4-25421A08CED1}"/>
                </a:ext>
              </a:extLst>
            </p:cNvPr>
            <p:cNvSpPr/>
            <p:nvPr/>
          </p:nvSpPr>
          <p:spPr>
            <a:xfrm>
              <a:off x="3064560" y="4256909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0" name="pl9">
              <a:extLst>
                <a:ext uri="{FF2B5EF4-FFF2-40B4-BE49-F238E27FC236}">
                  <a16:creationId xmlns:a16="http://schemas.microsoft.com/office/drawing/2014/main" id="{11D96844-99BD-1324-071D-17558667E202}"/>
                </a:ext>
              </a:extLst>
            </p:cNvPr>
            <p:cNvSpPr/>
            <p:nvPr/>
          </p:nvSpPr>
          <p:spPr>
            <a:xfrm>
              <a:off x="3064560" y="6982217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1" name="pl10">
              <a:extLst>
                <a:ext uri="{FF2B5EF4-FFF2-40B4-BE49-F238E27FC236}">
                  <a16:creationId xmlns:a16="http://schemas.microsoft.com/office/drawing/2014/main" id="{A640D94C-6352-914D-4F40-AB08E506E163}"/>
                </a:ext>
              </a:extLst>
            </p:cNvPr>
            <p:cNvSpPr/>
            <p:nvPr/>
          </p:nvSpPr>
          <p:spPr>
            <a:xfrm>
              <a:off x="3064560" y="5892094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2" name="pl11">
              <a:extLst>
                <a:ext uri="{FF2B5EF4-FFF2-40B4-BE49-F238E27FC236}">
                  <a16:creationId xmlns:a16="http://schemas.microsoft.com/office/drawing/2014/main" id="{A14C9AD7-F5B9-1C09-EE09-8FDCAF88F653}"/>
                </a:ext>
              </a:extLst>
            </p:cNvPr>
            <p:cNvSpPr/>
            <p:nvPr/>
          </p:nvSpPr>
          <p:spPr>
            <a:xfrm>
              <a:off x="3064560" y="4801970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3" name="pl12">
              <a:extLst>
                <a:ext uri="{FF2B5EF4-FFF2-40B4-BE49-F238E27FC236}">
                  <a16:creationId xmlns:a16="http://schemas.microsoft.com/office/drawing/2014/main" id="{B71C42AD-F80F-FF06-3D6A-8C3870EC3B16}"/>
                </a:ext>
              </a:extLst>
            </p:cNvPr>
            <p:cNvSpPr/>
            <p:nvPr/>
          </p:nvSpPr>
          <p:spPr>
            <a:xfrm>
              <a:off x="3064560" y="3711847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4" name="pl13">
              <a:extLst>
                <a:ext uri="{FF2B5EF4-FFF2-40B4-BE49-F238E27FC236}">
                  <a16:creationId xmlns:a16="http://schemas.microsoft.com/office/drawing/2014/main" id="{5A20548E-B166-99F4-A337-4C32C8266432}"/>
                </a:ext>
              </a:extLst>
            </p:cNvPr>
            <p:cNvSpPr/>
            <p:nvPr/>
          </p:nvSpPr>
          <p:spPr>
            <a:xfrm>
              <a:off x="338262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5" name="pl14">
              <a:extLst>
                <a:ext uri="{FF2B5EF4-FFF2-40B4-BE49-F238E27FC236}">
                  <a16:creationId xmlns:a16="http://schemas.microsoft.com/office/drawing/2014/main" id="{20FDF8F5-531E-D2EC-0C85-7BE96C85BF68}"/>
                </a:ext>
              </a:extLst>
            </p:cNvPr>
            <p:cNvSpPr/>
            <p:nvPr/>
          </p:nvSpPr>
          <p:spPr>
            <a:xfrm>
              <a:off x="391273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6" name="pl15">
              <a:extLst>
                <a:ext uri="{FF2B5EF4-FFF2-40B4-BE49-F238E27FC236}">
                  <a16:creationId xmlns:a16="http://schemas.microsoft.com/office/drawing/2014/main" id="{B1135BB5-7027-528D-9778-098372BFDB7D}"/>
                </a:ext>
              </a:extLst>
            </p:cNvPr>
            <p:cNvSpPr/>
            <p:nvPr/>
          </p:nvSpPr>
          <p:spPr>
            <a:xfrm>
              <a:off x="444284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7" name="pl16">
              <a:extLst>
                <a:ext uri="{FF2B5EF4-FFF2-40B4-BE49-F238E27FC236}">
                  <a16:creationId xmlns:a16="http://schemas.microsoft.com/office/drawing/2014/main" id="{9853779E-7C31-7FB3-DF0F-401F5CF0452F}"/>
                </a:ext>
              </a:extLst>
            </p:cNvPr>
            <p:cNvSpPr/>
            <p:nvPr/>
          </p:nvSpPr>
          <p:spPr>
            <a:xfrm>
              <a:off x="497296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8" name="pl17">
              <a:extLst>
                <a:ext uri="{FF2B5EF4-FFF2-40B4-BE49-F238E27FC236}">
                  <a16:creationId xmlns:a16="http://schemas.microsoft.com/office/drawing/2014/main" id="{847CC4D8-1E17-0642-FB8A-CE9E939E61E4}"/>
                </a:ext>
              </a:extLst>
            </p:cNvPr>
            <p:cNvSpPr/>
            <p:nvPr/>
          </p:nvSpPr>
          <p:spPr>
            <a:xfrm>
              <a:off x="550307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59" name="pl18">
              <a:extLst>
                <a:ext uri="{FF2B5EF4-FFF2-40B4-BE49-F238E27FC236}">
                  <a16:creationId xmlns:a16="http://schemas.microsoft.com/office/drawing/2014/main" id="{1157F109-4728-4E0A-9F27-F8F7E9D0F2AB}"/>
                </a:ext>
              </a:extLst>
            </p:cNvPr>
            <p:cNvSpPr/>
            <p:nvPr/>
          </p:nvSpPr>
          <p:spPr>
            <a:xfrm>
              <a:off x="603318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0" name="pl19">
              <a:extLst>
                <a:ext uri="{FF2B5EF4-FFF2-40B4-BE49-F238E27FC236}">
                  <a16:creationId xmlns:a16="http://schemas.microsoft.com/office/drawing/2014/main" id="{DA155D33-B8F0-565C-42CC-212B8685216C}"/>
                </a:ext>
              </a:extLst>
            </p:cNvPr>
            <p:cNvSpPr/>
            <p:nvPr/>
          </p:nvSpPr>
          <p:spPr>
            <a:xfrm>
              <a:off x="656329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1" name="pl20">
              <a:extLst>
                <a:ext uri="{FF2B5EF4-FFF2-40B4-BE49-F238E27FC236}">
                  <a16:creationId xmlns:a16="http://schemas.microsoft.com/office/drawing/2014/main" id="{DCCEDC40-F866-127D-4431-1A3D74D41EA5}"/>
                </a:ext>
              </a:extLst>
            </p:cNvPr>
            <p:cNvSpPr/>
            <p:nvPr/>
          </p:nvSpPr>
          <p:spPr>
            <a:xfrm>
              <a:off x="709340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2" name="pl21">
              <a:extLst>
                <a:ext uri="{FF2B5EF4-FFF2-40B4-BE49-F238E27FC236}">
                  <a16:creationId xmlns:a16="http://schemas.microsoft.com/office/drawing/2014/main" id="{56DC3E87-82A2-0CE7-7295-3B6233C073FA}"/>
                </a:ext>
              </a:extLst>
            </p:cNvPr>
            <p:cNvSpPr/>
            <p:nvPr/>
          </p:nvSpPr>
          <p:spPr>
            <a:xfrm>
              <a:off x="762351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3" name="pl22">
              <a:extLst>
                <a:ext uri="{FF2B5EF4-FFF2-40B4-BE49-F238E27FC236}">
                  <a16:creationId xmlns:a16="http://schemas.microsoft.com/office/drawing/2014/main" id="{66B85290-F846-01B8-13D6-4372CB56260E}"/>
                </a:ext>
              </a:extLst>
            </p:cNvPr>
            <p:cNvSpPr/>
            <p:nvPr/>
          </p:nvSpPr>
          <p:spPr>
            <a:xfrm>
              <a:off x="815362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4" name="pl23">
              <a:extLst>
                <a:ext uri="{FF2B5EF4-FFF2-40B4-BE49-F238E27FC236}">
                  <a16:creationId xmlns:a16="http://schemas.microsoft.com/office/drawing/2014/main" id="{55A4CD83-7854-C8DD-9E71-D269E0047A17}"/>
                </a:ext>
              </a:extLst>
            </p:cNvPr>
            <p:cNvSpPr/>
            <p:nvPr/>
          </p:nvSpPr>
          <p:spPr>
            <a:xfrm>
              <a:off x="8683736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5" name="pl24">
              <a:extLst>
                <a:ext uri="{FF2B5EF4-FFF2-40B4-BE49-F238E27FC236}">
                  <a16:creationId xmlns:a16="http://schemas.microsoft.com/office/drawing/2014/main" id="{C5220CC2-AAC6-E7D9-03A6-FBCAC9F727EE}"/>
                </a:ext>
              </a:extLst>
            </p:cNvPr>
            <p:cNvSpPr/>
            <p:nvPr/>
          </p:nvSpPr>
          <p:spPr>
            <a:xfrm>
              <a:off x="921384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6" name="pl25">
              <a:extLst>
                <a:ext uri="{FF2B5EF4-FFF2-40B4-BE49-F238E27FC236}">
                  <a16:creationId xmlns:a16="http://schemas.microsoft.com/office/drawing/2014/main" id="{A7B019EB-6B7C-4937-D768-03C9D7B72F15}"/>
                </a:ext>
              </a:extLst>
            </p:cNvPr>
            <p:cNvSpPr/>
            <p:nvPr/>
          </p:nvSpPr>
          <p:spPr>
            <a:xfrm>
              <a:off x="974395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7" name="pl26">
              <a:extLst>
                <a:ext uri="{FF2B5EF4-FFF2-40B4-BE49-F238E27FC236}">
                  <a16:creationId xmlns:a16="http://schemas.microsoft.com/office/drawing/2014/main" id="{3899F09F-D5F9-8A9A-EE3B-038DF4D74F62}"/>
                </a:ext>
              </a:extLst>
            </p:cNvPr>
            <p:cNvSpPr/>
            <p:nvPr/>
          </p:nvSpPr>
          <p:spPr>
            <a:xfrm>
              <a:off x="1027406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8" name="pg27">
              <a:extLst>
                <a:ext uri="{FF2B5EF4-FFF2-40B4-BE49-F238E27FC236}">
                  <a16:creationId xmlns:a16="http://schemas.microsoft.com/office/drawing/2014/main" id="{E152B7FF-533C-FA0D-446E-4DE8995A4A62}"/>
                </a:ext>
              </a:extLst>
            </p:cNvPr>
            <p:cNvSpPr/>
            <p:nvPr/>
          </p:nvSpPr>
          <p:spPr>
            <a:xfrm>
              <a:off x="3150564" y="3974055"/>
              <a:ext cx="464125" cy="2579417"/>
            </a:xfrm>
            <a:custGeom>
              <a:avLst/>
              <a:gdLst/>
              <a:ahLst/>
              <a:cxnLst/>
              <a:rect l="0" t="0" r="0" b="0"/>
              <a:pathLst>
                <a:path w="464125" h="2579417">
                  <a:moveTo>
                    <a:pt x="231587" y="2579417"/>
                  </a:moveTo>
                  <a:lnTo>
                    <a:pt x="231546" y="2574369"/>
                  </a:lnTo>
                  <a:lnTo>
                    <a:pt x="231505" y="2569321"/>
                  </a:lnTo>
                  <a:lnTo>
                    <a:pt x="231466" y="2564274"/>
                  </a:lnTo>
                  <a:lnTo>
                    <a:pt x="231428" y="2559226"/>
                  </a:lnTo>
                  <a:lnTo>
                    <a:pt x="231391" y="2554178"/>
                  </a:lnTo>
                  <a:lnTo>
                    <a:pt x="231355" y="2549130"/>
                  </a:lnTo>
                  <a:lnTo>
                    <a:pt x="231322" y="2544082"/>
                  </a:lnTo>
                  <a:lnTo>
                    <a:pt x="231291" y="2539035"/>
                  </a:lnTo>
                  <a:lnTo>
                    <a:pt x="231263" y="2533987"/>
                  </a:lnTo>
                  <a:lnTo>
                    <a:pt x="231240" y="2528939"/>
                  </a:lnTo>
                  <a:lnTo>
                    <a:pt x="231221" y="2523891"/>
                  </a:lnTo>
                  <a:lnTo>
                    <a:pt x="231207" y="2518844"/>
                  </a:lnTo>
                  <a:lnTo>
                    <a:pt x="231201" y="2513796"/>
                  </a:lnTo>
                  <a:lnTo>
                    <a:pt x="231202" y="2508748"/>
                  </a:lnTo>
                  <a:lnTo>
                    <a:pt x="231210" y="2503700"/>
                  </a:lnTo>
                  <a:lnTo>
                    <a:pt x="231226" y="2498652"/>
                  </a:lnTo>
                  <a:lnTo>
                    <a:pt x="231249" y="2493605"/>
                  </a:lnTo>
                  <a:lnTo>
                    <a:pt x="231278" y="2488557"/>
                  </a:lnTo>
                  <a:lnTo>
                    <a:pt x="231313" y="2483509"/>
                  </a:lnTo>
                  <a:lnTo>
                    <a:pt x="231351" y="2478461"/>
                  </a:lnTo>
                  <a:lnTo>
                    <a:pt x="231391" y="2473413"/>
                  </a:lnTo>
                  <a:lnTo>
                    <a:pt x="231432" y="2468366"/>
                  </a:lnTo>
                  <a:lnTo>
                    <a:pt x="231471" y="2463318"/>
                  </a:lnTo>
                  <a:lnTo>
                    <a:pt x="231507" y="2458270"/>
                  </a:lnTo>
                  <a:lnTo>
                    <a:pt x="231539" y="2453222"/>
                  </a:lnTo>
                  <a:lnTo>
                    <a:pt x="231566" y="2448175"/>
                  </a:lnTo>
                  <a:lnTo>
                    <a:pt x="231587" y="2443127"/>
                  </a:lnTo>
                  <a:lnTo>
                    <a:pt x="231602" y="2438079"/>
                  </a:lnTo>
                  <a:lnTo>
                    <a:pt x="231610" y="2433031"/>
                  </a:lnTo>
                  <a:lnTo>
                    <a:pt x="231613" y="2427983"/>
                  </a:lnTo>
                  <a:lnTo>
                    <a:pt x="231609" y="2422936"/>
                  </a:lnTo>
                  <a:lnTo>
                    <a:pt x="231601" y="2417888"/>
                  </a:lnTo>
                  <a:lnTo>
                    <a:pt x="231587" y="2412840"/>
                  </a:lnTo>
                  <a:lnTo>
                    <a:pt x="231569" y="2407792"/>
                  </a:lnTo>
                  <a:lnTo>
                    <a:pt x="231547" y="2402744"/>
                  </a:lnTo>
                  <a:lnTo>
                    <a:pt x="231522" y="2397697"/>
                  </a:lnTo>
                  <a:lnTo>
                    <a:pt x="231495" y="2392649"/>
                  </a:lnTo>
                  <a:lnTo>
                    <a:pt x="231466" y="2387601"/>
                  </a:lnTo>
                  <a:lnTo>
                    <a:pt x="231436" y="2382553"/>
                  </a:lnTo>
                  <a:lnTo>
                    <a:pt x="231406" y="2377506"/>
                  </a:lnTo>
                  <a:lnTo>
                    <a:pt x="231376" y="2372458"/>
                  </a:lnTo>
                  <a:lnTo>
                    <a:pt x="231348" y="2367410"/>
                  </a:lnTo>
                  <a:lnTo>
                    <a:pt x="231321" y="2362362"/>
                  </a:lnTo>
                  <a:lnTo>
                    <a:pt x="231297" y="2357314"/>
                  </a:lnTo>
                  <a:lnTo>
                    <a:pt x="231276" y="2352267"/>
                  </a:lnTo>
                  <a:lnTo>
                    <a:pt x="231258" y="2347219"/>
                  </a:lnTo>
                  <a:lnTo>
                    <a:pt x="231242" y="2342171"/>
                  </a:lnTo>
                  <a:lnTo>
                    <a:pt x="231229" y="2337123"/>
                  </a:lnTo>
                  <a:lnTo>
                    <a:pt x="231218" y="2332076"/>
                  </a:lnTo>
                  <a:lnTo>
                    <a:pt x="231208" y="2327028"/>
                  </a:lnTo>
                  <a:lnTo>
                    <a:pt x="231199" y="2321980"/>
                  </a:lnTo>
                  <a:lnTo>
                    <a:pt x="231189" y="2316932"/>
                  </a:lnTo>
                  <a:lnTo>
                    <a:pt x="231177" y="2311884"/>
                  </a:lnTo>
                  <a:lnTo>
                    <a:pt x="231162" y="2306837"/>
                  </a:lnTo>
                  <a:lnTo>
                    <a:pt x="231144" y="2301789"/>
                  </a:lnTo>
                  <a:lnTo>
                    <a:pt x="231121" y="2296741"/>
                  </a:lnTo>
                  <a:lnTo>
                    <a:pt x="231094" y="2291693"/>
                  </a:lnTo>
                  <a:lnTo>
                    <a:pt x="231062" y="2286645"/>
                  </a:lnTo>
                  <a:lnTo>
                    <a:pt x="231025" y="2281598"/>
                  </a:lnTo>
                  <a:lnTo>
                    <a:pt x="230985" y="2276550"/>
                  </a:lnTo>
                  <a:lnTo>
                    <a:pt x="230941" y="2271502"/>
                  </a:lnTo>
                  <a:lnTo>
                    <a:pt x="230894" y="2266454"/>
                  </a:lnTo>
                  <a:lnTo>
                    <a:pt x="230847" y="2261407"/>
                  </a:lnTo>
                  <a:lnTo>
                    <a:pt x="230799" y="2256359"/>
                  </a:lnTo>
                  <a:lnTo>
                    <a:pt x="230754" y="2251311"/>
                  </a:lnTo>
                  <a:lnTo>
                    <a:pt x="230711" y="2246263"/>
                  </a:lnTo>
                  <a:lnTo>
                    <a:pt x="230671" y="2241215"/>
                  </a:lnTo>
                  <a:lnTo>
                    <a:pt x="230635" y="2236168"/>
                  </a:lnTo>
                  <a:lnTo>
                    <a:pt x="230604" y="2231120"/>
                  </a:lnTo>
                  <a:lnTo>
                    <a:pt x="230577" y="2226072"/>
                  </a:lnTo>
                  <a:lnTo>
                    <a:pt x="230555" y="2221024"/>
                  </a:lnTo>
                  <a:lnTo>
                    <a:pt x="230537" y="2215977"/>
                  </a:lnTo>
                  <a:lnTo>
                    <a:pt x="230521" y="2210929"/>
                  </a:lnTo>
                  <a:lnTo>
                    <a:pt x="230508" y="2205881"/>
                  </a:lnTo>
                  <a:lnTo>
                    <a:pt x="230496" y="2200833"/>
                  </a:lnTo>
                  <a:lnTo>
                    <a:pt x="230485" y="2195785"/>
                  </a:lnTo>
                  <a:lnTo>
                    <a:pt x="230473" y="2190738"/>
                  </a:lnTo>
                  <a:lnTo>
                    <a:pt x="230460" y="2185690"/>
                  </a:lnTo>
                  <a:lnTo>
                    <a:pt x="230445" y="2180642"/>
                  </a:lnTo>
                  <a:lnTo>
                    <a:pt x="230430" y="2175594"/>
                  </a:lnTo>
                  <a:lnTo>
                    <a:pt x="230413" y="2170546"/>
                  </a:lnTo>
                  <a:lnTo>
                    <a:pt x="230397" y="2165499"/>
                  </a:lnTo>
                  <a:lnTo>
                    <a:pt x="230381" y="2160451"/>
                  </a:lnTo>
                  <a:lnTo>
                    <a:pt x="230367" y="2155403"/>
                  </a:lnTo>
                  <a:lnTo>
                    <a:pt x="230356" y="2150355"/>
                  </a:lnTo>
                  <a:lnTo>
                    <a:pt x="230350" y="2145308"/>
                  </a:lnTo>
                  <a:lnTo>
                    <a:pt x="230349" y="2140260"/>
                  </a:lnTo>
                  <a:lnTo>
                    <a:pt x="230353" y="2135212"/>
                  </a:lnTo>
                  <a:lnTo>
                    <a:pt x="230364" y="2130164"/>
                  </a:lnTo>
                  <a:lnTo>
                    <a:pt x="230382" y="2125116"/>
                  </a:lnTo>
                  <a:lnTo>
                    <a:pt x="230406" y="2120069"/>
                  </a:lnTo>
                  <a:lnTo>
                    <a:pt x="230437" y="2115021"/>
                  </a:lnTo>
                  <a:lnTo>
                    <a:pt x="230471" y="2109973"/>
                  </a:lnTo>
                  <a:lnTo>
                    <a:pt x="230509" y="2104925"/>
                  </a:lnTo>
                  <a:lnTo>
                    <a:pt x="230548" y="2099877"/>
                  </a:lnTo>
                  <a:lnTo>
                    <a:pt x="230587" y="2094830"/>
                  </a:lnTo>
                  <a:lnTo>
                    <a:pt x="230625" y="2089782"/>
                  </a:lnTo>
                  <a:lnTo>
                    <a:pt x="230661" y="2084734"/>
                  </a:lnTo>
                  <a:lnTo>
                    <a:pt x="230694" y="2079686"/>
                  </a:lnTo>
                  <a:lnTo>
                    <a:pt x="230722" y="2074639"/>
                  </a:lnTo>
                  <a:lnTo>
                    <a:pt x="230745" y="2069591"/>
                  </a:lnTo>
                  <a:lnTo>
                    <a:pt x="230763" y="2064543"/>
                  </a:lnTo>
                  <a:lnTo>
                    <a:pt x="230777" y="2059495"/>
                  </a:lnTo>
                  <a:lnTo>
                    <a:pt x="230787" y="2054447"/>
                  </a:lnTo>
                  <a:lnTo>
                    <a:pt x="230794" y="2049400"/>
                  </a:lnTo>
                  <a:lnTo>
                    <a:pt x="230797" y="2044352"/>
                  </a:lnTo>
                  <a:lnTo>
                    <a:pt x="230798" y="2039304"/>
                  </a:lnTo>
                  <a:lnTo>
                    <a:pt x="230797" y="2034256"/>
                  </a:lnTo>
                  <a:lnTo>
                    <a:pt x="230793" y="2029209"/>
                  </a:lnTo>
                  <a:lnTo>
                    <a:pt x="230786" y="2024161"/>
                  </a:lnTo>
                  <a:lnTo>
                    <a:pt x="230774" y="2019113"/>
                  </a:lnTo>
                  <a:lnTo>
                    <a:pt x="230757" y="2014065"/>
                  </a:lnTo>
                  <a:lnTo>
                    <a:pt x="230732" y="2009017"/>
                  </a:lnTo>
                  <a:lnTo>
                    <a:pt x="230698" y="2003970"/>
                  </a:lnTo>
                  <a:lnTo>
                    <a:pt x="230654" y="1998922"/>
                  </a:lnTo>
                  <a:lnTo>
                    <a:pt x="230599" y="1993874"/>
                  </a:lnTo>
                  <a:lnTo>
                    <a:pt x="230534" y="1988826"/>
                  </a:lnTo>
                  <a:lnTo>
                    <a:pt x="230459" y="1983778"/>
                  </a:lnTo>
                  <a:lnTo>
                    <a:pt x="230375" y="1978731"/>
                  </a:lnTo>
                  <a:lnTo>
                    <a:pt x="230285" y="1973683"/>
                  </a:lnTo>
                  <a:lnTo>
                    <a:pt x="230193" y="1968635"/>
                  </a:lnTo>
                  <a:lnTo>
                    <a:pt x="230102" y="1963587"/>
                  </a:lnTo>
                  <a:lnTo>
                    <a:pt x="230015" y="1958540"/>
                  </a:lnTo>
                  <a:lnTo>
                    <a:pt x="229936" y="1953492"/>
                  </a:lnTo>
                  <a:lnTo>
                    <a:pt x="229868" y="1948444"/>
                  </a:lnTo>
                  <a:lnTo>
                    <a:pt x="229812" y="1943396"/>
                  </a:lnTo>
                  <a:lnTo>
                    <a:pt x="229769" y="1938348"/>
                  </a:lnTo>
                  <a:lnTo>
                    <a:pt x="229740" y="1933301"/>
                  </a:lnTo>
                  <a:lnTo>
                    <a:pt x="229724" y="1928253"/>
                  </a:lnTo>
                  <a:lnTo>
                    <a:pt x="229720" y="1923205"/>
                  </a:lnTo>
                  <a:lnTo>
                    <a:pt x="229725" y="1918157"/>
                  </a:lnTo>
                  <a:lnTo>
                    <a:pt x="229735" y="1913109"/>
                  </a:lnTo>
                  <a:lnTo>
                    <a:pt x="229748" y="1908062"/>
                  </a:lnTo>
                  <a:lnTo>
                    <a:pt x="229763" y="1903014"/>
                  </a:lnTo>
                  <a:lnTo>
                    <a:pt x="229777" y="1897966"/>
                  </a:lnTo>
                  <a:lnTo>
                    <a:pt x="229789" y="1892918"/>
                  </a:lnTo>
                  <a:lnTo>
                    <a:pt x="229798" y="1887871"/>
                  </a:lnTo>
                  <a:lnTo>
                    <a:pt x="229807" y="1882823"/>
                  </a:lnTo>
                  <a:lnTo>
                    <a:pt x="229815" y="1877775"/>
                  </a:lnTo>
                  <a:lnTo>
                    <a:pt x="229824" y="1872727"/>
                  </a:lnTo>
                  <a:lnTo>
                    <a:pt x="229837" y="1867679"/>
                  </a:lnTo>
                  <a:lnTo>
                    <a:pt x="229855" y="1862632"/>
                  </a:lnTo>
                  <a:lnTo>
                    <a:pt x="229879" y="1857584"/>
                  </a:lnTo>
                  <a:lnTo>
                    <a:pt x="229909" y="1852536"/>
                  </a:lnTo>
                  <a:lnTo>
                    <a:pt x="229946" y="1847488"/>
                  </a:lnTo>
                  <a:lnTo>
                    <a:pt x="229989" y="1842441"/>
                  </a:lnTo>
                  <a:lnTo>
                    <a:pt x="230034" y="1837393"/>
                  </a:lnTo>
                  <a:lnTo>
                    <a:pt x="230081" y="1832345"/>
                  </a:lnTo>
                  <a:lnTo>
                    <a:pt x="230125" y="1827297"/>
                  </a:lnTo>
                  <a:lnTo>
                    <a:pt x="230163" y="1822249"/>
                  </a:lnTo>
                  <a:lnTo>
                    <a:pt x="230191" y="1817202"/>
                  </a:lnTo>
                  <a:lnTo>
                    <a:pt x="230207" y="1812154"/>
                  </a:lnTo>
                  <a:lnTo>
                    <a:pt x="230209" y="1807106"/>
                  </a:lnTo>
                  <a:lnTo>
                    <a:pt x="230194" y="1802058"/>
                  </a:lnTo>
                  <a:lnTo>
                    <a:pt x="230162" y="1797010"/>
                  </a:lnTo>
                  <a:lnTo>
                    <a:pt x="230112" y="1791963"/>
                  </a:lnTo>
                  <a:lnTo>
                    <a:pt x="230046" y="1786915"/>
                  </a:lnTo>
                  <a:lnTo>
                    <a:pt x="229963" y="1781867"/>
                  </a:lnTo>
                  <a:lnTo>
                    <a:pt x="229863" y="1776819"/>
                  </a:lnTo>
                  <a:lnTo>
                    <a:pt x="229750" y="1771772"/>
                  </a:lnTo>
                  <a:lnTo>
                    <a:pt x="229625" y="1766724"/>
                  </a:lnTo>
                  <a:lnTo>
                    <a:pt x="229489" y="1761676"/>
                  </a:lnTo>
                  <a:lnTo>
                    <a:pt x="229344" y="1756628"/>
                  </a:lnTo>
                  <a:lnTo>
                    <a:pt x="229191" y="1751580"/>
                  </a:lnTo>
                  <a:lnTo>
                    <a:pt x="229031" y="1746533"/>
                  </a:lnTo>
                  <a:lnTo>
                    <a:pt x="228865" y="1741485"/>
                  </a:lnTo>
                  <a:lnTo>
                    <a:pt x="228695" y="1736437"/>
                  </a:lnTo>
                  <a:lnTo>
                    <a:pt x="228521" y="1731389"/>
                  </a:lnTo>
                  <a:lnTo>
                    <a:pt x="228346" y="1726341"/>
                  </a:lnTo>
                  <a:lnTo>
                    <a:pt x="228172" y="1721294"/>
                  </a:lnTo>
                  <a:lnTo>
                    <a:pt x="228000" y="1716246"/>
                  </a:lnTo>
                  <a:lnTo>
                    <a:pt x="227833" y="1711198"/>
                  </a:lnTo>
                  <a:lnTo>
                    <a:pt x="227671" y="1706150"/>
                  </a:lnTo>
                  <a:lnTo>
                    <a:pt x="227515" y="1701103"/>
                  </a:lnTo>
                  <a:lnTo>
                    <a:pt x="227367" y="1696055"/>
                  </a:lnTo>
                  <a:lnTo>
                    <a:pt x="227224" y="1691007"/>
                  </a:lnTo>
                  <a:lnTo>
                    <a:pt x="227087" y="1685959"/>
                  </a:lnTo>
                  <a:lnTo>
                    <a:pt x="226952" y="1680911"/>
                  </a:lnTo>
                  <a:lnTo>
                    <a:pt x="226818" y="1675864"/>
                  </a:lnTo>
                  <a:lnTo>
                    <a:pt x="226680" y="1670816"/>
                  </a:lnTo>
                  <a:lnTo>
                    <a:pt x="226536" y="1665768"/>
                  </a:lnTo>
                  <a:lnTo>
                    <a:pt x="226382" y="1660720"/>
                  </a:lnTo>
                  <a:lnTo>
                    <a:pt x="226216" y="1655673"/>
                  </a:lnTo>
                  <a:lnTo>
                    <a:pt x="226036" y="1650625"/>
                  </a:lnTo>
                  <a:lnTo>
                    <a:pt x="225841" y="1645577"/>
                  </a:lnTo>
                  <a:lnTo>
                    <a:pt x="225631" y="1640529"/>
                  </a:lnTo>
                  <a:lnTo>
                    <a:pt x="225405" y="1635481"/>
                  </a:lnTo>
                  <a:lnTo>
                    <a:pt x="225164" y="1630434"/>
                  </a:lnTo>
                  <a:lnTo>
                    <a:pt x="224910" y="1625386"/>
                  </a:lnTo>
                  <a:lnTo>
                    <a:pt x="224645" y="1620338"/>
                  </a:lnTo>
                  <a:lnTo>
                    <a:pt x="224372" y="1615290"/>
                  </a:lnTo>
                  <a:lnTo>
                    <a:pt x="224091" y="1610242"/>
                  </a:lnTo>
                  <a:lnTo>
                    <a:pt x="223805" y="1605195"/>
                  </a:lnTo>
                  <a:lnTo>
                    <a:pt x="223513" y="1600147"/>
                  </a:lnTo>
                  <a:lnTo>
                    <a:pt x="223217" y="1595099"/>
                  </a:lnTo>
                  <a:lnTo>
                    <a:pt x="222915" y="1590051"/>
                  </a:lnTo>
                  <a:lnTo>
                    <a:pt x="222606" y="1585004"/>
                  </a:lnTo>
                  <a:lnTo>
                    <a:pt x="222288" y="1579956"/>
                  </a:lnTo>
                  <a:lnTo>
                    <a:pt x="221958" y="1574908"/>
                  </a:lnTo>
                  <a:lnTo>
                    <a:pt x="221615" y="1569860"/>
                  </a:lnTo>
                  <a:lnTo>
                    <a:pt x="221255" y="1564812"/>
                  </a:lnTo>
                  <a:lnTo>
                    <a:pt x="220878" y="1559765"/>
                  </a:lnTo>
                  <a:lnTo>
                    <a:pt x="220482" y="1554717"/>
                  </a:lnTo>
                  <a:lnTo>
                    <a:pt x="220066" y="1549669"/>
                  </a:lnTo>
                  <a:lnTo>
                    <a:pt x="219632" y="1544621"/>
                  </a:lnTo>
                  <a:lnTo>
                    <a:pt x="219180" y="1539573"/>
                  </a:lnTo>
                  <a:lnTo>
                    <a:pt x="218713" y="1534526"/>
                  </a:lnTo>
                  <a:lnTo>
                    <a:pt x="218232" y="1529478"/>
                  </a:lnTo>
                  <a:lnTo>
                    <a:pt x="217742" y="1524430"/>
                  </a:lnTo>
                  <a:lnTo>
                    <a:pt x="217245" y="1519382"/>
                  </a:lnTo>
                  <a:lnTo>
                    <a:pt x="216742" y="1514335"/>
                  </a:lnTo>
                  <a:lnTo>
                    <a:pt x="216235" y="1509287"/>
                  </a:lnTo>
                  <a:lnTo>
                    <a:pt x="215721" y="1504239"/>
                  </a:lnTo>
                  <a:lnTo>
                    <a:pt x="215199" y="1499191"/>
                  </a:lnTo>
                  <a:lnTo>
                    <a:pt x="214663" y="1494143"/>
                  </a:lnTo>
                  <a:lnTo>
                    <a:pt x="214111" y="1489096"/>
                  </a:lnTo>
                  <a:lnTo>
                    <a:pt x="213534" y="1484048"/>
                  </a:lnTo>
                  <a:lnTo>
                    <a:pt x="212926" y="1479000"/>
                  </a:lnTo>
                  <a:lnTo>
                    <a:pt x="212286" y="1473952"/>
                  </a:lnTo>
                  <a:lnTo>
                    <a:pt x="211613" y="1468905"/>
                  </a:lnTo>
                  <a:lnTo>
                    <a:pt x="210908" y="1463857"/>
                  </a:lnTo>
                  <a:lnTo>
                    <a:pt x="210174" y="1458809"/>
                  </a:lnTo>
                  <a:lnTo>
                    <a:pt x="209419" y="1453761"/>
                  </a:lnTo>
                  <a:lnTo>
                    <a:pt x="208652" y="1448713"/>
                  </a:lnTo>
                  <a:lnTo>
                    <a:pt x="207882" y="1443666"/>
                  </a:lnTo>
                  <a:lnTo>
                    <a:pt x="207121" y="1438618"/>
                  </a:lnTo>
                  <a:lnTo>
                    <a:pt x="206383" y="1433570"/>
                  </a:lnTo>
                  <a:lnTo>
                    <a:pt x="205678" y="1428522"/>
                  </a:lnTo>
                  <a:lnTo>
                    <a:pt x="205011" y="1423474"/>
                  </a:lnTo>
                  <a:lnTo>
                    <a:pt x="204384" y="1418427"/>
                  </a:lnTo>
                  <a:lnTo>
                    <a:pt x="203794" y="1413379"/>
                  </a:lnTo>
                  <a:lnTo>
                    <a:pt x="203237" y="1408331"/>
                  </a:lnTo>
                  <a:lnTo>
                    <a:pt x="202703" y="1403283"/>
                  </a:lnTo>
                  <a:lnTo>
                    <a:pt x="202178" y="1398236"/>
                  </a:lnTo>
                  <a:lnTo>
                    <a:pt x="201646" y="1393188"/>
                  </a:lnTo>
                  <a:lnTo>
                    <a:pt x="201091" y="1388140"/>
                  </a:lnTo>
                  <a:lnTo>
                    <a:pt x="200486" y="1383092"/>
                  </a:lnTo>
                  <a:lnTo>
                    <a:pt x="199817" y="1378044"/>
                  </a:lnTo>
                  <a:lnTo>
                    <a:pt x="199067" y="1372997"/>
                  </a:lnTo>
                  <a:lnTo>
                    <a:pt x="198223" y="1367949"/>
                  </a:lnTo>
                  <a:lnTo>
                    <a:pt x="197275" y="1362901"/>
                  </a:lnTo>
                  <a:lnTo>
                    <a:pt x="196216" y="1357853"/>
                  </a:lnTo>
                  <a:lnTo>
                    <a:pt x="195042" y="1352806"/>
                  </a:lnTo>
                  <a:lnTo>
                    <a:pt x="193750" y="1347758"/>
                  </a:lnTo>
                  <a:lnTo>
                    <a:pt x="192343" y="1342710"/>
                  </a:lnTo>
                  <a:lnTo>
                    <a:pt x="190822" y="1337662"/>
                  </a:lnTo>
                  <a:lnTo>
                    <a:pt x="189187" y="1332614"/>
                  </a:lnTo>
                  <a:lnTo>
                    <a:pt x="187457" y="1327567"/>
                  </a:lnTo>
                  <a:lnTo>
                    <a:pt x="185643" y="1322519"/>
                  </a:lnTo>
                  <a:lnTo>
                    <a:pt x="183752" y="1317471"/>
                  </a:lnTo>
                  <a:lnTo>
                    <a:pt x="181796" y="1312423"/>
                  </a:lnTo>
                  <a:lnTo>
                    <a:pt x="179783" y="1307375"/>
                  </a:lnTo>
                  <a:lnTo>
                    <a:pt x="177723" y="1302328"/>
                  </a:lnTo>
                  <a:lnTo>
                    <a:pt x="175624" y="1297280"/>
                  </a:lnTo>
                  <a:lnTo>
                    <a:pt x="173494" y="1292232"/>
                  </a:lnTo>
                  <a:lnTo>
                    <a:pt x="171336" y="1287184"/>
                  </a:lnTo>
                  <a:lnTo>
                    <a:pt x="169156" y="1282137"/>
                  </a:lnTo>
                  <a:lnTo>
                    <a:pt x="166959" y="1277089"/>
                  </a:lnTo>
                  <a:lnTo>
                    <a:pt x="164743" y="1272041"/>
                  </a:lnTo>
                  <a:lnTo>
                    <a:pt x="162508" y="1266993"/>
                  </a:lnTo>
                  <a:lnTo>
                    <a:pt x="160252" y="1261945"/>
                  </a:lnTo>
                  <a:lnTo>
                    <a:pt x="157971" y="1256898"/>
                  </a:lnTo>
                  <a:lnTo>
                    <a:pt x="155661" y="1251850"/>
                  </a:lnTo>
                  <a:lnTo>
                    <a:pt x="153321" y="1246802"/>
                  </a:lnTo>
                  <a:lnTo>
                    <a:pt x="150947" y="1241754"/>
                  </a:lnTo>
                  <a:lnTo>
                    <a:pt x="148537" y="1236706"/>
                  </a:lnTo>
                  <a:lnTo>
                    <a:pt x="146095" y="1231659"/>
                  </a:lnTo>
                  <a:lnTo>
                    <a:pt x="143628" y="1226611"/>
                  </a:lnTo>
                  <a:lnTo>
                    <a:pt x="141142" y="1221563"/>
                  </a:lnTo>
                  <a:lnTo>
                    <a:pt x="138647" y="1216515"/>
                  </a:lnTo>
                  <a:lnTo>
                    <a:pt x="136152" y="1211468"/>
                  </a:lnTo>
                  <a:lnTo>
                    <a:pt x="133666" y="1206420"/>
                  </a:lnTo>
                  <a:lnTo>
                    <a:pt x="131198" y="1201372"/>
                  </a:lnTo>
                  <a:lnTo>
                    <a:pt x="128757" y="1196324"/>
                  </a:lnTo>
                  <a:lnTo>
                    <a:pt x="126348" y="1191276"/>
                  </a:lnTo>
                  <a:lnTo>
                    <a:pt x="123980" y="1186229"/>
                  </a:lnTo>
                  <a:lnTo>
                    <a:pt x="121651" y="1181181"/>
                  </a:lnTo>
                  <a:lnTo>
                    <a:pt x="119358" y="1176133"/>
                  </a:lnTo>
                  <a:lnTo>
                    <a:pt x="117099" y="1171085"/>
                  </a:lnTo>
                  <a:lnTo>
                    <a:pt x="114866" y="1166038"/>
                  </a:lnTo>
                  <a:lnTo>
                    <a:pt x="112651" y="1160990"/>
                  </a:lnTo>
                  <a:lnTo>
                    <a:pt x="110444" y="1155942"/>
                  </a:lnTo>
                  <a:lnTo>
                    <a:pt x="108232" y="1150894"/>
                  </a:lnTo>
                  <a:lnTo>
                    <a:pt x="105999" y="1145846"/>
                  </a:lnTo>
                  <a:lnTo>
                    <a:pt x="103729" y="1140799"/>
                  </a:lnTo>
                  <a:lnTo>
                    <a:pt x="101397" y="1135751"/>
                  </a:lnTo>
                  <a:lnTo>
                    <a:pt x="98992" y="1130703"/>
                  </a:lnTo>
                  <a:lnTo>
                    <a:pt x="96499" y="1125655"/>
                  </a:lnTo>
                  <a:lnTo>
                    <a:pt x="93908" y="1120607"/>
                  </a:lnTo>
                  <a:lnTo>
                    <a:pt x="91215" y="1115560"/>
                  </a:lnTo>
                  <a:lnTo>
                    <a:pt x="88420" y="1110512"/>
                  </a:lnTo>
                  <a:lnTo>
                    <a:pt x="85530" y="1105464"/>
                  </a:lnTo>
                  <a:lnTo>
                    <a:pt x="82559" y="1100416"/>
                  </a:lnTo>
                  <a:lnTo>
                    <a:pt x="79527" y="1095369"/>
                  </a:lnTo>
                  <a:lnTo>
                    <a:pt x="76458" y="1090321"/>
                  </a:lnTo>
                  <a:lnTo>
                    <a:pt x="73388" y="1085273"/>
                  </a:lnTo>
                  <a:lnTo>
                    <a:pt x="70349" y="1080225"/>
                  </a:lnTo>
                  <a:lnTo>
                    <a:pt x="67369" y="1075177"/>
                  </a:lnTo>
                  <a:lnTo>
                    <a:pt x="64471" y="1070130"/>
                  </a:lnTo>
                  <a:lnTo>
                    <a:pt x="61674" y="1065082"/>
                  </a:lnTo>
                  <a:lnTo>
                    <a:pt x="58989" y="1060034"/>
                  </a:lnTo>
                  <a:lnTo>
                    <a:pt x="56418" y="1054986"/>
                  </a:lnTo>
                  <a:lnTo>
                    <a:pt x="53956" y="1049938"/>
                  </a:lnTo>
                  <a:lnTo>
                    <a:pt x="51591" y="1044891"/>
                  </a:lnTo>
                  <a:lnTo>
                    <a:pt x="49308" y="1039843"/>
                  </a:lnTo>
                  <a:lnTo>
                    <a:pt x="47070" y="1034795"/>
                  </a:lnTo>
                  <a:lnTo>
                    <a:pt x="44849" y="1029747"/>
                  </a:lnTo>
                  <a:lnTo>
                    <a:pt x="42618" y="1024700"/>
                  </a:lnTo>
                  <a:lnTo>
                    <a:pt x="40354" y="1019652"/>
                  </a:lnTo>
                  <a:lnTo>
                    <a:pt x="38038" y="1014604"/>
                  </a:lnTo>
                  <a:lnTo>
                    <a:pt x="35658" y="1009556"/>
                  </a:lnTo>
                  <a:lnTo>
                    <a:pt x="33210" y="1004508"/>
                  </a:lnTo>
                  <a:lnTo>
                    <a:pt x="30696" y="999461"/>
                  </a:lnTo>
                  <a:lnTo>
                    <a:pt x="28127" y="994413"/>
                  </a:lnTo>
                  <a:lnTo>
                    <a:pt x="25525" y="989365"/>
                  </a:lnTo>
                  <a:lnTo>
                    <a:pt x="22922" y="984317"/>
                  </a:lnTo>
                  <a:lnTo>
                    <a:pt x="20351" y="979270"/>
                  </a:lnTo>
                  <a:lnTo>
                    <a:pt x="17844" y="974222"/>
                  </a:lnTo>
                  <a:lnTo>
                    <a:pt x="15436" y="969174"/>
                  </a:lnTo>
                  <a:lnTo>
                    <a:pt x="13157" y="964126"/>
                  </a:lnTo>
                  <a:lnTo>
                    <a:pt x="11034" y="959078"/>
                  </a:lnTo>
                  <a:lnTo>
                    <a:pt x="9092" y="954031"/>
                  </a:lnTo>
                  <a:lnTo>
                    <a:pt x="7345" y="948983"/>
                  </a:lnTo>
                  <a:lnTo>
                    <a:pt x="5817" y="943935"/>
                  </a:lnTo>
                  <a:lnTo>
                    <a:pt x="4513" y="938887"/>
                  </a:lnTo>
                  <a:lnTo>
                    <a:pt x="3411" y="933839"/>
                  </a:lnTo>
                  <a:lnTo>
                    <a:pt x="2499" y="928792"/>
                  </a:lnTo>
                  <a:lnTo>
                    <a:pt x="1762" y="923744"/>
                  </a:lnTo>
                  <a:lnTo>
                    <a:pt x="1182" y="918696"/>
                  </a:lnTo>
                  <a:lnTo>
                    <a:pt x="739" y="913648"/>
                  </a:lnTo>
                  <a:lnTo>
                    <a:pt x="415" y="908601"/>
                  </a:lnTo>
                  <a:lnTo>
                    <a:pt x="191" y="903553"/>
                  </a:lnTo>
                  <a:lnTo>
                    <a:pt x="54" y="898505"/>
                  </a:lnTo>
                  <a:lnTo>
                    <a:pt x="0" y="893457"/>
                  </a:lnTo>
                  <a:lnTo>
                    <a:pt x="17" y="888409"/>
                  </a:lnTo>
                  <a:lnTo>
                    <a:pt x="107" y="883362"/>
                  </a:lnTo>
                  <a:lnTo>
                    <a:pt x="273" y="878314"/>
                  </a:lnTo>
                  <a:lnTo>
                    <a:pt x="527" y="873266"/>
                  </a:lnTo>
                  <a:lnTo>
                    <a:pt x="881" y="868218"/>
                  </a:lnTo>
                  <a:lnTo>
                    <a:pt x="1352" y="863170"/>
                  </a:lnTo>
                  <a:lnTo>
                    <a:pt x="1954" y="858123"/>
                  </a:lnTo>
                  <a:lnTo>
                    <a:pt x="2703" y="853075"/>
                  </a:lnTo>
                  <a:lnTo>
                    <a:pt x="3612" y="848027"/>
                  </a:lnTo>
                  <a:lnTo>
                    <a:pt x="4715" y="842979"/>
                  </a:lnTo>
                  <a:lnTo>
                    <a:pt x="5996" y="837932"/>
                  </a:lnTo>
                  <a:lnTo>
                    <a:pt x="7452" y="832884"/>
                  </a:lnTo>
                  <a:lnTo>
                    <a:pt x="9081" y="827836"/>
                  </a:lnTo>
                  <a:lnTo>
                    <a:pt x="10872" y="822788"/>
                  </a:lnTo>
                  <a:lnTo>
                    <a:pt x="12815" y="817740"/>
                  </a:lnTo>
                  <a:lnTo>
                    <a:pt x="14896" y="812693"/>
                  </a:lnTo>
                  <a:lnTo>
                    <a:pt x="17100" y="807645"/>
                  </a:lnTo>
                  <a:lnTo>
                    <a:pt x="19412" y="802597"/>
                  </a:lnTo>
                  <a:lnTo>
                    <a:pt x="21820" y="797549"/>
                  </a:lnTo>
                  <a:lnTo>
                    <a:pt x="24314" y="792502"/>
                  </a:lnTo>
                  <a:lnTo>
                    <a:pt x="26871" y="787454"/>
                  </a:lnTo>
                  <a:lnTo>
                    <a:pt x="29479" y="782406"/>
                  </a:lnTo>
                  <a:lnTo>
                    <a:pt x="32124" y="777358"/>
                  </a:lnTo>
                  <a:lnTo>
                    <a:pt x="34794" y="772310"/>
                  </a:lnTo>
                  <a:lnTo>
                    <a:pt x="37474" y="767263"/>
                  </a:lnTo>
                  <a:lnTo>
                    <a:pt x="40146" y="762215"/>
                  </a:lnTo>
                  <a:lnTo>
                    <a:pt x="42795" y="757167"/>
                  </a:lnTo>
                  <a:lnTo>
                    <a:pt x="45403" y="752119"/>
                  </a:lnTo>
                  <a:lnTo>
                    <a:pt x="47949" y="747071"/>
                  </a:lnTo>
                  <a:lnTo>
                    <a:pt x="50418" y="742024"/>
                  </a:lnTo>
                  <a:lnTo>
                    <a:pt x="52805" y="736976"/>
                  </a:lnTo>
                  <a:lnTo>
                    <a:pt x="55109" y="731928"/>
                  </a:lnTo>
                  <a:lnTo>
                    <a:pt x="57335" y="726880"/>
                  </a:lnTo>
                  <a:lnTo>
                    <a:pt x="59495" y="721833"/>
                  </a:lnTo>
                  <a:lnTo>
                    <a:pt x="61610" y="716785"/>
                  </a:lnTo>
                  <a:lnTo>
                    <a:pt x="63704" y="711737"/>
                  </a:lnTo>
                  <a:lnTo>
                    <a:pt x="65807" y="706689"/>
                  </a:lnTo>
                  <a:lnTo>
                    <a:pt x="67951" y="701641"/>
                  </a:lnTo>
                  <a:lnTo>
                    <a:pt x="70181" y="696594"/>
                  </a:lnTo>
                  <a:lnTo>
                    <a:pt x="72525" y="691546"/>
                  </a:lnTo>
                  <a:lnTo>
                    <a:pt x="75004" y="686498"/>
                  </a:lnTo>
                  <a:lnTo>
                    <a:pt x="77636" y="681450"/>
                  </a:lnTo>
                  <a:lnTo>
                    <a:pt x="80428" y="676403"/>
                  </a:lnTo>
                  <a:lnTo>
                    <a:pt x="83383" y="671355"/>
                  </a:lnTo>
                  <a:lnTo>
                    <a:pt x="86493" y="666307"/>
                  </a:lnTo>
                  <a:lnTo>
                    <a:pt x="89746" y="661259"/>
                  </a:lnTo>
                  <a:lnTo>
                    <a:pt x="93124" y="656211"/>
                  </a:lnTo>
                  <a:lnTo>
                    <a:pt x="96606" y="651164"/>
                  </a:lnTo>
                  <a:lnTo>
                    <a:pt x="100170" y="646116"/>
                  </a:lnTo>
                  <a:lnTo>
                    <a:pt x="103781" y="641068"/>
                  </a:lnTo>
                  <a:lnTo>
                    <a:pt x="107415" y="636020"/>
                  </a:lnTo>
                  <a:lnTo>
                    <a:pt x="111051" y="630972"/>
                  </a:lnTo>
                  <a:lnTo>
                    <a:pt x="114673" y="625925"/>
                  </a:lnTo>
                  <a:lnTo>
                    <a:pt x="118265" y="620877"/>
                  </a:lnTo>
                  <a:lnTo>
                    <a:pt x="121818" y="615829"/>
                  </a:lnTo>
                  <a:lnTo>
                    <a:pt x="125325" y="610781"/>
                  </a:lnTo>
                  <a:lnTo>
                    <a:pt x="128781" y="605734"/>
                  </a:lnTo>
                  <a:lnTo>
                    <a:pt x="132184" y="600686"/>
                  </a:lnTo>
                  <a:lnTo>
                    <a:pt x="135535" y="595638"/>
                  </a:lnTo>
                  <a:lnTo>
                    <a:pt x="138843" y="590590"/>
                  </a:lnTo>
                  <a:lnTo>
                    <a:pt x="142114" y="585542"/>
                  </a:lnTo>
                  <a:lnTo>
                    <a:pt x="145355" y="580495"/>
                  </a:lnTo>
                  <a:lnTo>
                    <a:pt x="148570" y="575447"/>
                  </a:lnTo>
                  <a:lnTo>
                    <a:pt x="151766" y="570399"/>
                  </a:lnTo>
                  <a:lnTo>
                    <a:pt x="154945" y="565351"/>
                  </a:lnTo>
                  <a:lnTo>
                    <a:pt x="158108" y="560303"/>
                  </a:lnTo>
                  <a:lnTo>
                    <a:pt x="161252" y="555256"/>
                  </a:lnTo>
                  <a:lnTo>
                    <a:pt x="164369" y="550208"/>
                  </a:lnTo>
                  <a:lnTo>
                    <a:pt x="167447" y="545160"/>
                  </a:lnTo>
                  <a:lnTo>
                    <a:pt x="170471" y="540112"/>
                  </a:lnTo>
                  <a:lnTo>
                    <a:pt x="173426" y="535065"/>
                  </a:lnTo>
                  <a:lnTo>
                    <a:pt x="176293" y="530017"/>
                  </a:lnTo>
                  <a:lnTo>
                    <a:pt x="179054" y="524969"/>
                  </a:lnTo>
                  <a:lnTo>
                    <a:pt x="181691" y="519921"/>
                  </a:lnTo>
                  <a:lnTo>
                    <a:pt x="184188" y="514873"/>
                  </a:lnTo>
                  <a:lnTo>
                    <a:pt x="186535" y="509826"/>
                  </a:lnTo>
                  <a:lnTo>
                    <a:pt x="188723" y="504778"/>
                  </a:lnTo>
                  <a:lnTo>
                    <a:pt x="190732" y="499730"/>
                  </a:lnTo>
                  <a:lnTo>
                    <a:pt x="192585" y="494682"/>
                  </a:lnTo>
                  <a:lnTo>
                    <a:pt x="194295" y="489635"/>
                  </a:lnTo>
                  <a:lnTo>
                    <a:pt x="195878" y="484587"/>
                  </a:lnTo>
                  <a:lnTo>
                    <a:pt x="197350" y="479539"/>
                  </a:lnTo>
                  <a:lnTo>
                    <a:pt x="198734" y="474491"/>
                  </a:lnTo>
                  <a:lnTo>
                    <a:pt x="200050" y="469443"/>
                  </a:lnTo>
                  <a:lnTo>
                    <a:pt x="201318" y="464396"/>
                  </a:lnTo>
                  <a:lnTo>
                    <a:pt x="202558" y="459348"/>
                  </a:lnTo>
                  <a:lnTo>
                    <a:pt x="203786" y="454300"/>
                  </a:lnTo>
                  <a:lnTo>
                    <a:pt x="205015" y="449252"/>
                  </a:lnTo>
                  <a:lnTo>
                    <a:pt x="206253" y="444204"/>
                  </a:lnTo>
                  <a:lnTo>
                    <a:pt x="207503" y="439157"/>
                  </a:lnTo>
                  <a:lnTo>
                    <a:pt x="208762" y="434109"/>
                  </a:lnTo>
                  <a:lnTo>
                    <a:pt x="210027" y="429061"/>
                  </a:lnTo>
                  <a:lnTo>
                    <a:pt x="211290" y="424013"/>
                  </a:lnTo>
                  <a:lnTo>
                    <a:pt x="212543" y="418966"/>
                  </a:lnTo>
                  <a:lnTo>
                    <a:pt x="213776" y="413918"/>
                  </a:lnTo>
                  <a:lnTo>
                    <a:pt x="214981" y="408870"/>
                  </a:lnTo>
                  <a:lnTo>
                    <a:pt x="216145" y="403822"/>
                  </a:lnTo>
                  <a:lnTo>
                    <a:pt x="217261" y="398774"/>
                  </a:lnTo>
                  <a:lnTo>
                    <a:pt x="218327" y="393727"/>
                  </a:lnTo>
                  <a:lnTo>
                    <a:pt x="219340" y="388679"/>
                  </a:lnTo>
                  <a:lnTo>
                    <a:pt x="220298" y="383631"/>
                  </a:lnTo>
                  <a:lnTo>
                    <a:pt x="221201" y="378583"/>
                  </a:lnTo>
                  <a:lnTo>
                    <a:pt x="222049" y="373535"/>
                  </a:lnTo>
                  <a:lnTo>
                    <a:pt x="222844" y="368488"/>
                  </a:lnTo>
                  <a:lnTo>
                    <a:pt x="223586" y="363440"/>
                  </a:lnTo>
                  <a:lnTo>
                    <a:pt x="224276" y="358392"/>
                  </a:lnTo>
                  <a:lnTo>
                    <a:pt x="224909" y="353344"/>
                  </a:lnTo>
                  <a:lnTo>
                    <a:pt x="225488" y="348297"/>
                  </a:lnTo>
                  <a:lnTo>
                    <a:pt x="226014" y="343249"/>
                  </a:lnTo>
                  <a:lnTo>
                    <a:pt x="226487" y="338201"/>
                  </a:lnTo>
                  <a:lnTo>
                    <a:pt x="226906" y="333153"/>
                  </a:lnTo>
                  <a:lnTo>
                    <a:pt x="227272" y="328105"/>
                  </a:lnTo>
                  <a:lnTo>
                    <a:pt x="227587" y="323058"/>
                  </a:lnTo>
                  <a:lnTo>
                    <a:pt x="227852" y="318010"/>
                  </a:lnTo>
                  <a:lnTo>
                    <a:pt x="228072" y="312962"/>
                  </a:lnTo>
                  <a:lnTo>
                    <a:pt x="228250" y="307914"/>
                  </a:lnTo>
                  <a:lnTo>
                    <a:pt x="228389" y="302867"/>
                  </a:lnTo>
                  <a:lnTo>
                    <a:pt x="228500" y="297819"/>
                  </a:lnTo>
                  <a:lnTo>
                    <a:pt x="228590" y="292771"/>
                  </a:lnTo>
                  <a:lnTo>
                    <a:pt x="228666" y="287723"/>
                  </a:lnTo>
                  <a:lnTo>
                    <a:pt x="228735" y="282675"/>
                  </a:lnTo>
                  <a:lnTo>
                    <a:pt x="228802" y="277628"/>
                  </a:lnTo>
                  <a:lnTo>
                    <a:pt x="228872" y="272580"/>
                  </a:lnTo>
                  <a:lnTo>
                    <a:pt x="228952" y="267532"/>
                  </a:lnTo>
                  <a:lnTo>
                    <a:pt x="229043" y="262484"/>
                  </a:lnTo>
                  <a:lnTo>
                    <a:pt x="229148" y="257436"/>
                  </a:lnTo>
                  <a:lnTo>
                    <a:pt x="229270" y="252389"/>
                  </a:lnTo>
                  <a:lnTo>
                    <a:pt x="229408" y="247341"/>
                  </a:lnTo>
                  <a:lnTo>
                    <a:pt x="229559" y="242293"/>
                  </a:lnTo>
                  <a:lnTo>
                    <a:pt x="229723" y="237245"/>
                  </a:lnTo>
                  <a:lnTo>
                    <a:pt x="229897" y="232198"/>
                  </a:lnTo>
                  <a:lnTo>
                    <a:pt x="230077" y="227150"/>
                  </a:lnTo>
                  <a:lnTo>
                    <a:pt x="230261" y="222102"/>
                  </a:lnTo>
                  <a:lnTo>
                    <a:pt x="230446" y="217054"/>
                  </a:lnTo>
                  <a:lnTo>
                    <a:pt x="230628" y="212006"/>
                  </a:lnTo>
                  <a:lnTo>
                    <a:pt x="230804" y="206959"/>
                  </a:lnTo>
                  <a:lnTo>
                    <a:pt x="230970" y="201911"/>
                  </a:lnTo>
                  <a:lnTo>
                    <a:pt x="231126" y="196863"/>
                  </a:lnTo>
                  <a:lnTo>
                    <a:pt x="231268" y="191815"/>
                  </a:lnTo>
                  <a:lnTo>
                    <a:pt x="231397" y="186767"/>
                  </a:lnTo>
                  <a:lnTo>
                    <a:pt x="231511" y="181720"/>
                  </a:lnTo>
                  <a:lnTo>
                    <a:pt x="231610" y="176672"/>
                  </a:lnTo>
                  <a:lnTo>
                    <a:pt x="231694" y="171624"/>
                  </a:lnTo>
                  <a:lnTo>
                    <a:pt x="231764" y="166576"/>
                  </a:lnTo>
                  <a:lnTo>
                    <a:pt x="231820" y="161529"/>
                  </a:lnTo>
                  <a:lnTo>
                    <a:pt x="231862" y="156481"/>
                  </a:lnTo>
                  <a:lnTo>
                    <a:pt x="231892" y="151433"/>
                  </a:lnTo>
                  <a:lnTo>
                    <a:pt x="231911" y="146385"/>
                  </a:lnTo>
                  <a:lnTo>
                    <a:pt x="231921" y="141337"/>
                  </a:lnTo>
                  <a:lnTo>
                    <a:pt x="231922" y="136290"/>
                  </a:lnTo>
                  <a:lnTo>
                    <a:pt x="231915" y="131242"/>
                  </a:lnTo>
                  <a:lnTo>
                    <a:pt x="231902" y="126194"/>
                  </a:lnTo>
                  <a:lnTo>
                    <a:pt x="231883" y="121146"/>
                  </a:lnTo>
                  <a:lnTo>
                    <a:pt x="231859" y="116099"/>
                  </a:lnTo>
                  <a:lnTo>
                    <a:pt x="231830" y="111051"/>
                  </a:lnTo>
                  <a:lnTo>
                    <a:pt x="231798" y="106003"/>
                  </a:lnTo>
                  <a:lnTo>
                    <a:pt x="231762" y="100955"/>
                  </a:lnTo>
                  <a:lnTo>
                    <a:pt x="231724" y="95907"/>
                  </a:lnTo>
                  <a:lnTo>
                    <a:pt x="231685" y="90860"/>
                  </a:lnTo>
                  <a:lnTo>
                    <a:pt x="231645" y="85812"/>
                  </a:lnTo>
                  <a:lnTo>
                    <a:pt x="231604" y="80764"/>
                  </a:lnTo>
                  <a:lnTo>
                    <a:pt x="231563" y="75716"/>
                  </a:lnTo>
                  <a:lnTo>
                    <a:pt x="231522" y="70668"/>
                  </a:lnTo>
                  <a:lnTo>
                    <a:pt x="231484" y="65621"/>
                  </a:lnTo>
                  <a:lnTo>
                    <a:pt x="231447" y="60573"/>
                  </a:lnTo>
                  <a:lnTo>
                    <a:pt x="231414" y="55525"/>
                  </a:lnTo>
                  <a:lnTo>
                    <a:pt x="231384" y="50477"/>
                  </a:lnTo>
                  <a:lnTo>
                    <a:pt x="231361" y="45430"/>
                  </a:lnTo>
                  <a:lnTo>
                    <a:pt x="231343" y="40382"/>
                  </a:lnTo>
                  <a:lnTo>
                    <a:pt x="231332" y="35334"/>
                  </a:lnTo>
                  <a:lnTo>
                    <a:pt x="231328" y="30286"/>
                  </a:lnTo>
                  <a:lnTo>
                    <a:pt x="231333" y="25238"/>
                  </a:lnTo>
                  <a:lnTo>
                    <a:pt x="231346" y="20191"/>
                  </a:lnTo>
                  <a:lnTo>
                    <a:pt x="231366" y="15143"/>
                  </a:lnTo>
                  <a:lnTo>
                    <a:pt x="231396" y="10095"/>
                  </a:lnTo>
                  <a:lnTo>
                    <a:pt x="231432" y="5047"/>
                  </a:lnTo>
                  <a:lnTo>
                    <a:pt x="231474" y="0"/>
                  </a:lnTo>
                  <a:lnTo>
                    <a:pt x="232651" y="0"/>
                  </a:lnTo>
                  <a:lnTo>
                    <a:pt x="232693" y="5047"/>
                  </a:lnTo>
                  <a:lnTo>
                    <a:pt x="232729" y="10095"/>
                  </a:lnTo>
                  <a:lnTo>
                    <a:pt x="232759" y="15143"/>
                  </a:lnTo>
                  <a:lnTo>
                    <a:pt x="232779" y="20191"/>
                  </a:lnTo>
                  <a:lnTo>
                    <a:pt x="232792" y="25238"/>
                  </a:lnTo>
                  <a:lnTo>
                    <a:pt x="232797" y="30286"/>
                  </a:lnTo>
                  <a:lnTo>
                    <a:pt x="232793" y="35334"/>
                  </a:lnTo>
                  <a:lnTo>
                    <a:pt x="232782" y="40382"/>
                  </a:lnTo>
                  <a:lnTo>
                    <a:pt x="232764" y="45430"/>
                  </a:lnTo>
                  <a:lnTo>
                    <a:pt x="232740" y="50477"/>
                  </a:lnTo>
                  <a:lnTo>
                    <a:pt x="232711" y="55525"/>
                  </a:lnTo>
                  <a:lnTo>
                    <a:pt x="232678" y="60573"/>
                  </a:lnTo>
                  <a:lnTo>
                    <a:pt x="232641" y="65621"/>
                  </a:lnTo>
                  <a:lnTo>
                    <a:pt x="232602" y="70668"/>
                  </a:lnTo>
                  <a:lnTo>
                    <a:pt x="232562" y="75716"/>
                  </a:lnTo>
                  <a:lnTo>
                    <a:pt x="232521" y="80764"/>
                  </a:lnTo>
                  <a:lnTo>
                    <a:pt x="232480" y="85812"/>
                  </a:lnTo>
                  <a:lnTo>
                    <a:pt x="232440" y="90860"/>
                  </a:lnTo>
                  <a:lnTo>
                    <a:pt x="232401" y="95907"/>
                  </a:lnTo>
                  <a:lnTo>
                    <a:pt x="232363" y="100955"/>
                  </a:lnTo>
                  <a:lnTo>
                    <a:pt x="232327" y="106003"/>
                  </a:lnTo>
                  <a:lnTo>
                    <a:pt x="232295" y="111051"/>
                  </a:lnTo>
                  <a:lnTo>
                    <a:pt x="232266" y="116099"/>
                  </a:lnTo>
                  <a:lnTo>
                    <a:pt x="232242" y="121146"/>
                  </a:lnTo>
                  <a:lnTo>
                    <a:pt x="232223" y="126194"/>
                  </a:lnTo>
                  <a:lnTo>
                    <a:pt x="232209" y="131242"/>
                  </a:lnTo>
                  <a:lnTo>
                    <a:pt x="232203" y="136290"/>
                  </a:lnTo>
                  <a:lnTo>
                    <a:pt x="232204" y="141337"/>
                  </a:lnTo>
                  <a:lnTo>
                    <a:pt x="232214" y="146385"/>
                  </a:lnTo>
                  <a:lnTo>
                    <a:pt x="232233" y="151433"/>
                  </a:lnTo>
                  <a:lnTo>
                    <a:pt x="232263" y="156481"/>
                  </a:lnTo>
                  <a:lnTo>
                    <a:pt x="232305" y="161529"/>
                  </a:lnTo>
                  <a:lnTo>
                    <a:pt x="232361" y="166576"/>
                  </a:lnTo>
                  <a:lnTo>
                    <a:pt x="232431" y="171624"/>
                  </a:lnTo>
                  <a:lnTo>
                    <a:pt x="232515" y="176672"/>
                  </a:lnTo>
                  <a:lnTo>
                    <a:pt x="232614" y="181720"/>
                  </a:lnTo>
                  <a:lnTo>
                    <a:pt x="232728" y="186767"/>
                  </a:lnTo>
                  <a:lnTo>
                    <a:pt x="232857" y="191815"/>
                  </a:lnTo>
                  <a:lnTo>
                    <a:pt x="232999" y="196863"/>
                  </a:lnTo>
                  <a:lnTo>
                    <a:pt x="233155" y="201911"/>
                  </a:lnTo>
                  <a:lnTo>
                    <a:pt x="233321" y="206959"/>
                  </a:lnTo>
                  <a:lnTo>
                    <a:pt x="233497" y="212006"/>
                  </a:lnTo>
                  <a:lnTo>
                    <a:pt x="233679" y="217054"/>
                  </a:lnTo>
                  <a:lnTo>
                    <a:pt x="233864" y="222102"/>
                  </a:lnTo>
                  <a:lnTo>
                    <a:pt x="234048" y="227150"/>
                  </a:lnTo>
                  <a:lnTo>
                    <a:pt x="234228" y="232198"/>
                  </a:lnTo>
                  <a:lnTo>
                    <a:pt x="234402" y="237245"/>
                  </a:lnTo>
                  <a:lnTo>
                    <a:pt x="234566" y="242293"/>
                  </a:lnTo>
                  <a:lnTo>
                    <a:pt x="234717" y="247341"/>
                  </a:lnTo>
                  <a:lnTo>
                    <a:pt x="234855" y="252389"/>
                  </a:lnTo>
                  <a:lnTo>
                    <a:pt x="234977" y="257436"/>
                  </a:lnTo>
                  <a:lnTo>
                    <a:pt x="235082" y="262484"/>
                  </a:lnTo>
                  <a:lnTo>
                    <a:pt x="235173" y="267532"/>
                  </a:lnTo>
                  <a:lnTo>
                    <a:pt x="235252" y="272580"/>
                  </a:lnTo>
                  <a:lnTo>
                    <a:pt x="235323" y="277628"/>
                  </a:lnTo>
                  <a:lnTo>
                    <a:pt x="235390" y="282675"/>
                  </a:lnTo>
                  <a:lnTo>
                    <a:pt x="235459" y="287723"/>
                  </a:lnTo>
                  <a:lnTo>
                    <a:pt x="235535" y="292771"/>
                  </a:lnTo>
                  <a:lnTo>
                    <a:pt x="235625" y="297819"/>
                  </a:lnTo>
                  <a:lnTo>
                    <a:pt x="235736" y="302867"/>
                  </a:lnTo>
                  <a:lnTo>
                    <a:pt x="235875" y="307914"/>
                  </a:lnTo>
                  <a:lnTo>
                    <a:pt x="236053" y="312962"/>
                  </a:lnTo>
                  <a:lnTo>
                    <a:pt x="236273" y="318010"/>
                  </a:lnTo>
                  <a:lnTo>
                    <a:pt x="236538" y="323058"/>
                  </a:lnTo>
                  <a:lnTo>
                    <a:pt x="236853" y="328105"/>
                  </a:lnTo>
                  <a:lnTo>
                    <a:pt x="237219" y="333153"/>
                  </a:lnTo>
                  <a:lnTo>
                    <a:pt x="237638" y="338201"/>
                  </a:lnTo>
                  <a:lnTo>
                    <a:pt x="238111" y="343249"/>
                  </a:lnTo>
                  <a:lnTo>
                    <a:pt x="238637" y="348297"/>
                  </a:lnTo>
                  <a:lnTo>
                    <a:pt x="239216" y="353344"/>
                  </a:lnTo>
                  <a:lnTo>
                    <a:pt x="239849" y="358392"/>
                  </a:lnTo>
                  <a:lnTo>
                    <a:pt x="240539" y="363440"/>
                  </a:lnTo>
                  <a:lnTo>
                    <a:pt x="241281" y="368488"/>
                  </a:lnTo>
                  <a:lnTo>
                    <a:pt x="242076" y="373535"/>
                  </a:lnTo>
                  <a:lnTo>
                    <a:pt x="242924" y="378583"/>
                  </a:lnTo>
                  <a:lnTo>
                    <a:pt x="243827" y="383631"/>
                  </a:lnTo>
                  <a:lnTo>
                    <a:pt x="244785" y="388679"/>
                  </a:lnTo>
                  <a:lnTo>
                    <a:pt x="245798" y="393727"/>
                  </a:lnTo>
                  <a:lnTo>
                    <a:pt x="246864" y="398774"/>
                  </a:lnTo>
                  <a:lnTo>
                    <a:pt x="247980" y="403822"/>
                  </a:lnTo>
                  <a:lnTo>
                    <a:pt x="249144" y="408870"/>
                  </a:lnTo>
                  <a:lnTo>
                    <a:pt x="250349" y="413918"/>
                  </a:lnTo>
                  <a:lnTo>
                    <a:pt x="251582" y="418966"/>
                  </a:lnTo>
                  <a:lnTo>
                    <a:pt x="252835" y="424013"/>
                  </a:lnTo>
                  <a:lnTo>
                    <a:pt x="254098" y="429061"/>
                  </a:lnTo>
                  <a:lnTo>
                    <a:pt x="255363" y="434109"/>
                  </a:lnTo>
                  <a:lnTo>
                    <a:pt x="256622" y="439157"/>
                  </a:lnTo>
                  <a:lnTo>
                    <a:pt x="257872" y="444204"/>
                  </a:lnTo>
                  <a:lnTo>
                    <a:pt x="259110" y="449252"/>
                  </a:lnTo>
                  <a:lnTo>
                    <a:pt x="260339" y="454300"/>
                  </a:lnTo>
                  <a:lnTo>
                    <a:pt x="261567" y="459348"/>
                  </a:lnTo>
                  <a:lnTo>
                    <a:pt x="262807" y="464396"/>
                  </a:lnTo>
                  <a:lnTo>
                    <a:pt x="264075" y="469443"/>
                  </a:lnTo>
                  <a:lnTo>
                    <a:pt x="265391" y="474491"/>
                  </a:lnTo>
                  <a:lnTo>
                    <a:pt x="266775" y="479539"/>
                  </a:lnTo>
                  <a:lnTo>
                    <a:pt x="268247" y="484587"/>
                  </a:lnTo>
                  <a:lnTo>
                    <a:pt x="269830" y="489635"/>
                  </a:lnTo>
                  <a:lnTo>
                    <a:pt x="271540" y="494682"/>
                  </a:lnTo>
                  <a:lnTo>
                    <a:pt x="273393" y="499730"/>
                  </a:lnTo>
                  <a:lnTo>
                    <a:pt x="275402" y="504778"/>
                  </a:lnTo>
                  <a:lnTo>
                    <a:pt x="277590" y="509826"/>
                  </a:lnTo>
                  <a:lnTo>
                    <a:pt x="279937" y="514873"/>
                  </a:lnTo>
                  <a:lnTo>
                    <a:pt x="282434" y="519921"/>
                  </a:lnTo>
                  <a:lnTo>
                    <a:pt x="285071" y="524969"/>
                  </a:lnTo>
                  <a:lnTo>
                    <a:pt x="287832" y="530017"/>
                  </a:lnTo>
                  <a:lnTo>
                    <a:pt x="290699" y="535065"/>
                  </a:lnTo>
                  <a:lnTo>
                    <a:pt x="293654" y="540112"/>
                  </a:lnTo>
                  <a:lnTo>
                    <a:pt x="296678" y="545160"/>
                  </a:lnTo>
                  <a:lnTo>
                    <a:pt x="299756" y="550208"/>
                  </a:lnTo>
                  <a:lnTo>
                    <a:pt x="302873" y="555256"/>
                  </a:lnTo>
                  <a:lnTo>
                    <a:pt x="306017" y="560303"/>
                  </a:lnTo>
                  <a:lnTo>
                    <a:pt x="309180" y="565351"/>
                  </a:lnTo>
                  <a:lnTo>
                    <a:pt x="312359" y="570399"/>
                  </a:lnTo>
                  <a:lnTo>
                    <a:pt x="315555" y="575447"/>
                  </a:lnTo>
                  <a:lnTo>
                    <a:pt x="318770" y="580495"/>
                  </a:lnTo>
                  <a:lnTo>
                    <a:pt x="322011" y="585542"/>
                  </a:lnTo>
                  <a:lnTo>
                    <a:pt x="325282" y="590590"/>
                  </a:lnTo>
                  <a:lnTo>
                    <a:pt x="328590" y="595638"/>
                  </a:lnTo>
                  <a:lnTo>
                    <a:pt x="331941" y="600686"/>
                  </a:lnTo>
                  <a:lnTo>
                    <a:pt x="335344" y="605734"/>
                  </a:lnTo>
                  <a:lnTo>
                    <a:pt x="338800" y="610781"/>
                  </a:lnTo>
                  <a:lnTo>
                    <a:pt x="342307" y="615829"/>
                  </a:lnTo>
                  <a:lnTo>
                    <a:pt x="345860" y="620877"/>
                  </a:lnTo>
                  <a:lnTo>
                    <a:pt x="349452" y="625925"/>
                  </a:lnTo>
                  <a:lnTo>
                    <a:pt x="353074" y="630972"/>
                  </a:lnTo>
                  <a:lnTo>
                    <a:pt x="356710" y="636020"/>
                  </a:lnTo>
                  <a:lnTo>
                    <a:pt x="360344" y="641068"/>
                  </a:lnTo>
                  <a:lnTo>
                    <a:pt x="363955" y="646116"/>
                  </a:lnTo>
                  <a:lnTo>
                    <a:pt x="367519" y="651164"/>
                  </a:lnTo>
                  <a:lnTo>
                    <a:pt x="371001" y="656211"/>
                  </a:lnTo>
                  <a:lnTo>
                    <a:pt x="374379" y="661259"/>
                  </a:lnTo>
                  <a:lnTo>
                    <a:pt x="377632" y="666307"/>
                  </a:lnTo>
                  <a:lnTo>
                    <a:pt x="380742" y="671355"/>
                  </a:lnTo>
                  <a:lnTo>
                    <a:pt x="383697" y="676403"/>
                  </a:lnTo>
                  <a:lnTo>
                    <a:pt x="386489" y="681450"/>
                  </a:lnTo>
                  <a:lnTo>
                    <a:pt x="389121" y="686498"/>
                  </a:lnTo>
                  <a:lnTo>
                    <a:pt x="391600" y="691546"/>
                  </a:lnTo>
                  <a:lnTo>
                    <a:pt x="393944" y="696594"/>
                  </a:lnTo>
                  <a:lnTo>
                    <a:pt x="396174" y="701641"/>
                  </a:lnTo>
                  <a:lnTo>
                    <a:pt x="398318" y="706689"/>
                  </a:lnTo>
                  <a:lnTo>
                    <a:pt x="400421" y="711737"/>
                  </a:lnTo>
                  <a:lnTo>
                    <a:pt x="402515" y="716785"/>
                  </a:lnTo>
                  <a:lnTo>
                    <a:pt x="404630" y="721833"/>
                  </a:lnTo>
                  <a:lnTo>
                    <a:pt x="406790" y="726880"/>
                  </a:lnTo>
                  <a:lnTo>
                    <a:pt x="409016" y="731928"/>
                  </a:lnTo>
                  <a:lnTo>
                    <a:pt x="411320" y="736976"/>
                  </a:lnTo>
                  <a:lnTo>
                    <a:pt x="413707" y="742024"/>
                  </a:lnTo>
                  <a:lnTo>
                    <a:pt x="416175" y="747071"/>
                  </a:lnTo>
                  <a:lnTo>
                    <a:pt x="418721" y="752119"/>
                  </a:lnTo>
                  <a:lnTo>
                    <a:pt x="421330" y="757167"/>
                  </a:lnTo>
                  <a:lnTo>
                    <a:pt x="423979" y="762215"/>
                  </a:lnTo>
                  <a:lnTo>
                    <a:pt x="426651" y="767263"/>
                  </a:lnTo>
                  <a:lnTo>
                    <a:pt x="429331" y="772310"/>
                  </a:lnTo>
                  <a:lnTo>
                    <a:pt x="432001" y="777358"/>
                  </a:lnTo>
                  <a:lnTo>
                    <a:pt x="434646" y="782406"/>
                  </a:lnTo>
                  <a:lnTo>
                    <a:pt x="437254" y="787454"/>
                  </a:lnTo>
                  <a:lnTo>
                    <a:pt x="439811" y="792502"/>
                  </a:lnTo>
                  <a:lnTo>
                    <a:pt x="442305" y="797549"/>
                  </a:lnTo>
                  <a:lnTo>
                    <a:pt x="444713" y="802597"/>
                  </a:lnTo>
                  <a:lnTo>
                    <a:pt x="447025" y="807645"/>
                  </a:lnTo>
                  <a:lnTo>
                    <a:pt x="449229" y="812693"/>
                  </a:lnTo>
                  <a:lnTo>
                    <a:pt x="451310" y="817740"/>
                  </a:lnTo>
                  <a:lnTo>
                    <a:pt x="453253" y="822788"/>
                  </a:lnTo>
                  <a:lnTo>
                    <a:pt x="455044" y="827836"/>
                  </a:lnTo>
                  <a:lnTo>
                    <a:pt x="456673" y="832884"/>
                  </a:lnTo>
                  <a:lnTo>
                    <a:pt x="458129" y="837932"/>
                  </a:lnTo>
                  <a:lnTo>
                    <a:pt x="459410" y="842979"/>
                  </a:lnTo>
                  <a:lnTo>
                    <a:pt x="460512" y="848027"/>
                  </a:lnTo>
                  <a:lnTo>
                    <a:pt x="461422" y="853075"/>
                  </a:lnTo>
                  <a:lnTo>
                    <a:pt x="462171" y="858123"/>
                  </a:lnTo>
                  <a:lnTo>
                    <a:pt x="462773" y="863170"/>
                  </a:lnTo>
                  <a:lnTo>
                    <a:pt x="463244" y="868218"/>
                  </a:lnTo>
                  <a:lnTo>
                    <a:pt x="463598" y="873266"/>
                  </a:lnTo>
                  <a:lnTo>
                    <a:pt x="463852" y="878314"/>
                  </a:lnTo>
                  <a:lnTo>
                    <a:pt x="464018" y="883362"/>
                  </a:lnTo>
                  <a:lnTo>
                    <a:pt x="464108" y="888409"/>
                  </a:lnTo>
                  <a:lnTo>
                    <a:pt x="464125" y="893457"/>
                  </a:lnTo>
                  <a:lnTo>
                    <a:pt x="464071" y="898505"/>
                  </a:lnTo>
                  <a:lnTo>
                    <a:pt x="463934" y="903553"/>
                  </a:lnTo>
                  <a:lnTo>
                    <a:pt x="463710" y="908601"/>
                  </a:lnTo>
                  <a:lnTo>
                    <a:pt x="463386" y="913648"/>
                  </a:lnTo>
                  <a:lnTo>
                    <a:pt x="462943" y="918696"/>
                  </a:lnTo>
                  <a:lnTo>
                    <a:pt x="462363" y="923744"/>
                  </a:lnTo>
                  <a:lnTo>
                    <a:pt x="461626" y="928792"/>
                  </a:lnTo>
                  <a:lnTo>
                    <a:pt x="460714" y="933839"/>
                  </a:lnTo>
                  <a:lnTo>
                    <a:pt x="459612" y="938887"/>
                  </a:lnTo>
                  <a:lnTo>
                    <a:pt x="458308" y="943935"/>
                  </a:lnTo>
                  <a:lnTo>
                    <a:pt x="456779" y="948983"/>
                  </a:lnTo>
                  <a:lnTo>
                    <a:pt x="455033" y="954031"/>
                  </a:lnTo>
                  <a:lnTo>
                    <a:pt x="453091" y="959078"/>
                  </a:lnTo>
                  <a:lnTo>
                    <a:pt x="450968" y="964126"/>
                  </a:lnTo>
                  <a:lnTo>
                    <a:pt x="448689" y="969174"/>
                  </a:lnTo>
                  <a:lnTo>
                    <a:pt x="446280" y="974222"/>
                  </a:lnTo>
                  <a:lnTo>
                    <a:pt x="443774" y="979270"/>
                  </a:lnTo>
                  <a:lnTo>
                    <a:pt x="441203" y="984317"/>
                  </a:lnTo>
                  <a:lnTo>
                    <a:pt x="438600" y="989365"/>
                  </a:lnTo>
                  <a:lnTo>
                    <a:pt x="435998" y="994413"/>
                  </a:lnTo>
                  <a:lnTo>
                    <a:pt x="433429" y="999461"/>
                  </a:lnTo>
                  <a:lnTo>
                    <a:pt x="430915" y="1004508"/>
                  </a:lnTo>
                  <a:lnTo>
                    <a:pt x="428467" y="1009556"/>
                  </a:lnTo>
                  <a:lnTo>
                    <a:pt x="426087" y="1014604"/>
                  </a:lnTo>
                  <a:lnTo>
                    <a:pt x="423771" y="1019652"/>
                  </a:lnTo>
                  <a:lnTo>
                    <a:pt x="421507" y="1024700"/>
                  </a:lnTo>
                  <a:lnTo>
                    <a:pt x="419276" y="1029747"/>
                  </a:lnTo>
                  <a:lnTo>
                    <a:pt x="417055" y="1034795"/>
                  </a:lnTo>
                  <a:lnTo>
                    <a:pt x="414817" y="1039843"/>
                  </a:lnTo>
                  <a:lnTo>
                    <a:pt x="412534" y="1044891"/>
                  </a:lnTo>
                  <a:lnTo>
                    <a:pt x="410169" y="1049938"/>
                  </a:lnTo>
                  <a:lnTo>
                    <a:pt x="407707" y="1054986"/>
                  </a:lnTo>
                  <a:lnTo>
                    <a:pt x="405136" y="1060034"/>
                  </a:lnTo>
                  <a:lnTo>
                    <a:pt x="402451" y="1065082"/>
                  </a:lnTo>
                  <a:lnTo>
                    <a:pt x="399654" y="1070130"/>
                  </a:lnTo>
                  <a:lnTo>
                    <a:pt x="396756" y="1075177"/>
                  </a:lnTo>
                  <a:lnTo>
                    <a:pt x="393776" y="1080225"/>
                  </a:lnTo>
                  <a:lnTo>
                    <a:pt x="390737" y="1085273"/>
                  </a:lnTo>
                  <a:lnTo>
                    <a:pt x="387667" y="1090321"/>
                  </a:lnTo>
                  <a:lnTo>
                    <a:pt x="384598" y="1095369"/>
                  </a:lnTo>
                  <a:lnTo>
                    <a:pt x="381566" y="1100416"/>
                  </a:lnTo>
                  <a:lnTo>
                    <a:pt x="378595" y="1105464"/>
                  </a:lnTo>
                  <a:lnTo>
                    <a:pt x="375705" y="1110512"/>
                  </a:lnTo>
                  <a:lnTo>
                    <a:pt x="372910" y="1115560"/>
                  </a:lnTo>
                  <a:lnTo>
                    <a:pt x="370217" y="1120607"/>
                  </a:lnTo>
                  <a:lnTo>
                    <a:pt x="367626" y="1125655"/>
                  </a:lnTo>
                  <a:lnTo>
                    <a:pt x="365133" y="1130703"/>
                  </a:lnTo>
                  <a:lnTo>
                    <a:pt x="362728" y="1135751"/>
                  </a:lnTo>
                  <a:lnTo>
                    <a:pt x="360396" y="1140799"/>
                  </a:lnTo>
                  <a:lnTo>
                    <a:pt x="358126" y="1145846"/>
                  </a:lnTo>
                  <a:lnTo>
                    <a:pt x="355893" y="1150894"/>
                  </a:lnTo>
                  <a:lnTo>
                    <a:pt x="353681" y="1155942"/>
                  </a:lnTo>
                  <a:lnTo>
                    <a:pt x="351474" y="1160990"/>
                  </a:lnTo>
                  <a:lnTo>
                    <a:pt x="349259" y="1166038"/>
                  </a:lnTo>
                  <a:lnTo>
                    <a:pt x="347026" y="1171085"/>
                  </a:lnTo>
                  <a:lnTo>
                    <a:pt x="344767" y="1176133"/>
                  </a:lnTo>
                  <a:lnTo>
                    <a:pt x="342474" y="1181181"/>
                  </a:lnTo>
                  <a:lnTo>
                    <a:pt x="340145" y="1186229"/>
                  </a:lnTo>
                  <a:lnTo>
                    <a:pt x="337777" y="1191276"/>
                  </a:lnTo>
                  <a:lnTo>
                    <a:pt x="335368" y="1196324"/>
                  </a:lnTo>
                  <a:lnTo>
                    <a:pt x="332927" y="1201372"/>
                  </a:lnTo>
                  <a:lnTo>
                    <a:pt x="330459" y="1206420"/>
                  </a:lnTo>
                  <a:lnTo>
                    <a:pt x="327973" y="1211468"/>
                  </a:lnTo>
                  <a:lnTo>
                    <a:pt x="325478" y="1216515"/>
                  </a:lnTo>
                  <a:lnTo>
                    <a:pt x="322983" y="1221563"/>
                  </a:lnTo>
                  <a:lnTo>
                    <a:pt x="320497" y="1226611"/>
                  </a:lnTo>
                  <a:lnTo>
                    <a:pt x="318030" y="1231659"/>
                  </a:lnTo>
                  <a:lnTo>
                    <a:pt x="315588" y="1236706"/>
                  </a:lnTo>
                  <a:lnTo>
                    <a:pt x="313178" y="1241754"/>
                  </a:lnTo>
                  <a:lnTo>
                    <a:pt x="310804" y="1246802"/>
                  </a:lnTo>
                  <a:lnTo>
                    <a:pt x="308464" y="1251850"/>
                  </a:lnTo>
                  <a:lnTo>
                    <a:pt x="306154" y="1256898"/>
                  </a:lnTo>
                  <a:lnTo>
                    <a:pt x="303873" y="1261945"/>
                  </a:lnTo>
                  <a:lnTo>
                    <a:pt x="301617" y="1266993"/>
                  </a:lnTo>
                  <a:lnTo>
                    <a:pt x="299382" y="1272041"/>
                  </a:lnTo>
                  <a:lnTo>
                    <a:pt x="297166" y="1277089"/>
                  </a:lnTo>
                  <a:lnTo>
                    <a:pt x="294969" y="1282137"/>
                  </a:lnTo>
                  <a:lnTo>
                    <a:pt x="292789" y="1287184"/>
                  </a:lnTo>
                  <a:lnTo>
                    <a:pt x="290631" y="1292232"/>
                  </a:lnTo>
                  <a:lnTo>
                    <a:pt x="288501" y="1297280"/>
                  </a:lnTo>
                  <a:lnTo>
                    <a:pt x="286402" y="1302328"/>
                  </a:lnTo>
                  <a:lnTo>
                    <a:pt x="284342" y="1307375"/>
                  </a:lnTo>
                  <a:lnTo>
                    <a:pt x="282329" y="1312423"/>
                  </a:lnTo>
                  <a:lnTo>
                    <a:pt x="280373" y="1317471"/>
                  </a:lnTo>
                  <a:lnTo>
                    <a:pt x="278482" y="1322519"/>
                  </a:lnTo>
                  <a:lnTo>
                    <a:pt x="276668" y="1327567"/>
                  </a:lnTo>
                  <a:lnTo>
                    <a:pt x="274938" y="1332614"/>
                  </a:lnTo>
                  <a:lnTo>
                    <a:pt x="273303" y="1337662"/>
                  </a:lnTo>
                  <a:lnTo>
                    <a:pt x="271782" y="1342710"/>
                  </a:lnTo>
                  <a:lnTo>
                    <a:pt x="270375" y="1347758"/>
                  </a:lnTo>
                  <a:lnTo>
                    <a:pt x="269083" y="1352806"/>
                  </a:lnTo>
                  <a:lnTo>
                    <a:pt x="267909" y="1357853"/>
                  </a:lnTo>
                  <a:lnTo>
                    <a:pt x="266850" y="1362901"/>
                  </a:lnTo>
                  <a:lnTo>
                    <a:pt x="265902" y="1367949"/>
                  </a:lnTo>
                  <a:lnTo>
                    <a:pt x="265058" y="1372997"/>
                  </a:lnTo>
                  <a:lnTo>
                    <a:pt x="264308" y="1378044"/>
                  </a:lnTo>
                  <a:lnTo>
                    <a:pt x="263639" y="1383092"/>
                  </a:lnTo>
                  <a:lnTo>
                    <a:pt x="263034" y="1388140"/>
                  </a:lnTo>
                  <a:lnTo>
                    <a:pt x="262479" y="1393188"/>
                  </a:lnTo>
                  <a:lnTo>
                    <a:pt x="261947" y="1398236"/>
                  </a:lnTo>
                  <a:lnTo>
                    <a:pt x="261422" y="1403283"/>
                  </a:lnTo>
                  <a:lnTo>
                    <a:pt x="260888" y="1408331"/>
                  </a:lnTo>
                  <a:lnTo>
                    <a:pt x="260331" y="1413379"/>
                  </a:lnTo>
                  <a:lnTo>
                    <a:pt x="259741" y="1418427"/>
                  </a:lnTo>
                  <a:lnTo>
                    <a:pt x="259114" y="1423474"/>
                  </a:lnTo>
                  <a:lnTo>
                    <a:pt x="258447" y="1428522"/>
                  </a:lnTo>
                  <a:lnTo>
                    <a:pt x="257742" y="1433570"/>
                  </a:lnTo>
                  <a:lnTo>
                    <a:pt x="257004" y="1438618"/>
                  </a:lnTo>
                  <a:lnTo>
                    <a:pt x="256243" y="1443666"/>
                  </a:lnTo>
                  <a:lnTo>
                    <a:pt x="255473" y="1448713"/>
                  </a:lnTo>
                  <a:lnTo>
                    <a:pt x="254706" y="1453761"/>
                  </a:lnTo>
                  <a:lnTo>
                    <a:pt x="253951" y="1458809"/>
                  </a:lnTo>
                  <a:lnTo>
                    <a:pt x="253217" y="1463857"/>
                  </a:lnTo>
                  <a:lnTo>
                    <a:pt x="252512" y="1468905"/>
                  </a:lnTo>
                  <a:lnTo>
                    <a:pt x="251839" y="1473952"/>
                  </a:lnTo>
                  <a:lnTo>
                    <a:pt x="251199" y="1479000"/>
                  </a:lnTo>
                  <a:lnTo>
                    <a:pt x="250591" y="1484048"/>
                  </a:lnTo>
                  <a:lnTo>
                    <a:pt x="250014" y="1489096"/>
                  </a:lnTo>
                  <a:lnTo>
                    <a:pt x="249462" y="1494143"/>
                  </a:lnTo>
                  <a:lnTo>
                    <a:pt x="248926" y="1499191"/>
                  </a:lnTo>
                  <a:lnTo>
                    <a:pt x="248404" y="1504239"/>
                  </a:lnTo>
                  <a:lnTo>
                    <a:pt x="247890" y="1509287"/>
                  </a:lnTo>
                  <a:lnTo>
                    <a:pt x="247383" y="1514335"/>
                  </a:lnTo>
                  <a:lnTo>
                    <a:pt x="246880" y="1519382"/>
                  </a:lnTo>
                  <a:lnTo>
                    <a:pt x="246383" y="1524430"/>
                  </a:lnTo>
                  <a:lnTo>
                    <a:pt x="245893" y="1529478"/>
                  </a:lnTo>
                  <a:lnTo>
                    <a:pt x="245412" y="1534526"/>
                  </a:lnTo>
                  <a:lnTo>
                    <a:pt x="244945" y="1539573"/>
                  </a:lnTo>
                  <a:lnTo>
                    <a:pt x="244493" y="1544621"/>
                  </a:lnTo>
                  <a:lnTo>
                    <a:pt x="244059" y="1549669"/>
                  </a:lnTo>
                  <a:lnTo>
                    <a:pt x="243643" y="1554717"/>
                  </a:lnTo>
                  <a:lnTo>
                    <a:pt x="243247" y="1559765"/>
                  </a:lnTo>
                  <a:lnTo>
                    <a:pt x="242870" y="1564812"/>
                  </a:lnTo>
                  <a:lnTo>
                    <a:pt x="242510" y="1569860"/>
                  </a:lnTo>
                  <a:lnTo>
                    <a:pt x="242167" y="1574908"/>
                  </a:lnTo>
                  <a:lnTo>
                    <a:pt x="241837" y="1579956"/>
                  </a:lnTo>
                  <a:lnTo>
                    <a:pt x="241519" y="1585004"/>
                  </a:lnTo>
                  <a:lnTo>
                    <a:pt x="241210" y="1590051"/>
                  </a:lnTo>
                  <a:lnTo>
                    <a:pt x="240908" y="1595099"/>
                  </a:lnTo>
                  <a:lnTo>
                    <a:pt x="240612" y="1600147"/>
                  </a:lnTo>
                  <a:lnTo>
                    <a:pt x="240320" y="1605195"/>
                  </a:lnTo>
                  <a:lnTo>
                    <a:pt x="240034" y="1610242"/>
                  </a:lnTo>
                  <a:lnTo>
                    <a:pt x="239753" y="1615290"/>
                  </a:lnTo>
                  <a:lnTo>
                    <a:pt x="239480" y="1620338"/>
                  </a:lnTo>
                  <a:lnTo>
                    <a:pt x="239215" y="1625386"/>
                  </a:lnTo>
                  <a:lnTo>
                    <a:pt x="238961" y="1630434"/>
                  </a:lnTo>
                  <a:lnTo>
                    <a:pt x="238720" y="1635481"/>
                  </a:lnTo>
                  <a:lnTo>
                    <a:pt x="238494" y="1640529"/>
                  </a:lnTo>
                  <a:lnTo>
                    <a:pt x="238284" y="1645577"/>
                  </a:lnTo>
                  <a:lnTo>
                    <a:pt x="238089" y="1650625"/>
                  </a:lnTo>
                  <a:lnTo>
                    <a:pt x="237909" y="1655673"/>
                  </a:lnTo>
                  <a:lnTo>
                    <a:pt x="237743" y="1660720"/>
                  </a:lnTo>
                  <a:lnTo>
                    <a:pt x="237589" y="1665768"/>
                  </a:lnTo>
                  <a:lnTo>
                    <a:pt x="237445" y="1670816"/>
                  </a:lnTo>
                  <a:lnTo>
                    <a:pt x="237307" y="1675864"/>
                  </a:lnTo>
                  <a:lnTo>
                    <a:pt x="237173" y="1680911"/>
                  </a:lnTo>
                  <a:lnTo>
                    <a:pt x="237038" y="1685959"/>
                  </a:lnTo>
                  <a:lnTo>
                    <a:pt x="236901" y="1691007"/>
                  </a:lnTo>
                  <a:lnTo>
                    <a:pt x="236758" y="1696055"/>
                  </a:lnTo>
                  <a:lnTo>
                    <a:pt x="236610" y="1701103"/>
                  </a:lnTo>
                  <a:lnTo>
                    <a:pt x="236454" y="1706150"/>
                  </a:lnTo>
                  <a:lnTo>
                    <a:pt x="236292" y="1711198"/>
                  </a:lnTo>
                  <a:lnTo>
                    <a:pt x="236125" y="1716246"/>
                  </a:lnTo>
                  <a:lnTo>
                    <a:pt x="235953" y="1721294"/>
                  </a:lnTo>
                  <a:lnTo>
                    <a:pt x="235779" y="1726341"/>
                  </a:lnTo>
                  <a:lnTo>
                    <a:pt x="235604" y="1731389"/>
                  </a:lnTo>
                  <a:lnTo>
                    <a:pt x="235430" y="1736437"/>
                  </a:lnTo>
                  <a:lnTo>
                    <a:pt x="235260" y="1741485"/>
                  </a:lnTo>
                  <a:lnTo>
                    <a:pt x="235094" y="1746533"/>
                  </a:lnTo>
                  <a:lnTo>
                    <a:pt x="234934" y="1751580"/>
                  </a:lnTo>
                  <a:lnTo>
                    <a:pt x="234781" y="1756628"/>
                  </a:lnTo>
                  <a:lnTo>
                    <a:pt x="234636" y="1761676"/>
                  </a:lnTo>
                  <a:lnTo>
                    <a:pt x="234500" y="1766724"/>
                  </a:lnTo>
                  <a:lnTo>
                    <a:pt x="234375" y="1771772"/>
                  </a:lnTo>
                  <a:lnTo>
                    <a:pt x="234262" y="1776819"/>
                  </a:lnTo>
                  <a:lnTo>
                    <a:pt x="234162" y="1781867"/>
                  </a:lnTo>
                  <a:lnTo>
                    <a:pt x="234079" y="1786915"/>
                  </a:lnTo>
                  <a:lnTo>
                    <a:pt x="234013" y="1791963"/>
                  </a:lnTo>
                  <a:lnTo>
                    <a:pt x="233963" y="1797010"/>
                  </a:lnTo>
                  <a:lnTo>
                    <a:pt x="233931" y="1802058"/>
                  </a:lnTo>
                  <a:lnTo>
                    <a:pt x="233916" y="1807106"/>
                  </a:lnTo>
                  <a:lnTo>
                    <a:pt x="233918" y="1812154"/>
                  </a:lnTo>
                  <a:lnTo>
                    <a:pt x="233934" y="1817202"/>
                  </a:lnTo>
                  <a:lnTo>
                    <a:pt x="233962" y="1822249"/>
                  </a:lnTo>
                  <a:lnTo>
                    <a:pt x="234000" y="1827297"/>
                  </a:lnTo>
                  <a:lnTo>
                    <a:pt x="234044" y="1832345"/>
                  </a:lnTo>
                  <a:lnTo>
                    <a:pt x="234091" y="1837393"/>
                  </a:lnTo>
                  <a:lnTo>
                    <a:pt x="234136" y="1842441"/>
                  </a:lnTo>
                  <a:lnTo>
                    <a:pt x="234179" y="1847488"/>
                  </a:lnTo>
                  <a:lnTo>
                    <a:pt x="234216" y="1852536"/>
                  </a:lnTo>
                  <a:lnTo>
                    <a:pt x="234246" y="1857584"/>
                  </a:lnTo>
                  <a:lnTo>
                    <a:pt x="234270" y="1862632"/>
                  </a:lnTo>
                  <a:lnTo>
                    <a:pt x="234288" y="1867679"/>
                  </a:lnTo>
                  <a:lnTo>
                    <a:pt x="234301" y="1872727"/>
                  </a:lnTo>
                  <a:lnTo>
                    <a:pt x="234310" y="1877775"/>
                  </a:lnTo>
                  <a:lnTo>
                    <a:pt x="234318" y="1882823"/>
                  </a:lnTo>
                  <a:lnTo>
                    <a:pt x="234326" y="1887871"/>
                  </a:lnTo>
                  <a:lnTo>
                    <a:pt x="234336" y="1892918"/>
                  </a:lnTo>
                  <a:lnTo>
                    <a:pt x="234348" y="1897966"/>
                  </a:lnTo>
                  <a:lnTo>
                    <a:pt x="234362" y="1903014"/>
                  </a:lnTo>
                  <a:lnTo>
                    <a:pt x="234377" y="1908062"/>
                  </a:lnTo>
                  <a:lnTo>
                    <a:pt x="234390" y="1913109"/>
                  </a:lnTo>
                  <a:lnTo>
                    <a:pt x="234400" y="1918157"/>
                  </a:lnTo>
                  <a:lnTo>
                    <a:pt x="234405" y="1923205"/>
                  </a:lnTo>
                  <a:lnTo>
                    <a:pt x="234401" y="1928253"/>
                  </a:lnTo>
                  <a:lnTo>
                    <a:pt x="234385" y="1933301"/>
                  </a:lnTo>
                  <a:lnTo>
                    <a:pt x="234356" y="1938348"/>
                  </a:lnTo>
                  <a:lnTo>
                    <a:pt x="234313" y="1943396"/>
                  </a:lnTo>
                  <a:lnTo>
                    <a:pt x="234257" y="1948444"/>
                  </a:lnTo>
                  <a:lnTo>
                    <a:pt x="234189" y="1953492"/>
                  </a:lnTo>
                  <a:lnTo>
                    <a:pt x="234110" y="1958540"/>
                  </a:lnTo>
                  <a:lnTo>
                    <a:pt x="234023" y="1963587"/>
                  </a:lnTo>
                  <a:lnTo>
                    <a:pt x="233932" y="1968635"/>
                  </a:lnTo>
                  <a:lnTo>
                    <a:pt x="233839" y="1973683"/>
                  </a:lnTo>
                  <a:lnTo>
                    <a:pt x="233750" y="1978731"/>
                  </a:lnTo>
                  <a:lnTo>
                    <a:pt x="233666" y="1983778"/>
                  </a:lnTo>
                  <a:lnTo>
                    <a:pt x="233591" y="1988826"/>
                  </a:lnTo>
                  <a:lnTo>
                    <a:pt x="233526" y="1993874"/>
                  </a:lnTo>
                  <a:lnTo>
                    <a:pt x="233471" y="1998922"/>
                  </a:lnTo>
                  <a:lnTo>
                    <a:pt x="233427" y="2003970"/>
                  </a:lnTo>
                  <a:lnTo>
                    <a:pt x="233393" y="2009017"/>
                  </a:lnTo>
                  <a:lnTo>
                    <a:pt x="233368" y="2014065"/>
                  </a:lnTo>
                  <a:lnTo>
                    <a:pt x="233351" y="2019113"/>
                  </a:lnTo>
                  <a:lnTo>
                    <a:pt x="233339" y="2024161"/>
                  </a:lnTo>
                  <a:lnTo>
                    <a:pt x="233332" y="2029209"/>
                  </a:lnTo>
                  <a:lnTo>
                    <a:pt x="233328" y="2034256"/>
                  </a:lnTo>
                  <a:lnTo>
                    <a:pt x="233327" y="2039304"/>
                  </a:lnTo>
                  <a:lnTo>
                    <a:pt x="233328" y="2044352"/>
                  </a:lnTo>
                  <a:lnTo>
                    <a:pt x="233331" y="2049400"/>
                  </a:lnTo>
                  <a:lnTo>
                    <a:pt x="233338" y="2054447"/>
                  </a:lnTo>
                  <a:lnTo>
                    <a:pt x="233348" y="2059495"/>
                  </a:lnTo>
                  <a:lnTo>
                    <a:pt x="233362" y="2064543"/>
                  </a:lnTo>
                  <a:lnTo>
                    <a:pt x="233380" y="2069591"/>
                  </a:lnTo>
                  <a:lnTo>
                    <a:pt x="233403" y="2074639"/>
                  </a:lnTo>
                  <a:lnTo>
                    <a:pt x="233431" y="2079686"/>
                  </a:lnTo>
                  <a:lnTo>
                    <a:pt x="233464" y="2084734"/>
                  </a:lnTo>
                  <a:lnTo>
                    <a:pt x="233499" y="2089782"/>
                  </a:lnTo>
                  <a:lnTo>
                    <a:pt x="233538" y="2094830"/>
                  </a:lnTo>
                  <a:lnTo>
                    <a:pt x="233577" y="2099877"/>
                  </a:lnTo>
                  <a:lnTo>
                    <a:pt x="233616" y="2104925"/>
                  </a:lnTo>
                  <a:lnTo>
                    <a:pt x="233654" y="2109973"/>
                  </a:lnTo>
                  <a:lnTo>
                    <a:pt x="233688" y="2115021"/>
                  </a:lnTo>
                  <a:lnTo>
                    <a:pt x="233718" y="2120069"/>
                  </a:lnTo>
                  <a:lnTo>
                    <a:pt x="233743" y="2125116"/>
                  </a:lnTo>
                  <a:lnTo>
                    <a:pt x="233761" y="2130164"/>
                  </a:lnTo>
                  <a:lnTo>
                    <a:pt x="233772" y="2135212"/>
                  </a:lnTo>
                  <a:lnTo>
                    <a:pt x="233776" y="2140260"/>
                  </a:lnTo>
                  <a:lnTo>
                    <a:pt x="233775" y="2145308"/>
                  </a:lnTo>
                  <a:lnTo>
                    <a:pt x="233769" y="2150355"/>
                  </a:lnTo>
                  <a:lnTo>
                    <a:pt x="233758" y="2155403"/>
                  </a:lnTo>
                  <a:lnTo>
                    <a:pt x="233744" y="2160451"/>
                  </a:lnTo>
                  <a:lnTo>
                    <a:pt x="233728" y="2165499"/>
                  </a:lnTo>
                  <a:lnTo>
                    <a:pt x="233712" y="2170546"/>
                  </a:lnTo>
                  <a:lnTo>
                    <a:pt x="233695" y="2175594"/>
                  </a:lnTo>
                  <a:lnTo>
                    <a:pt x="233680" y="2180642"/>
                  </a:lnTo>
                  <a:lnTo>
                    <a:pt x="233665" y="2185690"/>
                  </a:lnTo>
                  <a:lnTo>
                    <a:pt x="233652" y="2190738"/>
                  </a:lnTo>
                  <a:lnTo>
                    <a:pt x="233640" y="2195785"/>
                  </a:lnTo>
                  <a:lnTo>
                    <a:pt x="233629" y="2200833"/>
                  </a:lnTo>
                  <a:lnTo>
                    <a:pt x="233617" y="2205881"/>
                  </a:lnTo>
                  <a:lnTo>
                    <a:pt x="233604" y="2210929"/>
                  </a:lnTo>
                  <a:lnTo>
                    <a:pt x="233588" y="2215977"/>
                  </a:lnTo>
                  <a:lnTo>
                    <a:pt x="233570" y="2221024"/>
                  </a:lnTo>
                  <a:lnTo>
                    <a:pt x="233548" y="2226072"/>
                  </a:lnTo>
                  <a:lnTo>
                    <a:pt x="233521" y="2231120"/>
                  </a:lnTo>
                  <a:lnTo>
                    <a:pt x="233490" y="2236168"/>
                  </a:lnTo>
                  <a:lnTo>
                    <a:pt x="233454" y="2241215"/>
                  </a:lnTo>
                  <a:lnTo>
                    <a:pt x="233414" y="2246263"/>
                  </a:lnTo>
                  <a:lnTo>
                    <a:pt x="233371" y="2251311"/>
                  </a:lnTo>
                  <a:lnTo>
                    <a:pt x="233325" y="2256359"/>
                  </a:lnTo>
                  <a:lnTo>
                    <a:pt x="233278" y="2261407"/>
                  </a:lnTo>
                  <a:lnTo>
                    <a:pt x="233231" y="2266454"/>
                  </a:lnTo>
                  <a:lnTo>
                    <a:pt x="233184" y="2271502"/>
                  </a:lnTo>
                  <a:lnTo>
                    <a:pt x="233140" y="2276550"/>
                  </a:lnTo>
                  <a:lnTo>
                    <a:pt x="233100" y="2281598"/>
                  </a:lnTo>
                  <a:lnTo>
                    <a:pt x="233063" y="2286645"/>
                  </a:lnTo>
                  <a:lnTo>
                    <a:pt x="233031" y="2291693"/>
                  </a:lnTo>
                  <a:lnTo>
                    <a:pt x="233004" y="2296741"/>
                  </a:lnTo>
                  <a:lnTo>
                    <a:pt x="232981" y="2301789"/>
                  </a:lnTo>
                  <a:lnTo>
                    <a:pt x="232963" y="2306837"/>
                  </a:lnTo>
                  <a:lnTo>
                    <a:pt x="232948" y="2311884"/>
                  </a:lnTo>
                  <a:lnTo>
                    <a:pt x="232936" y="2316932"/>
                  </a:lnTo>
                  <a:lnTo>
                    <a:pt x="232926" y="2321980"/>
                  </a:lnTo>
                  <a:lnTo>
                    <a:pt x="232917" y="2327028"/>
                  </a:lnTo>
                  <a:lnTo>
                    <a:pt x="232907" y="2332076"/>
                  </a:lnTo>
                  <a:lnTo>
                    <a:pt x="232896" y="2337123"/>
                  </a:lnTo>
                  <a:lnTo>
                    <a:pt x="232883" y="2342171"/>
                  </a:lnTo>
                  <a:lnTo>
                    <a:pt x="232867" y="2347219"/>
                  </a:lnTo>
                  <a:lnTo>
                    <a:pt x="232849" y="2352267"/>
                  </a:lnTo>
                  <a:lnTo>
                    <a:pt x="232828" y="2357314"/>
                  </a:lnTo>
                  <a:lnTo>
                    <a:pt x="232804" y="2362362"/>
                  </a:lnTo>
                  <a:lnTo>
                    <a:pt x="232777" y="2367410"/>
                  </a:lnTo>
                  <a:lnTo>
                    <a:pt x="232749" y="2372458"/>
                  </a:lnTo>
                  <a:lnTo>
                    <a:pt x="232719" y="2377506"/>
                  </a:lnTo>
                  <a:lnTo>
                    <a:pt x="232689" y="2382553"/>
                  </a:lnTo>
                  <a:lnTo>
                    <a:pt x="232659" y="2387601"/>
                  </a:lnTo>
                  <a:lnTo>
                    <a:pt x="232630" y="2392649"/>
                  </a:lnTo>
                  <a:lnTo>
                    <a:pt x="232603" y="2397697"/>
                  </a:lnTo>
                  <a:lnTo>
                    <a:pt x="232578" y="2402744"/>
                  </a:lnTo>
                  <a:lnTo>
                    <a:pt x="232556" y="2407792"/>
                  </a:lnTo>
                  <a:lnTo>
                    <a:pt x="232538" y="2412840"/>
                  </a:lnTo>
                  <a:lnTo>
                    <a:pt x="232524" y="2417888"/>
                  </a:lnTo>
                  <a:lnTo>
                    <a:pt x="232515" y="2422936"/>
                  </a:lnTo>
                  <a:lnTo>
                    <a:pt x="232512" y="2427983"/>
                  </a:lnTo>
                  <a:lnTo>
                    <a:pt x="232515" y="2433031"/>
                  </a:lnTo>
                  <a:lnTo>
                    <a:pt x="232523" y="2438079"/>
                  </a:lnTo>
                  <a:lnTo>
                    <a:pt x="232538" y="2443127"/>
                  </a:lnTo>
                  <a:lnTo>
                    <a:pt x="232559" y="2448175"/>
                  </a:lnTo>
                  <a:lnTo>
                    <a:pt x="232586" y="2453222"/>
                  </a:lnTo>
                  <a:lnTo>
                    <a:pt x="232618" y="2458270"/>
                  </a:lnTo>
                  <a:lnTo>
                    <a:pt x="232654" y="2463318"/>
                  </a:lnTo>
                  <a:lnTo>
                    <a:pt x="232693" y="2468366"/>
                  </a:lnTo>
                  <a:lnTo>
                    <a:pt x="232734" y="2473413"/>
                  </a:lnTo>
                  <a:lnTo>
                    <a:pt x="232774" y="2478461"/>
                  </a:lnTo>
                  <a:lnTo>
                    <a:pt x="232812" y="2483509"/>
                  </a:lnTo>
                  <a:lnTo>
                    <a:pt x="232847" y="2488557"/>
                  </a:lnTo>
                  <a:lnTo>
                    <a:pt x="232876" y="2493605"/>
                  </a:lnTo>
                  <a:lnTo>
                    <a:pt x="232899" y="2498652"/>
                  </a:lnTo>
                  <a:lnTo>
                    <a:pt x="232915" y="2503700"/>
                  </a:lnTo>
                  <a:lnTo>
                    <a:pt x="232923" y="2508748"/>
                  </a:lnTo>
                  <a:lnTo>
                    <a:pt x="232924" y="2513796"/>
                  </a:lnTo>
                  <a:lnTo>
                    <a:pt x="232918" y="2518844"/>
                  </a:lnTo>
                  <a:lnTo>
                    <a:pt x="232904" y="2523891"/>
                  </a:lnTo>
                  <a:lnTo>
                    <a:pt x="232885" y="2528939"/>
                  </a:lnTo>
                  <a:lnTo>
                    <a:pt x="232862" y="2533987"/>
                  </a:lnTo>
                  <a:lnTo>
                    <a:pt x="232834" y="2539035"/>
                  </a:lnTo>
                  <a:lnTo>
                    <a:pt x="232803" y="2544082"/>
                  </a:lnTo>
                  <a:lnTo>
                    <a:pt x="232770" y="2549130"/>
                  </a:lnTo>
                  <a:lnTo>
                    <a:pt x="232734" y="2554178"/>
                  </a:lnTo>
                  <a:lnTo>
                    <a:pt x="232697" y="2559226"/>
                  </a:lnTo>
                  <a:lnTo>
                    <a:pt x="232659" y="2564274"/>
                  </a:lnTo>
                  <a:lnTo>
                    <a:pt x="232620" y="2569321"/>
                  </a:lnTo>
                  <a:lnTo>
                    <a:pt x="232579" y="2574369"/>
                  </a:lnTo>
                  <a:lnTo>
                    <a:pt x="232538" y="2579417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69" name="pg28">
              <a:extLst>
                <a:ext uri="{FF2B5EF4-FFF2-40B4-BE49-F238E27FC236}">
                  <a16:creationId xmlns:a16="http://schemas.microsoft.com/office/drawing/2014/main" id="{9FBE2028-DA25-E91F-E9E7-4A34855627D9}"/>
                </a:ext>
              </a:extLst>
            </p:cNvPr>
            <p:cNvSpPr/>
            <p:nvPr/>
          </p:nvSpPr>
          <p:spPr>
            <a:xfrm>
              <a:off x="3686848" y="3938091"/>
              <a:ext cx="451780" cy="2614097"/>
            </a:xfrm>
            <a:custGeom>
              <a:avLst/>
              <a:gdLst/>
              <a:ahLst/>
              <a:cxnLst/>
              <a:rect l="0" t="0" r="0" b="0"/>
              <a:pathLst>
                <a:path w="451780" h="2614097">
                  <a:moveTo>
                    <a:pt x="225621" y="2614097"/>
                  </a:moveTo>
                  <a:lnTo>
                    <a:pt x="225599" y="2608981"/>
                  </a:lnTo>
                  <a:lnTo>
                    <a:pt x="225579" y="2603865"/>
                  </a:lnTo>
                  <a:lnTo>
                    <a:pt x="225561" y="2598750"/>
                  </a:lnTo>
                  <a:lnTo>
                    <a:pt x="225546" y="2593634"/>
                  </a:lnTo>
                  <a:lnTo>
                    <a:pt x="225534" y="2588518"/>
                  </a:lnTo>
                  <a:lnTo>
                    <a:pt x="225524" y="2583403"/>
                  </a:lnTo>
                  <a:lnTo>
                    <a:pt x="225518" y="2578287"/>
                  </a:lnTo>
                  <a:lnTo>
                    <a:pt x="225514" y="2573171"/>
                  </a:lnTo>
                  <a:lnTo>
                    <a:pt x="225514" y="2568056"/>
                  </a:lnTo>
                  <a:lnTo>
                    <a:pt x="225518" y="2562940"/>
                  </a:lnTo>
                  <a:lnTo>
                    <a:pt x="225526" y="2557825"/>
                  </a:lnTo>
                  <a:lnTo>
                    <a:pt x="225538" y="2552709"/>
                  </a:lnTo>
                  <a:lnTo>
                    <a:pt x="225554" y="2547593"/>
                  </a:lnTo>
                  <a:lnTo>
                    <a:pt x="225574" y="2542478"/>
                  </a:lnTo>
                  <a:lnTo>
                    <a:pt x="225596" y="2537362"/>
                  </a:lnTo>
                  <a:lnTo>
                    <a:pt x="225620" y="2532246"/>
                  </a:lnTo>
                  <a:lnTo>
                    <a:pt x="225645" y="2527131"/>
                  </a:lnTo>
                  <a:lnTo>
                    <a:pt x="225668" y="2522015"/>
                  </a:lnTo>
                  <a:lnTo>
                    <a:pt x="225688" y="2516899"/>
                  </a:lnTo>
                  <a:lnTo>
                    <a:pt x="225704" y="2511784"/>
                  </a:lnTo>
                  <a:lnTo>
                    <a:pt x="225714" y="2506668"/>
                  </a:lnTo>
                  <a:lnTo>
                    <a:pt x="225716" y="2501552"/>
                  </a:lnTo>
                  <a:lnTo>
                    <a:pt x="225710" y="2496437"/>
                  </a:lnTo>
                  <a:lnTo>
                    <a:pt x="225695" y="2491321"/>
                  </a:lnTo>
                  <a:lnTo>
                    <a:pt x="225671" y="2486205"/>
                  </a:lnTo>
                  <a:lnTo>
                    <a:pt x="225640" y="2481090"/>
                  </a:lnTo>
                  <a:lnTo>
                    <a:pt x="225601" y="2475974"/>
                  </a:lnTo>
                  <a:lnTo>
                    <a:pt x="225555" y="2470858"/>
                  </a:lnTo>
                  <a:lnTo>
                    <a:pt x="225505" y="2465743"/>
                  </a:lnTo>
                  <a:lnTo>
                    <a:pt x="225452" y="2460627"/>
                  </a:lnTo>
                  <a:lnTo>
                    <a:pt x="225397" y="2455512"/>
                  </a:lnTo>
                  <a:lnTo>
                    <a:pt x="225343" y="2450396"/>
                  </a:lnTo>
                  <a:lnTo>
                    <a:pt x="225293" y="2445280"/>
                  </a:lnTo>
                  <a:lnTo>
                    <a:pt x="225248" y="2440165"/>
                  </a:lnTo>
                  <a:lnTo>
                    <a:pt x="225210" y="2435049"/>
                  </a:lnTo>
                  <a:lnTo>
                    <a:pt x="225180" y="2429933"/>
                  </a:lnTo>
                  <a:lnTo>
                    <a:pt x="225159" y="2424818"/>
                  </a:lnTo>
                  <a:lnTo>
                    <a:pt x="225146" y="2419702"/>
                  </a:lnTo>
                  <a:lnTo>
                    <a:pt x="225142" y="2414586"/>
                  </a:lnTo>
                  <a:lnTo>
                    <a:pt x="225145" y="2409471"/>
                  </a:lnTo>
                  <a:lnTo>
                    <a:pt x="225154" y="2404355"/>
                  </a:lnTo>
                  <a:lnTo>
                    <a:pt x="225168" y="2399239"/>
                  </a:lnTo>
                  <a:lnTo>
                    <a:pt x="225184" y="2394124"/>
                  </a:lnTo>
                  <a:lnTo>
                    <a:pt x="225201" y="2389008"/>
                  </a:lnTo>
                  <a:lnTo>
                    <a:pt x="225219" y="2383892"/>
                  </a:lnTo>
                  <a:lnTo>
                    <a:pt x="225235" y="2378777"/>
                  </a:lnTo>
                  <a:lnTo>
                    <a:pt x="225250" y="2373661"/>
                  </a:lnTo>
                  <a:lnTo>
                    <a:pt x="225265" y="2368545"/>
                  </a:lnTo>
                  <a:lnTo>
                    <a:pt x="225279" y="2363430"/>
                  </a:lnTo>
                  <a:lnTo>
                    <a:pt x="225295" y="2358314"/>
                  </a:lnTo>
                  <a:lnTo>
                    <a:pt x="225312" y="2353199"/>
                  </a:lnTo>
                  <a:lnTo>
                    <a:pt x="225333" y="2348083"/>
                  </a:lnTo>
                  <a:lnTo>
                    <a:pt x="225358" y="2342967"/>
                  </a:lnTo>
                  <a:lnTo>
                    <a:pt x="225387" y="2337852"/>
                  </a:lnTo>
                  <a:lnTo>
                    <a:pt x="225421" y="2332736"/>
                  </a:lnTo>
                  <a:lnTo>
                    <a:pt x="225459" y="2327620"/>
                  </a:lnTo>
                  <a:lnTo>
                    <a:pt x="225499" y="2322505"/>
                  </a:lnTo>
                  <a:lnTo>
                    <a:pt x="225539" y="2317389"/>
                  </a:lnTo>
                  <a:lnTo>
                    <a:pt x="225578" y="2312273"/>
                  </a:lnTo>
                  <a:lnTo>
                    <a:pt x="225614" y="2307158"/>
                  </a:lnTo>
                  <a:lnTo>
                    <a:pt x="225645" y="2302042"/>
                  </a:lnTo>
                  <a:lnTo>
                    <a:pt x="225668" y="2296926"/>
                  </a:lnTo>
                  <a:lnTo>
                    <a:pt x="225682" y="2291811"/>
                  </a:lnTo>
                  <a:lnTo>
                    <a:pt x="225685" y="2286695"/>
                  </a:lnTo>
                  <a:lnTo>
                    <a:pt x="225678" y="2281579"/>
                  </a:lnTo>
                  <a:lnTo>
                    <a:pt x="225659" y="2276464"/>
                  </a:lnTo>
                  <a:lnTo>
                    <a:pt x="225628" y="2271348"/>
                  </a:lnTo>
                  <a:lnTo>
                    <a:pt x="225587" y="2266232"/>
                  </a:lnTo>
                  <a:lnTo>
                    <a:pt x="225537" y="2261117"/>
                  </a:lnTo>
                  <a:lnTo>
                    <a:pt x="225481" y="2256001"/>
                  </a:lnTo>
                  <a:lnTo>
                    <a:pt x="225420" y="2250886"/>
                  </a:lnTo>
                  <a:lnTo>
                    <a:pt x="225357" y="2245770"/>
                  </a:lnTo>
                  <a:lnTo>
                    <a:pt x="225294" y="2240654"/>
                  </a:lnTo>
                  <a:lnTo>
                    <a:pt x="225235" y="2235539"/>
                  </a:lnTo>
                  <a:lnTo>
                    <a:pt x="225180" y="2230423"/>
                  </a:lnTo>
                  <a:lnTo>
                    <a:pt x="225132" y="2225307"/>
                  </a:lnTo>
                  <a:lnTo>
                    <a:pt x="225093" y="2220192"/>
                  </a:lnTo>
                  <a:lnTo>
                    <a:pt x="225063" y="2215076"/>
                  </a:lnTo>
                  <a:lnTo>
                    <a:pt x="225043" y="2209960"/>
                  </a:lnTo>
                  <a:lnTo>
                    <a:pt x="225032" y="2204845"/>
                  </a:lnTo>
                  <a:lnTo>
                    <a:pt x="225029" y="2199729"/>
                  </a:lnTo>
                  <a:lnTo>
                    <a:pt x="225036" y="2194613"/>
                  </a:lnTo>
                  <a:lnTo>
                    <a:pt x="225050" y="2189498"/>
                  </a:lnTo>
                  <a:lnTo>
                    <a:pt x="225073" y="2184382"/>
                  </a:lnTo>
                  <a:lnTo>
                    <a:pt x="225104" y="2179266"/>
                  </a:lnTo>
                  <a:lnTo>
                    <a:pt x="225142" y="2174151"/>
                  </a:lnTo>
                  <a:lnTo>
                    <a:pt x="225186" y="2169035"/>
                  </a:lnTo>
                  <a:lnTo>
                    <a:pt x="225238" y="2163919"/>
                  </a:lnTo>
                  <a:lnTo>
                    <a:pt x="225294" y="2158804"/>
                  </a:lnTo>
                  <a:lnTo>
                    <a:pt x="225354" y="2153688"/>
                  </a:lnTo>
                  <a:lnTo>
                    <a:pt x="225414" y="2148573"/>
                  </a:lnTo>
                  <a:lnTo>
                    <a:pt x="225475" y="2143457"/>
                  </a:lnTo>
                  <a:lnTo>
                    <a:pt x="225532" y="2138341"/>
                  </a:lnTo>
                  <a:lnTo>
                    <a:pt x="225585" y="2133226"/>
                  </a:lnTo>
                  <a:lnTo>
                    <a:pt x="225631" y="2128110"/>
                  </a:lnTo>
                  <a:lnTo>
                    <a:pt x="225670" y="2122994"/>
                  </a:lnTo>
                  <a:lnTo>
                    <a:pt x="225700" y="2117879"/>
                  </a:lnTo>
                  <a:lnTo>
                    <a:pt x="225721" y="2112763"/>
                  </a:lnTo>
                  <a:lnTo>
                    <a:pt x="225733" y="2107647"/>
                  </a:lnTo>
                  <a:lnTo>
                    <a:pt x="225734" y="2102532"/>
                  </a:lnTo>
                  <a:lnTo>
                    <a:pt x="225727" y="2097416"/>
                  </a:lnTo>
                  <a:lnTo>
                    <a:pt x="225711" y="2092300"/>
                  </a:lnTo>
                  <a:lnTo>
                    <a:pt x="225688" y="2087185"/>
                  </a:lnTo>
                  <a:lnTo>
                    <a:pt x="225659" y="2082069"/>
                  </a:lnTo>
                  <a:lnTo>
                    <a:pt x="225625" y="2076953"/>
                  </a:lnTo>
                  <a:lnTo>
                    <a:pt x="225587" y="2071838"/>
                  </a:lnTo>
                  <a:lnTo>
                    <a:pt x="225545" y="2066722"/>
                  </a:lnTo>
                  <a:lnTo>
                    <a:pt x="225500" y="2061606"/>
                  </a:lnTo>
                  <a:lnTo>
                    <a:pt x="225452" y="2056491"/>
                  </a:lnTo>
                  <a:lnTo>
                    <a:pt x="225402" y="2051375"/>
                  </a:lnTo>
                  <a:lnTo>
                    <a:pt x="225350" y="2046260"/>
                  </a:lnTo>
                  <a:lnTo>
                    <a:pt x="225296" y="2041144"/>
                  </a:lnTo>
                  <a:lnTo>
                    <a:pt x="225239" y="2036028"/>
                  </a:lnTo>
                  <a:lnTo>
                    <a:pt x="225181" y="2030913"/>
                  </a:lnTo>
                  <a:lnTo>
                    <a:pt x="225121" y="2025797"/>
                  </a:lnTo>
                  <a:lnTo>
                    <a:pt x="225059" y="2020681"/>
                  </a:lnTo>
                  <a:lnTo>
                    <a:pt x="224997" y="2015566"/>
                  </a:lnTo>
                  <a:lnTo>
                    <a:pt x="224935" y="2010450"/>
                  </a:lnTo>
                  <a:lnTo>
                    <a:pt x="224875" y="2005334"/>
                  </a:lnTo>
                  <a:lnTo>
                    <a:pt x="224817" y="2000219"/>
                  </a:lnTo>
                  <a:lnTo>
                    <a:pt x="224764" y="1995103"/>
                  </a:lnTo>
                  <a:lnTo>
                    <a:pt x="224717" y="1989987"/>
                  </a:lnTo>
                  <a:lnTo>
                    <a:pt x="224678" y="1984872"/>
                  </a:lnTo>
                  <a:lnTo>
                    <a:pt x="224647" y="1979756"/>
                  </a:lnTo>
                  <a:lnTo>
                    <a:pt x="224625" y="1974640"/>
                  </a:lnTo>
                  <a:lnTo>
                    <a:pt x="224612" y="1969525"/>
                  </a:lnTo>
                  <a:lnTo>
                    <a:pt x="224606" y="1964409"/>
                  </a:lnTo>
                  <a:lnTo>
                    <a:pt x="224607" y="1959293"/>
                  </a:lnTo>
                  <a:lnTo>
                    <a:pt x="224614" y="1954178"/>
                  </a:lnTo>
                  <a:lnTo>
                    <a:pt x="224624" y="1949062"/>
                  </a:lnTo>
                  <a:lnTo>
                    <a:pt x="224635" y="1943947"/>
                  </a:lnTo>
                  <a:lnTo>
                    <a:pt x="224647" y="1938831"/>
                  </a:lnTo>
                  <a:lnTo>
                    <a:pt x="224657" y="1933715"/>
                  </a:lnTo>
                  <a:lnTo>
                    <a:pt x="224665" y="1928600"/>
                  </a:lnTo>
                  <a:lnTo>
                    <a:pt x="224671" y="1923484"/>
                  </a:lnTo>
                  <a:lnTo>
                    <a:pt x="224674" y="1918368"/>
                  </a:lnTo>
                  <a:lnTo>
                    <a:pt x="224677" y="1913253"/>
                  </a:lnTo>
                  <a:lnTo>
                    <a:pt x="224679" y="1908137"/>
                  </a:lnTo>
                  <a:lnTo>
                    <a:pt x="224681" y="1903021"/>
                  </a:lnTo>
                  <a:lnTo>
                    <a:pt x="224685" y="1897906"/>
                  </a:lnTo>
                  <a:lnTo>
                    <a:pt x="224691" y="1892790"/>
                  </a:lnTo>
                  <a:lnTo>
                    <a:pt x="224698" y="1887674"/>
                  </a:lnTo>
                  <a:lnTo>
                    <a:pt x="224707" y="1882559"/>
                  </a:lnTo>
                  <a:lnTo>
                    <a:pt x="224717" y="1877443"/>
                  </a:lnTo>
                  <a:lnTo>
                    <a:pt x="224728" y="1872327"/>
                  </a:lnTo>
                  <a:lnTo>
                    <a:pt x="224738" y="1867212"/>
                  </a:lnTo>
                  <a:lnTo>
                    <a:pt x="224747" y="1862096"/>
                  </a:lnTo>
                  <a:lnTo>
                    <a:pt x="224755" y="1856980"/>
                  </a:lnTo>
                  <a:lnTo>
                    <a:pt x="224760" y="1851865"/>
                  </a:lnTo>
                  <a:lnTo>
                    <a:pt x="224762" y="1846749"/>
                  </a:lnTo>
                  <a:lnTo>
                    <a:pt x="224762" y="1841634"/>
                  </a:lnTo>
                  <a:lnTo>
                    <a:pt x="224761" y="1836518"/>
                  </a:lnTo>
                  <a:lnTo>
                    <a:pt x="224757" y="1831402"/>
                  </a:lnTo>
                  <a:lnTo>
                    <a:pt x="224753" y="1826287"/>
                  </a:lnTo>
                  <a:lnTo>
                    <a:pt x="224749" y="1821171"/>
                  </a:lnTo>
                  <a:lnTo>
                    <a:pt x="224744" y="1816055"/>
                  </a:lnTo>
                  <a:lnTo>
                    <a:pt x="224741" y="1810940"/>
                  </a:lnTo>
                  <a:lnTo>
                    <a:pt x="224737" y="1805824"/>
                  </a:lnTo>
                  <a:lnTo>
                    <a:pt x="224734" y="1800708"/>
                  </a:lnTo>
                  <a:lnTo>
                    <a:pt x="224730" y="1795593"/>
                  </a:lnTo>
                  <a:lnTo>
                    <a:pt x="224724" y="1790477"/>
                  </a:lnTo>
                  <a:lnTo>
                    <a:pt x="224714" y="1785361"/>
                  </a:lnTo>
                  <a:lnTo>
                    <a:pt x="224699" y="1780246"/>
                  </a:lnTo>
                  <a:lnTo>
                    <a:pt x="224676" y="1775130"/>
                  </a:lnTo>
                  <a:lnTo>
                    <a:pt x="224642" y="1770014"/>
                  </a:lnTo>
                  <a:lnTo>
                    <a:pt x="224597" y="1764899"/>
                  </a:lnTo>
                  <a:lnTo>
                    <a:pt x="224538" y="1759783"/>
                  </a:lnTo>
                  <a:lnTo>
                    <a:pt x="224464" y="1754667"/>
                  </a:lnTo>
                  <a:lnTo>
                    <a:pt x="224376" y="1749552"/>
                  </a:lnTo>
                  <a:lnTo>
                    <a:pt x="224275" y="1744436"/>
                  </a:lnTo>
                  <a:lnTo>
                    <a:pt x="224163" y="1739321"/>
                  </a:lnTo>
                  <a:lnTo>
                    <a:pt x="224042" y="1734205"/>
                  </a:lnTo>
                  <a:lnTo>
                    <a:pt x="223915" y="1729089"/>
                  </a:lnTo>
                  <a:lnTo>
                    <a:pt x="223786" y="1723974"/>
                  </a:lnTo>
                  <a:lnTo>
                    <a:pt x="223658" y="1718858"/>
                  </a:lnTo>
                  <a:lnTo>
                    <a:pt x="223534" y="1713742"/>
                  </a:lnTo>
                  <a:lnTo>
                    <a:pt x="223418" y="1708627"/>
                  </a:lnTo>
                  <a:lnTo>
                    <a:pt x="223312" y="1703511"/>
                  </a:lnTo>
                  <a:lnTo>
                    <a:pt x="223217" y="1698395"/>
                  </a:lnTo>
                  <a:lnTo>
                    <a:pt x="223131" y="1693280"/>
                  </a:lnTo>
                  <a:lnTo>
                    <a:pt x="223054" y="1688164"/>
                  </a:lnTo>
                  <a:lnTo>
                    <a:pt x="222980" y="1683048"/>
                  </a:lnTo>
                  <a:lnTo>
                    <a:pt x="222909" y="1677933"/>
                  </a:lnTo>
                  <a:lnTo>
                    <a:pt x="222834" y="1672817"/>
                  </a:lnTo>
                  <a:lnTo>
                    <a:pt x="222753" y="1667701"/>
                  </a:lnTo>
                  <a:lnTo>
                    <a:pt x="222662" y="1662586"/>
                  </a:lnTo>
                  <a:lnTo>
                    <a:pt x="222557" y="1657470"/>
                  </a:lnTo>
                  <a:lnTo>
                    <a:pt x="222438" y="1652354"/>
                  </a:lnTo>
                  <a:lnTo>
                    <a:pt x="222301" y="1647239"/>
                  </a:lnTo>
                  <a:lnTo>
                    <a:pt x="222147" y="1642123"/>
                  </a:lnTo>
                  <a:lnTo>
                    <a:pt x="221979" y="1637008"/>
                  </a:lnTo>
                  <a:lnTo>
                    <a:pt x="221796" y="1631892"/>
                  </a:lnTo>
                  <a:lnTo>
                    <a:pt x="221603" y="1626776"/>
                  </a:lnTo>
                  <a:lnTo>
                    <a:pt x="221401" y="1621661"/>
                  </a:lnTo>
                  <a:lnTo>
                    <a:pt x="221194" y="1616545"/>
                  </a:lnTo>
                  <a:lnTo>
                    <a:pt x="220986" y="1611429"/>
                  </a:lnTo>
                  <a:lnTo>
                    <a:pt x="220781" y="1606314"/>
                  </a:lnTo>
                  <a:lnTo>
                    <a:pt x="220584" y="1601198"/>
                  </a:lnTo>
                  <a:lnTo>
                    <a:pt x="220399" y="1596082"/>
                  </a:lnTo>
                  <a:lnTo>
                    <a:pt x="220231" y="1590967"/>
                  </a:lnTo>
                  <a:lnTo>
                    <a:pt x="220086" y="1585851"/>
                  </a:lnTo>
                  <a:lnTo>
                    <a:pt x="219963" y="1580735"/>
                  </a:lnTo>
                  <a:lnTo>
                    <a:pt x="219863" y="1575620"/>
                  </a:lnTo>
                  <a:lnTo>
                    <a:pt x="219783" y="1570504"/>
                  </a:lnTo>
                  <a:lnTo>
                    <a:pt x="219719" y="1565388"/>
                  </a:lnTo>
                  <a:lnTo>
                    <a:pt x="219664" y="1560273"/>
                  </a:lnTo>
                  <a:lnTo>
                    <a:pt x="219609" y="1555157"/>
                  </a:lnTo>
                  <a:lnTo>
                    <a:pt x="219546" y="1550041"/>
                  </a:lnTo>
                  <a:lnTo>
                    <a:pt x="219465" y="1544926"/>
                  </a:lnTo>
                  <a:lnTo>
                    <a:pt x="219359" y="1539810"/>
                  </a:lnTo>
                  <a:lnTo>
                    <a:pt x="219219" y="1534695"/>
                  </a:lnTo>
                  <a:lnTo>
                    <a:pt x="219040" y="1529579"/>
                  </a:lnTo>
                  <a:lnTo>
                    <a:pt x="218824" y="1524463"/>
                  </a:lnTo>
                  <a:lnTo>
                    <a:pt x="218573" y="1519348"/>
                  </a:lnTo>
                  <a:lnTo>
                    <a:pt x="218292" y="1514232"/>
                  </a:lnTo>
                  <a:lnTo>
                    <a:pt x="217985" y="1509116"/>
                  </a:lnTo>
                  <a:lnTo>
                    <a:pt x="217658" y="1504001"/>
                  </a:lnTo>
                  <a:lnTo>
                    <a:pt x="217318" y="1498885"/>
                  </a:lnTo>
                  <a:lnTo>
                    <a:pt x="216967" y="1493769"/>
                  </a:lnTo>
                  <a:lnTo>
                    <a:pt x="216609" y="1488654"/>
                  </a:lnTo>
                  <a:lnTo>
                    <a:pt x="216243" y="1483538"/>
                  </a:lnTo>
                  <a:lnTo>
                    <a:pt x="215869" y="1478422"/>
                  </a:lnTo>
                  <a:lnTo>
                    <a:pt x="215480" y="1473307"/>
                  </a:lnTo>
                  <a:lnTo>
                    <a:pt x="215073" y="1468191"/>
                  </a:lnTo>
                  <a:lnTo>
                    <a:pt x="214642" y="1463075"/>
                  </a:lnTo>
                  <a:lnTo>
                    <a:pt x="214182" y="1457960"/>
                  </a:lnTo>
                  <a:lnTo>
                    <a:pt x="213688" y="1452844"/>
                  </a:lnTo>
                  <a:lnTo>
                    <a:pt x="213159" y="1447728"/>
                  </a:lnTo>
                  <a:lnTo>
                    <a:pt x="212593" y="1442613"/>
                  </a:lnTo>
                  <a:lnTo>
                    <a:pt x="211991" y="1437497"/>
                  </a:lnTo>
                  <a:lnTo>
                    <a:pt x="211357" y="1432382"/>
                  </a:lnTo>
                  <a:lnTo>
                    <a:pt x="210695" y="1427266"/>
                  </a:lnTo>
                  <a:lnTo>
                    <a:pt x="210011" y="1422150"/>
                  </a:lnTo>
                  <a:lnTo>
                    <a:pt x="209311" y="1417035"/>
                  </a:lnTo>
                  <a:lnTo>
                    <a:pt x="208601" y="1411919"/>
                  </a:lnTo>
                  <a:lnTo>
                    <a:pt x="207884" y="1406803"/>
                  </a:lnTo>
                  <a:lnTo>
                    <a:pt x="207160" y="1401688"/>
                  </a:lnTo>
                  <a:lnTo>
                    <a:pt x="206425" y="1396572"/>
                  </a:lnTo>
                  <a:lnTo>
                    <a:pt x="205674" y="1391456"/>
                  </a:lnTo>
                  <a:lnTo>
                    <a:pt x="204898" y="1386341"/>
                  </a:lnTo>
                  <a:lnTo>
                    <a:pt x="204087" y="1381225"/>
                  </a:lnTo>
                  <a:lnTo>
                    <a:pt x="203232" y="1376109"/>
                  </a:lnTo>
                  <a:lnTo>
                    <a:pt x="202325" y="1370994"/>
                  </a:lnTo>
                  <a:lnTo>
                    <a:pt x="201357" y="1365878"/>
                  </a:lnTo>
                  <a:lnTo>
                    <a:pt x="200322" y="1360762"/>
                  </a:lnTo>
                  <a:lnTo>
                    <a:pt x="199223" y="1355647"/>
                  </a:lnTo>
                  <a:lnTo>
                    <a:pt x="198066" y="1350531"/>
                  </a:lnTo>
                  <a:lnTo>
                    <a:pt x="196860" y="1345415"/>
                  </a:lnTo>
                  <a:lnTo>
                    <a:pt x="195613" y="1340300"/>
                  </a:lnTo>
                  <a:lnTo>
                    <a:pt x="194335" y="1335184"/>
                  </a:lnTo>
                  <a:lnTo>
                    <a:pt x="193036" y="1330069"/>
                  </a:lnTo>
                  <a:lnTo>
                    <a:pt x="191725" y="1324953"/>
                  </a:lnTo>
                  <a:lnTo>
                    <a:pt x="190409" y="1319837"/>
                  </a:lnTo>
                  <a:lnTo>
                    <a:pt x="189094" y="1314722"/>
                  </a:lnTo>
                  <a:lnTo>
                    <a:pt x="187782" y="1309606"/>
                  </a:lnTo>
                  <a:lnTo>
                    <a:pt x="186473" y="1304490"/>
                  </a:lnTo>
                  <a:lnTo>
                    <a:pt x="185167" y="1299375"/>
                  </a:lnTo>
                  <a:lnTo>
                    <a:pt x="183858" y="1294259"/>
                  </a:lnTo>
                  <a:lnTo>
                    <a:pt x="182540" y="1289143"/>
                  </a:lnTo>
                  <a:lnTo>
                    <a:pt x="181209" y="1284028"/>
                  </a:lnTo>
                  <a:lnTo>
                    <a:pt x="179857" y="1278912"/>
                  </a:lnTo>
                  <a:lnTo>
                    <a:pt x="178477" y="1273796"/>
                  </a:lnTo>
                  <a:lnTo>
                    <a:pt x="177066" y="1268681"/>
                  </a:lnTo>
                  <a:lnTo>
                    <a:pt x="175620" y="1263565"/>
                  </a:lnTo>
                  <a:lnTo>
                    <a:pt x="174137" y="1258449"/>
                  </a:lnTo>
                  <a:lnTo>
                    <a:pt x="172617" y="1253334"/>
                  </a:lnTo>
                  <a:lnTo>
                    <a:pt x="171063" y="1248218"/>
                  </a:lnTo>
                  <a:lnTo>
                    <a:pt x="169480" y="1243102"/>
                  </a:lnTo>
                  <a:lnTo>
                    <a:pt x="167878" y="1237987"/>
                  </a:lnTo>
                  <a:lnTo>
                    <a:pt x="166262" y="1232871"/>
                  </a:lnTo>
                  <a:lnTo>
                    <a:pt x="164641" y="1227756"/>
                  </a:lnTo>
                  <a:lnTo>
                    <a:pt x="163021" y="1222640"/>
                  </a:lnTo>
                  <a:lnTo>
                    <a:pt x="161408" y="1217524"/>
                  </a:lnTo>
                  <a:lnTo>
                    <a:pt x="159805" y="1212409"/>
                  </a:lnTo>
                  <a:lnTo>
                    <a:pt x="158216" y="1207293"/>
                  </a:lnTo>
                  <a:lnTo>
                    <a:pt x="156640" y="1202177"/>
                  </a:lnTo>
                  <a:lnTo>
                    <a:pt x="155075" y="1197062"/>
                  </a:lnTo>
                  <a:lnTo>
                    <a:pt x="153518" y="1191946"/>
                  </a:lnTo>
                  <a:lnTo>
                    <a:pt x="151960" y="1186830"/>
                  </a:lnTo>
                  <a:lnTo>
                    <a:pt x="150387" y="1181715"/>
                  </a:lnTo>
                  <a:lnTo>
                    <a:pt x="148786" y="1176599"/>
                  </a:lnTo>
                  <a:lnTo>
                    <a:pt x="147139" y="1171483"/>
                  </a:lnTo>
                  <a:lnTo>
                    <a:pt x="145427" y="1166368"/>
                  </a:lnTo>
                  <a:lnTo>
                    <a:pt x="143629" y="1161252"/>
                  </a:lnTo>
                  <a:lnTo>
                    <a:pt x="141728" y="1156136"/>
                  </a:lnTo>
                  <a:lnTo>
                    <a:pt x="139705" y="1151021"/>
                  </a:lnTo>
                  <a:lnTo>
                    <a:pt x="137546" y="1145905"/>
                  </a:lnTo>
                  <a:lnTo>
                    <a:pt x="135244" y="1140789"/>
                  </a:lnTo>
                  <a:lnTo>
                    <a:pt x="132796" y="1135674"/>
                  </a:lnTo>
                  <a:lnTo>
                    <a:pt x="130192" y="1130558"/>
                  </a:lnTo>
                  <a:lnTo>
                    <a:pt x="127462" y="1125443"/>
                  </a:lnTo>
                  <a:lnTo>
                    <a:pt x="124626" y="1120327"/>
                  </a:lnTo>
                  <a:lnTo>
                    <a:pt x="121706" y="1115211"/>
                  </a:lnTo>
                  <a:lnTo>
                    <a:pt x="118727" y="1110096"/>
                  </a:lnTo>
                  <a:lnTo>
                    <a:pt x="115718" y="1104980"/>
                  </a:lnTo>
                  <a:lnTo>
                    <a:pt x="112702" y="1099864"/>
                  </a:lnTo>
                  <a:lnTo>
                    <a:pt x="109703" y="1094749"/>
                  </a:lnTo>
                  <a:lnTo>
                    <a:pt x="106739" y="1089633"/>
                  </a:lnTo>
                  <a:lnTo>
                    <a:pt x="103823" y="1084517"/>
                  </a:lnTo>
                  <a:lnTo>
                    <a:pt x="100963" y="1079402"/>
                  </a:lnTo>
                  <a:lnTo>
                    <a:pt x="98163" y="1074286"/>
                  </a:lnTo>
                  <a:lnTo>
                    <a:pt x="95411" y="1069170"/>
                  </a:lnTo>
                  <a:lnTo>
                    <a:pt x="92691" y="1064055"/>
                  </a:lnTo>
                  <a:lnTo>
                    <a:pt x="89986" y="1058939"/>
                  </a:lnTo>
                  <a:lnTo>
                    <a:pt x="87276" y="1053823"/>
                  </a:lnTo>
                  <a:lnTo>
                    <a:pt x="84543" y="1048708"/>
                  </a:lnTo>
                  <a:lnTo>
                    <a:pt x="81769" y="1043592"/>
                  </a:lnTo>
                  <a:lnTo>
                    <a:pt x="78943" y="1038476"/>
                  </a:lnTo>
                  <a:lnTo>
                    <a:pt x="76056" y="1033361"/>
                  </a:lnTo>
                  <a:lnTo>
                    <a:pt x="73108" y="1028245"/>
                  </a:lnTo>
                  <a:lnTo>
                    <a:pt x="70105" y="1023130"/>
                  </a:lnTo>
                  <a:lnTo>
                    <a:pt x="67055" y="1018014"/>
                  </a:lnTo>
                  <a:lnTo>
                    <a:pt x="63978" y="1012898"/>
                  </a:lnTo>
                  <a:lnTo>
                    <a:pt x="60894" y="1007783"/>
                  </a:lnTo>
                  <a:lnTo>
                    <a:pt x="57824" y="1002667"/>
                  </a:lnTo>
                  <a:lnTo>
                    <a:pt x="54785" y="997551"/>
                  </a:lnTo>
                  <a:lnTo>
                    <a:pt x="51795" y="992436"/>
                  </a:lnTo>
                  <a:lnTo>
                    <a:pt x="48869" y="987320"/>
                  </a:lnTo>
                  <a:lnTo>
                    <a:pt x="46017" y="982204"/>
                  </a:lnTo>
                  <a:lnTo>
                    <a:pt x="43249" y="977089"/>
                  </a:lnTo>
                  <a:lnTo>
                    <a:pt x="40568" y="971973"/>
                  </a:lnTo>
                  <a:lnTo>
                    <a:pt x="37977" y="966857"/>
                  </a:lnTo>
                  <a:lnTo>
                    <a:pt x="35477" y="961742"/>
                  </a:lnTo>
                  <a:lnTo>
                    <a:pt x="33064" y="956626"/>
                  </a:lnTo>
                  <a:lnTo>
                    <a:pt x="30727" y="951510"/>
                  </a:lnTo>
                  <a:lnTo>
                    <a:pt x="28462" y="946395"/>
                  </a:lnTo>
                  <a:lnTo>
                    <a:pt x="26263" y="941279"/>
                  </a:lnTo>
                  <a:lnTo>
                    <a:pt x="24127" y="936163"/>
                  </a:lnTo>
                  <a:lnTo>
                    <a:pt x="22051" y="931048"/>
                  </a:lnTo>
                  <a:lnTo>
                    <a:pt x="20037" y="925932"/>
                  </a:lnTo>
                  <a:lnTo>
                    <a:pt x="18082" y="920817"/>
                  </a:lnTo>
                  <a:lnTo>
                    <a:pt x="16188" y="915701"/>
                  </a:lnTo>
                  <a:lnTo>
                    <a:pt x="14355" y="910585"/>
                  </a:lnTo>
                  <a:lnTo>
                    <a:pt x="12587" y="905470"/>
                  </a:lnTo>
                  <a:lnTo>
                    <a:pt x="10887" y="900354"/>
                  </a:lnTo>
                  <a:lnTo>
                    <a:pt x="9255" y="895238"/>
                  </a:lnTo>
                  <a:lnTo>
                    <a:pt x="7699" y="890123"/>
                  </a:lnTo>
                  <a:lnTo>
                    <a:pt x="6230" y="885007"/>
                  </a:lnTo>
                  <a:lnTo>
                    <a:pt x="4866" y="879891"/>
                  </a:lnTo>
                  <a:lnTo>
                    <a:pt x="3626" y="874776"/>
                  </a:lnTo>
                  <a:lnTo>
                    <a:pt x="2534" y="869660"/>
                  </a:lnTo>
                  <a:lnTo>
                    <a:pt x="1614" y="864544"/>
                  </a:lnTo>
                  <a:lnTo>
                    <a:pt x="887" y="859429"/>
                  </a:lnTo>
                  <a:lnTo>
                    <a:pt x="369" y="854313"/>
                  </a:lnTo>
                  <a:lnTo>
                    <a:pt x="69" y="849197"/>
                  </a:lnTo>
                  <a:lnTo>
                    <a:pt x="0" y="844082"/>
                  </a:lnTo>
                  <a:lnTo>
                    <a:pt x="120" y="838966"/>
                  </a:lnTo>
                  <a:lnTo>
                    <a:pt x="399" y="833850"/>
                  </a:lnTo>
                  <a:lnTo>
                    <a:pt x="800" y="828735"/>
                  </a:lnTo>
                  <a:lnTo>
                    <a:pt x="1276" y="823619"/>
                  </a:lnTo>
                  <a:lnTo>
                    <a:pt x="1783" y="818504"/>
                  </a:lnTo>
                  <a:lnTo>
                    <a:pt x="2275" y="813388"/>
                  </a:lnTo>
                  <a:lnTo>
                    <a:pt x="2711" y="808272"/>
                  </a:lnTo>
                  <a:lnTo>
                    <a:pt x="3060" y="803157"/>
                  </a:lnTo>
                  <a:lnTo>
                    <a:pt x="3296" y="798041"/>
                  </a:lnTo>
                  <a:lnTo>
                    <a:pt x="3409" y="792925"/>
                  </a:lnTo>
                  <a:lnTo>
                    <a:pt x="3387" y="787810"/>
                  </a:lnTo>
                  <a:lnTo>
                    <a:pt x="3261" y="782694"/>
                  </a:lnTo>
                  <a:lnTo>
                    <a:pt x="3063" y="777578"/>
                  </a:lnTo>
                  <a:lnTo>
                    <a:pt x="2835" y="772463"/>
                  </a:lnTo>
                  <a:lnTo>
                    <a:pt x="2630" y="767347"/>
                  </a:lnTo>
                  <a:lnTo>
                    <a:pt x="2505" y="762231"/>
                  </a:lnTo>
                  <a:lnTo>
                    <a:pt x="2522" y="757116"/>
                  </a:lnTo>
                  <a:lnTo>
                    <a:pt x="2739" y="752000"/>
                  </a:lnTo>
                  <a:lnTo>
                    <a:pt x="3213" y="746884"/>
                  </a:lnTo>
                  <a:lnTo>
                    <a:pt x="3985" y="741769"/>
                  </a:lnTo>
                  <a:lnTo>
                    <a:pt x="5087" y="736653"/>
                  </a:lnTo>
                  <a:lnTo>
                    <a:pt x="6562" y="731537"/>
                  </a:lnTo>
                  <a:lnTo>
                    <a:pt x="8381" y="726422"/>
                  </a:lnTo>
                  <a:lnTo>
                    <a:pt x="10511" y="721306"/>
                  </a:lnTo>
                  <a:lnTo>
                    <a:pt x="12915" y="716191"/>
                  </a:lnTo>
                  <a:lnTo>
                    <a:pt x="15550" y="711075"/>
                  </a:lnTo>
                  <a:lnTo>
                    <a:pt x="18368" y="705959"/>
                  </a:lnTo>
                  <a:lnTo>
                    <a:pt x="21322" y="700844"/>
                  </a:lnTo>
                  <a:lnTo>
                    <a:pt x="24369" y="695728"/>
                  </a:lnTo>
                  <a:lnTo>
                    <a:pt x="27472" y="690612"/>
                  </a:lnTo>
                  <a:lnTo>
                    <a:pt x="30603" y="685497"/>
                  </a:lnTo>
                  <a:lnTo>
                    <a:pt x="33741" y="680381"/>
                  </a:lnTo>
                  <a:lnTo>
                    <a:pt x="36871" y="675265"/>
                  </a:lnTo>
                  <a:lnTo>
                    <a:pt x="39981" y="670150"/>
                  </a:lnTo>
                  <a:lnTo>
                    <a:pt x="43067" y="665034"/>
                  </a:lnTo>
                  <a:lnTo>
                    <a:pt x="46122" y="659918"/>
                  </a:lnTo>
                  <a:lnTo>
                    <a:pt x="49142" y="654803"/>
                  </a:lnTo>
                  <a:lnTo>
                    <a:pt x="52120" y="649687"/>
                  </a:lnTo>
                  <a:lnTo>
                    <a:pt x="55052" y="644571"/>
                  </a:lnTo>
                  <a:lnTo>
                    <a:pt x="57935" y="639456"/>
                  </a:lnTo>
                  <a:lnTo>
                    <a:pt x="60771" y="634340"/>
                  </a:lnTo>
                  <a:lnTo>
                    <a:pt x="63564" y="629224"/>
                  </a:lnTo>
                  <a:lnTo>
                    <a:pt x="66328" y="624109"/>
                  </a:lnTo>
                  <a:lnTo>
                    <a:pt x="69079" y="618993"/>
                  </a:lnTo>
                  <a:lnTo>
                    <a:pt x="71846" y="613878"/>
                  </a:lnTo>
                  <a:lnTo>
                    <a:pt x="74657" y="608762"/>
                  </a:lnTo>
                  <a:lnTo>
                    <a:pt x="77541" y="603646"/>
                  </a:lnTo>
                  <a:lnTo>
                    <a:pt x="80521" y="598531"/>
                  </a:lnTo>
                  <a:lnTo>
                    <a:pt x="83618" y="593415"/>
                  </a:lnTo>
                  <a:lnTo>
                    <a:pt x="86843" y="588299"/>
                  </a:lnTo>
                  <a:lnTo>
                    <a:pt x="90198" y="583184"/>
                  </a:lnTo>
                  <a:lnTo>
                    <a:pt x="93676" y="578068"/>
                  </a:lnTo>
                  <a:lnTo>
                    <a:pt x="97260" y="572952"/>
                  </a:lnTo>
                  <a:lnTo>
                    <a:pt x="100922" y="567837"/>
                  </a:lnTo>
                  <a:lnTo>
                    <a:pt x="104631" y="562721"/>
                  </a:lnTo>
                  <a:lnTo>
                    <a:pt x="108344" y="557605"/>
                  </a:lnTo>
                  <a:lnTo>
                    <a:pt x="112022" y="552490"/>
                  </a:lnTo>
                  <a:lnTo>
                    <a:pt x="115633" y="547374"/>
                  </a:lnTo>
                  <a:lnTo>
                    <a:pt x="119150" y="542258"/>
                  </a:lnTo>
                  <a:lnTo>
                    <a:pt x="122558" y="537143"/>
                  </a:lnTo>
                  <a:lnTo>
                    <a:pt x="125847" y="532027"/>
                  </a:lnTo>
                  <a:lnTo>
                    <a:pt x="129019" y="526911"/>
                  </a:lnTo>
                  <a:lnTo>
                    <a:pt x="132082" y="521796"/>
                  </a:lnTo>
                  <a:lnTo>
                    <a:pt x="135050" y="516680"/>
                  </a:lnTo>
                  <a:lnTo>
                    <a:pt x="137944" y="511565"/>
                  </a:lnTo>
                  <a:lnTo>
                    <a:pt x="140783" y="506449"/>
                  </a:lnTo>
                  <a:lnTo>
                    <a:pt x="143590" y="501333"/>
                  </a:lnTo>
                  <a:lnTo>
                    <a:pt x="146387" y="496218"/>
                  </a:lnTo>
                  <a:lnTo>
                    <a:pt x="149187" y="491102"/>
                  </a:lnTo>
                  <a:lnTo>
                    <a:pt x="151997" y="485986"/>
                  </a:lnTo>
                  <a:lnTo>
                    <a:pt x="154822" y="480871"/>
                  </a:lnTo>
                  <a:lnTo>
                    <a:pt x="157658" y="475755"/>
                  </a:lnTo>
                  <a:lnTo>
                    <a:pt x="160497" y="470639"/>
                  </a:lnTo>
                  <a:lnTo>
                    <a:pt x="163328" y="465524"/>
                  </a:lnTo>
                  <a:lnTo>
                    <a:pt x="166139" y="460408"/>
                  </a:lnTo>
                  <a:lnTo>
                    <a:pt x="168912" y="455292"/>
                  </a:lnTo>
                  <a:lnTo>
                    <a:pt x="171633" y="450177"/>
                  </a:lnTo>
                  <a:lnTo>
                    <a:pt x="174277" y="445061"/>
                  </a:lnTo>
                  <a:lnTo>
                    <a:pt x="176837" y="439945"/>
                  </a:lnTo>
                  <a:lnTo>
                    <a:pt x="179306" y="434830"/>
                  </a:lnTo>
                  <a:lnTo>
                    <a:pt x="181678" y="429714"/>
                  </a:lnTo>
                  <a:lnTo>
                    <a:pt x="183952" y="424598"/>
                  </a:lnTo>
                  <a:lnTo>
                    <a:pt x="186131" y="419483"/>
                  </a:lnTo>
                  <a:lnTo>
                    <a:pt x="188221" y="414367"/>
                  </a:lnTo>
                  <a:lnTo>
                    <a:pt x="190230" y="409252"/>
                  </a:lnTo>
                  <a:lnTo>
                    <a:pt x="192168" y="404136"/>
                  </a:lnTo>
                  <a:lnTo>
                    <a:pt x="194042" y="399020"/>
                  </a:lnTo>
                  <a:lnTo>
                    <a:pt x="195861" y="393905"/>
                  </a:lnTo>
                  <a:lnTo>
                    <a:pt x="197626" y="388789"/>
                  </a:lnTo>
                  <a:lnTo>
                    <a:pt x="199341" y="383673"/>
                  </a:lnTo>
                  <a:lnTo>
                    <a:pt x="201005" y="378558"/>
                  </a:lnTo>
                  <a:lnTo>
                    <a:pt x="202611" y="373442"/>
                  </a:lnTo>
                  <a:lnTo>
                    <a:pt x="204153" y="368326"/>
                  </a:lnTo>
                  <a:lnTo>
                    <a:pt x="205620" y="363211"/>
                  </a:lnTo>
                  <a:lnTo>
                    <a:pt x="207003" y="358095"/>
                  </a:lnTo>
                  <a:lnTo>
                    <a:pt x="208294" y="352979"/>
                  </a:lnTo>
                  <a:lnTo>
                    <a:pt x="209486" y="347864"/>
                  </a:lnTo>
                  <a:lnTo>
                    <a:pt x="210577" y="342748"/>
                  </a:lnTo>
                  <a:lnTo>
                    <a:pt x="211566" y="337632"/>
                  </a:lnTo>
                  <a:lnTo>
                    <a:pt x="212448" y="332517"/>
                  </a:lnTo>
                  <a:lnTo>
                    <a:pt x="213234" y="327401"/>
                  </a:lnTo>
                  <a:lnTo>
                    <a:pt x="213938" y="322285"/>
                  </a:lnTo>
                  <a:lnTo>
                    <a:pt x="214569" y="317170"/>
                  </a:lnTo>
                  <a:lnTo>
                    <a:pt x="215140" y="312054"/>
                  </a:lnTo>
                  <a:lnTo>
                    <a:pt x="215661" y="306939"/>
                  </a:lnTo>
                  <a:lnTo>
                    <a:pt x="216145" y="301823"/>
                  </a:lnTo>
                  <a:lnTo>
                    <a:pt x="216601" y="296707"/>
                  </a:lnTo>
                  <a:lnTo>
                    <a:pt x="217037" y="291592"/>
                  </a:lnTo>
                  <a:lnTo>
                    <a:pt x="217461" y="286476"/>
                  </a:lnTo>
                  <a:lnTo>
                    <a:pt x="217878" y="281360"/>
                  </a:lnTo>
                  <a:lnTo>
                    <a:pt x="218290" y="276245"/>
                  </a:lnTo>
                  <a:lnTo>
                    <a:pt x="218699" y="271129"/>
                  </a:lnTo>
                  <a:lnTo>
                    <a:pt x="219104" y="266013"/>
                  </a:lnTo>
                  <a:lnTo>
                    <a:pt x="219504" y="260898"/>
                  </a:lnTo>
                  <a:lnTo>
                    <a:pt x="219898" y="255782"/>
                  </a:lnTo>
                  <a:lnTo>
                    <a:pt x="220284" y="250666"/>
                  </a:lnTo>
                  <a:lnTo>
                    <a:pt x="220660" y="245551"/>
                  </a:lnTo>
                  <a:lnTo>
                    <a:pt x="221025" y="240435"/>
                  </a:lnTo>
                  <a:lnTo>
                    <a:pt x="221377" y="235319"/>
                  </a:lnTo>
                  <a:lnTo>
                    <a:pt x="221715" y="230204"/>
                  </a:lnTo>
                  <a:lnTo>
                    <a:pt x="222039" y="225088"/>
                  </a:lnTo>
                  <a:lnTo>
                    <a:pt x="222347" y="219972"/>
                  </a:lnTo>
                  <a:lnTo>
                    <a:pt x="222636" y="214857"/>
                  </a:lnTo>
                  <a:lnTo>
                    <a:pt x="222906" y="209741"/>
                  </a:lnTo>
                  <a:lnTo>
                    <a:pt x="223158" y="204626"/>
                  </a:lnTo>
                  <a:lnTo>
                    <a:pt x="223391" y="199510"/>
                  </a:lnTo>
                  <a:lnTo>
                    <a:pt x="223604" y="194394"/>
                  </a:lnTo>
                  <a:lnTo>
                    <a:pt x="223798" y="189279"/>
                  </a:lnTo>
                  <a:lnTo>
                    <a:pt x="223975" y="184163"/>
                  </a:lnTo>
                  <a:lnTo>
                    <a:pt x="224135" y="179047"/>
                  </a:lnTo>
                  <a:lnTo>
                    <a:pt x="224281" y="173932"/>
                  </a:lnTo>
                  <a:lnTo>
                    <a:pt x="224414" y="168816"/>
                  </a:lnTo>
                  <a:lnTo>
                    <a:pt x="224535" y="163700"/>
                  </a:lnTo>
                  <a:lnTo>
                    <a:pt x="224647" y="158585"/>
                  </a:lnTo>
                  <a:lnTo>
                    <a:pt x="224751" y="153469"/>
                  </a:lnTo>
                  <a:lnTo>
                    <a:pt x="224847" y="148353"/>
                  </a:lnTo>
                  <a:lnTo>
                    <a:pt x="224936" y="143238"/>
                  </a:lnTo>
                  <a:lnTo>
                    <a:pt x="225016" y="138122"/>
                  </a:lnTo>
                  <a:lnTo>
                    <a:pt x="225089" y="133006"/>
                  </a:lnTo>
                  <a:lnTo>
                    <a:pt x="225151" y="127891"/>
                  </a:lnTo>
                  <a:lnTo>
                    <a:pt x="225203" y="122775"/>
                  </a:lnTo>
                  <a:lnTo>
                    <a:pt x="225244" y="117659"/>
                  </a:lnTo>
                  <a:lnTo>
                    <a:pt x="225274" y="112544"/>
                  </a:lnTo>
                  <a:lnTo>
                    <a:pt x="225292" y="107428"/>
                  </a:lnTo>
                  <a:lnTo>
                    <a:pt x="225299" y="102313"/>
                  </a:lnTo>
                  <a:lnTo>
                    <a:pt x="225296" y="97197"/>
                  </a:lnTo>
                  <a:lnTo>
                    <a:pt x="225285" y="92081"/>
                  </a:lnTo>
                  <a:lnTo>
                    <a:pt x="225269" y="86966"/>
                  </a:lnTo>
                  <a:lnTo>
                    <a:pt x="225248" y="81850"/>
                  </a:lnTo>
                  <a:lnTo>
                    <a:pt x="225226" y="76734"/>
                  </a:lnTo>
                  <a:lnTo>
                    <a:pt x="225204" y="71619"/>
                  </a:lnTo>
                  <a:lnTo>
                    <a:pt x="225183" y="66503"/>
                  </a:lnTo>
                  <a:lnTo>
                    <a:pt x="225166" y="61387"/>
                  </a:lnTo>
                  <a:lnTo>
                    <a:pt x="225153" y="56272"/>
                  </a:lnTo>
                  <a:lnTo>
                    <a:pt x="225145" y="51156"/>
                  </a:lnTo>
                  <a:lnTo>
                    <a:pt x="225145" y="46040"/>
                  </a:lnTo>
                  <a:lnTo>
                    <a:pt x="225151" y="40925"/>
                  </a:lnTo>
                  <a:lnTo>
                    <a:pt x="225164" y="35809"/>
                  </a:lnTo>
                  <a:lnTo>
                    <a:pt x="225184" y="30693"/>
                  </a:lnTo>
                  <a:lnTo>
                    <a:pt x="225211" y="25578"/>
                  </a:lnTo>
                  <a:lnTo>
                    <a:pt x="225244" y="20462"/>
                  </a:lnTo>
                  <a:lnTo>
                    <a:pt x="225283" y="15346"/>
                  </a:lnTo>
                  <a:lnTo>
                    <a:pt x="225327" y="10231"/>
                  </a:lnTo>
                  <a:lnTo>
                    <a:pt x="225374" y="5115"/>
                  </a:lnTo>
                  <a:lnTo>
                    <a:pt x="225424" y="0"/>
                  </a:lnTo>
                  <a:lnTo>
                    <a:pt x="226355" y="0"/>
                  </a:lnTo>
                  <a:lnTo>
                    <a:pt x="226405" y="5115"/>
                  </a:lnTo>
                  <a:lnTo>
                    <a:pt x="226452" y="10231"/>
                  </a:lnTo>
                  <a:lnTo>
                    <a:pt x="226496" y="15346"/>
                  </a:lnTo>
                  <a:lnTo>
                    <a:pt x="226535" y="20462"/>
                  </a:lnTo>
                  <a:lnTo>
                    <a:pt x="226568" y="25578"/>
                  </a:lnTo>
                  <a:lnTo>
                    <a:pt x="226595" y="30693"/>
                  </a:lnTo>
                  <a:lnTo>
                    <a:pt x="226615" y="35809"/>
                  </a:lnTo>
                  <a:lnTo>
                    <a:pt x="226628" y="40925"/>
                  </a:lnTo>
                  <a:lnTo>
                    <a:pt x="226635" y="46040"/>
                  </a:lnTo>
                  <a:lnTo>
                    <a:pt x="226634" y="51156"/>
                  </a:lnTo>
                  <a:lnTo>
                    <a:pt x="226627" y="56272"/>
                  </a:lnTo>
                  <a:lnTo>
                    <a:pt x="226614" y="61387"/>
                  </a:lnTo>
                  <a:lnTo>
                    <a:pt x="226596" y="66503"/>
                  </a:lnTo>
                  <a:lnTo>
                    <a:pt x="226576" y="71619"/>
                  </a:lnTo>
                  <a:lnTo>
                    <a:pt x="226553" y="76734"/>
                  </a:lnTo>
                  <a:lnTo>
                    <a:pt x="226531" y="81850"/>
                  </a:lnTo>
                  <a:lnTo>
                    <a:pt x="226511" y="86966"/>
                  </a:lnTo>
                  <a:lnTo>
                    <a:pt x="226494" y="92081"/>
                  </a:lnTo>
                  <a:lnTo>
                    <a:pt x="226483" y="97197"/>
                  </a:lnTo>
                  <a:lnTo>
                    <a:pt x="226480" y="102313"/>
                  </a:lnTo>
                  <a:lnTo>
                    <a:pt x="226487" y="107428"/>
                  </a:lnTo>
                  <a:lnTo>
                    <a:pt x="226505" y="112544"/>
                  </a:lnTo>
                  <a:lnTo>
                    <a:pt x="226535" y="117659"/>
                  </a:lnTo>
                  <a:lnTo>
                    <a:pt x="226576" y="122775"/>
                  </a:lnTo>
                  <a:lnTo>
                    <a:pt x="226628" y="127891"/>
                  </a:lnTo>
                  <a:lnTo>
                    <a:pt x="226691" y="133006"/>
                  </a:lnTo>
                  <a:lnTo>
                    <a:pt x="226763" y="138122"/>
                  </a:lnTo>
                  <a:lnTo>
                    <a:pt x="226844" y="143238"/>
                  </a:lnTo>
                  <a:lnTo>
                    <a:pt x="226932" y="148353"/>
                  </a:lnTo>
                  <a:lnTo>
                    <a:pt x="227028" y="153469"/>
                  </a:lnTo>
                  <a:lnTo>
                    <a:pt x="227132" y="158585"/>
                  </a:lnTo>
                  <a:lnTo>
                    <a:pt x="227244" y="163700"/>
                  </a:lnTo>
                  <a:lnTo>
                    <a:pt x="227366" y="168816"/>
                  </a:lnTo>
                  <a:lnTo>
                    <a:pt x="227498" y="173932"/>
                  </a:lnTo>
                  <a:lnTo>
                    <a:pt x="227644" y="179047"/>
                  </a:lnTo>
                  <a:lnTo>
                    <a:pt x="227804" y="184163"/>
                  </a:lnTo>
                  <a:lnTo>
                    <a:pt x="227981" y="189279"/>
                  </a:lnTo>
                  <a:lnTo>
                    <a:pt x="228175" y="194394"/>
                  </a:lnTo>
                  <a:lnTo>
                    <a:pt x="228389" y="199510"/>
                  </a:lnTo>
                  <a:lnTo>
                    <a:pt x="228621" y="204626"/>
                  </a:lnTo>
                  <a:lnTo>
                    <a:pt x="228873" y="209741"/>
                  </a:lnTo>
                  <a:lnTo>
                    <a:pt x="229144" y="214857"/>
                  </a:lnTo>
                  <a:lnTo>
                    <a:pt x="229433" y="219972"/>
                  </a:lnTo>
                  <a:lnTo>
                    <a:pt x="229740" y="225088"/>
                  </a:lnTo>
                  <a:lnTo>
                    <a:pt x="230064" y="230204"/>
                  </a:lnTo>
                  <a:lnTo>
                    <a:pt x="230402" y="235319"/>
                  </a:lnTo>
                  <a:lnTo>
                    <a:pt x="230755" y="240435"/>
                  </a:lnTo>
                  <a:lnTo>
                    <a:pt x="231119" y="245551"/>
                  </a:lnTo>
                  <a:lnTo>
                    <a:pt x="231495" y="250666"/>
                  </a:lnTo>
                  <a:lnTo>
                    <a:pt x="231881" y="255782"/>
                  </a:lnTo>
                  <a:lnTo>
                    <a:pt x="232275" y="260898"/>
                  </a:lnTo>
                  <a:lnTo>
                    <a:pt x="232675" y="266013"/>
                  </a:lnTo>
                  <a:lnTo>
                    <a:pt x="233080" y="271129"/>
                  </a:lnTo>
                  <a:lnTo>
                    <a:pt x="233489" y="276245"/>
                  </a:lnTo>
                  <a:lnTo>
                    <a:pt x="233901" y="281360"/>
                  </a:lnTo>
                  <a:lnTo>
                    <a:pt x="234318" y="286476"/>
                  </a:lnTo>
                  <a:lnTo>
                    <a:pt x="234742" y="291592"/>
                  </a:lnTo>
                  <a:lnTo>
                    <a:pt x="235179" y="296707"/>
                  </a:lnTo>
                  <a:lnTo>
                    <a:pt x="235635" y="301823"/>
                  </a:lnTo>
                  <a:lnTo>
                    <a:pt x="236118" y="306939"/>
                  </a:lnTo>
                  <a:lnTo>
                    <a:pt x="236640" y="312054"/>
                  </a:lnTo>
                  <a:lnTo>
                    <a:pt x="237210" y="317170"/>
                  </a:lnTo>
                  <a:lnTo>
                    <a:pt x="237841" y="322285"/>
                  </a:lnTo>
                  <a:lnTo>
                    <a:pt x="238545" y="327401"/>
                  </a:lnTo>
                  <a:lnTo>
                    <a:pt x="239331" y="332517"/>
                  </a:lnTo>
                  <a:lnTo>
                    <a:pt x="240214" y="337632"/>
                  </a:lnTo>
                  <a:lnTo>
                    <a:pt x="241202" y="342748"/>
                  </a:lnTo>
                  <a:lnTo>
                    <a:pt x="242293" y="347864"/>
                  </a:lnTo>
                  <a:lnTo>
                    <a:pt x="243486" y="352979"/>
                  </a:lnTo>
                  <a:lnTo>
                    <a:pt x="244777" y="358095"/>
                  </a:lnTo>
                  <a:lnTo>
                    <a:pt x="246160" y="363211"/>
                  </a:lnTo>
                  <a:lnTo>
                    <a:pt x="247626" y="368326"/>
                  </a:lnTo>
                  <a:lnTo>
                    <a:pt x="249168" y="373442"/>
                  </a:lnTo>
                  <a:lnTo>
                    <a:pt x="250774" y="378558"/>
                  </a:lnTo>
                  <a:lnTo>
                    <a:pt x="252438" y="383673"/>
                  </a:lnTo>
                  <a:lnTo>
                    <a:pt x="254153" y="388789"/>
                  </a:lnTo>
                  <a:lnTo>
                    <a:pt x="255918" y="393905"/>
                  </a:lnTo>
                  <a:lnTo>
                    <a:pt x="257737" y="399020"/>
                  </a:lnTo>
                  <a:lnTo>
                    <a:pt x="259612" y="404136"/>
                  </a:lnTo>
                  <a:lnTo>
                    <a:pt x="261549" y="409252"/>
                  </a:lnTo>
                  <a:lnTo>
                    <a:pt x="263558" y="414367"/>
                  </a:lnTo>
                  <a:lnTo>
                    <a:pt x="265648" y="419483"/>
                  </a:lnTo>
                  <a:lnTo>
                    <a:pt x="267827" y="424598"/>
                  </a:lnTo>
                  <a:lnTo>
                    <a:pt x="270101" y="429714"/>
                  </a:lnTo>
                  <a:lnTo>
                    <a:pt x="272473" y="434830"/>
                  </a:lnTo>
                  <a:lnTo>
                    <a:pt x="274942" y="439945"/>
                  </a:lnTo>
                  <a:lnTo>
                    <a:pt x="277502" y="445061"/>
                  </a:lnTo>
                  <a:lnTo>
                    <a:pt x="280146" y="450177"/>
                  </a:lnTo>
                  <a:lnTo>
                    <a:pt x="282867" y="455292"/>
                  </a:lnTo>
                  <a:lnTo>
                    <a:pt x="285640" y="460408"/>
                  </a:lnTo>
                  <a:lnTo>
                    <a:pt x="288451" y="465524"/>
                  </a:lnTo>
                  <a:lnTo>
                    <a:pt x="291282" y="470639"/>
                  </a:lnTo>
                  <a:lnTo>
                    <a:pt x="294122" y="475755"/>
                  </a:lnTo>
                  <a:lnTo>
                    <a:pt x="296957" y="480871"/>
                  </a:lnTo>
                  <a:lnTo>
                    <a:pt x="299782" y="485986"/>
                  </a:lnTo>
                  <a:lnTo>
                    <a:pt x="302593" y="491102"/>
                  </a:lnTo>
                  <a:lnTo>
                    <a:pt x="305393" y="496218"/>
                  </a:lnTo>
                  <a:lnTo>
                    <a:pt x="308189" y="501333"/>
                  </a:lnTo>
                  <a:lnTo>
                    <a:pt x="310996" y="506449"/>
                  </a:lnTo>
                  <a:lnTo>
                    <a:pt x="313836" y="511565"/>
                  </a:lnTo>
                  <a:lnTo>
                    <a:pt x="316729" y="516680"/>
                  </a:lnTo>
                  <a:lnTo>
                    <a:pt x="319697" y="521796"/>
                  </a:lnTo>
                  <a:lnTo>
                    <a:pt x="322760" y="526911"/>
                  </a:lnTo>
                  <a:lnTo>
                    <a:pt x="325932" y="532027"/>
                  </a:lnTo>
                  <a:lnTo>
                    <a:pt x="329221" y="537143"/>
                  </a:lnTo>
                  <a:lnTo>
                    <a:pt x="332629" y="542258"/>
                  </a:lnTo>
                  <a:lnTo>
                    <a:pt x="336147" y="547374"/>
                  </a:lnTo>
                  <a:lnTo>
                    <a:pt x="339757" y="552490"/>
                  </a:lnTo>
                  <a:lnTo>
                    <a:pt x="343435" y="557605"/>
                  </a:lnTo>
                  <a:lnTo>
                    <a:pt x="347148" y="562721"/>
                  </a:lnTo>
                  <a:lnTo>
                    <a:pt x="350857" y="567837"/>
                  </a:lnTo>
                  <a:lnTo>
                    <a:pt x="354519" y="572952"/>
                  </a:lnTo>
                  <a:lnTo>
                    <a:pt x="358103" y="578068"/>
                  </a:lnTo>
                  <a:lnTo>
                    <a:pt x="361581" y="583184"/>
                  </a:lnTo>
                  <a:lnTo>
                    <a:pt x="364936" y="588299"/>
                  </a:lnTo>
                  <a:lnTo>
                    <a:pt x="368161" y="593415"/>
                  </a:lnTo>
                  <a:lnTo>
                    <a:pt x="371258" y="598531"/>
                  </a:lnTo>
                  <a:lnTo>
                    <a:pt x="374239" y="603646"/>
                  </a:lnTo>
                  <a:lnTo>
                    <a:pt x="377122" y="608762"/>
                  </a:lnTo>
                  <a:lnTo>
                    <a:pt x="379934" y="613878"/>
                  </a:lnTo>
                  <a:lnTo>
                    <a:pt x="382701" y="618993"/>
                  </a:lnTo>
                  <a:lnTo>
                    <a:pt x="385452" y="624109"/>
                  </a:lnTo>
                  <a:lnTo>
                    <a:pt x="388215" y="629224"/>
                  </a:lnTo>
                  <a:lnTo>
                    <a:pt x="391008" y="634340"/>
                  </a:lnTo>
                  <a:lnTo>
                    <a:pt x="393844" y="639456"/>
                  </a:lnTo>
                  <a:lnTo>
                    <a:pt x="396727" y="644571"/>
                  </a:lnTo>
                  <a:lnTo>
                    <a:pt x="399659" y="649687"/>
                  </a:lnTo>
                  <a:lnTo>
                    <a:pt x="402638" y="654803"/>
                  </a:lnTo>
                  <a:lnTo>
                    <a:pt x="405657" y="659918"/>
                  </a:lnTo>
                  <a:lnTo>
                    <a:pt x="408713" y="665034"/>
                  </a:lnTo>
                  <a:lnTo>
                    <a:pt x="411798" y="670150"/>
                  </a:lnTo>
                  <a:lnTo>
                    <a:pt x="414908" y="675265"/>
                  </a:lnTo>
                  <a:lnTo>
                    <a:pt x="418038" y="680381"/>
                  </a:lnTo>
                  <a:lnTo>
                    <a:pt x="421176" y="685497"/>
                  </a:lnTo>
                  <a:lnTo>
                    <a:pt x="424307" y="690612"/>
                  </a:lnTo>
                  <a:lnTo>
                    <a:pt x="427410" y="695728"/>
                  </a:lnTo>
                  <a:lnTo>
                    <a:pt x="430457" y="700844"/>
                  </a:lnTo>
                  <a:lnTo>
                    <a:pt x="433411" y="705959"/>
                  </a:lnTo>
                  <a:lnTo>
                    <a:pt x="436229" y="711075"/>
                  </a:lnTo>
                  <a:lnTo>
                    <a:pt x="438864" y="716191"/>
                  </a:lnTo>
                  <a:lnTo>
                    <a:pt x="441269" y="721306"/>
                  </a:lnTo>
                  <a:lnTo>
                    <a:pt x="443398" y="726422"/>
                  </a:lnTo>
                  <a:lnTo>
                    <a:pt x="445217" y="731537"/>
                  </a:lnTo>
                  <a:lnTo>
                    <a:pt x="446692" y="736653"/>
                  </a:lnTo>
                  <a:lnTo>
                    <a:pt x="447794" y="741769"/>
                  </a:lnTo>
                  <a:lnTo>
                    <a:pt x="448567" y="746884"/>
                  </a:lnTo>
                  <a:lnTo>
                    <a:pt x="449040" y="752000"/>
                  </a:lnTo>
                  <a:lnTo>
                    <a:pt x="449258" y="757116"/>
                  </a:lnTo>
                  <a:lnTo>
                    <a:pt x="449274" y="762231"/>
                  </a:lnTo>
                  <a:lnTo>
                    <a:pt x="449149" y="767347"/>
                  </a:lnTo>
                  <a:lnTo>
                    <a:pt x="448944" y="772463"/>
                  </a:lnTo>
                  <a:lnTo>
                    <a:pt x="448716" y="777578"/>
                  </a:lnTo>
                  <a:lnTo>
                    <a:pt x="448518" y="782694"/>
                  </a:lnTo>
                  <a:lnTo>
                    <a:pt x="448392" y="787810"/>
                  </a:lnTo>
                  <a:lnTo>
                    <a:pt x="448370" y="792925"/>
                  </a:lnTo>
                  <a:lnTo>
                    <a:pt x="448483" y="798041"/>
                  </a:lnTo>
                  <a:lnTo>
                    <a:pt x="448720" y="803157"/>
                  </a:lnTo>
                  <a:lnTo>
                    <a:pt x="449068" y="808272"/>
                  </a:lnTo>
                  <a:lnTo>
                    <a:pt x="449505" y="813388"/>
                  </a:lnTo>
                  <a:lnTo>
                    <a:pt x="449996" y="818504"/>
                  </a:lnTo>
                  <a:lnTo>
                    <a:pt x="450503" y="823619"/>
                  </a:lnTo>
                  <a:lnTo>
                    <a:pt x="450980" y="828735"/>
                  </a:lnTo>
                  <a:lnTo>
                    <a:pt x="451380" y="833850"/>
                  </a:lnTo>
                  <a:lnTo>
                    <a:pt x="451659" y="838966"/>
                  </a:lnTo>
                  <a:lnTo>
                    <a:pt x="451780" y="844082"/>
                  </a:lnTo>
                  <a:lnTo>
                    <a:pt x="451710" y="849197"/>
                  </a:lnTo>
                  <a:lnTo>
                    <a:pt x="451411" y="854313"/>
                  </a:lnTo>
                  <a:lnTo>
                    <a:pt x="450892" y="859429"/>
                  </a:lnTo>
                  <a:lnTo>
                    <a:pt x="450165" y="864544"/>
                  </a:lnTo>
                  <a:lnTo>
                    <a:pt x="449245" y="869660"/>
                  </a:lnTo>
                  <a:lnTo>
                    <a:pt x="448153" y="874776"/>
                  </a:lnTo>
                  <a:lnTo>
                    <a:pt x="446913" y="879891"/>
                  </a:lnTo>
                  <a:lnTo>
                    <a:pt x="445549" y="885007"/>
                  </a:lnTo>
                  <a:lnTo>
                    <a:pt x="444080" y="890123"/>
                  </a:lnTo>
                  <a:lnTo>
                    <a:pt x="442524" y="895238"/>
                  </a:lnTo>
                  <a:lnTo>
                    <a:pt x="440892" y="900354"/>
                  </a:lnTo>
                  <a:lnTo>
                    <a:pt x="439193" y="905470"/>
                  </a:lnTo>
                  <a:lnTo>
                    <a:pt x="437424" y="910585"/>
                  </a:lnTo>
                  <a:lnTo>
                    <a:pt x="435591" y="915701"/>
                  </a:lnTo>
                  <a:lnTo>
                    <a:pt x="433697" y="920817"/>
                  </a:lnTo>
                  <a:lnTo>
                    <a:pt x="431743" y="925932"/>
                  </a:lnTo>
                  <a:lnTo>
                    <a:pt x="429728" y="931048"/>
                  </a:lnTo>
                  <a:lnTo>
                    <a:pt x="427653" y="936163"/>
                  </a:lnTo>
                  <a:lnTo>
                    <a:pt x="425517" y="941279"/>
                  </a:lnTo>
                  <a:lnTo>
                    <a:pt x="423318" y="946395"/>
                  </a:lnTo>
                  <a:lnTo>
                    <a:pt x="421052" y="951510"/>
                  </a:lnTo>
                  <a:lnTo>
                    <a:pt x="418716" y="956626"/>
                  </a:lnTo>
                  <a:lnTo>
                    <a:pt x="416302" y="961742"/>
                  </a:lnTo>
                  <a:lnTo>
                    <a:pt x="413802" y="966857"/>
                  </a:lnTo>
                  <a:lnTo>
                    <a:pt x="411211" y="971973"/>
                  </a:lnTo>
                  <a:lnTo>
                    <a:pt x="408530" y="977089"/>
                  </a:lnTo>
                  <a:lnTo>
                    <a:pt x="405762" y="982204"/>
                  </a:lnTo>
                  <a:lnTo>
                    <a:pt x="402910" y="987320"/>
                  </a:lnTo>
                  <a:lnTo>
                    <a:pt x="399984" y="992436"/>
                  </a:lnTo>
                  <a:lnTo>
                    <a:pt x="396994" y="997551"/>
                  </a:lnTo>
                  <a:lnTo>
                    <a:pt x="393955" y="1002667"/>
                  </a:lnTo>
                  <a:lnTo>
                    <a:pt x="390885" y="1007783"/>
                  </a:lnTo>
                  <a:lnTo>
                    <a:pt x="387801" y="1012898"/>
                  </a:lnTo>
                  <a:lnTo>
                    <a:pt x="384724" y="1018014"/>
                  </a:lnTo>
                  <a:lnTo>
                    <a:pt x="381674" y="1023130"/>
                  </a:lnTo>
                  <a:lnTo>
                    <a:pt x="378671" y="1028245"/>
                  </a:lnTo>
                  <a:lnTo>
                    <a:pt x="375723" y="1033361"/>
                  </a:lnTo>
                  <a:lnTo>
                    <a:pt x="372836" y="1038476"/>
                  </a:lnTo>
                  <a:lnTo>
                    <a:pt x="370010" y="1043592"/>
                  </a:lnTo>
                  <a:lnTo>
                    <a:pt x="367236" y="1048708"/>
                  </a:lnTo>
                  <a:lnTo>
                    <a:pt x="364503" y="1053823"/>
                  </a:lnTo>
                  <a:lnTo>
                    <a:pt x="361793" y="1058939"/>
                  </a:lnTo>
                  <a:lnTo>
                    <a:pt x="359088" y="1064055"/>
                  </a:lnTo>
                  <a:lnTo>
                    <a:pt x="356369" y="1069170"/>
                  </a:lnTo>
                  <a:lnTo>
                    <a:pt x="353616" y="1074286"/>
                  </a:lnTo>
                  <a:lnTo>
                    <a:pt x="350816" y="1079402"/>
                  </a:lnTo>
                  <a:lnTo>
                    <a:pt x="347956" y="1084517"/>
                  </a:lnTo>
                  <a:lnTo>
                    <a:pt x="345041" y="1089633"/>
                  </a:lnTo>
                  <a:lnTo>
                    <a:pt x="342077" y="1094749"/>
                  </a:lnTo>
                  <a:lnTo>
                    <a:pt x="339077" y="1099864"/>
                  </a:lnTo>
                  <a:lnTo>
                    <a:pt x="336061" y="1104980"/>
                  </a:lnTo>
                  <a:lnTo>
                    <a:pt x="333052" y="1110096"/>
                  </a:lnTo>
                  <a:lnTo>
                    <a:pt x="330074" y="1115211"/>
                  </a:lnTo>
                  <a:lnTo>
                    <a:pt x="327153" y="1120327"/>
                  </a:lnTo>
                  <a:lnTo>
                    <a:pt x="324317" y="1125443"/>
                  </a:lnTo>
                  <a:lnTo>
                    <a:pt x="321587" y="1130558"/>
                  </a:lnTo>
                  <a:lnTo>
                    <a:pt x="318984" y="1135674"/>
                  </a:lnTo>
                  <a:lnTo>
                    <a:pt x="316535" y="1140789"/>
                  </a:lnTo>
                  <a:lnTo>
                    <a:pt x="314233" y="1145905"/>
                  </a:lnTo>
                  <a:lnTo>
                    <a:pt x="312075" y="1151021"/>
                  </a:lnTo>
                  <a:lnTo>
                    <a:pt x="310051" y="1156136"/>
                  </a:lnTo>
                  <a:lnTo>
                    <a:pt x="308150" y="1161252"/>
                  </a:lnTo>
                  <a:lnTo>
                    <a:pt x="306353" y="1166368"/>
                  </a:lnTo>
                  <a:lnTo>
                    <a:pt x="304640" y="1171483"/>
                  </a:lnTo>
                  <a:lnTo>
                    <a:pt x="302993" y="1176599"/>
                  </a:lnTo>
                  <a:lnTo>
                    <a:pt x="301392" y="1181715"/>
                  </a:lnTo>
                  <a:lnTo>
                    <a:pt x="299820" y="1186830"/>
                  </a:lnTo>
                  <a:lnTo>
                    <a:pt x="298261" y="1191946"/>
                  </a:lnTo>
                  <a:lnTo>
                    <a:pt x="296704" y="1197062"/>
                  </a:lnTo>
                  <a:lnTo>
                    <a:pt x="295139" y="1202177"/>
                  </a:lnTo>
                  <a:lnTo>
                    <a:pt x="293563" y="1207293"/>
                  </a:lnTo>
                  <a:lnTo>
                    <a:pt x="291974" y="1212409"/>
                  </a:lnTo>
                  <a:lnTo>
                    <a:pt x="290371" y="1217524"/>
                  </a:lnTo>
                  <a:lnTo>
                    <a:pt x="288758" y="1222640"/>
                  </a:lnTo>
                  <a:lnTo>
                    <a:pt x="287138" y="1227756"/>
                  </a:lnTo>
                  <a:lnTo>
                    <a:pt x="285517" y="1232871"/>
                  </a:lnTo>
                  <a:lnTo>
                    <a:pt x="283902" y="1237987"/>
                  </a:lnTo>
                  <a:lnTo>
                    <a:pt x="282299" y="1243102"/>
                  </a:lnTo>
                  <a:lnTo>
                    <a:pt x="280716" y="1248218"/>
                  </a:lnTo>
                  <a:lnTo>
                    <a:pt x="279162" y="1253334"/>
                  </a:lnTo>
                  <a:lnTo>
                    <a:pt x="277643" y="1258449"/>
                  </a:lnTo>
                  <a:lnTo>
                    <a:pt x="276159" y="1263565"/>
                  </a:lnTo>
                  <a:lnTo>
                    <a:pt x="274713" y="1268681"/>
                  </a:lnTo>
                  <a:lnTo>
                    <a:pt x="273302" y="1273796"/>
                  </a:lnTo>
                  <a:lnTo>
                    <a:pt x="271923" y="1278912"/>
                  </a:lnTo>
                  <a:lnTo>
                    <a:pt x="270570" y="1284028"/>
                  </a:lnTo>
                  <a:lnTo>
                    <a:pt x="269239" y="1289143"/>
                  </a:lnTo>
                  <a:lnTo>
                    <a:pt x="267922" y="1294259"/>
                  </a:lnTo>
                  <a:lnTo>
                    <a:pt x="266612" y="1299375"/>
                  </a:lnTo>
                  <a:lnTo>
                    <a:pt x="265306" y="1304490"/>
                  </a:lnTo>
                  <a:lnTo>
                    <a:pt x="263998" y="1309606"/>
                  </a:lnTo>
                  <a:lnTo>
                    <a:pt x="262685" y="1314722"/>
                  </a:lnTo>
                  <a:lnTo>
                    <a:pt x="261370" y="1319837"/>
                  </a:lnTo>
                  <a:lnTo>
                    <a:pt x="260054" y="1324953"/>
                  </a:lnTo>
                  <a:lnTo>
                    <a:pt x="258743" y="1330069"/>
                  </a:lnTo>
                  <a:lnTo>
                    <a:pt x="257444" y="1335184"/>
                  </a:lnTo>
                  <a:lnTo>
                    <a:pt x="256166" y="1340300"/>
                  </a:lnTo>
                  <a:lnTo>
                    <a:pt x="254919" y="1345415"/>
                  </a:lnTo>
                  <a:lnTo>
                    <a:pt x="253713" y="1350531"/>
                  </a:lnTo>
                  <a:lnTo>
                    <a:pt x="252556" y="1355647"/>
                  </a:lnTo>
                  <a:lnTo>
                    <a:pt x="251457" y="1360762"/>
                  </a:lnTo>
                  <a:lnTo>
                    <a:pt x="250422" y="1365878"/>
                  </a:lnTo>
                  <a:lnTo>
                    <a:pt x="249455" y="1370994"/>
                  </a:lnTo>
                  <a:lnTo>
                    <a:pt x="248547" y="1376109"/>
                  </a:lnTo>
                  <a:lnTo>
                    <a:pt x="247692" y="1381225"/>
                  </a:lnTo>
                  <a:lnTo>
                    <a:pt x="246881" y="1386341"/>
                  </a:lnTo>
                  <a:lnTo>
                    <a:pt x="246105" y="1391456"/>
                  </a:lnTo>
                  <a:lnTo>
                    <a:pt x="245354" y="1396572"/>
                  </a:lnTo>
                  <a:lnTo>
                    <a:pt x="244619" y="1401688"/>
                  </a:lnTo>
                  <a:lnTo>
                    <a:pt x="243895" y="1406803"/>
                  </a:lnTo>
                  <a:lnTo>
                    <a:pt x="243178" y="1411919"/>
                  </a:lnTo>
                  <a:lnTo>
                    <a:pt x="242468" y="1417035"/>
                  </a:lnTo>
                  <a:lnTo>
                    <a:pt x="241768" y="1422150"/>
                  </a:lnTo>
                  <a:lnTo>
                    <a:pt x="241084" y="1427266"/>
                  </a:lnTo>
                  <a:lnTo>
                    <a:pt x="240423" y="1432382"/>
                  </a:lnTo>
                  <a:lnTo>
                    <a:pt x="239788" y="1437497"/>
                  </a:lnTo>
                  <a:lnTo>
                    <a:pt x="239187" y="1442613"/>
                  </a:lnTo>
                  <a:lnTo>
                    <a:pt x="238620" y="1447728"/>
                  </a:lnTo>
                  <a:lnTo>
                    <a:pt x="238091" y="1452844"/>
                  </a:lnTo>
                  <a:lnTo>
                    <a:pt x="237598" y="1457960"/>
                  </a:lnTo>
                  <a:lnTo>
                    <a:pt x="237138" y="1463075"/>
                  </a:lnTo>
                  <a:lnTo>
                    <a:pt x="236706" y="1468191"/>
                  </a:lnTo>
                  <a:lnTo>
                    <a:pt x="236299" y="1473307"/>
                  </a:lnTo>
                  <a:lnTo>
                    <a:pt x="235911" y="1478422"/>
                  </a:lnTo>
                  <a:lnTo>
                    <a:pt x="235536" y="1483538"/>
                  </a:lnTo>
                  <a:lnTo>
                    <a:pt x="235171" y="1488654"/>
                  </a:lnTo>
                  <a:lnTo>
                    <a:pt x="234812" y="1493769"/>
                  </a:lnTo>
                  <a:lnTo>
                    <a:pt x="234461" y="1498885"/>
                  </a:lnTo>
                  <a:lnTo>
                    <a:pt x="234121" y="1504001"/>
                  </a:lnTo>
                  <a:lnTo>
                    <a:pt x="233794" y="1509116"/>
                  </a:lnTo>
                  <a:lnTo>
                    <a:pt x="233487" y="1514232"/>
                  </a:lnTo>
                  <a:lnTo>
                    <a:pt x="233206" y="1519348"/>
                  </a:lnTo>
                  <a:lnTo>
                    <a:pt x="232955" y="1524463"/>
                  </a:lnTo>
                  <a:lnTo>
                    <a:pt x="232739" y="1529579"/>
                  </a:lnTo>
                  <a:lnTo>
                    <a:pt x="232560" y="1534695"/>
                  </a:lnTo>
                  <a:lnTo>
                    <a:pt x="232420" y="1539810"/>
                  </a:lnTo>
                  <a:lnTo>
                    <a:pt x="232314" y="1544926"/>
                  </a:lnTo>
                  <a:lnTo>
                    <a:pt x="232233" y="1550041"/>
                  </a:lnTo>
                  <a:lnTo>
                    <a:pt x="232170" y="1555157"/>
                  </a:lnTo>
                  <a:lnTo>
                    <a:pt x="232115" y="1560273"/>
                  </a:lnTo>
                  <a:lnTo>
                    <a:pt x="232060" y="1565388"/>
                  </a:lnTo>
                  <a:lnTo>
                    <a:pt x="231996" y="1570504"/>
                  </a:lnTo>
                  <a:lnTo>
                    <a:pt x="231916" y="1575620"/>
                  </a:lnTo>
                  <a:lnTo>
                    <a:pt x="231816" y="1580735"/>
                  </a:lnTo>
                  <a:lnTo>
                    <a:pt x="231694" y="1585851"/>
                  </a:lnTo>
                  <a:lnTo>
                    <a:pt x="231548" y="1590967"/>
                  </a:lnTo>
                  <a:lnTo>
                    <a:pt x="231381" y="1596082"/>
                  </a:lnTo>
                  <a:lnTo>
                    <a:pt x="231195" y="1601198"/>
                  </a:lnTo>
                  <a:lnTo>
                    <a:pt x="230998" y="1606314"/>
                  </a:lnTo>
                  <a:lnTo>
                    <a:pt x="230793" y="1611429"/>
                  </a:lnTo>
                  <a:lnTo>
                    <a:pt x="230585" y="1616545"/>
                  </a:lnTo>
                  <a:lnTo>
                    <a:pt x="230378" y="1621661"/>
                  </a:lnTo>
                  <a:lnTo>
                    <a:pt x="230176" y="1626776"/>
                  </a:lnTo>
                  <a:lnTo>
                    <a:pt x="229983" y="1631892"/>
                  </a:lnTo>
                  <a:lnTo>
                    <a:pt x="229801" y="1637008"/>
                  </a:lnTo>
                  <a:lnTo>
                    <a:pt x="229632" y="1642123"/>
                  </a:lnTo>
                  <a:lnTo>
                    <a:pt x="229478" y="1647239"/>
                  </a:lnTo>
                  <a:lnTo>
                    <a:pt x="229342" y="1652354"/>
                  </a:lnTo>
                  <a:lnTo>
                    <a:pt x="229222" y="1657470"/>
                  </a:lnTo>
                  <a:lnTo>
                    <a:pt x="229118" y="1662586"/>
                  </a:lnTo>
                  <a:lnTo>
                    <a:pt x="229026" y="1667701"/>
                  </a:lnTo>
                  <a:lnTo>
                    <a:pt x="228945" y="1672817"/>
                  </a:lnTo>
                  <a:lnTo>
                    <a:pt x="228871" y="1677933"/>
                  </a:lnTo>
                  <a:lnTo>
                    <a:pt x="228799" y="1683048"/>
                  </a:lnTo>
                  <a:lnTo>
                    <a:pt x="228726" y="1688164"/>
                  </a:lnTo>
                  <a:lnTo>
                    <a:pt x="228648" y="1693280"/>
                  </a:lnTo>
                  <a:lnTo>
                    <a:pt x="228562" y="1698395"/>
                  </a:lnTo>
                  <a:lnTo>
                    <a:pt x="228467" y="1703511"/>
                  </a:lnTo>
                  <a:lnTo>
                    <a:pt x="228361" y="1708627"/>
                  </a:lnTo>
                  <a:lnTo>
                    <a:pt x="228245" y="1713742"/>
                  </a:lnTo>
                  <a:lnTo>
                    <a:pt x="228121" y="1718858"/>
                  </a:lnTo>
                  <a:lnTo>
                    <a:pt x="227993" y="1723974"/>
                  </a:lnTo>
                  <a:lnTo>
                    <a:pt x="227864" y="1729089"/>
                  </a:lnTo>
                  <a:lnTo>
                    <a:pt x="227737" y="1734205"/>
                  </a:lnTo>
                  <a:lnTo>
                    <a:pt x="227616" y="1739321"/>
                  </a:lnTo>
                  <a:lnTo>
                    <a:pt x="227504" y="1744436"/>
                  </a:lnTo>
                  <a:lnTo>
                    <a:pt x="227403" y="1749552"/>
                  </a:lnTo>
                  <a:lnTo>
                    <a:pt x="227315" y="1754667"/>
                  </a:lnTo>
                  <a:lnTo>
                    <a:pt x="227241" y="1759783"/>
                  </a:lnTo>
                  <a:lnTo>
                    <a:pt x="227182" y="1764899"/>
                  </a:lnTo>
                  <a:lnTo>
                    <a:pt x="227137" y="1770014"/>
                  </a:lnTo>
                  <a:lnTo>
                    <a:pt x="227104" y="1775130"/>
                  </a:lnTo>
                  <a:lnTo>
                    <a:pt x="227080" y="1780246"/>
                  </a:lnTo>
                  <a:lnTo>
                    <a:pt x="227065" y="1785361"/>
                  </a:lnTo>
                  <a:lnTo>
                    <a:pt x="227055" y="1790477"/>
                  </a:lnTo>
                  <a:lnTo>
                    <a:pt x="227049" y="1795593"/>
                  </a:lnTo>
                  <a:lnTo>
                    <a:pt x="227045" y="1800708"/>
                  </a:lnTo>
                  <a:lnTo>
                    <a:pt x="227042" y="1805824"/>
                  </a:lnTo>
                  <a:lnTo>
                    <a:pt x="227039" y="1810940"/>
                  </a:lnTo>
                  <a:lnTo>
                    <a:pt x="227035" y="1816055"/>
                  </a:lnTo>
                  <a:lnTo>
                    <a:pt x="227031" y="1821171"/>
                  </a:lnTo>
                  <a:lnTo>
                    <a:pt x="227026" y="1826287"/>
                  </a:lnTo>
                  <a:lnTo>
                    <a:pt x="227022" y="1831402"/>
                  </a:lnTo>
                  <a:lnTo>
                    <a:pt x="227018" y="1836518"/>
                  </a:lnTo>
                  <a:lnTo>
                    <a:pt x="227017" y="1841634"/>
                  </a:lnTo>
                  <a:lnTo>
                    <a:pt x="227017" y="1846749"/>
                  </a:lnTo>
                  <a:lnTo>
                    <a:pt x="227020" y="1851865"/>
                  </a:lnTo>
                  <a:lnTo>
                    <a:pt x="227025" y="1856980"/>
                  </a:lnTo>
                  <a:lnTo>
                    <a:pt x="227032" y="1862096"/>
                  </a:lnTo>
                  <a:lnTo>
                    <a:pt x="227041" y="1867212"/>
                  </a:lnTo>
                  <a:lnTo>
                    <a:pt x="227051" y="1872327"/>
                  </a:lnTo>
                  <a:lnTo>
                    <a:pt x="227062" y="1877443"/>
                  </a:lnTo>
                  <a:lnTo>
                    <a:pt x="227072" y="1882559"/>
                  </a:lnTo>
                  <a:lnTo>
                    <a:pt x="227081" y="1887674"/>
                  </a:lnTo>
                  <a:lnTo>
                    <a:pt x="227089" y="1892790"/>
                  </a:lnTo>
                  <a:lnTo>
                    <a:pt x="227094" y="1897906"/>
                  </a:lnTo>
                  <a:lnTo>
                    <a:pt x="227098" y="1903021"/>
                  </a:lnTo>
                  <a:lnTo>
                    <a:pt x="227100" y="1908137"/>
                  </a:lnTo>
                  <a:lnTo>
                    <a:pt x="227102" y="1913253"/>
                  </a:lnTo>
                  <a:lnTo>
                    <a:pt x="227105" y="1918368"/>
                  </a:lnTo>
                  <a:lnTo>
                    <a:pt x="227109" y="1923484"/>
                  </a:lnTo>
                  <a:lnTo>
                    <a:pt x="227114" y="1928600"/>
                  </a:lnTo>
                  <a:lnTo>
                    <a:pt x="227122" y="1933715"/>
                  </a:lnTo>
                  <a:lnTo>
                    <a:pt x="227133" y="1938831"/>
                  </a:lnTo>
                  <a:lnTo>
                    <a:pt x="227144" y="1943947"/>
                  </a:lnTo>
                  <a:lnTo>
                    <a:pt x="227156" y="1949062"/>
                  </a:lnTo>
                  <a:lnTo>
                    <a:pt x="227165" y="1954178"/>
                  </a:lnTo>
                  <a:lnTo>
                    <a:pt x="227172" y="1959293"/>
                  </a:lnTo>
                  <a:lnTo>
                    <a:pt x="227173" y="1964409"/>
                  </a:lnTo>
                  <a:lnTo>
                    <a:pt x="227167" y="1969525"/>
                  </a:lnTo>
                  <a:lnTo>
                    <a:pt x="227154" y="1974640"/>
                  </a:lnTo>
                  <a:lnTo>
                    <a:pt x="227132" y="1979756"/>
                  </a:lnTo>
                  <a:lnTo>
                    <a:pt x="227101" y="1984872"/>
                  </a:lnTo>
                  <a:lnTo>
                    <a:pt x="227062" y="1989987"/>
                  </a:lnTo>
                  <a:lnTo>
                    <a:pt x="227015" y="1995103"/>
                  </a:lnTo>
                  <a:lnTo>
                    <a:pt x="226962" y="2000219"/>
                  </a:lnTo>
                  <a:lnTo>
                    <a:pt x="226904" y="2005334"/>
                  </a:lnTo>
                  <a:lnTo>
                    <a:pt x="226844" y="2010450"/>
                  </a:lnTo>
                  <a:lnTo>
                    <a:pt x="226782" y="2015566"/>
                  </a:lnTo>
                  <a:lnTo>
                    <a:pt x="226720" y="2020681"/>
                  </a:lnTo>
                  <a:lnTo>
                    <a:pt x="226658" y="2025797"/>
                  </a:lnTo>
                  <a:lnTo>
                    <a:pt x="226598" y="2030913"/>
                  </a:lnTo>
                  <a:lnTo>
                    <a:pt x="226540" y="2036028"/>
                  </a:lnTo>
                  <a:lnTo>
                    <a:pt x="226484" y="2041144"/>
                  </a:lnTo>
                  <a:lnTo>
                    <a:pt x="226429" y="2046260"/>
                  </a:lnTo>
                  <a:lnTo>
                    <a:pt x="226377" y="2051375"/>
                  </a:lnTo>
                  <a:lnTo>
                    <a:pt x="226327" y="2056491"/>
                  </a:lnTo>
                  <a:lnTo>
                    <a:pt x="226280" y="2061606"/>
                  </a:lnTo>
                  <a:lnTo>
                    <a:pt x="226235" y="2066722"/>
                  </a:lnTo>
                  <a:lnTo>
                    <a:pt x="226192" y="2071838"/>
                  </a:lnTo>
                  <a:lnTo>
                    <a:pt x="226154" y="2076953"/>
                  </a:lnTo>
                  <a:lnTo>
                    <a:pt x="226120" y="2082069"/>
                  </a:lnTo>
                  <a:lnTo>
                    <a:pt x="226091" y="2087185"/>
                  </a:lnTo>
                  <a:lnTo>
                    <a:pt x="226068" y="2092300"/>
                  </a:lnTo>
                  <a:lnTo>
                    <a:pt x="226053" y="2097416"/>
                  </a:lnTo>
                  <a:lnTo>
                    <a:pt x="226045" y="2102532"/>
                  </a:lnTo>
                  <a:lnTo>
                    <a:pt x="226046" y="2107647"/>
                  </a:lnTo>
                  <a:lnTo>
                    <a:pt x="226058" y="2112763"/>
                  </a:lnTo>
                  <a:lnTo>
                    <a:pt x="226079" y="2117879"/>
                  </a:lnTo>
                  <a:lnTo>
                    <a:pt x="226109" y="2122994"/>
                  </a:lnTo>
                  <a:lnTo>
                    <a:pt x="226148" y="2128110"/>
                  </a:lnTo>
                  <a:lnTo>
                    <a:pt x="226194" y="2133226"/>
                  </a:lnTo>
                  <a:lnTo>
                    <a:pt x="226247" y="2138341"/>
                  </a:lnTo>
                  <a:lnTo>
                    <a:pt x="226305" y="2143457"/>
                  </a:lnTo>
                  <a:lnTo>
                    <a:pt x="226365" y="2148573"/>
                  </a:lnTo>
                  <a:lnTo>
                    <a:pt x="226426" y="2153688"/>
                  </a:lnTo>
                  <a:lnTo>
                    <a:pt x="226485" y="2158804"/>
                  </a:lnTo>
                  <a:lnTo>
                    <a:pt x="226542" y="2163919"/>
                  </a:lnTo>
                  <a:lnTo>
                    <a:pt x="226593" y="2169035"/>
                  </a:lnTo>
                  <a:lnTo>
                    <a:pt x="226638" y="2174151"/>
                  </a:lnTo>
                  <a:lnTo>
                    <a:pt x="226676" y="2179266"/>
                  </a:lnTo>
                  <a:lnTo>
                    <a:pt x="226706" y="2184382"/>
                  </a:lnTo>
                  <a:lnTo>
                    <a:pt x="226729" y="2189498"/>
                  </a:lnTo>
                  <a:lnTo>
                    <a:pt x="226744" y="2194613"/>
                  </a:lnTo>
                  <a:lnTo>
                    <a:pt x="226750" y="2199729"/>
                  </a:lnTo>
                  <a:lnTo>
                    <a:pt x="226747" y="2204845"/>
                  </a:lnTo>
                  <a:lnTo>
                    <a:pt x="226736" y="2209960"/>
                  </a:lnTo>
                  <a:lnTo>
                    <a:pt x="226716" y="2215076"/>
                  </a:lnTo>
                  <a:lnTo>
                    <a:pt x="226686" y="2220192"/>
                  </a:lnTo>
                  <a:lnTo>
                    <a:pt x="226647" y="2225307"/>
                  </a:lnTo>
                  <a:lnTo>
                    <a:pt x="226599" y="2230423"/>
                  </a:lnTo>
                  <a:lnTo>
                    <a:pt x="226545" y="2235539"/>
                  </a:lnTo>
                  <a:lnTo>
                    <a:pt x="226485" y="2240654"/>
                  </a:lnTo>
                  <a:lnTo>
                    <a:pt x="226423" y="2245770"/>
                  </a:lnTo>
                  <a:lnTo>
                    <a:pt x="226360" y="2250886"/>
                  </a:lnTo>
                  <a:lnTo>
                    <a:pt x="226299" y="2256001"/>
                  </a:lnTo>
                  <a:lnTo>
                    <a:pt x="226242" y="2261117"/>
                  </a:lnTo>
                  <a:lnTo>
                    <a:pt x="226192" y="2266232"/>
                  </a:lnTo>
                  <a:lnTo>
                    <a:pt x="226151" y="2271348"/>
                  </a:lnTo>
                  <a:lnTo>
                    <a:pt x="226120" y="2276464"/>
                  </a:lnTo>
                  <a:lnTo>
                    <a:pt x="226101" y="2281579"/>
                  </a:lnTo>
                  <a:lnTo>
                    <a:pt x="226094" y="2286695"/>
                  </a:lnTo>
                  <a:lnTo>
                    <a:pt x="226098" y="2291811"/>
                  </a:lnTo>
                  <a:lnTo>
                    <a:pt x="226112" y="2296926"/>
                  </a:lnTo>
                  <a:lnTo>
                    <a:pt x="226135" y="2302042"/>
                  </a:lnTo>
                  <a:lnTo>
                    <a:pt x="226165" y="2307158"/>
                  </a:lnTo>
                  <a:lnTo>
                    <a:pt x="226201" y="2312273"/>
                  </a:lnTo>
                  <a:lnTo>
                    <a:pt x="226240" y="2317389"/>
                  </a:lnTo>
                  <a:lnTo>
                    <a:pt x="226281" y="2322505"/>
                  </a:lnTo>
                  <a:lnTo>
                    <a:pt x="226320" y="2327620"/>
                  </a:lnTo>
                  <a:lnTo>
                    <a:pt x="226358" y="2332736"/>
                  </a:lnTo>
                  <a:lnTo>
                    <a:pt x="226392" y="2337852"/>
                  </a:lnTo>
                  <a:lnTo>
                    <a:pt x="226421" y="2342967"/>
                  </a:lnTo>
                  <a:lnTo>
                    <a:pt x="226446" y="2348083"/>
                  </a:lnTo>
                  <a:lnTo>
                    <a:pt x="226467" y="2353199"/>
                  </a:lnTo>
                  <a:lnTo>
                    <a:pt x="226484" y="2358314"/>
                  </a:lnTo>
                  <a:lnTo>
                    <a:pt x="226500" y="2363430"/>
                  </a:lnTo>
                  <a:lnTo>
                    <a:pt x="226514" y="2368545"/>
                  </a:lnTo>
                  <a:lnTo>
                    <a:pt x="226529" y="2373661"/>
                  </a:lnTo>
                  <a:lnTo>
                    <a:pt x="226544" y="2378777"/>
                  </a:lnTo>
                  <a:lnTo>
                    <a:pt x="226561" y="2383892"/>
                  </a:lnTo>
                  <a:lnTo>
                    <a:pt x="226578" y="2389008"/>
                  </a:lnTo>
                  <a:lnTo>
                    <a:pt x="226595" y="2394124"/>
                  </a:lnTo>
                  <a:lnTo>
                    <a:pt x="226612" y="2399239"/>
                  </a:lnTo>
                  <a:lnTo>
                    <a:pt x="226625" y="2404355"/>
                  </a:lnTo>
                  <a:lnTo>
                    <a:pt x="226634" y="2409471"/>
                  </a:lnTo>
                  <a:lnTo>
                    <a:pt x="226637" y="2414586"/>
                  </a:lnTo>
                  <a:lnTo>
                    <a:pt x="226633" y="2419702"/>
                  </a:lnTo>
                  <a:lnTo>
                    <a:pt x="226620" y="2424818"/>
                  </a:lnTo>
                  <a:lnTo>
                    <a:pt x="226599" y="2429933"/>
                  </a:lnTo>
                  <a:lnTo>
                    <a:pt x="226569" y="2435049"/>
                  </a:lnTo>
                  <a:lnTo>
                    <a:pt x="226531" y="2440165"/>
                  </a:lnTo>
                  <a:lnTo>
                    <a:pt x="226486" y="2445280"/>
                  </a:lnTo>
                  <a:lnTo>
                    <a:pt x="226436" y="2450396"/>
                  </a:lnTo>
                  <a:lnTo>
                    <a:pt x="226382" y="2455512"/>
                  </a:lnTo>
                  <a:lnTo>
                    <a:pt x="226327" y="2460627"/>
                  </a:lnTo>
                  <a:lnTo>
                    <a:pt x="226274" y="2465743"/>
                  </a:lnTo>
                  <a:lnTo>
                    <a:pt x="226224" y="2470858"/>
                  </a:lnTo>
                  <a:lnTo>
                    <a:pt x="226178" y="2475974"/>
                  </a:lnTo>
                  <a:lnTo>
                    <a:pt x="226139" y="2481090"/>
                  </a:lnTo>
                  <a:lnTo>
                    <a:pt x="226108" y="2486205"/>
                  </a:lnTo>
                  <a:lnTo>
                    <a:pt x="226084" y="2491321"/>
                  </a:lnTo>
                  <a:lnTo>
                    <a:pt x="226070" y="2496437"/>
                  </a:lnTo>
                  <a:lnTo>
                    <a:pt x="226063" y="2501552"/>
                  </a:lnTo>
                  <a:lnTo>
                    <a:pt x="226065" y="2506668"/>
                  </a:lnTo>
                  <a:lnTo>
                    <a:pt x="226075" y="2511784"/>
                  </a:lnTo>
                  <a:lnTo>
                    <a:pt x="226091" y="2516899"/>
                  </a:lnTo>
                  <a:lnTo>
                    <a:pt x="226111" y="2522015"/>
                  </a:lnTo>
                  <a:lnTo>
                    <a:pt x="226134" y="2527131"/>
                  </a:lnTo>
                  <a:lnTo>
                    <a:pt x="226159" y="2532246"/>
                  </a:lnTo>
                  <a:lnTo>
                    <a:pt x="226183" y="2537362"/>
                  </a:lnTo>
                  <a:lnTo>
                    <a:pt x="226205" y="2542478"/>
                  </a:lnTo>
                  <a:lnTo>
                    <a:pt x="226225" y="2547593"/>
                  </a:lnTo>
                  <a:lnTo>
                    <a:pt x="226241" y="2552709"/>
                  </a:lnTo>
                  <a:lnTo>
                    <a:pt x="226253" y="2557825"/>
                  </a:lnTo>
                  <a:lnTo>
                    <a:pt x="226261" y="2562940"/>
                  </a:lnTo>
                  <a:lnTo>
                    <a:pt x="226265" y="2568056"/>
                  </a:lnTo>
                  <a:lnTo>
                    <a:pt x="226265" y="2573171"/>
                  </a:lnTo>
                  <a:lnTo>
                    <a:pt x="226261" y="2578287"/>
                  </a:lnTo>
                  <a:lnTo>
                    <a:pt x="226255" y="2583403"/>
                  </a:lnTo>
                  <a:lnTo>
                    <a:pt x="226245" y="2588518"/>
                  </a:lnTo>
                  <a:lnTo>
                    <a:pt x="226233" y="2593634"/>
                  </a:lnTo>
                  <a:lnTo>
                    <a:pt x="226218" y="2598750"/>
                  </a:lnTo>
                  <a:lnTo>
                    <a:pt x="226200" y="2603865"/>
                  </a:lnTo>
                  <a:lnTo>
                    <a:pt x="226180" y="2608981"/>
                  </a:lnTo>
                  <a:lnTo>
                    <a:pt x="226158" y="2614097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0" name="pg29">
              <a:extLst>
                <a:ext uri="{FF2B5EF4-FFF2-40B4-BE49-F238E27FC236}">
                  <a16:creationId xmlns:a16="http://schemas.microsoft.com/office/drawing/2014/main" id="{1AEC75D5-96C6-1AC5-4AA7-A49D616BD398}"/>
                </a:ext>
              </a:extLst>
            </p:cNvPr>
            <p:cNvSpPr/>
            <p:nvPr/>
          </p:nvSpPr>
          <p:spPr>
            <a:xfrm>
              <a:off x="4206004" y="3877964"/>
              <a:ext cx="473689" cy="2621632"/>
            </a:xfrm>
            <a:custGeom>
              <a:avLst/>
              <a:gdLst/>
              <a:ahLst/>
              <a:cxnLst/>
              <a:rect l="0" t="0" r="0" b="0"/>
              <a:pathLst>
                <a:path w="473689" h="2621632">
                  <a:moveTo>
                    <a:pt x="236683" y="2621632"/>
                  </a:moveTo>
                  <a:lnTo>
                    <a:pt x="236684" y="2616501"/>
                  </a:lnTo>
                  <a:lnTo>
                    <a:pt x="236689" y="2611371"/>
                  </a:lnTo>
                  <a:lnTo>
                    <a:pt x="236697" y="2606240"/>
                  </a:lnTo>
                  <a:lnTo>
                    <a:pt x="236708" y="2601110"/>
                  </a:lnTo>
                  <a:lnTo>
                    <a:pt x="236720" y="2595980"/>
                  </a:lnTo>
                  <a:lnTo>
                    <a:pt x="236731" y="2590849"/>
                  </a:lnTo>
                  <a:lnTo>
                    <a:pt x="236742" y="2585719"/>
                  </a:lnTo>
                  <a:lnTo>
                    <a:pt x="236751" y="2580588"/>
                  </a:lnTo>
                  <a:lnTo>
                    <a:pt x="236757" y="2575458"/>
                  </a:lnTo>
                  <a:lnTo>
                    <a:pt x="236760" y="2570328"/>
                  </a:lnTo>
                  <a:lnTo>
                    <a:pt x="236757" y="2565197"/>
                  </a:lnTo>
                  <a:lnTo>
                    <a:pt x="236750" y="2560067"/>
                  </a:lnTo>
                  <a:lnTo>
                    <a:pt x="236737" y="2554936"/>
                  </a:lnTo>
                  <a:lnTo>
                    <a:pt x="236718" y="2549806"/>
                  </a:lnTo>
                  <a:lnTo>
                    <a:pt x="236693" y="2544676"/>
                  </a:lnTo>
                  <a:lnTo>
                    <a:pt x="236663" y="2539545"/>
                  </a:lnTo>
                  <a:lnTo>
                    <a:pt x="236629" y="2534415"/>
                  </a:lnTo>
                  <a:lnTo>
                    <a:pt x="236590" y="2529284"/>
                  </a:lnTo>
                  <a:lnTo>
                    <a:pt x="236548" y="2524154"/>
                  </a:lnTo>
                  <a:lnTo>
                    <a:pt x="236504" y="2519024"/>
                  </a:lnTo>
                  <a:lnTo>
                    <a:pt x="236459" y="2513893"/>
                  </a:lnTo>
                  <a:lnTo>
                    <a:pt x="236414" y="2508763"/>
                  </a:lnTo>
                  <a:lnTo>
                    <a:pt x="236370" y="2503632"/>
                  </a:lnTo>
                  <a:lnTo>
                    <a:pt x="236329" y="2498502"/>
                  </a:lnTo>
                  <a:lnTo>
                    <a:pt x="236292" y="2493372"/>
                  </a:lnTo>
                  <a:lnTo>
                    <a:pt x="236261" y="2488241"/>
                  </a:lnTo>
                  <a:lnTo>
                    <a:pt x="236235" y="2483111"/>
                  </a:lnTo>
                  <a:lnTo>
                    <a:pt x="236215" y="2477980"/>
                  </a:lnTo>
                  <a:lnTo>
                    <a:pt x="236202" y="2472850"/>
                  </a:lnTo>
                  <a:lnTo>
                    <a:pt x="236196" y="2467720"/>
                  </a:lnTo>
                  <a:lnTo>
                    <a:pt x="236197" y="2462589"/>
                  </a:lnTo>
                  <a:lnTo>
                    <a:pt x="236203" y="2457459"/>
                  </a:lnTo>
                  <a:lnTo>
                    <a:pt x="236216" y="2452329"/>
                  </a:lnTo>
                  <a:lnTo>
                    <a:pt x="236234" y="2447198"/>
                  </a:lnTo>
                  <a:lnTo>
                    <a:pt x="236256" y="2442068"/>
                  </a:lnTo>
                  <a:lnTo>
                    <a:pt x="236281" y="2436937"/>
                  </a:lnTo>
                  <a:lnTo>
                    <a:pt x="236309" y="2431807"/>
                  </a:lnTo>
                  <a:lnTo>
                    <a:pt x="236338" y="2426677"/>
                  </a:lnTo>
                  <a:lnTo>
                    <a:pt x="236367" y="2421546"/>
                  </a:lnTo>
                  <a:lnTo>
                    <a:pt x="236394" y="2416416"/>
                  </a:lnTo>
                  <a:lnTo>
                    <a:pt x="236419" y="2411285"/>
                  </a:lnTo>
                  <a:lnTo>
                    <a:pt x="236440" y="2406155"/>
                  </a:lnTo>
                  <a:lnTo>
                    <a:pt x="236457" y="2401025"/>
                  </a:lnTo>
                  <a:lnTo>
                    <a:pt x="236468" y="2395894"/>
                  </a:lnTo>
                  <a:lnTo>
                    <a:pt x="236472" y="2390764"/>
                  </a:lnTo>
                  <a:lnTo>
                    <a:pt x="236469" y="2385633"/>
                  </a:lnTo>
                  <a:lnTo>
                    <a:pt x="236459" y="2380503"/>
                  </a:lnTo>
                  <a:lnTo>
                    <a:pt x="236441" y="2375373"/>
                  </a:lnTo>
                  <a:lnTo>
                    <a:pt x="236417" y="2370242"/>
                  </a:lnTo>
                  <a:lnTo>
                    <a:pt x="236388" y="2365112"/>
                  </a:lnTo>
                  <a:lnTo>
                    <a:pt x="236355" y="2359981"/>
                  </a:lnTo>
                  <a:lnTo>
                    <a:pt x="236321" y="2354851"/>
                  </a:lnTo>
                  <a:lnTo>
                    <a:pt x="236288" y="2349721"/>
                  </a:lnTo>
                  <a:lnTo>
                    <a:pt x="236258" y="2344590"/>
                  </a:lnTo>
                  <a:lnTo>
                    <a:pt x="236234" y="2339460"/>
                  </a:lnTo>
                  <a:lnTo>
                    <a:pt x="236215" y="2334329"/>
                  </a:lnTo>
                  <a:lnTo>
                    <a:pt x="236205" y="2329199"/>
                  </a:lnTo>
                  <a:lnTo>
                    <a:pt x="236203" y="2324069"/>
                  </a:lnTo>
                  <a:lnTo>
                    <a:pt x="236208" y="2318938"/>
                  </a:lnTo>
                  <a:lnTo>
                    <a:pt x="236220" y="2313808"/>
                  </a:lnTo>
                  <a:lnTo>
                    <a:pt x="236235" y="2308677"/>
                  </a:lnTo>
                  <a:lnTo>
                    <a:pt x="236251" y="2303547"/>
                  </a:lnTo>
                  <a:lnTo>
                    <a:pt x="236266" y="2298417"/>
                  </a:lnTo>
                  <a:lnTo>
                    <a:pt x="236277" y="2293286"/>
                  </a:lnTo>
                  <a:lnTo>
                    <a:pt x="236283" y="2288156"/>
                  </a:lnTo>
                  <a:lnTo>
                    <a:pt x="236281" y="2283025"/>
                  </a:lnTo>
                  <a:lnTo>
                    <a:pt x="236271" y="2277895"/>
                  </a:lnTo>
                  <a:lnTo>
                    <a:pt x="236252" y="2272765"/>
                  </a:lnTo>
                  <a:lnTo>
                    <a:pt x="236226" y="2267634"/>
                  </a:lnTo>
                  <a:lnTo>
                    <a:pt x="236194" y="2262504"/>
                  </a:lnTo>
                  <a:lnTo>
                    <a:pt x="236160" y="2257373"/>
                  </a:lnTo>
                  <a:lnTo>
                    <a:pt x="236125" y="2252243"/>
                  </a:lnTo>
                  <a:lnTo>
                    <a:pt x="236094" y="2247113"/>
                  </a:lnTo>
                  <a:lnTo>
                    <a:pt x="236067" y="2241982"/>
                  </a:lnTo>
                  <a:lnTo>
                    <a:pt x="236048" y="2236852"/>
                  </a:lnTo>
                  <a:lnTo>
                    <a:pt x="236037" y="2231722"/>
                  </a:lnTo>
                  <a:lnTo>
                    <a:pt x="236036" y="2226591"/>
                  </a:lnTo>
                  <a:lnTo>
                    <a:pt x="236045" y="2221461"/>
                  </a:lnTo>
                  <a:lnTo>
                    <a:pt x="236063" y="2216330"/>
                  </a:lnTo>
                  <a:lnTo>
                    <a:pt x="236088" y="2211200"/>
                  </a:lnTo>
                  <a:lnTo>
                    <a:pt x="236118" y="2206070"/>
                  </a:lnTo>
                  <a:lnTo>
                    <a:pt x="236150" y="2200939"/>
                  </a:lnTo>
                  <a:lnTo>
                    <a:pt x="236183" y="2195809"/>
                  </a:lnTo>
                  <a:lnTo>
                    <a:pt x="236213" y="2190678"/>
                  </a:lnTo>
                  <a:lnTo>
                    <a:pt x="236240" y="2185548"/>
                  </a:lnTo>
                  <a:lnTo>
                    <a:pt x="236260" y="2180418"/>
                  </a:lnTo>
                  <a:lnTo>
                    <a:pt x="236274" y="2175287"/>
                  </a:lnTo>
                  <a:lnTo>
                    <a:pt x="236281" y="2170157"/>
                  </a:lnTo>
                  <a:lnTo>
                    <a:pt x="236279" y="2165026"/>
                  </a:lnTo>
                  <a:lnTo>
                    <a:pt x="236270" y="2159896"/>
                  </a:lnTo>
                  <a:lnTo>
                    <a:pt x="236253" y="2154766"/>
                  </a:lnTo>
                  <a:lnTo>
                    <a:pt x="236229" y="2149635"/>
                  </a:lnTo>
                  <a:lnTo>
                    <a:pt x="236200" y="2144505"/>
                  </a:lnTo>
                  <a:lnTo>
                    <a:pt x="236168" y="2139374"/>
                  </a:lnTo>
                  <a:lnTo>
                    <a:pt x="236134" y="2134244"/>
                  </a:lnTo>
                  <a:lnTo>
                    <a:pt x="236100" y="2129114"/>
                  </a:lnTo>
                  <a:lnTo>
                    <a:pt x="236067" y="2123983"/>
                  </a:lnTo>
                  <a:lnTo>
                    <a:pt x="236036" y="2118853"/>
                  </a:lnTo>
                  <a:lnTo>
                    <a:pt x="236008" y="2113722"/>
                  </a:lnTo>
                  <a:lnTo>
                    <a:pt x="235984" y="2108592"/>
                  </a:lnTo>
                  <a:lnTo>
                    <a:pt x="235963" y="2103462"/>
                  </a:lnTo>
                  <a:lnTo>
                    <a:pt x="235943" y="2098331"/>
                  </a:lnTo>
                  <a:lnTo>
                    <a:pt x="235925" y="2093201"/>
                  </a:lnTo>
                  <a:lnTo>
                    <a:pt x="235905" y="2088070"/>
                  </a:lnTo>
                  <a:lnTo>
                    <a:pt x="235884" y="2082940"/>
                  </a:lnTo>
                  <a:lnTo>
                    <a:pt x="235861" y="2077810"/>
                  </a:lnTo>
                  <a:lnTo>
                    <a:pt x="235836" y="2072679"/>
                  </a:lnTo>
                  <a:lnTo>
                    <a:pt x="235810" y="2067549"/>
                  </a:lnTo>
                  <a:lnTo>
                    <a:pt x="235785" y="2062418"/>
                  </a:lnTo>
                  <a:lnTo>
                    <a:pt x="235764" y="2057288"/>
                  </a:lnTo>
                  <a:lnTo>
                    <a:pt x="235748" y="2052158"/>
                  </a:lnTo>
                  <a:lnTo>
                    <a:pt x="235740" y="2047027"/>
                  </a:lnTo>
                  <a:lnTo>
                    <a:pt x="235742" y="2041897"/>
                  </a:lnTo>
                  <a:lnTo>
                    <a:pt x="235755" y="2036766"/>
                  </a:lnTo>
                  <a:lnTo>
                    <a:pt x="235779" y="2031636"/>
                  </a:lnTo>
                  <a:lnTo>
                    <a:pt x="235812" y="2026506"/>
                  </a:lnTo>
                  <a:lnTo>
                    <a:pt x="235852" y="2021375"/>
                  </a:lnTo>
                  <a:lnTo>
                    <a:pt x="235897" y="2016245"/>
                  </a:lnTo>
                  <a:lnTo>
                    <a:pt x="235943" y="2011114"/>
                  </a:lnTo>
                  <a:lnTo>
                    <a:pt x="235986" y="2005984"/>
                  </a:lnTo>
                  <a:lnTo>
                    <a:pt x="236024" y="2000854"/>
                  </a:lnTo>
                  <a:lnTo>
                    <a:pt x="236054" y="1995723"/>
                  </a:lnTo>
                  <a:lnTo>
                    <a:pt x="236074" y="1990593"/>
                  </a:lnTo>
                  <a:lnTo>
                    <a:pt x="236081" y="1985463"/>
                  </a:lnTo>
                  <a:lnTo>
                    <a:pt x="236076" y="1980332"/>
                  </a:lnTo>
                  <a:lnTo>
                    <a:pt x="236059" y="1975202"/>
                  </a:lnTo>
                  <a:lnTo>
                    <a:pt x="236033" y="1970071"/>
                  </a:lnTo>
                  <a:lnTo>
                    <a:pt x="235999" y="1964941"/>
                  </a:lnTo>
                  <a:lnTo>
                    <a:pt x="235960" y="1959811"/>
                  </a:lnTo>
                  <a:lnTo>
                    <a:pt x="235916" y="1954680"/>
                  </a:lnTo>
                  <a:lnTo>
                    <a:pt x="235870" y="1949550"/>
                  </a:lnTo>
                  <a:lnTo>
                    <a:pt x="235824" y="1944419"/>
                  </a:lnTo>
                  <a:lnTo>
                    <a:pt x="235778" y="1939289"/>
                  </a:lnTo>
                  <a:lnTo>
                    <a:pt x="235734" y="1934159"/>
                  </a:lnTo>
                  <a:lnTo>
                    <a:pt x="235691" y="1929028"/>
                  </a:lnTo>
                  <a:lnTo>
                    <a:pt x="235651" y="1923898"/>
                  </a:lnTo>
                  <a:lnTo>
                    <a:pt x="235614" y="1918767"/>
                  </a:lnTo>
                  <a:lnTo>
                    <a:pt x="235578" y="1913637"/>
                  </a:lnTo>
                  <a:lnTo>
                    <a:pt x="235545" y="1908507"/>
                  </a:lnTo>
                  <a:lnTo>
                    <a:pt x="235513" y="1903376"/>
                  </a:lnTo>
                  <a:lnTo>
                    <a:pt x="235484" y="1898246"/>
                  </a:lnTo>
                  <a:lnTo>
                    <a:pt x="235456" y="1893115"/>
                  </a:lnTo>
                  <a:lnTo>
                    <a:pt x="235430" y="1887985"/>
                  </a:lnTo>
                  <a:lnTo>
                    <a:pt x="235406" y="1882855"/>
                  </a:lnTo>
                  <a:lnTo>
                    <a:pt x="235384" y="1877724"/>
                  </a:lnTo>
                  <a:lnTo>
                    <a:pt x="235364" y="1872594"/>
                  </a:lnTo>
                  <a:lnTo>
                    <a:pt x="235347" y="1867463"/>
                  </a:lnTo>
                  <a:lnTo>
                    <a:pt x="235333" y="1862333"/>
                  </a:lnTo>
                  <a:lnTo>
                    <a:pt x="235322" y="1857203"/>
                  </a:lnTo>
                  <a:lnTo>
                    <a:pt x="235314" y="1852072"/>
                  </a:lnTo>
                  <a:lnTo>
                    <a:pt x="235309" y="1846942"/>
                  </a:lnTo>
                  <a:lnTo>
                    <a:pt x="235307" y="1841811"/>
                  </a:lnTo>
                  <a:lnTo>
                    <a:pt x="235307" y="1836681"/>
                  </a:lnTo>
                  <a:lnTo>
                    <a:pt x="235309" y="1831551"/>
                  </a:lnTo>
                  <a:lnTo>
                    <a:pt x="235312" y="1826420"/>
                  </a:lnTo>
                  <a:lnTo>
                    <a:pt x="235315" y="1821290"/>
                  </a:lnTo>
                  <a:lnTo>
                    <a:pt x="235319" y="1816159"/>
                  </a:lnTo>
                  <a:lnTo>
                    <a:pt x="235323" y="1811029"/>
                  </a:lnTo>
                  <a:lnTo>
                    <a:pt x="235328" y="1805899"/>
                  </a:lnTo>
                  <a:lnTo>
                    <a:pt x="235337" y="1800768"/>
                  </a:lnTo>
                  <a:lnTo>
                    <a:pt x="235349" y="1795638"/>
                  </a:lnTo>
                  <a:lnTo>
                    <a:pt x="235368" y="1790507"/>
                  </a:lnTo>
                  <a:lnTo>
                    <a:pt x="235394" y="1785377"/>
                  </a:lnTo>
                  <a:lnTo>
                    <a:pt x="235428" y="1780247"/>
                  </a:lnTo>
                  <a:lnTo>
                    <a:pt x="235470" y="1775116"/>
                  </a:lnTo>
                  <a:lnTo>
                    <a:pt x="235519" y="1769986"/>
                  </a:lnTo>
                  <a:lnTo>
                    <a:pt x="235574" y="1764856"/>
                  </a:lnTo>
                  <a:lnTo>
                    <a:pt x="235630" y="1759725"/>
                  </a:lnTo>
                  <a:lnTo>
                    <a:pt x="235684" y="1754595"/>
                  </a:lnTo>
                  <a:lnTo>
                    <a:pt x="235732" y="1749464"/>
                  </a:lnTo>
                  <a:lnTo>
                    <a:pt x="235770" y="1744334"/>
                  </a:lnTo>
                  <a:lnTo>
                    <a:pt x="235795" y="1739204"/>
                  </a:lnTo>
                  <a:lnTo>
                    <a:pt x="235804" y="1734073"/>
                  </a:lnTo>
                  <a:lnTo>
                    <a:pt x="235795" y="1728943"/>
                  </a:lnTo>
                  <a:lnTo>
                    <a:pt x="235767" y="1723812"/>
                  </a:lnTo>
                  <a:lnTo>
                    <a:pt x="235720" y="1718682"/>
                  </a:lnTo>
                  <a:lnTo>
                    <a:pt x="235654" y="1713552"/>
                  </a:lnTo>
                  <a:lnTo>
                    <a:pt x="235570" y="1708421"/>
                  </a:lnTo>
                  <a:lnTo>
                    <a:pt x="235469" y="1703291"/>
                  </a:lnTo>
                  <a:lnTo>
                    <a:pt x="235353" y="1698160"/>
                  </a:lnTo>
                  <a:lnTo>
                    <a:pt x="235225" y="1693030"/>
                  </a:lnTo>
                  <a:lnTo>
                    <a:pt x="235087" y="1687900"/>
                  </a:lnTo>
                  <a:lnTo>
                    <a:pt x="234941" y="1682769"/>
                  </a:lnTo>
                  <a:lnTo>
                    <a:pt x="234788" y="1677639"/>
                  </a:lnTo>
                  <a:lnTo>
                    <a:pt x="234631" y="1672508"/>
                  </a:lnTo>
                  <a:lnTo>
                    <a:pt x="234470" y="1667378"/>
                  </a:lnTo>
                  <a:lnTo>
                    <a:pt x="234308" y="1662248"/>
                  </a:lnTo>
                  <a:lnTo>
                    <a:pt x="234145" y="1657117"/>
                  </a:lnTo>
                  <a:lnTo>
                    <a:pt x="233983" y="1651987"/>
                  </a:lnTo>
                  <a:lnTo>
                    <a:pt x="233822" y="1646856"/>
                  </a:lnTo>
                  <a:lnTo>
                    <a:pt x="233665" y="1641726"/>
                  </a:lnTo>
                  <a:lnTo>
                    <a:pt x="233512" y="1636596"/>
                  </a:lnTo>
                  <a:lnTo>
                    <a:pt x="233364" y="1631465"/>
                  </a:lnTo>
                  <a:lnTo>
                    <a:pt x="233223" y="1626335"/>
                  </a:lnTo>
                  <a:lnTo>
                    <a:pt x="233088" y="1621204"/>
                  </a:lnTo>
                  <a:lnTo>
                    <a:pt x="232963" y="1616074"/>
                  </a:lnTo>
                  <a:lnTo>
                    <a:pt x="232846" y="1610944"/>
                  </a:lnTo>
                  <a:lnTo>
                    <a:pt x="232740" y="1605813"/>
                  </a:lnTo>
                  <a:lnTo>
                    <a:pt x="232644" y="1600683"/>
                  </a:lnTo>
                  <a:lnTo>
                    <a:pt x="232558" y="1595552"/>
                  </a:lnTo>
                  <a:lnTo>
                    <a:pt x="232483" y="1590422"/>
                  </a:lnTo>
                  <a:lnTo>
                    <a:pt x="232418" y="1585292"/>
                  </a:lnTo>
                  <a:lnTo>
                    <a:pt x="232360" y="1580161"/>
                  </a:lnTo>
                  <a:lnTo>
                    <a:pt x="232309" y="1575031"/>
                  </a:lnTo>
                  <a:lnTo>
                    <a:pt x="232262" y="1569900"/>
                  </a:lnTo>
                  <a:lnTo>
                    <a:pt x="232216" y="1564770"/>
                  </a:lnTo>
                  <a:lnTo>
                    <a:pt x="232169" y="1559640"/>
                  </a:lnTo>
                  <a:lnTo>
                    <a:pt x="232118" y="1554509"/>
                  </a:lnTo>
                  <a:lnTo>
                    <a:pt x="232061" y="1549379"/>
                  </a:lnTo>
                  <a:lnTo>
                    <a:pt x="231994" y="1544249"/>
                  </a:lnTo>
                  <a:lnTo>
                    <a:pt x="231915" y="1539118"/>
                  </a:lnTo>
                  <a:lnTo>
                    <a:pt x="231819" y="1533988"/>
                  </a:lnTo>
                  <a:lnTo>
                    <a:pt x="231702" y="1528857"/>
                  </a:lnTo>
                  <a:lnTo>
                    <a:pt x="231564" y="1523727"/>
                  </a:lnTo>
                  <a:lnTo>
                    <a:pt x="231400" y="1518597"/>
                  </a:lnTo>
                  <a:lnTo>
                    <a:pt x="231208" y="1513466"/>
                  </a:lnTo>
                  <a:lnTo>
                    <a:pt x="230984" y="1508336"/>
                  </a:lnTo>
                  <a:lnTo>
                    <a:pt x="230727" y="1503205"/>
                  </a:lnTo>
                  <a:lnTo>
                    <a:pt x="230433" y="1498075"/>
                  </a:lnTo>
                  <a:lnTo>
                    <a:pt x="230101" y="1492945"/>
                  </a:lnTo>
                  <a:lnTo>
                    <a:pt x="229729" y="1487814"/>
                  </a:lnTo>
                  <a:lnTo>
                    <a:pt x="229317" y="1482684"/>
                  </a:lnTo>
                  <a:lnTo>
                    <a:pt x="228864" y="1477553"/>
                  </a:lnTo>
                  <a:lnTo>
                    <a:pt x="228372" y="1472423"/>
                  </a:lnTo>
                  <a:lnTo>
                    <a:pt x="227847" y="1467293"/>
                  </a:lnTo>
                  <a:lnTo>
                    <a:pt x="227295" y="1462162"/>
                  </a:lnTo>
                  <a:lnTo>
                    <a:pt x="226722" y="1457032"/>
                  </a:lnTo>
                  <a:lnTo>
                    <a:pt x="226133" y="1451901"/>
                  </a:lnTo>
                  <a:lnTo>
                    <a:pt x="225538" y="1446771"/>
                  </a:lnTo>
                  <a:lnTo>
                    <a:pt x="224944" y="1441641"/>
                  </a:lnTo>
                  <a:lnTo>
                    <a:pt x="224356" y="1436510"/>
                  </a:lnTo>
                  <a:lnTo>
                    <a:pt x="223783" y="1431380"/>
                  </a:lnTo>
                  <a:lnTo>
                    <a:pt x="223228" y="1426249"/>
                  </a:lnTo>
                  <a:lnTo>
                    <a:pt x="222697" y="1421119"/>
                  </a:lnTo>
                  <a:lnTo>
                    <a:pt x="222193" y="1415989"/>
                  </a:lnTo>
                  <a:lnTo>
                    <a:pt x="221712" y="1410858"/>
                  </a:lnTo>
                  <a:lnTo>
                    <a:pt x="221253" y="1405728"/>
                  </a:lnTo>
                  <a:lnTo>
                    <a:pt x="220813" y="1400597"/>
                  </a:lnTo>
                  <a:lnTo>
                    <a:pt x="220385" y="1395467"/>
                  </a:lnTo>
                  <a:lnTo>
                    <a:pt x="219962" y="1390337"/>
                  </a:lnTo>
                  <a:lnTo>
                    <a:pt x="219537" y="1385206"/>
                  </a:lnTo>
                  <a:lnTo>
                    <a:pt x="219100" y="1380076"/>
                  </a:lnTo>
                  <a:lnTo>
                    <a:pt x="218641" y="1374945"/>
                  </a:lnTo>
                  <a:lnTo>
                    <a:pt x="218151" y="1369815"/>
                  </a:lnTo>
                  <a:lnTo>
                    <a:pt x="217615" y="1364685"/>
                  </a:lnTo>
                  <a:lnTo>
                    <a:pt x="217024" y="1359554"/>
                  </a:lnTo>
                  <a:lnTo>
                    <a:pt x="216372" y="1354424"/>
                  </a:lnTo>
                  <a:lnTo>
                    <a:pt x="215653" y="1349293"/>
                  </a:lnTo>
                  <a:lnTo>
                    <a:pt x="214866" y="1344163"/>
                  </a:lnTo>
                  <a:lnTo>
                    <a:pt x="214011" y="1339033"/>
                  </a:lnTo>
                  <a:lnTo>
                    <a:pt x="213091" y="1333902"/>
                  </a:lnTo>
                  <a:lnTo>
                    <a:pt x="212113" y="1328772"/>
                  </a:lnTo>
                  <a:lnTo>
                    <a:pt x="211086" y="1323642"/>
                  </a:lnTo>
                  <a:lnTo>
                    <a:pt x="210021" y="1318511"/>
                  </a:lnTo>
                  <a:lnTo>
                    <a:pt x="208929" y="1313381"/>
                  </a:lnTo>
                  <a:lnTo>
                    <a:pt x="207821" y="1308250"/>
                  </a:lnTo>
                  <a:lnTo>
                    <a:pt x="206708" y="1303120"/>
                  </a:lnTo>
                  <a:lnTo>
                    <a:pt x="205597" y="1297990"/>
                  </a:lnTo>
                  <a:lnTo>
                    <a:pt x="204491" y="1292859"/>
                  </a:lnTo>
                  <a:lnTo>
                    <a:pt x="203388" y="1287729"/>
                  </a:lnTo>
                  <a:lnTo>
                    <a:pt x="202284" y="1282598"/>
                  </a:lnTo>
                  <a:lnTo>
                    <a:pt x="201171" y="1277468"/>
                  </a:lnTo>
                  <a:lnTo>
                    <a:pt x="200040" y="1272338"/>
                  </a:lnTo>
                  <a:lnTo>
                    <a:pt x="198881" y="1267207"/>
                  </a:lnTo>
                  <a:lnTo>
                    <a:pt x="197680" y="1262077"/>
                  </a:lnTo>
                  <a:lnTo>
                    <a:pt x="196430" y="1256946"/>
                  </a:lnTo>
                  <a:lnTo>
                    <a:pt x="195118" y="1251816"/>
                  </a:lnTo>
                  <a:lnTo>
                    <a:pt x="193737" y="1246686"/>
                  </a:lnTo>
                  <a:lnTo>
                    <a:pt x="192292" y="1241555"/>
                  </a:lnTo>
                  <a:lnTo>
                    <a:pt x="190784" y="1236425"/>
                  </a:lnTo>
                  <a:lnTo>
                    <a:pt x="189218" y="1231294"/>
                  </a:lnTo>
                  <a:lnTo>
                    <a:pt x="187602" y="1226164"/>
                  </a:lnTo>
                  <a:lnTo>
                    <a:pt x="185944" y="1221034"/>
                  </a:lnTo>
                  <a:lnTo>
                    <a:pt x="184252" y="1215903"/>
                  </a:lnTo>
                  <a:lnTo>
                    <a:pt x="182534" y="1210773"/>
                  </a:lnTo>
                  <a:lnTo>
                    <a:pt x="180796" y="1205642"/>
                  </a:lnTo>
                  <a:lnTo>
                    <a:pt x="179039" y="1200512"/>
                  </a:lnTo>
                  <a:lnTo>
                    <a:pt x="177263" y="1195382"/>
                  </a:lnTo>
                  <a:lnTo>
                    <a:pt x="175462" y="1190251"/>
                  </a:lnTo>
                  <a:lnTo>
                    <a:pt x="173631" y="1185121"/>
                  </a:lnTo>
                  <a:lnTo>
                    <a:pt x="171761" y="1179990"/>
                  </a:lnTo>
                  <a:lnTo>
                    <a:pt x="169843" y="1174860"/>
                  </a:lnTo>
                  <a:lnTo>
                    <a:pt x="167870" y="1169730"/>
                  </a:lnTo>
                  <a:lnTo>
                    <a:pt x="165836" y="1164599"/>
                  </a:lnTo>
                  <a:lnTo>
                    <a:pt x="163736" y="1159469"/>
                  </a:lnTo>
                  <a:lnTo>
                    <a:pt x="161570" y="1154338"/>
                  </a:lnTo>
                  <a:lnTo>
                    <a:pt x="159339" y="1149208"/>
                  </a:lnTo>
                  <a:lnTo>
                    <a:pt x="157048" y="1144078"/>
                  </a:lnTo>
                  <a:lnTo>
                    <a:pt x="154701" y="1138947"/>
                  </a:lnTo>
                  <a:lnTo>
                    <a:pt x="152305" y="1133817"/>
                  </a:lnTo>
                  <a:lnTo>
                    <a:pt x="149869" y="1128686"/>
                  </a:lnTo>
                  <a:lnTo>
                    <a:pt x="147399" y="1123556"/>
                  </a:lnTo>
                  <a:lnTo>
                    <a:pt x="144894" y="1118426"/>
                  </a:lnTo>
                  <a:lnTo>
                    <a:pt x="142354" y="1113295"/>
                  </a:lnTo>
                  <a:lnTo>
                    <a:pt x="139776" y="1108165"/>
                  </a:lnTo>
                  <a:lnTo>
                    <a:pt x="137152" y="1103035"/>
                  </a:lnTo>
                  <a:lnTo>
                    <a:pt x="134477" y="1097904"/>
                  </a:lnTo>
                  <a:lnTo>
                    <a:pt x="131742" y="1092774"/>
                  </a:lnTo>
                  <a:lnTo>
                    <a:pt x="128941" y="1087643"/>
                  </a:lnTo>
                  <a:lnTo>
                    <a:pt x="126064" y="1082513"/>
                  </a:lnTo>
                  <a:lnTo>
                    <a:pt x="123109" y="1077383"/>
                  </a:lnTo>
                  <a:lnTo>
                    <a:pt x="120081" y="1072252"/>
                  </a:lnTo>
                  <a:lnTo>
                    <a:pt x="116986" y="1067122"/>
                  </a:lnTo>
                  <a:lnTo>
                    <a:pt x="113831" y="1061991"/>
                  </a:lnTo>
                  <a:lnTo>
                    <a:pt x="110627" y="1056861"/>
                  </a:lnTo>
                  <a:lnTo>
                    <a:pt x="107386" y="1051731"/>
                  </a:lnTo>
                  <a:lnTo>
                    <a:pt x="104121" y="1046600"/>
                  </a:lnTo>
                  <a:lnTo>
                    <a:pt x="100847" y="1041470"/>
                  </a:lnTo>
                  <a:lnTo>
                    <a:pt x="97576" y="1036339"/>
                  </a:lnTo>
                  <a:lnTo>
                    <a:pt x="94320" y="1031209"/>
                  </a:lnTo>
                  <a:lnTo>
                    <a:pt x="91092" y="1026079"/>
                  </a:lnTo>
                  <a:lnTo>
                    <a:pt x="87905" y="1020948"/>
                  </a:lnTo>
                  <a:lnTo>
                    <a:pt x="84768" y="1015818"/>
                  </a:lnTo>
                  <a:lnTo>
                    <a:pt x="81688" y="1010687"/>
                  </a:lnTo>
                  <a:lnTo>
                    <a:pt x="78675" y="1005557"/>
                  </a:lnTo>
                  <a:lnTo>
                    <a:pt x="75737" y="1000427"/>
                  </a:lnTo>
                  <a:lnTo>
                    <a:pt x="72884" y="995296"/>
                  </a:lnTo>
                  <a:lnTo>
                    <a:pt x="70121" y="990166"/>
                  </a:lnTo>
                  <a:lnTo>
                    <a:pt x="67454" y="985035"/>
                  </a:lnTo>
                  <a:lnTo>
                    <a:pt x="64883" y="979905"/>
                  </a:lnTo>
                  <a:lnTo>
                    <a:pt x="62408" y="974775"/>
                  </a:lnTo>
                  <a:lnTo>
                    <a:pt x="60028" y="969644"/>
                  </a:lnTo>
                  <a:lnTo>
                    <a:pt x="57732" y="964514"/>
                  </a:lnTo>
                  <a:lnTo>
                    <a:pt x="55505" y="959383"/>
                  </a:lnTo>
                  <a:lnTo>
                    <a:pt x="53334" y="954253"/>
                  </a:lnTo>
                  <a:lnTo>
                    <a:pt x="51210" y="949123"/>
                  </a:lnTo>
                  <a:lnTo>
                    <a:pt x="49124" y="943992"/>
                  </a:lnTo>
                  <a:lnTo>
                    <a:pt x="47073" y="938862"/>
                  </a:lnTo>
                  <a:lnTo>
                    <a:pt x="45054" y="933731"/>
                  </a:lnTo>
                  <a:lnTo>
                    <a:pt x="43067" y="928601"/>
                  </a:lnTo>
                  <a:lnTo>
                    <a:pt x="41112" y="923471"/>
                  </a:lnTo>
                  <a:lnTo>
                    <a:pt x="39188" y="918340"/>
                  </a:lnTo>
                  <a:lnTo>
                    <a:pt x="37291" y="913210"/>
                  </a:lnTo>
                  <a:lnTo>
                    <a:pt x="35409" y="908079"/>
                  </a:lnTo>
                  <a:lnTo>
                    <a:pt x="33522" y="902949"/>
                  </a:lnTo>
                  <a:lnTo>
                    <a:pt x="31610" y="897819"/>
                  </a:lnTo>
                  <a:lnTo>
                    <a:pt x="29648" y="892688"/>
                  </a:lnTo>
                  <a:lnTo>
                    <a:pt x="27618" y="887558"/>
                  </a:lnTo>
                  <a:lnTo>
                    <a:pt x="25503" y="882428"/>
                  </a:lnTo>
                  <a:lnTo>
                    <a:pt x="23299" y="877297"/>
                  </a:lnTo>
                  <a:lnTo>
                    <a:pt x="21009" y="872167"/>
                  </a:lnTo>
                  <a:lnTo>
                    <a:pt x="18654" y="867036"/>
                  </a:lnTo>
                  <a:lnTo>
                    <a:pt x="16265" y="861906"/>
                  </a:lnTo>
                  <a:lnTo>
                    <a:pt x="13890" y="856776"/>
                  </a:lnTo>
                  <a:lnTo>
                    <a:pt x="11589" y="851645"/>
                  </a:lnTo>
                  <a:lnTo>
                    <a:pt x="9415" y="846515"/>
                  </a:lnTo>
                  <a:lnTo>
                    <a:pt x="7418" y="841384"/>
                  </a:lnTo>
                  <a:lnTo>
                    <a:pt x="5635" y="836254"/>
                  </a:lnTo>
                  <a:lnTo>
                    <a:pt x="4097" y="831124"/>
                  </a:lnTo>
                  <a:lnTo>
                    <a:pt x="2817" y="825993"/>
                  </a:lnTo>
                  <a:lnTo>
                    <a:pt x="1796" y="820863"/>
                  </a:lnTo>
                  <a:lnTo>
                    <a:pt x="1026" y="815732"/>
                  </a:lnTo>
                  <a:lnTo>
                    <a:pt x="486" y="810602"/>
                  </a:lnTo>
                  <a:lnTo>
                    <a:pt x="150" y="805472"/>
                  </a:lnTo>
                  <a:lnTo>
                    <a:pt x="0" y="800341"/>
                  </a:lnTo>
                  <a:lnTo>
                    <a:pt x="4" y="795211"/>
                  </a:lnTo>
                  <a:lnTo>
                    <a:pt x="133" y="790080"/>
                  </a:lnTo>
                  <a:lnTo>
                    <a:pt x="372" y="784950"/>
                  </a:lnTo>
                  <a:lnTo>
                    <a:pt x="710" y="779820"/>
                  </a:lnTo>
                  <a:lnTo>
                    <a:pt x="1142" y="774689"/>
                  </a:lnTo>
                  <a:lnTo>
                    <a:pt x="1666" y="769559"/>
                  </a:lnTo>
                  <a:lnTo>
                    <a:pt x="2282" y="764428"/>
                  </a:lnTo>
                  <a:lnTo>
                    <a:pt x="2990" y="759298"/>
                  </a:lnTo>
                  <a:lnTo>
                    <a:pt x="3790" y="754168"/>
                  </a:lnTo>
                  <a:lnTo>
                    <a:pt x="4679" y="749037"/>
                  </a:lnTo>
                  <a:lnTo>
                    <a:pt x="5662" y="743907"/>
                  </a:lnTo>
                  <a:lnTo>
                    <a:pt x="6734" y="738776"/>
                  </a:lnTo>
                  <a:lnTo>
                    <a:pt x="7892" y="733646"/>
                  </a:lnTo>
                  <a:lnTo>
                    <a:pt x="9135" y="728516"/>
                  </a:lnTo>
                  <a:lnTo>
                    <a:pt x="10468" y="723385"/>
                  </a:lnTo>
                  <a:lnTo>
                    <a:pt x="11896" y="718255"/>
                  </a:lnTo>
                  <a:lnTo>
                    <a:pt x="13425" y="713124"/>
                  </a:lnTo>
                  <a:lnTo>
                    <a:pt x="15062" y="707994"/>
                  </a:lnTo>
                  <a:lnTo>
                    <a:pt x="16810" y="702864"/>
                  </a:lnTo>
                  <a:lnTo>
                    <a:pt x="18670" y="697733"/>
                  </a:lnTo>
                  <a:lnTo>
                    <a:pt x="20637" y="692603"/>
                  </a:lnTo>
                  <a:lnTo>
                    <a:pt x="22708" y="687472"/>
                  </a:lnTo>
                  <a:lnTo>
                    <a:pt x="24869" y="682342"/>
                  </a:lnTo>
                  <a:lnTo>
                    <a:pt x="27097" y="677212"/>
                  </a:lnTo>
                  <a:lnTo>
                    <a:pt x="29379" y="672081"/>
                  </a:lnTo>
                  <a:lnTo>
                    <a:pt x="31704" y="666951"/>
                  </a:lnTo>
                  <a:lnTo>
                    <a:pt x="34066" y="661821"/>
                  </a:lnTo>
                  <a:lnTo>
                    <a:pt x="36467" y="656690"/>
                  </a:lnTo>
                  <a:lnTo>
                    <a:pt x="38916" y="651560"/>
                  </a:lnTo>
                  <a:lnTo>
                    <a:pt x="41428" y="646429"/>
                  </a:lnTo>
                  <a:lnTo>
                    <a:pt x="44024" y="641299"/>
                  </a:lnTo>
                  <a:lnTo>
                    <a:pt x="46729" y="636169"/>
                  </a:lnTo>
                  <a:lnTo>
                    <a:pt x="49577" y="631038"/>
                  </a:lnTo>
                  <a:lnTo>
                    <a:pt x="52596" y="625908"/>
                  </a:lnTo>
                  <a:lnTo>
                    <a:pt x="55797" y="620777"/>
                  </a:lnTo>
                  <a:lnTo>
                    <a:pt x="59189" y="615647"/>
                  </a:lnTo>
                  <a:lnTo>
                    <a:pt x="62777" y="610517"/>
                  </a:lnTo>
                  <a:lnTo>
                    <a:pt x="66557" y="605386"/>
                  </a:lnTo>
                  <a:lnTo>
                    <a:pt x="70518" y="600256"/>
                  </a:lnTo>
                  <a:lnTo>
                    <a:pt x="74643" y="595125"/>
                  </a:lnTo>
                  <a:lnTo>
                    <a:pt x="78910" y="589995"/>
                  </a:lnTo>
                  <a:lnTo>
                    <a:pt x="83291" y="584865"/>
                  </a:lnTo>
                  <a:lnTo>
                    <a:pt x="87758" y="579734"/>
                  </a:lnTo>
                  <a:lnTo>
                    <a:pt x="92277" y="574604"/>
                  </a:lnTo>
                  <a:lnTo>
                    <a:pt x="96810" y="569473"/>
                  </a:lnTo>
                  <a:lnTo>
                    <a:pt x="101320" y="564343"/>
                  </a:lnTo>
                  <a:lnTo>
                    <a:pt x="105774" y="559213"/>
                  </a:lnTo>
                  <a:lnTo>
                    <a:pt x="110143" y="554082"/>
                  </a:lnTo>
                  <a:lnTo>
                    <a:pt x="114401" y="548952"/>
                  </a:lnTo>
                  <a:lnTo>
                    <a:pt x="118525" y="543821"/>
                  </a:lnTo>
                  <a:lnTo>
                    <a:pt x="122501" y="538691"/>
                  </a:lnTo>
                  <a:lnTo>
                    <a:pt x="126317" y="533561"/>
                  </a:lnTo>
                  <a:lnTo>
                    <a:pt x="129972" y="528430"/>
                  </a:lnTo>
                  <a:lnTo>
                    <a:pt x="133468" y="523300"/>
                  </a:lnTo>
                  <a:lnTo>
                    <a:pt x="136809" y="518169"/>
                  </a:lnTo>
                  <a:lnTo>
                    <a:pt x="140011" y="513039"/>
                  </a:lnTo>
                  <a:lnTo>
                    <a:pt x="143106" y="507909"/>
                  </a:lnTo>
                  <a:lnTo>
                    <a:pt x="146116" y="502778"/>
                  </a:lnTo>
                  <a:lnTo>
                    <a:pt x="149065" y="497648"/>
                  </a:lnTo>
                  <a:lnTo>
                    <a:pt x="151973" y="492517"/>
                  </a:lnTo>
                  <a:lnTo>
                    <a:pt x="154861" y="487387"/>
                  </a:lnTo>
                  <a:lnTo>
                    <a:pt x="157744" y="482257"/>
                  </a:lnTo>
                  <a:lnTo>
                    <a:pt x="160634" y="477126"/>
                  </a:lnTo>
                  <a:lnTo>
                    <a:pt x="163535" y="471996"/>
                  </a:lnTo>
                  <a:lnTo>
                    <a:pt x="166449" y="466865"/>
                  </a:lnTo>
                  <a:lnTo>
                    <a:pt x="169368" y="461735"/>
                  </a:lnTo>
                  <a:lnTo>
                    <a:pt x="172278" y="456605"/>
                  </a:lnTo>
                  <a:lnTo>
                    <a:pt x="175163" y="451474"/>
                  </a:lnTo>
                  <a:lnTo>
                    <a:pt x="178001" y="446344"/>
                  </a:lnTo>
                  <a:lnTo>
                    <a:pt x="180773" y="441214"/>
                  </a:lnTo>
                  <a:lnTo>
                    <a:pt x="183458" y="436083"/>
                  </a:lnTo>
                  <a:lnTo>
                    <a:pt x="186041" y="430953"/>
                  </a:lnTo>
                  <a:lnTo>
                    <a:pt x="188509" y="425822"/>
                  </a:lnTo>
                  <a:lnTo>
                    <a:pt x="190854" y="420692"/>
                  </a:lnTo>
                  <a:lnTo>
                    <a:pt x="193076" y="415562"/>
                  </a:lnTo>
                  <a:lnTo>
                    <a:pt x="195181" y="410431"/>
                  </a:lnTo>
                  <a:lnTo>
                    <a:pt x="197177" y="405301"/>
                  </a:lnTo>
                  <a:lnTo>
                    <a:pt x="199081" y="400170"/>
                  </a:lnTo>
                  <a:lnTo>
                    <a:pt x="200922" y="395040"/>
                  </a:lnTo>
                  <a:lnTo>
                    <a:pt x="202718" y="389910"/>
                  </a:lnTo>
                  <a:lnTo>
                    <a:pt x="204488" y="384779"/>
                  </a:lnTo>
                  <a:lnTo>
                    <a:pt x="206246" y="379649"/>
                  </a:lnTo>
                  <a:lnTo>
                    <a:pt x="207999" y="374518"/>
                  </a:lnTo>
                  <a:lnTo>
                    <a:pt x="209752" y="369388"/>
                  </a:lnTo>
                  <a:lnTo>
                    <a:pt x="211502" y="364258"/>
                  </a:lnTo>
                  <a:lnTo>
                    <a:pt x="213241" y="359127"/>
                  </a:lnTo>
                  <a:lnTo>
                    <a:pt x="214957" y="353997"/>
                  </a:lnTo>
                  <a:lnTo>
                    <a:pt x="216631" y="348866"/>
                  </a:lnTo>
                  <a:lnTo>
                    <a:pt x="218243" y="343736"/>
                  </a:lnTo>
                  <a:lnTo>
                    <a:pt x="219782" y="338606"/>
                  </a:lnTo>
                  <a:lnTo>
                    <a:pt x="221233" y="333475"/>
                  </a:lnTo>
                  <a:lnTo>
                    <a:pt x="222590" y="328345"/>
                  </a:lnTo>
                  <a:lnTo>
                    <a:pt x="223846" y="323214"/>
                  </a:lnTo>
                  <a:lnTo>
                    <a:pt x="225002" y="318084"/>
                  </a:lnTo>
                  <a:lnTo>
                    <a:pt x="226061" y="312954"/>
                  </a:lnTo>
                  <a:lnTo>
                    <a:pt x="227027" y="307823"/>
                  </a:lnTo>
                  <a:lnTo>
                    <a:pt x="227910" y="302693"/>
                  </a:lnTo>
                  <a:lnTo>
                    <a:pt x="228718" y="297562"/>
                  </a:lnTo>
                  <a:lnTo>
                    <a:pt x="229456" y="292432"/>
                  </a:lnTo>
                  <a:lnTo>
                    <a:pt x="230133" y="287302"/>
                  </a:lnTo>
                  <a:lnTo>
                    <a:pt x="230758" y="282171"/>
                  </a:lnTo>
                  <a:lnTo>
                    <a:pt x="231335" y="277041"/>
                  </a:lnTo>
                  <a:lnTo>
                    <a:pt x="231867" y="271910"/>
                  </a:lnTo>
                  <a:lnTo>
                    <a:pt x="232355" y="266780"/>
                  </a:lnTo>
                  <a:lnTo>
                    <a:pt x="232799" y="261650"/>
                  </a:lnTo>
                  <a:lnTo>
                    <a:pt x="233202" y="256519"/>
                  </a:lnTo>
                  <a:lnTo>
                    <a:pt x="233562" y="251389"/>
                  </a:lnTo>
                  <a:lnTo>
                    <a:pt x="233883" y="246258"/>
                  </a:lnTo>
                  <a:lnTo>
                    <a:pt x="234166" y="241128"/>
                  </a:lnTo>
                  <a:lnTo>
                    <a:pt x="234411" y="235998"/>
                  </a:lnTo>
                  <a:lnTo>
                    <a:pt x="234623" y="230867"/>
                  </a:lnTo>
                  <a:lnTo>
                    <a:pt x="234806" y="225737"/>
                  </a:lnTo>
                  <a:lnTo>
                    <a:pt x="234964" y="220607"/>
                  </a:lnTo>
                  <a:lnTo>
                    <a:pt x="235099" y="215476"/>
                  </a:lnTo>
                  <a:lnTo>
                    <a:pt x="235214" y="210346"/>
                  </a:lnTo>
                  <a:lnTo>
                    <a:pt x="235311" y="205215"/>
                  </a:lnTo>
                  <a:lnTo>
                    <a:pt x="235393" y="200085"/>
                  </a:lnTo>
                  <a:lnTo>
                    <a:pt x="235461" y="194955"/>
                  </a:lnTo>
                  <a:lnTo>
                    <a:pt x="235517" y="189824"/>
                  </a:lnTo>
                  <a:lnTo>
                    <a:pt x="235564" y="184694"/>
                  </a:lnTo>
                  <a:lnTo>
                    <a:pt x="235605" y="179563"/>
                  </a:lnTo>
                  <a:lnTo>
                    <a:pt x="235641" y="174433"/>
                  </a:lnTo>
                  <a:lnTo>
                    <a:pt x="235677" y="169303"/>
                  </a:lnTo>
                  <a:lnTo>
                    <a:pt x="235714" y="164172"/>
                  </a:lnTo>
                  <a:lnTo>
                    <a:pt x="235755" y="159042"/>
                  </a:lnTo>
                  <a:lnTo>
                    <a:pt x="235800" y="153911"/>
                  </a:lnTo>
                  <a:lnTo>
                    <a:pt x="235850" y="148781"/>
                  </a:lnTo>
                  <a:lnTo>
                    <a:pt x="235906" y="143651"/>
                  </a:lnTo>
                  <a:lnTo>
                    <a:pt x="235965" y="138520"/>
                  </a:lnTo>
                  <a:lnTo>
                    <a:pt x="236028" y="133390"/>
                  </a:lnTo>
                  <a:lnTo>
                    <a:pt x="236092" y="128259"/>
                  </a:lnTo>
                  <a:lnTo>
                    <a:pt x="236156" y="123129"/>
                  </a:lnTo>
                  <a:lnTo>
                    <a:pt x="236216" y="117999"/>
                  </a:lnTo>
                  <a:lnTo>
                    <a:pt x="236271" y="112868"/>
                  </a:lnTo>
                  <a:lnTo>
                    <a:pt x="236320" y="107738"/>
                  </a:lnTo>
                  <a:lnTo>
                    <a:pt x="236362" y="102607"/>
                  </a:lnTo>
                  <a:lnTo>
                    <a:pt x="236396" y="97477"/>
                  </a:lnTo>
                  <a:lnTo>
                    <a:pt x="236421" y="92347"/>
                  </a:lnTo>
                  <a:lnTo>
                    <a:pt x="236439" y="87216"/>
                  </a:lnTo>
                  <a:lnTo>
                    <a:pt x="236449" y="82086"/>
                  </a:lnTo>
                  <a:lnTo>
                    <a:pt x="236452" y="76955"/>
                  </a:lnTo>
                  <a:lnTo>
                    <a:pt x="236449" y="71825"/>
                  </a:lnTo>
                  <a:lnTo>
                    <a:pt x="236442" y="66695"/>
                  </a:lnTo>
                  <a:lnTo>
                    <a:pt x="236433" y="61564"/>
                  </a:lnTo>
                  <a:lnTo>
                    <a:pt x="236422" y="56434"/>
                  </a:lnTo>
                  <a:lnTo>
                    <a:pt x="236412" y="51303"/>
                  </a:lnTo>
                  <a:lnTo>
                    <a:pt x="236404" y="46173"/>
                  </a:lnTo>
                  <a:lnTo>
                    <a:pt x="236399" y="41043"/>
                  </a:lnTo>
                  <a:lnTo>
                    <a:pt x="236399" y="35912"/>
                  </a:lnTo>
                  <a:lnTo>
                    <a:pt x="236403" y="30782"/>
                  </a:lnTo>
                  <a:lnTo>
                    <a:pt x="236412" y="25651"/>
                  </a:lnTo>
                  <a:lnTo>
                    <a:pt x="236427" y="20521"/>
                  </a:lnTo>
                  <a:lnTo>
                    <a:pt x="236446" y="15391"/>
                  </a:lnTo>
                  <a:lnTo>
                    <a:pt x="236470" y="10260"/>
                  </a:lnTo>
                  <a:lnTo>
                    <a:pt x="236497" y="5130"/>
                  </a:lnTo>
                  <a:lnTo>
                    <a:pt x="236526" y="0"/>
                  </a:lnTo>
                  <a:lnTo>
                    <a:pt x="237162" y="0"/>
                  </a:lnTo>
                  <a:lnTo>
                    <a:pt x="237192" y="5130"/>
                  </a:lnTo>
                  <a:lnTo>
                    <a:pt x="237219" y="10260"/>
                  </a:lnTo>
                  <a:lnTo>
                    <a:pt x="237243" y="15391"/>
                  </a:lnTo>
                  <a:lnTo>
                    <a:pt x="237262" y="20521"/>
                  </a:lnTo>
                  <a:lnTo>
                    <a:pt x="237276" y="25651"/>
                  </a:lnTo>
                  <a:lnTo>
                    <a:pt x="237285" y="30782"/>
                  </a:lnTo>
                  <a:lnTo>
                    <a:pt x="237290" y="35912"/>
                  </a:lnTo>
                  <a:lnTo>
                    <a:pt x="237289" y="41043"/>
                  </a:lnTo>
                  <a:lnTo>
                    <a:pt x="237284" y="46173"/>
                  </a:lnTo>
                  <a:lnTo>
                    <a:pt x="237276" y="51303"/>
                  </a:lnTo>
                  <a:lnTo>
                    <a:pt x="237266" y="56434"/>
                  </a:lnTo>
                  <a:lnTo>
                    <a:pt x="237256" y="61564"/>
                  </a:lnTo>
                  <a:lnTo>
                    <a:pt x="237246" y="66695"/>
                  </a:lnTo>
                  <a:lnTo>
                    <a:pt x="237239" y="71825"/>
                  </a:lnTo>
                  <a:lnTo>
                    <a:pt x="237237" y="76955"/>
                  </a:lnTo>
                  <a:lnTo>
                    <a:pt x="237240" y="82086"/>
                  </a:lnTo>
                  <a:lnTo>
                    <a:pt x="237250" y="87216"/>
                  </a:lnTo>
                  <a:lnTo>
                    <a:pt x="237267" y="92347"/>
                  </a:lnTo>
                  <a:lnTo>
                    <a:pt x="237293" y="97477"/>
                  </a:lnTo>
                  <a:lnTo>
                    <a:pt x="237326" y="102607"/>
                  </a:lnTo>
                  <a:lnTo>
                    <a:pt x="237368" y="107738"/>
                  </a:lnTo>
                  <a:lnTo>
                    <a:pt x="237417" y="112868"/>
                  </a:lnTo>
                  <a:lnTo>
                    <a:pt x="237473" y="117999"/>
                  </a:lnTo>
                  <a:lnTo>
                    <a:pt x="237533" y="123129"/>
                  </a:lnTo>
                  <a:lnTo>
                    <a:pt x="237596" y="128259"/>
                  </a:lnTo>
                  <a:lnTo>
                    <a:pt x="237660" y="133390"/>
                  </a:lnTo>
                  <a:lnTo>
                    <a:pt x="237723" y="138520"/>
                  </a:lnTo>
                  <a:lnTo>
                    <a:pt x="237783" y="143651"/>
                  </a:lnTo>
                  <a:lnTo>
                    <a:pt x="237838" y="148781"/>
                  </a:lnTo>
                  <a:lnTo>
                    <a:pt x="237889" y="153911"/>
                  </a:lnTo>
                  <a:lnTo>
                    <a:pt x="237934" y="159042"/>
                  </a:lnTo>
                  <a:lnTo>
                    <a:pt x="237974" y="164172"/>
                  </a:lnTo>
                  <a:lnTo>
                    <a:pt x="238011" y="169303"/>
                  </a:lnTo>
                  <a:lnTo>
                    <a:pt x="238047" y="174433"/>
                  </a:lnTo>
                  <a:lnTo>
                    <a:pt x="238084" y="179563"/>
                  </a:lnTo>
                  <a:lnTo>
                    <a:pt x="238124" y="184694"/>
                  </a:lnTo>
                  <a:lnTo>
                    <a:pt x="238172" y="189824"/>
                  </a:lnTo>
                  <a:lnTo>
                    <a:pt x="238228" y="194955"/>
                  </a:lnTo>
                  <a:lnTo>
                    <a:pt x="238296" y="200085"/>
                  </a:lnTo>
                  <a:lnTo>
                    <a:pt x="238377" y="205215"/>
                  </a:lnTo>
                  <a:lnTo>
                    <a:pt x="238474" y="210346"/>
                  </a:lnTo>
                  <a:lnTo>
                    <a:pt x="238589" y="215476"/>
                  </a:lnTo>
                  <a:lnTo>
                    <a:pt x="238724" y="220607"/>
                  </a:lnTo>
                  <a:lnTo>
                    <a:pt x="238882" y="225737"/>
                  </a:lnTo>
                  <a:lnTo>
                    <a:pt x="239065" y="230867"/>
                  </a:lnTo>
                  <a:lnTo>
                    <a:pt x="239277" y="235998"/>
                  </a:lnTo>
                  <a:lnTo>
                    <a:pt x="239523" y="241128"/>
                  </a:lnTo>
                  <a:lnTo>
                    <a:pt x="239805" y="246258"/>
                  </a:lnTo>
                  <a:lnTo>
                    <a:pt x="240126" y="251389"/>
                  </a:lnTo>
                  <a:lnTo>
                    <a:pt x="240487" y="256519"/>
                  </a:lnTo>
                  <a:lnTo>
                    <a:pt x="240889" y="261650"/>
                  </a:lnTo>
                  <a:lnTo>
                    <a:pt x="241334" y="266780"/>
                  </a:lnTo>
                  <a:lnTo>
                    <a:pt x="241822" y="271910"/>
                  </a:lnTo>
                  <a:lnTo>
                    <a:pt x="242353" y="277041"/>
                  </a:lnTo>
                  <a:lnTo>
                    <a:pt x="242930" y="282171"/>
                  </a:lnTo>
                  <a:lnTo>
                    <a:pt x="243555" y="287302"/>
                  </a:lnTo>
                  <a:lnTo>
                    <a:pt x="244232" y="292432"/>
                  </a:lnTo>
                  <a:lnTo>
                    <a:pt x="244971" y="297562"/>
                  </a:lnTo>
                  <a:lnTo>
                    <a:pt x="245778" y="302693"/>
                  </a:lnTo>
                  <a:lnTo>
                    <a:pt x="246661" y="307823"/>
                  </a:lnTo>
                  <a:lnTo>
                    <a:pt x="247628" y="312954"/>
                  </a:lnTo>
                  <a:lnTo>
                    <a:pt x="248686" y="318084"/>
                  </a:lnTo>
                  <a:lnTo>
                    <a:pt x="249842" y="323214"/>
                  </a:lnTo>
                  <a:lnTo>
                    <a:pt x="251099" y="328345"/>
                  </a:lnTo>
                  <a:lnTo>
                    <a:pt x="252455" y="333475"/>
                  </a:lnTo>
                  <a:lnTo>
                    <a:pt x="253907" y="338606"/>
                  </a:lnTo>
                  <a:lnTo>
                    <a:pt x="255445" y="343736"/>
                  </a:lnTo>
                  <a:lnTo>
                    <a:pt x="257058" y="348866"/>
                  </a:lnTo>
                  <a:lnTo>
                    <a:pt x="258732" y="353997"/>
                  </a:lnTo>
                  <a:lnTo>
                    <a:pt x="260447" y="359127"/>
                  </a:lnTo>
                  <a:lnTo>
                    <a:pt x="262186" y="364258"/>
                  </a:lnTo>
                  <a:lnTo>
                    <a:pt x="263936" y="369388"/>
                  </a:lnTo>
                  <a:lnTo>
                    <a:pt x="265689" y="374518"/>
                  </a:lnTo>
                  <a:lnTo>
                    <a:pt x="267443" y="379649"/>
                  </a:lnTo>
                  <a:lnTo>
                    <a:pt x="269200" y="384779"/>
                  </a:lnTo>
                  <a:lnTo>
                    <a:pt x="270970" y="389910"/>
                  </a:lnTo>
                  <a:lnTo>
                    <a:pt x="272766" y="395040"/>
                  </a:lnTo>
                  <a:lnTo>
                    <a:pt x="274607" y="400170"/>
                  </a:lnTo>
                  <a:lnTo>
                    <a:pt x="276512" y="405301"/>
                  </a:lnTo>
                  <a:lnTo>
                    <a:pt x="278507" y="410431"/>
                  </a:lnTo>
                  <a:lnTo>
                    <a:pt x="280612" y="415562"/>
                  </a:lnTo>
                  <a:lnTo>
                    <a:pt x="282835" y="420692"/>
                  </a:lnTo>
                  <a:lnTo>
                    <a:pt x="285180" y="425822"/>
                  </a:lnTo>
                  <a:lnTo>
                    <a:pt x="287647" y="430953"/>
                  </a:lnTo>
                  <a:lnTo>
                    <a:pt x="290230" y="436083"/>
                  </a:lnTo>
                  <a:lnTo>
                    <a:pt x="292916" y="441214"/>
                  </a:lnTo>
                  <a:lnTo>
                    <a:pt x="295688" y="446344"/>
                  </a:lnTo>
                  <a:lnTo>
                    <a:pt x="298526" y="451474"/>
                  </a:lnTo>
                  <a:lnTo>
                    <a:pt x="301410" y="456605"/>
                  </a:lnTo>
                  <a:lnTo>
                    <a:pt x="304321" y="461735"/>
                  </a:lnTo>
                  <a:lnTo>
                    <a:pt x="307240" y="466865"/>
                  </a:lnTo>
                  <a:lnTo>
                    <a:pt x="310153" y="471996"/>
                  </a:lnTo>
                  <a:lnTo>
                    <a:pt x="313055" y="477126"/>
                  </a:lnTo>
                  <a:lnTo>
                    <a:pt x="315944" y="482257"/>
                  </a:lnTo>
                  <a:lnTo>
                    <a:pt x="318828" y="487387"/>
                  </a:lnTo>
                  <a:lnTo>
                    <a:pt x="321716" y="492517"/>
                  </a:lnTo>
                  <a:lnTo>
                    <a:pt x="324624" y="497648"/>
                  </a:lnTo>
                  <a:lnTo>
                    <a:pt x="327572" y="502778"/>
                  </a:lnTo>
                  <a:lnTo>
                    <a:pt x="330582" y="507909"/>
                  </a:lnTo>
                  <a:lnTo>
                    <a:pt x="333677" y="513039"/>
                  </a:lnTo>
                  <a:lnTo>
                    <a:pt x="336880" y="518169"/>
                  </a:lnTo>
                  <a:lnTo>
                    <a:pt x="340221" y="523300"/>
                  </a:lnTo>
                  <a:lnTo>
                    <a:pt x="343717" y="528430"/>
                  </a:lnTo>
                  <a:lnTo>
                    <a:pt x="347371" y="533561"/>
                  </a:lnTo>
                  <a:lnTo>
                    <a:pt x="351188" y="538691"/>
                  </a:lnTo>
                  <a:lnTo>
                    <a:pt x="355163" y="543821"/>
                  </a:lnTo>
                  <a:lnTo>
                    <a:pt x="359288" y="548952"/>
                  </a:lnTo>
                  <a:lnTo>
                    <a:pt x="363545" y="554082"/>
                  </a:lnTo>
                  <a:lnTo>
                    <a:pt x="367914" y="559213"/>
                  </a:lnTo>
                  <a:lnTo>
                    <a:pt x="372368" y="564343"/>
                  </a:lnTo>
                  <a:lnTo>
                    <a:pt x="376878" y="569473"/>
                  </a:lnTo>
                  <a:lnTo>
                    <a:pt x="381411" y="574604"/>
                  </a:lnTo>
                  <a:lnTo>
                    <a:pt x="385931" y="579734"/>
                  </a:lnTo>
                  <a:lnTo>
                    <a:pt x="390397" y="584865"/>
                  </a:lnTo>
                  <a:lnTo>
                    <a:pt x="394779" y="589995"/>
                  </a:lnTo>
                  <a:lnTo>
                    <a:pt x="399045" y="595125"/>
                  </a:lnTo>
                  <a:lnTo>
                    <a:pt x="403170" y="600256"/>
                  </a:lnTo>
                  <a:lnTo>
                    <a:pt x="407131" y="605386"/>
                  </a:lnTo>
                  <a:lnTo>
                    <a:pt x="410911" y="610517"/>
                  </a:lnTo>
                  <a:lnTo>
                    <a:pt x="414499" y="615647"/>
                  </a:lnTo>
                  <a:lnTo>
                    <a:pt x="417892" y="620777"/>
                  </a:lnTo>
                  <a:lnTo>
                    <a:pt x="421092" y="625908"/>
                  </a:lnTo>
                  <a:lnTo>
                    <a:pt x="424112" y="631038"/>
                  </a:lnTo>
                  <a:lnTo>
                    <a:pt x="426959" y="636169"/>
                  </a:lnTo>
                  <a:lnTo>
                    <a:pt x="429664" y="641299"/>
                  </a:lnTo>
                  <a:lnTo>
                    <a:pt x="432260" y="646429"/>
                  </a:lnTo>
                  <a:lnTo>
                    <a:pt x="434772" y="651560"/>
                  </a:lnTo>
                  <a:lnTo>
                    <a:pt x="437221" y="656690"/>
                  </a:lnTo>
                  <a:lnTo>
                    <a:pt x="439622" y="661821"/>
                  </a:lnTo>
                  <a:lnTo>
                    <a:pt x="441985" y="666951"/>
                  </a:lnTo>
                  <a:lnTo>
                    <a:pt x="444310" y="672081"/>
                  </a:lnTo>
                  <a:lnTo>
                    <a:pt x="446592" y="677212"/>
                  </a:lnTo>
                  <a:lnTo>
                    <a:pt x="448820" y="682342"/>
                  </a:lnTo>
                  <a:lnTo>
                    <a:pt x="450980" y="687472"/>
                  </a:lnTo>
                  <a:lnTo>
                    <a:pt x="453051" y="692603"/>
                  </a:lnTo>
                  <a:lnTo>
                    <a:pt x="455019" y="697733"/>
                  </a:lnTo>
                  <a:lnTo>
                    <a:pt x="456879" y="702864"/>
                  </a:lnTo>
                  <a:lnTo>
                    <a:pt x="458626" y="707994"/>
                  </a:lnTo>
                  <a:lnTo>
                    <a:pt x="460263" y="713124"/>
                  </a:lnTo>
                  <a:lnTo>
                    <a:pt x="461793" y="718255"/>
                  </a:lnTo>
                  <a:lnTo>
                    <a:pt x="463221" y="723385"/>
                  </a:lnTo>
                  <a:lnTo>
                    <a:pt x="464553" y="728516"/>
                  </a:lnTo>
                  <a:lnTo>
                    <a:pt x="465797" y="733646"/>
                  </a:lnTo>
                  <a:lnTo>
                    <a:pt x="466954" y="738776"/>
                  </a:lnTo>
                  <a:lnTo>
                    <a:pt x="468027" y="743907"/>
                  </a:lnTo>
                  <a:lnTo>
                    <a:pt x="469009" y="749037"/>
                  </a:lnTo>
                  <a:lnTo>
                    <a:pt x="469899" y="754168"/>
                  </a:lnTo>
                  <a:lnTo>
                    <a:pt x="470699" y="759298"/>
                  </a:lnTo>
                  <a:lnTo>
                    <a:pt x="471407" y="764428"/>
                  </a:lnTo>
                  <a:lnTo>
                    <a:pt x="472023" y="769559"/>
                  </a:lnTo>
                  <a:lnTo>
                    <a:pt x="472547" y="774689"/>
                  </a:lnTo>
                  <a:lnTo>
                    <a:pt x="472979" y="779820"/>
                  </a:lnTo>
                  <a:lnTo>
                    <a:pt x="473317" y="784950"/>
                  </a:lnTo>
                  <a:lnTo>
                    <a:pt x="473555" y="790080"/>
                  </a:lnTo>
                  <a:lnTo>
                    <a:pt x="473684" y="795211"/>
                  </a:lnTo>
                  <a:lnTo>
                    <a:pt x="473689" y="800341"/>
                  </a:lnTo>
                  <a:lnTo>
                    <a:pt x="473538" y="805472"/>
                  </a:lnTo>
                  <a:lnTo>
                    <a:pt x="473203" y="810602"/>
                  </a:lnTo>
                  <a:lnTo>
                    <a:pt x="472663" y="815732"/>
                  </a:lnTo>
                  <a:lnTo>
                    <a:pt x="471892" y="820863"/>
                  </a:lnTo>
                  <a:lnTo>
                    <a:pt x="470872" y="825993"/>
                  </a:lnTo>
                  <a:lnTo>
                    <a:pt x="469592" y="831124"/>
                  </a:lnTo>
                  <a:lnTo>
                    <a:pt x="468053" y="836254"/>
                  </a:lnTo>
                  <a:lnTo>
                    <a:pt x="466271" y="841384"/>
                  </a:lnTo>
                  <a:lnTo>
                    <a:pt x="464273" y="846515"/>
                  </a:lnTo>
                  <a:lnTo>
                    <a:pt x="462100" y="851645"/>
                  </a:lnTo>
                  <a:lnTo>
                    <a:pt x="459799" y="856776"/>
                  </a:lnTo>
                  <a:lnTo>
                    <a:pt x="457423" y="861906"/>
                  </a:lnTo>
                  <a:lnTo>
                    <a:pt x="455034" y="867036"/>
                  </a:lnTo>
                  <a:lnTo>
                    <a:pt x="452679" y="872167"/>
                  </a:lnTo>
                  <a:lnTo>
                    <a:pt x="450390" y="877297"/>
                  </a:lnTo>
                  <a:lnTo>
                    <a:pt x="448185" y="882428"/>
                  </a:lnTo>
                  <a:lnTo>
                    <a:pt x="446070" y="887558"/>
                  </a:lnTo>
                  <a:lnTo>
                    <a:pt x="444040" y="892688"/>
                  </a:lnTo>
                  <a:lnTo>
                    <a:pt x="442079" y="897819"/>
                  </a:lnTo>
                  <a:lnTo>
                    <a:pt x="440166" y="902949"/>
                  </a:lnTo>
                  <a:lnTo>
                    <a:pt x="438280" y="908079"/>
                  </a:lnTo>
                  <a:lnTo>
                    <a:pt x="436397" y="913210"/>
                  </a:lnTo>
                  <a:lnTo>
                    <a:pt x="434500" y="918340"/>
                  </a:lnTo>
                  <a:lnTo>
                    <a:pt x="432577" y="923471"/>
                  </a:lnTo>
                  <a:lnTo>
                    <a:pt x="430622" y="928601"/>
                  </a:lnTo>
                  <a:lnTo>
                    <a:pt x="428635" y="933731"/>
                  </a:lnTo>
                  <a:lnTo>
                    <a:pt x="426615" y="938862"/>
                  </a:lnTo>
                  <a:lnTo>
                    <a:pt x="424564" y="943992"/>
                  </a:lnTo>
                  <a:lnTo>
                    <a:pt x="422479" y="949123"/>
                  </a:lnTo>
                  <a:lnTo>
                    <a:pt x="420355" y="954253"/>
                  </a:lnTo>
                  <a:lnTo>
                    <a:pt x="418184" y="959383"/>
                  </a:lnTo>
                  <a:lnTo>
                    <a:pt x="415956" y="964514"/>
                  </a:lnTo>
                  <a:lnTo>
                    <a:pt x="413660" y="969644"/>
                  </a:lnTo>
                  <a:lnTo>
                    <a:pt x="411280" y="974775"/>
                  </a:lnTo>
                  <a:lnTo>
                    <a:pt x="408805" y="979905"/>
                  </a:lnTo>
                  <a:lnTo>
                    <a:pt x="406235" y="985035"/>
                  </a:lnTo>
                  <a:lnTo>
                    <a:pt x="403567" y="990166"/>
                  </a:lnTo>
                  <a:lnTo>
                    <a:pt x="400805" y="995296"/>
                  </a:lnTo>
                  <a:lnTo>
                    <a:pt x="397951" y="1000427"/>
                  </a:lnTo>
                  <a:lnTo>
                    <a:pt x="395014" y="1005557"/>
                  </a:lnTo>
                  <a:lnTo>
                    <a:pt x="392001" y="1010687"/>
                  </a:lnTo>
                  <a:lnTo>
                    <a:pt x="388921" y="1015818"/>
                  </a:lnTo>
                  <a:lnTo>
                    <a:pt x="385783" y="1020948"/>
                  </a:lnTo>
                  <a:lnTo>
                    <a:pt x="382596" y="1026079"/>
                  </a:lnTo>
                  <a:lnTo>
                    <a:pt x="379369" y="1031209"/>
                  </a:lnTo>
                  <a:lnTo>
                    <a:pt x="376113" y="1036339"/>
                  </a:lnTo>
                  <a:lnTo>
                    <a:pt x="372841" y="1041470"/>
                  </a:lnTo>
                  <a:lnTo>
                    <a:pt x="369567" y="1046600"/>
                  </a:lnTo>
                  <a:lnTo>
                    <a:pt x="366303" y="1051731"/>
                  </a:lnTo>
                  <a:lnTo>
                    <a:pt x="363062" y="1056861"/>
                  </a:lnTo>
                  <a:lnTo>
                    <a:pt x="359858" y="1061991"/>
                  </a:lnTo>
                  <a:lnTo>
                    <a:pt x="356703" y="1067122"/>
                  </a:lnTo>
                  <a:lnTo>
                    <a:pt x="353607" y="1072252"/>
                  </a:lnTo>
                  <a:lnTo>
                    <a:pt x="350579" y="1077383"/>
                  </a:lnTo>
                  <a:lnTo>
                    <a:pt x="347624" y="1082513"/>
                  </a:lnTo>
                  <a:lnTo>
                    <a:pt x="344747" y="1087643"/>
                  </a:lnTo>
                  <a:lnTo>
                    <a:pt x="341946" y="1092774"/>
                  </a:lnTo>
                  <a:lnTo>
                    <a:pt x="339211" y="1097904"/>
                  </a:lnTo>
                  <a:lnTo>
                    <a:pt x="336536" y="1103035"/>
                  </a:lnTo>
                  <a:lnTo>
                    <a:pt x="333913" y="1108165"/>
                  </a:lnTo>
                  <a:lnTo>
                    <a:pt x="331334" y="1113295"/>
                  </a:lnTo>
                  <a:lnTo>
                    <a:pt x="328795" y="1118426"/>
                  </a:lnTo>
                  <a:lnTo>
                    <a:pt x="326290" y="1123556"/>
                  </a:lnTo>
                  <a:lnTo>
                    <a:pt x="323819" y="1128686"/>
                  </a:lnTo>
                  <a:lnTo>
                    <a:pt x="321384" y="1133817"/>
                  </a:lnTo>
                  <a:lnTo>
                    <a:pt x="318988" y="1138947"/>
                  </a:lnTo>
                  <a:lnTo>
                    <a:pt x="316641" y="1144078"/>
                  </a:lnTo>
                  <a:lnTo>
                    <a:pt x="314350" y="1149208"/>
                  </a:lnTo>
                  <a:lnTo>
                    <a:pt x="312119" y="1154338"/>
                  </a:lnTo>
                  <a:lnTo>
                    <a:pt x="309953" y="1159469"/>
                  </a:lnTo>
                  <a:lnTo>
                    <a:pt x="307853" y="1164599"/>
                  </a:lnTo>
                  <a:lnTo>
                    <a:pt x="305818" y="1169730"/>
                  </a:lnTo>
                  <a:lnTo>
                    <a:pt x="303845" y="1174860"/>
                  </a:lnTo>
                  <a:lnTo>
                    <a:pt x="301928" y="1179990"/>
                  </a:lnTo>
                  <a:lnTo>
                    <a:pt x="300058" y="1185121"/>
                  </a:lnTo>
                  <a:lnTo>
                    <a:pt x="298227" y="1190251"/>
                  </a:lnTo>
                  <a:lnTo>
                    <a:pt x="296426" y="1195382"/>
                  </a:lnTo>
                  <a:lnTo>
                    <a:pt x="294649" y="1200512"/>
                  </a:lnTo>
                  <a:lnTo>
                    <a:pt x="292893" y="1205642"/>
                  </a:lnTo>
                  <a:lnTo>
                    <a:pt x="291154" y="1210773"/>
                  </a:lnTo>
                  <a:lnTo>
                    <a:pt x="289436" y="1215903"/>
                  </a:lnTo>
                  <a:lnTo>
                    <a:pt x="287745" y="1221034"/>
                  </a:lnTo>
                  <a:lnTo>
                    <a:pt x="286087" y="1226164"/>
                  </a:lnTo>
                  <a:lnTo>
                    <a:pt x="284470" y="1231294"/>
                  </a:lnTo>
                  <a:lnTo>
                    <a:pt x="282905" y="1236425"/>
                  </a:lnTo>
                  <a:lnTo>
                    <a:pt x="281396" y="1241555"/>
                  </a:lnTo>
                  <a:lnTo>
                    <a:pt x="279951" y="1246686"/>
                  </a:lnTo>
                  <a:lnTo>
                    <a:pt x="278571" y="1251816"/>
                  </a:lnTo>
                  <a:lnTo>
                    <a:pt x="277258" y="1256946"/>
                  </a:lnTo>
                  <a:lnTo>
                    <a:pt x="276008" y="1262077"/>
                  </a:lnTo>
                  <a:lnTo>
                    <a:pt x="274808" y="1267207"/>
                  </a:lnTo>
                  <a:lnTo>
                    <a:pt x="273648" y="1272338"/>
                  </a:lnTo>
                  <a:lnTo>
                    <a:pt x="272517" y="1277468"/>
                  </a:lnTo>
                  <a:lnTo>
                    <a:pt x="271405" y="1282598"/>
                  </a:lnTo>
                  <a:lnTo>
                    <a:pt x="270301" y="1287729"/>
                  </a:lnTo>
                  <a:lnTo>
                    <a:pt x="269198" y="1292859"/>
                  </a:lnTo>
                  <a:lnTo>
                    <a:pt x="268092" y="1297990"/>
                  </a:lnTo>
                  <a:lnTo>
                    <a:pt x="266981" y="1303120"/>
                  </a:lnTo>
                  <a:lnTo>
                    <a:pt x="265868" y="1308250"/>
                  </a:lnTo>
                  <a:lnTo>
                    <a:pt x="264760" y="1313381"/>
                  </a:lnTo>
                  <a:lnTo>
                    <a:pt x="263668" y="1318511"/>
                  </a:lnTo>
                  <a:lnTo>
                    <a:pt x="262602" y="1323642"/>
                  </a:lnTo>
                  <a:lnTo>
                    <a:pt x="261575" y="1328772"/>
                  </a:lnTo>
                  <a:lnTo>
                    <a:pt x="260597" y="1333902"/>
                  </a:lnTo>
                  <a:lnTo>
                    <a:pt x="259677" y="1339033"/>
                  </a:lnTo>
                  <a:lnTo>
                    <a:pt x="258822" y="1344163"/>
                  </a:lnTo>
                  <a:lnTo>
                    <a:pt x="258035" y="1349293"/>
                  </a:lnTo>
                  <a:lnTo>
                    <a:pt x="257317" y="1354424"/>
                  </a:lnTo>
                  <a:lnTo>
                    <a:pt x="256665" y="1359554"/>
                  </a:lnTo>
                  <a:lnTo>
                    <a:pt x="256073" y="1364685"/>
                  </a:lnTo>
                  <a:lnTo>
                    <a:pt x="255538" y="1369815"/>
                  </a:lnTo>
                  <a:lnTo>
                    <a:pt x="255047" y="1374945"/>
                  </a:lnTo>
                  <a:lnTo>
                    <a:pt x="254589" y="1380076"/>
                  </a:lnTo>
                  <a:lnTo>
                    <a:pt x="254152" y="1385206"/>
                  </a:lnTo>
                  <a:lnTo>
                    <a:pt x="253726" y="1390337"/>
                  </a:lnTo>
                  <a:lnTo>
                    <a:pt x="253304" y="1395467"/>
                  </a:lnTo>
                  <a:lnTo>
                    <a:pt x="252876" y="1400597"/>
                  </a:lnTo>
                  <a:lnTo>
                    <a:pt x="252435" y="1405728"/>
                  </a:lnTo>
                  <a:lnTo>
                    <a:pt x="251976" y="1410858"/>
                  </a:lnTo>
                  <a:lnTo>
                    <a:pt x="251496" y="1415989"/>
                  </a:lnTo>
                  <a:lnTo>
                    <a:pt x="250991" y="1421119"/>
                  </a:lnTo>
                  <a:lnTo>
                    <a:pt x="250460" y="1426249"/>
                  </a:lnTo>
                  <a:lnTo>
                    <a:pt x="249906" y="1431380"/>
                  </a:lnTo>
                  <a:lnTo>
                    <a:pt x="249332" y="1436510"/>
                  </a:lnTo>
                  <a:lnTo>
                    <a:pt x="248745" y="1441641"/>
                  </a:lnTo>
                  <a:lnTo>
                    <a:pt x="248150" y="1446771"/>
                  </a:lnTo>
                  <a:lnTo>
                    <a:pt x="247555" y="1451901"/>
                  </a:lnTo>
                  <a:lnTo>
                    <a:pt x="246967" y="1457032"/>
                  </a:lnTo>
                  <a:lnTo>
                    <a:pt x="246393" y="1462162"/>
                  </a:lnTo>
                  <a:lnTo>
                    <a:pt x="245841" y="1467293"/>
                  </a:lnTo>
                  <a:lnTo>
                    <a:pt x="245316" y="1472423"/>
                  </a:lnTo>
                  <a:lnTo>
                    <a:pt x="244824" y="1477553"/>
                  </a:lnTo>
                  <a:lnTo>
                    <a:pt x="244371" y="1482684"/>
                  </a:lnTo>
                  <a:lnTo>
                    <a:pt x="243959" y="1487814"/>
                  </a:lnTo>
                  <a:lnTo>
                    <a:pt x="243587" y="1492945"/>
                  </a:lnTo>
                  <a:lnTo>
                    <a:pt x="243255" y="1498075"/>
                  </a:lnTo>
                  <a:lnTo>
                    <a:pt x="242961" y="1503205"/>
                  </a:lnTo>
                  <a:lnTo>
                    <a:pt x="242704" y="1508336"/>
                  </a:lnTo>
                  <a:lnTo>
                    <a:pt x="242481" y="1513466"/>
                  </a:lnTo>
                  <a:lnTo>
                    <a:pt x="242288" y="1518597"/>
                  </a:lnTo>
                  <a:lnTo>
                    <a:pt x="242125" y="1523727"/>
                  </a:lnTo>
                  <a:lnTo>
                    <a:pt x="241986" y="1528857"/>
                  </a:lnTo>
                  <a:lnTo>
                    <a:pt x="241870" y="1533988"/>
                  </a:lnTo>
                  <a:lnTo>
                    <a:pt x="241774" y="1539118"/>
                  </a:lnTo>
                  <a:lnTo>
                    <a:pt x="241694" y="1544249"/>
                  </a:lnTo>
                  <a:lnTo>
                    <a:pt x="241628" y="1549379"/>
                  </a:lnTo>
                  <a:lnTo>
                    <a:pt x="241570" y="1554509"/>
                  </a:lnTo>
                  <a:lnTo>
                    <a:pt x="241520" y="1559640"/>
                  </a:lnTo>
                  <a:lnTo>
                    <a:pt x="241473" y="1564770"/>
                  </a:lnTo>
                  <a:lnTo>
                    <a:pt x="241427" y="1569900"/>
                  </a:lnTo>
                  <a:lnTo>
                    <a:pt x="241379" y="1575031"/>
                  </a:lnTo>
                  <a:lnTo>
                    <a:pt x="241328" y="1580161"/>
                  </a:lnTo>
                  <a:lnTo>
                    <a:pt x="241271" y="1585292"/>
                  </a:lnTo>
                  <a:lnTo>
                    <a:pt x="241205" y="1590422"/>
                  </a:lnTo>
                  <a:lnTo>
                    <a:pt x="241131" y="1595552"/>
                  </a:lnTo>
                  <a:lnTo>
                    <a:pt x="241045" y="1600683"/>
                  </a:lnTo>
                  <a:lnTo>
                    <a:pt x="240949" y="1605813"/>
                  </a:lnTo>
                  <a:lnTo>
                    <a:pt x="240842" y="1610944"/>
                  </a:lnTo>
                  <a:lnTo>
                    <a:pt x="240726" y="1616074"/>
                  </a:lnTo>
                  <a:lnTo>
                    <a:pt x="240600" y="1621204"/>
                  </a:lnTo>
                  <a:lnTo>
                    <a:pt x="240466" y="1626335"/>
                  </a:lnTo>
                  <a:lnTo>
                    <a:pt x="240324" y="1631465"/>
                  </a:lnTo>
                  <a:lnTo>
                    <a:pt x="240176" y="1636596"/>
                  </a:lnTo>
                  <a:lnTo>
                    <a:pt x="240023" y="1641726"/>
                  </a:lnTo>
                  <a:lnTo>
                    <a:pt x="239866" y="1646856"/>
                  </a:lnTo>
                  <a:lnTo>
                    <a:pt x="239706" y="1651987"/>
                  </a:lnTo>
                  <a:lnTo>
                    <a:pt x="239543" y="1657117"/>
                  </a:lnTo>
                  <a:lnTo>
                    <a:pt x="239381" y="1662248"/>
                  </a:lnTo>
                  <a:lnTo>
                    <a:pt x="239218" y="1667378"/>
                  </a:lnTo>
                  <a:lnTo>
                    <a:pt x="239058" y="1672508"/>
                  </a:lnTo>
                  <a:lnTo>
                    <a:pt x="238900" y="1677639"/>
                  </a:lnTo>
                  <a:lnTo>
                    <a:pt x="238748" y="1682769"/>
                  </a:lnTo>
                  <a:lnTo>
                    <a:pt x="238602" y="1687900"/>
                  </a:lnTo>
                  <a:lnTo>
                    <a:pt x="238463" y="1693030"/>
                  </a:lnTo>
                  <a:lnTo>
                    <a:pt x="238335" y="1698160"/>
                  </a:lnTo>
                  <a:lnTo>
                    <a:pt x="238219" y="1703291"/>
                  </a:lnTo>
                  <a:lnTo>
                    <a:pt x="238118" y="1708421"/>
                  </a:lnTo>
                  <a:lnTo>
                    <a:pt x="238035" y="1713552"/>
                  </a:lnTo>
                  <a:lnTo>
                    <a:pt x="237969" y="1718682"/>
                  </a:lnTo>
                  <a:lnTo>
                    <a:pt x="237922" y="1723812"/>
                  </a:lnTo>
                  <a:lnTo>
                    <a:pt x="237894" y="1728943"/>
                  </a:lnTo>
                  <a:lnTo>
                    <a:pt x="237885" y="1734073"/>
                  </a:lnTo>
                  <a:lnTo>
                    <a:pt x="237894" y="1739204"/>
                  </a:lnTo>
                  <a:lnTo>
                    <a:pt x="237919" y="1744334"/>
                  </a:lnTo>
                  <a:lnTo>
                    <a:pt x="237957" y="1749464"/>
                  </a:lnTo>
                  <a:lnTo>
                    <a:pt x="238005" y="1754595"/>
                  </a:lnTo>
                  <a:lnTo>
                    <a:pt x="238059" y="1759725"/>
                  </a:lnTo>
                  <a:lnTo>
                    <a:pt x="238115" y="1764856"/>
                  </a:lnTo>
                  <a:lnTo>
                    <a:pt x="238169" y="1769986"/>
                  </a:lnTo>
                  <a:lnTo>
                    <a:pt x="238218" y="1775116"/>
                  </a:lnTo>
                  <a:lnTo>
                    <a:pt x="238260" y="1780247"/>
                  </a:lnTo>
                  <a:lnTo>
                    <a:pt x="238294" y="1785377"/>
                  </a:lnTo>
                  <a:lnTo>
                    <a:pt x="238320" y="1790507"/>
                  </a:lnTo>
                  <a:lnTo>
                    <a:pt x="238339" y="1795638"/>
                  </a:lnTo>
                  <a:lnTo>
                    <a:pt x="238352" y="1800768"/>
                  </a:lnTo>
                  <a:lnTo>
                    <a:pt x="238360" y="1805899"/>
                  </a:lnTo>
                  <a:lnTo>
                    <a:pt x="238366" y="1811029"/>
                  </a:lnTo>
                  <a:lnTo>
                    <a:pt x="238370" y="1816159"/>
                  </a:lnTo>
                  <a:lnTo>
                    <a:pt x="238373" y="1821290"/>
                  </a:lnTo>
                  <a:lnTo>
                    <a:pt x="238377" y="1826420"/>
                  </a:lnTo>
                  <a:lnTo>
                    <a:pt x="238380" y="1831551"/>
                  </a:lnTo>
                  <a:lnTo>
                    <a:pt x="238382" y="1836681"/>
                  </a:lnTo>
                  <a:lnTo>
                    <a:pt x="238382" y="1841811"/>
                  </a:lnTo>
                  <a:lnTo>
                    <a:pt x="238380" y="1846942"/>
                  </a:lnTo>
                  <a:lnTo>
                    <a:pt x="238375" y="1852072"/>
                  </a:lnTo>
                  <a:lnTo>
                    <a:pt x="238367" y="1857203"/>
                  </a:lnTo>
                  <a:lnTo>
                    <a:pt x="238355" y="1862333"/>
                  </a:lnTo>
                  <a:lnTo>
                    <a:pt x="238341" y="1867463"/>
                  </a:lnTo>
                  <a:lnTo>
                    <a:pt x="238324" y="1872594"/>
                  </a:lnTo>
                  <a:lnTo>
                    <a:pt x="238304" y="1877724"/>
                  </a:lnTo>
                  <a:lnTo>
                    <a:pt x="238282" y="1882855"/>
                  </a:lnTo>
                  <a:lnTo>
                    <a:pt x="238258" y="1887985"/>
                  </a:lnTo>
                  <a:lnTo>
                    <a:pt x="238232" y="1893115"/>
                  </a:lnTo>
                  <a:lnTo>
                    <a:pt x="238205" y="1898246"/>
                  </a:lnTo>
                  <a:lnTo>
                    <a:pt x="238175" y="1903376"/>
                  </a:lnTo>
                  <a:lnTo>
                    <a:pt x="238144" y="1908507"/>
                  </a:lnTo>
                  <a:lnTo>
                    <a:pt x="238110" y="1913637"/>
                  </a:lnTo>
                  <a:lnTo>
                    <a:pt x="238075" y="1918767"/>
                  </a:lnTo>
                  <a:lnTo>
                    <a:pt x="238037" y="1923898"/>
                  </a:lnTo>
                  <a:lnTo>
                    <a:pt x="237997" y="1929028"/>
                  </a:lnTo>
                  <a:lnTo>
                    <a:pt x="237955" y="1934159"/>
                  </a:lnTo>
                  <a:lnTo>
                    <a:pt x="237911" y="1939289"/>
                  </a:lnTo>
                  <a:lnTo>
                    <a:pt x="237865" y="1944419"/>
                  </a:lnTo>
                  <a:lnTo>
                    <a:pt x="237819" y="1949550"/>
                  </a:lnTo>
                  <a:lnTo>
                    <a:pt x="237773" y="1954680"/>
                  </a:lnTo>
                  <a:lnTo>
                    <a:pt x="237729" y="1959811"/>
                  </a:lnTo>
                  <a:lnTo>
                    <a:pt x="237689" y="1964941"/>
                  </a:lnTo>
                  <a:lnTo>
                    <a:pt x="237655" y="1970071"/>
                  </a:lnTo>
                  <a:lnTo>
                    <a:pt x="237629" y="1975202"/>
                  </a:lnTo>
                  <a:lnTo>
                    <a:pt x="237613" y="1980332"/>
                  </a:lnTo>
                  <a:lnTo>
                    <a:pt x="237608" y="1985463"/>
                  </a:lnTo>
                  <a:lnTo>
                    <a:pt x="237615" y="1990593"/>
                  </a:lnTo>
                  <a:lnTo>
                    <a:pt x="237634" y="1995723"/>
                  </a:lnTo>
                  <a:lnTo>
                    <a:pt x="237664" y="2000854"/>
                  </a:lnTo>
                  <a:lnTo>
                    <a:pt x="237702" y="2005984"/>
                  </a:lnTo>
                  <a:lnTo>
                    <a:pt x="237746" y="2011114"/>
                  </a:lnTo>
                  <a:lnTo>
                    <a:pt x="237791" y="2016245"/>
                  </a:lnTo>
                  <a:lnTo>
                    <a:pt x="237836" y="2021375"/>
                  </a:lnTo>
                  <a:lnTo>
                    <a:pt x="237876" y="2026506"/>
                  </a:lnTo>
                  <a:lnTo>
                    <a:pt x="237910" y="2031636"/>
                  </a:lnTo>
                  <a:lnTo>
                    <a:pt x="237933" y="2036766"/>
                  </a:lnTo>
                  <a:lnTo>
                    <a:pt x="237947" y="2041897"/>
                  </a:lnTo>
                  <a:lnTo>
                    <a:pt x="237949" y="2047027"/>
                  </a:lnTo>
                  <a:lnTo>
                    <a:pt x="237941" y="2052158"/>
                  </a:lnTo>
                  <a:lnTo>
                    <a:pt x="237925" y="2057288"/>
                  </a:lnTo>
                  <a:lnTo>
                    <a:pt x="237903" y="2062418"/>
                  </a:lnTo>
                  <a:lnTo>
                    <a:pt x="237878" y="2067549"/>
                  </a:lnTo>
                  <a:lnTo>
                    <a:pt x="237853" y="2072679"/>
                  </a:lnTo>
                  <a:lnTo>
                    <a:pt x="237828" y="2077810"/>
                  </a:lnTo>
                  <a:lnTo>
                    <a:pt x="237805" y="2082940"/>
                  </a:lnTo>
                  <a:lnTo>
                    <a:pt x="237783" y="2088070"/>
                  </a:lnTo>
                  <a:lnTo>
                    <a:pt x="237764" y="2093201"/>
                  </a:lnTo>
                  <a:lnTo>
                    <a:pt x="237745" y="2098331"/>
                  </a:lnTo>
                  <a:lnTo>
                    <a:pt x="237726" y="2103462"/>
                  </a:lnTo>
                  <a:lnTo>
                    <a:pt x="237704" y="2108592"/>
                  </a:lnTo>
                  <a:lnTo>
                    <a:pt x="237680" y="2113722"/>
                  </a:lnTo>
                  <a:lnTo>
                    <a:pt x="237652" y="2118853"/>
                  </a:lnTo>
                  <a:lnTo>
                    <a:pt x="237622" y="2123983"/>
                  </a:lnTo>
                  <a:lnTo>
                    <a:pt x="237589" y="2129114"/>
                  </a:lnTo>
                  <a:lnTo>
                    <a:pt x="237554" y="2134244"/>
                  </a:lnTo>
                  <a:lnTo>
                    <a:pt x="237520" y="2139374"/>
                  </a:lnTo>
                  <a:lnTo>
                    <a:pt x="237488" y="2144505"/>
                  </a:lnTo>
                  <a:lnTo>
                    <a:pt x="237460" y="2149635"/>
                  </a:lnTo>
                  <a:lnTo>
                    <a:pt x="237436" y="2154766"/>
                  </a:lnTo>
                  <a:lnTo>
                    <a:pt x="237419" y="2159896"/>
                  </a:lnTo>
                  <a:lnTo>
                    <a:pt x="237409" y="2165026"/>
                  </a:lnTo>
                  <a:lnTo>
                    <a:pt x="237408" y="2170157"/>
                  </a:lnTo>
                  <a:lnTo>
                    <a:pt x="237414" y="2175287"/>
                  </a:lnTo>
                  <a:lnTo>
                    <a:pt x="237428" y="2180418"/>
                  </a:lnTo>
                  <a:lnTo>
                    <a:pt x="237449" y="2185548"/>
                  </a:lnTo>
                  <a:lnTo>
                    <a:pt x="237475" y="2190678"/>
                  </a:lnTo>
                  <a:lnTo>
                    <a:pt x="237505" y="2195809"/>
                  </a:lnTo>
                  <a:lnTo>
                    <a:pt x="237538" y="2200939"/>
                  </a:lnTo>
                  <a:lnTo>
                    <a:pt x="237571" y="2206070"/>
                  </a:lnTo>
                  <a:lnTo>
                    <a:pt x="237601" y="2211200"/>
                  </a:lnTo>
                  <a:lnTo>
                    <a:pt x="237626" y="2216330"/>
                  </a:lnTo>
                  <a:lnTo>
                    <a:pt x="237643" y="2221461"/>
                  </a:lnTo>
                  <a:lnTo>
                    <a:pt x="237652" y="2226591"/>
                  </a:lnTo>
                  <a:lnTo>
                    <a:pt x="237651" y="2231722"/>
                  </a:lnTo>
                  <a:lnTo>
                    <a:pt x="237641" y="2236852"/>
                  </a:lnTo>
                  <a:lnTo>
                    <a:pt x="237622" y="2241982"/>
                  </a:lnTo>
                  <a:lnTo>
                    <a:pt x="237595" y="2247113"/>
                  </a:lnTo>
                  <a:lnTo>
                    <a:pt x="237563" y="2252243"/>
                  </a:lnTo>
                  <a:lnTo>
                    <a:pt x="237529" y="2257373"/>
                  </a:lnTo>
                  <a:lnTo>
                    <a:pt x="237494" y="2262504"/>
                  </a:lnTo>
                  <a:lnTo>
                    <a:pt x="237462" y="2267634"/>
                  </a:lnTo>
                  <a:lnTo>
                    <a:pt x="237436" y="2272765"/>
                  </a:lnTo>
                  <a:lnTo>
                    <a:pt x="237418" y="2277895"/>
                  </a:lnTo>
                  <a:lnTo>
                    <a:pt x="237408" y="2283025"/>
                  </a:lnTo>
                  <a:lnTo>
                    <a:pt x="237406" y="2288156"/>
                  </a:lnTo>
                  <a:lnTo>
                    <a:pt x="237411" y="2293286"/>
                  </a:lnTo>
                  <a:lnTo>
                    <a:pt x="237422" y="2298417"/>
                  </a:lnTo>
                  <a:lnTo>
                    <a:pt x="237437" y="2303547"/>
                  </a:lnTo>
                  <a:lnTo>
                    <a:pt x="237454" y="2308677"/>
                  </a:lnTo>
                  <a:lnTo>
                    <a:pt x="237469" y="2313808"/>
                  </a:lnTo>
                  <a:lnTo>
                    <a:pt x="237480" y="2318938"/>
                  </a:lnTo>
                  <a:lnTo>
                    <a:pt x="237486" y="2324069"/>
                  </a:lnTo>
                  <a:lnTo>
                    <a:pt x="237484" y="2329199"/>
                  </a:lnTo>
                  <a:lnTo>
                    <a:pt x="237473" y="2334329"/>
                  </a:lnTo>
                  <a:lnTo>
                    <a:pt x="237455" y="2339460"/>
                  </a:lnTo>
                  <a:lnTo>
                    <a:pt x="237430" y="2344590"/>
                  </a:lnTo>
                  <a:lnTo>
                    <a:pt x="237400" y="2349721"/>
                  </a:lnTo>
                  <a:lnTo>
                    <a:pt x="237367" y="2354851"/>
                  </a:lnTo>
                  <a:lnTo>
                    <a:pt x="237333" y="2359981"/>
                  </a:lnTo>
                  <a:lnTo>
                    <a:pt x="237301" y="2365112"/>
                  </a:lnTo>
                  <a:lnTo>
                    <a:pt x="237272" y="2370242"/>
                  </a:lnTo>
                  <a:lnTo>
                    <a:pt x="237248" y="2375373"/>
                  </a:lnTo>
                  <a:lnTo>
                    <a:pt x="237230" y="2380503"/>
                  </a:lnTo>
                  <a:lnTo>
                    <a:pt x="237219" y="2385633"/>
                  </a:lnTo>
                  <a:lnTo>
                    <a:pt x="237217" y="2390764"/>
                  </a:lnTo>
                  <a:lnTo>
                    <a:pt x="237221" y="2395894"/>
                  </a:lnTo>
                  <a:lnTo>
                    <a:pt x="237232" y="2401025"/>
                  </a:lnTo>
                  <a:lnTo>
                    <a:pt x="237248" y="2406155"/>
                  </a:lnTo>
                  <a:lnTo>
                    <a:pt x="237269" y="2411285"/>
                  </a:lnTo>
                  <a:lnTo>
                    <a:pt x="237294" y="2416416"/>
                  </a:lnTo>
                  <a:lnTo>
                    <a:pt x="237322" y="2421546"/>
                  </a:lnTo>
                  <a:lnTo>
                    <a:pt x="237350" y="2426677"/>
                  </a:lnTo>
                  <a:lnTo>
                    <a:pt x="237379" y="2431807"/>
                  </a:lnTo>
                  <a:lnTo>
                    <a:pt x="237407" y="2436937"/>
                  </a:lnTo>
                  <a:lnTo>
                    <a:pt x="237433" y="2442068"/>
                  </a:lnTo>
                  <a:lnTo>
                    <a:pt x="237455" y="2447198"/>
                  </a:lnTo>
                  <a:lnTo>
                    <a:pt x="237473" y="2452329"/>
                  </a:lnTo>
                  <a:lnTo>
                    <a:pt x="237485" y="2457459"/>
                  </a:lnTo>
                  <a:lnTo>
                    <a:pt x="237492" y="2462589"/>
                  </a:lnTo>
                  <a:lnTo>
                    <a:pt x="237492" y="2467720"/>
                  </a:lnTo>
                  <a:lnTo>
                    <a:pt x="237486" y="2472850"/>
                  </a:lnTo>
                  <a:lnTo>
                    <a:pt x="237473" y="2477980"/>
                  </a:lnTo>
                  <a:lnTo>
                    <a:pt x="237454" y="2483111"/>
                  </a:lnTo>
                  <a:lnTo>
                    <a:pt x="237428" y="2488241"/>
                  </a:lnTo>
                  <a:lnTo>
                    <a:pt x="237396" y="2493372"/>
                  </a:lnTo>
                  <a:lnTo>
                    <a:pt x="237359" y="2498502"/>
                  </a:lnTo>
                  <a:lnTo>
                    <a:pt x="237318" y="2503632"/>
                  </a:lnTo>
                  <a:lnTo>
                    <a:pt x="237275" y="2508763"/>
                  </a:lnTo>
                  <a:lnTo>
                    <a:pt x="237230" y="2513893"/>
                  </a:lnTo>
                  <a:lnTo>
                    <a:pt x="237185" y="2519024"/>
                  </a:lnTo>
                  <a:lnTo>
                    <a:pt x="237141" y="2524154"/>
                  </a:lnTo>
                  <a:lnTo>
                    <a:pt x="237099" y="2529284"/>
                  </a:lnTo>
                  <a:lnTo>
                    <a:pt x="237060" y="2534415"/>
                  </a:lnTo>
                  <a:lnTo>
                    <a:pt x="237025" y="2539545"/>
                  </a:lnTo>
                  <a:lnTo>
                    <a:pt x="236995" y="2544676"/>
                  </a:lnTo>
                  <a:lnTo>
                    <a:pt x="236970" y="2549806"/>
                  </a:lnTo>
                  <a:lnTo>
                    <a:pt x="236952" y="2554936"/>
                  </a:lnTo>
                  <a:lnTo>
                    <a:pt x="236939" y="2560067"/>
                  </a:lnTo>
                  <a:lnTo>
                    <a:pt x="236931" y="2565197"/>
                  </a:lnTo>
                  <a:lnTo>
                    <a:pt x="236929" y="2570328"/>
                  </a:lnTo>
                  <a:lnTo>
                    <a:pt x="236931" y="2575458"/>
                  </a:lnTo>
                  <a:lnTo>
                    <a:pt x="236937" y="2580588"/>
                  </a:lnTo>
                  <a:lnTo>
                    <a:pt x="236946" y="2585719"/>
                  </a:lnTo>
                  <a:lnTo>
                    <a:pt x="236957" y="2590849"/>
                  </a:lnTo>
                  <a:lnTo>
                    <a:pt x="236969" y="2595980"/>
                  </a:lnTo>
                  <a:lnTo>
                    <a:pt x="236981" y="2601110"/>
                  </a:lnTo>
                  <a:lnTo>
                    <a:pt x="236991" y="2606240"/>
                  </a:lnTo>
                  <a:lnTo>
                    <a:pt x="236999" y="2611371"/>
                  </a:lnTo>
                  <a:lnTo>
                    <a:pt x="237004" y="2616501"/>
                  </a:lnTo>
                  <a:lnTo>
                    <a:pt x="237006" y="2621632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1" name="pg30">
              <a:extLst>
                <a:ext uri="{FF2B5EF4-FFF2-40B4-BE49-F238E27FC236}">
                  <a16:creationId xmlns:a16="http://schemas.microsoft.com/office/drawing/2014/main" id="{F953FD8F-82C1-F625-4A05-D2F7BE1558A9}"/>
                </a:ext>
              </a:extLst>
            </p:cNvPr>
            <p:cNvSpPr/>
            <p:nvPr/>
          </p:nvSpPr>
          <p:spPr>
            <a:xfrm>
              <a:off x="4736785" y="3967687"/>
              <a:ext cx="472350" cy="2317235"/>
            </a:xfrm>
            <a:custGeom>
              <a:avLst/>
              <a:gdLst/>
              <a:ahLst/>
              <a:cxnLst/>
              <a:rect l="0" t="0" r="0" b="0"/>
              <a:pathLst>
                <a:path w="472350" h="2317235">
                  <a:moveTo>
                    <a:pt x="235871" y="2317235"/>
                  </a:moveTo>
                  <a:lnTo>
                    <a:pt x="235874" y="2312700"/>
                  </a:lnTo>
                  <a:lnTo>
                    <a:pt x="235880" y="2308165"/>
                  </a:lnTo>
                  <a:lnTo>
                    <a:pt x="235890" y="2303630"/>
                  </a:lnTo>
                  <a:lnTo>
                    <a:pt x="235903" y="2299096"/>
                  </a:lnTo>
                  <a:lnTo>
                    <a:pt x="235920" y="2294561"/>
                  </a:lnTo>
                  <a:lnTo>
                    <a:pt x="235938" y="2290026"/>
                  </a:lnTo>
                  <a:lnTo>
                    <a:pt x="235958" y="2285492"/>
                  </a:lnTo>
                  <a:lnTo>
                    <a:pt x="235979" y="2280957"/>
                  </a:lnTo>
                  <a:lnTo>
                    <a:pt x="236001" y="2276422"/>
                  </a:lnTo>
                  <a:lnTo>
                    <a:pt x="236022" y="2271887"/>
                  </a:lnTo>
                  <a:lnTo>
                    <a:pt x="236042" y="2267353"/>
                  </a:lnTo>
                  <a:lnTo>
                    <a:pt x="236061" y="2262818"/>
                  </a:lnTo>
                  <a:lnTo>
                    <a:pt x="236078" y="2258283"/>
                  </a:lnTo>
                  <a:lnTo>
                    <a:pt x="236093" y="2253749"/>
                  </a:lnTo>
                  <a:lnTo>
                    <a:pt x="236106" y="2249214"/>
                  </a:lnTo>
                  <a:lnTo>
                    <a:pt x="236117" y="2244679"/>
                  </a:lnTo>
                  <a:lnTo>
                    <a:pt x="236126" y="2240145"/>
                  </a:lnTo>
                  <a:lnTo>
                    <a:pt x="236133" y="2235610"/>
                  </a:lnTo>
                  <a:lnTo>
                    <a:pt x="236136" y="2231075"/>
                  </a:lnTo>
                  <a:lnTo>
                    <a:pt x="236138" y="2226540"/>
                  </a:lnTo>
                  <a:lnTo>
                    <a:pt x="236137" y="2222006"/>
                  </a:lnTo>
                  <a:lnTo>
                    <a:pt x="236134" y="2217471"/>
                  </a:lnTo>
                  <a:lnTo>
                    <a:pt x="236128" y="2212936"/>
                  </a:lnTo>
                  <a:lnTo>
                    <a:pt x="236119" y="2208402"/>
                  </a:lnTo>
                  <a:lnTo>
                    <a:pt x="236108" y="2203867"/>
                  </a:lnTo>
                  <a:lnTo>
                    <a:pt x="236094" y="2199332"/>
                  </a:lnTo>
                  <a:lnTo>
                    <a:pt x="236077" y="2194797"/>
                  </a:lnTo>
                  <a:lnTo>
                    <a:pt x="236057" y="2190263"/>
                  </a:lnTo>
                  <a:lnTo>
                    <a:pt x="236034" y="2185728"/>
                  </a:lnTo>
                  <a:lnTo>
                    <a:pt x="236009" y="2181193"/>
                  </a:lnTo>
                  <a:lnTo>
                    <a:pt x="235981" y="2176659"/>
                  </a:lnTo>
                  <a:lnTo>
                    <a:pt x="235950" y="2172124"/>
                  </a:lnTo>
                  <a:lnTo>
                    <a:pt x="235917" y="2167589"/>
                  </a:lnTo>
                  <a:lnTo>
                    <a:pt x="235883" y="2163054"/>
                  </a:lnTo>
                  <a:lnTo>
                    <a:pt x="235847" y="2158520"/>
                  </a:lnTo>
                  <a:lnTo>
                    <a:pt x="235810" y="2153985"/>
                  </a:lnTo>
                  <a:lnTo>
                    <a:pt x="235773" y="2149450"/>
                  </a:lnTo>
                  <a:lnTo>
                    <a:pt x="235736" y="2144916"/>
                  </a:lnTo>
                  <a:lnTo>
                    <a:pt x="235701" y="2140381"/>
                  </a:lnTo>
                  <a:lnTo>
                    <a:pt x="235666" y="2135846"/>
                  </a:lnTo>
                  <a:lnTo>
                    <a:pt x="235634" y="2131312"/>
                  </a:lnTo>
                  <a:lnTo>
                    <a:pt x="235604" y="2126777"/>
                  </a:lnTo>
                  <a:lnTo>
                    <a:pt x="235576" y="2122242"/>
                  </a:lnTo>
                  <a:lnTo>
                    <a:pt x="235552" y="2117707"/>
                  </a:lnTo>
                  <a:lnTo>
                    <a:pt x="235531" y="2113173"/>
                  </a:lnTo>
                  <a:lnTo>
                    <a:pt x="235513" y="2108638"/>
                  </a:lnTo>
                  <a:lnTo>
                    <a:pt x="235498" y="2104103"/>
                  </a:lnTo>
                  <a:lnTo>
                    <a:pt x="235485" y="2099569"/>
                  </a:lnTo>
                  <a:lnTo>
                    <a:pt x="235476" y="2095034"/>
                  </a:lnTo>
                  <a:lnTo>
                    <a:pt x="235469" y="2090499"/>
                  </a:lnTo>
                  <a:lnTo>
                    <a:pt x="235463" y="2085964"/>
                  </a:lnTo>
                  <a:lnTo>
                    <a:pt x="235459" y="2081430"/>
                  </a:lnTo>
                  <a:lnTo>
                    <a:pt x="235456" y="2076895"/>
                  </a:lnTo>
                  <a:lnTo>
                    <a:pt x="235451" y="2072360"/>
                  </a:lnTo>
                  <a:lnTo>
                    <a:pt x="235445" y="2067826"/>
                  </a:lnTo>
                  <a:lnTo>
                    <a:pt x="235437" y="2063291"/>
                  </a:lnTo>
                  <a:lnTo>
                    <a:pt x="235425" y="2058756"/>
                  </a:lnTo>
                  <a:lnTo>
                    <a:pt x="235408" y="2054222"/>
                  </a:lnTo>
                  <a:lnTo>
                    <a:pt x="235385" y="2049687"/>
                  </a:lnTo>
                  <a:lnTo>
                    <a:pt x="235356" y="2045152"/>
                  </a:lnTo>
                  <a:lnTo>
                    <a:pt x="235319" y="2040617"/>
                  </a:lnTo>
                  <a:lnTo>
                    <a:pt x="235274" y="2036083"/>
                  </a:lnTo>
                  <a:lnTo>
                    <a:pt x="235222" y="2031548"/>
                  </a:lnTo>
                  <a:lnTo>
                    <a:pt x="235164" y="2027013"/>
                  </a:lnTo>
                  <a:lnTo>
                    <a:pt x="235101" y="2022479"/>
                  </a:lnTo>
                  <a:lnTo>
                    <a:pt x="235034" y="2017944"/>
                  </a:lnTo>
                  <a:lnTo>
                    <a:pt x="234966" y="2013409"/>
                  </a:lnTo>
                  <a:lnTo>
                    <a:pt x="234898" y="2008874"/>
                  </a:lnTo>
                  <a:lnTo>
                    <a:pt x="234834" y="2004340"/>
                  </a:lnTo>
                  <a:lnTo>
                    <a:pt x="234777" y="1999805"/>
                  </a:lnTo>
                  <a:lnTo>
                    <a:pt x="234729" y="1995270"/>
                  </a:lnTo>
                  <a:lnTo>
                    <a:pt x="234693" y="1990736"/>
                  </a:lnTo>
                  <a:lnTo>
                    <a:pt x="234671" y="1986201"/>
                  </a:lnTo>
                  <a:lnTo>
                    <a:pt x="234664" y="1981666"/>
                  </a:lnTo>
                  <a:lnTo>
                    <a:pt x="234673" y="1977132"/>
                  </a:lnTo>
                  <a:lnTo>
                    <a:pt x="234698" y="1972597"/>
                  </a:lnTo>
                  <a:lnTo>
                    <a:pt x="234740" y="1968062"/>
                  </a:lnTo>
                  <a:lnTo>
                    <a:pt x="234798" y="1963527"/>
                  </a:lnTo>
                  <a:lnTo>
                    <a:pt x="234870" y="1958993"/>
                  </a:lnTo>
                  <a:lnTo>
                    <a:pt x="234952" y="1954458"/>
                  </a:lnTo>
                  <a:lnTo>
                    <a:pt x="235043" y="1949923"/>
                  </a:lnTo>
                  <a:lnTo>
                    <a:pt x="235139" y="1945389"/>
                  </a:lnTo>
                  <a:lnTo>
                    <a:pt x="235239" y="1940854"/>
                  </a:lnTo>
                  <a:lnTo>
                    <a:pt x="235340" y="1936319"/>
                  </a:lnTo>
                  <a:lnTo>
                    <a:pt x="235438" y="1931784"/>
                  </a:lnTo>
                  <a:lnTo>
                    <a:pt x="235533" y="1927250"/>
                  </a:lnTo>
                  <a:lnTo>
                    <a:pt x="235620" y="1922715"/>
                  </a:lnTo>
                  <a:lnTo>
                    <a:pt x="235701" y="1918180"/>
                  </a:lnTo>
                  <a:lnTo>
                    <a:pt x="235773" y="1913646"/>
                  </a:lnTo>
                  <a:lnTo>
                    <a:pt x="235836" y="1909111"/>
                  </a:lnTo>
                  <a:lnTo>
                    <a:pt x="235890" y="1904576"/>
                  </a:lnTo>
                  <a:lnTo>
                    <a:pt x="235935" y="1900042"/>
                  </a:lnTo>
                  <a:lnTo>
                    <a:pt x="235970" y="1895507"/>
                  </a:lnTo>
                  <a:lnTo>
                    <a:pt x="235997" y="1890972"/>
                  </a:lnTo>
                  <a:lnTo>
                    <a:pt x="236013" y="1886437"/>
                  </a:lnTo>
                  <a:lnTo>
                    <a:pt x="236022" y="1881903"/>
                  </a:lnTo>
                  <a:lnTo>
                    <a:pt x="236022" y="1877368"/>
                  </a:lnTo>
                  <a:lnTo>
                    <a:pt x="236016" y="1872833"/>
                  </a:lnTo>
                  <a:lnTo>
                    <a:pt x="236003" y="1868299"/>
                  </a:lnTo>
                  <a:lnTo>
                    <a:pt x="235984" y="1863764"/>
                  </a:lnTo>
                  <a:lnTo>
                    <a:pt x="235959" y="1859229"/>
                  </a:lnTo>
                  <a:lnTo>
                    <a:pt x="235928" y="1854694"/>
                  </a:lnTo>
                  <a:lnTo>
                    <a:pt x="235893" y="1850160"/>
                  </a:lnTo>
                  <a:lnTo>
                    <a:pt x="235854" y="1845625"/>
                  </a:lnTo>
                  <a:lnTo>
                    <a:pt x="235812" y="1841090"/>
                  </a:lnTo>
                  <a:lnTo>
                    <a:pt x="235767" y="1836556"/>
                  </a:lnTo>
                  <a:lnTo>
                    <a:pt x="235720" y="1832021"/>
                  </a:lnTo>
                  <a:lnTo>
                    <a:pt x="235673" y="1827486"/>
                  </a:lnTo>
                  <a:lnTo>
                    <a:pt x="235625" y="1822952"/>
                  </a:lnTo>
                  <a:lnTo>
                    <a:pt x="235577" y="1818417"/>
                  </a:lnTo>
                  <a:lnTo>
                    <a:pt x="235531" y="1813882"/>
                  </a:lnTo>
                  <a:lnTo>
                    <a:pt x="235487" y="1809347"/>
                  </a:lnTo>
                  <a:lnTo>
                    <a:pt x="235445" y="1804813"/>
                  </a:lnTo>
                  <a:lnTo>
                    <a:pt x="235405" y="1800278"/>
                  </a:lnTo>
                  <a:lnTo>
                    <a:pt x="235368" y="1795743"/>
                  </a:lnTo>
                  <a:lnTo>
                    <a:pt x="235334" y="1791209"/>
                  </a:lnTo>
                  <a:lnTo>
                    <a:pt x="235302" y="1786674"/>
                  </a:lnTo>
                  <a:lnTo>
                    <a:pt x="235273" y="1782139"/>
                  </a:lnTo>
                  <a:lnTo>
                    <a:pt x="235246" y="1777604"/>
                  </a:lnTo>
                  <a:lnTo>
                    <a:pt x="235220" y="1773070"/>
                  </a:lnTo>
                  <a:lnTo>
                    <a:pt x="235196" y="1768535"/>
                  </a:lnTo>
                  <a:lnTo>
                    <a:pt x="235173" y="1764000"/>
                  </a:lnTo>
                  <a:lnTo>
                    <a:pt x="235151" y="1759466"/>
                  </a:lnTo>
                  <a:lnTo>
                    <a:pt x="235129" y="1754931"/>
                  </a:lnTo>
                  <a:lnTo>
                    <a:pt x="235108" y="1750396"/>
                  </a:lnTo>
                  <a:lnTo>
                    <a:pt x="235086" y="1745861"/>
                  </a:lnTo>
                  <a:lnTo>
                    <a:pt x="235064" y="1741327"/>
                  </a:lnTo>
                  <a:lnTo>
                    <a:pt x="235042" y="1736792"/>
                  </a:lnTo>
                  <a:lnTo>
                    <a:pt x="235019" y="1732257"/>
                  </a:lnTo>
                  <a:lnTo>
                    <a:pt x="234995" y="1727723"/>
                  </a:lnTo>
                  <a:lnTo>
                    <a:pt x="234971" y="1723188"/>
                  </a:lnTo>
                  <a:lnTo>
                    <a:pt x="234946" y="1718653"/>
                  </a:lnTo>
                  <a:lnTo>
                    <a:pt x="234920" y="1714119"/>
                  </a:lnTo>
                  <a:lnTo>
                    <a:pt x="234894" y="1709584"/>
                  </a:lnTo>
                  <a:lnTo>
                    <a:pt x="234866" y="1705049"/>
                  </a:lnTo>
                  <a:lnTo>
                    <a:pt x="234837" y="1700514"/>
                  </a:lnTo>
                  <a:lnTo>
                    <a:pt x="234807" y="1695980"/>
                  </a:lnTo>
                  <a:lnTo>
                    <a:pt x="234776" y="1691445"/>
                  </a:lnTo>
                  <a:lnTo>
                    <a:pt x="234743" y="1686910"/>
                  </a:lnTo>
                  <a:lnTo>
                    <a:pt x="234709" y="1682376"/>
                  </a:lnTo>
                  <a:lnTo>
                    <a:pt x="234673" y="1677841"/>
                  </a:lnTo>
                  <a:lnTo>
                    <a:pt x="234637" y="1673306"/>
                  </a:lnTo>
                  <a:lnTo>
                    <a:pt x="234598" y="1668771"/>
                  </a:lnTo>
                  <a:lnTo>
                    <a:pt x="234558" y="1664237"/>
                  </a:lnTo>
                  <a:lnTo>
                    <a:pt x="234516" y="1659702"/>
                  </a:lnTo>
                  <a:lnTo>
                    <a:pt x="234471" y="1655167"/>
                  </a:lnTo>
                  <a:lnTo>
                    <a:pt x="234424" y="1650633"/>
                  </a:lnTo>
                  <a:lnTo>
                    <a:pt x="234374" y="1646098"/>
                  </a:lnTo>
                  <a:lnTo>
                    <a:pt x="234321" y="1641563"/>
                  </a:lnTo>
                  <a:lnTo>
                    <a:pt x="234265" y="1637029"/>
                  </a:lnTo>
                  <a:lnTo>
                    <a:pt x="234206" y="1632494"/>
                  </a:lnTo>
                  <a:lnTo>
                    <a:pt x="234144" y="1627959"/>
                  </a:lnTo>
                  <a:lnTo>
                    <a:pt x="234080" y="1623424"/>
                  </a:lnTo>
                  <a:lnTo>
                    <a:pt x="234013" y="1618890"/>
                  </a:lnTo>
                  <a:lnTo>
                    <a:pt x="233945" y="1614355"/>
                  </a:lnTo>
                  <a:lnTo>
                    <a:pt x="233876" y="1609820"/>
                  </a:lnTo>
                  <a:lnTo>
                    <a:pt x="233807" y="1605286"/>
                  </a:lnTo>
                  <a:lnTo>
                    <a:pt x="233739" y="1600751"/>
                  </a:lnTo>
                  <a:lnTo>
                    <a:pt x="233673" y="1596216"/>
                  </a:lnTo>
                  <a:lnTo>
                    <a:pt x="233608" y="1591681"/>
                  </a:lnTo>
                  <a:lnTo>
                    <a:pt x="233546" y="1587147"/>
                  </a:lnTo>
                  <a:lnTo>
                    <a:pt x="233487" y="1582612"/>
                  </a:lnTo>
                  <a:lnTo>
                    <a:pt x="233431" y="1578077"/>
                  </a:lnTo>
                  <a:lnTo>
                    <a:pt x="233378" y="1573543"/>
                  </a:lnTo>
                  <a:lnTo>
                    <a:pt x="233327" y="1569008"/>
                  </a:lnTo>
                  <a:lnTo>
                    <a:pt x="233279" y="1564473"/>
                  </a:lnTo>
                  <a:lnTo>
                    <a:pt x="233232" y="1559939"/>
                  </a:lnTo>
                  <a:lnTo>
                    <a:pt x="233186" y="1555404"/>
                  </a:lnTo>
                  <a:lnTo>
                    <a:pt x="233141" y="1550869"/>
                  </a:lnTo>
                  <a:lnTo>
                    <a:pt x="233095" y="1546334"/>
                  </a:lnTo>
                  <a:lnTo>
                    <a:pt x="233047" y="1541800"/>
                  </a:lnTo>
                  <a:lnTo>
                    <a:pt x="232997" y="1537265"/>
                  </a:lnTo>
                  <a:lnTo>
                    <a:pt x="232941" y="1532730"/>
                  </a:lnTo>
                  <a:lnTo>
                    <a:pt x="232880" y="1528196"/>
                  </a:lnTo>
                  <a:lnTo>
                    <a:pt x="232810" y="1523661"/>
                  </a:lnTo>
                  <a:lnTo>
                    <a:pt x="232730" y="1519126"/>
                  </a:lnTo>
                  <a:lnTo>
                    <a:pt x="232637" y="1514591"/>
                  </a:lnTo>
                  <a:lnTo>
                    <a:pt x="232529" y="1510057"/>
                  </a:lnTo>
                  <a:lnTo>
                    <a:pt x="232402" y="1505522"/>
                  </a:lnTo>
                  <a:lnTo>
                    <a:pt x="232252" y="1500987"/>
                  </a:lnTo>
                  <a:lnTo>
                    <a:pt x="232078" y="1496453"/>
                  </a:lnTo>
                  <a:lnTo>
                    <a:pt x="231879" y="1491918"/>
                  </a:lnTo>
                  <a:lnTo>
                    <a:pt x="231654" y="1487383"/>
                  </a:lnTo>
                  <a:lnTo>
                    <a:pt x="231402" y="1482849"/>
                  </a:lnTo>
                  <a:lnTo>
                    <a:pt x="231123" y="1478314"/>
                  </a:lnTo>
                  <a:lnTo>
                    <a:pt x="230820" y="1473779"/>
                  </a:lnTo>
                  <a:lnTo>
                    <a:pt x="230495" y="1469244"/>
                  </a:lnTo>
                  <a:lnTo>
                    <a:pt x="230149" y="1464710"/>
                  </a:lnTo>
                  <a:lnTo>
                    <a:pt x="229789" y="1460175"/>
                  </a:lnTo>
                  <a:lnTo>
                    <a:pt x="229423" y="1455640"/>
                  </a:lnTo>
                  <a:lnTo>
                    <a:pt x="229055" y="1451106"/>
                  </a:lnTo>
                  <a:lnTo>
                    <a:pt x="228693" y="1446571"/>
                  </a:lnTo>
                  <a:lnTo>
                    <a:pt x="228342" y="1442036"/>
                  </a:lnTo>
                  <a:lnTo>
                    <a:pt x="228010" y="1437501"/>
                  </a:lnTo>
                  <a:lnTo>
                    <a:pt x="227700" y="1432967"/>
                  </a:lnTo>
                  <a:lnTo>
                    <a:pt x="227419" y="1428432"/>
                  </a:lnTo>
                  <a:lnTo>
                    <a:pt x="227173" y="1423897"/>
                  </a:lnTo>
                  <a:lnTo>
                    <a:pt x="226961" y="1419363"/>
                  </a:lnTo>
                  <a:lnTo>
                    <a:pt x="226781" y="1414828"/>
                  </a:lnTo>
                  <a:lnTo>
                    <a:pt x="226632" y="1410293"/>
                  </a:lnTo>
                  <a:lnTo>
                    <a:pt x="226510" y="1405759"/>
                  </a:lnTo>
                  <a:lnTo>
                    <a:pt x="226411" y="1401224"/>
                  </a:lnTo>
                  <a:lnTo>
                    <a:pt x="226329" y="1396689"/>
                  </a:lnTo>
                  <a:lnTo>
                    <a:pt x="226258" y="1392154"/>
                  </a:lnTo>
                  <a:lnTo>
                    <a:pt x="226189" y="1387620"/>
                  </a:lnTo>
                  <a:lnTo>
                    <a:pt x="226114" y="1383085"/>
                  </a:lnTo>
                  <a:lnTo>
                    <a:pt x="226026" y="1378550"/>
                  </a:lnTo>
                  <a:lnTo>
                    <a:pt x="225919" y="1374016"/>
                  </a:lnTo>
                  <a:lnTo>
                    <a:pt x="225788" y="1369481"/>
                  </a:lnTo>
                  <a:lnTo>
                    <a:pt x="225627" y="1364946"/>
                  </a:lnTo>
                  <a:lnTo>
                    <a:pt x="225435" y="1360411"/>
                  </a:lnTo>
                  <a:lnTo>
                    <a:pt x="225208" y="1355877"/>
                  </a:lnTo>
                  <a:lnTo>
                    <a:pt x="224946" y="1351342"/>
                  </a:lnTo>
                  <a:lnTo>
                    <a:pt x="224644" y="1346807"/>
                  </a:lnTo>
                  <a:lnTo>
                    <a:pt x="224308" y="1342273"/>
                  </a:lnTo>
                  <a:lnTo>
                    <a:pt x="223941" y="1337738"/>
                  </a:lnTo>
                  <a:lnTo>
                    <a:pt x="223545" y="1333203"/>
                  </a:lnTo>
                  <a:lnTo>
                    <a:pt x="223123" y="1328668"/>
                  </a:lnTo>
                  <a:lnTo>
                    <a:pt x="222678" y="1324134"/>
                  </a:lnTo>
                  <a:lnTo>
                    <a:pt x="222214" y="1319599"/>
                  </a:lnTo>
                  <a:lnTo>
                    <a:pt x="221734" y="1315064"/>
                  </a:lnTo>
                  <a:lnTo>
                    <a:pt x="221243" y="1310530"/>
                  </a:lnTo>
                  <a:lnTo>
                    <a:pt x="220743" y="1305995"/>
                  </a:lnTo>
                  <a:lnTo>
                    <a:pt x="220241" y="1301460"/>
                  </a:lnTo>
                  <a:lnTo>
                    <a:pt x="219738" y="1296926"/>
                  </a:lnTo>
                  <a:lnTo>
                    <a:pt x="219237" y="1292391"/>
                  </a:lnTo>
                  <a:lnTo>
                    <a:pt x="218742" y="1287856"/>
                  </a:lnTo>
                  <a:lnTo>
                    <a:pt x="218254" y="1283321"/>
                  </a:lnTo>
                  <a:lnTo>
                    <a:pt x="217774" y="1278787"/>
                  </a:lnTo>
                  <a:lnTo>
                    <a:pt x="217304" y="1274252"/>
                  </a:lnTo>
                  <a:lnTo>
                    <a:pt x="216845" y="1269717"/>
                  </a:lnTo>
                  <a:lnTo>
                    <a:pt x="216396" y="1265183"/>
                  </a:lnTo>
                  <a:lnTo>
                    <a:pt x="215955" y="1260648"/>
                  </a:lnTo>
                  <a:lnTo>
                    <a:pt x="215520" y="1256113"/>
                  </a:lnTo>
                  <a:lnTo>
                    <a:pt x="215087" y="1251578"/>
                  </a:lnTo>
                  <a:lnTo>
                    <a:pt x="214654" y="1247044"/>
                  </a:lnTo>
                  <a:lnTo>
                    <a:pt x="214214" y="1242509"/>
                  </a:lnTo>
                  <a:lnTo>
                    <a:pt x="213763" y="1237974"/>
                  </a:lnTo>
                  <a:lnTo>
                    <a:pt x="213292" y="1233440"/>
                  </a:lnTo>
                  <a:lnTo>
                    <a:pt x="212790" y="1228905"/>
                  </a:lnTo>
                  <a:lnTo>
                    <a:pt x="212250" y="1224370"/>
                  </a:lnTo>
                  <a:lnTo>
                    <a:pt x="211662" y="1219836"/>
                  </a:lnTo>
                  <a:lnTo>
                    <a:pt x="211018" y="1215301"/>
                  </a:lnTo>
                  <a:lnTo>
                    <a:pt x="210308" y="1210766"/>
                  </a:lnTo>
                  <a:lnTo>
                    <a:pt x="209522" y="1206231"/>
                  </a:lnTo>
                  <a:lnTo>
                    <a:pt x="208653" y="1201697"/>
                  </a:lnTo>
                  <a:lnTo>
                    <a:pt x="207693" y="1197162"/>
                  </a:lnTo>
                  <a:lnTo>
                    <a:pt x="206620" y="1192627"/>
                  </a:lnTo>
                  <a:lnTo>
                    <a:pt x="205447" y="1188093"/>
                  </a:lnTo>
                  <a:lnTo>
                    <a:pt x="204172" y="1183558"/>
                  </a:lnTo>
                  <a:lnTo>
                    <a:pt x="202798" y="1179023"/>
                  </a:lnTo>
                  <a:lnTo>
                    <a:pt x="201329" y="1174488"/>
                  </a:lnTo>
                  <a:lnTo>
                    <a:pt x="199769" y="1169954"/>
                  </a:lnTo>
                  <a:lnTo>
                    <a:pt x="198129" y="1165419"/>
                  </a:lnTo>
                  <a:lnTo>
                    <a:pt x="196417" y="1160884"/>
                  </a:lnTo>
                  <a:lnTo>
                    <a:pt x="194640" y="1156350"/>
                  </a:lnTo>
                  <a:lnTo>
                    <a:pt x="192815" y="1151815"/>
                  </a:lnTo>
                  <a:lnTo>
                    <a:pt x="190959" y="1147280"/>
                  </a:lnTo>
                  <a:lnTo>
                    <a:pt x="189083" y="1142746"/>
                  </a:lnTo>
                  <a:lnTo>
                    <a:pt x="187199" y="1138211"/>
                  </a:lnTo>
                  <a:lnTo>
                    <a:pt x="185319" y="1133676"/>
                  </a:lnTo>
                  <a:lnTo>
                    <a:pt x="183452" y="1129141"/>
                  </a:lnTo>
                  <a:lnTo>
                    <a:pt x="181607" y="1124607"/>
                  </a:lnTo>
                  <a:lnTo>
                    <a:pt x="179791" y="1120072"/>
                  </a:lnTo>
                  <a:lnTo>
                    <a:pt x="178017" y="1115537"/>
                  </a:lnTo>
                  <a:lnTo>
                    <a:pt x="176281" y="1111003"/>
                  </a:lnTo>
                  <a:lnTo>
                    <a:pt x="174587" y="1106468"/>
                  </a:lnTo>
                  <a:lnTo>
                    <a:pt x="172933" y="1101933"/>
                  </a:lnTo>
                  <a:lnTo>
                    <a:pt x="171319" y="1097398"/>
                  </a:lnTo>
                  <a:lnTo>
                    <a:pt x="169738" y="1092864"/>
                  </a:lnTo>
                  <a:lnTo>
                    <a:pt x="168188" y="1088329"/>
                  </a:lnTo>
                  <a:lnTo>
                    <a:pt x="166659" y="1083794"/>
                  </a:lnTo>
                  <a:lnTo>
                    <a:pt x="165144" y="1079260"/>
                  </a:lnTo>
                  <a:lnTo>
                    <a:pt x="163628" y="1074725"/>
                  </a:lnTo>
                  <a:lnTo>
                    <a:pt x="162098" y="1070190"/>
                  </a:lnTo>
                  <a:lnTo>
                    <a:pt x="160540" y="1065656"/>
                  </a:lnTo>
                  <a:lnTo>
                    <a:pt x="158940" y="1061121"/>
                  </a:lnTo>
                  <a:lnTo>
                    <a:pt x="157284" y="1056586"/>
                  </a:lnTo>
                  <a:lnTo>
                    <a:pt x="155558" y="1052051"/>
                  </a:lnTo>
                  <a:lnTo>
                    <a:pt x="153749" y="1047517"/>
                  </a:lnTo>
                  <a:lnTo>
                    <a:pt x="151846" y="1042982"/>
                  </a:lnTo>
                  <a:lnTo>
                    <a:pt x="149821" y="1038447"/>
                  </a:lnTo>
                  <a:lnTo>
                    <a:pt x="147684" y="1033913"/>
                  </a:lnTo>
                  <a:lnTo>
                    <a:pt x="145435" y="1029378"/>
                  </a:lnTo>
                  <a:lnTo>
                    <a:pt x="143075" y="1024843"/>
                  </a:lnTo>
                  <a:lnTo>
                    <a:pt x="140612" y="1020308"/>
                  </a:lnTo>
                  <a:lnTo>
                    <a:pt x="138056" y="1015774"/>
                  </a:lnTo>
                  <a:lnTo>
                    <a:pt x="135423" y="1011239"/>
                  </a:lnTo>
                  <a:lnTo>
                    <a:pt x="132730" y="1006704"/>
                  </a:lnTo>
                  <a:lnTo>
                    <a:pt x="129998" y="1002170"/>
                  </a:lnTo>
                  <a:lnTo>
                    <a:pt x="127258" y="997635"/>
                  </a:lnTo>
                  <a:lnTo>
                    <a:pt x="124538" y="993100"/>
                  </a:lnTo>
                  <a:lnTo>
                    <a:pt x="121862" y="988566"/>
                  </a:lnTo>
                  <a:lnTo>
                    <a:pt x="119252" y="984031"/>
                  </a:lnTo>
                  <a:lnTo>
                    <a:pt x="116727" y="979496"/>
                  </a:lnTo>
                  <a:lnTo>
                    <a:pt x="114304" y="974961"/>
                  </a:lnTo>
                  <a:lnTo>
                    <a:pt x="111993" y="970427"/>
                  </a:lnTo>
                  <a:lnTo>
                    <a:pt x="109800" y="965892"/>
                  </a:lnTo>
                  <a:lnTo>
                    <a:pt x="107740" y="961357"/>
                  </a:lnTo>
                  <a:lnTo>
                    <a:pt x="105787" y="956823"/>
                  </a:lnTo>
                  <a:lnTo>
                    <a:pt x="103925" y="952288"/>
                  </a:lnTo>
                  <a:lnTo>
                    <a:pt x="102133" y="947753"/>
                  </a:lnTo>
                  <a:lnTo>
                    <a:pt x="100387" y="943218"/>
                  </a:lnTo>
                  <a:lnTo>
                    <a:pt x="98663" y="938684"/>
                  </a:lnTo>
                  <a:lnTo>
                    <a:pt x="96930" y="934149"/>
                  </a:lnTo>
                  <a:lnTo>
                    <a:pt x="95161" y="929614"/>
                  </a:lnTo>
                  <a:lnTo>
                    <a:pt x="93321" y="925080"/>
                  </a:lnTo>
                  <a:lnTo>
                    <a:pt x="91380" y="920545"/>
                  </a:lnTo>
                  <a:lnTo>
                    <a:pt x="89323" y="916010"/>
                  </a:lnTo>
                  <a:lnTo>
                    <a:pt x="87137" y="911476"/>
                  </a:lnTo>
                  <a:lnTo>
                    <a:pt x="84814" y="906941"/>
                  </a:lnTo>
                  <a:lnTo>
                    <a:pt x="82353" y="902406"/>
                  </a:lnTo>
                  <a:lnTo>
                    <a:pt x="79758" y="897871"/>
                  </a:lnTo>
                  <a:lnTo>
                    <a:pt x="77038" y="893337"/>
                  </a:lnTo>
                  <a:lnTo>
                    <a:pt x="74212" y="888802"/>
                  </a:lnTo>
                  <a:lnTo>
                    <a:pt x="71291" y="884267"/>
                  </a:lnTo>
                  <a:lnTo>
                    <a:pt x="68321" y="879733"/>
                  </a:lnTo>
                  <a:lnTo>
                    <a:pt x="65332" y="875198"/>
                  </a:lnTo>
                  <a:lnTo>
                    <a:pt x="62356" y="870663"/>
                  </a:lnTo>
                  <a:lnTo>
                    <a:pt x="59425" y="866128"/>
                  </a:lnTo>
                  <a:lnTo>
                    <a:pt x="56569" y="861594"/>
                  </a:lnTo>
                  <a:lnTo>
                    <a:pt x="53817" y="857059"/>
                  </a:lnTo>
                  <a:lnTo>
                    <a:pt x="51194" y="852524"/>
                  </a:lnTo>
                  <a:lnTo>
                    <a:pt x="48733" y="847990"/>
                  </a:lnTo>
                  <a:lnTo>
                    <a:pt x="46455" y="843455"/>
                  </a:lnTo>
                  <a:lnTo>
                    <a:pt x="44351" y="838920"/>
                  </a:lnTo>
                  <a:lnTo>
                    <a:pt x="42422" y="834385"/>
                  </a:lnTo>
                  <a:lnTo>
                    <a:pt x="40662" y="829851"/>
                  </a:lnTo>
                  <a:lnTo>
                    <a:pt x="39057" y="825316"/>
                  </a:lnTo>
                  <a:lnTo>
                    <a:pt x="37590" y="820781"/>
                  </a:lnTo>
                  <a:lnTo>
                    <a:pt x="36237" y="816247"/>
                  </a:lnTo>
                  <a:lnTo>
                    <a:pt x="34974" y="811712"/>
                  </a:lnTo>
                  <a:lnTo>
                    <a:pt x="33773" y="807177"/>
                  </a:lnTo>
                  <a:lnTo>
                    <a:pt x="32592" y="802643"/>
                  </a:lnTo>
                  <a:lnTo>
                    <a:pt x="31402" y="798108"/>
                  </a:lnTo>
                  <a:lnTo>
                    <a:pt x="30177" y="793573"/>
                  </a:lnTo>
                  <a:lnTo>
                    <a:pt x="28895" y="789038"/>
                  </a:lnTo>
                  <a:lnTo>
                    <a:pt x="27539" y="784504"/>
                  </a:lnTo>
                  <a:lnTo>
                    <a:pt x="26097" y="779969"/>
                  </a:lnTo>
                  <a:lnTo>
                    <a:pt x="24563" y="775434"/>
                  </a:lnTo>
                  <a:lnTo>
                    <a:pt x="22933" y="770900"/>
                  </a:lnTo>
                  <a:lnTo>
                    <a:pt x="21214" y="766365"/>
                  </a:lnTo>
                  <a:lnTo>
                    <a:pt x="19430" y="761830"/>
                  </a:lnTo>
                  <a:lnTo>
                    <a:pt x="17601" y="757295"/>
                  </a:lnTo>
                  <a:lnTo>
                    <a:pt x="15749" y="752761"/>
                  </a:lnTo>
                  <a:lnTo>
                    <a:pt x="13899" y="748226"/>
                  </a:lnTo>
                  <a:lnTo>
                    <a:pt x="12077" y="743691"/>
                  </a:lnTo>
                  <a:lnTo>
                    <a:pt x="10309" y="739157"/>
                  </a:lnTo>
                  <a:lnTo>
                    <a:pt x="8620" y="734622"/>
                  </a:lnTo>
                  <a:lnTo>
                    <a:pt x="7051" y="730087"/>
                  </a:lnTo>
                  <a:lnTo>
                    <a:pt x="5612" y="725553"/>
                  </a:lnTo>
                  <a:lnTo>
                    <a:pt x="4317" y="721018"/>
                  </a:lnTo>
                  <a:lnTo>
                    <a:pt x="3178" y="716483"/>
                  </a:lnTo>
                  <a:lnTo>
                    <a:pt x="2206" y="711948"/>
                  </a:lnTo>
                  <a:lnTo>
                    <a:pt x="1406" y="707414"/>
                  </a:lnTo>
                  <a:lnTo>
                    <a:pt x="781" y="702879"/>
                  </a:lnTo>
                  <a:lnTo>
                    <a:pt x="334" y="698344"/>
                  </a:lnTo>
                  <a:lnTo>
                    <a:pt x="74" y="693810"/>
                  </a:lnTo>
                  <a:lnTo>
                    <a:pt x="0" y="689275"/>
                  </a:lnTo>
                  <a:lnTo>
                    <a:pt x="89" y="684740"/>
                  </a:lnTo>
                  <a:lnTo>
                    <a:pt x="336" y="680205"/>
                  </a:lnTo>
                  <a:lnTo>
                    <a:pt x="733" y="675671"/>
                  </a:lnTo>
                  <a:lnTo>
                    <a:pt x="1269" y="671136"/>
                  </a:lnTo>
                  <a:lnTo>
                    <a:pt x="1936" y="666601"/>
                  </a:lnTo>
                  <a:lnTo>
                    <a:pt x="2724" y="662067"/>
                  </a:lnTo>
                  <a:lnTo>
                    <a:pt x="3622" y="657532"/>
                  </a:lnTo>
                  <a:lnTo>
                    <a:pt x="4634" y="652997"/>
                  </a:lnTo>
                  <a:lnTo>
                    <a:pt x="5736" y="648463"/>
                  </a:lnTo>
                  <a:lnTo>
                    <a:pt x="6918" y="643928"/>
                  </a:lnTo>
                  <a:lnTo>
                    <a:pt x="8173" y="639393"/>
                  </a:lnTo>
                  <a:lnTo>
                    <a:pt x="9495" y="634858"/>
                  </a:lnTo>
                  <a:lnTo>
                    <a:pt x="10879" y="630324"/>
                  </a:lnTo>
                  <a:lnTo>
                    <a:pt x="12321" y="625789"/>
                  </a:lnTo>
                  <a:lnTo>
                    <a:pt x="13819" y="621254"/>
                  </a:lnTo>
                  <a:lnTo>
                    <a:pt x="15375" y="616720"/>
                  </a:lnTo>
                  <a:lnTo>
                    <a:pt x="16991" y="612185"/>
                  </a:lnTo>
                  <a:lnTo>
                    <a:pt x="18663" y="607650"/>
                  </a:lnTo>
                  <a:lnTo>
                    <a:pt x="20393" y="603115"/>
                  </a:lnTo>
                  <a:lnTo>
                    <a:pt x="22185" y="598581"/>
                  </a:lnTo>
                  <a:lnTo>
                    <a:pt x="24043" y="594046"/>
                  </a:lnTo>
                  <a:lnTo>
                    <a:pt x="25969" y="589511"/>
                  </a:lnTo>
                  <a:lnTo>
                    <a:pt x="27968" y="584977"/>
                  </a:lnTo>
                  <a:lnTo>
                    <a:pt x="30043" y="580442"/>
                  </a:lnTo>
                  <a:lnTo>
                    <a:pt x="32211" y="575907"/>
                  </a:lnTo>
                  <a:lnTo>
                    <a:pt x="34463" y="571373"/>
                  </a:lnTo>
                  <a:lnTo>
                    <a:pt x="36798" y="566838"/>
                  </a:lnTo>
                  <a:lnTo>
                    <a:pt x="39217" y="562303"/>
                  </a:lnTo>
                  <a:lnTo>
                    <a:pt x="41716" y="557768"/>
                  </a:lnTo>
                  <a:lnTo>
                    <a:pt x="44289" y="553234"/>
                  </a:lnTo>
                  <a:lnTo>
                    <a:pt x="46931" y="548699"/>
                  </a:lnTo>
                  <a:lnTo>
                    <a:pt x="49631" y="544164"/>
                  </a:lnTo>
                  <a:lnTo>
                    <a:pt x="52381" y="539630"/>
                  </a:lnTo>
                  <a:lnTo>
                    <a:pt x="55165" y="535095"/>
                  </a:lnTo>
                  <a:lnTo>
                    <a:pt x="57964" y="530560"/>
                  </a:lnTo>
                  <a:lnTo>
                    <a:pt x="60766" y="526025"/>
                  </a:lnTo>
                  <a:lnTo>
                    <a:pt x="63556" y="521491"/>
                  </a:lnTo>
                  <a:lnTo>
                    <a:pt x="66325" y="516956"/>
                  </a:lnTo>
                  <a:lnTo>
                    <a:pt x="69062" y="512421"/>
                  </a:lnTo>
                  <a:lnTo>
                    <a:pt x="71763" y="507887"/>
                  </a:lnTo>
                  <a:lnTo>
                    <a:pt x="74426" y="503352"/>
                  </a:lnTo>
                  <a:lnTo>
                    <a:pt x="77047" y="498817"/>
                  </a:lnTo>
                  <a:lnTo>
                    <a:pt x="79642" y="494283"/>
                  </a:lnTo>
                  <a:lnTo>
                    <a:pt x="82221" y="489748"/>
                  </a:lnTo>
                  <a:lnTo>
                    <a:pt x="84799" y="485213"/>
                  </a:lnTo>
                  <a:lnTo>
                    <a:pt x="87393" y="480678"/>
                  </a:lnTo>
                  <a:lnTo>
                    <a:pt x="90020" y="476144"/>
                  </a:lnTo>
                  <a:lnTo>
                    <a:pt x="92699" y="471609"/>
                  </a:lnTo>
                  <a:lnTo>
                    <a:pt x="95446" y="467074"/>
                  </a:lnTo>
                  <a:lnTo>
                    <a:pt x="98284" y="462540"/>
                  </a:lnTo>
                  <a:lnTo>
                    <a:pt x="101229" y="458005"/>
                  </a:lnTo>
                  <a:lnTo>
                    <a:pt x="104281" y="453470"/>
                  </a:lnTo>
                  <a:lnTo>
                    <a:pt x="107440" y="448935"/>
                  </a:lnTo>
                  <a:lnTo>
                    <a:pt x="110706" y="444401"/>
                  </a:lnTo>
                  <a:lnTo>
                    <a:pt x="114072" y="439866"/>
                  </a:lnTo>
                  <a:lnTo>
                    <a:pt x="117528" y="435331"/>
                  </a:lnTo>
                  <a:lnTo>
                    <a:pt x="121060" y="430797"/>
                  </a:lnTo>
                  <a:lnTo>
                    <a:pt x="124653" y="426262"/>
                  </a:lnTo>
                  <a:lnTo>
                    <a:pt x="128293" y="421727"/>
                  </a:lnTo>
                  <a:lnTo>
                    <a:pt x="131952" y="417192"/>
                  </a:lnTo>
                  <a:lnTo>
                    <a:pt x="135613" y="412658"/>
                  </a:lnTo>
                  <a:lnTo>
                    <a:pt x="139260" y="408123"/>
                  </a:lnTo>
                  <a:lnTo>
                    <a:pt x="142877" y="403588"/>
                  </a:lnTo>
                  <a:lnTo>
                    <a:pt x="146453" y="399054"/>
                  </a:lnTo>
                  <a:lnTo>
                    <a:pt x="149977" y="394519"/>
                  </a:lnTo>
                  <a:lnTo>
                    <a:pt x="153439" y="389984"/>
                  </a:lnTo>
                  <a:lnTo>
                    <a:pt x="156828" y="385450"/>
                  </a:lnTo>
                  <a:lnTo>
                    <a:pt x="160134" y="380915"/>
                  </a:lnTo>
                  <a:lnTo>
                    <a:pt x="163357" y="376380"/>
                  </a:lnTo>
                  <a:lnTo>
                    <a:pt x="166494" y="371845"/>
                  </a:lnTo>
                  <a:lnTo>
                    <a:pt x="169539" y="367311"/>
                  </a:lnTo>
                  <a:lnTo>
                    <a:pt x="172487" y="362776"/>
                  </a:lnTo>
                  <a:lnTo>
                    <a:pt x="175333" y="358241"/>
                  </a:lnTo>
                  <a:lnTo>
                    <a:pt x="178072" y="353707"/>
                  </a:lnTo>
                  <a:lnTo>
                    <a:pt x="180698" y="349172"/>
                  </a:lnTo>
                  <a:lnTo>
                    <a:pt x="183189" y="344637"/>
                  </a:lnTo>
                  <a:lnTo>
                    <a:pt x="185556" y="340102"/>
                  </a:lnTo>
                  <a:lnTo>
                    <a:pt x="187798" y="335568"/>
                  </a:lnTo>
                  <a:lnTo>
                    <a:pt x="189915" y="331033"/>
                  </a:lnTo>
                  <a:lnTo>
                    <a:pt x="191908" y="326498"/>
                  </a:lnTo>
                  <a:lnTo>
                    <a:pt x="193780" y="321964"/>
                  </a:lnTo>
                  <a:lnTo>
                    <a:pt x="195538" y="317429"/>
                  </a:lnTo>
                  <a:lnTo>
                    <a:pt x="197189" y="312894"/>
                  </a:lnTo>
                  <a:lnTo>
                    <a:pt x="198735" y="308360"/>
                  </a:lnTo>
                  <a:lnTo>
                    <a:pt x="200187" y="303825"/>
                  </a:lnTo>
                  <a:lnTo>
                    <a:pt x="201566" y="299290"/>
                  </a:lnTo>
                  <a:lnTo>
                    <a:pt x="202882" y="294755"/>
                  </a:lnTo>
                  <a:lnTo>
                    <a:pt x="204146" y="290221"/>
                  </a:lnTo>
                  <a:lnTo>
                    <a:pt x="205368" y="285686"/>
                  </a:lnTo>
                  <a:lnTo>
                    <a:pt x="206556" y="281151"/>
                  </a:lnTo>
                  <a:lnTo>
                    <a:pt x="207719" y="276617"/>
                  </a:lnTo>
                  <a:lnTo>
                    <a:pt x="208861" y="272082"/>
                  </a:lnTo>
                  <a:lnTo>
                    <a:pt x="209986" y="267547"/>
                  </a:lnTo>
                  <a:lnTo>
                    <a:pt x="211098" y="263012"/>
                  </a:lnTo>
                  <a:lnTo>
                    <a:pt x="212197" y="258478"/>
                  </a:lnTo>
                  <a:lnTo>
                    <a:pt x="213282" y="253943"/>
                  </a:lnTo>
                  <a:lnTo>
                    <a:pt x="214353" y="249408"/>
                  </a:lnTo>
                  <a:lnTo>
                    <a:pt x="215406" y="244874"/>
                  </a:lnTo>
                  <a:lnTo>
                    <a:pt x="216440" y="240339"/>
                  </a:lnTo>
                  <a:lnTo>
                    <a:pt x="217451" y="235804"/>
                  </a:lnTo>
                  <a:lnTo>
                    <a:pt x="218436" y="231270"/>
                  </a:lnTo>
                  <a:lnTo>
                    <a:pt x="219389" y="226735"/>
                  </a:lnTo>
                  <a:lnTo>
                    <a:pt x="220313" y="222200"/>
                  </a:lnTo>
                  <a:lnTo>
                    <a:pt x="221204" y="217665"/>
                  </a:lnTo>
                  <a:lnTo>
                    <a:pt x="222063" y="213131"/>
                  </a:lnTo>
                  <a:lnTo>
                    <a:pt x="222888" y="208596"/>
                  </a:lnTo>
                  <a:lnTo>
                    <a:pt x="223678" y="204061"/>
                  </a:lnTo>
                  <a:lnTo>
                    <a:pt x="224433" y="199527"/>
                  </a:lnTo>
                  <a:lnTo>
                    <a:pt x="225151" y="194992"/>
                  </a:lnTo>
                  <a:lnTo>
                    <a:pt x="225828" y="190457"/>
                  </a:lnTo>
                  <a:lnTo>
                    <a:pt x="226466" y="185922"/>
                  </a:lnTo>
                  <a:lnTo>
                    <a:pt x="227065" y="181388"/>
                  </a:lnTo>
                  <a:lnTo>
                    <a:pt x="227624" y="176853"/>
                  </a:lnTo>
                  <a:lnTo>
                    <a:pt x="228142" y="172318"/>
                  </a:lnTo>
                  <a:lnTo>
                    <a:pt x="228620" y="167784"/>
                  </a:lnTo>
                  <a:lnTo>
                    <a:pt x="229056" y="163249"/>
                  </a:lnTo>
                  <a:lnTo>
                    <a:pt x="229453" y="158714"/>
                  </a:lnTo>
                  <a:lnTo>
                    <a:pt x="229808" y="154180"/>
                  </a:lnTo>
                  <a:lnTo>
                    <a:pt x="230125" y="149645"/>
                  </a:lnTo>
                  <a:lnTo>
                    <a:pt x="230410" y="145110"/>
                  </a:lnTo>
                  <a:lnTo>
                    <a:pt x="230669" y="140575"/>
                  </a:lnTo>
                  <a:lnTo>
                    <a:pt x="230905" y="136041"/>
                  </a:lnTo>
                  <a:lnTo>
                    <a:pt x="231126" y="131506"/>
                  </a:lnTo>
                  <a:lnTo>
                    <a:pt x="231335" y="126971"/>
                  </a:lnTo>
                  <a:lnTo>
                    <a:pt x="231540" y="122437"/>
                  </a:lnTo>
                  <a:lnTo>
                    <a:pt x="231743" y="117902"/>
                  </a:lnTo>
                  <a:lnTo>
                    <a:pt x="231951" y="113367"/>
                  </a:lnTo>
                  <a:lnTo>
                    <a:pt x="232167" y="108832"/>
                  </a:lnTo>
                  <a:lnTo>
                    <a:pt x="232392" y="104298"/>
                  </a:lnTo>
                  <a:lnTo>
                    <a:pt x="232627" y="99763"/>
                  </a:lnTo>
                  <a:lnTo>
                    <a:pt x="232869" y="95228"/>
                  </a:lnTo>
                  <a:lnTo>
                    <a:pt x="233119" y="90694"/>
                  </a:lnTo>
                  <a:lnTo>
                    <a:pt x="233373" y="86159"/>
                  </a:lnTo>
                  <a:lnTo>
                    <a:pt x="233628" y="81624"/>
                  </a:lnTo>
                  <a:lnTo>
                    <a:pt x="233880" y="77090"/>
                  </a:lnTo>
                  <a:lnTo>
                    <a:pt x="234123" y="72555"/>
                  </a:lnTo>
                  <a:lnTo>
                    <a:pt x="234355" y="68020"/>
                  </a:lnTo>
                  <a:lnTo>
                    <a:pt x="234573" y="63485"/>
                  </a:lnTo>
                  <a:lnTo>
                    <a:pt x="234773" y="58951"/>
                  </a:lnTo>
                  <a:lnTo>
                    <a:pt x="234954" y="54416"/>
                  </a:lnTo>
                  <a:lnTo>
                    <a:pt x="235115" y="49881"/>
                  </a:lnTo>
                  <a:lnTo>
                    <a:pt x="235255" y="45347"/>
                  </a:lnTo>
                  <a:lnTo>
                    <a:pt x="235375" y="40812"/>
                  </a:lnTo>
                  <a:lnTo>
                    <a:pt x="235474" y="36277"/>
                  </a:lnTo>
                  <a:lnTo>
                    <a:pt x="235554" y="31742"/>
                  </a:lnTo>
                  <a:lnTo>
                    <a:pt x="235619" y="27208"/>
                  </a:lnTo>
                  <a:lnTo>
                    <a:pt x="235671" y="22673"/>
                  </a:lnTo>
                  <a:lnTo>
                    <a:pt x="235713" y="18138"/>
                  </a:lnTo>
                  <a:lnTo>
                    <a:pt x="235746" y="13604"/>
                  </a:lnTo>
                  <a:lnTo>
                    <a:pt x="235772" y="9069"/>
                  </a:lnTo>
                  <a:lnTo>
                    <a:pt x="235794" y="4534"/>
                  </a:lnTo>
                  <a:lnTo>
                    <a:pt x="235814" y="0"/>
                  </a:lnTo>
                  <a:lnTo>
                    <a:pt x="236536" y="0"/>
                  </a:lnTo>
                  <a:lnTo>
                    <a:pt x="236555" y="4534"/>
                  </a:lnTo>
                  <a:lnTo>
                    <a:pt x="236577" y="9069"/>
                  </a:lnTo>
                  <a:lnTo>
                    <a:pt x="236604" y="13604"/>
                  </a:lnTo>
                  <a:lnTo>
                    <a:pt x="236636" y="18138"/>
                  </a:lnTo>
                  <a:lnTo>
                    <a:pt x="236678" y="22673"/>
                  </a:lnTo>
                  <a:lnTo>
                    <a:pt x="236730" y="27208"/>
                  </a:lnTo>
                  <a:lnTo>
                    <a:pt x="236795" y="31742"/>
                  </a:lnTo>
                  <a:lnTo>
                    <a:pt x="236876" y="36277"/>
                  </a:lnTo>
                  <a:lnTo>
                    <a:pt x="236974" y="40812"/>
                  </a:lnTo>
                  <a:lnTo>
                    <a:pt x="237094" y="45347"/>
                  </a:lnTo>
                  <a:lnTo>
                    <a:pt x="237234" y="49881"/>
                  </a:lnTo>
                  <a:lnTo>
                    <a:pt x="237395" y="54416"/>
                  </a:lnTo>
                  <a:lnTo>
                    <a:pt x="237576" y="58951"/>
                  </a:lnTo>
                  <a:lnTo>
                    <a:pt x="237777" y="63485"/>
                  </a:lnTo>
                  <a:lnTo>
                    <a:pt x="237994" y="68020"/>
                  </a:lnTo>
                  <a:lnTo>
                    <a:pt x="238226" y="72555"/>
                  </a:lnTo>
                  <a:lnTo>
                    <a:pt x="238469" y="77090"/>
                  </a:lnTo>
                  <a:lnTo>
                    <a:pt x="238721" y="81624"/>
                  </a:lnTo>
                  <a:lnTo>
                    <a:pt x="238976" y="86159"/>
                  </a:lnTo>
                  <a:lnTo>
                    <a:pt x="239230" y="90694"/>
                  </a:lnTo>
                  <a:lnTo>
                    <a:pt x="239480" y="95228"/>
                  </a:lnTo>
                  <a:lnTo>
                    <a:pt x="239723" y="99763"/>
                  </a:lnTo>
                  <a:lnTo>
                    <a:pt x="239957" y="104298"/>
                  </a:lnTo>
                  <a:lnTo>
                    <a:pt x="240182" y="108832"/>
                  </a:lnTo>
                  <a:lnTo>
                    <a:pt x="240398" y="113367"/>
                  </a:lnTo>
                  <a:lnTo>
                    <a:pt x="240606" y="117902"/>
                  </a:lnTo>
                  <a:lnTo>
                    <a:pt x="240810" y="122437"/>
                  </a:lnTo>
                  <a:lnTo>
                    <a:pt x="241014" y="126971"/>
                  </a:lnTo>
                  <a:lnTo>
                    <a:pt x="241223" y="131506"/>
                  </a:lnTo>
                  <a:lnTo>
                    <a:pt x="241444" y="136041"/>
                  </a:lnTo>
                  <a:lnTo>
                    <a:pt x="241681" y="140575"/>
                  </a:lnTo>
                  <a:lnTo>
                    <a:pt x="241939" y="145110"/>
                  </a:lnTo>
                  <a:lnTo>
                    <a:pt x="242225" y="149645"/>
                  </a:lnTo>
                  <a:lnTo>
                    <a:pt x="242541" y="154180"/>
                  </a:lnTo>
                  <a:lnTo>
                    <a:pt x="242897" y="158714"/>
                  </a:lnTo>
                  <a:lnTo>
                    <a:pt x="243293" y="163249"/>
                  </a:lnTo>
                  <a:lnTo>
                    <a:pt x="243729" y="167784"/>
                  </a:lnTo>
                  <a:lnTo>
                    <a:pt x="244207" y="172318"/>
                  </a:lnTo>
                  <a:lnTo>
                    <a:pt x="244725" y="176853"/>
                  </a:lnTo>
                  <a:lnTo>
                    <a:pt x="245284" y="181388"/>
                  </a:lnTo>
                  <a:lnTo>
                    <a:pt x="245883" y="185922"/>
                  </a:lnTo>
                  <a:lnTo>
                    <a:pt x="246521" y="190457"/>
                  </a:lnTo>
                  <a:lnTo>
                    <a:pt x="247198" y="194992"/>
                  </a:lnTo>
                  <a:lnTo>
                    <a:pt x="247917" y="199527"/>
                  </a:lnTo>
                  <a:lnTo>
                    <a:pt x="248671" y="204061"/>
                  </a:lnTo>
                  <a:lnTo>
                    <a:pt x="249461" y="208596"/>
                  </a:lnTo>
                  <a:lnTo>
                    <a:pt x="250286" y="213131"/>
                  </a:lnTo>
                  <a:lnTo>
                    <a:pt x="251145" y="217665"/>
                  </a:lnTo>
                  <a:lnTo>
                    <a:pt x="252037" y="222200"/>
                  </a:lnTo>
                  <a:lnTo>
                    <a:pt x="252960" y="226735"/>
                  </a:lnTo>
                  <a:lnTo>
                    <a:pt x="253914" y="231270"/>
                  </a:lnTo>
                  <a:lnTo>
                    <a:pt x="254898" y="235804"/>
                  </a:lnTo>
                  <a:lnTo>
                    <a:pt x="255909" y="240339"/>
                  </a:lnTo>
                  <a:lnTo>
                    <a:pt x="256943" y="244874"/>
                  </a:lnTo>
                  <a:lnTo>
                    <a:pt x="257996" y="249408"/>
                  </a:lnTo>
                  <a:lnTo>
                    <a:pt x="259067" y="253943"/>
                  </a:lnTo>
                  <a:lnTo>
                    <a:pt x="260152" y="258478"/>
                  </a:lnTo>
                  <a:lnTo>
                    <a:pt x="261251" y="263012"/>
                  </a:lnTo>
                  <a:lnTo>
                    <a:pt x="262363" y="267547"/>
                  </a:lnTo>
                  <a:lnTo>
                    <a:pt x="263488" y="272082"/>
                  </a:lnTo>
                  <a:lnTo>
                    <a:pt x="264630" y="276617"/>
                  </a:lnTo>
                  <a:lnTo>
                    <a:pt x="265793" y="281151"/>
                  </a:lnTo>
                  <a:lnTo>
                    <a:pt x="266982" y="285686"/>
                  </a:lnTo>
                  <a:lnTo>
                    <a:pt x="268204" y="290221"/>
                  </a:lnTo>
                  <a:lnTo>
                    <a:pt x="269468" y="294755"/>
                  </a:lnTo>
                  <a:lnTo>
                    <a:pt x="270783" y="299290"/>
                  </a:lnTo>
                  <a:lnTo>
                    <a:pt x="272162" y="303825"/>
                  </a:lnTo>
                  <a:lnTo>
                    <a:pt x="273614" y="308360"/>
                  </a:lnTo>
                  <a:lnTo>
                    <a:pt x="275160" y="312894"/>
                  </a:lnTo>
                  <a:lnTo>
                    <a:pt x="276811" y="317429"/>
                  </a:lnTo>
                  <a:lnTo>
                    <a:pt x="278569" y="321964"/>
                  </a:lnTo>
                  <a:lnTo>
                    <a:pt x="280442" y="326498"/>
                  </a:lnTo>
                  <a:lnTo>
                    <a:pt x="282435" y="331033"/>
                  </a:lnTo>
                  <a:lnTo>
                    <a:pt x="284551" y="335568"/>
                  </a:lnTo>
                  <a:lnTo>
                    <a:pt x="286793" y="340102"/>
                  </a:lnTo>
                  <a:lnTo>
                    <a:pt x="289160" y="344637"/>
                  </a:lnTo>
                  <a:lnTo>
                    <a:pt x="291651" y="349172"/>
                  </a:lnTo>
                  <a:lnTo>
                    <a:pt x="294277" y="353707"/>
                  </a:lnTo>
                  <a:lnTo>
                    <a:pt x="297016" y="358241"/>
                  </a:lnTo>
                  <a:lnTo>
                    <a:pt x="299862" y="362776"/>
                  </a:lnTo>
                  <a:lnTo>
                    <a:pt x="302810" y="367311"/>
                  </a:lnTo>
                  <a:lnTo>
                    <a:pt x="305855" y="371845"/>
                  </a:lnTo>
                  <a:lnTo>
                    <a:pt x="308992" y="376380"/>
                  </a:lnTo>
                  <a:lnTo>
                    <a:pt x="312216" y="380915"/>
                  </a:lnTo>
                  <a:lnTo>
                    <a:pt x="315521" y="385450"/>
                  </a:lnTo>
                  <a:lnTo>
                    <a:pt x="318910" y="389984"/>
                  </a:lnTo>
                  <a:lnTo>
                    <a:pt x="322372" y="394519"/>
                  </a:lnTo>
                  <a:lnTo>
                    <a:pt x="325896" y="399054"/>
                  </a:lnTo>
                  <a:lnTo>
                    <a:pt x="329472" y="403588"/>
                  </a:lnTo>
                  <a:lnTo>
                    <a:pt x="333089" y="408123"/>
                  </a:lnTo>
                  <a:lnTo>
                    <a:pt x="336736" y="412658"/>
                  </a:lnTo>
                  <a:lnTo>
                    <a:pt x="340397" y="417192"/>
                  </a:lnTo>
                  <a:lnTo>
                    <a:pt x="344056" y="421727"/>
                  </a:lnTo>
                  <a:lnTo>
                    <a:pt x="347696" y="426262"/>
                  </a:lnTo>
                  <a:lnTo>
                    <a:pt x="351289" y="430797"/>
                  </a:lnTo>
                  <a:lnTo>
                    <a:pt x="354822" y="435331"/>
                  </a:lnTo>
                  <a:lnTo>
                    <a:pt x="358277" y="439866"/>
                  </a:lnTo>
                  <a:lnTo>
                    <a:pt x="361643" y="444401"/>
                  </a:lnTo>
                  <a:lnTo>
                    <a:pt x="364909" y="448935"/>
                  </a:lnTo>
                  <a:lnTo>
                    <a:pt x="368068" y="453470"/>
                  </a:lnTo>
                  <a:lnTo>
                    <a:pt x="371120" y="458005"/>
                  </a:lnTo>
                  <a:lnTo>
                    <a:pt x="374065" y="462540"/>
                  </a:lnTo>
                  <a:lnTo>
                    <a:pt x="376903" y="467074"/>
                  </a:lnTo>
                  <a:lnTo>
                    <a:pt x="379650" y="471609"/>
                  </a:lnTo>
                  <a:lnTo>
                    <a:pt x="382329" y="476144"/>
                  </a:lnTo>
                  <a:lnTo>
                    <a:pt x="384956" y="480678"/>
                  </a:lnTo>
                  <a:lnTo>
                    <a:pt x="387550" y="485213"/>
                  </a:lnTo>
                  <a:lnTo>
                    <a:pt x="390128" y="489748"/>
                  </a:lnTo>
                  <a:lnTo>
                    <a:pt x="392707" y="494283"/>
                  </a:lnTo>
                  <a:lnTo>
                    <a:pt x="395302" y="498817"/>
                  </a:lnTo>
                  <a:lnTo>
                    <a:pt x="397923" y="503352"/>
                  </a:lnTo>
                  <a:lnTo>
                    <a:pt x="400586" y="507887"/>
                  </a:lnTo>
                  <a:lnTo>
                    <a:pt x="403287" y="512421"/>
                  </a:lnTo>
                  <a:lnTo>
                    <a:pt x="406025" y="516956"/>
                  </a:lnTo>
                  <a:lnTo>
                    <a:pt x="408793" y="521491"/>
                  </a:lnTo>
                  <a:lnTo>
                    <a:pt x="411583" y="526025"/>
                  </a:lnTo>
                  <a:lnTo>
                    <a:pt x="414385" y="530560"/>
                  </a:lnTo>
                  <a:lnTo>
                    <a:pt x="417184" y="535095"/>
                  </a:lnTo>
                  <a:lnTo>
                    <a:pt x="419968" y="539630"/>
                  </a:lnTo>
                  <a:lnTo>
                    <a:pt x="422718" y="544164"/>
                  </a:lnTo>
                  <a:lnTo>
                    <a:pt x="425418" y="548699"/>
                  </a:lnTo>
                  <a:lnTo>
                    <a:pt x="428060" y="553234"/>
                  </a:lnTo>
                  <a:lnTo>
                    <a:pt x="430634" y="557768"/>
                  </a:lnTo>
                  <a:lnTo>
                    <a:pt x="433132" y="562303"/>
                  </a:lnTo>
                  <a:lnTo>
                    <a:pt x="435551" y="566838"/>
                  </a:lnTo>
                  <a:lnTo>
                    <a:pt x="437887" y="571373"/>
                  </a:lnTo>
                  <a:lnTo>
                    <a:pt x="440138" y="575907"/>
                  </a:lnTo>
                  <a:lnTo>
                    <a:pt x="442306" y="580442"/>
                  </a:lnTo>
                  <a:lnTo>
                    <a:pt x="444382" y="584977"/>
                  </a:lnTo>
                  <a:lnTo>
                    <a:pt x="446381" y="589511"/>
                  </a:lnTo>
                  <a:lnTo>
                    <a:pt x="448307" y="594046"/>
                  </a:lnTo>
                  <a:lnTo>
                    <a:pt x="450164" y="598581"/>
                  </a:lnTo>
                  <a:lnTo>
                    <a:pt x="451956" y="603115"/>
                  </a:lnTo>
                  <a:lnTo>
                    <a:pt x="453686" y="607650"/>
                  </a:lnTo>
                  <a:lnTo>
                    <a:pt x="455358" y="612185"/>
                  </a:lnTo>
                  <a:lnTo>
                    <a:pt x="456974" y="616720"/>
                  </a:lnTo>
                  <a:lnTo>
                    <a:pt x="458530" y="621254"/>
                  </a:lnTo>
                  <a:lnTo>
                    <a:pt x="460028" y="625789"/>
                  </a:lnTo>
                  <a:lnTo>
                    <a:pt x="461471" y="630324"/>
                  </a:lnTo>
                  <a:lnTo>
                    <a:pt x="462855" y="634858"/>
                  </a:lnTo>
                  <a:lnTo>
                    <a:pt x="464176" y="639393"/>
                  </a:lnTo>
                  <a:lnTo>
                    <a:pt x="465431" y="643928"/>
                  </a:lnTo>
                  <a:lnTo>
                    <a:pt x="466613" y="648463"/>
                  </a:lnTo>
                  <a:lnTo>
                    <a:pt x="467715" y="652997"/>
                  </a:lnTo>
                  <a:lnTo>
                    <a:pt x="468727" y="657532"/>
                  </a:lnTo>
                  <a:lnTo>
                    <a:pt x="469626" y="662067"/>
                  </a:lnTo>
                  <a:lnTo>
                    <a:pt x="470413" y="666601"/>
                  </a:lnTo>
                  <a:lnTo>
                    <a:pt x="471080" y="671136"/>
                  </a:lnTo>
                  <a:lnTo>
                    <a:pt x="471617" y="675671"/>
                  </a:lnTo>
                  <a:lnTo>
                    <a:pt x="472013" y="680205"/>
                  </a:lnTo>
                  <a:lnTo>
                    <a:pt x="472260" y="684740"/>
                  </a:lnTo>
                  <a:lnTo>
                    <a:pt x="472350" y="689275"/>
                  </a:lnTo>
                  <a:lnTo>
                    <a:pt x="472275" y="693810"/>
                  </a:lnTo>
                  <a:lnTo>
                    <a:pt x="472015" y="698344"/>
                  </a:lnTo>
                  <a:lnTo>
                    <a:pt x="471568" y="702879"/>
                  </a:lnTo>
                  <a:lnTo>
                    <a:pt x="470944" y="707414"/>
                  </a:lnTo>
                  <a:lnTo>
                    <a:pt x="470144" y="711948"/>
                  </a:lnTo>
                  <a:lnTo>
                    <a:pt x="469171" y="716483"/>
                  </a:lnTo>
                  <a:lnTo>
                    <a:pt x="468033" y="721018"/>
                  </a:lnTo>
                  <a:lnTo>
                    <a:pt x="466737" y="725553"/>
                  </a:lnTo>
                  <a:lnTo>
                    <a:pt x="465298" y="730087"/>
                  </a:lnTo>
                  <a:lnTo>
                    <a:pt x="463729" y="734622"/>
                  </a:lnTo>
                  <a:lnTo>
                    <a:pt x="462040" y="739157"/>
                  </a:lnTo>
                  <a:lnTo>
                    <a:pt x="460272" y="743691"/>
                  </a:lnTo>
                  <a:lnTo>
                    <a:pt x="458450" y="748226"/>
                  </a:lnTo>
                  <a:lnTo>
                    <a:pt x="456600" y="752761"/>
                  </a:lnTo>
                  <a:lnTo>
                    <a:pt x="454748" y="757295"/>
                  </a:lnTo>
                  <a:lnTo>
                    <a:pt x="452919" y="761830"/>
                  </a:lnTo>
                  <a:lnTo>
                    <a:pt x="451135" y="766365"/>
                  </a:lnTo>
                  <a:lnTo>
                    <a:pt x="449417" y="770900"/>
                  </a:lnTo>
                  <a:lnTo>
                    <a:pt x="447786" y="775434"/>
                  </a:lnTo>
                  <a:lnTo>
                    <a:pt x="446252" y="779969"/>
                  </a:lnTo>
                  <a:lnTo>
                    <a:pt x="444810" y="784504"/>
                  </a:lnTo>
                  <a:lnTo>
                    <a:pt x="443454" y="789038"/>
                  </a:lnTo>
                  <a:lnTo>
                    <a:pt x="442172" y="793573"/>
                  </a:lnTo>
                  <a:lnTo>
                    <a:pt x="440947" y="798108"/>
                  </a:lnTo>
                  <a:lnTo>
                    <a:pt x="439757" y="802643"/>
                  </a:lnTo>
                  <a:lnTo>
                    <a:pt x="438576" y="807177"/>
                  </a:lnTo>
                  <a:lnTo>
                    <a:pt x="437375" y="811712"/>
                  </a:lnTo>
                  <a:lnTo>
                    <a:pt x="436112" y="816247"/>
                  </a:lnTo>
                  <a:lnTo>
                    <a:pt x="434760" y="820781"/>
                  </a:lnTo>
                  <a:lnTo>
                    <a:pt x="433292" y="825316"/>
                  </a:lnTo>
                  <a:lnTo>
                    <a:pt x="431687" y="829851"/>
                  </a:lnTo>
                  <a:lnTo>
                    <a:pt x="429927" y="834385"/>
                  </a:lnTo>
                  <a:lnTo>
                    <a:pt x="427998" y="838920"/>
                  </a:lnTo>
                  <a:lnTo>
                    <a:pt x="425895" y="843455"/>
                  </a:lnTo>
                  <a:lnTo>
                    <a:pt x="423616" y="847990"/>
                  </a:lnTo>
                  <a:lnTo>
                    <a:pt x="421155" y="852524"/>
                  </a:lnTo>
                  <a:lnTo>
                    <a:pt x="418532" y="857059"/>
                  </a:lnTo>
                  <a:lnTo>
                    <a:pt x="415780" y="861594"/>
                  </a:lnTo>
                  <a:lnTo>
                    <a:pt x="412924" y="866128"/>
                  </a:lnTo>
                  <a:lnTo>
                    <a:pt x="409993" y="870663"/>
                  </a:lnTo>
                  <a:lnTo>
                    <a:pt x="407017" y="875198"/>
                  </a:lnTo>
                  <a:lnTo>
                    <a:pt x="404028" y="879733"/>
                  </a:lnTo>
                  <a:lnTo>
                    <a:pt x="401058" y="884267"/>
                  </a:lnTo>
                  <a:lnTo>
                    <a:pt x="398138" y="888802"/>
                  </a:lnTo>
                  <a:lnTo>
                    <a:pt x="395311" y="893337"/>
                  </a:lnTo>
                  <a:lnTo>
                    <a:pt x="392592" y="897871"/>
                  </a:lnTo>
                  <a:lnTo>
                    <a:pt x="389996" y="902406"/>
                  </a:lnTo>
                  <a:lnTo>
                    <a:pt x="387535" y="906941"/>
                  </a:lnTo>
                  <a:lnTo>
                    <a:pt x="385212" y="911476"/>
                  </a:lnTo>
                  <a:lnTo>
                    <a:pt x="383026" y="916010"/>
                  </a:lnTo>
                  <a:lnTo>
                    <a:pt x="380969" y="920545"/>
                  </a:lnTo>
                  <a:lnTo>
                    <a:pt x="379028" y="925080"/>
                  </a:lnTo>
                  <a:lnTo>
                    <a:pt x="377188" y="929614"/>
                  </a:lnTo>
                  <a:lnTo>
                    <a:pt x="375419" y="934149"/>
                  </a:lnTo>
                  <a:lnTo>
                    <a:pt x="373687" y="938684"/>
                  </a:lnTo>
                  <a:lnTo>
                    <a:pt x="371962" y="943218"/>
                  </a:lnTo>
                  <a:lnTo>
                    <a:pt x="370217" y="947753"/>
                  </a:lnTo>
                  <a:lnTo>
                    <a:pt x="368425" y="952288"/>
                  </a:lnTo>
                  <a:lnTo>
                    <a:pt x="366562" y="956823"/>
                  </a:lnTo>
                  <a:lnTo>
                    <a:pt x="364609" y="961357"/>
                  </a:lnTo>
                  <a:lnTo>
                    <a:pt x="362549" y="965892"/>
                  </a:lnTo>
                  <a:lnTo>
                    <a:pt x="360356" y="970427"/>
                  </a:lnTo>
                  <a:lnTo>
                    <a:pt x="358045" y="974961"/>
                  </a:lnTo>
                  <a:lnTo>
                    <a:pt x="355622" y="979496"/>
                  </a:lnTo>
                  <a:lnTo>
                    <a:pt x="353098" y="984031"/>
                  </a:lnTo>
                  <a:lnTo>
                    <a:pt x="350488" y="988566"/>
                  </a:lnTo>
                  <a:lnTo>
                    <a:pt x="347811" y="993100"/>
                  </a:lnTo>
                  <a:lnTo>
                    <a:pt x="345091" y="997635"/>
                  </a:lnTo>
                  <a:lnTo>
                    <a:pt x="342351" y="1002170"/>
                  </a:lnTo>
                  <a:lnTo>
                    <a:pt x="339620" y="1006704"/>
                  </a:lnTo>
                  <a:lnTo>
                    <a:pt x="336927" y="1011239"/>
                  </a:lnTo>
                  <a:lnTo>
                    <a:pt x="334293" y="1015774"/>
                  </a:lnTo>
                  <a:lnTo>
                    <a:pt x="331737" y="1020308"/>
                  </a:lnTo>
                  <a:lnTo>
                    <a:pt x="329274" y="1024843"/>
                  </a:lnTo>
                  <a:lnTo>
                    <a:pt x="326915" y="1029378"/>
                  </a:lnTo>
                  <a:lnTo>
                    <a:pt x="324665" y="1033913"/>
                  </a:lnTo>
                  <a:lnTo>
                    <a:pt x="322528" y="1038447"/>
                  </a:lnTo>
                  <a:lnTo>
                    <a:pt x="320503" y="1042982"/>
                  </a:lnTo>
                  <a:lnTo>
                    <a:pt x="318600" y="1047517"/>
                  </a:lnTo>
                  <a:lnTo>
                    <a:pt x="316791" y="1052051"/>
                  </a:lnTo>
                  <a:lnTo>
                    <a:pt x="315065" y="1056586"/>
                  </a:lnTo>
                  <a:lnTo>
                    <a:pt x="313409" y="1061121"/>
                  </a:lnTo>
                  <a:lnTo>
                    <a:pt x="311809" y="1065656"/>
                  </a:lnTo>
                  <a:lnTo>
                    <a:pt x="310251" y="1070190"/>
                  </a:lnTo>
                  <a:lnTo>
                    <a:pt x="308721" y="1074725"/>
                  </a:lnTo>
                  <a:lnTo>
                    <a:pt x="307205" y="1079260"/>
                  </a:lnTo>
                  <a:lnTo>
                    <a:pt x="305690" y="1083794"/>
                  </a:lnTo>
                  <a:lnTo>
                    <a:pt x="304161" y="1088329"/>
                  </a:lnTo>
                  <a:lnTo>
                    <a:pt x="302611" y="1092864"/>
                  </a:lnTo>
                  <a:lnTo>
                    <a:pt x="301031" y="1097398"/>
                  </a:lnTo>
                  <a:lnTo>
                    <a:pt x="299416" y="1101933"/>
                  </a:lnTo>
                  <a:lnTo>
                    <a:pt x="297762" y="1106468"/>
                  </a:lnTo>
                  <a:lnTo>
                    <a:pt x="296068" y="1111003"/>
                  </a:lnTo>
                  <a:lnTo>
                    <a:pt x="294333" y="1115537"/>
                  </a:lnTo>
                  <a:lnTo>
                    <a:pt x="292558" y="1120072"/>
                  </a:lnTo>
                  <a:lnTo>
                    <a:pt x="290742" y="1124607"/>
                  </a:lnTo>
                  <a:lnTo>
                    <a:pt x="288897" y="1129141"/>
                  </a:lnTo>
                  <a:lnTo>
                    <a:pt x="287030" y="1133676"/>
                  </a:lnTo>
                  <a:lnTo>
                    <a:pt x="285150" y="1138211"/>
                  </a:lnTo>
                  <a:lnTo>
                    <a:pt x="283266" y="1142746"/>
                  </a:lnTo>
                  <a:lnTo>
                    <a:pt x="281390" y="1147280"/>
                  </a:lnTo>
                  <a:lnTo>
                    <a:pt x="279534" y="1151815"/>
                  </a:lnTo>
                  <a:lnTo>
                    <a:pt x="277709" y="1156350"/>
                  </a:lnTo>
                  <a:lnTo>
                    <a:pt x="275933" y="1160884"/>
                  </a:lnTo>
                  <a:lnTo>
                    <a:pt x="274220" y="1165419"/>
                  </a:lnTo>
                  <a:lnTo>
                    <a:pt x="272580" y="1169954"/>
                  </a:lnTo>
                  <a:lnTo>
                    <a:pt x="271021" y="1174488"/>
                  </a:lnTo>
                  <a:lnTo>
                    <a:pt x="269551" y="1179023"/>
                  </a:lnTo>
                  <a:lnTo>
                    <a:pt x="268177" y="1183558"/>
                  </a:lnTo>
                  <a:lnTo>
                    <a:pt x="266902" y="1188093"/>
                  </a:lnTo>
                  <a:lnTo>
                    <a:pt x="265729" y="1192627"/>
                  </a:lnTo>
                  <a:lnTo>
                    <a:pt x="264656" y="1197162"/>
                  </a:lnTo>
                  <a:lnTo>
                    <a:pt x="263696" y="1201697"/>
                  </a:lnTo>
                  <a:lnTo>
                    <a:pt x="262827" y="1206231"/>
                  </a:lnTo>
                  <a:lnTo>
                    <a:pt x="262041" y="1210766"/>
                  </a:lnTo>
                  <a:lnTo>
                    <a:pt x="261331" y="1215301"/>
                  </a:lnTo>
                  <a:lnTo>
                    <a:pt x="260687" y="1219836"/>
                  </a:lnTo>
                  <a:lnTo>
                    <a:pt x="260100" y="1224370"/>
                  </a:lnTo>
                  <a:lnTo>
                    <a:pt x="259559" y="1228905"/>
                  </a:lnTo>
                  <a:lnTo>
                    <a:pt x="259057" y="1233440"/>
                  </a:lnTo>
                  <a:lnTo>
                    <a:pt x="258586" y="1237974"/>
                  </a:lnTo>
                  <a:lnTo>
                    <a:pt x="258135" y="1242509"/>
                  </a:lnTo>
                  <a:lnTo>
                    <a:pt x="257695" y="1247044"/>
                  </a:lnTo>
                  <a:lnTo>
                    <a:pt x="257262" y="1251578"/>
                  </a:lnTo>
                  <a:lnTo>
                    <a:pt x="256829" y="1256113"/>
                  </a:lnTo>
                  <a:lnTo>
                    <a:pt x="256394" y="1260648"/>
                  </a:lnTo>
                  <a:lnTo>
                    <a:pt x="255953" y="1265183"/>
                  </a:lnTo>
                  <a:lnTo>
                    <a:pt x="255504" y="1269717"/>
                  </a:lnTo>
                  <a:lnTo>
                    <a:pt x="255045" y="1274252"/>
                  </a:lnTo>
                  <a:lnTo>
                    <a:pt x="254575" y="1278787"/>
                  </a:lnTo>
                  <a:lnTo>
                    <a:pt x="254096" y="1283321"/>
                  </a:lnTo>
                  <a:lnTo>
                    <a:pt x="253607" y="1287856"/>
                  </a:lnTo>
                  <a:lnTo>
                    <a:pt x="253112" y="1292391"/>
                  </a:lnTo>
                  <a:lnTo>
                    <a:pt x="252611" y="1296926"/>
                  </a:lnTo>
                  <a:lnTo>
                    <a:pt x="252109" y="1301460"/>
                  </a:lnTo>
                  <a:lnTo>
                    <a:pt x="251606" y="1305995"/>
                  </a:lnTo>
                  <a:lnTo>
                    <a:pt x="251106" y="1310530"/>
                  </a:lnTo>
                  <a:lnTo>
                    <a:pt x="250615" y="1315064"/>
                  </a:lnTo>
                  <a:lnTo>
                    <a:pt x="250135" y="1319599"/>
                  </a:lnTo>
                  <a:lnTo>
                    <a:pt x="249672" y="1324134"/>
                  </a:lnTo>
                  <a:lnTo>
                    <a:pt x="249227" y="1328668"/>
                  </a:lnTo>
                  <a:lnTo>
                    <a:pt x="248804" y="1333203"/>
                  </a:lnTo>
                  <a:lnTo>
                    <a:pt x="248408" y="1337738"/>
                  </a:lnTo>
                  <a:lnTo>
                    <a:pt x="248041" y="1342273"/>
                  </a:lnTo>
                  <a:lnTo>
                    <a:pt x="247705" y="1346807"/>
                  </a:lnTo>
                  <a:lnTo>
                    <a:pt x="247403" y="1351342"/>
                  </a:lnTo>
                  <a:lnTo>
                    <a:pt x="247141" y="1355877"/>
                  </a:lnTo>
                  <a:lnTo>
                    <a:pt x="246914" y="1360411"/>
                  </a:lnTo>
                  <a:lnTo>
                    <a:pt x="246722" y="1364946"/>
                  </a:lnTo>
                  <a:lnTo>
                    <a:pt x="246562" y="1369481"/>
                  </a:lnTo>
                  <a:lnTo>
                    <a:pt x="246430" y="1374016"/>
                  </a:lnTo>
                  <a:lnTo>
                    <a:pt x="246323" y="1378550"/>
                  </a:lnTo>
                  <a:lnTo>
                    <a:pt x="246235" y="1383085"/>
                  </a:lnTo>
                  <a:lnTo>
                    <a:pt x="246160" y="1387620"/>
                  </a:lnTo>
                  <a:lnTo>
                    <a:pt x="246091" y="1392154"/>
                  </a:lnTo>
                  <a:lnTo>
                    <a:pt x="246020" y="1396689"/>
                  </a:lnTo>
                  <a:lnTo>
                    <a:pt x="245938" y="1401224"/>
                  </a:lnTo>
                  <a:lnTo>
                    <a:pt x="245839" y="1405759"/>
                  </a:lnTo>
                  <a:lnTo>
                    <a:pt x="245717" y="1410293"/>
                  </a:lnTo>
                  <a:lnTo>
                    <a:pt x="245568" y="1414828"/>
                  </a:lnTo>
                  <a:lnTo>
                    <a:pt x="245389" y="1419363"/>
                  </a:lnTo>
                  <a:lnTo>
                    <a:pt x="245176" y="1423897"/>
                  </a:lnTo>
                  <a:lnTo>
                    <a:pt x="244931" y="1428432"/>
                  </a:lnTo>
                  <a:lnTo>
                    <a:pt x="244649" y="1432967"/>
                  </a:lnTo>
                  <a:lnTo>
                    <a:pt x="244340" y="1437501"/>
                  </a:lnTo>
                  <a:lnTo>
                    <a:pt x="244007" y="1442036"/>
                  </a:lnTo>
                  <a:lnTo>
                    <a:pt x="243656" y="1446571"/>
                  </a:lnTo>
                  <a:lnTo>
                    <a:pt x="243294" y="1451106"/>
                  </a:lnTo>
                  <a:lnTo>
                    <a:pt x="242926" y="1455640"/>
                  </a:lnTo>
                  <a:lnTo>
                    <a:pt x="242560" y="1460175"/>
                  </a:lnTo>
                  <a:lnTo>
                    <a:pt x="242200" y="1464710"/>
                  </a:lnTo>
                  <a:lnTo>
                    <a:pt x="241855" y="1469244"/>
                  </a:lnTo>
                  <a:lnTo>
                    <a:pt x="241529" y="1473779"/>
                  </a:lnTo>
                  <a:lnTo>
                    <a:pt x="241226" y="1478314"/>
                  </a:lnTo>
                  <a:lnTo>
                    <a:pt x="240947" y="1482849"/>
                  </a:lnTo>
                  <a:lnTo>
                    <a:pt x="240695" y="1487383"/>
                  </a:lnTo>
                  <a:lnTo>
                    <a:pt x="240470" y="1491918"/>
                  </a:lnTo>
                  <a:lnTo>
                    <a:pt x="240271" y="1496453"/>
                  </a:lnTo>
                  <a:lnTo>
                    <a:pt x="240097" y="1500987"/>
                  </a:lnTo>
                  <a:lnTo>
                    <a:pt x="239947" y="1505522"/>
                  </a:lnTo>
                  <a:lnTo>
                    <a:pt x="239820" y="1510057"/>
                  </a:lnTo>
                  <a:lnTo>
                    <a:pt x="239712" y="1514591"/>
                  </a:lnTo>
                  <a:lnTo>
                    <a:pt x="239619" y="1519126"/>
                  </a:lnTo>
                  <a:lnTo>
                    <a:pt x="239539" y="1523661"/>
                  </a:lnTo>
                  <a:lnTo>
                    <a:pt x="239469" y="1528196"/>
                  </a:lnTo>
                  <a:lnTo>
                    <a:pt x="239408" y="1532730"/>
                  </a:lnTo>
                  <a:lnTo>
                    <a:pt x="239353" y="1537265"/>
                  </a:lnTo>
                  <a:lnTo>
                    <a:pt x="239302" y="1541800"/>
                  </a:lnTo>
                  <a:lnTo>
                    <a:pt x="239254" y="1546334"/>
                  </a:lnTo>
                  <a:lnTo>
                    <a:pt x="239209" y="1550869"/>
                  </a:lnTo>
                  <a:lnTo>
                    <a:pt x="239163" y="1555404"/>
                  </a:lnTo>
                  <a:lnTo>
                    <a:pt x="239117" y="1559939"/>
                  </a:lnTo>
                  <a:lnTo>
                    <a:pt x="239071" y="1564473"/>
                  </a:lnTo>
                  <a:lnTo>
                    <a:pt x="239022" y="1569008"/>
                  </a:lnTo>
                  <a:lnTo>
                    <a:pt x="238972" y="1573543"/>
                  </a:lnTo>
                  <a:lnTo>
                    <a:pt x="238918" y="1578077"/>
                  </a:lnTo>
                  <a:lnTo>
                    <a:pt x="238862" y="1582612"/>
                  </a:lnTo>
                  <a:lnTo>
                    <a:pt x="238803" y="1587147"/>
                  </a:lnTo>
                  <a:lnTo>
                    <a:pt x="238741" y="1591681"/>
                  </a:lnTo>
                  <a:lnTo>
                    <a:pt x="238676" y="1596216"/>
                  </a:lnTo>
                  <a:lnTo>
                    <a:pt x="238610" y="1600751"/>
                  </a:lnTo>
                  <a:lnTo>
                    <a:pt x="238542" y="1605286"/>
                  </a:lnTo>
                  <a:lnTo>
                    <a:pt x="238473" y="1609820"/>
                  </a:lnTo>
                  <a:lnTo>
                    <a:pt x="238404" y="1614355"/>
                  </a:lnTo>
                  <a:lnTo>
                    <a:pt x="238336" y="1618890"/>
                  </a:lnTo>
                  <a:lnTo>
                    <a:pt x="238269" y="1623424"/>
                  </a:lnTo>
                  <a:lnTo>
                    <a:pt x="238205" y="1627959"/>
                  </a:lnTo>
                  <a:lnTo>
                    <a:pt x="238143" y="1632494"/>
                  </a:lnTo>
                  <a:lnTo>
                    <a:pt x="238084" y="1637029"/>
                  </a:lnTo>
                  <a:lnTo>
                    <a:pt x="238028" y="1641563"/>
                  </a:lnTo>
                  <a:lnTo>
                    <a:pt x="237975" y="1646098"/>
                  </a:lnTo>
                  <a:lnTo>
                    <a:pt x="237925" y="1650633"/>
                  </a:lnTo>
                  <a:lnTo>
                    <a:pt x="237878" y="1655167"/>
                  </a:lnTo>
                  <a:lnTo>
                    <a:pt x="237833" y="1659702"/>
                  </a:lnTo>
                  <a:lnTo>
                    <a:pt x="237791" y="1664237"/>
                  </a:lnTo>
                  <a:lnTo>
                    <a:pt x="237751" y="1668771"/>
                  </a:lnTo>
                  <a:lnTo>
                    <a:pt x="237713" y="1673306"/>
                  </a:lnTo>
                  <a:lnTo>
                    <a:pt x="237676" y="1677841"/>
                  </a:lnTo>
                  <a:lnTo>
                    <a:pt x="237640" y="1682376"/>
                  </a:lnTo>
                  <a:lnTo>
                    <a:pt x="237606" y="1686910"/>
                  </a:lnTo>
                  <a:lnTo>
                    <a:pt x="237574" y="1691445"/>
                  </a:lnTo>
                  <a:lnTo>
                    <a:pt x="237542" y="1695980"/>
                  </a:lnTo>
                  <a:lnTo>
                    <a:pt x="237512" y="1700514"/>
                  </a:lnTo>
                  <a:lnTo>
                    <a:pt x="237483" y="1705049"/>
                  </a:lnTo>
                  <a:lnTo>
                    <a:pt x="237455" y="1709584"/>
                  </a:lnTo>
                  <a:lnTo>
                    <a:pt x="237429" y="1714119"/>
                  </a:lnTo>
                  <a:lnTo>
                    <a:pt x="237403" y="1718653"/>
                  </a:lnTo>
                  <a:lnTo>
                    <a:pt x="237378" y="1723188"/>
                  </a:lnTo>
                  <a:lnTo>
                    <a:pt x="237354" y="1727723"/>
                  </a:lnTo>
                  <a:lnTo>
                    <a:pt x="237330" y="1732257"/>
                  </a:lnTo>
                  <a:lnTo>
                    <a:pt x="237308" y="1736792"/>
                  </a:lnTo>
                  <a:lnTo>
                    <a:pt x="237285" y="1741327"/>
                  </a:lnTo>
                  <a:lnTo>
                    <a:pt x="237263" y="1745861"/>
                  </a:lnTo>
                  <a:lnTo>
                    <a:pt x="237242" y="1750396"/>
                  </a:lnTo>
                  <a:lnTo>
                    <a:pt x="237220" y="1754931"/>
                  </a:lnTo>
                  <a:lnTo>
                    <a:pt x="237198" y="1759466"/>
                  </a:lnTo>
                  <a:lnTo>
                    <a:pt x="237176" y="1764000"/>
                  </a:lnTo>
                  <a:lnTo>
                    <a:pt x="237153" y="1768535"/>
                  </a:lnTo>
                  <a:lnTo>
                    <a:pt x="237129" y="1773070"/>
                  </a:lnTo>
                  <a:lnTo>
                    <a:pt x="237104" y="1777604"/>
                  </a:lnTo>
                  <a:lnTo>
                    <a:pt x="237076" y="1782139"/>
                  </a:lnTo>
                  <a:lnTo>
                    <a:pt x="237047" y="1786674"/>
                  </a:lnTo>
                  <a:lnTo>
                    <a:pt x="237015" y="1791209"/>
                  </a:lnTo>
                  <a:lnTo>
                    <a:pt x="236981" y="1795743"/>
                  </a:lnTo>
                  <a:lnTo>
                    <a:pt x="236944" y="1800278"/>
                  </a:lnTo>
                  <a:lnTo>
                    <a:pt x="236904" y="1804813"/>
                  </a:lnTo>
                  <a:lnTo>
                    <a:pt x="236862" y="1809347"/>
                  </a:lnTo>
                  <a:lnTo>
                    <a:pt x="236818" y="1813882"/>
                  </a:lnTo>
                  <a:lnTo>
                    <a:pt x="236772" y="1818417"/>
                  </a:lnTo>
                  <a:lnTo>
                    <a:pt x="236724" y="1822952"/>
                  </a:lnTo>
                  <a:lnTo>
                    <a:pt x="236677" y="1827486"/>
                  </a:lnTo>
                  <a:lnTo>
                    <a:pt x="236629" y="1832021"/>
                  </a:lnTo>
                  <a:lnTo>
                    <a:pt x="236582" y="1836556"/>
                  </a:lnTo>
                  <a:lnTo>
                    <a:pt x="236538" y="1841090"/>
                  </a:lnTo>
                  <a:lnTo>
                    <a:pt x="236495" y="1845625"/>
                  </a:lnTo>
                  <a:lnTo>
                    <a:pt x="236456" y="1850160"/>
                  </a:lnTo>
                  <a:lnTo>
                    <a:pt x="236421" y="1854694"/>
                  </a:lnTo>
                  <a:lnTo>
                    <a:pt x="236391" y="1859229"/>
                  </a:lnTo>
                  <a:lnTo>
                    <a:pt x="236366" y="1863764"/>
                  </a:lnTo>
                  <a:lnTo>
                    <a:pt x="236346" y="1868299"/>
                  </a:lnTo>
                  <a:lnTo>
                    <a:pt x="236333" y="1872833"/>
                  </a:lnTo>
                  <a:lnTo>
                    <a:pt x="236327" y="1877368"/>
                  </a:lnTo>
                  <a:lnTo>
                    <a:pt x="236328" y="1881903"/>
                  </a:lnTo>
                  <a:lnTo>
                    <a:pt x="236336" y="1886437"/>
                  </a:lnTo>
                  <a:lnTo>
                    <a:pt x="236353" y="1890972"/>
                  </a:lnTo>
                  <a:lnTo>
                    <a:pt x="236379" y="1895507"/>
                  </a:lnTo>
                  <a:lnTo>
                    <a:pt x="236414" y="1900042"/>
                  </a:lnTo>
                  <a:lnTo>
                    <a:pt x="236459" y="1904576"/>
                  </a:lnTo>
                  <a:lnTo>
                    <a:pt x="236513" y="1909111"/>
                  </a:lnTo>
                  <a:lnTo>
                    <a:pt x="236576" y="1913646"/>
                  </a:lnTo>
                  <a:lnTo>
                    <a:pt x="236648" y="1918180"/>
                  </a:lnTo>
                  <a:lnTo>
                    <a:pt x="236729" y="1922715"/>
                  </a:lnTo>
                  <a:lnTo>
                    <a:pt x="236817" y="1927250"/>
                  </a:lnTo>
                  <a:lnTo>
                    <a:pt x="236911" y="1931784"/>
                  </a:lnTo>
                  <a:lnTo>
                    <a:pt x="237010" y="1936319"/>
                  </a:lnTo>
                  <a:lnTo>
                    <a:pt x="237110" y="1940854"/>
                  </a:lnTo>
                  <a:lnTo>
                    <a:pt x="237210" y="1945389"/>
                  </a:lnTo>
                  <a:lnTo>
                    <a:pt x="237306" y="1949923"/>
                  </a:lnTo>
                  <a:lnTo>
                    <a:pt x="237397" y="1954458"/>
                  </a:lnTo>
                  <a:lnTo>
                    <a:pt x="237479" y="1958993"/>
                  </a:lnTo>
                  <a:lnTo>
                    <a:pt x="237551" y="1963527"/>
                  </a:lnTo>
                  <a:lnTo>
                    <a:pt x="237609" y="1968062"/>
                  </a:lnTo>
                  <a:lnTo>
                    <a:pt x="237651" y="1972597"/>
                  </a:lnTo>
                  <a:lnTo>
                    <a:pt x="237676" y="1977132"/>
                  </a:lnTo>
                  <a:lnTo>
                    <a:pt x="237685" y="1981666"/>
                  </a:lnTo>
                  <a:lnTo>
                    <a:pt x="237678" y="1986201"/>
                  </a:lnTo>
                  <a:lnTo>
                    <a:pt x="237656" y="1990736"/>
                  </a:lnTo>
                  <a:lnTo>
                    <a:pt x="237620" y="1995270"/>
                  </a:lnTo>
                  <a:lnTo>
                    <a:pt x="237572" y="1999805"/>
                  </a:lnTo>
                  <a:lnTo>
                    <a:pt x="237515" y="2004340"/>
                  </a:lnTo>
                  <a:lnTo>
                    <a:pt x="237451" y="2008874"/>
                  </a:lnTo>
                  <a:lnTo>
                    <a:pt x="237383" y="2013409"/>
                  </a:lnTo>
                  <a:lnTo>
                    <a:pt x="237315" y="2017944"/>
                  </a:lnTo>
                  <a:lnTo>
                    <a:pt x="237248" y="2022479"/>
                  </a:lnTo>
                  <a:lnTo>
                    <a:pt x="237185" y="2027013"/>
                  </a:lnTo>
                  <a:lnTo>
                    <a:pt x="237127" y="2031548"/>
                  </a:lnTo>
                  <a:lnTo>
                    <a:pt x="237075" y="2036083"/>
                  </a:lnTo>
                  <a:lnTo>
                    <a:pt x="237030" y="2040617"/>
                  </a:lnTo>
                  <a:lnTo>
                    <a:pt x="236993" y="2045152"/>
                  </a:lnTo>
                  <a:lnTo>
                    <a:pt x="236964" y="2049687"/>
                  </a:lnTo>
                  <a:lnTo>
                    <a:pt x="236941" y="2054222"/>
                  </a:lnTo>
                  <a:lnTo>
                    <a:pt x="236925" y="2058756"/>
                  </a:lnTo>
                  <a:lnTo>
                    <a:pt x="236912" y="2063291"/>
                  </a:lnTo>
                  <a:lnTo>
                    <a:pt x="236904" y="2067826"/>
                  </a:lnTo>
                  <a:lnTo>
                    <a:pt x="236898" y="2072360"/>
                  </a:lnTo>
                  <a:lnTo>
                    <a:pt x="236894" y="2076895"/>
                  </a:lnTo>
                  <a:lnTo>
                    <a:pt x="236890" y="2081430"/>
                  </a:lnTo>
                  <a:lnTo>
                    <a:pt x="236886" y="2085964"/>
                  </a:lnTo>
                  <a:lnTo>
                    <a:pt x="236880" y="2090499"/>
                  </a:lnTo>
                  <a:lnTo>
                    <a:pt x="236873" y="2095034"/>
                  </a:lnTo>
                  <a:lnTo>
                    <a:pt x="236864" y="2099569"/>
                  </a:lnTo>
                  <a:lnTo>
                    <a:pt x="236852" y="2104103"/>
                  </a:lnTo>
                  <a:lnTo>
                    <a:pt x="236836" y="2108638"/>
                  </a:lnTo>
                  <a:lnTo>
                    <a:pt x="236818" y="2113173"/>
                  </a:lnTo>
                  <a:lnTo>
                    <a:pt x="236797" y="2117707"/>
                  </a:lnTo>
                  <a:lnTo>
                    <a:pt x="236773" y="2122242"/>
                  </a:lnTo>
                  <a:lnTo>
                    <a:pt x="236745" y="2126777"/>
                  </a:lnTo>
                  <a:lnTo>
                    <a:pt x="236715" y="2131312"/>
                  </a:lnTo>
                  <a:lnTo>
                    <a:pt x="236683" y="2135846"/>
                  </a:lnTo>
                  <a:lnTo>
                    <a:pt x="236649" y="2140381"/>
                  </a:lnTo>
                  <a:lnTo>
                    <a:pt x="236613" y="2144916"/>
                  </a:lnTo>
                  <a:lnTo>
                    <a:pt x="236576" y="2149450"/>
                  </a:lnTo>
                  <a:lnTo>
                    <a:pt x="236539" y="2153985"/>
                  </a:lnTo>
                  <a:lnTo>
                    <a:pt x="236503" y="2158520"/>
                  </a:lnTo>
                  <a:lnTo>
                    <a:pt x="236467" y="2163054"/>
                  </a:lnTo>
                  <a:lnTo>
                    <a:pt x="236432" y="2167589"/>
                  </a:lnTo>
                  <a:lnTo>
                    <a:pt x="236399" y="2172124"/>
                  </a:lnTo>
                  <a:lnTo>
                    <a:pt x="236369" y="2176659"/>
                  </a:lnTo>
                  <a:lnTo>
                    <a:pt x="236340" y="2181193"/>
                  </a:lnTo>
                  <a:lnTo>
                    <a:pt x="236315" y="2185728"/>
                  </a:lnTo>
                  <a:lnTo>
                    <a:pt x="236292" y="2190263"/>
                  </a:lnTo>
                  <a:lnTo>
                    <a:pt x="236272" y="2194797"/>
                  </a:lnTo>
                  <a:lnTo>
                    <a:pt x="236255" y="2199332"/>
                  </a:lnTo>
                  <a:lnTo>
                    <a:pt x="236241" y="2203867"/>
                  </a:lnTo>
                  <a:lnTo>
                    <a:pt x="236230" y="2208402"/>
                  </a:lnTo>
                  <a:lnTo>
                    <a:pt x="236221" y="2212936"/>
                  </a:lnTo>
                  <a:lnTo>
                    <a:pt x="236216" y="2217471"/>
                  </a:lnTo>
                  <a:lnTo>
                    <a:pt x="236212" y="2222006"/>
                  </a:lnTo>
                  <a:lnTo>
                    <a:pt x="236211" y="2226540"/>
                  </a:lnTo>
                  <a:lnTo>
                    <a:pt x="236213" y="2231075"/>
                  </a:lnTo>
                  <a:lnTo>
                    <a:pt x="236217" y="2235610"/>
                  </a:lnTo>
                  <a:lnTo>
                    <a:pt x="236223" y="2240145"/>
                  </a:lnTo>
                  <a:lnTo>
                    <a:pt x="236232" y="2244679"/>
                  </a:lnTo>
                  <a:lnTo>
                    <a:pt x="236243" y="2249214"/>
                  </a:lnTo>
                  <a:lnTo>
                    <a:pt x="236256" y="2253749"/>
                  </a:lnTo>
                  <a:lnTo>
                    <a:pt x="236271" y="2258283"/>
                  </a:lnTo>
                  <a:lnTo>
                    <a:pt x="236289" y="2262818"/>
                  </a:lnTo>
                  <a:lnTo>
                    <a:pt x="236307" y="2267353"/>
                  </a:lnTo>
                  <a:lnTo>
                    <a:pt x="236328" y="2271887"/>
                  </a:lnTo>
                  <a:lnTo>
                    <a:pt x="236349" y="2276422"/>
                  </a:lnTo>
                  <a:lnTo>
                    <a:pt x="236370" y="2280957"/>
                  </a:lnTo>
                  <a:lnTo>
                    <a:pt x="236391" y="2285492"/>
                  </a:lnTo>
                  <a:lnTo>
                    <a:pt x="236411" y="2290026"/>
                  </a:lnTo>
                  <a:lnTo>
                    <a:pt x="236430" y="2294561"/>
                  </a:lnTo>
                  <a:lnTo>
                    <a:pt x="236446" y="2299096"/>
                  </a:lnTo>
                  <a:lnTo>
                    <a:pt x="236459" y="2303630"/>
                  </a:lnTo>
                  <a:lnTo>
                    <a:pt x="236469" y="2308165"/>
                  </a:lnTo>
                  <a:lnTo>
                    <a:pt x="236476" y="2312700"/>
                  </a:lnTo>
                  <a:lnTo>
                    <a:pt x="236478" y="2317235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2" name="pg31">
              <a:extLst>
                <a:ext uri="{FF2B5EF4-FFF2-40B4-BE49-F238E27FC236}">
                  <a16:creationId xmlns:a16="http://schemas.microsoft.com/office/drawing/2014/main" id="{71D6FF17-DB9A-DE9E-EB6B-1A17C8B2DF47}"/>
                </a:ext>
              </a:extLst>
            </p:cNvPr>
            <p:cNvSpPr/>
            <p:nvPr/>
          </p:nvSpPr>
          <p:spPr>
            <a:xfrm>
              <a:off x="5264521" y="3855786"/>
              <a:ext cx="477099" cy="2713025"/>
            </a:xfrm>
            <a:custGeom>
              <a:avLst/>
              <a:gdLst/>
              <a:ahLst/>
              <a:cxnLst/>
              <a:rect l="0" t="0" r="0" b="0"/>
              <a:pathLst>
                <a:path w="477099" h="2713025">
                  <a:moveTo>
                    <a:pt x="238352" y="2713025"/>
                  </a:moveTo>
                  <a:lnTo>
                    <a:pt x="238354" y="2707716"/>
                  </a:lnTo>
                  <a:lnTo>
                    <a:pt x="238362" y="2702407"/>
                  </a:lnTo>
                  <a:lnTo>
                    <a:pt x="238374" y="2697097"/>
                  </a:lnTo>
                  <a:lnTo>
                    <a:pt x="238389" y="2691788"/>
                  </a:lnTo>
                  <a:lnTo>
                    <a:pt x="238407" y="2686479"/>
                  </a:lnTo>
                  <a:lnTo>
                    <a:pt x="238426" y="2681170"/>
                  </a:lnTo>
                  <a:lnTo>
                    <a:pt x="238445" y="2675860"/>
                  </a:lnTo>
                  <a:lnTo>
                    <a:pt x="238463" y="2670551"/>
                  </a:lnTo>
                  <a:lnTo>
                    <a:pt x="238480" y="2665242"/>
                  </a:lnTo>
                  <a:lnTo>
                    <a:pt x="238494" y="2659933"/>
                  </a:lnTo>
                  <a:lnTo>
                    <a:pt x="238506" y="2654623"/>
                  </a:lnTo>
                  <a:lnTo>
                    <a:pt x="238515" y="2649314"/>
                  </a:lnTo>
                  <a:lnTo>
                    <a:pt x="238521" y="2644005"/>
                  </a:lnTo>
                  <a:lnTo>
                    <a:pt x="238524" y="2638696"/>
                  </a:lnTo>
                  <a:lnTo>
                    <a:pt x="238525" y="2633386"/>
                  </a:lnTo>
                  <a:lnTo>
                    <a:pt x="238522" y="2628077"/>
                  </a:lnTo>
                  <a:lnTo>
                    <a:pt x="238516" y="2622768"/>
                  </a:lnTo>
                  <a:lnTo>
                    <a:pt x="238507" y="2617459"/>
                  </a:lnTo>
                  <a:lnTo>
                    <a:pt x="238496" y="2612149"/>
                  </a:lnTo>
                  <a:lnTo>
                    <a:pt x="238481" y="2606840"/>
                  </a:lnTo>
                  <a:lnTo>
                    <a:pt x="238465" y="2601531"/>
                  </a:lnTo>
                  <a:lnTo>
                    <a:pt x="238447" y="2596222"/>
                  </a:lnTo>
                  <a:lnTo>
                    <a:pt x="238427" y="2590912"/>
                  </a:lnTo>
                  <a:lnTo>
                    <a:pt x="238408" y="2585603"/>
                  </a:lnTo>
                  <a:lnTo>
                    <a:pt x="238390" y="2580294"/>
                  </a:lnTo>
                  <a:lnTo>
                    <a:pt x="238374" y="2574985"/>
                  </a:lnTo>
                  <a:lnTo>
                    <a:pt x="238362" y="2569675"/>
                  </a:lnTo>
                  <a:lnTo>
                    <a:pt x="238354" y="2564366"/>
                  </a:lnTo>
                  <a:lnTo>
                    <a:pt x="238351" y="2559057"/>
                  </a:lnTo>
                  <a:lnTo>
                    <a:pt x="238354" y="2553748"/>
                  </a:lnTo>
                  <a:lnTo>
                    <a:pt x="238361" y="2548438"/>
                  </a:lnTo>
                  <a:lnTo>
                    <a:pt x="238372" y="2543129"/>
                  </a:lnTo>
                  <a:lnTo>
                    <a:pt x="238387" y="2537820"/>
                  </a:lnTo>
                  <a:lnTo>
                    <a:pt x="238405" y="2532511"/>
                  </a:lnTo>
                  <a:lnTo>
                    <a:pt x="238423" y="2527201"/>
                  </a:lnTo>
                  <a:lnTo>
                    <a:pt x="238442" y="2521892"/>
                  </a:lnTo>
                  <a:lnTo>
                    <a:pt x="238459" y="2516583"/>
                  </a:lnTo>
                  <a:lnTo>
                    <a:pt x="238475" y="2511274"/>
                  </a:lnTo>
                  <a:lnTo>
                    <a:pt x="238487" y="2505964"/>
                  </a:lnTo>
                  <a:lnTo>
                    <a:pt x="238496" y="2500655"/>
                  </a:lnTo>
                  <a:lnTo>
                    <a:pt x="238500" y="2495346"/>
                  </a:lnTo>
                  <a:lnTo>
                    <a:pt x="238501" y="2490037"/>
                  </a:lnTo>
                  <a:lnTo>
                    <a:pt x="238498" y="2484727"/>
                  </a:lnTo>
                  <a:lnTo>
                    <a:pt x="238491" y="2479418"/>
                  </a:lnTo>
                  <a:lnTo>
                    <a:pt x="238480" y="2474109"/>
                  </a:lnTo>
                  <a:lnTo>
                    <a:pt x="238466" y="2468800"/>
                  </a:lnTo>
                  <a:lnTo>
                    <a:pt x="238450" y="2463490"/>
                  </a:lnTo>
                  <a:lnTo>
                    <a:pt x="238432" y="2458181"/>
                  </a:lnTo>
                  <a:lnTo>
                    <a:pt x="238413" y="2452872"/>
                  </a:lnTo>
                  <a:lnTo>
                    <a:pt x="238394" y="2447563"/>
                  </a:lnTo>
                  <a:lnTo>
                    <a:pt x="238378" y="2442253"/>
                  </a:lnTo>
                  <a:lnTo>
                    <a:pt x="238365" y="2436944"/>
                  </a:lnTo>
                  <a:lnTo>
                    <a:pt x="238356" y="2431635"/>
                  </a:lnTo>
                  <a:lnTo>
                    <a:pt x="238352" y="2426326"/>
                  </a:lnTo>
                  <a:lnTo>
                    <a:pt x="238352" y="2421016"/>
                  </a:lnTo>
                  <a:lnTo>
                    <a:pt x="238358" y="2415707"/>
                  </a:lnTo>
                  <a:lnTo>
                    <a:pt x="238369" y="2410398"/>
                  </a:lnTo>
                  <a:lnTo>
                    <a:pt x="238383" y="2405089"/>
                  </a:lnTo>
                  <a:lnTo>
                    <a:pt x="238400" y="2399779"/>
                  </a:lnTo>
                  <a:lnTo>
                    <a:pt x="238419" y="2394470"/>
                  </a:lnTo>
                  <a:lnTo>
                    <a:pt x="238439" y="2389161"/>
                  </a:lnTo>
                  <a:lnTo>
                    <a:pt x="238458" y="2383852"/>
                  </a:lnTo>
                  <a:lnTo>
                    <a:pt x="238475" y="2378542"/>
                  </a:lnTo>
                  <a:lnTo>
                    <a:pt x="238491" y="2373233"/>
                  </a:lnTo>
                  <a:lnTo>
                    <a:pt x="238505" y="2367924"/>
                  </a:lnTo>
                  <a:lnTo>
                    <a:pt x="238516" y="2362615"/>
                  </a:lnTo>
                  <a:lnTo>
                    <a:pt x="238525" y="2357305"/>
                  </a:lnTo>
                  <a:lnTo>
                    <a:pt x="238532" y="2351996"/>
                  </a:lnTo>
                  <a:lnTo>
                    <a:pt x="238538" y="2346687"/>
                  </a:lnTo>
                  <a:lnTo>
                    <a:pt x="238542" y="2341378"/>
                  </a:lnTo>
                  <a:lnTo>
                    <a:pt x="238544" y="2336068"/>
                  </a:lnTo>
                  <a:lnTo>
                    <a:pt x="238546" y="2330759"/>
                  </a:lnTo>
                  <a:lnTo>
                    <a:pt x="238547" y="2325450"/>
                  </a:lnTo>
                  <a:lnTo>
                    <a:pt x="238548" y="2320141"/>
                  </a:lnTo>
                  <a:lnTo>
                    <a:pt x="238549" y="2314831"/>
                  </a:lnTo>
                  <a:lnTo>
                    <a:pt x="238549" y="2309522"/>
                  </a:lnTo>
                  <a:lnTo>
                    <a:pt x="238549" y="2304213"/>
                  </a:lnTo>
                  <a:lnTo>
                    <a:pt x="238549" y="2298904"/>
                  </a:lnTo>
                  <a:lnTo>
                    <a:pt x="238549" y="2293594"/>
                  </a:lnTo>
                  <a:lnTo>
                    <a:pt x="238549" y="2288285"/>
                  </a:lnTo>
                  <a:lnTo>
                    <a:pt x="238549" y="2282976"/>
                  </a:lnTo>
                  <a:lnTo>
                    <a:pt x="238549" y="2277667"/>
                  </a:lnTo>
                  <a:lnTo>
                    <a:pt x="238549" y="2272358"/>
                  </a:lnTo>
                  <a:lnTo>
                    <a:pt x="238549" y="2267048"/>
                  </a:lnTo>
                  <a:lnTo>
                    <a:pt x="238549" y="2261739"/>
                  </a:lnTo>
                  <a:lnTo>
                    <a:pt x="238549" y="2256430"/>
                  </a:lnTo>
                  <a:lnTo>
                    <a:pt x="238548" y="2251121"/>
                  </a:lnTo>
                  <a:lnTo>
                    <a:pt x="238547" y="2245811"/>
                  </a:lnTo>
                  <a:lnTo>
                    <a:pt x="238546" y="2240502"/>
                  </a:lnTo>
                  <a:lnTo>
                    <a:pt x="238544" y="2235193"/>
                  </a:lnTo>
                  <a:lnTo>
                    <a:pt x="238541" y="2229884"/>
                  </a:lnTo>
                  <a:lnTo>
                    <a:pt x="238537" y="2224574"/>
                  </a:lnTo>
                  <a:lnTo>
                    <a:pt x="238531" y="2219265"/>
                  </a:lnTo>
                  <a:lnTo>
                    <a:pt x="238524" y="2213956"/>
                  </a:lnTo>
                  <a:lnTo>
                    <a:pt x="238514" y="2208647"/>
                  </a:lnTo>
                  <a:lnTo>
                    <a:pt x="238503" y="2203337"/>
                  </a:lnTo>
                  <a:lnTo>
                    <a:pt x="238489" y="2198028"/>
                  </a:lnTo>
                  <a:lnTo>
                    <a:pt x="238472" y="2192719"/>
                  </a:lnTo>
                  <a:lnTo>
                    <a:pt x="238454" y="2187410"/>
                  </a:lnTo>
                  <a:lnTo>
                    <a:pt x="238435" y="2182100"/>
                  </a:lnTo>
                  <a:lnTo>
                    <a:pt x="238416" y="2176791"/>
                  </a:lnTo>
                  <a:lnTo>
                    <a:pt x="238398" y="2171482"/>
                  </a:lnTo>
                  <a:lnTo>
                    <a:pt x="238381" y="2166173"/>
                  </a:lnTo>
                  <a:lnTo>
                    <a:pt x="238367" y="2160863"/>
                  </a:lnTo>
                  <a:lnTo>
                    <a:pt x="238357" y="2155554"/>
                  </a:lnTo>
                  <a:lnTo>
                    <a:pt x="238352" y="2150245"/>
                  </a:lnTo>
                  <a:lnTo>
                    <a:pt x="238352" y="2144936"/>
                  </a:lnTo>
                  <a:lnTo>
                    <a:pt x="238357" y="2139626"/>
                  </a:lnTo>
                  <a:lnTo>
                    <a:pt x="238367" y="2134317"/>
                  </a:lnTo>
                  <a:lnTo>
                    <a:pt x="238381" y="2129008"/>
                  </a:lnTo>
                  <a:lnTo>
                    <a:pt x="238398" y="2123699"/>
                  </a:lnTo>
                  <a:lnTo>
                    <a:pt x="238416" y="2118389"/>
                  </a:lnTo>
                  <a:lnTo>
                    <a:pt x="238434" y="2113080"/>
                  </a:lnTo>
                  <a:lnTo>
                    <a:pt x="238451" y="2107771"/>
                  </a:lnTo>
                  <a:lnTo>
                    <a:pt x="238467" y="2102462"/>
                  </a:lnTo>
                  <a:lnTo>
                    <a:pt x="238480" y="2097152"/>
                  </a:lnTo>
                  <a:lnTo>
                    <a:pt x="238490" y="2091843"/>
                  </a:lnTo>
                  <a:lnTo>
                    <a:pt x="238496" y="2086534"/>
                  </a:lnTo>
                  <a:lnTo>
                    <a:pt x="238497" y="2081225"/>
                  </a:lnTo>
                  <a:lnTo>
                    <a:pt x="238494" y="2075915"/>
                  </a:lnTo>
                  <a:lnTo>
                    <a:pt x="238486" y="2070606"/>
                  </a:lnTo>
                  <a:lnTo>
                    <a:pt x="238475" y="2065297"/>
                  </a:lnTo>
                  <a:lnTo>
                    <a:pt x="238458" y="2059988"/>
                  </a:lnTo>
                  <a:lnTo>
                    <a:pt x="238438" y="2054678"/>
                  </a:lnTo>
                  <a:lnTo>
                    <a:pt x="238415" y="2049369"/>
                  </a:lnTo>
                  <a:lnTo>
                    <a:pt x="238389" y="2044060"/>
                  </a:lnTo>
                  <a:lnTo>
                    <a:pt x="238360" y="2038751"/>
                  </a:lnTo>
                  <a:lnTo>
                    <a:pt x="238330" y="2033441"/>
                  </a:lnTo>
                  <a:lnTo>
                    <a:pt x="238298" y="2028132"/>
                  </a:lnTo>
                  <a:lnTo>
                    <a:pt x="238266" y="2022823"/>
                  </a:lnTo>
                  <a:lnTo>
                    <a:pt x="238234" y="2017514"/>
                  </a:lnTo>
                  <a:lnTo>
                    <a:pt x="238203" y="2012204"/>
                  </a:lnTo>
                  <a:lnTo>
                    <a:pt x="238173" y="2006895"/>
                  </a:lnTo>
                  <a:lnTo>
                    <a:pt x="238146" y="2001586"/>
                  </a:lnTo>
                  <a:lnTo>
                    <a:pt x="238121" y="1996277"/>
                  </a:lnTo>
                  <a:lnTo>
                    <a:pt x="238100" y="1990967"/>
                  </a:lnTo>
                  <a:lnTo>
                    <a:pt x="238084" y="1985658"/>
                  </a:lnTo>
                  <a:lnTo>
                    <a:pt x="238074" y="1980349"/>
                  </a:lnTo>
                  <a:lnTo>
                    <a:pt x="238070" y="1975040"/>
                  </a:lnTo>
                  <a:lnTo>
                    <a:pt x="238073" y="1969730"/>
                  </a:lnTo>
                  <a:lnTo>
                    <a:pt x="238083" y="1964421"/>
                  </a:lnTo>
                  <a:lnTo>
                    <a:pt x="238100" y="1959112"/>
                  </a:lnTo>
                  <a:lnTo>
                    <a:pt x="238122" y="1953803"/>
                  </a:lnTo>
                  <a:lnTo>
                    <a:pt x="238146" y="1948493"/>
                  </a:lnTo>
                  <a:lnTo>
                    <a:pt x="238171" y="1943184"/>
                  </a:lnTo>
                  <a:lnTo>
                    <a:pt x="238193" y="1937875"/>
                  </a:lnTo>
                  <a:lnTo>
                    <a:pt x="238211" y="1932566"/>
                  </a:lnTo>
                  <a:lnTo>
                    <a:pt x="238223" y="1927256"/>
                  </a:lnTo>
                  <a:lnTo>
                    <a:pt x="238228" y="1921947"/>
                  </a:lnTo>
                  <a:lnTo>
                    <a:pt x="238224" y="1916638"/>
                  </a:lnTo>
                  <a:lnTo>
                    <a:pt x="238212" y="1911329"/>
                  </a:lnTo>
                  <a:lnTo>
                    <a:pt x="238193" y="1906019"/>
                  </a:lnTo>
                  <a:lnTo>
                    <a:pt x="238169" y="1900710"/>
                  </a:lnTo>
                  <a:lnTo>
                    <a:pt x="238140" y="1895401"/>
                  </a:lnTo>
                  <a:lnTo>
                    <a:pt x="238109" y="1890092"/>
                  </a:lnTo>
                  <a:lnTo>
                    <a:pt x="238077" y="1884782"/>
                  </a:lnTo>
                  <a:lnTo>
                    <a:pt x="238046" y="1879473"/>
                  </a:lnTo>
                  <a:lnTo>
                    <a:pt x="238015" y="1874164"/>
                  </a:lnTo>
                  <a:lnTo>
                    <a:pt x="237985" y="1868855"/>
                  </a:lnTo>
                  <a:lnTo>
                    <a:pt x="237954" y="1863545"/>
                  </a:lnTo>
                  <a:lnTo>
                    <a:pt x="237921" y="1858236"/>
                  </a:lnTo>
                  <a:lnTo>
                    <a:pt x="237887" y="1852927"/>
                  </a:lnTo>
                  <a:lnTo>
                    <a:pt x="237849" y="1847618"/>
                  </a:lnTo>
                  <a:lnTo>
                    <a:pt x="237808" y="1842308"/>
                  </a:lnTo>
                  <a:lnTo>
                    <a:pt x="237763" y="1836999"/>
                  </a:lnTo>
                  <a:lnTo>
                    <a:pt x="237715" y="1831690"/>
                  </a:lnTo>
                  <a:lnTo>
                    <a:pt x="237665" y="1826381"/>
                  </a:lnTo>
                  <a:lnTo>
                    <a:pt x="237612" y="1821071"/>
                  </a:lnTo>
                  <a:lnTo>
                    <a:pt x="237557" y="1815762"/>
                  </a:lnTo>
                  <a:lnTo>
                    <a:pt x="237499" y="1810453"/>
                  </a:lnTo>
                  <a:lnTo>
                    <a:pt x="237436" y="1805144"/>
                  </a:lnTo>
                  <a:lnTo>
                    <a:pt x="237367" y="1799834"/>
                  </a:lnTo>
                  <a:lnTo>
                    <a:pt x="237290" y="1794525"/>
                  </a:lnTo>
                  <a:lnTo>
                    <a:pt x="237202" y="1789216"/>
                  </a:lnTo>
                  <a:lnTo>
                    <a:pt x="237103" y="1783907"/>
                  </a:lnTo>
                  <a:lnTo>
                    <a:pt x="236990" y="1778597"/>
                  </a:lnTo>
                  <a:lnTo>
                    <a:pt x="236863" y="1773288"/>
                  </a:lnTo>
                  <a:lnTo>
                    <a:pt x="236727" y="1767979"/>
                  </a:lnTo>
                  <a:lnTo>
                    <a:pt x="236584" y="1762670"/>
                  </a:lnTo>
                  <a:lnTo>
                    <a:pt x="236439" y="1757360"/>
                  </a:lnTo>
                  <a:lnTo>
                    <a:pt x="236297" y="1752051"/>
                  </a:lnTo>
                  <a:lnTo>
                    <a:pt x="236163" y="1746742"/>
                  </a:lnTo>
                  <a:lnTo>
                    <a:pt x="236044" y="1741433"/>
                  </a:lnTo>
                  <a:lnTo>
                    <a:pt x="235944" y="1736123"/>
                  </a:lnTo>
                  <a:lnTo>
                    <a:pt x="235867" y="1730814"/>
                  </a:lnTo>
                  <a:lnTo>
                    <a:pt x="235815" y="1725505"/>
                  </a:lnTo>
                  <a:lnTo>
                    <a:pt x="235788" y="1720196"/>
                  </a:lnTo>
                  <a:lnTo>
                    <a:pt x="235788" y="1714887"/>
                  </a:lnTo>
                  <a:lnTo>
                    <a:pt x="235807" y="1709577"/>
                  </a:lnTo>
                  <a:lnTo>
                    <a:pt x="235840" y="1704268"/>
                  </a:lnTo>
                  <a:lnTo>
                    <a:pt x="235880" y="1698959"/>
                  </a:lnTo>
                  <a:lnTo>
                    <a:pt x="235921" y="1693650"/>
                  </a:lnTo>
                  <a:lnTo>
                    <a:pt x="235954" y="1688340"/>
                  </a:lnTo>
                  <a:lnTo>
                    <a:pt x="235975" y="1683031"/>
                  </a:lnTo>
                  <a:lnTo>
                    <a:pt x="235978" y="1677722"/>
                  </a:lnTo>
                  <a:lnTo>
                    <a:pt x="235959" y="1672413"/>
                  </a:lnTo>
                  <a:lnTo>
                    <a:pt x="235918" y="1667103"/>
                  </a:lnTo>
                  <a:lnTo>
                    <a:pt x="235853" y="1661794"/>
                  </a:lnTo>
                  <a:lnTo>
                    <a:pt x="235768" y="1656485"/>
                  </a:lnTo>
                  <a:lnTo>
                    <a:pt x="235665" y="1651176"/>
                  </a:lnTo>
                  <a:lnTo>
                    <a:pt x="235551" y="1645866"/>
                  </a:lnTo>
                  <a:lnTo>
                    <a:pt x="235431" y="1640557"/>
                  </a:lnTo>
                  <a:lnTo>
                    <a:pt x="235308" y="1635248"/>
                  </a:lnTo>
                  <a:lnTo>
                    <a:pt x="235186" y="1629939"/>
                  </a:lnTo>
                  <a:lnTo>
                    <a:pt x="235067" y="1624629"/>
                  </a:lnTo>
                  <a:lnTo>
                    <a:pt x="234952" y="1619320"/>
                  </a:lnTo>
                  <a:lnTo>
                    <a:pt x="234839" y="1614011"/>
                  </a:lnTo>
                  <a:lnTo>
                    <a:pt x="234724" y="1608702"/>
                  </a:lnTo>
                  <a:lnTo>
                    <a:pt x="234603" y="1603392"/>
                  </a:lnTo>
                  <a:lnTo>
                    <a:pt x="234471" y="1598083"/>
                  </a:lnTo>
                  <a:lnTo>
                    <a:pt x="234318" y="1592774"/>
                  </a:lnTo>
                  <a:lnTo>
                    <a:pt x="234141" y="1587465"/>
                  </a:lnTo>
                  <a:lnTo>
                    <a:pt x="233935" y="1582155"/>
                  </a:lnTo>
                  <a:lnTo>
                    <a:pt x="233699" y="1576846"/>
                  </a:lnTo>
                  <a:lnTo>
                    <a:pt x="233431" y="1571537"/>
                  </a:lnTo>
                  <a:lnTo>
                    <a:pt x="233135" y="1566228"/>
                  </a:lnTo>
                  <a:lnTo>
                    <a:pt x="232813" y="1560918"/>
                  </a:lnTo>
                  <a:lnTo>
                    <a:pt x="232471" y="1555609"/>
                  </a:lnTo>
                  <a:lnTo>
                    <a:pt x="232112" y="1550300"/>
                  </a:lnTo>
                  <a:lnTo>
                    <a:pt x="231743" y="1544991"/>
                  </a:lnTo>
                  <a:lnTo>
                    <a:pt x="231367" y="1539681"/>
                  </a:lnTo>
                  <a:lnTo>
                    <a:pt x="230989" y="1534372"/>
                  </a:lnTo>
                  <a:lnTo>
                    <a:pt x="230611" y="1529063"/>
                  </a:lnTo>
                  <a:lnTo>
                    <a:pt x="230233" y="1523754"/>
                  </a:lnTo>
                  <a:lnTo>
                    <a:pt x="229856" y="1518444"/>
                  </a:lnTo>
                  <a:lnTo>
                    <a:pt x="229479" y="1513135"/>
                  </a:lnTo>
                  <a:lnTo>
                    <a:pt x="229100" y="1507826"/>
                  </a:lnTo>
                  <a:lnTo>
                    <a:pt x="228715" y="1502517"/>
                  </a:lnTo>
                  <a:lnTo>
                    <a:pt x="228319" y="1497207"/>
                  </a:lnTo>
                  <a:lnTo>
                    <a:pt x="227908" y="1491898"/>
                  </a:lnTo>
                  <a:lnTo>
                    <a:pt x="227474" y="1486589"/>
                  </a:lnTo>
                  <a:lnTo>
                    <a:pt x="227007" y="1481280"/>
                  </a:lnTo>
                  <a:lnTo>
                    <a:pt x="226498" y="1475970"/>
                  </a:lnTo>
                  <a:lnTo>
                    <a:pt x="225931" y="1470661"/>
                  </a:lnTo>
                  <a:lnTo>
                    <a:pt x="225302" y="1465352"/>
                  </a:lnTo>
                  <a:lnTo>
                    <a:pt x="224602" y="1460043"/>
                  </a:lnTo>
                  <a:lnTo>
                    <a:pt x="223828" y="1454733"/>
                  </a:lnTo>
                  <a:lnTo>
                    <a:pt x="222977" y="1449424"/>
                  </a:lnTo>
                  <a:lnTo>
                    <a:pt x="222054" y="1444115"/>
                  </a:lnTo>
                  <a:lnTo>
                    <a:pt x="221065" y="1438806"/>
                  </a:lnTo>
                  <a:lnTo>
                    <a:pt x="220020" y="1433496"/>
                  </a:lnTo>
                  <a:lnTo>
                    <a:pt x="218935" y="1428187"/>
                  </a:lnTo>
                  <a:lnTo>
                    <a:pt x="217823" y="1422878"/>
                  </a:lnTo>
                  <a:lnTo>
                    <a:pt x="216702" y="1417569"/>
                  </a:lnTo>
                  <a:lnTo>
                    <a:pt x="215589" y="1412259"/>
                  </a:lnTo>
                  <a:lnTo>
                    <a:pt x="214500" y="1406950"/>
                  </a:lnTo>
                  <a:lnTo>
                    <a:pt x="213445" y="1401641"/>
                  </a:lnTo>
                  <a:lnTo>
                    <a:pt x="212429" y="1396332"/>
                  </a:lnTo>
                  <a:lnTo>
                    <a:pt x="211456" y="1391022"/>
                  </a:lnTo>
                  <a:lnTo>
                    <a:pt x="210525" y="1385713"/>
                  </a:lnTo>
                  <a:lnTo>
                    <a:pt x="209630" y="1380404"/>
                  </a:lnTo>
                  <a:lnTo>
                    <a:pt x="208764" y="1375095"/>
                  </a:lnTo>
                  <a:lnTo>
                    <a:pt x="207916" y="1369785"/>
                  </a:lnTo>
                  <a:lnTo>
                    <a:pt x="207075" y="1364476"/>
                  </a:lnTo>
                  <a:lnTo>
                    <a:pt x="206225" y="1359167"/>
                  </a:lnTo>
                  <a:lnTo>
                    <a:pt x="205350" y="1353858"/>
                  </a:lnTo>
                  <a:lnTo>
                    <a:pt x="204431" y="1348548"/>
                  </a:lnTo>
                  <a:lnTo>
                    <a:pt x="203453" y="1343239"/>
                  </a:lnTo>
                  <a:lnTo>
                    <a:pt x="202400" y="1337930"/>
                  </a:lnTo>
                  <a:lnTo>
                    <a:pt x="201260" y="1332621"/>
                  </a:lnTo>
                  <a:lnTo>
                    <a:pt x="200020" y="1327311"/>
                  </a:lnTo>
                  <a:lnTo>
                    <a:pt x="198669" y="1322002"/>
                  </a:lnTo>
                  <a:lnTo>
                    <a:pt x="197204" y="1316693"/>
                  </a:lnTo>
                  <a:lnTo>
                    <a:pt x="195621" y="1311384"/>
                  </a:lnTo>
                  <a:lnTo>
                    <a:pt x="193924" y="1306074"/>
                  </a:lnTo>
                  <a:lnTo>
                    <a:pt x="192122" y="1300765"/>
                  </a:lnTo>
                  <a:lnTo>
                    <a:pt x="190227" y="1295456"/>
                  </a:lnTo>
                  <a:lnTo>
                    <a:pt x="188256" y="1290147"/>
                  </a:lnTo>
                  <a:lnTo>
                    <a:pt x="186239" y="1284837"/>
                  </a:lnTo>
                  <a:lnTo>
                    <a:pt x="184203" y="1279528"/>
                  </a:lnTo>
                  <a:lnTo>
                    <a:pt x="182171" y="1274219"/>
                  </a:lnTo>
                  <a:lnTo>
                    <a:pt x="180163" y="1268910"/>
                  </a:lnTo>
                  <a:lnTo>
                    <a:pt x="178195" y="1263600"/>
                  </a:lnTo>
                  <a:lnTo>
                    <a:pt x="176274" y="1258291"/>
                  </a:lnTo>
                  <a:lnTo>
                    <a:pt x="174401" y="1252982"/>
                  </a:lnTo>
                  <a:lnTo>
                    <a:pt x="172563" y="1247673"/>
                  </a:lnTo>
                  <a:lnTo>
                    <a:pt x="170742" y="1242363"/>
                  </a:lnTo>
                  <a:lnTo>
                    <a:pt x="168910" y="1237054"/>
                  </a:lnTo>
                  <a:lnTo>
                    <a:pt x="167025" y="1231745"/>
                  </a:lnTo>
                  <a:lnTo>
                    <a:pt x="165045" y="1226436"/>
                  </a:lnTo>
                  <a:lnTo>
                    <a:pt x="162934" y="1221126"/>
                  </a:lnTo>
                  <a:lnTo>
                    <a:pt x="160661" y="1215817"/>
                  </a:lnTo>
                  <a:lnTo>
                    <a:pt x="158202" y="1210508"/>
                  </a:lnTo>
                  <a:lnTo>
                    <a:pt x="155548" y="1205199"/>
                  </a:lnTo>
                  <a:lnTo>
                    <a:pt x="152701" y="1199889"/>
                  </a:lnTo>
                  <a:lnTo>
                    <a:pt x="149681" y="1194580"/>
                  </a:lnTo>
                  <a:lnTo>
                    <a:pt x="146524" y="1189271"/>
                  </a:lnTo>
                  <a:lnTo>
                    <a:pt x="143275" y="1183962"/>
                  </a:lnTo>
                  <a:lnTo>
                    <a:pt x="139994" y="1178652"/>
                  </a:lnTo>
                  <a:lnTo>
                    <a:pt x="136747" y="1173343"/>
                  </a:lnTo>
                  <a:lnTo>
                    <a:pt x="133607" y="1168034"/>
                  </a:lnTo>
                  <a:lnTo>
                    <a:pt x="130622" y="1162725"/>
                  </a:lnTo>
                  <a:lnTo>
                    <a:pt x="127827" y="1157415"/>
                  </a:lnTo>
                  <a:lnTo>
                    <a:pt x="125238" y="1152106"/>
                  </a:lnTo>
                  <a:lnTo>
                    <a:pt x="122852" y="1146797"/>
                  </a:lnTo>
                  <a:lnTo>
                    <a:pt x="120648" y="1141488"/>
                  </a:lnTo>
                  <a:lnTo>
                    <a:pt x="118592" y="1136179"/>
                  </a:lnTo>
                  <a:lnTo>
                    <a:pt x="116635" y="1130869"/>
                  </a:lnTo>
                  <a:lnTo>
                    <a:pt x="114722" y="1125560"/>
                  </a:lnTo>
                  <a:lnTo>
                    <a:pt x="112795" y="1120251"/>
                  </a:lnTo>
                  <a:lnTo>
                    <a:pt x="110800" y="1114942"/>
                  </a:lnTo>
                  <a:lnTo>
                    <a:pt x="108669" y="1109632"/>
                  </a:lnTo>
                  <a:lnTo>
                    <a:pt x="106363" y="1104323"/>
                  </a:lnTo>
                  <a:lnTo>
                    <a:pt x="103853" y="1099014"/>
                  </a:lnTo>
                  <a:lnTo>
                    <a:pt x="101117" y="1093705"/>
                  </a:lnTo>
                  <a:lnTo>
                    <a:pt x="98144" y="1088395"/>
                  </a:lnTo>
                  <a:lnTo>
                    <a:pt x="94932" y="1083086"/>
                  </a:lnTo>
                  <a:lnTo>
                    <a:pt x="91489" y="1077777"/>
                  </a:lnTo>
                  <a:lnTo>
                    <a:pt x="87830" y="1072468"/>
                  </a:lnTo>
                  <a:lnTo>
                    <a:pt x="83979" y="1067158"/>
                  </a:lnTo>
                  <a:lnTo>
                    <a:pt x="79967" y="1061849"/>
                  </a:lnTo>
                  <a:lnTo>
                    <a:pt x="75830" y="1056540"/>
                  </a:lnTo>
                  <a:lnTo>
                    <a:pt x="71606" y="1051231"/>
                  </a:lnTo>
                  <a:lnTo>
                    <a:pt x="67345" y="1045921"/>
                  </a:lnTo>
                  <a:lnTo>
                    <a:pt x="63090" y="1040612"/>
                  </a:lnTo>
                  <a:lnTo>
                    <a:pt x="58881" y="1035303"/>
                  </a:lnTo>
                  <a:lnTo>
                    <a:pt x="54751" y="1029994"/>
                  </a:lnTo>
                  <a:lnTo>
                    <a:pt x="50728" y="1024684"/>
                  </a:lnTo>
                  <a:lnTo>
                    <a:pt x="46834" y="1019375"/>
                  </a:lnTo>
                  <a:lnTo>
                    <a:pt x="43088" y="1014066"/>
                  </a:lnTo>
                  <a:lnTo>
                    <a:pt x="39502" y="1008757"/>
                  </a:lnTo>
                  <a:lnTo>
                    <a:pt x="36089" y="1003447"/>
                  </a:lnTo>
                  <a:lnTo>
                    <a:pt x="32856" y="998138"/>
                  </a:lnTo>
                  <a:lnTo>
                    <a:pt x="29812" y="992829"/>
                  </a:lnTo>
                  <a:lnTo>
                    <a:pt x="26986" y="987520"/>
                  </a:lnTo>
                  <a:lnTo>
                    <a:pt x="24366" y="982210"/>
                  </a:lnTo>
                  <a:lnTo>
                    <a:pt x="21953" y="976901"/>
                  </a:lnTo>
                  <a:lnTo>
                    <a:pt x="19747" y="971592"/>
                  </a:lnTo>
                  <a:lnTo>
                    <a:pt x="17740" y="966283"/>
                  </a:lnTo>
                  <a:lnTo>
                    <a:pt x="15920" y="960973"/>
                  </a:lnTo>
                  <a:lnTo>
                    <a:pt x="14268" y="955664"/>
                  </a:lnTo>
                  <a:lnTo>
                    <a:pt x="12759" y="950355"/>
                  </a:lnTo>
                  <a:lnTo>
                    <a:pt x="11367" y="945046"/>
                  </a:lnTo>
                  <a:lnTo>
                    <a:pt x="10066" y="939736"/>
                  </a:lnTo>
                  <a:lnTo>
                    <a:pt x="8831" y="934427"/>
                  </a:lnTo>
                  <a:lnTo>
                    <a:pt x="7646" y="929118"/>
                  </a:lnTo>
                  <a:lnTo>
                    <a:pt x="6502" y="923809"/>
                  </a:lnTo>
                  <a:lnTo>
                    <a:pt x="5397" y="918499"/>
                  </a:lnTo>
                  <a:lnTo>
                    <a:pt x="4341" y="913190"/>
                  </a:lnTo>
                  <a:lnTo>
                    <a:pt x="3352" y="907881"/>
                  </a:lnTo>
                  <a:lnTo>
                    <a:pt x="2449" y="902572"/>
                  </a:lnTo>
                  <a:lnTo>
                    <a:pt x="1658" y="897262"/>
                  </a:lnTo>
                  <a:lnTo>
                    <a:pt x="999" y="891953"/>
                  </a:lnTo>
                  <a:lnTo>
                    <a:pt x="495" y="886644"/>
                  </a:lnTo>
                  <a:lnTo>
                    <a:pt x="159" y="881335"/>
                  </a:lnTo>
                  <a:lnTo>
                    <a:pt x="0" y="876025"/>
                  </a:lnTo>
                  <a:lnTo>
                    <a:pt x="16" y="870716"/>
                  </a:lnTo>
                  <a:lnTo>
                    <a:pt x="207" y="865407"/>
                  </a:lnTo>
                  <a:lnTo>
                    <a:pt x="529" y="860098"/>
                  </a:lnTo>
                  <a:lnTo>
                    <a:pt x="947" y="854788"/>
                  </a:lnTo>
                  <a:lnTo>
                    <a:pt x="1418" y="849479"/>
                  </a:lnTo>
                  <a:lnTo>
                    <a:pt x="1894" y="844170"/>
                  </a:lnTo>
                  <a:lnTo>
                    <a:pt x="2333" y="838861"/>
                  </a:lnTo>
                  <a:lnTo>
                    <a:pt x="2693" y="833551"/>
                  </a:lnTo>
                  <a:lnTo>
                    <a:pt x="2948" y="828242"/>
                  </a:lnTo>
                  <a:lnTo>
                    <a:pt x="3086" y="822933"/>
                  </a:lnTo>
                  <a:lnTo>
                    <a:pt x="3114" y="817624"/>
                  </a:lnTo>
                  <a:lnTo>
                    <a:pt x="3062" y="812314"/>
                  </a:lnTo>
                  <a:lnTo>
                    <a:pt x="2984" y="807005"/>
                  </a:lnTo>
                  <a:lnTo>
                    <a:pt x="2965" y="801696"/>
                  </a:lnTo>
                  <a:lnTo>
                    <a:pt x="3088" y="796387"/>
                  </a:lnTo>
                  <a:lnTo>
                    <a:pt x="3441" y="791077"/>
                  </a:lnTo>
                  <a:lnTo>
                    <a:pt x="4103" y="785768"/>
                  </a:lnTo>
                  <a:lnTo>
                    <a:pt x="5142" y="780459"/>
                  </a:lnTo>
                  <a:lnTo>
                    <a:pt x="6604" y="775150"/>
                  </a:lnTo>
                  <a:lnTo>
                    <a:pt x="8515" y="769840"/>
                  </a:lnTo>
                  <a:lnTo>
                    <a:pt x="10877" y="764531"/>
                  </a:lnTo>
                  <a:lnTo>
                    <a:pt x="13665" y="759222"/>
                  </a:lnTo>
                  <a:lnTo>
                    <a:pt x="16837" y="753913"/>
                  </a:lnTo>
                  <a:lnTo>
                    <a:pt x="20339" y="748603"/>
                  </a:lnTo>
                  <a:lnTo>
                    <a:pt x="24099" y="743294"/>
                  </a:lnTo>
                  <a:lnTo>
                    <a:pt x="28020" y="737985"/>
                  </a:lnTo>
                  <a:lnTo>
                    <a:pt x="32031" y="732676"/>
                  </a:lnTo>
                  <a:lnTo>
                    <a:pt x="36072" y="727366"/>
                  </a:lnTo>
                  <a:lnTo>
                    <a:pt x="40096" y="722057"/>
                  </a:lnTo>
                  <a:lnTo>
                    <a:pt x="44071" y="716748"/>
                  </a:lnTo>
                  <a:lnTo>
                    <a:pt x="47981" y="711439"/>
                  </a:lnTo>
                  <a:lnTo>
                    <a:pt x="51826" y="706129"/>
                  </a:lnTo>
                  <a:lnTo>
                    <a:pt x="55617" y="700820"/>
                  </a:lnTo>
                  <a:lnTo>
                    <a:pt x="59376" y="695511"/>
                  </a:lnTo>
                  <a:lnTo>
                    <a:pt x="63129" y="690202"/>
                  </a:lnTo>
                  <a:lnTo>
                    <a:pt x="66907" y="684892"/>
                  </a:lnTo>
                  <a:lnTo>
                    <a:pt x="70734" y="679583"/>
                  </a:lnTo>
                  <a:lnTo>
                    <a:pt x="74620" y="674274"/>
                  </a:lnTo>
                  <a:lnTo>
                    <a:pt x="78567" y="668965"/>
                  </a:lnTo>
                  <a:lnTo>
                    <a:pt x="82570" y="663655"/>
                  </a:lnTo>
                  <a:lnTo>
                    <a:pt x="86614" y="658346"/>
                  </a:lnTo>
                  <a:lnTo>
                    <a:pt x="90679" y="653037"/>
                  </a:lnTo>
                  <a:lnTo>
                    <a:pt x="94747" y="647728"/>
                  </a:lnTo>
                  <a:lnTo>
                    <a:pt x="98801" y="642418"/>
                  </a:lnTo>
                  <a:lnTo>
                    <a:pt x="102829" y="637109"/>
                  </a:lnTo>
                  <a:lnTo>
                    <a:pt x="106827" y="631800"/>
                  </a:lnTo>
                  <a:lnTo>
                    <a:pt x="110799" y="626491"/>
                  </a:lnTo>
                  <a:lnTo>
                    <a:pt x="114760" y="621181"/>
                  </a:lnTo>
                  <a:lnTo>
                    <a:pt x="118728" y="615872"/>
                  </a:lnTo>
                  <a:lnTo>
                    <a:pt x="122720" y="610563"/>
                  </a:lnTo>
                  <a:lnTo>
                    <a:pt x="126749" y="605254"/>
                  </a:lnTo>
                  <a:lnTo>
                    <a:pt x="130817" y="599944"/>
                  </a:lnTo>
                  <a:lnTo>
                    <a:pt x="134919" y="594635"/>
                  </a:lnTo>
                  <a:lnTo>
                    <a:pt x="139035" y="589326"/>
                  </a:lnTo>
                  <a:lnTo>
                    <a:pt x="143135" y="584017"/>
                  </a:lnTo>
                  <a:lnTo>
                    <a:pt x="147179" y="578707"/>
                  </a:lnTo>
                  <a:lnTo>
                    <a:pt x="151122" y="573398"/>
                  </a:lnTo>
                  <a:lnTo>
                    <a:pt x="154920" y="568089"/>
                  </a:lnTo>
                  <a:lnTo>
                    <a:pt x="158508" y="562780"/>
                  </a:lnTo>
                  <a:lnTo>
                    <a:pt x="161877" y="557471"/>
                  </a:lnTo>
                  <a:lnTo>
                    <a:pt x="165020" y="552161"/>
                  </a:lnTo>
                  <a:lnTo>
                    <a:pt x="167947" y="546852"/>
                  </a:lnTo>
                  <a:lnTo>
                    <a:pt x="170683" y="541543"/>
                  </a:lnTo>
                  <a:lnTo>
                    <a:pt x="173268" y="536234"/>
                  </a:lnTo>
                  <a:lnTo>
                    <a:pt x="175751" y="530924"/>
                  </a:lnTo>
                  <a:lnTo>
                    <a:pt x="178182" y="525615"/>
                  </a:lnTo>
                  <a:lnTo>
                    <a:pt x="180612" y="520306"/>
                  </a:lnTo>
                  <a:lnTo>
                    <a:pt x="183079" y="514997"/>
                  </a:lnTo>
                  <a:lnTo>
                    <a:pt x="185614" y="509687"/>
                  </a:lnTo>
                  <a:lnTo>
                    <a:pt x="188230" y="504378"/>
                  </a:lnTo>
                  <a:lnTo>
                    <a:pt x="190917" y="499069"/>
                  </a:lnTo>
                  <a:lnTo>
                    <a:pt x="193644" y="493760"/>
                  </a:lnTo>
                  <a:lnTo>
                    <a:pt x="196376" y="488450"/>
                  </a:lnTo>
                  <a:lnTo>
                    <a:pt x="199071" y="483141"/>
                  </a:lnTo>
                  <a:lnTo>
                    <a:pt x="201688" y="477832"/>
                  </a:lnTo>
                  <a:lnTo>
                    <a:pt x="204188" y="472523"/>
                  </a:lnTo>
                  <a:lnTo>
                    <a:pt x="206546" y="467213"/>
                  </a:lnTo>
                  <a:lnTo>
                    <a:pt x="208741" y="461904"/>
                  </a:lnTo>
                  <a:lnTo>
                    <a:pt x="210768" y="456595"/>
                  </a:lnTo>
                  <a:lnTo>
                    <a:pt x="212631" y="451286"/>
                  </a:lnTo>
                  <a:lnTo>
                    <a:pt x="214340" y="445976"/>
                  </a:lnTo>
                  <a:lnTo>
                    <a:pt x="215902" y="440667"/>
                  </a:lnTo>
                  <a:lnTo>
                    <a:pt x="217349" y="435358"/>
                  </a:lnTo>
                  <a:lnTo>
                    <a:pt x="218694" y="430049"/>
                  </a:lnTo>
                  <a:lnTo>
                    <a:pt x="219944" y="424739"/>
                  </a:lnTo>
                  <a:lnTo>
                    <a:pt x="221102" y="419430"/>
                  </a:lnTo>
                  <a:lnTo>
                    <a:pt x="222166" y="414121"/>
                  </a:lnTo>
                  <a:lnTo>
                    <a:pt x="223132" y="408812"/>
                  </a:lnTo>
                  <a:lnTo>
                    <a:pt x="223996" y="403502"/>
                  </a:lnTo>
                  <a:lnTo>
                    <a:pt x="224755" y="398193"/>
                  </a:lnTo>
                  <a:lnTo>
                    <a:pt x="225411" y="392884"/>
                  </a:lnTo>
                  <a:lnTo>
                    <a:pt x="225970" y="387575"/>
                  </a:lnTo>
                  <a:lnTo>
                    <a:pt x="226440" y="382265"/>
                  </a:lnTo>
                  <a:lnTo>
                    <a:pt x="226846" y="376956"/>
                  </a:lnTo>
                  <a:lnTo>
                    <a:pt x="227212" y="371647"/>
                  </a:lnTo>
                  <a:lnTo>
                    <a:pt x="227558" y="366338"/>
                  </a:lnTo>
                  <a:lnTo>
                    <a:pt x="227903" y="361028"/>
                  </a:lnTo>
                  <a:lnTo>
                    <a:pt x="228263" y="355719"/>
                  </a:lnTo>
                  <a:lnTo>
                    <a:pt x="228645" y="350410"/>
                  </a:lnTo>
                  <a:lnTo>
                    <a:pt x="229055" y="345101"/>
                  </a:lnTo>
                  <a:lnTo>
                    <a:pt x="229490" y="339791"/>
                  </a:lnTo>
                  <a:lnTo>
                    <a:pt x="229946" y="334482"/>
                  </a:lnTo>
                  <a:lnTo>
                    <a:pt x="230414" y="329173"/>
                  </a:lnTo>
                  <a:lnTo>
                    <a:pt x="230882" y="323864"/>
                  </a:lnTo>
                  <a:lnTo>
                    <a:pt x="231341" y="318554"/>
                  </a:lnTo>
                  <a:lnTo>
                    <a:pt x="231781" y="313245"/>
                  </a:lnTo>
                  <a:lnTo>
                    <a:pt x="232197" y="307936"/>
                  </a:lnTo>
                  <a:lnTo>
                    <a:pt x="232588" y="302627"/>
                  </a:lnTo>
                  <a:lnTo>
                    <a:pt x="232954" y="297317"/>
                  </a:lnTo>
                  <a:lnTo>
                    <a:pt x="233296" y="292008"/>
                  </a:lnTo>
                  <a:lnTo>
                    <a:pt x="233619" y="286699"/>
                  </a:lnTo>
                  <a:lnTo>
                    <a:pt x="233925" y="281390"/>
                  </a:lnTo>
                  <a:lnTo>
                    <a:pt x="234220" y="276080"/>
                  </a:lnTo>
                  <a:lnTo>
                    <a:pt x="234505" y="270771"/>
                  </a:lnTo>
                  <a:lnTo>
                    <a:pt x="234782" y="265462"/>
                  </a:lnTo>
                  <a:lnTo>
                    <a:pt x="235051" y="260153"/>
                  </a:lnTo>
                  <a:lnTo>
                    <a:pt x="235311" y="254843"/>
                  </a:lnTo>
                  <a:lnTo>
                    <a:pt x="235560" y="249534"/>
                  </a:lnTo>
                  <a:lnTo>
                    <a:pt x="235796" y="244225"/>
                  </a:lnTo>
                  <a:lnTo>
                    <a:pt x="236018" y="238916"/>
                  </a:lnTo>
                  <a:lnTo>
                    <a:pt x="236224" y="233606"/>
                  </a:lnTo>
                  <a:lnTo>
                    <a:pt x="236412" y="228297"/>
                  </a:lnTo>
                  <a:lnTo>
                    <a:pt x="236584" y="222988"/>
                  </a:lnTo>
                  <a:lnTo>
                    <a:pt x="236740" y="217679"/>
                  </a:lnTo>
                  <a:lnTo>
                    <a:pt x="236879" y="212369"/>
                  </a:lnTo>
                  <a:lnTo>
                    <a:pt x="237005" y="207060"/>
                  </a:lnTo>
                  <a:lnTo>
                    <a:pt x="237117" y="201751"/>
                  </a:lnTo>
                  <a:lnTo>
                    <a:pt x="237216" y="196442"/>
                  </a:lnTo>
                  <a:lnTo>
                    <a:pt x="237305" y="191132"/>
                  </a:lnTo>
                  <a:lnTo>
                    <a:pt x="237384" y="185823"/>
                  </a:lnTo>
                  <a:lnTo>
                    <a:pt x="237456" y="180514"/>
                  </a:lnTo>
                  <a:lnTo>
                    <a:pt x="237522" y="175205"/>
                  </a:lnTo>
                  <a:lnTo>
                    <a:pt x="237583" y="169895"/>
                  </a:lnTo>
                  <a:lnTo>
                    <a:pt x="237641" y="164586"/>
                  </a:lnTo>
                  <a:lnTo>
                    <a:pt x="237698" y="159277"/>
                  </a:lnTo>
                  <a:lnTo>
                    <a:pt x="237754" y="153968"/>
                  </a:lnTo>
                  <a:lnTo>
                    <a:pt x="237813" y="148658"/>
                  </a:lnTo>
                  <a:lnTo>
                    <a:pt x="237873" y="143349"/>
                  </a:lnTo>
                  <a:lnTo>
                    <a:pt x="237935" y="138040"/>
                  </a:lnTo>
                  <a:lnTo>
                    <a:pt x="238000" y="132731"/>
                  </a:lnTo>
                  <a:lnTo>
                    <a:pt x="238065" y="127421"/>
                  </a:lnTo>
                  <a:lnTo>
                    <a:pt x="238129" y="122112"/>
                  </a:lnTo>
                  <a:lnTo>
                    <a:pt x="238191" y="116803"/>
                  </a:lnTo>
                  <a:lnTo>
                    <a:pt x="238250" y="111494"/>
                  </a:lnTo>
                  <a:lnTo>
                    <a:pt x="238303" y="106184"/>
                  </a:lnTo>
                  <a:lnTo>
                    <a:pt x="238351" y="100875"/>
                  </a:lnTo>
                  <a:lnTo>
                    <a:pt x="238393" y="95566"/>
                  </a:lnTo>
                  <a:lnTo>
                    <a:pt x="238427" y="90257"/>
                  </a:lnTo>
                  <a:lnTo>
                    <a:pt x="238455" y="84947"/>
                  </a:lnTo>
                  <a:lnTo>
                    <a:pt x="238475" y="79638"/>
                  </a:lnTo>
                  <a:lnTo>
                    <a:pt x="238488" y="74329"/>
                  </a:lnTo>
                  <a:lnTo>
                    <a:pt x="238496" y="69020"/>
                  </a:lnTo>
                  <a:lnTo>
                    <a:pt x="238497" y="63710"/>
                  </a:lnTo>
                  <a:lnTo>
                    <a:pt x="238494" y="58401"/>
                  </a:lnTo>
                  <a:lnTo>
                    <a:pt x="238487" y="53092"/>
                  </a:lnTo>
                  <a:lnTo>
                    <a:pt x="238475" y="47783"/>
                  </a:lnTo>
                  <a:lnTo>
                    <a:pt x="238460" y="42473"/>
                  </a:lnTo>
                  <a:lnTo>
                    <a:pt x="238443" y="37164"/>
                  </a:lnTo>
                  <a:lnTo>
                    <a:pt x="238425" y="31855"/>
                  </a:lnTo>
                  <a:lnTo>
                    <a:pt x="238406" y="26546"/>
                  </a:lnTo>
                  <a:lnTo>
                    <a:pt x="238389" y="21236"/>
                  </a:lnTo>
                  <a:lnTo>
                    <a:pt x="238373" y="15927"/>
                  </a:lnTo>
                  <a:lnTo>
                    <a:pt x="238362" y="10618"/>
                  </a:lnTo>
                  <a:lnTo>
                    <a:pt x="238354" y="5309"/>
                  </a:lnTo>
                  <a:lnTo>
                    <a:pt x="238352" y="0"/>
                  </a:lnTo>
                  <a:lnTo>
                    <a:pt x="238747" y="0"/>
                  </a:lnTo>
                  <a:lnTo>
                    <a:pt x="238744" y="5309"/>
                  </a:lnTo>
                  <a:lnTo>
                    <a:pt x="238737" y="10618"/>
                  </a:lnTo>
                  <a:lnTo>
                    <a:pt x="238725" y="15927"/>
                  </a:lnTo>
                  <a:lnTo>
                    <a:pt x="238710" y="21236"/>
                  </a:lnTo>
                  <a:lnTo>
                    <a:pt x="238693" y="26546"/>
                  </a:lnTo>
                  <a:lnTo>
                    <a:pt x="238674" y="31855"/>
                  </a:lnTo>
                  <a:lnTo>
                    <a:pt x="238656" y="37164"/>
                  </a:lnTo>
                  <a:lnTo>
                    <a:pt x="238639" y="42473"/>
                  </a:lnTo>
                  <a:lnTo>
                    <a:pt x="238624" y="47783"/>
                  </a:lnTo>
                  <a:lnTo>
                    <a:pt x="238612" y="53092"/>
                  </a:lnTo>
                  <a:lnTo>
                    <a:pt x="238605" y="58401"/>
                  </a:lnTo>
                  <a:lnTo>
                    <a:pt x="238601" y="63710"/>
                  </a:lnTo>
                  <a:lnTo>
                    <a:pt x="238603" y="69020"/>
                  </a:lnTo>
                  <a:lnTo>
                    <a:pt x="238611" y="74329"/>
                  </a:lnTo>
                  <a:lnTo>
                    <a:pt x="238624" y="79638"/>
                  </a:lnTo>
                  <a:lnTo>
                    <a:pt x="238644" y="84947"/>
                  </a:lnTo>
                  <a:lnTo>
                    <a:pt x="238672" y="90257"/>
                  </a:lnTo>
                  <a:lnTo>
                    <a:pt x="238706" y="95566"/>
                  </a:lnTo>
                  <a:lnTo>
                    <a:pt x="238748" y="100875"/>
                  </a:lnTo>
                  <a:lnTo>
                    <a:pt x="238795" y="106184"/>
                  </a:lnTo>
                  <a:lnTo>
                    <a:pt x="238849" y="111494"/>
                  </a:lnTo>
                  <a:lnTo>
                    <a:pt x="238908" y="116803"/>
                  </a:lnTo>
                  <a:lnTo>
                    <a:pt x="238970" y="122112"/>
                  </a:lnTo>
                  <a:lnTo>
                    <a:pt x="239034" y="127421"/>
                  </a:lnTo>
                  <a:lnTo>
                    <a:pt x="239099" y="132731"/>
                  </a:lnTo>
                  <a:lnTo>
                    <a:pt x="239163" y="138040"/>
                  </a:lnTo>
                  <a:lnTo>
                    <a:pt x="239226" y="143349"/>
                  </a:lnTo>
                  <a:lnTo>
                    <a:pt x="239286" y="148658"/>
                  </a:lnTo>
                  <a:lnTo>
                    <a:pt x="239344" y="153968"/>
                  </a:lnTo>
                  <a:lnTo>
                    <a:pt x="239401" y="159277"/>
                  </a:lnTo>
                  <a:lnTo>
                    <a:pt x="239458" y="164586"/>
                  </a:lnTo>
                  <a:lnTo>
                    <a:pt x="239516" y="169895"/>
                  </a:lnTo>
                  <a:lnTo>
                    <a:pt x="239577" y="175205"/>
                  </a:lnTo>
                  <a:lnTo>
                    <a:pt x="239643" y="180514"/>
                  </a:lnTo>
                  <a:lnTo>
                    <a:pt x="239714" y="185823"/>
                  </a:lnTo>
                  <a:lnTo>
                    <a:pt x="239794" y="191132"/>
                  </a:lnTo>
                  <a:lnTo>
                    <a:pt x="239883" y="196442"/>
                  </a:lnTo>
                  <a:lnTo>
                    <a:pt x="239982" y="201751"/>
                  </a:lnTo>
                  <a:lnTo>
                    <a:pt x="240094" y="207060"/>
                  </a:lnTo>
                  <a:lnTo>
                    <a:pt x="240219" y="212369"/>
                  </a:lnTo>
                  <a:lnTo>
                    <a:pt x="240359" y="217679"/>
                  </a:lnTo>
                  <a:lnTo>
                    <a:pt x="240515" y="222988"/>
                  </a:lnTo>
                  <a:lnTo>
                    <a:pt x="240687" y="228297"/>
                  </a:lnTo>
                  <a:lnTo>
                    <a:pt x="240875" y="233606"/>
                  </a:lnTo>
                  <a:lnTo>
                    <a:pt x="241081" y="238916"/>
                  </a:lnTo>
                  <a:lnTo>
                    <a:pt x="241302" y="244225"/>
                  </a:lnTo>
                  <a:lnTo>
                    <a:pt x="241539" y="249534"/>
                  </a:lnTo>
                  <a:lnTo>
                    <a:pt x="241788" y="254843"/>
                  </a:lnTo>
                  <a:lnTo>
                    <a:pt x="242048" y="260153"/>
                  </a:lnTo>
                  <a:lnTo>
                    <a:pt x="242317" y="265462"/>
                  </a:lnTo>
                  <a:lnTo>
                    <a:pt x="242594" y="270771"/>
                  </a:lnTo>
                  <a:lnTo>
                    <a:pt x="242879" y="276080"/>
                  </a:lnTo>
                  <a:lnTo>
                    <a:pt x="243173" y="281390"/>
                  </a:lnTo>
                  <a:lnTo>
                    <a:pt x="243480" y="286699"/>
                  </a:lnTo>
                  <a:lnTo>
                    <a:pt x="243803" y="292008"/>
                  </a:lnTo>
                  <a:lnTo>
                    <a:pt x="244145" y="297317"/>
                  </a:lnTo>
                  <a:lnTo>
                    <a:pt x="244511" y="302627"/>
                  </a:lnTo>
                  <a:lnTo>
                    <a:pt x="244902" y="307936"/>
                  </a:lnTo>
                  <a:lnTo>
                    <a:pt x="245318" y="313245"/>
                  </a:lnTo>
                  <a:lnTo>
                    <a:pt x="245758" y="318554"/>
                  </a:lnTo>
                  <a:lnTo>
                    <a:pt x="246216" y="323864"/>
                  </a:lnTo>
                  <a:lnTo>
                    <a:pt x="246685" y="329173"/>
                  </a:lnTo>
                  <a:lnTo>
                    <a:pt x="247153" y="334482"/>
                  </a:lnTo>
                  <a:lnTo>
                    <a:pt x="247609" y="339791"/>
                  </a:lnTo>
                  <a:lnTo>
                    <a:pt x="248044" y="345101"/>
                  </a:lnTo>
                  <a:lnTo>
                    <a:pt x="248454" y="350410"/>
                  </a:lnTo>
                  <a:lnTo>
                    <a:pt x="248836" y="355719"/>
                  </a:lnTo>
                  <a:lnTo>
                    <a:pt x="249196" y="361028"/>
                  </a:lnTo>
                  <a:lnTo>
                    <a:pt x="249541" y="366338"/>
                  </a:lnTo>
                  <a:lnTo>
                    <a:pt x="249887" y="371647"/>
                  </a:lnTo>
                  <a:lnTo>
                    <a:pt x="250253" y="376956"/>
                  </a:lnTo>
                  <a:lnTo>
                    <a:pt x="250659" y="382265"/>
                  </a:lnTo>
                  <a:lnTo>
                    <a:pt x="251129" y="387575"/>
                  </a:lnTo>
                  <a:lnTo>
                    <a:pt x="251688" y="392884"/>
                  </a:lnTo>
                  <a:lnTo>
                    <a:pt x="252344" y="398193"/>
                  </a:lnTo>
                  <a:lnTo>
                    <a:pt x="253102" y="403502"/>
                  </a:lnTo>
                  <a:lnTo>
                    <a:pt x="253966" y="408812"/>
                  </a:lnTo>
                  <a:lnTo>
                    <a:pt x="254933" y="414121"/>
                  </a:lnTo>
                  <a:lnTo>
                    <a:pt x="255997" y="419430"/>
                  </a:lnTo>
                  <a:lnTo>
                    <a:pt x="257155" y="424739"/>
                  </a:lnTo>
                  <a:lnTo>
                    <a:pt x="258405" y="430049"/>
                  </a:lnTo>
                  <a:lnTo>
                    <a:pt x="259750" y="435358"/>
                  </a:lnTo>
                  <a:lnTo>
                    <a:pt x="261197" y="440667"/>
                  </a:lnTo>
                  <a:lnTo>
                    <a:pt x="262759" y="445976"/>
                  </a:lnTo>
                  <a:lnTo>
                    <a:pt x="264468" y="451286"/>
                  </a:lnTo>
                  <a:lnTo>
                    <a:pt x="266331" y="456595"/>
                  </a:lnTo>
                  <a:lnTo>
                    <a:pt x="268358" y="461904"/>
                  </a:lnTo>
                  <a:lnTo>
                    <a:pt x="270553" y="467213"/>
                  </a:lnTo>
                  <a:lnTo>
                    <a:pt x="272910" y="472523"/>
                  </a:lnTo>
                  <a:lnTo>
                    <a:pt x="275411" y="477832"/>
                  </a:lnTo>
                  <a:lnTo>
                    <a:pt x="278028" y="483141"/>
                  </a:lnTo>
                  <a:lnTo>
                    <a:pt x="280723" y="488450"/>
                  </a:lnTo>
                  <a:lnTo>
                    <a:pt x="283455" y="493760"/>
                  </a:lnTo>
                  <a:lnTo>
                    <a:pt x="286182" y="499069"/>
                  </a:lnTo>
                  <a:lnTo>
                    <a:pt x="288869" y="504378"/>
                  </a:lnTo>
                  <a:lnTo>
                    <a:pt x="291485" y="509687"/>
                  </a:lnTo>
                  <a:lnTo>
                    <a:pt x="294019" y="514997"/>
                  </a:lnTo>
                  <a:lnTo>
                    <a:pt x="296487" y="520306"/>
                  </a:lnTo>
                  <a:lnTo>
                    <a:pt x="298917" y="525615"/>
                  </a:lnTo>
                  <a:lnTo>
                    <a:pt x="301348" y="530924"/>
                  </a:lnTo>
                  <a:lnTo>
                    <a:pt x="303830" y="536234"/>
                  </a:lnTo>
                  <a:lnTo>
                    <a:pt x="306416" y="541543"/>
                  </a:lnTo>
                  <a:lnTo>
                    <a:pt x="309152" y="546852"/>
                  </a:lnTo>
                  <a:lnTo>
                    <a:pt x="312078" y="552161"/>
                  </a:lnTo>
                  <a:lnTo>
                    <a:pt x="315222" y="557471"/>
                  </a:lnTo>
                  <a:lnTo>
                    <a:pt x="318591" y="562780"/>
                  </a:lnTo>
                  <a:lnTo>
                    <a:pt x="322179" y="568089"/>
                  </a:lnTo>
                  <a:lnTo>
                    <a:pt x="325977" y="573398"/>
                  </a:lnTo>
                  <a:lnTo>
                    <a:pt x="329920" y="578707"/>
                  </a:lnTo>
                  <a:lnTo>
                    <a:pt x="333964" y="584017"/>
                  </a:lnTo>
                  <a:lnTo>
                    <a:pt x="338064" y="589326"/>
                  </a:lnTo>
                  <a:lnTo>
                    <a:pt x="342180" y="594635"/>
                  </a:lnTo>
                  <a:lnTo>
                    <a:pt x="346281" y="599944"/>
                  </a:lnTo>
                  <a:lnTo>
                    <a:pt x="350350" y="605254"/>
                  </a:lnTo>
                  <a:lnTo>
                    <a:pt x="354379" y="610563"/>
                  </a:lnTo>
                  <a:lnTo>
                    <a:pt x="358371" y="615872"/>
                  </a:lnTo>
                  <a:lnTo>
                    <a:pt x="362339" y="621181"/>
                  </a:lnTo>
                  <a:lnTo>
                    <a:pt x="366300" y="626491"/>
                  </a:lnTo>
                  <a:lnTo>
                    <a:pt x="370272" y="631800"/>
                  </a:lnTo>
                  <a:lnTo>
                    <a:pt x="374270" y="637109"/>
                  </a:lnTo>
                  <a:lnTo>
                    <a:pt x="378298" y="642418"/>
                  </a:lnTo>
                  <a:lnTo>
                    <a:pt x="382351" y="647728"/>
                  </a:lnTo>
                  <a:lnTo>
                    <a:pt x="386420" y="653037"/>
                  </a:lnTo>
                  <a:lnTo>
                    <a:pt x="390485" y="658346"/>
                  </a:lnTo>
                  <a:lnTo>
                    <a:pt x="394529" y="663655"/>
                  </a:lnTo>
                  <a:lnTo>
                    <a:pt x="398531" y="668965"/>
                  </a:lnTo>
                  <a:lnTo>
                    <a:pt x="402479" y="674274"/>
                  </a:lnTo>
                  <a:lnTo>
                    <a:pt x="406365" y="679583"/>
                  </a:lnTo>
                  <a:lnTo>
                    <a:pt x="410191" y="684892"/>
                  </a:lnTo>
                  <a:lnTo>
                    <a:pt x="413970" y="690202"/>
                  </a:lnTo>
                  <a:lnTo>
                    <a:pt x="417723" y="695511"/>
                  </a:lnTo>
                  <a:lnTo>
                    <a:pt x="421481" y="700820"/>
                  </a:lnTo>
                  <a:lnTo>
                    <a:pt x="425273" y="706129"/>
                  </a:lnTo>
                  <a:lnTo>
                    <a:pt x="429118" y="711439"/>
                  </a:lnTo>
                  <a:lnTo>
                    <a:pt x="433028" y="716748"/>
                  </a:lnTo>
                  <a:lnTo>
                    <a:pt x="437003" y="722057"/>
                  </a:lnTo>
                  <a:lnTo>
                    <a:pt x="441027" y="727366"/>
                  </a:lnTo>
                  <a:lnTo>
                    <a:pt x="445068" y="732676"/>
                  </a:lnTo>
                  <a:lnTo>
                    <a:pt x="449079" y="737985"/>
                  </a:lnTo>
                  <a:lnTo>
                    <a:pt x="452999" y="743294"/>
                  </a:lnTo>
                  <a:lnTo>
                    <a:pt x="456760" y="748603"/>
                  </a:lnTo>
                  <a:lnTo>
                    <a:pt x="460262" y="753913"/>
                  </a:lnTo>
                  <a:lnTo>
                    <a:pt x="463433" y="759222"/>
                  </a:lnTo>
                  <a:lnTo>
                    <a:pt x="466222" y="764531"/>
                  </a:lnTo>
                  <a:lnTo>
                    <a:pt x="468583" y="769840"/>
                  </a:lnTo>
                  <a:lnTo>
                    <a:pt x="470495" y="775150"/>
                  </a:lnTo>
                  <a:lnTo>
                    <a:pt x="471957" y="780459"/>
                  </a:lnTo>
                  <a:lnTo>
                    <a:pt x="472996" y="785768"/>
                  </a:lnTo>
                  <a:lnTo>
                    <a:pt x="473658" y="791077"/>
                  </a:lnTo>
                  <a:lnTo>
                    <a:pt x="474010" y="796387"/>
                  </a:lnTo>
                  <a:lnTo>
                    <a:pt x="474134" y="801696"/>
                  </a:lnTo>
                  <a:lnTo>
                    <a:pt x="474114" y="807005"/>
                  </a:lnTo>
                  <a:lnTo>
                    <a:pt x="474037" y="812314"/>
                  </a:lnTo>
                  <a:lnTo>
                    <a:pt x="473985" y="817624"/>
                  </a:lnTo>
                  <a:lnTo>
                    <a:pt x="474013" y="822933"/>
                  </a:lnTo>
                  <a:lnTo>
                    <a:pt x="474151" y="828242"/>
                  </a:lnTo>
                  <a:lnTo>
                    <a:pt x="474406" y="833551"/>
                  </a:lnTo>
                  <a:lnTo>
                    <a:pt x="474766" y="838861"/>
                  </a:lnTo>
                  <a:lnTo>
                    <a:pt x="475204" y="844170"/>
                  </a:lnTo>
                  <a:lnTo>
                    <a:pt x="475681" y="849479"/>
                  </a:lnTo>
                  <a:lnTo>
                    <a:pt x="476152" y="854788"/>
                  </a:lnTo>
                  <a:lnTo>
                    <a:pt x="476569" y="860098"/>
                  </a:lnTo>
                  <a:lnTo>
                    <a:pt x="476892" y="865407"/>
                  </a:lnTo>
                  <a:lnTo>
                    <a:pt x="477083" y="870716"/>
                  </a:lnTo>
                  <a:lnTo>
                    <a:pt x="477099" y="876025"/>
                  </a:lnTo>
                  <a:lnTo>
                    <a:pt x="476940" y="881335"/>
                  </a:lnTo>
                  <a:lnTo>
                    <a:pt x="476604" y="886644"/>
                  </a:lnTo>
                  <a:lnTo>
                    <a:pt x="476099" y="891953"/>
                  </a:lnTo>
                  <a:lnTo>
                    <a:pt x="475441" y="897262"/>
                  </a:lnTo>
                  <a:lnTo>
                    <a:pt x="474650" y="902572"/>
                  </a:lnTo>
                  <a:lnTo>
                    <a:pt x="473747" y="907881"/>
                  </a:lnTo>
                  <a:lnTo>
                    <a:pt x="472758" y="913190"/>
                  </a:lnTo>
                  <a:lnTo>
                    <a:pt x="471702" y="918499"/>
                  </a:lnTo>
                  <a:lnTo>
                    <a:pt x="470597" y="923809"/>
                  </a:lnTo>
                  <a:lnTo>
                    <a:pt x="469453" y="929118"/>
                  </a:lnTo>
                  <a:lnTo>
                    <a:pt x="468268" y="934427"/>
                  </a:lnTo>
                  <a:lnTo>
                    <a:pt x="467033" y="939736"/>
                  </a:lnTo>
                  <a:lnTo>
                    <a:pt x="465732" y="945046"/>
                  </a:lnTo>
                  <a:lnTo>
                    <a:pt x="464340" y="950355"/>
                  </a:lnTo>
                  <a:lnTo>
                    <a:pt x="462831" y="955664"/>
                  </a:lnTo>
                  <a:lnTo>
                    <a:pt x="461179" y="960973"/>
                  </a:lnTo>
                  <a:lnTo>
                    <a:pt x="459359" y="966283"/>
                  </a:lnTo>
                  <a:lnTo>
                    <a:pt x="457352" y="971592"/>
                  </a:lnTo>
                  <a:lnTo>
                    <a:pt x="455146" y="976901"/>
                  </a:lnTo>
                  <a:lnTo>
                    <a:pt x="452733" y="982210"/>
                  </a:lnTo>
                  <a:lnTo>
                    <a:pt x="450112" y="987520"/>
                  </a:lnTo>
                  <a:lnTo>
                    <a:pt x="447286" y="992829"/>
                  </a:lnTo>
                  <a:lnTo>
                    <a:pt x="444243" y="998138"/>
                  </a:lnTo>
                  <a:lnTo>
                    <a:pt x="441010" y="1003447"/>
                  </a:lnTo>
                  <a:lnTo>
                    <a:pt x="437597" y="1008757"/>
                  </a:lnTo>
                  <a:lnTo>
                    <a:pt x="434011" y="1014066"/>
                  </a:lnTo>
                  <a:lnTo>
                    <a:pt x="430265" y="1019375"/>
                  </a:lnTo>
                  <a:lnTo>
                    <a:pt x="426371" y="1024684"/>
                  </a:lnTo>
                  <a:lnTo>
                    <a:pt x="422348" y="1029994"/>
                  </a:lnTo>
                  <a:lnTo>
                    <a:pt x="418218" y="1035303"/>
                  </a:lnTo>
                  <a:lnTo>
                    <a:pt x="414009" y="1040612"/>
                  </a:lnTo>
                  <a:lnTo>
                    <a:pt x="409754" y="1045921"/>
                  </a:lnTo>
                  <a:lnTo>
                    <a:pt x="405492" y="1051231"/>
                  </a:lnTo>
                  <a:lnTo>
                    <a:pt x="401269" y="1056540"/>
                  </a:lnTo>
                  <a:lnTo>
                    <a:pt x="397132" y="1061849"/>
                  </a:lnTo>
                  <a:lnTo>
                    <a:pt x="393120" y="1067158"/>
                  </a:lnTo>
                  <a:lnTo>
                    <a:pt x="389269" y="1072468"/>
                  </a:lnTo>
                  <a:lnTo>
                    <a:pt x="385610" y="1077777"/>
                  </a:lnTo>
                  <a:lnTo>
                    <a:pt x="382166" y="1083086"/>
                  </a:lnTo>
                  <a:lnTo>
                    <a:pt x="378955" y="1088395"/>
                  </a:lnTo>
                  <a:lnTo>
                    <a:pt x="375982" y="1093705"/>
                  </a:lnTo>
                  <a:lnTo>
                    <a:pt x="373246" y="1099014"/>
                  </a:lnTo>
                  <a:lnTo>
                    <a:pt x="370736" y="1104323"/>
                  </a:lnTo>
                  <a:lnTo>
                    <a:pt x="368430" y="1109632"/>
                  </a:lnTo>
                  <a:lnTo>
                    <a:pt x="366299" y="1114942"/>
                  </a:lnTo>
                  <a:lnTo>
                    <a:pt x="364304" y="1120251"/>
                  </a:lnTo>
                  <a:lnTo>
                    <a:pt x="362377" y="1125560"/>
                  </a:lnTo>
                  <a:lnTo>
                    <a:pt x="360464" y="1130869"/>
                  </a:lnTo>
                  <a:lnTo>
                    <a:pt x="358507" y="1136179"/>
                  </a:lnTo>
                  <a:lnTo>
                    <a:pt x="356450" y="1141488"/>
                  </a:lnTo>
                  <a:lnTo>
                    <a:pt x="354247" y="1146797"/>
                  </a:lnTo>
                  <a:lnTo>
                    <a:pt x="351861" y="1152106"/>
                  </a:lnTo>
                  <a:lnTo>
                    <a:pt x="349272" y="1157415"/>
                  </a:lnTo>
                  <a:lnTo>
                    <a:pt x="346477" y="1162725"/>
                  </a:lnTo>
                  <a:lnTo>
                    <a:pt x="343492" y="1168034"/>
                  </a:lnTo>
                  <a:lnTo>
                    <a:pt x="340352" y="1173343"/>
                  </a:lnTo>
                  <a:lnTo>
                    <a:pt x="337104" y="1178652"/>
                  </a:lnTo>
                  <a:lnTo>
                    <a:pt x="333824" y="1183962"/>
                  </a:lnTo>
                  <a:lnTo>
                    <a:pt x="330575" y="1189271"/>
                  </a:lnTo>
                  <a:lnTo>
                    <a:pt x="327417" y="1194580"/>
                  </a:lnTo>
                  <a:lnTo>
                    <a:pt x="324398" y="1199889"/>
                  </a:lnTo>
                  <a:lnTo>
                    <a:pt x="321551" y="1205199"/>
                  </a:lnTo>
                  <a:lnTo>
                    <a:pt x="318897" y="1210508"/>
                  </a:lnTo>
                  <a:lnTo>
                    <a:pt x="316438" y="1215817"/>
                  </a:lnTo>
                  <a:lnTo>
                    <a:pt x="314165" y="1221126"/>
                  </a:lnTo>
                  <a:lnTo>
                    <a:pt x="312054" y="1226436"/>
                  </a:lnTo>
                  <a:lnTo>
                    <a:pt x="310074" y="1231745"/>
                  </a:lnTo>
                  <a:lnTo>
                    <a:pt x="308189" y="1237054"/>
                  </a:lnTo>
                  <a:lnTo>
                    <a:pt x="306356" y="1242363"/>
                  </a:lnTo>
                  <a:lnTo>
                    <a:pt x="304536" y="1247673"/>
                  </a:lnTo>
                  <a:lnTo>
                    <a:pt x="302698" y="1252982"/>
                  </a:lnTo>
                  <a:lnTo>
                    <a:pt x="300824" y="1258291"/>
                  </a:lnTo>
                  <a:lnTo>
                    <a:pt x="298904" y="1263600"/>
                  </a:lnTo>
                  <a:lnTo>
                    <a:pt x="296936" y="1268910"/>
                  </a:lnTo>
                  <a:lnTo>
                    <a:pt x="294928" y="1274219"/>
                  </a:lnTo>
                  <a:lnTo>
                    <a:pt x="292896" y="1279528"/>
                  </a:lnTo>
                  <a:lnTo>
                    <a:pt x="290859" y="1284837"/>
                  </a:lnTo>
                  <a:lnTo>
                    <a:pt x="288843" y="1290147"/>
                  </a:lnTo>
                  <a:lnTo>
                    <a:pt x="286871" y="1295456"/>
                  </a:lnTo>
                  <a:lnTo>
                    <a:pt x="284977" y="1300765"/>
                  </a:lnTo>
                  <a:lnTo>
                    <a:pt x="283175" y="1306074"/>
                  </a:lnTo>
                  <a:lnTo>
                    <a:pt x="281478" y="1311384"/>
                  </a:lnTo>
                  <a:lnTo>
                    <a:pt x="279895" y="1316693"/>
                  </a:lnTo>
                  <a:lnTo>
                    <a:pt x="278429" y="1322002"/>
                  </a:lnTo>
                  <a:lnTo>
                    <a:pt x="277079" y="1327311"/>
                  </a:lnTo>
                  <a:lnTo>
                    <a:pt x="275839" y="1332621"/>
                  </a:lnTo>
                  <a:lnTo>
                    <a:pt x="274698" y="1337930"/>
                  </a:lnTo>
                  <a:lnTo>
                    <a:pt x="273646" y="1343239"/>
                  </a:lnTo>
                  <a:lnTo>
                    <a:pt x="272668" y="1348548"/>
                  </a:lnTo>
                  <a:lnTo>
                    <a:pt x="271749" y="1353858"/>
                  </a:lnTo>
                  <a:lnTo>
                    <a:pt x="270874" y="1359167"/>
                  </a:lnTo>
                  <a:lnTo>
                    <a:pt x="270024" y="1364476"/>
                  </a:lnTo>
                  <a:lnTo>
                    <a:pt x="269183" y="1369785"/>
                  </a:lnTo>
                  <a:lnTo>
                    <a:pt x="268335" y="1375095"/>
                  </a:lnTo>
                  <a:lnTo>
                    <a:pt x="267469" y="1380404"/>
                  </a:lnTo>
                  <a:lnTo>
                    <a:pt x="266574" y="1385713"/>
                  </a:lnTo>
                  <a:lnTo>
                    <a:pt x="265643" y="1391022"/>
                  </a:lnTo>
                  <a:lnTo>
                    <a:pt x="264670" y="1396332"/>
                  </a:lnTo>
                  <a:lnTo>
                    <a:pt x="263654" y="1401641"/>
                  </a:lnTo>
                  <a:lnTo>
                    <a:pt x="262599" y="1406950"/>
                  </a:lnTo>
                  <a:lnTo>
                    <a:pt x="261510" y="1412259"/>
                  </a:lnTo>
                  <a:lnTo>
                    <a:pt x="260397" y="1417569"/>
                  </a:lnTo>
                  <a:lnTo>
                    <a:pt x="259276" y="1422878"/>
                  </a:lnTo>
                  <a:lnTo>
                    <a:pt x="258164" y="1428187"/>
                  </a:lnTo>
                  <a:lnTo>
                    <a:pt x="257078" y="1433496"/>
                  </a:lnTo>
                  <a:lnTo>
                    <a:pt x="256034" y="1438806"/>
                  </a:lnTo>
                  <a:lnTo>
                    <a:pt x="255045" y="1444115"/>
                  </a:lnTo>
                  <a:lnTo>
                    <a:pt x="254122" y="1449424"/>
                  </a:lnTo>
                  <a:lnTo>
                    <a:pt x="253271" y="1454733"/>
                  </a:lnTo>
                  <a:lnTo>
                    <a:pt x="252497" y="1460043"/>
                  </a:lnTo>
                  <a:lnTo>
                    <a:pt x="251797" y="1465352"/>
                  </a:lnTo>
                  <a:lnTo>
                    <a:pt x="251167" y="1470661"/>
                  </a:lnTo>
                  <a:lnTo>
                    <a:pt x="250601" y="1475970"/>
                  </a:lnTo>
                  <a:lnTo>
                    <a:pt x="250091" y="1481280"/>
                  </a:lnTo>
                  <a:lnTo>
                    <a:pt x="249625" y="1486589"/>
                  </a:lnTo>
                  <a:lnTo>
                    <a:pt x="249191" y="1491898"/>
                  </a:lnTo>
                  <a:lnTo>
                    <a:pt x="248779" y="1497207"/>
                  </a:lnTo>
                  <a:lnTo>
                    <a:pt x="248384" y="1502517"/>
                  </a:lnTo>
                  <a:lnTo>
                    <a:pt x="247999" y="1507826"/>
                  </a:lnTo>
                  <a:lnTo>
                    <a:pt x="247619" y="1513135"/>
                  </a:lnTo>
                  <a:lnTo>
                    <a:pt x="247242" y="1518444"/>
                  </a:lnTo>
                  <a:lnTo>
                    <a:pt x="246866" y="1523754"/>
                  </a:lnTo>
                  <a:lnTo>
                    <a:pt x="246488" y="1529063"/>
                  </a:lnTo>
                  <a:lnTo>
                    <a:pt x="246110" y="1534372"/>
                  </a:lnTo>
                  <a:lnTo>
                    <a:pt x="245732" y="1539681"/>
                  </a:lnTo>
                  <a:lnTo>
                    <a:pt x="245356" y="1544991"/>
                  </a:lnTo>
                  <a:lnTo>
                    <a:pt x="244987" y="1550300"/>
                  </a:lnTo>
                  <a:lnTo>
                    <a:pt x="244628" y="1555609"/>
                  </a:lnTo>
                  <a:lnTo>
                    <a:pt x="244285" y="1560918"/>
                  </a:lnTo>
                  <a:lnTo>
                    <a:pt x="243964" y="1566228"/>
                  </a:lnTo>
                  <a:lnTo>
                    <a:pt x="243667" y="1571537"/>
                  </a:lnTo>
                  <a:lnTo>
                    <a:pt x="243400" y="1576846"/>
                  </a:lnTo>
                  <a:lnTo>
                    <a:pt x="243164" y="1582155"/>
                  </a:lnTo>
                  <a:lnTo>
                    <a:pt x="242958" y="1587465"/>
                  </a:lnTo>
                  <a:lnTo>
                    <a:pt x="242781" y="1592774"/>
                  </a:lnTo>
                  <a:lnTo>
                    <a:pt x="242628" y="1598083"/>
                  </a:lnTo>
                  <a:lnTo>
                    <a:pt x="242495" y="1603392"/>
                  </a:lnTo>
                  <a:lnTo>
                    <a:pt x="242375" y="1608702"/>
                  </a:lnTo>
                  <a:lnTo>
                    <a:pt x="242260" y="1614011"/>
                  </a:lnTo>
                  <a:lnTo>
                    <a:pt x="242147" y="1619320"/>
                  </a:lnTo>
                  <a:lnTo>
                    <a:pt x="242031" y="1624629"/>
                  </a:lnTo>
                  <a:lnTo>
                    <a:pt x="241913" y="1629939"/>
                  </a:lnTo>
                  <a:lnTo>
                    <a:pt x="241791" y="1635248"/>
                  </a:lnTo>
                  <a:lnTo>
                    <a:pt x="241668" y="1640557"/>
                  </a:lnTo>
                  <a:lnTo>
                    <a:pt x="241548" y="1645866"/>
                  </a:lnTo>
                  <a:lnTo>
                    <a:pt x="241434" y="1651176"/>
                  </a:lnTo>
                  <a:lnTo>
                    <a:pt x="241331" y="1656485"/>
                  </a:lnTo>
                  <a:lnTo>
                    <a:pt x="241245" y="1661794"/>
                  </a:lnTo>
                  <a:lnTo>
                    <a:pt x="241181" y="1667103"/>
                  </a:lnTo>
                  <a:lnTo>
                    <a:pt x="241140" y="1672413"/>
                  </a:lnTo>
                  <a:lnTo>
                    <a:pt x="241121" y="1677722"/>
                  </a:lnTo>
                  <a:lnTo>
                    <a:pt x="241124" y="1683031"/>
                  </a:lnTo>
                  <a:lnTo>
                    <a:pt x="241144" y="1688340"/>
                  </a:lnTo>
                  <a:lnTo>
                    <a:pt x="241178" y="1693650"/>
                  </a:lnTo>
                  <a:lnTo>
                    <a:pt x="241218" y="1698959"/>
                  </a:lnTo>
                  <a:lnTo>
                    <a:pt x="241259" y="1704268"/>
                  </a:lnTo>
                  <a:lnTo>
                    <a:pt x="241292" y="1709577"/>
                  </a:lnTo>
                  <a:lnTo>
                    <a:pt x="241311" y="1714887"/>
                  </a:lnTo>
                  <a:lnTo>
                    <a:pt x="241310" y="1720196"/>
                  </a:lnTo>
                  <a:lnTo>
                    <a:pt x="241284" y="1725505"/>
                  </a:lnTo>
                  <a:lnTo>
                    <a:pt x="241232" y="1730814"/>
                  </a:lnTo>
                  <a:lnTo>
                    <a:pt x="241155" y="1736123"/>
                  </a:lnTo>
                  <a:lnTo>
                    <a:pt x="241055" y="1741433"/>
                  </a:lnTo>
                  <a:lnTo>
                    <a:pt x="240936" y="1746742"/>
                  </a:lnTo>
                  <a:lnTo>
                    <a:pt x="240802" y="1752051"/>
                  </a:lnTo>
                  <a:lnTo>
                    <a:pt x="240660" y="1757360"/>
                  </a:lnTo>
                  <a:lnTo>
                    <a:pt x="240515" y="1762670"/>
                  </a:lnTo>
                  <a:lnTo>
                    <a:pt x="240372" y="1767979"/>
                  </a:lnTo>
                  <a:lnTo>
                    <a:pt x="240235" y="1773288"/>
                  </a:lnTo>
                  <a:lnTo>
                    <a:pt x="240109" y="1778597"/>
                  </a:lnTo>
                  <a:lnTo>
                    <a:pt x="239996" y="1783907"/>
                  </a:lnTo>
                  <a:lnTo>
                    <a:pt x="239897" y="1789216"/>
                  </a:lnTo>
                  <a:lnTo>
                    <a:pt x="239809" y="1794525"/>
                  </a:lnTo>
                  <a:lnTo>
                    <a:pt x="239732" y="1799834"/>
                  </a:lnTo>
                  <a:lnTo>
                    <a:pt x="239663" y="1805144"/>
                  </a:lnTo>
                  <a:lnTo>
                    <a:pt x="239600" y="1810453"/>
                  </a:lnTo>
                  <a:lnTo>
                    <a:pt x="239542" y="1815762"/>
                  </a:lnTo>
                  <a:lnTo>
                    <a:pt x="239487" y="1821071"/>
                  </a:lnTo>
                  <a:lnTo>
                    <a:pt x="239434" y="1826381"/>
                  </a:lnTo>
                  <a:lnTo>
                    <a:pt x="239383" y="1831690"/>
                  </a:lnTo>
                  <a:lnTo>
                    <a:pt x="239336" y="1836999"/>
                  </a:lnTo>
                  <a:lnTo>
                    <a:pt x="239291" y="1842308"/>
                  </a:lnTo>
                  <a:lnTo>
                    <a:pt x="239250" y="1847618"/>
                  </a:lnTo>
                  <a:lnTo>
                    <a:pt x="239212" y="1852927"/>
                  </a:lnTo>
                  <a:lnTo>
                    <a:pt x="239178" y="1858236"/>
                  </a:lnTo>
                  <a:lnTo>
                    <a:pt x="239145" y="1863545"/>
                  </a:lnTo>
                  <a:lnTo>
                    <a:pt x="239114" y="1868855"/>
                  </a:lnTo>
                  <a:lnTo>
                    <a:pt x="239084" y="1874164"/>
                  </a:lnTo>
                  <a:lnTo>
                    <a:pt x="239053" y="1879473"/>
                  </a:lnTo>
                  <a:lnTo>
                    <a:pt x="239022" y="1884782"/>
                  </a:lnTo>
                  <a:lnTo>
                    <a:pt x="238990" y="1890092"/>
                  </a:lnTo>
                  <a:lnTo>
                    <a:pt x="238959" y="1895401"/>
                  </a:lnTo>
                  <a:lnTo>
                    <a:pt x="238930" y="1900710"/>
                  </a:lnTo>
                  <a:lnTo>
                    <a:pt x="238905" y="1906019"/>
                  </a:lnTo>
                  <a:lnTo>
                    <a:pt x="238887" y="1911329"/>
                  </a:lnTo>
                  <a:lnTo>
                    <a:pt x="238875" y="1916638"/>
                  </a:lnTo>
                  <a:lnTo>
                    <a:pt x="238871" y="1921947"/>
                  </a:lnTo>
                  <a:lnTo>
                    <a:pt x="238876" y="1927256"/>
                  </a:lnTo>
                  <a:lnTo>
                    <a:pt x="238887" y="1932566"/>
                  </a:lnTo>
                  <a:lnTo>
                    <a:pt x="238906" y="1937875"/>
                  </a:lnTo>
                  <a:lnTo>
                    <a:pt x="238928" y="1943184"/>
                  </a:lnTo>
                  <a:lnTo>
                    <a:pt x="238953" y="1948493"/>
                  </a:lnTo>
                  <a:lnTo>
                    <a:pt x="238977" y="1953803"/>
                  </a:lnTo>
                  <a:lnTo>
                    <a:pt x="238999" y="1959112"/>
                  </a:lnTo>
                  <a:lnTo>
                    <a:pt x="239016" y="1964421"/>
                  </a:lnTo>
                  <a:lnTo>
                    <a:pt x="239026" y="1969730"/>
                  </a:lnTo>
                  <a:lnTo>
                    <a:pt x="239029" y="1975040"/>
                  </a:lnTo>
                  <a:lnTo>
                    <a:pt x="239025" y="1980349"/>
                  </a:lnTo>
                  <a:lnTo>
                    <a:pt x="239015" y="1985658"/>
                  </a:lnTo>
                  <a:lnTo>
                    <a:pt x="238999" y="1990967"/>
                  </a:lnTo>
                  <a:lnTo>
                    <a:pt x="238978" y="1996277"/>
                  </a:lnTo>
                  <a:lnTo>
                    <a:pt x="238953" y="2001586"/>
                  </a:lnTo>
                  <a:lnTo>
                    <a:pt x="238925" y="2006895"/>
                  </a:lnTo>
                  <a:lnTo>
                    <a:pt x="238896" y="2012204"/>
                  </a:lnTo>
                  <a:lnTo>
                    <a:pt x="238865" y="2017514"/>
                  </a:lnTo>
                  <a:lnTo>
                    <a:pt x="238833" y="2022823"/>
                  </a:lnTo>
                  <a:lnTo>
                    <a:pt x="238801" y="2028132"/>
                  </a:lnTo>
                  <a:lnTo>
                    <a:pt x="238769" y="2033441"/>
                  </a:lnTo>
                  <a:lnTo>
                    <a:pt x="238739" y="2038751"/>
                  </a:lnTo>
                  <a:lnTo>
                    <a:pt x="238710" y="2044060"/>
                  </a:lnTo>
                  <a:lnTo>
                    <a:pt x="238684" y="2049369"/>
                  </a:lnTo>
                  <a:lnTo>
                    <a:pt x="238660" y="2054678"/>
                  </a:lnTo>
                  <a:lnTo>
                    <a:pt x="238640" y="2059988"/>
                  </a:lnTo>
                  <a:lnTo>
                    <a:pt x="238624" y="2065297"/>
                  </a:lnTo>
                  <a:lnTo>
                    <a:pt x="238612" y="2070606"/>
                  </a:lnTo>
                  <a:lnTo>
                    <a:pt x="238605" y="2075915"/>
                  </a:lnTo>
                  <a:lnTo>
                    <a:pt x="238602" y="2081225"/>
                  </a:lnTo>
                  <a:lnTo>
                    <a:pt x="238603" y="2086534"/>
                  </a:lnTo>
                  <a:lnTo>
                    <a:pt x="238609" y="2091843"/>
                  </a:lnTo>
                  <a:lnTo>
                    <a:pt x="238619" y="2097152"/>
                  </a:lnTo>
                  <a:lnTo>
                    <a:pt x="238632" y="2102462"/>
                  </a:lnTo>
                  <a:lnTo>
                    <a:pt x="238647" y="2107771"/>
                  </a:lnTo>
                  <a:lnTo>
                    <a:pt x="238665" y="2113080"/>
                  </a:lnTo>
                  <a:lnTo>
                    <a:pt x="238683" y="2118389"/>
                  </a:lnTo>
                  <a:lnTo>
                    <a:pt x="238701" y="2123699"/>
                  </a:lnTo>
                  <a:lnTo>
                    <a:pt x="238718" y="2129008"/>
                  </a:lnTo>
                  <a:lnTo>
                    <a:pt x="238732" y="2134317"/>
                  </a:lnTo>
                  <a:lnTo>
                    <a:pt x="238742" y="2139626"/>
                  </a:lnTo>
                  <a:lnTo>
                    <a:pt x="238747" y="2144936"/>
                  </a:lnTo>
                  <a:lnTo>
                    <a:pt x="238747" y="2150245"/>
                  </a:lnTo>
                  <a:lnTo>
                    <a:pt x="238742" y="2155554"/>
                  </a:lnTo>
                  <a:lnTo>
                    <a:pt x="238732" y="2160863"/>
                  </a:lnTo>
                  <a:lnTo>
                    <a:pt x="238718" y="2166173"/>
                  </a:lnTo>
                  <a:lnTo>
                    <a:pt x="238701" y="2171482"/>
                  </a:lnTo>
                  <a:lnTo>
                    <a:pt x="238683" y="2176791"/>
                  </a:lnTo>
                  <a:lnTo>
                    <a:pt x="238663" y="2182100"/>
                  </a:lnTo>
                  <a:lnTo>
                    <a:pt x="238644" y="2187410"/>
                  </a:lnTo>
                  <a:lnTo>
                    <a:pt x="238626" y="2192719"/>
                  </a:lnTo>
                  <a:lnTo>
                    <a:pt x="238610" y="2198028"/>
                  </a:lnTo>
                  <a:lnTo>
                    <a:pt x="238596" y="2203337"/>
                  </a:lnTo>
                  <a:lnTo>
                    <a:pt x="238584" y="2208647"/>
                  </a:lnTo>
                  <a:lnTo>
                    <a:pt x="238575" y="2213956"/>
                  </a:lnTo>
                  <a:lnTo>
                    <a:pt x="238568" y="2219265"/>
                  </a:lnTo>
                  <a:lnTo>
                    <a:pt x="238562" y="2224574"/>
                  </a:lnTo>
                  <a:lnTo>
                    <a:pt x="238558" y="2229884"/>
                  </a:lnTo>
                  <a:lnTo>
                    <a:pt x="238555" y="2235193"/>
                  </a:lnTo>
                  <a:lnTo>
                    <a:pt x="238553" y="2240502"/>
                  </a:lnTo>
                  <a:lnTo>
                    <a:pt x="238552" y="2245811"/>
                  </a:lnTo>
                  <a:lnTo>
                    <a:pt x="238551" y="2251121"/>
                  </a:lnTo>
                  <a:lnTo>
                    <a:pt x="238550" y="2256430"/>
                  </a:lnTo>
                  <a:lnTo>
                    <a:pt x="238550" y="2261739"/>
                  </a:lnTo>
                  <a:lnTo>
                    <a:pt x="238550" y="2267048"/>
                  </a:lnTo>
                  <a:lnTo>
                    <a:pt x="238550" y="2272358"/>
                  </a:lnTo>
                  <a:lnTo>
                    <a:pt x="238550" y="2277667"/>
                  </a:lnTo>
                  <a:lnTo>
                    <a:pt x="238549" y="2282976"/>
                  </a:lnTo>
                  <a:lnTo>
                    <a:pt x="238549" y="2288285"/>
                  </a:lnTo>
                  <a:lnTo>
                    <a:pt x="238549" y="2293594"/>
                  </a:lnTo>
                  <a:lnTo>
                    <a:pt x="238550" y="2298904"/>
                  </a:lnTo>
                  <a:lnTo>
                    <a:pt x="238550" y="2304213"/>
                  </a:lnTo>
                  <a:lnTo>
                    <a:pt x="238550" y="2309522"/>
                  </a:lnTo>
                  <a:lnTo>
                    <a:pt x="238550" y="2314831"/>
                  </a:lnTo>
                  <a:lnTo>
                    <a:pt x="238551" y="2320141"/>
                  </a:lnTo>
                  <a:lnTo>
                    <a:pt x="238551" y="2325450"/>
                  </a:lnTo>
                  <a:lnTo>
                    <a:pt x="238553" y="2330759"/>
                  </a:lnTo>
                  <a:lnTo>
                    <a:pt x="238555" y="2336068"/>
                  </a:lnTo>
                  <a:lnTo>
                    <a:pt x="238557" y="2341378"/>
                  </a:lnTo>
                  <a:lnTo>
                    <a:pt x="238561" y="2346687"/>
                  </a:lnTo>
                  <a:lnTo>
                    <a:pt x="238567" y="2351996"/>
                  </a:lnTo>
                  <a:lnTo>
                    <a:pt x="238574" y="2357305"/>
                  </a:lnTo>
                  <a:lnTo>
                    <a:pt x="238583" y="2362615"/>
                  </a:lnTo>
                  <a:lnTo>
                    <a:pt x="238594" y="2367924"/>
                  </a:lnTo>
                  <a:lnTo>
                    <a:pt x="238608" y="2373233"/>
                  </a:lnTo>
                  <a:lnTo>
                    <a:pt x="238623" y="2378542"/>
                  </a:lnTo>
                  <a:lnTo>
                    <a:pt x="238641" y="2383852"/>
                  </a:lnTo>
                  <a:lnTo>
                    <a:pt x="238660" y="2389161"/>
                  </a:lnTo>
                  <a:lnTo>
                    <a:pt x="238680" y="2394470"/>
                  </a:lnTo>
                  <a:lnTo>
                    <a:pt x="238699" y="2399779"/>
                  </a:lnTo>
                  <a:lnTo>
                    <a:pt x="238716" y="2405089"/>
                  </a:lnTo>
                  <a:lnTo>
                    <a:pt x="238730" y="2410398"/>
                  </a:lnTo>
                  <a:lnTo>
                    <a:pt x="238741" y="2415707"/>
                  </a:lnTo>
                  <a:lnTo>
                    <a:pt x="238746" y="2421016"/>
                  </a:lnTo>
                  <a:lnTo>
                    <a:pt x="238747" y="2426326"/>
                  </a:lnTo>
                  <a:lnTo>
                    <a:pt x="238743" y="2431635"/>
                  </a:lnTo>
                  <a:lnTo>
                    <a:pt x="238734" y="2436944"/>
                  </a:lnTo>
                  <a:lnTo>
                    <a:pt x="238721" y="2442253"/>
                  </a:lnTo>
                  <a:lnTo>
                    <a:pt x="238704" y="2447563"/>
                  </a:lnTo>
                  <a:lnTo>
                    <a:pt x="238686" y="2452872"/>
                  </a:lnTo>
                  <a:lnTo>
                    <a:pt x="238667" y="2458181"/>
                  </a:lnTo>
                  <a:lnTo>
                    <a:pt x="238649" y="2463490"/>
                  </a:lnTo>
                  <a:lnTo>
                    <a:pt x="238633" y="2468800"/>
                  </a:lnTo>
                  <a:lnTo>
                    <a:pt x="238619" y="2474109"/>
                  </a:lnTo>
                  <a:lnTo>
                    <a:pt x="238608" y="2479418"/>
                  </a:lnTo>
                  <a:lnTo>
                    <a:pt x="238601" y="2484727"/>
                  </a:lnTo>
                  <a:lnTo>
                    <a:pt x="238598" y="2490037"/>
                  </a:lnTo>
                  <a:lnTo>
                    <a:pt x="238599" y="2495346"/>
                  </a:lnTo>
                  <a:lnTo>
                    <a:pt x="238603" y="2500655"/>
                  </a:lnTo>
                  <a:lnTo>
                    <a:pt x="238612" y="2505964"/>
                  </a:lnTo>
                  <a:lnTo>
                    <a:pt x="238624" y="2511274"/>
                  </a:lnTo>
                  <a:lnTo>
                    <a:pt x="238640" y="2516583"/>
                  </a:lnTo>
                  <a:lnTo>
                    <a:pt x="238657" y="2521892"/>
                  </a:lnTo>
                  <a:lnTo>
                    <a:pt x="238675" y="2527201"/>
                  </a:lnTo>
                  <a:lnTo>
                    <a:pt x="238694" y="2532511"/>
                  </a:lnTo>
                  <a:lnTo>
                    <a:pt x="238711" y="2537820"/>
                  </a:lnTo>
                  <a:lnTo>
                    <a:pt x="238726" y="2543129"/>
                  </a:lnTo>
                  <a:lnTo>
                    <a:pt x="238738" y="2548438"/>
                  </a:lnTo>
                  <a:lnTo>
                    <a:pt x="238745" y="2553748"/>
                  </a:lnTo>
                  <a:lnTo>
                    <a:pt x="238748" y="2559057"/>
                  </a:lnTo>
                  <a:lnTo>
                    <a:pt x="238745" y="2564366"/>
                  </a:lnTo>
                  <a:lnTo>
                    <a:pt x="238737" y="2569675"/>
                  </a:lnTo>
                  <a:lnTo>
                    <a:pt x="238725" y="2574985"/>
                  </a:lnTo>
                  <a:lnTo>
                    <a:pt x="238709" y="2580294"/>
                  </a:lnTo>
                  <a:lnTo>
                    <a:pt x="238691" y="2585603"/>
                  </a:lnTo>
                  <a:lnTo>
                    <a:pt x="238671" y="2590912"/>
                  </a:lnTo>
                  <a:lnTo>
                    <a:pt x="238652" y="2596222"/>
                  </a:lnTo>
                  <a:lnTo>
                    <a:pt x="238634" y="2601531"/>
                  </a:lnTo>
                  <a:lnTo>
                    <a:pt x="238618" y="2606840"/>
                  </a:lnTo>
                  <a:lnTo>
                    <a:pt x="238603" y="2612149"/>
                  </a:lnTo>
                  <a:lnTo>
                    <a:pt x="238592" y="2617459"/>
                  </a:lnTo>
                  <a:lnTo>
                    <a:pt x="238583" y="2622768"/>
                  </a:lnTo>
                  <a:lnTo>
                    <a:pt x="238577" y="2628077"/>
                  </a:lnTo>
                  <a:lnTo>
                    <a:pt x="238574" y="2633386"/>
                  </a:lnTo>
                  <a:lnTo>
                    <a:pt x="238574" y="2638696"/>
                  </a:lnTo>
                  <a:lnTo>
                    <a:pt x="238578" y="2644005"/>
                  </a:lnTo>
                  <a:lnTo>
                    <a:pt x="238584" y="2649314"/>
                  </a:lnTo>
                  <a:lnTo>
                    <a:pt x="238593" y="2654623"/>
                  </a:lnTo>
                  <a:lnTo>
                    <a:pt x="238604" y="2659933"/>
                  </a:lnTo>
                  <a:lnTo>
                    <a:pt x="238619" y="2665242"/>
                  </a:lnTo>
                  <a:lnTo>
                    <a:pt x="238635" y="2670551"/>
                  </a:lnTo>
                  <a:lnTo>
                    <a:pt x="238654" y="2675860"/>
                  </a:lnTo>
                  <a:lnTo>
                    <a:pt x="238673" y="2681170"/>
                  </a:lnTo>
                  <a:lnTo>
                    <a:pt x="238692" y="2686479"/>
                  </a:lnTo>
                  <a:lnTo>
                    <a:pt x="238710" y="2691788"/>
                  </a:lnTo>
                  <a:lnTo>
                    <a:pt x="238725" y="2697097"/>
                  </a:lnTo>
                  <a:lnTo>
                    <a:pt x="238737" y="2702407"/>
                  </a:lnTo>
                  <a:lnTo>
                    <a:pt x="238744" y="2707716"/>
                  </a:lnTo>
                  <a:lnTo>
                    <a:pt x="238747" y="2713025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3" name="pg32">
              <a:extLst>
                <a:ext uri="{FF2B5EF4-FFF2-40B4-BE49-F238E27FC236}">
                  <a16:creationId xmlns:a16="http://schemas.microsoft.com/office/drawing/2014/main" id="{86842518-20E1-158E-DC31-1F6DAC3246F4}"/>
                </a:ext>
              </a:extLst>
            </p:cNvPr>
            <p:cNvSpPr/>
            <p:nvPr/>
          </p:nvSpPr>
          <p:spPr>
            <a:xfrm>
              <a:off x="5805583" y="3838037"/>
              <a:ext cx="455196" cy="2645461"/>
            </a:xfrm>
            <a:custGeom>
              <a:avLst/>
              <a:gdLst/>
              <a:ahLst/>
              <a:cxnLst/>
              <a:rect l="0" t="0" r="0" b="0"/>
              <a:pathLst>
                <a:path w="455196" h="2645461">
                  <a:moveTo>
                    <a:pt x="227318" y="2645461"/>
                  </a:moveTo>
                  <a:lnTo>
                    <a:pt x="227298" y="2640284"/>
                  </a:lnTo>
                  <a:lnTo>
                    <a:pt x="227278" y="2635107"/>
                  </a:lnTo>
                  <a:lnTo>
                    <a:pt x="227259" y="2629930"/>
                  </a:lnTo>
                  <a:lnTo>
                    <a:pt x="227240" y="2624753"/>
                  </a:lnTo>
                  <a:lnTo>
                    <a:pt x="227221" y="2619576"/>
                  </a:lnTo>
                  <a:lnTo>
                    <a:pt x="227203" y="2614399"/>
                  </a:lnTo>
                  <a:lnTo>
                    <a:pt x="227186" y="2609222"/>
                  </a:lnTo>
                  <a:lnTo>
                    <a:pt x="227172" y="2604045"/>
                  </a:lnTo>
                  <a:lnTo>
                    <a:pt x="227161" y="2598868"/>
                  </a:lnTo>
                  <a:lnTo>
                    <a:pt x="227153" y="2593691"/>
                  </a:lnTo>
                  <a:lnTo>
                    <a:pt x="227150" y="2588514"/>
                  </a:lnTo>
                  <a:lnTo>
                    <a:pt x="227153" y="2583337"/>
                  </a:lnTo>
                  <a:lnTo>
                    <a:pt x="227162" y="2578160"/>
                  </a:lnTo>
                  <a:lnTo>
                    <a:pt x="227178" y="2572983"/>
                  </a:lnTo>
                  <a:lnTo>
                    <a:pt x="227199" y="2567806"/>
                  </a:lnTo>
                  <a:lnTo>
                    <a:pt x="227226" y="2562629"/>
                  </a:lnTo>
                  <a:lnTo>
                    <a:pt x="227256" y="2557452"/>
                  </a:lnTo>
                  <a:lnTo>
                    <a:pt x="227290" y="2552275"/>
                  </a:lnTo>
                  <a:lnTo>
                    <a:pt x="227326" y="2547098"/>
                  </a:lnTo>
                  <a:lnTo>
                    <a:pt x="227361" y="2541921"/>
                  </a:lnTo>
                  <a:lnTo>
                    <a:pt x="227396" y="2536744"/>
                  </a:lnTo>
                  <a:lnTo>
                    <a:pt x="227430" y="2531567"/>
                  </a:lnTo>
                  <a:lnTo>
                    <a:pt x="227460" y="2526390"/>
                  </a:lnTo>
                  <a:lnTo>
                    <a:pt x="227487" y="2521213"/>
                  </a:lnTo>
                  <a:lnTo>
                    <a:pt x="227511" y="2516036"/>
                  </a:lnTo>
                  <a:lnTo>
                    <a:pt x="227530" y="2510859"/>
                  </a:lnTo>
                  <a:lnTo>
                    <a:pt x="227547" y="2505682"/>
                  </a:lnTo>
                  <a:lnTo>
                    <a:pt x="227560" y="2500505"/>
                  </a:lnTo>
                  <a:lnTo>
                    <a:pt x="227570" y="2495328"/>
                  </a:lnTo>
                  <a:lnTo>
                    <a:pt x="227578" y="2490151"/>
                  </a:lnTo>
                  <a:lnTo>
                    <a:pt x="227584" y="2484974"/>
                  </a:lnTo>
                  <a:lnTo>
                    <a:pt x="227588" y="2479796"/>
                  </a:lnTo>
                  <a:lnTo>
                    <a:pt x="227592" y="2474619"/>
                  </a:lnTo>
                  <a:lnTo>
                    <a:pt x="227594" y="2469442"/>
                  </a:lnTo>
                  <a:lnTo>
                    <a:pt x="227595" y="2464265"/>
                  </a:lnTo>
                  <a:lnTo>
                    <a:pt x="227596" y="2459088"/>
                  </a:lnTo>
                  <a:lnTo>
                    <a:pt x="227597" y="2453911"/>
                  </a:lnTo>
                  <a:lnTo>
                    <a:pt x="227597" y="2448734"/>
                  </a:lnTo>
                  <a:lnTo>
                    <a:pt x="227597" y="2443557"/>
                  </a:lnTo>
                  <a:lnTo>
                    <a:pt x="227597" y="2438380"/>
                  </a:lnTo>
                  <a:lnTo>
                    <a:pt x="227597" y="2433203"/>
                  </a:lnTo>
                  <a:lnTo>
                    <a:pt x="227597" y="2428026"/>
                  </a:lnTo>
                  <a:lnTo>
                    <a:pt x="227597" y="2422849"/>
                  </a:lnTo>
                  <a:lnTo>
                    <a:pt x="227596" y="2417672"/>
                  </a:lnTo>
                  <a:lnTo>
                    <a:pt x="227595" y="2412495"/>
                  </a:lnTo>
                  <a:lnTo>
                    <a:pt x="227594" y="2407318"/>
                  </a:lnTo>
                  <a:lnTo>
                    <a:pt x="227592" y="2402141"/>
                  </a:lnTo>
                  <a:lnTo>
                    <a:pt x="227589" y="2396964"/>
                  </a:lnTo>
                  <a:lnTo>
                    <a:pt x="227585" y="2391787"/>
                  </a:lnTo>
                  <a:lnTo>
                    <a:pt x="227581" y="2386610"/>
                  </a:lnTo>
                  <a:lnTo>
                    <a:pt x="227575" y="2381433"/>
                  </a:lnTo>
                  <a:lnTo>
                    <a:pt x="227567" y="2376256"/>
                  </a:lnTo>
                  <a:lnTo>
                    <a:pt x="227558" y="2371079"/>
                  </a:lnTo>
                  <a:lnTo>
                    <a:pt x="227547" y="2365902"/>
                  </a:lnTo>
                  <a:lnTo>
                    <a:pt x="227534" y="2360725"/>
                  </a:lnTo>
                  <a:lnTo>
                    <a:pt x="227519" y="2355548"/>
                  </a:lnTo>
                  <a:lnTo>
                    <a:pt x="227504" y="2350371"/>
                  </a:lnTo>
                  <a:lnTo>
                    <a:pt x="227487" y="2345194"/>
                  </a:lnTo>
                  <a:lnTo>
                    <a:pt x="227470" y="2340017"/>
                  </a:lnTo>
                  <a:lnTo>
                    <a:pt x="227453" y="2334840"/>
                  </a:lnTo>
                  <a:lnTo>
                    <a:pt x="227437" y="2329663"/>
                  </a:lnTo>
                  <a:lnTo>
                    <a:pt x="227423" y="2324486"/>
                  </a:lnTo>
                  <a:lnTo>
                    <a:pt x="227411" y="2319309"/>
                  </a:lnTo>
                  <a:lnTo>
                    <a:pt x="227401" y="2314132"/>
                  </a:lnTo>
                  <a:lnTo>
                    <a:pt x="227396" y="2308955"/>
                  </a:lnTo>
                  <a:lnTo>
                    <a:pt x="227393" y="2303777"/>
                  </a:lnTo>
                  <a:lnTo>
                    <a:pt x="227394" y="2298600"/>
                  </a:lnTo>
                  <a:lnTo>
                    <a:pt x="227398" y="2293423"/>
                  </a:lnTo>
                  <a:lnTo>
                    <a:pt x="227403" y="2288246"/>
                  </a:lnTo>
                  <a:lnTo>
                    <a:pt x="227409" y="2283069"/>
                  </a:lnTo>
                  <a:lnTo>
                    <a:pt x="227415" y="2277892"/>
                  </a:lnTo>
                  <a:lnTo>
                    <a:pt x="227419" y="2272715"/>
                  </a:lnTo>
                  <a:lnTo>
                    <a:pt x="227422" y="2267538"/>
                  </a:lnTo>
                  <a:lnTo>
                    <a:pt x="227420" y="2262361"/>
                  </a:lnTo>
                  <a:lnTo>
                    <a:pt x="227413" y="2257184"/>
                  </a:lnTo>
                  <a:lnTo>
                    <a:pt x="227401" y="2252007"/>
                  </a:lnTo>
                  <a:lnTo>
                    <a:pt x="227384" y="2246830"/>
                  </a:lnTo>
                  <a:lnTo>
                    <a:pt x="227361" y="2241653"/>
                  </a:lnTo>
                  <a:lnTo>
                    <a:pt x="227332" y="2236476"/>
                  </a:lnTo>
                  <a:lnTo>
                    <a:pt x="227299" y="2231299"/>
                  </a:lnTo>
                  <a:lnTo>
                    <a:pt x="227263" y="2226122"/>
                  </a:lnTo>
                  <a:lnTo>
                    <a:pt x="227224" y="2220945"/>
                  </a:lnTo>
                  <a:lnTo>
                    <a:pt x="227185" y="2215768"/>
                  </a:lnTo>
                  <a:lnTo>
                    <a:pt x="227146" y="2210591"/>
                  </a:lnTo>
                  <a:lnTo>
                    <a:pt x="227109" y="2205414"/>
                  </a:lnTo>
                  <a:lnTo>
                    <a:pt x="227076" y="2200237"/>
                  </a:lnTo>
                  <a:lnTo>
                    <a:pt x="227047" y="2195060"/>
                  </a:lnTo>
                  <a:lnTo>
                    <a:pt x="227024" y="2189883"/>
                  </a:lnTo>
                  <a:lnTo>
                    <a:pt x="227007" y="2184706"/>
                  </a:lnTo>
                  <a:lnTo>
                    <a:pt x="226996" y="2179529"/>
                  </a:lnTo>
                  <a:lnTo>
                    <a:pt x="226991" y="2174352"/>
                  </a:lnTo>
                  <a:lnTo>
                    <a:pt x="226992" y="2169175"/>
                  </a:lnTo>
                  <a:lnTo>
                    <a:pt x="226998" y="2163998"/>
                  </a:lnTo>
                  <a:lnTo>
                    <a:pt x="227009" y="2158821"/>
                  </a:lnTo>
                  <a:lnTo>
                    <a:pt x="227025" y="2153644"/>
                  </a:lnTo>
                  <a:lnTo>
                    <a:pt x="227045" y="2148467"/>
                  </a:lnTo>
                  <a:lnTo>
                    <a:pt x="227067" y="2143290"/>
                  </a:lnTo>
                  <a:lnTo>
                    <a:pt x="227090" y="2138113"/>
                  </a:lnTo>
                  <a:lnTo>
                    <a:pt x="227115" y="2132936"/>
                  </a:lnTo>
                  <a:lnTo>
                    <a:pt x="227140" y="2127758"/>
                  </a:lnTo>
                  <a:lnTo>
                    <a:pt x="227164" y="2122581"/>
                  </a:lnTo>
                  <a:lnTo>
                    <a:pt x="227186" y="2117404"/>
                  </a:lnTo>
                  <a:lnTo>
                    <a:pt x="227205" y="2112227"/>
                  </a:lnTo>
                  <a:lnTo>
                    <a:pt x="227221" y="2107050"/>
                  </a:lnTo>
                  <a:lnTo>
                    <a:pt x="227233" y="2101873"/>
                  </a:lnTo>
                  <a:lnTo>
                    <a:pt x="227240" y="2096696"/>
                  </a:lnTo>
                  <a:lnTo>
                    <a:pt x="227243" y="2091519"/>
                  </a:lnTo>
                  <a:lnTo>
                    <a:pt x="227242" y="2086342"/>
                  </a:lnTo>
                  <a:lnTo>
                    <a:pt x="227238" y="2081165"/>
                  </a:lnTo>
                  <a:lnTo>
                    <a:pt x="227231" y="2075988"/>
                  </a:lnTo>
                  <a:lnTo>
                    <a:pt x="227223" y="2070811"/>
                  </a:lnTo>
                  <a:lnTo>
                    <a:pt x="227213" y="2065634"/>
                  </a:lnTo>
                  <a:lnTo>
                    <a:pt x="227205" y="2060457"/>
                  </a:lnTo>
                  <a:lnTo>
                    <a:pt x="227197" y="2055280"/>
                  </a:lnTo>
                  <a:lnTo>
                    <a:pt x="227193" y="2050103"/>
                  </a:lnTo>
                  <a:lnTo>
                    <a:pt x="227191" y="2044926"/>
                  </a:lnTo>
                  <a:lnTo>
                    <a:pt x="227193" y="2039749"/>
                  </a:lnTo>
                  <a:lnTo>
                    <a:pt x="227198" y="2034572"/>
                  </a:lnTo>
                  <a:lnTo>
                    <a:pt x="227205" y="2029395"/>
                  </a:lnTo>
                  <a:lnTo>
                    <a:pt x="227215" y="2024218"/>
                  </a:lnTo>
                  <a:lnTo>
                    <a:pt x="227225" y="2019041"/>
                  </a:lnTo>
                  <a:lnTo>
                    <a:pt x="227237" y="2013864"/>
                  </a:lnTo>
                  <a:lnTo>
                    <a:pt x="227247" y="2008687"/>
                  </a:lnTo>
                  <a:lnTo>
                    <a:pt x="227256" y="2003510"/>
                  </a:lnTo>
                  <a:lnTo>
                    <a:pt x="227263" y="1998333"/>
                  </a:lnTo>
                  <a:lnTo>
                    <a:pt x="227267" y="1993156"/>
                  </a:lnTo>
                  <a:lnTo>
                    <a:pt x="227268" y="1987979"/>
                  </a:lnTo>
                  <a:lnTo>
                    <a:pt x="227266" y="1982802"/>
                  </a:lnTo>
                  <a:lnTo>
                    <a:pt x="227262" y="1977625"/>
                  </a:lnTo>
                  <a:lnTo>
                    <a:pt x="227255" y="1972448"/>
                  </a:lnTo>
                  <a:lnTo>
                    <a:pt x="227247" y="1967271"/>
                  </a:lnTo>
                  <a:lnTo>
                    <a:pt x="227236" y="1962094"/>
                  </a:lnTo>
                  <a:lnTo>
                    <a:pt x="227224" y="1956917"/>
                  </a:lnTo>
                  <a:lnTo>
                    <a:pt x="227212" y="1951740"/>
                  </a:lnTo>
                  <a:lnTo>
                    <a:pt x="227198" y="1946562"/>
                  </a:lnTo>
                  <a:lnTo>
                    <a:pt x="227183" y="1941385"/>
                  </a:lnTo>
                  <a:lnTo>
                    <a:pt x="227168" y="1936208"/>
                  </a:lnTo>
                  <a:lnTo>
                    <a:pt x="227151" y="1931031"/>
                  </a:lnTo>
                  <a:lnTo>
                    <a:pt x="227134" y="1925854"/>
                  </a:lnTo>
                  <a:lnTo>
                    <a:pt x="227114" y="1920677"/>
                  </a:lnTo>
                  <a:lnTo>
                    <a:pt x="227094" y="1915500"/>
                  </a:lnTo>
                  <a:lnTo>
                    <a:pt x="227072" y="1910323"/>
                  </a:lnTo>
                  <a:lnTo>
                    <a:pt x="227048" y="1905146"/>
                  </a:lnTo>
                  <a:lnTo>
                    <a:pt x="227023" y="1899969"/>
                  </a:lnTo>
                  <a:lnTo>
                    <a:pt x="226997" y="1894792"/>
                  </a:lnTo>
                  <a:lnTo>
                    <a:pt x="226970" y="1889615"/>
                  </a:lnTo>
                  <a:lnTo>
                    <a:pt x="226942" y="1884438"/>
                  </a:lnTo>
                  <a:lnTo>
                    <a:pt x="226913" y="1879261"/>
                  </a:lnTo>
                  <a:lnTo>
                    <a:pt x="226884" y="1874084"/>
                  </a:lnTo>
                  <a:lnTo>
                    <a:pt x="226854" y="1868907"/>
                  </a:lnTo>
                  <a:lnTo>
                    <a:pt x="226824" y="1863730"/>
                  </a:lnTo>
                  <a:lnTo>
                    <a:pt x="226793" y="1858553"/>
                  </a:lnTo>
                  <a:lnTo>
                    <a:pt x="226761" y="1853376"/>
                  </a:lnTo>
                  <a:lnTo>
                    <a:pt x="226728" y="1848199"/>
                  </a:lnTo>
                  <a:lnTo>
                    <a:pt x="226692" y="1843022"/>
                  </a:lnTo>
                  <a:lnTo>
                    <a:pt x="226654" y="1837845"/>
                  </a:lnTo>
                  <a:lnTo>
                    <a:pt x="226613" y="1832668"/>
                  </a:lnTo>
                  <a:lnTo>
                    <a:pt x="226568" y="1827491"/>
                  </a:lnTo>
                  <a:lnTo>
                    <a:pt x="226518" y="1822314"/>
                  </a:lnTo>
                  <a:lnTo>
                    <a:pt x="226464" y="1817137"/>
                  </a:lnTo>
                  <a:lnTo>
                    <a:pt x="226405" y="1811960"/>
                  </a:lnTo>
                  <a:lnTo>
                    <a:pt x="226342" y="1806783"/>
                  </a:lnTo>
                  <a:lnTo>
                    <a:pt x="226274" y="1801606"/>
                  </a:lnTo>
                  <a:lnTo>
                    <a:pt x="226201" y="1796429"/>
                  </a:lnTo>
                  <a:lnTo>
                    <a:pt x="226126" y="1791252"/>
                  </a:lnTo>
                  <a:lnTo>
                    <a:pt x="226048" y="1786075"/>
                  </a:lnTo>
                  <a:lnTo>
                    <a:pt x="225970" y="1780898"/>
                  </a:lnTo>
                  <a:lnTo>
                    <a:pt x="225892" y="1775721"/>
                  </a:lnTo>
                  <a:lnTo>
                    <a:pt x="225815" y="1770543"/>
                  </a:lnTo>
                  <a:lnTo>
                    <a:pt x="225739" y="1765366"/>
                  </a:lnTo>
                  <a:lnTo>
                    <a:pt x="225664" y="1760189"/>
                  </a:lnTo>
                  <a:lnTo>
                    <a:pt x="225589" y="1755012"/>
                  </a:lnTo>
                  <a:lnTo>
                    <a:pt x="225512" y="1749835"/>
                  </a:lnTo>
                  <a:lnTo>
                    <a:pt x="225431" y="1744658"/>
                  </a:lnTo>
                  <a:lnTo>
                    <a:pt x="225343" y="1739481"/>
                  </a:lnTo>
                  <a:lnTo>
                    <a:pt x="225244" y="1734304"/>
                  </a:lnTo>
                  <a:lnTo>
                    <a:pt x="225131" y="1729127"/>
                  </a:lnTo>
                  <a:lnTo>
                    <a:pt x="225002" y="1723950"/>
                  </a:lnTo>
                  <a:lnTo>
                    <a:pt x="224856" y="1718773"/>
                  </a:lnTo>
                  <a:lnTo>
                    <a:pt x="224694" y="1713596"/>
                  </a:lnTo>
                  <a:lnTo>
                    <a:pt x="224516" y="1708419"/>
                  </a:lnTo>
                  <a:lnTo>
                    <a:pt x="224326" y="1703242"/>
                  </a:lnTo>
                  <a:lnTo>
                    <a:pt x="224129" y="1698065"/>
                  </a:lnTo>
                  <a:lnTo>
                    <a:pt x="223931" y="1692888"/>
                  </a:lnTo>
                  <a:lnTo>
                    <a:pt x="223738" y="1687711"/>
                  </a:lnTo>
                  <a:lnTo>
                    <a:pt x="223559" y="1682534"/>
                  </a:lnTo>
                  <a:lnTo>
                    <a:pt x="223399" y="1677357"/>
                  </a:lnTo>
                  <a:lnTo>
                    <a:pt x="223261" y="1672180"/>
                  </a:lnTo>
                  <a:lnTo>
                    <a:pt x="223149" y="1667003"/>
                  </a:lnTo>
                  <a:lnTo>
                    <a:pt x="223062" y="1661826"/>
                  </a:lnTo>
                  <a:lnTo>
                    <a:pt x="222996" y="1656649"/>
                  </a:lnTo>
                  <a:lnTo>
                    <a:pt x="222947" y="1651472"/>
                  </a:lnTo>
                  <a:lnTo>
                    <a:pt x="222907" y="1646295"/>
                  </a:lnTo>
                  <a:lnTo>
                    <a:pt x="222868" y="1641118"/>
                  </a:lnTo>
                  <a:lnTo>
                    <a:pt x="222819" y="1635941"/>
                  </a:lnTo>
                  <a:lnTo>
                    <a:pt x="222746" y="1630764"/>
                  </a:lnTo>
                  <a:lnTo>
                    <a:pt x="222640" y="1625587"/>
                  </a:lnTo>
                  <a:lnTo>
                    <a:pt x="222491" y="1620410"/>
                  </a:lnTo>
                  <a:lnTo>
                    <a:pt x="222295" y="1615233"/>
                  </a:lnTo>
                  <a:lnTo>
                    <a:pt x="222045" y="1610056"/>
                  </a:lnTo>
                  <a:lnTo>
                    <a:pt x="221738" y="1604879"/>
                  </a:lnTo>
                  <a:lnTo>
                    <a:pt x="221375" y="1599702"/>
                  </a:lnTo>
                  <a:lnTo>
                    <a:pt x="220958" y="1594524"/>
                  </a:lnTo>
                  <a:lnTo>
                    <a:pt x="220489" y="1589347"/>
                  </a:lnTo>
                  <a:lnTo>
                    <a:pt x="219973" y="1584170"/>
                  </a:lnTo>
                  <a:lnTo>
                    <a:pt x="219413" y="1578993"/>
                  </a:lnTo>
                  <a:lnTo>
                    <a:pt x="218820" y="1573816"/>
                  </a:lnTo>
                  <a:lnTo>
                    <a:pt x="218199" y="1568639"/>
                  </a:lnTo>
                  <a:lnTo>
                    <a:pt x="217557" y="1563462"/>
                  </a:lnTo>
                  <a:lnTo>
                    <a:pt x="216899" y="1558285"/>
                  </a:lnTo>
                  <a:lnTo>
                    <a:pt x="216229" y="1553108"/>
                  </a:lnTo>
                  <a:lnTo>
                    <a:pt x="215552" y="1547931"/>
                  </a:lnTo>
                  <a:lnTo>
                    <a:pt x="214871" y="1542754"/>
                  </a:lnTo>
                  <a:lnTo>
                    <a:pt x="214191" y="1537577"/>
                  </a:lnTo>
                  <a:lnTo>
                    <a:pt x="213515" y="1532400"/>
                  </a:lnTo>
                  <a:lnTo>
                    <a:pt x="212849" y="1527223"/>
                  </a:lnTo>
                  <a:lnTo>
                    <a:pt x="212196" y="1522046"/>
                  </a:lnTo>
                  <a:lnTo>
                    <a:pt x="211561" y="1516869"/>
                  </a:lnTo>
                  <a:lnTo>
                    <a:pt x="210947" y="1511692"/>
                  </a:lnTo>
                  <a:lnTo>
                    <a:pt x="210356" y="1506515"/>
                  </a:lnTo>
                  <a:lnTo>
                    <a:pt x="209790" y="1501338"/>
                  </a:lnTo>
                  <a:lnTo>
                    <a:pt x="209249" y="1496161"/>
                  </a:lnTo>
                  <a:lnTo>
                    <a:pt x="208733" y="1490984"/>
                  </a:lnTo>
                  <a:lnTo>
                    <a:pt x="208238" y="1485807"/>
                  </a:lnTo>
                  <a:lnTo>
                    <a:pt x="207760" y="1480630"/>
                  </a:lnTo>
                  <a:lnTo>
                    <a:pt x="207296" y="1475453"/>
                  </a:lnTo>
                  <a:lnTo>
                    <a:pt x="206836" y="1470276"/>
                  </a:lnTo>
                  <a:lnTo>
                    <a:pt x="206374" y="1465099"/>
                  </a:lnTo>
                  <a:lnTo>
                    <a:pt x="205902" y="1459922"/>
                  </a:lnTo>
                  <a:lnTo>
                    <a:pt x="205413" y="1454745"/>
                  </a:lnTo>
                  <a:lnTo>
                    <a:pt x="204901" y="1449568"/>
                  </a:lnTo>
                  <a:lnTo>
                    <a:pt x="204359" y="1444391"/>
                  </a:lnTo>
                  <a:lnTo>
                    <a:pt x="203782" y="1439214"/>
                  </a:lnTo>
                  <a:lnTo>
                    <a:pt x="203165" y="1434037"/>
                  </a:lnTo>
                  <a:lnTo>
                    <a:pt x="202505" y="1428860"/>
                  </a:lnTo>
                  <a:lnTo>
                    <a:pt x="201795" y="1423683"/>
                  </a:lnTo>
                  <a:lnTo>
                    <a:pt x="201035" y="1418505"/>
                  </a:lnTo>
                  <a:lnTo>
                    <a:pt x="200226" y="1413328"/>
                  </a:lnTo>
                  <a:lnTo>
                    <a:pt x="199367" y="1408151"/>
                  </a:lnTo>
                  <a:lnTo>
                    <a:pt x="198457" y="1402974"/>
                  </a:lnTo>
                  <a:lnTo>
                    <a:pt x="197494" y="1397797"/>
                  </a:lnTo>
                  <a:lnTo>
                    <a:pt x="196477" y="1392620"/>
                  </a:lnTo>
                  <a:lnTo>
                    <a:pt x="195403" y="1387443"/>
                  </a:lnTo>
                  <a:lnTo>
                    <a:pt x="194268" y="1382266"/>
                  </a:lnTo>
                  <a:lnTo>
                    <a:pt x="193067" y="1377089"/>
                  </a:lnTo>
                  <a:lnTo>
                    <a:pt x="191790" y="1371912"/>
                  </a:lnTo>
                  <a:lnTo>
                    <a:pt x="190433" y="1366735"/>
                  </a:lnTo>
                  <a:lnTo>
                    <a:pt x="188993" y="1361558"/>
                  </a:lnTo>
                  <a:lnTo>
                    <a:pt x="187467" y="1356381"/>
                  </a:lnTo>
                  <a:lnTo>
                    <a:pt x="185853" y="1351204"/>
                  </a:lnTo>
                  <a:lnTo>
                    <a:pt x="184148" y="1346027"/>
                  </a:lnTo>
                  <a:lnTo>
                    <a:pt x="182354" y="1340850"/>
                  </a:lnTo>
                  <a:lnTo>
                    <a:pt x="180475" y="1335673"/>
                  </a:lnTo>
                  <a:lnTo>
                    <a:pt x="178516" y="1330496"/>
                  </a:lnTo>
                  <a:lnTo>
                    <a:pt x="176485" y="1325319"/>
                  </a:lnTo>
                  <a:lnTo>
                    <a:pt x="174389" y="1320142"/>
                  </a:lnTo>
                  <a:lnTo>
                    <a:pt x="172242" y="1314965"/>
                  </a:lnTo>
                  <a:lnTo>
                    <a:pt x="170062" y="1309788"/>
                  </a:lnTo>
                  <a:lnTo>
                    <a:pt x="167861" y="1304611"/>
                  </a:lnTo>
                  <a:lnTo>
                    <a:pt x="165653" y="1299434"/>
                  </a:lnTo>
                  <a:lnTo>
                    <a:pt x="163446" y="1294257"/>
                  </a:lnTo>
                  <a:lnTo>
                    <a:pt x="161251" y="1289080"/>
                  </a:lnTo>
                  <a:lnTo>
                    <a:pt x="159073" y="1283903"/>
                  </a:lnTo>
                  <a:lnTo>
                    <a:pt x="156914" y="1278726"/>
                  </a:lnTo>
                  <a:lnTo>
                    <a:pt x="154773" y="1273549"/>
                  </a:lnTo>
                  <a:lnTo>
                    <a:pt x="152646" y="1268372"/>
                  </a:lnTo>
                  <a:lnTo>
                    <a:pt x="150527" y="1263195"/>
                  </a:lnTo>
                  <a:lnTo>
                    <a:pt x="148406" y="1258018"/>
                  </a:lnTo>
                  <a:lnTo>
                    <a:pt x="146275" y="1252841"/>
                  </a:lnTo>
                  <a:lnTo>
                    <a:pt x="144127" y="1247664"/>
                  </a:lnTo>
                  <a:lnTo>
                    <a:pt x="141958" y="1242487"/>
                  </a:lnTo>
                  <a:lnTo>
                    <a:pt x="139766" y="1237309"/>
                  </a:lnTo>
                  <a:lnTo>
                    <a:pt x="137552" y="1232132"/>
                  </a:lnTo>
                  <a:lnTo>
                    <a:pt x="135320" y="1226955"/>
                  </a:lnTo>
                  <a:lnTo>
                    <a:pt x="133075" y="1221778"/>
                  </a:lnTo>
                  <a:lnTo>
                    <a:pt x="130825" y="1216601"/>
                  </a:lnTo>
                  <a:lnTo>
                    <a:pt x="128576" y="1211424"/>
                  </a:lnTo>
                  <a:lnTo>
                    <a:pt x="126336" y="1206247"/>
                  </a:lnTo>
                  <a:lnTo>
                    <a:pt x="124106" y="1201070"/>
                  </a:lnTo>
                  <a:lnTo>
                    <a:pt x="121885" y="1195893"/>
                  </a:lnTo>
                  <a:lnTo>
                    <a:pt x="119669" y="1190716"/>
                  </a:lnTo>
                  <a:lnTo>
                    <a:pt x="117454" y="1185539"/>
                  </a:lnTo>
                  <a:lnTo>
                    <a:pt x="115230" y="1180362"/>
                  </a:lnTo>
                  <a:lnTo>
                    <a:pt x="112989" y="1175185"/>
                  </a:lnTo>
                  <a:lnTo>
                    <a:pt x="110722" y="1170008"/>
                  </a:lnTo>
                  <a:lnTo>
                    <a:pt x="108421" y="1164831"/>
                  </a:lnTo>
                  <a:lnTo>
                    <a:pt x="106076" y="1159654"/>
                  </a:lnTo>
                  <a:lnTo>
                    <a:pt x="103690" y="1154477"/>
                  </a:lnTo>
                  <a:lnTo>
                    <a:pt x="101261" y="1149300"/>
                  </a:lnTo>
                  <a:lnTo>
                    <a:pt x="98792" y="1144123"/>
                  </a:lnTo>
                  <a:lnTo>
                    <a:pt x="96285" y="1138946"/>
                  </a:lnTo>
                  <a:lnTo>
                    <a:pt x="93744" y="1133769"/>
                  </a:lnTo>
                  <a:lnTo>
                    <a:pt x="91172" y="1128592"/>
                  </a:lnTo>
                  <a:lnTo>
                    <a:pt x="88570" y="1123415"/>
                  </a:lnTo>
                  <a:lnTo>
                    <a:pt x="85940" y="1118238"/>
                  </a:lnTo>
                  <a:lnTo>
                    <a:pt x="83283" y="1113061"/>
                  </a:lnTo>
                  <a:lnTo>
                    <a:pt x="80594" y="1107884"/>
                  </a:lnTo>
                  <a:lnTo>
                    <a:pt x="77875" y="1102707"/>
                  </a:lnTo>
                  <a:lnTo>
                    <a:pt x="75123" y="1097530"/>
                  </a:lnTo>
                  <a:lnTo>
                    <a:pt x="72336" y="1092353"/>
                  </a:lnTo>
                  <a:lnTo>
                    <a:pt x="69513" y="1087176"/>
                  </a:lnTo>
                  <a:lnTo>
                    <a:pt x="66653" y="1081999"/>
                  </a:lnTo>
                  <a:lnTo>
                    <a:pt x="63758" y="1076822"/>
                  </a:lnTo>
                  <a:lnTo>
                    <a:pt x="60831" y="1071645"/>
                  </a:lnTo>
                  <a:lnTo>
                    <a:pt x="57875" y="1066468"/>
                  </a:lnTo>
                  <a:lnTo>
                    <a:pt x="54898" y="1061290"/>
                  </a:lnTo>
                  <a:lnTo>
                    <a:pt x="51909" y="1056113"/>
                  </a:lnTo>
                  <a:lnTo>
                    <a:pt x="48921" y="1050936"/>
                  </a:lnTo>
                  <a:lnTo>
                    <a:pt x="45948" y="1045759"/>
                  </a:lnTo>
                  <a:lnTo>
                    <a:pt x="43002" y="1040582"/>
                  </a:lnTo>
                  <a:lnTo>
                    <a:pt x="40095" y="1035405"/>
                  </a:lnTo>
                  <a:lnTo>
                    <a:pt x="37241" y="1030228"/>
                  </a:lnTo>
                  <a:lnTo>
                    <a:pt x="34450" y="1025051"/>
                  </a:lnTo>
                  <a:lnTo>
                    <a:pt x="31733" y="1019874"/>
                  </a:lnTo>
                  <a:lnTo>
                    <a:pt x="29096" y="1014697"/>
                  </a:lnTo>
                  <a:lnTo>
                    <a:pt x="26548" y="1009520"/>
                  </a:lnTo>
                  <a:lnTo>
                    <a:pt x="24105" y="1004343"/>
                  </a:lnTo>
                  <a:lnTo>
                    <a:pt x="21762" y="999166"/>
                  </a:lnTo>
                  <a:lnTo>
                    <a:pt x="19524" y="993989"/>
                  </a:lnTo>
                  <a:lnTo>
                    <a:pt x="17396" y="988812"/>
                  </a:lnTo>
                  <a:lnTo>
                    <a:pt x="15384" y="983635"/>
                  </a:lnTo>
                  <a:lnTo>
                    <a:pt x="13494" y="978458"/>
                  </a:lnTo>
                  <a:lnTo>
                    <a:pt x="11732" y="973281"/>
                  </a:lnTo>
                  <a:lnTo>
                    <a:pt x="10103" y="968104"/>
                  </a:lnTo>
                  <a:lnTo>
                    <a:pt x="8611" y="962927"/>
                  </a:lnTo>
                  <a:lnTo>
                    <a:pt x="7258" y="957750"/>
                  </a:lnTo>
                  <a:lnTo>
                    <a:pt x="6058" y="952573"/>
                  </a:lnTo>
                  <a:lnTo>
                    <a:pt x="4990" y="947396"/>
                  </a:lnTo>
                  <a:lnTo>
                    <a:pt x="4045" y="942219"/>
                  </a:lnTo>
                  <a:lnTo>
                    <a:pt x="3212" y="937042"/>
                  </a:lnTo>
                  <a:lnTo>
                    <a:pt x="2481" y="931865"/>
                  </a:lnTo>
                  <a:lnTo>
                    <a:pt x="1842" y="926688"/>
                  </a:lnTo>
                  <a:lnTo>
                    <a:pt x="1290" y="921511"/>
                  </a:lnTo>
                  <a:lnTo>
                    <a:pt x="821" y="916334"/>
                  </a:lnTo>
                  <a:lnTo>
                    <a:pt x="439" y="911157"/>
                  </a:lnTo>
                  <a:lnTo>
                    <a:pt x="156" y="905980"/>
                  </a:lnTo>
                  <a:lnTo>
                    <a:pt x="3" y="900803"/>
                  </a:lnTo>
                  <a:lnTo>
                    <a:pt x="0" y="895626"/>
                  </a:lnTo>
                  <a:lnTo>
                    <a:pt x="171" y="890449"/>
                  </a:lnTo>
                  <a:lnTo>
                    <a:pt x="544" y="885271"/>
                  </a:lnTo>
                  <a:lnTo>
                    <a:pt x="1145" y="880094"/>
                  </a:lnTo>
                  <a:lnTo>
                    <a:pt x="1993" y="874917"/>
                  </a:lnTo>
                  <a:lnTo>
                    <a:pt x="3095" y="869740"/>
                  </a:lnTo>
                  <a:lnTo>
                    <a:pt x="4453" y="864563"/>
                  </a:lnTo>
                  <a:lnTo>
                    <a:pt x="6051" y="859386"/>
                  </a:lnTo>
                  <a:lnTo>
                    <a:pt x="7865" y="854209"/>
                  </a:lnTo>
                  <a:lnTo>
                    <a:pt x="9868" y="849032"/>
                  </a:lnTo>
                  <a:lnTo>
                    <a:pt x="11991" y="843855"/>
                  </a:lnTo>
                  <a:lnTo>
                    <a:pt x="14171" y="838678"/>
                  </a:lnTo>
                  <a:lnTo>
                    <a:pt x="16351" y="833501"/>
                  </a:lnTo>
                  <a:lnTo>
                    <a:pt x="18474" y="828324"/>
                  </a:lnTo>
                  <a:lnTo>
                    <a:pt x="20489" y="823147"/>
                  </a:lnTo>
                  <a:lnTo>
                    <a:pt x="22352" y="817970"/>
                  </a:lnTo>
                  <a:lnTo>
                    <a:pt x="24031" y="812793"/>
                  </a:lnTo>
                  <a:lnTo>
                    <a:pt x="25506" y="807616"/>
                  </a:lnTo>
                  <a:lnTo>
                    <a:pt x="26771" y="802439"/>
                  </a:lnTo>
                  <a:lnTo>
                    <a:pt x="27820" y="797262"/>
                  </a:lnTo>
                  <a:lnTo>
                    <a:pt x="28692" y="792085"/>
                  </a:lnTo>
                  <a:lnTo>
                    <a:pt x="29432" y="786908"/>
                  </a:lnTo>
                  <a:lnTo>
                    <a:pt x="30087" y="781731"/>
                  </a:lnTo>
                  <a:lnTo>
                    <a:pt x="30710" y="776554"/>
                  </a:lnTo>
                  <a:lnTo>
                    <a:pt x="31354" y="771377"/>
                  </a:lnTo>
                  <a:lnTo>
                    <a:pt x="32075" y="766200"/>
                  </a:lnTo>
                  <a:lnTo>
                    <a:pt x="32922" y="761023"/>
                  </a:lnTo>
                  <a:lnTo>
                    <a:pt x="33941" y="755846"/>
                  </a:lnTo>
                  <a:lnTo>
                    <a:pt x="35170" y="750669"/>
                  </a:lnTo>
                  <a:lnTo>
                    <a:pt x="36656" y="745492"/>
                  </a:lnTo>
                  <a:lnTo>
                    <a:pt x="38413" y="740315"/>
                  </a:lnTo>
                  <a:lnTo>
                    <a:pt x="40430" y="735138"/>
                  </a:lnTo>
                  <a:lnTo>
                    <a:pt x="42703" y="729961"/>
                  </a:lnTo>
                  <a:lnTo>
                    <a:pt x="45216" y="724784"/>
                  </a:lnTo>
                  <a:lnTo>
                    <a:pt x="47947" y="719607"/>
                  </a:lnTo>
                  <a:lnTo>
                    <a:pt x="50871" y="714430"/>
                  </a:lnTo>
                  <a:lnTo>
                    <a:pt x="53958" y="709252"/>
                  </a:lnTo>
                  <a:lnTo>
                    <a:pt x="57177" y="704075"/>
                  </a:lnTo>
                  <a:lnTo>
                    <a:pt x="60501" y="698898"/>
                  </a:lnTo>
                  <a:lnTo>
                    <a:pt x="63905" y="693721"/>
                  </a:lnTo>
                  <a:lnTo>
                    <a:pt x="67366" y="688544"/>
                  </a:lnTo>
                  <a:lnTo>
                    <a:pt x="70864" y="683367"/>
                  </a:lnTo>
                  <a:lnTo>
                    <a:pt x="74391" y="678190"/>
                  </a:lnTo>
                  <a:lnTo>
                    <a:pt x="77944" y="673013"/>
                  </a:lnTo>
                  <a:lnTo>
                    <a:pt x="81522" y="667836"/>
                  </a:lnTo>
                  <a:lnTo>
                    <a:pt x="85129" y="662659"/>
                  </a:lnTo>
                  <a:lnTo>
                    <a:pt x="88767" y="657482"/>
                  </a:lnTo>
                  <a:lnTo>
                    <a:pt x="92438" y="652305"/>
                  </a:lnTo>
                  <a:lnTo>
                    <a:pt x="96143" y="647128"/>
                  </a:lnTo>
                  <a:lnTo>
                    <a:pt x="99877" y="641951"/>
                  </a:lnTo>
                  <a:lnTo>
                    <a:pt x="103629" y="636774"/>
                  </a:lnTo>
                  <a:lnTo>
                    <a:pt x="107382" y="631597"/>
                  </a:lnTo>
                  <a:lnTo>
                    <a:pt x="111116" y="626420"/>
                  </a:lnTo>
                  <a:lnTo>
                    <a:pt x="114811" y="621243"/>
                  </a:lnTo>
                  <a:lnTo>
                    <a:pt x="118445" y="616066"/>
                  </a:lnTo>
                  <a:lnTo>
                    <a:pt x="121999" y="610889"/>
                  </a:lnTo>
                  <a:lnTo>
                    <a:pt x="125454" y="605712"/>
                  </a:lnTo>
                  <a:lnTo>
                    <a:pt x="128801" y="600535"/>
                  </a:lnTo>
                  <a:lnTo>
                    <a:pt x="132031" y="595358"/>
                  </a:lnTo>
                  <a:lnTo>
                    <a:pt x="135140" y="590181"/>
                  </a:lnTo>
                  <a:lnTo>
                    <a:pt x="138132" y="585004"/>
                  </a:lnTo>
                  <a:lnTo>
                    <a:pt x="141030" y="579827"/>
                  </a:lnTo>
                  <a:lnTo>
                    <a:pt x="143850" y="574650"/>
                  </a:lnTo>
                  <a:lnTo>
                    <a:pt x="146609" y="569473"/>
                  </a:lnTo>
                  <a:lnTo>
                    <a:pt x="149326" y="564296"/>
                  </a:lnTo>
                  <a:lnTo>
                    <a:pt x="152017" y="559119"/>
                  </a:lnTo>
                  <a:lnTo>
                    <a:pt x="154693" y="553942"/>
                  </a:lnTo>
                  <a:lnTo>
                    <a:pt x="157366" y="548765"/>
                  </a:lnTo>
                  <a:lnTo>
                    <a:pt x="160040" y="543588"/>
                  </a:lnTo>
                  <a:lnTo>
                    <a:pt x="162716" y="538411"/>
                  </a:lnTo>
                  <a:lnTo>
                    <a:pt x="165390" y="533234"/>
                  </a:lnTo>
                  <a:lnTo>
                    <a:pt x="168054" y="528056"/>
                  </a:lnTo>
                  <a:lnTo>
                    <a:pt x="170698" y="522879"/>
                  </a:lnTo>
                  <a:lnTo>
                    <a:pt x="173311" y="517702"/>
                  </a:lnTo>
                  <a:lnTo>
                    <a:pt x="175880" y="512525"/>
                  </a:lnTo>
                  <a:lnTo>
                    <a:pt x="178392" y="507348"/>
                  </a:lnTo>
                  <a:lnTo>
                    <a:pt x="180834" y="502171"/>
                  </a:lnTo>
                  <a:lnTo>
                    <a:pt x="183195" y="496994"/>
                  </a:lnTo>
                  <a:lnTo>
                    <a:pt x="185465" y="491817"/>
                  </a:lnTo>
                  <a:lnTo>
                    <a:pt x="187633" y="486640"/>
                  </a:lnTo>
                  <a:lnTo>
                    <a:pt x="189683" y="481463"/>
                  </a:lnTo>
                  <a:lnTo>
                    <a:pt x="191622" y="476286"/>
                  </a:lnTo>
                  <a:lnTo>
                    <a:pt x="193451" y="471109"/>
                  </a:lnTo>
                  <a:lnTo>
                    <a:pt x="195170" y="465932"/>
                  </a:lnTo>
                  <a:lnTo>
                    <a:pt x="196784" y="460755"/>
                  </a:lnTo>
                  <a:lnTo>
                    <a:pt x="198298" y="455578"/>
                  </a:lnTo>
                  <a:lnTo>
                    <a:pt x="199718" y="450401"/>
                  </a:lnTo>
                  <a:lnTo>
                    <a:pt x="201051" y="445224"/>
                  </a:lnTo>
                  <a:lnTo>
                    <a:pt x="202306" y="440047"/>
                  </a:lnTo>
                  <a:lnTo>
                    <a:pt x="203487" y="434870"/>
                  </a:lnTo>
                  <a:lnTo>
                    <a:pt x="204597" y="429693"/>
                  </a:lnTo>
                  <a:lnTo>
                    <a:pt x="205649" y="424516"/>
                  </a:lnTo>
                  <a:lnTo>
                    <a:pt x="206648" y="419339"/>
                  </a:lnTo>
                  <a:lnTo>
                    <a:pt x="207600" y="414162"/>
                  </a:lnTo>
                  <a:lnTo>
                    <a:pt x="208508" y="408985"/>
                  </a:lnTo>
                  <a:lnTo>
                    <a:pt x="209378" y="403808"/>
                  </a:lnTo>
                  <a:lnTo>
                    <a:pt x="210214" y="398631"/>
                  </a:lnTo>
                  <a:lnTo>
                    <a:pt x="211020" y="393454"/>
                  </a:lnTo>
                  <a:lnTo>
                    <a:pt x="211802" y="388277"/>
                  </a:lnTo>
                  <a:lnTo>
                    <a:pt x="212564" y="383100"/>
                  </a:lnTo>
                  <a:lnTo>
                    <a:pt x="213308" y="377923"/>
                  </a:lnTo>
                  <a:lnTo>
                    <a:pt x="214040" y="372746"/>
                  </a:lnTo>
                  <a:lnTo>
                    <a:pt x="214764" y="367569"/>
                  </a:lnTo>
                  <a:lnTo>
                    <a:pt x="215481" y="362392"/>
                  </a:lnTo>
                  <a:lnTo>
                    <a:pt x="216192" y="357215"/>
                  </a:lnTo>
                  <a:lnTo>
                    <a:pt x="216898" y="352037"/>
                  </a:lnTo>
                  <a:lnTo>
                    <a:pt x="217598" y="346860"/>
                  </a:lnTo>
                  <a:lnTo>
                    <a:pt x="218290" y="341683"/>
                  </a:lnTo>
                  <a:lnTo>
                    <a:pt x="218973" y="336506"/>
                  </a:lnTo>
                  <a:lnTo>
                    <a:pt x="219644" y="331329"/>
                  </a:lnTo>
                  <a:lnTo>
                    <a:pt x="220298" y="326152"/>
                  </a:lnTo>
                  <a:lnTo>
                    <a:pt x="220931" y="320975"/>
                  </a:lnTo>
                  <a:lnTo>
                    <a:pt x="221540" y="315798"/>
                  </a:lnTo>
                  <a:lnTo>
                    <a:pt x="222121" y="310621"/>
                  </a:lnTo>
                  <a:lnTo>
                    <a:pt x="222670" y="305444"/>
                  </a:lnTo>
                  <a:lnTo>
                    <a:pt x="223182" y="300267"/>
                  </a:lnTo>
                  <a:lnTo>
                    <a:pt x="223654" y="295090"/>
                  </a:lnTo>
                  <a:lnTo>
                    <a:pt x="224084" y="289913"/>
                  </a:lnTo>
                  <a:lnTo>
                    <a:pt x="224470" y="284736"/>
                  </a:lnTo>
                  <a:lnTo>
                    <a:pt x="224810" y="279559"/>
                  </a:lnTo>
                  <a:lnTo>
                    <a:pt x="225101" y="274382"/>
                  </a:lnTo>
                  <a:lnTo>
                    <a:pt x="225350" y="269205"/>
                  </a:lnTo>
                  <a:lnTo>
                    <a:pt x="225561" y="264028"/>
                  </a:lnTo>
                  <a:lnTo>
                    <a:pt x="225738" y="258851"/>
                  </a:lnTo>
                  <a:lnTo>
                    <a:pt x="225887" y="253674"/>
                  </a:lnTo>
                  <a:lnTo>
                    <a:pt x="226013" y="248497"/>
                  </a:lnTo>
                  <a:lnTo>
                    <a:pt x="226122" y="243320"/>
                  </a:lnTo>
                  <a:lnTo>
                    <a:pt x="226219" y="238143"/>
                  </a:lnTo>
                  <a:lnTo>
                    <a:pt x="226310" y="232966"/>
                  </a:lnTo>
                  <a:lnTo>
                    <a:pt x="226398" y="227789"/>
                  </a:lnTo>
                  <a:lnTo>
                    <a:pt x="226485" y="222612"/>
                  </a:lnTo>
                  <a:lnTo>
                    <a:pt x="226574" y="217435"/>
                  </a:lnTo>
                  <a:lnTo>
                    <a:pt x="226664" y="212258"/>
                  </a:lnTo>
                  <a:lnTo>
                    <a:pt x="226756" y="207081"/>
                  </a:lnTo>
                  <a:lnTo>
                    <a:pt x="226847" y="201904"/>
                  </a:lnTo>
                  <a:lnTo>
                    <a:pt x="226935" y="196727"/>
                  </a:lnTo>
                  <a:lnTo>
                    <a:pt x="227020" y="191550"/>
                  </a:lnTo>
                  <a:lnTo>
                    <a:pt x="227098" y="186373"/>
                  </a:lnTo>
                  <a:lnTo>
                    <a:pt x="227168" y="181196"/>
                  </a:lnTo>
                  <a:lnTo>
                    <a:pt x="227230" y="176018"/>
                  </a:lnTo>
                  <a:lnTo>
                    <a:pt x="227280" y="170841"/>
                  </a:lnTo>
                  <a:lnTo>
                    <a:pt x="227319" y="165664"/>
                  </a:lnTo>
                  <a:lnTo>
                    <a:pt x="227349" y="160487"/>
                  </a:lnTo>
                  <a:lnTo>
                    <a:pt x="227370" y="155310"/>
                  </a:lnTo>
                  <a:lnTo>
                    <a:pt x="227383" y="150133"/>
                  </a:lnTo>
                  <a:lnTo>
                    <a:pt x="227390" y="144956"/>
                  </a:lnTo>
                  <a:lnTo>
                    <a:pt x="227393" y="139779"/>
                  </a:lnTo>
                  <a:lnTo>
                    <a:pt x="227392" y="134602"/>
                  </a:lnTo>
                  <a:lnTo>
                    <a:pt x="227390" y="129425"/>
                  </a:lnTo>
                  <a:lnTo>
                    <a:pt x="227389" y="124248"/>
                  </a:lnTo>
                  <a:lnTo>
                    <a:pt x="227388" y="119071"/>
                  </a:lnTo>
                  <a:lnTo>
                    <a:pt x="227390" y="113894"/>
                  </a:lnTo>
                  <a:lnTo>
                    <a:pt x="227395" y="108717"/>
                  </a:lnTo>
                  <a:lnTo>
                    <a:pt x="227402" y="103540"/>
                  </a:lnTo>
                  <a:lnTo>
                    <a:pt x="227411" y="98363"/>
                  </a:lnTo>
                  <a:lnTo>
                    <a:pt x="227422" y="93186"/>
                  </a:lnTo>
                  <a:lnTo>
                    <a:pt x="227434" y="88009"/>
                  </a:lnTo>
                  <a:lnTo>
                    <a:pt x="227446" y="82832"/>
                  </a:lnTo>
                  <a:lnTo>
                    <a:pt x="227458" y="77655"/>
                  </a:lnTo>
                  <a:lnTo>
                    <a:pt x="227468" y="72478"/>
                  </a:lnTo>
                  <a:lnTo>
                    <a:pt x="227476" y="67301"/>
                  </a:lnTo>
                  <a:lnTo>
                    <a:pt x="227480" y="62124"/>
                  </a:lnTo>
                  <a:lnTo>
                    <a:pt x="227481" y="56947"/>
                  </a:lnTo>
                  <a:lnTo>
                    <a:pt x="227479" y="51770"/>
                  </a:lnTo>
                  <a:lnTo>
                    <a:pt x="227474" y="46593"/>
                  </a:lnTo>
                  <a:lnTo>
                    <a:pt x="227466" y="41416"/>
                  </a:lnTo>
                  <a:lnTo>
                    <a:pt x="227456" y="36239"/>
                  </a:lnTo>
                  <a:lnTo>
                    <a:pt x="227444" y="31062"/>
                  </a:lnTo>
                  <a:lnTo>
                    <a:pt x="227432" y="25885"/>
                  </a:lnTo>
                  <a:lnTo>
                    <a:pt x="227421" y="20708"/>
                  </a:lnTo>
                  <a:lnTo>
                    <a:pt x="227410" y="15531"/>
                  </a:lnTo>
                  <a:lnTo>
                    <a:pt x="227403" y="10354"/>
                  </a:lnTo>
                  <a:lnTo>
                    <a:pt x="227398" y="5177"/>
                  </a:lnTo>
                  <a:lnTo>
                    <a:pt x="227397" y="0"/>
                  </a:lnTo>
                  <a:lnTo>
                    <a:pt x="227799" y="0"/>
                  </a:lnTo>
                  <a:lnTo>
                    <a:pt x="227797" y="5177"/>
                  </a:lnTo>
                  <a:lnTo>
                    <a:pt x="227793" y="10354"/>
                  </a:lnTo>
                  <a:lnTo>
                    <a:pt x="227785" y="15531"/>
                  </a:lnTo>
                  <a:lnTo>
                    <a:pt x="227775" y="20708"/>
                  </a:lnTo>
                  <a:lnTo>
                    <a:pt x="227764" y="25885"/>
                  </a:lnTo>
                  <a:lnTo>
                    <a:pt x="227751" y="31062"/>
                  </a:lnTo>
                  <a:lnTo>
                    <a:pt x="227740" y="36239"/>
                  </a:lnTo>
                  <a:lnTo>
                    <a:pt x="227730" y="41416"/>
                  </a:lnTo>
                  <a:lnTo>
                    <a:pt x="227722" y="46593"/>
                  </a:lnTo>
                  <a:lnTo>
                    <a:pt x="227717" y="51770"/>
                  </a:lnTo>
                  <a:lnTo>
                    <a:pt x="227714" y="56947"/>
                  </a:lnTo>
                  <a:lnTo>
                    <a:pt x="227716" y="62124"/>
                  </a:lnTo>
                  <a:lnTo>
                    <a:pt x="227720" y="67301"/>
                  </a:lnTo>
                  <a:lnTo>
                    <a:pt x="227728" y="72478"/>
                  </a:lnTo>
                  <a:lnTo>
                    <a:pt x="227738" y="77655"/>
                  </a:lnTo>
                  <a:lnTo>
                    <a:pt x="227750" y="82832"/>
                  </a:lnTo>
                  <a:lnTo>
                    <a:pt x="227762" y="88009"/>
                  </a:lnTo>
                  <a:lnTo>
                    <a:pt x="227774" y="93186"/>
                  </a:lnTo>
                  <a:lnTo>
                    <a:pt x="227785" y="98363"/>
                  </a:lnTo>
                  <a:lnTo>
                    <a:pt x="227794" y="103540"/>
                  </a:lnTo>
                  <a:lnTo>
                    <a:pt x="227801" y="108717"/>
                  </a:lnTo>
                  <a:lnTo>
                    <a:pt x="227806" y="113894"/>
                  </a:lnTo>
                  <a:lnTo>
                    <a:pt x="227807" y="119071"/>
                  </a:lnTo>
                  <a:lnTo>
                    <a:pt x="227807" y="124248"/>
                  </a:lnTo>
                  <a:lnTo>
                    <a:pt x="227805" y="129425"/>
                  </a:lnTo>
                  <a:lnTo>
                    <a:pt x="227804" y="134602"/>
                  </a:lnTo>
                  <a:lnTo>
                    <a:pt x="227803" y="139779"/>
                  </a:lnTo>
                  <a:lnTo>
                    <a:pt x="227806" y="144956"/>
                  </a:lnTo>
                  <a:lnTo>
                    <a:pt x="227813" y="150133"/>
                  </a:lnTo>
                  <a:lnTo>
                    <a:pt x="227826" y="155310"/>
                  </a:lnTo>
                  <a:lnTo>
                    <a:pt x="227847" y="160487"/>
                  </a:lnTo>
                  <a:lnTo>
                    <a:pt x="227877" y="165664"/>
                  </a:lnTo>
                  <a:lnTo>
                    <a:pt x="227916" y="170841"/>
                  </a:lnTo>
                  <a:lnTo>
                    <a:pt x="227966" y="176018"/>
                  </a:lnTo>
                  <a:lnTo>
                    <a:pt x="228027" y="181196"/>
                  </a:lnTo>
                  <a:lnTo>
                    <a:pt x="228098" y="186373"/>
                  </a:lnTo>
                  <a:lnTo>
                    <a:pt x="228176" y="191550"/>
                  </a:lnTo>
                  <a:lnTo>
                    <a:pt x="228260" y="196727"/>
                  </a:lnTo>
                  <a:lnTo>
                    <a:pt x="228349" y="201904"/>
                  </a:lnTo>
                  <a:lnTo>
                    <a:pt x="228440" y="207081"/>
                  </a:lnTo>
                  <a:lnTo>
                    <a:pt x="228531" y="212258"/>
                  </a:lnTo>
                  <a:lnTo>
                    <a:pt x="228622" y="217435"/>
                  </a:lnTo>
                  <a:lnTo>
                    <a:pt x="228711" y="222612"/>
                  </a:lnTo>
                  <a:lnTo>
                    <a:pt x="228798" y="227789"/>
                  </a:lnTo>
                  <a:lnTo>
                    <a:pt x="228886" y="232966"/>
                  </a:lnTo>
                  <a:lnTo>
                    <a:pt x="228976" y="238143"/>
                  </a:lnTo>
                  <a:lnTo>
                    <a:pt x="229074" y="243320"/>
                  </a:lnTo>
                  <a:lnTo>
                    <a:pt x="229183" y="248497"/>
                  </a:lnTo>
                  <a:lnTo>
                    <a:pt x="229309" y="253674"/>
                  </a:lnTo>
                  <a:lnTo>
                    <a:pt x="229458" y="258851"/>
                  </a:lnTo>
                  <a:lnTo>
                    <a:pt x="229635" y="264028"/>
                  </a:lnTo>
                  <a:lnTo>
                    <a:pt x="229846" y="269205"/>
                  </a:lnTo>
                  <a:lnTo>
                    <a:pt x="230094" y="274382"/>
                  </a:lnTo>
                  <a:lnTo>
                    <a:pt x="230386" y="279559"/>
                  </a:lnTo>
                  <a:lnTo>
                    <a:pt x="230726" y="284736"/>
                  </a:lnTo>
                  <a:lnTo>
                    <a:pt x="231112" y="289913"/>
                  </a:lnTo>
                  <a:lnTo>
                    <a:pt x="231541" y="295090"/>
                  </a:lnTo>
                  <a:lnTo>
                    <a:pt x="232014" y="300267"/>
                  </a:lnTo>
                  <a:lnTo>
                    <a:pt x="232526" y="305444"/>
                  </a:lnTo>
                  <a:lnTo>
                    <a:pt x="233074" y="310621"/>
                  </a:lnTo>
                  <a:lnTo>
                    <a:pt x="233655" y="315798"/>
                  </a:lnTo>
                  <a:lnTo>
                    <a:pt x="234265" y="320975"/>
                  </a:lnTo>
                  <a:lnTo>
                    <a:pt x="234898" y="326152"/>
                  </a:lnTo>
                  <a:lnTo>
                    <a:pt x="235552" y="331329"/>
                  </a:lnTo>
                  <a:lnTo>
                    <a:pt x="236223" y="336506"/>
                  </a:lnTo>
                  <a:lnTo>
                    <a:pt x="236906" y="341683"/>
                  </a:lnTo>
                  <a:lnTo>
                    <a:pt x="237598" y="346860"/>
                  </a:lnTo>
                  <a:lnTo>
                    <a:pt x="238298" y="352037"/>
                  </a:lnTo>
                  <a:lnTo>
                    <a:pt x="239003" y="357215"/>
                  </a:lnTo>
                  <a:lnTo>
                    <a:pt x="239715" y="362392"/>
                  </a:lnTo>
                  <a:lnTo>
                    <a:pt x="240432" y="367569"/>
                  </a:lnTo>
                  <a:lnTo>
                    <a:pt x="241155" y="372746"/>
                  </a:lnTo>
                  <a:lnTo>
                    <a:pt x="241888" y="377923"/>
                  </a:lnTo>
                  <a:lnTo>
                    <a:pt x="242632" y="383100"/>
                  </a:lnTo>
                  <a:lnTo>
                    <a:pt x="243394" y="388277"/>
                  </a:lnTo>
                  <a:lnTo>
                    <a:pt x="244176" y="393454"/>
                  </a:lnTo>
                  <a:lnTo>
                    <a:pt x="244982" y="398631"/>
                  </a:lnTo>
                  <a:lnTo>
                    <a:pt x="245818" y="403808"/>
                  </a:lnTo>
                  <a:lnTo>
                    <a:pt x="246688" y="408985"/>
                  </a:lnTo>
                  <a:lnTo>
                    <a:pt x="247596" y="414162"/>
                  </a:lnTo>
                  <a:lnTo>
                    <a:pt x="248547" y="419339"/>
                  </a:lnTo>
                  <a:lnTo>
                    <a:pt x="249547" y="424516"/>
                  </a:lnTo>
                  <a:lnTo>
                    <a:pt x="250599" y="429693"/>
                  </a:lnTo>
                  <a:lnTo>
                    <a:pt x="251708" y="434870"/>
                  </a:lnTo>
                  <a:lnTo>
                    <a:pt x="252890" y="440047"/>
                  </a:lnTo>
                  <a:lnTo>
                    <a:pt x="254144" y="445224"/>
                  </a:lnTo>
                  <a:lnTo>
                    <a:pt x="255478" y="450401"/>
                  </a:lnTo>
                  <a:lnTo>
                    <a:pt x="256898" y="455578"/>
                  </a:lnTo>
                  <a:lnTo>
                    <a:pt x="258412" y="460755"/>
                  </a:lnTo>
                  <a:lnTo>
                    <a:pt x="260026" y="465932"/>
                  </a:lnTo>
                  <a:lnTo>
                    <a:pt x="261745" y="471109"/>
                  </a:lnTo>
                  <a:lnTo>
                    <a:pt x="263574" y="476286"/>
                  </a:lnTo>
                  <a:lnTo>
                    <a:pt x="265513" y="481463"/>
                  </a:lnTo>
                  <a:lnTo>
                    <a:pt x="267563" y="486640"/>
                  </a:lnTo>
                  <a:lnTo>
                    <a:pt x="269731" y="491817"/>
                  </a:lnTo>
                  <a:lnTo>
                    <a:pt x="272001" y="496994"/>
                  </a:lnTo>
                  <a:lnTo>
                    <a:pt x="274362" y="502171"/>
                  </a:lnTo>
                  <a:lnTo>
                    <a:pt x="276804" y="507348"/>
                  </a:lnTo>
                  <a:lnTo>
                    <a:pt x="279316" y="512525"/>
                  </a:lnTo>
                  <a:lnTo>
                    <a:pt x="281885" y="517702"/>
                  </a:lnTo>
                  <a:lnTo>
                    <a:pt x="284497" y="522879"/>
                  </a:lnTo>
                  <a:lnTo>
                    <a:pt x="287142" y="528056"/>
                  </a:lnTo>
                  <a:lnTo>
                    <a:pt x="289806" y="533234"/>
                  </a:lnTo>
                  <a:lnTo>
                    <a:pt x="292480" y="538411"/>
                  </a:lnTo>
                  <a:lnTo>
                    <a:pt x="295156" y="543588"/>
                  </a:lnTo>
                  <a:lnTo>
                    <a:pt x="297830" y="548765"/>
                  </a:lnTo>
                  <a:lnTo>
                    <a:pt x="300502" y="553942"/>
                  </a:lnTo>
                  <a:lnTo>
                    <a:pt x="303179" y="559119"/>
                  </a:lnTo>
                  <a:lnTo>
                    <a:pt x="305869" y="564296"/>
                  </a:lnTo>
                  <a:lnTo>
                    <a:pt x="308586" y="569473"/>
                  </a:lnTo>
                  <a:lnTo>
                    <a:pt x="311346" y="574650"/>
                  </a:lnTo>
                  <a:lnTo>
                    <a:pt x="314166" y="579827"/>
                  </a:lnTo>
                  <a:lnTo>
                    <a:pt x="317064" y="585004"/>
                  </a:lnTo>
                  <a:lnTo>
                    <a:pt x="320056" y="590181"/>
                  </a:lnTo>
                  <a:lnTo>
                    <a:pt x="323165" y="595358"/>
                  </a:lnTo>
                  <a:lnTo>
                    <a:pt x="326395" y="600535"/>
                  </a:lnTo>
                  <a:lnTo>
                    <a:pt x="329741" y="605712"/>
                  </a:lnTo>
                  <a:lnTo>
                    <a:pt x="333197" y="610889"/>
                  </a:lnTo>
                  <a:lnTo>
                    <a:pt x="336750" y="616066"/>
                  </a:lnTo>
                  <a:lnTo>
                    <a:pt x="340385" y="621243"/>
                  </a:lnTo>
                  <a:lnTo>
                    <a:pt x="344079" y="626420"/>
                  </a:lnTo>
                  <a:lnTo>
                    <a:pt x="347814" y="631597"/>
                  </a:lnTo>
                  <a:lnTo>
                    <a:pt x="351567" y="636774"/>
                  </a:lnTo>
                  <a:lnTo>
                    <a:pt x="355319" y="641951"/>
                  </a:lnTo>
                  <a:lnTo>
                    <a:pt x="359053" y="647128"/>
                  </a:lnTo>
                  <a:lnTo>
                    <a:pt x="362757" y="652305"/>
                  </a:lnTo>
                  <a:lnTo>
                    <a:pt x="366429" y="657482"/>
                  </a:lnTo>
                  <a:lnTo>
                    <a:pt x="370067" y="662659"/>
                  </a:lnTo>
                  <a:lnTo>
                    <a:pt x="373673" y="667836"/>
                  </a:lnTo>
                  <a:lnTo>
                    <a:pt x="377252" y="673013"/>
                  </a:lnTo>
                  <a:lnTo>
                    <a:pt x="380805" y="678190"/>
                  </a:lnTo>
                  <a:lnTo>
                    <a:pt x="384332" y="683367"/>
                  </a:lnTo>
                  <a:lnTo>
                    <a:pt x="387830" y="688544"/>
                  </a:lnTo>
                  <a:lnTo>
                    <a:pt x="391291" y="693721"/>
                  </a:lnTo>
                  <a:lnTo>
                    <a:pt x="394695" y="698898"/>
                  </a:lnTo>
                  <a:lnTo>
                    <a:pt x="398019" y="704075"/>
                  </a:lnTo>
                  <a:lnTo>
                    <a:pt x="401238" y="709252"/>
                  </a:lnTo>
                  <a:lnTo>
                    <a:pt x="404325" y="714430"/>
                  </a:lnTo>
                  <a:lnTo>
                    <a:pt x="407248" y="719607"/>
                  </a:lnTo>
                  <a:lnTo>
                    <a:pt x="409980" y="724784"/>
                  </a:lnTo>
                  <a:lnTo>
                    <a:pt x="412493" y="729961"/>
                  </a:lnTo>
                  <a:lnTo>
                    <a:pt x="414765" y="735138"/>
                  </a:lnTo>
                  <a:lnTo>
                    <a:pt x="416783" y="740315"/>
                  </a:lnTo>
                  <a:lnTo>
                    <a:pt x="418540" y="745492"/>
                  </a:lnTo>
                  <a:lnTo>
                    <a:pt x="420026" y="750669"/>
                  </a:lnTo>
                  <a:lnTo>
                    <a:pt x="421255" y="755846"/>
                  </a:lnTo>
                  <a:lnTo>
                    <a:pt x="422274" y="761023"/>
                  </a:lnTo>
                  <a:lnTo>
                    <a:pt x="423121" y="766200"/>
                  </a:lnTo>
                  <a:lnTo>
                    <a:pt x="423842" y="771377"/>
                  </a:lnTo>
                  <a:lnTo>
                    <a:pt x="424486" y="776554"/>
                  </a:lnTo>
                  <a:lnTo>
                    <a:pt x="425109" y="781731"/>
                  </a:lnTo>
                  <a:lnTo>
                    <a:pt x="425764" y="786908"/>
                  </a:lnTo>
                  <a:lnTo>
                    <a:pt x="426504" y="792085"/>
                  </a:lnTo>
                  <a:lnTo>
                    <a:pt x="427375" y="797262"/>
                  </a:lnTo>
                  <a:lnTo>
                    <a:pt x="428425" y="802439"/>
                  </a:lnTo>
                  <a:lnTo>
                    <a:pt x="429690" y="807616"/>
                  </a:lnTo>
                  <a:lnTo>
                    <a:pt x="431165" y="812793"/>
                  </a:lnTo>
                  <a:lnTo>
                    <a:pt x="432844" y="817970"/>
                  </a:lnTo>
                  <a:lnTo>
                    <a:pt x="434707" y="823147"/>
                  </a:lnTo>
                  <a:lnTo>
                    <a:pt x="436721" y="828324"/>
                  </a:lnTo>
                  <a:lnTo>
                    <a:pt x="438844" y="833501"/>
                  </a:lnTo>
                  <a:lnTo>
                    <a:pt x="441025" y="838678"/>
                  </a:lnTo>
                  <a:lnTo>
                    <a:pt x="443205" y="843855"/>
                  </a:lnTo>
                  <a:lnTo>
                    <a:pt x="445328" y="849032"/>
                  </a:lnTo>
                  <a:lnTo>
                    <a:pt x="447331" y="854209"/>
                  </a:lnTo>
                  <a:lnTo>
                    <a:pt x="449145" y="859386"/>
                  </a:lnTo>
                  <a:lnTo>
                    <a:pt x="450743" y="864563"/>
                  </a:lnTo>
                  <a:lnTo>
                    <a:pt x="452100" y="869740"/>
                  </a:lnTo>
                  <a:lnTo>
                    <a:pt x="453203" y="874917"/>
                  </a:lnTo>
                  <a:lnTo>
                    <a:pt x="454050" y="880094"/>
                  </a:lnTo>
                  <a:lnTo>
                    <a:pt x="454651" y="885271"/>
                  </a:lnTo>
                  <a:lnTo>
                    <a:pt x="455025" y="890449"/>
                  </a:lnTo>
                  <a:lnTo>
                    <a:pt x="455196" y="895626"/>
                  </a:lnTo>
                  <a:lnTo>
                    <a:pt x="455193" y="900803"/>
                  </a:lnTo>
                  <a:lnTo>
                    <a:pt x="455040" y="905980"/>
                  </a:lnTo>
                  <a:lnTo>
                    <a:pt x="454756" y="911157"/>
                  </a:lnTo>
                  <a:lnTo>
                    <a:pt x="454375" y="916334"/>
                  </a:lnTo>
                  <a:lnTo>
                    <a:pt x="453906" y="921511"/>
                  </a:lnTo>
                  <a:lnTo>
                    <a:pt x="453353" y="926688"/>
                  </a:lnTo>
                  <a:lnTo>
                    <a:pt x="452715" y="931865"/>
                  </a:lnTo>
                  <a:lnTo>
                    <a:pt x="451984" y="937042"/>
                  </a:lnTo>
                  <a:lnTo>
                    <a:pt x="451151" y="942219"/>
                  </a:lnTo>
                  <a:lnTo>
                    <a:pt x="450206" y="947396"/>
                  </a:lnTo>
                  <a:lnTo>
                    <a:pt x="449138" y="952573"/>
                  </a:lnTo>
                  <a:lnTo>
                    <a:pt x="447937" y="957750"/>
                  </a:lnTo>
                  <a:lnTo>
                    <a:pt x="446584" y="962927"/>
                  </a:lnTo>
                  <a:lnTo>
                    <a:pt x="445093" y="968104"/>
                  </a:lnTo>
                  <a:lnTo>
                    <a:pt x="443464" y="973281"/>
                  </a:lnTo>
                  <a:lnTo>
                    <a:pt x="441702" y="978458"/>
                  </a:lnTo>
                  <a:lnTo>
                    <a:pt x="439812" y="983635"/>
                  </a:lnTo>
                  <a:lnTo>
                    <a:pt x="437799" y="988812"/>
                  </a:lnTo>
                  <a:lnTo>
                    <a:pt x="435672" y="993989"/>
                  </a:lnTo>
                  <a:lnTo>
                    <a:pt x="433434" y="999166"/>
                  </a:lnTo>
                  <a:lnTo>
                    <a:pt x="431091" y="1004343"/>
                  </a:lnTo>
                  <a:lnTo>
                    <a:pt x="428648" y="1009520"/>
                  </a:lnTo>
                  <a:lnTo>
                    <a:pt x="426100" y="1014697"/>
                  </a:lnTo>
                  <a:lnTo>
                    <a:pt x="423463" y="1019874"/>
                  </a:lnTo>
                  <a:lnTo>
                    <a:pt x="420745" y="1025051"/>
                  </a:lnTo>
                  <a:lnTo>
                    <a:pt x="417955" y="1030228"/>
                  </a:lnTo>
                  <a:lnTo>
                    <a:pt x="415100" y="1035405"/>
                  </a:lnTo>
                  <a:lnTo>
                    <a:pt x="412194" y="1040582"/>
                  </a:lnTo>
                  <a:lnTo>
                    <a:pt x="409248" y="1045759"/>
                  </a:lnTo>
                  <a:lnTo>
                    <a:pt x="406274" y="1050936"/>
                  </a:lnTo>
                  <a:lnTo>
                    <a:pt x="403287" y="1056113"/>
                  </a:lnTo>
                  <a:lnTo>
                    <a:pt x="400298" y="1061290"/>
                  </a:lnTo>
                  <a:lnTo>
                    <a:pt x="397321" y="1066468"/>
                  </a:lnTo>
                  <a:lnTo>
                    <a:pt x="394365" y="1071645"/>
                  </a:lnTo>
                  <a:lnTo>
                    <a:pt x="391437" y="1076822"/>
                  </a:lnTo>
                  <a:lnTo>
                    <a:pt x="388542" y="1081999"/>
                  </a:lnTo>
                  <a:lnTo>
                    <a:pt x="385683" y="1087176"/>
                  </a:lnTo>
                  <a:lnTo>
                    <a:pt x="382860" y="1092353"/>
                  </a:lnTo>
                  <a:lnTo>
                    <a:pt x="380073" y="1097530"/>
                  </a:lnTo>
                  <a:lnTo>
                    <a:pt x="377321" y="1102707"/>
                  </a:lnTo>
                  <a:lnTo>
                    <a:pt x="374601" y="1107884"/>
                  </a:lnTo>
                  <a:lnTo>
                    <a:pt x="371913" y="1113061"/>
                  </a:lnTo>
                  <a:lnTo>
                    <a:pt x="369255" y="1118238"/>
                  </a:lnTo>
                  <a:lnTo>
                    <a:pt x="366626" y="1123415"/>
                  </a:lnTo>
                  <a:lnTo>
                    <a:pt x="364024" y="1128592"/>
                  </a:lnTo>
                  <a:lnTo>
                    <a:pt x="361452" y="1133769"/>
                  </a:lnTo>
                  <a:lnTo>
                    <a:pt x="358910" y="1138946"/>
                  </a:lnTo>
                  <a:lnTo>
                    <a:pt x="356404" y="1144123"/>
                  </a:lnTo>
                  <a:lnTo>
                    <a:pt x="353934" y="1149300"/>
                  </a:lnTo>
                  <a:lnTo>
                    <a:pt x="351506" y="1154477"/>
                  </a:lnTo>
                  <a:lnTo>
                    <a:pt x="349119" y="1159654"/>
                  </a:lnTo>
                  <a:lnTo>
                    <a:pt x="346775" y="1164831"/>
                  </a:lnTo>
                  <a:lnTo>
                    <a:pt x="344474" y="1170008"/>
                  </a:lnTo>
                  <a:lnTo>
                    <a:pt x="342207" y="1175185"/>
                  </a:lnTo>
                  <a:lnTo>
                    <a:pt x="339966" y="1180362"/>
                  </a:lnTo>
                  <a:lnTo>
                    <a:pt x="337742" y="1185539"/>
                  </a:lnTo>
                  <a:lnTo>
                    <a:pt x="335527" y="1190716"/>
                  </a:lnTo>
                  <a:lnTo>
                    <a:pt x="333311" y="1195893"/>
                  </a:lnTo>
                  <a:lnTo>
                    <a:pt x="331090" y="1201070"/>
                  </a:lnTo>
                  <a:lnTo>
                    <a:pt x="328860" y="1206247"/>
                  </a:lnTo>
                  <a:lnTo>
                    <a:pt x="326619" y="1211424"/>
                  </a:lnTo>
                  <a:lnTo>
                    <a:pt x="324371" y="1216601"/>
                  </a:lnTo>
                  <a:lnTo>
                    <a:pt x="322121" y="1221778"/>
                  </a:lnTo>
                  <a:lnTo>
                    <a:pt x="319876" y="1226955"/>
                  </a:lnTo>
                  <a:lnTo>
                    <a:pt x="317643" y="1232132"/>
                  </a:lnTo>
                  <a:lnTo>
                    <a:pt x="315430" y="1237309"/>
                  </a:lnTo>
                  <a:lnTo>
                    <a:pt x="313238" y="1242487"/>
                  </a:lnTo>
                  <a:lnTo>
                    <a:pt x="311069" y="1247664"/>
                  </a:lnTo>
                  <a:lnTo>
                    <a:pt x="308921" y="1252841"/>
                  </a:lnTo>
                  <a:lnTo>
                    <a:pt x="306790" y="1258018"/>
                  </a:lnTo>
                  <a:lnTo>
                    <a:pt x="304669" y="1263195"/>
                  </a:lnTo>
                  <a:lnTo>
                    <a:pt x="302550" y="1268372"/>
                  </a:lnTo>
                  <a:lnTo>
                    <a:pt x="300423" y="1273549"/>
                  </a:lnTo>
                  <a:lnTo>
                    <a:pt x="298282" y="1278726"/>
                  </a:lnTo>
                  <a:lnTo>
                    <a:pt x="296123" y="1283903"/>
                  </a:lnTo>
                  <a:lnTo>
                    <a:pt x="293944" y="1289080"/>
                  </a:lnTo>
                  <a:lnTo>
                    <a:pt x="291749" y="1294257"/>
                  </a:lnTo>
                  <a:lnTo>
                    <a:pt x="289543" y="1299434"/>
                  </a:lnTo>
                  <a:lnTo>
                    <a:pt x="287335" y="1304611"/>
                  </a:lnTo>
                  <a:lnTo>
                    <a:pt x="285134" y="1309788"/>
                  </a:lnTo>
                  <a:lnTo>
                    <a:pt x="282954" y="1314965"/>
                  </a:lnTo>
                  <a:lnTo>
                    <a:pt x="280807" y="1320142"/>
                  </a:lnTo>
                  <a:lnTo>
                    <a:pt x="278711" y="1325319"/>
                  </a:lnTo>
                  <a:lnTo>
                    <a:pt x="276680" y="1330496"/>
                  </a:lnTo>
                  <a:lnTo>
                    <a:pt x="274721" y="1335673"/>
                  </a:lnTo>
                  <a:lnTo>
                    <a:pt x="272841" y="1340850"/>
                  </a:lnTo>
                  <a:lnTo>
                    <a:pt x="271048" y="1346027"/>
                  </a:lnTo>
                  <a:lnTo>
                    <a:pt x="269343" y="1351204"/>
                  </a:lnTo>
                  <a:lnTo>
                    <a:pt x="267728" y="1356381"/>
                  </a:lnTo>
                  <a:lnTo>
                    <a:pt x="266203" y="1361558"/>
                  </a:lnTo>
                  <a:lnTo>
                    <a:pt x="264763" y="1366735"/>
                  </a:lnTo>
                  <a:lnTo>
                    <a:pt x="263406" y="1371912"/>
                  </a:lnTo>
                  <a:lnTo>
                    <a:pt x="262129" y="1377089"/>
                  </a:lnTo>
                  <a:lnTo>
                    <a:pt x="260928" y="1382266"/>
                  </a:lnTo>
                  <a:lnTo>
                    <a:pt x="259793" y="1387443"/>
                  </a:lnTo>
                  <a:lnTo>
                    <a:pt x="258718" y="1392620"/>
                  </a:lnTo>
                  <a:lnTo>
                    <a:pt x="257701" y="1397797"/>
                  </a:lnTo>
                  <a:lnTo>
                    <a:pt x="256739" y="1402974"/>
                  </a:lnTo>
                  <a:lnTo>
                    <a:pt x="255829" y="1408151"/>
                  </a:lnTo>
                  <a:lnTo>
                    <a:pt x="254969" y="1413328"/>
                  </a:lnTo>
                  <a:lnTo>
                    <a:pt x="254160" y="1418505"/>
                  </a:lnTo>
                  <a:lnTo>
                    <a:pt x="253401" y="1423683"/>
                  </a:lnTo>
                  <a:lnTo>
                    <a:pt x="252691" y="1428860"/>
                  </a:lnTo>
                  <a:lnTo>
                    <a:pt x="252031" y="1434037"/>
                  </a:lnTo>
                  <a:lnTo>
                    <a:pt x="251414" y="1439214"/>
                  </a:lnTo>
                  <a:lnTo>
                    <a:pt x="250837" y="1444391"/>
                  </a:lnTo>
                  <a:lnTo>
                    <a:pt x="250295" y="1449568"/>
                  </a:lnTo>
                  <a:lnTo>
                    <a:pt x="249783" y="1454745"/>
                  </a:lnTo>
                  <a:lnTo>
                    <a:pt x="249294" y="1459922"/>
                  </a:lnTo>
                  <a:lnTo>
                    <a:pt x="248822" y="1465099"/>
                  </a:lnTo>
                  <a:lnTo>
                    <a:pt x="248360" y="1470276"/>
                  </a:lnTo>
                  <a:lnTo>
                    <a:pt x="247900" y="1475453"/>
                  </a:lnTo>
                  <a:lnTo>
                    <a:pt x="247436" y="1480630"/>
                  </a:lnTo>
                  <a:lnTo>
                    <a:pt x="246958" y="1485807"/>
                  </a:lnTo>
                  <a:lnTo>
                    <a:pt x="246463" y="1490984"/>
                  </a:lnTo>
                  <a:lnTo>
                    <a:pt x="245946" y="1496161"/>
                  </a:lnTo>
                  <a:lnTo>
                    <a:pt x="245406" y="1501338"/>
                  </a:lnTo>
                  <a:lnTo>
                    <a:pt x="244840" y="1506515"/>
                  </a:lnTo>
                  <a:lnTo>
                    <a:pt x="244249" y="1511692"/>
                  </a:lnTo>
                  <a:lnTo>
                    <a:pt x="243635" y="1516869"/>
                  </a:lnTo>
                  <a:lnTo>
                    <a:pt x="243000" y="1522046"/>
                  </a:lnTo>
                  <a:lnTo>
                    <a:pt x="242347" y="1527223"/>
                  </a:lnTo>
                  <a:lnTo>
                    <a:pt x="241681" y="1532400"/>
                  </a:lnTo>
                  <a:lnTo>
                    <a:pt x="241005" y="1537577"/>
                  </a:lnTo>
                  <a:lnTo>
                    <a:pt x="240324" y="1542754"/>
                  </a:lnTo>
                  <a:lnTo>
                    <a:pt x="239644" y="1547931"/>
                  </a:lnTo>
                  <a:lnTo>
                    <a:pt x="238966" y="1553108"/>
                  </a:lnTo>
                  <a:lnTo>
                    <a:pt x="238297" y="1558285"/>
                  </a:lnTo>
                  <a:lnTo>
                    <a:pt x="237638" y="1563462"/>
                  </a:lnTo>
                  <a:lnTo>
                    <a:pt x="236997" y="1568639"/>
                  </a:lnTo>
                  <a:lnTo>
                    <a:pt x="236376" y="1573816"/>
                  </a:lnTo>
                  <a:lnTo>
                    <a:pt x="235783" y="1578993"/>
                  </a:lnTo>
                  <a:lnTo>
                    <a:pt x="235222" y="1584170"/>
                  </a:lnTo>
                  <a:lnTo>
                    <a:pt x="234707" y="1589347"/>
                  </a:lnTo>
                  <a:lnTo>
                    <a:pt x="234238" y="1594524"/>
                  </a:lnTo>
                  <a:lnTo>
                    <a:pt x="233820" y="1599702"/>
                  </a:lnTo>
                  <a:lnTo>
                    <a:pt x="233458" y="1604879"/>
                  </a:lnTo>
                  <a:lnTo>
                    <a:pt x="233151" y="1610056"/>
                  </a:lnTo>
                  <a:lnTo>
                    <a:pt x="232901" y="1615233"/>
                  </a:lnTo>
                  <a:lnTo>
                    <a:pt x="232704" y="1620410"/>
                  </a:lnTo>
                  <a:lnTo>
                    <a:pt x="232556" y="1625587"/>
                  </a:lnTo>
                  <a:lnTo>
                    <a:pt x="232450" y="1630764"/>
                  </a:lnTo>
                  <a:lnTo>
                    <a:pt x="232377" y="1635941"/>
                  </a:lnTo>
                  <a:lnTo>
                    <a:pt x="232328" y="1641118"/>
                  </a:lnTo>
                  <a:lnTo>
                    <a:pt x="232288" y="1646295"/>
                  </a:lnTo>
                  <a:lnTo>
                    <a:pt x="232249" y="1651472"/>
                  </a:lnTo>
                  <a:lnTo>
                    <a:pt x="232200" y="1656649"/>
                  </a:lnTo>
                  <a:lnTo>
                    <a:pt x="232134" y="1661826"/>
                  </a:lnTo>
                  <a:lnTo>
                    <a:pt x="232046" y="1667003"/>
                  </a:lnTo>
                  <a:lnTo>
                    <a:pt x="231934" y="1672180"/>
                  </a:lnTo>
                  <a:lnTo>
                    <a:pt x="231797" y="1677357"/>
                  </a:lnTo>
                  <a:lnTo>
                    <a:pt x="231637" y="1682534"/>
                  </a:lnTo>
                  <a:lnTo>
                    <a:pt x="231458" y="1687711"/>
                  </a:lnTo>
                  <a:lnTo>
                    <a:pt x="231265" y="1692888"/>
                  </a:lnTo>
                  <a:lnTo>
                    <a:pt x="231067" y="1698065"/>
                  </a:lnTo>
                  <a:lnTo>
                    <a:pt x="230870" y="1703242"/>
                  </a:lnTo>
                  <a:lnTo>
                    <a:pt x="230680" y="1708419"/>
                  </a:lnTo>
                  <a:lnTo>
                    <a:pt x="230502" y="1713596"/>
                  </a:lnTo>
                  <a:lnTo>
                    <a:pt x="230339" y="1718773"/>
                  </a:lnTo>
                  <a:lnTo>
                    <a:pt x="230194" y="1723950"/>
                  </a:lnTo>
                  <a:lnTo>
                    <a:pt x="230065" y="1729127"/>
                  </a:lnTo>
                  <a:lnTo>
                    <a:pt x="229952" y="1734304"/>
                  </a:lnTo>
                  <a:lnTo>
                    <a:pt x="229853" y="1739481"/>
                  </a:lnTo>
                  <a:lnTo>
                    <a:pt x="229765" y="1744658"/>
                  </a:lnTo>
                  <a:lnTo>
                    <a:pt x="229684" y="1749835"/>
                  </a:lnTo>
                  <a:lnTo>
                    <a:pt x="229607" y="1755012"/>
                  </a:lnTo>
                  <a:lnTo>
                    <a:pt x="229532" y="1760189"/>
                  </a:lnTo>
                  <a:lnTo>
                    <a:pt x="229457" y="1765366"/>
                  </a:lnTo>
                  <a:lnTo>
                    <a:pt x="229381" y="1770543"/>
                  </a:lnTo>
                  <a:lnTo>
                    <a:pt x="229304" y="1775721"/>
                  </a:lnTo>
                  <a:lnTo>
                    <a:pt x="229226" y="1780898"/>
                  </a:lnTo>
                  <a:lnTo>
                    <a:pt x="229147" y="1786075"/>
                  </a:lnTo>
                  <a:lnTo>
                    <a:pt x="229070" y="1791252"/>
                  </a:lnTo>
                  <a:lnTo>
                    <a:pt x="228994" y="1796429"/>
                  </a:lnTo>
                  <a:lnTo>
                    <a:pt x="228922" y="1801606"/>
                  </a:lnTo>
                  <a:lnTo>
                    <a:pt x="228854" y="1806783"/>
                  </a:lnTo>
                  <a:lnTo>
                    <a:pt x="228790" y="1811960"/>
                  </a:lnTo>
                  <a:lnTo>
                    <a:pt x="228731" y="1817137"/>
                  </a:lnTo>
                  <a:lnTo>
                    <a:pt x="228677" y="1822314"/>
                  </a:lnTo>
                  <a:lnTo>
                    <a:pt x="228628" y="1827491"/>
                  </a:lnTo>
                  <a:lnTo>
                    <a:pt x="228583" y="1832668"/>
                  </a:lnTo>
                  <a:lnTo>
                    <a:pt x="228541" y="1837845"/>
                  </a:lnTo>
                  <a:lnTo>
                    <a:pt x="228503" y="1843022"/>
                  </a:lnTo>
                  <a:lnTo>
                    <a:pt x="228468" y="1848199"/>
                  </a:lnTo>
                  <a:lnTo>
                    <a:pt x="228435" y="1853376"/>
                  </a:lnTo>
                  <a:lnTo>
                    <a:pt x="228403" y="1858553"/>
                  </a:lnTo>
                  <a:lnTo>
                    <a:pt x="228372" y="1863730"/>
                  </a:lnTo>
                  <a:lnTo>
                    <a:pt x="228342" y="1868907"/>
                  </a:lnTo>
                  <a:lnTo>
                    <a:pt x="228312" y="1874084"/>
                  </a:lnTo>
                  <a:lnTo>
                    <a:pt x="228283" y="1879261"/>
                  </a:lnTo>
                  <a:lnTo>
                    <a:pt x="228254" y="1884438"/>
                  </a:lnTo>
                  <a:lnTo>
                    <a:pt x="228226" y="1889615"/>
                  </a:lnTo>
                  <a:lnTo>
                    <a:pt x="228199" y="1894792"/>
                  </a:lnTo>
                  <a:lnTo>
                    <a:pt x="228172" y="1899969"/>
                  </a:lnTo>
                  <a:lnTo>
                    <a:pt x="228147" y="1905146"/>
                  </a:lnTo>
                  <a:lnTo>
                    <a:pt x="228124" y="1910323"/>
                  </a:lnTo>
                  <a:lnTo>
                    <a:pt x="228102" y="1915500"/>
                  </a:lnTo>
                  <a:lnTo>
                    <a:pt x="228081" y="1920677"/>
                  </a:lnTo>
                  <a:lnTo>
                    <a:pt x="228062" y="1925854"/>
                  </a:lnTo>
                  <a:lnTo>
                    <a:pt x="228044" y="1931031"/>
                  </a:lnTo>
                  <a:lnTo>
                    <a:pt x="228028" y="1936208"/>
                  </a:lnTo>
                  <a:lnTo>
                    <a:pt x="228012" y="1941385"/>
                  </a:lnTo>
                  <a:lnTo>
                    <a:pt x="227998" y="1946562"/>
                  </a:lnTo>
                  <a:lnTo>
                    <a:pt x="227984" y="1951740"/>
                  </a:lnTo>
                  <a:lnTo>
                    <a:pt x="227971" y="1956917"/>
                  </a:lnTo>
                  <a:lnTo>
                    <a:pt x="227960" y="1962094"/>
                  </a:lnTo>
                  <a:lnTo>
                    <a:pt x="227949" y="1967271"/>
                  </a:lnTo>
                  <a:lnTo>
                    <a:pt x="227941" y="1972448"/>
                  </a:lnTo>
                  <a:lnTo>
                    <a:pt x="227934" y="1977625"/>
                  </a:lnTo>
                  <a:lnTo>
                    <a:pt x="227929" y="1982802"/>
                  </a:lnTo>
                  <a:lnTo>
                    <a:pt x="227928" y="1987979"/>
                  </a:lnTo>
                  <a:lnTo>
                    <a:pt x="227929" y="1993156"/>
                  </a:lnTo>
                  <a:lnTo>
                    <a:pt x="227933" y="1998333"/>
                  </a:lnTo>
                  <a:lnTo>
                    <a:pt x="227940" y="2003510"/>
                  </a:lnTo>
                  <a:lnTo>
                    <a:pt x="227949" y="2008687"/>
                  </a:lnTo>
                  <a:lnTo>
                    <a:pt x="227959" y="2013864"/>
                  </a:lnTo>
                  <a:lnTo>
                    <a:pt x="227970" y="2019041"/>
                  </a:lnTo>
                  <a:lnTo>
                    <a:pt x="227981" y="2024218"/>
                  </a:lnTo>
                  <a:lnTo>
                    <a:pt x="227991" y="2029395"/>
                  </a:lnTo>
                  <a:lnTo>
                    <a:pt x="227998" y="2034572"/>
                  </a:lnTo>
                  <a:lnTo>
                    <a:pt x="228003" y="2039749"/>
                  </a:lnTo>
                  <a:lnTo>
                    <a:pt x="228005" y="2044926"/>
                  </a:lnTo>
                  <a:lnTo>
                    <a:pt x="228003" y="2050103"/>
                  </a:lnTo>
                  <a:lnTo>
                    <a:pt x="227998" y="2055280"/>
                  </a:lnTo>
                  <a:lnTo>
                    <a:pt x="227991" y="2060457"/>
                  </a:lnTo>
                  <a:lnTo>
                    <a:pt x="227982" y="2065634"/>
                  </a:lnTo>
                  <a:lnTo>
                    <a:pt x="227973" y="2070811"/>
                  </a:lnTo>
                  <a:lnTo>
                    <a:pt x="227965" y="2075988"/>
                  </a:lnTo>
                  <a:lnTo>
                    <a:pt x="227958" y="2081165"/>
                  </a:lnTo>
                  <a:lnTo>
                    <a:pt x="227953" y="2086342"/>
                  </a:lnTo>
                  <a:lnTo>
                    <a:pt x="227952" y="2091519"/>
                  </a:lnTo>
                  <a:lnTo>
                    <a:pt x="227956" y="2096696"/>
                  </a:lnTo>
                  <a:lnTo>
                    <a:pt x="227963" y="2101873"/>
                  </a:lnTo>
                  <a:lnTo>
                    <a:pt x="227975" y="2107050"/>
                  </a:lnTo>
                  <a:lnTo>
                    <a:pt x="227991" y="2112227"/>
                  </a:lnTo>
                  <a:lnTo>
                    <a:pt x="228010" y="2117404"/>
                  </a:lnTo>
                  <a:lnTo>
                    <a:pt x="228032" y="2122581"/>
                  </a:lnTo>
                  <a:lnTo>
                    <a:pt x="228056" y="2127758"/>
                  </a:lnTo>
                  <a:lnTo>
                    <a:pt x="228081" y="2132936"/>
                  </a:lnTo>
                  <a:lnTo>
                    <a:pt x="228105" y="2138113"/>
                  </a:lnTo>
                  <a:lnTo>
                    <a:pt x="228129" y="2143290"/>
                  </a:lnTo>
                  <a:lnTo>
                    <a:pt x="228151" y="2148467"/>
                  </a:lnTo>
                  <a:lnTo>
                    <a:pt x="228170" y="2153644"/>
                  </a:lnTo>
                  <a:lnTo>
                    <a:pt x="228186" y="2158821"/>
                  </a:lnTo>
                  <a:lnTo>
                    <a:pt x="228198" y="2163998"/>
                  </a:lnTo>
                  <a:lnTo>
                    <a:pt x="228204" y="2169175"/>
                  </a:lnTo>
                  <a:lnTo>
                    <a:pt x="228205" y="2174352"/>
                  </a:lnTo>
                  <a:lnTo>
                    <a:pt x="228200" y="2179529"/>
                  </a:lnTo>
                  <a:lnTo>
                    <a:pt x="228189" y="2184706"/>
                  </a:lnTo>
                  <a:lnTo>
                    <a:pt x="228171" y="2189883"/>
                  </a:lnTo>
                  <a:lnTo>
                    <a:pt x="228148" y="2195060"/>
                  </a:lnTo>
                  <a:lnTo>
                    <a:pt x="228120" y="2200237"/>
                  </a:lnTo>
                  <a:lnTo>
                    <a:pt x="228087" y="2205414"/>
                  </a:lnTo>
                  <a:lnTo>
                    <a:pt x="228050" y="2210591"/>
                  </a:lnTo>
                  <a:lnTo>
                    <a:pt x="228011" y="2215768"/>
                  </a:lnTo>
                  <a:lnTo>
                    <a:pt x="227972" y="2220945"/>
                  </a:lnTo>
                  <a:lnTo>
                    <a:pt x="227933" y="2226122"/>
                  </a:lnTo>
                  <a:lnTo>
                    <a:pt x="227897" y="2231299"/>
                  </a:lnTo>
                  <a:lnTo>
                    <a:pt x="227864" y="2236476"/>
                  </a:lnTo>
                  <a:lnTo>
                    <a:pt x="227835" y="2241653"/>
                  </a:lnTo>
                  <a:lnTo>
                    <a:pt x="227812" y="2246830"/>
                  </a:lnTo>
                  <a:lnTo>
                    <a:pt x="227794" y="2252007"/>
                  </a:lnTo>
                  <a:lnTo>
                    <a:pt x="227782" y="2257184"/>
                  </a:lnTo>
                  <a:lnTo>
                    <a:pt x="227776" y="2262361"/>
                  </a:lnTo>
                  <a:lnTo>
                    <a:pt x="227774" y="2267538"/>
                  </a:lnTo>
                  <a:lnTo>
                    <a:pt x="227776" y="2272715"/>
                  </a:lnTo>
                  <a:lnTo>
                    <a:pt x="227781" y="2277892"/>
                  </a:lnTo>
                  <a:lnTo>
                    <a:pt x="227787" y="2283069"/>
                  </a:lnTo>
                  <a:lnTo>
                    <a:pt x="227793" y="2288246"/>
                  </a:lnTo>
                  <a:lnTo>
                    <a:pt x="227798" y="2293423"/>
                  </a:lnTo>
                  <a:lnTo>
                    <a:pt x="227802" y="2298600"/>
                  </a:lnTo>
                  <a:lnTo>
                    <a:pt x="227802" y="2303777"/>
                  </a:lnTo>
                  <a:lnTo>
                    <a:pt x="227800" y="2308955"/>
                  </a:lnTo>
                  <a:lnTo>
                    <a:pt x="227794" y="2314132"/>
                  </a:lnTo>
                  <a:lnTo>
                    <a:pt x="227785" y="2319309"/>
                  </a:lnTo>
                  <a:lnTo>
                    <a:pt x="227773" y="2324486"/>
                  </a:lnTo>
                  <a:lnTo>
                    <a:pt x="227759" y="2329663"/>
                  </a:lnTo>
                  <a:lnTo>
                    <a:pt x="227743" y="2334840"/>
                  </a:lnTo>
                  <a:lnTo>
                    <a:pt x="227726" y="2340017"/>
                  </a:lnTo>
                  <a:lnTo>
                    <a:pt x="227709" y="2345194"/>
                  </a:lnTo>
                  <a:lnTo>
                    <a:pt x="227692" y="2350371"/>
                  </a:lnTo>
                  <a:lnTo>
                    <a:pt x="227676" y="2355548"/>
                  </a:lnTo>
                  <a:lnTo>
                    <a:pt x="227662" y="2360725"/>
                  </a:lnTo>
                  <a:lnTo>
                    <a:pt x="227649" y="2365902"/>
                  </a:lnTo>
                  <a:lnTo>
                    <a:pt x="227638" y="2371079"/>
                  </a:lnTo>
                  <a:lnTo>
                    <a:pt x="227629" y="2376256"/>
                  </a:lnTo>
                  <a:lnTo>
                    <a:pt x="227621" y="2381433"/>
                  </a:lnTo>
                  <a:lnTo>
                    <a:pt x="227615" y="2386610"/>
                  </a:lnTo>
                  <a:lnTo>
                    <a:pt x="227610" y="2391787"/>
                  </a:lnTo>
                  <a:lnTo>
                    <a:pt x="227607" y="2396964"/>
                  </a:lnTo>
                  <a:lnTo>
                    <a:pt x="227604" y="2402141"/>
                  </a:lnTo>
                  <a:lnTo>
                    <a:pt x="227602" y="2407318"/>
                  </a:lnTo>
                  <a:lnTo>
                    <a:pt x="227601" y="2412495"/>
                  </a:lnTo>
                  <a:lnTo>
                    <a:pt x="227600" y="2417672"/>
                  </a:lnTo>
                  <a:lnTo>
                    <a:pt x="227599" y="2422849"/>
                  </a:lnTo>
                  <a:lnTo>
                    <a:pt x="227599" y="2428026"/>
                  </a:lnTo>
                  <a:lnTo>
                    <a:pt x="227598" y="2433203"/>
                  </a:lnTo>
                  <a:lnTo>
                    <a:pt x="227598" y="2438380"/>
                  </a:lnTo>
                  <a:lnTo>
                    <a:pt x="227598" y="2443557"/>
                  </a:lnTo>
                  <a:lnTo>
                    <a:pt x="227599" y="2448734"/>
                  </a:lnTo>
                  <a:lnTo>
                    <a:pt x="227599" y="2453911"/>
                  </a:lnTo>
                  <a:lnTo>
                    <a:pt x="227600" y="2459088"/>
                  </a:lnTo>
                  <a:lnTo>
                    <a:pt x="227601" y="2464265"/>
                  </a:lnTo>
                  <a:lnTo>
                    <a:pt x="227602" y="2469442"/>
                  </a:lnTo>
                  <a:lnTo>
                    <a:pt x="227604" y="2474619"/>
                  </a:lnTo>
                  <a:lnTo>
                    <a:pt x="227607" y="2479796"/>
                  </a:lnTo>
                  <a:lnTo>
                    <a:pt x="227612" y="2484974"/>
                  </a:lnTo>
                  <a:lnTo>
                    <a:pt x="227618" y="2490151"/>
                  </a:lnTo>
                  <a:lnTo>
                    <a:pt x="227626" y="2495328"/>
                  </a:lnTo>
                  <a:lnTo>
                    <a:pt x="227636" y="2500505"/>
                  </a:lnTo>
                  <a:lnTo>
                    <a:pt x="227649" y="2505682"/>
                  </a:lnTo>
                  <a:lnTo>
                    <a:pt x="227665" y="2510859"/>
                  </a:lnTo>
                  <a:lnTo>
                    <a:pt x="227685" y="2516036"/>
                  </a:lnTo>
                  <a:lnTo>
                    <a:pt x="227709" y="2521213"/>
                  </a:lnTo>
                  <a:lnTo>
                    <a:pt x="227736" y="2526390"/>
                  </a:lnTo>
                  <a:lnTo>
                    <a:pt x="227766" y="2531567"/>
                  </a:lnTo>
                  <a:lnTo>
                    <a:pt x="227799" y="2536744"/>
                  </a:lnTo>
                  <a:lnTo>
                    <a:pt x="227834" y="2541921"/>
                  </a:lnTo>
                  <a:lnTo>
                    <a:pt x="227870" y="2547098"/>
                  </a:lnTo>
                  <a:lnTo>
                    <a:pt x="227906" y="2552275"/>
                  </a:lnTo>
                  <a:lnTo>
                    <a:pt x="227939" y="2557452"/>
                  </a:lnTo>
                  <a:lnTo>
                    <a:pt x="227970" y="2562629"/>
                  </a:lnTo>
                  <a:lnTo>
                    <a:pt x="227997" y="2567806"/>
                  </a:lnTo>
                  <a:lnTo>
                    <a:pt x="228018" y="2572983"/>
                  </a:lnTo>
                  <a:lnTo>
                    <a:pt x="228034" y="2578160"/>
                  </a:lnTo>
                  <a:lnTo>
                    <a:pt x="228042" y="2583337"/>
                  </a:lnTo>
                  <a:lnTo>
                    <a:pt x="228045" y="2588514"/>
                  </a:lnTo>
                  <a:lnTo>
                    <a:pt x="228043" y="2593691"/>
                  </a:lnTo>
                  <a:lnTo>
                    <a:pt x="228035" y="2598868"/>
                  </a:lnTo>
                  <a:lnTo>
                    <a:pt x="228024" y="2604045"/>
                  </a:lnTo>
                  <a:lnTo>
                    <a:pt x="228009" y="2609222"/>
                  </a:lnTo>
                  <a:lnTo>
                    <a:pt x="227993" y="2614399"/>
                  </a:lnTo>
                  <a:lnTo>
                    <a:pt x="227975" y="2619576"/>
                  </a:lnTo>
                  <a:lnTo>
                    <a:pt x="227956" y="2624753"/>
                  </a:lnTo>
                  <a:lnTo>
                    <a:pt x="227937" y="2629930"/>
                  </a:lnTo>
                  <a:lnTo>
                    <a:pt x="227917" y="2635107"/>
                  </a:lnTo>
                  <a:lnTo>
                    <a:pt x="227898" y="2640284"/>
                  </a:lnTo>
                  <a:lnTo>
                    <a:pt x="227877" y="2645461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4" name="pg33">
              <a:extLst>
                <a:ext uri="{FF2B5EF4-FFF2-40B4-BE49-F238E27FC236}">
                  <a16:creationId xmlns:a16="http://schemas.microsoft.com/office/drawing/2014/main" id="{9ACF9DBB-DA68-BBC2-51BB-5443DE3BDF03}"/>
                </a:ext>
              </a:extLst>
            </p:cNvPr>
            <p:cNvSpPr/>
            <p:nvPr/>
          </p:nvSpPr>
          <p:spPr>
            <a:xfrm>
              <a:off x="6327846" y="3948695"/>
              <a:ext cx="470893" cy="2631211"/>
            </a:xfrm>
            <a:custGeom>
              <a:avLst/>
              <a:gdLst/>
              <a:ahLst/>
              <a:cxnLst/>
              <a:rect l="0" t="0" r="0" b="0"/>
              <a:pathLst>
                <a:path w="470893" h="2631211">
                  <a:moveTo>
                    <a:pt x="235150" y="2631211"/>
                  </a:moveTo>
                  <a:lnTo>
                    <a:pt x="235152" y="2626062"/>
                  </a:lnTo>
                  <a:lnTo>
                    <a:pt x="235160" y="2620913"/>
                  </a:lnTo>
                  <a:lnTo>
                    <a:pt x="235173" y="2615764"/>
                  </a:lnTo>
                  <a:lnTo>
                    <a:pt x="235189" y="2610615"/>
                  </a:lnTo>
                  <a:lnTo>
                    <a:pt x="235209" y="2605465"/>
                  </a:lnTo>
                  <a:lnTo>
                    <a:pt x="235231" y="2600316"/>
                  </a:lnTo>
                  <a:lnTo>
                    <a:pt x="235254" y="2595167"/>
                  </a:lnTo>
                  <a:lnTo>
                    <a:pt x="235278" y="2590018"/>
                  </a:lnTo>
                  <a:lnTo>
                    <a:pt x="235302" y="2584869"/>
                  </a:lnTo>
                  <a:lnTo>
                    <a:pt x="235324" y="2579720"/>
                  </a:lnTo>
                  <a:lnTo>
                    <a:pt x="235345" y="2574571"/>
                  </a:lnTo>
                  <a:lnTo>
                    <a:pt x="235363" y="2569421"/>
                  </a:lnTo>
                  <a:lnTo>
                    <a:pt x="235379" y="2564272"/>
                  </a:lnTo>
                  <a:lnTo>
                    <a:pt x="235393" y="2559123"/>
                  </a:lnTo>
                  <a:lnTo>
                    <a:pt x="235405" y="2553974"/>
                  </a:lnTo>
                  <a:lnTo>
                    <a:pt x="235414" y="2548825"/>
                  </a:lnTo>
                  <a:lnTo>
                    <a:pt x="235421" y="2543676"/>
                  </a:lnTo>
                  <a:lnTo>
                    <a:pt x="235426" y="2538527"/>
                  </a:lnTo>
                  <a:lnTo>
                    <a:pt x="235429" y="2533377"/>
                  </a:lnTo>
                  <a:lnTo>
                    <a:pt x="235430" y="2528228"/>
                  </a:lnTo>
                  <a:lnTo>
                    <a:pt x="235429" y="2523079"/>
                  </a:lnTo>
                  <a:lnTo>
                    <a:pt x="235427" y="2517930"/>
                  </a:lnTo>
                  <a:lnTo>
                    <a:pt x="235423" y="2512781"/>
                  </a:lnTo>
                  <a:lnTo>
                    <a:pt x="235417" y="2507632"/>
                  </a:lnTo>
                  <a:lnTo>
                    <a:pt x="235408" y="2502483"/>
                  </a:lnTo>
                  <a:lnTo>
                    <a:pt x="235398" y="2497333"/>
                  </a:lnTo>
                  <a:lnTo>
                    <a:pt x="235385" y="2492184"/>
                  </a:lnTo>
                  <a:lnTo>
                    <a:pt x="235369" y="2487035"/>
                  </a:lnTo>
                  <a:lnTo>
                    <a:pt x="235351" y="2481886"/>
                  </a:lnTo>
                  <a:lnTo>
                    <a:pt x="235331" y="2476737"/>
                  </a:lnTo>
                  <a:lnTo>
                    <a:pt x="235309" y="2471588"/>
                  </a:lnTo>
                  <a:lnTo>
                    <a:pt x="235286" y="2466439"/>
                  </a:lnTo>
                  <a:lnTo>
                    <a:pt x="235262" y="2461289"/>
                  </a:lnTo>
                  <a:lnTo>
                    <a:pt x="235238" y="2456140"/>
                  </a:lnTo>
                  <a:lnTo>
                    <a:pt x="235216" y="2450991"/>
                  </a:lnTo>
                  <a:lnTo>
                    <a:pt x="235195" y="2445842"/>
                  </a:lnTo>
                  <a:lnTo>
                    <a:pt x="235177" y="2440693"/>
                  </a:lnTo>
                  <a:lnTo>
                    <a:pt x="235163" y="2435544"/>
                  </a:lnTo>
                  <a:lnTo>
                    <a:pt x="235154" y="2430395"/>
                  </a:lnTo>
                  <a:lnTo>
                    <a:pt x="235150" y="2425245"/>
                  </a:lnTo>
                  <a:lnTo>
                    <a:pt x="235151" y="2420096"/>
                  </a:lnTo>
                  <a:lnTo>
                    <a:pt x="235157" y="2414947"/>
                  </a:lnTo>
                  <a:lnTo>
                    <a:pt x="235168" y="2409798"/>
                  </a:lnTo>
                  <a:lnTo>
                    <a:pt x="235183" y="2404649"/>
                  </a:lnTo>
                  <a:lnTo>
                    <a:pt x="235201" y="2399500"/>
                  </a:lnTo>
                  <a:lnTo>
                    <a:pt x="235223" y="2394351"/>
                  </a:lnTo>
                  <a:lnTo>
                    <a:pt x="235246" y="2389202"/>
                  </a:lnTo>
                  <a:lnTo>
                    <a:pt x="235270" y="2384052"/>
                  </a:lnTo>
                  <a:lnTo>
                    <a:pt x="235294" y="2378903"/>
                  </a:lnTo>
                  <a:lnTo>
                    <a:pt x="235317" y="2373754"/>
                  </a:lnTo>
                  <a:lnTo>
                    <a:pt x="235338" y="2368605"/>
                  </a:lnTo>
                  <a:lnTo>
                    <a:pt x="235358" y="2363456"/>
                  </a:lnTo>
                  <a:lnTo>
                    <a:pt x="235375" y="2358307"/>
                  </a:lnTo>
                  <a:lnTo>
                    <a:pt x="235390" y="2353158"/>
                  </a:lnTo>
                  <a:lnTo>
                    <a:pt x="235403" y="2348008"/>
                  </a:lnTo>
                  <a:lnTo>
                    <a:pt x="235413" y="2342859"/>
                  </a:lnTo>
                  <a:lnTo>
                    <a:pt x="235421" y="2337710"/>
                  </a:lnTo>
                  <a:lnTo>
                    <a:pt x="235428" y="2332561"/>
                  </a:lnTo>
                  <a:lnTo>
                    <a:pt x="235433" y="2327412"/>
                  </a:lnTo>
                  <a:lnTo>
                    <a:pt x="235437" y="2322263"/>
                  </a:lnTo>
                  <a:lnTo>
                    <a:pt x="235439" y="2317114"/>
                  </a:lnTo>
                  <a:lnTo>
                    <a:pt x="235442" y="2311964"/>
                  </a:lnTo>
                  <a:lnTo>
                    <a:pt x="235443" y="2306815"/>
                  </a:lnTo>
                  <a:lnTo>
                    <a:pt x="235444" y="2301666"/>
                  </a:lnTo>
                  <a:lnTo>
                    <a:pt x="235445" y="2296517"/>
                  </a:lnTo>
                  <a:lnTo>
                    <a:pt x="235445" y="2291368"/>
                  </a:lnTo>
                  <a:lnTo>
                    <a:pt x="235446" y="2286219"/>
                  </a:lnTo>
                  <a:lnTo>
                    <a:pt x="235446" y="2281070"/>
                  </a:lnTo>
                  <a:lnTo>
                    <a:pt x="235446" y="2275920"/>
                  </a:lnTo>
                  <a:lnTo>
                    <a:pt x="235446" y="2270771"/>
                  </a:lnTo>
                  <a:lnTo>
                    <a:pt x="235446" y="2265622"/>
                  </a:lnTo>
                  <a:lnTo>
                    <a:pt x="235446" y="2260473"/>
                  </a:lnTo>
                  <a:lnTo>
                    <a:pt x="235446" y="2255324"/>
                  </a:lnTo>
                  <a:lnTo>
                    <a:pt x="235446" y="2250175"/>
                  </a:lnTo>
                  <a:lnTo>
                    <a:pt x="235446" y="2245026"/>
                  </a:lnTo>
                  <a:lnTo>
                    <a:pt x="235446" y="2239876"/>
                  </a:lnTo>
                  <a:lnTo>
                    <a:pt x="235446" y="2234727"/>
                  </a:lnTo>
                  <a:lnTo>
                    <a:pt x="235446" y="2229578"/>
                  </a:lnTo>
                  <a:lnTo>
                    <a:pt x="235446" y="2224429"/>
                  </a:lnTo>
                  <a:lnTo>
                    <a:pt x="235446" y="2219280"/>
                  </a:lnTo>
                  <a:lnTo>
                    <a:pt x="235446" y="2214131"/>
                  </a:lnTo>
                  <a:lnTo>
                    <a:pt x="235446" y="2208982"/>
                  </a:lnTo>
                  <a:lnTo>
                    <a:pt x="235446" y="2203832"/>
                  </a:lnTo>
                  <a:lnTo>
                    <a:pt x="235446" y="2198683"/>
                  </a:lnTo>
                  <a:lnTo>
                    <a:pt x="235446" y="2193534"/>
                  </a:lnTo>
                  <a:lnTo>
                    <a:pt x="235446" y="2188385"/>
                  </a:lnTo>
                  <a:lnTo>
                    <a:pt x="235446" y="2183236"/>
                  </a:lnTo>
                  <a:lnTo>
                    <a:pt x="235446" y="2178087"/>
                  </a:lnTo>
                  <a:lnTo>
                    <a:pt x="235446" y="2172938"/>
                  </a:lnTo>
                  <a:lnTo>
                    <a:pt x="235446" y="2167788"/>
                  </a:lnTo>
                  <a:lnTo>
                    <a:pt x="235446" y="2162639"/>
                  </a:lnTo>
                  <a:lnTo>
                    <a:pt x="235446" y="2157490"/>
                  </a:lnTo>
                  <a:lnTo>
                    <a:pt x="235446" y="2152341"/>
                  </a:lnTo>
                  <a:lnTo>
                    <a:pt x="235446" y="2147192"/>
                  </a:lnTo>
                  <a:lnTo>
                    <a:pt x="235445" y="2142043"/>
                  </a:lnTo>
                  <a:lnTo>
                    <a:pt x="235445" y="2136894"/>
                  </a:lnTo>
                  <a:lnTo>
                    <a:pt x="235444" y="2131744"/>
                  </a:lnTo>
                  <a:lnTo>
                    <a:pt x="235442" y="2126595"/>
                  </a:lnTo>
                  <a:lnTo>
                    <a:pt x="235440" y="2121446"/>
                  </a:lnTo>
                  <a:lnTo>
                    <a:pt x="235437" y="2116297"/>
                  </a:lnTo>
                  <a:lnTo>
                    <a:pt x="235433" y="2111148"/>
                  </a:lnTo>
                  <a:lnTo>
                    <a:pt x="235426" y="2105999"/>
                  </a:lnTo>
                  <a:lnTo>
                    <a:pt x="235418" y="2100850"/>
                  </a:lnTo>
                  <a:lnTo>
                    <a:pt x="235406" y="2095700"/>
                  </a:lnTo>
                  <a:lnTo>
                    <a:pt x="235391" y="2090551"/>
                  </a:lnTo>
                  <a:lnTo>
                    <a:pt x="235370" y="2085402"/>
                  </a:lnTo>
                  <a:lnTo>
                    <a:pt x="235345" y="2080253"/>
                  </a:lnTo>
                  <a:lnTo>
                    <a:pt x="235313" y="2075104"/>
                  </a:lnTo>
                  <a:lnTo>
                    <a:pt x="235274" y="2069955"/>
                  </a:lnTo>
                  <a:lnTo>
                    <a:pt x="235228" y="2064806"/>
                  </a:lnTo>
                  <a:lnTo>
                    <a:pt x="235174" y="2059656"/>
                  </a:lnTo>
                  <a:lnTo>
                    <a:pt x="235112" y="2054507"/>
                  </a:lnTo>
                  <a:lnTo>
                    <a:pt x="235042" y="2049358"/>
                  </a:lnTo>
                  <a:lnTo>
                    <a:pt x="234965" y="2044209"/>
                  </a:lnTo>
                  <a:lnTo>
                    <a:pt x="234884" y="2039060"/>
                  </a:lnTo>
                  <a:lnTo>
                    <a:pt x="234800" y="2033911"/>
                  </a:lnTo>
                  <a:lnTo>
                    <a:pt x="234716" y="2028762"/>
                  </a:lnTo>
                  <a:lnTo>
                    <a:pt x="234634" y="2023612"/>
                  </a:lnTo>
                  <a:lnTo>
                    <a:pt x="234557" y="2018463"/>
                  </a:lnTo>
                  <a:lnTo>
                    <a:pt x="234487" y="2013314"/>
                  </a:lnTo>
                  <a:lnTo>
                    <a:pt x="234428" y="2008165"/>
                  </a:lnTo>
                  <a:lnTo>
                    <a:pt x="234381" y="2003016"/>
                  </a:lnTo>
                  <a:lnTo>
                    <a:pt x="234350" y="1997867"/>
                  </a:lnTo>
                  <a:lnTo>
                    <a:pt x="234335" y="1992718"/>
                  </a:lnTo>
                  <a:lnTo>
                    <a:pt x="234334" y="1987568"/>
                  </a:lnTo>
                  <a:lnTo>
                    <a:pt x="234346" y="1982419"/>
                  </a:lnTo>
                  <a:lnTo>
                    <a:pt x="234372" y="1977270"/>
                  </a:lnTo>
                  <a:lnTo>
                    <a:pt x="234407" y="1972121"/>
                  </a:lnTo>
                  <a:lnTo>
                    <a:pt x="234451" y="1966972"/>
                  </a:lnTo>
                  <a:lnTo>
                    <a:pt x="234498" y="1961823"/>
                  </a:lnTo>
                  <a:lnTo>
                    <a:pt x="234547" y="1956674"/>
                  </a:lnTo>
                  <a:lnTo>
                    <a:pt x="234594" y="1951524"/>
                  </a:lnTo>
                  <a:lnTo>
                    <a:pt x="234635" y="1946375"/>
                  </a:lnTo>
                  <a:lnTo>
                    <a:pt x="234668" y="1941226"/>
                  </a:lnTo>
                  <a:lnTo>
                    <a:pt x="234690" y="1936077"/>
                  </a:lnTo>
                  <a:lnTo>
                    <a:pt x="234701" y="1930928"/>
                  </a:lnTo>
                  <a:lnTo>
                    <a:pt x="234700" y="1925779"/>
                  </a:lnTo>
                  <a:lnTo>
                    <a:pt x="234686" y="1920630"/>
                  </a:lnTo>
                  <a:lnTo>
                    <a:pt x="234659" y="1915480"/>
                  </a:lnTo>
                  <a:lnTo>
                    <a:pt x="234621" y="1910331"/>
                  </a:lnTo>
                  <a:lnTo>
                    <a:pt x="234571" y="1905182"/>
                  </a:lnTo>
                  <a:lnTo>
                    <a:pt x="234509" y="1900033"/>
                  </a:lnTo>
                  <a:lnTo>
                    <a:pt x="234440" y="1894884"/>
                  </a:lnTo>
                  <a:lnTo>
                    <a:pt x="234362" y="1889735"/>
                  </a:lnTo>
                  <a:lnTo>
                    <a:pt x="234278" y="1884586"/>
                  </a:lnTo>
                  <a:lnTo>
                    <a:pt x="234189" y="1879436"/>
                  </a:lnTo>
                  <a:lnTo>
                    <a:pt x="234094" y="1874287"/>
                  </a:lnTo>
                  <a:lnTo>
                    <a:pt x="233994" y="1869138"/>
                  </a:lnTo>
                  <a:lnTo>
                    <a:pt x="233890" y="1863989"/>
                  </a:lnTo>
                  <a:lnTo>
                    <a:pt x="233782" y="1858840"/>
                  </a:lnTo>
                  <a:lnTo>
                    <a:pt x="233671" y="1853691"/>
                  </a:lnTo>
                  <a:lnTo>
                    <a:pt x="233558" y="1848542"/>
                  </a:lnTo>
                  <a:lnTo>
                    <a:pt x="233443" y="1843392"/>
                  </a:lnTo>
                  <a:lnTo>
                    <a:pt x="233330" y="1838243"/>
                  </a:lnTo>
                  <a:lnTo>
                    <a:pt x="233218" y="1833094"/>
                  </a:lnTo>
                  <a:lnTo>
                    <a:pt x="233112" y="1827945"/>
                  </a:lnTo>
                  <a:lnTo>
                    <a:pt x="233013" y="1822796"/>
                  </a:lnTo>
                  <a:lnTo>
                    <a:pt x="232923" y="1817647"/>
                  </a:lnTo>
                  <a:lnTo>
                    <a:pt x="232846" y="1812498"/>
                  </a:lnTo>
                  <a:lnTo>
                    <a:pt x="232784" y="1807348"/>
                  </a:lnTo>
                  <a:lnTo>
                    <a:pt x="232742" y="1802199"/>
                  </a:lnTo>
                  <a:lnTo>
                    <a:pt x="232719" y="1797050"/>
                  </a:lnTo>
                  <a:lnTo>
                    <a:pt x="232715" y="1791901"/>
                  </a:lnTo>
                  <a:lnTo>
                    <a:pt x="232731" y="1786752"/>
                  </a:lnTo>
                  <a:lnTo>
                    <a:pt x="232766" y="1781603"/>
                  </a:lnTo>
                  <a:lnTo>
                    <a:pt x="232817" y="1776454"/>
                  </a:lnTo>
                  <a:lnTo>
                    <a:pt x="232882" y="1771304"/>
                  </a:lnTo>
                  <a:lnTo>
                    <a:pt x="232957" y="1766155"/>
                  </a:lnTo>
                  <a:lnTo>
                    <a:pt x="233039" y="1761006"/>
                  </a:lnTo>
                  <a:lnTo>
                    <a:pt x="233124" y="1755857"/>
                  </a:lnTo>
                  <a:lnTo>
                    <a:pt x="233207" y="1750708"/>
                  </a:lnTo>
                  <a:lnTo>
                    <a:pt x="233284" y="1745559"/>
                  </a:lnTo>
                  <a:lnTo>
                    <a:pt x="233351" y="1740410"/>
                  </a:lnTo>
                  <a:lnTo>
                    <a:pt x="233407" y="1735260"/>
                  </a:lnTo>
                  <a:lnTo>
                    <a:pt x="233448" y="1730111"/>
                  </a:lnTo>
                  <a:lnTo>
                    <a:pt x="233474" y="1724962"/>
                  </a:lnTo>
                  <a:lnTo>
                    <a:pt x="233483" y="1719813"/>
                  </a:lnTo>
                  <a:lnTo>
                    <a:pt x="233475" y="1714664"/>
                  </a:lnTo>
                  <a:lnTo>
                    <a:pt x="233449" y="1709515"/>
                  </a:lnTo>
                  <a:lnTo>
                    <a:pt x="233405" y="1704366"/>
                  </a:lnTo>
                  <a:lnTo>
                    <a:pt x="233346" y="1699216"/>
                  </a:lnTo>
                  <a:lnTo>
                    <a:pt x="233273" y="1694067"/>
                  </a:lnTo>
                  <a:lnTo>
                    <a:pt x="233189" y="1688918"/>
                  </a:lnTo>
                  <a:lnTo>
                    <a:pt x="233096" y="1683769"/>
                  </a:lnTo>
                  <a:lnTo>
                    <a:pt x="232998" y="1678620"/>
                  </a:lnTo>
                  <a:lnTo>
                    <a:pt x="232897" y="1673471"/>
                  </a:lnTo>
                  <a:lnTo>
                    <a:pt x="232796" y="1668322"/>
                  </a:lnTo>
                  <a:lnTo>
                    <a:pt x="232700" y="1663172"/>
                  </a:lnTo>
                  <a:lnTo>
                    <a:pt x="232611" y="1658023"/>
                  </a:lnTo>
                  <a:lnTo>
                    <a:pt x="232532" y="1652874"/>
                  </a:lnTo>
                  <a:lnTo>
                    <a:pt x="232464" y="1647725"/>
                  </a:lnTo>
                  <a:lnTo>
                    <a:pt x="232408" y="1642576"/>
                  </a:lnTo>
                  <a:lnTo>
                    <a:pt x="232364" y="1637427"/>
                  </a:lnTo>
                  <a:lnTo>
                    <a:pt x="232330" y="1632278"/>
                  </a:lnTo>
                  <a:lnTo>
                    <a:pt x="232305" y="1627128"/>
                  </a:lnTo>
                  <a:lnTo>
                    <a:pt x="232287" y="1621979"/>
                  </a:lnTo>
                  <a:lnTo>
                    <a:pt x="232272" y="1616830"/>
                  </a:lnTo>
                  <a:lnTo>
                    <a:pt x="232259" y="1611681"/>
                  </a:lnTo>
                  <a:lnTo>
                    <a:pt x="232243" y="1606532"/>
                  </a:lnTo>
                  <a:lnTo>
                    <a:pt x="232221" y="1601383"/>
                  </a:lnTo>
                  <a:lnTo>
                    <a:pt x="232190" y="1596234"/>
                  </a:lnTo>
                  <a:lnTo>
                    <a:pt x="232148" y="1591084"/>
                  </a:lnTo>
                  <a:lnTo>
                    <a:pt x="232093" y="1585935"/>
                  </a:lnTo>
                  <a:lnTo>
                    <a:pt x="232023" y="1580786"/>
                  </a:lnTo>
                  <a:lnTo>
                    <a:pt x="231937" y="1575637"/>
                  </a:lnTo>
                  <a:lnTo>
                    <a:pt x="231834" y="1570488"/>
                  </a:lnTo>
                  <a:lnTo>
                    <a:pt x="231712" y="1565339"/>
                  </a:lnTo>
                  <a:lnTo>
                    <a:pt x="231572" y="1560190"/>
                  </a:lnTo>
                  <a:lnTo>
                    <a:pt x="231412" y="1555040"/>
                  </a:lnTo>
                  <a:lnTo>
                    <a:pt x="231234" y="1549891"/>
                  </a:lnTo>
                  <a:lnTo>
                    <a:pt x="231040" y="1544742"/>
                  </a:lnTo>
                  <a:lnTo>
                    <a:pt x="230831" y="1539593"/>
                  </a:lnTo>
                  <a:lnTo>
                    <a:pt x="230607" y="1534444"/>
                  </a:lnTo>
                  <a:lnTo>
                    <a:pt x="230370" y="1529295"/>
                  </a:lnTo>
                  <a:lnTo>
                    <a:pt x="230121" y="1524146"/>
                  </a:lnTo>
                  <a:lnTo>
                    <a:pt x="229861" y="1518996"/>
                  </a:lnTo>
                  <a:lnTo>
                    <a:pt x="229590" y="1513847"/>
                  </a:lnTo>
                  <a:lnTo>
                    <a:pt x="229310" y="1508698"/>
                  </a:lnTo>
                  <a:lnTo>
                    <a:pt x="229021" y="1503549"/>
                  </a:lnTo>
                  <a:lnTo>
                    <a:pt x="228723" y="1498400"/>
                  </a:lnTo>
                  <a:lnTo>
                    <a:pt x="228417" y="1493251"/>
                  </a:lnTo>
                  <a:lnTo>
                    <a:pt x="228104" y="1488102"/>
                  </a:lnTo>
                  <a:lnTo>
                    <a:pt x="227784" y="1482952"/>
                  </a:lnTo>
                  <a:lnTo>
                    <a:pt x="227459" y="1477803"/>
                  </a:lnTo>
                  <a:lnTo>
                    <a:pt x="227129" y="1472654"/>
                  </a:lnTo>
                  <a:lnTo>
                    <a:pt x="226797" y="1467505"/>
                  </a:lnTo>
                  <a:lnTo>
                    <a:pt x="226463" y="1462356"/>
                  </a:lnTo>
                  <a:lnTo>
                    <a:pt x="226130" y="1457207"/>
                  </a:lnTo>
                  <a:lnTo>
                    <a:pt x="225799" y="1452058"/>
                  </a:lnTo>
                  <a:lnTo>
                    <a:pt x="225471" y="1446908"/>
                  </a:lnTo>
                  <a:lnTo>
                    <a:pt x="225146" y="1441759"/>
                  </a:lnTo>
                  <a:lnTo>
                    <a:pt x="224822" y="1436610"/>
                  </a:lnTo>
                  <a:lnTo>
                    <a:pt x="224500" y="1431461"/>
                  </a:lnTo>
                  <a:lnTo>
                    <a:pt x="224176" y="1426312"/>
                  </a:lnTo>
                  <a:lnTo>
                    <a:pt x="223849" y="1421163"/>
                  </a:lnTo>
                  <a:lnTo>
                    <a:pt x="223516" y="1416014"/>
                  </a:lnTo>
                  <a:lnTo>
                    <a:pt x="223174" y="1410864"/>
                  </a:lnTo>
                  <a:lnTo>
                    <a:pt x="222819" y="1405715"/>
                  </a:lnTo>
                  <a:lnTo>
                    <a:pt x="222451" y="1400566"/>
                  </a:lnTo>
                  <a:lnTo>
                    <a:pt x="222068" y="1395417"/>
                  </a:lnTo>
                  <a:lnTo>
                    <a:pt x="221669" y="1390268"/>
                  </a:lnTo>
                  <a:lnTo>
                    <a:pt x="221252" y="1385119"/>
                  </a:lnTo>
                  <a:lnTo>
                    <a:pt x="220816" y="1379970"/>
                  </a:lnTo>
                  <a:lnTo>
                    <a:pt x="220360" y="1374820"/>
                  </a:lnTo>
                  <a:lnTo>
                    <a:pt x="219883" y="1369671"/>
                  </a:lnTo>
                  <a:lnTo>
                    <a:pt x="219382" y="1364522"/>
                  </a:lnTo>
                  <a:lnTo>
                    <a:pt x="218851" y="1359373"/>
                  </a:lnTo>
                  <a:lnTo>
                    <a:pt x="218288" y="1354224"/>
                  </a:lnTo>
                  <a:lnTo>
                    <a:pt x="217690" y="1349075"/>
                  </a:lnTo>
                  <a:lnTo>
                    <a:pt x="217051" y="1343926"/>
                  </a:lnTo>
                  <a:lnTo>
                    <a:pt x="216367" y="1338776"/>
                  </a:lnTo>
                  <a:lnTo>
                    <a:pt x="215633" y="1333627"/>
                  </a:lnTo>
                  <a:lnTo>
                    <a:pt x="214843" y="1328478"/>
                  </a:lnTo>
                  <a:lnTo>
                    <a:pt x="213994" y="1323329"/>
                  </a:lnTo>
                  <a:lnTo>
                    <a:pt x="213081" y="1318180"/>
                  </a:lnTo>
                  <a:lnTo>
                    <a:pt x="212099" y="1313031"/>
                  </a:lnTo>
                  <a:lnTo>
                    <a:pt x="211045" y="1307882"/>
                  </a:lnTo>
                  <a:lnTo>
                    <a:pt x="209926" y="1302732"/>
                  </a:lnTo>
                  <a:lnTo>
                    <a:pt x="208744" y="1297583"/>
                  </a:lnTo>
                  <a:lnTo>
                    <a:pt x="207505" y="1292434"/>
                  </a:lnTo>
                  <a:lnTo>
                    <a:pt x="206215" y="1287285"/>
                  </a:lnTo>
                  <a:lnTo>
                    <a:pt x="204883" y="1282136"/>
                  </a:lnTo>
                  <a:lnTo>
                    <a:pt x="203517" y="1276987"/>
                  </a:lnTo>
                  <a:lnTo>
                    <a:pt x="202129" y="1271838"/>
                  </a:lnTo>
                  <a:lnTo>
                    <a:pt x="200728" y="1266688"/>
                  </a:lnTo>
                  <a:lnTo>
                    <a:pt x="199325" y="1261539"/>
                  </a:lnTo>
                  <a:lnTo>
                    <a:pt x="197930" y="1256390"/>
                  </a:lnTo>
                  <a:lnTo>
                    <a:pt x="196550" y="1251241"/>
                  </a:lnTo>
                  <a:lnTo>
                    <a:pt x="195188" y="1246092"/>
                  </a:lnTo>
                  <a:lnTo>
                    <a:pt x="193846" y="1240943"/>
                  </a:lnTo>
                  <a:lnTo>
                    <a:pt x="192521" y="1235794"/>
                  </a:lnTo>
                  <a:lnTo>
                    <a:pt x="191210" y="1230644"/>
                  </a:lnTo>
                  <a:lnTo>
                    <a:pt x="189906" y="1225495"/>
                  </a:lnTo>
                  <a:lnTo>
                    <a:pt x="188600" y="1220346"/>
                  </a:lnTo>
                  <a:lnTo>
                    <a:pt x="187280" y="1215197"/>
                  </a:lnTo>
                  <a:lnTo>
                    <a:pt x="185930" y="1210048"/>
                  </a:lnTo>
                  <a:lnTo>
                    <a:pt x="184538" y="1204899"/>
                  </a:lnTo>
                  <a:lnTo>
                    <a:pt x="183090" y="1199750"/>
                  </a:lnTo>
                  <a:lnTo>
                    <a:pt x="181573" y="1194601"/>
                  </a:lnTo>
                  <a:lnTo>
                    <a:pt x="179976" y="1189451"/>
                  </a:lnTo>
                  <a:lnTo>
                    <a:pt x="178288" y="1184302"/>
                  </a:lnTo>
                  <a:lnTo>
                    <a:pt x="176502" y="1179153"/>
                  </a:lnTo>
                  <a:lnTo>
                    <a:pt x="174610" y="1174004"/>
                  </a:lnTo>
                  <a:lnTo>
                    <a:pt x="172611" y="1168855"/>
                  </a:lnTo>
                  <a:lnTo>
                    <a:pt x="170492" y="1163706"/>
                  </a:lnTo>
                  <a:lnTo>
                    <a:pt x="168268" y="1158557"/>
                  </a:lnTo>
                  <a:lnTo>
                    <a:pt x="165950" y="1153407"/>
                  </a:lnTo>
                  <a:lnTo>
                    <a:pt x="163548" y="1148258"/>
                  </a:lnTo>
                  <a:lnTo>
                    <a:pt x="161074" y="1143109"/>
                  </a:lnTo>
                  <a:lnTo>
                    <a:pt x="158541" y="1137960"/>
                  </a:lnTo>
                  <a:lnTo>
                    <a:pt x="155962" y="1132811"/>
                  </a:lnTo>
                  <a:lnTo>
                    <a:pt x="153353" y="1127662"/>
                  </a:lnTo>
                  <a:lnTo>
                    <a:pt x="150725" y="1122513"/>
                  </a:lnTo>
                  <a:lnTo>
                    <a:pt x="148090" y="1117363"/>
                  </a:lnTo>
                  <a:lnTo>
                    <a:pt x="145460" y="1112214"/>
                  </a:lnTo>
                  <a:lnTo>
                    <a:pt x="142842" y="1107065"/>
                  </a:lnTo>
                  <a:lnTo>
                    <a:pt x="140241" y="1101916"/>
                  </a:lnTo>
                  <a:lnTo>
                    <a:pt x="137659" y="1096767"/>
                  </a:lnTo>
                  <a:lnTo>
                    <a:pt x="135098" y="1091618"/>
                  </a:lnTo>
                  <a:lnTo>
                    <a:pt x="132558" y="1086469"/>
                  </a:lnTo>
                  <a:lnTo>
                    <a:pt x="130035" y="1081319"/>
                  </a:lnTo>
                  <a:lnTo>
                    <a:pt x="127525" y="1076170"/>
                  </a:lnTo>
                  <a:lnTo>
                    <a:pt x="125024" y="1071021"/>
                  </a:lnTo>
                  <a:lnTo>
                    <a:pt x="122524" y="1065872"/>
                  </a:lnTo>
                  <a:lnTo>
                    <a:pt x="120016" y="1060723"/>
                  </a:lnTo>
                  <a:lnTo>
                    <a:pt x="117491" y="1055574"/>
                  </a:lnTo>
                  <a:lnTo>
                    <a:pt x="114940" y="1050425"/>
                  </a:lnTo>
                  <a:lnTo>
                    <a:pt x="112358" y="1045275"/>
                  </a:lnTo>
                  <a:lnTo>
                    <a:pt x="109737" y="1040126"/>
                  </a:lnTo>
                  <a:lnTo>
                    <a:pt x="107075" y="1034977"/>
                  </a:lnTo>
                  <a:lnTo>
                    <a:pt x="104370" y="1029828"/>
                  </a:lnTo>
                  <a:lnTo>
                    <a:pt x="101625" y="1024679"/>
                  </a:lnTo>
                  <a:lnTo>
                    <a:pt x="98846" y="1019530"/>
                  </a:lnTo>
                  <a:lnTo>
                    <a:pt x="96040" y="1014381"/>
                  </a:lnTo>
                  <a:lnTo>
                    <a:pt x="93225" y="1009231"/>
                  </a:lnTo>
                  <a:lnTo>
                    <a:pt x="90415" y="1004082"/>
                  </a:lnTo>
                  <a:lnTo>
                    <a:pt x="87626" y="998933"/>
                  </a:lnTo>
                  <a:lnTo>
                    <a:pt x="84872" y="993784"/>
                  </a:lnTo>
                  <a:lnTo>
                    <a:pt x="82165" y="988635"/>
                  </a:lnTo>
                  <a:lnTo>
                    <a:pt x="79516" y="983486"/>
                  </a:lnTo>
                  <a:lnTo>
                    <a:pt x="76930" y="978337"/>
                  </a:lnTo>
                  <a:lnTo>
                    <a:pt x="74409" y="973187"/>
                  </a:lnTo>
                  <a:lnTo>
                    <a:pt x="71951" y="968038"/>
                  </a:lnTo>
                  <a:lnTo>
                    <a:pt x="69542" y="962889"/>
                  </a:lnTo>
                  <a:lnTo>
                    <a:pt x="67163" y="957740"/>
                  </a:lnTo>
                  <a:lnTo>
                    <a:pt x="64793" y="952591"/>
                  </a:lnTo>
                  <a:lnTo>
                    <a:pt x="62411" y="947442"/>
                  </a:lnTo>
                  <a:lnTo>
                    <a:pt x="59994" y="942293"/>
                  </a:lnTo>
                  <a:lnTo>
                    <a:pt x="57523" y="937143"/>
                  </a:lnTo>
                  <a:lnTo>
                    <a:pt x="54981" y="931994"/>
                  </a:lnTo>
                  <a:lnTo>
                    <a:pt x="52354" y="926845"/>
                  </a:lnTo>
                  <a:lnTo>
                    <a:pt x="49636" y="921696"/>
                  </a:lnTo>
                  <a:lnTo>
                    <a:pt x="46820" y="916547"/>
                  </a:lnTo>
                  <a:lnTo>
                    <a:pt x="43930" y="911398"/>
                  </a:lnTo>
                  <a:lnTo>
                    <a:pt x="40984" y="906249"/>
                  </a:lnTo>
                  <a:lnTo>
                    <a:pt x="38008" y="901099"/>
                  </a:lnTo>
                  <a:lnTo>
                    <a:pt x="35031" y="895950"/>
                  </a:lnTo>
                  <a:lnTo>
                    <a:pt x="32085" y="890801"/>
                  </a:lnTo>
                  <a:lnTo>
                    <a:pt x="29200" y="885652"/>
                  </a:lnTo>
                  <a:lnTo>
                    <a:pt x="26406" y="880503"/>
                  </a:lnTo>
                  <a:lnTo>
                    <a:pt x="23731" y="875354"/>
                  </a:lnTo>
                  <a:lnTo>
                    <a:pt x="21205" y="870205"/>
                  </a:lnTo>
                  <a:lnTo>
                    <a:pt x="18846" y="865055"/>
                  </a:lnTo>
                  <a:lnTo>
                    <a:pt x="16649" y="859906"/>
                  </a:lnTo>
                  <a:lnTo>
                    <a:pt x="14613" y="854757"/>
                  </a:lnTo>
                  <a:lnTo>
                    <a:pt x="12732" y="849608"/>
                  </a:lnTo>
                  <a:lnTo>
                    <a:pt x="10998" y="844459"/>
                  </a:lnTo>
                  <a:lnTo>
                    <a:pt x="9398" y="839310"/>
                  </a:lnTo>
                  <a:lnTo>
                    <a:pt x="7921" y="834161"/>
                  </a:lnTo>
                  <a:lnTo>
                    <a:pt x="6556" y="829011"/>
                  </a:lnTo>
                  <a:lnTo>
                    <a:pt x="5296" y="823862"/>
                  </a:lnTo>
                  <a:lnTo>
                    <a:pt x="4152" y="818713"/>
                  </a:lnTo>
                  <a:lnTo>
                    <a:pt x="3117" y="813564"/>
                  </a:lnTo>
                  <a:lnTo>
                    <a:pt x="2201" y="808415"/>
                  </a:lnTo>
                  <a:lnTo>
                    <a:pt x="1419" y="803266"/>
                  </a:lnTo>
                  <a:lnTo>
                    <a:pt x="788" y="798117"/>
                  </a:lnTo>
                  <a:lnTo>
                    <a:pt x="329" y="792967"/>
                  </a:lnTo>
                  <a:lnTo>
                    <a:pt x="61" y="787818"/>
                  </a:lnTo>
                  <a:lnTo>
                    <a:pt x="0" y="782669"/>
                  </a:lnTo>
                  <a:lnTo>
                    <a:pt x="158" y="777520"/>
                  </a:lnTo>
                  <a:lnTo>
                    <a:pt x="555" y="772371"/>
                  </a:lnTo>
                  <a:lnTo>
                    <a:pt x="1193" y="767222"/>
                  </a:lnTo>
                  <a:lnTo>
                    <a:pt x="2040" y="762073"/>
                  </a:lnTo>
                  <a:lnTo>
                    <a:pt x="3076" y="756923"/>
                  </a:lnTo>
                  <a:lnTo>
                    <a:pt x="4272" y="751774"/>
                  </a:lnTo>
                  <a:lnTo>
                    <a:pt x="5596" y="746625"/>
                  </a:lnTo>
                  <a:lnTo>
                    <a:pt x="7011" y="741476"/>
                  </a:lnTo>
                  <a:lnTo>
                    <a:pt x="8478" y="736327"/>
                  </a:lnTo>
                  <a:lnTo>
                    <a:pt x="9960" y="731178"/>
                  </a:lnTo>
                  <a:lnTo>
                    <a:pt x="11422" y="726029"/>
                  </a:lnTo>
                  <a:lnTo>
                    <a:pt x="12828" y="720879"/>
                  </a:lnTo>
                  <a:lnTo>
                    <a:pt x="14157" y="715730"/>
                  </a:lnTo>
                  <a:lnTo>
                    <a:pt x="15402" y="710581"/>
                  </a:lnTo>
                  <a:lnTo>
                    <a:pt x="16565" y="705432"/>
                  </a:lnTo>
                  <a:lnTo>
                    <a:pt x="17656" y="700283"/>
                  </a:lnTo>
                  <a:lnTo>
                    <a:pt x="18694" y="695134"/>
                  </a:lnTo>
                  <a:lnTo>
                    <a:pt x="19708" y="689985"/>
                  </a:lnTo>
                  <a:lnTo>
                    <a:pt x="20733" y="684835"/>
                  </a:lnTo>
                  <a:lnTo>
                    <a:pt x="21811" y="679686"/>
                  </a:lnTo>
                  <a:lnTo>
                    <a:pt x="22993" y="674537"/>
                  </a:lnTo>
                  <a:lnTo>
                    <a:pt x="24345" y="669388"/>
                  </a:lnTo>
                  <a:lnTo>
                    <a:pt x="25902" y="664239"/>
                  </a:lnTo>
                  <a:lnTo>
                    <a:pt x="27705" y="659090"/>
                  </a:lnTo>
                  <a:lnTo>
                    <a:pt x="29790" y="653941"/>
                  </a:lnTo>
                  <a:lnTo>
                    <a:pt x="32183" y="648791"/>
                  </a:lnTo>
                  <a:lnTo>
                    <a:pt x="34900" y="643642"/>
                  </a:lnTo>
                  <a:lnTo>
                    <a:pt x="37948" y="638493"/>
                  </a:lnTo>
                  <a:lnTo>
                    <a:pt x="41321" y="633344"/>
                  </a:lnTo>
                  <a:lnTo>
                    <a:pt x="45002" y="628195"/>
                  </a:lnTo>
                  <a:lnTo>
                    <a:pt x="48985" y="623046"/>
                  </a:lnTo>
                  <a:lnTo>
                    <a:pt x="53206" y="617897"/>
                  </a:lnTo>
                  <a:lnTo>
                    <a:pt x="57603" y="612747"/>
                  </a:lnTo>
                  <a:lnTo>
                    <a:pt x="62123" y="607598"/>
                  </a:lnTo>
                  <a:lnTo>
                    <a:pt x="66707" y="602449"/>
                  </a:lnTo>
                  <a:lnTo>
                    <a:pt x="71298" y="597300"/>
                  </a:lnTo>
                  <a:lnTo>
                    <a:pt x="75841" y="592151"/>
                  </a:lnTo>
                  <a:lnTo>
                    <a:pt x="80284" y="587002"/>
                  </a:lnTo>
                  <a:lnTo>
                    <a:pt x="84582" y="581853"/>
                  </a:lnTo>
                  <a:lnTo>
                    <a:pt x="88691" y="576703"/>
                  </a:lnTo>
                  <a:lnTo>
                    <a:pt x="92563" y="571554"/>
                  </a:lnTo>
                  <a:lnTo>
                    <a:pt x="96202" y="566405"/>
                  </a:lnTo>
                  <a:lnTo>
                    <a:pt x="99605" y="561256"/>
                  </a:lnTo>
                  <a:lnTo>
                    <a:pt x="102779" y="556107"/>
                  </a:lnTo>
                  <a:lnTo>
                    <a:pt x="105737" y="550958"/>
                  </a:lnTo>
                  <a:lnTo>
                    <a:pt x="108502" y="545809"/>
                  </a:lnTo>
                  <a:lnTo>
                    <a:pt x="111103" y="540659"/>
                  </a:lnTo>
                  <a:lnTo>
                    <a:pt x="113574" y="535510"/>
                  </a:lnTo>
                  <a:lnTo>
                    <a:pt x="115950" y="530361"/>
                  </a:lnTo>
                  <a:lnTo>
                    <a:pt x="118268" y="525212"/>
                  </a:lnTo>
                  <a:lnTo>
                    <a:pt x="120572" y="520063"/>
                  </a:lnTo>
                  <a:lnTo>
                    <a:pt x="122895" y="514914"/>
                  </a:lnTo>
                  <a:lnTo>
                    <a:pt x="125263" y="509765"/>
                  </a:lnTo>
                  <a:lnTo>
                    <a:pt x="127694" y="504615"/>
                  </a:lnTo>
                  <a:lnTo>
                    <a:pt x="130201" y="499466"/>
                  </a:lnTo>
                  <a:lnTo>
                    <a:pt x="132788" y="494317"/>
                  </a:lnTo>
                  <a:lnTo>
                    <a:pt x="135457" y="489168"/>
                  </a:lnTo>
                  <a:lnTo>
                    <a:pt x="138201" y="484019"/>
                  </a:lnTo>
                  <a:lnTo>
                    <a:pt x="141013" y="478870"/>
                  </a:lnTo>
                  <a:lnTo>
                    <a:pt x="143886" y="473721"/>
                  </a:lnTo>
                  <a:lnTo>
                    <a:pt x="146797" y="468571"/>
                  </a:lnTo>
                  <a:lnTo>
                    <a:pt x="149736" y="463422"/>
                  </a:lnTo>
                  <a:lnTo>
                    <a:pt x="152692" y="458273"/>
                  </a:lnTo>
                  <a:lnTo>
                    <a:pt x="155656" y="453124"/>
                  </a:lnTo>
                  <a:lnTo>
                    <a:pt x="158620" y="447975"/>
                  </a:lnTo>
                  <a:lnTo>
                    <a:pt x="161580" y="442826"/>
                  </a:lnTo>
                  <a:lnTo>
                    <a:pt x="164530" y="437677"/>
                  </a:lnTo>
                  <a:lnTo>
                    <a:pt x="167467" y="432527"/>
                  </a:lnTo>
                  <a:lnTo>
                    <a:pt x="170384" y="427378"/>
                  </a:lnTo>
                  <a:lnTo>
                    <a:pt x="173276" y="422229"/>
                  </a:lnTo>
                  <a:lnTo>
                    <a:pt x="176138" y="417080"/>
                  </a:lnTo>
                  <a:lnTo>
                    <a:pt x="178962" y="411931"/>
                  </a:lnTo>
                  <a:lnTo>
                    <a:pt x="181740" y="406782"/>
                  </a:lnTo>
                  <a:lnTo>
                    <a:pt x="184463" y="401633"/>
                  </a:lnTo>
                  <a:lnTo>
                    <a:pt x="187122" y="396483"/>
                  </a:lnTo>
                  <a:lnTo>
                    <a:pt x="189706" y="391334"/>
                  </a:lnTo>
                  <a:lnTo>
                    <a:pt x="192206" y="386185"/>
                  </a:lnTo>
                  <a:lnTo>
                    <a:pt x="194613" y="381036"/>
                  </a:lnTo>
                  <a:lnTo>
                    <a:pt x="196904" y="375887"/>
                  </a:lnTo>
                  <a:lnTo>
                    <a:pt x="199084" y="370738"/>
                  </a:lnTo>
                  <a:lnTo>
                    <a:pt x="201150" y="365589"/>
                  </a:lnTo>
                  <a:lnTo>
                    <a:pt x="203098" y="360439"/>
                  </a:lnTo>
                  <a:lnTo>
                    <a:pt x="204929" y="355290"/>
                  </a:lnTo>
                  <a:lnTo>
                    <a:pt x="206644" y="350141"/>
                  </a:lnTo>
                  <a:lnTo>
                    <a:pt x="208246" y="344992"/>
                  </a:lnTo>
                  <a:lnTo>
                    <a:pt x="209742" y="339843"/>
                  </a:lnTo>
                  <a:lnTo>
                    <a:pt x="211139" y="334694"/>
                  </a:lnTo>
                  <a:lnTo>
                    <a:pt x="212442" y="329545"/>
                  </a:lnTo>
                  <a:lnTo>
                    <a:pt x="213663" y="324395"/>
                  </a:lnTo>
                  <a:lnTo>
                    <a:pt x="214818" y="319246"/>
                  </a:lnTo>
                  <a:lnTo>
                    <a:pt x="215919" y="314097"/>
                  </a:lnTo>
                  <a:lnTo>
                    <a:pt x="216975" y="308948"/>
                  </a:lnTo>
                  <a:lnTo>
                    <a:pt x="217994" y="303799"/>
                  </a:lnTo>
                  <a:lnTo>
                    <a:pt x="218982" y="298650"/>
                  </a:lnTo>
                  <a:lnTo>
                    <a:pt x="219945" y="293501"/>
                  </a:lnTo>
                  <a:lnTo>
                    <a:pt x="220884" y="288351"/>
                  </a:lnTo>
                  <a:lnTo>
                    <a:pt x="221801" y="283202"/>
                  </a:lnTo>
                  <a:lnTo>
                    <a:pt x="222691" y="278053"/>
                  </a:lnTo>
                  <a:lnTo>
                    <a:pt x="223554" y="272904"/>
                  </a:lnTo>
                  <a:lnTo>
                    <a:pt x="224386" y="267755"/>
                  </a:lnTo>
                  <a:lnTo>
                    <a:pt x="225183" y="262606"/>
                  </a:lnTo>
                  <a:lnTo>
                    <a:pt x="225941" y="257457"/>
                  </a:lnTo>
                  <a:lnTo>
                    <a:pt x="226656" y="252307"/>
                  </a:lnTo>
                  <a:lnTo>
                    <a:pt x="227324" y="247158"/>
                  </a:lnTo>
                  <a:lnTo>
                    <a:pt x="227942" y="242009"/>
                  </a:lnTo>
                  <a:lnTo>
                    <a:pt x="228509" y="236860"/>
                  </a:lnTo>
                  <a:lnTo>
                    <a:pt x="229022" y="231711"/>
                  </a:lnTo>
                  <a:lnTo>
                    <a:pt x="229476" y="226562"/>
                  </a:lnTo>
                  <a:lnTo>
                    <a:pt x="229880" y="221413"/>
                  </a:lnTo>
                  <a:lnTo>
                    <a:pt x="230236" y="216263"/>
                  </a:lnTo>
                  <a:lnTo>
                    <a:pt x="230546" y="211114"/>
                  </a:lnTo>
                  <a:lnTo>
                    <a:pt x="230816" y="205965"/>
                  </a:lnTo>
                  <a:lnTo>
                    <a:pt x="231051" y="200816"/>
                  </a:lnTo>
                  <a:lnTo>
                    <a:pt x="231256" y="195667"/>
                  </a:lnTo>
                  <a:lnTo>
                    <a:pt x="231437" y="190518"/>
                  </a:lnTo>
                  <a:lnTo>
                    <a:pt x="231600" y="185369"/>
                  </a:lnTo>
                  <a:lnTo>
                    <a:pt x="231749" y="180219"/>
                  </a:lnTo>
                  <a:lnTo>
                    <a:pt x="231893" y="175070"/>
                  </a:lnTo>
                  <a:lnTo>
                    <a:pt x="232034" y="169921"/>
                  </a:lnTo>
                  <a:lnTo>
                    <a:pt x="232178" y="164772"/>
                  </a:lnTo>
                  <a:lnTo>
                    <a:pt x="232324" y="159623"/>
                  </a:lnTo>
                  <a:lnTo>
                    <a:pt x="232477" y="154474"/>
                  </a:lnTo>
                  <a:lnTo>
                    <a:pt x="232635" y="149325"/>
                  </a:lnTo>
                  <a:lnTo>
                    <a:pt x="232798" y="144175"/>
                  </a:lnTo>
                  <a:lnTo>
                    <a:pt x="232966" y="139026"/>
                  </a:lnTo>
                  <a:lnTo>
                    <a:pt x="233137" y="133877"/>
                  </a:lnTo>
                  <a:lnTo>
                    <a:pt x="233308" y="128728"/>
                  </a:lnTo>
                  <a:lnTo>
                    <a:pt x="233476" y="123579"/>
                  </a:lnTo>
                  <a:lnTo>
                    <a:pt x="233638" y="118430"/>
                  </a:lnTo>
                  <a:lnTo>
                    <a:pt x="233792" y="113281"/>
                  </a:lnTo>
                  <a:lnTo>
                    <a:pt x="233934" y="108131"/>
                  </a:lnTo>
                  <a:lnTo>
                    <a:pt x="234061" y="102982"/>
                  </a:lnTo>
                  <a:lnTo>
                    <a:pt x="234170" y="97833"/>
                  </a:lnTo>
                  <a:lnTo>
                    <a:pt x="234261" y="92684"/>
                  </a:lnTo>
                  <a:lnTo>
                    <a:pt x="234331" y="87535"/>
                  </a:lnTo>
                  <a:lnTo>
                    <a:pt x="234378" y="82386"/>
                  </a:lnTo>
                  <a:lnTo>
                    <a:pt x="234402" y="77237"/>
                  </a:lnTo>
                  <a:lnTo>
                    <a:pt x="234407" y="72087"/>
                  </a:lnTo>
                  <a:lnTo>
                    <a:pt x="234394" y="66938"/>
                  </a:lnTo>
                  <a:lnTo>
                    <a:pt x="234366" y="61789"/>
                  </a:lnTo>
                  <a:lnTo>
                    <a:pt x="234327" y="56640"/>
                  </a:lnTo>
                  <a:lnTo>
                    <a:pt x="234280" y="51491"/>
                  </a:lnTo>
                  <a:lnTo>
                    <a:pt x="234229" y="46342"/>
                  </a:lnTo>
                  <a:lnTo>
                    <a:pt x="234179" y="41193"/>
                  </a:lnTo>
                  <a:lnTo>
                    <a:pt x="234135" y="36043"/>
                  </a:lnTo>
                  <a:lnTo>
                    <a:pt x="234100" y="30894"/>
                  </a:lnTo>
                  <a:lnTo>
                    <a:pt x="234078" y="25745"/>
                  </a:lnTo>
                  <a:lnTo>
                    <a:pt x="234072" y="20596"/>
                  </a:lnTo>
                  <a:lnTo>
                    <a:pt x="234082" y="15447"/>
                  </a:lnTo>
                  <a:lnTo>
                    <a:pt x="234109" y="10298"/>
                  </a:lnTo>
                  <a:lnTo>
                    <a:pt x="234153" y="5149"/>
                  </a:lnTo>
                  <a:lnTo>
                    <a:pt x="234212" y="0"/>
                  </a:lnTo>
                  <a:lnTo>
                    <a:pt x="236680" y="0"/>
                  </a:lnTo>
                  <a:lnTo>
                    <a:pt x="236739" y="5149"/>
                  </a:lnTo>
                  <a:lnTo>
                    <a:pt x="236783" y="10298"/>
                  </a:lnTo>
                  <a:lnTo>
                    <a:pt x="236810" y="15447"/>
                  </a:lnTo>
                  <a:lnTo>
                    <a:pt x="236820" y="20596"/>
                  </a:lnTo>
                  <a:lnTo>
                    <a:pt x="236814" y="25745"/>
                  </a:lnTo>
                  <a:lnTo>
                    <a:pt x="236792" y="30894"/>
                  </a:lnTo>
                  <a:lnTo>
                    <a:pt x="236758" y="36043"/>
                  </a:lnTo>
                  <a:lnTo>
                    <a:pt x="236713" y="41193"/>
                  </a:lnTo>
                  <a:lnTo>
                    <a:pt x="236663" y="46342"/>
                  </a:lnTo>
                  <a:lnTo>
                    <a:pt x="236612" y="51491"/>
                  </a:lnTo>
                  <a:lnTo>
                    <a:pt x="236565" y="56640"/>
                  </a:lnTo>
                  <a:lnTo>
                    <a:pt x="236526" y="61789"/>
                  </a:lnTo>
                  <a:lnTo>
                    <a:pt x="236498" y="66938"/>
                  </a:lnTo>
                  <a:lnTo>
                    <a:pt x="236485" y="72087"/>
                  </a:lnTo>
                  <a:lnTo>
                    <a:pt x="236490" y="77237"/>
                  </a:lnTo>
                  <a:lnTo>
                    <a:pt x="236514" y="82386"/>
                  </a:lnTo>
                  <a:lnTo>
                    <a:pt x="236561" y="87535"/>
                  </a:lnTo>
                  <a:lnTo>
                    <a:pt x="236631" y="92684"/>
                  </a:lnTo>
                  <a:lnTo>
                    <a:pt x="236722" y="97833"/>
                  </a:lnTo>
                  <a:lnTo>
                    <a:pt x="236832" y="102982"/>
                  </a:lnTo>
                  <a:lnTo>
                    <a:pt x="236959" y="108131"/>
                  </a:lnTo>
                  <a:lnTo>
                    <a:pt x="237100" y="113281"/>
                  </a:lnTo>
                  <a:lnTo>
                    <a:pt x="237254" y="118430"/>
                  </a:lnTo>
                  <a:lnTo>
                    <a:pt x="237416" y="123579"/>
                  </a:lnTo>
                  <a:lnTo>
                    <a:pt x="237584" y="128728"/>
                  </a:lnTo>
                  <a:lnTo>
                    <a:pt x="237755" y="133877"/>
                  </a:lnTo>
                  <a:lnTo>
                    <a:pt x="237926" y="139026"/>
                  </a:lnTo>
                  <a:lnTo>
                    <a:pt x="238094" y="144175"/>
                  </a:lnTo>
                  <a:lnTo>
                    <a:pt x="238258" y="149325"/>
                  </a:lnTo>
                  <a:lnTo>
                    <a:pt x="238416" y="154474"/>
                  </a:lnTo>
                  <a:lnTo>
                    <a:pt x="238568" y="159623"/>
                  </a:lnTo>
                  <a:lnTo>
                    <a:pt x="238715" y="164772"/>
                  </a:lnTo>
                  <a:lnTo>
                    <a:pt x="238858" y="169921"/>
                  </a:lnTo>
                  <a:lnTo>
                    <a:pt x="238999" y="175070"/>
                  </a:lnTo>
                  <a:lnTo>
                    <a:pt x="239143" y="180219"/>
                  </a:lnTo>
                  <a:lnTo>
                    <a:pt x="239292" y="185369"/>
                  </a:lnTo>
                  <a:lnTo>
                    <a:pt x="239455" y="190518"/>
                  </a:lnTo>
                  <a:lnTo>
                    <a:pt x="239636" y="195667"/>
                  </a:lnTo>
                  <a:lnTo>
                    <a:pt x="239841" y="200816"/>
                  </a:lnTo>
                  <a:lnTo>
                    <a:pt x="240076" y="205965"/>
                  </a:lnTo>
                  <a:lnTo>
                    <a:pt x="240346" y="211114"/>
                  </a:lnTo>
                  <a:lnTo>
                    <a:pt x="240657" y="216263"/>
                  </a:lnTo>
                  <a:lnTo>
                    <a:pt x="241012" y="221413"/>
                  </a:lnTo>
                  <a:lnTo>
                    <a:pt x="241416" y="226562"/>
                  </a:lnTo>
                  <a:lnTo>
                    <a:pt x="241871" y="231711"/>
                  </a:lnTo>
                  <a:lnTo>
                    <a:pt x="242383" y="236860"/>
                  </a:lnTo>
                  <a:lnTo>
                    <a:pt x="242950" y="242009"/>
                  </a:lnTo>
                  <a:lnTo>
                    <a:pt x="243568" y="247158"/>
                  </a:lnTo>
                  <a:lnTo>
                    <a:pt x="244237" y="252307"/>
                  </a:lnTo>
                  <a:lnTo>
                    <a:pt x="244951" y="257457"/>
                  </a:lnTo>
                  <a:lnTo>
                    <a:pt x="245709" y="262606"/>
                  </a:lnTo>
                  <a:lnTo>
                    <a:pt x="246507" y="267755"/>
                  </a:lnTo>
                  <a:lnTo>
                    <a:pt x="247339" y="272904"/>
                  </a:lnTo>
                  <a:lnTo>
                    <a:pt x="248201" y="278053"/>
                  </a:lnTo>
                  <a:lnTo>
                    <a:pt x="249092" y="283202"/>
                  </a:lnTo>
                  <a:lnTo>
                    <a:pt x="250008" y="288351"/>
                  </a:lnTo>
                  <a:lnTo>
                    <a:pt x="250947" y="293501"/>
                  </a:lnTo>
                  <a:lnTo>
                    <a:pt x="251910" y="298650"/>
                  </a:lnTo>
                  <a:lnTo>
                    <a:pt x="252898" y="303799"/>
                  </a:lnTo>
                  <a:lnTo>
                    <a:pt x="253917" y="308948"/>
                  </a:lnTo>
                  <a:lnTo>
                    <a:pt x="254973" y="314097"/>
                  </a:lnTo>
                  <a:lnTo>
                    <a:pt x="256074" y="319246"/>
                  </a:lnTo>
                  <a:lnTo>
                    <a:pt x="257229" y="324395"/>
                  </a:lnTo>
                  <a:lnTo>
                    <a:pt x="258450" y="329545"/>
                  </a:lnTo>
                  <a:lnTo>
                    <a:pt x="259753" y="334694"/>
                  </a:lnTo>
                  <a:lnTo>
                    <a:pt x="261151" y="339843"/>
                  </a:lnTo>
                  <a:lnTo>
                    <a:pt x="262646" y="344992"/>
                  </a:lnTo>
                  <a:lnTo>
                    <a:pt x="264249" y="350141"/>
                  </a:lnTo>
                  <a:lnTo>
                    <a:pt x="265963" y="355290"/>
                  </a:lnTo>
                  <a:lnTo>
                    <a:pt x="267794" y="360439"/>
                  </a:lnTo>
                  <a:lnTo>
                    <a:pt x="269742" y="365589"/>
                  </a:lnTo>
                  <a:lnTo>
                    <a:pt x="271808" y="370738"/>
                  </a:lnTo>
                  <a:lnTo>
                    <a:pt x="273988" y="375887"/>
                  </a:lnTo>
                  <a:lnTo>
                    <a:pt x="276280" y="381036"/>
                  </a:lnTo>
                  <a:lnTo>
                    <a:pt x="278686" y="386185"/>
                  </a:lnTo>
                  <a:lnTo>
                    <a:pt x="281186" y="391334"/>
                  </a:lnTo>
                  <a:lnTo>
                    <a:pt x="283770" y="396483"/>
                  </a:lnTo>
                  <a:lnTo>
                    <a:pt x="286429" y="401633"/>
                  </a:lnTo>
                  <a:lnTo>
                    <a:pt x="289152" y="406782"/>
                  </a:lnTo>
                  <a:lnTo>
                    <a:pt x="291930" y="411931"/>
                  </a:lnTo>
                  <a:lnTo>
                    <a:pt x="294754" y="417080"/>
                  </a:lnTo>
                  <a:lnTo>
                    <a:pt x="297616" y="422229"/>
                  </a:lnTo>
                  <a:lnTo>
                    <a:pt x="300508" y="427378"/>
                  </a:lnTo>
                  <a:lnTo>
                    <a:pt x="303425" y="432527"/>
                  </a:lnTo>
                  <a:lnTo>
                    <a:pt x="306362" y="437677"/>
                  </a:lnTo>
                  <a:lnTo>
                    <a:pt x="309312" y="442826"/>
                  </a:lnTo>
                  <a:lnTo>
                    <a:pt x="312272" y="447975"/>
                  </a:lnTo>
                  <a:lnTo>
                    <a:pt x="315237" y="453124"/>
                  </a:lnTo>
                  <a:lnTo>
                    <a:pt x="318201" y="458273"/>
                  </a:lnTo>
                  <a:lnTo>
                    <a:pt x="321156" y="463422"/>
                  </a:lnTo>
                  <a:lnTo>
                    <a:pt x="324095" y="468571"/>
                  </a:lnTo>
                  <a:lnTo>
                    <a:pt x="327007" y="473721"/>
                  </a:lnTo>
                  <a:lnTo>
                    <a:pt x="329879" y="478870"/>
                  </a:lnTo>
                  <a:lnTo>
                    <a:pt x="332691" y="484019"/>
                  </a:lnTo>
                  <a:lnTo>
                    <a:pt x="335435" y="489168"/>
                  </a:lnTo>
                  <a:lnTo>
                    <a:pt x="338104" y="494317"/>
                  </a:lnTo>
                  <a:lnTo>
                    <a:pt x="340691" y="499466"/>
                  </a:lnTo>
                  <a:lnTo>
                    <a:pt x="343198" y="504615"/>
                  </a:lnTo>
                  <a:lnTo>
                    <a:pt x="345629" y="509765"/>
                  </a:lnTo>
                  <a:lnTo>
                    <a:pt x="347997" y="514914"/>
                  </a:lnTo>
                  <a:lnTo>
                    <a:pt x="350320" y="520063"/>
                  </a:lnTo>
                  <a:lnTo>
                    <a:pt x="352624" y="525212"/>
                  </a:lnTo>
                  <a:lnTo>
                    <a:pt x="354942" y="530361"/>
                  </a:lnTo>
                  <a:lnTo>
                    <a:pt x="357318" y="535510"/>
                  </a:lnTo>
                  <a:lnTo>
                    <a:pt x="359789" y="540659"/>
                  </a:lnTo>
                  <a:lnTo>
                    <a:pt x="362390" y="545809"/>
                  </a:lnTo>
                  <a:lnTo>
                    <a:pt x="365155" y="550958"/>
                  </a:lnTo>
                  <a:lnTo>
                    <a:pt x="368113" y="556107"/>
                  </a:lnTo>
                  <a:lnTo>
                    <a:pt x="371287" y="561256"/>
                  </a:lnTo>
                  <a:lnTo>
                    <a:pt x="374690" y="566405"/>
                  </a:lnTo>
                  <a:lnTo>
                    <a:pt x="378330" y="571554"/>
                  </a:lnTo>
                  <a:lnTo>
                    <a:pt x="382201" y="576703"/>
                  </a:lnTo>
                  <a:lnTo>
                    <a:pt x="386311" y="581853"/>
                  </a:lnTo>
                  <a:lnTo>
                    <a:pt x="390608" y="587002"/>
                  </a:lnTo>
                  <a:lnTo>
                    <a:pt x="395051" y="592151"/>
                  </a:lnTo>
                  <a:lnTo>
                    <a:pt x="399594" y="597300"/>
                  </a:lnTo>
                  <a:lnTo>
                    <a:pt x="404185" y="602449"/>
                  </a:lnTo>
                  <a:lnTo>
                    <a:pt x="408769" y="607598"/>
                  </a:lnTo>
                  <a:lnTo>
                    <a:pt x="413289" y="612747"/>
                  </a:lnTo>
                  <a:lnTo>
                    <a:pt x="417686" y="617897"/>
                  </a:lnTo>
                  <a:lnTo>
                    <a:pt x="421907" y="623046"/>
                  </a:lnTo>
                  <a:lnTo>
                    <a:pt x="425890" y="628195"/>
                  </a:lnTo>
                  <a:lnTo>
                    <a:pt x="429572" y="633344"/>
                  </a:lnTo>
                  <a:lnTo>
                    <a:pt x="432945" y="638493"/>
                  </a:lnTo>
                  <a:lnTo>
                    <a:pt x="435992" y="643642"/>
                  </a:lnTo>
                  <a:lnTo>
                    <a:pt x="438710" y="648791"/>
                  </a:lnTo>
                  <a:lnTo>
                    <a:pt x="441102" y="653941"/>
                  </a:lnTo>
                  <a:lnTo>
                    <a:pt x="443187" y="659090"/>
                  </a:lnTo>
                  <a:lnTo>
                    <a:pt x="444990" y="664239"/>
                  </a:lnTo>
                  <a:lnTo>
                    <a:pt x="446547" y="669388"/>
                  </a:lnTo>
                  <a:lnTo>
                    <a:pt x="447899" y="674537"/>
                  </a:lnTo>
                  <a:lnTo>
                    <a:pt x="449081" y="679686"/>
                  </a:lnTo>
                  <a:lnTo>
                    <a:pt x="450159" y="684835"/>
                  </a:lnTo>
                  <a:lnTo>
                    <a:pt x="451185" y="689985"/>
                  </a:lnTo>
                  <a:lnTo>
                    <a:pt x="452198" y="695134"/>
                  </a:lnTo>
                  <a:lnTo>
                    <a:pt x="453236" y="700283"/>
                  </a:lnTo>
                  <a:lnTo>
                    <a:pt x="454327" y="705432"/>
                  </a:lnTo>
                  <a:lnTo>
                    <a:pt x="455490" y="710581"/>
                  </a:lnTo>
                  <a:lnTo>
                    <a:pt x="456735" y="715730"/>
                  </a:lnTo>
                  <a:lnTo>
                    <a:pt x="458065" y="720879"/>
                  </a:lnTo>
                  <a:lnTo>
                    <a:pt x="459470" y="726029"/>
                  </a:lnTo>
                  <a:lnTo>
                    <a:pt x="460932" y="731178"/>
                  </a:lnTo>
                  <a:lnTo>
                    <a:pt x="462414" y="736327"/>
                  </a:lnTo>
                  <a:lnTo>
                    <a:pt x="463881" y="741476"/>
                  </a:lnTo>
                  <a:lnTo>
                    <a:pt x="465296" y="746625"/>
                  </a:lnTo>
                  <a:lnTo>
                    <a:pt x="466620" y="751774"/>
                  </a:lnTo>
                  <a:lnTo>
                    <a:pt x="467816" y="756923"/>
                  </a:lnTo>
                  <a:lnTo>
                    <a:pt x="468852" y="762073"/>
                  </a:lnTo>
                  <a:lnTo>
                    <a:pt x="469700" y="767222"/>
                  </a:lnTo>
                  <a:lnTo>
                    <a:pt x="470337" y="772371"/>
                  </a:lnTo>
                  <a:lnTo>
                    <a:pt x="470734" y="777520"/>
                  </a:lnTo>
                  <a:lnTo>
                    <a:pt x="470893" y="782669"/>
                  </a:lnTo>
                  <a:lnTo>
                    <a:pt x="470832" y="787818"/>
                  </a:lnTo>
                  <a:lnTo>
                    <a:pt x="470563" y="792967"/>
                  </a:lnTo>
                  <a:lnTo>
                    <a:pt x="470104" y="798117"/>
                  </a:lnTo>
                  <a:lnTo>
                    <a:pt x="469473" y="803266"/>
                  </a:lnTo>
                  <a:lnTo>
                    <a:pt x="468691" y="808415"/>
                  </a:lnTo>
                  <a:lnTo>
                    <a:pt x="467775" y="813564"/>
                  </a:lnTo>
                  <a:lnTo>
                    <a:pt x="466740" y="818713"/>
                  </a:lnTo>
                  <a:lnTo>
                    <a:pt x="465596" y="823862"/>
                  </a:lnTo>
                  <a:lnTo>
                    <a:pt x="464337" y="829011"/>
                  </a:lnTo>
                  <a:lnTo>
                    <a:pt x="462972" y="834161"/>
                  </a:lnTo>
                  <a:lnTo>
                    <a:pt x="461494" y="839310"/>
                  </a:lnTo>
                  <a:lnTo>
                    <a:pt x="459894" y="844459"/>
                  </a:lnTo>
                  <a:lnTo>
                    <a:pt x="458160" y="849608"/>
                  </a:lnTo>
                  <a:lnTo>
                    <a:pt x="456279" y="854757"/>
                  </a:lnTo>
                  <a:lnTo>
                    <a:pt x="454244" y="859906"/>
                  </a:lnTo>
                  <a:lnTo>
                    <a:pt x="452046" y="865055"/>
                  </a:lnTo>
                  <a:lnTo>
                    <a:pt x="449687" y="870205"/>
                  </a:lnTo>
                  <a:lnTo>
                    <a:pt x="447161" y="875354"/>
                  </a:lnTo>
                  <a:lnTo>
                    <a:pt x="444486" y="880503"/>
                  </a:lnTo>
                  <a:lnTo>
                    <a:pt x="441692" y="885652"/>
                  </a:lnTo>
                  <a:lnTo>
                    <a:pt x="438807" y="890801"/>
                  </a:lnTo>
                  <a:lnTo>
                    <a:pt x="435861" y="895950"/>
                  </a:lnTo>
                  <a:lnTo>
                    <a:pt x="432884" y="901099"/>
                  </a:lnTo>
                  <a:lnTo>
                    <a:pt x="429908" y="906249"/>
                  </a:lnTo>
                  <a:lnTo>
                    <a:pt x="426962" y="911398"/>
                  </a:lnTo>
                  <a:lnTo>
                    <a:pt x="424072" y="916547"/>
                  </a:lnTo>
                  <a:lnTo>
                    <a:pt x="421256" y="921696"/>
                  </a:lnTo>
                  <a:lnTo>
                    <a:pt x="418538" y="926845"/>
                  </a:lnTo>
                  <a:lnTo>
                    <a:pt x="415912" y="931994"/>
                  </a:lnTo>
                  <a:lnTo>
                    <a:pt x="413369" y="937143"/>
                  </a:lnTo>
                  <a:lnTo>
                    <a:pt x="410898" y="942293"/>
                  </a:lnTo>
                  <a:lnTo>
                    <a:pt x="408482" y="947442"/>
                  </a:lnTo>
                  <a:lnTo>
                    <a:pt x="406099" y="952591"/>
                  </a:lnTo>
                  <a:lnTo>
                    <a:pt x="403730" y="957740"/>
                  </a:lnTo>
                  <a:lnTo>
                    <a:pt x="401350" y="962889"/>
                  </a:lnTo>
                  <a:lnTo>
                    <a:pt x="398941" y="968038"/>
                  </a:lnTo>
                  <a:lnTo>
                    <a:pt x="396484" y="973187"/>
                  </a:lnTo>
                  <a:lnTo>
                    <a:pt x="393962" y="978337"/>
                  </a:lnTo>
                  <a:lnTo>
                    <a:pt x="391376" y="983486"/>
                  </a:lnTo>
                  <a:lnTo>
                    <a:pt x="388727" y="988635"/>
                  </a:lnTo>
                  <a:lnTo>
                    <a:pt x="386020" y="993784"/>
                  </a:lnTo>
                  <a:lnTo>
                    <a:pt x="383266" y="998933"/>
                  </a:lnTo>
                  <a:lnTo>
                    <a:pt x="380477" y="1004082"/>
                  </a:lnTo>
                  <a:lnTo>
                    <a:pt x="377667" y="1009231"/>
                  </a:lnTo>
                  <a:lnTo>
                    <a:pt x="374852" y="1014381"/>
                  </a:lnTo>
                  <a:lnTo>
                    <a:pt x="372047" y="1019530"/>
                  </a:lnTo>
                  <a:lnTo>
                    <a:pt x="369267" y="1024679"/>
                  </a:lnTo>
                  <a:lnTo>
                    <a:pt x="366522" y="1029828"/>
                  </a:lnTo>
                  <a:lnTo>
                    <a:pt x="363817" y="1034977"/>
                  </a:lnTo>
                  <a:lnTo>
                    <a:pt x="361155" y="1040126"/>
                  </a:lnTo>
                  <a:lnTo>
                    <a:pt x="358535" y="1045275"/>
                  </a:lnTo>
                  <a:lnTo>
                    <a:pt x="355952" y="1050425"/>
                  </a:lnTo>
                  <a:lnTo>
                    <a:pt x="353402" y="1055574"/>
                  </a:lnTo>
                  <a:lnTo>
                    <a:pt x="350876" y="1060723"/>
                  </a:lnTo>
                  <a:lnTo>
                    <a:pt x="348368" y="1065872"/>
                  </a:lnTo>
                  <a:lnTo>
                    <a:pt x="345868" y="1071021"/>
                  </a:lnTo>
                  <a:lnTo>
                    <a:pt x="343367" y="1076170"/>
                  </a:lnTo>
                  <a:lnTo>
                    <a:pt x="340858" y="1081319"/>
                  </a:lnTo>
                  <a:lnTo>
                    <a:pt x="338335" y="1086469"/>
                  </a:lnTo>
                  <a:lnTo>
                    <a:pt x="335794" y="1091618"/>
                  </a:lnTo>
                  <a:lnTo>
                    <a:pt x="333233" y="1096767"/>
                  </a:lnTo>
                  <a:lnTo>
                    <a:pt x="330651" y="1101916"/>
                  </a:lnTo>
                  <a:lnTo>
                    <a:pt x="328050" y="1107065"/>
                  </a:lnTo>
                  <a:lnTo>
                    <a:pt x="325432" y="1112214"/>
                  </a:lnTo>
                  <a:lnTo>
                    <a:pt x="322802" y="1117363"/>
                  </a:lnTo>
                  <a:lnTo>
                    <a:pt x="320167" y="1122513"/>
                  </a:lnTo>
                  <a:lnTo>
                    <a:pt x="317539" y="1127662"/>
                  </a:lnTo>
                  <a:lnTo>
                    <a:pt x="314930" y="1132811"/>
                  </a:lnTo>
                  <a:lnTo>
                    <a:pt x="312352" y="1137960"/>
                  </a:lnTo>
                  <a:lnTo>
                    <a:pt x="309818" y="1143109"/>
                  </a:lnTo>
                  <a:lnTo>
                    <a:pt x="307344" y="1148258"/>
                  </a:lnTo>
                  <a:lnTo>
                    <a:pt x="304942" y="1153407"/>
                  </a:lnTo>
                  <a:lnTo>
                    <a:pt x="302624" y="1158557"/>
                  </a:lnTo>
                  <a:lnTo>
                    <a:pt x="300400" y="1163706"/>
                  </a:lnTo>
                  <a:lnTo>
                    <a:pt x="298282" y="1168855"/>
                  </a:lnTo>
                  <a:lnTo>
                    <a:pt x="296282" y="1174004"/>
                  </a:lnTo>
                  <a:lnTo>
                    <a:pt x="294390" y="1179153"/>
                  </a:lnTo>
                  <a:lnTo>
                    <a:pt x="292604" y="1184302"/>
                  </a:lnTo>
                  <a:lnTo>
                    <a:pt x="290916" y="1189451"/>
                  </a:lnTo>
                  <a:lnTo>
                    <a:pt x="289319" y="1194601"/>
                  </a:lnTo>
                  <a:lnTo>
                    <a:pt x="287803" y="1199750"/>
                  </a:lnTo>
                  <a:lnTo>
                    <a:pt x="286355" y="1204899"/>
                  </a:lnTo>
                  <a:lnTo>
                    <a:pt x="284962" y="1210048"/>
                  </a:lnTo>
                  <a:lnTo>
                    <a:pt x="283612" y="1215197"/>
                  </a:lnTo>
                  <a:lnTo>
                    <a:pt x="282292" y="1220346"/>
                  </a:lnTo>
                  <a:lnTo>
                    <a:pt x="280986" y="1225495"/>
                  </a:lnTo>
                  <a:lnTo>
                    <a:pt x="279682" y="1230644"/>
                  </a:lnTo>
                  <a:lnTo>
                    <a:pt x="278371" y="1235794"/>
                  </a:lnTo>
                  <a:lnTo>
                    <a:pt x="277046" y="1240943"/>
                  </a:lnTo>
                  <a:lnTo>
                    <a:pt x="275704" y="1246092"/>
                  </a:lnTo>
                  <a:lnTo>
                    <a:pt x="274342" y="1251241"/>
                  </a:lnTo>
                  <a:lnTo>
                    <a:pt x="272962" y="1256390"/>
                  </a:lnTo>
                  <a:lnTo>
                    <a:pt x="271567" y="1261539"/>
                  </a:lnTo>
                  <a:lnTo>
                    <a:pt x="270165" y="1266688"/>
                  </a:lnTo>
                  <a:lnTo>
                    <a:pt x="268764" y="1271838"/>
                  </a:lnTo>
                  <a:lnTo>
                    <a:pt x="267375" y="1276987"/>
                  </a:lnTo>
                  <a:lnTo>
                    <a:pt x="266010" y="1282136"/>
                  </a:lnTo>
                  <a:lnTo>
                    <a:pt x="264677" y="1287285"/>
                  </a:lnTo>
                  <a:lnTo>
                    <a:pt x="263387" y="1292434"/>
                  </a:lnTo>
                  <a:lnTo>
                    <a:pt x="262148" y="1297583"/>
                  </a:lnTo>
                  <a:lnTo>
                    <a:pt x="260967" y="1302732"/>
                  </a:lnTo>
                  <a:lnTo>
                    <a:pt x="259847" y="1307882"/>
                  </a:lnTo>
                  <a:lnTo>
                    <a:pt x="258793" y="1313031"/>
                  </a:lnTo>
                  <a:lnTo>
                    <a:pt x="257811" y="1318180"/>
                  </a:lnTo>
                  <a:lnTo>
                    <a:pt x="256898" y="1323329"/>
                  </a:lnTo>
                  <a:lnTo>
                    <a:pt x="256049" y="1328478"/>
                  </a:lnTo>
                  <a:lnTo>
                    <a:pt x="255259" y="1333627"/>
                  </a:lnTo>
                  <a:lnTo>
                    <a:pt x="254525" y="1338776"/>
                  </a:lnTo>
                  <a:lnTo>
                    <a:pt x="253841" y="1343926"/>
                  </a:lnTo>
                  <a:lnTo>
                    <a:pt x="253202" y="1349075"/>
                  </a:lnTo>
                  <a:lnTo>
                    <a:pt x="252604" y="1354224"/>
                  </a:lnTo>
                  <a:lnTo>
                    <a:pt x="252041" y="1359373"/>
                  </a:lnTo>
                  <a:lnTo>
                    <a:pt x="251510" y="1364522"/>
                  </a:lnTo>
                  <a:lnTo>
                    <a:pt x="251009" y="1369671"/>
                  </a:lnTo>
                  <a:lnTo>
                    <a:pt x="250532" y="1374820"/>
                  </a:lnTo>
                  <a:lnTo>
                    <a:pt x="250076" y="1379970"/>
                  </a:lnTo>
                  <a:lnTo>
                    <a:pt x="249640" y="1385119"/>
                  </a:lnTo>
                  <a:lnTo>
                    <a:pt x="249223" y="1390268"/>
                  </a:lnTo>
                  <a:lnTo>
                    <a:pt x="248824" y="1395417"/>
                  </a:lnTo>
                  <a:lnTo>
                    <a:pt x="248441" y="1400566"/>
                  </a:lnTo>
                  <a:lnTo>
                    <a:pt x="248073" y="1405715"/>
                  </a:lnTo>
                  <a:lnTo>
                    <a:pt x="247719" y="1410864"/>
                  </a:lnTo>
                  <a:lnTo>
                    <a:pt x="247376" y="1416014"/>
                  </a:lnTo>
                  <a:lnTo>
                    <a:pt x="247043" y="1421163"/>
                  </a:lnTo>
                  <a:lnTo>
                    <a:pt x="246716" y="1426312"/>
                  </a:lnTo>
                  <a:lnTo>
                    <a:pt x="246393" y="1431461"/>
                  </a:lnTo>
                  <a:lnTo>
                    <a:pt x="246070" y="1436610"/>
                  </a:lnTo>
                  <a:lnTo>
                    <a:pt x="245747" y="1441759"/>
                  </a:lnTo>
                  <a:lnTo>
                    <a:pt x="245421" y="1446908"/>
                  </a:lnTo>
                  <a:lnTo>
                    <a:pt x="245093" y="1452058"/>
                  </a:lnTo>
                  <a:lnTo>
                    <a:pt x="244762" y="1457207"/>
                  </a:lnTo>
                  <a:lnTo>
                    <a:pt x="244429" y="1462356"/>
                  </a:lnTo>
                  <a:lnTo>
                    <a:pt x="244095" y="1467505"/>
                  </a:lnTo>
                  <a:lnTo>
                    <a:pt x="243763" y="1472654"/>
                  </a:lnTo>
                  <a:lnTo>
                    <a:pt x="243433" y="1477803"/>
                  </a:lnTo>
                  <a:lnTo>
                    <a:pt x="243108" y="1482952"/>
                  </a:lnTo>
                  <a:lnTo>
                    <a:pt x="242788" y="1488102"/>
                  </a:lnTo>
                  <a:lnTo>
                    <a:pt x="242475" y="1493251"/>
                  </a:lnTo>
                  <a:lnTo>
                    <a:pt x="242169" y="1498400"/>
                  </a:lnTo>
                  <a:lnTo>
                    <a:pt x="241871" y="1503549"/>
                  </a:lnTo>
                  <a:lnTo>
                    <a:pt x="241582" y="1508698"/>
                  </a:lnTo>
                  <a:lnTo>
                    <a:pt x="241302" y="1513847"/>
                  </a:lnTo>
                  <a:lnTo>
                    <a:pt x="241032" y="1518996"/>
                  </a:lnTo>
                  <a:lnTo>
                    <a:pt x="240772" y="1524146"/>
                  </a:lnTo>
                  <a:lnTo>
                    <a:pt x="240523" y="1529295"/>
                  </a:lnTo>
                  <a:lnTo>
                    <a:pt x="240286" y="1534444"/>
                  </a:lnTo>
                  <a:lnTo>
                    <a:pt x="240062" y="1539593"/>
                  </a:lnTo>
                  <a:lnTo>
                    <a:pt x="239852" y="1544742"/>
                  </a:lnTo>
                  <a:lnTo>
                    <a:pt x="239658" y="1549891"/>
                  </a:lnTo>
                  <a:lnTo>
                    <a:pt x="239480" y="1555040"/>
                  </a:lnTo>
                  <a:lnTo>
                    <a:pt x="239320" y="1560190"/>
                  </a:lnTo>
                  <a:lnTo>
                    <a:pt x="239180" y="1565339"/>
                  </a:lnTo>
                  <a:lnTo>
                    <a:pt x="239059" y="1570488"/>
                  </a:lnTo>
                  <a:lnTo>
                    <a:pt x="238955" y="1575637"/>
                  </a:lnTo>
                  <a:lnTo>
                    <a:pt x="238869" y="1580786"/>
                  </a:lnTo>
                  <a:lnTo>
                    <a:pt x="238799" y="1585935"/>
                  </a:lnTo>
                  <a:lnTo>
                    <a:pt x="238744" y="1591084"/>
                  </a:lnTo>
                  <a:lnTo>
                    <a:pt x="238702" y="1596234"/>
                  </a:lnTo>
                  <a:lnTo>
                    <a:pt x="238671" y="1601383"/>
                  </a:lnTo>
                  <a:lnTo>
                    <a:pt x="238649" y="1606532"/>
                  </a:lnTo>
                  <a:lnTo>
                    <a:pt x="238633" y="1611681"/>
                  </a:lnTo>
                  <a:lnTo>
                    <a:pt x="238620" y="1616830"/>
                  </a:lnTo>
                  <a:lnTo>
                    <a:pt x="238605" y="1621979"/>
                  </a:lnTo>
                  <a:lnTo>
                    <a:pt x="238587" y="1627128"/>
                  </a:lnTo>
                  <a:lnTo>
                    <a:pt x="238562" y="1632278"/>
                  </a:lnTo>
                  <a:lnTo>
                    <a:pt x="238529" y="1637427"/>
                  </a:lnTo>
                  <a:lnTo>
                    <a:pt x="238484" y="1642576"/>
                  </a:lnTo>
                  <a:lnTo>
                    <a:pt x="238428" y="1647725"/>
                  </a:lnTo>
                  <a:lnTo>
                    <a:pt x="238361" y="1652874"/>
                  </a:lnTo>
                  <a:lnTo>
                    <a:pt x="238282" y="1658023"/>
                  </a:lnTo>
                  <a:lnTo>
                    <a:pt x="238192" y="1663172"/>
                  </a:lnTo>
                  <a:lnTo>
                    <a:pt x="238096" y="1668322"/>
                  </a:lnTo>
                  <a:lnTo>
                    <a:pt x="237995" y="1673471"/>
                  </a:lnTo>
                  <a:lnTo>
                    <a:pt x="237894" y="1678620"/>
                  </a:lnTo>
                  <a:lnTo>
                    <a:pt x="237796" y="1683769"/>
                  </a:lnTo>
                  <a:lnTo>
                    <a:pt x="237703" y="1688918"/>
                  </a:lnTo>
                  <a:lnTo>
                    <a:pt x="237619" y="1694067"/>
                  </a:lnTo>
                  <a:lnTo>
                    <a:pt x="237546" y="1699216"/>
                  </a:lnTo>
                  <a:lnTo>
                    <a:pt x="237487" y="1704366"/>
                  </a:lnTo>
                  <a:lnTo>
                    <a:pt x="237443" y="1709515"/>
                  </a:lnTo>
                  <a:lnTo>
                    <a:pt x="237417" y="1714664"/>
                  </a:lnTo>
                  <a:lnTo>
                    <a:pt x="237409" y="1719813"/>
                  </a:lnTo>
                  <a:lnTo>
                    <a:pt x="237418" y="1724962"/>
                  </a:lnTo>
                  <a:lnTo>
                    <a:pt x="237444" y="1730111"/>
                  </a:lnTo>
                  <a:lnTo>
                    <a:pt x="237485" y="1735260"/>
                  </a:lnTo>
                  <a:lnTo>
                    <a:pt x="237541" y="1740410"/>
                  </a:lnTo>
                  <a:lnTo>
                    <a:pt x="237608" y="1745559"/>
                  </a:lnTo>
                  <a:lnTo>
                    <a:pt x="237685" y="1750708"/>
                  </a:lnTo>
                  <a:lnTo>
                    <a:pt x="237768" y="1755857"/>
                  </a:lnTo>
                  <a:lnTo>
                    <a:pt x="237853" y="1761006"/>
                  </a:lnTo>
                  <a:lnTo>
                    <a:pt x="237935" y="1766155"/>
                  </a:lnTo>
                  <a:lnTo>
                    <a:pt x="238011" y="1771304"/>
                  </a:lnTo>
                  <a:lnTo>
                    <a:pt x="238076" y="1776454"/>
                  </a:lnTo>
                  <a:lnTo>
                    <a:pt x="238127" y="1781603"/>
                  </a:lnTo>
                  <a:lnTo>
                    <a:pt x="238161" y="1786752"/>
                  </a:lnTo>
                  <a:lnTo>
                    <a:pt x="238177" y="1791901"/>
                  </a:lnTo>
                  <a:lnTo>
                    <a:pt x="238174" y="1797050"/>
                  </a:lnTo>
                  <a:lnTo>
                    <a:pt x="238150" y="1802199"/>
                  </a:lnTo>
                  <a:lnTo>
                    <a:pt x="238108" y="1807348"/>
                  </a:lnTo>
                  <a:lnTo>
                    <a:pt x="238046" y="1812498"/>
                  </a:lnTo>
                  <a:lnTo>
                    <a:pt x="237969" y="1817647"/>
                  </a:lnTo>
                  <a:lnTo>
                    <a:pt x="237880" y="1822796"/>
                  </a:lnTo>
                  <a:lnTo>
                    <a:pt x="237780" y="1827945"/>
                  </a:lnTo>
                  <a:lnTo>
                    <a:pt x="237674" y="1833094"/>
                  </a:lnTo>
                  <a:lnTo>
                    <a:pt x="237563" y="1838243"/>
                  </a:lnTo>
                  <a:lnTo>
                    <a:pt x="237449" y="1843392"/>
                  </a:lnTo>
                  <a:lnTo>
                    <a:pt x="237334" y="1848542"/>
                  </a:lnTo>
                  <a:lnTo>
                    <a:pt x="237221" y="1853691"/>
                  </a:lnTo>
                  <a:lnTo>
                    <a:pt x="237110" y="1858840"/>
                  </a:lnTo>
                  <a:lnTo>
                    <a:pt x="237002" y="1863989"/>
                  </a:lnTo>
                  <a:lnTo>
                    <a:pt x="236898" y="1869138"/>
                  </a:lnTo>
                  <a:lnTo>
                    <a:pt x="236799" y="1874287"/>
                  </a:lnTo>
                  <a:lnTo>
                    <a:pt x="236704" y="1879436"/>
                  </a:lnTo>
                  <a:lnTo>
                    <a:pt x="236614" y="1884586"/>
                  </a:lnTo>
                  <a:lnTo>
                    <a:pt x="236530" y="1889735"/>
                  </a:lnTo>
                  <a:lnTo>
                    <a:pt x="236453" y="1894884"/>
                  </a:lnTo>
                  <a:lnTo>
                    <a:pt x="236383" y="1900033"/>
                  </a:lnTo>
                  <a:lnTo>
                    <a:pt x="236322" y="1905182"/>
                  </a:lnTo>
                  <a:lnTo>
                    <a:pt x="236272" y="1910331"/>
                  </a:lnTo>
                  <a:lnTo>
                    <a:pt x="236233" y="1915480"/>
                  </a:lnTo>
                  <a:lnTo>
                    <a:pt x="236206" y="1920630"/>
                  </a:lnTo>
                  <a:lnTo>
                    <a:pt x="236192" y="1925779"/>
                  </a:lnTo>
                  <a:lnTo>
                    <a:pt x="236191" y="1930928"/>
                  </a:lnTo>
                  <a:lnTo>
                    <a:pt x="236202" y="1936077"/>
                  </a:lnTo>
                  <a:lnTo>
                    <a:pt x="236224" y="1941226"/>
                  </a:lnTo>
                  <a:lnTo>
                    <a:pt x="236257" y="1946375"/>
                  </a:lnTo>
                  <a:lnTo>
                    <a:pt x="236298" y="1951524"/>
                  </a:lnTo>
                  <a:lnTo>
                    <a:pt x="236345" y="1956674"/>
                  </a:lnTo>
                  <a:lnTo>
                    <a:pt x="236394" y="1961823"/>
                  </a:lnTo>
                  <a:lnTo>
                    <a:pt x="236442" y="1966972"/>
                  </a:lnTo>
                  <a:lnTo>
                    <a:pt x="236485" y="1972121"/>
                  </a:lnTo>
                  <a:lnTo>
                    <a:pt x="236520" y="1977270"/>
                  </a:lnTo>
                  <a:lnTo>
                    <a:pt x="236546" y="1982419"/>
                  </a:lnTo>
                  <a:lnTo>
                    <a:pt x="236559" y="1987568"/>
                  </a:lnTo>
                  <a:lnTo>
                    <a:pt x="236558" y="1992718"/>
                  </a:lnTo>
                  <a:lnTo>
                    <a:pt x="236542" y="1997867"/>
                  </a:lnTo>
                  <a:lnTo>
                    <a:pt x="236511" y="2003016"/>
                  </a:lnTo>
                  <a:lnTo>
                    <a:pt x="236464" y="2008165"/>
                  </a:lnTo>
                  <a:lnTo>
                    <a:pt x="236405" y="2013314"/>
                  </a:lnTo>
                  <a:lnTo>
                    <a:pt x="236336" y="2018463"/>
                  </a:lnTo>
                  <a:lnTo>
                    <a:pt x="236258" y="2023612"/>
                  </a:lnTo>
                  <a:lnTo>
                    <a:pt x="236176" y="2028762"/>
                  </a:lnTo>
                  <a:lnTo>
                    <a:pt x="236092" y="2033911"/>
                  </a:lnTo>
                  <a:lnTo>
                    <a:pt x="236008" y="2039060"/>
                  </a:lnTo>
                  <a:lnTo>
                    <a:pt x="235927" y="2044209"/>
                  </a:lnTo>
                  <a:lnTo>
                    <a:pt x="235851" y="2049358"/>
                  </a:lnTo>
                  <a:lnTo>
                    <a:pt x="235781" y="2054507"/>
                  </a:lnTo>
                  <a:lnTo>
                    <a:pt x="235719" y="2059656"/>
                  </a:lnTo>
                  <a:lnTo>
                    <a:pt x="235665" y="2064806"/>
                  </a:lnTo>
                  <a:lnTo>
                    <a:pt x="235618" y="2069955"/>
                  </a:lnTo>
                  <a:lnTo>
                    <a:pt x="235579" y="2075104"/>
                  </a:lnTo>
                  <a:lnTo>
                    <a:pt x="235547" y="2080253"/>
                  </a:lnTo>
                  <a:lnTo>
                    <a:pt x="235522" y="2085402"/>
                  </a:lnTo>
                  <a:lnTo>
                    <a:pt x="235502" y="2090551"/>
                  </a:lnTo>
                  <a:lnTo>
                    <a:pt x="235486" y="2095700"/>
                  </a:lnTo>
                  <a:lnTo>
                    <a:pt x="235474" y="2100850"/>
                  </a:lnTo>
                  <a:lnTo>
                    <a:pt x="235466" y="2105999"/>
                  </a:lnTo>
                  <a:lnTo>
                    <a:pt x="235460" y="2111148"/>
                  </a:lnTo>
                  <a:lnTo>
                    <a:pt x="235455" y="2116297"/>
                  </a:lnTo>
                  <a:lnTo>
                    <a:pt x="235452" y="2121446"/>
                  </a:lnTo>
                  <a:lnTo>
                    <a:pt x="235450" y="2126595"/>
                  </a:lnTo>
                  <a:lnTo>
                    <a:pt x="235449" y="2131744"/>
                  </a:lnTo>
                  <a:lnTo>
                    <a:pt x="235448" y="2136894"/>
                  </a:lnTo>
                  <a:lnTo>
                    <a:pt x="235447" y="2142043"/>
                  </a:lnTo>
                  <a:lnTo>
                    <a:pt x="235447" y="2147192"/>
                  </a:lnTo>
                  <a:lnTo>
                    <a:pt x="235446" y="2152341"/>
                  </a:lnTo>
                  <a:lnTo>
                    <a:pt x="235446" y="2157490"/>
                  </a:lnTo>
                  <a:lnTo>
                    <a:pt x="235446" y="2162639"/>
                  </a:lnTo>
                  <a:lnTo>
                    <a:pt x="235446" y="2167788"/>
                  </a:lnTo>
                  <a:lnTo>
                    <a:pt x="235446" y="2172938"/>
                  </a:lnTo>
                  <a:lnTo>
                    <a:pt x="235446" y="2178087"/>
                  </a:lnTo>
                  <a:lnTo>
                    <a:pt x="235446" y="2183236"/>
                  </a:lnTo>
                  <a:lnTo>
                    <a:pt x="235446" y="2188385"/>
                  </a:lnTo>
                  <a:lnTo>
                    <a:pt x="235446" y="2193534"/>
                  </a:lnTo>
                  <a:lnTo>
                    <a:pt x="235446" y="2198683"/>
                  </a:lnTo>
                  <a:lnTo>
                    <a:pt x="235446" y="2203832"/>
                  </a:lnTo>
                  <a:lnTo>
                    <a:pt x="235446" y="2208982"/>
                  </a:lnTo>
                  <a:lnTo>
                    <a:pt x="235446" y="2214131"/>
                  </a:lnTo>
                  <a:lnTo>
                    <a:pt x="235446" y="2219280"/>
                  </a:lnTo>
                  <a:lnTo>
                    <a:pt x="235446" y="2224429"/>
                  </a:lnTo>
                  <a:lnTo>
                    <a:pt x="235446" y="2229578"/>
                  </a:lnTo>
                  <a:lnTo>
                    <a:pt x="235446" y="2234727"/>
                  </a:lnTo>
                  <a:lnTo>
                    <a:pt x="235446" y="2239876"/>
                  </a:lnTo>
                  <a:lnTo>
                    <a:pt x="235446" y="2245026"/>
                  </a:lnTo>
                  <a:lnTo>
                    <a:pt x="235446" y="2250175"/>
                  </a:lnTo>
                  <a:lnTo>
                    <a:pt x="235446" y="2255324"/>
                  </a:lnTo>
                  <a:lnTo>
                    <a:pt x="235446" y="2260473"/>
                  </a:lnTo>
                  <a:lnTo>
                    <a:pt x="235446" y="2265622"/>
                  </a:lnTo>
                  <a:lnTo>
                    <a:pt x="235446" y="2270771"/>
                  </a:lnTo>
                  <a:lnTo>
                    <a:pt x="235446" y="2275920"/>
                  </a:lnTo>
                  <a:lnTo>
                    <a:pt x="235446" y="2281070"/>
                  </a:lnTo>
                  <a:lnTo>
                    <a:pt x="235447" y="2286219"/>
                  </a:lnTo>
                  <a:lnTo>
                    <a:pt x="235447" y="2291368"/>
                  </a:lnTo>
                  <a:lnTo>
                    <a:pt x="235447" y="2296517"/>
                  </a:lnTo>
                  <a:lnTo>
                    <a:pt x="235448" y="2301666"/>
                  </a:lnTo>
                  <a:lnTo>
                    <a:pt x="235449" y="2306815"/>
                  </a:lnTo>
                  <a:lnTo>
                    <a:pt x="235451" y="2311964"/>
                  </a:lnTo>
                  <a:lnTo>
                    <a:pt x="235453" y="2317114"/>
                  </a:lnTo>
                  <a:lnTo>
                    <a:pt x="235456" y="2322263"/>
                  </a:lnTo>
                  <a:lnTo>
                    <a:pt x="235460" y="2327412"/>
                  </a:lnTo>
                  <a:lnTo>
                    <a:pt x="235465" y="2332561"/>
                  </a:lnTo>
                  <a:lnTo>
                    <a:pt x="235471" y="2337710"/>
                  </a:lnTo>
                  <a:lnTo>
                    <a:pt x="235479" y="2342859"/>
                  </a:lnTo>
                  <a:lnTo>
                    <a:pt x="235490" y="2348008"/>
                  </a:lnTo>
                  <a:lnTo>
                    <a:pt x="235502" y="2353158"/>
                  </a:lnTo>
                  <a:lnTo>
                    <a:pt x="235517" y="2358307"/>
                  </a:lnTo>
                  <a:lnTo>
                    <a:pt x="235535" y="2363456"/>
                  </a:lnTo>
                  <a:lnTo>
                    <a:pt x="235554" y="2368605"/>
                  </a:lnTo>
                  <a:lnTo>
                    <a:pt x="235575" y="2373754"/>
                  </a:lnTo>
                  <a:lnTo>
                    <a:pt x="235598" y="2378903"/>
                  </a:lnTo>
                  <a:lnTo>
                    <a:pt x="235622" y="2384052"/>
                  </a:lnTo>
                  <a:lnTo>
                    <a:pt x="235646" y="2389202"/>
                  </a:lnTo>
                  <a:lnTo>
                    <a:pt x="235669" y="2394351"/>
                  </a:lnTo>
                  <a:lnTo>
                    <a:pt x="235691" y="2399500"/>
                  </a:lnTo>
                  <a:lnTo>
                    <a:pt x="235709" y="2404649"/>
                  </a:lnTo>
                  <a:lnTo>
                    <a:pt x="235725" y="2409798"/>
                  </a:lnTo>
                  <a:lnTo>
                    <a:pt x="235735" y="2414947"/>
                  </a:lnTo>
                  <a:lnTo>
                    <a:pt x="235741" y="2420096"/>
                  </a:lnTo>
                  <a:lnTo>
                    <a:pt x="235742" y="2425245"/>
                  </a:lnTo>
                  <a:lnTo>
                    <a:pt x="235738" y="2430395"/>
                  </a:lnTo>
                  <a:lnTo>
                    <a:pt x="235729" y="2435544"/>
                  </a:lnTo>
                  <a:lnTo>
                    <a:pt x="235715" y="2440693"/>
                  </a:lnTo>
                  <a:lnTo>
                    <a:pt x="235697" y="2445842"/>
                  </a:lnTo>
                  <a:lnTo>
                    <a:pt x="235677" y="2450991"/>
                  </a:lnTo>
                  <a:lnTo>
                    <a:pt x="235654" y="2456140"/>
                  </a:lnTo>
                  <a:lnTo>
                    <a:pt x="235630" y="2461289"/>
                  </a:lnTo>
                  <a:lnTo>
                    <a:pt x="235606" y="2466439"/>
                  </a:lnTo>
                  <a:lnTo>
                    <a:pt x="235583" y="2471588"/>
                  </a:lnTo>
                  <a:lnTo>
                    <a:pt x="235561" y="2476737"/>
                  </a:lnTo>
                  <a:lnTo>
                    <a:pt x="235541" y="2481886"/>
                  </a:lnTo>
                  <a:lnTo>
                    <a:pt x="235523" y="2487035"/>
                  </a:lnTo>
                  <a:lnTo>
                    <a:pt x="235508" y="2492184"/>
                  </a:lnTo>
                  <a:lnTo>
                    <a:pt x="235494" y="2497333"/>
                  </a:lnTo>
                  <a:lnTo>
                    <a:pt x="235484" y="2502483"/>
                  </a:lnTo>
                  <a:lnTo>
                    <a:pt x="235476" y="2507632"/>
                  </a:lnTo>
                  <a:lnTo>
                    <a:pt x="235469" y="2512781"/>
                  </a:lnTo>
                  <a:lnTo>
                    <a:pt x="235465" y="2517930"/>
                  </a:lnTo>
                  <a:lnTo>
                    <a:pt x="235463" y="2523079"/>
                  </a:lnTo>
                  <a:lnTo>
                    <a:pt x="235462" y="2528228"/>
                  </a:lnTo>
                  <a:lnTo>
                    <a:pt x="235463" y="2533377"/>
                  </a:lnTo>
                  <a:lnTo>
                    <a:pt x="235466" y="2538527"/>
                  </a:lnTo>
                  <a:lnTo>
                    <a:pt x="235471" y="2543676"/>
                  </a:lnTo>
                  <a:lnTo>
                    <a:pt x="235478" y="2548825"/>
                  </a:lnTo>
                  <a:lnTo>
                    <a:pt x="235487" y="2553974"/>
                  </a:lnTo>
                  <a:lnTo>
                    <a:pt x="235499" y="2559123"/>
                  </a:lnTo>
                  <a:lnTo>
                    <a:pt x="235513" y="2564272"/>
                  </a:lnTo>
                  <a:lnTo>
                    <a:pt x="235529" y="2569421"/>
                  </a:lnTo>
                  <a:lnTo>
                    <a:pt x="235548" y="2574571"/>
                  </a:lnTo>
                  <a:lnTo>
                    <a:pt x="235568" y="2579720"/>
                  </a:lnTo>
                  <a:lnTo>
                    <a:pt x="235591" y="2584869"/>
                  </a:lnTo>
                  <a:lnTo>
                    <a:pt x="235614" y="2590018"/>
                  </a:lnTo>
                  <a:lnTo>
                    <a:pt x="235638" y="2595167"/>
                  </a:lnTo>
                  <a:lnTo>
                    <a:pt x="235662" y="2600316"/>
                  </a:lnTo>
                  <a:lnTo>
                    <a:pt x="235684" y="2605465"/>
                  </a:lnTo>
                  <a:lnTo>
                    <a:pt x="235703" y="2610615"/>
                  </a:lnTo>
                  <a:lnTo>
                    <a:pt x="235720" y="2615764"/>
                  </a:lnTo>
                  <a:lnTo>
                    <a:pt x="235732" y="2620913"/>
                  </a:lnTo>
                  <a:lnTo>
                    <a:pt x="235740" y="2626062"/>
                  </a:lnTo>
                  <a:lnTo>
                    <a:pt x="235743" y="2631211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5" name="pg34">
              <a:extLst>
                <a:ext uri="{FF2B5EF4-FFF2-40B4-BE49-F238E27FC236}">
                  <a16:creationId xmlns:a16="http://schemas.microsoft.com/office/drawing/2014/main" id="{75CC5664-54BC-7B61-31EF-4B5973A5A05A}"/>
                </a:ext>
              </a:extLst>
            </p:cNvPr>
            <p:cNvSpPr/>
            <p:nvPr/>
          </p:nvSpPr>
          <p:spPr>
            <a:xfrm>
              <a:off x="6895235" y="3665242"/>
              <a:ext cx="396336" cy="2902250"/>
            </a:xfrm>
            <a:custGeom>
              <a:avLst/>
              <a:gdLst/>
              <a:ahLst/>
              <a:cxnLst/>
              <a:rect l="0" t="0" r="0" b="0"/>
              <a:pathLst>
                <a:path w="396336" h="2902250">
                  <a:moveTo>
                    <a:pt x="197590" y="2902250"/>
                  </a:moveTo>
                  <a:lnTo>
                    <a:pt x="197531" y="2896570"/>
                  </a:lnTo>
                  <a:lnTo>
                    <a:pt x="197474" y="2890890"/>
                  </a:lnTo>
                  <a:lnTo>
                    <a:pt x="197418" y="2885211"/>
                  </a:lnTo>
                  <a:lnTo>
                    <a:pt x="197365" y="2879531"/>
                  </a:lnTo>
                  <a:lnTo>
                    <a:pt x="197317" y="2873852"/>
                  </a:lnTo>
                  <a:lnTo>
                    <a:pt x="197274" y="2868172"/>
                  </a:lnTo>
                  <a:lnTo>
                    <a:pt x="197239" y="2862493"/>
                  </a:lnTo>
                  <a:lnTo>
                    <a:pt x="197213" y="2856813"/>
                  </a:lnTo>
                  <a:lnTo>
                    <a:pt x="197197" y="2851134"/>
                  </a:lnTo>
                  <a:lnTo>
                    <a:pt x="197192" y="2845454"/>
                  </a:lnTo>
                  <a:lnTo>
                    <a:pt x="197197" y="2839775"/>
                  </a:lnTo>
                  <a:lnTo>
                    <a:pt x="197212" y="2834095"/>
                  </a:lnTo>
                  <a:lnTo>
                    <a:pt x="197237" y="2828415"/>
                  </a:lnTo>
                  <a:lnTo>
                    <a:pt x="197270" y="2822736"/>
                  </a:lnTo>
                  <a:lnTo>
                    <a:pt x="197309" y="2817056"/>
                  </a:lnTo>
                  <a:lnTo>
                    <a:pt x="197353" y="2811377"/>
                  </a:lnTo>
                  <a:lnTo>
                    <a:pt x="197399" y="2805697"/>
                  </a:lnTo>
                  <a:lnTo>
                    <a:pt x="197446" y="2800018"/>
                  </a:lnTo>
                  <a:lnTo>
                    <a:pt x="197491" y="2794338"/>
                  </a:lnTo>
                  <a:lnTo>
                    <a:pt x="197533" y="2788659"/>
                  </a:lnTo>
                  <a:lnTo>
                    <a:pt x="197571" y="2782979"/>
                  </a:lnTo>
                  <a:lnTo>
                    <a:pt x="197603" y="2777299"/>
                  </a:lnTo>
                  <a:lnTo>
                    <a:pt x="197629" y="2771620"/>
                  </a:lnTo>
                  <a:lnTo>
                    <a:pt x="197650" y="2765940"/>
                  </a:lnTo>
                  <a:lnTo>
                    <a:pt x="197665" y="2760261"/>
                  </a:lnTo>
                  <a:lnTo>
                    <a:pt x="197675" y="2754581"/>
                  </a:lnTo>
                  <a:lnTo>
                    <a:pt x="197682" y="2748902"/>
                  </a:lnTo>
                  <a:lnTo>
                    <a:pt x="197686" y="2743222"/>
                  </a:lnTo>
                  <a:lnTo>
                    <a:pt x="197689" y="2737543"/>
                  </a:lnTo>
                  <a:lnTo>
                    <a:pt x="197691" y="2731863"/>
                  </a:lnTo>
                  <a:lnTo>
                    <a:pt x="197694" y="2726184"/>
                  </a:lnTo>
                  <a:lnTo>
                    <a:pt x="197697" y="2720504"/>
                  </a:lnTo>
                  <a:lnTo>
                    <a:pt x="197702" y="2714824"/>
                  </a:lnTo>
                  <a:lnTo>
                    <a:pt x="197707" y="2709145"/>
                  </a:lnTo>
                  <a:lnTo>
                    <a:pt x="197714" y="2703465"/>
                  </a:lnTo>
                  <a:lnTo>
                    <a:pt x="197721" y="2697786"/>
                  </a:lnTo>
                  <a:lnTo>
                    <a:pt x="197728" y="2692106"/>
                  </a:lnTo>
                  <a:lnTo>
                    <a:pt x="197734" y="2686427"/>
                  </a:lnTo>
                  <a:lnTo>
                    <a:pt x="197738" y="2680747"/>
                  </a:lnTo>
                  <a:lnTo>
                    <a:pt x="197740" y="2675068"/>
                  </a:lnTo>
                  <a:lnTo>
                    <a:pt x="197739" y="2669388"/>
                  </a:lnTo>
                  <a:lnTo>
                    <a:pt x="197737" y="2663708"/>
                  </a:lnTo>
                  <a:lnTo>
                    <a:pt x="197732" y="2658029"/>
                  </a:lnTo>
                  <a:lnTo>
                    <a:pt x="197725" y="2652349"/>
                  </a:lnTo>
                  <a:lnTo>
                    <a:pt x="197718" y="2646670"/>
                  </a:lnTo>
                  <a:lnTo>
                    <a:pt x="197710" y="2640990"/>
                  </a:lnTo>
                  <a:lnTo>
                    <a:pt x="197703" y="2635311"/>
                  </a:lnTo>
                  <a:lnTo>
                    <a:pt x="197698" y="2629631"/>
                  </a:lnTo>
                  <a:lnTo>
                    <a:pt x="197697" y="2623952"/>
                  </a:lnTo>
                  <a:lnTo>
                    <a:pt x="197699" y="2618272"/>
                  </a:lnTo>
                  <a:lnTo>
                    <a:pt x="197705" y="2612593"/>
                  </a:lnTo>
                  <a:lnTo>
                    <a:pt x="197716" y="2606913"/>
                  </a:lnTo>
                  <a:lnTo>
                    <a:pt x="197731" y="2601233"/>
                  </a:lnTo>
                  <a:lnTo>
                    <a:pt x="197751" y="2595554"/>
                  </a:lnTo>
                  <a:lnTo>
                    <a:pt x="197775" y="2589874"/>
                  </a:lnTo>
                  <a:lnTo>
                    <a:pt x="197801" y="2584195"/>
                  </a:lnTo>
                  <a:lnTo>
                    <a:pt x="197830" y="2578515"/>
                  </a:lnTo>
                  <a:lnTo>
                    <a:pt x="197858" y="2572836"/>
                  </a:lnTo>
                  <a:lnTo>
                    <a:pt x="197886" y="2567156"/>
                  </a:lnTo>
                  <a:lnTo>
                    <a:pt x="197913" y="2561477"/>
                  </a:lnTo>
                  <a:lnTo>
                    <a:pt x="197936" y="2555797"/>
                  </a:lnTo>
                  <a:lnTo>
                    <a:pt x="197955" y="2550117"/>
                  </a:lnTo>
                  <a:lnTo>
                    <a:pt x="197969" y="2544438"/>
                  </a:lnTo>
                  <a:lnTo>
                    <a:pt x="197978" y="2538758"/>
                  </a:lnTo>
                  <a:lnTo>
                    <a:pt x="197979" y="2533079"/>
                  </a:lnTo>
                  <a:lnTo>
                    <a:pt x="197975" y="2527399"/>
                  </a:lnTo>
                  <a:lnTo>
                    <a:pt x="197964" y="2521720"/>
                  </a:lnTo>
                  <a:lnTo>
                    <a:pt x="197947" y="2516040"/>
                  </a:lnTo>
                  <a:lnTo>
                    <a:pt x="197924" y="2510361"/>
                  </a:lnTo>
                  <a:lnTo>
                    <a:pt x="197897" y="2504681"/>
                  </a:lnTo>
                  <a:lnTo>
                    <a:pt x="197865" y="2499002"/>
                  </a:lnTo>
                  <a:lnTo>
                    <a:pt x="197830" y="2493322"/>
                  </a:lnTo>
                  <a:lnTo>
                    <a:pt x="197793" y="2487642"/>
                  </a:lnTo>
                  <a:lnTo>
                    <a:pt x="197756" y="2481963"/>
                  </a:lnTo>
                  <a:lnTo>
                    <a:pt x="197718" y="2476283"/>
                  </a:lnTo>
                  <a:lnTo>
                    <a:pt x="197682" y="2470604"/>
                  </a:lnTo>
                  <a:lnTo>
                    <a:pt x="197648" y="2464924"/>
                  </a:lnTo>
                  <a:lnTo>
                    <a:pt x="197616" y="2459245"/>
                  </a:lnTo>
                  <a:lnTo>
                    <a:pt x="197587" y="2453565"/>
                  </a:lnTo>
                  <a:lnTo>
                    <a:pt x="197561" y="2447886"/>
                  </a:lnTo>
                  <a:lnTo>
                    <a:pt x="197537" y="2442206"/>
                  </a:lnTo>
                  <a:lnTo>
                    <a:pt x="197516" y="2436526"/>
                  </a:lnTo>
                  <a:lnTo>
                    <a:pt x="197496" y="2430847"/>
                  </a:lnTo>
                  <a:lnTo>
                    <a:pt x="197477" y="2425167"/>
                  </a:lnTo>
                  <a:lnTo>
                    <a:pt x="197458" y="2419488"/>
                  </a:lnTo>
                  <a:lnTo>
                    <a:pt x="197437" y="2413808"/>
                  </a:lnTo>
                  <a:lnTo>
                    <a:pt x="197413" y="2408129"/>
                  </a:lnTo>
                  <a:lnTo>
                    <a:pt x="197387" y="2402449"/>
                  </a:lnTo>
                  <a:lnTo>
                    <a:pt x="197356" y="2396770"/>
                  </a:lnTo>
                  <a:lnTo>
                    <a:pt x="197321" y="2391090"/>
                  </a:lnTo>
                  <a:lnTo>
                    <a:pt x="197280" y="2385411"/>
                  </a:lnTo>
                  <a:lnTo>
                    <a:pt x="197234" y="2379731"/>
                  </a:lnTo>
                  <a:lnTo>
                    <a:pt x="197181" y="2374051"/>
                  </a:lnTo>
                  <a:lnTo>
                    <a:pt x="197123" y="2368372"/>
                  </a:lnTo>
                  <a:lnTo>
                    <a:pt x="197060" y="2362692"/>
                  </a:lnTo>
                  <a:lnTo>
                    <a:pt x="196993" y="2357013"/>
                  </a:lnTo>
                  <a:lnTo>
                    <a:pt x="196922" y="2351333"/>
                  </a:lnTo>
                  <a:lnTo>
                    <a:pt x="196848" y="2345654"/>
                  </a:lnTo>
                  <a:lnTo>
                    <a:pt x="196774" y="2339974"/>
                  </a:lnTo>
                  <a:lnTo>
                    <a:pt x="196699" y="2334295"/>
                  </a:lnTo>
                  <a:lnTo>
                    <a:pt x="196626" y="2328615"/>
                  </a:lnTo>
                  <a:lnTo>
                    <a:pt x="196557" y="2322935"/>
                  </a:lnTo>
                  <a:lnTo>
                    <a:pt x="196492" y="2317256"/>
                  </a:lnTo>
                  <a:lnTo>
                    <a:pt x="196434" y="2311576"/>
                  </a:lnTo>
                  <a:lnTo>
                    <a:pt x="196382" y="2305897"/>
                  </a:lnTo>
                  <a:lnTo>
                    <a:pt x="196338" y="2300217"/>
                  </a:lnTo>
                  <a:lnTo>
                    <a:pt x="196302" y="2294538"/>
                  </a:lnTo>
                  <a:lnTo>
                    <a:pt x="196274" y="2288858"/>
                  </a:lnTo>
                  <a:lnTo>
                    <a:pt x="196254" y="2283179"/>
                  </a:lnTo>
                  <a:lnTo>
                    <a:pt x="196241" y="2277499"/>
                  </a:lnTo>
                  <a:lnTo>
                    <a:pt x="196235" y="2271820"/>
                  </a:lnTo>
                  <a:lnTo>
                    <a:pt x="196233" y="2266140"/>
                  </a:lnTo>
                  <a:lnTo>
                    <a:pt x="196236" y="2260460"/>
                  </a:lnTo>
                  <a:lnTo>
                    <a:pt x="196242" y="2254781"/>
                  </a:lnTo>
                  <a:lnTo>
                    <a:pt x="196250" y="2249101"/>
                  </a:lnTo>
                  <a:lnTo>
                    <a:pt x="196260" y="2243422"/>
                  </a:lnTo>
                  <a:lnTo>
                    <a:pt x="196271" y="2237742"/>
                  </a:lnTo>
                  <a:lnTo>
                    <a:pt x="196283" y="2232063"/>
                  </a:lnTo>
                  <a:lnTo>
                    <a:pt x="196296" y="2226383"/>
                  </a:lnTo>
                  <a:lnTo>
                    <a:pt x="196308" y="2220704"/>
                  </a:lnTo>
                  <a:lnTo>
                    <a:pt x="196321" y="2215024"/>
                  </a:lnTo>
                  <a:lnTo>
                    <a:pt x="196335" y="2209344"/>
                  </a:lnTo>
                  <a:lnTo>
                    <a:pt x="196348" y="2203665"/>
                  </a:lnTo>
                  <a:lnTo>
                    <a:pt x="196360" y="2197985"/>
                  </a:lnTo>
                  <a:lnTo>
                    <a:pt x="196372" y="2192306"/>
                  </a:lnTo>
                  <a:lnTo>
                    <a:pt x="196383" y="2186626"/>
                  </a:lnTo>
                  <a:lnTo>
                    <a:pt x="196391" y="2180947"/>
                  </a:lnTo>
                  <a:lnTo>
                    <a:pt x="196398" y="2175267"/>
                  </a:lnTo>
                  <a:lnTo>
                    <a:pt x="196400" y="2169588"/>
                  </a:lnTo>
                  <a:lnTo>
                    <a:pt x="196399" y="2163908"/>
                  </a:lnTo>
                  <a:lnTo>
                    <a:pt x="196393" y="2158229"/>
                  </a:lnTo>
                  <a:lnTo>
                    <a:pt x="196382" y="2152549"/>
                  </a:lnTo>
                  <a:lnTo>
                    <a:pt x="196366" y="2146869"/>
                  </a:lnTo>
                  <a:lnTo>
                    <a:pt x="196343" y="2141190"/>
                  </a:lnTo>
                  <a:lnTo>
                    <a:pt x="196315" y="2135510"/>
                  </a:lnTo>
                  <a:lnTo>
                    <a:pt x="196280" y="2129831"/>
                  </a:lnTo>
                  <a:lnTo>
                    <a:pt x="196237" y="2124151"/>
                  </a:lnTo>
                  <a:lnTo>
                    <a:pt x="196186" y="2118472"/>
                  </a:lnTo>
                  <a:lnTo>
                    <a:pt x="196128" y="2112792"/>
                  </a:lnTo>
                  <a:lnTo>
                    <a:pt x="196061" y="2107113"/>
                  </a:lnTo>
                  <a:lnTo>
                    <a:pt x="195986" y="2101433"/>
                  </a:lnTo>
                  <a:lnTo>
                    <a:pt x="195902" y="2095753"/>
                  </a:lnTo>
                  <a:lnTo>
                    <a:pt x="195810" y="2090074"/>
                  </a:lnTo>
                  <a:lnTo>
                    <a:pt x="195709" y="2084394"/>
                  </a:lnTo>
                  <a:lnTo>
                    <a:pt x="195601" y="2078715"/>
                  </a:lnTo>
                  <a:lnTo>
                    <a:pt x="195484" y="2073035"/>
                  </a:lnTo>
                  <a:lnTo>
                    <a:pt x="195360" y="2067356"/>
                  </a:lnTo>
                  <a:lnTo>
                    <a:pt x="195230" y="2061676"/>
                  </a:lnTo>
                  <a:lnTo>
                    <a:pt x="195095" y="2055997"/>
                  </a:lnTo>
                  <a:lnTo>
                    <a:pt x="194956" y="2050317"/>
                  </a:lnTo>
                  <a:lnTo>
                    <a:pt x="194813" y="2044638"/>
                  </a:lnTo>
                  <a:lnTo>
                    <a:pt x="194670" y="2038958"/>
                  </a:lnTo>
                  <a:lnTo>
                    <a:pt x="194526" y="2033278"/>
                  </a:lnTo>
                  <a:lnTo>
                    <a:pt x="194383" y="2027599"/>
                  </a:lnTo>
                  <a:lnTo>
                    <a:pt x="194244" y="2021919"/>
                  </a:lnTo>
                  <a:lnTo>
                    <a:pt x="194111" y="2016240"/>
                  </a:lnTo>
                  <a:lnTo>
                    <a:pt x="193986" y="2010560"/>
                  </a:lnTo>
                  <a:lnTo>
                    <a:pt x="193871" y="2004881"/>
                  </a:lnTo>
                  <a:lnTo>
                    <a:pt x="193767" y="1999201"/>
                  </a:lnTo>
                  <a:lnTo>
                    <a:pt x="193678" y="1993522"/>
                  </a:lnTo>
                  <a:lnTo>
                    <a:pt x="193604" y="1987842"/>
                  </a:lnTo>
                  <a:lnTo>
                    <a:pt x="193546" y="1982162"/>
                  </a:lnTo>
                  <a:lnTo>
                    <a:pt x="193506" y="1976483"/>
                  </a:lnTo>
                  <a:lnTo>
                    <a:pt x="193482" y="1970803"/>
                  </a:lnTo>
                  <a:lnTo>
                    <a:pt x="193477" y="1965124"/>
                  </a:lnTo>
                  <a:lnTo>
                    <a:pt x="193486" y="1959444"/>
                  </a:lnTo>
                  <a:lnTo>
                    <a:pt x="193507" y="1953765"/>
                  </a:lnTo>
                  <a:lnTo>
                    <a:pt x="193538" y="1948085"/>
                  </a:lnTo>
                  <a:lnTo>
                    <a:pt x="193575" y="1942406"/>
                  </a:lnTo>
                  <a:lnTo>
                    <a:pt x="193615" y="1936726"/>
                  </a:lnTo>
                  <a:lnTo>
                    <a:pt x="193654" y="1931047"/>
                  </a:lnTo>
                  <a:lnTo>
                    <a:pt x="193690" y="1925367"/>
                  </a:lnTo>
                  <a:lnTo>
                    <a:pt x="193720" y="1919687"/>
                  </a:lnTo>
                  <a:lnTo>
                    <a:pt x="193740" y="1914008"/>
                  </a:lnTo>
                  <a:lnTo>
                    <a:pt x="193749" y="1908328"/>
                  </a:lnTo>
                  <a:lnTo>
                    <a:pt x="193744" y="1902649"/>
                  </a:lnTo>
                  <a:lnTo>
                    <a:pt x="193727" y="1896969"/>
                  </a:lnTo>
                  <a:lnTo>
                    <a:pt x="193696" y="1891290"/>
                  </a:lnTo>
                  <a:lnTo>
                    <a:pt x="193652" y="1885610"/>
                  </a:lnTo>
                  <a:lnTo>
                    <a:pt x="193594" y="1879931"/>
                  </a:lnTo>
                  <a:lnTo>
                    <a:pt x="193523" y="1874251"/>
                  </a:lnTo>
                  <a:lnTo>
                    <a:pt x="193439" y="1868571"/>
                  </a:lnTo>
                  <a:lnTo>
                    <a:pt x="193341" y="1862892"/>
                  </a:lnTo>
                  <a:lnTo>
                    <a:pt x="193229" y="1857212"/>
                  </a:lnTo>
                  <a:lnTo>
                    <a:pt x="193104" y="1851533"/>
                  </a:lnTo>
                  <a:lnTo>
                    <a:pt x="192965" y="1845853"/>
                  </a:lnTo>
                  <a:lnTo>
                    <a:pt x="192811" y="1840174"/>
                  </a:lnTo>
                  <a:lnTo>
                    <a:pt x="192641" y="1834494"/>
                  </a:lnTo>
                  <a:lnTo>
                    <a:pt x="192454" y="1828815"/>
                  </a:lnTo>
                  <a:lnTo>
                    <a:pt x="192250" y="1823135"/>
                  </a:lnTo>
                  <a:lnTo>
                    <a:pt x="192029" y="1817456"/>
                  </a:lnTo>
                  <a:lnTo>
                    <a:pt x="191790" y="1811776"/>
                  </a:lnTo>
                  <a:lnTo>
                    <a:pt x="191535" y="1806096"/>
                  </a:lnTo>
                  <a:lnTo>
                    <a:pt x="191266" y="1800417"/>
                  </a:lnTo>
                  <a:lnTo>
                    <a:pt x="190986" y="1794737"/>
                  </a:lnTo>
                  <a:lnTo>
                    <a:pt x="190698" y="1789058"/>
                  </a:lnTo>
                  <a:lnTo>
                    <a:pt x="190405" y="1783378"/>
                  </a:lnTo>
                  <a:lnTo>
                    <a:pt x="190110" y="1777699"/>
                  </a:lnTo>
                  <a:lnTo>
                    <a:pt x="189816" y="1772019"/>
                  </a:lnTo>
                  <a:lnTo>
                    <a:pt x="189524" y="1766340"/>
                  </a:lnTo>
                  <a:lnTo>
                    <a:pt x="189237" y="1760660"/>
                  </a:lnTo>
                  <a:lnTo>
                    <a:pt x="188956" y="1754980"/>
                  </a:lnTo>
                  <a:lnTo>
                    <a:pt x="188678" y="1749301"/>
                  </a:lnTo>
                  <a:lnTo>
                    <a:pt x="188403" y="1743621"/>
                  </a:lnTo>
                  <a:lnTo>
                    <a:pt x="188127" y="1737942"/>
                  </a:lnTo>
                  <a:lnTo>
                    <a:pt x="187847" y="1732262"/>
                  </a:lnTo>
                  <a:lnTo>
                    <a:pt x="187558" y="1726583"/>
                  </a:lnTo>
                  <a:lnTo>
                    <a:pt x="187257" y="1720903"/>
                  </a:lnTo>
                  <a:lnTo>
                    <a:pt x="186940" y="1715224"/>
                  </a:lnTo>
                  <a:lnTo>
                    <a:pt x="186600" y="1709544"/>
                  </a:lnTo>
                  <a:lnTo>
                    <a:pt x="186232" y="1703865"/>
                  </a:lnTo>
                  <a:lnTo>
                    <a:pt x="185834" y="1698185"/>
                  </a:lnTo>
                  <a:lnTo>
                    <a:pt x="185405" y="1692505"/>
                  </a:lnTo>
                  <a:lnTo>
                    <a:pt x="184942" y="1686826"/>
                  </a:lnTo>
                  <a:lnTo>
                    <a:pt x="184444" y="1681146"/>
                  </a:lnTo>
                  <a:lnTo>
                    <a:pt x="183911" y="1675467"/>
                  </a:lnTo>
                  <a:lnTo>
                    <a:pt x="183343" y="1669787"/>
                  </a:lnTo>
                  <a:lnTo>
                    <a:pt x="182742" y="1664108"/>
                  </a:lnTo>
                  <a:lnTo>
                    <a:pt x="182108" y="1658428"/>
                  </a:lnTo>
                  <a:lnTo>
                    <a:pt x="181441" y="1652749"/>
                  </a:lnTo>
                  <a:lnTo>
                    <a:pt x="180747" y="1647069"/>
                  </a:lnTo>
                  <a:lnTo>
                    <a:pt x="180030" y="1641389"/>
                  </a:lnTo>
                  <a:lnTo>
                    <a:pt x="179291" y="1635710"/>
                  </a:lnTo>
                  <a:lnTo>
                    <a:pt x="178534" y="1630030"/>
                  </a:lnTo>
                  <a:lnTo>
                    <a:pt x="177760" y="1624351"/>
                  </a:lnTo>
                  <a:lnTo>
                    <a:pt x="176969" y="1618671"/>
                  </a:lnTo>
                  <a:lnTo>
                    <a:pt x="176163" y="1612992"/>
                  </a:lnTo>
                  <a:lnTo>
                    <a:pt x="175340" y="1607312"/>
                  </a:lnTo>
                  <a:lnTo>
                    <a:pt x="174496" y="1601633"/>
                  </a:lnTo>
                  <a:lnTo>
                    <a:pt x="173631" y="1595953"/>
                  </a:lnTo>
                  <a:lnTo>
                    <a:pt x="172742" y="1590274"/>
                  </a:lnTo>
                  <a:lnTo>
                    <a:pt x="171825" y="1584594"/>
                  </a:lnTo>
                  <a:lnTo>
                    <a:pt x="170878" y="1578914"/>
                  </a:lnTo>
                  <a:lnTo>
                    <a:pt x="169898" y="1573235"/>
                  </a:lnTo>
                  <a:lnTo>
                    <a:pt x="168882" y="1567555"/>
                  </a:lnTo>
                  <a:lnTo>
                    <a:pt x="167828" y="1561876"/>
                  </a:lnTo>
                  <a:lnTo>
                    <a:pt x="166736" y="1556196"/>
                  </a:lnTo>
                  <a:lnTo>
                    <a:pt x="165601" y="1550517"/>
                  </a:lnTo>
                  <a:lnTo>
                    <a:pt x="164426" y="1544837"/>
                  </a:lnTo>
                  <a:lnTo>
                    <a:pt x="163216" y="1539158"/>
                  </a:lnTo>
                  <a:lnTo>
                    <a:pt x="161972" y="1533478"/>
                  </a:lnTo>
                  <a:lnTo>
                    <a:pt x="160697" y="1527798"/>
                  </a:lnTo>
                  <a:lnTo>
                    <a:pt x="159394" y="1522119"/>
                  </a:lnTo>
                  <a:lnTo>
                    <a:pt x="158068" y="1516439"/>
                  </a:lnTo>
                  <a:lnTo>
                    <a:pt x="156721" y="1510760"/>
                  </a:lnTo>
                  <a:lnTo>
                    <a:pt x="155357" y="1505080"/>
                  </a:lnTo>
                  <a:lnTo>
                    <a:pt x="153979" y="1499401"/>
                  </a:lnTo>
                  <a:lnTo>
                    <a:pt x="152589" y="1493721"/>
                  </a:lnTo>
                  <a:lnTo>
                    <a:pt x="151189" y="1488042"/>
                  </a:lnTo>
                  <a:lnTo>
                    <a:pt x="149778" y="1482362"/>
                  </a:lnTo>
                  <a:lnTo>
                    <a:pt x="148353" y="1476683"/>
                  </a:lnTo>
                  <a:lnTo>
                    <a:pt x="146909" y="1471003"/>
                  </a:lnTo>
                  <a:lnTo>
                    <a:pt x="145439" y="1465323"/>
                  </a:lnTo>
                  <a:lnTo>
                    <a:pt x="143937" y="1459644"/>
                  </a:lnTo>
                  <a:lnTo>
                    <a:pt x="142391" y="1453964"/>
                  </a:lnTo>
                  <a:lnTo>
                    <a:pt x="140787" y="1448285"/>
                  </a:lnTo>
                  <a:lnTo>
                    <a:pt x="139112" y="1442605"/>
                  </a:lnTo>
                  <a:lnTo>
                    <a:pt x="137362" y="1436926"/>
                  </a:lnTo>
                  <a:lnTo>
                    <a:pt x="135529" y="1431246"/>
                  </a:lnTo>
                  <a:lnTo>
                    <a:pt x="133609" y="1425567"/>
                  </a:lnTo>
                  <a:lnTo>
                    <a:pt x="131601" y="1419887"/>
                  </a:lnTo>
                  <a:lnTo>
                    <a:pt x="129506" y="1414207"/>
                  </a:lnTo>
                  <a:lnTo>
                    <a:pt x="127327" y="1408528"/>
                  </a:lnTo>
                  <a:lnTo>
                    <a:pt x="125071" y="1402848"/>
                  </a:lnTo>
                  <a:lnTo>
                    <a:pt x="122744" y="1397169"/>
                  </a:lnTo>
                  <a:lnTo>
                    <a:pt x="120356" y="1391489"/>
                  </a:lnTo>
                  <a:lnTo>
                    <a:pt x="117921" y="1385810"/>
                  </a:lnTo>
                  <a:lnTo>
                    <a:pt x="115448" y="1380130"/>
                  </a:lnTo>
                  <a:lnTo>
                    <a:pt x="112943" y="1374451"/>
                  </a:lnTo>
                  <a:lnTo>
                    <a:pt x="110413" y="1368771"/>
                  </a:lnTo>
                  <a:lnTo>
                    <a:pt x="107859" y="1363092"/>
                  </a:lnTo>
                  <a:lnTo>
                    <a:pt x="105287" y="1357412"/>
                  </a:lnTo>
                  <a:lnTo>
                    <a:pt x="102696" y="1351732"/>
                  </a:lnTo>
                  <a:lnTo>
                    <a:pt x="100091" y="1346053"/>
                  </a:lnTo>
                  <a:lnTo>
                    <a:pt x="97475" y="1340373"/>
                  </a:lnTo>
                  <a:lnTo>
                    <a:pt x="94859" y="1334694"/>
                  </a:lnTo>
                  <a:lnTo>
                    <a:pt x="92253" y="1329014"/>
                  </a:lnTo>
                  <a:lnTo>
                    <a:pt x="89672" y="1323335"/>
                  </a:lnTo>
                  <a:lnTo>
                    <a:pt x="87132" y="1317655"/>
                  </a:lnTo>
                  <a:lnTo>
                    <a:pt x="84651" y="1311976"/>
                  </a:lnTo>
                  <a:lnTo>
                    <a:pt x="82249" y="1306296"/>
                  </a:lnTo>
                  <a:lnTo>
                    <a:pt x="79943" y="1300616"/>
                  </a:lnTo>
                  <a:lnTo>
                    <a:pt x="77752" y="1294937"/>
                  </a:lnTo>
                  <a:lnTo>
                    <a:pt x="75700" y="1289257"/>
                  </a:lnTo>
                  <a:lnTo>
                    <a:pt x="73778" y="1283578"/>
                  </a:lnTo>
                  <a:lnTo>
                    <a:pt x="71980" y="1277898"/>
                  </a:lnTo>
                  <a:lnTo>
                    <a:pt x="70297" y="1272219"/>
                  </a:lnTo>
                  <a:lnTo>
                    <a:pt x="68711" y="1266539"/>
                  </a:lnTo>
                  <a:lnTo>
                    <a:pt x="67199" y="1260860"/>
                  </a:lnTo>
                  <a:lnTo>
                    <a:pt x="65737" y="1255180"/>
                  </a:lnTo>
                  <a:lnTo>
                    <a:pt x="64294" y="1249501"/>
                  </a:lnTo>
                  <a:lnTo>
                    <a:pt x="62841" y="1243821"/>
                  </a:lnTo>
                  <a:lnTo>
                    <a:pt x="61340" y="1238141"/>
                  </a:lnTo>
                  <a:lnTo>
                    <a:pt x="59768" y="1232462"/>
                  </a:lnTo>
                  <a:lnTo>
                    <a:pt x="58105" y="1226782"/>
                  </a:lnTo>
                  <a:lnTo>
                    <a:pt x="56338" y="1221103"/>
                  </a:lnTo>
                  <a:lnTo>
                    <a:pt x="54459" y="1215423"/>
                  </a:lnTo>
                  <a:lnTo>
                    <a:pt x="52466" y="1209744"/>
                  </a:lnTo>
                  <a:lnTo>
                    <a:pt x="50363" y="1204064"/>
                  </a:lnTo>
                  <a:lnTo>
                    <a:pt x="48158" y="1198385"/>
                  </a:lnTo>
                  <a:lnTo>
                    <a:pt x="45864" y="1192705"/>
                  </a:lnTo>
                  <a:lnTo>
                    <a:pt x="43494" y="1187025"/>
                  </a:lnTo>
                  <a:lnTo>
                    <a:pt x="41078" y="1181346"/>
                  </a:lnTo>
                  <a:lnTo>
                    <a:pt x="38642" y="1175666"/>
                  </a:lnTo>
                  <a:lnTo>
                    <a:pt x="36209" y="1169987"/>
                  </a:lnTo>
                  <a:lnTo>
                    <a:pt x="33804" y="1164307"/>
                  </a:lnTo>
                  <a:lnTo>
                    <a:pt x="31450" y="1158628"/>
                  </a:lnTo>
                  <a:lnTo>
                    <a:pt x="29169" y="1152948"/>
                  </a:lnTo>
                  <a:lnTo>
                    <a:pt x="26981" y="1147269"/>
                  </a:lnTo>
                  <a:lnTo>
                    <a:pt x="24904" y="1141589"/>
                  </a:lnTo>
                  <a:lnTo>
                    <a:pt x="22964" y="1135910"/>
                  </a:lnTo>
                  <a:lnTo>
                    <a:pt x="21165" y="1130230"/>
                  </a:lnTo>
                  <a:lnTo>
                    <a:pt x="19506" y="1124550"/>
                  </a:lnTo>
                  <a:lnTo>
                    <a:pt x="17985" y="1118871"/>
                  </a:lnTo>
                  <a:lnTo>
                    <a:pt x="16598" y="1113191"/>
                  </a:lnTo>
                  <a:lnTo>
                    <a:pt x="15336" y="1107512"/>
                  </a:lnTo>
                  <a:lnTo>
                    <a:pt x="14190" y="1101832"/>
                  </a:lnTo>
                  <a:lnTo>
                    <a:pt x="13144" y="1096153"/>
                  </a:lnTo>
                  <a:lnTo>
                    <a:pt x="12186" y="1090473"/>
                  </a:lnTo>
                  <a:lnTo>
                    <a:pt x="11304" y="1084794"/>
                  </a:lnTo>
                  <a:lnTo>
                    <a:pt x="10480" y="1079114"/>
                  </a:lnTo>
                  <a:lnTo>
                    <a:pt x="9694" y="1073434"/>
                  </a:lnTo>
                  <a:lnTo>
                    <a:pt x="8936" y="1067755"/>
                  </a:lnTo>
                  <a:lnTo>
                    <a:pt x="8197" y="1062075"/>
                  </a:lnTo>
                  <a:lnTo>
                    <a:pt x="7467" y="1056396"/>
                  </a:lnTo>
                  <a:lnTo>
                    <a:pt x="6743" y="1050716"/>
                  </a:lnTo>
                  <a:lnTo>
                    <a:pt x="6019" y="1045037"/>
                  </a:lnTo>
                  <a:lnTo>
                    <a:pt x="5295" y="1039357"/>
                  </a:lnTo>
                  <a:lnTo>
                    <a:pt x="4573" y="1033678"/>
                  </a:lnTo>
                  <a:lnTo>
                    <a:pt x="3858" y="1027998"/>
                  </a:lnTo>
                  <a:lnTo>
                    <a:pt x="3158" y="1022319"/>
                  </a:lnTo>
                  <a:lnTo>
                    <a:pt x="2485" y="1016639"/>
                  </a:lnTo>
                  <a:lnTo>
                    <a:pt x="1852" y="1010959"/>
                  </a:lnTo>
                  <a:lnTo>
                    <a:pt x="1277" y="1005280"/>
                  </a:lnTo>
                  <a:lnTo>
                    <a:pt x="780" y="999600"/>
                  </a:lnTo>
                  <a:lnTo>
                    <a:pt x="384" y="993921"/>
                  </a:lnTo>
                  <a:lnTo>
                    <a:pt x="114" y="988241"/>
                  </a:lnTo>
                  <a:lnTo>
                    <a:pt x="0" y="982562"/>
                  </a:lnTo>
                  <a:lnTo>
                    <a:pt x="84" y="976882"/>
                  </a:lnTo>
                  <a:lnTo>
                    <a:pt x="371" y="971203"/>
                  </a:lnTo>
                  <a:lnTo>
                    <a:pt x="879" y="965523"/>
                  </a:lnTo>
                  <a:lnTo>
                    <a:pt x="1618" y="959843"/>
                  </a:lnTo>
                  <a:lnTo>
                    <a:pt x="2594" y="954164"/>
                  </a:lnTo>
                  <a:lnTo>
                    <a:pt x="3804" y="948484"/>
                  </a:lnTo>
                  <a:lnTo>
                    <a:pt x="5240" y="942805"/>
                  </a:lnTo>
                  <a:lnTo>
                    <a:pt x="6886" y="937125"/>
                  </a:lnTo>
                  <a:lnTo>
                    <a:pt x="8723" y="931446"/>
                  </a:lnTo>
                  <a:lnTo>
                    <a:pt x="10735" y="925766"/>
                  </a:lnTo>
                  <a:lnTo>
                    <a:pt x="12866" y="920087"/>
                  </a:lnTo>
                  <a:lnTo>
                    <a:pt x="15084" y="914407"/>
                  </a:lnTo>
                  <a:lnTo>
                    <a:pt x="17357" y="908728"/>
                  </a:lnTo>
                  <a:lnTo>
                    <a:pt x="19657" y="903048"/>
                  </a:lnTo>
                  <a:lnTo>
                    <a:pt x="21959" y="897368"/>
                  </a:lnTo>
                  <a:lnTo>
                    <a:pt x="24243" y="891689"/>
                  </a:lnTo>
                  <a:lnTo>
                    <a:pt x="26496" y="886009"/>
                  </a:lnTo>
                  <a:lnTo>
                    <a:pt x="28710" y="880330"/>
                  </a:lnTo>
                  <a:lnTo>
                    <a:pt x="30879" y="874650"/>
                  </a:lnTo>
                  <a:lnTo>
                    <a:pt x="33016" y="868971"/>
                  </a:lnTo>
                  <a:lnTo>
                    <a:pt x="35131" y="863291"/>
                  </a:lnTo>
                  <a:lnTo>
                    <a:pt x="37239" y="857612"/>
                  </a:lnTo>
                  <a:lnTo>
                    <a:pt x="39353" y="851932"/>
                  </a:lnTo>
                  <a:lnTo>
                    <a:pt x="41489" y="846252"/>
                  </a:lnTo>
                  <a:lnTo>
                    <a:pt x="43662" y="840573"/>
                  </a:lnTo>
                  <a:lnTo>
                    <a:pt x="45883" y="834893"/>
                  </a:lnTo>
                  <a:lnTo>
                    <a:pt x="48162" y="829214"/>
                  </a:lnTo>
                  <a:lnTo>
                    <a:pt x="50515" y="823534"/>
                  </a:lnTo>
                  <a:lnTo>
                    <a:pt x="52939" y="817855"/>
                  </a:lnTo>
                  <a:lnTo>
                    <a:pt x="55431" y="812175"/>
                  </a:lnTo>
                  <a:lnTo>
                    <a:pt x="57986" y="806496"/>
                  </a:lnTo>
                  <a:lnTo>
                    <a:pt x="60600" y="800816"/>
                  </a:lnTo>
                  <a:lnTo>
                    <a:pt x="63263" y="795137"/>
                  </a:lnTo>
                  <a:lnTo>
                    <a:pt x="65966" y="789457"/>
                  </a:lnTo>
                  <a:lnTo>
                    <a:pt x="68700" y="783777"/>
                  </a:lnTo>
                  <a:lnTo>
                    <a:pt x="71453" y="778098"/>
                  </a:lnTo>
                  <a:lnTo>
                    <a:pt x="74216" y="772418"/>
                  </a:lnTo>
                  <a:lnTo>
                    <a:pt x="76975" y="766739"/>
                  </a:lnTo>
                  <a:lnTo>
                    <a:pt x="79722" y="761059"/>
                  </a:lnTo>
                  <a:lnTo>
                    <a:pt x="82449" y="755380"/>
                  </a:lnTo>
                  <a:lnTo>
                    <a:pt x="85148" y="749700"/>
                  </a:lnTo>
                  <a:lnTo>
                    <a:pt x="87815" y="744021"/>
                  </a:lnTo>
                  <a:lnTo>
                    <a:pt x="90444" y="738341"/>
                  </a:lnTo>
                  <a:lnTo>
                    <a:pt x="93031" y="732661"/>
                  </a:lnTo>
                  <a:lnTo>
                    <a:pt x="95572" y="726982"/>
                  </a:lnTo>
                  <a:lnTo>
                    <a:pt x="98060" y="721302"/>
                  </a:lnTo>
                  <a:lnTo>
                    <a:pt x="100493" y="715623"/>
                  </a:lnTo>
                  <a:lnTo>
                    <a:pt x="102871" y="709943"/>
                  </a:lnTo>
                  <a:lnTo>
                    <a:pt x="105193" y="704264"/>
                  </a:lnTo>
                  <a:lnTo>
                    <a:pt x="107458" y="698584"/>
                  </a:lnTo>
                  <a:lnTo>
                    <a:pt x="109664" y="692905"/>
                  </a:lnTo>
                  <a:lnTo>
                    <a:pt x="111811" y="687225"/>
                  </a:lnTo>
                  <a:lnTo>
                    <a:pt x="113898" y="681546"/>
                  </a:lnTo>
                  <a:lnTo>
                    <a:pt x="115927" y="675866"/>
                  </a:lnTo>
                  <a:lnTo>
                    <a:pt x="117896" y="670186"/>
                  </a:lnTo>
                  <a:lnTo>
                    <a:pt x="119806" y="664507"/>
                  </a:lnTo>
                  <a:lnTo>
                    <a:pt x="121664" y="658827"/>
                  </a:lnTo>
                  <a:lnTo>
                    <a:pt x="123473" y="653148"/>
                  </a:lnTo>
                  <a:lnTo>
                    <a:pt x="125239" y="647468"/>
                  </a:lnTo>
                  <a:lnTo>
                    <a:pt x="126966" y="641789"/>
                  </a:lnTo>
                  <a:lnTo>
                    <a:pt x="128659" y="636109"/>
                  </a:lnTo>
                  <a:lnTo>
                    <a:pt x="130323" y="630430"/>
                  </a:lnTo>
                  <a:lnTo>
                    <a:pt x="131967" y="624750"/>
                  </a:lnTo>
                  <a:lnTo>
                    <a:pt x="133598" y="619070"/>
                  </a:lnTo>
                  <a:lnTo>
                    <a:pt x="135224" y="613391"/>
                  </a:lnTo>
                  <a:lnTo>
                    <a:pt x="136857" y="607711"/>
                  </a:lnTo>
                  <a:lnTo>
                    <a:pt x="138505" y="602032"/>
                  </a:lnTo>
                  <a:lnTo>
                    <a:pt x="140175" y="596352"/>
                  </a:lnTo>
                  <a:lnTo>
                    <a:pt x="141875" y="590673"/>
                  </a:lnTo>
                  <a:lnTo>
                    <a:pt x="143609" y="584993"/>
                  </a:lnTo>
                  <a:lnTo>
                    <a:pt x="145380" y="579314"/>
                  </a:lnTo>
                  <a:lnTo>
                    <a:pt x="147188" y="573634"/>
                  </a:lnTo>
                  <a:lnTo>
                    <a:pt x="149031" y="567955"/>
                  </a:lnTo>
                  <a:lnTo>
                    <a:pt x="150902" y="562275"/>
                  </a:lnTo>
                  <a:lnTo>
                    <a:pt x="152786" y="556595"/>
                  </a:lnTo>
                  <a:lnTo>
                    <a:pt x="154670" y="550916"/>
                  </a:lnTo>
                  <a:lnTo>
                    <a:pt x="156537" y="545236"/>
                  </a:lnTo>
                  <a:lnTo>
                    <a:pt x="158373" y="539557"/>
                  </a:lnTo>
                  <a:lnTo>
                    <a:pt x="160159" y="533877"/>
                  </a:lnTo>
                  <a:lnTo>
                    <a:pt x="161881" y="528198"/>
                  </a:lnTo>
                  <a:lnTo>
                    <a:pt x="163525" y="522518"/>
                  </a:lnTo>
                  <a:lnTo>
                    <a:pt x="165078" y="516839"/>
                  </a:lnTo>
                  <a:lnTo>
                    <a:pt x="166519" y="511159"/>
                  </a:lnTo>
                  <a:lnTo>
                    <a:pt x="167857" y="505479"/>
                  </a:lnTo>
                  <a:lnTo>
                    <a:pt x="169093" y="499800"/>
                  </a:lnTo>
                  <a:lnTo>
                    <a:pt x="170231" y="494120"/>
                  </a:lnTo>
                  <a:lnTo>
                    <a:pt x="171278" y="488441"/>
                  </a:lnTo>
                  <a:lnTo>
                    <a:pt x="172244" y="482761"/>
                  </a:lnTo>
                  <a:lnTo>
                    <a:pt x="173139" y="477082"/>
                  </a:lnTo>
                  <a:lnTo>
                    <a:pt x="173975" y="471402"/>
                  </a:lnTo>
                  <a:lnTo>
                    <a:pt x="174765" y="465723"/>
                  </a:lnTo>
                  <a:lnTo>
                    <a:pt x="175519" y="460043"/>
                  </a:lnTo>
                  <a:lnTo>
                    <a:pt x="176252" y="454364"/>
                  </a:lnTo>
                  <a:lnTo>
                    <a:pt x="176973" y="448684"/>
                  </a:lnTo>
                  <a:lnTo>
                    <a:pt x="177690" y="443004"/>
                  </a:lnTo>
                  <a:lnTo>
                    <a:pt x="178406" y="437325"/>
                  </a:lnTo>
                  <a:lnTo>
                    <a:pt x="179123" y="431645"/>
                  </a:lnTo>
                  <a:lnTo>
                    <a:pt x="179844" y="425966"/>
                  </a:lnTo>
                  <a:lnTo>
                    <a:pt x="180567" y="420286"/>
                  </a:lnTo>
                  <a:lnTo>
                    <a:pt x="181289" y="414607"/>
                  </a:lnTo>
                  <a:lnTo>
                    <a:pt x="182008" y="408927"/>
                  </a:lnTo>
                  <a:lnTo>
                    <a:pt x="182718" y="403248"/>
                  </a:lnTo>
                  <a:lnTo>
                    <a:pt x="183415" y="397568"/>
                  </a:lnTo>
                  <a:lnTo>
                    <a:pt x="184096" y="391888"/>
                  </a:lnTo>
                  <a:lnTo>
                    <a:pt x="184758" y="386209"/>
                  </a:lnTo>
                  <a:lnTo>
                    <a:pt x="185398" y="380529"/>
                  </a:lnTo>
                  <a:lnTo>
                    <a:pt x="186014" y="374850"/>
                  </a:lnTo>
                  <a:lnTo>
                    <a:pt x="186604" y="369170"/>
                  </a:lnTo>
                  <a:lnTo>
                    <a:pt x="187167" y="363491"/>
                  </a:lnTo>
                  <a:lnTo>
                    <a:pt x="187701" y="357811"/>
                  </a:lnTo>
                  <a:lnTo>
                    <a:pt x="188208" y="352132"/>
                  </a:lnTo>
                  <a:lnTo>
                    <a:pt x="188688" y="346452"/>
                  </a:lnTo>
                  <a:lnTo>
                    <a:pt x="189143" y="340773"/>
                  </a:lnTo>
                  <a:lnTo>
                    <a:pt x="189573" y="335093"/>
                  </a:lnTo>
                  <a:lnTo>
                    <a:pt x="189979" y="329413"/>
                  </a:lnTo>
                  <a:lnTo>
                    <a:pt x="190360" y="323734"/>
                  </a:lnTo>
                  <a:lnTo>
                    <a:pt x="190718" y="318054"/>
                  </a:lnTo>
                  <a:lnTo>
                    <a:pt x="191052" y="312375"/>
                  </a:lnTo>
                  <a:lnTo>
                    <a:pt x="191362" y="306695"/>
                  </a:lnTo>
                  <a:lnTo>
                    <a:pt x="191647" y="301016"/>
                  </a:lnTo>
                  <a:lnTo>
                    <a:pt x="191912" y="295336"/>
                  </a:lnTo>
                  <a:lnTo>
                    <a:pt x="192157" y="289657"/>
                  </a:lnTo>
                  <a:lnTo>
                    <a:pt x="192385" y="283977"/>
                  </a:lnTo>
                  <a:lnTo>
                    <a:pt x="192598" y="278297"/>
                  </a:lnTo>
                  <a:lnTo>
                    <a:pt x="192799" y="272618"/>
                  </a:lnTo>
                  <a:lnTo>
                    <a:pt x="192992" y="266938"/>
                  </a:lnTo>
                  <a:lnTo>
                    <a:pt x="193180" y="261259"/>
                  </a:lnTo>
                  <a:lnTo>
                    <a:pt x="193366" y="255579"/>
                  </a:lnTo>
                  <a:lnTo>
                    <a:pt x="193554" y="249900"/>
                  </a:lnTo>
                  <a:lnTo>
                    <a:pt x="193746" y="244220"/>
                  </a:lnTo>
                  <a:lnTo>
                    <a:pt x="193944" y="238541"/>
                  </a:lnTo>
                  <a:lnTo>
                    <a:pt x="194148" y="232861"/>
                  </a:lnTo>
                  <a:lnTo>
                    <a:pt x="194357" y="227182"/>
                  </a:lnTo>
                  <a:lnTo>
                    <a:pt x="194572" y="221502"/>
                  </a:lnTo>
                  <a:lnTo>
                    <a:pt x="194789" y="215822"/>
                  </a:lnTo>
                  <a:lnTo>
                    <a:pt x="195008" y="210143"/>
                  </a:lnTo>
                  <a:lnTo>
                    <a:pt x="195225" y="204463"/>
                  </a:lnTo>
                  <a:lnTo>
                    <a:pt x="195437" y="198784"/>
                  </a:lnTo>
                  <a:lnTo>
                    <a:pt x="195640" y="193104"/>
                  </a:lnTo>
                  <a:lnTo>
                    <a:pt x="195834" y="187425"/>
                  </a:lnTo>
                  <a:lnTo>
                    <a:pt x="196016" y="181745"/>
                  </a:lnTo>
                  <a:lnTo>
                    <a:pt x="196185" y="176066"/>
                  </a:lnTo>
                  <a:lnTo>
                    <a:pt x="196340" y="170386"/>
                  </a:lnTo>
                  <a:lnTo>
                    <a:pt x="196481" y="164706"/>
                  </a:lnTo>
                  <a:lnTo>
                    <a:pt x="196608" y="159027"/>
                  </a:lnTo>
                  <a:lnTo>
                    <a:pt x="196722" y="153347"/>
                  </a:lnTo>
                  <a:lnTo>
                    <a:pt x="196823" y="147668"/>
                  </a:lnTo>
                  <a:lnTo>
                    <a:pt x="196914" y="141988"/>
                  </a:lnTo>
                  <a:lnTo>
                    <a:pt x="196997" y="136309"/>
                  </a:lnTo>
                  <a:lnTo>
                    <a:pt x="197073" y="130629"/>
                  </a:lnTo>
                  <a:lnTo>
                    <a:pt x="197143" y="124950"/>
                  </a:lnTo>
                  <a:lnTo>
                    <a:pt x="197209" y="119270"/>
                  </a:lnTo>
                  <a:lnTo>
                    <a:pt x="197272" y="113591"/>
                  </a:lnTo>
                  <a:lnTo>
                    <a:pt x="197331" y="107911"/>
                  </a:lnTo>
                  <a:lnTo>
                    <a:pt x="197387" y="102231"/>
                  </a:lnTo>
                  <a:lnTo>
                    <a:pt x="197439" y="96552"/>
                  </a:lnTo>
                  <a:lnTo>
                    <a:pt x="197488" y="90872"/>
                  </a:lnTo>
                  <a:lnTo>
                    <a:pt x="197532" y="85193"/>
                  </a:lnTo>
                  <a:lnTo>
                    <a:pt x="197571" y="79513"/>
                  </a:lnTo>
                  <a:lnTo>
                    <a:pt x="197605" y="73834"/>
                  </a:lnTo>
                  <a:lnTo>
                    <a:pt x="197632" y="68154"/>
                  </a:lnTo>
                  <a:lnTo>
                    <a:pt x="197654" y="62475"/>
                  </a:lnTo>
                  <a:lnTo>
                    <a:pt x="197669" y="56795"/>
                  </a:lnTo>
                  <a:lnTo>
                    <a:pt x="197680" y="51115"/>
                  </a:lnTo>
                  <a:lnTo>
                    <a:pt x="197685" y="45436"/>
                  </a:lnTo>
                  <a:lnTo>
                    <a:pt x="197686" y="39756"/>
                  </a:lnTo>
                  <a:lnTo>
                    <a:pt x="197686" y="34077"/>
                  </a:lnTo>
                  <a:lnTo>
                    <a:pt x="197685" y="28397"/>
                  </a:lnTo>
                  <a:lnTo>
                    <a:pt x="197685" y="22718"/>
                  </a:lnTo>
                  <a:lnTo>
                    <a:pt x="197687" y="17038"/>
                  </a:lnTo>
                  <a:lnTo>
                    <a:pt x="197692" y="11359"/>
                  </a:lnTo>
                  <a:lnTo>
                    <a:pt x="197700" y="5679"/>
                  </a:lnTo>
                  <a:lnTo>
                    <a:pt x="197714" y="0"/>
                  </a:lnTo>
                  <a:lnTo>
                    <a:pt x="198621" y="0"/>
                  </a:lnTo>
                  <a:lnTo>
                    <a:pt x="198635" y="5679"/>
                  </a:lnTo>
                  <a:lnTo>
                    <a:pt x="198643" y="11359"/>
                  </a:lnTo>
                  <a:lnTo>
                    <a:pt x="198648" y="17038"/>
                  </a:lnTo>
                  <a:lnTo>
                    <a:pt x="198650" y="22718"/>
                  </a:lnTo>
                  <a:lnTo>
                    <a:pt x="198650" y="28397"/>
                  </a:lnTo>
                  <a:lnTo>
                    <a:pt x="198649" y="34077"/>
                  </a:lnTo>
                  <a:lnTo>
                    <a:pt x="198649" y="39756"/>
                  </a:lnTo>
                  <a:lnTo>
                    <a:pt x="198650" y="45436"/>
                  </a:lnTo>
                  <a:lnTo>
                    <a:pt x="198655" y="51115"/>
                  </a:lnTo>
                  <a:lnTo>
                    <a:pt x="198666" y="56795"/>
                  </a:lnTo>
                  <a:lnTo>
                    <a:pt x="198681" y="62475"/>
                  </a:lnTo>
                  <a:lnTo>
                    <a:pt x="198703" y="68154"/>
                  </a:lnTo>
                  <a:lnTo>
                    <a:pt x="198730" y="73834"/>
                  </a:lnTo>
                  <a:lnTo>
                    <a:pt x="198764" y="79513"/>
                  </a:lnTo>
                  <a:lnTo>
                    <a:pt x="198803" y="85193"/>
                  </a:lnTo>
                  <a:lnTo>
                    <a:pt x="198847" y="90872"/>
                  </a:lnTo>
                  <a:lnTo>
                    <a:pt x="198896" y="96552"/>
                  </a:lnTo>
                  <a:lnTo>
                    <a:pt x="198948" y="102231"/>
                  </a:lnTo>
                  <a:lnTo>
                    <a:pt x="199004" y="107911"/>
                  </a:lnTo>
                  <a:lnTo>
                    <a:pt x="199063" y="113591"/>
                  </a:lnTo>
                  <a:lnTo>
                    <a:pt x="199126" y="119270"/>
                  </a:lnTo>
                  <a:lnTo>
                    <a:pt x="199192" y="124950"/>
                  </a:lnTo>
                  <a:lnTo>
                    <a:pt x="199262" y="130629"/>
                  </a:lnTo>
                  <a:lnTo>
                    <a:pt x="199338" y="136309"/>
                  </a:lnTo>
                  <a:lnTo>
                    <a:pt x="199421" y="141988"/>
                  </a:lnTo>
                  <a:lnTo>
                    <a:pt x="199512" y="147668"/>
                  </a:lnTo>
                  <a:lnTo>
                    <a:pt x="199613" y="153347"/>
                  </a:lnTo>
                  <a:lnTo>
                    <a:pt x="199727" y="159027"/>
                  </a:lnTo>
                  <a:lnTo>
                    <a:pt x="199854" y="164706"/>
                  </a:lnTo>
                  <a:lnTo>
                    <a:pt x="199995" y="170386"/>
                  </a:lnTo>
                  <a:lnTo>
                    <a:pt x="200150" y="176066"/>
                  </a:lnTo>
                  <a:lnTo>
                    <a:pt x="200319" y="181745"/>
                  </a:lnTo>
                  <a:lnTo>
                    <a:pt x="200501" y="187425"/>
                  </a:lnTo>
                  <a:lnTo>
                    <a:pt x="200695" y="193104"/>
                  </a:lnTo>
                  <a:lnTo>
                    <a:pt x="200898" y="198784"/>
                  </a:lnTo>
                  <a:lnTo>
                    <a:pt x="201110" y="204463"/>
                  </a:lnTo>
                  <a:lnTo>
                    <a:pt x="201327" y="210143"/>
                  </a:lnTo>
                  <a:lnTo>
                    <a:pt x="201546" y="215822"/>
                  </a:lnTo>
                  <a:lnTo>
                    <a:pt x="201763" y="221502"/>
                  </a:lnTo>
                  <a:lnTo>
                    <a:pt x="201978" y="227182"/>
                  </a:lnTo>
                  <a:lnTo>
                    <a:pt x="202187" y="232861"/>
                  </a:lnTo>
                  <a:lnTo>
                    <a:pt x="202391" y="238541"/>
                  </a:lnTo>
                  <a:lnTo>
                    <a:pt x="202589" y="244220"/>
                  </a:lnTo>
                  <a:lnTo>
                    <a:pt x="202781" y="249900"/>
                  </a:lnTo>
                  <a:lnTo>
                    <a:pt x="202969" y="255579"/>
                  </a:lnTo>
                  <a:lnTo>
                    <a:pt x="203155" y="261259"/>
                  </a:lnTo>
                  <a:lnTo>
                    <a:pt x="203343" y="266938"/>
                  </a:lnTo>
                  <a:lnTo>
                    <a:pt x="203536" y="272618"/>
                  </a:lnTo>
                  <a:lnTo>
                    <a:pt x="203737" y="278297"/>
                  </a:lnTo>
                  <a:lnTo>
                    <a:pt x="203950" y="283977"/>
                  </a:lnTo>
                  <a:lnTo>
                    <a:pt x="204178" y="289657"/>
                  </a:lnTo>
                  <a:lnTo>
                    <a:pt x="204423" y="295336"/>
                  </a:lnTo>
                  <a:lnTo>
                    <a:pt x="204688" y="301016"/>
                  </a:lnTo>
                  <a:lnTo>
                    <a:pt x="204974" y="306695"/>
                  </a:lnTo>
                  <a:lnTo>
                    <a:pt x="205283" y="312375"/>
                  </a:lnTo>
                  <a:lnTo>
                    <a:pt x="205617" y="318054"/>
                  </a:lnTo>
                  <a:lnTo>
                    <a:pt x="205975" y="323734"/>
                  </a:lnTo>
                  <a:lnTo>
                    <a:pt x="206357" y="329413"/>
                  </a:lnTo>
                  <a:lnTo>
                    <a:pt x="206762" y="335093"/>
                  </a:lnTo>
                  <a:lnTo>
                    <a:pt x="207192" y="340773"/>
                  </a:lnTo>
                  <a:lnTo>
                    <a:pt x="207647" y="346452"/>
                  </a:lnTo>
                  <a:lnTo>
                    <a:pt x="208127" y="352132"/>
                  </a:lnTo>
                  <a:lnTo>
                    <a:pt x="208634" y="357811"/>
                  </a:lnTo>
                  <a:lnTo>
                    <a:pt x="209168" y="363491"/>
                  </a:lnTo>
                  <a:lnTo>
                    <a:pt x="209731" y="369170"/>
                  </a:lnTo>
                  <a:lnTo>
                    <a:pt x="210321" y="374850"/>
                  </a:lnTo>
                  <a:lnTo>
                    <a:pt x="210937" y="380529"/>
                  </a:lnTo>
                  <a:lnTo>
                    <a:pt x="211577" y="386209"/>
                  </a:lnTo>
                  <a:lnTo>
                    <a:pt x="212239" y="391888"/>
                  </a:lnTo>
                  <a:lnTo>
                    <a:pt x="212920" y="397568"/>
                  </a:lnTo>
                  <a:lnTo>
                    <a:pt x="213617" y="403248"/>
                  </a:lnTo>
                  <a:lnTo>
                    <a:pt x="214327" y="408927"/>
                  </a:lnTo>
                  <a:lnTo>
                    <a:pt x="215046" y="414607"/>
                  </a:lnTo>
                  <a:lnTo>
                    <a:pt x="215768" y="420286"/>
                  </a:lnTo>
                  <a:lnTo>
                    <a:pt x="216491" y="425966"/>
                  </a:lnTo>
                  <a:lnTo>
                    <a:pt x="217212" y="431645"/>
                  </a:lnTo>
                  <a:lnTo>
                    <a:pt x="217930" y="437325"/>
                  </a:lnTo>
                  <a:lnTo>
                    <a:pt x="218645" y="443004"/>
                  </a:lnTo>
                  <a:lnTo>
                    <a:pt x="219362" y="448684"/>
                  </a:lnTo>
                  <a:lnTo>
                    <a:pt x="220083" y="454364"/>
                  </a:lnTo>
                  <a:lnTo>
                    <a:pt x="220816" y="460043"/>
                  </a:lnTo>
                  <a:lnTo>
                    <a:pt x="221570" y="465723"/>
                  </a:lnTo>
                  <a:lnTo>
                    <a:pt x="222360" y="471402"/>
                  </a:lnTo>
                  <a:lnTo>
                    <a:pt x="223196" y="477082"/>
                  </a:lnTo>
                  <a:lnTo>
                    <a:pt x="224091" y="482761"/>
                  </a:lnTo>
                  <a:lnTo>
                    <a:pt x="225057" y="488441"/>
                  </a:lnTo>
                  <a:lnTo>
                    <a:pt x="226104" y="494120"/>
                  </a:lnTo>
                  <a:lnTo>
                    <a:pt x="227242" y="499800"/>
                  </a:lnTo>
                  <a:lnTo>
                    <a:pt x="228478" y="505479"/>
                  </a:lnTo>
                  <a:lnTo>
                    <a:pt x="229816" y="511159"/>
                  </a:lnTo>
                  <a:lnTo>
                    <a:pt x="231257" y="516839"/>
                  </a:lnTo>
                  <a:lnTo>
                    <a:pt x="232810" y="522518"/>
                  </a:lnTo>
                  <a:lnTo>
                    <a:pt x="234454" y="528198"/>
                  </a:lnTo>
                  <a:lnTo>
                    <a:pt x="236176" y="533877"/>
                  </a:lnTo>
                  <a:lnTo>
                    <a:pt x="237962" y="539557"/>
                  </a:lnTo>
                  <a:lnTo>
                    <a:pt x="239798" y="545236"/>
                  </a:lnTo>
                  <a:lnTo>
                    <a:pt x="241665" y="550916"/>
                  </a:lnTo>
                  <a:lnTo>
                    <a:pt x="243549" y="556595"/>
                  </a:lnTo>
                  <a:lnTo>
                    <a:pt x="245433" y="562275"/>
                  </a:lnTo>
                  <a:lnTo>
                    <a:pt x="247304" y="567955"/>
                  </a:lnTo>
                  <a:lnTo>
                    <a:pt x="249147" y="573634"/>
                  </a:lnTo>
                  <a:lnTo>
                    <a:pt x="250955" y="579314"/>
                  </a:lnTo>
                  <a:lnTo>
                    <a:pt x="252726" y="584993"/>
                  </a:lnTo>
                  <a:lnTo>
                    <a:pt x="254460" y="590673"/>
                  </a:lnTo>
                  <a:lnTo>
                    <a:pt x="256160" y="596352"/>
                  </a:lnTo>
                  <a:lnTo>
                    <a:pt x="257830" y="602032"/>
                  </a:lnTo>
                  <a:lnTo>
                    <a:pt x="259478" y="607711"/>
                  </a:lnTo>
                  <a:lnTo>
                    <a:pt x="261111" y="613391"/>
                  </a:lnTo>
                  <a:lnTo>
                    <a:pt x="262737" y="619070"/>
                  </a:lnTo>
                  <a:lnTo>
                    <a:pt x="264368" y="624750"/>
                  </a:lnTo>
                  <a:lnTo>
                    <a:pt x="266012" y="630430"/>
                  </a:lnTo>
                  <a:lnTo>
                    <a:pt x="267677" y="636109"/>
                  </a:lnTo>
                  <a:lnTo>
                    <a:pt x="269369" y="641789"/>
                  </a:lnTo>
                  <a:lnTo>
                    <a:pt x="271096" y="647468"/>
                  </a:lnTo>
                  <a:lnTo>
                    <a:pt x="272862" y="653148"/>
                  </a:lnTo>
                  <a:lnTo>
                    <a:pt x="274672" y="658827"/>
                  </a:lnTo>
                  <a:lnTo>
                    <a:pt x="276530" y="664507"/>
                  </a:lnTo>
                  <a:lnTo>
                    <a:pt x="278439" y="670186"/>
                  </a:lnTo>
                  <a:lnTo>
                    <a:pt x="280408" y="675866"/>
                  </a:lnTo>
                  <a:lnTo>
                    <a:pt x="282437" y="681546"/>
                  </a:lnTo>
                  <a:lnTo>
                    <a:pt x="284525" y="687225"/>
                  </a:lnTo>
                  <a:lnTo>
                    <a:pt x="286671" y="692905"/>
                  </a:lnTo>
                  <a:lnTo>
                    <a:pt x="288877" y="698584"/>
                  </a:lnTo>
                  <a:lnTo>
                    <a:pt x="291142" y="704264"/>
                  </a:lnTo>
                  <a:lnTo>
                    <a:pt x="293464" y="709943"/>
                  </a:lnTo>
                  <a:lnTo>
                    <a:pt x="295842" y="715623"/>
                  </a:lnTo>
                  <a:lnTo>
                    <a:pt x="298275" y="721302"/>
                  </a:lnTo>
                  <a:lnTo>
                    <a:pt x="300763" y="726982"/>
                  </a:lnTo>
                  <a:lnTo>
                    <a:pt x="303304" y="732661"/>
                  </a:lnTo>
                  <a:lnTo>
                    <a:pt x="305891" y="738341"/>
                  </a:lnTo>
                  <a:lnTo>
                    <a:pt x="308520" y="744021"/>
                  </a:lnTo>
                  <a:lnTo>
                    <a:pt x="311187" y="749700"/>
                  </a:lnTo>
                  <a:lnTo>
                    <a:pt x="313886" y="755380"/>
                  </a:lnTo>
                  <a:lnTo>
                    <a:pt x="316613" y="761059"/>
                  </a:lnTo>
                  <a:lnTo>
                    <a:pt x="319360" y="766739"/>
                  </a:lnTo>
                  <a:lnTo>
                    <a:pt x="322119" y="772418"/>
                  </a:lnTo>
                  <a:lnTo>
                    <a:pt x="324882" y="778098"/>
                  </a:lnTo>
                  <a:lnTo>
                    <a:pt x="327635" y="783777"/>
                  </a:lnTo>
                  <a:lnTo>
                    <a:pt x="330369" y="789457"/>
                  </a:lnTo>
                  <a:lnTo>
                    <a:pt x="333072" y="795137"/>
                  </a:lnTo>
                  <a:lnTo>
                    <a:pt x="335735" y="800816"/>
                  </a:lnTo>
                  <a:lnTo>
                    <a:pt x="338349" y="806496"/>
                  </a:lnTo>
                  <a:lnTo>
                    <a:pt x="340904" y="812175"/>
                  </a:lnTo>
                  <a:lnTo>
                    <a:pt x="343396" y="817855"/>
                  </a:lnTo>
                  <a:lnTo>
                    <a:pt x="345820" y="823534"/>
                  </a:lnTo>
                  <a:lnTo>
                    <a:pt x="348173" y="829214"/>
                  </a:lnTo>
                  <a:lnTo>
                    <a:pt x="350453" y="834893"/>
                  </a:lnTo>
                  <a:lnTo>
                    <a:pt x="352674" y="840573"/>
                  </a:lnTo>
                  <a:lnTo>
                    <a:pt x="354846" y="846252"/>
                  </a:lnTo>
                  <a:lnTo>
                    <a:pt x="356982" y="851932"/>
                  </a:lnTo>
                  <a:lnTo>
                    <a:pt x="359096" y="857612"/>
                  </a:lnTo>
                  <a:lnTo>
                    <a:pt x="361204" y="863291"/>
                  </a:lnTo>
                  <a:lnTo>
                    <a:pt x="363319" y="868971"/>
                  </a:lnTo>
                  <a:lnTo>
                    <a:pt x="365456" y="874650"/>
                  </a:lnTo>
                  <a:lnTo>
                    <a:pt x="367625" y="880330"/>
                  </a:lnTo>
                  <a:lnTo>
                    <a:pt x="369839" y="886009"/>
                  </a:lnTo>
                  <a:lnTo>
                    <a:pt x="372092" y="891689"/>
                  </a:lnTo>
                  <a:lnTo>
                    <a:pt x="374376" y="897368"/>
                  </a:lnTo>
                  <a:lnTo>
                    <a:pt x="376678" y="903048"/>
                  </a:lnTo>
                  <a:lnTo>
                    <a:pt x="378978" y="908728"/>
                  </a:lnTo>
                  <a:lnTo>
                    <a:pt x="381251" y="914407"/>
                  </a:lnTo>
                  <a:lnTo>
                    <a:pt x="383469" y="920087"/>
                  </a:lnTo>
                  <a:lnTo>
                    <a:pt x="385600" y="925766"/>
                  </a:lnTo>
                  <a:lnTo>
                    <a:pt x="387612" y="931446"/>
                  </a:lnTo>
                  <a:lnTo>
                    <a:pt x="389449" y="937125"/>
                  </a:lnTo>
                  <a:lnTo>
                    <a:pt x="391095" y="942805"/>
                  </a:lnTo>
                  <a:lnTo>
                    <a:pt x="392531" y="948484"/>
                  </a:lnTo>
                  <a:lnTo>
                    <a:pt x="393741" y="954164"/>
                  </a:lnTo>
                  <a:lnTo>
                    <a:pt x="394717" y="959843"/>
                  </a:lnTo>
                  <a:lnTo>
                    <a:pt x="395456" y="965523"/>
                  </a:lnTo>
                  <a:lnTo>
                    <a:pt x="395964" y="971203"/>
                  </a:lnTo>
                  <a:lnTo>
                    <a:pt x="396251" y="976882"/>
                  </a:lnTo>
                  <a:lnTo>
                    <a:pt x="396336" y="982562"/>
                  </a:lnTo>
                  <a:lnTo>
                    <a:pt x="396222" y="988241"/>
                  </a:lnTo>
                  <a:lnTo>
                    <a:pt x="395951" y="993921"/>
                  </a:lnTo>
                  <a:lnTo>
                    <a:pt x="395555" y="999600"/>
                  </a:lnTo>
                  <a:lnTo>
                    <a:pt x="395058" y="1005280"/>
                  </a:lnTo>
                  <a:lnTo>
                    <a:pt x="394483" y="1010959"/>
                  </a:lnTo>
                  <a:lnTo>
                    <a:pt x="393850" y="1016639"/>
                  </a:lnTo>
                  <a:lnTo>
                    <a:pt x="393177" y="1022319"/>
                  </a:lnTo>
                  <a:lnTo>
                    <a:pt x="392477" y="1027998"/>
                  </a:lnTo>
                  <a:lnTo>
                    <a:pt x="391762" y="1033678"/>
                  </a:lnTo>
                  <a:lnTo>
                    <a:pt x="391040" y="1039357"/>
                  </a:lnTo>
                  <a:lnTo>
                    <a:pt x="390316" y="1045037"/>
                  </a:lnTo>
                  <a:lnTo>
                    <a:pt x="389593" y="1050716"/>
                  </a:lnTo>
                  <a:lnTo>
                    <a:pt x="388868" y="1056396"/>
                  </a:lnTo>
                  <a:lnTo>
                    <a:pt x="388138" y="1062075"/>
                  </a:lnTo>
                  <a:lnTo>
                    <a:pt x="387399" y="1067755"/>
                  </a:lnTo>
                  <a:lnTo>
                    <a:pt x="386641" y="1073434"/>
                  </a:lnTo>
                  <a:lnTo>
                    <a:pt x="385856" y="1079114"/>
                  </a:lnTo>
                  <a:lnTo>
                    <a:pt x="385031" y="1084794"/>
                  </a:lnTo>
                  <a:lnTo>
                    <a:pt x="384149" y="1090473"/>
                  </a:lnTo>
                  <a:lnTo>
                    <a:pt x="383191" y="1096153"/>
                  </a:lnTo>
                  <a:lnTo>
                    <a:pt x="382146" y="1101832"/>
                  </a:lnTo>
                  <a:lnTo>
                    <a:pt x="380999" y="1107512"/>
                  </a:lnTo>
                  <a:lnTo>
                    <a:pt x="379737" y="1113191"/>
                  </a:lnTo>
                  <a:lnTo>
                    <a:pt x="378350" y="1118871"/>
                  </a:lnTo>
                  <a:lnTo>
                    <a:pt x="376830" y="1124550"/>
                  </a:lnTo>
                  <a:lnTo>
                    <a:pt x="375170" y="1130230"/>
                  </a:lnTo>
                  <a:lnTo>
                    <a:pt x="373372" y="1135910"/>
                  </a:lnTo>
                  <a:lnTo>
                    <a:pt x="371431" y="1141589"/>
                  </a:lnTo>
                  <a:lnTo>
                    <a:pt x="369354" y="1147269"/>
                  </a:lnTo>
                  <a:lnTo>
                    <a:pt x="367166" y="1152948"/>
                  </a:lnTo>
                  <a:lnTo>
                    <a:pt x="364885" y="1158628"/>
                  </a:lnTo>
                  <a:lnTo>
                    <a:pt x="362531" y="1164307"/>
                  </a:lnTo>
                  <a:lnTo>
                    <a:pt x="360126" y="1169987"/>
                  </a:lnTo>
                  <a:lnTo>
                    <a:pt x="357693" y="1175666"/>
                  </a:lnTo>
                  <a:lnTo>
                    <a:pt x="355257" y="1181346"/>
                  </a:lnTo>
                  <a:lnTo>
                    <a:pt x="352841" y="1187025"/>
                  </a:lnTo>
                  <a:lnTo>
                    <a:pt x="350471" y="1192705"/>
                  </a:lnTo>
                  <a:lnTo>
                    <a:pt x="348177" y="1198385"/>
                  </a:lnTo>
                  <a:lnTo>
                    <a:pt x="345972" y="1204064"/>
                  </a:lnTo>
                  <a:lnTo>
                    <a:pt x="343869" y="1209744"/>
                  </a:lnTo>
                  <a:lnTo>
                    <a:pt x="341876" y="1215423"/>
                  </a:lnTo>
                  <a:lnTo>
                    <a:pt x="339997" y="1221103"/>
                  </a:lnTo>
                  <a:lnTo>
                    <a:pt x="338230" y="1226782"/>
                  </a:lnTo>
                  <a:lnTo>
                    <a:pt x="336567" y="1232462"/>
                  </a:lnTo>
                  <a:lnTo>
                    <a:pt x="334995" y="1238141"/>
                  </a:lnTo>
                  <a:lnTo>
                    <a:pt x="333494" y="1243821"/>
                  </a:lnTo>
                  <a:lnTo>
                    <a:pt x="332041" y="1249501"/>
                  </a:lnTo>
                  <a:lnTo>
                    <a:pt x="330598" y="1255180"/>
                  </a:lnTo>
                  <a:lnTo>
                    <a:pt x="329136" y="1260860"/>
                  </a:lnTo>
                  <a:lnTo>
                    <a:pt x="327624" y="1266539"/>
                  </a:lnTo>
                  <a:lnTo>
                    <a:pt x="326038" y="1272219"/>
                  </a:lnTo>
                  <a:lnTo>
                    <a:pt x="324355" y="1277898"/>
                  </a:lnTo>
                  <a:lnTo>
                    <a:pt x="322557" y="1283578"/>
                  </a:lnTo>
                  <a:lnTo>
                    <a:pt x="320635" y="1289257"/>
                  </a:lnTo>
                  <a:lnTo>
                    <a:pt x="318584" y="1294937"/>
                  </a:lnTo>
                  <a:lnTo>
                    <a:pt x="316392" y="1300616"/>
                  </a:lnTo>
                  <a:lnTo>
                    <a:pt x="314086" y="1306296"/>
                  </a:lnTo>
                  <a:lnTo>
                    <a:pt x="311684" y="1311976"/>
                  </a:lnTo>
                  <a:lnTo>
                    <a:pt x="309203" y="1317655"/>
                  </a:lnTo>
                  <a:lnTo>
                    <a:pt x="306663" y="1323335"/>
                  </a:lnTo>
                  <a:lnTo>
                    <a:pt x="304082" y="1329014"/>
                  </a:lnTo>
                  <a:lnTo>
                    <a:pt x="301476" y="1334694"/>
                  </a:lnTo>
                  <a:lnTo>
                    <a:pt x="298860" y="1340373"/>
                  </a:lnTo>
                  <a:lnTo>
                    <a:pt x="296244" y="1346053"/>
                  </a:lnTo>
                  <a:lnTo>
                    <a:pt x="293639" y="1351732"/>
                  </a:lnTo>
                  <a:lnTo>
                    <a:pt x="291048" y="1357412"/>
                  </a:lnTo>
                  <a:lnTo>
                    <a:pt x="288476" y="1363092"/>
                  </a:lnTo>
                  <a:lnTo>
                    <a:pt x="285922" y="1368771"/>
                  </a:lnTo>
                  <a:lnTo>
                    <a:pt x="283392" y="1374451"/>
                  </a:lnTo>
                  <a:lnTo>
                    <a:pt x="280887" y="1380130"/>
                  </a:lnTo>
                  <a:lnTo>
                    <a:pt x="278414" y="1385810"/>
                  </a:lnTo>
                  <a:lnTo>
                    <a:pt x="275979" y="1391489"/>
                  </a:lnTo>
                  <a:lnTo>
                    <a:pt x="273591" y="1397169"/>
                  </a:lnTo>
                  <a:lnTo>
                    <a:pt x="271264" y="1402848"/>
                  </a:lnTo>
                  <a:lnTo>
                    <a:pt x="269008" y="1408528"/>
                  </a:lnTo>
                  <a:lnTo>
                    <a:pt x="266830" y="1414207"/>
                  </a:lnTo>
                  <a:lnTo>
                    <a:pt x="264734" y="1419887"/>
                  </a:lnTo>
                  <a:lnTo>
                    <a:pt x="262726" y="1425567"/>
                  </a:lnTo>
                  <a:lnTo>
                    <a:pt x="260806" y="1431246"/>
                  </a:lnTo>
                  <a:lnTo>
                    <a:pt x="258973" y="1436926"/>
                  </a:lnTo>
                  <a:lnTo>
                    <a:pt x="257223" y="1442605"/>
                  </a:lnTo>
                  <a:lnTo>
                    <a:pt x="255548" y="1448285"/>
                  </a:lnTo>
                  <a:lnTo>
                    <a:pt x="253944" y="1453964"/>
                  </a:lnTo>
                  <a:lnTo>
                    <a:pt x="252399" y="1459644"/>
                  </a:lnTo>
                  <a:lnTo>
                    <a:pt x="250896" y="1465323"/>
                  </a:lnTo>
                  <a:lnTo>
                    <a:pt x="249426" y="1471003"/>
                  </a:lnTo>
                  <a:lnTo>
                    <a:pt x="247982" y="1476683"/>
                  </a:lnTo>
                  <a:lnTo>
                    <a:pt x="246557" y="1482362"/>
                  </a:lnTo>
                  <a:lnTo>
                    <a:pt x="245146" y="1488042"/>
                  </a:lnTo>
                  <a:lnTo>
                    <a:pt x="243746" y="1493721"/>
                  </a:lnTo>
                  <a:lnTo>
                    <a:pt x="242356" y="1499401"/>
                  </a:lnTo>
                  <a:lnTo>
                    <a:pt x="240978" y="1505080"/>
                  </a:lnTo>
                  <a:lnTo>
                    <a:pt x="239614" y="1510760"/>
                  </a:lnTo>
                  <a:lnTo>
                    <a:pt x="238267" y="1516439"/>
                  </a:lnTo>
                  <a:lnTo>
                    <a:pt x="236941" y="1522119"/>
                  </a:lnTo>
                  <a:lnTo>
                    <a:pt x="235638" y="1527798"/>
                  </a:lnTo>
                  <a:lnTo>
                    <a:pt x="234363" y="1533478"/>
                  </a:lnTo>
                  <a:lnTo>
                    <a:pt x="233119" y="1539158"/>
                  </a:lnTo>
                  <a:lnTo>
                    <a:pt x="231909" y="1544837"/>
                  </a:lnTo>
                  <a:lnTo>
                    <a:pt x="230734" y="1550517"/>
                  </a:lnTo>
                  <a:lnTo>
                    <a:pt x="229599" y="1556196"/>
                  </a:lnTo>
                  <a:lnTo>
                    <a:pt x="228507" y="1561876"/>
                  </a:lnTo>
                  <a:lnTo>
                    <a:pt x="227453" y="1567555"/>
                  </a:lnTo>
                  <a:lnTo>
                    <a:pt x="226437" y="1573235"/>
                  </a:lnTo>
                  <a:lnTo>
                    <a:pt x="225457" y="1578914"/>
                  </a:lnTo>
                  <a:lnTo>
                    <a:pt x="224510" y="1584594"/>
                  </a:lnTo>
                  <a:lnTo>
                    <a:pt x="223593" y="1590274"/>
                  </a:lnTo>
                  <a:lnTo>
                    <a:pt x="222704" y="1595953"/>
                  </a:lnTo>
                  <a:lnTo>
                    <a:pt x="221839" y="1601633"/>
                  </a:lnTo>
                  <a:lnTo>
                    <a:pt x="220995" y="1607312"/>
                  </a:lnTo>
                  <a:lnTo>
                    <a:pt x="220172" y="1612992"/>
                  </a:lnTo>
                  <a:lnTo>
                    <a:pt x="219366" y="1618671"/>
                  </a:lnTo>
                  <a:lnTo>
                    <a:pt x="218575" y="1624351"/>
                  </a:lnTo>
                  <a:lnTo>
                    <a:pt x="217801" y="1630030"/>
                  </a:lnTo>
                  <a:lnTo>
                    <a:pt x="217044" y="1635710"/>
                  </a:lnTo>
                  <a:lnTo>
                    <a:pt x="216305" y="1641389"/>
                  </a:lnTo>
                  <a:lnTo>
                    <a:pt x="215588" y="1647069"/>
                  </a:lnTo>
                  <a:lnTo>
                    <a:pt x="214894" y="1652749"/>
                  </a:lnTo>
                  <a:lnTo>
                    <a:pt x="214227" y="1658428"/>
                  </a:lnTo>
                  <a:lnTo>
                    <a:pt x="213593" y="1664108"/>
                  </a:lnTo>
                  <a:lnTo>
                    <a:pt x="212992" y="1669787"/>
                  </a:lnTo>
                  <a:lnTo>
                    <a:pt x="212424" y="1675467"/>
                  </a:lnTo>
                  <a:lnTo>
                    <a:pt x="211891" y="1681146"/>
                  </a:lnTo>
                  <a:lnTo>
                    <a:pt x="211393" y="1686826"/>
                  </a:lnTo>
                  <a:lnTo>
                    <a:pt x="210930" y="1692505"/>
                  </a:lnTo>
                  <a:lnTo>
                    <a:pt x="210501" y="1698185"/>
                  </a:lnTo>
                  <a:lnTo>
                    <a:pt x="210103" y="1703865"/>
                  </a:lnTo>
                  <a:lnTo>
                    <a:pt x="209735" y="1709544"/>
                  </a:lnTo>
                  <a:lnTo>
                    <a:pt x="209395" y="1715224"/>
                  </a:lnTo>
                  <a:lnTo>
                    <a:pt x="209078" y="1720903"/>
                  </a:lnTo>
                  <a:lnTo>
                    <a:pt x="208777" y="1726583"/>
                  </a:lnTo>
                  <a:lnTo>
                    <a:pt x="208489" y="1732262"/>
                  </a:lnTo>
                  <a:lnTo>
                    <a:pt x="208208" y="1737942"/>
                  </a:lnTo>
                  <a:lnTo>
                    <a:pt x="207932" y="1743621"/>
                  </a:lnTo>
                  <a:lnTo>
                    <a:pt x="207657" y="1749301"/>
                  </a:lnTo>
                  <a:lnTo>
                    <a:pt x="207379" y="1754980"/>
                  </a:lnTo>
                  <a:lnTo>
                    <a:pt x="207098" y="1760660"/>
                  </a:lnTo>
                  <a:lnTo>
                    <a:pt x="206811" y="1766340"/>
                  </a:lnTo>
                  <a:lnTo>
                    <a:pt x="206520" y="1772019"/>
                  </a:lnTo>
                  <a:lnTo>
                    <a:pt x="206225" y="1777699"/>
                  </a:lnTo>
                  <a:lnTo>
                    <a:pt x="205930" y="1783378"/>
                  </a:lnTo>
                  <a:lnTo>
                    <a:pt x="205637" y="1789058"/>
                  </a:lnTo>
                  <a:lnTo>
                    <a:pt x="205349" y="1794737"/>
                  </a:lnTo>
                  <a:lnTo>
                    <a:pt x="205069" y="1800417"/>
                  </a:lnTo>
                  <a:lnTo>
                    <a:pt x="204800" y="1806096"/>
                  </a:lnTo>
                  <a:lnTo>
                    <a:pt x="204545" y="1811776"/>
                  </a:lnTo>
                  <a:lnTo>
                    <a:pt x="204306" y="1817456"/>
                  </a:lnTo>
                  <a:lnTo>
                    <a:pt x="204085" y="1823135"/>
                  </a:lnTo>
                  <a:lnTo>
                    <a:pt x="203881" y="1828815"/>
                  </a:lnTo>
                  <a:lnTo>
                    <a:pt x="203694" y="1834494"/>
                  </a:lnTo>
                  <a:lnTo>
                    <a:pt x="203524" y="1840174"/>
                  </a:lnTo>
                  <a:lnTo>
                    <a:pt x="203370" y="1845853"/>
                  </a:lnTo>
                  <a:lnTo>
                    <a:pt x="203231" y="1851533"/>
                  </a:lnTo>
                  <a:lnTo>
                    <a:pt x="203106" y="1857212"/>
                  </a:lnTo>
                  <a:lnTo>
                    <a:pt x="202994" y="1862892"/>
                  </a:lnTo>
                  <a:lnTo>
                    <a:pt x="202896" y="1868571"/>
                  </a:lnTo>
                  <a:lnTo>
                    <a:pt x="202812" y="1874251"/>
                  </a:lnTo>
                  <a:lnTo>
                    <a:pt x="202741" y="1879931"/>
                  </a:lnTo>
                  <a:lnTo>
                    <a:pt x="202683" y="1885610"/>
                  </a:lnTo>
                  <a:lnTo>
                    <a:pt x="202639" y="1891290"/>
                  </a:lnTo>
                  <a:lnTo>
                    <a:pt x="202608" y="1896969"/>
                  </a:lnTo>
                  <a:lnTo>
                    <a:pt x="202591" y="1902649"/>
                  </a:lnTo>
                  <a:lnTo>
                    <a:pt x="202586" y="1908328"/>
                  </a:lnTo>
                  <a:lnTo>
                    <a:pt x="202595" y="1914008"/>
                  </a:lnTo>
                  <a:lnTo>
                    <a:pt x="202615" y="1919687"/>
                  </a:lnTo>
                  <a:lnTo>
                    <a:pt x="202645" y="1925367"/>
                  </a:lnTo>
                  <a:lnTo>
                    <a:pt x="202681" y="1931047"/>
                  </a:lnTo>
                  <a:lnTo>
                    <a:pt x="202720" y="1936726"/>
                  </a:lnTo>
                  <a:lnTo>
                    <a:pt x="202760" y="1942406"/>
                  </a:lnTo>
                  <a:lnTo>
                    <a:pt x="202797" y="1948085"/>
                  </a:lnTo>
                  <a:lnTo>
                    <a:pt x="202828" y="1953765"/>
                  </a:lnTo>
                  <a:lnTo>
                    <a:pt x="202849" y="1959444"/>
                  </a:lnTo>
                  <a:lnTo>
                    <a:pt x="202858" y="1965124"/>
                  </a:lnTo>
                  <a:lnTo>
                    <a:pt x="202853" y="1970803"/>
                  </a:lnTo>
                  <a:lnTo>
                    <a:pt x="202830" y="1976483"/>
                  </a:lnTo>
                  <a:lnTo>
                    <a:pt x="202789" y="1982162"/>
                  </a:lnTo>
                  <a:lnTo>
                    <a:pt x="202731" y="1987842"/>
                  </a:lnTo>
                  <a:lnTo>
                    <a:pt x="202657" y="1993522"/>
                  </a:lnTo>
                  <a:lnTo>
                    <a:pt x="202568" y="1999201"/>
                  </a:lnTo>
                  <a:lnTo>
                    <a:pt x="202465" y="2004881"/>
                  </a:lnTo>
                  <a:lnTo>
                    <a:pt x="202349" y="2010560"/>
                  </a:lnTo>
                  <a:lnTo>
                    <a:pt x="202224" y="2016240"/>
                  </a:lnTo>
                  <a:lnTo>
                    <a:pt x="202091" y="2021919"/>
                  </a:lnTo>
                  <a:lnTo>
                    <a:pt x="201952" y="2027599"/>
                  </a:lnTo>
                  <a:lnTo>
                    <a:pt x="201809" y="2033278"/>
                  </a:lnTo>
                  <a:lnTo>
                    <a:pt x="201665" y="2038958"/>
                  </a:lnTo>
                  <a:lnTo>
                    <a:pt x="201522" y="2044638"/>
                  </a:lnTo>
                  <a:lnTo>
                    <a:pt x="201379" y="2050317"/>
                  </a:lnTo>
                  <a:lnTo>
                    <a:pt x="201240" y="2055997"/>
                  </a:lnTo>
                  <a:lnTo>
                    <a:pt x="201105" y="2061676"/>
                  </a:lnTo>
                  <a:lnTo>
                    <a:pt x="200975" y="2067356"/>
                  </a:lnTo>
                  <a:lnTo>
                    <a:pt x="200851" y="2073035"/>
                  </a:lnTo>
                  <a:lnTo>
                    <a:pt x="200734" y="2078715"/>
                  </a:lnTo>
                  <a:lnTo>
                    <a:pt x="200626" y="2084394"/>
                  </a:lnTo>
                  <a:lnTo>
                    <a:pt x="200525" y="2090074"/>
                  </a:lnTo>
                  <a:lnTo>
                    <a:pt x="200433" y="2095753"/>
                  </a:lnTo>
                  <a:lnTo>
                    <a:pt x="200349" y="2101433"/>
                  </a:lnTo>
                  <a:lnTo>
                    <a:pt x="200274" y="2107113"/>
                  </a:lnTo>
                  <a:lnTo>
                    <a:pt x="200208" y="2112792"/>
                  </a:lnTo>
                  <a:lnTo>
                    <a:pt x="200149" y="2118472"/>
                  </a:lnTo>
                  <a:lnTo>
                    <a:pt x="200098" y="2124151"/>
                  </a:lnTo>
                  <a:lnTo>
                    <a:pt x="200055" y="2129831"/>
                  </a:lnTo>
                  <a:lnTo>
                    <a:pt x="200020" y="2135510"/>
                  </a:lnTo>
                  <a:lnTo>
                    <a:pt x="199992" y="2141190"/>
                  </a:lnTo>
                  <a:lnTo>
                    <a:pt x="199969" y="2146869"/>
                  </a:lnTo>
                  <a:lnTo>
                    <a:pt x="199953" y="2152549"/>
                  </a:lnTo>
                  <a:lnTo>
                    <a:pt x="199942" y="2158229"/>
                  </a:lnTo>
                  <a:lnTo>
                    <a:pt x="199936" y="2163908"/>
                  </a:lnTo>
                  <a:lnTo>
                    <a:pt x="199935" y="2169588"/>
                  </a:lnTo>
                  <a:lnTo>
                    <a:pt x="199937" y="2175267"/>
                  </a:lnTo>
                  <a:lnTo>
                    <a:pt x="199944" y="2180947"/>
                  </a:lnTo>
                  <a:lnTo>
                    <a:pt x="199952" y="2186626"/>
                  </a:lnTo>
                  <a:lnTo>
                    <a:pt x="199963" y="2192306"/>
                  </a:lnTo>
                  <a:lnTo>
                    <a:pt x="199975" y="2197985"/>
                  </a:lnTo>
                  <a:lnTo>
                    <a:pt x="199988" y="2203665"/>
                  </a:lnTo>
                  <a:lnTo>
                    <a:pt x="200001" y="2209344"/>
                  </a:lnTo>
                  <a:lnTo>
                    <a:pt x="200014" y="2215024"/>
                  </a:lnTo>
                  <a:lnTo>
                    <a:pt x="200027" y="2220704"/>
                  </a:lnTo>
                  <a:lnTo>
                    <a:pt x="200040" y="2226383"/>
                  </a:lnTo>
                  <a:lnTo>
                    <a:pt x="200052" y="2232063"/>
                  </a:lnTo>
                  <a:lnTo>
                    <a:pt x="200064" y="2237742"/>
                  </a:lnTo>
                  <a:lnTo>
                    <a:pt x="200075" y="2243422"/>
                  </a:lnTo>
                  <a:lnTo>
                    <a:pt x="200085" y="2249101"/>
                  </a:lnTo>
                  <a:lnTo>
                    <a:pt x="200093" y="2254781"/>
                  </a:lnTo>
                  <a:lnTo>
                    <a:pt x="200099" y="2260460"/>
                  </a:lnTo>
                  <a:lnTo>
                    <a:pt x="200102" y="2266140"/>
                  </a:lnTo>
                  <a:lnTo>
                    <a:pt x="200100" y="2271820"/>
                  </a:lnTo>
                  <a:lnTo>
                    <a:pt x="200094" y="2277499"/>
                  </a:lnTo>
                  <a:lnTo>
                    <a:pt x="200081" y="2283179"/>
                  </a:lnTo>
                  <a:lnTo>
                    <a:pt x="200061" y="2288858"/>
                  </a:lnTo>
                  <a:lnTo>
                    <a:pt x="200033" y="2294538"/>
                  </a:lnTo>
                  <a:lnTo>
                    <a:pt x="199997" y="2300217"/>
                  </a:lnTo>
                  <a:lnTo>
                    <a:pt x="199953" y="2305897"/>
                  </a:lnTo>
                  <a:lnTo>
                    <a:pt x="199901" y="2311576"/>
                  </a:lnTo>
                  <a:lnTo>
                    <a:pt x="199843" y="2317256"/>
                  </a:lnTo>
                  <a:lnTo>
                    <a:pt x="199779" y="2322935"/>
                  </a:lnTo>
                  <a:lnTo>
                    <a:pt x="199709" y="2328615"/>
                  </a:lnTo>
                  <a:lnTo>
                    <a:pt x="199636" y="2334295"/>
                  </a:lnTo>
                  <a:lnTo>
                    <a:pt x="199562" y="2339974"/>
                  </a:lnTo>
                  <a:lnTo>
                    <a:pt x="199487" y="2345654"/>
                  </a:lnTo>
                  <a:lnTo>
                    <a:pt x="199413" y="2351333"/>
                  </a:lnTo>
                  <a:lnTo>
                    <a:pt x="199342" y="2357013"/>
                  </a:lnTo>
                  <a:lnTo>
                    <a:pt x="199275" y="2362692"/>
                  </a:lnTo>
                  <a:lnTo>
                    <a:pt x="199212" y="2368372"/>
                  </a:lnTo>
                  <a:lnTo>
                    <a:pt x="199154" y="2374051"/>
                  </a:lnTo>
                  <a:lnTo>
                    <a:pt x="199101" y="2379731"/>
                  </a:lnTo>
                  <a:lnTo>
                    <a:pt x="199055" y="2385411"/>
                  </a:lnTo>
                  <a:lnTo>
                    <a:pt x="199014" y="2391090"/>
                  </a:lnTo>
                  <a:lnTo>
                    <a:pt x="198979" y="2396770"/>
                  </a:lnTo>
                  <a:lnTo>
                    <a:pt x="198948" y="2402449"/>
                  </a:lnTo>
                  <a:lnTo>
                    <a:pt x="198922" y="2408129"/>
                  </a:lnTo>
                  <a:lnTo>
                    <a:pt x="198898" y="2413808"/>
                  </a:lnTo>
                  <a:lnTo>
                    <a:pt x="198877" y="2419488"/>
                  </a:lnTo>
                  <a:lnTo>
                    <a:pt x="198858" y="2425167"/>
                  </a:lnTo>
                  <a:lnTo>
                    <a:pt x="198839" y="2430847"/>
                  </a:lnTo>
                  <a:lnTo>
                    <a:pt x="198819" y="2436526"/>
                  </a:lnTo>
                  <a:lnTo>
                    <a:pt x="198798" y="2442206"/>
                  </a:lnTo>
                  <a:lnTo>
                    <a:pt x="198774" y="2447886"/>
                  </a:lnTo>
                  <a:lnTo>
                    <a:pt x="198748" y="2453565"/>
                  </a:lnTo>
                  <a:lnTo>
                    <a:pt x="198719" y="2459245"/>
                  </a:lnTo>
                  <a:lnTo>
                    <a:pt x="198687" y="2464924"/>
                  </a:lnTo>
                  <a:lnTo>
                    <a:pt x="198653" y="2470604"/>
                  </a:lnTo>
                  <a:lnTo>
                    <a:pt x="198617" y="2476283"/>
                  </a:lnTo>
                  <a:lnTo>
                    <a:pt x="198579" y="2481963"/>
                  </a:lnTo>
                  <a:lnTo>
                    <a:pt x="198542" y="2487642"/>
                  </a:lnTo>
                  <a:lnTo>
                    <a:pt x="198505" y="2493322"/>
                  </a:lnTo>
                  <a:lnTo>
                    <a:pt x="198470" y="2499002"/>
                  </a:lnTo>
                  <a:lnTo>
                    <a:pt x="198439" y="2504681"/>
                  </a:lnTo>
                  <a:lnTo>
                    <a:pt x="198411" y="2510361"/>
                  </a:lnTo>
                  <a:lnTo>
                    <a:pt x="198388" y="2516040"/>
                  </a:lnTo>
                  <a:lnTo>
                    <a:pt x="198371" y="2521720"/>
                  </a:lnTo>
                  <a:lnTo>
                    <a:pt x="198360" y="2527399"/>
                  </a:lnTo>
                  <a:lnTo>
                    <a:pt x="198356" y="2533079"/>
                  </a:lnTo>
                  <a:lnTo>
                    <a:pt x="198357" y="2538758"/>
                  </a:lnTo>
                  <a:lnTo>
                    <a:pt x="198366" y="2544438"/>
                  </a:lnTo>
                  <a:lnTo>
                    <a:pt x="198380" y="2550117"/>
                  </a:lnTo>
                  <a:lnTo>
                    <a:pt x="198399" y="2555797"/>
                  </a:lnTo>
                  <a:lnTo>
                    <a:pt x="198422" y="2561477"/>
                  </a:lnTo>
                  <a:lnTo>
                    <a:pt x="198449" y="2567156"/>
                  </a:lnTo>
                  <a:lnTo>
                    <a:pt x="198477" y="2572836"/>
                  </a:lnTo>
                  <a:lnTo>
                    <a:pt x="198506" y="2578515"/>
                  </a:lnTo>
                  <a:lnTo>
                    <a:pt x="198534" y="2584195"/>
                  </a:lnTo>
                  <a:lnTo>
                    <a:pt x="198561" y="2589874"/>
                  </a:lnTo>
                  <a:lnTo>
                    <a:pt x="198584" y="2595554"/>
                  </a:lnTo>
                  <a:lnTo>
                    <a:pt x="198604" y="2601233"/>
                  </a:lnTo>
                  <a:lnTo>
                    <a:pt x="198620" y="2606913"/>
                  </a:lnTo>
                  <a:lnTo>
                    <a:pt x="198630" y="2612593"/>
                  </a:lnTo>
                  <a:lnTo>
                    <a:pt x="198637" y="2618272"/>
                  </a:lnTo>
                  <a:lnTo>
                    <a:pt x="198638" y="2623952"/>
                  </a:lnTo>
                  <a:lnTo>
                    <a:pt x="198637" y="2629631"/>
                  </a:lnTo>
                  <a:lnTo>
                    <a:pt x="198632" y="2635311"/>
                  </a:lnTo>
                  <a:lnTo>
                    <a:pt x="198625" y="2640990"/>
                  </a:lnTo>
                  <a:lnTo>
                    <a:pt x="198617" y="2646670"/>
                  </a:lnTo>
                  <a:lnTo>
                    <a:pt x="198610" y="2652349"/>
                  </a:lnTo>
                  <a:lnTo>
                    <a:pt x="198603" y="2658029"/>
                  </a:lnTo>
                  <a:lnTo>
                    <a:pt x="198598" y="2663708"/>
                  </a:lnTo>
                  <a:lnTo>
                    <a:pt x="198596" y="2669388"/>
                  </a:lnTo>
                  <a:lnTo>
                    <a:pt x="198595" y="2675068"/>
                  </a:lnTo>
                  <a:lnTo>
                    <a:pt x="198597" y="2680747"/>
                  </a:lnTo>
                  <a:lnTo>
                    <a:pt x="198602" y="2686427"/>
                  </a:lnTo>
                  <a:lnTo>
                    <a:pt x="198607" y="2692106"/>
                  </a:lnTo>
                  <a:lnTo>
                    <a:pt x="198614" y="2697786"/>
                  </a:lnTo>
                  <a:lnTo>
                    <a:pt x="198621" y="2703465"/>
                  </a:lnTo>
                  <a:lnTo>
                    <a:pt x="198628" y="2709145"/>
                  </a:lnTo>
                  <a:lnTo>
                    <a:pt x="198633" y="2714824"/>
                  </a:lnTo>
                  <a:lnTo>
                    <a:pt x="198638" y="2720504"/>
                  </a:lnTo>
                  <a:lnTo>
                    <a:pt x="198641" y="2726184"/>
                  </a:lnTo>
                  <a:lnTo>
                    <a:pt x="198644" y="2731863"/>
                  </a:lnTo>
                  <a:lnTo>
                    <a:pt x="198646" y="2737543"/>
                  </a:lnTo>
                  <a:lnTo>
                    <a:pt x="198649" y="2743222"/>
                  </a:lnTo>
                  <a:lnTo>
                    <a:pt x="198653" y="2748902"/>
                  </a:lnTo>
                  <a:lnTo>
                    <a:pt x="198660" y="2754581"/>
                  </a:lnTo>
                  <a:lnTo>
                    <a:pt x="198670" y="2760261"/>
                  </a:lnTo>
                  <a:lnTo>
                    <a:pt x="198685" y="2765940"/>
                  </a:lnTo>
                  <a:lnTo>
                    <a:pt x="198706" y="2771620"/>
                  </a:lnTo>
                  <a:lnTo>
                    <a:pt x="198732" y="2777299"/>
                  </a:lnTo>
                  <a:lnTo>
                    <a:pt x="198764" y="2782979"/>
                  </a:lnTo>
                  <a:lnTo>
                    <a:pt x="198802" y="2788659"/>
                  </a:lnTo>
                  <a:lnTo>
                    <a:pt x="198844" y="2794338"/>
                  </a:lnTo>
                  <a:lnTo>
                    <a:pt x="198889" y="2800018"/>
                  </a:lnTo>
                  <a:lnTo>
                    <a:pt x="198936" y="2805697"/>
                  </a:lnTo>
                  <a:lnTo>
                    <a:pt x="198983" y="2811377"/>
                  </a:lnTo>
                  <a:lnTo>
                    <a:pt x="199026" y="2817056"/>
                  </a:lnTo>
                  <a:lnTo>
                    <a:pt x="199065" y="2822736"/>
                  </a:lnTo>
                  <a:lnTo>
                    <a:pt x="199098" y="2828415"/>
                  </a:lnTo>
                  <a:lnTo>
                    <a:pt x="199123" y="2834095"/>
                  </a:lnTo>
                  <a:lnTo>
                    <a:pt x="199138" y="2839775"/>
                  </a:lnTo>
                  <a:lnTo>
                    <a:pt x="199144" y="2845454"/>
                  </a:lnTo>
                  <a:lnTo>
                    <a:pt x="199138" y="2851134"/>
                  </a:lnTo>
                  <a:lnTo>
                    <a:pt x="199122" y="2856813"/>
                  </a:lnTo>
                  <a:lnTo>
                    <a:pt x="199096" y="2862493"/>
                  </a:lnTo>
                  <a:lnTo>
                    <a:pt x="199061" y="2868172"/>
                  </a:lnTo>
                  <a:lnTo>
                    <a:pt x="199018" y="2873852"/>
                  </a:lnTo>
                  <a:lnTo>
                    <a:pt x="198970" y="2879531"/>
                  </a:lnTo>
                  <a:lnTo>
                    <a:pt x="198917" y="2885211"/>
                  </a:lnTo>
                  <a:lnTo>
                    <a:pt x="198861" y="2890890"/>
                  </a:lnTo>
                  <a:lnTo>
                    <a:pt x="198804" y="2896570"/>
                  </a:lnTo>
                  <a:lnTo>
                    <a:pt x="198745" y="2902250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6" name="pg35">
              <a:extLst>
                <a:ext uri="{FF2B5EF4-FFF2-40B4-BE49-F238E27FC236}">
                  <a16:creationId xmlns:a16="http://schemas.microsoft.com/office/drawing/2014/main" id="{342FEBF5-E898-FCC2-FDB1-B0D263FC0222}"/>
                </a:ext>
              </a:extLst>
            </p:cNvPr>
            <p:cNvSpPr/>
            <p:nvPr/>
          </p:nvSpPr>
          <p:spPr>
            <a:xfrm>
              <a:off x="7451841" y="3589135"/>
              <a:ext cx="343346" cy="2971710"/>
            </a:xfrm>
            <a:custGeom>
              <a:avLst/>
              <a:gdLst/>
              <a:ahLst/>
              <a:cxnLst/>
              <a:rect l="0" t="0" r="0" b="0"/>
              <a:pathLst>
                <a:path w="343346" h="2971710">
                  <a:moveTo>
                    <a:pt x="170686" y="2971710"/>
                  </a:moveTo>
                  <a:lnTo>
                    <a:pt x="170589" y="2965895"/>
                  </a:lnTo>
                  <a:lnTo>
                    <a:pt x="170489" y="2960079"/>
                  </a:lnTo>
                  <a:lnTo>
                    <a:pt x="170387" y="2954264"/>
                  </a:lnTo>
                  <a:lnTo>
                    <a:pt x="170281" y="2948448"/>
                  </a:lnTo>
                  <a:lnTo>
                    <a:pt x="170173" y="2942633"/>
                  </a:lnTo>
                  <a:lnTo>
                    <a:pt x="170061" y="2936817"/>
                  </a:lnTo>
                  <a:lnTo>
                    <a:pt x="169945" y="2931002"/>
                  </a:lnTo>
                  <a:lnTo>
                    <a:pt x="169827" y="2925186"/>
                  </a:lnTo>
                  <a:lnTo>
                    <a:pt x="169704" y="2919371"/>
                  </a:lnTo>
                  <a:lnTo>
                    <a:pt x="169579" y="2913555"/>
                  </a:lnTo>
                  <a:lnTo>
                    <a:pt x="169452" y="2907740"/>
                  </a:lnTo>
                  <a:lnTo>
                    <a:pt x="169323" y="2901925"/>
                  </a:lnTo>
                  <a:lnTo>
                    <a:pt x="169195" y="2896109"/>
                  </a:lnTo>
                  <a:lnTo>
                    <a:pt x="169069" y="2890294"/>
                  </a:lnTo>
                  <a:lnTo>
                    <a:pt x="168946" y="2884478"/>
                  </a:lnTo>
                  <a:lnTo>
                    <a:pt x="168829" y="2878663"/>
                  </a:lnTo>
                  <a:lnTo>
                    <a:pt x="168719" y="2872847"/>
                  </a:lnTo>
                  <a:lnTo>
                    <a:pt x="168617" y="2867032"/>
                  </a:lnTo>
                  <a:lnTo>
                    <a:pt x="168523" y="2861216"/>
                  </a:lnTo>
                  <a:lnTo>
                    <a:pt x="168440" y="2855401"/>
                  </a:lnTo>
                  <a:lnTo>
                    <a:pt x="168367" y="2849585"/>
                  </a:lnTo>
                  <a:lnTo>
                    <a:pt x="168305" y="2843770"/>
                  </a:lnTo>
                  <a:lnTo>
                    <a:pt x="168253" y="2837954"/>
                  </a:lnTo>
                  <a:lnTo>
                    <a:pt x="168212" y="2832139"/>
                  </a:lnTo>
                  <a:lnTo>
                    <a:pt x="168179" y="2826323"/>
                  </a:lnTo>
                  <a:lnTo>
                    <a:pt x="168156" y="2820508"/>
                  </a:lnTo>
                  <a:lnTo>
                    <a:pt x="168141" y="2814692"/>
                  </a:lnTo>
                  <a:lnTo>
                    <a:pt x="168135" y="2808877"/>
                  </a:lnTo>
                  <a:lnTo>
                    <a:pt x="168137" y="2803061"/>
                  </a:lnTo>
                  <a:lnTo>
                    <a:pt x="168148" y="2797246"/>
                  </a:lnTo>
                  <a:lnTo>
                    <a:pt x="168168" y="2791430"/>
                  </a:lnTo>
                  <a:lnTo>
                    <a:pt x="168197" y="2785615"/>
                  </a:lnTo>
                  <a:lnTo>
                    <a:pt x="168236" y="2779799"/>
                  </a:lnTo>
                  <a:lnTo>
                    <a:pt x="168283" y="2773984"/>
                  </a:lnTo>
                  <a:lnTo>
                    <a:pt x="168338" y="2768168"/>
                  </a:lnTo>
                  <a:lnTo>
                    <a:pt x="168402" y="2762353"/>
                  </a:lnTo>
                  <a:lnTo>
                    <a:pt x="168471" y="2756537"/>
                  </a:lnTo>
                  <a:lnTo>
                    <a:pt x="168546" y="2750722"/>
                  </a:lnTo>
                  <a:lnTo>
                    <a:pt x="168625" y="2744907"/>
                  </a:lnTo>
                  <a:lnTo>
                    <a:pt x="168705" y="2739091"/>
                  </a:lnTo>
                  <a:lnTo>
                    <a:pt x="168785" y="2733276"/>
                  </a:lnTo>
                  <a:lnTo>
                    <a:pt x="168863" y="2727460"/>
                  </a:lnTo>
                  <a:lnTo>
                    <a:pt x="168936" y="2721645"/>
                  </a:lnTo>
                  <a:lnTo>
                    <a:pt x="169003" y="2715829"/>
                  </a:lnTo>
                  <a:lnTo>
                    <a:pt x="169062" y="2710014"/>
                  </a:lnTo>
                  <a:lnTo>
                    <a:pt x="169112" y="2704198"/>
                  </a:lnTo>
                  <a:lnTo>
                    <a:pt x="169152" y="2698383"/>
                  </a:lnTo>
                  <a:lnTo>
                    <a:pt x="169180" y="2692567"/>
                  </a:lnTo>
                  <a:lnTo>
                    <a:pt x="169196" y="2686752"/>
                  </a:lnTo>
                  <a:lnTo>
                    <a:pt x="169199" y="2680936"/>
                  </a:lnTo>
                  <a:lnTo>
                    <a:pt x="169191" y="2675121"/>
                  </a:lnTo>
                  <a:lnTo>
                    <a:pt x="169171" y="2669305"/>
                  </a:lnTo>
                  <a:lnTo>
                    <a:pt x="169140" y="2663490"/>
                  </a:lnTo>
                  <a:lnTo>
                    <a:pt x="169099" y="2657674"/>
                  </a:lnTo>
                  <a:lnTo>
                    <a:pt x="169049" y="2651859"/>
                  </a:lnTo>
                  <a:lnTo>
                    <a:pt x="168991" y="2646043"/>
                  </a:lnTo>
                  <a:lnTo>
                    <a:pt x="168926" y="2640228"/>
                  </a:lnTo>
                  <a:lnTo>
                    <a:pt x="168855" y="2634412"/>
                  </a:lnTo>
                  <a:lnTo>
                    <a:pt x="168780" y="2628597"/>
                  </a:lnTo>
                  <a:lnTo>
                    <a:pt x="168701" y="2622781"/>
                  </a:lnTo>
                  <a:lnTo>
                    <a:pt x="168620" y="2616966"/>
                  </a:lnTo>
                  <a:lnTo>
                    <a:pt x="168538" y="2611150"/>
                  </a:lnTo>
                  <a:lnTo>
                    <a:pt x="168455" y="2605335"/>
                  </a:lnTo>
                  <a:lnTo>
                    <a:pt x="168373" y="2599519"/>
                  </a:lnTo>
                  <a:lnTo>
                    <a:pt x="168292" y="2593704"/>
                  </a:lnTo>
                  <a:lnTo>
                    <a:pt x="168214" y="2587889"/>
                  </a:lnTo>
                  <a:lnTo>
                    <a:pt x="168139" y="2582073"/>
                  </a:lnTo>
                  <a:lnTo>
                    <a:pt x="168069" y="2576258"/>
                  </a:lnTo>
                  <a:lnTo>
                    <a:pt x="168005" y="2570442"/>
                  </a:lnTo>
                  <a:lnTo>
                    <a:pt x="167948" y="2564627"/>
                  </a:lnTo>
                  <a:lnTo>
                    <a:pt x="167900" y="2558811"/>
                  </a:lnTo>
                  <a:lnTo>
                    <a:pt x="167862" y="2552996"/>
                  </a:lnTo>
                  <a:lnTo>
                    <a:pt x="167834" y="2547180"/>
                  </a:lnTo>
                  <a:lnTo>
                    <a:pt x="167818" y="2541365"/>
                  </a:lnTo>
                  <a:lnTo>
                    <a:pt x="167813" y="2535549"/>
                  </a:lnTo>
                  <a:lnTo>
                    <a:pt x="167821" y="2529734"/>
                  </a:lnTo>
                  <a:lnTo>
                    <a:pt x="167842" y="2523918"/>
                  </a:lnTo>
                  <a:lnTo>
                    <a:pt x="167873" y="2518103"/>
                  </a:lnTo>
                  <a:lnTo>
                    <a:pt x="167912" y="2512287"/>
                  </a:lnTo>
                  <a:lnTo>
                    <a:pt x="167960" y="2506472"/>
                  </a:lnTo>
                  <a:lnTo>
                    <a:pt x="168012" y="2500656"/>
                  </a:lnTo>
                  <a:lnTo>
                    <a:pt x="168068" y="2494841"/>
                  </a:lnTo>
                  <a:lnTo>
                    <a:pt x="168125" y="2489025"/>
                  </a:lnTo>
                  <a:lnTo>
                    <a:pt x="168180" y="2483210"/>
                  </a:lnTo>
                  <a:lnTo>
                    <a:pt x="168233" y="2477394"/>
                  </a:lnTo>
                  <a:lnTo>
                    <a:pt x="168280" y="2471579"/>
                  </a:lnTo>
                  <a:lnTo>
                    <a:pt x="168320" y="2465763"/>
                  </a:lnTo>
                  <a:lnTo>
                    <a:pt x="168352" y="2459948"/>
                  </a:lnTo>
                  <a:lnTo>
                    <a:pt x="168376" y="2454132"/>
                  </a:lnTo>
                  <a:lnTo>
                    <a:pt x="168391" y="2448317"/>
                  </a:lnTo>
                  <a:lnTo>
                    <a:pt x="168395" y="2442502"/>
                  </a:lnTo>
                  <a:lnTo>
                    <a:pt x="168390" y="2436686"/>
                  </a:lnTo>
                  <a:lnTo>
                    <a:pt x="168375" y="2430871"/>
                  </a:lnTo>
                  <a:lnTo>
                    <a:pt x="168349" y="2425055"/>
                  </a:lnTo>
                  <a:lnTo>
                    <a:pt x="168312" y="2419240"/>
                  </a:lnTo>
                  <a:lnTo>
                    <a:pt x="168265" y="2413424"/>
                  </a:lnTo>
                  <a:lnTo>
                    <a:pt x="168209" y="2407609"/>
                  </a:lnTo>
                  <a:lnTo>
                    <a:pt x="168143" y="2401793"/>
                  </a:lnTo>
                  <a:lnTo>
                    <a:pt x="168069" y="2395978"/>
                  </a:lnTo>
                  <a:lnTo>
                    <a:pt x="167987" y="2390162"/>
                  </a:lnTo>
                  <a:lnTo>
                    <a:pt x="167899" y="2384347"/>
                  </a:lnTo>
                  <a:lnTo>
                    <a:pt x="167806" y="2378531"/>
                  </a:lnTo>
                  <a:lnTo>
                    <a:pt x="167711" y="2372716"/>
                  </a:lnTo>
                  <a:lnTo>
                    <a:pt x="167615" y="2366900"/>
                  </a:lnTo>
                  <a:lnTo>
                    <a:pt x="167524" y="2361085"/>
                  </a:lnTo>
                  <a:lnTo>
                    <a:pt x="167440" y="2355269"/>
                  </a:lnTo>
                  <a:lnTo>
                    <a:pt x="167365" y="2349454"/>
                  </a:lnTo>
                  <a:lnTo>
                    <a:pt x="167304" y="2343638"/>
                  </a:lnTo>
                  <a:lnTo>
                    <a:pt x="167258" y="2337823"/>
                  </a:lnTo>
                  <a:lnTo>
                    <a:pt x="167231" y="2332007"/>
                  </a:lnTo>
                  <a:lnTo>
                    <a:pt x="167223" y="2326192"/>
                  </a:lnTo>
                  <a:lnTo>
                    <a:pt x="167238" y="2320376"/>
                  </a:lnTo>
                  <a:lnTo>
                    <a:pt x="167275" y="2314561"/>
                  </a:lnTo>
                  <a:lnTo>
                    <a:pt x="167331" y="2308745"/>
                  </a:lnTo>
                  <a:lnTo>
                    <a:pt x="167405" y="2302930"/>
                  </a:lnTo>
                  <a:lnTo>
                    <a:pt x="167495" y="2297114"/>
                  </a:lnTo>
                  <a:lnTo>
                    <a:pt x="167596" y="2291299"/>
                  </a:lnTo>
                  <a:lnTo>
                    <a:pt x="167705" y="2285484"/>
                  </a:lnTo>
                  <a:lnTo>
                    <a:pt x="167820" y="2279668"/>
                  </a:lnTo>
                  <a:lnTo>
                    <a:pt x="167936" y="2273853"/>
                  </a:lnTo>
                  <a:lnTo>
                    <a:pt x="168050" y="2268037"/>
                  </a:lnTo>
                  <a:lnTo>
                    <a:pt x="168157" y="2262222"/>
                  </a:lnTo>
                  <a:lnTo>
                    <a:pt x="168257" y="2256406"/>
                  </a:lnTo>
                  <a:lnTo>
                    <a:pt x="168345" y="2250591"/>
                  </a:lnTo>
                  <a:lnTo>
                    <a:pt x="168422" y="2244775"/>
                  </a:lnTo>
                  <a:lnTo>
                    <a:pt x="168487" y="2238960"/>
                  </a:lnTo>
                  <a:lnTo>
                    <a:pt x="168538" y="2233144"/>
                  </a:lnTo>
                  <a:lnTo>
                    <a:pt x="168576" y="2227329"/>
                  </a:lnTo>
                  <a:lnTo>
                    <a:pt x="168601" y="2221513"/>
                  </a:lnTo>
                  <a:lnTo>
                    <a:pt x="168612" y="2215698"/>
                  </a:lnTo>
                  <a:lnTo>
                    <a:pt x="168609" y="2209882"/>
                  </a:lnTo>
                  <a:lnTo>
                    <a:pt x="168595" y="2204067"/>
                  </a:lnTo>
                  <a:lnTo>
                    <a:pt x="168569" y="2198251"/>
                  </a:lnTo>
                  <a:lnTo>
                    <a:pt x="168532" y="2192436"/>
                  </a:lnTo>
                  <a:lnTo>
                    <a:pt x="168484" y="2186620"/>
                  </a:lnTo>
                  <a:lnTo>
                    <a:pt x="168426" y="2180805"/>
                  </a:lnTo>
                  <a:lnTo>
                    <a:pt x="168357" y="2174989"/>
                  </a:lnTo>
                  <a:lnTo>
                    <a:pt x="168280" y="2169174"/>
                  </a:lnTo>
                  <a:lnTo>
                    <a:pt x="168194" y="2163358"/>
                  </a:lnTo>
                  <a:lnTo>
                    <a:pt x="168101" y="2157543"/>
                  </a:lnTo>
                  <a:lnTo>
                    <a:pt x="168004" y="2151727"/>
                  </a:lnTo>
                  <a:lnTo>
                    <a:pt x="167904" y="2145912"/>
                  </a:lnTo>
                  <a:lnTo>
                    <a:pt x="167804" y="2140096"/>
                  </a:lnTo>
                  <a:lnTo>
                    <a:pt x="167706" y="2134281"/>
                  </a:lnTo>
                  <a:lnTo>
                    <a:pt x="167613" y="2128466"/>
                  </a:lnTo>
                  <a:lnTo>
                    <a:pt x="167525" y="2122650"/>
                  </a:lnTo>
                  <a:lnTo>
                    <a:pt x="167445" y="2116835"/>
                  </a:lnTo>
                  <a:lnTo>
                    <a:pt x="167374" y="2111019"/>
                  </a:lnTo>
                  <a:lnTo>
                    <a:pt x="167314" y="2105204"/>
                  </a:lnTo>
                  <a:lnTo>
                    <a:pt x="167264" y="2099388"/>
                  </a:lnTo>
                  <a:lnTo>
                    <a:pt x="167222" y="2093573"/>
                  </a:lnTo>
                  <a:lnTo>
                    <a:pt x="167188" y="2087757"/>
                  </a:lnTo>
                  <a:lnTo>
                    <a:pt x="167160" y="2081942"/>
                  </a:lnTo>
                  <a:lnTo>
                    <a:pt x="167136" y="2076126"/>
                  </a:lnTo>
                  <a:lnTo>
                    <a:pt x="167115" y="2070311"/>
                  </a:lnTo>
                  <a:lnTo>
                    <a:pt x="167094" y="2064495"/>
                  </a:lnTo>
                  <a:lnTo>
                    <a:pt x="167071" y="2058680"/>
                  </a:lnTo>
                  <a:lnTo>
                    <a:pt x="167045" y="2052864"/>
                  </a:lnTo>
                  <a:lnTo>
                    <a:pt x="167014" y="2047049"/>
                  </a:lnTo>
                  <a:lnTo>
                    <a:pt x="166977" y="2041233"/>
                  </a:lnTo>
                  <a:lnTo>
                    <a:pt x="166933" y="2035418"/>
                  </a:lnTo>
                  <a:lnTo>
                    <a:pt x="166881" y="2029602"/>
                  </a:lnTo>
                  <a:lnTo>
                    <a:pt x="166821" y="2023787"/>
                  </a:lnTo>
                  <a:lnTo>
                    <a:pt x="166750" y="2017971"/>
                  </a:lnTo>
                  <a:lnTo>
                    <a:pt x="166669" y="2012156"/>
                  </a:lnTo>
                  <a:lnTo>
                    <a:pt x="166576" y="2006340"/>
                  </a:lnTo>
                  <a:lnTo>
                    <a:pt x="166467" y="2000525"/>
                  </a:lnTo>
                  <a:lnTo>
                    <a:pt x="166344" y="1994709"/>
                  </a:lnTo>
                  <a:lnTo>
                    <a:pt x="166204" y="1988894"/>
                  </a:lnTo>
                  <a:lnTo>
                    <a:pt x="166046" y="1983079"/>
                  </a:lnTo>
                  <a:lnTo>
                    <a:pt x="165867" y="1977263"/>
                  </a:lnTo>
                  <a:lnTo>
                    <a:pt x="165668" y="1971448"/>
                  </a:lnTo>
                  <a:lnTo>
                    <a:pt x="165448" y="1965632"/>
                  </a:lnTo>
                  <a:lnTo>
                    <a:pt x="165204" y="1959817"/>
                  </a:lnTo>
                  <a:lnTo>
                    <a:pt x="164937" y="1954001"/>
                  </a:lnTo>
                  <a:lnTo>
                    <a:pt x="164646" y="1948186"/>
                  </a:lnTo>
                  <a:lnTo>
                    <a:pt x="164336" y="1942370"/>
                  </a:lnTo>
                  <a:lnTo>
                    <a:pt x="164007" y="1936555"/>
                  </a:lnTo>
                  <a:lnTo>
                    <a:pt x="163664" y="1930739"/>
                  </a:lnTo>
                  <a:lnTo>
                    <a:pt x="163308" y="1924924"/>
                  </a:lnTo>
                  <a:lnTo>
                    <a:pt x="162944" y="1919108"/>
                  </a:lnTo>
                  <a:lnTo>
                    <a:pt x="162576" y="1913293"/>
                  </a:lnTo>
                  <a:lnTo>
                    <a:pt x="162207" y="1907477"/>
                  </a:lnTo>
                  <a:lnTo>
                    <a:pt x="161841" y="1901662"/>
                  </a:lnTo>
                  <a:lnTo>
                    <a:pt x="161483" y="1895846"/>
                  </a:lnTo>
                  <a:lnTo>
                    <a:pt x="161136" y="1890031"/>
                  </a:lnTo>
                  <a:lnTo>
                    <a:pt x="160800" y="1884215"/>
                  </a:lnTo>
                  <a:lnTo>
                    <a:pt x="160477" y="1878400"/>
                  </a:lnTo>
                  <a:lnTo>
                    <a:pt x="160168" y="1872584"/>
                  </a:lnTo>
                  <a:lnTo>
                    <a:pt x="159872" y="1866769"/>
                  </a:lnTo>
                  <a:lnTo>
                    <a:pt x="159588" y="1860953"/>
                  </a:lnTo>
                  <a:lnTo>
                    <a:pt x="159315" y="1855138"/>
                  </a:lnTo>
                  <a:lnTo>
                    <a:pt x="159050" y="1849322"/>
                  </a:lnTo>
                  <a:lnTo>
                    <a:pt x="158792" y="1843507"/>
                  </a:lnTo>
                  <a:lnTo>
                    <a:pt x="158535" y="1837691"/>
                  </a:lnTo>
                  <a:lnTo>
                    <a:pt x="158279" y="1831876"/>
                  </a:lnTo>
                  <a:lnTo>
                    <a:pt x="158020" y="1826061"/>
                  </a:lnTo>
                  <a:lnTo>
                    <a:pt x="157755" y="1820245"/>
                  </a:lnTo>
                  <a:lnTo>
                    <a:pt x="157484" y="1814430"/>
                  </a:lnTo>
                  <a:lnTo>
                    <a:pt x="157202" y="1808614"/>
                  </a:lnTo>
                  <a:lnTo>
                    <a:pt x="156908" y="1802799"/>
                  </a:lnTo>
                  <a:lnTo>
                    <a:pt x="156599" y="1796983"/>
                  </a:lnTo>
                  <a:lnTo>
                    <a:pt x="156271" y="1791168"/>
                  </a:lnTo>
                  <a:lnTo>
                    <a:pt x="155923" y="1785352"/>
                  </a:lnTo>
                  <a:lnTo>
                    <a:pt x="155552" y="1779537"/>
                  </a:lnTo>
                  <a:lnTo>
                    <a:pt x="155156" y="1773721"/>
                  </a:lnTo>
                  <a:lnTo>
                    <a:pt x="154731" y="1767906"/>
                  </a:lnTo>
                  <a:lnTo>
                    <a:pt x="154276" y="1762090"/>
                  </a:lnTo>
                  <a:lnTo>
                    <a:pt x="153788" y="1756275"/>
                  </a:lnTo>
                  <a:lnTo>
                    <a:pt x="153264" y="1750459"/>
                  </a:lnTo>
                  <a:lnTo>
                    <a:pt x="152700" y="1744644"/>
                  </a:lnTo>
                  <a:lnTo>
                    <a:pt x="152095" y="1738828"/>
                  </a:lnTo>
                  <a:lnTo>
                    <a:pt x="151449" y="1733013"/>
                  </a:lnTo>
                  <a:lnTo>
                    <a:pt x="150763" y="1727197"/>
                  </a:lnTo>
                  <a:lnTo>
                    <a:pt x="150036" y="1721382"/>
                  </a:lnTo>
                  <a:lnTo>
                    <a:pt x="149268" y="1715566"/>
                  </a:lnTo>
                  <a:lnTo>
                    <a:pt x="148460" y="1709751"/>
                  </a:lnTo>
                  <a:lnTo>
                    <a:pt x="147613" y="1703935"/>
                  </a:lnTo>
                  <a:lnTo>
                    <a:pt x="146727" y="1698120"/>
                  </a:lnTo>
                  <a:lnTo>
                    <a:pt x="145800" y="1692304"/>
                  </a:lnTo>
                  <a:lnTo>
                    <a:pt x="144836" y="1686489"/>
                  </a:lnTo>
                  <a:lnTo>
                    <a:pt x="143838" y="1680674"/>
                  </a:lnTo>
                  <a:lnTo>
                    <a:pt x="142810" y="1674858"/>
                  </a:lnTo>
                  <a:lnTo>
                    <a:pt x="141755" y="1669043"/>
                  </a:lnTo>
                  <a:lnTo>
                    <a:pt x="140677" y="1663227"/>
                  </a:lnTo>
                  <a:lnTo>
                    <a:pt x="139579" y="1657412"/>
                  </a:lnTo>
                  <a:lnTo>
                    <a:pt x="138467" y="1651596"/>
                  </a:lnTo>
                  <a:lnTo>
                    <a:pt x="137344" y="1645781"/>
                  </a:lnTo>
                  <a:lnTo>
                    <a:pt x="136217" y="1639965"/>
                  </a:lnTo>
                  <a:lnTo>
                    <a:pt x="135089" y="1634150"/>
                  </a:lnTo>
                  <a:lnTo>
                    <a:pt x="133964" y="1628334"/>
                  </a:lnTo>
                  <a:lnTo>
                    <a:pt x="132845" y="1622519"/>
                  </a:lnTo>
                  <a:lnTo>
                    <a:pt x="131732" y="1616703"/>
                  </a:lnTo>
                  <a:lnTo>
                    <a:pt x="130627" y="1610888"/>
                  </a:lnTo>
                  <a:lnTo>
                    <a:pt x="129527" y="1605072"/>
                  </a:lnTo>
                  <a:lnTo>
                    <a:pt x="128430" y="1599257"/>
                  </a:lnTo>
                  <a:lnTo>
                    <a:pt x="127334" y="1593441"/>
                  </a:lnTo>
                  <a:lnTo>
                    <a:pt x="126234" y="1587626"/>
                  </a:lnTo>
                  <a:lnTo>
                    <a:pt x="125123" y="1581810"/>
                  </a:lnTo>
                  <a:lnTo>
                    <a:pt x="123999" y="1575995"/>
                  </a:lnTo>
                  <a:lnTo>
                    <a:pt x="122855" y="1570179"/>
                  </a:lnTo>
                  <a:lnTo>
                    <a:pt x="121688" y="1564364"/>
                  </a:lnTo>
                  <a:lnTo>
                    <a:pt x="120494" y="1558548"/>
                  </a:lnTo>
                  <a:lnTo>
                    <a:pt x="119271" y="1552733"/>
                  </a:lnTo>
                  <a:lnTo>
                    <a:pt x="118015" y="1546917"/>
                  </a:lnTo>
                  <a:lnTo>
                    <a:pt x="116725" y="1541102"/>
                  </a:lnTo>
                  <a:lnTo>
                    <a:pt x="115397" y="1535286"/>
                  </a:lnTo>
                  <a:lnTo>
                    <a:pt x="114032" y="1529471"/>
                  </a:lnTo>
                  <a:lnTo>
                    <a:pt x="112633" y="1523656"/>
                  </a:lnTo>
                  <a:lnTo>
                    <a:pt x="111200" y="1517840"/>
                  </a:lnTo>
                  <a:lnTo>
                    <a:pt x="109735" y="1512025"/>
                  </a:lnTo>
                  <a:lnTo>
                    <a:pt x="108238" y="1506209"/>
                  </a:lnTo>
                  <a:lnTo>
                    <a:pt x="106710" y="1500394"/>
                  </a:lnTo>
                  <a:lnTo>
                    <a:pt x="105152" y="1494578"/>
                  </a:lnTo>
                  <a:lnTo>
                    <a:pt x="103562" y="1488763"/>
                  </a:lnTo>
                  <a:lnTo>
                    <a:pt x="101937" y="1482947"/>
                  </a:lnTo>
                  <a:lnTo>
                    <a:pt x="100274" y="1477132"/>
                  </a:lnTo>
                  <a:lnTo>
                    <a:pt x="98571" y="1471316"/>
                  </a:lnTo>
                  <a:lnTo>
                    <a:pt x="96825" y="1465501"/>
                  </a:lnTo>
                  <a:lnTo>
                    <a:pt x="95030" y="1459685"/>
                  </a:lnTo>
                  <a:lnTo>
                    <a:pt x="93181" y="1453870"/>
                  </a:lnTo>
                  <a:lnTo>
                    <a:pt x="91273" y="1448054"/>
                  </a:lnTo>
                  <a:lnTo>
                    <a:pt x="89299" y="1442239"/>
                  </a:lnTo>
                  <a:lnTo>
                    <a:pt x="87255" y="1436423"/>
                  </a:lnTo>
                  <a:lnTo>
                    <a:pt x="85134" y="1430608"/>
                  </a:lnTo>
                  <a:lnTo>
                    <a:pt x="82931" y="1424792"/>
                  </a:lnTo>
                  <a:lnTo>
                    <a:pt x="80655" y="1418977"/>
                  </a:lnTo>
                  <a:lnTo>
                    <a:pt x="78308" y="1413161"/>
                  </a:lnTo>
                  <a:lnTo>
                    <a:pt x="75895" y="1407346"/>
                  </a:lnTo>
                  <a:lnTo>
                    <a:pt x="73424" y="1401530"/>
                  </a:lnTo>
                  <a:lnTo>
                    <a:pt x="70905" y="1395715"/>
                  </a:lnTo>
                  <a:lnTo>
                    <a:pt x="68348" y="1389899"/>
                  </a:lnTo>
                  <a:lnTo>
                    <a:pt x="65767" y="1384084"/>
                  </a:lnTo>
                  <a:lnTo>
                    <a:pt x="63174" y="1378268"/>
                  </a:lnTo>
                  <a:lnTo>
                    <a:pt x="60585" y="1372453"/>
                  </a:lnTo>
                  <a:lnTo>
                    <a:pt x="58014" y="1366638"/>
                  </a:lnTo>
                  <a:lnTo>
                    <a:pt x="55473" y="1360822"/>
                  </a:lnTo>
                  <a:lnTo>
                    <a:pt x="52971" y="1355007"/>
                  </a:lnTo>
                  <a:lnTo>
                    <a:pt x="50517" y="1349191"/>
                  </a:lnTo>
                  <a:lnTo>
                    <a:pt x="48117" y="1343376"/>
                  </a:lnTo>
                  <a:lnTo>
                    <a:pt x="45779" y="1337560"/>
                  </a:lnTo>
                  <a:lnTo>
                    <a:pt x="43505" y="1331745"/>
                  </a:lnTo>
                  <a:lnTo>
                    <a:pt x="41306" y="1325929"/>
                  </a:lnTo>
                  <a:lnTo>
                    <a:pt x="39184" y="1320114"/>
                  </a:lnTo>
                  <a:lnTo>
                    <a:pt x="37135" y="1314298"/>
                  </a:lnTo>
                  <a:lnTo>
                    <a:pt x="35163" y="1308483"/>
                  </a:lnTo>
                  <a:lnTo>
                    <a:pt x="33269" y="1302667"/>
                  </a:lnTo>
                  <a:lnTo>
                    <a:pt x="31454" y="1296852"/>
                  </a:lnTo>
                  <a:lnTo>
                    <a:pt x="29720" y="1291036"/>
                  </a:lnTo>
                  <a:lnTo>
                    <a:pt x="28067" y="1285221"/>
                  </a:lnTo>
                  <a:lnTo>
                    <a:pt x="26496" y="1279405"/>
                  </a:lnTo>
                  <a:lnTo>
                    <a:pt x="25013" y="1273590"/>
                  </a:lnTo>
                  <a:lnTo>
                    <a:pt x="23615" y="1267774"/>
                  </a:lnTo>
                  <a:lnTo>
                    <a:pt x="22291" y="1261959"/>
                  </a:lnTo>
                  <a:lnTo>
                    <a:pt x="21036" y="1256143"/>
                  </a:lnTo>
                  <a:lnTo>
                    <a:pt x="19843" y="1250328"/>
                  </a:lnTo>
                  <a:lnTo>
                    <a:pt x="18704" y="1244512"/>
                  </a:lnTo>
                  <a:lnTo>
                    <a:pt x="17606" y="1238697"/>
                  </a:lnTo>
                  <a:lnTo>
                    <a:pt x="16540" y="1232881"/>
                  </a:lnTo>
                  <a:lnTo>
                    <a:pt x="15494" y="1227066"/>
                  </a:lnTo>
                  <a:lnTo>
                    <a:pt x="14456" y="1221251"/>
                  </a:lnTo>
                  <a:lnTo>
                    <a:pt x="13415" y="1215435"/>
                  </a:lnTo>
                  <a:lnTo>
                    <a:pt x="12365" y="1209620"/>
                  </a:lnTo>
                  <a:lnTo>
                    <a:pt x="11301" y="1203804"/>
                  </a:lnTo>
                  <a:lnTo>
                    <a:pt x="10225" y="1197989"/>
                  </a:lnTo>
                  <a:lnTo>
                    <a:pt x="9142" y="1192173"/>
                  </a:lnTo>
                  <a:lnTo>
                    <a:pt x="8059" y="1186358"/>
                  </a:lnTo>
                  <a:lnTo>
                    <a:pt x="6989" y="1180542"/>
                  </a:lnTo>
                  <a:lnTo>
                    <a:pt x="5945" y="1174727"/>
                  </a:lnTo>
                  <a:lnTo>
                    <a:pt x="4949" y="1168911"/>
                  </a:lnTo>
                  <a:lnTo>
                    <a:pt x="4021" y="1163096"/>
                  </a:lnTo>
                  <a:lnTo>
                    <a:pt x="3174" y="1157280"/>
                  </a:lnTo>
                  <a:lnTo>
                    <a:pt x="2419" y="1151465"/>
                  </a:lnTo>
                  <a:lnTo>
                    <a:pt x="1767" y="1145649"/>
                  </a:lnTo>
                  <a:lnTo>
                    <a:pt x="1222" y="1139834"/>
                  </a:lnTo>
                  <a:lnTo>
                    <a:pt x="786" y="1134018"/>
                  </a:lnTo>
                  <a:lnTo>
                    <a:pt x="456" y="1128203"/>
                  </a:lnTo>
                  <a:lnTo>
                    <a:pt x="223" y="1122387"/>
                  </a:lnTo>
                  <a:lnTo>
                    <a:pt x="82" y="1116572"/>
                  </a:lnTo>
                  <a:lnTo>
                    <a:pt x="15" y="1110756"/>
                  </a:lnTo>
                  <a:lnTo>
                    <a:pt x="0" y="1104941"/>
                  </a:lnTo>
                  <a:lnTo>
                    <a:pt x="19" y="1099125"/>
                  </a:lnTo>
                  <a:lnTo>
                    <a:pt x="59" y="1093310"/>
                  </a:lnTo>
                  <a:lnTo>
                    <a:pt x="106" y="1087494"/>
                  </a:lnTo>
                  <a:lnTo>
                    <a:pt x="147" y="1081679"/>
                  </a:lnTo>
                  <a:lnTo>
                    <a:pt x="177" y="1075863"/>
                  </a:lnTo>
                  <a:lnTo>
                    <a:pt x="189" y="1070048"/>
                  </a:lnTo>
                  <a:lnTo>
                    <a:pt x="181" y="1064233"/>
                  </a:lnTo>
                  <a:lnTo>
                    <a:pt x="160" y="1058417"/>
                  </a:lnTo>
                  <a:lnTo>
                    <a:pt x="134" y="1052602"/>
                  </a:lnTo>
                  <a:lnTo>
                    <a:pt x="116" y="1046786"/>
                  </a:lnTo>
                  <a:lnTo>
                    <a:pt x="120" y="1040971"/>
                  </a:lnTo>
                  <a:lnTo>
                    <a:pt x="163" y="1035155"/>
                  </a:lnTo>
                  <a:lnTo>
                    <a:pt x="263" y="1029340"/>
                  </a:lnTo>
                  <a:lnTo>
                    <a:pt x="439" y="1023524"/>
                  </a:lnTo>
                  <a:lnTo>
                    <a:pt x="710" y="1017709"/>
                  </a:lnTo>
                  <a:lnTo>
                    <a:pt x="1101" y="1011893"/>
                  </a:lnTo>
                  <a:lnTo>
                    <a:pt x="1628" y="1006078"/>
                  </a:lnTo>
                  <a:lnTo>
                    <a:pt x="2293" y="1000262"/>
                  </a:lnTo>
                  <a:lnTo>
                    <a:pt x="3101" y="994447"/>
                  </a:lnTo>
                  <a:lnTo>
                    <a:pt x="4052" y="988631"/>
                  </a:lnTo>
                  <a:lnTo>
                    <a:pt x="5143" y="982816"/>
                  </a:lnTo>
                  <a:lnTo>
                    <a:pt x="6366" y="977000"/>
                  </a:lnTo>
                  <a:lnTo>
                    <a:pt x="7710" y="971185"/>
                  </a:lnTo>
                  <a:lnTo>
                    <a:pt x="9160" y="965369"/>
                  </a:lnTo>
                  <a:lnTo>
                    <a:pt x="10708" y="959554"/>
                  </a:lnTo>
                  <a:lnTo>
                    <a:pt x="12332" y="953738"/>
                  </a:lnTo>
                  <a:lnTo>
                    <a:pt x="14011" y="947923"/>
                  </a:lnTo>
                  <a:lnTo>
                    <a:pt x="15733" y="942107"/>
                  </a:lnTo>
                  <a:lnTo>
                    <a:pt x="17485" y="936292"/>
                  </a:lnTo>
                  <a:lnTo>
                    <a:pt x="19260" y="930476"/>
                  </a:lnTo>
                  <a:lnTo>
                    <a:pt x="21051" y="924661"/>
                  </a:lnTo>
                  <a:lnTo>
                    <a:pt x="22855" y="918845"/>
                  </a:lnTo>
                  <a:lnTo>
                    <a:pt x="24670" y="913030"/>
                  </a:lnTo>
                  <a:lnTo>
                    <a:pt x="26499" y="907215"/>
                  </a:lnTo>
                  <a:lnTo>
                    <a:pt x="28340" y="901399"/>
                  </a:lnTo>
                  <a:lnTo>
                    <a:pt x="30197" y="895584"/>
                  </a:lnTo>
                  <a:lnTo>
                    <a:pt x="32068" y="889768"/>
                  </a:lnTo>
                  <a:lnTo>
                    <a:pt x="33954" y="883953"/>
                  </a:lnTo>
                  <a:lnTo>
                    <a:pt x="35853" y="878137"/>
                  </a:lnTo>
                  <a:lnTo>
                    <a:pt x="37762" y="872322"/>
                  </a:lnTo>
                  <a:lnTo>
                    <a:pt x="39677" y="866506"/>
                  </a:lnTo>
                  <a:lnTo>
                    <a:pt x="41594" y="860691"/>
                  </a:lnTo>
                  <a:lnTo>
                    <a:pt x="43503" y="854875"/>
                  </a:lnTo>
                  <a:lnTo>
                    <a:pt x="45398" y="849060"/>
                  </a:lnTo>
                  <a:lnTo>
                    <a:pt x="47274" y="843244"/>
                  </a:lnTo>
                  <a:lnTo>
                    <a:pt x="49124" y="837429"/>
                  </a:lnTo>
                  <a:lnTo>
                    <a:pt x="50947" y="831613"/>
                  </a:lnTo>
                  <a:lnTo>
                    <a:pt x="52742" y="825798"/>
                  </a:lnTo>
                  <a:lnTo>
                    <a:pt x="54510" y="819982"/>
                  </a:lnTo>
                  <a:lnTo>
                    <a:pt x="56256" y="814167"/>
                  </a:lnTo>
                  <a:lnTo>
                    <a:pt x="57987" y="808351"/>
                  </a:lnTo>
                  <a:lnTo>
                    <a:pt x="59712" y="802536"/>
                  </a:lnTo>
                  <a:lnTo>
                    <a:pt x="61447" y="796720"/>
                  </a:lnTo>
                  <a:lnTo>
                    <a:pt x="63203" y="790905"/>
                  </a:lnTo>
                  <a:lnTo>
                    <a:pt x="64994" y="785089"/>
                  </a:lnTo>
                  <a:lnTo>
                    <a:pt x="66830" y="779274"/>
                  </a:lnTo>
                  <a:lnTo>
                    <a:pt x="68720" y="773458"/>
                  </a:lnTo>
                  <a:lnTo>
                    <a:pt x="70670" y="767643"/>
                  </a:lnTo>
                  <a:lnTo>
                    <a:pt x="72683" y="761828"/>
                  </a:lnTo>
                  <a:lnTo>
                    <a:pt x="74760" y="756012"/>
                  </a:lnTo>
                  <a:lnTo>
                    <a:pt x="76900" y="750197"/>
                  </a:lnTo>
                  <a:lnTo>
                    <a:pt x="79092" y="744381"/>
                  </a:lnTo>
                  <a:lnTo>
                    <a:pt x="81321" y="738566"/>
                  </a:lnTo>
                  <a:lnTo>
                    <a:pt x="83575" y="732750"/>
                  </a:lnTo>
                  <a:lnTo>
                    <a:pt x="85841" y="726935"/>
                  </a:lnTo>
                  <a:lnTo>
                    <a:pt x="88106" y="721119"/>
                  </a:lnTo>
                  <a:lnTo>
                    <a:pt x="90359" y="715304"/>
                  </a:lnTo>
                  <a:lnTo>
                    <a:pt x="92589" y="709488"/>
                  </a:lnTo>
                  <a:lnTo>
                    <a:pt x="94789" y="703673"/>
                  </a:lnTo>
                  <a:lnTo>
                    <a:pt x="96949" y="697857"/>
                  </a:lnTo>
                  <a:lnTo>
                    <a:pt x="99069" y="692042"/>
                  </a:lnTo>
                  <a:lnTo>
                    <a:pt x="101152" y="686226"/>
                  </a:lnTo>
                  <a:lnTo>
                    <a:pt x="103198" y="680411"/>
                  </a:lnTo>
                  <a:lnTo>
                    <a:pt x="105213" y="674595"/>
                  </a:lnTo>
                  <a:lnTo>
                    <a:pt x="107199" y="668780"/>
                  </a:lnTo>
                  <a:lnTo>
                    <a:pt x="109161" y="662964"/>
                  </a:lnTo>
                  <a:lnTo>
                    <a:pt x="111102" y="657149"/>
                  </a:lnTo>
                  <a:lnTo>
                    <a:pt x="113024" y="651333"/>
                  </a:lnTo>
                  <a:lnTo>
                    <a:pt x="114926" y="645518"/>
                  </a:lnTo>
                  <a:lnTo>
                    <a:pt x="116807" y="639702"/>
                  </a:lnTo>
                  <a:lnTo>
                    <a:pt x="118666" y="633887"/>
                  </a:lnTo>
                  <a:lnTo>
                    <a:pt x="120497" y="628071"/>
                  </a:lnTo>
                  <a:lnTo>
                    <a:pt x="122296" y="622256"/>
                  </a:lnTo>
                  <a:lnTo>
                    <a:pt x="124057" y="616440"/>
                  </a:lnTo>
                  <a:lnTo>
                    <a:pt x="125775" y="610625"/>
                  </a:lnTo>
                  <a:lnTo>
                    <a:pt x="127442" y="604810"/>
                  </a:lnTo>
                  <a:lnTo>
                    <a:pt x="129056" y="598994"/>
                  </a:lnTo>
                  <a:lnTo>
                    <a:pt x="130606" y="593179"/>
                  </a:lnTo>
                  <a:lnTo>
                    <a:pt x="132091" y="587363"/>
                  </a:lnTo>
                  <a:lnTo>
                    <a:pt x="133514" y="581548"/>
                  </a:lnTo>
                  <a:lnTo>
                    <a:pt x="134875" y="575732"/>
                  </a:lnTo>
                  <a:lnTo>
                    <a:pt x="136174" y="569917"/>
                  </a:lnTo>
                  <a:lnTo>
                    <a:pt x="137414" y="564101"/>
                  </a:lnTo>
                  <a:lnTo>
                    <a:pt x="138596" y="558286"/>
                  </a:lnTo>
                  <a:lnTo>
                    <a:pt x="139723" y="552470"/>
                  </a:lnTo>
                  <a:lnTo>
                    <a:pt x="140796" y="546655"/>
                  </a:lnTo>
                  <a:lnTo>
                    <a:pt x="141814" y="540839"/>
                  </a:lnTo>
                  <a:lnTo>
                    <a:pt x="142779" y="535024"/>
                  </a:lnTo>
                  <a:lnTo>
                    <a:pt x="143698" y="529208"/>
                  </a:lnTo>
                  <a:lnTo>
                    <a:pt x="144572" y="523393"/>
                  </a:lnTo>
                  <a:lnTo>
                    <a:pt x="145403" y="517577"/>
                  </a:lnTo>
                  <a:lnTo>
                    <a:pt x="146195" y="511762"/>
                  </a:lnTo>
                  <a:lnTo>
                    <a:pt x="146951" y="505946"/>
                  </a:lnTo>
                  <a:lnTo>
                    <a:pt x="147675" y="500131"/>
                  </a:lnTo>
                  <a:lnTo>
                    <a:pt x="148373" y="494315"/>
                  </a:lnTo>
                  <a:lnTo>
                    <a:pt x="149049" y="488500"/>
                  </a:lnTo>
                  <a:lnTo>
                    <a:pt x="149712" y="482684"/>
                  </a:lnTo>
                  <a:lnTo>
                    <a:pt x="150369" y="476869"/>
                  </a:lnTo>
                  <a:lnTo>
                    <a:pt x="151027" y="471053"/>
                  </a:lnTo>
                  <a:lnTo>
                    <a:pt x="151690" y="465238"/>
                  </a:lnTo>
                  <a:lnTo>
                    <a:pt x="152364" y="459422"/>
                  </a:lnTo>
                  <a:lnTo>
                    <a:pt x="153052" y="453607"/>
                  </a:lnTo>
                  <a:lnTo>
                    <a:pt x="153757" y="447792"/>
                  </a:lnTo>
                  <a:lnTo>
                    <a:pt x="154479" y="441976"/>
                  </a:lnTo>
                  <a:lnTo>
                    <a:pt x="155219" y="436161"/>
                  </a:lnTo>
                  <a:lnTo>
                    <a:pt x="155974" y="430345"/>
                  </a:lnTo>
                  <a:lnTo>
                    <a:pt x="156737" y="424530"/>
                  </a:lnTo>
                  <a:lnTo>
                    <a:pt x="157506" y="418714"/>
                  </a:lnTo>
                  <a:lnTo>
                    <a:pt x="158273" y="412899"/>
                  </a:lnTo>
                  <a:lnTo>
                    <a:pt x="159034" y="407083"/>
                  </a:lnTo>
                  <a:lnTo>
                    <a:pt x="159782" y="401268"/>
                  </a:lnTo>
                  <a:lnTo>
                    <a:pt x="160511" y="395452"/>
                  </a:lnTo>
                  <a:lnTo>
                    <a:pt x="161215" y="389637"/>
                  </a:lnTo>
                  <a:lnTo>
                    <a:pt x="161888" y="383821"/>
                  </a:lnTo>
                  <a:lnTo>
                    <a:pt x="162526" y="378006"/>
                  </a:lnTo>
                  <a:lnTo>
                    <a:pt x="163127" y="372190"/>
                  </a:lnTo>
                  <a:lnTo>
                    <a:pt x="163690" y="366375"/>
                  </a:lnTo>
                  <a:lnTo>
                    <a:pt x="164214" y="360559"/>
                  </a:lnTo>
                  <a:lnTo>
                    <a:pt x="164700" y="354744"/>
                  </a:lnTo>
                  <a:lnTo>
                    <a:pt x="165149" y="348928"/>
                  </a:lnTo>
                  <a:lnTo>
                    <a:pt x="165561" y="343113"/>
                  </a:lnTo>
                  <a:lnTo>
                    <a:pt x="165940" y="337297"/>
                  </a:lnTo>
                  <a:lnTo>
                    <a:pt x="166286" y="331482"/>
                  </a:lnTo>
                  <a:lnTo>
                    <a:pt x="166602" y="325666"/>
                  </a:lnTo>
                  <a:lnTo>
                    <a:pt x="166893" y="319851"/>
                  </a:lnTo>
                  <a:lnTo>
                    <a:pt x="167163" y="314035"/>
                  </a:lnTo>
                  <a:lnTo>
                    <a:pt x="167413" y="308220"/>
                  </a:lnTo>
                  <a:lnTo>
                    <a:pt x="167648" y="302405"/>
                  </a:lnTo>
                  <a:lnTo>
                    <a:pt x="167867" y="296589"/>
                  </a:lnTo>
                  <a:lnTo>
                    <a:pt x="168075" y="290774"/>
                  </a:lnTo>
                  <a:lnTo>
                    <a:pt x="168272" y="284958"/>
                  </a:lnTo>
                  <a:lnTo>
                    <a:pt x="168460" y="279143"/>
                  </a:lnTo>
                  <a:lnTo>
                    <a:pt x="168639" y="273327"/>
                  </a:lnTo>
                  <a:lnTo>
                    <a:pt x="168812" y="267512"/>
                  </a:lnTo>
                  <a:lnTo>
                    <a:pt x="168977" y="261696"/>
                  </a:lnTo>
                  <a:lnTo>
                    <a:pt x="169137" y="255881"/>
                  </a:lnTo>
                  <a:lnTo>
                    <a:pt x="169290" y="250065"/>
                  </a:lnTo>
                  <a:lnTo>
                    <a:pt x="169438" y="244250"/>
                  </a:lnTo>
                  <a:lnTo>
                    <a:pt x="169579" y="238434"/>
                  </a:lnTo>
                  <a:lnTo>
                    <a:pt x="169714" y="232619"/>
                  </a:lnTo>
                  <a:lnTo>
                    <a:pt x="169842" y="226803"/>
                  </a:lnTo>
                  <a:lnTo>
                    <a:pt x="169963" y="220988"/>
                  </a:lnTo>
                  <a:lnTo>
                    <a:pt x="170078" y="215172"/>
                  </a:lnTo>
                  <a:lnTo>
                    <a:pt x="170186" y="209357"/>
                  </a:lnTo>
                  <a:lnTo>
                    <a:pt x="170289" y="203541"/>
                  </a:lnTo>
                  <a:lnTo>
                    <a:pt x="170385" y="197726"/>
                  </a:lnTo>
                  <a:lnTo>
                    <a:pt x="170475" y="191910"/>
                  </a:lnTo>
                  <a:lnTo>
                    <a:pt x="170560" y="186095"/>
                  </a:lnTo>
                  <a:lnTo>
                    <a:pt x="170639" y="180279"/>
                  </a:lnTo>
                  <a:lnTo>
                    <a:pt x="170712" y="174464"/>
                  </a:lnTo>
                  <a:lnTo>
                    <a:pt x="170780" y="168648"/>
                  </a:lnTo>
                  <a:lnTo>
                    <a:pt x="170843" y="162833"/>
                  </a:lnTo>
                  <a:lnTo>
                    <a:pt x="170902" y="157017"/>
                  </a:lnTo>
                  <a:lnTo>
                    <a:pt x="170956" y="151202"/>
                  </a:lnTo>
                  <a:lnTo>
                    <a:pt x="171006" y="145387"/>
                  </a:lnTo>
                  <a:lnTo>
                    <a:pt x="171052" y="139571"/>
                  </a:lnTo>
                  <a:lnTo>
                    <a:pt x="171094" y="133756"/>
                  </a:lnTo>
                  <a:lnTo>
                    <a:pt x="171132" y="127940"/>
                  </a:lnTo>
                  <a:lnTo>
                    <a:pt x="171166" y="122125"/>
                  </a:lnTo>
                  <a:lnTo>
                    <a:pt x="171197" y="116309"/>
                  </a:lnTo>
                  <a:lnTo>
                    <a:pt x="171225" y="110494"/>
                  </a:lnTo>
                  <a:lnTo>
                    <a:pt x="171249" y="104678"/>
                  </a:lnTo>
                  <a:lnTo>
                    <a:pt x="171271" y="98863"/>
                  </a:lnTo>
                  <a:lnTo>
                    <a:pt x="171290" y="93047"/>
                  </a:lnTo>
                  <a:lnTo>
                    <a:pt x="171306" y="87232"/>
                  </a:lnTo>
                  <a:lnTo>
                    <a:pt x="171321" y="81416"/>
                  </a:lnTo>
                  <a:lnTo>
                    <a:pt x="171333" y="75601"/>
                  </a:lnTo>
                  <a:lnTo>
                    <a:pt x="171343" y="69785"/>
                  </a:lnTo>
                  <a:lnTo>
                    <a:pt x="171352" y="63970"/>
                  </a:lnTo>
                  <a:lnTo>
                    <a:pt x="171359" y="58154"/>
                  </a:lnTo>
                  <a:lnTo>
                    <a:pt x="171366" y="52339"/>
                  </a:lnTo>
                  <a:lnTo>
                    <a:pt x="171373" y="46523"/>
                  </a:lnTo>
                  <a:lnTo>
                    <a:pt x="171379" y="40708"/>
                  </a:lnTo>
                  <a:lnTo>
                    <a:pt x="171386" y="34892"/>
                  </a:lnTo>
                  <a:lnTo>
                    <a:pt x="171393" y="29077"/>
                  </a:lnTo>
                  <a:lnTo>
                    <a:pt x="171401" y="23261"/>
                  </a:lnTo>
                  <a:lnTo>
                    <a:pt x="171410" y="17446"/>
                  </a:lnTo>
                  <a:lnTo>
                    <a:pt x="171420" y="11630"/>
                  </a:lnTo>
                  <a:lnTo>
                    <a:pt x="171431" y="5815"/>
                  </a:lnTo>
                  <a:lnTo>
                    <a:pt x="171443" y="0"/>
                  </a:lnTo>
                  <a:lnTo>
                    <a:pt x="171903" y="0"/>
                  </a:lnTo>
                  <a:lnTo>
                    <a:pt x="171915" y="5815"/>
                  </a:lnTo>
                  <a:lnTo>
                    <a:pt x="171926" y="11630"/>
                  </a:lnTo>
                  <a:lnTo>
                    <a:pt x="171936" y="17446"/>
                  </a:lnTo>
                  <a:lnTo>
                    <a:pt x="171945" y="23261"/>
                  </a:lnTo>
                  <a:lnTo>
                    <a:pt x="171953" y="29077"/>
                  </a:lnTo>
                  <a:lnTo>
                    <a:pt x="171960" y="34892"/>
                  </a:lnTo>
                  <a:lnTo>
                    <a:pt x="171966" y="40708"/>
                  </a:lnTo>
                  <a:lnTo>
                    <a:pt x="171973" y="46523"/>
                  </a:lnTo>
                  <a:lnTo>
                    <a:pt x="171979" y="52339"/>
                  </a:lnTo>
                  <a:lnTo>
                    <a:pt x="171986" y="58154"/>
                  </a:lnTo>
                  <a:lnTo>
                    <a:pt x="171994" y="63970"/>
                  </a:lnTo>
                  <a:lnTo>
                    <a:pt x="172003" y="69785"/>
                  </a:lnTo>
                  <a:lnTo>
                    <a:pt x="172013" y="75601"/>
                  </a:lnTo>
                  <a:lnTo>
                    <a:pt x="172025" y="81416"/>
                  </a:lnTo>
                  <a:lnTo>
                    <a:pt x="172040" y="87232"/>
                  </a:lnTo>
                  <a:lnTo>
                    <a:pt x="172056" y="93047"/>
                  </a:lnTo>
                  <a:lnTo>
                    <a:pt x="172075" y="98863"/>
                  </a:lnTo>
                  <a:lnTo>
                    <a:pt x="172097" y="104678"/>
                  </a:lnTo>
                  <a:lnTo>
                    <a:pt x="172121" y="110494"/>
                  </a:lnTo>
                  <a:lnTo>
                    <a:pt x="172149" y="116309"/>
                  </a:lnTo>
                  <a:lnTo>
                    <a:pt x="172180" y="122125"/>
                  </a:lnTo>
                  <a:lnTo>
                    <a:pt x="172214" y="127940"/>
                  </a:lnTo>
                  <a:lnTo>
                    <a:pt x="172252" y="133756"/>
                  </a:lnTo>
                  <a:lnTo>
                    <a:pt x="172294" y="139571"/>
                  </a:lnTo>
                  <a:lnTo>
                    <a:pt x="172340" y="145387"/>
                  </a:lnTo>
                  <a:lnTo>
                    <a:pt x="172390" y="151202"/>
                  </a:lnTo>
                  <a:lnTo>
                    <a:pt x="172444" y="157017"/>
                  </a:lnTo>
                  <a:lnTo>
                    <a:pt x="172502" y="162833"/>
                  </a:lnTo>
                  <a:lnTo>
                    <a:pt x="172566" y="168648"/>
                  </a:lnTo>
                  <a:lnTo>
                    <a:pt x="172634" y="174464"/>
                  </a:lnTo>
                  <a:lnTo>
                    <a:pt x="172707" y="180279"/>
                  </a:lnTo>
                  <a:lnTo>
                    <a:pt x="172786" y="186095"/>
                  </a:lnTo>
                  <a:lnTo>
                    <a:pt x="172871" y="191910"/>
                  </a:lnTo>
                  <a:lnTo>
                    <a:pt x="172961" y="197726"/>
                  </a:lnTo>
                  <a:lnTo>
                    <a:pt x="173057" y="203541"/>
                  </a:lnTo>
                  <a:lnTo>
                    <a:pt x="173159" y="209357"/>
                  </a:lnTo>
                  <a:lnTo>
                    <a:pt x="173268" y="215172"/>
                  </a:lnTo>
                  <a:lnTo>
                    <a:pt x="173383" y="220988"/>
                  </a:lnTo>
                  <a:lnTo>
                    <a:pt x="173504" y="226803"/>
                  </a:lnTo>
                  <a:lnTo>
                    <a:pt x="173632" y="232619"/>
                  </a:lnTo>
                  <a:lnTo>
                    <a:pt x="173767" y="238434"/>
                  </a:lnTo>
                  <a:lnTo>
                    <a:pt x="173908" y="244250"/>
                  </a:lnTo>
                  <a:lnTo>
                    <a:pt x="174055" y="250065"/>
                  </a:lnTo>
                  <a:lnTo>
                    <a:pt x="174209" y="255881"/>
                  </a:lnTo>
                  <a:lnTo>
                    <a:pt x="174368" y="261696"/>
                  </a:lnTo>
                  <a:lnTo>
                    <a:pt x="174534" y="267512"/>
                  </a:lnTo>
                  <a:lnTo>
                    <a:pt x="174707" y="273327"/>
                  </a:lnTo>
                  <a:lnTo>
                    <a:pt x="174886" y="279143"/>
                  </a:lnTo>
                  <a:lnTo>
                    <a:pt x="175073" y="284958"/>
                  </a:lnTo>
                  <a:lnTo>
                    <a:pt x="175271" y="290774"/>
                  </a:lnTo>
                  <a:lnTo>
                    <a:pt x="175478" y="296589"/>
                  </a:lnTo>
                  <a:lnTo>
                    <a:pt x="175698" y="302405"/>
                  </a:lnTo>
                  <a:lnTo>
                    <a:pt x="175932" y="308220"/>
                  </a:lnTo>
                  <a:lnTo>
                    <a:pt x="176183" y="314035"/>
                  </a:lnTo>
                  <a:lnTo>
                    <a:pt x="176453" y="319851"/>
                  </a:lnTo>
                  <a:lnTo>
                    <a:pt x="176744" y="325666"/>
                  </a:lnTo>
                  <a:lnTo>
                    <a:pt x="177060" y="331482"/>
                  </a:lnTo>
                  <a:lnTo>
                    <a:pt x="177406" y="337297"/>
                  </a:lnTo>
                  <a:lnTo>
                    <a:pt x="177784" y="343113"/>
                  </a:lnTo>
                  <a:lnTo>
                    <a:pt x="178197" y="348928"/>
                  </a:lnTo>
                  <a:lnTo>
                    <a:pt x="178646" y="354744"/>
                  </a:lnTo>
                  <a:lnTo>
                    <a:pt x="179132" y="360559"/>
                  </a:lnTo>
                  <a:lnTo>
                    <a:pt x="179656" y="366375"/>
                  </a:lnTo>
                  <a:lnTo>
                    <a:pt x="180219" y="372190"/>
                  </a:lnTo>
                  <a:lnTo>
                    <a:pt x="180820" y="378006"/>
                  </a:lnTo>
                  <a:lnTo>
                    <a:pt x="181458" y="383821"/>
                  </a:lnTo>
                  <a:lnTo>
                    <a:pt x="182131" y="389637"/>
                  </a:lnTo>
                  <a:lnTo>
                    <a:pt x="182835" y="395452"/>
                  </a:lnTo>
                  <a:lnTo>
                    <a:pt x="183564" y="401268"/>
                  </a:lnTo>
                  <a:lnTo>
                    <a:pt x="184312" y="407083"/>
                  </a:lnTo>
                  <a:lnTo>
                    <a:pt x="185073" y="412899"/>
                  </a:lnTo>
                  <a:lnTo>
                    <a:pt x="185840" y="418714"/>
                  </a:lnTo>
                  <a:lnTo>
                    <a:pt x="186609" y="424530"/>
                  </a:lnTo>
                  <a:lnTo>
                    <a:pt x="187372" y="430345"/>
                  </a:lnTo>
                  <a:lnTo>
                    <a:pt x="188127" y="436161"/>
                  </a:lnTo>
                  <a:lnTo>
                    <a:pt x="188867" y="441976"/>
                  </a:lnTo>
                  <a:lnTo>
                    <a:pt x="189589" y="447792"/>
                  </a:lnTo>
                  <a:lnTo>
                    <a:pt x="190294" y="453607"/>
                  </a:lnTo>
                  <a:lnTo>
                    <a:pt x="190982" y="459422"/>
                  </a:lnTo>
                  <a:lnTo>
                    <a:pt x="191656" y="465238"/>
                  </a:lnTo>
                  <a:lnTo>
                    <a:pt x="192319" y="471053"/>
                  </a:lnTo>
                  <a:lnTo>
                    <a:pt x="192977" y="476869"/>
                  </a:lnTo>
                  <a:lnTo>
                    <a:pt x="193634" y="482684"/>
                  </a:lnTo>
                  <a:lnTo>
                    <a:pt x="194297" y="488500"/>
                  </a:lnTo>
                  <a:lnTo>
                    <a:pt x="194973" y="494315"/>
                  </a:lnTo>
                  <a:lnTo>
                    <a:pt x="195671" y="500131"/>
                  </a:lnTo>
                  <a:lnTo>
                    <a:pt x="196395" y="505946"/>
                  </a:lnTo>
                  <a:lnTo>
                    <a:pt x="197151" y="511762"/>
                  </a:lnTo>
                  <a:lnTo>
                    <a:pt x="197943" y="517577"/>
                  </a:lnTo>
                  <a:lnTo>
                    <a:pt x="198774" y="523393"/>
                  </a:lnTo>
                  <a:lnTo>
                    <a:pt x="199648" y="529208"/>
                  </a:lnTo>
                  <a:lnTo>
                    <a:pt x="200566" y="535024"/>
                  </a:lnTo>
                  <a:lnTo>
                    <a:pt x="201532" y="540839"/>
                  </a:lnTo>
                  <a:lnTo>
                    <a:pt x="202550" y="546655"/>
                  </a:lnTo>
                  <a:lnTo>
                    <a:pt x="203623" y="552470"/>
                  </a:lnTo>
                  <a:lnTo>
                    <a:pt x="204750" y="558286"/>
                  </a:lnTo>
                  <a:lnTo>
                    <a:pt x="205932" y="564101"/>
                  </a:lnTo>
                  <a:lnTo>
                    <a:pt x="207172" y="569917"/>
                  </a:lnTo>
                  <a:lnTo>
                    <a:pt x="208471" y="575732"/>
                  </a:lnTo>
                  <a:lnTo>
                    <a:pt x="209832" y="581548"/>
                  </a:lnTo>
                  <a:lnTo>
                    <a:pt x="211255" y="587363"/>
                  </a:lnTo>
                  <a:lnTo>
                    <a:pt x="212740" y="593179"/>
                  </a:lnTo>
                  <a:lnTo>
                    <a:pt x="214290" y="598994"/>
                  </a:lnTo>
                  <a:lnTo>
                    <a:pt x="215904" y="604810"/>
                  </a:lnTo>
                  <a:lnTo>
                    <a:pt x="217571" y="610625"/>
                  </a:lnTo>
                  <a:lnTo>
                    <a:pt x="219289" y="616440"/>
                  </a:lnTo>
                  <a:lnTo>
                    <a:pt x="221050" y="622256"/>
                  </a:lnTo>
                  <a:lnTo>
                    <a:pt x="222849" y="628071"/>
                  </a:lnTo>
                  <a:lnTo>
                    <a:pt x="224680" y="633887"/>
                  </a:lnTo>
                  <a:lnTo>
                    <a:pt x="226539" y="639702"/>
                  </a:lnTo>
                  <a:lnTo>
                    <a:pt x="228420" y="645518"/>
                  </a:lnTo>
                  <a:lnTo>
                    <a:pt x="230322" y="651333"/>
                  </a:lnTo>
                  <a:lnTo>
                    <a:pt x="232244" y="657149"/>
                  </a:lnTo>
                  <a:lnTo>
                    <a:pt x="234185" y="662964"/>
                  </a:lnTo>
                  <a:lnTo>
                    <a:pt x="236147" y="668780"/>
                  </a:lnTo>
                  <a:lnTo>
                    <a:pt x="238133" y="674595"/>
                  </a:lnTo>
                  <a:lnTo>
                    <a:pt x="240148" y="680411"/>
                  </a:lnTo>
                  <a:lnTo>
                    <a:pt x="242194" y="686226"/>
                  </a:lnTo>
                  <a:lnTo>
                    <a:pt x="244276" y="692042"/>
                  </a:lnTo>
                  <a:lnTo>
                    <a:pt x="246396" y="697857"/>
                  </a:lnTo>
                  <a:lnTo>
                    <a:pt x="248557" y="703673"/>
                  </a:lnTo>
                  <a:lnTo>
                    <a:pt x="250757" y="709488"/>
                  </a:lnTo>
                  <a:lnTo>
                    <a:pt x="252987" y="715304"/>
                  </a:lnTo>
                  <a:lnTo>
                    <a:pt x="255240" y="721119"/>
                  </a:lnTo>
                  <a:lnTo>
                    <a:pt x="257505" y="726935"/>
                  </a:lnTo>
                  <a:lnTo>
                    <a:pt x="259771" y="732750"/>
                  </a:lnTo>
                  <a:lnTo>
                    <a:pt x="262025" y="738566"/>
                  </a:lnTo>
                  <a:lnTo>
                    <a:pt x="264254" y="744381"/>
                  </a:lnTo>
                  <a:lnTo>
                    <a:pt x="266446" y="750197"/>
                  </a:lnTo>
                  <a:lnTo>
                    <a:pt x="268586" y="756012"/>
                  </a:lnTo>
                  <a:lnTo>
                    <a:pt x="270662" y="761828"/>
                  </a:lnTo>
                  <a:lnTo>
                    <a:pt x="272676" y="767643"/>
                  </a:lnTo>
                  <a:lnTo>
                    <a:pt x="274626" y="773458"/>
                  </a:lnTo>
                  <a:lnTo>
                    <a:pt x="276516" y="779274"/>
                  </a:lnTo>
                  <a:lnTo>
                    <a:pt x="278352" y="785089"/>
                  </a:lnTo>
                  <a:lnTo>
                    <a:pt x="280143" y="790905"/>
                  </a:lnTo>
                  <a:lnTo>
                    <a:pt x="281899" y="796720"/>
                  </a:lnTo>
                  <a:lnTo>
                    <a:pt x="283634" y="802536"/>
                  </a:lnTo>
                  <a:lnTo>
                    <a:pt x="285359" y="808351"/>
                  </a:lnTo>
                  <a:lnTo>
                    <a:pt x="287090" y="814167"/>
                  </a:lnTo>
                  <a:lnTo>
                    <a:pt x="288836" y="819982"/>
                  </a:lnTo>
                  <a:lnTo>
                    <a:pt x="290604" y="825798"/>
                  </a:lnTo>
                  <a:lnTo>
                    <a:pt x="292399" y="831613"/>
                  </a:lnTo>
                  <a:lnTo>
                    <a:pt x="294222" y="837429"/>
                  </a:lnTo>
                  <a:lnTo>
                    <a:pt x="296072" y="843244"/>
                  </a:lnTo>
                  <a:lnTo>
                    <a:pt x="297947" y="849060"/>
                  </a:lnTo>
                  <a:lnTo>
                    <a:pt x="299843" y="854875"/>
                  </a:lnTo>
                  <a:lnTo>
                    <a:pt x="301752" y="860691"/>
                  </a:lnTo>
                  <a:lnTo>
                    <a:pt x="303668" y="866506"/>
                  </a:lnTo>
                  <a:lnTo>
                    <a:pt x="305584" y="872322"/>
                  </a:lnTo>
                  <a:lnTo>
                    <a:pt x="307493" y="878137"/>
                  </a:lnTo>
                  <a:lnTo>
                    <a:pt x="309392" y="883953"/>
                  </a:lnTo>
                  <a:lnTo>
                    <a:pt x="311278" y="889768"/>
                  </a:lnTo>
                  <a:lnTo>
                    <a:pt x="313149" y="895584"/>
                  </a:lnTo>
                  <a:lnTo>
                    <a:pt x="315005" y="901399"/>
                  </a:lnTo>
                  <a:lnTo>
                    <a:pt x="316847" y="907215"/>
                  </a:lnTo>
                  <a:lnTo>
                    <a:pt x="318675" y="913030"/>
                  </a:lnTo>
                  <a:lnTo>
                    <a:pt x="320491" y="918845"/>
                  </a:lnTo>
                  <a:lnTo>
                    <a:pt x="322295" y="924661"/>
                  </a:lnTo>
                  <a:lnTo>
                    <a:pt x="324086" y="930476"/>
                  </a:lnTo>
                  <a:lnTo>
                    <a:pt x="325861" y="936292"/>
                  </a:lnTo>
                  <a:lnTo>
                    <a:pt x="327613" y="942107"/>
                  </a:lnTo>
                  <a:lnTo>
                    <a:pt x="329335" y="947923"/>
                  </a:lnTo>
                  <a:lnTo>
                    <a:pt x="331014" y="953738"/>
                  </a:lnTo>
                  <a:lnTo>
                    <a:pt x="332638" y="959554"/>
                  </a:lnTo>
                  <a:lnTo>
                    <a:pt x="334186" y="965369"/>
                  </a:lnTo>
                  <a:lnTo>
                    <a:pt x="335636" y="971185"/>
                  </a:lnTo>
                  <a:lnTo>
                    <a:pt x="336980" y="977000"/>
                  </a:lnTo>
                  <a:lnTo>
                    <a:pt x="338203" y="982816"/>
                  </a:lnTo>
                  <a:lnTo>
                    <a:pt x="339294" y="988631"/>
                  </a:lnTo>
                  <a:lnTo>
                    <a:pt x="340245" y="994447"/>
                  </a:lnTo>
                  <a:lnTo>
                    <a:pt x="341053" y="1000262"/>
                  </a:lnTo>
                  <a:lnTo>
                    <a:pt x="341718" y="1006078"/>
                  </a:lnTo>
                  <a:lnTo>
                    <a:pt x="342245" y="1011893"/>
                  </a:lnTo>
                  <a:lnTo>
                    <a:pt x="342636" y="1017709"/>
                  </a:lnTo>
                  <a:lnTo>
                    <a:pt x="342906" y="1023524"/>
                  </a:lnTo>
                  <a:lnTo>
                    <a:pt x="343083" y="1029340"/>
                  </a:lnTo>
                  <a:lnTo>
                    <a:pt x="343183" y="1035155"/>
                  </a:lnTo>
                  <a:lnTo>
                    <a:pt x="343226" y="1040971"/>
                  </a:lnTo>
                  <a:lnTo>
                    <a:pt x="343230" y="1046786"/>
                  </a:lnTo>
                  <a:lnTo>
                    <a:pt x="343212" y="1052602"/>
                  </a:lnTo>
                  <a:lnTo>
                    <a:pt x="343186" y="1058417"/>
                  </a:lnTo>
                  <a:lnTo>
                    <a:pt x="343165" y="1064233"/>
                  </a:lnTo>
                  <a:lnTo>
                    <a:pt x="343157" y="1070048"/>
                  </a:lnTo>
                  <a:lnTo>
                    <a:pt x="343169" y="1075863"/>
                  </a:lnTo>
                  <a:lnTo>
                    <a:pt x="343198" y="1081679"/>
                  </a:lnTo>
                  <a:lnTo>
                    <a:pt x="343240" y="1087494"/>
                  </a:lnTo>
                  <a:lnTo>
                    <a:pt x="343287" y="1093310"/>
                  </a:lnTo>
                  <a:lnTo>
                    <a:pt x="343327" y="1099125"/>
                  </a:lnTo>
                  <a:lnTo>
                    <a:pt x="343346" y="1104941"/>
                  </a:lnTo>
                  <a:lnTo>
                    <a:pt x="343331" y="1110756"/>
                  </a:lnTo>
                  <a:lnTo>
                    <a:pt x="343264" y="1116572"/>
                  </a:lnTo>
                  <a:lnTo>
                    <a:pt x="343123" y="1122387"/>
                  </a:lnTo>
                  <a:lnTo>
                    <a:pt x="342890" y="1128203"/>
                  </a:lnTo>
                  <a:lnTo>
                    <a:pt x="342560" y="1134018"/>
                  </a:lnTo>
                  <a:lnTo>
                    <a:pt x="342124" y="1139834"/>
                  </a:lnTo>
                  <a:lnTo>
                    <a:pt x="341579" y="1145649"/>
                  </a:lnTo>
                  <a:lnTo>
                    <a:pt x="340927" y="1151465"/>
                  </a:lnTo>
                  <a:lnTo>
                    <a:pt x="340172" y="1157280"/>
                  </a:lnTo>
                  <a:lnTo>
                    <a:pt x="339325" y="1163096"/>
                  </a:lnTo>
                  <a:lnTo>
                    <a:pt x="338397" y="1168911"/>
                  </a:lnTo>
                  <a:lnTo>
                    <a:pt x="337401" y="1174727"/>
                  </a:lnTo>
                  <a:lnTo>
                    <a:pt x="336357" y="1180542"/>
                  </a:lnTo>
                  <a:lnTo>
                    <a:pt x="335286" y="1186358"/>
                  </a:lnTo>
                  <a:lnTo>
                    <a:pt x="334204" y="1192173"/>
                  </a:lnTo>
                  <a:lnTo>
                    <a:pt x="333120" y="1197989"/>
                  </a:lnTo>
                  <a:lnTo>
                    <a:pt x="332045" y="1203804"/>
                  </a:lnTo>
                  <a:lnTo>
                    <a:pt x="330981" y="1209620"/>
                  </a:lnTo>
                  <a:lnTo>
                    <a:pt x="329930" y="1215435"/>
                  </a:lnTo>
                  <a:lnTo>
                    <a:pt x="328890" y="1221251"/>
                  </a:lnTo>
                  <a:lnTo>
                    <a:pt x="327852" y="1227066"/>
                  </a:lnTo>
                  <a:lnTo>
                    <a:pt x="326806" y="1232881"/>
                  </a:lnTo>
                  <a:lnTo>
                    <a:pt x="325740" y="1238697"/>
                  </a:lnTo>
                  <a:lnTo>
                    <a:pt x="324642" y="1244512"/>
                  </a:lnTo>
                  <a:lnTo>
                    <a:pt x="323502" y="1250328"/>
                  </a:lnTo>
                  <a:lnTo>
                    <a:pt x="322310" y="1256143"/>
                  </a:lnTo>
                  <a:lnTo>
                    <a:pt x="321055" y="1261959"/>
                  </a:lnTo>
                  <a:lnTo>
                    <a:pt x="319731" y="1267774"/>
                  </a:lnTo>
                  <a:lnTo>
                    <a:pt x="318333" y="1273590"/>
                  </a:lnTo>
                  <a:lnTo>
                    <a:pt x="316849" y="1279405"/>
                  </a:lnTo>
                  <a:lnTo>
                    <a:pt x="315279" y="1285221"/>
                  </a:lnTo>
                  <a:lnTo>
                    <a:pt x="313626" y="1291036"/>
                  </a:lnTo>
                  <a:lnTo>
                    <a:pt x="311892" y="1296852"/>
                  </a:lnTo>
                  <a:lnTo>
                    <a:pt x="310077" y="1302667"/>
                  </a:lnTo>
                  <a:lnTo>
                    <a:pt x="308183" y="1308483"/>
                  </a:lnTo>
                  <a:lnTo>
                    <a:pt x="306210" y="1314298"/>
                  </a:lnTo>
                  <a:lnTo>
                    <a:pt x="304162" y="1320114"/>
                  </a:lnTo>
                  <a:lnTo>
                    <a:pt x="302040" y="1325929"/>
                  </a:lnTo>
                  <a:lnTo>
                    <a:pt x="299841" y="1331745"/>
                  </a:lnTo>
                  <a:lnTo>
                    <a:pt x="297567" y="1337560"/>
                  </a:lnTo>
                  <a:lnTo>
                    <a:pt x="295229" y="1343376"/>
                  </a:lnTo>
                  <a:lnTo>
                    <a:pt x="292829" y="1349191"/>
                  </a:lnTo>
                  <a:lnTo>
                    <a:pt x="290375" y="1355007"/>
                  </a:lnTo>
                  <a:lnTo>
                    <a:pt x="287873" y="1360822"/>
                  </a:lnTo>
                  <a:lnTo>
                    <a:pt x="285331" y="1366638"/>
                  </a:lnTo>
                  <a:lnTo>
                    <a:pt x="282761" y="1372453"/>
                  </a:lnTo>
                  <a:lnTo>
                    <a:pt x="280172" y="1378268"/>
                  </a:lnTo>
                  <a:lnTo>
                    <a:pt x="277579" y="1384084"/>
                  </a:lnTo>
                  <a:lnTo>
                    <a:pt x="274997" y="1389899"/>
                  </a:lnTo>
                  <a:lnTo>
                    <a:pt x="272441" y="1395715"/>
                  </a:lnTo>
                  <a:lnTo>
                    <a:pt x="269922" y="1401530"/>
                  </a:lnTo>
                  <a:lnTo>
                    <a:pt x="267451" y="1407346"/>
                  </a:lnTo>
                  <a:lnTo>
                    <a:pt x="265038" y="1413161"/>
                  </a:lnTo>
                  <a:lnTo>
                    <a:pt x="262691" y="1418977"/>
                  </a:lnTo>
                  <a:lnTo>
                    <a:pt x="260415" y="1424792"/>
                  </a:lnTo>
                  <a:lnTo>
                    <a:pt x="258212" y="1430608"/>
                  </a:lnTo>
                  <a:lnTo>
                    <a:pt x="256090" y="1436423"/>
                  </a:lnTo>
                  <a:lnTo>
                    <a:pt x="254047" y="1442239"/>
                  </a:lnTo>
                  <a:lnTo>
                    <a:pt x="252073" y="1448054"/>
                  </a:lnTo>
                  <a:lnTo>
                    <a:pt x="250165" y="1453870"/>
                  </a:lnTo>
                  <a:lnTo>
                    <a:pt x="248315" y="1459685"/>
                  </a:lnTo>
                  <a:lnTo>
                    <a:pt x="246521" y="1465501"/>
                  </a:lnTo>
                  <a:lnTo>
                    <a:pt x="244774" y="1471316"/>
                  </a:lnTo>
                  <a:lnTo>
                    <a:pt x="243072" y="1477132"/>
                  </a:lnTo>
                  <a:lnTo>
                    <a:pt x="241409" y="1482947"/>
                  </a:lnTo>
                  <a:lnTo>
                    <a:pt x="239784" y="1488763"/>
                  </a:lnTo>
                  <a:lnTo>
                    <a:pt x="238194" y="1494578"/>
                  </a:lnTo>
                  <a:lnTo>
                    <a:pt x="236635" y="1500394"/>
                  </a:lnTo>
                  <a:lnTo>
                    <a:pt x="235108" y="1506209"/>
                  </a:lnTo>
                  <a:lnTo>
                    <a:pt x="233611" y="1512025"/>
                  </a:lnTo>
                  <a:lnTo>
                    <a:pt x="232146" y="1517840"/>
                  </a:lnTo>
                  <a:lnTo>
                    <a:pt x="230713" y="1523656"/>
                  </a:lnTo>
                  <a:lnTo>
                    <a:pt x="229314" y="1529471"/>
                  </a:lnTo>
                  <a:lnTo>
                    <a:pt x="227949" y="1535286"/>
                  </a:lnTo>
                  <a:lnTo>
                    <a:pt x="226621" y="1541102"/>
                  </a:lnTo>
                  <a:lnTo>
                    <a:pt x="225331" y="1546917"/>
                  </a:lnTo>
                  <a:lnTo>
                    <a:pt x="224075" y="1552733"/>
                  </a:lnTo>
                  <a:lnTo>
                    <a:pt x="222852" y="1558548"/>
                  </a:lnTo>
                  <a:lnTo>
                    <a:pt x="221658" y="1564364"/>
                  </a:lnTo>
                  <a:lnTo>
                    <a:pt x="220491" y="1570179"/>
                  </a:lnTo>
                  <a:lnTo>
                    <a:pt x="219347" y="1575995"/>
                  </a:lnTo>
                  <a:lnTo>
                    <a:pt x="218223" y="1581810"/>
                  </a:lnTo>
                  <a:lnTo>
                    <a:pt x="217112" y="1587626"/>
                  </a:lnTo>
                  <a:lnTo>
                    <a:pt x="216012" y="1593441"/>
                  </a:lnTo>
                  <a:lnTo>
                    <a:pt x="214916" y="1599257"/>
                  </a:lnTo>
                  <a:lnTo>
                    <a:pt x="213819" y="1605072"/>
                  </a:lnTo>
                  <a:lnTo>
                    <a:pt x="212719" y="1610888"/>
                  </a:lnTo>
                  <a:lnTo>
                    <a:pt x="211614" y="1616703"/>
                  </a:lnTo>
                  <a:lnTo>
                    <a:pt x="210501" y="1622519"/>
                  </a:lnTo>
                  <a:lnTo>
                    <a:pt x="209382" y="1628334"/>
                  </a:lnTo>
                  <a:lnTo>
                    <a:pt x="208257" y="1634150"/>
                  </a:lnTo>
                  <a:lnTo>
                    <a:pt x="207129" y="1639965"/>
                  </a:lnTo>
                  <a:lnTo>
                    <a:pt x="206001" y="1645781"/>
                  </a:lnTo>
                  <a:lnTo>
                    <a:pt x="204879" y="1651596"/>
                  </a:lnTo>
                  <a:lnTo>
                    <a:pt x="203767" y="1657412"/>
                  </a:lnTo>
                  <a:lnTo>
                    <a:pt x="202669" y="1663227"/>
                  </a:lnTo>
                  <a:lnTo>
                    <a:pt x="201591" y="1669043"/>
                  </a:lnTo>
                  <a:lnTo>
                    <a:pt x="200536" y="1674858"/>
                  </a:lnTo>
                  <a:lnTo>
                    <a:pt x="199508" y="1680674"/>
                  </a:lnTo>
                  <a:lnTo>
                    <a:pt x="198510" y="1686489"/>
                  </a:lnTo>
                  <a:lnTo>
                    <a:pt x="197546" y="1692304"/>
                  </a:lnTo>
                  <a:lnTo>
                    <a:pt x="196619" y="1698120"/>
                  </a:lnTo>
                  <a:lnTo>
                    <a:pt x="195733" y="1703935"/>
                  </a:lnTo>
                  <a:lnTo>
                    <a:pt x="194885" y="1709751"/>
                  </a:lnTo>
                  <a:lnTo>
                    <a:pt x="194078" y="1715566"/>
                  </a:lnTo>
                  <a:lnTo>
                    <a:pt x="193310" y="1721382"/>
                  </a:lnTo>
                  <a:lnTo>
                    <a:pt x="192583" y="1727197"/>
                  </a:lnTo>
                  <a:lnTo>
                    <a:pt x="191897" y="1733013"/>
                  </a:lnTo>
                  <a:lnTo>
                    <a:pt x="191251" y="1738828"/>
                  </a:lnTo>
                  <a:lnTo>
                    <a:pt x="190646" y="1744644"/>
                  </a:lnTo>
                  <a:lnTo>
                    <a:pt x="190082" y="1750459"/>
                  </a:lnTo>
                  <a:lnTo>
                    <a:pt x="189558" y="1756275"/>
                  </a:lnTo>
                  <a:lnTo>
                    <a:pt x="189070" y="1762090"/>
                  </a:lnTo>
                  <a:lnTo>
                    <a:pt x="188615" y="1767906"/>
                  </a:lnTo>
                  <a:lnTo>
                    <a:pt x="188190" y="1773721"/>
                  </a:lnTo>
                  <a:lnTo>
                    <a:pt x="187794" y="1779537"/>
                  </a:lnTo>
                  <a:lnTo>
                    <a:pt x="187423" y="1785352"/>
                  </a:lnTo>
                  <a:lnTo>
                    <a:pt x="187075" y="1791168"/>
                  </a:lnTo>
                  <a:lnTo>
                    <a:pt x="186747" y="1796983"/>
                  </a:lnTo>
                  <a:lnTo>
                    <a:pt x="186438" y="1802799"/>
                  </a:lnTo>
                  <a:lnTo>
                    <a:pt x="186144" y="1808614"/>
                  </a:lnTo>
                  <a:lnTo>
                    <a:pt x="185862" y="1814430"/>
                  </a:lnTo>
                  <a:lnTo>
                    <a:pt x="185591" y="1820245"/>
                  </a:lnTo>
                  <a:lnTo>
                    <a:pt x="185326" y="1826061"/>
                  </a:lnTo>
                  <a:lnTo>
                    <a:pt x="185067" y="1831876"/>
                  </a:lnTo>
                  <a:lnTo>
                    <a:pt x="184811" y="1837691"/>
                  </a:lnTo>
                  <a:lnTo>
                    <a:pt x="184554" y="1843507"/>
                  </a:lnTo>
                  <a:lnTo>
                    <a:pt x="184296" y="1849322"/>
                  </a:lnTo>
                  <a:lnTo>
                    <a:pt x="184031" y="1855138"/>
                  </a:lnTo>
                  <a:lnTo>
                    <a:pt x="183758" y="1860953"/>
                  </a:lnTo>
                  <a:lnTo>
                    <a:pt x="183474" y="1866769"/>
                  </a:lnTo>
                  <a:lnTo>
                    <a:pt x="183178" y="1872584"/>
                  </a:lnTo>
                  <a:lnTo>
                    <a:pt x="182869" y="1878400"/>
                  </a:lnTo>
                  <a:lnTo>
                    <a:pt x="182546" y="1884215"/>
                  </a:lnTo>
                  <a:lnTo>
                    <a:pt x="182210" y="1890031"/>
                  </a:lnTo>
                  <a:lnTo>
                    <a:pt x="181863" y="1895846"/>
                  </a:lnTo>
                  <a:lnTo>
                    <a:pt x="181505" y="1901662"/>
                  </a:lnTo>
                  <a:lnTo>
                    <a:pt x="181139" y="1907477"/>
                  </a:lnTo>
                  <a:lnTo>
                    <a:pt x="180770" y="1913293"/>
                  </a:lnTo>
                  <a:lnTo>
                    <a:pt x="180402" y="1919108"/>
                  </a:lnTo>
                  <a:lnTo>
                    <a:pt x="180038" y="1924924"/>
                  </a:lnTo>
                  <a:lnTo>
                    <a:pt x="179682" y="1930739"/>
                  </a:lnTo>
                  <a:lnTo>
                    <a:pt x="179339" y="1936555"/>
                  </a:lnTo>
                  <a:lnTo>
                    <a:pt x="179010" y="1942370"/>
                  </a:lnTo>
                  <a:lnTo>
                    <a:pt x="178700" y="1948186"/>
                  </a:lnTo>
                  <a:lnTo>
                    <a:pt x="178409" y="1954001"/>
                  </a:lnTo>
                  <a:lnTo>
                    <a:pt x="178142" y="1959817"/>
                  </a:lnTo>
                  <a:lnTo>
                    <a:pt x="177898" y="1965632"/>
                  </a:lnTo>
                  <a:lnTo>
                    <a:pt x="177677" y="1971448"/>
                  </a:lnTo>
                  <a:lnTo>
                    <a:pt x="177478" y="1977263"/>
                  </a:lnTo>
                  <a:lnTo>
                    <a:pt x="177300" y="1983079"/>
                  </a:lnTo>
                  <a:lnTo>
                    <a:pt x="177142" y="1988894"/>
                  </a:lnTo>
                  <a:lnTo>
                    <a:pt x="177002" y="1994709"/>
                  </a:lnTo>
                  <a:lnTo>
                    <a:pt x="176878" y="2000525"/>
                  </a:lnTo>
                  <a:lnTo>
                    <a:pt x="176770" y="2006340"/>
                  </a:lnTo>
                  <a:lnTo>
                    <a:pt x="176676" y="2012156"/>
                  </a:lnTo>
                  <a:lnTo>
                    <a:pt x="176595" y="2017971"/>
                  </a:lnTo>
                  <a:lnTo>
                    <a:pt x="176525" y="2023787"/>
                  </a:lnTo>
                  <a:lnTo>
                    <a:pt x="176464" y="2029602"/>
                  </a:lnTo>
                  <a:lnTo>
                    <a:pt x="176413" y="2035418"/>
                  </a:lnTo>
                  <a:lnTo>
                    <a:pt x="176369" y="2041233"/>
                  </a:lnTo>
                  <a:lnTo>
                    <a:pt x="176332" y="2047049"/>
                  </a:lnTo>
                  <a:lnTo>
                    <a:pt x="176301" y="2052864"/>
                  </a:lnTo>
                  <a:lnTo>
                    <a:pt x="176275" y="2058680"/>
                  </a:lnTo>
                  <a:lnTo>
                    <a:pt x="176252" y="2064495"/>
                  </a:lnTo>
                  <a:lnTo>
                    <a:pt x="176231" y="2070311"/>
                  </a:lnTo>
                  <a:lnTo>
                    <a:pt x="176210" y="2076126"/>
                  </a:lnTo>
                  <a:lnTo>
                    <a:pt x="176186" y="2081942"/>
                  </a:lnTo>
                  <a:lnTo>
                    <a:pt x="176158" y="2087757"/>
                  </a:lnTo>
                  <a:lnTo>
                    <a:pt x="176124" y="2093573"/>
                  </a:lnTo>
                  <a:lnTo>
                    <a:pt x="176082" y="2099388"/>
                  </a:lnTo>
                  <a:lnTo>
                    <a:pt x="176032" y="2105204"/>
                  </a:lnTo>
                  <a:lnTo>
                    <a:pt x="175972" y="2111019"/>
                  </a:lnTo>
                  <a:lnTo>
                    <a:pt x="175901" y="2116835"/>
                  </a:lnTo>
                  <a:lnTo>
                    <a:pt x="175821" y="2122650"/>
                  </a:lnTo>
                  <a:lnTo>
                    <a:pt x="175733" y="2128466"/>
                  </a:lnTo>
                  <a:lnTo>
                    <a:pt x="175640" y="2134281"/>
                  </a:lnTo>
                  <a:lnTo>
                    <a:pt x="175542" y="2140096"/>
                  </a:lnTo>
                  <a:lnTo>
                    <a:pt x="175442" y="2145912"/>
                  </a:lnTo>
                  <a:lnTo>
                    <a:pt x="175342" y="2151727"/>
                  </a:lnTo>
                  <a:lnTo>
                    <a:pt x="175245" y="2157543"/>
                  </a:lnTo>
                  <a:lnTo>
                    <a:pt x="175152" y="2163358"/>
                  </a:lnTo>
                  <a:lnTo>
                    <a:pt x="175066" y="2169174"/>
                  </a:lnTo>
                  <a:lnTo>
                    <a:pt x="174989" y="2174989"/>
                  </a:lnTo>
                  <a:lnTo>
                    <a:pt x="174920" y="2180805"/>
                  </a:lnTo>
                  <a:lnTo>
                    <a:pt x="174862" y="2186620"/>
                  </a:lnTo>
                  <a:lnTo>
                    <a:pt x="174814" y="2192436"/>
                  </a:lnTo>
                  <a:lnTo>
                    <a:pt x="174777" y="2198251"/>
                  </a:lnTo>
                  <a:lnTo>
                    <a:pt x="174751" y="2204067"/>
                  </a:lnTo>
                  <a:lnTo>
                    <a:pt x="174736" y="2209882"/>
                  </a:lnTo>
                  <a:lnTo>
                    <a:pt x="174734" y="2215698"/>
                  </a:lnTo>
                  <a:lnTo>
                    <a:pt x="174745" y="2221513"/>
                  </a:lnTo>
                  <a:lnTo>
                    <a:pt x="174770" y="2227329"/>
                  </a:lnTo>
                  <a:lnTo>
                    <a:pt x="174808" y="2233144"/>
                  </a:lnTo>
                  <a:lnTo>
                    <a:pt x="174859" y="2238960"/>
                  </a:lnTo>
                  <a:lnTo>
                    <a:pt x="174924" y="2244775"/>
                  </a:lnTo>
                  <a:lnTo>
                    <a:pt x="175001" y="2250591"/>
                  </a:lnTo>
                  <a:lnTo>
                    <a:pt x="175089" y="2256406"/>
                  </a:lnTo>
                  <a:lnTo>
                    <a:pt x="175188" y="2262222"/>
                  </a:lnTo>
                  <a:lnTo>
                    <a:pt x="175296" y="2268037"/>
                  </a:lnTo>
                  <a:lnTo>
                    <a:pt x="175410" y="2273853"/>
                  </a:lnTo>
                  <a:lnTo>
                    <a:pt x="175526" y="2279668"/>
                  </a:lnTo>
                  <a:lnTo>
                    <a:pt x="175640" y="2285484"/>
                  </a:lnTo>
                  <a:lnTo>
                    <a:pt x="175750" y="2291299"/>
                  </a:lnTo>
                  <a:lnTo>
                    <a:pt x="175851" y="2297114"/>
                  </a:lnTo>
                  <a:lnTo>
                    <a:pt x="175941" y="2302930"/>
                  </a:lnTo>
                  <a:lnTo>
                    <a:pt x="176015" y="2308745"/>
                  </a:lnTo>
                  <a:lnTo>
                    <a:pt x="176071" y="2314561"/>
                  </a:lnTo>
                  <a:lnTo>
                    <a:pt x="176108" y="2320376"/>
                  </a:lnTo>
                  <a:lnTo>
                    <a:pt x="176123" y="2326192"/>
                  </a:lnTo>
                  <a:lnTo>
                    <a:pt x="176115" y="2332007"/>
                  </a:lnTo>
                  <a:lnTo>
                    <a:pt x="176088" y="2337823"/>
                  </a:lnTo>
                  <a:lnTo>
                    <a:pt x="176042" y="2343638"/>
                  </a:lnTo>
                  <a:lnTo>
                    <a:pt x="175981" y="2349454"/>
                  </a:lnTo>
                  <a:lnTo>
                    <a:pt x="175906" y="2355269"/>
                  </a:lnTo>
                  <a:lnTo>
                    <a:pt x="175822" y="2361085"/>
                  </a:lnTo>
                  <a:lnTo>
                    <a:pt x="175730" y="2366900"/>
                  </a:lnTo>
                  <a:lnTo>
                    <a:pt x="175635" y="2372716"/>
                  </a:lnTo>
                  <a:lnTo>
                    <a:pt x="175540" y="2378531"/>
                  </a:lnTo>
                  <a:lnTo>
                    <a:pt x="175447" y="2384347"/>
                  </a:lnTo>
                  <a:lnTo>
                    <a:pt x="175359" y="2390162"/>
                  </a:lnTo>
                  <a:lnTo>
                    <a:pt x="175277" y="2395978"/>
                  </a:lnTo>
                  <a:lnTo>
                    <a:pt x="175203" y="2401793"/>
                  </a:lnTo>
                  <a:lnTo>
                    <a:pt x="175137" y="2407609"/>
                  </a:lnTo>
                  <a:lnTo>
                    <a:pt x="175081" y="2413424"/>
                  </a:lnTo>
                  <a:lnTo>
                    <a:pt x="175034" y="2419240"/>
                  </a:lnTo>
                  <a:lnTo>
                    <a:pt x="174997" y="2425055"/>
                  </a:lnTo>
                  <a:lnTo>
                    <a:pt x="174971" y="2430871"/>
                  </a:lnTo>
                  <a:lnTo>
                    <a:pt x="174956" y="2436686"/>
                  </a:lnTo>
                  <a:lnTo>
                    <a:pt x="174951" y="2442502"/>
                  </a:lnTo>
                  <a:lnTo>
                    <a:pt x="174955" y="2448317"/>
                  </a:lnTo>
                  <a:lnTo>
                    <a:pt x="174970" y="2454132"/>
                  </a:lnTo>
                  <a:lnTo>
                    <a:pt x="174993" y="2459948"/>
                  </a:lnTo>
                  <a:lnTo>
                    <a:pt x="175026" y="2465763"/>
                  </a:lnTo>
                  <a:lnTo>
                    <a:pt x="175066" y="2471579"/>
                  </a:lnTo>
                  <a:lnTo>
                    <a:pt x="175113" y="2477394"/>
                  </a:lnTo>
                  <a:lnTo>
                    <a:pt x="175165" y="2483210"/>
                  </a:lnTo>
                  <a:lnTo>
                    <a:pt x="175221" y="2489025"/>
                  </a:lnTo>
                  <a:lnTo>
                    <a:pt x="175278" y="2494841"/>
                  </a:lnTo>
                  <a:lnTo>
                    <a:pt x="175334" y="2500656"/>
                  </a:lnTo>
                  <a:lnTo>
                    <a:pt x="175386" y="2506472"/>
                  </a:lnTo>
                  <a:lnTo>
                    <a:pt x="175434" y="2512287"/>
                  </a:lnTo>
                  <a:lnTo>
                    <a:pt x="175473" y="2518103"/>
                  </a:lnTo>
                  <a:lnTo>
                    <a:pt x="175504" y="2523918"/>
                  </a:lnTo>
                  <a:lnTo>
                    <a:pt x="175525" y="2529734"/>
                  </a:lnTo>
                  <a:lnTo>
                    <a:pt x="175533" y="2535549"/>
                  </a:lnTo>
                  <a:lnTo>
                    <a:pt x="175528" y="2541365"/>
                  </a:lnTo>
                  <a:lnTo>
                    <a:pt x="175512" y="2547180"/>
                  </a:lnTo>
                  <a:lnTo>
                    <a:pt x="175484" y="2552996"/>
                  </a:lnTo>
                  <a:lnTo>
                    <a:pt x="175446" y="2558811"/>
                  </a:lnTo>
                  <a:lnTo>
                    <a:pt x="175397" y="2564627"/>
                  </a:lnTo>
                  <a:lnTo>
                    <a:pt x="175341" y="2570442"/>
                  </a:lnTo>
                  <a:lnTo>
                    <a:pt x="175277" y="2576258"/>
                  </a:lnTo>
                  <a:lnTo>
                    <a:pt x="175207" y="2582073"/>
                  </a:lnTo>
                  <a:lnTo>
                    <a:pt x="175132" y="2587889"/>
                  </a:lnTo>
                  <a:lnTo>
                    <a:pt x="175054" y="2593704"/>
                  </a:lnTo>
                  <a:lnTo>
                    <a:pt x="174973" y="2599519"/>
                  </a:lnTo>
                  <a:lnTo>
                    <a:pt x="174891" y="2605335"/>
                  </a:lnTo>
                  <a:lnTo>
                    <a:pt x="174808" y="2611150"/>
                  </a:lnTo>
                  <a:lnTo>
                    <a:pt x="174726" y="2616966"/>
                  </a:lnTo>
                  <a:lnTo>
                    <a:pt x="174645" y="2622781"/>
                  </a:lnTo>
                  <a:lnTo>
                    <a:pt x="174566" y="2628597"/>
                  </a:lnTo>
                  <a:lnTo>
                    <a:pt x="174491" y="2634412"/>
                  </a:lnTo>
                  <a:lnTo>
                    <a:pt x="174420" y="2640228"/>
                  </a:lnTo>
                  <a:lnTo>
                    <a:pt x="174355" y="2646043"/>
                  </a:lnTo>
                  <a:lnTo>
                    <a:pt x="174297" y="2651859"/>
                  </a:lnTo>
                  <a:lnTo>
                    <a:pt x="174247" y="2657674"/>
                  </a:lnTo>
                  <a:lnTo>
                    <a:pt x="174206" y="2663490"/>
                  </a:lnTo>
                  <a:lnTo>
                    <a:pt x="174175" y="2669305"/>
                  </a:lnTo>
                  <a:lnTo>
                    <a:pt x="174155" y="2675121"/>
                  </a:lnTo>
                  <a:lnTo>
                    <a:pt x="174146" y="2680936"/>
                  </a:lnTo>
                  <a:lnTo>
                    <a:pt x="174150" y="2686752"/>
                  </a:lnTo>
                  <a:lnTo>
                    <a:pt x="174166" y="2692567"/>
                  </a:lnTo>
                  <a:lnTo>
                    <a:pt x="174194" y="2698383"/>
                  </a:lnTo>
                  <a:lnTo>
                    <a:pt x="174234" y="2704198"/>
                  </a:lnTo>
                  <a:lnTo>
                    <a:pt x="174284" y="2710014"/>
                  </a:lnTo>
                  <a:lnTo>
                    <a:pt x="174343" y="2715829"/>
                  </a:lnTo>
                  <a:lnTo>
                    <a:pt x="174410" y="2721645"/>
                  </a:lnTo>
                  <a:lnTo>
                    <a:pt x="174483" y="2727460"/>
                  </a:lnTo>
                  <a:lnTo>
                    <a:pt x="174561" y="2733276"/>
                  </a:lnTo>
                  <a:lnTo>
                    <a:pt x="174641" y="2739091"/>
                  </a:lnTo>
                  <a:lnTo>
                    <a:pt x="174721" y="2744907"/>
                  </a:lnTo>
                  <a:lnTo>
                    <a:pt x="174800" y="2750722"/>
                  </a:lnTo>
                  <a:lnTo>
                    <a:pt x="174875" y="2756537"/>
                  </a:lnTo>
                  <a:lnTo>
                    <a:pt x="174944" y="2762353"/>
                  </a:lnTo>
                  <a:lnTo>
                    <a:pt x="175007" y="2768168"/>
                  </a:lnTo>
                  <a:lnTo>
                    <a:pt x="175063" y="2773984"/>
                  </a:lnTo>
                  <a:lnTo>
                    <a:pt x="175110" y="2779799"/>
                  </a:lnTo>
                  <a:lnTo>
                    <a:pt x="175149" y="2785615"/>
                  </a:lnTo>
                  <a:lnTo>
                    <a:pt x="175178" y="2791430"/>
                  </a:lnTo>
                  <a:lnTo>
                    <a:pt x="175198" y="2797246"/>
                  </a:lnTo>
                  <a:lnTo>
                    <a:pt x="175209" y="2803061"/>
                  </a:lnTo>
                  <a:lnTo>
                    <a:pt x="175211" y="2808877"/>
                  </a:lnTo>
                  <a:lnTo>
                    <a:pt x="175205" y="2814692"/>
                  </a:lnTo>
                  <a:lnTo>
                    <a:pt x="175190" y="2820508"/>
                  </a:lnTo>
                  <a:lnTo>
                    <a:pt x="175167" y="2826323"/>
                  </a:lnTo>
                  <a:lnTo>
                    <a:pt x="175134" y="2832139"/>
                  </a:lnTo>
                  <a:lnTo>
                    <a:pt x="175093" y="2837954"/>
                  </a:lnTo>
                  <a:lnTo>
                    <a:pt x="175041" y="2843770"/>
                  </a:lnTo>
                  <a:lnTo>
                    <a:pt x="174979" y="2849585"/>
                  </a:lnTo>
                  <a:lnTo>
                    <a:pt x="174906" y="2855401"/>
                  </a:lnTo>
                  <a:lnTo>
                    <a:pt x="174822" y="2861216"/>
                  </a:lnTo>
                  <a:lnTo>
                    <a:pt x="174729" y="2867032"/>
                  </a:lnTo>
                  <a:lnTo>
                    <a:pt x="174627" y="2872847"/>
                  </a:lnTo>
                  <a:lnTo>
                    <a:pt x="174517" y="2878663"/>
                  </a:lnTo>
                  <a:lnTo>
                    <a:pt x="174400" y="2884478"/>
                  </a:lnTo>
                  <a:lnTo>
                    <a:pt x="174277" y="2890294"/>
                  </a:lnTo>
                  <a:lnTo>
                    <a:pt x="174151" y="2896109"/>
                  </a:lnTo>
                  <a:lnTo>
                    <a:pt x="174023" y="2901925"/>
                  </a:lnTo>
                  <a:lnTo>
                    <a:pt x="173894" y="2907740"/>
                  </a:lnTo>
                  <a:lnTo>
                    <a:pt x="173767" y="2913555"/>
                  </a:lnTo>
                  <a:lnTo>
                    <a:pt x="173642" y="2919371"/>
                  </a:lnTo>
                  <a:lnTo>
                    <a:pt x="173519" y="2925186"/>
                  </a:lnTo>
                  <a:lnTo>
                    <a:pt x="173400" y="2931002"/>
                  </a:lnTo>
                  <a:lnTo>
                    <a:pt x="173285" y="2936817"/>
                  </a:lnTo>
                  <a:lnTo>
                    <a:pt x="173173" y="2942633"/>
                  </a:lnTo>
                  <a:lnTo>
                    <a:pt x="173065" y="2948448"/>
                  </a:lnTo>
                  <a:lnTo>
                    <a:pt x="172959" y="2954264"/>
                  </a:lnTo>
                  <a:lnTo>
                    <a:pt x="172857" y="2960079"/>
                  </a:lnTo>
                  <a:lnTo>
                    <a:pt x="172757" y="2965895"/>
                  </a:lnTo>
                  <a:lnTo>
                    <a:pt x="172660" y="2971710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7" name="pg36">
              <a:extLst>
                <a:ext uri="{FF2B5EF4-FFF2-40B4-BE49-F238E27FC236}">
                  <a16:creationId xmlns:a16="http://schemas.microsoft.com/office/drawing/2014/main" id="{6B42F3CC-39CC-4294-B162-BC1F14B56AC6}"/>
                </a:ext>
              </a:extLst>
            </p:cNvPr>
            <p:cNvSpPr/>
            <p:nvPr/>
          </p:nvSpPr>
          <p:spPr>
            <a:xfrm>
              <a:off x="7993401" y="3578072"/>
              <a:ext cx="320448" cy="2919001"/>
            </a:xfrm>
            <a:custGeom>
              <a:avLst/>
              <a:gdLst/>
              <a:ahLst/>
              <a:cxnLst/>
              <a:rect l="0" t="0" r="0" b="0"/>
              <a:pathLst>
                <a:path w="320448" h="2919001">
                  <a:moveTo>
                    <a:pt x="158113" y="2919001"/>
                  </a:moveTo>
                  <a:lnTo>
                    <a:pt x="157954" y="2913289"/>
                  </a:lnTo>
                  <a:lnTo>
                    <a:pt x="157792" y="2907576"/>
                  </a:lnTo>
                  <a:lnTo>
                    <a:pt x="157630" y="2901864"/>
                  </a:lnTo>
                  <a:lnTo>
                    <a:pt x="157467" y="2896152"/>
                  </a:lnTo>
                  <a:lnTo>
                    <a:pt x="157303" y="2890439"/>
                  </a:lnTo>
                  <a:lnTo>
                    <a:pt x="157140" y="2884727"/>
                  </a:lnTo>
                  <a:lnTo>
                    <a:pt x="156977" y="2879015"/>
                  </a:lnTo>
                  <a:lnTo>
                    <a:pt x="156816" y="2873302"/>
                  </a:lnTo>
                  <a:lnTo>
                    <a:pt x="156657" y="2867590"/>
                  </a:lnTo>
                  <a:lnTo>
                    <a:pt x="156501" y="2861878"/>
                  </a:lnTo>
                  <a:lnTo>
                    <a:pt x="156348" y="2856165"/>
                  </a:lnTo>
                  <a:lnTo>
                    <a:pt x="156199" y="2850453"/>
                  </a:lnTo>
                  <a:lnTo>
                    <a:pt x="156055" y="2844741"/>
                  </a:lnTo>
                  <a:lnTo>
                    <a:pt x="155917" y="2839028"/>
                  </a:lnTo>
                  <a:lnTo>
                    <a:pt x="155786" y="2833316"/>
                  </a:lnTo>
                  <a:lnTo>
                    <a:pt x="155663" y="2827604"/>
                  </a:lnTo>
                  <a:lnTo>
                    <a:pt x="155549" y="2821891"/>
                  </a:lnTo>
                  <a:lnTo>
                    <a:pt x="155444" y="2816179"/>
                  </a:lnTo>
                  <a:lnTo>
                    <a:pt x="155349" y="2810467"/>
                  </a:lnTo>
                  <a:lnTo>
                    <a:pt x="155264" y="2804754"/>
                  </a:lnTo>
                  <a:lnTo>
                    <a:pt x="155190" y="2799042"/>
                  </a:lnTo>
                  <a:lnTo>
                    <a:pt x="155128" y="2793330"/>
                  </a:lnTo>
                  <a:lnTo>
                    <a:pt x="155078" y="2787617"/>
                  </a:lnTo>
                  <a:lnTo>
                    <a:pt x="155040" y="2781905"/>
                  </a:lnTo>
                  <a:lnTo>
                    <a:pt x="155013" y="2776193"/>
                  </a:lnTo>
                  <a:lnTo>
                    <a:pt x="154995" y="2770480"/>
                  </a:lnTo>
                  <a:lnTo>
                    <a:pt x="154987" y="2764768"/>
                  </a:lnTo>
                  <a:lnTo>
                    <a:pt x="154987" y="2759056"/>
                  </a:lnTo>
                  <a:lnTo>
                    <a:pt x="154995" y="2753343"/>
                  </a:lnTo>
                  <a:lnTo>
                    <a:pt x="155009" y="2747631"/>
                  </a:lnTo>
                  <a:lnTo>
                    <a:pt x="155028" y="2741919"/>
                  </a:lnTo>
                  <a:lnTo>
                    <a:pt x="155049" y="2736206"/>
                  </a:lnTo>
                  <a:lnTo>
                    <a:pt x="155070" y="2730494"/>
                  </a:lnTo>
                  <a:lnTo>
                    <a:pt x="155091" y="2724782"/>
                  </a:lnTo>
                  <a:lnTo>
                    <a:pt x="155110" y="2719069"/>
                  </a:lnTo>
                  <a:lnTo>
                    <a:pt x="155125" y="2713357"/>
                  </a:lnTo>
                  <a:lnTo>
                    <a:pt x="155134" y="2707645"/>
                  </a:lnTo>
                  <a:lnTo>
                    <a:pt x="155135" y="2701932"/>
                  </a:lnTo>
                  <a:lnTo>
                    <a:pt x="155129" y="2696220"/>
                  </a:lnTo>
                  <a:lnTo>
                    <a:pt x="155114" y="2690508"/>
                  </a:lnTo>
                  <a:lnTo>
                    <a:pt x="155090" y="2684795"/>
                  </a:lnTo>
                  <a:lnTo>
                    <a:pt x="155057" y="2679083"/>
                  </a:lnTo>
                  <a:lnTo>
                    <a:pt x="155014" y="2673371"/>
                  </a:lnTo>
                  <a:lnTo>
                    <a:pt x="154961" y="2667658"/>
                  </a:lnTo>
                  <a:lnTo>
                    <a:pt x="154900" y="2661946"/>
                  </a:lnTo>
                  <a:lnTo>
                    <a:pt x="154833" y="2656234"/>
                  </a:lnTo>
                  <a:lnTo>
                    <a:pt x="154760" y="2650521"/>
                  </a:lnTo>
                  <a:lnTo>
                    <a:pt x="154683" y="2644809"/>
                  </a:lnTo>
                  <a:lnTo>
                    <a:pt x="154605" y="2639097"/>
                  </a:lnTo>
                  <a:lnTo>
                    <a:pt x="154526" y="2633384"/>
                  </a:lnTo>
                  <a:lnTo>
                    <a:pt x="154449" y="2627672"/>
                  </a:lnTo>
                  <a:lnTo>
                    <a:pt x="154378" y="2621960"/>
                  </a:lnTo>
                  <a:lnTo>
                    <a:pt x="154312" y="2616247"/>
                  </a:lnTo>
                  <a:lnTo>
                    <a:pt x="154254" y="2610535"/>
                  </a:lnTo>
                  <a:lnTo>
                    <a:pt x="154206" y="2604823"/>
                  </a:lnTo>
                  <a:lnTo>
                    <a:pt x="154168" y="2599110"/>
                  </a:lnTo>
                  <a:lnTo>
                    <a:pt x="154141" y="2593398"/>
                  </a:lnTo>
                  <a:lnTo>
                    <a:pt x="154128" y="2587686"/>
                  </a:lnTo>
                  <a:lnTo>
                    <a:pt x="154128" y="2581973"/>
                  </a:lnTo>
                  <a:lnTo>
                    <a:pt x="154140" y="2576261"/>
                  </a:lnTo>
                  <a:lnTo>
                    <a:pt x="154164" y="2570549"/>
                  </a:lnTo>
                  <a:lnTo>
                    <a:pt x="154198" y="2564836"/>
                  </a:lnTo>
                  <a:lnTo>
                    <a:pt x="154241" y="2559124"/>
                  </a:lnTo>
                  <a:lnTo>
                    <a:pt x="154293" y="2553412"/>
                  </a:lnTo>
                  <a:lnTo>
                    <a:pt x="154352" y="2547699"/>
                  </a:lnTo>
                  <a:lnTo>
                    <a:pt x="154415" y="2541987"/>
                  </a:lnTo>
                  <a:lnTo>
                    <a:pt x="154481" y="2536275"/>
                  </a:lnTo>
                  <a:lnTo>
                    <a:pt x="154548" y="2530562"/>
                  </a:lnTo>
                  <a:lnTo>
                    <a:pt x="154613" y="2524850"/>
                  </a:lnTo>
                  <a:lnTo>
                    <a:pt x="154677" y="2519138"/>
                  </a:lnTo>
                  <a:lnTo>
                    <a:pt x="154736" y="2513425"/>
                  </a:lnTo>
                  <a:lnTo>
                    <a:pt x="154790" y="2507713"/>
                  </a:lnTo>
                  <a:lnTo>
                    <a:pt x="154838" y="2502001"/>
                  </a:lnTo>
                  <a:lnTo>
                    <a:pt x="154880" y="2496288"/>
                  </a:lnTo>
                  <a:lnTo>
                    <a:pt x="154915" y="2490576"/>
                  </a:lnTo>
                  <a:lnTo>
                    <a:pt x="154944" y="2484864"/>
                  </a:lnTo>
                  <a:lnTo>
                    <a:pt x="154967" y="2479151"/>
                  </a:lnTo>
                  <a:lnTo>
                    <a:pt x="154985" y="2473439"/>
                  </a:lnTo>
                  <a:lnTo>
                    <a:pt x="154999" y="2467727"/>
                  </a:lnTo>
                  <a:lnTo>
                    <a:pt x="155009" y="2462014"/>
                  </a:lnTo>
                  <a:lnTo>
                    <a:pt x="155017" y="2456302"/>
                  </a:lnTo>
                  <a:lnTo>
                    <a:pt x="155025" y="2450590"/>
                  </a:lnTo>
                  <a:lnTo>
                    <a:pt x="155033" y="2444877"/>
                  </a:lnTo>
                  <a:lnTo>
                    <a:pt x="155043" y="2439165"/>
                  </a:lnTo>
                  <a:lnTo>
                    <a:pt x="155055" y="2433453"/>
                  </a:lnTo>
                  <a:lnTo>
                    <a:pt x="155069" y="2427740"/>
                  </a:lnTo>
                  <a:lnTo>
                    <a:pt x="155087" y="2422028"/>
                  </a:lnTo>
                  <a:lnTo>
                    <a:pt x="155109" y="2416316"/>
                  </a:lnTo>
                  <a:lnTo>
                    <a:pt x="155133" y="2410603"/>
                  </a:lnTo>
                  <a:lnTo>
                    <a:pt x="155160" y="2404891"/>
                  </a:lnTo>
                  <a:lnTo>
                    <a:pt x="155189" y="2399179"/>
                  </a:lnTo>
                  <a:lnTo>
                    <a:pt x="155219" y="2393466"/>
                  </a:lnTo>
                  <a:lnTo>
                    <a:pt x="155250" y="2387754"/>
                  </a:lnTo>
                  <a:lnTo>
                    <a:pt x="155279" y="2382042"/>
                  </a:lnTo>
                  <a:lnTo>
                    <a:pt x="155307" y="2376329"/>
                  </a:lnTo>
                  <a:lnTo>
                    <a:pt x="155331" y="2370617"/>
                  </a:lnTo>
                  <a:lnTo>
                    <a:pt x="155352" y="2364905"/>
                  </a:lnTo>
                  <a:lnTo>
                    <a:pt x="155368" y="2359192"/>
                  </a:lnTo>
                  <a:lnTo>
                    <a:pt x="155379" y="2353480"/>
                  </a:lnTo>
                  <a:lnTo>
                    <a:pt x="155384" y="2347768"/>
                  </a:lnTo>
                  <a:lnTo>
                    <a:pt x="155382" y="2342055"/>
                  </a:lnTo>
                  <a:lnTo>
                    <a:pt x="155373" y="2336343"/>
                  </a:lnTo>
                  <a:lnTo>
                    <a:pt x="155358" y="2330631"/>
                  </a:lnTo>
                  <a:lnTo>
                    <a:pt x="155338" y="2324918"/>
                  </a:lnTo>
                  <a:lnTo>
                    <a:pt x="155312" y="2319206"/>
                  </a:lnTo>
                  <a:lnTo>
                    <a:pt x="155281" y="2313494"/>
                  </a:lnTo>
                  <a:lnTo>
                    <a:pt x="155246" y="2307781"/>
                  </a:lnTo>
                  <a:lnTo>
                    <a:pt x="155206" y="2302069"/>
                  </a:lnTo>
                  <a:lnTo>
                    <a:pt x="155164" y="2296357"/>
                  </a:lnTo>
                  <a:lnTo>
                    <a:pt x="155120" y="2290644"/>
                  </a:lnTo>
                  <a:lnTo>
                    <a:pt x="155074" y="2284932"/>
                  </a:lnTo>
                  <a:lnTo>
                    <a:pt x="155027" y="2279220"/>
                  </a:lnTo>
                  <a:lnTo>
                    <a:pt x="154979" y="2273507"/>
                  </a:lnTo>
                  <a:lnTo>
                    <a:pt x="154932" y="2267795"/>
                  </a:lnTo>
                  <a:lnTo>
                    <a:pt x="154885" y="2262083"/>
                  </a:lnTo>
                  <a:lnTo>
                    <a:pt x="154838" y="2256370"/>
                  </a:lnTo>
                  <a:lnTo>
                    <a:pt x="154792" y="2250658"/>
                  </a:lnTo>
                  <a:lnTo>
                    <a:pt x="154747" y="2244946"/>
                  </a:lnTo>
                  <a:lnTo>
                    <a:pt x="154703" y="2239234"/>
                  </a:lnTo>
                  <a:lnTo>
                    <a:pt x="154659" y="2233521"/>
                  </a:lnTo>
                  <a:lnTo>
                    <a:pt x="154616" y="2227809"/>
                  </a:lnTo>
                  <a:lnTo>
                    <a:pt x="154574" y="2222097"/>
                  </a:lnTo>
                  <a:lnTo>
                    <a:pt x="154532" y="2216384"/>
                  </a:lnTo>
                  <a:lnTo>
                    <a:pt x="154491" y="2210672"/>
                  </a:lnTo>
                  <a:lnTo>
                    <a:pt x="154451" y="2204960"/>
                  </a:lnTo>
                  <a:lnTo>
                    <a:pt x="154411" y="2199247"/>
                  </a:lnTo>
                  <a:lnTo>
                    <a:pt x="154371" y="2193535"/>
                  </a:lnTo>
                  <a:lnTo>
                    <a:pt x="154332" y="2187823"/>
                  </a:lnTo>
                  <a:lnTo>
                    <a:pt x="154293" y="2182110"/>
                  </a:lnTo>
                  <a:lnTo>
                    <a:pt x="154253" y="2176398"/>
                  </a:lnTo>
                  <a:lnTo>
                    <a:pt x="154214" y="2170686"/>
                  </a:lnTo>
                  <a:lnTo>
                    <a:pt x="154175" y="2164973"/>
                  </a:lnTo>
                  <a:lnTo>
                    <a:pt x="154135" y="2159261"/>
                  </a:lnTo>
                  <a:lnTo>
                    <a:pt x="154095" y="2153549"/>
                  </a:lnTo>
                  <a:lnTo>
                    <a:pt x="154054" y="2147836"/>
                  </a:lnTo>
                  <a:lnTo>
                    <a:pt x="154011" y="2142124"/>
                  </a:lnTo>
                  <a:lnTo>
                    <a:pt x="153967" y="2136412"/>
                  </a:lnTo>
                  <a:lnTo>
                    <a:pt x="153921" y="2130699"/>
                  </a:lnTo>
                  <a:lnTo>
                    <a:pt x="153873" y="2124987"/>
                  </a:lnTo>
                  <a:lnTo>
                    <a:pt x="153821" y="2119275"/>
                  </a:lnTo>
                  <a:lnTo>
                    <a:pt x="153767" y="2113562"/>
                  </a:lnTo>
                  <a:lnTo>
                    <a:pt x="153708" y="2107850"/>
                  </a:lnTo>
                  <a:lnTo>
                    <a:pt x="153645" y="2102138"/>
                  </a:lnTo>
                  <a:lnTo>
                    <a:pt x="153575" y="2096425"/>
                  </a:lnTo>
                  <a:lnTo>
                    <a:pt x="153500" y="2090713"/>
                  </a:lnTo>
                  <a:lnTo>
                    <a:pt x="153417" y="2085001"/>
                  </a:lnTo>
                  <a:lnTo>
                    <a:pt x="153328" y="2079288"/>
                  </a:lnTo>
                  <a:lnTo>
                    <a:pt x="153231" y="2073576"/>
                  </a:lnTo>
                  <a:lnTo>
                    <a:pt x="153125" y="2067864"/>
                  </a:lnTo>
                  <a:lnTo>
                    <a:pt x="153010" y="2062151"/>
                  </a:lnTo>
                  <a:lnTo>
                    <a:pt x="152886" y="2056439"/>
                  </a:lnTo>
                  <a:lnTo>
                    <a:pt x="152753" y="2050727"/>
                  </a:lnTo>
                  <a:lnTo>
                    <a:pt x="152612" y="2045014"/>
                  </a:lnTo>
                  <a:lnTo>
                    <a:pt x="152465" y="2039302"/>
                  </a:lnTo>
                  <a:lnTo>
                    <a:pt x="152311" y="2033590"/>
                  </a:lnTo>
                  <a:lnTo>
                    <a:pt x="152151" y="2027877"/>
                  </a:lnTo>
                  <a:lnTo>
                    <a:pt x="151988" y="2022165"/>
                  </a:lnTo>
                  <a:lnTo>
                    <a:pt x="151824" y="2016453"/>
                  </a:lnTo>
                  <a:lnTo>
                    <a:pt x="151659" y="2010740"/>
                  </a:lnTo>
                  <a:lnTo>
                    <a:pt x="151497" y="2005028"/>
                  </a:lnTo>
                  <a:lnTo>
                    <a:pt x="151338" y="1999316"/>
                  </a:lnTo>
                  <a:lnTo>
                    <a:pt x="151185" y="1993603"/>
                  </a:lnTo>
                  <a:lnTo>
                    <a:pt x="151038" y="1987891"/>
                  </a:lnTo>
                  <a:lnTo>
                    <a:pt x="150901" y="1982179"/>
                  </a:lnTo>
                  <a:lnTo>
                    <a:pt x="150774" y="1976466"/>
                  </a:lnTo>
                  <a:lnTo>
                    <a:pt x="150658" y="1970754"/>
                  </a:lnTo>
                  <a:lnTo>
                    <a:pt x="150551" y="1965042"/>
                  </a:lnTo>
                  <a:lnTo>
                    <a:pt x="150455" y="1959329"/>
                  </a:lnTo>
                  <a:lnTo>
                    <a:pt x="150369" y="1953617"/>
                  </a:lnTo>
                  <a:lnTo>
                    <a:pt x="150293" y="1947905"/>
                  </a:lnTo>
                  <a:lnTo>
                    <a:pt x="150225" y="1942192"/>
                  </a:lnTo>
                  <a:lnTo>
                    <a:pt x="150164" y="1936480"/>
                  </a:lnTo>
                  <a:lnTo>
                    <a:pt x="150109" y="1930768"/>
                  </a:lnTo>
                  <a:lnTo>
                    <a:pt x="150057" y="1925055"/>
                  </a:lnTo>
                  <a:lnTo>
                    <a:pt x="150006" y="1919343"/>
                  </a:lnTo>
                  <a:lnTo>
                    <a:pt x="149956" y="1913631"/>
                  </a:lnTo>
                  <a:lnTo>
                    <a:pt x="149903" y="1907918"/>
                  </a:lnTo>
                  <a:lnTo>
                    <a:pt x="149847" y="1902206"/>
                  </a:lnTo>
                  <a:lnTo>
                    <a:pt x="149784" y="1896494"/>
                  </a:lnTo>
                  <a:lnTo>
                    <a:pt x="149713" y="1890781"/>
                  </a:lnTo>
                  <a:lnTo>
                    <a:pt x="149633" y="1885069"/>
                  </a:lnTo>
                  <a:lnTo>
                    <a:pt x="149543" y="1879357"/>
                  </a:lnTo>
                  <a:lnTo>
                    <a:pt x="149440" y="1873644"/>
                  </a:lnTo>
                  <a:lnTo>
                    <a:pt x="149325" y="1867932"/>
                  </a:lnTo>
                  <a:lnTo>
                    <a:pt x="149194" y="1862220"/>
                  </a:lnTo>
                  <a:lnTo>
                    <a:pt x="149045" y="1856507"/>
                  </a:lnTo>
                  <a:lnTo>
                    <a:pt x="148880" y="1850795"/>
                  </a:lnTo>
                  <a:lnTo>
                    <a:pt x="148698" y="1845083"/>
                  </a:lnTo>
                  <a:lnTo>
                    <a:pt x="148499" y="1839370"/>
                  </a:lnTo>
                  <a:lnTo>
                    <a:pt x="148282" y="1833658"/>
                  </a:lnTo>
                  <a:lnTo>
                    <a:pt x="148048" y="1827946"/>
                  </a:lnTo>
                  <a:lnTo>
                    <a:pt x="147796" y="1822233"/>
                  </a:lnTo>
                  <a:lnTo>
                    <a:pt x="147524" y="1816521"/>
                  </a:lnTo>
                  <a:lnTo>
                    <a:pt x="147237" y="1810809"/>
                  </a:lnTo>
                  <a:lnTo>
                    <a:pt x="146935" y="1805096"/>
                  </a:lnTo>
                  <a:lnTo>
                    <a:pt x="146619" y="1799384"/>
                  </a:lnTo>
                  <a:lnTo>
                    <a:pt x="146290" y="1793672"/>
                  </a:lnTo>
                  <a:lnTo>
                    <a:pt x="145951" y="1787959"/>
                  </a:lnTo>
                  <a:lnTo>
                    <a:pt x="145603" y="1782247"/>
                  </a:lnTo>
                  <a:lnTo>
                    <a:pt x="145246" y="1776535"/>
                  </a:lnTo>
                  <a:lnTo>
                    <a:pt x="144884" y="1770822"/>
                  </a:lnTo>
                  <a:lnTo>
                    <a:pt x="144519" y="1765110"/>
                  </a:lnTo>
                  <a:lnTo>
                    <a:pt x="144151" y="1759398"/>
                  </a:lnTo>
                  <a:lnTo>
                    <a:pt x="143783" y="1753685"/>
                  </a:lnTo>
                  <a:lnTo>
                    <a:pt x="143416" y="1747973"/>
                  </a:lnTo>
                  <a:lnTo>
                    <a:pt x="143051" y="1742261"/>
                  </a:lnTo>
                  <a:lnTo>
                    <a:pt x="142689" y="1736548"/>
                  </a:lnTo>
                  <a:lnTo>
                    <a:pt x="142331" y="1730836"/>
                  </a:lnTo>
                  <a:lnTo>
                    <a:pt x="141976" y="1725124"/>
                  </a:lnTo>
                  <a:lnTo>
                    <a:pt x="141624" y="1719411"/>
                  </a:lnTo>
                  <a:lnTo>
                    <a:pt x="141274" y="1713699"/>
                  </a:lnTo>
                  <a:lnTo>
                    <a:pt x="140927" y="1707987"/>
                  </a:lnTo>
                  <a:lnTo>
                    <a:pt x="140580" y="1702274"/>
                  </a:lnTo>
                  <a:lnTo>
                    <a:pt x="140232" y="1696562"/>
                  </a:lnTo>
                  <a:lnTo>
                    <a:pt x="139881" y="1690850"/>
                  </a:lnTo>
                  <a:lnTo>
                    <a:pt x="139524" y="1685137"/>
                  </a:lnTo>
                  <a:lnTo>
                    <a:pt x="139160" y="1679425"/>
                  </a:lnTo>
                  <a:lnTo>
                    <a:pt x="138786" y="1673713"/>
                  </a:lnTo>
                  <a:lnTo>
                    <a:pt x="138400" y="1668000"/>
                  </a:lnTo>
                  <a:lnTo>
                    <a:pt x="137998" y="1662288"/>
                  </a:lnTo>
                  <a:lnTo>
                    <a:pt x="137575" y="1656576"/>
                  </a:lnTo>
                  <a:lnTo>
                    <a:pt x="137129" y="1650863"/>
                  </a:lnTo>
                  <a:lnTo>
                    <a:pt x="136658" y="1645151"/>
                  </a:lnTo>
                  <a:lnTo>
                    <a:pt x="136160" y="1639439"/>
                  </a:lnTo>
                  <a:lnTo>
                    <a:pt x="135630" y="1633726"/>
                  </a:lnTo>
                  <a:lnTo>
                    <a:pt x="135068" y="1628014"/>
                  </a:lnTo>
                  <a:lnTo>
                    <a:pt x="134469" y="1622302"/>
                  </a:lnTo>
                  <a:lnTo>
                    <a:pt x="133826" y="1616589"/>
                  </a:lnTo>
                  <a:lnTo>
                    <a:pt x="133140" y="1610877"/>
                  </a:lnTo>
                  <a:lnTo>
                    <a:pt x="132410" y="1605165"/>
                  </a:lnTo>
                  <a:lnTo>
                    <a:pt x="131635" y="1599452"/>
                  </a:lnTo>
                  <a:lnTo>
                    <a:pt x="130813" y="1593740"/>
                  </a:lnTo>
                  <a:lnTo>
                    <a:pt x="129944" y="1588028"/>
                  </a:lnTo>
                  <a:lnTo>
                    <a:pt x="129027" y="1582315"/>
                  </a:lnTo>
                  <a:lnTo>
                    <a:pt x="128055" y="1576603"/>
                  </a:lnTo>
                  <a:lnTo>
                    <a:pt x="127032" y="1570891"/>
                  </a:lnTo>
                  <a:lnTo>
                    <a:pt x="125963" y="1565178"/>
                  </a:lnTo>
                  <a:lnTo>
                    <a:pt x="124849" y="1559466"/>
                  </a:lnTo>
                  <a:lnTo>
                    <a:pt x="123691" y="1553754"/>
                  </a:lnTo>
                  <a:lnTo>
                    <a:pt x="122493" y="1548041"/>
                  </a:lnTo>
                  <a:lnTo>
                    <a:pt x="121256" y="1542329"/>
                  </a:lnTo>
                  <a:lnTo>
                    <a:pt x="119980" y="1536617"/>
                  </a:lnTo>
                  <a:lnTo>
                    <a:pt x="118671" y="1530904"/>
                  </a:lnTo>
                  <a:lnTo>
                    <a:pt x="117335" y="1525192"/>
                  </a:lnTo>
                  <a:lnTo>
                    <a:pt x="115976" y="1519480"/>
                  </a:lnTo>
                  <a:lnTo>
                    <a:pt x="114598" y="1513767"/>
                  </a:lnTo>
                  <a:lnTo>
                    <a:pt x="113203" y="1508055"/>
                  </a:lnTo>
                  <a:lnTo>
                    <a:pt x="111795" y="1502343"/>
                  </a:lnTo>
                  <a:lnTo>
                    <a:pt x="110377" y="1496630"/>
                  </a:lnTo>
                  <a:lnTo>
                    <a:pt x="108951" y="1490918"/>
                  </a:lnTo>
                  <a:lnTo>
                    <a:pt x="107521" y="1485206"/>
                  </a:lnTo>
                  <a:lnTo>
                    <a:pt x="106088" y="1479493"/>
                  </a:lnTo>
                  <a:lnTo>
                    <a:pt x="104652" y="1473781"/>
                  </a:lnTo>
                  <a:lnTo>
                    <a:pt x="103215" y="1468069"/>
                  </a:lnTo>
                  <a:lnTo>
                    <a:pt x="101777" y="1462356"/>
                  </a:lnTo>
                  <a:lnTo>
                    <a:pt x="100338" y="1456644"/>
                  </a:lnTo>
                  <a:lnTo>
                    <a:pt x="98897" y="1450932"/>
                  </a:lnTo>
                  <a:lnTo>
                    <a:pt x="97453" y="1445219"/>
                  </a:lnTo>
                  <a:lnTo>
                    <a:pt x="96005" y="1439507"/>
                  </a:lnTo>
                  <a:lnTo>
                    <a:pt x="94554" y="1433795"/>
                  </a:lnTo>
                  <a:lnTo>
                    <a:pt x="93099" y="1428082"/>
                  </a:lnTo>
                  <a:lnTo>
                    <a:pt x="91638" y="1422370"/>
                  </a:lnTo>
                  <a:lnTo>
                    <a:pt x="90171" y="1416658"/>
                  </a:lnTo>
                  <a:lnTo>
                    <a:pt x="88699" y="1410945"/>
                  </a:lnTo>
                  <a:lnTo>
                    <a:pt x="87222" y="1405233"/>
                  </a:lnTo>
                  <a:lnTo>
                    <a:pt x="85741" y="1399521"/>
                  </a:lnTo>
                  <a:lnTo>
                    <a:pt x="84257" y="1393808"/>
                  </a:lnTo>
                  <a:lnTo>
                    <a:pt x="82770" y="1388096"/>
                  </a:lnTo>
                  <a:lnTo>
                    <a:pt x="81281" y="1382384"/>
                  </a:lnTo>
                  <a:lnTo>
                    <a:pt x="79793" y="1376671"/>
                  </a:lnTo>
                  <a:lnTo>
                    <a:pt x="78305" y="1370959"/>
                  </a:lnTo>
                  <a:lnTo>
                    <a:pt x="76819" y="1365247"/>
                  </a:lnTo>
                  <a:lnTo>
                    <a:pt x="75335" y="1359534"/>
                  </a:lnTo>
                  <a:lnTo>
                    <a:pt x="73853" y="1353822"/>
                  </a:lnTo>
                  <a:lnTo>
                    <a:pt x="72373" y="1348110"/>
                  </a:lnTo>
                  <a:lnTo>
                    <a:pt x="70895" y="1342397"/>
                  </a:lnTo>
                  <a:lnTo>
                    <a:pt x="69416" y="1336685"/>
                  </a:lnTo>
                  <a:lnTo>
                    <a:pt x="67934" y="1330973"/>
                  </a:lnTo>
                  <a:lnTo>
                    <a:pt x="66448" y="1325260"/>
                  </a:lnTo>
                  <a:lnTo>
                    <a:pt x="64955" y="1319548"/>
                  </a:lnTo>
                  <a:lnTo>
                    <a:pt x="63453" y="1313836"/>
                  </a:lnTo>
                  <a:lnTo>
                    <a:pt x="61939" y="1308123"/>
                  </a:lnTo>
                  <a:lnTo>
                    <a:pt x="60411" y="1302411"/>
                  </a:lnTo>
                  <a:lnTo>
                    <a:pt x="58866" y="1296699"/>
                  </a:lnTo>
                  <a:lnTo>
                    <a:pt x="57301" y="1290986"/>
                  </a:lnTo>
                  <a:lnTo>
                    <a:pt x="55717" y="1285274"/>
                  </a:lnTo>
                  <a:lnTo>
                    <a:pt x="54114" y="1279562"/>
                  </a:lnTo>
                  <a:lnTo>
                    <a:pt x="52495" y="1273849"/>
                  </a:lnTo>
                  <a:lnTo>
                    <a:pt x="50862" y="1268137"/>
                  </a:lnTo>
                  <a:lnTo>
                    <a:pt x="49217" y="1262425"/>
                  </a:lnTo>
                  <a:lnTo>
                    <a:pt x="47564" y="1256712"/>
                  </a:lnTo>
                  <a:lnTo>
                    <a:pt x="45911" y="1251000"/>
                  </a:lnTo>
                  <a:lnTo>
                    <a:pt x="44265" y="1245288"/>
                  </a:lnTo>
                  <a:lnTo>
                    <a:pt x="42632" y="1239575"/>
                  </a:lnTo>
                  <a:lnTo>
                    <a:pt x="41021" y="1233863"/>
                  </a:lnTo>
                  <a:lnTo>
                    <a:pt x="39439" y="1228151"/>
                  </a:lnTo>
                  <a:lnTo>
                    <a:pt x="37893" y="1222438"/>
                  </a:lnTo>
                  <a:lnTo>
                    <a:pt x="36390" y="1216726"/>
                  </a:lnTo>
                  <a:lnTo>
                    <a:pt x="34948" y="1211014"/>
                  </a:lnTo>
                  <a:lnTo>
                    <a:pt x="33563" y="1205301"/>
                  </a:lnTo>
                  <a:lnTo>
                    <a:pt x="32240" y="1199589"/>
                  </a:lnTo>
                  <a:lnTo>
                    <a:pt x="30981" y="1193877"/>
                  </a:lnTo>
                  <a:lnTo>
                    <a:pt x="29788" y="1188164"/>
                  </a:lnTo>
                  <a:lnTo>
                    <a:pt x="28663" y="1182452"/>
                  </a:lnTo>
                  <a:lnTo>
                    <a:pt x="27603" y="1176740"/>
                  </a:lnTo>
                  <a:lnTo>
                    <a:pt x="26620" y="1171027"/>
                  </a:lnTo>
                  <a:lnTo>
                    <a:pt x="25698" y="1165315"/>
                  </a:lnTo>
                  <a:lnTo>
                    <a:pt x="24832" y="1159603"/>
                  </a:lnTo>
                  <a:lnTo>
                    <a:pt x="24017" y="1153890"/>
                  </a:lnTo>
                  <a:lnTo>
                    <a:pt x="23250" y="1148178"/>
                  </a:lnTo>
                  <a:lnTo>
                    <a:pt x="22524" y="1142466"/>
                  </a:lnTo>
                  <a:lnTo>
                    <a:pt x="21834" y="1136753"/>
                  </a:lnTo>
                  <a:lnTo>
                    <a:pt x="21180" y="1131041"/>
                  </a:lnTo>
                  <a:lnTo>
                    <a:pt x="20551" y="1125329"/>
                  </a:lnTo>
                  <a:lnTo>
                    <a:pt x="19941" y="1119617"/>
                  </a:lnTo>
                  <a:lnTo>
                    <a:pt x="19346" y="1113904"/>
                  </a:lnTo>
                  <a:lnTo>
                    <a:pt x="18762" y="1108192"/>
                  </a:lnTo>
                  <a:lnTo>
                    <a:pt x="18185" y="1102480"/>
                  </a:lnTo>
                  <a:lnTo>
                    <a:pt x="17612" y="1096767"/>
                  </a:lnTo>
                  <a:lnTo>
                    <a:pt x="17039" y="1091055"/>
                  </a:lnTo>
                  <a:lnTo>
                    <a:pt x="16461" y="1085343"/>
                  </a:lnTo>
                  <a:lnTo>
                    <a:pt x="15877" y="1079630"/>
                  </a:lnTo>
                  <a:lnTo>
                    <a:pt x="15283" y="1073918"/>
                  </a:lnTo>
                  <a:lnTo>
                    <a:pt x="14676" y="1068206"/>
                  </a:lnTo>
                  <a:lnTo>
                    <a:pt x="14055" y="1062493"/>
                  </a:lnTo>
                  <a:lnTo>
                    <a:pt x="13418" y="1056781"/>
                  </a:lnTo>
                  <a:lnTo>
                    <a:pt x="12759" y="1051069"/>
                  </a:lnTo>
                  <a:lnTo>
                    <a:pt x="12078" y="1045356"/>
                  </a:lnTo>
                  <a:lnTo>
                    <a:pt x="11376" y="1039644"/>
                  </a:lnTo>
                  <a:lnTo>
                    <a:pt x="10654" y="1033932"/>
                  </a:lnTo>
                  <a:lnTo>
                    <a:pt x="9911" y="1028219"/>
                  </a:lnTo>
                  <a:lnTo>
                    <a:pt x="9149" y="1022507"/>
                  </a:lnTo>
                  <a:lnTo>
                    <a:pt x="8371" y="1016795"/>
                  </a:lnTo>
                  <a:lnTo>
                    <a:pt x="7580" y="1011082"/>
                  </a:lnTo>
                  <a:lnTo>
                    <a:pt x="6781" y="1005370"/>
                  </a:lnTo>
                  <a:lnTo>
                    <a:pt x="5984" y="999658"/>
                  </a:lnTo>
                  <a:lnTo>
                    <a:pt x="5194" y="993945"/>
                  </a:lnTo>
                  <a:lnTo>
                    <a:pt x="4421" y="988233"/>
                  </a:lnTo>
                  <a:lnTo>
                    <a:pt x="3672" y="982521"/>
                  </a:lnTo>
                  <a:lnTo>
                    <a:pt x="2959" y="976808"/>
                  </a:lnTo>
                  <a:lnTo>
                    <a:pt x="2298" y="971096"/>
                  </a:lnTo>
                  <a:lnTo>
                    <a:pt x="1702" y="965384"/>
                  </a:lnTo>
                  <a:lnTo>
                    <a:pt x="1178" y="959671"/>
                  </a:lnTo>
                  <a:lnTo>
                    <a:pt x="738" y="953959"/>
                  </a:lnTo>
                  <a:lnTo>
                    <a:pt x="390" y="948247"/>
                  </a:lnTo>
                  <a:lnTo>
                    <a:pt x="143" y="942534"/>
                  </a:lnTo>
                  <a:lnTo>
                    <a:pt x="7" y="936822"/>
                  </a:lnTo>
                  <a:lnTo>
                    <a:pt x="0" y="931110"/>
                  </a:lnTo>
                  <a:lnTo>
                    <a:pt x="125" y="925397"/>
                  </a:lnTo>
                  <a:lnTo>
                    <a:pt x="375" y="919685"/>
                  </a:lnTo>
                  <a:lnTo>
                    <a:pt x="747" y="913973"/>
                  </a:lnTo>
                  <a:lnTo>
                    <a:pt x="1240" y="908260"/>
                  </a:lnTo>
                  <a:lnTo>
                    <a:pt x="1849" y="902548"/>
                  </a:lnTo>
                  <a:lnTo>
                    <a:pt x="2568" y="896836"/>
                  </a:lnTo>
                  <a:lnTo>
                    <a:pt x="3396" y="891123"/>
                  </a:lnTo>
                  <a:lnTo>
                    <a:pt x="4322" y="885411"/>
                  </a:lnTo>
                  <a:lnTo>
                    <a:pt x="5322" y="879699"/>
                  </a:lnTo>
                  <a:lnTo>
                    <a:pt x="6386" y="873986"/>
                  </a:lnTo>
                  <a:lnTo>
                    <a:pt x="7501" y="868274"/>
                  </a:lnTo>
                  <a:lnTo>
                    <a:pt x="8655" y="862562"/>
                  </a:lnTo>
                  <a:lnTo>
                    <a:pt x="9837" y="856849"/>
                  </a:lnTo>
                  <a:lnTo>
                    <a:pt x="11038" y="851137"/>
                  </a:lnTo>
                  <a:lnTo>
                    <a:pt x="12247" y="845425"/>
                  </a:lnTo>
                  <a:lnTo>
                    <a:pt x="13454" y="839712"/>
                  </a:lnTo>
                  <a:lnTo>
                    <a:pt x="14656" y="834000"/>
                  </a:lnTo>
                  <a:lnTo>
                    <a:pt x="15850" y="828288"/>
                  </a:lnTo>
                  <a:lnTo>
                    <a:pt x="17035" y="822575"/>
                  </a:lnTo>
                  <a:lnTo>
                    <a:pt x="18211" y="816863"/>
                  </a:lnTo>
                  <a:lnTo>
                    <a:pt x="19381" y="811151"/>
                  </a:lnTo>
                  <a:lnTo>
                    <a:pt x="20548" y="805438"/>
                  </a:lnTo>
                  <a:lnTo>
                    <a:pt x="21720" y="799726"/>
                  </a:lnTo>
                  <a:lnTo>
                    <a:pt x="22901" y="794014"/>
                  </a:lnTo>
                  <a:lnTo>
                    <a:pt x="24096" y="788301"/>
                  </a:lnTo>
                  <a:lnTo>
                    <a:pt x="25313" y="782589"/>
                  </a:lnTo>
                  <a:lnTo>
                    <a:pt x="26556" y="776877"/>
                  </a:lnTo>
                  <a:lnTo>
                    <a:pt x="27832" y="771164"/>
                  </a:lnTo>
                  <a:lnTo>
                    <a:pt x="29150" y="765452"/>
                  </a:lnTo>
                  <a:lnTo>
                    <a:pt x="30508" y="759740"/>
                  </a:lnTo>
                  <a:lnTo>
                    <a:pt x="31909" y="754027"/>
                  </a:lnTo>
                  <a:lnTo>
                    <a:pt x="33352" y="748315"/>
                  </a:lnTo>
                  <a:lnTo>
                    <a:pt x="34840" y="742603"/>
                  </a:lnTo>
                  <a:lnTo>
                    <a:pt x="36371" y="736890"/>
                  </a:lnTo>
                  <a:lnTo>
                    <a:pt x="37947" y="731178"/>
                  </a:lnTo>
                  <a:lnTo>
                    <a:pt x="39570" y="725466"/>
                  </a:lnTo>
                  <a:lnTo>
                    <a:pt x="41232" y="719753"/>
                  </a:lnTo>
                  <a:lnTo>
                    <a:pt x="42930" y="714041"/>
                  </a:lnTo>
                  <a:lnTo>
                    <a:pt x="44663" y="708329"/>
                  </a:lnTo>
                  <a:lnTo>
                    <a:pt x="46428" y="702616"/>
                  </a:lnTo>
                  <a:lnTo>
                    <a:pt x="48225" y="696904"/>
                  </a:lnTo>
                  <a:lnTo>
                    <a:pt x="50051" y="691192"/>
                  </a:lnTo>
                  <a:lnTo>
                    <a:pt x="51909" y="685479"/>
                  </a:lnTo>
                  <a:lnTo>
                    <a:pt x="53794" y="679767"/>
                  </a:lnTo>
                  <a:lnTo>
                    <a:pt x="55703" y="674055"/>
                  </a:lnTo>
                  <a:lnTo>
                    <a:pt x="57635" y="668342"/>
                  </a:lnTo>
                  <a:lnTo>
                    <a:pt x="59590" y="662630"/>
                  </a:lnTo>
                  <a:lnTo>
                    <a:pt x="61566" y="656918"/>
                  </a:lnTo>
                  <a:lnTo>
                    <a:pt x="63562" y="651205"/>
                  </a:lnTo>
                  <a:lnTo>
                    <a:pt x="65578" y="645493"/>
                  </a:lnTo>
                  <a:lnTo>
                    <a:pt x="67610" y="639781"/>
                  </a:lnTo>
                  <a:lnTo>
                    <a:pt x="69656" y="634068"/>
                  </a:lnTo>
                  <a:lnTo>
                    <a:pt x="71712" y="628356"/>
                  </a:lnTo>
                  <a:lnTo>
                    <a:pt x="73778" y="622644"/>
                  </a:lnTo>
                  <a:lnTo>
                    <a:pt x="75850" y="616931"/>
                  </a:lnTo>
                  <a:lnTo>
                    <a:pt x="77926" y="611219"/>
                  </a:lnTo>
                  <a:lnTo>
                    <a:pt x="80004" y="605507"/>
                  </a:lnTo>
                  <a:lnTo>
                    <a:pt x="82080" y="599794"/>
                  </a:lnTo>
                  <a:lnTo>
                    <a:pt x="84152" y="594082"/>
                  </a:lnTo>
                  <a:lnTo>
                    <a:pt x="86218" y="588370"/>
                  </a:lnTo>
                  <a:lnTo>
                    <a:pt x="88275" y="582657"/>
                  </a:lnTo>
                  <a:lnTo>
                    <a:pt x="90321" y="576945"/>
                  </a:lnTo>
                  <a:lnTo>
                    <a:pt x="92354" y="571233"/>
                  </a:lnTo>
                  <a:lnTo>
                    <a:pt x="94369" y="565520"/>
                  </a:lnTo>
                  <a:lnTo>
                    <a:pt x="96364" y="559808"/>
                  </a:lnTo>
                  <a:lnTo>
                    <a:pt x="98337" y="554096"/>
                  </a:lnTo>
                  <a:lnTo>
                    <a:pt x="100286" y="548383"/>
                  </a:lnTo>
                  <a:lnTo>
                    <a:pt x="102208" y="542671"/>
                  </a:lnTo>
                  <a:lnTo>
                    <a:pt x="104100" y="536959"/>
                  </a:lnTo>
                  <a:lnTo>
                    <a:pt x="105959" y="531246"/>
                  </a:lnTo>
                  <a:lnTo>
                    <a:pt x="107777" y="525534"/>
                  </a:lnTo>
                  <a:lnTo>
                    <a:pt x="109554" y="519822"/>
                  </a:lnTo>
                  <a:lnTo>
                    <a:pt x="111290" y="514109"/>
                  </a:lnTo>
                  <a:lnTo>
                    <a:pt x="112982" y="508397"/>
                  </a:lnTo>
                  <a:lnTo>
                    <a:pt x="114630" y="502685"/>
                  </a:lnTo>
                  <a:lnTo>
                    <a:pt x="116233" y="496972"/>
                  </a:lnTo>
                  <a:lnTo>
                    <a:pt x="117788" y="491260"/>
                  </a:lnTo>
                  <a:lnTo>
                    <a:pt x="119290" y="485548"/>
                  </a:lnTo>
                  <a:lnTo>
                    <a:pt x="120743" y="479835"/>
                  </a:lnTo>
                  <a:lnTo>
                    <a:pt x="122150" y="474123"/>
                  </a:lnTo>
                  <a:lnTo>
                    <a:pt x="123513" y="468411"/>
                  </a:lnTo>
                  <a:lnTo>
                    <a:pt x="124832" y="462698"/>
                  </a:lnTo>
                  <a:lnTo>
                    <a:pt x="126110" y="456986"/>
                  </a:lnTo>
                  <a:lnTo>
                    <a:pt x="127349" y="451274"/>
                  </a:lnTo>
                  <a:lnTo>
                    <a:pt x="128545" y="445561"/>
                  </a:lnTo>
                  <a:lnTo>
                    <a:pt x="129703" y="439849"/>
                  </a:lnTo>
                  <a:lnTo>
                    <a:pt x="130828" y="434137"/>
                  </a:lnTo>
                  <a:lnTo>
                    <a:pt x="131921" y="428424"/>
                  </a:lnTo>
                  <a:lnTo>
                    <a:pt x="132984" y="422712"/>
                  </a:lnTo>
                  <a:lnTo>
                    <a:pt x="134019" y="417000"/>
                  </a:lnTo>
                  <a:lnTo>
                    <a:pt x="135026" y="411287"/>
                  </a:lnTo>
                  <a:lnTo>
                    <a:pt x="136003" y="405575"/>
                  </a:lnTo>
                  <a:lnTo>
                    <a:pt x="136954" y="399863"/>
                  </a:lnTo>
                  <a:lnTo>
                    <a:pt x="137879" y="394150"/>
                  </a:lnTo>
                  <a:lnTo>
                    <a:pt x="138781" y="388438"/>
                  </a:lnTo>
                  <a:lnTo>
                    <a:pt x="139658" y="382726"/>
                  </a:lnTo>
                  <a:lnTo>
                    <a:pt x="140512" y="377013"/>
                  </a:lnTo>
                  <a:lnTo>
                    <a:pt x="141343" y="371301"/>
                  </a:lnTo>
                  <a:lnTo>
                    <a:pt x="142148" y="365589"/>
                  </a:lnTo>
                  <a:lnTo>
                    <a:pt x="142927" y="359876"/>
                  </a:lnTo>
                  <a:lnTo>
                    <a:pt x="143682" y="354164"/>
                  </a:lnTo>
                  <a:lnTo>
                    <a:pt x="144414" y="348452"/>
                  </a:lnTo>
                  <a:lnTo>
                    <a:pt x="145122" y="342739"/>
                  </a:lnTo>
                  <a:lnTo>
                    <a:pt x="145807" y="337027"/>
                  </a:lnTo>
                  <a:lnTo>
                    <a:pt x="146467" y="331315"/>
                  </a:lnTo>
                  <a:lnTo>
                    <a:pt x="147103" y="325602"/>
                  </a:lnTo>
                  <a:lnTo>
                    <a:pt x="147712" y="319890"/>
                  </a:lnTo>
                  <a:lnTo>
                    <a:pt x="148298" y="314178"/>
                  </a:lnTo>
                  <a:lnTo>
                    <a:pt x="148862" y="308465"/>
                  </a:lnTo>
                  <a:lnTo>
                    <a:pt x="149404" y="302753"/>
                  </a:lnTo>
                  <a:lnTo>
                    <a:pt x="149925" y="297041"/>
                  </a:lnTo>
                  <a:lnTo>
                    <a:pt x="150425" y="291328"/>
                  </a:lnTo>
                  <a:lnTo>
                    <a:pt x="150904" y="285616"/>
                  </a:lnTo>
                  <a:lnTo>
                    <a:pt x="151361" y="279904"/>
                  </a:lnTo>
                  <a:lnTo>
                    <a:pt x="151801" y="274191"/>
                  </a:lnTo>
                  <a:lnTo>
                    <a:pt x="152225" y="268479"/>
                  </a:lnTo>
                  <a:lnTo>
                    <a:pt x="152632" y="262767"/>
                  </a:lnTo>
                  <a:lnTo>
                    <a:pt x="153023" y="257054"/>
                  </a:lnTo>
                  <a:lnTo>
                    <a:pt x="153400" y="251342"/>
                  </a:lnTo>
                  <a:lnTo>
                    <a:pt x="153763" y="245630"/>
                  </a:lnTo>
                  <a:lnTo>
                    <a:pt x="154110" y="239917"/>
                  </a:lnTo>
                  <a:lnTo>
                    <a:pt x="154445" y="234205"/>
                  </a:lnTo>
                  <a:lnTo>
                    <a:pt x="154768" y="228493"/>
                  </a:lnTo>
                  <a:lnTo>
                    <a:pt x="155079" y="222780"/>
                  </a:lnTo>
                  <a:lnTo>
                    <a:pt x="155379" y="217068"/>
                  </a:lnTo>
                  <a:lnTo>
                    <a:pt x="155667" y="211356"/>
                  </a:lnTo>
                  <a:lnTo>
                    <a:pt x="155944" y="205643"/>
                  </a:lnTo>
                  <a:lnTo>
                    <a:pt x="156208" y="199931"/>
                  </a:lnTo>
                  <a:lnTo>
                    <a:pt x="156462" y="194219"/>
                  </a:lnTo>
                  <a:lnTo>
                    <a:pt x="156705" y="188506"/>
                  </a:lnTo>
                  <a:lnTo>
                    <a:pt x="156937" y="182794"/>
                  </a:lnTo>
                  <a:lnTo>
                    <a:pt x="157159" y="177082"/>
                  </a:lnTo>
                  <a:lnTo>
                    <a:pt x="157371" y="171369"/>
                  </a:lnTo>
                  <a:lnTo>
                    <a:pt x="157571" y="165657"/>
                  </a:lnTo>
                  <a:lnTo>
                    <a:pt x="157759" y="159945"/>
                  </a:lnTo>
                  <a:lnTo>
                    <a:pt x="157937" y="154232"/>
                  </a:lnTo>
                  <a:lnTo>
                    <a:pt x="158103" y="148520"/>
                  </a:lnTo>
                  <a:lnTo>
                    <a:pt x="158259" y="142808"/>
                  </a:lnTo>
                  <a:lnTo>
                    <a:pt x="158404" y="137095"/>
                  </a:lnTo>
                  <a:lnTo>
                    <a:pt x="158539" y="131383"/>
                  </a:lnTo>
                  <a:lnTo>
                    <a:pt x="158662" y="125671"/>
                  </a:lnTo>
                  <a:lnTo>
                    <a:pt x="158772" y="119958"/>
                  </a:lnTo>
                  <a:lnTo>
                    <a:pt x="158872" y="114246"/>
                  </a:lnTo>
                  <a:lnTo>
                    <a:pt x="158962" y="108534"/>
                  </a:lnTo>
                  <a:lnTo>
                    <a:pt x="159042" y="102821"/>
                  </a:lnTo>
                  <a:lnTo>
                    <a:pt x="159112" y="97109"/>
                  </a:lnTo>
                  <a:lnTo>
                    <a:pt x="159173" y="91397"/>
                  </a:lnTo>
                  <a:lnTo>
                    <a:pt x="159227" y="85684"/>
                  </a:lnTo>
                  <a:lnTo>
                    <a:pt x="159271" y="79972"/>
                  </a:lnTo>
                  <a:lnTo>
                    <a:pt x="159309" y="74260"/>
                  </a:lnTo>
                  <a:lnTo>
                    <a:pt x="159341" y="68547"/>
                  </a:lnTo>
                  <a:lnTo>
                    <a:pt x="159369" y="62835"/>
                  </a:lnTo>
                  <a:lnTo>
                    <a:pt x="159393" y="57123"/>
                  </a:lnTo>
                  <a:lnTo>
                    <a:pt x="159414" y="51410"/>
                  </a:lnTo>
                  <a:lnTo>
                    <a:pt x="159434" y="45698"/>
                  </a:lnTo>
                  <a:lnTo>
                    <a:pt x="159452" y="39986"/>
                  </a:lnTo>
                  <a:lnTo>
                    <a:pt x="159471" y="34273"/>
                  </a:lnTo>
                  <a:lnTo>
                    <a:pt x="159490" y="28561"/>
                  </a:lnTo>
                  <a:lnTo>
                    <a:pt x="159510" y="22849"/>
                  </a:lnTo>
                  <a:lnTo>
                    <a:pt x="159532" y="17136"/>
                  </a:lnTo>
                  <a:lnTo>
                    <a:pt x="159555" y="11424"/>
                  </a:lnTo>
                  <a:lnTo>
                    <a:pt x="159581" y="5712"/>
                  </a:lnTo>
                  <a:lnTo>
                    <a:pt x="159609" y="0"/>
                  </a:lnTo>
                  <a:lnTo>
                    <a:pt x="160838" y="0"/>
                  </a:lnTo>
                  <a:lnTo>
                    <a:pt x="160866" y="5712"/>
                  </a:lnTo>
                  <a:lnTo>
                    <a:pt x="160892" y="11424"/>
                  </a:lnTo>
                  <a:lnTo>
                    <a:pt x="160915" y="17136"/>
                  </a:lnTo>
                  <a:lnTo>
                    <a:pt x="160937" y="22849"/>
                  </a:lnTo>
                  <a:lnTo>
                    <a:pt x="160957" y="28561"/>
                  </a:lnTo>
                  <a:lnTo>
                    <a:pt x="160976" y="34273"/>
                  </a:lnTo>
                  <a:lnTo>
                    <a:pt x="160995" y="39986"/>
                  </a:lnTo>
                  <a:lnTo>
                    <a:pt x="161013" y="45698"/>
                  </a:lnTo>
                  <a:lnTo>
                    <a:pt x="161033" y="51410"/>
                  </a:lnTo>
                  <a:lnTo>
                    <a:pt x="161054" y="57123"/>
                  </a:lnTo>
                  <a:lnTo>
                    <a:pt x="161078" y="62835"/>
                  </a:lnTo>
                  <a:lnTo>
                    <a:pt x="161106" y="68547"/>
                  </a:lnTo>
                  <a:lnTo>
                    <a:pt x="161138" y="74260"/>
                  </a:lnTo>
                  <a:lnTo>
                    <a:pt x="161176" y="79972"/>
                  </a:lnTo>
                  <a:lnTo>
                    <a:pt x="161221" y="85684"/>
                  </a:lnTo>
                  <a:lnTo>
                    <a:pt x="161274" y="91397"/>
                  </a:lnTo>
                  <a:lnTo>
                    <a:pt x="161335" y="97109"/>
                  </a:lnTo>
                  <a:lnTo>
                    <a:pt x="161405" y="102821"/>
                  </a:lnTo>
                  <a:lnTo>
                    <a:pt x="161485" y="108534"/>
                  </a:lnTo>
                  <a:lnTo>
                    <a:pt x="161575" y="114246"/>
                  </a:lnTo>
                  <a:lnTo>
                    <a:pt x="161675" y="119958"/>
                  </a:lnTo>
                  <a:lnTo>
                    <a:pt x="161785" y="125671"/>
                  </a:lnTo>
                  <a:lnTo>
                    <a:pt x="161908" y="131383"/>
                  </a:lnTo>
                  <a:lnTo>
                    <a:pt x="162043" y="137095"/>
                  </a:lnTo>
                  <a:lnTo>
                    <a:pt x="162188" y="142808"/>
                  </a:lnTo>
                  <a:lnTo>
                    <a:pt x="162344" y="148520"/>
                  </a:lnTo>
                  <a:lnTo>
                    <a:pt x="162510" y="154232"/>
                  </a:lnTo>
                  <a:lnTo>
                    <a:pt x="162688" y="159945"/>
                  </a:lnTo>
                  <a:lnTo>
                    <a:pt x="162876" y="165657"/>
                  </a:lnTo>
                  <a:lnTo>
                    <a:pt x="163077" y="171369"/>
                  </a:lnTo>
                  <a:lnTo>
                    <a:pt x="163288" y="177082"/>
                  </a:lnTo>
                  <a:lnTo>
                    <a:pt x="163510" y="182794"/>
                  </a:lnTo>
                  <a:lnTo>
                    <a:pt x="163742" y="188506"/>
                  </a:lnTo>
                  <a:lnTo>
                    <a:pt x="163985" y="194219"/>
                  </a:lnTo>
                  <a:lnTo>
                    <a:pt x="164239" y="199931"/>
                  </a:lnTo>
                  <a:lnTo>
                    <a:pt x="164503" y="205643"/>
                  </a:lnTo>
                  <a:lnTo>
                    <a:pt x="164780" y="211356"/>
                  </a:lnTo>
                  <a:lnTo>
                    <a:pt x="165068" y="217068"/>
                  </a:lnTo>
                  <a:lnTo>
                    <a:pt x="165368" y="222780"/>
                  </a:lnTo>
                  <a:lnTo>
                    <a:pt x="165679" y="228493"/>
                  </a:lnTo>
                  <a:lnTo>
                    <a:pt x="166002" y="234205"/>
                  </a:lnTo>
                  <a:lnTo>
                    <a:pt x="166337" y="239917"/>
                  </a:lnTo>
                  <a:lnTo>
                    <a:pt x="166684" y="245630"/>
                  </a:lnTo>
                  <a:lnTo>
                    <a:pt x="167047" y="251342"/>
                  </a:lnTo>
                  <a:lnTo>
                    <a:pt x="167424" y="257054"/>
                  </a:lnTo>
                  <a:lnTo>
                    <a:pt x="167816" y="262767"/>
                  </a:lnTo>
                  <a:lnTo>
                    <a:pt x="168223" y="268479"/>
                  </a:lnTo>
                  <a:lnTo>
                    <a:pt x="168646" y="274191"/>
                  </a:lnTo>
                  <a:lnTo>
                    <a:pt x="169086" y="279904"/>
                  </a:lnTo>
                  <a:lnTo>
                    <a:pt x="169543" y="285616"/>
                  </a:lnTo>
                  <a:lnTo>
                    <a:pt x="170022" y="291328"/>
                  </a:lnTo>
                  <a:lnTo>
                    <a:pt x="170522" y="297041"/>
                  </a:lnTo>
                  <a:lnTo>
                    <a:pt x="171043" y="302753"/>
                  </a:lnTo>
                  <a:lnTo>
                    <a:pt x="171585" y="308465"/>
                  </a:lnTo>
                  <a:lnTo>
                    <a:pt x="172149" y="314178"/>
                  </a:lnTo>
                  <a:lnTo>
                    <a:pt x="172735" y="319890"/>
                  </a:lnTo>
                  <a:lnTo>
                    <a:pt x="173344" y="325602"/>
                  </a:lnTo>
                  <a:lnTo>
                    <a:pt x="173980" y="331315"/>
                  </a:lnTo>
                  <a:lnTo>
                    <a:pt x="174640" y="337027"/>
                  </a:lnTo>
                  <a:lnTo>
                    <a:pt x="175325" y="342739"/>
                  </a:lnTo>
                  <a:lnTo>
                    <a:pt x="176033" y="348452"/>
                  </a:lnTo>
                  <a:lnTo>
                    <a:pt x="176765" y="354164"/>
                  </a:lnTo>
                  <a:lnTo>
                    <a:pt x="177520" y="359876"/>
                  </a:lnTo>
                  <a:lnTo>
                    <a:pt x="178299" y="365589"/>
                  </a:lnTo>
                  <a:lnTo>
                    <a:pt x="179104" y="371301"/>
                  </a:lnTo>
                  <a:lnTo>
                    <a:pt x="179935" y="377013"/>
                  </a:lnTo>
                  <a:lnTo>
                    <a:pt x="180789" y="382726"/>
                  </a:lnTo>
                  <a:lnTo>
                    <a:pt x="181666" y="388438"/>
                  </a:lnTo>
                  <a:lnTo>
                    <a:pt x="182568" y="394150"/>
                  </a:lnTo>
                  <a:lnTo>
                    <a:pt x="183493" y="399863"/>
                  </a:lnTo>
                  <a:lnTo>
                    <a:pt x="184444" y="405575"/>
                  </a:lnTo>
                  <a:lnTo>
                    <a:pt x="185421" y="411287"/>
                  </a:lnTo>
                  <a:lnTo>
                    <a:pt x="186428" y="417000"/>
                  </a:lnTo>
                  <a:lnTo>
                    <a:pt x="187463" y="422712"/>
                  </a:lnTo>
                  <a:lnTo>
                    <a:pt x="188526" y="428424"/>
                  </a:lnTo>
                  <a:lnTo>
                    <a:pt x="189619" y="434137"/>
                  </a:lnTo>
                  <a:lnTo>
                    <a:pt x="190744" y="439849"/>
                  </a:lnTo>
                  <a:lnTo>
                    <a:pt x="191902" y="445561"/>
                  </a:lnTo>
                  <a:lnTo>
                    <a:pt x="193098" y="451274"/>
                  </a:lnTo>
                  <a:lnTo>
                    <a:pt x="194337" y="456986"/>
                  </a:lnTo>
                  <a:lnTo>
                    <a:pt x="195615" y="462698"/>
                  </a:lnTo>
                  <a:lnTo>
                    <a:pt x="196934" y="468411"/>
                  </a:lnTo>
                  <a:lnTo>
                    <a:pt x="198297" y="474123"/>
                  </a:lnTo>
                  <a:lnTo>
                    <a:pt x="199704" y="479835"/>
                  </a:lnTo>
                  <a:lnTo>
                    <a:pt x="201157" y="485548"/>
                  </a:lnTo>
                  <a:lnTo>
                    <a:pt x="202659" y="491260"/>
                  </a:lnTo>
                  <a:lnTo>
                    <a:pt x="204215" y="496972"/>
                  </a:lnTo>
                  <a:lnTo>
                    <a:pt x="205817" y="502685"/>
                  </a:lnTo>
                  <a:lnTo>
                    <a:pt x="207465" y="508397"/>
                  </a:lnTo>
                  <a:lnTo>
                    <a:pt x="209157" y="514109"/>
                  </a:lnTo>
                  <a:lnTo>
                    <a:pt x="210893" y="519822"/>
                  </a:lnTo>
                  <a:lnTo>
                    <a:pt x="212671" y="525534"/>
                  </a:lnTo>
                  <a:lnTo>
                    <a:pt x="214488" y="531246"/>
                  </a:lnTo>
                  <a:lnTo>
                    <a:pt x="216348" y="536959"/>
                  </a:lnTo>
                  <a:lnTo>
                    <a:pt x="218239" y="542671"/>
                  </a:lnTo>
                  <a:lnTo>
                    <a:pt x="220161" y="548383"/>
                  </a:lnTo>
                  <a:lnTo>
                    <a:pt x="222110" y="554096"/>
                  </a:lnTo>
                  <a:lnTo>
                    <a:pt x="224083" y="559808"/>
                  </a:lnTo>
                  <a:lnTo>
                    <a:pt x="226078" y="565520"/>
                  </a:lnTo>
                  <a:lnTo>
                    <a:pt x="228093" y="571233"/>
                  </a:lnTo>
                  <a:lnTo>
                    <a:pt x="230126" y="576945"/>
                  </a:lnTo>
                  <a:lnTo>
                    <a:pt x="232172" y="582657"/>
                  </a:lnTo>
                  <a:lnTo>
                    <a:pt x="234230" y="588370"/>
                  </a:lnTo>
                  <a:lnTo>
                    <a:pt x="236295" y="594082"/>
                  </a:lnTo>
                  <a:lnTo>
                    <a:pt x="238367" y="599794"/>
                  </a:lnTo>
                  <a:lnTo>
                    <a:pt x="240443" y="605507"/>
                  </a:lnTo>
                  <a:lnTo>
                    <a:pt x="242521" y="611219"/>
                  </a:lnTo>
                  <a:lnTo>
                    <a:pt x="244597" y="616931"/>
                  </a:lnTo>
                  <a:lnTo>
                    <a:pt x="246669" y="622644"/>
                  </a:lnTo>
                  <a:lnTo>
                    <a:pt x="248735" y="628356"/>
                  </a:lnTo>
                  <a:lnTo>
                    <a:pt x="250791" y="634068"/>
                  </a:lnTo>
                  <a:lnTo>
                    <a:pt x="252837" y="639781"/>
                  </a:lnTo>
                  <a:lnTo>
                    <a:pt x="254869" y="645493"/>
                  </a:lnTo>
                  <a:lnTo>
                    <a:pt x="256885" y="651205"/>
                  </a:lnTo>
                  <a:lnTo>
                    <a:pt x="258881" y="656918"/>
                  </a:lnTo>
                  <a:lnTo>
                    <a:pt x="260857" y="662630"/>
                  </a:lnTo>
                  <a:lnTo>
                    <a:pt x="262812" y="668342"/>
                  </a:lnTo>
                  <a:lnTo>
                    <a:pt x="264744" y="674055"/>
                  </a:lnTo>
                  <a:lnTo>
                    <a:pt x="266653" y="679767"/>
                  </a:lnTo>
                  <a:lnTo>
                    <a:pt x="268538" y="685479"/>
                  </a:lnTo>
                  <a:lnTo>
                    <a:pt x="270396" y="691192"/>
                  </a:lnTo>
                  <a:lnTo>
                    <a:pt x="272222" y="696904"/>
                  </a:lnTo>
                  <a:lnTo>
                    <a:pt x="274019" y="702616"/>
                  </a:lnTo>
                  <a:lnTo>
                    <a:pt x="275784" y="708329"/>
                  </a:lnTo>
                  <a:lnTo>
                    <a:pt x="277517" y="714041"/>
                  </a:lnTo>
                  <a:lnTo>
                    <a:pt x="279216" y="719753"/>
                  </a:lnTo>
                  <a:lnTo>
                    <a:pt x="280877" y="725466"/>
                  </a:lnTo>
                  <a:lnTo>
                    <a:pt x="282500" y="731178"/>
                  </a:lnTo>
                  <a:lnTo>
                    <a:pt x="284076" y="736890"/>
                  </a:lnTo>
                  <a:lnTo>
                    <a:pt x="285607" y="742603"/>
                  </a:lnTo>
                  <a:lnTo>
                    <a:pt x="287095" y="748315"/>
                  </a:lnTo>
                  <a:lnTo>
                    <a:pt x="288539" y="754027"/>
                  </a:lnTo>
                  <a:lnTo>
                    <a:pt x="289939" y="759740"/>
                  </a:lnTo>
                  <a:lnTo>
                    <a:pt x="291297" y="765452"/>
                  </a:lnTo>
                  <a:lnTo>
                    <a:pt x="292615" y="771164"/>
                  </a:lnTo>
                  <a:lnTo>
                    <a:pt x="293891" y="776877"/>
                  </a:lnTo>
                  <a:lnTo>
                    <a:pt x="295134" y="782589"/>
                  </a:lnTo>
                  <a:lnTo>
                    <a:pt x="296351" y="788301"/>
                  </a:lnTo>
                  <a:lnTo>
                    <a:pt x="297547" y="794014"/>
                  </a:lnTo>
                  <a:lnTo>
                    <a:pt x="298727" y="799726"/>
                  </a:lnTo>
                  <a:lnTo>
                    <a:pt x="299899" y="805438"/>
                  </a:lnTo>
                  <a:lnTo>
                    <a:pt x="301066" y="811151"/>
                  </a:lnTo>
                  <a:lnTo>
                    <a:pt x="302236" y="816863"/>
                  </a:lnTo>
                  <a:lnTo>
                    <a:pt x="303412" y="822575"/>
                  </a:lnTo>
                  <a:lnTo>
                    <a:pt x="304597" y="828288"/>
                  </a:lnTo>
                  <a:lnTo>
                    <a:pt x="305791" y="834000"/>
                  </a:lnTo>
                  <a:lnTo>
                    <a:pt x="306993" y="839712"/>
                  </a:lnTo>
                  <a:lnTo>
                    <a:pt x="308200" y="845425"/>
                  </a:lnTo>
                  <a:lnTo>
                    <a:pt x="309409" y="851137"/>
                  </a:lnTo>
                  <a:lnTo>
                    <a:pt x="310610" y="856849"/>
                  </a:lnTo>
                  <a:lnTo>
                    <a:pt x="311792" y="862562"/>
                  </a:lnTo>
                  <a:lnTo>
                    <a:pt x="312946" y="868274"/>
                  </a:lnTo>
                  <a:lnTo>
                    <a:pt x="314061" y="873986"/>
                  </a:lnTo>
                  <a:lnTo>
                    <a:pt x="315125" y="879699"/>
                  </a:lnTo>
                  <a:lnTo>
                    <a:pt x="316125" y="885411"/>
                  </a:lnTo>
                  <a:lnTo>
                    <a:pt x="317051" y="891123"/>
                  </a:lnTo>
                  <a:lnTo>
                    <a:pt x="317879" y="896836"/>
                  </a:lnTo>
                  <a:lnTo>
                    <a:pt x="318598" y="902548"/>
                  </a:lnTo>
                  <a:lnTo>
                    <a:pt x="319207" y="908260"/>
                  </a:lnTo>
                  <a:lnTo>
                    <a:pt x="319700" y="913973"/>
                  </a:lnTo>
                  <a:lnTo>
                    <a:pt x="320073" y="919685"/>
                  </a:lnTo>
                  <a:lnTo>
                    <a:pt x="320322" y="925397"/>
                  </a:lnTo>
                  <a:lnTo>
                    <a:pt x="320448" y="931110"/>
                  </a:lnTo>
                  <a:lnTo>
                    <a:pt x="320440" y="936822"/>
                  </a:lnTo>
                  <a:lnTo>
                    <a:pt x="320304" y="942534"/>
                  </a:lnTo>
                  <a:lnTo>
                    <a:pt x="320057" y="948247"/>
                  </a:lnTo>
                  <a:lnTo>
                    <a:pt x="319709" y="953959"/>
                  </a:lnTo>
                  <a:lnTo>
                    <a:pt x="319269" y="959671"/>
                  </a:lnTo>
                  <a:lnTo>
                    <a:pt x="318745" y="965384"/>
                  </a:lnTo>
                  <a:lnTo>
                    <a:pt x="318149" y="971096"/>
                  </a:lnTo>
                  <a:lnTo>
                    <a:pt x="317488" y="976808"/>
                  </a:lnTo>
                  <a:lnTo>
                    <a:pt x="316775" y="982521"/>
                  </a:lnTo>
                  <a:lnTo>
                    <a:pt x="316026" y="988233"/>
                  </a:lnTo>
                  <a:lnTo>
                    <a:pt x="315253" y="993945"/>
                  </a:lnTo>
                  <a:lnTo>
                    <a:pt x="314463" y="999658"/>
                  </a:lnTo>
                  <a:lnTo>
                    <a:pt x="313666" y="1005370"/>
                  </a:lnTo>
                  <a:lnTo>
                    <a:pt x="312867" y="1011082"/>
                  </a:lnTo>
                  <a:lnTo>
                    <a:pt x="312076" y="1016795"/>
                  </a:lnTo>
                  <a:lnTo>
                    <a:pt x="311298" y="1022507"/>
                  </a:lnTo>
                  <a:lnTo>
                    <a:pt x="310536" y="1028219"/>
                  </a:lnTo>
                  <a:lnTo>
                    <a:pt x="309793" y="1033932"/>
                  </a:lnTo>
                  <a:lnTo>
                    <a:pt x="309071" y="1039644"/>
                  </a:lnTo>
                  <a:lnTo>
                    <a:pt x="308369" y="1045356"/>
                  </a:lnTo>
                  <a:lnTo>
                    <a:pt x="307689" y="1051069"/>
                  </a:lnTo>
                  <a:lnTo>
                    <a:pt x="307029" y="1056781"/>
                  </a:lnTo>
                  <a:lnTo>
                    <a:pt x="306392" y="1062493"/>
                  </a:lnTo>
                  <a:lnTo>
                    <a:pt x="305771" y="1068206"/>
                  </a:lnTo>
                  <a:lnTo>
                    <a:pt x="305164" y="1073918"/>
                  </a:lnTo>
                  <a:lnTo>
                    <a:pt x="304570" y="1079630"/>
                  </a:lnTo>
                  <a:lnTo>
                    <a:pt x="303986" y="1085343"/>
                  </a:lnTo>
                  <a:lnTo>
                    <a:pt x="303408" y="1091055"/>
                  </a:lnTo>
                  <a:lnTo>
                    <a:pt x="302835" y="1096767"/>
                  </a:lnTo>
                  <a:lnTo>
                    <a:pt x="302262" y="1102480"/>
                  </a:lnTo>
                  <a:lnTo>
                    <a:pt x="301685" y="1108192"/>
                  </a:lnTo>
                  <a:lnTo>
                    <a:pt x="301101" y="1113904"/>
                  </a:lnTo>
                  <a:lnTo>
                    <a:pt x="300506" y="1119617"/>
                  </a:lnTo>
                  <a:lnTo>
                    <a:pt x="299896" y="1125329"/>
                  </a:lnTo>
                  <a:lnTo>
                    <a:pt x="299267" y="1131041"/>
                  </a:lnTo>
                  <a:lnTo>
                    <a:pt x="298613" y="1136753"/>
                  </a:lnTo>
                  <a:lnTo>
                    <a:pt x="297923" y="1142466"/>
                  </a:lnTo>
                  <a:lnTo>
                    <a:pt x="297198" y="1148178"/>
                  </a:lnTo>
                  <a:lnTo>
                    <a:pt x="296430" y="1153890"/>
                  </a:lnTo>
                  <a:lnTo>
                    <a:pt x="295615" y="1159603"/>
                  </a:lnTo>
                  <a:lnTo>
                    <a:pt x="294749" y="1165315"/>
                  </a:lnTo>
                  <a:lnTo>
                    <a:pt x="293827" y="1171027"/>
                  </a:lnTo>
                  <a:lnTo>
                    <a:pt x="292844" y="1176740"/>
                  </a:lnTo>
                  <a:lnTo>
                    <a:pt x="291784" y="1182452"/>
                  </a:lnTo>
                  <a:lnTo>
                    <a:pt x="290659" y="1188164"/>
                  </a:lnTo>
                  <a:lnTo>
                    <a:pt x="289466" y="1193877"/>
                  </a:lnTo>
                  <a:lnTo>
                    <a:pt x="288207" y="1199589"/>
                  </a:lnTo>
                  <a:lnTo>
                    <a:pt x="286884" y="1205301"/>
                  </a:lnTo>
                  <a:lnTo>
                    <a:pt x="285499" y="1211014"/>
                  </a:lnTo>
                  <a:lnTo>
                    <a:pt x="284057" y="1216726"/>
                  </a:lnTo>
                  <a:lnTo>
                    <a:pt x="282554" y="1222438"/>
                  </a:lnTo>
                  <a:lnTo>
                    <a:pt x="281008" y="1228151"/>
                  </a:lnTo>
                  <a:lnTo>
                    <a:pt x="279426" y="1233863"/>
                  </a:lnTo>
                  <a:lnTo>
                    <a:pt x="277815" y="1239575"/>
                  </a:lnTo>
                  <a:lnTo>
                    <a:pt x="276183" y="1245288"/>
                  </a:lnTo>
                  <a:lnTo>
                    <a:pt x="274536" y="1251000"/>
                  </a:lnTo>
                  <a:lnTo>
                    <a:pt x="272883" y="1256712"/>
                  </a:lnTo>
                  <a:lnTo>
                    <a:pt x="271231" y="1262425"/>
                  </a:lnTo>
                  <a:lnTo>
                    <a:pt x="269585" y="1268137"/>
                  </a:lnTo>
                  <a:lnTo>
                    <a:pt x="267952" y="1273849"/>
                  </a:lnTo>
                  <a:lnTo>
                    <a:pt x="266333" y="1279562"/>
                  </a:lnTo>
                  <a:lnTo>
                    <a:pt x="264730" y="1285274"/>
                  </a:lnTo>
                  <a:lnTo>
                    <a:pt x="263146" y="1290986"/>
                  </a:lnTo>
                  <a:lnTo>
                    <a:pt x="261581" y="1296699"/>
                  </a:lnTo>
                  <a:lnTo>
                    <a:pt x="260036" y="1302411"/>
                  </a:lnTo>
                  <a:lnTo>
                    <a:pt x="258508" y="1308123"/>
                  </a:lnTo>
                  <a:lnTo>
                    <a:pt x="256994" y="1313836"/>
                  </a:lnTo>
                  <a:lnTo>
                    <a:pt x="255492" y="1319548"/>
                  </a:lnTo>
                  <a:lnTo>
                    <a:pt x="253999" y="1325260"/>
                  </a:lnTo>
                  <a:lnTo>
                    <a:pt x="252513" y="1330973"/>
                  </a:lnTo>
                  <a:lnTo>
                    <a:pt x="251031" y="1336685"/>
                  </a:lnTo>
                  <a:lnTo>
                    <a:pt x="249552" y="1342397"/>
                  </a:lnTo>
                  <a:lnTo>
                    <a:pt x="248074" y="1348110"/>
                  </a:lnTo>
                  <a:lnTo>
                    <a:pt x="246594" y="1353822"/>
                  </a:lnTo>
                  <a:lnTo>
                    <a:pt x="245112" y="1359534"/>
                  </a:lnTo>
                  <a:lnTo>
                    <a:pt x="243628" y="1365247"/>
                  </a:lnTo>
                  <a:lnTo>
                    <a:pt x="242142" y="1370959"/>
                  </a:lnTo>
                  <a:lnTo>
                    <a:pt x="240654" y="1376671"/>
                  </a:lnTo>
                  <a:lnTo>
                    <a:pt x="239166" y="1382384"/>
                  </a:lnTo>
                  <a:lnTo>
                    <a:pt x="237677" y="1388096"/>
                  </a:lnTo>
                  <a:lnTo>
                    <a:pt x="236190" y="1393808"/>
                  </a:lnTo>
                  <a:lnTo>
                    <a:pt x="234706" y="1399521"/>
                  </a:lnTo>
                  <a:lnTo>
                    <a:pt x="233225" y="1405233"/>
                  </a:lnTo>
                  <a:lnTo>
                    <a:pt x="231748" y="1410945"/>
                  </a:lnTo>
                  <a:lnTo>
                    <a:pt x="230276" y="1416658"/>
                  </a:lnTo>
                  <a:lnTo>
                    <a:pt x="228809" y="1422370"/>
                  </a:lnTo>
                  <a:lnTo>
                    <a:pt x="227349" y="1428082"/>
                  </a:lnTo>
                  <a:lnTo>
                    <a:pt x="225893" y="1433795"/>
                  </a:lnTo>
                  <a:lnTo>
                    <a:pt x="224442" y="1439507"/>
                  </a:lnTo>
                  <a:lnTo>
                    <a:pt x="222994" y="1445219"/>
                  </a:lnTo>
                  <a:lnTo>
                    <a:pt x="221550" y="1450932"/>
                  </a:lnTo>
                  <a:lnTo>
                    <a:pt x="220109" y="1456644"/>
                  </a:lnTo>
                  <a:lnTo>
                    <a:pt x="218670" y="1462356"/>
                  </a:lnTo>
                  <a:lnTo>
                    <a:pt x="217232" y="1468069"/>
                  </a:lnTo>
                  <a:lnTo>
                    <a:pt x="215795" y="1473781"/>
                  </a:lnTo>
                  <a:lnTo>
                    <a:pt x="214360" y="1479493"/>
                  </a:lnTo>
                  <a:lnTo>
                    <a:pt x="212926" y="1485206"/>
                  </a:lnTo>
                  <a:lnTo>
                    <a:pt x="211496" y="1490918"/>
                  </a:lnTo>
                  <a:lnTo>
                    <a:pt x="210070" y="1496630"/>
                  </a:lnTo>
                  <a:lnTo>
                    <a:pt x="208652" y="1502343"/>
                  </a:lnTo>
                  <a:lnTo>
                    <a:pt x="207244" y="1508055"/>
                  </a:lnTo>
                  <a:lnTo>
                    <a:pt x="205849" y="1513767"/>
                  </a:lnTo>
                  <a:lnTo>
                    <a:pt x="204471" y="1519480"/>
                  </a:lnTo>
                  <a:lnTo>
                    <a:pt x="203112" y="1525192"/>
                  </a:lnTo>
                  <a:lnTo>
                    <a:pt x="201776" y="1530904"/>
                  </a:lnTo>
                  <a:lnTo>
                    <a:pt x="200467" y="1536617"/>
                  </a:lnTo>
                  <a:lnTo>
                    <a:pt x="199191" y="1542329"/>
                  </a:lnTo>
                  <a:lnTo>
                    <a:pt x="197954" y="1548041"/>
                  </a:lnTo>
                  <a:lnTo>
                    <a:pt x="196756" y="1553754"/>
                  </a:lnTo>
                  <a:lnTo>
                    <a:pt x="195598" y="1559466"/>
                  </a:lnTo>
                  <a:lnTo>
                    <a:pt x="194484" y="1565178"/>
                  </a:lnTo>
                  <a:lnTo>
                    <a:pt x="193415" y="1570891"/>
                  </a:lnTo>
                  <a:lnTo>
                    <a:pt x="192392" y="1576603"/>
                  </a:lnTo>
                  <a:lnTo>
                    <a:pt x="191420" y="1582315"/>
                  </a:lnTo>
                  <a:lnTo>
                    <a:pt x="190503" y="1588028"/>
                  </a:lnTo>
                  <a:lnTo>
                    <a:pt x="189634" y="1593740"/>
                  </a:lnTo>
                  <a:lnTo>
                    <a:pt x="188813" y="1599452"/>
                  </a:lnTo>
                  <a:lnTo>
                    <a:pt x="188037" y="1605165"/>
                  </a:lnTo>
                  <a:lnTo>
                    <a:pt x="187307" y="1610877"/>
                  </a:lnTo>
                  <a:lnTo>
                    <a:pt x="186621" y="1616589"/>
                  </a:lnTo>
                  <a:lnTo>
                    <a:pt x="185978" y="1622302"/>
                  </a:lnTo>
                  <a:lnTo>
                    <a:pt x="185379" y="1628014"/>
                  </a:lnTo>
                  <a:lnTo>
                    <a:pt x="184817" y="1633726"/>
                  </a:lnTo>
                  <a:lnTo>
                    <a:pt x="184287" y="1639439"/>
                  </a:lnTo>
                  <a:lnTo>
                    <a:pt x="183789" y="1645151"/>
                  </a:lnTo>
                  <a:lnTo>
                    <a:pt x="183318" y="1650863"/>
                  </a:lnTo>
                  <a:lnTo>
                    <a:pt x="182872" y="1656576"/>
                  </a:lnTo>
                  <a:lnTo>
                    <a:pt x="182449" y="1662288"/>
                  </a:lnTo>
                  <a:lnTo>
                    <a:pt x="182047" y="1668000"/>
                  </a:lnTo>
                  <a:lnTo>
                    <a:pt x="181661" y="1673713"/>
                  </a:lnTo>
                  <a:lnTo>
                    <a:pt x="181287" y="1679425"/>
                  </a:lnTo>
                  <a:lnTo>
                    <a:pt x="180923" y="1685137"/>
                  </a:lnTo>
                  <a:lnTo>
                    <a:pt x="180566" y="1690850"/>
                  </a:lnTo>
                  <a:lnTo>
                    <a:pt x="180215" y="1696562"/>
                  </a:lnTo>
                  <a:lnTo>
                    <a:pt x="179867" y="1702274"/>
                  </a:lnTo>
                  <a:lnTo>
                    <a:pt x="179520" y="1707987"/>
                  </a:lnTo>
                  <a:lnTo>
                    <a:pt x="179173" y="1713699"/>
                  </a:lnTo>
                  <a:lnTo>
                    <a:pt x="178823" y="1719411"/>
                  </a:lnTo>
                  <a:lnTo>
                    <a:pt x="178472" y="1725124"/>
                  </a:lnTo>
                  <a:lnTo>
                    <a:pt x="178116" y="1730836"/>
                  </a:lnTo>
                  <a:lnTo>
                    <a:pt x="177758" y="1736548"/>
                  </a:lnTo>
                  <a:lnTo>
                    <a:pt x="177396" y="1742261"/>
                  </a:lnTo>
                  <a:lnTo>
                    <a:pt x="177031" y="1747973"/>
                  </a:lnTo>
                  <a:lnTo>
                    <a:pt x="176664" y="1753685"/>
                  </a:lnTo>
                  <a:lnTo>
                    <a:pt x="176296" y="1759398"/>
                  </a:lnTo>
                  <a:lnTo>
                    <a:pt x="175929" y="1765110"/>
                  </a:lnTo>
                  <a:lnTo>
                    <a:pt x="175563" y="1770822"/>
                  </a:lnTo>
                  <a:lnTo>
                    <a:pt x="175201" y="1776535"/>
                  </a:lnTo>
                  <a:lnTo>
                    <a:pt x="174844" y="1782247"/>
                  </a:lnTo>
                  <a:lnTo>
                    <a:pt x="174496" y="1787959"/>
                  </a:lnTo>
                  <a:lnTo>
                    <a:pt x="174157" y="1793672"/>
                  </a:lnTo>
                  <a:lnTo>
                    <a:pt x="173828" y="1799384"/>
                  </a:lnTo>
                  <a:lnTo>
                    <a:pt x="173513" y="1805096"/>
                  </a:lnTo>
                  <a:lnTo>
                    <a:pt x="173210" y="1810809"/>
                  </a:lnTo>
                  <a:lnTo>
                    <a:pt x="172923" y="1816521"/>
                  </a:lnTo>
                  <a:lnTo>
                    <a:pt x="172651" y="1822233"/>
                  </a:lnTo>
                  <a:lnTo>
                    <a:pt x="172399" y="1827946"/>
                  </a:lnTo>
                  <a:lnTo>
                    <a:pt x="172165" y="1833658"/>
                  </a:lnTo>
                  <a:lnTo>
                    <a:pt x="171948" y="1839370"/>
                  </a:lnTo>
                  <a:lnTo>
                    <a:pt x="171749" y="1845083"/>
                  </a:lnTo>
                  <a:lnTo>
                    <a:pt x="171567" y="1850795"/>
                  </a:lnTo>
                  <a:lnTo>
                    <a:pt x="171402" y="1856507"/>
                  </a:lnTo>
                  <a:lnTo>
                    <a:pt x="171253" y="1862220"/>
                  </a:lnTo>
                  <a:lnTo>
                    <a:pt x="171122" y="1867932"/>
                  </a:lnTo>
                  <a:lnTo>
                    <a:pt x="171007" y="1873644"/>
                  </a:lnTo>
                  <a:lnTo>
                    <a:pt x="170904" y="1879357"/>
                  </a:lnTo>
                  <a:lnTo>
                    <a:pt x="170814" y="1885069"/>
                  </a:lnTo>
                  <a:lnTo>
                    <a:pt x="170734" y="1890781"/>
                  </a:lnTo>
                  <a:lnTo>
                    <a:pt x="170663" y="1896494"/>
                  </a:lnTo>
                  <a:lnTo>
                    <a:pt x="170600" y="1902206"/>
                  </a:lnTo>
                  <a:lnTo>
                    <a:pt x="170544" y="1907918"/>
                  </a:lnTo>
                  <a:lnTo>
                    <a:pt x="170492" y="1913631"/>
                  </a:lnTo>
                  <a:lnTo>
                    <a:pt x="170441" y="1919343"/>
                  </a:lnTo>
                  <a:lnTo>
                    <a:pt x="170391" y="1925055"/>
                  </a:lnTo>
                  <a:lnTo>
                    <a:pt x="170338" y="1930768"/>
                  </a:lnTo>
                  <a:lnTo>
                    <a:pt x="170283" y="1936480"/>
                  </a:lnTo>
                  <a:lnTo>
                    <a:pt x="170222" y="1942192"/>
                  </a:lnTo>
                  <a:lnTo>
                    <a:pt x="170155" y="1947905"/>
                  </a:lnTo>
                  <a:lnTo>
                    <a:pt x="170078" y="1953617"/>
                  </a:lnTo>
                  <a:lnTo>
                    <a:pt x="169992" y="1959329"/>
                  </a:lnTo>
                  <a:lnTo>
                    <a:pt x="169896" y="1965042"/>
                  </a:lnTo>
                  <a:lnTo>
                    <a:pt x="169789" y="1970754"/>
                  </a:lnTo>
                  <a:lnTo>
                    <a:pt x="169673" y="1976466"/>
                  </a:lnTo>
                  <a:lnTo>
                    <a:pt x="169546" y="1982179"/>
                  </a:lnTo>
                  <a:lnTo>
                    <a:pt x="169409" y="1987891"/>
                  </a:lnTo>
                  <a:lnTo>
                    <a:pt x="169262" y="1993603"/>
                  </a:lnTo>
                  <a:lnTo>
                    <a:pt x="169109" y="1999316"/>
                  </a:lnTo>
                  <a:lnTo>
                    <a:pt x="168950" y="2005028"/>
                  </a:lnTo>
                  <a:lnTo>
                    <a:pt x="168788" y="2010740"/>
                  </a:lnTo>
                  <a:lnTo>
                    <a:pt x="168624" y="2016453"/>
                  </a:lnTo>
                  <a:lnTo>
                    <a:pt x="168459" y="2022165"/>
                  </a:lnTo>
                  <a:lnTo>
                    <a:pt x="168296" y="2027877"/>
                  </a:lnTo>
                  <a:lnTo>
                    <a:pt x="168137" y="2033590"/>
                  </a:lnTo>
                  <a:lnTo>
                    <a:pt x="167983" y="2039302"/>
                  </a:lnTo>
                  <a:lnTo>
                    <a:pt x="167835" y="2045014"/>
                  </a:lnTo>
                  <a:lnTo>
                    <a:pt x="167694" y="2050727"/>
                  </a:lnTo>
                  <a:lnTo>
                    <a:pt x="167561" y="2056439"/>
                  </a:lnTo>
                  <a:lnTo>
                    <a:pt x="167437" y="2062151"/>
                  </a:lnTo>
                  <a:lnTo>
                    <a:pt x="167322" y="2067864"/>
                  </a:lnTo>
                  <a:lnTo>
                    <a:pt x="167216" y="2073576"/>
                  </a:lnTo>
                  <a:lnTo>
                    <a:pt x="167119" y="2079288"/>
                  </a:lnTo>
                  <a:lnTo>
                    <a:pt x="167030" y="2085001"/>
                  </a:lnTo>
                  <a:lnTo>
                    <a:pt x="166947" y="2090713"/>
                  </a:lnTo>
                  <a:lnTo>
                    <a:pt x="166872" y="2096425"/>
                  </a:lnTo>
                  <a:lnTo>
                    <a:pt x="166803" y="2102138"/>
                  </a:lnTo>
                  <a:lnTo>
                    <a:pt x="166739" y="2107850"/>
                  </a:lnTo>
                  <a:lnTo>
                    <a:pt x="166680" y="2113562"/>
                  </a:lnTo>
                  <a:lnTo>
                    <a:pt x="166626" y="2119275"/>
                  </a:lnTo>
                  <a:lnTo>
                    <a:pt x="166574" y="2124987"/>
                  </a:lnTo>
                  <a:lnTo>
                    <a:pt x="166526" y="2130699"/>
                  </a:lnTo>
                  <a:lnTo>
                    <a:pt x="166480" y="2136412"/>
                  </a:lnTo>
                  <a:lnTo>
                    <a:pt x="166436" y="2142124"/>
                  </a:lnTo>
                  <a:lnTo>
                    <a:pt x="166393" y="2147836"/>
                  </a:lnTo>
                  <a:lnTo>
                    <a:pt x="166352" y="2153549"/>
                  </a:lnTo>
                  <a:lnTo>
                    <a:pt x="166312" y="2159261"/>
                  </a:lnTo>
                  <a:lnTo>
                    <a:pt x="166272" y="2164973"/>
                  </a:lnTo>
                  <a:lnTo>
                    <a:pt x="166233" y="2170686"/>
                  </a:lnTo>
                  <a:lnTo>
                    <a:pt x="166194" y="2176398"/>
                  </a:lnTo>
                  <a:lnTo>
                    <a:pt x="166155" y="2182110"/>
                  </a:lnTo>
                  <a:lnTo>
                    <a:pt x="166115" y="2187823"/>
                  </a:lnTo>
                  <a:lnTo>
                    <a:pt x="166076" y="2193535"/>
                  </a:lnTo>
                  <a:lnTo>
                    <a:pt x="166036" y="2199247"/>
                  </a:lnTo>
                  <a:lnTo>
                    <a:pt x="165996" y="2204960"/>
                  </a:lnTo>
                  <a:lnTo>
                    <a:pt x="165956" y="2210672"/>
                  </a:lnTo>
                  <a:lnTo>
                    <a:pt x="165915" y="2216384"/>
                  </a:lnTo>
                  <a:lnTo>
                    <a:pt x="165873" y="2222097"/>
                  </a:lnTo>
                  <a:lnTo>
                    <a:pt x="165831" y="2227809"/>
                  </a:lnTo>
                  <a:lnTo>
                    <a:pt x="165788" y="2233521"/>
                  </a:lnTo>
                  <a:lnTo>
                    <a:pt x="165745" y="2239234"/>
                  </a:lnTo>
                  <a:lnTo>
                    <a:pt x="165700" y="2244946"/>
                  </a:lnTo>
                  <a:lnTo>
                    <a:pt x="165655" y="2250658"/>
                  </a:lnTo>
                  <a:lnTo>
                    <a:pt x="165609" y="2256370"/>
                  </a:lnTo>
                  <a:lnTo>
                    <a:pt x="165562" y="2262083"/>
                  </a:lnTo>
                  <a:lnTo>
                    <a:pt x="165515" y="2267795"/>
                  </a:lnTo>
                  <a:lnTo>
                    <a:pt x="165468" y="2273507"/>
                  </a:lnTo>
                  <a:lnTo>
                    <a:pt x="165420" y="2279220"/>
                  </a:lnTo>
                  <a:lnTo>
                    <a:pt x="165373" y="2284932"/>
                  </a:lnTo>
                  <a:lnTo>
                    <a:pt x="165328" y="2290644"/>
                  </a:lnTo>
                  <a:lnTo>
                    <a:pt x="165283" y="2296357"/>
                  </a:lnTo>
                  <a:lnTo>
                    <a:pt x="165241" y="2302069"/>
                  </a:lnTo>
                  <a:lnTo>
                    <a:pt x="165201" y="2307781"/>
                  </a:lnTo>
                  <a:lnTo>
                    <a:pt x="165166" y="2313494"/>
                  </a:lnTo>
                  <a:lnTo>
                    <a:pt x="165135" y="2319206"/>
                  </a:lnTo>
                  <a:lnTo>
                    <a:pt x="165109" y="2324918"/>
                  </a:lnTo>
                  <a:lnTo>
                    <a:pt x="165089" y="2330631"/>
                  </a:lnTo>
                  <a:lnTo>
                    <a:pt x="165074" y="2336343"/>
                  </a:lnTo>
                  <a:lnTo>
                    <a:pt x="165065" y="2342055"/>
                  </a:lnTo>
                  <a:lnTo>
                    <a:pt x="165063" y="2347768"/>
                  </a:lnTo>
                  <a:lnTo>
                    <a:pt x="165068" y="2353480"/>
                  </a:lnTo>
                  <a:lnTo>
                    <a:pt x="165079" y="2359192"/>
                  </a:lnTo>
                  <a:lnTo>
                    <a:pt x="165095" y="2364905"/>
                  </a:lnTo>
                  <a:lnTo>
                    <a:pt x="165116" y="2370617"/>
                  </a:lnTo>
                  <a:lnTo>
                    <a:pt x="165140" y="2376329"/>
                  </a:lnTo>
                  <a:lnTo>
                    <a:pt x="165168" y="2382042"/>
                  </a:lnTo>
                  <a:lnTo>
                    <a:pt x="165198" y="2387754"/>
                  </a:lnTo>
                  <a:lnTo>
                    <a:pt x="165228" y="2393466"/>
                  </a:lnTo>
                  <a:lnTo>
                    <a:pt x="165258" y="2399179"/>
                  </a:lnTo>
                  <a:lnTo>
                    <a:pt x="165287" y="2404891"/>
                  </a:lnTo>
                  <a:lnTo>
                    <a:pt x="165314" y="2410603"/>
                  </a:lnTo>
                  <a:lnTo>
                    <a:pt x="165339" y="2416316"/>
                  </a:lnTo>
                  <a:lnTo>
                    <a:pt x="165360" y="2422028"/>
                  </a:lnTo>
                  <a:lnTo>
                    <a:pt x="165378" y="2427740"/>
                  </a:lnTo>
                  <a:lnTo>
                    <a:pt x="165392" y="2433453"/>
                  </a:lnTo>
                  <a:lnTo>
                    <a:pt x="165404" y="2439165"/>
                  </a:lnTo>
                  <a:lnTo>
                    <a:pt x="165414" y="2444877"/>
                  </a:lnTo>
                  <a:lnTo>
                    <a:pt x="165422" y="2450590"/>
                  </a:lnTo>
                  <a:lnTo>
                    <a:pt x="165430" y="2456302"/>
                  </a:lnTo>
                  <a:lnTo>
                    <a:pt x="165438" y="2462014"/>
                  </a:lnTo>
                  <a:lnTo>
                    <a:pt x="165448" y="2467727"/>
                  </a:lnTo>
                  <a:lnTo>
                    <a:pt x="165462" y="2473439"/>
                  </a:lnTo>
                  <a:lnTo>
                    <a:pt x="165480" y="2479151"/>
                  </a:lnTo>
                  <a:lnTo>
                    <a:pt x="165503" y="2484864"/>
                  </a:lnTo>
                  <a:lnTo>
                    <a:pt x="165532" y="2490576"/>
                  </a:lnTo>
                  <a:lnTo>
                    <a:pt x="165567" y="2496288"/>
                  </a:lnTo>
                  <a:lnTo>
                    <a:pt x="165609" y="2502001"/>
                  </a:lnTo>
                  <a:lnTo>
                    <a:pt x="165657" y="2507713"/>
                  </a:lnTo>
                  <a:lnTo>
                    <a:pt x="165711" y="2513425"/>
                  </a:lnTo>
                  <a:lnTo>
                    <a:pt x="165771" y="2519138"/>
                  </a:lnTo>
                  <a:lnTo>
                    <a:pt x="165834" y="2524850"/>
                  </a:lnTo>
                  <a:lnTo>
                    <a:pt x="165900" y="2530562"/>
                  </a:lnTo>
                  <a:lnTo>
                    <a:pt x="165966" y="2536275"/>
                  </a:lnTo>
                  <a:lnTo>
                    <a:pt x="166032" y="2541987"/>
                  </a:lnTo>
                  <a:lnTo>
                    <a:pt x="166095" y="2547699"/>
                  </a:lnTo>
                  <a:lnTo>
                    <a:pt x="166154" y="2553412"/>
                  </a:lnTo>
                  <a:lnTo>
                    <a:pt x="166206" y="2559124"/>
                  </a:lnTo>
                  <a:lnTo>
                    <a:pt x="166249" y="2564836"/>
                  </a:lnTo>
                  <a:lnTo>
                    <a:pt x="166283" y="2570549"/>
                  </a:lnTo>
                  <a:lnTo>
                    <a:pt x="166307" y="2576261"/>
                  </a:lnTo>
                  <a:lnTo>
                    <a:pt x="166319" y="2581973"/>
                  </a:lnTo>
                  <a:lnTo>
                    <a:pt x="166319" y="2587686"/>
                  </a:lnTo>
                  <a:lnTo>
                    <a:pt x="166306" y="2593398"/>
                  </a:lnTo>
                  <a:lnTo>
                    <a:pt x="166279" y="2599110"/>
                  </a:lnTo>
                  <a:lnTo>
                    <a:pt x="166241" y="2604823"/>
                  </a:lnTo>
                  <a:lnTo>
                    <a:pt x="166193" y="2610535"/>
                  </a:lnTo>
                  <a:lnTo>
                    <a:pt x="166135" y="2616247"/>
                  </a:lnTo>
                  <a:lnTo>
                    <a:pt x="166070" y="2621960"/>
                  </a:lnTo>
                  <a:lnTo>
                    <a:pt x="165998" y="2627672"/>
                  </a:lnTo>
                  <a:lnTo>
                    <a:pt x="165921" y="2633384"/>
                  </a:lnTo>
                  <a:lnTo>
                    <a:pt x="165843" y="2639097"/>
                  </a:lnTo>
                  <a:lnTo>
                    <a:pt x="165764" y="2644809"/>
                  </a:lnTo>
                  <a:lnTo>
                    <a:pt x="165687" y="2650521"/>
                  </a:lnTo>
                  <a:lnTo>
                    <a:pt x="165615" y="2656234"/>
                  </a:lnTo>
                  <a:lnTo>
                    <a:pt x="165547" y="2661946"/>
                  </a:lnTo>
                  <a:lnTo>
                    <a:pt x="165486" y="2667658"/>
                  </a:lnTo>
                  <a:lnTo>
                    <a:pt x="165433" y="2673371"/>
                  </a:lnTo>
                  <a:lnTo>
                    <a:pt x="165391" y="2679083"/>
                  </a:lnTo>
                  <a:lnTo>
                    <a:pt x="165357" y="2684795"/>
                  </a:lnTo>
                  <a:lnTo>
                    <a:pt x="165333" y="2690508"/>
                  </a:lnTo>
                  <a:lnTo>
                    <a:pt x="165318" y="2696220"/>
                  </a:lnTo>
                  <a:lnTo>
                    <a:pt x="165312" y="2701932"/>
                  </a:lnTo>
                  <a:lnTo>
                    <a:pt x="165313" y="2707645"/>
                  </a:lnTo>
                  <a:lnTo>
                    <a:pt x="165322" y="2713357"/>
                  </a:lnTo>
                  <a:lnTo>
                    <a:pt x="165337" y="2719069"/>
                  </a:lnTo>
                  <a:lnTo>
                    <a:pt x="165356" y="2724782"/>
                  </a:lnTo>
                  <a:lnTo>
                    <a:pt x="165377" y="2730494"/>
                  </a:lnTo>
                  <a:lnTo>
                    <a:pt x="165399" y="2736206"/>
                  </a:lnTo>
                  <a:lnTo>
                    <a:pt x="165419" y="2741919"/>
                  </a:lnTo>
                  <a:lnTo>
                    <a:pt x="165438" y="2747631"/>
                  </a:lnTo>
                  <a:lnTo>
                    <a:pt x="165452" y="2753343"/>
                  </a:lnTo>
                  <a:lnTo>
                    <a:pt x="165460" y="2759056"/>
                  </a:lnTo>
                  <a:lnTo>
                    <a:pt x="165460" y="2764768"/>
                  </a:lnTo>
                  <a:lnTo>
                    <a:pt x="165452" y="2770480"/>
                  </a:lnTo>
                  <a:lnTo>
                    <a:pt x="165434" y="2776193"/>
                  </a:lnTo>
                  <a:lnTo>
                    <a:pt x="165407" y="2781905"/>
                  </a:lnTo>
                  <a:lnTo>
                    <a:pt x="165369" y="2787617"/>
                  </a:lnTo>
                  <a:lnTo>
                    <a:pt x="165319" y="2793330"/>
                  </a:lnTo>
                  <a:lnTo>
                    <a:pt x="165257" y="2799042"/>
                  </a:lnTo>
                  <a:lnTo>
                    <a:pt x="165183" y="2804754"/>
                  </a:lnTo>
                  <a:lnTo>
                    <a:pt x="165098" y="2810467"/>
                  </a:lnTo>
                  <a:lnTo>
                    <a:pt x="165003" y="2816179"/>
                  </a:lnTo>
                  <a:lnTo>
                    <a:pt x="164898" y="2821891"/>
                  </a:lnTo>
                  <a:lnTo>
                    <a:pt x="164784" y="2827604"/>
                  </a:lnTo>
                  <a:lnTo>
                    <a:pt x="164662" y="2833316"/>
                  </a:lnTo>
                  <a:lnTo>
                    <a:pt x="164530" y="2839028"/>
                  </a:lnTo>
                  <a:lnTo>
                    <a:pt x="164392" y="2844741"/>
                  </a:lnTo>
                  <a:lnTo>
                    <a:pt x="164248" y="2850453"/>
                  </a:lnTo>
                  <a:lnTo>
                    <a:pt x="164099" y="2856165"/>
                  </a:lnTo>
                  <a:lnTo>
                    <a:pt x="163946" y="2861878"/>
                  </a:lnTo>
                  <a:lnTo>
                    <a:pt x="163790" y="2867590"/>
                  </a:lnTo>
                  <a:lnTo>
                    <a:pt x="163631" y="2873302"/>
                  </a:lnTo>
                  <a:lnTo>
                    <a:pt x="163470" y="2879015"/>
                  </a:lnTo>
                  <a:lnTo>
                    <a:pt x="163307" y="2884727"/>
                  </a:lnTo>
                  <a:lnTo>
                    <a:pt x="163144" y="2890439"/>
                  </a:lnTo>
                  <a:lnTo>
                    <a:pt x="162981" y="2896152"/>
                  </a:lnTo>
                  <a:lnTo>
                    <a:pt x="162817" y="2901864"/>
                  </a:lnTo>
                  <a:lnTo>
                    <a:pt x="162655" y="2907576"/>
                  </a:lnTo>
                  <a:lnTo>
                    <a:pt x="162493" y="2913289"/>
                  </a:lnTo>
                  <a:lnTo>
                    <a:pt x="162334" y="2919001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8" name="pg37">
              <a:extLst>
                <a:ext uri="{FF2B5EF4-FFF2-40B4-BE49-F238E27FC236}">
                  <a16:creationId xmlns:a16="http://schemas.microsoft.com/office/drawing/2014/main" id="{09276B92-57A3-12B0-FCD6-BDA081B47CB4}"/>
                </a:ext>
              </a:extLst>
            </p:cNvPr>
            <p:cNvSpPr/>
            <p:nvPr/>
          </p:nvSpPr>
          <p:spPr>
            <a:xfrm>
              <a:off x="8526113" y="3553631"/>
              <a:ext cx="315247" cy="2977029"/>
            </a:xfrm>
            <a:custGeom>
              <a:avLst/>
              <a:gdLst/>
              <a:ahLst/>
              <a:cxnLst/>
              <a:rect l="0" t="0" r="0" b="0"/>
              <a:pathLst>
                <a:path w="315247" h="2977029">
                  <a:moveTo>
                    <a:pt x="156225" y="2977029"/>
                  </a:moveTo>
                  <a:lnTo>
                    <a:pt x="156120" y="2971203"/>
                  </a:lnTo>
                  <a:lnTo>
                    <a:pt x="156014" y="2965377"/>
                  </a:lnTo>
                  <a:lnTo>
                    <a:pt x="155909" y="2959551"/>
                  </a:lnTo>
                  <a:lnTo>
                    <a:pt x="155805" y="2953725"/>
                  </a:lnTo>
                  <a:lnTo>
                    <a:pt x="155703" y="2947899"/>
                  </a:lnTo>
                  <a:lnTo>
                    <a:pt x="155602" y="2942073"/>
                  </a:lnTo>
                  <a:lnTo>
                    <a:pt x="155503" y="2936247"/>
                  </a:lnTo>
                  <a:lnTo>
                    <a:pt x="155406" y="2930422"/>
                  </a:lnTo>
                  <a:lnTo>
                    <a:pt x="155312" y="2924596"/>
                  </a:lnTo>
                  <a:lnTo>
                    <a:pt x="155220" y="2918770"/>
                  </a:lnTo>
                  <a:lnTo>
                    <a:pt x="155131" y="2912944"/>
                  </a:lnTo>
                  <a:lnTo>
                    <a:pt x="155045" y="2907118"/>
                  </a:lnTo>
                  <a:lnTo>
                    <a:pt x="154960" y="2901292"/>
                  </a:lnTo>
                  <a:lnTo>
                    <a:pt x="154878" y="2895466"/>
                  </a:lnTo>
                  <a:lnTo>
                    <a:pt x="154798" y="2889640"/>
                  </a:lnTo>
                  <a:lnTo>
                    <a:pt x="154720" y="2883814"/>
                  </a:lnTo>
                  <a:lnTo>
                    <a:pt x="154644" y="2877989"/>
                  </a:lnTo>
                  <a:lnTo>
                    <a:pt x="154570" y="2872163"/>
                  </a:lnTo>
                  <a:lnTo>
                    <a:pt x="154500" y="2866337"/>
                  </a:lnTo>
                  <a:lnTo>
                    <a:pt x="154432" y="2860511"/>
                  </a:lnTo>
                  <a:lnTo>
                    <a:pt x="154368" y="2854685"/>
                  </a:lnTo>
                  <a:lnTo>
                    <a:pt x="154308" y="2848859"/>
                  </a:lnTo>
                  <a:lnTo>
                    <a:pt x="154253" y="2843033"/>
                  </a:lnTo>
                  <a:lnTo>
                    <a:pt x="154204" y="2837207"/>
                  </a:lnTo>
                  <a:lnTo>
                    <a:pt x="154162" y="2831381"/>
                  </a:lnTo>
                  <a:lnTo>
                    <a:pt x="154128" y="2825556"/>
                  </a:lnTo>
                  <a:lnTo>
                    <a:pt x="154103" y="2819730"/>
                  </a:lnTo>
                  <a:lnTo>
                    <a:pt x="154086" y="2813904"/>
                  </a:lnTo>
                  <a:lnTo>
                    <a:pt x="154079" y="2808078"/>
                  </a:lnTo>
                  <a:lnTo>
                    <a:pt x="154081" y="2802252"/>
                  </a:lnTo>
                  <a:lnTo>
                    <a:pt x="154094" y="2796426"/>
                  </a:lnTo>
                  <a:lnTo>
                    <a:pt x="154119" y="2790600"/>
                  </a:lnTo>
                  <a:lnTo>
                    <a:pt x="154153" y="2784774"/>
                  </a:lnTo>
                  <a:lnTo>
                    <a:pt x="154197" y="2778948"/>
                  </a:lnTo>
                  <a:lnTo>
                    <a:pt x="154248" y="2773123"/>
                  </a:lnTo>
                  <a:lnTo>
                    <a:pt x="154308" y="2767297"/>
                  </a:lnTo>
                  <a:lnTo>
                    <a:pt x="154373" y="2761471"/>
                  </a:lnTo>
                  <a:lnTo>
                    <a:pt x="154444" y="2755645"/>
                  </a:lnTo>
                  <a:lnTo>
                    <a:pt x="154518" y="2749819"/>
                  </a:lnTo>
                  <a:lnTo>
                    <a:pt x="154595" y="2743993"/>
                  </a:lnTo>
                  <a:lnTo>
                    <a:pt x="154671" y="2738167"/>
                  </a:lnTo>
                  <a:lnTo>
                    <a:pt x="154747" y="2732341"/>
                  </a:lnTo>
                  <a:lnTo>
                    <a:pt x="154821" y="2726515"/>
                  </a:lnTo>
                  <a:lnTo>
                    <a:pt x="154892" y="2720690"/>
                  </a:lnTo>
                  <a:lnTo>
                    <a:pt x="154959" y="2714864"/>
                  </a:lnTo>
                  <a:lnTo>
                    <a:pt x="155020" y="2709038"/>
                  </a:lnTo>
                  <a:lnTo>
                    <a:pt x="155076" y="2703212"/>
                  </a:lnTo>
                  <a:lnTo>
                    <a:pt x="155127" y="2697386"/>
                  </a:lnTo>
                  <a:lnTo>
                    <a:pt x="155172" y="2691560"/>
                  </a:lnTo>
                  <a:lnTo>
                    <a:pt x="155213" y="2685734"/>
                  </a:lnTo>
                  <a:lnTo>
                    <a:pt x="155248" y="2679908"/>
                  </a:lnTo>
                  <a:lnTo>
                    <a:pt x="155279" y="2674082"/>
                  </a:lnTo>
                  <a:lnTo>
                    <a:pt x="155306" y="2668257"/>
                  </a:lnTo>
                  <a:lnTo>
                    <a:pt x="155329" y="2662431"/>
                  </a:lnTo>
                  <a:lnTo>
                    <a:pt x="155350" y="2656605"/>
                  </a:lnTo>
                  <a:lnTo>
                    <a:pt x="155369" y="2650779"/>
                  </a:lnTo>
                  <a:lnTo>
                    <a:pt x="155386" y="2644953"/>
                  </a:lnTo>
                  <a:lnTo>
                    <a:pt x="155402" y="2639127"/>
                  </a:lnTo>
                  <a:lnTo>
                    <a:pt x="155416" y="2633301"/>
                  </a:lnTo>
                  <a:lnTo>
                    <a:pt x="155430" y="2627475"/>
                  </a:lnTo>
                  <a:lnTo>
                    <a:pt x="155442" y="2621649"/>
                  </a:lnTo>
                  <a:lnTo>
                    <a:pt x="155452" y="2615824"/>
                  </a:lnTo>
                  <a:lnTo>
                    <a:pt x="155461" y="2609998"/>
                  </a:lnTo>
                  <a:lnTo>
                    <a:pt x="155467" y="2604172"/>
                  </a:lnTo>
                  <a:lnTo>
                    <a:pt x="155470" y="2598346"/>
                  </a:lnTo>
                  <a:lnTo>
                    <a:pt x="155469" y="2592520"/>
                  </a:lnTo>
                  <a:lnTo>
                    <a:pt x="155462" y="2586694"/>
                  </a:lnTo>
                  <a:lnTo>
                    <a:pt x="155450" y="2580868"/>
                  </a:lnTo>
                  <a:lnTo>
                    <a:pt x="155430" y="2575042"/>
                  </a:lnTo>
                  <a:lnTo>
                    <a:pt x="155404" y="2569216"/>
                  </a:lnTo>
                  <a:lnTo>
                    <a:pt x="155369" y="2563391"/>
                  </a:lnTo>
                  <a:lnTo>
                    <a:pt x="155326" y="2557565"/>
                  </a:lnTo>
                  <a:lnTo>
                    <a:pt x="155273" y="2551739"/>
                  </a:lnTo>
                  <a:lnTo>
                    <a:pt x="155209" y="2545913"/>
                  </a:lnTo>
                  <a:lnTo>
                    <a:pt x="155135" y="2540087"/>
                  </a:lnTo>
                  <a:lnTo>
                    <a:pt x="155052" y="2534261"/>
                  </a:lnTo>
                  <a:lnTo>
                    <a:pt x="154959" y="2528435"/>
                  </a:lnTo>
                  <a:lnTo>
                    <a:pt x="154857" y="2522609"/>
                  </a:lnTo>
                  <a:lnTo>
                    <a:pt x="154746" y="2516783"/>
                  </a:lnTo>
                  <a:lnTo>
                    <a:pt x="154628" y="2510958"/>
                  </a:lnTo>
                  <a:lnTo>
                    <a:pt x="154503" y="2505132"/>
                  </a:lnTo>
                  <a:lnTo>
                    <a:pt x="154372" y="2499306"/>
                  </a:lnTo>
                  <a:lnTo>
                    <a:pt x="154238" y="2493480"/>
                  </a:lnTo>
                  <a:lnTo>
                    <a:pt x="154102" y="2487654"/>
                  </a:lnTo>
                  <a:lnTo>
                    <a:pt x="153965" y="2481828"/>
                  </a:lnTo>
                  <a:lnTo>
                    <a:pt x="153830" y="2476002"/>
                  </a:lnTo>
                  <a:lnTo>
                    <a:pt x="153696" y="2470176"/>
                  </a:lnTo>
                  <a:lnTo>
                    <a:pt x="153567" y="2464350"/>
                  </a:lnTo>
                  <a:lnTo>
                    <a:pt x="153444" y="2458525"/>
                  </a:lnTo>
                  <a:lnTo>
                    <a:pt x="153327" y="2452699"/>
                  </a:lnTo>
                  <a:lnTo>
                    <a:pt x="153219" y="2446873"/>
                  </a:lnTo>
                  <a:lnTo>
                    <a:pt x="153118" y="2441047"/>
                  </a:lnTo>
                  <a:lnTo>
                    <a:pt x="153026" y="2435221"/>
                  </a:lnTo>
                  <a:lnTo>
                    <a:pt x="152943" y="2429395"/>
                  </a:lnTo>
                  <a:lnTo>
                    <a:pt x="152872" y="2423569"/>
                  </a:lnTo>
                  <a:lnTo>
                    <a:pt x="152809" y="2417743"/>
                  </a:lnTo>
                  <a:lnTo>
                    <a:pt x="152755" y="2411917"/>
                  </a:lnTo>
                  <a:lnTo>
                    <a:pt x="152709" y="2406092"/>
                  </a:lnTo>
                  <a:lnTo>
                    <a:pt x="152671" y="2400266"/>
                  </a:lnTo>
                  <a:lnTo>
                    <a:pt x="152640" y="2394440"/>
                  </a:lnTo>
                  <a:lnTo>
                    <a:pt x="152615" y="2388614"/>
                  </a:lnTo>
                  <a:lnTo>
                    <a:pt x="152596" y="2382788"/>
                  </a:lnTo>
                  <a:lnTo>
                    <a:pt x="152582" y="2376962"/>
                  </a:lnTo>
                  <a:lnTo>
                    <a:pt x="152571" y="2371136"/>
                  </a:lnTo>
                  <a:lnTo>
                    <a:pt x="152565" y="2365310"/>
                  </a:lnTo>
                  <a:lnTo>
                    <a:pt x="152561" y="2359484"/>
                  </a:lnTo>
                  <a:lnTo>
                    <a:pt x="152561" y="2353659"/>
                  </a:lnTo>
                  <a:lnTo>
                    <a:pt x="152563" y="2347833"/>
                  </a:lnTo>
                  <a:lnTo>
                    <a:pt x="152568" y="2342007"/>
                  </a:lnTo>
                  <a:lnTo>
                    <a:pt x="152577" y="2336181"/>
                  </a:lnTo>
                  <a:lnTo>
                    <a:pt x="152588" y="2330355"/>
                  </a:lnTo>
                  <a:lnTo>
                    <a:pt x="152602" y="2324529"/>
                  </a:lnTo>
                  <a:lnTo>
                    <a:pt x="152619" y="2318703"/>
                  </a:lnTo>
                  <a:lnTo>
                    <a:pt x="152639" y="2312877"/>
                  </a:lnTo>
                  <a:lnTo>
                    <a:pt x="152663" y="2307051"/>
                  </a:lnTo>
                  <a:lnTo>
                    <a:pt x="152689" y="2301226"/>
                  </a:lnTo>
                  <a:lnTo>
                    <a:pt x="152718" y="2295400"/>
                  </a:lnTo>
                  <a:lnTo>
                    <a:pt x="152748" y="2289574"/>
                  </a:lnTo>
                  <a:lnTo>
                    <a:pt x="152780" y="2283748"/>
                  </a:lnTo>
                  <a:lnTo>
                    <a:pt x="152812" y="2277922"/>
                  </a:lnTo>
                  <a:lnTo>
                    <a:pt x="152843" y="2272096"/>
                  </a:lnTo>
                  <a:lnTo>
                    <a:pt x="152873" y="2266270"/>
                  </a:lnTo>
                  <a:lnTo>
                    <a:pt x="152901" y="2260444"/>
                  </a:lnTo>
                  <a:lnTo>
                    <a:pt x="152924" y="2254618"/>
                  </a:lnTo>
                  <a:lnTo>
                    <a:pt x="152943" y="2248793"/>
                  </a:lnTo>
                  <a:lnTo>
                    <a:pt x="152957" y="2242967"/>
                  </a:lnTo>
                  <a:lnTo>
                    <a:pt x="152965" y="2237141"/>
                  </a:lnTo>
                  <a:lnTo>
                    <a:pt x="152967" y="2231315"/>
                  </a:lnTo>
                  <a:lnTo>
                    <a:pt x="152961" y="2225489"/>
                  </a:lnTo>
                  <a:lnTo>
                    <a:pt x="152946" y="2219663"/>
                  </a:lnTo>
                  <a:lnTo>
                    <a:pt x="152924" y="2213837"/>
                  </a:lnTo>
                  <a:lnTo>
                    <a:pt x="152894" y="2208011"/>
                  </a:lnTo>
                  <a:lnTo>
                    <a:pt x="152856" y="2202185"/>
                  </a:lnTo>
                  <a:lnTo>
                    <a:pt x="152811" y="2196360"/>
                  </a:lnTo>
                  <a:lnTo>
                    <a:pt x="152758" y="2190534"/>
                  </a:lnTo>
                  <a:lnTo>
                    <a:pt x="152697" y="2184708"/>
                  </a:lnTo>
                  <a:lnTo>
                    <a:pt x="152628" y="2178882"/>
                  </a:lnTo>
                  <a:lnTo>
                    <a:pt x="152552" y="2173056"/>
                  </a:lnTo>
                  <a:lnTo>
                    <a:pt x="152468" y="2167230"/>
                  </a:lnTo>
                  <a:lnTo>
                    <a:pt x="152378" y="2161404"/>
                  </a:lnTo>
                  <a:lnTo>
                    <a:pt x="152280" y="2155578"/>
                  </a:lnTo>
                  <a:lnTo>
                    <a:pt x="152175" y="2149752"/>
                  </a:lnTo>
                  <a:lnTo>
                    <a:pt x="152063" y="2143927"/>
                  </a:lnTo>
                  <a:lnTo>
                    <a:pt x="151943" y="2138101"/>
                  </a:lnTo>
                  <a:lnTo>
                    <a:pt x="151816" y="2132275"/>
                  </a:lnTo>
                  <a:lnTo>
                    <a:pt x="151683" y="2126449"/>
                  </a:lnTo>
                  <a:lnTo>
                    <a:pt x="151545" y="2120623"/>
                  </a:lnTo>
                  <a:lnTo>
                    <a:pt x="151402" y="2114797"/>
                  </a:lnTo>
                  <a:lnTo>
                    <a:pt x="151256" y="2108971"/>
                  </a:lnTo>
                  <a:lnTo>
                    <a:pt x="151106" y="2103145"/>
                  </a:lnTo>
                  <a:lnTo>
                    <a:pt x="150956" y="2097319"/>
                  </a:lnTo>
                  <a:lnTo>
                    <a:pt x="150807" y="2091494"/>
                  </a:lnTo>
                  <a:lnTo>
                    <a:pt x="150661" y="2085668"/>
                  </a:lnTo>
                  <a:lnTo>
                    <a:pt x="150519" y="2079842"/>
                  </a:lnTo>
                  <a:lnTo>
                    <a:pt x="150384" y="2074016"/>
                  </a:lnTo>
                  <a:lnTo>
                    <a:pt x="150257" y="2068190"/>
                  </a:lnTo>
                  <a:lnTo>
                    <a:pt x="150141" y="2062364"/>
                  </a:lnTo>
                  <a:lnTo>
                    <a:pt x="150038" y="2056538"/>
                  </a:lnTo>
                  <a:lnTo>
                    <a:pt x="149949" y="2050712"/>
                  </a:lnTo>
                  <a:lnTo>
                    <a:pt x="149875" y="2044886"/>
                  </a:lnTo>
                  <a:lnTo>
                    <a:pt x="149816" y="2039061"/>
                  </a:lnTo>
                  <a:lnTo>
                    <a:pt x="149773" y="2033235"/>
                  </a:lnTo>
                  <a:lnTo>
                    <a:pt x="149746" y="2027409"/>
                  </a:lnTo>
                  <a:lnTo>
                    <a:pt x="149735" y="2021583"/>
                  </a:lnTo>
                  <a:lnTo>
                    <a:pt x="149741" y="2015757"/>
                  </a:lnTo>
                  <a:lnTo>
                    <a:pt x="149761" y="2009931"/>
                  </a:lnTo>
                  <a:lnTo>
                    <a:pt x="149793" y="2004105"/>
                  </a:lnTo>
                  <a:lnTo>
                    <a:pt x="149835" y="1998279"/>
                  </a:lnTo>
                  <a:lnTo>
                    <a:pt x="149885" y="1992453"/>
                  </a:lnTo>
                  <a:lnTo>
                    <a:pt x="149941" y="1986628"/>
                  </a:lnTo>
                  <a:lnTo>
                    <a:pt x="150000" y="1980802"/>
                  </a:lnTo>
                  <a:lnTo>
                    <a:pt x="150060" y="1974976"/>
                  </a:lnTo>
                  <a:lnTo>
                    <a:pt x="150115" y="1969150"/>
                  </a:lnTo>
                  <a:lnTo>
                    <a:pt x="150163" y="1963324"/>
                  </a:lnTo>
                  <a:lnTo>
                    <a:pt x="150202" y="1957498"/>
                  </a:lnTo>
                  <a:lnTo>
                    <a:pt x="150227" y="1951672"/>
                  </a:lnTo>
                  <a:lnTo>
                    <a:pt x="150237" y="1945846"/>
                  </a:lnTo>
                  <a:lnTo>
                    <a:pt x="150228" y="1940020"/>
                  </a:lnTo>
                  <a:lnTo>
                    <a:pt x="150193" y="1934195"/>
                  </a:lnTo>
                  <a:lnTo>
                    <a:pt x="150133" y="1928369"/>
                  </a:lnTo>
                  <a:lnTo>
                    <a:pt x="150044" y="1922543"/>
                  </a:lnTo>
                  <a:lnTo>
                    <a:pt x="149927" y="1916717"/>
                  </a:lnTo>
                  <a:lnTo>
                    <a:pt x="149780" y="1910891"/>
                  </a:lnTo>
                  <a:lnTo>
                    <a:pt x="149600" y="1905065"/>
                  </a:lnTo>
                  <a:lnTo>
                    <a:pt x="149389" y="1899239"/>
                  </a:lnTo>
                  <a:lnTo>
                    <a:pt x="149140" y="1893413"/>
                  </a:lnTo>
                  <a:lnTo>
                    <a:pt x="148856" y="1887587"/>
                  </a:lnTo>
                  <a:lnTo>
                    <a:pt x="148542" y="1881762"/>
                  </a:lnTo>
                  <a:lnTo>
                    <a:pt x="148197" y="1875936"/>
                  </a:lnTo>
                  <a:lnTo>
                    <a:pt x="147822" y="1870110"/>
                  </a:lnTo>
                  <a:lnTo>
                    <a:pt x="147421" y="1864284"/>
                  </a:lnTo>
                  <a:lnTo>
                    <a:pt x="146995" y="1858458"/>
                  </a:lnTo>
                  <a:lnTo>
                    <a:pt x="146543" y="1852632"/>
                  </a:lnTo>
                  <a:lnTo>
                    <a:pt x="146070" y="1846806"/>
                  </a:lnTo>
                  <a:lnTo>
                    <a:pt x="145580" y="1840980"/>
                  </a:lnTo>
                  <a:lnTo>
                    <a:pt x="145077" y="1835154"/>
                  </a:lnTo>
                  <a:lnTo>
                    <a:pt x="144562" y="1829329"/>
                  </a:lnTo>
                  <a:lnTo>
                    <a:pt x="144037" y="1823503"/>
                  </a:lnTo>
                  <a:lnTo>
                    <a:pt x="143505" y="1817677"/>
                  </a:lnTo>
                  <a:lnTo>
                    <a:pt x="142968" y="1811851"/>
                  </a:lnTo>
                  <a:lnTo>
                    <a:pt x="142429" y="1806025"/>
                  </a:lnTo>
                  <a:lnTo>
                    <a:pt x="141888" y="1800199"/>
                  </a:lnTo>
                  <a:lnTo>
                    <a:pt x="141349" y="1794373"/>
                  </a:lnTo>
                  <a:lnTo>
                    <a:pt x="140810" y="1788547"/>
                  </a:lnTo>
                  <a:lnTo>
                    <a:pt x="140275" y="1782721"/>
                  </a:lnTo>
                  <a:lnTo>
                    <a:pt x="139742" y="1776896"/>
                  </a:lnTo>
                  <a:lnTo>
                    <a:pt x="139215" y="1771070"/>
                  </a:lnTo>
                  <a:lnTo>
                    <a:pt x="138692" y="1765244"/>
                  </a:lnTo>
                  <a:lnTo>
                    <a:pt x="138176" y="1759418"/>
                  </a:lnTo>
                  <a:lnTo>
                    <a:pt x="137665" y="1753592"/>
                  </a:lnTo>
                  <a:lnTo>
                    <a:pt x="137160" y="1747766"/>
                  </a:lnTo>
                  <a:lnTo>
                    <a:pt x="136663" y="1741940"/>
                  </a:lnTo>
                  <a:lnTo>
                    <a:pt x="136174" y="1736114"/>
                  </a:lnTo>
                  <a:lnTo>
                    <a:pt x="135694" y="1730288"/>
                  </a:lnTo>
                  <a:lnTo>
                    <a:pt x="135224" y="1724463"/>
                  </a:lnTo>
                  <a:lnTo>
                    <a:pt x="134765" y="1718637"/>
                  </a:lnTo>
                  <a:lnTo>
                    <a:pt x="134316" y="1712811"/>
                  </a:lnTo>
                  <a:lnTo>
                    <a:pt x="133878" y="1706985"/>
                  </a:lnTo>
                  <a:lnTo>
                    <a:pt x="133452" y="1701159"/>
                  </a:lnTo>
                  <a:lnTo>
                    <a:pt x="133038" y="1695333"/>
                  </a:lnTo>
                  <a:lnTo>
                    <a:pt x="132638" y="1689507"/>
                  </a:lnTo>
                  <a:lnTo>
                    <a:pt x="132250" y="1683681"/>
                  </a:lnTo>
                  <a:lnTo>
                    <a:pt x="131874" y="1677855"/>
                  </a:lnTo>
                  <a:lnTo>
                    <a:pt x="131507" y="1672030"/>
                  </a:lnTo>
                  <a:lnTo>
                    <a:pt x="131150" y="1666204"/>
                  </a:lnTo>
                  <a:lnTo>
                    <a:pt x="130801" y="1660378"/>
                  </a:lnTo>
                  <a:lnTo>
                    <a:pt x="130457" y="1654552"/>
                  </a:lnTo>
                  <a:lnTo>
                    <a:pt x="130117" y="1648726"/>
                  </a:lnTo>
                  <a:lnTo>
                    <a:pt x="129777" y="1642900"/>
                  </a:lnTo>
                  <a:lnTo>
                    <a:pt x="129434" y="1637074"/>
                  </a:lnTo>
                  <a:lnTo>
                    <a:pt x="129085" y="1631248"/>
                  </a:lnTo>
                  <a:lnTo>
                    <a:pt x="128727" y="1625422"/>
                  </a:lnTo>
                  <a:lnTo>
                    <a:pt x="128356" y="1619597"/>
                  </a:lnTo>
                  <a:lnTo>
                    <a:pt x="127969" y="1613771"/>
                  </a:lnTo>
                  <a:lnTo>
                    <a:pt x="127561" y="1607945"/>
                  </a:lnTo>
                  <a:lnTo>
                    <a:pt x="127127" y="1602119"/>
                  </a:lnTo>
                  <a:lnTo>
                    <a:pt x="126668" y="1596293"/>
                  </a:lnTo>
                  <a:lnTo>
                    <a:pt x="126179" y="1590467"/>
                  </a:lnTo>
                  <a:lnTo>
                    <a:pt x="125658" y="1584641"/>
                  </a:lnTo>
                  <a:lnTo>
                    <a:pt x="125104" y="1578815"/>
                  </a:lnTo>
                  <a:lnTo>
                    <a:pt x="124515" y="1572989"/>
                  </a:lnTo>
                  <a:lnTo>
                    <a:pt x="123884" y="1567164"/>
                  </a:lnTo>
                  <a:lnTo>
                    <a:pt x="123210" y="1561338"/>
                  </a:lnTo>
                  <a:lnTo>
                    <a:pt x="122496" y="1555512"/>
                  </a:lnTo>
                  <a:lnTo>
                    <a:pt x="121739" y="1549686"/>
                  </a:lnTo>
                  <a:lnTo>
                    <a:pt x="120939" y="1543860"/>
                  </a:lnTo>
                  <a:lnTo>
                    <a:pt x="120096" y="1538034"/>
                  </a:lnTo>
                  <a:lnTo>
                    <a:pt x="119207" y="1532208"/>
                  </a:lnTo>
                  <a:lnTo>
                    <a:pt x="118266" y="1526382"/>
                  </a:lnTo>
                  <a:lnTo>
                    <a:pt x="117274" y="1520556"/>
                  </a:lnTo>
                  <a:lnTo>
                    <a:pt x="116232" y="1514731"/>
                  </a:lnTo>
                  <a:lnTo>
                    <a:pt x="115141" y="1508905"/>
                  </a:lnTo>
                  <a:lnTo>
                    <a:pt x="114000" y="1503079"/>
                  </a:lnTo>
                  <a:lnTo>
                    <a:pt x="112808" y="1497253"/>
                  </a:lnTo>
                  <a:lnTo>
                    <a:pt x="111565" y="1491427"/>
                  </a:lnTo>
                  <a:lnTo>
                    <a:pt x="110267" y="1485601"/>
                  </a:lnTo>
                  <a:lnTo>
                    <a:pt x="108916" y="1479775"/>
                  </a:lnTo>
                  <a:lnTo>
                    <a:pt x="107517" y="1473949"/>
                  </a:lnTo>
                  <a:lnTo>
                    <a:pt x="106075" y="1468123"/>
                  </a:lnTo>
                  <a:lnTo>
                    <a:pt x="104591" y="1462298"/>
                  </a:lnTo>
                  <a:lnTo>
                    <a:pt x="103071" y="1456472"/>
                  </a:lnTo>
                  <a:lnTo>
                    <a:pt x="101517" y="1450646"/>
                  </a:lnTo>
                  <a:lnTo>
                    <a:pt x="99933" y="1444820"/>
                  </a:lnTo>
                  <a:lnTo>
                    <a:pt x="98325" y="1438994"/>
                  </a:lnTo>
                  <a:lnTo>
                    <a:pt x="96703" y="1433168"/>
                  </a:lnTo>
                  <a:lnTo>
                    <a:pt x="95071" y="1427342"/>
                  </a:lnTo>
                  <a:lnTo>
                    <a:pt x="93434" y="1421516"/>
                  </a:lnTo>
                  <a:lnTo>
                    <a:pt x="91796" y="1415690"/>
                  </a:lnTo>
                  <a:lnTo>
                    <a:pt x="90163" y="1409865"/>
                  </a:lnTo>
                  <a:lnTo>
                    <a:pt x="88538" y="1404039"/>
                  </a:lnTo>
                  <a:lnTo>
                    <a:pt x="86925" y="1398213"/>
                  </a:lnTo>
                  <a:lnTo>
                    <a:pt x="85323" y="1392387"/>
                  </a:lnTo>
                  <a:lnTo>
                    <a:pt x="83733" y="1386561"/>
                  </a:lnTo>
                  <a:lnTo>
                    <a:pt x="82153" y="1380735"/>
                  </a:lnTo>
                  <a:lnTo>
                    <a:pt x="80582" y="1374909"/>
                  </a:lnTo>
                  <a:lnTo>
                    <a:pt x="79017" y="1369083"/>
                  </a:lnTo>
                  <a:lnTo>
                    <a:pt x="77454" y="1363257"/>
                  </a:lnTo>
                  <a:lnTo>
                    <a:pt x="75889" y="1357432"/>
                  </a:lnTo>
                  <a:lnTo>
                    <a:pt x="74318" y="1351606"/>
                  </a:lnTo>
                  <a:lnTo>
                    <a:pt x="72735" y="1345780"/>
                  </a:lnTo>
                  <a:lnTo>
                    <a:pt x="71139" y="1339954"/>
                  </a:lnTo>
                  <a:lnTo>
                    <a:pt x="69525" y="1334128"/>
                  </a:lnTo>
                  <a:lnTo>
                    <a:pt x="67890" y="1328302"/>
                  </a:lnTo>
                  <a:lnTo>
                    <a:pt x="66231" y="1322476"/>
                  </a:lnTo>
                  <a:lnTo>
                    <a:pt x="64545" y="1316650"/>
                  </a:lnTo>
                  <a:lnTo>
                    <a:pt x="62834" y="1310824"/>
                  </a:lnTo>
                  <a:lnTo>
                    <a:pt x="61099" y="1304999"/>
                  </a:lnTo>
                  <a:lnTo>
                    <a:pt x="59341" y="1299173"/>
                  </a:lnTo>
                  <a:lnTo>
                    <a:pt x="57563" y="1293347"/>
                  </a:lnTo>
                  <a:lnTo>
                    <a:pt x="55765" y="1287521"/>
                  </a:lnTo>
                  <a:lnTo>
                    <a:pt x="53952" y="1281695"/>
                  </a:lnTo>
                  <a:lnTo>
                    <a:pt x="52127" y="1275869"/>
                  </a:lnTo>
                  <a:lnTo>
                    <a:pt x="50296" y="1270043"/>
                  </a:lnTo>
                  <a:lnTo>
                    <a:pt x="48465" y="1264217"/>
                  </a:lnTo>
                  <a:lnTo>
                    <a:pt x="46639" y="1258391"/>
                  </a:lnTo>
                  <a:lnTo>
                    <a:pt x="44822" y="1252566"/>
                  </a:lnTo>
                  <a:lnTo>
                    <a:pt x="43022" y="1246740"/>
                  </a:lnTo>
                  <a:lnTo>
                    <a:pt x="41246" y="1240914"/>
                  </a:lnTo>
                  <a:lnTo>
                    <a:pt x="39503" y="1235088"/>
                  </a:lnTo>
                  <a:lnTo>
                    <a:pt x="37797" y="1229262"/>
                  </a:lnTo>
                  <a:lnTo>
                    <a:pt x="36134" y="1223436"/>
                  </a:lnTo>
                  <a:lnTo>
                    <a:pt x="34520" y="1217610"/>
                  </a:lnTo>
                  <a:lnTo>
                    <a:pt x="32959" y="1211784"/>
                  </a:lnTo>
                  <a:lnTo>
                    <a:pt x="31456" y="1205958"/>
                  </a:lnTo>
                  <a:lnTo>
                    <a:pt x="30020" y="1200133"/>
                  </a:lnTo>
                  <a:lnTo>
                    <a:pt x="28657" y="1194307"/>
                  </a:lnTo>
                  <a:lnTo>
                    <a:pt x="27360" y="1188481"/>
                  </a:lnTo>
                  <a:lnTo>
                    <a:pt x="26129" y="1182655"/>
                  </a:lnTo>
                  <a:lnTo>
                    <a:pt x="24961" y="1176829"/>
                  </a:lnTo>
                  <a:lnTo>
                    <a:pt x="23854" y="1171003"/>
                  </a:lnTo>
                  <a:lnTo>
                    <a:pt x="22802" y="1165177"/>
                  </a:lnTo>
                  <a:lnTo>
                    <a:pt x="21803" y="1159351"/>
                  </a:lnTo>
                  <a:lnTo>
                    <a:pt x="20850" y="1153525"/>
                  </a:lnTo>
                  <a:lnTo>
                    <a:pt x="19929" y="1147700"/>
                  </a:lnTo>
                  <a:lnTo>
                    <a:pt x="19031" y="1141874"/>
                  </a:lnTo>
                  <a:lnTo>
                    <a:pt x="18149" y="1136048"/>
                  </a:lnTo>
                  <a:lnTo>
                    <a:pt x="17275" y="1130222"/>
                  </a:lnTo>
                  <a:lnTo>
                    <a:pt x="16401" y="1124396"/>
                  </a:lnTo>
                  <a:lnTo>
                    <a:pt x="15519" y="1118570"/>
                  </a:lnTo>
                  <a:lnTo>
                    <a:pt x="14624" y="1112744"/>
                  </a:lnTo>
                  <a:lnTo>
                    <a:pt x="13714" y="1106918"/>
                  </a:lnTo>
                  <a:lnTo>
                    <a:pt x="12787" y="1101092"/>
                  </a:lnTo>
                  <a:lnTo>
                    <a:pt x="11845" y="1095267"/>
                  </a:lnTo>
                  <a:lnTo>
                    <a:pt x="10890" y="1089441"/>
                  </a:lnTo>
                  <a:lnTo>
                    <a:pt x="9927" y="1083615"/>
                  </a:lnTo>
                  <a:lnTo>
                    <a:pt x="8961" y="1077789"/>
                  </a:lnTo>
                  <a:lnTo>
                    <a:pt x="8003" y="1071963"/>
                  </a:lnTo>
                  <a:lnTo>
                    <a:pt x="7061" y="1066137"/>
                  </a:lnTo>
                  <a:lnTo>
                    <a:pt x="6146" y="1060311"/>
                  </a:lnTo>
                  <a:lnTo>
                    <a:pt x="5267" y="1054485"/>
                  </a:lnTo>
                  <a:lnTo>
                    <a:pt x="4432" y="1048659"/>
                  </a:lnTo>
                  <a:lnTo>
                    <a:pt x="3651" y="1042834"/>
                  </a:lnTo>
                  <a:lnTo>
                    <a:pt x="2935" y="1037008"/>
                  </a:lnTo>
                  <a:lnTo>
                    <a:pt x="2299" y="1031182"/>
                  </a:lnTo>
                  <a:lnTo>
                    <a:pt x="1738" y="1025356"/>
                  </a:lnTo>
                  <a:lnTo>
                    <a:pt x="1256" y="1019530"/>
                  </a:lnTo>
                  <a:lnTo>
                    <a:pt x="854" y="1013704"/>
                  </a:lnTo>
                  <a:lnTo>
                    <a:pt x="531" y="1007878"/>
                  </a:lnTo>
                  <a:lnTo>
                    <a:pt x="285" y="1002052"/>
                  </a:lnTo>
                  <a:lnTo>
                    <a:pt x="118" y="996226"/>
                  </a:lnTo>
                  <a:lnTo>
                    <a:pt x="28" y="990401"/>
                  </a:lnTo>
                  <a:lnTo>
                    <a:pt x="0" y="984575"/>
                  </a:lnTo>
                  <a:lnTo>
                    <a:pt x="24" y="978749"/>
                  </a:lnTo>
                  <a:lnTo>
                    <a:pt x="95" y="972923"/>
                  </a:lnTo>
                  <a:lnTo>
                    <a:pt x="205" y="967097"/>
                  </a:lnTo>
                  <a:lnTo>
                    <a:pt x="346" y="961271"/>
                  </a:lnTo>
                  <a:lnTo>
                    <a:pt x="511" y="955445"/>
                  </a:lnTo>
                  <a:lnTo>
                    <a:pt x="693" y="949619"/>
                  </a:lnTo>
                  <a:lnTo>
                    <a:pt x="882" y="943793"/>
                  </a:lnTo>
                  <a:lnTo>
                    <a:pt x="1074" y="937968"/>
                  </a:lnTo>
                  <a:lnTo>
                    <a:pt x="1263" y="932142"/>
                  </a:lnTo>
                  <a:lnTo>
                    <a:pt x="1445" y="926316"/>
                  </a:lnTo>
                  <a:lnTo>
                    <a:pt x="1617" y="920490"/>
                  </a:lnTo>
                  <a:lnTo>
                    <a:pt x="1777" y="914664"/>
                  </a:lnTo>
                  <a:lnTo>
                    <a:pt x="1920" y="908838"/>
                  </a:lnTo>
                  <a:lnTo>
                    <a:pt x="2048" y="903012"/>
                  </a:lnTo>
                  <a:lnTo>
                    <a:pt x="2161" y="897186"/>
                  </a:lnTo>
                  <a:lnTo>
                    <a:pt x="2260" y="891360"/>
                  </a:lnTo>
                  <a:lnTo>
                    <a:pt x="2346" y="885535"/>
                  </a:lnTo>
                  <a:lnTo>
                    <a:pt x="2420" y="879709"/>
                  </a:lnTo>
                  <a:lnTo>
                    <a:pt x="2486" y="873883"/>
                  </a:lnTo>
                  <a:lnTo>
                    <a:pt x="2548" y="868057"/>
                  </a:lnTo>
                  <a:lnTo>
                    <a:pt x="2611" y="862231"/>
                  </a:lnTo>
                  <a:lnTo>
                    <a:pt x="2682" y="856405"/>
                  </a:lnTo>
                  <a:lnTo>
                    <a:pt x="2767" y="850579"/>
                  </a:lnTo>
                  <a:lnTo>
                    <a:pt x="2873" y="844753"/>
                  </a:lnTo>
                  <a:lnTo>
                    <a:pt x="3009" y="838927"/>
                  </a:lnTo>
                  <a:lnTo>
                    <a:pt x="3186" y="833102"/>
                  </a:lnTo>
                  <a:lnTo>
                    <a:pt x="3423" y="827276"/>
                  </a:lnTo>
                  <a:lnTo>
                    <a:pt x="3726" y="821450"/>
                  </a:lnTo>
                  <a:lnTo>
                    <a:pt x="4105" y="815624"/>
                  </a:lnTo>
                  <a:lnTo>
                    <a:pt x="4574" y="809798"/>
                  </a:lnTo>
                  <a:lnTo>
                    <a:pt x="5142" y="803972"/>
                  </a:lnTo>
                  <a:lnTo>
                    <a:pt x="5822" y="798146"/>
                  </a:lnTo>
                  <a:lnTo>
                    <a:pt x="6629" y="792320"/>
                  </a:lnTo>
                  <a:lnTo>
                    <a:pt x="7595" y="786494"/>
                  </a:lnTo>
                  <a:lnTo>
                    <a:pt x="8705" y="780669"/>
                  </a:lnTo>
                  <a:lnTo>
                    <a:pt x="9967" y="774843"/>
                  </a:lnTo>
                  <a:lnTo>
                    <a:pt x="11386" y="769017"/>
                  </a:lnTo>
                  <a:lnTo>
                    <a:pt x="12964" y="763191"/>
                  </a:lnTo>
                  <a:lnTo>
                    <a:pt x="14701" y="757365"/>
                  </a:lnTo>
                  <a:lnTo>
                    <a:pt x="16602" y="751539"/>
                  </a:lnTo>
                  <a:lnTo>
                    <a:pt x="18683" y="745713"/>
                  </a:lnTo>
                  <a:lnTo>
                    <a:pt x="20910" y="739887"/>
                  </a:lnTo>
                  <a:lnTo>
                    <a:pt x="23274" y="734061"/>
                  </a:lnTo>
                  <a:lnTo>
                    <a:pt x="25765" y="728236"/>
                  </a:lnTo>
                  <a:lnTo>
                    <a:pt x="28371" y="722410"/>
                  </a:lnTo>
                  <a:lnTo>
                    <a:pt x="31080" y="716584"/>
                  </a:lnTo>
                  <a:lnTo>
                    <a:pt x="33881" y="710758"/>
                  </a:lnTo>
                  <a:lnTo>
                    <a:pt x="36765" y="704932"/>
                  </a:lnTo>
                  <a:lnTo>
                    <a:pt x="39703" y="699106"/>
                  </a:lnTo>
                  <a:lnTo>
                    <a:pt x="42681" y="693280"/>
                  </a:lnTo>
                  <a:lnTo>
                    <a:pt x="45685" y="687454"/>
                  </a:lnTo>
                  <a:lnTo>
                    <a:pt x="48703" y="681628"/>
                  </a:lnTo>
                  <a:lnTo>
                    <a:pt x="51720" y="675803"/>
                  </a:lnTo>
                  <a:lnTo>
                    <a:pt x="54725" y="669977"/>
                  </a:lnTo>
                  <a:lnTo>
                    <a:pt x="57700" y="664151"/>
                  </a:lnTo>
                  <a:lnTo>
                    <a:pt x="60636" y="658325"/>
                  </a:lnTo>
                  <a:lnTo>
                    <a:pt x="63526" y="652499"/>
                  </a:lnTo>
                  <a:lnTo>
                    <a:pt x="66360" y="646673"/>
                  </a:lnTo>
                  <a:lnTo>
                    <a:pt x="69131" y="640847"/>
                  </a:lnTo>
                  <a:lnTo>
                    <a:pt x="71832" y="635021"/>
                  </a:lnTo>
                  <a:lnTo>
                    <a:pt x="74456" y="629195"/>
                  </a:lnTo>
                  <a:lnTo>
                    <a:pt x="76981" y="623370"/>
                  </a:lnTo>
                  <a:lnTo>
                    <a:pt x="79418" y="617544"/>
                  </a:lnTo>
                  <a:lnTo>
                    <a:pt x="81763" y="611718"/>
                  </a:lnTo>
                  <a:lnTo>
                    <a:pt x="84015" y="605892"/>
                  </a:lnTo>
                  <a:lnTo>
                    <a:pt x="86171" y="600066"/>
                  </a:lnTo>
                  <a:lnTo>
                    <a:pt x="88232" y="594240"/>
                  </a:lnTo>
                  <a:lnTo>
                    <a:pt x="90197" y="588414"/>
                  </a:lnTo>
                  <a:lnTo>
                    <a:pt x="92052" y="582588"/>
                  </a:lnTo>
                  <a:lnTo>
                    <a:pt x="93820" y="576762"/>
                  </a:lnTo>
                  <a:lnTo>
                    <a:pt x="95506" y="570937"/>
                  </a:lnTo>
                  <a:lnTo>
                    <a:pt x="97115" y="565111"/>
                  </a:lnTo>
                  <a:lnTo>
                    <a:pt x="98655" y="559285"/>
                  </a:lnTo>
                  <a:lnTo>
                    <a:pt x="100133" y="553459"/>
                  </a:lnTo>
                  <a:lnTo>
                    <a:pt x="101557" y="547633"/>
                  </a:lnTo>
                  <a:lnTo>
                    <a:pt x="102930" y="541807"/>
                  </a:lnTo>
                  <a:lnTo>
                    <a:pt x="104271" y="535981"/>
                  </a:lnTo>
                  <a:lnTo>
                    <a:pt x="105587" y="530155"/>
                  </a:lnTo>
                  <a:lnTo>
                    <a:pt x="106887" y="524329"/>
                  </a:lnTo>
                  <a:lnTo>
                    <a:pt x="108177" y="518504"/>
                  </a:lnTo>
                  <a:lnTo>
                    <a:pt x="109463" y="512678"/>
                  </a:lnTo>
                  <a:lnTo>
                    <a:pt x="110752" y="506852"/>
                  </a:lnTo>
                  <a:lnTo>
                    <a:pt x="112047" y="501026"/>
                  </a:lnTo>
                  <a:lnTo>
                    <a:pt x="113351" y="495200"/>
                  </a:lnTo>
                  <a:lnTo>
                    <a:pt x="114664" y="489374"/>
                  </a:lnTo>
                  <a:lnTo>
                    <a:pt x="115984" y="483548"/>
                  </a:lnTo>
                  <a:lnTo>
                    <a:pt x="117311" y="477722"/>
                  </a:lnTo>
                  <a:lnTo>
                    <a:pt x="118642" y="471896"/>
                  </a:lnTo>
                  <a:lnTo>
                    <a:pt x="119972" y="466071"/>
                  </a:lnTo>
                  <a:lnTo>
                    <a:pt x="121295" y="460245"/>
                  </a:lnTo>
                  <a:lnTo>
                    <a:pt x="122608" y="454419"/>
                  </a:lnTo>
                  <a:lnTo>
                    <a:pt x="123903" y="448593"/>
                  </a:lnTo>
                  <a:lnTo>
                    <a:pt x="125178" y="442767"/>
                  </a:lnTo>
                  <a:lnTo>
                    <a:pt x="126427" y="436941"/>
                  </a:lnTo>
                  <a:lnTo>
                    <a:pt x="127646" y="431115"/>
                  </a:lnTo>
                  <a:lnTo>
                    <a:pt x="128833" y="425289"/>
                  </a:lnTo>
                  <a:lnTo>
                    <a:pt x="129975" y="419463"/>
                  </a:lnTo>
                  <a:lnTo>
                    <a:pt x="131079" y="413638"/>
                  </a:lnTo>
                  <a:lnTo>
                    <a:pt x="132143" y="407812"/>
                  </a:lnTo>
                  <a:lnTo>
                    <a:pt x="133167" y="401986"/>
                  </a:lnTo>
                  <a:lnTo>
                    <a:pt x="134153" y="396160"/>
                  </a:lnTo>
                  <a:lnTo>
                    <a:pt x="135100" y="390334"/>
                  </a:lnTo>
                  <a:lnTo>
                    <a:pt x="136012" y="384508"/>
                  </a:lnTo>
                  <a:lnTo>
                    <a:pt x="136885" y="378682"/>
                  </a:lnTo>
                  <a:lnTo>
                    <a:pt x="137727" y="372856"/>
                  </a:lnTo>
                  <a:lnTo>
                    <a:pt x="138543" y="367030"/>
                  </a:lnTo>
                  <a:lnTo>
                    <a:pt x="139335" y="361205"/>
                  </a:lnTo>
                  <a:lnTo>
                    <a:pt x="140106" y="355379"/>
                  </a:lnTo>
                  <a:lnTo>
                    <a:pt x="140859" y="349553"/>
                  </a:lnTo>
                  <a:lnTo>
                    <a:pt x="141595" y="343727"/>
                  </a:lnTo>
                  <a:lnTo>
                    <a:pt x="142315" y="337901"/>
                  </a:lnTo>
                  <a:lnTo>
                    <a:pt x="143022" y="332075"/>
                  </a:lnTo>
                  <a:lnTo>
                    <a:pt x="143718" y="326249"/>
                  </a:lnTo>
                  <a:lnTo>
                    <a:pt x="144403" y="320423"/>
                  </a:lnTo>
                  <a:lnTo>
                    <a:pt x="145076" y="314597"/>
                  </a:lnTo>
                  <a:lnTo>
                    <a:pt x="145737" y="308772"/>
                  </a:lnTo>
                  <a:lnTo>
                    <a:pt x="146385" y="302946"/>
                  </a:lnTo>
                  <a:lnTo>
                    <a:pt x="147017" y="297120"/>
                  </a:lnTo>
                  <a:lnTo>
                    <a:pt x="147631" y="291294"/>
                  </a:lnTo>
                  <a:lnTo>
                    <a:pt x="148228" y="285468"/>
                  </a:lnTo>
                  <a:lnTo>
                    <a:pt x="148804" y="279642"/>
                  </a:lnTo>
                  <a:lnTo>
                    <a:pt x="149359" y="273816"/>
                  </a:lnTo>
                  <a:lnTo>
                    <a:pt x="149892" y="267990"/>
                  </a:lnTo>
                  <a:lnTo>
                    <a:pt x="150399" y="262164"/>
                  </a:lnTo>
                  <a:lnTo>
                    <a:pt x="150877" y="256339"/>
                  </a:lnTo>
                  <a:lnTo>
                    <a:pt x="151328" y="250513"/>
                  </a:lnTo>
                  <a:lnTo>
                    <a:pt x="151751" y="244687"/>
                  </a:lnTo>
                  <a:lnTo>
                    <a:pt x="152148" y="238861"/>
                  </a:lnTo>
                  <a:lnTo>
                    <a:pt x="152518" y="233035"/>
                  </a:lnTo>
                  <a:lnTo>
                    <a:pt x="152862" y="227209"/>
                  </a:lnTo>
                  <a:lnTo>
                    <a:pt x="153180" y="221383"/>
                  </a:lnTo>
                  <a:lnTo>
                    <a:pt x="153470" y="215557"/>
                  </a:lnTo>
                  <a:lnTo>
                    <a:pt x="153737" y="209731"/>
                  </a:lnTo>
                  <a:lnTo>
                    <a:pt x="153983" y="203906"/>
                  </a:lnTo>
                  <a:lnTo>
                    <a:pt x="154209" y="198080"/>
                  </a:lnTo>
                  <a:lnTo>
                    <a:pt x="154418" y="192254"/>
                  </a:lnTo>
                  <a:lnTo>
                    <a:pt x="154609" y="186428"/>
                  </a:lnTo>
                  <a:lnTo>
                    <a:pt x="154786" y="180602"/>
                  </a:lnTo>
                  <a:lnTo>
                    <a:pt x="154948" y="174776"/>
                  </a:lnTo>
                  <a:lnTo>
                    <a:pt x="155097" y="168950"/>
                  </a:lnTo>
                  <a:lnTo>
                    <a:pt x="155236" y="163124"/>
                  </a:lnTo>
                  <a:lnTo>
                    <a:pt x="155365" y="157298"/>
                  </a:lnTo>
                  <a:lnTo>
                    <a:pt x="155487" y="151473"/>
                  </a:lnTo>
                  <a:lnTo>
                    <a:pt x="155601" y="145647"/>
                  </a:lnTo>
                  <a:lnTo>
                    <a:pt x="155708" y="139821"/>
                  </a:lnTo>
                  <a:lnTo>
                    <a:pt x="155808" y="133995"/>
                  </a:lnTo>
                  <a:lnTo>
                    <a:pt x="155902" y="128169"/>
                  </a:lnTo>
                  <a:lnTo>
                    <a:pt x="155992" y="122343"/>
                  </a:lnTo>
                  <a:lnTo>
                    <a:pt x="156077" y="116517"/>
                  </a:lnTo>
                  <a:lnTo>
                    <a:pt x="156158" y="110691"/>
                  </a:lnTo>
                  <a:lnTo>
                    <a:pt x="156235" y="104865"/>
                  </a:lnTo>
                  <a:lnTo>
                    <a:pt x="156308" y="99040"/>
                  </a:lnTo>
                  <a:lnTo>
                    <a:pt x="156377" y="93214"/>
                  </a:lnTo>
                  <a:lnTo>
                    <a:pt x="156443" y="87388"/>
                  </a:lnTo>
                  <a:lnTo>
                    <a:pt x="156505" y="81562"/>
                  </a:lnTo>
                  <a:lnTo>
                    <a:pt x="156564" y="75736"/>
                  </a:lnTo>
                  <a:lnTo>
                    <a:pt x="156620" y="69910"/>
                  </a:lnTo>
                  <a:lnTo>
                    <a:pt x="156673" y="64084"/>
                  </a:lnTo>
                  <a:lnTo>
                    <a:pt x="156724" y="58258"/>
                  </a:lnTo>
                  <a:lnTo>
                    <a:pt x="156771" y="52432"/>
                  </a:lnTo>
                  <a:lnTo>
                    <a:pt x="156816" y="46607"/>
                  </a:lnTo>
                  <a:lnTo>
                    <a:pt x="156859" y="40781"/>
                  </a:lnTo>
                  <a:lnTo>
                    <a:pt x="156900" y="34955"/>
                  </a:lnTo>
                  <a:lnTo>
                    <a:pt x="156939" y="29129"/>
                  </a:lnTo>
                  <a:lnTo>
                    <a:pt x="156976" y="23303"/>
                  </a:lnTo>
                  <a:lnTo>
                    <a:pt x="157012" y="17477"/>
                  </a:lnTo>
                  <a:lnTo>
                    <a:pt x="157047" y="11651"/>
                  </a:lnTo>
                  <a:lnTo>
                    <a:pt x="157080" y="5825"/>
                  </a:lnTo>
                  <a:lnTo>
                    <a:pt x="157112" y="0"/>
                  </a:lnTo>
                  <a:lnTo>
                    <a:pt x="158134" y="0"/>
                  </a:lnTo>
                  <a:lnTo>
                    <a:pt x="158167" y="5825"/>
                  </a:lnTo>
                  <a:lnTo>
                    <a:pt x="158200" y="11651"/>
                  </a:lnTo>
                  <a:lnTo>
                    <a:pt x="158234" y="17477"/>
                  </a:lnTo>
                  <a:lnTo>
                    <a:pt x="158270" y="23303"/>
                  </a:lnTo>
                  <a:lnTo>
                    <a:pt x="158307" y="29129"/>
                  </a:lnTo>
                  <a:lnTo>
                    <a:pt x="158346" y="34955"/>
                  </a:lnTo>
                  <a:lnTo>
                    <a:pt x="158387" y="40781"/>
                  </a:lnTo>
                  <a:lnTo>
                    <a:pt x="158430" y="46607"/>
                  </a:lnTo>
                  <a:lnTo>
                    <a:pt x="158475" y="52432"/>
                  </a:lnTo>
                  <a:lnTo>
                    <a:pt x="158522" y="58258"/>
                  </a:lnTo>
                  <a:lnTo>
                    <a:pt x="158573" y="64084"/>
                  </a:lnTo>
                  <a:lnTo>
                    <a:pt x="158626" y="69910"/>
                  </a:lnTo>
                  <a:lnTo>
                    <a:pt x="158682" y="75736"/>
                  </a:lnTo>
                  <a:lnTo>
                    <a:pt x="158742" y="81562"/>
                  </a:lnTo>
                  <a:lnTo>
                    <a:pt x="158804" y="87388"/>
                  </a:lnTo>
                  <a:lnTo>
                    <a:pt x="158869" y="93214"/>
                  </a:lnTo>
                  <a:lnTo>
                    <a:pt x="158938" y="99040"/>
                  </a:lnTo>
                  <a:lnTo>
                    <a:pt x="159011" y="104865"/>
                  </a:lnTo>
                  <a:lnTo>
                    <a:pt x="159088" y="110691"/>
                  </a:lnTo>
                  <a:lnTo>
                    <a:pt x="159169" y="116517"/>
                  </a:lnTo>
                  <a:lnTo>
                    <a:pt x="159254" y="122343"/>
                  </a:lnTo>
                  <a:lnTo>
                    <a:pt x="159344" y="128169"/>
                  </a:lnTo>
                  <a:lnTo>
                    <a:pt x="159439" y="133995"/>
                  </a:lnTo>
                  <a:lnTo>
                    <a:pt x="159539" y="139821"/>
                  </a:lnTo>
                  <a:lnTo>
                    <a:pt x="159646" y="145647"/>
                  </a:lnTo>
                  <a:lnTo>
                    <a:pt x="159760" y="151473"/>
                  </a:lnTo>
                  <a:lnTo>
                    <a:pt x="159881" y="157298"/>
                  </a:lnTo>
                  <a:lnTo>
                    <a:pt x="160011" y="163124"/>
                  </a:lnTo>
                  <a:lnTo>
                    <a:pt x="160149" y="168950"/>
                  </a:lnTo>
                  <a:lnTo>
                    <a:pt x="160299" y="174776"/>
                  </a:lnTo>
                  <a:lnTo>
                    <a:pt x="160460" y="180602"/>
                  </a:lnTo>
                  <a:lnTo>
                    <a:pt x="160637" y="186428"/>
                  </a:lnTo>
                  <a:lnTo>
                    <a:pt x="160829" y="192254"/>
                  </a:lnTo>
                  <a:lnTo>
                    <a:pt x="161037" y="198080"/>
                  </a:lnTo>
                  <a:lnTo>
                    <a:pt x="161263" y="203906"/>
                  </a:lnTo>
                  <a:lnTo>
                    <a:pt x="161509" y="209731"/>
                  </a:lnTo>
                  <a:lnTo>
                    <a:pt x="161776" y="215557"/>
                  </a:lnTo>
                  <a:lnTo>
                    <a:pt x="162066" y="221383"/>
                  </a:lnTo>
                  <a:lnTo>
                    <a:pt x="162385" y="227209"/>
                  </a:lnTo>
                  <a:lnTo>
                    <a:pt x="162728" y="233035"/>
                  </a:lnTo>
                  <a:lnTo>
                    <a:pt x="163098" y="238861"/>
                  </a:lnTo>
                  <a:lnTo>
                    <a:pt x="163495" y="244687"/>
                  </a:lnTo>
                  <a:lnTo>
                    <a:pt x="163919" y="250513"/>
                  </a:lnTo>
                  <a:lnTo>
                    <a:pt x="164369" y="256339"/>
                  </a:lnTo>
                  <a:lnTo>
                    <a:pt x="164847" y="262164"/>
                  </a:lnTo>
                  <a:lnTo>
                    <a:pt x="165355" y="267990"/>
                  </a:lnTo>
                  <a:lnTo>
                    <a:pt x="165887" y="273816"/>
                  </a:lnTo>
                  <a:lnTo>
                    <a:pt x="166442" y="279642"/>
                  </a:lnTo>
                  <a:lnTo>
                    <a:pt x="167019" y="285468"/>
                  </a:lnTo>
                  <a:lnTo>
                    <a:pt x="167615" y="291294"/>
                  </a:lnTo>
                  <a:lnTo>
                    <a:pt x="168230" y="297120"/>
                  </a:lnTo>
                  <a:lnTo>
                    <a:pt x="168861" y="302946"/>
                  </a:lnTo>
                  <a:lnTo>
                    <a:pt x="169509" y="308772"/>
                  </a:lnTo>
                  <a:lnTo>
                    <a:pt x="170170" y="314597"/>
                  </a:lnTo>
                  <a:lnTo>
                    <a:pt x="170844" y="320423"/>
                  </a:lnTo>
                  <a:lnTo>
                    <a:pt x="171528" y="326249"/>
                  </a:lnTo>
                  <a:lnTo>
                    <a:pt x="172224" y="332075"/>
                  </a:lnTo>
                  <a:lnTo>
                    <a:pt x="172931" y="337901"/>
                  </a:lnTo>
                  <a:lnTo>
                    <a:pt x="173651" y="343727"/>
                  </a:lnTo>
                  <a:lnTo>
                    <a:pt x="174388" y="349553"/>
                  </a:lnTo>
                  <a:lnTo>
                    <a:pt x="175140" y="355379"/>
                  </a:lnTo>
                  <a:lnTo>
                    <a:pt x="175911" y="361205"/>
                  </a:lnTo>
                  <a:lnTo>
                    <a:pt x="176703" y="367030"/>
                  </a:lnTo>
                  <a:lnTo>
                    <a:pt x="177519" y="372856"/>
                  </a:lnTo>
                  <a:lnTo>
                    <a:pt x="178361" y="378682"/>
                  </a:lnTo>
                  <a:lnTo>
                    <a:pt x="179234" y="384508"/>
                  </a:lnTo>
                  <a:lnTo>
                    <a:pt x="180146" y="390334"/>
                  </a:lnTo>
                  <a:lnTo>
                    <a:pt x="181094" y="396160"/>
                  </a:lnTo>
                  <a:lnTo>
                    <a:pt x="182079" y="401986"/>
                  </a:lnTo>
                  <a:lnTo>
                    <a:pt x="183104" y="407812"/>
                  </a:lnTo>
                  <a:lnTo>
                    <a:pt x="184168" y="413638"/>
                  </a:lnTo>
                  <a:lnTo>
                    <a:pt x="185271" y="419463"/>
                  </a:lnTo>
                  <a:lnTo>
                    <a:pt x="186414" y="425289"/>
                  </a:lnTo>
                  <a:lnTo>
                    <a:pt x="187600" y="431115"/>
                  </a:lnTo>
                  <a:lnTo>
                    <a:pt x="188819" y="436941"/>
                  </a:lnTo>
                  <a:lnTo>
                    <a:pt x="190068" y="442767"/>
                  </a:lnTo>
                  <a:lnTo>
                    <a:pt x="191343" y="448593"/>
                  </a:lnTo>
                  <a:lnTo>
                    <a:pt x="192639" y="454419"/>
                  </a:lnTo>
                  <a:lnTo>
                    <a:pt x="193951" y="460245"/>
                  </a:lnTo>
                  <a:lnTo>
                    <a:pt x="195275" y="466071"/>
                  </a:lnTo>
                  <a:lnTo>
                    <a:pt x="196605" y="471896"/>
                  </a:lnTo>
                  <a:lnTo>
                    <a:pt x="197935" y="477722"/>
                  </a:lnTo>
                  <a:lnTo>
                    <a:pt x="199262" y="483548"/>
                  </a:lnTo>
                  <a:lnTo>
                    <a:pt x="200583" y="489374"/>
                  </a:lnTo>
                  <a:lnTo>
                    <a:pt x="201895" y="495200"/>
                  </a:lnTo>
                  <a:lnTo>
                    <a:pt x="203199" y="501026"/>
                  </a:lnTo>
                  <a:lnTo>
                    <a:pt x="204495" y="506852"/>
                  </a:lnTo>
                  <a:lnTo>
                    <a:pt x="205783" y="512678"/>
                  </a:lnTo>
                  <a:lnTo>
                    <a:pt x="207070" y="518504"/>
                  </a:lnTo>
                  <a:lnTo>
                    <a:pt x="208360" y="524329"/>
                  </a:lnTo>
                  <a:lnTo>
                    <a:pt x="209660" y="530155"/>
                  </a:lnTo>
                  <a:lnTo>
                    <a:pt x="210976" y="535981"/>
                  </a:lnTo>
                  <a:lnTo>
                    <a:pt x="212316" y="541807"/>
                  </a:lnTo>
                  <a:lnTo>
                    <a:pt x="213689" y="547633"/>
                  </a:lnTo>
                  <a:lnTo>
                    <a:pt x="215113" y="553459"/>
                  </a:lnTo>
                  <a:lnTo>
                    <a:pt x="216591" y="559285"/>
                  </a:lnTo>
                  <a:lnTo>
                    <a:pt x="218131" y="565111"/>
                  </a:lnTo>
                  <a:lnTo>
                    <a:pt x="219740" y="570937"/>
                  </a:lnTo>
                  <a:lnTo>
                    <a:pt x="221426" y="576762"/>
                  </a:lnTo>
                  <a:lnTo>
                    <a:pt x="223194" y="582588"/>
                  </a:lnTo>
                  <a:lnTo>
                    <a:pt x="225049" y="588414"/>
                  </a:lnTo>
                  <a:lnTo>
                    <a:pt x="227015" y="594240"/>
                  </a:lnTo>
                  <a:lnTo>
                    <a:pt x="229075" y="600066"/>
                  </a:lnTo>
                  <a:lnTo>
                    <a:pt x="231231" y="605892"/>
                  </a:lnTo>
                  <a:lnTo>
                    <a:pt x="233483" y="611718"/>
                  </a:lnTo>
                  <a:lnTo>
                    <a:pt x="235828" y="617544"/>
                  </a:lnTo>
                  <a:lnTo>
                    <a:pt x="238265" y="623370"/>
                  </a:lnTo>
                  <a:lnTo>
                    <a:pt x="240791" y="629195"/>
                  </a:lnTo>
                  <a:lnTo>
                    <a:pt x="243414" y="635021"/>
                  </a:lnTo>
                  <a:lnTo>
                    <a:pt x="246115" y="640847"/>
                  </a:lnTo>
                  <a:lnTo>
                    <a:pt x="248886" y="646673"/>
                  </a:lnTo>
                  <a:lnTo>
                    <a:pt x="251721" y="652499"/>
                  </a:lnTo>
                  <a:lnTo>
                    <a:pt x="254610" y="658325"/>
                  </a:lnTo>
                  <a:lnTo>
                    <a:pt x="257547" y="664151"/>
                  </a:lnTo>
                  <a:lnTo>
                    <a:pt x="260521" y="669977"/>
                  </a:lnTo>
                  <a:lnTo>
                    <a:pt x="263527" y="675803"/>
                  </a:lnTo>
                  <a:lnTo>
                    <a:pt x="266544" y="681628"/>
                  </a:lnTo>
                  <a:lnTo>
                    <a:pt x="269561" y="687454"/>
                  </a:lnTo>
                  <a:lnTo>
                    <a:pt x="272565" y="693280"/>
                  </a:lnTo>
                  <a:lnTo>
                    <a:pt x="275543" y="699106"/>
                  </a:lnTo>
                  <a:lnTo>
                    <a:pt x="278481" y="704932"/>
                  </a:lnTo>
                  <a:lnTo>
                    <a:pt x="281366" y="710758"/>
                  </a:lnTo>
                  <a:lnTo>
                    <a:pt x="284166" y="716584"/>
                  </a:lnTo>
                  <a:lnTo>
                    <a:pt x="286875" y="722410"/>
                  </a:lnTo>
                  <a:lnTo>
                    <a:pt x="289482" y="728236"/>
                  </a:lnTo>
                  <a:lnTo>
                    <a:pt x="291973" y="734061"/>
                  </a:lnTo>
                  <a:lnTo>
                    <a:pt x="294337" y="739887"/>
                  </a:lnTo>
                  <a:lnTo>
                    <a:pt x="296564" y="745713"/>
                  </a:lnTo>
                  <a:lnTo>
                    <a:pt x="298645" y="751539"/>
                  </a:lnTo>
                  <a:lnTo>
                    <a:pt x="300545" y="757365"/>
                  </a:lnTo>
                  <a:lnTo>
                    <a:pt x="302283" y="763191"/>
                  </a:lnTo>
                  <a:lnTo>
                    <a:pt x="303860" y="769017"/>
                  </a:lnTo>
                  <a:lnTo>
                    <a:pt x="305279" y="774843"/>
                  </a:lnTo>
                  <a:lnTo>
                    <a:pt x="306541" y="780669"/>
                  </a:lnTo>
                  <a:lnTo>
                    <a:pt x="307652" y="786494"/>
                  </a:lnTo>
                  <a:lnTo>
                    <a:pt x="308617" y="792320"/>
                  </a:lnTo>
                  <a:lnTo>
                    <a:pt x="309424" y="798146"/>
                  </a:lnTo>
                  <a:lnTo>
                    <a:pt x="310104" y="803972"/>
                  </a:lnTo>
                  <a:lnTo>
                    <a:pt x="310673" y="809798"/>
                  </a:lnTo>
                  <a:lnTo>
                    <a:pt x="311141" y="815624"/>
                  </a:lnTo>
                  <a:lnTo>
                    <a:pt x="311521" y="821450"/>
                  </a:lnTo>
                  <a:lnTo>
                    <a:pt x="311823" y="827276"/>
                  </a:lnTo>
                  <a:lnTo>
                    <a:pt x="312061" y="833102"/>
                  </a:lnTo>
                  <a:lnTo>
                    <a:pt x="312237" y="838927"/>
                  </a:lnTo>
                  <a:lnTo>
                    <a:pt x="312373" y="844753"/>
                  </a:lnTo>
                  <a:lnTo>
                    <a:pt x="312479" y="850579"/>
                  </a:lnTo>
                  <a:lnTo>
                    <a:pt x="312564" y="856405"/>
                  </a:lnTo>
                  <a:lnTo>
                    <a:pt x="312635" y="862231"/>
                  </a:lnTo>
                  <a:lnTo>
                    <a:pt x="312698" y="868057"/>
                  </a:lnTo>
                  <a:lnTo>
                    <a:pt x="312760" y="873883"/>
                  </a:lnTo>
                  <a:lnTo>
                    <a:pt x="312826" y="879709"/>
                  </a:lnTo>
                  <a:lnTo>
                    <a:pt x="312901" y="885535"/>
                  </a:lnTo>
                  <a:lnTo>
                    <a:pt x="312986" y="891360"/>
                  </a:lnTo>
                  <a:lnTo>
                    <a:pt x="313085" y="897186"/>
                  </a:lnTo>
                  <a:lnTo>
                    <a:pt x="313198" y="903012"/>
                  </a:lnTo>
                  <a:lnTo>
                    <a:pt x="313326" y="908838"/>
                  </a:lnTo>
                  <a:lnTo>
                    <a:pt x="313470" y="914664"/>
                  </a:lnTo>
                  <a:lnTo>
                    <a:pt x="313629" y="920490"/>
                  </a:lnTo>
                  <a:lnTo>
                    <a:pt x="313802" y="926316"/>
                  </a:lnTo>
                  <a:lnTo>
                    <a:pt x="313984" y="932142"/>
                  </a:lnTo>
                  <a:lnTo>
                    <a:pt x="314173" y="937968"/>
                  </a:lnTo>
                  <a:lnTo>
                    <a:pt x="314364" y="943793"/>
                  </a:lnTo>
                  <a:lnTo>
                    <a:pt x="314553" y="949619"/>
                  </a:lnTo>
                  <a:lnTo>
                    <a:pt x="314735" y="955445"/>
                  </a:lnTo>
                  <a:lnTo>
                    <a:pt x="314900" y="961271"/>
                  </a:lnTo>
                  <a:lnTo>
                    <a:pt x="315041" y="967097"/>
                  </a:lnTo>
                  <a:lnTo>
                    <a:pt x="315151" y="972923"/>
                  </a:lnTo>
                  <a:lnTo>
                    <a:pt x="315222" y="978749"/>
                  </a:lnTo>
                  <a:lnTo>
                    <a:pt x="315247" y="984575"/>
                  </a:lnTo>
                  <a:lnTo>
                    <a:pt x="315218" y="990401"/>
                  </a:lnTo>
                  <a:lnTo>
                    <a:pt x="315129" y="996226"/>
                  </a:lnTo>
                  <a:lnTo>
                    <a:pt x="314961" y="1002052"/>
                  </a:lnTo>
                  <a:lnTo>
                    <a:pt x="314716" y="1007878"/>
                  </a:lnTo>
                  <a:lnTo>
                    <a:pt x="314393" y="1013704"/>
                  </a:lnTo>
                  <a:lnTo>
                    <a:pt x="313990" y="1019530"/>
                  </a:lnTo>
                  <a:lnTo>
                    <a:pt x="313508" y="1025356"/>
                  </a:lnTo>
                  <a:lnTo>
                    <a:pt x="312947" y="1031182"/>
                  </a:lnTo>
                  <a:lnTo>
                    <a:pt x="312311" y="1037008"/>
                  </a:lnTo>
                  <a:lnTo>
                    <a:pt x="311595" y="1042834"/>
                  </a:lnTo>
                  <a:lnTo>
                    <a:pt x="310814" y="1048659"/>
                  </a:lnTo>
                  <a:lnTo>
                    <a:pt x="309979" y="1054485"/>
                  </a:lnTo>
                  <a:lnTo>
                    <a:pt x="309100" y="1060311"/>
                  </a:lnTo>
                  <a:lnTo>
                    <a:pt x="308185" y="1066137"/>
                  </a:lnTo>
                  <a:lnTo>
                    <a:pt x="307244" y="1071963"/>
                  </a:lnTo>
                  <a:lnTo>
                    <a:pt x="306286" y="1077789"/>
                  </a:lnTo>
                  <a:lnTo>
                    <a:pt x="305320" y="1083615"/>
                  </a:lnTo>
                  <a:lnTo>
                    <a:pt x="304356" y="1089441"/>
                  </a:lnTo>
                  <a:lnTo>
                    <a:pt x="303401" y="1095267"/>
                  </a:lnTo>
                  <a:lnTo>
                    <a:pt x="302459" y="1101092"/>
                  </a:lnTo>
                  <a:lnTo>
                    <a:pt x="301532" y="1106918"/>
                  </a:lnTo>
                  <a:lnTo>
                    <a:pt x="300622" y="1112744"/>
                  </a:lnTo>
                  <a:lnTo>
                    <a:pt x="299727" y="1118570"/>
                  </a:lnTo>
                  <a:lnTo>
                    <a:pt x="298846" y="1124396"/>
                  </a:lnTo>
                  <a:lnTo>
                    <a:pt x="297972" y="1130222"/>
                  </a:lnTo>
                  <a:lnTo>
                    <a:pt x="297097" y="1136048"/>
                  </a:lnTo>
                  <a:lnTo>
                    <a:pt x="296215" y="1141874"/>
                  </a:lnTo>
                  <a:lnTo>
                    <a:pt x="295317" y="1147700"/>
                  </a:lnTo>
                  <a:lnTo>
                    <a:pt x="294396" y="1153525"/>
                  </a:lnTo>
                  <a:lnTo>
                    <a:pt x="293444" y="1159351"/>
                  </a:lnTo>
                  <a:lnTo>
                    <a:pt x="292444" y="1165177"/>
                  </a:lnTo>
                  <a:lnTo>
                    <a:pt x="291393" y="1171003"/>
                  </a:lnTo>
                  <a:lnTo>
                    <a:pt x="290285" y="1176829"/>
                  </a:lnTo>
                  <a:lnTo>
                    <a:pt x="289117" y="1182655"/>
                  </a:lnTo>
                  <a:lnTo>
                    <a:pt x="287886" y="1188481"/>
                  </a:lnTo>
                  <a:lnTo>
                    <a:pt x="286589" y="1194307"/>
                  </a:lnTo>
                  <a:lnTo>
                    <a:pt x="285226" y="1200133"/>
                  </a:lnTo>
                  <a:lnTo>
                    <a:pt x="283790" y="1205958"/>
                  </a:lnTo>
                  <a:lnTo>
                    <a:pt x="282287" y="1211784"/>
                  </a:lnTo>
                  <a:lnTo>
                    <a:pt x="280727" y="1217610"/>
                  </a:lnTo>
                  <a:lnTo>
                    <a:pt x="279112" y="1223436"/>
                  </a:lnTo>
                  <a:lnTo>
                    <a:pt x="277449" y="1229262"/>
                  </a:lnTo>
                  <a:lnTo>
                    <a:pt x="275744" y="1235088"/>
                  </a:lnTo>
                  <a:lnTo>
                    <a:pt x="274001" y="1240914"/>
                  </a:lnTo>
                  <a:lnTo>
                    <a:pt x="272224" y="1246740"/>
                  </a:lnTo>
                  <a:lnTo>
                    <a:pt x="270424" y="1252566"/>
                  </a:lnTo>
                  <a:lnTo>
                    <a:pt x="268608" y="1258391"/>
                  </a:lnTo>
                  <a:lnTo>
                    <a:pt x="266781" y="1264217"/>
                  </a:lnTo>
                  <a:lnTo>
                    <a:pt x="264950" y="1270043"/>
                  </a:lnTo>
                  <a:lnTo>
                    <a:pt x="263120" y="1275869"/>
                  </a:lnTo>
                  <a:lnTo>
                    <a:pt x="261295" y="1281695"/>
                  </a:lnTo>
                  <a:lnTo>
                    <a:pt x="259481" y="1287521"/>
                  </a:lnTo>
                  <a:lnTo>
                    <a:pt x="257684" y="1293347"/>
                  </a:lnTo>
                  <a:lnTo>
                    <a:pt x="255905" y="1299173"/>
                  </a:lnTo>
                  <a:lnTo>
                    <a:pt x="254147" y="1304999"/>
                  </a:lnTo>
                  <a:lnTo>
                    <a:pt x="252412" y="1310824"/>
                  </a:lnTo>
                  <a:lnTo>
                    <a:pt x="250701" y="1316650"/>
                  </a:lnTo>
                  <a:lnTo>
                    <a:pt x="249015" y="1322476"/>
                  </a:lnTo>
                  <a:lnTo>
                    <a:pt x="247356" y="1328302"/>
                  </a:lnTo>
                  <a:lnTo>
                    <a:pt x="245722" y="1334128"/>
                  </a:lnTo>
                  <a:lnTo>
                    <a:pt x="244107" y="1339954"/>
                  </a:lnTo>
                  <a:lnTo>
                    <a:pt x="242511" y="1345780"/>
                  </a:lnTo>
                  <a:lnTo>
                    <a:pt x="240929" y="1351606"/>
                  </a:lnTo>
                  <a:lnTo>
                    <a:pt x="239357" y="1357432"/>
                  </a:lnTo>
                  <a:lnTo>
                    <a:pt x="237792" y="1363257"/>
                  </a:lnTo>
                  <a:lnTo>
                    <a:pt x="236230" y="1369083"/>
                  </a:lnTo>
                  <a:lnTo>
                    <a:pt x="234665" y="1374909"/>
                  </a:lnTo>
                  <a:lnTo>
                    <a:pt x="233093" y="1380735"/>
                  </a:lnTo>
                  <a:lnTo>
                    <a:pt x="231513" y="1386561"/>
                  </a:lnTo>
                  <a:lnTo>
                    <a:pt x="229923" y="1392387"/>
                  </a:lnTo>
                  <a:lnTo>
                    <a:pt x="228321" y="1398213"/>
                  </a:lnTo>
                  <a:lnTo>
                    <a:pt x="226708" y="1404039"/>
                  </a:lnTo>
                  <a:lnTo>
                    <a:pt x="225083" y="1409865"/>
                  </a:lnTo>
                  <a:lnTo>
                    <a:pt x="223450" y="1415690"/>
                  </a:lnTo>
                  <a:lnTo>
                    <a:pt x="221813" y="1421516"/>
                  </a:lnTo>
                  <a:lnTo>
                    <a:pt x="220176" y="1427342"/>
                  </a:lnTo>
                  <a:lnTo>
                    <a:pt x="218543" y="1433168"/>
                  </a:lnTo>
                  <a:lnTo>
                    <a:pt x="216921" y="1438994"/>
                  </a:lnTo>
                  <a:lnTo>
                    <a:pt x="215314" y="1444820"/>
                  </a:lnTo>
                  <a:lnTo>
                    <a:pt x="213730" y="1450646"/>
                  </a:lnTo>
                  <a:lnTo>
                    <a:pt x="212176" y="1456472"/>
                  </a:lnTo>
                  <a:lnTo>
                    <a:pt x="210655" y="1462298"/>
                  </a:lnTo>
                  <a:lnTo>
                    <a:pt x="209171" y="1468123"/>
                  </a:lnTo>
                  <a:lnTo>
                    <a:pt x="207729" y="1473949"/>
                  </a:lnTo>
                  <a:lnTo>
                    <a:pt x="206331" y="1479775"/>
                  </a:lnTo>
                  <a:lnTo>
                    <a:pt x="204979" y="1485601"/>
                  </a:lnTo>
                  <a:lnTo>
                    <a:pt x="203681" y="1491427"/>
                  </a:lnTo>
                  <a:lnTo>
                    <a:pt x="202438" y="1497253"/>
                  </a:lnTo>
                  <a:lnTo>
                    <a:pt x="201246" y="1503079"/>
                  </a:lnTo>
                  <a:lnTo>
                    <a:pt x="200105" y="1508905"/>
                  </a:lnTo>
                  <a:lnTo>
                    <a:pt x="199014" y="1514731"/>
                  </a:lnTo>
                  <a:lnTo>
                    <a:pt x="197973" y="1520556"/>
                  </a:lnTo>
                  <a:lnTo>
                    <a:pt x="196980" y="1526382"/>
                  </a:lnTo>
                  <a:lnTo>
                    <a:pt x="196040" y="1532208"/>
                  </a:lnTo>
                  <a:lnTo>
                    <a:pt x="195151" y="1538034"/>
                  </a:lnTo>
                  <a:lnTo>
                    <a:pt x="194307" y="1543860"/>
                  </a:lnTo>
                  <a:lnTo>
                    <a:pt x="193507" y="1549686"/>
                  </a:lnTo>
                  <a:lnTo>
                    <a:pt x="192751" y="1555512"/>
                  </a:lnTo>
                  <a:lnTo>
                    <a:pt x="192036" y="1561338"/>
                  </a:lnTo>
                  <a:lnTo>
                    <a:pt x="191362" y="1567164"/>
                  </a:lnTo>
                  <a:lnTo>
                    <a:pt x="190731" y="1572989"/>
                  </a:lnTo>
                  <a:lnTo>
                    <a:pt x="190142" y="1578815"/>
                  </a:lnTo>
                  <a:lnTo>
                    <a:pt x="189588" y="1584641"/>
                  </a:lnTo>
                  <a:lnTo>
                    <a:pt x="189068" y="1590467"/>
                  </a:lnTo>
                  <a:lnTo>
                    <a:pt x="188579" y="1596293"/>
                  </a:lnTo>
                  <a:lnTo>
                    <a:pt x="188119" y="1602119"/>
                  </a:lnTo>
                  <a:lnTo>
                    <a:pt x="187685" y="1607945"/>
                  </a:lnTo>
                  <a:lnTo>
                    <a:pt x="187277" y="1613771"/>
                  </a:lnTo>
                  <a:lnTo>
                    <a:pt x="186891" y="1619597"/>
                  </a:lnTo>
                  <a:lnTo>
                    <a:pt x="186520" y="1625422"/>
                  </a:lnTo>
                  <a:lnTo>
                    <a:pt x="186161" y="1631248"/>
                  </a:lnTo>
                  <a:lnTo>
                    <a:pt x="185812" y="1637074"/>
                  </a:lnTo>
                  <a:lnTo>
                    <a:pt x="185469" y="1642900"/>
                  </a:lnTo>
                  <a:lnTo>
                    <a:pt x="185129" y="1648726"/>
                  </a:lnTo>
                  <a:lnTo>
                    <a:pt x="184789" y="1654552"/>
                  </a:lnTo>
                  <a:lnTo>
                    <a:pt x="184446" y="1660378"/>
                  </a:lnTo>
                  <a:lnTo>
                    <a:pt x="184096" y="1666204"/>
                  </a:lnTo>
                  <a:lnTo>
                    <a:pt x="183739" y="1672030"/>
                  </a:lnTo>
                  <a:lnTo>
                    <a:pt x="183373" y="1677855"/>
                  </a:lnTo>
                  <a:lnTo>
                    <a:pt x="182996" y="1683681"/>
                  </a:lnTo>
                  <a:lnTo>
                    <a:pt x="182609" y="1689507"/>
                  </a:lnTo>
                  <a:lnTo>
                    <a:pt x="182208" y="1695333"/>
                  </a:lnTo>
                  <a:lnTo>
                    <a:pt x="181794" y="1701159"/>
                  </a:lnTo>
                  <a:lnTo>
                    <a:pt x="181368" y="1706985"/>
                  </a:lnTo>
                  <a:lnTo>
                    <a:pt x="180931" y="1712811"/>
                  </a:lnTo>
                  <a:lnTo>
                    <a:pt x="180482" y="1718637"/>
                  </a:lnTo>
                  <a:lnTo>
                    <a:pt x="180022" y="1724463"/>
                  </a:lnTo>
                  <a:lnTo>
                    <a:pt x="179552" y="1730288"/>
                  </a:lnTo>
                  <a:lnTo>
                    <a:pt x="179072" y="1736114"/>
                  </a:lnTo>
                  <a:lnTo>
                    <a:pt x="178583" y="1741940"/>
                  </a:lnTo>
                  <a:lnTo>
                    <a:pt x="178086" y="1747766"/>
                  </a:lnTo>
                  <a:lnTo>
                    <a:pt x="177582" y="1753592"/>
                  </a:lnTo>
                  <a:lnTo>
                    <a:pt x="177071" y="1759418"/>
                  </a:lnTo>
                  <a:lnTo>
                    <a:pt x="176554" y="1765244"/>
                  </a:lnTo>
                  <a:lnTo>
                    <a:pt x="176032" y="1771070"/>
                  </a:lnTo>
                  <a:lnTo>
                    <a:pt x="175504" y="1776896"/>
                  </a:lnTo>
                  <a:lnTo>
                    <a:pt x="174972" y="1782721"/>
                  </a:lnTo>
                  <a:lnTo>
                    <a:pt x="174436" y="1788547"/>
                  </a:lnTo>
                  <a:lnTo>
                    <a:pt x="173898" y="1794373"/>
                  </a:lnTo>
                  <a:lnTo>
                    <a:pt x="173358" y="1800199"/>
                  </a:lnTo>
                  <a:lnTo>
                    <a:pt x="172818" y="1806025"/>
                  </a:lnTo>
                  <a:lnTo>
                    <a:pt x="172278" y="1811851"/>
                  </a:lnTo>
                  <a:lnTo>
                    <a:pt x="171741" y="1817677"/>
                  </a:lnTo>
                  <a:lnTo>
                    <a:pt x="171209" y="1823503"/>
                  </a:lnTo>
                  <a:lnTo>
                    <a:pt x="170685" y="1829329"/>
                  </a:lnTo>
                  <a:lnTo>
                    <a:pt x="170170" y="1835154"/>
                  </a:lnTo>
                  <a:lnTo>
                    <a:pt x="169666" y="1840980"/>
                  </a:lnTo>
                  <a:lnTo>
                    <a:pt x="169176" y="1846806"/>
                  </a:lnTo>
                  <a:lnTo>
                    <a:pt x="168704" y="1852632"/>
                  </a:lnTo>
                  <a:lnTo>
                    <a:pt x="168252" y="1858458"/>
                  </a:lnTo>
                  <a:lnTo>
                    <a:pt x="167825" y="1864284"/>
                  </a:lnTo>
                  <a:lnTo>
                    <a:pt x="167424" y="1870110"/>
                  </a:lnTo>
                  <a:lnTo>
                    <a:pt x="167050" y="1875936"/>
                  </a:lnTo>
                  <a:lnTo>
                    <a:pt x="166705" y="1881762"/>
                  </a:lnTo>
                  <a:lnTo>
                    <a:pt x="166390" y="1887587"/>
                  </a:lnTo>
                  <a:lnTo>
                    <a:pt x="166107" y="1893413"/>
                  </a:lnTo>
                  <a:lnTo>
                    <a:pt x="165858" y="1899239"/>
                  </a:lnTo>
                  <a:lnTo>
                    <a:pt x="165646" y="1905065"/>
                  </a:lnTo>
                  <a:lnTo>
                    <a:pt x="165467" y="1910891"/>
                  </a:lnTo>
                  <a:lnTo>
                    <a:pt x="165319" y="1916717"/>
                  </a:lnTo>
                  <a:lnTo>
                    <a:pt x="165202" y="1922543"/>
                  </a:lnTo>
                  <a:lnTo>
                    <a:pt x="165114" y="1928369"/>
                  </a:lnTo>
                  <a:lnTo>
                    <a:pt x="165053" y="1934195"/>
                  </a:lnTo>
                  <a:lnTo>
                    <a:pt x="165019" y="1940020"/>
                  </a:lnTo>
                  <a:lnTo>
                    <a:pt x="165009" y="1945846"/>
                  </a:lnTo>
                  <a:lnTo>
                    <a:pt x="165019" y="1951672"/>
                  </a:lnTo>
                  <a:lnTo>
                    <a:pt x="165044" y="1957498"/>
                  </a:lnTo>
                  <a:lnTo>
                    <a:pt x="165083" y="1963324"/>
                  </a:lnTo>
                  <a:lnTo>
                    <a:pt x="165131" y="1969150"/>
                  </a:lnTo>
                  <a:lnTo>
                    <a:pt x="165187" y="1974976"/>
                  </a:lnTo>
                  <a:lnTo>
                    <a:pt x="165246" y="1980802"/>
                  </a:lnTo>
                  <a:lnTo>
                    <a:pt x="165305" y="1986628"/>
                  </a:lnTo>
                  <a:lnTo>
                    <a:pt x="165361" y="1992453"/>
                  </a:lnTo>
                  <a:lnTo>
                    <a:pt x="165412" y="1998279"/>
                  </a:lnTo>
                  <a:lnTo>
                    <a:pt x="165454" y="2004105"/>
                  </a:lnTo>
                  <a:lnTo>
                    <a:pt x="165486" y="2009931"/>
                  </a:lnTo>
                  <a:lnTo>
                    <a:pt x="165506" y="2015757"/>
                  </a:lnTo>
                  <a:lnTo>
                    <a:pt x="165511" y="2021583"/>
                  </a:lnTo>
                  <a:lnTo>
                    <a:pt x="165500" y="2027409"/>
                  </a:lnTo>
                  <a:lnTo>
                    <a:pt x="165473" y="2033235"/>
                  </a:lnTo>
                  <a:lnTo>
                    <a:pt x="165430" y="2039061"/>
                  </a:lnTo>
                  <a:lnTo>
                    <a:pt x="165371" y="2044886"/>
                  </a:lnTo>
                  <a:lnTo>
                    <a:pt x="165297" y="2050712"/>
                  </a:lnTo>
                  <a:lnTo>
                    <a:pt x="165209" y="2056538"/>
                  </a:lnTo>
                  <a:lnTo>
                    <a:pt x="165106" y="2062364"/>
                  </a:lnTo>
                  <a:lnTo>
                    <a:pt x="164989" y="2068190"/>
                  </a:lnTo>
                  <a:lnTo>
                    <a:pt x="164862" y="2074016"/>
                  </a:lnTo>
                  <a:lnTo>
                    <a:pt x="164727" y="2079842"/>
                  </a:lnTo>
                  <a:lnTo>
                    <a:pt x="164586" y="2085668"/>
                  </a:lnTo>
                  <a:lnTo>
                    <a:pt x="164440" y="2091494"/>
                  </a:lnTo>
                  <a:lnTo>
                    <a:pt x="164290" y="2097319"/>
                  </a:lnTo>
                  <a:lnTo>
                    <a:pt x="164140" y="2103145"/>
                  </a:lnTo>
                  <a:lnTo>
                    <a:pt x="163991" y="2108971"/>
                  </a:lnTo>
                  <a:lnTo>
                    <a:pt x="163844" y="2114797"/>
                  </a:lnTo>
                  <a:lnTo>
                    <a:pt x="163701" y="2120623"/>
                  </a:lnTo>
                  <a:lnTo>
                    <a:pt x="163563" y="2126449"/>
                  </a:lnTo>
                  <a:lnTo>
                    <a:pt x="163430" y="2132275"/>
                  </a:lnTo>
                  <a:lnTo>
                    <a:pt x="163303" y="2138101"/>
                  </a:lnTo>
                  <a:lnTo>
                    <a:pt x="163183" y="2143927"/>
                  </a:lnTo>
                  <a:lnTo>
                    <a:pt x="163072" y="2149752"/>
                  </a:lnTo>
                  <a:lnTo>
                    <a:pt x="162967" y="2155578"/>
                  </a:lnTo>
                  <a:lnTo>
                    <a:pt x="162869" y="2161404"/>
                  </a:lnTo>
                  <a:lnTo>
                    <a:pt x="162778" y="2167230"/>
                  </a:lnTo>
                  <a:lnTo>
                    <a:pt x="162695" y="2173056"/>
                  </a:lnTo>
                  <a:lnTo>
                    <a:pt x="162618" y="2178882"/>
                  </a:lnTo>
                  <a:lnTo>
                    <a:pt x="162549" y="2184708"/>
                  </a:lnTo>
                  <a:lnTo>
                    <a:pt x="162489" y="2190534"/>
                  </a:lnTo>
                  <a:lnTo>
                    <a:pt x="162436" y="2196360"/>
                  </a:lnTo>
                  <a:lnTo>
                    <a:pt x="162390" y="2202185"/>
                  </a:lnTo>
                  <a:lnTo>
                    <a:pt x="162352" y="2208011"/>
                  </a:lnTo>
                  <a:lnTo>
                    <a:pt x="162322" y="2213837"/>
                  </a:lnTo>
                  <a:lnTo>
                    <a:pt x="162300" y="2219663"/>
                  </a:lnTo>
                  <a:lnTo>
                    <a:pt x="162285" y="2225489"/>
                  </a:lnTo>
                  <a:lnTo>
                    <a:pt x="162280" y="2231315"/>
                  </a:lnTo>
                  <a:lnTo>
                    <a:pt x="162281" y="2237141"/>
                  </a:lnTo>
                  <a:lnTo>
                    <a:pt x="162289" y="2242967"/>
                  </a:lnTo>
                  <a:lnTo>
                    <a:pt x="162303" y="2248793"/>
                  </a:lnTo>
                  <a:lnTo>
                    <a:pt x="162322" y="2254618"/>
                  </a:lnTo>
                  <a:lnTo>
                    <a:pt x="162346" y="2260444"/>
                  </a:lnTo>
                  <a:lnTo>
                    <a:pt x="162373" y="2266270"/>
                  </a:lnTo>
                  <a:lnTo>
                    <a:pt x="162403" y="2272096"/>
                  </a:lnTo>
                  <a:lnTo>
                    <a:pt x="162435" y="2277922"/>
                  </a:lnTo>
                  <a:lnTo>
                    <a:pt x="162467" y="2283748"/>
                  </a:lnTo>
                  <a:lnTo>
                    <a:pt x="162498" y="2289574"/>
                  </a:lnTo>
                  <a:lnTo>
                    <a:pt x="162529" y="2295400"/>
                  </a:lnTo>
                  <a:lnTo>
                    <a:pt x="162557" y="2301226"/>
                  </a:lnTo>
                  <a:lnTo>
                    <a:pt x="162584" y="2307051"/>
                  </a:lnTo>
                  <a:lnTo>
                    <a:pt x="162607" y="2312877"/>
                  </a:lnTo>
                  <a:lnTo>
                    <a:pt x="162627" y="2318703"/>
                  </a:lnTo>
                  <a:lnTo>
                    <a:pt x="162644" y="2324529"/>
                  </a:lnTo>
                  <a:lnTo>
                    <a:pt x="162659" y="2330355"/>
                  </a:lnTo>
                  <a:lnTo>
                    <a:pt x="162670" y="2336181"/>
                  </a:lnTo>
                  <a:lnTo>
                    <a:pt x="162678" y="2342007"/>
                  </a:lnTo>
                  <a:lnTo>
                    <a:pt x="162684" y="2347833"/>
                  </a:lnTo>
                  <a:lnTo>
                    <a:pt x="162686" y="2353659"/>
                  </a:lnTo>
                  <a:lnTo>
                    <a:pt x="162685" y="2359484"/>
                  </a:lnTo>
                  <a:lnTo>
                    <a:pt x="162682" y="2365310"/>
                  </a:lnTo>
                  <a:lnTo>
                    <a:pt x="162675" y="2371136"/>
                  </a:lnTo>
                  <a:lnTo>
                    <a:pt x="162665" y="2376962"/>
                  </a:lnTo>
                  <a:lnTo>
                    <a:pt x="162651" y="2382788"/>
                  </a:lnTo>
                  <a:lnTo>
                    <a:pt x="162632" y="2388614"/>
                  </a:lnTo>
                  <a:lnTo>
                    <a:pt x="162607" y="2394440"/>
                  </a:lnTo>
                  <a:lnTo>
                    <a:pt x="162575" y="2400266"/>
                  </a:lnTo>
                  <a:lnTo>
                    <a:pt x="162537" y="2406092"/>
                  </a:lnTo>
                  <a:lnTo>
                    <a:pt x="162491" y="2411917"/>
                  </a:lnTo>
                  <a:lnTo>
                    <a:pt x="162437" y="2417743"/>
                  </a:lnTo>
                  <a:lnTo>
                    <a:pt x="162375" y="2423569"/>
                  </a:lnTo>
                  <a:lnTo>
                    <a:pt x="162303" y="2429395"/>
                  </a:lnTo>
                  <a:lnTo>
                    <a:pt x="162220" y="2435221"/>
                  </a:lnTo>
                  <a:lnTo>
                    <a:pt x="162128" y="2441047"/>
                  </a:lnTo>
                  <a:lnTo>
                    <a:pt x="162028" y="2446873"/>
                  </a:lnTo>
                  <a:lnTo>
                    <a:pt x="161919" y="2452699"/>
                  </a:lnTo>
                  <a:lnTo>
                    <a:pt x="161802" y="2458525"/>
                  </a:lnTo>
                  <a:lnTo>
                    <a:pt x="161679" y="2464350"/>
                  </a:lnTo>
                  <a:lnTo>
                    <a:pt x="161550" y="2470176"/>
                  </a:lnTo>
                  <a:lnTo>
                    <a:pt x="161417" y="2476002"/>
                  </a:lnTo>
                  <a:lnTo>
                    <a:pt x="161281" y="2481828"/>
                  </a:lnTo>
                  <a:lnTo>
                    <a:pt x="161144" y="2487654"/>
                  </a:lnTo>
                  <a:lnTo>
                    <a:pt x="161008" y="2493480"/>
                  </a:lnTo>
                  <a:lnTo>
                    <a:pt x="160874" y="2499306"/>
                  </a:lnTo>
                  <a:lnTo>
                    <a:pt x="160744" y="2505132"/>
                  </a:lnTo>
                  <a:lnTo>
                    <a:pt x="160618" y="2510958"/>
                  </a:lnTo>
                  <a:lnTo>
                    <a:pt x="160500" y="2516783"/>
                  </a:lnTo>
                  <a:lnTo>
                    <a:pt x="160390" y="2522609"/>
                  </a:lnTo>
                  <a:lnTo>
                    <a:pt x="160288" y="2528435"/>
                  </a:lnTo>
                  <a:lnTo>
                    <a:pt x="160195" y="2534261"/>
                  </a:lnTo>
                  <a:lnTo>
                    <a:pt x="160111" y="2540087"/>
                  </a:lnTo>
                  <a:lnTo>
                    <a:pt x="160037" y="2545913"/>
                  </a:lnTo>
                  <a:lnTo>
                    <a:pt x="159973" y="2551739"/>
                  </a:lnTo>
                  <a:lnTo>
                    <a:pt x="159921" y="2557565"/>
                  </a:lnTo>
                  <a:lnTo>
                    <a:pt x="159877" y="2563391"/>
                  </a:lnTo>
                  <a:lnTo>
                    <a:pt x="159842" y="2569216"/>
                  </a:lnTo>
                  <a:lnTo>
                    <a:pt x="159816" y="2575042"/>
                  </a:lnTo>
                  <a:lnTo>
                    <a:pt x="159797" y="2580868"/>
                  </a:lnTo>
                  <a:lnTo>
                    <a:pt x="159784" y="2586694"/>
                  </a:lnTo>
                  <a:lnTo>
                    <a:pt x="159777" y="2592520"/>
                  </a:lnTo>
                  <a:lnTo>
                    <a:pt x="159776" y="2598346"/>
                  </a:lnTo>
                  <a:lnTo>
                    <a:pt x="159779" y="2604172"/>
                  </a:lnTo>
                  <a:lnTo>
                    <a:pt x="159785" y="2609998"/>
                  </a:lnTo>
                  <a:lnTo>
                    <a:pt x="159794" y="2615824"/>
                  </a:lnTo>
                  <a:lnTo>
                    <a:pt x="159804" y="2621649"/>
                  </a:lnTo>
                  <a:lnTo>
                    <a:pt x="159817" y="2627475"/>
                  </a:lnTo>
                  <a:lnTo>
                    <a:pt x="159830" y="2633301"/>
                  </a:lnTo>
                  <a:lnTo>
                    <a:pt x="159845" y="2639127"/>
                  </a:lnTo>
                  <a:lnTo>
                    <a:pt x="159860" y="2644953"/>
                  </a:lnTo>
                  <a:lnTo>
                    <a:pt x="159878" y="2650779"/>
                  </a:lnTo>
                  <a:lnTo>
                    <a:pt x="159896" y="2656605"/>
                  </a:lnTo>
                  <a:lnTo>
                    <a:pt x="159917" y="2662431"/>
                  </a:lnTo>
                  <a:lnTo>
                    <a:pt x="159941" y="2668257"/>
                  </a:lnTo>
                  <a:lnTo>
                    <a:pt x="159967" y="2674082"/>
                  </a:lnTo>
                  <a:lnTo>
                    <a:pt x="159998" y="2679908"/>
                  </a:lnTo>
                  <a:lnTo>
                    <a:pt x="160034" y="2685734"/>
                  </a:lnTo>
                  <a:lnTo>
                    <a:pt x="160074" y="2691560"/>
                  </a:lnTo>
                  <a:lnTo>
                    <a:pt x="160119" y="2697386"/>
                  </a:lnTo>
                  <a:lnTo>
                    <a:pt x="160170" y="2703212"/>
                  </a:lnTo>
                  <a:lnTo>
                    <a:pt x="160226" y="2709038"/>
                  </a:lnTo>
                  <a:lnTo>
                    <a:pt x="160288" y="2714864"/>
                  </a:lnTo>
                  <a:lnTo>
                    <a:pt x="160354" y="2720690"/>
                  </a:lnTo>
                  <a:lnTo>
                    <a:pt x="160425" y="2726515"/>
                  </a:lnTo>
                  <a:lnTo>
                    <a:pt x="160499" y="2732341"/>
                  </a:lnTo>
                  <a:lnTo>
                    <a:pt x="160575" y="2738167"/>
                  </a:lnTo>
                  <a:lnTo>
                    <a:pt x="160652" y="2743993"/>
                  </a:lnTo>
                  <a:lnTo>
                    <a:pt x="160728" y="2749819"/>
                  </a:lnTo>
                  <a:lnTo>
                    <a:pt x="160803" y="2755645"/>
                  </a:lnTo>
                  <a:lnTo>
                    <a:pt x="160873" y="2761471"/>
                  </a:lnTo>
                  <a:lnTo>
                    <a:pt x="160939" y="2767297"/>
                  </a:lnTo>
                  <a:lnTo>
                    <a:pt x="160998" y="2773123"/>
                  </a:lnTo>
                  <a:lnTo>
                    <a:pt x="161050" y="2778948"/>
                  </a:lnTo>
                  <a:lnTo>
                    <a:pt x="161093" y="2784774"/>
                  </a:lnTo>
                  <a:lnTo>
                    <a:pt x="161127" y="2790600"/>
                  </a:lnTo>
                  <a:lnTo>
                    <a:pt x="161152" y="2796426"/>
                  </a:lnTo>
                  <a:lnTo>
                    <a:pt x="161165" y="2802252"/>
                  </a:lnTo>
                  <a:lnTo>
                    <a:pt x="161168" y="2808078"/>
                  </a:lnTo>
                  <a:lnTo>
                    <a:pt x="161160" y="2813904"/>
                  </a:lnTo>
                  <a:lnTo>
                    <a:pt x="161144" y="2819730"/>
                  </a:lnTo>
                  <a:lnTo>
                    <a:pt x="161118" y="2825556"/>
                  </a:lnTo>
                  <a:lnTo>
                    <a:pt x="161084" y="2831381"/>
                  </a:lnTo>
                  <a:lnTo>
                    <a:pt x="161043" y="2837207"/>
                  </a:lnTo>
                  <a:lnTo>
                    <a:pt x="160993" y="2843033"/>
                  </a:lnTo>
                  <a:lnTo>
                    <a:pt x="160938" y="2848859"/>
                  </a:lnTo>
                  <a:lnTo>
                    <a:pt x="160878" y="2854685"/>
                  </a:lnTo>
                  <a:lnTo>
                    <a:pt x="160814" y="2860511"/>
                  </a:lnTo>
                  <a:lnTo>
                    <a:pt x="160747" y="2866337"/>
                  </a:lnTo>
                  <a:lnTo>
                    <a:pt x="160676" y="2872163"/>
                  </a:lnTo>
                  <a:lnTo>
                    <a:pt x="160603" y="2877989"/>
                  </a:lnTo>
                  <a:lnTo>
                    <a:pt x="160527" y="2883814"/>
                  </a:lnTo>
                  <a:lnTo>
                    <a:pt x="160449" y="2889640"/>
                  </a:lnTo>
                  <a:lnTo>
                    <a:pt x="160368" y="2895466"/>
                  </a:lnTo>
                  <a:lnTo>
                    <a:pt x="160286" y="2901292"/>
                  </a:lnTo>
                  <a:lnTo>
                    <a:pt x="160202" y="2907118"/>
                  </a:lnTo>
                  <a:lnTo>
                    <a:pt x="160115" y="2912944"/>
                  </a:lnTo>
                  <a:lnTo>
                    <a:pt x="160026" y="2918770"/>
                  </a:lnTo>
                  <a:lnTo>
                    <a:pt x="159934" y="2924596"/>
                  </a:lnTo>
                  <a:lnTo>
                    <a:pt x="159840" y="2930422"/>
                  </a:lnTo>
                  <a:lnTo>
                    <a:pt x="159743" y="2936247"/>
                  </a:lnTo>
                  <a:lnTo>
                    <a:pt x="159645" y="2942073"/>
                  </a:lnTo>
                  <a:lnTo>
                    <a:pt x="159544" y="2947899"/>
                  </a:lnTo>
                  <a:lnTo>
                    <a:pt x="159441" y="2953725"/>
                  </a:lnTo>
                  <a:lnTo>
                    <a:pt x="159337" y="2959551"/>
                  </a:lnTo>
                  <a:lnTo>
                    <a:pt x="159232" y="2965377"/>
                  </a:lnTo>
                  <a:lnTo>
                    <a:pt x="159126" y="2971203"/>
                  </a:lnTo>
                  <a:lnTo>
                    <a:pt x="159021" y="2977029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79" name="pg38">
              <a:extLst>
                <a:ext uri="{FF2B5EF4-FFF2-40B4-BE49-F238E27FC236}">
                  <a16:creationId xmlns:a16="http://schemas.microsoft.com/office/drawing/2014/main" id="{AA54397A-0A0D-3D04-FF6F-0EC739AE36B4}"/>
                </a:ext>
              </a:extLst>
            </p:cNvPr>
            <p:cNvSpPr/>
            <p:nvPr/>
          </p:nvSpPr>
          <p:spPr>
            <a:xfrm>
              <a:off x="9123401" y="3496590"/>
              <a:ext cx="180893" cy="3095917"/>
            </a:xfrm>
            <a:custGeom>
              <a:avLst/>
              <a:gdLst/>
              <a:ahLst/>
              <a:cxnLst/>
              <a:rect l="0" t="0" r="0" b="0"/>
              <a:pathLst>
                <a:path w="180893" h="3095917">
                  <a:moveTo>
                    <a:pt x="53724" y="3095917"/>
                  </a:moveTo>
                  <a:lnTo>
                    <a:pt x="52180" y="3089858"/>
                  </a:lnTo>
                  <a:lnTo>
                    <a:pt x="50609" y="3083800"/>
                  </a:lnTo>
                  <a:lnTo>
                    <a:pt x="49026" y="3077741"/>
                  </a:lnTo>
                  <a:lnTo>
                    <a:pt x="47432" y="3071683"/>
                  </a:lnTo>
                  <a:lnTo>
                    <a:pt x="45825" y="3065624"/>
                  </a:lnTo>
                  <a:lnTo>
                    <a:pt x="44212" y="3059566"/>
                  </a:lnTo>
                  <a:lnTo>
                    <a:pt x="42597" y="3053507"/>
                  </a:lnTo>
                  <a:lnTo>
                    <a:pt x="40981" y="3047449"/>
                  </a:lnTo>
                  <a:lnTo>
                    <a:pt x="39371" y="3041390"/>
                  </a:lnTo>
                  <a:lnTo>
                    <a:pt x="37767" y="3035332"/>
                  </a:lnTo>
                  <a:lnTo>
                    <a:pt x="36172" y="3029273"/>
                  </a:lnTo>
                  <a:lnTo>
                    <a:pt x="34597" y="3023214"/>
                  </a:lnTo>
                  <a:lnTo>
                    <a:pt x="33041" y="3017156"/>
                  </a:lnTo>
                  <a:lnTo>
                    <a:pt x="31503" y="3011097"/>
                  </a:lnTo>
                  <a:lnTo>
                    <a:pt x="29994" y="3005039"/>
                  </a:lnTo>
                  <a:lnTo>
                    <a:pt x="28521" y="2998980"/>
                  </a:lnTo>
                  <a:lnTo>
                    <a:pt x="27076" y="2992922"/>
                  </a:lnTo>
                  <a:lnTo>
                    <a:pt x="25664" y="2986863"/>
                  </a:lnTo>
                  <a:lnTo>
                    <a:pt x="24308" y="2980805"/>
                  </a:lnTo>
                  <a:lnTo>
                    <a:pt x="22992" y="2974746"/>
                  </a:lnTo>
                  <a:lnTo>
                    <a:pt x="21715" y="2968688"/>
                  </a:lnTo>
                  <a:lnTo>
                    <a:pt x="20501" y="2962629"/>
                  </a:lnTo>
                  <a:lnTo>
                    <a:pt x="19344" y="2956570"/>
                  </a:lnTo>
                  <a:lnTo>
                    <a:pt x="18235" y="2950512"/>
                  </a:lnTo>
                  <a:lnTo>
                    <a:pt x="17186" y="2944453"/>
                  </a:lnTo>
                  <a:lnTo>
                    <a:pt x="16215" y="2938395"/>
                  </a:lnTo>
                  <a:lnTo>
                    <a:pt x="15300" y="2932336"/>
                  </a:lnTo>
                  <a:lnTo>
                    <a:pt x="14440" y="2926278"/>
                  </a:lnTo>
                  <a:lnTo>
                    <a:pt x="13674" y="2920219"/>
                  </a:lnTo>
                  <a:lnTo>
                    <a:pt x="12972" y="2914161"/>
                  </a:lnTo>
                  <a:lnTo>
                    <a:pt x="12330" y="2908102"/>
                  </a:lnTo>
                  <a:lnTo>
                    <a:pt x="11770" y="2902043"/>
                  </a:lnTo>
                  <a:lnTo>
                    <a:pt x="11293" y="2895985"/>
                  </a:lnTo>
                  <a:lnTo>
                    <a:pt x="10879" y="2889926"/>
                  </a:lnTo>
                  <a:lnTo>
                    <a:pt x="10532" y="2883868"/>
                  </a:lnTo>
                  <a:lnTo>
                    <a:pt x="10286" y="2877809"/>
                  </a:lnTo>
                  <a:lnTo>
                    <a:pt x="10102" y="2871751"/>
                  </a:lnTo>
                  <a:lnTo>
                    <a:pt x="9980" y="2865692"/>
                  </a:lnTo>
                  <a:lnTo>
                    <a:pt x="9950" y="2859634"/>
                  </a:lnTo>
                  <a:lnTo>
                    <a:pt x="9992" y="2853575"/>
                  </a:lnTo>
                  <a:lnTo>
                    <a:pt x="10093" y="2847517"/>
                  </a:lnTo>
                  <a:lnTo>
                    <a:pt x="10265" y="2841458"/>
                  </a:lnTo>
                  <a:lnTo>
                    <a:pt x="10521" y="2835399"/>
                  </a:lnTo>
                  <a:lnTo>
                    <a:pt x="10831" y="2829341"/>
                  </a:lnTo>
                  <a:lnTo>
                    <a:pt x="11195" y="2823282"/>
                  </a:lnTo>
                  <a:lnTo>
                    <a:pt x="11643" y="2817224"/>
                  </a:lnTo>
                  <a:lnTo>
                    <a:pt x="12143" y="2811165"/>
                  </a:lnTo>
                  <a:lnTo>
                    <a:pt x="12689" y="2805107"/>
                  </a:lnTo>
                  <a:lnTo>
                    <a:pt x="13298" y="2799048"/>
                  </a:lnTo>
                  <a:lnTo>
                    <a:pt x="13962" y="2792990"/>
                  </a:lnTo>
                  <a:lnTo>
                    <a:pt x="14666" y="2786931"/>
                  </a:lnTo>
                  <a:lnTo>
                    <a:pt x="15412" y="2780873"/>
                  </a:lnTo>
                  <a:lnTo>
                    <a:pt x="16213" y="2774814"/>
                  </a:lnTo>
                  <a:lnTo>
                    <a:pt x="17046" y="2768755"/>
                  </a:lnTo>
                  <a:lnTo>
                    <a:pt x="17909" y="2762697"/>
                  </a:lnTo>
                  <a:lnTo>
                    <a:pt x="18814" y="2756638"/>
                  </a:lnTo>
                  <a:lnTo>
                    <a:pt x="19747" y="2750580"/>
                  </a:lnTo>
                  <a:lnTo>
                    <a:pt x="20701" y="2744521"/>
                  </a:lnTo>
                  <a:lnTo>
                    <a:pt x="21681" y="2738463"/>
                  </a:lnTo>
                  <a:lnTo>
                    <a:pt x="22684" y="2732404"/>
                  </a:lnTo>
                  <a:lnTo>
                    <a:pt x="23701" y="2726346"/>
                  </a:lnTo>
                  <a:lnTo>
                    <a:pt x="24730" y="2720287"/>
                  </a:lnTo>
                  <a:lnTo>
                    <a:pt x="25776" y="2714229"/>
                  </a:lnTo>
                  <a:lnTo>
                    <a:pt x="26828" y="2708170"/>
                  </a:lnTo>
                  <a:lnTo>
                    <a:pt x="27886" y="2702111"/>
                  </a:lnTo>
                  <a:lnTo>
                    <a:pt x="28948" y="2696053"/>
                  </a:lnTo>
                  <a:lnTo>
                    <a:pt x="30012" y="2689994"/>
                  </a:lnTo>
                  <a:lnTo>
                    <a:pt x="31074" y="2683936"/>
                  </a:lnTo>
                  <a:lnTo>
                    <a:pt x="32134" y="2677877"/>
                  </a:lnTo>
                  <a:lnTo>
                    <a:pt x="33188" y="2671819"/>
                  </a:lnTo>
                  <a:lnTo>
                    <a:pt x="34235" y="2665760"/>
                  </a:lnTo>
                  <a:lnTo>
                    <a:pt x="35276" y="2659702"/>
                  </a:lnTo>
                  <a:lnTo>
                    <a:pt x="36304" y="2653643"/>
                  </a:lnTo>
                  <a:lnTo>
                    <a:pt x="37321" y="2647585"/>
                  </a:lnTo>
                  <a:lnTo>
                    <a:pt x="38327" y="2641526"/>
                  </a:lnTo>
                  <a:lnTo>
                    <a:pt x="39318" y="2635467"/>
                  </a:lnTo>
                  <a:lnTo>
                    <a:pt x="40292" y="2629409"/>
                  </a:lnTo>
                  <a:lnTo>
                    <a:pt x="41252" y="2623350"/>
                  </a:lnTo>
                  <a:lnTo>
                    <a:pt x="42199" y="2617292"/>
                  </a:lnTo>
                  <a:lnTo>
                    <a:pt x="43121" y="2611233"/>
                  </a:lnTo>
                  <a:lnTo>
                    <a:pt x="44029" y="2605175"/>
                  </a:lnTo>
                  <a:lnTo>
                    <a:pt x="44921" y="2599116"/>
                  </a:lnTo>
                  <a:lnTo>
                    <a:pt x="45791" y="2593058"/>
                  </a:lnTo>
                  <a:lnTo>
                    <a:pt x="46641" y="2586999"/>
                  </a:lnTo>
                  <a:lnTo>
                    <a:pt x="47475" y="2580940"/>
                  </a:lnTo>
                  <a:lnTo>
                    <a:pt x="48291" y="2574882"/>
                  </a:lnTo>
                  <a:lnTo>
                    <a:pt x="49083" y="2568823"/>
                  </a:lnTo>
                  <a:lnTo>
                    <a:pt x="49858" y="2562765"/>
                  </a:lnTo>
                  <a:lnTo>
                    <a:pt x="50618" y="2556706"/>
                  </a:lnTo>
                  <a:lnTo>
                    <a:pt x="51353" y="2550648"/>
                  </a:lnTo>
                  <a:lnTo>
                    <a:pt x="52071" y="2544589"/>
                  </a:lnTo>
                  <a:lnTo>
                    <a:pt x="52774" y="2538531"/>
                  </a:lnTo>
                  <a:lnTo>
                    <a:pt x="53457" y="2532472"/>
                  </a:lnTo>
                  <a:lnTo>
                    <a:pt x="54120" y="2526414"/>
                  </a:lnTo>
                  <a:lnTo>
                    <a:pt x="54768" y="2520355"/>
                  </a:lnTo>
                  <a:lnTo>
                    <a:pt x="55403" y="2514296"/>
                  </a:lnTo>
                  <a:lnTo>
                    <a:pt x="56014" y="2508238"/>
                  </a:lnTo>
                  <a:lnTo>
                    <a:pt x="56612" y="2502179"/>
                  </a:lnTo>
                  <a:lnTo>
                    <a:pt x="57197" y="2496121"/>
                  </a:lnTo>
                  <a:lnTo>
                    <a:pt x="57763" y="2490062"/>
                  </a:lnTo>
                  <a:lnTo>
                    <a:pt x="58315" y="2484004"/>
                  </a:lnTo>
                  <a:lnTo>
                    <a:pt x="58854" y="2477945"/>
                  </a:lnTo>
                  <a:lnTo>
                    <a:pt x="59381" y="2471887"/>
                  </a:lnTo>
                  <a:lnTo>
                    <a:pt x="59890" y="2465828"/>
                  </a:lnTo>
                  <a:lnTo>
                    <a:pt x="60388" y="2459770"/>
                  </a:lnTo>
                  <a:lnTo>
                    <a:pt x="60876" y="2453711"/>
                  </a:lnTo>
                  <a:lnTo>
                    <a:pt x="61348" y="2447652"/>
                  </a:lnTo>
                  <a:lnTo>
                    <a:pt x="61810" y="2441594"/>
                  </a:lnTo>
                  <a:lnTo>
                    <a:pt x="62261" y="2435535"/>
                  </a:lnTo>
                  <a:lnTo>
                    <a:pt x="62701" y="2429477"/>
                  </a:lnTo>
                  <a:lnTo>
                    <a:pt x="63129" y="2423418"/>
                  </a:lnTo>
                  <a:lnTo>
                    <a:pt x="63549" y="2417360"/>
                  </a:lnTo>
                  <a:lnTo>
                    <a:pt x="63959" y="2411301"/>
                  </a:lnTo>
                  <a:lnTo>
                    <a:pt x="64357" y="2405243"/>
                  </a:lnTo>
                  <a:lnTo>
                    <a:pt x="64747" y="2399184"/>
                  </a:lnTo>
                  <a:lnTo>
                    <a:pt x="65130" y="2393126"/>
                  </a:lnTo>
                  <a:lnTo>
                    <a:pt x="65502" y="2387067"/>
                  </a:lnTo>
                  <a:lnTo>
                    <a:pt x="65865" y="2381008"/>
                  </a:lnTo>
                  <a:lnTo>
                    <a:pt x="66222" y="2374950"/>
                  </a:lnTo>
                  <a:lnTo>
                    <a:pt x="66571" y="2368891"/>
                  </a:lnTo>
                  <a:lnTo>
                    <a:pt x="66910" y="2362833"/>
                  </a:lnTo>
                  <a:lnTo>
                    <a:pt x="67243" y="2356774"/>
                  </a:lnTo>
                  <a:lnTo>
                    <a:pt x="67570" y="2350716"/>
                  </a:lnTo>
                  <a:lnTo>
                    <a:pt x="67888" y="2344657"/>
                  </a:lnTo>
                  <a:lnTo>
                    <a:pt x="68199" y="2338599"/>
                  </a:lnTo>
                  <a:lnTo>
                    <a:pt x="68505" y="2332540"/>
                  </a:lnTo>
                  <a:lnTo>
                    <a:pt x="68803" y="2326482"/>
                  </a:lnTo>
                  <a:lnTo>
                    <a:pt x="69095" y="2320423"/>
                  </a:lnTo>
                  <a:lnTo>
                    <a:pt x="69380" y="2314364"/>
                  </a:lnTo>
                  <a:lnTo>
                    <a:pt x="69661" y="2308306"/>
                  </a:lnTo>
                  <a:lnTo>
                    <a:pt x="69933" y="2302247"/>
                  </a:lnTo>
                  <a:lnTo>
                    <a:pt x="70200" y="2296189"/>
                  </a:lnTo>
                  <a:lnTo>
                    <a:pt x="70462" y="2290130"/>
                  </a:lnTo>
                  <a:lnTo>
                    <a:pt x="70717" y="2284072"/>
                  </a:lnTo>
                  <a:lnTo>
                    <a:pt x="70966" y="2278013"/>
                  </a:lnTo>
                  <a:lnTo>
                    <a:pt x="71210" y="2271955"/>
                  </a:lnTo>
                  <a:lnTo>
                    <a:pt x="71449" y="2265896"/>
                  </a:lnTo>
                  <a:lnTo>
                    <a:pt x="71680" y="2259838"/>
                  </a:lnTo>
                  <a:lnTo>
                    <a:pt x="71907" y="2253779"/>
                  </a:lnTo>
                  <a:lnTo>
                    <a:pt x="72129" y="2247720"/>
                  </a:lnTo>
                  <a:lnTo>
                    <a:pt x="72343" y="2241662"/>
                  </a:lnTo>
                  <a:lnTo>
                    <a:pt x="72553" y="2235603"/>
                  </a:lnTo>
                  <a:lnTo>
                    <a:pt x="72758" y="2229545"/>
                  </a:lnTo>
                  <a:lnTo>
                    <a:pt x="72956" y="2223486"/>
                  </a:lnTo>
                  <a:lnTo>
                    <a:pt x="73148" y="2217428"/>
                  </a:lnTo>
                  <a:lnTo>
                    <a:pt x="73336" y="2211369"/>
                  </a:lnTo>
                  <a:lnTo>
                    <a:pt x="73518" y="2205311"/>
                  </a:lnTo>
                  <a:lnTo>
                    <a:pt x="73693" y="2199252"/>
                  </a:lnTo>
                  <a:lnTo>
                    <a:pt x="73863" y="2193193"/>
                  </a:lnTo>
                  <a:lnTo>
                    <a:pt x="74028" y="2187135"/>
                  </a:lnTo>
                  <a:lnTo>
                    <a:pt x="74186" y="2181076"/>
                  </a:lnTo>
                  <a:lnTo>
                    <a:pt x="74338" y="2175018"/>
                  </a:lnTo>
                  <a:lnTo>
                    <a:pt x="74485" y="2168959"/>
                  </a:lnTo>
                  <a:lnTo>
                    <a:pt x="74626" y="2162901"/>
                  </a:lnTo>
                  <a:lnTo>
                    <a:pt x="74760" y="2156842"/>
                  </a:lnTo>
                  <a:lnTo>
                    <a:pt x="74889" y="2150784"/>
                  </a:lnTo>
                  <a:lnTo>
                    <a:pt x="75013" y="2144725"/>
                  </a:lnTo>
                  <a:lnTo>
                    <a:pt x="75129" y="2138667"/>
                  </a:lnTo>
                  <a:lnTo>
                    <a:pt x="75239" y="2132608"/>
                  </a:lnTo>
                  <a:lnTo>
                    <a:pt x="75345" y="2126549"/>
                  </a:lnTo>
                  <a:lnTo>
                    <a:pt x="75443" y="2120491"/>
                  </a:lnTo>
                  <a:lnTo>
                    <a:pt x="75535" y="2114432"/>
                  </a:lnTo>
                  <a:lnTo>
                    <a:pt x="75621" y="2108374"/>
                  </a:lnTo>
                  <a:lnTo>
                    <a:pt x="75702" y="2102315"/>
                  </a:lnTo>
                  <a:lnTo>
                    <a:pt x="75775" y="2096257"/>
                  </a:lnTo>
                  <a:lnTo>
                    <a:pt x="75842" y="2090198"/>
                  </a:lnTo>
                  <a:lnTo>
                    <a:pt x="75905" y="2084140"/>
                  </a:lnTo>
                  <a:lnTo>
                    <a:pt x="75960" y="2078081"/>
                  </a:lnTo>
                  <a:lnTo>
                    <a:pt x="76008" y="2072023"/>
                  </a:lnTo>
                  <a:lnTo>
                    <a:pt x="76052" y="2065964"/>
                  </a:lnTo>
                  <a:lnTo>
                    <a:pt x="76089" y="2059905"/>
                  </a:lnTo>
                  <a:lnTo>
                    <a:pt x="76119" y="2053847"/>
                  </a:lnTo>
                  <a:lnTo>
                    <a:pt x="76144" y="2047788"/>
                  </a:lnTo>
                  <a:lnTo>
                    <a:pt x="76164" y="2041730"/>
                  </a:lnTo>
                  <a:lnTo>
                    <a:pt x="76175" y="2035671"/>
                  </a:lnTo>
                  <a:lnTo>
                    <a:pt x="76182" y="2029613"/>
                  </a:lnTo>
                  <a:lnTo>
                    <a:pt x="76184" y="2023554"/>
                  </a:lnTo>
                  <a:lnTo>
                    <a:pt x="76178" y="2017496"/>
                  </a:lnTo>
                  <a:lnTo>
                    <a:pt x="76167" y="2011437"/>
                  </a:lnTo>
                  <a:lnTo>
                    <a:pt x="76151" y="2005379"/>
                  </a:lnTo>
                  <a:lnTo>
                    <a:pt x="76129" y="1999320"/>
                  </a:lnTo>
                  <a:lnTo>
                    <a:pt x="76100" y="1993261"/>
                  </a:lnTo>
                  <a:lnTo>
                    <a:pt x="76067" y="1987203"/>
                  </a:lnTo>
                  <a:lnTo>
                    <a:pt x="76029" y="1981144"/>
                  </a:lnTo>
                  <a:lnTo>
                    <a:pt x="75983" y="1975086"/>
                  </a:lnTo>
                  <a:lnTo>
                    <a:pt x="75933" y="1969027"/>
                  </a:lnTo>
                  <a:lnTo>
                    <a:pt x="75878" y="1962969"/>
                  </a:lnTo>
                  <a:lnTo>
                    <a:pt x="75817" y="1956910"/>
                  </a:lnTo>
                  <a:lnTo>
                    <a:pt x="75750" y="1950852"/>
                  </a:lnTo>
                  <a:lnTo>
                    <a:pt x="75678" y="1944793"/>
                  </a:lnTo>
                  <a:lnTo>
                    <a:pt x="75602" y="1938735"/>
                  </a:lnTo>
                  <a:lnTo>
                    <a:pt x="75519" y="1932676"/>
                  </a:lnTo>
                  <a:lnTo>
                    <a:pt x="75431" y="1926617"/>
                  </a:lnTo>
                  <a:lnTo>
                    <a:pt x="75338" y="1920559"/>
                  </a:lnTo>
                  <a:lnTo>
                    <a:pt x="75240" y="1914500"/>
                  </a:lnTo>
                  <a:lnTo>
                    <a:pt x="75135" y="1908442"/>
                  </a:lnTo>
                  <a:lnTo>
                    <a:pt x="75026" y="1902383"/>
                  </a:lnTo>
                  <a:lnTo>
                    <a:pt x="74912" y="1896325"/>
                  </a:lnTo>
                  <a:lnTo>
                    <a:pt x="74790" y="1890266"/>
                  </a:lnTo>
                  <a:lnTo>
                    <a:pt x="74664" y="1884208"/>
                  </a:lnTo>
                  <a:lnTo>
                    <a:pt x="74534" y="1878149"/>
                  </a:lnTo>
                  <a:lnTo>
                    <a:pt x="74396" y="1872091"/>
                  </a:lnTo>
                  <a:lnTo>
                    <a:pt x="74252" y="1866032"/>
                  </a:lnTo>
                  <a:lnTo>
                    <a:pt x="74103" y="1859973"/>
                  </a:lnTo>
                  <a:lnTo>
                    <a:pt x="73948" y="1853915"/>
                  </a:lnTo>
                  <a:lnTo>
                    <a:pt x="73786" y="1847856"/>
                  </a:lnTo>
                  <a:lnTo>
                    <a:pt x="73619" y="1841798"/>
                  </a:lnTo>
                  <a:lnTo>
                    <a:pt x="73446" y="1835739"/>
                  </a:lnTo>
                  <a:lnTo>
                    <a:pt x="73263" y="1829681"/>
                  </a:lnTo>
                  <a:lnTo>
                    <a:pt x="73076" y="1823622"/>
                  </a:lnTo>
                  <a:lnTo>
                    <a:pt x="72882" y="1817564"/>
                  </a:lnTo>
                  <a:lnTo>
                    <a:pt x="72680" y="1811505"/>
                  </a:lnTo>
                  <a:lnTo>
                    <a:pt x="72470" y="1805446"/>
                  </a:lnTo>
                  <a:lnTo>
                    <a:pt x="72255" y="1799388"/>
                  </a:lnTo>
                  <a:lnTo>
                    <a:pt x="72032" y="1793329"/>
                  </a:lnTo>
                  <a:lnTo>
                    <a:pt x="71798" y="1787271"/>
                  </a:lnTo>
                  <a:lnTo>
                    <a:pt x="71558" y="1781212"/>
                  </a:lnTo>
                  <a:lnTo>
                    <a:pt x="71312" y="1775154"/>
                  </a:lnTo>
                  <a:lnTo>
                    <a:pt x="71054" y="1769095"/>
                  </a:lnTo>
                  <a:lnTo>
                    <a:pt x="70788" y="1763037"/>
                  </a:lnTo>
                  <a:lnTo>
                    <a:pt x="70515" y="1756978"/>
                  </a:lnTo>
                  <a:lnTo>
                    <a:pt x="70232" y="1750920"/>
                  </a:lnTo>
                  <a:lnTo>
                    <a:pt x="69939" y="1744861"/>
                  </a:lnTo>
                  <a:lnTo>
                    <a:pt x="69637" y="1738802"/>
                  </a:lnTo>
                  <a:lnTo>
                    <a:pt x="69328" y="1732744"/>
                  </a:lnTo>
                  <a:lnTo>
                    <a:pt x="69004" y="1726685"/>
                  </a:lnTo>
                  <a:lnTo>
                    <a:pt x="68673" y="1720627"/>
                  </a:lnTo>
                  <a:lnTo>
                    <a:pt x="68333" y="1714568"/>
                  </a:lnTo>
                  <a:lnTo>
                    <a:pt x="67980" y="1708510"/>
                  </a:lnTo>
                  <a:lnTo>
                    <a:pt x="67616" y="1702451"/>
                  </a:lnTo>
                  <a:lnTo>
                    <a:pt x="67244" y="1696393"/>
                  </a:lnTo>
                  <a:lnTo>
                    <a:pt x="66861" y="1690334"/>
                  </a:lnTo>
                  <a:lnTo>
                    <a:pt x="66464" y="1684276"/>
                  </a:lnTo>
                  <a:lnTo>
                    <a:pt x="66058" y="1678217"/>
                  </a:lnTo>
                  <a:lnTo>
                    <a:pt x="65642" y="1672158"/>
                  </a:lnTo>
                  <a:lnTo>
                    <a:pt x="65211" y="1666100"/>
                  </a:lnTo>
                  <a:lnTo>
                    <a:pt x="64770" y="1660041"/>
                  </a:lnTo>
                  <a:lnTo>
                    <a:pt x="64319" y="1653983"/>
                  </a:lnTo>
                  <a:lnTo>
                    <a:pt x="63856" y="1647924"/>
                  </a:lnTo>
                  <a:lnTo>
                    <a:pt x="63379" y="1641866"/>
                  </a:lnTo>
                  <a:lnTo>
                    <a:pt x="62892" y="1635807"/>
                  </a:lnTo>
                  <a:lnTo>
                    <a:pt x="62395" y="1629749"/>
                  </a:lnTo>
                  <a:lnTo>
                    <a:pt x="61881" y="1623690"/>
                  </a:lnTo>
                  <a:lnTo>
                    <a:pt x="61358" y="1617632"/>
                  </a:lnTo>
                  <a:lnTo>
                    <a:pt x="60825" y="1611573"/>
                  </a:lnTo>
                  <a:lnTo>
                    <a:pt x="60277" y="1605514"/>
                  </a:lnTo>
                  <a:lnTo>
                    <a:pt x="59717" y="1599456"/>
                  </a:lnTo>
                  <a:lnTo>
                    <a:pt x="59148" y="1593397"/>
                  </a:lnTo>
                  <a:lnTo>
                    <a:pt x="58566" y="1587339"/>
                  </a:lnTo>
                  <a:lnTo>
                    <a:pt x="57970" y="1581280"/>
                  </a:lnTo>
                  <a:lnTo>
                    <a:pt x="57365" y="1575222"/>
                  </a:lnTo>
                  <a:lnTo>
                    <a:pt x="56750" y="1569163"/>
                  </a:lnTo>
                  <a:lnTo>
                    <a:pt x="56119" y="1563105"/>
                  </a:lnTo>
                  <a:lnTo>
                    <a:pt x="55479" y="1557046"/>
                  </a:lnTo>
                  <a:lnTo>
                    <a:pt x="54829" y="1550988"/>
                  </a:lnTo>
                  <a:lnTo>
                    <a:pt x="54167" y="1544929"/>
                  </a:lnTo>
                  <a:lnTo>
                    <a:pt x="53493" y="1538870"/>
                  </a:lnTo>
                  <a:lnTo>
                    <a:pt x="52810" y="1532812"/>
                  </a:lnTo>
                  <a:lnTo>
                    <a:pt x="52118" y="1526753"/>
                  </a:lnTo>
                  <a:lnTo>
                    <a:pt x="51412" y="1520695"/>
                  </a:lnTo>
                  <a:lnTo>
                    <a:pt x="50697" y="1514636"/>
                  </a:lnTo>
                  <a:lnTo>
                    <a:pt x="49975" y="1508578"/>
                  </a:lnTo>
                  <a:lnTo>
                    <a:pt x="49241" y="1502519"/>
                  </a:lnTo>
                  <a:lnTo>
                    <a:pt x="48497" y="1496461"/>
                  </a:lnTo>
                  <a:lnTo>
                    <a:pt x="47747" y="1490402"/>
                  </a:lnTo>
                  <a:lnTo>
                    <a:pt x="46987" y="1484344"/>
                  </a:lnTo>
                  <a:lnTo>
                    <a:pt x="46217" y="1478285"/>
                  </a:lnTo>
                  <a:lnTo>
                    <a:pt x="45441" y="1472226"/>
                  </a:lnTo>
                  <a:lnTo>
                    <a:pt x="44658" y="1466168"/>
                  </a:lnTo>
                  <a:lnTo>
                    <a:pt x="43866" y="1460109"/>
                  </a:lnTo>
                  <a:lnTo>
                    <a:pt x="43067" y="1454051"/>
                  </a:lnTo>
                  <a:lnTo>
                    <a:pt x="42263" y="1447992"/>
                  </a:lnTo>
                  <a:lnTo>
                    <a:pt x="41452" y="1441934"/>
                  </a:lnTo>
                  <a:lnTo>
                    <a:pt x="40635" y="1435875"/>
                  </a:lnTo>
                  <a:lnTo>
                    <a:pt x="39813" y="1429817"/>
                  </a:lnTo>
                  <a:lnTo>
                    <a:pt x="38987" y="1423758"/>
                  </a:lnTo>
                  <a:lnTo>
                    <a:pt x="38155" y="1417699"/>
                  </a:lnTo>
                  <a:lnTo>
                    <a:pt x="37319" y="1411641"/>
                  </a:lnTo>
                  <a:lnTo>
                    <a:pt x="36481" y="1405582"/>
                  </a:lnTo>
                  <a:lnTo>
                    <a:pt x="35639" y="1399524"/>
                  </a:lnTo>
                  <a:lnTo>
                    <a:pt x="34794" y="1393465"/>
                  </a:lnTo>
                  <a:lnTo>
                    <a:pt x="33948" y="1387407"/>
                  </a:lnTo>
                  <a:lnTo>
                    <a:pt x="33100" y="1381348"/>
                  </a:lnTo>
                  <a:lnTo>
                    <a:pt x="32252" y="1375290"/>
                  </a:lnTo>
                  <a:lnTo>
                    <a:pt x="31402" y="1369231"/>
                  </a:lnTo>
                  <a:lnTo>
                    <a:pt x="30553" y="1363173"/>
                  </a:lnTo>
                  <a:lnTo>
                    <a:pt x="29704" y="1357114"/>
                  </a:lnTo>
                  <a:lnTo>
                    <a:pt x="28857" y="1351055"/>
                  </a:lnTo>
                  <a:lnTo>
                    <a:pt x="28011" y="1344997"/>
                  </a:lnTo>
                  <a:lnTo>
                    <a:pt x="27168" y="1338938"/>
                  </a:lnTo>
                  <a:lnTo>
                    <a:pt x="26328" y="1332880"/>
                  </a:lnTo>
                  <a:lnTo>
                    <a:pt x="25491" y="1326821"/>
                  </a:lnTo>
                  <a:lnTo>
                    <a:pt x="24657" y="1320763"/>
                  </a:lnTo>
                  <a:lnTo>
                    <a:pt x="23830" y="1314704"/>
                  </a:lnTo>
                  <a:lnTo>
                    <a:pt x="23007" y="1308646"/>
                  </a:lnTo>
                  <a:lnTo>
                    <a:pt x="22189" y="1302587"/>
                  </a:lnTo>
                  <a:lnTo>
                    <a:pt x="21378" y="1296529"/>
                  </a:lnTo>
                  <a:lnTo>
                    <a:pt x="20575" y="1290470"/>
                  </a:lnTo>
                  <a:lnTo>
                    <a:pt x="19778" y="1284411"/>
                  </a:lnTo>
                  <a:lnTo>
                    <a:pt x="18990" y="1278353"/>
                  </a:lnTo>
                  <a:lnTo>
                    <a:pt x="18212" y="1272294"/>
                  </a:lnTo>
                  <a:lnTo>
                    <a:pt x="17442" y="1266236"/>
                  </a:lnTo>
                  <a:lnTo>
                    <a:pt x="16679" y="1260177"/>
                  </a:lnTo>
                  <a:lnTo>
                    <a:pt x="15932" y="1254119"/>
                  </a:lnTo>
                  <a:lnTo>
                    <a:pt x="15194" y="1248060"/>
                  </a:lnTo>
                  <a:lnTo>
                    <a:pt x="14466" y="1242002"/>
                  </a:lnTo>
                  <a:lnTo>
                    <a:pt x="13752" y="1235943"/>
                  </a:lnTo>
                  <a:lnTo>
                    <a:pt x="13052" y="1229885"/>
                  </a:lnTo>
                  <a:lnTo>
                    <a:pt x="12362" y="1223826"/>
                  </a:lnTo>
                  <a:lnTo>
                    <a:pt x="11686" y="1217767"/>
                  </a:lnTo>
                  <a:lnTo>
                    <a:pt x="11028" y="1211709"/>
                  </a:lnTo>
                  <a:lnTo>
                    <a:pt x="10383" y="1205650"/>
                  </a:lnTo>
                  <a:lnTo>
                    <a:pt x="9751" y="1199592"/>
                  </a:lnTo>
                  <a:lnTo>
                    <a:pt x="9139" y="1193533"/>
                  </a:lnTo>
                  <a:lnTo>
                    <a:pt x="8543" y="1187475"/>
                  </a:lnTo>
                  <a:lnTo>
                    <a:pt x="7960" y="1181416"/>
                  </a:lnTo>
                  <a:lnTo>
                    <a:pt x="7396" y="1175358"/>
                  </a:lnTo>
                  <a:lnTo>
                    <a:pt x="6853" y="1169299"/>
                  </a:lnTo>
                  <a:lnTo>
                    <a:pt x="6325" y="1163241"/>
                  </a:lnTo>
                  <a:lnTo>
                    <a:pt x="5813" y="1157182"/>
                  </a:lnTo>
                  <a:lnTo>
                    <a:pt x="5327" y="1151123"/>
                  </a:lnTo>
                  <a:lnTo>
                    <a:pt x="4857" y="1145065"/>
                  </a:lnTo>
                  <a:lnTo>
                    <a:pt x="4404" y="1139006"/>
                  </a:lnTo>
                  <a:lnTo>
                    <a:pt x="3975" y="1132948"/>
                  </a:lnTo>
                  <a:lnTo>
                    <a:pt x="3567" y="1126889"/>
                  </a:lnTo>
                  <a:lnTo>
                    <a:pt x="3177" y="1120831"/>
                  </a:lnTo>
                  <a:lnTo>
                    <a:pt x="2806" y="1114772"/>
                  </a:lnTo>
                  <a:lnTo>
                    <a:pt x="2464" y="1108714"/>
                  </a:lnTo>
                  <a:lnTo>
                    <a:pt x="2139" y="1102655"/>
                  </a:lnTo>
                  <a:lnTo>
                    <a:pt x="1833" y="1096596"/>
                  </a:lnTo>
                  <a:lnTo>
                    <a:pt x="1555" y="1090538"/>
                  </a:lnTo>
                  <a:lnTo>
                    <a:pt x="1299" y="1084479"/>
                  </a:lnTo>
                  <a:lnTo>
                    <a:pt x="1062" y="1078421"/>
                  </a:lnTo>
                  <a:lnTo>
                    <a:pt x="849" y="1072362"/>
                  </a:lnTo>
                  <a:lnTo>
                    <a:pt x="663" y="1066304"/>
                  </a:lnTo>
                  <a:lnTo>
                    <a:pt x="496" y="1060245"/>
                  </a:lnTo>
                  <a:lnTo>
                    <a:pt x="349" y="1054187"/>
                  </a:lnTo>
                  <a:lnTo>
                    <a:pt x="236" y="1048128"/>
                  </a:lnTo>
                  <a:lnTo>
                    <a:pt x="141" y="1042070"/>
                  </a:lnTo>
                  <a:lnTo>
                    <a:pt x="67" y="1036011"/>
                  </a:lnTo>
                  <a:lnTo>
                    <a:pt x="21" y="1029952"/>
                  </a:lnTo>
                  <a:lnTo>
                    <a:pt x="0" y="1023894"/>
                  </a:lnTo>
                  <a:lnTo>
                    <a:pt x="0" y="1017835"/>
                  </a:lnTo>
                  <a:lnTo>
                    <a:pt x="22" y="1011777"/>
                  </a:lnTo>
                  <a:lnTo>
                    <a:pt x="76" y="1005718"/>
                  </a:lnTo>
                  <a:lnTo>
                    <a:pt x="149" y="999660"/>
                  </a:lnTo>
                  <a:lnTo>
                    <a:pt x="243" y="993601"/>
                  </a:lnTo>
                  <a:lnTo>
                    <a:pt x="369" y="987543"/>
                  </a:lnTo>
                  <a:lnTo>
                    <a:pt x="517" y="981484"/>
                  </a:lnTo>
                  <a:lnTo>
                    <a:pt x="684" y="975426"/>
                  </a:lnTo>
                  <a:lnTo>
                    <a:pt x="879" y="969367"/>
                  </a:lnTo>
                  <a:lnTo>
                    <a:pt x="1101" y="963308"/>
                  </a:lnTo>
                  <a:lnTo>
                    <a:pt x="1343" y="957250"/>
                  </a:lnTo>
                  <a:lnTo>
                    <a:pt x="1606" y="951191"/>
                  </a:lnTo>
                  <a:lnTo>
                    <a:pt x="1902" y="945133"/>
                  </a:lnTo>
                  <a:lnTo>
                    <a:pt x="2217" y="939074"/>
                  </a:lnTo>
                  <a:lnTo>
                    <a:pt x="2552" y="933016"/>
                  </a:lnTo>
                  <a:lnTo>
                    <a:pt x="2916" y="926957"/>
                  </a:lnTo>
                  <a:lnTo>
                    <a:pt x="3303" y="920899"/>
                  </a:lnTo>
                  <a:lnTo>
                    <a:pt x="3710" y="914840"/>
                  </a:lnTo>
                  <a:lnTo>
                    <a:pt x="4139" y="908782"/>
                  </a:lnTo>
                  <a:lnTo>
                    <a:pt x="4597" y="902723"/>
                  </a:lnTo>
                  <a:lnTo>
                    <a:pt x="5074" y="896664"/>
                  </a:lnTo>
                  <a:lnTo>
                    <a:pt x="5569" y="890606"/>
                  </a:lnTo>
                  <a:lnTo>
                    <a:pt x="6093" y="884547"/>
                  </a:lnTo>
                  <a:lnTo>
                    <a:pt x="6637" y="878489"/>
                  </a:lnTo>
                  <a:lnTo>
                    <a:pt x="7199" y="872430"/>
                  </a:lnTo>
                  <a:lnTo>
                    <a:pt x="7785" y="866372"/>
                  </a:lnTo>
                  <a:lnTo>
                    <a:pt x="8394" y="860313"/>
                  </a:lnTo>
                  <a:lnTo>
                    <a:pt x="9019" y="854255"/>
                  </a:lnTo>
                  <a:lnTo>
                    <a:pt x="9663" y="848196"/>
                  </a:lnTo>
                  <a:lnTo>
                    <a:pt x="10333" y="842138"/>
                  </a:lnTo>
                  <a:lnTo>
                    <a:pt x="11019" y="836079"/>
                  </a:lnTo>
                  <a:lnTo>
                    <a:pt x="11721" y="830020"/>
                  </a:lnTo>
                  <a:lnTo>
                    <a:pt x="12445" y="823962"/>
                  </a:lnTo>
                  <a:lnTo>
                    <a:pt x="13188" y="817903"/>
                  </a:lnTo>
                  <a:lnTo>
                    <a:pt x="13944" y="811845"/>
                  </a:lnTo>
                  <a:lnTo>
                    <a:pt x="14718" y="805786"/>
                  </a:lnTo>
                  <a:lnTo>
                    <a:pt x="15512" y="799728"/>
                  </a:lnTo>
                  <a:lnTo>
                    <a:pt x="16319" y="793669"/>
                  </a:lnTo>
                  <a:lnTo>
                    <a:pt x="17139" y="787611"/>
                  </a:lnTo>
                  <a:lnTo>
                    <a:pt x="17979" y="781552"/>
                  </a:lnTo>
                  <a:lnTo>
                    <a:pt x="18831" y="775494"/>
                  </a:lnTo>
                  <a:lnTo>
                    <a:pt x="19695" y="769435"/>
                  </a:lnTo>
                  <a:lnTo>
                    <a:pt x="20573" y="763376"/>
                  </a:lnTo>
                  <a:lnTo>
                    <a:pt x="21465" y="757318"/>
                  </a:lnTo>
                  <a:lnTo>
                    <a:pt x="22366" y="751259"/>
                  </a:lnTo>
                  <a:lnTo>
                    <a:pt x="23277" y="745201"/>
                  </a:lnTo>
                  <a:lnTo>
                    <a:pt x="24202" y="739142"/>
                  </a:lnTo>
                  <a:lnTo>
                    <a:pt x="25135" y="733084"/>
                  </a:lnTo>
                  <a:lnTo>
                    <a:pt x="26075" y="727025"/>
                  </a:lnTo>
                  <a:lnTo>
                    <a:pt x="27026" y="720967"/>
                  </a:lnTo>
                  <a:lnTo>
                    <a:pt x="27984" y="714908"/>
                  </a:lnTo>
                  <a:lnTo>
                    <a:pt x="28947" y="708849"/>
                  </a:lnTo>
                  <a:lnTo>
                    <a:pt x="29917" y="702791"/>
                  </a:lnTo>
                  <a:lnTo>
                    <a:pt x="30894" y="696732"/>
                  </a:lnTo>
                  <a:lnTo>
                    <a:pt x="31874" y="690674"/>
                  </a:lnTo>
                  <a:lnTo>
                    <a:pt x="32857" y="684615"/>
                  </a:lnTo>
                  <a:lnTo>
                    <a:pt x="33846" y="678557"/>
                  </a:lnTo>
                  <a:lnTo>
                    <a:pt x="34836" y="672498"/>
                  </a:lnTo>
                  <a:lnTo>
                    <a:pt x="35828" y="666440"/>
                  </a:lnTo>
                  <a:lnTo>
                    <a:pt x="36821" y="660381"/>
                  </a:lnTo>
                  <a:lnTo>
                    <a:pt x="37815" y="654323"/>
                  </a:lnTo>
                  <a:lnTo>
                    <a:pt x="38808" y="648264"/>
                  </a:lnTo>
                  <a:lnTo>
                    <a:pt x="39801" y="642205"/>
                  </a:lnTo>
                  <a:lnTo>
                    <a:pt x="40792" y="636147"/>
                  </a:lnTo>
                  <a:lnTo>
                    <a:pt x="41780" y="630088"/>
                  </a:lnTo>
                  <a:lnTo>
                    <a:pt x="42767" y="624030"/>
                  </a:lnTo>
                  <a:lnTo>
                    <a:pt x="43749" y="617971"/>
                  </a:lnTo>
                  <a:lnTo>
                    <a:pt x="44726" y="611913"/>
                  </a:lnTo>
                  <a:lnTo>
                    <a:pt x="45700" y="605854"/>
                  </a:lnTo>
                  <a:lnTo>
                    <a:pt x="46668" y="599796"/>
                  </a:lnTo>
                  <a:lnTo>
                    <a:pt x="47630" y="593737"/>
                  </a:lnTo>
                  <a:lnTo>
                    <a:pt x="48585" y="587679"/>
                  </a:lnTo>
                  <a:lnTo>
                    <a:pt x="49535" y="581620"/>
                  </a:lnTo>
                  <a:lnTo>
                    <a:pt x="50475" y="575561"/>
                  </a:lnTo>
                  <a:lnTo>
                    <a:pt x="51407" y="569503"/>
                  </a:lnTo>
                  <a:lnTo>
                    <a:pt x="52333" y="563444"/>
                  </a:lnTo>
                  <a:lnTo>
                    <a:pt x="53248" y="557386"/>
                  </a:lnTo>
                  <a:lnTo>
                    <a:pt x="54153" y="551327"/>
                  </a:lnTo>
                  <a:lnTo>
                    <a:pt x="55049" y="545269"/>
                  </a:lnTo>
                  <a:lnTo>
                    <a:pt x="55936" y="539210"/>
                  </a:lnTo>
                  <a:lnTo>
                    <a:pt x="56810" y="533152"/>
                  </a:lnTo>
                  <a:lnTo>
                    <a:pt x="57673" y="527093"/>
                  </a:lnTo>
                  <a:lnTo>
                    <a:pt x="58528" y="521035"/>
                  </a:lnTo>
                  <a:lnTo>
                    <a:pt x="59367" y="514976"/>
                  </a:lnTo>
                  <a:lnTo>
                    <a:pt x="60196" y="508917"/>
                  </a:lnTo>
                  <a:lnTo>
                    <a:pt x="61014" y="502859"/>
                  </a:lnTo>
                  <a:lnTo>
                    <a:pt x="61818" y="496800"/>
                  </a:lnTo>
                  <a:lnTo>
                    <a:pt x="62608" y="490742"/>
                  </a:lnTo>
                  <a:lnTo>
                    <a:pt x="63387" y="484683"/>
                  </a:lnTo>
                  <a:lnTo>
                    <a:pt x="64155" y="478625"/>
                  </a:lnTo>
                  <a:lnTo>
                    <a:pt x="64905" y="472566"/>
                  </a:lnTo>
                  <a:lnTo>
                    <a:pt x="65643" y="466508"/>
                  </a:lnTo>
                  <a:lnTo>
                    <a:pt x="66370" y="460449"/>
                  </a:lnTo>
                  <a:lnTo>
                    <a:pt x="67081" y="454391"/>
                  </a:lnTo>
                  <a:lnTo>
                    <a:pt x="67778" y="448332"/>
                  </a:lnTo>
                  <a:lnTo>
                    <a:pt x="68463" y="442273"/>
                  </a:lnTo>
                  <a:lnTo>
                    <a:pt x="69136" y="436215"/>
                  </a:lnTo>
                  <a:lnTo>
                    <a:pt x="69790" y="430156"/>
                  </a:lnTo>
                  <a:lnTo>
                    <a:pt x="70433" y="424098"/>
                  </a:lnTo>
                  <a:lnTo>
                    <a:pt x="71065" y="418039"/>
                  </a:lnTo>
                  <a:lnTo>
                    <a:pt x="71678" y="411981"/>
                  </a:lnTo>
                  <a:lnTo>
                    <a:pt x="72279" y="405922"/>
                  </a:lnTo>
                  <a:lnTo>
                    <a:pt x="72869" y="399864"/>
                  </a:lnTo>
                  <a:lnTo>
                    <a:pt x="73444" y="393805"/>
                  </a:lnTo>
                  <a:lnTo>
                    <a:pt x="74003" y="387747"/>
                  </a:lnTo>
                  <a:lnTo>
                    <a:pt x="74552" y="381688"/>
                  </a:lnTo>
                  <a:lnTo>
                    <a:pt x="75089" y="375629"/>
                  </a:lnTo>
                  <a:lnTo>
                    <a:pt x="75607" y="369571"/>
                  </a:lnTo>
                  <a:lnTo>
                    <a:pt x="76115" y="363512"/>
                  </a:lnTo>
                  <a:lnTo>
                    <a:pt x="76613" y="357454"/>
                  </a:lnTo>
                  <a:lnTo>
                    <a:pt x="77095" y="351395"/>
                  </a:lnTo>
                  <a:lnTo>
                    <a:pt x="77564" y="345337"/>
                  </a:lnTo>
                  <a:lnTo>
                    <a:pt x="78022" y="339278"/>
                  </a:lnTo>
                  <a:lnTo>
                    <a:pt x="78469" y="333220"/>
                  </a:lnTo>
                  <a:lnTo>
                    <a:pt x="78900" y="327161"/>
                  </a:lnTo>
                  <a:lnTo>
                    <a:pt x="79322" y="321102"/>
                  </a:lnTo>
                  <a:lnTo>
                    <a:pt x="79734" y="315044"/>
                  </a:lnTo>
                  <a:lnTo>
                    <a:pt x="80130" y="308985"/>
                  </a:lnTo>
                  <a:lnTo>
                    <a:pt x="80517" y="302927"/>
                  </a:lnTo>
                  <a:lnTo>
                    <a:pt x="80894" y="296868"/>
                  </a:lnTo>
                  <a:lnTo>
                    <a:pt x="81259" y="290810"/>
                  </a:lnTo>
                  <a:lnTo>
                    <a:pt x="81611" y="284751"/>
                  </a:lnTo>
                  <a:lnTo>
                    <a:pt x="81955" y="278693"/>
                  </a:lnTo>
                  <a:lnTo>
                    <a:pt x="82290" y="272634"/>
                  </a:lnTo>
                  <a:lnTo>
                    <a:pt x="82611" y="266576"/>
                  </a:lnTo>
                  <a:lnTo>
                    <a:pt x="82923" y="260517"/>
                  </a:lnTo>
                  <a:lnTo>
                    <a:pt x="83227" y="254458"/>
                  </a:lnTo>
                  <a:lnTo>
                    <a:pt x="83520" y="248400"/>
                  </a:lnTo>
                  <a:lnTo>
                    <a:pt x="83803" y="242341"/>
                  </a:lnTo>
                  <a:lnTo>
                    <a:pt x="84078" y="236283"/>
                  </a:lnTo>
                  <a:lnTo>
                    <a:pt x="84345" y="230224"/>
                  </a:lnTo>
                  <a:lnTo>
                    <a:pt x="84600" y="224166"/>
                  </a:lnTo>
                  <a:lnTo>
                    <a:pt x="84848" y="218107"/>
                  </a:lnTo>
                  <a:lnTo>
                    <a:pt x="85089" y="212049"/>
                  </a:lnTo>
                  <a:lnTo>
                    <a:pt x="85319" y="205990"/>
                  </a:lnTo>
                  <a:lnTo>
                    <a:pt x="85542" y="199932"/>
                  </a:lnTo>
                  <a:lnTo>
                    <a:pt x="85758" y="193873"/>
                  </a:lnTo>
                  <a:lnTo>
                    <a:pt x="85966" y="187814"/>
                  </a:lnTo>
                  <a:lnTo>
                    <a:pt x="86165" y="181756"/>
                  </a:lnTo>
                  <a:lnTo>
                    <a:pt x="86358" y="175697"/>
                  </a:lnTo>
                  <a:lnTo>
                    <a:pt x="86544" y="169639"/>
                  </a:lnTo>
                  <a:lnTo>
                    <a:pt x="86721" y="163580"/>
                  </a:lnTo>
                  <a:lnTo>
                    <a:pt x="86893" y="157522"/>
                  </a:lnTo>
                  <a:lnTo>
                    <a:pt x="87059" y="151463"/>
                  </a:lnTo>
                  <a:lnTo>
                    <a:pt x="87217" y="145405"/>
                  </a:lnTo>
                  <a:lnTo>
                    <a:pt x="87369" y="139346"/>
                  </a:lnTo>
                  <a:lnTo>
                    <a:pt x="87515" y="133288"/>
                  </a:lnTo>
                  <a:lnTo>
                    <a:pt x="87656" y="127229"/>
                  </a:lnTo>
                  <a:lnTo>
                    <a:pt x="87789" y="121170"/>
                  </a:lnTo>
                  <a:lnTo>
                    <a:pt x="87918" y="115112"/>
                  </a:lnTo>
                  <a:lnTo>
                    <a:pt x="88042" y="109053"/>
                  </a:lnTo>
                  <a:lnTo>
                    <a:pt x="88160" y="102995"/>
                  </a:lnTo>
                  <a:lnTo>
                    <a:pt x="88272" y="96936"/>
                  </a:lnTo>
                  <a:lnTo>
                    <a:pt x="88381" y="90878"/>
                  </a:lnTo>
                  <a:lnTo>
                    <a:pt x="88484" y="84819"/>
                  </a:lnTo>
                  <a:lnTo>
                    <a:pt x="88582" y="78761"/>
                  </a:lnTo>
                  <a:lnTo>
                    <a:pt x="88677" y="72702"/>
                  </a:lnTo>
                  <a:lnTo>
                    <a:pt x="88768" y="66644"/>
                  </a:lnTo>
                  <a:lnTo>
                    <a:pt x="88853" y="60585"/>
                  </a:lnTo>
                  <a:lnTo>
                    <a:pt x="88934" y="54526"/>
                  </a:lnTo>
                  <a:lnTo>
                    <a:pt x="89013" y="48468"/>
                  </a:lnTo>
                  <a:lnTo>
                    <a:pt x="89087" y="42409"/>
                  </a:lnTo>
                  <a:lnTo>
                    <a:pt x="89158" y="36351"/>
                  </a:lnTo>
                  <a:lnTo>
                    <a:pt x="89225" y="30292"/>
                  </a:lnTo>
                  <a:lnTo>
                    <a:pt x="89290" y="24234"/>
                  </a:lnTo>
                  <a:lnTo>
                    <a:pt x="89350" y="18175"/>
                  </a:lnTo>
                  <a:lnTo>
                    <a:pt x="89409" y="12117"/>
                  </a:lnTo>
                  <a:lnTo>
                    <a:pt x="89464" y="6058"/>
                  </a:lnTo>
                  <a:lnTo>
                    <a:pt x="89516" y="0"/>
                  </a:lnTo>
                  <a:lnTo>
                    <a:pt x="91376" y="0"/>
                  </a:lnTo>
                  <a:lnTo>
                    <a:pt x="91428" y="6058"/>
                  </a:lnTo>
                  <a:lnTo>
                    <a:pt x="91484" y="12117"/>
                  </a:lnTo>
                  <a:lnTo>
                    <a:pt x="91542" y="18175"/>
                  </a:lnTo>
                  <a:lnTo>
                    <a:pt x="91603" y="24234"/>
                  </a:lnTo>
                  <a:lnTo>
                    <a:pt x="91667" y="30292"/>
                  </a:lnTo>
                  <a:lnTo>
                    <a:pt x="91735" y="36351"/>
                  </a:lnTo>
                  <a:lnTo>
                    <a:pt x="91805" y="42409"/>
                  </a:lnTo>
                  <a:lnTo>
                    <a:pt x="91879" y="48468"/>
                  </a:lnTo>
                  <a:lnTo>
                    <a:pt x="91958" y="54526"/>
                  </a:lnTo>
                  <a:lnTo>
                    <a:pt x="92040" y="60585"/>
                  </a:lnTo>
                  <a:lnTo>
                    <a:pt x="92125" y="66644"/>
                  </a:lnTo>
                  <a:lnTo>
                    <a:pt x="92215" y="72702"/>
                  </a:lnTo>
                  <a:lnTo>
                    <a:pt x="92310" y="78761"/>
                  </a:lnTo>
                  <a:lnTo>
                    <a:pt x="92408" y="84819"/>
                  </a:lnTo>
                  <a:lnTo>
                    <a:pt x="92511" y="90878"/>
                  </a:lnTo>
                  <a:lnTo>
                    <a:pt x="92620" y="96936"/>
                  </a:lnTo>
                  <a:lnTo>
                    <a:pt x="92733" y="102995"/>
                  </a:lnTo>
                  <a:lnTo>
                    <a:pt x="92850" y="109053"/>
                  </a:lnTo>
                  <a:lnTo>
                    <a:pt x="92974" y="115112"/>
                  </a:lnTo>
                  <a:lnTo>
                    <a:pt x="93103" y="121170"/>
                  </a:lnTo>
                  <a:lnTo>
                    <a:pt x="93237" y="127229"/>
                  </a:lnTo>
                  <a:lnTo>
                    <a:pt x="93377" y="133288"/>
                  </a:lnTo>
                  <a:lnTo>
                    <a:pt x="93524" y="139346"/>
                  </a:lnTo>
                  <a:lnTo>
                    <a:pt x="93676" y="145405"/>
                  </a:lnTo>
                  <a:lnTo>
                    <a:pt x="93833" y="151463"/>
                  </a:lnTo>
                  <a:lnTo>
                    <a:pt x="93999" y="157522"/>
                  </a:lnTo>
                  <a:lnTo>
                    <a:pt x="94171" y="163580"/>
                  </a:lnTo>
                  <a:lnTo>
                    <a:pt x="94348" y="169639"/>
                  </a:lnTo>
                  <a:lnTo>
                    <a:pt x="94535" y="175697"/>
                  </a:lnTo>
                  <a:lnTo>
                    <a:pt x="94728" y="181756"/>
                  </a:lnTo>
                  <a:lnTo>
                    <a:pt x="94927" y="187814"/>
                  </a:lnTo>
                  <a:lnTo>
                    <a:pt x="95134" y="193873"/>
                  </a:lnTo>
                  <a:lnTo>
                    <a:pt x="95350" y="199932"/>
                  </a:lnTo>
                  <a:lnTo>
                    <a:pt x="95573" y="205990"/>
                  </a:lnTo>
                  <a:lnTo>
                    <a:pt x="95803" y="212049"/>
                  </a:lnTo>
                  <a:lnTo>
                    <a:pt x="96044" y="218107"/>
                  </a:lnTo>
                  <a:lnTo>
                    <a:pt x="96292" y="224166"/>
                  </a:lnTo>
                  <a:lnTo>
                    <a:pt x="96548" y="230224"/>
                  </a:lnTo>
                  <a:lnTo>
                    <a:pt x="96814" y="236283"/>
                  </a:lnTo>
                  <a:lnTo>
                    <a:pt x="97089" y="242341"/>
                  </a:lnTo>
                  <a:lnTo>
                    <a:pt x="97372" y="248400"/>
                  </a:lnTo>
                  <a:lnTo>
                    <a:pt x="97665" y="254458"/>
                  </a:lnTo>
                  <a:lnTo>
                    <a:pt x="97969" y="260517"/>
                  </a:lnTo>
                  <a:lnTo>
                    <a:pt x="98282" y="266576"/>
                  </a:lnTo>
                  <a:lnTo>
                    <a:pt x="98603" y="272634"/>
                  </a:lnTo>
                  <a:lnTo>
                    <a:pt x="98937" y="278693"/>
                  </a:lnTo>
                  <a:lnTo>
                    <a:pt x="99281" y="284751"/>
                  </a:lnTo>
                  <a:lnTo>
                    <a:pt x="99634" y="290810"/>
                  </a:lnTo>
                  <a:lnTo>
                    <a:pt x="99999" y="296868"/>
                  </a:lnTo>
                  <a:lnTo>
                    <a:pt x="100376" y="302927"/>
                  </a:lnTo>
                  <a:lnTo>
                    <a:pt x="100762" y="308985"/>
                  </a:lnTo>
                  <a:lnTo>
                    <a:pt x="101158" y="315044"/>
                  </a:lnTo>
                  <a:lnTo>
                    <a:pt x="101570" y="321102"/>
                  </a:lnTo>
                  <a:lnTo>
                    <a:pt x="101992" y="327161"/>
                  </a:lnTo>
                  <a:lnTo>
                    <a:pt x="102423" y="333220"/>
                  </a:lnTo>
                  <a:lnTo>
                    <a:pt x="102870" y="339278"/>
                  </a:lnTo>
                  <a:lnTo>
                    <a:pt x="103329" y="345337"/>
                  </a:lnTo>
                  <a:lnTo>
                    <a:pt x="103798" y="351395"/>
                  </a:lnTo>
                  <a:lnTo>
                    <a:pt x="104280" y="357454"/>
                  </a:lnTo>
                  <a:lnTo>
                    <a:pt x="104777" y="363512"/>
                  </a:lnTo>
                  <a:lnTo>
                    <a:pt x="105285" y="369571"/>
                  </a:lnTo>
                  <a:lnTo>
                    <a:pt x="105804" y="375629"/>
                  </a:lnTo>
                  <a:lnTo>
                    <a:pt x="106341" y="381688"/>
                  </a:lnTo>
                  <a:lnTo>
                    <a:pt x="106889" y="387747"/>
                  </a:lnTo>
                  <a:lnTo>
                    <a:pt x="107448" y="393805"/>
                  </a:lnTo>
                  <a:lnTo>
                    <a:pt x="108023" y="399864"/>
                  </a:lnTo>
                  <a:lnTo>
                    <a:pt x="108613" y="405922"/>
                  </a:lnTo>
                  <a:lnTo>
                    <a:pt x="109214" y="411981"/>
                  </a:lnTo>
                  <a:lnTo>
                    <a:pt x="109828" y="418039"/>
                  </a:lnTo>
                  <a:lnTo>
                    <a:pt x="110459" y="424098"/>
                  </a:lnTo>
                  <a:lnTo>
                    <a:pt x="111102" y="430156"/>
                  </a:lnTo>
                  <a:lnTo>
                    <a:pt x="111757" y="436215"/>
                  </a:lnTo>
                  <a:lnTo>
                    <a:pt x="112429" y="442273"/>
                  </a:lnTo>
                  <a:lnTo>
                    <a:pt x="113114" y="448332"/>
                  </a:lnTo>
                  <a:lnTo>
                    <a:pt x="113811" y="454391"/>
                  </a:lnTo>
                  <a:lnTo>
                    <a:pt x="114522" y="460449"/>
                  </a:lnTo>
                  <a:lnTo>
                    <a:pt x="115249" y="466508"/>
                  </a:lnTo>
                  <a:lnTo>
                    <a:pt x="115988" y="472566"/>
                  </a:lnTo>
                  <a:lnTo>
                    <a:pt x="116737" y="478625"/>
                  </a:lnTo>
                  <a:lnTo>
                    <a:pt x="117505" y="484683"/>
                  </a:lnTo>
                  <a:lnTo>
                    <a:pt x="118284" y="490742"/>
                  </a:lnTo>
                  <a:lnTo>
                    <a:pt x="119074" y="496800"/>
                  </a:lnTo>
                  <a:lnTo>
                    <a:pt x="119879" y="502859"/>
                  </a:lnTo>
                  <a:lnTo>
                    <a:pt x="120697" y="508917"/>
                  </a:lnTo>
                  <a:lnTo>
                    <a:pt x="121525" y="514976"/>
                  </a:lnTo>
                  <a:lnTo>
                    <a:pt x="122364" y="521035"/>
                  </a:lnTo>
                  <a:lnTo>
                    <a:pt x="123219" y="527093"/>
                  </a:lnTo>
                  <a:lnTo>
                    <a:pt x="124083" y="533152"/>
                  </a:lnTo>
                  <a:lnTo>
                    <a:pt x="124956" y="539210"/>
                  </a:lnTo>
                  <a:lnTo>
                    <a:pt x="125843" y="545269"/>
                  </a:lnTo>
                  <a:lnTo>
                    <a:pt x="126740" y="551327"/>
                  </a:lnTo>
                  <a:lnTo>
                    <a:pt x="127644" y="557386"/>
                  </a:lnTo>
                  <a:lnTo>
                    <a:pt x="128559" y="563444"/>
                  </a:lnTo>
                  <a:lnTo>
                    <a:pt x="129485" y="569503"/>
                  </a:lnTo>
                  <a:lnTo>
                    <a:pt x="130417" y="575561"/>
                  </a:lnTo>
                  <a:lnTo>
                    <a:pt x="131357" y="581620"/>
                  </a:lnTo>
                  <a:lnTo>
                    <a:pt x="132307" y="587679"/>
                  </a:lnTo>
                  <a:lnTo>
                    <a:pt x="133263" y="593737"/>
                  </a:lnTo>
                  <a:lnTo>
                    <a:pt x="134224" y="599796"/>
                  </a:lnTo>
                  <a:lnTo>
                    <a:pt x="135192" y="605854"/>
                  </a:lnTo>
                  <a:lnTo>
                    <a:pt x="136166" y="611913"/>
                  </a:lnTo>
                  <a:lnTo>
                    <a:pt x="137144" y="617971"/>
                  </a:lnTo>
                  <a:lnTo>
                    <a:pt x="138126" y="624030"/>
                  </a:lnTo>
                  <a:lnTo>
                    <a:pt x="139112" y="630088"/>
                  </a:lnTo>
                  <a:lnTo>
                    <a:pt x="140101" y="636147"/>
                  </a:lnTo>
                  <a:lnTo>
                    <a:pt x="141091" y="642205"/>
                  </a:lnTo>
                  <a:lnTo>
                    <a:pt x="142084" y="648264"/>
                  </a:lnTo>
                  <a:lnTo>
                    <a:pt x="143078" y="654323"/>
                  </a:lnTo>
                  <a:lnTo>
                    <a:pt x="144071" y="660381"/>
                  </a:lnTo>
                  <a:lnTo>
                    <a:pt x="145065" y="666440"/>
                  </a:lnTo>
                  <a:lnTo>
                    <a:pt x="146056" y="672498"/>
                  </a:lnTo>
                  <a:lnTo>
                    <a:pt x="147047" y="678557"/>
                  </a:lnTo>
                  <a:lnTo>
                    <a:pt x="148035" y="684615"/>
                  </a:lnTo>
                  <a:lnTo>
                    <a:pt x="149019" y="690674"/>
                  </a:lnTo>
                  <a:lnTo>
                    <a:pt x="149999" y="696732"/>
                  </a:lnTo>
                  <a:lnTo>
                    <a:pt x="150975" y="702791"/>
                  </a:lnTo>
                  <a:lnTo>
                    <a:pt x="151945" y="708849"/>
                  </a:lnTo>
                  <a:lnTo>
                    <a:pt x="152909" y="714908"/>
                  </a:lnTo>
                  <a:lnTo>
                    <a:pt x="153867" y="720967"/>
                  </a:lnTo>
                  <a:lnTo>
                    <a:pt x="154817" y="727025"/>
                  </a:lnTo>
                  <a:lnTo>
                    <a:pt x="155758" y="733084"/>
                  </a:lnTo>
                  <a:lnTo>
                    <a:pt x="156690" y="739142"/>
                  </a:lnTo>
                  <a:lnTo>
                    <a:pt x="157615" y="745201"/>
                  </a:lnTo>
                  <a:lnTo>
                    <a:pt x="158527" y="751259"/>
                  </a:lnTo>
                  <a:lnTo>
                    <a:pt x="159428" y="757318"/>
                  </a:lnTo>
                  <a:lnTo>
                    <a:pt x="160319" y="763376"/>
                  </a:lnTo>
                  <a:lnTo>
                    <a:pt x="161198" y="769435"/>
                  </a:lnTo>
                  <a:lnTo>
                    <a:pt x="162061" y="775494"/>
                  </a:lnTo>
                  <a:lnTo>
                    <a:pt x="162913" y="781552"/>
                  </a:lnTo>
                  <a:lnTo>
                    <a:pt x="163753" y="787611"/>
                  </a:lnTo>
                  <a:lnTo>
                    <a:pt x="164573" y="793669"/>
                  </a:lnTo>
                  <a:lnTo>
                    <a:pt x="165380" y="799728"/>
                  </a:lnTo>
                  <a:lnTo>
                    <a:pt x="166174" y="805786"/>
                  </a:lnTo>
                  <a:lnTo>
                    <a:pt x="166948" y="811845"/>
                  </a:lnTo>
                  <a:lnTo>
                    <a:pt x="167705" y="817903"/>
                  </a:lnTo>
                  <a:lnTo>
                    <a:pt x="168447" y="823962"/>
                  </a:lnTo>
                  <a:lnTo>
                    <a:pt x="169172" y="830020"/>
                  </a:lnTo>
                  <a:lnTo>
                    <a:pt x="169873" y="836079"/>
                  </a:lnTo>
                  <a:lnTo>
                    <a:pt x="170559" y="842138"/>
                  </a:lnTo>
                  <a:lnTo>
                    <a:pt x="171230" y="848196"/>
                  </a:lnTo>
                  <a:lnTo>
                    <a:pt x="171873" y="854255"/>
                  </a:lnTo>
                  <a:lnTo>
                    <a:pt x="172499" y="860313"/>
                  </a:lnTo>
                  <a:lnTo>
                    <a:pt x="173108" y="866372"/>
                  </a:lnTo>
                  <a:lnTo>
                    <a:pt x="173693" y="872430"/>
                  </a:lnTo>
                  <a:lnTo>
                    <a:pt x="174255" y="878489"/>
                  </a:lnTo>
                  <a:lnTo>
                    <a:pt x="174799" y="884547"/>
                  </a:lnTo>
                  <a:lnTo>
                    <a:pt x="175324" y="890606"/>
                  </a:lnTo>
                  <a:lnTo>
                    <a:pt x="175819" y="896664"/>
                  </a:lnTo>
                  <a:lnTo>
                    <a:pt x="176295" y="902723"/>
                  </a:lnTo>
                  <a:lnTo>
                    <a:pt x="176753" y="908782"/>
                  </a:lnTo>
                  <a:lnTo>
                    <a:pt x="177182" y="914840"/>
                  </a:lnTo>
                  <a:lnTo>
                    <a:pt x="177589" y="920899"/>
                  </a:lnTo>
                  <a:lnTo>
                    <a:pt x="177976" y="926957"/>
                  </a:lnTo>
                  <a:lnTo>
                    <a:pt x="178340" y="933016"/>
                  </a:lnTo>
                  <a:lnTo>
                    <a:pt x="178675" y="939074"/>
                  </a:lnTo>
                  <a:lnTo>
                    <a:pt x="178990" y="945133"/>
                  </a:lnTo>
                  <a:lnTo>
                    <a:pt x="179286" y="951191"/>
                  </a:lnTo>
                  <a:lnTo>
                    <a:pt x="179549" y="957250"/>
                  </a:lnTo>
                  <a:lnTo>
                    <a:pt x="179791" y="963308"/>
                  </a:lnTo>
                  <a:lnTo>
                    <a:pt x="180013" y="969367"/>
                  </a:lnTo>
                  <a:lnTo>
                    <a:pt x="180208" y="975426"/>
                  </a:lnTo>
                  <a:lnTo>
                    <a:pt x="180376" y="981484"/>
                  </a:lnTo>
                  <a:lnTo>
                    <a:pt x="180524" y="987543"/>
                  </a:lnTo>
                  <a:lnTo>
                    <a:pt x="180650" y="993601"/>
                  </a:lnTo>
                  <a:lnTo>
                    <a:pt x="180743" y="999660"/>
                  </a:lnTo>
                  <a:lnTo>
                    <a:pt x="180817" y="1005718"/>
                  </a:lnTo>
                  <a:lnTo>
                    <a:pt x="180870" y="1011777"/>
                  </a:lnTo>
                  <a:lnTo>
                    <a:pt x="180893" y="1017835"/>
                  </a:lnTo>
                  <a:lnTo>
                    <a:pt x="180892" y="1023894"/>
                  </a:lnTo>
                  <a:lnTo>
                    <a:pt x="180871" y="1029952"/>
                  </a:lnTo>
                  <a:lnTo>
                    <a:pt x="180826" y="1036011"/>
                  </a:lnTo>
                  <a:lnTo>
                    <a:pt x="180751" y="1042070"/>
                  </a:lnTo>
                  <a:lnTo>
                    <a:pt x="180657" y="1048128"/>
                  </a:lnTo>
                  <a:lnTo>
                    <a:pt x="180543" y="1054187"/>
                  </a:lnTo>
                  <a:lnTo>
                    <a:pt x="180396" y="1060245"/>
                  </a:lnTo>
                  <a:lnTo>
                    <a:pt x="180230" y="1066304"/>
                  </a:lnTo>
                  <a:lnTo>
                    <a:pt x="180044" y="1072362"/>
                  </a:lnTo>
                  <a:lnTo>
                    <a:pt x="179831" y="1078421"/>
                  </a:lnTo>
                  <a:lnTo>
                    <a:pt x="179593" y="1084479"/>
                  </a:lnTo>
                  <a:lnTo>
                    <a:pt x="179337" y="1090538"/>
                  </a:lnTo>
                  <a:lnTo>
                    <a:pt x="179060" y="1096596"/>
                  </a:lnTo>
                  <a:lnTo>
                    <a:pt x="178753" y="1102655"/>
                  </a:lnTo>
                  <a:lnTo>
                    <a:pt x="178429" y="1108714"/>
                  </a:lnTo>
                  <a:lnTo>
                    <a:pt x="178086" y="1114772"/>
                  </a:lnTo>
                  <a:lnTo>
                    <a:pt x="177716" y="1120831"/>
                  </a:lnTo>
                  <a:lnTo>
                    <a:pt x="177325" y="1126889"/>
                  </a:lnTo>
                  <a:lnTo>
                    <a:pt x="176918" y="1132948"/>
                  </a:lnTo>
                  <a:lnTo>
                    <a:pt x="176488" y="1139006"/>
                  </a:lnTo>
                  <a:lnTo>
                    <a:pt x="176035" y="1145065"/>
                  </a:lnTo>
                  <a:lnTo>
                    <a:pt x="175566" y="1151123"/>
                  </a:lnTo>
                  <a:lnTo>
                    <a:pt x="175080" y="1157182"/>
                  </a:lnTo>
                  <a:lnTo>
                    <a:pt x="174567" y="1163241"/>
                  </a:lnTo>
                  <a:lnTo>
                    <a:pt x="174039" y="1169299"/>
                  </a:lnTo>
                  <a:lnTo>
                    <a:pt x="173496" y="1175358"/>
                  </a:lnTo>
                  <a:lnTo>
                    <a:pt x="172932" y="1181416"/>
                  </a:lnTo>
                  <a:lnTo>
                    <a:pt x="172350" y="1187475"/>
                  </a:lnTo>
                  <a:lnTo>
                    <a:pt x="171754" y="1193533"/>
                  </a:lnTo>
                  <a:lnTo>
                    <a:pt x="171142" y="1199592"/>
                  </a:lnTo>
                  <a:lnTo>
                    <a:pt x="170509" y="1205650"/>
                  </a:lnTo>
                  <a:lnTo>
                    <a:pt x="169864" y="1211709"/>
                  </a:lnTo>
                  <a:lnTo>
                    <a:pt x="169206" y="1217767"/>
                  </a:lnTo>
                  <a:lnTo>
                    <a:pt x="168530" y="1223826"/>
                  </a:lnTo>
                  <a:lnTo>
                    <a:pt x="167841" y="1229885"/>
                  </a:lnTo>
                  <a:lnTo>
                    <a:pt x="167140" y="1235943"/>
                  </a:lnTo>
                  <a:lnTo>
                    <a:pt x="166426" y="1242002"/>
                  </a:lnTo>
                  <a:lnTo>
                    <a:pt x="165698" y="1248060"/>
                  </a:lnTo>
                  <a:lnTo>
                    <a:pt x="164960" y="1254119"/>
                  </a:lnTo>
                  <a:lnTo>
                    <a:pt x="164213" y="1260177"/>
                  </a:lnTo>
                  <a:lnTo>
                    <a:pt x="163451" y="1266236"/>
                  </a:lnTo>
                  <a:lnTo>
                    <a:pt x="162681" y="1272294"/>
                  </a:lnTo>
                  <a:lnTo>
                    <a:pt x="161903" y="1278353"/>
                  </a:lnTo>
                  <a:lnTo>
                    <a:pt x="161114" y="1284411"/>
                  </a:lnTo>
                  <a:lnTo>
                    <a:pt x="160317" y="1290470"/>
                  </a:lnTo>
                  <a:lnTo>
                    <a:pt x="159514" y="1296529"/>
                  </a:lnTo>
                  <a:lnTo>
                    <a:pt x="158704" y="1302587"/>
                  </a:lnTo>
                  <a:lnTo>
                    <a:pt x="157886" y="1308646"/>
                  </a:lnTo>
                  <a:lnTo>
                    <a:pt x="157063" y="1314704"/>
                  </a:lnTo>
                  <a:lnTo>
                    <a:pt x="156235" y="1320763"/>
                  </a:lnTo>
                  <a:lnTo>
                    <a:pt x="155402" y="1326821"/>
                  </a:lnTo>
                  <a:lnTo>
                    <a:pt x="154564" y="1332880"/>
                  </a:lnTo>
                  <a:lnTo>
                    <a:pt x="153724" y="1338938"/>
                  </a:lnTo>
                  <a:lnTo>
                    <a:pt x="152881" y="1344997"/>
                  </a:lnTo>
                  <a:lnTo>
                    <a:pt x="152035" y="1351055"/>
                  </a:lnTo>
                  <a:lnTo>
                    <a:pt x="151188" y="1357114"/>
                  </a:lnTo>
                  <a:lnTo>
                    <a:pt x="150339" y="1363173"/>
                  </a:lnTo>
                  <a:lnTo>
                    <a:pt x="149490" y="1369231"/>
                  </a:lnTo>
                  <a:lnTo>
                    <a:pt x="148641" y="1375290"/>
                  </a:lnTo>
                  <a:lnTo>
                    <a:pt x="147792" y="1381348"/>
                  </a:lnTo>
                  <a:lnTo>
                    <a:pt x="146944" y="1387407"/>
                  </a:lnTo>
                  <a:lnTo>
                    <a:pt x="146098" y="1393465"/>
                  </a:lnTo>
                  <a:lnTo>
                    <a:pt x="145253" y="1399524"/>
                  </a:lnTo>
                  <a:lnTo>
                    <a:pt x="144411" y="1405582"/>
                  </a:lnTo>
                  <a:lnTo>
                    <a:pt x="143573" y="1411641"/>
                  </a:lnTo>
                  <a:lnTo>
                    <a:pt x="142738" y="1417699"/>
                  </a:lnTo>
                  <a:lnTo>
                    <a:pt x="141906" y="1423758"/>
                  </a:lnTo>
                  <a:lnTo>
                    <a:pt x="141079" y="1429817"/>
                  </a:lnTo>
                  <a:lnTo>
                    <a:pt x="140258" y="1435875"/>
                  </a:lnTo>
                  <a:lnTo>
                    <a:pt x="139440" y="1441934"/>
                  </a:lnTo>
                  <a:lnTo>
                    <a:pt x="138629" y="1447992"/>
                  </a:lnTo>
                  <a:lnTo>
                    <a:pt x="137825" y="1454051"/>
                  </a:lnTo>
                  <a:lnTo>
                    <a:pt x="137027" y="1460109"/>
                  </a:lnTo>
                  <a:lnTo>
                    <a:pt x="136234" y="1466168"/>
                  </a:lnTo>
                  <a:lnTo>
                    <a:pt x="135451" y="1472226"/>
                  </a:lnTo>
                  <a:lnTo>
                    <a:pt x="134675" y="1478285"/>
                  </a:lnTo>
                  <a:lnTo>
                    <a:pt x="133905" y="1484344"/>
                  </a:lnTo>
                  <a:lnTo>
                    <a:pt x="133146" y="1490402"/>
                  </a:lnTo>
                  <a:lnTo>
                    <a:pt x="132395" y="1496461"/>
                  </a:lnTo>
                  <a:lnTo>
                    <a:pt x="131652" y="1502519"/>
                  </a:lnTo>
                  <a:lnTo>
                    <a:pt x="130917" y="1508578"/>
                  </a:lnTo>
                  <a:lnTo>
                    <a:pt x="130195" y="1514636"/>
                  </a:lnTo>
                  <a:lnTo>
                    <a:pt x="129481" y="1520695"/>
                  </a:lnTo>
                  <a:lnTo>
                    <a:pt x="128775" y="1526753"/>
                  </a:lnTo>
                  <a:lnTo>
                    <a:pt x="128082" y="1532812"/>
                  </a:lnTo>
                  <a:lnTo>
                    <a:pt x="127399" y="1538870"/>
                  </a:lnTo>
                  <a:lnTo>
                    <a:pt x="126725" y="1544929"/>
                  </a:lnTo>
                  <a:lnTo>
                    <a:pt x="126063" y="1550988"/>
                  </a:lnTo>
                  <a:lnTo>
                    <a:pt x="125413" y="1557046"/>
                  </a:lnTo>
                  <a:lnTo>
                    <a:pt x="124773" y="1563105"/>
                  </a:lnTo>
                  <a:lnTo>
                    <a:pt x="124143" y="1569163"/>
                  </a:lnTo>
                  <a:lnTo>
                    <a:pt x="123527" y="1575222"/>
                  </a:lnTo>
                  <a:lnTo>
                    <a:pt x="122922" y="1581280"/>
                  </a:lnTo>
                  <a:lnTo>
                    <a:pt x="122326" y="1587339"/>
                  </a:lnTo>
                  <a:lnTo>
                    <a:pt x="121745" y="1593397"/>
                  </a:lnTo>
                  <a:lnTo>
                    <a:pt x="121175" y="1599456"/>
                  </a:lnTo>
                  <a:lnTo>
                    <a:pt x="120615" y="1605514"/>
                  </a:lnTo>
                  <a:lnTo>
                    <a:pt x="120068" y="1611573"/>
                  </a:lnTo>
                  <a:lnTo>
                    <a:pt x="119535" y="1617632"/>
                  </a:lnTo>
                  <a:lnTo>
                    <a:pt x="119011" y="1623690"/>
                  </a:lnTo>
                  <a:lnTo>
                    <a:pt x="118498" y="1629749"/>
                  </a:lnTo>
                  <a:lnTo>
                    <a:pt x="118001" y="1635807"/>
                  </a:lnTo>
                  <a:lnTo>
                    <a:pt x="117514" y="1641866"/>
                  </a:lnTo>
                  <a:lnTo>
                    <a:pt x="117037" y="1647924"/>
                  </a:lnTo>
                  <a:lnTo>
                    <a:pt x="116573" y="1653983"/>
                  </a:lnTo>
                  <a:lnTo>
                    <a:pt x="116122" y="1660041"/>
                  </a:lnTo>
                  <a:lnTo>
                    <a:pt x="115681" y="1666100"/>
                  </a:lnTo>
                  <a:lnTo>
                    <a:pt x="115250" y="1672158"/>
                  </a:lnTo>
                  <a:lnTo>
                    <a:pt x="114835" y="1678217"/>
                  </a:lnTo>
                  <a:lnTo>
                    <a:pt x="114428" y="1684276"/>
                  </a:lnTo>
                  <a:lnTo>
                    <a:pt x="114031" y="1690334"/>
                  </a:lnTo>
                  <a:lnTo>
                    <a:pt x="113648" y="1696393"/>
                  </a:lnTo>
                  <a:lnTo>
                    <a:pt x="113276" y="1702451"/>
                  </a:lnTo>
                  <a:lnTo>
                    <a:pt x="112912" y="1708510"/>
                  </a:lnTo>
                  <a:lnTo>
                    <a:pt x="112560" y="1714568"/>
                  </a:lnTo>
                  <a:lnTo>
                    <a:pt x="112220" y="1720627"/>
                  </a:lnTo>
                  <a:lnTo>
                    <a:pt x="111888" y="1726685"/>
                  </a:lnTo>
                  <a:lnTo>
                    <a:pt x="111565" y="1732744"/>
                  </a:lnTo>
                  <a:lnTo>
                    <a:pt x="111255" y="1738802"/>
                  </a:lnTo>
                  <a:lnTo>
                    <a:pt x="110954" y="1744861"/>
                  </a:lnTo>
                  <a:lnTo>
                    <a:pt x="110660" y="1750920"/>
                  </a:lnTo>
                  <a:lnTo>
                    <a:pt x="110377" y="1756978"/>
                  </a:lnTo>
                  <a:lnTo>
                    <a:pt x="110104" y="1763037"/>
                  </a:lnTo>
                  <a:lnTo>
                    <a:pt x="109838" y="1769095"/>
                  </a:lnTo>
                  <a:lnTo>
                    <a:pt x="109581" y="1775154"/>
                  </a:lnTo>
                  <a:lnTo>
                    <a:pt x="109334" y="1781212"/>
                  </a:lnTo>
                  <a:lnTo>
                    <a:pt x="109094" y="1787271"/>
                  </a:lnTo>
                  <a:lnTo>
                    <a:pt x="108861" y="1793329"/>
                  </a:lnTo>
                  <a:lnTo>
                    <a:pt x="108638" y="1799388"/>
                  </a:lnTo>
                  <a:lnTo>
                    <a:pt x="108422" y="1805446"/>
                  </a:lnTo>
                  <a:lnTo>
                    <a:pt x="108212" y="1811505"/>
                  </a:lnTo>
                  <a:lnTo>
                    <a:pt x="108010" y="1817564"/>
                  </a:lnTo>
                  <a:lnTo>
                    <a:pt x="107817" y="1823622"/>
                  </a:lnTo>
                  <a:lnTo>
                    <a:pt x="107629" y="1829681"/>
                  </a:lnTo>
                  <a:lnTo>
                    <a:pt x="107447" y="1835739"/>
                  </a:lnTo>
                  <a:lnTo>
                    <a:pt x="107274" y="1841798"/>
                  </a:lnTo>
                  <a:lnTo>
                    <a:pt x="107106" y="1847856"/>
                  </a:lnTo>
                  <a:lnTo>
                    <a:pt x="106944" y="1853915"/>
                  </a:lnTo>
                  <a:lnTo>
                    <a:pt x="106789" y="1859973"/>
                  </a:lnTo>
                  <a:lnTo>
                    <a:pt x="106640" y="1866032"/>
                  </a:lnTo>
                  <a:lnTo>
                    <a:pt x="106497" y="1872091"/>
                  </a:lnTo>
                  <a:lnTo>
                    <a:pt x="106359" y="1878149"/>
                  </a:lnTo>
                  <a:lnTo>
                    <a:pt x="106228" y="1884208"/>
                  </a:lnTo>
                  <a:lnTo>
                    <a:pt x="106102" y="1890266"/>
                  </a:lnTo>
                  <a:lnTo>
                    <a:pt x="105981" y="1896325"/>
                  </a:lnTo>
                  <a:lnTo>
                    <a:pt x="105866" y="1902383"/>
                  </a:lnTo>
                  <a:lnTo>
                    <a:pt x="105757" y="1908442"/>
                  </a:lnTo>
                  <a:lnTo>
                    <a:pt x="105653" y="1914500"/>
                  </a:lnTo>
                  <a:lnTo>
                    <a:pt x="105554" y="1920559"/>
                  </a:lnTo>
                  <a:lnTo>
                    <a:pt x="105462" y="1926617"/>
                  </a:lnTo>
                  <a:lnTo>
                    <a:pt x="105374" y="1932676"/>
                  </a:lnTo>
                  <a:lnTo>
                    <a:pt x="105290" y="1938735"/>
                  </a:lnTo>
                  <a:lnTo>
                    <a:pt x="105214" y="1944793"/>
                  </a:lnTo>
                  <a:lnTo>
                    <a:pt x="105143" y="1950852"/>
                  </a:lnTo>
                  <a:lnTo>
                    <a:pt x="105075" y="1956910"/>
                  </a:lnTo>
                  <a:lnTo>
                    <a:pt x="105015" y="1962969"/>
                  </a:lnTo>
                  <a:lnTo>
                    <a:pt x="104960" y="1969027"/>
                  </a:lnTo>
                  <a:lnTo>
                    <a:pt x="104909" y="1975086"/>
                  </a:lnTo>
                  <a:lnTo>
                    <a:pt x="104864" y="1981144"/>
                  </a:lnTo>
                  <a:lnTo>
                    <a:pt x="104826" y="1987203"/>
                  </a:lnTo>
                  <a:lnTo>
                    <a:pt x="104792" y="1993261"/>
                  </a:lnTo>
                  <a:lnTo>
                    <a:pt x="104763" y="1999320"/>
                  </a:lnTo>
                  <a:lnTo>
                    <a:pt x="104742" y="2005379"/>
                  </a:lnTo>
                  <a:lnTo>
                    <a:pt x="104725" y="2011437"/>
                  </a:lnTo>
                  <a:lnTo>
                    <a:pt x="104714" y="2017496"/>
                  </a:lnTo>
                  <a:lnTo>
                    <a:pt x="104709" y="2023554"/>
                  </a:lnTo>
                  <a:lnTo>
                    <a:pt x="104711" y="2029613"/>
                  </a:lnTo>
                  <a:lnTo>
                    <a:pt x="104717" y="2035671"/>
                  </a:lnTo>
                  <a:lnTo>
                    <a:pt x="104729" y="2041730"/>
                  </a:lnTo>
                  <a:lnTo>
                    <a:pt x="104749" y="2047788"/>
                  </a:lnTo>
                  <a:lnTo>
                    <a:pt x="104773" y="2053847"/>
                  </a:lnTo>
                  <a:lnTo>
                    <a:pt x="104803" y="2059905"/>
                  </a:lnTo>
                  <a:lnTo>
                    <a:pt x="104841" y="2065964"/>
                  </a:lnTo>
                  <a:lnTo>
                    <a:pt x="104884" y="2072023"/>
                  </a:lnTo>
                  <a:lnTo>
                    <a:pt x="104933" y="2078081"/>
                  </a:lnTo>
                  <a:lnTo>
                    <a:pt x="104987" y="2084140"/>
                  </a:lnTo>
                  <a:lnTo>
                    <a:pt x="105050" y="2090198"/>
                  </a:lnTo>
                  <a:lnTo>
                    <a:pt x="105117" y="2096257"/>
                  </a:lnTo>
                  <a:lnTo>
                    <a:pt x="105190" y="2102315"/>
                  </a:lnTo>
                  <a:lnTo>
                    <a:pt x="105271" y="2108374"/>
                  </a:lnTo>
                  <a:lnTo>
                    <a:pt x="105358" y="2114432"/>
                  </a:lnTo>
                  <a:lnTo>
                    <a:pt x="105449" y="2120491"/>
                  </a:lnTo>
                  <a:lnTo>
                    <a:pt x="105548" y="2126549"/>
                  </a:lnTo>
                  <a:lnTo>
                    <a:pt x="105653" y="2132608"/>
                  </a:lnTo>
                  <a:lnTo>
                    <a:pt x="105763" y="2138667"/>
                  </a:lnTo>
                  <a:lnTo>
                    <a:pt x="105879" y="2144725"/>
                  </a:lnTo>
                  <a:lnTo>
                    <a:pt x="106003" y="2150784"/>
                  </a:lnTo>
                  <a:lnTo>
                    <a:pt x="106132" y="2156842"/>
                  </a:lnTo>
                  <a:lnTo>
                    <a:pt x="106266" y="2162901"/>
                  </a:lnTo>
                  <a:lnTo>
                    <a:pt x="106407" y="2168959"/>
                  </a:lnTo>
                  <a:lnTo>
                    <a:pt x="106554" y="2175018"/>
                  </a:lnTo>
                  <a:lnTo>
                    <a:pt x="106707" y="2181076"/>
                  </a:lnTo>
                  <a:lnTo>
                    <a:pt x="106864" y="2187135"/>
                  </a:lnTo>
                  <a:lnTo>
                    <a:pt x="107030" y="2193193"/>
                  </a:lnTo>
                  <a:lnTo>
                    <a:pt x="107200" y="2199252"/>
                  </a:lnTo>
                  <a:lnTo>
                    <a:pt x="107374" y="2205311"/>
                  </a:lnTo>
                  <a:lnTo>
                    <a:pt x="107557" y="2211369"/>
                  </a:lnTo>
                  <a:lnTo>
                    <a:pt x="107744" y="2217428"/>
                  </a:lnTo>
                  <a:lnTo>
                    <a:pt x="107936" y="2223486"/>
                  </a:lnTo>
                  <a:lnTo>
                    <a:pt x="108135" y="2229545"/>
                  </a:lnTo>
                  <a:lnTo>
                    <a:pt x="108339" y="2235603"/>
                  </a:lnTo>
                  <a:lnTo>
                    <a:pt x="108549" y="2241662"/>
                  </a:lnTo>
                  <a:lnTo>
                    <a:pt x="108763" y="2247720"/>
                  </a:lnTo>
                  <a:lnTo>
                    <a:pt x="108985" y="2253779"/>
                  </a:lnTo>
                  <a:lnTo>
                    <a:pt x="109212" y="2259838"/>
                  </a:lnTo>
                  <a:lnTo>
                    <a:pt x="109444" y="2265896"/>
                  </a:lnTo>
                  <a:lnTo>
                    <a:pt x="109682" y="2271955"/>
                  </a:lnTo>
                  <a:lnTo>
                    <a:pt x="109926" y="2278013"/>
                  </a:lnTo>
                  <a:lnTo>
                    <a:pt x="110175" y="2284072"/>
                  </a:lnTo>
                  <a:lnTo>
                    <a:pt x="110430" y="2290130"/>
                  </a:lnTo>
                  <a:lnTo>
                    <a:pt x="110692" y="2296189"/>
                  </a:lnTo>
                  <a:lnTo>
                    <a:pt x="110959" y="2302247"/>
                  </a:lnTo>
                  <a:lnTo>
                    <a:pt x="111231" y="2308306"/>
                  </a:lnTo>
                  <a:lnTo>
                    <a:pt x="111512" y="2314364"/>
                  </a:lnTo>
                  <a:lnTo>
                    <a:pt x="111798" y="2320423"/>
                  </a:lnTo>
                  <a:lnTo>
                    <a:pt x="112089" y="2326482"/>
                  </a:lnTo>
                  <a:lnTo>
                    <a:pt x="112387" y="2332540"/>
                  </a:lnTo>
                  <a:lnTo>
                    <a:pt x="112693" y="2338599"/>
                  </a:lnTo>
                  <a:lnTo>
                    <a:pt x="113005" y="2344657"/>
                  </a:lnTo>
                  <a:lnTo>
                    <a:pt x="113322" y="2350716"/>
                  </a:lnTo>
                  <a:lnTo>
                    <a:pt x="113649" y="2356774"/>
                  </a:lnTo>
                  <a:lnTo>
                    <a:pt x="113982" y="2362833"/>
                  </a:lnTo>
                  <a:lnTo>
                    <a:pt x="114322" y="2368891"/>
                  </a:lnTo>
                  <a:lnTo>
                    <a:pt x="114671" y="2374950"/>
                  </a:lnTo>
                  <a:lnTo>
                    <a:pt x="115027" y="2381008"/>
                  </a:lnTo>
                  <a:lnTo>
                    <a:pt x="115391" y="2387067"/>
                  </a:lnTo>
                  <a:lnTo>
                    <a:pt x="115763" y="2393126"/>
                  </a:lnTo>
                  <a:lnTo>
                    <a:pt x="116145" y="2399184"/>
                  </a:lnTo>
                  <a:lnTo>
                    <a:pt x="116535" y="2405243"/>
                  </a:lnTo>
                  <a:lnTo>
                    <a:pt x="116933" y="2411301"/>
                  </a:lnTo>
                  <a:lnTo>
                    <a:pt x="117344" y="2417360"/>
                  </a:lnTo>
                  <a:lnTo>
                    <a:pt x="117763" y="2423418"/>
                  </a:lnTo>
                  <a:lnTo>
                    <a:pt x="118191" y="2429477"/>
                  </a:lnTo>
                  <a:lnTo>
                    <a:pt x="118631" y="2435535"/>
                  </a:lnTo>
                  <a:lnTo>
                    <a:pt x="119083" y="2441594"/>
                  </a:lnTo>
                  <a:lnTo>
                    <a:pt x="119544" y="2447652"/>
                  </a:lnTo>
                  <a:lnTo>
                    <a:pt x="120016" y="2453711"/>
                  </a:lnTo>
                  <a:lnTo>
                    <a:pt x="120504" y="2459770"/>
                  </a:lnTo>
                  <a:lnTo>
                    <a:pt x="121003" y="2465828"/>
                  </a:lnTo>
                  <a:lnTo>
                    <a:pt x="121512" y="2471887"/>
                  </a:lnTo>
                  <a:lnTo>
                    <a:pt x="122038" y="2477945"/>
                  </a:lnTo>
                  <a:lnTo>
                    <a:pt x="122578" y="2484004"/>
                  </a:lnTo>
                  <a:lnTo>
                    <a:pt x="123129" y="2490062"/>
                  </a:lnTo>
                  <a:lnTo>
                    <a:pt x="123696" y="2496121"/>
                  </a:lnTo>
                  <a:lnTo>
                    <a:pt x="124281" y="2502179"/>
                  </a:lnTo>
                  <a:lnTo>
                    <a:pt x="124879" y="2508238"/>
                  </a:lnTo>
                  <a:lnTo>
                    <a:pt x="125490" y="2514296"/>
                  </a:lnTo>
                  <a:lnTo>
                    <a:pt x="126124" y="2520355"/>
                  </a:lnTo>
                  <a:lnTo>
                    <a:pt x="126773" y="2526414"/>
                  </a:lnTo>
                  <a:lnTo>
                    <a:pt x="127435" y="2532472"/>
                  </a:lnTo>
                  <a:lnTo>
                    <a:pt x="128119" y="2538531"/>
                  </a:lnTo>
                  <a:lnTo>
                    <a:pt x="128821" y="2544589"/>
                  </a:lnTo>
                  <a:lnTo>
                    <a:pt x="129539" y="2550648"/>
                  </a:lnTo>
                  <a:lnTo>
                    <a:pt x="130275" y="2556706"/>
                  </a:lnTo>
                  <a:lnTo>
                    <a:pt x="131034" y="2562765"/>
                  </a:lnTo>
                  <a:lnTo>
                    <a:pt x="131810" y="2568823"/>
                  </a:lnTo>
                  <a:lnTo>
                    <a:pt x="132601" y="2574882"/>
                  </a:lnTo>
                  <a:lnTo>
                    <a:pt x="133417" y="2580940"/>
                  </a:lnTo>
                  <a:lnTo>
                    <a:pt x="134251" y="2586999"/>
                  </a:lnTo>
                  <a:lnTo>
                    <a:pt x="135101" y="2593058"/>
                  </a:lnTo>
                  <a:lnTo>
                    <a:pt x="135972" y="2599116"/>
                  </a:lnTo>
                  <a:lnTo>
                    <a:pt x="136864" y="2605175"/>
                  </a:lnTo>
                  <a:lnTo>
                    <a:pt x="137771" y="2611233"/>
                  </a:lnTo>
                  <a:lnTo>
                    <a:pt x="138693" y="2617292"/>
                  </a:lnTo>
                  <a:lnTo>
                    <a:pt x="139640" y="2623350"/>
                  </a:lnTo>
                  <a:lnTo>
                    <a:pt x="140600" y="2629409"/>
                  </a:lnTo>
                  <a:lnTo>
                    <a:pt x="141574" y="2635467"/>
                  </a:lnTo>
                  <a:lnTo>
                    <a:pt x="142566" y="2641526"/>
                  </a:lnTo>
                  <a:lnTo>
                    <a:pt x="143572" y="2647585"/>
                  </a:lnTo>
                  <a:lnTo>
                    <a:pt x="144588" y="2653643"/>
                  </a:lnTo>
                  <a:lnTo>
                    <a:pt x="145616" y="2659702"/>
                  </a:lnTo>
                  <a:lnTo>
                    <a:pt x="146657" y="2665760"/>
                  </a:lnTo>
                  <a:lnTo>
                    <a:pt x="147704" y="2671819"/>
                  </a:lnTo>
                  <a:lnTo>
                    <a:pt x="148758" y="2677877"/>
                  </a:lnTo>
                  <a:lnTo>
                    <a:pt x="149818" y="2683936"/>
                  </a:lnTo>
                  <a:lnTo>
                    <a:pt x="150881" y="2689994"/>
                  </a:lnTo>
                  <a:lnTo>
                    <a:pt x="151944" y="2696053"/>
                  </a:lnTo>
                  <a:lnTo>
                    <a:pt x="153007" y="2702111"/>
                  </a:lnTo>
                  <a:lnTo>
                    <a:pt x="154064" y="2708170"/>
                  </a:lnTo>
                  <a:lnTo>
                    <a:pt x="155117" y="2714229"/>
                  </a:lnTo>
                  <a:lnTo>
                    <a:pt x="156162" y="2720287"/>
                  </a:lnTo>
                  <a:lnTo>
                    <a:pt x="157192" y="2726346"/>
                  </a:lnTo>
                  <a:lnTo>
                    <a:pt x="158209" y="2732404"/>
                  </a:lnTo>
                  <a:lnTo>
                    <a:pt x="159212" y="2738463"/>
                  </a:lnTo>
                  <a:lnTo>
                    <a:pt x="160191" y="2744521"/>
                  </a:lnTo>
                  <a:lnTo>
                    <a:pt x="161146" y="2750580"/>
                  </a:lnTo>
                  <a:lnTo>
                    <a:pt x="162078" y="2756638"/>
                  </a:lnTo>
                  <a:lnTo>
                    <a:pt x="162983" y="2762697"/>
                  </a:lnTo>
                  <a:lnTo>
                    <a:pt x="163846" y="2768755"/>
                  </a:lnTo>
                  <a:lnTo>
                    <a:pt x="164679" y="2774814"/>
                  </a:lnTo>
                  <a:lnTo>
                    <a:pt x="165481" y="2780873"/>
                  </a:lnTo>
                  <a:lnTo>
                    <a:pt x="166226" y="2786931"/>
                  </a:lnTo>
                  <a:lnTo>
                    <a:pt x="166930" y="2792990"/>
                  </a:lnTo>
                  <a:lnTo>
                    <a:pt x="167595" y="2799048"/>
                  </a:lnTo>
                  <a:lnTo>
                    <a:pt x="168203" y="2805107"/>
                  </a:lnTo>
                  <a:lnTo>
                    <a:pt x="168750" y="2811165"/>
                  </a:lnTo>
                  <a:lnTo>
                    <a:pt x="169249" y="2817224"/>
                  </a:lnTo>
                  <a:lnTo>
                    <a:pt x="169698" y="2823282"/>
                  </a:lnTo>
                  <a:lnTo>
                    <a:pt x="170061" y="2829341"/>
                  </a:lnTo>
                  <a:lnTo>
                    <a:pt x="170371" y="2835399"/>
                  </a:lnTo>
                  <a:lnTo>
                    <a:pt x="170627" y="2841458"/>
                  </a:lnTo>
                  <a:lnTo>
                    <a:pt x="170799" y="2847517"/>
                  </a:lnTo>
                  <a:lnTo>
                    <a:pt x="170900" y="2853575"/>
                  </a:lnTo>
                  <a:lnTo>
                    <a:pt x="170942" y="2859634"/>
                  </a:lnTo>
                  <a:lnTo>
                    <a:pt x="170912" y="2865692"/>
                  </a:lnTo>
                  <a:lnTo>
                    <a:pt x="170790" y="2871751"/>
                  </a:lnTo>
                  <a:lnTo>
                    <a:pt x="170606" y="2877809"/>
                  </a:lnTo>
                  <a:lnTo>
                    <a:pt x="170361" y="2883868"/>
                  </a:lnTo>
                  <a:lnTo>
                    <a:pt x="170013" y="2889926"/>
                  </a:lnTo>
                  <a:lnTo>
                    <a:pt x="169599" y="2895985"/>
                  </a:lnTo>
                  <a:lnTo>
                    <a:pt x="169123" y="2902043"/>
                  </a:lnTo>
                  <a:lnTo>
                    <a:pt x="168563" y="2908102"/>
                  </a:lnTo>
                  <a:lnTo>
                    <a:pt x="167920" y="2914161"/>
                  </a:lnTo>
                  <a:lnTo>
                    <a:pt x="167218" y="2920219"/>
                  </a:lnTo>
                  <a:lnTo>
                    <a:pt x="166452" y="2926278"/>
                  </a:lnTo>
                  <a:lnTo>
                    <a:pt x="165592" y="2932336"/>
                  </a:lnTo>
                  <a:lnTo>
                    <a:pt x="164677" y="2938395"/>
                  </a:lnTo>
                  <a:lnTo>
                    <a:pt x="163707" y="2944453"/>
                  </a:lnTo>
                  <a:lnTo>
                    <a:pt x="162658" y="2950512"/>
                  </a:lnTo>
                  <a:lnTo>
                    <a:pt x="161548" y="2956570"/>
                  </a:lnTo>
                  <a:lnTo>
                    <a:pt x="160391" y="2962629"/>
                  </a:lnTo>
                  <a:lnTo>
                    <a:pt x="159178" y="2968688"/>
                  </a:lnTo>
                  <a:lnTo>
                    <a:pt x="157901" y="2974746"/>
                  </a:lnTo>
                  <a:lnTo>
                    <a:pt x="156584" y="2980805"/>
                  </a:lnTo>
                  <a:lnTo>
                    <a:pt x="155229" y="2986863"/>
                  </a:lnTo>
                  <a:lnTo>
                    <a:pt x="153816" y="2992922"/>
                  </a:lnTo>
                  <a:lnTo>
                    <a:pt x="152372" y="2998980"/>
                  </a:lnTo>
                  <a:lnTo>
                    <a:pt x="150898" y="3005039"/>
                  </a:lnTo>
                  <a:lnTo>
                    <a:pt x="149389" y="3011097"/>
                  </a:lnTo>
                  <a:lnTo>
                    <a:pt x="147851" y="3017156"/>
                  </a:lnTo>
                  <a:lnTo>
                    <a:pt x="146295" y="3023214"/>
                  </a:lnTo>
                  <a:lnTo>
                    <a:pt x="144720" y="3029273"/>
                  </a:lnTo>
                  <a:lnTo>
                    <a:pt x="143125" y="3035332"/>
                  </a:lnTo>
                  <a:lnTo>
                    <a:pt x="141522" y="3041390"/>
                  </a:lnTo>
                  <a:lnTo>
                    <a:pt x="139911" y="3047449"/>
                  </a:lnTo>
                  <a:lnTo>
                    <a:pt x="138295" y="3053507"/>
                  </a:lnTo>
                  <a:lnTo>
                    <a:pt x="136680" y="3059566"/>
                  </a:lnTo>
                  <a:lnTo>
                    <a:pt x="135067" y="3065624"/>
                  </a:lnTo>
                  <a:lnTo>
                    <a:pt x="133460" y="3071683"/>
                  </a:lnTo>
                  <a:lnTo>
                    <a:pt x="131866" y="3077741"/>
                  </a:lnTo>
                  <a:lnTo>
                    <a:pt x="130283" y="3083800"/>
                  </a:lnTo>
                  <a:lnTo>
                    <a:pt x="128713" y="3089858"/>
                  </a:lnTo>
                  <a:lnTo>
                    <a:pt x="127168" y="3095917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0" name="pg39">
              <a:extLst>
                <a:ext uri="{FF2B5EF4-FFF2-40B4-BE49-F238E27FC236}">
                  <a16:creationId xmlns:a16="http://schemas.microsoft.com/office/drawing/2014/main" id="{5DFDC229-4DA3-E49A-AB8A-017FDBD1D054}"/>
                </a:ext>
              </a:extLst>
            </p:cNvPr>
            <p:cNvSpPr/>
            <p:nvPr/>
          </p:nvSpPr>
          <p:spPr>
            <a:xfrm>
              <a:off x="9603412" y="3599844"/>
              <a:ext cx="281091" cy="2897484"/>
            </a:xfrm>
            <a:custGeom>
              <a:avLst/>
              <a:gdLst/>
              <a:ahLst/>
              <a:cxnLst/>
              <a:rect l="0" t="0" r="0" b="0"/>
              <a:pathLst>
                <a:path w="281091" h="2897484">
                  <a:moveTo>
                    <a:pt x="116680" y="2897484"/>
                  </a:moveTo>
                  <a:lnTo>
                    <a:pt x="115158" y="2891814"/>
                  </a:lnTo>
                  <a:lnTo>
                    <a:pt x="113624" y="2886144"/>
                  </a:lnTo>
                  <a:lnTo>
                    <a:pt x="112088" y="2880473"/>
                  </a:lnTo>
                  <a:lnTo>
                    <a:pt x="110557" y="2874803"/>
                  </a:lnTo>
                  <a:lnTo>
                    <a:pt x="109040" y="2869133"/>
                  </a:lnTo>
                  <a:lnTo>
                    <a:pt x="107549" y="2863463"/>
                  </a:lnTo>
                  <a:lnTo>
                    <a:pt x="106101" y="2857792"/>
                  </a:lnTo>
                  <a:lnTo>
                    <a:pt x="104698" y="2852122"/>
                  </a:lnTo>
                  <a:lnTo>
                    <a:pt x="103350" y="2846452"/>
                  </a:lnTo>
                  <a:lnTo>
                    <a:pt x="102064" y="2840782"/>
                  </a:lnTo>
                  <a:lnTo>
                    <a:pt x="100861" y="2835112"/>
                  </a:lnTo>
                  <a:lnTo>
                    <a:pt x="99756" y="2829441"/>
                  </a:lnTo>
                  <a:lnTo>
                    <a:pt x="98743" y="2823771"/>
                  </a:lnTo>
                  <a:lnTo>
                    <a:pt x="97827" y="2818101"/>
                  </a:lnTo>
                  <a:lnTo>
                    <a:pt x="97014" y="2812431"/>
                  </a:lnTo>
                  <a:lnTo>
                    <a:pt x="96327" y="2806760"/>
                  </a:lnTo>
                  <a:lnTo>
                    <a:pt x="95776" y="2801090"/>
                  </a:lnTo>
                  <a:lnTo>
                    <a:pt x="95343" y="2795420"/>
                  </a:lnTo>
                  <a:lnTo>
                    <a:pt x="95031" y="2789750"/>
                  </a:lnTo>
                  <a:lnTo>
                    <a:pt x="94839" y="2784080"/>
                  </a:lnTo>
                  <a:lnTo>
                    <a:pt x="94786" y="2778409"/>
                  </a:lnTo>
                  <a:lnTo>
                    <a:pt x="94874" y="2772739"/>
                  </a:lnTo>
                  <a:lnTo>
                    <a:pt x="95078" y="2767069"/>
                  </a:lnTo>
                  <a:lnTo>
                    <a:pt x="95395" y="2761399"/>
                  </a:lnTo>
                  <a:lnTo>
                    <a:pt x="95820" y="2755728"/>
                  </a:lnTo>
                  <a:lnTo>
                    <a:pt x="96364" y="2750058"/>
                  </a:lnTo>
                  <a:lnTo>
                    <a:pt x="97020" y="2744388"/>
                  </a:lnTo>
                  <a:lnTo>
                    <a:pt x="97761" y="2738718"/>
                  </a:lnTo>
                  <a:lnTo>
                    <a:pt x="98582" y="2733048"/>
                  </a:lnTo>
                  <a:lnTo>
                    <a:pt x="99475" y="2727377"/>
                  </a:lnTo>
                  <a:lnTo>
                    <a:pt x="100440" y="2721707"/>
                  </a:lnTo>
                  <a:lnTo>
                    <a:pt x="101465" y="2716037"/>
                  </a:lnTo>
                  <a:lnTo>
                    <a:pt x="102531" y="2710367"/>
                  </a:lnTo>
                  <a:lnTo>
                    <a:pt x="103630" y="2704696"/>
                  </a:lnTo>
                  <a:lnTo>
                    <a:pt x="104755" y="2699026"/>
                  </a:lnTo>
                  <a:lnTo>
                    <a:pt x="105898" y="2693356"/>
                  </a:lnTo>
                  <a:lnTo>
                    <a:pt x="107048" y="2687686"/>
                  </a:lnTo>
                  <a:lnTo>
                    <a:pt x="108195" y="2682016"/>
                  </a:lnTo>
                  <a:lnTo>
                    <a:pt x="109333" y="2676345"/>
                  </a:lnTo>
                  <a:lnTo>
                    <a:pt x="110457" y="2670675"/>
                  </a:lnTo>
                  <a:lnTo>
                    <a:pt x="111556" y="2665005"/>
                  </a:lnTo>
                  <a:lnTo>
                    <a:pt x="112622" y="2659335"/>
                  </a:lnTo>
                  <a:lnTo>
                    <a:pt x="113655" y="2653664"/>
                  </a:lnTo>
                  <a:lnTo>
                    <a:pt x="114653" y="2647994"/>
                  </a:lnTo>
                  <a:lnTo>
                    <a:pt x="115613" y="2642324"/>
                  </a:lnTo>
                  <a:lnTo>
                    <a:pt x="116526" y="2636654"/>
                  </a:lnTo>
                  <a:lnTo>
                    <a:pt x="117388" y="2630984"/>
                  </a:lnTo>
                  <a:lnTo>
                    <a:pt x="118206" y="2625313"/>
                  </a:lnTo>
                  <a:lnTo>
                    <a:pt x="118981" y="2619643"/>
                  </a:lnTo>
                  <a:lnTo>
                    <a:pt x="119711" y="2613973"/>
                  </a:lnTo>
                  <a:lnTo>
                    <a:pt x="120391" y="2608303"/>
                  </a:lnTo>
                  <a:lnTo>
                    <a:pt x="121022" y="2602632"/>
                  </a:lnTo>
                  <a:lnTo>
                    <a:pt x="121612" y="2596962"/>
                  </a:lnTo>
                  <a:lnTo>
                    <a:pt x="122163" y="2591292"/>
                  </a:lnTo>
                  <a:lnTo>
                    <a:pt x="122677" y="2585622"/>
                  </a:lnTo>
                  <a:lnTo>
                    <a:pt x="123150" y="2579951"/>
                  </a:lnTo>
                  <a:lnTo>
                    <a:pt x="123585" y="2574281"/>
                  </a:lnTo>
                  <a:lnTo>
                    <a:pt x="123990" y="2568611"/>
                  </a:lnTo>
                  <a:lnTo>
                    <a:pt x="124366" y="2562941"/>
                  </a:lnTo>
                  <a:lnTo>
                    <a:pt x="124716" y="2557271"/>
                  </a:lnTo>
                  <a:lnTo>
                    <a:pt x="125039" y="2551600"/>
                  </a:lnTo>
                  <a:lnTo>
                    <a:pt x="125336" y="2545930"/>
                  </a:lnTo>
                  <a:lnTo>
                    <a:pt x="125613" y="2540260"/>
                  </a:lnTo>
                  <a:lnTo>
                    <a:pt x="125872" y="2534590"/>
                  </a:lnTo>
                  <a:lnTo>
                    <a:pt x="126115" y="2528919"/>
                  </a:lnTo>
                  <a:lnTo>
                    <a:pt x="126340" y="2523249"/>
                  </a:lnTo>
                  <a:lnTo>
                    <a:pt x="126550" y="2517579"/>
                  </a:lnTo>
                  <a:lnTo>
                    <a:pt x="126747" y="2511909"/>
                  </a:lnTo>
                  <a:lnTo>
                    <a:pt x="126932" y="2506239"/>
                  </a:lnTo>
                  <a:lnTo>
                    <a:pt x="127107" y="2500568"/>
                  </a:lnTo>
                  <a:lnTo>
                    <a:pt x="127271" y="2494898"/>
                  </a:lnTo>
                  <a:lnTo>
                    <a:pt x="127423" y="2489228"/>
                  </a:lnTo>
                  <a:lnTo>
                    <a:pt x="127567" y="2483558"/>
                  </a:lnTo>
                  <a:lnTo>
                    <a:pt x="127702" y="2477887"/>
                  </a:lnTo>
                  <a:lnTo>
                    <a:pt x="127829" y="2472217"/>
                  </a:lnTo>
                  <a:lnTo>
                    <a:pt x="127948" y="2466547"/>
                  </a:lnTo>
                  <a:lnTo>
                    <a:pt x="128057" y="2460877"/>
                  </a:lnTo>
                  <a:lnTo>
                    <a:pt x="128159" y="2455207"/>
                  </a:lnTo>
                  <a:lnTo>
                    <a:pt x="128255" y="2449536"/>
                  </a:lnTo>
                  <a:lnTo>
                    <a:pt x="128343" y="2443866"/>
                  </a:lnTo>
                  <a:lnTo>
                    <a:pt x="128424" y="2438196"/>
                  </a:lnTo>
                  <a:lnTo>
                    <a:pt x="128498" y="2432526"/>
                  </a:lnTo>
                  <a:lnTo>
                    <a:pt x="128566" y="2426855"/>
                  </a:lnTo>
                  <a:lnTo>
                    <a:pt x="128628" y="2421185"/>
                  </a:lnTo>
                  <a:lnTo>
                    <a:pt x="128686" y="2415515"/>
                  </a:lnTo>
                  <a:lnTo>
                    <a:pt x="128738" y="2409845"/>
                  </a:lnTo>
                  <a:lnTo>
                    <a:pt x="128785" y="2404175"/>
                  </a:lnTo>
                  <a:lnTo>
                    <a:pt x="128829" y="2398504"/>
                  </a:lnTo>
                  <a:lnTo>
                    <a:pt x="128869" y="2392834"/>
                  </a:lnTo>
                  <a:lnTo>
                    <a:pt x="128908" y="2387164"/>
                  </a:lnTo>
                  <a:lnTo>
                    <a:pt x="128943" y="2381494"/>
                  </a:lnTo>
                  <a:lnTo>
                    <a:pt x="128978" y="2375823"/>
                  </a:lnTo>
                  <a:lnTo>
                    <a:pt x="129012" y="2370153"/>
                  </a:lnTo>
                  <a:lnTo>
                    <a:pt x="129045" y="2364483"/>
                  </a:lnTo>
                  <a:lnTo>
                    <a:pt x="129079" y="2358813"/>
                  </a:lnTo>
                  <a:lnTo>
                    <a:pt x="129114" y="2353143"/>
                  </a:lnTo>
                  <a:lnTo>
                    <a:pt x="129150" y="2347472"/>
                  </a:lnTo>
                  <a:lnTo>
                    <a:pt x="129189" y="2341802"/>
                  </a:lnTo>
                  <a:lnTo>
                    <a:pt x="129230" y="2336132"/>
                  </a:lnTo>
                  <a:lnTo>
                    <a:pt x="129273" y="2330462"/>
                  </a:lnTo>
                  <a:lnTo>
                    <a:pt x="129319" y="2324791"/>
                  </a:lnTo>
                  <a:lnTo>
                    <a:pt x="129370" y="2319121"/>
                  </a:lnTo>
                  <a:lnTo>
                    <a:pt x="129423" y="2313451"/>
                  </a:lnTo>
                  <a:lnTo>
                    <a:pt x="129480" y="2307781"/>
                  </a:lnTo>
                  <a:lnTo>
                    <a:pt x="129540" y="2302111"/>
                  </a:lnTo>
                  <a:lnTo>
                    <a:pt x="129605" y="2296440"/>
                  </a:lnTo>
                  <a:lnTo>
                    <a:pt x="129673" y="2290770"/>
                  </a:lnTo>
                  <a:lnTo>
                    <a:pt x="129745" y="2285100"/>
                  </a:lnTo>
                  <a:lnTo>
                    <a:pt x="129820" y="2279430"/>
                  </a:lnTo>
                  <a:lnTo>
                    <a:pt x="129898" y="2273759"/>
                  </a:lnTo>
                  <a:lnTo>
                    <a:pt x="129980" y="2268089"/>
                  </a:lnTo>
                  <a:lnTo>
                    <a:pt x="130065" y="2262419"/>
                  </a:lnTo>
                  <a:lnTo>
                    <a:pt x="130152" y="2256749"/>
                  </a:lnTo>
                  <a:lnTo>
                    <a:pt x="130242" y="2251078"/>
                  </a:lnTo>
                  <a:lnTo>
                    <a:pt x="130334" y="2245408"/>
                  </a:lnTo>
                  <a:lnTo>
                    <a:pt x="130428" y="2239738"/>
                  </a:lnTo>
                  <a:lnTo>
                    <a:pt x="130524" y="2234068"/>
                  </a:lnTo>
                  <a:lnTo>
                    <a:pt x="130622" y="2228398"/>
                  </a:lnTo>
                  <a:lnTo>
                    <a:pt x="130721" y="2222727"/>
                  </a:lnTo>
                  <a:lnTo>
                    <a:pt x="130821" y="2217057"/>
                  </a:lnTo>
                  <a:lnTo>
                    <a:pt x="130922" y="2211387"/>
                  </a:lnTo>
                  <a:lnTo>
                    <a:pt x="131024" y="2205717"/>
                  </a:lnTo>
                  <a:lnTo>
                    <a:pt x="131126" y="2200046"/>
                  </a:lnTo>
                  <a:lnTo>
                    <a:pt x="131229" y="2194376"/>
                  </a:lnTo>
                  <a:lnTo>
                    <a:pt x="131331" y="2188706"/>
                  </a:lnTo>
                  <a:lnTo>
                    <a:pt x="131434" y="2183036"/>
                  </a:lnTo>
                  <a:lnTo>
                    <a:pt x="131536" y="2177366"/>
                  </a:lnTo>
                  <a:lnTo>
                    <a:pt x="131637" y="2171695"/>
                  </a:lnTo>
                  <a:lnTo>
                    <a:pt x="131738" y="2166025"/>
                  </a:lnTo>
                  <a:lnTo>
                    <a:pt x="131838" y="2160355"/>
                  </a:lnTo>
                  <a:lnTo>
                    <a:pt x="131936" y="2154685"/>
                  </a:lnTo>
                  <a:lnTo>
                    <a:pt x="132032" y="2149014"/>
                  </a:lnTo>
                  <a:lnTo>
                    <a:pt x="132126" y="2143344"/>
                  </a:lnTo>
                  <a:lnTo>
                    <a:pt x="132218" y="2137674"/>
                  </a:lnTo>
                  <a:lnTo>
                    <a:pt x="132308" y="2132004"/>
                  </a:lnTo>
                  <a:lnTo>
                    <a:pt x="132395" y="2126334"/>
                  </a:lnTo>
                  <a:lnTo>
                    <a:pt x="132478" y="2120663"/>
                  </a:lnTo>
                  <a:lnTo>
                    <a:pt x="132557" y="2114993"/>
                  </a:lnTo>
                  <a:lnTo>
                    <a:pt x="132633" y="2109323"/>
                  </a:lnTo>
                  <a:lnTo>
                    <a:pt x="132704" y="2103653"/>
                  </a:lnTo>
                  <a:lnTo>
                    <a:pt x="132771" y="2097982"/>
                  </a:lnTo>
                  <a:lnTo>
                    <a:pt x="132832" y="2092312"/>
                  </a:lnTo>
                  <a:lnTo>
                    <a:pt x="132888" y="2086642"/>
                  </a:lnTo>
                  <a:lnTo>
                    <a:pt x="132939" y="2080972"/>
                  </a:lnTo>
                  <a:lnTo>
                    <a:pt x="132984" y="2075302"/>
                  </a:lnTo>
                  <a:lnTo>
                    <a:pt x="133023" y="2069631"/>
                  </a:lnTo>
                  <a:lnTo>
                    <a:pt x="133055" y="2063961"/>
                  </a:lnTo>
                  <a:lnTo>
                    <a:pt x="133081" y="2058291"/>
                  </a:lnTo>
                  <a:lnTo>
                    <a:pt x="133100" y="2052621"/>
                  </a:lnTo>
                  <a:lnTo>
                    <a:pt x="133114" y="2046950"/>
                  </a:lnTo>
                  <a:lnTo>
                    <a:pt x="133119" y="2041280"/>
                  </a:lnTo>
                  <a:lnTo>
                    <a:pt x="133118" y="2035610"/>
                  </a:lnTo>
                  <a:lnTo>
                    <a:pt x="133109" y="2029940"/>
                  </a:lnTo>
                  <a:lnTo>
                    <a:pt x="133095" y="2024270"/>
                  </a:lnTo>
                  <a:lnTo>
                    <a:pt x="133073" y="2018599"/>
                  </a:lnTo>
                  <a:lnTo>
                    <a:pt x="133045" y="2012929"/>
                  </a:lnTo>
                  <a:lnTo>
                    <a:pt x="133008" y="2007259"/>
                  </a:lnTo>
                  <a:lnTo>
                    <a:pt x="132966" y="2001589"/>
                  </a:lnTo>
                  <a:lnTo>
                    <a:pt x="132917" y="1995918"/>
                  </a:lnTo>
                  <a:lnTo>
                    <a:pt x="132863" y="1990248"/>
                  </a:lnTo>
                  <a:lnTo>
                    <a:pt x="132801" y="1984578"/>
                  </a:lnTo>
                  <a:lnTo>
                    <a:pt x="132732" y="1978908"/>
                  </a:lnTo>
                  <a:lnTo>
                    <a:pt x="132657" y="1973238"/>
                  </a:lnTo>
                  <a:lnTo>
                    <a:pt x="132577" y="1967567"/>
                  </a:lnTo>
                  <a:lnTo>
                    <a:pt x="132490" y="1961897"/>
                  </a:lnTo>
                  <a:lnTo>
                    <a:pt x="132397" y="1956227"/>
                  </a:lnTo>
                  <a:lnTo>
                    <a:pt x="132298" y="1950557"/>
                  </a:lnTo>
                  <a:lnTo>
                    <a:pt x="132192" y="1944886"/>
                  </a:lnTo>
                  <a:lnTo>
                    <a:pt x="132081" y="1939216"/>
                  </a:lnTo>
                  <a:lnTo>
                    <a:pt x="131964" y="1933546"/>
                  </a:lnTo>
                  <a:lnTo>
                    <a:pt x="131840" y="1927876"/>
                  </a:lnTo>
                  <a:lnTo>
                    <a:pt x="131708" y="1922205"/>
                  </a:lnTo>
                  <a:lnTo>
                    <a:pt x="131571" y="1916535"/>
                  </a:lnTo>
                  <a:lnTo>
                    <a:pt x="131427" y="1910865"/>
                  </a:lnTo>
                  <a:lnTo>
                    <a:pt x="131276" y="1905195"/>
                  </a:lnTo>
                  <a:lnTo>
                    <a:pt x="131117" y="1899525"/>
                  </a:lnTo>
                  <a:lnTo>
                    <a:pt x="130949" y="1893854"/>
                  </a:lnTo>
                  <a:lnTo>
                    <a:pt x="130773" y="1888184"/>
                  </a:lnTo>
                  <a:lnTo>
                    <a:pt x="130590" y="1882514"/>
                  </a:lnTo>
                  <a:lnTo>
                    <a:pt x="130398" y="1876844"/>
                  </a:lnTo>
                  <a:lnTo>
                    <a:pt x="130196" y="1871173"/>
                  </a:lnTo>
                  <a:lnTo>
                    <a:pt x="129982" y="1865503"/>
                  </a:lnTo>
                  <a:lnTo>
                    <a:pt x="129760" y="1859833"/>
                  </a:lnTo>
                  <a:lnTo>
                    <a:pt x="129527" y="1854163"/>
                  </a:lnTo>
                  <a:lnTo>
                    <a:pt x="129283" y="1848493"/>
                  </a:lnTo>
                  <a:lnTo>
                    <a:pt x="129028" y="1842822"/>
                  </a:lnTo>
                  <a:lnTo>
                    <a:pt x="128759" y="1837152"/>
                  </a:lnTo>
                  <a:lnTo>
                    <a:pt x="128478" y="1831482"/>
                  </a:lnTo>
                  <a:lnTo>
                    <a:pt x="128186" y="1825812"/>
                  </a:lnTo>
                  <a:lnTo>
                    <a:pt x="127881" y="1820141"/>
                  </a:lnTo>
                  <a:lnTo>
                    <a:pt x="127563" y="1814471"/>
                  </a:lnTo>
                  <a:lnTo>
                    <a:pt x="127230" y="1808801"/>
                  </a:lnTo>
                  <a:lnTo>
                    <a:pt x="126885" y="1803131"/>
                  </a:lnTo>
                  <a:lnTo>
                    <a:pt x="126528" y="1797461"/>
                  </a:lnTo>
                  <a:lnTo>
                    <a:pt x="126158" y="1791790"/>
                  </a:lnTo>
                  <a:lnTo>
                    <a:pt x="125774" y="1786120"/>
                  </a:lnTo>
                  <a:lnTo>
                    <a:pt x="125377" y="1780450"/>
                  </a:lnTo>
                  <a:lnTo>
                    <a:pt x="124968" y="1774780"/>
                  </a:lnTo>
                  <a:lnTo>
                    <a:pt x="124548" y="1769109"/>
                  </a:lnTo>
                  <a:lnTo>
                    <a:pt x="124118" y="1763439"/>
                  </a:lnTo>
                  <a:lnTo>
                    <a:pt x="123676" y="1757769"/>
                  </a:lnTo>
                  <a:lnTo>
                    <a:pt x="123223" y="1752099"/>
                  </a:lnTo>
                  <a:lnTo>
                    <a:pt x="122762" y="1746429"/>
                  </a:lnTo>
                  <a:lnTo>
                    <a:pt x="122293" y="1740758"/>
                  </a:lnTo>
                  <a:lnTo>
                    <a:pt x="121816" y="1735088"/>
                  </a:lnTo>
                  <a:lnTo>
                    <a:pt x="121333" y="1729418"/>
                  </a:lnTo>
                  <a:lnTo>
                    <a:pt x="120843" y="1723748"/>
                  </a:lnTo>
                  <a:lnTo>
                    <a:pt x="120350" y="1718077"/>
                  </a:lnTo>
                  <a:lnTo>
                    <a:pt x="119853" y="1712407"/>
                  </a:lnTo>
                  <a:lnTo>
                    <a:pt x="119353" y="1706737"/>
                  </a:lnTo>
                  <a:lnTo>
                    <a:pt x="118851" y="1701067"/>
                  </a:lnTo>
                  <a:lnTo>
                    <a:pt x="118349" y="1695397"/>
                  </a:lnTo>
                  <a:lnTo>
                    <a:pt x="117848" y="1689726"/>
                  </a:lnTo>
                  <a:lnTo>
                    <a:pt x="117347" y="1684056"/>
                  </a:lnTo>
                  <a:lnTo>
                    <a:pt x="116848" y="1678386"/>
                  </a:lnTo>
                  <a:lnTo>
                    <a:pt x="116352" y="1672716"/>
                  </a:lnTo>
                  <a:lnTo>
                    <a:pt x="115860" y="1667045"/>
                  </a:lnTo>
                  <a:lnTo>
                    <a:pt x="115372" y="1661375"/>
                  </a:lnTo>
                  <a:lnTo>
                    <a:pt x="114888" y="1655705"/>
                  </a:lnTo>
                  <a:lnTo>
                    <a:pt x="114409" y="1650035"/>
                  </a:lnTo>
                  <a:lnTo>
                    <a:pt x="113935" y="1644365"/>
                  </a:lnTo>
                  <a:lnTo>
                    <a:pt x="113467" y="1638694"/>
                  </a:lnTo>
                  <a:lnTo>
                    <a:pt x="113004" y="1633024"/>
                  </a:lnTo>
                  <a:lnTo>
                    <a:pt x="112546" y="1627354"/>
                  </a:lnTo>
                  <a:lnTo>
                    <a:pt x="112093" y="1621684"/>
                  </a:lnTo>
                  <a:lnTo>
                    <a:pt x="111644" y="1616013"/>
                  </a:lnTo>
                  <a:lnTo>
                    <a:pt x="111200" y="1610343"/>
                  </a:lnTo>
                  <a:lnTo>
                    <a:pt x="110759" y="1604673"/>
                  </a:lnTo>
                  <a:lnTo>
                    <a:pt x="110320" y="1599003"/>
                  </a:lnTo>
                  <a:lnTo>
                    <a:pt x="109882" y="1593332"/>
                  </a:lnTo>
                  <a:lnTo>
                    <a:pt x="109446" y="1587662"/>
                  </a:lnTo>
                  <a:lnTo>
                    <a:pt x="109009" y="1581992"/>
                  </a:lnTo>
                  <a:lnTo>
                    <a:pt x="108569" y="1576322"/>
                  </a:lnTo>
                  <a:lnTo>
                    <a:pt x="108127" y="1570652"/>
                  </a:lnTo>
                  <a:lnTo>
                    <a:pt x="107681" y="1564981"/>
                  </a:lnTo>
                  <a:lnTo>
                    <a:pt x="107228" y="1559311"/>
                  </a:lnTo>
                  <a:lnTo>
                    <a:pt x="106767" y="1553641"/>
                  </a:lnTo>
                  <a:lnTo>
                    <a:pt x="106297" y="1547971"/>
                  </a:lnTo>
                  <a:lnTo>
                    <a:pt x="105816" y="1542300"/>
                  </a:lnTo>
                  <a:lnTo>
                    <a:pt x="105325" y="1536630"/>
                  </a:lnTo>
                  <a:lnTo>
                    <a:pt x="104818" y="1530960"/>
                  </a:lnTo>
                  <a:lnTo>
                    <a:pt x="104295" y="1525290"/>
                  </a:lnTo>
                  <a:lnTo>
                    <a:pt x="103755" y="1519620"/>
                  </a:lnTo>
                  <a:lnTo>
                    <a:pt x="103198" y="1513949"/>
                  </a:lnTo>
                  <a:lnTo>
                    <a:pt x="102623" y="1508279"/>
                  </a:lnTo>
                  <a:lnTo>
                    <a:pt x="102025" y="1502609"/>
                  </a:lnTo>
                  <a:lnTo>
                    <a:pt x="101403" y="1496939"/>
                  </a:lnTo>
                  <a:lnTo>
                    <a:pt x="100759" y="1491268"/>
                  </a:lnTo>
                  <a:lnTo>
                    <a:pt x="100093" y="1485598"/>
                  </a:lnTo>
                  <a:lnTo>
                    <a:pt x="99404" y="1479928"/>
                  </a:lnTo>
                  <a:lnTo>
                    <a:pt x="98687" y="1474258"/>
                  </a:lnTo>
                  <a:lnTo>
                    <a:pt x="97943" y="1468588"/>
                  </a:lnTo>
                  <a:lnTo>
                    <a:pt x="97175" y="1462917"/>
                  </a:lnTo>
                  <a:lnTo>
                    <a:pt x="96383" y="1457247"/>
                  </a:lnTo>
                  <a:lnTo>
                    <a:pt x="95568" y="1451577"/>
                  </a:lnTo>
                  <a:lnTo>
                    <a:pt x="94725" y="1445907"/>
                  </a:lnTo>
                  <a:lnTo>
                    <a:pt x="93856" y="1440236"/>
                  </a:lnTo>
                  <a:lnTo>
                    <a:pt x="92965" y="1434566"/>
                  </a:lnTo>
                  <a:lnTo>
                    <a:pt x="92053" y="1428896"/>
                  </a:lnTo>
                  <a:lnTo>
                    <a:pt x="91120" y="1423226"/>
                  </a:lnTo>
                  <a:lnTo>
                    <a:pt x="90165" y="1417556"/>
                  </a:lnTo>
                  <a:lnTo>
                    <a:pt x="89189" y="1411885"/>
                  </a:lnTo>
                  <a:lnTo>
                    <a:pt x="88197" y="1406215"/>
                  </a:lnTo>
                  <a:lnTo>
                    <a:pt x="87190" y="1400545"/>
                  </a:lnTo>
                  <a:lnTo>
                    <a:pt x="86168" y="1394875"/>
                  </a:lnTo>
                  <a:lnTo>
                    <a:pt x="85131" y="1389204"/>
                  </a:lnTo>
                  <a:lnTo>
                    <a:pt x="84081" y="1383534"/>
                  </a:lnTo>
                  <a:lnTo>
                    <a:pt x="83022" y="1377864"/>
                  </a:lnTo>
                  <a:lnTo>
                    <a:pt x="81953" y="1372194"/>
                  </a:lnTo>
                  <a:lnTo>
                    <a:pt x="80877" y="1366524"/>
                  </a:lnTo>
                  <a:lnTo>
                    <a:pt x="79792" y="1360853"/>
                  </a:lnTo>
                  <a:lnTo>
                    <a:pt x="78701" y="1355183"/>
                  </a:lnTo>
                  <a:lnTo>
                    <a:pt x="77606" y="1349513"/>
                  </a:lnTo>
                  <a:lnTo>
                    <a:pt x="76506" y="1343843"/>
                  </a:lnTo>
                  <a:lnTo>
                    <a:pt x="75402" y="1338172"/>
                  </a:lnTo>
                  <a:lnTo>
                    <a:pt x="74295" y="1332502"/>
                  </a:lnTo>
                  <a:lnTo>
                    <a:pt x="73185" y="1326832"/>
                  </a:lnTo>
                  <a:lnTo>
                    <a:pt x="72072" y="1321162"/>
                  </a:lnTo>
                  <a:lnTo>
                    <a:pt x="70956" y="1315492"/>
                  </a:lnTo>
                  <a:lnTo>
                    <a:pt x="69838" y="1309821"/>
                  </a:lnTo>
                  <a:lnTo>
                    <a:pt x="68718" y="1304151"/>
                  </a:lnTo>
                  <a:lnTo>
                    <a:pt x="67595" y="1298481"/>
                  </a:lnTo>
                  <a:lnTo>
                    <a:pt x="66470" y="1292811"/>
                  </a:lnTo>
                  <a:lnTo>
                    <a:pt x="65342" y="1287140"/>
                  </a:lnTo>
                  <a:lnTo>
                    <a:pt x="64212" y="1281470"/>
                  </a:lnTo>
                  <a:lnTo>
                    <a:pt x="63080" y="1275800"/>
                  </a:lnTo>
                  <a:lnTo>
                    <a:pt x="61945" y="1270130"/>
                  </a:lnTo>
                  <a:lnTo>
                    <a:pt x="60809" y="1264459"/>
                  </a:lnTo>
                  <a:lnTo>
                    <a:pt x="59671" y="1258789"/>
                  </a:lnTo>
                  <a:lnTo>
                    <a:pt x="58532" y="1253119"/>
                  </a:lnTo>
                  <a:lnTo>
                    <a:pt x="57393" y="1247449"/>
                  </a:lnTo>
                  <a:lnTo>
                    <a:pt x="56254" y="1241779"/>
                  </a:lnTo>
                  <a:lnTo>
                    <a:pt x="55116" y="1236108"/>
                  </a:lnTo>
                  <a:lnTo>
                    <a:pt x="53980" y="1230438"/>
                  </a:lnTo>
                  <a:lnTo>
                    <a:pt x="52846" y="1224768"/>
                  </a:lnTo>
                  <a:lnTo>
                    <a:pt x="51716" y="1219098"/>
                  </a:lnTo>
                  <a:lnTo>
                    <a:pt x="50592" y="1213427"/>
                  </a:lnTo>
                  <a:lnTo>
                    <a:pt x="49474" y="1207757"/>
                  </a:lnTo>
                  <a:lnTo>
                    <a:pt x="48363" y="1202087"/>
                  </a:lnTo>
                  <a:lnTo>
                    <a:pt x="47259" y="1196417"/>
                  </a:lnTo>
                  <a:lnTo>
                    <a:pt x="46165" y="1190747"/>
                  </a:lnTo>
                  <a:lnTo>
                    <a:pt x="45082" y="1185076"/>
                  </a:lnTo>
                  <a:lnTo>
                    <a:pt x="44009" y="1179406"/>
                  </a:lnTo>
                  <a:lnTo>
                    <a:pt x="42947" y="1173736"/>
                  </a:lnTo>
                  <a:lnTo>
                    <a:pt x="41896" y="1168066"/>
                  </a:lnTo>
                  <a:lnTo>
                    <a:pt x="40858" y="1162395"/>
                  </a:lnTo>
                  <a:lnTo>
                    <a:pt x="39835" y="1156725"/>
                  </a:lnTo>
                  <a:lnTo>
                    <a:pt x="38822" y="1151055"/>
                  </a:lnTo>
                  <a:lnTo>
                    <a:pt x="37822" y="1145385"/>
                  </a:lnTo>
                  <a:lnTo>
                    <a:pt x="36833" y="1139715"/>
                  </a:lnTo>
                  <a:lnTo>
                    <a:pt x="35856" y="1134044"/>
                  </a:lnTo>
                  <a:lnTo>
                    <a:pt x="34892" y="1128374"/>
                  </a:lnTo>
                  <a:lnTo>
                    <a:pt x="33937" y="1122704"/>
                  </a:lnTo>
                  <a:lnTo>
                    <a:pt x="32990" y="1117034"/>
                  </a:lnTo>
                  <a:lnTo>
                    <a:pt x="32052" y="1111363"/>
                  </a:lnTo>
                  <a:lnTo>
                    <a:pt x="31122" y="1105693"/>
                  </a:lnTo>
                  <a:lnTo>
                    <a:pt x="30199" y="1100023"/>
                  </a:lnTo>
                  <a:lnTo>
                    <a:pt x="29281" y="1094353"/>
                  </a:lnTo>
                  <a:lnTo>
                    <a:pt x="28366" y="1088683"/>
                  </a:lnTo>
                  <a:lnTo>
                    <a:pt x="27455" y="1083012"/>
                  </a:lnTo>
                  <a:lnTo>
                    <a:pt x="26547" y="1077342"/>
                  </a:lnTo>
                  <a:lnTo>
                    <a:pt x="25641" y="1071672"/>
                  </a:lnTo>
                  <a:lnTo>
                    <a:pt x="24735" y="1066002"/>
                  </a:lnTo>
                  <a:lnTo>
                    <a:pt x="23829" y="1060331"/>
                  </a:lnTo>
                  <a:lnTo>
                    <a:pt x="22924" y="1054661"/>
                  </a:lnTo>
                  <a:lnTo>
                    <a:pt x="22017" y="1048991"/>
                  </a:lnTo>
                  <a:lnTo>
                    <a:pt x="21110" y="1043321"/>
                  </a:lnTo>
                  <a:lnTo>
                    <a:pt x="20202" y="1037651"/>
                  </a:lnTo>
                  <a:lnTo>
                    <a:pt x="19294" y="1031980"/>
                  </a:lnTo>
                  <a:lnTo>
                    <a:pt x="18385" y="1026310"/>
                  </a:lnTo>
                  <a:lnTo>
                    <a:pt x="17477" y="1020640"/>
                  </a:lnTo>
                  <a:lnTo>
                    <a:pt x="16569" y="1014970"/>
                  </a:lnTo>
                  <a:lnTo>
                    <a:pt x="15664" y="1009299"/>
                  </a:lnTo>
                  <a:lnTo>
                    <a:pt x="14762" y="1003629"/>
                  </a:lnTo>
                  <a:lnTo>
                    <a:pt x="13864" y="997959"/>
                  </a:lnTo>
                  <a:lnTo>
                    <a:pt x="12972" y="992289"/>
                  </a:lnTo>
                  <a:lnTo>
                    <a:pt x="12088" y="986619"/>
                  </a:lnTo>
                  <a:lnTo>
                    <a:pt x="11214" y="980948"/>
                  </a:lnTo>
                  <a:lnTo>
                    <a:pt x="10350" y="975278"/>
                  </a:lnTo>
                  <a:lnTo>
                    <a:pt x="9500" y="969608"/>
                  </a:lnTo>
                  <a:lnTo>
                    <a:pt x="8667" y="963938"/>
                  </a:lnTo>
                  <a:lnTo>
                    <a:pt x="7854" y="958267"/>
                  </a:lnTo>
                  <a:lnTo>
                    <a:pt x="7063" y="952597"/>
                  </a:lnTo>
                  <a:lnTo>
                    <a:pt x="6295" y="946927"/>
                  </a:lnTo>
                  <a:lnTo>
                    <a:pt x="5552" y="941257"/>
                  </a:lnTo>
                  <a:lnTo>
                    <a:pt x="4843" y="935586"/>
                  </a:lnTo>
                  <a:lnTo>
                    <a:pt x="4172" y="929916"/>
                  </a:lnTo>
                  <a:lnTo>
                    <a:pt x="3537" y="924246"/>
                  </a:lnTo>
                  <a:lnTo>
                    <a:pt x="2940" y="918576"/>
                  </a:lnTo>
                  <a:lnTo>
                    <a:pt x="2385" y="912906"/>
                  </a:lnTo>
                  <a:lnTo>
                    <a:pt x="1882" y="907235"/>
                  </a:lnTo>
                  <a:lnTo>
                    <a:pt x="1436" y="901565"/>
                  </a:lnTo>
                  <a:lnTo>
                    <a:pt x="1042" y="895895"/>
                  </a:lnTo>
                  <a:lnTo>
                    <a:pt x="703" y="890225"/>
                  </a:lnTo>
                  <a:lnTo>
                    <a:pt x="422" y="884554"/>
                  </a:lnTo>
                  <a:lnTo>
                    <a:pt x="211" y="878884"/>
                  </a:lnTo>
                  <a:lnTo>
                    <a:pt x="74" y="873214"/>
                  </a:lnTo>
                  <a:lnTo>
                    <a:pt x="3" y="867544"/>
                  </a:lnTo>
                  <a:lnTo>
                    <a:pt x="0" y="861874"/>
                  </a:lnTo>
                  <a:lnTo>
                    <a:pt x="66" y="856203"/>
                  </a:lnTo>
                  <a:lnTo>
                    <a:pt x="215" y="850533"/>
                  </a:lnTo>
                  <a:lnTo>
                    <a:pt x="448" y="844863"/>
                  </a:lnTo>
                  <a:lnTo>
                    <a:pt x="755" y="839193"/>
                  </a:lnTo>
                  <a:lnTo>
                    <a:pt x="1134" y="833522"/>
                  </a:lnTo>
                  <a:lnTo>
                    <a:pt x="1587" y="827852"/>
                  </a:lnTo>
                  <a:lnTo>
                    <a:pt x="2125" y="822182"/>
                  </a:lnTo>
                  <a:lnTo>
                    <a:pt x="2745" y="816512"/>
                  </a:lnTo>
                  <a:lnTo>
                    <a:pt x="3435" y="810842"/>
                  </a:lnTo>
                  <a:lnTo>
                    <a:pt x="4194" y="805171"/>
                  </a:lnTo>
                  <a:lnTo>
                    <a:pt x="5019" y="799501"/>
                  </a:lnTo>
                  <a:lnTo>
                    <a:pt x="5918" y="793831"/>
                  </a:lnTo>
                  <a:lnTo>
                    <a:pt x="6888" y="788161"/>
                  </a:lnTo>
                  <a:lnTo>
                    <a:pt x="7913" y="782490"/>
                  </a:lnTo>
                  <a:lnTo>
                    <a:pt x="8993" y="776820"/>
                  </a:lnTo>
                  <a:lnTo>
                    <a:pt x="10122" y="771150"/>
                  </a:lnTo>
                  <a:lnTo>
                    <a:pt x="11307" y="765480"/>
                  </a:lnTo>
                  <a:lnTo>
                    <a:pt x="12539" y="759810"/>
                  </a:lnTo>
                  <a:lnTo>
                    <a:pt x="13809" y="754139"/>
                  </a:lnTo>
                  <a:lnTo>
                    <a:pt x="15112" y="748469"/>
                  </a:lnTo>
                  <a:lnTo>
                    <a:pt x="16447" y="742799"/>
                  </a:lnTo>
                  <a:lnTo>
                    <a:pt x="17812" y="737129"/>
                  </a:lnTo>
                  <a:lnTo>
                    <a:pt x="19203" y="731458"/>
                  </a:lnTo>
                  <a:lnTo>
                    <a:pt x="20613" y="725788"/>
                  </a:lnTo>
                  <a:lnTo>
                    <a:pt x="22038" y="720118"/>
                  </a:lnTo>
                  <a:lnTo>
                    <a:pt x="23477" y="714448"/>
                  </a:lnTo>
                  <a:lnTo>
                    <a:pt x="24928" y="708778"/>
                  </a:lnTo>
                  <a:lnTo>
                    <a:pt x="26388" y="703107"/>
                  </a:lnTo>
                  <a:lnTo>
                    <a:pt x="27854" y="697437"/>
                  </a:lnTo>
                  <a:lnTo>
                    <a:pt x="29325" y="691767"/>
                  </a:lnTo>
                  <a:lnTo>
                    <a:pt x="30799" y="686097"/>
                  </a:lnTo>
                  <a:lnTo>
                    <a:pt x="32277" y="680426"/>
                  </a:lnTo>
                  <a:lnTo>
                    <a:pt x="33757" y="674756"/>
                  </a:lnTo>
                  <a:lnTo>
                    <a:pt x="35239" y="669086"/>
                  </a:lnTo>
                  <a:lnTo>
                    <a:pt x="36723" y="663416"/>
                  </a:lnTo>
                  <a:lnTo>
                    <a:pt x="38211" y="657746"/>
                  </a:lnTo>
                  <a:lnTo>
                    <a:pt x="39702" y="652075"/>
                  </a:lnTo>
                  <a:lnTo>
                    <a:pt x="41198" y="646405"/>
                  </a:lnTo>
                  <a:lnTo>
                    <a:pt x="42699" y="640735"/>
                  </a:lnTo>
                  <a:lnTo>
                    <a:pt x="44207" y="635065"/>
                  </a:lnTo>
                  <a:lnTo>
                    <a:pt x="45723" y="629394"/>
                  </a:lnTo>
                  <a:lnTo>
                    <a:pt x="47249" y="623724"/>
                  </a:lnTo>
                  <a:lnTo>
                    <a:pt x="48786" y="618054"/>
                  </a:lnTo>
                  <a:lnTo>
                    <a:pt x="50335" y="612384"/>
                  </a:lnTo>
                  <a:lnTo>
                    <a:pt x="51896" y="606713"/>
                  </a:lnTo>
                  <a:lnTo>
                    <a:pt x="53470" y="601043"/>
                  </a:lnTo>
                  <a:lnTo>
                    <a:pt x="55061" y="595373"/>
                  </a:lnTo>
                  <a:lnTo>
                    <a:pt x="56668" y="589703"/>
                  </a:lnTo>
                  <a:lnTo>
                    <a:pt x="58289" y="584033"/>
                  </a:lnTo>
                  <a:lnTo>
                    <a:pt x="59925" y="578362"/>
                  </a:lnTo>
                  <a:lnTo>
                    <a:pt x="61576" y="572692"/>
                  </a:lnTo>
                  <a:lnTo>
                    <a:pt x="63243" y="567022"/>
                  </a:lnTo>
                  <a:lnTo>
                    <a:pt x="64926" y="561352"/>
                  </a:lnTo>
                  <a:lnTo>
                    <a:pt x="66620" y="555681"/>
                  </a:lnTo>
                  <a:lnTo>
                    <a:pt x="68325" y="550011"/>
                  </a:lnTo>
                  <a:lnTo>
                    <a:pt x="70040" y="544341"/>
                  </a:lnTo>
                  <a:lnTo>
                    <a:pt x="71764" y="538671"/>
                  </a:lnTo>
                  <a:lnTo>
                    <a:pt x="73494" y="533001"/>
                  </a:lnTo>
                  <a:lnTo>
                    <a:pt x="75228" y="527330"/>
                  </a:lnTo>
                  <a:lnTo>
                    <a:pt x="76962" y="521660"/>
                  </a:lnTo>
                  <a:lnTo>
                    <a:pt x="78697" y="515990"/>
                  </a:lnTo>
                  <a:lnTo>
                    <a:pt x="80427" y="510320"/>
                  </a:lnTo>
                  <a:lnTo>
                    <a:pt x="82150" y="504649"/>
                  </a:lnTo>
                  <a:lnTo>
                    <a:pt x="83864" y="498979"/>
                  </a:lnTo>
                  <a:lnTo>
                    <a:pt x="85567" y="493309"/>
                  </a:lnTo>
                  <a:lnTo>
                    <a:pt x="87257" y="487639"/>
                  </a:lnTo>
                  <a:lnTo>
                    <a:pt x="88928" y="481969"/>
                  </a:lnTo>
                  <a:lnTo>
                    <a:pt x="90577" y="476298"/>
                  </a:lnTo>
                  <a:lnTo>
                    <a:pt x="92205" y="470628"/>
                  </a:lnTo>
                  <a:lnTo>
                    <a:pt x="93811" y="464958"/>
                  </a:lnTo>
                  <a:lnTo>
                    <a:pt x="95392" y="459288"/>
                  </a:lnTo>
                  <a:lnTo>
                    <a:pt x="96942" y="453617"/>
                  </a:lnTo>
                  <a:lnTo>
                    <a:pt x="98459" y="447947"/>
                  </a:lnTo>
                  <a:lnTo>
                    <a:pt x="99947" y="442277"/>
                  </a:lnTo>
                  <a:lnTo>
                    <a:pt x="101404" y="436607"/>
                  </a:lnTo>
                  <a:lnTo>
                    <a:pt x="102829" y="430937"/>
                  </a:lnTo>
                  <a:lnTo>
                    <a:pt x="104216" y="425266"/>
                  </a:lnTo>
                  <a:lnTo>
                    <a:pt x="105564" y="419596"/>
                  </a:lnTo>
                  <a:lnTo>
                    <a:pt x="106878" y="413926"/>
                  </a:lnTo>
                  <a:lnTo>
                    <a:pt x="108158" y="408256"/>
                  </a:lnTo>
                  <a:lnTo>
                    <a:pt x="109404" y="402585"/>
                  </a:lnTo>
                  <a:lnTo>
                    <a:pt x="110609" y="396915"/>
                  </a:lnTo>
                  <a:lnTo>
                    <a:pt x="111774" y="391245"/>
                  </a:lnTo>
                  <a:lnTo>
                    <a:pt x="112905" y="385575"/>
                  </a:lnTo>
                  <a:lnTo>
                    <a:pt x="114002" y="379905"/>
                  </a:lnTo>
                  <a:lnTo>
                    <a:pt x="115066" y="374234"/>
                  </a:lnTo>
                  <a:lnTo>
                    <a:pt x="116091" y="368564"/>
                  </a:lnTo>
                  <a:lnTo>
                    <a:pt x="117078" y="362894"/>
                  </a:lnTo>
                  <a:lnTo>
                    <a:pt x="118033" y="357224"/>
                  </a:lnTo>
                  <a:lnTo>
                    <a:pt x="118956" y="351553"/>
                  </a:lnTo>
                  <a:lnTo>
                    <a:pt x="119849" y="345883"/>
                  </a:lnTo>
                  <a:lnTo>
                    <a:pt x="120705" y="340213"/>
                  </a:lnTo>
                  <a:lnTo>
                    <a:pt x="121528" y="334543"/>
                  </a:lnTo>
                  <a:lnTo>
                    <a:pt x="122322" y="328873"/>
                  </a:lnTo>
                  <a:lnTo>
                    <a:pt x="123088" y="323202"/>
                  </a:lnTo>
                  <a:lnTo>
                    <a:pt x="123825" y="317532"/>
                  </a:lnTo>
                  <a:lnTo>
                    <a:pt x="124531" y="311862"/>
                  </a:lnTo>
                  <a:lnTo>
                    <a:pt x="125207" y="306192"/>
                  </a:lnTo>
                  <a:lnTo>
                    <a:pt x="125857" y="300521"/>
                  </a:lnTo>
                  <a:lnTo>
                    <a:pt x="126481" y="294851"/>
                  </a:lnTo>
                  <a:lnTo>
                    <a:pt x="127082" y="289181"/>
                  </a:lnTo>
                  <a:lnTo>
                    <a:pt x="127654" y="283511"/>
                  </a:lnTo>
                  <a:lnTo>
                    <a:pt x="128199" y="277840"/>
                  </a:lnTo>
                  <a:lnTo>
                    <a:pt x="128722" y="272170"/>
                  </a:lnTo>
                  <a:lnTo>
                    <a:pt x="129223" y="266500"/>
                  </a:lnTo>
                  <a:lnTo>
                    <a:pt x="129703" y="260830"/>
                  </a:lnTo>
                  <a:lnTo>
                    <a:pt x="130159" y="255160"/>
                  </a:lnTo>
                  <a:lnTo>
                    <a:pt x="130591" y="249489"/>
                  </a:lnTo>
                  <a:lnTo>
                    <a:pt x="131005" y="243819"/>
                  </a:lnTo>
                  <a:lnTo>
                    <a:pt x="131400" y="238149"/>
                  </a:lnTo>
                  <a:lnTo>
                    <a:pt x="131778" y="232479"/>
                  </a:lnTo>
                  <a:lnTo>
                    <a:pt x="132135" y="226808"/>
                  </a:lnTo>
                  <a:lnTo>
                    <a:pt x="132473" y="221138"/>
                  </a:lnTo>
                  <a:lnTo>
                    <a:pt x="132796" y="215468"/>
                  </a:lnTo>
                  <a:lnTo>
                    <a:pt x="133104" y="209798"/>
                  </a:lnTo>
                  <a:lnTo>
                    <a:pt x="133398" y="204128"/>
                  </a:lnTo>
                  <a:lnTo>
                    <a:pt x="133675" y="198457"/>
                  </a:lnTo>
                  <a:lnTo>
                    <a:pt x="133938" y="192787"/>
                  </a:lnTo>
                  <a:lnTo>
                    <a:pt x="134189" y="187117"/>
                  </a:lnTo>
                  <a:lnTo>
                    <a:pt x="134429" y="181447"/>
                  </a:lnTo>
                  <a:lnTo>
                    <a:pt x="134657" y="175776"/>
                  </a:lnTo>
                  <a:lnTo>
                    <a:pt x="134874" y="170106"/>
                  </a:lnTo>
                  <a:lnTo>
                    <a:pt x="135080" y="164436"/>
                  </a:lnTo>
                  <a:lnTo>
                    <a:pt x="135277" y="158766"/>
                  </a:lnTo>
                  <a:lnTo>
                    <a:pt x="135465" y="153096"/>
                  </a:lnTo>
                  <a:lnTo>
                    <a:pt x="135646" y="147425"/>
                  </a:lnTo>
                  <a:lnTo>
                    <a:pt x="135818" y="141755"/>
                  </a:lnTo>
                  <a:lnTo>
                    <a:pt x="135982" y="136085"/>
                  </a:lnTo>
                  <a:lnTo>
                    <a:pt x="136140" y="130415"/>
                  </a:lnTo>
                  <a:lnTo>
                    <a:pt x="136292" y="124744"/>
                  </a:lnTo>
                  <a:lnTo>
                    <a:pt x="136439" y="119074"/>
                  </a:lnTo>
                  <a:lnTo>
                    <a:pt x="136579" y="113404"/>
                  </a:lnTo>
                  <a:lnTo>
                    <a:pt x="136714" y="107734"/>
                  </a:lnTo>
                  <a:lnTo>
                    <a:pt x="136845" y="102064"/>
                  </a:lnTo>
                  <a:lnTo>
                    <a:pt x="136972" y="96393"/>
                  </a:lnTo>
                  <a:lnTo>
                    <a:pt x="137095" y="90723"/>
                  </a:lnTo>
                  <a:lnTo>
                    <a:pt x="137215" y="85053"/>
                  </a:lnTo>
                  <a:lnTo>
                    <a:pt x="137330" y="79383"/>
                  </a:lnTo>
                  <a:lnTo>
                    <a:pt x="137443" y="73712"/>
                  </a:lnTo>
                  <a:lnTo>
                    <a:pt x="137554" y="68042"/>
                  </a:lnTo>
                  <a:lnTo>
                    <a:pt x="137662" y="62372"/>
                  </a:lnTo>
                  <a:lnTo>
                    <a:pt x="137767" y="56702"/>
                  </a:lnTo>
                  <a:lnTo>
                    <a:pt x="137870" y="51032"/>
                  </a:lnTo>
                  <a:lnTo>
                    <a:pt x="137971" y="45361"/>
                  </a:lnTo>
                  <a:lnTo>
                    <a:pt x="138070" y="39691"/>
                  </a:lnTo>
                  <a:lnTo>
                    <a:pt x="138168" y="34021"/>
                  </a:lnTo>
                  <a:lnTo>
                    <a:pt x="138264" y="28351"/>
                  </a:lnTo>
                  <a:lnTo>
                    <a:pt x="138358" y="22680"/>
                  </a:lnTo>
                  <a:lnTo>
                    <a:pt x="138451" y="17010"/>
                  </a:lnTo>
                  <a:lnTo>
                    <a:pt x="138543" y="11340"/>
                  </a:lnTo>
                  <a:lnTo>
                    <a:pt x="138633" y="5670"/>
                  </a:lnTo>
                  <a:lnTo>
                    <a:pt x="138722" y="0"/>
                  </a:lnTo>
                  <a:lnTo>
                    <a:pt x="142369" y="0"/>
                  </a:lnTo>
                  <a:lnTo>
                    <a:pt x="142458" y="5670"/>
                  </a:lnTo>
                  <a:lnTo>
                    <a:pt x="142548" y="11340"/>
                  </a:lnTo>
                  <a:lnTo>
                    <a:pt x="142640" y="17010"/>
                  </a:lnTo>
                  <a:lnTo>
                    <a:pt x="142733" y="22680"/>
                  </a:lnTo>
                  <a:lnTo>
                    <a:pt x="142827" y="28351"/>
                  </a:lnTo>
                  <a:lnTo>
                    <a:pt x="142923" y="34021"/>
                  </a:lnTo>
                  <a:lnTo>
                    <a:pt x="143021" y="39691"/>
                  </a:lnTo>
                  <a:lnTo>
                    <a:pt x="143120" y="45361"/>
                  </a:lnTo>
                  <a:lnTo>
                    <a:pt x="143221" y="51032"/>
                  </a:lnTo>
                  <a:lnTo>
                    <a:pt x="143324" y="56702"/>
                  </a:lnTo>
                  <a:lnTo>
                    <a:pt x="143429" y="62372"/>
                  </a:lnTo>
                  <a:lnTo>
                    <a:pt x="143537" y="68042"/>
                  </a:lnTo>
                  <a:lnTo>
                    <a:pt x="143648" y="73712"/>
                  </a:lnTo>
                  <a:lnTo>
                    <a:pt x="143761" y="79383"/>
                  </a:lnTo>
                  <a:lnTo>
                    <a:pt x="143876" y="85053"/>
                  </a:lnTo>
                  <a:lnTo>
                    <a:pt x="143995" y="90723"/>
                  </a:lnTo>
                  <a:lnTo>
                    <a:pt x="144119" y="96393"/>
                  </a:lnTo>
                  <a:lnTo>
                    <a:pt x="144246" y="102064"/>
                  </a:lnTo>
                  <a:lnTo>
                    <a:pt x="144377" y="107734"/>
                  </a:lnTo>
                  <a:lnTo>
                    <a:pt x="144512" y="113404"/>
                  </a:lnTo>
                  <a:lnTo>
                    <a:pt x="144652" y="119074"/>
                  </a:lnTo>
                  <a:lnTo>
                    <a:pt x="144799" y="124744"/>
                  </a:lnTo>
                  <a:lnTo>
                    <a:pt x="144951" y="130415"/>
                  </a:lnTo>
                  <a:lnTo>
                    <a:pt x="145109" y="136085"/>
                  </a:lnTo>
                  <a:lnTo>
                    <a:pt x="145273" y="141755"/>
                  </a:lnTo>
                  <a:lnTo>
                    <a:pt x="145445" y="147425"/>
                  </a:lnTo>
                  <a:lnTo>
                    <a:pt x="145626" y="153096"/>
                  </a:lnTo>
                  <a:lnTo>
                    <a:pt x="145814" y="158766"/>
                  </a:lnTo>
                  <a:lnTo>
                    <a:pt x="146011" y="164436"/>
                  </a:lnTo>
                  <a:lnTo>
                    <a:pt x="146217" y="170106"/>
                  </a:lnTo>
                  <a:lnTo>
                    <a:pt x="146434" y="175776"/>
                  </a:lnTo>
                  <a:lnTo>
                    <a:pt x="146662" y="181447"/>
                  </a:lnTo>
                  <a:lnTo>
                    <a:pt x="146902" y="187117"/>
                  </a:lnTo>
                  <a:lnTo>
                    <a:pt x="147153" y="192787"/>
                  </a:lnTo>
                  <a:lnTo>
                    <a:pt x="147416" y="198457"/>
                  </a:lnTo>
                  <a:lnTo>
                    <a:pt x="147693" y="204128"/>
                  </a:lnTo>
                  <a:lnTo>
                    <a:pt x="147987" y="209798"/>
                  </a:lnTo>
                  <a:lnTo>
                    <a:pt x="148295" y="215468"/>
                  </a:lnTo>
                  <a:lnTo>
                    <a:pt x="148618" y="221138"/>
                  </a:lnTo>
                  <a:lnTo>
                    <a:pt x="148956" y="226808"/>
                  </a:lnTo>
                  <a:lnTo>
                    <a:pt x="149313" y="232479"/>
                  </a:lnTo>
                  <a:lnTo>
                    <a:pt x="149691" y="238149"/>
                  </a:lnTo>
                  <a:lnTo>
                    <a:pt x="150086" y="243819"/>
                  </a:lnTo>
                  <a:lnTo>
                    <a:pt x="150500" y="249489"/>
                  </a:lnTo>
                  <a:lnTo>
                    <a:pt x="150932" y="255160"/>
                  </a:lnTo>
                  <a:lnTo>
                    <a:pt x="151388" y="260830"/>
                  </a:lnTo>
                  <a:lnTo>
                    <a:pt x="151868" y="266500"/>
                  </a:lnTo>
                  <a:lnTo>
                    <a:pt x="152369" y="272170"/>
                  </a:lnTo>
                  <a:lnTo>
                    <a:pt x="152892" y="277840"/>
                  </a:lnTo>
                  <a:lnTo>
                    <a:pt x="153437" y="283511"/>
                  </a:lnTo>
                  <a:lnTo>
                    <a:pt x="154009" y="289181"/>
                  </a:lnTo>
                  <a:lnTo>
                    <a:pt x="154610" y="294851"/>
                  </a:lnTo>
                  <a:lnTo>
                    <a:pt x="155234" y="300521"/>
                  </a:lnTo>
                  <a:lnTo>
                    <a:pt x="155884" y="306192"/>
                  </a:lnTo>
                  <a:lnTo>
                    <a:pt x="156560" y="311862"/>
                  </a:lnTo>
                  <a:lnTo>
                    <a:pt x="157266" y="317532"/>
                  </a:lnTo>
                  <a:lnTo>
                    <a:pt x="158003" y="323202"/>
                  </a:lnTo>
                  <a:lnTo>
                    <a:pt x="158769" y="328873"/>
                  </a:lnTo>
                  <a:lnTo>
                    <a:pt x="159563" y="334543"/>
                  </a:lnTo>
                  <a:lnTo>
                    <a:pt x="160386" y="340213"/>
                  </a:lnTo>
                  <a:lnTo>
                    <a:pt x="161242" y="345883"/>
                  </a:lnTo>
                  <a:lnTo>
                    <a:pt x="162135" y="351553"/>
                  </a:lnTo>
                  <a:lnTo>
                    <a:pt x="163058" y="357224"/>
                  </a:lnTo>
                  <a:lnTo>
                    <a:pt x="164013" y="362894"/>
                  </a:lnTo>
                  <a:lnTo>
                    <a:pt x="165000" y="368564"/>
                  </a:lnTo>
                  <a:lnTo>
                    <a:pt x="166025" y="374234"/>
                  </a:lnTo>
                  <a:lnTo>
                    <a:pt x="167088" y="379905"/>
                  </a:lnTo>
                  <a:lnTo>
                    <a:pt x="168186" y="385575"/>
                  </a:lnTo>
                  <a:lnTo>
                    <a:pt x="169317" y="391245"/>
                  </a:lnTo>
                  <a:lnTo>
                    <a:pt x="170482" y="396915"/>
                  </a:lnTo>
                  <a:lnTo>
                    <a:pt x="171687" y="402585"/>
                  </a:lnTo>
                  <a:lnTo>
                    <a:pt x="172933" y="408256"/>
                  </a:lnTo>
                  <a:lnTo>
                    <a:pt x="174213" y="413926"/>
                  </a:lnTo>
                  <a:lnTo>
                    <a:pt x="175527" y="419596"/>
                  </a:lnTo>
                  <a:lnTo>
                    <a:pt x="176875" y="425266"/>
                  </a:lnTo>
                  <a:lnTo>
                    <a:pt x="178262" y="430937"/>
                  </a:lnTo>
                  <a:lnTo>
                    <a:pt x="179687" y="436607"/>
                  </a:lnTo>
                  <a:lnTo>
                    <a:pt x="181144" y="442277"/>
                  </a:lnTo>
                  <a:lnTo>
                    <a:pt x="182632" y="447947"/>
                  </a:lnTo>
                  <a:lnTo>
                    <a:pt x="184149" y="453617"/>
                  </a:lnTo>
                  <a:lnTo>
                    <a:pt x="185699" y="459288"/>
                  </a:lnTo>
                  <a:lnTo>
                    <a:pt x="187280" y="464958"/>
                  </a:lnTo>
                  <a:lnTo>
                    <a:pt x="188886" y="470628"/>
                  </a:lnTo>
                  <a:lnTo>
                    <a:pt x="190514" y="476298"/>
                  </a:lnTo>
                  <a:lnTo>
                    <a:pt x="192163" y="481969"/>
                  </a:lnTo>
                  <a:lnTo>
                    <a:pt x="193834" y="487639"/>
                  </a:lnTo>
                  <a:lnTo>
                    <a:pt x="195524" y="493309"/>
                  </a:lnTo>
                  <a:lnTo>
                    <a:pt x="197227" y="498979"/>
                  </a:lnTo>
                  <a:lnTo>
                    <a:pt x="198941" y="504649"/>
                  </a:lnTo>
                  <a:lnTo>
                    <a:pt x="200664" y="510320"/>
                  </a:lnTo>
                  <a:lnTo>
                    <a:pt x="202394" y="515990"/>
                  </a:lnTo>
                  <a:lnTo>
                    <a:pt x="204128" y="521660"/>
                  </a:lnTo>
                  <a:lnTo>
                    <a:pt x="205863" y="527330"/>
                  </a:lnTo>
                  <a:lnTo>
                    <a:pt x="207597" y="533001"/>
                  </a:lnTo>
                  <a:lnTo>
                    <a:pt x="209327" y="538671"/>
                  </a:lnTo>
                  <a:lnTo>
                    <a:pt x="211051" y="544341"/>
                  </a:lnTo>
                  <a:lnTo>
                    <a:pt x="212766" y="550011"/>
                  </a:lnTo>
                  <a:lnTo>
                    <a:pt x="214471" y="555681"/>
                  </a:lnTo>
                  <a:lnTo>
                    <a:pt x="216165" y="561352"/>
                  </a:lnTo>
                  <a:lnTo>
                    <a:pt x="217848" y="567022"/>
                  </a:lnTo>
                  <a:lnTo>
                    <a:pt x="219515" y="572692"/>
                  </a:lnTo>
                  <a:lnTo>
                    <a:pt x="221166" y="578362"/>
                  </a:lnTo>
                  <a:lnTo>
                    <a:pt x="222802" y="584033"/>
                  </a:lnTo>
                  <a:lnTo>
                    <a:pt x="224423" y="589703"/>
                  </a:lnTo>
                  <a:lnTo>
                    <a:pt x="226030" y="595373"/>
                  </a:lnTo>
                  <a:lnTo>
                    <a:pt x="227621" y="601043"/>
                  </a:lnTo>
                  <a:lnTo>
                    <a:pt x="229195" y="606713"/>
                  </a:lnTo>
                  <a:lnTo>
                    <a:pt x="230756" y="612384"/>
                  </a:lnTo>
                  <a:lnTo>
                    <a:pt x="232305" y="618054"/>
                  </a:lnTo>
                  <a:lnTo>
                    <a:pt x="233842" y="623724"/>
                  </a:lnTo>
                  <a:lnTo>
                    <a:pt x="235368" y="629394"/>
                  </a:lnTo>
                  <a:lnTo>
                    <a:pt x="236884" y="635065"/>
                  </a:lnTo>
                  <a:lnTo>
                    <a:pt x="238392" y="640735"/>
                  </a:lnTo>
                  <a:lnTo>
                    <a:pt x="239893" y="646405"/>
                  </a:lnTo>
                  <a:lnTo>
                    <a:pt x="241389" y="652075"/>
                  </a:lnTo>
                  <a:lnTo>
                    <a:pt x="242880" y="657746"/>
                  </a:lnTo>
                  <a:lnTo>
                    <a:pt x="244367" y="663416"/>
                  </a:lnTo>
                  <a:lnTo>
                    <a:pt x="245852" y="669086"/>
                  </a:lnTo>
                  <a:lnTo>
                    <a:pt x="247334" y="674756"/>
                  </a:lnTo>
                  <a:lnTo>
                    <a:pt x="248814" y="680426"/>
                  </a:lnTo>
                  <a:lnTo>
                    <a:pt x="250292" y="686097"/>
                  </a:lnTo>
                  <a:lnTo>
                    <a:pt x="251766" y="691767"/>
                  </a:lnTo>
                  <a:lnTo>
                    <a:pt x="253237" y="697437"/>
                  </a:lnTo>
                  <a:lnTo>
                    <a:pt x="254703" y="703107"/>
                  </a:lnTo>
                  <a:lnTo>
                    <a:pt x="256163" y="708778"/>
                  </a:lnTo>
                  <a:lnTo>
                    <a:pt x="257614" y="714448"/>
                  </a:lnTo>
                  <a:lnTo>
                    <a:pt x="259053" y="720118"/>
                  </a:lnTo>
                  <a:lnTo>
                    <a:pt x="260478" y="725788"/>
                  </a:lnTo>
                  <a:lnTo>
                    <a:pt x="261888" y="731458"/>
                  </a:lnTo>
                  <a:lnTo>
                    <a:pt x="263279" y="737129"/>
                  </a:lnTo>
                  <a:lnTo>
                    <a:pt x="264644" y="742799"/>
                  </a:lnTo>
                  <a:lnTo>
                    <a:pt x="265978" y="748469"/>
                  </a:lnTo>
                  <a:lnTo>
                    <a:pt x="267282" y="754139"/>
                  </a:lnTo>
                  <a:lnTo>
                    <a:pt x="268552" y="759810"/>
                  </a:lnTo>
                  <a:lnTo>
                    <a:pt x="269784" y="765480"/>
                  </a:lnTo>
                  <a:lnTo>
                    <a:pt x="270969" y="771150"/>
                  </a:lnTo>
                  <a:lnTo>
                    <a:pt x="272098" y="776820"/>
                  </a:lnTo>
                  <a:lnTo>
                    <a:pt x="273178" y="782490"/>
                  </a:lnTo>
                  <a:lnTo>
                    <a:pt x="274203" y="788161"/>
                  </a:lnTo>
                  <a:lnTo>
                    <a:pt x="275172" y="793831"/>
                  </a:lnTo>
                  <a:lnTo>
                    <a:pt x="276072" y="799501"/>
                  </a:lnTo>
                  <a:lnTo>
                    <a:pt x="276897" y="805171"/>
                  </a:lnTo>
                  <a:lnTo>
                    <a:pt x="277656" y="810842"/>
                  </a:lnTo>
                  <a:lnTo>
                    <a:pt x="278346" y="816512"/>
                  </a:lnTo>
                  <a:lnTo>
                    <a:pt x="278966" y="822182"/>
                  </a:lnTo>
                  <a:lnTo>
                    <a:pt x="279504" y="827852"/>
                  </a:lnTo>
                  <a:lnTo>
                    <a:pt x="279957" y="833522"/>
                  </a:lnTo>
                  <a:lnTo>
                    <a:pt x="280336" y="839193"/>
                  </a:lnTo>
                  <a:lnTo>
                    <a:pt x="280643" y="844863"/>
                  </a:lnTo>
                  <a:lnTo>
                    <a:pt x="280876" y="850533"/>
                  </a:lnTo>
                  <a:lnTo>
                    <a:pt x="281025" y="856203"/>
                  </a:lnTo>
                  <a:lnTo>
                    <a:pt x="281091" y="861874"/>
                  </a:lnTo>
                  <a:lnTo>
                    <a:pt x="281088" y="867544"/>
                  </a:lnTo>
                  <a:lnTo>
                    <a:pt x="281017" y="873214"/>
                  </a:lnTo>
                  <a:lnTo>
                    <a:pt x="280880" y="878884"/>
                  </a:lnTo>
                  <a:lnTo>
                    <a:pt x="280669" y="884554"/>
                  </a:lnTo>
                  <a:lnTo>
                    <a:pt x="280388" y="890225"/>
                  </a:lnTo>
                  <a:lnTo>
                    <a:pt x="280049" y="895895"/>
                  </a:lnTo>
                  <a:lnTo>
                    <a:pt x="279655" y="901565"/>
                  </a:lnTo>
                  <a:lnTo>
                    <a:pt x="279209" y="907235"/>
                  </a:lnTo>
                  <a:lnTo>
                    <a:pt x="278706" y="912906"/>
                  </a:lnTo>
                  <a:lnTo>
                    <a:pt x="278151" y="918576"/>
                  </a:lnTo>
                  <a:lnTo>
                    <a:pt x="277554" y="924246"/>
                  </a:lnTo>
                  <a:lnTo>
                    <a:pt x="276919" y="929916"/>
                  </a:lnTo>
                  <a:lnTo>
                    <a:pt x="276247" y="935586"/>
                  </a:lnTo>
                  <a:lnTo>
                    <a:pt x="275539" y="941257"/>
                  </a:lnTo>
                  <a:lnTo>
                    <a:pt x="274796" y="946927"/>
                  </a:lnTo>
                  <a:lnTo>
                    <a:pt x="274028" y="952597"/>
                  </a:lnTo>
                  <a:lnTo>
                    <a:pt x="273237" y="958267"/>
                  </a:lnTo>
                  <a:lnTo>
                    <a:pt x="272424" y="963938"/>
                  </a:lnTo>
                  <a:lnTo>
                    <a:pt x="271591" y="969608"/>
                  </a:lnTo>
                  <a:lnTo>
                    <a:pt x="270741" y="975278"/>
                  </a:lnTo>
                  <a:lnTo>
                    <a:pt x="269877" y="980948"/>
                  </a:lnTo>
                  <a:lnTo>
                    <a:pt x="269003" y="986619"/>
                  </a:lnTo>
                  <a:lnTo>
                    <a:pt x="268119" y="992289"/>
                  </a:lnTo>
                  <a:lnTo>
                    <a:pt x="267227" y="997959"/>
                  </a:lnTo>
                  <a:lnTo>
                    <a:pt x="266329" y="1003629"/>
                  </a:lnTo>
                  <a:lnTo>
                    <a:pt x="265427" y="1009299"/>
                  </a:lnTo>
                  <a:lnTo>
                    <a:pt x="264521" y="1014970"/>
                  </a:lnTo>
                  <a:lnTo>
                    <a:pt x="263614" y="1020640"/>
                  </a:lnTo>
                  <a:lnTo>
                    <a:pt x="262706" y="1026310"/>
                  </a:lnTo>
                  <a:lnTo>
                    <a:pt x="261797" y="1031980"/>
                  </a:lnTo>
                  <a:lnTo>
                    <a:pt x="260889" y="1037651"/>
                  </a:lnTo>
                  <a:lnTo>
                    <a:pt x="259981" y="1043321"/>
                  </a:lnTo>
                  <a:lnTo>
                    <a:pt x="259074" y="1048991"/>
                  </a:lnTo>
                  <a:lnTo>
                    <a:pt x="258167" y="1054661"/>
                  </a:lnTo>
                  <a:lnTo>
                    <a:pt x="257261" y="1060331"/>
                  </a:lnTo>
                  <a:lnTo>
                    <a:pt x="256356" y="1066002"/>
                  </a:lnTo>
                  <a:lnTo>
                    <a:pt x="255450" y="1071672"/>
                  </a:lnTo>
                  <a:lnTo>
                    <a:pt x="254544" y="1077342"/>
                  </a:lnTo>
                  <a:lnTo>
                    <a:pt x="253636" y="1083012"/>
                  </a:lnTo>
                  <a:lnTo>
                    <a:pt x="252725" y="1088683"/>
                  </a:lnTo>
                  <a:lnTo>
                    <a:pt x="251810" y="1094353"/>
                  </a:lnTo>
                  <a:lnTo>
                    <a:pt x="250892" y="1100023"/>
                  </a:lnTo>
                  <a:lnTo>
                    <a:pt x="249969" y="1105693"/>
                  </a:lnTo>
                  <a:lnTo>
                    <a:pt x="249039" y="1111363"/>
                  </a:lnTo>
                  <a:lnTo>
                    <a:pt x="248101" y="1117034"/>
                  </a:lnTo>
                  <a:lnTo>
                    <a:pt x="247154" y="1122704"/>
                  </a:lnTo>
                  <a:lnTo>
                    <a:pt x="246199" y="1128374"/>
                  </a:lnTo>
                  <a:lnTo>
                    <a:pt x="245235" y="1134044"/>
                  </a:lnTo>
                  <a:lnTo>
                    <a:pt x="244258" y="1139715"/>
                  </a:lnTo>
                  <a:lnTo>
                    <a:pt x="243269" y="1145385"/>
                  </a:lnTo>
                  <a:lnTo>
                    <a:pt x="242269" y="1151055"/>
                  </a:lnTo>
                  <a:lnTo>
                    <a:pt x="241256" y="1156725"/>
                  </a:lnTo>
                  <a:lnTo>
                    <a:pt x="240233" y="1162395"/>
                  </a:lnTo>
                  <a:lnTo>
                    <a:pt x="239195" y="1168066"/>
                  </a:lnTo>
                  <a:lnTo>
                    <a:pt x="238144" y="1173736"/>
                  </a:lnTo>
                  <a:lnTo>
                    <a:pt x="237082" y="1179406"/>
                  </a:lnTo>
                  <a:lnTo>
                    <a:pt x="236009" y="1185076"/>
                  </a:lnTo>
                  <a:lnTo>
                    <a:pt x="234926" y="1190747"/>
                  </a:lnTo>
                  <a:lnTo>
                    <a:pt x="233832" y="1196417"/>
                  </a:lnTo>
                  <a:lnTo>
                    <a:pt x="232728" y="1202087"/>
                  </a:lnTo>
                  <a:lnTo>
                    <a:pt x="231617" y="1207757"/>
                  </a:lnTo>
                  <a:lnTo>
                    <a:pt x="230499" y="1213427"/>
                  </a:lnTo>
                  <a:lnTo>
                    <a:pt x="229375" y="1219098"/>
                  </a:lnTo>
                  <a:lnTo>
                    <a:pt x="228245" y="1224768"/>
                  </a:lnTo>
                  <a:lnTo>
                    <a:pt x="227111" y="1230438"/>
                  </a:lnTo>
                  <a:lnTo>
                    <a:pt x="225975" y="1236108"/>
                  </a:lnTo>
                  <a:lnTo>
                    <a:pt x="224837" y="1241779"/>
                  </a:lnTo>
                  <a:lnTo>
                    <a:pt x="223698" y="1247449"/>
                  </a:lnTo>
                  <a:lnTo>
                    <a:pt x="222559" y="1253119"/>
                  </a:lnTo>
                  <a:lnTo>
                    <a:pt x="221420" y="1258789"/>
                  </a:lnTo>
                  <a:lnTo>
                    <a:pt x="220282" y="1264459"/>
                  </a:lnTo>
                  <a:lnTo>
                    <a:pt x="219146" y="1270130"/>
                  </a:lnTo>
                  <a:lnTo>
                    <a:pt x="218011" y="1275800"/>
                  </a:lnTo>
                  <a:lnTo>
                    <a:pt x="216879" y="1281470"/>
                  </a:lnTo>
                  <a:lnTo>
                    <a:pt x="215749" y="1287140"/>
                  </a:lnTo>
                  <a:lnTo>
                    <a:pt x="214621" y="1292811"/>
                  </a:lnTo>
                  <a:lnTo>
                    <a:pt x="213496" y="1298481"/>
                  </a:lnTo>
                  <a:lnTo>
                    <a:pt x="212373" y="1304151"/>
                  </a:lnTo>
                  <a:lnTo>
                    <a:pt x="211253" y="1309821"/>
                  </a:lnTo>
                  <a:lnTo>
                    <a:pt x="210135" y="1315492"/>
                  </a:lnTo>
                  <a:lnTo>
                    <a:pt x="209019" y="1321162"/>
                  </a:lnTo>
                  <a:lnTo>
                    <a:pt x="207906" y="1326832"/>
                  </a:lnTo>
                  <a:lnTo>
                    <a:pt x="206796" y="1332502"/>
                  </a:lnTo>
                  <a:lnTo>
                    <a:pt x="205689" y="1338172"/>
                  </a:lnTo>
                  <a:lnTo>
                    <a:pt x="204585" y="1343843"/>
                  </a:lnTo>
                  <a:lnTo>
                    <a:pt x="203485" y="1349513"/>
                  </a:lnTo>
                  <a:lnTo>
                    <a:pt x="202390" y="1355183"/>
                  </a:lnTo>
                  <a:lnTo>
                    <a:pt x="201299" y="1360853"/>
                  </a:lnTo>
                  <a:lnTo>
                    <a:pt x="200214" y="1366524"/>
                  </a:lnTo>
                  <a:lnTo>
                    <a:pt x="199138" y="1372194"/>
                  </a:lnTo>
                  <a:lnTo>
                    <a:pt x="198069" y="1377864"/>
                  </a:lnTo>
                  <a:lnTo>
                    <a:pt x="197010" y="1383534"/>
                  </a:lnTo>
                  <a:lnTo>
                    <a:pt x="195960" y="1389204"/>
                  </a:lnTo>
                  <a:lnTo>
                    <a:pt x="194923" y="1394875"/>
                  </a:lnTo>
                  <a:lnTo>
                    <a:pt x="193901" y="1400545"/>
                  </a:lnTo>
                  <a:lnTo>
                    <a:pt x="192894" y="1406215"/>
                  </a:lnTo>
                  <a:lnTo>
                    <a:pt x="191902" y="1411885"/>
                  </a:lnTo>
                  <a:lnTo>
                    <a:pt x="190926" y="1417556"/>
                  </a:lnTo>
                  <a:lnTo>
                    <a:pt x="189971" y="1423226"/>
                  </a:lnTo>
                  <a:lnTo>
                    <a:pt x="189038" y="1428896"/>
                  </a:lnTo>
                  <a:lnTo>
                    <a:pt x="188126" y="1434566"/>
                  </a:lnTo>
                  <a:lnTo>
                    <a:pt x="187235" y="1440236"/>
                  </a:lnTo>
                  <a:lnTo>
                    <a:pt x="186366" y="1445907"/>
                  </a:lnTo>
                  <a:lnTo>
                    <a:pt x="185523" y="1451577"/>
                  </a:lnTo>
                  <a:lnTo>
                    <a:pt x="184708" y="1457247"/>
                  </a:lnTo>
                  <a:lnTo>
                    <a:pt x="183916" y="1462917"/>
                  </a:lnTo>
                  <a:lnTo>
                    <a:pt x="183148" y="1468588"/>
                  </a:lnTo>
                  <a:lnTo>
                    <a:pt x="182404" y="1474258"/>
                  </a:lnTo>
                  <a:lnTo>
                    <a:pt x="181687" y="1479928"/>
                  </a:lnTo>
                  <a:lnTo>
                    <a:pt x="180998" y="1485598"/>
                  </a:lnTo>
                  <a:lnTo>
                    <a:pt x="180332" y="1491268"/>
                  </a:lnTo>
                  <a:lnTo>
                    <a:pt x="179688" y="1496939"/>
                  </a:lnTo>
                  <a:lnTo>
                    <a:pt x="179066" y="1502609"/>
                  </a:lnTo>
                  <a:lnTo>
                    <a:pt x="178468" y="1508279"/>
                  </a:lnTo>
                  <a:lnTo>
                    <a:pt x="177893" y="1513949"/>
                  </a:lnTo>
                  <a:lnTo>
                    <a:pt x="177336" y="1519620"/>
                  </a:lnTo>
                  <a:lnTo>
                    <a:pt x="176796" y="1525290"/>
                  </a:lnTo>
                  <a:lnTo>
                    <a:pt x="176273" y="1530960"/>
                  </a:lnTo>
                  <a:lnTo>
                    <a:pt x="175766" y="1536630"/>
                  </a:lnTo>
                  <a:lnTo>
                    <a:pt x="175275" y="1542300"/>
                  </a:lnTo>
                  <a:lnTo>
                    <a:pt x="174794" y="1547971"/>
                  </a:lnTo>
                  <a:lnTo>
                    <a:pt x="174324" y="1553641"/>
                  </a:lnTo>
                  <a:lnTo>
                    <a:pt x="173863" y="1559311"/>
                  </a:lnTo>
                  <a:lnTo>
                    <a:pt x="173410" y="1564981"/>
                  </a:lnTo>
                  <a:lnTo>
                    <a:pt x="172964" y="1570652"/>
                  </a:lnTo>
                  <a:lnTo>
                    <a:pt x="172521" y="1576322"/>
                  </a:lnTo>
                  <a:lnTo>
                    <a:pt x="172082" y="1581992"/>
                  </a:lnTo>
                  <a:lnTo>
                    <a:pt x="171645" y="1587662"/>
                  </a:lnTo>
                  <a:lnTo>
                    <a:pt x="171208" y="1593332"/>
                  </a:lnTo>
                  <a:lnTo>
                    <a:pt x="170771" y="1599003"/>
                  </a:lnTo>
                  <a:lnTo>
                    <a:pt x="170332" y="1604673"/>
                  </a:lnTo>
                  <a:lnTo>
                    <a:pt x="169891" y="1610343"/>
                  </a:lnTo>
                  <a:lnTo>
                    <a:pt x="169447" y="1616013"/>
                  </a:lnTo>
                  <a:lnTo>
                    <a:pt x="168998" y="1621684"/>
                  </a:lnTo>
                  <a:lnTo>
                    <a:pt x="168545" y="1627354"/>
                  </a:lnTo>
                  <a:lnTo>
                    <a:pt x="168087" y="1633024"/>
                  </a:lnTo>
                  <a:lnTo>
                    <a:pt x="167624" y="1638694"/>
                  </a:lnTo>
                  <a:lnTo>
                    <a:pt x="167156" y="1644365"/>
                  </a:lnTo>
                  <a:lnTo>
                    <a:pt x="166682" y="1650035"/>
                  </a:lnTo>
                  <a:lnTo>
                    <a:pt x="166203" y="1655705"/>
                  </a:lnTo>
                  <a:lnTo>
                    <a:pt x="165719" y="1661375"/>
                  </a:lnTo>
                  <a:lnTo>
                    <a:pt x="165231" y="1667045"/>
                  </a:lnTo>
                  <a:lnTo>
                    <a:pt x="164739" y="1672716"/>
                  </a:lnTo>
                  <a:lnTo>
                    <a:pt x="164243" y="1678386"/>
                  </a:lnTo>
                  <a:lnTo>
                    <a:pt x="163744" y="1684056"/>
                  </a:lnTo>
                  <a:lnTo>
                    <a:pt x="163243" y="1689726"/>
                  </a:lnTo>
                  <a:lnTo>
                    <a:pt x="162742" y="1695397"/>
                  </a:lnTo>
                  <a:lnTo>
                    <a:pt x="162240" y="1701067"/>
                  </a:lnTo>
                  <a:lnTo>
                    <a:pt x="161738" y="1706737"/>
                  </a:lnTo>
                  <a:lnTo>
                    <a:pt x="161238" y="1712407"/>
                  </a:lnTo>
                  <a:lnTo>
                    <a:pt x="160741" y="1718077"/>
                  </a:lnTo>
                  <a:lnTo>
                    <a:pt x="160248" y="1723748"/>
                  </a:lnTo>
                  <a:lnTo>
                    <a:pt x="159758" y="1729418"/>
                  </a:lnTo>
                  <a:lnTo>
                    <a:pt x="159275" y="1735088"/>
                  </a:lnTo>
                  <a:lnTo>
                    <a:pt x="158798" y="1740758"/>
                  </a:lnTo>
                  <a:lnTo>
                    <a:pt x="158329" y="1746429"/>
                  </a:lnTo>
                  <a:lnTo>
                    <a:pt x="157868" y="1752099"/>
                  </a:lnTo>
                  <a:lnTo>
                    <a:pt x="157415" y="1757769"/>
                  </a:lnTo>
                  <a:lnTo>
                    <a:pt x="156973" y="1763439"/>
                  </a:lnTo>
                  <a:lnTo>
                    <a:pt x="156543" y="1769109"/>
                  </a:lnTo>
                  <a:lnTo>
                    <a:pt x="156123" y="1774780"/>
                  </a:lnTo>
                  <a:lnTo>
                    <a:pt x="155714" y="1780450"/>
                  </a:lnTo>
                  <a:lnTo>
                    <a:pt x="155317" y="1786120"/>
                  </a:lnTo>
                  <a:lnTo>
                    <a:pt x="154933" y="1791790"/>
                  </a:lnTo>
                  <a:lnTo>
                    <a:pt x="154563" y="1797461"/>
                  </a:lnTo>
                  <a:lnTo>
                    <a:pt x="154206" y="1803131"/>
                  </a:lnTo>
                  <a:lnTo>
                    <a:pt x="153861" y="1808801"/>
                  </a:lnTo>
                  <a:lnTo>
                    <a:pt x="153528" y="1814471"/>
                  </a:lnTo>
                  <a:lnTo>
                    <a:pt x="153210" y="1820141"/>
                  </a:lnTo>
                  <a:lnTo>
                    <a:pt x="152905" y="1825812"/>
                  </a:lnTo>
                  <a:lnTo>
                    <a:pt x="152613" y="1831482"/>
                  </a:lnTo>
                  <a:lnTo>
                    <a:pt x="152332" y="1837152"/>
                  </a:lnTo>
                  <a:lnTo>
                    <a:pt x="152063" y="1842822"/>
                  </a:lnTo>
                  <a:lnTo>
                    <a:pt x="151808" y="1848493"/>
                  </a:lnTo>
                  <a:lnTo>
                    <a:pt x="151564" y="1854163"/>
                  </a:lnTo>
                  <a:lnTo>
                    <a:pt x="151331" y="1859833"/>
                  </a:lnTo>
                  <a:lnTo>
                    <a:pt x="151109" y="1865503"/>
                  </a:lnTo>
                  <a:lnTo>
                    <a:pt x="150895" y="1871173"/>
                  </a:lnTo>
                  <a:lnTo>
                    <a:pt x="150693" y="1876844"/>
                  </a:lnTo>
                  <a:lnTo>
                    <a:pt x="150501" y="1882514"/>
                  </a:lnTo>
                  <a:lnTo>
                    <a:pt x="150318" y="1888184"/>
                  </a:lnTo>
                  <a:lnTo>
                    <a:pt x="150142" y="1893854"/>
                  </a:lnTo>
                  <a:lnTo>
                    <a:pt x="149974" y="1899525"/>
                  </a:lnTo>
                  <a:lnTo>
                    <a:pt x="149815" y="1905195"/>
                  </a:lnTo>
                  <a:lnTo>
                    <a:pt x="149664" y="1910865"/>
                  </a:lnTo>
                  <a:lnTo>
                    <a:pt x="149520" y="1916535"/>
                  </a:lnTo>
                  <a:lnTo>
                    <a:pt x="149383" y="1922205"/>
                  </a:lnTo>
                  <a:lnTo>
                    <a:pt x="149251" y="1927876"/>
                  </a:lnTo>
                  <a:lnTo>
                    <a:pt x="149127" y="1933546"/>
                  </a:lnTo>
                  <a:lnTo>
                    <a:pt x="149010" y="1939216"/>
                  </a:lnTo>
                  <a:lnTo>
                    <a:pt x="148899" y="1944886"/>
                  </a:lnTo>
                  <a:lnTo>
                    <a:pt x="148793" y="1950557"/>
                  </a:lnTo>
                  <a:lnTo>
                    <a:pt x="148694" y="1956227"/>
                  </a:lnTo>
                  <a:lnTo>
                    <a:pt x="148601" y="1961897"/>
                  </a:lnTo>
                  <a:lnTo>
                    <a:pt x="148514" y="1967567"/>
                  </a:lnTo>
                  <a:lnTo>
                    <a:pt x="148434" y="1973238"/>
                  </a:lnTo>
                  <a:lnTo>
                    <a:pt x="148359" y="1978908"/>
                  </a:lnTo>
                  <a:lnTo>
                    <a:pt x="148290" y="1984578"/>
                  </a:lnTo>
                  <a:lnTo>
                    <a:pt x="148228" y="1990248"/>
                  </a:lnTo>
                  <a:lnTo>
                    <a:pt x="148174" y="1995918"/>
                  </a:lnTo>
                  <a:lnTo>
                    <a:pt x="148125" y="2001589"/>
                  </a:lnTo>
                  <a:lnTo>
                    <a:pt x="148082" y="2007259"/>
                  </a:lnTo>
                  <a:lnTo>
                    <a:pt x="148046" y="2012929"/>
                  </a:lnTo>
                  <a:lnTo>
                    <a:pt x="148018" y="2018599"/>
                  </a:lnTo>
                  <a:lnTo>
                    <a:pt x="147996" y="2024270"/>
                  </a:lnTo>
                  <a:lnTo>
                    <a:pt x="147982" y="2029940"/>
                  </a:lnTo>
                  <a:lnTo>
                    <a:pt x="147973" y="2035610"/>
                  </a:lnTo>
                  <a:lnTo>
                    <a:pt x="147972" y="2041280"/>
                  </a:lnTo>
                  <a:lnTo>
                    <a:pt x="147977" y="2046950"/>
                  </a:lnTo>
                  <a:lnTo>
                    <a:pt x="147991" y="2052621"/>
                  </a:lnTo>
                  <a:lnTo>
                    <a:pt x="148010" y="2058291"/>
                  </a:lnTo>
                  <a:lnTo>
                    <a:pt x="148036" y="2063961"/>
                  </a:lnTo>
                  <a:lnTo>
                    <a:pt x="148068" y="2069631"/>
                  </a:lnTo>
                  <a:lnTo>
                    <a:pt x="148107" y="2075302"/>
                  </a:lnTo>
                  <a:lnTo>
                    <a:pt x="148152" y="2080972"/>
                  </a:lnTo>
                  <a:lnTo>
                    <a:pt x="148203" y="2086642"/>
                  </a:lnTo>
                  <a:lnTo>
                    <a:pt x="148259" y="2092312"/>
                  </a:lnTo>
                  <a:lnTo>
                    <a:pt x="148320" y="2097982"/>
                  </a:lnTo>
                  <a:lnTo>
                    <a:pt x="148386" y="2103653"/>
                  </a:lnTo>
                  <a:lnTo>
                    <a:pt x="148458" y="2109323"/>
                  </a:lnTo>
                  <a:lnTo>
                    <a:pt x="148534" y="2114993"/>
                  </a:lnTo>
                  <a:lnTo>
                    <a:pt x="148613" y="2120663"/>
                  </a:lnTo>
                  <a:lnTo>
                    <a:pt x="148696" y="2126334"/>
                  </a:lnTo>
                  <a:lnTo>
                    <a:pt x="148783" y="2132004"/>
                  </a:lnTo>
                  <a:lnTo>
                    <a:pt x="148872" y="2137674"/>
                  </a:lnTo>
                  <a:lnTo>
                    <a:pt x="148965" y="2143344"/>
                  </a:lnTo>
                  <a:lnTo>
                    <a:pt x="149059" y="2149014"/>
                  </a:lnTo>
                  <a:lnTo>
                    <a:pt x="149155" y="2154685"/>
                  </a:lnTo>
                  <a:lnTo>
                    <a:pt x="149253" y="2160355"/>
                  </a:lnTo>
                  <a:lnTo>
                    <a:pt x="149353" y="2166025"/>
                  </a:lnTo>
                  <a:lnTo>
                    <a:pt x="149454" y="2171695"/>
                  </a:lnTo>
                  <a:lnTo>
                    <a:pt x="149555" y="2177366"/>
                  </a:lnTo>
                  <a:lnTo>
                    <a:pt x="149657" y="2183036"/>
                  </a:lnTo>
                  <a:lnTo>
                    <a:pt x="149760" y="2188706"/>
                  </a:lnTo>
                  <a:lnTo>
                    <a:pt x="149862" y="2194376"/>
                  </a:lnTo>
                  <a:lnTo>
                    <a:pt x="149965" y="2200046"/>
                  </a:lnTo>
                  <a:lnTo>
                    <a:pt x="150067" y="2205717"/>
                  </a:lnTo>
                  <a:lnTo>
                    <a:pt x="150169" y="2211387"/>
                  </a:lnTo>
                  <a:lnTo>
                    <a:pt x="150270" y="2217057"/>
                  </a:lnTo>
                  <a:lnTo>
                    <a:pt x="150370" y="2222727"/>
                  </a:lnTo>
                  <a:lnTo>
                    <a:pt x="150469" y="2228398"/>
                  </a:lnTo>
                  <a:lnTo>
                    <a:pt x="150567" y="2234068"/>
                  </a:lnTo>
                  <a:lnTo>
                    <a:pt x="150663" y="2239738"/>
                  </a:lnTo>
                  <a:lnTo>
                    <a:pt x="150757" y="2245408"/>
                  </a:lnTo>
                  <a:lnTo>
                    <a:pt x="150849" y="2251078"/>
                  </a:lnTo>
                  <a:lnTo>
                    <a:pt x="150939" y="2256749"/>
                  </a:lnTo>
                  <a:lnTo>
                    <a:pt x="151026" y="2262419"/>
                  </a:lnTo>
                  <a:lnTo>
                    <a:pt x="151111" y="2268089"/>
                  </a:lnTo>
                  <a:lnTo>
                    <a:pt x="151193" y="2273759"/>
                  </a:lnTo>
                  <a:lnTo>
                    <a:pt x="151271" y="2279430"/>
                  </a:lnTo>
                  <a:lnTo>
                    <a:pt x="151346" y="2285100"/>
                  </a:lnTo>
                  <a:lnTo>
                    <a:pt x="151418" y="2290770"/>
                  </a:lnTo>
                  <a:lnTo>
                    <a:pt x="151486" y="2296440"/>
                  </a:lnTo>
                  <a:lnTo>
                    <a:pt x="151551" y="2302111"/>
                  </a:lnTo>
                  <a:lnTo>
                    <a:pt x="151611" y="2307781"/>
                  </a:lnTo>
                  <a:lnTo>
                    <a:pt x="151668" y="2313451"/>
                  </a:lnTo>
                  <a:lnTo>
                    <a:pt x="151721" y="2319121"/>
                  </a:lnTo>
                  <a:lnTo>
                    <a:pt x="151772" y="2324791"/>
                  </a:lnTo>
                  <a:lnTo>
                    <a:pt x="151818" y="2330462"/>
                  </a:lnTo>
                  <a:lnTo>
                    <a:pt x="151861" y="2336132"/>
                  </a:lnTo>
                  <a:lnTo>
                    <a:pt x="151902" y="2341802"/>
                  </a:lnTo>
                  <a:lnTo>
                    <a:pt x="151941" y="2347472"/>
                  </a:lnTo>
                  <a:lnTo>
                    <a:pt x="151977" y="2353143"/>
                  </a:lnTo>
                  <a:lnTo>
                    <a:pt x="152012" y="2358813"/>
                  </a:lnTo>
                  <a:lnTo>
                    <a:pt x="152046" y="2364483"/>
                  </a:lnTo>
                  <a:lnTo>
                    <a:pt x="152079" y="2370153"/>
                  </a:lnTo>
                  <a:lnTo>
                    <a:pt x="152113" y="2375823"/>
                  </a:lnTo>
                  <a:lnTo>
                    <a:pt x="152148" y="2381494"/>
                  </a:lnTo>
                  <a:lnTo>
                    <a:pt x="152183" y="2387164"/>
                  </a:lnTo>
                  <a:lnTo>
                    <a:pt x="152221" y="2392834"/>
                  </a:lnTo>
                  <a:lnTo>
                    <a:pt x="152262" y="2398504"/>
                  </a:lnTo>
                  <a:lnTo>
                    <a:pt x="152306" y="2404175"/>
                  </a:lnTo>
                  <a:lnTo>
                    <a:pt x="152353" y="2409845"/>
                  </a:lnTo>
                  <a:lnTo>
                    <a:pt x="152405" y="2415515"/>
                  </a:lnTo>
                  <a:lnTo>
                    <a:pt x="152463" y="2421185"/>
                  </a:lnTo>
                  <a:lnTo>
                    <a:pt x="152525" y="2426855"/>
                  </a:lnTo>
                  <a:lnTo>
                    <a:pt x="152593" y="2432526"/>
                  </a:lnTo>
                  <a:lnTo>
                    <a:pt x="152667" y="2438196"/>
                  </a:lnTo>
                  <a:lnTo>
                    <a:pt x="152748" y="2443866"/>
                  </a:lnTo>
                  <a:lnTo>
                    <a:pt x="152836" y="2449536"/>
                  </a:lnTo>
                  <a:lnTo>
                    <a:pt x="152932" y="2455207"/>
                  </a:lnTo>
                  <a:lnTo>
                    <a:pt x="153034" y="2460877"/>
                  </a:lnTo>
                  <a:lnTo>
                    <a:pt x="153143" y="2466547"/>
                  </a:lnTo>
                  <a:lnTo>
                    <a:pt x="153261" y="2472217"/>
                  </a:lnTo>
                  <a:lnTo>
                    <a:pt x="153389" y="2477887"/>
                  </a:lnTo>
                  <a:lnTo>
                    <a:pt x="153524" y="2483558"/>
                  </a:lnTo>
                  <a:lnTo>
                    <a:pt x="153668" y="2489228"/>
                  </a:lnTo>
                  <a:lnTo>
                    <a:pt x="153820" y="2494898"/>
                  </a:lnTo>
                  <a:lnTo>
                    <a:pt x="153984" y="2500568"/>
                  </a:lnTo>
                  <a:lnTo>
                    <a:pt x="154158" y="2506239"/>
                  </a:lnTo>
                  <a:lnTo>
                    <a:pt x="154344" y="2511909"/>
                  </a:lnTo>
                  <a:lnTo>
                    <a:pt x="154541" y="2517579"/>
                  </a:lnTo>
                  <a:lnTo>
                    <a:pt x="154751" y="2523249"/>
                  </a:lnTo>
                  <a:lnTo>
                    <a:pt x="154976" y="2528919"/>
                  </a:lnTo>
                  <a:lnTo>
                    <a:pt x="155219" y="2534590"/>
                  </a:lnTo>
                  <a:lnTo>
                    <a:pt x="155478" y="2540260"/>
                  </a:lnTo>
                  <a:lnTo>
                    <a:pt x="155755" y="2545930"/>
                  </a:lnTo>
                  <a:lnTo>
                    <a:pt x="156052" y="2551600"/>
                  </a:lnTo>
                  <a:lnTo>
                    <a:pt x="156375" y="2557271"/>
                  </a:lnTo>
                  <a:lnTo>
                    <a:pt x="156725" y="2562941"/>
                  </a:lnTo>
                  <a:lnTo>
                    <a:pt x="157101" y="2568611"/>
                  </a:lnTo>
                  <a:lnTo>
                    <a:pt x="157506" y="2574281"/>
                  </a:lnTo>
                  <a:lnTo>
                    <a:pt x="157941" y="2579951"/>
                  </a:lnTo>
                  <a:lnTo>
                    <a:pt x="158414" y="2585622"/>
                  </a:lnTo>
                  <a:lnTo>
                    <a:pt x="158927" y="2591292"/>
                  </a:lnTo>
                  <a:lnTo>
                    <a:pt x="159479" y="2596962"/>
                  </a:lnTo>
                  <a:lnTo>
                    <a:pt x="160069" y="2602632"/>
                  </a:lnTo>
                  <a:lnTo>
                    <a:pt x="160700" y="2608303"/>
                  </a:lnTo>
                  <a:lnTo>
                    <a:pt x="161380" y="2613973"/>
                  </a:lnTo>
                  <a:lnTo>
                    <a:pt x="162110" y="2619643"/>
                  </a:lnTo>
                  <a:lnTo>
                    <a:pt x="162885" y="2625313"/>
                  </a:lnTo>
                  <a:lnTo>
                    <a:pt x="163703" y="2630984"/>
                  </a:lnTo>
                  <a:lnTo>
                    <a:pt x="164565" y="2636654"/>
                  </a:lnTo>
                  <a:lnTo>
                    <a:pt x="165478" y="2642324"/>
                  </a:lnTo>
                  <a:lnTo>
                    <a:pt x="166438" y="2647994"/>
                  </a:lnTo>
                  <a:lnTo>
                    <a:pt x="167436" y="2653664"/>
                  </a:lnTo>
                  <a:lnTo>
                    <a:pt x="168469" y="2659335"/>
                  </a:lnTo>
                  <a:lnTo>
                    <a:pt x="169535" y="2665005"/>
                  </a:lnTo>
                  <a:lnTo>
                    <a:pt x="170634" y="2670675"/>
                  </a:lnTo>
                  <a:lnTo>
                    <a:pt x="171758" y="2676345"/>
                  </a:lnTo>
                  <a:lnTo>
                    <a:pt x="172896" y="2682016"/>
                  </a:lnTo>
                  <a:lnTo>
                    <a:pt x="174043" y="2687686"/>
                  </a:lnTo>
                  <a:lnTo>
                    <a:pt x="175193" y="2693356"/>
                  </a:lnTo>
                  <a:lnTo>
                    <a:pt x="176336" y="2699026"/>
                  </a:lnTo>
                  <a:lnTo>
                    <a:pt x="177461" y="2704696"/>
                  </a:lnTo>
                  <a:lnTo>
                    <a:pt x="178560" y="2710367"/>
                  </a:lnTo>
                  <a:lnTo>
                    <a:pt x="179626" y="2716037"/>
                  </a:lnTo>
                  <a:lnTo>
                    <a:pt x="180651" y="2721707"/>
                  </a:lnTo>
                  <a:lnTo>
                    <a:pt x="181616" y="2727377"/>
                  </a:lnTo>
                  <a:lnTo>
                    <a:pt x="182509" y="2733048"/>
                  </a:lnTo>
                  <a:lnTo>
                    <a:pt x="183330" y="2738718"/>
                  </a:lnTo>
                  <a:lnTo>
                    <a:pt x="184071" y="2744388"/>
                  </a:lnTo>
                  <a:lnTo>
                    <a:pt x="184727" y="2750058"/>
                  </a:lnTo>
                  <a:lnTo>
                    <a:pt x="185271" y="2755728"/>
                  </a:lnTo>
                  <a:lnTo>
                    <a:pt x="185696" y="2761399"/>
                  </a:lnTo>
                  <a:lnTo>
                    <a:pt x="186013" y="2767069"/>
                  </a:lnTo>
                  <a:lnTo>
                    <a:pt x="186217" y="2772739"/>
                  </a:lnTo>
                  <a:lnTo>
                    <a:pt x="186305" y="2778409"/>
                  </a:lnTo>
                  <a:lnTo>
                    <a:pt x="186252" y="2784080"/>
                  </a:lnTo>
                  <a:lnTo>
                    <a:pt x="186060" y="2789750"/>
                  </a:lnTo>
                  <a:lnTo>
                    <a:pt x="185748" y="2795420"/>
                  </a:lnTo>
                  <a:lnTo>
                    <a:pt x="185315" y="2801090"/>
                  </a:lnTo>
                  <a:lnTo>
                    <a:pt x="184764" y="2806760"/>
                  </a:lnTo>
                  <a:lnTo>
                    <a:pt x="184077" y="2812431"/>
                  </a:lnTo>
                  <a:lnTo>
                    <a:pt x="183264" y="2818101"/>
                  </a:lnTo>
                  <a:lnTo>
                    <a:pt x="182348" y="2823771"/>
                  </a:lnTo>
                  <a:lnTo>
                    <a:pt x="181335" y="2829441"/>
                  </a:lnTo>
                  <a:lnTo>
                    <a:pt x="180230" y="2835112"/>
                  </a:lnTo>
                  <a:lnTo>
                    <a:pt x="179027" y="2840782"/>
                  </a:lnTo>
                  <a:lnTo>
                    <a:pt x="177741" y="2846452"/>
                  </a:lnTo>
                  <a:lnTo>
                    <a:pt x="176393" y="2852122"/>
                  </a:lnTo>
                  <a:lnTo>
                    <a:pt x="174990" y="2857792"/>
                  </a:lnTo>
                  <a:lnTo>
                    <a:pt x="173542" y="2863463"/>
                  </a:lnTo>
                  <a:lnTo>
                    <a:pt x="172051" y="2869133"/>
                  </a:lnTo>
                  <a:lnTo>
                    <a:pt x="170534" y="2874803"/>
                  </a:lnTo>
                  <a:lnTo>
                    <a:pt x="169003" y="2880473"/>
                  </a:lnTo>
                  <a:lnTo>
                    <a:pt x="167467" y="2886144"/>
                  </a:lnTo>
                  <a:lnTo>
                    <a:pt x="165932" y="2891814"/>
                  </a:lnTo>
                  <a:lnTo>
                    <a:pt x="164411" y="2897484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1" name="pg40">
              <a:extLst>
                <a:ext uri="{FF2B5EF4-FFF2-40B4-BE49-F238E27FC236}">
                  <a16:creationId xmlns:a16="http://schemas.microsoft.com/office/drawing/2014/main" id="{6A5D8B23-D170-8CA1-C94E-06C04A42D49E}"/>
                </a:ext>
              </a:extLst>
            </p:cNvPr>
            <p:cNvSpPr/>
            <p:nvPr/>
          </p:nvSpPr>
          <p:spPr>
            <a:xfrm>
              <a:off x="10109089" y="3521752"/>
              <a:ext cx="329960" cy="3512953"/>
            </a:xfrm>
            <a:custGeom>
              <a:avLst/>
              <a:gdLst/>
              <a:ahLst/>
              <a:cxnLst/>
              <a:rect l="0" t="0" r="0" b="0"/>
              <a:pathLst>
                <a:path w="329960" h="3512953">
                  <a:moveTo>
                    <a:pt x="164882" y="3512953"/>
                  </a:moveTo>
                  <a:lnTo>
                    <a:pt x="164870" y="3506079"/>
                  </a:lnTo>
                  <a:lnTo>
                    <a:pt x="164858" y="3499204"/>
                  </a:lnTo>
                  <a:lnTo>
                    <a:pt x="164844" y="3492329"/>
                  </a:lnTo>
                  <a:lnTo>
                    <a:pt x="164828" y="3485455"/>
                  </a:lnTo>
                  <a:lnTo>
                    <a:pt x="164811" y="3478580"/>
                  </a:lnTo>
                  <a:lnTo>
                    <a:pt x="164793" y="3471705"/>
                  </a:lnTo>
                  <a:lnTo>
                    <a:pt x="164772" y="3464831"/>
                  </a:lnTo>
                  <a:lnTo>
                    <a:pt x="164751" y="3457956"/>
                  </a:lnTo>
                  <a:lnTo>
                    <a:pt x="164730" y="3451081"/>
                  </a:lnTo>
                  <a:lnTo>
                    <a:pt x="164709" y="3444207"/>
                  </a:lnTo>
                  <a:lnTo>
                    <a:pt x="164688" y="3437332"/>
                  </a:lnTo>
                  <a:lnTo>
                    <a:pt x="164669" y="3430457"/>
                  </a:lnTo>
                  <a:lnTo>
                    <a:pt x="164653" y="3423583"/>
                  </a:lnTo>
                  <a:lnTo>
                    <a:pt x="164640" y="3416708"/>
                  </a:lnTo>
                  <a:lnTo>
                    <a:pt x="164631" y="3409833"/>
                  </a:lnTo>
                  <a:lnTo>
                    <a:pt x="164626" y="3402959"/>
                  </a:lnTo>
                  <a:lnTo>
                    <a:pt x="164625" y="3396084"/>
                  </a:lnTo>
                  <a:lnTo>
                    <a:pt x="164629" y="3389209"/>
                  </a:lnTo>
                  <a:lnTo>
                    <a:pt x="164637" y="3382335"/>
                  </a:lnTo>
                  <a:lnTo>
                    <a:pt x="164648" y="3375460"/>
                  </a:lnTo>
                  <a:lnTo>
                    <a:pt x="164662" y="3368585"/>
                  </a:lnTo>
                  <a:lnTo>
                    <a:pt x="164678" y="3361711"/>
                  </a:lnTo>
                  <a:lnTo>
                    <a:pt x="164695" y="3354836"/>
                  </a:lnTo>
                  <a:lnTo>
                    <a:pt x="164712" y="3347961"/>
                  </a:lnTo>
                  <a:lnTo>
                    <a:pt x="164729" y="3341087"/>
                  </a:lnTo>
                  <a:lnTo>
                    <a:pt x="164745" y="3334212"/>
                  </a:lnTo>
                  <a:lnTo>
                    <a:pt x="164760" y="3327337"/>
                  </a:lnTo>
                  <a:lnTo>
                    <a:pt x="164772" y="3320463"/>
                  </a:lnTo>
                  <a:lnTo>
                    <a:pt x="164783" y="3313588"/>
                  </a:lnTo>
                  <a:lnTo>
                    <a:pt x="164791" y="3306713"/>
                  </a:lnTo>
                  <a:lnTo>
                    <a:pt x="164798" y="3299839"/>
                  </a:lnTo>
                  <a:lnTo>
                    <a:pt x="164803" y="3292964"/>
                  </a:lnTo>
                  <a:lnTo>
                    <a:pt x="164806" y="3286089"/>
                  </a:lnTo>
                  <a:lnTo>
                    <a:pt x="164808" y="3279215"/>
                  </a:lnTo>
                  <a:lnTo>
                    <a:pt x="164809" y="3272340"/>
                  </a:lnTo>
                  <a:lnTo>
                    <a:pt x="164809" y="3265465"/>
                  </a:lnTo>
                  <a:lnTo>
                    <a:pt x="164808" y="3258591"/>
                  </a:lnTo>
                  <a:lnTo>
                    <a:pt x="164806" y="3251716"/>
                  </a:lnTo>
                  <a:lnTo>
                    <a:pt x="164803" y="3244841"/>
                  </a:lnTo>
                  <a:lnTo>
                    <a:pt x="164797" y="3237967"/>
                  </a:lnTo>
                  <a:lnTo>
                    <a:pt x="164788" y="3231092"/>
                  </a:lnTo>
                  <a:lnTo>
                    <a:pt x="164773" y="3224217"/>
                  </a:lnTo>
                  <a:lnTo>
                    <a:pt x="164749" y="3217343"/>
                  </a:lnTo>
                  <a:lnTo>
                    <a:pt x="164713" y="3210468"/>
                  </a:lnTo>
                  <a:lnTo>
                    <a:pt x="164660" y="3203593"/>
                  </a:lnTo>
                  <a:lnTo>
                    <a:pt x="164584" y="3196719"/>
                  </a:lnTo>
                  <a:lnTo>
                    <a:pt x="164478" y="3189844"/>
                  </a:lnTo>
                  <a:lnTo>
                    <a:pt x="164336" y="3182969"/>
                  </a:lnTo>
                  <a:lnTo>
                    <a:pt x="164149" y="3176095"/>
                  </a:lnTo>
                  <a:lnTo>
                    <a:pt x="163906" y="3169220"/>
                  </a:lnTo>
                  <a:lnTo>
                    <a:pt x="163597" y="3162345"/>
                  </a:lnTo>
                  <a:lnTo>
                    <a:pt x="163220" y="3155471"/>
                  </a:lnTo>
                  <a:lnTo>
                    <a:pt x="162768" y="3148596"/>
                  </a:lnTo>
                  <a:lnTo>
                    <a:pt x="162237" y="3141721"/>
                  </a:lnTo>
                  <a:lnTo>
                    <a:pt x="161625" y="3134847"/>
                  </a:lnTo>
                  <a:lnTo>
                    <a:pt x="160934" y="3127972"/>
                  </a:lnTo>
                  <a:lnTo>
                    <a:pt x="160165" y="3121097"/>
                  </a:lnTo>
                  <a:lnTo>
                    <a:pt x="159323" y="3114223"/>
                  </a:lnTo>
                  <a:lnTo>
                    <a:pt x="158415" y="3107348"/>
                  </a:lnTo>
                  <a:lnTo>
                    <a:pt x="157448" y="3100474"/>
                  </a:lnTo>
                  <a:lnTo>
                    <a:pt x="156428" y="3093599"/>
                  </a:lnTo>
                  <a:lnTo>
                    <a:pt x="155369" y="3086724"/>
                  </a:lnTo>
                  <a:lnTo>
                    <a:pt x="154283" y="3079850"/>
                  </a:lnTo>
                  <a:lnTo>
                    <a:pt x="153178" y="3072975"/>
                  </a:lnTo>
                  <a:lnTo>
                    <a:pt x="152064" y="3066100"/>
                  </a:lnTo>
                  <a:lnTo>
                    <a:pt x="150951" y="3059226"/>
                  </a:lnTo>
                  <a:lnTo>
                    <a:pt x="149847" y="3052351"/>
                  </a:lnTo>
                  <a:lnTo>
                    <a:pt x="148762" y="3045476"/>
                  </a:lnTo>
                  <a:lnTo>
                    <a:pt x="147702" y="3038602"/>
                  </a:lnTo>
                  <a:lnTo>
                    <a:pt x="146677" y="3031727"/>
                  </a:lnTo>
                  <a:lnTo>
                    <a:pt x="145695" y="3024852"/>
                  </a:lnTo>
                  <a:lnTo>
                    <a:pt x="144769" y="3017978"/>
                  </a:lnTo>
                  <a:lnTo>
                    <a:pt x="143902" y="3011103"/>
                  </a:lnTo>
                  <a:lnTo>
                    <a:pt x="143100" y="3004228"/>
                  </a:lnTo>
                  <a:lnTo>
                    <a:pt x="142367" y="2997354"/>
                  </a:lnTo>
                  <a:lnTo>
                    <a:pt x="141709" y="2990479"/>
                  </a:lnTo>
                  <a:lnTo>
                    <a:pt x="141127" y="2983604"/>
                  </a:lnTo>
                  <a:lnTo>
                    <a:pt x="140626" y="2976730"/>
                  </a:lnTo>
                  <a:lnTo>
                    <a:pt x="140208" y="2969855"/>
                  </a:lnTo>
                  <a:lnTo>
                    <a:pt x="139874" y="2962980"/>
                  </a:lnTo>
                  <a:lnTo>
                    <a:pt x="139627" y="2956106"/>
                  </a:lnTo>
                  <a:lnTo>
                    <a:pt x="139466" y="2949231"/>
                  </a:lnTo>
                  <a:lnTo>
                    <a:pt x="139401" y="2942356"/>
                  </a:lnTo>
                  <a:lnTo>
                    <a:pt x="139420" y="2935482"/>
                  </a:lnTo>
                  <a:lnTo>
                    <a:pt x="139521" y="2928607"/>
                  </a:lnTo>
                  <a:lnTo>
                    <a:pt x="139700" y="2921732"/>
                  </a:lnTo>
                  <a:lnTo>
                    <a:pt x="139952" y="2914858"/>
                  </a:lnTo>
                  <a:lnTo>
                    <a:pt x="140271" y="2907983"/>
                  </a:lnTo>
                  <a:lnTo>
                    <a:pt x="140649" y="2901108"/>
                  </a:lnTo>
                  <a:lnTo>
                    <a:pt x="141081" y="2894234"/>
                  </a:lnTo>
                  <a:lnTo>
                    <a:pt x="141560" y="2887359"/>
                  </a:lnTo>
                  <a:lnTo>
                    <a:pt x="142080" y="2880484"/>
                  </a:lnTo>
                  <a:lnTo>
                    <a:pt x="142633" y="2873610"/>
                  </a:lnTo>
                  <a:lnTo>
                    <a:pt x="143215" y="2866735"/>
                  </a:lnTo>
                  <a:lnTo>
                    <a:pt x="143817" y="2859860"/>
                  </a:lnTo>
                  <a:lnTo>
                    <a:pt x="144431" y="2852986"/>
                  </a:lnTo>
                  <a:lnTo>
                    <a:pt x="145049" y="2846111"/>
                  </a:lnTo>
                  <a:lnTo>
                    <a:pt x="145662" y="2839236"/>
                  </a:lnTo>
                  <a:lnTo>
                    <a:pt x="146263" y="2832362"/>
                  </a:lnTo>
                  <a:lnTo>
                    <a:pt x="146842" y="2825487"/>
                  </a:lnTo>
                  <a:lnTo>
                    <a:pt x="147391" y="2818612"/>
                  </a:lnTo>
                  <a:lnTo>
                    <a:pt x="147904" y="2811738"/>
                  </a:lnTo>
                  <a:lnTo>
                    <a:pt x="148373" y="2804863"/>
                  </a:lnTo>
                  <a:lnTo>
                    <a:pt x="148795" y="2797988"/>
                  </a:lnTo>
                  <a:lnTo>
                    <a:pt x="149167" y="2791114"/>
                  </a:lnTo>
                  <a:lnTo>
                    <a:pt x="149495" y="2784239"/>
                  </a:lnTo>
                  <a:lnTo>
                    <a:pt x="149784" y="2777364"/>
                  </a:lnTo>
                  <a:lnTo>
                    <a:pt x="150039" y="2770490"/>
                  </a:lnTo>
                  <a:lnTo>
                    <a:pt x="150268" y="2763615"/>
                  </a:lnTo>
                  <a:lnTo>
                    <a:pt x="150478" y="2756740"/>
                  </a:lnTo>
                  <a:lnTo>
                    <a:pt x="150678" y="2749866"/>
                  </a:lnTo>
                  <a:lnTo>
                    <a:pt x="150874" y="2742991"/>
                  </a:lnTo>
                  <a:lnTo>
                    <a:pt x="151072" y="2736116"/>
                  </a:lnTo>
                  <a:lnTo>
                    <a:pt x="151276" y="2729242"/>
                  </a:lnTo>
                  <a:lnTo>
                    <a:pt x="151490" y="2722367"/>
                  </a:lnTo>
                  <a:lnTo>
                    <a:pt x="151715" y="2715492"/>
                  </a:lnTo>
                  <a:lnTo>
                    <a:pt x="151950" y="2708618"/>
                  </a:lnTo>
                  <a:lnTo>
                    <a:pt x="152191" y="2701743"/>
                  </a:lnTo>
                  <a:lnTo>
                    <a:pt x="152436" y="2694868"/>
                  </a:lnTo>
                  <a:lnTo>
                    <a:pt x="152679" y="2687994"/>
                  </a:lnTo>
                  <a:lnTo>
                    <a:pt x="152915" y="2681119"/>
                  </a:lnTo>
                  <a:lnTo>
                    <a:pt x="153140" y="2674244"/>
                  </a:lnTo>
                  <a:lnTo>
                    <a:pt x="153348" y="2667370"/>
                  </a:lnTo>
                  <a:lnTo>
                    <a:pt x="153533" y="2660495"/>
                  </a:lnTo>
                  <a:lnTo>
                    <a:pt x="153691" y="2653620"/>
                  </a:lnTo>
                  <a:lnTo>
                    <a:pt x="153816" y="2646746"/>
                  </a:lnTo>
                  <a:lnTo>
                    <a:pt x="153906" y="2639871"/>
                  </a:lnTo>
                  <a:lnTo>
                    <a:pt x="153960" y="2632996"/>
                  </a:lnTo>
                  <a:lnTo>
                    <a:pt x="153978" y="2626122"/>
                  </a:lnTo>
                  <a:lnTo>
                    <a:pt x="153961" y="2619247"/>
                  </a:lnTo>
                  <a:lnTo>
                    <a:pt x="153911" y="2612372"/>
                  </a:lnTo>
                  <a:lnTo>
                    <a:pt x="153831" y="2605498"/>
                  </a:lnTo>
                  <a:lnTo>
                    <a:pt x="153724" y="2598623"/>
                  </a:lnTo>
                  <a:lnTo>
                    <a:pt x="153596" y="2591748"/>
                  </a:lnTo>
                  <a:lnTo>
                    <a:pt x="153451" y="2584874"/>
                  </a:lnTo>
                  <a:lnTo>
                    <a:pt x="153297" y="2577999"/>
                  </a:lnTo>
                  <a:lnTo>
                    <a:pt x="153140" y="2571124"/>
                  </a:lnTo>
                  <a:lnTo>
                    <a:pt x="152988" y="2564250"/>
                  </a:lnTo>
                  <a:lnTo>
                    <a:pt x="152847" y="2557375"/>
                  </a:lnTo>
                  <a:lnTo>
                    <a:pt x="152721" y="2550500"/>
                  </a:lnTo>
                  <a:lnTo>
                    <a:pt x="152612" y="2543626"/>
                  </a:lnTo>
                  <a:lnTo>
                    <a:pt x="152524" y="2536751"/>
                  </a:lnTo>
                  <a:lnTo>
                    <a:pt x="152456" y="2529876"/>
                  </a:lnTo>
                  <a:lnTo>
                    <a:pt x="152406" y="2523002"/>
                  </a:lnTo>
                  <a:lnTo>
                    <a:pt x="152372" y="2516127"/>
                  </a:lnTo>
                  <a:lnTo>
                    <a:pt x="152350" y="2509252"/>
                  </a:lnTo>
                  <a:lnTo>
                    <a:pt x="152336" y="2502378"/>
                  </a:lnTo>
                  <a:lnTo>
                    <a:pt x="152324" y="2495503"/>
                  </a:lnTo>
                  <a:lnTo>
                    <a:pt x="152312" y="2488628"/>
                  </a:lnTo>
                  <a:lnTo>
                    <a:pt x="152296" y="2481754"/>
                  </a:lnTo>
                  <a:lnTo>
                    <a:pt x="152276" y="2474879"/>
                  </a:lnTo>
                  <a:lnTo>
                    <a:pt x="152252" y="2468004"/>
                  </a:lnTo>
                  <a:lnTo>
                    <a:pt x="152224" y="2461130"/>
                  </a:lnTo>
                  <a:lnTo>
                    <a:pt x="152194" y="2454255"/>
                  </a:lnTo>
                  <a:lnTo>
                    <a:pt x="152165" y="2447380"/>
                  </a:lnTo>
                  <a:lnTo>
                    <a:pt x="152140" y="2440506"/>
                  </a:lnTo>
                  <a:lnTo>
                    <a:pt x="152119" y="2433631"/>
                  </a:lnTo>
                  <a:lnTo>
                    <a:pt x="152104" y="2426756"/>
                  </a:lnTo>
                  <a:lnTo>
                    <a:pt x="152096" y="2419882"/>
                  </a:lnTo>
                  <a:lnTo>
                    <a:pt x="152093" y="2413007"/>
                  </a:lnTo>
                  <a:lnTo>
                    <a:pt x="152094" y="2406132"/>
                  </a:lnTo>
                  <a:lnTo>
                    <a:pt x="152096" y="2399258"/>
                  </a:lnTo>
                  <a:lnTo>
                    <a:pt x="152097" y="2392383"/>
                  </a:lnTo>
                  <a:lnTo>
                    <a:pt x="152096" y="2385508"/>
                  </a:lnTo>
                  <a:lnTo>
                    <a:pt x="152090" y="2378634"/>
                  </a:lnTo>
                  <a:lnTo>
                    <a:pt x="152081" y="2371759"/>
                  </a:lnTo>
                  <a:lnTo>
                    <a:pt x="152068" y="2364884"/>
                  </a:lnTo>
                  <a:lnTo>
                    <a:pt x="152054" y="2358010"/>
                  </a:lnTo>
                  <a:lnTo>
                    <a:pt x="152040" y="2351135"/>
                  </a:lnTo>
                  <a:lnTo>
                    <a:pt x="152033" y="2344260"/>
                  </a:lnTo>
                  <a:lnTo>
                    <a:pt x="152035" y="2337386"/>
                  </a:lnTo>
                  <a:lnTo>
                    <a:pt x="152051" y="2330511"/>
                  </a:lnTo>
                  <a:lnTo>
                    <a:pt x="152082" y="2323636"/>
                  </a:lnTo>
                  <a:lnTo>
                    <a:pt x="152131" y="2316762"/>
                  </a:lnTo>
                  <a:lnTo>
                    <a:pt x="152199" y="2309887"/>
                  </a:lnTo>
                  <a:lnTo>
                    <a:pt x="152284" y="2303012"/>
                  </a:lnTo>
                  <a:lnTo>
                    <a:pt x="152385" y="2296138"/>
                  </a:lnTo>
                  <a:lnTo>
                    <a:pt x="152499" y="2289263"/>
                  </a:lnTo>
                  <a:lnTo>
                    <a:pt x="152622" y="2282388"/>
                  </a:lnTo>
                  <a:lnTo>
                    <a:pt x="152750" y="2275514"/>
                  </a:lnTo>
                  <a:lnTo>
                    <a:pt x="152879" y="2268639"/>
                  </a:lnTo>
                  <a:lnTo>
                    <a:pt x="153006" y="2261764"/>
                  </a:lnTo>
                  <a:lnTo>
                    <a:pt x="153127" y="2254890"/>
                  </a:lnTo>
                  <a:lnTo>
                    <a:pt x="153243" y="2248015"/>
                  </a:lnTo>
                  <a:lnTo>
                    <a:pt x="153351" y="2241140"/>
                  </a:lnTo>
                  <a:lnTo>
                    <a:pt x="153451" y="2234266"/>
                  </a:lnTo>
                  <a:lnTo>
                    <a:pt x="153543" y="2227391"/>
                  </a:lnTo>
                  <a:lnTo>
                    <a:pt x="153624" y="2220516"/>
                  </a:lnTo>
                  <a:lnTo>
                    <a:pt x="153693" y="2213642"/>
                  </a:lnTo>
                  <a:lnTo>
                    <a:pt x="153747" y="2206767"/>
                  </a:lnTo>
                  <a:lnTo>
                    <a:pt x="153780" y="2199892"/>
                  </a:lnTo>
                  <a:lnTo>
                    <a:pt x="153788" y="2193018"/>
                  </a:lnTo>
                  <a:lnTo>
                    <a:pt x="153767" y="2186143"/>
                  </a:lnTo>
                  <a:lnTo>
                    <a:pt x="153716" y="2179268"/>
                  </a:lnTo>
                  <a:lnTo>
                    <a:pt x="153631" y="2172394"/>
                  </a:lnTo>
                  <a:lnTo>
                    <a:pt x="153513" y="2165519"/>
                  </a:lnTo>
                  <a:lnTo>
                    <a:pt x="153364" y="2158644"/>
                  </a:lnTo>
                  <a:lnTo>
                    <a:pt x="153187" y="2151770"/>
                  </a:lnTo>
                  <a:lnTo>
                    <a:pt x="152986" y="2144895"/>
                  </a:lnTo>
                  <a:lnTo>
                    <a:pt x="152767" y="2138020"/>
                  </a:lnTo>
                  <a:lnTo>
                    <a:pt x="152537" y="2131146"/>
                  </a:lnTo>
                  <a:lnTo>
                    <a:pt x="152301" y="2124271"/>
                  </a:lnTo>
                  <a:lnTo>
                    <a:pt x="152065" y="2117396"/>
                  </a:lnTo>
                  <a:lnTo>
                    <a:pt x="151834" y="2110522"/>
                  </a:lnTo>
                  <a:lnTo>
                    <a:pt x="151610" y="2103647"/>
                  </a:lnTo>
                  <a:lnTo>
                    <a:pt x="151391" y="2096772"/>
                  </a:lnTo>
                  <a:lnTo>
                    <a:pt x="151178" y="2089898"/>
                  </a:lnTo>
                  <a:lnTo>
                    <a:pt x="150966" y="2083023"/>
                  </a:lnTo>
                  <a:lnTo>
                    <a:pt x="150753" y="2076148"/>
                  </a:lnTo>
                  <a:lnTo>
                    <a:pt x="150532" y="2069274"/>
                  </a:lnTo>
                  <a:lnTo>
                    <a:pt x="150297" y="2062399"/>
                  </a:lnTo>
                  <a:lnTo>
                    <a:pt x="150044" y="2055524"/>
                  </a:lnTo>
                  <a:lnTo>
                    <a:pt x="149764" y="2048650"/>
                  </a:lnTo>
                  <a:lnTo>
                    <a:pt x="149456" y="2041775"/>
                  </a:lnTo>
                  <a:lnTo>
                    <a:pt x="149117" y="2034900"/>
                  </a:lnTo>
                  <a:lnTo>
                    <a:pt x="148750" y="2028026"/>
                  </a:lnTo>
                  <a:lnTo>
                    <a:pt x="148356" y="2021151"/>
                  </a:lnTo>
                  <a:lnTo>
                    <a:pt x="147943" y="2014276"/>
                  </a:lnTo>
                  <a:lnTo>
                    <a:pt x="147517" y="2007402"/>
                  </a:lnTo>
                  <a:lnTo>
                    <a:pt x="147087" y="2000527"/>
                  </a:lnTo>
                  <a:lnTo>
                    <a:pt x="146664" y="1993652"/>
                  </a:lnTo>
                  <a:lnTo>
                    <a:pt x="146257" y="1986778"/>
                  </a:lnTo>
                  <a:lnTo>
                    <a:pt x="145875" y="1979903"/>
                  </a:lnTo>
                  <a:lnTo>
                    <a:pt x="145529" y="1973028"/>
                  </a:lnTo>
                  <a:lnTo>
                    <a:pt x="145218" y="1966154"/>
                  </a:lnTo>
                  <a:lnTo>
                    <a:pt x="144941" y="1959279"/>
                  </a:lnTo>
                  <a:lnTo>
                    <a:pt x="144692" y="1952404"/>
                  </a:lnTo>
                  <a:lnTo>
                    <a:pt x="144462" y="1945530"/>
                  </a:lnTo>
                  <a:lnTo>
                    <a:pt x="144241" y="1938655"/>
                  </a:lnTo>
                  <a:lnTo>
                    <a:pt x="144016" y="1931780"/>
                  </a:lnTo>
                  <a:lnTo>
                    <a:pt x="143772" y="1924906"/>
                  </a:lnTo>
                  <a:lnTo>
                    <a:pt x="143497" y="1918031"/>
                  </a:lnTo>
                  <a:lnTo>
                    <a:pt x="143177" y="1911156"/>
                  </a:lnTo>
                  <a:lnTo>
                    <a:pt x="142800" y="1904282"/>
                  </a:lnTo>
                  <a:lnTo>
                    <a:pt x="142355" y="1897407"/>
                  </a:lnTo>
                  <a:lnTo>
                    <a:pt x="141841" y="1890532"/>
                  </a:lnTo>
                  <a:lnTo>
                    <a:pt x="141256" y="1883658"/>
                  </a:lnTo>
                  <a:lnTo>
                    <a:pt x="140603" y="1876783"/>
                  </a:lnTo>
                  <a:lnTo>
                    <a:pt x="139884" y="1869908"/>
                  </a:lnTo>
                  <a:lnTo>
                    <a:pt x="139103" y="1863034"/>
                  </a:lnTo>
                  <a:lnTo>
                    <a:pt x="138265" y="1856159"/>
                  </a:lnTo>
                  <a:lnTo>
                    <a:pt x="137378" y="1849284"/>
                  </a:lnTo>
                  <a:lnTo>
                    <a:pt x="136447" y="1842410"/>
                  </a:lnTo>
                  <a:lnTo>
                    <a:pt x="135481" y="1835535"/>
                  </a:lnTo>
                  <a:lnTo>
                    <a:pt x="134486" y="1828660"/>
                  </a:lnTo>
                  <a:lnTo>
                    <a:pt x="133469" y="1821786"/>
                  </a:lnTo>
                  <a:lnTo>
                    <a:pt x="132441" y="1814911"/>
                  </a:lnTo>
                  <a:lnTo>
                    <a:pt x="131408" y="1808036"/>
                  </a:lnTo>
                  <a:lnTo>
                    <a:pt x="130375" y="1801162"/>
                  </a:lnTo>
                  <a:lnTo>
                    <a:pt x="129347" y="1794287"/>
                  </a:lnTo>
                  <a:lnTo>
                    <a:pt x="128327" y="1787412"/>
                  </a:lnTo>
                  <a:lnTo>
                    <a:pt x="127316" y="1780538"/>
                  </a:lnTo>
                  <a:lnTo>
                    <a:pt x="126312" y="1773663"/>
                  </a:lnTo>
                  <a:lnTo>
                    <a:pt x="125312" y="1766788"/>
                  </a:lnTo>
                  <a:lnTo>
                    <a:pt x="124312" y="1759914"/>
                  </a:lnTo>
                  <a:lnTo>
                    <a:pt x="123305" y="1753039"/>
                  </a:lnTo>
                  <a:lnTo>
                    <a:pt x="122282" y="1746164"/>
                  </a:lnTo>
                  <a:lnTo>
                    <a:pt x="121237" y="1739290"/>
                  </a:lnTo>
                  <a:lnTo>
                    <a:pt x="120163" y="1732415"/>
                  </a:lnTo>
                  <a:lnTo>
                    <a:pt x="119055" y="1725540"/>
                  </a:lnTo>
                  <a:lnTo>
                    <a:pt x="117909" y="1718666"/>
                  </a:lnTo>
                  <a:lnTo>
                    <a:pt x="116724" y="1711791"/>
                  </a:lnTo>
                  <a:lnTo>
                    <a:pt x="115498" y="1704916"/>
                  </a:lnTo>
                  <a:lnTo>
                    <a:pt x="114231" y="1698042"/>
                  </a:lnTo>
                  <a:lnTo>
                    <a:pt x="112926" y="1691167"/>
                  </a:lnTo>
                  <a:lnTo>
                    <a:pt x="111585" y="1684292"/>
                  </a:lnTo>
                  <a:lnTo>
                    <a:pt x="110207" y="1677418"/>
                  </a:lnTo>
                  <a:lnTo>
                    <a:pt x="108799" y="1670543"/>
                  </a:lnTo>
                  <a:lnTo>
                    <a:pt x="107364" y="1663668"/>
                  </a:lnTo>
                  <a:lnTo>
                    <a:pt x="105907" y="1656794"/>
                  </a:lnTo>
                  <a:lnTo>
                    <a:pt x="104431" y="1649919"/>
                  </a:lnTo>
                  <a:lnTo>
                    <a:pt x="102943" y="1643044"/>
                  </a:lnTo>
                  <a:lnTo>
                    <a:pt x="101445" y="1636170"/>
                  </a:lnTo>
                  <a:lnTo>
                    <a:pt x="99942" y="1629295"/>
                  </a:lnTo>
                  <a:lnTo>
                    <a:pt x="98437" y="1622420"/>
                  </a:lnTo>
                  <a:lnTo>
                    <a:pt x="96933" y="1615546"/>
                  </a:lnTo>
                  <a:lnTo>
                    <a:pt x="95429" y="1608671"/>
                  </a:lnTo>
                  <a:lnTo>
                    <a:pt x="93922" y="1601796"/>
                  </a:lnTo>
                  <a:lnTo>
                    <a:pt x="92406" y="1594922"/>
                  </a:lnTo>
                  <a:lnTo>
                    <a:pt x="90874" y="1588047"/>
                  </a:lnTo>
                  <a:lnTo>
                    <a:pt x="89315" y="1581172"/>
                  </a:lnTo>
                  <a:lnTo>
                    <a:pt x="87719" y="1574298"/>
                  </a:lnTo>
                  <a:lnTo>
                    <a:pt x="86076" y="1567423"/>
                  </a:lnTo>
                  <a:lnTo>
                    <a:pt x="84373" y="1560548"/>
                  </a:lnTo>
                  <a:lnTo>
                    <a:pt x="82601" y="1553674"/>
                  </a:lnTo>
                  <a:lnTo>
                    <a:pt x="80752" y="1546799"/>
                  </a:lnTo>
                  <a:lnTo>
                    <a:pt x="78817" y="1539925"/>
                  </a:lnTo>
                  <a:lnTo>
                    <a:pt x="76793" y="1533050"/>
                  </a:lnTo>
                  <a:lnTo>
                    <a:pt x="74666" y="1526175"/>
                  </a:lnTo>
                  <a:lnTo>
                    <a:pt x="72447" y="1519301"/>
                  </a:lnTo>
                  <a:lnTo>
                    <a:pt x="70137" y="1512426"/>
                  </a:lnTo>
                  <a:lnTo>
                    <a:pt x="67743" y="1505551"/>
                  </a:lnTo>
                  <a:lnTo>
                    <a:pt x="65273" y="1498677"/>
                  </a:lnTo>
                  <a:lnTo>
                    <a:pt x="62737" y="1491802"/>
                  </a:lnTo>
                  <a:lnTo>
                    <a:pt x="60149" y="1484927"/>
                  </a:lnTo>
                  <a:lnTo>
                    <a:pt x="57523" y="1478053"/>
                  </a:lnTo>
                  <a:lnTo>
                    <a:pt x="54878" y="1471178"/>
                  </a:lnTo>
                  <a:lnTo>
                    <a:pt x="52231" y="1464303"/>
                  </a:lnTo>
                  <a:lnTo>
                    <a:pt x="49601" y="1457429"/>
                  </a:lnTo>
                  <a:lnTo>
                    <a:pt x="47012" y="1450554"/>
                  </a:lnTo>
                  <a:lnTo>
                    <a:pt x="44478" y="1443679"/>
                  </a:lnTo>
                  <a:lnTo>
                    <a:pt x="42013" y="1436805"/>
                  </a:lnTo>
                  <a:lnTo>
                    <a:pt x="39629" y="1429930"/>
                  </a:lnTo>
                  <a:lnTo>
                    <a:pt x="37332" y="1423055"/>
                  </a:lnTo>
                  <a:lnTo>
                    <a:pt x="35129" y="1416181"/>
                  </a:lnTo>
                  <a:lnTo>
                    <a:pt x="33021" y="1409306"/>
                  </a:lnTo>
                  <a:lnTo>
                    <a:pt x="31009" y="1402431"/>
                  </a:lnTo>
                  <a:lnTo>
                    <a:pt x="29091" y="1395557"/>
                  </a:lnTo>
                  <a:lnTo>
                    <a:pt x="27263" y="1388682"/>
                  </a:lnTo>
                  <a:lnTo>
                    <a:pt x="25524" y="1381807"/>
                  </a:lnTo>
                  <a:lnTo>
                    <a:pt x="23874" y="1374933"/>
                  </a:lnTo>
                  <a:lnTo>
                    <a:pt x="22299" y="1368058"/>
                  </a:lnTo>
                  <a:lnTo>
                    <a:pt x="20796" y="1361183"/>
                  </a:lnTo>
                  <a:lnTo>
                    <a:pt x="19359" y="1354309"/>
                  </a:lnTo>
                  <a:lnTo>
                    <a:pt x="17986" y="1347434"/>
                  </a:lnTo>
                  <a:lnTo>
                    <a:pt x="16670" y="1340559"/>
                  </a:lnTo>
                  <a:lnTo>
                    <a:pt x="15410" y="1333685"/>
                  </a:lnTo>
                  <a:lnTo>
                    <a:pt x="14200" y="1326810"/>
                  </a:lnTo>
                  <a:lnTo>
                    <a:pt x="13039" y="1319935"/>
                  </a:lnTo>
                  <a:lnTo>
                    <a:pt x="11924" y="1313061"/>
                  </a:lnTo>
                  <a:lnTo>
                    <a:pt x="10858" y="1306186"/>
                  </a:lnTo>
                  <a:lnTo>
                    <a:pt x="9840" y="1299311"/>
                  </a:lnTo>
                  <a:lnTo>
                    <a:pt x="8868" y="1292437"/>
                  </a:lnTo>
                  <a:lnTo>
                    <a:pt x="7941" y="1285562"/>
                  </a:lnTo>
                  <a:lnTo>
                    <a:pt x="7060" y="1278687"/>
                  </a:lnTo>
                  <a:lnTo>
                    <a:pt x="6224" y="1271813"/>
                  </a:lnTo>
                  <a:lnTo>
                    <a:pt x="5429" y="1264938"/>
                  </a:lnTo>
                  <a:lnTo>
                    <a:pt x="4673" y="1258063"/>
                  </a:lnTo>
                  <a:lnTo>
                    <a:pt x="3955" y="1251189"/>
                  </a:lnTo>
                  <a:lnTo>
                    <a:pt x="3272" y="1244314"/>
                  </a:lnTo>
                  <a:lnTo>
                    <a:pt x="2625" y="1237439"/>
                  </a:lnTo>
                  <a:lnTo>
                    <a:pt x="2022" y="1230565"/>
                  </a:lnTo>
                  <a:lnTo>
                    <a:pt x="1471" y="1223690"/>
                  </a:lnTo>
                  <a:lnTo>
                    <a:pt x="983" y="1216815"/>
                  </a:lnTo>
                  <a:lnTo>
                    <a:pt x="574" y="1209941"/>
                  </a:lnTo>
                  <a:lnTo>
                    <a:pt x="263" y="1203066"/>
                  </a:lnTo>
                  <a:lnTo>
                    <a:pt x="66" y="1196191"/>
                  </a:lnTo>
                  <a:lnTo>
                    <a:pt x="0" y="1189317"/>
                  </a:lnTo>
                  <a:lnTo>
                    <a:pt x="77" y="1182442"/>
                  </a:lnTo>
                  <a:lnTo>
                    <a:pt x="306" y="1175567"/>
                  </a:lnTo>
                  <a:lnTo>
                    <a:pt x="689" y="1168693"/>
                  </a:lnTo>
                  <a:lnTo>
                    <a:pt x="1221" y="1161818"/>
                  </a:lnTo>
                  <a:lnTo>
                    <a:pt x="1903" y="1154943"/>
                  </a:lnTo>
                  <a:lnTo>
                    <a:pt x="2708" y="1148069"/>
                  </a:lnTo>
                  <a:lnTo>
                    <a:pt x="3615" y="1141194"/>
                  </a:lnTo>
                  <a:lnTo>
                    <a:pt x="4608" y="1134319"/>
                  </a:lnTo>
                  <a:lnTo>
                    <a:pt x="5670" y="1127445"/>
                  </a:lnTo>
                  <a:lnTo>
                    <a:pt x="6793" y="1120570"/>
                  </a:lnTo>
                  <a:lnTo>
                    <a:pt x="7971" y="1113695"/>
                  </a:lnTo>
                  <a:lnTo>
                    <a:pt x="9206" y="1106821"/>
                  </a:lnTo>
                  <a:lnTo>
                    <a:pt x="10504" y="1099946"/>
                  </a:lnTo>
                  <a:lnTo>
                    <a:pt x="11876" y="1093071"/>
                  </a:lnTo>
                  <a:lnTo>
                    <a:pt x="13336" y="1086197"/>
                  </a:lnTo>
                  <a:lnTo>
                    <a:pt x="14911" y="1079322"/>
                  </a:lnTo>
                  <a:lnTo>
                    <a:pt x="16606" y="1072447"/>
                  </a:lnTo>
                  <a:lnTo>
                    <a:pt x="18430" y="1065573"/>
                  </a:lnTo>
                  <a:lnTo>
                    <a:pt x="20386" y="1058698"/>
                  </a:lnTo>
                  <a:lnTo>
                    <a:pt x="22475" y="1051823"/>
                  </a:lnTo>
                  <a:lnTo>
                    <a:pt x="24692" y="1044949"/>
                  </a:lnTo>
                  <a:lnTo>
                    <a:pt x="27027" y="1038074"/>
                  </a:lnTo>
                  <a:lnTo>
                    <a:pt x="29470" y="1031199"/>
                  </a:lnTo>
                  <a:lnTo>
                    <a:pt x="32005" y="1024325"/>
                  </a:lnTo>
                  <a:lnTo>
                    <a:pt x="34618" y="1017450"/>
                  </a:lnTo>
                  <a:lnTo>
                    <a:pt x="37295" y="1010575"/>
                  </a:lnTo>
                  <a:lnTo>
                    <a:pt x="40027" y="1003701"/>
                  </a:lnTo>
                  <a:lnTo>
                    <a:pt x="42798" y="996826"/>
                  </a:lnTo>
                  <a:lnTo>
                    <a:pt x="45600" y="989951"/>
                  </a:lnTo>
                  <a:lnTo>
                    <a:pt x="48431" y="983077"/>
                  </a:lnTo>
                  <a:lnTo>
                    <a:pt x="51286" y="976202"/>
                  </a:lnTo>
                  <a:lnTo>
                    <a:pt x="54167" y="969327"/>
                  </a:lnTo>
                  <a:lnTo>
                    <a:pt x="57074" y="962453"/>
                  </a:lnTo>
                  <a:lnTo>
                    <a:pt x="60007" y="955578"/>
                  </a:lnTo>
                  <a:lnTo>
                    <a:pt x="62967" y="948703"/>
                  </a:lnTo>
                  <a:lnTo>
                    <a:pt x="65952" y="941829"/>
                  </a:lnTo>
                  <a:lnTo>
                    <a:pt x="68962" y="934954"/>
                  </a:lnTo>
                  <a:lnTo>
                    <a:pt x="71992" y="928079"/>
                  </a:lnTo>
                  <a:lnTo>
                    <a:pt x="75033" y="921205"/>
                  </a:lnTo>
                  <a:lnTo>
                    <a:pt x="78076" y="914330"/>
                  </a:lnTo>
                  <a:lnTo>
                    <a:pt x="81110" y="907455"/>
                  </a:lnTo>
                  <a:lnTo>
                    <a:pt x="84124" y="900581"/>
                  </a:lnTo>
                  <a:lnTo>
                    <a:pt x="87105" y="893706"/>
                  </a:lnTo>
                  <a:lnTo>
                    <a:pt x="90042" y="886831"/>
                  </a:lnTo>
                  <a:lnTo>
                    <a:pt x="92922" y="879957"/>
                  </a:lnTo>
                  <a:lnTo>
                    <a:pt x="95736" y="873082"/>
                  </a:lnTo>
                  <a:lnTo>
                    <a:pt x="98476" y="866207"/>
                  </a:lnTo>
                  <a:lnTo>
                    <a:pt x="101133" y="859333"/>
                  </a:lnTo>
                  <a:lnTo>
                    <a:pt x="103703" y="852458"/>
                  </a:lnTo>
                  <a:lnTo>
                    <a:pt x="106191" y="845583"/>
                  </a:lnTo>
                  <a:lnTo>
                    <a:pt x="108599" y="838709"/>
                  </a:lnTo>
                  <a:lnTo>
                    <a:pt x="110932" y="831834"/>
                  </a:lnTo>
                  <a:lnTo>
                    <a:pt x="113194" y="824959"/>
                  </a:lnTo>
                  <a:lnTo>
                    <a:pt x="115389" y="818085"/>
                  </a:lnTo>
                  <a:lnTo>
                    <a:pt x="117524" y="811210"/>
                  </a:lnTo>
                  <a:lnTo>
                    <a:pt x="119603" y="804335"/>
                  </a:lnTo>
                  <a:lnTo>
                    <a:pt x="121629" y="797461"/>
                  </a:lnTo>
                  <a:lnTo>
                    <a:pt x="123607" y="790586"/>
                  </a:lnTo>
                  <a:lnTo>
                    <a:pt x="125537" y="783711"/>
                  </a:lnTo>
                  <a:lnTo>
                    <a:pt x="127422" y="776837"/>
                  </a:lnTo>
                  <a:lnTo>
                    <a:pt x="129267" y="769962"/>
                  </a:lnTo>
                  <a:lnTo>
                    <a:pt x="131070" y="763087"/>
                  </a:lnTo>
                  <a:lnTo>
                    <a:pt x="132831" y="756213"/>
                  </a:lnTo>
                  <a:lnTo>
                    <a:pt x="134548" y="749338"/>
                  </a:lnTo>
                  <a:lnTo>
                    <a:pt x="136218" y="742463"/>
                  </a:lnTo>
                  <a:lnTo>
                    <a:pt x="137834" y="735589"/>
                  </a:lnTo>
                  <a:lnTo>
                    <a:pt x="139391" y="728714"/>
                  </a:lnTo>
                  <a:lnTo>
                    <a:pt x="140883" y="721839"/>
                  </a:lnTo>
                  <a:lnTo>
                    <a:pt x="142303" y="714965"/>
                  </a:lnTo>
                  <a:lnTo>
                    <a:pt x="143639" y="708090"/>
                  </a:lnTo>
                  <a:lnTo>
                    <a:pt x="144890" y="701215"/>
                  </a:lnTo>
                  <a:lnTo>
                    <a:pt x="146056" y="694341"/>
                  </a:lnTo>
                  <a:lnTo>
                    <a:pt x="147136" y="687466"/>
                  </a:lnTo>
                  <a:lnTo>
                    <a:pt x="148134" y="680591"/>
                  </a:lnTo>
                  <a:lnTo>
                    <a:pt x="149052" y="673717"/>
                  </a:lnTo>
                  <a:lnTo>
                    <a:pt x="149896" y="666842"/>
                  </a:lnTo>
                  <a:lnTo>
                    <a:pt x="150672" y="659967"/>
                  </a:lnTo>
                  <a:lnTo>
                    <a:pt x="151387" y="653093"/>
                  </a:lnTo>
                  <a:lnTo>
                    <a:pt x="152048" y="646218"/>
                  </a:lnTo>
                  <a:lnTo>
                    <a:pt x="152662" y="639343"/>
                  </a:lnTo>
                  <a:lnTo>
                    <a:pt x="153233" y="632469"/>
                  </a:lnTo>
                  <a:lnTo>
                    <a:pt x="153769" y="625594"/>
                  </a:lnTo>
                  <a:lnTo>
                    <a:pt x="154278" y="618719"/>
                  </a:lnTo>
                  <a:lnTo>
                    <a:pt x="154762" y="611845"/>
                  </a:lnTo>
                  <a:lnTo>
                    <a:pt x="155225" y="604970"/>
                  </a:lnTo>
                  <a:lnTo>
                    <a:pt x="155668" y="598095"/>
                  </a:lnTo>
                  <a:lnTo>
                    <a:pt x="156095" y="591221"/>
                  </a:lnTo>
                  <a:lnTo>
                    <a:pt x="156504" y="584346"/>
                  </a:lnTo>
                  <a:lnTo>
                    <a:pt x="156897" y="577471"/>
                  </a:lnTo>
                  <a:lnTo>
                    <a:pt x="157273" y="570597"/>
                  </a:lnTo>
                  <a:lnTo>
                    <a:pt x="157633" y="563722"/>
                  </a:lnTo>
                  <a:lnTo>
                    <a:pt x="157974" y="556847"/>
                  </a:lnTo>
                  <a:lnTo>
                    <a:pt x="158300" y="549973"/>
                  </a:lnTo>
                  <a:lnTo>
                    <a:pt x="158610" y="543098"/>
                  </a:lnTo>
                  <a:lnTo>
                    <a:pt x="158906" y="536223"/>
                  </a:lnTo>
                  <a:lnTo>
                    <a:pt x="159190" y="529349"/>
                  </a:lnTo>
                  <a:lnTo>
                    <a:pt x="159461" y="522474"/>
                  </a:lnTo>
                  <a:lnTo>
                    <a:pt x="159723" y="515599"/>
                  </a:lnTo>
                  <a:lnTo>
                    <a:pt x="159975" y="508725"/>
                  </a:lnTo>
                  <a:lnTo>
                    <a:pt x="160217" y="501850"/>
                  </a:lnTo>
                  <a:lnTo>
                    <a:pt x="160451" y="494975"/>
                  </a:lnTo>
                  <a:lnTo>
                    <a:pt x="160676" y="488101"/>
                  </a:lnTo>
                  <a:lnTo>
                    <a:pt x="160890" y="481226"/>
                  </a:lnTo>
                  <a:lnTo>
                    <a:pt x="161095" y="474351"/>
                  </a:lnTo>
                  <a:lnTo>
                    <a:pt x="161291" y="467477"/>
                  </a:lnTo>
                  <a:lnTo>
                    <a:pt x="161477" y="460602"/>
                  </a:lnTo>
                  <a:lnTo>
                    <a:pt x="161655" y="453727"/>
                  </a:lnTo>
                  <a:lnTo>
                    <a:pt x="161827" y="446853"/>
                  </a:lnTo>
                  <a:lnTo>
                    <a:pt x="161994" y="439978"/>
                  </a:lnTo>
                  <a:lnTo>
                    <a:pt x="162158" y="433103"/>
                  </a:lnTo>
                  <a:lnTo>
                    <a:pt x="162321" y="426229"/>
                  </a:lnTo>
                  <a:lnTo>
                    <a:pt x="162484" y="419354"/>
                  </a:lnTo>
                  <a:lnTo>
                    <a:pt x="162647" y="412479"/>
                  </a:lnTo>
                  <a:lnTo>
                    <a:pt x="162811" y="405605"/>
                  </a:lnTo>
                  <a:lnTo>
                    <a:pt x="162975" y="398730"/>
                  </a:lnTo>
                  <a:lnTo>
                    <a:pt x="163136" y="391855"/>
                  </a:lnTo>
                  <a:lnTo>
                    <a:pt x="163295" y="384981"/>
                  </a:lnTo>
                  <a:lnTo>
                    <a:pt x="163447" y="378106"/>
                  </a:lnTo>
                  <a:lnTo>
                    <a:pt x="163591" y="371231"/>
                  </a:lnTo>
                  <a:lnTo>
                    <a:pt x="163726" y="364357"/>
                  </a:lnTo>
                  <a:lnTo>
                    <a:pt x="163849" y="357482"/>
                  </a:lnTo>
                  <a:lnTo>
                    <a:pt x="163960" y="350607"/>
                  </a:lnTo>
                  <a:lnTo>
                    <a:pt x="164059" y="343733"/>
                  </a:lnTo>
                  <a:lnTo>
                    <a:pt x="164145" y="336858"/>
                  </a:lnTo>
                  <a:lnTo>
                    <a:pt x="164220" y="329983"/>
                  </a:lnTo>
                  <a:lnTo>
                    <a:pt x="164285" y="323109"/>
                  </a:lnTo>
                  <a:lnTo>
                    <a:pt x="164341" y="316234"/>
                  </a:lnTo>
                  <a:lnTo>
                    <a:pt x="164391" y="309359"/>
                  </a:lnTo>
                  <a:lnTo>
                    <a:pt x="164434" y="302485"/>
                  </a:lnTo>
                  <a:lnTo>
                    <a:pt x="164473" y="295610"/>
                  </a:lnTo>
                  <a:lnTo>
                    <a:pt x="164508" y="288735"/>
                  </a:lnTo>
                  <a:lnTo>
                    <a:pt x="164540" y="281861"/>
                  </a:lnTo>
                  <a:lnTo>
                    <a:pt x="164569" y="274986"/>
                  </a:lnTo>
                  <a:lnTo>
                    <a:pt x="164596" y="268111"/>
                  </a:lnTo>
                  <a:lnTo>
                    <a:pt x="164620" y="261237"/>
                  </a:lnTo>
                  <a:lnTo>
                    <a:pt x="164642" y="254362"/>
                  </a:lnTo>
                  <a:lnTo>
                    <a:pt x="164663" y="247487"/>
                  </a:lnTo>
                  <a:lnTo>
                    <a:pt x="164682" y="240613"/>
                  </a:lnTo>
                  <a:lnTo>
                    <a:pt x="164700" y="233738"/>
                  </a:lnTo>
                  <a:lnTo>
                    <a:pt x="164716" y="226863"/>
                  </a:lnTo>
                  <a:lnTo>
                    <a:pt x="164732" y="219989"/>
                  </a:lnTo>
                  <a:lnTo>
                    <a:pt x="164748" y="213114"/>
                  </a:lnTo>
                  <a:lnTo>
                    <a:pt x="164763" y="206239"/>
                  </a:lnTo>
                  <a:lnTo>
                    <a:pt x="164778" y="199365"/>
                  </a:lnTo>
                  <a:lnTo>
                    <a:pt x="164794" y="192490"/>
                  </a:lnTo>
                  <a:lnTo>
                    <a:pt x="164809" y="185615"/>
                  </a:lnTo>
                  <a:lnTo>
                    <a:pt x="164825" y="178741"/>
                  </a:lnTo>
                  <a:lnTo>
                    <a:pt x="164840" y="171866"/>
                  </a:lnTo>
                  <a:lnTo>
                    <a:pt x="164855" y="164991"/>
                  </a:lnTo>
                  <a:lnTo>
                    <a:pt x="164869" y="158117"/>
                  </a:lnTo>
                  <a:lnTo>
                    <a:pt x="164882" y="151242"/>
                  </a:lnTo>
                  <a:lnTo>
                    <a:pt x="164893" y="144367"/>
                  </a:lnTo>
                  <a:lnTo>
                    <a:pt x="164903" y="137493"/>
                  </a:lnTo>
                  <a:lnTo>
                    <a:pt x="164910" y="130618"/>
                  </a:lnTo>
                  <a:lnTo>
                    <a:pt x="164915" y="123743"/>
                  </a:lnTo>
                  <a:lnTo>
                    <a:pt x="164919" y="116869"/>
                  </a:lnTo>
                  <a:lnTo>
                    <a:pt x="164920" y="109994"/>
                  </a:lnTo>
                  <a:lnTo>
                    <a:pt x="164919" y="103119"/>
                  </a:lnTo>
                  <a:lnTo>
                    <a:pt x="164917" y="96245"/>
                  </a:lnTo>
                  <a:lnTo>
                    <a:pt x="164914" y="89370"/>
                  </a:lnTo>
                  <a:lnTo>
                    <a:pt x="164910" y="82495"/>
                  </a:lnTo>
                  <a:lnTo>
                    <a:pt x="164906" y="75621"/>
                  </a:lnTo>
                  <a:lnTo>
                    <a:pt x="164902" y="68746"/>
                  </a:lnTo>
                  <a:lnTo>
                    <a:pt x="164898" y="61871"/>
                  </a:lnTo>
                  <a:lnTo>
                    <a:pt x="164895" y="54997"/>
                  </a:lnTo>
                  <a:lnTo>
                    <a:pt x="164892" y="48122"/>
                  </a:lnTo>
                  <a:lnTo>
                    <a:pt x="164891" y="41247"/>
                  </a:lnTo>
                  <a:lnTo>
                    <a:pt x="164890" y="34373"/>
                  </a:lnTo>
                  <a:lnTo>
                    <a:pt x="164890" y="27498"/>
                  </a:lnTo>
                  <a:lnTo>
                    <a:pt x="164892" y="20623"/>
                  </a:lnTo>
                  <a:lnTo>
                    <a:pt x="164894" y="13749"/>
                  </a:lnTo>
                  <a:lnTo>
                    <a:pt x="164897" y="6874"/>
                  </a:lnTo>
                  <a:lnTo>
                    <a:pt x="164901" y="0"/>
                  </a:lnTo>
                  <a:lnTo>
                    <a:pt x="165058" y="0"/>
                  </a:lnTo>
                  <a:lnTo>
                    <a:pt x="165063" y="6874"/>
                  </a:lnTo>
                  <a:lnTo>
                    <a:pt x="165066" y="13749"/>
                  </a:lnTo>
                  <a:lnTo>
                    <a:pt x="165068" y="20623"/>
                  </a:lnTo>
                  <a:lnTo>
                    <a:pt x="165069" y="27498"/>
                  </a:lnTo>
                  <a:lnTo>
                    <a:pt x="165070" y="34373"/>
                  </a:lnTo>
                  <a:lnTo>
                    <a:pt x="165069" y="41247"/>
                  </a:lnTo>
                  <a:lnTo>
                    <a:pt x="165067" y="48122"/>
                  </a:lnTo>
                  <a:lnTo>
                    <a:pt x="165064" y="54997"/>
                  </a:lnTo>
                  <a:lnTo>
                    <a:pt x="165061" y="61871"/>
                  </a:lnTo>
                  <a:lnTo>
                    <a:pt x="165057" y="68746"/>
                  </a:lnTo>
                  <a:lnTo>
                    <a:pt x="165053" y="75621"/>
                  </a:lnTo>
                  <a:lnTo>
                    <a:pt x="165049" y="82495"/>
                  </a:lnTo>
                  <a:lnTo>
                    <a:pt x="165045" y="89370"/>
                  </a:lnTo>
                  <a:lnTo>
                    <a:pt x="165042" y="96245"/>
                  </a:lnTo>
                  <a:lnTo>
                    <a:pt x="165040" y="103119"/>
                  </a:lnTo>
                  <a:lnTo>
                    <a:pt x="165040" y="109994"/>
                  </a:lnTo>
                  <a:lnTo>
                    <a:pt x="165041" y="116869"/>
                  </a:lnTo>
                  <a:lnTo>
                    <a:pt x="165044" y="123743"/>
                  </a:lnTo>
                  <a:lnTo>
                    <a:pt x="165050" y="130618"/>
                  </a:lnTo>
                  <a:lnTo>
                    <a:pt x="165057" y="137493"/>
                  </a:lnTo>
                  <a:lnTo>
                    <a:pt x="165067" y="144367"/>
                  </a:lnTo>
                  <a:lnTo>
                    <a:pt x="165078" y="151242"/>
                  </a:lnTo>
                  <a:lnTo>
                    <a:pt x="165091" y="158117"/>
                  </a:lnTo>
                  <a:lnTo>
                    <a:pt x="165105" y="164991"/>
                  </a:lnTo>
                  <a:lnTo>
                    <a:pt x="165119" y="171866"/>
                  </a:lnTo>
                  <a:lnTo>
                    <a:pt x="165135" y="178741"/>
                  </a:lnTo>
                  <a:lnTo>
                    <a:pt x="165150" y="185615"/>
                  </a:lnTo>
                  <a:lnTo>
                    <a:pt x="165166" y="192490"/>
                  </a:lnTo>
                  <a:lnTo>
                    <a:pt x="165181" y="199365"/>
                  </a:lnTo>
                  <a:lnTo>
                    <a:pt x="165197" y="206239"/>
                  </a:lnTo>
                  <a:lnTo>
                    <a:pt x="165212" y="213114"/>
                  </a:lnTo>
                  <a:lnTo>
                    <a:pt x="165227" y="219989"/>
                  </a:lnTo>
                  <a:lnTo>
                    <a:pt x="165243" y="226863"/>
                  </a:lnTo>
                  <a:lnTo>
                    <a:pt x="165260" y="233738"/>
                  </a:lnTo>
                  <a:lnTo>
                    <a:pt x="165278" y="240613"/>
                  </a:lnTo>
                  <a:lnTo>
                    <a:pt x="165297" y="247487"/>
                  </a:lnTo>
                  <a:lnTo>
                    <a:pt x="165317" y="254362"/>
                  </a:lnTo>
                  <a:lnTo>
                    <a:pt x="165339" y="261237"/>
                  </a:lnTo>
                  <a:lnTo>
                    <a:pt x="165364" y="268111"/>
                  </a:lnTo>
                  <a:lnTo>
                    <a:pt x="165390" y="274986"/>
                  </a:lnTo>
                  <a:lnTo>
                    <a:pt x="165419" y="281861"/>
                  </a:lnTo>
                  <a:lnTo>
                    <a:pt x="165451" y="288735"/>
                  </a:lnTo>
                  <a:lnTo>
                    <a:pt x="165486" y="295610"/>
                  </a:lnTo>
                  <a:lnTo>
                    <a:pt x="165525" y="302485"/>
                  </a:lnTo>
                  <a:lnTo>
                    <a:pt x="165569" y="309359"/>
                  </a:lnTo>
                  <a:lnTo>
                    <a:pt x="165618" y="316234"/>
                  </a:lnTo>
                  <a:lnTo>
                    <a:pt x="165675" y="323109"/>
                  </a:lnTo>
                  <a:lnTo>
                    <a:pt x="165740" y="329983"/>
                  </a:lnTo>
                  <a:lnTo>
                    <a:pt x="165814" y="336858"/>
                  </a:lnTo>
                  <a:lnTo>
                    <a:pt x="165901" y="343733"/>
                  </a:lnTo>
                  <a:lnTo>
                    <a:pt x="165999" y="350607"/>
                  </a:lnTo>
                  <a:lnTo>
                    <a:pt x="166111" y="357482"/>
                  </a:lnTo>
                  <a:lnTo>
                    <a:pt x="166234" y="364357"/>
                  </a:lnTo>
                  <a:lnTo>
                    <a:pt x="166368" y="371231"/>
                  </a:lnTo>
                  <a:lnTo>
                    <a:pt x="166513" y="378106"/>
                  </a:lnTo>
                  <a:lnTo>
                    <a:pt x="166665" y="384981"/>
                  </a:lnTo>
                  <a:lnTo>
                    <a:pt x="166823" y="391855"/>
                  </a:lnTo>
                  <a:lnTo>
                    <a:pt x="166985" y="398730"/>
                  </a:lnTo>
                  <a:lnTo>
                    <a:pt x="167149" y="405605"/>
                  </a:lnTo>
                  <a:lnTo>
                    <a:pt x="167313" y="412479"/>
                  </a:lnTo>
                  <a:lnTo>
                    <a:pt x="167476" y="419354"/>
                  </a:lnTo>
                  <a:lnTo>
                    <a:pt x="167639" y="426229"/>
                  </a:lnTo>
                  <a:lnTo>
                    <a:pt x="167801" y="433103"/>
                  </a:lnTo>
                  <a:lnTo>
                    <a:pt x="167965" y="439978"/>
                  </a:lnTo>
                  <a:lnTo>
                    <a:pt x="168132" y="446853"/>
                  </a:lnTo>
                  <a:lnTo>
                    <a:pt x="168304" y="453727"/>
                  </a:lnTo>
                  <a:lnTo>
                    <a:pt x="168483" y="460602"/>
                  </a:lnTo>
                  <a:lnTo>
                    <a:pt x="168669" y="467477"/>
                  </a:lnTo>
                  <a:lnTo>
                    <a:pt x="168864" y="474351"/>
                  </a:lnTo>
                  <a:lnTo>
                    <a:pt x="169069" y="481226"/>
                  </a:lnTo>
                  <a:lnTo>
                    <a:pt x="169284" y="488101"/>
                  </a:lnTo>
                  <a:lnTo>
                    <a:pt x="169508" y="494975"/>
                  </a:lnTo>
                  <a:lnTo>
                    <a:pt x="169742" y="501850"/>
                  </a:lnTo>
                  <a:lnTo>
                    <a:pt x="169985" y="508725"/>
                  </a:lnTo>
                  <a:lnTo>
                    <a:pt x="170237" y="515599"/>
                  </a:lnTo>
                  <a:lnTo>
                    <a:pt x="170498" y="522474"/>
                  </a:lnTo>
                  <a:lnTo>
                    <a:pt x="170770" y="529349"/>
                  </a:lnTo>
                  <a:lnTo>
                    <a:pt x="171053" y="536223"/>
                  </a:lnTo>
                  <a:lnTo>
                    <a:pt x="171349" y="543098"/>
                  </a:lnTo>
                  <a:lnTo>
                    <a:pt x="171660" y="549973"/>
                  </a:lnTo>
                  <a:lnTo>
                    <a:pt x="171985" y="556847"/>
                  </a:lnTo>
                  <a:lnTo>
                    <a:pt x="172327" y="563722"/>
                  </a:lnTo>
                  <a:lnTo>
                    <a:pt x="172686" y="570597"/>
                  </a:lnTo>
                  <a:lnTo>
                    <a:pt x="173063" y="577471"/>
                  </a:lnTo>
                  <a:lnTo>
                    <a:pt x="173456" y="584346"/>
                  </a:lnTo>
                  <a:lnTo>
                    <a:pt x="173865" y="591221"/>
                  </a:lnTo>
                  <a:lnTo>
                    <a:pt x="174291" y="598095"/>
                  </a:lnTo>
                  <a:lnTo>
                    <a:pt x="174735" y="604970"/>
                  </a:lnTo>
                  <a:lnTo>
                    <a:pt x="175198" y="611845"/>
                  </a:lnTo>
                  <a:lnTo>
                    <a:pt x="175682" y="618719"/>
                  </a:lnTo>
                  <a:lnTo>
                    <a:pt x="176190" y="625594"/>
                  </a:lnTo>
                  <a:lnTo>
                    <a:pt x="176727" y="632469"/>
                  </a:lnTo>
                  <a:lnTo>
                    <a:pt x="177297" y="639343"/>
                  </a:lnTo>
                  <a:lnTo>
                    <a:pt x="177911" y="646218"/>
                  </a:lnTo>
                  <a:lnTo>
                    <a:pt x="178572" y="653093"/>
                  </a:lnTo>
                  <a:lnTo>
                    <a:pt x="179287" y="659967"/>
                  </a:lnTo>
                  <a:lnTo>
                    <a:pt x="180063" y="666842"/>
                  </a:lnTo>
                  <a:lnTo>
                    <a:pt x="180907" y="673717"/>
                  </a:lnTo>
                  <a:lnTo>
                    <a:pt x="181826" y="680591"/>
                  </a:lnTo>
                  <a:lnTo>
                    <a:pt x="182823" y="687466"/>
                  </a:lnTo>
                  <a:lnTo>
                    <a:pt x="183904" y="694341"/>
                  </a:lnTo>
                  <a:lnTo>
                    <a:pt x="185070" y="701215"/>
                  </a:lnTo>
                  <a:lnTo>
                    <a:pt x="186320" y="708090"/>
                  </a:lnTo>
                  <a:lnTo>
                    <a:pt x="187657" y="714965"/>
                  </a:lnTo>
                  <a:lnTo>
                    <a:pt x="189077" y="721839"/>
                  </a:lnTo>
                  <a:lnTo>
                    <a:pt x="190569" y="728714"/>
                  </a:lnTo>
                  <a:lnTo>
                    <a:pt x="192126" y="735589"/>
                  </a:lnTo>
                  <a:lnTo>
                    <a:pt x="193742" y="742463"/>
                  </a:lnTo>
                  <a:lnTo>
                    <a:pt x="195411" y="749338"/>
                  </a:lnTo>
                  <a:lnTo>
                    <a:pt x="197128" y="756213"/>
                  </a:lnTo>
                  <a:lnTo>
                    <a:pt x="198890" y="763087"/>
                  </a:lnTo>
                  <a:lnTo>
                    <a:pt x="200693" y="769962"/>
                  </a:lnTo>
                  <a:lnTo>
                    <a:pt x="202537" y="776837"/>
                  </a:lnTo>
                  <a:lnTo>
                    <a:pt x="204422" y="783711"/>
                  </a:lnTo>
                  <a:lnTo>
                    <a:pt x="206353" y="790586"/>
                  </a:lnTo>
                  <a:lnTo>
                    <a:pt x="208330" y="797461"/>
                  </a:lnTo>
                  <a:lnTo>
                    <a:pt x="210357" y="804335"/>
                  </a:lnTo>
                  <a:lnTo>
                    <a:pt x="212435" y="811210"/>
                  </a:lnTo>
                  <a:lnTo>
                    <a:pt x="214570" y="818085"/>
                  </a:lnTo>
                  <a:lnTo>
                    <a:pt x="216766" y="824959"/>
                  </a:lnTo>
                  <a:lnTo>
                    <a:pt x="219028" y="831834"/>
                  </a:lnTo>
                  <a:lnTo>
                    <a:pt x="221361" y="838709"/>
                  </a:lnTo>
                  <a:lnTo>
                    <a:pt x="223769" y="845583"/>
                  </a:lnTo>
                  <a:lnTo>
                    <a:pt x="226257" y="852458"/>
                  </a:lnTo>
                  <a:lnTo>
                    <a:pt x="228826" y="859333"/>
                  </a:lnTo>
                  <a:lnTo>
                    <a:pt x="231484" y="866207"/>
                  </a:lnTo>
                  <a:lnTo>
                    <a:pt x="234224" y="873082"/>
                  </a:lnTo>
                  <a:lnTo>
                    <a:pt x="237038" y="879957"/>
                  </a:lnTo>
                  <a:lnTo>
                    <a:pt x="239918" y="886831"/>
                  </a:lnTo>
                  <a:lnTo>
                    <a:pt x="242854" y="893706"/>
                  </a:lnTo>
                  <a:lnTo>
                    <a:pt x="245836" y="900581"/>
                  </a:lnTo>
                  <a:lnTo>
                    <a:pt x="248850" y="907455"/>
                  </a:lnTo>
                  <a:lnTo>
                    <a:pt x="251884" y="914330"/>
                  </a:lnTo>
                  <a:lnTo>
                    <a:pt x="254927" y="921205"/>
                  </a:lnTo>
                  <a:lnTo>
                    <a:pt x="257968" y="928079"/>
                  </a:lnTo>
                  <a:lnTo>
                    <a:pt x="260997" y="934954"/>
                  </a:lnTo>
                  <a:lnTo>
                    <a:pt x="264007" y="941829"/>
                  </a:lnTo>
                  <a:lnTo>
                    <a:pt x="266993" y="948703"/>
                  </a:lnTo>
                  <a:lnTo>
                    <a:pt x="269952" y="955578"/>
                  </a:lnTo>
                  <a:lnTo>
                    <a:pt x="272886" y="962453"/>
                  </a:lnTo>
                  <a:lnTo>
                    <a:pt x="275792" y="969327"/>
                  </a:lnTo>
                  <a:lnTo>
                    <a:pt x="278673" y="976202"/>
                  </a:lnTo>
                  <a:lnTo>
                    <a:pt x="281529" y="983077"/>
                  </a:lnTo>
                  <a:lnTo>
                    <a:pt x="284359" y="989951"/>
                  </a:lnTo>
                  <a:lnTo>
                    <a:pt x="287162" y="996826"/>
                  </a:lnTo>
                  <a:lnTo>
                    <a:pt x="289933" y="1003701"/>
                  </a:lnTo>
                  <a:lnTo>
                    <a:pt x="292665" y="1010575"/>
                  </a:lnTo>
                  <a:lnTo>
                    <a:pt x="295342" y="1017450"/>
                  </a:lnTo>
                  <a:lnTo>
                    <a:pt x="297955" y="1024325"/>
                  </a:lnTo>
                  <a:lnTo>
                    <a:pt x="300490" y="1031199"/>
                  </a:lnTo>
                  <a:lnTo>
                    <a:pt x="302932" y="1038074"/>
                  </a:lnTo>
                  <a:lnTo>
                    <a:pt x="305268" y="1044949"/>
                  </a:lnTo>
                  <a:lnTo>
                    <a:pt x="307485" y="1051823"/>
                  </a:lnTo>
                  <a:lnTo>
                    <a:pt x="309574" y="1058698"/>
                  </a:lnTo>
                  <a:lnTo>
                    <a:pt x="311530" y="1065573"/>
                  </a:lnTo>
                  <a:lnTo>
                    <a:pt x="313353" y="1072447"/>
                  </a:lnTo>
                  <a:lnTo>
                    <a:pt x="315049" y="1079322"/>
                  </a:lnTo>
                  <a:lnTo>
                    <a:pt x="316624" y="1086197"/>
                  </a:lnTo>
                  <a:lnTo>
                    <a:pt x="318084" y="1093071"/>
                  </a:lnTo>
                  <a:lnTo>
                    <a:pt x="319456" y="1099946"/>
                  </a:lnTo>
                  <a:lnTo>
                    <a:pt x="320754" y="1106821"/>
                  </a:lnTo>
                  <a:lnTo>
                    <a:pt x="321989" y="1113695"/>
                  </a:lnTo>
                  <a:lnTo>
                    <a:pt x="323167" y="1120570"/>
                  </a:lnTo>
                  <a:lnTo>
                    <a:pt x="324290" y="1127445"/>
                  </a:lnTo>
                  <a:lnTo>
                    <a:pt x="325352" y="1134319"/>
                  </a:lnTo>
                  <a:lnTo>
                    <a:pt x="326344" y="1141194"/>
                  </a:lnTo>
                  <a:lnTo>
                    <a:pt x="327251" y="1148069"/>
                  </a:lnTo>
                  <a:lnTo>
                    <a:pt x="328057" y="1154943"/>
                  </a:lnTo>
                  <a:lnTo>
                    <a:pt x="328738" y="1161818"/>
                  </a:lnTo>
                  <a:lnTo>
                    <a:pt x="329270" y="1168693"/>
                  </a:lnTo>
                  <a:lnTo>
                    <a:pt x="329653" y="1175567"/>
                  </a:lnTo>
                  <a:lnTo>
                    <a:pt x="329882" y="1182442"/>
                  </a:lnTo>
                  <a:lnTo>
                    <a:pt x="329960" y="1189317"/>
                  </a:lnTo>
                  <a:lnTo>
                    <a:pt x="329894" y="1196191"/>
                  </a:lnTo>
                  <a:lnTo>
                    <a:pt x="329697" y="1203066"/>
                  </a:lnTo>
                  <a:lnTo>
                    <a:pt x="329385" y="1209941"/>
                  </a:lnTo>
                  <a:lnTo>
                    <a:pt x="328976" y="1216815"/>
                  </a:lnTo>
                  <a:lnTo>
                    <a:pt x="328489" y="1223690"/>
                  </a:lnTo>
                  <a:lnTo>
                    <a:pt x="327938" y="1230565"/>
                  </a:lnTo>
                  <a:lnTo>
                    <a:pt x="327334" y="1237439"/>
                  </a:lnTo>
                  <a:lnTo>
                    <a:pt x="326688" y="1244314"/>
                  </a:lnTo>
                  <a:lnTo>
                    <a:pt x="326005" y="1251189"/>
                  </a:lnTo>
                  <a:lnTo>
                    <a:pt x="325286" y="1258063"/>
                  </a:lnTo>
                  <a:lnTo>
                    <a:pt x="324531" y="1264938"/>
                  </a:lnTo>
                  <a:lnTo>
                    <a:pt x="323736" y="1271813"/>
                  </a:lnTo>
                  <a:lnTo>
                    <a:pt x="322899" y="1278687"/>
                  </a:lnTo>
                  <a:lnTo>
                    <a:pt x="322018" y="1285562"/>
                  </a:lnTo>
                  <a:lnTo>
                    <a:pt x="321092" y="1292437"/>
                  </a:lnTo>
                  <a:lnTo>
                    <a:pt x="320120" y="1299311"/>
                  </a:lnTo>
                  <a:lnTo>
                    <a:pt x="319102" y="1306186"/>
                  </a:lnTo>
                  <a:lnTo>
                    <a:pt x="318035" y="1313061"/>
                  </a:lnTo>
                  <a:lnTo>
                    <a:pt x="316921" y="1319935"/>
                  </a:lnTo>
                  <a:lnTo>
                    <a:pt x="315760" y="1326810"/>
                  </a:lnTo>
                  <a:lnTo>
                    <a:pt x="314550" y="1333685"/>
                  </a:lnTo>
                  <a:lnTo>
                    <a:pt x="313289" y="1340559"/>
                  </a:lnTo>
                  <a:lnTo>
                    <a:pt x="311974" y="1347434"/>
                  </a:lnTo>
                  <a:lnTo>
                    <a:pt x="310600" y="1354309"/>
                  </a:lnTo>
                  <a:lnTo>
                    <a:pt x="309164" y="1361183"/>
                  </a:lnTo>
                  <a:lnTo>
                    <a:pt x="307661" y="1368058"/>
                  </a:lnTo>
                  <a:lnTo>
                    <a:pt x="306086" y="1374933"/>
                  </a:lnTo>
                  <a:lnTo>
                    <a:pt x="304435" y="1381807"/>
                  </a:lnTo>
                  <a:lnTo>
                    <a:pt x="302696" y="1388682"/>
                  </a:lnTo>
                  <a:lnTo>
                    <a:pt x="300869" y="1395557"/>
                  </a:lnTo>
                  <a:lnTo>
                    <a:pt x="298951" y="1402431"/>
                  </a:lnTo>
                  <a:lnTo>
                    <a:pt x="296939" y="1409306"/>
                  </a:lnTo>
                  <a:lnTo>
                    <a:pt x="294831" y="1416181"/>
                  </a:lnTo>
                  <a:lnTo>
                    <a:pt x="292628" y="1423055"/>
                  </a:lnTo>
                  <a:lnTo>
                    <a:pt x="290331" y="1429930"/>
                  </a:lnTo>
                  <a:lnTo>
                    <a:pt x="287946" y="1436805"/>
                  </a:lnTo>
                  <a:lnTo>
                    <a:pt x="285482" y="1443679"/>
                  </a:lnTo>
                  <a:lnTo>
                    <a:pt x="282948" y="1450554"/>
                  </a:lnTo>
                  <a:lnTo>
                    <a:pt x="280359" y="1457429"/>
                  </a:lnTo>
                  <a:lnTo>
                    <a:pt x="277729" y="1464303"/>
                  </a:lnTo>
                  <a:lnTo>
                    <a:pt x="275082" y="1471178"/>
                  </a:lnTo>
                  <a:lnTo>
                    <a:pt x="272436" y="1478053"/>
                  </a:lnTo>
                  <a:lnTo>
                    <a:pt x="269811" y="1484927"/>
                  </a:lnTo>
                  <a:lnTo>
                    <a:pt x="267222" y="1491802"/>
                  </a:lnTo>
                  <a:lnTo>
                    <a:pt x="264687" y="1498677"/>
                  </a:lnTo>
                  <a:lnTo>
                    <a:pt x="262216" y="1505551"/>
                  </a:lnTo>
                  <a:lnTo>
                    <a:pt x="259822" y="1512426"/>
                  </a:lnTo>
                  <a:lnTo>
                    <a:pt x="257513" y="1519301"/>
                  </a:lnTo>
                  <a:lnTo>
                    <a:pt x="255293" y="1526175"/>
                  </a:lnTo>
                  <a:lnTo>
                    <a:pt x="253166" y="1533050"/>
                  </a:lnTo>
                  <a:lnTo>
                    <a:pt x="251142" y="1539925"/>
                  </a:lnTo>
                  <a:lnTo>
                    <a:pt x="249208" y="1546799"/>
                  </a:lnTo>
                  <a:lnTo>
                    <a:pt x="247359" y="1553674"/>
                  </a:lnTo>
                  <a:lnTo>
                    <a:pt x="245587" y="1560548"/>
                  </a:lnTo>
                  <a:lnTo>
                    <a:pt x="243884" y="1567423"/>
                  </a:lnTo>
                  <a:lnTo>
                    <a:pt x="242240" y="1574298"/>
                  </a:lnTo>
                  <a:lnTo>
                    <a:pt x="240644" y="1581172"/>
                  </a:lnTo>
                  <a:lnTo>
                    <a:pt x="239086" y="1588047"/>
                  </a:lnTo>
                  <a:lnTo>
                    <a:pt x="237553" y="1594922"/>
                  </a:lnTo>
                  <a:lnTo>
                    <a:pt x="236038" y="1601796"/>
                  </a:lnTo>
                  <a:lnTo>
                    <a:pt x="234531" y="1608671"/>
                  </a:lnTo>
                  <a:lnTo>
                    <a:pt x="233027" y="1615546"/>
                  </a:lnTo>
                  <a:lnTo>
                    <a:pt x="231522" y="1622420"/>
                  </a:lnTo>
                  <a:lnTo>
                    <a:pt x="230018" y="1629295"/>
                  </a:lnTo>
                  <a:lnTo>
                    <a:pt x="228515" y="1636170"/>
                  </a:lnTo>
                  <a:lnTo>
                    <a:pt x="227017" y="1643044"/>
                  </a:lnTo>
                  <a:lnTo>
                    <a:pt x="225528" y="1649919"/>
                  </a:lnTo>
                  <a:lnTo>
                    <a:pt x="224053" y="1656794"/>
                  </a:lnTo>
                  <a:lnTo>
                    <a:pt x="222596" y="1663668"/>
                  </a:lnTo>
                  <a:lnTo>
                    <a:pt x="221161" y="1670543"/>
                  </a:lnTo>
                  <a:lnTo>
                    <a:pt x="219752" y="1677418"/>
                  </a:lnTo>
                  <a:lnTo>
                    <a:pt x="218375" y="1684292"/>
                  </a:lnTo>
                  <a:lnTo>
                    <a:pt x="217033" y="1691167"/>
                  </a:lnTo>
                  <a:lnTo>
                    <a:pt x="215728" y="1698042"/>
                  </a:lnTo>
                  <a:lnTo>
                    <a:pt x="214462" y="1704916"/>
                  </a:lnTo>
                  <a:lnTo>
                    <a:pt x="213236" y="1711791"/>
                  </a:lnTo>
                  <a:lnTo>
                    <a:pt x="212050" y="1718666"/>
                  </a:lnTo>
                  <a:lnTo>
                    <a:pt x="210905" y="1725540"/>
                  </a:lnTo>
                  <a:lnTo>
                    <a:pt x="209797" y="1732415"/>
                  </a:lnTo>
                  <a:lnTo>
                    <a:pt x="208723" y="1739290"/>
                  </a:lnTo>
                  <a:lnTo>
                    <a:pt x="207677" y="1746164"/>
                  </a:lnTo>
                  <a:lnTo>
                    <a:pt x="206654" y="1753039"/>
                  </a:lnTo>
                  <a:lnTo>
                    <a:pt x="205647" y="1759914"/>
                  </a:lnTo>
                  <a:lnTo>
                    <a:pt x="204647" y="1766788"/>
                  </a:lnTo>
                  <a:lnTo>
                    <a:pt x="203648" y="1773663"/>
                  </a:lnTo>
                  <a:lnTo>
                    <a:pt x="202644" y="1780538"/>
                  </a:lnTo>
                  <a:lnTo>
                    <a:pt x="201632" y="1787412"/>
                  </a:lnTo>
                  <a:lnTo>
                    <a:pt x="200612" y="1794287"/>
                  </a:lnTo>
                  <a:lnTo>
                    <a:pt x="199584" y="1801162"/>
                  </a:lnTo>
                  <a:lnTo>
                    <a:pt x="198552" y="1808036"/>
                  </a:lnTo>
                  <a:lnTo>
                    <a:pt x="197519" y="1814911"/>
                  </a:lnTo>
                  <a:lnTo>
                    <a:pt x="196490" y="1821786"/>
                  </a:lnTo>
                  <a:lnTo>
                    <a:pt x="195474" y="1828660"/>
                  </a:lnTo>
                  <a:lnTo>
                    <a:pt x="194479" y="1835535"/>
                  </a:lnTo>
                  <a:lnTo>
                    <a:pt x="193512" y="1842410"/>
                  </a:lnTo>
                  <a:lnTo>
                    <a:pt x="192582" y="1849284"/>
                  </a:lnTo>
                  <a:lnTo>
                    <a:pt x="191694" y="1856159"/>
                  </a:lnTo>
                  <a:lnTo>
                    <a:pt x="190857" y="1863034"/>
                  </a:lnTo>
                  <a:lnTo>
                    <a:pt x="190075" y="1869908"/>
                  </a:lnTo>
                  <a:lnTo>
                    <a:pt x="189356" y="1876783"/>
                  </a:lnTo>
                  <a:lnTo>
                    <a:pt x="188703" y="1883658"/>
                  </a:lnTo>
                  <a:lnTo>
                    <a:pt x="188119" y="1890532"/>
                  </a:lnTo>
                  <a:lnTo>
                    <a:pt x="187605" y="1897407"/>
                  </a:lnTo>
                  <a:lnTo>
                    <a:pt x="187159" y="1904282"/>
                  </a:lnTo>
                  <a:lnTo>
                    <a:pt x="186783" y="1911156"/>
                  </a:lnTo>
                  <a:lnTo>
                    <a:pt x="186463" y="1918031"/>
                  </a:lnTo>
                  <a:lnTo>
                    <a:pt x="186187" y="1924906"/>
                  </a:lnTo>
                  <a:lnTo>
                    <a:pt x="185944" y="1931780"/>
                  </a:lnTo>
                  <a:lnTo>
                    <a:pt x="185718" y="1938655"/>
                  </a:lnTo>
                  <a:lnTo>
                    <a:pt x="185497" y="1945530"/>
                  </a:lnTo>
                  <a:lnTo>
                    <a:pt x="185268" y="1952404"/>
                  </a:lnTo>
                  <a:lnTo>
                    <a:pt x="185019" y="1959279"/>
                  </a:lnTo>
                  <a:lnTo>
                    <a:pt x="184741" y="1966154"/>
                  </a:lnTo>
                  <a:lnTo>
                    <a:pt x="184430" y="1973028"/>
                  </a:lnTo>
                  <a:lnTo>
                    <a:pt x="184084" y="1979903"/>
                  </a:lnTo>
                  <a:lnTo>
                    <a:pt x="183703" y="1986778"/>
                  </a:lnTo>
                  <a:lnTo>
                    <a:pt x="183296" y="1993652"/>
                  </a:lnTo>
                  <a:lnTo>
                    <a:pt x="182873" y="2000527"/>
                  </a:lnTo>
                  <a:lnTo>
                    <a:pt x="182443" y="2007402"/>
                  </a:lnTo>
                  <a:lnTo>
                    <a:pt x="182017" y="2014276"/>
                  </a:lnTo>
                  <a:lnTo>
                    <a:pt x="181603" y="2021151"/>
                  </a:lnTo>
                  <a:lnTo>
                    <a:pt x="181210" y="2028026"/>
                  </a:lnTo>
                  <a:lnTo>
                    <a:pt x="180842" y="2034900"/>
                  </a:lnTo>
                  <a:lnTo>
                    <a:pt x="180504" y="2041775"/>
                  </a:lnTo>
                  <a:lnTo>
                    <a:pt x="180195" y="2048650"/>
                  </a:lnTo>
                  <a:lnTo>
                    <a:pt x="179915" y="2055524"/>
                  </a:lnTo>
                  <a:lnTo>
                    <a:pt x="179662" y="2062399"/>
                  </a:lnTo>
                  <a:lnTo>
                    <a:pt x="179428" y="2069274"/>
                  </a:lnTo>
                  <a:lnTo>
                    <a:pt x="179207" y="2076148"/>
                  </a:lnTo>
                  <a:lnTo>
                    <a:pt x="178993" y="2083023"/>
                  </a:lnTo>
                  <a:lnTo>
                    <a:pt x="178782" y="2089898"/>
                  </a:lnTo>
                  <a:lnTo>
                    <a:pt x="178568" y="2096772"/>
                  </a:lnTo>
                  <a:lnTo>
                    <a:pt x="178350" y="2103647"/>
                  </a:lnTo>
                  <a:lnTo>
                    <a:pt x="178125" y="2110522"/>
                  </a:lnTo>
                  <a:lnTo>
                    <a:pt x="177894" y="2117396"/>
                  </a:lnTo>
                  <a:lnTo>
                    <a:pt x="177659" y="2124271"/>
                  </a:lnTo>
                  <a:lnTo>
                    <a:pt x="177423" y="2131146"/>
                  </a:lnTo>
                  <a:lnTo>
                    <a:pt x="177192" y="2138020"/>
                  </a:lnTo>
                  <a:lnTo>
                    <a:pt x="176974" y="2144895"/>
                  </a:lnTo>
                  <a:lnTo>
                    <a:pt x="176773" y="2151770"/>
                  </a:lnTo>
                  <a:lnTo>
                    <a:pt x="176596" y="2158644"/>
                  </a:lnTo>
                  <a:lnTo>
                    <a:pt x="176446" y="2165519"/>
                  </a:lnTo>
                  <a:lnTo>
                    <a:pt x="176329" y="2172394"/>
                  </a:lnTo>
                  <a:lnTo>
                    <a:pt x="176244" y="2179268"/>
                  </a:lnTo>
                  <a:lnTo>
                    <a:pt x="176192" y="2186143"/>
                  </a:lnTo>
                  <a:lnTo>
                    <a:pt x="176172" y="2193018"/>
                  </a:lnTo>
                  <a:lnTo>
                    <a:pt x="176180" y="2199892"/>
                  </a:lnTo>
                  <a:lnTo>
                    <a:pt x="176213" y="2206767"/>
                  </a:lnTo>
                  <a:lnTo>
                    <a:pt x="176266" y="2213642"/>
                  </a:lnTo>
                  <a:lnTo>
                    <a:pt x="176335" y="2220516"/>
                  </a:lnTo>
                  <a:lnTo>
                    <a:pt x="176417" y="2227391"/>
                  </a:lnTo>
                  <a:lnTo>
                    <a:pt x="176508" y="2234266"/>
                  </a:lnTo>
                  <a:lnTo>
                    <a:pt x="176609" y="2241140"/>
                  </a:lnTo>
                  <a:lnTo>
                    <a:pt x="176717" y="2248015"/>
                  </a:lnTo>
                  <a:lnTo>
                    <a:pt x="176832" y="2254890"/>
                  </a:lnTo>
                  <a:lnTo>
                    <a:pt x="176954" y="2261764"/>
                  </a:lnTo>
                  <a:lnTo>
                    <a:pt x="177080" y="2268639"/>
                  </a:lnTo>
                  <a:lnTo>
                    <a:pt x="177209" y="2275514"/>
                  </a:lnTo>
                  <a:lnTo>
                    <a:pt x="177337" y="2282388"/>
                  </a:lnTo>
                  <a:lnTo>
                    <a:pt x="177460" y="2289263"/>
                  </a:lnTo>
                  <a:lnTo>
                    <a:pt x="177574" y="2296138"/>
                  </a:lnTo>
                  <a:lnTo>
                    <a:pt x="177675" y="2303012"/>
                  </a:lnTo>
                  <a:lnTo>
                    <a:pt x="177761" y="2309887"/>
                  </a:lnTo>
                  <a:lnTo>
                    <a:pt x="177828" y="2316762"/>
                  </a:lnTo>
                  <a:lnTo>
                    <a:pt x="177878" y="2323636"/>
                  </a:lnTo>
                  <a:lnTo>
                    <a:pt x="177909" y="2330511"/>
                  </a:lnTo>
                  <a:lnTo>
                    <a:pt x="177924" y="2337386"/>
                  </a:lnTo>
                  <a:lnTo>
                    <a:pt x="177927" y="2344260"/>
                  </a:lnTo>
                  <a:lnTo>
                    <a:pt x="177919" y="2351135"/>
                  </a:lnTo>
                  <a:lnTo>
                    <a:pt x="177906" y="2358010"/>
                  </a:lnTo>
                  <a:lnTo>
                    <a:pt x="177892" y="2364884"/>
                  </a:lnTo>
                  <a:lnTo>
                    <a:pt x="177879" y="2371759"/>
                  </a:lnTo>
                  <a:lnTo>
                    <a:pt x="177869" y="2378634"/>
                  </a:lnTo>
                  <a:lnTo>
                    <a:pt x="177864" y="2385508"/>
                  </a:lnTo>
                  <a:lnTo>
                    <a:pt x="177862" y="2392383"/>
                  </a:lnTo>
                  <a:lnTo>
                    <a:pt x="177864" y="2399258"/>
                  </a:lnTo>
                  <a:lnTo>
                    <a:pt x="177866" y="2406132"/>
                  </a:lnTo>
                  <a:lnTo>
                    <a:pt x="177866" y="2413007"/>
                  </a:lnTo>
                  <a:lnTo>
                    <a:pt x="177864" y="2419882"/>
                  </a:lnTo>
                  <a:lnTo>
                    <a:pt x="177856" y="2426756"/>
                  </a:lnTo>
                  <a:lnTo>
                    <a:pt x="177841" y="2433631"/>
                  </a:lnTo>
                  <a:lnTo>
                    <a:pt x="177820" y="2440506"/>
                  </a:lnTo>
                  <a:lnTo>
                    <a:pt x="177794" y="2447380"/>
                  </a:lnTo>
                  <a:lnTo>
                    <a:pt x="177765" y="2454255"/>
                  </a:lnTo>
                  <a:lnTo>
                    <a:pt x="177736" y="2461130"/>
                  </a:lnTo>
                  <a:lnTo>
                    <a:pt x="177708" y="2468004"/>
                  </a:lnTo>
                  <a:lnTo>
                    <a:pt x="177683" y="2474879"/>
                  </a:lnTo>
                  <a:lnTo>
                    <a:pt x="177663" y="2481754"/>
                  </a:lnTo>
                  <a:lnTo>
                    <a:pt x="177647" y="2488628"/>
                  </a:lnTo>
                  <a:lnTo>
                    <a:pt x="177635" y="2495503"/>
                  </a:lnTo>
                  <a:lnTo>
                    <a:pt x="177624" y="2502378"/>
                  </a:lnTo>
                  <a:lnTo>
                    <a:pt x="177609" y="2509252"/>
                  </a:lnTo>
                  <a:lnTo>
                    <a:pt x="177587" y="2516127"/>
                  </a:lnTo>
                  <a:lnTo>
                    <a:pt x="177553" y="2523002"/>
                  </a:lnTo>
                  <a:lnTo>
                    <a:pt x="177504" y="2529876"/>
                  </a:lnTo>
                  <a:lnTo>
                    <a:pt x="177435" y="2536751"/>
                  </a:lnTo>
                  <a:lnTo>
                    <a:pt x="177347" y="2543626"/>
                  </a:lnTo>
                  <a:lnTo>
                    <a:pt x="177239" y="2550500"/>
                  </a:lnTo>
                  <a:lnTo>
                    <a:pt x="177113" y="2557375"/>
                  </a:lnTo>
                  <a:lnTo>
                    <a:pt x="176971" y="2564250"/>
                  </a:lnTo>
                  <a:lnTo>
                    <a:pt x="176819" y="2571124"/>
                  </a:lnTo>
                  <a:lnTo>
                    <a:pt x="176663" y="2577999"/>
                  </a:lnTo>
                  <a:lnTo>
                    <a:pt x="176508" y="2584874"/>
                  </a:lnTo>
                  <a:lnTo>
                    <a:pt x="176364" y="2591748"/>
                  </a:lnTo>
                  <a:lnTo>
                    <a:pt x="176236" y="2598623"/>
                  </a:lnTo>
                  <a:lnTo>
                    <a:pt x="176129" y="2605498"/>
                  </a:lnTo>
                  <a:lnTo>
                    <a:pt x="176048" y="2612372"/>
                  </a:lnTo>
                  <a:lnTo>
                    <a:pt x="175998" y="2619247"/>
                  </a:lnTo>
                  <a:lnTo>
                    <a:pt x="175981" y="2626122"/>
                  </a:lnTo>
                  <a:lnTo>
                    <a:pt x="176000" y="2632996"/>
                  </a:lnTo>
                  <a:lnTo>
                    <a:pt x="176054" y="2639871"/>
                  </a:lnTo>
                  <a:lnTo>
                    <a:pt x="176144" y="2646746"/>
                  </a:lnTo>
                  <a:lnTo>
                    <a:pt x="176269" y="2653620"/>
                  </a:lnTo>
                  <a:lnTo>
                    <a:pt x="176427" y="2660495"/>
                  </a:lnTo>
                  <a:lnTo>
                    <a:pt x="176612" y="2667370"/>
                  </a:lnTo>
                  <a:lnTo>
                    <a:pt x="176819" y="2674244"/>
                  </a:lnTo>
                  <a:lnTo>
                    <a:pt x="177044" y="2681119"/>
                  </a:lnTo>
                  <a:lnTo>
                    <a:pt x="177281" y="2687994"/>
                  </a:lnTo>
                  <a:lnTo>
                    <a:pt x="177524" y="2694868"/>
                  </a:lnTo>
                  <a:lnTo>
                    <a:pt x="177769" y="2701743"/>
                  </a:lnTo>
                  <a:lnTo>
                    <a:pt x="178010" y="2708618"/>
                  </a:lnTo>
                  <a:lnTo>
                    <a:pt x="178244" y="2715492"/>
                  </a:lnTo>
                  <a:lnTo>
                    <a:pt x="178470" y="2722367"/>
                  </a:lnTo>
                  <a:lnTo>
                    <a:pt x="178684" y="2729242"/>
                  </a:lnTo>
                  <a:lnTo>
                    <a:pt x="178888" y="2736116"/>
                  </a:lnTo>
                  <a:lnTo>
                    <a:pt x="179086" y="2742991"/>
                  </a:lnTo>
                  <a:lnTo>
                    <a:pt x="179281" y="2749866"/>
                  </a:lnTo>
                  <a:lnTo>
                    <a:pt x="179481" y="2756740"/>
                  </a:lnTo>
                  <a:lnTo>
                    <a:pt x="179692" y="2763615"/>
                  </a:lnTo>
                  <a:lnTo>
                    <a:pt x="179921" y="2770490"/>
                  </a:lnTo>
                  <a:lnTo>
                    <a:pt x="180176" y="2777364"/>
                  </a:lnTo>
                  <a:lnTo>
                    <a:pt x="180464" y="2784239"/>
                  </a:lnTo>
                  <a:lnTo>
                    <a:pt x="180792" y="2791114"/>
                  </a:lnTo>
                  <a:lnTo>
                    <a:pt x="181164" y="2797988"/>
                  </a:lnTo>
                  <a:lnTo>
                    <a:pt x="181586" y="2804863"/>
                  </a:lnTo>
                  <a:lnTo>
                    <a:pt x="182056" y="2811738"/>
                  </a:lnTo>
                  <a:lnTo>
                    <a:pt x="182568" y="2818612"/>
                  </a:lnTo>
                  <a:lnTo>
                    <a:pt x="183117" y="2825487"/>
                  </a:lnTo>
                  <a:lnTo>
                    <a:pt x="183696" y="2832362"/>
                  </a:lnTo>
                  <a:lnTo>
                    <a:pt x="184297" y="2839236"/>
                  </a:lnTo>
                  <a:lnTo>
                    <a:pt x="184911" y="2846111"/>
                  </a:lnTo>
                  <a:lnTo>
                    <a:pt x="185529" y="2852986"/>
                  </a:lnTo>
                  <a:lnTo>
                    <a:pt x="186142" y="2859860"/>
                  </a:lnTo>
                  <a:lnTo>
                    <a:pt x="186744" y="2866735"/>
                  </a:lnTo>
                  <a:lnTo>
                    <a:pt x="187327" y="2873610"/>
                  </a:lnTo>
                  <a:lnTo>
                    <a:pt x="187880" y="2880484"/>
                  </a:lnTo>
                  <a:lnTo>
                    <a:pt x="188399" y="2887359"/>
                  </a:lnTo>
                  <a:lnTo>
                    <a:pt x="188878" y="2894234"/>
                  </a:lnTo>
                  <a:lnTo>
                    <a:pt x="189310" y="2901108"/>
                  </a:lnTo>
                  <a:lnTo>
                    <a:pt x="189689" y="2907983"/>
                  </a:lnTo>
                  <a:lnTo>
                    <a:pt x="190008" y="2914858"/>
                  </a:lnTo>
                  <a:lnTo>
                    <a:pt x="190259" y="2921732"/>
                  </a:lnTo>
                  <a:lnTo>
                    <a:pt x="190438" y="2928607"/>
                  </a:lnTo>
                  <a:lnTo>
                    <a:pt x="190540" y="2935482"/>
                  </a:lnTo>
                  <a:lnTo>
                    <a:pt x="190559" y="2942356"/>
                  </a:lnTo>
                  <a:lnTo>
                    <a:pt x="190494" y="2949231"/>
                  </a:lnTo>
                  <a:lnTo>
                    <a:pt x="190333" y="2956106"/>
                  </a:lnTo>
                  <a:lnTo>
                    <a:pt x="190085" y="2962980"/>
                  </a:lnTo>
                  <a:lnTo>
                    <a:pt x="189752" y="2969855"/>
                  </a:lnTo>
                  <a:lnTo>
                    <a:pt x="189333" y="2976730"/>
                  </a:lnTo>
                  <a:lnTo>
                    <a:pt x="188832" y="2983604"/>
                  </a:lnTo>
                  <a:lnTo>
                    <a:pt x="188251" y="2990479"/>
                  </a:lnTo>
                  <a:lnTo>
                    <a:pt x="187592" y="2997354"/>
                  </a:lnTo>
                  <a:lnTo>
                    <a:pt x="186860" y="3004228"/>
                  </a:lnTo>
                  <a:lnTo>
                    <a:pt x="186057" y="3011103"/>
                  </a:lnTo>
                  <a:lnTo>
                    <a:pt x="185191" y="3017978"/>
                  </a:lnTo>
                  <a:lnTo>
                    <a:pt x="184264" y="3024852"/>
                  </a:lnTo>
                  <a:lnTo>
                    <a:pt x="183282" y="3031727"/>
                  </a:lnTo>
                  <a:lnTo>
                    <a:pt x="182257" y="3038602"/>
                  </a:lnTo>
                  <a:lnTo>
                    <a:pt x="181198" y="3045476"/>
                  </a:lnTo>
                  <a:lnTo>
                    <a:pt x="180112" y="3052351"/>
                  </a:lnTo>
                  <a:lnTo>
                    <a:pt x="179008" y="3059226"/>
                  </a:lnTo>
                  <a:lnTo>
                    <a:pt x="177895" y="3066100"/>
                  </a:lnTo>
                  <a:lnTo>
                    <a:pt x="176782" y="3072975"/>
                  </a:lnTo>
                  <a:lnTo>
                    <a:pt x="175677" y="3079850"/>
                  </a:lnTo>
                  <a:lnTo>
                    <a:pt x="174590" y="3086724"/>
                  </a:lnTo>
                  <a:lnTo>
                    <a:pt x="173531" y="3093599"/>
                  </a:lnTo>
                  <a:lnTo>
                    <a:pt x="172512" y="3100474"/>
                  </a:lnTo>
                  <a:lnTo>
                    <a:pt x="171545" y="3107348"/>
                  </a:lnTo>
                  <a:lnTo>
                    <a:pt x="170636" y="3114223"/>
                  </a:lnTo>
                  <a:lnTo>
                    <a:pt x="169795" y="3121097"/>
                  </a:lnTo>
                  <a:lnTo>
                    <a:pt x="169026" y="3127972"/>
                  </a:lnTo>
                  <a:lnTo>
                    <a:pt x="168334" y="3134847"/>
                  </a:lnTo>
                  <a:lnTo>
                    <a:pt x="167723" y="3141721"/>
                  </a:lnTo>
                  <a:lnTo>
                    <a:pt x="167192" y="3148596"/>
                  </a:lnTo>
                  <a:lnTo>
                    <a:pt x="166740" y="3155471"/>
                  </a:lnTo>
                  <a:lnTo>
                    <a:pt x="166362" y="3162345"/>
                  </a:lnTo>
                  <a:lnTo>
                    <a:pt x="166054" y="3169220"/>
                  </a:lnTo>
                  <a:lnTo>
                    <a:pt x="165811" y="3176095"/>
                  </a:lnTo>
                  <a:lnTo>
                    <a:pt x="165624" y="3182969"/>
                  </a:lnTo>
                  <a:lnTo>
                    <a:pt x="165482" y="3189844"/>
                  </a:lnTo>
                  <a:lnTo>
                    <a:pt x="165376" y="3196719"/>
                  </a:lnTo>
                  <a:lnTo>
                    <a:pt x="165300" y="3203593"/>
                  </a:lnTo>
                  <a:lnTo>
                    <a:pt x="165247" y="3210468"/>
                  </a:lnTo>
                  <a:lnTo>
                    <a:pt x="165210" y="3217343"/>
                  </a:lnTo>
                  <a:lnTo>
                    <a:pt x="165187" y="3224217"/>
                  </a:lnTo>
                  <a:lnTo>
                    <a:pt x="165172" y="3231092"/>
                  </a:lnTo>
                  <a:lnTo>
                    <a:pt x="165162" y="3237967"/>
                  </a:lnTo>
                  <a:lnTo>
                    <a:pt x="165157" y="3244841"/>
                  </a:lnTo>
                  <a:lnTo>
                    <a:pt x="165154" y="3251716"/>
                  </a:lnTo>
                  <a:lnTo>
                    <a:pt x="165152" y="3258591"/>
                  </a:lnTo>
                  <a:lnTo>
                    <a:pt x="165151" y="3265465"/>
                  </a:lnTo>
                  <a:lnTo>
                    <a:pt x="165151" y="3272340"/>
                  </a:lnTo>
                  <a:lnTo>
                    <a:pt x="165151" y="3279215"/>
                  </a:lnTo>
                  <a:lnTo>
                    <a:pt x="165153" y="3286089"/>
                  </a:lnTo>
                  <a:lnTo>
                    <a:pt x="165157" y="3292964"/>
                  </a:lnTo>
                  <a:lnTo>
                    <a:pt x="165162" y="3299839"/>
                  </a:lnTo>
                  <a:lnTo>
                    <a:pt x="165168" y="3306713"/>
                  </a:lnTo>
                  <a:lnTo>
                    <a:pt x="165177" y="3313588"/>
                  </a:lnTo>
                  <a:lnTo>
                    <a:pt x="165187" y="3320463"/>
                  </a:lnTo>
                  <a:lnTo>
                    <a:pt x="165200" y="3327337"/>
                  </a:lnTo>
                  <a:lnTo>
                    <a:pt x="165215" y="3334212"/>
                  </a:lnTo>
                  <a:lnTo>
                    <a:pt x="165231" y="3341087"/>
                  </a:lnTo>
                  <a:lnTo>
                    <a:pt x="165248" y="3347961"/>
                  </a:lnTo>
                  <a:lnTo>
                    <a:pt x="165265" y="3354836"/>
                  </a:lnTo>
                  <a:lnTo>
                    <a:pt x="165282" y="3361711"/>
                  </a:lnTo>
                  <a:lnTo>
                    <a:pt x="165298" y="3368585"/>
                  </a:lnTo>
                  <a:lnTo>
                    <a:pt x="165312" y="3375460"/>
                  </a:lnTo>
                  <a:lnTo>
                    <a:pt x="165323" y="3382335"/>
                  </a:lnTo>
                  <a:lnTo>
                    <a:pt x="165331" y="3389209"/>
                  </a:lnTo>
                  <a:lnTo>
                    <a:pt x="165335" y="3396084"/>
                  </a:lnTo>
                  <a:lnTo>
                    <a:pt x="165334" y="3402959"/>
                  </a:lnTo>
                  <a:lnTo>
                    <a:pt x="165329" y="3409833"/>
                  </a:lnTo>
                  <a:lnTo>
                    <a:pt x="165319" y="3416708"/>
                  </a:lnTo>
                  <a:lnTo>
                    <a:pt x="165306" y="3423583"/>
                  </a:lnTo>
                  <a:lnTo>
                    <a:pt x="165290" y="3430457"/>
                  </a:lnTo>
                  <a:lnTo>
                    <a:pt x="165271" y="3437332"/>
                  </a:lnTo>
                  <a:lnTo>
                    <a:pt x="165251" y="3444207"/>
                  </a:lnTo>
                  <a:lnTo>
                    <a:pt x="165230" y="3451081"/>
                  </a:lnTo>
                  <a:lnTo>
                    <a:pt x="165208" y="3457956"/>
                  </a:lnTo>
                  <a:lnTo>
                    <a:pt x="165187" y="3464831"/>
                  </a:lnTo>
                  <a:lnTo>
                    <a:pt x="165167" y="3471705"/>
                  </a:lnTo>
                  <a:lnTo>
                    <a:pt x="165149" y="3478580"/>
                  </a:lnTo>
                  <a:lnTo>
                    <a:pt x="165131" y="3485455"/>
                  </a:lnTo>
                  <a:lnTo>
                    <a:pt x="165116" y="3492329"/>
                  </a:lnTo>
                  <a:lnTo>
                    <a:pt x="165102" y="3499204"/>
                  </a:lnTo>
                  <a:lnTo>
                    <a:pt x="165089" y="3506079"/>
                  </a:lnTo>
                  <a:lnTo>
                    <a:pt x="165078" y="3512953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2" name="tx41">
              <a:extLst>
                <a:ext uri="{FF2B5EF4-FFF2-40B4-BE49-F238E27FC236}">
                  <a16:creationId xmlns:a16="http://schemas.microsoft.com/office/drawing/2014/main" id="{36812520-F7AA-F0A6-44E7-5054FDC873BD}"/>
                </a:ext>
              </a:extLst>
            </p:cNvPr>
            <p:cNvSpPr/>
            <p:nvPr/>
          </p:nvSpPr>
          <p:spPr>
            <a:xfrm>
              <a:off x="2843838" y="6921315"/>
              <a:ext cx="158092" cy="124668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-4</a:t>
              </a:r>
            </a:p>
          </p:txBody>
        </p:sp>
        <p:sp>
          <p:nvSpPr>
            <p:cNvPr id="283" name="tx42">
              <a:extLst>
                <a:ext uri="{FF2B5EF4-FFF2-40B4-BE49-F238E27FC236}">
                  <a16:creationId xmlns:a16="http://schemas.microsoft.com/office/drawing/2014/main" id="{807ED910-CF25-CF1B-0D4B-D0825407EAC0}"/>
                </a:ext>
              </a:extLst>
            </p:cNvPr>
            <p:cNvSpPr/>
            <p:nvPr/>
          </p:nvSpPr>
          <p:spPr>
            <a:xfrm>
              <a:off x="2843838" y="5831105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284" name="tx43">
              <a:extLst>
                <a:ext uri="{FF2B5EF4-FFF2-40B4-BE49-F238E27FC236}">
                  <a16:creationId xmlns:a16="http://schemas.microsoft.com/office/drawing/2014/main" id="{2533E0C9-7597-9E1D-606B-66433E768C95}"/>
                </a:ext>
              </a:extLst>
            </p:cNvPr>
            <p:cNvSpPr/>
            <p:nvPr/>
          </p:nvSpPr>
          <p:spPr>
            <a:xfrm>
              <a:off x="2903046" y="4738030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285" name="tx44">
              <a:extLst>
                <a:ext uri="{FF2B5EF4-FFF2-40B4-BE49-F238E27FC236}">
                  <a16:creationId xmlns:a16="http://schemas.microsoft.com/office/drawing/2014/main" id="{27DA396C-273B-CFE0-5848-C8443FD37D83}"/>
                </a:ext>
              </a:extLst>
            </p:cNvPr>
            <p:cNvSpPr/>
            <p:nvPr/>
          </p:nvSpPr>
          <p:spPr>
            <a:xfrm>
              <a:off x="2903046" y="3650859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286" name="pl45">
              <a:extLst>
                <a:ext uri="{FF2B5EF4-FFF2-40B4-BE49-F238E27FC236}">
                  <a16:creationId xmlns:a16="http://schemas.microsoft.com/office/drawing/2014/main" id="{989C45CB-7F6C-B4D8-8479-617C8A3B02B3}"/>
                </a:ext>
              </a:extLst>
            </p:cNvPr>
            <p:cNvSpPr/>
            <p:nvPr/>
          </p:nvSpPr>
          <p:spPr>
            <a:xfrm>
              <a:off x="3029766" y="6982217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7" name="pl46">
              <a:extLst>
                <a:ext uri="{FF2B5EF4-FFF2-40B4-BE49-F238E27FC236}">
                  <a16:creationId xmlns:a16="http://schemas.microsoft.com/office/drawing/2014/main" id="{5B6EA8B2-B49C-B176-F9DB-C827CBC9C9BE}"/>
                </a:ext>
              </a:extLst>
            </p:cNvPr>
            <p:cNvSpPr/>
            <p:nvPr/>
          </p:nvSpPr>
          <p:spPr>
            <a:xfrm>
              <a:off x="3029766" y="5892094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8" name="pl47">
              <a:extLst>
                <a:ext uri="{FF2B5EF4-FFF2-40B4-BE49-F238E27FC236}">
                  <a16:creationId xmlns:a16="http://schemas.microsoft.com/office/drawing/2014/main" id="{AEEDB1A7-2A71-B3B7-F8A9-139F7D807ACA}"/>
                </a:ext>
              </a:extLst>
            </p:cNvPr>
            <p:cNvSpPr/>
            <p:nvPr/>
          </p:nvSpPr>
          <p:spPr>
            <a:xfrm>
              <a:off x="3029766" y="4801970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89" name="pl48">
              <a:extLst>
                <a:ext uri="{FF2B5EF4-FFF2-40B4-BE49-F238E27FC236}">
                  <a16:creationId xmlns:a16="http://schemas.microsoft.com/office/drawing/2014/main" id="{B0405AAF-ADE4-2A43-E149-F91C998F693D}"/>
                </a:ext>
              </a:extLst>
            </p:cNvPr>
            <p:cNvSpPr/>
            <p:nvPr/>
          </p:nvSpPr>
          <p:spPr>
            <a:xfrm>
              <a:off x="3029766" y="3711847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0" name="pl49">
              <a:extLst>
                <a:ext uri="{FF2B5EF4-FFF2-40B4-BE49-F238E27FC236}">
                  <a16:creationId xmlns:a16="http://schemas.microsoft.com/office/drawing/2014/main" id="{34B5E148-876E-551D-5B29-29FB96B248E1}"/>
                </a:ext>
              </a:extLst>
            </p:cNvPr>
            <p:cNvSpPr/>
            <p:nvPr/>
          </p:nvSpPr>
          <p:spPr>
            <a:xfrm>
              <a:off x="338262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1" name="pl50">
              <a:extLst>
                <a:ext uri="{FF2B5EF4-FFF2-40B4-BE49-F238E27FC236}">
                  <a16:creationId xmlns:a16="http://schemas.microsoft.com/office/drawing/2014/main" id="{75F0DB07-CD3C-2D76-2965-57165BF6B836}"/>
                </a:ext>
              </a:extLst>
            </p:cNvPr>
            <p:cNvSpPr/>
            <p:nvPr/>
          </p:nvSpPr>
          <p:spPr>
            <a:xfrm>
              <a:off x="391273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2" name="pl51">
              <a:extLst>
                <a:ext uri="{FF2B5EF4-FFF2-40B4-BE49-F238E27FC236}">
                  <a16:creationId xmlns:a16="http://schemas.microsoft.com/office/drawing/2014/main" id="{6AD1BFD0-A5E2-F017-5B4E-ED94604A0830}"/>
                </a:ext>
              </a:extLst>
            </p:cNvPr>
            <p:cNvSpPr/>
            <p:nvPr/>
          </p:nvSpPr>
          <p:spPr>
            <a:xfrm>
              <a:off x="444284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3" name="pl52">
              <a:extLst>
                <a:ext uri="{FF2B5EF4-FFF2-40B4-BE49-F238E27FC236}">
                  <a16:creationId xmlns:a16="http://schemas.microsoft.com/office/drawing/2014/main" id="{A42F85D0-6F90-1905-69D0-555199C3AB95}"/>
                </a:ext>
              </a:extLst>
            </p:cNvPr>
            <p:cNvSpPr/>
            <p:nvPr/>
          </p:nvSpPr>
          <p:spPr>
            <a:xfrm>
              <a:off x="497296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4" name="pl53">
              <a:extLst>
                <a:ext uri="{FF2B5EF4-FFF2-40B4-BE49-F238E27FC236}">
                  <a16:creationId xmlns:a16="http://schemas.microsoft.com/office/drawing/2014/main" id="{09561A21-5830-3745-A12C-7BE3C99DE256}"/>
                </a:ext>
              </a:extLst>
            </p:cNvPr>
            <p:cNvSpPr/>
            <p:nvPr/>
          </p:nvSpPr>
          <p:spPr>
            <a:xfrm>
              <a:off x="550307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5" name="pl54">
              <a:extLst>
                <a:ext uri="{FF2B5EF4-FFF2-40B4-BE49-F238E27FC236}">
                  <a16:creationId xmlns:a16="http://schemas.microsoft.com/office/drawing/2014/main" id="{A14DB1A9-DF17-46C7-D66C-42489D4F8FFD}"/>
                </a:ext>
              </a:extLst>
            </p:cNvPr>
            <p:cNvSpPr/>
            <p:nvPr/>
          </p:nvSpPr>
          <p:spPr>
            <a:xfrm>
              <a:off x="603318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6" name="pl55">
              <a:extLst>
                <a:ext uri="{FF2B5EF4-FFF2-40B4-BE49-F238E27FC236}">
                  <a16:creationId xmlns:a16="http://schemas.microsoft.com/office/drawing/2014/main" id="{51714963-CB31-B4E2-E684-F943BFBF805C}"/>
                </a:ext>
              </a:extLst>
            </p:cNvPr>
            <p:cNvSpPr/>
            <p:nvPr/>
          </p:nvSpPr>
          <p:spPr>
            <a:xfrm>
              <a:off x="656329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7" name="pl56">
              <a:extLst>
                <a:ext uri="{FF2B5EF4-FFF2-40B4-BE49-F238E27FC236}">
                  <a16:creationId xmlns:a16="http://schemas.microsoft.com/office/drawing/2014/main" id="{94F4F28D-D0F4-48CC-9040-4E4EBC9B1D43}"/>
                </a:ext>
              </a:extLst>
            </p:cNvPr>
            <p:cNvSpPr/>
            <p:nvPr/>
          </p:nvSpPr>
          <p:spPr>
            <a:xfrm>
              <a:off x="709340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8" name="pl57">
              <a:extLst>
                <a:ext uri="{FF2B5EF4-FFF2-40B4-BE49-F238E27FC236}">
                  <a16:creationId xmlns:a16="http://schemas.microsoft.com/office/drawing/2014/main" id="{29268BF3-7F8D-E60E-CE98-6E5380809236}"/>
                </a:ext>
              </a:extLst>
            </p:cNvPr>
            <p:cNvSpPr/>
            <p:nvPr/>
          </p:nvSpPr>
          <p:spPr>
            <a:xfrm>
              <a:off x="762351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299" name="pl58">
              <a:extLst>
                <a:ext uri="{FF2B5EF4-FFF2-40B4-BE49-F238E27FC236}">
                  <a16:creationId xmlns:a16="http://schemas.microsoft.com/office/drawing/2014/main" id="{1C679310-D756-1D03-7A5B-825946437007}"/>
                </a:ext>
              </a:extLst>
            </p:cNvPr>
            <p:cNvSpPr/>
            <p:nvPr/>
          </p:nvSpPr>
          <p:spPr>
            <a:xfrm>
              <a:off x="815362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0" name="pl59">
              <a:extLst>
                <a:ext uri="{FF2B5EF4-FFF2-40B4-BE49-F238E27FC236}">
                  <a16:creationId xmlns:a16="http://schemas.microsoft.com/office/drawing/2014/main" id="{C7C6334C-E1B1-288D-2CF3-43F75792A988}"/>
                </a:ext>
              </a:extLst>
            </p:cNvPr>
            <p:cNvSpPr/>
            <p:nvPr/>
          </p:nvSpPr>
          <p:spPr>
            <a:xfrm>
              <a:off x="8683736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1" name="pl60">
              <a:extLst>
                <a:ext uri="{FF2B5EF4-FFF2-40B4-BE49-F238E27FC236}">
                  <a16:creationId xmlns:a16="http://schemas.microsoft.com/office/drawing/2014/main" id="{2812CEA1-0312-61FB-CD1B-025F1F9958EC}"/>
                </a:ext>
              </a:extLst>
            </p:cNvPr>
            <p:cNvSpPr/>
            <p:nvPr/>
          </p:nvSpPr>
          <p:spPr>
            <a:xfrm>
              <a:off x="921384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2" name="pl61">
              <a:extLst>
                <a:ext uri="{FF2B5EF4-FFF2-40B4-BE49-F238E27FC236}">
                  <a16:creationId xmlns:a16="http://schemas.microsoft.com/office/drawing/2014/main" id="{E9739223-91D2-6282-9F8E-39DE9B7F3F81}"/>
                </a:ext>
              </a:extLst>
            </p:cNvPr>
            <p:cNvSpPr/>
            <p:nvPr/>
          </p:nvSpPr>
          <p:spPr>
            <a:xfrm>
              <a:off x="974395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3" name="pl62">
              <a:extLst>
                <a:ext uri="{FF2B5EF4-FFF2-40B4-BE49-F238E27FC236}">
                  <a16:creationId xmlns:a16="http://schemas.microsoft.com/office/drawing/2014/main" id="{FFFF9030-1C24-9A43-0F54-61F6EC5101D0}"/>
                </a:ext>
              </a:extLst>
            </p:cNvPr>
            <p:cNvSpPr/>
            <p:nvPr/>
          </p:nvSpPr>
          <p:spPr>
            <a:xfrm>
              <a:off x="1027406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04" name="tx63">
              <a:extLst>
                <a:ext uri="{FF2B5EF4-FFF2-40B4-BE49-F238E27FC236}">
                  <a16:creationId xmlns:a16="http://schemas.microsoft.com/office/drawing/2014/main" id="{49BD0D3A-E104-CA03-8187-503956EA0520}"/>
                </a:ext>
              </a:extLst>
            </p:cNvPr>
            <p:cNvSpPr/>
            <p:nvPr/>
          </p:nvSpPr>
          <p:spPr>
            <a:xfrm>
              <a:off x="2438846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H4K16ac.regress.H3.c1</a:t>
              </a:r>
            </a:p>
          </p:txBody>
        </p:sp>
        <p:sp>
          <p:nvSpPr>
            <p:cNvPr id="305" name="tx64">
              <a:extLst>
                <a:ext uri="{FF2B5EF4-FFF2-40B4-BE49-F238E27FC236}">
                  <a16:creationId xmlns:a16="http://schemas.microsoft.com/office/drawing/2014/main" id="{A4137C10-FF73-3159-D139-788D4B3E0966}"/>
                </a:ext>
              </a:extLst>
            </p:cNvPr>
            <p:cNvSpPr/>
            <p:nvPr/>
          </p:nvSpPr>
          <p:spPr>
            <a:xfrm>
              <a:off x="2968957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H4K16ac.regress.H3.c7</a:t>
              </a:r>
            </a:p>
          </p:txBody>
        </p:sp>
        <p:sp>
          <p:nvSpPr>
            <p:cNvPr id="306" name="tx65">
              <a:extLst>
                <a:ext uri="{FF2B5EF4-FFF2-40B4-BE49-F238E27FC236}">
                  <a16:creationId xmlns:a16="http://schemas.microsoft.com/office/drawing/2014/main" id="{1169174F-A285-CFE1-B6CF-4EB110FCA00B}"/>
                </a:ext>
              </a:extLst>
            </p:cNvPr>
            <p:cNvSpPr/>
            <p:nvPr/>
          </p:nvSpPr>
          <p:spPr>
            <a:xfrm>
              <a:off x="3499068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H4K16ac.regress.H3.c3</a:t>
              </a:r>
            </a:p>
          </p:txBody>
        </p:sp>
        <p:sp>
          <p:nvSpPr>
            <p:cNvPr id="307" name="tx66">
              <a:extLst>
                <a:ext uri="{FF2B5EF4-FFF2-40B4-BE49-F238E27FC236}">
                  <a16:creationId xmlns:a16="http://schemas.microsoft.com/office/drawing/2014/main" id="{282DAEA6-6710-D290-37D9-3A2932AF120C}"/>
                </a:ext>
              </a:extLst>
            </p:cNvPr>
            <p:cNvSpPr/>
            <p:nvPr/>
          </p:nvSpPr>
          <p:spPr>
            <a:xfrm>
              <a:off x="4029179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H4K16ac.regress.H3.c8</a:t>
              </a:r>
            </a:p>
          </p:txBody>
        </p:sp>
        <p:sp>
          <p:nvSpPr>
            <p:cNvPr id="308" name="tx67">
              <a:extLst>
                <a:ext uri="{FF2B5EF4-FFF2-40B4-BE49-F238E27FC236}">
                  <a16:creationId xmlns:a16="http://schemas.microsoft.com/office/drawing/2014/main" id="{152B60EF-D333-583B-8308-8F8F0C92E7A6}"/>
                </a:ext>
              </a:extLst>
            </p:cNvPr>
            <p:cNvSpPr/>
            <p:nvPr/>
          </p:nvSpPr>
          <p:spPr>
            <a:xfrm>
              <a:off x="4559290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H4K16ac.regress.H3.c5</a:t>
              </a:r>
            </a:p>
          </p:txBody>
        </p:sp>
        <p:sp>
          <p:nvSpPr>
            <p:cNvPr id="309" name="tx68">
              <a:extLst>
                <a:ext uri="{FF2B5EF4-FFF2-40B4-BE49-F238E27FC236}">
                  <a16:creationId xmlns:a16="http://schemas.microsoft.com/office/drawing/2014/main" id="{3CA595B1-E6D8-07EB-EEC2-45DCBA33019E}"/>
                </a:ext>
              </a:extLst>
            </p:cNvPr>
            <p:cNvSpPr/>
            <p:nvPr/>
          </p:nvSpPr>
          <p:spPr>
            <a:xfrm>
              <a:off x="5089400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H4K16ac.regress.H3.c6</a:t>
              </a:r>
            </a:p>
          </p:txBody>
        </p:sp>
        <p:sp>
          <p:nvSpPr>
            <p:cNvPr id="310" name="tx69">
              <a:extLst>
                <a:ext uri="{FF2B5EF4-FFF2-40B4-BE49-F238E27FC236}">
                  <a16:creationId xmlns:a16="http://schemas.microsoft.com/office/drawing/2014/main" id="{EAC87AC6-BD6C-6D71-A9A3-997E8EEFEA39}"/>
                </a:ext>
              </a:extLst>
            </p:cNvPr>
            <p:cNvSpPr/>
            <p:nvPr/>
          </p:nvSpPr>
          <p:spPr>
            <a:xfrm>
              <a:off x="5570069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H4K16ac.regress.H3.c12</a:t>
              </a:r>
            </a:p>
          </p:txBody>
        </p:sp>
        <p:sp>
          <p:nvSpPr>
            <p:cNvPr id="311" name="tx70">
              <a:extLst>
                <a:ext uri="{FF2B5EF4-FFF2-40B4-BE49-F238E27FC236}">
                  <a16:creationId xmlns:a16="http://schemas.microsoft.com/office/drawing/2014/main" id="{BC03265D-DF70-0B42-D4E6-661A9B973247}"/>
                </a:ext>
              </a:extLst>
            </p:cNvPr>
            <p:cNvSpPr/>
            <p:nvPr/>
          </p:nvSpPr>
          <p:spPr>
            <a:xfrm>
              <a:off x="6100180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H4K16ac.regress.H3.c15</a:t>
              </a:r>
            </a:p>
          </p:txBody>
        </p:sp>
        <p:sp>
          <p:nvSpPr>
            <p:cNvPr id="312" name="tx71">
              <a:extLst>
                <a:ext uri="{FF2B5EF4-FFF2-40B4-BE49-F238E27FC236}">
                  <a16:creationId xmlns:a16="http://schemas.microsoft.com/office/drawing/2014/main" id="{00675A5F-064F-9121-38E2-C35834F2B219}"/>
                </a:ext>
              </a:extLst>
            </p:cNvPr>
            <p:cNvSpPr/>
            <p:nvPr/>
          </p:nvSpPr>
          <p:spPr>
            <a:xfrm>
              <a:off x="6630291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H4K16ac.regress.H3.c14</a:t>
              </a:r>
            </a:p>
          </p:txBody>
        </p:sp>
        <p:sp>
          <p:nvSpPr>
            <p:cNvPr id="313" name="tx72">
              <a:extLst>
                <a:ext uri="{FF2B5EF4-FFF2-40B4-BE49-F238E27FC236}">
                  <a16:creationId xmlns:a16="http://schemas.microsoft.com/office/drawing/2014/main" id="{D7A3DABD-39F6-8D49-D511-F955132119AD}"/>
                </a:ext>
              </a:extLst>
            </p:cNvPr>
            <p:cNvSpPr/>
            <p:nvPr/>
          </p:nvSpPr>
          <p:spPr>
            <a:xfrm>
              <a:off x="7160402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H4K16ac.regress.H3.c16</a:t>
              </a:r>
            </a:p>
          </p:txBody>
        </p:sp>
        <p:sp>
          <p:nvSpPr>
            <p:cNvPr id="314" name="tx73">
              <a:extLst>
                <a:ext uri="{FF2B5EF4-FFF2-40B4-BE49-F238E27FC236}">
                  <a16:creationId xmlns:a16="http://schemas.microsoft.com/office/drawing/2014/main" id="{EAEEA16B-373B-EEC9-E05A-8B62F2D2D31C}"/>
                </a:ext>
              </a:extLst>
            </p:cNvPr>
            <p:cNvSpPr/>
            <p:nvPr/>
          </p:nvSpPr>
          <p:spPr>
            <a:xfrm>
              <a:off x="7690513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H4K16ac.regress.H3.c13</a:t>
              </a:r>
            </a:p>
          </p:txBody>
        </p:sp>
        <p:sp>
          <p:nvSpPr>
            <p:cNvPr id="315" name="tx74">
              <a:extLst>
                <a:ext uri="{FF2B5EF4-FFF2-40B4-BE49-F238E27FC236}">
                  <a16:creationId xmlns:a16="http://schemas.microsoft.com/office/drawing/2014/main" id="{91922BB5-ADC0-368D-DDA2-D233E1283225}"/>
                </a:ext>
              </a:extLst>
            </p:cNvPr>
            <p:cNvSpPr/>
            <p:nvPr/>
          </p:nvSpPr>
          <p:spPr>
            <a:xfrm>
              <a:off x="8220624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H4K16ac.regress.H3.c17</a:t>
              </a:r>
            </a:p>
          </p:txBody>
        </p:sp>
        <p:sp>
          <p:nvSpPr>
            <p:cNvPr id="316" name="tx75">
              <a:extLst>
                <a:ext uri="{FF2B5EF4-FFF2-40B4-BE49-F238E27FC236}">
                  <a16:creationId xmlns:a16="http://schemas.microsoft.com/office/drawing/2014/main" id="{4ACAEDA6-019A-CF9C-FCEE-F60911166816}"/>
                </a:ext>
              </a:extLst>
            </p:cNvPr>
            <p:cNvSpPr/>
            <p:nvPr/>
          </p:nvSpPr>
          <p:spPr>
            <a:xfrm>
              <a:off x="8750735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H4K16ac.regress.H3.c18</a:t>
              </a:r>
            </a:p>
          </p:txBody>
        </p:sp>
        <p:sp>
          <p:nvSpPr>
            <p:cNvPr id="317" name="tx76">
              <a:extLst>
                <a:ext uri="{FF2B5EF4-FFF2-40B4-BE49-F238E27FC236}">
                  <a16:creationId xmlns:a16="http://schemas.microsoft.com/office/drawing/2014/main" id="{3B2CF4E6-F0A5-DA39-109C-55665781C4A1}"/>
                </a:ext>
              </a:extLst>
            </p:cNvPr>
            <p:cNvSpPr/>
            <p:nvPr/>
          </p:nvSpPr>
          <p:spPr>
            <a:xfrm>
              <a:off x="10150573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318" name="tx77">
              <a:extLst>
                <a:ext uri="{FF2B5EF4-FFF2-40B4-BE49-F238E27FC236}">
                  <a16:creationId xmlns:a16="http://schemas.microsoft.com/office/drawing/2014/main" id="{C79A89A4-4F7D-84D6-19E2-F21E2E0ECAC5}"/>
                </a:ext>
              </a:extLst>
            </p:cNvPr>
            <p:cNvSpPr/>
            <p:nvPr/>
          </p:nvSpPr>
          <p:spPr>
            <a:xfrm>
              <a:off x="6653621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319" name="tx78">
              <a:extLst>
                <a:ext uri="{FF2B5EF4-FFF2-40B4-BE49-F238E27FC236}">
                  <a16:creationId xmlns:a16="http://schemas.microsoft.com/office/drawing/2014/main" id="{7004A08D-667F-194F-5B73-307E6905C13C}"/>
                </a:ext>
              </a:extLst>
            </p:cNvPr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320" name="rc79">
              <a:extLst>
                <a:ext uri="{FF2B5EF4-FFF2-40B4-BE49-F238E27FC236}">
                  <a16:creationId xmlns:a16="http://schemas.microsoft.com/office/drawing/2014/main" id="{B780945E-9F05-D0CD-9109-ED1DC4071FF2}"/>
                </a:ext>
              </a:extLst>
            </p:cNvPr>
            <p:cNvSpPr/>
            <p:nvPr/>
          </p:nvSpPr>
          <p:spPr>
            <a:xfrm>
              <a:off x="10731314" y="3560373"/>
              <a:ext cx="1676846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21" name="tx80">
              <a:extLst>
                <a:ext uri="{FF2B5EF4-FFF2-40B4-BE49-F238E27FC236}">
                  <a16:creationId xmlns:a16="http://schemas.microsoft.com/office/drawing/2014/main" id="{F4912916-83DC-3C4B-382A-9C121B6A7A1A}"/>
                </a:ext>
              </a:extLst>
            </p:cNvPr>
            <p:cNvSpPr/>
            <p:nvPr/>
          </p:nvSpPr>
          <p:spPr>
            <a:xfrm>
              <a:off x="10800903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322" name="rc81">
              <a:extLst>
                <a:ext uri="{FF2B5EF4-FFF2-40B4-BE49-F238E27FC236}">
                  <a16:creationId xmlns:a16="http://schemas.microsoft.com/office/drawing/2014/main" id="{FA18E37F-2BDF-AC6B-A43B-0ABD93A3C9FE}"/>
                </a:ext>
              </a:extLst>
            </p:cNvPr>
            <p:cNvSpPr/>
            <p:nvPr/>
          </p:nvSpPr>
          <p:spPr>
            <a:xfrm>
              <a:off x="10800903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23" name="rc82">
              <a:extLst>
                <a:ext uri="{FF2B5EF4-FFF2-40B4-BE49-F238E27FC236}">
                  <a16:creationId xmlns:a16="http://schemas.microsoft.com/office/drawing/2014/main" id="{7F622649-0033-0920-CBA6-CBF7821484C0}"/>
                </a:ext>
              </a:extLst>
            </p:cNvPr>
            <p:cNvSpPr/>
            <p:nvPr/>
          </p:nvSpPr>
          <p:spPr>
            <a:xfrm>
              <a:off x="10809903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4" name="rc83">
              <a:extLst>
                <a:ext uri="{FF2B5EF4-FFF2-40B4-BE49-F238E27FC236}">
                  <a16:creationId xmlns:a16="http://schemas.microsoft.com/office/drawing/2014/main" id="{7DC4F660-11BD-C436-AB43-66EEC77215F9}"/>
                </a:ext>
              </a:extLst>
            </p:cNvPr>
            <p:cNvSpPr/>
            <p:nvPr/>
          </p:nvSpPr>
          <p:spPr>
            <a:xfrm>
              <a:off x="10800903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25" name="rc84">
              <a:extLst>
                <a:ext uri="{FF2B5EF4-FFF2-40B4-BE49-F238E27FC236}">
                  <a16:creationId xmlns:a16="http://schemas.microsoft.com/office/drawing/2014/main" id="{6173FEE9-528E-F2E5-3D00-B0B1C87BBC6F}"/>
                </a:ext>
              </a:extLst>
            </p:cNvPr>
            <p:cNvSpPr/>
            <p:nvPr/>
          </p:nvSpPr>
          <p:spPr>
            <a:xfrm>
              <a:off x="10809903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6" name="rc85">
              <a:extLst>
                <a:ext uri="{FF2B5EF4-FFF2-40B4-BE49-F238E27FC236}">
                  <a16:creationId xmlns:a16="http://schemas.microsoft.com/office/drawing/2014/main" id="{5E8386EC-D4C1-573F-8D94-C2F2A16C4A0F}"/>
                </a:ext>
              </a:extLst>
            </p:cNvPr>
            <p:cNvSpPr/>
            <p:nvPr/>
          </p:nvSpPr>
          <p:spPr>
            <a:xfrm>
              <a:off x="10800903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27" name="rc86">
              <a:extLst>
                <a:ext uri="{FF2B5EF4-FFF2-40B4-BE49-F238E27FC236}">
                  <a16:creationId xmlns:a16="http://schemas.microsoft.com/office/drawing/2014/main" id="{B950A704-B42B-3730-6474-0FB4E828D7EC}"/>
                </a:ext>
              </a:extLst>
            </p:cNvPr>
            <p:cNvSpPr/>
            <p:nvPr/>
          </p:nvSpPr>
          <p:spPr>
            <a:xfrm>
              <a:off x="10809903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28" name="rc87">
              <a:extLst>
                <a:ext uri="{FF2B5EF4-FFF2-40B4-BE49-F238E27FC236}">
                  <a16:creationId xmlns:a16="http://schemas.microsoft.com/office/drawing/2014/main" id="{71ADC636-0C48-4382-9D7B-9A07724B59B3}"/>
                </a:ext>
              </a:extLst>
            </p:cNvPr>
            <p:cNvSpPr/>
            <p:nvPr/>
          </p:nvSpPr>
          <p:spPr>
            <a:xfrm>
              <a:off x="10800903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29" name="rc88">
              <a:extLst>
                <a:ext uri="{FF2B5EF4-FFF2-40B4-BE49-F238E27FC236}">
                  <a16:creationId xmlns:a16="http://schemas.microsoft.com/office/drawing/2014/main" id="{E41D46AF-3F47-0BB8-4B16-CDF6B2052F27}"/>
                </a:ext>
              </a:extLst>
            </p:cNvPr>
            <p:cNvSpPr/>
            <p:nvPr/>
          </p:nvSpPr>
          <p:spPr>
            <a:xfrm>
              <a:off x="10809903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0" name="rc89">
              <a:extLst>
                <a:ext uri="{FF2B5EF4-FFF2-40B4-BE49-F238E27FC236}">
                  <a16:creationId xmlns:a16="http://schemas.microsoft.com/office/drawing/2014/main" id="{4D8AB3A6-9317-29E3-FEB5-B47C189F6BF6}"/>
                </a:ext>
              </a:extLst>
            </p:cNvPr>
            <p:cNvSpPr/>
            <p:nvPr/>
          </p:nvSpPr>
          <p:spPr>
            <a:xfrm>
              <a:off x="10800903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1" name="rc90">
              <a:extLst>
                <a:ext uri="{FF2B5EF4-FFF2-40B4-BE49-F238E27FC236}">
                  <a16:creationId xmlns:a16="http://schemas.microsoft.com/office/drawing/2014/main" id="{3A8A1C5F-66C9-23BC-F9F6-D7805BA68B6B}"/>
                </a:ext>
              </a:extLst>
            </p:cNvPr>
            <p:cNvSpPr/>
            <p:nvPr/>
          </p:nvSpPr>
          <p:spPr>
            <a:xfrm>
              <a:off x="10809903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2" name="rc91">
              <a:extLst>
                <a:ext uri="{FF2B5EF4-FFF2-40B4-BE49-F238E27FC236}">
                  <a16:creationId xmlns:a16="http://schemas.microsoft.com/office/drawing/2014/main" id="{4C3291F5-7572-E4F1-D51F-1612D2FA1AB6}"/>
                </a:ext>
              </a:extLst>
            </p:cNvPr>
            <p:cNvSpPr/>
            <p:nvPr/>
          </p:nvSpPr>
          <p:spPr>
            <a:xfrm>
              <a:off x="10800903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3" name="rc92">
              <a:extLst>
                <a:ext uri="{FF2B5EF4-FFF2-40B4-BE49-F238E27FC236}">
                  <a16:creationId xmlns:a16="http://schemas.microsoft.com/office/drawing/2014/main" id="{C6406752-5E25-9981-EE47-BFE507B76087}"/>
                </a:ext>
              </a:extLst>
            </p:cNvPr>
            <p:cNvSpPr/>
            <p:nvPr/>
          </p:nvSpPr>
          <p:spPr>
            <a:xfrm>
              <a:off x="10809903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4" name="rc93">
              <a:extLst>
                <a:ext uri="{FF2B5EF4-FFF2-40B4-BE49-F238E27FC236}">
                  <a16:creationId xmlns:a16="http://schemas.microsoft.com/office/drawing/2014/main" id="{8AD62B4B-2443-F16F-CB3E-A89DCC1178A8}"/>
                </a:ext>
              </a:extLst>
            </p:cNvPr>
            <p:cNvSpPr/>
            <p:nvPr/>
          </p:nvSpPr>
          <p:spPr>
            <a:xfrm>
              <a:off x="10800903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5" name="rc94">
              <a:extLst>
                <a:ext uri="{FF2B5EF4-FFF2-40B4-BE49-F238E27FC236}">
                  <a16:creationId xmlns:a16="http://schemas.microsoft.com/office/drawing/2014/main" id="{E33020B9-6D2F-0FCF-BC80-B31B8AB6F5C9}"/>
                </a:ext>
              </a:extLst>
            </p:cNvPr>
            <p:cNvSpPr/>
            <p:nvPr/>
          </p:nvSpPr>
          <p:spPr>
            <a:xfrm>
              <a:off x="10809903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6" name="rc95">
              <a:extLst>
                <a:ext uri="{FF2B5EF4-FFF2-40B4-BE49-F238E27FC236}">
                  <a16:creationId xmlns:a16="http://schemas.microsoft.com/office/drawing/2014/main" id="{50089EF2-8DE9-2FDD-4AEB-947451AEABEE}"/>
                </a:ext>
              </a:extLst>
            </p:cNvPr>
            <p:cNvSpPr/>
            <p:nvPr/>
          </p:nvSpPr>
          <p:spPr>
            <a:xfrm>
              <a:off x="10800903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7" name="rc96">
              <a:extLst>
                <a:ext uri="{FF2B5EF4-FFF2-40B4-BE49-F238E27FC236}">
                  <a16:creationId xmlns:a16="http://schemas.microsoft.com/office/drawing/2014/main" id="{4EA07174-DEDB-4A46-1C72-6ADA17FCC520}"/>
                </a:ext>
              </a:extLst>
            </p:cNvPr>
            <p:cNvSpPr/>
            <p:nvPr/>
          </p:nvSpPr>
          <p:spPr>
            <a:xfrm>
              <a:off x="10809903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38" name="rc97">
              <a:extLst>
                <a:ext uri="{FF2B5EF4-FFF2-40B4-BE49-F238E27FC236}">
                  <a16:creationId xmlns:a16="http://schemas.microsoft.com/office/drawing/2014/main" id="{6B1ABA35-983B-2BEB-6307-76EF0266D8D6}"/>
                </a:ext>
              </a:extLst>
            </p:cNvPr>
            <p:cNvSpPr/>
            <p:nvPr/>
          </p:nvSpPr>
          <p:spPr>
            <a:xfrm>
              <a:off x="10800903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39" name="rc98">
              <a:extLst>
                <a:ext uri="{FF2B5EF4-FFF2-40B4-BE49-F238E27FC236}">
                  <a16:creationId xmlns:a16="http://schemas.microsoft.com/office/drawing/2014/main" id="{ABE11A2A-0E04-B8D4-55DD-3575F7783647}"/>
                </a:ext>
              </a:extLst>
            </p:cNvPr>
            <p:cNvSpPr/>
            <p:nvPr/>
          </p:nvSpPr>
          <p:spPr>
            <a:xfrm>
              <a:off x="10809903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0" name="rc99">
              <a:extLst>
                <a:ext uri="{FF2B5EF4-FFF2-40B4-BE49-F238E27FC236}">
                  <a16:creationId xmlns:a16="http://schemas.microsoft.com/office/drawing/2014/main" id="{A5FC410C-8FD6-B31A-1AA2-1B91979C345A}"/>
                </a:ext>
              </a:extLst>
            </p:cNvPr>
            <p:cNvSpPr/>
            <p:nvPr/>
          </p:nvSpPr>
          <p:spPr>
            <a:xfrm>
              <a:off x="10800903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1" name="rc100">
              <a:extLst>
                <a:ext uri="{FF2B5EF4-FFF2-40B4-BE49-F238E27FC236}">
                  <a16:creationId xmlns:a16="http://schemas.microsoft.com/office/drawing/2014/main" id="{65B4E929-A435-A40F-202F-EE8E866D1DC3}"/>
                </a:ext>
              </a:extLst>
            </p:cNvPr>
            <p:cNvSpPr/>
            <p:nvPr/>
          </p:nvSpPr>
          <p:spPr>
            <a:xfrm>
              <a:off x="10809903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2" name="rc101">
              <a:extLst>
                <a:ext uri="{FF2B5EF4-FFF2-40B4-BE49-F238E27FC236}">
                  <a16:creationId xmlns:a16="http://schemas.microsoft.com/office/drawing/2014/main" id="{B1E45418-67A4-29D2-15BD-EE19FAA14EE1}"/>
                </a:ext>
              </a:extLst>
            </p:cNvPr>
            <p:cNvSpPr/>
            <p:nvPr/>
          </p:nvSpPr>
          <p:spPr>
            <a:xfrm>
              <a:off x="10800903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3" name="rc102">
              <a:extLst>
                <a:ext uri="{FF2B5EF4-FFF2-40B4-BE49-F238E27FC236}">
                  <a16:creationId xmlns:a16="http://schemas.microsoft.com/office/drawing/2014/main" id="{8FDDEED7-7D78-E0AE-949E-E0A53BF83F66}"/>
                </a:ext>
              </a:extLst>
            </p:cNvPr>
            <p:cNvSpPr/>
            <p:nvPr/>
          </p:nvSpPr>
          <p:spPr>
            <a:xfrm>
              <a:off x="10809903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4" name="rc103">
              <a:extLst>
                <a:ext uri="{FF2B5EF4-FFF2-40B4-BE49-F238E27FC236}">
                  <a16:creationId xmlns:a16="http://schemas.microsoft.com/office/drawing/2014/main" id="{58C135BE-F29F-DE03-A7BC-90DCDEF53F16}"/>
                </a:ext>
              </a:extLst>
            </p:cNvPr>
            <p:cNvSpPr/>
            <p:nvPr/>
          </p:nvSpPr>
          <p:spPr>
            <a:xfrm>
              <a:off x="10800903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5" name="rc104">
              <a:extLst>
                <a:ext uri="{FF2B5EF4-FFF2-40B4-BE49-F238E27FC236}">
                  <a16:creationId xmlns:a16="http://schemas.microsoft.com/office/drawing/2014/main" id="{E6874DEA-3B1B-2681-C40A-238671061BB8}"/>
                </a:ext>
              </a:extLst>
            </p:cNvPr>
            <p:cNvSpPr/>
            <p:nvPr/>
          </p:nvSpPr>
          <p:spPr>
            <a:xfrm>
              <a:off x="10809903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6" name="rc105">
              <a:extLst>
                <a:ext uri="{FF2B5EF4-FFF2-40B4-BE49-F238E27FC236}">
                  <a16:creationId xmlns:a16="http://schemas.microsoft.com/office/drawing/2014/main" id="{6FD8A9D4-B919-7C4B-6768-28BFA28640A7}"/>
                </a:ext>
              </a:extLst>
            </p:cNvPr>
            <p:cNvSpPr/>
            <p:nvPr/>
          </p:nvSpPr>
          <p:spPr>
            <a:xfrm>
              <a:off x="10800903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7" name="rc106">
              <a:extLst>
                <a:ext uri="{FF2B5EF4-FFF2-40B4-BE49-F238E27FC236}">
                  <a16:creationId xmlns:a16="http://schemas.microsoft.com/office/drawing/2014/main" id="{FAE7D77F-3097-5A62-4C22-EE472F8CEBE1}"/>
                </a:ext>
              </a:extLst>
            </p:cNvPr>
            <p:cNvSpPr/>
            <p:nvPr/>
          </p:nvSpPr>
          <p:spPr>
            <a:xfrm>
              <a:off x="10809903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48" name="rc107">
              <a:extLst>
                <a:ext uri="{FF2B5EF4-FFF2-40B4-BE49-F238E27FC236}">
                  <a16:creationId xmlns:a16="http://schemas.microsoft.com/office/drawing/2014/main" id="{B82A3833-4755-3C0C-B9CC-59F5C0BFD456}"/>
                </a:ext>
              </a:extLst>
            </p:cNvPr>
            <p:cNvSpPr/>
            <p:nvPr/>
          </p:nvSpPr>
          <p:spPr>
            <a:xfrm>
              <a:off x="10800903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49" name="rc108">
              <a:extLst>
                <a:ext uri="{FF2B5EF4-FFF2-40B4-BE49-F238E27FC236}">
                  <a16:creationId xmlns:a16="http://schemas.microsoft.com/office/drawing/2014/main" id="{EA502269-CD97-E628-DCC7-5FDC99C06F8E}"/>
                </a:ext>
              </a:extLst>
            </p:cNvPr>
            <p:cNvSpPr/>
            <p:nvPr/>
          </p:nvSpPr>
          <p:spPr>
            <a:xfrm>
              <a:off x="10809903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50" name="tx109">
              <a:extLst>
                <a:ext uri="{FF2B5EF4-FFF2-40B4-BE49-F238E27FC236}">
                  <a16:creationId xmlns:a16="http://schemas.microsoft.com/office/drawing/2014/main" id="{5C10710E-20DE-F94F-02A2-69BC301AAF68}"/>
                </a:ext>
              </a:extLst>
            </p:cNvPr>
            <p:cNvSpPr/>
            <p:nvPr/>
          </p:nvSpPr>
          <p:spPr>
            <a:xfrm>
              <a:off x="11089948" y="3873876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H4K16ac.regress.H3.c1</a:t>
              </a:r>
            </a:p>
          </p:txBody>
        </p:sp>
        <p:sp>
          <p:nvSpPr>
            <p:cNvPr id="351" name="tx110">
              <a:extLst>
                <a:ext uri="{FF2B5EF4-FFF2-40B4-BE49-F238E27FC236}">
                  <a16:creationId xmlns:a16="http://schemas.microsoft.com/office/drawing/2014/main" id="{2BA8EAE4-354F-1ECA-7932-47C40387D0CA}"/>
                </a:ext>
              </a:extLst>
            </p:cNvPr>
            <p:cNvSpPr/>
            <p:nvPr/>
          </p:nvSpPr>
          <p:spPr>
            <a:xfrm>
              <a:off x="11089948" y="4093332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H4K16ac.regress.H3.c7</a:t>
              </a:r>
            </a:p>
          </p:txBody>
        </p:sp>
        <p:sp>
          <p:nvSpPr>
            <p:cNvPr id="352" name="tx111">
              <a:extLst>
                <a:ext uri="{FF2B5EF4-FFF2-40B4-BE49-F238E27FC236}">
                  <a16:creationId xmlns:a16="http://schemas.microsoft.com/office/drawing/2014/main" id="{6DF2782E-1977-AD11-08BE-81C432488A19}"/>
                </a:ext>
              </a:extLst>
            </p:cNvPr>
            <p:cNvSpPr/>
            <p:nvPr/>
          </p:nvSpPr>
          <p:spPr>
            <a:xfrm>
              <a:off x="11089948" y="4312788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H4K16ac.regress.H3.c3</a:t>
              </a:r>
            </a:p>
          </p:txBody>
        </p:sp>
        <p:sp>
          <p:nvSpPr>
            <p:cNvPr id="353" name="tx112">
              <a:extLst>
                <a:ext uri="{FF2B5EF4-FFF2-40B4-BE49-F238E27FC236}">
                  <a16:creationId xmlns:a16="http://schemas.microsoft.com/office/drawing/2014/main" id="{F0A26CDC-1B32-003F-4531-214958929606}"/>
                </a:ext>
              </a:extLst>
            </p:cNvPr>
            <p:cNvSpPr/>
            <p:nvPr/>
          </p:nvSpPr>
          <p:spPr>
            <a:xfrm>
              <a:off x="11089948" y="4532244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H4K16ac.regress.H3.c8</a:t>
              </a:r>
            </a:p>
          </p:txBody>
        </p:sp>
        <p:sp>
          <p:nvSpPr>
            <p:cNvPr id="354" name="tx113">
              <a:extLst>
                <a:ext uri="{FF2B5EF4-FFF2-40B4-BE49-F238E27FC236}">
                  <a16:creationId xmlns:a16="http://schemas.microsoft.com/office/drawing/2014/main" id="{D4602C5D-95CD-057E-3003-13D4D37884DC}"/>
                </a:ext>
              </a:extLst>
            </p:cNvPr>
            <p:cNvSpPr/>
            <p:nvPr/>
          </p:nvSpPr>
          <p:spPr>
            <a:xfrm>
              <a:off x="11089948" y="4751700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H4K16ac.regress.H3.c5</a:t>
              </a:r>
            </a:p>
          </p:txBody>
        </p:sp>
        <p:sp>
          <p:nvSpPr>
            <p:cNvPr id="355" name="tx114">
              <a:extLst>
                <a:ext uri="{FF2B5EF4-FFF2-40B4-BE49-F238E27FC236}">
                  <a16:creationId xmlns:a16="http://schemas.microsoft.com/office/drawing/2014/main" id="{D291E442-B3D8-253E-5FA0-B108503A3B4B}"/>
                </a:ext>
              </a:extLst>
            </p:cNvPr>
            <p:cNvSpPr/>
            <p:nvPr/>
          </p:nvSpPr>
          <p:spPr>
            <a:xfrm>
              <a:off x="11089948" y="4971156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H4K16ac.regress.H3.c6</a:t>
              </a:r>
            </a:p>
          </p:txBody>
        </p:sp>
        <p:sp>
          <p:nvSpPr>
            <p:cNvPr id="356" name="tx115">
              <a:extLst>
                <a:ext uri="{FF2B5EF4-FFF2-40B4-BE49-F238E27FC236}">
                  <a16:creationId xmlns:a16="http://schemas.microsoft.com/office/drawing/2014/main" id="{5C4822FB-DEB7-D7E8-A4A8-ABD4B3DB38FE}"/>
                </a:ext>
              </a:extLst>
            </p:cNvPr>
            <p:cNvSpPr/>
            <p:nvPr/>
          </p:nvSpPr>
          <p:spPr>
            <a:xfrm>
              <a:off x="11089948" y="5190612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H4K16ac.regress.H3.c12</a:t>
              </a:r>
            </a:p>
          </p:txBody>
        </p:sp>
        <p:sp>
          <p:nvSpPr>
            <p:cNvPr id="357" name="tx116">
              <a:extLst>
                <a:ext uri="{FF2B5EF4-FFF2-40B4-BE49-F238E27FC236}">
                  <a16:creationId xmlns:a16="http://schemas.microsoft.com/office/drawing/2014/main" id="{C6232E43-2E95-4A8D-D754-A64553A65E1A}"/>
                </a:ext>
              </a:extLst>
            </p:cNvPr>
            <p:cNvSpPr/>
            <p:nvPr/>
          </p:nvSpPr>
          <p:spPr>
            <a:xfrm>
              <a:off x="11089948" y="5410068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H4K16ac.regress.H3.c15</a:t>
              </a:r>
            </a:p>
          </p:txBody>
        </p:sp>
        <p:sp>
          <p:nvSpPr>
            <p:cNvPr id="358" name="tx117">
              <a:extLst>
                <a:ext uri="{FF2B5EF4-FFF2-40B4-BE49-F238E27FC236}">
                  <a16:creationId xmlns:a16="http://schemas.microsoft.com/office/drawing/2014/main" id="{A1688F1C-A5FB-553D-C5F5-DA55D08007E0}"/>
                </a:ext>
              </a:extLst>
            </p:cNvPr>
            <p:cNvSpPr/>
            <p:nvPr/>
          </p:nvSpPr>
          <p:spPr>
            <a:xfrm>
              <a:off x="11089948" y="5629524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H4K16ac.regress.H3.c14</a:t>
              </a:r>
            </a:p>
          </p:txBody>
        </p:sp>
        <p:sp>
          <p:nvSpPr>
            <p:cNvPr id="359" name="tx118">
              <a:extLst>
                <a:ext uri="{FF2B5EF4-FFF2-40B4-BE49-F238E27FC236}">
                  <a16:creationId xmlns:a16="http://schemas.microsoft.com/office/drawing/2014/main" id="{62EDC4CA-A735-003F-34D0-C1E79B7595DF}"/>
                </a:ext>
              </a:extLst>
            </p:cNvPr>
            <p:cNvSpPr/>
            <p:nvPr/>
          </p:nvSpPr>
          <p:spPr>
            <a:xfrm>
              <a:off x="11089948" y="5848980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H4K16ac.regress.H3.c16</a:t>
              </a:r>
            </a:p>
          </p:txBody>
        </p:sp>
        <p:sp>
          <p:nvSpPr>
            <p:cNvPr id="360" name="tx119">
              <a:extLst>
                <a:ext uri="{FF2B5EF4-FFF2-40B4-BE49-F238E27FC236}">
                  <a16:creationId xmlns:a16="http://schemas.microsoft.com/office/drawing/2014/main" id="{95969D7E-2262-468C-F8BC-9916B65E1ABB}"/>
                </a:ext>
              </a:extLst>
            </p:cNvPr>
            <p:cNvSpPr/>
            <p:nvPr/>
          </p:nvSpPr>
          <p:spPr>
            <a:xfrm>
              <a:off x="11089948" y="6068436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H4K16ac.regress.H3.c13</a:t>
              </a:r>
            </a:p>
          </p:txBody>
        </p:sp>
        <p:sp>
          <p:nvSpPr>
            <p:cNvPr id="361" name="tx120">
              <a:extLst>
                <a:ext uri="{FF2B5EF4-FFF2-40B4-BE49-F238E27FC236}">
                  <a16:creationId xmlns:a16="http://schemas.microsoft.com/office/drawing/2014/main" id="{C0AF2E17-80EC-4B36-1AE9-9B4944DF2ABA}"/>
                </a:ext>
              </a:extLst>
            </p:cNvPr>
            <p:cNvSpPr/>
            <p:nvPr/>
          </p:nvSpPr>
          <p:spPr>
            <a:xfrm>
              <a:off x="11089948" y="6287892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H4K16ac.regress.H3.c17</a:t>
              </a:r>
            </a:p>
          </p:txBody>
        </p:sp>
        <p:sp>
          <p:nvSpPr>
            <p:cNvPr id="362" name="tx121">
              <a:extLst>
                <a:ext uri="{FF2B5EF4-FFF2-40B4-BE49-F238E27FC236}">
                  <a16:creationId xmlns:a16="http://schemas.microsoft.com/office/drawing/2014/main" id="{4E08BAAD-353A-6F8D-FDB6-F1285065D95B}"/>
                </a:ext>
              </a:extLst>
            </p:cNvPr>
            <p:cNvSpPr/>
            <p:nvPr/>
          </p:nvSpPr>
          <p:spPr>
            <a:xfrm>
              <a:off x="11089948" y="6507348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H4K16ac.regress.H3.c18</a:t>
              </a:r>
            </a:p>
          </p:txBody>
        </p:sp>
        <p:sp>
          <p:nvSpPr>
            <p:cNvPr id="363" name="tx122">
              <a:extLst>
                <a:ext uri="{FF2B5EF4-FFF2-40B4-BE49-F238E27FC236}">
                  <a16:creationId xmlns:a16="http://schemas.microsoft.com/office/drawing/2014/main" id="{2DD19C70-05E0-9489-0549-9959F2BB7687}"/>
                </a:ext>
              </a:extLst>
            </p:cNvPr>
            <p:cNvSpPr/>
            <p:nvPr/>
          </p:nvSpPr>
          <p:spPr>
            <a:xfrm>
              <a:off x="11089948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364" name="tx123">
              <a:extLst>
                <a:ext uri="{FF2B5EF4-FFF2-40B4-BE49-F238E27FC236}">
                  <a16:creationId xmlns:a16="http://schemas.microsoft.com/office/drawing/2014/main" id="{01817111-E4A9-B908-995E-FB19FF35A825}"/>
                </a:ext>
              </a:extLst>
            </p:cNvPr>
            <p:cNvSpPr/>
            <p:nvPr/>
          </p:nvSpPr>
          <p:spPr>
            <a:xfrm>
              <a:off x="3064560" y="3057080"/>
              <a:ext cx="3093236" cy="15773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H4K16ac.regress.H3 - erythroid trajectory</a:t>
              </a:r>
            </a:p>
          </p:txBody>
        </p:sp>
      </p:grpSp>
      <p:grpSp>
        <p:nvGrpSpPr>
          <p:cNvPr id="365" name="Group 364">
            <a:extLst>
              <a:ext uri="{FF2B5EF4-FFF2-40B4-BE49-F238E27FC236}">
                <a16:creationId xmlns:a16="http://schemas.microsoft.com/office/drawing/2014/main" id="{206C61CB-2E6F-61F8-E391-51B90675A0AE}"/>
              </a:ext>
            </a:extLst>
          </p:cNvPr>
          <p:cNvGrpSpPr/>
          <p:nvPr/>
        </p:nvGrpSpPr>
        <p:grpSpPr>
          <a:xfrm>
            <a:off x="6395074" y="3971944"/>
            <a:ext cx="5796925" cy="2725032"/>
            <a:chOff x="2609850" y="3024982"/>
            <a:chExt cx="9867900" cy="4648200"/>
          </a:xfrm>
        </p:grpSpPr>
        <p:sp>
          <p:nvSpPr>
            <p:cNvPr id="366" name="rc3">
              <a:extLst>
                <a:ext uri="{FF2B5EF4-FFF2-40B4-BE49-F238E27FC236}">
                  <a16:creationId xmlns:a16="http://schemas.microsoft.com/office/drawing/2014/main" id="{2E904427-01FD-8BE5-224A-19FBE83238B4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9525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67" name="rc4">
              <a:extLst>
                <a:ext uri="{FF2B5EF4-FFF2-40B4-BE49-F238E27FC236}">
                  <a16:creationId xmlns:a16="http://schemas.microsoft.com/office/drawing/2014/main" id="{62DE6A09-A0F4-EA25-9013-BE344F7A3C7C}"/>
                </a:ext>
              </a:extLst>
            </p:cNvPr>
            <p:cNvSpPr/>
            <p:nvPr/>
          </p:nvSpPr>
          <p:spPr>
            <a:xfrm>
              <a:off x="2609850" y="3024981"/>
              <a:ext cx="9867899" cy="464820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3550" cap="rnd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68" name="rc5">
              <a:extLst>
                <a:ext uri="{FF2B5EF4-FFF2-40B4-BE49-F238E27FC236}">
                  <a16:creationId xmlns:a16="http://schemas.microsoft.com/office/drawing/2014/main" id="{AB04B197-6B9E-0ACD-4081-7F7017924E5F}"/>
                </a:ext>
              </a:extLst>
            </p:cNvPr>
            <p:cNvSpPr/>
            <p:nvPr/>
          </p:nvSpPr>
          <p:spPr>
            <a:xfrm>
              <a:off x="3064560" y="3319684"/>
              <a:ext cx="7527575" cy="3891927"/>
            </a:xfrm>
            <a:prstGeom prst="rect">
              <a:avLst/>
            </a:prstGeom>
            <a:solidFill>
              <a:srgbClr val="EBEBEB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369" name="pl6">
              <a:extLst>
                <a:ext uri="{FF2B5EF4-FFF2-40B4-BE49-F238E27FC236}">
                  <a16:creationId xmlns:a16="http://schemas.microsoft.com/office/drawing/2014/main" id="{B833287A-EAEA-1819-E9FF-A6A919D17CB8}"/>
                </a:ext>
              </a:extLst>
            </p:cNvPr>
            <p:cNvSpPr/>
            <p:nvPr/>
          </p:nvSpPr>
          <p:spPr>
            <a:xfrm>
              <a:off x="3064560" y="6695005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0" name="pl7">
              <a:extLst>
                <a:ext uri="{FF2B5EF4-FFF2-40B4-BE49-F238E27FC236}">
                  <a16:creationId xmlns:a16="http://schemas.microsoft.com/office/drawing/2014/main" id="{6ECDDB19-8F88-BBAD-627A-56235F855692}"/>
                </a:ext>
              </a:extLst>
            </p:cNvPr>
            <p:cNvSpPr/>
            <p:nvPr/>
          </p:nvSpPr>
          <p:spPr>
            <a:xfrm>
              <a:off x="3064560" y="5485768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1" name="pl8">
              <a:extLst>
                <a:ext uri="{FF2B5EF4-FFF2-40B4-BE49-F238E27FC236}">
                  <a16:creationId xmlns:a16="http://schemas.microsoft.com/office/drawing/2014/main" id="{AFD5D082-56EA-89AF-CCDB-521A5DA307D6}"/>
                </a:ext>
              </a:extLst>
            </p:cNvPr>
            <p:cNvSpPr/>
            <p:nvPr/>
          </p:nvSpPr>
          <p:spPr>
            <a:xfrm>
              <a:off x="3064560" y="4276531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6775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2" name="pl9">
              <a:extLst>
                <a:ext uri="{FF2B5EF4-FFF2-40B4-BE49-F238E27FC236}">
                  <a16:creationId xmlns:a16="http://schemas.microsoft.com/office/drawing/2014/main" id="{4E4A1A79-67DF-A5D4-CFAA-848C684D7787}"/>
                </a:ext>
              </a:extLst>
            </p:cNvPr>
            <p:cNvSpPr/>
            <p:nvPr/>
          </p:nvSpPr>
          <p:spPr>
            <a:xfrm>
              <a:off x="3064560" y="6090386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3" name="pl10">
              <a:extLst>
                <a:ext uri="{FF2B5EF4-FFF2-40B4-BE49-F238E27FC236}">
                  <a16:creationId xmlns:a16="http://schemas.microsoft.com/office/drawing/2014/main" id="{05115014-38AD-EEF7-08C2-96834CDD3DFE}"/>
                </a:ext>
              </a:extLst>
            </p:cNvPr>
            <p:cNvSpPr/>
            <p:nvPr/>
          </p:nvSpPr>
          <p:spPr>
            <a:xfrm>
              <a:off x="3064560" y="4881150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4" name="pl11">
              <a:extLst>
                <a:ext uri="{FF2B5EF4-FFF2-40B4-BE49-F238E27FC236}">
                  <a16:creationId xmlns:a16="http://schemas.microsoft.com/office/drawing/2014/main" id="{965693FB-1F01-BA7E-77FF-7DA70491F429}"/>
                </a:ext>
              </a:extLst>
            </p:cNvPr>
            <p:cNvSpPr/>
            <p:nvPr/>
          </p:nvSpPr>
          <p:spPr>
            <a:xfrm>
              <a:off x="3064560" y="3671913"/>
              <a:ext cx="7527575" cy="0"/>
            </a:xfrm>
            <a:custGeom>
              <a:avLst/>
              <a:gdLst/>
              <a:ahLst/>
              <a:cxnLst/>
              <a:rect l="0" t="0" r="0" b="0"/>
              <a:pathLst>
                <a:path w="7527575">
                  <a:moveTo>
                    <a:pt x="0" y="0"/>
                  </a:moveTo>
                  <a:lnTo>
                    <a:pt x="7527575" y="0"/>
                  </a:lnTo>
                  <a:lnTo>
                    <a:pt x="7527575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5" name="pl12">
              <a:extLst>
                <a:ext uri="{FF2B5EF4-FFF2-40B4-BE49-F238E27FC236}">
                  <a16:creationId xmlns:a16="http://schemas.microsoft.com/office/drawing/2014/main" id="{932D2557-5E9F-5296-92F3-BD56260C7DFE}"/>
                </a:ext>
              </a:extLst>
            </p:cNvPr>
            <p:cNvSpPr/>
            <p:nvPr/>
          </p:nvSpPr>
          <p:spPr>
            <a:xfrm>
              <a:off x="338262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6" name="pl13">
              <a:extLst>
                <a:ext uri="{FF2B5EF4-FFF2-40B4-BE49-F238E27FC236}">
                  <a16:creationId xmlns:a16="http://schemas.microsoft.com/office/drawing/2014/main" id="{4D1D02E9-FBD5-9B8F-EB4A-FB95ECAEA100}"/>
                </a:ext>
              </a:extLst>
            </p:cNvPr>
            <p:cNvSpPr/>
            <p:nvPr/>
          </p:nvSpPr>
          <p:spPr>
            <a:xfrm>
              <a:off x="391273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7" name="pl14">
              <a:extLst>
                <a:ext uri="{FF2B5EF4-FFF2-40B4-BE49-F238E27FC236}">
                  <a16:creationId xmlns:a16="http://schemas.microsoft.com/office/drawing/2014/main" id="{47CEA71B-CF27-C254-AA44-FCCF2ED1D676}"/>
                </a:ext>
              </a:extLst>
            </p:cNvPr>
            <p:cNvSpPr/>
            <p:nvPr/>
          </p:nvSpPr>
          <p:spPr>
            <a:xfrm>
              <a:off x="444284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8" name="pl15">
              <a:extLst>
                <a:ext uri="{FF2B5EF4-FFF2-40B4-BE49-F238E27FC236}">
                  <a16:creationId xmlns:a16="http://schemas.microsoft.com/office/drawing/2014/main" id="{536AA114-4AB6-D154-B2BD-C8EF305C176E}"/>
                </a:ext>
              </a:extLst>
            </p:cNvPr>
            <p:cNvSpPr/>
            <p:nvPr/>
          </p:nvSpPr>
          <p:spPr>
            <a:xfrm>
              <a:off x="4972960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79" name="pl16">
              <a:extLst>
                <a:ext uri="{FF2B5EF4-FFF2-40B4-BE49-F238E27FC236}">
                  <a16:creationId xmlns:a16="http://schemas.microsoft.com/office/drawing/2014/main" id="{2AE42BAF-8C69-5185-9F5B-4A7D8820FF8C}"/>
                </a:ext>
              </a:extLst>
            </p:cNvPr>
            <p:cNvSpPr/>
            <p:nvPr/>
          </p:nvSpPr>
          <p:spPr>
            <a:xfrm>
              <a:off x="5503071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0" name="pl17">
              <a:extLst>
                <a:ext uri="{FF2B5EF4-FFF2-40B4-BE49-F238E27FC236}">
                  <a16:creationId xmlns:a16="http://schemas.microsoft.com/office/drawing/2014/main" id="{62D9D8B1-E5B3-ECA4-F740-919D4FA56F57}"/>
                </a:ext>
              </a:extLst>
            </p:cNvPr>
            <p:cNvSpPr/>
            <p:nvPr/>
          </p:nvSpPr>
          <p:spPr>
            <a:xfrm>
              <a:off x="6033182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1" name="pl18">
              <a:extLst>
                <a:ext uri="{FF2B5EF4-FFF2-40B4-BE49-F238E27FC236}">
                  <a16:creationId xmlns:a16="http://schemas.microsoft.com/office/drawing/2014/main" id="{8513C9C2-5032-B533-23C8-C6C33E287A90}"/>
                </a:ext>
              </a:extLst>
            </p:cNvPr>
            <p:cNvSpPr/>
            <p:nvPr/>
          </p:nvSpPr>
          <p:spPr>
            <a:xfrm>
              <a:off x="656329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2" name="pl19">
              <a:extLst>
                <a:ext uri="{FF2B5EF4-FFF2-40B4-BE49-F238E27FC236}">
                  <a16:creationId xmlns:a16="http://schemas.microsoft.com/office/drawing/2014/main" id="{841DC0FB-CCCB-362F-367C-5EBE2568C940}"/>
                </a:ext>
              </a:extLst>
            </p:cNvPr>
            <p:cNvSpPr/>
            <p:nvPr/>
          </p:nvSpPr>
          <p:spPr>
            <a:xfrm>
              <a:off x="7093403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3" name="pl20">
              <a:extLst>
                <a:ext uri="{FF2B5EF4-FFF2-40B4-BE49-F238E27FC236}">
                  <a16:creationId xmlns:a16="http://schemas.microsoft.com/office/drawing/2014/main" id="{4E94F498-C8CC-5E47-4D0D-80D47CA4E0B0}"/>
                </a:ext>
              </a:extLst>
            </p:cNvPr>
            <p:cNvSpPr/>
            <p:nvPr/>
          </p:nvSpPr>
          <p:spPr>
            <a:xfrm>
              <a:off x="7623514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4" name="pl21">
              <a:extLst>
                <a:ext uri="{FF2B5EF4-FFF2-40B4-BE49-F238E27FC236}">
                  <a16:creationId xmlns:a16="http://schemas.microsoft.com/office/drawing/2014/main" id="{F49A3785-E0B1-3976-ED2A-0295DB038D94}"/>
                </a:ext>
              </a:extLst>
            </p:cNvPr>
            <p:cNvSpPr/>
            <p:nvPr/>
          </p:nvSpPr>
          <p:spPr>
            <a:xfrm>
              <a:off x="8153625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5" name="pl22">
              <a:extLst>
                <a:ext uri="{FF2B5EF4-FFF2-40B4-BE49-F238E27FC236}">
                  <a16:creationId xmlns:a16="http://schemas.microsoft.com/office/drawing/2014/main" id="{5A7FFB6C-70FF-9FCD-EADF-993E4F0FFB10}"/>
                </a:ext>
              </a:extLst>
            </p:cNvPr>
            <p:cNvSpPr/>
            <p:nvPr/>
          </p:nvSpPr>
          <p:spPr>
            <a:xfrm>
              <a:off x="8683736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6" name="pl23">
              <a:extLst>
                <a:ext uri="{FF2B5EF4-FFF2-40B4-BE49-F238E27FC236}">
                  <a16:creationId xmlns:a16="http://schemas.microsoft.com/office/drawing/2014/main" id="{9D8BEB40-ADDF-7E3C-3FA1-2C2BDE9BE695}"/>
                </a:ext>
              </a:extLst>
            </p:cNvPr>
            <p:cNvSpPr/>
            <p:nvPr/>
          </p:nvSpPr>
          <p:spPr>
            <a:xfrm>
              <a:off x="9213847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7" name="pl24">
              <a:extLst>
                <a:ext uri="{FF2B5EF4-FFF2-40B4-BE49-F238E27FC236}">
                  <a16:creationId xmlns:a16="http://schemas.microsoft.com/office/drawing/2014/main" id="{CCDE9B1A-EB2F-35DE-ABFB-EE8D1A25F0AE}"/>
                </a:ext>
              </a:extLst>
            </p:cNvPr>
            <p:cNvSpPr/>
            <p:nvPr/>
          </p:nvSpPr>
          <p:spPr>
            <a:xfrm>
              <a:off x="9743958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8" name="pl25">
              <a:extLst>
                <a:ext uri="{FF2B5EF4-FFF2-40B4-BE49-F238E27FC236}">
                  <a16:creationId xmlns:a16="http://schemas.microsoft.com/office/drawing/2014/main" id="{F844852E-9954-2AE4-ACB4-91EB4ECA661A}"/>
                </a:ext>
              </a:extLst>
            </p:cNvPr>
            <p:cNvSpPr/>
            <p:nvPr/>
          </p:nvSpPr>
          <p:spPr>
            <a:xfrm>
              <a:off x="10274069" y="3319684"/>
              <a:ext cx="0" cy="3891927"/>
            </a:xfrm>
            <a:custGeom>
              <a:avLst/>
              <a:gdLst/>
              <a:ahLst/>
              <a:cxnLst/>
              <a:rect l="0" t="0" r="0" b="0"/>
              <a:pathLst>
                <a:path h="3891927">
                  <a:moveTo>
                    <a:pt x="0" y="3891927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ln w="13550" cap="flat">
              <a:solidFill>
                <a:srgbClr val="FFFFFF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89" name="pg26">
              <a:extLst>
                <a:ext uri="{FF2B5EF4-FFF2-40B4-BE49-F238E27FC236}">
                  <a16:creationId xmlns:a16="http://schemas.microsoft.com/office/drawing/2014/main" id="{A907D3E4-0B4D-4AF8-39E0-7B20E1D77A48}"/>
                </a:ext>
              </a:extLst>
            </p:cNvPr>
            <p:cNvSpPr/>
            <p:nvPr/>
          </p:nvSpPr>
          <p:spPr>
            <a:xfrm>
              <a:off x="3151167" y="4021507"/>
              <a:ext cx="462919" cy="2840026"/>
            </a:xfrm>
            <a:custGeom>
              <a:avLst/>
              <a:gdLst/>
              <a:ahLst/>
              <a:cxnLst/>
              <a:rect l="0" t="0" r="0" b="0"/>
              <a:pathLst>
                <a:path w="462919" h="2840026">
                  <a:moveTo>
                    <a:pt x="230866" y="2840026"/>
                  </a:moveTo>
                  <a:lnTo>
                    <a:pt x="230826" y="2834468"/>
                  </a:lnTo>
                  <a:lnTo>
                    <a:pt x="230792" y="2828911"/>
                  </a:lnTo>
                  <a:lnTo>
                    <a:pt x="230765" y="2823353"/>
                  </a:lnTo>
                  <a:lnTo>
                    <a:pt x="230744" y="2817795"/>
                  </a:lnTo>
                  <a:lnTo>
                    <a:pt x="230730" y="2812237"/>
                  </a:lnTo>
                  <a:lnTo>
                    <a:pt x="230722" y="2806680"/>
                  </a:lnTo>
                  <a:lnTo>
                    <a:pt x="230719" y="2801122"/>
                  </a:lnTo>
                  <a:lnTo>
                    <a:pt x="230717" y="2795564"/>
                  </a:lnTo>
                  <a:lnTo>
                    <a:pt x="230716" y="2790006"/>
                  </a:lnTo>
                  <a:lnTo>
                    <a:pt x="230714" y="2784448"/>
                  </a:lnTo>
                  <a:lnTo>
                    <a:pt x="230710" y="2778891"/>
                  </a:lnTo>
                  <a:lnTo>
                    <a:pt x="230703" y="2773333"/>
                  </a:lnTo>
                  <a:lnTo>
                    <a:pt x="230691" y="2767775"/>
                  </a:lnTo>
                  <a:lnTo>
                    <a:pt x="230676" y="2762217"/>
                  </a:lnTo>
                  <a:lnTo>
                    <a:pt x="230659" y="2756659"/>
                  </a:lnTo>
                  <a:lnTo>
                    <a:pt x="230640" y="2751102"/>
                  </a:lnTo>
                  <a:lnTo>
                    <a:pt x="230621" y="2745544"/>
                  </a:lnTo>
                  <a:lnTo>
                    <a:pt x="230606" y="2739986"/>
                  </a:lnTo>
                  <a:lnTo>
                    <a:pt x="230594" y="2734428"/>
                  </a:lnTo>
                  <a:lnTo>
                    <a:pt x="230589" y="2728871"/>
                  </a:lnTo>
                  <a:lnTo>
                    <a:pt x="230590" y="2723313"/>
                  </a:lnTo>
                  <a:lnTo>
                    <a:pt x="230600" y="2717755"/>
                  </a:lnTo>
                  <a:lnTo>
                    <a:pt x="230617" y="2712197"/>
                  </a:lnTo>
                  <a:lnTo>
                    <a:pt x="230642" y="2706639"/>
                  </a:lnTo>
                  <a:lnTo>
                    <a:pt x="230673" y="2701082"/>
                  </a:lnTo>
                  <a:lnTo>
                    <a:pt x="230709" y="2695524"/>
                  </a:lnTo>
                  <a:lnTo>
                    <a:pt x="230749" y="2689966"/>
                  </a:lnTo>
                  <a:lnTo>
                    <a:pt x="230790" y="2684408"/>
                  </a:lnTo>
                  <a:lnTo>
                    <a:pt x="230830" y="2678851"/>
                  </a:lnTo>
                  <a:lnTo>
                    <a:pt x="230868" y="2673293"/>
                  </a:lnTo>
                  <a:lnTo>
                    <a:pt x="230901" y="2667735"/>
                  </a:lnTo>
                  <a:lnTo>
                    <a:pt x="230928" y="2662177"/>
                  </a:lnTo>
                  <a:lnTo>
                    <a:pt x="230948" y="2656619"/>
                  </a:lnTo>
                  <a:lnTo>
                    <a:pt x="230959" y="2651062"/>
                  </a:lnTo>
                  <a:lnTo>
                    <a:pt x="230961" y="2645504"/>
                  </a:lnTo>
                  <a:lnTo>
                    <a:pt x="230952" y="2639946"/>
                  </a:lnTo>
                  <a:lnTo>
                    <a:pt x="230931" y="2634388"/>
                  </a:lnTo>
                  <a:lnTo>
                    <a:pt x="230900" y="2628831"/>
                  </a:lnTo>
                  <a:lnTo>
                    <a:pt x="230857" y="2623273"/>
                  </a:lnTo>
                  <a:lnTo>
                    <a:pt x="230804" y="2617715"/>
                  </a:lnTo>
                  <a:lnTo>
                    <a:pt x="230741" y="2612157"/>
                  </a:lnTo>
                  <a:lnTo>
                    <a:pt x="230670" y="2606599"/>
                  </a:lnTo>
                  <a:lnTo>
                    <a:pt x="230592" y="2601042"/>
                  </a:lnTo>
                  <a:lnTo>
                    <a:pt x="230507" y="2595484"/>
                  </a:lnTo>
                  <a:lnTo>
                    <a:pt x="230419" y="2589926"/>
                  </a:lnTo>
                  <a:lnTo>
                    <a:pt x="230328" y="2584368"/>
                  </a:lnTo>
                  <a:lnTo>
                    <a:pt x="230239" y="2578810"/>
                  </a:lnTo>
                  <a:lnTo>
                    <a:pt x="230152" y="2573253"/>
                  </a:lnTo>
                  <a:lnTo>
                    <a:pt x="230071" y="2567695"/>
                  </a:lnTo>
                  <a:lnTo>
                    <a:pt x="229997" y="2562137"/>
                  </a:lnTo>
                  <a:lnTo>
                    <a:pt x="229932" y="2556579"/>
                  </a:lnTo>
                  <a:lnTo>
                    <a:pt x="229877" y="2551022"/>
                  </a:lnTo>
                  <a:lnTo>
                    <a:pt x="229834" y="2545464"/>
                  </a:lnTo>
                  <a:lnTo>
                    <a:pt x="229803" y="2539906"/>
                  </a:lnTo>
                  <a:lnTo>
                    <a:pt x="229784" y="2534348"/>
                  </a:lnTo>
                  <a:lnTo>
                    <a:pt x="229778" y="2528790"/>
                  </a:lnTo>
                  <a:lnTo>
                    <a:pt x="229784" y="2523233"/>
                  </a:lnTo>
                  <a:lnTo>
                    <a:pt x="229800" y="2517675"/>
                  </a:lnTo>
                  <a:lnTo>
                    <a:pt x="229823" y="2512117"/>
                  </a:lnTo>
                  <a:lnTo>
                    <a:pt x="229852" y="2506559"/>
                  </a:lnTo>
                  <a:lnTo>
                    <a:pt x="229886" y="2501002"/>
                  </a:lnTo>
                  <a:lnTo>
                    <a:pt x="229921" y="2495444"/>
                  </a:lnTo>
                  <a:lnTo>
                    <a:pt x="229957" y="2489886"/>
                  </a:lnTo>
                  <a:lnTo>
                    <a:pt x="229992" y="2484328"/>
                  </a:lnTo>
                  <a:lnTo>
                    <a:pt x="230026" y="2478770"/>
                  </a:lnTo>
                  <a:lnTo>
                    <a:pt x="230058" y="2473213"/>
                  </a:lnTo>
                  <a:lnTo>
                    <a:pt x="230087" y="2467655"/>
                  </a:lnTo>
                  <a:lnTo>
                    <a:pt x="230115" y="2462097"/>
                  </a:lnTo>
                  <a:lnTo>
                    <a:pt x="230143" y="2456539"/>
                  </a:lnTo>
                  <a:lnTo>
                    <a:pt x="230171" y="2450981"/>
                  </a:lnTo>
                  <a:lnTo>
                    <a:pt x="230200" y="2445424"/>
                  </a:lnTo>
                  <a:lnTo>
                    <a:pt x="230229" y="2439866"/>
                  </a:lnTo>
                  <a:lnTo>
                    <a:pt x="230260" y="2434308"/>
                  </a:lnTo>
                  <a:lnTo>
                    <a:pt x="230290" y="2428750"/>
                  </a:lnTo>
                  <a:lnTo>
                    <a:pt x="230320" y="2423193"/>
                  </a:lnTo>
                  <a:lnTo>
                    <a:pt x="230348" y="2417635"/>
                  </a:lnTo>
                  <a:lnTo>
                    <a:pt x="230371" y="2412077"/>
                  </a:lnTo>
                  <a:lnTo>
                    <a:pt x="230389" y="2406519"/>
                  </a:lnTo>
                  <a:lnTo>
                    <a:pt x="230400" y="2400961"/>
                  </a:lnTo>
                  <a:lnTo>
                    <a:pt x="230403" y="2395404"/>
                  </a:lnTo>
                  <a:lnTo>
                    <a:pt x="230398" y="2389846"/>
                  </a:lnTo>
                  <a:lnTo>
                    <a:pt x="230387" y="2384288"/>
                  </a:lnTo>
                  <a:lnTo>
                    <a:pt x="230369" y="2378730"/>
                  </a:lnTo>
                  <a:lnTo>
                    <a:pt x="230349" y="2373173"/>
                  </a:lnTo>
                  <a:lnTo>
                    <a:pt x="230327" y="2367615"/>
                  </a:lnTo>
                  <a:lnTo>
                    <a:pt x="230307" y="2362057"/>
                  </a:lnTo>
                  <a:lnTo>
                    <a:pt x="230293" y="2356499"/>
                  </a:lnTo>
                  <a:lnTo>
                    <a:pt x="230287" y="2350941"/>
                  </a:lnTo>
                  <a:lnTo>
                    <a:pt x="230291" y="2345384"/>
                  </a:lnTo>
                  <a:lnTo>
                    <a:pt x="230306" y="2339826"/>
                  </a:lnTo>
                  <a:lnTo>
                    <a:pt x="230332" y="2334268"/>
                  </a:lnTo>
                  <a:lnTo>
                    <a:pt x="230370" y="2328710"/>
                  </a:lnTo>
                  <a:lnTo>
                    <a:pt x="230417" y="2323152"/>
                  </a:lnTo>
                  <a:lnTo>
                    <a:pt x="230471" y="2317595"/>
                  </a:lnTo>
                  <a:lnTo>
                    <a:pt x="230529" y="2312037"/>
                  </a:lnTo>
                  <a:lnTo>
                    <a:pt x="230589" y="2306479"/>
                  </a:lnTo>
                  <a:lnTo>
                    <a:pt x="230646" y="2300921"/>
                  </a:lnTo>
                  <a:lnTo>
                    <a:pt x="230697" y="2295364"/>
                  </a:lnTo>
                  <a:lnTo>
                    <a:pt x="230738" y="2289806"/>
                  </a:lnTo>
                  <a:lnTo>
                    <a:pt x="230768" y="2284248"/>
                  </a:lnTo>
                  <a:lnTo>
                    <a:pt x="230785" y="2278690"/>
                  </a:lnTo>
                  <a:lnTo>
                    <a:pt x="230788" y="2273132"/>
                  </a:lnTo>
                  <a:lnTo>
                    <a:pt x="230777" y="2267575"/>
                  </a:lnTo>
                  <a:lnTo>
                    <a:pt x="230753" y="2262017"/>
                  </a:lnTo>
                  <a:lnTo>
                    <a:pt x="230716" y="2256459"/>
                  </a:lnTo>
                  <a:lnTo>
                    <a:pt x="230670" y="2250901"/>
                  </a:lnTo>
                  <a:lnTo>
                    <a:pt x="230616" y="2245344"/>
                  </a:lnTo>
                  <a:lnTo>
                    <a:pt x="230558" y="2239786"/>
                  </a:lnTo>
                  <a:lnTo>
                    <a:pt x="230500" y="2234228"/>
                  </a:lnTo>
                  <a:lnTo>
                    <a:pt x="230444" y="2228670"/>
                  </a:lnTo>
                  <a:lnTo>
                    <a:pt x="230391" y="2223112"/>
                  </a:lnTo>
                  <a:lnTo>
                    <a:pt x="230343" y="2217555"/>
                  </a:lnTo>
                  <a:lnTo>
                    <a:pt x="230301" y="2211997"/>
                  </a:lnTo>
                  <a:lnTo>
                    <a:pt x="230263" y="2206439"/>
                  </a:lnTo>
                  <a:lnTo>
                    <a:pt x="230230" y="2200881"/>
                  </a:lnTo>
                  <a:lnTo>
                    <a:pt x="230198" y="2195323"/>
                  </a:lnTo>
                  <a:lnTo>
                    <a:pt x="230166" y="2189766"/>
                  </a:lnTo>
                  <a:lnTo>
                    <a:pt x="230131" y="2184208"/>
                  </a:lnTo>
                  <a:lnTo>
                    <a:pt x="230089" y="2178650"/>
                  </a:lnTo>
                  <a:lnTo>
                    <a:pt x="230040" y="2173092"/>
                  </a:lnTo>
                  <a:lnTo>
                    <a:pt x="229981" y="2167535"/>
                  </a:lnTo>
                  <a:lnTo>
                    <a:pt x="229912" y="2161977"/>
                  </a:lnTo>
                  <a:lnTo>
                    <a:pt x="229834" y="2156419"/>
                  </a:lnTo>
                  <a:lnTo>
                    <a:pt x="229748" y="2150861"/>
                  </a:lnTo>
                  <a:lnTo>
                    <a:pt x="229657" y="2145303"/>
                  </a:lnTo>
                  <a:lnTo>
                    <a:pt x="229562" y="2139746"/>
                  </a:lnTo>
                  <a:lnTo>
                    <a:pt x="229470" y="2134188"/>
                  </a:lnTo>
                  <a:lnTo>
                    <a:pt x="229383" y="2128630"/>
                  </a:lnTo>
                  <a:lnTo>
                    <a:pt x="229307" y="2123072"/>
                  </a:lnTo>
                  <a:lnTo>
                    <a:pt x="229244" y="2117515"/>
                  </a:lnTo>
                  <a:lnTo>
                    <a:pt x="229198" y="2111957"/>
                  </a:lnTo>
                  <a:lnTo>
                    <a:pt x="229170" y="2106399"/>
                  </a:lnTo>
                  <a:lnTo>
                    <a:pt x="229163" y="2100841"/>
                  </a:lnTo>
                  <a:lnTo>
                    <a:pt x="229175" y="2095283"/>
                  </a:lnTo>
                  <a:lnTo>
                    <a:pt x="229208" y="2089726"/>
                  </a:lnTo>
                  <a:lnTo>
                    <a:pt x="229260" y="2084168"/>
                  </a:lnTo>
                  <a:lnTo>
                    <a:pt x="229328" y="2078610"/>
                  </a:lnTo>
                  <a:lnTo>
                    <a:pt x="229408" y="2073052"/>
                  </a:lnTo>
                  <a:lnTo>
                    <a:pt x="229498" y="2067494"/>
                  </a:lnTo>
                  <a:lnTo>
                    <a:pt x="229593" y="2061937"/>
                  </a:lnTo>
                  <a:lnTo>
                    <a:pt x="229689" y="2056379"/>
                  </a:lnTo>
                  <a:lnTo>
                    <a:pt x="229783" y="2050821"/>
                  </a:lnTo>
                  <a:lnTo>
                    <a:pt x="229872" y="2045263"/>
                  </a:lnTo>
                  <a:lnTo>
                    <a:pt x="229952" y="2039706"/>
                  </a:lnTo>
                  <a:lnTo>
                    <a:pt x="230019" y="2034148"/>
                  </a:lnTo>
                  <a:lnTo>
                    <a:pt x="230071" y="2028590"/>
                  </a:lnTo>
                  <a:lnTo>
                    <a:pt x="230104" y="2023032"/>
                  </a:lnTo>
                  <a:lnTo>
                    <a:pt x="230118" y="2017474"/>
                  </a:lnTo>
                  <a:lnTo>
                    <a:pt x="230114" y="2011917"/>
                  </a:lnTo>
                  <a:lnTo>
                    <a:pt x="230091" y="2006359"/>
                  </a:lnTo>
                  <a:lnTo>
                    <a:pt x="230051" y="2000801"/>
                  </a:lnTo>
                  <a:lnTo>
                    <a:pt x="229997" y="1995243"/>
                  </a:lnTo>
                  <a:lnTo>
                    <a:pt x="229931" y="1989686"/>
                  </a:lnTo>
                  <a:lnTo>
                    <a:pt x="229857" y="1984128"/>
                  </a:lnTo>
                  <a:lnTo>
                    <a:pt x="229778" y="1978570"/>
                  </a:lnTo>
                  <a:lnTo>
                    <a:pt x="229697" y="1973012"/>
                  </a:lnTo>
                  <a:lnTo>
                    <a:pt x="229618" y="1967454"/>
                  </a:lnTo>
                  <a:lnTo>
                    <a:pt x="229543" y="1961897"/>
                  </a:lnTo>
                  <a:lnTo>
                    <a:pt x="229473" y="1956339"/>
                  </a:lnTo>
                  <a:lnTo>
                    <a:pt x="229408" y="1950781"/>
                  </a:lnTo>
                  <a:lnTo>
                    <a:pt x="229348" y="1945223"/>
                  </a:lnTo>
                  <a:lnTo>
                    <a:pt x="229290" y="1939666"/>
                  </a:lnTo>
                  <a:lnTo>
                    <a:pt x="229234" y="1934108"/>
                  </a:lnTo>
                  <a:lnTo>
                    <a:pt x="229176" y="1928550"/>
                  </a:lnTo>
                  <a:lnTo>
                    <a:pt x="229115" y="1922992"/>
                  </a:lnTo>
                  <a:lnTo>
                    <a:pt x="229048" y="1917434"/>
                  </a:lnTo>
                  <a:lnTo>
                    <a:pt x="228973" y="1911877"/>
                  </a:lnTo>
                  <a:lnTo>
                    <a:pt x="228890" y="1906319"/>
                  </a:lnTo>
                  <a:lnTo>
                    <a:pt x="228800" y="1900761"/>
                  </a:lnTo>
                  <a:lnTo>
                    <a:pt x="228703" y="1895203"/>
                  </a:lnTo>
                  <a:lnTo>
                    <a:pt x="228601" y="1889645"/>
                  </a:lnTo>
                  <a:lnTo>
                    <a:pt x="228497" y="1884088"/>
                  </a:lnTo>
                  <a:lnTo>
                    <a:pt x="228392" y="1878530"/>
                  </a:lnTo>
                  <a:lnTo>
                    <a:pt x="228291" y="1872972"/>
                  </a:lnTo>
                  <a:lnTo>
                    <a:pt x="228195" y="1867414"/>
                  </a:lnTo>
                  <a:lnTo>
                    <a:pt x="228108" y="1861857"/>
                  </a:lnTo>
                  <a:lnTo>
                    <a:pt x="228033" y="1856299"/>
                  </a:lnTo>
                  <a:lnTo>
                    <a:pt x="227969" y="1850741"/>
                  </a:lnTo>
                  <a:lnTo>
                    <a:pt x="227916" y="1845183"/>
                  </a:lnTo>
                  <a:lnTo>
                    <a:pt x="227874" y="1839625"/>
                  </a:lnTo>
                  <a:lnTo>
                    <a:pt x="227839" y="1834068"/>
                  </a:lnTo>
                  <a:lnTo>
                    <a:pt x="227808" y="1828510"/>
                  </a:lnTo>
                  <a:lnTo>
                    <a:pt x="227778" y="1822952"/>
                  </a:lnTo>
                  <a:lnTo>
                    <a:pt x="227745" y="1817394"/>
                  </a:lnTo>
                  <a:lnTo>
                    <a:pt x="227704" y="1811837"/>
                  </a:lnTo>
                  <a:lnTo>
                    <a:pt x="227649" y="1806279"/>
                  </a:lnTo>
                  <a:lnTo>
                    <a:pt x="227578" y="1800721"/>
                  </a:lnTo>
                  <a:lnTo>
                    <a:pt x="227487" y="1795163"/>
                  </a:lnTo>
                  <a:lnTo>
                    <a:pt x="227374" y="1789605"/>
                  </a:lnTo>
                  <a:lnTo>
                    <a:pt x="227239" y="1784048"/>
                  </a:lnTo>
                  <a:lnTo>
                    <a:pt x="227081" y="1778490"/>
                  </a:lnTo>
                  <a:lnTo>
                    <a:pt x="226899" y="1772932"/>
                  </a:lnTo>
                  <a:lnTo>
                    <a:pt x="226695" y="1767374"/>
                  </a:lnTo>
                  <a:lnTo>
                    <a:pt x="226468" y="1761816"/>
                  </a:lnTo>
                  <a:lnTo>
                    <a:pt x="226219" y="1756259"/>
                  </a:lnTo>
                  <a:lnTo>
                    <a:pt x="225948" y="1750701"/>
                  </a:lnTo>
                  <a:lnTo>
                    <a:pt x="225656" y="1745143"/>
                  </a:lnTo>
                  <a:lnTo>
                    <a:pt x="225344" y="1739585"/>
                  </a:lnTo>
                  <a:lnTo>
                    <a:pt x="225013" y="1734028"/>
                  </a:lnTo>
                  <a:lnTo>
                    <a:pt x="224662" y="1728470"/>
                  </a:lnTo>
                  <a:lnTo>
                    <a:pt x="224292" y="1722912"/>
                  </a:lnTo>
                  <a:lnTo>
                    <a:pt x="223901" y="1717354"/>
                  </a:lnTo>
                  <a:lnTo>
                    <a:pt x="223490" y="1711796"/>
                  </a:lnTo>
                  <a:lnTo>
                    <a:pt x="223057" y="1706239"/>
                  </a:lnTo>
                  <a:lnTo>
                    <a:pt x="222602" y="1700681"/>
                  </a:lnTo>
                  <a:lnTo>
                    <a:pt x="222123" y="1695123"/>
                  </a:lnTo>
                  <a:lnTo>
                    <a:pt x="221619" y="1689565"/>
                  </a:lnTo>
                  <a:lnTo>
                    <a:pt x="221094" y="1684008"/>
                  </a:lnTo>
                  <a:lnTo>
                    <a:pt x="220549" y="1678450"/>
                  </a:lnTo>
                  <a:lnTo>
                    <a:pt x="219987" y="1672892"/>
                  </a:lnTo>
                  <a:lnTo>
                    <a:pt x="219411" y="1667334"/>
                  </a:lnTo>
                  <a:lnTo>
                    <a:pt x="218826" y="1661776"/>
                  </a:lnTo>
                  <a:lnTo>
                    <a:pt x="218237" y="1656219"/>
                  </a:lnTo>
                  <a:lnTo>
                    <a:pt x="217651" y="1650661"/>
                  </a:lnTo>
                  <a:lnTo>
                    <a:pt x="217072" y="1645103"/>
                  </a:lnTo>
                  <a:lnTo>
                    <a:pt x="216508" y="1639545"/>
                  </a:lnTo>
                  <a:lnTo>
                    <a:pt x="215965" y="1633987"/>
                  </a:lnTo>
                  <a:lnTo>
                    <a:pt x="215445" y="1628430"/>
                  </a:lnTo>
                  <a:lnTo>
                    <a:pt x="214951" y="1622872"/>
                  </a:lnTo>
                  <a:lnTo>
                    <a:pt x="214484" y="1617314"/>
                  </a:lnTo>
                  <a:lnTo>
                    <a:pt x="214043" y="1611756"/>
                  </a:lnTo>
                  <a:lnTo>
                    <a:pt x="213624" y="1606199"/>
                  </a:lnTo>
                  <a:lnTo>
                    <a:pt x="213226" y="1600641"/>
                  </a:lnTo>
                  <a:lnTo>
                    <a:pt x="212840" y="1595083"/>
                  </a:lnTo>
                  <a:lnTo>
                    <a:pt x="212461" y="1589525"/>
                  </a:lnTo>
                  <a:lnTo>
                    <a:pt x="212079" y="1583967"/>
                  </a:lnTo>
                  <a:lnTo>
                    <a:pt x="211684" y="1578410"/>
                  </a:lnTo>
                  <a:lnTo>
                    <a:pt x="211266" y="1572852"/>
                  </a:lnTo>
                  <a:lnTo>
                    <a:pt x="210819" y="1567294"/>
                  </a:lnTo>
                  <a:lnTo>
                    <a:pt x="210336" y="1561736"/>
                  </a:lnTo>
                  <a:lnTo>
                    <a:pt x="209813" y="1556179"/>
                  </a:lnTo>
                  <a:lnTo>
                    <a:pt x="209249" y="1550621"/>
                  </a:lnTo>
                  <a:lnTo>
                    <a:pt x="208644" y="1545063"/>
                  </a:lnTo>
                  <a:lnTo>
                    <a:pt x="208002" y="1539505"/>
                  </a:lnTo>
                  <a:lnTo>
                    <a:pt x="207332" y="1533947"/>
                  </a:lnTo>
                  <a:lnTo>
                    <a:pt x="206640" y="1528390"/>
                  </a:lnTo>
                  <a:lnTo>
                    <a:pt x="205938" y="1522832"/>
                  </a:lnTo>
                  <a:lnTo>
                    <a:pt x="205238" y="1517274"/>
                  </a:lnTo>
                  <a:lnTo>
                    <a:pt x="204547" y="1511716"/>
                  </a:lnTo>
                  <a:lnTo>
                    <a:pt x="203869" y="1506158"/>
                  </a:lnTo>
                  <a:lnTo>
                    <a:pt x="203204" y="1500601"/>
                  </a:lnTo>
                  <a:lnTo>
                    <a:pt x="202549" y="1495043"/>
                  </a:lnTo>
                  <a:lnTo>
                    <a:pt x="201896" y="1489485"/>
                  </a:lnTo>
                  <a:lnTo>
                    <a:pt x="201233" y="1483927"/>
                  </a:lnTo>
                  <a:lnTo>
                    <a:pt x="200544" y="1478370"/>
                  </a:lnTo>
                  <a:lnTo>
                    <a:pt x="199810" y="1472812"/>
                  </a:lnTo>
                  <a:lnTo>
                    <a:pt x="199009" y="1467254"/>
                  </a:lnTo>
                  <a:lnTo>
                    <a:pt x="198132" y="1461696"/>
                  </a:lnTo>
                  <a:lnTo>
                    <a:pt x="197165" y="1456138"/>
                  </a:lnTo>
                  <a:lnTo>
                    <a:pt x="196104" y="1450581"/>
                  </a:lnTo>
                  <a:lnTo>
                    <a:pt x="194945" y="1445023"/>
                  </a:lnTo>
                  <a:lnTo>
                    <a:pt x="193691" y="1439465"/>
                  </a:lnTo>
                  <a:lnTo>
                    <a:pt x="192348" y="1433907"/>
                  </a:lnTo>
                  <a:lnTo>
                    <a:pt x="190925" y="1428350"/>
                  </a:lnTo>
                  <a:lnTo>
                    <a:pt x="189431" y="1422792"/>
                  </a:lnTo>
                  <a:lnTo>
                    <a:pt x="187876" y="1417234"/>
                  </a:lnTo>
                  <a:lnTo>
                    <a:pt x="186270" y="1411676"/>
                  </a:lnTo>
                  <a:lnTo>
                    <a:pt x="184623" y="1406118"/>
                  </a:lnTo>
                  <a:lnTo>
                    <a:pt x="182939" y="1400561"/>
                  </a:lnTo>
                  <a:lnTo>
                    <a:pt x="181218" y="1395003"/>
                  </a:lnTo>
                  <a:lnTo>
                    <a:pt x="179457" y="1389445"/>
                  </a:lnTo>
                  <a:lnTo>
                    <a:pt x="177654" y="1383887"/>
                  </a:lnTo>
                  <a:lnTo>
                    <a:pt x="175804" y="1378329"/>
                  </a:lnTo>
                  <a:lnTo>
                    <a:pt x="173903" y="1372772"/>
                  </a:lnTo>
                  <a:lnTo>
                    <a:pt x="171947" y="1367214"/>
                  </a:lnTo>
                  <a:lnTo>
                    <a:pt x="169932" y="1361656"/>
                  </a:lnTo>
                  <a:lnTo>
                    <a:pt x="167857" y="1356098"/>
                  </a:lnTo>
                  <a:lnTo>
                    <a:pt x="165729" y="1350541"/>
                  </a:lnTo>
                  <a:lnTo>
                    <a:pt x="163551" y="1344983"/>
                  </a:lnTo>
                  <a:lnTo>
                    <a:pt x="161326" y="1339425"/>
                  </a:lnTo>
                  <a:lnTo>
                    <a:pt x="159056" y="1333867"/>
                  </a:lnTo>
                  <a:lnTo>
                    <a:pt x="156744" y="1328309"/>
                  </a:lnTo>
                  <a:lnTo>
                    <a:pt x="154387" y="1322752"/>
                  </a:lnTo>
                  <a:lnTo>
                    <a:pt x="151984" y="1317194"/>
                  </a:lnTo>
                  <a:lnTo>
                    <a:pt x="149530" y="1311636"/>
                  </a:lnTo>
                  <a:lnTo>
                    <a:pt x="147019" y="1306078"/>
                  </a:lnTo>
                  <a:lnTo>
                    <a:pt x="144446" y="1300521"/>
                  </a:lnTo>
                  <a:lnTo>
                    <a:pt x="141812" y="1294963"/>
                  </a:lnTo>
                  <a:lnTo>
                    <a:pt x="139122" y="1289405"/>
                  </a:lnTo>
                  <a:lnTo>
                    <a:pt x="136380" y="1283847"/>
                  </a:lnTo>
                  <a:lnTo>
                    <a:pt x="133598" y="1278289"/>
                  </a:lnTo>
                  <a:lnTo>
                    <a:pt x="130789" y="1272732"/>
                  </a:lnTo>
                  <a:lnTo>
                    <a:pt x="127971" y="1267174"/>
                  </a:lnTo>
                  <a:lnTo>
                    <a:pt x="125160" y="1261616"/>
                  </a:lnTo>
                  <a:lnTo>
                    <a:pt x="122377" y="1256058"/>
                  </a:lnTo>
                  <a:lnTo>
                    <a:pt x="119641" y="1250501"/>
                  </a:lnTo>
                  <a:lnTo>
                    <a:pt x="116966" y="1244943"/>
                  </a:lnTo>
                  <a:lnTo>
                    <a:pt x="114354" y="1239385"/>
                  </a:lnTo>
                  <a:lnTo>
                    <a:pt x="111805" y="1233827"/>
                  </a:lnTo>
                  <a:lnTo>
                    <a:pt x="109311" y="1228269"/>
                  </a:lnTo>
                  <a:lnTo>
                    <a:pt x="106859" y="1222712"/>
                  </a:lnTo>
                  <a:lnTo>
                    <a:pt x="104430" y="1217154"/>
                  </a:lnTo>
                  <a:lnTo>
                    <a:pt x="102004" y="1211596"/>
                  </a:lnTo>
                  <a:lnTo>
                    <a:pt x="99557" y="1206038"/>
                  </a:lnTo>
                  <a:lnTo>
                    <a:pt x="97067" y="1200480"/>
                  </a:lnTo>
                  <a:lnTo>
                    <a:pt x="94508" y="1194923"/>
                  </a:lnTo>
                  <a:lnTo>
                    <a:pt x="91860" y="1189365"/>
                  </a:lnTo>
                  <a:lnTo>
                    <a:pt x="89119" y="1183807"/>
                  </a:lnTo>
                  <a:lnTo>
                    <a:pt x="86279" y="1178249"/>
                  </a:lnTo>
                  <a:lnTo>
                    <a:pt x="83342" y="1172692"/>
                  </a:lnTo>
                  <a:lnTo>
                    <a:pt x="80315" y="1167134"/>
                  </a:lnTo>
                  <a:lnTo>
                    <a:pt x="77209" y="1161576"/>
                  </a:lnTo>
                  <a:lnTo>
                    <a:pt x="74039" y="1156018"/>
                  </a:lnTo>
                  <a:lnTo>
                    <a:pt x="70826" y="1150460"/>
                  </a:lnTo>
                  <a:lnTo>
                    <a:pt x="67589" y="1144903"/>
                  </a:lnTo>
                  <a:lnTo>
                    <a:pt x="64355" y="1139345"/>
                  </a:lnTo>
                  <a:lnTo>
                    <a:pt x="61152" y="1133787"/>
                  </a:lnTo>
                  <a:lnTo>
                    <a:pt x="58003" y="1128229"/>
                  </a:lnTo>
                  <a:lnTo>
                    <a:pt x="54929" y="1122672"/>
                  </a:lnTo>
                  <a:lnTo>
                    <a:pt x="51949" y="1117114"/>
                  </a:lnTo>
                  <a:lnTo>
                    <a:pt x="49076" y="1111556"/>
                  </a:lnTo>
                  <a:lnTo>
                    <a:pt x="46320" y="1105998"/>
                  </a:lnTo>
                  <a:lnTo>
                    <a:pt x="43684" y="1100440"/>
                  </a:lnTo>
                  <a:lnTo>
                    <a:pt x="41166" y="1094883"/>
                  </a:lnTo>
                  <a:lnTo>
                    <a:pt x="38758" y="1089325"/>
                  </a:lnTo>
                  <a:lnTo>
                    <a:pt x="36450" y="1083767"/>
                  </a:lnTo>
                  <a:lnTo>
                    <a:pt x="34220" y="1078209"/>
                  </a:lnTo>
                  <a:lnTo>
                    <a:pt x="32039" y="1072651"/>
                  </a:lnTo>
                  <a:lnTo>
                    <a:pt x="29886" y="1067094"/>
                  </a:lnTo>
                  <a:lnTo>
                    <a:pt x="27742" y="1061536"/>
                  </a:lnTo>
                  <a:lnTo>
                    <a:pt x="25592" y="1055978"/>
                  </a:lnTo>
                  <a:lnTo>
                    <a:pt x="23428" y="1050420"/>
                  </a:lnTo>
                  <a:lnTo>
                    <a:pt x="21247" y="1044863"/>
                  </a:lnTo>
                  <a:lnTo>
                    <a:pt x="19057" y="1039305"/>
                  </a:lnTo>
                  <a:lnTo>
                    <a:pt x="16870" y="1033747"/>
                  </a:lnTo>
                  <a:lnTo>
                    <a:pt x="14711" y="1028189"/>
                  </a:lnTo>
                  <a:lnTo>
                    <a:pt x="12613" y="1022631"/>
                  </a:lnTo>
                  <a:lnTo>
                    <a:pt x="10603" y="1017074"/>
                  </a:lnTo>
                  <a:lnTo>
                    <a:pt x="8713" y="1011516"/>
                  </a:lnTo>
                  <a:lnTo>
                    <a:pt x="6969" y="1005958"/>
                  </a:lnTo>
                  <a:lnTo>
                    <a:pt x="5398" y="1000400"/>
                  </a:lnTo>
                  <a:lnTo>
                    <a:pt x="4016" y="994843"/>
                  </a:lnTo>
                  <a:lnTo>
                    <a:pt x="2837" y="989285"/>
                  </a:lnTo>
                  <a:lnTo>
                    <a:pt x="1866" y="983727"/>
                  </a:lnTo>
                  <a:lnTo>
                    <a:pt x="1103" y="978169"/>
                  </a:lnTo>
                  <a:lnTo>
                    <a:pt x="554" y="972611"/>
                  </a:lnTo>
                  <a:lnTo>
                    <a:pt x="202" y="967054"/>
                  </a:lnTo>
                  <a:lnTo>
                    <a:pt x="22" y="961496"/>
                  </a:lnTo>
                  <a:lnTo>
                    <a:pt x="0" y="955938"/>
                  </a:lnTo>
                  <a:lnTo>
                    <a:pt x="123" y="950380"/>
                  </a:lnTo>
                  <a:lnTo>
                    <a:pt x="382" y="944822"/>
                  </a:lnTo>
                  <a:lnTo>
                    <a:pt x="771" y="939265"/>
                  </a:lnTo>
                  <a:lnTo>
                    <a:pt x="1288" y="933707"/>
                  </a:lnTo>
                  <a:lnTo>
                    <a:pt x="1932" y="928149"/>
                  </a:lnTo>
                  <a:lnTo>
                    <a:pt x="2707" y="922591"/>
                  </a:lnTo>
                  <a:lnTo>
                    <a:pt x="3624" y="917034"/>
                  </a:lnTo>
                  <a:lnTo>
                    <a:pt x="4683" y="911476"/>
                  </a:lnTo>
                  <a:lnTo>
                    <a:pt x="5871" y="905918"/>
                  </a:lnTo>
                  <a:lnTo>
                    <a:pt x="7179" y="900360"/>
                  </a:lnTo>
                  <a:lnTo>
                    <a:pt x="8591" y="894802"/>
                  </a:lnTo>
                  <a:lnTo>
                    <a:pt x="10090" y="889245"/>
                  </a:lnTo>
                  <a:lnTo>
                    <a:pt x="11650" y="883687"/>
                  </a:lnTo>
                  <a:lnTo>
                    <a:pt x="13248" y="878129"/>
                  </a:lnTo>
                  <a:lnTo>
                    <a:pt x="14859" y="872571"/>
                  </a:lnTo>
                  <a:lnTo>
                    <a:pt x="16463" y="867014"/>
                  </a:lnTo>
                  <a:lnTo>
                    <a:pt x="18043" y="861456"/>
                  </a:lnTo>
                  <a:lnTo>
                    <a:pt x="19592" y="855898"/>
                  </a:lnTo>
                  <a:lnTo>
                    <a:pt x="21116" y="850340"/>
                  </a:lnTo>
                  <a:lnTo>
                    <a:pt x="22626" y="844782"/>
                  </a:lnTo>
                  <a:lnTo>
                    <a:pt x="24142" y="839225"/>
                  </a:lnTo>
                  <a:lnTo>
                    <a:pt x="25687" y="833667"/>
                  </a:lnTo>
                  <a:lnTo>
                    <a:pt x="27285" y="828109"/>
                  </a:lnTo>
                  <a:lnTo>
                    <a:pt x="28961" y="822551"/>
                  </a:lnTo>
                  <a:lnTo>
                    <a:pt x="30738" y="816993"/>
                  </a:lnTo>
                  <a:lnTo>
                    <a:pt x="32635" y="811436"/>
                  </a:lnTo>
                  <a:lnTo>
                    <a:pt x="34677" y="805878"/>
                  </a:lnTo>
                  <a:lnTo>
                    <a:pt x="36870" y="800320"/>
                  </a:lnTo>
                  <a:lnTo>
                    <a:pt x="39211" y="794762"/>
                  </a:lnTo>
                  <a:lnTo>
                    <a:pt x="41699" y="789205"/>
                  </a:lnTo>
                  <a:lnTo>
                    <a:pt x="44330" y="783647"/>
                  </a:lnTo>
                  <a:lnTo>
                    <a:pt x="47099" y="778089"/>
                  </a:lnTo>
                  <a:lnTo>
                    <a:pt x="50000" y="772531"/>
                  </a:lnTo>
                  <a:lnTo>
                    <a:pt x="53024" y="766973"/>
                  </a:lnTo>
                  <a:lnTo>
                    <a:pt x="56164" y="761416"/>
                  </a:lnTo>
                  <a:lnTo>
                    <a:pt x="59407" y="755858"/>
                  </a:lnTo>
                  <a:lnTo>
                    <a:pt x="62747" y="750300"/>
                  </a:lnTo>
                  <a:lnTo>
                    <a:pt x="66165" y="744742"/>
                  </a:lnTo>
                  <a:lnTo>
                    <a:pt x="69638" y="739185"/>
                  </a:lnTo>
                  <a:lnTo>
                    <a:pt x="73149" y="733627"/>
                  </a:lnTo>
                  <a:lnTo>
                    <a:pt x="76679" y="728069"/>
                  </a:lnTo>
                  <a:lnTo>
                    <a:pt x="80212" y="722511"/>
                  </a:lnTo>
                  <a:lnTo>
                    <a:pt x="83730" y="716953"/>
                  </a:lnTo>
                  <a:lnTo>
                    <a:pt x="87221" y="711396"/>
                  </a:lnTo>
                  <a:lnTo>
                    <a:pt x="90676" y="705838"/>
                  </a:lnTo>
                  <a:lnTo>
                    <a:pt x="94090" y="700280"/>
                  </a:lnTo>
                  <a:lnTo>
                    <a:pt x="97459" y="694722"/>
                  </a:lnTo>
                  <a:lnTo>
                    <a:pt x="100789" y="689164"/>
                  </a:lnTo>
                  <a:lnTo>
                    <a:pt x="104092" y="683607"/>
                  </a:lnTo>
                  <a:lnTo>
                    <a:pt x="107375" y="678049"/>
                  </a:lnTo>
                  <a:lnTo>
                    <a:pt x="110651" y="672491"/>
                  </a:lnTo>
                  <a:lnTo>
                    <a:pt x="113928" y="666933"/>
                  </a:lnTo>
                  <a:lnTo>
                    <a:pt x="117216" y="661376"/>
                  </a:lnTo>
                  <a:lnTo>
                    <a:pt x="120519" y="655818"/>
                  </a:lnTo>
                  <a:lnTo>
                    <a:pt x="123841" y="650260"/>
                  </a:lnTo>
                  <a:lnTo>
                    <a:pt x="127180" y="644702"/>
                  </a:lnTo>
                  <a:lnTo>
                    <a:pt x="130534" y="639144"/>
                  </a:lnTo>
                  <a:lnTo>
                    <a:pt x="133892" y="633587"/>
                  </a:lnTo>
                  <a:lnTo>
                    <a:pt x="137243" y="628029"/>
                  </a:lnTo>
                  <a:lnTo>
                    <a:pt x="140575" y="622471"/>
                  </a:lnTo>
                  <a:lnTo>
                    <a:pt x="143874" y="616913"/>
                  </a:lnTo>
                  <a:lnTo>
                    <a:pt x="147127" y="611356"/>
                  </a:lnTo>
                  <a:lnTo>
                    <a:pt x="150321" y="605798"/>
                  </a:lnTo>
                  <a:lnTo>
                    <a:pt x="153446" y="600240"/>
                  </a:lnTo>
                  <a:lnTo>
                    <a:pt x="156491" y="594682"/>
                  </a:lnTo>
                  <a:lnTo>
                    <a:pt x="159449" y="589124"/>
                  </a:lnTo>
                  <a:lnTo>
                    <a:pt x="162307" y="583567"/>
                  </a:lnTo>
                  <a:lnTo>
                    <a:pt x="165064" y="578009"/>
                  </a:lnTo>
                  <a:lnTo>
                    <a:pt x="167725" y="572451"/>
                  </a:lnTo>
                  <a:lnTo>
                    <a:pt x="170290" y="566893"/>
                  </a:lnTo>
                  <a:lnTo>
                    <a:pt x="172761" y="561336"/>
                  </a:lnTo>
                  <a:lnTo>
                    <a:pt x="175139" y="555778"/>
                  </a:lnTo>
                  <a:lnTo>
                    <a:pt x="177427" y="550220"/>
                  </a:lnTo>
                  <a:lnTo>
                    <a:pt x="179627" y="544662"/>
                  </a:lnTo>
                  <a:lnTo>
                    <a:pt x="181740" y="539104"/>
                  </a:lnTo>
                  <a:lnTo>
                    <a:pt x="183769" y="533547"/>
                  </a:lnTo>
                  <a:lnTo>
                    <a:pt x="185708" y="527989"/>
                  </a:lnTo>
                  <a:lnTo>
                    <a:pt x="187563" y="522431"/>
                  </a:lnTo>
                  <a:lnTo>
                    <a:pt x="189344" y="516873"/>
                  </a:lnTo>
                  <a:lnTo>
                    <a:pt x="191057" y="511315"/>
                  </a:lnTo>
                  <a:lnTo>
                    <a:pt x="192709" y="505758"/>
                  </a:lnTo>
                  <a:lnTo>
                    <a:pt x="194311" y="500200"/>
                  </a:lnTo>
                  <a:lnTo>
                    <a:pt x="195875" y="494642"/>
                  </a:lnTo>
                  <a:lnTo>
                    <a:pt x="197410" y="489084"/>
                  </a:lnTo>
                  <a:lnTo>
                    <a:pt x="198928" y="483527"/>
                  </a:lnTo>
                  <a:lnTo>
                    <a:pt x="200440" y="477969"/>
                  </a:lnTo>
                  <a:lnTo>
                    <a:pt x="201952" y="472411"/>
                  </a:lnTo>
                  <a:lnTo>
                    <a:pt x="203469" y="466853"/>
                  </a:lnTo>
                  <a:lnTo>
                    <a:pt x="204991" y="461295"/>
                  </a:lnTo>
                  <a:lnTo>
                    <a:pt x="206512" y="455738"/>
                  </a:lnTo>
                  <a:lnTo>
                    <a:pt x="208026" y="450180"/>
                  </a:lnTo>
                  <a:lnTo>
                    <a:pt x="209522" y="444622"/>
                  </a:lnTo>
                  <a:lnTo>
                    <a:pt x="210988" y="439064"/>
                  </a:lnTo>
                  <a:lnTo>
                    <a:pt x="212411" y="433507"/>
                  </a:lnTo>
                  <a:lnTo>
                    <a:pt x="213780" y="427949"/>
                  </a:lnTo>
                  <a:lnTo>
                    <a:pt x="215082" y="422391"/>
                  </a:lnTo>
                  <a:lnTo>
                    <a:pt x="216303" y="416833"/>
                  </a:lnTo>
                  <a:lnTo>
                    <a:pt x="217438" y="411275"/>
                  </a:lnTo>
                  <a:lnTo>
                    <a:pt x="218488" y="405718"/>
                  </a:lnTo>
                  <a:lnTo>
                    <a:pt x="219454" y="400160"/>
                  </a:lnTo>
                  <a:lnTo>
                    <a:pt x="220341" y="394602"/>
                  </a:lnTo>
                  <a:lnTo>
                    <a:pt x="221152" y="389044"/>
                  </a:lnTo>
                  <a:lnTo>
                    <a:pt x="221895" y="383486"/>
                  </a:lnTo>
                  <a:lnTo>
                    <a:pt x="222577" y="377929"/>
                  </a:lnTo>
                  <a:lnTo>
                    <a:pt x="223205" y="372371"/>
                  </a:lnTo>
                  <a:lnTo>
                    <a:pt x="223784" y="366813"/>
                  </a:lnTo>
                  <a:lnTo>
                    <a:pt x="224318" y="361255"/>
                  </a:lnTo>
                  <a:lnTo>
                    <a:pt x="224811" y="355698"/>
                  </a:lnTo>
                  <a:lnTo>
                    <a:pt x="225267" y="350140"/>
                  </a:lnTo>
                  <a:lnTo>
                    <a:pt x="225686" y="344582"/>
                  </a:lnTo>
                  <a:lnTo>
                    <a:pt x="226069" y="339024"/>
                  </a:lnTo>
                  <a:lnTo>
                    <a:pt x="226415" y="333466"/>
                  </a:lnTo>
                  <a:lnTo>
                    <a:pt x="226724" y="327909"/>
                  </a:lnTo>
                  <a:lnTo>
                    <a:pt x="226995" y="322351"/>
                  </a:lnTo>
                  <a:lnTo>
                    <a:pt x="227231" y="316793"/>
                  </a:lnTo>
                  <a:lnTo>
                    <a:pt x="227433" y="311235"/>
                  </a:lnTo>
                  <a:lnTo>
                    <a:pt x="227602" y="305678"/>
                  </a:lnTo>
                  <a:lnTo>
                    <a:pt x="227746" y="300120"/>
                  </a:lnTo>
                  <a:lnTo>
                    <a:pt x="227872" y="294562"/>
                  </a:lnTo>
                  <a:lnTo>
                    <a:pt x="227985" y="289004"/>
                  </a:lnTo>
                  <a:lnTo>
                    <a:pt x="228093" y="283446"/>
                  </a:lnTo>
                  <a:lnTo>
                    <a:pt x="228201" y="277889"/>
                  </a:lnTo>
                  <a:lnTo>
                    <a:pt x="228315" y="272331"/>
                  </a:lnTo>
                  <a:lnTo>
                    <a:pt x="228439" y="266773"/>
                  </a:lnTo>
                  <a:lnTo>
                    <a:pt x="228576" y="261215"/>
                  </a:lnTo>
                  <a:lnTo>
                    <a:pt x="228729" y="255657"/>
                  </a:lnTo>
                  <a:lnTo>
                    <a:pt x="228897" y="250100"/>
                  </a:lnTo>
                  <a:lnTo>
                    <a:pt x="229078" y="244542"/>
                  </a:lnTo>
                  <a:lnTo>
                    <a:pt x="229269" y="238984"/>
                  </a:lnTo>
                  <a:lnTo>
                    <a:pt x="229465" y="233426"/>
                  </a:lnTo>
                  <a:lnTo>
                    <a:pt x="229662" y="227869"/>
                  </a:lnTo>
                  <a:lnTo>
                    <a:pt x="229853" y="222311"/>
                  </a:lnTo>
                  <a:lnTo>
                    <a:pt x="230036" y="216753"/>
                  </a:lnTo>
                  <a:lnTo>
                    <a:pt x="230204" y="211195"/>
                  </a:lnTo>
                  <a:lnTo>
                    <a:pt x="230356" y="205637"/>
                  </a:lnTo>
                  <a:lnTo>
                    <a:pt x="230488" y="200080"/>
                  </a:lnTo>
                  <a:lnTo>
                    <a:pt x="230597" y="194522"/>
                  </a:lnTo>
                  <a:lnTo>
                    <a:pt x="230684" y="188964"/>
                  </a:lnTo>
                  <a:lnTo>
                    <a:pt x="230751" y="183406"/>
                  </a:lnTo>
                  <a:lnTo>
                    <a:pt x="230800" y="177849"/>
                  </a:lnTo>
                  <a:lnTo>
                    <a:pt x="230832" y="172291"/>
                  </a:lnTo>
                  <a:lnTo>
                    <a:pt x="230853" y="166733"/>
                  </a:lnTo>
                  <a:lnTo>
                    <a:pt x="230863" y="161175"/>
                  </a:lnTo>
                  <a:lnTo>
                    <a:pt x="230868" y="155617"/>
                  </a:lnTo>
                  <a:lnTo>
                    <a:pt x="230868" y="150060"/>
                  </a:lnTo>
                  <a:lnTo>
                    <a:pt x="230868" y="144502"/>
                  </a:lnTo>
                  <a:lnTo>
                    <a:pt x="230868" y="138944"/>
                  </a:lnTo>
                  <a:lnTo>
                    <a:pt x="230871" y="133386"/>
                  </a:lnTo>
                  <a:lnTo>
                    <a:pt x="230877" y="127828"/>
                  </a:lnTo>
                  <a:lnTo>
                    <a:pt x="230887" y="122271"/>
                  </a:lnTo>
                  <a:lnTo>
                    <a:pt x="230899" y="116713"/>
                  </a:lnTo>
                  <a:lnTo>
                    <a:pt x="230915" y="111155"/>
                  </a:lnTo>
                  <a:lnTo>
                    <a:pt x="230932" y="105597"/>
                  </a:lnTo>
                  <a:lnTo>
                    <a:pt x="230950" y="100040"/>
                  </a:lnTo>
                  <a:lnTo>
                    <a:pt x="230969" y="94482"/>
                  </a:lnTo>
                  <a:lnTo>
                    <a:pt x="230987" y="88924"/>
                  </a:lnTo>
                  <a:lnTo>
                    <a:pt x="231003" y="83366"/>
                  </a:lnTo>
                  <a:lnTo>
                    <a:pt x="231017" y="77808"/>
                  </a:lnTo>
                  <a:lnTo>
                    <a:pt x="231027" y="72251"/>
                  </a:lnTo>
                  <a:lnTo>
                    <a:pt x="231033" y="66693"/>
                  </a:lnTo>
                  <a:lnTo>
                    <a:pt x="231035" y="61135"/>
                  </a:lnTo>
                  <a:lnTo>
                    <a:pt x="231032" y="55577"/>
                  </a:lnTo>
                  <a:lnTo>
                    <a:pt x="231026" y="50020"/>
                  </a:lnTo>
                  <a:lnTo>
                    <a:pt x="231016" y="44462"/>
                  </a:lnTo>
                  <a:lnTo>
                    <a:pt x="231003" y="38904"/>
                  </a:lnTo>
                  <a:lnTo>
                    <a:pt x="230988" y="33346"/>
                  </a:lnTo>
                  <a:lnTo>
                    <a:pt x="230973" y="27788"/>
                  </a:lnTo>
                  <a:lnTo>
                    <a:pt x="230961" y="22231"/>
                  </a:lnTo>
                  <a:lnTo>
                    <a:pt x="230951" y="16673"/>
                  </a:lnTo>
                  <a:lnTo>
                    <a:pt x="230947" y="11115"/>
                  </a:lnTo>
                  <a:lnTo>
                    <a:pt x="230948" y="5557"/>
                  </a:lnTo>
                  <a:lnTo>
                    <a:pt x="230956" y="0"/>
                  </a:lnTo>
                  <a:lnTo>
                    <a:pt x="231962" y="0"/>
                  </a:lnTo>
                  <a:lnTo>
                    <a:pt x="231970" y="5557"/>
                  </a:lnTo>
                  <a:lnTo>
                    <a:pt x="231972" y="11115"/>
                  </a:lnTo>
                  <a:lnTo>
                    <a:pt x="231967" y="16673"/>
                  </a:lnTo>
                  <a:lnTo>
                    <a:pt x="231958" y="22231"/>
                  </a:lnTo>
                  <a:lnTo>
                    <a:pt x="231945" y="27788"/>
                  </a:lnTo>
                  <a:lnTo>
                    <a:pt x="231931" y="33346"/>
                  </a:lnTo>
                  <a:lnTo>
                    <a:pt x="231916" y="38904"/>
                  </a:lnTo>
                  <a:lnTo>
                    <a:pt x="231903" y="44462"/>
                  </a:lnTo>
                  <a:lnTo>
                    <a:pt x="231893" y="50020"/>
                  </a:lnTo>
                  <a:lnTo>
                    <a:pt x="231886" y="55577"/>
                  </a:lnTo>
                  <a:lnTo>
                    <a:pt x="231884" y="61135"/>
                  </a:lnTo>
                  <a:lnTo>
                    <a:pt x="231886" y="66693"/>
                  </a:lnTo>
                  <a:lnTo>
                    <a:pt x="231892" y="72251"/>
                  </a:lnTo>
                  <a:lnTo>
                    <a:pt x="231902" y="77808"/>
                  </a:lnTo>
                  <a:lnTo>
                    <a:pt x="231915" y="83366"/>
                  </a:lnTo>
                  <a:lnTo>
                    <a:pt x="231932" y="88924"/>
                  </a:lnTo>
                  <a:lnTo>
                    <a:pt x="231950" y="94482"/>
                  </a:lnTo>
                  <a:lnTo>
                    <a:pt x="231968" y="100040"/>
                  </a:lnTo>
                  <a:lnTo>
                    <a:pt x="231987" y="105597"/>
                  </a:lnTo>
                  <a:lnTo>
                    <a:pt x="232004" y="111155"/>
                  </a:lnTo>
                  <a:lnTo>
                    <a:pt x="232019" y="116713"/>
                  </a:lnTo>
                  <a:lnTo>
                    <a:pt x="232032" y="122271"/>
                  </a:lnTo>
                  <a:lnTo>
                    <a:pt x="232042" y="127828"/>
                  </a:lnTo>
                  <a:lnTo>
                    <a:pt x="232048" y="133386"/>
                  </a:lnTo>
                  <a:lnTo>
                    <a:pt x="232051" y="138944"/>
                  </a:lnTo>
                  <a:lnTo>
                    <a:pt x="232051" y="144502"/>
                  </a:lnTo>
                  <a:lnTo>
                    <a:pt x="232051" y="150060"/>
                  </a:lnTo>
                  <a:lnTo>
                    <a:pt x="232051" y="155617"/>
                  </a:lnTo>
                  <a:lnTo>
                    <a:pt x="232055" y="161175"/>
                  </a:lnTo>
                  <a:lnTo>
                    <a:pt x="232066" y="166733"/>
                  </a:lnTo>
                  <a:lnTo>
                    <a:pt x="232086" y="172291"/>
                  </a:lnTo>
                  <a:lnTo>
                    <a:pt x="232119" y="177849"/>
                  </a:lnTo>
                  <a:lnTo>
                    <a:pt x="232168" y="183406"/>
                  </a:lnTo>
                  <a:lnTo>
                    <a:pt x="232235" y="188964"/>
                  </a:lnTo>
                  <a:lnTo>
                    <a:pt x="232321" y="194522"/>
                  </a:lnTo>
                  <a:lnTo>
                    <a:pt x="232431" y="200080"/>
                  </a:lnTo>
                  <a:lnTo>
                    <a:pt x="232563" y="205637"/>
                  </a:lnTo>
                  <a:lnTo>
                    <a:pt x="232714" y="211195"/>
                  </a:lnTo>
                  <a:lnTo>
                    <a:pt x="232883" y="216753"/>
                  </a:lnTo>
                  <a:lnTo>
                    <a:pt x="233065" y="222311"/>
                  </a:lnTo>
                  <a:lnTo>
                    <a:pt x="233257" y="227869"/>
                  </a:lnTo>
                  <a:lnTo>
                    <a:pt x="233453" y="233426"/>
                  </a:lnTo>
                  <a:lnTo>
                    <a:pt x="233649" y="238984"/>
                  </a:lnTo>
                  <a:lnTo>
                    <a:pt x="233840" y="244542"/>
                  </a:lnTo>
                  <a:lnTo>
                    <a:pt x="234022" y="250100"/>
                  </a:lnTo>
                  <a:lnTo>
                    <a:pt x="234190" y="255657"/>
                  </a:lnTo>
                  <a:lnTo>
                    <a:pt x="234342" y="261215"/>
                  </a:lnTo>
                  <a:lnTo>
                    <a:pt x="234480" y="266773"/>
                  </a:lnTo>
                  <a:lnTo>
                    <a:pt x="234604" y="272331"/>
                  </a:lnTo>
                  <a:lnTo>
                    <a:pt x="234718" y="277889"/>
                  </a:lnTo>
                  <a:lnTo>
                    <a:pt x="234826" y="283446"/>
                  </a:lnTo>
                  <a:lnTo>
                    <a:pt x="234934" y="289004"/>
                  </a:lnTo>
                  <a:lnTo>
                    <a:pt x="235047" y="294562"/>
                  </a:lnTo>
                  <a:lnTo>
                    <a:pt x="235172" y="300120"/>
                  </a:lnTo>
                  <a:lnTo>
                    <a:pt x="235316" y="305678"/>
                  </a:lnTo>
                  <a:lnTo>
                    <a:pt x="235486" y="311235"/>
                  </a:lnTo>
                  <a:lnTo>
                    <a:pt x="235688" y="316793"/>
                  </a:lnTo>
                  <a:lnTo>
                    <a:pt x="235924" y="322351"/>
                  </a:lnTo>
                  <a:lnTo>
                    <a:pt x="236195" y="327909"/>
                  </a:lnTo>
                  <a:lnTo>
                    <a:pt x="236504" y="333466"/>
                  </a:lnTo>
                  <a:lnTo>
                    <a:pt x="236850" y="339024"/>
                  </a:lnTo>
                  <a:lnTo>
                    <a:pt x="237232" y="344582"/>
                  </a:lnTo>
                  <a:lnTo>
                    <a:pt x="237652" y="350140"/>
                  </a:lnTo>
                  <a:lnTo>
                    <a:pt x="238108" y="355698"/>
                  </a:lnTo>
                  <a:lnTo>
                    <a:pt x="238600" y="361255"/>
                  </a:lnTo>
                  <a:lnTo>
                    <a:pt x="239134" y="366813"/>
                  </a:lnTo>
                  <a:lnTo>
                    <a:pt x="239714" y="372371"/>
                  </a:lnTo>
                  <a:lnTo>
                    <a:pt x="240341" y="377929"/>
                  </a:lnTo>
                  <a:lnTo>
                    <a:pt x="241023" y="383486"/>
                  </a:lnTo>
                  <a:lnTo>
                    <a:pt x="241766" y="389044"/>
                  </a:lnTo>
                  <a:lnTo>
                    <a:pt x="242578" y="394602"/>
                  </a:lnTo>
                  <a:lnTo>
                    <a:pt x="243464" y="400160"/>
                  </a:lnTo>
                  <a:lnTo>
                    <a:pt x="244431" y="405718"/>
                  </a:lnTo>
                  <a:lnTo>
                    <a:pt x="245481" y="411275"/>
                  </a:lnTo>
                  <a:lnTo>
                    <a:pt x="246615" y="416833"/>
                  </a:lnTo>
                  <a:lnTo>
                    <a:pt x="247837" y="422391"/>
                  </a:lnTo>
                  <a:lnTo>
                    <a:pt x="249139" y="427949"/>
                  </a:lnTo>
                  <a:lnTo>
                    <a:pt x="250507" y="433507"/>
                  </a:lnTo>
                  <a:lnTo>
                    <a:pt x="251931" y="439064"/>
                  </a:lnTo>
                  <a:lnTo>
                    <a:pt x="253397" y="444622"/>
                  </a:lnTo>
                  <a:lnTo>
                    <a:pt x="254893" y="450180"/>
                  </a:lnTo>
                  <a:lnTo>
                    <a:pt x="256406" y="455738"/>
                  </a:lnTo>
                  <a:lnTo>
                    <a:pt x="257928" y="461295"/>
                  </a:lnTo>
                  <a:lnTo>
                    <a:pt x="259450" y="466853"/>
                  </a:lnTo>
                  <a:lnTo>
                    <a:pt x="260967" y="472411"/>
                  </a:lnTo>
                  <a:lnTo>
                    <a:pt x="262479" y="477969"/>
                  </a:lnTo>
                  <a:lnTo>
                    <a:pt x="263990" y="483527"/>
                  </a:lnTo>
                  <a:lnTo>
                    <a:pt x="265509" y="489084"/>
                  </a:lnTo>
                  <a:lnTo>
                    <a:pt x="267044" y="494642"/>
                  </a:lnTo>
                  <a:lnTo>
                    <a:pt x="268607" y="500200"/>
                  </a:lnTo>
                  <a:lnTo>
                    <a:pt x="270210" y="505758"/>
                  </a:lnTo>
                  <a:lnTo>
                    <a:pt x="271862" y="511315"/>
                  </a:lnTo>
                  <a:lnTo>
                    <a:pt x="273575" y="516873"/>
                  </a:lnTo>
                  <a:lnTo>
                    <a:pt x="275355" y="522431"/>
                  </a:lnTo>
                  <a:lnTo>
                    <a:pt x="277211" y="527989"/>
                  </a:lnTo>
                  <a:lnTo>
                    <a:pt x="279150" y="533547"/>
                  </a:lnTo>
                  <a:lnTo>
                    <a:pt x="281178" y="539104"/>
                  </a:lnTo>
                  <a:lnTo>
                    <a:pt x="283291" y="544662"/>
                  </a:lnTo>
                  <a:lnTo>
                    <a:pt x="285491" y="550220"/>
                  </a:lnTo>
                  <a:lnTo>
                    <a:pt x="287779" y="555778"/>
                  </a:lnTo>
                  <a:lnTo>
                    <a:pt x="290158" y="561336"/>
                  </a:lnTo>
                  <a:lnTo>
                    <a:pt x="292629" y="566893"/>
                  </a:lnTo>
                  <a:lnTo>
                    <a:pt x="295193" y="572451"/>
                  </a:lnTo>
                  <a:lnTo>
                    <a:pt x="297854" y="578009"/>
                  </a:lnTo>
                  <a:lnTo>
                    <a:pt x="300612" y="583567"/>
                  </a:lnTo>
                  <a:lnTo>
                    <a:pt x="303470" y="589124"/>
                  </a:lnTo>
                  <a:lnTo>
                    <a:pt x="306428" y="594682"/>
                  </a:lnTo>
                  <a:lnTo>
                    <a:pt x="309473" y="600240"/>
                  </a:lnTo>
                  <a:lnTo>
                    <a:pt x="312597" y="605798"/>
                  </a:lnTo>
                  <a:lnTo>
                    <a:pt x="315792" y="611356"/>
                  </a:lnTo>
                  <a:lnTo>
                    <a:pt x="319045" y="616913"/>
                  </a:lnTo>
                  <a:lnTo>
                    <a:pt x="322344" y="622471"/>
                  </a:lnTo>
                  <a:lnTo>
                    <a:pt x="325675" y="628029"/>
                  </a:lnTo>
                  <a:lnTo>
                    <a:pt x="329027" y="633587"/>
                  </a:lnTo>
                  <a:lnTo>
                    <a:pt x="332385" y="639144"/>
                  </a:lnTo>
                  <a:lnTo>
                    <a:pt x="335738" y="644702"/>
                  </a:lnTo>
                  <a:lnTo>
                    <a:pt x="339078" y="650260"/>
                  </a:lnTo>
                  <a:lnTo>
                    <a:pt x="342400" y="655818"/>
                  </a:lnTo>
                  <a:lnTo>
                    <a:pt x="345703" y="661376"/>
                  </a:lnTo>
                  <a:lnTo>
                    <a:pt x="348990" y="666933"/>
                  </a:lnTo>
                  <a:lnTo>
                    <a:pt x="352268" y="672491"/>
                  </a:lnTo>
                  <a:lnTo>
                    <a:pt x="355543" y="678049"/>
                  </a:lnTo>
                  <a:lnTo>
                    <a:pt x="358827" y="683607"/>
                  </a:lnTo>
                  <a:lnTo>
                    <a:pt x="362129" y="689164"/>
                  </a:lnTo>
                  <a:lnTo>
                    <a:pt x="365460" y="694722"/>
                  </a:lnTo>
                  <a:lnTo>
                    <a:pt x="368829" y="700280"/>
                  </a:lnTo>
                  <a:lnTo>
                    <a:pt x="372243" y="705838"/>
                  </a:lnTo>
                  <a:lnTo>
                    <a:pt x="375698" y="711396"/>
                  </a:lnTo>
                  <a:lnTo>
                    <a:pt x="379189" y="716953"/>
                  </a:lnTo>
                  <a:lnTo>
                    <a:pt x="382707" y="722511"/>
                  </a:lnTo>
                  <a:lnTo>
                    <a:pt x="386239" y="728069"/>
                  </a:lnTo>
                  <a:lnTo>
                    <a:pt x="389770" y="733627"/>
                  </a:lnTo>
                  <a:lnTo>
                    <a:pt x="393281" y="739185"/>
                  </a:lnTo>
                  <a:lnTo>
                    <a:pt x="396754" y="744742"/>
                  </a:lnTo>
                  <a:lnTo>
                    <a:pt x="400172" y="750300"/>
                  </a:lnTo>
                  <a:lnTo>
                    <a:pt x="403512" y="755858"/>
                  </a:lnTo>
                  <a:lnTo>
                    <a:pt x="406755" y="761416"/>
                  </a:lnTo>
                  <a:lnTo>
                    <a:pt x="409894" y="766973"/>
                  </a:lnTo>
                  <a:lnTo>
                    <a:pt x="412919" y="772531"/>
                  </a:lnTo>
                  <a:lnTo>
                    <a:pt x="415819" y="778089"/>
                  </a:lnTo>
                  <a:lnTo>
                    <a:pt x="418589" y="783647"/>
                  </a:lnTo>
                  <a:lnTo>
                    <a:pt x="421220" y="789205"/>
                  </a:lnTo>
                  <a:lnTo>
                    <a:pt x="423707" y="794762"/>
                  </a:lnTo>
                  <a:lnTo>
                    <a:pt x="426048" y="800320"/>
                  </a:lnTo>
                  <a:lnTo>
                    <a:pt x="428242" y="805878"/>
                  </a:lnTo>
                  <a:lnTo>
                    <a:pt x="430283" y="811436"/>
                  </a:lnTo>
                  <a:lnTo>
                    <a:pt x="432180" y="816993"/>
                  </a:lnTo>
                  <a:lnTo>
                    <a:pt x="433958" y="822551"/>
                  </a:lnTo>
                  <a:lnTo>
                    <a:pt x="435634" y="828109"/>
                  </a:lnTo>
                  <a:lnTo>
                    <a:pt x="437232" y="833667"/>
                  </a:lnTo>
                  <a:lnTo>
                    <a:pt x="438776" y="839225"/>
                  </a:lnTo>
                  <a:lnTo>
                    <a:pt x="440292" y="844782"/>
                  </a:lnTo>
                  <a:lnTo>
                    <a:pt x="441803" y="850340"/>
                  </a:lnTo>
                  <a:lnTo>
                    <a:pt x="443326" y="855898"/>
                  </a:lnTo>
                  <a:lnTo>
                    <a:pt x="444875" y="861456"/>
                  </a:lnTo>
                  <a:lnTo>
                    <a:pt x="446455" y="867014"/>
                  </a:lnTo>
                  <a:lnTo>
                    <a:pt x="448060" y="872571"/>
                  </a:lnTo>
                  <a:lnTo>
                    <a:pt x="449671" y="878129"/>
                  </a:lnTo>
                  <a:lnTo>
                    <a:pt x="451269" y="883687"/>
                  </a:lnTo>
                  <a:lnTo>
                    <a:pt x="452829" y="889245"/>
                  </a:lnTo>
                  <a:lnTo>
                    <a:pt x="454327" y="894802"/>
                  </a:lnTo>
                  <a:lnTo>
                    <a:pt x="455740" y="900360"/>
                  </a:lnTo>
                  <a:lnTo>
                    <a:pt x="457048" y="905918"/>
                  </a:lnTo>
                  <a:lnTo>
                    <a:pt x="458236" y="911476"/>
                  </a:lnTo>
                  <a:lnTo>
                    <a:pt x="459294" y="917034"/>
                  </a:lnTo>
                  <a:lnTo>
                    <a:pt x="460212" y="922591"/>
                  </a:lnTo>
                  <a:lnTo>
                    <a:pt x="460987" y="928149"/>
                  </a:lnTo>
                  <a:lnTo>
                    <a:pt x="461631" y="933707"/>
                  </a:lnTo>
                  <a:lnTo>
                    <a:pt x="462148" y="939265"/>
                  </a:lnTo>
                  <a:lnTo>
                    <a:pt x="462537" y="944822"/>
                  </a:lnTo>
                  <a:lnTo>
                    <a:pt x="462796" y="950380"/>
                  </a:lnTo>
                  <a:lnTo>
                    <a:pt x="462919" y="955938"/>
                  </a:lnTo>
                  <a:lnTo>
                    <a:pt x="462897" y="961496"/>
                  </a:lnTo>
                  <a:lnTo>
                    <a:pt x="462717" y="967054"/>
                  </a:lnTo>
                  <a:lnTo>
                    <a:pt x="462365" y="972611"/>
                  </a:lnTo>
                  <a:lnTo>
                    <a:pt x="461815" y="978169"/>
                  </a:lnTo>
                  <a:lnTo>
                    <a:pt x="461052" y="983727"/>
                  </a:lnTo>
                  <a:lnTo>
                    <a:pt x="460082" y="989285"/>
                  </a:lnTo>
                  <a:lnTo>
                    <a:pt x="458903" y="994843"/>
                  </a:lnTo>
                  <a:lnTo>
                    <a:pt x="457521" y="1000400"/>
                  </a:lnTo>
                  <a:lnTo>
                    <a:pt x="455949" y="1005958"/>
                  </a:lnTo>
                  <a:lnTo>
                    <a:pt x="454206" y="1011516"/>
                  </a:lnTo>
                  <a:lnTo>
                    <a:pt x="452316" y="1017074"/>
                  </a:lnTo>
                  <a:lnTo>
                    <a:pt x="450306" y="1022631"/>
                  </a:lnTo>
                  <a:lnTo>
                    <a:pt x="448207" y="1028189"/>
                  </a:lnTo>
                  <a:lnTo>
                    <a:pt x="446048" y="1033747"/>
                  </a:lnTo>
                  <a:lnTo>
                    <a:pt x="443862" y="1039305"/>
                  </a:lnTo>
                  <a:lnTo>
                    <a:pt x="441671" y="1044863"/>
                  </a:lnTo>
                  <a:lnTo>
                    <a:pt x="439491" y="1050420"/>
                  </a:lnTo>
                  <a:lnTo>
                    <a:pt x="437327" y="1055978"/>
                  </a:lnTo>
                  <a:lnTo>
                    <a:pt x="435177" y="1061536"/>
                  </a:lnTo>
                  <a:lnTo>
                    <a:pt x="433033" y="1067094"/>
                  </a:lnTo>
                  <a:lnTo>
                    <a:pt x="430880" y="1072651"/>
                  </a:lnTo>
                  <a:lnTo>
                    <a:pt x="428699" y="1078209"/>
                  </a:lnTo>
                  <a:lnTo>
                    <a:pt x="426468" y="1083767"/>
                  </a:lnTo>
                  <a:lnTo>
                    <a:pt x="424161" y="1089325"/>
                  </a:lnTo>
                  <a:lnTo>
                    <a:pt x="421753" y="1094883"/>
                  </a:lnTo>
                  <a:lnTo>
                    <a:pt x="419235" y="1100440"/>
                  </a:lnTo>
                  <a:lnTo>
                    <a:pt x="416599" y="1105998"/>
                  </a:lnTo>
                  <a:lnTo>
                    <a:pt x="413843" y="1111556"/>
                  </a:lnTo>
                  <a:lnTo>
                    <a:pt x="410970" y="1117114"/>
                  </a:lnTo>
                  <a:lnTo>
                    <a:pt x="407989" y="1122672"/>
                  </a:lnTo>
                  <a:lnTo>
                    <a:pt x="404916" y="1128229"/>
                  </a:lnTo>
                  <a:lnTo>
                    <a:pt x="401767" y="1133787"/>
                  </a:lnTo>
                  <a:lnTo>
                    <a:pt x="398564" y="1139345"/>
                  </a:lnTo>
                  <a:lnTo>
                    <a:pt x="395329" y="1144903"/>
                  </a:lnTo>
                  <a:lnTo>
                    <a:pt x="392093" y="1150460"/>
                  </a:lnTo>
                  <a:lnTo>
                    <a:pt x="388879" y="1156018"/>
                  </a:lnTo>
                  <a:lnTo>
                    <a:pt x="385710" y="1161576"/>
                  </a:lnTo>
                  <a:lnTo>
                    <a:pt x="382604" y="1167134"/>
                  </a:lnTo>
                  <a:lnTo>
                    <a:pt x="379577" y="1172692"/>
                  </a:lnTo>
                  <a:lnTo>
                    <a:pt x="376640" y="1178249"/>
                  </a:lnTo>
                  <a:lnTo>
                    <a:pt x="373800" y="1183807"/>
                  </a:lnTo>
                  <a:lnTo>
                    <a:pt x="371059" y="1189365"/>
                  </a:lnTo>
                  <a:lnTo>
                    <a:pt x="368411" y="1194923"/>
                  </a:lnTo>
                  <a:lnTo>
                    <a:pt x="365852" y="1200480"/>
                  </a:lnTo>
                  <a:lnTo>
                    <a:pt x="363362" y="1206038"/>
                  </a:lnTo>
                  <a:lnTo>
                    <a:pt x="360915" y="1211596"/>
                  </a:lnTo>
                  <a:lnTo>
                    <a:pt x="358489" y="1217154"/>
                  </a:lnTo>
                  <a:lnTo>
                    <a:pt x="356060" y="1222712"/>
                  </a:lnTo>
                  <a:lnTo>
                    <a:pt x="353607" y="1228269"/>
                  </a:lnTo>
                  <a:lnTo>
                    <a:pt x="351113" y="1233827"/>
                  </a:lnTo>
                  <a:lnTo>
                    <a:pt x="348564" y="1239385"/>
                  </a:lnTo>
                  <a:lnTo>
                    <a:pt x="345953" y="1244943"/>
                  </a:lnTo>
                  <a:lnTo>
                    <a:pt x="343278" y="1250501"/>
                  </a:lnTo>
                  <a:lnTo>
                    <a:pt x="340542" y="1256058"/>
                  </a:lnTo>
                  <a:lnTo>
                    <a:pt x="337758" y="1261616"/>
                  </a:lnTo>
                  <a:lnTo>
                    <a:pt x="334948" y="1267174"/>
                  </a:lnTo>
                  <a:lnTo>
                    <a:pt x="332129" y="1272732"/>
                  </a:lnTo>
                  <a:lnTo>
                    <a:pt x="329320" y="1278289"/>
                  </a:lnTo>
                  <a:lnTo>
                    <a:pt x="326538" y="1283847"/>
                  </a:lnTo>
                  <a:lnTo>
                    <a:pt x="323797" y="1289405"/>
                  </a:lnTo>
                  <a:lnTo>
                    <a:pt x="321106" y="1294963"/>
                  </a:lnTo>
                  <a:lnTo>
                    <a:pt x="318473" y="1300521"/>
                  </a:lnTo>
                  <a:lnTo>
                    <a:pt x="315900" y="1306078"/>
                  </a:lnTo>
                  <a:lnTo>
                    <a:pt x="313388" y="1311636"/>
                  </a:lnTo>
                  <a:lnTo>
                    <a:pt x="310935" y="1317194"/>
                  </a:lnTo>
                  <a:lnTo>
                    <a:pt x="308532" y="1322752"/>
                  </a:lnTo>
                  <a:lnTo>
                    <a:pt x="306175" y="1328309"/>
                  </a:lnTo>
                  <a:lnTo>
                    <a:pt x="303862" y="1333867"/>
                  </a:lnTo>
                  <a:lnTo>
                    <a:pt x="301593" y="1339425"/>
                  </a:lnTo>
                  <a:lnTo>
                    <a:pt x="299368" y="1344983"/>
                  </a:lnTo>
                  <a:lnTo>
                    <a:pt x="297190" y="1350541"/>
                  </a:lnTo>
                  <a:lnTo>
                    <a:pt x="295062" y="1356098"/>
                  </a:lnTo>
                  <a:lnTo>
                    <a:pt x="292987" y="1361656"/>
                  </a:lnTo>
                  <a:lnTo>
                    <a:pt x="290971" y="1367214"/>
                  </a:lnTo>
                  <a:lnTo>
                    <a:pt x="289015" y="1372772"/>
                  </a:lnTo>
                  <a:lnTo>
                    <a:pt x="287114" y="1378329"/>
                  </a:lnTo>
                  <a:lnTo>
                    <a:pt x="285264" y="1383887"/>
                  </a:lnTo>
                  <a:lnTo>
                    <a:pt x="283461" y="1389445"/>
                  </a:lnTo>
                  <a:lnTo>
                    <a:pt x="281701" y="1395003"/>
                  </a:lnTo>
                  <a:lnTo>
                    <a:pt x="279980" y="1400561"/>
                  </a:lnTo>
                  <a:lnTo>
                    <a:pt x="278295" y="1406118"/>
                  </a:lnTo>
                  <a:lnTo>
                    <a:pt x="276649" y="1411676"/>
                  </a:lnTo>
                  <a:lnTo>
                    <a:pt x="275042" y="1417234"/>
                  </a:lnTo>
                  <a:lnTo>
                    <a:pt x="273487" y="1422792"/>
                  </a:lnTo>
                  <a:lnTo>
                    <a:pt x="271994" y="1428350"/>
                  </a:lnTo>
                  <a:lnTo>
                    <a:pt x="270570" y="1433907"/>
                  </a:lnTo>
                  <a:lnTo>
                    <a:pt x="269227" y="1439465"/>
                  </a:lnTo>
                  <a:lnTo>
                    <a:pt x="267973" y="1445023"/>
                  </a:lnTo>
                  <a:lnTo>
                    <a:pt x="266815" y="1450581"/>
                  </a:lnTo>
                  <a:lnTo>
                    <a:pt x="265753" y="1456138"/>
                  </a:lnTo>
                  <a:lnTo>
                    <a:pt x="264787" y="1461696"/>
                  </a:lnTo>
                  <a:lnTo>
                    <a:pt x="263909" y="1467254"/>
                  </a:lnTo>
                  <a:lnTo>
                    <a:pt x="263109" y="1472812"/>
                  </a:lnTo>
                  <a:lnTo>
                    <a:pt x="262375" y="1478370"/>
                  </a:lnTo>
                  <a:lnTo>
                    <a:pt x="261686" y="1483927"/>
                  </a:lnTo>
                  <a:lnTo>
                    <a:pt x="261023" y="1489485"/>
                  </a:lnTo>
                  <a:lnTo>
                    <a:pt x="260369" y="1495043"/>
                  </a:lnTo>
                  <a:lnTo>
                    <a:pt x="259714" y="1500601"/>
                  </a:lnTo>
                  <a:lnTo>
                    <a:pt x="259049" y="1506158"/>
                  </a:lnTo>
                  <a:lnTo>
                    <a:pt x="258371" y="1511716"/>
                  </a:lnTo>
                  <a:lnTo>
                    <a:pt x="257680" y="1517274"/>
                  </a:lnTo>
                  <a:lnTo>
                    <a:pt x="256980" y="1522832"/>
                  </a:lnTo>
                  <a:lnTo>
                    <a:pt x="256279" y="1528390"/>
                  </a:lnTo>
                  <a:lnTo>
                    <a:pt x="255587" y="1533947"/>
                  </a:lnTo>
                  <a:lnTo>
                    <a:pt x="254916" y="1539505"/>
                  </a:lnTo>
                  <a:lnTo>
                    <a:pt x="254275" y="1545063"/>
                  </a:lnTo>
                  <a:lnTo>
                    <a:pt x="253670" y="1550621"/>
                  </a:lnTo>
                  <a:lnTo>
                    <a:pt x="253105" y="1556179"/>
                  </a:lnTo>
                  <a:lnTo>
                    <a:pt x="252582" y="1561736"/>
                  </a:lnTo>
                  <a:lnTo>
                    <a:pt x="252099" y="1567294"/>
                  </a:lnTo>
                  <a:lnTo>
                    <a:pt x="251652" y="1572852"/>
                  </a:lnTo>
                  <a:lnTo>
                    <a:pt x="251235" y="1578410"/>
                  </a:lnTo>
                  <a:lnTo>
                    <a:pt x="250840" y="1583967"/>
                  </a:lnTo>
                  <a:lnTo>
                    <a:pt x="250458" y="1589525"/>
                  </a:lnTo>
                  <a:lnTo>
                    <a:pt x="250079" y="1595083"/>
                  </a:lnTo>
                  <a:lnTo>
                    <a:pt x="249693" y="1600641"/>
                  </a:lnTo>
                  <a:lnTo>
                    <a:pt x="249294" y="1606199"/>
                  </a:lnTo>
                  <a:lnTo>
                    <a:pt x="248876" y="1611756"/>
                  </a:lnTo>
                  <a:lnTo>
                    <a:pt x="248435" y="1617314"/>
                  </a:lnTo>
                  <a:lnTo>
                    <a:pt x="247967" y="1622872"/>
                  </a:lnTo>
                  <a:lnTo>
                    <a:pt x="247474" y="1628430"/>
                  </a:lnTo>
                  <a:lnTo>
                    <a:pt x="246954" y="1633987"/>
                  </a:lnTo>
                  <a:lnTo>
                    <a:pt x="246411" y="1639545"/>
                  </a:lnTo>
                  <a:lnTo>
                    <a:pt x="245847" y="1645103"/>
                  </a:lnTo>
                  <a:lnTo>
                    <a:pt x="245268" y="1650661"/>
                  </a:lnTo>
                  <a:lnTo>
                    <a:pt x="244681" y="1656219"/>
                  </a:lnTo>
                  <a:lnTo>
                    <a:pt x="244093" y="1661776"/>
                  </a:lnTo>
                  <a:lnTo>
                    <a:pt x="243508" y="1667334"/>
                  </a:lnTo>
                  <a:lnTo>
                    <a:pt x="242932" y="1672892"/>
                  </a:lnTo>
                  <a:lnTo>
                    <a:pt x="242370" y="1678450"/>
                  </a:lnTo>
                  <a:lnTo>
                    <a:pt x="241825" y="1684008"/>
                  </a:lnTo>
                  <a:lnTo>
                    <a:pt x="241299" y="1689565"/>
                  </a:lnTo>
                  <a:lnTo>
                    <a:pt x="240796" y="1695123"/>
                  </a:lnTo>
                  <a:lnTo>
                    <a:pt x="240317" y="1700681"/>
                  </a:lnTo>
                  <a:lnTo>
                    <a:pt x="239861" y="1706239"/>
                  </a:lnTo>
                  <a:lnTo>
                    <a:pt x="239429" y="1711796"/>
                  </a:lnTo>
                  <a:lnTo>
                    <a:pt x="239017" y="1717354"/>
                  </a:lnTo>
                  <a:lnTo>
                    <a:pt x="238627" y="1722912"/>
                  </a:lnTo>
                  <a:lnTo>
                    <a:pt x="238256" y="1728470"/>
                  </a:lnTo>
                  <a:lnTo>
                    <a:pt x="237906" y="1734028"/>
                  </a:lnTo>
                  <a:lnTo>
                    <a:pt x="237574" y="1739585"/>
                  </a:lnTo>
                  <a:lnTo>
                    <a:pt x="237262" y="1745143"/>
                  </a:lnTo>
                  <a:lnTo>
                    <a:pt x="236970" y="1750701"/>
                  </a:lnTo>
                  <a:lnTo>
                    <a:pt x="236699" y="1756259"/>
                  </a:lnTo>
                  <a:lnTo>
                    <a:pt x="236451" y="1761816"/>
                  </a:lnTo>
                  <a:lnTo>
                    <a:pt x="236224" y="1767374"/>
                  </a:lnTo>
                  <a:lnTo>
                    <a:pt x="236019" y="1772932"/>
                  </a:lnTo>
                  <a:lnTo>
                    <a:pt x="235838" y="1778490"/>
                  </a:lnTo>
                  <a:lnTo>
                    <a:pt x="235679" y="1784048"/>
                  </a:lnTo>
                  <a:lnTo>
                    <a:pt x="235544" y="1789605"/>
                  </a:lnTo>
                  <a:lnTo>
                    <a:pt x="235432" y="1795163"/>
                  </a:lnTo>
                  <a:lnTo>
                    <a:pt x="235341" y="1800721"/>
                  </a:lnTo>
                  <a:lnTo>
                    <a:pt x="235269" y="1806279"/>
                  </a:lnTo>
                  <a:lnTo>
                    <a:pt x="235215" y="1811837"/>
                  </a:lnTo>
                  <a:lnTo>
                    <a:pt x="235174" y="1817394"/>
                  </a:lnTo>
                  <a:lnTo>
                    <a:pt x="235140" y="1822952"/>
                  </a:lnTo>
                  <a:lnTo>
                    <a:pt x="235110" y="1828510"/>
                  </a:lnTo>
                  <a:lnTo>
                    <a:pt x="235080" y="1834068"/>
                  </a:lnTo>
                  <a:lnTo>
                    <a:pt x="235045" y="1839625"/>
                  </a:lnTo>
                  <a:lnTo>
                    <a:pt x="235002" y="1845183"/>
                  </a:lnTo>
                  <a:lnTo>
                    <a:pt x="234950" y="1850741"/>
                  </a:lnTo>
                  <a:lnTo>
                    <a:pt x="234886" y="1856299"/>
                  </a:lnTo>
                  <a:lnTo>
                    <a:pt x="234811" y="1861857"/>
                  </a:lnTo>
                  <a:lnTo>
                    <a:pt x="234724" y="1867414"/>
                  </a:lnTo>
                  <a:lnTo>
                    <a:pt x="234628" y="1872972"/>
                  </a:lnTo>
                  <a:lnTo>
                    <a:pt x="234526" y="1878530"/>
                  </a:lnTo>
                  <a:lnTo>
                    <a:pt x="234422" y="1884088"/>
                  </a:lnTo>
                  <a:lnTo>
                    <a:pt x="234317" y="1889645"/>
                  </a:lnTo>
                  <a:lnTo>
                    <a:pt x="234215" y="1895203"/>
                  </a:lnTo>
                  <a:lnTo>
                    <a:pt x="234119" y="1900761"/>
                  </a:lnTo>
                  <a:lnTo>
                    <a:pt x="234028" y="1906319"/>
                  </a:lnTo>
                  <a:lnTo>
                    <a:pt x="233946" y="1911877"/>
                  </a:lnTo>
                  <a:lnTo>
                    <a:pt x="233871" y="1917434"/>
                  </a:lnTo>
                  <a:lnTo>
                    <a:pt x="233804" y="1922992"/>
                  </a:lnTo>
                  <a:lnTo>
                    <a:pt x="233743" y="1928550"/>
                  </a:lnTo>
                  <a:lnTo>
                    <a:pt x="233685" y="1934108"/>
                  </a:lnTo>
                  <a:lnTo>
                    <a:pt x="233628" y="1939666"/>
                  </a:lnTo>
                  <a:lnTo>
                    <a:pt x="233571" y="1945223"/>
                  </a:lnTo>
                  <a:lnTo>
                    <a:pt x="233510" y="1950781"/>
                  </a:lnTo>
                  <a:lnTo>
                    <a:pt x="233445" y="1956339"/>
                  </a:lnTo>
                  <a:lnTo>
                    <a:pt x="233375" y="1961897"/>
                  </a:lnTo>
                  <a:lnTo>
                    <a:pt x="233300" y="1967454"/>
                  </a:lnTo>
                  <a:lnTo>
                    <a:pt x="233221" y="1973012"/>
                  </a:lnTo>
                  <a:lnTo>
                    <a:pt x="233141" y="1978570"/>
                  </a:lnTo>
                  <a:lnTo>
                    <a:pt x="233062" y="1984128"/>
                  </a:lnTo>
                  <a:lnTo>
                    <a:pt x="232987" y="1989686"/>
                  </a:lnTo>
                  <a:lnTo>
                    <a:pt x="232921" y="1995243"/>
                  </a:lnTo>
                  <a:lnTo>
                    <a:pt x="232867" y="2000801"/>
                  </a:lnTo>
                  <a:lnTo>
                    <a:pt x="232828" y="2006359"/>
                  </a:lnTo>
                  <a:lnTo>
                    <a:pt x="232805" y="2011917"/>
                  </a:lnTo>
                  <a:lnTo>
                    <a:pt x="232800" y="2017474"/>
                  </a:lnTo>
                  <a:lnTo>
                    <a:pt x="232815" y="2023032"/>
                  </a:lnTo>
                  <a:lnTo>
                    <a:pt x="232848" y="2028590"/>
                  </a:lnTo>
                  <a:lnTo>
                    <a:pt x="232899" y="2034148"/>
                  </a:lnTo>
                  <a:lnTo>
                    <a:pt x="232967" y="2039706"/>
                  </a:lnTo>
                  <a:lnTo>
                    <a:pt x="233046" y="2045263"/>
                  </a:lnTo>
                  <a:lnTo>
                    <a:pt x="233135" y="2050821"/>
                  </a:lnTo>
                  <a:lnTo>
                    <a:pt x="233230" y="2056379"/>
                  </a:lnTo>
                  <a:lnTo>
                    <a:pt x="233326" y="2061937"/>
                  </a:lnTo>
                  <a:lnTo>
                    <a:pt x="233421" y="2067494"/>
                  </a:lnTo>
                  <a:lnTo>
                    <a:pt x="233510" y="2073052"/>
                  </a:lnTo>
                  <a:lnTo>
                    <a:pt x="233591" y="2078610"/>
                  </a:lnTo>
                  <a:lnTo>
                    <a:pt x="233659" y="2084168"/>
                  </a:lnTo>
                  <a:lnTo>
                    <a:pt x="233711" y="2089726"/>
                  </a:lnTo>
                  <a:lnTo>
                    <a:pt x="233743" y="2095283"/>
                  </a:lnTo>
                  <a:lnTo>
                    <a:pt x="233756" y="2100841"/>
                  </a:lnTo>
                  <a:lnTo>
                    <a:pt x="233748" y="2106399"/>
                  </a:lnTo>
                  <a:lnTo>
                    <a:pt x="233721" y="2111957"/>
                  </a:lnTo>
                  <a:lnTo>
                    <a:pt x="233675" y="2117515"/>
                  </a:lnTo>
                  <a:lnTo>
                    <a:pt x="233612" y="2123072"/>
                  </a:lnTo>
                  <a:lnTo>
                    <a:pt x="233536" y="2128630"/>
                  </a:lnTo>
                  <a:lnTo>
                    <a:pt x="233449" y="2134188"/>
                  </a:lnTo>
                  <a:lnTo>
                    <a:pt x="233357" y="2139746"/>
                  </a:lnTo>
                  <a:lnTo>
                    <a:pt x="233262" y="2145303"/>
                  </a:lnTo>
                  <a:lnTo>
                    <a:pt x="233170" y="2150861"/>
                  </a:lnTo>
                  <a:lnTo>
                    <a:pt x="233084" y="2156419"/>
                  </a:lnTo>
                  <a:lnTo>
                    <a:pt x="233006" y="2161977"/>
                  </a:lnTo>
                  <a:lnTo>
                    <a:pt x="232938" y="2167535"/>
                  </a:lnTo>
                  <a:lnTo>
                    <a:pt x="232879" y="2173092"/>
                  </a:lnTo>
                  <a:lnTo>
                    <a:pt x="232830" y="2178650"/>
                  </a:lnTo>
                  <a:lnTo>
                    <a:pt x="232788" y="2184208"/>
                  </a:lnTo>
                  <a:lnTo>
                    <a:pt x="232752" y="2189766"/>
                  </a:lnTo>
                  <a:lnTo>
                    <a:pt x="232720" y="2195323"/>
                  </a:lnTo>
                  <a:lnTo>
                    <a:pt x="232689" y="2200881"/>
                  </a:lnTo>
                  <a:lnTo>
                    <a:pt x="232656" y="2206439"/>
                  </a:lnTo>
                  <a:lnTo>
                    <a:pt x="232618" y="2211997"/>
                  </a:lnTo>
                  <a:lnTo>
                    <a:pt x="232576" y="2217555"/>
                  </a:lnTo>
                  <a:lnTo>
                    <a:pt x="232528" y="2223112"/>
                  </a:lnTo>
                  <a:lnTo>
                    <a:pt x="232475" y="2228670"/>
                  </a:lnTo>
                  <a:lnTo>
                    <a:pt x="232418" y="2234228"/>
                  </a:lnTo>
                  <a:lnTo>
                    <a:pt x="232360" y="2239786"/>
                  </a:lnTo>
                  <a:lnTo>
                    <a:pt x="232303" y="2245344"/>
                  </a:lnTo>
                  <a:lnTo>
                    <a:pt x="232249" y="2250901"/>
                  </a:lnTo>
                  <a:lnTo>
                    <a:pt x="232202" y="2256459"/>
                  </a:lnTo>
                  <a:lnTo>
                    <a:pt x="232166" y="2262017"/>
                  </a:lnTo>
                  <a:lnTo>
                    <a:pt x="232141" y="2267575"/>
                  </a:lnTo>
                  <a:lnTo>
                    <a:pt x="232130" y="2273132"/>
                  </a:lnTo>
                  <a:lnTo>
                    <a:pt x="232133" y="2278690"/>
                  </a:lnTo>
                  <a:lnTo>
                    <a:pt x="232150" y="2284248"/>
                  </a:lnTo>
                  <a:lnTo>
                    <a:pt x="232180" y="2289806"/>
                  </a:lnTo>
                  <a:lnTo>
                    <a:pt x="232222" y="2295364"/>
                  </a:lnTo>
                  <a:lnTo>
                    <a:pt x="232273" y="2300921"/>
                  </a:lnTo>
                  <a:lnTo>
                    <a:pt x="232330" y="2306479"/>
                  </a:lnTo>
                  <a:lnTo>
                    <a:pt x="232389" y="2312037"/>
                  </a:lnTo>
                  <a:lnTo>
                    <a:pt x="232448" y="2317595"/>
                  </a:lnTo>
                  <a:lnTo>
                    <a:pt x="232502" y="2323152"/>
                  </a:lnTo>
                  <a:lnTo>
                    <a:pt x="232549" y="2328710"/>
                  </a:lnTo>
                  <a:lnTo>
                    <a:pt x="232586" y="2334268"/>
                  </a:lnTo>
                  <a:lnTo>
                    <a:pt x="232613" y="2339826"/>
                  </a:lnTo>
                  <a:lnTo>
                    <a:pt x="232628" y="2345384"/>
                  </a:lnTo>
                  <a:lnTo>
                    <a:pt x="232632" y="2350941"/>
                  </a:lnTo>
                  <a:lnTo>
                    <a:pt x="232626" y="2356499"/>
                  </a:lnTo>
                  <a:lnTo>
                    <a:pt x="232612" y="2362057"/>
                  </a:lnTo>
                  <a:lnTo>
                    <a:pt x="232592" y="2367615"/>
                  </a:lnTo>
                  <a:lnTo>
                    <a:pt x="232570" y="2373173"/>
                  </a:lnTo>
                  <a:lnTo>
                    <a:pt x="232549" y="2378730"/>
                  </a:lnTo>
                  <a:lnTo>
                    <a:pt x="232532" y="2384288"/>
                  </a:lnTo>
                  <a:lnTo>
                    <a:pt x="232520" y="2389846"/>
                  </a:lnTo>
                  <a:lnTo>
                    <a:pt x="232516" y="2395404"/>
                  </a:lnTo>
                  <a:lnTo>
                    <a:pt x="232519" y="2400961"/>
                  </a:lnTo>
                  <a:lnTo>
                    <a:pt x="232530" y="2406519"/>
                  </a:lnTo>
                  <a:lnTo>
                    <a:pt x="232547" y="2412077"/>
                  </a:lnTo>
                  <a:lnTo>
                    <a:pt x="232571" y="2417635"/>
                  </a:lnTo>
                  <a:lnTo>
                    <a:pt x="232598" y="2423193"/>
                  </a:lnTo>
                  <a:lnTo>
                    <a:pt x="232628" y="2428750"/>
                  </a:lnTo>
                  <a:lnTo>
                    <a:pt x="232659" y="2434308"/>
                  </a:lnTo>
                  <a:lnTo>
                    <a:pt x="232690" y="2439866"/>
                  </a:lnTo>
                  <a:lnTo>
                    <a:pt x="232719" y="2445424"/>
                  </a:lnTo>
                  <a:lnTo>
                    <a:pt x="232748" y="2450981"/>
                  </a:lnTo>
                  <a:lnTo>
                    <a:pt x="232776" y="2456539"/>
                  </a:lnTo>
                  <a:lnTo>
                    <a:pt x="232803" y="2462097"/>
                  </a:lnTo>
                  <a:lnTo>
                    <a:pt x="232831" y="2467655"/>
                  </a:lnTo>
                  <a:lnTo>
                    <a:pt x="232861" y="2473213"/>
                  </a:lnTo>
                  <a:lnTo>
                    <a:pt x="232893" y="2478770"/>
                  </a:lnTo>
                  <a:lnTo>
                    <a:pt x="232926" y="2484328"/>
                  </a:lnTo>
                  <a:lnTo>
                    <a:pt x="232961" y="2489886"/>
                  </a:lnTo>
                  <a:lnTo>
                    <a:pt x="232997" y="2495444"/>
                  </a:lnTo>
                  <a:lnTo>
                    <a:pt x="233033" y="2501002"/>
                  </a:lnTo>
                  <a:lnTo>
                    <a:pt x="233066" y="2506559"/>
                  </a:lnTo>
                  <a:lnTo>
                    <a:pt x="233096" y="2512117"/>
                  </a:lnTo>
                  <a:lnTo>
                    <a:pt x="233119" y="2517675"/>
                  </a:lnTo>
                  <a:lnTo>
                    <a:pt x="233134" y="2523233"/>
                  </a:lnTo>
                  <a:lnTo>
                    <a:pt x="233140" y="2528790"/>
                  </a:lnTo>
                  <a:lnTo>
                    <a:pt x="233135" y="2534348"/>
                  </a:lnTo>
                  <a:lnTo>
                    <a:pt x="233116" y="2539906"/>
                  </a:lnTo>
                  <a:lnTo>
                    <a:pt x="233085" y="2545464"/>
                  </a:lnTo>
                  <a:lnTo>
                    <a:pt x="233042" y="2551022"/>
                  </a:lnTo>
                  <a:lnTo>
                    <a:pt x="232987" y="2556579"/>
                  </a:lnTo>
                  <a:lnTo>
                    <a:pt x="232922" y="2562137"/>
                  </a:lnTo>
                  <a:lnTo>
                    <a:pt x="232848" y="2567695"/>
                  </a:lnTo>
                  <a:lnTo>
                    <a:pt x="232766" y="2573253"/>
                  </a:lnTo>
                  <a:lnTo>
                    <a:pt x="232680" y="2578810"/>
                  </a:lnTo>
                  <a:lnTo>
                    <a:pt x="232590" y="2584368"/>
                  </a:lnTo>
                  <a:lnTo>
                    <a:pt x="232500" y="2589926"/>
                  </a:lnTo>
                  <a:lnTo>
                    <a:pt x="232412" y="2595484"/>
                  </a:lnTo>
                  <a:lnTo>
                    <a:pt x="232327" y="2601042"/>
                  </a:lnTo>
                  <a:lnTo>
                    <a:pt x="232248" y="2606599"/>
                  </a:lnTo>
                  <a:lnTo>
                    <a:pt x="232177" y="2612157"/>
                  </a:lnTo>
                  <a:lnTo>
                    <a:pt x="232115" y="2617715"/>
                  </a:lnTo>
                  <a:lnTo>
                    <a:pt x="232062" y="2623273"/>
                  </a:lnTo>
                  <a:lnTo>
                    <a:pt x="232019" y="2628831"/>
                  </a:lnTo>
                  <a:lnTo>
                    <a:pt x="231988" y="2634388"/>
                  </a:lnTo>
                  <a:lnTo>
                    <a:pt x="231967" y="2639946"/>
                  </a:lnTo>
                  <a:lnTo>
                    <a:pt x="231958" y="2645504"/>
                  </a:lnTo>
                  <a:lnTo>
                    <a:pt x="231960" y="2651062"/>
                  </a:lnTo>
                  <a:lnTo>
                    <a:pt x="231971" y="2656619"/>
                  </a:lnTo>
                  <a:lnTo>
                    <a:pt x="231991" y="2662177"/>
                  </a:lnTo>
                  <a:lnTo>
                    <a:pt x="232018" y="2667735"/>
                  </a:lnTo>
                  <a:lnTo>
                    <a:pt x="232051" y="2673293"/>
                  </a:lnTo>
                  <a:lnTo>
                    <a:pt x="232089" y="2678851"/>
                  </a:lnTo>
                  <a:lnTo>
                    <a:pt x="232129" y="2684408"/>
                  </a:lnTo>
                  <a:lnTo>
                    <a:pt x="232169" y="2689966"/>
                  </a:lnTo>
                  <a:lnTo>
                    <a:pt x="232209" y="2695524"/>
                  </a:lnTo>
                  <a:lnTo>
                    <a:pt x="232246" y="2701082"/>
                  </a:lnTo>
                  <a:lnTo>
                    <a:pt x="232277" y="2706639"/>
                  </a:lnTo>
                  <a:lnTo>
                    <a:pt x="232301" y="2712197"/>
                  </a:lnTo>
                  <a:lnTo>
                    <a:pt x="232319" y="2717755"/>
                  </a:lnTo>
                  <a:lnTo>
                    <a:pt x="232328" y="2723313"/>
                  </a:lnTo>
                  <a:lnTo>
                    <a:pt x="232330" y="2728871"/>
                  </a:lnTo>
                  <a:lnTo>
                    <a:pt x="232325" y="2734428"/>
                  </a:lnTo>
                  <a:lnTo>
                    <a:pt x="232313" y="2739986"/>
                  </a:lnTo>
                  <a:lnTo>
                    <a:pt x="232297" y="2745544"/>
                  </a:lnTo>
                  <a:lnTo>
                    <a:pt x="232279" y="2751102"/>
                  </a:lnTo>
                  <a:lnTo>
                    <a:pt x="232260" y="2756659"/>
                  </a:lnTo>
                  <a:lnTo>
                    <a:pt x="232242" y="2762217"/>
                  </a:lnTo>
                  <a:lnTo>
                    <a:pt x="232227" y="2767775"/>
                  </a:lnTo>
                  <a:lnTo>
                    <a:pt x="232216" y="2773333"/>
                  </a:lnTo>
                  <a:lnTo>
                    <a:pt x="232208" y="2778891"/>
                  </a:lnTo>
                  <a:lnTo>
                    <a:pt x="232204" y="2784448"/>
                  </a:lnTo>
                  <a:lnTo>
                    <a:pt x="232202" y="2790006"/>
                  </a:lnTo>
                  <a:lnTo>
                    <a:pt x="232201" y="2795564"/>
                  </a:lnTo>
                  <a:lnTo>
                    <a:pt x="232200" y="2801122"/>
                  </a:lnTo>
                  <a:lnTo>
                    <a:pt x="232196" y="2806680"/>
                  </a:lnTo>
                  <a:lnTo>
                    <a:pt x="232188" y="2812237"/>
                  </a:lnTo>
                  <a:lnTo>
                    <a:pt x="232174" y="2817795"/>
                  </a:lnTo>
                  <a:lnTo>
                    <a:pt x="232154" y="2823353"/>
                  </a:lnTo>
                  <a:lnTo>
                    <a:pt x="232127" y="2828911"/>
                  </a:lnTo>
                  <a:lnTo>
                    <a:pt x="232093" y="2834468"/>
                  </a:lnTo>
                  <a:lnTo>
                    <a:pt x="232053" y="2840026"/>
                  </a:lnTo>
                  <a:close/>
                </a:path>
              </a:pathLst>
            </a:custGeom>
            <a:solidFill>
              <a:srgbClr val="F8766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0" name="pg27">
              <a:extLst>
                <a:ext uri="{FF2B5EF4-FFF2-40B4-BE49-F238E27FC236}">
                  <a16:creationId xmlns:a16="http://schemas.microsoft.com/office/drawing/2014/main" id="{67C9C2EC-19BF-6424-CE62-7C6C2003DB56}"/>
                </a:ext>
              </a:extLst>
            </p:cNvPr>
            <p:cNvSpPr/>
            <p:nvPr/>
          </p:nvSpPr>
          <p:spPr>
            <a:xfrm>
              <a:off x="3689339" y="3880908"/>
              <a:ext cx="446798" cy="2977188"/>
            </a:xfrm>
            <a:custGeom>
              <a:avLst/>
              <a:gdLst/>
              <a:ahLst/>
              <a:cxnLst/>
              <a:rect l="0" t="0" r="0" b="0"/>
              <a:pathLst>
                <a:path w="446798" h="2977188">
                  <a:moveTo>
                    <a:pt x="222880" y="2977188"/>
                  </a:moveTo>
                  <a:lnTo>
                    <a:pt x="222840" y="2971362"/>
                  </a:lnTo>
                  <a:lnTo>
                    <a:pt x="222811" y="2965535"/>
                  </a:lnTo>
                  <a:lnTo>
                    <a:pt x="222794" y="2959709"/>
                  </a:lnTo>
                  <a:lnTo>
                    <a:pt x="222790" y="2953883"/>
                  </a:lnTo>
                  <a:lnTo>
                    <a:pt x="222799" y="2948057"/>
                  </a:lnTo>
                  <a:lnTo>
                    <a:pt x="222819" y="2942231"/>
                  </a:lnTo>
                  <a:lnTo>
                    <a:pt x="222850" y="2936404"/>
                  </a:lnTo>
                  <a:lnTo>
                    <a:pt x="222888" y="2930578"/>
                  </a:lnTo>
                  <a:lnTo>
                    <a:pt x="222930" y="2924752"/>
                  </a:lnTo>
                  <a:lnTo>
                    <a:pt x="222974" y="2918926"/>
                  </a:lnTo>
                  <a:lnTo>
                    <a:pt x="223017" y="2913100"/>
                  </a:lnTo>
                  <a:lnTo>
                    <a:pt x="223056" y="2907273"/>
                  </a:lnTo>
                  <a:lnTo>
                    <a:pt x="223089" y="2901447"/>
                  </a:lnTo>
                  <a:lnTo>
                    <a:pt x="223116" y="2895621"/>
                  </a:lnTo>
                  <a:lnTo>
                    <a:pt x="223137" y="2889795"/>
                  </a:lnTo>
                  <a:lnTo>
                    <a:pt x="223152" y="2883969"/>
                  </a:lnTo>
                  <a:lnTo>
                    <a:pt x="223161" y="2878142"/>
                  </a:lnTo>
                  <a:lnTo>
                    <a:pt x="223166" y="2872316"/>
                  </a:lnTo>
                  <a:lnTo>
                    <a:pt x="223168" y="2866490"/>
                  </a:lnTo>
                  <a:lnTo>
                    <a:pt x="223168" y="2860664"/>
                  </a:lnTo>
                  <a:lnTo>
                    <a:pt x="223166" y="2854838"/>
                  </a:lnTo>
                  <a:lnTo>
                    <a:pt x="223163" y="2849011"/>
                  </a:lnTo>
                  <a:lnTo>
                    <a:pt x="223160" y="2843185"/>
                  </a:lnTo>
                  <a:lnTo>
                    <a:pt x="223155" y="2837359"/>
                  </a:lnTo>
                  <a:lnTo>
                    <a:pt x="223150" y="2831533"/>
                  </a:lnTo>
                  <a:lnTo>
                    <a:pt x="223144" y="2825707"/>
                  </a:lnTo>
                  <a:lnTo>
                    <a:pt x="223137" y="2819880"/>
                  </a:lnTo>
                  <a:lnTo>
                    <a:pt x="223129" y="2814054"/>
                  </a:lnTo>
                  <a:lnTo>
                    <a:pt x="223119" y="2808228"/>
                  </a:lnTo>
                  <a:lnTo>
                    <a:pt x="223107" y="2802402"/>
                  </a:lnTo>
                  <a:lnTo>
                    <a:pt x="223095" y="2796576"/>
                  </a:lnTo>
                  <a:lnTo>
                    <a:pt x="223082" y="2790749"/>
                  </a:lnTo>
                  <a:lnTo>
                    <a:pt x="223068" y="2784923"/>
                  </a:lnTo>
                  <a:lnTo>
                    <a:pt x="223055" y="2779097"/>
                  </a:lnTo>
                  <a:lnTo>
                    <a:pt x="223042" y="2773271"/>
                  </a:lnTo>
                  <a:lnTo>
                    <a:pt x="223030" y="2767445"/>
                  </a:lnTo>
                  <a:lnTo>
                    <a:pt x="223018" y="2761618"/>
                  </a:lnTo>
                  <a:lnTo>
                    <a:pt x="223006" y="2755792"/>
                  </a:lnTo>
                  <a:lnTo>
                    <a:pt x="222993" y="2749966"/>
                  </a:lnTo>
                  <a:lnTo>
                    <a:pt x="222979" y="2744140"/>
                  </a:lnTo>
                  <a:lnTo>
                    <a:pt x="222963" y="2738314"/>
                  </a:lnTo>
                  <a:lnTo>
                    <a:pt x="222945" y="2732487"/>
                  </a:lnTo>
                  <a:lnTo>
                    <a:pt x="222925" y="2726661"/>
                  </a:lnTo>
                  <a:lnTo>
                    <a:pt x="222904" y="2720835"/>
                  </a:lnTo>
                  <a:lnTo>
                    <a:pt x="222882" y="2715009"/>
                  </a:lnTo>
                  <a:lnTo>
                    <a:pt x="222861" y="2709183"/>
                  </a:lnTo>
                  <a:lnTo>
                    <a:pt x="222844" y="2703356"/>
                  </a:lnTo>
                  <a:lnTo>
                    <a:pt x="222830" y="2697530"/>
                  </a:lnTo>
                  <a:lnTo>
                    <a:pt x="222822" y="2691704"/>
                  </a:lnTo>
                  <a:lnTo>
                    <a:pt x="222819" y="2685878"/>
                  </a:lnTo>
                  <a:lnTo>
                    <a:pt x="222823" y="2680052"/>
                  </a:lnTo>
                  <a:lnTo>
                    <a:pt x="222834" y="2674225"/>
                  </a:lnTo>
                  <a:lnTo>
                    <a:pt x="222849" y="2668399"/>
                  </a:lnTo>
                  <a:lnTo>
                    <a:pt x="222868" y="2662573"/>
                  </a:lnTo>
                  <a:lnTo>
                    <a:pt x="222889" y="2656747"/>
                  </a:lnTo>
                  <a:lnTo>
                    <a:pt x="222911" y="2650921"/>
                  </a:lnTo>
                  <a:lnTo>
                    <a:pt x="222932" y="2645094"/>
                  </a:lnTo>
                  <a:lnTo>
                    <a:pt x="222949" y="2639268"/>
                  </a:lnTo>
                  <a:lnTo>
                    <a:pt x="222960" y="2633442"/>
                  </a:lnTo>
                  <a:lnTo>
                    <a:pt x="222966" y="2627616"/>
                  </a:lnTo>
                  <a:lnTo>
                    <a:pt x="222965" y="2621790"/>
                  </a:lnTo>
                  <a:lnTo>
                    <a:pt x="222956" y="2615963"/>
                  </a:lnTo>
                  <a:lnTo>
                    <a:pt x="222941" y="2610137"/>
                  </a:lnTo>
                  <a:lnTo>
                    <a:pt x="222921" y="2604311"/>
                  </a:lnTo>
                  <a:lnTo>
                    <a:pt x="222895" y="2598485"/>
                  </a:lnTo>
                  <a:lnTo>
                    <a:pt x="222867" y="2592659"/>
                  </a:lnTo>
                  <a:lnTo>
                    <a:pt x="222837" y="2586832"/>
                  </a:lnTo>
                  <a:lnTo>
                    <a:pt x="222809" y="2581006"/>
                  </a:lnTo>
                  <a:lnTo>
                    <a:pt x="222782" y="2575180"/>
                  </a:lnTo>
                  <a:lnTo>
                    <a:pt x="222760" y="2569354"/>
                  </a:lnTo>
                  <a:lnTo>
                    <a:pt x="222743" y="2563528"/>
                  </a:lnTo>
                  <a:lnTo>
                    <a:pt x="222731" y="2557701"/>
                  </a:lnTo>
                  <a:lnTo>
                    <a:pt x="222725" y="2551875"/>
                  </a:lnTo>
                  <a:lnTo>
                    <a:pt x="222722" y="2546049"/>
                  </a:lnTo>
                  <a:lnTo>
                    <a:pt x="222724" y="2540223"/>
                  </a:lnTo>
                  <a:lnTo>
                    <a:pt x="222728" y="2534397"/>
                  </a:lnTo>
                  <a:lnTo>
                    <a:pt x="222735" y="2528570"/>
                  </a:lnTo>
                  <a:lnTo>
                    <a:pt x="222743" y="2522744"/>
                  </a:lnTo>
                  <a:lnTo>
                    <a:pt x="222755" y="2516918"/>
                  </a:lnTo>
                  <a:lnTo>
                    <a:pt x="222768" y="2511092"/>
                  </a:lnTo>
                  <a:lnTo>
                    <a:pt x="222786" y="2505266"/>
                  </a:lnTo>
                  <a:lnTo>
                    <a:pt x="222808" y="2499439"/>
                  </a:lnTo>
                  <a:lnTo>
                    <a:pt x="222835" y="2493613"/>
                  </a:lnTo>
                  <a:lnTo>
                    <a:pt x="222867" y="2487787"/>
                  </a:lnTo>
                  <a:lnTo>
                    <a:pt x="222904" y="2481961"/>
                  </a:lnTo>
                  <a:lnTo>
                    <a:pt x="222945" y="2476135"/>
                  </a:lnTo>
                  <a:lnTo>
                    <a:pt x="222988" y="2470308"/>
                  </a:lnTo>
                  <a:lnTo>
                    <a:pt x="223032" y="2464482"/>
                  </a:lnTo>
                  <a:lnTo>
                    <a:pt x="223074" y="2458656"/>
                  </a:lnTo>
                  <a:lnTo>
                    <a:pt x="223114" y="2452830"/>
                  </a:lnTo>
                  <a:lnTo>
                    <a:pt x="223147" y="2447004"/>
                  </a:lnTo>
                  <a:lnTo>
                    <a:pt x="223174" y="2441177"/>
                  </a:lnTo>
                  <a:lnTo>
                    <a:pt x="223192" y="2435351"/>
                  </a:lnTo>
                  <a:lnTo>
                    <a:pt x="223200" y="2429525"/>
                  </a:lnTo>
                  <a:lnTo>
                    <a:pt x="223199" y="2423699"/>
                  </a:lnTo>
                  <a:lnTo>
                    <a:pt x="223190" y="2417873"/>
                  </a:lnTo>
                  <a:lnTo>
                    <a:pt x="223172" y="2412046"/>
                  </a:lnTo>
                  <a:lnTo>
                    <a:pt x="223148" y="2406220"/>
                  </a:lnTo>
                  <a:lnTo>
                    <a:pt x="223119" y="2400394"/>
                  </a:lnTo>
                  <a:lnTo>
                    <a:pt x="223087" y="2394568"/>
                  </a:lnTo>
                  <a:lnTo>
                    <a:pt x="223054" y="2388742"/>
                  </a:lnTo>
                  <a:lnTo>
                    <a:pt x="223023" y="2382915"/>
                  </a:lnTo>
                  <a:lnTo>
                    <a:pt x="222994" y="2377089"/>
                  </a:lnTo>
                  <a:lnTo>
                    <a:pt x="222970" y="2371263"/>
                  </a:lnTo>
                  <a:lnTo>
                    <a:pt x="222951" y="2365437"/>
                  </a:lnTo>
                  <a:lnTo>
                    <a:pt x="222939" y="2359611"/>
                  </a:lnTo>
                  <a:lnTo>
                    <a:pt x="222931" y="2353784"/>
                  </a:lnTo>
                  <a:lnTo>
                    <a:pt x="222928" y="2347958"/>
                  </a:lnTo>
                  <a:lnTo>
                    <a:pt x="222929" y="2342132"/>
                  </a:lnTo>
                  <a:lnTo>
                    <a:pt x="222932" y="2336306"/>
                  </a:lnTo>
                  <a:lnTo>
                    <a:pt x="222934" y="2330480"/>
                  </a:lnTo>
                  <a:lnTo>
                    <a:pt x="222934" y="2324653"/>
                  </a:lnTo>
                  <a:lnTo>
                    <a:pt x="222930" y="2318827"/>
                  </a:lnTo>
                  <a:lnTo>
                    <a:pt x="222920" y="2313001"/>
                  </a:lnTo>
                  <a:lnTo>
                    <a:pt x="222902" y="2307175"/>
                  </a:lnTo>
                  <a:lnTo>
                    <a:pt x="222877" y="2301349"/>
                  </a:lnTo>
                  <a:lnTo>
                    <a:pt x="222844" y="2295522"/>
                  </a:lnTo>
                  <a:lnTo>
                    <a:pt x="222804" y="2289696"/>
                  </a:lnTo>
                  <a:lnTo>
                    <a:pt x="222759" y="2283870"/>
                  </a:lnTo>
                  <a:lnTo>
                    <a:pt x="222711" y="2278044"/>
                  </a:lnTo>
                  <a:lnTo>
                    <a:pt x="222661" y="2272218"/>
                  </a:lnTo>
                  <a:lnTo>
                    <a:pt x="222612" y="2266391"/>
                  </a:lnTo>
                  <a:lnTo>
                    <a:pt x="222565" y="2260565"/>
                  </a:lnTo>
                  <a:lnTo>
                    <a:pt x="222521" y="2254739"/>
                  </a:lnTo>
                  <a:lnTo>
                    <a:pt x="222480" y="2248913"/>
                  </a:lnTo>
                  <a:lnTo>
                    <a:pt x="222444" y="2243087"/>
                  </a:lnTo>
                  <a:lnTo>
                    <a:pt x="222412" y="2237260"/>
                  </a:lnTo>
                  <a:lnTo>
                    <a:pt x="222385" y="2231434"/>
                  </a:lnTo>
                  <a:lnTo>
                    <a:pt x="222362" y="2225608"/>
                  </a:lnTo>
                  <a:lnTo>
                    <a:pt x="222344" y="2219782"/>
                  </a:lnTo>
                  <a:lnTo>
                    <a:pt x="222332" y="2213956"/>
                  </a:lnTo>
                  <a:lnTo>
                    <a:pt x="222324" y="2208129"/>
                  </a:lnTo>
                  <a:lnTo>
                    <a:pt x="222323" y="2202303"/>
                  </a:lnTo>
                  <a:lnTo>
                    <a:pt x="222327" y="2196477"/>
                  </a:lnTo>
                  <a:lnTo>
                    <a:pt x="222336" y="2190651"/>
                  </a:lnTo>
                  <a:lnTo>
                    <a:pt x="222350" y="2184825"/>
                  </a:lnTo>
                  <a:lnTo>
                    <a:pt x="222366" y="2178998"/>
                  </a:lnTo>
                  <a:lnTo>
                    <a:pt x="222383" y="2173172"/>
                  </a:lnTo>
                  <a:lnTo>
                    <a:pt x="222398" y="2167346"/>
                  </a:lnTo>
                  <a:lnTo>
                    <a:pt x="222408" y="2161520"/>
                  </a:lnTo>
                  <a:lnTo>
                    <a:pt x="222410" y="2155694"/>
                  </a:lnTo>
                  <a:lnTo>
                    <a:pt x="222404" y="2149867"/>
                  </a:lnTo>
                  <a:lnTo>
                    <a:pt x="222387" y="2144041"/>
                  </a:lnTo>
                  <a:lnTo>
                    <a:pt x="222361" y="2138215"/>
                  </a:lnTo>
                  <a:lnTo>
                    <a:pt x="222327" y="2132389"/>
                  </a:lnTo>
                  <a:lnTo>
                    <a:pt x="222287" y="2126563"/>
                  </a:lnTo>
                  <a:lnTo>
                    <a:pt x="222246" y="2120736"/>
                  </a:lnTo>
                  <a:lnTo>
                    <a:pt x="222205" y="2114910"/>
                  </a:lnTo>
                  <a:lnTo>
                    <a:pt x="222170" y="2109084"/>
                  </a:lnTo>
                  <a:lnTo>
                    <a:pt x="222141" y="2103258"/>
                  </a:lnTo>
                  <a:lnTo>
                    <a:pt x="222122" y="2097432"/>
                  </a:lnTo>
                  <a:lnTo>
                    <a:pt x="222114" y="2091605"/>
                  </a:lnTo>
                  <a:lnTo>
                    <a:pt x="222115" y="2085779"/>
                  </a:lnTo>
                  <a:lnTo>
                    <a:pt x="222122" y="2079953"/>
                  </a:lnTo>
                  <a:lnTo>
                    <a:pt x="222134" y="2074127"/>
                  </a:lnTo>
                  <a:lnTo>
                    <a:pt x="222147" y="2068301"/>
                  </a:lnTo>
                  <a:lnTo>
                    <a:pt x="222159" y="2062474"/>
                  </a:lnTo>
                  <a:lnTo>
                    <a:pt x="222166" y="2056648"/>
                  </a:lnTo>
                  <a:lnTo>
                    <a:pt x="222168" y="2050822"/>
                  </a:lnTo>
                  <a:lnTo>
                    <a:pt x="222163" y="2044996"/>
                  </a:lnTo>
                  <a:lnTo>
                    <a:pt x="222151" y="2039170"/>
                  </a:lnTo>
                  <a:lnTo>
                    <a:pt x="222133" y="2033343"/>
                  </a:lnTo>
                  <a:lnTo>
                    <a:pt x="222112" y="2027517"/>
                  </a:lnTo>
                  <a:lnTo>
                    <a:pt x="222088" y="2021691"/>
                  </a:lnTo>
                  <a:lnTo>
                    <a:pt x="222064" y="2015865"/>
                  </a:lnTo>
                  <a:lnTo>
                    <a:pt x="222042" y="2010039"/>
                  </a:lnTo>
                  <a:lnTo>
                    <a:pt x="222021" y="2004212"/>
                  </a:lnTo>
                  <a:lnTo>
                    <a:pt x="222000" y="1998386"/>
                  </a:lnTo>
                  <a:lnTo>
                    <a:pt x="221978" y="1992560"/>
                  </a:lnTo>
                  <a:lnTo>
                    <a:pt x="221953" y="1986734"/>
                  </a:lnTo>
                  <a:lnTo>
                    <a:pt x="221922" y="1980908"/>
                  </a:lnTo>
                  <a:lnTo>
                    <a:pt x="221883" y="1975081"/>
                  </a:lnTo>
                  <a:lnTo>
                    <a:pt x="221834" y="1969255"/>
                  </a:lnTo>
                  <a:lnTo>
                    <a:pt x="221774" y="1963429"/>
                  </a:lnTo>
                  <a:lnTo>
                    <a:pt x="221702" y="1957603"/>
                  </a:lnTo>
                  <a:lnTo>
                    <a:pt x="221620" y="1951777"/>
                  </a:lnTo>
                  <a:lnTo>
                    <a:pt x="221532" y="1945950"/>
                  </a:lnTo>
                  <a:lnTo>
                    <a:pt x="221440" y="1940124"/>
                  </a:lnTo>
                  <a:lnTo>
                    <a:pt x="221345" y="1934298"/>
                  </a:lnTo>
                  <a:lnTo>
                    <a:pt x="221251" y="1928472"/>
                  </a:lnTo>
                  <a:lnTo>
                    <a:pt x="221159" y="1922646"/>
                  </a:lnTo>
                  <a:lnTo>
                    <a:pt x="221070" y="1916819"/>
                  </a:lnTo>
                  <a:lnTo>
                    <a:pt x="220987" y="1910993"/>
                  </a:lnTo>
                  <a:lnTo>
                    <a:pt x="220907" y="1905167"/>
                  </a:lnTo>
                  <a:lnTo>
                    <a:pt x="220832" y="1899341"/>
                  </a:lnTo>
                  <a:lnTo>
                    <a:pt x="220762" y="1893515"/>
                  </a:lnTo>
                  <a:lnTo>
                    <a:pt x="220693" y="1887688"/>
                  </a:lnTo>
                  <a:lnTo>
                    <a:pt x="220626" y="1881862"/>
                  </a:lnTo>
                  <a:lnTo>
                    <a:pt x="220557" y="1876036"/>
                  </a:lnTo>
                  <a:lnTo>
                    <a:pt x="220484" y="1870210"/>
                  </a:lnTo>
                  <a:lnTo>
                    <a:pt x="220405" y="1864384"/>
                  </a:lnTo>
                  <a:lnTo>
                    <a:pt x="220317" y="1858557"/>
                  </a:lnTo>
                  <a:lnTo>
                    <a:pt x="220217" y="1852731"/>
                  </a:lnTo>
                  <a:lnTo>
                    <a:pt x="220103" y="1846905"/>
                  </a:lnTo>
                  <a:lnTo>
                    <a:pt x="219974" y="1841079"/>
                  </a:lnTo>
                  <a:lnTo>
                    <a:pt x="219830" y="1835253"/>
                  </a:lnTo>
                  <a:lnTo>
                    <a:pt x="219671" y="1829426"/>
                  </a:lnTo>
                  <a:lnTo>
                    <a:pt x="219499" y="1823600"/>
                  </a:lnTo>
                  <a:lnTo>
                    <a:pt x="219315" y="1817774"/>
                  </a:lnTo>
                  <a:lnTo>
                    <a:pt x="219122" y="1811948"/>
                  </a:lnTo>
                  <a:lnTo>
                    <a:pt x="218920" y="1806122"/>
                  </a:lnTo>
                  <a:lnTo>
                    <a:pt x="218709" y="1800295"/>
                  </a:lnTo>
                  <a:lnTo>
                    <a:pt x="218485" y="1794469"/>
                  </a:lnTo>
                  <a:lnTo>
                    <a:pt x="218247" y="1788643"/>
                  </a:lnTo>
                  <a:lnTo>
                    <a:pt x="217991" y="1782817"/>
                  </a:lnTo>
                  <a:lnTo>
                    <a:pt x="217716" y="1776991"/>
                  </a:lnTo>
                  <a:lnTo>
                    <a:pt x="217420" y="1771164"/>
                  </a:lnTo>
                  <a:lnTo>
                    <a:pt x="217105" y="1765338"/>
                  </a:lnTo>
                  <a:lnTo>
                    <a:pt x="216774" y="1759512"/>
                  </a:lnTo>
                  <a:lnTo>
                    <a:pt x="216435" y="1753686"/>
                  </a:lnTo>
                  <a:lnTo>
                    <a:pt x="216096" y="1747860"/>
                  </a:lnTo>
                  <a:lnTo>
                    <a:pt x="215769" y="1742033"/>
                  </a:lnTo>
                  <a:lnTo>
                    <a:pt x="215459" y="1736207"/>
                  </a:lnTo>
                  <a:lnTo>
                    <a:pt x="215175" y="1730381"/>
                  </a:lnTo>
                  <a:lnTo>
                    <a:pt x="214917" y="1724555"/>
                  </a:lnTo>
                  <a:lnTo>
                    <a:pt x="214685" y="1718729"/>
                  </a:lnTo>
                  <a:lnTo>
                    <a:pt x="214475" y="1712902"/>
                  </a:lnTo>
                  <a:lnTo>
                    <a:pt x="214280" y="1707076"/>
                  </a:lnTo>
                  <a:lnTo>
                    <a:pt x="214091" y="1701250"/>
                  </a:lnTo>
                  <a:lnTo>
                    <a:pt x="213896" y="1695424"/>
                  </a:lnTo>
                  <a:lnTo>
                    <a:pt x="213683" y="1689598"/>
                  </a:lnTo>
                  <a:lnTo>
                    <a:pt x="213442" y="1683771"/>
                  </a:lnTo>
                  <a:lnTo>
                    <a:pt x="213164" y="1677945"/>
                  </a:lnTo>
                  <a:lnTo>
                    <a:pt x="212846" y="1672119"/>
                  </a:lnTo>
                  <a:lnTo>
                    <a:pt x="212483" y="1666293"/>
                  </a:lnTo>
                  <a:lnTo>
                    <a:pt x="212074" y="1660467"/>
                  </a:lnTo>
                  <a:lnTo>
                    <a:pt x="211619" y="1654640"/>
                  </a:lnTo>
                  <a:lnTo>
                    <a:pt x="211120" y="1648814"/>
                  </a:lnTo>
                  <a:lnTo>
                    <a:pt x="210581" y="1642988"/>
                  </a:lnTo>
                  <a:lnTo>
                    <a:pt x="210008" y="1637162"/>
                  </a:lnTo>
                  <a:lnTo>
                    <a:pt x="209408" y="1631336"/>
                  </a:lnTo>
                  <a:lnTo>
                    <a:pt x="208789" y="1625509"/>
                  </a:lnTo>
                  <a:lnTo>
                    <a:pt x="208163" y="1619683"/>
                  </a:lnTo>
                  <a:lnTo>
                    <a:pt x="207539" y="1613857"/>
                  </a:lnTo>
                  <a:lnTo>
                    <a:pt x="206926" y="1608031"/>
                  </a:lnTo>
                  <a:lnTo>
                    <a:pt x="206329" y="1602205"/>
                  </a:lnTo>
                  <a:lnTo>
                    <a:pt x="205752" y="1596378"/>
                  </a:lnTo>
                  <a:lnTo>
                    <a:pt x="205191" y="1590552"/>
                  </a:lnTo>
                  <a:lnTo>
                    <a:pt x="204641" y="1584726"/>
                  </a:lnTo>
                  <a:lnTo>
                    <a:pt x="204092" y="1578900"/>
                  </a:lnTo>
                  <a:lnTo>
                    <a:pt x="203529" y="1573074"/>
                  </a:lnTo>
                  <a:lnTo>
                    <a:pt x="202936" y="1567247"/>
                  </a:lnTo>
                  <a:lnTo>
                    <a:pt x="202293" y="1561421"/>
                  </a:lnTo>
                  <a:lnTo>
                    <a:pt x="201580" y="1555595"/>
                  </a:lnTo>
                  <a:lnTo>
                    <a:pt x="200771" y="1549769"/>
                  </a:lnTo>
                  <a:lnTo>
                    <a:pt x="199858" y="1543943"/>
                  </a:lnTo>
                  <a:lnTo>
                    <a:pt x="198832" y="1538116"/>
                  </a:lnTo>
                  <a:lnTo>
                    <a:pt x="197688" y="1532290"/>
                  </a:lnTo>
                  <a:lnTo>
                    <a:pt x="196426" y="1526464"/>
                  </a:lnTo>
                  <a:lnTo>
                    <a:pt x="195053" y="1520638"/>
                  </a:lnTo>
                  <a:lnTo>
                    <a:pt x="193581" y="1514812"/>
                  </a:lnTo>
                  <a:lnTo>
                    <a:pt x="192027" y="1508985"/>
                  </a:lnTo>
                  <a:lnTo>
                    <a:pt x="190412" y="1503159"/>
                  </a:lnTo>
                  <a:lnTo>
                    <a:pt x="188758" y="1497333"/>
                  </a:lnTo>
                  <a:lnTo>
                    <a:pt x="187088" y="1491507"/>
                  </a:lnTo>
                  <a:lnTo>
                    <a:pt x="185424" y="1485681"/>
                  </a:lnTo>
                  <a:lnTo>
                    <a:pt x="183786" y="1479854"/>
                  </a:lnTo>
                  <a:lnTo>
                    <a:pt x="182183" y="1474028"/>
                  </a:lnTo>
                  <a:lnTo>
                    <a:pt x="180618" y="1468202"/>
                  </a:lnTo>
                  <a:lnTo>
                    <a:pt x="179092" y="1462376"/>
                  </a:lnTo>
                  <a:lnTo>
                    <a:pt x="177598" y="1456550"/>
                  </a:lnTo>
                  <a:lnTo>
                    <a:pt x="176129" y="1450723"/>
                  </a:lnTo>
                  <a:lnTo>
                    <a:pt x="174677" y="1444897"/>
                  </a:lnTo>
                  <a:lnTo>
                    <a:pt x="173235" y="1439071"/>
                  </a:lnTo>
                  <a:lnTo>
                    <a:pt x="171794" y="1433245"/>
                  </a:lnTo>
                  <a:lnTo>
                    <a:pt x="170348" y="1427419"/>
                  </a:lnTo>
                  <a:lnTo>
                    <a:pt x="168891" y="1421592"/>
                  </a:lnTo>
                  <a:lnTo>
                    <a:pt x="167415" y="1415766"/>
                  </a:lnTo>
                  <a:lnTo>
                    <a:pt x="165912" y="1409940"/>
                  </a:lnTo>
                  <a:lnTo>
                    <a:pt x="164373" y="1404114"/>
                  </a:lnTo>
                  <a:lnTo>
                    <a:pt x="162789" y="1398288"/>
                  </a:lnTo>
                  <a:lnTo>
                    <a:pt x="161154" y="1392461"/>
                  </a:lnTo>
                  <a:lnTo>
                    <a:pt x="159464" y="1386635"/>
                  </a:lnTo>
                  <a:lnTo>
                    <a:pt x="157719" y="1380809"/>
                  </a:lnTo>
                  <a:lnTo>
                    <a:pt x="155926" y="1374983"/>
                  </a:lnTo>
                  <a:lnTo>
                    <a:pt x="154096" y="1369157"/>
                  </a:lnTo>
                  <a:lnTo>
                    <a:pt x="152245" y="1363330"/>
                  </a:lnTo>
                  <a:lnTo>
                    <a:pt x="150390" y="1357504"/>
                  </a:lnTo>
                  <a:lnTo>
                    <a:pt x="148548" y="1351678"/>
                  </a:lnTo>
                  <a:lnTo>
                    <a:pt x="146735" y="1345852"/>
                  </a:lnTo>
                  <a:lnTo>
                    <a:pt x="144954" y="1340026"/>
                  </a:lnTo>
                  <a:lnTo>
                    <a:pt x="143200" y="1334199"/>
                  </a:lnTo>
                  <a:lnTo>
                    <a:pt x="141461" y="1328373"/>
                  </a:lnTo>
                  <a:lnTo>
                    <a:pt x="139714" y="1322547"/>
                  </a:lnTo>
                  <a:lnTo>
                    <a:pt x="137932" y="1316721"/>
                  </a:lnTo>
                  <a:lnTo>
                    <a:pt x="136080" y="1310895"/>
                  </a:lnTo>
                  <a:lnTo>
                    <a:pt x="134123" y="1305068"/>
                  </a:lnTo>
                  <a:lnTo>
                    <a:pt x="132026" y="1299242"/>
                  </a:lnTo>
                  <a:lnTo>
                    <a:pt x="129756" y="1293416"/>
                  </a:lnTo>
                  <a:lnTo>
                    <a:pt x="127289" y="1287590"/>
                  </a:lnTo>
                  <a:lnTo>
                    <a:pt x="124596" y="1281764"/>
                  </a:lnTo>
                  <a:lnTo>
                    <a:pt x="121674" y="1275937"/>
                  </a:lnTo>
                  <a:lnTo>
                    <a:pt x="118545" y="1270111"/>
                  </a:lnTo>
                  <a:lnTo>
                    <a:pt x="115230" y="1264285"/>
                  </a:lnTo>
                  <a:lnTo>
                    <a:pt x="111760" y="1258459"/>
                  </a:lnTo>
                  <a:lnTo>
                    <a:pt x="108169" y="1252633"/>
                  </a:lnTo>
                  <a:lnTo>
                    <a:pt x="104497" y="1246806"/>
                  </a:lnTo>
                  <a:lnTo>
                    <a:pt x="100778" y="1240980"/>
                  </a:lnTo>
                  <a:lnTo>
                    <a:pt x="97044" y="1235154"/>
                  </a:lnTo>
                  <a:lnTo>
                    <a:pt x="93324" y="1229328"/>
                  </a:lnTo>
                  <a:lnTo>
                    <a:pt x="89635" y="1223502"/>
                  </a:lnTo>
                  <a:lnTo>
                    <a:pt x="85994" y="1217675"/>
                  </a:lnTo>
                  <a:lnTo>
                    <a:pt x="82418" y="1211849"/>
                  </a:lnTo>
                  <a:lnTo>
                    <a:pt x="78914" y="1206023"/>
                  </a:lnTo>
                  <a:lnTo>
                    <a:pt x="75495" y="1200197"/>
                  </a:lnTo>
                  <a:lnTo>
                    <a:pt x="72174" y="1194371"/>
                  </a:lnTo>
                  <a:lnTo>
                    <a:pt x="68968" y="1188544"/>
                  </a:lnTo>
                  <a:lnTo>
                    <a:pt x="65892" y="1182718"/>
                  </a:lnTo>
                  <a:lnTo>
                    <a:pt x="62956" y="1176892"/>
                  </a:lnTo>
                  <a:lnTo>
                    <a:pt x="60162" y="1171066"/>
                  </a:lnTo>
                  <a:lnTo>
                    <a:pt x="57504" y="1165240"/>
                  </a:lnTo>
                  <a:lnTo>
                    <a:pt x="54960" y="1159413"/>
                  </a:lnTo>
                  <a:lnTo>
                    <a:pt x="52502" y="1153587"/>
                  </a:lnTo>
                  <a:lnTo>
                    <a:pt x="50090" y="1147761"/>
                  </a:lnTo>
                  <a:lnTo>
                    <a:pt x="47677" y="1141935"/>
                  </a:lnTo>
                  <a:lnTo>
                    <a:pt x="45220" y="1136109"/>
                  </a:lnTo>
                  <a:lnTo>
                    <a:pt x="42694" y="1130282"/>
                  </a:lnTo>
                  <a:lnTo>
                    <a:pt x="40087" y="1124456"/>
                  </a:lnTo>
                  <a:lnTo>
                    <a:pt x="37402" y="1118630"/>
                  </a:lnTo>
                  <a:lnTo>
                    <a:pt x="34662" y="1112804"/>
                  </a:lnTo>
                  <a:lnTo>
                    <a:pt x="31899" y="1106978"/>
                  </a:lnTo>
                  <a:lnTo>
                    <a:pt x="29160" y="1101151"/>
                  </a:lnTo>
                  <a:lnTo>
                    <a:pt x="26493" y="1095325"/>
                  </a:lnTo>
                  <a:lnTo>
                    <a:pt x="23945" y="1089499"/>
                  </a:lnTo>
                  <a:lnTo>
                    <a:pt x="21558" y="1083673"/>
                  </a:lnTo>
                  <a:lnTo>
                    <a:pt x="19377" y="1077847"/>
                  </a:lnTo>
                  <a:lnTo>
                    <a:pt x="17419" y="1072020"/>
                  </a:lnTo>
                  <a:lnTo>
                    <a:pt x="15679" y="1066194"/>
                  </a:lnTo>
                  <a:lnTo>
                    <a:pt x="14149" y="1060368"/>
                  </a:lnTo>
                  <a:lnTo>
                    <a:pt x="12817" y="1054542"/>
                  </a:lnTo>
                  <a:lnTo>
                    <a:pt x="11665" y="1048716"/>
                  </a:lnTo>
                  <a:lnTo>
                    <a:pt x="10674" y="1042889"/>
                  </a:lnTo>
                  <a:lnTo>
                    <a:pt x="9826" y="1037063"/>
                  </a:lnTo>
                  <a:lnTo>
                    <a:pt x="9101" y="1031237"/>
                  </a:lnTo>
                  <a:lnTo>
                    <a:pt x="8483" y="1025411"/>
                  </a:lnTo>
                  <a:lnTo>
                    <a:pt x="7953" y="1019585"/>
                  </a:lnTo>
                  <a:lnTo>
                    <a:pt x="7490" y="1013758"/>
                  </a:lnTo>
                  <a:lnTo>
                    <a:pt x="7076" y="1007932"/>
                  </a:lnTo>
                  <a:lnTo>
                    <a:pt x="6680" y="1002106"/>
                  </a:lnTo>
                  <a:lnTo>
                    <a:pt x="6279" y="996280"/>
                  </a:lnTo>
                  <a:lnTo>
                    <a:pt x="5853" y="990454"/>
                  </a:lnTo>
                  <a:lnTo>
                    <a:pt x="5385" y="984627"/>
                  </a:lnTo>
                  <a:lnTo>
                    <a:pt x="4866" y="978801"/>
                  </a:lnTo>
                  <a:lnTo>
                    <a:pt x="4294" y="972975"/>
                  </a:lnTo>
                  <a:lnTo>
                    <a:pt x="3675" y="967149"/>
                  </a:lnTo>
                  <a:lnTo>
                    <a:pt x="3025" y="961323"/>
                  </a:lnTo>
                  <a:lnTo>
                    <a:pt x="2367" y="955496"/>
                  </a:lnTo>
                  <a:lnTo>
                    <a:pt x="1730" y="949670"/>
                  </a:lnTo>
                  <a:lnTo>
                    <a:pt x="1148" y="943844"/>
                  </a:lnTo>
                  <a:lnTo>
                    <a:pt x="662" y="938018"/>
                  </a:lnTo>
                  <a:lnTo>
                    <a:pt x="296" y="932192"/>
                  </a:lnTo>
                  <a:lnTo>
                    <a:pt x="71" y="926365"/>
                  </a:lnTo>
                  <a:lnTo>
                    <a:pt x="0" y="920539"/>
                  </a:lnTo>
                  <a:lnTo>
                    <a:pt x="86" y="914713"/>
                  </a:lnTo>
                  <a:lnTo>
                    <a:pt x="329" y="908887"/>
                  </a:lnTo>
                  <a:lnTo>
                    <a:pt x="719" y="903061"/>
                  </a:lnTo>
                  <a:lnTo>
                    <a:pt x="1251" y="897234"/>
                  </a:lnTo>
                  <a:lnTo>
                    <a:pt x="1917" y="891408"/>
                  </a:lnTo>
                  <a:lnTo>
                    <a:pt x="2719" y="885582"/>
                  </a:lnTo>
                  <a:lnTo>
                    <a:pt x="3667" y="879756"/>
                  </a:lnTo>
                  <a:lnTo>
                    <a:pt x="4792" y="873930"/>
                  </a:lnTo>
                  <a:lnTo>
                    <a:pt x="6124" y="868103"/>
                  </a:lnTo>
                  <a:lnTo>
                    <a:pt x="7689" y="862277"/>
                  </a:lnTo>
                  <a:lnTo>
                    <a:pt x="9518" y="856451"/>
                  </a:lnTo>
                  <a:lnTo>
                    <a:pt x="11634" y="850625"/>
                  </a:lnTo>
                  <a:lnTo>
                    <a:pt x="14049" y="844799"/>
                  </a:lnTo>
                  <a:lnTo>
                    <a:pt x="16760" y="838972"/>
                  </a:lnTo>
                  <a:lnTo>
                    <a:pt x="19747" y="833146"/>
                  </a:lnTo>
                  <a:lnTo>
                    <a:pt x="22974" y="827320"/>
                  </a:lnTo>
                  <a:lnTo>
                    <a:pt x="26395" y="821494"/>
                  </a:lnTo>
                  <a:lnTo>
                    <a:pt x="29951" y="815668"/>
                  </a:lnTo>
                  <a:lnTo>
                    <a:pt x="33579" y="809841"/>
                  </a:lnTo>
                  <a:lnTo>
                    <a:pt x="37213" y="804015"/>
                  </a:lnTo>
                  <a:lnTo>
                    <a:pt x="40788" y="798189"/>
                  </a:lnTo>
                  <a:lnTo>
                    <a:pt x="44263" y="792363"/>
                  </a:lnTo>
                  <a:lnTo>
                    <a:pt x="47605" y="786537"/>
                  </a:lnTo>
                  <a:lnTo>
                    <a:pt x="50797" y="780710"/>
                  </a:lnTo>
                  <a:lnTo>
                    <a:pt x="53837" y="774884"/>
                  </a:lnTo>
                  <a:lnTo>
                    <a:pt x="56734" y="769058"/>
                  </a:lnTo>
                  <a:lnTo>
                    <a:pt x="59510" y="763232"/>
                  </a:lnTo>
                  <a:lnTo>
                    <a:pt x="62192" y="757406"/>
                  </a:lnTo>
                  <a:lnTo>
                    <a:pt x="64815" y="751579"/>
                  </a:lnTo>
                  <a:lnTo>
                    <a:pt x="67415" y="745753"/>
                  </a:lnTo>
                  <a:lnTo>
                    <a:pt x="70030" y="739927"/>
                  </a:lnTo>
                  <a:lnTo>
                    <a:pt x="72696" y="734101"/>
                  </a:lnTo>
                  <a:lnTo>
                    <a:pt x="75435" y="728275"/>
                  </a:lnTo>
                  <a:lnTo>
                    <a:pt x="78265" y="722448"/>
                  </a:lnTo>
                  <a:lnTo>
                    <a:pt x="81194" y="716622"/>
                  </a:lnTo>
                  <a:lnTo>
                    <a:pt x="84227" y="710796"/>
                  </a:lnTo>
                  <a:lnTo>
                    <a:pt x="87362" y="704970"/>
                  </a:lnTo>
                  <a:lnTo>
                    <a:pt x="90595" y="699144"/>
                  </a:lnTo>
                  <a:lnTo>
                    <a:pt x="93919" y="693317"/>
                  </a:lnTo>
                  <a:lnTo>
                    <a:pt x="97328" y="687491"/>
                  </a:lnTo>
                  <a:lnTo>
                    <a:pt x="100813" y="681665"/>
                  </a:lnTo>
                  <a:lnTo>
                    <a:pt x="104364" y="675839"/>
                  </a:lnTo>
                  <a:lnTo>
                    <a:pt x="107975" y="670013"/>
                  </a:lnTo>
                  <a:lnTo>
                    <a:pt x="111628" y="664186"/>
                  </a:lnTo>
                  <a:lnTo>
                    <a:pt x="115308" y="658360"/>
                  </a:lnTo>
                  <a:lnTo>
                    <a:pt x="118995" y="652534"/>
                  </a:lnTo>
                  <a:lnTo>
                    <a:pt x="122670" y="646708"/>
                  </a:lnTo>
                  <a:lnTo>
                    <a:pt x="126314" y="640882"/>
                  </a:lnTo>
                  <a:lnTo>
                    <a:pt x="129907" y="635055"/>
                  </a:lnTo>
                  <a:lnTo>
                    <a:pt x="133432" y="629229"/>
                  </a:lnTo>
                  <a:lnTo>
                    <a:pt x="136875" y="623403"/>
                  </a:lnTo>
                  <a:lnTo>
                    <a:pt x="140226" y="617577"/>
                  </a:lnTo>
                  <a:lnTo>
                    <a:pt x="143478" y="611751"/>
                  </a:lnTo>
                  <a:lnTo>
                    <a:pt x="146629" y="605924"/>
                  </a:lnTo>
                  <a:lnTo>
                    <a:pt x="149670" y="600098"/>
                  </a:lnTo>
                  <a:lnTo>
                    <a:pt x="152615" y="594272"/>
                  </a:lnTo>
                  <a:lnTo>
                    <a:pt x="155471" y="588446"/>
                  </a:lnTo>
                  <a:lnTo>
                    <a:pt x="158246" y="582620"/>
                  </a:lnTo>
                  <a:lnTo>
                    <a:pt x="160949" y="576793"/>
                  </a:lnTo>
                  <a:lnTo>
                    <a:pt x="163590" y="570967"/>
                  </a:lnTo>
                  <a:lnTo>
                    <a:pt x="166183" y="565141"/>
                  </a:lnTo>
                  <a:lnTo>
                    <a:pt x="168739" y="559315"/>
                  </a:lnTo>
                  <a:lnTo>
                    <a:pt x="171269" y="553489"/>
                  </a:lnTo>
                  <a:lnTo>
                    <a:pt x="173781" y="547662"/>
                  </a:lnTo>
                  <a:lnTo>
                    <a:pt x="176280" y="541836"/>
                  </a:lnTo>
                  <a:lnTo>
                    <a:pt x="178763" y="536010"/>
                  </a:lnTo>
                  <a:lnTo>
                    <a:pt x="181220" y="530184"/>
                  </a:lnTo>
                  <a:lnTo>
                    <a:pt x="183637" y="524358"/>
                  </a:lnTo>
                  <a:lnTo>
                    <a:pt x="185995" y="518531"/>
                  </a:lnTo>
                  <a:lnTo>
                    <a:pt x="188273" y="512705"/>
                  </a:lnTo>
                  <a:lnTo>
                    <a:pt x="190451" y="506879"/>
                  </a:lnTo>
                  <a:lnTo>
                    <a:pt x="192515" y="501053"/>
                  </a:lnTo>
                  <a:lnTo>
                    <a:pt x="194451" y="495227"/>
                  </a:lnTo>
                  <a:lnTo>
                    <a:pt x="196256" y="489400"/>
                  </a:lnTo>
                  <a:lnTo>
                    <a:pt x="197930" y="483574"/>
                  </a:lnTo>
                  <a:lnTo>
                    <a:pt x="199481" y="477748"/>
                  </a:lnTo>
                  <a:lnTo>
                    <a:pt x="200920" y="471922"/>
                  </a:lnTo>
                  <a:lnTo>
                    <a:pt x="202256" y="466096"/>
                  </a:lnTo>
                  <a:lnTo>
                    <a:pt x="203509" y="460269"/>
                  </a:lnTo>
                  <a:lnTo>
                    <a:pt x="204697" y="454443"/>
                  </a:lnTo>
                  <a:lnTo>
                    <a:pt x="205831" y="448617"/>
                  </a:lnTo>
                  <a:lnTo>
                    <a:pt x="206919" y="442791"/>
                  </a:lnTo>
                  <a:lnTo>
                    <a:pt x="207966" y="436965"/>
                  </a:lnTo>
                  <a:lnTo>
                    <a:pt x="208975" y="431138"/>
                  </a:lnTo>
                  <a:lnTo>
                    <a:pt x="209947" y="425312"/>
                  </a:lnTo>
                  <a:lnTo>
                    <a:pt x="210880" y="419486"/>
                  </a:lnTo>
                  <a:lnTo>
                    <a:pt x="211772" y="413660"/>
                  </a:lnTo>
                  <a:lnTo>
                    <a:pt x="212621" y="407834"/>
                  </a:lnTo>
                  <a:lnTo>
                    <a:pt x="213422" y="402007"/>
                  </a:lnTo>
                  <a:lnTo>
                    <a:pt x="214169" y="396181"/>
                  </a:lnTo>
                  <a:lnTo>
                    <a:pt x="214865" y="390355"/>
                  </a:lnTo>
                  <a:lnTo>
                    <a:pt x="215507" y="384529"/>
                  </a:lnTo>
                  <a:lnTo>
                    <a:pt x="216097" y="378703"/>
                  </a:lnTo>
                  <a:lnTo>
                    <a:pt x="216634" y="372876"/>
                  </a:lnTo>
                  <a:lnTo>
                    <a:pt x="217119" y="367050"/>
                  </a:lnTo>
                  <a:lnTo>
                    <a:pt x="217556" y="361224"/>
                  </a:lnTo>
                  <a:lnTo>
                    <a:pt x="217946" y="355398"/>
                  </a:lnTo>
                  <a:lnTo>
                    <a:pt x="218295" y="349572"/>
                  </a:lnTo>
                  <a:lnTo>
                    <a:pt x="218607" y="343745"/>
                  </a:lnTo>
                  <a:lnTo>
                    <a:pt x="218887" y="337919"/>
                  </a:lnTo>
                  <a:lnTo>
                    <a:pt x="219141" y="332093"/>
                  </a:lnTo>
                  <a:lnTo>
                    <a:pt x="219374" y="326267"/>
                  </a:lnTo>
                  <a:lnTo>
                    <a:pt x="219594" y="320441"/>
                  </a:lnTo>
                  <a:lnTo>
                    <a:pt x="219805" y="314614"/>
                  </a:lnTo>
                  <a:lnTo>
                    <a:pt x="220011" y="308788"/>
                  </a:lnTo>
                  <a:lnTo>
                    <a:pt x="220215" y="302962"/>
                  </a:lnTo>
                  <a:lnTo>
                    <a:pt x="220416" y="297136"/>
                  </a:lnTo>
                  <a:lnTo>
                    <a:pt x="220616" y="291310"/>
                  </a:lnTo>
                  <a:lnTo>
                    <a:pt x="220811" y="285483"/>
                  </a:lnTo>
                  <a:lnTo>
                    <a:pt x="220999" y="279657"/>
                  </a:lnTo>
                  <a:lnTo>
                    <a:pt x="221176" y="273831"/>
                  </a:lnTo>
                  <a:lnTo>
                    <a:pt x="221339" y="268005"/>
                  </a:lnTo>
                  <a:lnTo>
                    <a:pt x="221484" y="262179"/>
                  </a:lnTo>
                  <a:lnTo>
                    <a:pt x="221607" y="256352"/>
                  </a:lnTo>
                  <a:lnTo>
                    <a:pt x="221708" y="250526"/>
                  </a:lnTo>
                  <a:lnTo>
                    <a:pt x="221789" y="244700"/>
                  </a:lnTo>
                  <a:lnTo>
                    <a:pt x="221850" y="238874"/>
                  </a:lnTo>
                  <a:lnTo>
                    <a:pt x="221894" y="233048"/>
                  </a:lnTo>
                  <a:lnTo>
                    <a:pt x="221923" y="227221"/>
                  </a:lnTo>
                  <a:lnTo>
                    <a:pt x="221943" y="221395"/>
                  </a:lnTo>
                  <a:lnTo>
                    <a:pt x="221958" y="215569"/>
                  </a:lnTo>
                  <a:lnTo>
                    <a:pt x="221972" y="209743"/>
                  </a:lnTo>
                  <a:lnTo>
                    <a:pt x="221988" y="203917"/>
                  </a:lnTo>
                  <a:lnTo>
                    <a:pt x="222012" y="198090"/>
                  </a:lnTo>
                  <a:lnTo>
                    <a:pt x="222048" y="192264"/>
                  </a:lnTo>
                  <a:lnTo>
                    <a:pt x="222097" y="186438"/>
                  </a:lnTo>
                  <a:lnTo>
                    <a:pt x="222158" y="180612"/>
                  </a:lnTo>
                  <a:lnTo>
                    <a:pt x="222233" y="174786"/>
                  </a:lnTo>
                  <a:lnTo>
                    <a:pt x="222319" y="168959"/>
                  </a:lnTo>
                  <a:lnTo>
                    <a:pt x="222414" y="163133"/>
                  </a:lnTo>
                  <a:lnTo>
                    <a:pt x="222514" y="157307"/>
                  </a:lnTo>
                  <a:lnTo>
                    <a:pt x="222616" y="151481"/>
                  </a:lnTo>
                  <a:lnTo>
                    <a:pt x="222717" y="145655"/>
                  </a:lnTo>
                  <a:lnTo>
                    <a:pt x="222814" y="139828"/>
                  </a:lnTo>
                  <a:lnTo>
                    <a:pt x="222904" y="134002"/>
                  </a:lnTo>
                  <a:lnTo>
                    <a:pt x="222985" y="128176"/>
                  </a:lnTo>
                  <a:lnTo>
                    <a:pt x="223056" y="122350"/>
                  </a:lnTo>
                  <a:lnTo>
                    <a:pt x="223118" y="116524"/>
                  </a:lnTo>
                  <a:lnTo>
                    <a:pt x="223169" y="110697"/>
                  </a:lnTo>
                  <a:lnTo>
                    <a:pt x="223211" y="104871"/>
                  </a:lnTo>
                  <a:lnTo>
                    <a:pt x="223243" y="99045"/>
                  </a:lnTo>
                  <a:lnTo>
                    <a:pt x="223267" y="93219"/>
                  </a:lnTo>
                  <a:lnTo>
                    <a:pt x="223284" y="87393"/>
                  </a:lnTo>
                  <a:lnTo>
                    <a:pt x="223292" y="81566"/>
                  </a:lnTo>
                  <a:lnTo>
                    <a:pt x="223294" y="75740"/>
                  </a:lnTo>
                  <a:lnTo>
                    <a:pt x="223290" y="69914"/>
                  </a:lnTo>
                  <a:lnTo>
                    <a:pt x="223280" y="64088"/>
                  </a:lnTo>
                  <a:lnTo>
                    <a:pt x="223266" y="58262"/>
                  </a:lnTo>
                  <a:lnTo>
                    <a:pt x="223248" y="52435"/>
                  </a:lnTo>
                  <a:lnTo>
                    <a:pt x="223229" y="46609"/>
                  </a:lnTo>
                  <a:lnTo>
                    <a:pt x="223210" y="40783"/>
                  </a:lnTo>
                  <a:lnTo>
                    <a:pt x="223191" y="34957"/>
                  </a:lnTo>
                  <a:lnTo>
                    <a:pt x="223176" y="29131"/>
                  </a:lnTo>
                  <a:lnTo>
                    <a:pt x="223164" y="23304"/>
                  </a:lnTo>
                  <a:lnTo>
                    <a:pt x="223157" y="17478"/>
                  </a:lnTo>
                  <a:lnTo>
                    <a:pt x="223156" y="11652"/>
                  </a:lnTo>
                  <a:lnTo>
                    <a:pt x="223160" y="5826"/>
                  </a:lnTo>
                  <a:lnTo>
                    <a:pt x="223169" y="0"/>
                  </a:lnTo>
                  <a:lnTo>
                    <a:pt x="223628" y="0"/>
                  </a:lnTo>
                  <a:lnTo>
                    <a:pt x="223638" y="5826"/>
                  </a:lnTo>
                  <a:lnTo>
                    <a:pt x="223642" y="11652"/>
                  </a:lnTo>
                  <a:lnTo>
                    <a:pt x="223640" y="17478"/>
                  </a:lnTo>
                  <a:lnTo>
                    <a:pt x="223633" y="23304"/>
                  </a:lnTo>
                  <a:lnTo>
                    <a:pt x="223622" y="29131"/>
                  </a:lnTo>
                  <a:lnTo>
                    <a:pt x="223606" y="34957"/>
                  </a:lnTo>
                  <a:lnTo>
                    <a:pt x="223588" y="40783"/>
                  </a:lnTo>
                  <a:lnTo>
                    <a:pt x="223568" y="46609"/>
                  </a:lnTo>
                  <a:lnTo>
                    <a:pt x="223549" y="52435"/>
                  </a:lnTo>
                  <a:lnTo>
                    <a:pt x="223532" y="58262"/>
                  </a:lnTo>
                  <a:lnTo>
                    <a:pt x="223517" y="64088"/>
                  </a:lnTo>
                  <a:lnTo>
                    <a:pt x="223508" y="69914"/>
                  </a:lnTo>
                  <a:lnTo>
                    <a:pt x="223503" y="75740"/>
                  </a:lnTo>
                  <a:lnTo>
                    <a:pt x="223505" y="81566"/>
                  </a:lnTo>
                  <a:lnTo>
                    <a:pt x="223514" y="87393"/>
                  </a:lnTo>
                  <a:lnTo>
                    <a:pt x="223530" y="93219"/>
                  </a:lnTo>
                  <a:lnTo>
                    <a:pt x="223554" y="99045"/>
                  </a:lnTo>
                  <a:lnTo>
                    <a:pt x="223587" y="104871"/>
                  </a:lnTo>
                  <a:lnTo>
                    <a:pt x="223629" y="110697"/>
                  </a:lnTo>
                  <a:lnTo>
                    <a:pt x="223680" y="116524"/>
                  </a:lnTo>
                  <a:lnTo>
                    <a:pt x="223741" y="122350"/>
                  </a:lnTo>
                  <a:lnTo>
                    <a:pt x="223812" y="128176"/>
                  </a:lnTo>
                  <a:lnTo>
                    <a:pt x="223893" y="134002"/>
                  </a:lnTo>
                  <a:lnTo>
                    <a:pt x="223983" y="139828"/>
                  </a:lnTo>
                  <a:lnTo>
                    <a:pt x="224080" y="145655"/>
                  </a:lnTo>
                  <a:lnTo>
                    <a:pt x="224181" y="151481"/>
                  </a:lnTo>
                  <a:lnTo>
                    <a:pt x="224284" y="157307"/>
                  </a:lnTo>
                  <a:lnTo>
                    <a:pt x="224384" y="163133"/>
                  </a:lnTo>
                  <a:lnTo>
                    <a:pt x="224478" y="168959"/>
                  </a:lnTo>
                  <a:lnTo>
                    <a:pt x="224564" y="174786"/>
                  </a:lnTo>
                  <a:lnTo>
                    <a:pt x="224639" y="180612"/>
                  </a:lnTo>
                  <a:lnTo>
                    <a:pt x="224701" y="186438"/>
                  </a:lnTo>
                  <a:lnTo>
                    <a:pt x="224749" y="192264"/>
                  </a:lnTo>
                  <a:lnTo>
                    <a:pt x="224785" y="198090"/>
                  </a:lnTo>
                  <a:lnTo>
                    <a:pt x="224809" y="203917"/>
                  </a:lnTo>
                  <a:lnTo>
                    <a:pt x="224826" y="209743"/>
                  </a:lnTo>
                  <a:lnTo>
                    <a:pt x="224839" y="215569"/>
                  </a:lnTo>
                  <a:lnTo>
                    <a:pt x="224854" y="221395"/>
                  </a:lnTo>
                  <a:lnTo>
                    <a:pt x="224874" y="227221"/>
                  </a:lnTo>
                  <a:lnTo>
                    <a:pt x="224904" y="233048"/>
                  </a:lnTo>
                  <a:lnTo>
                    <a:pt x="224948" y="238874"/>
                  </a:lnTo>
                  <a:lnTo>
                    <a:pt x="225008" y="244700"/>
                  </a:lnTo>
                  <a:lnTo>
                    <a:pt x="225089" y="250526"/>
                  </a:lnTo>
                  <a:lnTo>
                    <a:pt x="225191" y="256352"/>
                  </a:lnTo>
                  <a:lnTo>
                    <a:pt x="225314" y="262179"/>
                  </a:lnTo>
                  <a:lnTo>
                    <a:pt x="225458" y="268005"/>
                  </a:lnTo>
                  <a:lnTo>
                    <a:pt x="225621" y="273831"/>
                  </a:lnTo>
                  <a:lnTo>
                    <a:pt x="225799" y="279657"/>
                  </a:lnTo>
                  <a:lnTo>
                    <a:pt x="225987" y="285483"/>
                  </a:lnTo>
                  <a:lnTo>
                    <a:pt x="226182" y="291310"/>
                  </a:lnTo>
                  <a:lnTo>
                    <a:pt x="226381" y="297136"/>
                  </a:lnTo>
                  <a:lnTo>
                    <a:pt x="226583" y="302962"/>
                  </a:lnTo>
                  <a:lnTo>
                    <a:pt x="226786" y="308788"/>
                  </a:lnTo>
                  <a:lnTo>
                    <a:pt x="226992" y="314614"/>
                  </a:lnTo>
                  <a:lnTo>
                    <a:pt x="227204" y="320441"/>
                  </a:lnTo>
                  <a:lnTo>
                    <a:pt x="227423" y="326267"/>
                  </a:lnTo>
                  <a:lnTo>
                    <a:pt x="227656" y="332093"/>
                  </a:lnTo>
                  <a:lnTo>
                    <a:pt x="227910" y="337919"/>
                  </a:lnTo>
                  <a:lnTo>
                    <a:pt x="228190" y="343745"/>
                  </a:lnTo>
                  <a:lnTo>
                    <a:pt x="228502" y="349572"/>
                  </a:lnTo>
                  <a:lnTo>
                    <a:pt x="228851" y="355398"/>
                  </a:lnTo>
                  <a:lnTo>
                    <a:pt x="229242" y="361224"/>
                  </a:lnTo>
                  <a:lnTo>
                    <a:pt x="229678" y="367050"/>
                  </a:lnTo>
                  <a:lnTo>
                    <a:pt x="230164" y="372876"/>
                  </a:lnTo>
                  <a:lnTo>
                    <a:pt x="230700" y="378703"/>
                  </a:lnTo>
                  <a:lnTo>
                    <a:pt x="231290" y="384529"/>
                  </a:lnTo>
                  <a:lnTo>
                    <a:pt x="231933" y="390355"/>
                  </a:lnTo>
                  <a:lnTo>
                    <a:pt x="232628" y="396181"/>
                  </a:lnTo>
                  <a:lnTo>
                    <a:pt x="233375" y="402007"/>
                  </a:lnTo>
                  <a:lnTo>
                    <a:pt x="234177" y="407834"/>
                  </a:lnTo>
                  <a:lnTo>
                    <a:pt x="235025" y="413660"/>
                  </a:lnTo>
                  <a:lnTo>
                    <a:pt x="235917" y="419486"/>
                  </a:lnTo>
                  <a:lnTo>
                    <a:pt x="236850" y="425312"/>
                  </a:lnTo>
                  <a:lnTo>
                    <a:pt x="237822" y="431138"/>
                  </a:lnTo>
                  <a:lnTo>
                    <a:pt x="238832" y="436965"/>
                  </a:lnTo>
                  <a:lnTo>
                    <a:pt x="239879" y="442791"/>
                  </a:lnTo>
                  <a:lnTo>
                    <a:pt x="240967" y="448617"/>
                  </a:lnTo>
                  <a:lnTo>
                    <a:pt x="242101" y="454443"/>
                  </a:lnTo>
                  <a:lnTo>
                    <a:pt x="243288" y="460269"/>
                  </a:lnTo>
                  <a:lnTo>
                    <a:pt x="244542" y="466096"/>
                  </a:lnTo>
                  <a:lnTo>
                    <a:pt x="245878" y="471922"/>
                  </a:lnTo>
                  <a:lnTo>
                    <a:pt x="247316" y="477748"/>
                  </a:lnTo>
                  <a:lnTo>
                    <a:pt x="248867" y="483574"/>
                  </a:lnTo>
                  <a:lnTo>
                    <a:pt x="250541" y="489400"/>
                  </a:lnTo>
                  <a:lnTo>
                    <a:pt x="252346" y="495227"/>
                  </a:lnTo>
                  <a:lnTo>
                    <a:pt x="254283" y="501053"/>
                  </a:lnTo>
                  <a:lnTo>
                    <a:pt x="256346" y="506879"/>
                  </a:lnTo>
                  <a:lnTo>
                    <a:pt x="258525" y="512705"/>
                  </a:lnTo>
                  <a:lnTo>
                    <a:pt x="260803" y="518531"/>
                  </a:lnTo>
                  <a:lnTo>
                    <a:pt x="263160" y="524358"/>
                  </a:lnTo>
                  <a:lnTo>
                    <a:pt x="265577" y="530184"/>
                  </a:lnTo>
                  <a:lnTo>
                    <a:pt x="268034" y="536010"/>
                  </a:lnTo>
                  <a:lnTo>
                    <a:pt x="270518" y="541836"/>
                  </a:lnTo>
                  <a:lnTo>
                    <a:pt x="273017" y="547662"/>
                  </a:lnTo>
                  <a:lnTo>
                    <a:pt x="275529" y="553489"/>
                  </a:lnTo>
                  <a:lnTo>
                    <a:pt x="278059" y="559315"/>
                  </a:lnTo>
                  <a:lnTo>
                    <a:pt x="280614" y="565141"/>
                  </a:lnTo>
                  <a:lnTo>
                    <a:pt x="283207" y="570967"/>
                  </a:lnTo>
                  <a:lnTo>
                    <a:pt x="285849" y="576793"/>
                  </a:lnTo>
                  <a:lnTo>
                    <a:pt x="288551" y="582620"/>
                  </a:lnTo>
                  <a:lnTo>
                    <a:pt x="291326" y="588446"/>
                  </a:lnTo>
                  <a:lnTo>
                    <a:pt x="294182" y="594272"/>
                  </a:lnTo>
                  <a:lnTo>
                    <a:pt x="297128" y="600098"/>
                  </a:lnTo>
                  <a:lnTo>
                    <a:pt x="300169" y="605924"/>
                  </a:lnTo>
                  <a:lnTo>
                    <a:pt x="303320" y="611751"/>
                  </a:lnTo>
                  <a:lnTo>
                    <a:pt x="306572" y="617577"/>
                  </a:lnTo>
                  <a:lnTo>
                    <a:pt x="309923" y="623403"/>
                  </a:lnTo>
                  <a:lnTo>
                    <a:pt x="313365" y="629229"/>
                  </a:lnTo>
                  <a:lnTo>
                    <a:pt x="316890" y="635055"/>
                  </a:lnTo>
                  <a:lnTo>
                    <a:pt x="320484" y="640882"/>
                  </a:lnTo>
                  <a:lnTo>
                    <a:pt x="324127" y="646708"/>
                  </a:lnTo>
                  <a:lnTo>
                    <a:pt x="327803" y="652534"/>
                  </a:lnTo>
                  <a:lnTo>
                    <a:pt x="331490" y="658360"/>
                  </a:lnTo>
                  <a:lnTo>
                    <a:pt x="335169" y="664186"/>
                  </a:lnTo>
                  <a:lnTo>
                    <a:pt x="338823" y="670013"/>
                  </a:lnTo>
                  <a:lnTo>
                    <a:pt x="342433" y="675839"/>
                  </a:lnTo>
                  <a:lnTo>
                    <a:pt x="345984" y="681665"/>
                  </a:lnTo>
                  <a:lnTo>
                    <a:pt x="349469" y="687491"/>
                  </a:lnTo>
                  <a:lnTo>
                    <a:pt x="352878" y="693317"/>
                  </a:lnTo>
                  <a:lnTo>
                    <a:pt x="356203" y="699144"/>
                  </a:lnTo>
                  <a:lnTo>
                    <a:pt x="359436" y="704970"/>
                  </a:lnTo>
                  <a:lnTo>
                    <a:pt x="362571" y="710796"/>
                  </a:lnTo>
                  <a:lnTo>
                    <a:pt x="365603" y="716622"/>
                  </a:lnTo>
                  <a:lnTo>
                    <a:pt x="368533" y="722448"/>
                  </a:lnTo>
                  <a:lnTo>
                    <a:pt x="371362" y="728275"/>
                  </a:lnTo>
                  <a:lnTo>
                    <a:pt x="374102" y="734101"/>
                  </a:lnTo>
                  <a:lnTo>
                    <a:pt x="376768" y="739927"/>
                  </a:lnTo>
                  <a:lnTo>
                    <a:pt x="379382" y="745753"/>
                  </a:lnTo>
                  <a:lnTo>
                    <a:pt x="381983" y="751579"/>
                  </a:lnTo>
                  <a:lnTo>
                    <a:pt x="384606" y="757406"/>
                  </a:lnTo>
                  <a:lnTo>
                    <a:pt x="387288" y="763232"/>
                  </a:lnTo>
                  <a:lnTo>
                    <a:pt x="390063" y="769058"/>
                  </a:lnTo>
                  <a:lnTo>
                    <a:pt x="392960" y="774884"/>
                  </a:lnTo>
                  <a:lnTo>
                    <a:pt x="396000" y="780710"/>
                  </a:lnTo>
                  <a:lnTo>
                    <a:pt x="399193" y="786537"/>
                  </a:lnTo>
                  <a:lnTo>
                    <a:pt x="402535" y="792363"/>
                  </a:lnTo>
                  <a:lnTo>
                    <a:pt x="406009" y="798189"/>
                  </a:lnTo>
                  <a:lnTo>
                    <a:pt x="409585" y="804015"/>
                  </a:lnTo>
                  <a:lnTo>
                    <a:pt x="413218" y="809841"/>
                  </a:lnTo>
                  <a:lnTo>
                    <a:pt x="416847" y="815668"/>
                  </a:lnTo>
                  <a:lnTo>
                    <a:pt x="420403" y="821494"/>
                  </a:lnTo>
                  <a:lnTo>
                    <a:pt x="423823" y="827320"/>
                  </a:lnTo>
                  <a:lnTo>
                    <a:pt x="427051" y="833146"/>
                  </a:lnTo>
                  <a:lnTo>
                    <a:pt x="430037" y="838972"/>
                  </a:lnTo>
                  <a:lnTo>
                    <a:pt x="432748" y="844799"/>
                  </a:lnTo>
                  <a:lnTo>
                    <a:pt x="435163" y="850625"/>
                  </a:lnTo>
                  <a:lnTo>
                    <a:pt x="437280" y="856451"/>
                  </a:lnTo>
                  <a:lnTo>
                    <a:pt x="439109" y="862277"/>
                  </a:lnTo>
                  <a:lnTo>
                    <a:pt x="440674" y="868103"/>
                  </a:lnTo>
                  <a:lnTo>
                    <a:pt x="442006" y="873930"/>
                  </a:lnTo>
                  <a:lnTo>
                    <a:pt x="443130" y="879756"/>
                  </a:lnTo>
                  <a:lnTo>
                    <a:pt x="444078" y="885582"/>
                  </a:lnTo>
                  <a:lnTo>
                    <a:pt x="444880" y="891408"/>
                  </a:lnTo>
                  <a:lnTo>
                    <a:pt x="445547" y="897234"/>
                  </a:lnTo>
                  <a:lnTo>
                    <a:pt x="446078" y="903061"/>
                  </a:lnTo>
                  <a:lnTo>
                    <a:pt x="446469" y="908887"/>
                  </a:lnTo>
                  <a:lnTo>
                    <a:pt x="446711" y="914713"/>
                  </a:lnTo>
                  <a:lnTo>
                    <a:pt x="446798" y="920539"/>
                  </a:lnTo>
                  <a:lnTo>
                    <a:pt x="446727" y="926365"/>
                  </a:lnTo>
                  <a:lnTo>
                    <a:pt x="446501" y="932192"/>
                  </a:lnTo>
                  <a:lnTo>
                    <a:pt x="446136" y="938018"/>
                  </a:lnTo>
                  <a:lnTo>
                    <a:pt x="445650" y="943844"/>
                  </a:lnTo>
                  <a:lnTo>
                    <a:pt x="445068" y="949670"/>
                  </a:lnTo>
                  <a:lnTo>
                    <a:pt x="444430" y="955496"/>
                  </a:lnTo>
                  <a:lnTo>
                    <a:pt x="443772" y="961323"/>
                  </a:lnTo>
                  <a:lnTo>
                    <a:pt x="443123" y="967149"/>
                  </a:lnTo>
                  <a:lnTo>
                    <a:pt x="442504" y="972975"/>
                  </a:lnTo>
                  <a:lnTo>
                    <a:pt x="441931" y="978801"/>
                  </a:lnTo>
                  <a:lnTo>
                    <a:pt x="441412" y="984627"/>
                  </a:lnTo>
                  <a:lnTo>
                    <a:pt x="440944" y="990454"/>
                  </a:lnTo>
                  <a:lnTo>
                    <a:pt x="440518" y="996280"/>
                  </a:lnTo>
                  <a:lnTo>
                    <a:pt x="440118" y="1002106"/>
                  </a:lnTo>
                  <a:lnTo>
                    <a:pt x="439722" y="1007932"/>
                  </a:lnTo>
                  <a:lnTo>
                    <a:pt x="439307" y="1013758"/>
                  </a:lnTo>
                  <a:lnTo>
                    <a:pt x="438845" y="1019585"/>
                  </a:lnTo>
                  <a:lnTo>
                    <a:pt x="438314" y="1025411"/>
                  </a:lnTo>
                  <a:lnTo>
                    <a:pt x="437696" y="1031237"/>
                  </a:lnTo>
                  <a:lnTo>
                    <a:pt x="436972" y="1037063"/>
                  </a:lnTo>
                  <a:lnTo>
                    <a:pt x="436123" y="1042889"/>
                  </a:lnTo>
                  <a:lnTo>
                    <a:pt x="435133" y="1048716"/>
                  </a:lnTo>
                  <a:lnTo>
                    <a:pt x="433981" y="1054542"/>
                  </a:lnTo>
                  <a:lnTo>
                    <a:pt x="432648" y="1060368"/>
                  </a:lnTo>
                  <a:lnTo>
                    <a:pt x="431119" y="1066194"/>
                  </a:lnTo>
                  <a:lnTo>
                    <a:pt x="429378" y="1072020"/>
                  </a:lnTo>
                  <a:lnTo>
                    <a:pt x="427420" y="1077847"/>
                  </a:lnTo>
                  <a:lnTo>
                    <a:pt x="425239" y="1083673"/>
                  </a:lnTo>
                  <a:lnTo>
                    <a:pt x="422852" y="1089499"/>
                  </a:lnTo>
                  <a:lnTo>
                    <a:pt x="420305" y="1095325"/>
                  </a:lnTo>
                  <a:lnTo>
                    <a:pt x="417637" y="1101151"/>
                  </a:lnTo>
                  <a:lnTo>
                    <a:pt x="414898" y="1106978"/>
                  </a:lnTo>
                  <a:lnTo>
                    <a:pt x="412136" y="1112804"/>
                  </a:lnTo>
                  <a:lnTo>
                    <a:pt x="409395" y="1118630"/>
                  </a:lnTo>
                  <a:lnTo>
                    <a:pt x="406711" y="1124456"/>
                  </a:lnTo>
                  <a:lnTo>
                    <a:pt x="404103" y="1130282"/>
                  </a:lnTo>
                  <a:lnTo>
                    <a:pt x="401577" y="1136109"/>
                  </a:lnTo>
                  <a:lnTo>
                    <a:pt x="399121" y="1141935"/>
                  </a:lnTo>
                  <a:lnTo>
                    <a:pt x="396707" y="1147761"/>
                  </a:lnTo>
                  <a:lnTo>
                    <a:pt x="394295" y="1153587"/>
                  </a:lnTo>
                  <a:lnTo>
                    <a:pt x="391837" y="1159413"/>
                  </a:lnTo>
                  <a:lnTo>
                    <a:pt x="389294" y="1165240"/>
                  </a:lnTo>
                  <a:lnTo>
                    <a:pt x="386635" y="1171066"/>
                  </a:lnTo>
                  <a:lnTo>
                    <a:pt x="383842" y="1176892"/>
                  </a:lnTo>
                  <a:lnTo>
                    <a:pt x="380905" y="1182718"/>
                  </a:lnTo>
                  <a:lnTo>
                    <a:pt x="377829" y="1188544"/>
                  </a:lnTo>
                  <a:lnTo>
                    <a:pt x="374624" y="1194371"/>
                  </a:lnTo>
                  <a:lnTo>
                    <a:pt x="371303" y="1200197"/>
                  </a:lnTo>
                  <a:lnTo>
                    <a:pt x="367883" y="1206023"/>
                  </a:lnTo>
                  <a:lnTo>
                    <a:pt x="364379" y="1211849"/>
                  </a:lnTo>
                  <a:lnTo>
                    <a:pt x="360803" y="1217675"/>
                  </a:lnTo>
                  <a:lnTo>
                    <a:pt x="357162" y="1223502"/>
                  </a:lnTo>
                  <a:lnTo>
                    <a:pt x="353474" y="1229328"/>
                  </a:lnTo>
                  <a:lnTo>
                    <a:pt x="349753" y="1235154"/>
                  </a:lnTo>
                  <a:lnTo>
                    <a:pt x="346020" y="1240980"/>
                  </a:lnTo>
                  <a:lnTo>
                    <a:pt x="342301" y="1246806"/>
                  </a:lnTo>
                  <a:lnTo>
                    <a:pt x="338628" y="1252633"/>
                  </a:lnTo>
                  <a:lnTo>
                    <a:pt x="335038" y="1258459"/>
                  </a:lnTo>
                  <a:lnTo>
                    <a:pt x="331567" y="1264285"/>
                  </a:lnTo>
                  <a:lnTo>
                    <a:pt x="328252" y="1270111"/>
                  </a:lnTo>
                  <a:lnTo>
                    <a:pt x="325123" y="1275937"/>
                  </a:lnTo>
                  <a:lnTo>
                    <a:pt x="322201" y="1281764"/>
                  </a:lnTo>
                  <a:lnTo>
                    <a:pt x="319508" y="1287590"/>
                  </a:lnTo>
                  <a:lnTo>
                    <a:pt x="317041" y="1293416"/>
                  </a:lnTo>
                  <a:lnTo>
                    <a:pt x="314772" y="1299242"/>
                  </a:lnTo>
                  <a:lnTo>
                    <a:pt x="312674" y="1305068"/>
                  </a:lnTo>
                  <a:lnTo>
                    <a:pt x="310718" y="1310895"/>
                  </a:lnTo>
                  <a:lnTo>
                    <a:pt x="308866" y="1316721"/>
                  </a:lnTo>
                  <a:lnTo>
                    <a:pt x="307083" y="1322547"/>
                  </a:lnTo>
                  <a:lnTo>
                    <a:pt x="305336" y="1328373"/>
                  </a:lnTo>
                  <a:lnTo>
                    <a:pt x="303597" y="1334199"/>
                  </a:lnTo>
                  <a:lnTo>
                    <a:pt x="301843" y="1340026"/>
                  </a:lnTo>
                  <a:lnTo>
                    <a:pt x="300062" y="1345852"/>
                  </a:lnTo>
                  <a:lnTo>
                    <a:pt x="298249" y="1351678"/>
                  </a:lnTo>
                  <a:lnTo>
                    <a:pt x="296407" y="1357504"/>
                  </a:lnTo>
                  <a:lnTo>
                    <a:pt x="294552" y="1363330"/>
                  </a:lnTo>
                  <a:lnTo>
                    <a:pt x="292701" y="1369157"/>
                  </a:lnTo>
                  <a:lnTo>
                    <a:pt x="290871" y="1374983"/>
                  </a:lnTo>
                  <a:lnTo>
                    <a:pt x="289078" y="1380809"/>
                  </a:lnTo>
                  <a:lnTo>
                    <a:pt x="287334" y="1386635"/>
                  </a:lnTo>
                  <a:lnTo>
                    <a:pt x="285643" y="1392461"/>
                  </a:lnTo>
                  <a:lnTo>
                    <a:pt x="284008" y="1398288"/>
                  </a:lnTo>
                  <a:lnTo>
                    <a:pt x="282424" y="1404114"/>
                  </a:lnTo>
                  <a:lnTo>
                    <a:pt x="280885" y="1409940"/>
                  </a:lnTo>
                  <a:lnTo>
                    <a:pt x="279382" y="1415766"/>
                  </a:lnTo>
                  <a:lnTo>
                    <a:pt x="277906" y="1421592"/>
                  </a:lnTo>
                  <a:lnTo>
                    <a:pt x="276450" y="1427419"/>
                  </a:lnTo>
                  <a:lnTo>
                    <a:pt x="275004" y="1433245"/>
                  </a:lnTo>
                  <a:lnTo>
                    <a:pt x="273563" y="1439071"/>
                  </a:lnTo>
                  <a:lnTo>
                    <a:pt x="272120" y="1444897"/>
                  </a:lnTo>
                  <a:lnTo>
                    <a:pt x="270668" y="1450723"/>
                  </a:lnTo>
                  <a:lnTo>
                    <a:pt x="269200" y="1456550"/>
                  </a:lnTo>
                  <a:lnTo>
                    <a:pt x="267706" y="1462376"/>
                  </a:lnTo>
                  <a:lnTo>
                    <a:pt x="266179" y="1468202"/>
                  </a:lnTo>
                  <a:lnTo>
                    <a:pt x="264615" y="1474028"/>
                  </a:lnTo>
                  <a:lnTo>
                    <a:pt x="263012" y="1479854"/>
                  </a:lnTo>
                  <a:lnTo>
                    <a:pt x="261373" y="1485681"/>
                  </a:lnTo>
                  <a:lnTo>
                    <a:pt x="259710" y="1491507"/>
                  </a:lnTo>
                  <a:lnTo>
                    <a:pt x="258040" y="1497333"/>
                  </a:lnTo>
                  <a:lnTo>
                    <a:pt x="256386" y="1503159"/>
                  </a:lnTo>
                  <a:lnTo>
                    <a:pt x="254770" y="1508985"/>
                  </a:lnTo>
                  <a:lnTo>
                    <a:pt x="253216" y="1514812"/>
                  </a:lnTo>
                  <a:lnTo>
                    <a:pt x="251744" y="1520638"/>
                  </a:lnTo>
                  <a:lnTo>
                    <a:pt x="250371" y="1526464"/>
                  </a:lnTo>
                  <a:lnTo>
                    <a:pt x="249110" y="1532290"/>
                  </a:lnTo>
                  <a:lnTo>
                    <a:pt x="247965" y="1538116"/>
                  </a:lnTo>
                  <a:lnTo>
                    <a:pt x="246939" y="1543943"/>
                  </a:lnTo>
                  <a:lnTo>
                    <a:pt x="246026" y="1549769"/>
                  </a:lnTo>
                  <a:lnTo>
                    <a:pt x="245218" y="1555595"/>
                  </a:lnTo>
                  <a:lnTo>
                    <a:pt x="244505" y="1561421"/>
                  </a:lnTo>
                  <a:lnTo>
                    <a:pt x="243862" y="1567247"/>
                  </a:lnTo>
                  <a:lnTo>
                    <a:pt x="243268" y="1573074"/>
                  </a:lnTo>
                  <a:lnTo>
                    <a:pt x="242705" y="1578900"/>
                  </a:lnTo>
                  <a:lnTo>
                    <a:pt x="242156" y="1584726"/>
                  </a:lnTo>
                  <a:lnTo>
                    <a:pt x="241606" y="1590552"/>
                  </a:lnTo>
                  <a:lnTo>
                    <a:pt x="241046" y="1596378"/>
                  </a:lnTo>
                  <a:lnTo>
                    <a:pt x="240468" y="1602205"/>
                  </a:lnTo>
                  <a:lnTo>
                    <a:pt x="239872" y="1608031"/>
                  </a:lnTo>
                  <a:lnTo>
                    <a:pt x="239259" y="1613857"/>
                  </a:lnTo>
                  <a:lnTo>
                    <a:pt x="238635" y="1619683"/>
                  </a:lnTo>
                  <a:lnTo>
                    <a:pt x="238008" y="1625509"/>
                  </a:lnTo>
                  <a:lnTo>
                    <a:pt x="237390" y="1631336"/>
                  </a:lnTo>
                  <a:lnTo>
                    <a:pt x="236790" y="1637162"/>
                  </a:lnTo>
                  <a:lnTo>
                    <a:pt x="236217" y="1642988"/>
                  </a:lnTo>
                  <a:lnTo>
                    <a:pt x="235678" y="1648814"/>
                  </a:lnTo>
                  <a:lnTo>
                    <a:pt x="235179" y="1654640"/>
                  </a:lnTo>
                  <a:lnTo>
                    <a:pt x="234724" y="1660467"/>
                  </a:lnTo>
                  <a:lnTo>
                    <a:pt x="234314" y="1666293"/>
                  </a:lnTo>
                  <a:lnTo>
                    <a:pt x="233951" y="1672119"/>
                  </a:lnTo>
                  <a:lnTo>
                    <a:pt x="233633" y="1677945"/>
                  </a:lnTo>
                  <a:lnTo>
                    <a:pt x="233356" y="1683771"/>
                  </a:lnTo>
                  <a:lnTo>
                    <a:pt x="233114" y="1689598"/>
                  </a:lnTo>
                  <a:lnTo>
                    <a:pt x="232902" y="1695424"/>
                  </a:lnTo>
                  <a:lnTo>
                    <a:pt x="232707" y="1701250"/>
                  </a:lnTo>
                  <a:lnTo>
                    <a:pt x="232517" y="1707076"/>
                  </a:lnTo>
                  <a:lnTo>
                    <a:pt x="232322" y="1712902"/>
                  </a:lnTo>
                  <a:lnTo>
                    <a:pt x="232113" y="1718729"/>
                  </a:lnTo>
                  <a:lnTo>
                    <a:pt x="231881" y="1724555"/>
                  </a:lnTo>
                  <a:lnTo>
                    <a:pt x="231623" y="1730381"/>
                  </a:lnTo>
                  <a:lnTo>
                    <a:pt x="231338" y="1736207"/>
                  </a:lnTo>
                  <a:lnTo>
                    <a:pt x="231029" y="1742033"/>
                  </a:lnTo>
                  <a:lnTo>
                    <a:pt x="230701" y="1747860"/>
                  </a:lnTo>
                  <a:lnTo>
                    <a:pt x="230363" y="1753686"/>
                  </a:lnTo>
                  <a:lnTo>
                    <a:pt x="230023" y="1759512"/>
                  </a:lnTo>
                  <a:lnTo>
                    <a:pt x="229692" y="1765338"/>
                  </a:lnTo>
                  <a:lnTo>
                    <a:pt x="229377" y="1771164"/>
                  </a:lnTo>
                  <a:lnTo>
                    <a:pt x="229081" y="1776991"/>
                  </a:lnTo>
                  <a:lnTo>
                    <a:pt x="228806" y="1782817"/>
                  </a:lnTo>
                  <a:lnTo>
                    <a:pt x="228551" y="1788643"/>
                  </a:lnTo>
                  <a:lnTo>
                    <a:pt x="228312" y="1794469"/>
                  </a:lnTo>
                  <a:lnTo>
                    <a:pt x="228089" y="1800295"/>
                  </a:lnTo>
                  <a:lnTo>
                    <a:pt x="227877" y="1806122"/>
                  </a:lnTo>
                  <a:lnTo>
                    <a:pt x="227675" y="1811948"/>
                  </a:lnTo>
                  <a:lnTo>
                    <a:pt x="227482" y="1817774"/>
                  </a:lnTo>
                  <a:lnTo>
                    <a:pt x="227299" y="1823600"/>
                  </a:lnTo>
                  <a:lnTo>
                    <a:pt x="227126" y="1829426"/>
                  </a:lnTo>
                  <a:lnTo>
                    <a:pt x="226968" y="1835253"/>
                  </a:lnTo>
                  <a:lnTo>
                    <a:pt x="226823" y="1841079"/>
                  </a:lnTo>
                  <a:lnTo>
                    <a:pt x="226695" y="1846905"/>
                  </a:lnTo>
                  <a:lnTo>
                    <a:pt x="226581" y="1852731"/>
                  </a:lnTo>
                  <a:lnTo>
                    <a:pt x="226481" y="1858557"/>
                  </a:lnTo>
                  <a:lnTo>
                    <a:pt x="226392" y="1864384"/>
                  </a:lnTo>
                  <a:lnTo>
                    <a:pt x="226313" y="1870210"/>
                  </a:lnTo>
                  <a:lnTo>
                    <a:pt x="226241" y="1876036"/>
                  </a:lnTo>
                  <a:lnTo>
                    <a:pt x="226172" y="1881862"/>
                  </a:lnTo>
                  <a:lnTo>
                    <a:pt x="226104" y="1887688"/>
                  </a:lnTo>
                  <a:lnTo>
                    <a:pt x="226036" y="1893515"/>
                  </a:lnTo>
                  <a:lnTo>
                    <a:pt x="225965" y="1899341"/>
                  </a:lnTo>
                  <a:lnTo>
                    <a:pt x="225890" y="1905167"/>
                  </a:lnTo>
                  <a:lnTo>
                    <a:pt x="225811" y="1910993"/>
                  </a:lnTo>
                  <a:lnTo>
                    <a:pt x="225727" y="1916819"/>
                  </a:lnTo>
                  <a:lnTo>
                    <a:pt x="225639" y="1922646"/>
                  </a:lnTo>
                  <a:lnTo>
                    <a:pt x="225547" y="1928472"/>
                  </a:lnTo>
                  <a:lnTo>
                    <a:pt x="225453" y="1934298"/>
                  </a:lnTo>
                  <a:lnTo>
                    <a:pt x="225358" y="1940124"/>
                  </a:lnTo>
                  <a:lnTo>
                    <a:pt x="225265" y="1945950"/>
                  </a:lnTo>
                  <a:lnTo>
                    <a:pt x="225177" y="1951777"/>
                  </a:lnTo>
                  <a:lnTo>
                    <a:pt x="225096" y="1957603"/>
                  </a:lnTo>
                  <a:lnTo>
                    <a:pt x="225024" y="1963429"/>
                  </a:lnTo>
                  <a:lnTo>
                    <a:pt x="224964" y="1969255"/>
                  </a:lnTo>
                  <a:lnTo>
                    <a:pt x="224914" y="1975081"/>
                  </a:lnTo>
                  <a:lnTo>
                    <a:pt x="224875" y="1980908"/>
                  </a:lnTo>
                  <a:lnTo>
                    <a:pt x="224844" y="1986734"/>
                  </a:lnTo>
                  <a:lnTo>
                    <a:pt x="224819" y="1992560"/>
                  </a:lnTo>
                  <a:lnTo>
                    <a:pt x="224797" y="1998386"/>
                  </a:lnTo>
                  <a:lnTo>
                    <a:pt x="224777" y="2004212"/>
                  </a:lnTo>
                  <a:lnTo>
                    <a:pt x="224756" y="2010039"/>
                  </a:lnTo>
                  <a:lnTo>
                    <a:pt x="224733" y="2015865"/>
                  </a:lnTo>
                  <a:lnTo>
                    <a:pt x="224709" y="2021691"/>
                  </a:lnTo>
                  <a:lnTo>
                    <a:pt x="224686" y="2027517"/>
                  </a:lnTo>
                  <a:lnTo>
                    <a:pt x="224664" y="2033343"/>
                  </a:lnTo>
                  <a:lnTo>
                    <a:pt x="224647" y="2039170"/>
                  </a:lnTo>
                  <a:lnTo>
                    <a:pt x="224635" y="2044996"/>
                  </a:lnTo>
                  <a:lnTo>
                    <a:pt x="224629" y="2050822"/>
                  </a:lnTo>
                  <a:lnTo>
                    <a:pt x="224631" y="2056648"/>
                  </a:lnTo>
                  <a:lnTo>
                    <a:pt x="224639" y="2062474"/>
                  </a:lnTo>
                  <a:lnTo>
                    <a:pt x="224650" y="2068301"/>
                  </a:lnTo>
                  <a:lnTo>
                    <a:pt x="224663" y="2074127"/>
                  </a:lnTo>
                  <a:lnTo>
                    <a:pt x="224675" y="2079953"/>
                  </a:lnTo>
                  <a:lnTo>
                    <a:pt x="224683" y="2085779"/>
                  </a:lnTo>
                  <a:lnTo>
                    <a:pt x="224683" y="2091605"/>
                  </a:lnTo>
                  <a:lnTo>
                    <a:pt x="224675" y="2097432"/>
                  </a:lnTo>
                  <a:lnTo>
                    <a:pt x="224656" y="2103258"/>
                  </a:lnTo>
                  <a:lnTo>
                    <a:pt x="224628" y="2109084"/>
                  </a:lnTo>
                  <a:lnTo>
                    <a:pt x="224592" y="2114910"/>
                  </a:lnTo>
                  <a:lnTo>
                    <a:pt x="224552" y="2120736"/>
                  </a:lnTo>
                  <a:lnTo>
                    <a:pt x="224510" y="2126563"/>
                  </a:lnTo>
                  <a:lnTo>
                    <a:pt x="224471" y="2132389"/>
                  </a:lnTo>
                  <a:lnTo>
                    <a:pt x="224437" y="2138215"/>
                  </a:lnTo>
                  <a:lnTo>
                    <a:pt x="224411" y="2144041"/>
                  </a:lnTo>
                  <a:lnTo>
                    <a:pt x="224394" y="2149867"/>
                  </a:lnTo>
                  <a:lnTo>
                    <a:pt x="224387" y="2155694"/>
                  </a:lnTo>
                  <a:lnTo>
                    <a:pt x="224389" y="2161520"/>
                  </a:lnTo>
                  <a:lnTo>
                    <a:pt x="224399" y="2167346"/>
                  </a:lnTo>
                  <a:lnTo>
                    <a:pt x="224414" y="2173172"/>
                  </a:lnTo>
                  <a:lnTo>
                    <a:pt x="224431" y="2178998"/>
                  </a:lnTo>
                  <a:lnTo>
                    <a:pt x="224447" y="2184825"/>
                  </a:lnTo>
                  <a:lnTo>
                    <a:pt x="224461" y="2190651"/>
                  </a:lnTo>
                  <a:lnTo>
                    <a:pt x="224471" y="2196477"/>
                  </a:lnTo>
                  <a:lnTo>
                    <a:pt x="224475" y="2202303"/>
                  </a:lnTo>
                  <a:lnTo>
                    <a:pt x="224473" y="2208129"/>
                  </a:lnTo>
                  <a:lnTo>
                    <a:pt x="224466" y="2213956"/>
                  </a:lnTo>
                  <a:lnTo>
                    <a:pt x="224453" y="2219782"/>
                  </a:lnTo>
                  <a:lnTo>
                    <a:pt x="224435" y="2225608"/>
                  </a:lnTo>
                  <a:lnTo>
                    <a:pt x="224413" y="2231434"/>
                  </a:lnTo>
                  <a:lnTo>
                    <a:pt x="224385" y="2237260"/>
                  </a:lnTo>
                  <a:lnTo>
                    <a:pt x="224353" y="2243087"/>
                  </a:lnTo>
                  <a:lnTo>
                    <a:pt x="224317" y="2248913"/>
                  </a:lnTo>
                  <a:lnTo>
                    <a:pt x="224277" y="2254739"/>
                  </a:lnTo>
                  <a:lnTo>
                    <a:pt x="224233" y="2260565"/>
                  </a:lnTo>
                  <a:lnTo>
                    <a:pt x="224185" y="2266391"/>
                  </a:lnTo>
                  <a:lnTo>
                    <a:pt x="224136" y="2272218"/>
                  </a:lnTo>
                  <a:lnTo>
                    <a:pt x="224087" y="2278044"/>
                  </a:lnTo>
                  <a:lnTo>
                    <a:pt x="224038" y="2283870"/>
                  </a:lnTo>
                  <a:lnTo>
                    <a:pt x="223994" y="2289696"/>
                  </a:lnTo>
                  <a:lnTo>
                    <a:pt x="223954" y="2295522"/>
                  </a:lnTo>
                  <a:lnTo>
                    <a:pt x="223920" y="2301349"/>
                  </a:lnTo>
                  <a:lnTo>
                    <a:pt x="223895" y="2307175"/>
                  </a:lnTo>
                  <a:lnTo>
                    <a:pt x="223878" y="2313001"/>
                  </a:lnTo>
                  <a:lnTo>
                    <a:pt x="223868" y="2318827"/>
                  </a:lnTo>
                  <a:lnTo>
                    <a:pt x="223863" y="2324653"/>
                  </a:lnTo>
                  <a:lnTo>
                    <a:pt x="223863" y="2330480"/>
                  </a:lnTo>
                  <a:lnTo>
                    <a:pt x="223866" y="2336306"/>
                  </a:lnTo>
                  <a:lnTo>
                    <a:pt x="223868" y="2342132"/>
                  </a:lnTo>
                  <a:lnTo>
                    <a:pt x="223869" y="2347958"/>
                  </a:lnTo>
                  <a:lnTo>
                    <a:pt x="223866" y="2353784"/>
                  </a:lnTo>
                  <a:lnTo>
                    <a:pt x="223859" y="2359611"/>
                  </a:lnTo>
                  <a:lnTo>
                    <a:pt x="223846" y="2365437"/>
                  </a:lnTo>
                  <a:lnTo>
                    <a:pt x="223827" y="2371263"/>
                  </a:lnTo>
                  <a:lnTo>
                    <a:pt x="223803" y="2377089"/>
                  </a:lnTo>
                  <a:lnTo>
                    <a:pt x="223774" y="2382915"/>
                  </a:lnTo>
                  <a:lnTo>
                    <a:pt x="223743" y="2388742"/>
                  </a:lnTo>
                  <a:lnTo>
                    <a:pt x="223710" y="2394568"/>
                  </a:lnTo>
                  <a:lnTo>
                    <a:pt x="223679" y="2400394"/>
                  </a:lnTo>
                  <a:lnTo>
                    <a:pt x="223650" y="2406220"/>
                  </a:lnTo>
                  <a:lnTo>
                    <a:pt x="223626" y="2412046"/>
                  </a:lnTo>
                  <a:lnTo>
                    <a:pt x="223608" y="2417873"/>
                  </a:lnTo>
                  <a:lnTo>
                    <a:pt x="223598" y="2423699"/>
                  </a:lnTo>
                  <a:lnTo>
                    <a:pt x="223597" y="2429525"/>
                  </a:lnTo>
                  <a:lnTo>
                    <a:pt x="223605" y="2435351"/>
                  </a:lnTo>
                  <a:lnTo>
                    <a:pt x="223623" y="2441177"/>
                  </a:lnTo>
                  <a:lnTo>
                    <a:pt x="223650" y="2447004"/>
                  </a:lnTo>
                  <a:lnTo>
                    <a:pt x="223684" y="2452830"/>
                  </a:lnTo>
                  <a:lnTo>
                    <a:pt x="223723" y="2458656"/>
                  </a:lnTo>
                  <a:lnTo>
                    <a:pt x="223766" y="2464482"/>
                  </a:lnTo>
                  <a:lnTo>
                    <a:pt x="223809" y="2470308"/>
                  </a:lnTo>
                  <a:lnTo>
                    <a:pt x="223853" y="2476135"/>
                  </a:lnTo>
                  <a:lnTo>
                    <a:pt x="223893" y="2481961"/>
                  </a:lnTo>
                  <a:lnTo>
                    <a:pt x="223930" y="2487787"/>
                  </a:lnTo>
                  <a:lnTo>
                    <a:pt x="223962" y="2493613"/>
                  </a:lnTo>
                  <a:lnTo>
                    <a:pt x="223990" y="2499439"/>
                  </a:lnTo>
                  <a:lnTo>
                    <a:pt x="224012" y="2505266"/>
                  </a:lnTo>
                  <a:lnTo>
                    <a:pt x="224029" y="2511092"/>
                  </a:lnTo>
                  <a:lnTo>
                    <a:pt x="224043" y="2516918"/>
                  </a:lnTo>
                  <a:lnTo>
                    <a:pt x="224054" y="2522744"/>
                  </a:lnTo>
                  <a:lnTo>
                    <a:pt x="224063" y="2528570"/>
                  </a:lnTo>
                  <a:lnTo>
                    <a:pt x="224069" y="2534397"/>
                  </a:lnTo>
                  <a:lnTo>
                    <a:pt x="224074" y="2540223"/>
                  </a:lnTo>
                  <a:lnTo>
                    <a:pt x="224075" y="2546049"/>
                  </a:lnTo>
                  <a:lnTo>
                    <a:pt x="224073" y="2551875"/>
                  </a:lnTo>
                  <a:lnTo>
                    <a:pt x="224066" y="2557701"/>
                  </a:lnTo>
                  <a:lnTo>
                    <a:pt x="224054" y="2563528"/>
                  </a:lnTo>
                  <a:lnTo>
                    <a:pt x="224037" y="2569354"/>
                  </a:lnTo>
                  <a:lnTo>
                    <a:pt x="224015" y="2575180"/>
                  </a:lnTo>
                  <a:lnTo>
                    <a:pt x="223989" y="2581006"/>
                  </a:lnTo>
                  <a:lnTo>
                    <a:pt x="223960" y="2586832"/>
                  </a:lnTo>
                  <a:lnTo>
                    <a:pt x="223931" y="2592659"/>
                  </a:lnTo>
                  <a:lnTo>
                    <a:pt x="223902" y="2598485"/>
                  </a:lnTo>
                  <a:lnTo>
                    <a:pt x="223877" y="2604311"/>
                  </a:lnTo>
                  <a:lnTo>
                    <a:pt x="223856" y="2610137"/>
                  </a:lnTo>
                  <a:lnTo>
                    <a:pt x="223841" y="2615963"/>
                  </a:lnTo>
                  <a:lnTo>
                    <a:pt x="223833" y="2621790"/>
                  </a:lnTo>
                  <a:lnTo>
                    <a:pt x="223832" y="2627616"/>
                  </a:lnTo>
                  <a:lnTo>
                    <a:pt x="223837" y="2633442"/>
                  </a:lnTo>
                  <a:lnTo>
                    <a:pt x="223849" y="2639268"/>
                  </a:lnTo>
                  <a:lnTo>
                    <a:pt x="223866" y="2645094"/>
                  </a:lnTo>
                  <a:lnTo>
                    <a:pt x="223886" y="2650921"/>
                  </a:lnTo>
                  <a:lnTo>
                    <a:pt x="223908" y="2656747"/>
                  </a:lnTo>
                  <a:lnTo>
                    <a:pt x="223930" y="2662573"/>
                  </a:lnTo>
                  <a:lnTo>
                    <a:pt x="223949" y="2668399"/>
                  </a:lnTo>
                  <a:lnTo>
                    <a:pt x="223964" y="2674225"/>
                  </a:lnTo>
                  <a:lnTo>
                    <a:pt x="223974" y="2680052"/>
                  </a:lnTo>
                  <a:lnTo>
                    <a:pt x="223978" y="2685878"/>
                  </a:lnTo>
                  <a:lnTo>
                    <a:pt x="223976" y="2691704"/>
                  </a:lnTo>
                  <a:lnTo>
                    <a:pt x="223967" y="2697530"/>
                  </a:lnTo>
                  <a:lnTo>
                    <a:pt x="223954" y="2703356"/>
                  </a:lnTo>
                  <a:lnTo>
                    <a:pt x="223936" y="2709183"/>
                  </a:lnTo>
                  <a:lnTo>
                    <a:pt x="223915" y="2715009"/>
                  </a:lnTo>
                  <a:lnTo>
                    <a:pt x="223894" y="2720835"/>
                  </a:lnTo>
                  <a:lnTo>
                    <a:pt x="223873" y="2726661"/>
                  </a:lnTo>
                  <a:lnTo>
                    <a:pt x="223853" y="2732487"/>
                  </a:lnTo>
                  <a:lnTo>
                    <a:pt x="223835" y="2738314"/>
                  </a:lnTo>
                  <a:lnTo>
                    <a:pt x="223819" y="2744140"/>
                  </a:lnTo>
                  <a:lnTo>
                    <a:pt x="223805" y="2749966"/>
                  </a:lnTo>
                  <a:lnTo>
                    <a:pt x="223792" y="2755792"/>
                  </a:lnTo>
                  <a:lnTo>
                    <a:pt x="223780" y="2761618"/>
                  </a:lnTo>
                  <a:lnTo>
                    <a:pt x="223768" y="2767445"/>
                  </a:lnTo>
                  <a:lnTo>
                    <a:pt x="223755" y="2773271"/>
                  </a:lnTo>
                  <a:lnTo>
                    <a:pt x="223743" y="2779097"/>
                  </a:lnTo>
                  <a:lnTo>
                    <a:pt x="223729" y="2784923"/>
                  </a:lnTo>
                  <a:lnTo>
                    <a:pt x="223716" y="2790749"/>
                  </a:lnTo>
                  <a:lnTo>
                    <a:pt x="223702" y="2796576"/>
                  </a:lnTo>
                  <a:lnTo>
                    <a:pt x="223690" y="2802402"/>
                  </a:lnTo>
                  <a:lnTo>
                    <a:pt x="223679" y="2808228"/>
                  </a:lnTo>
                  <a:lnTo>
                    <a:pt x="223669" y="2814054"/>
                  </a:lnTo>
                  <a:lnTo>
                    <a:pt x="223660" y="2819880"/>
                  </a:lnTo>
                  <a:lnTo>
                    <a:pt x="223653" y="2825707"/>
                  </a:lnTo>
                  <a:lnTo>
                    <a:pt x="223647" y="2831533"/>
                  </a:lnTo>
                  <a:lnTo>
                    <a:pt x="223642" y="2837359"/>
                  </a:lnTo>
                  <a:lnTo>
                    <a:pt x="223638" y="2843185"/>
                  </a:lnTo>
                  <a:lnTo>
                    <a:pt x="223634" y="2849011"/>
                  </a:lnTo>
                  <a:lnTo>
                    <a:pt x="223632" y="2854838"/>
                  </a:lnTo>
                  <a:lnTo>
                    <a:pt x="223630" y="2860664"/>
                  </a:lnTo>
                  <a:lnTo>
                    <a:pt x="223629" y="2866490"/>
                  </a:lnTo>
                  <a:lnTo>
                    <a:pt x="223631" y="2872316"/>
                  </a:lnTo>
                  <a:lnTo>
                    <a:pt x="223636" y="2878142"/>
                  </a:lnTo>
                  <a:lnTo>
                    <a:pt x="223646" y="2883969"/>
                  </a:lnTo>
                  <a:lnTo>
                    <a:pt x="223661" y="2889795"/>
                  </a:lnTo>
                  <a:lnTo>
                    <a:pt x="223681" y="2895621"/>
                  </a:lnTo>
                  <a:lnTo>
                    <a:pt x="223708" y="2901447"/>
                  </a:lnTo>
                  <a:lnTo>
                    <a:pt x="223741" y="2907273"/>
                  </a:lnTo>
                  <a:lnTo>
                    <a:pt x="223780" y="2913100"/>
                  </a:lnTo>
                  <a:lnTo>
                    <a:pt x="223823" y="2918926"/>
                  </a:lnTo>
                  <a:lnTo>
                    <a:pt x="223867" y="2924752"/>
                  </a:lnTo>
                  <a:lnTo>
                    <a:pt x="223910" y="2930578"/>
                  </a:lnTo>
                  <a:lnTo>
                    <a:pt x="223948" y="2936404"/>
                  </a:lnTo>
                  <a:lnTo>
                    <a:pt x="223978" y="2942231"/>
                  </a:lnTo>
                  <a:lnTo>
                    <a:pt x="223999" y="2948057"/>
                  </a:lnTo>
                  <a:lnTo>
                    <a:pt x="224007" y="2953883"/>
                  </a:lnTo>
                  <a:lnTo>
                    <a:pt x="224003" y="2959709"/>
                  </a:lnTo>
                  <a:lnTo>
                    <a:pt x="223986" y="2965535"/>
                  </a:lnTo>
                  <a:lnTo>
                    <a:pt x="223957" y="2971362"/>
                  </a:lnTo>
                  <a:lnTo>
                    <a:pt x="223917" y="2977188"/>
                  </a:lnTo>
                  <a:close/>
                </a:path>
              </a:pathLst>
            </a:custGeom>
            <a:solidFill>
              <a:srgbClr val="E18A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1" name="pg28">
              <a:extLst>
                <a:ext uri="{FF2B5EF4-FFF2-40B4-BE49-F238E27FC236}">
                  <a16:creationId xmlns:a16="http://schemas.microsoft.com/office/drawing/2014/main" id="{255AAA20-ACB6-FD69-29A5-0FD71609C4B4}"/>
                </a:ext>
              </a:extLst>
            </p:cNvPr>
            <p:cNvSpPr/>
            <p:nvPr/>
          </p:nvSpPr>
          <p:spPr>
            <a:xfrm>
              <a:off x="4208668" y="3878477"/>
              <a:ext cx="468362" cy="2887994"/>
            </a:xfrm>
            <a:custGeom>
              <a:avLst/>
              <a:gdLst/>
              <a:ahLst/>
              <a:cxnLst/>
              <a:rect l="0" t="0" r="0" b="0"/>
              <a:pathLst>
                <a:path w="468362" h="2887994">
                  <a:moveTo>
                    <a:pt x="233943" y="2887994"/>
                  </a:moveTo>
                  <a:lnTo>
                    <a:pt x="233921" y="2882342"/>
                  </a:lnTo>
                  <a:lnTo>
                    <a:pt x="233898" y="2876690"/>
                  </a:lnTo>
                  <a:lnTo>
                    <a:pt x="233876" y="2871039"/>
                  </a:lnTo>
                  <a:lnTo>
                    <a:pt x="233852" y="2865387"/>
                  </a:lnTo>
                  <a:lnTo>
                    <a:pt x="233828" y="2859735"/>
                  </a:lnTo>
                  <a:lnTo>
                    <a:pt x="233805" y="2854084"/>
                  </a:lnTo>
                  <a:lnTo>
                    <a:pt x="233782" y="2848432"/>
                  </a:lnTo>
                  <a:lnTo>
                    <a:pt x="233760" y="2842780"/>
                  </a:lnTo>
                  <a:lnTo>
                    <a:pt x="233741" y="2837129"/>
                  </a:lnTo>
                  <a:lnTo>
                    <a:pt x="233725" y="2831477"/>
                  </a:lnTo>
                  <a:lnTo>
                    <a:pt x="233712" y="2825825"/>
                  </a:lnTo>
                  <a:lnTo>
                    <a:pt x="233704" y="2820174"/>
                  </a:lnTo>
                  <a:lnTo>
                    <a:pt x="233700" y="2814522"/>
                  </a:lnTo>
                  <a:lnTo>
                    <a:pt x="233701" y="2808871"/>
                  </a:lnTo>
                  <a:lnTo>
                    <a:pt x="233704" y="2803219"/>
                  </a:lnTo>
                  <a:lnTo>
                    <a:pt x="233708" y="2797567"/>
                  </a:lnTo>
                  <a:lnTo>
                    <a:pt x="233714" y="2791916"/>
                  </a:lnTo>
                  <a:lnTo>
                    <a:pt x="233718" y="2786264"/>
                  </a:lnTo>
                  <a:lnTo>
                    <a:pt x="233720" y="2780612"/>
                  </a:lnTo>
                  <a:lnTo>
                    <a:pt x="233720" y="2774961"/>
                  </a:lnTo>
                  <a:lnTo>
                    <a:pt x="233716" y="2769309"/>
                  </a:lnTo>
                  <a:lnTo>
                    <a:pt x="233710" y="2763657"/>
                  </a:lnTo>
                  <a:lnTo>
                    <a:pt x="233702" y="2758006"/>
                  </a:lnTo>
                  <a:lnTo>
                    <a:pt x="233694" y="2752354"/>
                  </a:lnTo>
                  <a:lnTo>
                    <a:pt x="233686" y="2746702"/>
                  </a:lnTo>
                  <a:lnTo>
                    <a:pt x="233681" y="2741051"/>
                  </a:lnTo>
                  <a:lnTo>
                    <a:pt x="233681" y="2735399"/>
                  </a:lnTo>
                  <a:lnTo>
                    <a:pt x="233687" y="2729747"/>
                  </a:lnTo>
                  <a:lnTo>
                    <a:pt x="233698" y="2724096"/>
                  </a:lnTo>
                  <a:lnTo>
                    <a:pt x="233716" y="2718444"/>
                  </a:lnTo>
                  <a:lnTo>
                    <a:pt x="233740" y="2712792"/>
                  </a:lnTo>
                  <a:lnTo>
                    <a:pt x="233769" y="2707141"/>
                  </a:lnTo>
                  <a:lnTo>
                    <a:pt x="233801" y="2701489"/>
                  </a:lnTo>
                  <a:lnTo>
                    <a:pt x="233834" y="2695837"/>
                  </a:lnTo>
                  <a:lnTo>
                    <a:pt x="233866" y="2690186"/>
                  </a:lnTo>
                  <a:lnTo>
                    <a:pt x="233895" y="2684534"/>
                  </a:lnTo>
                  <a:lnTo>
                    <a:pt x="233917" y="2678883"/>
                  </a:lnTo>
                  <a:lnTo>
                    <a:pt x="233933" y="2673231"/>
                  </a:lnTo>
                  <a:lnTo>
                    <a:pt x="233940" y="2667579"/>
                  </a:lnTo>
                  <a:lnTo>
                    <a:pt x="233939" y="2661928"/>
                  </a:lnTo>
                  <a:lnTo>
                    <a:pt x="233929" y="2656276"/>
                  </a:lnTo>
                  <a:lnTo>
                    <a:pt x="233911" y="2650624"/>
                  </a:lnTo>
                  <a:lnTo>
                    <a:pt x="233885" y="2644973"/>
                  </a:lnTo>
                  <a:lnTo>
                    <a:pt x="233854" y="2639321"/>
                  </a:lnTo>
                  <a:lnTo>
                    <a:pt x="233818" y="2633669"/>
                  </a:lnTo>
                  <a:lnTo>
                    <a:pt x="233779" y="2628018"/>
                  </a:lnTo>
                  <a:lnTo>
                    <a:pt x="233739" y="2622366"/>
                  </a:lnTo>
                  <a:lnTo>
                    <a:pt x="233700" y="2616714"/>
                  </a:lnTo>
                  <a:lnTo>
                    <a:pt x="233662" y="2611063"/>
                  </a:lnTo>
                  <a:lnTo>
                    <a:pt x="233626" y="2605411"/>
                  </a:lnTo>
                  <a:lnTo>
                    <a:pt x="233592" y="2599759"/>
                  </a:lnTo>
                  <a:lnTo>
                    <a:pt x="233562" y="2594108"/>
                  </a:lnTo>
                  <a:lnTo>
                    <a:pt x="233534" y="2588456"/>
                  </a:lnTo>
                  <a:lnTo>
                    <a:pt x="233508" y="2582804"/>
                  </a:lnTo>
                  <a:lnTo>
                    <a:pt x="233485" y="2577153"/>
                  </a:lnTo>
                  <a:lnTo>
                    <a:pt x="233464" y="2571501"/>
                  </a:lnTo>
                  <a:lnTo>
                    <a:pt x="233445" y="2565849"/>
                  </a:lnTo>
                  <a:lnTo>
                    <a:pt x="233428" y="2560198"/>
                  </a:lnTo>
                  <a:lnTo>
                    <a:pt x="233413" y="2554546"/>
                  </a:lnTo>
                  <a:lnTo>
                    <a:pt x="233399" y="2548895"/>
                  </a:lnTo>
                  <a:lnTo>
                    <a:pt x="233387" y="2543243"/>
                  </a:lnTo>
                  <a:lnTo>
                    <a:pt x="233377" y="2537591"/>
                  </a:lnTo>
                  <a:lnTo>
                    <a:pt x="233370" y="2531940"/>
                  </a:lnTo>
                  <a:lnTo>
                    <a:pt x="233364" y="2526288"/>
                  </a:lnTo>
                  <a:lnTo>
                    <a:pt x="233362" y="2520636"/>
                  </a:lnTo>
                  <a:lnTo>
                    <a:pt x="233364" y="2514985"/>
                  </a:lnTo>
                  <a:lnTo>
                    <a:pt x="233368" y="2509333"/>
                  </a:lnTo>
                  <a:lnTo>
                    <a:pt x="233377" y="2503681"/>
                  </a:lnTo>
                  <a:lnTo>
                    <a:pt x="233390" y="2498030"/>
                  </a:lnTo>
                  <a:lnTo>
                    <a:pt x="233405" y="2492378"/>
                  </a:lnTo>
                  <a:lnTo>
                    <a:pt x="233423" y="2486726"/>
                  </a:lnTo>
                  <a:lnTo>
                    <a:pt x="233441" y="2481075"/>
                  </a:lnTo>
                  <a:lnTo>
                    <a:pt x="233457" y="2475423"/>
                  </a:lnTo>
                  <a:lnTo>
                    <a:pt x="233471" y="2469771"/>
                  </a:lnTo>
                  <a:lnTo>
                    <a:pt x="233480" y="2464120"/>
                  </a:lnTo>
                  <a:lnTo>
                    <a:pt x="233483" y="2458468"/>
                  </a:lnTo>
                  <a:lnTo>
                    <a:pt x="233479" y="2452816"/>
                  </a:lnTo>
                  <a:lnTo>
                    <a:pt x="233466" y="2447165"/>
                  </a:lnTo>
                  <a:lnTo>
                    <a:pt x="233446" y="2441513"/>
                  </a:lnTo>
                  <a:lnTo>
                    <a:pt x="233418" y="2435861"/>
                  </a:lnTo>
                  <a:lnTo>
                    <a:pt x="233386" y="2430210"/>
                  </a:lnTo>
                  <a:lnTo>
                    <a:pt x="233352" y="2424558"/>
                  </a:lnTo>
                  <a:lnTo>
                    <a:pt x="233320" y="2418907"/>
                  </a:lnTo>
                  <a:lnTo>
                    <a:pt x="233291" y="2413255"/>
                  </a:lnTo>
                  <a:lnTo>
                    <a:pt x="233269" y="2407603"/>
                  </a:lnTo>
                  <a:lnTo>
                    <a:pt x="233258" y="2401952"/>
                  </a:lnTo>
                  <a:lnTo>
                    <a:pt x="233258" y="2396300"/>
                  </a:lnTo>
                  <a:lnTo>
                    <a:pt x="233272" y="2390648"/>
                  </a:lnTo>
                  <a:lnTo>
                    <a:pt x="233300" y="2384997"/>
                  </a:lnTo>
                  <a:lnTo>
                    <a:pt x="233341" y="2379345"/>
                  </a:lnTo>
                  <a:lnTo>
                    <a:pt x="233394" y="2373693"/>
                  </a:lnTo>
                  <a:lnTo>
                    <a:pt x="233455" y="2368042"/>
                  </a:lnTo>
                  <a:lnTo>
                    <a:pt x="233522" y="2362390"/>
                  </a:lnTo>
                  <a:lnTo>
                    <a:pt x="233591" y="2356738"/>
                  </a:lnTo>
                  <a:lnTo>
                    <a:pt x="233659" y="2351087"/>
                  </a:lnTo>
                  <a:lnTo>
                    <a:pt x="233721" y="2345435"/>
                  </a:lnTo>
                  <a:lnTo>
                    <a:pt x="233775" y="2339783"/>
                  </a:lnTo>
                  <a:lnTo>
                    <a:pt x="233818" y="2334132"/>
                  </a:lnTo>
                  <a:lnTo>
                    <a:pt x="233849" y="2328480"/>
                  </a:lnTo>
                  <a:lnTo>
                    <a:pt x="233864" y="2322828"/>
                  </a:lnTo>
                  <a:lnTo>
                    <a:pt x="233863" y="2317177"/>
                  </a:lnTo>
                  <a:lnTo>
                    <a:pt x="233845" y="2311525"/>
                  </a:lnTo>
                  <a:lnTo>
                    <a:pt x="233812" y="2305874"/>
                  </a:lnTo>
                  <a:lnTo>
                    <a:pt x="233765" y="2300222"/>
                  </a:lnTo>
                  <a:lnTo>
                    <a:pt x="233707" y="2294570"/>
                  </a:lnTo>
                  <a:lnTo>
                    <a:pt x="233639" y="2288919"/>
                  </a:lnTo>
                  <a:lnTo>
                    <a:pt x="233565" y="2283267"/>
                  </a:lnTo>
                  <a:lnTo>
                    <a:pt x="233488" y="2277615"/>
                  </a:lnTo>
                  <a:lnTo>
                    <a:pt x="233409" y="2271964"/>
                  </a:lnTo>
                  <a:lnTo>
                    <a:pt x="233333" y="2266312"/>
                  </a:lnTo>
                  <a:lnTo>
                    <a:pt x="233261" y="2260660"/>
                  </a:lnTo>
                  <a:lnTo>
                    <a:pt x="233194" y="2255009"/>
                  </a:lnTo>
                  <a:lnTo>
                    <a:pt x="233136" y="2249357"/>
                  </a:lnTo>
                  <a:lnTo>
                    <a:pt x="233085" y="2243705"/>
                  </a:lnTo>
                  <a:lnTo>
                    <a:pt x="233043" y="2238054"/>
                  </a:lnTo>
                  <a:lnTo>
                    <a:pt x="233008" y="2232402"/>
                  </a:lnTo>
                  <a:lnTo>
                    <a:pt x="232980" y="2226750"/>
                  </a:lnTo>
                  <a:lnTo>
                    <a:pt x="232959" y="2221099"/>
                  </a:lnTo>
                  <a:lnTo>
                    <a:pt x="232945" y="2215447"/>
                  </a:lnTo>
                  <a:lnTo>
                    <a:pt x="232937" y="2209795"/>
                  </a:lnTo>
                  <a:lnTo>
                    <a:pt x="232936" y="2204144"/>
                  </a:lnTo>
                  <a:lnTo>
                    <a:pt x="232940" y="2198492"/>
                  </a:lnTo>
                  <a:lnTo>
                    <a:pt x="232950" y="2192840"/>
                  </a:lnTo>
                  <a:lnTo>
                    <a:pt x="232967" y="2187189"/>
                  </a:lnTo>
                  <a:lnTo>
                    <a:pt x="232989" y="2181537"/>
                  </a:lnTo>
                  <a:lnTo>
                    <a:pt x="233015" y="2175886"/>
                  </a:lnTo>
                  <a:lnTo>
                    <a:pt x="233046" y="2170234"/>
                  </a:lnTo>
                  <a:lnTo>
                    <a:pt x="233081" y="2164582"/>
                  </a:lnTo>
                  <a:lnTo>
                    <a:pt x="233118" y="2158931"/>
                  </a:lnTo>
                  <a:lnTo>
                    <a:pt x="233157" y="2153279"/>
                  </a:lnTo>
                  <a:lnTo>
                    <a:pt x="233197" y="2147627"/>
                  </a:lnTo>
                  <a:lnTo>
                    <a:pt x="233238" y="2141976"/>
                  </a:lnTo>
                  <a:lnTo>
                    <a:pt x="233278" y="2136324"/>
                  </a:lnTo>
                  <a:lnTo>
                    <a:pt x="233316" y="2130672"/>
                  </a:lnTo>
                  <a:lnTo>
                    <a:pt x="233351" y="2125021"/>
                  </a:lnTo>
                  <a:lnTo>
                    <a:pt x="233382" y="2119369"/>
                  </a:lnTo>
                  <a:lnTo>
                    <a:pt x="233408" y="2113717"/>
                  </a:lnTo>
                  <a:lnTo>
                    <a:pt x="233427" y="2108066"/>
                  </a:lnTo>
                  <a:lnTo>
                    <a:pt x="233440" y="2102414"/>
                  </a:lnTo>
                  <a:lnTo>
                    <a:pt x="233445" y="2096762"/>
                  </a:lnTo>
                  <a:lnTo>
                    <a:pt x="233442" y="2091111"/>
                  </a:lnTo>
                  <a:lnTo>
                    <a:pt x="233431" y="2085459"/>
                  </a:lnTo>
                  <a:lnTo>
                    <a:pt x="233413" y="2079807"/>
                  </a:lnTo>
                  <a:lnTo>
                    <a:pt x="233389" y="2074156"/>
                  </a:lnTo>
                  <a:lnTo>
                    <a:pt x="233361" y="2068504"/>
                  </a:lnTo>
                  <a:lnTo>
                    <a:pt x="233330" y="2062852"/>
                  </a:lnTo>
                  <a:lnTo>
                    <a:pt x="233298" y="2057201"/>
                  </a:lnTo>
                  <a:lnTo>
                    <a:pt x="233267" y="2051549"/>
                  </a:lnTo>
                  <a:lnTo>
                    <a:pt x="233237" y="2045898"/>
                  </a:lnTo>
                  <a:lnTo>
                    <a:pt x="233207" y="2040246"/>
                  </a:lnTo>
                  <a:lnTo>
                    <a:pt x="233177" y="2034594"/>
                  </a:lnTo>
                  <a:lnTo>
                    <a:pt x="233144" y="2028943"/>
                  </a:lnTo>
                  <a:lnTo>
                    <a:pt x="233107" y="2023291"/>
                  </a:lnTo>
                  <a:lnTo>
                    <a:pt x="233062" y="2017639"/>
                  </a:lnTo>
                  <a:lnTo>
                    <a:pt x="233009" y="2011988"/>
                  </a:lnTo>
                  <a:lnTo>
                    <a:pt x="232944" y="2006336"/>
                  </a:lnTo>
                  <a:lnTo>
                    <a:pt x="232869" y="2000684"/>
                  </a:lnTo>
                  <a:lnTo>
                    <a:pt x="232785" y="1995033"/>
                  </a:lnTo>
                  <a:lnTo>
                    <a:pt x="232697" y="1989381"/>
                  </a:lnTo>
                  <a:lnTo>
                    <a:pt x="232608" y="1983729"/>
                  </a:lnTo>
                  <a:lnTo>
                    <a:pt x="232525" y="1978078"/>
                  </a:lnTo>
                  <a:lnTo>
                    <a:pt x="232453" y="1972426"/>
                  </a:lnTo>
                  <a:lnTo>
                    <a:pt x="232396" y="1966774"/>
                  </a:lnTo>
                  <a:lnTo>
                    <a:pt x="232359" y="1961123"/>
                  </a:lnTo>
                  <a:lnTo>
                    <a:pt x="232344" y="1955471"/>
                  </a:lnTo>
                  <a:lnTo>
                    <a:pt x="232351" y="1949819"/>
                  </a:lnTo>
                  <a:lnTo>
                    <a:pt x="232379" y="1944168"/>
                  </a:lnTo>
                  <a:lnTo>
                    <a:pt x="232426" y="1938516"/>
                  </a:lnTo>
                  <a:lnTo>
                    <a:pt x="232486" y="1932864"/>
                  </a:lnTo>
                  <a:lnTo>
                    <a:pt x="232554" y="1927213"/>
                  </a:lnTo>
                  <a:lnTo>
                    <a:pt x="232622" y="1921561"/>
                  </a:lnTo>
                  <a:lnTo>
                    <a:pt x="232688" y="1915910"/>
                  </a:lnTo>
                  <a:lnTo>
                    <a:pt x="232746" y="1910258"/>
                  </a:lnTo>
                  <a:lnTo>
                    <a:pt x="232794" y="1904606"/>
                  </a:lnTo>
                  <a:lnTo>
                    <a:pt x="232828" y="1898955"/>
                  </a:lnTo>
                  <a:lnTo>
                    <a:pt x="232849" y="1893303"/>
                  </a:lnTo>
                  <a:lnTo>
                    <a:pt x="232855" y="1887651"/>
                  </a:lnTo>
                  <a:lnTo>
                    <a:pt x="232848" y="1882000"/>
                  </a:lnTo>
                  <a:lnTo>
                    <a:pt x="232829" y="1876348"/>
                  </a:lnTo>
                  <a:lnTo>
                    <a:pt x="232801" y="1870696"/>
                  </a:lnTo>
                  <a:lnTo>
                    <a:pt x="232766" y="1865045"/>
                  </a:lnTo>
                  <a:lnTo>
                    <a:pt x="232726" y="1859393"/>
                  </a:lnTo>
                  <a:lnTo>
                    <a:pt x="232683" y="1853741"/>
                  </a:lnTo>
                  <a:lnTo>
                    <a:pt x="232638" y="1848090"/>
                  </a:lnTo>
                  <a:lnTo>
                    <a:pt x="232591" y="1842438"/>
                  </a:lnTo>
                  <a:lnTo>
                    <a:pt x="232541" y="1836786"/>
                  </a:lnTo>
                  <a:lnTo>
                    <a:pt x="232488" y="1831135"/>
                  </a:lnTo>
                  <a:lnTo>
                    <a:pt x="232429" y="1825483"/>
                  </a:lnTo>
                  <a:lnTo>
                    <a:pt x="232362" y="1819831"/>
                  </a:lnTo>
                  <a:lnTo>
                    <a:pt x="232285" y="1814180"/>
                  </a:lnTo>
                  <a:lnTo>
                    <a:pt x="232196" y="1808528"/>
                  </a:lnTo>
                  <a:lnTo>
                    <a:pt x="232096" y="1802876"/>
                  </a:lnTo>
                  <a:lnTo>
                    <a:pt x="231983" y="1797225"/>
                  </a:lnTo>
                  <a:lnTo>
                    <a:pt x="231860" y="1791573"/>
                  </a:lnTo>
                  <a:lnTo>
                    <a:pt x="231727" y="1785922"/>
                  </a:lnTo>
                  <a:lnTo>
                    <a:pt x="231589" y="1780270"/>
                  </a:lnTo>
                  <a:lnTo>
                    <a:pt x="231446" y="1774618"/>
                  </a:lnTo>
                  <a:lnTo>
                    <a:pt x="231303" y="1768967"/>
                  </a:lnTo>
                  <a:lnTo>
                    <a:pt x="231161" y="1763315"/>
                  </a:lnTo>
                  <a:lnTo>
                    <a:pt x="231023" y="1757663"/>
                  </a:lnTo>
                  <a:lnTo>
                    <a:pt x="230890" y="1752012"/>
                  </a:lnTo>
                  <a:lnTo>
                    <a:pt x="230763" y="1746360"/>
                  </a:lnTo>
                  <a:lnTo>
                    <a:pt x="230640" y="1740708"/>
                  </a:lnTo>
                  <a:lnTo>
                    <a:pt x="230521" y="1735057"/>
                  </a:lnTo>
                  <a:lnTo>
                    <a:pt x="230406" y="1729405"/>
                  </a:lnTo>
                  <a:lnTo>
                    <a:pt x="230292" y="1723753"/>
                  </a:lnTo>
                  <a:lnTo>
                    <a:pt x="230178" y="1718102"/>
                  </a:lnTo>
                  <a:lnTo>
                    <a:pt x="230065" y="1712450"/>
                  </a:lnTo>
                  <a:lnTo>
                    <a:pt x="229951" y="1706798"/>
                  </a:lnTo>
                  <a:lnTo>
                    <a:pt x="229836" y="1701147"/>
                  </a:lnTo>
                  <a:lnTo>
                    <a:pt x="229720" y="1695495"/>
                  </a:lnTo>
                  <a:lnTo>
                    <a:pt x="229604" y="1689843"/>
                  </a:lnTo>
                  <a:lnTo>
                    <a:pt x="229486" y="1684192"/>
                  </a:lnTo>
                  <a:lnTo>
                    <a:pt x="229366" y="1678540"/>
                  </a:lnTo>
                  <a:lnTo>
                    <a:pt x="229242" y="1672888"/>
                  </a:lnTo>
                  <a:lnTo>
                    <a:pt x="229113" y="1667237"/>
                  </a:lnTo>
                  <a:lnTo>
                    <a:pt x="228978" y="1661585"/>
                  </a:lnTo>
                  <a:lnTo>
                    <a:pt x="228833" y="1655934"/>
                  </a:lnTo>
                  <a:lnTo>
                    <a:pt x="228676" y="1650282"/>
                  </a:lnTo>
                  <a:lnTo>
                    <a:pt x="228506" y="1644630"/>
                  </a:lnTo>
                  <a:lnTo>
                    <a:pt x="228321" y="1638979"/>
                  </a:lnTo>
                  <a:lnTo>
                    <a:pt x="228119" y="1633327"/>
                  </a:lnTo>
                  <a:lnTo>
                    <a:pt x="227896" y="1627675"/>
                  </a:lnTo>
                  <a:lnTo>
                    <a:pt x="227653" y="1622024"/>
                  </a:lnTo>
                  <a:lnTo>
                    <a:pt x="227389" y="1616372"/>
                  </a:lnTo>
                  <a:lnTo>
                    <a:pt x="227104" y="1610720"/>
                  </a:lnTo>
                  <a:lnTo>
                    <a:pt x="226797" y="1605069"/>
                  </a:lnTo>
                  <a:lnTo>
                    <a:pt x="226469" y="1599417"/>
                  </a:lnTo>
                  <a:lnTo>
                    <a:pt x="226122" y="1593765"/>
                  </a:lnTo>
                  <a:lnTo>
                    <a:pt x="225755" y="1588114"/>
                  </a:lnTo>
                  <a:lnTo>
                    <a:pt x="225372" y="1582462"/>
                  </a:lnTo>
                  <a:lnTo>
                    <a:pt x="224974" y="1576810"/>
                  </a:lnTo>
                  <a:lnTo>
                    <a:pt x="224561" y="1571159"/>
                  </a:lnTo>
                  <a:lnTo>
                    <a:pt x="224136" y="1565507"/>
                  </a:lnTo>
                  <a:lnTo>
                    <a:pt x="223698" y="1559855"/>
                  </a:lnTo>
                  <a:lnTo>
                    <a:pt x="223249" y="1554204"/>
                  </a:lnTo>
                  <a:lnTo>
                    <a:pt x="222788" y="1548552"/>
                  </a:lnTo>
                  <a:lnTo>
                    <a:pt x="222315" y="1542900"/>
                  </a:lnTo>
                  <a:lnTo>
                    <a:pt x="221829" y="1537249"/>
                  </a:lnTo>
                  <a:lnTo>
                    <a:pt x="221332" y="1531597"/>
                  </a:lnTo>
                  <a:lnTo>
                    <a:pt x="220822" y="1525946"/>
                  </a:lnTo>
                  <a:lnTo>
                    <a:pt x="220302" y="1520294"/>
                  </a:lnTo>
                  <a:lnTo>
                    <a:pt x="219771" y="1514642"/>
                  </a:lnTo>
                  <a:lnTo>
                    <a:pt x="219230" y="1508991"/>
                  </a:lnTo>
                  <a:lnTo>
                    <a:pt x="218679" y="1503339"/>
                  </a:lnTo>
                  <a:lnTo>
                    <a:pt x="218115" y="1497687"/>
                  </a:lnTo>
                  <a:lnTo>
                    <a:pt x="217535" y="1492036"/>
                  </a:lnTo>
                  <a:lnTo>
                    <a:pt x="216935" y="1486384"/>
                  </a:lnTo>
                  <a:lnTo>
                    <a:pt x="216307" y="1480732"/>
                  </a:lnTo>
                  <a:lnTo>
                    <a:pt x="215646" y="1475081"/>
                  </a:lnTo>
                  <a:lnTo>
                    <a:pt x="214942" y="1469429"/>
                  </a:lnTo>
                  <a:lnTo>
                    <a:pt x="214190" y="1463777"/>
                  </a:lnTo>
                  <a:lnTo>
                    <a:pt x="213381" y="1458126"/>
                  </a:lnTo>
                  <a:lnTo>
                    <a:pt x="212512" y="1452474"/>
                  </a:lnTo>
                  <a:lnTo>
                    <a:pt x="211579" y="1446822"/>
                  </a:lnTo>
                  <a:lnTo>
                    <a:pt x="210577" y="1441171"/>
                  </a:lnTo>
                  <a:lnTo>
                    <a:pt x="209509" y="1435519"/>
                  </a:lnTo>
                  <a:lnTo>
                    <a:pt x="208384" y="1429867"/>
                  </a:lnTo>
                  <a:lnTo>
                    <a:pt x="207210" y="1424216"/>
                  </a:lnTo>
                  <a:lnTo>
                    <a:pt x="205997" y="1418564"/>
                  </a:lnTo>
                  <a:lnTo>
                    <a:pt x="204757" y="1412912"/>
                  </a:lnTo>
                  <a:lnTo>
                    <a:pt x="203502" y="1407261"/>
                  </a:lnTo>
                  <a:lnTo>
                    <a:pt x="202244" y="1401609"/>
                  </a:lnTo>
                  <a:lnTo>
                    <a:pt x="200995" y="1395958"/>
                  </a:lnTo>
                  <a:lnTo>
                    <a:pt x="199763" y="1390306"/>
                  </a:lnTo>
                  <a:lnTo>
                    <a:pt x="198555" y="1384654"/>
                  </a:lnTo>
                  <a:lnTo>
                    <a:pt x="197372" y="1379003"/>
                  </a:lnTo>
                  <a:lnTo>
                    <a:pt x="196209" y="1373351"/>
                  </a:lnTo>
                  <a:lnTo>
                    <a:pt x="195055" y="1367699"/>
                  </a:lnTo>
                  <a:lnTo>
                    <a:pt x="193893" y="1362048"/>
                  </a:lnTo>
                  <a:lnTo>
                    <a:pt x="192707" y="1356396"/>
                  </a:lnTo>
                  <a:lnTo>
                    <a:pt x="191477" y="1350744"/>
                  </a:lnTo>
                  <a:lnTo>
                    <a:pt x="190183" y="1345093"/>
                  </a:lnTo>
                  <a:lnTo>
                    <a:pt x="188809" y="1339441"/>
                  </a:lnTo>
                  <a:lnTo>
                    <a:pt x="187342" y="1333789"/>
                  </a:lnTo>
                  <a:lnTo>
                    <a:pt x="185771" y="1328138"/>
                  </a:lnTo>
                  <a:lnTo>
                    <a:pt x="184095" y="1322486"/>
                  </a:lnTo>
                  <a:lnTo>
                    <a:pt x="182313" y="1316834"/>
                  </a:lnTo>
                  <a:lnTo>
                    <a:pt x="180435" y="1311183"/>
                  </a:lnTo>
                  <a:lnTo>
                    <a:pt x="178482" y="1305531"/>
                  </a:lnTo>
                  <a:lnTo>
                    <a:pt x="176474" y="1299879"/>
                  </a:lnTo>
                  <a:lnTo>
                    <a:pt x="174429" y="1294228"/>
                  </a:lnTo>
                  <a:lnTo>
                    <a:pt x="172367" y="1288576"/>
                  </a:lnTo>
                  <a:lnTo>
                    <a:pt x="170304" y="1282924"/>
                  </a:lnTo>
                  <a:lnTo>
                    <a:pt x="168252" y="1277273"/>
                  </a:lnTo>
                  <a:lnTo>
                    <a:pt x="166221" y="1271621"/>
                  </a:lnTo>
                  <a:lnTo>
                    <a:pt x="164212" y="1265970"/>
                  </a:lnTo>
                  <a:lnTo>
                    <a:pt x="162223" y="1260318"/>
                  </a:lnTo>
                  <a:lnTo>
                    <a:pt x="160247" y="1254666"/>
                  </a:lnTo>
                  <a:lnTo>
                    <a:pt x="158270" y="1249015"/>
                  </a:lnTo>
                  <a:lnTo>
                    <a:pt x="156272" y="1243363"/>
                  </a:lnTo>
                  <a:lnTo>
                    <a:pt x="154237" y="1237711"/>
                  </a:lnTo>
                  <a:lnTo>
                    <a:pt x="152146" y="1232060"/>
                  </a:lnTo>
                  <a:lnTo>
                    <a:pt x="149980" y="1226408"/>
                  </a:lnTo>
                  <a:lnTo>
                    <a:pt x="147725" y="1220756"/>
                  </a:lnTo>
                  <a:lnTo>
                    <a:pt x="145367" y="1215105"/>
                  </a:lnTo>
                  <a:lnTo>
                    <a:pt x="142895" y="1209453"/>
                  </a:lnTo>
                  <a:lnTo>
                    <a:pt x="140305" y="1203801"/>
                  </a:lnTo>
                  <a:lnTo>
                    <a:pt x="137594" y="1198150"/>
                  </a:lnTo>
                  <a:lnTo>
                    <a:pt x="134759" y="1192498"/>
                  </a:lnTo>
                  <a:lnTo>
                    <a:pt x="131801" y="1186846"/>
                  </a:lnTo>
                  <a:lnTo>
                    <a:pt x="128736" y="1181195"/>
                  </a:lnTo>
                  <a:lnTo>
                    <a:pt x="125572" y="1175543"/>
                  </a:lnTo>
                  <a:lnTo>
                    <a:pt x="122321" y="1169891"/>
                  </a:lnTo>
                  <a:lnTo>
                    <a:pt x="118992" y="1164240"/>
                  </a:lnTo>
                  <a:lnTo>
                    <a:pt x="115598" y="1158588"/>
                  </a:lnTo>
                  <a:lnTo>
                    <a:pt x="112150" y="1152937"/>
                  </a:lnTo>
                  <a:lnTo>
                    <a:pt x="108661" y="1147285"/>
                  </a:lnTo>
                  <a:lnTo>
                    <a:pt x="105148" y="1141633"/>
                  </a:lnTo>
                  <a:lnTo>
                    <a:pt x="101625" y="1135982"/>
                  </a:lnTo>
                  <a:lnTo>
                    <a:pt x="98112" y="1130330"/>
                  </a:lnTo>
                  <a:lnTo>
                    <a:pt x="94633" y="1124678"/>
                  </a:lnTo>
                  <a:lnTo>
                    <a:pt x="91207" y="1119027"/>
                  </a:lnTo>
                  <a:lnTo>
                    <a:pt x="87856" y="1113375"/>
                  </a:lnTo>
                  <a:lnTo>
                    <a:pt x="84599" y="1107723"/>
                  </a:lnTo>
                  <a:lnTo>
                    <a:pt x="81457" y="1102072"/>
                  </a:lnTo>
                  <a:lnTo>
                    <a:pt x="78448" y="1096420"/>
                  </a:lnTo>
                  <a:lnTo>
                    <a:pt x="75586" y="1090768"/>
                  </a:lnTo>
                  <a:lnTo>
                    <a:pt x="72885" y="1085117"/>
                  </a:lnTo>
                  <a:lnTo>
                    <a:pt x="70354" y="1079465"/>
                  </a:lnTo>
                  <a:lnTo>
                    <a:pt x="67997" y="1073813"/>
                  </a:lnTo>
                  <a:lnTo>
                    <a:pt x="65818" y="1068162"/>
                  </a:lnTo>
                  <a:lnTo>
                    <a:pt x="63822" y="1062510"/>
                  </a:lnTo>
                  <a:lnTo>
                    <a:pt x="61981" y="1056858"/>
                  </a:lnTo>
                  <a:lnTo>
                    <a:pt x="60279" y="1051207"/>
                  </a:lnTo>
                  <a:lnTo>
                    <a:pt x="58692" y="1045555"/>
                  </a:lnTo>
                  <a:lnTo>
                    <a:pt x="57194" y="1039903"/>
                  </a:lnTo>
                  <a:lnTo>
                    <a:pt x="55755" y="1034252"/>
                  </a:lnTo>
                  <a:lnTo>
                    <a:pt x="54342" y="1028600"/>
                  </a:lnTo>
                  <a:lnTo>
                    <a:pt x="52922" y="1022949"/>
                  </a:lnTo>
                  <a:lnTo>
                    <a:pt x="51461" y="1017297"/>
                  </a:lnTo>
                  <a:lnTo>
                    <a:pt x="49930" y="1011645"/>
                  </a:lnTo>
                  <a:lnTo>
                    <a:pt x="48299" y="1005994"/>
                  </a:lnTo>
                  <a:lnTo>
                    <a:pt x="46536" y="1000342"/>
                  </a:lnTo>
                  <a:lnTo>
                    <a:pt x="44638" y="994690"/>
                  </a:lnTo>
                  <a:lnTo>
                    <a:pt x="42602" y="989039"/>
                  </a:lnTo>
                  <a:lnTo>
                    <a:pt x="40430" y="983387"/>
                  </a:lnTo>
                  <a:lnTo>
                    <a:pt x="38131" y="977735"/>
                  </a:lnTo>
                  <a:lnTo>
                    <a:pt x="35720" y="972084"/>
                  </a:lnTo>
                  <a:lnTo>
                    <a:pt x="33215" y="966432"/>
                  </a:lnTo>
                  <a:lnTo>
                    <a:pt x="30637" y="960780"/>
                  </a:lnTo>
                  <a:lnTo>
                    <a:pt x="28011" y="955129"/>
                  </a:lnTo>
                  <a:lnTo>
                    <a:pt x="25361" y="949477"/>
                  </a:lnTo>
                  <a:lnTo>
                    <a:pt x="22710" y="943825"/>
                  </a:lnTo>
                  <a:lnTo>
                    <a:pt x="20091" y="938174"/>
                  </a:lnTo>
                  <a:lnTo>
                    <a:pt x="17527" y="932522"/>
                  </a:lnTo>
                  <a:lnTo>
                    <a:pt x="15043" y="926870"/>
                  </a:lnTo>
                  <a:lnTo>
                    <a:pt x="12666" y="921219"/>
                  </a:lnTo>
                  <a:lnTo>
                    <a:pt x="10420" y="915567"/>
                  </a:lnTo>
                  <a:lnTo>
                    <a:pt x="8333" y="909915"/>
                  </a:lnTo>
                  <a:lnTo>
                    <a:pt x="6429" y="904264"/>
                  </a:lnTo>
                  <a:lnTo>
                    <a:pt x="4733" y="898612"/>
                  </a:lnTo>
                  <a:lnTo>
                    <a:pt x="3269" y="892961"/>
                  </a:lnTo>
                  <a:lnTo>
                    <a:pt x="2056" y="887309"/>
                  </a:lnTo>
                  <a:lnTo>
                    <a:pt x="1110" y="881657"/>
                  </a:lnTo>
                  <a:lnTo>
                    <a:pt x="469" y="876006"/>
                  </a:lnTo>
                  <a:lnTo>
                    <a:pt x="102" y="870354"/>
                  </a:lnTo>
                  <a:lnTo>
                    <a:pt x="0" y="864702"/>
                  </a:lnTo>
                  <a:lnTo>
                    <a:pt x="143" y="859051"/>
                  </a:lnTo>
                  <a:lnTo>
                    <a:pt x="506" y="853399"/>
                  </a:lnTo>
                  <a:lnTo>
                    <a:pt x="1056" y="847747"/>
                  </a:lnTo>
                  <a:lnTo>
                    <a:pt x="1758" y="842096"/>
                  </a:lnTo>
                  <a:lnTo>
                    <a:pt x="2573" y="836444"/>
                  </a:lnTo>
                  <a:lnTo>
                    <a:pt x="3464" y="830792"/>
                  </a:lnTo>
                  <a:lnTo>
                    <a:pt x="4398" y="825141"/>
                  </a:lnTo>
                  <a:lnTo>
                    <a:pt x="5347" y="819489"/>
                  </a:lnTo>
                  <a:lnTo>
                    <a:pt x="6291" y="813837"/>
                  </a:lnTo>
                  <a:lnTo>
                    <a:pt x="7220" y="808186"/>
                  </a:lnTo>
                  <a:lnTo>
                    <a:pt x="8140" y="802534"/>
                  </a:lnTo>
                  <a:lnTo>
                    <a:pt x="9061" y="796882"/>
                  </a:lnTo>
                  <a:lnTo>
                    <a:pt x="10003" y="791231"/>
                  </a:lnTo>
                  <a:lnTo>
                    <a:pt x="10991" y="785579"/>
                  </a:lnTo>
                  <a:lnTo>
                    <a:pt x="12055" y="779927"/>
                  </a:lnTo>
                  <a:lnTo>
                    <a:pt x="13225" y="774276"/>
                  </a:lnTo>
                  <a:lnTo>
                    <a:pt x="14527" y="768624"/>
                  </a:lnTo>
                  <a:lnTo>
                    <a:pt x="15988" y="762973"/>
                  </a:lnTo>
                  <a:lnTo>
                    <a:pt x="17626" y="757321"/>
                  </a:lnTo>
                  <a:lnTo>
                    <a:pt x="19469" y="751669"/>
                  </a:lnTo>
                  <a:lnTo>
                    <a:pt x="21498" y="746018"/>
                  </a:lnTo>
                  <a:lnTo>
                    <a:pt x="23699" y="740366"/>
                  </a:lnTo>
                  <a:lnTo>
                    <a:pt x="26049" y="734714"/>
                  </a:lnTo>
                  <a:lnTo>
                    <a:pt x="28523" y="729063"/>
                  </a:lnTo>
                  <a:lnTo>
                    <a:pt x="31086" y="723411"/>
                  </a:lnTo>
                  <a:lnTo>
                    <a:pt x="33709" y="717759"/>
                  </a:lnTo>
                  <a:lnTo>
                    <a:pt x="36362" y="712108"/>
                  </a:lnTo>
                  <a:lnTo>
                    <a:pt x="39020" y="706456"/>
                  </a:lnTo>
                  <a:lnTo>
                    <a:pt x="41669" y="700804"/>
                  </a:lnTo>
                  <a:lnTo>
                    <a:pt x="44303" y="695153"/>
                  </a:lnTo>
                  <a:lnTo>
                    <a:pt x="46927" y="689501"/>
                  </a:lnTo>
                  <a:lnTo>
                    <a:pt x="49559" y="683849"/>
                  </a:lnTo>
                  <a:lnTo>
                    <a:pt x="52222" y="678198"/>
                  </a:lnTo>
                  <a:lnTo>
                    <a:pt x="54942" y="672546"/>
                  </a:lnTo>
                  <a:lnTo>
                    <a:pt x="57747" y="666894"/>
                  </a:lnTo>
                  <a:lnTo>
                    <a:pt x="60663" y="661243"/>
                  </a:lnTo>
                  <a:lnTo>
                    <a:pt x="63712" y="655591"/>
                  </a:lnTo>
                  <a:lnTo>
                    <a:pt x="66913" y="649939"/>
                  </a:lnTo>
                  <a:lnTo>
                    <a:pt x="70277" y="644288"/>
                  </a:lnTo>
                  <a:lnTo>
                    <a:pt x="73812" y="638636"/>
                  </a:lnTo>
                  <a:lnTo>
                    <a:pt x="77519" y="632985"/>
                  </a:lnTo>
                  <a:lnTo>
                    <a:pt x="81407" y="627333"/>
                  </a:lnTo>
                  <a:lnTo>
                    <a:pt x="85452" y="621681"/>
                  </a:lnTo>
                  <a:lnTo>
                    <a:pt x="89635" y="616030"/>
                  </a:lnTo>
                  <a:lnTo>
                    <a:pt x="93937" y="610378"/>
                  </a:lnTo>
                  <a:lnTo>
                    <a:pt x="98334" y="604726"/>
                  </a:lnTo>
                  <a:lnTo>
                    <a:pt x="102801" y="599075"/>
                  </a:lnTo>
                  <a:lnTo>
                    <a:pt x="107313" y="593423"/>
                  </a:lnTo>
                  <a:lnTo>
                    <a:pt x="111843" y="587771"/>
                  </a:lnTo>
                  <a:lnTo>
                    <a:pt x="116364" y="582120"/>
                  </a:lnTo>
                  <a:lnTo>
                    <a:pt x="120853" y="576468"/>
                  </a:lnTo>
                  <a:lnTo>
                    <a:pt x="125287" y="570816"/>
                  </a:lnTo>
                  <a:lnTo>
                    <a:pt x="129637" y="565165"/>
                  </a:lnTo>
                  <a:lnTo>
                    <a:pt x="133889" y="559513"/>
                  </a:lnTo>
                  <a:lnTo>
                    <a:pt x="138027" y="553861"/>
                  </a:lnTo>
                  <a:lnTo>
                    <a:pt x="142037" y="548210"/>
                  </a:lnTo>
                  <a:lnTo>
                    <a:pt x="145907" y="542558"/>
                  </a:lnTo>
                  <a:lnTo>
                    <a:pt x="149622" y="536906"/>
                  </a:lnTo>
                  <a:lnTo>
                    <a:pt x="153172" y="531255"/>
                  </a:lnTo>
                  <a:lnTo>
                    <a:pt x="156547" y="525603"/>
                  </a:lnTo>
                  <a:lnTo>
                    <a:pt x="159740" y="519951"/>
                  </a:lnTo>
                  <a:lnTo>
                    <a:pt x="162751" y="514300"/>
                  </a:lnTo>
                  <a:lnTo>
                    <a:pt x="165581" y="508648"/>
                  </a:lnTo>
                  <a:lnTo>
                    <a:pt x="168230" y="502997"/>
                  </a:lnTo>
                  <a:lnTo>
                    <a:pt x="170725" y="497345"/>
                  </a:lnTo>
                  <a:lnTo>
                    <a:pt x="173098" y="491693"/>
                  </a:lnTo>
                  <a:lnTo>
                    <a:pt x="175376" y="486042"/>
                  </a:lnTo>
                  <a:lnTo>
                    <a:pt x="177592" y="480390"/>
                  </a:lnTo>
                  <a:lnTo>
                    <a:pt x="179774" y="474738"/>
                  </a:lnTo>
                  <a:lnTo>
                    <a:pt x="181950" y="469087"/>
                  </a:lnTo>
                  <a:lnTo>
                    <a:pt x="184140" y="463435"/>
                  </a:lnTo>
                  <a:lnTo>
                    <a:pt x="186357" y="457783"/>
                  </a:lnTo>
                  <a:lnTo>
                    <a:pt x="188606" y="452132"/>
                  </a:lnTo>
                  <a:lnTo>
                    <a:pt x="190882" y="446480"/>
                  </a:lnTo>
                  <a:lnTo>
                    <a:pt x="193173" y="440828"/>
                  </a:lnTo>
                  <a:lnTo>
                    <a:pt x="195457" y="435177"/>
                  </a:lnTo>
                  <a:lnTo>
                    <a:pt x="197710" y="429525"/>
                  </a:lnTo>
                  <a:lnTo>
                    <a:pt x="199911" y="423873"/>
                  </a:lnTo>
                  <a:lnTo>
                    <a:pt x="202040" y="418222"/>
                  </a:lnTo>
                  <a:lnTo>
                    <a:pt x="204083" y="412570"/>
                  </a:lnTo>
                  <a:lnTo>
                    <a:pt x="206028" y="406918"/>
                  </a:lnTo>
                  <a:lnTo>
                    <a:pt x="207870" y="401267"/>
                  </a:lnTo>
                  <a:lnTo>
                    <a:pt x="209608" y="395615"/>
                  </a:lnTo>
                  <a:lnTo>
                    <a:pt x="211244" y="389963"/>
                  </a:lnTo>
                  <a:lnTo>
                    <a:pt x="212784" y="384312"/>
                  </a:lnTo>
                  <a:lnTo>
                    <a:pt x="214228" y="378660"/>
                  </a:lnTo>
                  <a:lnTo>
                    <a:pt x="215588" y="373009"/>
                  </a:lnTo>
                  <a:lnTo>
                    <a:pt x="216873" y="367357"/>
                  </a:lnTo>
                  <a:lnTo>
                    <a:pt x="218088" y="361705"/>
                  </a:lnTo>
                  <a:lnTo>
                    <a:pt x="219240" y="356054"/>
                  </a:lnTo>
                  <a:lnTo>
                    <a:pt x="220331" y="350402"/>
                  </a:lnTo>
                  <a:lnTo>
                    <a:pt x="221365" y="344750"/>
                  </a:lnTo>
                  <a:lnTo>
                    <a:pt x="222345" y="339099"/>
                  </a:lnTo>
                  <a:lnTo>
                    <a:pt x="223274" y="333447"/>
                  </a:lnTo>
                  <a:lnTo>
                    <a:pt x="224154" y="327795"/>
                  </a:lnTo>
                  <a:lnTo>
                    <a:pt x="224987" y="322144"/>
                  </a:lnTo>
                  <a:lnTo>
                    <a:pt x="225772" y="316492"/>
                  </a:lnTo>
                  <a:lnTo>
                    <a:pt x="226511" y="310840"/>
                  </a:lnTo>
                  <a:lnTo>
                    <a:pt x="227206" y="305189"/>
                  </a:lnTo>
                  <a:lnTo>
                    <a:pt x="227858" y="299537"/>
                  </a:lnTo>
                  <a:lnTo>
                    <a:pt x="228465" y="293885"/>
                  </a:lnTo>
                  <a:lnTo>
                    <a:pt x="229027" y="288234"/>
                  </a:lnTo>
                  <a:lnTo>
                    <a:pt x="229545" y="282582"/>
                  </a:lnTo>
                  <a:lnTo>
                    <a:pt x="230017" y="276930"/>
                  </a:lnTo>
                  <a:lnTo>
                    <a:pt x="230444" y="271279"/>
                  </a:lnTo>
                  <a:lnTo>
                    <a:pt x="230828" y="265627"/>
                  </a:lnTo>
                  <a:lnTo>
                    <a:pt x="231170" y="259975"/>
                  </a:lnTo>
                  <a:lnTo>
                    <a:pt x="231470" y="254324"/>
                  </a:lnTo>
                  <a:lnTo>
                    <a:pt x="231734" y="248672"/>
                  </a:lnTo>
                  <a:lnTo>
                    <a:pt x="231967" y="243021"/>
                  </a:lnTo>
                  <a:lnTo>
                    <a:pt x="232172" y="237369"/>
                  </a:lnTo>
                  <a:lnTo>
                    <a:pt x="232353" y="231717"/>
                  </a:lnTo>
                  <a:lnTo>
                    <a:pt x="232514" y="226066"/>
                  </a:lnTo>
                  <a:lnTo>
                    <a:pt x="232656" y="220414"/>
                  </a:lnTo>
                  <a:lnTo>
                    <a:pt x="232782" y="214762"/>
                  </a:lnTo>
                  <a:lnTo>
                    <a:pt x="232894" y="209111"/>
                  </a:lnTo>
                  <a:lnTo>
                    <a:pt x="232992" y="203459"/>
                  </a:lnTo>
                  <a:lnTo>
                    <a:pt x="233077" y="197807"/>
                  </a:lnTo>
                  <a:lnTo>
                    <a:pt x="233150" y="192156"/>
                  </a:lnTo>
                  <a:lnTo>
                    <a:pt x="233209" y="186504"/>
                  </a:lnTo>
                  <a:lnTo>
                    <a:pt x="233258" y="180852"/>
                  </a:lnTo>
                  <a:lnTo>
                    <a:pt x="233296" y="175201"/>
                  </a:lnTo>
                  <a:lnTo>
                    <a:pt x="233325" y="169549"/>
                  </a:lnTo>
                  <a:lnTo>
                    <a:pt x="233346" y="163897"/>
                  </a:lnTo>
                  <a:lnTo>
                    <a:pt x="233361" y="158246"/>
                  </a:lnTo>
                  <a:lnTo>
                    <a:pt x="233371" y="152594"/>
                  </a:lnTo>
                  <a:lnTo>
                    <a:pt x="233379" y="146942"/>
                  </a:lnTo>
                  <a:lnTo>
                    <a:pt x="233386" y="141291"/>
                  </a:lnTo>
                  <a:lnTo>
                    <a:pt x="233394" y="135639"/>
                  </a:lnTo>
                  <a:lnTo>
                    <a:pt x="233404" y="129987"/>
                  </a:lnTo>
                  <a:lnTo>
                    <a:pt x="233419" y="124336"/>
                  </a:lnTo>
                  <a:lnTo>
                    <a:pt x="233437" y="118684"/>
                  </a:lnTo>
                  <a:lnTo>
                    <a:pt x="233460" y="113033"/>
                  </a:lnTo>
                  <a:lnTo>
                    <a:pt x="233487" y="107381"/>
                  </a:lnTo>
                  <a:lnTo>
                    <a:pt x="233518" y="101729"/>
                  </a:lnTo>
                  <a:lnTo>
                    <a:pt x="233551" y="96078"/>
                  </a:lnTo>
                  <a:lnTo>
                    <a:pt x="233584" y="90426"/>
                  </a:lnTo>
                  <a:lnTo>
                    <a:pt x="233618" y="84774"/>
                  </a:lnTo>
                  <a:lnTo>
                    <a:pt x="233649" y="79123"/>
                  </a:lnTo>
                  <a:lnTo>
                    <a:pt x="233678" y="73471"/>
                  </a:lnTo>
                  <a:lnTo>
                    <a:pt x="233703" y="67819"/>
                  </a:lnTo>
                  <a:lnTo>
                    <a:pt x="233723" y="62168"/>
                  </a:lnTo>
                  <a:lnTo>
                    <a:pt x="233740" y="56516"/>
                  </a:lnTo>
                  <a:lnTo>
                    <a:pt x="233752" y="50864"/>
                  </a:lnTo>
                  <a:lnTo>
                    <a:pt x="233762" y="45213"/>
                  </a:lnTo>
                  <a:lnTo>
                    <a:pt x="233770" y="39561"/>
                  </a:lnTo>
                  <a:lnTo>
                    <a:pt x="233777" y="33909"/>
                  </a:lnTo>
                  <a:lnTo>
                    <a:pt x="233785" y="28258"/>
                  </a:lnTo>
                  <a:lnTo>
                    <a:pt x="233793" y="22606"/>
                  </a:lnTo>
                  <a:lnTo>
                    <a:pt x="233805" y="16954"/>
                  </a:lnTo>
                  <a:lnTo>
                    <a:pt x="233819" y="11303"/>
                  </a:lnTo>
                  <a:lnTo>
                    <a:pt x="233838" y="5651"/>
                  </a:lnTo>
                  <a:lnTo>
                    <a:pt x="233860" y="0"/>
                  </a:lnTo>
                  <a:lnTo>
                    <a:pt x="234501" y="0"/>
                  </a:lnTo>
                  <a:lnTo>
                    <a:pt x="234524" y="5651"/>
                  </a:lnTo>
                  <a:lnTo>
                    <a:pt x="234542" y="11303"/>
                  </a:lnTo>
                  <a:lnTo>
                    <a:pt x="234556" y="16954"/>
                  </a:lnTo>
                  <a:lnTo>
                    <a:pt x="234568" y="22606"/>
                  </a:lnTo>
                  <a:lnTo>
                    <a:pt x="234577" y="28258"/>
                  </a:lnTo>
                  <a:lnTo>
                    <a:pt x="234584" y="33909"/>
                  </a:lnTo>
                  <a:lnTo>
                    <a:pt x="234591" y="39561"/>
                  </a:lnTo>
                  <a:lnTo>
                    <a:pt x="234599" y="45213"/>
                  </a:lnTo>
                  <a:lnTo>
                    <a:pt x="234609" y="50864"/>
                  </a:lnTo>
                  <a:lnTo>
                    <a:pt x="234622" y="56516"/>
                  </a:lnTo>
                  <a:lnTo>
                    <a:pt x="234638" y="62168"/>
                  </a:lnTo>
                  <a:lnTo>
                    <a:pt x="234658" y="67819"/>
                  </a:lnTo>
                  <a:lnTo>
                    <a:pt x="234683" y="73471"/>
                  </a:lnTo>
                  <a:lnTo>
                    <a:pt x="234712" y="79123"/>
                  </a:lnTo>
                  <a:lnTo>
                    <a:pt x="234744" y="84774"/>
                  </a:lnTo>
                  <a:lnTo>
                    <a:pt x="234777" y="90426"/>
                  </a:lnTo>
                  <a:lnTo>
                    <a:pt x="234811" y="96078"/>
                  </a:lnTo>
                  <a:lnTo>
                    <a:pt x="234843" y="101729"/>
                  </a:lnTo>
                  <a:lnTo>
                    <a:pt x="234874" y="107381"/>
                  </a:lnTo>
                  <a:lnTo>
                    <a:pt x="234901" y="113033"/>
                  </a:lnTo>
                  <a:lnTo>
                    <a:pt x="234924" y="118684"/>
                  </a:lnTo>
                  <a:lnTo>
                    <a:pt x="234943" y="124336"/>
                  </a:lnTo>
                  <a:lnTo>
                    <a:pt x="234957" y="129987"/>
                  </a:lnTo>
                  <a:lnTo>
                    <a:pt x="234968" y="135639"/>
                  </a:lnTo>
                  <a:lnTo>
                    <a:pt x="234975" y="141291"/>
                  </a:lnTo>
                  <a:lnTo>
                    <a:pt x="234982" y="146942"/>
                  </a:lnTo>
                  <a:lnTo>
                    <a:pt x="234990" y="152594"/>
                  </a:lnTo>
                  <a:lnTo>
                    <a:pt x="235001" y="158246"/>
                  </a:lnTo>
                  <a:lnTo>
                    <a:pt x="235015" y="163897"/>
                  </a:lnTo>
                  <a:lnTo>
                    <a:pt x="235036" y="169549"/>
                  </a:lnTo>
                  <a:lnTo>
                    <a:pt x="235065" y="175201"/>
                  </a:lnTo>
                  <a:lnTo>
                    <a:pt x="235103" y="180852"/>
                  </a:lnTo>
                  <a:lnTo>
                    <a:pt x="235152" y="186504"/>
                  </a:lnTo>
                  <a:lnTo>
                    <a:pt x="235211" y="192156"/>
                  </a:lnTo>
                  <a:lnTo>
                    <a:pt x="235284" y="197807"/>
                  </a:lnTo>
                  <a:lnTo>
                    <a:pt x="235369" y="203459"/>
                  </a:lnTo>
                  <a:lnTo>
                    <a:pt x="235467" y="209111"/>
                  </a:lnTo>
                  <a:lnTo>
                    <a:pt x="235579" y="214762"/>
                  </a:lnTo>
                  <a:lnTo>
                    <a:pt x="235705" y="220414"/>
                  </a:lnTo>
                  <a:lnTo>
                    <a:pt x="235847" y="226066"/>
                  </a:lnTo>
                  <a:lnTo>
                    <a:pt x="236008" y="231717"/>
                  </a:lnTo>
                  <a:lnTo>
                    <a:pt x="236189" y="237369"/>
                  </a:lnTo>
                  <a:lnTo>
                    <a:pt x="236394" y="243021"/>
                  </a:lnTo>
                  <a:lnTo>
                    <a:pt x="236627" y="248672"/>
                  </a:lnTo>
                  <a:lnTo>
                    <a:pt x="236891" y="254324"/>
                  </a:lnTo>
                  <a:lnTo>
                    <a:pt x="237192" y="259975"/>
                  </a:lnTo>
                  <a:lnTo>
                    <a:pt x="237534" y="265627"/>
                  </a:lnTo>
                  <a:lnTo>
                    <a:pt x="237917" y="271279"/>
                  </a:lnTo>
                  <a:lnTo>
                    <a:pt x="238344" y="276930"/>
                  </a:lnTo>
                  <a:lnTo>
                    <a:pt x="238816" y="282582"/>
                  </a:lnTo>
                  <a:lnTo>
                    <a:pt x="239334" y="288234"/>
                  </a:lnTo>
                  <a:lnTo>
                    <a:pt x="239896" y="293885"/>
                  </a:lnTo>
                  <a:lnTo>
                    <a:pt x="240504" y="299537"/>
                  </a:lnTo>
                  <a:lnTo>
                    <a:pt x="241155" y="305189"/>
                  </a:lnTo>
                  <a:lnTo>
                    <a:pt x="241850" y="310840"/>
                  </a:lnTo>
                  <a:lnTo>
                    <a:pt x="242589" y="316492"/>
                  </a:lnTo>
                  <a:lnTo>
                    <a:pt x="243374" y="322144"/>
                  </a:lnTo>
                  <a:lnTo>
                    <a:pt x="244207" y="327795"/>
                  </a:lnTo>
                  <a:lnTo>
                    <a:pt x="245087" y="333447"/>
                  </a:lnTo>
                  <a:lnTo>
                    <a:pt x="246016" y="339099"/>
                  </a:lnTo>
                  <a:lnTo>
                    <a:pt x="246996" y="344750"/>
                  </a:lnTo>
                  <a:lnTo>
                    <a:pt x="248030" y="350402"/>
                  </a:lnTo>
                  <a:lnTo>
                    <a:pt x="249121" y="356054"/>
                  </a:lnTo>
                  <a:lnTo>
                    <a:pt x="250273" y="361705"/>
                  </a:lnTo>
                  <a:lnTo>
                    <a:pt x="251488" y="367357"/>
                  </a:lnTo>
                  <a:lnTo>
                    <a:pt x="252773" y="373009"/>
                  </a:lnTo>
                  <a:lnTo>
                    <a:pt x="254133" y="378660"/>
                  </a:lnTo>
                  <a:lnTo>
                    <a:pt x="255577" y="384312"/>
                  </a:lnTo>
                  <a:lnTo>
                    <a:pt x="257117" y="389963"/>
                  </a:lnTo>
                  <a:lnTo>
                    <a:pt x="258753" y="395615"/>
                  </a:lnTo>
                  <a:lnTo>
                    <a:pt x="260491" y="401267"/>
                  </a:lnTo>
                  <a:lnTo>
                    <a:pt x="262333" y="406918"/>
                  </a:lnTo>
                  <a:lnTo>
                    <a:pt x="264278" y="412570"/>
                  </a:lnTo>
                  <a:lnTo>
                    <a:pt x="266321" y="418222"/>
                  </a:lnTo>
                  <a:lnTo>
                    <a:pt x="268451" y="423873"/>
                  </a:lnTo>
                  <a:lnTo>
                    <a:pt x="270651" y="429525"/>
                  </a:lnTo>
                  <a:lnTo>
                    <a:pt x="272905" y="435177"/>
                  </a:lnTo>
                  <a:lnTo>
                    <a:pt x="275188" y="440828"/>
                  </a:lnTo>
                  <a:lnTo>
                    <a:pt x="277479" y="446480"/>
                  </a:lnTo>
                  <a:lnTo>
                    <a:pt x="279756" y="452132"/>
                  </a:lnTo>
                  <a:lnTo>
                    <a:pt x="282005" y="457783"/>
                  </a:lnTo>
                  <a:lnTo>
                    <a:pt x="284222" y="463435"/>
                  </a:lnTo>
                  <a:lnTo>
                    <a:pt x="286411" y="469087"/>
                  </a:lnTo>
                  <a:lnTo>
                    <a:pt x="288587" y="474738"/>
                  </a:lnTo>
                  <a:lnTo>
                    <a:pt x="290769" y="480390"/>
                  </a:lnTo>
                  <a:lnTo>
                    <a:pt x="292985" y="486042"/>
                  </a:lnTo>
                  <a:lnTo>
                    <a:pt x="295263" y="491693"/>
                  </a:lnTo>
                  <a:lnTo>
                    <a:pt x="297636" y="497345"/>
                  </a:lnTo>
                  <a:lnTo>
                    <a:pt x="300132" y="502997"/>
                  </a:lnTo>
                  <a:lnTo>
                    <a:pt x="302780" y="508648"/>
                  </a:lnTo>
                  <a:lnTo>
                    <a:pt x="305611" y="514300"/>
                  </a:lnTo>
                  <a:lnTo>
                    <a:pt x="308621" y="519951"/>
                  </a:lnTo>
                  <a:lnTo>
                    <a:pt x="311815" y="525603"/>
                  </a:lnTo>
                  <a:lnTo>
                    <a:pt x="315190" y="531255"/>
                  </a:lnTo>
                  <a:lnTo>
                    <a:pt x="318739" y="536906"/>
                  </a:lnTo>
                  <a:lnTo>
                    <a:pt x="322455" y="542558"/>
                  </a:lnTo>
                  <a:lnTo>
                    <a:pt x="326324" y="548210"/>
                  </a:lnTo>
                  <a:lnTo>
                    <a:pt x="330335" y="553861"/>
                  </a:lnTo>
                  <a:lnTo>
                    <a:pt x="334473" y="559513"/>
                  </a:lnTo>
                  <a:lnTo>
                    <a:pt x="338724" y="565165"/>
                  </a:lnTo>
                  <a:lnTo>
                    <a:pt x="343074" y="570816"/>
                  </a:lnTo>
                  <a:lnTo>
                    <a:pt x="347508" y="576468"/>
                  </a:lnTo>
                  <a:lnTo>
                    <a:pt x="351997" y="582120"/>
                  </a:lnTo>
                  <a:lnTo>
                    <a:pt x="356518" y="587771"/>
                  </a:lnTo>
                  <a:lnTo>
                    <a:pt x="361048" y="593423"/>
                  </a:lnTo>
                  <a:lnTo>
                    <a:pt x="365560" y="599075"/>
                  </a:lnTo>
                  <a:lnTo>
                    <a:pt x="370027" y="604726"/>
                  </a:lnTo>
                  <a:lnTo>
                    <a:pt x="374424" y="610378"/>
                  </a:lnTo>
                  <a:lnTo>
                    <a:pt x="378726" y="616030"/>
                  </a:lnTo>
                  <a:lnTo>
                    <a:pt x="382909" y="621681"/>
                  </a:lnTo>
                  <a:lnTo>
                    <a:pt x="386954" y="627333"/>
                  </a:lnTo>
                  <a:lnTo>
                    <a:pt x="390843" y="632985"/>
                  </a:lnTo>
                  <a:lnTo>
                    <a:pt x="394549" y="638636"/>
                  </a:lnTo>
                  <a:lnTo>
                    <a:pt x="398084" y="644288"/>
                  </a:lnTo>
                  <a:lnTo>
                    <a:pt x="401448" y="649939"/>
                  </a:lnTo>
                  <a:lnTo>
                    <a:pt x="404649" y="655591"/>
                  </a:lnTo>
                  <a:lnTo>
                    <a:pt x="407698" y="661243"/>
                  </a:lnTo>
                  <a:lnTo>
                    <a:pt x="410614" y="666894"/>
                  </a:lnTo>
                  <a:lnTo>
                    <a:pt x="413419" y="672546"/>
                  </a:lnTo>
                  <a:lnTo>
                    <a:pt x="416140" y="678198"/>
                  </a:lnTo>
                  <a:lnTo>
                    <a:pt x="418803" y="683849"/>
                  </a:lnTo>
                  <a:lnTo>
                    <a:pt x="421434" y="689501"/>
                  </a:lnTo>
                  <a:lnTo>
                    <a:pt x="424058" y="695153"/>
                  </a:lnTo>
                  <a:lnTo>
                    <a:pt x="426692" y="700804"/>
                  </a:lnTo>
                  <a:lnTo>
                    <a:pt x="429341" y="706456"/>
                  </a:lnTo>
                  <a:lnTo>
                    <a:pt x="431999" y="712108"/>
                  </a:lnTo>
                  <a:lnTo>
                    <a:pt x="434652" y="717759"/>
                  </a:lnTo>
                  <a:lnTo>
                    <a:pt x="437275" y="723411"/>
                  </a:lnTo>
                  <a:lnTo>
                    <a:pt x="439839" y="729063"/>
                  </a:lnTo>
                  <a:lnTo>
                    <a:pt x="442312" y="734714"/>
                  </a:lnTo>
                  <a:lnTo>
                    <a:pt x="444663" y="740366"/>
                  </a:lnTo>
                  <a:lnTo>
                    <a:pt x="446863" y="746018"/>
                  </a:lnTo>
                  <a:lnTo>
                    <a:pt x="448892" y="751669"/>
                  </a:lnTo>
                  <a:lnTo>
                    <a:pt x="450736" y="757321"/>
                  </a:lnTo>
                  <a:lnTo>
                    <a:pt x="452373" y="762973"/>
                  </a:lnTo>
                  <a:lnTo>
                    <a:pt x="453834" y="768624"/>
                  </a:lnTo>
                  <a:lnTo>
                    <a:pt x="455137" y="774276"/>
                  </a:lnTo>
                  <a:lnTo>
                    <a:pt x="456306" y="779927"/>
                  </a:lnTo>
                  <a:lnTo>
                    <a:pt x="457370" y="785579"/>
                  </a:lnTo>
                  <a:lnTo>
                    <a:pt x="458358" y="791231"/>
                  </a:lnTo>
                  <a:lnTo>
                    <a:pt x="459301" y="796882"/>
                  </a:lnTo>
                  <a:lnTo>
                    <a:pt x="460222" y="802534"/>
                  </a:lnTo>
                  <a:lnTo>
                    <a:pt x="461141" y="808186"/>
                  </a:lnTo>
                  <a:lnTo>
                    <a:pt x="462071" y="813837"/>
                  </a:lnTo>
                  <a:lnTo>
                    <a:pt x="463014" y="819489"/>
                  </a:lnTo>
                  <a:lnTo>
                    <a:pt x="463963" y="825141"/>
                  </a:lnTo>
                  <a:lnTo>
                    <a:pt x="464897" y="830792"/>
                  </a:lnTo>
                  <a:lnTo>
                    <a:pt x="465788" y="836444"/>
                  </a:lnTo>
                  <a:lnTo>
                    <a:pt x="466603" y="842096"/>
                  </a:lnTo>
                  <a:lnTo>
                    <a:pt x="467305" y="847747"/>
                  </a:lnTo>
                  <a:lnTo>
                    <a:pt x="467855" y="853399"/>
                  </a:lnTo>
                  <a:lnTo>
                    <a:pt x="468218" y="859051"/>
                  </a:lnTo>
                  <a:lnTo>
                    <a:pt x="468362" y="864702"/>
                  </a:lnTo>
                  <a:lnTo>
                    <a:pt x="468259" y="870354"/>
                  </a:lnTo>
                  <a:lnTo>
                    <a:pt x="467893" y="876006"/>
                  </a:lnTo>
                  <a:lnTo>
                    <a:pt x="467251" y="881657"/>
                  </a:lnTo>
                  <a:lnTo>
                    <a:pt x="466305" y="887309"/>
                  </a:lnTo>
                  <a:lnTo>
                    <a:pt x="465092" y="892961"/>
                  </a:lnTo>
                  <a:lnTo>
                    <a:pt x="463628" y="898612"/>
                  </a:lnTo>
                  <a:lnTo>
                    <a:pt x="461932" y="904264"/>
                  </a:lnTo>
                  <a:lnTo>
                    <a:pt x="460028" y="909915"/>
                  </a:lnTo>
                  <a:lnTo>
                    <a:pt x="457941" y="915567"/>
                  </a:lnTo>
                  <a:lnTo>
                    <a:pt x="455695" y="921219"/>
                  </a:lnTo>
                  <a:lnTo>
                    <a:pt x="453318" y="926870"/>
                  </a:lnTo>
                  <a:lnTo>
                    <a:pt x="450835" y="932522"/>
                  </a:lnTo>
                  <a:lnTo>
                    <a:pt x="448271" y="938174"/>
                  </a:lnTo>
                  <a:lnTo>
                    <a:pt x="445651" y="943825"/>
                  </a:lnTo>
                  <a:lnTo>
                    <a:pt x="443001" y="949477"/>
                  </a:lnTo>
                  <a:lnTo>
                    <a:pt x="440350" y="955129"/>
                  </a:lnTo>
                  <a:lnTo>
                    <a:pt x="437724" y="960780"/>
                  </a:lnTo>
                  <a:lnTo>
                    <a:pt x="435147" y="966432"/>
                  </a:lnTo>
                  <a:lnTo>
                    <a:pt x="432642" y="972084"/>
                  </a:lnTo>
                  <a:lnTo>
                    <a:pt x="430231" y="977735"/>
                  </a:lnTo>
                  <a:lnTo>
                    <a:pt x="427932" y="983387"/>
                  </a:lnTo>
                  <a:lnTo>
                    <a:pt x="425759" y="989039"/>
                  </a:lnTo>
                  <a:lnTo>
                    <a:pt x="423723" y="994690"/>
                  </a:lnTo>
                  <a:lnTo>
                    <a:pt x="421826" y="1000342"/>
                  </a:lnTo>
                  <a:lnTo>
                    <a:pt x="420062" y="1005994"/>
                  </a:lnTo>
                  <a:lnTo>
                    <a:pt x="418431" y="1011645"/>
                  </a:lnTo>
                  <a:lnTo>
                    <a:pt x="416900" y="1017297"/>
                  </a:lnTo>
                  <a:lnTo>
                    <a:pt x="415439" y="1022949"/>
                  </a:lnTo>
                  <a:lnTo>
                    <a:pt x="414019" y="1028600"/>
                  </a:lnTo>
                  <a:lnTo>
                    <a:pt x="412606" y="1034252"/>
                  </a:lnTo>
                  <a:lnTo>
                    <a:pt x="411167" y="1039903"/>
                  </a:lnTo>
                  <a:lnTo>
                    <a:pt x="409669" y="1045555"/>
                  </a:lnTo>
                  <a:lnTo>
                    <a:pt x="408082" y="1051207"/>
                  </a:lnTo>
                  <a:lnTo>
                    <a:pt x="406380" y="1056858"/>
                  </a:lnTo>
                  <a:lnTo>
                    <a:pt x="404539" y="1062510"/>
                  </a:lnTo>
                  <a:lnTo>
                    <a:pt x="402544" y="1068162"/>
                  </a:lnTo>
                  <a:lnTo>
                    <a:pt x="400365" y="1073813"/>
                  </a:lnTo>
                  <a:lnTo>
                    <a:pt x="398008" y="1079465"/>
                  </a:lnTo>
                  <a:lnTo>
                    <a:pt x="395476" y="1085117"/>
                  </a:lnTo>
                  <a:lnTo>
                    <a:pt x="392775" y="1090768"/>
                  </a:lnTo>
                  <a:lnTo>
                    <a:pt x="389913" y="1096420"/>
                  </a:lnTo>
                  <a:lnTo>
                    <a:pt x="386904" y="1102072"/>
                  </a:lnTo>
                  <a:lnTo>
                    <a:pt x="383762" y="1107723"/>
                  </a:lnTo>
                  <a:lnTo>
                    <a:pt x="380505" y="1113375"/>
                  </a:lnTo>
                  <a:lnTo>
                    <a:pt x="377154" y="1119027"/>
                  </a:lnTo>
                  <a:lnTo>
                    <a:pt x="373728" y="1124678"/>
                  </a:lnTo>
                  <a:lnTo>
                    <a:pt x="370249" y="1130330"/>
                  </a:lnTo>
                  <a:lnTo>
                    <a:pt x="366736" y="1135982"/>
                  </a:lnTo>
                  <a:lnTo>
                    <a:pt x="363213" y="1141633"/>
                  </a:lnTo>
                  <a:lnTo>
                    <a:pt x="359700" y="1147285"/>
                  </a:lnTo>
                  <a:lnTo>
                    <a:pt x="356212" y="1152937"/>
                  </a:lnTo>
                  <a:lnTo>
                    <a:pt x="352764" y="1158588"/>
                  </a:lnTo>
                  <a:lnTo>
                    <a:pt x="349369" y="1164240"/>
                  </a:lnTo>
                  <a:lnTo>
                    <a:pt x="346040" y="1169891"/>
                  </a:lnTo>
                  <a:lnTo>
                    <a:pt x="342789" y="1175543"/>
                  </a:lnTo>
                  <a:lnTo>
                    <a:pt x="339626" y="1181195"/>
                  </a:lnTo>
                  <a:lnTo>
                    <a:pt x="336560" y="1186846"/>
                  </a:lnTo>
                  <a:lnTo>
                    <a:pt x="333602" y="1192498"/>
                  </a:lnTo>
                  <a:lnTo>
                    <a:pt x="330767" y="1198150"/>
                  </a:lnTo>
                  <a:lnTo>
                    <a:pt x="328056" y="1203801"/>
                  </a:lnTo>
                  <a:lnTo>
                    <a:pt x="325466" y="1209453"/>
                  </a:lnTo>
                  <a:lnTo>
                    <a:pt x="322995" y="1215105"/>
                  </a:lnTo>
                  <a:lnTo>
                    <a:pt x="320636" y="1220756"/>
                  </a:lnTo>
                  <a:lnTo>
                    <a:pt x="318381" y="1226408"/>
                  </a:lnTo>
                  <a:lnTo>
                    <a:pt x="316216" y="1232060"/>
                  </a:lnTo>
                  <a:lnTo>
                    <a:pt x="314124" y="1237711"/>
                  </a:lnTo>
                  <a:lnTo>
                    <a:pt x="312089" y="1243363"/>
                  </a:lnTo>
                  <a:lnTo>
                    <a:pt x="310092" y="1249015"/>
                  </a:lnTo>
                  <a:lnTo>
                    <a:pt x="308114" y="1254666"/>
                  </a:lnTo>
                  <a:lnTo>
                    <a:pt x="306138" y="1260318"/>
                  </a:lnTo>
                  <a:lnTo>
                    <a:pt x="304149" y="1265970"/>
                  </a:lnTo>
                  <a:lnTo>
                    <a:pt x="302141" y="1271621"/>
                  </a:lnTo>
                  <a:lnTo>
                    <a:pt x="300109" y="1277273"/>
                  </a:lnTo>
                  <a:lnTo>
                    <a:pt x="298057" y="1282924"/>
                  </a:lnTo>
                  <a:lnTo>
                    <a:pt x="295994" y="1288576"/>
                  </a:lnTo>
                  <a:lnTo>
                    <a:pt x="293932" y="1294228"/>
                  </a:lnTo>
                  <a:lnTo>
                    <a:pt x="291888" y="1299879"/>
                  </a:lnTo>
                  <a:lnTo>
                    <a:pt x="289879" y="1305531"/>
                  </a:lnTo>
                  <a:lnTo>
                    <a:pt x="287927" y="1311183"/>
                  </a:lnTo>
                  <a:lnTo>
                    <a:pt x="286048" y="1316834"/>
                  </a:lnTo>
                  <a:lnTo>
                    <a:pt x="284266" y="1322486"/>
                  </a:lnTo>
                  <a:lnTo>
                    <a:pt x="282590" y="1328138"/>
                  </a:lnTo>
                  <a:lnTo>
                    <a:pt x="281020" y="1333789"/>
                  </a:lnTo>
                  <a:lnTo>
                    <a:pt x="279552" y="1339441"/>
                  </a:lnTo>
                  <a:lnTo>
                    <a:pt x="278178" y="1345093"/>
                  </a:lnTo>
                  <a:lnTo>
                    <a:pt x="276885" y="1350744"/>
                  </a:lnTo>
                  <a:lnTo>
                    <a:pt x="275654" y="1356396"/>
                  </a:lnTo>
                  <a:lnTo>
                    <a:pt x="274468" y="1362048"/>
                  </a:lnTo>
                  <a:lnTo>
                    <a:pt x="273307" y="1367699"/>
                  </a:lnTo>
                  <a:lnTo>
                    <a:pt x="272152" y="1373351"/>
                  </a:lnTo>
                  <a:lnTo>
                    <a:pt x="270989" y="1379003"/>
                  </a:lnTo>
                  <a:lnTo>
                    <a:pt x="269806" y="1384654"/>
                  </a:lnTo>
                  <a:lnTo>
                    <a:pt x="268598" y="1390306"/>
                  </a:lnTo>
                  <a:lnTo>
                    <a:pt x="267367" y="1395958"/>
                  </a:lnTo>
                  <a:lnTo>
                    <a:pt x="266118" y="1401609"/>
                  </a:lnTo>
                  <a:lnTo>
                    <a:pt x="264860" y="1407261"/>
                  </a:lnTo>
                  <a:lnTo>
                    <a:pt x="263604" y="1412912"/>
                  </a:lnTo>
                  <a:lnTo>
                    <a:pt x="262364" y="1418564"/>
                  </a:lnTo>
                  <a:lnTo>
                    <a:pt x="261151" y="1424216"/>
                  </a:lnTo>
                  <a:lnTo>
                    <a:pt x="259977" y="1429867"/>
                  </a:lnTo>
                  <a:lnTo>
                    <a:pt x="258852" y="1435519"/>
                  </a:lnTo>
                  <a:lnTo>
                    <a:pt x="257784" y="1441171"/>
                  </a:lnTo>
                  <a:lnTo>
                    <a:pt x="256783" y="1446822"/>
                  </a:lnTo>
                  <a:lnTo>
                    <a:pt x="255849" y="1452474"/>
                  </a:lnTo>
                  <a:lnTo>
                    <a:pt x="254980" y="1458126"/>
                  </a:lnTo>
                  <a:lnTo>
                    <a:pt x="254172" y="1463777"/>
                  </a:lnTo>
                  <a:lnTo>
                    <a:pt x="253419" y="1469429"/>
                  </a:lnTo>
                  <a:lnTo>
                    <a:pt x="252716" y="1475081"/>
                  </a:lnTo>
                  <a:lnTo>
                    <a:pt x="252054" y="1480732"/>
                  </a:lnTo>
                  <a:lnTo>
                    <a:pt x="251426" y="1486384"/>
                  </a:lnTo>
                  <a:lnTo>
                    <a:pt x="250826" y="1492036"/>
                  </a:lnTo>
                  <a:lnTo>
                    <a:pt x="250246" y="1497687"/>
                  </a:lnTo>
                  <a:lnTo>
                    <a:pt x="249682" y="1503339"/>
                  </a:lnTo>
                  <a:lnTo>
                    <a:pt x="249131" y="1508991"/>
                  </a:lnTo>
                  <a:lnTo>
                    <a:pt x="248590" y="1514642"/>
                  </a:lnTo>
                  <a:lnTo>
                    <a:pt x="248059" y="1520294"/>
                  </a:lnTo>
                  <a:lnTo>
                    <a:pt x="247539" y="1525946"/>
                  </a:lnTo>
                  <a:lnTo>
                    <a:pt x="247029" y="1531597"/>
                  </a:lnTo>
                  <a:lnTo>
                    <a:pt x="246532" y="1537249"/>
                  </a:lnTo>
                  <a:lnTo>
                    <a:pt x="246046" y="1542900"/>
                  </a:lnTo>
                  <a:lnTo>
                    <a:pt x="245573" y="1548552"/>
                  </a:lnTo>
                  <a:lnTo>
                    <a:pt x="245112" y="1554204"/>
                  </a:lnTo>
                  <a:lnTo>
                    <a:pt x="244663" y="1559855"/>
                  </a:lnTo>
                  <a:lnTo>
                    <a:pt x="244226" y="1565507"/>
                  </a:lnTo>
                  <a:lnTo>
                    <a:pt x="243800" y="1571159"/>
                  </a:lnTo>
                  <a:lnTo>
                    <a:pt x="243388" y="1576810"/>
                  </a:lnTo>
                  <a:lnTo>
                    <a:pt x="242989" y="1582462"/>
                  </a:lnTo>
                  <a:lnTo>
                    <a:pt x="242606" y="1588114"/>
                  </a:lnTo>
                  <a:lnTo>
                    <a:pt x="242240" y="1593765"/>
                  </a:lnTo>
                  <a:lnTo>
                    <a:pt x="241892" y="1599417"/>
                  </a:lnTo>
                  <a:lnTo>
                    <a:pt x="241564" y="1605069"/>
                  </a:lnTo>
                  <a:lnTo>
                    <a:pt x="241258" y="1610720"/>
                  </a:lnTo>
                  <a:lnTo>
                    <a:pt x="240972" y="1616372"/>
                  </a:lnTo>
                  <a:lnTo>
                    <a:pt x="240708" y="1622024"/>
                  </a:lnTo>
                  <a:lnTo>
                    <a:pt x="240465" y="1627675"/>
                  </a:lnTo>
                  <a:lnTo>
                    <a:pt x="240242" y="1633327"/>
                  </a:lnTo>
                  <a:lnTo>
                    <a:pt x="240040" y="1638979"/>
                  </a:lnTo>
                  <a:lnTo>
                    <a:pt x="239855" y="1644630"/>
                  </a:lnTo>
                  <a:lnTo>
                    <a:pt x="239685" y="1650282"/>
                  </a:lnTo>
                  <a:lnTo>
                    <a:pt x="239529" y="1655934"/>
                  </a:lnTo>
                  <a:lnTo>
                    <a:pt x="239384" y="1661585"/>
                  </a:lnTo>
                  <a:lnTo>
                    <a:pt x="239248" y="1667237"/>
                  </a:lnTo>
                  <a:lnTo>
                    <a:pt x="239119" y="1672888"/>
                  </a:lnTo>
                  <a:lnTo>
                    <a:pt x="238995" y="1678540"/>
                  </a:lnTo>
                  <a:lnTo>
                    <a:pt x="238875" y="1684192"/>
                  </a:lnTo>
                  <a:lnTo>
                    <a:pt x="238757" y="1689843"/>
                  </a:lnTo>
                  <a:lnTo>
                    <a:pt x="238641" y="1695495"/>
                  </a:lnTo>
                  <a:lnTo>
                    <a:pt x="238525" y="1701147"/>
                  </a:lnTo>
                  <a:lnTo>
                    <a:pt x="238410" y="1706798"/>
                  </a:lnTo>
                  <a:lnTo>
                    <a:pt x="238296" y="1712450"/>
                  </a:lnTo>
                  <a:lnTo>
                    <a:pt x="238183" y="1718102"/>
                  </a:lnTo>
                  <a:lnTo>
                    <a:pt x="238070" y="1723753"/>
                  </a:lnTo>
                  <a:lnTo>
                    <a:pt x="237956" y="1729405"/>
                  </a:lnTo>
                  <a:lnTo>
                    <a:pt x="237840" y="1735057"/>
                  </a:lnTo>
                  <a:lnTo>
                    <a:pt x="237721" y="1740708"/>
                  </a:lnTo>
                  <a:lnTo>
                    <a:pt x="237599" y="1746360"/>
                  </a:lnTo>
                  <a:lnTo>
                    <a:pt x="237471" y="1752012"/>
                  </a:lnTo>
                  <a:lnTo>
                    <a:pt x="237338" y="1757663"/>
                  </a:lnTo>
                  <a:lnTo>
                    <a:pt x="237200" y="1763315"/>
                  </a:lnTo>
                  <a:lnTo>
                    <a:pt x="237058" y="1768967"/>
                  </a:lnTo>
                  <a:lnTo>
                    <a:pt x="236915" y="1774618"/>
                  </a:lnTo>
                  <a:lnTo>
                    <a:pt x="236773" y="1780270"/>
                  </a:lnTo>
                  <a:lnTo>
                    <a:pt x="236634" y="1785922"/>
                  </a:lnTo>
                  <a:lnTo>
                    <a:pt x="236501" y="1791573"/>
                  </a:lnTo>
                  <a:lnTo>
                    <a:pt x="236378" y="1797225"/>
                  </a:lnTo>
                  <a:lnTo>
                    <a:pt x="236265" y="1802876"/>
                  </a:lnTo>
                  <a:lnTo>
                    <a:pt x="236165" y="1808528"/>
                  </a:lnTo>
                  <a:lnTo>
                    <a:pt x="236076" y="1814180"/>
                  </a:lnTo>
                  <a:lnTo>
                    <a:pt x="235999" y="1819831"/>
                  </a:lnTo>
                  <a:lnTo>
                    <a:pt x="235932" y="1825483"/>
                  </a:lnTo>
                  <a:lnTo>
                    <a:pt x="235873" y="1831135"/>
                  </a:lnTo>
                  <a:lnTo>
                    <a:pt x="235820" y="1836786"/>
                  </a:lnTo>
                  <a:lnTo>
                    <a:pt x="235770" y="1842438"/>
                  </a:lnTo>
                  <a:lnTo>
                    <a:pt x="235723" y="1848090"/>
                  </a:lnTo>
                  <a:lnTo>
                    <a:pt x="235678" y="1853741"/>
                  </a:lnTo>
                  <a:lnTo>
                    <a:pt x="235635" y="1859393"/>
                  </a:lnTo>
                  <a:lnTo>
                    <a:pt x="235595" y="1865045"/>
                  </a:lnTo>
                  <a:lnTo>
                    <a:pt x="235560" y="1870696"/>
                  </a:lnTo>
                  <a:lnTo>
                    <a:pt x="235532" y="1876348"/>
                  </a:lnTo>
                  <a:lnTo>
                    <a:pt x="235513" y="1882000"/>
                  </a:lnTo>
                  <a:lnTo>
                    <a:pt x="235506" y="1887651"/>
                  </a:lnTo>
                  <a:lnTo>
                    <a:pt x="235513" y="1893303"/>
                  </a:lnTo>
                  <a:lnTo>
                    <a:pt x="235533" y="1898955"/>
                  </a:lnTo>
                  <a:lnTo>
                    <a:pt x="235568" y="1904606"/>
                  </a:lnTo>
                  <a:lnTo>
                    <a:pt x="235615" y="1910258"/>
                  </a:lnTo>
                  <a:lnTo>
                    <a:pt x="235673" y="1915910"/>
                  </a:lnTo>
                  <a:lnTo>
                    <a:pt x="235739" y="1921561"/>
                  </a:lnTo>
                  <a:lnTo>
                    <a:pt x="235808" y="1927213"/>
                  </a:lnTo>
                  <a:lnTo>
                    <a:pt x="235875" y="1932864"/>
                  </a:lnTo>
                  <a:lnTo>
                    <a:pt x="235935" y="1938516"/>
                  </a:lnTo>
                  <a:lnTo>
                    <a:pt x="235982" y="1944168"/>
                  </a:lnTo>
                  <a:lnTo>
                    <a:pt x="236010" y="1949819"/>
                  </a:lnTo>
                  <a:lnTo>
                    <a:pt x="236017" y="1955471"/>
                  </a:lnTo>
                  <a:lnTo>
                    <a:pt x="236002" y="1961123"/>
                  </a:lnTo>
                  <a:lnTo>
                    <a:pt x="235965" y="1966774"/>
                  </a:lnTo>
                  <a:lnTo>
                    <a:pt x="235908" y="1972426"/>
                  </a:lnTo>
                  <a:lnTo>
                    <a:pt x="235836" y="1978078"/>
                  </a:lnTo>
                  <a:lnTo>
                    <a:pt x="235753" y="1983729"/>
                  </a:lnTo>
                  <a:lnTo>
                    <a:pt x="235665" y="1989381"/>
                  </a:lnTo>
                  <a:lnTo>
                    <a:pt x="235576" y="1995033"/>
                  </a:lnTo>
                  <a:lnTo>
                    <a:pt x="235492" y="2000684"/>
                  </a:lnTo>
                  <a:lnTo>
                    <a:pt x="235417" y="2006336"/>
                  </a:lnTo>
                  <a:lnTo>
                    <a:pt x="235353" y="2011988"/>
                  </a:lnTo>
                  <a:lnTo>
                    <a:pt x="235299" y="2017639"/>
                  </a:lnTo>
                  <a:lnTo>
                    <a:pt x="235254" y="2023291"/>
                  </a:lnTo>
                  <a:lnTo>
                    <a:pt x="235217" y="2028943"/>
                  </a:lnTo>
                  <a:lnTo>
                    <a:pt x="235185" y="2034594"/>
                  </a:lnTo>
                  <a:lnTo>
                    <a:pt x="235154" y="2040246"/>
                  </a:lnTo>
                  <a:lnTo>
                    <a:pt x="235125" y="2045898"/>
                  </a:lnTo>
                  <a:lnTo>
                    <a:pt x="235094" y="2051549"/>
                  </a:lnTo>
                  <a:lnTo>
                    <a:pt x="235063" y="2057201"/>
                  </a:lnTo>
                  <a:lnTo>
                    <a:pt x="235031" y="2062852"/>
                  </a:lnTo>
                  <a:lnTo>
                    <a:pt x="235000" y="2068504"/>
                  </a:lnTo>
                  <a:lnTo>
                    <a:pt x="234972" y="2074156"/>
                  </a:lnTo>
                  <a:lnTo>
                    <a:pt x="234948" y="2079807"/>
                  </a:lnTo>
                  <a:lnTo>
                    <a:pt x="234930" y="2085459"/>
                  </a:lnTo>
                  <a:lnTo>
                    <a:pt x="234920" y="2091111"/>
                  </a:lnTo>
                  <a:lnTo>
                    <a:pt x="234917" y="2096762"/>
                  </a:lnTo>
                  <a:lnTo>
                    <a:pt x="234922" y="2102414"/>
                  </a:lnTo>
                  <a:lnTo>
                    <a:pt x="234934" y="2108066"/>
                  </a:lnTo>
                  <a:lnTo>
                    <a:pt x="234954" y="2113717"/>
                  </a:lnTo>
                  <a:lnTo>
                    <a:pt x="234979" y="2119369"/>
                  </a:lnTo>
                  <a:lnTo>
                    <a:pt x="235010" y="2125021"/>
                  </a:lnTo>
                  <a:lnTo>
                    <a:pt x="235045" y="2130672"/>
                  </a:lnTo>
                  <a:lnTo>
                    <a:pt x="235084" y="2136324"/>
                  </a:lnTo>
                  <a:lnTo>
                    <a:pt x="235123" y="2141976"/>
                  </a:lnTo>
                  <a:lnTo>
                    <a:pt x="235164" y="2147627"/>
                  </a:lnTo>
                  <a:lnTo>
                    <a:pt x="235204" y="2153279"/>
                  </a:lnTo>
                  <a:lnTo>
                    <a:pt x="235244" y="2158931"/>
                  </a:lnTo>
                  <a:lnTo>
                    <a:pt x="235281" y="2164582"/>
                  </a:lnTo>
                  <a:lnTo>
                    <a:pt x="235315" y="2170234"/>
                  </a:lnTo>
                  <a:lnTo>
                    <a:pt x="235346" y="2175886"/>
                  </a:lnTo>
                  <a:lnTo>
                    <a:pt x="235372" y="2181537"/>
                  </a:lnTo>
                  <a:lnTo>
                    <a:pt x="235394" y="2187189"/>
                  </a:lnTo>
                  <a:lnTo>
                    <a:pt x="235411" y="2192840"/>
                  </a:lnTo>
                  <a:lnTo>
                    <a:pt x="235421" y="2198492"/>
                  </a:lnTo>
                  <a:lnTo>
                    <a:pt x="235426" y="2204144"/>
                  </a:lnTo>
                  <a:lnTo>
                    <a:pt x="235424" y="2209795"/>
                  </a:lnTo>
                  <a:lnTo>
                    <a:pt x="235416" y="2215447"/>
                  </a:lnTo>
                  <a:lnTo>
                    <a:pt x="235402" y="2221099"/>
                  </a:lnTo>
                  <a:lnTo>
                    <a:pt x="235381" y="2226750"/>
                  </a:lnTo>
                  <a:lnTo>
                    <a:pt x="235354" y="2232402"/>
                  </a:lnTo>
                  <a:lnTo>
                    <a:pt x="235319" y="2238054"/>
                  </a:lnTo>
                  <a:lnTo>
                    <a:pt x="235276" y="2243705"/>
                  </a:lnTo>
                  <a:lnTo>
                    <a:pt x="235225" y="2249357"/>
                  </a:lnTo>
                  <a:lnTo>
                    <a:pt x="235167" y="2255009"/>
                  </a:lnTo>
                  <a:lnTo>
                    <a:pt x="235101" y="2260660"/>
                  </a:lnTo>
                  <a:lnTo>
                    <a:pt x="235028" y="2266312"/>
                  </a:lnTo>
                  <a:lnTo>
                    <a:pt x="234952" y="2271964"/>
                  </a:lnTo>
                  <a:lnTo>
                    <a:pt x="234874" y="2277615"/>
                  </a:lnTo>
                  <a:lnTo>
                    <a:pt x="234796" y="2283267"/>
                  </a:lnTo>
                  <a:lnTo>
                    <a:pt x="234722" y="2288919"/>
                  </a:lnTo>
                  <a:lnTo>
                    <a:pt x="234654" y="2294570"/>
                  </a:lnTo>
                  <a:lnTo>
                    <a:pt x="234596" y="2300222"/>
                  </a:lnTo>
                  <a:lnTo>
                    <a:pt x="234549" y="2305874"/>
                  </a:lnTo>
                  <a:lnTo>
                    <a:pt x="234516" y="2311525"/>
                  </a:lnTo>
                  <a:lnTo>
                    <a:pt x="234498" y="2317177"/>
                  </a:lnTo>
                  <a:lnTo>
                    <a:pt x="234497" y="2322828"/>
                  </a:lnTo>
                  <a:lnTo>
                    <a:pt x="234513" y="2328480"/>
                  </a:lnTo>
                  <a:lnTo>
                    <a:pt x="234543" y="2334132"/>
                  </a:lnTo>
                  <a:lnTo>
                    <a:pt x="234586" y="2339783"/>
                  </a:lnTo>
                  <a:lnTo>
                    <a:pt x="234640" y="2345435"/>
                  </a:lnTo>
                  <a:lnTo>
                    <a:pt x="234703" y="2351087"/>
                  </a:lnTo>
                  <a:lnTo>
                    <a:pt x="234770" y="2356738"/>
                  </a:lnTo>
                  <a:lnTo>
                    <a:pt x="234839" y="2362390"/>
                  </a:lnTo>
                  <a:lnTo>
                    <a:pt x="234906" y="2368042"/>
                  </a:lnTo>
                  <a:lnTo>
                    <a:pt x="234968" y="2373693"/>
                  </a:lnTo>
                  <a:lnTo>
                    <a:pt x="235021" y="2379345"/>
                  </a:lnTo>
                  <a:lnTo>
                    <a:pt x="235062" y="2384997"/>
                  </a:lnTo>
                  <a:lnTo>
                    <a:pt x="235089" y="2390648"/>
                  </a:lnTo>
                  <a:lnTo>
                    <a:pt x="235103" y="2396300"/>
                  </a:lnTo>
                  <a:lnTo>
                    <a:pt x="235103" y="2401952"/>
                  </a:lnTo>
                  <a:lnTo>
                    <a:pt x="235092" y="2407603"/>
                  </a:lnTo>
                  <a:lnTo>
                    <a:pt x="235070" y="2413255"/>
                  </a:lnTo>
                  <a:lnTo>
                    <a:pt x="235042" y="2418907"/>
                  </a:lnTo>
                  <a:lnTo>
                    <a:pt x="235009" y="2424558"/>
                  </a:lnTo>
                  <a:lnTo>
                    <a:pt x="234975" y="2430210"/>
                  </a:lnTo>
                  <a:lnTo>
                    <a:pt x="234943" y="2435861"/>
                  </a:lnTo>
                  <a:lnTo>
                    <a:pt x="234915" y="2441513"/>
                  </a:lnTo>
                  <a:lnTo>
                    <a:pt x="234895" y="2447165"/>
                  </a:lnTo>
                  <a:lnTo>
                    <a:pt x="234882" y="2452816"/>
                  </a:lnTo>
                  <a:lnTo>
                    <a:pt x="234878" y="2458468"/>
                  </a:lnTo>
                  <a:lnTo>
                    <a:pt x="234881" y="2464120"/>
                  </a:lnTo>
                  <a:lnTo>
                    <a:pt x="234890" y="2469771"/>
                  </a:lnTo>
                  <a:lnTo>
                    <a:pt x="234904" y="2475423"/>
                  </a:lnTo>
                  <a:lnTo>
                    <a:pt x="234921" y="2481075"/>
                  </a:lnTo>
                  <a:lnTo>
                    <a:pt x="234939" y="2486726"/>
                  </a:lnTo>
                  <a:lnTo>
                    <a:pt x="234956" y="2492378"/>
                  </a:lnTo>
                  <a:lnTo>
                    <a:pt x="234971" y="2498030"/>
                  </a:lnTo>
                  <a:lnTo>
                    <a:pt x="234984" y="2503681"/>
                  </a:lnTo>
                  <a:lnTo>
                    <a:pt x="234993" y="2509333"/>
                  </a:lnTo>
                  <a:lnTo>
                    <a:pt x="234998" y="2514985"/>
                  </a:lnTo>
                  <a:lnTo>
                    <a:pt x="234999" y="2520636"/>
                  </a:lnTo>
                  <a:lnTo>
                    <a:pt x="234997" y="2526288"/>
                  </a:lnTo>
                  <a:lnTo>
                    <a:pt x="234992" y="2531940"/>
                  </a:lnTo>
                  <a:lnTo>
                    <a:pt x="234984" y="2537591"/>
                  </a:lnTo>
                  <a:lnTo>
                    <a:pt x="234974" y="2543243"/>
                  </a:lnTo>
                  <a:lnTo>
                    <a:pt x="234962" y="2548895"/>
                  </a:lnTo>
                  <a:lnTo>
                    <a:pt x="234948" y="2554546"/>
                  </a:lnTo>
                  <a:lnTo>
                    <a:pt x="234933" y="2560198"/>
                  </a:lnTo>
                  <a:lnTo>
                    <a:pt x="234916" y="2565849"/>
                  </a:lnTo>
                  <a:lnTo>
                    <a:pt x="234897" y="2571501"/>
                  </a:lnTo>
                  <a:lnTo>
                    <a:pt x="234876" y="2577153"/>
                  </a:lnTo>
                  <a:lnTo>
                    <a:pt x="234853" y="2582804"/>
                  </a:lnTo>
                  <a:lnTo>
                    <a:pt x="234828" y="2588456"/>
                  </a:lnTo>
                  <a:lnTo>
                    <a:pt x="234800" y="2594108"/>
                  </a:lnTo>
                  <a:lnTo>
                    <a:pt x="234769" y="2599759"/>
                  </a:lnTo>
                  <a:lnTo>
                    <a:pt x="234735" y="2605411"/>
                  </a:lnTo>
                  <a:lnTo>
                    <a:pt x="234700" y="2611063"/>
                  </a:lnTo>
                  <a:lnTo>
                    <a:pt x="234661" y="2616714"/>
                  </a:lnTo>
                  <a:lnTo>
                    <a:pt x="234622" y="2622366"/>
                  </a:lnTo>
                  <a:lnTo>
                    <a:pt x="234582" y="2628018"/>
                  </a:lnTo>
                  <a:lnTo>
                    <a:pt x="234543" y="2633669"/>
                  </a:lnTo>
                  <a:lnTo>
                    <a:pt x="234508" y="2639321"/>
                  </a:lnTo>
                  <a:lnTo>
                    <a:pt x="234476" y="2644973"/>
                  </a:lnTo>
                  <a:lnTo>
                    <a:pt x="234451" y="2650624"/>
                  </a:lnTo>
                  <a:lnTo>
                    <a:pt x="234432" y="2656276"/>
                  </a:lnTo>
                  <a:lnTo>
                    <a:pt x="234422" y="2661928"/>
                  </a:lnTo>
                  <a:lnTo>
                    <a:pt x="234421" y="2667579"/>
                  </a:lnTo>
                  <a:lnTo>
                    <a:pt x="234428" y="2673231"/>
                  </a:lnTo>
                  <a:lnTo>
                    <a:pt x="234444" y="2678883"/>
                  </a:lnTo>
                  <a:lnTo>
                    <a:pt x="234466" y="2684534"/>
                  </a:lnTo>
                  <a:lnTo>
                    <a:pt x="234495" y="2690186"/>
                  </a:lnTo>
                  <a:lnTo>
                    <a:pt x="234527" y="2695837"/>
                  </a:lnTo>
                  <a:lnTo>
                    <a:pt x="234560" y="2701489"/>
                  </a:lnTo>
                  <a:lnTo>
                    <a:pt x="234592" y="2707141"/>
                  </a:lnTo>
                  <a:lnTo>
                    <a:pt x="234621" y="2712792"/>
                  </a:lnTo>
                  <a:lnTo>
                    <a:pt x="234645" y="2718444"/>
                  </a:lnTo>
                  <a:lnTo>
                    <a:pt x="234663" y="2724096"/>
                  </a:lnTo>
                  <a:lnTo>
                    <a:pt x="234675" y="2729747"/>
                  </a:lnTo>
                  <a:lnTo>
                    <a:pt x="234680" y="2735399"/>
                  </a:lnTo>
                  <a:lnTo>
                    <a:pt x="234680" y="2741051"/>
                  </a:lnTo>
                  <a:lnTo>
                    <a:pt x="234675" y="2746702"/>
                  </a:lnTo>
                  <a:lnTo>
                    <a:pt x="234668" y="2752354"/>
                  </a:lnTo>
                  <a:lnTo>
                    <a:pt x="234659" y="2758006"/>
                  </a:lnTo>
                  <a:lnTo>
                    <a:pt x="234651" y="2763657"/>
                  </a:lnTo>
                  <a:lnTo>
                    <a:pt x="234645" y="2769309"/>
                  </a:lnTo>
                  <a:lnTo>
                    <a:pt x="234641" y="2774961"/>
                  </a:lnTo>
                  <a:lnTo>
                    <a:pt x="234641" y="2780612"/>
                  </a:lnTo>
                  <a:lnTo>
                    <a:pt x="234643" y="2786264"/>
                  </a:lnTo>
                  <a:lnTo>
                    <a:pt x="234648" y="2791916"/>
                  </a:lnTo>
                  <a:lnTo>
                    <a:pt x="234653" y="2797567"/>
                  </a:lnTo>
                  <a:lnTo>
                    <a:pt x="234657" y="2803219"/>
                  </a:lnTo>
                  <a:lnTo>
                    <a:pt x="234661" y="2808871"/>
                  </a:lnTo>
                  <a:lnTo>
                    <a:pt x="234661" y="2814522"/>
                  </a:lnTo>
                  <a:lnTo>
                    <a:pt x="234657" y="2820174"/>
                  </a:lnTo>
                  <a:lnTo>
                    <a:pt x="234649" y="2825825"/>
                  </a:lnTo>
                  <a:lnTo>
                    <a:pt x="234636" y="2831477"/>
                  </a:lnTo>
                  <a:lnTo>
                    <a:pt x="234620" y="2837129"/>
                  </a:lnTo>
                  <a:lnTo>
                    <a:pt x="234601" y="2842780"/>
                  </a:lnTo>
                  <a:lnTo>
                    <a:pt x="234579" y="2848432"/>
                  </a:lnTo>
                  <a:lnTo>
                    <a:pt x="234556" y="2854084"/>
                  </a:lnTo>
                  <a:lnTo>
                    <a:pt x="234533" y="2859735"/>
                  </a:lnTo>
                  <a:lnTo>
                    <a:pt x="234509" y="2865387"/>
                  </a:lnTo>
                  <a:lnTo>
                    <a:pt x="234486" y="2871039"/>
                  </a:lnTo>
                  <a:lnTo>
                    <a:pt x="234463" y="2876690"/>
                  </a:lnTo>
                  <a:lnTo>
                    <a:pt x="234440" y="2882342"/>
                  </a:lnTo>
                  <a:lnTo>
                    <a:pt x="234419" y="2887994"/>
                  </a:lnTo>
                  <a:close/>
                </a:path>
              </a:pathLst>
            </a:custGeom>
            <a:solidFill>
              <a:srgbClr val="BE9C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2" name="pg29">
              <a:extLst>
                <a:ext uri="{FF2B5EF4-FFF2-40B4-BE49-F238E27FC236}">
                  <a16:creationId xmlns:a16="http://schemas.microsoft.com/office/drawing/2014/main" id="{9137970B-3457-62D0-477B-D287544A3D15}"/>
                </a:ext>
              </a:extLst>
            </p:cNvPr>
            <p:cNvSpPr/>
            <p:nvPr/>
          </p:nvSpPr>
          <p:spPr>
            <a:xfrm>
              <a:off x="4744969" y="4047139"/>
              <a:ext cx="455980" cy="2546795"/>
            </a:xfrm>
            <a:custGeom>
              <a:avLst/>
              <a:gdLst/>
              <a:ahLst/>
              <a:cxnLst/>
              <a:rect l="0" t="0" r="0" b="0"/>
              <a:pathLst>
                <a:path w="455980" h="2546795">
                  <a:moveTo>
                    <a:pt x="227693" y="2546795"/>
                  </a:moveTo>
                  <a:lnTo>
                    <a:pt x="227695" y="2541811"/>
                  </a:lnTo>
                  <a:lnTo>
                    <a:pt x="227701" y="2536828"/>
                  </a:lnTo>
                  <a:lnTo>
                    <a:pt x="227711" y="2531844"/>
                  </a:lnTo>
                  <a:lnTo>
                    <a:pt x="227724" y="2526860"/>
                  </a:lnTo>
                  <a:lnTo>
                    <a:pt x="227740" y="2521876"/>
                  </a:lnTo>
                  <a:lnTo>
                    <a:pt x="227758" y="2516892"/>
                  </a:lnTo>
                  <a:lnTo>
                    <a:pt x="227778" y="2511908"/>
                  </a:lnTo>
                  <a:lnTo>
                    <a:pt x="227799" y="2506924"/>
                  </a:lnTo>
                  <a:lnTo>
                    <a:pt x="227821" y="2501940"/>
                  </a:lnTo>
                  <a:lnTo>
                    <a:pt x="227841" y="2496956"/>
                  </a:lnTo>
                  <a:lnTo>
                    <a:pt x="227862" y="2491972"/>
                  </a:lnTo>
                  <a:lnTo>
                    <a:pt x="227880" y="2486988"/>
                  </a:lnTo>
                  <a:lnTo>
                    <a:pt x="227898" y="2482004"/>
                  </a:lnTo>
                  <a:lnTo>
                    <a:pt x="227913" y="2477020"/>
                  </a:lnTo>
                  <a:lnTo>
                    <a:pt x="227927" y="2472036"/>
                  </a:lnTo>
                  <a:lnTo>
                    <a:pt x="227939" y="2467052"/>
                  </a:lnTo>
                  <a:lnTo>
                    <a:pt x="227948" y="2462068"/>
                  </a:lnTo>
                  <a:lnTo>
                    <a:pt x="227956" y="2457084"/>
                  </a:lnTo>
                  <a:lnTo>
                    <a:pt x="227962" y="2452100"/>
                  </a:lnTo>
                  <a:lnTo>
                    <a:pt x="227966" y="2447117"/>
                  </a:lnTo>
                  <a:lnTo>
                    <a:pt x="227968" y="2442133"/>
                  </a:lnTo>
                  <a:lnTo>
                    <a:pt x="227969" y="2437149"/>
                  </a:lnTo>
                  <a:lnTo>
                    <a:pt x="227968" y="2432165"/>
                  </a:lnTo>
                  <a:lnTo>
                    <a:pt x="227965" y="2427181"/>
                  </a:lnTo>
                  <a:lnTo>
                    <a:pt x="227961" y="2422197"/>
                  </a:lnTo>
                  <a:lnTo>
                    <a:pt x="227954" y="2417213"/>
                  </a:lnTo>
                  <a:lnTo>
                    <a:pt x="227944" y="2412229"/>
                  </a:lnTo>
                  <a:lnTo>
                    <a:pt x="227932" y="2407245"/>
                  </a:lnTo>
                  <a:lnTo>
                    <a:pt x="227918" y="2402261"/>
                  </a:lnTo>
                  <a:lnTo>
                    <a:pt x="227900" y="2397277"/>
                  </a:lnTo>
                  <a:lnTo>
                    <a:pt x="227880" y="2392293"/>
                  </a:lnTo>
                  <a:lnTo>
                    <a:pt x="227856" y="2387309"/>
                  </a:lnTo>
                  <a:lnTo>
                    <a:pt x="227829" y="2382325"/>
                  </a:lnTo>
                  <a:lnTo>
                    <a:pt x="227798" y="2377341"/>
                  </a:lnTo>
                  <a:lnTo>
                    <a:pt x="227765" y="2372357"/>
                  </a:lnTo>
                  <a:lnTo>
                    <a:pt x="227728" y="2367373"/>
                  </a:lnTo>
                  <a:lnTo>
                    <a:pt x="227690" y="2362389"/>
                  </a:lnTo>
                  <a:lnTo>
                    <a:pt x="227650" y="2357406"/>
                  </a:lnTo>
                  <a:lnTo>
                    <a:pt x="227609" y="2352422"/>
                  </a:lnTo>
                  <a:lnTo>
                    <a:pt x="227568" y="2347438"/>
                  </a:lnTo>
                  <a:lnTo>
                    <a:pt x="227527" y="2342454"/>
                  </a:lnTo>
                  <a:lnTo>
                    <a:pt x="227487" y="2337470"/>
                  </a:lnTo>
                  <a:lnTo>
                    <a:pt x="227451" y="2332486"/>
                  </a:lnTo>
                  <a:lnTo>
                    <a:pt x="227417" y="2327502"/>
                  </a:lnTo>
                  <a:lnTo>
                    <a:pt x="227386" y="2322518"/>
                  </a:lnTo>
                  <a:lnTo>
                    <a:pt x="227359" y="2317534"/>
                  </a:lnTo>
                  <a:lnTo>
                    <a:pt x="227337" y="2312550"/>
                  </a:lnTo>
                  <a:lnTo>
                    <a:pt x="227319" y="2307566"/>
                  </a:lnTo>
                  <a:lnTo>
                    <a:pt x="227304" y="2302582"/>
                  </a:lnTo>
                  <a:lnTo>
                    <a:pt x="227294" y="2297598"/>
                  </a:lnTo>
                  <a:lnTo>
                    <a:pt x="227287" y="2292614"/>
                  </a:lnTo>
                  <a:lnTo>
                    <a:pt x="227284" y="2287630"/>
                  </a:lnTo>
                  <a:lnTo>
                    <a:pt x="227282" y="2282646"/>
                  </a:lnTo>
                  <a:lnTo>
                    <a:pt x="227283" y="2277662"/>
                  </a:lnTo>
                  <a:lnTo>
                    <a:pt x="227284" y="2272678"/>
                  </a:lnTo>
                  <a:lnTo>
                    <a:pt x="227287" y="2267695"/>
                  </a:lnTo>
                  <a:lnTo>
                    <a:pt x="227290" y="2262711"/>
                  </a:lnTo>
                  <a:lnTo>
                    <a:pt x="227292" y="2257727"/>
                  </a:lnTo>
                  <a:lnTo>
                    <a:pt x="227295" y="2252743"/>
                  </a:lnTo>
                  <a:lnTo>
                    <a:pt x="227297" y="2247759"/>
                  </a:lnTo>
                  <a:lnTo>
                    <a:pt x="227298" y="2242775"/>
                  </a:lnTo>
                  <a:lnTo>
                    <a:pt x="227298" y="2237791"/>
                  </a:lnTo>
                  <a:lnTo>
                    <a:pt x="227298" y="2232807"/>
                  </a:lnTo>
                  <a:lnTo>
                    <a:pt x="227297" y="2227823"/>
                  </a:lnTo>
                  <a:lnTo>
                    <a:pt x="227294" y="2222839"/>
                  </a:lnTo>
                  <a:lnTo>
                    <a:pt x="227291" y="2217855"/>
                  </a:lnTo>
                  <a:lnTo>
                    <a:pt x="227286" y="2212871"/>
                  </a:lnTo>
                  <a:lnTo>
                    <a:pt x="227280" y="2207887"/>
                  </a:lnTo>
                  <a:lnTo>
                    <a:pt x="227272" y="2202903"/>
                  </a:lnTo>
                  <a:lnTo>
                    <a:pt x="227262" y="2197919"/>
                  </a:lnTo>
                  <a:lnTo>
                    <a:pt x="227250" y="2192935"/>
                  </a:lnTo>
                  <a:lnTo>
                    <a:pt x="227235" y="2187951"/>
                  </a:lnTo>
                  <a:lnTo>
                    <a:pt x="227218" y="2182967"/>
                  </a:lnTo>
                  <a:lnTo>
                    <a:pt x="227199" y="2177984"/>
                  </a:lnTo>
                  <a:lnTo>
                    <a:pt x="227177" y="2173000"/>
                  </a:lnTo>
                  <a:lnTo>
                    <a:pt x="227154" y="2168016"/>
                  </a:lnTo>
                  <a:lnTo>
                    <a:pt x="227129" y="2163032"/>
                  </a:lnTo>
                  <a:lnTo>
                    <a:pt x="227104" y="2158048"/>
                  </a:lnTo>
                  <a:lnTo>
                    <a:pt x="227079" y="2153064"/>
                  </a:lnTo>
                  <a:lnTo>
                    <a:pt x="227055" y="2148080"/>
                  </a:lnTo>
                  <a:lnTo>
                    <a:pt x="227033" y="2143096"/>
                  </a:lnTo>
                  <a:lnTo>
                    <a:pt x="227014" y="2138112"/>
                  </a:lnTo>
                  <a:lnTo>
                    <a:pt x="226998" y="2133128"/>
                  </a:lnTo>
                  <a:lnTo>
                    <a:pt x="226987" y="2128144"/>
                  </a:lnTo>
                  <a:lnTo>
                    <a:pt x="226981" y="2123160"/>
                  </a:lnTo>
                  <a:lnTo>
                    <a:pt x="226981" y="2118176"/>
                  </a:lnTo>
                  <a:lnTo>
                    <a:pt x="226988" y="2113192"/>
                  </a:lnTo>
                  <a:lnTo>
                    <a:pt x="227001" y="2108208"/>
                  </a:lnTo>
                  <a:lnTo>
                    <a:pt x="227021" y="2103224"/>
                  </a:lnTo>
                  <a:lnTo>
                    <a:pt x="227047" y="2098240"/>
                  </a:lnTo>
                  <a:lnTo>
                    <a:pt x="227080" y="2093256"/>
                  </a:lnTo>
                  <a:lnTo>
                    <a:pt x="227117" y="2088272"/>
                  </a:lnTo>
                  <a:lnTo>
                    <a:pt x="227160" y="2083289"/>
                  </a:lnTo>
                  <a:lnTo>
                    <a:pt x="227208" y="2078305"/>
                  </a:lnTo>
                  <a:lnTo>
                    <a:pt x="227259" y="2073321"/>
                  </a:lnTo>
                  <a:lnTo>
                    <a:pt x="227312" y="2068337"/>
                  </a:lnTo>
                  <a:lnTo>
                    <a:pt x="227367" y="2063353"/>
                  </a:lnTo>
                  <a:lnTo>
                    <a:pt x="227422" y="2058369"/>
                  </a:lnTo>
                  <a:lnTo>
                    <a:pt x="227477" y="2053385"/>
                  </a:lnTo>
                  <a:lnTo>
                    <a:pt x="227531" y="2048401"/>
                  </a:lnTo>
                  <a:lnTo>
                    <a:pt x="227583" y="2043417"/>
                  </a:lnTo>
                  <a:lnTo>
                    <a:pt x="227631" y="2038433"/>
                  </a:lnTo>
                  <a:lnTo>
                    <a:pt x="227676" y="2033449"/>
                  </a:lnTo>
                  <a:lnTo>
                    <a:pt x="227716" y="2028465"/>
                  </a:lnTo>
                  <a:lnTo>
                    <a:pt x="227752" y="2023481"/>
                  </a:lnTo>
                  <a:lnTo>
                    <a:pt x="227783" y="2018497"/>
                  </a:lnTo>
                  <a:lnTo>
                    <a:pt x="227809" y="2013513"/>
                  </a:lnTo>
                  <a:lnTo>
                    <a:pt x="227829" y="2008529"/>
                  </a:lnTo>
                  <a:lnTo>
                    <a:pt x="227845" y="2003545"/>
                  </a:lnTo>
                  <a:lnTo>
                    <a:pt x="227855" y="1998561"/>
                  </a:lnTo>
                  <a:lnTo>
                    <a:pt x="227859" y="1993578"/>
                  </a:lnTo>
                  <a:lnTo>
                    <a:pt x="227858" y="1988594"/>
                  </a:lnTo>
                  <a:lnTo>
                    <a:pt x="227853" y="1983610"/>
                  </a:lnTo>
                  <a:lnTo>
                    <a:pt x="227844" y="1978626"/>
                  </a:lnTo>
                  <a:lnTo>
                    <a:pt x="227831" y="1973642"/>
                  </a:lnTo>
                  <a:lnTo>
                    <a:pt x="227815" y="1968658"/>
                  </a:lnTo>
                  <a:lnTo>
                    <a:pt x="227796" y="1963674"/>
                  </a:lnTo>
                  <a:lnTo>
                    <a:pt x="227775" y="1958690"/>
                  </a:lnTo>
                  <a:lnTo>
                    <a:pt x="227752" y="1953706"/>
                  </a:lnTo>
                  <a:lnTo>
                    <a:pt x="227729" y="1948722"/>
                  </a:lnTo>
                  <a:lnTo>
                    <a:pt x="227704" y="1943738"/>
                  </a:lnTo>
                  <a:lnTo>
                    <a:pt x="227679" y="1938754"/>
                  </a:lnTo>
                  <a:lnTo>
                    <a:pt x="227654" y="1933770"/>
                  </a:lnTo>
                  <a:lnTo>
                    <a:pt x="227628" y="1928786"/>
                  </a:lnTo>
                  <a:lnTo>
                    <a:pt x="227602" y="1923802"/>
                  </a:lnTo>
                  <a:lnTo>
                    <a:pt x="227575" y="1918818"/>
                  </a:lnTo>
                  <a:lnTo>
                    <a:pt x="227546" y="1913834"/>
                  </a:lnTo>
                  <a:lnTo>
                    <a:pt x="227515" y="1908850"/>
                  </a:lnTo>
                  <a:lnTo>
                    <a:pt x="227481" y="1903867"/>
                  </a:lnTo>
                  <a:lnTo>
                    <a:pt x="227443" y="1898883"/>
                  </a:lnTo>
                  <a:lnTo>
                    <a:pt x="227401" y="1893899"/>
                  </a:lnTo>
                  <a:lnTo>
                    <a:pt x="227354" y="1888915"/>
                  </a:lnTo>
                  <a:lnTo>
                    <a:pt x="227302" y="1883931"/>
                  </a:lnTo>
                  <a:lnTo>
                    <a:pt x="227245" y="1878947"/>
                  </a:lnTo>
                  <a:lnTo>
                    <a:pt x="227183" y="1873963"/>
                  </a:lnTo>
                  <a:lnTo>
                    <a:pt x="227117" y="1868979"/>
                  </a:lnTo>
                  <a:lnTo>
                    <a:pt x="227049" y="1863995"/>
                  </a:lnTo>
                  <a:lnTo>
                    <a:pt x="226979" y="1859011"/>
                  </a:lnTo>
                  <a:lnTo>
                    <a:pt x="226910" y="1854027"/>
                  </a:lnTo>
                  <a:lnTo>
                    <a:pt x="226844" y="1849043"/>
                  </a:lnTo>
                  <a:lnTo>
                    <a:pt x="226781" y="1844059"/>
                  </a:lnTo>
                  <a:lnTo>
                    <a:pt x="226724" y="1839075"/>
                  </a:lnTo>
                  <a:lnTo>
                    <a:pt x="226673" y="1834091"/>
                  </a:lnTo>
                  <a:lnTo>
                    <a:pt x="226630" y="1829107"/>
                  </a:lnTo>
                  <a:lnTo>
                    <a:pt x="226597" y="1824123"/>
                  </a:lnTo>
                  <a:lnTo>
                    <a:pt x="226574" y="1819139"/>
                  </a:lnTo>
                  <a:lnTo>
                    <a:pt x="226558" y="1814156"/>
                  </a:lnTo>
                  <a:lnTo>
                    <a:pt x="226551" y="1809172"/>
                  </a:lnTo>
                  <a:lnTo>
                    <a:pt x="226550" y="1804188"/>
                  </a:lnTo>
                  <a:lnTo>
                    <a:pt x="226555" y="1799204"/>
                  </a:lnTo>
                  <a:lnTo>
                    <a:pt x="226564" y="1794220"/>
                  </a:lnTo>
                  <a:lnTo>
                    <a:pt x="226575" y="1789236"/>
                  </a:lnTo>
                  <a:lnTo>
                    <a:pt x="226586" y="1784252"/>
                  </a:lnTo>
                  <a:lnTo>
                    <a:pt x="226597" y="1779268"/>
                  </a:lnTo>
                  <a:lnTo>
                    <a:pt x="226604" y="1774284"/>
                  </a:lnTo>
                  <a:lnTo>
                    <a:pt x="226607" y="1769300"/>
                  </a:lnTo>
                  <a:lnTo>
                    <a:pt x="226604" y="1764316"/>
                  </a:lnTo>
                  <a:lnTo>
                    <a:pt x="226595" y="1759332"/>
                  </a:lnTo>
                  <a:lnTo>
                    <a:pt x="226579" y="1754348"/>
                  </a:lnTo>
                  <a:lnTo>
                    <a:pt x="226556" y="1749364"/>
                  </a:lnTo>
                  <a:lnTo>
                    <a:pt x="226525" y="1744380"/>
                  </a:lnTo>
                  <a:lnTo>
                    <a:pt x="226486" y="1739396"/>
                  </a:lnTo>
                  <a:lnTo>
                    <a:pt x="226440" y="1734412"/>
                  </a:lnTo>
                  <a:lnTo>
                    <a:pt x="226388" y="1729428"/>
                  </a:lnTo>
                  <a:lnTo>
                    <a:pt x="226330" y="1724444"/>
                  </a:lnTo>
                  <a:lnTo>
                    <a:pt x="226269" y="1719461"/>
                  </a:lnTo>
                  <a:lnTo>
                    <a:pt x="226204" y="1714477"/>
                  </a:lnTo>
                  <a:lnTo>
                    <a:pt x="226137" y="1709493"/>
                  </a:lnTo>
                  <a:lnTo>
                    <a:pt x="226070" y="1704509"/>
                  </a:lnTo>
                  <a:lnTo>
                    <a:pt x="226002" y="1699525"/>
                  </a:lnTo>
                  <a:lnTo>
                    <a:pt x="225936" y="1694541"/>
                  </a:lnTo>
                  <a:lnTo>
                    <a:pt x="225871" y="1689557"/>
                  </a:lnTo>
                  <a:lnTo>
                    <a:pt x="225809" y="1684573"/>
                  </a:lnTo>
                  <a:lnTo>
                    <a:pt x="225749" y="1679589"/>
                  </a:lnTo>
                  <a:lnTo>
                    <a:pt x="225692" y="1674605"/>
                  </a:lnTo>
                  <a:lnTo>
                    <a:pt x="225637" y="1669621"/>
                  </a:lnTo>
                  <a:lnTo>
                    <a:pt x="225585" y="1664637"/>
                  </a:lnTo>
                  <a:lnTo>
                    <a:pt x="225535" y="1659653"/>
                  </a:lnTo>
                  <a:lnTo>
                    <a:pt x="225488" y="1654669"/>
                  </a:lnTo>
                  <a:lnTo>
                    <a:pt x="225442" y="1649685"/>
                  </a:lnTo>
                  <a:lnTo>
                    <a:pt x="225399" y="1644701"/>
                  </a:lnTo>
                  <a:lnTo>
                    <a:pt x="225358" y="1639717"/>
                  </a:lnTo>
                  <a:lnTo>
                    <a:pt x="225319" y="1634733"/>
                  </a:lnTo>
                  <a:lnTo>
                    <a:pt x="225283" y="1629750"/>
                  </a:lnTo>
                  <a:lnTo>
                    <a:pt x="225250" y="1624766"/>
                  </a:lnTo>
                  <a:lnTo>
                    <a:pt x="225219" y="1619782"/>
                  </a:lnTo>
                  <a:lnTo>
                    <a:pt x="225191" y="1614798"/>
                  </a:lnTo>
                  <a:lnTo>
                    <a:pt x="225165" y="1609814"/>
                  </a:lnTo>
                  <a:lnTo>
                    <a:pt x="225141" y="1604830"/>
                  </a:lnTo>
                  <a:lnTo>
                    <a:pt x="225117" y="1599846"/>
                  </a:lnTo>
                  <a:lnTo>
                    <a:pt x="225092" y="1594862"/>
                  </a:lnTo>
                  <a:lnTo>
                    <a:pt x="225065" y="1589878"/>
                  </a:lnTo>
                  <a:lnTo>
                    <a:pt x="225035" y="1584894"/>
                  </a:lnTo>
                  <a:lnTo>
                    <a:pt x="224999" y="1579910"/>
                  </a:lnTo>
                  <a:lnTo>
                    <a:pt x="224957" y="1574926"/>
                  </a:lnTo>
                  <a:lnTo>
                    <a:pt x="224907" y="1569942"/>
                  </a:lnTo>
                  <a:lnTo>
                    <a:pt x="224846" y="1564958"/>
                  </a:lnTo>
                  <a:lnTo>
                    <a:pt x="224775" y="1559974"/>
                  </a:lnTo>
                  <a:lnTo>
                    <a:pt x="224692" y="1554990"/>
                  </a:lnTo>
                  <a:lnTo>
                    <a:pt x="224596" y="1550006"/>
                  </a:lnTo>
                  <a:lnTo>
                    <a:pt x="224487" y="1545022"/>
                  </a:lnTo>
                  <a:lnTo>
                    <a:pt x="224363" y="1540039"/>
                  </a:lnTo>
                  <a:lnTo>
                    <a:pt x="224223" y="1535055"/>
                  </a:lnTo>
                  <a:lnTo>
                    <a:pt x="224067" y="1530071"/>
                  </a:lnTo>
                  <a:lnTo>
                    <a:pt x="223889" y="1525087"/>
                  </a:lnTo>
                  <a:lnTo>
                    <a:pt x="223690" y="1520103"/>
                  </a:lnTo>
                  <a:lnTo>
                    <a:pt x="223469" y="1515119"/>
                  </a:lnTo>
                  <a:lnTo>
                    <a:pt x="223225" y="1510135"/>
                  </a:lnTo>
                  <a:lnTo>
                    <a:pt x="222957" y="1505151"/>
                  </a:lnTo>
                  <a:lnTo>
                    <a:pt x="222664" y="1500167"/>
                  </a:lnTo>
                  <a:lnTo>
                    <a:pt x="222347" y="1495183"/>
                  </a:lnTo>
                  <a:lnTo>
                    <a:pt x="222006" y="1490199"/>
                  </a:lnTo>
                  <a:lnTo>
                    <a:pt x="221641" y="1485215"/>
                  </a:lnTo>
                  <a:lnTo>
                    <a:pt x="221254" y="1480231"/>
                  </a:lnTo>
                  <a:lnTo>
                    <a:pt x="220852" y="1475247"/>
                  </a:lnTo>
                  <a:lnTo>
                    <a:pt x="220438" y="1470263"/>
                  </a:lnTo>
                  <a:lnTo>
                    <a:pt x="220017" y="1465279"/>
                  </a:lnTo>
                  <a:lnTo>
                    <a:pt x="219595" y="1460295"/>
                  </a:lnTo>
                  <a:lnTo>
                    <a:pt x="219177" y="1455311"/>
                  </a:lnTo>
                  <a:lnTo>
                    <a:pt x="218768" y="1450328"/>
                  </a:lnTo>
                  <a:lnTo>
                    <a:pt x="218374" y="1445344"/>
                  </a:lnTo>
                  <a:lnTo>
                    <a:pt x="218002" y="1440360"/>
                  </a:lnTo>
                  <a:lnTo>
                    <a:pt x="217656" y="1435376"/>
                  </a:lnTo>
                  <a:lnTo>
                    <a:pt x="217339" y="1430392"/>
                  </a:lnTo>
                  <a:lnTo>
                    <a:pt x="217052" y="1425408"/>
                  </a:lnTo>
                  <a:lnTo>
                    <a:pt x="216796" y="1420424"/>
                  </a:lnTo>
                  <a:lnTo>
                    <a:pt x="216572" y="1415440"/>
                  </a:lnTo>
                  <a:lnTo>
                    <a:pt x="216377" y="1410456"/>
                  </a:lnTo>
                  <a:lnTo>
                    <a:pt x="216211" y="1405472"/>
                  </a:lnTo>
                  <a:lnTo>
                    <a:pt x="216070" y="1400488"/>
                  </a:lnTo>
                  <a:lnTo>
                    <a:pt x="215950" y="1395504"/>
                  </a:lnTo>
                  <a:lnTo>
                    <a:pt x="215844" y="1390520"/>
                  </a:lnTo>
                  <a:lnTo>
                    <a:pt x="215744" y="1385536"/>
                  </a:lnTo>
                  <a:lnTo>
                    <a:pt x="215644" y="1380552"/>
                  </a:lnTo>
                  <a:lnTo>
                    <a:pt x="215537" y="1375568"/>
                  </a:lnTo>
                  <a:lnTo>
                    <a:pt x="215418" y="1370584"/>
                  </a:lnTo>
                  <a:lnTo>
                    <a:pt x="215278" y="1365600"/>
                  </a:lnTo>
                  <a:lnTo>
                    <a:pt x="215112" y="1360617"/>
                  </a:lnTo>
                  <a:lnTo>
                    <a:pt x="214911" y="1355633"/>
                  </a:lnTo>
                  <a:lnTo>
                    <a:pt x="214668" y="1350649"/>
                  </a:lnTo>
                  <a:lnTo>
                    <a:pt x="214383" y="1345665"/>
                  </a:lnTo>
                  <a:lnTo>
                    <a:pt x="214053" y="1340681"/>
                  </a:lnTo>
                  <a:lnTo>
                    <a:pt x="213676" y="1335697"/>
                  </a:lnTo>
                  <a:lnTo>
                    <a:pt x="213251" y="1330713"/>
                  </a:lnTo>
                  <a:lnTo>
                    <a:pt x="212779" y="1325729"/>
                  </a:lnTo>
                  <a:lnTo>
                    <a:pt x="212261" y="1320745"/>
                  </a:lnTo>
                  <a:lnTo>
                    <a:pt x="211701" y="1315761"/>
                  </a:lnTo>
                  <a:lnTo>
                    <a:pt x="211099" y="1310777"/>
                  </a:lnTo>
                  <a:lnTo>
                    <a:pt x="210465" y="1305793"/>
                  </a:lnTo>
                  <a:lnTo>
                    <a:pt x="209807" y="1300809"/>
                  </a:lnTo>
                  <a:lnTo>
                    <a:pt x="209131" y="1295825"/>
                  </a:lnTo>
                  <a:lnTo>
                    <a:pt x="208443" y="1290841"/>
                  </a:lnTo>
                  <a:lnTo>
                    <a:pt x="207751" y="1285857"/>
                  </a:lnTo>
                  <a:lnTo>
                    <a:pt x="207060" y="1280873"/>
                  </a:lnTo>
                  <a:lnTo>
                    <a:pt x="206375" y="1275889"/>
                  </a:lnTo>
                  <a:lnTo>
                    <a:pt x="205701" y="1270905"/>
                  </a:lnTo>
                  <a:lnTo>
                    <a:pt x="205042" y="1265922"/>
                  </a:lnTo>
                  <a:lnTo>
                    <a:pt x="204395" y="1260938"/>
                  </a:lnTo>
                  <a:lnTo>
                    <a:pt x="203759" y="1255954"/>
                  </a:lnTo>
                  <a:lnTo>
                    <a:pt x="203130" y="1250970"/>
                  </a:lnTo>
                  <a:lnTo>
                    <a:pt x="202502" y="1245986"/>
                  </a:lnTo>
                  <a:lnTo>
                    <a:pt x="201869" y="1241002"/>
                  </a:lnTo>
                  <a:lnTo>
                    <a:pt x="201222" y="1236018"/>
                  </a:lnTo>
                  <a:lnTo>
                    <a:pt x="200555" y="1231034"/>
                  </a:lnTo>
                  <a:lnTo>
                    <a:pt x="199850" y="1226050"/>
                  </a:lnTo>
                  <a:lnTo>
                    <a:pt x="199102" y="1221066"/>
                  </a:lnTo>
                  <a:lnTo>
                    <a:pt x="198304" y="1216082"/>
                  </a:lnTo>
                  <a:lnTo>
                    <a:pt x="197449" y="1211098"/>
                  </a:lnTo>
                  <a:lnTo>
                    <a:pt x="196529" y="1206114"/>
                  </a:lnTo>
                  <a:lnTo>
                    <a:pt x="195541" y="1201130"/>
                  </a:lnTo>
                  <a:lnTo>
                    <a:pt x="194480" y="1196146"/>
                  </a:lnTo>
                  <a:lnTo>
                    <a:pt x="193343" y="1191162"/>
                  </a:lnTo>
                  <a:lnTo>
                    <a:pt x="192126" y="1186178"/>
                  </a:lnTo>
                  <a:lnTo>
                    <a:pt x="190825" y="1181194"/>
                  </a:lnTo>
                  <a:lnTo>
                    <a:pt x="189448" y="1176211"/>
                  </a:lnTo>
                  <a:lnTo>
                    <a:pt x="187997" y="1171227"/>
                  </a:lnTo>
                  <a:lnTo>
                    <a:pt x="186474" y="1166243"/>
                  </a:lnTo>
                  <a:lnTo>
                    <a:pt x="184882" y="1161259"/>
                  </a:lnTo>
                  <a:lnTo>
                    <a:pt x="183224" y="1156275"/>
                  </a:lnTo>
                  <a:lnTo>
                    <a:pt x="181504" y="1151291"/>
                  </a:lnTo>
                  <a:lnTo>
                    <a:pt x="179726" y="1146307"/>
                  </a:lnTo>
                  <a:lnTo>
                    <a:pt x="177887" y="1141323"/>
                  </a:lnTo>
                  <a:lnTo>
                    <a:pt x="175999" y="1136339"/>
                  </a:lnTo>
                  <a:lnTo>
                    <a:pt x="174067" y="1131355"/>
                  </a:lnTo>
                  <a:lnTo>
                    <a:pt x="172096" y="1126371"/>
                  </a:lnTo>
                  <a:lnTo>
                    <a:pt x="170093" y="1121387"/>
                  </a:lnTo>
                  <a:lnTo>
                    <a:pt x="168061" y="1116403"/>
                  </a:lnTo>
                  <a:lnTo>
                    <a:pt x="166008" y="1111419"/>
                  </a:lnTo>
                  <a:lnTo>
                    <a:pt x="163939" y="1106435"/>
                  </a:lnTo>
                  <a:lnTo>
                    <a:pt x="161861" y="1101451"/>
                  </a:lnTo>
                  <a:lnTo>
                    <a:pt x="159783" y="1096467"/>
                  </a:lnTo>
                  <a:lnTo>
                    <a:pt x="157714" y="1091483"/>
                  </a:lnTo>
                  <a:lnTo>
                    <a:pt x="155661" y="1086500"/>
                  </a:lnTo>
                  <a:lnTo>
                    <a:pt x="153633" y="1081516"/>
                  </a:lnTo>
                  <a:lnTo>
                    <a:pt x="151637" y="1076532"/>
                  </a:lnTo>
                  <a:lnTo>
                    <a:pt x="149680" y="1071548"/>
                  </a:lnTo>
                  <a:lnTo>
                    <a:pt x="147769" y="1066564"/>
                  </a:lnTo>
                  <a:lnTo>
                    <a:pt x="145908" y="1061580"/>
                  </a:lnTo>
                  <a:lnTo>
                    <a:pt x="144107" y="1056596"/>
                  </a:lnTo>
                  <a:lnTo>
                    <a:pt x="142363" y="1051612"/>
                  </a:lnTo>
                  <a:lnTo>
                    <a:pt x="140671" y="1046628"/>
                  </a:lnTo>
                  <a:lnTo>
                    <a:pt x="139026" y="1041644"/>
                  </a:lnTo>
                  <a:lnTo>
                    <a:pt x="137420" y="1036660"/>
                  </a:lnTo>
                  <a:lnTo>
                    <a:pt x="135843" y="1031676"/>
                  </a:lnTo>
                  <a:lnTo>
                    <a:pt x="134282" y="1026692"/>
                  </a:lnTo>
                  <a:lnTo>
                    <a:pt x="132724" y="1021708"/>
                  </a:lnTo>
                  <a:lnTo>
                    <a:pt x="131152" y="1016724"/>
                  </a:lnTo>
                  <a:lnTo>
                    <a:pt x="129543" y="1011740"/>
                  </a:lnTo>
                  <a:lnTo>
                    <a:pt x="127884" y="1006756"/>
                  </a:lnTo>
                  <a:lnTo>
                    <a:pt x="126161" y="1001772"/>
                  </a:lnTo>
                  <a:lnTo>
                    <a:pt x="124360" y="996789"/>
                  </a:lnTo>
                  <a:lnTo>
                    <a:pt x="122474" y="991805"/>
                  </a:lnTo>
                  <a:lnTo>
                    <a:pt x="120496" y="986821"/>
                  </a:lnTo>
                  <a:lnTo>
                    <a:pt x="118424" y="981837"/>
                  </a:lnTo>
                  <a:lnTo>
                    <a:pt x="116258" y="976853"/>
                  </a:lnTo>
                  <a:lnTo>
                    <a:pt x="113998" y="971869"/>
                  </a:lnTo>
                  <a:lnTo>
                    <a:pt x="111656" y="966885"/>
                  </a:lnTo>
                  <a:lnTo>
                    <a:pt x="109252" y="961901"/>
                  </a:lnTo>
                  <a:lnTo>
                    <a:pt x="106801" y="956917"/>
                  </a:lnTo>
                  <a:lnTo>
                    <a:pt x="104316" y="951933"/>
                  </a:lnTo>
                  <a:lnTo>
                    <a:pt x="101814" y="946949"/>
                  </a:lnTo>
                  <a:lnTo>
                    <a:pt x="99310" y="941965"/>
                  </a:lnTo>
                  <a:lnTo>
                    <a:pt x="96815" y="936981"/>
                  </a:lnTo>
                  <a:lnTo>
                    <a:pt x="94341" y="931997"/>
                  </a:lnTo>
                  <a:lnTo>
                    <a:pt x="91899" y="927013"/>
                  </a:lnTo>
                  <a:lnTo>
                    <a:pt x="89491" y="922029"/>
                  </a:lnTo>
                  <a:lnTo>
                    <a:pt x="87115" y="917045"/>
                  </a:lnTo>
                  <a:lnTo>
                    <a:pt x="84767" y="912061"/>
                  </a:lnTo>
                  <a:lnTo>
                    <a:pt x="82444" y="907078"/>
                  </a:lnTo>
                  <a:lnTo>
                    <a:pt x="80137" y="902094"/>
                  </a:lnTo>
                  <a:lnTo>
                    <a:pt x="77837" y="897110"/>
                  </a:lnTo>
                  <a:lnTo>
                    <a:pt x="75535" y="892126"/>
                  </a:lnTo>
                  <a:lnTo>
                    <a:pt x="73220" y="887142"/>
                  </a:lnTo>
                  <a:lnTo>
                    <a:pt x="70877" y="882158"/>
                  </a:lnTo>
                  <a:lnTo>
                    <a:pt x="68500" y="877174"/>
                  </a:lnTo>
                  <a:lnTo>
                    <a:pt x="66080" y="872190"/>
                  </a:lnTo>
                  <a:lnTo>
                    <a:pt x="63609" y="867206"/>
                  </a:lnTo>
                  <a:lnTo>
                    <a:pt x="61082" y="862222"/>
                  </a:lnTo>
                  <a:lnTo>
                    <a:pt x="58492" y="857238"/>
                  </a:lnTo>
                  <a:lnTo>
                    <a:pt x="55839" y="852254"/>
                  </a:lnTo>
                  <a:lnTo>
                    <a:pt x="53119" y="847270"/>
                  </a:lnTo>
                  <a:lnTo>
                    <a:pt x="50327" y="842286"/>
                  </a:lnTo>
                  <a:lnTo>
                    <a:pt x="47475" y="837302"/>
                  </a:lnTo>
                  <a:lnTo>
                    <a:pt x="44573" y="832318"/>
                  </a:lnTo>
                  <a:lnTo>
                    <a:pt x="41632" y="827334"/>
                  </a:lnTo>
                  <a:lnTo>
                    <a:pt x="38665" y="822350"/>
                  </a:lnTo>
                  <a:lnTo>
                    <a:pt x="35689" y="817366"/>
                  </a:lnTo>
                  <a:lnTo>
                    <a:pt x="32723" y="812383"/>
                  </a:lnTo>
                  <a:lnTo>
                    <a:pt x="29788" y="807399"/>
                  </a:lnTo>
                  <a:lnTo>
                    <a:pt x="26910" y="802415"/>
                  </a:lnTo>
                  <a:lnTo>
                    <a:pt x="24121" y="797431"/>
                  </a:lnTo>
                  <a:lnTo>
                    <a:pt x="21436" y="792447"/>
                  </a:lnTo>
                  <a:lnTo>
                    <a:pt x="18877" y="787463"/>
                  </a:lnTo>
                  <a:lnTo>
                    <a:pt x="16460" y="782479"/>
                  </a:lnTo>
                  <a:lnTo>
                    <a:pt x="14200" y="777495"/>
                  </a:lnTo>
                  <a:lnTo>
                    <a:pt x="12109" y="772511"/>
                  </a:lnTo>
                  <a:lnTo>
                    <a:pt x="10196" y="767527"/>
                  </a:lnTo>
                  <a:lnTo>
                    <a:pt x="8466" y="762543"/>
                  </a:lnTo>
                  <a:lnTo>
                    <a:pt x="6941" y="757559"/>
                  </a:lnTo>
                  <a:lnTo>
                    <a:pt x="5602" y="752575"/>
                  </a:lnTo>
                  <a:lnTo>
                    <a:pt x="4437" y="747591"/>
                  </a:lnTo>
                  <a:lnTo>
                    <a:pt x="3438" y="742607"/>
                  </a:lnTo>
                  <a:lnTo>
                    <a:pt x="2595" y="737623"/>
                  </a:lnTo>
                  <a:lnTo>
                    <a:pt x="1898" y="732639"/>
                  </a:lnTo>
                  <a:lnTo>
                    <a:pt x="1334" y="727655"/>
                  </a:lnTo>
                  <a:lnTo>
                    <a:pt x="890" y="722672"/>
                  </a:lnTo>
                  <a:lnTo>
                    <a:pt x="557" y="717688"/>
                  </a:lnTo>
                  <a:lnTo>
                    <a:pt x="324" y="712704"/>
                  </a:lnTo>
                  <a:lnTo>
                    <a:pt x="166" y="707720"/>
                  </a:lnTo>
                  <a:lnTo>
                    <a:pt x="67" y="702736"/>
                  </a:lnTo>
                  <a:lnTo>
                    <a:pt x="16" y="697752"/>
                  </a:lnTo>
                  <a:lnTo>
                    <a:pt x="0" y="692768"/>
                  </a:lnTo>
                  <a:lnTo>
                    <a:pt x="7" y="687784"/>
                  </a:lnTo>
                  <a:lnTo>
                    <a:pt x="30" y="682800"/>
                  </a:lnTo>
                  <a:lnTo>
                    <a:pt x="62" y="677816"/>
                  </a:lnTo>
                  <a:lnTo>
                    <a:pt x="99" y="672832"/>
                  </a:lnTo>
                  <a:lnTo>
                    <a:pt x="142" y="667848"/>
                  </a:lnTo>
                  <a:lnTo>
                    <a:pt x="197" y="662864"/>
                  </a:lnTo>
                  <a:lnTo>
                    <a:pt x="273" y="657880"/>
                  </a:lnTo>
                  <a:lnTo>
                    <a:pt x="382" y="652896"/>
                  </a:lnTo>
                  <a:lnTo>
                    <a:pt x="539" y="647912"/>
                  </a:lnTo>
                  <a:lnTo>
                    <a:pt x="761" y="642928"/>
                  </a:lnTo>
                  <a:lnTo>
                    <a:pt x="1066" y="637944"/>
                  </a:lnTo>
                  <a:lnTo>
                    <a:pt x="1475" y="632961"/>
                  </a:lnTo>
                  <a:lnTo>
                    <a:pt x="2022" y="627977"/>
                  </a:lnTo>
                  <a:lnTo>
                    <a:pt x="2706" y="622993"/>
                  </a:lnTo>
                  <a:lnTo>
                    <a:pt x="3536" y="618009"/>
                  </a:lnTo>
                  <a:lnTo>
                    <a:pt x="4516" y="613025"/>
                  </a:lnTo>
                  <a:lnTo>
                    <a:pt x="5644" y="608041"/>
                  </a:lnTo>
                  <a:lnTo>
                    <a:pt x="6913" y="603057"/>
                  </a:lnTo>
                  <a:lnTo>
                    <a:pt x="8309" y="598073"/>
                  </a:lnTo>
                  <a:lnTo>
                    <a:pt x="9816" y="593089"/>
                  </a:lnTo>
                  <a:lnTo>
                    <a:pt x="11414" y="588105"/>
                  </a:lnTo>
                  <a:lnTo>
                    <a:pt x="13070" y="583121"/>
                  </a:lnTo>
                  <a:lnTo>
                    <a:pt x="14749" y="578137"/>
                  </a:lnTo>
                  <a:lnTo>
                    <a:pt x="16426" y="573153"/>
                  </a:lnTo>
                  <a:lnTo>
                    <a:pt x="18077" y="568169"/>
                  </a:lnTo>
                  <a:lnTo>
                    <a:pt x="19684" y="563185"/>
                  </a:lnTo>
                  <a:lnTo>
                    <a:pt x="21234" y="558201"/>
                  </a:lnTo>
                  <a:lnTo>
                    <a:pt x="22721" y="553217"/>
                  </a:lnTo>
                  <a:lnTo>
                    <a:pt x="24145" y="548233"/>
                  </a:lnTo>
                  <a:lnTo>
                    <a:pt x="25513" y="543250"/>
                  </a:lnTo>
                  <a:lnTo>
                    <a:pt x="26854" y="538266"/>
                  </a:lnTo>
                  <a:lnTo>
                    <a:pt x="28196" y="533282"/>
                  </a:lnTo>
                  <a:lnTo>
                    <a:pt x="29570" y="528298"/>
                  </a:lnTo>
                  <a:lnTo>
                    <a:pt x="31009" y="523314"/>
                  </a:lnTo>
                  <a:lnTo>
                    <a:pt x="32548" y="518330"/>
                  </a:lnTo>
                  <a:lnTo>
                    <a:pt x="34219" y="513346"/>
                  </a:lnTo>
                  <a:lnTo>
                    <a:pt x="36054" y="508362"/>
                  </a:lnTo>
                  <a:lnTo>
                    <a:pt x="38093" y="503378"/>
                  </a:lnTo>
                  <a:lnTo>
                    <a:pt x="40361" y="498394"/>
                  </a:lnTo>
                  <a:lnTo>
                    <a:pt x="42849" y="493410"/>
                  </a:lnTo>
                  <a:lnTo>
                    <a:pt x="45557" y="488426"/>
                  </a:lnTo>
                  <a:lnTo>
                    <a:pt x="48477" y="483442"/>
                  </a:lnTo>
                  <a:lnTo>
                    <a:pt x="51595" y="478458"/>
                  </a:lnTo>
                  <a:lnTo>
                    <a:pt x="54888" y="473474"/>
                  </a:lnTo>
                  <a:lnTo>
                    <a:pt x="58330" y="468490"/>
                  </a:lnTo>
                  <a:lnTo>
                    <a:pt x="61892" y="463506"/>
                  </a:lnTo>
                  <a:lnTo>
                    <a:pt x="65547" y="458522"/>
                  </a:lnTo>
                  <a:lnTo>
                    <a:pt x="69245" y="453539"/>
                  </a:lnTo>
                  <a:lnTo>
                    <a:pt x="72958" y="448555"/>
                  </a:lnTo>
                  <a:lnTo>
                    <a:pt x="76658" y="443571"/>
                  </a:lnTo>
                  <a:lnTo>
                    <a:pt x="80325" y="438587"/>
                  </a:lnTo>
                  <a:lnTo>
                    <a:pt x="83942" y="433603"/>
                  </a:lnTo>
                  <a:lnTo>
                    <a:pt x="87500" y="428619"/>
                  </a:lnTo>
                  <a:lnTo>
                    <a:pt x="90994" y="423635"/>
                  </a:lnTo>
                  <a:lnTo>
                    <a:pt x="94422" y="418651"/>
                  </a:lnTo>
                  <a:lnTo>
                    <a:pt x="97793" y="413667"/>
                  </a:lnTo>
                  <a:lnTo>
                    <a:pt x="101126" y="408683"/>
                  </a:lnTo>
                  <a:lnTo>
                    <a:pt x="104435" y="403699"/>
                  </a:lnTo>
                  <a:lnTo>
                    <a:pt x="107736" y="398715"/>
                  </a:lnTo>
                  <a:lnTo>
                    <a:pt x="111045" y="393731"/>
                  </a:lnTo>
                  <a:lnTo>
                    <a:pt x="114375" y="388747"/>
                  </a:lnTo>
                  <a:lnTo>
                    <a:pt x="117737" y="383763"/>
                  </a:lnTo>
                  <a:lnTo>
                    <a:pt x="121137" y="378779"/>
                  </a:lnTo>
                  <a:lnTo>
                    <a:pt x="124584" y="373795"/>
                  </a:lnTo>
                  <a:lnTo>
                    <a:pt x="128067" y="368811"/>
                  </a:lnTo>
                  <a:lnTo>
                    <a:pt x="131574" y="363827"/>
                  </a:lnTo>
                  <a:lnTo>
                    <a:pt x="135092" y="358844"/>
                  </a:lnTo>
                  <a:lnTo>
                    <a:pt x="138602" y="353860"/>
                  </a:lnTo>
                  <a:lnTo>
                    <a:pt x="142085" y="348876"/>
                  </a:lnTo>
                  <a:lnTo>
                    <a:pt x="145519" y="343892"/>
                  </a:lnTo>
                  <a:lnTo>
                    <a:pt x="148884" y="338908"/>
                  </a:lnTo>
                  <a:lnTo>
                    <a:pt x="152155" y="333924"/>
                  </a:lnTo>
                  <a:lnTo>
                    <a:pt x="155304" y="328940"/>
                  </a:lnTo>
                  <a:lnTo>
                    <a:pt x="158330" y="323956"/>
                  </a:lnTo>
                  <a:lnTo>
                    <a:pt x="161226" y="318972"/>
                  </a:lnTo>
                  <a:lnTo>
                    <a:pt x="163986" y="313988"/>
                  </a:lnTo>
                  <a:lnTo>
                    <a:pt x="166613" y="309004"/>
                  </a:lnTo>
                  <a:lnTo>
                    <a:pt x="169109" y="304020"/>
                  </a:lnTo>
                  <a:lnTo>
                    <a:pt x="171482" y="299036"/>
                  </a:lnTo>
                  <a:lnTo>
                    <a:pt x="173741" y="294052"/>
                  </a:lnTo>
                  <a:lnTo>
                    <a:pt x="175886" y="289068"/>
                  </a:lnTo>
                  <a:lnTo>
                    <a:pt x="177939" y="284084"/>
                  </a:lnTo>
                  <a:lnTo>
                    <a:pt x="179916" y="279100"/>
                  </a:lnTo>
                  <a:lnTo>
                    <a:pt x="181826" y="274116"/>
                  </a:lnTo>
                  <a:lnTo>
                    <a:pt x="183679" y="269133"/>
                  </a:lnTo>
                  <a:lnTo>
                    <a:pt x="185481" y="264149"/>
                  </a:lnTo>
                  <a:lnTo>
                    <a:pt x="187238" y="259165"/>
                  </a:lnTo>
                  <a:lnTo>
                    <a:pt x="188954" y="254181"/>
                  </a:lnTo>
                  <a:lnTo>
                    <a:pt x="190629" y="249197"/>
                  </a:lnTo>
                  <a:lnTo>
                    <a:pt x="192258" y="244213"/>
                  </a:lnTo>
                  <a:lnTo>
                    <a:pt x="193844" y="239229"/>
                  </a:lnTo>
                  <a:lnTo>
                    <a:pt x="195385" y="234245"/>
                  </a:lnTo>
                  <a:lnTo>
                    <a:pt x="196877" y="229261"/>
                  </a:lnTo>
                  <a:lnTo>
                    <a:pt x="198316" y="224277"/>
                  </a:lnTo>
                  <a:lnTo>
                    <a:pt x="199699" y="219293"/>
                  </a:lnTo>
                  <a:lnTo>
                    <a:pt x="201023" y="214309"/>
                  </a:lnTo>
                  <a:lnTo>
                    <a:pt x="202285" y="209325"/>
                  </a:lnTo>
                  <a:lnTo>
                    <a:pt x="203478" y="204341"/>
                  </a:lnTo>
                  <a:lnTo>
                    <a:pt x="204605" y="199357"/>
                  </a:lnTo>
                  <a:lnTo>
                    <a:pt x="205670" y="194373"/>
                  </a:lnTo>
                  <a:lnTo>
                    <a:pt x="206677" y="189389"/>
                  </a:lnTo>
                  <a:lnTo>
                    <a:pt x="207629" y="184405"/>
                  </a:lnTo>
                  <a:lnTo>
                    <a:pt x="208530" y="179422"/>
                  </a:lnTo>
                  <a:lnTo>
                    <a:pt x="209386" y="174438"/>
                  </a:lnTo>
                  <a:lnTo>
                    <a:pt x="210202" y="169454"/>
                  </a:lnTo>
                  <a:lnTo>
                    <a:pt x="210983" y="164470"/>
                  </a:lnTo>
                  <a:lnTo>
                    <a:pt x="211731" y="159486"/>
                  </a:lnTo>
                  <a:lnTo>
                    <a:pt x="212456" y="154502"/>
                  </a:lnTo>
                  <a:lnTo>
                    <a:pt x="213161" y="149518"/>
                  </a:lnTo>
                  <a:lnTo>
                    <a:pt x="213850" y="144534"/>
                  </a:lnTo>
                  <a:lnTo>
                    <a:pt x="214526" y="139550"/>
                  </a:lnTo>
                  <a:lnTo>
                    <a:pt x="215189" y="134566"/>
                  </a:lnTo>
                  <a:lnTo>
                    <a:pt x="215841" y="129582"/>
                  </a:lnTo>
                  <a:lnTo>
                    <a:pt x="216481" y="124598"/>
                  </a:lnTo>
                  <a:lnTo>
                    <a:pt x="217109" y="119614"/>
                  </a:lnTo>
                  <a:lnTo>
                    <a:pt x="217723" y="114630"/>
                  </a:lnTo>
                  <a:lnTo>
                    <a:pt x="218323" y="109646"/>
                  </a:lnTo>
                  <a:lnTo>
                    <a:pt x="218908" y="104662"/>
                  </a:lnTo>
                  <a:lnTo>
                    <a:pt x="219477" y="99678"/>
                  </a:lnTo>
                  <a:lnTo>
                    <a:pt x="220030" y="94694"/>
                  </a:lnTo>
                  <a:lnTo>
                    <a:pt x="220564" y="89711"/>
                  </a:lnTo>
                  <a:lnTo>
                    <a:pt x="221080" y="84727"/>
                  </a:lnTo>
                  <a:lnTo>
                    <a:pt x="221578" y="79743"/>
                  </a:lnTo>
                  <a:lnTo>
                    <a:pt x="222054" y="74759"/>
                  </a:lnTo>
                  <a:lnTo>
                    <a:pt x="222510" y="69775"/>
                  </a:lnTo>
                  <a:lnTo>
                    <a:pt x="222947" y="64791"/>
                  </a:lnTo>
                  <a:lnTo>
                    <a:pt x="223365" y="59807"/>
                  </a:lnTo>
                  <a:lnTo>
                    <a:pt x="223763" y="54823"/>
                  </a:lnTo>
                  <a:lnTo>
                    <a:pt x="224142" y="49839"/>
                  </a:lnTo>
                  <a:lnTo>
                    <a:pt x="224500" y="44855"/>
                  </a:lnTo>
                  <a:lnTo>
                    <a:pt x="224838" y="39871"/>
                  </a:lnTo>
                  <a:lnTo>
                    <a:pt x="225154" y="34887"/>
                  </a:lnTo>
                  <a:lnTo>
                    <a:pt x="225448" y="29903"/>
                  </a:lnTo>
                  <a:lnTo>
                    <a:pt x="225721" y="24919"/>
                  </a:lnTo>
                  <a:lnTo>
                    <a:pt x="225973" y="19935"/>
                  </a:lnTo>
                  <a:lnTo>
                    <a:pt x="226206" y="14951"/>
                  </a:lnTo>
                  <a:lnTo>
                    <a:pt x="226418" y="9967"/>
                  </a:lnTo>
                  <a:lnTo>
                    <a:pt x="226612" y="4983"/>
                  </a:lnTo>
                  <a:lnTo>
                    <a:pt x="226787" y="0"/>
                  </a:lnTo>
                  <a:lnTo>
                    <a:pt x="229193" y="0"/>
                  </a:lnTo>
                  <a:lnTo>
                    <a:pt x="229368" y="4983"/>
                  </a:lnTo>
                  <a:lnTo>
                    <a:pt x="229562" y="9967"/>
                  </a:lnTo>
                  <a:lnTo>
                    <a:pt x="229774" y="14951"/>
                  </a:lnTo>
                  <a:lnTo>
                    <a:pt x="230006" y="19935"/>
                  </a:lnTo>
                  <a:lnTo>
                    <a:pt x="230259" y="24919"/>
                  </a:lnTo>
                  <a:lnTo>
                    <a:pt x="230532" y="29903"/>
                  </a:lnTo>
                  <a:lnTo>
                    <a:pt x="230826" y="34887"/>
                  </a:lnTo>
                  <a:lnTo>
                    <a:pt x="231142" y="39871"/>
                  </a:lnTo>
                  <a:lnTo>
                    <a:pt x="231480" y="44855"/>
                  </a:lnTo>
                  <a:lnTo>
                    <a:pt x="231838" y="49839"/>
                  </a:lnTo>
                  <a:lnTo>
                    <a:pt x="232217" y="54823"/>
                  </a:lnTo>
                  <a:lnTo>
                    <a:pt x="232615" y="59807"/>
                  </a:lnTo>
                  <a:lnTo>
                    <a:pt x="233033" y="64791"/>
                  </a:lnTo>
                  <a:lnTo>
                    <a:pt x="233470" y="69775"/>
                  </a:lnTo>
                  <a:lnTo>
                    <a:pt x="233926" y="74759"/>
                  </a:lnTo>
                  <a:lnTo>
                    <a:pt x="234402" y="79743"/>
                  </a:lnTo>
                  <a:lnTo>
                    <a:pt x="234900" y="84727"/>
                  </a:lnTo>
                  <a:lnTo>
                    <a:pt x="235416" y="89711"/>
                  </a:lnTo>
                  <a:lnTo>
                    <a:pt x="235950" y="94694"/>
                  </a:lnTo>
                  <a:lnTo>
                    <a:pt x="236503" y="99678"/>
                  </a:lnTo>
                  <a:lnTo>
                    <a:pt x="237072" y="104662"/>
                  </a:lnTo>
                  <a:lnTo>
                    <a:pt x="237657" y="109646"/>
                  </a:lnTo>
                  <a:lnTo>
                    <a:pt x="238257" y="114630"/>
                  </a:lnTo>
                  <a:lnTo>
                    <a:pt x="238871" y="119614"/>
                  </a:lnTo>
                  <a:lnTo>
                    <a:pt x="239499" y="124598"/>
                  </a:lnTo>
                  <a:lnTo>
                    <a:pt x="240139" y="129582"/>
                  </a:lnTo>
                  <a:lnTo>
                    <a:pt x="240791" y="134566"/>
                  </a:lnTo>
                  <a:lnTo>
                    <a:pt x="241454" y="139550"/>
                  </a:lnTo>
                  <a:lnTo>
                    <a:pt x="242129" y="144534"/>
                  </a:lnTo>
                  <a:lnTo>
                    <a:pt x="242819" y="149518"/>
                  </a:lnTo>
                  <a:lnTo>
                    <a:pt x="243524" y="154502"/>
                  </a:lnTo>
                  <a:lnTo>
                    <a:pt x="244249" y="159486"/>
                  </a:lnTo>
                  <a:lnTo>
                    <a:pt x="244997" y="164470"/>
                  </a:lnTo>
                  <a:lnTo>
                    <a:pt x="245778" y="169454"/>
                  </a:lnTo>
                  <a:lnTo>
                    <a:pt x="246594" y="174438"/>
                  </a:lnTo>
                  <a:lnTo>
                    <a:pt x="247449" y="179422"/>
                  </a:lnTo>
                  <a:lnTo>
                    <a:pt x="248351" y="184405"/>
                  </a:lnTo>
                  <a:lnTo>
                    <a:pt x="249303" y="189389"/>
                  </a:lnTo>
                  <a:lnTo>
                    <a:pt x="250310" y="194373"/>
                  </a:lnTo>
                  <a:lnTo>
                    <a:pt x="251375" y="199357"/>
                  </a:lnTo>
                  <a:lnTo>
                    <a:pt x="252502" y="204341"/>
                  </a:lnTo>
                  <a:lnTo>
                    <a:pt x="253695" y="209325"/>
                  </a:lnTo>
                  <a:lnTo>
                    <a:pt x="254957" y="214309"/>
                  </a:lnTo>
                  <a:lnTo>
                    <a:pt x="256281" y="219293"/>
                  </a:lnTo>
                  <a:lnTo>
                    <a:pt x="257664" y="224277"/>
                  </a:lnTo>
                  <a:lnTo>
                    <a:pt x="259103" y="229261"/>
                  </a:lnTo>
                  <a:lnTo>
                    <a:pt x="260595" y="234245"/>
                  </a:lnTo>
                  <a:lnTo>
                    <a:pt x="262135" y="239229"/>
                  </a:lnTo>
                  <a:lnTo>
                    <a:pt x="263722" y="244213"/>
                  </a:lnTo>
                  <a:lnTo>
                    <a:pt x="265351" y="249197"/>
                  </a:lnTo>
                  <a:lnTo>
                    <a:pt x="267026" y="254181"/>
                  </a:lnTo>
                  <a:lnTo>
                    <a:pt x="268741" y="259165"/>
                  </a:lnTo>
                  <a:lnTo>
                    <a:pt x="270499" y="264149"/>
                  </a:lnTo>
                  <a:lnTo>
                    <a:pt x="272301" y="269133"/>
                  </a:lnTo>
                  <a:lnTo>
                    <a:pt x="274154" y="274116"/>
                  </a:lnTo>
                  <a:lnTo>
                    <a:pt x="276064" y="279100"/>
                  </a:lnTo>
                  <a:lnTo>
                    <a:pt x="278040" y="284084"/>
                  </a:lnTo>
                  <a:lnTo>
                    <a:pt x="280094" y="289068"/>
                  </a:lnTo>
                  <a:lnTo>
                    <a:pt x="282239" y="294052"/>
                  </a:lnTo>
                  <a:lnTo>
                    <a:pt x="284498" y="299036"/>
                  </a:lnTo>
                  <a:lnTo>
                    <a:pt x="286871" y="304020"/>
                  </a:lnTo>
                  <a:lnTo>
                    <a:pt x="289367" y="309004"/>
                  </a:lnTo>
                  <a:lnTo>
                    <a:pt x="291993" y="313988"/>
                  </a:lnTo>
                  <a:lnTo>
                    <a:pt x="294754" y="318972"/>
                  </a:lnTo>
                  <a:lnTo>
                    <a:pt x="297649" y="323956"/>
                  </a:lnTo>
                  <a:lnTo>
                    <a:pt x="300676" y="328940"/>
                  </a:lnTo>
                  <a:lnTo>
                    <a:pt x="303825" y="333924"/>
                  </a:lnTo>
                  <a:lnTo>
                    <a:pt x="307096" y="338908"/>
                  </a:lnTo>
                  <a:lnTo>
                    <a:pt x="310461" y="343892"/>
                  </a:lnTo>
                  <a:lnTo>
                    <a:pt x="313895" y="348876"/>
                  </a:lnTo>
                  <a:lnTo>
                    <a:pt x="317377" y="353860"/>
                  </a:lnTo>
                  <a:lnTo>
                    <a:pt x="320888" y="358844"/>
                  </a:lnTo>
                  <a:lnTo>
                    <a:pt x="324405" y="363827"/>
                  </a:lnTo>
                  <a:lnTo>
                    <a:pt x="327913" y="368811"/>
                  </a:lnTo>
                  <a:lnTo>
                    <a:pt x="331396" y="373795"/>
                  </a:lnTo>
                  <a:lnTo>
                    <a:pt x="334842" y="378779"/>
                  </a:lnTo>
                  <a:lnTo>
                    <a:pt x="338243" y="383763"/>
                  </a:lnTo>
                  <a:lnTo>
                    <a:pt x="341605" y="388747"/>
                  </a:lnTo>
                  <a:lnTo>
                    <a:pt x="344935" y="393731"/>
                  </a:lnTo>
                  <a:lnTo>
                    <a:pt x="348244" y="398715"/>
                  </a:lnTo>
                  <a:lnTo>
                    <a:pt x="351545" y="403699"/>
                  </a:lnTo>
                  <a:lnTo>
                    <a:pt x="354854" y="408683"/>
                  </a:lnTo>
                  <a:lnTo>
                    <a:pt x="358186" y="413667"/>
                  </a:lnTo>
                  <a:lnTo>
                    <a:pt x="361558" y="418651"/>
                  </a:lnTo>
                  <a:lnTo>
                    <a:pt x="364986" y="423635"/>
                  </a:lnTo>
                  <a:lnTo>
                    <a:pt x="368480" y="428619"/>
                  </a:lnTo>
                  <a:lnTo>
                    <a:pt x="372038" y="433603"/>
                  </a:lnTo>
                  <a:lnTo>
                    <a:pt x="375655" y="438587"/>
                  </a:lnTo>
                  <a:lnTo>
                    <a:pt x="379322" y="443571"/>
                  </a:lnTo>
                  <a:lnTo>
                    <a:pt x="383022" y="448555"/>
                  </a:lnTo>
                  <a:lnTo>
                    <a:pt x="386734" y="453539"/>
                  </a:lnTo>
                  <a:lnTo>
                    <a:pt x="390433" y="458522"/>
                  </a:lnTo>
                  <a:lnTo>
                    <a:pt x="394088" y="463506"/>
                  </a:lnTo>
                  <a:lnTo>
                    <a:pt x="397650" y="468490"/>
                  </a:lnTo>
                  <a:lnTo>
                    <a:pt x="401092" y="473474"/>
                  </a:lnTo>
                  <a:lnTo>
                    <a:pt x="404385" y="478458"/>
                  </a:lnTo>
                  <a:lnTo>
                    <a:pt x="407503" y="483442"/>
                  </a:lnTo>
                  <a:lnTo>
                    <a:pt x="410423" y="488426"/>
                  </a:lnTo>
                  <a:lnTo>
                    <a:pt x="413131" y="493410"/>
                  </a:lnTo>
                  <a:lnTo>
                    <a:pt x="415619" y="498394"/>
                  </a:lnTo>
                  <a:lnTo>
                    <a:pt x="417887" y="503378"/>
                  </a:lnTo>
                  <a:lnTo>
                    <a:pt x="419926" y="508362"/>
                  </a:lnTo>
                  <a:lnTo>
                    <a:pt x="421761" y="513346"/>
                  </a:lnTo>
                  <a:lnTo>
                    <a:pt x="423432" y="518330"/>
                  </a:lnTo>
                  <a:lnTo>
                    <a:pt x="424971" y="523314"/>
                  </a:lnTo>
                  <a:lnTo>
                    <a:pt x="426410" y="528298"/>
                  </a:lnTo>
                  <a:lnTo>
                    <a:pt x="427783" y="533282"/>
                  </a:lnTo>
                  <a:lnTo>
                    <a:pt x="429125" y="538266"/>
                  </a:lnTo>
                  <a:lnTo>
                    <a:pt x="430467" y="543250"/>
                  </a:lnTo>
                  <a:lnTo>
                    <a:pt x="431835" y="548233"/>
                  </a:lnTo>
                  <a:lnTo>
                    <a:pt x="433259" y="553217"/>
                  </a:lnTo>
                  <a:lnTo>
                    <a:pt x="434746" y="558201"/>
                  </a:lnTo>
                  <a:lnTo>
                    <a:pt x="436296" y="563185"/>
                  </a:lnTo>
                  <a:lnTo>
                    <a:pt x="437903" y="568169"/>
                  </a:lnTo>
                  <a:lnTo>
                    <a:pt x="439554" y="573153"/>
                  </a:lnTo>
                  <a:lnTo>
                    <a:pt x="441231" y="578137"/>
                  </a:lnTo>
                  <a:lnTo>
                    <a:pt x="442910" y="583121"/>
                  </a:lnTo>
                  <a:lnTo>
                    <a:pt x="444566" y="588105"/>
                  </a:lnTo>
                  <a:lnTo>
                    <a:pt x="446164" y="593089"/>
                  </a:lnTo>
                  <a:lnTo>
                    <a:pt x="447671" y="598073"/>
                  </a:lnTo>
                  <a:lnTo>
                    <a:pt x="449067" y="603057"/>
                  </a:lnTo>
                  <a:lnTo>
                    <a:pt x="450336" y="608041"/>
                  </a:lnTo>
                  <a:lnTo>
                    <a:pt x="451464" y="613025"/>
                  </a:lnTo>
                  <a:lnTo>
                    <a:pt x="452444" y="618009"/>
                  </a:lnTo>
                  <a:lnTo>
                    <a:pt x="453274" y="622993"/>
                  </a:lnTo>
                  <a:lnTo>
                    <a:pt x="453958" y="627977"/>
                  </a:lnTo>
                  <a:lnTo>
                    <a:pt x="454504" y="632961"/>
                  </a:lnTo>
                  <a:lnTo>
                    <a:pt x="454914" y="637944"/>
                  </a:lnTo>
                  <a:lnTo>
                    <a:pt x="455219" y="642928"/>
                  </a:lnTo>
                  <a:lnTo>
                    <a:pt x="455441" y="647912"/>
                  </a:lnTo>
                  <a:lnTo>
                    <a:pt x="455598" y="652896"/>
                  </a:lnTo>
                  <a:lnTo>
                    <a:pt x="455707" y="657880"/>
                  </a:lnTo>
                  <a:lnTo>
                    <a:pt x="455782" y="662864"/>
                  </a:lnTo>
                  <a:lnTo>
                    <a:pt x="455838" y="667848"/>
                  </a:lnTo>
                  <a:lnTo>
                    <a:pt x="455881" y="672832"/>
                  </a:lnTo>
                  <a:lnTo>
                    <a:pt x="455918" y="677816"/>
                  </a:lnTo>
                  <a:lnTo>
                    <a:pt x="455950" y="682800"/>
                  </a:lnTo>
                  <a:lnTo>
                    <a:pt x="455973" y="687784"/>
                  </a:lnTo>
                  <a:lnTo>
                    <a:pt x="455980" y="692768"/>
                  </a:lnTo>
                  <a:lnTo>
                    <a:pt x="455964" y="697752"/>
                  </a:lnTo>
                  <a:lnTo>
                    <a:pt x="455913" y="702736"/>
                  </a:lnTo>
                  <a:lnTo>
                    <a:pt x="455814" y="707720"/>
                  </a:lnTo>
                  <a:lnTo>
                    <a:pt x="455655" y="712704"/>
                  </a:lnTo>
                  <a:lnTo>
                    <a:pt x="455423" y="717688"/>
                  </a:lnTo>
                  <a:lnTo>
                    <a:pt x="455090" y="722672"/>
                  </a:lnTo>
                  <a:lnTo>
                    <a:pt x="454646" y="727655"/>
                  </a:lnTo>
                  <a:lnTo>
                    <a:pt x="454082" y="732639"/>
                  </a:lnTo>
                  <a:lnTo>
                    <a:pt x="453385" y="737623"/>
                  </a:lnTo>
                  <a:lnTo>
                    <a:pt x="452542" y="742607"/>
                  </a:lnTo>
                  <a:lnTo>
                    <a:pt x="451543" y="747591"/>
                  </a:lnTo>
                  <a:lnTo>
                    <a:pt x="450378" y="752575"/>
                  </a:lnTo>
                  <a:lnTo>
                    <a:pt x="449038" y="757559"/>
                  </a:lnTo>
                  <a:lnTo>
                    <a:pt x="447514" y="762543"/>
                  </a:lnTo>
                  <a:lnTo>
                    <a:pt x="445784" y="767527"/>
                  </a:lnTo>
                  <a:lnTo>
                    <a:pt x="443870" y="772511"/>
                  </a:lnTo>
                  <a:lnTo>
                    <a:pt x="441780" y="777495"/>
                  </a:lnTo>
                  <a:lnTo>
                    <a:pt x="439520" y="782479"/>
                  </a:lnTo>
                  <a:lnTo>
                    <a:pt x="437103" y="787463"/>
                  </a:lnTo>
                  <a:lnTo>
                    <a:pt x="434544" y="792447"/>
                  </a:lnTo>
                  <a:lnTo>
                    <a:pt x="431859" y="797431"/>
                  </a:lnTo>
                  <a:lnTo>
                    <a:pt x="429070" y="802415"/>
                  </a:lnTo>
                  <a:lnTo>
                    <a:pt x="426192" y="807399"/>
                  </a:lnTo>
                  <a:lnTo>
                    <a:pt x="423256" y="812383"/>
                  </a:lnTo>
                  <a:lnTo>
                    <a:pt x="420291" y="817366"/>
                  </a:lnTo>
                  <a:lnTo>
                    <a:pt x="417315" y="822350"/>
                  </a:lnTo>
                  <a:lnTo>
                    <a:pt x="414348" y="827334"/>
                  </a:lnTo>
                  <a:lnTo>
                    <a:pt x="411407" y="832318"/>
                  </a:lnTo>
                  <a:lnTo>
                    <a:pt x="408505" y="837302"/>
                  </a:lnTo>
                  <a:lnTo>
                    <a:pt x="405653" y="842286"/>
                  </a:lnTo>
                  <a:lnTo>
                    <a:pt x="402861" y="847270"/>
                  </a:lnTo>
                  <a:lnTo>
                    <a:pt x="400141" y="852254"/>
                  </a:lnTo>
                  <a:lnTo>
                    <a:pt x="397487" y="857238"/>
                  </a:lnTo>
                  <a:lnTo>
                    <a:pt x="394898" y="862222"/>
                  </a:lnTo>
                  <a:lnTo>
                    <a:pt x="392371" y="867206"/>
                  </a:lnTo>
                  <a:lnTo>
                    <a:pt x="389900" y="872190"/>
                  </a:lnTo>
                  <a:lnTo>
                    <a:pt x="387480" y="877174"/>
                  </a:lnTo>
                  <a:lnTo>
                    <a:pt x="385102" y="882158"/>
                  </a:lnTo>
                  <a:lnTo>
                    <a:pt x="382760" y="887142"/>
                  </a:lnTo>
                  <a:lnTo>
                    <a:pt x="380445" y="892126"/>
                  </a:lnTo>
                  <a:lnTo>
                    <a:pt x="378143" y="897110"/>
                  </a:lnTo>
                  <a:lnTo>
                    <a:pt x="375843" y="902094"/>
                  </a:lnTo>
                  <a:lnTo>
                    <a:pt x="373536" y="907078"/>
                  </a:lnTo>
                  <a:lnTo>
                    <a:pt x="371212" y="912061"/>
                  </a:lnTo>
                  <a:lnTo>
                    <a:pt x="368865" y="917045"/>
                  </a:lnTo>
                  <a:lnTo>
                    <a:pt x="366489" y="922029"/>
                  </a:lnTo>
                  <a:lnTo>
                    <a:pt x="364080" y="927013"/>
                  </a:lnTo>
                  <a:lnTo>
                    <a:pt x="361639" y="931997"/>
                  </a:lnTo>
                  <a:lnTo>
                    <a:pt x="359165" y="936981"/>
                  </a:lnTo>
                  <a:lnTo>
                    <a:pt x="356670" y="941965"/>
                  </a:lnTo>
                  <a:lnTo>
                    <a:pt x="354166" y="946949"/>
                  </a:lnTo>
                  <a:lnTo>
                    <a:pt x="351664" y="951933"/>
                  </a:lnTo>
                  <a:lnTo>
                    <a:pt x="349179" y="956917"/>
                  </a:lnTo>
                  <a:lnTo>
                    <a:pt x="346727" y="961901"/>
                  </a:lnTo>
                  <a:lnTo>
                    <a:pt x="344324" y="966885"/>
                  </a:lnTo>
                  <a:lnTo>
                    <a:pt x="341982" y="971869"/>
                  </a:lnTo>
                  <a:lnTo>
                    <a:pt x="339721" y="976853"/>
                  </a:lnTo>
                  <a:lnTo>
                    <a:pt x="337556" y="981837"/>
                  </a:lnTo>
                  <a:lnTo>
                    <a:pt x="335484" y="986821"/>
                  </a:lnTo>
                  <a:lnTo>
                    <a:pt x="333506" y="991805"/>
                  </a:lnTo>
                  <a:lnTo>
                    <a:pt x="331620" y="996789"/>
                  </a:lnTo>
                  <a:lnTo>
                    <a:pt x="329819" y="1001772"/>
                  </a:lnTo>
                  <a:lnTo>
                    <a:pt x="328096" y="1006756"/>
                  </a:lnTo>
                  <a:lnTo>
                    <a:pt x="326436" y="1011740"/>
                  </a:lnTo>
                  <a:lnTo>
                    <a:pt x="324828" y="1016724"/>
                  </a:lnTo>
                  <a:lnTo>
                    <a:pt x="323256" y="1021708"/>
                  </a:lnTo>
                  <a:lnTo>
                    <a:pt x="321698" y="1026692"/>
                  </a:lnTo>
                  <a:lnTo>
                    <a:pt x="320137" y="1031676"/>
                  </a:lnTo>
                  <a:lnTo>
                    <a:pt x="318560" y="1036660"/>
                  </a:lnTo>
                  <a:lnTo>
                    <a:pt x="316954" y="1041644"/>
                  </a:lnTo>
                  <a:lnTo>
                    <a:pt x="315309" y="1046628"/>
                  </a:lnTo>
                  <a:lnTo>
                    <a:pt x="313617" y="1051612"/>
                  </a:lnTo>
                  <a:lnTo>
                    <a:pt x="311873" y="1056596"/>
                  </a:lnTo>
                  <a:lnTo>
                    <a:pt x="310072" y="1061580"/>
                  </a:lnTo>
                  <a:lnTo>
                    <a:pt x="308211" y="1066564"/>
                  </a:lnTo>
                  <a:lnTo>
                    <a:pt x="306300" y="1071548"/>
                  </a:lnTo>
                  <a:lnTo>
                    <a:pt x="304343" y="1076532"/>
                  </a:lnTo>
                  <a:lnTo>
                    <a:pt x="302347" y="1081516"/>
                  </a:lnTo>
                  <a:lnTo>
                    <a:pt x="300319" y="1086500"/>
                  </a:lnTo>
                  <a:lnTo>
                    <a:pt x="298266" y="1091483"/>
                  </a:lnTo>
                  <a:lnTo>
                    <a:pt x="296197" y="1096467"/>
                  </a:lnTo>
                  <a:lnTo>
                    <a:pt x="294119" y="1101451"/>
                  </a:lnTo>
                  <a:lnTo>
                    <a:pt x="292041" y="1106435"/>
                  </a:lnTo>
                  <a:lnTo>
                    <a:pt x="289972" y="1111419"/>
                  </a:lnTo>
                  <a:lnTo>
                    <a:pt x="287919" y="1116403"/>
                  </a:lnTo>
                  <a:lnTo>
                    <a:pt x="285887" y="1121387"/>
                  </a:lnTo>
                  <a:lnTo>
                    <a:pt x="283884" y="1126371"/>
                  </a:lnTo>
                  <a:lnTo>
                    <a:pt x="281913" y="1131355"/>
                  </a:lnTo>
                  <a:lnTo>
                    <a:pt x="279981" y="1136339"/>
                  </a:lnTo>
                  <a:lnTo>
                    <a:pt x="278093" y="1141323"/>
                  </a:lnTo>
                  <a:lnTo>
                    <a:pt x="276254" y="1146307"/>
                  </a:lnTo>
                  <a:lnTo>
                    <a:pt x="274476" y="1151291"/>
                  </a:lnTo>
                  <a:lnTo>
                    <a:pt x="272756" y="1156275"/>
                  </a:lnTo>
                  <a:lnTo>
                    <a:pt x="271098" y="1161259"/>
                  </a:lnTo>
                  <a:lnTo>
                    <a:pt x="269506" y="1166243"/>
                  </a:lnTo>
                  <a:lnTo>
                    <a:pt x="267983" y="1171227"/>
                  </a:lnTo>
                  <a:lnTo>
                    <a:pt x="266532" y="1176211"/>
                  </a:lnTo>
                  <a:lnTo>
                    <a:pt x="265155" y="1181194"/>
                  </a:lnTo>
                  <a:lnTo>
                    <a:pt x="263854" y="1186178"/>
                  </a:lnTo>
                  <a:lnTo>
                    <a:pt x="262637" y="1191162"/>
                  </a:lnTo>
                  <a:lnTo>
                    <a:pt x="261500" y="1196146"/>
                  </a:lnTo>
                  <a:lnTo>
                    <a:pt x="260439" y="1201130"/>
                  </a:lnTo>
                  <a:lnTo>
                    <a:pt x="259451" y="1206114"/>
                  </a:lnTo>
                  <a:lnTo>
                    <a:pt x="258531" y="1211098"/>
                  </a:lnTo>
                  <a:lnTo>
                    <a:pt x="257675" y="1216082"/>
                  </a:lnTo>
                  <a:lnTo>
                    <a:pt x="256877" y="1221066"/>
                  </a:lnTo>
                  <a:lnTo>
                    <a:pt x="256130" y="1226050"/>
                  </a:lnTo>
                  <a:lnTo>
                    <a:pt x="255425" y="1231034"/>
                  </a:lnTo>
                  <a:lnTo>
                    <a:pt x="254757" y="1236018"/>
                  </a:lnTo>
                  <a:lnTo>
                    <a:pt x="254111" y="1241002"/>
                  </a:lnTo>
                  <a:lnTo>
                    <a:pt x="253478" y="1245986"/>
                  </a:lnTo>
                  <a:lnTo>
                    <a:pt x="252850" y="1250970"/>
                  </a:lnTo>
                  <a:lnTo>
                    <a:pt x="252221" y="1255954"/>
                  </a:lnTo>
                  <a:lnTo>
                    <a:pt x="251585" y="1260938"/>
                  </a:lnTo>
                  <a:lnTo>
                    <a:pt x="250938" y="1265922"/>
                  </a:lnTo>
                  <a:lnTo>
                    <a:pt x="250278" y="1270905"/>
                  </a:lnTo>
                  <a:lnTo>
                    <a:pt x="249605" y="1275889"/>
                  </a:lnTo>
                  <a:lnTo>
                    <a:pt x="248920" y="1280873"/>
                  </a:lnTo>
                  <a:lnTo>
                    <a:pt x="248229" y="1285857"/>
                  </a:lnTo>
                  <a:lnTo>
                    <a:pt x="247537" y="1290841"/>
                  </a:lnTo>
                  <a:lnTo>
                    <a:pt x="246849" y="1295825"/>
                  </a:lnTo>
                  <a:lnTo>
                    <a:pt x="246173" y="1300809"/>
                  </a:lnTo>
                  <a:lnTo>
                    <a:pt x="245515" y="1305793"/>
                  </a:lnTo>
                  <a:lnTo>
                    <a:pt x="244881" y="1310777"/>
                  </a:lnTo>
                  <a:lnTo>
                    <a:pt x="244279" y="1315761"/>
                  </a:lnTo>
                  <a:lnTo>
                    <a:pt x="243719" y="1320745"/>
                  </a:lnTo>
                  <a:lnTo>
                    <a:pt x="243201" y="1325729"/>
                  </a:lnTo>
                  <a:lnTo>
                    <a:pt x="242729" y="1330713"/>
                  </a:lnTo>
                  <a:lnTo>
                    <a:pt x="242304" y="1335697"/>
                  </a:lnTo>
                  <a:lnTo>
                    <a:pt x="241927" y="1340681"/>
                  </a:lnTo>
                  <a:lnTo>
                    <a:pt x="241596" y="1345665"/>
                  </a:lnTo>
                  <a:lnTo>
                    <a:pt x="241312" y="1350649"/>
                  </a:lnTo>
                  <a:lnTo>
                    <a:pt x="241069" y="1355633"/>
                  </a:lnTo>
                  <a:lnTo>
                    <a:pt x="240868" y="1360617"/>
                  </a:lnTo>
                  <a:lnTo>
                    <a:pt x="240702" y="1365600"/>
                  </a:lnTo>
                  <a:lnTo>
                    <a:pt x="240562" y="1370584"/>
                  </a:lnTo>
                  <a:lnTo>
                    <a:pt x="240442" y="1375568"/>
                  </a:lnTo>
                  <a:lnTo>
                    <a:pt x="240336" y="1380552"/>
                  </a:lnTo>
                  <a:lnTo>
                    <a:pt x="240236" y="1385536"/>
                  </a:lnTo>
                  <a:lnTo>
                    <a:pt x="240136" y="1390520"/>
                  </a:lnTo>
                  <a:lnTo>
                    <a:pt x="240029" y="1395504"/>
                  </a:lnTo>
                  <a:lnTo>
                    <a:pt x="239910" y="1400488"/>
                  </a:lnTo>
                  <a:lnTo>
                    <a:pt x="239769" y="1405472"/>
                  </a:lnTo>
                  <a:lnTo>
                    <a:pt x="239602" y="1410456"/>
                  </a:lnTo>
                  <a:lnTo>
                    <a:pt x="239408" y="1415440"/>
                  </a:lnTo>
                  <a:lnTo>
                    <a:pt x="239184" y="1420424"/>
                  </a:lnTo>
                  <a:lnTo>
                    <a:pt x="238928" y="1425408"/>
                  </a:lnTo>
                  <a:lnTo>
                    <a:pt x="238641" y="1430392"/>
                  </a:lnTo>
                  <a:lnTo>
                    <a:pt x="238324" y="1435376"/>
                  </a:lnTo>
                  <a:lnTo>
                    <a:pt x="237978" y="1440360"/>
                  </a:lnTo>
                  <a:lnTo>
                    <a:pt x="237606" y="1445344"/>
                  </a:lnTo>
                  <a:lnTo>
                    <a:pt x="237212" y="1450328"/>
                  </a:lnTo>
                  <a:lnTo>
                    <a:pt x="236803" y="1455311"/>
                  </a:lnTo>
                  <a:lnTo>
                    <a:pt x="236385" y="1460295"/>
                  </a:lnTo>
                  <a:lnTo>
                    <a:pt x="235962" y="1465279"/>
                  </a:lnTo>
                  <a:lnTo>
                    <a:pt x="235542" y="1470263"/>
                  </a:lnTo>
                  <a:lnTo>
                    <a:pt x="235128" y="1475247"/>
                  </a:lnTo>
                  <a:lnTo>
                    <a:pt x="234726" y="1480231"/>
                  </a:lnTo>
                  <a:lnTo>
                    <a:pt x="234339" y="1485215"/>
                  </a:lnTo>
                  <a:lnTo>
                    <a:pt x="233974" y="1490199"/>
                  </a:lnTo>
                  <a:lnTo>
                    <a:pt x="233633" y="1495183"/>
                  </a:lnTo>
                  <a:lnTo>
                    <a:pt x="233315" y="1500167"/>
                  </a:lnTo>
                  <a:lnTo>
                    <a:pt x="233023" y="1505151"/>
                  </a:lnTo>
                  <a:lnTo>
                    <a:pt x="232755" y="1510135"/>
                  </a:lnTo>
                  <a:lnTo>
                    <a:pt x="232511" y="1515119"/>
                  </a:lnTo>
                  <a:lnTo>
                    <a:pt x="232290" y="1520103"/>
                  </a:lnTo>
                  <a:lnTo>
                    <a:pt x="232091" y="1525087"/>
                  </a:lnTo>
                  <a:lnTo>
                    <a:pt x="231913" y="1530071"/>
                  </a:lnTo>
                  <a:lnTo>
                    <a:pt x="231756" y="1535055"/>
                  </a:lnTo>
                  <a:lnTo>
                    <a:pt x="231617" y="1540039"/>
                  </a:lnTo>
                  <a:lnTo>
                    <a:pt x="231493" y="1545022"/>
                  </a:lnTo>
                  <a:lnTo>
                    <a:pt x="231384" y="1550006"/>
                  </a:lnTo>
                  <a:lnTo>
                    <a:pt x="231288" y="1554990"/>
                  </a:lnTo>
                  <a:lnTo>
                    <a:pt x="231205" y="1559974"/>
                  </a:lnTo>
                  <a:lnTo>
                    <a:pt x="231134" y="1564958"/>
                  </a:lnTo>
                  <a:lnTo>
                    <a:pt x="231073" y="1569942"/>
                  </a:lnTo>
                  <a:lnTo>
                    <a:pt x="231023" y="1574926"/>
                  </a:lnTo>
                  <a:lnTo>
                    <a:pt x="230981" y="1579910"/>
                  </a:lnTo>
                  <a:lnTo>
                    <a:pt x="230945" y="1584894"/>
                  </a:lnTo>
                  <a:lnTo>
                    <a:pt x="230915" y="1589878"/>
                  </a:lnTo>
                  <a:lnTo>
                    <a:pt x="230888" y="1594862"/>
                  </a:lnTo>
                  <a:lnTo>
                    <a:pt x="230863" y="1599846"/>
                  </a:lnTo>
                  <a:lnTo>
                    <a:pt x="230839" y="1604830"/>
                  </a:lnTo>
                  <a:lnTo>
                    <a:pt x="230814" y="1609814"/>
                  </a:lnTo>
                  <a:lnTo>
                    <a:pt x="230789" y="1614798"/>
                  </a:lnTo>
                  <a:lnTo>
                    <a:pt x="230761" y="1619782"/>
                  </a:lnTo>
                  <a:lnTo>
                    <a:pt x="230730" y="1624766"/>
                  </a:lnTo>
                  <a:lnTo>
                    <a:pt x="230697" y="1629750"/>
                  </a:lnTo>
                  <a:lnTo>
                    <a:pt x="230660" y="1634733"/>
                  </a:lnTo>
                  <a:lnTo>
                    <a:pt x="230622" y="1639717"/>
                  </a:lnTo>
                  <a:lnTo>
                    <a:pt x="230581" y="1644701"/>
                  </a:lnTo>
                  <a:lnTo>
                    <a:pt x="230538" y="1649685"/>
                  </a:lnTo>
                  <a:lnTo>
                    <a:pt x="230492" y="1654669"/>
                  </a:lnTo>
                  <a:lnTo>
                    <a:pt x="230445" y="1659653"/>
                  </a:lnTo>
                  <a:lnTo>
                    <a:pt x="230395" y="1664637"/>
                  </a:lnTo>
                  <a:lnTo>
                    <a:pt x="230343" y="1669621"/>
                  </a:lnTo>
                  <a:lnTo>
                    <a:pt x="230288" y="1674605"/>
                  </a:lnTo>
                  <a:lnTo>
                    <a:pt x="230231" y="1679589"/>
                  </a:lnTo>
                  <a:lnTo>
                    <a:pt x="230171" y="1684573"/>
                  </a:lnTo>
                  <a:lnTo>
                    <a:pt x="230109" y="1689557"/>
                  </a:lnTo>
                  <a:lnTo>
                    <a:pt x="230044" y="1694541"/>
                  </a:lnTo>
                  <a:lnTo>
                    <a:pt x="229978" y="1699525"/>
                  </a:lnTo>
                  <a:lnTo>
                    <a:pt x="229910" y="1704509"/>
                  </a:lnTo>
                  <a:lnTo>
                    <a:pt x="229843" y="1709493"/>
                  </a:lnTo>
                  <a:lnTo>
                    <a:pt x="229776" y="1714477"/>
                  </a:lnTo>
                  <a:lnTo>
                    <a:pt x="229711" y="1719461"/>
                  </a:lnTo>
                  <a:lnTo>
                    <a:pt x="229650" y="1724444"/>
                  </a:lnTo>
                  <a:lnTo>
                    <a:pt x="229592" y="1729428"/>
                  </a:lnTo>
                  <a:lnTo>
                    <a:pt x="229540" y="1734412"/>
                  </a:lnTo>
                  <a:lnTo>
                    <a:pt x="229494" y="1739396"/>
                  </a:lnTo>
                  <a:lnTo>
                    <a:pt x="229455" y="1744380"/>
                  </a:lnTo>
                  <a:lnTo>
                    <a:pt x="229424" y="1749364"/>
                  </a:lnTo>
                  <a:lnTo>
                    <a:pt x="229401" y="1754348"/>
                  </a:lnTo>
                  <a:lnTo>
                    <a:pt x="229385" y="1759332"/>
                  </a:lnTo>
                  <a:lnTo>
                    <a:pt x="229376" y="1764316"/>
                  </a:lnTo>
                  <a:lnTo>
                    <a:pt x="229373" y="1769300"/>
                  </a:lnTo>
                  <a:lnTo>
                    <a:pt x="229376" y="1774284"/>
                  </a:lnTo>
                  <a:lnTo>
                    <a:pt x="229383" y="1779268"/>
                  </a:lnTo>
                  <a:lnTo>
                    <a:pt x="229393" y="1784252"/>
                  </a:lnTo>
                  <a:lnTo>
                    <a:pt x="229405" y="1789236"/>
                  </a:lnTo>
                  <a:lnTo>
                    <a:pt x="229416" y="1794220"/>
                  </a:lnTo>
                  <a:lnTo>
                    <a:pt x="229425" y="1799204"/>
                  </a:lnTo>
                  <a:lnTo>
                    <a:pt x="229430" y="1804188"/>
                  </a:lnTo>
                  <a:lnTo>
                    <a:pt x="229429" y="1809172"/>
                  </a:lnTo>
                  <a:lnTo>
                    <a:pt x="229422" y="1814156"/>
                  </a:lnTo>
                  <a:lnTo>
                    <a:pt x="229406" y="1819139"/>
                  </a:lnTo>
                  <a:lnTo>
                    <a:pt x="229382" y="1824123"/>
                  </a:lnTo>
                  <a:lnTo>
                    <a:pt x="229349" y="1829107"/>
                  </a:lnTo>
                  <a:lnTo>
                    <a:pt x="229307" y="1834091"/>
                  </a:lnTo>
                  <a:lnTo>
                    <a:pt x="229256" y="1839075"/>
                  </a:lnTo>
                  <a:lnTo>
                    <a:pt x="229199" y="1844059"/>
                  </a:lnTo>
                  <a:lnTo>
                    <a:pt x="229136" y="1849043"/>
                  </a:lnTo>
                  <a:lnTo>
                    <a:pt x="229070" y="1854027"/>
                  </a:lnTo>
                  <a:lnTo>
                    <a:pt x="229001" y="1859011"/>
                  </a:lnTo>
                  <a:lnTo>
                    <a:pt x="228931" y="1863995"/>
                  </a:lnTo>
                  <a:lnTo>
                    <a:pt x="228863" y="1868979"/>
                  </a:lnTo>
                  <a:lnTo>
                    <a:pt x="228797" y="1873963"/>
                  </a:lnTo>
                  <a:lnTo>
                    <a:pt x="228735" y="1878947"/>
                  </a:lnTo>
                  <a:lnTo>
                    <a:pt x="228678" y="1883931"/>
                  </a:lnTo>
                  <a:lnTo>
                    <a:pt x="228626" y="1888915"/>
                  </a:lnTo>
                  <a:lnTo>
                    <a:pt x="228579" y="1893899"/>
                  </a:lnTo>
                  <a:lnTo>
                    <a:pt x="228537" y="1898883"/>
                  </a:lnTo>
                  <a:lnTo>
                    <a:pt x="228499" y="1903867"/>
                  </a:lnTo>
                  <a:lnTo>
                    <a:pt x="228465" y="1908850"/>
                  </a:lnTo>
                  <a:lnTo>
                    <a:pt x="228433" y="1913834"/>
                  </a:lnTo>
                  <a:lnTo>
                    <a:pt x="228405" y="1918818"/>
                  </a:lnTo>
                  <a:lnTo>
                    <a:pt x="228378" y="1923802"/>
                  </a:lnTo>
                  <a:lnTo>
                    <a:pt x="228352" y="1928786"/>
                  </a:lnTo>
                  <a:lnTo>
                    <a:pt x="228326" y="1933770"/>
                  </a:lnTo>
                  <a:lnTo>
                    <a:pt x="228301" y="1938754"/>
                  </a:lnTo>
                  <a:lnTo>
                    <a:pt x="228276" y="1943738"/>
                  </a:lnTo>
                  <a:lnTo>
                    <a:pt x="228251" y="1948722"/>
                  </a:lnTo>
                  <a:lnTo>
                    <a:pt x="228228" y="1953706"/>
                  </a:lnTo>
                  <a:lnTo>
                    <a:pt x="228205" y="1958690"/>
                  </a:lnTo>
                  <a:lnTo>
                    <a:pt x="228184" y="1963674"/>
                  </a:lnTo>
                  <a:lnTo>
                    <a:pt x="228165" y="1968658"/>
                  </a:lnTo>
                  <a:lnTo>
                    <a:pt x="228149" y="1973642"/>
                  </a:lnTo>
                  <a:lnTo>
                    <a:pt x="228136" y="1978626"/>
                  </a:lnTo>
                  <a:lnTo>
                    <a:pt x="228127" y="1983610"/>
                  </a:lnTo>
                  <a:lnTo>
                    <a:pt x="228122" y="1988594"/>
                  </a:lnTo>
                  <a:lnTo>
                    <a:pt x="228121" y="1993578"/>
                  </a:lnTo>
                  <a:lnTo>
                    <a:pt x="228125" y="1998561"/>
                  </a:lnTo>
                  <a:lnTo>
                    <a:pt x="228135" y="2003545"/>
                  </a:lnTo>
                  <a:lnTo>
                    <a:pt x="228150" y="2008529"/>
                  </a:lnTo>
                  <a:lnTo>
                    <a:pt x="228171" y="2013513"/>
                  </a:lnTo>
                  <a:lnTo>
                    <a:pt x="228197" y="2018497"/>
                  </a:lnTo>
                  <a:lnTo>
                    <a:pt x="228228" y="2023481"/>
                  </a:lnTo>
                  <a:lnTo>
                    <a:pt x="228264" y="2028465"/>
                  </a:lnTo>
                  <a:lnTo>
                    <a:pt x="228304" y="2033449"/>
                  </a:lnTo>
                  <a:lnTo>
                    <a:pt x="228349" y="2038433"/>
                  </a:lnTo>
                  <a:lnTo>
                    <a:pt x="228397" y="2043417"/>
                  </a:lnTo>
                  <a:lnTo>
                    <a:pt x="228449" y="2048401"/>
                  </a:lnTo>
                  <a:lnTo>
                    <a:pt x="228502" y="2053385"/>
                  </a:lnTo>
                  <a:lnTo>
                    <a:pt x="228557" y="2058369"/>
                  </a:lnTo>
                  <a:lnTo>
                    <a:pt x="228613" y="2063353"/>
                  </a:lnTo>
                  <a:lnTo>
                    <a:pt x="228668" y="2068337"/>
                  </a:lnTo>
                  <a:lnTo>
                    <a:pt x="228721" y="2073321"/>
                  </a:lnTo>
                  <a:lnTo>
                    <a:pt x="228772" y="2078305"/>
                  </a:lnTo>
                  <a:lnTo>
                    <a:pt x="228820" y="2083289"/>
                  </a:lnTo>
                  <a:lnTo>
                    <a:pt x="228863" y="2088272"/>
                  </a:lnTo>
                  <a:lnTo>
                    <a:pt x="228900" y="2093256"/>
                  </a:lnTo>
                  <a:lnTo>
                    <a:pt x="228933" y="2098240"/>
                  </a:lnTo>
                  <a:lnTo>
                    <a:pt x="228959" y="2103224"/>
                  </a:lnTo>
                  <a:lnTo>
                    <a:pt x="228978" y="2108208"/>
                  </a:lnTo>
                  <a:lnTo>
                    <a:pt x="228992" y="2113192"/>
                  </a:lnTo>
                  <a:lnTo>
                    <a:pt x="228998" y="2118176"/>
                  </a:lnTo>
                  <a:lnTo>
                    <a:pt x="228999" y="2123160"/>
                  </a:lnTo>
                  <a:lnTo>
                    <a:pt x="228993" y="2128144"/>
                  </a:lnTo>
                  <a:lnTo>
                    <a:pt x="228982" y="2133128"/>
                  </a:lnTo>
                  <a:lnTo>
                    <a:pt x="228966" y="2138112"/>
                  </a:lnTo>
                  <a:lnTo>
                    <a:pt x="228947" y="2143096"/>
                  </a:lnTo>
                  <a:lnTo>
                    <a:pt x="228925" y="2148080"/>
                  </a:lnTo>
                  <a:lnTo>
                    <a:pt x="228901" y="2153064"/>
                  </a:lnTo>
                  <a:lnTo>
                    <a:pt x="228876" y="2158048"/>
                  </a:lnTo>
                  <a:lnTo>
                    <a:pt x="228850" y="2163032"/>
                  </a:lnTo>
                  <a:lnTo>
                    <a:pt x="228826" y="2168016"/>
                  </a:lnTo>
                  <a:lnTo>
                    <a:pt x="228803" y="2173000"/>
                  </a:lnTo>
                  <a:lnTo>
                    <a:pt x="228781" y="2177984"/>
                  </a:lnTo>
                  <a:lnTo>
                    <a:pt x="228762" y="2182967"/>
                  </a:lnTo>
                  <a:lnTo>
                    <a:pt x="228745" y="2187951"/>
                  </a:lnTo>
                  <a:lnTo>
                    <a:pt x="228730" y="2192935"/>
                  </a:lnTo>
                  <a:lnTo>
                    <a:pt x="228718" y="2197919"/>
                  </a:lnTo>
                  <a:lnTo>
                    <a:pt x="228708" y="2202903"/>
                  </a:lnTo>
                  <a:lnTo>
                    <a:pt x="228700" y="2207887"/>
                  </a:lnTo>
                  <a:lnTo>
                    <a:pt x="228693" y="2212871"/>
                  </a:lnTo>
                  <a:lnTo>
                    <a:pt x="228689" y="2217855"/>
                  </a:lnTo>
                  <a:lnTo>
                    <a:pt x="228685" y="2222839"/>
                  </a:lnTo>
                  <a:lnTo>
                    <a:pt x="228683" y="2227823"/>
                  </a:lnTo>
                  <a:lnTo>
                    <a:pt x="228682" y="2232807"/>
                  </a:lnTo>
                  <a:lnTo>
                    <a:pt x="228682" y="2237791"/>
                  </a:lnTo>
                  <a:lnTo>
                    <a:pt x="228682" y="2242775"/>
                  </a:lnTo>
                  <a:lnTo>
                    <a:pt x="228683" y="2247759"/>
                  </a:lnTo>
                  <a:lnTo>
                    <a:pt x="228685" y="2252743"/>
                  </a:lnTo>
                  <a:lnTo>
                    <a:pt x="228688" y="2257727"/>
                  </a:lnTo>
                  <a:lnTo>
                    <a:pt x="228690" y="2262711"/>
                  </a:lnTo>
                  <a:lnTo>
                    <a:pt x="228693" y="2267695"/>
                  </a:lnTo>
                  <a:lnTo>
                    <a:pt x="228696" y="2272678"/>
                  </a:lnTo>
                  <a:lnTo>
                    <a:pt x="228697" y="2277662"/>
                  </a:lnTo>
                  <a:lnTo>
                    <a:pt x="228698" y="2282646"/>
                  </a:lnTo>
                  <a:lnTo>
                    <a:pt x="228696" y="2287630"/>
                  </a:lnTo>
                  <a:lnTo>
                    <a:pt x="228693" y="2292614"/>
                  </a:lnTo>
                  <a:lnTo>
                    <a:pt x="228686" y="2297598"/>
                  </a:lnTo>
                  <a:lnTo>
                    <a:pt x="228676" y="2302582"/>
                  </a:lnTo>
                  <a:lnTo>
                    <a:pt x="228661" y="2307566"/>
                  </a:lnTo>
                  <a:lnTo>
                    <a:pt x="228643" y="2312550"/>
                  </a:lnTo>
                  <a:lnTo>
                    <a:pt x="228620" y="2317534"/>
                  </a:lnTo>
                  <a:lnTo>
                    <a:pt x="228594" y="2322518"/>
                  </a:lnTo>
                  <a:lnTo>
                    <a:pt x="228563" y="2327502"/>
                  </a:lnTo>
                  <a:lnTo>
                    <a:pt x="228529" y="2332486"/>
                  </a:lnTo>
                  <a:lnTo>
                    <a:pt x="228492" y="2337470"/>
                  </a:lnTo>
                  <a:lnTo>
                    <a:pt x="228453" y="2342454"/>
                  </a:lnTo>
                  <a:lnTo>
                    <a:pt x="228412" y="2347438"/>
                  </a:lnTo>
                  <a:lnTo>
                    <a:pt x="228371" y="2352422"/>
                  </a:lnTo>
                  <a:lnTo>
                    <a:pt x="228330" y="2357406"/>
                  </a:lnTo>
                  <a:lnTo>
                    <a:pt x="228290" y="2362389"/>
                  </a:lnTo>
                  <a:lnTo>
                    <a:pt x="228252" y="2367373"/>
                  </a:lnTo>
                  <a:lnTo>
                    <a:pt x="228215" y="2372357"/>
                  </a:lnTo>
                  <a:lnTo>
                    <a:pt x="228182" y="2377341"/>
                  </a:lnTo>
                  <a:lnTo>
                    <a:pt x="228151" y="2382325"/>
                  </a:lnTo>
                  <a:lnTo>
                    <a:pt x="228124" y="2387309"/>
                  </a:lnTo>
                  <a:lnTo>
                    <a:pt x="228100" y="2392293"/>
                  </a:lnTo>
                  <a:lnTo>
                    <a:pt x="228080" y="2397277"/>
                  </a:lnTo>
                  <a:lnTo>
                    <a:pt x="228062" y="2402261"/>
                  </a:lnTo>
                  <a:lnTo>
                    <a:pt x="228048" y="2407245"/>
                  </a:lnTo>
                  <a:lnTo>
                    <a:pt x="228036" y="2412229"/>
                  </a:lnTo>
                  <a:lnTo>
                    <a:pt x="228026" y="2417213"/>
                  </a:lnTo>
                  <a:lnTo>
                    <a:pt x="228019" y="2422197"/>
                  </a:lnTo>
                  <a:lnTo>
                    <a:pt x="228014" y="2427181"/>
                  </a:lnTo>
                  <a:lnTo>
                    <a:pt x="228012" y="2432165"/>
                  </a:lnTo>
                  <a:lnTo>
                    <a:pt x="228011" y="2437149"/>
                  </a:lnTo>
                  <a:lnTo>
                    <a:pt x="228011" y="2442133"/>
                  </a:lnTo>
                  <a:lnTo>
                    <a:pt x="228014" y="2447117"/>
                  </a:lnTo>
                  <a:lnTo>
                    <a:pt x="228018" y="2452100"/>
                  </a:lnTo>
                  <a:lnTo>
                    <a:pt x="228024" y="2457084"/>
                  </a:lnTo>
                  <a:lnTo>
                    <a:pt x="228032" y="2462068"/>
                  </a:lnTo>
                  <a:lnTo>
                    <a:pt x="228041" y="2467052"/>
                  </a:lnTo>
                  <a:lnTo>
                    <a:pt x="228053" y="2472036"/>
                  </a:lnTo>
                  <a:lnTo>
                    <a:pt x="228067" y="2477020"/>
                  </a:lnTo>
                  <a:lnTo>
                    <a:pt x="228082" y="2482004"/>
                  </a:lnTo>
                  <a:lnTo>
                    <a:pt x="228099" y="2486988"/>
                  </a:lnTo>
                  <a:lnTo>
                    <a:pt x="228118" y="2491972"/>
                  </a:lnTo>
                  <a:lnTo>
                    <a:pt x="228138" y="2496956"/>
                  </a:lnTo>
                  <a:lnTo>
                    <a:pt x="228159" y="2501940"/>
                  </a:lnTo>
                  <a:lnTo>
                    <a:pt x="228180" y="2506924"/>
                  </a:lnTo>
                  <a:lnTo>
                    <a:pt x="228201" y="2511908"/>
                  </a:lnTo>
                  <a:lnTo>
                    <a:pt x="228221" y="2516892"/>
                  </a:lnTo>
                  <a:lnTo>
                    <a:pt x="228240" y="2521876"/>
                  </a:lnTo>
                  <a:lnTo>
                    <a:pt x="228256" y="2526860"/>
                  </a:lnTo>
                  <a:lnTo>
                    <a:pt x="228269" y="2531844"/>
                  </a:lnTo>
                  <a:lnTo>
                    <a:pt x="228279" y="2536828"/>
                  </a:lnTo>
                  <a:lnTo>
                    <a:pt x="228285" y="2541811"/>
                  </a:lnTo>
                  <a:lnTo>
                    <a:pt x="228287" y="2546795"/>
                  </a:lnTo>
                  <a:close/>
                </a:path>
              </a:pathLst>
            </a:custGeom>
            <a:solidFill>
              <a:srgbClr val="8CAB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3" name="pg30">
              <a:extLst>
                <a:ext uri="{FF2B5EF4-FFF2-40B4-BE49-F238E27FC236}">
                  <a16:creationId xmlns:a16="http://schemas.microsoft.com/office/drawing/2014/main" id="{916DCECB-C55C-D09B-EBB7-5BF6A3E79B19}"/>
                </a:ext>
              </a:extLst>
            </p:cNvPr>
            <p:cNvSpPr/>
            <p:nvPr/>
          </p:nvSpPr>
          <p:spPr>
            <a:xfrm>
              <a:off x="5264521" y="3890561"/>
              <a:ext cx="477099" cy="2979823"/>
            </a:xfrm>
            <a:custGeom>
              <a:avLst/>
              <a:gdLst/>
              <a:ahLst/>
              <a:cxnLst/>
              <a:rect l="0" t="0" r="0" b="0"/>
              <a:pathLst>
                <a:path w="477099" h="2979823">
                  <a:moveTo>
                    <a:pt x="238355" y="2979823"/>
                  </a:moveTo>
                  <a:lnTo>
                    <a:pt x="238357" y="2973991"/>
                  </a:lnTo>
                  <a:lnTo>
                    <a:pt x="238365" y="2968160"/>
                  </a:lnTo>
                  <a:lnTo>
                    <a:pt x="238377" y="2962329"/>
                  </a:lnTo>
                  <a:lnTo>
                    <a:pt x="238392" y="2956497"/>
                  </a:lnTo>
                  <a:lnTo>
                    <a:pt x="238410" y="2950666"/>
                  </a:lnTo>
                  <a:lnTo>
                    <a:pt x="238429" y="2944835"/>
                  </a:lnTo>
                  <a:lnTo>
                    <a:pt x="238448" y="2939003"/>
                  </a:lnTo>
                  <a:lnTo>
                    <a:pt x="238465" y="2933172"/>
                  </a:lnTo>
                  <a:lnTo>
                    <a:pt x="238482" y="2927341"/>
                  </a:lnTo>
                  <a:lnTo>
                    <a:pt x="238495" y="2921509"/>
                  </a:lnTo>
                  <a:lnTo>
                    <a:pt x="238506" y="2915678"/>
                  </a:lnTo>
                  <a:lnTo>
                    <a:pt x="238514" y="2909847"/>
                  </a:lnTo>
                  <a:lnTo>
                    <a:pt x="238519" y="2904015"/>
                  </a:lnTo>
                  <a:lnTo>
                    <a:pt x="238520" y="2898184"/>
                  </a:lnTo>
                  <a:lnTo>
                    <a:pt x="238518" y="2892352"/>
                  </a:lnTo>
                  <a:lnTo>
                    <a:pt x="238512" y="2886521"/>
                  </a:lnTo>
                  <a:lnTo>
                    <a:pt x="238504" y="2880690"/>
                  </a:lnTo>
                  <a:lnTo>
                    <a:pt x="238492" y="2874858"/>
                  </a:lnTo>
                  <a:lnTo>
                    <a:pt x="238478" y="2869027"/>
                  </a:lnTo>
                  <a:lnTo>
                    <a:pt x="238461" y="2863196"/>
                  </a:lnTo>
                  <a:lnTo>
                    <a:pt x="238443" y="2857364"/>
                  </a:lnTo>
                  <a:lnTo>
                    <a:pt x="238424" y="2851533"/>
                  </a:lnTo>
                  <a:lnTo>
                    <a:pt x="238406" y="2845702"/>
                  </a:lnTo>
                  <a:lnTo>
                    <a:pt x="238388" y="2839870"/>
                  </a:lnTo>
                  <a:lnTo>
                    <a:pt x="238374" y="2834039"/>
                  </a:lnTo>
                  <a:lnTo>
                    <a:pt x="238363" y="2828208"/>
                  </a:lnTo>
                  <a:lnTo>
                    <a:pt x="238356" y="2822376"/>
                  </a:lnTo>
                  <a:lnTo>
                    <a:pt x="238355" y="2816545"/>
                  </a:lnTo>
                  <a:lnTo>
                    <a:pt x="238359" y="2810713"/>
                  </a:lnTo>
                  <a:lnTo>
                    <a:pt x="238368" y="2804882"/>
                  </a:lnTo>
                  <a:lnTo>
                    <a:pt x="238381" y="2799051"/>
                  </a:lnTo>
                  <a:lnTo>
                    <a:pt x="238396" y="2793219"/>
                  </a:lnTo>
                  <a:lnTo>
                    <a:pt x="238414" y="2787388"/>
                  </a:lnTo>
                  <a:lnTo>
                    <a:pt x="238433" y="2781557"/>
                  </a:lnTo>
                  <a:lnTo>
                    <a:pt x="238452" y="2775725"/>
                  </a:lnTo>
                  <a:lnTo>
                    <a:pt x="238470" y="2769894"/>
                  </a:lnTo>
                  <a:lnTo>
                    <a:pt x="238485" y="2764063"/>
                  </a:lnTo>
                  <a:lnTo>
                    <a:pt x="238498" y="2758231"/>
                  </a:lnTo>
                  <a:lnTo>
                    <a:pt x="238508" y="2752400"/>
                  </a:lnTo>
                  <a:lnTo>
                    <a:pt x="238515" y="2746569"/>
                  </a:lnTo>
                  <a:lnTo>
                    <a:pt x="238519" y="2740737"/>
                  </a:lnTo>
                  <a:lnTo>
                    <a:pt x="238520" y="2734906"/>
                  </a:lnTo>
                  <a:lnTo>
                    <a:pt x="238517" y="2729074"/>
                  </a:lnTo>
                  <a:lnTo>
                    <a:pt x="238511" y="2723243"/>
                  </a:lnTo>
                  <a:lnTo>
                    <a:pt x="238502" y="2717412"/>
                  </a:lnTo>
                  <a:lnTo>
                    <a:pt x="238490" y="2711580"/>
                  </a:lnTo>
                  <a:lnTo>
                    <a:pt x="238475" y="2705749"/>
                  </a:lnTo>
                  <a:lnTo>
                    <a:pt x="238458" y="2699918"/>
                  </a:lnTo>
                  <a:lnTo>
                    <a:pt x="238439" y="2694086"/>
                  </a:lnTo>
                  <a:lnTo>
                    <a:pt x="238420" y="2688255"/>
                  </a:lnTo>
                  <a:lnTo>
                    <a:pt x="238402" y="2682424"/>
                  </a:lnTo>
                  <a:lnTo>
                    <a:pt x="238385" y="2676592"/>
                  </a:lnTo>
                  <a:lnTo>
                    <a:pt x="238371" y="2670761"/>
                  </a:lnTo>
                  <a:lnTo>
                    <a:pt x="238361" y="2664930"/>
                  </a:lnTo>
                  <a:lnTo>
                    <a:pt x="238356" y="2659098"/>
                  </a:lnTo>
                  <a:lnTo>
                    <a:pt x="238355" y="2653267"/>
                  </a:lnTo>
                  <a:lnTo>
                    <a:pt x="238360" y="2647435"/>
                  </a:lnTo>
                  <a:lnTo>
                    <a:pt x="238370" y="2641604"/>
                  </a:lnTo>
                  <a:lnTo>
                    <a:pt x="238383" y="2635773"/>
                  </a:lnTo>
                  <a:lnTo>
                    <a:pt x="238400" y="2629941"/>
                  </a:lnTo>
                  <a:lnTo>
                    <a:pt x="238419" y="2624110"/>
                  </a:lnTo>
                  <a:lnTo>
                    <a:pt x="238438" y="2618279"/>
                  </a:lnTo>
                  <a:lnTo>
                    <a:pt x="238457" y="2612447"/>
                  </a:lnTo>
                  <a:lnTo>
                    <a:pt x="238475" y="2606616"/>
                  </a:lnTo>
                  <a:lnTo>
                    <a:pt x="238490" y="2600785"/>
                  </a:lnTo>
                  <a:lnTo>
                    <a:pt x="238504" y="2594953"/>
                  </a:lnTo>
                  <a:lnTo>
                    <a:pt x="238516" y="2589122"/>
                  </a:lnTo>
                  <a:lnTo>
                    <a:pt x="238525" y="2583291"/>
                  </a:lnTo>
                  <a:lnTo>
                    <a:pt x="238532" y="2577459"/>
                  </a:lnTo>
                  <a:lnTo>
                    <a:pt x="238538" y="2571628"/>
                  </a:lnTo>
                  <a:lnTo>
                    <a:pt x="238542" y="2565797"/>
                  </a:lnTo>
                  <a:lnTo>
                    <a:pt x="238544" y="2559965"/>
                  </a:lnTo>
                  <a:lnTo>
                    <a:pt x="238546" y="2554134"/>
                  </a:lnTo>
                  <a:lnTo>
                    <a:pt x="238547" y="2548302"/>
                  </a:lnTo>
                  <a:lnTo>
                    <a:pt x="238548" y="2542471"/>
                  </a:lnTo>
                  <a:lnTo>
                    <a:pt x="238549" y="2536640"/>
                  </a:lnTo>
                  <a:lnTo>
                    <a:pt x="238549" y="2530808"/>
                  </a:lnTo>
                  <a:lnTo>
                    <a:pt x="238549" y="2524977"/>
                  </a:lnTo>
                  <a:lnTo>
                    <a:pt x="238549" y="2519146"/>
                  </a:lnTo>
                  <a:lnTo>
                    <a:pt x="238549" y="2513314"/>
                  </a:lnTo>
                  <a:lnTo>
                    <a:pt x="238549" y="2507483"/>
                  </a:lnTo>
                  <a:lnTo>
                    <a:pt x="238549" y="2501652"/>
                  </a:lnTo>
                  <a:lnTo>
                    <a:pt x="238549" y="2495820"/>
                  </a:lnTo>
                  <a:lnTo>
                    <a:pt x="238549" y="2489989"/>
                  </a:lnTo>
                  <a:lnTo>
                    <a:pt x="238549" y="2484158"/>
                  </a:lnTo>
                  <a:lnTo>
                    <a:pt x="238549" y="2478326"/>
                  </a:lnTo>
                  <a:lnTo>
                    <a:pt x="238549" y="2472495"/>
                  </a:lnTo>
                  <a:lnTo>
                    <a:pt x="238549" y="2466663"/>
                  </a:lnTo>
                  <a:lnTo>
                    <a:pt x="238549" y="2460832"/>
                  </a:lnTo>
                  <a:lnTo>
                    <a:pt x="238549" y="2455001"/>
                  </a:lnTo>
                  <a:lnTo>
                    <a:pt x="238549" y="2449169"/>
                  </a:lnTo>
                  <a:lnTo>
                    <a:pt x="238549" y="2443338"/>
                  </a:lnTo>
                  <a:lnTo>
                    <a:pt x="238549" y="2437507"/>
                  </a:lnTo>
                  <a:lnTo>
                    <a:pt x="238549" y="2431675"/>
                  </a:lnTo>
                  <a:lnTo>
                    <a:pt x="238549" y="2425844"/>
                  </a:lnTo>
                  <a:lnTo>
                    <a:pt x="238548" y="2420013"/>
                  </a:lnTo>
                  <a:lnTo>
                    <a:pt x="238547" y="2414181"/>
                  </a:lnTo>
                  <a:lnTo>
                    <a:pt x="238546" y="2408350"/>
                  </a:lnTo>
                  <a:lnTo>
                    <a:pt x="238544" y="2402519"/>
                  </a:lnTo>
                  <a:lnTo>
                    <a:pt x="238541" y="2396687"/>
                  </a:lnTo>
                  <a:lnTo>
                    <a:pt x="238537" y="2390856"/>
                  </a:lnTo>
                  <a:lnTo>
                    <a:pt x="238532" y="2385024"/>
                  </a:lnTo>
                  <a:lnTo>
                    <a:pt x="238524" y="2379193"/>
                  </a:lnTo>
                  <a:lnTo>
                    <a:pt x="238515" y="2373362"/>
                  </a:lnTo>
                  <a:lnTo>
                    <a:pt x="238504" y="2367530"/>
                  </a:lnTo>
                  <a:lnTo>
                    <a:pt x="238490" y="2361699"/>
                  </a:lnTo>
                  <a:lnTo>
                    <a:pt x="238474" y="2355868"/>
                  </a:lnTo>
                  <a:lnTo>
                    <a:pt x="238456" y="2350036"/>
                  </a:lnTo>
                  <a:lnTo>
                    <a:pt x="238437" y="2344205"/>
                  </a:lnTo>
                  <a:lnTo>
                    <a:pt x="238418" y="2338374"/>
                  </a:lnTo>
                  <a:lnTo>
                    <a:pt x="238400" y="2332542"/>
                  </a:lnTo>
                  <a:lnTo>
                    <a:pt x="238383" y="2326711"/>
                  </a:lnTo>
                  <a:lnTo>
                    <a:pt x="238370" y="2320880"/>
                  </a:lnTo>
                  <a:lnTo>
                    <a:pt x="238360" y="2315048"/>
                  </a:lnTo>
                  <a:lnTo>
                    <a:pt x="238356" y="2309217"/>
                  </a:lnTo>
                  <a:lnTo>
                    <a:pt x="238356" y="2303385"/>
                  </a:lnTo>
                  <a:lnTo>
                    <a:pt x="238361" y="2297554"/>
                  </a:lnTo>
                  <a:lnTo>
                    <a:pt x="238371" y="2291723"/>
                  </a:lnTo>
                  <a:lnTo>
                    <a:pt x="238386" y="2285891"/>
                  </a:lnTo>
                  <a:lnTo>
                    <a:pt x="238403" y="2280060"/>
                  </a:lnTo>
                  <a:lnTo>
                    <a:pt x="238421" y="2274229"/>
                  </a:lnTo>
                  <a:lnTo>
                    <a:pt x="238440" y="2268397"/>
                  </a:lnTo>
                  <a:lnTo>
                    <a:pt x="238459" y="2262566"/>
                  </a:lnTo>
                  <a:lnTo>
                    <a:pt x="238477" y="2256735"/>
                  </a:lnTo>
                  <a:lnTo>
                    <a:pt x="238492" y="2250903"/>
                  </a:lnTo>
                  <a:lnTo>
                    <a:pt x="238506" y="2245072"/>
                  </a:lnTo>
                  <a:lnTo>
                    <a:pt x="238517" y="2239241"/>
                  </a:lnTo>
                  <a:lnTo>
                    <a:pt x="238526" y="2233409"/>
                  </a:lnTo>
                  <a:lnTo>
                    <a:pt x="238533" y="2227578"/>
                  </a:lnTo>
                  <a:lnTo>
                    <a:pt x="238538" y="2221746"/>
                  </a:lnTo>
                  <a:lnTo>
                    <a:pt x="238542" y="2215915"/>
                  </a:lnTo>
                  <a:lnTo>
                    <a:pt x="238544" y="2210084"/>
                  </a:lnTo>
                  <a:lnTo>
                    <a:pt x="238546" y="2204252"/>
                  </a:lnTo>
                  <a:lnTo>
                    <a:pt x="238547" y="2198421"/>
                  </a:lnTo>
                  <a:lnTo>
                    <a:pt x="238547" y="2192590"/>
                  </a:lnTo>
                  <a:lnTo>
                    <a:pt x="238547" y="2186758"/>
                  </a:lnTo>
                  <a:lnTo>
                    <a:pt x="238546" y="2180927"/>
                  </a:lnTo>
                  <a:lnTo>
                    <a:pt x="238544" y="2175096"/>
                  </a:lnTo>
                  <a:lnTo>
                    <a:pt x="238541" y="2169264"/>
                  </a:lnTo>
                  <a:lnTo>
                    <a:pt x="238537" y="2163433"/>
                  </a:lnTo>
                  <a:lnTo>
                    <a:pt x="238531" y="2157602"/>
                  </a:lnTo>
                  <a:lnTo>
                    <a:pt x="238523" y="2151770"/>
                  </a:lnTo>
                  <a:lnTo>
                    <a:pt x="238512" y="2145939"/>
                  </a:lnTo>
                  <a:lnTo>
                    <a:pt x="238497" y="2140107"/>
                  </a:lnTo>
                  <a:lnTo>
                    <a:pt x="238478" y="2134276"/>
                  </a:lnTo>
                  <a:lnTo>
                    <a:pt x="238454" y="2128445"/>
                  </a:lnTo>
                  <a:lnTo>
                    <a:pt x="238424" y="2122613"/>
                  </a:lnTo>
                  <a:lnTo>
                    <a:pt x="238388" y="2116782"/>
                  </a:lnTo>
                  <a:lnTo>
                    <a:pt x="238345" y="2110951"/>
                  </a:lnTo>
                  <a:lnTo>
                    <a:pt x="238294" y="2105119"/>
                  </a:lnTo>
                  <a:lnTo>
                    <a:pt x="238237" y="2099288"/>
                  </a:lnTo>
                  <a:lnTo>
                    <a:pt x="238171" y="2093457"/>
                  </a:lnTo>
                  <a:lnTo>
                    <a:pt x="238098" y="2087625"/>
                  </a:lnTo>
                  <a:lnTo>
                    <a:pt x="238018" y="2081794"/>
                  </a:lnTo>
                  <a:lnTo>
                    <a:pt x="237934" y="2075963"/>
                  </a:lnTo>
                  <a:lnTo>
                    <a:pt x="237846" y="2070131"/>
                  </a:lnTo>
                  <a:lnTo>
                    <a:pt x="237757" y="2064300"/>
                  </a:lnTo>
                  <a:lnTo>
                    <a:pt x="237670" y="2058468"/>
                  </a:lnTo>
                  <a:lnTo>
                    <a:pt x="237587" y="2052637"/>
                  </a:lnTo>
                  <a:lnTo>
                    <a:pt x="237512" y="2046806"/>
                  </a:lnTo>
                  <a:lnTo>
                    <a:pt x="237447" y="2040974"/>
                  </a:lnTo>
                  <a:lnTo>
                    <a:pt x="237396" y="2035143"/>
                  </a:lnTo>
                  <a:lnTo>
                    <a:pt x="237359" y="2029312"/>
                  </a:lnTo>
                  <a:lnTo>
                    <a:pt x="237338" y="2023480"/>
                  </a:lnTo>
                  <a:lnTo>
                    <a:pt x="237333" y="2017649"/>
                  </a:lnTo>
                  <a:lnTo>
                    <a:pt x="237342" y="2011818"/>
                  </a:lnTo>
                  <a:lnTo>
                    <a:pt x="237362" y="2005986"/>
                  </a:lnTo>
                  <a:lnTo>
                    <a:pt x="237390" y="2000155"/>
                  </a:lnTo>
                  <a:lnTo>
                    <a:pt x="237423" y="1994324"/>
                  </a:lnTo>
                  <a:lnTo>
                    <a:pt x="237458" y="1988492"/>
                  </a:lnTo>
                  <a:lnTo>
                    <a:pt x="237491" y="1982661"/>
                  </a:lnTo>
                  <a:lnTo>
                    <a:pt x="237520" y="1976829"/>
                  </a:lnTo>
                  <a:lnTo>
                    <a:pt x="237543" y="1970998"/>
                  </a:lnTo>
                  <a:lnTo>
                    <a:pt x="237558" y="1965167"/>
                  </a:lnTo>
                  <a:lnTo>
                    <a:pt x="237566" y="1959335"/>
                  </a:lnTo>
                  <a:lnTo>
                    <a:pt x="237563" y="1953504"/>
                  </a:lnTo>
                  <a:lnTo>
                    <a:pt x="237551" y="1947673"/>
                  </a:lnTo>
                  <a:lnTo>
                    <a:pt x="237531" y="1941841"/>
                  </a:lnTo>
                  <a:lnTo>
                    <a:pt x="237502" y="1936010"/>
                  </a:lnTo>
                  <a:lnTo>
                    <a:pt x="237466" y="1930179"/>
                  </a:lnTo>
                  <a:lnTo>
                    <a:pt x="237424" y="1924347"/>
                  </a:lnTo>
                  <a:lnTo>
                    <a:pt x="237378" y="1918516"/>
                  </a:lnTo>
                  <a:lnTo>
                    <a:pt x="237331" y="1912685"/>
                  </a:lnTo>
                  <a:lnTo>
                    <a:pt x="237283" y="1906853"/>
                  </a:lnTo>
                  <a:lnTo>
                    <a:pt x="237240" y="1901022"/>
                  </a:lnTo>
                  <a:lnTo>
                    <a:pt x="237203" y="1895190"/>
                  </a:lnTo>
                  <a:lnTo>
                    <a:pt x="237176" y="1889359"/>
                  </a:lnTo>
                  <a:lnTo>
                    <a:pt x="237161" y="1883528"/>
                  </a:lnTo>
                  <a:lnTo>
                    <a:pt x="237157" y="1877696"/>
                  </a:lnTo>
                  <a:lnTo>
                    <a:pt x="237164" y="1871865"/>
                  </a:lnTo>
                  <a:lnTo>
                    <a:pt x="237180" y="1866034"/>
                  </a:lnTo>
                  <a:lnTo>
                    <a:pt x="237199" y="1860202"/>
                  </a:lnTo>
                  <a:lnTo>
                    <a:pt x="237218" y="1854371"/>
                  </a:lnTo>
                  <a:lnTo>
                    <a:pt x="237231" y="1848540"/>
                  </a:lnTo>
                  <a:lnTo>
                    <a:pt x="237232" y="1842708"/>
                  </a:lnTo>
                  <a:lnTo>
                    <a:pt x="237216" y="1836877"/>
                  </a:lnTo>
                  <a:lnTo>
                    <a:pt x="237178" y="1831046"/>
                  </a:lnTo>
                  <a:lnTo>
                    <a:pt x="237115" y="1825214"/>
                  </a:lnTo>
                  <a:lnTo>
                    <a:pt x="237022" y="1819383"/>
                  </a:lnTo>
                  <a:lnTo>
                    <a:pt x="236902" y="1813551"/>
                  </a:lnTo>
                  <a:lnTo>
                    <a:pt x="236758" y="1807720"/>
                  </a:lnTo>
                  <a:lnTo>
                    <a:pt x="236594" y="1801889"/>
                  </a:lnTo>
                  <a:lnTo>
                    <a:pt x="236415" y="1796057"/>
                  </a:lnTo>
                  <a:lnTo>
                    <a:pt x="236225" y="1790226"/>
                  </a:lnTo>
                  <a:lnTo>
                    <a:pt x="236031" y="1784395"/>
                  </a:lnTo>
                  <a:lnTo>
                    <a:pt x="235837" y="1778563"/>
                  </a:lnTo>
                  <a:lnTo>
                    <a:pt x="235648" y="1772732"/>
                  </a:lnTo>
                  <a:lnTo>
                    <a:pt x="235468" y="1766901"/>
                  </a:lnTo>
                  <a:lnTo>
                    <a:pt x="235300" y="1761069"/>
                  </a:lnTo>
                  <a:lnTo>
                    <a:pt x="235146" y="1755238"/>
                  </a:lnTo>
                  <a:lnTo>
                    <a:pt x="235008" y="1749407"/>
                  </a:lnTo>
                  <a:lnTo>
                    <a:pt x="234887" y="1743575"/>
                  </a:lnTo>
                  <a:lnTo>
                    <a:pt x="234781" y="1737744"/>
                  </a:lnTo>
                  <a:lnTo>
                    <a:pt x="234691" y="1731912"/>
                  </a:lnTo>
                  <a:lnTo>
                    <a:pt x="234615" y="1726081"/>
                  </a:lnTo>
                  <a:lnTo>
                    <a:pt x="234550" y="1720250"/>
                  </a:lnTo>
                  <a:lnTo>
                    <a:pt x="234492" y="1714418"/>
                  </a:lnTo>
                  <a:lnTo>
                    <a:pt x="234435" y="1708587"/>
                  </a:lnTo>
                  <a:lnTo>
                    <a:pt x="234373" y="1702756"/>
                  </a:lnTo>
                  <a:lnTo>
                    <a:pt x="234297" y="1696924"/>
                  </a:lnTo>
                  <a:lnTo>
                    <a:pt x="234200" y="1691093"/>
                  </a:lnTo>
                  <a:lnTo>
                    <a:pt x="234070" y="1685262"/>
                  </a:lnTo>
                  <a:lnTo>
                    <a:pt x="233906" y="1679430"/>
                  </a:lnTo>
                  <a:lnTo>
                    <a:pt x="233703" y="1673599"/>
                  </a:lnTo>
                  <a:lnTo>
                    <a:pt x="233464" y="1667768"/>
                  </a:lnTo>
                  <a:lnTo>
                    <a:pt x="233191" y="1661936"/>
                  </a:lnTo>
                  <a:lnTo>
                    <a:pt x="232891" y="1656105"/>
                  </a:lnTo>
                  <a:lnTo>
                    <a:pt x="232570" y="1650273"/>
                  </a:lnTo>
                  <a:lnTo>
                    <a:pt x="232238" y="1644442"/>
                  </a:lnTo>
                  <a:lnTo>
                    <a:pt x="231901" y="1638611"/>
                  </a:lnTo>
                  <a:lnTo>
                    <a:pt x="231567" y="1632779"/>
                  </a:lnTo>
                  <a:lnTo>
                    <a:pt x="231239" y="1626948"/>
                  </a:lnTo>
                  <a:lnTo>
                    <a:pt x="230920" y="1621117"/>
                  </a:lnTo>
                  <a:lnTo>
                    <a:pt x="230606" y="1615285"/>
                  </a:lnTo>
                  <a:lnTo>
                    <a:pt x="230292" y="1609454"/>
                  </a:lnTo>
                  <a:lnTo>
                    <a:pt x="229971" y="1603623"/>
                  </a:lnTo>
                  <a:lnTo>
                    <a:pt x="229636" y="1597791"/>
                  </a:lnTo>
                  <a:lnTo>
                    <a:pt x="229280" y="1591960"/>
                  </a:lnTo>
                  <a:lnTo>
                    <a:pt x="228896" y="1586129"/>
                  </a:lnTo>
                  <a:lnTo>
                    <a:pt x="228478" y="1580297"/>
                  </a:lnTo>
                  <a:lnTo>
                    <a:pt x="228023" y="1574466"/>
                  </a:lnTo>
                  <a:lnTo>
                    <a:pt x="227528" y="1568634"/>
                  </a:lnTo>
                  <a:lnTo>
                    <a:pt x="226990" y="1562803"/>
                  </a:lnTo>
                  <a:lnTo>
                    <a:pt x="226406" y="1556972"/>
                  </a:lnTo>
                  <a:lnTo>
                    <a:pt x="225770" y="1551140"/>
                  </a:lnTo>
                  <a:lnTo>
                    <a:pt x="225083" y="1545309"/>
                  </a:lnTo>
                  <a:lnTo>
                    <a:pt x="224342" y="1539478"/>
                  </a:lnTo>
                  <a:lnTo>
                    <a:pt x="223546" y="1533646"/>
                  </a:lnTo>
                  <a:lnTo>
                    <a:pt x="222694" y="1527815"/>
                  </a:lnTo>
                  <a:lnTo>
                    <a:pt x="221789" y="1521984"/>
                  </a:lnTo>
                  <a:lnTo>
                    <a:pt x="220834" y="1516152"/>
                  </a:lnTo>
                  <a:lnTo>
                    <a:pt x="219838" y="1510321"/>
                  </a:lnTo>
                  <a:lnTo>
                    <a:pt x="218812" y="1504490"/>
                  </a:lnTo>
                  <a:lnTo>
                    <a:pt x="217770" y="1498658"/>
                  </a:lnTo>
                  <a:lnTo>
                    <a:pt x="216727" y="1492827"/>
                  </a:lnTo>
                  <a:lnTo>
                    <a:pt x="215697" y="1486995"/>
                  </a:lnTo>
                  <a:lnTo>
                    <a:pt x="214695" y="1481164"/>
                  </a:lnTo>
                  <a:lnTo>
                    <a:pt x="213725" y="1475333"/>
                  </a:lnTo>
                  <a:lnTo>
                    <a:pt x="212786" y="1469501"/>
                  </a:lnTo>
                  <a:lnTo>
                    <a:pt x="211870" y="1463670"/>
                  </a:lnTo>
                  <a:lnTo>
                    <a:pt x="210963" y="1457839"/>
                  </a:lnTo>
                  <a:lnTo>
                    <a:pt x="210047" y="1452007"/>
                  </a:lnTo>
                  <a:lnTo>
                    <a:pt x="209100" y="1446176"/>
                  </a:lnTo>
                  <a:lnTo>
                    <a:pt x="208099" y="1440345"/>
                  </a:lnTo>
                  <a:lnTo>
                    <a:pt x="207024" y="1434513"/>
                  </a:lnTo>
                  <a:lnTo>
                    <a:pt x="205859" y="1428682"/>
                  </a:lnTo>
                  <a:lnTo>
                    <a:pt x="204593" y="1422851"/>
                  </a:lnTo>
                  <a:lnTo>
                    <a:pt x="203213" y="1417019"/>
                  </a:lnTo>
                  <a:lnTo>
                    <a:pt x="201737" y="1411188"/>
                  </a:lnTo>
                  <a:lnTo>
                    <a:pt x="200174" y="1405356"/>
                  </a:lnTo>
                  <a:lnTo>
                    <a:pt x="198541" y="1399525"/>
                  </a:lnTo>
                  <a:lnTo>
                    <a:pt x="196852" y="1393694"/>
                  </a:lnTo>
                  <a:lnTo>
                    <a:pt x="195121" y="1387862"/>
                  </a:lnTo>
                  <a:lnTo>
                    <a:pt x="193362" y="1382031"/>
                  </a:lnTo>
                  <a:lnTo>
                    <a:pt x="191585" y="1376200"/>
                  </a:lnTo>
                  <a:lnTo>
                    <a:pt x="189796" y="1370368"/>
                  </a:lnTo>
                  <a:lnTo>
                    <a:pt x="188002" y="1364537"/>
                  </a:lnTo>
                  <a:lnTo>
                    <a:pt x="186207" y="1358706"/>
                  </a:lnTo>
                  <a:lnTo>
                    <a:pt x="184418" y="1352874"/>
                  </a:lnTo>
                  <a:lnTo>
                    <a:pt x="182644" y="1347043"/>
                  </a:lnTo>
                  <a:lnTo>
                    <a:pt x="180894" y="1341212"/>
                  </a:lnTo>
                  <a:lnTo>
                    <a:pt x="179181" y="1335380"/>
                  </a:lnTo>
                  <a:lnTo>
                    <a:pt x="177516" y="1329549"/>
                  </a:lnTo>
                  <a:lnTo>
                    <a:pt x="175907" y="1323717"/>
                  </a:lnTo>
                  <a:lnTo>
                    <a:pt x="174359" y="1317886"/>
                  </a:lnTo>
                  <a:lnTo>
                    <a:pt x="172870" y="1312055"/>
                  </a:lnTo>
                  <a:lnTo>
                    <a:pt x="171428" y="1306223"/>
                  </a:lnTo>
                  <a:lnTo>
                    <a:pt x="170014" y="1300392"/>
                  </a:lnTo>
                  <a:lnTo>
                    <a:pt x="168601" y="1294561"/>
                  </a:lnTo>
                  <a:lnTo>
                    <a:pt x="167152" y="1288729"/>
                  </a:lnTo>
                  <a:lnTo>
                    <a:pt x="165614" y="1282898"/>
                  </a:lnTo>
                  <a:lnTo>
                    <a:pt x="163950" y="1277067"/>
                  </a:lnTo>
                  <a:lnTo>
                    <a:pt x="162125" y="1271235"/>
                  </a:lnTo>
                  <a:lnTo>
                    <a:pt x="160110" y="1265404"/>
                  </a:lnTo>
                  <a:lnTo>
                    <a:pt x="157887" y="1259573"/>
                  </a:lnTo>
                  <a:lnTo>
                    <a:pt x="155450" y="1253741"/>
                  </a:lnTo>
                  <a:lnTo>
                    <a:pt x="152804" y="1247910"/>
                  </a:lnTo>
                  <a:lnTo>
                    <a:pt x="149962" y="1242079"/>
                  </a:lnTo>
                  <a:lnTo>
                    <a:pt x="146949" y="1236247"/>
                  </a:lnTo>
                  <a:lnTo>
                    <a:pt x="143792" y="1230416"/>
                  </a:lnTo>
                  <a:lnTo>
                    <a:pt x="140521" y="1224584"/>
                  </a:lnTo>
                  <a:lnTo>
                    <a:pt x="137161" y="1218753"/>
                  </a:lnTo>
                  <a:lnTo>
                    <a:pt x="133746" y="1212922"/>
                  </a:lnTo>
                  <a:lnTo>
                    <a:pt x="130300" y="1207090"/>
                  </a:lnTo>
                  <a:lnTo>
                    <a:pt x="126847" y="1201259"/>
                  </a:lnTo>
                  <a:lnTo>
                    <a:pt x="123403" y="1195428"/>
                  </a:lnTo>
                  <a:lnTo>
                    <a:pt x="119986" y="1189596"/>
                  </a:lnTo>
                  <a:lnTo>
                    <a:pt x="116611" y="1183765"/>
                  </a:lnTo>
                  <a:lnTo>
                    <a:pt x="113292" y="1177934"/>
                  </a:lnTo>
                  <a:lnTo>
                    <a:pt x="110038" y="1172102"/>
                  </a:lnTo>
                  <a:lnTo>
                    <a:pt x="106854" y="1166271"/>
                  </a:lnTo>
                  <a:lnTo>
                    <a:pt x="103735" y="1160440"/>
                  </a:lnTo>
                  <a:lnTo>
                    <a:pt x="100672" y="1154608"/>
                  </a:lnTo>
                  <a:lnTo>
                    <a:pt x="97644" y="1148777"/>
                  </a:lnTo>
                  <a:lnTo>
                    <a:pt x="94619" y="1142945"/>
                  </a:lnTo>
                  <a:lnTo>
                    <a:pt x="91566" y="1137114"/>
                  </a:lnTo>
                  <a:lnTo>
                    <a:pt x="88458" y="1131283"/>
                  </a:lnTo>
                  <a:lnTo>
                    <a:pt x="85273" y="1125451"/>
                  </a:lnTo>
                  <a:lnTo>
                    <a:pt x="81999" y="1119620"/>
                  </a:lnTo>
                  <a:lnTo>
                    <a:pt x="78632" y="1113789"/>
                  </a:lnTo>
                  <a:lnTo>
                    <a:pt x="75183" y="1107957"/>
                  </a:lnTo>
                  <a:lnTo>
                    <a:pt x="71674" y="1102126"/>
                  </a:lnTo>
                  <a:lnTo>
                    <a:pt x="68133" y="1096295"/>
                  </a:lnTo>
                  <a:lnTo>
                    <a:pt x="64596" y="1090463"/>
                  </a:lnTo>
                  <a:lnTo>
                    <a:pt x="61107" y="1084632"/>
                  </a:lnTo>
                  <a:lnTo>
                    <a:pt x="57708" y="1078801"/>
                  </a:lnTo>
                  <a:lnTo>
                    <a:pt x="54426" y="1072969"/>
                  </a:lnTo>
                  <a:lnTo>
                    <a:pt x="51284" y="1067138"/>
                  </a:lnTo>
                  <a:lnTo>
                    <a:pt x="48290" y="1061306"/>
                  </a:lnTo>
                  <a:lnTo>
                    <a:pt x="45444" y="1055475"/>
                  </a:lnTo>
                  <a:lnTo>
                    <a:pt x="42734" y="1049644"/>
                  </a:lnTo>
                  <a:lnTo>
                    <a:pt x="40137" y="1043812"/>
                  </a:lnTo>
                  <a:lnTo>
                    <a:pt x="37623" y="1037981"/>
                  </a:lnTo>
                  <a:lnTo>
                    <a:pt x="35159" y="1032150"/>
                  </a:lnTo>
                  <a:lnTo>
                    <a:pt x="32713" y="1026318"/>
                  </a:lnTo>
                  <a:lnTo>
                    <a:pt x="30256" y="1020487"/>
                  </a:lnTo>
                  <a:lnTo>
                    <a:pt x="27767" y="1014656"/>
                  </a:lnTo>
                  <a:lnTo>
                    <a:pt x="25245" y="1008824"/>
                  </a:lnTo>
                  <a:lnTo>
                    <a:pt x="22707" y="1002993"/>
                  </a:lnTo>
                  <a:lnTo>
                    <a:pt x="20182" y="997162"/>
                  </a:lnTo>
                  <a:lnTo>
                    <a:pt x="17714" y="991330"/>
                  </a:lnTo>
                  <a:lnTo>
                    <a:pt x="15355" y="985499"/>
                  </a:lnTo>
                  <a:lnTo>
                    <a:pt x="13162" y="979667"/>
                  </a:lnTo>
                  <a:lnTo>
                    <a:pt x="11189" y="973836"/>
                  </a:lnTo>
                  <a:lnTo>
                    <a:pt x="9487" y="968005"/>
                  </a:lnTo>
                  <a:lnTo>
                    <a:pt x="8092" y="962173"/>
                  </a:lnTo>
                  <a:lnTo>
                    <a:pt x="7026" y="956342"/>
                  </a:lnTo>
                  <a:lnTo>
                    <a:pt x="6304" y="950511"/>
                  </a:lnTo>
                  <a:lnTo>
                    <a:pt x="5901" y="944679"/>
                  </a:lnTo>
                  <a:lnTo>
                    <a:pt x="5748" y="938848"/>
                  </a:lnTo>
                  <a:lnTo>
                    <a:pt x="5783" y="933017"/>
                  </a:lnTo>
                  <a:lnTo>
                    <a:pt x="5930" y="927185"/>
                  </a:lnTo>
                  <a:lnTo>
                    <a:pt x="6114" y="921354"/>
                  </a:lnTo>
                  <a:lnTo>
                    <a:pt x="6259" y="915523"/>
                  </a:lnTo>
                  <a:lnTo>
                    <a:pt x="6303" y="909691"/>
                  </a:lnTo>
                  <a:lnTo>
                    <a:pt x="6199" y="903860"/>
                  </a:lnTo>
                  <a:lnTo>
                    <a:pt x="5919" y="898028"/>
                  </a:lnTo>
                  <a:lnTo>
                    <a:pt x="5458" y="892197"/>
                  </a:lnTo>
                  <a:lnTo>
                    <a:pt x="4833" y="886366"/>
                  </a:lnTo>
                  <a:lnTo>
                    <a:pt x="4071" y="880534"/>
                  </a:lnTo>
                  <a:lnTo>
                    <a:pt x="3244" y="874703"/>
                  </a:lnTo>
                  <a:lnTo>
                    <a:pt x="2411" y="868872"/>
                  </a:lnTo>
                  <a:lnTo>
                    <a:pt x="1632" y="863040"/>
                  </a:lnTo>
                  <a:lnTo>
                    <a:pt x="962" y="857209"/>
                  </a:lnTo>
                  <a:lnTo>
                    <a:pt x="445" y="851378"/>
                  </a:lnTo>
                  <a:lnTo>
                    <a:pt x="117" y="845546"/>
                  </a:lnTo>
                  <a:lnTo>
                    <a:pt x="0" y="839715"/>
                  </a:lnTo>
                  <a:lnTo>
                    <a:pt x="106" y="833884"/>
                  </a:lnTo>
                  <a:lnTo>
                    <a:pt x="439" y="828052"/>
                  </a:lnTo>
                  <a:lnTo>
                    <a:pt x="1000" y="822221"/>
                  </a:lnTo>
                  <a:lnTo>
                    <a:pt x="1795" y="816389"/>
                  </a:lnTo>
                  <a:lnTo>
                    <a:pt x="2829" y="810558"/>
                  </a:lnTo>
                  <a:lnTo>
                    <a:pt x="4097" y="804727"/>
                  </a:lnTo>
                  <a:lnTo>
                    <a:pt x="5614" y="798895"/>
                  </a:lnTo>
                  <a:lnTo>
                    <a:pt x="7400" y="793064"/>
                  </a:lnTo>
                  <a:lnTo>
                    <a:pt x="9482" y="787233"/>
                  </a:lnTo>
                  <a:lnTo>
                    <a:pt x="11884" y="781401"/>
                  </a:lnTo>
                  <a:lnTo>
                    <a:pt x="14631" y="775570"/>
                  </a:lnTo>
                  <a:lnTo>
                    <a:pt x="17740" y="769739"/>
                  </a:lnTo>
                  <a:lnTo>
                    <a:pt x="21218" y="763907"/>
                  </a:lnTo>
                  <a:lnTo>
                    <a:pt x="25061" y="758076"/>
                  </a:lnTo>
                  <a:lnTo>
                    <a:pt x="29250" y="752245"/>
                  </a:lnTo>
                  <a:lnTo>
                    <a:pt x="33775" y="746413"/>
                  </a:lnTo>
                  <a:lnTo>
                    <a:pt x="38549" y="740582"/>
                  </a:lnTo>
                  <a:lnTo>
                    <a:pt x="43510" y="734750"/>
                  </a:lnTo>
                  <a:lnTo>
                    <a:pt x="48590" y="728919"/>
                  </a:lnTo>
                  <a:lnTo>
                    <a:pt x="53721" y="723088"/>
                  </a:lnTo>
                  <a:lnTo>
                    <a:pt x="58842" y="717256"/>
                  </a:lnTo>
                  <a:lnTo>
                    <a:pt x="63896" y="711425"/>
                  </a:lnTo>
                  <a:lnTo>
                    <a:pt x="68842" y="705594"/>
                  </a:lnTo>
                  <a:lnTo>
                    <a:pt x="73651" y="699762"/>
                  </a:lnTo>
                  <a:lnTo>
                    <a:pt x="78309" y="693931"/>
                  </a:lnTo>
                  <a:lnTo>
                    <a:pt x="82817" y="688100"/>
                  </a:lnTo>
                  <a:lnTo>
                    <a:pt x="87183" y="682268"/>
                  </a:lnTo>
                  <a:lnTo>
                    <a:pt x="91432" y="676437"/>
                  </a:lnTo>
                  <a:lnTo>
                    <a:pt x="95602" y="670606"/>
                  </a:lnTo>
                  <a:lnTo>
                    <a:pt x="99720" y="664774"/>
                  </a:lnTo>
                  <a:lnTo>
                    <a:pt x="103810" y="658943"/>
                  </a:lnTo>
                  <a:lnTo>
                    <a:pt x="107889" y="653111"/>
                  </a:lnTo>
                  <a:lnTo>
                    <a:pt x="111967" y="647280"/>
                  </a:lnTo>
                  <a:lnTo>
                    <a:pt x="116045" y="641449"/>
                  </a:lnTo>
                  <a:lnTo>
                    <a:pt x="120117" y="635617"/>
                  </a:lnTo>
                  <a:lnTo>
                    <a:pt x="124171" y="629786"/>
                  </a:lnTo>
                  <a:lnTo>
                    <a:pt x="128188" y="623955"/>
                  </a:lnTo>
                  <a:lnTo>
                    <a:pt x="132151" y="618123"/>
                  </a:lnTo>
                  <a:lnTo>
                    <a:pt x="136032" y="612292"/>
                  </a:lnTo>
                  <a:lnTo>
                    <a:pt x="139818" y="606461"/>
                  </a:lnTo>
                  <a:lnTo>
                    <a:pt x="143497" y="600629"/>
                  </a:lnTo>
                  <a:lnTo>
                    <a:pt x="147060" y="594798"/>
                  </a:lnTo>
                  <a:lnTo>
                    <a:pt x="150498" y="588967"/>
                  </a:lnTo>
                  <a:lnTo>
                    <a:pt x="153808" y="583135"/>
                  </a:lnTo>
                  <a:lnTo>
                    <a:pt x="156988" y="577304"/>
                  </a:lnTo>
                  <a:lnTo>
                    <a:pt x="160037" y="571472"/>
                  </a:lnTo>
                  <a:lnTo>
                    <a:pt x="162957" y="565641"/>
                  </a:lnTo>
                  <a:lnTo>
                    <a:pt x="165755" y="559810"/>
                  </a:lnTo>
                  <a:lnTo>
                    <a:pt x="168438" y="553978"/>
                  </a:lnTo>
                  <a:lnTo>
                    <a:pt x="171013" y="548147"/>
                  </a:lnTo>
                  <a:lnTo>
                    <a:pt x="173497" y="542316"/>
                  </a:lnTo>
                  <a:lnTo>
                    <a:pt x="175913" y="536484"/>
                  </a:lnTo>
                  <a:lnTo>
                    <a:pt x="178280" y="530653"/>
                  </a:lnTo>
                  <a:lnTo>
                    <a:pt x="180616" y="524822"/>
                  </a:lnTo>
                  <a:lnTo>
                    <a:pt x="182936" y="518990"/>
                  </a:lnTo>
                  <a:lnTo>
                    <a:pt x="185250" y="513159"/>
                  </a:lnTo>
                  <a:lnTo>
                    <a:pt x="187566" y="507328"/>
                  </a:lnTo>
                  <a:lnTo>
                    <a:pt x="189885" y="501496"/>
                  </a:lnTo>
                  <a:lnTo>
                    <a:pt x="192201" y="495665"/>
                  </a:lnTo>
                  <a:lnTo>
                    <a:pt x="194505" y="489833"/>
                  </a:lnTo>
                  <a:lnTo>
                    <a:pt x="196786" y="484002"/>
                  </a:lnTo>
                  <a:lnTo>
                    <a:pt x="199021" y="478171"/>
                  </a:lnTo>
                  <a:lnTo>
                    <a:pt x="201199" y="472339"/>
                  </a:lnTo>
                  <a:lnTo>
                    <a:pt x="203306" y="466508"/>
                  </a:lnTo>
                  <a:lnTo>
                    <a:pt x="205333" y="460677"/>
                  </a:lnTo>
                  <a:lnTo>
                    <a:pt x="207271" y="454845"/>
                  </a:lnTo>
                  <a:lnTo>
                    <a:pt x="209119" y="449014"/>
                  </a:lnTo>
                  <a:lnTo>
                    <a:pt x="210875" y="443183"/>
                  </a:lnTo>
                  <a:lnTo>
                    <a:pt x="212543" y="437351"/>
                  </a:lnTo>
                  <a:lnTo>
                    <a:pt x="214129" y="431520"/>
                  </a:lnTo>
                  <a:lnTo>
                    <a:pt x="215637" y="425689"/>
                  </a:lnTo>
                  <a:lnTo>
                    <a:pt x="217076" y="419857"/>
                  </a:lnTo>
                  <a:lnTo>
                    <a:pt x="218450" y="414026"/>
                  </a:lnTo>
                  <a:lnTo>
                    <a:pt x="219763" y="408194"/>
                  </a:lnTo>
                  <a:lnTo>
                    <a:pt x="221023" y="402363"/>
                  </a:lnTo>
                  <a:lnTo>
                    <a:pt x="222233" y="396532"/>
                  </a:lnTo>
                  <a:lnTo>
                    <a:pt x="223393" y="390700"/>
                  </a:lnTo>
                  <a:lnTo>
                    <a:pt x="224502" y="384869"/>
                  </a:lnTo>
                  <a:lnTo>
                    <a:pt x="225558" y="379038"/>
                  </a:lnTo>
                  <a:lnTo>
                    <a:pt x="226560" y="373206"/>
                  </a:lnTo>
                  <a:lnTo>
                    <a:pt x="227504" y="367375"/>
                  </a:lnTo>
                  <a:lnTo>
                    <a:pt x="228388" y="361544"/>
                  </a:lnTo>
                  <a:lnTo>
                    <a:pt x="229211" y="355712"/>
                  </a:lnTo>
                  <a:lnTo>
                    <a:pt x="229970" y="349881"/>
                  </a:lnTo>
                  <a:lnTo>
                    <a:pt x="230659" y="344050"/>
                  </a:lnTo>
                  <a:lnTo>
                    <a:pt x="231282" y="338218"/>
                  </a:lnTo>
                  <a:lnTo>
                    <a:pt x="231843" y="332387"/>
                  </a:lnTo>
                  <a:lnTo>
                    <a:pt x="232341" y="326555"/>
                  </a:lnTo>
                  <a:lnTo>
                    <a:pt x="232782" y="320724"/>
                  </a:lnTo>
                  <a:lnTo>
                    <a:pt x="233168" y="314893"/>
                  </a:lnTo>
                  <a:lnTo>
                    <a:pt x="233504" y="309061"/>
                  </a:lnTo>
                  <a:lnTo>
                    <a:pt x="233798" y="303230"/>
                  </a:lnTo>
                  <a:lnTo>
                    <a:pt x="234054" y="297399"/>
                  </a:lnTo>
                  <a:lnTo>
                    <a:pt x="234281" y="291567"/>
                  </a:lnTo>
                  <a:lnTo>
                    <a:pt x="234486" y="285736"/>
                  </a:lnTo>
                  <a:lnTo>
                    <a:pt x="234674" y="279905"/>
                  </a:lnTo>
                  <a:lnTo>
                    <a:pt x="234854" y="274073"/>
                  </a:lnTo>
                  <a:lnTo>
                    <a:pt x="235031" y="268242"/>
                  </a:lnTo>
                  <a:lnTo>
                    <a:pt x="235208" y="262411"/>
                  </a:lnTo>
                  <a:lnTo>
                    <a:pt x="235388" y="256579"/>
                  </a:lnTo>
                  <a:lnTo>
                    <a:pt x="235572" y="250748"/>
                  </a:lnTo>
                  <a:lnTo>
                    <a:pt x="235759" y="244916"/>
                  </a:lnTo>
                  <a:lnTo>
                    <a:pt x="235948" y="239085"/>
                  </a:lnTo>
                  <a:lnTo>
                    <a:pt x="236137" y="233254"/>
                  </a:lnTo>
                  <a:lnTo>
                    <a:pt x="236323" y="227422"/>
                  </a:lnTo>
                  <a:lnTo>
                    <a:pt x="236503" y="221591"/>
                  </a:lnTo>
                  <a:lnTo>
                    <a:pt x="236676" y="215760"/>
                  </a:lnTo>
                  <a:lnTo>
                    <a:pt x="236837" y="209928"/>
                  </a:lnTo>
                  <a:lnTo>
                    <a:pt x="236985" y="204097"/>
                  </a:lnTo>
                  <a:lnTo>
                    <a:pt x="237120" y="198266"/>
                  </a:lnTo>
                  <a:lnTo>
                    <a:pt x="237240" y="192434"/>
                  </a:lnTo>
                  <a:lnTo>
                    <a:pt x="237346" y="186603"/>
                  </a:lnTo>
                  <a:lnTo>
                    <a:pt x="237438" y="180772"/>
                  </a:lnTo>
                  <a:lnTo>
                    <a:pt x="237516" y="174940"/>
                  </a:lnTo>
                  <a:lnTo>
                    <a:pt x="237581" y="169109"/>
                  </a:lnTo>
                  <a:lnTo>
                    <a:pt x="237634" y="163277"/>
                  </a:lnTo>
                  <a:lnTo>
                    <a:pt x="237677" y="157446"/>
                  </a:lnTo>
                  <a:lnTo>
                    <a:pt x="237711" y="151615"/>
                  </a:lnTo>
                  <a:lnTo>
                    <a:pt x="237738" y="145783"/>
                  </a:lnTo>
                  <a:lnTo>
                    <a:pt x="237761" y="139952"/>
                  </a:lnTo>
                  <a:lnTo>
                    <a:pt x="237783" y="134121"/>
                  </a:lnTo>
                  <a:lnTo>
                    <a:pt x="237806" y="128289"/>
                  </a:lnTo>
                  <a:lnTo>
                    <a:pt x="237834" y="122458"/>
                  </a:lnTo>
                  <a:lnTo>
                    <a:pt x="237867" y="116627"/>
                  </a:lnTo>
                  <a:lnTo>
                    <a:pt x="237906" y="110795"/>
                  </a:lnTo>
                  <a:lnTo>
                    <a:pt x="237952" y="104964"/>
                  </a:lnTo>
                  <a:lnTo>
                    <a:pt x="238004" y="99133"/>
                  </a:lnTo>
                  <a:lnTo>
                    <a:pt x="238060" y="93301"/>
                  </a:lnTo>
                  <a:lnTo>
                    <a:pt x="238118" y="87470"/>
                  </a:lnTo>
                  <a:lnTo>
                    <a:pt x="238175" y="81638"/>
                  </a:lnTo>
                  <a:lnTo>
                    <a:pt x="238229" y="75807"/>
                  </a:lnTo>
                  <a:lnTo>
                    <a:pt x="238276" y="69976"/>
                  </a:lnTo>
                  <a:lnTo>
                    <a:pt x="238316" y="64144"/>
                  </a:lnTo>
                  <a:lnTo>
                    <a:pt x="238347" y="58313"/>
                  </a:lnTo>
                  <a:lnTo>
                    <a:pt x="238369" y="52482"/>
                  </a:lnTo>
                  <a:lnTo>
                    <a:pt x="238382" y="46650"/>
                  </a:lnTo>
                  <a:lnTo>
                    <a:pt x="238387" y="40819"/>
                  </a:lnTo>
                  <a:lnTo>
                    <a:pt x="238386" y="34988"/>
                  </a:lnTo>
                  <a:lnTo>
                    <a:pt x="238381" y="29156"/>
                  </a:lnTo>
                  <a:lnTo>
                    <a:pt x="238373" y="23325"/>
                  </a:lnTo>
                  <a:lnTo>
                    <a:pt x="238364" y="17494"/>
                  </a:lnTo>
                  <a:lnTo>
                    <a:pt x="238357" y="11662"/>
                  </a:lnTo>
                  <a:lnTo>
                    <a:pt x="238352" y="5831"/>
                  </a:lnTo>
                  <a:lnTo>
                    <a:pt x="238352" y="0"/>
                  </a:lnTo>
                  <a:lnTo>
                    <a:pt x="238747" y="0"/>
                  </a:lnTo>
                  <a:lnTo>
                    <a:pt x="238746" y="5831"/>
                  </a:lnTo>
                  <a:lnTo>
                    <a:pt x="238742" y="11662"/>
                  </a:lnTo>
                  <a:lnTo>
                    <a:pt x="238735" y="17494"/>
                  </a:lnTo>
                  <a:lnTo>
                    <a:pt x="238726" y="23325"/>
                  </a:lnTo>
                  <a:lnTo>
                    <a:pt x="238718" y="29156"/>
                  </a:lnTo>
                  <a:lnTo>
                    <a:pt x="238712" y="34988"/>
                  </a:lnTo>
                  <a:lnTo>
                    <a:pt x="238712" y="40819"/>
                  </a:lnTo>
                  <a:lnTo>
                    <a:pt x="238717" y="46650"/>
                  </a:lnTo>
                  <a:lnTo>
                    <a:pt x="238730" y="52482"/>
                  </a:lnTo>
                  <a:lnTo>
                    <a:pt x="238752" y="58313"/>
                  </a:lnTo>
                  <a:lnTo>
                    <a:pt x="238783" y="64144"/>
                  </a:lnTo>
                  <a:lnTo>
                    <a:pt x="238823" y="69976"/>
                  </a:lnTo>
                  <a:lnTo>
                    <a:pt x="238870" y="75807"/>
                  </a:lnTo>
                  <a:lnTo>
                    <a:pt x="238924" y="81638"/>
                  </a:lnTo>
                  <a:lnTo>
                    <a:pt x="238981" y="87470"/>
                  </a:lnTo>
                  <a:lnTo>
                    <a:pt x="239039" y="93301"/>
                  </a:lnTo>
                  <a:lnTo>
                    <a:pt x="239095" y="99133"/>
                  </a:lnTo>
                  <a:lnTo>
                    <a:pt x="239147" y="104964"/>
                  </a:lnTo>
                  <a:lnTo>
                    <a:pt x="239193" y="110795"/>
                  </a:lnTo>
                  <a:lnTo>
                    <a:pt x="239232" y="116627"/>
                  </a:lnTo>
                  <a:lnTo>
                    <a:pt x="239265" y="122458"/>
                  </a:lnTo>
                  <a:lnTo>
                    <a:pt x="239292" y="128289"/>
                  </a:lnTo>
                  <a:lnTo>
                    <a:pt x="239316" y="134121"/>
                  </a:lnTo>
                  <a:lnTo>
                    <a:pt x="239338" y="139952"/>
                  </a:lnTo>
                  <a:lnTo>
                    <a:pt x="239361" y="145783"/>
                  </a:lnTo>
                  <a:lnTo>
                    <a:pt x="239388" y="151615"/>
                  </a:lnTo>
                  <a:lnTo>
                    <a:pt x="239422" y="157446"/>
                  </a:lnTo>
                  <a:lnTo>
                    <a:pt x="239464" y="163277"/>
                  </a:lnTo>
                  <a:lnTo>
                    <a:pt x="239518" y="169109"/>
                  </a:lnTo>
                  <a:lnTo>
                    <a:pt x="239583" y="174940"/>
                  </a:lnTo>
                  <a:lnTo>
                    <a:pt x="239661" y="180772"/>
                  </a:lnTo>
                  <a:lnTo>
                    <a:pt x="239753" y="186603"/>
                  </a:lnTo>
                  <a:lnTo>
                    <a:pt x="239859" y="192434"/>
                  </a:lnTo>
                  <a:lnTo>
                    <a:pt x="239979" y="198266"/>
                  </a:lnTo>
                  <a:lnTo>
                    <a:pt x="240114" y="204097"/>
                  </a:lnTo>
                  <a:lnTo>
                    <a:pt x="240262" y="209928"/>
                  </a:lnTo>
                  <a:lnTo>
                    <a:pt x="240423" y="215760"/>
                  </a:lnTo>
                  <a:lnTo>
                    <a:pt x="240595" y="221591"/>
                  </a:lnTo>
                  <a:lnTo>
                    <a:pt x="240776" y="227422"/>
                  </a:lnTo>
                  <a:lnTo>
                    <a:pt x="240962" y="233254"/>
                  </a:lnTo>
                  <a:lnTo>
                    <a:pt x="241151" y="239085"/>
                  </a:lnTo>
                  <a:lnTo>
                    <a:pt x="241340" y="244916"/>
                  </a:lnTo>
                  <a:lnTo>
                    <a:pt x="241527" y="250748"/>
                  </a:lnTo>
                  <a:lnTo>
                    <a:pt x="241710" y="256579"/>
                  </a:lnTo>
                  <a:lnTo>
                    <a:pt x="241891" y="262411"/>
                  </a:lnTo>
                  <a:lnTo>
                    <a:pt x="242068" y="268242"/>
                  </a:lnTo>
                  <a:lnTo>
                    <a:pt x="242245" y="274073"/>
                  </a:lnTo>
                  <a:lnTo>
                    <a:pt x="242425" y="279905"/>
                  </a:lnTo>
                  <a:lnTo>
                    <a:pt x="242613" y="285736"/>
                  </a:lnTo>
                  <a:lnTo>
                    <a:pt x="242818" y="291567"/>
                  </a:lnTo>
                  <a:lnTo>
                    <a:pt x="243045" y="297399"/>
                  </a:lnTo>
                  <a:lnTo>
                    <a:pt x="243301" y="303230"/>
                  </a:lnTo>
                  <a:lnTo>
                    <a:pt x="243595" y="309061"/>
                  </a:lnTo>
                  <a:lnTo>
                    <a:pt x="243931" y="314893"/>
                  </a:lnTo>
                  <a:lnTo>
                    <a:pt x="244317" y="320724"/>
                  </a:lnTo>
                  <a:lnTo>
                    <a:pt x="244757" y="326555"/>
                  </a:lnTo>
                  <a:lnTo>
                    <a:pt x="245256" y="332387"/>
                  </a:lnTo>
                  <a:lnTo>
                    <a:pt x="245817" y="338218"/>
                  </a:lnTo>
                  <a:lnTo>
                    <a:pt x="246440" y="344050"/>
                  </a:lnTo>
                  <a:lnTo>
                    <a:pt x="247129" y="349881"/>
                  </a:lnTo>
                  <a:lnTo>
                    <a:pt x="247888" y="355712"/>
                  </a:lnTo>
                  <a:lnTo>
                    <a:pt x="248711" y="361544"/>
                  </a:lnTo>
                  <a:lnTo>
                    <a:pt x="249595" y="367375"/>
                  </a:lnTo>
                  <a:lnTo>
                    <a:pt x="250539" y="373206"/>
                  </a:lnTo>
                  <a:lnTo>
                    <a:pt x="251541" y="379038"/>
                  </a:lnTo>
                  <a:lnTo>
                    <a:pt x="252597" y="384869"/>
                  </a:lnTo>
                  <a:lnTo>
                    <a:pt x="253706" y="390700"/>
                  </a:lnTo>
                  <a:lnTo>
                    <a:pt x="254866" y="396532"/>
                  </a:lnTo>
                  <a:lnTo>
                    <a:pt x="256075" y="402363"/>
                  </a:lnTo>
                  <a:lnTo>
                    <a:pt x="257336" y="408194"/>
                  </a:lnTo>
                  <a:lnTo>
                    <a:pt x="258649" y="414026"/>
                  </a:lnTo>
                  <a:lnTo>
                    <a:pt x="260023" y="419857"/>
                  </a:lnTo>
                  <a:lnTo>
                    <a:pt x="261462" y="425689"/>
                  </a:lnTo>
                  <a:lnTo>
                    <a:pt x="262970" y="431520"/>
                  </a:lnTo>
                  <a:lnTo>
                    <a:pt x="264555" y="437351"/>
                  </a:lnTo>
                  <a:lnTo>
                    <a:pt x="266224" y="443183"/>
                  </a:lnTo>
                  <a:lnTo>
                    <a:pt x="267980" y="449014"/>
                  </a:lnTo>
                  <a:lnTo>
                    <a:pt x="269828" y="454845"/>
                  </a:lnTo>
                  <a:lnTo>
                    <a:pt x="271766" y="460677"/>
                  </a:lnTo>
                  <a:lnTo>
                    <a:pt x="273793" y="466508"/>
                  </a:lnTo>
                  <a:lnTo>
                    <a:pt x="275900" y="472339"/>
                  </a:lnTo>
                  <a:lnTo>
                    <a:pt x="278078" y="478171"/>
                  </a:lnTo>
                  <a:lnTo>
                    <a:pt x="280313" y="484002"/>
                  </a:lnTo>
                  <a:lnTo>
                    <a:pt x="282594" y="489833"/>
                  </a:lnTo>
                  <a:lnTo>
                    <a:pt x="284898" y="495665"/>
                  </a:lnTo>
                  <a:lnTo>
                    <a:pt x="287214" y="501496"/>
                  </a:lnTo>
                  <a:lnTo>
                    <a:pt x="289533" y="507328"/>
                  </a:lnTo>
                  <a:lnTo>
                    <a:pt x="291849" y="513159"/>
                  </a:lnTo>
                  <a:lnTo>
                    <a:pt x="294163" y="518990"/>
                  </a:lnTo>
                  <a:lnTo>
                    <a:pt x="296483" y="524822"/>
                  </a:lnTo>
                  <a:lnTo>
                    <a:pt x="298819" y="530653"/>
                  </a:lnTo>
                  <a:lnTo>
                    <a:pt x="301186" y="536484"/>
                  </a:lnTo>
                  <a:lnTo>
                    <a:pt x="303602" y="542316"/>
                  </a:lnTo>
                  <a:lnTo>
                    <a:pt x="306086" y="548147"/>
                  </a:lnTo>
                  <a:lnTo>
                    <a:pt x="308661" y="553978"/>
                  </a:lnTo>
                  <a:lnTo>
                    <a:pt x="311344" y="559810"/>
                  </a:lnTo>
                  <a:lnTo>
                    <a:pt x="314141" y="565641"/>
                  </a:lnTo>
                  <a:lnTo>
                    <a:pt x="317062" y="571472"/>
                  </a:lnTo>
                  <a:lnTo>
                    <a:pt x="320111" y="577304"/>
                  </a:lnTo>
                  <a:lnTo>
                    <a:pt x="323291" y="583135"/>
                  </a:lnTo>
                  <a:lnTo>
                    <a:pt x="326601" y="588967"/>
                  </a:lnTo>
                  <a:lnTo>
                    <a:pt x="330039" y="594798"/>
                  </a:lnTo>
                  <a:lnTo>
                    <a:pt x="333602" y="600629"/>
                  </a:lnTo>
                  <a:lnTo>
                    <a:pt x="337281" y="606461"/>
                  </a:lnTo>
                  <a:lnTo>
                    <a:pt x="341067" y="612292"/>
                  </a:lnTo>
                  <a:lnTo>
                    <a:pt x="344948" y="618123"/>
                  </a:lnTo>
                  <a:lnTo>
                    <a:pt x="348911" y="623955"/>
                  </a:lnTo>
                  <a:lnTo>
                    <a:pt x="352928" y="629786"/>
                  </a:lnTo>
                  <a:lnTo>
                    <a:pt x="356982" y="635617"/>
                  </a:lnTo>
                  <a:lnTo>
                    <a:pt x="361054" y="641449"/>
                  </a:lnTo>
                  <a:lnTo>
                    <a:pt x="365132" y="647280"/>
                  </a:lnTo>
                  <a:lnTo>
                    <a:pt x="369210" y="653111"/>
                  </a:lnTo>
                  <a:lnTo>
                    <a:pt x="373289" y="658943"/>
                  </a:lnTo>
                  <a:lnTo>
                    <a:pt x="377379" y="664774"/>
                  </a:lnTo>
                  <a:lnTo>
                    <a:pt x="381497" y="670606"/>
                  </a:lnTo>
                  <a:lnTo>
                    <a:pt x="385667" y="676437"/>
                  </a:lnTo>
                  <a:lnTo>
                    <a:pt x="389916" y="682268"/>
                  </a:lnTo>
                  <a:lnTo>
                    <a:pt x="394282" y="688100"/>
                  </a:lnTo>
                  <a:lnTo>
                    <a:pt x="398790" y="693931"/>
                  </a:lnTo>
                  <a:lnTo>
                    <a:pt x="403448" y="699762"/>
                  </a:lnTo>
                  <a:lnTo>
                    <a:pt x="408257" y="705594"/>
                  </a:lnTo>
                  <a:lnTo>
                    <a:pt x="413203" y="711425"/>
                  </a:lnTo>
                  <a:lnTo>
                    <a:pt x="418257" y="717256"/>
                  </a:lnTo>
                  <a:lnTo>
                    <a:pt x="423378" y="723088"/>
                  </a:lnTo>
                  <a:lnTo>
                    <a:pt x="428509" y="728919"/>
                  </a:lnTo>
                  <a:lnTo>
                    <a:pt x="433589" y="734750"/>
                  </a:lnTo>
                  <a:lnTo>
                    <a:pt x="438550" y="740582"/>
                  </a:lnTo>
                  <a:lnTo>
                    <a:pt x="443324" y="746413"/>
                  </a:lnTo>
                  <a:lnTo>
                    <a:pt x="447849" y="752245"/>
                  </a:lnTo>
                  <a:lnTo>
                    <a:pt x="452037" y="758076"/>
                  </a:lnTo>
                  <a:lnTo>
                    <a:pt x="455881" y="763907"/>
                  </a:lnTo>
                  <a:lnTo>
                    <a:pt x="459359" y="769739"/>
                  </a:lnTo>
                  <a:lnTo>
                    <a:pt x="462468" y="775570"/>
                  </a:lnTo>
                  <a:lnTo>
                    <a:pt x="465215" y="781401"/>
                  </a:lnTo>
                  <a:lnTo>
                    <a:pt x="467617" y="787233"/>
                  </a:lnTo>
                  <a:lnTo>
                    <a:pt x="469698" y="793064"/>
                  </a:lnTo>
                  <a:lnTo>
                    <a:pt x="471485" y="798895"/>
                  </a:lnTo>
                  <a:lnTo>
                    <a:pt x="473002" y="804727"/>
                  </a:lnTo>
                  <a:lnTo>
                    <a:pt x="474270" y="810558"/>
                  </a:lnTo>
                  <a:lnTo>
                    <a:pt x="475304" y="816389"/>
                  </a:lnTo>
                  <a:lnTo>
                    <a:pt x="476099" y="822221"/>
                  </a:lnTo>
                  <a:lnTo>
                    <a:pt x="476659" y="828052"/>
                  </a:lnTo>
                  <a:lnTo>
                    <a:pt x="476993" y="833884"/>
                  </a:lnTo>
                  <a:lnTo>
                    <a:pt x="477099" y="839715"/>
                  </a:lnTo>
                  <a:lnTo>
                    <a:pt x="476982" y="845546"/>
                  </a:lnTo>
                  <a:lnTo>
                    <a:pt x="476654" y="851378"/>
                  </a:lnTo>
                  <a:lnTo>
                    <a:pt x="476137" y="857209"/>
                  </a:lnTo>
                  <a:lnTo>
                    <a:pt x="475467" y="863040"/>
                  </a:lnTo>
                  <a:lnTo>
                    <a:pt x="474688" y="868872"/>
                  </a:lnTo>
                  <a:lnTo>
                    <a:pt x="473855" y="874703"/>
                  </a:lnTo>
                  <a:lnTo>
                    <a:pt x="473028" y="880534"/>
                  </a:lnTo>
                  <a:lnTo>
                    <a:pt x="472266" y="886366"/>
                  </a:lnTo>
                  <a:lnTo>
                    <a:pt x="471640" y="892197"/>
                  </a:lnTo>
                  <a:lnTo>
                    <a:pt x="471180" y="898028"/>
                  </a:lnTo>
                  <a:lnTo>
                    <a:pt x="470900" y="903860"/>
                  </a:lnTo>
                  <a:lnTo>
                    <a:pt x="470796" y="909691"/>
                  </a:lnTo>
                  <a:lnTo>
                    <a:pt x="470840" y="915523"/>
                  </a:lnTo>
                  <a:lnTo>
                    <a:pt x="470985" y="921354"/>
                  </a:lnTo>
                  <a:lnTo>
                    <a:pt x="471168" y="927185"/>
                  </a:lnTo>
                  <a:lnTo>
                    <a:pt x="471316" y="933017"/>
                  </a:lnTo>
                  <a:lnTo>
                    <a:pt x="471351" y="938848"/>
                  </a:lnTo>
                  <a:lnTo>
                    <a:pt x="471198" y="944679"/>
                  </a:lnTo>
                  <a:lnTo>
                    <a:pt x="470794" y="950511"/>
                  </a:lnTo>
                  <a:lnTo>
                    <a:pt x="470073" y="956342"/>
                  </a:lnTo>
                  <a:lnTo>
                    <a:pt x="469007" y="962173"/>
                  </a:lnTo>
                  <a:lnTo>
                    <a:pt x="467612" y="968005"/>
                  </a:lnTo>
                  <a:lnTo>
                    <a:pt x="465910" y="973836"/>
                  </a:lnTo>
                  <a:lnTo>
                    <a:pt x="463937" y="979667"/>
                  </a:lnTo>
                  <a:lnTo>
                    <a:pt x="461743" y="985499"/>
                  </a:lnTo>
                  <a:lnTo>
                    <a:pt x="459384" y="991330"/>
                  </a:lnTo>
                  <a:lnTo>
                    <a:pt x="456917" y="997162"/>
                  </a:lnTo>
                  <a:lnTo>
                    <a:pt x="454392" y="1002993"/>
                  </a:lnTo>
                  <a:lnTo>
                    <a:pt x="451854" y="1008824"/>
                  </a:lnTo>
                  <a:lnTo>
                    <a:pt x="449332" y="1014656"/>
                  </a:lnTo>
                  <a:lnTo>
                    <a:pt x="446843" y="1020487"/>
                  </a:lnTo>
                  <a:lnTo>
                    <a:pt x="444386" y="1026318"/>
                  </a:lnTo>
                  <a:lnTo>
                    <a:pt x="441939" y="1032150"/>
                  </a:lnTo>
                  <a:lnTo>
                    <a:pt x="439476" y="1037981"/>
                  </a:lnTo>
                  <a:lnTo>
                    <a:pt x="436962" y="1043812"/>
                  </a:lnTo>
                  <a:lnTo>
                    <a:pt x="434365" y="1049644"/>
                  </a:lnTo>
                  <a:lnTo>
                    <a:pt x="431654" y="1055475"/>
                  </a:lnTo>
                  <a:lnTo>
                    <a:pt x="428809" y="1061306"/>
                  </a:lnTo>
                  <a:lnTo>
                    <a:pt x="425815" y="1067138"/>
                  </a:lnTo>
                  <a:lnTo>
                    <a:pt x="422673" y="1072969"/>
                  </a:lnTo>
                  <a:lnTo>
                    <a:pt x="419391" y="1078801"/>
                  </a:lnTo>
                  <a:lnTo>
                    <a:pt x="415992" y="1084632"/>
                  </a:lnTo>
                  <a:lnTo>
                    <a:pt x="412503" y="1090463"/>
                  </a:lnTo>
                  <a:lnTo>
                    <a:pt x="408966" y="1096295"/>
                  </a:lnTo>
                  <a:lnTo>
                    <a:pt x="405425" y="1102126"/>
                  </a:lnTo>
                  <a:lnTo>
                    <a:pt x="401915" y="1107957"/>
                  </a:lnTo>
                  <a:lnTo>
                    <a:pt x="398467" y="1113789"/>
                  </a:lnTo>
                  <a:lnTo>
                    <a:pt x="395100" y="1119620"/>
                  </a:lnTo>
                  <a:lnTo>
                    <a:pt x="391825" y="1125451"/>
                  </a:lnTo>
                  <a:lnTo>
                    <a:pt x="388640" y="1131283"/>
                  </a:lnTo>
                  <a:lnTo>
                    <a:pt x="385533" y="1137114"/>
                  </a:lnTo>
                  <a:lnTo>
                    <a:pt x="382480" y="1142945"/>
                  </a:lnTo>
                  <a:lnTo>
                    <a:pt x="379455" y="1148777"/>
                  </a:lnTo>
                  <a:lnTo>
                    <a:pt x="376427" y="1154608"/>
                  </a:lnTo>
                  <a:lnTo>
                    <a:pt x="373364" y="1160440"/>
                  </a:lnTo>
                  <a:lnTo>
                    <a:pt x="370245" y="1166271"/>
                  </a:lnTo>
                  <a:lnTo>
                    <a:pt x="367061" y="1172102"/>
                  </a:lnTo>
                  <a:lnTo>
                    <a:pt x="363807" y="1177934"/>
                  </a:lnTo>
                  <a:lnTo>
                    <a:pt x="360488" y="1183765"/>
                  </a:lnTo>
                  <a:lnTo>
                    <a:pt x="357113" y="1189596"/>
                  </a:lnTo>
                  <a:lnTo>
                    <a:pt x="353696" y="1195428"/>
                  </a:lnTo>
                  <a:lnTo>
                    <a:pt x="350252" y="1201259"/>
                  </a:lnTo>
                  <a:lnTo>
                    <a:pt x="346798" y="1207090"/>
                  </a:lnTo>
                  <a:lnTo>
                    <a:pt x="343353" y="1212922"/>
                  </a:lnTo>
                  <a:lnTo>
                    <a:pt x="339937" y="1218753"/>
                  </a:lnTo>
                  <a:lnTo>
                    <a:pt x="336578" y="1224584"/>
                  </a:lnTo>
                  <a:lnTo>
                    <a:pt x="333307" y="1230416"/>
                  </a:lnTo>
                  <a:lnTo>
                    <a:pt x="330149" y="1236247"/>
                  </a:lnTo>
                  <a:lnTo>
                    <a:pt x="327136" y="1242079"/>
                  </a:lnTo>
                  <a:lnTo>
                    <a:pt x="324295" y="1247910"/>
                  </a:lnTo>
                  <a:lnTo>
                    <a:pt x="321649" y="1253741"/>
                  </a:lnTo>
                  <a:lnTo>
                    <a:pt x="319212" y="1259573"/>
                  </a:lnTo>
                  <a:lnTo>
                    <a:pt x="316989" y="1265404"/>
                  </a:lnTo>
                  <a:lnTo>
                    <a:pt x="314974" y="1271235"/>
                  </a:lnTo>
                  <a:lnTo>
                    <a:pt x="313149" y="1277067"/>
                  </a:lnTo>
                  <a:lnTo>
                    <a:pt x="311485" y="1282898"/>
                  </a:lnTo>
                  <a:lnTo>
                    <a:pt x="309947" y="1288729"/>
                  </a:lnTo>
                  <a:lnTo>
                    <a:pt x="308498" y="1294561"/>
                  </a:lnTo>
                  <a:lnTo>
                    <a:pt x="307085" y="1300392"/>
                  </a:lnTo>
                  <a:lnTo>
                    <a:pt x="305671" y="1306223"/>
                  </a:lnTo>
                  <a:lnTo>
                    <a:pt x="304229" y="1312055"/>
                  </a:lnTo>
                  <a:lnTo>
                    <a:pt x="302740" y="1317886"/>
                  </a:lnTo>
                  <a:lnTo>
                    <a:pt x="301192" y="1323717"/>
                  </a:lnTo>
                  <a:lnTo>
                    <a:pt x="299583" y="1329549"/>
                  </a:lnTo>
                  <a:lnTo>
                    <a:pt x="297918" y="1335380"/>
                  </a:lnTo>
                  <a:lnTo>
                    <a:pt x="296204" y="1341212"/>
                  </a:lnTo>
                  <a:lnTo>
                    <a:pt x="294455" y="1347043"/>
                  </a:lnTo>
                  <a:lnTo>
                    <a:pt x="292681" y="1352874"/>
                  </a:lnTo>
                  <a:lnTo>
                    <a:pt x="290892" y="1358706"/>
                  </a:lnTo>
                  <a:lnTo>
                    <a:pt x="289097" y="1364537"/>
                  </a:lnTo>
                  <a:lnTo>
                    <a:pt x="287303" y="1370368"/>
                  </a:lnTo>
                  <a:lnTo>
                    <a:pt x="285514" y="1376200"/>
                  </a:lnTo>
                  <a:lnTo>
                    <a:pt x="283737" y="1382031"/>
                  </a:lnTo>
                  <a:lnTo>
                    <a:pt x="281978" y="1387862"/>
                  </a:lnTo>
                  <a:lnTo>
                    <a:pt x="280247" y="1393694"/>
                  </a:lnTo>
                  <a:lnTo>
                    <a:pt x="278558" y="1399525"/>
                  </a:lnTo>
                  <a:lnTo>
                    <a:pt x="276924" y="1405356"/>
                  </a:lnTo>
                  <a:lnTo>
                    <a:pt x="275362" y="1411188"/>
                  </a:lnTo>
                  <a:lnTo>
                    <a:pt x="273886" y="1417019"/>
                  </a:lnTo>
                  <a:lnTo>
                    <a:pt x="272506" y="1422851"/>
                  </a:lnTo>
                  <a:lnTo>
                    <a:pt x="271240" y="1428682"/>
                  </a:lnTo>
                  <a:lnTo>
                    <a:pt x="270075" y="1434513"/>
                  </a:lnTo>
                  <a:lnTo>
                    <a:pt x="269000" y="1440345"/>
                  </a:lnTo>
                  <a:lnTo>
                    <a:pt x="267999" y="1446176"/>
                  </a:lnTo>
                  <a:lnTo>
                    <a:pt x="267052" y="1452007"/>
                  </a:lnTo>
                  <a:lnTo>
                    <a:pt x="266136" y="1457839"/>
                  </a:lnTo>
                  <a:lnTo>
                    <a:pt x="265229" y="1463670"/>
                  </a:lnTo>
                  <a:lnTo>
                    <a:pt x="264313" y="1469501"/>
                  </a:lnTo>
                  <a:lnTo>
                    <a:pt x="263374" y="1475333"/>
                  </a:lnTo>
                  <a:lnTo>
                    <a:pt x="262404" y="1481164"/>
                  </a:lnTo>
                  <a:lnTo>
                    <a:pt x="261402" y="1486995"/>
                  </a:lnTo>
                  <a:lnTo>
                    <a:pt x="260372" y="1492827"/>
                  </a:lnTo>
                  <a:lnTo>
                    <a:pt x="259328" y="1498658"/>
                  </a:lnTo>
                  <a:lnTo>
                    <a:pt x="258286" y="1504490"/>
                  </a:lnTo>
                  <a:lnTo>
                    <a:pt x="257261" y="1510321"/>
                  </a:lnTo>
                  <a:lnTo>
                    <a:pt x="256265" y="1516152"/>
                  </a:lnTo>
                  <a:lnTo>
                    <a:pt x="255310" y="1521984"/>
                  </a:lnTo>
                  <a:lnTo>
                    <a:pt x="254404" y="1527815"/>
                  </a:lnTo>
                  <a:lnTo>
                    <a:pt x="253553" y="1533646"/>
                  </a:lnTo>
                  <a:lnTo>
                    <a:pt x="252757" y="1539478"/>
                  </a:lnTo>
                  <a:lnTo>
                    <a:pt x="252016" y="1545309"/>
                  </a:lnTo>
                  <a:lnTo>
                    <a:pt x="251329" y="1551140"/>
                  </a:lnTo>
                  <a:lnTo>
                    <a:pt x="250693" y="1556972"/>
                  </a:lnTo>
                  <a:lnTo>
                    <a:pt x="250109" y="1562803"/>
                  </a:lnTo>
                  <a:lnTo>
                    <a:pt x="249571" y="1568634"/>
                  </a:lnTo>
                  <a:lnTo>
                    <a:pt x="249076" y="1574466"/>
                  </a:lnTo>
                  <a:lnTo>
                    <a:pt x="248621" y="1580297"/>
                  </a:lnTo>
                  <a:lnTo>
                    <a:pt x="248203" y="1586129"/>
                  </a:lnTo>
                  <a:lnTo>
                    <a:pt x="247819" y="1591960"/>
                  </a:lnTo>
                  <a:lnTo>
                    <a:pt x="247463" y="1597791"/>
                  </a:lnTo>
                  <a:lnTo>
                    <a:pt x="247128" y="1603623"/>
                  </a:lnTo>
                  <a:lnTo>
                    <a:pt x="246807" y="1609454"/>
                  </a:lnTo>
                  <a:lnTo>
                    <a:pt x="246493" y="1615285"/>
                  </a:lnTo>
                  <a:lnTo>
                    <a:pt x="246179" y="1621117"/>
                  </a:lnTo>
                  <a:lnTo>
                    <a:pt x="245859" y="1626948"/>
                  </a:lnTo>
                  <a:lnTo>
                    <a:pt x="245532" y="1632779"/>
                  </a:lnTo>
                  <a:lnTo>
                    <a:pt x="245198" y="1638611"/>
                  </a:lnTo>
                  <a:lnTo>
                    <a:pt x="244861" y="1644442"/>
                  </a:lnTo>
                  <a:lnTo>
                    <a:pt x="244528" y="1650273"/>
                  </a:lnTo>
                  <a:lnTo>
                    <a:pt x="244208" y="1656105"/>
                  </a:lnTo>
                  <a:lnTo>
                    <a:pt x="243907" y="1661936"/>
                  </a:lnTo>
                  <a:lnTo>
                    <a:pt x="243635" y="1667768"/>
                  </a:lnTo>
                  <a:lnTo>
                    <a:pt x="243395" y="1673599"/>
                  </a:lnTo>
                  <a:lnTo>
                    <a:pt x="243193" y="1679430"/>
                  </a:lnTo>
                  <a:lnTo>
                    <a:pt x="243028" y="1685262"/>
                  </a:lnTo>
                  <a:lnTo>
                    <a:pt x="242899" y="1691093"/>
                  </a:lnTo>
                  <a:lnTo>
                    <a:pt x="242802" y="1696924"/>
                  </a:lnTo>
                  <a:lnTo>
                    <a:pt x="242726" y="1702756"/>
                  </a:lnTo>
                  <a:lnTo>
                    <a:pt x="242664" y="1708587"/>
                  </a:lnTo>
                  <a:lnTo>
                    <a:pt x="242607" y="1714418"/>
                  </a:lnTo>
                  <a:lnTo>
                    <a:pt x="242549" y="1720250"/>
                  </a:lnTo>
                  <a:lnTo>
                    <a:pt x="242484" y="1726081"/>
                  </a:lnTo>
                  <a:lnTo>
                    <a:pt x="242408" y="1731912"/>
                  </a:lnTo>
                  <a:lnTo>
                    <a:pt x="242318" y="1737744"/>
                  </a:lnTo>
                  <a:lnTo>
                    <a:pt x="242212" y="1743575"/>
                  </a:lnTo>
                  <a:lnTo>
                    <a:pt x="242090" y="1749407"/>
                  </a:lnTo>
                  <a:lnTo>
                    <a:pt x="241953" y="1755238"/>
                  </a:lnTo>
                  <a:lnTo>
                    <a:pt x="241799" y="1761069"/>
                  </a:lnTo>
                  <a:lnTo>
                    <a:pt x="241631" y="1766901"/>
                  </a:lnTo>
                  <a:lnTo>
                    <a:pt x="241451" y="1772732"/>
                  </a:lnTo>
                  <a:lnTo>
                    <a:pt x="241262" y="1778563"/>
                  </a:lnTo>
                  <a:lnTo>
                    <a:pt x="241068" y="1784395"/>
                  </a:lnTo>
                  <a:lnTo>
                    <a:pt x="240874" y="1790226"/>
                  </a:lnTo>
                  <a:lnTo>
                    <a:pt x="240684" y="1796057"/>
                  </a:lnTo>
                  <a:lnTo>
                    <a:pt x="240505" y="1801889"/>
                  </a:lnTo>
                  <a:lnTo>
                    <a:pt x="240341" y="1807720"/>
                  </a:lnTo>
                  <a:lnTo>
                    <a:pt x="240197" y="1813551"/>
                  </a:lnTo>
                  <a:lnTo>
                    <a:pt x="240077" y="1819383"/>
                  </a:lnTo>
                  <a:lnTo>
                    <a:pt x="239984" y="1825214"/>
                  </a:lnTo>
                  <a:lnTo>
                    <a:pt x="239921" y="1831046"/>
                  </a:lnTo>
                  <a:lnTo>
                    <a:pt x="239883" y="1836877"/>
                  </a:lnTo>
                  <a:lnTo>
                    <a:pt x="239866" y="1842708"/>
                  </a:lnTo>
                  <a:lnTo>
                    <a:pt x="239868" y="1848540"/>
                  </a:lnTo>
                  <a:lnTo>
                    <a:pt x="239881" y="1854371"/>
                  </a:lnTo>
                  <a:lnTo>
                    <a:pt x="239900" y="1860202"/>
                  </a:lnTo>
                  <a:lnTo>
                    <a:pt x="239919" y="1866034"/>
                  </a:lnTo>
                  <a:lnTo>
                    <a:pt x="239934" y="1871865"/>
                  </a:lnTo>
                  <a:lnTo>
                    <a:pt x="239942" y="1877696"/>
                  </a:lnTo>
                  <a:lnTo>
                    <a:pt x="239938" y="1883528"/>
                  </a:lnTo>
                  <a:lnTo>
                    <a:pt x="239923" y="1889359"/>
                  </a:lnTo>
                  <a:lnTo>
                    <a:pt x="239896" y="1895190"/>
                  </a:lnTo>
                  <a:lnTo>
                    <a:pt x="239859" y="1901022"/>
                  </a:lnTo>
                  <a:lnTo>
                    <a:pt x="239815" y="1906853"/>
                  </a:lnTo>
                  <a:lnTo>
                    <a:pt x="239768" y="1912685"/>
                  </a:lnTo>
                  <a:lnTo>
                    <a:pt x="239720" y="1918516"/>
                  </a:lnTo>
                  <a:lnTo>
                    <a:pt x="239674" y="1924347"/>
                  </a:lnTo>
                  <a:lnTo>
                    <a:pt x="239633" y="1930179"/>
                  </a:lnTo>
                  <a:lnTo>
                    <a:pt x="239597" y="1936010"/>
                  </a:lnTo>
                  <a:lnTo>
                    <a:pt x="239568" y="1941841"/>
                  </a:lnTo>
                  <a:lnTo>
                    <a:pt x="239548" y="1947673"/>
                  </a:lnTo>
                  <a:lnTo>
                    <a:pt x="239536" y="1953504"/>
                  </a:lnTo>
                  <a:lnTo>
                    <a:pt x="239533" y="1959335"/>
                  </a:lnTo>
                  <a:lnTo>
                    <a:pt x="239540" y="1965167"/>
                  </a:lnTo>
                  <a:lnTo>
                    <a:pt x="239556" y="1970998"/>
                  </a:lnTo>
                  <a:lnTo>
                    <a:pt x="239579" y="1976829"/>
                  </a:lnTo>
                  <a:lnTo>
                    <a:pt x="239608" y="1982661"/>
                  </a:lnTo>
                  <a:lnTo>
                    <a:pt x="239641" y="1988492"/>
                  </a:lnTo>
                  <a:lnTo>
                    <a:pt x="239676" y="1994324"/>
                  </a:lnTo>
                  <a:lnTo>
                    <a:pt x="239709" y="2000155"/>
                  </a:lnTo>
                  <a:lnTo>
                    <a:pt x="239737" y="2005986"/>
                  </a:lnTo>
                  <a:lnTo>
                    <a:pt x="239757" y="2011818"/>
                  </a:lnTo>
                  <a:lnTo>
                    <a:pt x="239765" y="2017649"/>
                  </a:lnTo>
                  <a:lnTo>
                    <a:pt x="239761" y="2023480"/>
                  </a:lnTo>
                  <a:lnTo>
                    <a:pt x="239740" y="2029312"/>
                  </a:lnTo>
                  <a:lnTo>
                    <a:pt x="239703" y="2035143"/>
                  </a:lnTo>
                  <a:lnTo>
                    <a:pt x="239651" y="2040974"/>
                  </a:lnTo>
                  <a:lnTo>
                    <a:pt x="239587" y="2046806"/>
                  </a:lnTo>
                  <a:lnTo>
                    <a:pt x="239512" y="2052637"/>
                  </a:lnTo>
                  <a:lnTo>
                    <a:pt x="239429" y="2058468"/>
                  </a:lnTo>
                  <a:lnTo>
                    <a:pt x="239342" y="2064300"/>
                  </a:lnTo>
                  <a:lnTo>
                    <a:pt x="239253" y="2070131"/>
                  </a:lnTo>
                  <a:lnTo>
                    <a:pt x="239165" y="2075963"/>
                  </a:lnTo>
                  <a:lnTo>
                    <a:pt x="239080" y="2081794"/>
                  </a:lnTo>
                  <a:lnTo>
                    <a:pt x="239001" y="2087625"/>
                  </a:lnTo>
                  <a:lnTo>
                    <a:pt x="238928" y="2093457"/>
                  </a:lnTo>
                  <a:lnTo>
                    <a:pt x="238862" y="2099288"/>
                  </a:lnTo>
                  <a:lnTo>
                    <a:pt x="238804" y="2105119"/>
                  </a:lnTo>
                  <a:lnTo>
                    <a:pt x="238754" y="2110951"/>
                  </a:lnTo>
                  <a:lnTo>
                    <a:pt x="238711" y="2116782"/>
                  </a:lnTo>
                  <a:lnTo>
                    <a:pt x="238675" y="2122613"/>
                  </a:lnTo>
                  <a:lnTo>
                    <a:pt x="238645" y="2128445"/>
                  </a:lnTo>
                  <a:lnTo>
                    <a:pt x="238621" y="2134276"/>
                  </a:lnTo>
                  <a:lnTo>
                    <a:pt x="238602" y="2140107"/>
                  </a:lnTo>
                  <a:lnTo>
                    <a:pt x="238587" y="2145939"/>
                  </a:lnTo>
                  <a:lnTo>
                    <a:pt x="238576" y="2151770"/>
                  </a:lnTo>
                  <a:lnTo>
                    <a:pt x="238567" y="2157602"/>
                  </a:lnTo>
                  <a:lnTo>
                    <a:pt x="238562" y="2163433"/>
                  </a:lnTo>
                  <a:lnTo>
                    <a:pt x="238557" y="2169264"/>
                  </a:lnTo>
                  <a:lnTo>
                    <a:pt x="238555" y="2175096"/>
                  </a:lnTo>
                  <a:lnTo>
                    <a:pt x="238553" y="2180927"/>
                  </a:lnTo>
                  <a:lnTo>
                    <a:pt x="238552" y="2186758"/>
                  </a:lnTo>
                  <a:lnTo>
                    <a:pt x="238552" y="2192590"/>
                  </a:lnTo>
                  <a:lnTo>
                    <a:pt x="238552" y="2198421"/>
                  </a:lnTo>
                  <a:lnTo>
                    <a:pt x="238553" y="2204252"/>
                  </a:lnTo>
                  <a:lnTo>
                    <a:pt x="238555" y="2210084"/>
                  </a:lnTo>
                  <a:lnTo>
                    <a:pt x="238557" y="2215915"/>
                  </a:lnTo>
                  <a:lnTo>
                    <a:pt x="238561" y="2221746"/>
                  </a:lnTo>
                  <a:lnTo>
                    <a:pt x="238566" y="2227578"/>
                  </a:lnTo>
                  <a:lnTo>
                    <a:pt x="238573" y="2233409"/>
                  </a:lnTo>
                  <a:lnTo>
                    <a:pt x="238582" y="2239241"/>
                  </a:lnTo>
                  <a:lnTo>
                    <a:pt x="238593" y="2245072"/>
                  </a:lnTo>
                  <a:lnTo>
                    <a:pt x="238607" y="2250903"/>
                  </a:lnTo>
                  <a:lnTo>
                    <a:pt x="238622" y="2256735"/>
                  </a:lnTo>
                  <a:lnTo>
                    <a:pt x="238640" y="2262566"/>
                  </a:lnTo>
                  <a:lnTo>
                    <a:pt x="238658" y="2268397"/>
                  </a:lnTo>
                  <a:lnTo>
                    <a:pt x="238678" y="2274229"/>
                  </a:lnTo>
                  <a:lnTo>
                    <a:pt x="238696" y="2280060"/>
                  </a:lnTo>
                  <a:lnTo>
                    <a:pt x="238713" y="2285891"/>
                  </a:lnTo>
                  <a:lnTo>
                    <a:pt x="238727" y="2291723"/>
                  </a:lnTo>
                  <a:lnTo>
                    <a:pt x="238738" y="2297554"/>
                  </a:lnTo>
                  <a:lnTo>
                    <a:pt x="238743" y="2303385"/>
                  </a:lnTo>
                  <a:lnTo>
                    <a:pt x="238743" y="2309217"/>
                  </a:lnTo>
                  <a:lnTo>
                    <a:pt x="238738" y="2315048"/>
                  </a:lnTo>
                  <a:lnTo>
                    <a:pt x="238729" y="2320880"/>
                  </a:lnTo>
                  <a:lnTo>
                    <a:pt x="238716" y="2326711"/>
                  </a:lnTo>
                  <a:lnTo>
                    <a:pt x="238699" y="2332542"/>
                  </a:lnTo>
                  <a:lnTo>
                    <a:pt x="238681" y="2338374"/>
                  </a:lnTo>
                  <a:lnTo>
                    <a:pt x="238662" y="2344205"/>
                  </a:lnTo>
                  <a:lnTo>
                    <a:pt x="238643" y="2350036"/>
                  </a:lnTo>
                  <a:lnTo>
                    <a:pt x="238625" y="2355868"/>
                  </a:lnTo>
                  <a:lnTo>
                    <a:pt x="238609" y="2361699"/>
                  </a:lnTo>
                  <a:lnTo>
                    <a:pt x="238595" y="2367530"/>
                  </a:lnTo>
                  <a:lnTo>
                    <a:pt x="238584" y="2373362"/>
                  </a:lnTo>
                  <a:lnTo>
                    <a:pt x="238574" y="2379193"/>
                  </a:lnTo>
                  <a:lnTo>
                    <a:pt x="238567" y="2385024"/>
                  </a:lnTo>
                  <a:lnTo>
                    <a:pt x="238562" y="2390856"/>
                  </a:lnTo>
                  <a:lnTo>
                    <a:pt x="238558" y="2396687"/>
                  </a:lnTo>
                  <a:lnTo>
                    <a:pt x="238555" y="2402519"/>
                  </a:lnTo>
                  <a:lnTo>
                    <a:pt x="238553" y="2408350"/>
                  </a:lnTo>
                  <a:lnTo>
                    <a:pt x="238552" y="2414181"/>
                  </a:lnTo>
                  <a:lnTo>
                    <a:pt x="238551" y="2420013"/>
                  </a:lnTo>
                  <a:lnTo>
                    <a:pt x="238550" y="2425844"/>
                  </a:lnTo>
                  <a:lnTo>
                    <a:pt x="238550" y="2431675"/>
                  </a:lnTo>
                  <a:lnTo>
                    <a:pt x="238550" y="2437507"/>
                  </a:lnTo>
                  <a:lnTo>
                    <a:pt x="238550" y="2443338"/>
                  </a:lnTo>
                  <a:lnTo>
                    <a:pt x="238549" y="2449169"/>
                  </a:lnTo>
                  <a:lnTo>
                    <a:pt x="238549" y="2455001"/>
                  </a:lnTo>
                  <a:lnTo>
                    <a:pt x="238549" y="2460832"/>
                  </a:lnTo>
                  <a:lnTo>
                    <a:pt x="238549" y="2466663"/>
                  </a:lnTo>
                  <a:lnTo>
                    <a:pt x="238549" y="2472495"/>
                  </a:lnTo>
                  <a:lnTo>
                    <a:pt x="238549" y="2478326"/>
                  </a:lnTo>
                  <a:lnTo>
                    <a:pt x="238549" y="2484158"/>
                  </a:lnTo>
                  <a:lnTo>
                    <a:pt x="238549" y="2489989"/>
                  </a:lnTo>
                  <a:lnTo>
                    <a:pt x="238549" y="2495820"/>
                  </a:lnTo>
                  <a:lnTo>
                    <a:pt x="238549" y="2501652"/>
                  </a:lnTo>
                  <a:lnTo>
                    <a:pt x="238549" y="2507483"/>
                  </a:lnTo>
                  <a:lnTo>
                    <a:pt x="238549" y="2513314"/>
                  </a:lnTo>
                  <a:lnTo>
                    <a:pt x="238550" y="2519146"/>
                  </a:lnTo>
                  <a:lnTo>
                    <a:pt x="238550" y="2524977"/>
                  </a:lnTo>
                  <a:lnTo>
                    <a:pt x="238550" y="2530808"/>
                  </a:lnTo>
                  <a:lnTo>
                    <a:pt x="238550" y="2536640"/>
                  </a:lnTo>
                  <a:lnTo>
                    <a:pt x="238551" y="2542471"/>
                  </a:lnTo>
                  <a:lnTo>
                    <a:pt x="238551" y="2548302"/>
                  </a:lnTo>
                  <a:lnTo>
                    <a:pt x="238553" y="2554134"/>
                  </a:lnTo>
                  <a:lnTo>
                    <a:pt x="238555" y="2559965"/>
                  </a:lnTo>
                  <a:lnTo>
                    <a:pt x="238557" y="2565797"/>
                  </a:lnTo>
                  <a:lnTo>
                    <a:pt x="238561" y="2571628"/>
                  </a:lnTo>
                  <a:lnTo>
                    <a:pt x="238567" y="2577459"/>
                  </a:lnTo>
                  <a:lnTo>
                    <a:pt x="238574" y="2583291"/>
                  </a:lnTo>
                  <a:lnTo>
                    <a:pt x="238583" y="2589122"/>
                  </a:lnTo>
                  <a:lnTo>
                    <a:pt x="238595" y="2594953"/>
                  </a:lnTo>
                  <a:lnTo>
                    <a:pt x="238608" y="2600785"/>
                  </a:lnTo>
                  <a:lnTo>
                    <a:pt x="238624" y="2606616"/>
                  </a:lnTo>
                  <a:lnTo>
                    <a:pt x="238642" y="2612447"/>
                  </a:lnTo>
                  <a:lnTo>
                    <a:pt x="238661" y="2618279"/>
                  </a:lnTo>
                  <a:lnTo>
                    <a:pt x="238680" y="2624110"/>
                  </a:lnTo>
                  <a:lnTo>
                    <a:pt x="238699" y="2629941"/>
                  </a:lnTo>
                  <a:lnTo>
                    <a:pt x="238716" y="2635773"/>
                  </a:lnTo>
                  <a:lnTo>
                    <a:pt x="238729" y="2641604"/>
                  </a:lnTo>
                  <a:lnTo>
                    <a:pt x="238739" y="2647435"/>
                  </a:lnTo>
                  <a:lnTo>
                    <a:pt x="238744" y="2653267"/>
                  </a:lnTo>
                  <a:lnTo>
                    <a:pt x="238743" y="2659098"/>
                  </a:lnTo>
                  <a:lnTo>
                    <a:pt x="238738" y="2664930"/>
                  </a:lnTo>
                  <a:lnTo>
                    <a:pt x="238728" y="2670761"/>
                  </a:lnTo>
                  <a:lnTo>
                    <a:pt x="238714" y="2676592"/>
                  </a:lnTo>
                  <a:lnTo>
                    <a:pt x="238697" y="2682424"/>
                  </a:lnTo>
                  <a:lnTo>
                    <a:pt x="238679" y="2688255"/>
                  </a:lnTo>
                  <a:lnTo>
                    <a:pt x="238660" y="2694086"/>
                  </a:lnTo>
                  <a:lnTo>
                    <a:pt x="238641" y="2699918"/>
                  </a:lnTo>
                  <a:lnTo>
                    <a:pt x="238624" y="2705749"/>
                  </a:lnTo>
                  <a:lnTo>
                    <a:pt x="238609" y="2711580"/>
                  </a:lnTo>
                  <a:lnTo>
                    <a:pt x="238597" y="2717412"/>
                  </a:lnTo>
                  <a:lnTo>
                    <a:pt x="238588" y="2723243"/>
                  </a:lnTo>
                  <a:lnTo>
                    <a:pt x="238582" y="2729074"/>
                  </a:lnTo>
                  <a:lnTo>
                    <a:pt x="238579" y="2734906"/>
                  </a:lnTo>
                  <a:lnTo>
                    <a:pt x="238580" y="2740737"/>
                  </a:lnTo>
                  <a:lnTo>
                    <a:pt x="238584" y="2746569"/>
                  </a:lnTo>
                  <a:lnTo>
                    <a:pt x="238591" y="2752400"/>
                  </a:lnTo>
                  <a:lnTo>
                    <a:pt x="238601" y="2758231"/>
                  </a:lnTo>
                  <a:lnTo>
                    <a:pt x="238614" y="2764063"/>
                  </a:lnTo>
                  <a:lnTo>
                    <a:pt x="238629" y="2769894"/>
                  </a:lnTo>
                  <a:lnTo>
                    <a:pt x="238647" y="2775725"/>
                  </a:lnTo>
                  <a:lnTo>
                    <a:pt x="238666" y="2781557"/>
                  </a:lnTo>
                  <a:lnTo>
                    <a:pt x="238684" y="2787388"/>
                  </a:lnTo>
                  <a:lnTo>
                    <a:pt x="238702" y="2793219"/>
                  </a:lnTo>
                  <a:lnTo>
                    <a:pt x="238718" y="2799051"/>
                  </a:lnTo>
                  <a:lnTo>
                    <a:pt x="238731" y="2804882"/>
                  </a:lnTo>
                  <a:lnTo>
                    <a:pt x="238740" y="2810713"/>
                  </a:lnTo>
                  <a:lnTo>
                    <a:pt x="238744" y="2816545"/>
                  </a:lnTo>
                  <a:lnTo>
                    <a:pt x="238742" y="2822376"/>
                  </a:lnTo>
                  <a:lnTo>
                    <a:pt x="238736" y="2828208"/>
                  </a:lnTo>
                  <a:lnTo>
                    <a:pt x="238725" y="2834039"/>
                  </a:lnTo>
                  <a:lnTo>
                    <a:pt x="238710" y="2839870"/>
                  </a:lnTo>
                  <a:lnTo>
                    <a:pt x="238693" y="2845702"/>
                  </a:lnTo>
                  <a:lnTo>
                    <a:pt x="238675" y="2851533"/>
                  </a:lnTo>
                  <a:lnTo>
                    <a:pt x="238656" y="2857364"/>
                  </a:lnTo>
                  <a:lnTo>
                    <a:pt x="238638" y="2863196"/>
                  </a:lnTo>
                  <a:lnTo>
                    <a:pt x="238621" y="2869027"/>
                  </a:lnTo>
                  <a:lnTo>
                    <a:pt x="238607" y="2874858"/>
                  </a:lnTo>
                  <a:lnTo>
                    <a:pt x="238595" y="2880690"/>
                  </a:lnTo>
                  <a:lnTo>
                    <a:pt x="238587" y="2886521"/>
                  </a:lnTo>
                  <a:lnTo>
                    <a:pt x="238581" y="2892352"/>
                  </a:lnTo>
                  <a:lnTo>
                    <a:pt x="238579" y="2898184"/>
                  </a:lnTo>
                  <a:lnTo>
                    <a:pt x="238580" y="2904015"/>
                  </a:lnTo>
                  <a:lnTo>
                    <a:pt x="238585" y="2909847"/>
                  </a:lnTo>
                  <a:lnTo>
                    <a:pt x="238593" y="2915678"/>
                  </a:lnTo>
                  <a:lnTo>
                    <a:pt x="238604" y="2921509"/>
                  </a:lnTo>
                  <a:lnTo>
                    <a:pt x="238617" y="2927341"/>
                  </a:lnTo>
                  <a:lnTo>
                    <a:pt x="238633" y="2933172"/>
                  </a:lnTo>
                  <a:lnTo>
                    <a:pt x="238651" y="2939003"/>
                  </a:lnTo>
                  <a:lnTo>
                    <a:pt x="238670" y="2944835"/>
                  </a:lnTo>
                  <a:lnTo>
                    <a:pt x="238689" y="2950666"/>
                  </a:lnTo>
                  <a:lnTo>
                    <a:pt x="238707" y="2956497"/>
                  </a:lnTo>
                  <a:lnTo>
                    <a:pt x="238722" y="2962329"/>
                  </a:lnTo>
                  <a:lnTo>
                    <a:pt x="238734" y="2968160"/>
                  </a:lnTo>
                  <a:lnTo>
                    <a:pt x="238742" y="2973991"/>
                  </a:lnTo>
                  <a:lnTo>
                    <a:pt x="238744" y="2979823"/>
                  </a:lnTo>
                  <a:close/>
                </a:path>
              </a:pathLst>
            </a:custGeom>
            <a:solidFill>
              <a:srgbClr val="24B70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4" name="pg31">
              <a:extLst>
                <a:ext uri="{FF2B5EF4-FFF2-40B4-BE49-F238E27FC236}">
                  <a16:creationId xmlns:a16="http://schemas.microsoft.com/office/drawing/2014/main" id="{DB12224A-9533-0947-C8BE-839DC62D8940}"/>
                </a:ext>
              </a:extLst>
            </p:cNvPr>
            <p:cNvSpPr/>
            <p:nvPr/>
          </p:nvSpPr>
          <p:spPr>
            <a:xfrm>
              <a:off x="5804817" y="3790048"/>
              <a:ext cx="456729" cy="3045170"/>
            </a:xfrm>
            <a:custGeom>
              <a:avLst/>
              <a:gdLst/>
              <a:ahLst/>
              <a:cxnLst/>
              <a:rect l="0" t="0" r="0" b="0"/>
              <a:pathLst>
                <a:path w="456729" h="3045170">
                  <a:moveTo>
                    <a:pt x="227999" y="3045170"/>
                  </a:moveTo>
                  <a:lnTo>
                    <a:pt x="227988" y="3039210"/>
                  </a:lnTo>
                  <a:lnTo>
                    <a:pt x="227984" y="3033251"/>
                  </a:lnTo>
                  <a:lnTo>
                    <a:pt x="227988" y="3027292"/>
                  </a:lnTo>
                  <a:lnTo>
                    <a:pt x="227999" y="3021333"/>
                  </a:lnTo>
                  <a:lnTo>
                    <a:pt x="228016" y="3015373"/>
                  </a:lnTo>
                  <a:lnTo>
                    <a:pt x="228038" y="3009414"/>
                  </a:lnTo>
                  <a:lnTo>
                    <a:pt x="228064" y="3003455"/>
                  </a:lnTo>
                  <a:lnTo>
                    <a:pt x="228092" y="2997496"/>
                  </a:lnTo>
                  <a:lnTo>
                    <a:pt x="228119" y="2991537"/>
                  </a:lnTo>
                  <a:lnTo>
                    <a:pt x="228146" y="2985577"/>
                  </a:lnTo>
                  <a:lnTo>
                    <a:pt x="228168" y="2979618"/>
                  </a:lnTo>
                  <a:lnTo>
                    <a:pt x="228187" y="2973659"/>
                  </a:lnTo>
                  <a:lnTo>
                    <a:pt x="228200" y="2967700"/>
                  </a:lnTo>
                  <a:lnTo>
                    <a:pt x="228208" y="2961740"/>
                  </a:lnTo>
                  <a:lnTo>
                    <a:pt x="228211" y="2955781"/>
                  </a:lnTo>
                  <a:lnTo>
                    <a:pt x="228210" y="2949822"/>
                  </a:lnTo>
                  <a:lnTo>
                    <a:pt x="228205" y="2943863"/>
                  </a:lnTo>
                  <a:lnTo>
                    <a:pt x="228197" y="2937903"/>
                  </a:lnTo>
                  <a:lnTo>
                    <a:pt x="228188" y="2931944"/>
                  </a:lnTo>
                  <a:lnTo>
                    <a:pt x="228178" y="2925985"/>
                  </a:lnTo>
                  <a:lnTo>
                    <a:pt x="228170" y="2920026"/>
                  </a:lnTo>
                  <a:lnTo>
                    <a:pt x="228165" y="2914066"/>
                  </a:lnTo>
                  <a:lnTo>
                    <a:pt x="228163" y="2908107"/>
                  </a:lnTo>
                  <a:lnTo>
                    <a:pt x="228165" y="2902148"/>
                  </a:lnTo>
                  <a:lnTo>
                    <a:pt x="228170" y="2896189"/>
                  </a:lnTo>
                  <a:lnTo>
                    <a:pt x="228180" y="2890229"/>
                  </a:lnTo>
                  <a:lnTo>
                    <a:pt x="228192" y="2884270"/>
                  </a:lnTo>
                  <a:lnTo>
                    <a:pt x="228208" y="2878311"/>
                  </a:lnTo>
                  <a:lnTo>
                    <a:pt x="228225" y="2872352"/>
                  </a:lnTo>
                  <a:lnTo>
                    <a:pt x="228243" y="2866393"/>
                  </a:lnTo>
                  <a:lnTo>
                    <a:pt x="228261" y="2860433"/>
                  </a:lnTo>
                  <a:lnTo>
                    <a:pt x="228278" y="2854474"/>
                  </a:lnTo>
                  <a:lnTo>
                    <a:pt x="228294" y="2848515"/>
                  </a:lnTo>
                  <a:lnTo>
                    <a:pt x="228308" y="2842556"/>
                  </a:lnTo>
                  <a:lnTo>
                    <a:pt x="228321" y="2836596"/>
                  </a:lnTo>
                  <a:lnTo>
                    <a:pt x="228331" y="2830637"/>
                  </a:lnTo>
                  <a:lnTo>
                    <a:pt x="228339" y="2824678"/>
                  </a:lnTo>
                  <a:lnTo>
                    <a:pt x="228346" y="2818719"/>
                  </a:lnTo>
                  <a:lnTo>
                    <a:pt x="228351" y="2812759"/>
                  </a:lnTo>
                  <a:lnTo>
                    <a:pt x="228355" y="2806800"/>
                  </a:lnTo>
                  <a:lnTo>
                    <a:pt x="228358" y="2800841"/>
                  </a:lnTo>
                  <a:lnTo>
                    <a:pt x="228360" y="2794882"/>
                  </a:lnTo>
                  <a:lnTo>
                    <a:pt x="228361" y="2788922"/>
                  </a:lnTo>
                  <a:lnTo>
                    <a:pt x="228362" y="2782963"/>
                  </a:lnTo>
                  <a:lnTo>
                    <a:pt x="228363" y="2777004"/>
                  </a:lnTo>
                  <a:lnTo>
                    <a:pt x="228363" y="2771045"/>
                  </a:lnTo>
                  <a:lnTo>
                    <a:pt x="228363" y="2765086"/>
                  </a:lnTo>
                  <a:lnTo>
                    <a:pt x="228363" y="2759126"/>
                  </a:lnTo>
                  <a:lnTo>
                    <a:pt x="228362" y="2753167"/>
                  </a:lnTo>
                  <a:lnTo>
                    <a:pt x="228362" y="2747208"/>
                  </a:lnTo>
                  <a:lnTo>
                    <a:pt x="228360" y="2741249"/>
                  </a:lnTo>
                  <a:lnTo>
                    <a:pt x="228358" y="2735289"/>
                  </a:lnTo>
                  <a:lnTo>
                    <a:pt x="228355" y="2729330"/>
                  </a:lnTo>
                  <a:lnTo>
                    <a:pt x="228351" y="2723371"/>
                  </a:lnTo>
                  <a:lnTo>
                    <a:pt x="228345" y="2717412"/>
                  </a:lnTo>
                  <a:lnTo>
                    <a:pt x="228337" y="2711452"/>
                  </a:lnTo>
                  <a:lnTo>
                    <a:pt x="228327" y="2705493"/>
                  </a:lnTo>
                  <a:lnTo>
                    <a:pt x="228314" y="2699534"/>
                  </a:lnTo>
                  <a:lnTo>
                    <a:pt x="228297" y="2693575"/>
                  </a:lnTo>
                  <a:lnTo>
                    <a:pt x="228277" y="2687615"/>
                  </a:lnTo>
                  <a:lnTo>
                    <a:pt x="228254" y="2681656"/>
                  </a:lnTo>
                  <a:lnTo>
                    <a:pt x="228227" y="2675697"/>
                  </a:lnTo>
                  <a:lnTo>
                    <a:pt x="228196" y="2669738"/>
                  </a:lnTo>
                  <a:lnTo>
                    <a:pt x="228164" y="2663778"/>
                  </a:lnTo>
                  <a:lnTo>
                    <a:pt x="228130" y="2657819"/>
                  </a:lnTo>
                  <a:lnTo>
                    <a:pt x="228096" y="2651860"/>
                  </a:lnTo>
                  <a:lnTo>
                    <a:pt x="228064" y="2645901"/>
                  </a:lnTo>
                  <a:lnTo>
                    <a:pt x="228035" y="2639942"/>
                  </a:lnTo>
                  <a:lnTo>
                    <a:pt x="228010" y="2633982"/>
                  </a:lnTo>
                  <a:lnTo>
                    <a:pt x="227992" y="2628023"/>
                  </a:lnTo>
                  <a:lnTo>
                    <a:pt x="227980" y="2622064"/>
                  </a:lnTo>
                  <a:lnTo>
                    <a:pt x="227976" y="2616105"/>
                  </a:lnTo>
                  <a:lnTo>
                    <a:pt x="227979" y="2610145"/>
                  </a:lnTo>
                  <a:lnTo>
                    <a:pt x="227989" y="2604186"/>
                  </a:lnTo>
                  <a:lnTo>
                    <a:pt x="228005" y="2598227"/>
                  </a:lnTo>
                  <a:lnTo>
                    <a:pt x="228024" y="2592268"/>
                  </a:lnTo>
                  <a:lnTo>
                    <a:pt x="228046" y="2586308"/>
                  </a:lnTo>
                  <a:lnTo>
                    <a:pt x="228068" y="2580349"/>
                  </a:lnTo>
                  <a:lnTo>
                    <a:pt x="228088" y="2574390"/>
                  </a:lnTo>
                  <a:lnTo>
                    <a:pt x="228105" y="2568431"/>
                  </a:lnTo>
                  <a:lnTo>
                    <a:pt x="228117" y="2562471"/>
                  </a:lnTo>
                  <a:lnTo>
                    <a:pt x="228124" y="2556512"/>
                  </a:lnTo>
                  <a:lnTo>
                    <a:pt x="228124" y="2550553"/>
                  </a:lnTo>
                  <a:lnTo>
                    <a:pt x="228119" y="2544594"/>
                  </a:lnTo>
                  <a:lnTo>
                    <a:pt x="228108" y="2538634"/>
                  </a:lnTo>
                  <a:lnTo>
                    <a:pt x="228092" y="2532675"/>
                  </a:lnTo>
                  <a:lnTo>
                    <a:pt x="228074" y="2526716"/>
                  </a:lnTo>
                  <a:lnTo>
                    <a:pt x="228055" y="2520757"/>
                  </a:lnTo>
                  <a:lnTo>
                    <a:pt x="228036" y="2514798"/>
                  </a:lnTo>
                  <a:lnTo>
                    <a:pt x="228020" y="2508838"/>
                  </a:lnTo>
                  <a:lnTo>
                    <a:pt x="228008" y="2502879"/>
                  </a:lnTo>
                  <a:lnTo>
                    <a:pt x="228000" y="2496920"/>
                  </a:lnTo>
                  <a:lnTo>
                    <a:pt x="227998" y="2490961"/>
                  </a:lnTo>
                  <a:lnTo>
                    <a:pt x="228002" y="2485001"/>
                  </a:lnTo>
                  <a:lnTo>
                    <a:pt x="228012" y="2479042"/>
                  </a:lnTo>
                  <a:lnTo>
                    <a:pt x="228028" y="2473083"/>
                  </a:lnTo>
                  <a:lnTo>
                    <a:pt x="228049" y="2467124"/>
                  </a:lnTo>
                  <a:lnTo>
                    <a:pt x="228074" y="2461164"/>
                  </a:lnTo>
                  <a:lnTo>
                    <a:pt x="228101" y="2455205"/>
                  </a:lnTo>
                  <a:lnTo>
                    <a:pt x="228129" y="2449246"/>
                  </a:lnTo>
                  <a:lnTo>
                    <a:pt x="228156" y="2443287"/>
                  </a:lnTo>
                  <a:lnTo>
                    <a:pt x="228182" y="2437327"/>
                  </a:lnTo>
                  <a:lnTo>
                    <a:pt x="228206" y="2431368"/>
                  </a:lnTo>
                  <a:lnTo>
                    <a:pt x="228225" y="2425409"/>
                  </a:lnTo>
                  <a:lnTo>
                    <a:pt x="228240" y="2419450"/>
                  </a:lnTo>
                  <a:lnTo>
                    <a:pt x="228250" y="2413491"/>
                  </a:lnTo>
                  <a:lnTo>
                    <a:pt x="228254" y="2407531"/>
                  </a:lnTo>
                  <a:lnTo>
                    <a:pt x="228254" y="2401572"/>
                  </a:lnTo>
                  <a:lnTo>
                    <a:pt x="228249" y="2395613"/>
                  </a:lnTo>
                  <a:lnTo>
                    <a:pt x="228240" y="2389654"/>
                  </a:lnTo>
                  <a:lnTo>
                    <a:pt x="228229" y="2383694"/>
                  </a:lnTo>
                  <a:lnTo>
                    <a:pt x="228216" y="2377735"/>
                  </a:lnTo>
                  <a:lnTo>
                    <a:pt x="228202" y="2371776"/>
                  </a:lnTo>
                  <a:lnTo>
                    <a:pt x="228189" y="2365817"/>
                  </a:lnTo>
                  <a:lnTo>
                    <a:pt x="228178" y="2359857"/>
                  </a:lnTo>
                  <a:lnTo>
                    <a:pt x="228169" y="2353898"/>
                  </a:lnTo>
                  <a:lnTo>
                    <a:pt x="228163" y="2347939"/>
                  </a:lnTo>
                  <a:lnTo>
                    <a:pt x="228161" y="2341980"/>
                  </a:lnTo>
                  <a:lnTo>
                    <a:pt x="228163" y="2336020"/>
                  </a:lnTo>
                  <a:lnTo>
                    <a:pt x="228168" y="2330061"/>
                  </a:lnTo>
                  <a:lnTo>
                    <a:pt x="228174" y="2324102"/>
                  </a:lnTo>
                  <a:lnTo>
                    <a:pt x="228182" y="2318143"/>
                  </a:lnTo>
                  <a:lnTo>
                    <a:pt x="228190" y="2312183"/>
                  </a:lnTo>
                  <a:lnTo>
                    <a:pt x="228197" y="2306224"/>
                  </a:lnTo>
                  <a:lnTo>
                    <a:pt x="228201" y="2300265"/>
                  </a:lnTo>
                  <a:lnTo>
                    <a:pt x="228201" y="2294306"/>
                  </a:lnTo>
                  <a:lnTo>
                    <a:pt x="228196" y="2288347"/>
                  </a:lnTo>
                  <a:lnTo>
                    <a:pt x="228186" y="2282387"/>
                  </a:lnTo>
                  <a:lnTo>
                    <a:pt x="228169" y="2276428"/>
                  </a:lnTo>
                  <a:lnTo>
                    <a:pt x="228147" y="2270469"/>
                  </a:lnTo>
                  <a:lnTo>
                    <a:pt x="228120" y="2264510"/>
                  </a:lnTo>
                  <a:lnTo>
                    <a:pt x="228089" y="2258550"/>
                  </a:lnTo>
                  <a:lnTo>
                    <a:pt x="228055" y="2252591"/>
                  </a:lnTo>
                  <a:lnTo>
                    <a:pt x="228019" y="2246632"/>
                  </a:lnTo>
                  <a:lnTo>
                    <a:pt x="227983" y="2240673"/>
                  </a:lnTo>
                  <a:lnTo>
                    <a:pt x="227949" y="2234713"/>
                  </a:lnTo>
                  <a:lnTo>
                    <a:pt x="227918" y="2228754"/>
                  </a:lnTo>
                  <a:lnTo>
                    <a:pt x="227891" y="2222795"/>
                  </a:lnTo>
                  <a:lnTo>
                    <a:pt x="227871" y="2216836"/>
                  </a:lnTo>
                  <a:lnTo>
                    <a:pt x="227858" y="2210876"/>
                  </a:lnTo>
                  <a:lnTo>
                    <a:pt x="227852" y="2204917"/>
                  </a:lnTo>
                  <a:lnTo>
                    <a:pt x="227854" y="2198958"/>
                  </a:lnTo>
                  <a:lnTo>
                    <a:pt x="227863" y="2192999"/>
                  </a:lnTo>
                  <a:lnTo>
                    <a:pt x="227879" y="2187040"/>
                  </a:lnTo>
                  <a:lnTo>
                    <a:pt x="227901" y="2181080"/>
                  </a:lnTo>
                  <a:lnTo>
                    <a:pt x="227927" y="2175121"/>
                  </a:lnTo>
                  <a:lnTo>
                    <a:pt x="227955" y="2169162"/>
                  </a:lnTo>
                  <a:lnTo>
                    <a:pt x="227984" y="2163203"/>
                  </a:lnTo>
                  <a:lnTo>
                    <a:pt x="228013" y="2157243"/>
                  </a:lnTo>
                  <a:lnTo>
                    <a:pt x="228037" y="2151284"/>
                  </a:lnTo>
                  <a:lnTo>
                    <a:pt x="228056" y="2145325"/>
                  </a:lnTo>
                  <a:lnTo>
                    <a:pt x="228069" y="2139366"/>
                  </a:lnTo>
                  <a:lnTo>
                    <a:pt x="228074" y="2133406"/>
                  </a:lnTo>
                  <a:lnTo>
                    <a:pt x="228071" y="2127447"/>
                  </a:lnTo>
                  <a:lnTo>
                    <a:pt x="228059" y="2121488"/>
                  </a:lnTo>
                  <a:lnTo>
                    <a:pt x="228039" y="2115529"/>
                  </a:lnTo>
                  <a:lnTo>
                    <a:pt x="228011" y="2109569"/>
                  </a:lnTo>
                  <a:lnTo>
                    <a:pt x="227976" y="2103610"/>
                  </a:lnTo>
                  <a:lnTo>
                    <a:pt x="227936" y="2097651"/>
                  </a:lnTo>
                  <a:lnTo>
                    <a:pt x="227890" y="2091692"/>
                  </a:lnTo>
                  <a:lnTo>
                    <a:pt x="227840" y="2085732"/>
                  </a:lnTo>
                  <a:lnTo>
                    <a:pt x="227787" y="2079773"/>
                  </a:lnTo>
                  <a:lnTo>
                    <a:pt x="227732" y="2073814"/>
                  </a:lnTo>
                  <a:lnTo>
                    <a:pt x="227674" y="2067855"/>
                  </a:lnTo>
                  <a:lnTo>
                    <a:pt x="227613" y="2061896"/>
                  </a:lnTo>
                  <a:lnTo>
                    <a:pt x="227549" y="2055936"/>
                  </a:lnTo>
                  <a:lnTo>
                    <a:pt x="227483" y="2049977"/>
                  </a:lnTo>
                  <a:lnTo>
                    <a:pt x="227413" y="2044018"/>
                  </a:lnTo>
                  <a:lnTo>
                    <a:pt x="227341" y="2038059"/>
                  </a:lnTo>
                  <a:lnTo>
                    <a:pt x="227266" y="2032099"/>
                  </a:lnTo>
                  <a:lnTo>
                    <a:pt x="227190" y="2026140"/>
                  </a:lnTo>
                  <a:lnTo>
                    <a:pt x="227113" y="2020181"/>
                  </a:lnTo>
                  <a:lnTo>
                    <a:pt x="227037" y="2014222"/>
                  </a:lnTo>
                  <a:lnTo>
                    <a:pt x="226961" y="2008262"/>
                  </a:lnTo>
                  <a:lnTo>
                    <a:pt x="226888" y="2002303"/>
                  </a:lnTo>
                  <a:lnTo>
                    <a:pt x="226815" y="1996344"/>
                  </a:lnTo>
                  <a:lnTo>
                    <a:pt x="226743" y="1990385"/>
                  </a:lnTo>
                  <a:lnTo>
                    <a:pt x="226672" y="1984425"/>
                  </a:lnTo>
                  <a:lnTo>
                    <a:pt x="226599" y="1978466"/>
                  </a:lnTo>
                  <a:lnTo>
                    <a:pt x="226522" y="1972507"/>
                  </a:lnTo>
                  <a:lnTo>
                    <a:pt x="226440" y="1966548"/>
                  </a:lnTo>
                  <a:lnTo>
                    <a:pt x="226350" y="1960588"/>
                  </a:lnTo>
                  <a:lnTo>
                    <a:pt x="226249" y="1954629"/>
                  </a:lnTo>
                  <a:lnTo>
                    <a:pt x="226138" y="1948670"/>
                  </a:lnTo>
                  <a:lnTo>
                    <a:pt x="226014" y="1942711"/>
                  </a:lnTo>
                  <a:lnTo>
                    <a:pt x="225878" y="1936752"/>
                  </a:lnTo>
                  <a:lnTo>
                    <a:pt x="225731" y="1930792"/>
                  </a:lnTo>
                  <a:lnTo>
                    <a:pt x="225573" y="1924833"/>
                  </a:lnTo>
                  <a:lnTo>
                    <a:pt x="225406" y="1918874"/>
                  </a:lnTo>
                  <a:lnTo>
                    <a:pt x="225233" y="1912915"/>
                  </a:lnTo>
                  <a:lnTo>
                    <a:pt x="225058" y="1906955"/>
                  </a:lnTo>
                  <a:lnTo>
                    <a:pt x="224884" y="1900996"/>
                  </a:lnTo>
                  <a:lnTo>
                    <a:pt x="224716" y="1895037"/>
                  </a:lnTo>
                  <a:lnTo>
                    <a:pt x="224556" y="1889078"/>
                  </a:lnTo>
                  <a:lnTo>
                    <a:pt x="224407" y="1883118"/>
                  </a:lnTo>
                  <a:lnTo>
                    <a:pt x="224271" y="1877159"/>
                  </a:lnTo>
                  <a:lnTo>
                    <a:pt x="224146" y="1871200"/>
                  </a:lnTo>
                  <a:lnTo>
                    <a:pt x="224032" y="1865241"/>
                  </a:lnTo>
                  <a:lnTo>
                    <a:pt x="223926" y="1859281"/>
                  </a:lnTo>
                  <a:lnTo>
                    <a:pt x="223823" y="1853322"/>
                  </a:lnTo>
                  <a:lnTo>
                    <a:pt x="223719" y="1847363"/>
                  </a:lnTo>
                  <a:lnTo>
                    <a:pt x="223607" y="1841404"/>
                  </a:lnTo>
                  <a:lnTo>
                    <a:pt x="223481" y="1835445"/>
                  </a:lnTo>
                  <a:lnTo>
                    <a:pt x="223334" y="1829485"/>
                  </a:lnTo>
                  <a:lnTo>
                    <a:pt x="223165" y="1823526"/>
                  </a:lnTo>
                  <a:lnTo>
                    <a:pt x="222970" y="1817567"/>
                  </a:lnTo>
                  <a:lnTo>
                    <a:pt x="222749" y="1811608"/>
                  </a:lnTo>
                  <a:lnTo>
                    <a:pt x="222502" y="1805648"/>
                  </a:lnTo>
                  <a:lnTo>
                    <a:pt x="222233" y="1799689"/>
                  </a:lnTo>
                  <a:lnTo>
                    <a:pt x="221944" y="1793730"/>
                  </a:lnTo>
                  <a:lnTo>
                    <a:pt x="221639" y="1787771"/>
                  </a:lnTo>
                  <a:lnTo>
                    <a:pt x="221323" y="1781811"/>
                  </a:lnTo>
                  <a:lnTo>
                    <a:pt x="220997" y="1775852"/>
                  </a:lnTo>
                  <a:lnTo>
                    <a:pt x="220662" y="1769893"/>
                  </a:lnTo>
                  <a:lnTo>
                    <a:pt x="220321" y="1763934"/>
                  </a:lnTo>
                  <a:lnTo>
                    <a:pt x="219969" y="1757974"/>
                  </a:lnTo>
                  <a:lnTo>
                    <a:pt x="219604" y="1752015"/>
                  </a:lnTo>
                  <a:lnTo>
                    <a:pt x="219220" y="1746056"/>
                  </a:lnTo>
                  <a:lnTo>
                    <a:pt x="218815" y="1740097"/>
                  </a:lnTo>
                  <a:lnTo>
                    <a:pt x="218382" y="1734137"/>
                  </a:lnTo>
                  <a:lnTo>
                    <a:pt x="217919" y="1728178"/>
                  </a:lnTo>
                  <a:lnTo>
                    <a:pt x="217423" y="1722219"/>
                  </a:lnTo>
                  <a:lnTo>
                    <a:pt x="216893" y="1716260"/>
                  </a:lnTo>
                  <a:lnTo>
                    <a:pt x="216329" y="1710301"/>
                  </a:lnTo>
                  <a:lnTo>
                    <a:pt x="215733" y="1704341"/>
                  </a:lnTo>
                  <a:lnTo>
                    <a:pt x="215114" y="1698382"/>
                  </a:lnTo>
                  <a:lnTo>
                    <a:pt x="214475" y="1692423"/>
                  </a:lnTo>
                  <a:lnTo>
                    <a:pt x="213824" y="1686464"/>
                  </a:lnTo>
                  <a:lnTo>
                    <a:pt x="213167" y="1680504"/>
                  </a:lnTo>
                  <a:lnTo>
                    <a:pt x="212510" y="1674545"/>
                  </a:lnTo>
                  <a:lnTo>
                    <a:pt x="211858" y="1668586"/>
                  </a:lnTo>
                  <a:lnTo>
                    <a:pt x="211217" y="1662627"/>
                  </a:lnTo>
                  <a:lnTo>
                    <a:pt x="210590" y="1656667"/>
                  </a:lnTo>
                  <a:lnTo>
                    <a:pt x="209980" y="1650708"/>
                  </a:lnTo>
                  <a:lnTo>
                    <a:pt x="209390" y="1644749"/>
                  </a:lnTo>
                  <a:lnTo>
                    <a:pt x="208818" y="1638790"/>
                  </a:lnTo>
                  <a:lnTo>
                    <a:pt x="208259" y="1632830"/>
                  </a:lnTo>
                  <a:lnTo>
                    <a:pt x="207708" y="1626871"/>
                  </a:lnTo>
                  <a:lnTo>
                    <a:pt x="207159" y="1620912"/>
                  </a:lnTo>
                  <a:lnTo>
                    <a:pt x="206601" y="1614953"/>
                  </a:lnTo>
                  <a:lnTo>
                    <a:pt x="206024" y="1608994"/>
                  </a:lnTo>
                  <a:lnTo>
                    <a:pt x="205415" y="1603034"/>
                  </a:lnTo>
                  <a:lnTo>
                    <a:pt x="204761" y="1597075"/>
                  </a:lnTo>
                  <a:lnTo>
                    <a:pt x="204050" y="1591116"/>
                  </a:lnTo>
                  <a:lnTo>
                    <a:pt x="203267" y="1585157"/>
                  </a:lnTo>
                  <a:lnTo>
                    <a:pt x="202398" y="1579197"/>
                  </a:lnTo>
                  <a:lnTo>
                    <a:pt x="201442" y="1573238"/>
                  </a:lnTo>
                  <a:lnTo>
                    <a:pt x="200398" y="1567279"/>
                  </a:lnTo>
                  <a:lnTo>
                    <a:pt x="199269" y="1561320"/>
                  </a:lnTo>
                  <a:lnTo>
                    <a:pt x="198059" y="1555360"/>
                  </a:lnTo>
                  <a:lnTo>
                    <a:pt x="196777" y="1549401"/>
                  </a:lnTo>
                  <a:lnTo>
                    <a:pt x="195433" y="1543442"/>
                  </a:lnTo>
                  <a:lnTo>
                    <a:pt x="194036" y="1537483"/>
                  </a:lnTo>
                  <a:lnTo>
                    <a:pt x="192598" y="1531523"/>
                  </a:lnTo>
                  <a:lnTo>
                    <a:pt x="191124" y="1525564"/>
                  </a:lnTo>
                  <a:lnTo>
                    <a:pt x="189620" y="1519605"/>
                  </a:lnTo>
                  <a:lnTo>
                    <a:pt x="188085" y="1513646"/>
                  </a:lnTo>
                  <a:lnTo>
                    <a:pt x="186518" y="1507686"/>
                  </a:lnTo>
                  <a:lnTo>
                    <a:pt x="184910" y="1501727"/>
                  </a:lnTo>
                  <a:lnTo>
                    <a:pt x="183250" y="1495768"/>
                  </a:lnTo>
                  <a:lnTo>
                    <a:pt x="181525" y="1489809"/>
                  </a:lnTo>
                  <a:lnTo>
                    <a:pt x="179721" y="1483850"/>
                  </a:lnTo>
                  <a:lnTo>
                    <a:pt x="177827" y="1477890"/>
                  </a:lnTo>
                  <a:lnTo>
                    <a:pt x="175831" y="1471931"/>
                  </a:lnTo>
                  <a:lnTo>
                    <a:pt x="173730" y="1465972"/>
                  </a:lnTo>
                  <a:lnTo>
                    <a:pt x="171521" y="1460013"/>
                  </a:lnTo>
                  <a:lnTo>
                    <a:pt x="169202" y="1454053"/>
                  </a:lnTo>
                  <a:lnTo>
                    <a:pt x="166797" y="1448094"/>
                  </a:lnTo>
                  <a:lnTo>
                    <a:pt x="164327" y="1442135"/>
                  </a:lnTo>
                  <a:lnTo>
                    <a:pt x="161818" y="1436176"/>
                  </a:lnTo>
                  <a:lnTo>
                    <a:pt x="159295" y="1430216"/>
                  </a:lnTo>
                  <a:lnTo>
                    <a:pt x="156783" y="1424257"/>
                  </a:lnTo>
                  <a:lnTo>
                    <a:pt x="154307" y="1418298"/>
                  </a:lnTo>
                  <a:lnTo>
                    <a:pt x="151884" y="1412339"/>
                  </a:lnTo>
                  <a:lnTo>
                    <a:pt x="149527" y="1406379"/>
                  </a:lnTo>
                  <a:lnTo>
                    <a:pt x="147239" y="1400420"/>
                  </a:lnTo>
                  <a:lnTo>
                    <a:pt x="145017" y="1394461"/>
                  </a:lnTo>
                  <a:lnTo>
                    <a:pt x="142852" y="1388502"/>
                  </a:lnTo>
                  <a:lnTo>
                    <a:pt x="140717" y="1382543"/>
                  </a:lnTo>
                  <a:lnTo>
                    <a:pt x="138591" y="1376583"/>
                  </a:lnTo>
                  <a:lnTo>
                    <a:pt x="136453" y="1370624"/>
                  </a:lnTo>
                  <a:lnTo>
                    <a:pt x="134284" y="1364665"/>
                  </a:lnTo>
                  <a:lnTo>
                    <a:pt x="132072" y="1358706"/>
                  </a:lnTo>
                  <a:lnTo>
                    <a:pt x="129810" y="1352746"/>
                  </a:lnTo>
                  <a:lnTo>
                    <a:pt x="127499" y="1346787"/>
                  </a:lnTo>
                  <a:lnTo>
                    <a:pt x="125143" y="1340828"/>
                  </a:lnTo>
                  <a:lnTo>
                    <a:pt x="122754" y="1334869"/>
                  </a:lnTo>
                  <a:lnTo>
                    <a:pt x="120344" y="1328909"/>
                  </a:lnTo>
                  <a:lnTo>
                    <a:pt x="117925" y="1322950"/>
                  </a:lnTo>
                  <a:lnTo>
                    <a:pt x="115503" y="1316991"/>
                  </a:lnTo>
                  <a:lnTo>
                    <a:pt x="113079" y="1311032"/>
                  </a:lnTo>
                  <a:lnTo>
                    <a:pt x="110645" y="1305072"/>
                  </a:lnTo>
                  <a:lnTo>
                    <a:pt x="108188" y="1299113"/>
                  </a:lnTo>
                  <a:lnTo>
                    <a:pt x="105689" y="1293154"/>
                  </a:lnTo>
                  <a:lnTo>
                    <a:pt x="103128" y="1287195"/>
                  </a:lnTo>
                  <a:lnTo>
                    <a:pt x="100486" y="1281235"/>
                  </a:lnTo>
                  <a:lnTo>
                    <a:pt x="97744" y="1275276"/>
                  </a:lnTo>
                  <a:lnTo>
                    <a:pt x="94890" y="1269317"/>
                  </a:lnTo>
                  <a:lnTo>
                    <a:pt x="91909" y="1263358"/>
                  </a:lnTo>
                  <a:lnTo>
                    <a:pt x="88811" y="1257399"/>
                  </a:lnTo>
                  <a:lnTo>
                    <a:pt x="85610" y="1251439"/>
                  </a:lnTo>
                  <a:lnTo>
                    <a:pt x="82318" y="1245480"/>
                  </a:lnTo>
                  <a:lnTo>
                    <a:pt x="78952" y="1239521"/>
                  </a:lnTo>
                  <a:lnTo>
                    <a:pt x="75526" y="1233562"/>
                  </a:lnTo>
                  <a:lnTo>
                    <a:pt x="72057" y="1227602"/>
                  </a:lnTo>
                  <a:lnTo>
                    <a:pt x="68557" y="1221643"/>
                  </a:lnTo>
                  <a:lnTo>
                    <a:pt x="65039" y="1215684"/>
                  </a:lnTo>
                  <a:lnTo>
                    <a:pt x="61515" y="1209725"/>
                  </a:lnTo>
                  <a:lnTo>
                    <a:pt x="57998" y="1203765"/>
                  </a:lnTo>
                  <a:lnTo>
                    <a:pt x="54510" y="1197806"/>
                  </a:lnTo>
                  <a:lnTo>
                    <a:pt x="51072" y="1191847"/>
                  </a:lnTo>
                  <a:lnTo>
                    <a:pt x="47713" y="1185888"/>
                  </a:lnTo>
                  <a:lnTo>
                    <a:pt x="44463" y="1179928"/>
                  </a:lnTo>
                  <a:lnTo>
                    <a:pt x="41354" y="1173969"/>
                  </a:lnTo>
                  <a:lnTo>
                    <a:pt x="38416" y="1168010"/>
                  </a:lnTo>
                  <a:lnTo>
                    <a:pt x="35676" y="1162051"/>
                  </a:lnTo>
                  <a:lnTo>
                    <a:pt x="33155" y="1156091"/>
                  </a:lnTo>
                  <a:lnTo>
                    <a:pt x="30861" y="1150132"/>
                  </a:lnTo>
                  <a:lnTo>
                    <a:pt x="28795" y="1144173"/>
                  </a:lnTo>
                  <a:lnTo>
                    <a:pt x="26953" y="1138214"/>
                  </a:lnTo>
                  <a:lnTo>
                    <a:pt x="25305" y="1132255"/>
                  </a:lnTo>
                  <a:lnTo>
                    <a:pt x="23802" y="1126295"/>
                  </a:lnTo>
                  <a:lnTo>
                    <a:pt x="22401" y="1120336"/>
                  </a:lnTo>
                  <a:lnTo>
                    <a:pt x="21057" y="1114377"/>
                  </a:lnTo>
                  <a:lnTo>
                    <a:pt x="19731" y="1108418"/>
                  </a:lnTo>
                  <a:lnTo>
                    <a:pt x="18384" y="1102458"/>
                  </a:lnTo>
                  <a:lnTo>
                    <a:pt x="16990" y="1096499"/>
                  </a:lnTo>
                  <a:lnTo>
                    <a:pt x="15530" y="1090540"/>
                  </a:lnTo>
                  <a:lnTo>
                    <a:pt x="13999" y="1084581"/>
                  </a:lnTo>
                  <a:lnTo>
                    <a:pt x="12402" y="1078621"/>
                  </a:lnTo>
                  <a:lnTo>
                    <a:pt x="10755" y="1072662"/>
                  </a:lnTo>
                  <a:lnTo>
                    <a:pt x="9095" y="1066703"/>
                  </a:lnTo>
                  <a:lnTo>
                    <a:pt x="7459" y="1060744"/>
                  </a:lnTo>
                  <a:lnTo>
                    <a:pt x="5888" y="1054784"/>
                  </a:lnTo>
                  <a:lnTo>
                    <a:pt x="4425" y="1048825"/>
                  </a:lnTo>
                  <a:lnTo>
                    <a:pt x="3112" y="1042866"/>
                  </a:lnTo>
                  <a:lnTo>
                    <a:pt x="1988" y="1036907"/>
                  </a:lnTo>
                  <a:lnTo>
                    <a:pt x="1087" y="1030948"/>
                  </a:lnTo>
                  <a:lnTo>
                    <a:pt x="441" y="1024988"/>
                  </a:lnTo>
                  <a:lnTo>
                    <a:pt x="72" y="1019029"/>
                  </a:lnTo>
                  <a:lnTo>
                    <a:pt x="0" y="1013070"/>
                  </a:lnTo>
                  <a:lnTo>
                    <a:pt x="265" y="1007111"/>
                  </a:lnTo>
                  <a:lnTo>
                    <a:pt x="837" y="1001151"/>
                  </a:lnTo>
                  <a:lnTo>
                    <a:pt x="1707" y="995192"/>
                  </a:lnTo>
                  <a:lnTo>
                    <a:pt x="2861" y="989233"/>
                  </a:lnTo>
                  <a:lnTo>
                    <a:pt x="4278" y="983274"/>
                  </a:lnTo>
                  <a:lnTo>
                    <a:pt x="5931" y="977314"/>
                  </a:lnTo>
                  <a:lnTo>
                    <a:pt x="7789" y="971355"/>
                  </a:lnTo>
                  <a:lnTo>
                    <a:pt x="9817" y="965396"/>
                  </a:lnTo>
                  <a:lnTo>
                    <a:pt x="11977" y="959437"/>
                  </a:lnTo>
                  <a:lnTo>
                    <a:pt x="14232" y="953477"/>
                  </a:lnTo>
                  <a:lnTo>
                    <a:pt x="16548" y="947518"/>
                  </a:lnTo>
                  <a:lnTo>
                    <a:pt x="18885" y="941559"/>
                  </a:lnTo>
                  <a:lnTo>
                    <a:pt x="21213" y="935600"/>
                  </a:lnTo>
                  <a:lnTo>
                    <a:pt x="23507" y="929640"/>
                  </a:lnTo>
                  <a:lnTo>
                    <a:pt x="25750" y="923681"/>
                  </a:lnTo>
                  <a:lnTo>
                    <a:pt x="27926" y="917722"/>
                  </a:lnTo>
                  <a:lnTo>
                    <a:pt x="30025" y="911763"/>
                  </a:lnTo>
                  <a:lnTo>
                    <a:pt x="32038" y="905804"/>
                  </a:lnTo>
                  <a:lnTo>
                    <a:pt x="33959" y="899844"/>
                  </a:lnTo>
                  <a:lnTo>
                    <a:pt x="35785" y="893885"/>
                  </a:lnTo>
                  <a:lnTo>
                    <a:pt x="37514" y="887926"/>
                  </a:lnTo>
                  <a:lnTo>
                    <a:pt x="39143" y="881967"/>
                  </a:lnTo>
                  <a:lnTo>
                    <a:pt x="40684" y="876007"/>
                  </a:lnTo>
                  <a:lnTo>
                    <a:pt x="42156" y="870048"/>
                  </a:lnTo>
                  <a:lnTo>
                    <a:pt x="43581" y="864089"/>
                  </a:lnTo>
                  <a:lnTo>
                    <a:pt x="44986" y="858130"/>
                  </a:lnTo>
                  <a:lnTo>
                    <a:pt x="46405" y="852170"/>
                  </a:lnTo>
                  <a:lnTo>
                    <a:pt x="47876" y="846211"/>
                  </a:lnTo>
                  <a:lnTo>
                    <a:pt x="49441" y="840252"/>
                  </a:lnTo>
                  <a:lnTo>
                    <a:pt x="51139" y="834293"/>
                  </a:lnTo>
                  <a:lnTo>
                    <a:pt x="53011" y="828333"/>
                  </a:lnTo>
                  <a:lnTo>
                    <a:pt x="55089" y="822374"/>
                  </a:lnTo>
                  <a:lnTo>
                    <a:pt x="57429" y="816415"/>
                  </a:lnTo>
                  <a:lnTo>
                    <a:pt x="60020" y="810456"/>
                  </a:lnTo>
                  <a:lnTo>
                    <a:pt x="62867" y="804497"/>
                  </a:lnTo>
                  <a:lnTo>
                    <a:pt x="65962" y="798537"/>
                  </a:lnTo>
                  <a:lnTo>
                    <a:pt x="69290" y="792578"/>
                  </a:lnTo>
                  <a:lnTo>
                    <a:pt x="72829" y="786619"/>
                  </a:lnTo>
                  <a:lnTo>
                    <a:pt x="76550" y="780660"/>
                  </a:lnTo>
                  <a:lnTo>
                    <a:pt x="80417" y="774700"/>
                  </a:lnTo>
                  <a:lnTo>
                    <a:pt x="84395" y="768741"/>
                  </a:lnTo>
                  <a:lnTo>
                    <a:pt x="88445" y="762782"/>
                  </a:lnTo>
                  <a:lnTo>
                    <a:pt x="92530" y="756823"/>
                  </a:lnTo>
                  <a:lnTo>
                    <a:pt x="96608" y="750863"/>
                  </a:lnTo>
                  <a:lnTo>
                    <a:pt x="100645" y="744904"/>
                  </a:lnTo>
                  <a:lnTo>
                    <a:pt x="104616" y="738945"/>
                  </a:lnTo>
                  <a:lnTo>
                    <a:pt x="108499" y="732986"/>
                  </a:lnTo>
                  <a:lnTo>
                    <a:pt x="112279" y="727026"/>
                  </a:lnTo>
                  <a:lnTo>
                    <a:pt x="115946" y="721067"/>
                  </a:lnTo>
                  <a:lnTo>
                    <a:pt x="119496" y="715108"/>
                  </a:lnTo>
                  <a:lnTo>
                    <a:pt x="122929" y="709149"/>
                  </a:lnTo>
                  <a:lnTo>
                    <a:pt x="126252" y="703189"/>
                  </a:lnTo>
                  <a:lnTo>
                    <a:pt x="129474" y="697230"/>
                  </a:lnTo>
                  <a:lnTo>
                    <a:pt x="132601" y="691271"/>
                  </a:lnTo>
                  <a:lnTo>
                    <a:pt x="135655" y="685312"/>
                  </a:lnTo>
                  <a:lnTo>
                    <a:pt x="138655" y="679353"/>
                  </a:lnTo>
                  <a:lnTo>
                    <a:pt x="141616" y="673393"/>
                  </a:lnTo>
                  <a:lnTo>
                    <a:pt x="144550" y="667434"/>
                  </a:lnTo>
                  <a:lnTo>
                    <a:pt x="147467" y="661475"/>
                  </a:lnTo>
                  <a:lnTo>
                    <a:pt x="150375" y="655516"/>
                  </a:lnTo>
                  <a:lnTo>
                    <a:pt x="153275" y="649556"/>
                  </a:lnTo>
                  <a:lnTo>
                    <a:pt x="156166" y="643597"/>
                  </a:lnTo>
                  <a:lnTo>
                    <a:pt x="159043" y="637638"/>
                  </a:lnTo>
                  <a:lnTo>
                    <a:pt x="161898" y="631679"/>
                  </a:lnTo>
                  <a:lnTo>
                    <a:pt x="164715" y="625719"/>
                  </a:lnTo>
                  <a:lnTo>
                    <a:pt x="167483" y="619760"/>
                  </a:lnTo>
                  <a:lnTo>
                    <a:pt x="170191" y="613801"/>
                  </a:lnTo>
                  <a:lnTo>
                    <a:pt x="172831" y="607842"/>
                  </a:lnTo>
                  <a:lnTo>
                    <a:pt x="175394" y="601882"/>
                  </a:lnTo>
                  <a:lnTo>
                    <a:pt x="177878" y="595923"/>
                  </a:lnTo>
                  <a:lnTo>
                    <a:pt x="180282" y="589964"/>
                  </a:lnTo>
                  <a:lnTo>
                    <a:pt x="182610" y="584005"/>
                  </a:lnTo>
                  <a:lnTo>
                    <a:pt x="184866" y="578045"/>
                  </a:lnTo>
                  <a:lnTo>
                    <a:pt x="187056" y="572086"/>
                  </a:lnTo>
                  <a:lnTo>
                    <a:pt x="189184" y="566127"/>
                  </a:lnTo>
                  <a:lnTo>
                    <a:pt x="191252" y="560168"/>
                  </a:lnTo>
                  <a:lnTo>
                    <a:pt x="193262" y="554209"/>
                  </a:lnTo>
                  <a:lnTo>
                    <a:pt x="195213" y="548249"/>
                  </a:lnTo>
                  <a:lnTo>
                    <a:pt x="197095" y="542290"/>
                  </a:lnTo>
                  <a:lnTo>
                    <a:pt x="198900" y="536331"/>
                  </a:lnTo>
                  <a:lnTo>
                    <a:pt x="200617" y="530372"/>
                  </a:lnTo>
                  <a:lnTo>
                    <a:pt x="202235" y="524412"/>
                  </a:lnTo>
                  <a:lnTo>
                    <a:pt x="203747" y="518453"/>
                  </a:lnTo>
                  <a:lnTo>
                    <a:pt x="205147" y="512494"/>
                  </a:lnTo>
                  <a:lnTo>
                    <a:pt x="206435" y="506535"/>
                  </a:lnTo>
                  <a:lnTo>
                    <a:pt x="207606" y="500575"/>
                  </a:lnTo>
                  <a:lnTo>
                    <a:pt x="208674" y="494616"/>
                  </a:lnTo>
                  <a:lnTo>
                    <a:pt x="209658" y="488657"/>
                  </a:lnTo>
                  <a:lnTo>
                    <a:pt x="210572" y="482698"/>
                  </a:lnTo>
                  <a:lnTo>
                    <a:pt x="211433" y="476738"/>
                  </a:lnTo>
                  <a:lnTo>
                    <a:pt x="212256" y="470779"/>
                  </a:lnTo>
                  <a:lnTo>
                    <a:pt x="213054" y="464820"/>
                  </a:lnTo>
                  <a:lnTo>
                    <a:pt x="213839" y="458861"/>
                  </a:lnTo>
                  <a:lnTo>
                    <a:pt x="214616" y="452902"/>
                  </a:lnTo>
                  <a:lnTo>
                    <a:pt x="215392" y="446942"/>
                  </a:lnTo>
                  <a:lnTo>
                    <a:pt x="216166" y="440983"/>
                  </a:lnTo>
                  <a:lnTo>
                    <a:pt x="216935" y="435024"/>
                  </a:lnTo>
                  <a:lnTo>
                    <a:pt x="217695" y="429065"/>
                  </a:lnTo>
                  <a:lnTo>
                    <a:pt x="218441" y="423105"/>
                  </a:lnTo>
                  <a:lnTo>
                    <a:pt x="219167" y="417146"/>
                  </a:lnTo>
                  <a:lnTo>
                    <a:pt x="219868" y="411187"/>
                  </a:lnTo>
                  <a:lnTo>
                    <a:pt x="220541" y="405228"/>
                  </a:lnTo>
                  <a:lnTo>
                    <a:pt x="221183" y="399268"/>
                  </a:lnTo>
                  <a:lnTo>
                    <a:pt x="221793" y="393309"/>
                  </a:lnTo>
                  <a:lnTo>
                    <a:pt x="222370" y="387350"/>
                  </a:lnTo>
                  <a:lnTo>
                    <a:pt x="222915" y="381391"/>
                  </a:lnTo>
                  <a:lnTo>
                    <a:pt x="223427" y="375431"/>
                  </a:lnTo>
                  <a:lnTo>
                    <a:pt x="223906" y="369472"/>
                  </a:lnTo>
                  <a:lnTo>
                    <a:pt x="224354" y="363513"/>
                  </a:lnTo>
                  <a:lnTo>
                    <a:pt x="224771" y="357554"/>
                  </a:lnTo>
                  <a:lnTo>
                    <a:pt x="225157" y="351594"/>
                  </a:lnTo>
                  <a:lnTo>
                    <a:pt x="225511" y="345635"/>
                  </a:lnTo>
                  <a:lnTo>
                    <a:pt x="225831" y="339676"/>
                  </a:lnTo>
                  <a:lnTo>
                    <a:pt x="226118" y="333717"/>
                  </a:lnTo>
                  <a:lnTo>
                    <a:pt x="226372" y="327758"/>
                  </a:lnTo>
                  <a:lnTo>
                    <a:pt x="226593" y="321798"/>
                  </a:lnTo>
                  <a:lnTo>
                    <a:pt x="226782" y="315839"/>
                  </a:lnTo>
                  <a:lnTo>
                    <a:pt x="226940" y="309880"/>
                  </a:lnTo>
                  <a:lnTo>
                    <a:pt x="227072" y="303921"/>
                  </a:lnTo>
                  <a:lnTo>
                    <a:pt x="227181" y="297961"/>
                  </a:lnTo>
                  <a:lnTo>
                    <a:pt x="227273" y="292002"/>
                  </a:lnTo>
                  <a:lnTo>
                    <a:pt x="227350" y="286043"/>
                  </a:lnTo>
                  <a:lnTo>
                    <a:pt x="227416" y="280084"/>
                  </a:lnTo>
                  <a:lnTo>
                    <a:pt x="227475" y="274124"/>
                  </a:lnTo>
                  <a:lnTo>
                    <a:pt x="227529" y="268165"/>
                  </a:lnTo>
                  <a:lnTo>
                    <a:pt x="227580" y="262206"/>
                  </a:lnTo>
                  <a:lnTo>
                    <a:pt x="227630" y="256247"/>
                  </a:lnTo>
                  <a:lnTo>
                    <a:pt x="227680" y="250287"/>
                  </a:lnTo>
                  <a:lnTo>
                    <a:pt x="227731" y="244328"/>
                  </a:lnTo>
                  <a:lnTo>
                    <a:pt x="227783" y="238369"/>
                  </a:lnTo>
                  <a:lnTo>
                    <a:pt x="227836" y="232410"/>
                  </a:lnTo>
                  <a:lnTo>
                    <a:pt x="227890" y="226451"/>
                  </a:lnTo>
                  <a:lnTo>
                    <a:pt x="227942" y="220491"/>
                  </a:lnTo>
                  <a:lnTo>
                    <a:pt x="227994" y="214532"/>
                  </a:lnTo>
                  <a:lnTo>
                    <a:pt x="228044" y="208573"/>
                  </a:lnTo>
                  <a:lnTo>
                    <a:pt x="228091" y="202614"/>
                  </a:lnTo>
                  <a:lnTo>
                    <a:pt x="228135" y="196654"/>
                  </a:lnTo>
                  <a:lnTo>
                    <a:pt x="228175" y="190695"/>
                  </a:lnTo>
                  <a:lnTo>
                    <a:pt x="228211" y="184736"/>
                  </a:lnTo>
                  <a:lnTo>
                    <a:pt x="228242" y="178777"/>
                  </a:lnTo>
                  <a:lnTo>
                    <a:pt x="228268" y="172817"/>
                  </a:lnTo>
                  <a:lnTo>
                    <a:pt x="228290" y="166858"/>
                  </a:lnTo>
                  <a:lnTo>
                    <a:pt x="228308" y="160899"/>
                  </a:lnTo>
                  <a:lnTo>
                    <a:pt x="228322" y="154940"/>
                  </a:lnTo>
                  <a:lnTo>
                    <a:pt x="228334" y="148980"/>
                  </a:lnTo>
                  <a:lnTo>
                    <a:pt x="228342" y="143021"/>
                  </a:lnTo>
                  <a:lnTo>
                    <a:pt x="228349" y="137062"/>
                  </a:lnTo>
                  <a:lnTo>
                    <a:pt x="228353" y="131103"/>
                  </a:lnTo>
                  <a:lnTo>
                    <a:pt x="228356" y="125143"/>
                  </a:lnTo>
                  <a:lnTo>
                    <a:pt x="228358" y="119184"/>
                  </a:lnTo>
                  <a:lnTo>
                    <a:pt x="228358" y="113225"/>
                  </a:lnTo>
                  <a:lnTo>
                    <a:pt x="228357" y="107266"/>
                  </a:lnTo>
                  <a:lnTo>
                    <a:pt x="228356" y="101307"/>
                  </a:lnTo>
                  <a:lnTo>
                    <a:pt x="228353" y="95347"/>
                  </a:lnTo>
                  <a:lnTo>
                    <a:pt x="228348" y="89388"/>
                  </a:lnTo>
                  <a:lnTo>
                    <a:pt x="228342" y="83429"/>
                  </a:lnTo>
                  <a:lnTo>
                    <a:pt x="228335" y="77470"/>
                  </a:lnTo>
                  <a:lnTo>
                    <a:pt x="228326" y="71510"/>
                  </a:lnTo>
                  <a:lnTo>
                    <a:pt x="228314" y="65551"/>
                  </a:lnTo>
                  <a:lnTo>
                    <a:pt x="228301" y="59592"/>
                  </a:lnTo>
                  <a:lnTo>
                    <a:pt x="228285" y="53633"/>
                  </a:lnTo>
                  <a:lnTo>
                    <a:pt x="228268" y="47673"/>
                  </a:lnTo>
                  <a:lnTo>
                    <a:pt x="228251" y="41714"/>
                  </a:lnTo>
                  <a:lnTo>
                    <a:pt x="228233" y="35755"/>
                  </a:lnTo>
                  <a:lnTo>
                    <a:pt x="228215" y="29796"/>
                  </a:lnTo>
                  <a:lnTo>
                    <a:pt x="228199" y="23836"/>
                  </a:lnTo>
                  <a:lnTo>
                    <a:pt x="228185" y="17877"/>
                  </a:lnTo>
                  <a:lnTo>
                    <a:pt x="228175" y="11918"/>
                  </a:lnTo>
                  <a:lnTo>
                    <a:pt x="228168" y="5959"/>
                  </a:lnTo>
                  <a:lnTo>
                    <a:pt x="228166" y="0"/>
                  </a:lnTo>
                  <a:lnTo>
                    <a:pt x="228562" y="0"/>
                  </a:lnTo>
                  <a:lnTo>
                    <a:pt x="228560" y="5959"/>
                  </a:lnTo>
                  <a:lnTo>
                    <a:pt x="228553" y="11918"/>
                  </a:lnTo>
                  <a:lnTo>
                    <a:pt x="228543" y="17877"/>
                  </a:lnTo>
                  <a:lnTo>
                    <a:pt x="228529" y="23836"/>
                  </a:lnTo>
                  <a:lnTo>
                    <a:pt x="228513" y="29796"/>
                  </a:lnTo>
                  <a:lnTo>
                    <a:pt x="228496" y="35755"/>
                  </a:lnTo>
                  <a:lnTo>
                    <a:pt x="228477" y="41714"/>
                  </a:lnTo>
                  <a:lnTo>
                    <a:pt x="228460" y="47673"/>
                  </a:lnTo>
                  <a:lnTo>
                    <a:pt x="228443" y="53633"/>
                  </a:lnTo>
                  <a:lnTo>
                    <a:pt x="228427" y="59592"/>
                  </a:lnTo>
                  <a:lnTo>
                    <a:pt x="228414" y="65551"/>
                  </a:lnTo>
                  <a:lnTo>
                    <a:pt x="228403" y="71510"/>
                  </a:lnTo>
                  <a:lnTo>
                    <a:pt x="228393" y="77470"/>
                  </a:lnTo>
                  <a:lnTo>
                    <a:pt x="228386" y="83429"/>
                  </a:lnTo>
                  <a:lnTo>
                    <a:pt x="228380" y="89388"/>
                  </a:lnTo>
                  <a:lnTo>
                    <a:pt x="228376" y="95347"/>
                  </a:lnTo>
                  <a:lnTo>
                    <a:pt x="228373" y="101307"/>
                  </a:lnTo>
                  <a:lnTo>
                    <a:pt x="228371" y="107266"/>
                  </a:lnTo>
                  <a:lnTo>
                    <a:pt x="228370" y="113225"/>
                  </a:lnTo>
                  <a:lnTo>
                    <a:pt x="228371" y="119184"/>
                  </a:lnTo>
                  <a:lnTo>
                    <a:pt x="228372" y="125143"/>
                  </a:lnTo>
                  <a:lnTo>
                    <a:pt x="228375" y="131103"/>
                  </a:lnTo>
                  <a:lnTo>
                    <a:pt x="228379" y="137062"/>
                  </a:lnTo>
                  <a:lnTo>
                    <a:pt x="228386" y="143021"/>
                  </a:lnTo>
                  <a:lnTo>
                    <a:pt x="228394" y="148980"/>
                  </a:lnTo>
                  <a:lnTo>
                    <a:pt x="228406" y="154940"/>
                  </a:lnTo>
                  <a:lnTo>
                    <a:pt x="228420" y="160899"/>
                  </a:lnTo>
                  <a:lnTo>
                    <a:pt x="228438" y="166858"/>
                  </a:lnTo>
                  <a:lnTo>
                    <a:pt x="228460" y="172817"/>
                  </a:lnTo>
                  <a:lnTo>
                    <a:pt x="228486" y="178777"/>
                  </a:lnTo>
                  <a:lnTo>
                    <a:pt x="228517" y="184736"/>
                  </a:lnTo>
                  <a:lnTo>
                    <a:pt x="228553" y="190695"/>
                  </a:lnTo>
                  <a:lnTo>
                    <a:pt x="228593" y="196654"/>
                  </a:lnTo>
                  <a:lnTo>
                    <a:pt x="228637" y="202614"/>
                  </a:lnTo>
                  <a:lnTo>
                    <a:pt x="228684" y="208573"/>
                  </a:lnTo>
                  <a:lnTo>
                    <a:pt x="228734" y="214532"/>
                  </a:lnTo>
                  <a:lnTo>
                    <a:pt x="228786" y="220491"/>
                  </a:lnTo>
                  <a:lnTo>
                    <a:pt x="228839" y="226451"/>
                  </a:lnTo>
                  <a:lnTo>
                    <a:pt x="228892" y="232410"/>
                  </a:lnTo>
                  <a:lnTo>
                    <a:pt x="228945" y="238369"/>
                  </a:lnTo>
                  <a:lnTo>
                    <a:pt x="228997" y="244328"/>
                  </a:lnTo>
                  <a:lnTo>
                    <a:pt x="229048" y="250287"/>
                  </a:lnTo>
                  <a:lnTo>
                    <a:pt x="229098" y="256247"/>
                  </a:lnTo>
                  <a:lnTo>
                    <a:pt x="229148" y="262206"/>
                  </a:lnTo>
                  <a:lnTo>
                    <a:pt x="229200" y="268165"/>
                  </a:lnTo>
                  <a:lnTo>
                    <a:pt x="229253" y="274124"/>
                  </a:lnTo>
                  <a:lnTo>
                    <a:pt x="229312" y="280084"/>
                  </a:lnTo>
                  <a:lnTo>
                    <a:pt x="229378" y="286043"/>
                  </a:lnTo>
                  <a:lnTo>
                    <a:pt x="229455" y="292002"/>
                  </a:lnTo>
                  <a:lnTo>
                    <a:pt x="229547" y="297961"/>
                  </a:lnTo>
                  <a:lnTo>
                    <a:pt x="229656" y="303921"/>
                  </a:lnTo>
                  <a:lnTo>
                    <a:pt x="229788" y="309880"/>
                  </a:lnTo>
                  <a:lnTo>
                    <a:pt x="229946" y="315839"/>
                  </a:lnTo>
                  <a:lnTo>
                    <a:pt x="230135" y="321798"/>
                  </a:lnTo>
                  <a:lnTo>
                    <a:pt x="230356" y="327758"/>
                  </a:lnTo>
                  <a:lnTo>
                    <a:pt x="230610" y="333717"/>
                  </a:lnTo>
                  <a:lnTo>
                    <a:pt x="230897" y="339676"/>
                  </a:lnTo>
                  <a:lnTo>
                    <a:pt x="231218" y="345635"/>
                  </a:lnTo>
                  <a:lnTo>
                    <a:pt x="231571" y="351594"/>
                  </a:lnTo>
                  <a:lnTo>
                    <a:pt x="231957" y="357554"/>
                  </a:lnTo>
                  <a:lnTo>
                    <a:pt x="232375" y="363513"/>
                  </a:lnTo>
                  <a:lnTo>
                    <a:pt x="232823" y="369472"/>
                  </a:lnTo>
                  <a:lnTo>
                    <a:pt x="233301" y="375431"/>
                  </a:lnTo>
                  <a:lnTo>
                    <a:pt x="233813" y="381391"/>
                  </a:lnTo>
                  <a:lnTo>
                    <a:pt x="234358" y="387350"/>
                  </a:lnTo>
                  <a:lnTo>
                    <a:pt x="234935" y="393309"/>
                  </a:lnTo>
                  <a:lnTo>
                    <a:pt x="235545" y="399268"/>
                  </a:lnTo>
                  <a:lnTo>
                    <a:pt x="236187" y="405228"/>
                  </a:lnTo>
                  <a:lnTo>
                    <a:pt x="236860" y="411187"/>
                  </a:lnTo>
                  <a:lnTo>
                    <a:pt x="237561" y="417146"/>
                  </a:lnTo>
                  <a:lnTo>
                    <a:pt x="238287" y="423105"/>
                  </a:lnTo>
                  <a:lnTo>
                    <a:pt x="239033" y="429065"/>
                  </a:lnTo>
                  <a:lnTo>
                    <a:pt x="239793" y="435024"/>
                  </a:lnTo>
                  <a:lnTo>
                    <a:pt x="240563" y="440983"/>
                  </a:lnTo>
                  <a:lnTo>
                    <a:pt x="241336" y="446942"/>
                  </a:lnTo>
                  <a:lnTo>
                    <a:pt x="242112" y="452902"/>
                  </a:lnTo>
                  <a:lnTo>
                    <a:pt x="242890" y="458861"/>
                  </a:lnTo>
                  <a:lnTo>
                    <a:pt x="243674" y="464820"/>
                  </a:lnTo>
                  <a:lnTo>
                    <a:pt x="244472" y="470779"/>
                  </a:lnTo>
                  <a:lnTo>
                    <a:pt x="245295" y="476738"/>
                  </a:lnTo>
                  <a:lnTo>
                    <a:pt x="246156" y="482698"/>
                  </a:lnTo>
                  <a:lnTo>
                    <a:pt x="247070" y="488657"/>
                  </a:lnTo>
                  <a:lnTo>
                    <a:pt x="248054" y="494616"/>
                  </a:lnTo>
                  <a:lnTo>
                    <a:pt x="249122" y="500575"/>
                  </a:lnTo>
                  <a:lnTo>
                    <a:pt x="250293" y="506535"/>
                  </a:lnTo>
                  <a:lnTo>
                    <a:pt x="251581" y="512494"/>
                  </a:lnTo>
                  <a:lnTo>
                    <a:pt x="252981" y="518453"/>
                  </a:lnTo>
                  <a:lnTo>
                    <a:pt x="254493" y="524412"/>
                  </a:lnTo>
                  <a:lnTo>
                    <a:pt x="256111" y="530372"/>
                  </a:lnTo>
                  <a:lnTo>
                    <a:pt x="257828" y="536331"/>
                  </a:lnTo>
                  <a:lnTo>
                    <a:pt x="259633" y="542290"/>
                  </a:lnTo>
                  <a:lnTo>
                    <a:pt x="261515" y="548249"/>
                  </a:lnTo>
                  <a:lnTo>
                    <a:pt x="263466" y="554209"/>
                  </a:lnTo>
                  <a:lnTo>
                    <a:pt x="265476" y="560168"/>
                  </a:lnTo>
                  <a:lnTo>
                    <a:pt x="267544" y="566127"/>
                  </a:lnTo>
                  <a:lnTo>
                    <a:pt x="269672" y="572086"/>
                  </a:lnTo>
                  <a:lnTo>
                    <a:pt x="271862" y="578045"/>
                  </a:lnTo>
                  <a:lnTo>
                    <a:pt x="274118" y="584005"/>
                  </a:lnTo>
                  <a:lnTo>
                    <a:pt x="276446" y="589964"/>
                  </a:lnTo>
                  <a:lnTo>
                    <a:pt x="278850" y="595923"/>
                  </a:lnTo>
                  <a:lnTo>
                    <a:pt x="281334" y="601882"/>
                  </a:lnTo>
                  <a:lnTo>
                    <a:pt x="283898" y="607842"/>
                  </a:lnTo>
                  <a:lnTo>
                    <a:pt x="286537" y="613801"/>
                  </a:lnTo>
                  <a:lnTo>
                    <a:pt x="289245" y="619760"/>
                  </a:lnTo>
                  <a:lnTo>
                    <a:pt x="292013" y="625719"/>
                  </a:lnTo>
                  <a:lnTo>
                    <a:pt x="294830" y="631679"/>
                  </a:lnTo>
                  <a:lnTo>
                    <a:pt x="297685" y="637638"/>
                  </a:lnTo>
                  <a:lnTo>
                    <a:pt x="300562" y="643597"/>
                  </a:lnTo>
                  <a:lnTo>
                    <a:pt x="303454" y="649556"/>
                  </a:lnTo>
                  <a:lnTo>
                    <a:pt x="306353" y="655516"/>
                  </a:lnTo>
                  <a:lnTo>
                    <a:pt x="309261" y="661475"/>
                  </a:lnTo>
                  <a:lnTo>
                    <a:pt x="312178" y="667434"/>
                  </a:lnTo>
                  <a:lnTo>
                    <a:pt x="315112" y="673393"/>
                  </a:lnTo>
                  <a:lnTo>
                    <a:pt x="318073" y="679353"/>
                  </a:lnTo>
                  <a:lnTo>
                    <a:pt x="321073" y="685312"/>
                  </a:lnTo>
                  <a:lnTo>
                    <a:pt x="324127" y="691271"/>
                  </a:lnTo>
                  <a:lnTo>
                    <a:pt x="327255" y="697230"/>
                  </a:lnTo>
                  <a:lnTo>
                    <a:pt x="330476" y="703189"/>
                  </a:lnTo>
                  <a:lnTo>
                    <a:pt x="333799" y="709149"/>
                  </a:lnTo>
                  <a:lnTo>
                    <a:pt x="337232" y="715108"/>
                  </a:lnTo>
                  <a:lnTo>
                    <a:pt x="340782" y="721067"/>
                  </a:lnTo>
                  <a:lnTo>
                    <a:pt x="344449" y="727026"/>
                  </a:lnTo>
                  <a:lnTo>
                    <a:pt x="348229" y="732986"/>
                  </a:lnTo>
                  <a:lnTo>
                    <a:pt x="352112" y="738945"/>
                  </a:lnTo>
                  <a:lnTo>
                    <a:pt x="356083" y="744904"/>
                  </a:lnTo>
                  <a:lnTo>
                    <a:pt x="360120" y="750863"/>
                  </a:lnTo>
                  <a:lnTo>
                    <a:pt x="364198" y="756823"/>
                  </a:lnTo>
                  <a:lnTo>
                    <a:pt x="368283" y="762782"/>
                  </a:lnTo>
                  <a:lnTo>
                    <a:pt x="372333" y="768741"/>
                  </a:lnTo>
                  <a:lnTo>
                    <a:pt x="376311" y="774700"/>
                  </a:lnTo>
                  <a:lnTo>
                    <a:pt x="380179" y="780660"/>
                  </a:lnTo>
                  <a:lnTo>
                    <a:pt x="383899" y="786619"/>
                  </a:lnTo>
                  <a:lnTo>
                    <a:pt x="387438" y="792578"/>
                  </a:lnTo>
                  <a:lnTo>
                    <a:pt x="390766" y="798537"/>
                  </a:lnTo>
                  <a:lnTo>
                    <a:pt x="393861" y="804497"/>
                  </a:lnTo>
                  <a:lnTo>
                    <a:pt x="396708" y="810456"/>
                  </a:lnTo>
                  <a:lnTo>
                    <a:pt x="399299" y="816415"/>
                  </a:lnTo>
                  <a:lnTo>
                    <a:pt x="401639" y="822374"/>
                  </a:lnTo>
                  <a:lnTo>
                    <a:pt x="403718" y="828333"/>
                  </a:lnTo>
                  <a:lnTo>
                    <a:pt x="405589" y="834293"/>
                  </a:lnTo>
                  <a:lnTo>
                    <a:pt x="407287" y="840252"/>
                  </a:lnTo>
                  <a:lnTo>
                    <a:pt x="408852" y="846211"/>
                  </a:lnTo>
                  <a:lnTo>
                    <a:pt x="410323" y="852170"/>
                  </a:lnTo>
                  <a:lnTo>
                    <a:pt x="411742" y="858130"/>
                  </a:lnTo>
                  <a:lnTo>
                    <a:pt x="413147" y="864089"/>
                  </a:lnTo>
                  <a:lnTo>
                    <a:pt x="414572" y="870048"/>
                  </a:lnTo>
                  <a:lnTo>
                    <a:pt x="416044" y="876007"/>
                  </a:lnTo>
                  <a:lnTo>
                    <a:pt x="417585" y="881967"/>
                  </a:lnTo>
                  <a:lnTo>
                    <a:pt x="419214" y="887926"/>
                  </a:lnTo>
                  <a:lnTo>
                    <a:pt x="420943" y="893885"/>
                  </a:lnTo>
                  <a:lnTo>
                    <a:pt x="422769" y="899844"/>
                  </a:lnTo>
                  <a:lnTo>
                    <a:pt x="424690" y="905804"/>
                  </a:lnTo>
                  <a:lnTo>
                    <a:pt x="426703" y="911763"/>
                  </a:lnTo>
                  <a:lnTo>
                    <a:pt x="428802" y="917722"/>
                  </a:lnTo>
                  <a:lnTo>
                    <a:pt x="430978" y="923681"/>
                  </a:lnTo>
                  <a:lnTo>
                    <a:pt x="433221" y="929640"/>
                  </a:lnTo>
                  <a:lnTo>
                    <a:pt x="435515" y="935600"/>
                  </a:lnTo>
                  <a:lnTo>
                    <a:pt x="437843" y="941559"/>
                  </a:lnTo>
                  <a:lnTo>
                    <a:pt x="440180" y="947518"/>
                  </a:lnTo>
                  <a:lnTo>
                    <a:pt x="442496" y="953477"/>
                  </a:lnTo>
                  <a:lnTo>
                    <a:pt x="444751" y="959437"/>
                  </a:lnTo>
                  <a:lnTo>
                    <a:pt x="446911" y="965396"/>
                  </a:lnTo>
                  <a:lnTo>
                    <a:pt x="448939" y="971355"/>
                  </a:lnTo>
                  <a:lnTo>
                    <a:pt x="450797" y="977314"/>
                  </a:lnTo>
                  <a:lnTo>
                    <a:pt x="452450" y="983274"/>
                  </a:lnTo>
                  <a:lnTo>
                    <a:pt x="453867" y="989233"/>
                  </a:lnTo>
                  <a:lnTo>
                    <a:pt x="455021" y="995192"/>
                  </a:lnTo>
                  <a:lnTo>
                    <a:pt x="455891" y="1001151"/>
                  </a:lnTo>
                  <a:lnTo>
                    <a:pt x="456463" y="1007111"/>
                  </a:lnTo>
                  <a:lnTo>
                    <a:pt x="456729" y="1013070"/>
                  </a:lnTo>
                  <a:lnTo>
                    <a:pt x="456656" y="1019029"/>
                  </a:lnTo>
                  <a:lnTo>
                    <a:pt x="456287" y="1024988"/>
                  </a:lnTo>
                  <a:lnTo>
                    <a:pt x="455641" y="1030948"/>
                  </a:lnTo>
                  <a:lnTo>
                    <a:pt x="454741" y="1036907"/>
                  </a:lnTo>
                  <a:lnTo>
                    <a:pt x="453616" y="1042866"/>
                  </a:lnTo>
                  <a:lnTo>
                    <a:pt x="452303" y="1048825"/>
                  </a:lnTo>
                  <a:lnTo>
                    <a:pt x="450840" y="1054784"/>
                  </a:lnTo>
                  <a:lnTo>
                    <a:pt x="449270" y="1060744"/>
                  </a:lnTo>
                  <a:lnTo>
                    <a:pt x="447633" y="1066703"/>
                  </a:lnTo>
                  <a:lnTo>
                    <a:pt x="445973" y="1072662"/>
                  </a:lnTo>
                  <a:lnTo>
                    <a:pt x="444326" y="1078621"/>
                  </a:lnTo>
                  <a:lnTo>
                    <a:pt x="442729" y="1084581"/>
                  </a:lnTo>
                  <a:lnTo>
                    <a:pt x="441198" y="1090540"/>
                  </a:lnTo>
                  <a:lnTo>
                    <a:pt x="439738" y="1096499"/>
                  </a:lnTo>
                  <a:lnTo>
                    <a:pt x="438344" y="1102458"/>
                  </a:lnTo>
                  <a:lnTo>
                    <a:pt x="436997" y="1108418"/>
                  </a:lnTo>
                  <a:lnTo>
                    <a:pt x="435671" y="1114377"/>
                  </a:lnTo>
                  <a:lnTo>
                    <a:pt x="434327" y="1120336"/>
                  </a:lnTo>
                  <a:lnTo>
                    <a:pt x="432926" y="1126295"/>
                  </a:lnTo>
                  <a:lnTo>
                    <a:pt x="431423" y="1132255"/>
                  </a:lnTo>
                  <a:lnTo>
                    <a:pt x="429775" y="1138214"/>
                  </a:lnTo>
                  <a:lnTo>
                    <a:pt x="427933" y="1144173"/>
                  </a:lnTo>
                  <a:lnTo>
                    <a:pt x="425867" y="1150132"/>
                  </a:lnTo>
                  <a:lnTo>
                    <a:pt x="423573" y="1156091"/>
                  </a:lnTo>
                  <a:lnTo>
                    <a:pt x="421052" y="1162051"/>
                  </a:lnTo>
                  <a:lnTo>
                    <a:pt x="418312" y="1168010"/>
                  </a:lnTo>
                  <a:lnTo>
                    <a:pt x="415374" y="1173969"/>
                  </a:lnTo>
                  <a:lnTo>
                    <a:pt x="412265" y="1179928"/>
                  </a:lnTo>
                  <a:lnTo>
                    <a:pt x="409015" y="1185888"/>
                  </a:lnTo>
                  <a:lnTo>
                    <a:pt x="405656" y="1191847"/>
                  </a:lnTo>
                  <a:lnTo>
                    <a:pt x="402219" y="1197806"/>
                  </a:lnTo>
                  <a:lnTo>
                    <a:pt x="398731" y="1203765"/>
                  </a:lnTo>
                  <a:lnTo>
                    <a:pt x="395213" y="1209725"/>
                  </a:lnTo>
                  <a:lnTo>
                    <a:pt x="391689" y="1215684"/>
                  </a:lnTo>
                  <a:lnTo>
                    <a:pt x="388171" y="1221643"/>
                  </a:lnTo>
                  <a:lnTo>
                    <a:pt x="384671" y="1227602"/>
                  </a:lnTo>
                  <a:lnTo>
                    <a:pt x="381202" y="1233562"/>
                  </a:lnTo>
                  <a:lnTo>
                    <a:pt x="377777" y="1239521"/>
                  </a:lnTo>
                  <a:lnTo>
                    <a:pt x="374410" y="1245480"/>
                  </a:lnTo>
                  <a:lnTo>
                    <a:pt x="371118" y="1251439"/>
                  </a:lnTo>
                  <a:lnTo>
                    <a:pt x="367917" y="1257399"/>
                  </a:lnTo>
                  <a:lnTo>
                    <a:pt x="364819" y="1263358"/>
                  </a:lnTo>
                  <a:lnTo>
                    <a:pt x="361838" y="1269317"/>
                  </a:lnTo>
                  <a:lnTo>
                    <a:pt x="358984" y="1275276"/>
                  </a:lnTo>
                  <a:lnTo>
                    <a:pt x="356242" y="1281235"/>
                  </a:lnTo>
                  <a:lnTo>
                    <a:pt x="353600" y="1287195"/>
                  </a:lnTo>
                  <a:lnTo>
                    <a:pt x="351039" y="1293154"/>
                  </a:lnTo>
                  <a:lnTo>
                    <a:pt x="348540" y="1299113"/>
                  </a:lnTo>
                  <a:lnTo>
                    <a:pt x="346083" y="1305072"/>
                  </a:lnTo>
                  <a:lnTo>
                    <a:pt x="343649" y="1311032"/>
                  </a:lnTo>
                  <a:lnTo>
                    <a:pt x="341225" y="1316991"/>
                  </a:lnTo>
                  <a:lnTo>
                    <a:pt x="338804" y="1322950"/>
                  </a:lnTo>
                  <a:lnTo>
                    <a:pt x="336384" y="1328909"/>
                  </a:lnTo>
                  <a:lnTo>
                    <a:pt x="333974" y="1334869"/>
                  </a:lnTo>
                  <a:lnTo>
                    <a:pt x="331585" y="1340828"/>
                  </a:lnTo>
                  <a:lnTo>
                    <a:pt x="329229" y="1346787"/>
                  </a:lnTo>
                  <a:lnTo>
                    <a:pt x="326918" y="1352746"/>
                  </a:lnTo>
                  <a:lnTo>
                    <a:pt x="324656" y="1358706"/>
                  </a:lnTo>
                  <a:lnTo>
                    <a:pt x="322444" y="1364665"/>
                  </a:lnTo>
                  <a:lnTo>
                    <a:pt x="320275" y="1370624"/>
                  </a:lnTo>
                  <a:lnTo>
                    <a:pt x="318137" y="1376583"/>
                  </a:lnTo>
                  <a:lnTo>
                    <a:pt x="316011" y="1382543"/>
                  </a:lnTo>
                  <a:lnTo>
                    <a:pt x="313876" y="1388502"/>
                  </a:lnTo>
                  <a:lnTo>
                    <a:pt x="311711" y="1394461"/>
                  </a:lnTo>
                  <a:lnTo>
                    <a:pt x="309489" y="1400420"/>
                  </a:lnTo>
                  <a:lnTo>
                    <a:pt x="307201" y="1406379"/>
                  </a:lnTo>
                  <a:lnTo>
                    <a:pt x="304844" y="1412339"/>
                  </a:lnTo>
                  <a:lnTo>
                    <a:pt x="302421" y="1418298"/>
                  </a:lnTo>
                  <a:lnTo>
                    <a:pt x="299945" y="1424257"/>
                  </a:lnTo>
                  <a:lnTo>
                    <a:pt x="297433" y="1430216"/>
                  </a:lnTo>
                  <a:lnTo>
                    <a:pt x="294910" y="1436176"/>
                  </a:lnTo>
                  <a:lnTo>
                    <a:pt x="292401" y="1442135"/>
                  </a:lnTo>
                  <a:lnTo>
                    <a:pt x="289931" y="1448094"/>
                  </a:lnTo>
                  <a:lnTo>
                    <a:pt x="287526" y="1454053"/>
                  </a:lnTo>
                  <a:lnTo>
                    <a:pt x="285208" y="1460013"/>
                  </a:lnTo>
                  <a:lnTo>
                    <a:pt x="282999" y="1465972"/>
                  </a:lnTo>
                  <a:lnTo>
                    <a:pt x="280897" y="1471931"/>
                  </a:lnTo>
                  <a:lnTo>
                    <a:pt x="278901" y="1477890"/>
                  </a:lnTo>
                  <a:lnTo>
                    <a:pt x="277007" y="1483850"/>
                  </a:lnTo>
                  <a:lnTo>
                    <a:pt x="275204" y="1489809"/>
                  </a:lnTo>
                  <a:lnTo>
                    <a:pt x="273479" y="1495768"/>
                  </a:lnTo>
                  <a:lnTo>
                    <a:pt x="271818" y="1501727"/>
                  </a:lnTo>
                  <a:lnTo>
                    <a:pt x="270210" y="1507686"/>
                  </a:lnTo>
                  <a:lnTo>
                    <a:pt x="268643" y="1513646"/>
                  </a:lnTo>
                  <a:lnTo>
                    <a:pt x="267108" y="1519605"/>
                  </a:lnTo>
                  <a:lnTo>
                    <a:pt x="265604" y="1525564"/>
                  </a:lnTo>
                  <a:lnTo>
                    <a:pt x="264131" y="1531523"/>
                  </a:lnTo>
                  <a:lnTo>
                    <a:pt x="262692" y="1537483"/>
                  </a:lnTo>
                  <a:lnTo>
                    <a:pt x="261295" y="1543442"/>
                  </a:lnTo>
                  <a:lnTo>
                    <a:pt x="259951" y="1549401"/>
                  </a:lnTo>
                  <a:lnTo>
                    <a:pt x="258669" y="1555360"/>
                  </a:lnTo>
                  <a:lnTo>
                    <a:pt x="257459" y="1561320"/>
                  </a:lnTo>
                  <a:lnTo>
                    <a:pt x="256330" y="1567279"/>
                  </a:lnTo>
                  <a:lnTo>
                    <a:pt x="255287" y="1573238"/>
                  </a:lnTo>
                  <a:lnTo>
                    <a:pt x="254331" y="1579197"/>
                  </a:lnTo>
                  <a:lnTo>
                    <a:pt x="253461" y="1585157"/>
                  </a:lnTo>
                  <a:lnTo>
                    <a:pt x="252678" y="1591116"/>
                  </a:lnTo>
                  <a:lnTo>
                    <a:pt x="251967" y="1597075"/>
                  </a:lnTo>
                  <a:lnTo>
                    <a:pt x="251313" y="1603034"/>
                  </a:lnTo>
                  <a:lnTo>
                    <a:pt x="250704" y="1608994"/>
                  </a:lnTo>
                  <a:lnTo>
                    <a:pt x="250127" y="1614953"/>
                  </a:lnTo>
                  <a:lnTo>
                    <a:pt x="249569" y="1620912"/>
                  </a:lnTo>
                  <a:lnTo>
                    <a:pt x="249020" y="1626871"/>
                  </a:lnTo>
                  <a:lnTo>
                    <a:pt x="248469" y="1632830"/>
                  </a:lnTo>
                  <a:lnTo>
                    <a:pt x="247911" y="1638790"/>
                  </a:lnTo>
                  <a:lnTo>
                    <a:pt x="247338" y="1644749"/>
                  </a:lnTo>
                  <a:lnTo>
                    <a:pt x="246748" y="1650708"/>
                  </a:lnTo>
                  <a:lnTo>
                    <a:pt x="246138" y="1656667"/>
                  </a:lnTo>
                  <a:lnTo>
                    <a:pt x="245511" y="1662627"/>
                  </a:lnTo>
                  <a:lnTo>
                    <a:pt x="244870" y="1668586"/>
                  </a:lnTo>
                  <a:lnTo>
                    <a:pt x="244218" y="1674545"/>
                  </a:lnTo>
                  <a:lnTo>
                    <a:pt x="243561" y="1680504"/>
                  </a:lnTo>
                  <a:lnTo>
                    <a:pt x="242904" y="1686464"/>
                  </a:lnTo>
                  <a:lnTo>
                    <a:pt x="242253" y="1692423"/>
                  </a:lnTo>
                  <a:lnTo>
                    <a:pt x="241614" y="1698382"/>
                  </a:lnTo>
                  <a:lnTo>
                    <a:pt x="240995" y="1704341"/>
                  </a:lnTo>
                  <a:lnTo>
                    <a:pt x="240399" y="1710301"/>
                  </a:lnTo>
                  <a:lnTo>
                    <a:pt x="239835" y="1716260"/>
                  </a:lnTo>
                  <a:lnTo>
                    <a:pt x="239305" y="1722219"/>
                  </a:lnTo>
                  <a:lnTo>
                    <a:pt x="238809" y="1728178"/>
                  </a:lnTo>
                  <a:lnTo>
                    <a:pt x="238346" y="1734137"/>
                  </a:lnTo>
                  <a:lnTo>
                    <a:pt x="237913" y="1740097"/>
                  </a:lnTo>
                  <a:lnTo>
                    <a:pt x="237508" y="1746056"/>
                  </a:lnTo>
                  <a:lnTo>
                    <a:pt x="237125" y="1752015"/>
                  </a:lnTo>
                  <a:lnTo>
                    <a:pt x="236759" y="1757974"/>
                  </a:lnTo>
                  <a:lnTo>
                    <a:pt x="236408" y="1763934"/>
                  </a:lnTo>
                  <a:lnTo>
                    <a:pt x="236066" y="1769893"/>
                  </a:lnTo>
                  <a:lnTo>
                    <a:pt x="235732" y="1775852"/>
                  </a:lnTo>
                  <a:lnTo>
                    <a:pt x="235406" y="1781811"/>
                  </a:lnTo>
                  <a:lnTo>
                    <a:pt x="235089" y="1787771"/>
                  </a:lnTo>
                  <a:lnTo>
                    <a:pt x="234784" y="1793730"/>
                  </a:lnTo>
                  <a:lnTo>
                    <a:pt x="234495" y="1799689"/>
                  </a:lnTo>
                  <a:lnTo>
                    <a:pt x="234226" y="1805648"/>
                  </a:lnTo>
                  <a:lnTo>
                    <a:pt x="233980" y="1811608"/>
                  </a:lnTo>
                  <a:lnTo>
                    <a:pt x="233758" y="1817567"/>
                  </a:lnTo>
                  <a:lnTo>
                    <a:pt x="233563" y="1823526"/>
                  </a:lnTo>
                  <a:lnTo>
                    <a:pt x="233394" y="1829485"/>
                  </a:lnTo>
                  <a:lnTo>
                    <a:pt x="233247" y="1835445"/>
                  </a:lnTo>
                  <a:lnTo>
                    <a:pt x="233121" y="1841404"/>
                  </a:lnTo>
                  <a:lnTo>
                    <a:pt x="233009" y="1847363"/>
                  </a:lnTo>
                  <a:lnTo>
                    <a:pt x="232905" y="1853322"/>
                  </a:lnTo>
                  <a:lnTo>
                    <a:pt x="232802" y="1859281"/>
                  </a:lnTo>
                  <a:lnTo>
                    <a:pt x="232696" y="1865241"/>
                  </a:lnTo>
                  <a:lnTo>
                    <a:pt x="232582" y="1871200"/>
                  </a:lnTo>
                  <a:lnTo>
                    <a:pt x="232457" y="1877159"/>
                  </a:lnTo>
                  <a:lnTo>
                    <a:pt x="232321" y="1883118"/>
                  </a:lnTo>
                  <a:lnTo>
                    <a:pt x="232172" y="1889078"/>
                  </a:lnTo>
                  <a:lnTo>
                    <a:pt x="232012" y="1895037"/>
                  </a:lnTo>
                  <a:lnTo>
                    <a:pt x="231844" y="1900996"/>
                  </a:lnTo>
                  <a:lnTo>
                    <a:pt x="231670" y="1906955"/>
                  </a:lnTo>
                  <a:lnTo>
                    <a:pt x="231495" y="1912915"/>
                  </a:lnTo>
                  <a:lnTo>
                    <a:pt x="231322" y="1918874"/>
                  </a:lnTo>
                  <a:lnTo>
                    <a:pt x="231156" y="1924833"/>
                  </a:lnTo>
                  <a:lnTo>
                    <a:pt x="230997" y="1930792"/>
                  </a:lnTo>
                  <a:lnTo>
                    <a:pt x="230850" y="1936752"/>
                  </a:lnTo>
                  <a:lnTo>
                    <a:pt x="230714" y="1942711"/>
                  </a:lnTo>
                  <a:lnTo>
                    <a:pt x="230590" y="1948670"/>
                  </a:lnTo>
                  <a:lnTo>
                    <a:pt x="230479" y="1954629"/>
                  </a:lnTo>
                  <a:lnTo>
                    <a:pt x="230379" y="1960588"/>
                  </a:lnTo>
                  <a:lnTo>
                    <a:pt x="230288" y="1966548"/>
                  </a:lnTo>
                  <a:lnTo>
                    <a:pt x="230206" y="1972507"/>
                  </a:lnTo>
                  <a:lnTo>
                    <a:pt x="230129" y="1978466"/>
                  </a:lnTo>
                  <a:lnTo>
                    <a:pt x="230056" y="1984425"/>
                  </a:lnTo>
                  <a:lnTo>
                    <a:pt x="229985" y="1990385"/>
                  </a:lnTo>
                  <a:lnTo>
                    <a:pt x="229913" y="1996344"/>
                  </a:lnTo>
                  <a:lnTo>
                    <a:pt x="229841" y="2002303"/>
                  </a:lnTo>
                  <a:lnTo>
                    <a:pt x="229767" y="2008262"/>
                  </a:lnTo>
                  <a:lnTo>
                    <a:pt x="229691" y="2014222"/>
                  </a:lnTo>
                  <a:lnTo>
                    <a:pt x="229615" y="2020181"/>
                  </a:lnTo>
                  <a:lnTo>
                    <a:pt x="229538" y="2026140"/>
                  </a:lnTo>
                  <a:lnTo>
                    <a:pt x="229462" y="2032099"/>
                  </a:lnTo>
                  <a:lnTo>
                    <a:pt x="229387" y="2038059"/>
                  </a:lnTo>
                  <a:lnTo>
                    <a:pt x="229315" y="2044018"/>
                  </a:lnTo>
                  <a:lnTo>
                    <a:pt x="229245" y="2049977"/>
                  </a:lnTo>
                  <a:lnTo>
                    <a:pt x="229179" y="2055936"/>
                  </a:lnTo>
                  <a:lnTo>
                    <a:pt x="229115" y="2061896"/>
                  </a:lnTo>
                  <a:lnTo>
                    <a:pt x="229054" y="2067855"/>
                  </a:lnTo>
                  <a:lnTo>
                    <a:pt x="228996" y="2073814"/>
                  </a:lnTo>
                  <a:lnTo>
                    <a:pt x="228941" y="2079773"/>
                  </a:lnTo>
                  <a:lnTo>
                    <a:pt x="228888" y="2085732"/>
                  </a:lnTo>
                  <a:lnTo>
                    <a:pt x="228838" y="2091692"/>
                  </a:lnTo>
                  <a:lnTo>
                    <a:pt x="228793" y="2097651"/>
                  </a:lnTo>
                  <a:lnTo>
                    <a:pt x="228752" y="2103610"/>
                  </a:lnTo>
                  <a:lnTo>
                    <a:pt x="228717" y="2109569"/>
                  </a:lnTo>
                  <a:lnTo>
                    <a:pt x="228689" y="2115529"/>
                  </a:lnTo>
                  <a:lnTo>
                    <a:pt x="228669" y="2121488"/>
                  </a:lnTo>
                  <a:lnTo>
                    <a:pt x="228657" y="2127447"/>
                  </a:lnTo>
                  <a:lnTo>
                    <a:pt x="228654" y="2133406"/>
                  </a:lnTo>
                  <a:lnTo>
                    <a:pt x="228659" y="2139366"/>
                  </a:lnTo>
                  <a:lnTo>
                    <a:pt x="228672" y="2145325"/>
                  </a:lnTo>
                  <a:lnTo>
                    <a:pt x="228691" y="2151284"/>
                  </a:lnTo>
                  <a:lnTo>
                    <a:pt x="228715" y="2157243"/>
                  </a:lnTo>
                  <a:lnTo>
                    <a:pt x="228744" y="2163203"/>
                  </a:lnTo>
                  <a:lnTo>
                    <a:pt x="228773" y="2169162"/>
                  </a:lnTo>
                  <a:lnTo>
                    <a:pt x="228802" y="2175121"/>
                  </a:lnTo>
                  <a:lnTo>
                    <a:pt x="228827" y="2181080"/>
                  </a:lnTo>
                  <a:lnTo>
                    <a:pt x="228849" y="2187040"/>
                  </a:lnTo>
                  <a:lnTo>
                    <a:pt x="228865" y="2192999"/>
                  </a:lnTo>
                  <a:lnTo>
                    <a:pt x="228874" y="2198958"/>
                  </a:lnTo>
                  <a:lnTo>
                    <a:pt x="228876" y="2204917"/>
                  </a:lnTo>
                  <a:lnTo>
                    <a:pt x="228870" y="2210876"/>
                  </a:lnTo>
                  <a:lnTo>
                    <a:pt x="228857" y="2216836"/>
                  </a:lnTo>
                  <a:lnTo>
                    <a:pt x="228837" y="2222795"/>
                  </a:lnTo>
                  <a:lnTo>
                    <a:pt x="228810" y="2228754"/>
                  </a:lnTo>
                  <a:lnTo>
                    <a:pt x="228779" y="2234713"/>
                  </a:lnTo>
                  <a:lnTo>
                    <a:pt x="228745" y="2240673"/>
                  </a:lnTo>
                  <a:lnTo>
                    <a:pt x="228709" y="2246632"/>
                  </a:lnTo>
                  <a:lnTo>
                    <a:pt x="228673" y="2252591"/>
                  </a:lnTo>
                  <a:lnTo>
                    <a:pt x="228639" y="2258550"/>
                  </a:lnTo>
                  <a:lnTo>
                    <a:pt x="228608" y="2264510"/>
                  </a:lnTo>
                  <a:lnTo>
                    <a:pt x="228581" y="2270469"/>
                  </a:lnTo>
                  <a:lnTo>
                    <a:pt x="228559" y="2276428"/>
                  </a:lnTo>
                  <a:lnTo>
                    <a:pt x="228542" y="2282387"/>
                  </a:lnTo>
                  <a:lnTo>
                    <a:pt x="228532" y="2288347"/>
                  </a:lnTo>
                  <a:lnTo>
                    <a:pt x="228527" y="2294306"/>
                  </a:lnTo>
                  <a:lnTo>
                    <a:pt x="228527" y="2300265"/>
                  </a:lnTo>
                  <a:lnTo>
                    <a:pt x="228531" y="2306224"/>
                  </a:lnTo>
                  <a:lnTo>
                    <a:pt x="228538" y="2312183"/>
                  </a:lnTo>
                  <a:lnTo>
                    <a:pt x="228546" y="2318143"/>
                  </a:lnTo>
                  <a:lnTo>
                    <a:pt x="228554" y="2324102"/>
                  </a:lnTo>
                  <a:lnTo>
                    <a:pt x="228561" y="2330061"/>
                  </a:lnTo>
                  <a:lnTo>
                    <a:pt x="228565" y="2336020"/>
                  </a:lnTo>
                  <a:lnTo>
                    <a:pt x="228567" y="2341980"/>
                  </a:lnTo>
                  <a:lnTo>
                    <a:pt x="228565" y="2347939"/>
                  </a:lnTo>
                  <a:lnTo>
                    <a:pt x="228559" y="2353898"/>
                  </a:lnTo>
                  <a:lnTo>
                    <a:pt x="228550" y="2359857"/>
                  </a:lnTo>
                  <a:lnTo>
                    <a:pt x="228539" y="2365817"/>
                  </a:lnTo>
                  <a:lnTo>
                    <a:pt x="228526" y="2371776"/>
                  </a:lnTo>
                  <a:lnTo>
                    <a:pt x="228512" y="2377735"/>
                  </a:lnTo>
                  <a:lnTo>
                    <a:pt x="228499" y="2383694"/>
                  </a:lnTo>
                  <a:lnTo>
                    <a:pt x="228488" y="2389654"/>
                  </a:lnTo>
                  <a:lnTo>
                    <a:pt x="228479" y="2395613"/>
                  </a:lnTo>
                  <a:lnTo>
                    <a:pt x="228474" y="2401572"/>
                  </a:lnTo>
                  <a:lnTo>
                    <a:pt x="228474" y="2407531"/>
                  </a:lnTo>
                  <a:lnTo>
                    <a:pt x="228478" y="2413491"/>
                  </a:lnTo>
                  <a:lnTo>
                    <a:pt x="228488" y="2419450"/>
                  </a:lnTo>
                  <a:lnTo>
                    <a:pt x="228503" y="2425409"/>
                  </a:lnTo>
                  <a:lnTo>
                    <a:pt x="228522" y="2431368"/>
                  </a:lnTo>
                  <a:lnTo>
                    <a:pt x="228546" y="2437327"/>
                  </a:lnTo>
                  <a:lnTo>
                    <a:pt x="228572" y="2443287"/>
                  </a:lnTo>
                  <a:lnTo>
                    <a:pt x="228599" y="2449246"/>
                  </a:lnTo>
                  <a:lnTo>
                    <a:pt x="228627" y="2455205"/>
                  </a:lnTo>
                  <a:lnTo>
                    <a:pt x="228654" y="2461164"/>
                  </a:lnTo>
                  <a:lnTo>
                    <a:pt x="228679" y="2467124"/>
                  </a:lnTo>
                  <a:lnTo>
                    <a:pt x="228700" y="2473083"/>
                  </a:lnTo>
                  <a:lnTo>
                    <a:pt x="228717" y="2479042"/>
                  </a:lnTo>
                  <a:lnTo>
                    <a:pt x="228727" y="2485001"/>
                  </a:lnTo>
                  <a:lnTo>
                    <a:pt x="228730" y="2490961"/>
                  </a:lnTo>
                  <a:lnTo>
                    <a:pt x="228728" y="2496920"/>
                  </a:lnTo>
                  <a:lnTo>
                    <a:pt x="228721" y="2502879"/>
                  </a:lnTo>
                  <a:lnTo>
                    <a:pt x="228708" y="2508838"/>
                  </a:lnTo>
                  <a:lnTo>
                    <a:pt x="228692" y="2514798"/>
                  </a:lnTo>
                  <a:lnTo>
                    <a:pt x="228673" y="2520757"/>
                  </a:lnTo>
                  <a:lnTo>
                    <a:pt x="228654" y="2526716"/>
                  </a:lnTo>
                  <a:lnTo>
                    <a:pt x="228636" y="2532675"/>
                  </a:lnTo>
                  <a:lnTo>
                    <a:pt x="228620" y="2538634"/>
                  </a:lnTo>
                  <a:lnTo>
                    <a:pt x="228609" y="2544594"/>
                  </a:lnTo>
                  <a:lnTo>
                    <a:pt x="228604" y="2550553"/>
                  </a:lnTo>
                  <a:lnTo>
                    <a:pt x="228604" y="2556512"/>
                  </a:lnTo>
                  <a:lnTo>
                    <a:pt x="228611" y="2562471"/>
                  </a:lnTo>
                  <a:lnTo>
                    <a:pt x="228623" y="2568431"/>
                  </a:lnTo>
                  <a:lnTo>
                    <a:pt x="228640" y="2574390"/>
                  </a:lnTo>
                  <a:lnTo>
                    <a:pt x="228660" y="2580349"/>
                  </a:lnTo>
                  <a:lnTo>
                    <a:pt x="228682" y="2586308"/>
                  </a:lnTo>
                  <a:lnTo>
                    <a:pt x="228704" y="2592268"/>
                  </a:lnTo>
                  <a:lnTo>
                    <a:pt x="228724" y="2598227"/>
                  </a:lnTo>
                  <a:lnTo>
                    <a:pt x="228740" y="2604186"/>
                  </a:lnTo>
                  <a:lnTo>
                    <a:pt x="228749" y="2610145"/>
                  </a:lnTo>
                  <a:lnTo>
                    <a:pt x="228752" y="2616105"/>
                  </a:lnTo>
                  <a:lnTo>
                    <a:pt x="228748" y="2622064"/>
                  </a:lnTo>
                  <a:lnTo>
                    <a:pt x="228736" y="2628023"/>
                  </a:lnTo>
                  <a:lnTo>
                    <a:pt x="228718" y="2633982"/>
                  </a:lnTo>
                  <a:lnTo>
                    <a:pt x="228693" y="2639942"/>
                  </a:lnTo>
                  <a:lnTo>
                    <a:pt x="228664" y="2645901"/>
                  </a:lnTo>
                  <a:lnTo>
                    <a:pt x="228632" y="2651860"/>
                  </a:lnTo>
                  <a:lnTo>
                    <a:pt x="228598" y="2657819"/>
                  </a:lnTo>
                  <a:lnTo>
                    <a:pt x="228564" y="2663778"/>
                  </a:lnTo>
                  <a:lnTo>
                    <a:pt x="228532" y="2669738"/>
                  </a:lnTo>
                  <a:lnTo>
                    <a:pt x="228502" y="2675697"/>
                  </a:lnTo>
                  <a:lnTo>
                    <a:pt x="228475" y="2681656"/>
                  </a:lnTo>
                  <a:lnTo>
                    <a:pt x="228451" y="2687615"/>
                  </a:lnTo>
                  <a:lnTo>
                    <a:pt x="228431" y="2693575"/>
                  </a:lnTo>
                  <a:lnTo>
                    <a:pt x="228414" y="2699534"/>
                  </a:lnTo>
                  <a:lnTo>
                    <a:pt x="228401" y="2705493"/>
                  </a:lnTo>
                  <a:lnTo>
                    <a:pt x="228391" y="2711452"/>
                  </a:lnTo>
                  <a:lnTo>
                    <a:pt x="228383" y="2717412"/>
                  </a:lnTo>
                  <a:lnTo>
                    <a:pt x="228377" y="2723371"/>
                  </a:lnTo>
                  <a:lnTo>
                    <a:pt x="228373" y="2729330"/>
                  </a:lnTo>
                  <a:lnTo>
                    <a:pt x="228370" y="2735289"/>
                  </a:lnTo>
                  <a:lnTo>
                    <a:pt x="228368" y="2741249"/>
                  </a:lnTo>
                  <a:lnTo>
                    <a:pt x="228366" y="2747208"/>
                  </a:lnTo>
                  <a:lnTo>
                    <a:pt x="228366" y="2753167"/>
                  </a:lnTo>
                  <a:lnTo>
                    <a:pt x="228365" y="2759126"/>
                  </a:lnTo>
                  <a:lnTo>
                    <a:pt x="228365" y="2765086"/>
                  </a:lnTo>
                  <a:lnTo>
                    <a:pt x="228365" y="2771045"/>
                  </a:lnTo>
                  <a:lnTo>
                    <a:pt x="228365" y="2777004"/>
                  </a:lnTo>
                  <a:lnTo>
                    <a:pt x="228366" y="2782963"/>
                  </a:lnTo>
                  <a:lnTo>
                    <a:pt x="228367" y="2788922"/>
                  </a:lnTo>
                  <a:lnTo>
                    <a:pt x="228368" y="2794882"/>
                  </a:lnTo>
                  <a:lnTo>
                    <a:pt x="228370" y="2800841"/>
                  </a:lnTo>
                  <a:lnTo>
                    <a:pt x="228373" y="2806800"/>
                  </a:lnTo>
                  <a:lnTo>
                    <a:pt x="228377" y="2812759"/>
                  </a:lnTo>
                  <a:lnTo>
                    <a:pt x="228382" y="2818719"/>
                  </a:lnTo>
                  <a:lnTo>
                    <a:pt x="228389" y="2824678"/>
                  </a:lnTo>
                  <a:lnTo>
                    <a:pt x="228397" y="2830637"/>
                  </a:lnTo>
                  <a:lnTo>
                    <a:pt x="228407" y="2836596"/>
                  </a:lnTo>
                  <a:lnTo>
                    <a:pt x="228420" y="2842556"/>
                  </a:lnTo>
                  <a:lnTo>
                    <a:pt x="228434" y="2848515"/>
                  </a:lnTo>
                  <a:lnTo>
                    <a:pt x="228450" y="2854474"/>
                  </a:lnTo>
                  <a:lnTo>
                    <a:pt x="228467" y="2860433"/>
                  </a:lnTo>
                  <a:lnTo>
                    <a:pt x="228485" y="2866393"/>
                  </a:lnTo>
                  <a:lnTo>
                    <a:pt x="228504" y="2872352"/>
                  </a:lnTo>
                  <a:lnTo>
                    <a:pt x="228521" y="2878311"/>
                  </a:lnTo>
                  <a:lnTo>
                    <a:pt x="228536" y="2884270"/>
                  </a:lnTo>
                  <a:lnTo>
                    <a:pt x="228548" y="2890229"/>
                  </a:lnTo>
                  <a:lnTo>
                    <a:pt x="228558" y="2896189"/>
                  </a:lnTo>
                  <a:lnTo>
                    <a:pt x="228563" y="2902148"/>
                  </a:lnTo>
                  <a:lnTo>
                    <a:pt x="228565" y="2908107"/>
                  </a:lnTo>
                  <a:lnTo>
                    <a:pt x="228563" y="2914066"/>
                  </a:lnTo>
                  <a:lnTo>
                    <a:pt x="228558" y="2920026"/>
                  </a:lnTo>
                  <a:lnTo>
                    <a:pt x="228550" y="2925985"/>
                  </a:lnTo>
                  <a:lnTo>
                    <a:pt x="228540" y="2931944"/>
                  </a:lnTo>
                  <a:lnTo>
                    <a:pt x="228531" y="2937903"/>
                  </a:lnTo>
                  <a:lnTo>
                    <a:pt x="228523" y="2943863"/>
                  </a:lnTo>
                  <a:lnTo>
                    <a:pt x="228518" y="2949822"/>
                  </a:lnTo>
                  <a:lnTo>
                    <a:pt x="228517" y="2955781"/>
                  </a:lnTo>
                  <a:lnTo>
                    <a:pt x="228520" y="2961740"/>
                  </a:lnTo>
                  <a:lnTo>
                    <a:pt x="228528" y="2967700"/>
                  </a:lnTo>
                  <a:lnTo>
                    <a:pt x="228541" y="2973659"/>
                  </a:lnTo>
                  <a:lnTo>
                    <a:pt x="228560" y="2979618"/>
                  </a:lnTo>
                  <a:lnTo>
                    <a:pt x="228582" y="2985577"/>
                  </a:lnTo>
                  <a:lnTo>
                    <a:pt x="228609" y="2991537"/>
                  </a:lnTo>
                  <a:lnTo>
                    <a:pt x="228636" y="2997496"/>
                  </a:lnTo>
                  <a:lnTo>
                    <a:pt x="228664" y="3003455"/>
                  </a:lnTo>
                  <a:lnTo>
                    <a:pt x="228690" y="3009414"/>
                  </a:lnTo>
                  <a:lnTo>
                    <a:pt x="228712" y="3015373"/>
                  </a:lnTo>
                  <a:lnTo>
                    <a:pt x="228729" y="3021333"/>
                  </a:lnTo>
                  <a:lnTo>
                    <a:pt x="228740" y="3027292"/>
                  </a:lnTo>
                  <a:lnTo>
                    <a:pt x="228744" y="3033251"/>
                  </a:lnTo>
                  <a:lnTo>
                    <a:pt x="228740" y="3039210"/>
                  </a:lnTo>
                  <a:lnTo>
                    <a:pt x="228729" y="3045170"/>
                  </a:lnTo>
                  <a:close/>
                </a:path>
              </a:pathLst>
            </a:custGeom>
            <a:solidFill>
              <a:srgbClr val="00BE70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5" name="pg32">
              <a:extLst>
                <a:ext uri="{FF2B5EF4-FFF2-40B4-BE49-F238E27FC236}">
                  <a16:creationId xmlns:a16="http://schemas.microsoft.com/office/drawing/2014/main" id="{CDFAEC94-63D6-9A24-8FB3-54EC82B2A41C}"/>
                </a:ext>
              </a:extLst>
            </p:cNvPr>
            <p:cNvSpPr/>
            <p:nvPr/>
          </p:nvSpPr>
          <p:spPr>
            <a:xfrm>
              <a:off x="6330112" y="3892387"/>
              <a:ext cx="466360" cy="2896885"/>
            </a:xfrm>
            <a:custGeom>
              <a:avLst/>
              <a:gdLst/>
              <a:ahLst/>
              <a:cxnLst/>
              <a:rect l="0" t="0" r="0" b="0"/>
              <a:pathLst>
                <a:path w="466360" h="2896885">
                  <a:moveTo>
                    <a:pt x="232626" y="2896885"/>
                  </a:moveTo>
                  <a:lnTo>
                    <a:pt x="232612" y="2891216"/>
                  </a:lnTo>
                  <a:lnTo>
                    <a:pt x="232607" y="2885547"/>
                  </a:lnTo>
                  <a:lnTo>
                    <a:pt x="232612" y="2879878"/>
                  </a:lnTo>
                  <a:lnTo>
                    <a:pt x="232626" y="2874209"/>
                  </a:lnTo>
                  <a:lnTo>
                    <a:pt x="232649" y="2868540"/>
                  </a:lnTo>
                  <a:lnTo>
                    <a:pt x="232680" y="2862871"/>
                  </a:lnTo>
                  <a:lnTo>
                    <a:pt x="232717" y="2857202"/>
                  </a:lnTo>
                  <a:lnTo>
                    <a:pt x="232759" y="2851533"/>
                  </a:lnTo>
                  <a:lnTo>
                    <a:pt x="232804" y="2845864"/>
                  </a:lnTo>
                  <a:lnTo>
                    <a:pt x="232850" y="2840195"/>
                  </a:lnTo>
                  <a:lnTo>
                    <a:pt x="232895" y="2834526"/>
                  </a:lnTo>
                  <a:lnTo>
                    <a:pt x="232939" y="2828857"/>
                  </a:lnTo>
                  <a:lnTo>
                    <a:pt x="232979" y="2823188"/>
                  </a:lnTo>
                  <a:lnTo>
                    <a:pt x="233015" y="2817519"/>
                  </a:lnTo>
                  <a:lnTo>
                    <a:pt x="233047" y="2811850"/>
                  </a:lnTo>
                  <a:lnTo>
                    <a:pt x="233075" y="2806181"/>
                  </a:lnTo>
                  <a:lnTo>
                    <a:pt x="233099" y="2800511"/>
                  </a:lnTo>
                  <a:lnTo>
                    <a:pt x="233118" y="2794842"/>
                  </a:lnTo>
                  <a:lnTo>
                    <a:pt x="233134" y="2789173"/>
                  </a:lnTo>
                  <a:lnTo>
                    <a:pt x="233146" y="2783504"/>
                  </a:lnTo>
                  <a:lnTo>
                    <a:pt x="233155" y="2777835"/>
                  </a:lnTo>
                  <a:lnTo>
                    <a:pt x="233162" y="2772166"/>
                  </a:lnTo>
                  <a:lnTo>
                    <a:pt x="233168" y="2766497"/>
                  </a:lnTo>
                  <a:lnTo>
                    <a:pt x="233171" y="2760828"/>
                  </a:lnTo>
                  <a:lnTo>
                    <a:pt x="233174" y="2755159"/>
                  </a:lnTo>
                  <a:lnTo>
                    <a:pt x="233176" y="2749490"/>
                  </a:lnTo>
                  <a:lnTo>
                    <a:pt x="233177" y="2743821"/>
                  </a:lnTo>
                  <a:lnTo>
                    <a:pt x="233178" y="2738152"/>
                  </a:lnTo>
                  <a:lnTo>
                    <a:pt x="233179" y="2732483"/>
                  </a:lnTo>
                  <a:lnTo>
                    <a:pt x="233179" y="2726814"/>
                  </a:lnTo>
                  <a:lnTo>
                    <a:pt x="233179" y="2721145"/>
                  </a:lnTo>
                  <a:lnTo>
                    <a:pt x="233180" y="2715476"/>
                  </a:lnTo>
                  <a:lnTo>
                    <a:pt x="233180" y="2709807"/>
                  </a:lnTo>
                  <a:lnTo>
                    <a:pt x="233180" y="2704138"/>
                  </a:lnTo>
                  <a:lnTo>
                    <a:pt x="233180" y="2698469"/>
                  </a:lnTo>
                  <a:lnTo>
                    <a:pt x="233180" y="2692799"/>
                  </a:lnTo>
                  <a:lnTo>
                    <a:pt x="233180" y="2687130"/>
                  </a:lnTo>
                  <a:lnTo>
                    <a:pt x="233180" y="2681461"/>
                  </a:lnTo>
                  <a:lnTo>
                    <a:pt x="233180" y="2675792"/>
                  </a:lnTo>
                  <a:lnTo>
                    <a:pt x="233180" y="2670123"/>
                  </a:lnTo>
                  <a:lnTo>
                    <a:pt x="233180" y="2664454"/>
                  </a:lnTo>
                  <a:lnTo>
                    <a:pt x="233180" y="2658785"/>
                  </a:lnTo>
                  <a:lnTo>
                    <a:pt x="233180" y="2653116"/>
                  </a:lnTo>
                  <a:lnTo>
                    <a:pt x="233180" y="2647447"/>
                  </a:lnTo>
                  <a:lnTo>
                    <a:pt x="233180" y="2641778"/>
                  </a:lnTo>
                  <a:lnTo>
                    <a:pt x="233180" y="2636109"/>
                  </a:lnTo>
                  <a:lnTo>
                    <a:pt x="233180" y="2630440"/>
                  </a:lnTo>
                  <a:lnTo>
                    <a:pt x="233180" y="2624771"/>
                  </a:lnTo>
                  <a:lnTo>
                    <a:pt x="233180" y="2619102"/>
                  </a:lnTo>
                  <a:lnTo>
                    <a:pt x="233180" y="2613433"/>
                  </a:lnTo>
                  <a:lnTo>
                    <a:pt x="233180" y="2607764"/>
                  </a:lnTo>
                  <a:lnTo>
                    <a:pt x="233180" y="2602095"/>
                  </a:lnTo>
                  <a:lnTo>
                    <a:pt x="233180" y="2596426"/>
                  </a:lnTo>
                  <a:lnTo>
                    <a:pt x="233180" y="2590757"/>
                  </a:lnTo>
                  <a:lnTo>
                    <a:pt x="233180" y="2585087"/>
                  </a:lnTo>
                  <a:lnTo>
                    <a:pt x="233180" y="2579418"/>
                  </a:lnTo>
                  <a:lnTo>
                    <a:pt x="233180" y="2573749"/>
                  </a:lnTo>
                  <a:lnTo>
                    <a:pt x="233180" y="2568080"/>
                  </a:lnTo>
                  <a:lnTo>
                    <a:pt x="233180" y="2562411"/>
                  </a:lnTo>
                  <a:lnTo>
                    <a:pt x="233180" y="2556742"/>
                  </a:lnTo>
                  <a:lnTo>
                    <a:pt x="233180" y="2551073"/>
                  </a:lnTo>
                  <a:lnTo>
                    <a:pt x="233180" y="2545404"/>
                  </a:lnTo>
                  <a:lnTo>
                    <a:pt x="233180" y="2539735"/>
                  </a:lnTo>
                  <a:lnTo>
                    <a:pt x="233180" y="2534066"/>
                  </a:lnTo>
                  <a:lnTo>
                    <a:pt x="233180" y="2528397"/>
                  </a:lnTo>
                  <a:lnTo>
                    <a:pt x="233180" y="2522728"/>
                  </a:lnTo>
                  <a:lnTo>
                    <a:pt x="233180" y="2517059"/>
                  </a:lnTo>
                  <a:lnTo>
                    <a:pt x="233180" y="2511390"/>
                  </a:lnTo>
                  <a:lnTo>
                    <a:pt x="233180" y="2505721"/>
                  </a:lnTo>
                  <a:lnTo>
                    <a:pt x="233180" y="2500052"/>
                  </a:lnTo>
                  <a:lnTo>
                    <a:pt x="233180" y="2494383"/>
                  </a:lnTo>
                  <a:lnTo>
                    <a:pt x="233180" y="2488714"/>
                  </a:lnTo>
                  <a:lnTo>
                    <a:pt x="233180" y="2483045"/>
                  </a:lnTo>
                  <a:lnTo>
                    <a:pt x="233180" y="2477375"/>
                  </a:lnTo>
                  <a:lnTo>
                    <a:pt x="233180" y="2471706"/>
                  </a:lnTo>
                  <a:lnTo>
                    <a:pt x="233180" y="2466037"/>
                  </a:lnTo>
                  <a:lnTo>
                    <a:pt x="233179" y="2460368"/>
                  </a:lnTo>
                  <a:lnTo>
                    <a:pt x="233179" y="2454699"/>
                  </a:lnTo>
                  <a:lnTo>
                    <a:pt x="233179" y="2449030"/>
                  </a:lnTo>
                  <a:lnTo>
                    <a:pt x="233178" y="2443361"/>
                  </a:lnTo>
                  <a:lnTo>
                    <a:pt x="233178" y="2437692"/>
                  </a:lnTo>
                  <a:lnTo>
                    <a:pt x="233177" y="2432023"/>
                  </a:lnTo>
                  <a:lnTo>
                    <a:pt x="233175" y="2426354"/>
                  </a:lnTo>
                  <a:lnTo>
                    <a:pt x="233173" y="2420685"/>
                  </a:lnTo>
                  <a:lnTo>
                    <a:pt x="233170" y="2415016"/>
                  </a:lnTo>
                  <a:lnTo>
                    <a:pt x="233166" y="2409347"/>
                  </a:lnTo>
                  <a:lnTo>
                    <a:pt x="233160" y="2403678"/>
                  </a:lnTo>
                  <a:lnTo>
                    <a:pt x="233153" y="2398009"/>
                  </a:lnTo>
                  <a:lnTo>
                    <a:pt x="233144" y="2392340"/>
                  </a:lnTo>
                  <a:lnTo>
                    <a:pt x="233133" y="2386671"/>
                  </a:lnTo>
                  <a:lnTo>
                    <a:pt x="233119" y="2381002"/>
                  </a:lnTo>
                  <a:lnTo>
                    <a:pt x="233102" y="2375333"/>
                  </a:lnTo>
                  <a:lnTo>
                    <a:pt x="233084" y="2369663"/>
                  </a:lnTo>
                  <a:lnTo>
                    <a:pt x="233062" y="2363994"/>
                  </a:lnTo>
                  <a:lnTo>
                    <a:pt x="233039" y="2358325"/>
                  </a:lnTo>
                  <a:lnTo>
                    <a:pt x="233014" y="2352656"/>
                  </a:lnTo>
                  <a:lnTo>
                    <a:pt x="232988" y="2346987"/>
                  </a:lnTo>
                  <a:lnTo>
                    <a:pt x="232962" y="2341318"/>
                  </a:lnTo>
                  <a:lnTo>
                    <a:pt x="232936" y="2335649"/>
                  </a:lnTo>
                  <a:lnTo>
                    <a:pt x="232912" y="2329980"/>
                  </a:lnTo>
                  <a:lnTo>
                    <a:pt x="232889" y="2324311"/>
                  </a:lnTo>
                  <a:lnTo>
                    <a:pt x="232869" y="2318642"/>
                  </a:lnTo>
                  <a:lnTo>
                    <a:pt x="232851" y="2312973"/>
                  </a:lnTo>
                  <a:lnTo>
                    <a:pt x="232835" y="2307304"/>
                  </a:lnTo>
                  <a:lnTo>
                    <a:pt x="232821" y="2301635"/>
                  </a:lnTo>
                  <a:lnTo>
                    <a:pt x="232807" y="2295966"/>
                  </a:lnTo>
                  <a:lnTo>
                    <a:pt x="232793" y="2290297"/>
                  </a:lnTo>
                  <a:lnTo>
                    <a:pt x="232776" y="2284628"/>
                  </a:lnTo>
                  <a:lnTo>
                    <a:pt x="232756" y="2278959"/>
                  </a:lnTo>
                  <a:lnTo>
                    <a:pt x="232731" y="2273290"/>
                  </a:lnTo>
                  <a:lnTo>
                    <a:pt x="232699" y="2267621"/>
                  </a:lnTo>
                  <a:lnTo>
                    <a:pt x="232661" y="2261951"/>
                  </a:lnTo>
                  <a:lnTo>
                    <a:pt x="232617" y="2256282"/>
                  </a:lnTo>
                  <a:lnTo>
                    <a:pt x="232566" y="2250613"/>
                  </a:lnTo>
                  <a:lnTo>
                    <a:pt x="232509" y="2244944"/>
                  </a:lnTo>
                  <a:lnTo>
                    <a:pt x="232449" y="2239275"/>
                  </a:lnTo>
                  <a:lnTo>
                    <a:pt x="232387" y="2233606"/>
                  </a:lnTo>
                  <a:lnTo>
                    <a:pt x="232325" y="2227937"/>
                  </a:lnTo>
                  <a:lnTo>
                    <a:pt x="232267" y="2222268"/>
                  </a:lnTo>
                  <a:lnTo>
                    <a:pt x="232215" y="2216599"/>
                  </a:lnTo>
                  <a:lnTo>
                    <a:pt x="232172" y="2210930"/>
                  </a:lnTo>
                  <a:lnTo>
                    <a:pt x="232138" y="2205261"/>
                  </a:lnTo>
                  <a:lnTo>
                    <a:pt x="232115" y="2199592"/>
                  </a:lnTo>
                  <a:lnTo>
                    <a:pt x="232104" y="2193923"/>
                  </a:lnTo>
                  <a:lnTo>
                    <a:pt x="232105" y="2188254"/>
                  </a:lnTo>
                  <a:lnTo>
                    <a:pt x="232116" y="2182585"/>
                  </a:lnTo>
                  <a:lnTo>
                    <a:pt x="232137" y="2176916"/>
                  </a:lnTo>
                  <a:lnTo>
                    <a:pt x="232164" y="2171247"/>
                  </a:lnTo>
                  <a:lnTo>
                    <a:pt x="232194" y="2165578"/>
                  </a:lnTo>
                  <a:lnTo>
                    <a:pt x="232225" y="2159909"/>
                  </a:lnTo>
                  <a:lnTo>
                    <a:pt x="232250" y="2154239"/>
                  </a:lnTo>
                  <a:lnTo>
                    <a:pt x="232268" y="2148570"/>
                  </a:lnTo>
                  <a:lnTo>
                    <a:pt x="232275" y="2142901"/>
                  </a:lnTo>
                  <a:lnTo>
                    <a:pt x="232268" y="2137232"/>
                  </a:lnTo>
                  <a:lnTo>
                    <a:pt x="232244" y="2131563"/>
                  </a:lnTo>
                  <a:lnTo>
                    <a:pt x="232203" y="2125894"/>
                  </a:lnTo>
                  <a:lnTo>
                    <a:pt x="232143" y="2120225"/>
                  </a:lnTo>
                  <a:lnTo>
                    <a:pt x="232066" y="2114556"/>
                  </a:lnTo>
                  <a:lnTo>
                    <a:pt x="231972" y="2108887"/>
                  </a:lnTo>
                  <a:lnTo>
                    <a:pt x="231867" y="2103218"/>
                  </a:lnTo>
                  <a:lnTo>
                    <a:pt x="231755" y="2097549"/>
                  </a:lnTo>
                  <a:lnTo>
                    <a:pt x="231638" y="2091880"/>
                  </a:lnTo>
                  <a:lnTo>
                    <a:pt x="231523" y="2086211"/>
                  </a:lnTo>
                  <a:lnTo>
                    <a:pt x="231412" y="2080542"/>
                  </a:lnTo>
                  <a:lnTo>
                    <a:pt x="231310" y="2074873"/>
                  </a:lnTo>
                  <a:lnTo>
                    <a:pt x="231221" y="2069204"/>
                  </a:lnTo>
                  <a:lnTo>
                    <a:pt x="231145" y="2063535"/>
                  </a:lnTo>
                  <a:lnTo>
                    <a:pt x="231085" y="2057866"/>
                  </a:lnTo>
                  <a:lnTo>
                    <a:pt x="231042" y="2052197"/>
                  </a:lnTo>
                  <a:lnTo>
                    <a:pt x="231012" y="2046527"/>
                  </a:lnTo>
                  <a:lnTo>
                    <a:pt x="230994" y="2040858"/>
                  </a:lnTo>
                  <a:lnTo>
                    <a:pt x="230986" y="2035189"/>
                  </a:lnTo>
                  <a:lnTo>
                    <a:pt x="230985" y="2029520"/>
                  </a:lnTo>
                  <a:lnTo>
                    <a:pt x="230988" y="2023851"/>
                  </a:lnTo>
                  <a:lnTo>
                    <a:pt x="230994" y="2018182"/>
                  </a:lnTo>
                  <a:lnTo>
                    <a:pt x="230999" y="2012513"/>
                  </a:lnTo>
                  <a:lnTo>
                    <a:pt x="231002" y="2006844"/>
                  </a:lnTo>
                  <a:lnTo>
                    <a:pt x="231002" y="2001175"/>
                  </a:lnTo>
                  <a:lnTo>
                    <a:pt x="230999" y="1995506"/>
                  </a:lnTo>
                  <a:lnTo>
                    <a:pt x="230992" y="1989837"/>
                  </a:lnTo>
                  <a:lnTo>
                    <a:pt x="230983" y="1984168"/>
                  </a:lnTo>
                  <a:lnTo>
                    <a:pt x="230971" y="1978499"/>
                  </a:lnTo>
                  <a:lnTo>
                    <a:pt x="230957" y="1972830"/>
                  </a:lnTo>
                  <a:lnTo>
                    <a:pt x="230943" y="1967161"/>
                  </a:lnTo>
                  <a:lnTo>
                    <a:pt x="230930" y="1961492"/>
                  </a:lnTo>
                  <a:lnTo>
                    <a:pt x="230917" y="1955823"/>
                  </a:lnTo>
                  <a:lnTo>
                    <a:pt x="230907" y="1950154"/>
                  </a:lnTo>
                  <a:lnTo>
                    <a:pt x="230900" y="1944485"/>
                  </a:lnTo>
                  <a:lnTo>
                    <a:pt x="230897" y="1938815"/>
                  </a:lnTo>
                  <a:lnTo>
                    <a:pt x="230899" y="1933146"/>
                  </a:lnTo>
                  <a:lnTo>
                    <a:pt x="230905" y="1927477"/>
                  </a:lnTo>
                  <a:lnTo>
                    <a:pt x="230918" y="1921808"/>
                  </a:lnTo>
                  <a:lnTo>
                    <a:pt x="230937" y="1916139"/>
                  </a:lnTo>
                  <a:lnTo>
                    <a:pt x="230961" y="1910470"/>
                  </a:lnTo>
                  <a:lnTo>
                    <a:pt x="230992" y="1904801"/>
                  </a:lnTo>
                  <a:lnTo>
                    <a:pt x="231029" y="1899132"/>
                  </a:lnTo>
                  <a:lnTo>
                    <a:pt x="231070" y="1893463"/>
                  </a:lnTo>
                  <a:lnTo>
                    <a:pt x="231115" y="1887794"/>
                  </a:lnTo>
                  <a:lnTo>
                    <a:pt x="231161" y="1882125"/>
                  </a:lnTo>
                  <a:lnTo>
                    <a:pt x="231207" y="1876456"/>
                  </a:lnTo>
                  <a:lnTo>
                    <a:pt x="231252" y="1870787"/>
                  </a:lnTo>
                  <a:lnTo>
                    <a:pt x="231293" y="1865118"/>
                  </a:lnTo>
                  <a:lnTo>
                    <a:pt x="231330" y="1859449"/>
                  </a:lnTo>
                  <a:lnTo>
                    <a:pt x="231361" y="1853780"/>
                  </a:lnTo>
                  <a:lnTo>
                    <a:pt x="231385" y="1848111"/>
                  </a:lnTo>
                  <a:lnTo>
                    <a:pt x="231402" y="1842442"/>
                  </a:lnTo>
                  <a:lnTo>
                    <a:pt x="231412" y="1836773"/>
                  </a:lnTo>
                  <a:lnTo>
                    <a:pt x="231414" y="1831103"/>
                  </a:lnTo>
                  <a:lnTo>
                    <a:pt x="231408" y="1825434"/>
                  </a:lnTo>
                  <a:lnTo>
                    <a:pt x="231393" y="1819765"/>
                  </a:lnTo>
                  <a:lnTo>
                    <a:pt x="231369" y="1814096"/>
                  </a:lnTo>
                  <a:lnTo>
                    <a:pt x="231334" y="1808427"/>
                  </a:lnTo>
                  <a:lnTo>
                    <a:pt x="231287" y="1802758"/>
                  </a:lnTo>
                  <a:lnTo>
                    <a:pt x="231225" y="1797089"/>
                  </a:lnTo>
                  <a:lnTo>
                    <a:pt x="231148" y="1791420"/>
                  </a:lnTo>
                  <a:lnTo>
                    <a:pt x="231052" y="1785751"/>
                  </a:lnTo>
                  <a:lnTo>
                    <a:pt x="230935" y="1780082"/>
                  </a:lnTo>
                  <a:lnTo>
                    <a:pt x="230796" y="1774413"/>
                  </a:lnTo>
                  <a:lnTo>
                    <a:pt x="230636" y="1768744"/>
                  </a:lnTo>
                  <a:lnTo>
                    <a:pt x="230454" y="1763075"/>
                  </a:lnTo>
                  <a:lnTo>
                    <a:pt x="230253" y="1757406"/>
                  </a:lnTo>
                  <a:lnTo>
                    <a:pt x="230034" y="1751737"/>
                  </a:lnTo>
                  <a:lnTo>
                    <a:pt x="229799" y="1746068"/>
                  </a:lnTo>
                  <a:lnTo>
                    <a:pt x="229550" y="1740399"/>
                  </a:lnTo>
                  <a:lnTo>
                    <a:pt x="229289" y="1734730"/>
                  </a:lnTo>
                  <a:lnTo>
                    <a:pt x="229018" y="1729061"/>
                  </a:lnTo>
                  <a:lnTo>
                    <a:pt x="228739" y="1723391"/>
                  </a:lnTo>
                  <a:lnTo>
                    <a:pt x="228453" y="1717722"/>
                  </a:lnTo>
                  <a:lnTo>
                    <a:pt x="228162" y="1712053"/>
                  </a:lnTo>
                  <a:lnTo>
                    <a:pt x="227866" y="1706384"/>
                  </a:lnTo>
                  <a:lnTo>
                    <a:pt x="227567" y="1700715"/>
                  </a:lnTo>
                  <a:lnTo>
                    <a:pt x="227266" y="1695046"/>
                  </a:lnTo>
                  <a:lnTo>
                    <a:pt x="226965" y="1689377"/>
                  </a:lnTo>
                  <a:lnTo>
                    <a:pt x="226665" y="1683708"/>
                  </a:lnTo>
                  <a:lnTo>
                    <a:pt x="226370" y="1678039"/>
                  </a:lnTo>
                  <a:lnTo>
                    <a:pt x="226082" y="1672370"/>
                  </a:lnTo>
                  <a:lnTo>
                    <a:pt x="225806" y="1666701"/>
                  </a:lnTo>
                  <a:lnTo>
                    <a:pt x="225546" y="1661032"/>
                  </a:lnTo>
                  <a:lnTo>
                    <a:pt x="225302" y="1655363"/>
                  </a:lnTo>
                  <a:lnTo>
                    <a:pt x="225077" y="1649694"/>
                  </a:lnTo>
                  <a:lnTo>
                    <a:pt x="224870" y="1644025"/>
                  </a:lnTo>
                  <a:lnTo>
                    <a:pt x="224680" y="1638356"/>
                  </a:lnTo>
                  <a:lnTo>
                    <a:pt x="224502" y="1632687"/>
                  </a:lnTo>
                  <a:lnTo>
                    <a:pt x="224332" y="1627018"/>
                  </a:lnTo>
                  <a:lnTo>
                    <a:pt x="224163" y="1621349"/>
                  </a:lnTo>
                  <a:lnTo>
                    <a:pt x="223987" y="1615679"/>
                  </a:lnTo>
                  <a:lnTo>
                    <a:pt x="223792" y="1610010"/>
                  </a:lnTo>
                  <a:lnTo>
                    <a:pt x="223570" y="1604341"/>
                  </a:lnTo>
                  <a:lnTo>
                    <a:pt x="223314" y="1598672"/>
                  </a:lnTo>
                  <a:lnTo>
                    <a:pt x="223018" y="1593003"/>
                  </a:lnTo>
                  <a:lnTo>
                    <a:pt x="222679" y="1587334"/>
                  </a:lnTo>
                  <a:lnTo>
                    <a:pt x="222293" y="1581665"/>
                  </a:lnTo>
                  <a:lnTo>
                    <a:pt x="221863" y="1575996"/>
                  </a:lnTo>
                  <a:lnTo>
                    <a:pt x="221391" y="1570327"/>
                  </a:lnTo>
                  <a:lnTo>
                    <a:pt x="220882" y="1564658"/>
                  </a:lnTo>
                  <a:lnTo>
                    <a:pt x="220344" y="1558989"/>
                  </a:lnTo>
                  <a:lnTo>
                    <a:pt x="219783" y="1553320"/>
                  </a:lnTo>
                  <a:lnTo>
                    <a:pt x="219214" y="1547651"/>
                  </a:lnTo>
                  <a:lnTo>
                    <a:pt x="218643" y="1541982"/>
                  </a:lnTo>
                  <a:lnTo>
                    <a:pt x="218080" y="1536313"/>
                  </a:lnTo>
                  <a:lnTo>
                    <a:pt x="217529" y="1530644"/>
                  </a:lnTo>
                  <a:lnTo>
                    <a:pt x="216997" y="1524975"/>
                  </a:lnTo>
                  <a:lnTo>
                    <a:pt x="216483" y="1519306"/>
                  </a:lnTo>
                  <a:lnTo>
                    <a:pt x="215989" y="1513637"/>
                  </a:lnTo>
                  <a:lnTo>
                    <a:pt x="215512" y="1507967"/>
                  </a:lnTo>
                  <a:lnTo>
                    <a:pt x="215046" y="1502298"/>
                  </a:lnTo>
                  <a:lnTo>
                    <a:pt x="214584" y="1496629"/>
                  </a:lnTo>
                  <a:lnTo>
                    <a:pt x="214115" y="1490960"/>
                  </a:lnTo>
                  <a:lnTo>
                    <a:pt x="213631" y="1485291"/>
                  </a:lnTo>
                  <a:lnTo>
                    <a:pt x="213120" y="1479622"/>
                  </a:lnTo>
                  <a:lnTo>
                    <a:pt x="212576" y="1473953"/>
                  </a:lnTo>
                  <a:lnTo>
                    <a:pt x="211989" y="1468284"/>
                  </a:lnTo>
                  <a:lnTo>
                    <a:pt x="211352" y="1462615"/>
                  </a:lnTo>
                  <a:lnTo>
                    <a:pt x="210662" y="1456946"/>
                  </a:lnTo>
                  <a:lnTo>
                    <a:pt x="209914" y="1451277"/>
                  </a:lnTo>
                  <a:lnTo>
                    <a:pt x="209103" y="1445608"/>
                  </a:lnTo>
                  <a:lnTo>
                    <a:pt x="208229" y="1439939"/>
                  </a:lnTo>
                  <a:lnTo>
                    <a:pt x="207298" y="1434270"/>
                  </a:lnTo>
                  <a:lnTo>
                    <a:pt x="206309" y="1428601"/>
                  </a:lnTo>
                  <a:lnTo>
                    <a:pt x="205265" y="1422932"/>
                  </a:lnTo>
                  <a:lnTo>
                    <a:pt x="204167" y="1417263"/>
                  </a:lnTo>
                  <a:lnTo>
                    <a:pt x="203013" y="1411594"/>
                  </a:lnTo>
                  <a:lnTo>
                    <a:pt x="201803" y="1405925"/>
                  </a:lnTo>
                  <a:lnTo>
                    <a:pt x="200535" y="1400255"/>
                  </a:lnTo>
                  <a:lnTo>
                    <a:pt x="199206" y="1394586"/>
                  </a:lnTo>
                  <a:lnTo>
                    <a:pt x="197807" y="1388917"/>
                  </a:lnTo>
                  <a:lnTo>
                    <a:pt x="196338" y="1383248"/>
                  </a:lnTo>
                  <a:lnTo>
                    <a:pt x="194801" y="1377579"/>
                  </a:lnTo>
                  <a:lnTo>
                    <a:pt x="193196" y="1371910"/>
                  </a:lnTo>
                  <a:lnTo>
                    <a:pt x="191524" y="1366241"/>
                  </a:lnTo>
                  <a:lnTo>
                    <a:pt x="189788" y="1360572"/>
                  </a:lnTo>
                  <a:lnTo>
                    <a:pt x="187994" y="1354903"/>
                  </a:lnTo>
                  <a:lnTo>
                    <a:pt x="186147" y="1349234"/>
                  </a:lnTo>
                  <a:lnTo>
                    <a:pt x="184255" y="1343565"/>
                  </a:lnTo>
                  <a:lnTo>
                    <a:pt x="182326" y="1337896"/>
                  </a:lnTo>
                  <a:lnTo>
                    <a:pt x="180366" y="1332227"/>
                  </a:lnTo>
                  <a:lnTo>
                    <a:pt x="178386" y="1326558"/>
                  </a:lnTo>
                  <a:lnTo>
                    <a:pt x="176395" y="1320889"/>
                  </a:lnTo>
                  <a:lnTo>
                    <a:pt x="174398" y="1315220"/>
                  </a:lnTo>
                  <a:lnTo>
                    <a:pt x="172401" y="1309551"/>
                  </a:lnTo>
                  <a:lnTo>
                    <a:pt x="170409" y="1303882"/>
                  </a:lnTo>
                  <a:lnTo>
                    <a:pt x="168425" y="1298213"/>
                  </a:lnTo>
                  <a:lnTo>
                    <a:pt x="166451" y="1292543"/>
                  </a:lnTo>
                  <a:lnTo>
                    <a:pt x="164485" y="1286874"/>
                  </a:lnTo>
                  <a:lnTo>
                    <a:pt x="162526" y="1281205"/>
                  </a:lnTo>
                  <a:lnTo>
                    <a:pt x="160565" y="1275536"/>
                  </a:lnTo>
                  <a:lnTo>
                    <a:pt x="158592" y="1269867"/>
                  </a:lnTo>
                  <a:lnTo>
                    <a:pt x="156591" y="1264198"/>
                  </a:lnTo>
                  <a:lnTo>
                    <a:pt x="154548" y="1258529"/>
                  </a:lnTo>
                  <a:lnTo>
                    <a:pt x="152443" y="1252860"/>
                  </a:lnTo>
                  <a:lnTo>
                    <a:pt x="150260" y="1247191"/>
                  </a:lnTo>
                  <a:lnTo>
                    <a:pt x="147981" y="1241522"/>
                  </a:lnTo>
                  <a:lnTo>
                    <a:pt x="145595" y="1235853"/>
                  </a:lnTo>
                  <a:lnTo>
                    <a:pt x="143092" y="1230184"/>
                  </a:lnTo>
                  <a:lnTo>
                    <a:pt x="140468" y="1224515"/>
                  </a:lnTo>
                  <a:lnTo>
                    <a:pt x="137720" y="1218846"/>
                  </a:lnTo>
                  <a:lnTo>
                    <a:pt x="134878" y="1213177"/>
                  </a:lnTo>
                  <a:lnTo>
                    <a:pt x="131959" y="1207508"/>
                  </a:lnTo>
                  <a:lnTo>
                    <a:pt x="128989" y="1201839"/>
                  </a:lnTo>
                  <a:lnTo>
                    <a:pt x="125993" y="1196170"/>
                  </a:lnTo>
                  <a:lnTo>
                    <a:pt x="122993" y="1190501"/>
                  </a:lnTo>
                  <a:lnTo>
                    <a:pt x="120011" y="1184831"/>
                  </a:lnTo>
                  <a:lnTo>
                    <a:pt x="117061" y="1179162"/>
                  </a:lnTo>
                  <a:lnTo>
                    <a:pt x="114153" y="1173493"/>
                  </a:lnTo>
                  <a:lnTo>
                    <a:pt x="111288" y="1167824"/>
                  </a:lnTo>
                  <a:lnTo>
                    <a:pt x="108461" y="1162155"/>
                  </a:lnTo>
                  <a:lnTo>
                    <a:pt x="105653" y="1156486"/>
                  </a:lnTo>
                  <a:lnTo>
                    <a:pt x="102847" y="1150817"/>
                  </a:lnTo>
                  <a:lnTo>
                    <a:pt x="100025" y="1145148"/>
                  </a:lnTo>
                  <a:lnTo>
                    <a:pt x="97167" y="1139479"/>
                  </a:lnTo>
                  <a:lnTo>
                    <a:pt x="94258" y="1133810"/>
                  </a:lnTo>
                  <a:lnTo>
                    <a:pt x="91282" y="1128141"/>
                  </a:lnTo>
                  <a:lnTo>
                    <a:pt x="88230" y="1122472"/>
                  </a:lnTo>
                  <a:lnTo>
                    <a:pt x="85094" y="1116803"/>
                  </a:lnTo>
                  <a:lnTo>
                    <a:pt x="81864" y="1111134"/>
                  </a:lnTo>
                  <a:lnTo>
                    <a:pt x="78542" y="1105465"/>
                  </a:lnTo>
                  <a:lnTo>
                    <a:pt x="75137" y="1099796"/>
                  </a:lnTo>
                  <a:lnTo>
                    <a:pt x="71656" y="1094127"/>
                  </a:lnTo>
                  <a:lnTo>
                    <a:pt x="68110" y="1088458"/>
                  </a:lnTo>
                  <a:lnTo>
                    <a:pt x="64511" y="1082789"/>
                  </a:lnTo>
                  <a:lnTo>
                    <a:pt x="60878" y="1077119"/>
                  </a:lnTo>
                  <a:lnTo>
                    <a:pt x="57232" y="1071450"/>
                  </a:lnTo>
                  <a:lnTo>
                    <a:pt x="53599" y="1065781"/>
                  </a:lnTo>
                  <a:lnTo>
                    <a:pt x="50010" y="1060112"/>
                  </a:lnTo>
                  <a:lnTo>
                    <a:pt x="46507" y="1054443"/>
                  </a:lnTo>
                  <a:lnTo>
                    <a:pt x="43131" y="1048774"/>
                  </a:lnTo>
                  <a:lnTo>
                    <a:pt x="39915" y="1043105"/>
                  </a:lnTo>
                  <a:lnTo>
                    <a:pt x="36893" y="1037436"/>
                  </a:lnTo>
                  <a:lnTo>
                    <a:pt x="34094" y="1031767"/>
                  </a:lnTo>
                  <a:lnTo>
                    <a:pt x="31545" y="1026098"/>
                  </a:lnTo>
                  <a:lnTo>
                    <a:pt x="29261" y="1020429"/>
                  </a:lnTo>
                  <a:lnTo>
                    <a:pt x="27253" y="1014760"/>
                  </a:lnTo>
                  <a:lnTo>
                    <a:pt x="25518" y="1009091"/>
                  </a:lnTo>
                  <a:lnTo>
                    <a:pt x="24047" y="1003422"/>
                  </a:lnTo>
                  <a:lnTo>
                    <a:pt x="22842" y="997753"/>
                  </a:lnTo>
                  <a:lnTo>
                    <a:pt x="21842" y="992084"/>
                  </a:lnTo>
                  <a:lnTo>
                    <a:pt x="21004" y="986415"/>
                  </a:lnTo>
                  <a:lnTo>
                    <a:pt x="20279" y="980746"/>
                  </a:lnTo>
                  <a:lnTo>
                    <a:pt x="19617" y="975077"/>
                  </a:lnTo>
                  <a:lnTo>
                    <a:pt x="18970" y="969407"/>
                  </a:lnTo>
                  <a:lnTo>
                    <a:pt x="18289" y="963738"/>
                  </a:lnTo>
                  <a:lnTo>
                    <a:pt x="17529" y="958069"/>
                  </a:lnTo>
                  <a:lnTo>
                    <a:pt x="16657" y="952400"/>
                  </a:lnTo>
                  <a:lnTo>
                    <a:pt x="15646" y="946731"/>
                  </a:lnTo>
                  <a:lnTo>
                    <a:pt x="14463" y="941062"/>
                  </a:lnTo>
                  <a:lnTo>
                    <a:pt x="13131" y="935393"/>
                  </a:lnTo>
                  <a:lnTo>
                    <a:pt x="11670" y="929724"/>
                  </a:lnTo>
                  <a:lnTo>
                    <a:pt x="10110" y="924055"/>
                  </a:lnTo>
                  <a:lnTo>
                    <a:pt x="8494" y="918386"/>
                  </a:lnTo>
                  <a:lnTo>
                    <a:pt x="6870" y="912717"/>
                  </a:lnTo>
                  <a:lnTo>
                    <a:pt x="5295" y="907048"/>
                  </a:lnTo>
                  <a:lnTo>
                    <a:pt x="3825" y="901379"/>
                  </a:lnTo>
                  <a:lnTo>
                    <a:pt x="2517" y="895710"/>
                  </a:lnTo>
                  <a:lnTo>
                    <a:pt x="1432" y="890041"/>
                  </a:lnTo>
                  <a:lnTo>
                    <a:pt x="643" y="884372"/>
                  </a:lnTo>
                  <a:lnTo>
                    <a:pt x="159" y="878703"/>
                  </a:lnTo>
                  <a:lnTo>
                    <a:pt x="0" y="873034"/>
                  </a:lnTo>
                  <a:lnTo>
                    <a:pt x="172" y="867365"/>
                  </a:lnTo>
                  <a:lnTo>
                    <a:pt x="670" y="861695"/>
                  </a:lnTo>
                  <a:lnTo>
                    <a:pt x="1476" y="856026"/>
                  </a:lnTo>
                  <a:lnTo>
                    <a:pt x="2562" y="850357"/>
                  </a:lnTo>
                  <a:lnTo>
                    <a:pt x="3889" y="844688"/>
                  </a:lnTo>
                  <a:lnTo>
                    <a:pt x="5415" y="839019"/>
                  </a:lnTo>
                  <a:lnTo>
                    <a:pt x="7098" y="833350"/>
                  </a:lnTo>
                  <a:lnTo>
                    <a:pt x="8883" y="827681"/>
                  </a:lnTo>
                  <a:lnTo>
                    <a:pt x="10718" y="822012"/>
                  </a:lnTo>
                  <a:lnTo>
                    <a:pt x="12566" y="816343"/>
                  </a:lnTo>
                  <a:lnTo>
                    <a:pt x="14401" y="810674"/>
                  </a:lnTo>
                  <a:lnTo>
                    <a:pt x="16204" y="805005"/>
                  </a:lnTo>
                  <a:lnTo>
                    <a:pt x="17967" y="799336"/>
                  </a:lnTo>
                  <a:lnTo>
                    <a:pt x="19689" y="793667"/>
                  </a:lnTo>
                  <a:lnTo>
                    <a:pt x="21379" y="787998"/>
                  </a:lnTo>
                  <a:lnTo>
                    <a:pt x="23052" y="782329"/>
                  </a:lnTo>
                  <a:lnTo>
                    <a:pt x="24727" y="776660"/>
                  </a:lnTo>
                  <a:lnTo>
                    <a:pt x="26431" y="770991"/>
                  </a:lnTo>
                  <a:lnTo>
                    <a:pt x="28186" y="765322"/>
                  </a:lnTo>
                  <a:lnTo>
                    <a:pt x="30013" y="759653"/>
                  </a:lnTo>
                  <a:lnTo>
                    <a:pt x="31929" y="753983"/>
                  </a:lnTo>
                  <a:lnTo>
                    <a:pt x="33950" y="748314"/>
                  </a:lnTo>
                  <a:lnTo>
                    <a:pt x="36091" y="742645"/>
                  </a:lnTo>
                  <a:lnTo>
                    <a:pt x="38363" y="736976"/>
                  </a:lnTo>
                  <a:lnTo>
                    <a:pt x="40775" y="731307"/>
                  </a:lnTo>
                  <a:lnTo>
                    <a:pt x="43333" y="725638"/>
                  </a:lnTo>
                  <a:lnTo>
                    <a:pt x="46059" y="719969"/>
                  </a:lnTo>
                  <a:lnTo>
                    <a:pt x="48946" y="714300"/>
                  </a:lnTo>
                  <a:lnTo>
                    <a:pt x="51989" y="708631"/>
                  </a:lnTo>
                  <a:lnTo>
                    <a:pt x="55183" y="702962"/>
                  </a:lnTo>
                  <a:lnTo>
                    <a:pt x="58519" y="697293"/>
                  </a:lnTo>
                  <a:lnTo>
                    <a:pt x="61983" y="691624"/>
                  </a:lnTo>
                  <a:lnTo>
                    <a:pt x="65556" y="685955"/>
                  </a:lnTo>
                  <a:lnTo>
                    <a:pt x="69215" y="680286"/>
                  </a:lnTo>
                  <a:lnTo>
                    <a:pt x="72933" y="674617"/>
                  </a:lnTo>
                  <a:lnTo>
                    <a:pt x="76677" y="668948"/>
                  </a:lnTo>
                  <a:lnTo>
                    <a:pt x="80411" y="663279"/>
                  </a:lnTo>
                  <a:lnTo>
                    <a:pt x="84099" y="657610"/>
                  </a:lnTo>
                  <a:lnTo>
                    <a:pt x="87713" y="651941"/>
                  </a:lnTo>
                  <a:lnTo>
                    <a:pt x="91233" y="646271"/>
                  </a:lnTo>
                  <a:lnTo>
                    <a:pt x="94643" y="640602"/>
                  </a:lnTo>
                  <a:lnTo>
                    <a:pt x="97939" y="634933"/>
                  </a:lnTo>
                  <a:lnTo>
                    <a:pt x="101124" y="629264"/>
                  </a:lnTo>
                  <a:lnTo>
                    <a:pt x="104208" y="623595"/>
                  </a:lnTo>
                  <a:lnTo>
                    <a:pt x="107212" y="617926"/>
                  </a:lnTo>
                  <a:lnTo>
                    <a:pt x="110161" y="612257"/>
                  </a:lnTo>
                  <a:lnTo>
                    <a:pt x="113085" y="606588"/>
                  </a:lnTo>
                  <a:lnTo>
                    <a:pt x="116020" y="600919"/>
                  </a:lnTo>
                  <a:lnTo>
                    <a:pt x="118994" y="595250"/>
                  </a:lnTo>
                  <a:lnTo>
                    <a:pt x="122028" y="589581"/>
                  </a:lnTo>
                  <a:lnTo>
                    <a:pt x="125137" y="583912"/>
                  </a:lnTo>
                  <a:lnTo>
                    <a:pt x="128329" y="578243"/>
                  </a:lnTo>
                  <a:lnTo>
                    <a:pt x="131604" y="572574"/>
                  </a:lnTo>
                  <a:lnTo>
                    <a:pt x="134954" y="566905"/>
                  </a:lnTo>
                  <a:lnTo>
                    <a:pt x="138368" y="561236"/>
                  </a:lnTo>
                  <a:lnTo>
                    <a:pt x="141827" y="555567"/>
                  </a:lnTo>
                  <a:lnTo>
                    <a:pt x="145308" y="549898"/>
                  </a:lnTo>
                  <a:lnTo>
                    <a:pt x="148785" y="544229"/>
                  </a:lnTo>
                  <a:lnTo>
                    <a:pt x="152237" y="538559"/>
                  </a:lnTo>
                  <a:lnTo>
                    <a:pt x="155646" y="532890"/>
                  </a:lnTo>
                  <a:lnTo>
                    <a:pt x="158996" y="527221"/>
                  </a:lnTo>
                  <a:lnTo>
                    <a:pt x="162277" y="521552"/>
                  </a:lnTo>
                  <a:lnTo>
                    <a:pt x="165477" y="515883"/>
                  </a:lnTo>
                  <a:lnTo>
                    <a:pt x="168591" y="510214"/>
                  </a:lnTo>
                  <a:lnTo>
                    <a:pt x="171614" y="504545"/>
                  </a:lnTo>
                  <a:lnTo>
                    <a:pt x="174538" y="498876"/>
                  </a:lnTo>
                  <a:lnTo>
                    <a:pt x="177355" y="493207"/>
                  </a:lnTo>
                  <a:lnTo>
                    <a:pt x="180070" y="487538"/>
                  </a:lnTo>
                  <a:lnTo>
                    <a:pt x="182680" y="481869"/>
                  </a:lnTo>
                  <a:lnTo>
                    <a:pt x="185181" y="476200"/>
                  </a:lnTo>
                  <a:lnTo>
                    <a:pt x="187570" y="470531"/>
                  </a:lnTo>
                  <a:lnTo>
                    <a:pt x="189843" y="464862"/>
                  </a:lnTo>
                  <a:lnTo>
                    <a:pt x="191998" y="459193"/>
                  </a:lnTo>
                  <a:lnTo>
                    <a:pt x="194033" y="453524"/>
                  </a:lnTo>
                  <a:lnTo>
                    <a:pt x="195949" y="447855"/>
                  </a:lnTo>
                  <a:lnTo>
                    <a:pt x="197740" y="442186"/>
                  </a:lnTo>
                  <a:lnTo>
                    <a:pt x="199414" y="436517"/>
                  </a:lnTo>
                  <a:lnTo>
                    <a:pt x="200986" y="430847"/>
                  </a:lnTo>
                  <a:lnTo>
                    <a:pt x="202467" y="425178"/>
                  </a:lnTo>
                  <a:lnTo>
                    <a:pt x="203869" y="419509"/>
                  </a:lnTo>
                  <a:lnTo>
                    <a:pt x="205206" y="413840"/>
                  </a:lnTo>
                  <a:lnTo>
                    <a:pt x="206492" y="408171"/>
                  </a:lnTo>
                  <a:lnTo>
                    <a:pt x="207740" y="402502"/>
                  </a:lnTo>
                  <a:lnTo>
                    <a:pt x="208961" y="396833"/>
                  </a:lnTo>
                  <a:lnTo>
                    <a:pt x="210167" y="391164"/>
                  </a:lnTo>
                  <a:lnTo>
                    <a:pt x="211362" y="385495"/>
                  </a:lnTo>
                  <a:lnTo>
                    <a:pt x="212552" y="379826"/>
                  </a:lnTo>
                  <a:lnTo>
                    <a:pt x="213734" y="374157"/>
                  </a:lnTo>
                  <a:lnTo>
                    <a:pt x="214905" y="368488"/>
                  </a:lnTo>
                  <a:lnTo>
                    <a:pt x="216056" y="362819"/>
                  </a:lnTo>
                  <a:lnTo>
                    <a:pt x="217181" y="357150"/>
                  </a:lnTo>
                  <a:lnTo>
                    <a:pt x="218268" y="351481"/>
                  </a:lnTo>
                  <a:lnTo>
                    <a:pt x="219308" y="345812"/>
                  </a:lnTo>
                  <a:lnTo>
                    <a:pt x="220294" y="340143"/>
                  </a:lnTo>
                  <a:lnTo>
                    <a:pt x="221218" y="334474"/>
                  </a:lnTo>
                  <a:lnTo>
                    <a:pt x="222069" y="328805"/>
                  </a:lnTo>
                  <a:lnTo>
                    <a:pt x="222852" y="323135"/>
                  </a:lnTo>
                  <a:lnTo>
                    <a:pt x="223570" y="317466"/>
                  </a:lnTo>
                  <a:lnTo>
                    <a:pt x="224229" y="311797"/>
                  </a:lnTo>
                  <a:lnTo>
                    <a:pt x="224834" y="306128"/>
                  </a:lnTo>
                  <a:lnTo>
                    <a:pt x="225392" y="300459"/>
                  </a:lnTo>
                  <a:lnTo>
                    <a:pt x="225910" y="294790"/>
                  </a:lnTo>
                  <a:lnTo>
                    <a:pt x="226394" y="289121"/>
                  </a:lnTo>
                  <a:lnTo>
                    <a:pt x="226849" y="283452"/>
                  </a:lnTo>
                  <a:lnTo>
                    <a:pt x="227281" y="277783"/>
                  </a:lnTo>
                  <a:lnTo>
                    <a:pt x="227688" y="272114"/>
                  </a:lnTo>
                  <a:lnTo>
                    <a:pt x="228074" y="266445"/>
                  </a:lnTo>
                  <a:lnTo>
                    <a:pt x="228439" y="260776"/>
                  </a:lnTo>
                  <a:lnTo>
                    <a:pt x="228782" y="255107"/>
                  </a:lnTo>
                  <a:lnTo>
                    <a:pt x="229100" y="249438"/>
                  </a:lnTo>
                  <a:lnTo>
                    <a:pt x="229393" y="243769"/>
                  </a:lnTo>
                  <a:lnTo>
                    <a:pt x="229660" y="238100"/>
                  </a:lnTo>
                  <a:lnTo>
                    <a:pt x="229899" y="232431"/>
                  </a:lnTo>
                  <a:lnTo>
                    <a:pt x="230112" y="226762"/>
                  </a:lnTo>
                  <a:lnTo>
                    <a:pt x="230300" y="221093"/>
                  </a:lnTo>
                  <a:lnTo>
                    <a:pt x="230462" y="215423"/>
                  </a:lnTo>
                  <a:lnTo>
                    <a:pt x="230606" y="209754"/>
                  </a:lnTo>
                  <a:lnTo>
                    <a:pt x="230734" y="204085"/>
                  </a:lnTo>
                  <a:lnTo>
                    <a:pt x="230850" y="198416"/>
                  </a:lnTo>
                  <a:lnTo>
                    <a:pt x="230958" y="192747"/>
                  </a:lnTo>
                  <a:lnTo>
                    <a:pt x="231061" y="187078"/>
                  </a:lnTo>
                  <a:lnTo>
                    <a:pt x="231161" y="181409"/>
                  </a:lnTo>
                  <a:lnTo>
                    <a:pt x="231260" y="175740"/>
                  </a:lnTo>
                  <a:lnTo>
                    <a:pt x="231360" y="170071"/>
                  </a:lnTo>
                  <a:lnTo>
                    <a:pt x="231462" y="164402"/>
                  </a:lnTo>
                  <a:lnTo>
                    <a:pt x="231564" y="158733"/>
                  </a:lnTo>
                  <a:lnTo>
                    <a:pt x="231665" y="153064"/>
                  </a:lnTo>
                  <a:lnTo>
                    <a:pt x="231764" y="147395"/>
                  </a:lnTo>
                  <a:lnTo>
                    <a:pt x="231858" y="141726"/>
                  </a:lnTo>
                  <a:lnTo>
                    <a:pt x="231947" y="136057"/>
                  </a:lnTo>
                  <a:lnTo>
                    <a:pt x="232029" y="130388"/>
                  </a:lnTo>
                  <a:lnTo>
                    <a:pt x="232102" y="124719"/>
                  </a:lnTo>
                  <a:lnTo>
                    <a:pt x="232166" y="119050"/>
                  </a:lnTo>
                  <a:lnTo>
                    <a:pt x="232220" y="113381"/>
                  </a:lnTo>
                  <a:lnTo>
                    <a:pt x="232266" y="107711"/>
                  </a:lnTo>
                  <a:lnTo>
                    <a:pt x="232304" y="102042"/>
                  </a:lnTo>
                  <a:lnTo>
                    <a:pt x="232336" y="96373"/>
                  </a:lnTo>
                  <a:lnTo>
                    <a:pt x="232364" y="90704"/>
                  </a:lnTo>
                  <a:lnTo>
                    <a:pt x="232390" y="85035"/>
                  </a:lnTo>
                  <a:lnTo>
                    <a:pt x="232415" y="79366"/>
                  </a:lnTo>
                  <a:lnTo>
                    <a:pt x="232440" y="73697"/>
                  </a:lnTo>
                  <a:lnTo>
                    <a:pt x="232466" y="68028"/>
                  </a:lnTo>
                  <a:lnTo>
                    <a:pt x="232493" y="62359"/>
                  </a:lnTo>
                  <a:lnTo>
                    <a:pt x="232522" y="56690"/>
                  </a:lnTo>
                  <a:lnTo>
                    <a:pt x="232551" y="51021"/>
                  </a:lnTo>
                  <a:lnTo>
                    <a:pt x="232580" y="45352"/>
                  </a:lnTo>
                  <a:lnTo>
                    <a:pt x="232608" y="39683"/>
                  </a:lnTo>
                  <a:lnTo>
                    <a:pt x="232636" y="34014"/>
                  </a:lnTo>
                  <a:lnTo>
                    <a:pt x="232663" y="28345"/>
                  </a:lnTo>
                  <a:lnTo>
                    <a:pt x="232688" y="22676"/>
                  </a:lnTo>
                  <a:lnTo>
                    <a:pt x="232713" y="17007"/>
                  </a:lnTo>
                  <a:lnTo>
                    <a:pt x="232737" y="11338"/>
                  </a:lnTo>
                  <a:lnTo>
                    <a:pt x="232761" y="5669"/>
                  </a:lnTo>
                  <a:lnTo>
                    <a:pt x="232785" y="0"/>
                  </a:lnTo>
                  <a:lnTo>
                    <a:pt x="233574" y="0"/>
                  </a:lnTo>
                  <a:lnTo>
                    <a:pt x="233598" y="5669"/>
                  </a:lnTo>
                  <a:lnTo>
                    <a:pt x="233623" y="11338"/>
                  </a:lnTo>
                  <a:lnTo>
                    <a:pt x="233647" y="17007"/>
                  </a:lnTo>
                  <a:lnTo>
                    <a:pt x="233671" y="22676"/>
                  </a:lnTo>
                  <a:lnTo>
                    <a:pt x="233697" y="28345"/>
                  </a:lnTo>
                  <a:lnTo>
                    <a:pt x="233723" y="34014"/>
                  </a:lnTo>
                  <a:lnTo>
                    <a:pt x="233751" y="39683"/>
                  </a:lnTo>
                  <a:lnTo>
                    <a:pt x="233780" y="45352"/>
                  </a:lnTo>
                  <a:lnTo>
                    <a:pt x="233809" y="51021"/>
                  </a:lnTo>
                  <a:lnTo>
                    <a:pt x="233838" y="56690"/>
                  </a:lnTo>
                  <a:lnTo>
                    <a:pt x="233866" y="62359"/>
                  </a:lnTo>
                  <a:lnTo>
                    <a:pt x="233893" y="68028"/>
                  </a:lnTo>
                  <a:lnTo>
                    <a:pt x="233919" y="73697"/>
                  </a:lnTo>
                  <a:lnTo>
                    <a:pt x="233944" y="79366"/>
                  </a:lnTo>
                  <a:lnTo>
                    <a:pt x="233969" y="85035"/>
                  </a:lnTo>
                  <a:lnTo>
                    <a:pt x="233995" y="90704"/>
                  </a:lnTo>
                  <a:lnTo>
                    <a:pt x="234024" y="96373"/>
                  </a:lnTo>
                  <a:lnTo>
                    <a:pt x="234056" y="102042"/>
                  </a:lnTo>
                  <a:lnTo>
                    <a:pt x="234094" y="107711"/>
                  </a:lnTo>
                  <a:lnTo>
                    <a:pt x="234139" y="113381"/>
                  </a:lnTo>
                  <a:lnTo>
                    <a:pt x="234194" y="119050"/>
                  </a:lnTo>
                  <a:lnTo>
                    <a:pt x="234258" y="124719"/>
                  </a:lnTo>
                  <a:lnTo>
                    <a:pt x="234331" y="130388"/>
                  </a:lnTo>
                  <a:lnTo>
                    <a:pt x="234412" y="136057"/>
                  </a:lnTo>
                  <a:lnTo>
                    <a:pt x="234501" y="141726"/>
                  </a:lnTo>
                  <a:lnTo>
                    <a:pt x="234596" y="147395"/>
                  </a:lnTo>
                  <a:lnTo>
                    <a:pt x="234695" y="153064"/>
                  </a:lnTo>
                  <a:lnTo>
                    <a:pt x="234796" y="158733"/>
                  </a:lnTo>
                  <a:lnTo>
                    <a:pt x="234898" y="164402"/>
                  </a:lnTo>
                  <a:lnTo>
                    <a:pt x="234999" y="170071"/>
                  </a:lnTo>
                  <a:lnTo>
                    <a:pt x="235099" y="175740"/>
                  </a:lnTo>
                  <a:lnTo>
                    <a:pt x="235199" y="181409"/>
                  </a:lnTo>
                  <a:lnTo>
                    <a:pt x="235299" y="187078"/>
                  </a:lnTo>
                  <a:lnTo>
                    <a:pt x="235401" y="192747"/>
                  </a:lnTo>
                  <a:lnTo>
                    <a:pt x="235509" y="198416"/>
                  </a:lnTo>
                  <a:lnTo>
                    <a:pt x="235625" y="204085"/>
                  </a:lnTo>
                  <a:lnTo>
                    <a:pt x="235753" y="209754"/>
                  </a:lnTo>
                  <a:lnTo>
                    <a:pt x="235897" y="215423"/>
                  </a:lnTo>
                  <a:lnTo>
                    <a:pt x="236060" y="221093"/>
                  </a:lnTo>
                  <a:lnTo>
                    <a:pt x="236247" y="226762"/>
                  </a:lnTo>
                  <a:lnTo>
                    <a:pt x="236460" y="232431"/>
                  </a:lnTo>
                  <a:lnTo>
                    <a:pt x="236700" y="238100"/>
                  </a:lnTo>
                  <a:lnTo>
                    <a:pt x="236966" y="243769"/>
                  </a:lnTo>
                  <a:lnTo>
                    <a:pt x="237259" y="249438"/>
                  </a:lnTo>
                  <a:lnTo>
                    <a:pt x="237578" y="255107"/>
                  </a:lnTo>
                  <a:lnTo>
                    <a:pt x="237920" y="260776"/>
                  </a:lnTo>
                  <a:lnTo>
                    <a:pt x="238285" y="266445"/>
                  </a:lnTo>
                  <a:lnTo>
                    <a:pt x="238672" y="272114"/>
                  </a:lnTo>
                  <a:lnTo>
                    <a:pt x="239079" y="277783"/>
                  </a:lnTo>
                  <a:lnTo>
                    <a:pt x="239510" y="283452"/>
                  </a:lnTo>
                  <a:lnTo>
                    <a:pt x="239966" y="289121"/>
                  </a:lnTo>
                  <a:lnTo>
                    <a:pt x="240449" y="294790"/>
                  </a:lnTo>
                  <a:lnTo>
                    <a:pt x="240967" y="300459"/>
                  </a:lnTo>
                  <a:lnTo>
                    <a:pt x="241525" y="306128"/>
                  </a:lnTo>
                  <a:lnTo>
                    <a:pt x="242130" y="311797"/>
                  </a:lnTo>
                  <a:lnTo>
                    <a:pt x="242789" y="317466"/>
                  </a:lnTo>
                  <a:lnTo>
                    <a:pt x="243508" y="323135"/>
                  </a:lnTo>
                  <a:lnTo>
                    <a:pt x="244291" y="328805"/>
                  </a:lnTo>
                  <a:lnTo>
                    <a:pt x="245142" y="334474"/>
                  </a:lnTo>
                  <a:lnTo>
                    <a:pt x="246065" y="340143"/>
                  </a:lnTo>
                  <a:lnTo>
                    <a:pt x="247051" y="345812"/>
                  </a:lnTo>
                  <a:lnTo>
                    <a:pt x="248092" y="351481"/>
                  </a:lnTo>
                  <a:lnTo>
                    <a:pt x="249179" y="357150"/>
                  </a:lnTo>
                  <a:lnTo>
                    <a:pt x="250303" y="362819"/>
                  </a:lnTo>
                  <a:lnTo>
                    <a:pt x="251455" y="368488"/>
                  </a:lnTo>
                  <a:lnTo>
                    <a:pt x="252626" y="374157"/>
                  </a:lnTo>
                  <a:lnTo>
                    <a:pt x="253808" y="379826"/>
                  </a:lnTo>
                  <a:lnTo>
                    <a:pt x="254997" y="385495"/>
                  </a:lnTo>
                  <a:lnTo>
                    <a:pt x="256193" y="391164"/>
                  </a:lnTo>
                  <a:lnTo>
                    <a:pt x="257398" y="396833"/>
                  </a:lnTo>
                  <a:lnTo>
                    <a:pt x="258620" y="402502"/>
                  </a:lnTo>
                  <a:lnTo>
                    <a:pt x="259867" y="408171"/>
                  </a:lnTo>
                  <a:lnTo>
                    <a:pt x="261153" y="413840"/>
                  </a:lnTo>
                  <a:lnTo>
                    <a:pt x="262490" y="419509"/>
                  </a:lnTo>
                  <a:lnTo>
                    <a:pt x="263893" y="425178"/>
                  </a:lnTo>
                  <a:lnTo>
                    <a:pt x="265374" y="430847"/>
                  </a:lnTo>
                  <a:lnTo>
                    <a:pt x="266946" y="436517"/>
                  </a:lnTo>
                  <a:lnTo>
                    <a:pt x="268620" y="442186"/>
                  </a:lnTo>
                  <a:lnTo>
                    <a:pt x="270411" y="447855"/>
                  </a:lnTo>
                  <a:lnTo>
                    <a:pt x="272326" y="453524"/>
                  </a:lnTo>
                  <a:lnTo>
                    <a:pt x="274361" y="459193"/>
                  </a:lnTo>
                  <a:lnTo>
                    <a:pt x="276516" y="464862"/>
                  </a:lnTo>
                  <a:lnTo>
                    <a:pt x="278789" y="470531"/>
                  </a:lnTo>
                  <a:lnTo>
                    <a:pt x="281178" y="476200"/>
                  </a:lnTo>
                  <a:lnTo>
                    <a:pt x="283680" y="481869"/>
                  </a:lnTo>
                  <a:lnTo>
                    <a:pt x="286290" y="487538"/>
                  </a:lnTo>
                  <a:lnTo>
                    <a:pt x="289005" y="493207"/>
                  </a:lnTo>
                  <a:lnTo>
                    <a:pt x="291822" y="498876"/>
                  </a:lnTo>
                  <a:lnTo>
                    <a:pt x="294745" y="504545"/>
                  </a:lnTo>
                  <a:lnTo>
                    <a:pt x="297768" y="510214"/>
                  </a:lnTo>
                  <a:lnTo>
                    <a:pt x="300882" y="515883"/>
                  </a:lnTo>
                  <a:lnTo>
                    <a:pt x="304083" y="521552"/>
                  </a:lnTo>
                  <a:lnTo>
                    <a:pt x="307363" y="527221"/>
                  </a:lnTo>
                  <a:lnTo>
                    <a:pt x="310714" y="532890"/>
                  </a:lnTo>
                  <a:lnTo>
                    <a:pt x="314123" y="538559"/>
                  </a:lnTo>
                  <a:lnTo>
                    <a:pt x="317575" y="544229"/>
                  </a:lnTo>
                  <a:lnTo>
                    <a:pt x="321052" y="549898"/>
                  </a:lnTo>
                  <a:lnTo>
                    <a:pt x="324533" y="555567"/>
                  </a:lnTo>
                  <a:lnTo>
                    <a:pt x="327992" y="561236"/>
                  </a:lnTo>
                  <a:lnTo>
                    <a:pt x="331405" y="566905"/>
                  </a:lnTo>
                  <a:lnTo>
                    <a:pt x="334756" y="572574"/>
                  </a:lnTo>
                  <a:lnTo>
                    <a:pt x="338030" y="578243"/>
                  </a:lnTo>
                  <a:lnTo>
                    <a:pt x="341222" y="583912"/>
                  </a:lnTo>
                  <a:lnTo>
                    <a:pt x="344331" y="589581"/>
                  </a:lnTo>
                  <a:lnTo>
                    <a:pt x="347365" y="595250"/>
                  </a:lnTo>
                  <a:lnTo>
                    <a:pt x="350339" y="600919"/>
                  </a:lnTo>
                  <a:lnTo>
                    <a:pt x="353275" y="606588"/>
                  </a:lnTo>
                  <a:lnTo>
                    <a:pt x="356199" y="612257"/>
                  </a:lnTo>
                  <a:lnTo>
                    <a:pt x="359147" y="617926"/>
                  </a:lnTo>
                  <a:lnTo>
                    <a:pt x="362151" y="623595"/>
                  </a:lnTo>
                  <a:lnTo>
                    <a:pt x="365236" y="629264"/>
                  </a:lnTo>
                  <a:lnTo>
                    <a:pt x="368420" y="634933"/>
                  </a:lnTo>
                  <a:lnTo>
                    <a:pt x="371716" y="640602"/>
                  </a:lnTo>
                  <a:lnTo>
                    <a:pt x="375127" y="646271"/>
                  </a:lnTo>
                  <a:lnTo>
                    <a:pt x="378646" y="651941"/>
                  </a:lnTo>
                  <a:lnTo>
                    <a:pt x="382260" y="657610"/>
                  </a:lnTo>
                  <a:lnTo>
                    <a:pt x="385948" y="663279"/>
                  </a:lnTo>
                  <a:lnTo>
                    <a:pt x="389682" y="668948"/>
                  </a:lnTo>
                  <a:lnTo>
                    <a:pt x="393427" y="674617"/>
                  </a:lnTo>
                  <a:lnTo>
                    <a:pt x="397144" y="680286"/>
                  </a:lnTo>
                  <a:lnTo>
                    <a:pt x="400804" y="685955"/>
                  </a:lnTo>
                  <a:lnTo>
                    <a:pt x="404377" y="691624"/>
                  </a:lnTo>
                  <a:lnTo>
                    <a:pt x="407841" y="697293"/>
                  </a:lnTo>
                  <a:lnTo>
                    <a:pt x="411176" y="702962"/>
                  </a:lnTo>
                  <a:lnTo>
                    <a:pt x="414370" y="708631"/>
                  </a:lnTo>
                  <a:lnTo>
                    <a:pt x="417413" y="714300"/>
                  </a:lnTo>
                  <a:lnTo>
                    <a:pt x="420301" y="719969"/>
                  </a:lnTo>
                  <a:lnTo>
                    <a:pt x="423026" y="725638"/>
                  </a:lnTo>
                  <a:lnTo>
                    <a:pt x="425585" y="731307"/>
                  </a:lnTo>
                  <a:lnTo>
                    <a:pt x="427997" y="736976"/>
                  </a:lnTo>
                  <a:lnTo>
                    <a:pt x="430268" y="742645"/>
                  </a:lnTo>
                  <a:lnTo>
                    <a:pt x="432409" y="748314"/>
                  </a:lnTo>
                  <a:lnTo>
                    <a:pt x="434431" y="753983"/>
                  </a:lnTo>
                  <a:lnTo>
                    <a:pt x="436347" y="759653"/>
                  </a:lnTo>
                  <a:lnTo>
                    <a:pt x="438173" y="765322"/>
                  </a:lnTo>
                  <a:lnTo>
                    <a:pt x="439928" y="770991"/>
                  </a:lnTo>
                  <a:lnTo>
                    <a:pt x="441632" y="776660"/>
                  </a:lnTo>
                  <a:lnTo>
                    <a:pt x="443308" y="782329"/>
                  </a:lnTo>
                  <a:lnTo>
                    <a:pt x="444980" y="787998"/>
                  </a:lnTo>
                  <a:lnTo>
                    <a:pt x="446670" y="793667"/>
                  </a:lnTo>
                  <a:lnTo>
                    <a:pt x="448393" y="799336"/>
                  </a:lnTo>
                  <a:lnTo>
                    <a:pt x="450156" y="805005"/>
                  </a:lnTo>
                  <a:lnTo>
                    <a:pt x="451959" y="810674"/>
                  </a:lnTo>
                  <a:lnTo>
                    <a:pt x="453793" y="816343"/>
                  </a:lnTo>
                  <a:lnTo>
                    <a:pt x="455641" y="822012"/>
                  </a:lnTo>
                  <a:lnTo>
                    <a:pt x="457476" y="827681"/>
                  </a:lnTo>
                  <a:lnTo>
                    <a:pt x="459262" y="833350"/>
                  </a:lnTo>
                  <a:lnTo>
                    <a:pt x="460944" y="839019"/>
                  </a:lnTo>
                  <a:lnTo>
                    <a:pt x="462470" y="844688"/>
                  </a:lnTo>
                  <a:lnTo>
                    <a:pt x="463798" y="850357"/>
                  </a:lnTo>
                  <a:lnTo>
                    <a:pt x="464883" y="856026"/>
                  </a:lnTo>
                  <a:lnTo>
                    <a:pt x="465689" y="861695"/>
                  </a:lnTo>
                  <a:lnTo>
                    <a:pt x="466188" y="867365"/>
                  </a:lnTo>
                  <a:lnTo>
                    <a:pt x="466360" y="873034"/>
                  </a:lnTo>
                  <a:lnTo>
                    <a:pt x="466201" y="878703"/>
                  </a:lnTo>
                  <a:lnTo>
                    <a:pt x="465717" y="884372"/>
                  </a:lnTo>
                  <a:lnTo>
                    <a:pt x="464928" y="890041"/>
                  </a:lnTo>
                  <a:lnTo>
                    <a:pt x="463842" y="895710"/>
                  </a:lnTo>
                  <a:lnTo>
                    <a:pt x="462535" y="901379"/>
                  </a:lnTo>
                  <a:lnTo>
                    <a:pt x="461065" y="907048"/>
                  </a:lnTo>
                  <a:lnTo>
                    <a:pt x="459489" y="912717"/>
                  </a:lnTo>
                  <a:lnTo>
                    <a:pt x="457866" y="918386"/>
                  </a:lnTo>
                  <a:lnTo>
                    <a:pt x="456249" y="924055"/>
                  </a:lnTo>
                  <a:lnTo>
                    <a:pt x="454690" y="929724"/>
                  </a:lnTo>
                  <a:lnTo>
                    <a:pt x="453229" y="935393"/>
                  </a:lnTo>
                  <a:lnTo>
                    <a:pt x="451897" y="941062"/>
                  </a:lnTo>
                  <a:lnTo>
                    <a:pt x="450714" y="946731"/>
                  </a:lnTo>
                  <a:lnTo>
                    <a:pt x="449702" y="952400"/>
                  </a:lnTo>
                  <a:lnTo>
                    <a:pt x="448830" y="958069"/>
                  </a:lnTo>
                  <a:lnTo>
                    <a:pt x="448071" y="963738"/>
                  </a:lnTo>
                  <a:lnTo>
                    <a:pt x="447389" y="969407"/>
                  </a:lnTo>
                  <a:lnTo>
                    <a:pt x="446742" y="975077"/>
                  </a:lnTo>
                  <a:lnTo>
                    <a:pt x="446081" y="980746"/>
                  </a:lnTo>
                  <a:lnTo>
                    <a:pt x="445356" y="986415"/>
                  </a:lnTo>
                  <a:lnTo>
                    <a:pt x="444517" y="992084"/>
                  </a:lnTo>
                  <a:lnTo>
                    <a:pt x="443518" y="997753"/>
                  </a:lnTo>
                  <a:lnTo>
                    <a:pt x="442312" y="1003422"/>
                  </a:lnTo>
                  <a:lnTo>
                    <a:pt x="440841" y="1009091"/>
                  </a:lnTo>
                  <a:lnTo>
                    <a:pt x="439107" y="1014760"/>
                  </a:lnTo>
                  <a:lnTo>
                    <a:pt x="437098" y="1020429"/>
                  </a:lnTo>
                  <a:lnTo>
                    <a:pt x="434815" y="1026098"/>
                  </a:lnTo>
                  <a:lnTo>
                    <a:pt x="432265" y="1031767"/>
                  </a:lnTo>
                  <a:lnTo>
                    <a:pt x="429467" y="1037436"/>
                  </a:lnTo>
                  <a:lnTo>
                    <a:pt x="426444" y="1043105"/>
                  </a:lnTo>
                  <a:lnTo>
                    <a:pt x="423228" y="1048774"/>
                  </a:lnTo>
                  <a:lnTo>
                    <a:pt x="419852" y="1054443"/>
                  </a:lnTo>
                  <a:lnTo>
                    <a:pt x="416350" y="1060112"/>
                  </a:lnTo>
                  <a:lnTo>
                    <a:pt x="412760" y="1065781"/>
                  </a:lnTo>
                  <a:lnTo>
                    <a:pt x="409127" y="1071450"/>
                  </a:lnTo>
                  <a:lnTo>
                    <a:pt x="405481" y="1077119"/>
                  </a:lnTo>
                  <a:lnTo>
                    <a:pt x="401848" y="1082789"/>
                  </a:lnTo>
                  <a:lnTo>
                    <a:pt x="398250" y="1088458"/>
                  </a:lnTo>
                  <a:lnTo>
                    <a:pt x="394703" y="1094127"/>
                  </a:lnTo>
                  <a:lnTo>
                    <a:pt x="391223" y="1099796"/>
                  </a:lnTo>
                  <a:lnTo>
                    <a:pt x="387818" y="1105465"/>
                  </a:lnTo>
                  <a:lnTo>
                    <a:pt x="384495" y="1111134"/>
                  </a:lnTo>
                  <a:lnTo>
                    <a:pt x="381266" y="1116803"/>
                  </a:lnTo>
                  <a:lnTo>
                    <a:pt x="378130" y="1122472"/>
                  </a:lnTo>
                  <a:lnTo>
                    <a:pt x="375077" y="1128141"/>
                  </a:lnTo>
                  <a:lnTo>
                    <a:pt x="372102" y="1133810"/>
                  </a:lnTo>
                  <a:lnTo>
                    <a:pt x="369192" y="1139479"/>
                  </a:lnTo>
                  <a:lnTo>
                    <a:pt x="366335" y="1145148"/>
                  </a:lnTo>
                  <a:lnTo>
                    <a:pt x="363512" y="1150817"/>
                  </a:lnTo>
                  <a:lnTo>
                    <a:pt x="360707" y="1156486"/>
                  </a:lnTo>
                  <a:lnTo>
                    <a:pt x="357899" y="1162155"/>
                  </a:lnTo>
                  <a:lnTo>
                    <a:pt x="355071" y="1167824"/>
                  </a:lnTo>
                  <a:lnTo>
                    <a:pt x="352207" y="1173493"/>
                  </a:lnTo>
                  <a:lnTo>
                    <a:pt x="349298" y="1179162"/>
                  </a:lnTo>
                  <a:lnTo>
                    <a:pt x="346349" y="1184831"/>
                  </a:lnTo>
                  <a:lnTo>
                    <a:pt x="343366" y="1190501"/>
                  </a:lnTo>
                  <a:lnTo>
                    <a:pt x="340367" y="1196170"/>
                  </a:lnTo>
                  <a:lnTo>
                    <a:pt x="337370" y="1201839"/>
                  </a:lnTo>
                  <a:lnTo>
                    <a:pt x="334400" y="1207508"/>
                  </a:lnTo>
                  <a:lnTo>
                    <a:pt x="331482" y="1213177"/>
                  </a:lnTo>
                  <a:lnTo>
                    <a:pt x="328639" y="1218846"/>
                  </a:lnTo>
                  <a:lnTo>
                    <a:pt x="325892" y="1224515"/>
                  </a:lnTo>
                  <a:lnTo>
                    <a:pt x="323268" y="1230184"/>
                  </a:lnTo>
                  <a:lnTo>
                    <a:pt x="320765" y="1235853"/>
                  </a:lnTo>
                  <a:lnTo>
                    <a:pt x="318378" y="1241522"/>
                  </a:lnTo>
                  <a:lnTo>
                    <a:pt x="316100" y="1247191"/>
                  </a:lnTo>
                  <a:lnTo>
                    <a:pt x="313916" y="1252860"/>
                  </a:lnTo>
                  <a:lnTo>
                    <a:pt x="311812" y="1258529"/>
                  </a:lnTo>
                  <a:lnTo>
                    <a:pt x="309768" y="1264198"/>
                  </a:lnTo>
                  <a:lnTo>
                    <a:pt x="307768" y="1269867"/>
                  </a:lnTo>
                  <a:lnTo>
                    <a:pt x="305794" y="1275536"/>
                  </a:lnTo>
                  <a:lnTo>
                    <a:pt x="303833" y="1281205"/>
                  </a:lnTo>
                  <a:lnTo>
                    <a:pt x="301874" y="1286874"/>
                  </a:lnTo>
                  <a:lnTo>
                    <a:pt x="299909" y="1292543"/>
                  </a:lnTo>
                  <a:lnTo>
                    <a:pt x="297934" y="1298213"/>
                  </a:lnTo>
                  <a:lnTo>
                    <a:pt x="295950" y="1303882"/>
                  </a:lnTo>
                  <a:lnTo>
                    <a:pt x="293958" y="1309551"/>
                  </a:lnTo>
                  <a:lnTo>
                    <a:pt x="291962" y="1315220"/>
                  </a:lnTo>
                  <a:lnTo>
                    <a:pt x="289965" y="1320889"/>
                  </a:lnTo>
                  <a:lnTo>
                    <a:pt x="287973" y="1326558"/>
                  </a:lnTo>
                  <a:lnTo>
                    <a:pt x="285994" y="1332227"/>
                  </a:lnTo>
                  <a:lnTo>
                    <a:pt x="284034" y="1337896"/>
                  </a:lnTo>
                  <a:lnTo>
                    <a:pt x="282105" y="1343565"/>
                  </a:lnTo>
                  <a:lnTo>
                    <a:pt x="280213" y="1349234"/>
                  </a:lnTo>
                  <a:lnTo>
                    <a:pt x="278366" y="1354903"/>
                  </a:lnTo>
                  <a:lnTo>
                    <a:pt x="276572" y="1360572"/>
                  </a:lnTo>
                  <a:lnTo>
                    <a:pt x="274836" y="1366241"/>
                  </a:lnTo>
                  <a:lnTo>
                    <a:pt x="273163" y="1371910"/>
                  </a:lnTo>
                  <a:lnTo>
                    <a:pt x="271558" y="1377579"/>
                  </a:lnTo>
                  <a:lnTo>
                    <a:pt x="270021" y="1383248"/>
                  </a:lnTo>
                  <a:lnTo>
                    <a:pt x="268553" y="1388917"/>
                  </a:lnTo>
                  <a:lnTo>
                    <a:pt x="267154" y="1394586"/>
                  </a:lnTo>
                  <a:lnTo>
                    <a:pt x="265825" y="1400255"/>
                  </a:lnTo>
                  <a:lnTo>
                    <a:pt x="264556" y="1405925"/>
                  </a:lnTo>
                  <a:lnTo>
                    <a:pt x="263346" y="1411594"/>
                  </a:lnTo>
                  <a:lnTo>
                    <a:pt x="262193" y="1417263"/>
                  </a:lnTo>
                  <a:lnTo>
                    <a:pt x="261094" y="1422932"/>
                  </a:lnTo>
                  <a:lnTo>
                    <a:pt x="260050" y="1428601"/>
                  </a:lnTo>
                  <a:lnTo>
                    <a:pt x="259062" y="1434270"/>
                  </a:lnTo>
                  <a:lnTo>
                    <a:pt x="258130" y="1439939"/>
                  </a:lnTo>
                  <a:lnTo>
                    <a:pt x="257256" y="1445608"/>
                  </a:lnTo>
                  <a:lnTo>
                    <a:pt x="256446" y="1451277"/>
                  </a:lnTo>
                  <a:lnTo>
                    <a:pt x="255698" y="1456946"/>
                  </a:lnTo>
                  <a:lnTo>
                    <a:pt x="255007" y="1462615"/>
                  </a:lnTo>
                  <a:lnTo>
                    <a:pt x="254371" y="1468284"/>
                  </a:lnTo>
                  <a:lnTo>
                    <a:pt x="253784" y="1473953"/>
                  </a:lnTo>
                  <a:lnTo>
                    <a:pt x="253239" y="1479622"/>
                  </a:lnTo>
                  <a:lnTo>
                    <a:pt x="252729" y="1485291"/>
                  </a:lnTo>
                  <a:lnTo>
                    <a:pt x="252244" y="1490960"/>
                  </a:lnTo>
                  <a:lnTo>
                    <a:pt x="251775" y="1496629"/>
                  </a:lnTo>
                  <a:lnTo>
                    <a:pt x="251313" y="1502298"/>
                  </a:lnTo>
                  <a:lnTo>
                    <a:pt x="250848" y="1507967"/>
                  </a:lnTo>
                  <a:lnTo>
                    <a:pt x="250370" y="1513637"/>
                  </a:lnTo>
                  <a:lnTo>
                    <a:pt x="249876" y="1519306"/>
                  </a:lnTo>
                  <a:lnTo>
                    <a:pt x="249363" y="1524975"/>
                  </a:lnTo>
                  <a:lnTo>
                    <a:pt x="248830" y="1530644"/>
                  </a:lnTo>
                  <a:lnTo>
                    <a:pt x="248280" y="1536313"/>
                  </a:lnTo>
                  <a:lnTo>
                    <a:pt x="247716" y="1541982"/>
                  </a:lnTo>
                  <a:lnTo>
                    <a:pt x="247146" y="1547651"/>
                  </a:lnTo>
                  <a:lnTo>
                    <a:pt x="246576" y="1553320"/>
                  </a:lnTo>
                  <a:lnTo>
                    <a:pt x="246016" y="1558989"/>
                  </a:lnTo>
                  <a:lnTo>
                    <a:pt x="245477" y="1564658"/>
                  </a:lnTo>
                  <a:lnTo>
                    <a:pt x="244968" y="1570327"/>
                  </a:lnTo>
                  <a:lnTo>
                    <a:pt x="244496" y="1575996"/>
                  </a:lnTo>
                  <a:lnTo>
                    <a:pt x="244066" y="1581665"/>
                  </a:lnTo>
                  <a:lnTo>
                    <a:pt x="243681" y="1587334"/>
                  </a:lnTo>
                  <a:lnTo>
                    <a:pt x="243341" y="1593003"/>
                  </a:lnTo>
                  <a:lnTo>
                    <a:pt x="243045" y="1598672"/>
                  </a:lnTo>
                  <a:lnTo>
                    <a:pt x="242790" y="1604341"/>
                  </a:lnTo>
                  <a:lnTo>
                    <a:pt x="242568" y="1610010"/>
                  </a:lnTo>
                  <a:lnTo>
                    <a:pt x="242373" y="1615679"/>
                  </a:lnTo>
                  <a:lnTo>
                    <a:pt x="242197" y="1621349"/>
                  </a:lnTo>
                  <a:lnTo>
                    <a:pt x="242028" y="1627018"/>
                  </a:lnTo>
                  <a:lnTo>
                    <a:pt x="241858" y="1632687"/>
                  </a:lnTo>
                  <a:lnTo>
                    <a:pt x="241680" y="1638356"/>
                  </a:lnTo>
                  <a:lnTo>
                    <a:pt x="241489" y="1644025"/>
                  </a:lnTo>
                  <a:lnTo>
                    <a:pt x="241282" y="1649694"/>
                  </a:lnTo>
                  <a:lnTo>
                    <a:pt x="241057" y="1655363"/>
                  </a:lnTo>
                  <a:lnTo>
                    <a:pt x="240814" y="1661032"/>
                  </a:lnTo>
                  <a:lnTo>
                    <a:pt x="240553" y="1666701"/>
                  </a:lnTo>
                  <a:lnTo>
                    <a:pt x="240278" y="1672370"/>
                  </a:lnTo>
                  <a:lnTo>
                    <a:pt x="239990" y="1678039"/>
                  </a:lnTo>
                  <a:lnTo>
                    <a:pt x="239695" y="1683708"/>
                  </a:lnTo>
                  <a:lnTo>
                    <a:pt x="239395" y="1689377"/>
                  </a:lnTo>
                  <a:lnTo>
                    <a:pt x="239093" y="1695046"/>
                  </a:lnTo>
                  <a:lnTo>
                    <a:pt x="238792" y="1700715"/>
                  </a:lnTo>
                  <a:lnTo>
                    <a:pt x="238493" y="1706384"/>
                  </a:lnTo>
                  <a:lnTo>
                    <a:pt x="238198" y="1712053"/>
                  </a:lnTo>
                  <a:lnTo>
                    <a:pt x="237906" y="1717722"/>
                  </a:lnTo>
                  <a:lnTo>
                    <a:pt x="237620" y="1723391"/>
                  </a:lnTo>
                  <a:lnTo>
                    <a:pt x="237341" y="1729061"/>
                  </a:lnTo>
                  <a:lnTo>
                    <a:pt x="237070" y="1734730"/>
                  </a:lnTo>
                  <a:lnTo>
                    <a:pt x="236810" y="1740399"/>
                  </a:lnTo>
                  <a:lnTo>
                    <a:pt x="236560" y="1746068"/>
                  </a:lnTo>
                  <a:lnTo>
                    <a:pt x="236325" y="1751737"/>
                  </a:lnTo>
                  <a:lnTo>
                    <a:pt x="236106" y="1757406"/>
                  </a:lnTo>
                  <a:lnTo>
                    <a:pt x="235905" y="1763075"/>
                  </a:lnTo>
                  <a:lnTo>
                    <a:pt x="235724" y="1768744"/>
                  </a:lnTo>
                  <a:lnTo>
                    <a:pt x="235563" y="1774413"/>
                  </a:lnTo>
                  <a:lnTo>
                    <a:pt x="235424" y="1780082"/>
                  </a:lnTo>
                  <a:lnTo>
                    <a:pt x="235307" y="1785751"/>
                  </a:lnTo>
                  <a:lnTo>
                    <a:pt x="235212" y="1791420"/>
                  </a:lnTo>
                  <a:lnTo>
                    <a:pt x="235134" y="1797089"/>
                  </a:lnTo>
                  <a:lnTo>
                    <a:pt x="235073" y="1802758"/>
                  </a:lnTo>
                  <a:lnTo>
                    <a:pt x="235025" y="1808427"/>
                  </a:lnTo>
                  <a:lnTo>
                    <a:pt x="234991" y="1814096"/>
                  </a:lnTo>
                  <a:lnTo>
                    <a:pt x="234967" y="1819765"/>
                  </a:lnTo>
                  <a:lnTo>
                    <a:pt x="234952" y="1825434"/>
                  </a:lnTo>
                  <a:lnTo>
                    <a:pt x="234946" y="1831103"/>
                  </a:lnTo>
                  <a:lnTo>
                    <a:pt x="234947" y="1836773"/>
                  </a:lnTo>
                  <a:lnTo>
                    <a:pt x="234957" y="1842442"/>
                  </a:lnTo>
                  <a:lnTo>
                    <a:pt x="234974" y="1848111"/>
                  </a:lnTo>
                  <a:lnTo>
                    <a:pt x="234999" y="1853780"/>
                  </a:lnTo>
                  <a:lnTo>
                    <a:pt x="235030" y="1859449"/>
                  </a:lnTo>
                  <a:lnTo>
                    <a:pt x="235066" y="1865118"/>
                  </a:lnTo>
                  <a:lnTo>
                    <a:pt x="235108" y="1870787"/>
                  </a:lnTo>
                  <a:lnTo>
                    <a:pt x="235152" y="1876456"/>
                  </a:lnTo>
                  <a:lnTo>
                    <a:pt x="235199" y="1882125"/>
                  </a:lnTo>
                  <a:lnTo>
                    <a:pt x="235245" y="1887794"/>
                  </a:lnTo>
                  <a:lnTo>
                    <a:pt x="235290" y="1893463"/>
                  </a:lnTo>
                  <a:lnTo>
                    <a:pt x="235331" y="1899132"/>
                  </a:lnTo>
                  <a:lnTo>
                    <a:pt x="235367" y="1904801"/>
                  </a:lnTo>
                  <a:lnTo>
                    <a:pt x="235398" y="1910470"/>
                  </a:lnTo>
                  <a:lnTo>
                    <a:pt x="235423" y="1916139"/>
                  </a:lnTo>
                  <a:lnTo>
                    <a:pt x="235442" y="1921808"/>
                  </a:lnTo>
                  <a:lnTo>
                    <a:pt x="235454" y="1927477"/>
                  </a:lnTo>
                  <a:lnTo>
                    <a:pt x="235461" y="1933146"/>
                  </a:lnTo>
                  <a:lnTo>
                    <a:pt x="235463" y="1938815"/>
                  </a:lnTo>
                  <a:lnTo>
                    <a:pt x="235460" y="1944485"/>
                  </a:lnTo>
                  <a:lnTo>
                    <a:pt x="235453" y="1950154"/>
                  </a:lnTo>
                  <a:lnTo>
                    <a:pt x="235442" y="1955823"/>
                  </a:lnTo>
                  <a:lnTo>
                    <a:pt x="235430" y="1961492"/>
                  </a:lnTo>
                  <a:lnTo>
                    <a:pt x="235416" y="1967161"/>
                  </a:lnTo>
                  <a:lnTo>
                    <a:pt x="235402" y="1972830"/>
                  </a:lnTo>
                  <a:lnTo>
                    <a:pt x="235389" y="1978499"/>
                  </a:lnTo>
                  <a:lnTo>
                    <a:pt x="235377" y="1984168"/>
                  </a:lnTo>
                  <a:lnTo>
                    <a:pt x="235367" y="1989837"/>
                  </a:lnTo>
                  <a:lnTo>
                    <a:pt x="235360" y="1995506"/>
                  </a:lnTo>
                  <a:lnTo>
                    <a:pt x="235357" y="2001175"/>
                  </a:lnTo>
                  <a:lnTo>
                    <a:pt x="235357" y="2006844"/>
                  </a:lnTo>
                  <a:lnTo>
                    <a:pt x="235361" y="2012513"/>
                  </a:lnTo>
                  <a:lnTo>
                    <a:pt x="235366" y="2018182"/>
                  </a:lnTo>
                  <a:lnTo>
                    <a:pt x="235371" y="2023851"/>
                  </a:lnTo>
                  <a:lnTo>
                    <a:pt x="235374" y="2029520"/>
                  </a:lnTo>
                  <a:lnTo>
                    <a:pt x="235373" y="2035189"/>
                  </a:lnTo>
                  <a:lnTo>
                    <a:pt x="235365" y="2040858"/>
                  </a:lnTo>
                  <a:lnTo>
                    <a:pt x="235347" y="2046527"/>
                  </a:lnTo>
                  <a:lnTo>
                    <a:pt x="235318" y="2052197"/>
                  </a:lnTo>
                  <a:lnTo>
                    <a:pt x="235274" y="2057866"/>
                  </a:lnTo>
                  <a:lnTo>
                    <a:pt x="235215" y="2063535"/>
                  </a:lnTo>
                  <a:lnTo>
                    <a:pt x="235139" y="2069204"/>
                  </a:lnTo>
                  <a:lnTo>
                    <a:pt x="235049" y="2074873"/>
                  </a:lnTo>
                  <a:lnTo>
                    <a:pt x="234947" y="2080542"/>
                  </a:lnTo>
                  <a:lnTo>
                    <a:pt x="234837" y="2086211"/>
                  </a:lnTo>
                  <a:lnTo>
                    <a:pt x="234721" y="2091880"/>
                  </a:lnTo>
                  <a:lnTo>
                    <a:pt x="234605" y="2097549"/>
                  </a:lnTo>
                  <a:lnTo>
                    <a:pt x="234492" y="2103218"/>
                  </a:lnTo>
                  <a:lnTo>
                    <a:pt x="234387" y="2108887"/>
                  </a:lnTo>
                  <a:lnTo>
                    <a:pt x="234294" y="2114556"/>
                  </a:lnTo>
                  <a:lnTo>
                    <a:pt x="234216" y="2120225"/>
                  </a:lnTo>
                  <a:lnTo>
                    <a:pt x="234157" y="2125894"/>
                  </a:lnTo>
                  <a:lnTo>
                    <a:pt x="234115" y="2131563"/>
                  </a:lnTo>
                  <a:lnTo>
                    <a:pt x="234092" y="2137232"/>
                  </a:lnTo>
                  <a:lnTo>
                    <a:pt x="234084" y="2142901"/>
                  </a:lnTo>
                  <a:lnTo>
                    <a:pt x="234091" y="2148570"/>
                  </a:lnTo>
                  <a:lnTo>
                    <a:pt x="234109" y="2154239"/>
                  </a:lnTo>
                  <a:lnTo>
                    <a:pt x="234135" y="2159909"/>
                  </a:lnTo>
                  <a:lnTo>
                    <a:pt x="234165" y="2165578"/>
                  </a:lnTo>
                  <a:lnTo>
                    <a:pt x="234196" y="2171247"/>
                  </a:lnTo>
                  <a:lnTo>
                    <a:pt x="234223" y="2176916"/>
                  </a:lnTo>
                  <a:lnTo>
                    <a:pt x="234243" y="2182585"/>
                  </a:lnTo>
                  <a:lnTo>
                    <a:pt x="234254" y="2188254"/>
                  </a:lnTo>
                  <a:lnTo>
                    <a:pt x="234255" y="2193923"/>
                  </a:lnTo>
                  <a:lnTo>
                    <a:pt x="234244" y="2199592"/>
                  </a:lnTo>
                  <a:lnTo>
                    <a:pt x="234222" y="2205261"/>
                  </a:lnTo>
                  <a:lnTo>
                    <a:pt x="234188" y="2210930"/>
                  </a:lnTo>
                  <a:lnTo>
                    <a:pt x="234144" y="2216599"/>
                  </a:lnTo>
                  <a:lnTo>
                    <a:pt x="234092" y="2222268"/>
                  </a:lnTo>
                  <a:lnTo>
                    <a:pt x="234034" y="2227937"/>
                  </a:lnTo>
                  <a:lnTo>
                    <a:pt x="233973" y="2233606"/>
                  </a:lnTo>
                  <a:lnTo>
                    <a:pt x="233911" y="2239275"/>
                  </a:lnTo>
                  <a:lnTo>
                    <a:pt x="233850" y="2244944"/>
                  </a:lnTo>
                  <a:lnTo>
                    <a:pt x="233794" y="2250613"/>
                  </a:lnTo>
                  <a:lnTo>
                    <a:pt x="233743" y="2256282"/>
                  </a:lnTo>
                  <a:lnTo>
                    <a:pt x="233698" y="2261951"/>
                  </a:lnTo>
                  <a:lnTo>
                    <a:pt x="233660" y="2267621"/>
                  </a:lnTo>
                  <a:lnTo>
                    <a:pt x="233629" y="2273290"/>
                  </a:lnTo>
                  <a:lnTo>
                    <a:pt x="233603" y="2278959"/>
                  </a:lnTo>
                  <a:lnTo>
                    <a:pt x="233583" y="2284628"/>
                  </a:lnTo>
                  <a:lnTo>
                    <a:pt x="233567" y="2290297"/>
                  </a:lnTo>
                  <a:lnTo>
                    <a:pt x="233552" y="2295966"/>
                  </a:lnTo>
                  <a:lnTo>
                    <a:pt x="233539" y="2301635"/>
                  </a:lnTo>
                  <a:lnTo>
                    <a:pt x="233524" y="2307304"/>
                  </a:lnTo>
                  <a:lnTo>
                    <a:pt x="233508" y="2312973"/>
                  </a:lnTo>
                  <a:lnTo>
                    <a:pt x="233490" y="2318642"/>
                  </a:lnTo>
                  <a:lnTo>
                    <a:pt x="233470" y="2324311"/>
                  </a:lnTo>
                  <a:lnTo>
                    <a:pt x="233447" y="2329980"/>
                  </a:lnTo>
                  <a:lnTo>
                    <a:pt x="233423" y="2335649"/>
                  </a:lnTo>
                  <a:lnTo>
                    <a:pt x="233397" y="2341318"/>
                  </a:lnTo>
                  <a:lnTo>
                    <a:pt x="233371" y="2346987"/>
                  </a:lnTo>
                  <a:lnTo>
                    <a:pt x="233345" y="2352656"/>
                  </a:lnTo>
                  <a:lnTo>
                    <a:pt x="233320" y="2358325"/>
                  </a:lnTo>
                  <a:lnTo>
                    <a:pt x="233297" y="2363994"/>
                  </a:lnTo>
                  <a:lnTo>
                    <a:pt x="233276" y="2369663"/>
                  </a:lnTo>
                  <a:lnTo>
                    <a:pt x="233257" y="2375333"/>
                  </a:lnTo>
                  <a:lnTo>
                    <a:pt x="233241" y="2381002"/>
                  </a:lnTo>
                  <a:lnTo>
                    <a:pt x="233227" y="2386671"/>
                  </a:lnTo>
                  <a:lnTo>
                    <a:pt x="233215" y="2392340"/>
                  </a:lnTo>
                  <a:lnTo>
                    <a:pt x="233206" y="2398009"/>
                  </a:lnTo>
                  <a:lnTo>
                    <a:pt x="233199" y="2403678"/>
                  </a:lnTo>
                  <a:lnTo>
                    <a:pt x="233194" y="2409347"/>
                  </a:lnTo>
                  <a:lnTo>
                    <a:pt x="233190" y="2415016"/>
                  </a:lnTo>
                  <a:lnTo>
                    <a:pt x="233187" y="2420685"/>
                  </a:lnTo>
                  <a:lnTo>
                    <a:pt x="233184" y="2426354"/>
                  </a:lnTo>
                  <a:lnTo>
                    <a:pt x="233183" y="2432023"/>
                  </a:lnTo>
                  <a:lnTo>
                    <a:pt x="233182" y="2437692"/>
                  </a:lnTo>
                  <a:lnTo>
                    <a:pt x="233181" y="2443361"/>
                  </a:lnTo>
                  <a:lnTo>
                    <a:pt x="233181" y="2449030"/>
                  </a:lnTo>
                  <a:lnTo>
                    <a:pt x="233180" y="2454699"/>
                  </a:lnTo>
                  <a:lnTo>
                    <a:pt x="233180" y="2460368"/>
                  </a:lnTo>
                  <a:lnTo>
                    <a:pt x="233180" y="2466037"/>
                  </a:lnTo>
                  <a:lnTo>
                    <a:pt x="233180" y="2471706"/>
                  </a:lnTo>
                  <a:lnTo>
                    <a:pt x="233180" y="2477375"/>
                  </a:lnTo>
                  <a:lnTo>
                    <a:pt x="233180" y="2483045"/>
                  </a:lnTo>
                  <a:lnTo>
                    <a:pt x="233180" y="2488714"/>
                  </a:lnTo>
                  <a:lnTo>
                    <a:pt x="233180" y="2494383"/>
                  </a:lnTo>
                  <a:lnTo>
                    <a:pt x="233180" y="2500052"/>
                  </a:lnTo>
                  <a:lnTo>
                    <a:pt x="233180" y="2505721"/>
                  </a:lnTo>
                  <a:lnTo>
                    <a:pt x="233180" y="2511390"/>
                  </a:lnTo>
                  <a:lnTo>
                    <a:pt x="233180" y="2517059"/>
                  </a:lnTo>
                  <a:lnTo>
                    <a:pt x="233180" y="2522728"/>
                  </a:lnTo>
                  <a:lnTo>
                    <a:pt x="233180" y="2528397"/>
                  </a:lnTo>
                  <a:lnTo>
                    <a:pt x="233180" y="2534066"/>
                  </a:lnTo>
                  <a:lnTo>
                    <a:pt x="233180" y="2539735"/>
                  </a:lnTo>
                  <a:lnTo>
                    <a:pt x="233180" y="2545404"/>
                  </a:lnTo>
                  <a:lnTo>
                    <a:pt x="233180" y="2551073"/>
                  </a:lnTo>
                  <a:lnTo>
                    <a:pt x="233180" y="2556742"/>
                  </a:lnTo>
                  <a:lnTo>
                    <a:pt x="233180" y="2562411"/>
                  </a:lnTo>
                  <a:lnTo>
                    <a:pt x="233180" y="2568080"/>
                  </a:lnTo>
                  <a:lnTo>
                    <a:pt x="233180" y="2573749"/>
                  </a:lnTo>
                  <a:lnTo>
                    <a:pt x="233180" y="2579418"/>
                  </a:lnTo>
                  <a:lnTo>
                    <a:pt x="233180" y="2585087"/>
                  </a:lnTo>
                  <a:lnTo>
                    <a:pt x="233180" y="2590757"/>
                  </a:lnTo>
                  <a:lnTo>
                    <a:pt x="233180" y="2596426"/>
                  </a:lnTo>
                  <a:lnTo>
                    <a:pt x="233180" y="2602095"/>
                  </a:lnTo>
                  <a:lnTo>
                    <a:pt x="233180" y="2607764"/>
                  </a:lnTo>
                  <a:lnTo>
                    <a:pt x="233180" y="2613433"/>
                  </a:lnTo>
                  <a:lnTo>
                    <a:pt x="233180" y="2619102"/>
                  </a:lnTo>
                  <a:lnTo>
                    <a:pt x="233180" y="2624771"/>
                  </a:lnTo>
                  <a:lnTo>
                    <a:pt x="233180" y="2630440"/>
                  </a:lnTo>
                  <a:lnTo>
                    <a:pt x="233180" y="2636109"/>
                  </a:lnTo>
                  <a:lnTo>
                    <a:pt x="233180" y="2641778"/>
                  </a:lnTo>
                  <a:lnTo>
                    <a:pt x="233180" y="2647447"/>
                  </a:lnTo>
                  <a:lnTo>
                    <a:pt x="233180" y="2653116"/>
                  </a:lnTo>
                  <a:lnTo>
                    <a:pt x="233180" y="2658785"/>
                  </a:lnTo>
                  <a:lnTo>
                    <a:pt x="233180" y="2664454"/>
                  </a:lnTo>
                  <a:lnTo>
                    <a:pt x="233180" y="2670123"/>
                  </a:lnTo>
                  <a:lnTo>
                    <a:pt x="233180" y="2675792"/>
                  </a:lnTo>
                  <a:lnTo>
                    <a:pt x="233180" y="2681461"/>
                  </a:lnTo>
                  <a:lnTo>
                    <a:pt x="233180" y="2687130"/>
                  </a:lnTo>
                  <a:lnTo>
                    <a:pt x="233180" y="2692799"/>
                  </a:lnTo>
                  <a:lnTo>
                    <a:pt x="233180" y="2698469"/>
                  </a:lnTo>
                  <a:lnTo>
                    <a:pt x="233180" y="2704138"/>
                  </a:lnTo>
                  <a:lnTo>
                    <a:pt x="233180" y="2709807"/>
                  </a:lnTo>
                  <a:lnTo>
                    <a:pt x="233180" y="2715476"/>
                  </a:lnTo>
                  <a:lnTo>
                    <a:pt x="233180" y="2721145"/>
                  </a:lnTo>
                  <a:lnTo>
                    <a:pt x="233180" y="2726814"/>
                  </a:lnTo>
                  <a:lnTo>
                    <a:pt x="233181" y="2732483"/>
                  </a:lnTo>
                  <a:lnTo>
                    <a:pt x="233181" y="2738152"/>
                  </a:lnTo>
                  <a:lnTo>
                    <a:pt x="233182" y="2743821"/>
                  </a:lnTo>
                  <a:lnTo>
                    <a:pt x="233183" y="2749490"/>
                  </a:lnTo>
                  <a:lnTo>
                    <a:pt x="233185" y="2755159"/>
                  </a:lnTo>
                  <a:lnTo>
                    <a:pt x="233188" y="2760828"/>
                  </a:lnTo>
                  <a:lnTo>
                    <a:pt x="233192" y="2766497"/>
                  </a:lnTo>
                  <a:lnTo>
                    <a:pt x="233197" y="2772166"/>
                  </a:lnTo>
                  <a:lnTo>
                    <a:pt x="233204" y="2777835"/>
                  </a:lnTo>
                  <a:lnTo>
                    <a:pt x="233213" y="2783504"/>
                  </a:lnTo>
                  <a:lnTo>
                    <a:pt x="233226" y="2789173"/>
                  </a:lnTo>
                  <a:lnTo>
                    <a:pt x="233241" y="2794842"/>
                  </a:lnTo>
                  <a:lnTo>
                    <a:pt x="233261" y="2800511"/>
                  </a:lnTo>
                  <a:lnTo>
                    <a:pt x="233284" y="2806181"/>
                  </a:lnTo>
                  <a:lnTo>
                    <a:pt x="233312" y="2811850"/>
                  </a:lnTo>
                  <a:lnTo>
                    <a:pt x="233344" y="2817519"/>
                  </a:lnTo>
                  <a:lnTo>
                    <a:pt x="233381" y="2823188"/>
                  </a:lnTo>
                  <a:lnTo>
                    <a:pt x="233421" y="2828857"/>
                  </a:lnTo>
                  <a:lnTo>
                    <a:pt x="233464" y="2834526"/>
                  </a:lnTo>
                  <a:lnTo>
                    <a:pt x="233509" y="2840195"/>
                  </a:lnTo>
                  <a:lnTo>
                    <a:pt x="233555" y="2845864"/>
                  </a:lnTo>
                  <a:lnTo>
                    <a:pt x="233600" y="2851533"/>
                  </a:lnTo>
                  <a:lnTo>
                    <a:pt x="233642" y="2857202"/>
                  </a:lnTo>
                  <a:lnTo>
                    <a:pt x="233679" y="2862871"/>
                  </a:lnTo>
                  <a:lnTo>
                    <a:pt x="233710" y="2868540"/>
                  </a:lnTo>
                  <a:lnTo>
                    <a:pt x="233733" y="2874209"/>
                  </a:lnTo>
                  <a:lnTo>
                    <a:pt x="233748" y="2879878"/>
                  </a:lnTo>
                  <a:lnTo>
                    <a:pt x="233753" y="2885547"/>
                  </a:lnTo>
                  <a:lnTo>
                    <a:pt x="233748" y="2891216"/>
                  </a:lnTo>
                  <a:lnTo>
                    <a:pt x="233733" y="2896885"/>
                  </a:lnTo>
                  <a:close/>
                </a:path>
              </a:pathLst>
            </a:custGeom>
            <a:solidFill>
              <a:srgbClr val="00C1AB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6" name="pg33">
              <a:extLst>
                <a:ext uri="{FF2B5EF4-FFF2-40B4-BE49-F238E27FC236}">
                  <a16:creationId xmlns:a16="http://schemas.microsoft.com/office/drawing/2014/main" id="{1D20A3F3-EB31-0A1D-8504-AEA25C92B637}"/>
                </a:ext>
              </a:extLst>
            </p:cNvPr>
            <p:cNvSpPr/>
            <p:nvPr/>
          </p:nvSpPr>
          <p:spPr>
            <a:xfrm>
              <a:off x="6894001" y="3699866"/>
              <a:ext cx="398805" cy="3173173"/>
            </a:xfrm>
            <a:custGeom>
              <a:avLst/>
              <a:gdLst/>
              <a:ahLst/>
              <a:cxnLst/>
              <a:rect l="0" t="0" r="0" b="0"/>
              <a:pathLst>
                <a:path w="398805" h="3173173">
                  <a:moveTo>
                    <a:pt x="198635" y="3173173"/>
                  </a:moveTo>
                  <a:lnTo>
                    <a:pt x="198583" y="3166963"/>
                  </a:lnTo>
                  <a:lnTo>
                    <a:pt x="198535" y="3160754"/>
                  </a:lnTo>
                  <a:lnTo>
                    <a:pt x="198492" y="3154544"/>
                  </a:lnTo>
                  <a:lnTo>
                    <a:pt x="198454" y="3148334"/>
                  </a:lnTo>
                  <a:lnTo>
                    <a:pt x="198423" y="3142124"/>
                  </a:lnTo>
                  <a:lnTo>
                    <a:pt x="198399" y="3135915"/>
                  </a:lnTo>
                  <a:lnTo>
                    <a:pt x="198382" y="3129705"/>
                  </a:lnTo>
                  <a:lnTo>
                    <a:pt x="198374" y="3123495"/>
                  </a:lnTo>
                  <a:lnTo>
                    <a:pt x="198374" y="3117286"/>
                  </a:lnTo>
                  <a:lnTo>
                    <a:pt x="198384" y="3111076"/>
                  </a:lnTo>
                  <a:lnTo>
                    <a:pt x="198403" y="3104866"/>
                  </a:lnTo>
                  <a:lnTo>
                    <a:pt x="198431" y="3098656"/>
                  </a:lnTo>
                  <a:lnTo>
                    <a:pt x="198468" y="3092447"/>
                  </a:lnTo>
                  <a:lnTo>
                    <a:pt x="198514" y="3086237"/>
                  </a:lnTo>
                  <a:lnTo>
                    <a:pt x="198568" y="3080027"/>
                  </a:lnTo>
                  <a:lnTo>
                    <a:pt x="198628" y="3073817"/>
                  </a:lnTo>
                  <a:lnTo>
                    <a:pt x="198693" y="3067608"/>
                  </a:lnTo>
                  <a:lnTo>
                    <a:pt x="198760" y="3061398"/>
                  </a:lnTo>
                  <a:lnTo>
                    <a:pt x="198828" y="3055188"/>
                  </a:lnTo>
                  <a:lnTo>
                    <a:pt x="198897" y="3048978"/>
                  </a:lnTo>
                  <a:lnTo>
                    <a:pt x="198962" y="3042769"/>
                  </a:lnTo>
                  <a:lnTo>
                    <a:pt x="199025" y="3036559"/>
                  </a:lnTo>
                  <a:lnTo>
                    <a:pt x="199082" y="3030349"/>
                  </a:lnTo>
                  <a:lnTo>
                    <a:pt x="199133" y="3024140"/>
                  </a:lnTo>
                  <a:lnTo>
                    <a:pt x="199177" y="3017930"/>
                  </a:lnTo>
                  <a:lnTo>
                    <a:pt x="199215" y="3011720"/>
                  </a:lnTo>
                  <a:lnTo>
                    <a:pt x="199245" y="3005510"/>
                  </a:lnTo>
                  <a:lnTo>
                    <a:pt x="199268" y="2999301"/>
                  </a:lnTo>
                  <a:lnTo>
                    <a:pt x="199285" y="2993091"/>
                  </a:lnTo>
                  <a:lnTo>
                    <a:pt x="199295" y="2986881"/>
                  </a:lnTo>
                  <a:lnTo>
                    <a:pt x="199300" y="2980671"/>
                  </a:lnTo>
                  <a:lnTo>
                    <a:pt x="199299" y="2974462"/>
                  </a:lnTo>
                  <a:lnTo>
                    <a:pt x="199293" y="2968252"/>
                  </a:lnTo>
                  <a:lnTo>
                    <a:pt x="199284" y="2962042"/>
                  </a:lnTo>
                  <a:lnTo>
                    <a:pt x="199271" y="2955832"/>
                  </a:lnTo>
                  <a:lnTo>
                    <a:pt x="199255" y="2949623"/>
                  </a:lnTo>
                  <a:lnTo>
                    <a:pt x="199238" y="2943413"/>
                  </a:lnTo>
                  <a:lnTo>
                    <a:pt x="199220" y="2937203"/>
                  </a:lnTo>
                  <a:lnTo>
                    <a:pt x="199202" y="2930994"/>
                  </a:lnTo>
                  <a:lnTo>
                    <a:pt x="199184" y="2924784"/>
                  </a:lnTo>
                  <a:lnTo>
                    <a:pt x="199167" y="2918574"/>
                  </a:lnTo>
                  <a:lnTo>
                    <a:pt x="199151" y="2912364"/>
                  </a:lnTo>
                  <a:lnTo>
                    <a:pt x="199136" y="2906155"/>
                  </a:lnTo>
                  <a:lnTo>
                    <a:pt x="199123" y="2899945"/>
                  </a:lnTo>
                  <a:lnTo>
                    <a:pt x="199112" y="2893735"/>
                  </a:lnTo>
                  <a:lnTo>
                    <a:pt x="199102" y="2887525"/>
                  </a:lnTo>
                  <a:lnTo>
                    <a:pt x="199094" y="2881316"/>
                  </a:lnTo>
                  <a:lnTo>
                    <a:pt x="199086" y="2875106"/>
                  </a:lnTo>
                  <a:lnTo>
                    <a:pt x="199078" y="2868896"/>
                  </a:lnTo>
                  <a:lnTo>
                    <a:pt x="199070" y="2862686"/>
                  </a:lnTo>
                  <a:lnTo>
                    <a:pt x="199062" y="2856477"/>
                  </a:lnTo>
                  <a:lnTo>
                    <a:pt x="199053" y="2850267"/>
                  </a:lnTo>
                  <a:lnTo>
                    <a:pt x="199042" y="2844057"/>
                  </a:lnTo>
                  <a:lnTo>
                    <a:pt x="199030" y="2837848"/>
                  </a:lnTo>
                  <a:lnTo>
                    <a:pt x="199017" y="2831638"/>
                  </a:lnTo>
                  <a:lnTo>
                    <a:pt x="199003" y="2825428"/>
                  </a:lnTo>
                  <a:lnTo>
                    <a:pt x="198987" y="2819218"/>
                  </a:lnTo>
                  <a:lnTo>
                    <a:pt x="198970" y="2813009"/>
                  </a:lnTo>
                  <a:lnTo>
                    <a:pt x="198952" y="2806799"/>
                  </a:lnTo>
                  <a:lnTo>
                    <a:pt x="198934" y="2800589"/>
                  </a:lnTo>
                  <a:lnTo>
                    <a:pt x="198916" y="2794379"/>
                  </a:lnTo>
                  <a:lnTo>
                    <a:pt x="198900" y="2788170"/>
                  </a:lnTo>
                  <a:lnTo>
                    <a:pt x="198885" y="2781960"/>
                  </a:lnTo>
                  <a:lnTo>
                    <a:pt x="198872" y="2775750"/>
                  </a:lnTo>
                  <a:lnTo>
                    <a:pt x="198862" y="2769541"/>
                  </a:lnTo>
                  <a:lnTo>
                    <a:pt x="198856" y="2763331"/>
                  </a:lnTo>
                  <a:lnTo>
                    <a:pt x="198854" y="2757121"/>
                  </a:lnTo>
                  <a:lnTo>
                    <a:pt x="198856" y="2750911"/>
                  </a:lnTo>
                  <a:lnTo>
                    <a:pt x="198862" y="2744702"/>
                  </a:lnTo>
                  <a:lnTo>
                    <a:pt x="198872" y="2738492"/>
                  </a:lnTo>
                  <a:lnTo>
                    <a:pt x="198885" y="2732282"/>
                  </a:lnTo>
                  <a:lnTo>
                    <a:pt x="198899" y="2726072"/>
                  </a:lnTo>
                  <a:lnTo>
                    <a:pt x="198914" y="2719863"/>
                  </a:lnTo>
                  <a:lnTo>
                    <a:pt x="198929" y="2713653"/>
                  </a:lnTo>
                  <a:lnTo>
                    <a:pt x="198941" y="2707443"/>
                  </a:lnTo>
                  <a:lnTo>
                    <a:pt x="198949" y="2701233"/>
                  </a:lnTo>
                  <a:lnTo>
                    <a:pt x="198952" y="2695024"/>
                  </a:lnTo>
                  <a:lnTo>
                    <a:pt x="198950" y="2688814"/>
                  </a:lnTo>
                  <a:lnTo>
                    <a:pt x="198939" y="2682604"/>
                  </a:lnTo>
                  <a:lnTo>
                    <a:pt x="198921" y="2676395"/>
                  </a:lnTo>
                  <a:lnTo>
                    <a:pt x="198895" y="2670185"/>
                  </a:lnTo>
                  <a:lnTo>
                    <a:pt x="198863" y="2663975"/>
                  </a:lnTo>
                  <a:lnTo>
                    <a:pt x="198823" y="2657765"/>
                  </a:lnTo>
                  <a:lnTo>
                    <a:pt x="198778" y="2651556"/>
                  </a:lnTo>
                  <a:lnTo>
                    <a:pt x="198729" y="2645346"/>
                  </a:lnTo>
                  <a:lnTo>
                    <a:pt x="198676" y="2639136"/>
                  </a:lnTo>
                  <a:lnTo>
                    <a:pt x="198622" y="2632926"/>
                  </a:lnTo>
                  <a:lnTo>
                    <a:pt x="198566" y="2626717"/>
                  </a:lnTo>
                  <a:lnTo>
                    <a:pt x="198512" y="2620507"/>
                  </a:lnTo>
                  <a:lnTo>
                    <a:pt x="198459" y="2614297"/>
                  </a:lnTo>
                  <a:lnTo>
                    <a:pt x="198408" y="2608087"/>
                  </a:lnTo>
                  <a:lnTo>
                    <a:pt x="198361" y="2601878"/>
                  </a:lnTo>
                  <a:lnTo>
                    <a:pt x="198316" y="2595668"/>
                  </a:lnTo>
                  <a:lnTo>
                    <a:pt x="198275" y="2589458"/>
                  </a:lnTo>
                  <a:lnTo>
                    <a:pt x="198237" y="2583249"/>
                  </a:lnTo>
                  <a:lnTo>
                    <a:pt x="198201" y="2577039"/>
                  </a:lnTo>
                  <a:lnTo>
                    <a:pt x="198168" y="2570829"/>
                  </a:lnTo>
                  <a:lnTo>
                    <a:pt x="198137" y="2564619"/>
                  </a:lnTo>
                  <a:lnTo>
                    <a:pt x="198107" y="2558410"/>
                  </a:lnTo>
                  <a:lnTo>
                    <a:pt x="198079" y="2552200"/>
                  </a:lnTo>
                  <a:lnTo>
                    <a:pt x="198052" y="2545990"/>
                  </a:lnTo>
                  <a:lnTo>
                    <a:pt x="198026" y="2539780"/>
                  </a:lnTo>
                  <a:lnTo>
                    <a:pt x="198002" y="2533571"/>
                  </a:lnTo>
                  <a:lnTo>
                    <a:pt x="197981" y="2527361"/>
                  </a:lnTo>
                  <a:lnTo>
                    <a:pt x="197962" y="2521151"/>
                  </a:lnTo>
                  <a:lnTo>
                    <a:pt x="197947" y="2514941"/>
                  </a:lnTo>
                  <a:lnTo>
                    <a:pt x="197936" y="2508732"/>
                  </a:lnTo>
                  <a:lnTo>
                    <a:pt x="197929" y="2502522"/>
                  </a:lnTo>
                  <a:lnTo>
                    <a:pt x="197927" y="2496312"/>
                  </a:lnTo>
                  <a:lnTo>
                    <a:pt x="197929" y="2490103"/>
                  </a:lnTo>
                  <a:lnTo>
                    <a:pt x="197935" y="2483893"/>
                  </a:lnTo>
                  <a:lnTo>
                    <a:pt x="197942" y="2477683"/>
                  </a:lnTo>
                  <a:lnTo>
                    <a:pt x="197951" y="2471473"/>
                  </a:lnTo>
                  <a:lnTo>
                    <a:pt x="197959" y="2465264"/>
                  </a:lnTo>
                  <a:lnTo>
                    <a:pt x="197965" y="2459054"/>
                  </a:lnTo>
                  <a:lnTo>
                    <a:pt x="197968" y="2452844"/>
                  </a:lnTo>
                  <a:lnTo>
                    <a:pt x="197966" y="2446634"/>
                  </a:lnTo>
                  <a:lnTo>
                    <a:pt x="197958" y="2440425"/>
                  </a:lnTo>
                  <a:lnTo>
                    <a:pt x="197943" y="2434215"/>
                  </a:lnTo>
                  <a:lnTo>
                    <a:pt x="197923" y="2428005"/>
                  </a:lnTo>
                  <a:lnTo>
                    <a:pt x="197898" y="2421795"/>
                  </a:lnTo>
                  <a:lnTo>
                    <a:pt x="197869" y="2415586"/>
                  </a:lnTo>
                  <a:lnTo>
                    <a:pt x="197836" y="2409376"/>
                  </a:lnTo>
                  <a:lnTo>
                    <a:pt x="197803" y="2403166"/>
                  </a:lnTo>
                  <a:lnTo>
                    <a:pt x="197770" y="2396957"/>
                  </a:lnTo>
                  <a:lnTo>
                    <a:pt x="197740" y="2390747"/>
                  </a:lnTo>
                  <a:lnTo>
                    <a:pt x="197714" y="2384537"/>
                  </a:lnTo>
                  <a:lnTo>
                    <a:pt x="197692" y="2378327"/>
                  </a:lnTo>
                  <a:lnTo>
                    <a:pt x="197675" y="2372118"/>
                  </a:lnTo>
                  <a:lnTo>
                    <a:pt x="197663" y="2365908"/>
                  </a:lnTo>
                  <a:lnTo>
                    <a:pt x="197654" y="2359698"/>
                  </a:lnTo>
                  <a:lnTo>
                    <a:pt x="197649" y="2353488"/>
                  </a:lnTo>
                  <a:lnTo>
                    <a:pt x="197645" y="2347279"/>
                  </a:lnTo>
                  <a:lnTo>
                    <a:pt x="197641" y="2341069"/>
                  </a:lnTo>
                  <a:lnTo>
                    <a:pt x="197635" y="2334859"/>
                  </a:lnTo>
                  <a:lnTo>
                    <a:pt x="197627" y="2328649"/>
                  </a:lnTo>
                  <a:lnTo>
                    <a:pt x="197615" y="2322440"/>
                  </a:lnTo>
                  <a:lnTo>
                    <a:pt x="197598" y="2316230"/>
                  </a:lnTo>
                  <a:lnTo>
                    <a:pt x="197578" y="2310020"/>
                  </a:lnTo>
                  <a:lnTo>
                    <a:pt x="197555" y="2303811"/>
                  </a:lnTo>
                  <a:lnTo>
                    <a:pt x="197530" y="2297601"/>
                  </a:lnTo>
                  <a:lnTo>
                    <a:pt x="197503" y="2291391"/>
                  </a:lnTo>
                  <a:lnTo>
                    <a:pt x="197478" y="2285181"/>
                  </a:lnTo>
                  <a:lnTo>
                    <a:pt x="197455" y="2278972"/>
                  </a:lnTo>
                  <a:lnTo>
                    <a:pt x="197436" y="2272762"/>
                  </a:lnTo>
                  <a:lnTo>
                    <a:pt x="197422" y="2266552"/>
                  </a:lnTo>
                  <a:lnTo>
                    <a:pt x="197414" y="2260342"/>
                  </a:lnTo>
                  <a:lnTo>
                    <a:pt x="197411" y="2254133"/>
                  </a:lnTo>
                  <a:lnTo>
                    <a:pt x="197413" y="2247923"/>
                  </a:lnTo>
                  <a:lnTo>
                    <a:pt x="197419" y="2241713"/>
                  </a:lnTo>
                  <a:lnTo>
                    <a:pt x="197428" y="2235503"/>
                  </a:lnTo>
                  <a:lnTo>
                    <a:pt x="197439" y="2229294"/>
                  </a:lnTo>
                  <a:lnTo>
                    <a:pt x="197450" y="2223084"/>
                  </a:lnTo>
                  <a:lnTo>
                    <a:pt x="197459" y="2216874"/>
                  </a:lnTo>
                  <a:lnTo>
                    <a:pt x="197465" y="2210665"/>
                  </a:lnTo>
                  <a:lnTo>
                    <a:pt x="197466" y="2204455"/>
                  </a:lnTo>
                  <a:lnTo>
                    <a:pt x="197461" y="2198245"/>
                  </a:lnTo>
                  <a:lnTo>
                    <a:pt x="197450" y="2192035"/>
                  </a:lnTo>
                  <a:lnTo>
                    <a:pt x="197433" y="2185826"/>
                  </a:lnTo>
                  <a:lnTo>
                    <a:pt x="197408" y="2179616"/>
                  </a:lnTo>
                  <a:lnTo>
                    <a:pt x="197376" y="2173406"/>
                  </a:lnTo>
                  <a:lnTo>
                    <a:pt x="197337" y="2167196"/>
                  </a:lnTo>
                  <a:lnTo>
                    <a:pt x="197290" y="2160987"/>
                  </a:lnTo>
                  <a:lnTo>
                    <a:pt x="197237" y="2154777"/>
                  </a:lnTo>
                  <a:lnTo>
                    <a:pt x="197178" y="2148567"/>
                  </a:lnTo>
                  <a:lnTo>
                    <a:pt x="197113" y="2142357"/>
                  </a:lnTo>
                  <a:lnTo>
                    <a:pt x="197043" y="2136148"/>
                  </a:lnTo>
                  <a:lnTo>
                    <a:pt x="196969" y="2129938"/>
                  </a:lnTo>
                  <a:lnTo>
                    <a:pt x="196892" y="2123728"/>
                  </a:lnTo>
                  <a:lnTo>
                    <a:pt x="196813" y="2117519"/>
                  </a:lnTo>
                  <a:lnTo>
                    <a:pt x="196731" y="2111309"/>
                  </a:lnTo>
                  <a:lnTo>
                    <a:pt x="196648" y="2105099"/>
                  </a:lnTo>
                  <a:lnTo>
                    <a:pt x="196562" y="2098889"/>
                  </a:lnTo>
                  <a:lnTo>
                    <a:pt x="196476" y="2092680"/>
                  </a:lnTo>
                  <a:lnTo>
                    <a:pt x="196386" y="2086470"/>
                  </a:lnTo>
                  <a:lnTo>
                    <a:pt x="196294" y="2080260"/>
                  </a:lnTo>
                  <a:lnTo>
                    <a:pt x="196198" y="2074050"/>
                  </a:lnTo>
                  <a:lnTo>
                    <a:pt x="196097" y="2067841"/>
                  </a:lnTo>
                  <a:lnTo>
                    <a:pt x="195990" y="2061631"/>
                  </a:lnTo>
                  <a:lnTo>
                    <a:pt x="195878" y="2055421"/>
                  </a:lnTo>
                  <a:lnTo>
                    <a:pt x="195760" y="2049211"/>
                  </a:lnTo>
                  <a:lnTo>
                    <a:pt x="195636" y="2043002"/>
                  </a:lnTo>
                  <a:lnTo>
                    <a:pt x="195509" y="2036792"/>
                  </a:lnTo>
                  <a:lnTo>
                    <a:pt x="195381" y="2030582"/>
                  </a:lnTo>
                  <a:lnTo>
                    <a:pt x="195254" y="2024373"/>
                  </a:lnTo>
                  <a:lnTo>
                    <a:pt x="195131" y="2018163"/>
                  </a:lnTo>
                  <a:lnTo>
                    <a:pt x="195014" y="2011953"/>
                  </a:lnTo>
                  <a:lnTo>
                    <a:pt x="194906" y="2005743"/>
                  </a:lnTo>
                  <a:lnTo>
                    <a:pt x="194810" y="1999534"/>
                  </a:lnTo>
                  <a:lnTo>
                    <a:pt x="194725" y="1993324"/>
                  </a:lnTo>
                  <a:lnTo>
                    <a:pt x="194653" y="1987114"/>
                  </a:lnTo>
                  <a:lnTo>
                    <a:pt x="194594" y="1980904"/>
                  </a:lnTo>
                  <a:lnTo>
                    <a:pt x="194544" y="1974695"/>
                  </a:lnTo>
                  <a:lnTo>
                    <a:pt x="194501" y="1968485"/>
                  </a:lnTo>
                  <a:lnTo>
                    <a:pt x="194463" y="1962275"/>
                  </a:lnTo>
                  <a:lnTo>
                    <a:pt x="194425" y="1956065"/>
                  </a:lnTo>
                  <a:lnTo>
                    <a:pt x="194384" y="1949856"/>
                  </a:lnTo>
                  <a:lnTo>
                    <a:pt x="194337" y="1943646"/>
                  </a:lnTo>
                  <a:lnTo>
                    <a:pt x="194280" y="1937436"/>
                  </a:lnTo>
                  <a:lnTo>
                    <a:pt x="194209" y="1931227"/>
                  </a:lnTo>
                  <a:lnTo>
                    <a:pt x="194122" y="1925017"/>
                  </a:lnTo>
                  <a:lnTo>
                    <a:pt x="194018" y="1918807"/>
                  </a:lnTo>
                  <a:lnTo>
                    <a:pt x="193897" y="1912597"/>
                  </a:lnTo>
                  <a:lnTo>
                    <a:pt x="193757" y="1906388"/>
                  </a:lnTo>
                  <a:lnTo>
                    <a:pt x="193599" y="1900178"/>
                  </a:lnTo>
                  <a:lnTo>
                    <a:pt x="193424" y="1893968"/>
                  </a:lnTo>
                  <a:lnTo>
                    <a:pt x="193232" y="1887758"/>
                  </a:lnTo>
                  <a:lnTo>
                    <a:pt x="193024" y="1881549"/>
                  </a:lnTo>
                  <a:lnTo>
                    <a:pt x="192800" y="1875339"/>
                  </a:lnTo>
                  <a:lnTo>
                    <a:pt x="192559" y="1869129"/>
                  </a:lnTo>
                  <a:lnTo>
                    <a:pt x="192303" y="1862919"/>
                  </a:lnTo>
                  <a:lnTo>
                    <a:pt x="192031" y="1856710"/>
                  </a:lnTo>
                  <a:lnTo>
                    <a:pt x="191743" y="1850500"/>
                  </a:lnTo>
                  <a:lnTo>
                    <a:pt x="191438" y="1844290"/>
                  </a:lnTo>
                  <a:lnTo>
                    <a:pt x="191114" y="1838081"/>
                  </a:lnTo>
                  <a:lnTo>
                    <a:pt x="190771" y="1831871"/>
                  </a:lnTo>
                  <a:lnTo>
                    <a:pt x="190407" y="1825661"/>
                  </a:lnTo>
                  <a:lnTo>
                    <a:pt x="190021" y="1819451"/>
                  </a:lnTo>
                  <a:lnTo>
                    <a:pt x="189611" y="1813242"/>
                  </a:lnTo>
                  <a:lnTo>
                    <a:pt x="189179" y="1807032"/>
                  </a:lnTo>
                  <a:lnTo>
                    <a:pt x="188725" y="1800822"/>
                  </a:lnTo>
                  <a:lnTo>
                    <a:pt x="188252" y="1794612"/>
                  </a:lnTo>
                  <a:lnTo>
                    <a:pt x="187763" y="1788403"/>
                  </a:lnTo>
                  <a:lnTo>
                    <a:pt x="187259" y="1782193"/>
                  </a:lnTo>
                  <a:lnTo>
                    <a:pt x="186745" y="1775983"/>
                  </a:lnTo>
                  <a:lnTo>
                    <a:pt x="186223" y="1769773"/>
                  </a:lnTo>
                  <a:lnTo>
                    <a:pt x="185697" y="1763564"/>
                  </a:lnTo>
                  <a:lnTo>
                    <a:pt x="185170" y="1757354"/>
                  </a:lnTo>
                  <a:lnTo>
                    <a:pt x="184644" y="1751144"/>
                  </a:lnTo>
                  <a:lnTo>
                    <a:pt x="184121" y="1744935"/>
                  </a:lnTo>
                  <a:lnTo>
                    <a:pt x="183599" y="1738725"/>
                  </a:lnTo>
                  <a:lnTo>
                    <a:pt x="183079" y="1732515"/>
                  </a:lnTo>
                  <a:lnTo>
                    <a:pt x="182558" y="1726305"/>
                  </a:lnTo>
                  <a:lnTo>
                    <a:pt x="182032" y="1720096"/>
                  </a:lnTo>
                  <a:lnTo>
                    <a:pt x="181499" y="1713886"/>
                  </a:lnTo>
                  <a:lnTo>
                    <a:pt x="180955" y="1707676"/>
                  </a:lnTo>
                  <a:lnTo>
                    <a:pt x="180393" y="1701466"/>
                  </a:lnTo>
                  <a:lnTo>
                    <a:pt x="179808" y="1695257"/>
                  </a:lnTo>
                  <a:lnTo>
                    <a:pt x="179197" y="1689047"/>
                  </a:lnTo>
                  <a:lnTo>
                    <a:pt x="178558" y="1682837"/>
                  </a:lnTo>
                  <a:lnTo>
                    <a:pt x="177886" y="1676627"/>
                  </a:lnTo>
                  <a:lnTo>
                    <a:pt x="177182" y="1670418"/>
                  </a:lnTo>
                  <a:lnTo>
                    <a:pt x="176443" y="1664208"/>
                  </a:lnTo>
                  <a:lnTo>
                    <a:pt x="175670" y="1657998"/>
                  </a:lnTo>
                  <a:lnTo>
                    <a:pt x="174863" y="1651789"/>
                  </a:lnTo>
                  <a:lnTo>
                    <a:pt x="174023" y="1645579"/>
                  </a:lnTo>
                  <a:lnTo>
                    <a:pt x="173151" y="1639369"/>
                  </a:lnTo>
                  <a:lnTo>
                    <a:pt x="172250" y="1633159"/>
                  </a:lnTo>
                  <a:lnTo>
                    <a:pt x="171325" y="1626950"/>
                  </a:lnTo>
                  <a:lnTo>
                    <a:pt x="170377" y="1620740"/>
                  </a:lnTo>
                  <a:lnTo>
                    <a:pt x="169410" y="1614530"/>
                  </a:lnTo>
                  <a:lnTo>
                    <a:pt x="168424" y="1608320"/>
                  </a:lnTo>
                  <a:lnTo>
                    <a:pt x="167420" y="1602111"/>
                  </a:lnTo>
                  <a:lnTo>
                    <a:pt x="166398" y="1595901"/>
                  </a:lnTo>
                  <a:lnTo>
                    <a:pt x="165356" y="1589691"/>
                  </a:lnTo>
                  <a:lnTo>
                    <a:pt x="164290" y="1583481"/>
                  </a:lnTo>
                  <a:lnTo>
                    <a:pt x="163195" y="1577272"/>
                  </a:lnTo>
                  <a:lnTo>
                    <a:pt x="162069" y="1571062"/>
                  </a:lnTo>
                  <a:lnTo>
                    <a:pt x="160905" y="1564852"/>
                  </a:lnTo>
                  <a:lnTo>
                    <a:pt x="159699" y="1558643"/>
                  </a:lnTo>
                  <a:lnTo>
                    <a:pt x="158446" y="1552433"/>
                  </a:lnTo>
                  <a:lnTo>
                    <a:pt x="157141" y="1546223"/>
                  </a:lnTo>
                  <a:lnTo>
                    <a:pt x="155781" y="1540013"/>
                  </a:lnTo>
                  <a:lnTo>
                    <a:pt x="154362" y="1533804"/>
                  </a:lnTo>
                  <a:lnTo>
                    <a:pt x="152882" y="1527594"/>
                  </a:lnTo>
                  <a:lnTo>
                    <a:pt x="151335" y="1521384"/>
                  </a:lnTo>
                  <a:lnTo>
                    <a:pt x="149732" y="1515174"/>
                  </a:lnTo>
                  <a:lnTo>
                    <a:pt x="148074" y="1508965"/>
                  </a:lnTo>
                  <a:lnTo>
                    <a:pt x="146368" y="1502755"/>
                  </a:lnTo>
                  <a:lnTo>
                    <a:pt x="144617" y="1496545"/>
                  </a:lnTo>
                  <a:lnTo>
                    <a:pt x="142829" y="1490335"/>
                  </a:lnTo>
                  <a:lnTo>
                    <a:pt x="141009" y="1484126"/>
                  </a:lnTo>
                  <a:lnTo>
                    <a:pt x="139164" y="1477916"/>
                  </a:lnTo>
                  <a:lnTo>
                    <a:pt x="137300" y="1471706"/>
                  </a:lnTo>
                  <a:lnTo>
                    <a:pt x="135419" y="1465497"/>
                  </a:lnTo>
                  <a:lnTo>
                    <a:pt x="133528" y="1459287"/>
                  </a:lnTo>
                  <a:lnTo>
                    <a:pt x="131628" y="1453077"/>
                  </a:lnTo>
                  <a:lnTo>
                    <a:pt x="129717" y="1446867"/>
                  </a:lnTo>
                  <a:lnTo>
                    <a:pt x="127793" y="1440658"/>
                  </a:lnTo>
                  <a:lnTo>
                    <a:pt x="125853" y="1434448"/>
                  </a:lnTo>
                  <a:lnTo>
                    <a:pt x="123890" y="1428238"/>
                  </a:lnTo>
                  <a:lnTo>
                    <a:pt x="121900" y="1422028"/>
                  </a:lnTo>
                  <a:lnTo>
                    <a:pt x="119874" y="1415819"/>
                  </a:lnTo>
                  <a:lnTo>
                    <a:pt x="117804" y="1409609"/>
                  </a:lnTo>
                  <a:lnTo>
                    <a:pt x="115683" y="1403399"/>
                  </a:lnTo>
                  <a:lnTo>
                    <a:pt x="113510" y="1397189"/>
                  </a:lnTo>
                  <a:lnTo>
                    <a:pt x="111281" y="1390980"/>
                  </a:lnTo>
                  <a:lnTo>
                    <a:pt x="108996" y="1384770"/>
                  </a:lnTo>
                  <a:lnTo>
                    <a:pt x="106655" y="1378560"/>
                  </a:lnTo>
                  <a:lnTo>
                    <a:pt x="104259" y="1372351"/>
                  </a:lnTo>
                  <a:lnTo>
                    <a:pt x="101811" y="1366141"/>
                  </a:lnTo>
                  <a:lnTo>
                    <a:pt x="99315" y="1359931"/>
                  </a:lnTo>
                  <a:lnTo>
                    <a:pt x="96773" y="1353721"/>
                  </a:lnTo>
                  <a:lnTo>
                    <a:pt x="94187" y="1347512"/>
                  </a:lnTo>
                  <a:lnTo>
                    <a:pt x="91569" y="1341302"/>
                  </a:lnTo>
                  <a:lnTo>
                    <a:pt x="88923" y="1335092"/>
                  </a:lnTo>
                  <a:lnTo>
                    <a:pt x="86257" y="1328882"/>
                  </a:lnTo>
                  <a:lnTo>
                    <a:pt x="83579" y="1322673"/>
                  </a:lnTo>
                  <a:lnTo>
                    <a:pt x="80898" y="1316463"/>
                  </a:lnTo>
                  <a:lnTo>
                    <a:pt x="78225" y="1310253"/>
                  </a:lnTo>
                  <a:lnTo>
                    <a:pt x="75572" y="1304043"/>
                  </a:lnTo>
                  <a:lnTo>
                    <a:pt x="72954" y="1297834"/>
                  </a:lnTo>
                  <a:lnTo>
                    <a:pt x="70395" y="1291624"/>
                  </a:lnTo>
                  <a:lnTo>
                    <a:pt x="67905" y="1285414"/>
                  </a:lnTo>
                  <a:lnTo>
                    <a:pt x="65500" y="1279205"/>
                  </a:lnTo>
                  <a:lnTo>
                    <a:pt x="63191" y="1272995"/>
                  </a:lnTo>
                  <a:lnTo>
                    <a:pt x="60986" y="1266785"/>
                  </a:lnTo>
                  <a:lnTo>
                    <a:pt x="58889" y="1260575"/>
                  </a:lnTo>
                  <a:lnTo>
                    <a:pt x="56900" y="1254366"/>
                  </a:lnTo>
                  <a:lnTo>
                    <a:pt x="55012" y="1248156"/>
                  </a:lnTo>
                  <a:lnTo>
                    <a:pt x="53212" y="1241946"/>
                  </a:lnTo>
                  <a:lnTo>
                    <a:pt x="51485" y="1235736"/>
                  </a:lnTo>
                  <a:lnTo>
                    <a:pt x="49799" y="1229527"/>
                  </a:lnTo>
                  <a:lnTo>
                    <a:pt x="48121" y="1223317"/>
                  </a:lnTo>
                  <a:lnTo>
                    <a:pt x="46422" y="1217107"/>
                  </a:lnTo>
                  <a:lnTo>
                    <a:pt x="44672" y="1210897"/>
                  </a:lnTo>
                  <a:lnTo>
                    <a:pt x="42842" y="1204688"/>
                  </a:lnTo>
                  <a:lnTo>
                    <a:pt x="40911" y="1198478"/>
                  </a:lnTo>
                  <a:lnTo>
                    <a:pt x="38862" y="1192268"/>
                  </a:lnTo>
                  <a:lnTo>
                    <a:pt x="36685" y="1186059"/>
                  </a:lnTo>
                  <a:lnTo>
                    <a:pt x="34375" y="1179849"/>
                  </a:lnTo>
                  <a:lnTo>
                    <a:pt x="31936" y="1173639"/>
                  </a:lnTo>
                  <a:lnTo>
                    <a:pt x="29404" y="1167429"/>
                  </a:lnTo>
                  <a:lnTo>
                    <a:pt x="26807" y="1161220"/>
                  </a:lnTo>
                  <a:lnTo>
                    <a:pt x="24179" y="1155010"/>
                  </a:lnTo>
                  <a:lnTo>
                    <a:pt x="21560" y="1148800"/>
                  </a:lnTo>
                  <a:lnTo>
                    <a:pt x="18988" y="1142590"/>
                  </a:lnTo>
                  <a:lnTo>
                    <a:pt x="16502" y="1136381"/>
                  </a:lnTo>
                  <a:lnTo>
                    <a:pt x="14138" y="1130171"/>
                  </a:lnTo>
                  <a:lnTo>
                    <a:pt x="11927" y="1123961"/>
                  </a:lnTo>
                  <a:lnTo>
                    <a:pt x="9919" y="1117751"/>
                  </a:lnTo>
                  <a:lnTo>
                    <a:pt x="8110" y="1111542"/>
                  </a:lnTo>
                  <a:lnTo>
                    <a:pt x="6503" y="1105332"/>
                  </a:lnTo>
                  <a:lnTo>
                    <a:pt x="5098" y="1099122"/>
                  </a:lnTo>
                  <a:lnTo>
                    <a:pt x="3889" y="1092913"/>
                  </a:lnTo>
                  <a:lnTo>
                    <a:pt x="2865" y="1086703"/>
                  </a:lnTo>
                  <a:lnTo>
                    <a:pt x="2015" y="1080493"/>
                  </a:lnTo>
                  <a:lnTo>
                    <a:pt x="1324" y="1074283"/>
                  </a:lnTo>
                  <a:lnTo>
                    <a:pt x="782" y="1068074"/>
                  </a:lnTo>
                  <a:lnTo>
                    <a:pt x="388" y="1061864"/>
                  </a:lnTo>
                  <a:lnTo>
                    <a:pt x="130" y="1055654"/>
                  </a:lnTo>
                  <a:lnTo>
                    <a:pt x="1" y="1049444"/>
                  </a:lnTo>
                  <a:lnTo>
                    <a:pt x="0" y="1043235"/>
                  </a:lnTo>
                  <a:lnTo>
                    <a:pt x="129" y="1037025"/>
                  </a:lnTo>
                  <a:lnTo>
                    <a:pt x="391" y="1030815"/>
                  </a:lnTo>
                  <a:lnTo>
                    <a:pt x="790" y="1024605"/>
                  </a:lnTo>
                  <a:lnTo>
                    <a:pt x="1325" y="1018396"/>
                  </a:lnTo>
                  <a:lnTo>
                    <a:pt x="1995" y="1012186"/>
                  </a:lnTo>
                  <a:lnTo>
                    <a:pt x="2799" y="1005976"/>
                  </a:lnTo>
                  <a:lnTo>
                    <a:pt x="3729" y="999767"/>
                  </a:lnTo>
                  <a:lnTo>
                    <a:pt x="4757" y="993557"/>
                  </a:lnTo>
                  <a:lnTo>
                    <a:pt x="5863" y="987347"/>
                  </a:lnTo>
                  <a:lnTo>
                    <a:pt x="7025" y="981137"/>
                  </a:lnTo>
                  <a:lnTo>
                    <a:pt x="8222" y="974928"/>
                  </a:lnTo>
                  <a:lnTo>
                    <a:pt x="9432" y="968718"/>
                  </a:lnTo>
                  <a:lnTo>
                    <a:pt x="10638" y="962508"/>
                  </a:lnTo>
                  <a:lnTo>
                    <a:pt x="11825" y="956298"/>
                  </a:lnTo>
                  <a:lnTo>
                    <a:pt x="12985" y="950089"/>
                  </a:lnTo>
                  <a:lnTo>
                    <a:pt x="14115" y="943879"/>
                  </a:lnTo>
                  <a:lnTo>
                    <a:pt x="15225" y="937669"/>
                  </a:lnTo>
                  <a:lnTo>
                    <a:pt x="16331" y="931459"/>
                  </a:lnTo>
                  <a:lnTo>
                    <a:pt x="17453" y="925250"/>
                  </a:lnTo>
                  <a:lnTo>
                    <a:pt x="18613" y="919040"/>
                  </a:lnTo>
                  <a:lnTo>
                    <a:pt x="19836" y="912830"/>
                  </a:lnTo>
                  <a:lnTo>
                    <a:pt x="21145" y="906621"/>
                  </a:lnTo>
                  <a:lnTo>
                    <a:pt x="22564" y="900411"/>
                  </a:lnTo>
                  <a:lnTo>
                    <a:pt x="24109" y="894201"/>
                  </a:lnTo>
                  <a:lnTo>
                    <a:pt x="25810" y="887991"/>
                  </a:lnTo>
                  <a:lnTo>
                    <a:pt x="27666" y="881782"/>
                  </a:lnTo>
                  <a:lnTo>
                    <a:pt x="29670" y="875572"/>
                  </a:lnTo>
                  <a:lnTo>
                    <a:pt x="31815" y="869362"/>
                  </a:lnTo>
                  <a:lnTo>
                    <a:pt x="34091" y="863152"/>
                  </a:lnTo>
                  <a:lnTo>
                    <a:pt x="36483" y="856943"/>
                  </a:lnTo>
                  <a:lnTo>
                    <a:pt x="38974" y="850733"/>
                  </a:lnTo>
                  <a:lnTo>
                    <a:pt x="41544" y="844523"/>
                  </a:lnTo>
                  <a:lnTo>
                    <a:pt x="44177" y="838313"/>
                  </a:lnTo>
                  <a:lnTo>
                    <a:pt x="46854" y="832104"/>
                  </a:lnTo>
                  <a:lnTo>
                    <a:pt x="49557" y="825894"/>
                  </a:lnTo>
                  <a:lnTo>
                    <a:pt x="52267" y="819684"/>
                  </a:lnTo>
                  <a:lnTo>
                    <a:pt x="54973" y="813475"/>
                  </a:lnTo>
                  <a:lnTo>
                    <a:pt x="57666" y="807265"/>
                  </a:lnTo>
                  <a:lnTo>
                    <a:pt x="60337" y="801055"/>
                  </a:lnTo>
                  <a:lnTo>
                    <a:pt x="62980" y="794845"/>
                  </a:lnTo>
                  <a:lnTo>
                    <a:pt x="65592" y="788636"/>
                  </a:lnTo>
                  <a:lnTo>
                    <a:pt x="68170" y="782426"/>
                  </a:lnTo>
                  <a:lnTo>
                    <a:pt x="70713" y="776216"/>
                  </a:lnTo>
                  <a:lnTo>
                    <a:pt x="73218" y="770006"/>
                  </a:lnTo>
                  <a:lnTo>
                    <a:pt x="75692" y="763797"/>
                  </a:lnTo>
                  <a:lnTo>
                    <a:pt x="78139" y="757587"/>
                  </a:lnTo>
                  <a:lnTo>
                    <a:pt x="80562" y="751377"/>
                  </a:lnTo>
                  <a:lnTo>
                    <a:pt x="82969" y="745167"/>
                  </a:lnTo>
                  <a:lnTo>
                    <a:pt x="85364" y="738958"/>
                  </a:lnTo>
                  <a:lnTo>
                    <a:pt x="87754" y="732748"/>
                  </a:lnTo>
                  <a:lnTo>
                    <a:pt x="90147" y="726538"/>
                  </a:lnTo>
                  <a:lnTo>
                    <a:pt x="92547" y="720329"/>
                  </a:lnTo>
                  <a:lnTo>
                    <a:pt x="94962" y="714119"/>
                  </a:lnTo>
                  <a:lnTo>
                    <a:pt x="97397" y="707909"/>
                  </a:lnTo>
                  <a:lnTo>
                    <a:pt x="99854" y="701699"/>
                  </a:lnTo>
                  <a:lnTo>
                    <a:pt x="102331" y="695490"/>
                  </a:lnTo>
                  <a:lnTo>
                    <a:pt x="104828" y="689280"/>
                  </a:lnTo>
                  <a:lnTo>
                    <a:pt x="107340" y="683070"/>
                  </a:lnTo>
                  <a:lnTo>
                    <a:pt x="109860" y="676860"/>
                  </a:lnTo>
                  <a:lnTo>
                    <a:pt x="112380" y="670651"/>
                  </a:lnTo>
                  <a:lnTo>
                    <a:pt x="114890" y="664441"/>
                  </a:lnTo>
                  <a:lnTo>
                    <a:pt x="117378" y="658231"/>
                  </a:lnTo>
                  <a:lnTo>
                    <a:pt x="119828" y="652021"/>
                  </a:lnTo>
                  <a:lnTo>
                    <a:pt x="122231" y="645812"/>
                  </a:lnTo>
                  <a:lnTo>
                    <a:pt x="124578" y="639602"/>
                  </a:lnTo>
                  <a:lnTo>
                    <a:pt x="126862" y="633392"/>
                  </a:lnTo>
                  <a:lnTo>
                    <a:pt x="129075" y="627183"/>
                  </a:lnTo>
                  <a:lnTo>
                    <a:pt x="131216" y="620973"/>
                  </a:lnTo>
                  <a:lnTo>
                    <a:pt x="133281" y="614763"/>
                  </a:lnTo>
                  <a:lnTo>
                    <a:pt x="135272" y="608553"/>
                  </a:lnTo>
                  <a:lnTo>
                    <a:pt x="137190" y="602344"/>
                  </a:lnTo>
                  <a:lnTo>
                    <a:pt x="139031" y="596134"/>
                  </a:lnTo>
                  <a:lnTo>
                    <a:pt x="140809" y="589924"/>
                  </a:lnTo>
                  <a:lnTo>
                    <a:pt x="142531" y="583714"/>
                  </a:lnTo>
                  <a:lnTo>
                    <a:pt x="144202" y="577505"/>
                  </a:lnTo>
                  <a:lnTo>
                    <a:pt x="145828" y="571295"/>
                  </a:lnTo>
                  <a:lnTo>
                    <a:pt x="147415" y="565085"/>
                  </a:lnTo>
                  <a:lnTo>
                    <a:pt x="148969" y="558875"/>
                  </a:lnTo>
                  <a:lnTo>
                    <a:pt x="150496" y="552666"/>
                  </a:lnTo>
                  <a:lnTo>
                    <a:pt x="152001" y="546456"/>
                  </a:lnTo>
                  <a:lnTo>
                    <a:pt x="153489" y="540246"/>
                  </a:lnTo>
                  <a:lnTo>
                    <a:pt x="154965" y="534037"/>
                  </a:lnTo>
                  <a:lnTo>
                    <a:pt x="156434" y="527827"/>
                  </a:lnTo>
                  <a:lnTo>
                    <a:pt x="157898" y="521617"/>
                  </a:lnTo>
                  <a:lnTo>
                    <a:pt x="159358" y="515407"/>
                  </a:lnTo>
                  <a:lnTo>
                    <a:pt x="160812" y="509198"/>
                  </a:lnTo>
                  <a:lnTo>
                    <a:pt x="162258" y="502988"/>
                  </a:lnTo>
                  <a:lnTo>
                    <a:pt x="163692" y="496778"/>
                  </a:lnTo>
                  <a:lnTo>
                    <a:pt x="165108" y="490568"/>
                  </a:lnTo>
                  <a:lnTo>
                    <a:pt x="166496" y="484359"/>
                  </a:lnTo>
                  <a:lnTo>
                    <a:pt x="167844" y="478149"/>
                  </a:lnTo>
                  <a:lnTo>
                    <a:pt x="169147" y="471939"/>
                  </a:lnTo>
                  <a:lnTo>
                    <a:pt x="170395" y="465729"/>
                  </a:lnTo>
                  <a:lnTo>
                    <a:pt x="171582" y="459520"/>
                  </a:lnTo>
                  <a:lnTo>
                    <a:pt x="172700" y="453310"/>
                  </a:lnTo>
                  <a:lnTo>
                    <a:pt x="173747" y="447100"/>
                  </a:lnTo>
                  <a:lnTo>
                    <a:pt x="174720" y="440891"/>
                  </a:lnTo>
                  <a:lnTo>
                    <a:pt x="175621" y="434681"/>
                  </a:lnTo>
                  <a:lnTo>
                    <a:pt x="176452" y="428471"/>
                  </a:lnTo>
                  <a:lnTo>
                    <a:pt x="177215" y="422261"/>
                  </a:lnTo>
                  <a:lnTo>
                    <a:pt x="177927" y="416052"/>
                  </a:lnTo>
                  <a:lnTo>
                    <a:pt x="178597" y="409842"/>
                  </a:lnTo>
                  <a:lnTo>
                    <a:pt x="179237" y="403632"/>
                  </a:lnTo>
                  <a:lnTo>
                    <a:pt x="179858" y="397422"/>
                  </a:lnTo>
                  <a:lnTo>
                    <a:pt x="180469" y="391213"/>
                  </a:lnTo>
                  <a:lnTo>
                    <a:pt x="181080" y="385003"/>
                  </a:lnTo>
                  <a:lnTo>
                    <a:pt x="181698" y="378793"/>
                  </a:lnTo>
                  <a:lnTo>
                    <a:pt x="182329" y="372583"/>
                  </a:lnTo>
                  <a:lnTo>
                    <a:pt x="182977" y="366374"/>
                  </a:lnTo>
                  <a:lnTo>
                    <a:pt x="183642" y="360164"/>
                  </a:lnTo>
                  <a:lnTo>
                    <a:pt x="184322" y="353954"/>
                  </a:lnTo>
                  <a:lnTo>
                    <a:pt x="185012" y="347745"/>
                  </a:lnTo>
                  <a:lnTo>
                    <a:pt x="185708" y="341535"/>
                  </a:lnTo>
                  <a:lnTo>
                    <a:pt x="186404" y="335325"/>
                  </a:lnTo>
                  <a:lnTo>
                    <a:pt x="187095" y="329115"/>
                  </a:lnTo>
                  <a:lnTo>
                    <a:pt x="187773" y="322906"/>
                  </a:lnTo>
                  <a:lnTo>
                    <a:pt x="188432" y="316696"/>
                  </a:lnTo>
                  <a:lnTo>
                    <a:pt x="189066" y="310486"/>
                  </a:lnTo>
                  <a:lnTo>
                    <a:pt x="189670" y="304276"/>
                  </a:lnTo>
                  <a:lnTo>
                    <a:pt x="190241" y="298067"/>
                  </a:lnTo>
                  <a:lnTo>
                    <a:pt x="190777" y="291857"/>
                  </a:lnTo>
                  <a:lnTo>
                    <a:pt x="191279" y="285647"/>
                  </a:lnTo>
                  <a:lnTo>
                    <a:pt x="191744" y="279437"/>
                  </a:lnTo>
                  <a:lnTo>
                    <a:pt x="192174" y="273228"/>
                  </a:lnTo>
                  <a:lnTo>
                    <a:pt x="192571" y="267018"/>
                  </a:lnTo>
                  <a:lnTo>
                    <a:pt x="192935" y="260808"/>
                  </a:lnTo>
                  <a:lnTo>
                    <a:pt x="193270" y="254599"/>
                  </a:lnTo>
                  <a:lnTo>
                    <a:pt x="193575" y="248389"/>
                  </a:lnTo>
                  <a:lnTo>
                    <a:pt x="193858" y="242179"/>
                  </a:lnTo>
                  <a:lnTo>
                    <a:pt x="194122" y="235969"/>
                  </a:lnTo>
                  <a:lnTo>
                    <a:pt x="194370" y="229760"/>
                  </a:lnTo>
                  <a:lnTo>
                    <a:pt x="194605" y="223550"/>
                  </a:lnTo>
                  <a:lnTo>
                    <a:pt x="194832" y="217340"/>
                  </a:lnTo>
                  <a:lnTo>
                    <a:pt x="195051" y="211130"/>
                  </a:lnTo>
                  <a:lnTo>
                    <a:pt x="195265" y="204921"/>
                  </a:lnTo>
                  <a:lnTo>
                    <a:pt x="195476" y="198711"/>
                  </a:lnTo>
                  <a:lnTo>
                    <a:pt x="195684" y="192501"/>
                  </a:lnTo>
                  <a:lnTo>
                    <a:pt x="195890" y="186291"/>
                  </a:lnTo>
                  <a:lnTo>
                    <a:pt x="196092" y="180082"/>
                  </a:lnTo>
                  <a:lnTo>
                    <a:pt x="196291" y="173872"/>
                  </a:lnTo>
                  <a:lnTo>
                    <a:pt x="196486" y="167662"/>
                  </a:lnTo>
                  <a:lnTo>
                    <a:pt x="196674" y="161453"/>
                  </a:lnTo>
                  <a:lnTo>
                    <a:pt x="196854" y="155243"/>
                  </a:lnTo>
                  <a:lnTo>
                    <a:pt x="197026" y="149033"/>
                  </a:lnTo>
                  <a:lnTo>
                    <a:pt x="197189" y="142823"/>
                  </a:lnTo>
                  <a:lnTo>
                    <a:pt x="197340" y="136614"/>
                  </a:lnTo>
                  <a:lnTo>
                    <a:pt x="197479" y="130404"/>
                  </a:lnTo>
                  <a:lnTo>
                    <a:pt x="197608" y="124194"/>
                  </a:lnTo>
                  <a:lnTo>
                    <a:pt x="197726" y="117984"/>
                  </a:lnTo>
                  <a:lnTo>
                    <a:pt x="197834" y="111775"/>
                  </a:lnTo>
                  <a:lnTo>
                    <a:pt x="197932" y="105565"/>
                  </a:lnTo>
                  <a:lnTo>
                    <a:pt x="198021" y="99355"/>
                  </a:lnTo>
                  <a:lnTo>
                    <a:pt x="198100" y="93145"/>
                  </a:lnTo>
                  <a:lnTo>
                    <a:pt x="198172" y="86936"/>
                  </a:lnTo>
                  <a:lnTo>
                    <a:pt x="198235" y="80726"/>
                  </a:lnTo>
                  <a:lnTo>
                    <a:pt x="198289" y="74516"/>
                  </a:lnTo>
                  <a:lnTo>
                    <a:pt x="198336" y="68307"/>
                  </a:lnTo>
                  <a:lnTo>
                    <a:pt x="198376" y="62097"/>
                  </a:lnTo>
                  <a:lnTo>
                    <a:pt x="198410" y="55887"/>
                  </a:lnTo>
                  <a:lnTo>
                    <a:pt x="198439" y="49677"/>
                  </a:lnTo>
                  <a:lnTo>
                    <a:pt x="198463" y="43468"/>
                  </a:lnTo>
                  <a:lnTo>
                    <a:pt x="198485" y="37258"/>
                  </a:lnTo>
                  <a:lnTo>
                    <a:pt x="198505" y="31048"/>
                  </a:lnTo>
                  <a:lnTo>
                    <a:pt x="198525" y="24838"/>
                  </a:lnTo>
                  <a:lnTo>
                    <a:pt x="198548" y="18629"/>
                  </a:lnTo>
                  <a:lnTo>
                    <a:pt x="198574" y="12419"/>
                  </a:lnTo>
                  <a:lnTo>
                    <a:pt x="198604" y="6209"/>
                  </a:lnTo>
                  <a:lnTo>
                    <a:pt x="198639" y="0"/>
                  </a:lnTo>
                  <a:lnTo>
                    <a:pt x="200165" y="0"/>
                  </a:lnTo>
                  <a:lnTo>
                    <a:pt x="200200" y="6209"/>
                  </a:lnTo>
                  <a:lnTo>
                    <a:pt x="200230" y="12419"/>
                  </a:lnTo>
                  <a:lnTo>
                    <a:pt x="200256" y="18629"/>
                  </a:lnTo>
                  <a:lnTo>
                    <a:pt x="200279" y="24838"/>
                  </a:lnTo>
                  <a:lnTo>
                    <a:pt x="200299" y="31048"/>
                  </a:lnTo>
                  <a:lnTo>
                    <a:pt x="200319" y="37258"/>
                  </a:lnTo>
                  <a:lnTo>
                    <a:pt x="200341" y="43468"/>
                  </a:lnTo>
                  <a:lnTo>
                    <a:pt x="200366" y="49677"/>
                  </a:lnTo>
                  <a:lnTo>
                    <a:pt x="200394" y="55887"/>
                  </a:lnTo>
                  <a:lnTo>
                    <a:pt x="200428" y="62097"/>
                  </a:lnTo>
                  <a:lnTo>
                    <a:pt x="200468" y="68307"/>
                  </a:lnTo>
                  <a:lnTo>
                    <a:pt x="200515" y="74516"/>
                  </a:lnTo>
                  <a:lnTo>
                    <a:pt x="200569" y="80726"/>
                  </a:lnTo>
                  <a:lnTo>
                    <a:pt x="200632" y="86936"/>
                  </a:lnTo>
                  <a:lnTo>
                    <a:pt x="200704" y="93145"/>
                  </a:lnTo>
                  <a:lnTo>
                    <a:pt x="200783" y="99355"/>
                  </a:lnTo>
                  <a:lnTo>
                    <a:pt x="200872" y="105565"/>
                  </a:lnTo>
                  <a:lnTo>
                    <a:pt x="200970" y="111775"/>
                  </a:lnTo>
                  <a:lnTo>
                    <a:pt x="201078" y="117984"/>
                  </a:lnTo>
                  <a:lnTo>
                    <a:pt x="201196" y="124194"/>
                  </a:lnTo>
                  <a:lnTo>
                    <a:pt x="201325" y="130404"/>
                  </a:lnTo>
                  <a:lnTo>
                    <a:pt x="201464" y="136614"/>
                  </a:lnTo>
                  <a:lnTo>
                    <a:pt x="201615" y="142823"/>
                  </a:lnTo>
                  <a:lnTo>
                    <a:pt x="201778" y="149033"/>
                  </a:lnTo>
                  <a:lnTo>
                    <a:pt x="201950" y="155243"/>
                  </a:lnTo>
                  <a:lnTo>
                    <a:pt x="202130" y="161453"/>
                  </a:lnTo>
                  <a:lnTo>
                    <a:pt x="202318" y="167662"/>
                  </a:lnTo>
                  <a:lnTo>
                    <a:pt x="202513" y="173872"/>
                  </a:lnTo>
                  <a:lnTo>
                    <a:pt x="202712" y="180082"/>
                  </a:lnTo>
                  <a:lnTo>
                    <a:pt x="202915" y="186291"/>
                  </a:lnTo>
                  <a:lnTo>
                    <a:pt x="203120" y="192501"/>
                  </a:lnTo>
                  <a:lnTo>
                    <a:pt x="203328" y="198711"/>
                  </a:lnTo>
                  <a:lnTo>
                    <a:pt x="203539" y="204921"/>
                  </a:lnTo>
                  <a:lnTo>
                    <a:pt x="203753" y="211130"/>
                  </a:lnTo>
                  <a:lnTo>
                    <a:pt x="203972" y="217340"/>
                  </a:lnTo>
                  <a:lnTo>
                    <a:pt x="204199" y="223550"/>
                  </a:lnTo>
                  <a:lnTo>
                    <a:pt x="204434" y="229760"/>
                  </a:lnTo>
                  <a:lnTo>
                    <a:pt x="204682" y="235969"/>
                  </a:lnTo>
                  <a:lnTo>
                    <a:pt x="204946" y="242179"/>
                  </a:lnTo>
                  <a:lnTo>
                    <a:pt x="205229" y="248389"/>
                  </a:lnTo>
                  <a:lnTo>
                    <a:pt x="205534" y="254599"/>
                  </a:lnTo>
                  <a:lnTo>
                    <a:pt x="205869" y="260808"/>
                  </a:lnTo>
                  <a:lnTo>
                    <a:pt x="206233" y="267018"/>
                  </a:lnTo>
                  <a:lnTo>
                    <a:pt x="206630" y="273228"/>
                  </a:lnTo>
                  <a:lnTo>
                    <a:pt x="207060" y="279437"/>
                  </a:lnTo>
                  <a:lnTo>
                    <a:pt x="207525" y="285647"/>
                  </a:lnTo>
                  <a:lnTo>
                    <a:pt x="208027" y="291857"/>
                  </a:lnTo>
                  <a:lnTo>
                    <a:pt x="208563" y="298067"/>
                  </a:lnTo>
                  <a:lnTo>
                    <a:pt x="209134" y="304276"/>
                  </a:lnTo>
                  <a:lnTo>
                    <a:pt x="209738" y="310486"/>
                  </a:lnTo>
                  <a:lnTo>
                    <a:pt x="210372" y="316696"/>
                  </a:lnTo>
                  <a:lnTo>
                    <a:pt x="211032" y="322906"/>
                  </a:lnTo>
                  <a:lnTo>
                    <a:pt x="211709" y="329115"/>
                  </a:lnTo>
                  <a:lnTo>
                    <a:pt x="212400" y="335325"/>
                  </a:lnTo>
                  <a:lnTo>
                    <a:pt x="213096" y="341535"/>
                  </a:lnTo>
                  <a:lnTo>
                    <a:pt x="213792" y="347745"/>
                  </a:lnTo>
                  <a:lnTo>
                    <a:pt x="214482" y="353954"/>
                  </a:lnTo>
                  <a:lnTo>
                    <a:pt x="215162" y="360164"/>
                  </a:lnTo>
                  <a:lnTo>
                    <a:pt x="215827" y="366374"/>
                  </a:lnTo>
                  <a:lnTo>
                    <a:pt x="216475" y="372583"/>
                  </a:lnTo>
                  <a:lnTo>
                    <a:pt x="217106" y="378793"/>
                  </a:lnTo>
                  <a:lnTo>
                    <a:pt x="217724" y="385003"/>
                  </a:lnTo>
                  <a:lnTo>
                    <a:pt x="218335" y="391213"/>
                  </a:lnTo>
                  <a:lnTo>
                    <a:pt x="218946" y="397422"/>
                  </a:lnTo>
                  <a:lnTo>
                    <a:pt x="219567" y="403632"/>
                  </a:lnTo>
                  <a:lnTo>
                    <a:pt x="220207" y="409842"/>
                  </a:lnTo>
                  <a:lnTo>
                    <a:pt x="220877" y="416052"/>
                  </a:lnTo>
                  <a:lnTo>
                    <a:pt x="221589" y="422261"/>
                  </a:lnTo>
                  <a:lnTo>
                    <a:pt x="222352" y="428471"/>
                  </a:lnTo>
                  <a:lnTo>
                    <a:pt x="223183" y="434681"/>
                  </a:lnTo>
                  <a:lnTo>
                    <a:pt x="224084" y="440891"/>
                  </a:lnTo>
                  <a:lnTo>
                    <a:pt x="225057" y="447100"/>
                  </a:lnTo>
                  <a:lnTo>
                    <a:pt x="226104" y="453310"/>
                  </a:lnTo>
                  <a:lnTo>
                    <a:pt x="227222" y="459520"/>
                  </a:lnTo>
                  <a:lnTo>
                    <a:pt x="228409" y="465729"/>
                  </a:lnTo>
                  <a:lnTo>
                    <a:pt x="229657" y="471939"/>
                  </a:lnTo>
                  <a:lnTo>
                    <a:pt x="230960" y="478149"/>
                  </a:lnTo>
                  <a:lnTo>
                    <a:pt x="232309" y="484359"/>
                  </a:lnTo>
                  <a:lnTo>
                    <a:pt x="233696" y="490568"/>
                  </a:lnTo>
                  <a:lnTo>
                    <a:pt x="235112" y="496778"/>
                  </a:lnTo>
                  <a:lnTo>
                    <a:pt x="236546" y="502988"/>
                  </a:lnTo>
                  <a:lnTo>
                    <a:pt x="237992" y="509198"/>
                  </a:lnTo>
                  <a:lnTo>
                    <a:pt x="239446" y="515407"/>
                  </a:lnTo>
                  <a:lnTo>
                    <a:pt x="240906" y="521617"/>
                  </a:lnTo>
                  <a:lnTo>
                    <a:pt x="242370" y="527827"/>
                  </a:lnTo>
                  <a:lnTo>
                    <a:pt x="243839" y="534037"/>
                  </a:lnTo>
                  <a:lnTo>
                    <a:pt x="245315" y="540246"/>
                  </a:lnTo>
                  <a:lnTo>
                    <a:pt x="246803" y="546456"/>
                  </a:lnTo>
                  <a:lnTo>
                    <a:pt x="248308" y="552666"/>
                  </a:lnTo>
                  <a:lnTo>
                    <a:pt x="249835" y="558875"/>
                  </a:lnTo>
                  <a:lnTo>
                    <a:pt x="251389" y="565085"/>
                  </a:lnTo>
                  <a:lnTo>
                    <a:pt x="252976" y="571295"/>
                  </a:lnTo>
                  <a:lnTo>
                    <a:pt x="254602" y="577505"/>
                  </a:lnTo>
                  <a:lnTo>
                    <a:pt x="256273" y="583714"/>
                  </a:lnTo>
                  <a:lnTo>
                    <a:pt x="257995" y="589924"/>
                  </a:lnTo>
                  <a:lnTo>
                    <a:pt x="259773" y="596134"/>
                  </a:lnTo>
                  <a:lnTo>
                    <a:pt x="261614" y="602344"/>
                  </a:lnTo>
                  <a:lnTo>
                    <a:pt x="263532" y="608553"/>
                  </a:lnTo>
                  <a:lnTo>
                    <a:pt x="265523" y="614763"/>
                  </a:lnTo>
                  <a:lnTo>
                    <a:pt x="267588" y="620973"/>
                  </a:lnTo>
                  <a:lnTo>
                    <a:pt x="269729" y="627183"/>
                  </a:lnTo>
                  <a:lnTo>
                    <a:pt x="271942" y="633392"/>
                  </a:lnTo>
                  <a:lnTo>
                    <a:pt x="274226" y="639602"/>
                  </a:lnTo>
                  <a:lnTo>
                    <a:pt x="276573" y="645812"/>
                  </a:lnTo>
                  <a:lnTo>
                    <a:pt x="278976" y="652021"/>
                  </a:lnTo>
                  <a:lnTo>
                    <a:pt x="281426" y="658231"/>
                  </a:lnTo>
                  <a:lnTo>
                    <a:pt x="283914" y="664441"/>
                  </a:lnTo>
                  <a:lnTo>
                    <a:pt x="286424" y="670651"/>
                  </a:lnTo>
                  <a:lnTo>
                    <a:pt x="288944" y="676860"/>
                  </a:lnTo>
                  <a:lnTo>
                    <a:pt x="291464" y="683070"/>
                  </a:lnTo>
                  <a:lnTo>
                    <a:pt x="293976" y="689280"/>
                  </a:lnTo>
                  <a:lnTo>
                    <a:pt x="296473" y="695490"/>
                  </a:lnTo>
                  <a:lnTo>
                    <a:pt x="298950" y="701699"/>
                  </a:lnTo>
                  <a:lnTo>
                    <a:pt x="301407" y="707909"/>
                  </a:lnTo>
                  <a:lnTo>
                    <a:pt x="303842" y="714119"/>
                  </a:lnTo>
                  <a:lnTo>
                    <a:pt x="306257" y="720329"/>
                  </a:lnTo>
                  <a:lnTo>
                    <a:pt x="308658" y="726538"/>
                  </a:lnTo>
                  <a:lnTo>
                    <a:pt x="311050" y="732748"/>
                  </a:lnTo>
                  <a:lnTo>
                    <a:pt x="313440" y="738958"/>
                  </a:lnTo>
                  <a:lnTo>
                    <a:pt x="315835" y="745167"/>
                  </a:lnTo>
                  <a:lnTo>
                    <a:pt x="318242" y="751377"/>
                  </a:lnTo>
                  <a:lnTo>
                    <a:pt x="320666" y="757587"/>
                  </a:lnTo>
                  <a:lnTo>
                    <a:pt x="323112" y="763797"/>
                  </a:lnTo>
                  <a:lnTo>
                    <a:pt x="325586" y="770006"/>
                  </a:lnTo>
                  <a:lnTo>
                    <a:pt x="328091" y="776216"/>
                  </a:lnTo>
                  <a:lnTo>
                    <a:pt x="330634" y="782426"/>
                  </a:lnTo>
                  <a:lnTo>
                    <a:pt x="333212" y="788636"/>
                  </a:lnTo>
                  <a:lnTo>
                    <a:pt x="335824" y="794845"/>
                  </a:lnTo>
                  <a:lnTo>
                    <a:pt x="338468" y="801055"/>
                  </a:lnTo>
                  <a:lnTo>
                    <a:pt x="341138" y="807265"/>
                  </a:lnTo>
                  <a:lnTo>
                    <a:pt x="343831" y="813475"/>
                  </a:lnTo>
                  <a:lnTo>
                    <a:pt x="346537" y="819684"/>
                  </a:lnTo>
                  <a:lnTo>
                    <a:pt x="349247" y="825894"/>
                  </a:lnTo>
                  <a:lnTo>
                    <a:pt x="351950" y="832104"/>
                  </a:lnTo>
                  <a:lnTo>
                    <a:pt x="354627" y="838313"/>
                  </a:lnTo>
                  <a:lnTo>
                    <a:pt x="357260" y="844523"/>
                  </a:lnTo>
                  <a:lnTo>
                    <a:pt x="359831" y="850733"/>
                  </a:lnTo>
                  <a:lnTo>
                    <a:pt x="362321" y="856943"/>
                  </a:lnTo>
                  <a:lnTo>
                    <a:pt x="364713" y="863152"/>
                  </a:lnTo>
                  <a:lnTo>
                    <a:pt x="366989" y="869362"/>
                  </a:lnTo>
                  <a:lnTo>
                    <a:pt x="369134" y="875572"/>
                  </a:lnTo>
                  <a:lnTo>
                    <a:pt x="371138" y="881782"/>
                  </a:lnTo>
                  <a:lnTo>
                    <a:pt x="372994" y="887991"/>
                  </a:lnTo>
                  <a:lnTo>
                    <a:pt x="374695" y="894201"/>
                  </a:lnTo>
                  <a:lnTo>
                    <a:pt x="376240" y="900411"/>
                  </a:lnTo>
                  <a:lnTo>
                    <a:pt x="377659" y="906621"/>
                  </a:lnTo>
                  <a:lnTo>
                    <a:pt x="378968" y="912830"/>
                  </a:lnTo>
                  <a:lnTo>
                    <a:pt x="380191" y="919040"/>
                  </a:lnTo>
                  <a:lnTo>
                    <a:pt x="381351" y="925250"/>
                  </a:lnTo>
                  <a:lnTo>
                    <a:pt x="382473" y="931459"/>
                  </a:lnTo>
                  <a:lnTo>
                    <a:pt x="383579" y="937669"/>
                  </a:lnTo>
                  <a:lnTo>
                    <a:pt x="384690" y="943879"/>
                  </a:lnTo>
                  <a:lnTo>
                    <a:pt x="385819" y="950089"/>
                  </a:lnTo>
                  <a:lnTo>
                    <a:pt x="386979" y="956298"/>
                  </a:lnTo>
                  <a:lnTo>
                    <a:pt x="388166" y="962508"/>
                  </a:lnTo>
                  <a:lnTo>
                    <a:pt x="389372" y="968718"/>
                  </a:lnTo>
                  <a:lnTo>
                    <a:pt x="390582" y="974928"/>
                  </a:lnTo>
                  <a:lnTo>
                    <a:pt x="391779" y="981137"/>
                  </a:lnTo>
                  <a:lnTo>
                    <a:pt x="392941" y="987347"/>
                  </a:lnTo>
                  <a:lnTo>
                    <a:pt x="394047" y="993557"/>
                  </a:lnTo>
                  <a:lnTo>
                    <a:pt x="395075" y="999767"/>
                  </a:lnTo>
                  <a:lnTo>
                    <a:pt x="396005" y="1005976"/>
                  </a:lnTo>
                  <a:lnTo>
                    <a:pt x="396809" y="1012186"/>
                  </a:lnTo>
                  <a:lnTo>
                    <a:pt x="397479" y="1018396"/>
                  </a:lnTo>
                  <a:lnTo>
                    <a:pt x="398014" y="1024605"/>
                  </a:lnTo>
                  <a:lnTo>
                    <a:pt x="398413" y="1030815"/>
                  </a:lnTo>
                  <a:lnTo>
                    <a:pt x="398675" y="1037025"/>
                  </a:lnTo>
                  <a:lnTo>
                    <a:pt x="398805" y="1043235"/>
                  </a:lnTo>
                  <a:lnTo>
                    <a:pt x="398803" y="1049444"/>
                  </a:lnTo>
                  <a:lnTo>
                    <a:pt x="398674" y="1055654"/>
                  </a:lnTo>
                  <a:lnTo>
                    <a:pt x="398417" y="1061864"/>
                  </a:lnTo>
                  <a:lnTo>
                    <a:pt x="398023" y="1068074"/>
                  </a:lnTo>
                  <a:lnTo>
                    <a:pt x="397480" y="1074283"/>
                  </a:lnTo>
                  <a:lnTo>
                    <a:pt x="396789" y="1080493"/>
                  </a:lnTo>
                  <a:lnTo>
                    <a:pt x="395939" y="1086703"/>
                  </a:lnTo>
                  <a:lnTo>
                    <a:pt x="394915" y="1092913"/>
                  </a:lnTo>
                  <a:lnTo>
                    <a:pt x="393706" y="1099122"/>
                  </a:lnTo>
                  <a:lnTo>
                    <a:pt x="392301" y="1105332"/>
                  </a:lnTo>
                  <a:lnTo>
                    <a:pt x="390694" y="1111542"/>
                  </a:lnTo>
                  <a:lnTo>
                    <a:pt x="388885" y="1117751"/>
                  </a:lnTo>
                  <a:lnTo>
                    <a:pt x="386877" y="1123961"/>
                  </a:lnTo>
                  <a:lnTo>
                    <a:pt x="384666" y="1130171"/>
                  </a:lnTo>
                  <a:lnTo>
                    <a:pt x="382302" y="1136381"/>
                  </a:lnTo>
                  <a:lnTo>
                    <a:pt x="379816" y="1142590"/>
                  </a:lnTo>
                  <a:lnTo>
                    <a:pt x="377244" y="1148800"/>
                  </a:lnTo>
                  <a:lnTo>
                    <a:pt x="374625" y="1155010"/>
                  </a:lnTo>
                  <a:lnTo>
                    <a:pt x="371997" y="1161220"/>
                  </a:lnTo>
                  <a:lnTo>
                    <a:pt x="369400" y="1167429"/>
                  </a:lnTo>
                  <a:lnTo>
                    <a:pt x="366868" y="1173639"/>
                  </a:lnTo>
                  <a:lnTo>
                    <a:pt x="364429" y="1179849"/>
                  </a:lnTo>
                  <a:lnTo>
                    <a:pt x="362119" y="1186059"/>
                  </a:lnTo>
                  <a:lnTo>
                    <a:pt x="359942" y="1192268"/>
                  </a:lnTo>
                  <a:lnTo>
                    <a:pt x="357893" y="1198478"/>
                  </a:lnTo>
                  <a:lnTo>
                    <a:pt x="355962" y="1204688"/>
                  </a:lnTo>
                  <a:lnTo>
                    <a:pt x="354132" y="1210897"/>
                  </a:lnTo>
                  <a:lnTo>
                    <a:pt x="352382" y="1217107"/>
                  </a:lnTo>
                  <a:lnTo>
                    <a:pt x="350683" y="1223317"/>
                  </a:lnTo>
                  <a:lnTo>
                    <a:pt x="349005" y="1229527"/>
                  </a:lnTo>
                  <a:lnTo>
                    <a:pt x="347319" y="1235736"/>
                  </a:lnTo>
                  <a:lnTo>
                    <a:pt x="345592" y="1241946"/>
                  </a:lnTo>
                  <a:lnTo>
                    <a:pt x="343792" y="1248156"/>
                  </a:lnTo>
                  <a:lnTo>
                    <a:pt x="341904" y="1254366"/>
                  </a:lnTo>
                  <a:lnTo>
                    <a:pt x="339915" y="1260575"/>
                  </a:lnTo>
                  <a:lnTo>
                    <a:pt x="337818" y="1266785"/>
                  </a:lnTo>
                  <a:lnTo>
                    <a:pt x="335613" y="1272995"/>
                  </a:lnTo>
                  <a:lnTo>
                    <a:pt x="333304" y="1279205"/>
                  </a:lnTo>
                  <a:lnTo>
                    <a:pt x="330899" y="1285414"/>
                  </a:lnTo>
                  <a:lnTo>
                    <a:pt x="328410" y="1291624"/>
                  </a:lnTo>
                  <a:lnTo>
                    <a:pt x="325850" y="1297834"/>
                  </a:lnTo>
                  <a:lnTo>
                    <a:pt x="323232" y="1304043"/>
                  </a:lnTo>
                  <a:lnTo>
                    <a:pt x="320579" y="1310253"/>
                  </a:lnTo>
                  <a:lnTo>
                    <a:pt x="317906" y="1316463"/>
                  </a:lnTo>
                  <a:lnTo>
                    <a:pt x="315225" y="1322673"/>
                  </a:lnTo>
                  <a:lnTo>
                    <a:pt x="312547" y="1328882"/>
                  </a:lnTo>
                  <a:lnTo>
                    <a:pt x="309881" y="1335092"/>
                  </a:lnTo>
                  <a:lnTo>
                    <a:pt x="307235" y="1341302"/>
                  </a:lnTo>
                  <a:lnTo>
                    <a:pt x="304617" y="1347512"/>
                  </a:lnTo>
                  <a:lnTo>
                    <a:pt x="302031" y="1353721"/>
                  </a:lnTo>
                  <a:lnTo>
                    <a:pt x="299489" y="1359931"/>
                  </a:lnTo>
                  <a:lnTo>
                    <a:pt x="296993" y="1366141"/>
                  </a:lnTo>
                  <a:lnTo>
                    <a:pt x="294545" y="1372351"/>
                  </a:lnTo>
                  <a:lnTo>
                    <a:pt x="292149" y="1378560"/>
                  </a:lnTo>
                  <a:lnTo>
                    <a:pt x="289808" y="1384770"/>
                  </a:lnTo>
                  <a:lnTo>
                    <a:pt x="287523" y="1390980"/>
                  </a:lnTo>
                  <a:lnTo>
                    <a:pt x="285294" y="1397189"/>
                  </a:lnTo>
                  <a:lnTo>
                    <a:pt x="283121" y="1403399"/>
                  </a:lnTo>
                  <a:lnTo>
                    <a:pt x="281000" y="1409609"/>
                  </a:lnTo>
                  <a:lnTo>
                    <a:pt x="278930" y="1415819"/>
                  </a:lnTo>
                  <a:lnTo>
                    <a:pt x="276904" y="1422028"/>
                  </a:lnTo>
                  <a:lnTo>
                    <a:pt x="274914" y="1428238"/>
                  </a:lnTo>
                  <a:lnTo>
                    <a:pt x="272951" y="1434448"/>
                  </a:lnTo>
                  <a:lnTo>
                    <a:pt x="271011" y="1440658"/>
                  </a:lnTo>
                  <a:lnTo>
                    <a:pt x="269087" y="1446867"/>
                  </a:lnTo>
                  <a:lnTo>
                    <a:pt x="267176" y="1453077"/>
                  </a:lnTo>
                  <a:lnTo>
                    <a:pt x="265276" y="1459287"/>
                  </a:lnTo>
                  <a:lnTo>
                    <a:pt x="263385" y="1465497"/>
                  </a:lnTo>
                  <a:lnTo>
                    <a:pt x="261505" y="1471706"/>
                  </a:lnTo>
                  <a:lnTo>
                    <a:pt x="259640" y="1477916"/>
                  </a:lnTo>
                  <a:lnTo>
                    <a:pt x="257795" y="1484126"/>
                  </a:lnTo>
                  <a:lnTo>
                    <a:pt x="255975" y="1490335"/>
                  </a:lnTo>
                  <a:lnTo>
                    <a:pt x="254187" y="1496545"/>
                  </a:lnTo>
                  <a:lnTo>
                    <a:pt x="252436" y="1502755"/>
                  </a:lnTo>
                  <a:lnTo>
                    <a:pt x="250730" y="1508965"/>
                  </a:lnTo>
                  <a:lnTo>
                    <a:pt x="249072" y="1515174"/>
                  </a:lnTo>
                  <a:lnTo>
                    <a:pt x="247469" y="1521384"/>
                  </a:lnTo>
                  <a:lnTo>
                    <a:pt x="245923" y="1527594"/>
                  </a:lnTo>
                  <a:lnTo>
                    <a:pt x="244442" y="1533804"/>
                  </a:lnTo>
                  <a:lnTo>
                    <a:pt x="243023" y="1540013"/>
                  </a:lnTo>
                  <a:lnTo>
                    <a:pt x="241663" y="1546223"/>
                  </a:lnTo>
                  <a:lnTo>
                    <a:pt x="240358" y="1552433"/>
                  </a:lnTo>
                  <a:lnTo>
                    <a:pt x="239105" y="1558643"/>
                  </a:lnTo>
                  <a:lnTo>
                    <a:pt x="237899" y="1564852"/>
                  </a:lnTo>
                  <a:lnTo>
                    <a:pt x="236735" y="1571062"/>
                  </a:lnTo>
                  <a:lnTo>
                    <a:pt x="235609" y="1577272"/>
                  </a:lnTo>
                  <a:lnTo>
                    <a:pt x="234514" y="1583481"/>
                  </a:lnTo>
                  <a:lnTo>
                    <a:pt x="233448" y="1589691"/>
                  </a:lnTo>
                  <a:lnTo>
                    <a:pt x="232406" y="1595901"/>
                  </a:lnTo>
                  <a:lnTo>
                    <a:pt x="231384" y="1602111"/>
                  </a:lnTo>
                  <a:lnTo>
                    <a:pt x="230380" y="1608320"/>
                  </a:lnTo>
                  <a:lnTo>
                    <a:pt x="229394" y="1614530"/>
                  </a:lnTo>
                  <a:lnTo>
                    <a:pt x="228427" y="1620740"/>
                  </a:lnTo>
                  <a:lnTo>
                    <a:pt x="227480" y="1626950"/>
                  </a:lnTo>
                  <a:lnTo>
                    <a:pt x="226554" y="1633159"/>
                  </a:lnTo>
                  <a:lnTo>
                    <a:pt x="225654" y="1639369"/>
                  </a:lnTo>
                  <a:lnTo>
                    <a:pt x="224781" y="1645579"/>
                  </a:lnTo>
                  <a:lnTo>
                    <a:pt x="223941" y="1651789"/>
                  </a:lnTo>
                  <a:lnTo>
                    <a:pt x="223134" y="1657998"/>
                  </a:lnTo>
                  <a:lnTo>
                    <a:pt x="222361" y="1664208"/>
                  </a:lnTo>
                  <a:lnTo>
                    <a:pt x="221622" y="1670418"/>
                  </a:lnTo>
                  <a:lnTo>
                    <a:pt x="220918" y="1676627"/>
                  </a:lnTo>
                  <a:lnTo>
                    <a:pt x="220246" y="1682837"/>
                  </a:lnTo>
                  <a:lnTo>
                    <a:pt x="219607" y="1689047"/>
                  </a:lnTo>
                  <a:lnTo>
                    <a:pt x="218996" y="1695257"/>
                  </a:lnTo>
                  <a:lnTo>
                    <a:pt x="218411" y="1701466"/>
                  </a:lnTo>
                  <a:lnTo>
                    <a:pt x="217849" y="1707676"/>
                  </a:lnTo>
                  <a:lnTo>
                    <a:pt x="217305" y="1713886"/>
                  </a:lnTo>
                  <a:lnTo>
                    <a:pt x="216772" y="1720096"/>
                  </a:lnTo>
                  <a:lnTo>
                    <a:pt x="216246" y="1726305"/>
                  </a:lnTo>
                  <a:lnTo>
                    <a:pt x="215725" y="1732515"/>
                  </a:lnTo>
                  <a:lnTo>
                    <a:pt x="215205" y="1738725"/>
                  </a:lnTo>
                  <a:lnTo>
                    <a:pt x="214683" y="1744935"/>
                  </a:lnTo>
                  <a:lnTo>
                    <a:pt x="214160" y="1751144"/>
                  </a:lnTo>
                  <a:lnTo>
                    <a:pt x="213634" y="1757354"/>
                  </a:lnTo>
                  <a:lnTo>
                    <a:pt x="213107" y="1763564"/>
                  </a:lnTo>
                  <a:lnTo>
                    <a:pt x="212581" y="1769773"/>
                  </a:lnTo>
                  <a:lnTo>
                    <a:pt x="212059" y="1775983"/>
                  </a:lnTo>
                  <a:lnTo>
                    <a:pt x="211545" y="1782193"/>
                  </a:lnTo>
                  <a:lnTo>
                    <a:pt x="211041" y="1788403"/>
                  </a:lnTo>
                  <a:lnTo>
                    <a:pt x="210552" y="1794612"/>
                  </a:lnTo>
                  <a:lnTo>
                    <a:pt x="210079" y="1800822"/>
                  </a:lnTo>
                  <a:lnTo>
                    <a:pt x="209625" y="1807032"/>
                  </a:lnTo>
                  <a:lnTo>
                    <a:pt x="209193" y="1813242"/>
                  </a:lnTo>
                  <a:lnTo>
                    <a:pt x="208783" y="1819451"/>
                  </a:lnTo>
                  <a:lnTo>
                    <a:pt x="208397" y="1825661"/>
                  </a:lnTo>
                  <a:lnTo>
                    <a:pt x="208033" y="1831871"/>
                  </a:lnTo>
                  <a:lnTo>
                    <a:pt x="207690" y="1838081"/>
                  </a:lnTo>
                  <a:lnTo>
                    <a:pt x="207366" y="1844290"/>
                  </a:lnTo>
                  <a:lnTo>
                    <a:pt x="207061" y="1850500"/>
                  </a:lnTo>
                  <a:lnTo>
                    <a:pt x="206773" y="1856710"/>
                  </a:lnTo>
                  <a:lnTo>
                    <a:pt x="206501" y="1862919"/>
                  </a:lnTo>
                  <a:lnTo>
                    <a:pt x="206245" y="1869129"/>
                  </a:lnTo>
                  <a:lnTo>
                    <a:pt x="206004" y="1875339"/>
                  </a:lnTo>
                  <a:lnTo>
                    <a:pt x="205780" y="1881549"/>
                  </a:lnTo>
                  <a:lnTo>
                    <a:pt x="205572" y="1887758"/>
                  </a:lnTo>
                  <a:lnTo>
                    <a:pt x="205380" y="1893968"/>
                  </a:lnTo>
                  <a:lnTo>
                    <a:pt x="205205" y="1900178"/>
                  </a:lnTo>
                  <a:lnTo>
                    <a:pt x="205047" y="1906388"/>
                  </a:lnTo>
                  <a:lnTo>
                    <a:pt x="204907" y="1912597"/>
                  </a:lnTo>
                  <a:lnTo>
                    <a:pt x="204786" y="1918807"/>
                  </a:lnTo>
                  <a:lnTo>
                    <a:pt x="204682" y="1925017"/>
                  </a:lnTo>
                  <a:lnTo>
                    <a:pt x="204595" y="1931227"/>
                  </a:lnTo>
                  <a:lnTo>
                    <a:pt x="204524" y="1937436"/>
                  </a:lnTo>
                  <a:lnTo>
                    <a:pt x="204467" y="1943646"/>
                  </a:lnTo>
                  <a:lnTo>
                    <a:pt x="204420" y="1949856"/>
                  </a:lnTo>
                  <a:lnTo>
                    <a:pt x="204379" y="1956065"/>
                  </a:lnTo>
                  <a:lnTo>
                    <a:pt x="204341" y="1962275"/>
                  </a:lnTo>
                  <a:lnTo>
                    <a:pt x="204303" y="1968485"/>
                  </a:lnTo>
                  <a:lnTo>
                    <a:pt x="204260" y="1974695"/>
                  </a:lnTo>
                  <a:lnTo>
                    <a:pt x="204210" y="1980904"/>
                  </a:lnTo>
                  <a:lnTo>
                    <a:pt x="204151" y="1987114"/>
                  </a:lnTo>
                  <a:lnTo>
                    <a:pt x="204080" y="1993324"/>
                  </a:lnTo>
                  <a:lnTo>
                    <a:pt x="203995" y="1999534"/>
                  </a:lnTo>
                  <a:lnTo>
                    <a:pt x="203898" y="2005743"/>
                  </a:lnTo>
                  <a:lnTo>
                    <a:pt x="203790" y="2011953"/>
                  </a:lnTo>
                  <a:lnTo>
                    <a:pt x="203673" y="2018163"/>
                  </a:lnTo>
                  <a:lnTo>
                    <a:pt x="203550" y="2024373"/>
                  </a:lnTo>
                  <a:lnTo>
                    <a:pt x="203423" y="2030582"/>
                  </a:lnTo>
                  <a:lnTo>
                    <a:pt x="203295" y="2036792"/>
                  </a:lnTo>
                  <a:lnTo>
                    <a:pt x="203168" y="2043002"/>
                  </a:lnTo>
                  <a:lnTo>
                    <a:pt x="203044" y="2049211"/>
                  </a:lnTo>
                  <a:lnTo>
                    <a:pt x="202926" y="2055421"/>
                  </a:lnTo>
                  <a:lnTo>
                    <a:pt x="202814" y="2061631"/>
                  </a:lnTo>
                  <a:lnTo>
                    <a:pt x="202707" y="2067841"/>
                  </a:lnTo>
                  <a:lnTo>
                    <a:pt x="202606" y="2074050"/>
                  </a:lnTo>
                  <a:lnTo>
                    <a:pt x="202510" y="2080260"/>
                  </a:lnTo>
                  <a:lnTo>
                    <a:pt x="202418" y="2086470"/>
                  </a:lnTo>
                  <a:lnTo>
                    <a:pt x="202328" y="2092680"/>
                  </a:lnTo>
                  <a:lnTo>
                    <a:pt x="202242" y="2098889"/>
                  </a:lnTo>
                  <a:lnTo>
                    <a:pt x="202157" y="2105099"/>
                  </a:lnTo>
                  <a:lnTo>
                    <a:pt x="202073" y="2111309"/>
                  </a:lnTo>
                  <a:lnTo>
                    <a:pt x="201991" y="2117519"/>
                  </a:lnTo>
                  <a:lnTo>
                    <a:pt x="201912" y="2123728"/>
                  </a:lnTo>
                  <a:lnTo>
                    <a:pt x="201835" y="2129938"/>
                  </a:lnTo>
                  <a:lnTo>
                    <a:pt x="201761" y="2136148"/>
                  </a:lnTo>
                  <a:lnTo>
                    <a:pt x="201691" y="2142357"/>
                  </a:lnTo>
                  <a:lnTo>
                    <a:pt x="201626" y="2148567"/>
                  </a:lnTo>
                  <a:lnTo>
                    <a:pt x="201567" y="2154777"/>
                  </a:lnTo>
                  <a:lnTo>
                    <a:pt x="201514" y="2160987"/>
                  </a:lnTo>
                  <a:lnTo>
                    <a:pt x="201467" y="2167196"/>
                  </a:lnTo>
                  <a:lnTo>
                    <a:pt x="201428" y="2173406"/>
                  </a:lnTo>
                  <a:lnTo>
                    <a:pt x="201396" y="2179616"/>
                  </a:lnTo>
                  <a:lnTo>
                    <a:pt x="201371" y="2185826"/>
                  </a:lnTo>
                  <a:lnTo>
                    <a:pt x="201354" y="2192035"/>
                  </a:lnTo>
                  <a:lnTo>
                    <a:pt x="201343" y="2198245"/>
                  </a:lnTo>
                  <a:lnTo>
                    <a:pt x="201338" y="2204455"/>
                  </a:lnTo>
                  <a:lnTo>
                    <a:pt x="201340" y="2210665"/>
                  </a:lnTo>
                  <a:lnTo>
                    <a:pt x="201345" y="2216874"/>
                  </a:lnTo>
                  <a:lnTo>
                    <a:pt x="201354" y="2223084"/>
                  </a:lnTo>
                  <a:lnTo>
                    <a:pt x="201365" y="2229294"/>
                  </a:lnTo>
                  <a:lnTo>
                    <a:pt x="201376" y="2235503"/>
                  </a:lnTo>
                  <a:lnTo>
                    <a:pt x="201385" y="2241713"/>
                  </a:lnTo>
                  <a:lnTo>
                    <a:pt x="201391" y="2247923"/>
                  </a:lnTo>
                  <a:lnTo>
                    <a:pt x="201393" y="2254133"/>
                  </a:lnTo>
                  <a:lnTo>
                    <a:pt x="201390" y="2260342"/>
                  </a:lnTo>
                  <a:lnTo>
                    <a:pt x="201382" y="2266552"/>
                  </a:lnTo>
                  <a:lnTo>
                    <a:pt x="201368" y="2272762"/>
                  </a:lnTo>
                  <a:lnTo>
                    <a:pt x="201349" y="2278972"/>
                  </a:lnTo>
                  <a:lnTo>
                    <a:pt x="201326" y="2285181"/>
                  </a:lnTo>
                  <a:lnTo>
                    <a:pt x="201301" y="2291391"/>
                  </a:lnTo>
                  <a:lnTo>
                    <a:pt x="201274" y="2297601"/>
                  </a:lnTo>
                  <a:lnTo>
                    <a:pt x="201249" y="2303811"/>
                  </a:lnTo>
                  <a:lnTo>
                    <a:pt x="201226" y="2310020"/>
                  </a:lnTo>
                  <a:lnTo>
                    <a:pt x="201206" y="2316230"/>
                  </a:lnTo>
                  <a:lnTo>
                    <a:pt x="201189" y="2322440"/>
                  </a:lnTo>
                  <a:lnTo>
                    <a:pt x="201177" y="2328649"/>
                  </a:lnTo>
                  <a:lnTo>
                    <a:pt x="201169" y="2334859"/>
                  </a:lnTo>
                  <a:lnTo>
                    <a:pt x="201163" y="2341069"/>
                  </a:lnTo>
                  <a:lnTo>
                    <a:pt x="201159" y="2347279"/>
                  </a:lnTo>
                  <a:lnTo>
                    <a:pt x="201155" y="2353488"/>
                  </a:lnTo>
                  <a:lnTo>
                    <a:pt x="201150" y="2359698"/>
                  </a:lnTo>
                  <a:lnTo>
                    <a:pt x="201142" y="2365908"/>
                  </a:lnTo>
                  <a:lnTo>
                    <a:pt x="201129" y="2372118"/>
                  </a:lnTo>
                  <a:lnTo>
                    <a:pt x="201112" y="2378327"/>
                  </a:lnTo>
                  <a:lnTo>
                    <a:pt x="201090" y="2384537"/>
                  </a:lnTo>
                  <a:lnTo>
                    <a:pt x="201064" y="2390747"/>
                  </a:lnTo>
                  <a:lnTo>
                    <a:pt x="201034" y="2396957"/>
                  </a:lnTo>
                  <a:lnTo>
                    <a:pt x="201001" y="2403166"/>
                  </a:lnTo>
                  <a:lnTo>
                    <a:pt x="200968" y="2409376"/>
                  </a:lnTo>
                  <a:lnTo>
                    <a:pt x="200936" y="2415586"/>
                  </a:lnTo>
                  <a:lnTo>
                    <a:pt x="200906" y="2421795"/>
                  </a:lnTo>
                  <a:lnTo>
                    <a:pt x="200881" y="2428005"/>
                  </a:lnTo>
                  <a:lnTo>
                    <a:pt x="200861" y="2434215"/>
                  </a:lnTo>
                  <a:lnTo>
                    <a:pt x="200847" y="2440425"/>
                  </a:lnTo>
                  <a:lnTo>
                    <a:pt x="200838" y="2446634"/>
                  </a:lnTo>
                  <a:lnTo>
                    <a:pt x="200836" y="2452844"/>
                  </a:lnTo>
                  <a:lnTo>
                    <a:pt x="200839" y="2459054"/>
                  </a:lnTo>
                  <a:lnTo>
                    <a:pt x="200845" y="2465264"/>
                  </a:lnTo>
                  <a:lnTo>
                    <a:pt x="200853" y="2471473"/>
                  </a:lnTo>
                  <a:lnTo>
                    <a:pt x="200862" y="2477683"/>
                  </a:lnTo>
                  <a:lnTo>
                    <a:pt x="200869" y="2483893"/>
                  </a:lnTo>
                  <a:lnTo>
                    <a:pt x="200875" y="2490103"/>
                  </a:lnTo>
                  <a:lnTo>
                    <a:pt x="200877" y="2496312"/>
                  </a:lnTo>
                  <a:lnTo>
                    <a:pt x="200875" y="2502522"/>
                  </a:lnTo>
                  <a:lnTo>
                    <a:pt x="200868" y="2508732"/>
                  </a:lnTo>
                  <a:lnTo>
                    <a:pt x="200857" y="2514941"/>
                  </a:lnTo>
                  <a:lnTo>
                    <a:pt x="200842" y="2521151"/>
                  </a:lnTo>
                  <a:lnTo>
                    <a:pt x="200823" y="2527361"/>
                  </a:lnTo>
                  <a:lnTo>
                    <a:pt x="200802" y="2533571"/>
                  </a:lnTo>
                  <a:lnTo>
                    <a:pt x="200778" y="2539780"/>
                  </a:lnTo>
                  <a:lnTo>
                    <a:pt x="200752" y="2545990"/>
                  </a:lnTo>
                  <a:lnTo>
                    <a:pt x="200725" y="2552200"/>
                  </a:lnTo>
                  <a:lnTo>
                    <a:pt x="200697" y="2558410"/>
                  </a:lnTo>
                  <a:lnTo>
                    <a:pt x="200667" y="2564619"/>
                  </a:lnTo>
                  <a:lnTo>
                    <a:pt x="200636" y="2570829"/>
                  </a:lnTo>
                  <a:lnTo>
                    <a:pt x="200603" y="2577039"/>
                  </a:lnTo>
                  <a:lnTo>
                    <a:pt x="200567" y="2583249"/>
                  </a:lnTo>
                  <a:lnTo>
                    <a:pt x="200529" y="2589458"/>
                  </a:lnTo>
                  <a:lnTo>
                    <a:pt x="200488" y="2595668"/>
                  </a:lnTo>
                  <a:lnTo>
                    <a:pt x="200444" y="2601878"/>
                  </a:lnTo>
                  <a:lnTo>
                    <a:pt x="200396" y="2608087"/>
                  </a:lnTo>
                  <a:lnTo>
                    <a:pt x="200345" y="2614297"/>
                  </a:lnTo>
                  <a:lnTo>
                    <a:pt x="200292" y="2620507"/>
                  </a:lnTo>
                  <a:lnTo>
                    <a:pt x="200238" y="2626717"/>
                  </a:lnTo>
                  <a:lnTo>
                    <a:pt x="200182" y="2632926"/>
                  </a:lnTo>
                  <a:lnTo>
                    <a:pt x="200128" y="2639136"/>
                  </a:lnTo>
                  <a:lnTo>
                    <a:pt x="200075" y="2645346"/>
                  </a:lnTo>
                  <a:lnTo>
                    <a:pt x="200026" y="2651556"/>
                  </a:lnTo>
                  <a:lnTo>
                    <a:pt x="199981" y="2657765"/>
                  </a:lnTo>
                  <a:lnTo>
                    <a:pt x="199941" y="2663975"/>
                  </a:lnTo>
                  <a:lnTo>
                    <a:pt x="199909" y="2670185"/>
                  </a:lnTo>
                  <a:lnTo>
                    <a:pt x="199883" y="2676395"/>
                  </a:lnTo>
                  <a:lnTo>
                    <a:pt x="199865" y="2682604"/>
                  </a:lnTo>
                  <a:lnTo>
                    <a:pt x="199854" y="2688814"/>
                  </a:lnTo>
                  <a:lnTo>
                    <a:pt x="199852" y="2695024"/>
                  </a:lnTo>
                  <a:lnTo>
                    <a:pt x="199855" y="2701233"/>
                  </a:lnTo>
                  <a:lnTo>
                    <a:pt x="199863" y="2707443"/>
                  </a:lnTo>
                  <a:lnTo>
                    <a:pt x="199875" y="2713653"/>
                  </a:lnTo>
                  <a:lnTo>
                    <a:pt x="199890" y="2719863"/>
                  </a:lnTo>
                  <a:lnTo>
                    <a:pt x="199905" y="2726072"/>
                  </a:lnTo>
                  <a:lnTo>
                    <a:pt x="199920" y="2732282"/>
                  </a:lnTo>
                  <a:lnTo>
                    <a:pt x="199932" y="2738492"/>
                  </a:lnTo>
                  <a:lnTo>
                    <a:pt x="199942" y="2744702"/>
                  </a:lnTo>
                  <a:lnTo>
                    <a:pt x="199948" y="2750911"/>
                  </a:lnTo>
                  <a:lnTo>
                    <a:pt x="199950" y="2757121"/>
                  </a:lnTo>
                  <a:lnTo>
                    <a:pt x="199948" y="2763331"/>
                  </a:lnTo>
                  <a:lnTo>
                    <a:pt x="199942" y="2769541"/>
                  </a:lnTo>
                  <a:lnTo>
                    <a:pt x="199932" y="2775750"/>
                  </a:lnTo>
                  <a:lnTo>
                    <a:pt x="199919" y="2781960"/>
                  </a:lnTo>
                  <a:lnTo>
                    <a:pt x="199904" y="2788170"/>
                  </a:lnTo>
                  <a:lnTo>
                    <a:pt x="199888" y="2794379"/>
                  </a:lnTo>
                  <a:lnTo>
                    <a:pt x="199870" y="2800589"/>
                  </a:lnTo>
                  <a:lnTo>
                    <a:pt x="199852" y="2806799"/>
                  </a:lnTo>
                  <a:lnTo>
                    <a:pt x="199834" y="2813009"/>
                  </a:lnTo>
                  <a:lnTo>
                    <a:pt x="199817" y="2819218"/>
                  </a:lnTo>
                  <a:lnTo>
                    <a:pt x="199801" y="2825428"/>
                  </a:lnTo>
                  <a:lnTo>
                    <a:pt x="199787" y="2831638"/>
                  </a:lnTo>
                  <a:lnTo>
                    <a:pt x="199774" y="2837848"/>
                  </a:lnTo>
                  <a:lnTo>
                    <a:pt x="199762" y="2844057"/>
                  </a:lnTo>
                  <a:lnTo>
                    <a:pt x="199751" y="2850267"/>
                  </a:lnTo>
                  <a:lnTo>
                    <a:pt x="199742" y="2856477"/>
                  </a:lnTo>
                  <a:lnTo>
                    <a:pt x="199734" y="2862686"/>
                  </a:lnTo>
                  <a:lnTo>
                    <a:pt x="199726" y="2868896"/>
                  </a:lnTo>
                  <a:lnTo>
                    <a:pt x="199719" y="2875106"/>
                  </a:lnTo>
                  <a:lnTo>
                    <a:pt x="199711" y="2881316"/>
                  </a:lnTo>
                  <a:lnTo>
                    <a:pt x="199702" y="2887525"/>
                  </a:lnTo>
                  <a:lnTo>
                    <a:pt x="199692" y="2893735"/>
                  </a:lnTo>
                  <a:lnTo>
                    <a:pt x="199681" y="2899945"/>
                  </a:lnTo>
                  <a:lnTo>
                    <a:pt x="199668" y="2906155"/>
                  </a:lnTo>
                  <a:lnTo>
                    <a:pt x="199653" y="2912364"/>
                  </a:lnTo>
                  <a:lnTo>
                    <a:pt x="199637" y="2918574"/>
                  </a:lnTo>
                  <a:lnTo>
                    <a:pt x="199620" y="2924784"/>
                  </a:lnTo>
                  <a:lnTo>
                    <a:pt x="199602" y="2930994"/>
                  </a:lnTo>
                  <a:lnTo>
                    <a:pt x="199584" y="2937203"/>
                  </a:lnTo>
                  <a:lnTo>
                    <a:pt x="199566" y="2943413"/>
                  </a:lnTo>
                  <a:lnTo>
                    <a:pt x="199549" y="2949623"/>
                  </a:lnTo>
                  <a:lnTo>
                    <a:pt x="199533" y="2955832"/>
                  </a:lnTo>
                  <a:lnTo>
                    <a:pt x="199521" y="2962042"/>
                  </a:lnTo>
                  <a:lnTo>
                    <a:pt x="199511" y="2968252"/>
                  </a:lnTo>
                  <a:lnTo>
                    <a:pt x="199505" y="2974462"/>
                  </a:lnTo>
                  <a:lnTo>
                    <a:pt x="199504" y="2980671"/>
                  </a:lnTo>
                  <a:lnTo>
                    <a:pt x="199509" y="2986881"/>
                  </a:lnTo>
                  <a:lnTo>
                    <a:pt x="199519" y="2993091"/>
                  </a:lnTo>
                  <a:lnTo>
                    <a:pt x="199536" y="2999301"/>
                  </a:lnTo>
                  <a:lnTo>
                    <a:pt x="199559" y="3005510"/>
                  </a:lnTo>
                  <a:lnTo>
                    <a:pt x="199590" y="3011720"/>
                  </a:lnTo>
                  <a:lnTo>
                    <a:pt x="199627" y="3017930"/>
                  </a:lnTo>
                  <a:lnTo>
                    <a:pt x="199671" y="3024140"/>
                  </a:lnTo>
                  <a:lnTo>
                    <a:pt x="199722" y="3030349"/>
                  </a:lnTo>
                  <a:lnTo>
                    <a:pt x="199779" y="3036559"/>
                  </a:lnTo>
                  <a:lnTo>
                    <a:pt x="199842" y="3042769"/>
                  </a:lnTo>
                  <a:lnTo>
                    <a:pt x="199908" y="3048978"/>
                  </a:lnTo>
                  <a:lnTo>
                    <a:pt x="199976" y="3055188"/>
                  </a:lnTo>
                  <a:lnTo>
                    <a:pt x="200044" y="3061398"/>
                  </a:lnTo>
                  <a:lnTo>
                    <a:pt x="200111" y="3067608"/>
                  </a:lnTo>
                  <a:lnTo>
                    <a:pt x="200176" y="3073817"/>
                  </a:lnTo>
                  <a:lnTo>
                    <a:pt x="200236" y="3080027"/>
                  </a:lnTo>
                  <a:lnTo>
                    <a:pt x="200290" y="3086237"/>
                  </a:lnTo>
                  <a:lnTo>
                    <a:pt x="200336" y="3092447"/>
                  </a:lnTo>
                  <a:lnTo>
                    <a:pt x="200373" y="3098656"/>
                  </a:lnTo>
                  <a:lnTo>
                    <a:pt x="200401" y="3104866"/>
                  </a:lnTo>
                  <a:lnTo>
                    <a:pt x="200420" y="3111076"/>
                  </a:lnTo>
                  <a:lnTo>
                    <a:pt x="200430" y="3117286"/>
                  </a:lnTo>
                  <a:lnTo>
                    <a:pt x="200430" y="3123495"/>
                  </a:lnTo>
                  <a:lnTo>
                    <a:pt x="200422" y="3129705"/>
                  </a:lnTo>
                  <a:lnTo>
                    <a:pt x="200405" y="3135915"/>
                  </a:lnTo>
                  <a:lnTo>
                    <a:pt x="200381" y="3142124"/>
                  </a:lnTo>
                  <a:lnTo>
                    <a:pt x="200350" y="3148334"/>
                  </a:lnTo>
                  <a:lnTo>
                    <a:pt x="200312" y="3154544"/>
                  </a:lnTo>
                  <a:lnTo>
                    <a:pt x="200269" y="3160754"/>
                  </a:lnTo>
                  <a:lnTo>
                    <a:pt x="200221" y="3166963"/>
                  </a:lnTo>
                  <a:lnTo>
                    <a:pt x="200169" y="3173173"/>
                  </a:lnTo>
                  <a:close/>
                </a:path>
              </a:pathLst>
            </a:custGeom>
            <a:solidFill>
              <a:srgbClr val="00BBDA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7" name="pg34">
              <a:extLst>
                <a:ext uri="{FF2B5EF4-FFF2-40B4-BE49-F238E27FC236}">
                  <a16:creationId xmlns:a16="http://schemas.microsoft.com/office/drawing/2014/main" id="{EFC3FF2F-ED3F-6B75-EC0B-6994A904AAC6}"/>
                </a:ext>
              </a:extLst>
            </p:cNvPr>
            <p:cNvSpPr/>
            <p:nvPr/>
          </p:nvSpPr>
          <p:spPr>
            <a:xfrm>
              <a:off x="7448466" y="3603816"/>
              <a:ext cx="350096" cy="3267448"/>
            </a:xfrm>
            <a:custGeom>
              <a:avLst/>
              <a:gdLst/>
              <a:ahLst/>
              <a:cxnLst/>
              <a:rect l="0" t="0" r="0" b="0"/>
              <a:pathLst>
                <a:path w="350096" h="3267448">
                  <a:moveTo>
                    <a:pt x="173451" y="3267448"/>
                  </a:moveTo>
                  <a:lnTo>
                    <a:pt x="173222" y="3261054"/>
                  </a:lnTo>
                  <a:lnTo>
                    <a:pt x="172982" y="3254659"/>
                  </a:lnTo>
                  <a:lnTo>
                    <a:pt x="172736" y="3248265"/>
                  </a:lnTo>
                  <a:lnTo>
                    <a:pt x="172487" y="3241871"/>
                  </a:lnTo>
                  <a:lnTo>
                    <a:pt x="172241" y="3235477"/>
                  </a:lnTo>
                  <a:lnTo>
                    <a:pt x="172002" y="3229083"/>
                  </a:lnTo>
                  <a:lnTo>
                    <a:pt x="171776" y="3222688"/>
                  </a:lnTo>
                  <a:lnTo>
                    <a:pt x="171568" y="3216294"/>
                  </a:lnTo>
                  <a:lnTo>
                    <a:pt x="171384" y="3209900"/>
                  </a:lnTo>
                  <a:lnTo>
                    <a:pt x="171231" y="3203506"/>
                  </a:lnTo>
                  <a:lnTo>
                    <a:pt x="171111" y="3197111"/>
                  </a:lnTo>
                  <a:lnTo>
                    <a:pt x="171026" y="3190717"/>
                  </a:lnTo>
                  <a:lnTo>
                    <a:pt x="170978" y="3184323"/>
                  </a:lnTo>
                  <a:lnTo>
                    <a:pt x="170964" y="3177929"/>
                  </a:lnTo>
                  <a:lnTo>
                    <a:pt x="170985" y="3171534"/>
                  </a:lnTo>
                  <a:lnTo>
                    <a:pt x="171037" y="3165140"/>
                  </a:lnTo>
                  <a:lnTo>
                    <a:pt x="171117" y="3158746"/>
                  </a:lnTo>
                  <a:lnTo>
                    <a:pt x="171220" y="3152352"/>
                  </a:lnTo>
                  <a:lnTo>
                    <a:pt x="171342" y="3145958"/>
                  </a:lnTo>
                  <a:lnTo>
                    <a:pt x="171476" y="3139563"/>
                  </a:lnTo>
                  <a:lnTo>
                    <a:pt x="171616" y="3133169"/>
                  </a:lnTo>
                  <a:lnTo>
                    <a:pt x="171757" y="3126775"/>
                  </a:lnTo>
                  <a:lnTo>
                    <a:pt x="171894" y="3120381"/>
                  </a:lnTo>
                  <a:lnTo>
                    <a:pt x="172024" y="3113986"/>
                  </a:lnTo>
                  <a:lnTo>
                    <a:pt x="172143" y="3107592"/>
                  </a:lnTo>
                  <a:lnTo>
                    <a:pt x="172251" y="3101198"/>
                  </a:lnTo>
                  <a:lnTo>
                    <a:pt x="172345" y="3094804"/>
                  </a:lnTo>
                  <a:lnTo>
                    <a:pt x="172426" y="3088410"/>
                  </a:lnTo>
                  <a:lnTo>
                    <a:pt x="172491" y="3082015"/>
                  </a:lnTo>
                  <a:lnTo>
                    <a:pt x="172544" y="3075621"/>
                  </a:lnTo>
                  <a:lnTo>
                    <a:pt x="172585" y="3069227"/>
                  </a:lnTo>
                  <a:lnTo>
                    <a:pt x="172616" y="3062833"/>
                  </a:lnTo>
                  <a:lnTo>
                    <a:pt x="172636" y="3056438"/>
                  </a:lnTo>
                  <a:lnTo>
                    <a:pt x="172647" y="3050044"/>
                  </a:lnTo>
                  <a:lnTo>
                    <a:pt x="172650" y="3043650"/>
                  </a:lnTo>
                  <a:lnTo>
                    <a:pt x="172644" y="3037256"/>
                  </a:lnTo>
                  <a:lnTo>
                    <a:pt x="172629" y="3030862"/>
                  </a:lnTo>
                  <a:lnTo>
                    <a:pt x="172605" y="3024467"/>
                  </a:lnTo>
                  <a:lnTo>
                    <a:pt x="172572" y="3018073"/>
                  </a:lnTo>
                  <a:lnTo>
                    <a:pt x="172530" y="3011679"/>
                  </a:lnTo>
                  <a:lnTo>
                    <a:pt x="172479" y="3005285"/>
                  </a:lnTo>
                  <a:lnTo>
                    <a:pt x="172419" y="2998890"/>
                  </a:lnTo>
                  <a:lnTo>
                    <a:pt x="172352" y="2992496"/>
                  </a:lnTo>
                  <a:lnTo>
                    <a:pt x="172277" y="2986102"/>
                  </a:lnTo>
                  <a:lnTo>
                    <a:pt x="172197" y="2979708"/>
                  </a:lnTo>
                  <a:lnTo>
                    <a:pt x="172112" y="2973314"/>
                  </a:lnTo>
                  <a:lnTo>
                    <a:pt x="172026" y="2966919"/>
                  </a:lnTo>
                  <a:lnTo>
                    <a:pt x="171940" y="2960525"/>
                  </a:lnTo>
                  <a:lnTo>
                    <a:pt x="171858" y="2954131"/>
                  </a:lnTo>
                  <a:lnTo>
                    <a:pt x="171781" y="2947737"/>
                  </a:lnTo>
                  <a:lnTo>
                    <a:pt x="171712" y="2941342"/>
                  </a:lnTo>
                  <a:lnTo>
                    <a:pt x="171654" y="2934948"/>
                  </a:lnTo>
                  <a:lnTo>
                    <a:pt x="171608" y="2928554"/>
                  </a:lnTo>
                  <a:lnTo>
                    <a:pt x="171576" y="2922160"/>
                  </a:lnTo>
                  <a:lnTo>
                    <a:pt x="171558" y="2915766"/>
                  </a:lnTo>
                  <a:lnTo>
                    <a:pt x="171559" y="2909371"/>
                  </a:lnTo>
                  <a:lnTo>
                    <a:pt x="171575" y="2902977"/>
                  </a:lnTo>
                  <a:lnTo>
                    <a:pt x="171607" y="2896583"/>
                  </a:lnTo>
                  <a:lnTo>
                    <a:pt x="171652" y="2890189"/>
                  </a:lnTo>
                  <a:lnTo>
                    <a:pt x="171709" y="2883794"/>
                  </a:lnTo>
                  <a:lnTo>
                    <a:pt x="171775" y="2877400"/>
                  </a:lnTo>
                  <a:lnTo>
                    <a:pt x="171849" y="2871006"/>
                  </a:lnTo>
                  <a:lnTo>
                    <a:pt x="171925" y="2864612"/>
                  </a:lnTo>
                  <a:lnTo>
                    <a:pt x="172002" y="2858218"/>
                  </a:lnTo>
                  <a:lnTo>
                    <a:pt x="172074" y="2851823"/>
                  </a:lnTo>
                  <a:lnTo>
                    <a:pt x="172138" y="2845429"/>
                  </a:lnTo>
                  <a:lnTo>
                    <a:pt x="172192" y="2839035"/>
                  </a:lnTo>
                  <a:lnTo>
                    <a:pt x="172232" y="2832641"/>
                  </a:lnTo>
                  <a:lnTo>
                    <a:pt x="172258" y="2826246"/>
                  </a:lnTo>
                  <a:lnTo>
                    <a:pt x="172267" y="2819852"/>
                  </a:lnTo>
                  <a:lnTo>
                    <a:pt x="172262" y="2813458"/>
                  </a:lnTo>
                  <a:lnTo>
                    <a:pt x="172241" y="2807064"/>
                  </a:lnTo>
                  <a:lnTo>
                    <a:pt x="172207" y="2800670"/>
                  </a:lnTo>
                  <a:lnTo>
                    <a:pt x="172161" y="2794275"/>
                  </a:lnTo>
                  <a:lnTo>
                    <a:pt x="172108" y="2787881"/>
                  </a:lnTo>
                  <a:lnTo>
                    <a:pt x="172050" y="2781487"/>
                  </a:lnTo>
                  <a:lnTo>
                    <a:pt x="171992" y="2775093"/>
                  </a:lnTo>
                  <a:lnTo>
                    <a:pt x="171935" y="2768698"/>
                  </a:lnTo>
                  <a:lnTo>
                    <a:pt x="171882" y="2762304"/>
                  </a:lnTo>
                  <a:lnTo>
                    <a:pt x="171835" y="2755910"/>
                  </a:lnTo>
                  <a:lnTo>
                    <a:pt x="171795" y="2749516"/>
                  </a:lnTo>
                  <a:lnTo>
                    <a:pt x="171764" y="2743122"/>
                  </a:lnTo>
                  <a:lnTo>
                    <a:pt x="171741" y="2736727"/>
                  </a:lnTo>
                  <a:lnTo>
                    <a:pt x="171726" y="2730333"/>
                  </a:lnTo>
                  <a:lnTo>
                    <a:pt x="171717" y="2723939"/>
                  </a:lnTo>
                  <a:lnTo>
                    <a:pt x="171713" y="2717545"/>
                  </a:lnTo>
                  <a:lnTo>
                    <a:pt x="171713" y="2711150"/>
                  </a:lnTo>
                  <a:lnTo>
                    <a:pt x="171716" y="2704756"/>
                  </a:lnTo>
                  <a:lnTo>
                    <a:pt x="171722" y="2698362"/>
                  </a:lnTo>
                  <a:lnTo>
                    <a:pt x="171730" y="2691968"/>
                  </a:lnTo>
                  <a:lnTo>
                    <a:pt x="171740" y="2685573"/>
                  </a:lnTo>
                  <a:lnTo>
                    <a:pt x="171752" y="2679179"/>
                  </a:lnTo>
                  <a:lnTo>
                    <a:pt x="171768" y="2672785"/>
                  </a:lnTo>
                  <a:lnTo>
                    <a:pt x="171788" y="2666391"/>
                  </a:lnTo>
                  <a:lnTo>
                    <a:pt x="171813" y="2659997"/>
                  </a:lnTo>
                  <a:lnTo>
                    <a:pt x="171845" y="2653602"/>
                  </a:lnTo>
                  <a:lnTo>
                    <a:pt x="171883" y="2647208"/>
                  </a:lnTo>
                  <a:lnTo>
                    <a:pt x="171929" y="2640814"/>
                  </a:lnTo>
                  <a:lnTo>
                    <a:pt x="171982" y="2634420"/>
                  </a:lnTo>
                  <a:lnTo>
                    <a:pt x="172042" y="2628025"/>
                  </a:lnTo>
                  <a:lnTo>
                    <a:pt x="172107" y="2621631"/>
                  </a:lnTo>
                  <a:lnTo>
                    <a:pt x="172177" y="2615237"/>
                  </a:lnTo>
                  <a:lnTo>
                    <a:pt x="172248" y="2608843"/>
                  </a:lnTo>
                  <a:lnTo>
                    <a:pt x="172318" y="2602449"/>
                  </a:lnTo>
                  <a:lnTo>
                    <a:pt x="172384" y="2596054"/>
                  </a:lnTo>
                  <a:lnTo>
                    <a:pt x="172445" y="2589660"/>
                  </a:lnTo>
                  <a:lnTo>
                    <a:pt x="172496" y="2583266"/>
                  </a:lnTo>
                  <a:lnTo>
                    <a:pt x="172538" y="2576872"/>
                  </a:lnTo>
                  <a:lnTo>
                    <a:pt x="172567" y="2570477"/>
                  </a:lnTo>
                  <a:lnTo>
                    <a:pt x="172583" y="2564083"/>
                  </a:lnTo>
                  <a:lnTo>
                    <a:pt x="172585" y="2557689"/>
                  </a:lnTo>
                  <a:lnTo>
                    <a:pt x="172575" y="2551295"/>
                  </a:lnTo>
                  <a:lnTo>
                    <a:pt x="172555" y="2544901"/>
                  </a:lnTo>
                  <a:lnTo>
                    <a:pt x="172526" y="2538506"/>
                  </a:lnTo>
                  <a:lnTo>
                    <a:pt x="172491" y="2532112"/>
                  </a:lnTo>
                  <a:lnTo>
                    <a:pt x="172452" y="2525718"/>
                  </a:lnTo>
                  <a:lnTo>
                    <a:pt x="172413" y="2519324"/>
                  </a:lnTo>
                  <a:lnTo>
                    <a:pt x="172375" y="2512929"/>
                  </a:lnTo>
                  <a:lnTo>
                    <a:pt x="172342" y="2506535"/>
                  </a:lnTo>
                  <a:lnTo>
                    <a:pt x="172316" y="2500141"/>
                  </a:lnTo>
                  <a:lnTo>
                    <a:pt x="172298" y="2493747"/>
                  </a:lnTo>
                  <a:lnTo>
                    <a:pt x="172289" y="2487353"/>
                  </a:lnTo>
                  <a:lnTo>
                    <a:pt x="172287" y="2480958"/>
                  </a:lnTo>
                  <a:lnTo>
                    <a:pt x="172293" y="2474564"/>
                  </a:lnTo>
                  <a:lnTo>
                    <a:pt x="172305" y="2468170"/>
                  </a:lnTo>
                  <a:lnTo>
                    <a:pt x="172323" y="2461776"/>
                  </a:lnTo>
                  <a:lnTo>
                    <a:pt x="172344" y="2455381"/>
                  </a:lnTo>
                  <a:lnTo>
                    <a:pt x="172368" y="2448987"/>
                  </a:lnTo>
                  <a:lnTo>
                    <a:pt x="172393" y="2442593"/>
                  </a:lnTo>
                  <a:lnTo>
                    <a:pt x="172418" y="2436199"/>
                  </a:lnTo>
                  <a:lnTo>
                    <a:pt x="172442" y="2429805"/>
                  </a:lnTo>
                  <a:lnTo>
                    <a:pt x="172466" y="2423410"/>
                  </a:lnTo>
                  <a:lnTo>
                    <a:pt x="172489" y="2417016"/>
                  </a:lnTo>
                  <a:lnTo>
                    <a:pt x="172510" y="2410622"/>
                  </a:lnTo>
                  <a:lnTo>
                    <a:pt x="172531" y="2404228"/>
                  </a:lnTo>
                  <a:lnTo>
                    <a:pt x="172551" y="2397833"/>
                  </a:lnTo>
                  <a:lnTo>
                    <a:pt x="172570" y="2391439"/>
                  </a:lnTo>
                  <a:lnTo>
                    <a:pt x="172586" y="2385045"/>
                  </a:lnTo>
                  <a:lnTo>
                    <a:pt x="172598" y="2378651"/>
                  </a:lnTo>
                  <a:lnTo>
                    <a:pt x="172605" y="2372257"/>
                  </a:lnTo>
                  <a:lnTo>
                    <a:pt x="172605" y="2365862"/>
                  </a:lnTo>
                  <a:lnTo>
                    <a:pt x="172597" y="2359468"/>
                  </a:lnTo>
                  <a:lnTo>
                    <a:pt x="172578" y="2353074"/>
                  </a:lnTo>
                  <a:lnTo>
                    <a:pt x="172546" y="2346680"/>
                  </a:lnTo>
                  <a:lnTo>
                    <a:pt x="172501" y="2340285"/>
                  </a:lnTo>
                  <a:lnTo>
                    <a:pt x="172441" y="2333891"/>
                  </a:lnTo>
                  <a:lnTo>
                    <a:pt x="172365" y="2327497"/>
                  </a:lnTo>
                  <a:lnTo>
                    <a:pt x="172274" y="2321103"/>
                  </a:lnTo>
                  <a:lnTo>
                    <a:pt x="172169" y="2314709"/>
                  </a:lnTo>
                  <a:lnTo>
                    <a:pt x="172054" y="2308314"/>
                  </a:lnTo>
                  <a:lnTo>
                    <a:pt x="171930" y="2301920"/>
                  </a:lnTo>
                  <a:lnTo>
                    <a:pt x="171799" y="2295526"/>
                  </a:lnTo>
                  <a:lnTo>
                    <a:pt x="171666" y="2289132"/>
                  </a:lnTo>
                  <a:lnTo>
                    <a:pt x="171533" y="2282737"/>
                  </a:lnTo>
                  <a:lnTo>
                    <a:pt x="171404" y="2276343"/>
                  </a:lnTo>
                  <a:lnTo>
                    <a:pt x="171283" y="2269949"/>
                  </a:lnTo>
                  <a:lnTo>
                    <a:pt x="171173" y="2263555"/>
                  </a:lnTo>
                  <a:lnTo>
                    <a:pt x="171077" y="2257160"/>
                  </a:lnTo>
                  <a:lnTo>
                    <a:pt x="170996" y="2250766"/>
                  </a:lnTo>
                  <a:lnTo>
                    <a:pt x="170932" y="2244372"/>
                  </a:lnTo>
                  <a:lnTo>
                    <a:pt x="170885" y="2237978"/>
                  </a:lnTo>
                  <a:lnTo>
                    <a:pt x="170856" y="2231584"/>
                  </a:lnTo>
                  <a:lnTo>
                    <a:pt x="170844" y="2225189"/>
                  </a:lnTo>
                  <a:lnTo>
                    <a:pt x="170847" y="2218795"/>
                  </a:lnTo>
                  <a:lnTo>
                    <a:pt x="170864" y="2212401"/>
                  </a:lnTo>
                  <a:lnTo>
                    <a:pt x="170890" y="2206007"/>
                  </a:lnTo>
                  <a:lnTo>
                    <a:pt x="170921" y="2199612"/>
                  </a:lnTo>
                  <a:lnTo>
                    <a:pt x="170952" y="2193218"/>
                  </a:lnTo>
                  <a:lnTo>
                    <a:pt x="170979" y="2186824"/>
                  </a:lnTo>
                  <a:lnTo>
                    <a:pt x="170998" y="2180430"/>
                  </a:lnTo>
                  <a:lnTo>
                    <a:pt x="171004" y="2174036"/>
                  </a:lnTo>
                  <a:lnTo>
                    <a:pt x="170993" y="2167641"/>
                  </a:lnTo>
                  <a:lnTo>
                    <a:pt x="170962" y="2161247"/>
                  </a:lnTo>
                  <a:lnTo>
                    <a:pt x="170906" y="2154853"/>
                  </a:lnTo>
                  <a:lnTo>
                    <a:pt x="170825" y="2148459"/>
                  </a:lnTo>
                  <a:lnTo>
                    <a:pt x="170720" y="2142064"/>
                  </a:lnTo>
                  <a:lnTo>
                    <a:pt x="170592" y="2135670"/>
                  </a:lnTo>
                  <a:lnTo>
                    <a:pt x="170444" y="2129276"/>
                  </a:lnTo>
                  <a:lnTo>
                    <a:pt x="170280" y="2122882"/>
                  </a:lnTo>
                  <a:lnTo>
                    <a:pt x="170101" y="2116488"/>
                  </a:lnTo>
                  <a:lnTo>
                    <a:pt x="169913" y="2110093"/>
                  </a:lnTo>
                  <a:lnTo>
                    <a:pt x="169719" y="2103699"/>
                  </a:lnTo>
                  <a:lnTo>
                    <a:pt x="169522" y="2097305"/>
                  </a:lnTo>
                  <a:lnTo>
                    <a:pt x="169325" y="2090911"/>
                  </a:lnTo>
                  <a:lnTo>
                    <a:pt x="169129" y="2084516"/>
                  </a:lnTo>
                  <a:lnTo>
                    <a:pt x="168934" y="2078122"/>
                  </a:lnTo>
                  <a:lnTo>
                    <a:pt x="168741" y="2071728"/>
                  </a:lnTo>
                  <a:lnTo>
                    <a:pt x="168546" y="2065334"/>
                  </a:lnTo>
                  <a:lnTo>
                    <a:pt x="168348" y="2058940"/>
                  </a:lnTo>
                  <a:lnTo>
                    <a:pt x="168145" y="2052545"/>
                  </a:lnTo>
                  <a:lnTo>
                    <a:pt x="167933" y="2046151"/>
                  </a:lnTo>
                  <a:lnTo>
                    <a:pt x="167710" y="2039757"/>
                  </a:lnTo>
                  <a:lnTo>
                    <a:pt x="167473" y="2033363"/>
                  </a:lnTo>
                  <a:lnTo>
                    <a:pt x="167223" y="2026968"/>
                  </a:lnTo>
                  <a:lnTo>
                    <a:pt x="166960" y="2020574"/>
                  </a:lnTo>
                  <a:lnTo>
                    <a:pt x="166686" y="2014180"/>
                  </a:lnTo>
                  <a:lnTo>
                    <a:pt x="166401" y="2007786"/>
                  </a:lnTo>
                  <a:lnTo>
                    <a:pt x="166110" y="2001392"/>
                  </a:lnTo>
                  <a:lnTo>
                    <a:pt x="165814" y="1994997"/>
                  </a:lnTo>
                  <a:lnTo>
                    <a:pt x="165518" y="1988603"/>
                  </a:lnTo>
                  <a:lnTo>
                    <a:pt x="165225" y="1982209"/>
                  </a:lnTo>
                  <a:lnTo>
                    <a:pt x="164940" y="1975815"/>
                  </a:lnTo>
                  <a:lnTo>
                    <a:pt x="164666" y="1969420"/>
                  </a:lnTo>
                  <a:lnTo>
                    <a:pt x="164404" y="1963026"/>
                  </a:lnTo>
                  <a:lnTo>
                    <a:pt x="164158" y="1956632"/>
                  </a:lnTo>
                  <a:lnTo>
                    <a:pt x="163926" y="1950238"/>
                  </a:lnTo>
                  <a:lnTo>
                    <a:pt x="163711" y="1943844"/>
                  </a:lnTo>
                  <a:lnTo>
                    <a:pt x="163512" y="1937449"/>
                  </a:lnTo>
                  <a:lnTo>
                    <a:pt x="163326" y="1931055"/>
                  </a:lnTo>
                  <a:lnTo>
                    <a:pt x="163153" y="1924661"/>
                  </a:lnTo>
                  <a:lnTo>
                    <a:pt x="162989" y="1918267"/>
                  </a:lnTo>
                  <a:lnTo>
                    <a:pt x="162828" y="1911872"/>
                  </a:lnTo>
                  <a:lnTo>
                    <a:pt x="162665" y="1905478"/>
                  </a:lnTo>
                  <a:lnTo>
                    <a:pt x="162493" y="1899084"/>
                  </a:lnTo>
                  <a:lnTo>
                    <a:pt x="162305" y="1892690"/>
                  </a:lnTo>
                  <a:lnTo>
                    <a:pt x="162096" y="1886296"/>
                  </a:lnTo>
                  <a:lnTo>
                    <a:pt x="161857" y="1879901"/>
                  </a:lnTo>
                  <a:lnTo>
                    <a:pt x="161582" y="1873507"/>
                  </a:lnTo>
                  <a:lnTo>
                    <a:pt x="161264" y="1867113"/>
                  </a:lnTo>
                  <a:lnTo>
                    <a:pt x="160892" y="1860719"/>
                  </a:lnTo>
                  <a:lnTo>
                    <a:pt x="160467" y="1854324"/>
                  </a:lnTo>
                  <a:lnTo>
                    <a:pt x="159987" y="1847930"/>
                  </a:lnTo>
                  <a:lnTo>
                    <a:pt x="159451" y="1841536"/>
                  </a:lnTo>
                  <a:lnTo>
                    <a:pt x="158860" y="1835142"/>
                  </a:lnTo>
                  <a:lnTo>
                    <a:pt x="158215" y="1828748"/>
                  </a:lnTo>
                  <a:lnTo>
                    <a:pt x="157518" y="1822353"/>
                  </a:lnTo>
                  <a:lnTo>
                    <a:pt x="156772" y="1815959"/>
                  </a:lnTo>
                  <a:lnTo>
                    <a:pt x="155981" y="1809565"/>
                  </a:lnTo>
                  <a:lnTo>
                    <a:pt x="155142" y="1803171"/>
                  </a:lnTo>
                  <a:lnTo>
                    <a:pt x="154266" y="1796776"/>
                  </a:lnTo>
                  <a:lnTo>
                    <a:pt x="153354" y="1790382"/>
                  </a:lnTo>
                  <a:lnTo>
                    <a:pt x="152411" y="1783988"/>
                  </a:lnTo>
                  <a:lnTo>
                    <a:pt x="151440" y="1777594"/>
                  </a:lnTo>
                  <a:lnTo>
                    <a:pt x="150442" y="1771199"/>
                  </a:lnTo>
                  <a:lnTo>
                    <a:pt x="149421" y="1764805"/>
                  </a:lnTo>
                  <a:lnTo>
                    <a:pt x="148380" y="1758411"/>
                  </a:lnTo>
                  <a:lnTo>
                    <a:pt x="147321" y="1752017"/>
                  </a:lnTo>
                  <a:lnTo>
                    <a:pt x="146248" y="1745623"/>
                  </a:lnTo>
                  <a:lnTo>
                    <a:pt x="145166" y="1739228"/>
                  </a:lnTo>
                  <a:lnTo>
                    <a:pt x="144079" y="1732834"/>
                  </a:lnTo>
                  <a:lnTo>
                    <a:pt x="142992" y="1726440"/>
                  </a:lnTo>
                  <a:lnTo>
                    <a:pt x="141910" y="1720046"/>
                  </a:lnTo>
                  <a:lnTo>
                    <a:pt x="140836" y="1713651"/>
                  </a:lnTo>
                  <a:lnTo>
                    <a:pt x="139775" y="1707257"/>
                  </a:lnTo>
                  <a:lnTo>
                    <a:pt x="138729" y="1700863"/>
                  </a:lnTo>
                  <a:lnTo>
                    <a:pt x="137700" y="1694469"/>
                  </a:lnTo>
                  <a:lnTo>
                    <a:pt x="136690" y="1688075"/>
                  </a:lnTo>
                  <a:lnTo>
                    <a:pt x="135698" y="1681680"/>
                  </a:lnTo>
                  <a:lnTo>
                    <a:pt x="134719" y="1675286"/>
                  </a:lnTo>
                  <a:lnTo>
                    <a:pt x="133750" y="1668892"/>
                  </a:lnTo>
                  <a:lnTo>
                    <a:pt x="132783" y="1662498"/>
                  </a:lnTo>
                  <a:lnTo>
                    <a:pt x="131814" y="1656103"/>
                  </a:lnTo>
                  <a:lnTo>
                    <a:pt x="130833" y="1649709"/>
                  </a:lnTo>
                  <a:lnTo>
                    <a:pt x="129833" y="1643315"/>
                  </a:lnTo>
                  <a:lnTo>
                    <a:pt x="128804" y="1636921"/>
                  </a:lnTo>
                  <a:lnTo>
                    <a:pt x="127735" y="1630527"/>
                  </a:lnTo>
                  <a:lnTo>
                    <a:pt x="126615" y="1624132"/>
                  </a:lnTo>
                  <a:lnTo>
                    <a:pt x="125438" y="1617738"/>
                  </a:lnTo>
                  <a:lnTo>
                    <a:pt x="124198" y="1611344"/>
                  </a:lnTo>
                  <a:lnTo>
                    <a:pt x="122888" y="1604950"/>
                  </a:lnTo>
                  <a:lnTo>
                    <a:pt x="121503" y="1598555"/>
                  </a:lnTo>
                  <a:lnTo>
                    <a:pt x="120036" y="1592161"/>
                  </a:lnTo>
                  <a:lnTo>
                    <a:pt x="118485" y="1585767"/>
                  </a:lnTo>
                  <a:lnTo>
                    <a:pt x="116845" y="1579373"/>
                  </a:lnTo>
                  <a:lnTo>
                    <a:pt x="115109" y="1572979"/>
                  </a:lnTo>
                  <a:lnTo>
                    <a:pt x="113272" y="1566584"/>
                  </a:lnTo>
                  <a:lnTo>
                    <a:pt x="111342" y="1560190"/>
                  </a:lnTo>
                  <a:lnTo>
                    <a:pt x="109321" y="1553796"/>
                  </a:lnTo>
                  <a:lnTo>
                    <a:pt x="107210" y="1547402"/>
                  </a:lnTo>
                  <a:lnTo>
                    <a:pt x="105014" y="1541007"/>
                  </a:lnTo>
                  <a:lnTo>
                    <a:pt x="102740" y="1534613"/>
                  </a:lnTo>
                  <a:lnTo>
                    <a:pt x="100395" y="1528219"/>
                  </a:lnTo>
                  <a:lnTo>
                    <a:pt x="97989" y="1521825"/>
                  </a:lnTo>
                  <a:lnTo>
                    <a:pt x="95533" y="1515431"/>
                  </a:lnTo>
                  <a:lnTo>
                    <a:pt x="93039" y="1509036"/>
                  </a:lnTo>
                  <a:lnTo>
                    <a:pt x="90530" y="1502642"/>
                  </a:lnTo>
                  <a:lnTo>
                    <a:pt x="88018" y="1496248"/>
                  </a:lnTo>
                  <a:lnTo>
                    <a:pt x="85521" y="1489854"/>
                  </a:lnTo>
                  <a:lnTo>
                    <a:pt x="83052" y="1483459"/>
                  </a:lnTo>
                  <a:lnTo>
                    <a:pt x="80624" y="1477065"/>
                  </a:lnTo>
                  <a:lnTo>
                    <a:pt x="78248" y="1470671"/>
                  </a:lnTo>
                  <a:lnTo>
                    <a:pt x="75934" y="1464277"/>
                  </a:lnTo>
                  <a:lnTo>
                    <a:pt x="73689" y="1457883"/>
                  </a:lnTo>
                  <a:lnTo>
                    <a:pt x="71522" y="1451488"/>
                  </a:lnTo>
                  <a:lnTo>
                    <a:pt x="69425" y="1445094"/>
                  </a:lnTo>
                  <a:lnTo>
                    <a:pt x="67393" y="1438700"/>
                  </a:lnTo>
                  <a:lnTo>
                    <a:pt x="65420" y="1432306"/>
                  </a:lnTo>
                  <a:lnTo>
                    <a:pt x="63499" y="1425911"/>
                  </a:lnTo>
                  <a:lnTo>
                    <a:pt x="61621" y="1419517"/>
                  </a:lnTo>
                  <a:lnTo>
                    <a:pt x="59776" y="1413123"/>
                  </a:lnTo>
                  <a:lnTo>
                    <a:pt x="57956" y="1406729"/>
                  </a:lnTo>
                  <a:lnTo>
                    <a:pt x="56153" y="1400335"/>
                  </a:lnTo>
                  <a:lnTo>
                    <a:pt x="54360" y="1393940"/>
                  </a:lnTo>
                  <a:lnTo>
                    <a:pt x="52570" y="1387546"/>
                  </a:lnTo>
                  <a:lnTo>
                    <a:pt x="50781" y="1381152"/>
                  </a:lnTo>
                  <a:lnTo>
                    <a:pt x="48991" y="1374758"/>
                  </a:lnTo>
                  <a:lnTo>
                    <a:pt x="47200" y="1368363"/>
                  </a:lnTo>
                  <a:lnTo>
                    <a:pt x="45408" y="1361969"/>
                  </a:lnTo>
                  <a:lnTo>
                    <a:pt x="43616" y="1355575"/>
                  </a:lnTo>
                  <a:lnTo>
                    <a:pt x="41827" y="1349181"/>
                  </a:lnTo>
                  <a:lnTo>
                    <a:pt x="40041" y="1342786"/>
                  </a:lnTo>
                  <a:lnTo>
                    <a:pt x="38261" y="1336392"/>
                  </a:lnTo>
                  <a:lnTo>
                    <a:pt x="36487" y="1329998"/>
                  </a:lnTo>
                  <a:lnTo>
                    <a:pt x="34722" y="1323604"/>
                  </a:lnTo>
                  <a:lnTo>
                    <a:pt x="32965" y="1317210"/>
                  </a:lnTo>
                  <a:lnTo>
                    <a:pt x="31218" y="1310815"/>
                  </a:lnTo>
                  <a:lnTo>
                    <a:pt x="29482" y="1304421"/>
                  </a:lnTo>
                  <a:lnTo>
                    <a:pt x="27760" y="1298027"/>
                  </a:lnTo>
                  <a:lnTo>
                    <a:pt x="26053" y="1291633"/>
                  </a:lnTo>
                  <a:lnTo>
                    <a:pt x="24365" y="1285238"/>
                  </a:lnTo>
                  <a:lnTo>
                    <a:pt x="22702" y="1278844"/>
                  </a:lnTo>
                  <a:lnTo>
                    <a:pt x="21069" y="1272450"/>
                  </a:lnTo>
                  <a:lnTo>
                    <a:pt x="19469" y="1266056"/>
                  </a:lnTo>
                  <a:lnTo>
                    <a:pt x="17906" y="1259662"/>
                  </a:lnTo>
                  <a:lnTo>
                    <a:pt x="16386" y="1253267"/>
                  </a:lnTo>
                  <a:lnTo>
                    <a:pt x="14914" y="1246873"/>
                  </a:lnTo>
                  <a:lnTo>
                    <a:pt x="13492" y="1240479"/>
                  </a:lnTo>
                  <a:lnTo>
                    <a:pt x="12124" y="1234085"/>
                  </a:lnTo>
                  <a:lnTo>
                    <a:pt x="10813" y="1227690"/>
                  </a:lnTo>
                  <a:lnTo>
                    <a:pt x="9568" y="1221296"/>
                  </a:lnTo>
                  <a:lnTo>
                    <a:pt x="8388" y="1214902"/>
                  </a:lnTo>
                  <a:lnTo>
                    <a:pt x="7272" y="1208508"/>
                  </a:lnTo>
                  <a:lnTo>
                    <a:pt x="6223" y="1202114"/>
                  </a:lnTo>
                  <a:lnTo>
                    <a:pt x="5243" y="1195719"/>
                  </a:lnTo>
                  <a:lnTo>
                    <a:pt x="4336" y="1189325"/>
                  </a:lnTo>
                  <a:lnTo>
                    <a:pt x="3505" y="1182931"/>
                  </a:lnTo>
                  <a:lnTo>
                    <a:pt x="2755" y="1176537"/>
                  </a:lnTo>
                  <a:lnTo>
                    <a:pt x="2087" y="1170142"/>
                  </a:lnTo>
                  <a:lnTo>
                    <a:pt x="1514" y="1163748"/>
                  </a:lnTo>
                  <a:lnTo>
                    <a:pt x="1036" y="1157354"/>
                  </a:lnTo>
                  <a:lnTo>
                    <a:pt x="650" y="1150960"/>
                  </a:lnTo>
                  <a:lnTo>
                    <a:pt x="355" y="1144566"/>
                  </a:lnTo>
                  <a:lnTo>
                    <a:pt x="150" y="1138171"/>
                  </a:lnTo>
                  <a:lnTo>
                    <a:pt x="32" y="1131777"/>
                  </a:lnTo>
                  <a:lnTo>
                    <a:pt x="0" y="1125383"/>
                  </a:lnTo>
                  <a:lnTo>
                    <a:pt x="47" y="1118989"/>
                  </a:lnTo>
                  <a:lnTo>
                    <a:pt x="169" y="1112594"/>
                  </a:lnTo>
                  <a:lnTo>
                    <a:pt x="367" y="1106200"/>
                  </a:lnTo>
                  <a:lnTo>
                    <a:pt x="634" y="1099806"/>
                  </a:lnTo>
                  <a:lnTo>
                    <a:pt x="962" y="1093412"/>
                  </a:lnTo>
                  <a:lnTo>
                    <a:pt x="1347" y="1087018"/>
                  </a:lnTo>
                  <a:lnTo>
                    <a:pt x="1786" y="1080623"/>
                  </a:lnTo>
                  <a:lnTo>
                    <a:pt x="2278" y="1074229"/>
                  </a:lnTo>
                  <a:lnTo>
                    <a:pt x="2819" y="1067835"/>
                  </a:lnTo>
                  <a:lnTo>
                    <a:pt x="3408" y="1061441"/>
                  </a:lnTo>
                  <a:lnTo>
                    <a:pt x="4043" y="1055046"/>
                  </a:lnTo>
                  <a:lnTo>
                    <a:pt x="4726" y="1048652"/>
                  </a:lnTo>
                  <a:lnTo>
                    <a:pt x="5456" y="1042258"/>
                  </a:lnTo>
                  <a:lnTo>
                    <a:pt x="6229" y="1035864"/>
                  </a:lnTo>
                  <a:lnTo>
                    <a:pt x="7043" y="1029470"/>
                  </a:lnTo>
                  <a:lnTo>
                    <a:pt x="7901" y="1023075"/>
                  </a:lnTo>
                  <a:lnTo>
                    <a:pt x="8804" y="1016681"/>
                  </a:lnTo>
                  <a:lnTo>
                    <a:pt x="9754" y="1010287"/>
                  </a:lnTo>
                  <a:lnTo>
                    <a:pt x="10755" y="1003893"/>
                  </a:lnTo>
                  <a:lnTo>
                    <a:pt x="11811" y="997498"/>
                  </a:lnTo>
                  <a:lnTo>
                    <a:pt x="12931" y="991104"/>
                  </a:lnTo>
                  <a:lnTo>
                    <a:pt x="14125" y="984710"/>
                  </a:lnTo>
                  <a:lnTo>
                    <a:pt x="15393" y="978316"/>
                  </a:lnTo>
                  <a:lnTo>
                    <a:pt x="16739" y="971922"/>
                  </a:lnTo>
                  <a:lnTo>
                    <a:pt x="18168" y="965527"/>
                  </a:lnTo>
                  <a:lnTo>
                    <a:pt x="19680" y="959133"/>
                  </a:lnTo>
                  <a:lnTo>
                    <a:pt x="21276" y="952739"/>
                  </a:lnTo>
                  <a:lnTo>
                    <a:pt x="22955" y="946345"/>
                  </a:lnTo>
                  <a:lnTo>
                    <a:pt x="24712" y="939950"/>
                  </a:lnTo>
                  <a:lnTo>
                    <a:pt x="26542" y="933556"/>
                  </a:lnTo>
                  <a:lnTo>
                    <a:pt x="28443" y="927162"/>
                  </a:lnTo>
                  <a:lnTo>
                    <a:pt x="30395" y="920768"/>
                  </a:lnTo>
                  <a:lnTo>
                    <a:pt x="32387" y="914374"/>
                  </a:lnTo>
                  <a:lnTo>
                    <a:pt x="34407" y="907979"/>
                  </a:lnTo>
                  <a:lnTo>
                    <a:pt x="36442" y="901585"/>
                  </a:lnTo>
                  <a:lnTo>
                    <a:pt x="38481" y="895191"/>
                  </a:lnTo>
                  <a:lnTo>
                    <a:pt x="40512" y="888797"/>
                  </a:lnTo>
                  <a:lnTo>
                    <a:pt x="42527" y="882402"/>
                  </a:lnTo>
                  <a:lnTo>
                    <a:pt x="44518" y="876008"/>
                  </a:lnTo>
                  <a:lnTo>
                    <a:pt x="46477" y="869614"/>
                  </a:lnTo>
                  <a:lnTo>
                    <a:pt x="48405" y="863220"/>
                  </a:lnTo>
                  <a:lnTo>
                    <a:pt x="50305" y="856825"/>
                  </a:lnTo>
                  <a:lnTo>
                    <a:pt x="52183" y="850431"/>
                  </a:lnTo>
                  <a:lnTo>
                    <a:pt x="54046" y="844037"/>
                  </a:lnTo>
                  <a:lnTo>
                    <a:pt x="55903" y="837643"/>
                  </a:lnTo>
                  <a:lnTo>
                    <a:pt x="57765" y="831249"/>
                  </a:lnTo>
                  <a:lnTo>
                    <a:pt x="59645" y="824854"/>
                  </a:lnTo>
                  <a:lnTo>
                    <a:pt x="61554" y="818460"/>
                  </a:lnTo>
                  <a:lnTo>
                    <a:pt x="63510" y="812066"/>
                  </a:lnTo>
                  <a:lnTo>
                    <a:pt x="65521" y="805672"/>
                  </a:lnTo>
                  <a:lnTo>
                    <a:pt x="67592" y="799277"/>
                  </a:lnTo>
                  <a:lnTo>
                    <a:pt x="69727" y="792883"/>
                  </a:lnTo>
                  <a:lnTo>
                    <a:pt x="71927" y="786489"/>
                  </a:lnTo>
                  <a:lnTo>
                    <a:pt x="74192" y="780095"/>
                  </a:lnTo>
                  <a:lnTo>
                    <a:pt x="76516" y="773701"/>
                  </a:lnTo>
                  <a:lnTo>
                    <a:pt x="78892" y="767306"/>
                  </a:lnTo>
                  <a:lnTo>
                    <a:pt x="81310" y="760912"/>
                  </a:lnTo>
                  <a:lnTo>
                    <a:pt x="83762" y="754518"/>
                  </a:lnTo>
                  <a:lnTo>
                    <a:pt x="86228" y="748124"/>
                  </a:lnTo>
                  <a:lnTo>
                    <a:pt x="88694" y="741729"/>
                  </a:lnTo>
                  <a:lnTo>
                    <a:pt x="91146" y="735335"/>
                  </a:lnTo>
                  <a:lnTo>
                    <a:pt x="93571" y="728941"/>
                  </a:lnTo>
                  <a:lnTo>
                    <a:pt x="95956" y="722547"/>
                  </a:lnTo>
                  <a:lnTo>
                    <a:pt x="98292" y="716153"/>
                  </a:lnTo>
                  <a:lnTo>
                    <a:pt x="100566" y="709758"/>
                  </a:lnTo>
                  <a:lnTo>
                    <a:pt x="102772" y="703364"/>
                  </a:lnTo>
                  <a:lnTo>
                    <a:pt x="104894" y="696970"/>
                  </a:lnTo>
                  <a:lnTo>
                    <a:pt x="106931" y="690576"/>
                  </a:lnTo>
                  <a:lnTo>
                    <a:pt x="108884" y="684181"/>
                  </a:lnTo>
                  <a:lnTo>
                    <a:pt x="110750" y="677787"/>
                  </a:lnTo>
                  <a:lnTo>
                    <a:pt x="112529" y="671393"/>
                  </a:lnTo>
                  <a:lnTo>
                    <a:pt x="114224" y="664999"/>
                  </a:lnTo>
                  <a:lnTo>
                    <a:pt x="115836" y="658605"/>
                  </a:lnTo>
                  <a:lnTo>
                    <a:pt x="117371" y="652210"/>
                  </a:lnTo>
                  <a:lnTo>
                    <a:pt x="118832" y="645816"/>
                  </a:lnTo>
                  <a:lnTo>
                    <a:pt x="120222" y="639422"/>
                  </a:lnTo>
                  <a:lnTo>
                    <a:pt x="121551" y="633028"/>
                  </a:lnTo>
                  <a:lnTo>
                    <a:pt x="122833" y="626633"/>
                  </a:lnTo>
                  <a:lnTo>
                    <a:pt x="124075" y="620239"/>
                  </a:lnTo>
                  <a:lnTo>
                    <a:pt x="125286" y="613845"/>
                  </a:lnTo>
                  <a:lnTo>
                    <a:pt x="126476" y="607451"/>
                  </a:lnTo>
                  <a:lnTo>
                    <a:pt x="127653" y="601057"/>
                  </a:lnTo>
                  <a:lnTo>
                    <a:pt x="128822" y="594662"/>
                  </a:lnTo>
                  <a:lnTo>
                    <a:pt x="129991" y="588268"/>
                  </a:lnTo>
                  <a:lnTo>
                    <a:pt x="131165" y="581874"/>
                  </a:lnTo>
                  <a:lnTo>
                    <a:pt x="132348" y="575480"/>
                  </a:lnTo>
                  <a:lnTo>
                    <a:pt x="133540" y="569085"/>
                  </a:lnTo>
                  <a:lnTo>
                    <a:pt x="134741" y="562691"/>
                  </a:lnTo>
                  <a:lnTo>
                    <a:pt x="135952" y="556297"/>
                  </a:lnTo>
                  <a:lnTo>
                    <a:pt x="137169" y="549903"/>
                  </a:lnTo>
                  <a:lnTo>
                    <a:pt x="138391" y="543509"/>
                  </a:lnTo>
                  <a:lnTo>
                    <a:pt x="139614" y="537114"/>
                  </a:lnTo>
                  <a:lnTo>
                    <a:pt x="140835" y="530720"/>
                  </a:lnTo>
                  <a:lnTo>
                    <a:pt x="142050" y="524326"/>
                  </a:lnTo>
                  <a:lnTo>
                    <a:pt x="143253" y="517932"/>
                  </a:lnTo>
                  <a:lnTo>
                    <a:pt x="144442" y="511537"/>
                  </a:lnTo>
                  <a:lnTo>
                    <a:pt x="145612" y="505143"/>
                  </a:lnTo>
                  <a:lnTo>
                    <a:pt x="146761" y="498749"/>
                  </a:lnTo>
                  <a:lnTo>
                    <a:pt x="147886" y="492355"/>
                  </a:lnTo>
                  <a:lnTo>
                    <a:pt x="148984" y="485961"/>
                  </a:lnTo>
                  <a:lnTo>
                    <a:pt x="150054" y="479566"/>
                  </a:lnTo>
                  <a:lnTo>
                    <a:pt x="151094" y="473172"/>
                  </a:lnTo>
                  <a:lnTo>
                    <a:pt x="152104" y="466778"/>
                  </a:lnTo>
                  <a:lnTo>
                    <a:pt x="153082" y="460384"/>
                  </a:lnTo>
                  <a:lnTo>
                    <a:pt x="154033" y="453989"/>
                  </a:lnTo>
                  <a:lnTo>
                    <a:pt x="154959" y="447595"/>
                  </a:lnTo>
                  <a:lnTo>
                    <a:pt x="155862" y="441201"/>
                  </a:lnTo>
                  <a:lnTo>
                    <a:pt x="156745" y="434807"/>
                  </a:lnTo>
                  <a:lnTo>
                    <a:pt x="157609" y="428412"/>
                  </a:lnTo>
                  <a:lnTo>
                    <a:pt x="158457" y="422018"/>
                  </a:lnTo>
                  <a:lnTo>
                    <a:pt x="159290" y="415624"/>
                  </a:lnTo>
                  <a:lnTo>
                    <a:pt x="160108" y="409230"/>
                  </a:lnTo>
                  <a:lnTo>
                    <a:pt x="160908" y="402836"/>
                  </a:lnTo>
                  <a:lnTo>
                    <a:pt x="161691" y="396441"/>
                  </a:lnTo>
                  <a:lnTo>
                    <a:pt x="162455" y="390047"/>
                  </a:lnTo>
                  <a:lnTo>
                    <a:pt x="163198" y="383653"/>
                  </a:lnTo>
                  <a:lnTo>
                    <a:pt x="163917" y="377259"/>
                  </a:lnTo>
                  <a:lnTo>
                    <a:pt x="164608" y="370864"/>
                  </a:lnTo>
                  <a:lnTo>
                    <a:pt x="165269" y="364470"/>
                  </a:lnTo>
                  <a:lnTo>
                    <a:pt x="165897" y="358076"/>
                  </a:lnTo>
                  <a:lnTo>
                    <a:pt x="166489" y="351682"/>
                  </a:lnTo>
                  <a:lnTo>
                    <a:pt x="167040" y="345288"/>
                  </a:lnTo>
                  <a:lnTo>
                    <a:pt x="167552" y="338893"/>
                  </a:lnTo>
                  <a:lnTo>
                    <a:pt x="168026" y="332499"/>
                  </a:lnTo>
                  <a:lnTo>
                    <a:pt x="168462" y="326105"/>
                  </a:lnTo>
                  <a:lnTo>
                    <a:pt x="168861" y="319711"/>
                  </a:lnTo>
                  <a:lnTo>
                    <a:pt x="169225" y="313316"/>
                  </a:lnTo>
                  <a:lnTo>
                    <a:pt x="169556" y="306922"/>
                  </a:lnTo>
                  <a:lnTo>
                    <a:pt x="169855" y="300528"/>
                  </a:lnTo>
                  <a:lnTo>
                    <a:pt x="170125" y="294134"/>
                  </a:lnTo>
                  <a:lnTo>
                    <a:pt x="170367" y="287740"/>
                  </a:lnTo>
                  <a:lnTo>
                    <a:pt x="170585" y="281345"/>
                  </a:lnTo>
                  <a:lnTo>
                    <a:pt x="170783" y="274951"/>
                  </a:lnTo>
                  <a:lnTo>
                    <a:pt x="170963" y="268557"/>
                  </a:lnTo>
                  <a:lnTo>
                    <a:pt x="171127" y="262163"/>
                  </a:lnTo>
                  <a:lnTo>
                    <a:pt x="171279" y="255768"/>
                  </a:lnTo>
                  <a:lnTo>
                    <a:pt x="171421" y="249374"/>
                  </a:lnTo>
                  <a:lnTo>
                    <a:pt x="171554" y="242980"/>
                  </a:lnTo>
                  <a:lnTo>
                    <a:pt x="171681" y="236586"/>
                  </a:lnTo>
                  <a:lnTo>
                    <a:pt x="171804" y="230192"/>
                  </a:lnTo>
                  <a:lnTo>
                    <a:pt x="171925" y="223797"/>
                  </a:lnTo>
                  <a:lnTo>
                    <a:pt x="172045" y="217403"/>
                  </a:lnTo>
                  <a:lnTo>
                    <a:pt x="172167" y="211009"/>
                  </a:lnTo>
                  <a:lnTo>
                    <a:pt x="172291" y="204615"/>
                  </a:lnTo>
                  <a:lnTo>
                    <a:pt x="172418" y="198220"/>
                  </a:lnTo>
                  <a:lnTo>
                    <a:pt x="172549" y="191826"/>
                  </a:lnTo>
                  <a:lnTo>
                    <a:pt x="172683" y="185432"/>
                  </a:lnTo>
                  <a:lnTo>
                    <a:pt x="172821" y="179038"/>
                  </a:lnTo>
                  <a:lnTo>
                    <a:pt x="172961" y="172644"/>
                  </a:lnTo>
                  <a:lnTo>
                    <a:pt x="173104" y="166249"/>
                  </a:lnTo>
                  <a:lnTo>
                    <a:pt x="173247" y="159855"/>
                  </a:lnTo>
                  <a:lnTo>
                    <a:pt x="173390" y="153461"/>
                  </a:lnTo>
                  <a:lnTo>
                    <a:pt x="173531" y="147067"/>
                  </a:lnTo>
                  <a:lnTo>
                    <a:pt x="173669" y="140672"/>
                  </a:lnTo>
                  <a:lnTo>
                    <a:pt x="173802" y="134278"/>
                  </a:lnTo>
                  <a:lnTo>
                    <a:pt x="173930" y="127884"/>
                  </a:lnTo>
                  <a:lnTo>
                    <a:pt x="174052" y="121490"/>
                  </a:lnTo>
                  <a:lnTo>
                    <a:pt x="174165" y="115096"/>
                  </a:lnTo>
                  <a:lnTo>
                    <a:pt x="174270" y="108701"/>
                  </a:lnTo>
                  <a:lnTo>
                    <a:pt x="174365" y="102307"/>
                  </a:lnTo>
                  <a:lnTo>
                    <a:pt x="174451" y="95913"/>
                  </a:lnTo>
                  <a:lnTo>
                    <a:pt x="174528" y="89519"/>
                  </a:lnTo>
                  <a:lnTo>
                    <a:pt x="174595" y="83124"/>
                  </a:lnTo>
                  <a:lnTo>
                    <a:pt x="174653" y="76730"/>
                  </a:lnTo>
                  <a:lnTo>
                    <a:pt x="174702" y="70336"/>
                  </a:lnTo>
                  <a:lnTo>
                    <a:pt x="174743" y="63942"/>
                  </a:lnTo>
                  <a:lnTo>
                    <a:pt x="174775" y="57548"/>
                  </a:lnTo>
                  <a:lnTo>
                    <a:pt x="174801" y="51153"/>
                  </a:lnTo>
                  <a:lnTo>
                    <a:pt x="174820" y="44759"/>
                  </a:lnTo>
                  <a:lnTo>
                    <a:pt x="174835" y="38365"/>
                  </a:lnTo>
                  <a:lnTo>
                    <a:pt x="174846" y="31971"/>
                  </a:lnTo>
                  <a:lnTo>
                    <a:pt x="174854" y="25576"/>
                  </a:lnTo>
                  <a:lnTo>
                    <a:pt x="174860" y="19182"/>
                  </a:lnTo>
                  <a:lnTo>
                    <a:pt x="174865" y="12788"/>
                  </a:lnTo>
                  <a:lnTo>
                    <a:pt x="174870" y="6394"/>
                  </a:lnTo>
                  <a:lnTo>
                    <a:pt x="174875" y="0"/>
                  </a:lnTo>
                  <a:lnTo>
                    <a:pt x="175220" y="0"/>
                  </a:lnTo>
                  <a:lnTo>
                    <a:pt x="175226" y="6394"/>
                  </a:lnTo>
                  <a:lnTo>
                    <a:pt x="175231" y="12788"/>
                  </a:lnTo>
                  <a:lnTo>
                    <a:pt x="175236" y="19182"/>
                  </a:lnTo>
                  <a:lnTo>
                    <a:pt x="175242" y="25576"/>
                  </a:lnTo>
                  <a:lnTo>
                    <a:pt x="175250" y="31971"/>
                  </a:lnTo>
                  <a:lnTo>
                    <a:pt x="175261" y="38365"/>
                  </a:lnTo>
                  <a:lnTo>
                    <a:pt x="175276" y="44759"/>
                  </a:lnTo>
                  <a:lnTo>
                    <a:pt x="175295" y="51153"/>
                  </a:lnTo>
                  <a:lnTo>
                    <a:pt x="175320" y="57548"/>
                  </a:lnTo>
                  <a:lnTo>
                    <a:pt x="175353" y="63942"/>
                  </a:lnTo>
                  <a:lnTo>
                    <a:pt x="175394" y="70336"/>
                  </a:lnTo>
                  <a:lnTo>
                    <a:pt x="175443" y="76730"/>
                  </a:lnTo>
                  <a:lnTo>
                    <a:pt x="175501" y="83124"/>
                  </a:lnTo>
                  <a:lnTo>
                    <a:pt x="175568" y="89519"/>
                  </a:lnTo>
                  <a:lnTo>
                    <a:pt x="175645" y="95913"/>
                  </a:lnTo>
                  <a:lnTo>
                    <a:pt x="175731" y="102307"/>
                  </a:lnTo>
                  <a:lnTo>
                    <a:pt x="175826" y="108701"/>
                  </a:lnTo>
                  <a:lnTo>
                    <a:pt x="175931" y="115096"/>
                  </a:lnTo>
                  <a:lnTo>
                    <a:pt x="176044" y="121490"/>
                  </a:lnTo>
                  <a:lnTo>
                    <a:pt x="176166" y="127884"/>
                  </a:lnTo>
                  <a:lnTo>
                    <a:pt x="176294" y="134278"/>
                  </a:lnTo>
                  <a:lnTo>
                    <a:pt x="176427" y="140672"/>
                  </a:lnTo>
                  <a:lnTo>
                    <a:pt x="176565" y="147067"/>
                  </a:lnTo>
                  <a:lnTo>
                    <a:pt x="176706" y="153461"/>
                  </a:lnTo>
                  <a:lnTo>
                    <a:pt x="176849" y="159855"/>
                  </a:lnTo>
                  <a:lnTo>
                    <a:pt x="176992" y="166249"/>
                  </a:lnTo>
                  <a:lnTo>
                    <a:pt x="177135" y="172644"/>
                  </a:lnTo>
                  <a:lnTo>
                    <a:pt x="177275" y="179038"/>
                  </a:lnTo>
                  <a:lnTo>
                    <a:pt x="177413" y="185432"/>
                  </a:lnTo>
                  <a:lnTo>
                    <a:pt x="177547" y="191826"/>
                  </a:lnTo>
                  <a:lnTo>
                    <a:pt x="177677" y="198220"/>
                  </a:lnTo>
                  <a:lnTo>
                    <a:pt x="177804" y="204615"/>
                  </a:lnTo>
                  <a:lnTo>
                    <a:pt x="177929" y="211009"/>
                  </a:lnTo>
                  <a:lnTo>
                    <a:pt x="178050" y="217403"/>
                  </a:lnTo>
                  <a:lnTo>
                    <a:pt x="178171" y="223797"/>
                  </a:lnTo>
                  <a:lnTo>
                    <a:pt x="178292" y="230192"/>
                  </a:lnTo>
                  <a:lnTo>
                    <a:pt x="178415" y="236586"/>
                  </a:lnTo>
                  <a:lnTo>
                    <a:pt x="178542" y="242980"/>
                  </a:lnTo>
                  <a:lnTo>
                    <a:pt x="178675" y="249374"/>
                  </a:lnTo>
                  <a:lnTo>
                    <a:pt x="178816" y="255768"/>
                  </a:lnTo>
                  <a:lnTo>
                    <a:pt x="178968" y="262163"/>
                  </a:lnTo>
                  <a:lnTo>
                    <a:pt x="179133" y="268557"/>
                  </a:lnTo>
                  <a:lnTo>
                    <a:pt x="179313" y="274951"/>
                  </a:lnTo>
                  <a:lnTo>
                    <a:pt x="179511" y="281345"/>
                  </a:lnTo>
                  <a:lnTo>
                    <a:pt x="179729" y="287740"/>
                  </a:lnTo>
                  <a:lnTo>
                    <a:pt x="179970" y="294134"/>
                  </a:lnTo>
                  <a:lnTo>
                    <a:pt x="180241" y="300528"/>
                  </a:lnTo>
                  <a:lnTo>
                    <a:pt x="180540" y="306922"/>
                  </a:lnTo>
                  <a:lnTo>
                    <a:pt x="180871" y="313316"/>
                  </a:lnTo>
                  <a:lnTo>
                    <a:pt x="181234" y="319711"/>
                  </a:lnTo>
                  <a:lnTo>
                    <a:pt x="181634" y="326105"/>
                  </a:lnTo>
                  <a:lnTo>
                    <a:pt x="182070" y="332499"/>
                  </a:lnTo>
                  <a:lnTo>
                    <a:pt x="182544" y="338893"/>
                  </a:lnTo>
                  <a:lnTo>
                    <a:pt x="183056" y="345288"/>
                  </a:lnTo>
                  <a:lnTo>
                    <a:pt x="183607" y="351682"/>
                  </a:lnTo>
                  <a:lnTo>
                    <a:pt x="184199" y="358076"/>
                  </a:lnTo>
                  <a:lnTo>
                    <a:pt x="184827" y="364470"/>
                  </a:lnTo>
                  <a:lnTo>
                    <a:pt x="185488" y="370864"/>
                  </a:lnTo>
                  <a:lnTo>
                    <a:pt x="186179" y="377259"/>
                  </a:lnTo>
                  <a:lnTo>
                    <a:pt x="186898" y="383653"/>
                  </a:lnTo>
                  <a:lnTo>
                    <a:pt x="187640" y="390047"/>
                  </a:lnTo>
                  <a:lnTo>
                    <a:pt x="188405" y="396441"/>
                  </a:lnTo>
                  <a:lnTo>
                    <a:pt x="189188" y="402836"/>
                  </a:lnTo>
                  <a:lnTo>
                    <a:pt x="189988" y="409230"/>
                  </a:lnTo>
                  <a:lnTo>
                    <a:pt x="190806" y="415624"/>
                  </a:lnTo>
                  <a:lnTo>
                    <a:pt x="191638" y="422018"/>
                  </a:lnTo>
                  <a:lnTo>
                    <a:pt x="192486" y="428412"/>
                  </a:lnTo>
                  <a:lnTo>
                    <a:pt x="193351" y="434807"/>
                  </a:lnTo>
                  <a:lnTo>
                    <a:pt x="194234" y="441201"/>
                  </a:lnTo>
                  <a:lnTo>
                    <a:pt x="195137" y="447595"/>
                  </a:lnTo>
                  <a:lnTo>
                    <a:pt x="196063" y="453989"/>
                  </a:lnTo>
                  <a:lnTo>
                    <a:pt x="197014" y="460384"/>
                  </a:lnTo>
                  <a:lnTo>
                    <a:pt x="197992" y="466778"/>
                  </a:lnTo>
                  <a:lnTo>
                    <a:pt x="199002" y="473172"/>
                  </a:lnTo>
                  <a:lnTo>
                    <a:pt x="200042" y="479566"/>
                  </a:lnTo>
                  <a:lnTo>
                    <a:pt x="201112" y="485961"/>
                  </a:lnTo>
                  <a:lnTo>
                    <a:pt x="202210" y="492355"/>
                  </a:lnTo>
                  <a:lnTo>
                    <a:pt x="203334" y="498749"/>
                  </a:lnTo>
                  <a:lnTo>
                    <a:pt x="204483" y="505143"/>
                  </a:lnTo>
                  <a:lnTo>
                    <a:pt x="205654" y="511537"/>
                  </a:lnTo>
                  <a:lnTo>
                    <a:pt x="206843" y="517932"/>
                  </a:lnTo>
                  <a:lnTo>
                    <a:pt x="208046" y="524326"/>
                  </a:lnTo>
                  <a:lnTo>
                    <a:pt x="209261" y="530720"/>
                  </a:lnTo>
                  <a:lnTo>
                    <a:pt x="210482" y="537114"/>
                  </a:lnTo>
                  <a:lnTo>
                    <a:pt x="211705" y="543509"/>
                  </a:lnTo>
                  <a:lnTo>
                    <a:pt x="212927" y="549903"/>
                  </a:lnTo>
                  <a:lnTo>
                    <a:pt x="214144" y="556297"/>
                  </a:lnTo>
                  <a:lnTo>
                    <a:pt x="215355" y="562691"/>
                  </a:lnTo>
                  <a:lnTo>
                    <a:pt x="216556" y="569085"/>
                  </a:lnTo>
                  <a:lnTo>
                    <a:pt x="217748" y="575480"/>
                  </a:lnTo>
                  <a:lnTo>
                    <a:pt x="218931" y="581874"/>
                  </a:lnTo>
                  <a:lnTo>
                    <a:pt x="220104" y="588268"/>
                  </a:lnTo>
                  <a:lnTo>
                    <a:pt x="221274" y="594662"/>
                  </a:lnTo>
                  <a:lnTo>
                    <a:pt x="222443" y="601057"/>
                  </a:lnTo>
                  <a:lnTo>
                    <a:pt x="223619" y="607451"/>
                  </a:lnTo>
                  <a:lnTo>
                    <a:pt x="224809" y="613845"/>
                  </a:lnTo>
                  <a:lnTo>
                    <a:pt x="226021" y="620239"/>
                  </a:lnTo>
                  <a:lnTo>
                    <a:pt x="227263" y="626633"/>
                  </a:lnTo>
                  <a:lnTo>
                    <a:pt x="228544" y="633028"/>
                  </a:lnTo>
                  <a:lnTo>
                    <a:pt x="229874" y="639422"/>
                  </a:lnTo>
                  <a:lnTo>
                    <a:pt x="231264" y="645816"/>
                  </a:lnTo>
                  <a:lnTo>
                    <a:pt x="232725" y="652210"/>
                  </a:lnTo>
                  <a:lnTo>
                    <a:pt x="234259" y="658605"/>
                  </a:lnTo>
                  <a:lnTo>
                    <a:pt x="235872" y="664999"/>
                  </a:lnTo>
                  <a:lnTo>
                    <a:pt x="237567" y="671393"/>
                  </a:lnTo>
                  <a:lnTo>
                    <a:pt x="239346" y="677787"/>
                  </a:lnTo>
                  <a:lnTo>
                    <a:pt x="241212" y="684181"/>
                  </a:lnTo>
                  <a:lnTo>
                    <a:pt x="243164" y="690576"/>
                  </a:lnTo>
                  <a:lnTo>
                    <a:pt x="245201" y="696970"/>
                  </a:lnTo>
                  <a:lnTo>
                    <a:pt x="247324" y="703364"/>
                  </a:lnTo>
                  <a:lnTo>
                    <a:pt x="249530" y="709758"/>
                  </a:lnTo>
                  <a:lnTo>
                    <a:pt x="251804" y="716153"/>
                  </a:lnTo>
                  <a:lnTo>
                    <a:pt x="254139" y="722547"/>
                  </a:lnTo>
                  <a:lnTo>
                    <a:pt x="256525" y="728941"/>
                  </a:lnTo>
                  <a:lnTo>
                    <a:pt x="258950" y="735335"/>
                  </a:lnTo>
                  <a:lnTo>
                    <a:pt x="261402" y="741729"/>
                  </a:lnTo>
                  <a:lnTo>
                    <a:pt x="263868" y="748124"/>
                  </a:lnTo>
                  <a:lnTo>
                    <a:pt x="266334" y="754518"/>
                  </a:lnTo>
                  <a:lnTo>
                    <a:pt x="268785" y="760912"/>
                  </a:lnTo>
                  <a:lnTo>
                    <a:pt x="271204" y="767306"/>
                  </a:lnTo>
                  <a:lnTo>
                    <a:pt x="273580" y="773701"/>
                  </a:lnTo>
                  <a:lnTo>
                    <a:pt x="275904" y="780095"/>
                  </a:lnTo>
                  <a:lnTo>
                    <a:pt x="278168" y="786489"/>
                  </a:lnTo>
                  <a:lnTo>
                    <a:pt x="280369" y="792883"/>
                  </a:lnTo>
                  <a:lnTo>
                    <a:pt x="282504" y="799277"/>
                  </a:lnTo>
                  <a:lnTo>
                    <a:pt x="284575" y="805672"/>
                  </a:lnTo>
                  <a:lnTo>
                    <a:pt x="286585" y="812066"/>
                  </a:lnTo>
                  <a:lnTo>
                    <a:pt x="288542" y="818460"/>
                  </a:lnTo>
                  <a:lnTo>
                    <a:pt x="290451" y="824854"/>
                  </a:lnTo>
                  <a:lnTo>
                    <a:pt x="292331" y="831249"/>
                  </a:lnTo>
                  <a:lnTo>
                    <a:pt x="294193" y="837643"/>
                  </a:lnTo>
                  <a:lnTo>
                    <a:pt x="296050" y="844037"/>
                  </a:lnTo>
                  <a:lnTo>
                    <a:pt x="297913" y="850431"/>
                  </a:lnTo>
                  <a:lnTo>
                    <a:pt x="299790" y="856825"/>
                  </a:lnTo>
                  <a:lnTo>
                    <a:pt x="301691" y="863220"/>
                  </a:lnTo>
                  <a:lnTo>
                    <a:pt x="303619" y="869614"/>
                  </a:lnTo>
                  <a:lnTo>
                    <a:pt x="305577" y="876008"/>
                  </a:lnTo>
                  <a:lnTo>
                    <a:pt x="307569" y="882402"/>
                  </a:lnTo>
                  <a:lnTo>
                    <a:pt x="309584" y="888797"/>
                  </a:lnTo>
                  <a:lnTo>
                    <a:pt x="311615" y="895191"/>
                  </a:lnTo>
                  <a:lnTo>
                    <a:pt x="313654" y="901585"/>
                  </a:lnTo>
                  <a:lnTo>
                    <a:pt x="315689" y="907979"/>
                  </a:lnTo>
                  <a:lnTo>
                    <a:pt x="317709" y="914374"/>
                  </a:lnTo>
                  <a:lnTo>
                    <a:pt x="319700" y="920768"/>
                  </a:lnTo>
                  <a:lnTo>
                    <a:pt x="321653" y="927162"/>
                  </a:lnTo>
                  <a:lnTo>
                    <a:pt x="323554" y="933556"/>
                  </a:lnTo>
                  <a:lnTo>
                    <a:pt x="325384" y="939950"/>
                  </a:lnTo>
                  <a:lnTo>
                    <a:pt x="327141" y="946345"/>
                  </a:lnTo>
                  <a:lnTo>
                    <a:pt x="328820" y="952739"/>
                  </a:lnTo>
                  <a:lnTo>
                    <a:pt x="330416" y="959133"/>
                  </a:lnTo>
                  <a:lnTo>
                    <a:pt x="331928" y="965527"/>
                  </a:lnTo>
                  <a:lnTo>
                    <a:pt x="333356" y="971922"/>
                  </a:lnTo>
                  <a:lnTo>
                    <a:pt x="334703" y="978316"/>
                  </a:lnTo>
                  <a:lnTo>
                    <a:pt x="335971" y="984710"/>
                  </a:lnTo>
                  <a:lnTo>
                    <a:pt x="337165" y="991104"/>
                  </a:lnTo>
                  <a:lnTo>
                    <a:pt x="338285" y="997498"/>
                  </a:lnTo>
                  <a:lnTo>
                    <a:pt x="339341" y="1003893"/>
                  </a:lnTo>
                  <a:lnTo>
                    <a:pt x="340342" y="1010287"/>
                  </a:lnTo>
                  <a:lnTo>
                    <a:pt x="341292" y="1016681"/>
                  </a:lnTo>
                  <a:lnTo>
                    <a:pt x="342194" y="1023075"/>
                  </a:lnTo>
                  <a:lnTo>
                    <a:pt x="343052" y="1029470"/>
                  </a:lnTo>
                  <a:lnTo>
                    <a:pt x="343867" y="1035864"/>
                  </a:lnTo>
                  <a:lnTo>
                    <a:pt x="344640" y="1042258"/>
                  </a:lnTo>
                  <a:lnTo>
                    <a:pt x="345370" y="1048652"/>
                  </a:lnTo>
                  <a:lnTo>
                    <a:pt x="346052" y="1055046"/>
                  </a:lnTo>
                  <a:lnTo>
                    <a:pt x="346688" y="1061441"/>
                  </a:lnTo>
                  <a:lnTo>
                    <a:pt x="347277" y="1067835"/>
                  </a:lnTo>
                  <a:lnTo>
                    <a:pt x="347818" y="1074229"/>
                  </a:lnTo>
                  <a:lnTo>
                    <a:pt x="348309" y="1080623"/>
                  </a:lnTo>
                  <a:lnTo>
                    <a:pt x="348749" y="1087018"/>
                  </a:lnTo>
                  <a:lnTo>
                    <a:pt x="349134" y="1093412"/>
                  </a:lnTo>
                  <a:lnTo>
                    <a:pt x="349462" y="1099806"/>
                  </a:lnTo>
                  <a:lnTo>
                    <a:pt x="349729" y="1106200"/>
                  </a:lnTo>
                  <a:lnTo>
                    <a:pt x="349927" y="1112594"/>
                  </a:lnTo>
                  <a:lnTo>
                    <a:pt x="350049" y="1118989"/>
                  </a:lnTo>
                  <a:lnTo>
                    <a:pt x="350096" y="1125383"/>
                  </a:lnTo>
                  <a:lnTo>
                    <a:pt x="350063" y="1131777"/>
                  </a:lnTo>
                  <a:lnTo>
                    <a:pt x="349946" y="1138171"/>
                  </a:lnTo>
                  <a:lnTo>
                    <a:pt x="349741" y="1144566"/>
                  </a:lnTo>
                  <a:lnTo>
                    <a:pt x="349446" y="1150960"/>
                  </a:lnTo>
                  <a:lnTo>
                    <a:pt x="349060" y="1157354"/>
                  </a:lnTo>
                  <a:lnTo>
                    <a:pt x="348582" y="1163748"/>
                  </a:lnTo>
                  <a:lnTo>
                    <a:pt x="348009" y="1170142"/>
                  </a:lnTo>
                  <a:lnTo>
                    <a:pt x="347341" y="1176537"/>
                  </a:lnTo>
                  <a:lnTo>
                    <a:pt x="346590" y="1182931"/>
                  </a:lnTo>
                  <a:lnTo>
                    <a:pt x="345760" y="1189325"/>
                  </a:lnTo>
                  <a:lnTo>
                    <a:pt x="344853" y="1195719"/>
                  </a:lnTo>
                  <a:lnTo>
                    <a:pt x="343873" y="1202114"/>
                  </a:lnTo>
                  <a:lnTo>
                    <a:pt x="342824" y="1208508"/>
                  </a:lnTo>
                  <a:lnTo>
                    <a:pt x="341708" y="1214902"/>
                  </a:lnTo>
                  <a:lnTo>
                    <a:pt x="340527" y="1221296"/>
                  </a:lnTo>
                  <a:lnTo>
                    <a:pt x="339282" y="1227690"/>
                  </a:lnTo>
                  <a:lnTo>
                    <a:pt x="337972" y="1234085"/>
                  </a:lnTo>
                  <a:lnTo>
                    <a:pt x="336604" y="1240479"/>
                  </a:lnTo>
                  <a:lnTo>
                    <a:pt x="335182" y="1246873"/>
                  </a:lnTo>
                  <a:lnTo>
                    <a:pt x="333709" y="1253267"/>
                  </a:lnTo>
                  <a:lnTo>
                    <a:pt x="332190" y="1259662"/>
                  </a:lnTo>
                  <a:lnTo>
                    <a:pt x="330627" y="1266056"/>
                  </a:lnTo>
                  <a:lnTo>
                    <a:pt x="329027" y="1272450"/>
                  </a:lnTo>
                  <a:lnTo>
                    <a:pt x="327393" y="1278844"/>
                  </a:lnTo>
                  <a:lnTo>
                    <a:pt x="325731" y="1285238"/>
                  </a:lnTo>
                  <a:lnTo>
                    <a:pt x="324043" y="1291633"/>
                  </a:lnTo>
                  <a:lnTo>
                    <a:pt x="322336" y="1298027"/>
                  </a:lnTo>
                  <a:lnTo>
                    <a:pt x="320613" y="1304421"/>
                  </a:lnTo>
                  <a:lnTo>
                    <a:pt x="318878" y="1310815"/>
                  </a:lnTo>
                  <a:lnTo>
                    <a:pt x="317131" y="1317210"/>
                  </a:lnTo>
                  <a:lnTo>
                    <a:pt x="315374" y="1323604"/>
                  </a:lnTo>
                  <a:lnTo>
                    <a:pt x="313608" y="1329998"/>
                  </a:lnTo>
                  <a:lnTo>
                    <a:pt x="311835" y="1336392"/>
                  </a:lnTo>
                  <a:lnTo>
                    <a:pt x="310055" y="1342786"/>
                  </a:lnTo>
                  <a:lnTo>
                    <a:pt x="308269" y="1349181"/>
                  </a:lnTo>
                  <a:lnTo>
                    <a:pt x="306479" y="1355575"/>
                  </a:lnTo>
                  <a:lnTo>
                    <a:pt x="304688" y="1361969"/>
                  </a:lnTo>
                  <a:lnTo>
                    <a:pt x="302896" y="1368363"/>
                  </a:lnTo>
                  <a:lnTo>
                    <a:pt x="301104" y="1374758"/>
                  </a:lnTo>
                  <a:lnTo>
                    <a:pt x="299314" y="1381152"/>
                  </a:lnTo>
                  <a:lnTo>
                    <a:pt x="297525" y="1387546"/>
                  </a:lnTo>
                  <a:lnTo>
                    <a:pt x="295736" y="1393940"/>
                  </a:lnTo>
                  <a:lnTo>
                    <a:pt x="293943" y="1400335"/>
                  </a:lnTo>
                  <a:lnTo>
                    <a:pt x="292140" y="1406729"/>
                  </a:lnTo>
                  <a:lnTo>
                    <a:pt x="290320" y="1413123"/>
                  </a:lnTo>
                  <a:lnTo>
                    <a:pt x="288475" y="1419517"/>
                  </a:lnTo>
                  <a:lnTo>
                    <a:pt x="286597" y="1425911"/>
                  </a:lnTo>
                  <a:lnTo>
                    <a:pt x="284675" y="1432306"/>
                  </a:lnTo>
                  <a:lnTo>
                    <a:pt x="282703" y="1438700"/>
                  </a:lnTo>
                  <a:lnTo>
                    <a:pt x="280671" y="1445094"/>
                  </a:lnTo>
                  <a:lnTo>
                    <a:pt x="278574" y="1451488"/>
                  </a:lnTo>
                  <a:lnTo>
                    <a:pt x="276407" y="1457883"/>
                  </a:lnTo>
                  <a:lnTo>
                    <a:pt x="274162" y="1464277"/>
                  </a:lnTo>
                  <a:lnTo>
                    <a:pt x="271848" y="1470671"/>
                  </a:lnTo>
                  <a:lnTo>
                    <a:pt x="269472" y="1477065"/>
                  </a:lnTo>
                  <a:lnTo>
                    <a:pt x="267044" y="1483459"/>
                  </a:lnTo>
                  <a:lnTo>
                    <a:pt x="264575" y="1489854"/>
                  </a:lnTo>
                  <a:lnTo>
                    <a:pt x="262077" y="1496248"/>
                  </a:lnTo>
                  <a:lnTo>
                    <a:pt x="259566" y="1502642"/>
                  </a:lnTo>
                  <a:lnTo>
                    <a:pt x="257056" y="1509036"/>
                  </a:lnTo>
                  <a:lnTo>
                    <a:pt x="254563" y="1515431"/>
                  </a:lnTo>
                  <a:lnTo>
                    <a:pt x="252107" y="1521825"/>
                  </a:lnTo>
                  <a:lnTo>
                    <a:pt x="249701" y="1528219"/>
                  </a:lnTo>
                  <a:lnTo>
                    <a:pt x="247356" y="1534613"/>
                  </a:lnTo>
                  <a:lnTo>
                    <a:pt x="245081" y="1541007"/>
                  </a:lnTo>
                  <a:lnTo>
                    <a:pt x="242886" y="1547402"/>
                  </a:lnTo>
                  <a:lnTo>
                    <a:pt x="240775" y="1553796"/>
                  </a:lnTo>
                  <a:lnTo>
                    <a:pt x="238753" y="1560190"/>
                  </a:lnTo>
                  <a:lnTo>
                    <a:pt x="236823" y="1566584"/>
                  </a:lnTo>
                  <a:lnTo>
                    <a:pt x="234987" y="1572979"/>
                  </a:lnTo>
                  <a:lnTo>
                    <a:pt x="233251" y="1579373"/>
                  </a:lnTo>
                  <a:lnTo>
                    <a:pt x="231611" y="1585767"/>
                  </a:lnTo>
                  <a:lnTo>
                    <a:pt x="230060" y="1592161"/>
                  </a:lnTo>
                  <a:lnTo>
                    <a:pt x="228593" y="1598555"/>
                  </a:lnTo>
                  <a:lnTo>
                    <a:pt x="227207" y="1604950"/>
                  </a:lnTo>
                  <a:lnTo>
                    <a:pt x="225898" y="1611344"/>
                  </a:lnTo>
                  <a:lnTo>
                    <a:pt x="224658" y="1617738"/>
                  </a:lnTo>
                  <a:lnTo>
                    <a:pt x="223481" y="1624132"/>
                  </a:lnTo>
                  <a:lnTo>
                    <a:pt x="222361" y="1630527"/>
                  </a:lnTo>
                  <a:lnTo>
                    <a:pt x="221292" y="1636921"/>
                  </a:lnTo>
                  <a:lnTo>
                    <a:pt x="220263" y="1643315"/>
                  </a:lnTo>
                  <a:lnTo>
                    <a:pt x="219263" y="1649709"/>
                  </a:lnTo>
                  <a:lnTo>
                    <a:pt x="218282" y="1656103"/>
                  </a:lnTo>
                  <a:lnTo>
                    <a:pt x="217312" y="1662498"/>
                  </a:lnTo>
                  <a:lnTo>
                    <a:pt x="216346" y="1668892"/>
                  </a:lnTo>
                  <a:lnTo>
                    <a:pt x="215377" y="1675286"/>
                  </a:lnTo>
                  <a:lnTo>
                    <a:pt x="214398" y="1681680"/>
                  </a:lnTo>
                  <a:lnTo>
                    <a:pt x="213406" y="1688075"/>
                  </a:lnTo>
                  <a:lnTo>
                    <a:pt x="212396" y="1694469"/>
                  </a:lnTo>
                  <a:lnTo>
                    <a:pt x="211367" y="1700863"/>
                  </a:lnTo>
                  <a:lnTo>
                    <a:pt x="210321" y="1707257"/>
                  </a:lnTo>
                  <a:lnTo>
                    <a:pt x="209259" y="1713651"/>
                  </a:lnTo>
                  <a:lnTo>
                    <a:pt x="208186" y="1720046"/>
                  </a:lnTo>
                  <a:lnTo>
                    <a:pt x="207103" y="1726440"/>
                  </a:lnTo>
                  <a:lnTo>
                    <a:pt x="206017" y="1732834"/>
                  </a:lnTo>
                  <a:lnTo>
                    <a:pt x="204930" y="1739228"/>
                  </a:lnTo>
                  <a:lnTo>
                    <a:pt x="203848" y="1745623"/>
                  </a:lnTo>
                  <a:lnTo>
                    <a:pt x="202774" y="1752017"/>
                  </a:lnTo>
                  <a:lnTo>
                    <a:pt x="201716" y="1758411"/>
                  </a:lnTo>
                  <a:lnTo>
                    <a:pt x="200675" y="1764805"/>
                  </a:lnTo>
                  <a:lnTo>
                    <a:pt x="199654" y="1771199"/>
                  </a:lnTo>
                  <a:lnTo>
                    <a:pt x="198656" y="1777594"/>
                  </a:lnTo>
                  <a:lnTo>
                    <a:pt x="197684" y="1783988"/>
                  </a:lnTo>
                  <a:lnTo>
                    <a:pt x="196741" y="1790382"/>
                  </a:lnTo>
                  <a:lnTo>
                    <a:pt x="195830" y="1796776"/>
                  </a:lnTo>
                  <a:lnTo>
                    <a:pt x="194953" y="1803171"/>
                  </a:lnTo>
                  <a:lnTo>
                    <a:pt x="194115" y="1809565"/>
                  </a:lnTo>
                  <a:lnTo>
                    <a:pt x="193324" y="1815959"/>
                  </a:lnTo>
                  <a:lnTo>
                    <a:pt x="192578" y="1822353"/>
                  </a:lnTo>
                  <a:lnTo>
                    <a:pt x="191881" y="1828748"/>
                  </a:lnTo>
                  <a:lnTo>
                    <a:pt x="191236" y="1835142"/>
                  </a:lnTo>
                  <a:lnTo>
                    <a:pt x="190645" y="1841536"/>
                  </a:lnTo>
                  <a:lnTo>
                    <a:pt x="190109" y="1847930"/>
                  </a:lnTo>
                  <a:lnTo>
                    <a:pt x="189629" y="1854324"/>
                  </a:lnTo>
                  <a:lnTo>
                    <a:pt x="189204" y="1860719"/>
                  </a:lnTo>
                  <a:lnTo>
                    <a:pt x="188832" y="1867113"/>
                  </a:lnTo>
                  <a:lnTo>
                    <a:pt x="188514" y="1873507"/>
                  </a:lnTo>
                  <a:lnTo>
                    <a:pt x="188239" y="1879901"/>
                  </a:lnTo>
                  <a:lnTo>
                    <a:pt x="188000" y="1886296"/>
                  </a:lnTo>
                  <a:lnTo>
                    <a:pt x="187790" y="1892690"/>
                  </a:lnTo>
                  <a:lnTo>
                    <a:pt x="187603" y="1899084"/>
                  </a:lnTo>
                  <a:lnTo>
                    <a:pt x="187431" y="1905478"/>
                  </a:lnTo>
                  <a:lnTo>
                    <a:pt x="187267" y="1911872"/>
                  </a:lnTo>
                  <a:lnTo>
                    <a:pt x="187106" y="1918267"/>
                  </a:lnTo>
                  <a:lnTo>
                    <a:pt x="186942" y="1924661"/>
                  </a:lnTo>
                  <a:lnTo>
                    <a:pt x="186769" y="1931055"/>
                  </a:lnTo>
                  <a:lnTo>
                    <a:pt x="186584" y="1937449"/>
                  </a:lnTo>
                  <a:lnTo>
                    <a:pt x="186385" y="1943844"/>
                  </a:lnTo>
                  <a:lnTo>
                    <a:pt x="186169" y="1950238"/>
                  </a:lnTo>
                  <a:lnTo>
                    <a:pt x="185938" y="1956632"/>
                  </a:lnTo>
                  <a:lnTo>
                    <a:pt x="185691" y="1963026"/>
                  </a:lnTo>
                  <a:lnTo>
                    <a:pt x="185430" y="1969420"/>
                  </a:lnTo>
                  <a:lnTo>
                    <a:pt x="185155" y="1975815"/>
                  </a:lnTo>
                  <a:lnTo>
                    <a:pt x="184871" y="1982209"/>
                  </a:lnTo>
                  <a:lnTo>
                    <a:pt x="184578" y="1988603"/>
                  </a:lnTo>
                  <a:lnTo>
                    <a:pt x="184282" y="1994997"/>
                  </a:lnTo>
                  <a:lnTo>
                    <a:pt x="183986" y="2001392"/>
                  </a:lnTo>
                  <a:lnTo>
                    <a:pt x="183695" y="2007786"/>
                  </a:lnTo>
                  <a:lnTo>
                    <a:pt x="183410" y="2014180"/>
                  </a:lnTo>
                  <a:lnTo>
                    <a:pt x="183135" y="2020574"/>
                  </a:lnTo>
                  <a:lnTo>
                    <a:pt x="182872" y="2026968"/>
                  </a:lnTo>
                  <a:lnTo>
                    <a:pt x="182622" y="2033363"/>
                  </a:lnTo>
                  <a:lnTo>
                    <a:pt x="182386" y="2039757"/>
                  </a:lnTo>
                  <a:lnTo>
                    <a:pt x="182163" y="2046151"/>
                  </a:lnTo>
                  <a:lnTo>
                    <a:pt x="181951" y="2052545"/>
                  </a:lnTo>
                  <a:lnTo>
                    <a:pt x="181748" y="2058940"/>
                  </a:lnTo>
                  <a:lnTo>
                    <a:pt x="181550" y="2065334"/>
                  </a:lnTo>
                  <a:lnTo>
                    <a:pt x="181355" y="2071728"/>
                  </a:lnTo>
                  <a:lnTo>
                    <a:pt x="181161" y="2078122"/>
                  </a:lnTo>
                  <a:lnTo>
                    <a:pt x="180967" y="2084516"/>
                  </a:lnTo>
                  <a:lnTo>
                    <a:pt x="180771" y="2090911"/>
                  </a:lnTo>
                  <a:lnTo>
                    <a:pt x="180574" y="2097305"/>
                  </a:lnTo>
                  <a:lnTo>
                    <a:pt x="180377" y="2103699"/>
                  </a:lnTo>
                  <a:lnTo>
                    <a:pt x="180183" y="2110093"/>
                  </a:lnTo>
                  <a:lnTo>
                    <a:pt x="179995" y="2116488"/>
                  </a:lnTo>
                  <a:lnTo>
                    <a:pt x="179816" y="2122882"/>
                  </a:lnTo>
                  <a:lnTo>
                    <a:pt x="179651" y="2129276"/>
                  </a:lnTo>
                  <a:lnTo>
                    <a:pt x="179504" y="2135670"/>
                  </a:lnTo>
                  <a:lnTo>
                    <a:pt x="179376" y="2142064"/>
                  </a:lnTo>
                  <a:lnTo>
                    <a:pt x="179271" y="2148459"/>
                  </a:lnTo>
                  <a:lnTo>
                    <a:pt x="179190" y="2154853"/>
                  </a:lnTo>
                  <a:lnTo>
                    <a:pt x="179134" y="2161247"/>
                  </a:lnTo>
                  <a:lnTo>
                    <a:pt x="179103" y="2167641"/>
                  </a:lnTo>
                  <a:lnTo>
                    <a:pt x="179092" y="2174036"/>
                  </a:lnTo>
                  <a:lnTo>
                    <a:pt x="179098" y="2180430"/>
                  </a:lnTo>
                  <a:lnTo>
                    <a:pt x="179116" y="2186824"/>
                  </a:lnTo>
                  <a:lnTo>
                    <a:pt x="179144" y="2193218"/>
                  </a:lnTo>
                  <a:lnTo>
                    <a:pt x="179175" y="2199612"/>
                  </a:lnTo>
                  <a:lnTo>
                    <a:pt x="179206" y="2206007"/>
                  </a:lnTo>
                  <a:lnTo>
                    <a:pt x="179232" y="2212401"/>
                  </a:lnTo>
                  <a:lnTo>
                    <a:pt x="179249" y="2218795"/>
                  </a:lnTo>
                  <a:lnTo>
                    <a:pt x="179252" y="2225189"/>
                  </a:lnTo>
                  <a:lnTo>
                    <a:pt x="179240" y="2231584"/>
                  </a:lnTo>
                  <a:lnTo>
                    <a:pt x="179211" y="2237978"/>
                  </a:lnTo>
                  <a:lnTo>
                    <a:pt x="179164" y="2244372"/>
                  </a:lnTo>
                  <a:lnTo>
                    <a:pt x="179100" y="2250766"/>
                  </a:lnTo>
                  <a:lnTo>
                    <a:pt x="179019" y="2257160"/>
                  </a:lnTo>
                  <a:lnTo>
                    <a:pt x="178923" y="2263555"/>
                  </a:lnTo>
                  <a:lnTo>
                    <a:pt x="178813" y="2269949"/>
                  </a:lnTo>
                  <a:lnTo>
                    <a:pt x="178692" y="2276343"/>
                  </a:lnTo>
                  <a:lnTo>
                    <a:pt x="178563" y="2282737"/>
                  </a:lnTo>
                  <a:lnTo>
                    <a:pt x="178430" y="2289132"/>
                  </a:lnTo>
                  <a:lnTo>
                    <a:pt x="178296" y="2295526"/>
                  </a:lnTo>
                  <a:lnTo>
                    <a:pt x="178166" y="2301920"/>
                  </a:lnTo>
                  <a:lnTo>
                    <a:pt x="178042" y="2308314"/>
                  </a:lnTo>
                  <a:lnTo>
                    <a:pt x="177926" y="2314709"/>
                  </a:lnTo>
                  <a:lnTo>
                    <a:pt x="177822" y="2321103"/>
                  </a:lnTo>
                  <a:lnTo>
                    <a:pt x="177731" y="2327497"/>
                  </a:lnTo>
                  <a:lnTo>
                    <a:pt x="177654" y="2333891"/>
                  </a:lnTo>
                  <a:lnTo>
                    <a:pt x="177595" y="2340285"/>
                  </a:lnTo>
                  <a:lnTo>
                    <a:pt x="177550" y="2346680"/>
                  </a:lnTo>
                  <a:lnTo>
                    <a:pt x="177518" y="2353074"/>
                  </a:lnTo>
                  <a:lnTo>
                    <a:pt x="177499" y="2359468"/>
                  </a:lnTo>
                  <a:lnTo>
                    <a:pt x="177490" y="2365862"/>
                  </a:lnTo>
                  <a:lnTo>
                    <a:pt x="177491" y="2372257"/>
                  </a:lnTo>
                  <a:lnTo>
                    <a:pt x="177498" y="2378651"/>
                  </a:lnTo>
                  <a:lnTo>
                    <a:pt x="177510" y="2385045"/>
                  </a:lnTo>
                  <a:lnTo>
                    <a:pt x="177526" y="2391439"/>
                  </a:lnTo>
                  <a:lnTo>
                    <a:pt x="177545" y="2397833"/>
                  </a:lnTo>
                  <a:lnTo>
                    <a:pt x="177564" y="2404228"/>
                  </a:lnTo>
                  <a:lnTo>
                    <a:pt x="177585" y="2410622"/>
                  </a:lnTo>
                  <a:lnTo>
                    <a:pt x="177607" y="2417016"/>
                  </a:lnTo>
                  <a:lnTo>
                    <a:pt x="177630" y="2423410"/>
                  </a:lnTo>
                  <a:lnTo>
                    <a:pt x="177653" y="2429805"/>
                  </a:lnTo>
                  <a:lnTo>
                    <a:pt x="177678" y="2436199"/>
                  </a:lnTo>
                  <a:lnTo>
                    <a:pt x="177703" y="2442593"/>
                  </a:lnTo>
                  <a:lnTo>
                    <a:pt x="177728" y="2448987"/>
                  </a:lnTo>
                  <a:lnTo>
                    <a:pt x="177752" y="2455381"/>
                  </a:lnTo>
                  <a:lnTo>
                    <a:pt x="177773" y="2461776"/>
                  </a:lnTo>
                  <a:lnTo>
                    <a:pt x="177790" y="2468170"/>
                  </a:lnTo>
                  <a:lnTo>
                    <a:pt x="177803" y="2474564"/>
                  </a:lnTo>
                  <a:lnTo>
                    <a:pt x="177809" y="2480958"/>
                  </a:lnTo>
                  <a:lnTo>
                    <a:pt x="177807" y="2487353"/>
                  </a:lnTo>
                  <a:lnTo>
                    <a:pt x="177797" y="2493747"/>
                  </a:lnTo>
                  <a:lnTo>
                    <a:pt x="177779" y="2500141"/>
                  </a:lnTo>
                  <a:lnTo>
                    <a:pt x="177754" y="2506535"/>
                  </a:lnTo>
                  <a:lnTo>
                    <a:pt x="177721" y="2512929"/>
                  </a:lnTo>
                  <a:lnTo>
                    <a:pt x="177683" y="2519324"/>
                  </a:lnTo>
                  <a:lnTo>
                    <a:pt x="177644" y="2525718"/>
                  </a:lnTo>
                  <a:lnTo>
                    <a:pt x="177605" y="2532112"/>
                  </a:lnTo>
                  <a:lnTo>
                    <a:pt x="177570" y="2538506"/>
                  </a:lnTo>
                  <a:lnTo>
                    <a:pt x="177541" y="2544901"/>
                  </a:lnTo>
                  <a:lnTo>
                    <a:pt x="177520" y="2551295"/>
                  </a:lnTo>
                  <a:lnTo>
                    <a:pt x="177510" y="2557689"/>
                  </a:lnTo>
                  <a:lnTo>
                    <a:pt x="177512" y="2564083"/>
                  </a:lnTo>
                  <a:lnTo>
                    <a:pt x="177529" y="2570477"/>
                  </a:lnTo>
                  <a:lnTo>
                    <a:pt x="177558" y="2576872"/>
                  </a:lnTo>
                  <a:lnTo>
                    <a:pt x="177599" y="2583266"/>
                  </a:lnTo>
                  <a:lnTo>
                    <a:pt x="177651" y="2589660"/>
                  </a:lnTo>
                  <a:lnTo>
                    <a:pt x="177711" y="2596054"/>
                  </a:lnTo>
                  <a:lnTo>
                    <a:pt x="177778" y="2602449"/>
                  </a:lnTo>
                  <a:lnTo>
                    <a:pt x="177848" y="2608843"/>
                  </a:lnTo>
                  <a:lnTo>
                    <a:pt x="177919" y="2615237"/>
                  </a:lnTo>
                  <a:lnTo>
                    <a:pt x="177988" y="2621631"/>
                  </a:lnTo>
                  <a:lnTo>
                    <a:pt x="178054" y="2628025"/>
                  </a:lnTo>
                  <a:lnTo>
                    <a:pt x="178114" y="2634420"/>
                  </a:lnTo>
                  <a:lnTo>
                    <a:pt x="178167" y="2640814"/>
                  </a:lnTo>
                  <a:lnTo>
                    <a:pt x="178213" y="2647208"/>
                  </a:lnTo>
                  <a:lnTo>
                    <a:pt x="178251" y="2653602"/>
                  </a:lnTo>
                  <a:lnTo>
                    <a:pt x="178283" y="2659997"/>
                  </a:lnTo>
                  <a:lnTo>
                    <a:pt x="178308" y="2666391"/>
                  </a:lnTo>
                  <a:lnTo>
                    <a:pt x="178328" y="2672785"/>
                  </a:lnTo>
                  <a:lnTo>
                    <a:pt x="178344" y="2679179"/>
                  </a:lnTo>
                  <a:lnTo>
                    <a:pt x="178356" y="2685573"/>
                  </a:lnTo>
                  <a:lnTo>
                    <a:pt x="178366" y="2691968"/>
                  </a:lnTo>
                  <a:lnTo>
                    <a:pt x="178374" y="2698362"/>
                  </a:lnTo>
                  <a:lnTo>
                    <a:pt x="178379" y="2704756"/>
                  </a:lnTo>
                  <a:lnTo>
                    <a:pt x="178383" y="2711150"/>
                  </a:lnTo>
                  <a:lnTo>
                    <a:pt x="178383" y="2717545"/>
                  </a:lnTo>
                  <a:lnTo>
                    <a:pt x="178379" y="2723939"/>
                  </a:lnTo>
                  <a:lnTo>
                    <a:pt x="178370" y="2730333"/>
                  </a:lnTo>
                  <a:lnTo>
                    <a:pt x="178355" y="2736727"/>
                  </a:lnTo>
                  <a:lnTo>
                    <a:pt x="178332" y="2743122"/>
                  </a:lnTo>
                  <a:lnTo>
                    <a:pt x="178300" y="2749516"/>
                  </a:lnTo>
                  <a:lnTo>
                    <a:pt x="178261" y="2755910"/>
                  </a:lnTo>
                  <a:lnTo>
                    <a:pt x="178214" y="2762304"/>
                  </a:lnTo>
                  <a:lnTo>
                    <a:pt x="178161" y="2768698"/>
                  </a:lnTo>
                  <a:lnTo>
                    <a:pt x="178104" y="2775093"/>
                  </a:lnTo>
                  <a:lnTo>
                    <a:pt x="178046" y="2781487"/>
                  </a:lnTo>
                  <a:lnTo>
                    <a:pt x="177988" y="2787881"/>
                  </a:lnTo>
                  <a:lnTo>
                    <a:pt x="177935" y="2794275"/>
                  </a:lnTo>
                  <a:lnTo>
                    <a:pt x="177889" y="2800670"/>
                  </a:lnTo>
                  <a:lnTo>
                    <a:pt x="177855" y="2807064"/>
                  </a:lnTo>
                  <a:lnTo>
                    <a:pt x="177834" y="2813458"/>
                  </a:lnTo>
                  <a:lnTo>
                    <a:pt x="177828" y="2819852"/>
                  </a:lnTo>
                  <a:lnTo>
                    <a:pt x="177838" y="2826246"/>
                  </a:lnTo>
                  <a:lnTo>
                    <a:pt x="177864" y="2832641"/>
                  </a:lnTo>
                  <a:lnTo>
                    <a:pt x="177904" y="2839035"/>
                  </a:lnTo>
                  <a:lnTo>
                    <a:pt x="177957" y="2845429"/>
                  </a:lnTo>
                  <a:lnTo>
                    <a:pt x="178022" y="2851823"/>
                  </a:lnTo>
                  <a:lnTo>
                    <a:pt x="178094" y="2858218"/>
                  </a:lnTo>
                  <a:lnTo>
                    <a:pt x="178171" y="2864612"/>
                  </a:lnTo>
                  <a:lnTo>
                    <a:pt x="178247" y="2871006"/>
                  </a:lnTo>
                  <a:lnTo>
                    <a:pt x="178320" y="2877400"/>
                  </a:lnTo>
                  <a:lnTo>
                    <a:pt x="178387" y="2883794"/>
                  </a:lnTo>
                  <a:lnTo>
                    <a:pt x="178444" y="2890189"/>
                  </a:lnTo>
                  <a:lnTo>
                    <a:pt x="178489" y="2896583"/>
                  </a:lnTo>
                  <a:lnTo>
                    <a:pt x="178520" y="2902977"/>
                  </a:lnTo>
                  <a:lnTo>
                    <a:pt x="178537" y="2909371"/>
                  </a:lnTo>
                  <a:lnTo>
                    <a:pt x="178537" y="2915766"/>
                  </a:lnTo>
                  <a:lnTo>
                    <a:pt x="178520" y="2922160"/>
                  </a:lnTo>
                  <a:lnTo>
                    <a:pt x="178488" y="2928554"/>
                  </a:lnTo>
                  <a:lnTo>
                    <a:pt x="178442" y="2934948"/>
                  </a:lnTo>
                  <a:lnTo>
                    <a:pt x="178383" y="2941342"/>
                  </a:lnTo>
                  <a:lnTo>
                    <a:pt x="178315" y="2947737"/>
                  </a:lnTo>
                  <a:lnTo>
                    <a:pt x="178238" y="2954131"/>
                  </a:lnTo>
                  <a:lnTo>
                    <a:pt x="178156" y="2960525"/>
                  </a:lnTo>
                  <a:lnTo>
                    <a:pt x="178070" y="2966919"/>
                  </a:lnTo>
                  <a:lnTo>
                    <a:pt x="177983" y="2973314"/>
                  </a:lnTo>
                  <a:lnTo>
                    <a:pt x="177899" y="2979708"/>
                  </a:lnTo>
                  <a:lnTo>
                    <a:pt x="177818" y="2986102"/>
                  </a:lnTo>
                  <a:lnTo>
                    <a:pt x="177744" y="2992496"/>
                  </a:lnTo>
                  <a:lnTo>
                    <a:pt x="177676" y="2998890"/>
                  </a:lnTo>
                  <a:lnTo>
                    <a:pt x="177617" y="3005285"/>
                  </a:lnTo>
                  <a:lnTo>
                    <a:pt x="177566" y="3011679"/>
                  </a:lnTo>
                  <a:lnTo>
                    <a:pt x="177524" y="3018073"/>
                  </a:lnTo>
                  <a:lnTo>
                    <a:pt x="177491" y="3024467"/>
                  </a:lnTo>
                  <a:lnTo>
                    <a:pt x="177467" y="3030862"/>
                  </a:lnTo>
                  <a:lnTo>
                    <a:pt x="177452" y="3037256"/>
                  </a:lnTo>
                  <a:lnTo>
                    <a:pt x="177446" y="3043650"/>
                  </a:lnTo>
                  <a:lnTo>
                    <a:pt x="177449" y="3050044"/>
                  </a:lnTo>
                  <a:lnTo>
                    <a:pt x="177460" y="3056438"/>
                  </a:lnTo>
                  <a:lnTo>
                    <a:pt x="177480" y="3062833"/>
                  </a:lnTo>
                  <a:lnTo>
                    <a:pt x="177511" y="3069227"/>
                  </a:lnTo>
                  <a:lnTo>
                    <a:pt x="177552" y="3075621"/>
                  </a:lnTo>
                  <a:lnTo>
                    <a:pt x="177605" y="3082015"/>
                  </a:lnTo>
                  <a:lnTo>
                    <a:pt x="177670" y="3088410"/>
                  </a:lnTo>
                  <a:lnTo>
                    <a:pt x="177750" y="3094804"/>
                  </a:lnTo>
                  <a:lnTo>
                    <a:pt x="177845" y="3101198"/>
                  </a:lnTo>
                  <a:lnTo>
                    <a:pt x="177953" y="3107592"/>
                  </a:lnTo>
                  <a:lnTo>
                    <a:pt x="178072" y="3113986"/>
                  </a:lnTo>
                  <a:lnTo>
                    <a:pt x="178202" y="3120381"/>
                  </a:lnTo>
                  <a:lnTo>
                    <a:pt x="178339" y="3126775"/>
                  </a:lnTo>
                  <a:lnTo>
                    <a:pt x="178480" y="3133169"/>
                  </a:lnTo>
                  <a:lnTo>
                    <a:pt x="178619" y="3139563"/>
                  </a:lnTo>
                  <a:lnTo>
                    <a:pt x="178754" y="3145958"/>
                  </a:lnTo>
                  <a:lnTo>
                    <a:pt x="178876" y="3152352"/>
                  </a:lnTo>
                  <a:lnTo>
                    <a:pt x="178979" y="3158746"/>
                  </a:lnTo>
                  <a:lnTo>
                    <a:pt x="179059" y="3165140"/>
                  </a:lnTo>
                  <a:lnTo>
                    <a:pt x="179111" y="3171534"/>
                  </a:lnTo>
                  <a:lnTo>
                    <a:pt x="179132" y="3177929"/>
                  </a:lnTo>
                  <a:lnTo>
                    <a:pt x="179118" y="3184323"/>
                  </a:lnTo>
                  <a:lnTo>
                    <a:pt x="179069" y="3190717"/>
                  </a:lnTo>
                  <a:lnTo>
                    <a:pt x="178985" y="3197111"/>
                  </a:lnTo>
                  <a:lnTo>
                    <a:pt x="178865" y="3203506"/>
                  </a:lnTo>
                  <a:lnTo>
                    <a:pt x="178712" y="3209900"/>
                  </a:lnTo>
                  <a:lnTo>
                    <a:pt x="178527" y="3216294"/>
                  </a:lnTo>
                  <a:lnTo>
                    <a:pt x="178320" y="3222688"/>
                  </a:lnTo>
                  <a:lnTo>
                    <a:pt x="178094" y="3229083"/>
                  </a:lnTo>
                  <a:lnTo>
                    <a:pt x="177855" y="3235477"/>
                  </a:lnTo>
                  <a:lnTo>
                    <a:pt x="177609" y="3241871"/>
                  </a:lnTo>
                  <a:lnTo>
                    <a:pt x="177360" y="3248265"/>
                  </a:lnTo>
                  <a:lnTo>
                    <a:pt x="177113" y="3254659"/>
                  </a:lnTo>
                  <a:lnTo>
                    <a:pt x="176874" y="3261054"/>
                  </a:lnTo>
                  <a:lnTo>
                    <a:pt x="176645" y="3267448"/>
                  </a:lnTo>
                  <a:close/>
                </a:path>
              </a:pathLst>
            </a:custGeom>
            <a:solidFill>
              <a:srgbClr val="00ACF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8" name="pg35">
              <a:extLst>
                <a:ext uri="{FF2B5EF4-FFF2-40B4-BE49-F238E27FC236}">
                  <a16:creationId xmlns:a16="http://schemas.microsoft.com/office/drawing/2014/main" id="{CE532CDF-BEDC-F5F0-9DFF-19F01A65F881}"/>
                </a:ext>
              </a:extLst>
            </p:cNvPr>
            <p:cNvSpPr/>
            <p:nvPr/>
          </p:nvSpPr>
          <p:spPr>
            <a:xfrm>
              <a:off x="7993019" y="3580368"/>
              <a:ext cx="321211" cy="3249656"/>
            </a:xfrm>
            <a:custGeom>
              <a:avLst/>
              <a:gdLst/>
              <a:ahLst/>
              <a:cxnLst/>
              <a:rect l="0" t="0" r="0" b="0"/>
              <a:pathLst>
                <a:path w="321211" h="3249656">
                  <a:moveTo>
                    <a:pt x="157739" y="3249656"/>
                  </a:moveTo>
                  <a:lnTo>
                    <a:pt x="157507" y="3243297"/>
                  </a:lnTo>
                  <a:lnTo>
                    <a:pt x="157280" y="3236937"/>
                  </a:lnTo>
                  <a:lnTo>
                    <a:pt x="157061" y="3230578"/>
                  </a:lnTo>
                  <a:lnTo>
                    <a:pt x="156852" y="3224218"/>
                  </a:lnTo>
                  <a:lnTo>
                    <a:pt x="156658" y="3217859"/>
                  </a:lnTo>
                  <a:lnTo>
                    <a:pt x="156481" y="3211500"/>
                  </a:lnTo>
                  <a:lnTo>
                    <a:pt x="156320" y="3205140"/>
                  </a:lnTo>
                  <a:lnTo>
                    <a:pt x="156178" y="3198781"/>
                  </a:lnTo>
                  <a:lnTo>
                    <a:pt x="156055" y="3192421"/>
                  </a:lnTo>
                  <a:lnTo>
                    <a:pt x="155952" y="3186062"/>
                  </a:lnTo>
                  <a:lnTo>
                    <a:pt x="155869" y="3179703"/>
                  </a:lnTo>
                  <a:lnTo>
                    <a:pt x="155807" y="3173343"/>
                  </a:lnTo>
                  <a:lnTo>
                    <a:pt x="155761" y="3166984"/>
                  </a:lnTo>
                  <a:lnTo>
                    <a:pt x="155730" y="3160624"/>
                  </a:lnTo>
                  <a:lnTo>
                    <a:pt x="155712" y="3154265"/>
                  </a:lnTo>
                  <a:lnTo>
                    <a:pt x="155704" y="3147906"/>
                  </a:lnTo>
                  <a:lnTo>
                    <a:pt x="155705" y="3141546"/>
                  </a:lnTo>
                  <a:lnTo>
                    <a:pt x="155711" y="3135187"/>
                  </a:lnTo>
                  <a:lnTo>
                    <a:pt x="155721" y="3128827"/>
                  </a:lnTo>
                  <a:lnTo>
                    <a:pt x="155732" y="3122468"/>
                  </a:lnTo>
                  <a:lnTo>
                    <a:pt x="155743" y="3116108"/>
                  </a:lnTo>
                  <a:lnTo>
                    <a:pt x="155752" y="3109749"/>
                  </a:lnTo>
                  <a:lnTo>
                    <a:pt x="155759" y="3103390"/>
                  </a:lnTo>
                  <a:lnTo>
                    <a:pt x="155762" y="3097030"/>
                  </a:lnTo>
                  <a:lnTo>
                    <a:pt x="155763" y="3090671"/>
                  </a:lnTo>
                  <a:lnTo>
                    <a:pt x="155760" y="3084311"/>
                  </a:lnTo>
                  <a:lnTo>
                    <a:pt x="155756" y="3077952"/>
                  </a:lnTo>
                  <a:lnTo>
                    <a:pt x="155750" y="3071593"/>
                  </a:lnTo>
                  <a:lnTo>
                    <a:pt x="155743" y="3065233"/>
                  </a:lnTo>
                  <a:lnTo>
                    <a:pt x="155737" y="3058874"/>
                  </a:lnTo>
                  <a:lnTo>
                    <a:pt x="155732" y="3052514"/>
                  </a:lnTo>
                  <a:lnTo>
                    <a:pt x="155730" y="3046155"/>
                  </a:lnTo>
                  <a:lnTo>
                    <a:pt x="155731" y="3039796"/>
                  </a:lnTo>
                  <a:lnTo>
                    <a:pt x="155736" y="3033436"/>
                  </a:lnTo>
                  <a:lnTo>
                    <a:pt x="155745" y="3027077"/>
                  </a:lnTo>
                  <a:lnTo>
                    <a:pt x="155757" y="3020717"/>
                  </a:lnTo>
                  <a:lnTo>
                    <a:pt x="155773" y="3014358"/>
                  </a:lnTo>
                  <a:lnTo>
                    <a:pt x="155791" y="3007999"/>
                  </a:lnTo>
                  <a:lnTo>
                    <a:pt x="155812" y="3001639"/>
                  </a:lnTo>
                  <a:lnTo>
                    <a:pt x="155835" y="2995280"/>
                  </a:lnTo>
                  <a:lnTo>
                    <a:pt x="155857" y="2988920"/>
                  </a:lnTo>
                  <a:lnTo>
                    <a:pt x="155877" y="2982561"/>
                  </a:lnTo>
                  <a:lnTo>
                    <a:pt x="155895" y="2976202"/>
                  </a:lnTo>
                  <a:lnTo>
                    <a:pt x="155909" y="2969842"/>
                  </a:lnTo>
                  <a:lnTo>
                    <a:pt x="155917" y="2963483"/>
                  </a:lnTo>
                  <a:lnTo>
                    <a:pt x="155920" y="2957123"/>
                  </a:lnTo>
                  <a:lnTo>
                    <a:pt x="155915" y="2950764"/>
                  </a:lnTo>
                  <a:lnTo>
                    <a:pt x="155901" y="2944405"/>
                  </a:lnTo>
                  <a:lnTo>
                    <a:pt x="155878" y="2938045"/>
                  </a:lnTo>
                  <a:lnTo>
                    <a:pt x="155848" y="2931686"/>
                  </a:lnTo>
                  <a:lnTo>
                    <a:pt x="155809" y="2925326"/>
                  </a:lnTo>
                  <a:lnTo>
                    <a:pt x="155762" y="2918967"/>
                  </a:lnTo>
                  <a:lnTo>
                    <a:pt x="155709" y="2912608"/>
                  </a:lnTo>
                  <a:lnTo>
                    <a:pt x="155649" y="2906248"/>
                  </a:lnTo>
                  <a:lnTo>
                    <a:pt x="155585" y="2899889"/>
                  </a:lnTo>
                  <a:lnTo>
                    <a:pt x="155519" y="2893529"/>
                  </a:lnTo>
                  <a:lnTo>
                    <a:pt x="155452" y="2887170"/>
                  </a:lnTo>
                  <a:lnTo>
                    <a:pt x="155387" y="2880810"/>
                  </a:lnTo>
                  <a:lnTo>
                    <a:pt x="155326" y="2874451"/>
                  </a:lnTo>
                  <a:lnTo>
                    <a:pt x="155270" y="2868092"/>
                  </a:lnTo>
                  <a:lnTo>
                    <a:pt x="155221" y="2861732"/>
                  </a:lnTo>
                  <a:lnTo>
                    <a:pt x="155182" y="2855373"/>
                  </a:lnTo>
                  <a:lnTo>
                    <a:pt x="155155" y="2849013"/>
                  </a:lnTo>
                  <a:lnTo>
                    <a:pt x="155140" y="2842654"/>
                  </a:lnTo>
                  <a:lnTo>
                    <a:pt x="155137" y="2836295"/>
                  </a:lnTo>
                  <a:lnTo>
                    <a:pt x="155147" y="2829935"/>
                  </a:lnTo>
                  <a:lnTo>
                    <a:pt x="155170" y="2823576"/>
                  </a:lnTo>
                  <a:lnTo>
                    <a:pt x="155206" y="2817216"/>
                  </a:lnTo>
                  <a:lnTo>
                    <a:pt x="155255" y="2810857"/>
                  </a:lnTo>
                  <a:lnTo>
                    <a:pt x="155315" y="2804498"/>
                  </a:lnTo>
                  <a:lnTo>
                    <a:pt x="155383" y="2798138"/>
                  </a:lnTo>
                  <a:lnTo>
                    <a:pt x="155459" y="2791779"/>
                  </a:lnTo>
                  <a:lnTo>
                    <a:pt x="155539" y="2785419"/>
                  </a:lnTo>
                  <a:lnTo>
                    <a:pt x="155622" y="2779060"/>
                  </a:lnTo>
                  <a:lnTo>
                    <a:pt x="155706" y="2772701"/>
                  </a:lnTo>
                  <a:lnTo>
                    <a:pt x="155789" y="2766341"/>
                  </a:lnTo>
                  <a:lnTo>
                    <a:pt x="155867" y="2759982"/>
                  </a:lnTo>
                  <a:lnTo>
                    <a:pt x="155939" y="2753622"/>
                  </a:lnTo>
                  <a:lnTo>
                    <a:pt x="156003" y="2747263"/>
                  </a:lnTo>
                  <a:lnTo>
                    <a:pt x="156058" y="2740904"/>
                  </a:lnTo>
                  <a:lnTo>
                    <a:pt x="156103" y="2734544"/>
                  </a:lnTo>
                  <a:lnTo>
                    <a:pt x="156137" y="2728185"/>
                  </a:lnTo>
                  <a:lnTo>
                    <a:pt x="156159" y="2721825"/>
                  </a:lnTo>
                  <a:lnTo>
                    <a:pt x="156167" y="2715466"/>
                  </a:lnTo>
                  <a:lnTo>
                    <a:pt x="156165" y="2709107"/>
                  </a:lnTo>
                  <a:lnTo>
                    <a:pt x="156152" y="2702747"/>
                  </a:lnTo>
                  <a:lnTo>
                    <a:pt x="156129" y="2696388"/>
                  </a:lnTo>
                  <a:lnTo>
                    <a:pt x="156098" y="2690028"/>
                  </a:lnTo>
                  <a:lnTo>
                    <a:pt x="156060" y="2683669"/>
                  </a:lnTo>
                  <a:lnTo>
                    <a:pt x="156017" y="2677309"/>
                  </a:lnTo>
                  <a:lnTo>
                    <a:pt x="155969" y="2670950"/>
                  </a:lnTo>
                  <a:lnTo>
                    <a:pt x="155919" y="2664591"/>
                  </a:lnTo>
                  <a:lnTo>
                    <a:pt x="155868" y="2658231"/>
                  </a:lnTo>
                  <a:lnTo>
                    <a:pt x="155819" y="2651872"/>
                  </a:lnTo>
                  <a:lnTo>
                    <a:pt x="155771" y="2645512"/>
                  </a:lnTo>
                  <a:lnTo>
                    <a:pt x="155726" y="2639153"/>
                  </a:lnTo>
                  <a:lnTo>
                    <a:pt x="155684" y="2632794"/>
                  </a:lnTo>
                  <a:lnTo>
                    <a:pt x="155647" y="2626434"/>
                  </a:lnTo>
                  <a:lnTo>
                    <a:pt x="155614" y="2620075"/>
                  </a:lnTo>
                  <a:lnTo>
                    <a:pt x="155586" y="2613715"/>
                  </a:lnTo>
                  <a:lnTo>
                    <a:pt x="155561" y="2607356"/>
                  </a:lnTo>
                  <a:lnTo>
                    <a:pt x="155540" y="2600997"/>
                  </a:lnTo>
                  <a:lnTo>
                    <a:pt x="155521" y="2594637"/>
                  </a:lnTo>
                  <a:lnTo>
                    <a:pt x="155506" y="2588278"/>
                  </a:lnTo>
                  <a:lnTo>
                    <a:pt x="155493" y="2581918"/>
                  </a:lnTo>
                  <a:lnTo>
                    <a:pt x="155482" y="2575559"/>
                  </a:lnTo>
                  <a:lnTo>
                    <a:pt x="155473" y="2569200"/>
                  </a:lnTo>
                  <a:lnTo>
                    <a:pt x="155465" y="2562840"/>
                  </a:lnTo>
                  <a:lnTo>
                    <a:pt x="155460" y="2556481"/>
                  </a:lnTo>
                  <a:lnTo>
                    <a:pt x="155457" y="2550121"/>
                  </a:lnTo>
                  <a:lnTo>
                    <a:pt x="155456" y="2543762"/>
                  </a:lnTo>
                  <a:lnTo>
                    <a:pt x="155459" y="2537403"/>
                  </a:lnTo>
                  <a:lnTo>
                    <a:pt x="155466" y="2531043"/>
                  </a:lnTo>
                  <a:lnTo>
                    <a:pt x="155477" y="2524684"/>
                  </a:lnTo>
                  <a:lnTo>
                    <a:pt x="155492" y="2518324"/>
                  </a:lnTo>
                  <a:lnTo>
                    <a:pt x="155512" y="2511965"/>
                  </a:lnTo>
                  <a:lnTo>
                    <a:pt x="155536" y="2505606"/>
                  </a:lnTo>
                  <a:lnTo>
                    <a:pt x="155564" y="2499246"/>
                  </a:lnTo>
                  <a:lnTo>
                    <a:pt x="155596" y="2492887"/>
                  </a:lnTo>
                  <a:lnTo>
                    <a:pt x="155632" y="2486527"/>
                  </a:lnTo>
                  <a:lnTo>
                    <a:pt x="155668" y="2480168"/>
                  </a:lnTo>
                  <a:lnTo>
                    <a:pt x="155705" y="2473808"/>
                  </a:lnTo>
                  <a:lnTo>
                    <a:pt x="155739" y="2467449"/>
                  </a:lnTo>
                  <a:lnTo>
                    <a:pt x="155771" y="2461090"/>
                  </a:lnTo>
                  <a:lnTo>
                    <a:pt x="155798" y="2454730"/>
                  </a:lnTo>
                  <a:lnTo>
                    <a:pt x="155818" y="2448371"/>
                  </a:lnTo>
                  <a:lnTo>
                    <a:pt x="155828" y="2442011"/>
                  </a:lnTo>
                  <a:lnTo>
                    <a:pt x="155828" y="2435652"/>
                  </a:lnTo>
                  <a:lnTo>
                    <a:pt x="155817" y="2429293"/>
                  </a:lnTo>
                  <a:lnTo>
                    <a:pt x="155795" y="2422933"/>
                  </a:lnTo>
                  <a:lnTo>
                    <a:pt x="155760" y="2416574"/>
                  </a:lnTo>
                  <a:lnTo>
                    <a:pt x="155714" y="2410214"/>
                  </a:lnTo>
                  <a:lnTo>
                    <a:pt x="155656" y="2403855"/>
                  </a:lnTo>
                  <a:lnTo>
                    <a:pt x="155586" y="2397496"/>
                  </a:lnTo>
                  <a:lnTo>
                    <a:pt x="155508" y="2391136"/>
                  </a:lnTo>
                  <a:lnTo>
                    <a:pt x="155422" y="2384777"/>
                  </a:lnTo>
                  <a:lnTo>
                    <a:pt x="155333" y="2378417"/>
                  </a:lnTo>
                  <a:lnTo>
                    <a:pt x="155241" y="2372058"/>
                  </a:lnTo>
                  <a:lnTo>
                    <a:pt x="155150" y="2365699"/>
                  </a:lnTo>
                  <a:lnTo>
                    <a:pt x="155061" y="2359339"/>
                  </a:lnTo>
                  <a:lnTo>
                    <a:pt x="154978" y="2352980"/>
                  </a:lnTo>
                  <a:lnTo>
                    <a:pt x="154903" y="2346620"/>
                  </a:lnTo>
                  <a:lnTo>
                    <a:pt x="154837" y="2340261"/>
                  </a:lnTo>
                  <a:lnTo>
                    <a:pt x="154783" y="2333902"/>
                  </a:lnTo>
                  <a:lnTo>
                    <a:pt x="154740" y="2327542"/>
                  </a:lnTo>
                  <a:lnTo>
                    <a:pt x="154710" y="2321183"/>
                  </a:lnTo>
                  <a:lnTo>
                    <a:pt x="154692" y="2314823"/>
                  </a:lnTo>
                  <a:lnTo>
                    <a:pt x="154688" y="2308464"/>
                  </a:lnTo>
                  <a:lnTo>
                    <a:pt x="154695" y="2302105"/>
                  </a:lnTo>
                  <a:lnTo>
                    <a:pt x="154712" y="2295745"/>
                  </a:lnTo>
                  <a:lnTo>
                    <a:pt x="154737" y="2289386"/>
                  </a:lnTo>
                  <a:lnTo>
                    <a:pt x="154768" y="2283026"/>
                  </a:lnTo>
                  <a:lnTo>
                    <a:pt x="154803" y="2276667"/>
                  </a:lnTo>
                  <a:lnTo>
                    <a:pt x="154840" y="2270307"/>
                  </a:lnTo>
                  <a:lnTo>
                    <a:pt x="154877" y="2263948"/>
                  </a:lnTo>
                  <a:lnTo>
                    <a:pt x="154910" y="2257589"/>
                  </a:lnTo>
                  <a:lnTo>
                    <a:pt x="154938" y="2251229"/>
                  </a:lnTo>
                  <a:lnTo>
                    <a:pt x="154960" y="2244870"/>
                  </a:lnTo>
                  <a:lnTo>
                    <a:pt x="154973" y="2238510"/>
                  </a:lnTo>
                  <a:lnTo>
                    <a:pt x="154977" y="2232151"/>
                  </a:lnTo>
                  <a:lnTo>
                    <a:pt x="154971" y="2225792"/>
                  </a:lnTo>
                  <a:lnTo>
                    <a:pt x="154953" y="2219432"/>
                  </a:lnTo>
                  <a:lnTo>
                    <a:pt x="154922" y="2213073"/>
                  </a:lnTo>
                  <a:lnTo>
                    <a:pt x="154879" y="2206713"/>
                  </a:lnTo>
                  <a:lnTo>
                    <a:pt x="154823" y="2200354"/>
                  </a:lnTo>
                  <a:lnTo>
                    <a:pt x="154755" y="2193995"/>
                  </a:lnTo>
                  <a:lnTo>
                    <a:pt x="154675" y="2187635"/>
                  </a:lnTo>
                  <a:lnTo>
                    <a:pt x="154583" y="2181276"/>
                  </a:lnTo>
                  <a:lnTo>
                    <a:pt x="154479" y="2174916"/>
                  </a:lnTo>
                  <a:lnTo>
                    <a:pt x="154361" y="2168557"/>
                  </a:lnTo>
                  <a:lnTo>
                    <a:pt x="154232" y="2162198"/>
                  </a:lnTo>
                  <a:lnTo>
                    <a:pt x="154091" y="2155838"/>
                  </a:lnTo>
                  <a:lnTo>
                    <a:pt x="153940" y="2149479"/>
                  </a:lnTo>
                  <a:lnTo>
                    <a:pt x="153778" y="2143119"/>
                  </a:lnTo>
                  <a:lnTo>
                    <a:pt x="153605" y="2136760"/>
                  </a:lnTo>
                  <a:lnTo>
                    <a:pt x="153421" y="2130401"/>
                  </a:lnTo>
                  <a:lnTo>
                    <a:pt x="153227" y="2124041"/>
                  </a:lnTo>
                  <a:lnTo>
                    <a:pt x="153022" y="2117682"/>
                  </a:lnTo>
                  <a:lnTo>
                    <a:pt x="152809" y="2111322"/>
                  </a:lnTo>
                  <a:lnTo>
                    <a:pt x="152587" y="2104963"/>
                  </a:lnTo>
                  <a:lnTo>
                    <a:pt x="152357" y="2098604"/>
                  </a:lnTo>
                  <a:lnTo>
                    <a:pt x="152120" y="2092244"/>
                  </a:lnTo>
                  <a:lnTo>
                    <a:pt x="151877" y="2085885"/>
                  </a:lnTo>
                  <a:lnTo>
                    <a:pt x="151627" y="2079525"/>
                  </a:lnTo>
                  <a:lnTo>
                    <a:pt x="151372" y="2073166"/>
                  </a:lnTo>
                  <a:lnTo>
                    <a:pt x="151114" y="2066806"/>
                  </a:lnTo>
                  <a:lnTo>
                    <a:pt x="150852" y="2060447"/>
                  </a:lnTo>
                  <a:lnTo>
                    <a:pt x="150588" y="2054088"/>
                  </a:lnTo>
                  <a:lnTo>
                    <a:pt x="150322" y="2047728"/>
                  </a:lnTo>
                  <a:lnTo>
                    <a:pt x="150056" y="2041369"/>
                  </a:lnTo>
                  <a:lnTo>
                    <a:pt x="149789" y="2035009"/>
                  </a:lnTo>
                  <a:lnTo>
                    <a:pt x="149524" y="2028650"/>
                  </a:lnTo>
                  <a:lnTo>
                    <a:pt x="149260" y="2022291"/>
                  </a:lnTo>
                  <a:lnTo>
                    <a:pt x="148999" y="2015931"/>
                  </a:lnTo>
                  <a:lnTo>
                    <a:pt x="148742" y="2009572"/>
                  </a:lnTo>
                  <a:lnTo>
                    <a:pt x="148488" y="2003212"/>
                  </a:lnTo>
                  <a:lnTo>
                    <a:pt x="148240" y="1996853"/>
                  </a:lnTo>
                  <a:lnTo>
                    <a:pt x="147997" y="1990494"/>
                  </a:lnTo>
                  <a:lnTo>
                    <a:pt x="147762" y="1984134"/>
                  </a:lnTo>
                  <a:lnTo>
                    <a:pt x="147535" y="1977775"/>
                  </a:lnTo>
                  <a:lnTo>
                    <a:pt x="147317" y="1971415"/>
                  </a:lnTo>
                  <a:lnTo>
                    <a:pt x="147109" y="1965056"/>
                  </a:lnTo>
                  <a:lnTo>
                    <a:pt x="146911" y="1958697"/>
                  </a:lnTo>
                  <a:lnTo>
                    <a:pt x="146725" y="1952337"/>
                  </a:lnTo>
                  <a:lnTo>
                    <a:pt x="146550" y="1945978"/>
                  </a:lnTo>
                  <a:lnTo>
                    <a:pt x="146390" y="1939618"/>
                  </a:lnTo>
                  <a:lnTo>
                    <a:pt x="146242" y="1933259"/>
                  </a:lnTo>
                  <a:lnTo>
                    <a:pt x="146106" y="1926900"/>
                  </a:lnTo>
                  <a:lnTo>
                    <a:pt x="145981" y="1920540"/>
                  </a:lnTo>
                  <a:lnTo>
                    <a:pt x="145866" y="1914181"/>
                  </a:lnTo>
                  <a:lnTo>
                    <a:pt x="145760" y="1907821"/>
                  </a:lnTo>
                  <a:lnTo>
                    <a:pt x="145660" y="1901462"/>
                  </a:lnTo>
                  <a:lnTo>
                    <a:pt x="145564" y="1895103"/>
                  </a:lnTo>
                  <a:lnTo>
                    <a:pt x="145469" y="1888743"/>
                  </a:lnTo>
                  <a:lnTo>
                    <a:pt x="145370" y="1882384"/>
                  </a:lnTo>
                  <a:lnTo>
                    <a:pt x="145266" y="1876024"/>
                  </a:lnTo>
                  <a:lnTo>
                    <a:pt x="145152" y="1869665"/>
                  </a:lnTo>
                  <a:lnTo>
                    <a:pt x="145025" y="1863305"/>
                  </a:lnTo>
                  <a:lnTo>
                    <a:pt x="144882" y="1856946"/>
                  </a:lnTo>
                  <a:lnTo>
                    <a:pt x="144717" y="1850587"/>
                  </a:lnTo>
                  <a:lnTo>
                    <a:pt x="144526" y="1844227"/>
                  </a:lnTo>
                  <a:lnTo>
                    <a:pt x="144309" y="1837868"/>
                  </a:lnTo>
                  <a:lnTo>
                    <a:pt x="144063" y="1831508"/>
                  </a:lnTo>
                  <a:lnTo>
                    <a:pt x="143787" y="1825149"/>
                  </a:lnTo>
                  <a:lnTo>
                    <a:pt x="143478" y="1818790"/>
                  </a:lnTo>
                  <a:lnTo>
                    <a:pt x="143137" y="1812430"/>
                  </a:lnTo>
                  <a:lnTo>
                    <a:pt x="142759" y="1806071"/>
                  </a:lnTo>
                  <a:lnTo>
                    <a:pt x="142341" y="1799711"/>
                  </a:lnTo>
                  <a:lnTo>
                    <a:pt x="141888" y="1793352"/>
                  </a:lnTo>
                  <a:lnTo>
                    <a:pt x="141400" y="1786993"/>
                  </a:lnTo>
                  <a:lnTo>
                    <a:pt x="140876" y="1780633"/>
                  </a:lnTo>
                  <a:lnTo>
                    <a:pt x="140317" y="1774274"/>
                  </a:lnTo>
                  <a:lnTo>
                    <a:pt x="139722" y="1767914"/>
                  </a:lnTo>
                  <a:lnTo>
                    <a:pt x="139091" y="1761555"/>
                  </a:lnTo>
                  <a:lnTo>
                    <a:pt x="138418" y="1755196"/>
                  </a:lnTo>
                  <a:lnTo>
                    <a:pt x="137710" y="1748836"/>
                  </a:lnTo>
                  <a:lnTo>
                    <a:pt x="136966" y="1742477"/>
                  </a:lnTo>
                  <a:lnTo>
                    <a:pt x="136185" y="1736117"/>
                  </a:lnTo>
                  <a:lnTo>
                    <a:pt x="135369" y="1729758"/>
                  </a:lnTo>
                  <a:lnTo>
                    <a:pt x="134515" y="1723399"/>
                  </a:lnTo>
                  <a:lnTo>
                    <a:pt x="133624" y="1717039"/>
                  </a:lnTo>
                  <a:lnTo>
                    <a:pt x="132690" y="1710680"/>
                  </a:lnTo>
                  <a:lnTo>
                    <a:pt x="131717" y="1704320"/>
                  </a:lnTo>
                  <a:lnTo>
                    <a:pt x="130707" y="1697961"/>
                  </a:lnTo>
                  <a:lnTo>
                    <a:pt x="129659" y="1691602"/>
                  </a:lnTo>
                  <a:lnTo>
                    <a:pt x="128576" y="1685242"/>
                  </a:lnTo>
                  <a:lnTo>
                    <a:pt x="127456" y="1678883"/>
                  </a:lnTo>
                  <a:lnTo>
                    <a:pt x="126301" y="1672523"/>
                  </a:lnTo>
                  <a:lnTo>
                    <a:pt x="125109" y="1666164"/>
                  </a:lnTo>
                  <a:lnTo>
                    <a:pt x="123883" y="1659804"/>
                  </a:lnTo>
                  <a:lnTo>
                    <a:pt x="122628" y="1653445"/>
                  </a:lnTo>
                  <a:lnTo>
                    <a:pt x="121347" y="1647086"/>
                  </a:lnTo>
                  <a:lnTo>
                    <a:pt x="120041" y="1640726"/>
                  </a:lnTo>
                  <a:lnTo>
                    <a:pt x="118712" y="1634367"/>
                  </a:lnTo>
                  <a:lnTo>
                    <a:pt x="117365" y="1628007"/>
                  </a:lnTo>
                  <a:lnTo>
                    <a:pt x="116000" y="1621648"/>
                  </a:lnTo>
                  <a:lnTo>
                    <a:pt x="114622" y="1615289"/>
                  </a:lnTo>
                  <a:lnTo>
                    <a:pt x="113233" y="1608929"/>
                  </a:lnTo>
                  <a:lnTo>
                    <a:pt x="111838" y="1602570"/>
                  </a:lnTo>
                  <a:lnTo>
                    <a:pt x="110439" y="1596210"/>
                  </a:lnTo>
                  <a:lnTo>
                    <a:pt x="109038" y="1589851"/>
                  </a:lnTo>
                  <a:lnTo>
                    <a:pt x="107638" y="1583492"/>
                  </a:lnTo>
                  <a:lnTo>
                    <a:pt x="106240" y="1577132"/>
                  </a:lnTo>
                  <a:lnTo>
                    <a:pt x="104846" y="1570773"/>
                  </a:lnTo>
                  <a:lnTo>
                    <a:pt x="103459" y="1564413"/>
                  </a:lnTo>
                  <a:lnTo>
                    <a:pt x="102078" y="1558054"/>
                  </a:lnTo>
                  <a:lnTo>
                    <a:pt x="100705" y="1551695"/>
                  </a:lnTo>
                  <a:lnTo>
                    <a:pt x="99339" y="1545335"/>
                  </a:lnTo>
                  <a:lnTo>
                    <a:pt x="97979" y="1538976"/>
                  </a:lnTo>
                  <a:lnTo>
                    <a:pt x="96627" y="1532616"/>
                  </a:lnTo>
                  <a:lnTo>
                    <a:pt x="95279" y="1526257"/>
                  </a:lnTo>
                  <a:lnTo>
                    <a:pt x="93934" y="1519898"/>
                  </a:lnTo>
                  <a:lnTo>
                    <a:pt x="92589" y="1513538"/>
                  </a:lnTo>
                  <a:lnTo>
                    <a:pt x="91241" y="1507179"/>
                  </a:lnTo>
                  <a:lnTo>
                    <a:pt x="89887" y="1500819"/>
                  </a:lnTo>
                  <a:lnTo>
                    <a:pt x="88523" y="1494460"/>
                  </a:lnTo>
                  <a:lnTo>
                    <a:pt x="87144" y="1488101"/>
                  </a:lnTo>
                  <a:lnTo>
                    <a:pt x="85743" y="1481741"/>
                  </a:lnTo>
                  <a:lnTo>
                    <a:pt x="84317" y="1475382"/>
                  </a:lnTo>
                  <a:lnTo>
                    <a:pt x="82861" y="1469022"/>
                  </a:lnTo>
                  <a:lnTo>
                    <a:pt x="81372" y="1462663"/>
                  </a:lnTo>
                  <a:lnTo>
                    <a:pt x="79846" y="1456304"/>
                  </a:lnTo>
                  <a:lnTo>
                    <a:pt x="78281" y="1449944"/>
                  </a:lnTo>
                  <a:lnTo>
                    <a:pt x="76673" y="1443585"/>
                  </a:lnTo>
                  <a:lnTo>
                    <a:pt x="75015" y="1437225"/>
                  </a:lnTo>
                  <a:lnTo>
                    <a:pt x="73310" y="1430866"/>
                  </a:lnTo>
                  <a:lnTo>
                    <a:pt x="71562" y="1424506"/>
                  </a:lnTo>
                  <a:lnTo>
                    <a:pt x="69773" y="1418147"/>
                  </a:lnTo>
                  <a:lnTo>
                    <a:pt x="67948" y="1411788"/>
                  </a:lnTo>
                  <a:lnTo>
                    <a:pt x="66091" y="1405428"/>
                  </a:lnTo>
                  <a:lnTo>
                    <a:pt x="64207" y="1399069"/>
                  </a:lnTo>
                  <a:lnTo>
                    <a:pt x="62303" y="1392709"/>
                  </a:lnTo>
                  <a:lnTo>
                    <a:pt x="60389" y="1386350"/>
                  </a:lnTo>
                  <a:lnTo>
                    <a:pt x="58478" y="1379991"/>
                  </a:lnTo>
                  <a:lnTo>
                    <a:pt x="56577" y="1373631"/>
                  </a:lnTo>
                  <a:lnTo>
                    <a:pt x="54697" y="1367272"/>
                  </a:lnTo>
                  <a:lnTo>
                    <a:pt x="52848" y="1360912"/>
                  </a:lnTo>
                  <a:lnTo>
                    <a:pt x="51039" y="1354553"/>
                  </a:lnTo>
                  <a:lnTo>
                    <a:pt x="49283" y="1348194"/>
                  </a:lnTo>
                  <a:lnTo>
                    <a:pt x="47597" y="1341834"/>
                  </a:lnTo>
                  <a:lnTo>
                    <a:pt x="45979" y="1335475"/>
                  </a:lnTo>
                  <a:lnTo>
                    <a:pt x="44437" y="1329115"/>
                  </a:lnTo>
                  <a:lnTo>
                    <a:pt x="42974" y="1322756"/>
                  </a:lnTo>
                  <a:lnTo>
                    <a:pt x="41592" y="1316397"/>
                  </a:lnTo>
                  <a:lnTo>
                    <a:pt x="40294" y="1310037"/>
                  </a:lnTo>
                  <a:lnTo>
                    <a:pt x="39079" y="1303678"/>
                  </a:lnTo>
                  <a:lnTo>
                    <a:pt x="37958" y="1297318"/>
                  </a:lnTo>
                  <a:lnTo>
                    <a:pt x="36909" y="1290959"/>
                  </a:lnTo>
                  <a:lnTo>
                    <a:pt x="35926" y="1284600"/>
                  </a:lnTo>
                  <a:lnTo>
                    <a:pt x="35002" y="1278240"/>
                  </a:lnTo>
                  <a:lnTo>
                    <a:pt x="34126" y="1271881"/>
                  </a:lnTo>
                  <a:lnTo>
                    <a:pt x="33289" y="1265521"/>
                  </a:lnTo>
                  <a:lnTo>
                    <a:pt x="32480" y="1259162"/>
                  </a:lnTo>
                  <a:lnTo>
                    <a:pt x="31689" y="1252803"/>
                  </a:lnTo>
                  <a:lnTo>
                    <a:pt x="30900" y="1246443"/>
                  </a:lnTo>
                  <a:lnTo>
                    <a:pt x="30103" y="1240084"/>
                  </a:lnTo>
                  <a:lnTo>
                    <a:pt x="29288" y="1233724"/>
                  </a:lnTo>
                  <a:lnTo>
                    <a:pt x="28446" y="1227365"/>
                  </a:lnTo>
                  <a:lnTo>
                    <a:pt x="27572" y="1221005"/>
                  </a:lnTo>
                  <a:lnTo>
                    <a:pt x="26658" y="1214646"/>
                  </a:lnTo>
                  <a:lnTo>
                    <a:pt x="25695" y="1208287"/>
                  </a:lnTo>
                  <a:lnTo>
                    <a:pt x="24681" y="1201927"/>
                  </a:lnTo>
                  <a:lnTo>
                    <a:pt x="23620" y="1195568"/>
                  </a:lnTo>
                  <a:lnTo>
                    <a:pt x="22512" y="1189208"/>
                  </a:lnTo>
                  <a:lnTo>
                    <a:pt x="21359" y="1182849"/>
                  </a:lnTo>
                  <a:lnTo>
                    <a:pt x="20163" y="1176490"/>
                  </a:lnTo>
                  <a:lnTo>
                    <a:pt x="18930" y="1170130"/>
                  </a:lnTo>
                  <a:lnTo>
                    <a:pt x="17662" y="1163771"/>
                  </a:lnTo>
                  <a:lnTo>
                    <a:pt x="16368" y="1157411"/>
                  </a:lnTo>
                  <a:lnTo>
                    <a:pt x="15057" y="1151052"/>
                  </a:lnTo>
                  <a:lnTo>
                    <a:pt x="13739" y="1144693"/>
                  </a:lnTo>
                  <a:lnTo>
                    <a:pt x="12422" y="1138333"/>
                  </a:lnTo>
                  <a:lnTo>
                    <a:pt x="11116" y="1131974"/>
                  </a:lnTo>
                  <a:lnTo>
                    <a:pt x="9829" y="1125614"/>
                  </a:lnTo>
                  <a:lnTo>
                    <a:pt x="8575" y="1119255"/>
                  </a:lnTo>
                  <a:lnTo>
                    <a:pt x="7371" y="1112896"/>
                  </a:lnTo>
                  <a:lnTo>
                    <a:pt x="6223" y="1106536"/>
                  </a:lnTo>
                  <a:lnTo>
                    <a:pt x="5142" y="1100177"/>
                  </a:lnTo>
                  <a:lnTo>
                    <a:pt x="4137" y="1093817"/>
                  </a:lnTo>
                  <a:lnTo>
                    <a:pt x="3219" y="1087458"/>
                  </a:lnTo>
                  <a:lnTo>
                    <a:pt x="2397" y="1081099"/>
                  </a:lnTo>
                  <a:lnTo>
                    <a:pt x="1681" y="1074739"/>
                  </a:lnTo>
                  <a:lnTo>
                    <a:pt x="1098" y="1068380"/>
                  </a:lnTo>
                  <a:lnTo>
                    <a:pt x="635" y="1062020"/>
                  </a:lnTo>
                  <a:lnTo>
                    <a:pt x="296" y="1055661"/>
                  </a:lnTo>
                  <a:lnTo>
                    <a:pt x="83" y="1049302"/>
                  </a:lnTo>
                  <a:lnTo>
                    <a:pt x="0" y="1042942"/>
                  </a:lnTo>
                  <a:lnTo>
                    <a:pt x="44" y="1036583"/>
                  </a:lnTo>
                  <a:lnTo>
                    <a:pt x="215" y="1030223"/>
                  </a:lnTo>
                  <a:lnTo>
                    <a:pt x="532" y="1023864"/>
                  </a:lnTo>
                  <a:lnTo>
                    <a:pt x="970" y="1017504"/>
                  </a:lnTo>
                  <a:lnTo>
                    <a:pt x="1522" y="1011145"/>
                  </a:lnTo>
                  <a:lnTo>
                    <a:pt x="2181" y="1004786"/>
                  </a:lnTo>
                  <a:lnTo>
                    <a:pt x="2941" y="998426"/>
                  </a:lnTo>
                  <a:lnTo>
                    <a:pt x="3796" y="992067"/>
                  </a:lnTo>
                  <a:lnTo>
                    <a:pt x="4736" y="985707"/>
                  </a:lnTo>
                  <a:lnTo>
                    <a:pt x="5764" y="979348"/>
                  </a:lnTo>
                  <a:lnTo>
                    <a:pt x="6862" y="972989"/>
                  </a:lnTo>
                  <a:lnTo>
                    <a:pt x="8018" y="966629"/>
                  </a:lnTo>
                  <a:lnTo>
                    <a:pt x="9222" y="960270"/>
                  </a:lnTo>
                  <a:lnTo>
                    <a:pt x="10465" y="953910"/>
                  </a:lnTo>
                  <a:lnTo>
                    <a:pt x="11739" y="947551"/>
                  </a:lnTo>
                  <a:lnTo>
                    <a:pt x="13033" y="941192"/>
                  </a:lnTo>
                  <a:lnTo>
                    <a:pt x="14340" y="934832"/>
                  </a:lnTo>
                  <a:lnTo>
                    <a:pt x="15646" y="928473"/>
                  </a:lnTo>
                  <a:lnTo>
                    <a:pt x="16943" y="922113"/>
                  </a:lnTo>
                  <a:lnTo>
                    <a:pt x="18224" y="915754"/>
                  </a:lnTo>
                  <a:lnTo>
                    <a:pt x="19480" y="909395"/>
                  </a:lnTo>
                  <a:lnTo>
                    <a:pt x="20707" y="903035"/>
                  </a:lnTo>
                  <a:lnTo>
                    <a:pt x="21899" y="896676"/>
                  </a:lnTo>
                  <a:lnTo>
                    <a:pt x="23051" y="890316"/>
                  </a:lnTo>
                  <a:lnTo>
                    <a:pt x="24157" y="883957"/>
                  </a:lnTo>
                  <a:lnTo>
                    <a:pt x="25222" y="877598"/>
                  </a:lnTo>
                  <a:lnTo>
                    <a:pt x="26250" y="871238"/>
                  </a:lnTo>
                  <a:lnTo>
                    <a:pt x="27244" y="864879"/>
                  </a:lnTo>
                  <a:lnTo>
                    <a:pt x="28208" y="858519"/>
                  </a:lnTo>
                  <a:lnTo>
                    <a:pt x="29150" y="852160"/>
                  </a:lnTo>
                  <a:lnTo>
                    <a:pt x="30076" y="845801"/>
                  </a:lnTo>
                  <a:lnTo>
                    <a:pt x="30998" y="839441"/>
                  </a:lnTo>
                  <a:lnTo>
                    <a:pt x="31926" y="833082"/>
                  </a:lnTo>
                  <a:lnTo>
                    <a:pt x="32872" y="826722"/>
                  </a:lnTo>
                  <a:lnTo>
                    <a:pt x="33842" y="820363"/>
                  </a:lnTo>
                  <a:lnTo>
                    <a:pt x="34847" y="814003"/>
                  </a:lnTo>
                  <a:lnTo>
                    <a:pt x="35894" y="807644"/>
                  </a:lnTo>
                  <a:lnTo>
                    <a:pt x="36991" y="801285"/>
                  </a:lnTo>
                  <a:lnTo>
                    <a:pt x="38151" y="794925"/>
                  </a:lnTo>
                  <a:lnTo>
                    <a:pt x="39373" y="788566"/>
                  </a:lnTo>
                  <a:lnTo>
                    <a:pt x="40656" y="782206"/>
                  </a:lnTo>
                  <a:lnTo>
                    <a:pt x="42000" y="775847"/>
                  </a:lnTo>
                  <a:lnTo>
                    <a:pt x="43403" y="769488"/>
                  </a:lnTo>
                  <a:lnTo>
                    <a:pt x="44863" y="763128"/>
                  </a:lnTo>
                  <a:lnTo>
                    <a:pt x="46375" y="756769"/>
                  </a:lnTo>
                  <a:lnTo>
                    <a:pt x="47940" y="750409"/>
                  </a:lnTo>
                  <a:lnTo>
                    <a:pt x="49545" y="744050"/>
                  </a:lnTo>
                  <a:lnTo>
                    <a:pt x="51181" y="737691"/>
                  </a:lnTo>
                  <a:lnTo>
                    <a:pt x="52841" y="731331"/>
                  </a:lnTo>
                  <a:lnTo>
                    <a:pt x="54518" y="724972"/>
                  </a:lnTo>
                  <a:lnTo>
                    <a:pt x="56205" y="718612"/>
                  </a:lnTo>
                  <a:lnTo>
                    <a:pt x="57898" y="712253"/>
                  </a:lnTo>
                  <a:lnTo>
                    <a:pt x="59589" y="705894"/>
                  </a:lnTo>
                  <a:lnTo>
                    <a:pt x="61274" y="699534"/>
                  </a:lnTo>
                  <a:lnTo>
                    <a:pt x="62950" y="693175"/>
                  </a:lnTo>
                  <a:lnTo>
                    <a:pt x="64618" y="686815"/>
                  </a:lnTo>
                  <a:lnTo>
                    <a:pt x="66276" y="680456"/>
                  </a:lnTo>
                  <a:lnTo>
                    <a:pt x="67925" y="674097"/>
                  </a:lnTo>
                  <a:lnTo>
                    <a:pt x="69569" y="667737"/>
                  </a:lnTo>
                  <a:lnTo>
                    <a:pt x="71209" y="661378"/>
                  </a:lnTo>
                  <a:lnTo>
                    <a:pt x="72851" y="655018"/>
                  </a:lnTo>
                  <a:lnTo>
                    <a:pt x="74500" y="648659"/>
                  </a:lnTo>
                  <a:lnTo>
                    <a:pt x="76160" y="642300"/>
                  </a:lnTo>
                  <a:lnTo>
                    <a:pt x="77835" y="635940"/>
                  </a:lnTo>
                  <a:lnTo>
                    <a:pt x="79529" y="629581"/>
                  </a:lnTo>
                  <a:lnTo>
                    <a:pt x="81246" y="623221"/>
                  </a:lnTo>
                  <a:lnTo>
                    <a:pt x="82988" y="616862"/>
                  </a:lnTo>
                  <a:lnTo>
                    <a:pt x="84761" y="610502"/>
                  </a:lnTo>
                  <a:lnTo>
                    <a:pt x="86562" y="604143"/>
                  </a:lnTo>
                  <a:lnTo>
                    <a:pt x="88390" y="597784"/>
                  </a:lnTo>
                  <a:lnTo>
                    <a:pt x="90242" y="591424"/>
                  </a:lnTo>
                  <a:lnTo>
                    <a:pt x="92116" y="585065"/>
                  </a:lnTo>
                  <a:lnTo>
                    <a:pt x="94009" y="578705"/>
                  </a:lnTo>
                  <a:lnTo>
                    <a:pt x="95915" y="572346"/>
                  </a:lnTo>
                  <a:lnTo>
                    <a:pt x="97831" y="565987"/>
                  </a:lnTo>
                  <a:lnTo>
                    <a:pt x="99749" y="559627"/>
                  </a:lnTo>
                  <a:lnTo>
                    <a:pt x="101661" y="553268"/>
                  </a:lnTo>
                  <a:lnTo>
                    <a:pt x="103563" y="546908"/>
                  </a:lnTo>
                  <a:lnTo>
                    <a:pt x="105449" y="540549"/>
                  </a:lnTo>
                  <a:lnTo>
                    <a:pt x="107314" y="534190"/>
                  </a:lnTo>
                  <a:lnTo>
                    <a:pt x="109153" y="527830"/>
                  </a:lnTo>
                  <a:lnTo>
                    <a:pt x="110958" y="521471"/>
                  </a:lnTo>
                  <a:lnTo>
                    <a:pt x="112725" y="515111"/>
                  </a:lnTo>
                  <a:lnTo>
                    <a:pt x="114455" y="508752"/>
                  </a:lnTo>
                  <a:lnTo>
                    <a:pt x="116146" y="502393"/>
                  </a:lnTo>
                  <a:lnTo>
                    <a:pt x="117796" y="496033"/>
                  </a:lnTo>
                  <a:lnTo>
                    <a:pt x="119405" y="489674"/>
                  </a:lnTo>
                  <a:lnTo>
                    <a:pt x="120974" y="483314"/>
                  </a:lnTo>
                  <a:lnTo>
                    <a:pt x="122498" y="476955"/>
                  </a:lnTo>
                  <a:lnTo>
                    <a:pt x="123979" y="470596"/>
                  </a:lnTo>
                  <a:lnTo>
                    <a:pt x="125422" y="464236"/>
                  </a:lnTo>
                  <a:lnTo>
                    <a:pt x="126828" y="457877"/>
                  </a:lnTo>
                  <a:lnTo>
                    <a:pt x="128198" y="451517"/>
                  </a:lnTo>
                  <a:lnTo>
                    <a:pt x="129533" y="445158"/>
                  </a:lnTo>
                  <a:lnTo>
                    <a:pt x="130835" y="438799"/>
                  </a:lnTo>
                  <a:lnTo>
                    <a:pt x="132102" y="432439"/>
                  </a:lnTo>
                  <a:lnTo>
                    <a:pt x="133331" y="426080"/>
                  </a:lnTo>
                  <a:lnTo>
                    <a:pt x="134528" y="419720"/>
                  </a:lnTo>
                  <a:lnTo>
                    <a:pt x="135691" y="413361"/>
                  </a:lnTo>
                  <a:lnTo>
                    <a:pt x="136820" y="407001"/>
                  </a:lnTo>
                  <a:lnTo>
                    <a:pt x="137915" y="400642"/>
                  </a:lnTo>
                  <a:lnTo>
                    <a:pt x="138974" y="394283"/>
                  </a:lnTo>
                  <a:lnTo>
                    <a:pt x="139997" y="387923"/>
                  </a:lnTo>
                  <a:lnTo>
                    <a:pt x="140977" y="381564"/>
                  </a:lnTo>
                  <a:lnTo>
                    <a:pt x="141919" y="375204"/>
                  </a:lnTo>
                  <a:lnTo>
                    <a:pt x="142824" y="368845"/>
                  </a:lnTo>
                  <a:lnTo>
                    <a:pt x="143691" y="362486"/>
                  </a:lnTo>
                  <a:lnTo>
                    <a:pt x="144521" y="356126"/>
                  </a:lnTo>
                  <a:lnTo>
                    <a:pt x="145314" y="349767"/>
                  </a:lnTo>
                  <a:lnTo>
                    <a:pt x="146072" y="343407"/>
                  </a:lnTo>
                  <a:lnTo>
                    <a:pt x="146791" y="337048"/>
                  </a:lnTo>
                  <a:lnTo>
                    <a:pt x="147476" y="330689"/>
                  </a:lnTo>
                  <a:lnTo>
                    <a:pt x="148131" y="324329"/>
                  </a:lnTo>
                  <a:lnTo>
                    <a:pt x="148758" y="317970"/>
                  </a:lnTo>
                  <a:lnTo>
                    <a:pt x="149357" y="311610"/>
                  </a:lnTo>
                  <a:lnTo>
                    <a:pt x="149932" y="305251"/>
                  </a:lnTo>
                  <a:lnTo>
                    <a:pt x="150484" y="298892"/>
                  </a:lnTo>
                  <a:lnTo>
                    <a:pt x="151011" y="292532"/>
                  </a:lnTo>
                  <a:lnTo>
                    <a:pt x="151517" y="286173"/>
                  </a:lnTo>
                  <a:lnTo>
                    <a:pt x="152005" y="279813"/>
                  </a:lnTo>
                  <a:lnTo>
                    <a:pt x="152475" y="273454"/>
                  </a:lnTo>
                  <a:lnTo>
                    <a:pt x="152929" y="267095"/>
                  </a:lnTo>
                  <a:lnTo>
                    <a:pt x="153366" y="260735"/>
                  </a:lnTo>
                  <a:lnTo>
                    <a:pt x="153788" y="254376"/>
                  </a:lnTo>
                  <a:lnTo>
                    <a:pt x="154193" y="248016"/>
                  </a:lnTo>
                  <a:lnTo>
                    <a:pt x="154583" y="241657"/>
                  </a:lnTo>
                  <a:lnTo>
                    <a:pt x="154958" y="235298"/>
                  </a:lnTo>
                  <a:lnTo>
                    <a:pt x="155319" y="228938"/>
                  </a:lnTo>
                  <a:lnTo>
                    <a:pt x="155666" y="222579"/>
                  </a:lnTo>
                  <a:lnTo>
                    <a:pt x="155999" y="216219"/>
                  </a:lnTo>
                  <a:lnTo>
                    <a:pt x="156318" y="209860"/>
                  </a:lnTo>
                  <a:lnTo>
                    <a:pt x="156623" y="203500"/>
                  </a:lnTo>
                  <a:lnTo>
                    <a:pt x="156913" y="197141"/>
                  </a:lnTo>
                  <a:lnTo>
                    <a:pt x="157189" y="190782"/>
                  </a:lnTo>
                  <a:lnTo>
                    <a:pt x="157452" y="184422"/>
                  </a:lnTo>
                  <a:lnTo>
                    <a:pt x="157702" y="178063"/>
                  </a:lnTo>
                  <a:lnTo>
                    <a:pt x="157938" y="171703"/>
                  </a:lnTo>
                  <a:lnTo>
                    <a:pt x="158160" y="165344"/>
                  </a:lnTo>
                  <a:lnTo>
                    <a:pt x="158369" y="158985"/>
                  </a:lnTo>
                  <a:lnTo>
                    <a:pt x="158560" y="152625"/>
                  </a:lnTo>
                  <a:lnTo>
                    <a:pt x="158738" y="146266"/>
                  </a:lnTo>
                  <a:lnTo>
                    <a:pt x="158901" y="139906"/>
                  </a:lnTo>
                  <a:lnTo>
                    <a:pt x="159049" y="133547"/>
                  </a:lnTo>
                  <a:lnTo>
                    <a:pt x="159183" y="127188"/>
                  </a:lnTo>
                  <a:lnTo>
                    <a:pt x="159302" y="120828"/>
                  </a:lnTo>
                  <a:lnTo>
                    <a:pt x="159407" y="114469"/>
                  </a:lnTo>
                  <a:lnTo>
                    <a:pt x="159495" y="108109"/>
                  </a:lnTo>
                  <a:lnTo>
                    <a:pt x="159570" y="101750"/>
                  </a:lnTo>
                  <a:lnTo>
                    <a:pt x="159633" y="95391"/>
                  </a:lnTo>
                  <a:lnTo>
                    <a:pt x="159685" y="89031"/>
                  </a:lnTo>
                  <a:lnTo>
                    <a:pt x="159726" y="82672"/>
                  </a:lnTo>
                  <a:lnTo>
                    <a:pt x="159758" y="76312"/>
                  </a:lnTo>
                  <a:lnTo>
                    <a:pt x="159783" y="69953"/>
                  </a:lnTo>
                  <a:lnTo>
                    <a:pt x="159800" y="63594"/>
                  </a:lnTo>
                  <a:lnTo>
                    <a:pt x="159812" y="57234"/>
                  </a:lnTo>
                  <a:lnTo>
                    <a:pt x="159822" y="50875"/>
                  </a:lnTo>
                  <a:lnTo>
                    <a:pt x="159829" y="44515"/>
                  </a:lnTo>
                  <a:lnTo>
                    <a:pt x="159836" y="38156"/>
                  </a:lnTo>
                  <a:lnTo>
                    <a:pt x="159843" y="31797"/>
                  </a:lnTo>
                  <a:lnTo>
                    <a:pt x="159852" y="25437"/>
                  </a:lnTo>
                  <a:lnTo>
                    <a:pt x="159863" y="19078"/>
                  </a:lnTo>
                  <a:lnTo>
                    <a:pt x="159877" y="12718"/>
                  </a:lnTo>
                  <a:lnTo>
                    <a:pt x="159895" y="6359"/>
                  </a:lnTo>
                  <a:lnTo>
                    <a:pt x="159917" y="0"/>
                  </a:lnTo>
                  <a:lnTo>
                    <a:pt x="161294" y="0"/>
                  </a:lnTo>
                  <a:lnTo>
                    <a:pt x="161316" y="6359"/>
                  </a:lnTo>
                  <a:lnTo>
                    <a:pt x="161334" y="12718"/>
                  </a:lnTo>
                  <a:lnTo>
                    <a:pt x="161348" y="19078"/>
                  </a:lnTo>
                  <a:lnTo>
                    <a:pt x="161359" y="25437"/>
                  </a:lnTo>
                  <a:lnTo>
                    <a:pt x="161368" y="31797"/>
                  </a:lnTo>
                  <a:lnTo>
                    <a:pt x="161375" y="38156"/>
                  </a:lnTo>
                  <a:lnTo>
                    <a:pt x="161382" y="44515"/>
                  </a:lnTo>
                  <a:lnTo>
                    <a:pt x="161389" y="50875"/>
                  </a:lnTo>
                  <a:lnTo>
                    <a:pt x="161399" y="57234"/>
                  </a:lnTo>
                  <a:lnTo>
                    <a:pt x="161411" y="63594"/>
                  </a:lnTo>
                  <a:lnTo>
                    <a:pt x="161428" y="69953"/>
                  </a:lnTo>
                  <a:lnTo>
                    <a:pt x="161452" y="76312"/>
                  </a:lnTo>
                  <a:lnTo>
                    <a:pt x="161485" y="82672"/>
                  </a:lnTo>
                  <a:lnTo>
                    <a:pt x="161526" y="89031"/>
                  </a:lnTo>
                  <a:lnTo>
                    <a:pt x="161578" y="95391"/>
                  </a:lnTo>
                  <a:lnTo>
                    <a:pt x="161640" y="101750"/>
                  </a:lnTo>
                  <a:lnTo>
                    <a:pt x="161716" y="108109"/>
                  </a:lnTo>
                  <a:lnTo>
                    <a:pt x="161804" y="114469"/>
                  </a:lnTo>
                  <a:lnTo>
                    <a:pt x="161909" y="120828"/>
                  </a:lnTo>
                  <a:lnTo>
                    <a:pt x="162028" y="127188"/>
                  </a:lnTo>
                  <a:lnTo>
                    <a:pt x="162162" y="133547"/>
                  </a:lnTo>
                  <a:lnTo>
                    <a:pt x="162310" y="139906"/>
                  </a:lnTo>
                  <a:lnTo>
                    <a:pt x="162473" y="146266"/>
                  </a:lnTo>
                  <a:lnTo>
                    <a:pt x="162650" y="152625"/>
                  </a:lnTo>
                  <a:lnTo>
                    <a:pt x="162842" y="158985"/>
                  </a:lnTo>
                  <a:lnTo>
                    <a:pt x="163050" y="165344"/>
                  </a:lnTo>
                  <a:lnTo>
                    <a:pt x="163273" y="171703"/>
                  </a:lnTo>
                  <a:lnTo>
                    <a:pt x="163509" y="178063"/>
                  </a:lnTo>
                  <a:lnTo>
                    <a:pt x="163759" y="184422"/>
                  </a:lnTo>
                  <a:lnTo>
                    <a:pt x="164022" y="190782"/>
                  </a:lnTo>
                  <a:lnTo>
                    <a:pt x="164298" y="197141"/>
                  </a:lnTo>
                  <a:lnTo>
                    <a:pt x="164588" y="203500"/>
                  </a:lnTo>
                  <a:lnTo>
                    <a:pt x="164893" y="209860"/>
                  </a:lnTo>
                  <a:lnTo>
                    <a:pt x="165212" y="216219"/>
                  </a:lnTo>
                  <a:lnTo>
                    <a:pt x="165545" y="222579"/>
                  </a:lnTo>
                  <a:lnTo>
                    <a:pt x="165892" y="228938"/>
                  </a:lnTo>
                  <a:lnTo>
                    <a:pt x="166253" y="235298"/>
                  </a:lnTo>
                  <a:lnTo>
                    <a:pt x="166628" y="241657"/>
                  </a:lnTo>
                  <a:lnTo>
                    <a:pt x="167017" y="248016"/>
                  </a:lnTo>
                  <a:lnTo>
                    <a:pt x="167423" y="254376"/>
                  </a:lnTo>
                  <a:lnTo>
                    <a:pt x="167845" y="260735"/>
                  </a:lnTo>
                  <a:lnTo>
                    <a:pt x="168282" y="267095"/>
                  </a:lnTo>
                  <a:lnTo>
                    <a:pt x="168736" y="273454"/>
                  </a:lnTo>
                  <a:lnTo>
                    <a:pt x="169206" y="279813"/>
                  </a:lnTo>
                  <a:lnTo>
                    <a:pt x="169694" y="286173"/>
                  </a:lnTo>
                  <a:lnTo>
                    <a:pt x="170200" y="292532"/>
                  </a:lnTo>
                  <a:lnTo>
                    <a:pt x="170727" y="298892"/>
                  </a:lnTo>
                  <a:lnTo>
                    <a:pt x="171279" y="305251"/>
                  </a:lnTo>
                  <a:lnTo>
                    <a:pt x="171854" y="311610"/>
                  </a:lnTo>
                  <a:lnTo>
                    <a:pt x="172453" y="317970"/>
                  </a:lnTo>
                  <a:lnTo>
                    <a:pt x="173080" y="324329"/>
                  </a:lnTo>
                  <a:lnTo>
                    <a:pt x="173735" y="330689"/>
                  </a:lnTo>
                  <a:lnTo>
                    <a:pt x="174420" y="337048"/>
                  </a:lnTo>
                  <a:lnTo>
                    <a:pt x="175139" y="343407"/>
                  </a:lnTo>
                  <a:lnTo>
                    <a:pt x="175897" y="349767"/>
                  </a:lnTo>
                  <a:lnTo>
                    <a:pt x="176690" y="356126"/>
                  </a:lnTo>
                  <a:lnTo>
                    <a:pt x="177520" y="362486"/>
                  </a:lnTo>
                  <a:lnTo>
                    <a:pt x="178387" y="368845"/>
                  </a:lnTo>
                  <a:lnTo>
                    <a:pt x="179292" y="375204"/>
                  </a:lnTo>
                  <a:lnTo>
                    <a:pt x="180234" y="381564"/>
                  </a:lnTo>
                  <a:lnTo>
                    <a:pt x="181214" y="387923"/>
                  </a:lnTo>
                  <a:lnTo>
                    <a:pt x="182237" y="394283"/>
                  </a:lnTo>
                  <a:lnTo>
                    <a:pt x="183296" y="400642"/>
                  </a:lnTo>
                  <a:lnTo>
                    <a:pt x="184391" y="407001"/>
                  </a:lnTo>
                  <a:lnTo>
                    <a:pt x="185520" y="413361"/>
                  </a:lnTo>
                  <a:lnTo>
                    <a:pt x="186683" y="419720"/>
                  </a:lnTo>
                  <a:lnTo>
                    <a:pt x="187880" y="426080"/>
                  </a:lnTo>
                  <a:lnTo>
                    <a:pt x="189109" y="432439"/>
                  </a:lnTo>
                  <a:lnTo>
                    <a:pt x="190376" y="438799"/>
                  </a:lnTo>
                  <a:lnTo>
                    <a:pt x="191678" y="445158"/>
                  </a:lnTo>
                  <a:lnTo>
                    <a:pt x="193013" y="451517"/>
                  </a:lnTo>
                  <a:lnTo>
                    <a:pt x="194383" y="457877"/>
                  </a:lnTo>
                  <a:lnTo>
                    <a:pt x="195789" y="464236"/>
                  </a:lnTo>
                  <a:lnTo>
                    <a:pt x="197232" y="470596"/>
                  </a:lnTo>
                  <a:lnTo>
                    <a:pt x="198713" y="476955"/>
                  </a:lnTo>
                  <a:lnTo>
                    <a:pt x="200237" y="483314"/>
                  </a:lnTo>
                  <a:lnTo>
                    <a:pt x="201805" y="489674"/>
                  </a:lnTo>
                  <a:lnTo>
                    <a:pt x="203415" y="496033"/>
                  </a:lnTo>
                  <a:lnTo>
                    <a:pt x="205065" y="502393"/>
                  </a:lnTo>
                  <a:lnTo>
                    <a:pt x="206756" y="508752"/>
                  </a:lnTo>
                  <a:lnTo>
                    <a:pt x="208486" y="515111"/>
                  </a:lnTo>
                  <a:lnTo>
                    <a:pt x="210253" y="521471"/>
                  </a:lnTo>
                  <a:lnTo>
                    <a:pt x="212057" y="527830"/>
                  </a:lnTo>
                  <a:lnTo>
                    <a:pt x="213897" y="534190"/>
                  </a:lnTo>
                  <a:lnTo>
                    <a:pt x="215762" y="540549"/>
                  </a:lnTo>
                  <a:lnTo>
                    <a:pt x="217648" y="546908"/>
                  </a:lnTo>
                  <a:lnTo>
                    <a:pt x="219550" y="553268"/>
                  </a:lnTo>
                  <a:lnTo>
                    <a:pt x="221462" y="559627"/>
                  </a:lnTo>
                  <a:lnTo>
                    <a:pt x="223379" y="565987"/>
                  </a:lnTo>
                  <a:lnTo>
                    <a:pt x="225295" y="572346"/>
                  </a:lnTo>
                  <a:lnTo>
                    <a:pt x="227202" y="578705"/>
                  </a:lnTo>
                  <a:lnTo>
                    <a:pt x="229095" y="585065"/>
                  </a:lnTo>
                  <a:lnTo>
                    <a:pt x="230969" y="591424"/>
                  </a:lnTo>
                  <a:lnTo>
                    <a:pt x="232821" y="597784"/>
                  </a:lnTo>
                  <a:lnTo>
                    <a:pt x="234649" y="604143"/>
                  </a:lnTo>
                  <a:lnTo>
                    <a:pt x="236450" y="610502"/>
                  </a:lnTo>
                  <a:lnTo>
                    <a:pt x="238223" y="616862"/>
                  </a:lnTo>
                  <a:lnTo>
                    <a:pt x="239965" y="623221"/>
                  </a:lnTo>
                  <a:lnTo>
                    <a:pt x="241682" y="629581"/>
                  </a:lnTo>
                  <a:lnTo>
                    <a:pt x="243376" y="635940"/>
                  </a:lnTo>
                  <a:lnTo>
                    <a:pt x="245051" y="642300"/>
                  </a:lnTo>
                  <a:lnTo>
                    <a:pt x="246711" y="648659"/>
                  </a:lnTo>
                  <a:lnTo>
                    <a:pt x="248360" y="655018"/>
                  </a:lnTo>
                  <a:lnTo>
                    <a:pt x="250002" y="661378"/>
                  </a:lnTo>
                  <a:lnTo>
                    <a:pt x="251642" y="667737"/>
                  </a:lnTo>
                  <a:lnTo>
                    <a:pt x="253286" y="674097"/>
                  </a:lnTo>
                  <a:lnTo>
                    <a:pt x="254935" y="680456"/>
                  </a:lnTo>
                  <a:lnTo>
                    <a:pt x="256593" y="686815"/>
                  </a:lnTo>
                  <a:lnTo>
                    <a:pt x="258260" y="693175"/>
                  </a:lnTo>
                  <a:lnTo>
                    <a:pt x="259937" y="699534"/>
                  </a:lnTo>
                  <a:lnTo>
                    <a:pt x="261622" y="705894"/>
                  </a:lnTo>
                  <a:lnTo>
                    <a:pt x="263313" y="712253"/>
                  </a:lnTo>
                  <a:lnTo>
                    <a:pt x="265006" y="718612"/>
                  </a:lnTo>
                  <a:lnTo>
                    <a:pt x="266693" y="724972"/>
                  </a:lnTo>
                  <a:lnTo>
                    <a:pt x="268370" y="731331"/>
                  </a:lnTo>
                  <a:lnTo>
                    <a:pt x="270030" y="737691"/>
                  </a:lnTo>
                  <a:lnTo>
                    <a:pt x="271666" y="744050"/>
                  </a:lnTo>
                  <a:lnTo>
                    <a:pt x="273271" y="750409"/>
                  </a:lnTo>
                  <a:lnTo>
                    <a:pt x="274836" y="756769"/>
                  </a:lnTo>
                  <a:lnTo>
                    <a:pt x="276348" y="763128"/>
                  </a:lnTo>
                  <a:lnTo>
                    <a:pt x="277808" y="769488"/>
                  </a:lnTo>
                  <a:lnTo>
                    <a:pt x="279211" y="775847"/>
                  </a:lnTo>
                  <a:lnTo>
                    <a:pt x="280555" y="782206"/>
                  </a:lnTo>
                  <a:lnTo>
                    <a:pt x="281838" y="788566"/>
                  </a:lnTo>
                  <a:lnTo>
                    <a:pt x="283059" y="794925"/>
                  </a:lnTo>
                  <a:lnTo>
                    <a:pt x="284220" y="801285"/>
                  </a:lnTo>
                  <a:lnTo>
                    <a:pt x="285316" y="807644"/>
                  </a:lnTo>
                  <a:lnTo>
                    <a:pt x="286364" y="814003"/>
                  </a:lnTo>
                  <a:lnTo>
                    <a:pt x="287369" y="820363"/>
                  </a:lnTo>
                  <a:lnTo>
                    <a:pt x="288339" y="826722"/>
                  </a:lnTo>
                  <a:lnTo>
                    <a:pt x="289284" y="833082"/>
                  </a:lnTo>
                  <a:lnTo>
                    <a:pt x="290213" y="839441"/>
                  </a:lnTo>
                  <a:lnTo>
                    <a:pt x="291135" y="845801"/>
                  </a:lnTo>
                  <a:lnTo>
                    <a:pt x="292061" y="852160"/>
                  </a:lnTo>
                  <a:lnTo>
                    <a:pt x="293003" y="858519"/>
                  </a:lnTo>
                  <a:lnTo>
                    <a:pt x="293967" y="864879"/>
                  </a:lnTo>
                  <a:lnTo>
                    <a:pt x="294961" y="871238"/>
                  </a:lnTo>
                  <a:lnTo>
                    <a:pt x="295989" y="877598"/>
                  </a:lnTo>
                  <a:lnTo>
                    <a:pt x="297054" y="883957"/>
                  </a:lnTo>
                  <a:lnTo>
                    <a:pt x="298160" y="890316"/>
                  </a:lnTo>
                  <a:lnTo>
                    <a:pt x="299312" y="896676"/>
                  </a:lnTo>
                  <a:lnTo>
                    <a:pt x="300504" y="903035"/>
                  </a:lnTo>
                  <a:lnTo>
                    <a:pt x="301731" y="909395"/>
                  </a:lnTo>
                  <a:lnTo>
                    <a:pt x="302987" y="915754"/>
                  </a:lnTo>
                  <a:lnTo>
                    <a:pt x="304267" y="922113"/>
                  </a:lnTo>
                  <a:lnTo>
                    <a:pt x="305565" y="928473"/>
                  </a:lnTo>
                  <a:lnTo>
                    <a:pt x="306871" y="934832"/>
                  </a:lnTo>
                  <a:lnTo>
                    <a:pt x="308178" y="941192"/>
                  </a:lnTo>
                  <a:lnTo>
                    <a:pt x="309472" y="947551"/>
                  </a:lnTo>
                  <a:lnTo>
                    <a:pt x="310746" y="953910"/>
                  </a:lnTo>
                  <a:lnTo>
                    <a:pt x="311989" y="960270"/>
                  </a:lnTo>
                  <a:lnTo>
                    <a:pt x="313193" y="966629"/>
                  </a:lnTo>
                  <a:lnTo>
                    <a:pt x="314349" y="972989"/>
                  </a:lnTo>
                  <a:lnTo>
                    <a:pt x="315447" y="979348"/>
                  </a:lnTo>
                  <a:lnTo>
                    <a:pt x="316475" y="985707"/>
                  </a:lnTo>
                  <a:lnTo>
                    <a:pt x="317415" y="992067"/>
                  </a:lnTo>
                  <a:lnTo>
                    <a:pt x="318270" y="998426"/>
                  </a:lnTo>
                  <a:lnTo>
                    <a:pt x="319030" y="1004786"/>
                  </a:lnTo>
                  <a:lnTo>
                    <a:pt x="319689" y="1011145"/>
                  </a:lnTo>
                  <a:lnTo>
                    <a:pt x="320241" y="1017504"/>
                  </a:lnTo>
                  <a:lnTo>
                    <a:pt x="320679" y="1023864"/>
                  </a:lnTo>
                  <a:lnTo>
                    <a:pt x="320996" y="1030223"/>
                  </a:lnTo>
                  <a:lnTo>
                    <a:pt x="321167" y="1036583"/>
                  </a:lnTo>
                  <a:lnTo>
                    <a:pt x="321211" y="1042942"/>
                  </a:lnTo>
                  <a:lnTo>
                    <a:pt x="321127" y="1049302"/>
                  </a:lnTo>
                  <a:lnTo>
                    <a:pt x="320915" y="1055661"/>
                  </a:lnTo>
                  <a:lnTo>
                    <a:pt x="320576" y="1062020"/>
                  </a:lnTo>
                  <a:lnTo>
                    <a:pt x="320113" y="1068380"/>
                  </a:lnTo>
                  <a:lnTo>
                    <a:pt x="319530" y="1074739"/>
                  </a:lnTo>
                  <a:lnTo>
                    <a:pt x="318814" y="1081099"/>
                  </a:lnTo>
                  <a:lnTo>
                    <a:pt x="317992" y="1087458"/>
                  </a:lnTo>
                  <a:lnTo>
                    <a:pt x="317074" y="1093817"/>
                  </a:lnTo>
                  <a:lnTo>
                    <a:pt x="316069" y="1100177"/>
                  </a:lnTo>
                  <a:lnTo>
                    <a:pt x="314988" y="1106536"/>
                  </a:lnTo>
                  <a:lnTo>
                    <a:pt x="313840" y="1112896"/>
                  </a:lnTo>
                  <a:lnTo>
                    <a:pt x="312636" y="1119255"/>
                  </a:lnTo>
                  <a:lnTo>
                    <a:pt x="311382" y="1125614"/>
                  </a:lnTo>
                  <a:lnTo>
                    <a:pt x="310095" y="1131974"/>
                  </a:lnTo>
                  <a:lnTo>
                    <a:pt x="308789" y="1138333"/>
                  </a:lnTo>
                  <a:lnTo>
                    <a:pt x="307472" y="1144693"/>
                  </a:lnTo>
                  <a:lnTo>
                    <a:pt x="306154" y="1151052"/>
                  </a:lnTo>
                  <a:lnTo>
                    <a:pt x="304843" y="1157411"/>
                  </a:lnTo>
                  <a:lnTo>
                    <a:pt x="303549" y="1163771"/>
                  </a:lnTo>
                  <a:lnTo>
                    <a:pt x="302281" y="1170130"/>
                  </a:lnTo>
                  <a:lnTo>
                    <a:pt x="301048" y="1176490"/>
                  </a:lnTo>
                  <a:lnTo>
                    <a:pt x="299852" y="1182849"/>
                  </a:lnTo>
                  <a:lnTo>
                    <a:pt x="298699" y="1189208"/>
                  </a:lnTo>
                  <a:lnTo>
                    <a:pt x="297591" y="1195568"/>
                  </a:lnTo>
                  <a:lnTo>
                    <a:pt x="296530" y="1201927"/>
                  </a:lnTo>
                  <a:lnTo>
                    <a:pt x="295516" y="1208287"/>
                  </a:lnTo>
                  <a:lnTo>
                    <a:pt x="294553" y="1214646"/>
                  </a:lnTo>
                  <a:lnTo>
                    <a:pt x="293639" y="1221005"/>
                  </a:lnTo>
                  <a:lnTo>
                    <a:pt x="292765" y="1227365"/>
                  </a:lnTo>
                  <a:lnTo>
                    <a:pt x="291923" y="1233724"/>
                  </a:lnTo>
                  <a:lnTo>
                    <a:pt x="291108" y="1240084"/>
                  </a:lnTo>
                  <a:lnTo>
                    <a:pt x="290310" y="1246443"/>
                  </a:lnTo>
                  <a:lnTo>
                    <a:pt x="289521" y="1252803"/>
                  </a:lnTo>
                  <a:lnTo>
                    <a:pt x="288730" y="1259162"/>
                  </a:lnTo>
                  <a:lnTo>
                    <a:pt x="287922" y="1265521"/>
                  </a:lnTo>
                  <a:lnTo>
                    <a:pt x="287085" y="1271881"/>
                  </a:lnTo>
                  <a:lnTo>
                    <a:pt x="286209" y="1278240"/>
                  </a:lnTo>
                  <a:lnTo>
                    <a:pt x="285285" y="1284600"/>
                  </a:lnTo>
                  <a:lnTo>
                    <a:pt x="284302" y="1290959"/>
                  </a:lnTo>
                  <a:lnTo>
                    <a:pt x="283253" y="1297318"/>
                  </a:lnTo>
                  <a:lnTo>
                    <a:pt x="282131" y="1303678"/>
                  </a:lnTo>
                  <a:lnTo>
                    <a:pt x="280917" y="1310037"/>
                  </a:lnTo>
                  <a:lnTo>
                    <a:pt x="279619" y="1316397"/>
                  </a:lnTo>
                  <a:lnTo>
                    <a:pt x="278237" y="1322756"/>
                  </a:lnTo>
                  <a:lnTo>
                    <a:pt x="276774" y="1329115"/>
                  </a:lnTo>
                  <a:lnTo>
                    <a:pt x="275231" y="1335475"/>
                  </a:lnTo>
                  <a:lnTo>
                    <a:pt x="273614" y="1341834"/>
                  </a:lnTo>
                  <a:lnTo>
                    <a:pt x="271928" y="1348194"/>
                  </a:lnTo>
                  <a:lnTo>
                    <a:pt x="270172" y="1354553"/>
                  </a:lnTo>
                  <a:lnTo>
                    <a:pt x="268363" y="1360912"/>
                  </a:lnTo>
                  <a:lnTo>
                    <a:pt x="266514" y="1367272"/>
                  </a:lnTo>
                  <a:lnTo>
                    <a:pt x="264634" y="1373631"/>
                  </a:lnTo>
                  <a:lnTo>
                    <a:pt x="262733" y="1379991"/>
                  </a:lnTo>
                  <a:lnTo>
                    <a:pt x="260821" y="1386350"/>
                  </a:lnTo>
                  <a:lnTo>
                    <a:pt x="258908" y="1392709"/>
                  </a:lnTo>
                  <a:lnTo>
                    <a:pt x="257004" y="1399069"/>
                  </a:lnTo>
                  <a:lnTo>
                    <a:pt x="255120" y="1405428"/>
                  </a:lnTo>
                  <a:lnTo>
                    <a:pt x="253263" y="1411788"/>
                  </a:lnTo>
                  <a:lnTo>
                    <a:pt x="251437" y="1418147"/>
                  </a:lnTo>
                  <a:lnTo>
                    <a:pt x="249649" y="1424506"/>
                  </a:lnTo>
                  <a:lnTo>
                    <a:pt x="247901" y="1430866"/>
                  </a:lnTo>
                  <a:lnTo>
                    <a:pt x="246196" y="1437225"/>
                  </a:lnTo>
                  <a:lnTo>
                    <a:pt x="244538" y="1443585"/>
                  </a:lnTo>
                  <a:lnTo>
                    <a:pt x="242930" y="1449944"/>
                  </a:lnTo>
                  <a:lnTo>
                    <a:pt x="241365" y="1456304"/>
                  </a:lnTo>
                  <a:lnTo>
                    <a:pt x="239839" y="1462663"/>
                  </a:lnTo>
                  <a:lnTo>
                    <a:pt x="238350" y="1469022"/>
                  </a:lnTo>
                  <a:lnTo>
                    <a:pt x="236894" y="1475382"/>
                  </a:lnTo>
                  <a:lnTo>
                    <a:pt x="235468" y="1481741"/>
                  </a:lnTo>
                  <a:lnTo>
                    <a:pt x="234067" y="1488101"/>
                  </a:lnTo>
                  <a:lnTo>
                    <a:pt x="232688" y="1494460"/>
                  </a:lnTo>
                  <a:lnTo>
                    <a:pt x="231324" y="1500819"/>
                  </a:lnTo>
                  <a:lnTo>
                    <a:pt x="229970" y="1507179"/>
                  </a:lnTo>
                  <a:lnTo>
                    <a:pt x="228622" y="1513538"/>
                  </a:lnTo>
                  <a:lnTo>
                    <a:pt x="227277" y="1519898"/>
                  </a:lnTo>
                  <a:lnTo>
                    <a:pt x="225932" y="1526257"/>
                  </a:lnTo>
                  <a:lnTo>
                    <a:pt x="224584" y="1532616"/>
                  </a:lnTo>
                  <a:lnTo>
                    <a:pt x="223231" y="1538976"/>
                  </a:lnTo>
                  <a:lnTo>
                    <a:pt x="221872" y="1545335"/>
                  </a:lnTo>
                  <a:lnTo>
                    <a:pt x="220506" y="1551695"/>
                  </a:lnTo>
                  <a:lnTo>
                    <a:pt x="219132" y="1558054"/>
                  </a:lnTo>
                  <a:lnTo>
                    <a:pt x="217752" y="1564413"/>
                  </a:lnTo>
                  <a:lnTo>
                    <a:pt x="216364" y="1570773"/>
                  </a:lnTo>
                  <a:lnTo>
                    <a:pt x="214971" y="1577132"/>
                  </a:lnTo>
                  <a:lnTo>
                    <a:pt x="213573" y="1583492"/>
                  </a:lnTo>
                  <a:lnTo>
                    <a:pt x="212173" y="1589851"/>
                  </a:lnTo>
                  <a:lnTo>
                    <a:pt x="210772" y="1596210"/>
                  </a:lnTo>
                  <a:lnTo>
                    <a:pt x="209372" y="1602570"/>
                  </a:lnTo>
                  <a:lnTo>
                    <a:pt x="207978" y="1608929"/>
                  </a:lnTo>
                  <a:lnTo>
                    <a:pt x="206589" y="1615289"/>
                  </a:lnTo>
                  <a:lnTo>
                    <a:pt x="205211" y="1621648"/>
                  </a:lnTo>
                  <a:lnTo>
                    <a:pt x="203846" y="1628007"/>
                  </a:lnTo>
                  <a:lnTo>
                    <a:pt x="202498" y="1634367"/>
                  </a:lnTo>
                  <a:lnTo>
                    <a:pt x="201170" y="1640726"/>
                  </a:lnTo>
                  <a:lnTo>
                    <a:pt x="199864" y="1647086"/>
                  </a:lnTo>
                  <a:lnTo>
                    <a:pt x="198582" y="1653445"/>
                  </a:lnTo>
                  <a:lnTo>
                    <a:pt x="197328" y="1659804"/>
                  </a:lnTo>
                  <a:lnTo>
                    <a:pt x="196102" y="1666164"/>
                  </a:lnTo>
                  <a:lnTo>
                    <a:pt x="194910" y="1672523"/>
                  </a:lnTo>
                  <a:lnTo>
                    <a:pt x="193755" y="1678883"/>
                  </a:lnTo>
                  <a:lnTo>
                    <a:pt x="192635" y="1685242"/>
                  </a:lnTo>
                  <a:lnTo>
                    <a:pt x="191552" y="1691602"/>
                  </a:lnTo>
                  <a:lnTo>
                    <a:pt x="190504" y="1697961"/>
                  </a:lnTo>
                  <a:lnTo>
                    <a:pt x="189494" y="1704320"/>
                  </a:lnTo>
                  <a:lnTo>
                    <a:pt x="188521" y="1710680"/>
                  </a:lnTo>
                  <a:lnTo>
                    <a:pt x="187587" y="1717039"/>
                  </a:lnTo>
                  <a:lnTo>
                    <a:pt x="186696" y="1723399"/>
                  </a:lnTo>
                  <a:lnTo>
                    <a:pt x="185842" y="1729758"/>
                  </a:lnTo>
                  <a:lnTo>
                    <a:pt x="185025" y="1736117"/>
                  </a:lnTo>
                  <a:lnTo>
                    <a:pt x="184245" y="1742477"/>
                  </a:lnTo>
                  <a:lnTo>
                    <a:pt x="183501" y="1748836"/>
                  </a:lnTo>
                  <a:lnTo>
                    <a:pt x="182792" y="1755196"/>
                  </a:lnTo>
                  <a:lnTo>
                    <a:pt x="182120" y="1761555"/>
                  </a:lnTo>
                  <a:lnTo>
                    <a:pt x="181489" y="1767914"/>
                  </a:lnTo>
                  <a:lnTo>
                    <a:pt x="180894" y="1774274"/>
                  </a:lnTo>
                  <a:lnTo>
                    <a:pt x="180335" y="1780633"/>
                  </a:lnTo>
                  <a:lnTo>
                    <a:pt x="179811" y="1786993"/>
                  </a:lnTo>
                  <a:lnTo>
                    <a:pt x="179323" y="1793352"/>
                  </a:lnTo>
                  <a:lnTo>
                    <a:pt x="178870" y="1799711"/>
                  </a:lnTo>
                  <a:lnTo>
                    <a:pt x="178452" y="1806071"/>
                  </a:lnTo>
                  <a:lnTo>
                    <a:pt x="178074" y="1812430"/>
                  </a:lnTo>
                  <a:lnTo>
                    <a:pt x="177733" y="1818790"/>
                  </a:lnTo>
                  <a:lnTo>
                    <a:pt x="177424" y="1825149"/>
                  </a:lnTo>
                  <a:lnTo>
                    <a:pt x="177148" y="1831508"/>
                  </a:lnTo>
                  <a:lnTo>
                    <a:pt x="176902" y="1837868"/>
                  </a:lnTo>
                  <a:lnTo>
                    <a:pt x="176685" y="1844227"/>
                  </a:lnTo>
                  <a:lnTo>
                    <a:pt x="176494" y="1850587"/>
                  </a:lnTo>
                  <a:lnTo>
                    <a:pt x="176329" y="1856946"/>
                  </a:lnTo>
                  <a:lnTo>
                    <a:pt x="176186" y="1863305"/>
                  </a:lnTo>
                  <a:lnTo>
                    <a:pt x="176059" y="1869665"/>
                  </a:lnTo>
                  <a:lnTo>
                    <a:pt x="175945" y="1876024"/>
                  </a:lnTo>
                  <a:lnTo>
                    <a:pt x="175840" y="1882384"/>
                  </a:lnTo>
                  <a:lnTo>
                    <a:pt x="175742" y="1888743"/>
                  </a:lnTo>
                  <a:lnTo>
                    <a:pt x="175647" y="1895103"/>
                  </a:lnTo>
                  <a:lnTo>
                    <a:pt x="175551" y="1901462"/>
                  </a:lnTo>
                  <a:lnTo>
                    <a:pt x="175451" y="1907821"/>
                  </a:lnTo>
                  <a:lnTo>
                    <a:pt x="175345" y="1914181"/>
                  </a:lnTo>
                  <a:lnTo>
                    <a:pt x="175230" y="1920540"/>
                  </a:lnTo>
                  <a:lnTo>
                    <a:pt x="175105" y="1926900"/>
                  </a:lnTo>
                  <a:lnTo>
                    <a:pt x="174969" y="1933259"/>
                  </a:lnTo>
                  <a:lnTo>
                    <a:pt x="174821" y="1939618"/>
                  </a:lnTo>
                  <a:lnTo>
                    <a:pt x="174661" y="1945978"/>
                  </a:lnTo>
                  <a:lnTo>
                    <a:pt x="174486" y="1952337"/>
                  </a:lnTo>
                  <a:lnTo>
                    <a:pt x="174300" y="1958697"/>
                  </a:lnTo>
                  <a:lnTo>
                    <a:pt x="174102" y="1965056"/>
                  </a:lnTo>
                  <a:lnTo>
                    <a:pt x="173894" y="1971415"/>
                  </a:lnTo>
                  <a:lnTo>
                    <a:pt x="173676" y="1977775"/>
                  </a:lnTo>
                  <a:lnTo>
                    <a:pt x="173449" y="1984134"/>
                  </a:lnTo>
                  <a:lnTo>
                    <a:pt x="173214" y="1990494"/>
                  </a:lnTo>
                  <a:lnTo>
                    <a:pt x="172971" y="1996853"/>
                  </a:lnTo>
                  <a:lnTo>
                    <a:pt x="172723" y="2003212"/>
                  </a:lnTo>
                  <a:lnTo>
                    <a:pt x="172469" y="2009572"/>
                  </a:lnTo>
                  <a:lnTo>
                    <a:pt x="172211" y="2015931"/>
                  </a:lnTo>
                  <a:lnTo>
                    <a:pt x="171951" y="2022291"/>
                  </a:lnTo>
                  <a:lnTo>
                    <a:pt x="171687" y="2028650"/>
                  </a:lnTo>
                  <a:lnTo>
                    <a:pt x="171422" y="2035009"/>
                  </a:lnTo>
                  <a:lnTo>
                    <a:pt x="171155" y="2041369"/>
                  </a:lnTo>
                  <a:lnTo>
                    <a:pt x="170889" y="2047728"/>
                  </a:lnTo>
                  <a:lnTo>
                    <a:pt x="170623" y="2054088"/>
                  </a:lnTo>
                  <a:lnTo>
                    <a:pt x="170359" y="2060447"/>
                  </a:lnTo>
                  <a:lnTo>
                    <a:pt x="170097" y="2066806"/>
                  </a:lnTo>
                  <a:lnTo>
                    <a:pt x="169839" y="2073166"/>
                  </a:lnTo>
                  <a:lnTo>
                    <a:pt x="169584" y="2079525"/>
                  </a:lnTo>
                  <a:lnTo>
                    <a:pt x="169334" y="2085885"/>
                  </a:lnTo>
                  <a:lnTo>
                    <a:pt x="169090" y="2092244"/>
                  </a:lnTo>
                  <a:lnTo>
                    <a:pt x="168854" y="2098604"/>
                  </a:lnTo>
                  <a:lnTo>
                    <a:pt x="168624" y="2104963"/>
                  </a:lnTo>
                  <a:lnTo>
                    <a:pt x="168402" y="2111322"/>
                  </a:lnTo>
                  <a:lnTo>
                    <a:pt x="168188" y="2117682"/>
                  </a:lnTo>
                  <a:lnTo>
                    <a:pt x="167984" y="2124041"/>
                  </a:lnTo>
                  <a:lnTo>
                    <a:pt x="167789" y="2130401"/>
                  </a:lnTo>
                  <a:lnTo>
                    <a:pt x="167606" y="2136760"/>
                  </a:lnTo>
                  <a:lnTo>
                    <a:pt x="167433" y="2143119"/>
                  </a:lnTo>
                  <a:lnTo>
                    <a:pt x="167271" y="2149479"/>
                  </a:lnTo>
                  <a:lnTo>
                    <a:pt x="167119" y="2155838"/>
                  </a:lnTo>
                  <a:lnTo>
                    <a:pt x="166979" y="2162198"/>
                  </a:lnTo>
                  <a:lnTo>
                    <a:pt x="166850" y="2168557"/>
                  </a:lnTo>
                  <a:lnTo>
                    <a:pt x="166732" y="2174916"/>
                  </a:lnTo>
                  <a:lnTo>
                    <a:pt x="166628" y="2181276"/>
                  </a:lnTo>
                  <a:lnTo>
                    <a:pt x="166536" y="2187635"/>
                  </a:lnTo>
                  <a:lnTo>
                    <a:pt x="166456" y="2193995"/>
                  </a:lnTo>
                  <a:lnTo>
                    <a:pt x="166388" y="2200354"/>
                  </a:lnTo>
                  <a:lnTo>
                    <a:pt x="166332" y="2206713"/>
                  </a:lnTo>
                  <a:lnTo>
                    <a:pt x="166289" y="2213073"/>
                  </a:lnTo>
                  <a:lnTo>
                    <a:pt x="166258" y="2219432"/>
                  </a:lnTo>
                  <a:lnTo>
                    <a:pt x="166240" y="2225792"/>
                  </a:lnTo>
                  <a:lnTo>
                    <a:pt x="166234" y="2232151"/>
                  </a:lnTo>
                  <a:lnTo>
                    <a:pt x="166238" y="2238510"/>
                  </a:lnTo>
                  <a:lnTo>
                    <a:pt x="166251" y="2244870"/>
                  </a:lnTo>
                  <a:lnTo>
                    <a:pt x="166273" y="2251229"/>
                  </a:lnTo>
                  <a:lnTo>
                    <a:pt x="166301" y="2257589"/>
                  </a:lnTo>
                  <a:lnTo>
                    <a:pt x="166334" y="2263948"/>
                  </a:lnTo>
                  <a:lnTo>
                    <a:pt x="166371" y="2270307"/>
                  </a:lnTo>
                  <a:lnTo>
                    <a:pt x="166408" y="2276667"/>
                  </a:lnTo>
                  <a:lnTo>
                    <a:pt x="166443" y="2283026"/>
                  </a:lnTo>
                  <a:lnTo>
                    <a:pt x="166474" y="2289386"/>
                  </a:lnTo>
                  <a:lnTo>
                    <a:pt x="166498" y="2295745"/>
                  </a:lnTo>
                  <a:lnTo>
                    <a:pt x="166516" y="2302105"/>
                  </a:lnTo>
                  <a:lnTo>
                    <a:pt x="166523" y="2308464"/>
                  </a:lnTo>
                  <a:lnTo>
                    <a:pt x="166519" y="2314823"/>
                  </a:lnTo>
                  <a:lnTo>
                    <a:pt x="166501" y="2321183"/>
                  </a:lnTo>
                  <a:lnTo>
                    <a:pt x="166471" y="2327542"/>
                  </a:lnTo>
                  <a:lnTo>
                    <a:pt x="166428" y="2333902"/>
                  </a:lnTo>
                  <a:lnTo>
                    <a:pt x="166374" y="2340261"/>
                  </a:lnTo>
                  <a:lnTo>
                    <a:pt x="166308" y="2346620"/>
                  </a:lnTo>
                  <a:lnTo>
                    <a:pt x="166233" y="2352980"/>
                  </a:lnTo>
                  <a:lnTo>
                    <a:pt x="166150" y="2359339"/>
                  </a:lnTo>
                  <a:lnTo>
                    <a:pt x="166061" y="2365699"/>
                  </a:lnTo>
                  <a:lnTo>
                    <a:pt x="165970" y="2372058"/>
                  </a:lnTo>
                  <a:lnTo>
                    <a:pt x="165878" y="2378417"/>
                  </a:lnTo>
                  <a:lnTo>
                    <a:pt x="165788" y="2384777"/>
                  </a:lnTo>
                  <a:lnTo>
                    <a:pt x="165703" y="2391136"/>
                  </a:lnTo>
                  <a:lnTo>
                    <a:pt x="165625" y="2397496"/>
                  </a:lnTo>
                  <a:lnTo>
                    <a:pt x="165555" y="2403855"/>
                  </a:lnTo>
                  <a:lnTo>
                    <a:pt x="165497" y="2410214"/>
                  </a:lnTo>
                  <a:lnTo>
                    <a:pt x="165451" y="2416574"/>
                  </a:lnTo>
                  <a:lnTo>
                    <a:pt x="165416" y="2422933"/>
                  </a:lnTo>
                  <a:lnTo>
                    <a:pt x="165394" y="2429293"/>
                  </a:lnTo>
                  <a:lnTo>
                    <a:pt x="165383" y="2435652"/>
                  </a:lnTo>
                  <a:lnTo>
                    <a:pt x="165383" y="2442011"/>
                  </a:lnTo>
                  <a:lnTo>
                    <a:pt x="165393" y="2448371"/>
                  </a:lnTo>
                  <a:lnTo>
                    <a:pt x="165413" y="2454730"/>
                  </a:lnTo>
                  <a:lnTo>
                    <a:pt x="165440" y="2461090"/>
                  </a:lnTo>
                  <a:lnTo>
                    <a:pt x="165471" y="2467449"/>
                  </a:lnTo>
                  <a:lnTo>
                    <a:pt x="165506" y="2473808"/>
                  </a:lnTo>
                  <a:lnTo>
                    <a:pt x="165543" y="2480168"/>
                  </a:lnTo>
                  <a:lnTo>
                    <a:pt x="165579" y="2486527"/>
                  </a:lnTo>
                  <a:lnTo>
                    <a:pt x="165615" y="2492887"/>
                  </a:lnTo>
                  <a:lnTo>
                    <a:pt x="165647" y="2499246"/>
                  </a:lnTo>
                  <a:lnTo>
                    <a:pt x="165675" y="2505606"/>
                  </a:lnTo>
                  <a:lnTo>
                    <a:pt x="165699" y="2511965"/>
                  </a:lnTo>
                  <a:lnTo>
                    <a:pt x="165719" y="2518324"/>
                  </a:lnTo>
                  <a:lnTo>
                    <a:pt x="165734" y="2524684"/>
                  </a:lnTo>
                  <a:lnTo>
                    <a:pt x="165745" y="2531043"/>
                  </a:lnTo>
                  <a:lnTo>
                    <a:pt x="165752" y="2537403"/>
                  </a:lnTo>
                  <a:lnTo>
                    <a:pt x="165755" y="2543762"/>
                  </a:lnTo>
                  <a:lnTo>
                    <a:pt x="165754" y="2550121"/>
                  </a:lnTo>
                  <a:lnTo>
                    <a:pt x="165751" y="2556481"/>
                  </a:lnTo>
                  <a:lnTo>
                    <a:pt x="165746" y="2562840"/>
                  </a:lnTo>
                  <a:lnTo>
                    <a:pt x="165738" y="2569200"/>
                  </a:lnTo>
                  <a:lnTo>
                    <a:pt x="165729" y="2575559"/>
                  </a:lnTo>
                  <a:lnTo>
                    <a:pt x="165718" y="2581918"/>
                  </a:lnTo>
                  <a:lnTo>
                    <a:pt x="165705" y="2588278"/>
                  </a:lnTo>
                  <a:lnTo>
                    <a:pt x="165690" y="2594637"/>
                  </a:lnTo>
                  <a:lnTo>
                    <a:pt x="165671" y="2600997"/>
                  </a:lnTo>
                  <a:lnTo>
                    <a:pt x="165650" y="2607356"/>
                  </a:lnTo>
                  <a:lnTo>
                    <a:pt x="165625" y="2613715"/>
                  </a:lnTo>
                  <a:lnTo>
                    <a:pt x="165596" y="2620075"/>
                  </a:lnTo>
                  <a:lnTo>
                    <a:pt x="165564" y="2626434"/>
                  </a:lnTo>
                  <a:lnTo>
                    <a:pt x="165527" y="2632794"/>
                  </a:lnTo>
                  <a:lnTo>
                    <a:pt x="165485" y="2639153"/>
                  </a:lnTo>
                  <a:lnTo>
                    <a:pt x="165440" y="2645512"/>
                  </a:lnTo>
                  <a:lnTo>
                    <a:pt x="165392" y="2651872"/>
                  </a:lnTo>
                  <a:lnTo>
                    <a:pt x="165343" y="2658231"/>
                  </a:lnTo>
                  <a:lnTo>
                    <a:pt x="165292" y="2664591"/>
                  </a:lnTo>
                  <a:lnTo>
                    <a:pt x="165242" y="2670950"/>
                  </a:lnTo>
                  <a:lnTo>
                    <a:pt x="165194" y="2677309"/>
                  </a:lnTo>
                  <a:lnTo>
                    <a:pt x="165150" y="2683669"/>
                  </a:lnTo>
                  <a:lnTo>
                    <a:pt x="165112" y="2690028"/>
                  </a:lnTo>
                  <a:lnTo>
                    <a:pt x="165082" y="2696388"/>
                  </a:lnTo>
                  <a:lnTo>
                    <a:pt x="165059" y="2702747"/>
                  </a:lnTo>
                  <a:lnTo>
                    <a:pt x="165046" y="2709107"/>
                  </a:lnTo>
                  <a:lnTo>
                    <a:pt x="165044" y="2715466"/>
                  </a:lnTo>
                  <a:lnTo>
                    <a:pt x="165052" y="2721825"/>
                  </a:lnTo>
                  <a:lnTo>
                    <a:pt x="165074" y="2728185"/>
                  </a:lnTo>
                  <a:lnTo>
                    <a:pt x="165108" y="2734544"/>
                  </a:lnTo>
                  <a:lnTo>
                    <a:pt x="165153" y="2740904"/>
                  </a:lnTo>
                  <a:lnTo>
                    <a:pt x="165208" y="2747263"/>
                  </a:lnTo>
                  <a:lnTo>
                    <a:pt x="165272" y="2753622"/>
                  </a:lnTo>
                  <a:lnTo>
                    <a:pt x="165344" y="2759982"/>
                  </a:lnTo>
                  <a:lnTo>
                    <a:pt x="165422" y="2766341"/>
                  </a:lnTo>
                  <a:lnTo>
                    <a:pt x="165505" y="2772701"/>
                  </a:lnTo>
                  <a:lnTo>
                    <a:pt x="165589" y="2779060"/>
                  </a:lnTo>
                  <a:lnTo>
                    <a:pt x="165672" y="2785419"/>
                  </a:lnTo>
                  <a:lnTo>
                    <a:pt x="165752" y="2791779"/>
                  </a:lnTo>
                  <a:lnTo>
                    <a:pt x="165828" y="2798138"/>
                  </a:lnTo>
                  <a:lnTo>
                    <a:pt x="165896" y="2804498"/>
                  </a:lnTo>
                  <a:lnTo>
                    <a:pt x="165956" y="2810857"/>
                  </a:lnTo>
                  <a:lnTo>
                    <a:pt x="166005" y="2817216"/>
                  </a:lnTo>
                  <a:lnTo>
                    <a:pt x="166041" y="2823576"/>
                  </a:lnTo>
                  <a:lnTo>
                    <a:pt x="166064" y="2829935"/>
                  </a:lnTo>
                  <a:lnTo>
                    <a:pt x="166074" y="2836295"/>
                  </a:lnTo>
                  <a:lnTo>
                    <a:pt x="166071" y="2842654"/>
                  </a:lnTo>
                  <a:lnTo>
                    <a:pt x="166056" y="2849013"/>
                  </a:lnTo>
                  <a:lnTo>
                    <a:pt x="166028" y="2855373"/>
                  </a:lnTo>
                  <a:lnTo>
                    <a:pt x="165990" y="2861732"/>
                  </a:lnTo>
                  <a:lnTo>
                    <a:pt x="165941" y="2868092"/>
                  </a:lnTo>
                  <a:lnTo>
                    <a:pt x="165885" y="2874451"/>
                  </a:lnTo>
                  <a:lnTo>
                    <a:pt x="165824" y="2880810"/>
                  </a:lnTo>
                  <a:lnTo>
                    <a:pt x="165759" y="2887170"/>
                  </a:lnTo>
                  <a:lnTo>
                    <a:pt x="165692" y="2893529"/>
                  </a:lnTo>
                  <a:lnTo>
                    <a:pt x="165626" y="2899889"/>
                  </a:lnTo>
                  <a:lnTo>
                    <a:pt x="165562" y="2906248"/>
                  </a:lnTo>
                  <a:lnTo>
                    <a:pt x="165502" y="2912608"/>
                  </a:lnTo>
                  <a:lnTo>
                    <a:pt x="165449" y="2918967"/>
                  </a:lnTo>
                  <a:lnTo>
                    <a:pt x="165402" y="2925326"/>
                  </a:lnTo>
                  <a:lnTo>
                    <a:pt x="165363" y="2931686"/>
                  </a:lnTo>
                  <a:lnTo>
                    <a:pt x="165333" y="2938045"/>
                  </a:lnTo>
                  <a:lnTo>
                    <a:pt x="165310" y="2944405"/>
                  </a:lnTo>
                  <a:lnTo>
                    <a:pt x="165296" y="2950764"/>
                  </a:lnTo>
                  <a:lnTo>
                    <a:pt x="165291" y="2957123"/>
                  </a:lnTo>
                  <a:lnTo>
                    <a:pt x="165294" y="2963483"/>
                  </a:lnTo>
                  <a:lnTo>
                    <a:pt x="165302" y="2969842"/>
                  </a:lnTo>
                  <a:lnTo>
                    <a:pt x="165316" y="2976202"/>
                  </a:lnTo>
                  <a:lnTo>
                    <a:pt x="165334" y="2982561"/>
                  </a:lnTo>
                  <a:lnTo>
                    <a:pt x="165354" y="2988920"/>
                  </a:lnTo>
                  <a:lnTo>
                    <a:pt x="165376" y="2995280"/>
                  </a:lnTo>
                  <a:lnTo>
                    <a:pt x="165399" y="3001639"/>
                  </a:lnTo>
                  <a:lnTo>
                    <a:pt x="165419" y="3007999"/>
                  </a:lnTo>
                  <a:lnTo>
                    <a:pt x="165438" y="3014358"/>
                  </a:lnTo>
                  <a:lnTo>
                    <a:pt x="165454" y="3020717"/>
                  </a:lnTo>
                  <a:lnTo>
                    <a:pt x="165466" y="3027077"/>
                  </a:lnTo>
                  <a:lnTo>
                    <a:pt x="165475" y="3033436"/>
                  </a:lnTo>
                  <a:lnTo>
                    <a:pt x="165480" y="3039796"/>
                  </a:lnTo>
                  <a:lnTo>
                    <a:pt x="165481" y="3046155"/>
                  </a:lnTo>
                  <a:lnTo>
                    <a:pt x="165478" y="3052514"/>
                  </a:lnTo>
                  <a:lnTo>
                    <a:pt x="165474" y="3058874"/>
                  </a:lnTo>
                  <a:lnTo>
                    <a:pt x="165468" y="3065233"/>
                  </a:lnTo>
                  <a:lnTo>
                    <a:pt x="165461" y="3071593"/>
                  </a:lnTo>
                  <a:lnTo>
                    <a:pt x="165455" y="3077952"/>
                  </a:lnTo>
                  <a:lnTo>
                    <a:pt x="165450" y="3084311"/>
                  </a:lnTo>
                  <a:lnTo>
                    <a:pt x="165448" y="3090671"/>
                  </a:lnTo>
                  <a:lnTo>
                    <a:pt x="165448" y="3097030"/>
                  </a:lnTo>
                  <a:lnTo>
                    <a:pt x="165452" y="3103390"/>
                  </a:lnTo>
                  <a:lnTo>
                    <a:pt x="165459" y="3109749"/>
                  </a:lnTo>
                  <a:lnTo>
                    <a:pt x="165468" y="3116108"/>
                  </a:lnTo>
                  <a:lnTo>
                    <a:pt x="165479" y="3122468"/>
                  </a:lnTo>
                  <a:lnTo>
                    <a:pt x="165490" y="3128827"/>
                  </a:lnTo>
                  <a:lnTo>
                    <a:pt x="165500" y="3135187"/>
                  </a:lnTo>
                  <a:lnTo>
                    <a:pt x="165506" y="3141546"/>
                  </a:lnTo>
                  <a:lnTo>
                    <a:pt x="165507" y="3147906"/>
                  </a:lnTo>
                  <a:lnTo>
                    <a:pt x="165499" y="3154265"/>
                  </a:lnTo>
                  <a:lnTo>
                    <a:pt x="165480" y="3160624"/>
                  </a:lnTo>
                  <a:lnTo>
                    <a:pt x="165449" y="3166984"/>
                  </a:lnTo>
                  <a:lnTo>
                    <a:pt x="165404" y="3173343"/>
                  </a:lnTo>
                  <a:lnTo>
                    <a:pt x="165342" y="3179703"/>
                  </a:lnTo>
                  <a:lnTo>
                    <a:pt x="165259" y="3186062"/>
                  </a:lnTo>
                  <a:lnTo>
                    <a:pt x="165156" y="3192421"/>
                  </a:lnTo>
                  <a:lnTo>
                    <a:pt x="165033" y="3198781"/>
                  </a:lnTo>
                  <a:lnTo>
                    <a:pt x="164891" y="3205140"/>
                  </a:lnTo>
                  <a:lnTo>
                    <a:pt x="164730" y="3211500"/>
                  </a:lnTo>
                  <a:lnTo>
                    <a:pt x="164552" y="3217859"/>
                  </a:lnTo>
                  <a:lnTo>
                    <a:pt x="164359" y="3224218"/>
                  </a:lnTo>
                  <a:lnTo>
                    <a:pt x="164150" y="3230578"/>
                  </a:lnTo>
                  <a:lnTo>
                    <a:pt x="163931" y="3236937"/>
                  </a:lnTo>
                  <a:lnTo>
                    <a:pt x="163704" y="3243297"/>
                  </a:lnTo>
                  <a:lnTo>
                    <a:pt x="163472" y="3249656"/>
                  </a:lnTo>
                  <a:close/>
                </a:path>
              </a:pathLst>
            </a:custGeom>
            <a:solidFill>
              <a:srgbClr val="8B93F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399" name="pg36">
              <a:extLst>
                <a:ext uri="{FF2B5EF4-FFF2-40B4-BE49-F238E27FC236}">
                  <a16:creationId xmlns:a16="http://schemas.microsoft.com/office/drawing/2014/main" id="{FAEAF00A-E74D-8444-7482-4DBD72F4D3E3}"/>
                </a:ext>
              </a:extLst>
            </p:cNvPr>
            <p:cNvSpPr/>
            <p:nvPr/>
          </p:nvSpPr>
          <p:spPr>
            <a:xfrm>
              <a:off x="8522076" y="3621589"/>
              <a:ext cx="323320" cy="3204407"/>
            </a:xfrm>
            <a:custGeom>
              <a:avLst/>
              <a:gdLst/>
              <a:ahLst/>
              <a:cxnLst/>
              <a:rect l="0" t="0" r="0" b="0"/>
              <a:pathLst>
                <a:path w="323320" h="3204407">
                  <a:moveTo>
                    <a:pt x="158785" y="3204407"/>
                  </a:moveTo>
                  <a:lnTo>
                    <a:pt x="158572" y="3198136"/>
                  </a:lnTo>
                  <a:lnTo>
                    <a:pt x="158363" y="3191865"/>
                  </a:lnTo>
                  <a:lnTo>
                    <a:pt x="158164" y="3185594"/>
                  </a:lnTo>
                  <a:lnTo>
                    <a:pt x="157977" y="3179324"/>
                  </a:lnTo>
                  <a:lnTo>
                    <a:pt x="157806" y="3173053"/>
                  </a:lnTo>
                  <a:lnTo>
                    <a:pt x="157652" y="3166782"/>
                  </a:lnTo>
                  <a:lnTo>
                    <a:pt x="157518" y="3160511"/>
                  </a:lnTo>
                  <a:lnTo>
                    <a:pt x="157407" y="3154240"/>
                  </a:lnTo>
                  <a:lnTo>
                    <a:pt x="157319" y="3147969"/>
                  </a:lnTo>
                  <a:lnTo>
                    <a:pt x="157258" y="3141698"/>
                  </a:lnTo>
                  <a:lnTo>
                    <a:pt x="157227" y="3135428"/>
                  </a:lnTo>
                  <a:lnTo>
                    <a:pt x="157222" y="3129157"/>
                  </a:lnTo>
                  <a:lnTo>
                    <a:pt x="157243" y="3122886"/>
                  </a:lnTo>
                  <a:lnTo>
                    <a:pt x="157289" y="3116615"/>
                  </a:lnTo>
                  <a:lnTo>
                    <a:pt x="157358" y="3110344"/>
                  </a:lnTo>
                  <a:lnTo>
                    <a:pt x="157449" y="3104073"/>
                  </a:lnTo>
                  <a:lnTo>
                    <a:pt x="157561" y="3097802"/>
                  </a:lnTo>
                  <a:lnTo>
                    <a:pt x="157691" y="3091532"/>
                  </a:lnTo>
                  <a:lnTo>
                    <a:pt x="157833" y="3085261"/>
                  </a:lnTo>
                  <a:lnTo>
                    <a:pt x="157984" y="3078990"/>
                  </a:lnTo>
                  <a:lnTo>
                    <a:pt x="158142" y="3072719"/>
                  </a:lnTo>
                  <a:lnTo>
                    <a:pt x="158303" y="3066448"/>
                  </a:lnTo>
                  <a:lnTo>
                    <a:pt x="158464" y="3060177"/>
                  </a:lnTo>
                  <a:lnTo>
                    <a:pt x="158623" y="3053907"/>
                  </a:lnTo>
                  <a:lnTo>
                    <a:pt x="158774" y="3047636"/>
                  </a:lnTo>
                  <a:lnTo>
                    <a:pt x="158918" y="3041365"/>
                  </a:lnTo>
                  <a:lnTo>
                    <a:pt x="159052" y="3035094"/>
                  </a:lnTo>
                  <a:lnTo>
                    <a:pt x="159175" y="3028823"/>
                  </a:lnTo>
                  <a:lnTo>
                    <a:pt x="159287" y="3022552"/>
                  </a:lnTo>
                  <a:lnTo>
                    <a:pt x="159386" y="3016281"/>
                  </a:lnTo>
                  <a:lnTo>
                    <a:pt x="159471" y="3010011"/>
                  </a:lnTo>
                  <a:lnTo>
                    <a:pt x="159543" y="3003740"/>
                  </a:lnTo>
                  <a:lnTo>
                    <a:pt x="159603" y="2997469"/>
                  </a:lnTo>
                  <a:lnTo>
                    <a:pt x="159652" y="2991198"/>
                  </a:lnTo>
                  <a:lnTo>
                    <a:pt x="159691" y="2984927"/>
                  </a:lnTo>
                  <a:lnTo>
                    <a:pt x="159720" y="2978656"/>
                  </a:lnTo>
                  <a:lnTo>
                    <a:pt x="159742" y="2972385"/>
                  </a:lnTo>
                  <a:lnTo>
                    <a:pt x="159756" y="2966115"/>
                  </a:lnTo>
                  <a:lnTo>
                    <a:pt x="159764" y="2959844"/>
                  </a:lnTo>
                  <a:lnTo>
                    <a:pt x="159767" y="2953573"/>
                  </a:lnTo>
                  <a:lnTo>
                    <a:pt x="159767" y="2947302"/>
                  </a:lnTo>
                  <a:lnTo>
                    <a:pt x="159764" y="2941031"/>
                  </a:lnTo>
                  <a:lnTo>
                    <a:pt x="159759" y="2934760"/>
                  </a:lnTo>
                  <a:lnTo>
                    <a:pt x="159753" y="2928489"/>
                  </a:lnTo>
                  <a:lnTo>
                    <a:pt x="159747" y="2922219"/>
                  </a:lnTo>
                  <a:lnTo>
                    <a:pt x="159740" y="2915948"/>
                  </a:lnTo>
                  <a:lnTo>
                    <a:pt x="159733" y="2909677"/>
                  </a:lnTo>
                  <a:lnTo>
                    <a:pt x="159727" y="2903406"/>
                  </a:lnTo>
                  <a:lnTo>
                    <a:pt x="159723" y="2897135"/>
                  </a:lnTo>
                  <a:lnTo>
                    <a:pt x="159719" y="2890864"/>
                  </a:lnTo>
                  <a:lnTo>
                    <a:pt x="159718" y="2884593"/>
                  </a:lnTo>
                  <a:lnTo>
                    <a:pt x="159718" y="2878323"/>
                  </a:lnTo>
                  <a:lnTo>
                    <a:pt x="159720" y="2872052"/>
                  </a:lnTo>
                  <a:lnTo>
                    <a:pt x="159724" y="2865781"/>
                  </a:lnTo>
                  <a:lnTo>
                    <a:pt x="159731" y="2859510"/>
                  </a:lnTo>
                  <a:lnTo>
                    <a:pt x="159739" y="2853239"/>
                  </a:lnTo>
                  <a:lnTo>
                    <a:pt x="159750" y="2846968"/>
                  </a:lnTo>
                  <a:lnTo>
                    <a:pt x="159763" y="2840697"/>
                  </a:lnTo>
                  <a:lnTo>
                    <a:pt x="159777" y="2834427"/>
                  </a:lnTo>
                  <a:lnTo>
                    <a:pt x="159792" y="2828156"/>
                  </a:lnTo>
                  <a:lnTo>
                    <a:pt x="159808" y="2821885"/>
                  </a:lnTo>
                  <a:lnTo>
                    <a:pt x="159824" y="2815614"/>
                  </a:lnTo>
                  <a:lnTo>
                    <a:pt x="159839" y="2809343"/>
                  </a:lnTo>
                  <a:lnTo>
                    <a:pt x="159853" y="2803072"/>
                  </a:lnTo>
                  <a:lnTo>
                    <a:pt x="159864" y="2796801"/>
                  </a:lnTo>
                  <a:lnTo>
                    <a:pt x="159871" y="2790531"/>
                  </a:lnTo>
                  <a:lnTo>
                    <a:pt x="159873" y="2784260"/>
                  </a:lnTo>
                  <a:lnTo>
                    <a:pt x="159869" y="2777989"/>
                  </a:lnTo>
                  <a:lnTo>
                    <a:pt x="159858" y="2771718"/>
                  </a:lnTo>
                  <a:lnTo>
                    <a:pt x="159839" y="2765447"/>
                  </a:lnTo>
                  <a:lnTo>
                    <a:pt x="159812" y="2759176"/>
                  </a:lnTo>
                  <a:lnTo>
                    <a:pt x="159776" y="2752905"/>
                  </a:lnTo>
                  <a:lnTo>
                    <a:pt x="159730" y="2746635"/>
                  </a:lnTo>
                  <a:lnTo>
                    <a:pt x="159672" y="2740364"/>
                  </a:lnTo>
                  <a:lnTo>
                    <a:pt x="159603" y="2734093"/>
                  </a:lnTo>
                  <a:lnTo>
                    <a:pt x="159524" y="2727822"/>
                  </a:lnTo>
                  <a:lnTo>
                    <a:pt x="159433" y="2721551"/>
                  </a:lnTo>
                  <a:lnTo>
                    <a:pt x="159332" y="2715280"/>
                  </a:lnTo>
                  <a:lnTo>
                    <a:pt x="159221" y="2709009"/>
                  </a:lnTo>
                  <a:lnTo>
                    <a:pt x="159099" y="2702739"/>
                  </a:lnTo>
                  <a:lnTo>
                    <a:pt x="158965" y="2696468"/>
                  </a:lnTo>
                  <a:lnTo>
                    <a:pt x="158823" y="2690197"/>
                  </a:lnTo>
                  <a:lnTo>
                    <a:pt x="158673" y="2683926"/>
                  </a:lnTo>
                  <a:lnTo>
                    <a:pt x="158516" y="2677655"/>
                  </a:lnTo>
                  <a:lnTo>
                    <a:pt x="158353" y="2671384"/>
                  </a:lnTo>
                  <a:lnTo>
                    <a:pt x="158186" y="2665113"/>
                  </a:lnTo>
                  <a:lnTo>
                    <a:pt x="158015" y="2658843"/>
                  </a:lnTo>
                  <a:lnTo>
                    <a:pt x="157842" y="2652572"/>
                  </a:lnTo>
                  <a:lnTo>
                    <a:pt x="157670" y="2646301"/>
                  </a:lnTo>
                  <a:lnTo>
                    <a:pt x="157501" y="2640030"/>
                  </a:lnTo>
                  <a:lnTo>
                    <a:pt x="157337" y="2633759"/>
                  </a:lnTo>
                  <a:lnTo>
                    <a:pt x="157179" y="2627488"/>
                  </a:lnTo>
                  <a:lnTo>
                    <a:pt x="157030" y="2621217"/>
                  </a:lnTo>
                  <a:lnTo>
                    <a:pt x="156891" y="2614947"/>
                  </a:lnTo>
                  <a:lnTo>
                    <a:pt x="156769" y="2608676"/>
                  </a:lnTo>
                  <a:lnTo>
                    <a:pt x="156661" y="2602405"/>
                  </a:lnTo>
                  <a:lnTo>
                    <a:pt x="156570" y="2596134"/>
                  </a:lnTo>
                  <a:lnTo>
                    <a:pt x="156498" y="2589863"/>
                  </a:lnTo>
                  <a:lnTo>
                    <a:pt x="156444" y="2583592"/>
                  </a:lnTo>
                  <a:lnTo>
                    <a:pt x="156411" y="2577321"/>
                  </a:lnTo>
                  <a:lnTo>
                    <a:pt x="156397" y="2571051"/>
                  </a:lnTo>
                  <a:lnTo>
                    <a:pt x="156408" y="2564780"/>
                  </a:lnTo>
                  <a:lnTo>
                    <a:pt x="156438" y="2558509"/>
                  </a:lnTo>
                  <a:lnTo>
                    <a:pt x="156486" y="2552238"/>
                  </a:lnTo>
                  <a:lnTo>
                    <a:pt x="156551" y="2545967"/>
                  </a:lnTo>
                  <a:lnTo>
                    <a:pt x="156631" y="2539696"/>
                  </a:lnTo>
                  <a:lnTo>
                    <a:pt x="156725" y="2533425"/>
                  </a:lnTo>
                  <a:lnTo>
                    <a:pt x="156830" y="2527155"/>
                  </a:lnTo>
                  <a:lnTo>
                    <a:pt x="156945" y="2520884"/>
                  </a:lnTo>
                  <a:lnTo>
                    <a:pt x="157066" y="2514613"/>
                  </a:lnTo>
                  <a:lnTo>
                    <a:pt x="157189" y="2508342"/>
                  </a:lnTo>
                  <a:lnTo>
                    <a:pt x="157314" y="2502071"/>
                  </a:lnTo>
                  <a:lnTo>
                    <a:pt x="157437" y="2495800"/>
                  </a:lnTo>
                  <a:lnTo>
                    <a:pt x="157556" y="2489529"/>
                  </a:lnTo>
                  <a:lnTo>
                    <a:pt x="157670" y="2483259"/>
                  </a:lnTo>
                  <a:lnTo>
                    <a:pt x="157775" y="2476988"/>
                  </a:lnTo>
                  <a:lnTo>
                    <a:pt x="157871" y="2470717"/>
                  </a:lnTo>
                  <a:lnTo>
                    <a:pt x="157958" y="2464446"/>
                  </a:lnTo>
                  <a:lnTo>
                    <a:pt x="158034" y="2458175"/>
                  </a:lnTo>
                  <a:lnTo>
                    <a:pt x="158098" y="2451904"/>
                  </a:lnTo>
                  <a:lnTo>
                    <a:pt x="158151" y="2445633"/>
                  </a:lnTo>
                  <a:lnTo>
                    <a:pt x="158192" y="2439363"/>
                  </a:lnTo>
                  <a:lnTo>
                    <a:pt x="158220" y="2433092"/>
                  </a:lnTo>
                  <a:lnTo>
                    <a:pt x="158236" y="2426821"/>
                  </a:lnTo>
                  <a:lnTo>
                    <a:pt x="158241" y="2420550"/>
                  </a:lnTo>
                  <a:lnTo>
                    <a:pt x="158235" y="2414279"/>
                  </a:lnTo>
                  <a:lnTo>
                    <a:pt x="158219" y="2408008"/>
                  </a:lnTo>
                  <a:lnTo>
                    <a:pt x="158192" y="2401737"/>
                  </a:lnTo>
                  <a:lnTo>
                    <a:pt x="158156" y="2395467"/>
                  </a:lnTo>
                  <a:lnTo>
                    <a:pt x="158107" y="2389196"/>
                  </a:lnTo>
                  <a:lnTo>
                    <a:pt x="158050" y="2382925"/>
                  </a:lnTo>
                  <a:lnTo>
                    <a:pt x="157983" y="2376654"/>
                  </a:lnTo>
                  <a:lnTo>
                    <a:pt x="157906" y="2370383"/>
                  </a:lnTo>
                  <a:lnTo>
                    <a:pt x="157821" y="2364112"/>
                  </a:lnTo>
                  <a:lnTo>
                    <a:pt x="157726" y="2357841"/>
                  </a:lnTo>
                  <a:lnTo>
                    <a:pt x="157622" y="2351571"/>
                  </a:lnTo>
                  <a:lnTo>
                    <a:pt x="157508" y="2345300"/>
                  </a:lnTo>
                  <a:lnTo>
                    <a:pt x="157385" y="2339029"/>
                  </a:lnTo>
                  <a:lnTo>
                    <a:pt x="157254" y="2332758"/>
                  </a:lnTo>
                  <a:lnTo>
                    <a:pt x="157116" y="2326487"/>
                  </a:lnTo>
                  <a:lnTo>
                    <a:pt x="156971" y="2320216"/>
                  </a:lnTo>
                  <a:lnTo>
                    <a:pt x="156821" y="2313945"/>
                  </a:lnTo>
                  <a:lnTo>
                    <a:pt x="156666" y="2307675"/>
                  </a:lnTo>
                  <a:lnTo>
                    <a:pt x="156508" y="2301404"/>
                  </a:lnTo>
                  <a:lnTo>
                    <a:pt x="156350" y="2295133"/>
                  </a:lnTo>
                  <a:lnTo>
                    <a:pt x="156192" y="2288862"/>
                  </a:lnTo>
                  <a:lnTo>
                    <a:pt x="156037" y="2282591"/>
                  </a:lnTo>
                  <a:lnTo>
                    <a:pt x="155887" y="2276320"/>
                  </a:lnTo>
                  <a:lnTo>
                    <a:pt x="155744" y="2270049"/>
                  </a:lnTo>
                  <a:lnTo>
                    <a:pt x="155610" y="2263779"/>
                  </a:lnTo>
                  <a:lnTo>
                    <a:pt x="155488" y="2257508"/>
                  </a:lnTo>
                  <a:lnTo>
                    <a:pt x="155380" y="2251237"/>
                  </a:lnTo>
                  <a:lnTo>
                    <a:pt x="155286" y="2244966"/>
                  </a:lnTo>
                  <a:lnTo>
                    <a:pt x="155207" y="2238695"/>
                  </a:lnTo>
                  <a:lnTo>
                    <a:pt x="155144" y="2232424"/>
                  </a:lnTo>
                  <a:lnTo>
                    <a:pt x="155096" y="2226153"/>
                  </a:lnTo>
                  <a:lnTo>
                    <a:pt x="155065" y="2219883"/>
                  </a:lnTo>
                  <a:lnTo>
                    <a:pt x="155052" y="2213612"/>
                  </a:lnTo>
                  <a:lnTo>
                    <a:pt x="155052" y="2207341"/>
                  </a:lnTo>
                  <a:lnTo>
                    <a:pt x="155065" y="2201070"/>
                  </a:lnTo>
                  <a:lnTo>
                    <a:pt x="155089" y="2194799"/>
                  </a:lnTo>
                  <a:lnTo>
                    <a:pt x="155120" y="2188528"/>
                  </a:lnTo>
                  <a:lnTo>
                    <a:pt x="155158" y="2182257"/>
                  </a:lnTo>
                  <a:lnTo>
                    <a:pt x="155200" y="2175987"/>
                  </a:lnTo>
                  <a:lnTo>
                    <a:pt x="155243" y="2169716"/>
                  </a:lnTo>
                  <a:lnTo>
                    <a:pt x="155284" y="2163445"/>
                  </a:lnTo>
                  <a:lnTo>
                    <a:pt x="155322" y="2157174"/>
                  </a:lnTo>
                  <a:lnTo>
                    <a:pt x="155353" y="2150903"/>
                  </a:lnTo>
                  <a:lnTo>
                    <a:pt x="155378" y="2144632"/>
                  </a:lnTo>
                  <a:lnTo>
                    <a:pt x="155394" y="2138361"/>
                  </a:lnTo>
                  <a:lnTo>
                    <a:pt x="155402" y="2132091"/>
                  </a:lnTo>
                  <a:lnTo>
                    <a:pt x="155398" y="2125820"/>
                  </a:lnTo>
                  <a:lnTo>
                    <a:pt x="155385" y="2119549"/>
                  </a:lnTo>
                  <a:lnTo>
                    <a:pt x="155363" y="2113278"/>
                  </a:lnTo>
                  <a:lnTo>
                    <a:pt x="155333" y="2107007"/>
                  </a:lnTo>
                  <a:lnTo>
                    <a:pt x="155296" y="2100736"/>
                  </a:lnTo>
                  <a:lnTo>
                    <a:pt x="155254" y="2094465"/>
                  </a:lnTo>
                  <a:lnTo>
                    <a:pt x="155207" y="2088195"/>
                  </a:lnTo>
                  <a:lnTo>
                    <a:pt x="155156" y="2081924"/>
                  </a:lnTo>
                  <a:lnTo>
                    <a:pt x="155103" y="2075653"/>
                  </a:lnTo>
                  <a:lnTo>
                    <a:pt x="155049" y="2069382"/>
                  </a:lnTo>
                  <a:lnTo>
                    <a:pt x="154994" y="2063111"/>
                  </a:lnTo>
                  <a:lnTo>
                    <a:pt x="154938" y="2056840"/>
                  </a:lnTo>
                  <a:lnTo>
                    <a:pt x="154882" y="2050570"/>
                  </a:lnTo>
                  <a:lnTo>
                    <a:pt x="154824" y="2044299"/>
                  </a:lnTo>
                  <a:lnTo>
                    <a:pt x="154763" y="2038028"/>
                  </a:lnTo>
                  <a:lnTo>
                    <a:pt x="154699" y="2031757"/>
                  </a:lnTo>
                  <a:lnTo>
                    <a:pt x="154629" y="2025486"/>
                  </a:lnTo>
                  <a:lnTo>
                    <a:pt x="154552" y="2019215"/>
                  </a:lnTo>
                  <a:lnTo>
                    <a:pt x="154467" y="2012944"/>
                  </a:lnTo>
                  <a:lnTo>
                    <a:pt x="154372" y="2006674"/>
                  </a:lnTo>
                  <a:lnTo>
                    <a:pt x="154265" y="2000403"/>
                  </a:lnTo>
                  <a:lnTo>
                    <a:pt x="154144" y="1994132"/>
                  </a:lnTo>
                  <a:lnTo>
                    <a:pt x="154008" y="1987861"/>
                  </a:lnTo>
                  <a:lnTo>
                    <a:pt x="153857" y="1981590"/>
                  </a:lnTo>
                  <a:lnTo>
                    <a:pt x="153690" y="1975319"/>
                  </a:lnTo>
                  <a:lnTo>
                    <a:pt x="153509" y="1969048"/>
                  </a:lnTo>
                  <a:lnTo>
                    <a:pt x="153313" y="1962778"/>
                  </a:lnTo>
                  <a:lnTo>
                    <a:pt x="153102" y="1956507"/>
                  </a:lnTo>
                  <a:lnTo>
                    <a:pt x="152876" y="1950236"/>
                  </a:lnTo>
                  <a:lnTo>
                    <a:pt x="152635" y="1943965"/>
                  </a:lnTo>
                  <a:lnTo>
                    <a:pt x="152383" y="1937694"/>
                  </a:lnTo>
                  <a:lnTo>
                    <a:pt x="152120" y="1931423"/>
                  </a:lnTo>
                  <a:lnTo>
                    <a:pt x="151847" y="1925152"/>
                  </a:lnTo>
                  <a:lnTo>
                    <a:pt x="151565" y="1918882"/>
                  </a:lnTo>
                  <a:lnTo>
                    <a:pt x="151273" y="1912611"/>
                  </a:lnTo>
                  <a:lnTo>
                    <a:pt x="150972" y="1906340"/>
                  </a:lnTo>
                  <a:lnTo>
                    <a:pt x="150663" y="1900069"/>
                  </a:lnTo>
                  <a:lnTo>
                    <a:pt x="150345" y="1893798"/>
                  </a:lnTo>
                  <a:lnTo>
                    <a:pt x="150020" y="1887527"/>
                  </a:lnTo>
                  <a:lnTo>
                    <a:pt x="149686" y="1881256"/>
                  </a:lnTo>
                  <a:lnTo>
                    <a:pt x="149343" y="1874986"/>
                  </a:lnTo>
                  <a:lnTo>
                    <a:pt x="148992" y="1868715"/>
                  </a:lnTo>
                  <a:lnTo>
                    <a:pt x="148631" y="1862444"/>
                  </a:lnTo>
                  <a:lnTo>
                    <a:pt x="148260" y="1856173"/>
                  </a:lnTo>
                  <a:lnTo>
                    <a:pt x="147880" y="1849902"/>
                  </a:lnTo>
                  <a:lnTo>
                    <a:pt x="147491" y="1843631"/>
                  </a:lnTo>
                  <a:lnTo>
                    <a:pt x="147094" y="1837360"/>
                  </a:lnTo>
                  <a:lnTo>
                    <a:pt x="146689" y="1831090"/>
                  </a:lnTo>
                  <a:lnTo>
                    <a:pt x="146277" y="1824819"/>
                  </a:lnTo>
                  <a:lnTo>
                    <a:pt x="145857" y="1818548"/>
                  </a:lnTo>
                  <a:lnTo>
                    <a:pt x="145432" y="1812277"/>
                  </a:lnTo>
                  <a:lnTo>
                    <a:pt x="145004" y="1806006"/>
                  </a:lnTo>
                  <a:lnTo>
                    <a:pt x="144572" y="1799735"/>
                  </a:lnTo>
                  <a:lnTo>
                    <a:pt x="144139" y="1793464"/>
                  </a:lnTo>
                  <a:lnTo>
                    <a:pt x="143704" y="1787194"/>
                  </a:lnTo>
                  <a:lnTo>
                    <a:pt x="143270" y="1780923"/>
                  </a:lnTo>
                  <a:lnTo>
                    <a:pt x="142836" y="1774652"/>
                  </a:lnTo>
                  <a:lnTo>
                    <a:pt x="142405" y="1768381"/>
                  </a:lnTo>
                  <a:lnTo>
                    <a:pt x="141974" y="1762110"/>
                  </a:lnTo>
                  <a:lnTo>
                    <a:pt x="141545" y="1755839"/>
                  </a:lnTo>
                  <a:lnTo>
                    <a:pt x="141117" y="1749568"/>
                  </a:lnTo>
                  <a:lnTo>
                    <a:pt x="140690" y="1743298"/>
                  </a:lnTo>
                  <a:lnTo>
                    <a:pt x="140262" y="1737027"/>
                  </a:lnTo>
                  <a:lnTo>
                    <a:pt x="139833" y="1730756"/>
                  </a:lnTo>
                  <a:lnTo>
                    <a:pt x="139400" y="1724485"/>
                  </a:lnTo>
                  <a:lnTo>
                    <a:pt x="138961" y="1718214"/>
                  </a:lnTo>
                  <a:lnTo>
                    <a:pt x="138516" y="1711943"/>
                  </a:lnTo>
                  <a:lnTo>
                    <a:pt x="138062" y="1705672"/>
                  </a:lnTo>
                  <a:lnTo>
                    <a:pt x="137598" y="1699402"/>
                  </a:lnTo>
                  <a:lnTo>
                    <a:pt x="137121" y="1693131"/>
                  </a:lnTo>
                  <a:lnTo>
                    <a:pt x="136628" y="1686860"/>
                  </a:lnTo>
                  <a:lnTo>
                    <a:pt x="136117" y="1680589"/>
                  </a:lnTo>
                  <a:lnTo>
                    <a:pt x="135587" y="1674318"/>
                  </a:lnTo>
                  <a:lnTo>
                    <a:pt x="135038" y="1668047"/>
                  </a:lnTo>
                  <a:lnTo>
                    <a:pt x="134467" y="1661776"/>
                  </a:lnTo>
                  <a:lnTo>
                    <a:pt x="133875" y="1655506"/>
                  </a:lnTo>
                  <a:lnTo>
                    <a:pt x="133259" y="1649235"/>
                  </a:lnTo>
                  <a:lnTo>
                    <a:pt x="132616" y="1642964"/>
                  </a:lnTo>
                  <a:lnTo>
                    <a:pt x="131946" y="1636693"/>
                  </a:lnTo>
                  <a:lnTo>
                    <a:pt x="131250" y="1630422"/>
                  </a:lnTo>
                  <a:lnTo>
                    <a:pt x="130526" y="1624151"/>
                  </a:lnTo>
                  <a:lnTo>
                    <a:pt x="129776" y="1617880"/>
                  </a:lnTo>
                  <a:lnTo>
                    <a:pt x="128996" y="1611610"/>
                  </a:lnTo>
                  <a:lnTo>
                    <a:pt x="128186" y="1605339"/>
                  </a:lnTo>
                  <a:lnTo>
                    <a:pt x="127341" y="1599068"/>
                  </a:lnTo>
                  <a:lnTo>
                    <a:pt x="126459" y="1592797"/>
                  </a:lnTo>
                  <a:lnTo>
                    <a:pt x="125540" y="1586526"/>
                  </a:lnTo>
                  <a:lnTo>
                    <a:pt x="124584" y="1580255"/>
                  </a:lnTo>
                  <a:lnTo>
                    <a:pt x="123587" y="1573984"/>
                  </a:lnTo>
                  <a:lnTo>
                    <a:pt x="122548" y="1567714"/>
                  </a:lnTo>
                  <a:lnTo>
                    <a:pt x="121464" y="1561443"/>
                  </a:lnTo>
                  <a:lnTo>
                    <a:pt x="120330" y="1555172"/>
                  </a:lnTo>
                  <a:lnTo>
                    <a:pt x="119144" y="1548901"/>
                  </a:lnTo>
                  <a:lnTo>
                    <a:pt x="117911" y="1542630"/>
                  </a:lnTo>
                  <a:lnTo>
                    <a:pt x="116631" y="1536359"/>
                  </a:lnTo>
                  <a:lnTo>
                    <a:pt x="115306" y="1530088"/>
                  </a:lnTo>
                  <a:lnTo>
                    <a:pt x="113937" y="1523818"/>
                  </a:lnTo>
                  <a:lnTo>
                    <a:pt x="112529" y="1517547"/>
                  </a:lnTo>
                  <a:lnTo>
                    <a:pt x="111081" y="1511276"/>
                  </a:lnTo>
                  <a:lnTo>
                    <a:pt x="109602" y="1505005"/>
                  </a:lnTo>
                  <a:lnTo>
                    <a:pt x="108099" y="1498734"/>
                  </a:lnTo>
                  <a:lnTo>
                    <a:pt x="106580" y="1492463"/>
                  </a:lnTo>
                  <a:lnTo>
                    <a:pt x="105051" y="1486192"/>
                  </a:lnTo>
                  <a:lnTo>
                    <a:pt x="103517" y="1479922"/>
                  </a:lnTo>
                  <a:lnTo>
                    <a:pt x="101986" y="1473651"/>
                  </a:lnTo>
                  <a:lnTo>
                    <a:pt x="100465" y="1467380"/>
                  </a:lnTo>
                  <a:lnTo>
                    <a:pt x="98961" y="1461109"/>
                  </a:lnTo>
                  <a:lnTo>
                    <a:pt x="97476" y="1454838"/>
                  </a:lnTo>
                  <a:lnTo>
                    <a:pt x="96014" y="1448567"/>
                  </a:lnTo>
                  <a:lnTo>
                    <a:pt x="94576" y="1442296"/>
                  </a:lnTo>
                  <a:lnTo>
                    <a:pt x="93164" y="1436026"/>
                  </a:lnTo>
                  <a:lnTo>
                    <a:pt x="91776" y="1429755"/>
                  </a:lnTo>
                  <a:lnTo>
                    <a:pt x="90415" y="1423484"/>
                  </a:lnTo>
                  <a:lnTo>
                    <a:pt x="89077" y="1417213"/>
                  </a:lnTo>
                  <a:lnTo>
                    <a:pt x="87757" y="1410942"/>
                  </a:lnTo>
                  <a:lnTo>
                    <a:pt x="86450" y="1404671"/>
                  </a:lnTo>
                  <a:lnTo>
                    <a:pt x="85153" y="1398400"/>
                  </a:lnTo>
                  <a:lnTo>
                    <a:pt x="83861" y="1392130"/>
                  </a:lnTo>
                  <a:lnTo>
                    <a:pt x="82571" y="1385859"/>
                  </a:lnTo>
                  <a:lnTo>
                    <a:pt x="81277" y="1379588"/>
                  </a:lnTo>
                  <a:lnTo>
                    <a:pt x="79976" y="1373317"/>
                  </a:lnTo>
                  <a:lnTo>
                    <a:pt x="78663" y="1367046"/>
                  </a:lnTo>
                  <a:lnTo>
                    <a:pt x="77338" y="1360775"/>
                  </a:lnTo>
                  <a:lnTo>
                    <a:pt x="75999" y="1354504"/>
                  </a:lnTo>
                  <a:lnTo>
                    <a:pt x="74646" y="1348234"/>
                  </a:lnTo>
                  <a:lnTo>
                    <a:pt x="73277" y="1341963"/>
                  </a:lnTo>
                  <a:lnTo>
                    <a:pt x="71894" y="1335692"/>
                  </a:lnTo>
                  <a:lnTo>
                    <a:pt x="70495" y="1329421"/>
                  </a:lnTo>
                  <a:lnTo>
                    <a:pt x="69086" y="1323150"/>
                  </a:lnTo>
                  <a:lnTo>
                    <a:pt x="67667" y="1316879"/>
                  </a:lnTo>
                  <a:lnTo>
                    <a:pt x="66240" y="1310608"/>
                  </a:lnTo>
                  <a:lnTo>
                    <a:pt x="64807" y="1304338"/>
                  </a:lnTo>
                  <a:lnTo>
                    <a:pt x="63369" y="1298067"/>
                  </a:lnTo>
                  <a:lnTo>
                    <a:pt x="61927" y="1291796"/>
                  </a:lnTo>
                  <a:lnTo>
                    <a:pt x="60480" y="1285525"/>
                  </a:lnTo>
                  <a:lnTo>
                    <a:pt x="59030" y="1279254"/>
                  </a:lnTo>
                  <a:lnTo>
                    <a:pt x="57574" y="1272983"/>
                  </a:lnTo>
                  <a:lnTo>
                    <a:pt x="56112" y="1266712"/>
                  </a:lnTo>
                  <a:lnTo>
                    <a:pt x="54640" y="1260442"/>
                  </a:lnTo>
                  <a:lnTo>
                    <a:pt x="53157" y="1254171"/>
                  </a:lnTo>
                  <a:lnTo>
                    <a:pt x="51659" y="1247900"/>
                  </a:lnTo>
                  <a:lnTo>
                    <a:pt x="50141" y="1241629"/>
                  </a:lnTo>
                  <a:lnTo>
                    <a:pt x="48601" y="1235358"/>
                  </a:lnTo>
                  <a:lnTo>
                    <a:pt x="47038" y="1229087"/>
                  </a:lnTo>
                  <a:lnTo>
                    <a:pt x="45449" y="1222816"/>
                  </a:lnTo>
                  <a:lnTo>
                    <a:pt x="43832" y="1216546"/>
                  </a:lnTo>
                  <a:lnTo>
                    <a:pt x="42188" y="1210275"/>
                  </a:lnTo>
                  <a:lnTo>
                    <a:pt x="40515" y="1204004"/>
                  </a:lnTo>
                  <a:lnTo>
                    <a:pt x="38812" y="1197733"/>
                  </a:lnTo>
                  <a:lnTo>
                    <a:pt x="37085" y="1191462"/>
                  </a:lnTo>
                  <a:lnTo>
                    <a:pt x="35339" y="1185191"/>
                  </a:lnTo>
                  <a:lnTo>
                    <a:pt x="33579" y="1178920"/>
                  </a:lnTo>
                  <a:lnTo>
                    <a:pt x="31809" y="1172650"/>
                  </a:lnTo>
                  <a:lnTo>
                    <a:pt x="30036" y="1166379"/>
                  </a:lnTo>
                  <a:lnTo>
                    <a:pt x="28268" y="1160108"/>
                  </a:lnTo>
                  <a:lnTo>
                    <a:pt x="26517" y="1153837"/>
                  </a:lnTo>
                  <a:lnTo>
                    <a:pt x="24788" y="1147566"/>
                  </a:lnTo>
                  <a:lnTo>
                    <a:pt x="23092" y="1141295"/>
                  </a:lnTo>
                  <a:lnTo>
                    <a:pt x="21436" y="1135024"/>
                  </a:lnTo>
                  <a:lnTo>
                    <a:pt x="19828" y="1128754"/>
                  </a:lnTo>
                  <a:lnTo>
                    <a:pt x="18276" y="1122483"/>
                  </a:lnTo>
                  <a:lnTo>
                    <a:pt x="16791" y="1116212"/>
                  </a:lnTo>
                  <a:lnTo>
                    <a:pt x="15386" y="1109941"/>
                  </a:lnTo>
                  <a:lnTo>
                    <a:pt x="14058" y="1103670"/>
                  </a:lnTo>
                  <a:lnTo>
                    <a:pt x="12810" y="1097399"/>
                  </a:lnTo>
                  <a:lnTo>
                    <a:pt x="11643" y="1091128"/>
                  </a:lnTo>
                  <a:lnTo>
                    <a:pt x="10560" y="1084858"/>
                  </a:lnTo>
                  <a:lnTo>
                    <a:pt x="9558" y="1078587"/>
                  </a:lnTo>
                  <a:lnTo>
                    <a:pt x="8641" y="1072316"/>
                  </a:lnTo>
                  <a:lnTo>
                    <a:pt x="7812" y="1066045"/>
                  </a:lnTo>
                  <a:lnTo>
                    <a:pt x="7054" y="1059774"/>
                  </a:lnTo>
                  <a:lnTo>
                    <a:pt x="6361" y="1053503"/>
                  </a:lnTo>
                  <a:lnTo>
                    <a:pt x="5728" y="1047232"/>
                  </a:lnTo>
                  <a:lnTo>
                    <a:pt x="5148" y="1040962"/>
                  </a:lnTo>
                  <a:lnTo>
                    <a:pt x="4614" y="1034691"/>
                  </a:lnTo>
                  <a:lnTo>
                    <a:pt x="4122" y="1028420"/>
                  </a:lnTo>
                  <a:lnTo>
                    <a:pt x="3666" y="1022149"/>
                  </a:lnTo>
                  <a:lnTo>
                    <a:pt x="3237" y="1015878"/>
                  </a:lnTo>
                  <a:lnTo>
                    <a:pt x="2831" y="1009607"/>
                  </a:lnTo>
                  <a:lnTo>
                    <a:pt x="2445" y="1003337"/>
                  </a:lnTo>
                  <a:lnTo>
                    <a:pt x="2077" y="997066"/>
                  </a:lnTo>
                  <a:lnTo>
                    <a:pt x="1727" y="990795"/>
                  </a:lnTo>
                  <a:lnTo>
                    <a:pt x="1397" y="984524"/>
                  </a:lnTo>
                  <a:lnTo>
                    <a:pt x="1092" y="978253"/>
                  </a:lnTo>
                  <a:lnTo>
                    <a:pt x="815" y="971982"/>
                  </a:lnTo>
                  <a:lnTo>
                    <a:pt x="569" y="965711"/>
                  </a:lnTo>
                  <a:lnTo>
                    <a:pt x="359" y="959441"/>
                  </a:lnTo>
                  <a:lnTo>
                    <a:pt x="191" y="953170"/>
                  </a:lnTo>
                  <a:lnTo>
                    <a:pt x="70" y="946899"/>
                  </a:lnTo>
                  <a:lnTo>
                    <a:pt x="1" y="940628"/>
                  </a:lnTo>
                  <a:lnTo>
                    <a:pt x="0" y="934357"/>
                  </a:lnTo>
                  <a:lnTo>
                    <a:pt x="58" y="928086"/>
                  </a:lnTo>
                  <a:lnTo>
                    <a:pt x="180" y="921815"/>
                  </a:lnTo>
                  <a:lnTo>
                    <a:pt x="364" y="915545"/>
                  </a:lnTo>
                  <a:lnTo>
                    <a:pt x="612" y="909274"/>
                  </a:lnTo>
                  <a:lnTo>
                    <a:pt x="920" y="903003"/>
                  </a:lnTo>
                  <a:lnTo>
                    <a:pt x="1287" y="896732"/>
                  </a:lnTo>
                  <a:lnTo>
                    <a:pt x="1717" y="890461"/>
                  </a:lnTo>
                  <a:lnTo>
                    <a:pt x="2193" y="884190"/>
                  </a:lnTo>
                  <a:lnTo>
                    <a:pt x="2709" y="877919"/>
                  </a:lnTo>
                  <a:lnTo>
                    <a:pt x="3258" y="871649"/>
                  </a:lnTo>
                  <a:lnTo>
                    <a:pt x="3834" y="865378"/>
                  </a:lnTo>
                  <a:lnTo>
                    <a:pt x="4431" y="859107"/>
                  </a:lnTo>
                  <a:lnTo>
                    <a:pt x="5041" y="852836"/>
                  </a:lnTo>
                  <a:lnTo>
                    <a:pt x="5659" y="846565"/>
                  </a:lnTo>
                  <a:lnTo>
                    <a:pt x="6278" y="840294"/>
                  </a:lnTo>
                  <a:lnTo>
                    <a:pt x="6896" y="834023"/>
                  </a:lnTo>
                  <a:lnTo>
                    <a:pt x="7511" y="827753"/>
                  </a:lnTo>
                  <a:lnTo>
                    <a:pt x="8124" y="821482"/>
                  </a:lnTo>
                  <a:lnTo>
                    <a:pt x="8736" y="815211"/>
                  </a:lnTo>
                  <a:lnTo>
                    <a:pt x="9351" y="808940"/>
                  </a:lnTo>
                  <a:lnTo>
                    <a:pt x="9977" y="802669"/>
                  </a:lnTo>
                  <a:lnTo>
                    <a:pt x="10622" y="796398"/>
                  </a:lnTo>
                  <a:lnTo>
                    <a:pt x="11295" y="790127"/>
                  </a:lnTo>
                  <a:lnTo>
                    <a:pt x="12006" y="783857"/>
                  </a:lnTo>
                  <a:lnTo>
                    <a:pt x="12767" y="777586"/>
                  </a:lnTo>
                  <a:lnTo>
                    <a:pt x="13588" y="771315"/>
                  </a:lnTo>
                  <a:lnTo>
                    <a:pt x="14484" y="765044"/>
                  </a:lnTo>
                  <a:lnTo>
                    <a:pt x="15483" y="758773"/>
                  </a:lnTo>
                  <a:lnTo>
                    <a:pt x="16582" y="752502"/>
                  </a:lnTo>
                  <a:lnTo>
                    <a:pt x="17790" y="746231"/>
                  </a:lnTo>
                  <a:lnTo>
                    <a:pt x="19116" y="739961"/>
                  </a:lnTo>
                  <a:lnTo>
                    <a:pt x="20564" y="733690"/>
                  </a:lnTo>
                  <a:lnTo>
                    <a:pt x="22140" y="727419"/>
                  </a:lnTo>
                  <a:lnTo>
                    <a:pt x="23845" y="721148"/>
                  </a:lnTo>
                  <a:lnTo>
                    <a:pt x="25704" y="714877"/>
                  </a:lnTo>
                  <a:lnTo>
                    <a:pt x="27688" y="708606"/>
                  </a:lnTo>
                  <a:lnTo>
                    <a:pt x="29790" y="702335"/>
                  </a:lnTo>
                  <a:lnTo>
                    <a:pt x="32003" y="696065"/>
                  </a:lnTo>
                  <a:lnTo>
                    <a:pt x="34319" y="689794"/>
                  </a:lnTo>
                  <a:lnTo>
                    <a:pt x="36727" y="683523"/>
                  </a:lnTo>
                  <a:lnTo>
                    <a:pt x="39216" y="677252"/>
                  </a:lnTo>
                  <a:lnTo>
                    <a:pt x="41786" y="670981"/>
                  </a:lnTo>
                  <a:lnTo>
                    <a:pt x="44408" y="664710"/>
                  </a:lnTo>
                  <a:lnTo>
                    <a:pt x="47070" y="658439"/>
                  </a:lnTo>
                  <a:lnTo>
                    <a:pt x="49761" y="652169"/>
                  </a:lnTo>
                  <a:lnTo>
                    <a:pt x="52472" y="645898"/>
                  </a:lnTo>
                  <a:lnTo>
                    <a:pt x="55192" y="639627"/>
                  </a:lnTo>
                  <a:lnTo>
                    <a:pt x="57913" y="633356"/>
                  </a:lnTo>
                  <a:lnTo>
                    <a:pt x="60624" y="627085"/>
                  </a:lnTo>
                  <a:lnTo>
                    <a:pt x="63319" y="620814"/>
                  </a:lnTo>
                  <a:lnTo>
                    <a:pt x="65994" y="614543"/>
                  </a:lnTo>
                  <a:lnTo>
                    <a:pt x="68643" y="608273"/>
                  </a:lnTo>
                  <a:lnTo>
                    <a:pt x="71264" y="602002"/>
                  </a:lnTo>
                  <a:lnTo>
                    <a:pt x="73854" y="595731"/>
                  </a:lnTo>
                  <a:lnTo>
                    <a:pt x="76408" y="589460"/>
                  </a:lnTo>
                  <a:lnTo>
                    <a:pt x="78919" y="583189"/>
                  </a:lnTo>
                  <a:lnTo>
                    <a:pt x="81389" y="576918"/>
                  </a:lnTo>
                  <a:lnTo>
                    <a:pt x="83816" y="570647"/>
                  </a:lnTo>
                  <a:lnTo>
                    <a:pt x="86199" y="564377"/>
                  </a:lnTo>
                  <a:lnTo>
                    <a:pt x="88535" y="558106"/>
                  </a:lnTo>
                  <a:lnTo>
                    <a:pt x="90821" y="551835"/>
                  </a:lnTo>
                  <a:lnTo>
                    <a:pt x="93056" y="545564"/>
                  </a:lnTo>
                  <a:lnTo>
                    <a:pt x="95225" y="539293"/>
                  </a:lnTo>
                  <a:lnTo>
                    <a:pt x="97337" y="533022"/>
                  </a:lnTo>
                  <a:lnTo>
                    <a:pt x="99389" y="526751"/>
                  </a:lnTo>
                  <a:lnTo>
                    <a:pt x="101381" y="520481"/>
                  </a:lnTo>
                  <a:lnTo>
                    <a:pt x="103312" y="514210"/>
                  </a:lnTo>
                  <a:lnTo>
                    <a:pt x="105180" y="507939"/>
                  </a:lnTo>
                  <a:lnTo>
                    <a:pt x="106987" y="501668"/>
                  </a:lnTo>
                  <a:lnTo>
                    <a:pt x="108721" y="495397"/>
                  </a:lnTo>
                  <a:lnTo>
                    <a:pt x="110395" y="489126"/>
                  </a:lnTo>
                  <a:lnTo>
                    <a:pt x="112010" y="482855"/>
                  </a:lnTo>
                  <a:lnTo>
                    <a:pt x="113571" y="476585"/>
                  </a:lnTo>
                  <a:lnTo>
                    <a:pt x="115078" y="470314"/>
                  </a:lnTo>
                  <a:lnTo>
                    <a:pt x="116535" y="464043"/>
                  </a:lnTo>
                  <a:lnTo>
                    <a:pt x="117945" y="457772"/>
                  </a:lnTo>
                  <a:lnTo>
                    <a:pt x="119303" y="451501"/>
                  </a:lnTo>
                  <a:lnTo>
                    <a:pt x="120622" y="445230"/>
                  </a:lnTo>
                  <a:lnTo>
                    <a:pt x="121905" y="438959"/>
                  </a:lnTo>
                  <a:lnTo>
                    <a:pt x="123154" y="432689"/>
                  </a:lnTo>
                  <a:lnTo>
                    <a:pt x="124374" y="426418"/>
                  </a:lnTo>
                  <a:lnTo>
                    <a:pt x="125566" y="420147"/>
                  </a:lnTo>
                  <a:lnTo>
                    <a:pt x="126733" y="413876"/>
                  </a:lnTo>
                  <a:lnTo>
                    <a:pt x="127875" y="407605"/>
                  </a:lnTo>
                  <a:lnTo>
                    <a:pt x="128997" y="401334"/>
                  </a:lnTo>
                  <a:lnTo>
                    <a:pt x="130102" y="395063"/>
                  </a:lnTo>
                  <a:lnTo>
                    <a:pt x="131191" y="388793"/>
                  </a:lnTo>
                  <a:lnTo>
                    <a:pt x="132267" y="382522"/>
                  </a:lnTo>
                  <a:lnTo>
                    <a:pt x="133330" y="376251"/>
                  </a:lnTo>
                  <a:lnTo>
                    <a:pt x="134381" y="369980"/>
                  </a:lnTo>
                  <a:lnTo>
                    <a:pt x="135419" y="363709"/>
                  </a:lnTo>
                  <a:lnTo>
                    <a:pt x="136447" y="357438"/>
                  </a:lnTo>
                  <a:lnTo>
                    <a:pt x="137463" y="351167"/>
                  </a:lnTo>
                  <a:lnTo>
                    <a:pt x="138468" y="344897"/>
                  </a:lnTo>
                  <a:lnTo>
                    <a:pt x="139461" y="338626"/>
                  </a:lnTo>
                  <a:lnTo>
                    <a:pt x="140440" y="332355"/>
                  </a:lnTo>
                  <a:lnTo>
                    <a:pt x="141404" y="326084"/>
                  </a:lnTo>
                  <a:lnTo>
                    <a:pt x="142348" y="319813"/>
                  </a:lnTo>
                  <a:lnTo>
                    <a:pt x="143272" y="313542"/>
                  </a:lnTo>
                  <a:lnTo>
                    <a:pt x="144174" y="307271"/>
                  </a:lnTo>
                  <a:lnTo>
                    <a:pt x="145051" y="301001"/>
                  </a:lnTo>
                  <a:lnTo>
                    <a:pt x="145901" y="294730"/>
                  </a:lnTo>
                  <a:lnTo>
                    <a:pt x="146722" y="288459"/>
                  </a:lnTo>
                  <a:lnTo>
                    <a:pt x="147511" y="282188"/>
                  </a:lnTo>
                  <a:lnTo>
                    <a:pt x="148261" y="275917"/>
                  </a:lnTo>
                  <a:lnTo>
                    <a:pt x="148974" y="269646"/>
                  </a:lnTo>
                  <a:lnTo>
                    <a:pt x="149650" y="263375"/>
                  </a:lnTo>
                  <a:lnTo>
                    <a:pt x="150289" y="257105"/>
                  </a:lnTo>
                  <a:lnTo>
                    <a:pt x="150889" y="250834"/>
                  </a:lnTo>
                  <a:lnTo>
                    <a:pt x="151452" y="244563"/>
                  </a:lnTo>
                  <a:lnTo>
                    <a:pt x="151978" y="238292"/>
                  </a:lnTo>
                  <a:lnTo>
                    <a:pt x="152462" y="232021"/>
                  </a:lnTo>
                  <a:lnTo>
                    <a:pt x="152910" y="225750"/>
                  </a:lnTo>
                  <a:lnTo>
                    <a:pt x="153327" y="219479"/>
                  </a:lnTo>
                  <a:lnTo>
                    <a:pt x="153714" y="213209"/>
                  </a:lnTo>
                  <a:lnTo>
                    <a:pt x="154073" y="206938"/>
                  </a:lnTo>
                  <a:lnTo>
                    <a:pt x="154408" y="200667"/>
                  </a:lnTo>
                  <a:lnTo>
                    <a:pt x="154721" y="194396"/>
                  </a:lnTo>
                  <a:lnTo>
                    <a:pt x="155012" y="188125"/>
                  </a:lnTo>
                  <a:lnTo>
                    <a:pt x="155287" y="181854"/>
                  </a:lnTo>
                  <a:lnTo>
                    <a:pt x="155549" y="175583"/>
                  </a:lnTo>
                  <a:lnTo>
                    <a:pt x="155801" y="169313"/>
                  </a:lnTo>
                  <a:lnTo>
                    <a:pt x="156044" y="163042"/>
                  </a:lnTo>
                  <a:lnTo>
                    <a:pt x="156281" y="156771"/>
                  </a:lnTo>
                  <a:lnTo>
                    <a:pt x="156512" y="150500"/>
                  </a:lnTo>
                  <a:lnTo>
                    <a:pt x="156740" y="144229"/>
                  </a:lnTo>
                  <a:lnTo>
                    <a:pt x="156966" y="137958"/>
                  </a:lnTo>
                  <a:lnTo>
                    <a:pt x="157190" y="131687"/>
                  </a:lnTo>
                  <a:lnTo>
                    <a:pt x="157412" y="125417"/>
                  </a:lnTo>
                  <a:lnTo>
                    <a:pt x="157632" y="119146"/>
                  </a:lnTo>
                  <a:lnTo>
                    <a:pt x="157851" y="112875"/>
                  </a:lnTo>
                  <a:lnTo>
                    <a:pt x="158066" y="106604"/>
                  </a:lnTo>
                  <a:lnTo>
                    <a:pt x="158278" y="100333"/>
                  </a:lnTo>
                  <a:lnTo>
                    <a:pt x="158485" y="94062"/>
                  </a:lnTo>
                  <a:lnTo>
                    <a:pt x="158687" y="87791"/>
                  </a:lnTo>
                  <a:lnTo>
                    <a:pt x="158883" y="81521"/>
                  </a:lnTo>
                  <a:lnTo>
                    <a:pt x="159071" y="75250"/>
                  </a:lnTo>
                  <a:lnTo>
                    <a:pt x="159251" y="68979"/>
                  </a:lnTo>
                  <a:lnTo>
                    <a:pt x="159422" y="62708"/>
                  </a:lnTo>
                  <a:lnTo>
                    <a:pt x="159584" y="56437"/>
                  </a:lnTo>
                  <a:lnTo>
                    <a:pt x="159735" y="50166"/>
                  </a:lnTo>
                  <a:lnTo>
                    <a:pt x="159877" y="43895"/>
                  </a:lnTo>
                  <a:lnTo>
                    <a:pt x="160009" y="37625"/>
                  </a:lnTo>
                  <a:lnTo>
                    <a:pt x="160132" y="31354"/>
                  </a:lnTo>
                  <a:lnTo>
                    <a:pt x="160247" y="25083"/>
                  </a:lnTo>
                  <a:lnTo>
                    <a:pt x="160353" y="18812"/>
                  </a:lnTo>
                  <a:lnTo>
                    <a:pt x="160451" y="12541"/>
                  </a:lnTo>
                  <a:lnTo>
                    <a:pt x="160542" y="6270"/>
                  </a:lnTo>
                  <a:lnTo>
                    <a:pt x="160627" y="0"/>
                  </a:lnTo>
                  <a:lnTo>
                    <a:pt x="162692" y="0"/>
                  </a:lnTo>
                  <a:lnTo>
                    <a:pt x="162777" y="6270"/>
                  </a:lnTo>
                  <a:lnTo>
                    <a:pt x="162868" y="12541"/>
                  </a:lnTo>
                  <a:lnTo>
                    <a:pt x="162966" y="18812"/>
                  </a:lnTo>
                  <a:lnTo>
                    <a:pt x="163073" y="25083"/>
                  </a:lnTo>
                  <a:lnTo>
                    <a:pt x="163187" y="31354"/>
                  </a:lnTo>
                  <a:lnTo>
                    <a:pt x="163311" y="37625"/>
                  </a:lnTo>
                  <a:lnTo>
                    <a:pt x="163443" y="43895"/>
                  </a:lnTo>
                  <a:lnTo>
                    <a:pt x="163585" y="50166"/>
                  </a:lnTo>
                  <a:lnTo>
                    <a:pt x="163736" y="56437"/>
                  </a:lnTo>
                  <a:lnTo>
                    <a:pt x="163897" y="62708"/>
                  </a:lnTo>
                  <a:lnTo>
                    <a:pt x="164069" y="68979"/>
                  </a:lnTo>
                  <a:lnTo>
                    <a:pt x="164249" y="75250"/>
                  </a:lnTo>
                  <a:lnTo>
                    <a:pt x="164437" y="81521"/>
                  </a:lnTo>
                  <a:lnTo>
                    <a:pt x="164632" y="87791"/>
                  </a:lnTo>
                  <a:lnTo>
                    <a:pt x="164834" y="94062"/>
                  </a:lnTo>
                  <a:lnTo>
                    <a:pt x="165041" y="100333"/>
                  </a:lnTo>
                  <a:lnTo>
                    <a:pt x="165253" y="106604"/>
                  </a:lnTo>
                  <a:lnTo>
                    <a:pt x="165469" y="112875"/>
                  </a:lnTo>
                  <a:lnTo>
                    <a:pt x="165687" y="119146"/>
                  </a:lnTo>
                  <a:lnTo>
                    <a:pt x="165908" y="125417"/>
                  </a:lnTo>
                  <a:lnTo>
                    <a:pt x="166130" y="131687"/>
                  </a:lnTo>
                  <a:lnTo>
                    <a:pt x="166353" y="137958"/>
                  </a:lnTo>
                  <a:lnTo>
                    <a:pt x="166579" y="144229"/>
                  </a:lnTo>
                  <a:lnTo>
                    <a:pt x="166807" y="150500"/>
                  </a:lnTo>
                  <a:lnTo>
                    <a:pt x="167039" y="156771"/>
                  </a:lnTo>
                  <a:lnTo>
                    <a:pt x="167275" y="163042"/>
                  </a:lnTo>
                  <a:lnTo>
                    <a:pt x="167519" y="169313"/>
                  </a:lnTo>
                  <a:lnTo>
                    <a:pt x="167770" y="175583"/>
                  </a:lnTo>
                  <a:lnTo>
                    <a:pt x="168032" y="181854"/>
                  </a:lnTo>
                  <a:lnTo>
                    <a:pt x="168307" y="188125"/>
                  </a:lnTo>
                  <a:lnTo>
                    <a:pt x="168598" y="194396"/>
                  </a:lnTo>
                  <a:lnTo>
                    <a:pt x="168911" y="200667"/>
                  </a:lnTo>
                  <a:lnTo>
                    <a:pt x="169246" y="206938"/>
                  </a:lnTo>
                  <a:lnTo>
                    <a:pt x="169606" y="213209"/>
                  </a:lnTo>
                  <a:lnTo>
                    <a:pt x="169992" y="219479"/>
                  </a:lnTo>
                  <a:lnTo>
                    <a:pt x="170409" y="225750"/>
                  </a:lnTo>
                  <a:lnTo>
                    <a:pt x="170858" y="232021"/>
                  </a:lnTo>
                  <a:lnTo>
                    <a:pt x="171342" y="238292"/>
                  </a:lnTo>
                  <a:lnTo>
                    <a:pt x="171867" y="244563"/>
                  </a:lnTo>
                  <a:lnTo>
                    <a:pt x="172430" y="250834"/>
                  </a:lnTo>
                  <a:lnTo>
                    <a:pt x="173031" y="257105"/>
                  </a:lnTo>
                  <a:lnTo>
                    <a:pt x="173669" y="263375"/>
                  </a:lnTo>
                  <a:lnTo>
                    <a:pt x="174345" y="269646"/>
                  </a:lnTo>
                  <a:lnTo>
                    <a:pt x="175058" y="275917"/>
                  </a:lnTo>
                  <a:lnTo>
                    <a:pt x="175808" y="282188"/>
                  </a:lnTo>
                  <a:lnTo>
                    <a:pt x="176598" y="288459"/>
                  </a:lnTo>
                  <a:lnTo>
                    <a:pt x="177418" y="294730"/>
                  </a:lnTo>
                  <a:lnTo>
                    <a:pt x="178268" y="301001"/>
                  </a:lnTo>
                  <a:lnTo>
                    <a:pt x="179145" y="307271"/>
                  </a:lnTo>
                  <a:lnTo>
                    <a:pt x="180047" y="313542"/>
                  </a:lnTo>
                  <a:lnTo>
                    <a:pt x="180971" y="319813"/>
                  </a:lnTo>
                  <a:lnTo>
                    <a:pt x="181915" y="326084"/>
                  </a:lnTo>
                  <a:lnTo>
                    <a:pt x="182880" y="332355"/>
                  </a:lnTo>
                  <a:lnTo>
                    <a:pt x="183859" y="338626"/>
                  </a:lnTo>
                  <a:lnTo>
                    <a:pt x="184852" y="344897"/>
                  </a:lnTo>
                  <a:lnTo>
                    <a:pt x="185857" y="351167"/>
                  </a:lnTo>
                  <a:lnTo>
                    <a:pt x="186873" y="357438"/>
                  </a:lnTo>
                  <a:lnTo>
                    <a:pt x="187900" y="363709"/>
                  </a:lnTo>
                  <a:lnTo>
                    <a:pt x="188938" y="369980"/>
                  </a:lnTo>
                  <a:lnTo>
                    <a:pt x="189989" y="376251"/>
                  </a:lnTo>
                  <a:lnTo>
                    <a:pt x="191052" y="382522"/>
                  </a:lnTo>
                  <a:lnTo>
                    <a:pt x="192128" y="388793"/>
                  </a:lnTo>
                  <a:lnTo>
                    <a:pt x="193218" y="395063"/>
                  </a:lnTo>
                  <a:lnTo>
                    <a:pt x="194323" y="401334"/>
                  </a:lnTo>
                  <a:lnTo>
                    <a:pt x="195445" y="407605"/>
                  </a:lnTo>
                  <a:lnTo>
                    <a:pt x="196586" y="413876"/>
                  </a:lnTo>
                  <a:lnTo>
                    <a:pt x="197754" y="420147"/>
                  </a:lnTo>
                  <a:lnTo>
                    <a:pt x="198946" y="426418"/>
                  </a:lnTo>
                  <a:lnTo>
                    <a:pt x="200165" y="432689"/>
                  </a:lnTo>
                  <a:lnTo>
                    <a:pt x="201415" y="438959"/>
                  </a:lnTo>
                  <a:lnTo>
                    <a:pt x="202697" y="445230"/>
                  </a:lnTo>
                  <a:lnTo>
                    <a:pt x="204016" y="451501"/>
                  </a:lnTo>
                  <a:lnTo>
                    <a:pt x="205375" y="457772"/>
                  </a:lnTo>
                  <a:lnTo>
                    <a:pt x="206785" y="464043"/>
                  </a:lnTo>
                  <a:lnTo>
                    <a:pt x="208242" y="470314"/>
                  </a:lnTo>
                  <a:lnTo>
                    <a:pt x="209749" y="476585"/>
                  </a:lnTo>
                  <a:lnTo>
                    <a:pt x="211309" y="482855"/>
                  </a:lnTo>
                  <a:lnTo>
                    <a:pt x="212925" y="489126"/>
                  </a:lnTo>
                  <a:lnTo>
                    <a:pt x="214598" y="495397"/>
                  </a:lnTo>
                  <a:lnTo>
                    <a:pt x="216332" y="501668"/>
                  </a:lnTo>
                  <a:lnTo>
                    <a:pt x="218139" y="507939"/>
                  </a:lnTo>
                  <a:lnTo>
                    <a:pt x="220008" y="514210"/>
                  </a:lnTo>
                  <a:lnTo>
                    <a:pt x="221938" y="520481"/>
                  </a:lnTo>
                  <a:lnTo>
                    <a:pt x="223930" y="526751"/>
                  </a:lnTo>
                  <a:lnTo>
                    <a:pt x="225983" y="533022"/>
                  </a:lnTo>
                  <a:lnTo>
                    <a:pt x="228094" y="539293"/>
                  </a:lnTo>
                  <a:lnTo>
                    <a:pt x="230264" y="545564"/>
                  </a:lnTo>
                  <a:lnTo>
                    <a:pt x="232498" y="551835"/>
                  </a:lnTo>
                  <a:lnTo>
                    <a:pt x="234784" y="558106"/>
                  </a:lnTo>
                  <a:lnTo>
                    <a:pt x="237120" y="564377"/>
                  </a:lnTo>
                  <a:lnTo>
                    <a:pt x="239503" y="570647"/>
                  </a:lnTo>
                  <a:lnTo>
                    <a:pt x="241931" y="576918"/>
                  </a:lnTo>
                  <a:lnTo>
                    <a:pt x="244400" y="583189"/>
                  </a:lnTo>
                  <a:lnTo>
                    <a:pt x="246911" y="589460"/>
                  </a:lnTo>
                  <a:lnTo>
                    <a:pt x="249466" y="595731"/>
                  </a:lnTo>
                  <a:lnTo>
                    <a:pt x="252055" y="602002"/>
                  </a:lnTo>
                  <a:lnTo>
                    <a:pt x="254676" y="608273"/>
                  </a:lnTo>
                  <a:lnTo>
                    <a:pt x="257326" y="614543"/>
                  </a:lnTo>
                  <a:lnTo>
                    <a:pt x="260000" y="620814"/>
                  </a:lnTo>
                  <a:lnTo>
                    <a:pt x="262695" y="627085"/>
                  </a:lnTo>
                  <a:lnTo>
                    <a:pt x="265406" y="633356"/>
                  </a:lnTo>
                  <a:lnTo>
                    <a:pt x="268127" y="639627"/>
                  </a:lnTo>
                  <a:lnTo>
                    <a:pt x="270848" y="645898"/>
                  </a:lnTo>
                  <a:lnTo>
                    <a:pt x="273558" y="652169"/>
                  </a:lnTo>
                  <a:lnTo>
                    <a:pt x="276250" y="658439"/>
                  </a:lnTo>
                  <a:lnTo>
                    <a:pt x="278912" y="664710"/>
                  </a:lnTo>
                  <a:lnTo>
                    <a:pt x="281533" y="670981"/>
                  </a:lnTo>
                  <a:lnTo>
                    <a:pt x="284103" y="677252"/>
                  </a:lnTo>
                  <a:lnTo>
                    <a:pt x="286593" y="683523"/>
                  </a:lnTo>
                  <a:lnTo>
                    <a:pt x="289001" y="689794"/>
                  </a:lnTo>
                  <a:lnTo>
                    <a:pt x="291316" y="696065"/>
                  </a:lnTo>
                  <a:lnTo>
                    <a:pt x="293530" y="702335"/>
                  </a:lnTo>
                  <a:lnTo>
                    <a:pt x="295632" y="708606"/>
                  </a:lnTo>
                  <a:lnTo>
                    <a:pt x="297615" y="714877"/>
                  </a:lnTo>
                  <a:lnTo>
                    <a:pt x="299474" y="721148"/>
                  </a:lnTo>
                  <a:lnTo>
                    <a:pt x="301180" y="727419"/>
                  </a:lnTo>
                  <a:lnTo>
                    <a:pt x="302755" y="733690"/>
                  </a:lnTo>
                  <a:lnTo>
                    <a:pt x="304204" y="739961"/>
                  </a:lnTo>
                  <a:lnTo>
                    <a:pt x="305529" y="746231"/>
                  </a:lnTo>
                  <a:lnTo>
                    <a:pt x="306738" y="752502"/>
                  </a:lnTo>
                  <a:lnTo>
                    <a:pt x="307837" y="758773"/>
                  </a:lnTo>
                  <a:lnTo>
                    <a:pt x="308836" y="765044"/>
                  </a:lnTo>
                  <a:lnTo>
                    <a:pt x="309731" y="771315"/>
                  </a:lnTo>
                  <a:lnTo>
                    <a:pt x="310553" y="777586"/>
                  </a:lnTo>
                  <a:lnTo>
                    <a:pt x="311313" y="783857"/>
                  </a:lnTo>
                  <a:lnTo>
                    <a:pt x="312025" y="790127"/>
                  </a:lnTo>
                  <a:lnTo>
                    <a:pt x="312698" y="796398"/>
                  </a:lnTo>
                  <a:lnTo>
                    <a:pt x="313343" y="802669"/>
                  </a:lnTo>
                  <a:lnTo>
                    <a:pt x="313969" y="808940"/>
                  </a:lnTo>
                  <a:lnTo>
                    <a:pt x="314583" y="815211"/>
                  </a:lnTo>
                  <a:lnTo>
                    <a:pt x="315195" y="821482"/>
                  </a:lnTo>
                  <a:lnTo>
                    <a:pt x="315808" y="827753"/>
                  </a:lnTo>
                  <a:lnTo>
                    <a:pt x="316423" y="834023"/>
                  </a:lnTo>
                  <a:lnTo>
                    <a:pt x="317041" y="840294"/>
                  </a:lnTo>
                  <a:lnTo>
                    <a:pt x="317661" y="846565"/>
                  </a:lnTo>
                  <a:lnTo>
                    <a:pt x="318279" y="852836"/>
                  </a:lnTo>
                  <a:lnTo>
                    <a:pt x="318889" y="859107"/>
                  </a:lnTo>
                  <a:lnTo>
                    <a:pt x="319485" y="865378"/>
                  </a:lnTo>
                  <a:lnTo>
                    <a:pt x="320061" y="871649"/>
                  </a:lnTo>
                  <a:lnTo>
                    <a:pt x="320610" y="877919"/>
                  </a:lnTo>
                  <a:lnTo>
                    <a:pt x="321126" y="884190"/>
                  </a:lnTo>
                  <a:lnTo>
                    <a:pt x="321602" y="890461"/>
                  </a:lnTo>
                  <a:lnTo>
                    <a:pt x="322032" y="896732"/>
                  </a:lnTo>
                  <a:lnTo>
                    <a:pt x="322400" y="903003"/>
                  </a:lnTo>
                  <a:lnTo>
                    <a:pt x="322708" y="909274"/>
                  </a:lnTo>
                  <a:lnTo>
                    <a:pt x="322955" y="915545"/>
                  </a:lnTo>
                  <a:lnTo>
                    <a:pt x="323140" y="921815"/>
                  </a:lnTo>
                  <a:lnTo>
                    <a:pt x="323261" y="928086"/>
                  </a:lnTo>
                  <a:lnTo>
                    <a:pt x="323320" y="934357"/>
                  </a:lnTo>
                  <a:lnTo>
                    <a:pt x="323318" y="940628"/>
                  </a:lnTo>
                  <a:lnTo>
                    <a:pt x="323250" y="946899"/>
                  </a:lnTo>
                  <a:lnTo>
                    <a:pt x="323128" y="953170"/>
                  </a:lnTo>
                  <a:lnTo>
                    <a:pt x="322960" y="959441"/>
                  </a:lnTo>
                  <a:lnTo>
                    <a:pt x="322750" y="965711"/>
                  </a:lnTo>
                  <a:lnTo>
                    <a:pt x="322504" y="971982"/>
                  </a:lnTo>
                  <a:lnTo>
                    <a:pt x="322227" y="978253"/>
                  </a:lnTo>
                  <a:lnTo>
                    <a:pt x="321923" y="984524"/>
                  </a:lnTo>
                  <a:lnTo>
                    <a:pt x="321593" y="990795"/>
                  </a:lnTo>
                  <a:lnTo>
                    <a:pt x="321243" y="997066"/>
                  </a:lnTo>
                  <a:lnTo>
                    <a:pt x="320875" y="1003337"/>
                  </a:lnTo>
                  <a:lnTo>
                    <a:pt x="320488" y="1009607"/>
                  </a:lnTo>
                  <a:lnTo>
                    <a:pt x="320082" y="1015878"/>
                  </a:lnTo>
                  <a:lnTo>
                    <a:pt x="319653" y="1022149"/>
                  </a:lnTo>
                  <a:lnTo>
                    <a:pt x="319198" y="1028420"/>
                  </a:lnTo>
                  <a:lnTo>
                    <a:pt x="318705" y="1034691"/>
                  </a:lnTo>
                  <a:lnTo>
                    <a:pt x="318172" y="1040962"/>
                  </a:lnTo>
                  <a:lnTo>
                    <a:pt x="317591" y="1047232"/>
                  </a:lnTo>
                  <a:lnTo>
                    <a:pt x="316958" y="1053503"/>
                  </a:lnTo>
                  <a:lnTo>
                    <a:pt x="316266" y="1059774"/>
                  </a:lnTo>
                  <a:lnTo>
                    <a:pt x="315508" y="1066045"/>
                  </a:lnTo>
                  <a:lnTo>
                    <a:pt x="314679" y="1072316"/>
                  </a:lnTo>
                  <a:lnTo>
                    <a:pt x="313761" y="1078587"/>
                  </a:lnTo>
                  <a:lnTo>
                    <a:pt x="312760" y="1084858"/>
                  </a:lnTo>
                  <a:lnTo>
                    <a:pt x="311676" y="1091128"/>
                  </a:lnTo>
                  <a:lnTo>
                    <a:pt x="310509" y="1097399"/>
                  </a:lnTo>
                  <a:lnTo>
                    <a:pt x="309261" y="1103670"/>
                  </a:lnTo>
                  <a:lnTo>
                    <a:pt x="307933" y="1109941"/>
                  </a:lnTo>
                  <a:lnTo>
                    <a:pt x="306529" y="1116212"/>
                  </a:lnTo>
                  <a:lnTo>
                    <a:pt x="305043" y="1122483"/>
                  </a:lnTo>
                  <a:lnTo>
                    <a:pt x="303491" y="1128754"/>
                  </a:lnTo>
                  <a:lnTo>
                    <a:pt x="301883" y="1135024"/>
                  </a:lnTo>
                  <a:lnTo>
                    <a:pt x="300227" y="1141295"/>
                  </a:lnTo>
                  <a:lnTo>
                    <a:pt x="298531" y="1147566"/>
                  </a:lnTo>
                  <a:lnTo>
                    <a:pt x="296803" y="1153837"/>
                  </a:lnTo>
                  <a:lnTo>
                    <a:pt x="295051" y="1160108"/>
                  </a:lnTo>
                  <a:lnTo>
                    <a:pt x="293283" y="1166379"/>
                  </a:lnTo>
                  <a:lnTo>
                    <a:pt x="291510" y="1172650"/>
                  </a:lnTo>
                  <a:lnTo>
                    <a:pt x="289740" y="1178920"/>
                  </a:lnTo>
                  <a:lnTo>
                    <a:pt x="287980" y="1185191"/>
                  </a:lnTo>
                  <a:lnTo>
                    <a:pt x="286234" y="1191462"/>
                  </a:lnTo>
                  <a:lnTo>
                    <a:pt x="284508" y="1197733"/>
                  </a:lnTo>
                  <a:lnTo>
                    <a:pt x="282805" y="1204004"/>
                  </a:lnTo>
                  <a:lnTo>
                    <a:pt x="281131" y="1210275"/>
                  </a:lnTo>
                  <a:lnTo>
                    <a:pt x="279487" y="1216546"/>
                  </a:lnTo>
                  <a:lnTo>
                    <a:pt x="277871" y="1222816"/>
                  </a:lnTo>
                  <a:lnTo>
                    <a:pt x="276282" y="1229087"/>
                  </a:lnTo>
                  <a:lnTo>
                    <a:pt x="274718" y="1235358"/>
                  </a:lnTo>
                  <a:lnTo>
                    <a:pt x="273179" y="1241629"/>
                  </a:lnTo>
                  <a:lnTo>
                    <a:pt x="271660" y="1247900"/>
                  </a:lnTo>
                  <a:lnTo>
                    <a:pt x="270162" y="1254171"/>
                  </a:lnTo>
                  <a:lnTo>
                    <a:pt x="268679" y="1260442"/>
                  </a:lnTo>
                  <a:lnTo>
                    <a:pt x="267208" y="1266712"/>
                  </a:lnTo>
                  <a:lnTo>
                    <a:pt x="265745" y="1272983"/>
                  </a:lnTo>
                  <a:lnTo>
                    <a:pt x="264289" y="1279254"/>
                  </a:lnTo>
                  <a:lnTo>
                    <a:pt x="262839" y="1285525"/>
                  </a:lnTo>
                  <a:lnTo>
                    <a:pt x="261393" y="1291796"/>
                  </a:lnTo>
                  <a:lnTo>
                    <a:pt x="259950" y="1298067"/>
                  </a:lnTo>
                  <a:lnTo>
                    <a:pt x="258512" y="1304338"/>
                  </a:lnTo>
                  <a:lnTo>
                    <a:pt x="257079" y="1310608"/>
                  </a:lnTo>
                  <a:lnTo>
                    <a:pt x="255652" y="1316879"/>
                  </a:lnTo>
                  <a:lnTo>
                    <a:pt x="254233" y="1323150"/>
                  </a:lnTo>
                  <a:lnTo>
                    <a:pt x="252824" y="1329421"/>
                  </a:lnTo>
                  <a:lnTo>
                    <a:pt x="251426" y="1335692"/>
                  </a:lnTo>
                  <a:lnTo>
                    <a:pt x="250042" y="1341963"/>
                  </a:lnTo>
                  <a:lnTo>
                    <a:pt x="248674" y="1348234"/>
                  </a:lnTo>
                  <a:lnTo>
                    <a:pt x="247320" y="1354504"/>
                  </a:lnTo>
                  <a:lnTo>
                    <a:pt x="245981" y="1360775"/>
                  </a:lnTo>
                  <a:lnTo>
                    <a:pt x="244656" y="1367046"/>
                  </a:lnTo>
                  <a:lnTo>
                    <a:pt x="243344" y="1373317"/>
                  </a:lnTo>
                  <a:lnTo>
                    <a:pt x="242042" y="1379588"/>
                  </a:lnTo>
                  <a:lnTo>
                    <a:pt x="240748" y="1385859"/>
                  </a:lnTo>
                  <a:lnTo>
                    <a:pt x="239458" y="1392130"/>
                  </a:lnTo>
                  <a:lnTo>
                    <a:pt x="238166" y="1398400"/>
                  </a:lnTo>
                  <a:lnTo>
                    <a:pt x="236869" y="1404671"/>
                  </a:lnTo>
                  <a:lnTo>
                    <a:pt x="235562" y="1410942"/>
                  </a:lnTo>
                  <a:lnTo>
                    <a:pt x="234242" y="1417213"/>
                  </a:lnTo>
                  <a:lnTo>
                    <a:pt x="232904" y="1423484"/>
                  </a:lnTo>
                  <a:lnTo>
                    <a:pt x="231543" y="1429755"/>
                  </a:lnTo>
                  <a:lnTo>
                    <a:pt x="230156" y="1436026"/>
                  </a:lnTo>
                  <a:lnTo>
                    <a:pt x="228743" y="1442296"/>
                  </a:lnTo>
                  <a:lnTo>
                    <a:pt x="227306" y="1448567"/>
                  </a:lnTo>
                  <a:lnTo>
                    <a:pt x="225844" y="1454838"/>
                  </a:lnTo>
                  <a:lnTo>
                    <a:pt x="224359" y="1461109"/>
                  </a:lnTo>
                  <a:lnTo>
                    <a:pt x="222854" y="1467380"/>
                  </a:lnTo>
                  <a:lnTo>
                    <a:pt x="221333" y="1473651"/>
                  </a:lnTo>
                  <a:lnTo>
                    <a:pt x="219802" y="1479922"/>
                  </a:lnTo>
                  <a:lnTo>
                    <a:pt x="218269" y="1486192"/>
                  </a:lnTo>
                  <a:lnTo>
                    <a:pt x="216739" y="1492463"/>
                  </a:lnTo>
                  <a:lnTo>
                    <a:pt x="215220" y="1498734"/>
                  </a:lnTo>
                  <a:lnTo>
                    <a:pt x="213718" y="1505005"/>
                  </a:lnTo>
                  <a:lnTo>
                    <a:pt x="212238" y="1511276"/>
                  </a:lnTo>
                  <a:lnTo>
                    <a:pt x="210791" y="1517547"/>
                  </a:lnTo>
                  <a:lnTo>
                    <a:pt x="209382" y="1523818"/>
                  </a:lnTo>
                  <a:lnTo>
                    <a:pt x="208014" y="1530088"/>
                  </a:lnTo>
                  <a:lnTo>
                    <a:pt x="206688" y="1536359"/>
                  </a:lnTo>
                  <a:lnTo>
                    <a:pt x="205408" y="1542630"/>
                  </a:lnTo>
                  <a:lnTo>
                    <a:pt x="204175" y="1548901"/>
                  </a:lnTo>
                  <a:lnTo>
                    <a:pt x="202989" y="1555172"/>
                  </a:lnTo>
                  <a:lnTo>
                    <a:pt x="201855" y="1561443"/>
                  </a:lnTo>
                  <a:lnTo>
                    <a:pt x="200772" y="1567714"/>
                  </a:lnTo>
                  <a:lnTo>
                    <a:pt x="199733" y="1573984"/>
                  </a:lnTo>
                  <a:lnTo>
                    <a:pt x="198736" y="1580255"/>
                  </a:lnTo>
                  <a:lnTo>
                    <a:pt x="197779" y="1586526"/>
                  </a:lnTo>
                  <a:lnTo>
                    <a:pt x="196861" y="1592797"/>
                  </a:lnTo>
                  <a:lnTo>
                    <a:pt x="195978" y="1599068"/>
                  </a:lnTo>
                  <a:lnTo>
                    <a:pt x="195134" y="1605339"/>
                  </a:lnTo>
                  <a:lnTo>
                    <a:pt x="194324" y="1611610"/>
                  </a:lnTo>
                  <a:lnTo>
                    <a:pt x="193544" y="1617880"/>
                  </a:lnTo>
                  <a:lnTo>
                    <a:pt x="192793" y="1624151"/>
                  </a:lnTo>
                  <a:lnTo>
                    <a:pt x="192070" y="1630422"/>
                  </a:lnTo>
                  <a:lnTo>
                    <a:pt x="191374" y="1636693"/>
                  </a:lnTo>
                  <a:lnTo>
                    <a:pt x="190703" y="1642964"/>
                  </a:lnTo>
                  <a:lnTo>
                    <a:pt x="190061" y="1649235"/>
                  </a:lnTo>
                  <a:lnTo>
                    <a:pt x="189445" y="1655506"/>
                  </a:lnTo>
                  <a:lnTo>
                    <a:pt x="188852" y="1661776"/>
                  </a:lnTo>
                  <a:lnTo>
                    <a:pt x="188282" y="1668047"/>
                  </a:lnTo>
                  <a:lnTo>
                    <a:pt x="187732" y="1674318"/>
                  </a:lnTo>
                  <a:lnTo>
                    <a:pt x="187203" y="1680589"/>
                  </a:lnTo>
                  <a:lnTo>
                    <a:pt x="186691" y="1686860"/>
                  </a:lnTo>
                  <a:lnTo>
                    <a:pt x="186198" y="1693131"/>
                  </a:lnTo>
                  <a:lnTo>
                    <a:pt x="185722" y="1699402"/>
                  </a:lnTo>
                  <a:lnTo>
                    <a:pt x="185257" y="1705672"/>
                  </a:lnTo>
                  <a:lnTo>
                    <a:pt x="184803" y="1711943"/>
                  </a:lnTo>
                  <a:lnTo>
                    <a:pt x="184358" y="1718214"/>
                  </a:lnTo>
                  <a:lnTo>
                    <a:pt x="183920" y="1724485"/>
                  </a:lnTo>
                  <a:lnTo>
                    <a:pt x="183487" y="1730756"/>
                  </a:lnTo>
                  <a:lnTo>
                    <a:pt x="183057" y="1737027"/>
                  </a:lnTo>
                  <a:lnTo>
                    <a:pt x="182629" y="1743298"/>
                  </a:lnTo>
                  <a:lnTo>
                    <a:pt x="182202" y="1749568"/>
                  </a:lnTo>
                  <a:lnTo>
                    <a:pt x="181774" y="1755839"/>
                  </a:lnTo>
                  <a:lnTo>
                    <a:pt x="181345" y="1762110"/>
                  </a:lnTo>
                  <a:lnTo>
                    <a:pt x="180915" y="1768381"/>
                  </a:lnTo>
                  <a:lnTo>
                    <a:pt x="180483" y="1774652"/>
                  </a:lnTo>
                  <a:lnTo>
                    <a:pt x="180049" y="1780923"/>
                  </a:lnTo>
                  <a:lnTo>
                    <a:pt x="179615" y="1787194"/>
                  </a:lnTo>
                  <a:lnTo>
                    <a:pt x="179181" y="1793464"/>
                  </a:lnTo>
                  <a:lnTo>
                    <a:pt x="178747" y="1799735"/>
                  </a:lnTo>
                  <a:lnTo>
                    <a:pt x="178316" y="1806006"/>
                  </a:lnTo>
                  <a:lnTo>
                    <a:pt x="177887" y="1812277"/>
                  </a:lnTo>
                  <a:lnTo>
                    <a:pt x="177462" y="1818548"/>
                  </a:lnTo>
                  <a:lnTo>
                    <a:pt x="177043" y="1824819"/>
                  </a:lnTo>
                  <a:lnTo>
                    <a:pt x="176630" y="1831090"/>
                  </a:lnTo>
                  <a:lnTo>
                    <a:pt x="176225" y="1837360"/>
                  </a:lnTo>
                  <a:lnTo>
                    <a:pt x="175828" y="1843631"/>
                  </a:lnTo>
                  <a:lnTo>
                    <a:pt x="175439" y="1849902"/>
                  </a:lnTo>
                  <a:lnTo>
                    <a:pt x="175059" y="1856173"/>
                  </a:lnTo>
                  <a:lnTo>
                    <a:pt x="174688" y="1862444"/>
                  </a:lnTo>
                  <a:lnTo>
                    <a:pt x="174327" y="1868715"/>
                  </a:lnTo>
                  <a:lnTo>
                    <a:pt x="173976" y="1874986"/>
                  </a:lnTo>
                  <a:lnTo>
                    <a:pt x="173634" y="1881256"/>
                  </a:lnTo>
                  <a:lnTo>
                    <a:pt x="173300" y="1887527"/>
                  </a:lnTo>
                  <a:lnTo>
                    <a:pt x="172974" y="1893798"/>
                  </a:lnTo>
                  <a:lnTo>
                    <a:pt x="172657" y="1900069"/>
                  </a:lnTo>
                  <a:lnTo>
                    <a:pt x="172347" y="1906340"/>
                  </a:lnTo>
                  <a:lnTo>
                    <a:pt x="172046" y="1912611"/>
                  </a:lnTo>
                  <a:lnTo>
                    <a:pt x="171755" y="1918882"/>
                  </a:lnTo>
                  <a:lnTo>
                    <a:pt x="171472" y="1925152"/>
                  </a:lnTo>
                  <a:lnTo>
                    <a:pt x="171199" y="1931423"/>
                  </a:lnTo>
                  <a:lnTo>
                    <a:pt x="170936" y="1937694"/>
                  </a:lnTo>
                  <a:lnTo>
                    <a:pt x="170684" y="1943965"/>
                  </a:lnTo>
                  <a:lnTo>
                    <a:pt x="170444" y="1950236"/>
                  </a:lnTo>
                  <a:lnTo>
                    <a:pt x="170217" y="1956507"/>
                  </a:lnTo>
                  <a:lnTo>
                    <a:pt x="170006" y="1962778"/>
                  </a:lnTo>
                  <a:lnTo>
                    <a:pt x="169810" y="1969048"/>
                  </a:lnTo>
                  <a:lnTo>
                    <a:pt x="169629" y="1975319"/>
                  </a:lnTo>
                  <a:lnTo>
                    <a:pt x="169463" y="1981590"/>
                  </a:lnTo>
                  <a:lnTo>
                    <a:pt x="169312" y="1987861"/>
                  </a:lnTo>
                  <a:lnTo>
                    <a:pt x="169176" y="1994132"/>
                  </a:lnTo>
                  <a:lnTo>
                    <a:pt x="169054" y="2000403"/>
                  </a:lnTo>
                  <a:lnTo>
                    <a:pt x="168948" y="2006674"/>
                  </a:lnTo>
                  <a:lnTo>
                    <a:pt x="168853" y="2012944"/>
                  </a:lnTo>
                  <a:lnTo>
                    <a:pt x="168767" y="2019215"/>
                  </a:lnTo>
                  <a:lnTo>
                    <a:pt x="168691" y="2025486"/>
                  </a:lnTo>
                  <a:lnTo>
                    <a:pt x="168621" y="2031757"/>
                  </a:lnTo>
                  <a:lnTo>
                    <a:pt x="168556" y="2038028"/>
                  </a:lnTo>
                  <a:lnTo>
                    <a:pt x="168495" y="2044299"/>
                  </a:lnTo>
                  <a:lnTo>
                    <a:pt x="168438" y="2050570"/>
                  </a:lnTo>
                  <a:lnTo>
                    <a:pt x="168381" y="2056840"/>
                  </a:lnTo>
                  <a:lnTo>
                    <a:pt x="168325" y="2063111"/>
                  </a:lnTo>
                  <a:lnTo>
                    <a:pt x="168270" y="2069382"/>
                  </a:lnTo>
                  <a:lnTo>
                    <a:pt x="168216" y="2075653"/>
                  </a:lnTo>
                  <a:lnTo>
                    <a:pt x="168163" y="2081924"/>
                  </a:lnTo>
                  <a:lnTo>
                    <a:pt x="168113" y="2088195"/>
                  </a:lnTo>
                  <a:lnTo>
                    <a:pt x="168066" y="2094465"/>
                  </a:lnTo>
                  <a:lnTo>
                    <a:pt x="168023" y="2100736"/>
                  </a:lnTo>
                  <a:lnTo>
                    <a:pt x="167986" y="2107007"/>
                  </a:lnTo>
                  <a:lnTo>
                    <a:pt x="167957" y="2113278"/>
                  </a:lnTo>
                  <a:lnTo>
                    <a:pt x="167935" y="2119549"/>
                  </a:lnTo>
                  <a:lnTo>
                    <a:pt x="167921" y="2125820"/>
                  </a:lnTo>
                  <a:lnTo>
                    <a:pt x="167918" y="2132091"/>
                  </a:lnTo>
                  <a:lnTo>
                    <a:pt x="167925" y="2138361"/>
                  </a:lnTo>
                  <a:lnTo>
                    <a:pt x="167941" y="2144632"/>
                  </a:lnTo>
                  <a:lnTo>
                    <a:pt x="167966" y="2150903"/>
                  </a:lnTo>
                  <a:lnTo>
                    <a:pt x="167998" y="2157174"/>
                  </a:lnTo>
                  <a:lnTo>
                    <a:pt x="168035" y="2163445"/>
                  </a:lnTo>
                  <a:lnTo>
                    <a:pt x="168076" y="2169716"/>
                  </a:lnTo>
                  <a:lnTo>
                    <a:pt x="168119" y="2175987"/>
                  </a:lnTo>
                  <a:lnTo>
                    <a:pt x="168161" y="2182257"/>
                  </a:lnTo>
                  <a:lnTo>
                    <a:pt x="168199" y="2188528"/>
                  </a:lnTo>
                  <a:lnTo>
                    <a:pt x="168231" y="2194799"/>
                  </a:lnTo>
                  <a:lnTo>
                    <a:pt x="168254" y="2201070"/>
                  </a:lnTo>
                  <a:lnTo>
                    <a:pt x="168267" y="2207341"/>
                  </a:lnTo>
                  <a:lnTo>
                    <a:pt x="168268" y="2213612"/>
                  </a:lnTo>
                  <a:lnTo>
                    <a:pt x="168254" y="2219883"/>
                  </a:lnTo>
                  <a:lnTo>
                    <a:pt x="168223" y="2226153"/>
                  </a:lnTo>
                  <a:lnTo>
                    <a:pt x="168176" y="2232424"/>
                  </a:lnTo>
                  <a:lnTo>
                    <a:pt x="168113" y="2238695"/>
                  </a:lnTo>
                  <a:lnTo>
                    <a:pt x="168034" y="2244966"/>
                  </a:lnTo>
                  <a:lnTo>
                    <a:pt x="167940" y="2251237"/>
                  </a:lnTo>
                  <a:lnTo>
                    <a:pt x="167831" y="2257508"/>
                  </a:lnTo>
                  <a:lnTo>
                    <a:pt x="167710" y="2263779"/>
                  </a:lnTo>
                  <a:lnTo>
                    <a:pt x="167575" y="2270049"/>
                  </a:lnTo>
                  <a:lnTo>
                    <a:pt x="167432" y="2276320"/>
                  </a:lnTo>
                  <a:lnTo>
                    <a:pt x="167282" y="2282591"/>
                  </a:lnTo>
                  <a:lnTo>
                    <a:pt x="167128" y="2288862"/>
                  </a:lnTo>
                  <a:lnTo>
                    <a:pt x="166970" y="2295133"/>
                  </a:lnTo>
                  <a:lnTo>
                    <a:pt x="166811" y="2301404"/>
                  </a:lnTo>
                  <a:lnTo>
                    <a:pt x="166653" y="2307675"/>
                  </a:lnTo>
                  <a:lnTo>
                    <a:pt x="166498" y="2313945"/>
                  </a:lnTo>
                  <a:lnTo>
                    <a:pt x="166348" y="2320216"/>
                  </a:lnTo>
                  <a:lnTo>
                    <a:pt x="166203" y="2326487"/>
                  </a:lnTo>
                  <a:lnTo>
                    <a:pt x="166065" y="2332758"/>
                  </a:lnTo>
                  <a:lnTo>
                    <a:pt x="165934" y="2339029"/>
                  </a:lnTo>
                  <a:lnTo>
                    <a:pt x="165812" y="2345300"/>
                  </a:lnTo>
                  <a:lnTo>
                    <a:pt x="165697" y="2351571"/>
                  </a:lnTo>
                  <a:lnTo>
                    <a:pt x="165594" y="2357841"/>
                  </a:lnTo>
                  <a:lnTo>
                    <a:pt x="165499" y="2364112"/>
                  </a:lnTo>
                  <a:lnTo>
                    <a:pt x="165413" y="2370383"/>
                  </a:lnTo>
                  <a:lnTo>
                    <a:pt x="165337" y="2376654"/>
                  </a:lnTo>
                  <a:lnTo>
                    <a:pt x="165270" y="2382925"/>
                  </a:lnTo>
                  <a:lnTo>
                    <a:pt x="165212" y="2389196"/>
                  </a:lnTo>
                  <a:lnTo>
                    <a:pt x="165164" y="2395467"/>
                  </a:lnTo>
                  <a:lnTo>
                    <a:pt x="165127" y="2401737"/>
                  </a:lnTo>
                  <a:lnTo>
                    <a:pt x="165101" y="2408008"/>
                  </a:lnTo>
                  <a:lnTo>
                    <a:pt x="165084" y="2414279"/>
                  </a:lnTo>
                  <a:lnTo>
                    <a:pt x="165078" y="2420550"/>
                  </a:lnTo>
                  <a:lnTo>
                    <a:pt x="165083" y="2426821"/>
                  </a:lnTo>
                  <a:lnTo>
                    <a:pt x="165099" y="2433092"/>
                  </a:lnTo>
                  <a:lnTo>
                    <a:pt x="165127" y="2439363"/>
                  </a:lnTo>
                  <a:lnTo>
                    <a:pt x="165168" y="2445633"/>
                  </a:lnTo>
                  <a:lnTo>
                    <a:pt x="165221" y="2451904"/>
                  </a:lnTo>
                  <a:lnTo>
                    <a:pt x="165286" y="2458175"/>
                  </a:lnTo>
                  <a:lnTo>
                    <a:pt x="165362" y="2464446"/>
                  </a:lnTo>
                  <a:lnTo>
                    <a:pt x="165448" y="2470717"/>
                  </a:lnTo>
                  <a:lnTo>
                    <a:pt x="165544" y="2476988"/>
                  </a:lnTo>
                  <a:lnTo>
                    <a:pt x="165649" y="2483259"/>
                  </a:lnTo>
                  <a:lnTo>
                    <a:pt x="165763" y="2489529"/>
                  </a:lnTo>
                  <a:lnTo>
                    <a:pt x="165883" y="2495800"/>
                  </a:lnTo>
                  <a:lnTo>
                    <a:pt x="166006" y="2502071"/>
                  </a:lnTo>
                  <a:lnTo>
                    <a:pt x="166130" y="2508342"/>
                  </a:lnTo>
                  <a:lnTo>
                    <a:pt x="166254" y="2514613"/>
                  </a:lnTo>
                  <a:lnTo>
                    <a:pt x="166374" y="2520884"/>
                  </a:lnTo>
                  <a:lnTo>
                    <a:pt x="166489" y="2527155"/>
                  </a:lnTo>
                  <a:lnTo>
                    <a:pt x="166594" y="2533425"/>
                  </a:lnTo>
                  <a:lnTo>
                    <a:pt x="166688" y="2539696"/>
                  </a:lnTo>
                  <a:lnTo>
                    <a:pt x="166768" y="2545967"/>
                  </a:lnTo>
                  <a:lnTo>
                    <a:pt x="166833" y="2552238"/>
                  </a:lnTo>
                  <a:lnTo>
                    <a:pt x="166882" y="2558509"/>
                  </a:lnTo>
                  <a:lnTo>
                    <a:pt x="166911" y="2564780"/>
                  </a:lnTo>
                  <a:lnTo>
                    <a:pt x="166922" y="2571051"/>
                  </a:lnTo>
                  <a:lnTo>
                    <a:pt x="166909" y="2577321"/>
                  </a:lnTo>
                  <a:lnTo>
                    <a:pt x="166875" y="2583592"/>
                  </a:lnTo>
                  <a:lnTo>
                    <a:pt x="166821" y="2589863"/>
                  </a:lnTo>
                  <a:lnTo>
                    <a:pt x="166749" y="2596134"/>
                  </a:lnTo>
                  <a:lnTo>
                    <a:pt x="166658" y="2602405"/>
                  </a:lnTo>
                  <a:lnTo>
                    <a:pt x="166551" y="2608676"/>
                  </a:lnTo>
                  <a:lnTo>
                    <a:pt x="166428" y="2614947"/>
                  </a:lnTo>
                  <a:lnTo>
                    <a:pt x="166290" y="2621217"/>
                  </a:lnTo>
                  <a:lnTo>
                    <a:pt x="166140" y="2627488"/>
                  </a:lnTo>
                  <a:lnTo>
                    <a:pt x="165983" y="2633759"/>
                  </a:lnTo>
                  <a:lnTo>
                    <a:pt x="165818" y="2640030"/>
                  </a:lnTo>
                  <a:lnTo>
                    <a:pt x="165649" y="2646301"/>
                  </a:lnTo>
                  <a:lnTo>
                    <a:pt x="165477" y="2652572"/>
                  </a:lnTo>
                  <a:lnTo>
                    <a:pt x="165305" y="2658843"/>
                  </a:lnTo>
                  <a:lnTo>
                    <a:pt x="165134" y="2665113"/>
                  </a:lnTo>
                  <a:lnTo>
                    <a:pt x="164966" y="2671384"/>
                  </a:lnTo>
                  <a:lnTo>
                    <a:pt x="164803" y="2677655"/>
                  </a:lnTo>
                  <a:lnTo>
                    <a:pt x="164646" y="2683926"/>
                  </a:lnTo>
                  <a:lnTo>
                    <a:pt x="164496" y="2690197"/>
                  </a:lnTo>
                  <a:lnTo>
                    <a:pt x="164354" y="2696468"/>
                  </a:lnTo>
                  <a:lnTo>
                    <a:pt x="164221" y="2702739"/>
                  </a:lnTo>
                  <a:lnTo>
                    <a:pt x="164099" y="2709009"/>
                  </a:lnTo>
                  <a:lnTo>
                    <a:pt x="163987" y="2715280"/>
                  </a:lnTo>
                  <a:lnTo>
                    <a:pt x="163886" y="2721551"/>
                  </a:lnTo>
                  <a:lnTo>
                    <a:pt x="163796" y="2727822"/>
                  </a:lnTo>
                  <a:lnTo>
                    <a:pt x="163716" y="2734093"/>
                  </a:lnTo>
                  <a:lnTo>
                    <a:pt x="163647" y="2740364"/>
                  </a:lnTo>
                  <a:lnTo>
                    <a:pt x="163589" y="2746635"/>
                  </a:lnTo>
                  <a:lnTo>
                    <a:pt x="163543" y="2752905"/>
                  </a:lnTo>
                  <a:lnTo>
                    <a:pt x="163507" y="2759176"/>
                  </a:lnTo>
                  <a:lnTo>
                    <a:pt x="163480" y="2765447"/>
                  </a:lnTo>
                  <a:lnTo>
                    <a:pt x="163462" y="2771718"/>
                  </a:lnTo>
                  <a:lnTo>
                    <a:pt x="163451" y="2777989"/>
                  </a:lnTo>
                  <a:lnTo>
                    <a:pt x="163447" y="2784260"/>
                  </a:lnTo>
                  <a:lnTo>
                    <a:pt x="163448" y="2790531"/>
                  </a:lnTo>
                  <a:lnTo>
                    <a:pt x="163456" y="2796801"/>
                  </a:lnTo>
                  <a:lnTo>
                    <a:pt x="163467" y="2803072"/>
                  </a:lnTo>
                  <a:lnTo>
                    <a:pt x="163480" y="2809343"/>
                  </a:lnTo>
                  <a:lnTo>
                    <a:pt x="163495" y="2815614"/>
                  </a:lnTo>
                  <a:lnTo>
                    <a:pt x="163511" y="2821885"/>
                  </a:lnTo>
                  <a:lnTo>
                    <a:pt x="163527" y="2828156"/>
                  </a:lnTo>
                  <a:lnTo>
                    <a:pt x="163543" y="2834427"/>
                  </a:lnTo>
                  <a:lnTo>
                    <a:pt x="163557" y="2840697"/>
                  </a:lnTo>
                  <a:lnTo>
                    <a:pt x="163569" y="2846968"/>
                  </a:lnTo>
                  <a:lnTo>
                    <a:pt x="163580" y="2853239"/>
                  </a:lnTo>
                  <a:lnTo>
                    <a:pt x="163589" y="2859510"/>
                  </a:lnTo>
                  <a:lnTo>
                    <a:pt x="163595" y="2865781"/>
                  </a:lnTo>
                  <a:lnTo>
                    <a:pt x="163600" y="2872052"/>
                  </a:lnTo>
                  <a:lnTo>
                    <a:pt x="163602" y="2878323"/>
                  </a:lnTo>
                  <a:lnTo>
                    <a:pt x="163602" y="2884593"/>
                  </a:lnTo>
                  <a:lnTo>
                    <a:pt x="163600" y="2890864"/>
                  </a:lnTo>
                  <a:lnTo>
                    <a:pt x="163597" y="2897135"/>
                  </a:lnTo>
                  <a:lnTo>
                    <a:pt x="163592" y="2903406"/>
                  </a:lnTo>
                  <a:lnTo>
                    <a:pt x="163586" y="2909677"/>
                  </a:lnTo>
                  <a:lnTo>
                    <a:pt x="163580" y="2915948"/>
                  </a:lnTo>
                  <a:lnTo>
                    <a:pt x="163573" y="2922219"/>
                  </a:lnTo>
                  <a:lnTo>
                    <a:pt x="163566" y="2928489"/>
                  </a:lnTo>
                  <a:lnTo>
                    <a:pt x="163560" y="2934760"/>
                  </a:lnTo>
                  <a:lnTo>
                    <a:pt x="163555" y="2941031"/>
                  </a:lnTo>
                  <a:lnTo>
                    <a:pt x="163552" y="2947302"/>
                  </a:lnTo>
                  <a:lnTo>
                    <a:pt x="163552" y="2953573"/>
                  </a:lnTo>
                  <a:lnTo>
                    <a:pt x="163555" y="2959844"/>
                  </a:lnTo>
                  <a:lnTo>
                    <a:pt x="163563" y="2966115"/>
                  </a:lnTo>
                  <a:lnTo>
                    <a:pt x="163578" y="2972385"/>
                  </a:lnTo>
                  <a:lnTo>
                    <a:pt x="163599" y="2978656"/>
                  </a:lnTo>
                  <a:lnTo>
                    <a:pt x="163629" y="2984927"/>
                  </a:lnTo>
                  <a:lnTo>
                    <a:pt x="163668" y="2991198"/>
                  </a:lnTo>
                  <a:lnTo>
                    <a:pt x="163716" y="2997469"/>
                  </a:lnTo>
                  <a:lnTo>
                    <a:pt x="163776" y="3003740"/>
                  </a:lnTo>
                  <a:lnTo>
                    <a:pt x="163848" y="3010011"/>
                  </a:lnTo>
                  <a:lnTo>
                    <a:pt x="163934" y="3016281"/>
                  </a:lnTo>
                  <a:lnTo>
                    <a:pt x="164033" y="3022552"/>
                  </a:lnTo>
                  <a:lnTo>
                    <a:pt x="164144" y="3028823"/>
                  </a:lnTo>
                  <a:lnTo>
                    <a:pt x="164267" y="3035094"/>
                  </a:lnTo>
                  <a:lnTo>
                    <a:pt x="164401" y="3041365"/>
                  </a:lnTo>
                  <a:lnTo>
                    <a:pt x="164545" y="3047636"/>
                  </a:lnTo>
                  <a:lnTo>
                    <a:pt x="164697" y="3053907"/>
                  </a:lnTo>
                  <a:lnTo>
                    <a:pt x="164855" y="3060177"/>
                  </a:lnTo>
                  <a:lnTo>
                    <a:pt x="165017" y="3066448"/>
                  </a:lnTo>
                  <a:lnTo>
                    <a:pt x="165177" y="3072719"/>
                  </a:lnTo>
                  <a:lnTo>
                    <a:pt x="165335" y="3078990"/>
                  </a:lnTo>
                  <a:lnTo>
                    <a:pt x="165487" y="3085261"/>
                  </a:lnTo>
                  <a:lnTo>
                    <a:pt x="165629" y="3091532"/>
                  </a:lnTo>
                  <a:lnTo>
                    <a:pt x="165759" y="3097802"/>
                  </a:lnTo>
                  <a:lnTo>
                    <a:pt x="165870" y="3104073"/>
                  </a:lnTo>
                  <a:lnTo>
                    <a:pt x="165961" y="3110344"/>
                  </a:lnTo>
                  <a:lnTo>
                    <a:pt x="166031" y="3116615"/>
                  </a:lnTo>
                  <a:lnTo>
                    <a:pt x="166077" y="3122886"/>
                  </a:lnTo>
                  <a:lnTo>
                    <a:pt x="166098" y="3129157"/>
                  </a:lnTo>
                  <a:lnTo>
                    <a:pt x="166093" y="3135428"/>
                  </a:lnTo>
                  <a:lnTo>
                    <a:pt x="166062" y="3141698"/>
                  </a:lnTo>
                  <a:lnTo>
                    <a:pt x="166001" y="3147969"/>
                  </a:lnTo>
                  <a:lnTo>
                    <a:pt x="165913" y="3154240"/>
                  </a:lnTo>
                  <a:lnTo>
                    <a:pt x="165801" y="3160511"/>
                  </a:lnTo>
                  <a:lnTo>
                    <a:pt x="165667" y="3166782"/>
                  </a:lnTo>
                  <a:lnTo>
                    <a:pt x="165513" y="3173053"/>
                  </a:lnTo>
                  <a:lnTo>
                    <a:pt x="165342" y="3179324"/>
                  </a:lnTo>
                  <a:lnTo>
                    <a:pt x="165156" y="3185594"/>
                  </a:lnTo>
                  <a:lnTo>
                    <a:pt x="164956" y="3191865"/>
                  </a:lnTo>
                  <a:lnTo>
                    <a:pt x="164748" y="3198136"/>
                  </a:lnTo>
                  <a:lnTo>
                    <a:pt x="164534" y="3204407"/>
                  </a:lnTo>
                  <a:close/>
                </a:path>
              </a:pathLst>
            </a:custGeom>
            <a:solidFill>
              <a:srgbClr val="D575FE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0" name="pg37">
              <a:extLst>
                <a:ext uri="{FF2B5EF4-FFF2-40B4-BE49-F238E27FC236}">
                  <a16:creationId xmlns:a16="http://schemas.microsoft.com/office/drawing/2014/main" id="{DA43A1FD-8ECE-1750-C9B8-07A37C4CBFB3}"/>
                </a:ext>
              </a:extLst>
            </p:cNvPr>
            <p:cNvSpPr/>
            <p:nvPr/>
          </p:nvSpPr>
          <p:spPr>
            <a:xfrm>
              <a:off x="9126055" y="3508909"/>
              <a:ext cx="175584" cy="3383191"/>
            </a:xfrm>
            <a:custGeom>
              <a:avLst/>
              <a:gdLst/>
              <a:ahLst/>
              <a:cxnLst/>
              <a:rect l="0" t="0" r="0" b="0"/>
              <a:pathLst>
                <a:path w="175584" h="3383191">
                  <a:moveTo>
                    <a:pt x="33841" y="3383191"/>
                  </a:moveTo>
                  <a:lnTo>
                    <a:pt x="32380" y="3376571"/>
                  </a:lnTo>
                  <a:lnTo>
                    <a:pt x="30937" y="3369950"/>
                  </a:lnTo>
                  <a:lnTo>
                    <a:pt x="29530" y="3363329"/>
                  </a:lnTo>
                  <a:lnTo>
                    <a:pt x="28149" y="3356709"/>
                  </a:lnTo>
                  <a:lnTo>
                    <a:pt x="26793" y="3350088"/>
                  </a:lnTo>
                  <a:lnTo>
                    <a:pt x="25483" y="3343467"/>
                  </a:lnTo>
                  <a:lnTo>
                    <a:pt x="24212" y="3336846"/>
                  </a:lnTo>
                  <a:lnTo>
                    <a:pt x="22975" y="3330226"/>
                  </a:lnTo>
                  <a:lnTo>
                    <a:pt x="21787" y="3323605"/>
                  </a:lnTo>
                  <a:lnTo>
                    <a:pt x="20656" y="3316984"/>
                  </a:lnTo>
                  <a:lnTo>
                    <a:pt x="19565" y="3310363"/>
                  </a:lnTo>
                  <a:lnTo>
                    <a:pt x="18524" y="3303743"/>
                  </a:lnTo>
                  <a:lnTo>
                    <a:pt x="17557" y="3297122"/>
                  </a:lnTo>
                  <a:lnTo>
                    <a:pt x="16637" y="3290501"/>
                  </a:lnTo>
                  <a:lnTo>
                    <a:pt x="15766" y="3283881"/>
                  </a:lnTo>
                  <a:lnTo>
                    <a:pt x="14980" y="3277260"/>
                  </a:lnTo>
                  <a:lnTo>
                    <a:pt x="14250" y="3270639"/>
                  </a:lnTo>
                  <a:lnTo>
                    <a:pt x="13573" y="3264018"/>
                  </a:lnTo>
                  <a:lnTo>
                    <a:pt x="12974" y="3257398"/>
                  </a:lnTo>
                  <a:lnTo>
                    <a:pt x="12446" y="3250777"/>
                  </a:lnTo>
                  <a:lnTo>
                    <a:pt x="11974" y="3244156"/>
                  </a:lnTo>
                  <a:lnTo>
                    <a:pt x="11570" y="3237535"/>
                  </a:lnTo>
                  <a:lnTo>
                    <a:pt x="11252" y="3230915"/>
                  </a:lnTo>
                  <a:lnTo>
                    <a:pt x="10989" y="3224294"/>
                  </a:lnTo>
                  <a:lnTo>
                    <a:pt x="10782" y="3217673"/>
                  </a:lnTo>
                  <a:lnTo>
                    <a:pt x="10673" y="3211053"/>
                  </a:lnTo>
                  <a:lnTo>
                    <a:pt x="10618" y="3204432"/>
                  </a:lnTo>
                  <a:lnTo>
                    <a:pt x="10617" y="3197811"/>
                  </a:lnTo>
                  <a:lnTo>
                    <a:pt x="10698" y="3191190"/>
                  </a:lnTo>
                  <a:lnTo>
                    <a:pt x="10843" y="3184570"/>
                  </a:lnTo>
                  <a:lnTo>
                    <a:pt x="11038" y="3177949"/>
                  </a:lnTo>
                  <a:lnTo>
                    <a:pt x="11299" y="3171328"/>
                  </a:lnTo>
                  <a:lnTo>
                    <a:pt x="11630" y="3164707"/>
                  </a:lnTo>
                  <a:lnTo>
                    <a:pt x="12006" y="3158087"/>
                  </a:lnTo>
                  <a:lnTo>
                    <a:pt x="12432" y="3151466"/>
                  </a:lnTo>
                  <a:lnTo>
                    <a:pt x="12930" y="3144845"/>
                  </a:lnTo>
                  <a:lnTo>
                    <a:pt x="13468" y="3138225"/>
                  </a:lnTo>
                  <a:lnTo>
                    <a:pt x="14045" y="3131604"/>
                  </a:lnTo>
                  <a:lnTo>
                    <a:pt x="14684" y="3124983"/>
                  </a:lnTo>
                  <a:lnTo>
                    <a:pt x="15361" y="3118362"/>
                  </a:lnTo>
                  <a:lnTo>
                    <a:pt x="16070" y="3111742"/>
                  </a:lnTo>
                  <a:lnTo>
                    <a:pt x="16824" y="3105121"/>
                  </a:lnTo>
                  <a:lnTo>
                    <a:pt x="17615" y="3098500"/>
                  </a:lnTo>
                  <a:lnTo>
                    <a:pt x="18431" y="3091879"/>
                  </a:lnTo>
                  <a:lnTo>
                    <a:pt x="19277" y="3085259"/>
                  </a:lnTo>
                  <a:lnTo>
                    <a:pt x="20157" y="3078638"/>
                  </a:lnTo>
                  <a:lnTo>
                    <a:pt x="21055" y="3072017"/>
                  </a:lnTo>
                  <a:lnTo>
                    <a:pt x="21971" y="3065397"/>
                  </a:lnTo>
                  <a:lnTo>
                    <a:pt x="22913" y="3058776"/>
                  </a:lnTo>
                  <a:lnTo>
                    <a:pt x="23868" y="3052155"/>
                  </a:lnTo>
                  <a:lnTo>
                    <a:pt x="24834" y="3045534"/>
                  </a:lnTo>
                  <a:lnTo>
                    <a:pt x="25813" y="3038914"/>
                  </a:lnTo>
                  <a:lnTo>
                    <a:pt x="26801" y="3032293"/>
                  </a:lnTo>
                  <a:lnTo>
                    <a:pt x="27793" y="3025672"/>
                  </a:lnTo>
                  <a:lnTo>
                    <a:pt x="28791" y="3019051"/>
                  </a:lnTo>
                  <a:lnTo>
                    <a:pt x="29790" y="3012431"/>
                  </a:lnTo>
                  <a:lnTo>
                    <a:pt x="30789" y="3005810"/>
                  </a:lnTo>
                  <a:lnTo>
                    <a:pt x="31787" y="2999189"/>
                  </a:lnTo>
                  <a:lnTo>
                    <a:pt x="32779" y="2992569"/>
                  </a:lnTo>
                  <a:lnTo>
                    <a:pt x="33767" y="2985948"/>
                  </a:lnTo>
                  <a:lnTo>
                    <a:pt x="34749" y="2979327"/>
                  </a:lnTo>
                  <a:lnTo>
                    <a:pt x="35721" y="2972706"/>
                  </a:lnTo>
                  <a:lnTo>
                    <a:pt x="36683" y="2966086"/>
                  </a:lnTo>
                  <a:lnTo>
                    <a:pt x="37636" y="2959465"/>
                  </a:lnTo>
                  <a:lnTo>
                    <a:pt x="38576" y="2952844"/>
                  </a:lnTo>
                  <a:lnTo>
                    <a:pt x="39500" y="2946223"/>
                  </a:lnTo>
                  <a:lnTo>
                    <a:pt x="40414" y="2939603"/>
                  </a:lnTo>
                  <a:lnTo>
                    <a:pt x="41314" y="2932982"/>
                  </a:lnTo>
                  <a:lnTo>
                    <a:pt x="42194" y="2926361"/>
                  </a:lnTo>
                  <a:lnTo>
                    <a:pt x="43060" y="2919740"/>
                  </a:lnTo>
                  <a:lnTo>
                    <a:pt x="43913" y="2913120"/>
                  </a:lnTo>
                  <a:lnTo>
                    <a:pt x="44743" y="2906499"/>
                  </a:lnTo>
                  <a:lnTo>
                    <a:pt x="45558" y="2899878"/>
                  </a:lnTo>
                  <a:lnTo>
                    <a:pt x="46359" y="2893258"/>
                  </a:lnTo>
                  <a:lnTo>
                    <a:pt x="47138" y="2886637"/>
                  </a:lnTo>
                  <a:lnTo>
                    <a:pt x="47899" y="2880016"/>
                  </a:lnTo>
                  <a:lnTo>
                    <a:pt x="48645" y="2873395"/>
                  </a:lnTo>
                  <a:lnTo>
                    <a:pt x="49373" y="2866775"/>
                  </a:lnTo>
                  <a:lnTo>
                    <a:pt x="50080" y="2860154"/>
                  </a:lnTo>
                  <a:lnTo>
                    <a:pt x="50772" y="2853533"/>
                  </a:lnTo>
                  <a:lnTo>
                    <a:pt x="51449" y="2846912"/>
                  </a:lnTo>
                  <a:lnTo>
                    <a:pt x="52102" y="2840292"/>
                  </a:lnTo>
                  <a:lnTo>
                    <a:pt x="52741" y="2833671"/>
                  </a:lnTo>
                  <a:lnTo>
                    <a:pt x="53367" y="2827050"/>
                  </a:lnTo>
                  <a:lnTo>
                    <a:pt x="53972" y="2820430"/>
                  </a:lnTo>
                  <a:lnTo>
                    <a:pt x="54561" y="2813809"/>
                  </a:lnTo>
                  <a:lnTo>
                    <a:pt x="55137" y="2807188"/>
                  </a:lnTo>
                  <a:lnTo>
                    <a:pt x="55697" y="2800567"/>
                  </a:lnTo>
                  <a:lnTo>
                    <a:pt x="56240" y="2793947"/>
                  </a:lnTo>
                  <a:lnTo>
                    <a:pt x="56770" y="2787326"/>
                  </a:lnTo>
                  <a:lnTo>
                    <a:pt x="57288" y="2780705"/>
                  </a:lnTo>
                  <a:lnTo>
                    <a:pt x="57788" y="2774084"/>
                  </a:lnTo>
                  <a:lnTo>
                    <a:pt x="58277" y="2767464"/>
                  </a:lnTo>
                  <a:lnTo>
                    <a:pt x="58756" y="2760843"/>
                  </a:lnTo>
                  <a:lnTo>
                    <a:pt x="59218" y="2754222"/>
                  </a:lnTo>
                  <a:lnTo>
                    <a:pt x="59670" y="2747602"/>
                  </a:lnTo>
                  <a:lnTo>
                    <a:pt x="60112" y="2740981"/>
                  </a:lnTo>
                  <a:lnTo>
                    <a:pt x="60542" y="2734360"/>
                  </a:lnTo>
                  <a:lnTo>
                    <a:pt x="60960" y="2727739"/>
                  </a:lnTo>
                  <a:lnTo>
                    <a:pt x="61370" y="2721119"/>
                  </a:lnTo>
                  <a:lnTo>
                    <a:pt x="61771" y="2714498"/>
                  </a:lnTo>
                  <a:lnTo>
                    <a:pt x="62160" y="2707877"/>
                  </a:lnTo>
                  <a:lnTo>
                    <a:pt x="62541" y="2701256"/>
                  </a:lnTo>
                  <a:lnTo>
                    <a:pt x="62916" y="2694636"/>
                  </a:lnTo>
                  <a:lnTo>
                    <a:pt x="63279" y="2688015"/>
                  </a:lnTo>
                  <a:lnTo>
                    <a:pt x="63636" y="2681394"/>
                  </a:lnTo>
                  <a:lnTo>
                    <a:pt x="63987" y="2674774"/>
                  </a:lnTo>
                  <a:lnTo>
                    <a:pt x="64329" y="2668153"/>
                  </a:lnTo>
                  <a:lnTo>
                    <a:pt x="64664" y="2661532"/>
                  </a:lnTo>
                  <a:lnTo>
                    <a:pt x="64994" y="2654911"/>
                  </a:lnTo>
                  <a:lnTo>
                    <a:pt x="65317" y="2648291"/>
                  </a:lnTo>
                  <a:lnTo>
                    <a:pt x="65634" y="2641670"/>
                  </a:lnTo>
                  <a:lnTo>
                    <a:pt x="65946" y="2635049"/>
                  </a:lnTo>
                  <a:lnTo>
                    <a:pt x="66253" y="2628428"/>
                  </a:lnTo>
                  <a:lnTo>
                    <a:pt x="66553" y="2621808"/>
                  </a:lnTo>
                  <a:lnTo>
                    <a:pt x="66849" y="2615187"/>
                  </a:lnTo>
                  <a:lnTo>
                    <a:pt x="67141" y="2608566"/>
                  </a:lnTo>
                  <a:lnTo>
                    <a:pt x="67427" y="2601946"/>
                  </a:lnTo>
                  <a:lnTo>
                    <a:pt x="67708" y="2595325"/>
                  </a:lnTo>
                  <a:lnTo>
                    <a:pt x="67987" y="2588704"/>
                  </a:lnTo>
                  <a:lnTo>
                    <a:pt x="68260" y="2582083"/>
                  </a:lnTo>
                  <a:lnTo>
                    <a:pt x="68529" y="2575463"/>
                  </a:lnTo>
                  <a:lnTo>
                    <a:pt x="68795" y="2568842"/>
                  </a:lnTo>
                  <a:lnTo>
                    <a:pt x="69056" y="2562221"/>
                  </a:lnTo>
                  <a:lnTo>
                    <a:pt x="69313" y="2555600"/>
                  </a:lnTo>
                  <a:lnTo>
                    <a:pt x="69566" y="2548980"/>
                  </a:lnTo>
                  <a:lnTo>
                    <a:pt x="69817" y="2542359"/>
                  </a:lnTo>
                  <a:lnTo>
                    <a:pt x="70062" y="2535738"/>
                  </a:lnTo>
                  <a:lnTo>
                    <a:pt x="70303" y="2529118"/>
                  </a:lnTo>
                  <a:lnTo>
                    <a:pt x="70542" y="2522497"/>
                  </a:lnTo>
                  <a:lnTo>
                    <a:pt x="70776" y="2515876"/>
                  </a:lnTo>
                  <a:lnTo>
                    <a:pt x="71005" y="2509255"/>
                  </a:lnTo>
                  <a:lnTo>
                    <a:pt x="71231" y="2502635"/>
                  </a:lnTo>
                  <a:lnTo>
                    <a:pt x="71454" y="2496014"/>
                  </a:lnTo>
                  <a:lnTo>
                    <a:pt x="71671" y="2489393"/>
                  </a:lnTo>
                  <a:lnTo>
                    <a:pt x="71884" y="2482772"/>
                  </a:lnTo>
                  <a:lnTo>
                    <a:pt x="72094" y="2476152"/>
                  </a:lnTo>
                  <a:lnTo>
                    <a:pt x="72298" y="2469531"/>
                  </a:lnTo>
                  <a:lnTo>
                    <a:pt x="72498" y="2462910"/>
                  </a:lnTo>
                  <a:lnTo>
                    <a:pt x="72694" y="2456290"/>
                  </a:lnTo>
                  <a:lnTo>
                    <a:pt x="72884" y="2449669"/>
                  </a:lnTo>
                  <a:lnTo>
                    <a:pt x="73069" y="2443048"/>
                  </a:lnTo>
                  <a:lnTo>
                    <a:pt x="73250" y="2436427"/>
                  </a:lnTo>
                  <a:lnTo>
                    <a:pt x="73426" y="2429807"/>
                  </a:lnTo>
                  <a:lnTo>
                    <a:pt x="73595" y="2423186"/>
                  </a:lnTo>
                  <a:lnTo>
                    <a:pt x="73760" y="2416565"/>
                  </a:lnTo>
                  <a:lnTo>
                    <a:pt x="73920" y="2409944"/>
                  </a:lnTo>
                  <a:lnTo>
                    <a:pt x="74073" y="2403324"/>
                  </a:lnTo>
                  <a:lnTo>
                    <a:pt x="74221" y="2396703"/>
                  </a:lnTo>
                  <a:lnTo>
                    <a:pt x="74364" y="2390082"/>
                  </a:lnTo>
                  <a:lnTo>
                    <a:pt x="74499" y="2383462"/>
                  </a:lnTo>
                  <a:lnTo>
                    <a:pt x="74628" y="2376841"/>
                  </a:lnTo>
                  <a:lnTo>
                    <a:pt x="74752" y="2370220"/>
                  </a:lnTo>
                  <a:lnTo>
                    <a:pt x="74869" y="2363599"/>
                  </a:lnTo>
                  <a:lnTo>
                    <a:pt x="74979" y="2356979"/>
                  </a:lnTo>
                  <a:lnTo>
                    <a:pt x="75084" y="2350358"/>
                  </a:lnTo>
                  <a:lnTo>
                    <a:pt x="75183" y="2343737"/>
                  </a:lnTo>
                  <a:lnTo>
                    <a:pt x="75273" y="2337116"/>
                  </a:lnTo>
                  <a:lnTo>
                    <a:pt x="75357" y="2330496"/>
                  </a:lnTo>
                  <a:lnTo>
                    <a:pt x="75437" y="2323875"/>
                  </a:lnTo>
                  <a:lnTo>
                    <a:pt x="75506" y="2317254"/>
                  </a:lnTo>
                  <a:lnTo>
                    <a:pt x="75570" y="2310634"/>
                  </a:lnTo>
                  <a:lnTo>
                    <a:pt x="75628" y="2304013"/>
                  </a:lnTo>
                  <a:lnTo>
                    <a:pt x="75678" y="2297392"/>
                  </a:lnTo>
                  <a:lnTo>
                    <a:pt x="75721" y="2290771"/>
                  </a:lnTo>
                  <a:lnTo>
                    <a:pt x="75758" y="2284151"/>
                  </a:lnTo>
                  <a:lnTo>
                    <a:pt x="75789" y="2277530"/>
                  </a:lnTo>
                  <a:lnTo>
                    <a:pt x="75811" y="2270909"/>
                  </a:lnTo>
                  <a:lnTo>
                    <a:pt x="75827" y="2264288"/>
                  </a:lnTo>
                  <a:lnTo>
                    <a:pt x="75838" y="2257668"/>
                  </a:lnTo>
                  <a:lnTo>
                    <a:pt x="75839" y="2251047"/>
                  </a:lnTo>
                  <a:lnTo>
                    <a:pt x="75836" y="2244426"/>
                  </a:lnTo>
                  <a:lnTo>
                    <a:pt x="75826" y="2237806"/>
                  </a:lnTo>
                  <a:lnTo>
                    <a:pt x="75808" y="2231185"/>
                  </a:lnTo>
                  <a:lnTo>
                    <a:pt x="75785" y="2224564"/>
                  </a:lnTo>
                  <a:lnTo>
                    <a:pt x="75756" y="2217943"/>
                  </a:lnTo>
                  <a:lnTo>
                    <a:pt x="75720" y="2211323"/>
                  </a:lnTo>
                  <a:lnTo>
                    <a:pt x="75677" y="2204702"/>
                  </a:lnTo>
                  <a:lnTo>
                    <a:pt x="75629" y="2198081"/>
                  </a:lnTo>
                  <a:lnTo>
                    <a:pt x="75575" y="2191460"/>
                  </a:lnTo>
                  <a:lnTo>
                    <a:pt x="75514" y="2184840"/>
                  </a:lnTo>
                  <a:lnTo>
                    <a:pt x="75448" y="2178219"/>
                  </a:lnTo>
                  <a:lnTo>
                    <a:pt x="75377" y="2171598"/>
                  </a:lnTo>
                  <a:lnTo>
                    <a:pt x="75299" y="2164978"/>
                  </a:lnTo>
                  <a:lnTo>
                    <a:pt x="75216" y="2158357"/>
                  </a:lnTo>
                  <a:lnTo>
                    <a:pt x="75128" y="2151736"/>
                  </a:lnTo>
                  <a:lnTo>
                    <a:pt x="75035" y="2145115"/>
                  </a:lnTo>
                  <a:lnTo>
                    <a:pt x="74935" y="2138495"/>
                  </a:lnTo>
                  <a:lnTo>
                    <a:pt x="74832" y="2131874"/>
                  </a:lnTo>
                  <a:lnTo>
                    <a:pt x="74723" y="2125253"/>
                  </a:lnTo>
                  <a:lnTo>
                    <a:pt x="74609" y="2118632"/>
                  </a:lnTo>
                  <a:lnTo>
                    <a:pt x="74490" y="2112012"/>
                  </a:lnTo>
                  <a:lnTo>
                    <a:pt x="74368" y="2105391"/>
                  </a:lnTo>
                  <a:lnTo>
                    <a:pt x="74239" y="2098770"/>
                  </a:lnTo>
                  <a:lnTo>
                    <a:pt x="74106" y="2092150"/>
                  </a:lnTo>
                  <a:lnTo>
                    <a:pt x="73969" y="2085529"/>
                  </a:lnTo>
                  <a:lnTo>
                    <a:pt x="73826" y="2078908"/>
                  </a:lnTo>
                  <a:lnTo>
                    <a:pt x="73680" y="2072287"/>
                  </a:lnTo>
                  <a:lnTo>
                    <a:pt x="73529" y="2065667"/>
                  </a:lnTo>
                  <a:lnTo>
                    <a:pt x="73373" y="2059046"/>
                  </a:lnTo>
                  <a:lnTo>
                    <a:pt x="73212" y="2052425"/>
                  </a:lnTo>
                  <a:lnTo>
                    <a:pt x="73048" y="2045804"/>
                  </a:lnTo>
                  <a:lnTo>
                    <a:pt x="72879" y="2039184"/>
                  </a:lnTo>
                  <a:lnTo>
                    <a:pt x="72704" y="2032563"/>
                  </a:lnTo>
                  <a:lnTo>
                    <a:pt x="72526" y="2025942"/>
                  </a:lnTo>
                  <a:lnTo>
                    <a:pt x="72343" y="2019322"/>
                  </a:lnTo>
                  <a:lnTo>
                    <a:pt x="72155" y="2012701"/>
                  </a:lnTo>
                  <a:lnTo>
                    <a:pt x="71961" y="2006080"/>
                  </a:lnTo>
                  <a:lnTo>
                    <a:pt x="71764" y="1999459"/>
                  </a:lnTo>
                  <a:lnTo>
                    <a:pt x="71561" y="1992839"/>
                  </a:lnTo>
                  <a:lnTo>
                    <a:pt x="71352" y="1986218"/>
                  </a:lnTo>
                  <a:lnTo>
                    <a:pt x="71139" y="1979597"/>
                  </a:lnTo>
                  <a:lnTo>
                    <a:pt x="70920" y="1972976"/>
                  </a:lnTo>
                  <a:lnTo>
                    <a:pt x="70694" y="1966356"/>
                  </a:lnTo>
                  <a:lnTo>
                    <a:pt x="70464" y="1959735"/>
                  </a:lnTo>
                  <a:lnTo>
                    <a:pt x="70229" y="1953114"/>
                  </a:lnTo>
                  <a:lnTo>
                    <a:pt x="69985" y="1946493"/>
                  </a:lnTo>
                  <a:lnTo>
                    <a:pt x="69736" y="1939873"/>
                  </a:lnTo>
                  <a:lnTo>
                    <a:pt x="69481" y="1933252"/>
                  </a:lnTo>
                  <a:lnTo>
                    <a:pt x="69218" y="1926631"/>
                  </a:lnTo>
                  <a:lnTo>
                    <a:pt x="68949" y="1920011"/>
                  </a:lnTo>
                  <a:lnTo>
                    <a:pt x="68673" y="1913390"/>
                  </a:lnTo>
                  <a:lnTo>
                    <a:pt x="68390" y="1906769"/>
                  </a:lnTo>
                  <a:lnTo>
                    <a:pt x="68097" y="1900148"/>
                  </a:lnTo>
                  <a:lnTo>
                    <a:pt x="67799" y="1893528"/>
                  </a:lnTo>
                  <a:lnTo>
                    <a:pt x="67493" y="1886907"/>
                  </a:lnTo>
                  <a:lnTo>
                    <a:pt x="67176" y="1880286"/>
                  </a:lnTo>
                  <a:lnTo>
                    <a:pt x="66853" y="1873665"/>
                  </a:lnTo>
                  <a:lnTo>
                    <a:pt x="66522" y="1867045"/>
                  </a:lnTo>
                  <a:lnTo>
                    <a:pt x="66179" y="1860424"/>
                  </a:lnTo>
                  <a:lnTo>
                    <a:pt x="65829" y="1853803"/>
                  </a:lnTo>
                  <a:lnTo>
                    <a:pt x="65470" y="1847183"/>
                  </a:lnTo>
                  <a:lnTo>
                    <a:pt x="65101" y="1840562"/>
                  </a:lnTo>
                  <a:lnTo>
                    <a:pt x="64722" y="1833941"/>
                  </a:lnTo>
                  <a:lnTo>
                    <a:pt x="64334" y="1827320"/>
                  </a:lnTo>
                  <a:lnTo>
                    <a:pt x="63937" y="1820700"/>
                  </a:lnTo>
                  <a:lnTo>
                    <a:pt x="63526" y="1814079"/>
                  </a:lnTo>
                  <a:lnTo>
                    <a:pt x="63108" y="1807458"/>
                  </a:lnTo>
                  <a:lnTo>
                    <a:pt x="62681" y="1800837"/>
                  </a:lnTo>
                  <a:lnTo>
                    <a:pt x="62239" y="1794217"/>
                  </a:lnTo>
                  <a:lnTo>
                    <a:pt x="61788" y="1787596"/>
                  </a:lnTo>
                  <a:lnTo>
                    <a:pt x="61329" y="1780975"/>
                  </a:lnTo>
                  <a:lnTo>
                    <a:pt x="60856" y="1774355"/>
                  </a:lnTo>
                  <a:lnTo>
                    <a:pt x="60373" y="1767734"/>
                  </a:lnTo>
                  <a:lnTo>
                    <a:pt x="59880" y="1761113"/>
                  </a:lnTo>
                  <a:lnTo>
                    <a:pt x="59376" y="1754492"/>
                  </a:lnTo>
                  <a:lnTo>
                    <a:pt x="58859" y="1747872"/>
                  </a:lnTo>
                  <a:lnTo>
                    <a:pt x="58333" y="1741251"/>
                  </a:lnTo>
                  <a:lnTo>
                    <a:pt x="57797" y="1734630"/>
                  </a:lnTo>
                  <a:lnTo>
                    <a:pt x="57247" y="1728009"/>
                  </a:lnTo>
                  <a:lnTo>
                    <a:pt x="56687" y="1721389"/>
                  </a:lnTo>
                  <a:lnTo>
                    <a:pt x="56119" y="1714768"/>
                  </a:lnTo>
                  <a:lnTo>
                    <a:pt x="55537" y="1708147"/>
                  </a:lnTo>
                  <a:lnTo>
                    <a:pt x="54945" y="1701527"/>
                  </a:lnTo>
                  <a:lnTo>
                    <a:pt x="54344" y="1694906"/>
                  </a:lnTo>
                  <a:lnTo>
                    <a:pt x="53732" y="1688285"/>
                  </a:lnTo>
                  <a:lnTo>
                    <a:pt x="53108" y="1681664"/>
                  </a:lnTo>
                  <a:lnTo>
                    <a:pt x="52476" y="1675044"/>
                  </a:lnTo>
                  <a:lnTo>
                    <a:pt x="51835" y="1668423"/>
                  </a:lnTo>
                  <a:lnTo>
                    <a:pt x="51181" y="1661802"/>
                  </a:lnTo>
                  <a:lnTo>
                    <a:pt x="50519" y="1655181"/>
                  </a:lnTo>
                  <a:lnTo>
                    <a:pt x="49850" y="1648561"/>
                  </a:lnTo>
                  <a:lnTo>
                    <a:pt x="49168" y="1641940"/>
                  </a:lnTo>
                  <a:lnTo>
                    <a:pt x="48479" y="1635319"/>
                  </a:lnTo>
                  <a:lnTo>
                    <a:pt x="47782" y="1628699"/>
                  </a:lnTo>
                  <a:lnTo>
                    <a:pt x="47076" y="1622078"/>
                  </a:lnTo>
                  <a:lnTo>
                    <a:pt x="46361" y="1615457"/>
                  </a:lnTo>
                  <a:lnTo>
                    <a:pt x="45640" y="1608836"/>
                  </a:lnTo>
                  <a:lnTo>
                    <a:pt x="44911" y="1602216"/>
                  </a:lnTo>
                  <a:lnTo>
                    <a:pt x="44173" y="1595595"/>
                  </a:lnTo>
                  <a:lnTo>
                    <a:pt x="43430" y="1588974"/>
                  </a:lnTo>
                  <a:lnTo>
                    <a:pt x="42681" y="1582353"/>
                  </a:lnTo>
                  <a:lnTo>
                    <a:pt x="41923" y="1575733"/>
                  </a:lnTo>
                  <a:lnTo>
                    <a:pt x="41161" y="1569112"/>
                  </a:lnTo>
                  <a:lnTo>
                    <a:pt x="40394" y="1562491"/>
                  </a:lnTo>
                  <a:lnTo>
                    <a:pt x="39620" y="1555871"/>
                  </a:lnTo>
                  <a:lnTo>
                    <a:pt x="38842" y="1549250"/>
                  </a:lnTo>
                  <a:lnTo>
                    <a:pt x="38059" y="1542629"/>
                  </a:lnTo>
                  <a:lnTo>
                    <a:pt x="37273" y="1536008"/>
                  </a:lnTo>
                  <a:lnTo>
                    <a:pt x="36481" y="1529388"/>
                  </a:lnTo>
                  <a:lnTo>
                    <a:pt x="35688" y="1522767"/>
                  </a:lnTo>
                  <a:lnTo>
                    <a:pt x="34891" y="1516146"/>
                  </a:lnTo>
                  <a:lnTo>
                    <a:pt x="34091" y="1509525"/>
                  </a:lnTo>
                  <a:lnTo>
                    <a:pt x="33289" y="1502905"/>
                  </a:lnTo>
                  <a:lnTo>
                    <a:pt x="32485" y="1496284"/>
                  </a:lnTo>
                  <a:lnTo>
                    <a:pt x="31679" y="1489663"/>
                  </a:lnTo>
                  <a:lnTo>
                    <a:pt x="30873" y="1483043"/>
                  </a:lnTo>
                  <a:lnTo>
                    <a:pt x="30066" y="1476422"/>
                  </a:lnTo>
                  <a:lnTo>
                    <a:pt x="29259" y="1469801"/>
                  </a:lnTo>
                  <a:lnTo>
                    <a:pt x="28452" y="1463180"/>
                  </a:lnTo>
                  <a:lnTo>
                    <a:pt x="27646" y="1456560"/>
                  </a:lnTo>
                  <a:lnTo>
                    <a:pt x="26841" y="1449939"/>
                  </a:lnTo>
                  <a:lnTo>
                    <a:pt x="26038" y="1443318"/>
                  </a:lnTo>
                  <a:lnTo>
                    <a:pt x="25237" y="1436697"/>
                  </a:lnTo>
                  <a:lnTo>
                    <a:pt x="24438" y="1430077"/>
                  </a:lnTo>
                  <a:lnTo>
                    <a:pt x="23643" y="1423456"/>
                  </a:lnTo>
                  <a:lnTo>
                    <a:pt x="22852" y="1416835"/>
                  </a:lnTo>
                  <a:lnTo>
                    <a:pt x="22064" y="1410215"/>
                  </a:lnTo>
                  <a:lnTo>
                    <a:pt x="21281" y="1403594"/>
                  </a:lnTo>
                  <a:lnTo>
                    <a:pt x="20504" y="1396973"/>
                  </a:lnTo>
                  <a:lnTo>
                    <a:pt x="19732" y="1390352"/>
                  </a:lnTo>
                  <a:lnTo>
                    <a:pt x="18966" y="1383732"/>
                  </a:lnTo>
                  <a:lnTo>
                    <a:pt x="18209" y="1377111"/>
                  </a:lnTo>
                  <a:lnTo>
                    <a:pt x="17457" y="1370490"/>
                  </a:lnTo>
                  <a:lnTo>
                    <a:pt x="16713" y="1363869"/>
                  </a:lnTo>
                  <a:lnTo>
                    <a:pt x="15980" y="1357249"/>
                  </a:lnTo>
                  <a:lnTo>
                    <a:pt x="15255" y="1350628"/>
                  </a:lnTo>
                  <a:lnTo>
                    <a:pt x="14537" y="1344007"/>
                  </a:lnTo>
                  <a:lnTo>
                    <a:pt x="13834" y="1337387"/>
                  </a:lnTo>
                  <a:lnTo>
                    <a:pt x="13140" y="1330766"/>
                  </a:lnTo>
                  <a:lnTo>
                    <a:pt x="12456" y="1324145"/>
                  </a:lnTo>
                  <a:lnTo>
                    <a:pt x="11786" y="1317524"/>
                  </a:lnTo>
                  <a:lnTo>
                    <a:pt x="11130" y="1310904"/>
                  </a:lnTo>
                  <a:lnTo>
                    <a:pt x="10485" y="1304283"/>
                  </a:lnTo>
                  <a:lnTo>
                    <a:pt x="9853" y="1297662"/>
                  </a:lnTo>
                  <a:lnTo>
                    <a:pt x="9241" y="1291041"/>
                  </a:lnTo>
                  <a:lnTo>
                    <a:pt x="8640" y="1284421"/>
                  </a:lnTo>
                  <a:lnTo>
                    <a:pt x="8053" y="1277800"/>
                  </a:lnTo>
                  <a:lnTo>
                    <a:pt x="7488" y="1271179"/>
                  </a:lnTo>
                  <a:lnTo>
                    <a:pt x="6937" y="1264559"/>
                  </a:lnTo>
                  <a:lnTo>
                    <a:pt x="6401" y="1257938"/>
                  </a:lnTo>
                  <a:lnTo>
                    <a:pt x="5887" y="1251317"/>
                  </a:lnTo>
                  <a:lnTo>
                    <a:pt x="5392" y="1244696"/>
                  </a:lnTo>
                  <a:lnTo>
                    <a:pt x="4913" y="1238076"/>
                  </a:lnTo>
                  <a:lnTo>
                    <a:pt x="4453" y="1231455"/>
                  </a:lnTo>
                  <a:lnTo>
                    <a:pt x="4019" y="1224834"/>
                  </a:lnTo>
                  <a:lnTo>
                    <a:pt x="3601" y="1218213"/>
                  </a:lnTo>
                  <a:lnTo>
                    <a:pt x="3201" y="1211593"/>
                  </a:lnTo>
                  <a:lnTo>
                    <a:pt x="2830" y="1204972"/>
                  </a:lnTo>
                  <a:lnTo>
                    <a:pt x="2478" y="1198351"/>
                  </a:lnTo>
                  <a:lnTo>
                    <a:pt x="2144" y="1191731"/>
                  </a:lnTo>
                  <a:lnTo>
                    <a:pt x="1838" y="1185110"/>
                  </a:lnTo>
                  <a:lnTo>
                    <a:pt x="1555" y="1178489"/>
                  </a:lnTo>
                  <a:lnTo>
                    <a:pt x="1291" y="1171868"/>
                  </a:lnTo>
                  <a:lnTo>
                    <a:pt x="1052" y="1165248"/>
                  </a:lnTo>
                  <a:lnTo>
                    <a:pt x="841" y="1158627"/>
                  </a:lnTo>
                  <a:lnTo>
                    <a:pt x="649" y="1152006"/>
                  </a:lnTo>
                  <a:lnTo>
                    <a:pt x="480" y="1145385"/>
                  </a:lnTo>
                  <a:lnTo>
                    <a:pt x="342" y="1138765"/>
                  </a:lnTo>
                  <a:lnTo>
                    <a:pt x="225" y="1132144"/>
                  </a:lnTo>
                  <a:lnTo>
                    <a:pt x="128" y="1125523"/>
                  </a:lnTo>
                  <a:lnTo>
                    <a:pt x="64" y="1118903"/>
                  </a:lnTo>
                  <a:lnTo>
                    <a:pt x="22" y="1112282"/>
                  </a:lnTo>
                  <a:lnTo>
                    <a:pt x="0" y="1105661"/>
                  </a:lnTo>
                  <a:lnTo>
                    <a:pt x="7" y="1099040"/>
                  </a:lnTo>
                  <a:lnTo>
                    <a:pt x="40" y="1092420"/>
                  </a:lnTo>
                  <a:lnTo>
                    <a:pt x="94" y="1085799"/>
                  </a:lnTo>
                  <a:lnTo>
                    <a:pt x="171" y="1079178"/>
                  </a:lnTo>
                  <a:lnTo>
                    <a:pt x="280" y="1072557"/>
                  </a:lnTo>
                  <a:lnTo>
                    <a:pt x="408" y="1065937"/>
                  </a:lnTo>
                  <a:lnTo>
                    <a:pt x="556" y="1059316"/>
                  </a:lnTo>
                  <a:lnTo>
                    <a:pt x="738" y="1052695"/>
                  </a:lnTo>
                  <a:lnTo>
                    <a:pt x="940" y="1046075"/>
                  </a:lnTo>
                  <a:lnTo>
                    <a:pt x="1160" y="1039454"/>
                  </a:lnTo>
                  <a:lnTo>
                    <a:pt x="1410" y="1032833"/>
                  </a:lnTo>
                  <a:lnTo>
                    <a:pt x="1683" y="1026212"/>
                  </a:lnTo>
                  <a:lnTo>
                    <a:pt x="1974" y="1019592"/>
                  </a:lnTo>
                  <a:lnTo>
                    <a:pt x="2289" y="1012971"/>
                  </a:lnTo>
                  <a:lnTo>
                    <a:pt x="2631" y="1006350"/>
                  </a:lnTo>
                  <a:lnTo>
                    <a:pt x="2990" y="999729"/>
                  </a:lnTo>
                  <a:lnTo>
                    <a:pt x="3368" y="993109"/>
                  </a:lnTo>
                  <a:lnTo>
                    <a:pt x="3776" y="986488"/>
                  </a:lnTo>
                  <a:lnTo>
                    <a:pt x="4200" y="979867"/>
                  </a:lnTo>
                  <a:lnTo>
                    <a:pt x="4641" y="973246"/>
                  </a:lnTo>
                  <a:lnTo>
                    <a:pt x="5108" y="966626"/>
                  </a:lnTo>
                  <a:lnTo>
                    <a:pt x="5594" y="960005"/>
                  </a:lnTo>
                  <a:lnTo>
                    <a:pt x="6096" y="953384"/>
                  </a:lnTo>
                  <a:lnTo>
                    <a:pt x="6620" y="946764"/>
                  </a:lnTo>
                  <a:lnTo>
                    <a:pt x="7164" y="940143"/>
                  </a:lnTo>
                  <a:lnTo>
                    <a:pt x="7723" y="933522"/>
                  </a:lnTo>
                  <a:lnTo>
                    <a:pt x="8299" y="926901"/>
                  </a:lnTo>
                  <a:lnTo>
                    <a:pt x="8898" y="920281"/>
                  </a:lnTo>
                  <a:lnTo>
                    <a:pt x="9511" y="913660"/>
                  </a:lnTo>
                  <a:lnTo>
                    <a:pt x="10137" y="907039"/>
                  </a:lnTo>
                  <a:lnTo>
                    <a:pt x="10786" y="900418"/>
                  </a:lnTo>
                  <a:lnTo>
                    <a:pt x="11448" y="893798"/>
                  </a:lnTo>
                  <a:lnTo>
                    <a:pt x="12123" y="887177"/>
                  </a:lnTo>
                  <a:lnTo>
                    <a:pt x="12816" y="880556"/>
                  </a:lnTo>
                  <a:lnTo>
                    <a:pt x="13524" y="873936"/>
                  </a:lnTo>
                  <a:lnTo>
                    <a:pt x="14244" y="867315"/>
                  </a:lnTo>
                  <a:lnTo>
                    <a:pt x="14978" y="860694"/>
                  </a:lnTo>
                  <a:lnTo>
                    <a:pt x="15728" y="854073"/>
                  </a:lnTo>
                  <a:lnTo>
                    <a:pt x="16488" y="847453"/>
                  </a:lnTo>
                  <a:lnTo>
                    <a:pt x="17259" y="840832"/>
                  </a:lnTo>
                  <a:lnTo>
                    <a:pt x="18046" y="834211"/>
                  </a:lnTo>
                  <a:lnTo>
                    <a:pt x="18842" y="827590"/>
                  </a:lnTo>
                  <a:lnTo>
                    <a:pt x="19648" y="820970"/>
                  </a:lnTo>
                  <a:lnTo>
                    <a:pt x="20467" y="814349"/>
                  </a:lnTo>
                  <a:lnTo>
                    <a:pt x="21296" y="807728"/>
                  </a:lnTo>
                  <a:lnTo>
                    <a:pt x="22132" y="801108"/>
                  </a:lnTo>
                  <a:lnTo>
                    <a:pt x="22978" y="794487"/>
                  </a:lnTo>
                  <a:lnTo>
                    <a:pt x="23834" y="787866"/>
                  </a:lnTo>
                  <a:lnTo>
                    <a:pt x="24697" y="781245"/>
                  </a:lnTo>
                  <a:lnTo>
                    <a:pt x="25566" y="774625"/>
                  </a:lnTo>
                  <a:lnTo>
                    <a:pt x="26445" y="768004"/>
                  </a:lnTo>
                  <a:lnTo>
                    <a:pt x="27329" y="761383"/>
                  </a:lnTo>
                  <a:lnTo>
                    <a:pt x="28218" y="754762"/>
                  </a:lnTo>
                  <a:lnTo>
                    <a:pt x="29114" y="748142"/>
                  </a:lnTo>
                  <a:lnTo>
                    <a:pt x="30014" y="741521"/>
                  </a:lnTo>
                  <a:lnTo>
                    <a:pt x="30918" y="734900"/>
                  </a:lnTo>
                  <a:lnTo>
                    <a:pt x="31826" y="728280"/>
                  </a:lnTo>
                  <a:lnTo>
                    <a:pt x="32738" y="721659"/>
                  </a:lnTo>
                  <a:lnTo>
                    <a:pt x="33652" y="715038"/>
                  </a:lnTo>
                  <a:lnTo>
                    <a:pt x="34568" y="708417"/>
                  </a:lnTo>
                  <a:lnTo>
                    <a:pt x="35486" y="701797"/>
                  </a:lnTo>
                  <a:lnTo>
                    <a:pt x="36405" y="695176"/>
                  </a:lnTo>
                  <a:lnTo>
                    <a:pt x="37324" y="688555"/>
                  </a:lnTo>
                  <a:lnTo>
                    <a:pt x="38243" y="681934"/>
                  </a:lnTo>
                  <a:lnTo>
                    <a:pt x="39162" y="675314"/>
                  </a:lnTo>
                  <a:lnTo>
                    <a:pt x="40079" y="668693"/>
                  </a:lnTo>
                  <a:lnTo>
                    <a:pt x="40995" y="662072"/>
                  </a:lnTo>
                  <a:lnTo>
                    <a:pt x="41908" y="655452"/>
                  </a:lnTo>
                  <a:lnTo>
                    <a:pt x="42819" y="648831"/>
                  </a:lnTo>
                  <a:lnTo>
                    <a:pt x="43726" y="642210"/>
                  </a:lnTo>
                  <a:lnTo>
                    <a:pt x="44629" y="635589"/>
                  </a:lnTo>
                  <a:lnTo>
                    <a:pt x="45529" y="628969"/>
                  </a:lnTo>
                  <a:lnTo>
                    <a:pt x="46424" y="622348"/>
                  </a:lnTo>
                  <a:lnTo>
                    <a:pt x="47312" y="615727"/>
                  </a:lnTo>
                  <a:lnTo>
                    <a:pt x="48195" y="609106"/>
                  </a:lnTo>
                  <a:lnTo>
                    <a:pt x="49074" y="602486"/>
                  </a:lnTo>
                  <a:lnTo>
                    <a:pt x="49943" y="595865"/>
                  </a:lnTo>
                  <a:lnTo>
                    <a:pt x="50807" y="589244"/>
                  </a:lnTo>
                  <a:lnTo>
                    <a:pt x="51664" y="582624"/>
                  </a:lnTo>
                  <a:lnTo>
                    <a:pt x="52512" y="576003"/>
                  </a:lnTo>
                  <a:lnTo>
                    <a:pt x="53351" y="569382"/>
                  </a:lnTo>
                  <a:lnTo>
                    <a:pt x="54183" y="562761"/>
                  </a:lnTo>
                  <a:lnTo>
                    <a:pt x="55006" y="556141"/>
                  </a:lnTo>
                  <a:lnTo>
                    <a:pt x="55818" y="549520"/>
                  </a:lnTo>
                  <a:lnTo>
                    <a:pt x="56622" y="542899"/>
                  </a:lnTo>
                  <a:lnTo>
                    <a:pt x="57418" y="536278"/>
                  </a:lnTo>
                  <a:lnTo>
                    <a:pt x="58200" y="529658"/>
                  </a:lnTo>
                  <a:lnTo>
                    <a:pt x="58973" y="523037"/>
                  </a:lnTo>
                  <a:lnTo>
                    <a:pt x="59737" y="516416"/>
                  </a:lnTo>
                  <a:lnTo>
                    <a:pt x="60488" y="509796"/>
                  </a:lnTo>
                  <a:lnTo>
                    <a:pt x="61228" y="503175"/>
                  </a:lnTo>
                  <a:lnTo>
                    <a:pt x="61959" y="496554"/>
                  </a:lnTo>
                  <a:lnTo>
                    <a:pt x="62678" y="489933"/>
                  </a:lnTo>
                  <a:lnTo>
                    <a:pt x="63383" y="483313"/>
                  </a:lnTo>
                  <a:lnTo>
                    <a:pt x="64078" y="476692"/>
                  </a:lnTo>
                  <a:lnTo>
                    <a:pt x="64763" y="470071"/>
                  </a:lnTo>
                  <a:lnTo>
                    <a:pt x="65432" y="463450"/>
                  </a:lnTo>
                  <a:lnTo>
                    <a:pt x="66092" y="456830"/>
                  </a:lnTo>
                  <a:lnTo>
                    <a:pt x="66741" y="450209"/>
                  </a:lnTo>
                  <a:lnTo>
                    <a:pt x="67375" y="443588"/>
                  </a:lnTo>
                  <a:lnTo>
                    <a:pt x="67997" y="436968"/>
                  </a:lnTo>
                  <a:lnTo>
                    <a:pt x="68609" y="430347"/>
                  </a:lnTo>
                  <a:lnTo>
                    <a:pt x="69208" y="423726"/>
                  </a:lnTo>
                  <a:lnTo>
                    <a:pt x="69793" y="417105"/>
                  </a:lnTo>
                  <a:lnTo>
                    <a:pt x="70368" y="410485"/>
                  </a:lnTo>
                  <a:lnTo>
                    <a:pt x="70931" y="403864"/>
                  </a:lnTo>
                  <a:lnTo>
                    <a:pt x="71479" y="397243"/>
                  </a:lnTo>
                  <a:lnTo>
                    <a:pt x="72016" y="390622"/>
                  </a:lnTo>
                  <a:lnTo>
                    <a:pt x="72544" y="384002"/>
                  </a:lnTo>
                  <a:lnTo>
                    <a:pt x="73055" y="377381"/>
                  </a:lnTo>
                  <a:lnTo>
                    <a:pt x="73556" y="370760"/>
                  </a:lnTo>
                  <a:lnTo>
                    <a:pt x="74048" y="364140"/>
                  </a:lnTo>
                  <a:lnTo>
                    <a:pt x="74525" y="357519"/>
                  </a:lnTo>
                  <a:lnTo>
                    <a:pt x="74990" y="350898"/>
                  </a:lnTo>
                  <a:lnTo>
                    <a:pt x="75445" y="344277"/>
                  </a:lnTo>
                  <a:lnTo>
                    <a:pt x="75888" y="337657"/>
                  </a:lnTo>
                  <a:lnTo>
                    <a:pt x="76318" y="331036"/>
                  </a:lnTo>
                  <a:lnTo>
                    <a:pt x="76738" y="324415"/>
                  </a:lnTo>
                  <a:lnTo>
                    <a:pt x="77149" y="317794"/>
                  </a:lnTo>
                  <a:lnTo>
                    <a:pt x="77545" y="311174"/>
                  </a:lnTo>
                  <a:lnTo>
                    <a:pt x="77931" y="304553"/>
                  </a:lnTo>
                  <a:lnTo>
                    <a:pt x="78309" y="297932"/>
                  </a:lnTo>
                  <a:lnTo>
                    <a:pt x="78673" y="291312"/>
                  </a:lnTo>
                  <a:lnTo>
                    <a:pt x="79026" y="284691"/>
                  </a:lnTo>
                  <a:lnTo>
                    <a:pt x="79372" y="278070"/>
                  </a:lnTo>
                  <a:lnTo>
                    <a:pt x="79706" y="271449"/>
                  </a:lnTo>
                  <a:lnTo>
                    <a:pt x="80028" y="264829"/>
                  </a:lnTo>
                  <a:lnTo>
                    <a:pt x="80342" y="258208"/>
                  </a:lnTo>
                  <a:lnTo>
                    <a:pt x="80648" y="251587"/>
                  </a:lnTo>
                  <a:lnTo>
                    <a:pt x="80940" y="244966"/>
                  </a:lnTo>
                  <a:lnTo>
                    <a:pt x="81225" y="238346"/>
                  </a:lnTo>
                  <a:lnTo>
                    <a:pt x="81503" y="231725"/>
                  </a:lnTo>
                  <a:lnTo>
                    <a:pt x="81768" y="225104"/>
                  </a:lnTo>
                  <a:lnTo>
                    <a:pt x="82025" y="218484"/>
                  </a:lnTo>
                  <a:lnTo>
                    <a:pt x="82275" y="211863"/>
                  </a:lnTo>
                  <a:lnTo>
                    <a:pt x="82515" y="205242"/>
                  </a:lnTo>
                  <a:lnTo>
                    <a:pt x="82746" y="198621"/>
                  </a:lnTo>
                  <a:lnTo>
                    <a:pt x="82970" y="192001"/>
                  </a:lnTo>
                  <a:lnTo>
                    <a:pt x="83186" y="185380"/>
                  </a:lnTo>
                  <a:lnTo>
                    <a:pt x="83392" y="178759"/>
                  </a:lnTo>
                  <a:lnTo>
                    <a:pt x="83592" y="172138"/>
                  </a:lnTo>
                  <a:lnTo>
                    <a:pt x="83786" y="165518"/>
                  </a:lnTo>
                  <a:lnTo>
                    <a:pt x="83970" y="158897"/>
                  </a:lnTo>
                  <a:lnTo>
                    <a:pt x="84148" y="152276"/>
                  </a:lnTo>
                  <a:lnTo>
                    <a:pt x="84320" y="145656"/>
                  </a:lnTo>
                  <a:lnTo>
                    <a:pt x="84484" y="139035"/>
                  </a:lnTo>
                  <a:lnTo>
                    <a:pt x="84641" y="132414"/>
                  </a:lnTo>
                  <a:lnTo>
                    <a:pt x="84793" y="125793"/>
                  </a:lnTo>
                  <a:lnTo>
                    <a:pt x="84938" y="119173"/>
                  </a:lnTo>
                  <a:lnTo>
                    <a:pt x="85077" y="112552"/>
                  </a:lnTo>
                  <a:lnTo>
                    <a:pt x="85210" y="105931"/>
                  </a:lnTo>
                  <a:lnTo>
                    <a:pt x="85339" y="99310"/>
                  </a:lnTo>
                  <a:lnTo>
                    <a:pt x="85460" y="92690"/>
                  </a:lnTo>
                  <a:lnTo>
                    <a:pt x="85577" y="86069"/>
                  </a:lnTo>
                  <a:lnTo>
                    <a:pt x="85690" y="79448"/>
                  </a:lnTo>
                  <a:lnTo>
                    <a:pt x="85796" y="72828"/>
                  </a:lnTo>
                  <a:lnTo>
                    <a:pt x="85898" y="66207"/>
                  </a:lnTo>
                  <a:lnTo>
                    <a:pt x="85996" y="59586"/>
                  </a:lnTo>
                  <a:lnTo>
                    <a:pt x="86089" y="52965"/>
                  </a:lnTo>
                  <a:lnTo>
                    <a:pt x="86177" y="46345"/>
                  </a:lnTo>
                  <a:lnTo>
                    <a:pt x="86262" y="39724"/>
                  </a:lnTo>
                  <a:lnTo>
                    <a:pt x="86343" y="33103"/>
                  </a:lnTo>
                  <a:lnTo>
                    <a:pt x="86419" y="26482"/>
                  </a:lnTo>
                  <a:lnTo>
                    <a:pt x="86492" y="19862"/>
                  </a:lnTo>
                  <a:lnTo>
                    <a:pt x="86563" y="13241"/>
                  </a:lnTo>
                  <a:lnTo>
                    <a:pt x="86628" y="6620"/>
                  </a:lnTo>
                  <a:lnTo>
                    <a:pt x="86691" y="0"/>
                  </a:lnTo>
                  <a:lnTo>
                    <a:pt x="88892" y="0"/>
                  </a:lnTo>
                  <a:lnTo>
                    <a:pt x="88955" y="6620"/>
                  </a:lnTo>
                  <a:lnTo>
                    <a:pt x="89021" y="13241"/>
                  </a:lnTo>
                  <a:lnTo>
                    <a:pt x="89091" y="19862"/>
                  </a:lnTo>
                  <a:lnTo>
                    <a:pt x="89165" y="26482"/>
                  </a:lnTo>
                  <a:lnTo>
                    <a:pt x="89241" y="33103"/>
                  </a:lnTo>
                  <a:lnTo>
                    <a:pt x="89322" y="39724"/>
                  </a:lnTo>
                  <a:lnTo>
                    <a:pt x="89407" y="46345"/>
                  </a:lnTo>
                  <a:lnTo>
                    <a:pt x="89495" y="52965"/>
                  </a:lnTo>
                  <a:lnTo>
                    <a:pt x="89588" y="59586"/>
                  </a:lnTo>
                  <a:lnTo>
                    <a:pt x="89686" y="66207"/>
                  </a:lnTo>
                  <a:lnTo>
                    <a:pt x="89788" y="72828"/>
                  </a:lnTo>
                  <a:lnTo>
                    <a:pt x="89894" y="79448"/>
                  </a:lnTo>
                  <a:lnTo>
                    <a:pt x="90007" y="86069"/>
                  </a:lnTo>
                  <a:lnTo>
                    <a:pt x="90124" y="92690"/>
                  </a:lnTo>
                  <a:lnTo>
                    <a:pt x="90245" y="99310"/>
                  </a:lnTo>
                  <a:lnTo>
                    <a:pt x="90374" y="105931"/>
                  </a:lnTo>
                  <a:lnTo>
                    <a:pt x="90507" y="112552"/>
                  </a:lnTo>
                  <a:lnTo>
                    <a:pt x="90645" y="119173"/>
                  </a:lnTo>
                  <a:lnTo>
                    <a:pt x="90791" y="125793"/>
                  </a:lnTo>
                  <a:lnTo>
                    <a:pt x="90943" y="132414"/>
                  </a:lnTo>
                  <a:lnTo>
                    <a:pt x="91100" y="139035"/>
                  </a:lnTo>
                  <a:lnTo>
                    <a:pt x="91264" y="145656"/>
                  </a:lnTo>
                  <a:lnTo>
                    <a:pt x="91436" y="152276"/>
                  </a:lnTo>
                  <a:lnTo>
                    <a:pt x="91614" y="158897"/>
                  </a:lnTo>
                  <a:lnTo>
                    <a:pt x="91797" y="165518"/>
                  </a:lnTo>
                  <a:lnTo>
                    <a:pt x="91991" y="172138"/>
                  </a:lnTo>
                  <a:lnTo>
                    <a:pt x="92191" y="178759"/>
                  </a:lnTo>
                  <a:lnTo>
                    <a:pt x="92398" y="185380"/>
                  </a:lnTo>
                  <a:lnTo>
                    <a:pt x="92614" y="192001"/>
                  </a:lnTo>
                  <a:lnTo>
                    <a:pt x="92838" y="198621"/>
                  </a:lnTo>
                  <a:lnTo>
                    <a:pt x="93069" y="205242"/>
                  </a:lnTo>
                  <a:lnTo>
                    <a:pt x="93309" y="211863"/>
                  </a:lnTo>
                  <a:lnTo>
                    <a:pt x="93559" y="218484"/>
                  </a:lnTo>
                  <a:lnTo>
                    <a:pt x="93816" y="225104"/>
                  </a:lnTo>
                  <a:lnTo>
                    <a:pt x="94081" y="231725"/>
                  </a:lnTo>
                  <a:lnTo>
                    <a:pt x="94358" y="238346"/>
                  </a:lnTo>
                  <a:lnTo>
                    <a:pt x="94643" y="244966"/>
                  </a:lnTo>
                  <a:lnTo>
                    <a:pt x="94936" y="251587"/>
                  </a:lnTo>
                  <a:lnTo>
                    <a:pt x="95241" y="258208"/>
                  </a:lnTo>
                  <a:lnTo>
                    <a:pt x="95556" y="264829"/>
                  </a:lnTo>
                  <a:lnTo>
                    <a:pt x="95878" y="271449"/>
                  </a:lnTo>
                  <a:lnTo>
                    <a:pt x="96212" y="278070"/>
                  </a:lnTo>
                  <a:lnTo>
                    <a:pt x="96557" y="284691"/>
                  </a:lnTo>
                  <a:lnTo>
                    <a:pt x="96911" y="291312"/>
                  </a:lnTo>
                  <a:lnTo>
                    <a:pt x="97275" y="297932"/>
                  </a:lnTo>
                  <a:lnTo>
                    <a:pt x="97653" y="304553"/>
                  </a:lnTo>
                  <a:lnTo>
                    <a:pt x="98039" y="311174"/>
                  </a:lnTo>
                  <a:lnTo>
                    <a:pt x="98434" y="317794"/>
                  </a:lnTo>
                  <a:lnTo>
                    <a:pt x="98845" y="324415"/>
                  </a:lnTo>
                  <a:lnTo>
                    <a:pt x="99266" y="331036"/>
                  </a:lnTo>
                  <a:lnTo>
                    <a:pt x="99695" y="337657"/>
                  </a:lnTo>
                  <a:lnTo>
                    <a:pt x="100139" y="344277"/>
                  </a:lnTo>
                  <a:lnTo>
                    <a:pt x="100594" y="350898"/>
                  </a:lnTo>
                  <a:lnTo>
                    <a:pt x="101059" y="357519"/>
                  </a:lnTo>
                  <a:lnTo>
                    <a:pt x="101536" y="364140"/>
                  </a:lnTo>
                  <a:lnTo>
                    <a:pt x="102027" y="370760"/>
                  </a:lnTo>
                  <a:lnTo>
                    <a:pt x="102528" y="377381"/>
                  </a:lnTo>
                  <a:lnTo>
                    <a:pt x="103039" y="384002"/>
                  </a:lnTo>
                  <a:lnTo>
                    <a:pt x="103567" y="390622"/>
                  </a:lnTo>
                  <a:lnTo>
                    <a:pt x="104105" y="397243"/>
                  </a:lnTo>
                  <a:lnTo>
                    <a:pt x="104653" y="403864"/>
                  </a:lnTo>
                  <a:lnTo>
                    <a:pt x="105216" y="410485"/>
                  </a:lnTo>
                  <a:lnTo>
                    <a:pt x="105791" y="417105"/>
                  </a:lnTo>
                  <a:lnTo>
                    <a:pt x="106376" y="423726"/>
                  </a:lnTo>
                  <a:lnTo>
                    <a:pt x="106975" y="430347"/>
                  </a:lnTo>
                  <a:lnTo>
                    <a:pt x="107587" y="436968"/>
                  </a:lnTo>
                  <a:lnTo>
                    <a:pt x="108209" y="443588"/>
                  </a:lnTo>
                  <a:lnTo>
                    <a:pt x="108843" y="450209"/>
                  </a:lnTo>
                  <a:lnTo>
                    <a:pt x="109492" y="456830"/>
                  </a:lnTo>
                  <a:lnTo>
                    <a:pt x="110151" y="463450"/>
                  </a:lnTo>
                  <a:lnTo>
                    <a:pt x="110820" y="470071"/>
                  </a:lnTo>
                  <a:lnTo>
                    <a:pt x="111506" y="476692"/>
                  </a:lnTo>
                  <a:lnTo>
                    <a:pt x="112201" y="483313"/>
                  </a:lnTo>
                  <a:lnTo>
                    <a:pt x="112906" y="489933"/>
                  </a:lnTo>
                  <a:lnTo>
                    <a:pt x="113625" y="496554"/>
                  </a:lnTo>
                  <a:lnTo>
                    <a:pt x="114356" y="503175"/>
                  </a:lnTo>
                  <a:lnTo>
                    <a:pt x="115096" y="509796"/>
                  </a:lnTo>
                  <a:lnTo>
                    <a:pt x="115847" y="516416"/>
                  </a:lnTo>
                  <a:lnTo>
                    <a:pt x="116611" y="523037"/>
                  </a:lnTo>
                  <a:lnTo>
                    <a:pt x="117384" y="529658"/>
                  </a:lnTo>
                  <a:lnTo>
                    <a:pt x="118166" y="536278"/>
                  </a:lnTo>
                  <a:lnTo>
                    <a:pt x="118962" y="542899"/>
                  </a:lnTo>
                  <a:lnTo>
                    <a:pt x="119766" y="549520"/>
                  </a:lnTo>
                  <a:lnTo>
                    <a:pt x="120577" y="556141"/>
                  </a:lnTo>
                  <a:lnTo>
                    <a:pt x="121401" y="562761"/>
                  </a:lnTo>
                  <a:lnTo>
                    <a:pt x="122233" y="569382"/>
                  </a:lnTo>
                  <a:lnTo>
                    <a:pt x="123072" y="576003"/>
                  </a:lnTo>
                  <a:lnTo>
                    <a:pt x="123920" y="582624"/>
                  </a:lnTo>
                  <a:lnTo>
                    <a:pt x="124777" y="589244"/>
                  </a:lnTo>
                  <a:lnTo>
                    <a:pt x="125640" y="595865"/>
                  </a:lnTo>
                  <a:lnTo>
                    <a:pt x="126510" y="602486"/>
                  </a:lnTo>
                  <a:lnTo>
                    <a:pt x="127388" y="609106"/>
                  </a:lnTo>
                  <a:lnTo>
                    <a:pt x="128272" y="615727"/>
                  </a:lnTo>
                  <a:lnTo>
                    <a:pt x="129160" y="622348"/>
                  </a:lnTo>
                  <a:lnTo>
                    <a:pt x="130055" y="628969"/>
                  </a:lnTo>
                  <a:lnTo>
                    <a:pt x="130955" y="635589"/>
                  </a:lnTo>
                  <a:lnTo>
                    <a:pt x="131857" y="642210"/>
                  </a:lnTo>
                  <a:lnTo>
                    <a:pt x="132765" y="648831"/>
                  </a:lnTo>
                  <a:lnTo>
                    <a:pt x="133676" y="655452"/>
                  </a:lnTo>
                  <a:lnTo>
                    <a:pt x="134589" y="662072"/>
                  </a:lnTo>
                  <a:lnTo>
                    <a:pt x="135504" y="668693"/>
                  </a:lnTo>
                  <a:lnTo>
                    <a:pt x="136422" y="675314"/>
                  </a:lnTo>
                  <a:lnTo>
                    <a:pt x="137340" y="681934"/>
                  </a:lnTo>
                  <a:lnTo>
                    <a:pt x="138260" y="688555"/>
                  </a:lnTo>
                  <a:lnTo>
                    <a:pt x="139179" y="695176"/>
                  </a:lnTo>
                  <a:lnTo>
                    <a:pt x="140098" y="701797"/>
                  </a:lnTo>
                  <a:lnTo>
                    <a:pt x="141016" y="708417"/>
                  </a:lnTo>
                  <a:lnTo>
                    <a:pt x="141932" y="715038"/>
                  </a:lnTo>
                  <a:lnTo>
                    <a:pt x="142846" y="721659"/>
                  </a:lnTo>
                  <a:lnTo>
                    <a:pt x="143757" y="728280"/>
                  </a:lnTo>
                  <a:lnTo>
                    <a:pt x="144666" y="734900"/>
                  </a:lnTo>
                  <a:lnTo>
                    <a:pt x="145570" y="741521"/>
                  </a:lnTo>
                  <a:lnTo>
                    <a:pt x="146470" y="748142"/>
                  </a:lnTo>
                  <a:lnTo>
                    <a:pt x="147366" y="754762"/>
                  </a:lnTo>
                  <a:lnTo>
                    <a:pt x="148255" y="761383"/>
                  </a:lnTo>
                  <a:lnTo>
                    <a:pt x="149139" y="768004"/>
                  </a:lnTo>
                  <a:lnTo>
                    <a:pt x="150017" y="774625"/>
                  </a:lnTo>
                  <a:lnTo>
                    <a:pt x="150887" y="781245"/>
                  </a:lnTo>
                  <a:lnTo>
                    <a:pt x="151749" y="787866"/>
                  </a:lnTo>
                  <a:lnTo>
                    <a:pt x="152605" y="794487"/>
                  </a:lnTo>
                  <a:lnTo>
                    <a:pt x="153452" y="801108"/>
                  </a:lnTo>
                  <a:lnTo>
                    <a:pt x="154288" y="807728"/>
                  </a:lnTo>
                  <a:lnTo>
                    <a:pt x="155117" y="814349"/>
                  </a:lnTo>
                  <a:lnTo>
                    <a:pt x="155936" y="820970"/>
                  </a:lnTo>
                  <a:lnTo>
                    <a:pt x="156741" y="827590"/>
                  </a:lnTo>
                  <a:lnTo>
                    <a:pt x="157538" y="834211"/>
                  </a:lnTo>
                  <a:lnTo>
                    <a:pt x="158325" y="840832"/>
                  </a:lnTo>
                  <a:lnTo>
                    <a:pt x="159096" y="847453"/>
                  </a:lnTo>
                  <a:lnTo>
                    <a:pt x="159856" y="854073"/>
                  </a:lnTo>
                  <a:lnTo>
                    <a:pt x="160606" y="860694"/>
                  </a:lnTo>
                  <a:lnTo>
                    <a:pt x="161340" y="867315"/>
                  </a:lnTo>
                  <a:lnTo>
                    <a:pt x="162060" y="873936"/>
                  </a:lnTo>
                  <a:lnTo>
                    <a:pt x="162768" y="880556"/>
                  </a:lnTo>
                  <a:lnTo>
                    <a:pt x="163461" y="887177"/>
                  </a:lnTo>
                  <a:lnTo>
                    <a:pt x="164136" y="893798"/>
                  </a:lnTo>
                  <a:lnTo>
                    <a:pt x="164798" y="900418"/>
                  </a:lnTo>
                  <a:lnTo>
                    <a:pt x="165447" y="907039"/>
                  </a:lnTo>
                  <a:lnTo>
                    <a:pt x="166073" y="913660"/>
                  </a:lnTo>
                  <a:lnTo>
                    <a:pt x="166686" y="920281"/>
                  </a:lnTo>
                  <a:lnTo>
                    <a:pt x="167284" y="926901"/>
                  </a:lnTo>
                  <a:lnTo>
                    <a:pt x="167861" y="933522"/>
                  </a:lnTo>
                  <a:lnTo>
                    <a:pt x="168420" y="940143"/>
                  </a:lnTo>
                  <a:lnTo>
                    <a:pt x="168964" y="946764"/>
                  </a:lnTo>
                  <a:lnTo>
                    <a:pt x="169488" y="953384"/>
                  </a:lnTo>
                  <a:lnTo>
                    <a:pt x="169989" y="960005"/>
                  </a:lnTo>
                  <a:lnTo>
                    <a:pt x="170475" y="966626"/>
                  </a:lnTo>
                  <a:lnTo>
                    <a:pt x="170943" y="973246"/>
                  </a:lnTo>
                  <a:lnTo>
                    <a:pt x="171384" y="979867"/>
                  </a:lnTo>
                  <a:lnTo>
                    <a:pt x="171808" y="986488"/>
                  </a:lnTo>
                  <a:lnTo>
                    <a:pt x="172216" y="993109"/>
                  </a:lnTo>
                  <a:lnTo>
                    <a:pt x="172594" y="999729"/>
                  </a:lnTo>
                  <a:lnTo>
                    <a:pt x="172953" y="1006350"/>
                  </a:lnTo>
                  <a:lnTo>
                    <a:pt x="173295" y="1012971"/>
                  </a:lnTo>
                  <a:lnTo>
                    <a:pt x="173610" y="1019592"/>
                  </a:lnTo>
                  <a:lnTo>
                    <a:pt x="173901" y="1026212"/>
                  </a:lnTo>
                  <a:lnTo>
                    <a:pt x="174174" y="1032833"/>
                  </a:lnTo>
                  <a:lnTo>
                    <a:pt x="174424" y="1039454"/>
                  </a:lnTo>
                  <a:lnTo>
                    <a:pt x="174644" y="1046075"/>
                  </a:lnTo>
                  <a:lnTo>
                    <a:pt x="174846" y="1052695"/>
                  </a:lnTo>
                  <a:lnTo>
                    <a:pt x="175028" y="1059316"/>
                  </a:lnTo>
                  <a:lnTo>
                    <a:pt x="175176" y="1065937"/>
                  </a:lnTo>
                  <a:lnTo>
                    <a:pt x="175304" y="1072557"/>
                  </a:lnTo>
                  <a:lnTo>
                    <a:pt x="175412" y="1079178"/>
                  </a:lnTo>
                  <a:lnTo>
                    <a:pt x="175490" y="1085799"/>
                  </a:lnTo>
                  <a:lnTo>
                    <a:pt x="175544" y="1092420"/>
                  </a:lnTo>
                  <a:lnTo>
                    <a:pt x="175577" y="1099040"/>
                  </a:lnTo>
                  <a:lnTo>
                    <a:pt x="175584" y="1105661"/>
                  </a:lnTo>
                  <a:lnTo>
                    <a:pt x="175562" y="1112282"/>
                  </a:lnTo>
                  <a:lnTo>
                    <a:pt x="175520" y="1118903"/>
                  </a:lnTo>
                  <a:lnTo>
                    <a:pt x="175456" y="1125523"/>
                  </a:lnTo>
                  <a:lnTo>
                    <a:pt x="175359" y="1132144"/>
                  </a:lnTo>
                  <a:lnTo>
                    <a:pt x="175241" y="1138765"/>
                  </a:lnTo>
                  <a:lnTo>
                    <a:pt x="175104" y="1145385"/>
                  </a:lnTo>
                  <a:lnTo>
                    <a:pt x="174934" y="1152006"/>
                  </a:lnTo>
                  <a:lnTo>
                    <a:pt x="174743" y="1158627"/>
                  </a:lnTo>
                  <a:lnTo>
                    <a:pt x="174531" y="1165248"/>
                  </a:lnTo>
                  <a:lnTo>
                    <a:pt x="174293" y="1171868"/>
                  </a:lnTo>
                  <a:lnTo>
                    <a:pt x="174029" y="1178489"/>
                  </a:lnTo>
                  <a:lnTo>
                    <a:pt x="173745" y="1185110"/>
                  </a:lnTo>
                  <a:lnTo>
                    <a:pt x="173440" y="1191731"/>
                  </a:lnTo>
                  <a:lnTo>
                    <a:pt x="173106" y="1198351"/>
                  </a:lnTo>
                  <a:lnTo>
                    <a:pt x="172753" y="1204972"/>
                  </a:lnTo>
                  <a:lnTo>
                    <a:pt x="172383" y="1211593"/>
                  </a:lnTo>
                  <a:lnTo>
                    <a:pt x="171983" y="1218213"/>
                  </a:lnTo>
                  <a:lnTo>
                    <a:pt x="171565" y="1224834"/>
                  </a:lnTo>
                  <a:lnTo>
                    <a:pt x="171130" y="1231455"/>
                  </a:lnTo>
                  <a:lnTo>
                    <a:pt x="170671" y="1238076"/>
                  </a:lnTo>
                  <a:lnTo>
                    <a:pt x="170192" y="1244696"/>
                  </a:lnTo>
                  <a:lnTo>
                    <a:pt x="169697" y="1251317"/>
                  </a:lnTo>
                  <a:lnTo>
                    <a:pt x="169182" y="1257938"/>
                  </a:lnTo>
                  <a:lnTo>
                    <a:pt x="168646" y="1264559"/>
                  </a:lnTo>
                  <a:lnTo>
                    <a:pt x="168096" y="1271179"/>
                  </a:lnTo>
                  <a:lnTo>
                    <a:pt x="167531" y="1277800"/>
                  </a:lnTo>
                  <a:lnTo>
                    <a:pt x="166943" y="1284421"/>
                  </a:lnTo>
                  <a:lnTo>
                    <a:pt x="166343" y="1291041"/>
                  </a:lnTo>
                  <a:lnTo>
                    <a:pt x="165730" y="1297662"/>
                  </a:lnTo>
                  <a:lnTo>
                    <a:pt x="165099" y="1304283"/>
                  </a:lnTo>
                  <a:lnTo>
                    <a:pt x="164454" y="1310904"/>
                  </a:lnTo>
                  <a:lnTo>
                    <a:pt x="163798" y="1317524"/>
                  </a:lnTo>
                  <a:lnTo>
                    <a:pt x="163127" y="1324145"/>
                  </a:lnTo>
                  <a:lnTo>
                    <a:pt x="162443" y="1330766"/>
                  </a:lnTo>
                  <a:lnTo>
                    <a:pt x="161750" y="1337387"/>
                  </a:lnTo>
                  <a:lnTo>
                    <a:pt x="161046" y="1344007"/>
                  </a:lnTo>
                  <a:lnTo>
                    <a:pt x="160329" y="1350628"/>
                  </a:lnTo>
                  <a:lnTo>
                    <a:pt x="159604" y="1357249"/>
                  </a:lnTo>
                  <a:lnTo>
                    <a:pt x="158871" y="1363869"/>
                  </a:lnTo>
                  <a:lnTo>
                    <a:pt x="158126" y="1370490"/>
                  </a:lnTo>
                  <a:lnTo>
                    <a:pt x="157375" y="1377111"/>
                  </a:lnTo>
                  <a:lnTo>
                    <a:pt x="156617" y="1383732"/>
                  </a:lnTo>
                  <a:lnTo>
                    <a:pt x="155852" y="1390352"/>
                  </a:lnTo>
                  <a:lnTo>
                    <a:pt x="155079" y="1396973"/>
                  </a:lnTo>
                  <a:lnTo>
                    <a:pt x="154302" y="1403594"/>
                  </a:lnTo>
                  <a:lnTo>
                    <a:pt x="153520" y="1410215"/>
                  </a:lnTo>
                  <a:lnTo>
                    <a:pt x="152732" y="1416835"/>
                  </a:lnTo>
                  <a:lnTo>
                    <a:pt x="151940" y="1423456"/>
                  </a:lnTo>
                  <a:lnTo>
                    <a:pt x="151146" y="1430077"/>
                  </a:lnTo>
                  <a:lnTo>
                    <a:pt x="150347" y="1436697"/>
                  </a:lnTo>
                  <a:lnTo>
                    <a:pt x="149546" y="1443318"/>
                  </a:lnTo>
                  <a:lnTo>
                    <a:pt x="148743" y="1449939"/>
                  </a:lnTo>
                  <a:lnTo>
                    <a:pt x="147938" y="1456560"/>
                  </a:lnTo>
                  <a:lnTo>
                    <a:pt x="147131" y="1463180"/>
                  </a:lnTo>
                  <a:lnTo>
                    <a:pt x="146325" y="1469801"/>
                  </a:lnTo>
                  <a:lnTo>
                    <a:pt x="145518" y="1476422"/>
                  </a:lnTo>
                  <a:lnTo>
                    <a:pt x="144711" y="1483043"/>
                  </a:lnTo>
                  <a:lnTo>
                    <a:pt x="143904" y="1489663"/>
                  </a:lnTo>
                  <a:lnTo>
                    <a:pt x="143099" y="1496284"/>
                  </a:lnTo>
                  <a:lnTo>
                    <a:pt x="142295" y="1502905"/>
                  </a:lnTo>
                  <a:lnTo>
                    <a:pt x="141493" y="1509525"/>
                  </a:lnTo>
                  <a:lnTo>
                    <a:pt x="140693" y="1516146"/>
                  </a:lnTo>
                  <a:lnTo>
                    <a:pt x="139896" y="1522767"/>
                  </a:lnTo>
                  <a:lnTo>
                    <a:pt x="139102" y="1529388"/>
                  </a:lnTo>
                  <a:lnTo>
                    <a:pt x="138311" y="1536008"/>
                  </a:lnTo>
                  <a:lnTo>
                    <a:pt x="137524" y="1542629"/>
                  </a:lnTo>
                  <a:lnTo>
                    <a:pt x="136742" y="1549250"/>
                  </a:lnTo>
                  <a:lnTo>
                    <a:pt x="135964" y="1555871"/>
                  </a:lnTo>
                  <a:lnTo>
                    <a:pt x="135190" y="1562491"/>
                  </a:lnTo>
                  <a:lnTo>
                    <a:pt x="134423" y="1569112"/>
                  </a:lnTo>
                  <a:lnTo>
                    <a:pt x="133661" y="1575733"/>
                  </a:lnTo>
                  <a:lnTo>
                    <a:pt x="132903" y="1582353"/>
                  </a:lnTo>
                  <a:lnTo>
                    <a:pt x="132154" y="1588974"/>
                  </a:lnTo>
                  <a:lnTo>
                    <a:pt x="131411" y="1595595"/>
                  </a:lnTo>
                  <a:lnTo>
                    <a:pt x="130673" y="1602216"/>
                  </a:lnTo>
                  <a:lnTo>
                    <a:pt x="129944" y="1608836"/>
                  </a:lnTo>
                  <a:lnTo>
                    <a:pt x="129223" y="1615457"/>
                  </a:lnTo>
                  <a:lnTo>
                    <a:pt x="128508" y="1622078"/>
                  </a:lnTo>
                  <a:lnTo>
                    <a:pt x="127802" y="1628699"/>
                  </a:lnTo>
                  <a:lnTo>
                    <a:pt x="127105" y="1635319"/>
                  </a:lnTo>
                  <a:lnTo>
                    <a:pt x="126416" y="1641940"/>
                  </a:lnTo>
                  <a:lnTo>
                    <a:pt x="125734" y="1648561"/>
                  </a:lnTo>
                  <a:lnTo>
                    <a:pt x="125065" y="1655181"/>
                  </a:lnTo>
                  <a:lnTo>
                    <a:pt x="124403" y="1661802"/>
                  </a:lnTo>
                  <a:lnTo>
                    <a:pt x="123749" y="1668423"/>
                  </a:lnTo>
                  <a:lnTo>
                    <a:pt x="123108" y="1675044"/>
                  </a:lnTo>
                  <a:lnTo>
                    <a:pt x="122476" y="1681664"/>
                  </a:lnTo>
                  <a:lnTo>
                    <a:pt x="121852" y="1688285"/>
                  </a:lnTo>
                  <a:lnTo>
                    <a:pt x="121239" y="1694906"/>
                  </a:lnTo>
                  <a:lnTo>
                    <a:pt x="120639" y="1701527"/>
                  </a:lnTo>
                  <a:lnTo>
                    <a:pt x="120047" y="1708147"/>
                  </a:lnTo>
                  <a:lnTo>
                    <a:pt x="119465" y="1714768"/>
                  </a:lnTo>
                  <a:lnTo>
                    <a:pt x="118896" y="1721389"/>
                  </a:lnTo>
                  <a:lnTo>
                    <a:pt x="118337" y="1728009"/>
                  </a:lnTo>
                  <a:lnTo>
                    <a:pt x="117786" y="1734630"/>
                  </a:lnTo>
                  <a:lnTo>
                    <a:pt x="117251" y="1741251"/>
                  </a:lnTo>
                  <a:lnTo>
                    <a:pt x="116725" y="1747872"/>
                  </a:lnTo>
                  <a:lnTo>
                    <a:pt x="116208" y="1754492"/>
                  </a:lnTo>
                  <a:lnTo>
                    <a:pt x="115704" y="1761113"/>
                  </a:lnTo>
                  <a:lnTo>
                    <a:pt x="115211" y="1767734"/>
                  </a:lnTo>
                  <a:lnTo>
                    <a:pt x="114727" y="1774355"/>
                  </a:lnTo>
                  <a:lnTo>
                    <a:pt x="114255" y="1780975"/>
                  </a:lnTo>
                  <a:lnTo>
                    <a:pt x="113795" y="1787596"/>
                  </a:lnTo>
                  <a:lnTo>
                    <a:pt x="113345" y="1794217"/>
                  </a:lnTo>
                  <a:lnTo>
                    <a:pt x="112903" y="1800837"/>
                  </a:lnTo>
                  <a:lnTo>
                    <a:pt x="112476" y="1807458"/>
                  </a:lnTo>
                  <a:lnTo>
                    <a:pt x="112057" y="1814079"/>
                  </a:lnTo>
                  <a:lnTo>
                    <a:pt x="111647" y="1820700"/>
                  </a:lnTo>
                  <a:lnTo>
                    <a:pt x="111250" y="1827320"/>
                  </a:lnTo>
                  <a:lnTo>
                    <a:pt x="110862" y="1833941"/>
                  </a:lnTo>
                  <a:lnTo>
                    <a:pt x="110483" y="1840562"/>
                  </a:lnTo>
                  <a:lnTo>
                    <a:pt x="110113" y="1847183"/>
                  </a:lnTo>
                  <a:lnTo>
                    <a:pt x="109755" y="1853803"/>
                  </a:lnTo>
                  <a:lnTo>
                    <a:pt x="109404" y="1860424"/>
                  </a:lnTo>
                  <a:lnTo>
                    <a:pt x="109062" y="1867045"/>
                  </a:lnTo>
                  <a:lnTo>
                    <a:pt x="108731" y="1873665"/>
                  </a:lnTo>
                  <a:lnTo>
                    <a:pt x="108407" y="1880286"/>
                  </a:lnTo>
                  <a:lnTo>
                    <a:pt x="108091" y="1886907"/>
                  </a:lnTo>
                  <a:lnTo>
                    <a:pt x="107785" y="1893528"/>
                  </a:lnTo>
                  <a:lnTo>
                    <a:pt x="107486" y="1900148"/>
                  </a:lnTo>
                  <a:lnTo>
                    <a:pt x="107194" y="1906769"/>
                  </a:lnTo>
                  <a:lnTo>
                    <a:pt x="106911" y="1913390"/>
                  </a:lnTo>
                  <a:lnTo>
                    <a:pt x="106635" y="1920011"/>
                  </a:lnTo>
                  <a:lnTo>
                    <a:pt x="106365" y="1926631"/>
                  </a:lnTo>
                  <a:lnTo>
                    <a:pt x="106103" y="1933252"/>
                  </a:lnTo>
                  <a:lnTo>
                    <a:pt x="105848" y="1939873"/>
                  </a:lnTo>
                  <a:lnTo>
                    <a:pt x="105599" y="1946493"/>
                  </a:lnTo>
                  <a:lnTo>
                    <a:pt x="105355" y="1953114"/>
                  </a:lnTo>
                  <a:lnTo>
                    <a:pt x="105120" y="1959735"/>
                  </a:lnTo>
                  <a:lnTo>
                    <a:pt x="104889" y="1966356"/>
                  </a:lnTo>
                  <a:lnTo>
                    <a:pt x="104664" y="1972976"/>
                  </a:lnTo>
                  <a:lnTo>
                    <a:pt x="104445" y="1979597"/>
                  </a:lnTo>
                  <a:lnTo>
                    <a:pt x="104232" y="1986218"/>
                  </a:lnTo>
                  <a:lnTo>
                    <a:pt x="104023" y="1992839"/>
                  </a:lnTo>
                  <a:lnTo>
                    <a:pt x="103820" y="1999459"/>
                  </a:lnTo>
                  <a:lnTo>
                    <a:pt x="103622" y="2006080"/>
                  </a:lnTo>
                  <a:lnTo>
                    <a:pt x="103429" y="2012701"/>
                  </a:lnTo>
                  <a:lnTo>
                    <a:pt x="103240" y="2019322"/>
                  </a:lnTo>
                  <a:lnTo>
                    <a:pt x="103058" y="2025942"/>
                  </a:lnTo>
                  <a:lnTo>
                    <a:pt x="102879" y="2032563"/>
                  </a:lnTo>
                  <a:lnTo>
                    <a:pt x="102704" y="2039184"/>
                  </a:lnTo>
                  <a:lnTo>
                    <a:pt x="102536" y="2045804"/>
                  </a:lnTo>
                  <a:lnTo>
                    <a:pt x="102371" y="2052425"/>
                  </a:lnTo>
                  <a:lnTo>
                    <a:pt x="102210" y="2059046"/>
                  </a:lnTo>
                  <a:lnTo>
                    <a:pt x="102055" y="2065667"/>
                  </a:lnTo>
                  <a:lnTo>
                    <a:pt x="101904" y="2072287"/>
                  </a:lnTo>
                  <a:lnTo>
                    <a:pt x="101757" y="2078908"/>
                  </a:lnTo>
                  <a:lnTo>
                    <a:pt x="101615" y="2085529"/>
                  </a:lnTo>
                  <a:lnTo>
                    <a:pt x="101478" y="2092150"/>
                  </a:lnTo>
                  <a:lnTo>
                    <a:pt x="101345" y="2098770"/>
                  </a:lnTo>
                  <a:lnTo>
                    <a:pt x="101216" y="2105391"/>
                  </a:lnTo>
                  <a:lnTo>
                    <a:pt x="101093" y="2112012"/>
                  </a:lnTo>
                  <a:lnTo>
                    <a:pt x="100975" y="2118632"/>
                  </a:lnTo>
                  <a:lnTo>
                    <a:pt x="100860" y="2125253"/>
                  </a:lnTo>
                  <a:lnTo>
                    <a:pt x="100752" y="2131874"/>
                  </a:lnTo>
                  <a:lnTo>
                    <a:pt x="100648" y="2138495"/>
                  </a:lnTo>
                  <a:lnTo>
                    <a:pt x="100549" y="2145115"/>
                  </a:lnTo>
                  <a:lnTo>
                    <a:pt x="100455" y="2151736"/>
                  </a:lnTo>
                  <a:lnTo>
                    <a:pt x="100368" y="2158357"/>
                  </a:lnTo>
                  <a:lnTo>
                    <a:pt x="100285" y="2164978"/>
                  </a:lnTo>
                  <a:lnTo>
                    <a:pt x="100206" y="2171598"/>
                  </a:lnTo>
                  <a:lnTo>
                    <a:pt x="100136" y="2178219"/>
                  </a:lnTo>
                  <a:lnTo>
                    <a:pt x="100070" y="2184840"/>
                  </a:lnTo>
                  <a:lnTo>
                    <a:pt x="100009" y="2191460"/>
                  </a:lnTo>
                  <a:lnTo>
                    <a:pt x="99955" y="2198081"/>
                  </a:lnTo>
                  <a:lnTo>
                    <a:pt x="99907" y="2204702"/>
                  </a:lnTo>
                  <a:lnTo>
                    <a:pt x="99864" y="2211323"/>
                  </a:lnTo>
                  <a:lnTo>
                    <a:pt x="99828" y="2217943"/>
                  </a:lnTo>
                  <a:lnTo>
                    <a:pt x="99799" y="2224564"/>
                  </a:lnTo>
                  <a:lnTo>
                    <a:pt x="99775" y="2231185"/>
                  </a:lnTo>
                  <a:lnTo>
                    <a:pt x="99757" y="2237806"/>
                  </a:lnTo>
                  <a:lnTo>
                    <a:pt x="99748" y="2244426"/>
                  </a:lnTo>
                  <a:lnTo>
                    <a:pt x="99744" y="2251047"/>
                  </a:lnTo>
                  <a:lnTo>
                    <a:pt x="99746" y="2257668"/>
                  </a:lnTo>
                  <a:lnTo>
                    <a:pt x="99756" y="2264288"/>
                  </a:lnTo>
                  <a:lnTo>
                    <a:pt x="99773" y="2270909"/>
                  </a:lnTo>
                  <a:lnTo>
                    <a:pt x="99795" y="2277530"/>
                  </a:lnTo>
                  <a:lnTo>
                    <a:pt x="99825" y="2284151"/>
                  </a:lnTo>
                  <a:lnTo>
                    <a:pt x="99863" y="2290771"/>
                  </a:lnTo>
                  <a:lnTo>
                    <a:pt x="99906" y="2297392"/>
                  </a:lnTo>
                  <a:lnTo>
                    <a:pt x="99955" y="2304013"/>
                  </a:lnTo>
                  <a:lnTo>
                    <a:pt x="100014" y="2310634"/>
                  </a:lnTo>
                  <a:lnTo>
                    <a:pt x="100078" y="2317254"/>
                  </a:lnTo>
                  <a:lnTo>
                    <a:pt x="100147" y="2323875"/>
                  </a:lnTo>
                  <a:lnTo>
                    <a:pt x="100226" y="2330496"/>
                  </a:lnTo>
                  <a:lnTo>
                    <a:pt x="100311" y="2337116"/>
                  </a:lnTo>
                  <a:lnTo>
                    <a:pt x="100401" y="2343737"/>
                  </a:lnTo>
                  <a:lnTo>
                    <a:pt x="100499" y="2350358"/>
                  </a:lnTo>
                  <a:lnTo>
                    <a:pt x="100604" y="2356979"/>
                  </a:lnTo>
                  <a:lnTo>
                    <a:pt x="100714" y="2363599"/>
                  </a:lnTo>
                  <a:lnTo>
                    <a:pt x="100831" y="2370220"/>
                  </a:lnTo>
                  <a:lnTo>
                    <a:pt x="100956" y="2376841"/>
                  </a:lnTo>
                  <a:lnTo>
                    <a:pt x="101085" y="2383462"/>
                  </a:lnTo>
                  <a:lnTo>
                    <a:pt x="101220" y="2390082"/>
                  </a:lnTo>
                  <a:lnTo>
                    <a:pt x="101363" y="2396703"/>
                  </a:lnTo>
                  <a:lnTo>
                    <a:pt x="101511" y="2403324"/>
                  </a:lnTo>
                  <a:lnTo>
                    <a:pt x="101663" y="2409944"/>
                  </a:lnTo>
                  <a:lnTo>
                    <a:pt x="101823" y="2416565"/>
                  </a:lnTo>
                  <a:lnTo>
                    <a:pt x="101988" y="2423186"/>
                  </a:lnTo>
                  <a:lnTo>
                    <a:pt x="102158" y="2429807"/>
                  </a:lnTo>
                  <a:lnTo>
                    <a:pt x="102333" y="2436427"/>
                  </a:lnTo>
                  <a:lnTo>
                    <a:pt x="102515" y="2443048"/>
                  </a:lnTo>
                  <a:lnTo>
                    <a:pt x="102700" y="2449669"/>
                  </a:lnTo>
                  <a:lnTo>
                    <a:pt x="102890" y="2456290"/>
                  </a:lnTo>
                  <a:lnTo>
                    <a:pt x="103086" y="2462910"/>
                  </a:lnTo>
                  <a:lnTo>
                    <a:pt x="103286" y="2469531"/>
                  </a:lnTo>
                  <a:lnTo>
                    <a:pt x="103490" y="2476152"/>
                  </a:lnTo>
                  <a:lnTo>
                    <a:pt x="103700" y="2482772"/>
                  </a:lnTo>
                  <a:lnTo>
                    <a:pt x="103913" y="2489393"/>
                  </a:lnTo>
                  <a:lnTo>
                    <a:pt x="104130" y="2496014"/>
                  </a:lnTo>
                  <a:lnTo>
                    <a:pt x="104352" y="2502635"/>
                  </a:lnTo>
                  <a:lnTo>
                    <a:pt x="104579" y="2509255"/>
                  </a:lnTo>
                  <a:lnTo>
                    <a:pt x="104808" y="2515876"/>
                  </a:lnTo>
                  <a:lnTo>
                    <a:pt x="105042" y="2522497"/>
                  </a:lnTo>
                  <a:lnTo>
                    <a:pt x="105280" y="2529118"/>
                  </a:lnTo>
                  <a:lnTo>
                    <a:pt x="105522" y="2535738"/>
                  </a:lnTo>
                  <a:lnTo>
                    <a:pt x="105767" y="2542359"/>
                  </a:lnTo>
                  <a:lnTo>
                    <a:pt x="106017" y="2548980"/>
                  </a:lnTo>
                  <a:lnTo>
                    <a:pt x="106271" y="2555600"/>
                  </a:lnTo>
                  <a:lnTo>
                    <a:pt x="106527" y="2562221"/>
                  </a:lnTo>
                  <a:lnTo>
                    <a:pt x="106789" y="2568842"/>
                  </a:lnTo>
                  <a:lnTo>
                    <a:pt x="107055" y="2575463"/>
                  </a:lnTo>
                  <a:lnTo>
                    <a:pt x="107324" y="2582083"/>
                  </a:lnTo>
                  <a:lnTo>
                    <a:pt x="107597" y="2588704"/>
                  </a:lnTo>
                  <a:lnTo>
                    <a:pt x="107875" y="2595325"/>
                  </a:lnTo>
                  <a:lnTo>
                    <a:pt x="108157" y="2601946"/>
                  </a:lnTo>
                  <a:lnTo>
                    <a:pt x="108443" y="2608566"/>
                  </a:lnTo>
                  <a:lnTo>
                    <a:pt x="108735" y="2615187"/>
                  </a:lnTo>
                  <a:lnTo>
                    <a:pt x="109031" y="2621808"/>
                  </a:lnTo>
                  <a:lnTo>
                    <a:pt x="109331" y="2628428"/>
                  </a:lnTo>
                  <a:lnTo>
                    <a:pt x="109638" y="2635049"/>
                  </a:lnTo>
                  <a:lnTo>
                    <a:pt x="109950" y="2641670"/>
                  </a:lnTo>
                  <a:lnTo>
                    <a:pt x="110266" y="2648291"/>
                  </a:lnTo>
                  <a:lnTo>
                    <a:pt x="110590" y="2654911"/>
                  </a:lnTo>
                  <a:lnTo>
                    <a:pt x="110920" y="2661532"/>
                  </a:lnTo>
                  <a:lnTo>
                    <a:pt x="111255" y="2668153"/>
                  </a:lnTo>
                  <a:lnTo>
                    <a:pt x="111597" y="2674774"/>
                  </a:lnTo>
                  <a:lnTo>
                    <a:pt x="111948" y="2681394"/>
                  </a:lnTo>
                  <a:lnTo>
                    <a:pt x="112305" y="2688015"/>
                  </a:lnTo>
                  <a:lnTo>
                    <a:pt x="112668" y="2694636"/>
                  </a:lnTo>
                  <a:lnTo>
                    <a:pt x="113042" y="2701256"/>
                  </a:lnTo>
                  <a:lnTo>
                    <a:pt x="113424" y="2707877"/>
                  </a:lnTo>
                  <a:lnTo>
                    <a:pt x="113813" y="2714498"/>
                  </a:lnTo>
                  <a:lnTo>
                    <a:pt x="114213" y="2721119"/>
                  </a:lnTo>
                  <a:lnTo>
                    <a:pt x="114623" y="2727739"/>
                  </a:lnTo>
                  <a:lnTo>
                    <a:pt x="115042" y="2734360"/>
                  </a:lnTo>
                  <a:lnTo>
                    <a:pt x="115471" y="2740981"/>
                  </a:lnTo>
                  <a:lnTo>
                    <a:pt x="115914" y="2747602"/>
                  </a:lnTo>
                  <a:lnTo>
                    <a:pt x="116365" y="2754222"/>
                  </a:lnTo>
                  <a:lnTo>
                    <a:pt x="116828" y="2760843"/>
                  </a:lnTo>
                  <a:lnTo>
                    <a:pt x="117306" y="2767464"/>
                  </a:lnTo>
                  <a:lnTo>
                    <a:pt x="117796" y="2774084"/>
                  </a:lnTo>
                  <a:lnTo>
                    <a:pt x="118295" y="2780705"/>
                  </a:lnTo>
                  <a:lnTo>
                    <a:pt x="118813" y="2787326"/>
                  </a:lnTo>
                  <a:lnTo>
                    <a:pt x="119344" y="2793947"/>
                  </a:lnTo>
                  <a:lnTo>
                    <a:pt x="119887" y="2800567"/>
                  </a:lnTo>
                  <a:lnTo>
                    <a:pt x="120447" y="2807188"/>
                  </a:lnTo>
                  <a:lnTo>
                    <a:pt x="121023" y="2813809"/>
                  </a:lnTo>
                  <a:lnTo>
                    <a:pt x="121612" y="2820430"/>
                  </a:lnTo>
                  <a:lnTo>
                    <a:pt x="122217" y="2827050"/>
                  </a:lnTo>
                  <a:lnTo>
                    <a:pt x="122843" y="2833671"/>
                  </a:lnTo>
                  <a:lnTo>
                    <a:pt x="123482" y="2840292"/>
                  </a:lnTo>
                  <a:lnTo>
                    <a:pt x="124135" y="2846912"/>
                  </a:lnTo>
                  <a:lnTo>
                    <a:pt x="124812" y="2853533"/>
                  </a:lnTo>
                  <a:lnTo>
                    <a:pt x="125504" y="2860154"/>
                  </a:lnTo>
                  <a:lnTo>
                    <a:pt x="126210" y="2866775"/>
                  </a:lnTo>
                  <a:lnTo>
                    <a:pt x="126939" y="2873395"/>
                  </a:lnTo>
                  <a:lnTo>
                    <a:pt x="127685" y="2880016"/>
                  </a:lnTo>
                  <a:lnTo>
                    <a:pt x="128446" y="2886637"/>
                  </a:lnTo>
                  <a:lnTo>
                    <a:pt x="129225" y="2893258"/>
                  </a:lnTo>
                  <a:lnTo>
                    <a:pt x="130026" y="2899878"/>
                  </a:lnTo>
                  <a:lnTo>
                    <a:pt x="130840" y="2906499"/>
                  </a:lnTo>
                  <a:lnTo>
                    <a:pt x="131670" y="2913120"/>
                  </a:lnTo>
                  <a:lnTo>
                    <a:pt x="132524" y="2919740"/>
                  </a:lnTo>
                  <a:lnTo>
                    <a:pt x="133390" y="2926361"/>
                  </a:lnTo>
                  <a:lnTo>
                    <a:pt x="134270" y="2932982"/>
                  </a:lnTo>
                  <a:lnTo>
                    <a:pt x="135170" y="2939603"/>
                  </a:lnTo>
                  <a:lnTo>
                    <a:pt x="136083" y="2946223"/>
                  </a:lnTo>
                  <a:lnTo>
                    <a:pt x="137008" y="2952844"/>
                  </a:lnTo>
                  <a:lnTo>
                    <a:pt x="137948" y="2959465"/>
                  </a:lnTo>
                  <a:lnTo>
                    <a:pt x="138901" y="2966086"/>
                  </a:lnTo>
                  <a:lnTo>
                    <a:pt x="139863" y="2972706"/>
                  </a:lnTo>
                  <a:lnTo>
                    <a:pt x="140835" y="2979327"/>
                  </a:lnTo>
                  <a:lnTo>
                    <a:pt x="141817" y="2985948"/>
                  </a:lnTo>
                  <a:lnTo>
                    <a:pt x="142805" y="2992569"/>
                  </a:lnTo>
                  <a:lnTo>
                    <a:pt x="143797" y="2999189"/>
                  </a:lnTo>
                  <a:lnTo>
                    <a:pt x="144795" y="3005810"/>
                  </a:lnTo>
                  <a:lnTo>
                    <a:pt x="145794" y="3012431"/>
                  </a:lnTo>
                  <a:lnTo>
                    <a:pt x="146793" y="3019051"/>
                  </a:lnTo>
                  <a:lnTo>
                    <a:pt x="147790" y="3025672"/>
                  </a:lnTo>
                  <a:lnTo>
                    <a:pt x="148783" y="3032293"/>
                  </a:lnTo>
                  <a:lnTo>
                    <a:pt x="149771" y="3038914"/>
                  </a:lnTo>
                  <a:lnTo>
                    <a:pt x="150750" y="3045534"/>
                  </a:lnTo>
                  <a:lnTo>
                    <a:pt x="151716" y="3052155"/>
                  </a:lnTo>
                  <a:lnTo>
                    <a:pt x="152670" y="3058776"/>
                  </a:lnTo>
                  <a:lnTo>
                    <a:pt x="153613" y="3065397"/>
                  </a:lnTo>
                  <a:lnTo>
                    <a:pt x="154529" y="3072017"/>
                  </a:lnTo>
                  <a:lnTo>
                    <a:pt x="155427" y="3078638"/>
                  </a:lnTo>
                  <a:lnTo>
                    <a:pt x="156306" y="3085259"/>
                  </a:lnTo>
                  <a:lnTo>
                    <a:pt x="157152" y="3091879"/>
                  </a:lnTo>
                  <a:lnTo>
                    <a:pt x="157969" y="3098500"/>
                  </a:lnTo>
                  <a:lnTo>
                    <a:pt x="158760" y="3105121"/>
                  </a:lnTo>
                  <a:lnTo>
                    <a:pt x="159513" y="3111742"/>
                  </a:lnTo>
                  <a:lnTo>
                    <a:pt x="160223" y="3118362"/>
                  </a:lnTo>
                  <a:lnTo>
                    <a:pt x="160900" y="3124983"/>
                  </a:lnTo>
                  <a:lnTo>
                    <a:pt x="161538" y="3131604"/>
                  </a:lnTo>
                  <a:lnTo>
                    <a:pt x="162116" y="3138225"/>
                  </a:lnTo>
                  <a:lnTo>
                    <a:pt x="162654" y="3144845"/>
                  </a:lnTo>
                  <a:lnTo>
                    <a:pt x="163152" y="3151466"/>
                  </a:lnTo>
                  <a:lnTo>
                    <a:pt x="163578" y="3158087"/>
                  </a:lnTo>
                  <a:lnTo>
                    <a:pt x="163954" y="3164707"/>
                  </a:lnTo>
                  <a:lnTo>
                    <a:pt x="164284" y="3171328"/>
                  </a:lnTo>
                  <a:lnTo>
                    <a:pt x="164546" y="3177949"/>
                  </a:lnTo>
                  <a:lnTo>
                    <a:pt x="164741" y="3184570"/>
                  </a:lnTo>
                  <a:lnTo>
                    <a:pt x="164885" y="3191190"/>
                  </a:lnTo>
                  <a:lnTo>
                    <a:pt x="164967" y="3197811"/>
                  </a:lnTo>
                  <a:lnTo>
                    <a:pt x="164966" y="3204432"/>
                  </a:lnTo>
                  <a:lnTo>
                    <a:pt x="164911" y="3211053"/>
                  </a:lnTo>
                  <a:lnTo>
                    <a:pt x="164801" y="3217673"/>
                  </a:lnTo>
                  <a:lnTo>
                    <a:pt x="164595" y="3224294"/>
                  </a:lnTo>
                  <a:lnTo>
                    <a:pt x="164332" y="3230915"/>
                  </a:lnTo>
                  <a:lnTo>
                    <a:pt x="164014" y="3237535"/>
                  </a:lnTo>
                  <a:lnTo>
                    <a:pt x="163610" y="3244156"/>
                  </a:lnTo>
                  <a:lnTo>
                    <a:pt x="163137" y="3250777"/>
                  </a:lnTo>
                  <a:lnTo>
                    <a:pt x="162610" y="3257398"/>
                  </a:lnTo>
                  <a:lnTo>
                    <a:pt x="162011" y="3264018"/>
                  </a:lnTo>
                  <a:lnTo>
                    <a:pt x="161334" y="3270639"/>
                  </a:lnTo>
                  <a:lnTo>
                    <a:pt x="160604" y="3277260"/>
                  </a:lnTo>
                  <a:lnTo>
                    <a:pt x="159818" y="3283881"/>
                  </a:lnTo>
                  <a:lnTo>
                    <a:pt x="158946" y="3290501"/>
                  </a:lnTo>
                  <a:lnTo>
                    <a:pt x="158027" y="3297122"/>
                  </a:lnTo>
                  <a:lnTo>
                    <a:pt x="157060" y="3303743"/>
                  </a:lnTo>
                  <a:lnTo>
                    <a:pt x="156018" y="3310363"/>
                  </a:lnTo>
                  <a:lnTo>
                    <a:pt x="154928" y="3316984"/>
                  </a:lnTo>
                  <a:lnTo>
                    <a:pt x="153796" y="3323605"/>
                  </a:lnTo>
                  <a:lnTo>
                    <a:pt x="152609" y="3330226"/>
                  </a:lnTo>
                  <a:lnTo>
                    <a:pt x="151372" y="3336846"/>
                  </a:lnTo>
                  <a:lnTo>
                    <a:pt x="150101" y="3343467"/>
                  </a:lnTo>
                  <a:lnTo>
                    <a:pt x="148791" y="3350088"/>
                  </a:lnTo>
                  <a:lnTo>
                    <a:pt x="147435" y="3356709"/>
                  </a:lnTo>
                  <a:lnTo>
                    <a:pt x="146054" y="3363329"/>
                  </a:lnTo>
                  <a:lnTo>
                    <a:pt x="144647" y="3369950"/>
                  </a:lnTo>
                  <a:lnTo>
                    <a:pt x="143204" y="3376571"/>
                  </a:lnTo>
                  <a:lnTo>
                    <a:pt x="141743" y="3383191"/>
                  </a:lnTo>
                  <a:close/>
                </a:path>
              </a:pathLst>
            </a:custGeom>
            <a:solidFill>
              <a:srgbClr val="F962DD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1" name="pg38">
              <a:extLst>
                <a:ext uri="{FF2B5EF4-FFF2-40B4-BE49-F238E27FC236}">
                  <a16:creationId xmlns:a16="http://schemas.microsoft.com/office/drawing/2014/main" id="{C2D98628-C608-EE49-A114-D21F2359A9DB}"/>
                </a:ext>
              </a:extLst>
            </p:cNvPr>
            <p:cNvSpPr/>
            <p:nvPr/>
          </p:nvSpPr>
          <p:spPr>
            <a:xfrm>
              <a:off x="9606835" y="3535030"/>
              <a:ext cx="274247" cy="3325754"/>
            </a:xfrm>
            <a:custGeom>
              <a:avLst/>
              <a:gdLst/>
              <a:ahLst/>
              <a:cxnLst/>
              <a:rect l="0" t="0" r="0" b="0"/>
              <a:pathLst>
                <a:path w="274247" h="3325754">
                  <a:moveTo>
                    <a:pt x="110652" y="3325754"/>
                  </a:moveTo>
                  <a:lnTo>
                    <a:pt x="109014" y="3319246"/>
                  </a:lnTo>
                  <a:lnTo>
                    <a:pt x="107385" y="3312737"/>
                  </a:lnTo>
                  <a:lnTo>
                    <a:pt x="105782" y="3306229"/>
                  </a:lnTo>
                  <a:lnTo>
                    <a:pt x="104215" y="3299721"/>
                  </a:lnTo>
                  <a:lnTo>
                    <a:pt x="102695" y="3293212"/>
                  </a:lnTo>
                  <a:lnTo>
                    <a:pt x="101231" y="3286704"/>
                  </a:lnTo>
                  <a:lnTo>
                    <a:pt x="99841" y="3280196"/>
                  </a:lnTo>
                  <a:lnTo>
                    <a:pt x="98553" y="3273687"/>
                  </a:lnTo>
                  <a:lnTo>
                    <a:pt x="97359" y="3267179"/>
                  </a:lnTo>
                  <a:lnTo>
                    <a:pt x="96269" y="3260671"/>
                  </a:lnTo>
                  <a:lnTo>
                    <a:pt x="95289" y="3254162"/>
                  </a:lnTo>
                  <a:lnTo>
                    <a:pt x="94431" y="3247654"/>
                  </a:lnTo>
                  <a:lnTo>
                    <a:pt x="93734" y="3241146"/>
                  </a:lnTo>
                  <a:lnTo>
                    <a:pt x="93170" y="3234637"/>
                  </a:lnTo>
                  <a:lnTo>
                    <a:pt x="92740" y="3228129"/>
                  </a:lnTo>
                  <a:lnTo>
                    <a:pt x="92446" y="3221621"/>
                  </a:lnTo>
                  <a:lnTo>
                    <a:pt x="92289" y="3215113"/>
                  </a:lnTo>
                  <a:lnTo>
                    <a:pt x="92306" y="3208604"/>
                  </a:lnTo>
                  <a:lnTo>
                    <a:pt x="92458" y="3202096"/>
                  </a:lnTo>
                  <a:lnTo>
                    <a:pt x="92738" y="3195588"/>
                  </a:lnTo>
                  <a:lnTo>
                    <a:pt x="93141" y="3189079"/>
                  </a:lnTo>
                  <a:lnTo>
                    <a:pt x="93660" y="3182571"/>
                  </a:lnTo>
                  <a:lnTo>
                    <a:pt x="94312" y="3176063"/>
                  </a:lnTo>
                  <a:lnTo>
                    <a:pt x="95069" y="3169554"/>
                  </a:lnTo>
                  <a:lnTo>
                    <a:pt x="95913" y="3163046"/>
                  </a:lnTo>
                  <a:lnTo>
                    <a:pt x="96835" y="3156538"/>
                  </a:lnTo>
                  <a:lnTo>
                    <a:pt x="97826" y="3150029"/>
                  </a:lnTo>
                  <a:lnTo>
                    <a:pt x="98884" y="3143521"/>
                  </a:lnTo>
                  <a:lnTo>
                    <a:pt x="99993" y="3137013"/>
                  </a:lnTo>
                  <a:lnTo>
                    <a:pt x="101134" y="3130504"/>
                  </a:lnTo>
                  <a:lnTo>
                    <a:pt x="102299" y="3123996"/>
                  </a:lnTo>
                  <a:lnTo>
                    <a:pt x="103478" y="3117488"/>
                  </a:lnTo>
                  <a:lnTo>
                    <a:pt x="104664" y="3110979"/>
                  </a:lnTo>
                  <a:lnTo>
                    <a:pt x="105844" y="3104471"/>
                  </a:lnTo>
                  <a:lnTo>
                    <a:pt x="107009" y="3097963"/>
                  </a:lnTo>
                  <a:lnTo>
                    <a:pt x="108153" y="3091454"/>
                  </a:lnTo>
                  <a:lnTo>
                    <a:pt x="109272" y="3084946"/>
                  </a:lnTo>
                  <a:lnTo>
                    <a:pt x="110358" y="3078438"/>
                  </a:lnTo>
                  <a:lnTo>
                    <a:pt x="111398" y="3071929"/>
                  </a:lnTo>
                  <a:lnTo>
                    <a:pt x="112396" y="3065421"/>
                  </a:lnTo>
                  <a:lnTo>
                    <a:pt x="113351" y="3058913"/>
                  </a:lnTo>
                  <a:lnTo>
                    <a:pt x="114261" y="3052404"/>
                  </a:lnTo>
                  <a:lnTo>
                    <a:pt x="115124" y="3045896"/>
                  </a:lnTo>
                  <a:lnTo>
                    <a:pt x="115924" y="3039388"/>
                  </a:lnTo>
                  <a:lnTo>
                    <a:pt x="116678" y="3032879"/>
                  </a:lnTo>
                  <a:lnTo>
                    <a:pt x="117384" y="3026371"/>
                  </a:lnTo>
                  <a:lnTo>
                    <a:pt x="118044" y="3019863"/>
                  </a:lnTo>
                  <a:lnTo>
                    <a:pt x="118659" y="3013354"/>
                  </a:lnTo>
                  <a:lnTo>
                    <a:pt x="119220" y="3006846"/>
                  </a:lnTo>
                  <a:lnTo>
                    <a:pt x="119739" y="3000338"/>
                  </a:lnTo>
                  <a:lnTo>
                    <a:pt x="120219" y="2993829"/>
                  </a:lnTo>
                  <a:lnTo>
                    <a:pt x="120662" y="2987321"/>
                  </a:lnTo>
                  <a:lnTo>
                    <a:pt x="121071" y="2980813"/>
                  </a:lnTo>
                  <a:lnTo>
                    <a:pt x="121443" y="2974304"/>
                  </a:lnTo>
                  <a:lnTo>
                    <a:pt x="121782" y="2967796"/>
                  </a:lnTo>
                  <a:lnTo>
                    <a:pt x="122096" y="2961288"/>
                  </a:lnTo>
                  <a:lnTo>
                    <a:pt x="122386" y="2954779"/>
                  </a:lnTo>
                  <a:lnTo>
                    <a:pt x="122655" y="2948271"/>
                  </a:lnTo>
                  <a:lnTo>
                    <a:pt x="122902" y="2941763"/>
                  </a:lnTo>
                  <a:lnTo>
                    <a:pt x="123129" y="2935254"/>
                  </a:lnTo>
                  <a:lnTo>
                    <a:pt x="123342" y="2928746"/>
                  </a:lnTo>
                  <a:lnTo>
                    <a:pt x="123542" y="2922238"/>
                  </a:lnTo>
                  <a:lnTo>
                    <a:pt x="123732" y="2915730"/>
                  </a:lnTo>
                  <a:lnTo>
                    <a:pt x="123911" y="2909221"/>
                  </a:lnTo>
                  <a:lnTo>
                    <a:pt x="124081" y="2902713"/>
                  </a:lnTo>
                  <a:lnTo>
                    <a:pt x="124245" y="2896205"/>
                  </a:lnTo>
                  <a:lnTo>
                    <a:pt x="124403" y="2889696"/>
                  </a:lnTo>
                  <a:lnTo>
                    <a:pt x="124558" y="2883188"/>
                  </a:lnTo>
                  <a:lnTo>
                    <a:pt x="124708" y="2876680"/>
                  </a:lnTo>
                  <a:lnTo>
                    <a:pt x="124856" y="2870171"/>
                  </a:lnTo>
                  <a:lnTo>
                    <a:pt x="125001" y="2863663"/>
                  </a:lnTo>
                  <a:lnTo>
                    <a:pt x="125144" y="2857155"/>
                  </a:lnTo>
                  <a:lnTo>
                    <a:pt x="125286" y="2850646"/>
                  </a:lnTo>
                  <a:lnTo>
                    <a:pt x="125426" y="2844138"/>
                  </a:lnTo>
                  <a:lnTo>
                    <a:pt x="125564" y="2837630"/>
                  </a:lnTo>
                  <a:lnTo>
                    <a:pt x="125701" y="2831121"/>
                  </a:lnTo>
                  <a:lnTo>
                    <a:pt x="125835" y="2824613"/>
                  </a:lnTo>
                  <a:lnTo>
                    <a:pt x="125966" y="2818105"/>
                  </a:lnTo>
                  <a:lnTo>
                    <a:pt x="126095" y="2811596"/>
                  </a:lnTo>
                  <a:lnTo>
                    <a:pt x="126220" y="2805088"/>
                  </a:lnTo>
                  <a:lnTo>
                    <a:pt x="126341" y="2798580"/>
                  </a:lnTo>
                  <a:lnTo>
                    <a:pt x="126457" y="2792071"/>
                  </a:lnTo>
                  <a:lnTo>
                    <a:pt x="126568" y="2785563"/>
                  </a:lnTo>
                  <a:lnTo>
                    <a:pt x="126674" y="2779055"/>
                  </a:lnTo>
                  <a:lnTo>
                    <a:pt x="126773" y="2772546"/>
                  </a:lnTo>
                  <a:lnTo>
                    <a:pt x="126865" y="2766038"/>
                  </a:lnTo>
                  <a:lnTo>
                    <a:pt x="126951" y="2759530"/>
                  </a:lnTo>
                  <a:lnTo>
                    <a:pt x="127030" y="2753021"/>
                  </a:lnTo>
                  <a:lnTo>
                    <a:pt x="127102" y="2746513"/>
                  </a:lnTo>
                  <a:lnTo>
                    <a:pt x="127167" y="2740005"/>
                  </a:lnTo>
                  <a:lnTo>
                    <a:pt x="127223" y="2733496"/>
                  </a:lnTo>
                  <a:lnTo>
                    <a:pt x="127274" y="2726988"/>
                  </a:lnTo>
                  <a:lnTo>
                    <a:pt x="127318" y="2720480"/>
                  </a:lnTo>
                  <a:lnTo>
                    <a:pt x="127356" y="2713971"/>
                  </a:lnTo>
                  <a:lnTo>
                    <a:pt x="127390" y="2707463"/>
                  </a:lnTo>
                  <a:lnTo>
                    <a:pt x="127417" y="2700955"/>
                  </a:lnTo>
                  <a:lnTo>
                    <a:pt x="127442" y="2694446"/>
                  </a:lnTo>
                  <a:lnTo>
                    <a:pt x="127463" y="2687938"/>
                  </a:lnTo>
                  <a:lnTo>
                    <a:pt x="127483" y="2681430"/>
                  </a:lnTo>
                  <a:lnTo>
                    <a:pt x="127501" y="2674921"/>
                  </a:lnTo>
                  <a:lnTo>
                    <a:pt x="127520" y="2668413"/>
                  </a:lnTo>
                  <a:lnTo>
                    <a:pt x="127540" y="2661905"/>
                  </a:lnTo>
                  <a:lnTo>
                    <a:pt x="127562" y="2655396"/>
                  </a:lnTo>
                  <a:lnTo>
                    <a:pt x="127587" y="2648888"/>
                  </a:lnTo>
                  <a:lnTo>
                    <a:pt x="127615" y="2642380"/>
                  </a:lnTo>
                  <a:lnTo>
                    <a:pt x="127650" y="2635871"/>
                  </a:lnTo>
                  <a:lnTo>
                    <a:pt x="127690" y="2629363"/>
                  </a:lnTo>
                  <a:lnTo>
                    <a:pt x="127737" y="2622855"/>
                  </a:lnTo>
                  <a:lnTo>
                    <a:pt x="127790" y="2616347"/>
                  </a:lnTo>
                  <a:lnTo>
                    <a:pt x="127850" y="2609838"/>
                  </a:lnTo>
                  <a:lnTo>
                    <a:pt x="127918" y="2603330"/>
                  </a:lnTo>
                  <a:lnTo>
                    <a:pt x="127995" y="2596822"/>
                  </a:lnTo>
                  <a:lnTo>
                    <a:pt x="128079" y="2590313"/>
                  </a:lnTo>
                  <a:lnTo>
                    <a:pt x="128171" y="2583805"/>
                  </a:lnTo>
                  <a:lnTo>
                    <a:pt x="128269" y="2577297"/>
                  </a:lnTo>
                  <a:lnTo>
                    <a:pt x="128376" y="2570788"/>
                  </a:lnTo>
                  <a:lnTo>
                    <a:pt x="128489" y="2564280"/>
                  </a:lnTo>
                  <a:lnTo>
                    <a:pt x="128608" y="2557772"/>
                  </a:lnTo>
                  <a:lnTo>
                    <a:pt x="128732" y="2551263"/>
                  </a:lnTo>
                  <a:lnTo>
                    <a:pt x="128860" y="2544755"/>
                  </a:lnTo>
                  <a:lnTo>
                    <a:pt x="128992" y="2538247"/>
                  </a:lnTo>
                  <a:lnTo>
                    <a:pt x="129127" y="2531738"/>
                  </a:lnTo>
                  <a:lnTo>
                    <a:pt x="129263" y="2525230"/>
                  </a:lnTo>
                  <a:lnTo>
                    <a:pt x="129400" y="2518722"/>
                  </a:lnTo>
                  <a:lnTo>
                    <a:pt x="129536" y="2512213"/>
                  </a:lnTo>
                  <a:lnTo>
                    <a:pt x="129671" y="2505705"/>
                  </a:lnTo>
                  <a:lnTo>
                    <a:pt x="129803" y="2499197"/>
                  </a:lnTo>
                  <a:lnTo>
                    <a:pt x="129931" y="2492688"/>
                  </a:lnTo>
                  <a:lnTo>
                    <a:pt x="130054" y="2486180"/>
                  </a:lnTo>
                  <a:lnTo>
                    <a:pt x="130173" y="2479672"/>
                  </a:lnTo>
                  <a:lnTo>
                    <a:pt x="130285" y="2473163"/>
                  </a:lnTo>
                  <a:lnTo>
                    <a:pt x="130389" y="2466655"/>
                  </a:lnTo>
                  <a:lnTo>
                    <a:pt x="130484" y="2460147"/>
                  </a:lnTo>
                  <a:lnTo>
                    <a:pt x="130571" y="2453638"/>
                  </a:lnTo>
                  <a:lnTo>
                    <a:pt x="130649" y="2447130"/>
                  </a:lnTo>
                  <a:lnTo>
                    <a:pt x="130718" y="2440622"/>
                  </a:lnTo>
                  <a:lnTo>
                    <a:pt x="130775" y="2434113"/>
                  </a:lnTo>
                  <a:lnTo>
                    <a:pt x="130820" y="2427605"/>
                  </a:lnTo>
                  <a:lnTo>
                    <a:pt x="130854" y="2421097"/>
                  </a:lnTo>
                  <a:lnTo>
                    <a:pt x="130878" y="2414588"/>
                  </a:lnTo>
                  <a:lnTo>
                    <a:pt x="130891" y="2408080"/>
                  </a:lnTo>
                  <a:lnTo>
                    <a:pt x="130891" y="2401572"/>
                  </a:lnTo>
                  <a:lnTo>
                    <a:pt x="130878" y="2395063"/>
                  </a:lnTo>
                  <a:lnTo>
                    <a:pt x="130855" y="2388555"/>
                  </a:lnTo>
                  <a:lnTo>
                    <a:pt x="130821" y="2382047"/>
                  </a:lnTo>
                  <a:lnTo>
                    <a:pt x="130776" y="2375538"/>
                  </a:lnTo>
                  <a:lnTo>
                    <a:pt x="130721" y="2369030"/>
                  </a:lnTo>
                  <a:lnTo>
                    <a:pt x="130654" y="2362522"/>
                  </a:lnTo>
                  <a:lnTo>
                    <a:pt x="130579" y="2356013"/>
                  </a:lnTo>
                  <a:lnTo>
                    <a:pt x="130495" y="2349505"/>
                  </a:lnTo>
                  <a:lnTo>
                    <a:pt x="130403" y="2342997"/>
                  </a:lnTo>
                  <a:lnTo>
                    <a:pt x="130304" y="2336489"/>
                  </a:lnTo>
                  <a:lnTo>
                    <a:pt x="130197" y="2329980"/>
                  </a:lnTo>
                  <a:lnTo>
                    <a:pt x="130084" y="2323472"/>
                  </a:lnTo>
                  <a:lnTo>
                    <a:pt x="129967" y="2316964"/>
                  </a:lnTo>
                  <a:lnTo>
                    <a:pt x="129846" y="2310455"/>
                  </a:lnTo>
                  <a:lnTo>
                    <a:pt x="129722" y="2303947"/>
                  </a:lnTo>
                  <a:lnTo>
                    <a:pt x="129594" y="2297439"/>
                  </a:lnTo>
                  <a:lnTo>
                    <a:pt x="129465" y="2290930"/>
                  </a:lnTo>
                  <a:lnTo>
                    <a:pt x="129335" y="2284422"/>
                  </a:lnTo>
                  <a:lnTo>
                    <a:pt x="129205" y="2277914"/>
                  </a:lnTo>
                  <a:lnTo>
                    <a:pt x="129075" y="2271405"/>
                  </a:lnTo>
                  <a:lnTo>
                    <a:pt x="128946" y="2264897"/>
                  </a:lnTo>
                  <a:lnTo>
                    <a:pt x="128818" y="2258389"/>
                  </a:lnTo>
                  <a:lnTo>
                    <a:pt x="128692" y="2251880"/>
                  </a:lnTo>
                  <a:lnTo>
                    <a:pt x="128568" y="2245372"/>
                  </a:lnTo>
                  <a:lnTo>
                    <a:pt x="128446" y="2238864"/>
                  </a:lnTo>
                  <a:lnTo>
                    <a:pt x="128327" y="2232355"/>
                  </a:lnTo>
                  <a:lnTo>
                    <a:pt x="128210" y="2225847"/>
                  </a:lnTo>
                  <a:lnTo>
                    <a:pt x="128096" y="2219339"/>
                  </a:lnTo>
                  <a:lnTo>
                    <a:pt x="127983" y="2212830"/>
                  </a:lnTo>
                  <a:lnTo>
                    <a:pt x="127872" y="2206322"/>
                  </a:lnTo>
                  <a:lnTo>
                    <a:pt x="127762" y="2199814"/>
                  </a:lnTo>
                  <a:lnTo>
                    <a:pt x="127653" y="2193305"/>
                  </a:lnTo>
                  <a:lnTo>
                    <a:pt x="127545" y="2186797"/>
                  </a:lnTo>
                  <a:lnTo>
                    <a:pt x="127436" y="2180289"/>
                  </a:lnTo>
                  <a:lnTo>
                    <a:pt x="127326" y="2173780"/>
                  </a:lnTo>
                  <a:lnTo>
                    <a:pt x="127215" y="2167272"/>
                  </a:lnTo>
                  <a:lnTo>
                    <a:pt x="127101" y="2160764"/>
                  </a:lnTo>
                  <a:lnTo>
                    <a:pt x="126983" y="2154255"/>
                  </a:lnTo>
                  <a:lnTo>
                    <a:pt x="126861" y="2147747"/>
                  </a:lnTo>
                  <a:lnTo>
                    <a:pt x="126734" y="2141239"/>
                  </a:lnTo>
                  <a:lnTo>
                    <a:pt x="126602" y="2134730"/>
                  </a:lnTo>
                  <a:lnTo>
                    <a:pt x="126461" y="2128222"/>
                  </a:lnTo>
                  <a:lnTo>
                    <a:pt x="126313" y="2121714"/>
                  </a:lnTo>
                  <a:lnTo>
                    <a:pt x="126156" y="2115205"/>
                  </a:lnTo>
                  <a:lnTo>
                    <a:pt x="125991" y="2108697"/>
                  </a:lnTo>
                  <a:lnTo>
                    <a:pt x="125816" y="2102189"/>
                  </a:lnTo>
                  <a:lnTo>
                    <a:pt x="125628" y="2095680"/>
                  </a:lnTo>
                  <a:lnTo>
                    <a:pt x="125428" y="2089172"/>
                  </a:lnTo>
                  <a:lnTo>
                    <a:pt x="125217" y="2082664"/>
                  </a:lnTo>
                  <a:lnTo>
                    <a:pt x="124993" y="2076155"/>
                  </a:lnTo>
                  <a:lnTo>
                    <a:pt x="124757" y="2069647"/>
                  </a:lnTo>
                  <a:lnTo>
                    <a:pt x="124505" y="2063139"/>
                  </a:lnTo>
                  <a:lnTo>
                    <a:pt x="124238" y="2056630"/>
                  </a:lnTo>
                  <a:lnTo>
                    <a:pt x="123958" y="2050122"/>
                  </a:lnTo>
                  <a:lnTo>
                    <a:pt x="123663" y="2043614"/>
                  </a:lnTo>
                  <a:lnTo>
                    <a:pt x="123354" y="2037106"/>
                  </a:lnTo>
                  <a:lnTo>
                    <a:pt x="123028" y="2030597"/>
                  </a:lnTo>
                  <a:lnTo>
                    <a:pt x="122686" y="2024089"/>
                  </a:lnTo>
                  <a:lnTo>
                    <a:pt x="122329" y="2017581"/>
                  </a:lnTo>
                  <a:lnTo>
                    <a:pt x="121958" y="2011072"/>
                  </a:lnTo>
                  <a:lnTo>
                    <a:pt x="121572" y="2004564"/>
                  </a:lnTo>
                  <a:lnTo>
                    <a:pt x="121171" y="1998056"/>
                  </a:lnTo>
                  <a:lnTo>
                    <a:pt x="120754" y="1991547"/>
                  </a:lnTo>
                  <a:lnTo>
                    <a:pt x="120323" y="1985039"/>
                  </a:lnTo>
                  <a:lnTo>
                    <a:pt x="119879" y="1978531"/>
                  </a:lnTo>
                  <a:lnTo>
                    <a:pt x="119423" y="1972022"/>
                  </a:lnTo>
                  <a:lnTo>
                    <a:pt x="118955" y="1965514"/>
                  </a:lnTo>
                  <a:lnTo>
                    <a:pt x="118473" y="1959006"/>
                  </a:lnTo>
                  <a:lnTo>
                    <a:pt x="117981" y="1952497"/>
                  </a:lnTo>
                  <a:lnTo>
                    <a:pt x="117481" y="1945989"/>
                  </a:lnTo>
                  <a:lnTo>
                    <a:pt x="116973" y="1939481"/>
                  </a:lnTo>
                  <a:lnTo>
                    <a:pt x="116459" y="1932972"/>
                  </a:lnTo>
                  <a:lnTo>
                    <a:pt x="115937" y="1926464"/>
                  </a:lnTo>
                  <a:lnTo>
                    <a:pt x="115413" y="1919956"/>
                  </a:lnTo>
                  <a:lnTo>
                    <a:pt x="114887" y="1913447"/>
                  </a:lnTo>
                  <a:lnTo>
                    <a:pt x="114361" y="1906939"/>
                  </a:lnTo>
                  <a:lnTo>
                    <a:pt x="113836" y="1900431"/>
                  </a:lnTo>
                  <a:lnTo>
                    <a:pt x="113314" y="1893922"/>
                  </a:lnTo>
                  <a:lnTo>
                    <a:pt x="112798" y="1887414"/>
                  </a:lnTo>
                  <a:lnTo>
                    <a:pt x="112289" y="1880906"/>
                  </a:lnTo>
                  <a:lnTo>
                    <a:pt x="111788" y="1874397"/>
                  </a:lnTo>
                  <a:lnTo>
                    <a:pt x="111297" y="1867889"/>
                  </a:lnTo>
                  <a:lnTo>
                    <a:pt x="110818" y="1861381"/>
                  </a:lnTo>
                  <a:lnTo>
                    <a:pt x="110354" y="1854872"/>
                  </a:lnTo>
                  <a:lnTo>
                    <a:pt x="109903" y="1848364"/>
                  </a:lnTo>
                  <a:lnTo>
                    <a:pt x="109465" y="1841856"/>
                  </a:lnTo>
                  <a:lnTo>
                    <a:pt x="109043" y="1835347"/>
                  </a:lnTo>
                  <a:lnTo>
                    <a:pt x="108637" y="1828839"/>
                  </a:lnTo>
                  <a:lnTo>
                    <a:pt x="108247" y="1822331"/>
                  </a:lnTo>
                  <a:lnTo>
                    <a:pt x="107872" y="1815822"/>
                  </a:lnTo>
                  <a:lnTo>
                    <a:pt x="107509" y="1809314"/>
                  </a:lnTo>
                  <a:lnTo>
                    <a:pt x="107158" y="1802806"/>
                  </a:lnTo>
                  <a:lnTo>
                    <a:pt x="106818" y="1796297"/>
                  </a:lnTo>
                  <a:lnTo>
                    <a:pt x="106487" y="1789789"/>
                  </a:lnTo>
                  <a:lnTo>
                    <a:pt x="106161" y="1783281"/>
                  </a:lnTo>
                  <a:lnTo>
                    <a:pt x="105838" y="1776772"/>
                  </a:lnTo>
                  <a:lnTo>
                    <a:pt x="105514" y="1770264"/>
                  </a:lnTo>
                  <a:lnTo>
                    <a:pt x="105188" y="1763756"/>
                  </a:lnTo>
                  <a:lnTo>
                    <a:pt x="104852" y="1757247"/>
                  </a:lnTo>
                  <a:lnTo>
                    <a:pt x="104505" y="1750739"/>
                  </a:lnTo>
                  <a:lnTo>
                    <a:pt x="104144" y="1744231"/>
                  </a:lnTo>
                  <a:lnTo>
                    <a:pt x="103765" y="1737723"/>
                  </a:lnTo>
                  <a:lnTo>
                    <a:pt x="103365" y="1731214"/>
                  </a:lnTo>
                  <a:lnTo>
                    <a:pt x="102934" y="1724706"/>
                  </a:lnTo>
                  <a:lnTo>
                    <a:pt x="102472" y="1718198"/>
                  </a:lnTo>
                  <a:lnTo>
                    <a:pt x="101978" y="1711689"/>
                  </a:lnTo>
                  <a:lnTo>
                    <a:pt x="101450" y="1705181"/>
                  </a:lnTo>
                  <a:lnTo>
                    <a:pt x="100885" y="1698673"/>
                  </a:lnTo>
                  <a:lnTo>
                    <a:pt x="100273" y="1692164"/>
                  </a:lnTo>
                  <a:lnTo>
                    <a:pt x="99614" y="1685656"/>
                  </a:lnTo>
                  <a:lnTo>
                    <a:pt x="98912" y="1679148"/>
                  </a:lnTo>
                  <a:lnTo>
                    <a:pt x="98166" y="1672639"/>
                  </a:lnTo>
                  <a:lnTo>
                    <a:pt x="97374" y="1666131"/>
                  </a:lnTo>
                  <a:lnTo>
                    <a:pt x="96529" y="1659623"/>
                  </a:lnTo>
                  <a:lnTo>
                    <a:pt x="95632" y="1653114"/>
                  </a:lnTo>
                  <a:lnTo>
                    <a:pt x="94689" y="1646606"/>
                  </a:lnTo>
                  <a:lnTo>
                    <a:pt x="93701" y="1640098"/>
                  </a:lnTo>
                  <a:lnTo>
                    <a:pt x="92668" y="1633589"/>
                  </a:lnTo>
                  <a:lnTo>
                    <a:pt x="91588" y="1627081"/>
                  </a:lnTo>
                  <a:lnTo>
                    <a:pt x="90459" y="1620573"/>
                  </a:lnTo>
                  <a:lnTo>
                    <a:pt x="89289" y="1614064"/>
                  </a:lnTo>
                  <a:lnTo>
                    <a:pt x="88082" y="1607556"/>
                  </a:lnTo>
                  <a:lnTo>
                    <a:pt x="86839" y="1601048"/>
                  </a:lnTo>
                  <a:lnTo>
                    <a:pt x="85561" y="1594539"/>
                  </a:lnTo>
                  <a:lnTo>
                    <a:pt x="84244" y="1588031"/>
                  </a:lnTo>
                  <a:lnTo>
                    <a:pt x="82899" y="1581523"/>
                  </a:lnTo>
                  <a:lnTo>
                    <a:pt x="81528" y="1575014"/>
                  </a:lnTo>
                  <a:lnTo>
                    <a:pt x="80135" y="1568506"/>
                  </a:lnTo>
                  <a:lnTo>
                    <a:pt x="78720" y="1561998"/>
                  </a:lnTo>
                  <a:lnTo>
                    <a:pt x="77284" y="1555489"/>
                  </a:lnTo>
                  <a:lnTo>
                    <a:pt x="75834" y="1548981"/>
                  </a:lnTo>
                  <a:lnTo>
                    <a:pt x="74372" y="1542473"/>
                  </a:lnTo>
                  <a:lnTo>
                    <a:pt x="72903" y="1535964"/>
                  </a:lnTo>
                  <a:lnTo>
                    <a:pt x="71428" y="1529456"/>
                  </a:lnTo>
                  <a:lnTo>
                    <a:pt x="69951" y="1522948"/>
                  </a:lnTo>
                  <a:lnTo>
                    <a:pt x="68476" y="1516439"/>
                  </a:lnTo>
                  <a:lnTo>
                    <a:pt x="67006" y="1509931"/>
                  </a:lnTo>
                  <a:lnTo>
                    <a:pt x="65543" y="1503423"/>
                  </a:lnTo>
                  <a:lnTo>
                    <a:pt x="64090" y="1496914"/>
                  </a:lnTo>
                  <a:lnTo>
                    <a:pt x="62653" y="1490406"/>
                  </a:lnTo>
                  <a:lnTo>
                    <a:pt x="61235" y="1483898"/>
                  </a:lnTo>
                  <a:lnTo>
                    <a:pt x="59837" y="1477389"/>
                  </a:lnTo>
                  <a:lnTo>
                    <a:pt x="58461" y="1470881"/>
                  </a:lnTo>
                  <a:lnTo>
                    <a:pt x="57109" y="1464373"/>
                  </a:lnTo>
                  <a:lnTo>
                    <a:pt x="55787" y="1457865"/>
                  </a:lnTo>
                  <a:lnTo>
                    <a:pt x="54500" y="1451356"/>
                  </a:lnTo>
                  <a:lnTo>
                    <a:pt x="53245" y="1444848"/>
                  </a:lnTo>
                  <a:lnTo>
                    <a:pt x="52022" y="1438340"/>
                  </a:lnTo>
                  <a:lnTo>
                    <a:pt x="50833" y="1431831"/>
                  </a:lnTo>
                  <a:lnTo>
                    <a:pt x="49681" y="1425323"/>
                  </a:lnTo>
                  <a:lnTo>
                    <a:pt x="48574" y="1418815"/>
                  </a:lnTo>
                  <a:lnTo>
                    <a:pt x="47503" y="1412306"/>
                  </a:lnTo>
                  <a:lnTo>
                    <a:pt x="46468" y="1405798"/>
                  </a:lnTo>
                  <a:lnTo>
                    <a:pt x="45469" y="1399290"/>
                  </a:lnTo>
                  <a:lnTo>
                    <a:pt x="44506" y="1392781"/>
                  </a:lnTo>
                  <a:lnTo>
                    <a:pt x="43587" y="1386273"/>
                  </a:lnTo>
                  <a:lnTo>
                    <a:pt x="42700" y="1379765"/>
                  </a:lnTo>
                  <a:lnTo>
                    <a:pt x="41843" y="1373256"/>
                  </a:lnTo>
                  <a:lnTo>
                    <a:pt x="41015" y="1366748"/>
                  </a:lnTo>
                  <a:lnTo>
                    <a:pt x="40214" y="1360240"/>
                  </a:lnTo>
                  <a:lnTo>
                    <a:pt x="39443" y="1353731"/>
                  </a:lnTo>
                  <a:lnTo>
                    <a:pt x="38692" y="1347223"/>
                  </a:lnTo>
                  <a:lnTo>
                    <a:pt x="37958" y="1340715"/>
                  </a:lnTo>
                  <a:lnTo>
                    <a:pt x="37238" y="1334206"/>
                  </a:lnTo>
                  <a:lnTo>
                    <a:pt x="36529" y="1327698"/>
                  </a:lnTo>
                  <a:lnTo>
                    <a:pt x="35829" y="1321190"/>
                  </a:lnTo>
                  <a:lnTo>
                    <a:pt x="35131" y="1314681"/>
                  </a:lnTo>
                  <a:lnTo>
                    <a:pt x="34432" y="1308173"/>
                  </a:lnTo>
                  <a:lnTo>
                    <a:pt x="33730" y="1301665"/>
                  </a:lnTo>
                  <a:lnTo>
                    <a:pt x="33020" y="1295156"/>
                  </a:lnTo>
                  <a:lnTo>
                    <a:pt x="32298" y="1288648"/>
                  </a:lnTo>
                  <a:lnTo>
                    <a:pt x="31561" y="1282140"/>
                  </a:lnTo>
                  <a:lnTo>
                    <a:pt x="30806" y="1275631"/>
                  </a:lnTo>
                  <a:lnTo>
                    <a:pt x="30032" y="1269123"/>
                  </a:lnTo>
                  <a:lnTo>
                    <a:pt x="29238" y="1262615"/>
                  </a:lnTo>
                  <a:lnTo>
                    <a:pt x="28418" y="1256106"/>
                  </a:lnTo>
                  <a:lnTo>
                    <a:pt x="27570" y="1249598"/>
                  </a:lnTo>
                  <a:lnTo>
                    <a:pt x="26696" y="1243090"/>
                  </a:lnTo>
                  <a:lnTo>
                    <a:pt x="25798" y="1236581"/>
                  </a:lnTo>
                  <a:lnTo>
                    <a:pt x="24874" y="1230073"/>
                  </a:lnTo>
                  <a:lnTo>
                    <a:pt x="23926" y="1223565"/>
                  </a:lnTo>
                  <a:lnTo>
                    <a:pt x="22947" y="1217056"/>
                  </a:lnTo>
                  <a:lnTo>
                    <a:pt x="21948" y="1210548"/>
                  </a:lnTo>
                  <a:lnTo>
                    <a:pt x="20929" y="1204040"/>
                  </a:lnTo>
                  <a:lnTo>
                    <a:pt x="19894" y="1197531"/>
                  </a:lnTo>
                  <a:lnTo>
                    <a:pt x="18844" y="1191023"/>
                  </a:lnTo>
                  <a:lnTo>
                    <a:pt x="17781" y="1184515"/>
                  </a:lnTo>
                  <a:lnTo>
                    <a:pt x="16711" y="1178006"/>
                  </a:lnTo>
                  <a:lnTo>
                    <a:pt x="15640" y="1171498"/>
                  </a:lnTo>
                  <a:lnTo>
                    <a:pt x="14569" y="1164990"/>
                  </a:lnTo>
                  <a:lnTo>
                    <a:pt x="13503" y="1158482"/>
                  </a:lnTo>
                  <a:lnTo>
                    <a:pt x="12449" y="1151973"/>
                  </a:lnTo>
                  <a:lnTo>
                    <a:pt x="11412" y="1145465"/>
                  </a:lnTo>
                  <a:lnTo>
                    <a:pt x="10395" y="1138957"/>
                  </a:lnTo>
                  <a:lnTo>
                    <a:pt x="9401" y="1132448"/>
                  </a:lnTo>
                  <a:lnTo>
                    <a:pt x="8435" y="1125940"/>
                  </a:lnTo>
                  <a:lnTo>
                    <a:pt x="7506" y="1119432"/>
                  </a:lnTo>
                  <a:lnTo>
                    <a:pt x="6618" y="1112923"/>
                  </a:lnTo>
                  <a:lnTo>
                    <a:pt x="5772" y="1106415"/>
                  </a:lnTo>
                  <a:lnTo>
                    <a:pt x="4969" y="1099907"/>
                  </a:lnTo>
                  <a:lnTo>
                    <a:pt x="4213" y="1093398"/>
                  </a:lnTo>
                  <a:lnTo>
                    <a:pt x="3513" y="1086890"/>
                  </a:lnTo>
                  <a:lnTo>
                    <a:pt x="2877" y="1080382"/>
                  </a:lnTo>
                  <a:lnTo>
                    <a:pt x="2298" y="1073873"/>
                  </a:lnTo>
                  <a:lnTo>
                    <a:pt x="1776" y="1067365"/>
                  </a:lnTo>
                  <a:lnTo>
                    <a:pt x="1314" y="1060857"/>
                  </a:lnTo>
                  <a:lnTo>
                    <a:pt x="919" y="1054348"/>
                  </a:lnTo>
                  <a:lnTo>
                    <a:pt x="603" y="1047840"/>
                  </a:lnTo>
                  <a:lnTo>
                    <a:pt x="352" y="1041332"/>
                  </a:lnTo>
                  <a:lnTo>
                    <a:pt x="167" y="1034823"/>
                  </a:lnTo>
                  <a:lnTo>
                    <a:pt x="49" y="1028315"/>
                  </a:lnTo>
                  <a:lnTo>
                    <a:pt x="0" y="1021807"/>
                  </a:lnTo>
                  <a:lnTo>
                    <a:pt x="39" y="1015298"/>
                  </a:lnTo>
                  <a:lnTo>
                    <a:pt x="146" y="1008790"/>
                  </a:lnTo>
                  <a:lnTo>
                    <a:pt x="321" y="1002282"/>
                  </a:lnTo>
                  <a:lnTo>
                    <a:pt x="565" y="995773"/>
                  </a:lnTo>
                  <a:lnTo>
                    <a:pt x="876" y="989265"/>
                  </a:lnTo>
                  <a:lnTo>
                    <a:pt x="1272" y="982757"/>
                  </a:lnTo>
                  <a:lnTo>
                    <a:pt x="1737" y="976248"/>
                  </a:lnTo>
                  <a:lnTo>
                    <a:pt x="2267" y="969740"/>
                  </a:lnTo>
                  <a:lnTo>
                    <a:pt x="2861" y="963232"/>
                  </a:lnTo>
                  <a:lnTo>
                    <a:pt x="3518" y="956723"/>
                  </a:lnTo>
                  <a:lnTo>
                    <a:pt x="4248" y="950215"/>
                  </a:lnTo>
                  <a:lnTo>
                    <a:pt x="5043" y="943707"/>
                  </a:lnTo>
                  <a:lnTo>
                    <a:pt x="5895" y="937198"/>
                  </a:lnTo>
                  <a:lnTo>
                    <a:pt x="6801" y="930690"/>
                  </a:lnTo>
                  <a:lnTo>
                    <a:pt x="7760" y="924182"/>
                  </a:lnTo>
                  <a:lnTo>
                    <a:pt x="8776" y="917673"/>
                  </a:lnTo>
                  <a:lnTo>
                    <a:pt x="9847" y="911165"/>
                  </a:lnTo>
                  <a:lnTo>
                    <a:pt x="10963" y="904657"/>
                  </a:lnTo>
                  <a:lnTo>
                    <a:pt x="12120" y="898148"/>
                  </a:lnTo>
                  <a:lnTo>
                    <a:pt x="13316" y="891640"/>
                  </a:lnTo>
                  <a:lnTo>
                    <a:pt x="14553" y="885132"/>
                  </a:lnTo>
                  <a:lnTo>
                    <a:pt x="15830" y="878623"/>
                  </a:lnTo>
                  <a:lnTo>
                    <a:pt x="17138" y="872115"/>
                  </a:lnTo>
                  <a:lnTo>
                    <a:pt x="18475" y="865607"/>
                  </a:lnTo>
                  <a:lnTo>
                    <a:pt x="19837" y="859099"/>
                  </a:lnTo>
                  <a:lnTo>
                    <a:pt x="21225" y="852590"/>
                  </a:lnTo>
                  <a:lnTo>
                    <a:pt x="22641" y="846082"/>
                  </a:lnTo>
                  <a:lnTo>
                    <a:pt x="24075" y="839574"/>
                  </a:lnTo>
                  <a:lnTo>
                    <a:pt x="25528" y="833065"/>
                  </a:lnTo>
                  <a:lnTo>
                    <a:pt x="26997" y="826557"/>
                  </a:lnTo>
                  <a:lnTo>
                    <a:pt x="28482" y="820049"/>
                  </a:lnTo>
                  <a:lnTo>
                    <a:pt x="29984" y="813540"/>
                  </a:lnTo>
                  <a:lnTo>
                    <a:pt x="31501" y="807032"/>
                  </a:lnTo>
                  <a:lnTo>
                    <a:pt x="33030" y="800524"/>
                  </a:lnTo>
                  <a:lnTo>
                    <a:pt x="34571" y="794015"/>
                  </a:lnTo>
                  <a:lnTo>
                    <a:pt x="36124" y="787507"/>
                  </a:lnTo>
                  <a:lnTo>
                    <a:pt x="37692" y="780999"/>
                  </a:lnTo>
                  <a:lnTo>
                    <a:pt x="39272" y="774490"/>
                  </a:lnTo>
                  <a:lnTo>
                    <a:pt x="40865" y="767982"/>
                  </a:lnTo>
                  <a:lnTo>
                    <a:pt x="42469" y="761474"/>
                  </a:lnTo>
                  <a:lnTo>
                    <a:pt x="44086" y="754965"/>
                  </a:lnTo>
                  <a:lnTo>
                    <a:pt x="45719" y="748457"/>
                  </a:lnTo>
                  <a:lnTo>
                    <a:pt x="47366" y="741949"/>
                  </a:lnTo>
                  <a:lnTo>
                    <a:pt x="49027" y="735440"/>
                  </a:lnTo>
                  <a:lnTo>
                    <a:pt x="50702" y="728932"/>
                  </a:lnTo>
                  <a:lnTo>
                    <a:pt x="52390" y="722424"/>
                  </a:lnTo>
                  <a:lnTo>
                    <a:pt x="54095" y="715915"/>
                  </a:lnTo>
                  <a:lnTo>
                    <a:pt x="55816" y="709407"/>
                  </a:lnTo>
                  <a:lnTo>
                    <a:pt x="57550" y="702899"/>
                  </a:lnTo>
                  <a:lnTo>
                    <a:pt x="59298" y="696390"/>
                  </a:lnTo>
                  <a:lnTo>
                    <a:pt x="61059" y="689882"/>
                  </a:lnTo>
                  <a:lnTo>
                    <a:pt x="62833" y="683374"/>
                  </a:lnTo>
                  <a:lnTo>
                    <a:pt x="64621" y="676865"/>
                  </a:lnTo>
                  <a:lnTo>
                    <a:pt x="66419" y="670357"/>
                  </a:lnTo>
                  <a:lnTo>
                    <a:pt x="68225" y="663849"/>
                  </a:lnTo>
                  <a:lnTo>
                    <a:pt x="70038" y="657340"/>
                  </a:lnTo>
                  <a:lnTo>
                    <a:pt x="71857" y="650832"/>
                  </a:lnTo>
                  <a:lnTo>
                    <a:pt x="73680" y="644324"/>
                  </a:lnTo>
                  <a:lnTo>
                    <a:pt x="75504" y="637815"/>
                  </a:lnTo>
                  <a:lnTo>
                    <a:pt x="77325" y="631307"/>
                  </a:lnTo>
                  <a:lnTo>
                    <a:pt x="79144" y="624799"/>
                  </a:lnTo>
                  <a:lnTo>
                    <a:pt x="80956" y="618290"/>
                  </a:lnTo>
                  <a:lnTo>
                    <a:pt x="82756" y="611782"/>
                  </a:lnTo>
                  <a:lnTo>
                    <a:pt x="84544" y="605274"/>
                  </a:lnTo>
                  <a:lnTo>
                    <a:pt x="86316" y="598765"/>
                  </a:lnTo>
                  <a:lnTo>
                    <a:pt x="88070" y="592257"/>
                  </a:lnTo>
                  <a:lnTo>
                    <a:pt x="89805" y="585749"/>
                  </a:lnTo>
                  <a:lnTo>
                    <a:pt x="91512" y="579241"/>
                  </a:lnTo>
                  <a:lnTo>
                    <a:pt x="93189" y="572732"/>
                  </a:lnTo>
                  <a:lnTo>
                    <a:pt x="94837" y="566224"/>
                  </a:lnTo>
                  <a:lnTo>
                    <a:pt x="96455" y="559716"/>
                  </a:lnTo>
                  <a:lnTo>
                    <a:pt x="98039" y="553207"/>
                  </a:lnTo>
                  <a:lnTo>
                    <a:pt x="99583" y="546699"/>
                  </a:lnTo>
                  <a:lnTo>
                    <a:pt x="101083" y="540191"/>
                  </a:lnTo>
                  <a:lnTo>
                    <a:pt x="102544" y="533682"/>
                  </a:lnTo>
                  <a:lnTo>
                    <a:pt x="103964" y="527174"/>
                  </a:lnTo>
                  <a:lnTo>
                    <a:pt x="105343" y="520666"/>
                  </a:lnTo>
                  <a:lnTo>
                    <a:pt x="106675" y="514157"/>
                  </a:lnTo>
                  <a:lnTo>
                    <a:pt x="107954" y="507649"/>
                  </a:lnTo>
                  <a:lnTo>
                    <a:pt x="109189" y="501141"/>
                  </a:lnTo>
                  <a:lnTo>
                    <a:pt x="110381" y="494632"/>
                  </a:lnTo>
                  <a:lnTo>
                    <a:pt x="111528" y="488124"/>
                  </a:lnTo>
                  <a:lnTo>
                    <a:pt x="112631" y="481616"/>
                  </a:lnTo>
                  <a:lnTo>
                    <a:pt x="113678" y="475107"/>
                  </a:lnTo>
                  <a:lnTo>
                    <a:pt x="114682" y="468599"/>
                  </a:lnTo>
                  <a:lnTo>
                    <a:pt x="115645" y="462091"/>
                  </a:lnTo>
                  <a:lnTo>
                    <a:pt x="116568" y="455582"/>
                  </a:lnTo>
                  <a:lnTo>
                    <a:pt x="117451" y="449074"/>
                  </a:lnTo>
                  <a:lnTo>
                    <a:pt x="118285" y="442566"/>
                  </a:lnTo>
                  <a:lnTo>
                    <a:pt x="119081" y="436057"/>
                  </a:lnTo>
                  <a:lnTo>
                    <a:pt x="119843" y="429549"/>
                  </a:lnTo>
                  <a:lnTo>
                    <a:pt x="120570" y="423041"/>
                  </a:lnTo>
                  <a:lnTo>
                    <a:pt x="121266" y="416532"/>
                  </a:lnTo>
                  <a:lnTo>
                    <a:pt x="121923" y="410024"/>
                  </a:lnTo>
                  <a:lnTo>
                    <a:pt x="122550" y="403516"/>
                  </a:lnTo>
                  <a:lnTo>
                    <a:pt x="123150" y="397007"/>
                  </a:lnTo>
                  <a:lnTo>
                    <a:pt x="123724" y="390499"/>
                  </a:lnTo>
                  <a:lnTo>
                    <a:pt x="124273" y="383991"/>
                  </a:lnTo>
                  <a:lnTo>
                    <a:pt x="124796" y="377482"/>
                  </a:lnTo>
                  <a:lnTo>
                    <a:pt x="125295" y="370974"/>
                  </a:lnTo>
                  <a:lnTo>
                    <a:pt x="125773" y="364466"/>
                  </a:lnTo>
                  <a:lnTo>
                    <a:pt x="126233" y="357957"/>
                  </a:lnTo>
                  <a:lnTo>
                    <a:pt x="126675" y="351449"/>
                  </a:lnTo>
                  <a:lnTo>
                    <a:pt x="127099" y="344941"/>
                  </a:lnTo>
                  <a:lnTo>
                    <a:pt x="127504" y="338432"/>
                  </a:lnTo>
                  <a:lnTo>
                    <a:pt x="127895" y="331924"/>
                  </a:lnTo>
                  <a:lnTo>
                    <a:pt x="128272" y="325416"/>
                  </a:lnTo>
                  <a:lnTo>
                    <a:pt x="128636" y="318907"/>
                  </a:lnTo>
                  <a:lnTo>
                    <a:pt x="128987" y="312399"/>
                  </a:lnTo>
                  <a:lnTo>
                    <a:pt x="129323" y="305891"/>
                  </a:lnTo>
                  <a:lnTo>
                    <a:pt x="129648" y="299382"/>
                  </a:lnTo>
                  <a:lnTo>
                    <a:pt x="129963" y="292874"/>
                  </a:lnTo>
                  <a:lnTo>
                    <a:pt x="130267" y="286366"/>
                  </a:lnTo>
                  <a:lnTo>
                    <a:pt x="130562" y="279858"/>
                  </a:lnTo>
                  <a:lnTo>
                    <a:pt x="130844" y="273349"/>
                  </a:lnTo>
                  <a:lnTo>
                    <a:pt x="131118" y="266841"/>
                  </a:lnTo>
                  <a:lnTo>
                    <a:pt x="131382" y="260333"/>
                  </a:lnTo>
                  <a:lnTo>
                    <a:pt x="131638" y="253824"/>
                  </a:lnTo>
                  <a:lnTo>
                    <a:pt x="131885" y="247316"/>
                  </a:lnTo>
                  <a:lnTo>
                    <a:pt x="132122" y="240808"/>
                  </a:lnTo>
                  <a:lnTo>
                    <a:pt x="132350" y="234299"/>
                  </a:lnTo>
                  <a:lnTo>
                    <a:pt x="132571" y="227791"/>
                  </a:lnTo>
                  <a:lnTo>
                    <a:pt x="132784" y="221283"/>
                  </a:lnTo>
                  <a:lnTo>
                    <a:pt x="132989" y="214774"/>
                  </a:lnTo>
                  <a:lnTo>
                    <a:pt x="133186" y="208266"/>
                  </a:lnTo>
                  <a:lnTo>
                    <a:pt x="133374" y="201758"/>
                  </a:lnTo>
                  <a:lnTo>
                    <a:pt x="133556" y="195249"/>
                  </a:lnTo>
                  <a:lnTo>
                    <a:pt x="133730" y="188741"/>
                  </a:lnTo>
                  <a:lnTo>
                    <a:pt x="133897" y="182233"/>
                  </a:lnTo>
                  <a:lnTo>
                    <a:pt x="134057" y="175724"/>
                  </a:lnTo>
                  <a:lnTo>
                    <a:pt x="134210" y="169216"/>
                  </a:lnTo>
                  <a:lnTo>
                    <a:pt x="134356" y="162708"/>
                  </a:lnTo>
                  <a:lnTo>
                    <a:pt x="134495" y="156199"/>
                  </a:lnTo>
                  <a:lnTo>
                    <a:pt x="134629" y="149691"/>
                  </a:lnTo>
                  <a:lnTo>
                    <a:pt x="134756" y="143183"/>
                  </a:lnTo>
                  <a:lnTo>
                    <a:pt x="134877" y="136674"/>
                  </a:lnTo>
                  <a:lnTo>
                    <a:pt x="134992" y="130166"/>
                  </a:lnTo>
                  <a:lnTo>
                    <a:pt x="135101" y="123658"/>
                  </a:lnTo>
                  <a:lnTo>
                    <a:pt x="135206" y="117149"/>
                  </a:lnTo>
                  <a:lnTo>
                    <a:pt x="135305" y="110641"/>
                  </a:lnTo>
                  <a:lnTo>
                    <a:pt x="135398" y="104133"/>
                  </a:lnTo>
                  <a:lnTo>
                    <a:pt x="135486" y="97624"/>
                  </a:lnTo>
                  <a:lnTo>
                    <a:pt x="135571" y="91116"/>
                  </a:lnTo>
                  <a:lnTo>
                    <a:pt x="135651" y="84608"/>
                  </a:lnTo>
                  <a:lnTo>
                    <a:pt x="135726" y="78099"/>
                  </a:lnTo>
                  <a:lnTo>
                    <a:pt x="135798" y="71591"/>
                  </a:lnTo>
                  <a:lnTo>
                    <a:pt x="135865" y="65083"/>
                  </a:lnTo>
                  <a:lnTo>
                    <a:pt x="135929" y="58574"/>
                  </a:lnTo>
                  <a:lnTo>
                    <a:pt x="135990" y="52066"/>
                  </a:lnTo>
                  <a:lnTo>
                    <a:pt x="136048" y="45558"/>
                  </a:lnTo>
                  <a:lnTo>
                    <a:pt x="136102" y="39049"/>
                  </a:lnTo>
                  <a:lnTo>
                    <a:pt x="136154" y="32541"/>
                  </a:lnTo>
                  <a:lnTo>
                    <a:pt x="136203" y="26033"/>
                  </a:lnTo>
                  <a:lnTo>
                    <a:pt x="136250" y="19524"/>
                  </a:lnTo>
                  <a:lnTo>
                    <a:pt x="136295" y="13016"/>
                  </a:lnTo>
                  <a:lnTo>
                    <a:pt x="136338" y="6508"/>
                  </a:lnTo>
                  <a:lnTo>
                    <a:pt x="136379" y="0"/>
                  </a:lnTo>
                  <a:lnTo>
                    <a:pt x="137867" y="0"/>
                  </a:lnTo>
                  <a:lnTo>
                    <a:pt x="137908" y="6508"/>
                  </a:lnTo>
                  <a:lnTo>
                    <a:pt x="137951" y="13016"/>
                  </a:lnTo>
                  <a:lnTo>
                    <a:pt x="137996" y="19524"/>
                  </a:lnTo>
                  <a:lnTo>
                    <a:pt x="138043" y="26033"/>
                  </a:lnTo>
                  <a:lnTo>
                    <a:pt x="138092" y="32541"/>
                  </a:lnTo>
                  <a:lnTo>
                    <a:pt x="138144" y="39049"/>
                  </a:lnTo>
                  <a:lnTo>
                    <a:pt x="138199" y="45558"/>
                  </a:lnTo>
                  <a:lnTo>
                    <a:pt x="138256" y="52066"/>
                  </a:lnTo>
                  <a:lnTo>
                    <a:pt x="138317" y="58574"/>
                  </a:lnTo>
                  <a:lnTo>
                    <a:pt x="138381" y="65083"/>
                  </a:lnTo>
                  <a:lnTo>
                    <a:pt x="138449" y="71591"/>
                  </a:lnTo>
                  <a:lnTo>
                    <a:pt x="138520" y="78099"/>
                  </a:lnTo>
                  <a:lnTo>
                    <a:pt x="138596" y="84608"/>
                  </a:lnTo>
                  <a:lnTo>
                    <a:pt x="138676" y="91116"/>
                  </a:lnTo>
                  <a:lnTo>
                    <a:pt x="138760" y="97624"/>
                  </a:lnTo>
                  <a:lnTo>
                    <a:pt x="138848" y="104133"/>
                  </a:lnTo>
                  <a:lnTo>
                    <a:pt x="138942" y="110641"/>
                  </a:lnTo>
                  <a:lnTo>
                    <a:pt x="139041" y="117149"/>
                  </a:lnTo>
                  <a:lnTo>
                    <a:pt x="139145" y="123658"/>
                  </a:lnTo>
                  <a:lnTo>
                    <a:pt x="139255" y="130166"/>
                  </a:lnTo>
                  <a:lnTo>
                    <a:pt x="139370" y="136674"/>
                  </a:lnTo>
                  <a:lnTo>
                    <a:pt x="139490" y="143183"/>
                  </a:lnTo>
                  <a:lnTo>
                    <a:pt x="139617" y="149691"/>
                  </a:lnTo>
                  <a:lnTo>
                    <a:pt x="139751" y="156199"/>
                  </a:lnTo>
                  <a:lnTo>
                    <a:pt x="139891" y="162708"/>
                  </a:lnTo>
                  <a:lnTo>
                    <a:pt x="140037" y="169216"/>
                  </a:lnTo>
                  <a:lnTo>
                    <a:pt x="140189" y="175724"/>
                  </a:lnTo>
                  <a:lnTo>
                    <a:pt x="140349" y="182233"/>
                  </a:lnTo>
                  <a:lnTo>
                    <a:pt x="140516" y="188741"/>
                  </a:lnTo>
                  <a:lnTo>
                    <a:pt x="140691" y="195249"/>
                  </a:lnTo>
                  <a:lnTo>
                    <a:pt x="140872" y="201758"/>
                  </a:lnTo>
                  <a:lnTo>
                    <a:pt x="141060" y="208266"/>
                  </a:lnTo>
                  <a:lnTo>
                    <a:pt x="141257" y="214774"/>
                  </a:lnTo>
                  <a:lnTo>
                    <a:pt x="141462" y="221283"/>
                  </a:lnTo>
                  <a:lnTo>
                    <a:pt x="141675" y="227791"/>
                  </a:lnTo>
                  <a:lnTo>
                    <a:pt x="141896" y="234299"/>
                  </a:lnTo>
                  <a:lnTo>
                    <a:pt x="142124" y="240808"/>
                  </a:lnTo>
                  <a:lnTo>
                    <a:pt x="142361" y="247316"/>
                  </a:lnTo>
                  <a:lnTo>
                    <a:pt x="142609" y="253824"/>
                  </a:lnTo>
                  <a:lnTo>
                    <a:pt x="142864" y="260333"/>
                  </a:lnTo>
                  <a:lnTo>
                    <a:pt x="143129" y="266841"/>
                  </a:lnTo>
                  <a:lnTo>
                    <a:pt x="143402" y="273349"/>
                  </a:lnTo>
                  <a:lnTo>
                    <a:pt x="143684" y="279858"/>
                  </a:lnTo>
                  <a:lnTo>
                    <a:pt x="143979" y="286366"/>
                  </a:lnTo>
                  <a:lnTo>
                    <a:pt x="144283" y="292874"/>
                  </a:lnTo>
                  <a:lnTo>
                    <a:pt x="144598" y="299382"/>
                  </a:lnTo>
                  <a:lnTo>
                    <a:pt x="144923" y="305891"/>
                  </a:lnTo>
                  <a:lnTo>
                    <a:pt x="145260" y="312399"/>
                  </a:lnTo>
                  <a:lnTo>
                    <a:pt x="145610" y="318907"/>
                  </a:lnTo>
                  <a:lnTo>
                    <a:pt x="145974" y="325416"/>
                  </a:lnTo>
                  <a:lnTo>
                    <a:pt x="146351" y="331924"/>
                  </a:lnTo>
                  <a:lnTo>
                    <a:pt x="146742" y="338432"/>
                  </a:lnTo>
                  <a:lnTo>
                    <a:pt x="147147" y="344941"/>
                  </a:lnTo>
                  <a:lnTo>
                    <a:pt x="147571" y="351449"/>
                  </a:lnTo>
                  <a:lnTo>
                    <a:pt x="148013" y="357957"/>
                  </a:lnTo>
                  <a:lnTo>
                    <a:pt x="148473" y="364466"/>
                  </a:lnTo>
                  <a:lnTo>
                    <a:pt x="148952" y="370974"/>
                  </a:lnTo>
                  <a:lnTo>
                    <a:pt x="149450" y="377482"/>
                  </a:lnTo>
                  <a:lnTo>
                    <a:pt x="149973" y="383991"/>
                  </a:lnTo>
                  <a:lnTo>
                    <a:pt x="150522" y="390499"/>
                  </a:lnTo>
                  <a:lnTo>
                    <a:pt x="151096" y="397007"/>
                  </a:lnTo>
                  <a:lnTo>
                    <a:pt x="151696" y="403516"/>
                  </a:lnTo>
                  <a:lnTo>
                    <a:pt x="152323" y="410024"/>
                  </a:lnTo>
                  <a:lnTo>
                    <a:pt x="152981" y="416532"/>
                  </a:lnTo>
                  <a:lnTo>
                    <a:pt x="153676" y="423041"/>
                  </a:lnTo>
                  <a:lnTo>
                    <a:pt x="154404" y="429549"/>
                  </a:lnTo>
                  <a:lnTo>
                    <a:pt x="155165" y="436057"/>
                  </a:lnTo>
                  <a:lnTo>
                    <a:pt x="155962" y="442566"/>
                  </a:lnTo>
                  <a:lnTo>
                    <a:pt x="156796" y="449074"/>
                  </a:lnTo>
                  <a:lnTo>
                    <a:pt x="157678" y="455582"/>
                  </a:lnTo>
                  <a:lnTo>
                    <a:pt x="158601" y="462091"/>
                  </a:lnTo>
                  <a:lnTo>
                    <a:pt x="159564" y="468599"/>
                  </a:lnTo>
                  <a:lnTo>
                    <a:pt x="160569" y="475107"/>
                  </a:lnTo>
                  <a:lnTo>
                    <a:pt x="161616" y="481616"/>
                  </a:lnTo>
                  <a:lnTo>
                    <a:pt x="162718" y="488124"/>
                  </a:lnTo>
                  <a:lnTo>
                    <a:pt x="163865" y="494632"/>
                  </a:lnTo>
                  <a:lnTo>
                    <a:pt x="165057" y="501141"/>
                  </a:lnTo>
                  <a:lnTo>
                    <a:pt x="166292" y="507649"/>
                  </a:lnTo>
                  <a:lnTo>
                    <a:pt x="167571" y="514157"/>
                  </a:lnTo>
                  <a:lnTo>
                    <a:pt x="168904" y="520666"/>
                  </a:lnTo>
                  <a:lnTo>
                    <a:pt x="170282" y="527174"/>
                  </a:lnTo>
                  <a:lnTo>
                    <a:pt x="171702" y="533682"/>
                  </a:lnTo>
                  <a:lnTo>
                    <a:pt x="173163" y="540191"/>
                  </a:lnTo>
                  <a:lnTo>
                    <a:pt x="174663" y="546699"/>
                  </a:lnTo>
                  <a:lnTo>
                    <a:pt x="176207" y="553207"/>
                  </a:lnTo>
                  <a:lnTo>
                    <a:pt x="177792" y="559716"/>
                  </a:lnTo>
                  <a:lnTo>
                    <a:pt x="179409" y="566224"/>
                  </a:lnTo>
                  <a:lnTo>
                    <a:pt x="181057" y="572732"/>
                  </a:lnTo>
                  <a:lnTo>
                    <a:pt x="182735" y="579241"/>
                  </a:lnTo>
                  <a:lnTo>
                    <a:pt x="184441" y="585749"/>
                  </a:lnTo>
                  <a:lnTo>
                    <a:pt x="186176" y="592257"/>
                  </a:lnTo>
                  <a:lnTo>
                    <a:pt x="187930" y="598765"/>
                  </a:lnTo>
                  <a:lnTo>
                    <a:pt x="189703" y="605274"/>
                  </a:lnTo>
                  <a:lnTo>
                    <a:pt x="191490" y="611782"/>
                  </a:lnTo>
                  <a:lnTo>
                    <a:pt x="193291" y="618290"/>
                  </a:lnTo>
                  <a:lnTo>
                    <a:pt x="195103" y="624799"/>
                  </a:lnTo>
                  <a:lnTo>
                    <a:pt x="196921" y="631307"/>
                  </a:lnTo>
                  <a:lnTo>
                    <a:pt x="198743" y="637815"/>
                  </a:lnTo>
                  <a:lnTo>
                    <a:pt x="200566" y="644324"/>
                  </a:lnTo>
                  <a:lnTo>
                    <a:pt x="202389" y="650832"/>
                  </a:lnTo>
                  <a:lnTo>
                    <a:pt x="204208" y="657340"/>
                  </a:lnTo>
                  <a:lnTo>
                    <a:pt x="206021" y="663849"/>
                  </a:lnTo>
                  <a:lnTo>
                    <a:pt x="207827" y="670357"/>
                  </a:lnTo>
                  <a:lnTo>
                    <a:pt x="209625" y="676865"/>
                  </a:lnTo>
                  <a:lnTo>
                    <a:pt x="211413" y="683374"/>
                  </a:lnTo>
                  <a:lnTo>
                    <a:pt x="213187" y="689882"/>
                  </a:lnTo>
                  <a:lnTo>
                    <a:pt x="214948" y="696390"/>
                  </a:lnTo>
                  <a:lnTo>
                    <a:pt x="216696" y="702899"/>
                  </a:lnTo>
                  <a:lnTo>
                    <a:pt x="218431" y="709407"/>
                  </a:lnTo>
                  <a:lnTo>
                    <a:pt x="220152" y="715915"/>
                  </a:lnTo>
                  <a:lnTo>
                    <a:pt x="221856" y="722424"/>
                  </a:lnTo>
                  <a:lnTo>
                    <a:pt x="223545" y="728932"/>
                  </a:lnTo>
                  <a:lnTo>
                    <a:pt x="225219" y="735440"/>
                  </a:lnTo>
                  <a:lnTo>
                    <a:pt x="226880" y="741949"/>
                  </a:lnTo>
                  <a:lnTo>
                    <a:pt x="228528" y="748457"/>
                  </a:lnTo>
                  <a:lnTo>
                    <a:pt x="230160" y="754965"/>
                  </a:lnTo>
                  <a:lnTo>
                    <a:pt x="231777" y="761474"/>
                  </a:lnTo>
                  <a:lnTo>
                    <a:pt x="233382" y="767982"/>
                  </a:lnTo>
                  <a:lnTo>
                    <a:pt x="234974" y="774490"/>
                  </a:lnTo>
                  <a:lnTo>
                    <a:pt x="236555" y="780999"/>
                  </a:lnTo>
                  <a:lnTo>
                    <a:pt x="238122" y="787507"/>
                  </a:lnTo>
                  <a:lnTo>
                    <a:pt x="239675" y="794015"/>
                  </a:lnTo>
                  <a:lnTo>
                    <a:pt x="241217" y="800524"/>
                  </a:lnTo>
                  <a:lnTo>
                    <a:pt x="242746" y="807032"/>
                  </a:lnTo>
                  <a:lnTo>
                    <a:pt x="244262" y="813540"/>
                  </a:lnTo>
                  <a:lnTo>
                    <a:pt x="245765" y="820049"/>
                  </a:lnTo>
                  <a:lnTo>
                    <a:pt x="247249" y="826557"/>
                  </a:lnTo>
                  <a:lnTo>
                    <a:pt x="248719" y="833065"/>
                  </a:lnTo>
                  <a:lnTo>
                    <a:pt x="250171" y="839574"/>
                  </a:lnTo>
                  <a:lnTo>
                    <a:pt x="251606" y="846082"/>
                  </a:lnTo>
                  <a:lnTo>
                    <a:pt x="253021" y="852590"/>
                  </a:lnTo>
                  <a:lnTo>
                    <a:pt x="254409" y="859099"/>
                  </a:lnTo>
                  <a:lnTo>
                    <a:pt x="255771" y="865607"/>
                  </a:lnTo>
                  <a:lnTo>
                    <a:pt x="257108" y="872115"/>
                  </a:lnTo>
                  <a:lnTo>
                    <a:pt x="258416" y="878623"/>
                  </a:lnTo>
                  <a:lnTo>
                    <a:pt x="259693" y="885132"/>
                  </a:lnTo>
                  <a:lnTo>
                    <a:pt x="260930" y="891640"/>
                  </a:lnTo>
                  <a:lnTo>
                    <a:pt x="262127" y="898148"/>
                  </a:lnTo>
                  <a:lnTo>
                    <a:pt x="263284" y="904657"/>
                  </a:lnTo>
                  <a:lnTo>
                    <a:pt x="264399" y="911165"/>
                  </a:lnTo>
                  <a:lnTo>
                    <a:pt x="265470" y="917673"/>
                  </a:lnTo>
                  <a:lnTo>
                    <a:pt x="266486" y="924182"/>
                  </a:lnTo>
                  <a:lnTo>
                    <a:pt x="267445" y="930690"/>
                  </a:lnTo>
                  <a:lnTo>
                    <a:pt x="268351" y="937198"/>
                  </a:lnTo>
                  <a:lnTo>
                    <a:pt x="269203" y="943707"/>
                  </a:lnTo>
                  <a:lnTo>
                    <a:pt x="269998" y="950215"/>
                  </a:lnTo>
                  <a:lnTo>
                    <a:pt x="270728" y="956723"/>
                  </a:lnTo>
                  <a:lnTo>
                    <a:pt x="271385" y="963232"/>
                  </a:lnTo>
                  <a:lnTo>
                    <a:pt x="271979" y="969740"/>
                  </a:lnTo>
                  <a:lnTo>
                    <a:pt x="272509" y="976248"/>
                  </a:lnTo>
                  <a:lnTo>
                    <a:pt x="272974" y="982757"/>
                  </a:lnTo>
                  <a:lnTo>
                    <a:pt x="273370" y="989265"/>
                  </a:lnTo>
                  <a:lnTo>
                    <a:pt x="273681" y="995773"/>
                  </a:lnTo>
                  <a:lnTo>
                    <a:pt x="273925" y="1002282"/>
                  </a:lnTo>
                  <a:lnTo>
                    <a:pt x="274100" y="1008790"/>
                  </a:lnTo>
                  <a:lnTo>
                    <a:pt x="274208" y="1015298"/>
                  </a:lnTo>
                  <a:lnTo>
                    <a:pt x="274247" y="1021807"/>
                  </a:lnTo>
                  <a:lnTo>
                    <a:pt x="274197" y="1028315"/>
                  </a:lnTo>
                  <a:lnTo>
                    <a:pt x="274079" y="1034823"/>
                  </a:lnTo>
                  <a:lnTo>
                    <a:pt x="273894" y="1041332"/>
                  </a:lnTo>
                  <a:lnTo>
                    <a:pt x="273644" y="1047840"/>
                  </a:lnTo>
                  <a:lnTo>
                    <a:pt x="273328" y="1054348"/>
                  </a:lnTo>
                  <a:lnTo>
                    <a:pt x="272932" y="1060857"/>
                  </a:lnTo>
                  <a:lnTo>
                    <a:pt x="272470" y="1067365"/>
                  </a:lnTo>
                  <a:lnTo>
                    <a:pt x="271949" y="1073873"/>
                  </a:lnTo>
                  <a:lnTo>
                    <a:pt x="271369" y="1080382"/>
                  </a:lnTo>
                  <a:lnTo>
                    <a:pt x="270733" y="1086890"/>
                  </a:lnTo>
                  <a:lnTo>
                    <a:pt x="270033" y="1093398"/>
                  </a:lnTo>
                  <a:lnTo>
                    <a:pt x="269277" y="1099907"/>
                  </a:lnTo>
                  <a:lnTo>
                    <a:pt x="268474" y="1106415"/>
                  </a:lnTo>
                  <a:lnTo>
                    <a:pt x="267628" y="1112923"/>
                  </a:lnTo>
                  <a:lnTo>
                    <a:pt x="266741" y="1119432"/>
                  </a:lnTo>
                  <a:lnTo>
                    <a:pt x="265812" y="1125940"/>
                  </a:lnTo>
                  <a:lnTo>
                    <a:pt x="264845" y="1132448"/>
                  </a:lnTo>
                  <a:lnTo>
                    <a:pt x="263851" y="1138957"/>
                  </a:lnTo>
                  <a:lnTo>
                    <a:pt x="262834" y="1145465"/>
                  </a:lnTo>
                  <a:lnTo>
                    <a:pt x="261797" y="1151973"/>
                  </a:lnTo>
                  <a:lnTo>
                    <a:pt x="260743" y="1158482"/>
                  </a:lnTo>
                  <a:lnTo>
                    <a:pt x="259677" y="1164990"/>
                  </a:lnTo>
                  <a:lnTo>
                    <a:pt x="258607" y="1171498"/>
                  </a:lnTo>
                  <a:lnTo>
                    <a:pt x="257535" y="1178006"/>
                  </a:lnTo>
                  <a:lnTo>
                    <a:pt x="256465" y="1184515"/>
                  </a:lnTo>
                  <a:lnTo>
                    <a:pt x="255402" y="1191023"/>
                  </a:lnTo>
                  <a:lnTo>
                    <a:pt x="254352" y="1197531"/>
                  </a:lnTo>
                  <a:lnTo>
                    <a:pt x="253317" y="1204040"/>
                  </a:lnTo>
                  <a:lnTo>
                    <a:pt x="252298" y="1210548"/>
                  </a:lnTo>
                  <a:lnTo>
                    <a:pt x="251299" y="1217056"/>
                  </a:lnTo>
                  <a:lnTo>
                    <a:pt x="250321" y="1223565"/>
                  </a:lnTo>
                  <a:lnTo>
                    <a:pt x="249372" y="1230073"/>
                  </a:lnTo>
                  <a:lnTo>
                    <a:pt x="248448" y="1236581"/>
                  </a:lnTo>
                  <a:lnTo>
                    <a:pt x="247550" y="1243090"/>
                  </a:lnTo>
                  <a:lnTo>
                    <a:pt x="246676" y="1249598"/>
                  </a:lnTo>
                  <a:lnTo>
                    <a:pt x="245828" y="1256106"/>
                  </a:lnTo>
                  <a:lnTo>
                    <a:pt x="245009" y="1262615"/>
                  </a:lnTo>
                  <a:lnTo>
                    <a:pt x="244214" y="1269123"/>
                  </a:lnTo>
                  <a:lnTo>
                    <a:pt x="243440" y="1275631"/>
                  </a:lnTo>
                  <a:lnTo>
                    <a:pt x="242686" y="1282140"/>
                  </a:lnTo>
                  <a:lnTo>
                    <a:pt x="241948" y="1288648"/>
                  </a:lnTo>
                  <a:lnTo>
                    <a:pt x="241226" y="1295156"/>
                  </a:lnTo>
                  <a:lnTo>
                    <a:pt x="240517" y="1301665"/>
                  </a:lnTo>
                  <a:lnTo>
                    <a:pt x="239814" y="1308173"/>
                  </a:lnTo>
                  <a:lnTo>
                    <a:pt x="239115" y="1314681"/>
                  </a:lnTo>
                  <a:lnTo>
                    <a:pt x="238418" y="1321190"/>
                  </a:lnTo>
                  <a:lnTo>
                    <a:pt x="237717" y="1327698"/>
                  </a:lnTo>
                  <a:lnTo>
                    <a:pt x="237008" y="1334206"/>
                  </a:lnTo>
                  <a:lnTo>
                    <a:pt x="236288" y="1340715"/>
                  </a:lnTo>
                  <a:lnTo>
                    <a:pt x="235554" y="1347223"/>
                  </a:lnTo>
                  <a:lnTo>
                    <a:pt x="234803" y="1353731"/>
                  </a:lnTo>
                  <a:lnTo>
                    <a:pt x="234032" y="1360240"/>
                  </a:lnTo>
                  <a:lnTo>
                    <a:pt x="233231" y="1366748"/>
                  </a:lnTo>
                  <a:lnTo>
                    <a:pt x="232403" y="1373256"/>
                  </a:lnTo>
                  <a:lnTo>
                    <a:pt x="231546" y="1379765"/>
                  </a:lnTo>
                  <a:lnTo>
                    <a:pt x="230659" y="1386273"/>
                  </a:lnTo>
                  <a:lnTo>
                    <a:pt x="229740" y="1392781"/>
                  </a:lnTo>
                  <a:lnTo>
                    <a:pt x="228777" y="1399290"/>
                  </a:lnTo>
                  <a:lnTo>
                    <a:pt x="227778" y="1405798"/>
                  </a:lnTo>
                  <a:lnTo>
                    <a:pt x="226743" y="1412306"/>
                  </a:lnTo>
                  <a:lnTo>
                    <a:pt x="225672" y="1418815"/>
                  </a:lnTo>
                  <a:lnTo>
                    <a:pt x="224565" y="1425323"/>
                  </a:lnTo>
                  <a:lnTo>
                    <a:pt x="223414" y="1431831"/>
                  </a:lnTo>
                  <a:lnTo>
                    <a:pt x="222225" y="1438340"/>
                  </a:lnTo>
                  <a:lnTo>
                    <a:pt x="221002" y="1444848"/>
                  </a:lnTo>
                  <a:lnTo>
                    <a:pt x="219746" y="1451356"/>
                  </a:lnTo>
                  <a:lnTo>
                    <a:pt x="218459" y="1457865"/>
                  </a:lnTo>
                  <a:lnTo>
                    <a:pt x="217138" y="1464373"/>
                  </a:lnTo>
                  <a:lnTo>
                    <a:pt x="215786" y="1470881"/>
                  </a:lnTo>
                  <a:lnTo>
                    <a:pt x="214410" y="1477389"/>
                  </a:lnTo>
                  <a:lnTo>
                    <a:pt x="213012" y="1483898"/>
                  </a:lnTo>
                  <a:lnTo>
                    <a:pt x="211594" y="1490406"/>
                  </a:lnTo>
                  <a:lnTo>
                    <a:pt x="210157" y="1496914"/>
                  </a:lnTo>
                  <a:lnTo>
                    <a:pt x="208704" y="1503423"/>
                  </a:lnTo>
                  <a:lnTo>
                    <a:pt x="207241" y="1509931"/>
                  </a:lnTo>
                  <a:lnTo>
                    <a:pt x="205770" y="1516439"/>
                  </a:lnTo>
                  <a:lnTo>
                    <a:pt x="204295" y="1522948"/>
                  </a:lnTo>
                  <a:lnTo>
                    <a:pt x="202818" y="1529456"/>
                  </a:lnTo>
                  <a:lnTo>
                    <a:pt x="201343" y="1535964"/>
                  </a:lnTo>
                  <a:lnTo>
                    <a:pt x="199874" y="1542473"/>
                  </a:lnTo>
                  <a:lnTo>
                    <a:pt x="198413" y="1548981"/>
                  </a:lnTo>
                  <a:lnTo>
                    <a:pt x="196963" y="1555489"/>
                  </a:lnTo>
                  <a:lnTo>
                    <a:pt x="195526" y="1561998"/>
                  </a:lnTo>
                  <a:lnTo>
                    <a:pt x="194112" y="1568506"/>
                  </a:lnTo>
                  <a:lnTo>
                    <a:pt x="192718" y="1575014"/>
                  </a:lnTo>
                  <a:lnTo>
                    <a:pt x="191347" y="1581523"/>
                  </a:lnTo>
                  <a:lnTo>
                    <a:pt x="190002" y="1588031"/>
                  </a:lnTo>
                  <a:lnTo>
                    <a:pt x="188685" y="1594539"/>
                  </a:lnTo>
                  <a:lnTo>
                    <a:pt x="187407" y="1601048"/>
                  </a:lnTo>
                  <a:lnTo>
                    <a:pt x="186164" y="1607556"/>
                  </a:lnTo>
                  <a:lnTo>
                    <a:pt x="184957" y="1614064"/>
                  </a:lnTo>
                  <a:lnTo>
                    <a:pt x="183788" y="1620573"/>
                  </a:lnTo>
                  <a:lnTo>
                    <a:pt x="182658" y="1627081"/>
                  </a:lnTo>
                  <a:lnTo>
                    <a:pt x="181578" y="1633589"/>
                  </a:lnTo>
                  <a:lnTo>
                    <a:pt x="180546" y="1640098"/>
                  </a:lnTo>
                  <a:lnTo>
                    <a:pt x="179558" y="1646606"/>
                  </a:lnTo>
                  <a:lnTo>
                    <a:pt x="178614" y="1653114"/>
                  </a:lnTo>
                  <a:lnTo>
                    <a:pt x="177717" y="1659623"/>
                  </a:lnTo>
                  <a:lnTo>
                    <a:pt x="176872" y="1666131"/>
                  </a:lnTo>
                  <a:lnTo>
                    <a:pt x="176081" y="1672639"/>
                  </a:lnTo>
                  <a:lnTo>
                    <a:pt x="175334" y="1679148"/>
                  </a:lnTo>
                  <a:lnTo>
                    <a:pt x="174632" y="1685656"/>
                  </a:lnTo>
                  <a:lnTo>
                    <a:pt x="173974" y="1692164"/>
                  </a:lnTo>
                  <a:lnTo>
                    <a:pt x="173361" y="1698673"/>
                  </a:lnTo>
                  <a:lnTo>
                    <a:pt x="172796" y="1705181"/>
                  </a:lnTo>
                  <a:lnTo>
                    <a:pt x="172268" y="1711689"/>
                  </a:lnTo>
                  <a:lnTo>
                    <a:pt x="171774" y="1718198"/>
                  </a:lnTo>
                  <a:lnTo>
                    <a:pt x="171312" y="1724706"/>
                  </a:lnTo>
                  <a:lnTo>
                    <a:pt x="170881" y="1731214"/>
                  </a:lnTo>
                  <a:lnTo>
                    <a:pt x="170481" y="1737723"/>
                  </a:lnTo>
                  <a:lnTo>
                    <a:pt x="170102" y="1744231"/>
                  </a:lnTo>
                  <a:lnTo>
                    <a:pt x="169741" y="1750739"/>
                  </a:lnTo>
                  <a:lnTo>
                    <a:pt x="169394" y="1757247"/>
                  </a:lnTo>
                  <a:lnTo>
                    <a:pt x="169058" y="1763756"/>
                  </a:lnTo>
                  <a:lnTo>
                    <a:pt x="168732" y="1770264"/>
                  </a:lnTo>
                  <a:lnTo>
                    <a:pt x="168409" y="1776772"/>
                  </a:lnTo>
                  <a:lnTo>
                    <a:pt x="168085" y="1783281"/>
                  </a:lnTo>
                  <a:lnTo>
                    <a:pt x="167759" y="1789789"/>
                  </a:lnTo>
                  <a:lnTo>
                    <a:pt x="167429" y="1796297"/>
                  </a:lnTo>
                  <a:lnTo>
                    <a:pt x="167088" y="1802806"/>
                  </a:lnTo>
                  <a:lnTo>
                    <a:pt x="166737" y="1809314"/>
                  </a:lnTo>
                  <a:lnTo>
                    <a:pt x="166374" y="1815822"/>
                  </a:lnTo>
                  <a:lnTo>
                    <a:pt x="165999" y="1822331"/>
                  </a:lnTo>
                  <a:lnTo>
                    <a:pt x="165610" y="1828839"/>
                  </a:lnTo>
                  <a:lnTo>
                    <a:pt x="165203" y="1835347"/>
                  </a:lnTo>
                  <a:lnTo>
                    <a:pt x="164781" y="1841856"/>
                  </a:lnTo>
                  <a:lnTo>
                    <a:pt x="164344" y="1848364"/>
                  </a:lnTo>
                  <a:lnTo>
                    <a:pt x="163893" y="1854872"/>
                  </a:lnTo>
                  <a:lnTo>
                    <a:pt x="163428" y="1861381"/>
                  </a:lnTo>
                  <a:lnTo>
                    <a:pt x="162950" y="1867889"/>
                  </a:lnTo>
                  <a:lnTo>
                    <a:pt x="162458" y="1874397"/>
                  </a:lnTo>
                  <a:lnTo>
                    <a:pt x="161957" y="1880906"/>
                  </a:lnTo>
                  <a:lnTo>
                    <a:pt x="161448" y="1887414"/>
                  </a:lnTo>
                  <a:lnTo>
                    <a:pt x="160932" y="1893922"/>
                  </a:lnTo>
                  <a:lnTo>
                    <a:pt x="160411" y="1900431"/>
                  </a:lnTo>
                  <a:lnTo>
                    <a:pt x="159885" y="1906939"/>
                  </a:lnTo>
                  <a:lnTo>
                    <a:pt x="159359" y="1913447"/>
                  </a:lnTo>
                  <a:lnTo>
                    <a:pt x="158833" y="1919956"/>
                  </a:lnTo>
                  <a:lnTo>
                    <a:pt x="158309" y="1926464"/>
                  </a:lnTo>
                  <a:lnTo>
                    <a:pt x="157788" y="1932972"/>
                  </a:lnTo>
                  <a:lnTo>
                    <a:pt x="157273" y="1939481"/>
                  </a:lnTo>
                  <a:lnTo>
                    <a:pt x="156765" y="1945989"/>
                  </a:lnTo>
                  <a:lnTo>
                    <a:pt x="156265" y="1952497"/>
                  </a:lnTo>
                  <a:lnTo>
                    <a:pt x="155774" y="1959006"/>
                  </a:lnTo>
                  <a:lnTo>
                    <a:pt x="155292" y="1965514"/>
                  </a:lnTo>
                  <a:lnTo>
                    <a:pt x="154823" y="1972022"/>
                  </a:lnTo>
                  <a:lnTo>
                    <a:pt x="154367" y="1978531"/>
                  </a:lnTo>
                  <a:lnTo>
                    <a:pt x="153924" y="1985039"/>
                  </a:lnTo>
                  <a:lnTo>
                    <a:pt x="153493" y="1991547"/>
                  </a:lnTo>
                  <a:lnTo>
                    <a:pt x="153075" y="1998056"/>
                  </a:lnTo>
                  <a:lnTo>
                    <a:pt x="152674" y="2004564"/>
                  </a:lnTo>
                  <a:lnTo>
                    <a:pt x="152288" y="2011072"/>
                  </a:lnTo>
                  <a:lnTo>
                    <a:pt x="151917" y="2017581"/>
                  </a:lnTo>
                  <a:lnTo>
                    <a:pt x="151560" y="2024089"/>
                  </a:lnTo>
                  <a:lnTo>
                    <a:pt x="151218" y="2030597"/>
                  </a:lnTo>
                  <a:lnTo>
                    <a:pt x="150892" y="2037106"/>
                  </a:lnTo>
                  <a:lnTo>
                    <a:pt x="150583" y="2043614"/>
                  </a:lnTo>
                  <a:lnTo>
                    <a:pt x="150289" y="2050122"/>
                  </a:lnTo>
                  <a:lnTo>
                    <a:pt x="150008" y="2056630"/>
                  </a:lnTo>
                  <a:lnTo>
                    <a:pt x="149741" y="2063139"/>
                  </a:lnTo>
                  <a:lnTo>
                    <a:pt x="149489" y="2069647"/>
                  </a:lnTo>
                  <a:lnTo>
                    <a:pt x="149253" y="2076155"/>
                  </a:lnTo>
                  <a:lnTo>
                    <a:pt x="149030" y="2082664"/>
                  </a:lnTo>
                  <a:lnTo>
                    <a:pt x="148818" y="2089172"/>
                  </a:lnTo>
                  <a:lnTo>
                    <a:pt x="148619" y="2095680"/>
                  </a:lnTo>
                  <a:lnTo>
                    <a:pt x="148431" y="2102189"/>
                  </a:lnTo>
                  <a:lnTo>
                    <a:pt x="148256" y="2108697"/>
                  </a:lnTo>
                  <a:lnTo>
                    <a:pt x="148090" y="2115205"/>
                  </a:lnTo>
                  <a:lnTo>
                    <a:pt x="147934" y="2121714"/>
                  </a:lnTo>
                  <a:lnTo>
                    <a:pt x="147785" y="2128222"/>
                  </a:lnTo>
                  <a:lnTo>
                    <a:pt x="147644" y="2134730"/>
                  </a:lnTo>
                  <a:lnTo>
                    <a:pt x="147512" y="2141239"/>
                  </a:lnTo>
                  <a:lnTo>
                    <a:pt x="147385" y="2147747"/>
                  </a:lnTo>
                  <a:lnTo>
                    <a:pt x="147263" y="2154255"/>
                  </a:lnTo>
                  <a:lnTo>
                    <a:pt x="147146" y="2160764"/>
                  </a:lnTo>
                  <a:lnTo>
                    <a:pt x="147031" y="2167272"/>
                  </a:lnTo>
                  <a:lnTo>
                    <a:pt x="146920" y="2173780"/>
                  </a:lnTo>
                  <a:lnTo>
                    <a:pt x="146810" y="2180289"/>
                  </a:lnTo>
                  <a:lnTo>
                    <a:pt x="146701" y="2186797"/>
                  </a:lnTo>
                  <a:lnTo>
                    <a:pt x="146593" y="2193305"/>
                  </a:lnTo>
                  <a:lnTo>
                    <a:pt x="146484" y="2199814"/>
                  </a:lnTo>
                  <a:lnTo>
                    <a:pt x="146375" y="2206322"/>
                  </a:lnTo>
                  <a:lnTo>
                    <a:pt x="146263" y="2212830"/>
                  </a:lnTo>
                  <a:lnTo>
                    <a:pt x="146151" y="2219339"/>
                  </a:lnTo>
                  <a:lnTo>
                    <a:pt x="146036" y="2225847"/>
                  </a:lnTo>
                  <a:lnTo>
                    <a:pt x="145919" y="2232355"/>
                  </a:lnTo>
                  <a:lnTo>
                    <a:pt x="145800" y="2238864"/>
                  </a:lnTo>
                  <a:lnTo>
                    <a:pt x="145678" y="2245372"/>
                  </a:lnTo>
                  <a:lnTo>
                    <a:pt x="145554" y="2251880"/>
                  </a:lnTo>
                  <a:lnTo>
                    <a:pt x="145428" y="2258389"/>
                  </a:lnTo>
                  <a:lnTo>
                    <a:pt x="145300" y="2264897"/>
                  </a:lnTo>
                  <a:lnTo>
                    <a:pt x="145171" y="2271405"/>
                  </a:lnTo>
                  <a:lnTo>
                    <a:pt x="145041" y="2277914"/>
                  </a:lnTo>
                  <a:lnTo>
                    <a:pt x="144911" y="2284422"/>
                  </a:lnTo>
                  <a:lnTo>
                    <a:pt x="144781" y="2290930"/>
                  </a:lnTo>
                  <a:lnTo>
                    <a:pt x="144652" y="2297439"/>
                  </a:lnTo>
                  <a:lnTo>
                    <a:pt x="144524" y="2303947"/>
                  </a:lnTo>
                  <a:lnTo>
                    <a:pt x="144400" y="2310455"/>
                  </a:lnTo>
                  <a:lnTo>
                    <a:pt x="144279" y="2316964"/>
                  </a:lnTo>
                  <a:lnTo>
                    <a:pt x="144162" y="2323472"/>
                  </a:lnTo>
                  <a:lnTo>
                    <a:pt x="144049" y="2329980"/>
                  </a:lnTo>
                  <a:lnTo>
                    <a:pt x="143942" y="2336489"/>
                  </a:lnTo>
                  <a:lnTo>
                    <a:pt x="143843" y="2342997"/>
                  </a:lnTo>
                  <a:lnTo>
                    <a:pt x="143752" y="2349505"/>
                  </a:lnTo>
                  <a:lnTo>
                    <a:pt x="143668" y="2356013"/>
                  </a:lnTo>
                  <a:lnTo>
                    <a:pt x="143592" y="2362522"/>
                  </a:lnTo>
                  <a:lnTo>
                    <a:pt x="143525" y="2369030"/>
                  </a:lnTo>
                  <a:lnTo>
                    <a:pt x="143470" y="2375538"/>
                  </a:lnTo>
                  <a:lnTo>
                    <a:pt x="143426" y="2382047"/>
                  </a:lnTo>
                  <a:lnTo>
                    <a:pt x="143392" y="2388555"/>
                  </a:lnTo>
                  <a:lnTo>
                    <a:pt x="143368" y="2395063"/>
                  </a:lnTo>
                  <a:lnTo>
                    <a:pt x="143355" y="2401572"/>
                  </a:lnTo>
                  <a:lnTo>
                    <a:pt x="143355" y="2408080"/>
                  </a:lnTo>
                  <a:lnTo>
                    <a:pt x="143368" y="2414588"/>
                  </a:lnTo>
                  <a:lnTo>
                    <a:pt x="143392" y="2421097"/>
                  </a:lnTo>
                  <a:lnTo>
                    <a:pt x="143426" y="2427605"/>
                  </a:lnTo>
                  <a:lnTo>
                    <a:pt x="143472" y="2434113"/>
                  </a:lnTo>
                  <a:lnTo>
                    <a:pt x="143528" y="2440622"/>
                  </a:lnTo>
                  <a:lnTo>
                    <a:pt x="143597" y="2447130"/>
                  </a:lnTo>
                  <a:lnTo>
                    <a:pt x="143675" y="2453638"/>
                  </a:lnTo>
                  <a:lnTo>
                    <a:pt x="143762" y="2460147"/>
                  </a:lnTo>
                  <a:lnTo>
                    <a:pt x="143858" y="2466655"/>
                  </a:lnTo>
                  <a:lnTo>
                    <a:pt x="143961" y="2473163"/>
                  </a:lnTo>
                  <a:lnTo>
                    <a:pt x="144074" y="2479672"/>
                  </a:lnTo>
                  <a:lnTo>
                    <a:pt x="144192" y="2486180"/>
                  </a:lnTo>
                  <a:lnTo>
                    <a:pt x="144316" y="2492688"/>
                  </a:lnTo>
                  <a:lnTo>
                    <a:pt x="144444" y="2499197"/>
                  </a:lnTo>
                  <a:lnTo>
                    <a:pt x="144575" y="2505705"/>
                  </a:lnTo>
                  <a:lnTo>
                    <a:pt x="144710" y="2512213"/>
                  </a:lnTo>
                  <a:lnTo>
                    <a:pt x="144846" y="2518722"/>
                  </a:lnTo>
                  <a:lnTo>
                    <a:pt x="144983" y="2525230"/>
                  </a:lnTo>
                  <a:lnTo>
                    <a:pt x="145119" y="2531738"/>
                  </a:lnTo>
                  <a:lnTo>
                    <a:pt x="145254" y="2538247"/>
                  </a:lnTo>
                  <a:lnTo>
                    <a:pt x="145386" y="2544755"/>
                  </a:lnTo>
                  <a:lnTo>
                    <a:pt x="145514" y="2551263"/>
                  </a:lnTo>
                  <a:lnTo>
                    <a:pt x="145638" y="2557772"/>
                  </a:lnTo>
                  <a:lnTo>
                    <a:pt x="145757" y="2564280"/>
                  </a:lnTo>
                  <a:lnTo>
                    <a:pt x="145871" y="2570788"/>
                  </a:lnTo>
                  <a:lnTo>
                    <a:pt x="145977" y="2577297"/>
                  </a:lnTo>
                  <a:lnTo>
                    <a:pt x="146075" y="2583805"/>
                  </a:lnTo>
                  <a:lnTo>
                    <a:pt x="146167" y="2590313"/>
                  </a:lnTo>
                  <a:lnTo>
                    <a:pt x="146251" y="2596822"/>
                  </a:lnTo>
                  <a:lnTo>
                    <a:pt x="146328" y="2603330"/>
                  </a:lnTo>
                  <a:lnTo>
                    <a:pt x="146397" y="2609838"/>
                  </a:lnTo>
                  <a:lnTo>
                    <a:pt x="146457" y="2616347"/>
                  </a:lnTo>
                  <a:lnTo>
                    <a:pt x="146510" y="2622855"/>
                  </a:lnTo>
                  <a:lnTo>
                    <a:pt x="146556" y="2629363"/>
                  </a:lnTo>
                  <a:lnTo>
                    <a:pt x="146596" y="2635871"/>
                  </a:lnTo>
                  <a:lnTo>
                    <a:pt x="146631" y="2642380"/>
                  </a:lnTo>
                  <a:lnTo>
                    <a:pt x="146659" y="2648888"/>
                  </a:lnTo>
                  <a:lnTo>
                    <a:pt x="146684" y="2655396"/>
                  </a:lnTo>
                  <a:lnTo>
                    <a:pt x="146706" y="2661905"/>
                  </a:lnTo>
                  <a:lnTo>
                    <a:pt x="146726" y="2668413"/>
                  </a:lnTo>
                  <a:lnTo>
                    <a:pt x="146745" y="2674921"/>
                  </a:lnTo>
                  <a:lnTo>
                    <a:pt x="146764" y="2681430"/>
                  </a:lnTo>
                  <a:lnTo>
                    <a:pt x="146783" y="2687938"/>
                  </a:lnTo>
                  <a:lnTo>
                    <a:pt x="146805" y="2694446"/>
                  </a:lnTo>
                  <a:lnTo>
                    <a:pt x="146829" y="2700955"/>
                  </a:lnTo>
                  <a:lnTo>
                    <a:pt x="146857" y="2707463"/>
                  </a:lnTo>
                  <a:lnTo>
                    <a:pt x="146890" y="2713971"/>
                  </a:lnTo>
                  <a:lnTo>
                    <a:pt x="146928" y="2720480"/>
                  </a:lnTo>
                  <a:lnTo>
                    <a:pt x="146973" y="2726988"/>
                  </a:lnTo>
                  <a:lnTo>
                    <a:pt x="147023" y="2733496"/>
                  </a:lnTo>
                  <a:lnTo>
                    <a:pt x="147080" y="2740005"/>
                  </a:lnTo>
                  <a:lnTo>
                    <a:pt x="147144" y="2746513"/>
                  </a:lnTo>
                  <a:lnTo>
                    <a:pt x="147216" y="2753021"/>
                  </a:lnTo>
                  <a:lnTo>
                    <a:pt x="147295" y="2759530"/>
                  </a:lnTo>
                  <a:lnTo>
                    <a:pt x="147381" y="2766038"/>
                  </a:lnTo>
                  <a:lnTo>
                    <a:pt x="147473" y="2772546"/>
                  </a:lnTo>
                  <a:lnTo>
                    <a:pt x="147572" y="2779055"/>
                  </a:lnTo>
                  <a:lnTo>
                    <a:pt x="147678" y="2785563"/>
                  </a:lnTo>
                  <a:lnTo>
                    <a:pt x="147790" y="2792071"/>
                  </a:lnTo>
                  <a:lnTo>
                    <a:pt x="147906" y="2798580"/>
                  </a:lnTo>
                  <a:lnTo>
                    <a:pt x="148026" y="2805088"/>
                  </a:lnTo>
                  <a:lnTo>
                    <a:pt x="148151" y="2811596"/>
                  </a:lnTo>
                  <a:lnTo>
                    <a:pt x="148280" y="2818105"/>
                  </a:lnTo>
                  <a:lnTo>
                    <a:pt x="148412" y="2824613"/>
                  </a:lnTo>
                  <a:lnTo>
                    <a:pt x="148546" y="2831121"/>
                  </a:lnTo>
                  <a:lnTo>
                    <a:pt x="148682" y="2837630"/>
                  </a:lnTo>
                  <a:lnTo>
                    <a:pt x="148820" y="2844138"/>
                  </a:lnTo>
                  <a:lnTo>
                    <a:pt x="148960" y="2850646"/>
                  </a:lnTo>
                  <a:lnTo>
                    <a:pt x="149102" y="2857155"/>
                  </a:lnTo>
                  <a:lnTo>
                    <a:pt x="149245" y="2863663"/>
                  </a:lnTo>
                  <a:lnTo>
                    <a:pt x="149391" y="2870171"/>
                  </a:lnTo>
                  <a:lnTo>
                    <a:pt x="149538" y="2876680"/>
                  </a:lnTo>
                  <a:lnTo>
                    <a:pt x="149689" y="2883188"/>
                  </a:lnTo>
                  <a:lnTo>
                    <a:pt x="149843" y="2889696"/>
                  </a:lnTo>
                  <a:lnTo>
                    <a:pt x="150002" y="2896205"/>
                  </a:lnTo>
                  <a:lnTo>
                    <a:pt x="150165" y="2902713"/>
                  </a:lnTo>
                  <a:lnTo>
                    <a:pt x="150335" y="2909221"/>
                  </a:lnTo>
                  <a:lnTo>
                    <a:pt x="150514" y="2915730"/>
                  </a:lnTo>
                  <a:lnTo>
                    <a:pt x="150704" y="2922238"/>
                  </a:lnTo>
                  <a:lnTo>
                    <a:pt x="150904" y="2928746"/>
                  </a:lnTo>
                  <a:lnTo>
                    <a:pt x="151117" y="2935254"/>
                  </a:lnTo>
                  <a:lnTo>
                    <a:pt x="151345" y="2941763"/>
                  </a:lnTo>
                  <a:lnTo>
                    <a:pt x="151591" y="2948271"/>
                  </a:lnTo>
                  <a:lnTo>
                    <a:pt x="151860" y="2954779"/>
                  </a:lnTo>
                  <a:lnTo>
                    <a:pt x="152150" y="2961288"/>
                  </a:lnTo>
                  <a:lnTo>
                    <a:pt x="152464" y="2967796"/>
                  </a:lnTo>
                  <a:lnTo>
                    <a:pt x="152804" y="2974304"/>
                  </a:lnTo>
                  <a:lnTo>
                    <a:pt x="153175" y="2980813"/>
                  </a:lnTo>
                  <a:lnTo>
                    <a:pt x="153584" y="2987321"/>
                  </a:lnTo>
                  <a:lnTo>
                    <a:pt x="154028" y="2993829"/>
                  </a:lnTo>
                  <a:lnTo>
                    <a:pt x="154508" y="3000338"/>
                  </a:lnTo>
                  <a:lnTo>
                    <a:pt x="155026" y="3006846"/>
                  </a:lnTo>
                  <a:lnTo>
                    <a:pt x="155587" y="3013354"/>
                  </a:lnTo>
                  <a:lnTo>
                    <a:pt x="156202" y="3019863"/>
                  </a:lnTo>
                  <a:lnTo>
                    <a:pt x="156862" y="3026371"/>
                  </a:lnTo>
                  <a:lnTo>
                    <a:pt x="157569" y="3032879"/>
                  </a:lnTo>
                  <a:lnTo>
                    <a:pt x="158322" y="3039388"/>
                  </a:lnTo>
                  <a:lnTo>
                    <a:pt x="159122" y="3045896"/>
                  </a:lnTo>
                  <a:lnTo>
                    <a:pt x="159986" y="3052404"/>
                  </a:lnTo>
                  <a:lnTo>
                    <a:pt x="160895" y="3058913"/>
                  </a:lnTo>
                  <a:lnTo>
                    <a:pt x="161850" y="3065421"/>
                  </a:lnTo>
                  <a:lnTo>
                    <a:pt x="162849" y="3071929"/>
                  </a:lnTo>
                  <a:lnTo>
                    <a:pt x="163888" y="3078438"/>
                  </a:lnTo>
                  <a:lnTo>
                    <a:pt x="164974" y="3084946"/>
                  </a:lnTo>
                  <a:lnTo>
                    <a:pt x="166093" y="3091454"/>
                  </a:lnTo>
                  <a:lnTo>
                    <a:pt x="167238" y="3097963"/>
                  </a:lnTo>
                  <a:lnTo>
                    <a:pt x="168403" y="3104471"/>
                  </a:lnTo>
                  <a:lnTo>
                    <a:pt x="169582" y="3110979"/>
                  </a:lnTo>
                  <a:lnTo>
                    <a:pt x="170768" y="3117488"/>
                  </a:lnTo>
                  <a:lnTo>
                    <a:pt x="171948" y="3123996"/>
                  </a:lnTo>
                  <a:lnTo>
                    <a:pt x="173113" y="3130504"/>
                  </a:lnTo>
                  <a:lnTo>
                    <a:pt x="174254" y="3137013"/>
                  </a:lnTo>
                  <a:lnTo>
                    <a:pt x="175362" y="3143521"/>
                  </a:lnTo>
                  <a:lnTo>
                    <a:pt x="176421" y="3150029"/>
                  </a:lnTo>
                  <a:lnTo>
                    <a:pt x="177412" y="3156538"/>
                  </a:lnTo>
                  <a:lnTo>
                    <a:pt x="178334" y="3163046"/>
                  </a:lnTo>
                  <a:lnTo>
                    <a:pt x="179178" y="3169554"/>
                  </a:lnTo>
                  <a:lnTo>
                    <a:pt x="179934" y="3176063"/>
                  </a:lnTo>
                  <a:lnTo>
                    <a:pt x="180586" y="3182571"/>
                  </a:lnTo>
                  <a:lnTo>
                    <a:pt x="181106" y="3189079"/>
                  </a:lnTo>
                  <a:lnTo>
                    <a:pt x="181508" y="3195588"/>
                  </a:lnTo>
                  <a:lnTo>
                    <a:pt x="181788" y="3202096"/>
                  </a:lnTo>
                  <a:lnTo>
                    <a:pt x="181940" y="3208604"/>
                  </a:lnTo>
                  <a:lnTo>
                    <a:pt x="181958" y="3215113"/>
                  </a:lnTo>
                  <a:lnTo>
                    <a:pt x="181800" y="3221621"/>
                  </a:lnTo>
                  <a:lnTo>
                    <a:pt x="181506" y="3228129"/>
                  </a:lnTo>
                  <a:lnTo>
                    <a:pt x="181076" y="3234637"/>
                  </a:lnTo>
                  <a:lnTo>
                    <a:pt x="180512" y="3241146"/>
                  </a:lnTo>
                  <a:lnTo>
                    <a:pt x="179816" y="3247654"/>
                  </a:lnTo>
                  <a:lnTo>
                    <a:pt x="178957" y="3254162"/>
                  </a:lnTo>
                  <a:lnTo>
                    <a:pt x="177978" y="3260671"/>
                  </a:lnTo>
                  <a:lnTo>
                    <a:pt x="176887" y="3267179"/>
                  </a:lnTo>
                  <a:lnTo>
                    <a:pt x="175693" y="3273687"/>
                  </a:lnTo>
                  <a:lnTo>
                    <a:pt x="174405" y="3280196"/>
                  </a:lnTo>
                  <a:lnTo>
                    <a:pt x="173015" y="3286704"/>
                  </a:lnTo>
                  <a:lnTo>
                    <a:pt x="171552" y="3293212"/>
                  </a:lnTo>
                  <a:lnTo>
                    <a:pt x="170031" y="3299721"/>
                  </a:lnTo>
                  <a:lnTo>
                    <a:pt x="168464" y="3306229"/>
                  </a:lnTo>
                  <a:lnTo>
                    <a:pt x="166862" y="3312737"/>
                  </a:lnTo>
                  <a:lnTo>
                    <a:pt x="165233" y="3319246"/>
                  </a:lnTo>
                  <a:lnTo>
                    <a:pt x="163594" y="3325754"/>
                  </a:lnTo>
                  <a:close/>
                </a:path>
              </a:pathLst>
            </a:custGeom>
            <a:solidFill>
              <a:srgbClr val="FF65AC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2" name="pg39">
              <a:extLst>
                <a:ext uri="{FF2B5EF4-FFF2-40B4-BE49-F238E27FC236}">
                  <a16:creationId xmlns:a16="http://schemas.microsoft.com/office/drawing/2014/main" id="{49BB136E-1AE8-DA99-0647-94D7B2797062}"/>
                </a:ext>
              </a:extLst>
            </p:cNvPr>
            <p:cNvSpPr/>
            <p:nvPr/>
          </p:nvSpPr>
          <p:spPr>
            <a:xfrm>
              <a:off x="10112789" y="3496590"/>
              <a:ext cx="322560" cy="3538115"/>
            </a:xfrm>
            <a:custGeom>
              <a:avLst/>
              <a:gdLst/>
              <a:ahLst/>
              <a:cxnLst/>
              <a:rect l="0" t="0" r="0" b="0"/>
              <a:pathLst>
                <a:path w="322560" h="3538115">
                  <a:moveTo>
                    <a:pt x="161089" y="3538115"/>
                  </a:moveTo>
                  <a:lnTo>
                    <a:pt x="161047" y="3531191"/>
                  </a:lnTo>
                  <a:lnTo>
                    <a:pt x="160996" y="3524267"/>
                  </a:lnTo>
                  <a:lnTo>
                    <a:pt x="160933" y="3517343"/>
                  </a:lnTo>
                  <a:lnTo>
                    <a:pt x="160855" y="3510419"/>
                  </a:lnTo>
                  <a:lnTo>
                    <a:pt x="160759" y="3503496"/>
                  </a:lnTo>
                  <a:lnTo>
                    <a:pt x="160640" y="3496572"/>
                  </a:lnTo>
                  <a:lnTo>
                    <a:pt x="160489" y="3489648"/>
                  </a:lnTo>
                  <a:lnTo>
                    <a:pt x="160304" y="3482724"/>
                  </a:lnTo>
                  <a:lnTo>
                    <a:pt x="160077" y="3475800"/>
                  </a:lnTo>
                  <a:lnTo>
                    <a:pt x="159800" y="3468876"/>
                  </a:lnTo>
                  <a:lnTo>
                    <a:pt x="159467" y="3461952"/>
                  </a:lnTo>
                  <a:lnTo>
                    <a:pt x="159067" y="3455028"/>
                  </a:lnTo>
                  <a:lnTo>
                    <a:pt x="158592" y="3448104"/>
                  </a:lnTo>
                  <a:lnTo>
                    <a:pt x="158032" y="3441180"/>
                  </a:lnTo>
                  <a:lnTo>
                    <a:pt x="157379" y="3434257"/>
                  </a:lnTo>
                  <a:lnTo>
                    <a:pt x="156621" y="3427333"/>
                  </a:lnTo>
                  <a:lnTo>
                    <a:pt x="155743" y="3420409"/>
                  </a:lnTo>
                  <a:lnTo>
                    <a:pt x="154749" y="3413485"/>
                  </a:lnTo>
                  <a:lnTo>
                    <a:pt x="153635" y="3406561"/>
                  </a:lnTo>
                  <a:lnTo>
                    <a:pt x="152399" y="3399637"/>
                  </a:lnTo>
                  <a:lnTo>
                    <a:pt x="151044" y="3392713"/>
                  </a:lnTo>
                  <a:lnTo>
                    <a:pt x="149571" y="3385789"/>
                  </a:lnTo>
                  <a:lnTo>
                    <a:pt x="147988" y="3378865"/>
                  </a:lnTo>
                  <a:lnTo>
                    <a:pt x="146304" y="3371941"/>
                  </a:lnTo>
                  <a:lnTo>
                    <a:pt x="144531" y="3365017"/>
                  </a:lnTo>
                  <a:lnTo>
                    <a:pt x="142683" y="3358094"/>
                  </a:lnTo>
                  <a:lnTo>
                    <a:pt x="140781" y="3351170"/>
                  </a:lnTo>
                  <a:lnTo>
                    <a:pt x="138857" y="3344246"/>
                  </a:lnTo>
                  <a:lnTo>
                    <a:pt x="136940" y="3337322"/>
                  </a:lnTo>
                  <a:lnTo>
                    <a:pt x="135062" y="3330398"/>
                  </a:lnTo>
                  <a:lnTo>
                    <a:pt x="133259" y="3323474"/>
                  </a:lnTo>
                  <a:lnTo>
                    <a:pt x="131569" y="3316550"/>
                  </a:lnTo>
                  <a:lnTo>
                    <a:pt x="130031" y="3309626"/>
                  </a:lnTo>
                  <a:lnTo>
                    <a:pt x="128686" y="3302702"/>
                  </a:lnTo>
                  <a:lnTo>
                    <a:pt x="127572" y="3295778"/>
                  </a:lnTo>
                  <a:lnTo>
                    <a:pt x="126733" y="3288855"/>
                  </a:lnTo>
                  <a:lnTo>
                    <a:pt x="126218" y="3281931"/>
                  </a:lnTo>
                  <a:lnTo>
                    <a:pt x="126019" y="3275007"/>
                  </a:lnTo>
                  <a:lnTo>
                    <a:pt x="126142" y="3268083"/>
                  </a:lnTo>
                  <a:lnTo>
                    <a:pt x="126581" y="3261159"/>
                  </a:lnTo>
                  <a:lnTo>
                    <a:pt x="127318" y="3254235"/>
                  </a:lnTo>
                  <a:lnTo>
                    <a:pt x="128324" y="3247311"/>
                  </a:lnTo>
                  <a:lnTo>
                    <a:pt x="129561" y="3240387"/>
                  </a:lnTo>
                  <a:lnTo>
                    <a:pt x="130982" y="3233463"/>
                  </a:lnTo>
                  <a:lnTo>
                    <a:pt x="132536" y="3226539"/>
                  </a:lnTo>
                  <a:lnTo>
                    <a:pt x="134169" y="3219615"/>
                  </a:lnTo>
                  <a:lnTo>
                    <a:pt x="135819" y="3212692"/>
                  </a:lnTo>
                  <a:lnTo>
                    <a:pt x="137432" y="3205768"/>
                  </a:lnTo>
                  <a:lnTo>
                    <a:pt x="138968" y="3198844"/>
                  </a:lnTo>
                  <a:lnTo>
                    <a:pt x="140396" y="3191920"/>
                  </a:lnTo>
                  <a:lnTo>
                    <a:pt x="141693" y="3184996"/>
                  </a:lnTo>
                  <a:lnTo>
                    <a:pt x="142845" y="3178072"/>
                  </a:lnTo>
                  <a:lnTo>
                    <a:pt x="143847" y="3171148"/>
                  </a:lnTo>
                  <a:lnTo>
                    <a:pt x="144699" y="3164224"/>
                  </a:lnTo>
                  <a:lnTo>
                    <a:pt x="145411" y="3157300"/>
                  </a:lnTo>
                  <a:lnTo>
                    <a:pt x="145989" y="3150376"/>
                  </a:lnTo>
                  <a:lnTo>
                    <a:pt x="146445" y="3143453"/>
                  </a:lnTo>
                  <a:lnTo>
                    <a:pt x="146808" y="3136529"/>
                  </a:lnTo>
                  <a:lnTo>
                    <a:pt x="147094" y="3129605"/>
                  </a:lnTo>
                  <a:lnTo>
                    <a:pt x="147317" y="3122681"/>
                  </a:lnTo>
                  <a:lnTo>
                    <a:pt x="147492" y="3115757"/>
                  </a:lnTo>
                  <a:lnTo>
                    <a:pt x="147629" y="3108833"/>
                  </a:lnTo>
                  <a:lnTo>
                    <a:pt x="147739" y="3101909"/>
                  </a:lnTo>
                  <a:lnTo>
                    <a:pt x="147830" y="3094985"/>
                  </a:lnTo>
                  <a:lnTo>
                    <a:pt x="147909" y="3088061"/>
                  </a:lnTo>
                  <a:lnTo>
                    <a:pt x="147979" y="3081137"/>
                  </a:lnTo>
                  <a:lnTo>
                    <a:pt x="148045" y="3074213"/>
                  </a:lnTo>
                  <a:lnTo>
                    <a:pt x="148111" y="3067290"/>
                  </a:lnTo>
                  <a:lnTo>
                    <a:pt x="148178" y="3060366"/>
                  </a:lnTo>
                  <a:lnTo>
                    <a:pt x="148248" y="3053442"/>
                  </a:lnTo>
                  <a:lnTo>
                    <a:pt x="148322" y="3046518"/>
                  </a:lnTo>
                  <a:lnTo>
                    <a:pt x="148404" y="3039594"/>
                  </a:lnTo>
                  <a:lnTo>
                    <a:pt x="148493" y="3032670"/>
                  </a:lnTo>
                  <a:lnTo>
                    <a:pt x="148593" y="3025746"/>
                  </a:lnTo>
                  <a:lnTo>
                    <a:pt x="148704" y="3018822"/>
                  </a:lnTo>
                  <a:lnTo>
                    <a:pt x="148827" y="3011898"/>
                  </a:lnTo>
                  <a:lnTo>
                    <a:pt x="148964" y="3004974"/>
                  </a:lnTo>
                  <a:lnTo>
                    <a:pt x="149113" y="2998050"/>
                  </a:lnTo>
                  <a:lnTo>
                    <a:pt x="149271" y="2991127"/>
                  </a:lnTo>
                  <a:lnTo>
                    <a:pt x="149436" y="2984203"/>
                  </a:lnTo>
                  <a:lnTo>
                    <a:pt x="149605" y="2977279"/>
                  </a:lnTo>
                  <a:lnTo>
                    <a:pt x="149773" y="2970355"/>
                  </a:lnTo>
                  <a:lnTo>
                    <a:pt x="149937" y="2963431"/>
                  </a:lnTo>
                  <a:lnTo>
                    <a:pt x="150093" y="2956507"/>
                  </a:lnTo>
                  <a:lnTo>
                    <a:pt x="150236" y="2949583"/>
                  </a:lnTo>
                  <a:lnTo>
                    <a:pt x="150362" y="2942659"/>
                  </a:lnTo>
                  <a:lnTo>
                    <a:pt x="150468" y="2935735"/>
                  </a:lnTo>
                  <a:lnTo>
                    <a:pt x="150554" y="2928811"/>
                  </a:lnTo>
                  <a:lnTo>
                    <a:pt x="150620" y="2921888"/>
                  </a:lnTo>
                  <a:lnTo>
                    <a:pt x="150664" y="2914964"/>
                  </a:lnTo>
                  <a:lnTo>
                    <a:pt x="150688" y="2908040"/>
                  </a:lnTo>
                  <a:lnTo>
                    <a:pt x="150692" y="2901116"/>
                  </a:lnTo>
                  <a:lnTo>
                    <a:pt x="150678" y="2894192"/>
                  </a:lnTo>
                  <a:lnTo>
                    <a:pt x="150645" y="2887268"/>
                  </a:lnTo>
                  <a:lnTo>
                    <a:pt x="150595" y="2880344"/>
                  </a:lnTo>
                  <a:lnTo>
                    <a:pt x="150528" y="2873420"/>
                  </a:lnTo>
                  <a:lnTo>
                    <a:pt x="150444" y="2866496"/>
                  </a:lnTo>
                  <a:lnTo>
                    <a:pt x="150346" y="2859572"/>
                  </a:lnTo>
                  <a:lnTo>
                    <a:pt x="150235" y="2852648"/>
                  </a:lnTo>
                  <a:lnTo>
                    <a:pt x="150113" y="2845725"/>
                  </a:lnTo>
                  <a:lnTo>
                    <a:pt x="149983" y="2838801"/>
                  </a:lnTo>
                  <a:lnTo>
                    <a:pt x="149850" y="2831877"/>
                  </a:lnTo>
                  <a:lnTo>
                    <a:pt x="149716" y="2824953"/>
                  </a:lnTo>
                  <a:lnTo>
                    <a:pt x="149587" y="2818029"/>
                  </a:lnTo>
                  <a:lnTo>
                    <a:pt x="149467" y="2811105"/>
                  </a:lnTo>
                  <a:lnTo>
                    <a:pt x="149362" y="2804181"/>
                  </a:lnTo>
                  <a:lnTo>
                    <a:pt x="149277" y="2797257"/>
                  </a:lnTo>
                  <a:lnTo>
                    <a:pt x="149215" y="2790333"/>
                  </a:lnTo>
                  <a:lnTo>
                    <a:pt x="149178" y="2783409"/>
                  </a:lnTo>
                  <a:lnTo>
                    <a:pt x="149167" y="2776486"/>
                  </a:lnTo>
                  <a:lnTo>
                    <a:pt x="149181" y="2769562"/>
                  </a:lnTo>
                  <a:lnTo>
                    <a:pt x="149219" y="2762638"/>
                  </a:lnTo>
                  <a:lnTo>
                    <a:pt x="149278" y="2755714"/>
                  </a:lnTo>
                  <a:lnTo>
                    <a:pt x="149356" y="2748790"/>
                  </a:lnTo>
                  <a:lnTo>
                    <a:pt x="149447" y="2741866"/>
                  </a:lnTo>
                  <a:lnTo>
                    <a:pt x="149547" y="2734942"/>
                  </a:lnTo>
                  <a:lnTo>
                    <a:pt x="149652" y="2728018"/>
                  </a:lnTo>
                  <a:lnTo>
                    <a:pt x="149755" y="2721094"/>
                  </a:lnTo>
                  <a:lnTo>
                    <a:pt x="149853" y="2714170"/>
                  </a:lnTo>
                  <a:lnTo>
                    <a:pt x="149942" y="2707246"/>
                  </a:lnTo>
                  <a:lnTo>
                    <a:pt x="150020" y="2700323"/>
                  </a:lnTo>
                  <a:lnTo>
                    <a:pt x="150085" y="2693399"/>
                  </a:lnTo>
                  <a:lnTo>
                    <a:pt x="150134" y="2686475"/>
                  </a:lnTo>
                  <a:lnTo>
                    <a:pt x="150168" y="2679551"/>
                  </a:lnTo>
                  <a:lnTo>
                    <a:pt x="150186" y="2672627"/>
                  </a:lnTo>
                  <a:lnTo>
                    <a:pt x="150189" y="2665703"/>
                  </a:lnTo>
                  <a:lnTo>
                    <a:pt x="150178" y="2658779"/>
                  </a:lnTo>
                  <a:lnTo>
                    <a:pt x="150157" y="2651855"/>
                  </a:lnTo>
                  <a:lnTo>
                    <a:pt x="150130" y="2644931"/>
                  </a:lnTo>
                  <a:lnTo>
                    <a:pt x="150099" y="2638007"/>
                  </a:lnTo>
                  <a:lnTo>
                    <a:pt x="150068" y="2631084"/>
                  </a:lnTo>
                  <a:lnTo>
                    <a:pt x="150041" y="2624160"/>
                  </a:lnTo>
                  <a:lnTo>
                    <a:pt x="150021" y="2617236"/>
                  </a:lnTo>
                  <a:lnTo>
                    <a:pt x="150011" y="2610312"/>
                  </a:lnTo>
                  <a:lnTo>
                    <a:pt x="150011" y="2603388"/>
                  </a:lnTo>
                  <a:lnTo>
                    <a:pt x="150025" y="2596464"/>
                  </a:lnTo>
                  <a:lnTo>
                    <a:pt x="150051" y="2589540"/>
                  </a:lnTo>
                  <a:lnTo>
                    <a:pt x="150089" y="2582616"/>
                  </a:lnTo>
                  <a:lnTo>
                    <a:pt x="150135" y="2575692"/>
                  </a:lnTo>
                  <a:lnTo>
                    <a:pt x="150188" y="2568768"/>
                  </a:lnTo>
                  <a:lnTo>
                    <a:pt x="150244" y="2561844"/>
                  </a:lnTo>
                  <a:lnTo>
                    <a:pt x="150302" y="2554921"/>
                  </a:lnTo>
                  <a:lnTo>
                    <a:pt x="150359" y="2547997"/>
                  </a:lnTo>
                  <a:lnTo>
                    <a:pt x="150412" y="2541073"/>
                  </a:lnTo>
                  <a:lnTo>
                    <a:pt x="150463" y="2534149"/>
                  </a:lnTo>
                  <a:lnTo>
                    <a:pt x="150509" y="2527225"/>
                  </a:lnTo>
                  <a:lnTo>
                    <a:pt x="150551" y="2520301"/>
                  </a:lnTo>
                  <a:lnTo>
                    <a:pt x="150592" y="2513377"/>
                  </a:lnTo>
                  <a:lnTo>
                    <a:pt x="150632" y="2506453"/>
                  </a:lnTo>
                  <a:lnTo>
                    <a:pt x="150673" y="2499529"/>
                  </a:lnTo>
                  <a:lnTo>
                    <a:pt x="150716" y="2492605"/>
                  </a:lnTo>
                  <a:lnTo>
                    <a:pt x="150761" y="2485682"/>
                  </a:lnTo>
                  <a:lnTo>
                    <a:pt x="150809" y="2478758"/>
                  </a:lnTo>
                  <a:lnTo>
                    <a:pt x="150859" y="2471834"/>
                  </a:lnTo>
                  <a:lnTo>
                    <a:pt x="150910" y="2464910"/>
                  </a:lnTo>
                  <a:lnTo>
                    <a:pt x="150961" y="2457986"/>
                  </a:lnTo>
                  <a:lnTo>
                    <a:pt x="151010" y="2451062"/>
                  </a:lnTo>
                  <a:lnTo>
                    <a:pt x="151055" y="2444138"/>
                  </a:lnTo>
                  <a:lnTo>
                    <a:pt x="151094" y="2437214"/>
                  </a:lnTo>
                  <a:lnTo>
                    <a:pt x="151127" y="2430290"/>
                  </a:lnTo>
                  <a:lnTo>
                    <a:pt x="151153" y="2423366"/>
                  </a:lnTo>
                  <a:lnTo>
                    <a:pt x="151170" y="2416442"/>
                  </a:lnTo>
                  <a:lnTo>
                    <a:pt x="151180" y="2409519"/>
                  </a:lnTo>
                  <a:lnTo>
                    <a:pt x="151182" y="2402595"/>
                  </a:lnTo>
                  <a:lnTo>
                    <a:pt x="151177" y="2395671"/>
                  </a:lnTo>
                  <a:lnTo>
                    <a:pt x="151164" y="2388747"/>
                  </a:lnTo>
                  <a:lnTo>
                    <a:pt x="151144" y="2381823"/>
                  </a:lnTo>
                  <a:lnTo>
                    <a:pt x="151116" y="2374899"/>
                  </a:lnTo>
                  <a:lnTo>
                    <a:pt x="151078" y="2367975"/>
                  </a:lnTo>
                  <a:lnTo>
                    <a:pt x="151031" y="2361051"/>
                  </a:lnTo>
                  <a:lnTo>
                    <a:pt x="150971" y="2354127"/>
                  </a:lnTo>
                  <a:lnTo>
                    <a:pt x="150896" y="2347203"/>
                  </a:lnTo>
                  <a:lnTo>
                    <a:pt x="150804" y="2340279"/>
                  </a:lnTo>
                  <a:lnTo>
                    <a:pt x="150691" y="2333356"/>
                  </a:lnTo>
                  <a:lnTo>
                    <a:pt x="150557" y="2326432"/>
                  </a:lnTo>
                  <a:lnTo>
                    <a:pt x="150397" y="2319508"/>
                  </a:lnTo>
                  <a:lnTo>
                    <a:pt x="150212" y="2312584"/>
                  </a:lnTo>
                  <a:lnTo>
                    <a:pt x="150004" y="2305660"/>
                  </a:lnTo>
                  <a:lnTo>
                    <a:pt x="149774" y="2298736"/>
                  </a:lnTo>
                  <a:lnTo>
                    <a:pt x="149526" y="2291812"/>
                  </a:lnTo>
                  <a:lnTo>
                    <a:pt x="149263" y="2284888"/>
                  </a:lnTo>
                  <a:lnTo>
                    <a:pt x="148991" y="2277964"/>
                  </a:lnTo>
                  <a:lnTo>
                    <a:pt x="148712" y="2271040"/>
                  </a:lnTo>
                  <a:lnTo>
                    <a:pt x="148433" y="2264117"/>
                  </a:lnTo>
                  <a:lnTo>
                    <a:pt x="148157" y="2257193"/>
                  </a:lnTo>
                  <a:lnTo>
                    <a:pt x="147888" y="2250269"/>
                  </a:lnTo>
                  <a:lnTo>
                    <a:pt x="147628" y="2243345"/>
                  </a:lnTo>
                  <a:lnTo>
                    <a:pt x="147378" y="2236421"/>
                  </a:lnTo>
                  <a:lnTo>
                    <a:pt x="147138" y="2229497"/>
                  </a:lnTo>
                  <a:lnTo>
                    <a:pt x="146905" y="2222573"/>
                  </a:lnTo>
                  <a:lnTo>
                    <a:pt x="146678" y="2215649"/>
                  </a:lnTo>
                  <a:lnTo>
                    <a:pt x="146454" y="2208725"/>
                  </a:lnTo>
                  <a:lnTo>
                    <a:pt x="146229" y="2201801"/>
                  </a:lnTo>
                  <a:lnTo>
                    <a:pt x="146000" y="2194877"/>
                  </a:lnTo>
                  <a:lnTo>
                    <a:pt x="145763" y="2187954"/>
                  </a:lnTo>
                  <a:lnTo>
                    <a:pt x="145514" y="2181030"/>
                  </a:lnTo>
                  <a:lnTo>
                    <a:pt x="145251" y="2174106"/>
                  </a:lnTo>
                  <a:lnTo>
                    <a:pt x="144972" y="2167182"/>
                  </a:lnTo>
                  <a:lnTo>
                    <a:pt x="144679" y="2160258"/>
                  </a:lnTo>
                  <a:lnTo>
                    <a:pt x="144370" y="2153334"/>
                  </a:lnTo>
                  <a:lnTo>
                    <a:pt x="144047" y="2146410"/>
                  </a:lnTo>
                  <a:lnTo>
                    <a:pt x="143710" y="2139486"/>
                  </a:lnTo>
                  <a:lnTo>
                    <a:pt x="143360" y="2132562"/>
                  </a:lnTo>
                  <a:lnTo>
                    <a:pt x="142999" y="2125638"/>
                  </a:lnTo>
                  <a:lnTo>
                    <a:pt x="142627" y="2118715"/>
                  </a:lnTo>
                  <a:lnTo>
                    <a:pt x="142241" y="2111791"/>
                  </a:lnTo>
                  <a:lnTo>
                    <a:pt x="141840" y="2104867"/>
                  </a:lnTo>
                  <a:lnTo>
                    <a:pt x="141421" y="2097943"/>
                  </a:lnTo>
                  <a:lnTo>
                    <a:pt x="140981" y="2091019"/>
                  </a:lnTo>
                  <a:lnTo>
                    <a:pt x="140514" y="2084095"/>
                  </a:lnTo>
                  <a:lnTo>
                    <a:pt x="140017" y="2077171"/>
                  </a:lnTo>
                  <a:lnTo>
                    <a:pt x="139484" y="2070247"/>
                  </a:lnTo>
                  <a:lnTo>
                    <a:pt x="138911" y="2063323"/>
                  </a:lnTo>
                  <a:lnTo>
                    <a:pt x="138297" y="2056399"/>
                  </a:lnTo>
                  <a:lnTo>
                    <a:pt x="137639" y="2049475"/>
                  </a:lnTo>
                  <a:lnTo>
                    <a:pt x="136936" y="2042552"/>
                  </a:lnTo>
                  <a:lnTo>
                    <a:pt x="136193" y="2035628"/>
                  </a:lnTo>
                  <a:lnTo>
                    <a:pt x="135417" y="2028704"/>
                  </a:lnTo>
                  <a:lnTo>
                    <a:pt x="134618" y="2021780"/>
                  </a:lnTo>
                  <a:lnTo>
                    <a:pt x="133804" y="2014856"/>
                  </a:lnTo>
                  <a:lnTo>
                    <a:pt x="132985" y="2007932"/>
                  </a:lnTo>
                  <a:lnTo>
                    <a:pt x="132172" y="2001008"/>
                  </a:lnTo>
                  <a:lnTo>
                    <a:pt x="131374" y="1994084"/>
                  </a:lnTo>
                  <a:lnTo>
                    <a:pt x="130600" y="1987160"/>
                  </a:lnTo>
                  <a:lnTo>
                    <a:pt x="129858" y="1980236"/>
                  </a:lnTo>
                  <a:lnTo>
                    <a:pt x="129154" y="1973313"/>
                  </a:lnTo>
                  <a:lnTo>
                    <a:pt x="128491" y="1966389"/>
                  </a:lnTo>
                  <a:lnTo>
                    <a:pt x="127865" y="1959465"/>
                  </a:lnTo>
                  <a:lnTo>
                    <a:pt x="127273" y="1952541"/>
                  </a:lnTo>
                  <a:lnTo>
                    <a:pt x="126706" y="1945617"/>
                  </a:lnTo>
                  <a:lnTo>
                    <a:pt x="126157" y="1938693"/>
                  </a:lnTo>
                  <a:lnTo>
                    <a:pt x="125614" y="1931769"/>
                  </a:lnTo>
                  <a:lnTo>
                    <a:pt x="125067" y="1924845"/>
                  </a:lnTo>
                  <a:lnTo>
                    <a:pt x="124501" y="1917921"/>
                  </a:lnTo>
                  <a:lnTo>
                    <a:pt x="123904" y="1910997"/>
                  </a:lnTo>
                  <a:lnTo>
                    <a:pt x="123262" y="1904073"/>
                  </a:lnTo>
                  <a:lnTo>
                    <a:pt x="122561" y="1897150"/>
                  </a:lnTo>
                  <a:lnTo>
                    <a:pt x="121796" y="1890226"/>
                  </a:lnTo>
                  <a:lnTo>
                    <a:pt x="120961" y="1883302"/>
                  </a:lnTo>
                  <a:lnTo>
                    <a:pt x="120053" y="1876378"/>
                  </a:lnTo>
                  <a:lnTo>
                    <a:pt x="119071" y="1869454"/>
                  </a:lnTo>
                  <a:lnTo>
                    <a:pt x="118015" y="1862530"/>
                  </a:lnTo>
                  <a:lnTo>
                    <a:pt x="116889" y="1855606"/>
                  </a:lnTo>
                  <a:lnTo>
                    <a:pt x="115695" y="1848682"/>
                  </a:lnTo>
                  <a:lnTo>
                    <a:pt x="114440" y="1841758"/>
                  </a:lnTo>
                  <a:lnTo>
                    <a:pt x="113124" y="1834834"/>
                  </a:lnTo>
                  <a:lnTo>
                    <a:pt x="111753" y="1827910"/>
                  </a:lnTo>
                  <a:lnTo>
                    <a:pt x="110334" y="1820987"/>
                  </a:lnTo>
                  <a:lnTo>
                    <a:pt x="108869" y="1814063"/>
                  </a:lnTo>
                  <a:lnTo>
                    <a:pt x="107361" y="1807139"/>
                  </a:lnTo>
                  <a:lnTo>
                    <a:pt x="105813" y="1800215"/>
                  </a:lnTo>
                  <a:lnTo>
                    <a:pt x="104225" y="1793291"/>
                  </a:lnTo>
                  <a:lnTo>
                    <a:pt x="102602" y="1786367"/>
                  </a:lnTo>
                  <a:lnTo>
                    <a:pt x="100947" y="1779443"/>
                  </a:lnTo>
                  <a:lnTo>
                    <a:pt x="99265" y="1772519"/>
                  </a:lnTo>
                  <a:lnTo>
                    <a:pt x="97562" y="1765595"/>
                  </a:lnTo>
                  <a:lnTo>
                    <a:pt x="95850" y="1758671"/>
                  </a:lnTo>
                  <a:lnTo>
                    <a:pt x="94138" y="1751748"/>
                  </a:lnTo>
                  <a:lnTo>
                    <a:pt x="92435" y="1744824"/>
                  </a:lnTo>
                  <a:lnTo>
                    <a:pt x="90749" y="1737900"/>
                  </a:lnTo>
                  <a:lnTo>
                    <a:pt x="89088" y="1730976"/>
                  </a:lnTo>
                  <a:lnTo>
                    <a:pt x="87454" y="1724052"/>
                  </a:lnTo>
                  <a:lnTo>
                    <a:pt x="85847" y="1717128"/>
                  </a:lnTo>
                  <a:lnTo>
                    <a:pt x="84266" y="1710204"/>
                  </a:lnTo>
                  <a:lnTo>
                    <a:pt x="82704" y="1703280"/>
                  </a:lnTo>
                  <a:lnTo>
                    <a:pt x="81153" y="1696356"/>
                  </a:lnTo>
                  <a:lnTo>
                    <a:pt x="79599" y="1689432"/>
                  </a:lnTo>
                  <a:lnTo>
                    <a:pt x="78031" y="1682508"/>
                  </a:lnTo>
                  <a:lnTo>
                    <a:pt x="76437" y="1675585"/>
                  </a:lnTo>
                  <a:lnTo>
                    <a:pt x="74809" y="1668661"/>
                  </a:lnTo>
                  <a:lnTo>
                    <a:pt x="73141" y="1661737"/>
                  </a:lnTo>
                  <a:lnTo>
                    <a:pt x="71428" y="1654813"/>
                  </a:lnTo>
                  <a:lnTo>
                    <a:pt x="69670" y="1647889"/>
                  </a:lnTo>
                  <a:lnTo>
                    <a:pt x="67869" y="1640965"/>
                  </a:lnTo>
                  <a:lnTo>
                    <a:pt x="66030" y="1634041"/>
                  </a:lnTo>
                  <a:lnTo>
                    <a:pt x="64158" y="1627117"/>
                  </a:lnTo>
                  <a:lnTo>
                    <a:pt x="62260" y="1620193"/>
                  </a:lnTo>
                  <a:lnTo>
                    <a:pt x="60346" y="1613269"/>
                  </a:lnTo>
                  <a:lnTo>
                    <a:pt x="58421" y="1606346"/>
                  </a:lnTo>
                  <a:lnTo>
                    <a:pt x="56491" y="1599422"/>
                  </a:lnTo>
                  <a:lnTo>
                    <a:pt x="54557" y="1592498"/>
                  </a:lnTo>
                  <a:lnTo>
                    <a:pt x="52622" y="1585574"/>
                  </a:lnTo>
                  <a:lnTo>
                    <a:pt x="50688" y="1578650"/>
                  </a:lnTo>
                  <a:lnTo>
                    <a:pt x="48754" y="1571726"/>
                  </a:lnTo>
                  <a:lnTo>
                    <a:pt x="46823" y="1564802"/>
                  </a:lnTo>
                  <a:lnTo>
                    <a:pt x="44897" y="1557878"/>
                  </a:lnTo>
                  <a:lnTo>
                    <a:pt x="42979" y="1550954"/>
                  </a:lnTo>
                  <a:lnTo>
                    <a:pt x="41074" y="1544030"/>
                  </a:lnTo>
                  <a:lnTo>
                    <a:pt x="39188" y="1537106"/>
                  </a:lnTo>
                  <a:lnTo>
                    <a:pt x="37328" y="1530183"/>
                  </a:lnTo>
                  <a:lnTo>
                    <a:pt x="35503" y="1523259"/>
                  </a:lnTo>
                  <a:lnTo>
                    <a:pt x="33720" y="1516335"/>
                  </a:lnTo>
                  <a:lnTo>
                    <a:pt x="31987" y="1509411"/>
                  </a:lnTo>
                  <a:lnTo>
                    <a:pt x="30311" y="1502487"/>
                  </a:lnTo>
                  <a:lnTo>
                    <a:pt x="28695" y="1495563"/>
                  </a:lnTo>
                  <a:lnTo>
                    <a:pt x="27148" y="1488639"/>
                  </a:lnTo>
                  <a:lnTo>
                    <a:pt x="25668" y="1481715"/>
                  </a:lnTo>
                  <a:lnTo>
                    <a:pt x="24250" y="1474791"/>
                  </a:lnTo>
                  <a:lnTo>
                    <a:pt x="22888" y="1467867"/>
                  </a:lnTo>
                  <a:lnTo>
                    <a:pt x="21575" y="1460944"/>
                  </a:lnTo>
                  <a:lnTo>
                    <a:pt x="20302" y="1454020"/>
                  </a:lnTo>
                  <a:lnTo>
                    <a:pt x="19062" y="1447096"/>
                  </a:lnTo>
                  <a:lnTo>
                    <a:pt x="17845" y="1440172"/>
                  </a:lnTo>
                  <a:lnTo>
                    <a:pt x="16644" y="1433248"/>
                  </a:lnTo>
                  <a:lnTo>
                    <a:pt x="15451" y="1426324"/>
                  </a:lnTo>
                  <a:lnTo>
                    <a:pt x="14261" y="1419400"/>
                  </a:lnTo>
                  <a:lnTo>
                    <a:pt x="13074" y="1412476"/>
                  </a:lnTo>
                  <a:lnTo>
                    <a:pt x="11892" y="1405552"/>
                  </a:lnTo>
                  <a:lnTo>
                    <a:pt x="10717" y="1398628"/>
                  </a:lnTo>
                  <a:lnTo>
                    <a:pt x="9558" y="1391704"/>
                  </a:lnTo>
                  <a:lnTo>
                    <a:pt x="8423" y="1384781"/>
                  </a:lnTo>
                  <a:lnTo>
                    <a:pt x="7322" y="1377857"/>
                  </a:lnTo>
                  <a:lnTo>
                    <a:pt x="6264" y="1370933"/>
                  </a:lnTo>
                  <a:lnTo>
                    <a:pt x="5260" y="1364009"/>
                  </a:lnTo>
                  <a:lnTo>
                    <a:pt x="4321" y="1357085"/>
                  </a:lnTo>
                  <a:lnTo>
                    <a:pt x="3459" y="1350161"/>
                  </a:lnTo>
                  <a:lnTo>
                    <a:pt x="2683" y="1343237"/>
                  </a:lnTo>
                  <a:lnTo>
                    <a:pt x="1996" y="1336313"/>
                  </a:lnTo>
                  <a:lnTo>
                    <a:pt x="1403" y="1329389"/>
                  </a:lnTo>
                  <a:lnTo>
                    <a:pt x="908" y="1322465"/>
                  </a:lnTo>
                  <a:lnTo>
                    <a:pt x="516" y="1315542"/>
                  </a:lnTo>
                  <a:lnTo>
                    <a:pt x="232" y="1308618"/>
                  </a:lnTo>
                  <a:lnTo>
                    <a:pt x="58" y="1301694"/>
                  </a:lnTo>
                  <a:lnTo>
                    <a:pt x="0" y="1294770"/>
                  </a:lnTo>
                  <a:lnTo>
                    <a:pt x="59" y="1287846"/>
                  </a:lnTo>
                  <a:lnTo>
                    <a:pt x="247" y="1280922"/>
                  </a:lnTo>
                  <a:lnTo>
                    <a:pt x="564" y="1273998"/>
                  </a:lnTo>
                  <a:lnTo>
                    <a:pt x="1003" y="1267074"/>
                  </a:lnTo>
                  <a:lnTo>
                    <a:pt x="1559" y="1260150"/>
                  </a:lnTo>
                  <a:lnTo>
                    <a:pt x="2230" y="1253226"/>
                  </a:lnTo>
                  <a:lnTo>
                    <a:pt x="3007" y="1246302"/>
                  </a:lnTo>
                  <a:lnTo>
                    <a:pt x="3884" y="1239379"/>
                  </a:lnTo>
                  <a:lnTo>
                    <a:pt x="4849" y="1232455"/>
                  </a:lnTo>
                  <a:lnTo>
                    <a:pt x="5892" y="1225531"/>
                  </a:lnTo>
                  <a:lnTo>
                    <a:pt x="7001" y="1218607"/>
                  </a:lnTo>
                  <a:lnTo>
                    <a:pt x="8168" y="1211683"/>
                  </a:lnTo>
                  <a:lnTo>
                    <a:pt x="9379" y="1204759"/>
                  </a:lnTo>
                  <a:lnTo>
                    <a:pt x="10624" y="1197835"/>
                  </a:lnTo>
                  <a:lnTo>
                    <a:pt x="11895" y="1190911"/>
                  </a:lnTo>
                  <a:lnTo>
                    <a:pt x="13191" y="1183987"/>
                  </a:lnTo>
                  <a:lnTo>
                    <a:pt x="14511" y="1177063"/>
                  </a:lnTo>
                  <a:lnTo>
                    <a:pt x="15856" y="1170139"/>
                  </a:lnTo>
                  <a:lnTo>
                    <a:pt x="17231" y="1163216"/>
                  </a:lnTo>
                  <a:lnTo>
                    <a:pt x="18641" y="1156292"/>
                  </a:lnTo>
                  <a:lnTo>
                    <a:pt x="20093" y="1149368"/>
                  </a:lnTo>
                  <a:lnTo>
                    <a:pt x="21599" y="1142444"/>
                  </a:lnTo>
                  <a:lnTo>
                    <a:pt x="23165" y="1135520"/>
                  </a:lnTo>
                  <a:lnTo>
                    <a:pt x="24794" y="1128596"/>
                  </a:lnTo>
                  <a:lnTo>
                    <a:pt x="26491" y="1121672"/>
                  </a:lnTo>
                  <a:lnTo>
                    <a:pt x="28257" y="1114748"/>
                  </a:lnTo>
                  <a:lnTo>
                    <a:pt x="30095" y="1107824"/>
                  </a:lnTo>
                  <a:lnTo>
                    <a:pt x="32003" y="1100900"/>
                  </a:lnTo>
                  <a:lnTo>
                    <a:pt x="33982" y="1093977"/>
                  </a:lnTo>
                  <a:lnTo>
                    <a:pt x="36029" y="1087053"/>
                  </a:lnTo>
                  <a:lnTo>
                    <a:pt x="38143" y="1080129"/>
                  </a:lnTo>
                  <a:lnTo>
                    <a:pt x="40324" y="1073205"/>
                  </a:lnTo>
                  <a:lnTo>
                    <a:pt x="42566" y="1066281"/>
                  </a:lnTo>
                  <a:lnTo>
                    <a:pt x="44862" y="1059357"/>
                  </a:lnTo>
                  <a:lnTo>
                    <a:pt x="47206" y="1052433"/>
                  </a:lnTo>
                  <a:lnTo>
                    <a:pt x="49591" y="1045509"/>
                  </a:lnTo>
                  <a:lnTo>
                    <a:pt x="52010" y="1038585"/>
                  </a:lnTo>
                  <a:lnTo>
                    <a:pt x="54455" y="1031661"/>
                  </a:lnTo>
                  <a:lnTo>
                    <a:pt x="56917" y="1024737"/>
                  </a:lnTo>
                  <a:lnTo>
                    <a:pt x="59390" y="1017814"/>
                  </a:lnTo>
                  <a:lnTo>
                    <a:pt x="61865" y="1010890"/>
                  </a:lnTo>
                  <a:lnTo>
                    <a:pt x="64339" y="1003966"/>
                  </a:lnTo>
                  <a:lnTo>
                    <a:pt x="66808" y="997042"/>
                  </a:lnTo>
                  <a:lnTo>
                    <a:pt x="69272" y="990118"/>
                  </a:lnTo>
                  <a:lnTo>
                    <a:pt x="71734" y="983194"/>
                  </a:lnTo>
                  <a:lnTo>
                    <a:pt x="74197" y="976270"/>
                  </a:lnTo>
                  <a:lnTo>
                    <a:pt x="76668" y="969346"/>
                  </a:lnTo>
                  <a:lnTo>
                    <a:pt x="79150" y="962422"/>
                  </a:lnTo>
                  <a:lnTo>
                    <a:pt x="81648" y="955498"/>
                  </a:lnTo>
                  <a:lnTo>
                    <a:pt x="84165" y="948575"/>
                  </a:lnTo>
                  <a:lnTo>
                    <a:pt x="86702" y="941651"/>
                  </a:lnTo>
                  <a:lnTo>
                    <a:pt x="89257" y="934727"/>
                  </a:lnTo>
                  <a:lnTo>
                    <a:pt x="91824" y="927803"/>
                  </a:lnTo>
                  <a:lnTo>
                    <a:pt x="94394" y="920879"/>
                  </a:lnTo>
                  <a:lnTo>
                    <a:pt x="96955" y="913955"/>
                  </a:lnTo>
                  <a:lnTo>
                    <a:pt x="99497" y="907031"/>
                  </a:lnTo>
                  <a:lnTo>
                    <a:pt x="102008" y="900107"/>
                  </a:lnTo>
                  <a:lnTo>
                    <a:pt x="104475" y="893183"/>
                  </a:lnTo>
                  <a:lnTo>
                    <a:pt x="106888" y="886259"/>
                  </a:lnTo>
                  <a:lnTo>
                    <a:pt x="109236" y="879335"/>
                  </a:lnTo>
                  <a:lnTo>
                    <a:pt x="111513" y="872412"/>
                  </a:lnTo>
                  <a:lnTo>
                    <a:pt x="113704" y="865488"/>
                  </a:lnTo>
                  <a:lnTo>
                    <a:pt x="115809" y="858564"/>
                  </a:lnTo>
                  <a:lnTo>
                    <a:pt x="117828" y="851640"/>
                  </a:lnTo>
                  <a:lnTo>
                    <a:pt x="119763" y="844716"/>
                  </a:lnTo>
                  <a:lnTo>
                    <a:pt x="121615" y="837792"/>
                  </a:lnTo>
                  <a:lnTo>
                    <a:pt x="123385" y="830868"/>
                  </a:lnTo>
                  <a:lnTo>
                    <a:pt x="125078" y="823944"/>
                  </a:lnTo>
                  <a:lnTo>
                    <a:pt x="126698" y="817020"/>
                  </a:lnTo>
                  <a:lnTo>
                    <a:pt x="128249" y="810096"/>
                  </a:lnTo>
                  <a:lnTo>
                    <a:pt x="129735" y="803173"/>
                  </a:lnTo>
                  <a:lnTo>
                    <a:pt x="131159" y="796249"/>
                  </a:lnTo>
                  <a:lnTo>
                    <a:pt x="132527" y="789325"/>
                  </a:lnTo>
                  <a:lnTo>
                    <a:pt x="133847" y="782401"/>
                  </a:lnTo>
                  <a:lnTo>
                    <a:pt x="135123" y="775477"/>
                  </a:lnTo>
                  <a:lnTo>
                    <a:pt x="136358" y="768553"/>
                  </a:lnTo>
                  <a:lnTo>
                    <a:pt x="137554" y="761629"/>
                  </a:lnTo>
                  <a:lnTo>
                    <a:pt x="138713" y="754705"/>
                  </a:lnTo>
                  <a:lnTo>
                    <a:pt x="139837" y="747781"/>
                  </a:lnTo>
                  <a:lnTo>
                    <a:pt x="140924" y="740857"/>
                  </a:lnTo>
                  <a:lnTo>
                    <a:pt x="141976" y="733933"/>
                  </a:lnTo>
                  <a:lnTo>
                    <a:pt x="142987" y="727010"/>
                  </a:lnTo>
                  <a:lnTo>
                    <a:pt x="143959" y="720086"/>
                  </a:lnTo>
                  <a:lnTo>
                    <a:pt x="144892" y="713162"/>
                  </a:lnTo>
                  <a:lnTo>
                    <a:pt x="145786" y="706238"/>
                  </a:lnTo>
                  <a:lnTo>
                    <a:pt x="146641" y="699314"/>
                  </a:lnTo>
                  <a:lnTo>
                    <a:pt x="147456" y="692390"/>
                  </a:lnTo>
                  <a:lnTo>
                    <a:pt x="148234" y="685466"/>
                  </a:lnTo>
                  <a:lnTo>
                    <a:pt x="148974" y="678542"/>
                  </a:lnTo>
                  <a:lnTo>
                    <a:pt x="149678" y="671618"/>
                  </a:lnTo>
                  <a:lnTo>
                    <a:pt x="150346" y="664694"/>
                  </a:lnTo>
                  <a:lnTo>
                    <a:pt x="150978" y="657771"/>
                  </a:lnTo>
                  <a:lnTo>
                    <a:pt x="151574" y="650847"/>
                  </a:lnTo>
                  <a:lnTo>
                    <a:pt x="152136" y="643923"/>
                  </a:lnTo>
                  <a:lnTo>
                    <a:pt x="152665" y="636999"/>
                  </a:lnTo>
                  <a:lnTo>
                    <a:pt x="153159" y="630075"/>
                  </a:lnTo>
                  <a:lnTo>
                    <a:pt x="153619" y="623151"/>
                  </a:lnTo>
                  <a:lnTo>
                    <a:pt x="154043" y="616227"/>
                  </a:lnTo>
                  <a:lnTo>
                    <a:pt x="154431" y="609303"/>
                  </a:lnTo>
                  <a:lnTo>
                    <a:pt x="154785" y="602379"/>
                  </a:lnTo>
                  <a:lnTo>
                    <a:pt x="155104" y="595455"/>
                  </a:lnTo>
                  <a:lnTo>
                    <a:pt x="155388" y="588531"/>
                  </a:lnTo>
                  <a:lnTo>
                    <a:pt x="155640" y="581608"/>
                  </a:lnTo>
                  <a:lnTo>
                    <a:pt x="155866" y="574684"/>
                  </a:lnTo>
                  <a:lnTo>
                    <a:pt x="156070" y="567760"/>
                  </a:lnTo>
                  <a:lnTo>
                    <a:pt x="156255" y="560836"/>
                  </a:lnTo>
                  <a:lnTo>
                    <a:pt x="156426" y="553912"/>
                  </a:lnTo>
                  <a:lnTo>
                    <a:pt x="156587" y="546988"/>
                  </a:lnTo>
                  <a:lnTo>
                    <a:pt x="156743" y="540064"/>
                  </a:lnTo>
                  <a:lnTo>
                    <a:pt x="156898" y="533140"/>
                  </a:lnTo>
                  <a:lnTo>
                    <a:pt x="157055" y="526216"/>
                  </a:lnTo>
                  <a:lnTo>
                    <a:pt x="157217" y="519292"/>
                  </a:lnTo>
                  <a:lnTo>
                    <a:pt x="157386" y="512368"/>
                  </a:lnTo>
                  <a:lnTo>
                    <a:pt x="157562" y="505445"/>
                  </a:lnTo>
                  <a:lnTo>
                    <a:pt x="157744" y="498521"/>
                  </a:lnTo>
                  <a:lnTo>
                    <a:pt x="157933" y="491597"/>
                  </a:lnTo>
                  <a:lnTo>
                    <a:pt x="158125" y="484673"/>
                  </a:lnTo>
                  <a:lnTo>
                    <a:pt x="158321" y="477749"/>
                  </a:lnTo>
                  <a:lnTo>
                    <a:pt x="158517" y="470825"/>
                  </a:lnTo>
                  <a:lnTo>
                    <a:pt x="158711" y="463901"/>
                  </a:lnTo>
                  <a:lnTo>
                    <a:pt x="158902" y="456977"/>
                  </a:lnTo>
                  <a:lnTo>
                    <a:pt x="159086" y="450053"/>
                  </a:lnTo>
                  <a:lnTo>
                    <a:pt x="159261" y="443129"/>
                  </a:lnTo>
                  <a:lnTo>
                    <a:pt x="159428" y="436206"/>
                  </a:lnTo>
                  <a:lnTo>
                    <a:pt x="159584" y="429282"/>
                  </a:lnTo>
                  <a:lnTo>
                    <a:pt x="159728" y="422358"/>
                  </a:lnTo>
                  <a:lnTo>
                    <a:pt x="159861" y="415434"/>
                  </a:lnTo>
                  <a:lnTo>
                    <a:pt x="159983" y="408510"/>
                  </a:lnTo>
                  <a:lnTo>
                    <a:pt x="160092" y="401586"/>
                  </a:lnTo>
                  <a:lnTo>
                    <a:pt x="160190" y="394662"/>
                  </a:lnTo>
                  <a:lnTo>
                    <a:pt x="160277" y="387738"/>
                  </a:lnTo>
                  <a:lnTo>
                    <a:pt x="160353" y="380814"/>
                  </a:lnTo>
                  <a:lnTo>
                    <a:pt x="160420" y="373890"/>
                  </a:lnTo>
                  <a:lnTo>
                    <a:pt x="160478" y="366966"/>
                  </a:lnTo>
                  <a:lnTo>
                    <a:pt x="160529" y="360043"/>
                  </a:lnTo>
                  <a:lnTo>
                    <a:pt x="160574" y="353119"/>
                  </a:lnTo>
                  <a:lnTo>
                    <a:pt x="160614" y="346195"/>
                  </a:lnTo>
                  <a:lnTo>
                    <a:pt x="160652" y="339271"/>
                  </a:lnTo>
                  <a:lnTo>
                    <a:pt x="160687" y="332347"/>
                  </a:lnTo>
                  <a:lnTo>
                    <a:pt x="160720" y="325423"/>
                  </a:lnTo>
                  <a:lnTo>
                    <a:pt x="160754" y="318499"/>
                  </a:lnTo>
                  <a:lnTo>
                    <a:pt x="160789" y="311575"/>
                  </a:lnTo>
                  <a:lnTo>
                    <a:pt x="160824" y="304651"/>
                  </a:lnTo>
                  <a:lnTo>
                    <a:pt x="160861" y="297727"/>
                  </a:lnTo>
                  <a:lnTo>
                    <a:pt x="160898" y="290804"/>
                  </a:lnTo>
                  <a:lnTo>
                    <a:pt x="160936" y="283880"/>
                  </a:lnTo>
                  <a:lnTo>
                    <a:pt x="160974" y="276956"/>
                  </a:lnTo>
                  <a:lnTo>
                    <a:pt x="161011" y="270032"/>
                  </a:lnTo>
                  <a:lnTo>
                    <a:pt x="161046" y="263108"/>
                  </a:lnTo>
                  <a:lnTo>
                    <a:pt x="161079" y="256184"/>
                  </a:lnTo>
                  <a:lnTo>
                    <a:pt x="161110" y="249260"/>
                  </a:lnTo>
                  <a:lnTo>
                    <a:pt x="161136" y="242336"/>
                  </a:lnTo>
                  <a:lnTo>
                    <a:pt x="161159" y="235412"/>
                  </a:lnTo>
                  <a:lnTo>
                    <a:pt x="161178" y="228488"/>
                  </a:lnTo>
                  <a:lnTo>
                    <a:pt x="161194" y="221564"/>
                  </a:lnTo>
                  <a:lnTo>
                    <a:pt x="161206" y="214641"/>
                  </a:lnTo>
                  <a:lnTo>
                    <a:pt x="161214" y="207717"/>
                  </a:lnTo>
                  <a:lnTo>
                    <a:pt x="161220" y="200793"/>
                  </a:lnTo>
                  <a:lnTo>
                    <a:pt x="161223" y="193869"/>
                  </a:lnTo>
                  <a:lnTo>
                    <a:pt x="161224" y="186945"/>
                  </a:lnTo>
                  <a:lnTo>
                    <a:pt x="161223" y="180021"/>
                  </a:lnTo>
                  <a:lnTo>
                    <a:pt x="161222" y="173097"/>
                  </a:lnTo>
                  <a:lnTo>
                    <a:pt x="161220" y="166173"/>
                  </a:lnTo>
                  <a:lnTo>
                    <a:pt x="161217" y="159249"/>
                  </a:lnTo>
                  <a:lnTo>
                    <a:pt x="161214" y="152325"/>
                  </a:lnTo>
                  <a:lnTo>
                    <a:pt x="161212" y="145402"/>
                  </a:lnTo>
                  <a:lnTo>
                    <a:pt x="161210" y="138478"/>
                  </a:lnTo>
                  <a:lnTo>
                    <a:pt x="161207" y="131554"/>
                  </a:lnTo>
                  <a:lnTo>
                    <a:pt x="161206" y="124630"/>
                  </a:lnTo>
                  <a:lnTo>
                    <a:pt x="161204" y="117706"/>
                  </a:lnTo>
                  <a:lnTo>
                    <a:pt x="161202" y="110782"/>
                  </a:lnTo>
                  <a:lnTo>
                    <a:pt x="161200" y="103858"/>
                  </a:lnTo>
                  <a:lnTo>
                    <a:pt x="161198" y="96934"/>
                  </a:lnTo>
                  <a:lnTo>
                    <a:pt x="161196" y="90010"/>
                  </a:lnTo>
                  <a:lnTo>
                    <a:pt x="161194" y="83086"/>
                  </a:lnTo>
                  <a:lnTo>
                    <a:pt x="161191" y="76162"/>
                  </a:lnTo>
                  <a:lnTo>
                    <a:pt x="161188" y="69239"/>
                  </a:lnTo>
                  <a:lnTo>
                    <a:pt x="161186" y="62315"/>
                  </a:lnTo>
                  <a:lnTo>
                    <a:pt x="161184" y="55391"/>
                  </a:lnTo>
                  <a:lnTo>
                    <a:pt x="161182" y="48467"/>
                  </a:lnTo>
                  <a:lnTo>
                    <a:pt x="161181" y="41543"/>
                  </a:lnTo>
                  <a:lnTo>
                    <a:pt x="161181" y="34619"/>
                  </a:lnTo>
                  <a:lnTo>
                    <a:pt x="161181" y="27695"/>
                  </a:lnTo>
                  <a:lnTo>
                    <a:pt x="161183" y="20771"/>
                  </a:lnTo>
                  <a:lnTo>
                    <a:pt x="161185" y="13847"/>
                  </a:lnTo>
                  <a:lnTo>
                    <a:pt x="161189" y="6923"/>
                  </a:lnTo>
                  <a:lnTo>
                    <a:pt x="161194" y="0"/>
                  </a:lnTo>
                  <a:lnTo>
                    <a:pt x="161366" y="0"/>
                  </a:lnTo>
                  <a:lnTo>
                    <a:pt x="161371" y="6923"/>
                  </a:lnTo>
                  <a:lnTo>
                    <a:pt x="161375" y="13847"/>
                  </a:lnTo>
                  <a:lnTo>
                    <a:pt x="161377" y="20771"/>
                  </a:lnTo>
                  <a:lnTo>
                    <a:pt x="161379" y="27695"/>
                  </a:lnTo>
                  <a:lnTo>
                    <a:pt x="161379" y="34619"/>
                  </a:lnTo>
                  <a:lnTo>
                    <a:pt x="161379" y="41543"/>
                  </a:lnTo>
                  <a:lnTo>
                    <a:pt x="161378" y="48467"/>
                  </a:lnTo>
                  <a:lnTo>
                    <a:pt x="161376" y="55391"/>
                  </a:lnTo>
                  <a:lnTo>
                    <a:pt x="161374" y="62315"/>
                  </a:lnTo>
                  <a:lnTo>
                    <a:pt x="161371" y="69239"/>
                  </a:lnTo>
                  <a:lnTo>
                    <a:pt x="161369" y="76162"/>
                  </a:lnTo>
                  <a:lnTo>
                    <a:pt x="161366" y="83086"/>
                  </a:lnTo>
                  <a:lnTo>
                    <a:pt x="161364" y="90010"/>
                  </a:lnTo>
                  <a:lnTo>
                    <a:pt x="161362" y="96934"/>
                  </a:lnTo>
                  <a:lnTo>
                    <a:pt x="161360" y="103858"/>
                  </a:lnTo>
                  <a:lnTo>
                    <a:pt x="161358" y="110782"/>
                  </a:lnTo>
                  <a:lnTo>
                    <a:pt x="161356" y="117706"/>
                  </a:lnTo>
                  <a:lnTo>
                    <a:pt x="161354" y="124630"/>
                  </a:lnTo>
                  <a:lnTo>
                    <a:pt x="161352" y="131554"/>
                  </a:lnTo>
                  <a:lnTo>
                    <a:pt x="161350" y="138478"/>
                  </a:lnTo>
                  <a:lnTo>
                    <a:pt x="161348" y="145402"/>
                  </a:lnTo>
                  <a:lnTo>
                    <a:pt x="161346" y="152325"/>
                  </a:lnTo>
                  <a:lnTo>
                    <a:pt x="161343" y="159249"/>
                  </a:lnTo>
                  <a:lnTo>
                    <a:pt x="161340" y="166173"/>
                  </a:lnTo>
                  <a:lnTo>
                    <a:pt x="161338" y="173097"/>
                  </a:lnTo>
                  <a:lnTo>
                    <a:pt x="161337" y="180021"/>
                  </a:lnTo>
                  <a:lnTo>
                    <a:pt x="161336" y="186945"/>
                  </a:lnTo>
                  <a:lnTo>
                    <a:pt x="161337" y="193869"/>
                  </a:lnTo>
                  <a:lnTo>
                    <a:pt x="161340" y="200793"/>
                  </a:lnTo>
                  <a:lnTo>
                    <a:pt x="161346" y="207717"/>
                  </a:lnTo>
                  <a:lnTo>
                    <a:pt x="161354" y="214641"/>
                  </a:lnTo>
                  <a:lnTo>
                    <a:pt x="161366" y="221564"/>
                  </a:lnTo>
                  <a:lnTo>
                    <a:pt x="161381" y="228488"/>
                  </a:lnTo>
                  <a:lnTo>
                    <a:pt x="161401" y="235412"/>
                  </a:lnTo>
                  <a:lnTo>
                    <a:pt x="161424" y="242336"/>
                  </a:lnTo>
                  <a:lnTo>
                    <a:pt x="161450" y="249260"/>
                  </a:lnTo>
                  <a:lnTo>
                    <a:pt x="161481" y="256184"/>
                  </a:lnTo>
                  <a:lnTo>
                    <a:pt x="161514" y="263108"/>
                  </a:lnTo>
                  <a:lnTo>
                    <a:pt x="161549" y="270032"/>
                  </a:lnTo>
                  <a:lnTo>
                    <a:pt x="161586" y="276956"/>
                  </a:lnTo>
                  <a:lnTo>
                    <a:pt x="161624" y="283880"/>
                  </a:lnTo>
                  <a:lnTo>
                    <a:pt x="161662" y="290804"/>
                  </a:lnTo>
                  <a:lnTo>
                    <a:pt x="161699" y="297727"/>
                  </a:lnTo>
                  <a:lnTo>
                    <a:pt x="161736" y="304651"/>
                  </a:lnTo>
                  <a:lnTo>
                    <a:pt x="161771" y="311575"/>
                  </a:lnTo>
                  <a:lnTo>
                    <a:pt x="161806" y="318499"/>
                  </a:lnTo>
                  <a:lnTo>
                    <a:pt x="161840" y="325423"/>
                  </a:lnTo>
                  <a:lnTo>
                    <a:pt x="161873" y="332347"/>
                  </a:lnTo>
                  <a:lnTo>
                    <a:pt x="161908" y="339271"/>
                  </a:lnTo>
                  <a:lnTo>
                    <a:pt x="161946" y="346195"/>
                  </a:lnTo>
                  <a:lnTo>
                    <a:pt x="161986" y="353119"/>
                  </a:lnTo>
                  <a:lnTo>
                    <a:pt x="162031" y="360043"/>
                  </a:lnTo>
                  <a:lnTo>
                    <a:pt x="162082" y="366966"/>
                  </a:lnTo>
                  <a:lnTo>
                    <a:pt x="162140" y="373890"/>
                  </a:lnTo>
                  <a:lnTo>
                    <a:pt x="162207" y="380814"/>
                  </a:lnTo>
                  <a:lnTo>
                    <a:pt x="162283" y="387738"/>
                  </a:lnTo>
                  <a:lnTo>
                    <a:pt x="162370" y="394662"/>
                  </a:lnTo>
                  <a:lnTo>
                    <a:pt x="162468" y="401586"/>
                  </a:lnTo>
                  <a:lnTo>
                    <a:pt x="162577" y="408510"/>
                  </a:lnTo>
                  <a:lnTo>
                    <a:pt x="162699" y="415434"/>
                  </a:lnTo>
                  <a:lnTo>
                    <a:pt x="162832" y="422358"/>
                  </a:lnTo>
                  <a:lnTo>
                    <a:pt x="162976" y="429282"/>
                  </a:lnTo>
                  <a:lnTo>
                    <a:pt x="163132" y="436206"/>
                  </a:lnTo>
                  <a:lnTo>
                    <a:pt x="163299" y="443129"/>
                  </a:lnTo>
                  <a:lnTo>
                    <a:pt x="163474" y="450053"/>
                  </a:lnTo>
                  <a:lnTo>
                    <a:pt x="163658" y="456977"/>
                  </a:lnTo>
                  <a:lnTo>
                    <a:pt x="163849" y="463901"/>
                  </a:lnTo>
                  <a:lnTo>
                    <a:pt x="164043" y="470825"/>
                  </a:lnTo>
                  <a:lnTo>
                    <a:pt x="164239" y="477749"/>
                  </a:lnTo>
                  <a:lnTo>
                    <a:pt x="164435" y="484673"/>
                  </a:lnTo>
                  <a:lnTo>
                    <a:pt x="164627" y="491597"/>
                  </a:lnTo>
                  <a:lnTo>
                    <a:pt x="164816" y="498521"/>
                  </a:lnTo>
                  <a:lnTo>
                    <a:pt x="164998" y="505445"/>
                  </a:lnTo>
                  <a:lnTo>
                    <a:pt x="165174" y="512368"/>
                  </a:lnTo>
                  <a:lnTo>
                    <a:pt x="165342" y="519292"/>
                  </a:lnTo>
                  <a:lnTo>
                    <a:pt x="165505" y="526216"/>
                  </a:lnTo>
                  <a:lnTo>
                    <a:pt x="165662" y="533140"/>
                  </a:lnTo>
                  <a:lnTo>
                    <a:pt x="165817" y="540064"/>
                  </a:lnTo>
                  <a:lnTo>
                    <a:pt x="165973" y="546988"/>
                  </a:lnTo>
                  <a:lnTo>
                    <a:pt x="166134" y="553912"/>
                  </a:lnTo>
                  <a:lnTo>
                    <a:pt x="166305" y="560836"/>
                  </a:lnTo>
                  <a:lnTo>
                    <a:pt x="166490" y="567760"/>
                  </a:lnTo>
                  <a:lnTo>
                    <a:pt x="166694" y="574684"/>
                  </a:lnTo>
                  <a:lnTo>
                    <a:pt x="166920" y="581608"/>
                  </a:lnTo>
                  <a:lnTo>
                    <a:pt x="167172" y="588531"/>
                  </a:lnTo>
                  <a:lnTo>
                    <a:pt x="167456" y="595455"/>
                  </a:lnTo>
                  <a:lnTo>
                    <a:pt x="167775" y="602379"/>
                  </a:lnTo>
                  <a:lnTo>
                    <a:pt x="168129" y="609303"/>
                  </a:lnTo>
                  <a:lnTo>
                    <a:pt x="168517" y="616227"/>
                  </a:lnTo>
                  <a:lnTo>
                    <a:pt x="168941" y="623151"/>
                  </a:lnTo>
                  <a:lnTo>
                    <a:pt x="169401" y="630075"/>
                  </a:lnTo>
                  <a:lnTo>
                    <a:pt x="169895" y="636999"/>
                  </a:lnTo>
                  <a:lnTo>
                    <a:pt x="170424" y="643923"/>
                  </a:lnTo>
                  <a:lnTo>
                    <a:pt x="170986" y="650847"/>
                  </a:lnTo>
                  <a:lnTo>
                    <a:pt x="171582" y="657771"/>
                  </a:lnTo>
                  <a:lnTo>
                    <a:pt x="172214" y="664694"/>
                  </a:lnTo>
                  <a:lnTo>
                    <a:pt x="172882" y="671618"/>
                  </a:lnTo>
                  <a:lnTo>
                    <a:pt x="173586" y="678542"/>
                  </a:lnTo>
                  <a:lnTo>
                    <a:pt x="174326" y="685466"/>
                  </a:lnTo>
                  <a:lnTo>
                    <a:pt x="175104" y="692390"/>
                  </a:lnTo>
                  <a:lnTo>
                    <a:pt x="175919" y="699314"/>
                  </a:lnTo>
                  <a:lnTo>
                    <a:pt x="176774" y="706238"/>
                  </a:lnTo>
                  <a:lnTo>
                    <a:pt x="177668" y="713162"/>
                  </a:lnTo>
                  <a:lnTo>
                    <a:pt x="178601" y="720086"/>
                  </a:lnTo>
                  <a:lnTo>
                    <a:pt x="179573" y="727010"/>
                  </a:lnTo>
                  <a:lnTo>
                    <a:pt x="180584" y="733933"/>
                  </a:lnTo>
                  <a:lnTo>
                    <a:pt x="181636" y="740857"/>
                  </a:lnTo>
                  <a:lnTo>
                    <a:pt x="182723" y="747781"/>
                  </a:lnTo>
                  <a:lnTo>
                    <a:pt x="183847" y="754705"/>
                  </a:lnTo>
                  <a:lnTo>
                    <a:pt x="185006" y="761629"/>
                  </a:lnTo>
                  <a:lnTo>
                    <a:pt x="186202" y="768553"/>
                  </a:lnTo>
                  <a:lnTo>
                    <a:pt x="187437" y="775477"/>
                  </a:lnTo>
                  <a:lnTo>
                    <a:pt x="188713" y="782401"/>
                  </a:lnTo>
                  <a:lnTo>
                    <a:pt x="190033" y="789325"/>
                  </a:lnTo>
                  <a:lnTo>
                    <a:pt x="191401" y="796249"/>
                  </a:lnTo>
                  <a:lnTo>
                    <a:pt x="192824" y="803173"/>
                  </a:lnTo>
                  <a:lnTo>
                    <a:pt x="194311" y="810096"/>
                  </a:lnTo>
                  <a:lnTo>
                    <a:pt x="195862" y="817020"/>
                  </a:lnTo>
                  <a:lnTo>
                    <a:pt x="197482" y="823944"/>
                  </a:lnTo>
                  <a:lnTo>
                    <a:pt x="199175" y="830868"/>
                  </a:lnTo>
                  <a:lnTo>
                    <a:pt x="200945" y="837792"/>
                  </a:lnTo>
                  <a:lnTo>
                    <a:pt x="202797" y="844716"/>
                  </a:lnTo>
                  <a:lnTo>
                    <a:pt x="204732" y="851640"/>
                  </a:lnTo>
                  <a:lnTo>
                    <a:pt x="206751" y="858564"/>
                  </a:lnTo>
                  <a:lnTo>
                    <a:pt x="208856" y="865488"/>
                  </a:lnTo>
                  <a:lnTo>
                    <a:pt x="211047" y="872412"/>
                  </a:lnTo>
                  <a:lnTo>
                    <a:pt x="213324" y="879335"/>
                  </a:lnTo>
                  <a:lnTo>
                    <a:pt x="215672" y="886259"/>
                  </a:lnTo>
                  <a:lnTo>
                    <a:pt x="218085" y="893183"/>
                  </a:lnTo>
                  <a:lnTo>
                    <a:pt x="220552" y="900107"/>
                  </a:lnTo>
                  <a:lnTo>
                    <a:pt x="223063" y="907031"/>
                  </a:lnTo>
                  <a:lnTo>
                    <a:pt x="225605" y="913955"/>
                  </a:lnTo>
                  <a:lnTo>
                    <a:pt x="228166" y="920879"/>
                  </a:lnTo>
                  <a:lnTo>
                    <a:pt x="230736" y="927803"/>
                  </a:lnTo>
                  <a:lnTo>
                    <a:pt x="233303" y="934727"/>
                  </a:lnTo>
                  <a:lnTo>
                    <a:pt x="235858" y="941651"/>
                  </a:lnTo>
                  <a:lnTo>
                    <a:pt x="238395" y="948575"/>
                  </a:lnTo>
                  <a:lnTo>
                    <a:pt x="240912" y="955498"/>
                  </a:lnTo>
                  <a:lnTo>
                    <a:pt x="243410" y="962422"/>
                  </a:lnTo>
                  <a:lnTo>
                    <a:pt x="245892" y="969346"/>
                  </a:lnTo>
                  <a:lnTo>
                    <a:pt x="248363" y="976270"/>
                  </a:lnTo>
                  <a:lnTo>
                    <a:pt x="250826" y="983194"/>
                  </a:lnTo>
                  <a:lnTo>
                    <a:pt x="253288" y="990118"/>
                  </a:lnTo>
                  <a:lnTo>
                    <a:pt x="255752" y="997042"/>
                  </a:lnTo>
                  <a:lnTo>
                    <a:pt x="258221" y="1003966"/>
                  </a:lnTo>
                  <a:lnTo>
                    <a:pt x="260695" y="1010890"/>
                  </a:lnTo>
                  <a:lnTo>
                    <a:pt x="263170" y="1017814"/>
                  </a:lnTo>
                  <a:lnTo>
                    <a:pt x="265643" y="1024737"/>
                  </a:lnTo>
                  <a:lnTo>
                    <a:pt x="268105" y="1031661"/>
                  </a:lnTo>
                  <a:lnTo>
                    <a:pt x="270550" y="1038585"/>
                  </a:lnTo>
                  <a:lnTo>
                    <a:pt x="272969" y="1045509"/>
                  </a:lnTo>
                  <a:lnTo>
                    <a:pt x="275354" y="1052433"/>
                  </a:lnTo>
                  <a:lnTo>
                    <a:pt x="277698" y="1059357"/>
                  </a:lnTo>
                  <a:lnTo>
                    <a:pt x="279994" y="1066281"/>
                  </a:lnTo>
                  <a:lnTo>
                    <a:pt x="282236" y="1073205"/>
                  </a:lnTo>
                  <a:lnTo>
                    <a:pt x="284417" y="1080129"/>
                  </a:lnTo>
                  <a:lnTo>
                    <a:pt x="286531" y="1087053"/>
                  </a:lnTo>
                  <a:lnTo>
                    <a:pt x="288578" y="1093977"/>
                  </a:lnTo>
                  <a:lnTo>
                    <a:pt x="290557" y="1100900"/>
                  </a:lnTo>
                  <a:lnTo>
                    <a:pt x="292465" y="1107824"/>
                  </a:lnTo>
                  <a:lnTo>
                    <a:pt x="294303" y="1114748"/>
                  </a:lnTo>
                  <a:lnTo>
                    <a:pt x="296069" y="1121672"/>
                  </a:lnTo>
                  <a:lnTo>
                    <a:pt x="297766" y="1128596"/>
                  </a:lnTo>
                  <a:lnTo>
                    <a:pt x="299395" y="1135520"/>
                  </a:lnTo>
                  <a:lnTo>
                    <a:pt x="300961" y="1142444"/>
                  </a:lnTo>
                  <a:lnTo>
                    <a:pt x="302467" y="1149368"/>
                  </a:lnTo>
                  <a:lnTo>
                    <a:pt x="303919" y="1156292"/>
                  </a:lnTo>
                  <a:lnTo>
                    <a:pt x="305329" y="1163216"/>
                  </a:lnTo>
                  <a:lnTo>
                    <a:pt x="306704" y="1170139"/>
                  </a:lnTo>
                  <a:lnTo>
                    <a:pt x="308049" y="1177063"/>
                  </a:lnTo>
                  <a:lnTo>
                    <a:pt x="309369" y="1183987"/>
                  </a:lnTo>
                  <a:lnTo>
                    <a:pt x="310665" y="1190911"/>
                  </a:lnTo>
                  <a:lnTo>
                    <a:pt x="311936" y="1197835"/>
                  </a:lnTo>
                  <a:lnTo>
                    <a:pt x="313181" y="1204759"/>
                  </a:lnTo>
                  <a:lnTo>
                    <a:pt x="314392" y="1211683"/>
                  </a:lnTo>
                  <a:lnTo>
                    <a:pt x="315559" y="1218607"/>
                  </a:lnTo>
                  <a:lnTo>
                    <a:pt x="316668" y="1225531"/>
                  </a:lnTo>
                  <a:lnTo>
                    <a:pt x="317711" y="1232455"/>
                  </a:lnTo>
                  <a:lnTo>
                    <a:pt x="318676" y="1239379"/>
                  </a:lnTo>
                  <a:lnTo>
                    <a:pt x="319553" y="1246302"/>
                  </a:lnTo>
                  <a:lnTo>
                    <a:pt x="320330" y="1253226"/>
                  </a:lnTo>
                  <a:lnTo>
                    <a:pt x="321001" y="1260150"/>
                  </a:lnTo>
                  <a:lnTo>
                    <a:pt x="321557" y="1267074"/>
                  </a:lnTo>
                  <a:lnTo>
                    <a:pt x="321996" y="1273998"/>
                  </a:lnTo>
                  <a:lnTo>
                    <a:pt x="322313" y="1280922"/>
                  </a:lnTo>
                  <a:lnTo>
                    <a:pt x="322501" y="1287846"/>
                  </a:lnTo>
                  <a:lnTo>
                    <a:pt x="322560" y="1294770"/>
                  </a:lnTo>
                  <a:lnTo>
                    <a:pt x="322502" y="1301694"/>
                  </a:lnTo>
                  <a:lnTo>
                    <a:pt x="322328" y="1308618"/>
                  </a:lnTo>
                  <a:lnTo>
                    <a:pt x="322044" y="1315542"/>
                  </a:lnTo>
                  <a:lnTo>
                    <a:pt x="321652" y="1322465"/>
                  </a:lnTo>
                  <a:lnTo>
                    <a:pt x="321157" y="1329389"/>
                  </a:lnTo>
                  <a:lnTo>
                    <a:pt x="320564" y="1336313"/>
                  </a:lnTo>
                  <a:lnTo>
                    <a:pt x="319877" y="1343237"/>
                  </a:lnTo>
                  <a:lnTo>
                    <a:pt x="319101" y="1350161"/>
                  </a:lnTo>
                  <a:lnTo>
                    <a:pt x="318239" y="1357085"/>
                  </a:lnTo>
                  <a:lnTo>
                    <a:pt x="317300" y="1364009"/>
                  </a:lnTo>
                  <a:lnTo>
                    <a:pt x="316296" y="1370933"/>
                  </a:lnTo>
                  <a:lnTo>
                    <a:pt x="315238" y="1377857"/>
                  </a:lnTo>
                  <a:lnTo>
                    <a:pt x="314137" y="1384781"/>
                  </a:lnTo>
                  <a:lnTo>
                    <a:pt x="313002" y="1391704"/>
                  </a:lnTo>
                  <a:lnTo>
                    <a:pt x="311843" y="1398628"/>
                  </a:lnTo>
                  <a:lnTo>
                    <a:pt x="310668" y="1405552"/>
                  </a:lnTo>
                  <a:lnTo>
                    <a:pt x="309485" y="1412476"/>
                  </a:lnTo>
                  <a:lnTo>
                    <a:pt x="308299" y="1419400"/>
                  </a:lnTo>
                  <a:lnTo>
                    <a:pt x="307109" y="1426324"/>
                  </a:lnTo>
                  <a:lnTo>
                    <a:pt x="305916" y="1433248"/>
                  </a:lnTo>
                  <a:lnTo>
                    <a:pt x="304715" y="1440172"/>
                  </a:lnTo>
                  <a:lnTo>
                    <a:pt x="303498" y="1447096"/>
                  </a:lnTo>
                  <a:lnTo>
                    <a:pt x="302258" y="1454020"/>
                  </a:lnTo>
                  <a:lnTo>
                    <a:pt x="300985" y="1460944"/>
                  </a:lnTo>
                  <a:lnTo>
                    <a:pt x="299672" y="1467867"/>
                  </a:lnTo>
                  <a:lnTo>
                    <a:pt x="298310" y="1474791"/>
                  </a:lnTo>
                  <a:lnTo>
                    <a:pt x="296892" y="1481715"/>
                  </a:lnTo>
                  <a:lnTo>
                    <a:pt x="295412" y="1488639"/>
                  </a:lnTo>
                  <a:lnTo>
                    <a:pt x="293865" y="1495563"/>
                  </a:lnTo>
                  <a:lnTo>
                    <a:pt x="292249" y="1502487"/>
                  </a:lnTo>
                  <a:lnTo>
                    <a:pt x="290573" y="1509411"/>
                  </a:lnTo>
                  <a:lnTo>
                    <a:pt x="288840" y="1516335"/>
                  </a:lnTo>
                  <a:lnTo>
                    <a:pt x="287057" y="1523259"/>
                  </a:lnTo>
                  <a:lnTo>
                    <a:pt x="285232" y="1530183"/>
                  </a:lnTo>
                  <a:lnTo>
                    <a:pt x="283372" y="1537106"/>
                  </a:lnTo>
                  <a:lnTo>
                    <a:pt x="281486" y="1544030"/>
                  </a:lnTo>
                  <a:lnTo>
                    <a:pt x="279581" y="1550954"/>
                  </a:lnTo>
                  <a:lnTo>
                    <a:pt x="277663" y="1557878"/>
                  </a:lnTo>
                  <a:lnTo>
                    <a:pt x="275736" y="1564802"/>
                  </a:lnTo>
                  <a:lnTo>
                    <a:pt x="273806" y="1571726"/>
                  </a:lnTo>
                  <a:lnTo>
                    <a:pt x="271872" y="1578650"/>
                  </a:lnTo>
                  <a:lnTo>
                    <a:pt x="269938" y="1585574"/>
                  </a:lnTo>
                  <a:lnTo>
                    <a:pt x="268003" y="1592498"/>
                  </a:lnTo>
                  <a:lnTo>
                    <a:pt x="266069" y="1599422"/>
                  </a:lnTo>
                  <a:lnTo>
                    <a:pt x="264139" y="1606346"/>
                  </a:lnTo>
                  <a:lnTo>
                    <a:pt x="262214" y="1613269"/>
                  </a:lnTo>
                  <a:lnTo>
                    <a:pt x="260300" y="1620193"/>
                  </a:lnTo>
                  <a:lnTo>
                    <a:pt x="258402" y="1627117"/>
                  </a:lnTo>
                  <a:lnTo>
                    <a:pt x="256530" y="1634041"/>
                  </a:lnTo>
                  <a:lnTo>
                    <a:pt x="254691" y="1640965"/>
                  </a:lnTo>
                  <a:lnTo>
                    <a:pt x="252890" y="1647889"/>
                  </a:lnTo>
                  <a:lnTo>
                    <a:pt x="251132" y="1654813"/>
                  </a:lnTo>
                  <a:lnTo>
                    <a:pt x="249419" y="1661737"/>
                  </a:lnTo>
                  <a:lnTo>
                    <a:pt x="247751" y="1668661"/>
                  </a:lnTo>
                  <a:lnTo>
                    <a:pt x="246123" y="1675585"/>
                  </a:lnTo>
                  <a:lnTo>
                    <a:pt x="244529" y="1682508"/>
                  </a:lnTo>
                  <a:lnTo>
                    <a:pt x="242961" y="1689432"/>
                  </a:lnTo>
                  <a:lnTo>
                    <a:pt x="241407" y="1696356"/>
                  </a:lnTo>
                  <a:lnTo>
                    <a:pt x="239856" y="1703280"/>
                  </a:lnTo>
                  <a:lnTo>
                    <a:pt x="238294" y="1710204"/>
                  </a:lnTo>
                  <a:lnTo>
                    <a:pt x="236713" y="1717128"/>
                  </a:lnTo>
                  <a:lnTo>
                    <a:pt x="235106" y="1724052"/>
                  </a:lnTo>
                  <a:lnTo>
                    <a:pt x="233472" y="1730976"/>
                  </a:lnTo>
                  <a:lnTo>
                    <a:pt x="231811" y="1737900"/>
                  </a:lnTo>
                  <a:lnTo>
                    <a:pt x="230125" y="1744824"/>
                  </a:lnTo>
                  <a:lnTo>
                    <a:pt x="228422" y="1751748"/>
                  </a:lnTo>
                  <a:lnTo>
                    <a:pt x="226710" y="1758671"/>
                  </a:lnTo>
                  <a:lnTo>
                    <a:pt x="224998" y="1765595"/>
                  </a:lnTo>
                  <a:lnTo>
                    <a:pt x="223295" y="1772519"/>
                  </a:lnTo>
                  <a:lnTo>
                    <a:pt x="221613" y="1779443"/>
                  </a:lnTo>
                  <a:lnTo>
                    <a:pt x="219958" y="1786367"/>
                  </a:lnTo>
                  <a:lnTo>
                    <a:pt x="218335" y="1793291"/>
                  </a:lnTo>
                  <a:lnTo>
                    <a:pt x="216747" y="1800215"/>
                  </a:lnTo>
                  <a:lnTo>
                    <a:pt x="215199" y="1807139"/>
                  </a:lnTo>
                  <a:lnTo>
                    <a:pt x="213691" y="1814063"/>
                  </a:lnTo>
                  <a:lnTo>
                    <a:pt x="212226" y="1820987"/>
                  </a:lnTo>
                  <a:lnTo>
                    <a:pt x="210807" y="1827910"/>
                  </a:lnTo>
                  <a:lnTo>
                    <a:pt x="209436" y="1834834"/>
                  </a:lnTo>
                  <a:lnTo>
                    <a:pt x="208120" y="1841758"/>
                  </a:lnTo>
                  <a:lnTo>
                    <a:pt x="206865" y="1848682"/>
                  </a:lnTo>
                  <a:lnTo>
                    <a:pt x="205671" y="1855606"/>
                  </a:lnTo>
                  <a:lnTo>
                    <a:pt x="204545" y="1862530"/>
                  </a:lnTo>
                  <a:lnTo>
                    <a:pt x="203489" y="1869454"/>
                  </a:lnTo>
                  <a:lnTo>
                    <a:pt x="202507" y="1876378"/>
                  </a:lnTo>
                  <a:lnTo>
                    <a:pt x="201599" y="1883302"/>
                  </a:lnTo>
                  <a:lnTo>
                    <a:pt x="200764" y="1890226"/>
                  </a:lnTo>
                  <a:lnTo>
                    <a:pt x="199999" y="1897150"/>
                  </a:lnTo>
                  <a:lnTo>
                    <a:pt x="199298" y="1904073"/>
                  </a:lnTo>
                  <a:lnTo>
                    <a:pt x="198656" y="1910997"/>
                  </a:lnTo>
                  <a:lnTo>
                    <a:pt x="198059" y="1917921"/>
                  </a:lnTo>
                  <a:lnTo>
                    <a:pt x="197493" y="1924845"/>
                  </a:lnTo>
                  <a:lnTo>
                    <a:pt x="196945" y="1931769"/>
                  </a:lnTo>
                  <a:lnTo>
                    <a:pt x="196403" y="1938693"/>
                  </a:lnTo>
                  <a:lnTo>
                    <a:pt x="195854" y="1945617"/>
                  </a:lnTo>
                  <a:lnTo>
                    <a:pt x="195287" y="1952541"/>
                  </a:lnTo>
                  <a:lnTo>
                    <a:pt x="194695" y="1959465"/>
                  </a:lnTo>
                  <a:lnTo>
                    <a:pt x="194069" y="1966389"/>
                  </a:lnTo>
                  <a:lnTo>
                    <a:pt x="193406" y="1973313"/>
                  </a:lnTo>
                  <a:lnTo>
                    <a:pt x="192702" y="1980236"/>
                  </a:lnTo>
                  <a:lnTo>
                    <a:pt x="191960" y="1987160"/>
                  </a:lnTo>
                  <a:lnTo>
                    <a:pt x="191186" y="1994084"/>
                  </a:lnTo>
                  <a:lnTo>
                    <a:pt x="190388" y="2001008"/>
                  </a:lnTo>
                  <a:lnTo>
                    <a:pt x="189575" y="2007932"/>
                  </a:lnTo>
                  <a:lnTo>
                    <a:pt x="188756" y="2014856"/>
                  </a:lnTo>
                  <a:lnTo>
                    <a:pt x="187942" y="2021780"/>
                  </a:lnTo>
                  <a:lnTo>
                    <a:pt x="187143" y="2028704"/>
                  </a:lnTo>
                  <a:lnTo>
                    <a:pt x="186367" y="2035628"/>
                  </a:lnTo>
                  <a:lnTo>
                    <a:pt x="185624" y="2042552"/>
                  </a:lnTo>
                  <a:lnTo>
                    <a:pt x="184921" y="2049475"/>
                  </a:lnTo>
                  <a:lnTo>
                    <a:pt x="184263" y="2056399"/>
                  </a:lnTo>
                  <a:lnTo>
                    <a:pt x="183649" y="2063323"/>
                  </a:lnTo>
                  <a:lnTo>
                    <a:pt x="183076" y="2070247"/>
                  </a:lnTo>
                  <a:lnTo>
                    <a:pt x="182543" y="2077171"/>
                  </a:lnTo>
                  <a:lnTo>
                    <a:pt x="182046" y="2084095"/>
                  </a:lnTo>
                  <a:lnTo>
                    <a:pt x="181579" y="2091019"/>
                  </a:lnTo>
                  <a:lnTo>
                    <a:pt x="181139" y="2097943"/>
                  </a:lnTo>
                  <a:lnTo>
                    <a:pt x="180720" y="2104867"/>
                  </a:lnTo>
                  <a:lnTo>
                    <a:pt x="180319" y="2111791"/>
                  </a:lnTo>
                  <a:lnTo>
                    <a:pt x="179933" y="2118715"/>
                  </a:lnTo>
                  <a:lnTo>
                    <a:pt x="179561" y="2125638"/>
                  </a:lnTo>
                  <a:lnTo>
                    <a:pt x="179200" y="2132562"/>
                  </a:lnTo>
                  <a:lnTo>
                    <a:pt x="178850" y="2139486"/>
                  </a:lnTo>
                  <a:lnTo>
                    <a:pt x="178513" y="2146410"/>
                  </a:lnTo>
                  <a:lnTo>
                    <a:pt x="178190" y="2153334"/>
                  </a:lnTo>
                  <a:lnTo>
                    <a:pt x="177881" y="2160258"/>
                  </a:lnTo>
                  <a:lnTo>
                    <a:pt x="177587" y="2167182"/>
                  </a:lnTo>
                  <a:lnTo>
                    <a:pt x="177309" y="2174106"/>
                  </a:lnTo>
                  <a:lnTo>
                    <a:pt x="177046" y="2181030"/>
                  </a:lnTo>
                  <a:lnTo>
                    <a:pt x="176797" y="2187954"/>
                  </a:lnTo>
                  <a:lnTo>
                    <a:pt x="176560" y="2194877"/>
                  </a:lnTo>
                  <a:lnTo>
                    <a:pt x="176331" y="2201801"/>
                  </a:lnTo>
                  <a:lnTo>
                    <a:pt x="176106" y="2208725"/>
                  </a:lnTo>
                  <a:lnTo>
                    <a:pt x="175882" y="2215649"/>
                  </a:lnTo>
                  <a:lnTo>
                    <a:pt x="175655" y="2222573"/>
                  </a:lnTo>
                  <a:lnTo>
                    <a:pt x="175422" y="2229497"/>
                  </a:lnTo>
                  <a:lnTo>
                    <a:pt x="175182" y="2236421"/>
                  </a:lnTo>
                  <a:lnTo>
                    <a:pt x="174932" y="2243345"/>
                  </a:lnTo>
                  <a:lnTo>
                    <a:pt x="174672" y="2250269"/>
                  </a:lnTo>
                  <a:lnTo>
                    <a:pt x="174403" y="2257193"/>
                  </a:lnTo>
                  <a:lnTo>
                    <a:pt x="174127" y="2264117"/>
                  </a:lnTo>
                  <a:lnTo>
                    <a:pt x="173848" y="2271040"/>
                  </a:lnTo>
                  <a:lnTo>
                    <a:pt x="173569" y="2277964"/>
                  </a:lnTo>
                  <a:lnTo>
                    <a:pt x="173297" y="2284888"/>
                  </a:lnTo>
                  <a:lnTo>
                    <a:pt x="173034" y="2291812"/>
                  </a:lnTo>
                  <a:lnTo>
                    <a:pt x="172786" y="2298736"/>
                  </a:lnTo>
                  <a:lnTo>
                    <a:pt x="172556" y="2305660"/>
                  </a:lnTo>
                  <a:lnTo>
                    <a:pt x="172348" y="2312584"/>
                  </a:lnTo>
                  <a:lnTo>
                    <a:pt x="172163" y="2319508"/>
                  </a:lnTo>
                  <a:lnTo>
                    <a:pt x="172003" y="2326432"/>
                  </a:lnTo>
                  <a:lnTo>
                    <a:pt x="171869" y="2333356"/>
                  </a:lnTo>
                  <a:lnTo>
                    <a:pt x="171756" y="2340279"/>
                  </a:lnTo>
                  <a:lnTo>
                    <a:pt x="171664" y="2347203"/>
                  </a:lnTo>
                  <a:lnTo>
                    <a:pt x="171589" y="2354127"/>
                  </a:lnTo>
                  <a:lnTo>
                    <a:pt x="171529" y="2361051"/>
                  </a:lnTo>
                  <a:lnTo>
                    <a:pt x="171482" y="2367975"/>
                  </a:lnTo>
                  <a:lnTo>
                    <a:pt x="171444" y="2374899"/>
                  </a:lnTo>
                  <a:lnTo>
                    <a:pt x="171416" y="2381823"/>
                  </a:lnTo>
                  <a:lnTo>
                    <a:pt x="171396" y="2388747"/>
                  </a:lnTo>
                  <a:lnTo>
                    <a:pt x="171383" y="2395671"/>
                  </a:lnTo>
                  <a:lnTo>
                    <a:pt x="171378" y="2402595"/>
                  </a:lnTo>
                  <a:lnTo>
                    <a:pt x="171380" y="2409519"/>
                  </a:lnTo>
                  <a:lnTo>
                    <a:pt x="171390" y="2416442"/>
                  </a:lnTo>
                  <a:lnTo>
                    <a:pt x="171407" y="2423366"/>
                  </a:lnTo>
                  <a:lnTo>
                    <a:pt x="171433" y="2430290"/>
                  </a:lnTo>
                  <a:lnTo>
                    <a:pt x="171466" y="2437214"/>
                  </a:lnTo>
                  <a:lnTo>
                    <a:pt x="171505" y="2444138"/>
                  </a:lnTo>
                  <a:lnTo>
                    <a:pt x="171550" y="2451062"/>
                  </a:lnTo>
                  <a:lnTo>
                    <a:pt x="171599" y="2457986"/>
                  </a:lnTo>
                  <a:lnTo>
                    <a:pt x="171650" y="2464910"/>
                  </a:lnTo>
                  <a:lnTo>
                    <a:pt x="171701" y="2471834"/>
                  </a:lnTo>
                  <a:lnTo>
                    <a:pt x="171751" y="2478758"/>
                  </a:lnTo>
                  <a:lnTo>
                    <a:pt x="171799" y="2485682"/>
                  </a:lnTo>
                  <a:lnTo>
                    <a:pt x="171844" y="2492605"/>
                  </a:lnTo>
                  <a:lnTo>
                    <a:pt x="171887" y="2499529"/>
                  </a:lnTo>
                  <a:lnTo>
                    <a:pt x="171928" y="2506453"/>
                  </a:lnTo>
                  <a:lnTo>
                    <a:pt x="171968" y="2513377"/>
                  </a:lnTo>
                  <a:lnTo>
                    <a:pt x="172009" y="2520301"/>
                  </a:lnTo>
                  <a:lnTo>
                    <a:pt x="172051" y="2527225"/>
                  </a:lnTo>
                  <a:lnTo>
                    <a:pt x="172097" y="2534149"/>
                  </a:lnTo>
                  <a:lnTo>
                    <a:pt x="172148" y="2541073"/>
                  </a:lnTo>
                  <a:lnTo>
                    <a:pt x="172201" y="2547997"/>
                  </a:lnTo>
                  <a:lnTo>
                    <a:pt x="172258" y="2554921"/>
                  </a:lnTo>
                  <a:lnTo>
                    <a:pt x="172316" y="2561844"/>
                  </a:lnTo>
                  <a:lnTo>
                    <a:pt x="172372" y="2568768"/>
                  </a:lnTo>
                  <a:lnTo>
                    <a:pt x="172425" y="2575692"/>
                  </a:lnTo>
                  <a:lnTo>
                    <a:pt x="172471" y="2582616"/>
                  </a:lnTo>
                  <a:lnTo>
                    <a:pt x="172509" y="2589540"/>
                  </a:lnTo>
                  <a:lnTo>
                    <a:pt x="172535" y="2596464"/>
                  </a:lnTo>
                  <a:lnTo>
                    <a:pt x="172549" y="2603388"/>
                  </a:lnTo>
                  <a:lnTo>
                    <a:pt x="172549" y="2610312"/>
                  </a:lnTo>
                  <a:lnTo>
                    <a:pt x="172539" y="2617236"/>
                  </a:lnTo>
                  <a:lnTo>
                    <a:pt x="172518" y="2624160"/>
                  </a:lnTo>
                  <a:lnTo>
                    <a:pt x="172491" y="2631084"/>
                  </a:lnTo>
                  <a:lnTo>
                    <a:pt x="172461" y="2638007"/>
                  </a:lnTo>
                  <a:lnTo>
                    <a:pt x="172430" y="2644931"/>
                  </a:lnTo>
                  <a:lnTo>
                    <a:pt x="172403" y="2651855"/>
                  </a:lnTo>
                  <a:lnTo>
                    <a:pt x="172382" y="2658779"/>
                  </a:lnTo>
                  <a:lnTo>
                    <a:pt x="172371" y="2665703"/>
                  </a:lnTo>
                  <a:lnTo>
                    <a:pt x="172374" y="2672627"/>
                  </a:lnTo>
                  <a:lnTo>
                    <a:pt x="172392" y="2679551"/>
                  </a:lnTo>
                  <a:lnTo>
                    <a:pt x="172426" y="2686475"/>
                  </a:lnTo>
                  <a:lnTo>
                    <a:pt x="172475" y="2693399"/>
                  </a:lnTo>
                  <a:lnTo>
                    <a:pt x="172540" y="2700323"/>
                  </a:lnTo>
                  <a:lnTo>
                    <a:pt x="172617" y="2707246"/>
                  </a:lnTo>
                  <a:lnTo>
                    <a:pt x="172707" y="2714170"/>
                  </a:lnTo>
                  <a:lnTo>
                    <a:pt x="172805" y="2721094"/>
                  </a:lnTo>
                  <a:lnTo>
                    <a:pt x="172908" y="2728018"/>
                  </a:lnTo>
                  <a:lnTo>
                    <a:pt x="173013" y="2734942"/>
                  </a:lnTo>
                  <a:lnTo>
                    <a:pt x="173113" y="2741866"/>
                  </a:lnTo>
                  <a:lnTo>
                    <a:pt x="173204" y="2748790"/>
                  </a:lnTo>
                  <a:lnTo>
                    <a:pt x="173282" y="2755714"/>
                  </a:lnTo>
                  <a:lnTo>
                    <a:pt x="173341" y="2762638"/>
                  </a:lnTo>
                  <a:lnTo>
                    <a:pt x="173379" y="2769562"/>
                  </a:lnTo>
                  <a:lnTo>
                    <a:pt x="173393" y="2776486"/>
                  </a:lnTo>
                  <a:lnTo>
                    <a:pt x="173382" y="2783409"/>
                  </a:lnTo>
                  <a:lnTo>
                    <a:pt x="173345" y="2790333"/>
                  </a:lnTo>
                  <a:lnTo>
                    <a:pt x="173283" y="2797257"/>
                  </a:lnTo>
                  <a:lnTo>
                    <a:pt x="173198" y="2804181"/>
                  </a:lnTo>
                  <a:lnTo>
                    <a:pt x="173093" y="2811105"/>
                  </a:lnTo>
                  <a:lnTo>
                    <a:pt x="172973" y="2818029"/>
                  </a:lnTo>
                  <a:lnTo>
                    <a:pt x="172844" y="2824953"/>
                  </a:lnTo>
                  <a:lnTo>
                    <a:pt x="172710" y="2831877"/>
                  </a:lnTo>
                  <a:lnTo>
                    <a:pt x="172577" y="2838801"/>
                  </a:lnTo>
                  <a:lnTo>
                    <a:pt x="172447" y="2845725"/>
                  </a:lnTo>
                  <a:lnTo>
                    <a:pt x="172325" y="2852648"/>
                  </a:lnTo>
                  <a:lnTo>
                    <a:pt x="172214" y="2859572"/>
                  </a:lnTo>
                  <a:lnTo>
                    <a:pt x="172116" y="2866496"/>
                  </a:lnTo>
                  <a:lnTo>
                    <a:pt x="172032" y="2873420"/>
                  </a:lnTo>
                  <a:lnTo>
                    <a:pt x="171965" y="2880344"/>
                  </a:lnTo>
                  <a:lnTo>
                    <a:pt x="171915" y="2887268"/>
                  </a:lnTo>
                  <a:lnTo>
                    <a:pt x="171882" y="2894192"/>
                  </a:lnTo>
                  <a:lnTo>
                    <a:pt x="171868" y="2901116"/>
                  </a:lnTo>
                  <a:lnTo>
                    <a:pt x="171872" y="2908040"/>
                  </a:lnTo>
                  <a:lnTo>
                    <a:pt x="171896" y="2914964"/>
                  </a:lnTo>
                  <a:lnTo>
                    <a:pt x="171940" y="2921888"/>
                  </a:lnTo>
                  <a:lnTo>
                    <a:pt x="172006" y="2928811"/>
                  </a:lnTo>
                  <a:lnTo>
                    <a:pt x="172092" y="2935735"/>
                  </a:lnTo>
                  <a:lnTo>
                    <a:pt x="172198" y="2942659"/>
                  </a:lnTo>
                  <a:lnTo>
                    <a:pt x="172324" y="2949583"/>
                  </a:lnTo>
                  <a:lnTo>
                    <a:pt x="172467" y="2956507"/>
                  </a:lnTo>
                  <a:lnTo>
                    <a:pt x="172623" y="2963431"/>
                  </a:lnTo>
                  <a:lnTo>
                    <a:pt x="172787" y="2970355"/>
                  </a:lnTo>
                  <a:lnTo>
                    <a:pt x="172955" y="2977279"/>
                  </a:lnTo>
                  <a:lnTo>
                    <a:pt x="173124" y="2984203"/>
                  </a:lnTo>
                  <a:lnTo>
                    <a:pt x="173289" y="2991127"/>
                  </a:lnTo>
                  <a:lnTo>
                    <a:pt x="173447" y="2998050"/>
                  </a:lnTo>
                  <a:lnTo>
                    <a:pt x="173596" y="3004974"/>
                  </a:lnTo>
                  <a:lnTo>
                    <a:pt x="173733" y="3011898"/>
                  </a:lnTo>
                  <a:lnTo>
                    <a:pt x="173856" y="3018822"/>
                  </a:lnTo>
                  <a:lnTo>
                    <a:pt x="173967" y="3025746"/>
                  </a:lnTo>
                  <a:lnTo>
                    <a:pt x="174067" y="3032670"/>
                  </a:lnTo>
                  <a:lnTo>
                    <a:pt x="174156" y="3039594"/>
                  </a:lnTo>
                  <a:lnTo>
                    <a:pt x="174238" y="3046518"/>
                  </a:lnTo>
                  <a:lnTo>
                    <a:pt x="174312" y="3053442"/>
                  </a:lnTo>
                  <a:lnTo>
                    <a:pt x="174382" y="3060366"/>
                  </a:lnTo>
                  <a:lnTo>
                    <a:pt x="174449" y="3067290"/>
                  </a:lnTo>
                  <a:lnTo>
                    <a:pt x="174515" y="3074213"/>
                  </a:lnTo>
                  <a:lnTo>
                    <a:pt x="174581" y="3081137"/>
                  </a:lnTo>
                  <a:lnTo>
                    <a:pt x="174651" y="3088061"/>
                  </a:lnTo>
                  <a:lnTo>
                    <a:pt x="174730" y="3094985"/>
                  </a:lnTo>
                  <a:lnTo>
                    <a:pt x="174821" y="3101909"/>
                  </a:lnTo>
                  <a:lnTo>
                    <a:pt x="174931" y="3108833"/>
                  </a:lnTo>
                  <a:lnTo>
                    <a:pt x="175068" y="3115757"/>
                  </a:lnTo>
                  <a:lnTo>
                    <a:pt x="175243" y="3122681"/>
                  </a:lnTo>
                  <a:lnTo>
                    <a:pt x="175466" y="3129605"/>
                  </a:lnTo>
                  <a:lnTo>
                    <a:pt x="175752" y="3136529"/>
                  </a:lnTo>
                  <a:lnTo>
                    <a:pt x="176115" y="3143453"/>
                  </a:lnTo>
                  <a:lnTo>
                    <a:pt x="176571" y="3150376"/>
                  </a:lnTo>
                  <a:lnTo>
                    <a:pt x="177149" y="3157300"/>
                  </a:lnTo>
                  <a:lnTo>
                    <a:pt x="177861" y="3164224"/>
                  </a:lnTo>
                  <a:lnTo>
                    <a:pt x="178713" y="3171148"/>
                  </a:lnTo>
                  <a:lnTo>
                    <a:pt x="179715" y="3178072"/>
                  </a:lnTo>
                  <a:lnTo>
                    <a:pt x="180867" y="3184996"/>
                  </a:lnTo>
                  <a:lnTo>
                    <a:pt x="182164" y="3191920"/>
                  </a:lnTo>
                  <a:lnTo>
                    <a:pt x="183592" y="3198844"/>
                  </a:lnTo>
                  <a:lnTo>
                    <a:pt x="185128" y="3205768"/>
                  </a:lnTo>
                  <a:lnTo>
                    <a:pt x="186741" y="3212692"/>
                  </a:lnTo>
                  <a:lnTo>
                    <a:pt x="188391" y="3219615"/>
                  </a:lnTo>
                  <a:lnTo>
                    <a:pt x="190024" y="3226539"/>
                  </a:lnTo>
                  <a:lnTo>
                    <a:pt x="191578" y="3233463"/>
                  </a:lnTo>
                  <a:lnTo>
                    <a:pt x="192999" y="3240387"/>
                  </a:lnTo>
                  <a:lnTo>
                    <a:pt x="194236" y="3247311"/>
                  </a:lnTo>
                  <a:lnTo>
                    <a:pt x="195242" y="3254235"/>
                  </a:lnTo>
                  <a:lnTo>
                    <a:pt x="195979" y="3261159"/>
                  </a:lnTo>
                  <a:lnTo>
                    <a:pt x="196418" y="3268083"/>
                  </a:lnTo>
                  <a:lnTo>
                    <a:pt x="196541" y="3275007"/>
                  </a:lnTo>
                  <a:lnTo>
                    <a:pt x="196342" y="3281931"/>
                  </a:lnTo>
                  <a:lnTo>
                    <a:pt x="195827" y="3288855"/>
                  </a:lnTo>
                  <a:lnTo>
                    <a:pt x="194988" y="3295778"/>
                  </a:lnTo>
                  <a:lnTo>
                    <a:pt x="193874" y="3302702"/>
                  </a:lnTo>
                  <a:lnTo>
                    <a:pt x="192529" y="3309626"/>
                  </a:lnTo>
                  <a:lnTo>
                    <a:pt x="190991" y="3316550"/>
                  </a:lnTo>
                  <a:lnTo>
                    <a:pt x="189301" y="3323474"/>
                  </a:lnTo>
                  <a:lnTo>
                    <a:pt x="187498" y="3330398"/>
                  </a:lnTo>
                  <a:lnTo>
                    <a:pt x="185620" y="3337322"/>
                  </a:lnTo>
                  <a:lnTo>
                    <a:pt x="183703" y="3344246"/>
                  </a:lnTo>
                  <a:lnTo>
                    <a:pt x="181779" y="3351170"/>
                  </a:lnTo>
                  <a:lnTo>
                    <a:pt x="179877" y="3358094"/>
                  </a:lnTo>
                  <a:lnTo>
                    <a:pt x="178029" y="3365017"/>
                  </a:lnTo>
                  <a:lnTo>
                    <a:pt x="176256" y="3371941"/>
                  </a:lnTo>
                  <a:lnTo>
                    <a:pt x="174572" y="3378865"/>
                  </a:lnTo>
                  <a:lnTo>
                    <a:pt x="172989" y="3385789"/>
                  </a:lnTo>
                  <a:lnTo>
                    <a:pt x="171516" y="3392713"/>
                  </a:lnTo>
                  <a:lnTo>
                    <a:pt x="170161" y="3399637"/>
                  </a:lnTo>
                  <a:lnTo>
                    <a:pt x="168925" y="3406561"/>
                  </a:lnTo>
                  <a:lnTo>
                    <a:pt x="167811" y="3413485"/>
                  </a:lnTo>
                  <a:lnTo>
                    <a:pt x="166817" y="3420409"/>
                  </a:lnTo>
                  <a:lnTo>
                    <a:pt x="165939" y="3427333"/>
                  </a:lnTo>
                  <a:lnTo>
                    <a:pt x="165181" y="3434257"/>
                  </a:lnTo>
                  <a:lnTo>
                    <a:pt x="164528" y="3441180"/>
                  </a:lnTo>
                  <a:lnTo>
                    <a:pt x="163968" y="3448104"/>
                  </a:lnTo>
                  <a:lnTo>
                    <a:pt x="163493" y="3455028"/>
                  </a:lnTo>
                  <a:lnTo>
                    <a:pt x="163093" y="3461952"/>
                  </a:lnTo>
                  <a:lnTo>
                    <a:pt x="162760" y="3468876"/>
                  </a:lnTo>
                  <a:lnTo>
                    <a:pt x="162483" y="3475800"/>
                  </a:lnTo>
                  <a:lnTo>
                    <a:pt x="162256" y="3482724"/>
                  </a:lnTo>
                  <a:lnTo>
                    <a:pt x="162071" y="3489648"/>
                  </a:lnTo>
                  <a:lnTo>
                    <a:pt x="161920" y="3496572"/>
                  </a:lnTo>
                  <a:lnTo>
                    <a:pt x="161801" y="3503496"/>
                  </a:lnTo>
                  <a:lnTo>
                    <a:pt x="161705" y="3510419"/>
                  </a:lnTo>
                  <a:lnTo>
                    <a:pt x="161627" y="3517343"/>
                  </a:lnTo>
                  <a:lnTo>
                    <a:pt x="161564" y="3524267"/>
                  </a:lnTo>
                  <a:lnTo>
                    <a:pt x="161513" y="3531191"/>
                  </a:lnTo>
                  <a:lnTo>
                    <a:pt x="161471" y="3538115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13550" cap="rnd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3" name="tx40">
              <a:extLst>
                <a:ext uri="{FF2B5EF4-FFF2-40B4-BE49-F238E27FC236}">
                  <a16:creationId xmlns:a16="http://schemas.microsoft.com/office/drawing/2014/main" id="{C88C18FA-2E5C-F00F-D121-51D82C17701F}"/>
                </a:ext>
              </a:extLst>
            </p:cNvPr>
            <p:cNvSpPr/>
            <p:nvPr/>
          </p:nvSpPr>
          <p:spPr>
            <a:xfrm>
              <a:off x="2843838" y="6029398"/>
              <a:ext cx="158092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-2</a:t>
              </a:r>
            </a:p>
          </p:txBody>
        </p:sp>
        <p:sp>
          <p:nvSpPr>
            <p:cNvPr id="404" name="tx41">
              <a:extLst>
                <a:ext uri="{FF2B5EF4-FFF2-40B4-BE49-F238E27FC236}">
                  <a16:creationId xmlns:a16="http://schemas.microsoft.com/office/drawing/2014/main" id="{80DB37CB-AD18-BB8C-E96A-5830ACA56AF4}"/>
                </a:ext>
              </a:extLst>
            </p:cNvPr>
            <p:cNvSpPr/>
            <p:nvPr/>
          </p:nvSpPr>
          <p:spPr>
            <a:xfrm>
              <a:off x="2903046" y="4817209"/>
              <a:ext cx="98883" cy="12770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0</a:t>
              </a:r>
            </a:p>
          </p:txBody>
        </p:sp>
        <p:sp>
          <p:nvSpPr>
            <p:cNvPr id="405" name="tx42">
              <a:extLst>
                <a:ext uri="{FF2B5EF4-FFF2-40B4-BE49-F238E27FC236}">
                  <a16:creationId xmlns:a16="http://schemas.microsoft.com/office/drawing/2014/main" id="{F53CD43E-9150-8A22-4813-51F935927806}"/>
                </a:ext>
              </a:extLst>
            </p:cNvPr>
            <p:cNvSpPr/>
            <p:nvPr/>
          </p:nvSpPr>
          <p:spPr>
            <a:xfrm>
              <a:off x="2903046" y="3610924"/>
              <a:ext cx="98883" cy="12475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2</a:t>
              </a:r>
            </a:p>
          </p:txBody>
        </p:sp>
        <p:sp>
          <p:nvSpPr>
            <p:cNvPr id="406" name="pl43">
              <a:extLst>
                <a:ext uri="{FF2B5EF4-FFF2-40B4-BE49-F238E27FC236}">
                  <a16:creationId xmlns:a16="http://schemas.microsoft.com/office/drawing/2014/main" id="{0333A399-2C32-9B8A-AFF9-64A79E8113D5}"/>
                </a:ext>
              </a:extLst>
            </p:cNvPr>
            <p:cNvSpPr/>
            <p:nvPr/>
          </p:nvSpPr>
          <p:spPr>
            <a:xfrm>
              <a:off x="3029766" y="6090386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7" name="pl44">
              <a:extLst>
                <a:ext uri="{FF2B5EF4-FFF2-40B4-BE49-F238E27FC236}">
                  <a16:creationId xmlns:a16="http://schemas.microsoft.com/office/drawing/2014/main" id="{DDDBE9F5-4BE2-0B57-F977-09822EFB0248}"/>
                </a:ext>
              </a:extLst>
            </p:cNvPr>
            <p:cNvSpPr/>
            <p:nvPr/>
          </p:nvSpPr>
          <p:spPr>
            <a:xfrm>
              <a:off x="3029766" y="4881150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8" name="pl45">
              <a:extLst>
                <a:ext uri="{FF2B5EF4-FFF2-40B4-BE49-F238E27FC236}">
                  <a16:creationId xmlns:a16="http://schemas.microsoft.com/office/drawing/2014/main" id="{72F66C7E-1632-0AB2-CC0E-04F902FC5D44}"/>
                </a:ext>
              </a:extLst>
            </p:cNvPr>
            <p:cNvSpPr/>
            <p:nvPr/>
          </p:nvSpPr>
          <p:spPr>
            <a:xfrm>
              <a:off x="3029766" y="3671913"/>
              <a:ext cx="34794" cy="0"/>
            </a:xfrm>
            <a:custGeom>
              <a:avLst/>
              <a:gdLst/>
              <a:ahLst/>
              <a:cxnLst/>
              <a:rect l="0" t="0" r="0" b="0"/>
              <a:pathLst>
                <a:path w="34794">
                  <a:moveTo>
                    <a:pt x="0" y="0"/>
                  </a:moveTo>
                  <a:lnTo>
                    <a:pt x="34794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09" name="pl46">
              <a:extLst>
                <a:ext uri="{FF2B5EF4-FFF2-40B4-BE49-F238E27FC236}">
                  <a16:creationId xmlns:a16="http://schemas.microsoft.com/office/drawing/2014/main" id="{691235CF-3EE7-0003-BA59-ED103553527B}"/>
                </a:ext>
              </a:extLst>
            </p:cNvPr>
            <p:cNvSpPr/>
            <p:nvPr/>
          </p:nvSpPr>
          <p:spPr>
            <a:xfrm>
              <a:off x="338262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0" name="pl47">
              <a:extLst>
                <a:ext uri="{FF2B5EF4-FFF2-40B4-BE49-F238E27FC236}">
                  <a16:creationId xmlns:a16="http://schemas.microsoft.com/office/drawing/2014/main" id="{CC3932FA-E8FC-CC4C-1C4C-7DB1D658BFF8}"/>
                </a:ext>
              </a:extLst>
            </p:cNvPr>
            <p:cNvSpPr/>
            <p:nvPr/>
          </p:nvSpPr>
          <p:spPr>
            <a:xfrm>
              <a:off x="391273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1" name="pl48">
              <a:extLst>
                <a:ext uri="{FF2B5EF4-FFF2-40B4-BE49-F238E27FC236}">
                  <a16:creationId xmlns:a16="http://schemas.microsoft.com/office/drawing/2014/main" id="{7A18EBC5-1BF0-9704-1F2A-9CC392C8C371}"/>
                </a:ext>
              </a:extLst>
            </p:cNvPr>
            <p:cNvSpPr/>
            <p:nvPr/>
          </p:nvSpPr>
          <p:spPr>
            <a:xfrm>
              <a:off x="444284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2" name="pl49">
              <a:extLst>
                <a:ext uri="{FF2B5EF4-FFF2-40B4-BE49-F238E27FC236}">
                  <a16:creationId xmlns:a16="http://schemas.microsoft.com/office/drawing/2014/main" id="{7F629936-CA52-C435-EB28-10241D9051AA}"/>
                </a:ext>
              </a:extLst>
            </p:cNvPr>
            <p:cNvSpPr/>
            <p:nvPr/>
          </p:nvSpPr>
          <p:spPr>
            <a:xfrm>
              <a:off x="4972960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3" name="pl50">
              <a:extLst>
                <a:ext uri="{FF2B5EF4-FFF2-40B4-BE49-F238E27FC236}">
                  <a16:creationId xmlns:a16="http://schemas.microsoft.com/office/drawing/2014/main" id="{88833DBE-FDEF-F18C-8BEC-3015F8EDE4B9}"/>
                </a:ext>
              </a:extLst>
            </p:cNvPr>
            <p:cNvSpPr/>
            <p:nvPr/>
          </p:nvSpPr>
          <p:spPr>
            <a:xfrm>
              <a:off x="5503071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4" name="pl51">
              <a:extLst>
                <a:ext uri="{FF2B5EF4-FFF2-40B4-BE49-F238E27FC236}">
                  <a16:creationId xmlns:a16="http://schemas.microsoft.com/office/drawing/2014/main" id="{CEF32D58-0387-BFA9-4330-96DB967A9261}"/>
                </a:ext>
              </a:extLst>
            </p:cNvPr>
            <p:cNvSpPr/>
            <p:nvPr/>
          </p:nvSpPr>
          <p:spPr>
            <a:xfrm>
              <a:off x="6033182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5" name="pl52">
              <a:extLst>
                <a:ext uri="{FF2B5EF4-FFF2-40B4-BE49-F238E27FC236}">
                  <a16:creationId xmlns:a16="http://schemas.microsoft.com/office/drawing/2014/main" id="{D9A56059-6426-9C5C-62E9-8BC6D2B20DF9}"/>
                </a:ext>
              </a:extLst>
            </p:cNvPr>
            <p:cNvSpPr/>
            <p:nvPr/>
          </p:nvSpPr>
          <p:spPr>
            <a:xfrm>
              <a:off x="656329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6" name="pl53">
              <a:extLst>
                <a:ext uri="{FF2B5EF4-FFF2-40B4-BE49-F238E27FC236}">
                  <a16:creationId xmlns:a16="http://schemas.microsoft.com/office/drawing/2014/main" id="{A865A3F9-99E1-A722-E582-9E1431466576}"/>
                </a:ext>
              </a:extLst>
            </p:cNvPr>
            <p:cNvSpPr/>
            <p:nvPr/>
          </p:nvSpPr>
          <p:spPr>
            <a:xfrm>
              <a:off x="7093403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7" name="pl54">
              <a:extLst>
                <a:ext uri="{FF2B5EF4-FFF2-40B4-BE49-F238E27FC236}">
                  <a16:creationId xmlns:a16="http://schemas.microsoft.com/office/drawing/2014/main" id="{10C952D8-E3EA-9FC0-2C9D-03B28255461A}"/>
                </a:ext>
              </a:extLst>
            </p:cNvPr>
            <p:cNvSpPr/>
            <p:nvPr/>
          </p:nvSpPr>
          <p:spPr>
            <a:xfrm>
              <a:off x="7623514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8" name="pl55">
              <a:extLst>
                <a:ext uri="{FF2B5EF4-FFF2-40B4-BE49-F238E27FC236}">
                  <a16:creationId xmlns:a16="http://schemas.microsoft.com/office/drawing/2014/main" id="{359BC329-CDF0-D319-85B7-1CFC5A6BA341}"/>
                </a:ext>
              </a:extLst>
            </p:cNvPr>
            <p:cNvSpPr/>
            <p:nvPr/>
          </p:nvSpPr>
          <p:spPr>
            <a:xfrm>
              <a:off x="8153625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19" name="pl56">
              <a:extLst>
                <a:ext uri="{FF2B5EF4-FFF2-40B4-BE49-F238E27FC236}">
                  <a16:creationId xmlns:a16="http://schemas.microsoft.com/office/drawing/2014/main" id="{762C6240-BEF1-6B02-2BC9-F41CE2E09D6F}"/>
                </a:ext>
              </a:extLst>
            </p:cNvPr>
            <p:cNvSpPr/>
            <p:nvPr/>
          </p:nvSpPr>
          <p:spPr>
            <a:xfrm>
              <a:off x="8683736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0" name="pl57">
              <a:extLst>
                <a:ext uri="{FF2B5EF4-FFF2-40B4-BE49-F238E27FC236}">
                  <a16:creationId xmlns:a16="http://schemas.microsoft.com/office/drawing/2014/main" id="{ADA87923-DE7F-4D05-2AF8-C0FEB891CECA}"/>
                </a:ext>
              </a:extLst>
            </p:cNvPr>
            <p:cNvSpPr/>
            <p:nvPr/>
          </p:nvSpPr>
          <p:spPr>
            <a:xfrm>
              <a:off x="9213847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1" name="pl58">
              <a:extLst>
                <a:ext uri="{FF2B5EF4-FFF2-40B4-BE49-F238E27FC236}">
                  <a16:creationId xmlns:a16="http://schemas.microsoft.com/office/drawing/2014/main" id="{FFEFA39D-91C6-1D24-D0A7-2686D6EB6F22}"/>
                </a:ext>
              </a:extLst>
            </p:cNvPr>
            <p:cNvSpPr/>
            <p:nvPr/>
          </p:nvSpPr>
          <p:spPr>
            <a:xfrm>
              <a:off x="9743958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2" name="pl59">
              <a:extLst>
                <a:ext uri="{FF2B5EF4-FFF2-40B4-BE49-F238E27FC236}">
                  <a16:creationId xmlns:a16="http://schemas.microsoft.com/office/drawing/2014/main" id="{EB24F5F3-A88A-47B3-8359-F5949B9CED0F}"/>
                </a:ext>
              </a:extLst>
            </p:cNvPr>
            <p:cNvSpPr/>
            <p:nvPr/>
          </p:nvSpPr>
          <p:spPr>
            <a:xfrm>
              <a:off x="10274069" y="7211612"/>
              <a:ext cx="0" cy="34794"/>
            </a:xfrm>
            <a:custGeom>
              <a:avLst/>
              <a:gdLst/>
              <a:ahLst/>
              <a:cxnLst/>
              <a:rect l="0" t="0" r="0" b="0"/>
              <a:pathLst>
                <a:path h="34794">
                  <a:moveTo>
                    <a:pt x="0" y="34794"/>
                  </a:moveTo>
                  <a:lnTo>
                    <a:pt x="0" y="0"/>
                  </a:lnTo>
                </a:path>
              </a:pathLst>
            </a:custGeom>
            <a:ln w="13550" cap="flat">
              <a:solidFill>
                <a:srgbClr val="333333">
                  <a:alpha val="100000"/>
                </a:srgbClr>
              </a:solidFill>
              <a:prstDash val="solid"/>
              <a:round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23" name="tx60">
              <a:extLst>
                <a:ext uri="{FF2B5EF4-FFF2-40B4-BE49-F238E27FC236}">
                  <a16:creationId xmlns:a16="http://schemas.microsoft.com/office/drawing/2014/main" id="{186A82EF-7133-5F70-2708-8B469A9B6FCD}"/>
                </a:ext>
              </a:extLst>
            </p:cNvPr>
            <p:cNvSpPr/>
            <p:nvPr/>
          </p:nvSpPr>
          <p:spPr>
            <a:xfrm>
              <a:off x="2438846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H4K16ac.regress.H4.c1</a:t>
              </a:r>
            </a:p>
          </p:txBody>
        </p:sp>
        <p:sp>
          <p:nvSpPr>
            <p:cNvPr id="424" name="tx61">
              <a:extLst>
                <a:ext uri="{FF2B5EF4-FFF2-40B4-BE49-F238E27FC236}">
                  <a16:creationId xmlns:a16="http://schemas.microsoft.com/office/drawing/2014/main" id="{0ECD0BC1-70A5-63CD-F17A-C1F4265D7469}"/>
                </a:ext>
              </a:extLst>
            </p:cNvPr>
            <p:cNvSpPr/>
            <p:nvPr/>
          </p:nvSpPr>
          <p:spPr>
            <a:xfrm>
              <a:off x="2968957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H4K16ac.regress.H4.c7</a:t>
              </a:r>
            </a:p>
          </p:txBody>
        </p:sp>
        <p:sp>
          <p:nvSpPr>
            <p:cNvPr id="425" name="tx62">
              <a:extLst>
                <a:ext uri="{FF2B5EF4-FFF2-40B4-BE49-F238E27FC236}">
                  <a16:creationId xmlns:a16="http://schemas.microsoft.com/office/drawing/2014/main" id="{05E45AF0-821E-59F6-3069-9DA2E6163284}"/>
                </a:ext>
              </a:extLst>
            </p:cNvPr>
            <p:cNvSpPr/>
            <p:nvPr/>
          </p:nvSpPr>
          <p:spPr>
            <a:xfrm>
              <a:off x="3499068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H4K16ac.regress.H4.c3</a:t>
              </a:r>
            </a:p>
          </p:txBody>
        </p:sp>
        <p:sp>
          <p:nvSpPr>
            <p:cNvPr id="426" name="tx63">
              <a:extLst>
                <a:ext uri="{FF2B5EF4-FFF2-40B4-BE49-F238E27FC236}">
                  <a16:creationId xmlns:a16="http://schemas.microsoft.com/office/drawing/2014/main" id="{C3F4CFC1-A2FA-75DD-B1ED-C69AF8EC81B5}"/>
                </a:ext>
              </a:extLst>
            </p:cNvPr>
            <p:cNvSpPr/>
            <p:nvPr/>
          </p:nvSpPr>
          <p:spPr>
            <a:xfrm>
              <a:off x="4029179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H4K16ac.regress.H4.c8</a:t>
              </a:r>
            </a:p>
          </p:txBody>
        </p:sp>
        <p:sp>
          <p:nvSpPr>
            <p:cNvPr id="427" name="tx64">
              <a:extLst>
                <a:ext uri="{FF2B5EF4-FFF2-40B4-BE49-F238E27FC236}">
                  <a16:creationId xmlns:a16="http://schemas.microsoft.com/office/drawing/2014/main" id="{181B00AE-A344-367A-0A0A-07626ECC61B7}"/>
                </a:ext>
              </a:extLst>
            </p:cNvPr>
            <p:cNvSpPr/>
            <p:nvPr/>
          </p:nvSpPr>
          <p:spPr>
            <a:xfrm>
              <a:off x="4559290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H4K16ac.regress.H4.c5</a:t>
              </a:r>
            </a:p>
          </p:txBody>
        </p:sp>
        <p:sp>
          <p:nvSpPr>
            <p:cNvPr id="428" name="tx65">
              <a:extLst>
                <a:ext uri="{FF2B5EF4-FFF2-40B4-BE49-F238E27FC236}">
                  <a16:creationId xmlns:a16="http://schemas.microsoft.com/office/drawing/2014/main" id="{BA44406A-B139-64DC-A592-EDBBC5512947}"/>
                </a:ext>
              </a:extLst>
            </p:cNvPr>
            <p:cNvSpPr/>
            <p:nvPr/>
          </p:nvSpPr>
          <p:spPr>
            <a:xfrm>
              <a:off x="5089400" y="7234914"/>
              <a:ext cx="1887562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H4K16ac.regress.H4.c6</a:t>
              </a:r>
            </a:p>
          </p:txBody>
        </p:sp>
        <p:sp>
          <p:nvSpPr>
            <p:cNvPr id="429" name="tx66">
              <a:extLst>
                <a:ext uri="{FF2B5EF4-FFF2-40B4-BE49-F238E27FC236}">
                  <a16:creationId xmlns:a16="http://schemas.microsoft.com/office/drawing/2014/main" id="{352CEB02-940A-A478-8078-A3DEFDABE2D2}"/>
                </a:ext>
              </a:extLst>
            </p:cNvPr>
            <p:cNvSpPr/>
            <p:nvPr/>
          </p:nvSpPr>
          <p:spPr>
            <a:xfrm>
              <a:off x="5570069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H4K16ac.regress.H4.c12</a:t>
              </a:r>
            </a:p>
          </p:txBody>
        </p:sp>
        <p:sp>
          <p:nvSpPr>
            <p:cNvPr id="430" name="tx67">
              <a:extLst>
                <a:ext uri="{FF2B5EF4-FFF2-40B4-BE49-F238E27FC236}">
                  <a16:creationId xmlns:a16="http://schemas.microsoft.com/office/drawing/2014/main" id="{301A3000-574E-E9A7-7C63-5DAEB85B1986}"/>
                </a:ext>
              </a:extLst>
            </p:cNvPr>
            <p:cNvSpPr/>
            <p:nvPr/>
          </p:nvSpPr>
          <p:spPr>
            <a:xfrm>
              <a:off x="6100180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H4K16ac.regress.H4.c15</a:t>
              </a:r>
            </a:p>
          </p:txBody>
        </p:sp>
        <p:sp>
          <p:nvSpPr>
            <p:cNvPr id="431" name="tx68">
              <a:extLst>
                <a:ext uri="{FF2B5EF4-FFF2-40B4-BE49-F238E27FC236}">
                  <a16:creationId xmlns:a16="http://schemas.microsoft.com/office/drawing/2014/main" id="{5A95E899-133E-0EB4-5D2C-552295C5018B}"/>
                </a:ext>
              </a:extLst>
            </p:cNvPr>
            <p:cNvSpPr/>
            <p:nvPr/>
          </p:nvSpPr>
          <p:spPr>
            <a:xfrm>
              <a:off x="6630291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H4K16ac.regress.H4.c14</a:t>
              </a:r>
            </a:p>
          </p:txBody>
        </p:sp>
        <p:sp>
          <p:nvSpPr>
            <p:cNvPr id="432" name="tx69">
              <a:extLst>
                <a:ext uri="{FF2B5EF4-FFF2-40B4-BE49-F238E27FC236}">
                  <a16:creationId xmlns:a16="http://schemas.microsoft.com/office/drawing/2014/main" id="{1BCD2BA4-0677-3C5E-69BC-90ACD95A82CC}"/>
                </a:ext>
              </a:extLst>
            </p:cNvPr>
            <p:cNvSpPr/>
            <p:nvPr/>
          </p:nvSpPr>
          <p:spPr>
            <a:xfrm>
              <a:off x="7160402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H4K16ac.regress.H4.c16</a:t>
              </a:r>
            </a:p>
          </p:txBody>
        </p:sp>
        <p:sp>
          <p:nvSpPr>
            <p:cNvPr id="433" name="tx70">
              <a:extLst>
                <a:ext uri="{FF2B5EF4-FFF2-40B4-BE49-F238E27FC236}">
                  <a16:creationId xmlns:a16="http://schemas.microsoft.com/office/drawing/2014/main" id="{C350BF3C-37E6-91BE-E801-0DF3E8D2D467}"/>
                </a:ext>
              </a:extLst>
            </p:cNvPr>
            <p:cNvSpPr/>
            <p:nvPr/>
          </p:nvSpPr>
          <p:spPr>
            <a:xfrm>
              <a:off x="7690513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H4K16ac.regress.H4.c13</a:t>
              </a:r>
            </a:p>
          </p:txBody>
        </p:sp>
        <p:sp>
          <p:nvSpPr>
            <p:cNvPr id="434" name="tx71">
              <a:extLst>
                <a:ext uri="{FF2B5EF4-FFF2-40B4-BE49-F238E27FC236}">
                  <a16:creationId xmlns:a16="http://schemas.microsoft.com/office/drawing/2014/main" id="{490F659B-1682-83A9-3696-A653138A0AD2}"/>
                </a:ext>
              </a:extLst>
            </p:cNvPr>
            <p:cNvSpPr/>
            <p:nvPr/>
          </p:nvSpPr>
          <p:spPr>
            <a:xfrm>
              <a:off x="8220624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H4K16ac.regress.H4.c17</a:t>
              </a:r>
            </a:p>
          </p:txBody>
        </p:sp>
        <p:sp>
          <p:nvSpPr>
            <p:cNvPr id="435" name="tx72">
              <a:extLst>
                <a:ext uri="{FF2B5EF4-FFF2-40B4-BE49-F238E27FC236}">
                  <a16:creationId xmlns:a16="http://schemas.microsoft.com/office/drawing/2014/main" id="{0564BBC2-12CB-CDED-46EF-0F51DC9CA14D}"/>
                </a:ext>
              </a:extLst>
            </p:cNvPr>
            <p:cNvSpPr/>
            <p:nvPr/>
          </p:nvSpPr>
          <p:spPr>
            <a:xfrm>
              <a:off x="8750735" y="7234914"/>
              <a:ext cx="1986446" cy="16686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H4K16ac.regress.H4.c18</a:t>
              </a:r>
            </a:p>
          </p:txBody>
        </p:sp>
        <p:sp>
          <p:nvSpPr>
            <p:cNvPr id="436" name="tx73">
              <a:extLst>
                <a:ext uri="{FF2B5EF4-FFF2-40B4-BE49-F238E27FC236}">
                  <a16:creationId xmlns:a16="http://schemas.microsoft.com/office/drawing/2014/main" id="{B09A4B27-FA80-55F7-CEA4-E44574621C95}"/>
                </a:ext>
              </a:extLst>
            </p:cNvPr>
            <p:cNvSpPr/>
            <p:nvPr/>
          </p:nvSpPr>
          <p:spPr>
            <a:xfrm>
              <a:off x="10150573" y="7274242"/>
              <a:ext cx="246992" cy="12753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97"/>
                </a:lnSpc>
              </a:pPr>
              <a:r>
                <a:rPr sz="897">
                  <a:solidFill>
                    <a:srgbClr val="4D4D4D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437" name="tx74">
              <a:extLst>
                <a:ext uri="{FF2B5EF4-FFF2-40B4-BE49-F238E27FC236}">
                  <a16:creationId xmlns:a16="http://schemas.microsoft.com/office/drawing/2014/main" id="{8DD56181-01C0-6C3B-3616-6A2AAA58DEB7}"/>
                </a:ext>
              </a:extLst>
            </p:cNvPr>
            <p:cNvSpPr/>
            <p:nvPr/>
          </p:nvSpPr>
          <p:spPr>
            <a:xfrm>
              <a:off x="6653621" y="7496771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438" name="tx75">
              <a:extLst>
                <a:ext uri="{FF2B5EF4-FFF2-40B4-BE49-F238E27FC236}">
                  <a16:creationId xmlns:a16="http://schemas.microsoft.com/office/drawing/2014/main" id="{1CBDDFC0-173F-1C50-D11A-FA5B4429AD14}"/>
                </a:ext>
              </a:extLst>
            </p:cNvPr>
            <p:cNvSpPr/>
            <p:nvPr/>
          </p:nvSpPr>
          <p:spPr>
            <a:xfrm rot="-5400000">
              <a:off x="2561260" y="5214250"/>
              <a:ext cx="333970" cy="102796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value</a:t>
              </a:r>
            </a:p>
          </p:txBody>
        </p:sp>
        <p:sp>
          <p:nvSpPr>
            <p:cNvPr id="439" name="rc76">
              <a:extLst>
                <a:ext uri="{FF2B5EF4-FFF2-40B4-BE49-F238E27FC236}">
                  <a16:creationId xmlns:a16="http://schemas.microsoft.com/office/drawing/2014/main" id="{4A643729-D98A-6299-417A-C31CE3FCC6CC}"/>
                </a:ext>
              </a:extLst>
            </p:cNvPr>
            <p:cNvSpPr/>
            <p:nvPr/>
          </p:nvSpPr>
          <p:spPr>
            <a:xfrm>
              <a:off x="10731314" y="3560373"/>
              <a:ext cx="1676846" cy="3410550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40" name="tx77">
              <a:extLst>
                <a:ext uri="{FF2B5EF4-FFF2-40B4-BE49-F238E27FC236}">
                  <a16:creationId xmlns:a16="http://schemas.microsoft.com/office/drawing/2014/main" id="{32A6B888-CDA1-5A9C-4F97-AD0DEDADDAAE}"/>
                </a:ext>
              </a:extLst>
            </p:cNvPr>
            <p:cNvSpPr/>
            <p:nvPr/>
          </p:nvSpPr>
          <p:spPr>
            <a:xfrm>
              <a:off x="10800903" y="3667342"/>
              <a:ext cx="349454" cy="77421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705"/>
                </a:lnSpc>
              </a:pPr>
              <a:r>
                <a:rPr sz="705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name</a:t>
              </a:r>
            </a:p>
          </p:txBody>
        </p:sp>
        <p:sp>
          <p:nvSpPr>
            <p:cNvPr id="441" name="rc78">
              <a:extLst>
                <a:ext uri="{FF2B5EF4-FFF2-40B4-BE49-F238E27FC236}">
                  <a16:creationId xmlns:a16="http://schemas.microsoft.com/office/drawing/2014/main" id="{4CE1B49C-56D6-4548-3EEB-3FAC0312595D}"/>
                </a:ext>
              </a:extLst>
            </p:cNvPr>
            <p:cNvSpPr/>
            <p:nvPr/>
          </p:nvSpPr>
          <p:spPr>
            <a:xfrm>
              <a:off x="10800903" y="382895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42" name="rc79">
              <a:extLst>
                <a:ext uri="{FF2B5EF4-FFF2-40B4-BE49-F238E27FC236}">
                  <a16:creationId xmlns:a16="http://schemas.microsoft.com/office/drawing/2014/main" id="{5CF628C7-F2ED-EDD6-4170-6AEB8A68D575}"/>
                </a:ext>
              </a:extLst>
            </p:cNvPr>
            <p:cNvSpPr/>
            <p:nvPr/>
          </p:nvSpPr>
          <p:spPr>
            <a:xfrm>
              <a:off x="10809903" y="3837951"/>
              <a:ext cx="201455" cy="201456"/>
            </a:xfrm>
            <a:prstGeom prst="rect">
              <a:avLst/>
            </a:prstGeom>
            <a:solidFill>
              <a:srgbClr val="F8766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3" name="rc80">
              <a:extLst>
                <a:ext uri="{FF2B5EF4-FFF2-40B4-BE49-F238E27FC236}">
                  <a16:creationId xmlns:a16="http://schemas.microsoft.com/office/drawing/2014/main" id="{242C0A35-9C72-C9F9-57A5-36C5C6AB63B1}"/>
                </a:ext>
              </a:extLst>
            </p:cNvPr>
            <p:cNvSpPr/>
            <p:nvPr/>
          </p:nvSpPr>
          <p:spPr>
            <a:xfrm>
              <a:off x="10800903" y="404840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44" name="rc81">
              <a:extLst>
                <a:ext uri="{FF2B5EF4-FFF2-40B4-BE49-F238E27FC236}">
                  <a16:creationId xmlns:a16="http://schemas.microsoft.com/office/drawing/2014/main" id="{5AE6765C-067A-A2DC-D35A-047F04AC1EA5}"/>
                </a:ext>
              </a:extLst>
            </p:cNvPr>
            <p:cNvSpPr/>
            <p:nvPr/>
          </p:nvSpPr>
          <p:spPr>
            <a:xfrm>
              <a:off x="10809903" y="4057407"/>
              <a:ext cx="201455" cy="201456"/>
            </a:xfrm>
            <a:prstGeom prst="rect">
              <a:avLst/>
            </a:prstGeom>
            <a:solidFill>
              <a:srgbClr val="E18A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5" name="rc82">
              <a:extLst>
                <a:ext uri="{FF2B5EF4-FFF2-40B4-BE49-F238E27FC236}">
                  <a16:creationId xmlns:a16="http://schemas.microsoft.com/office/drawing/2014/main" id="{58BCB888-7513-C949-5C9B-FB2C8C9C4768}"/>
                </a:ext>
              </a:extLst>
            </p:cNvPr>
            <p:cNvSpPr/>
            <p:nvPr/>
          </p:nvSpPr>
          <p:spPr>
            <a:xfrm>
              <a:off x="10800903" y="426786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46" name="rc83">
              <a:extLst>
                <a:ext uri="{FF2B5EF4-FFF2-40B4-BE49-F238E27FC236}">
                  <a16:creationId xmlns:a16="http://schemas.microsoft.com/office/drawing/2014/main" id="{E76C679A-1364-3404-FB1C-81A2970C13CA}"/>
                </a:ext>
              </a:extLst>
            </p:cNvPr>
            <p:cNvSpPr/>
            <p:nvPr/>
          </p:nvSpPr>
          <p:spPr>
            <a:xfrm>
              <a:off x="10809903" y="4276863"/>
              <a:ext cx="201455" cy="201456"/>
            </a:xfrm>
            <a:prstGeom prst="rect">
              <a:avLst/>
            </a:prstGeom>
            <a:solidFill>
              <a:srgbClr val="BE9C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7" name="rc84">
              <a:extLst>
                <a:ext uri="{FF2B5EF4-FFF2-40B4-BE49-F238E27FC236}">
                  <a16:creationId xmlns:a16="http://schemas.microsoft.com/office/drawing/2014/main" id="{9B8FCDB5-3751-8D47-6371-A31C288F993A}"/>
                </a:ext>
              </a:extLst>
            </p:cNvPr>
            <p:cNvSpPr/>
            <p:nvPr/>
          </p:nvSpPr>
          <p:spPr>
            <a:xfrm>
              <a:off x="10800903" y="448731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48" name="rc85">
              <a:extLst>
                <a:ext uri="{FF2B5EF4-FFF2-40B4-BE49-F238E27FC236}">
                  <a16:creationId xmlns:a16="http://schemas.microsoft.com/office/drawing/2014/main" id="{43DD06E4-2C15-317C-1AA2-559E0311AD68}"/>
                </a:ext>
              </a:extLst>
            </p:cNvPr>
            <p:cNvSpPr/>
            <p:nvPr/>
          </p:nvSpPr>
          <p:spPr>
            <a:xfrm>
              <a:off x="10809903" y="4496319"/>
              <a:ext cx="201455" cy="201456"/>
            </a:xfrm>
            <a:prstGeom prst="rect">
              <a:avLst/>
            </a:prstGeom>
            <a:solidFill>
              <a:srgbClr val="8CAB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49" name="rc86">
              <a:extLst>
                <a:ext uri="{FF2B5EF4-FFF2-40B4-BE49-F238E27FC236}">
                  <a16:creationId xmlns:a16="http://schemas.microsoft.com/office/drawing/2014/main" id="{08FE138C-39CD-BA82-6618-37886C9C7006}"/>
                </a:ext>
              </a:extLst>
            </p:cNvPr>
            <p:cNvSpPr/>
            <p:nvPr/>
          </p:nvSpPr>
          <p:spPr>
            <a:xfrm>
              <a:off x="10800903" y="470677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0" name="rc87">
              <a:extLst>
                <a:ext uri="{FF2B5EF4-FFF2-40B4-BE49-F238E27FC236}">
                  <a16:creationId xmlns:a16="http://schemas.microsoft.com/office/drawing/2014/main" id="{F1F15D35-381D-7C23-A8F0-FF8726BA0E31}"/>
                </a:ext>
              </a:extLst>
            </p:cNvPr>
            <p:cNvSpPr/>
            <p:nvPr/>
          </p:nvSpPr>
          <p:spPr>
            <a:xfrm>
              <a:off x="10809903" y="4715775"/>
              <a:ext cx="201455" cy="201455"/>
            </a:xfrm>
            <a:prstGeom prst="rect">
              <a:avLst/>
            </a:prstGeom>
            <a:solidFill>
              <a:srgbClr val="24B70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1" name="rc88">
              <a:extLst>
                <a:ext uri="{FF2B5EF4-FFF2-40B4-BE49-F238E27FC236}">
                  <a16:creationId xmlns:a16="http://schemas.microsoft.com/office/drawing/2014/main" id="{54CA546C-A162-53A1-E681-03033207A133}"/>
                </a:ext>
              </a:extLst>
            </p:cNvPr>
            <p:cNvSpPr/>
            <p:nvPr/>
          </p:nvSpPr>
          <p:spPr>
            <a:xfrm>
              <a:off x="10800903" y="4926231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2" name="rc89">
              <a:extLst>
                <a:ext uri="{FF2B5EF4-FFF2-40B4-BE49-F238E27FC236}">
                  <a16:creationId xmlns:a16="http://schemas.microsoft.com/office/drawing/2014/main" id="{E16CB617-219C-6A6F-B4E2-A162C3550382}"/>
                </a:ext>
              </a:extLst>
            </p:cNvPr>
            <p:cNvSpPr/>
            <p:nvPr/>
          </p:nvSpPr>
          <p:spPr>
            <a:xfrm>
              <a:off x="10809903" y="4935231"/>
              <a:ext cx="201455" cy="201456"/>
            </a:xfrm>
            <a:prstGeom prst="rect">
              <a:avLst/>
            </a:prstGeom>
            <a:solidFill>
              <a:srgbClr val="00BE70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3" name="rc90">
              <a:extLst>
                <a:ext uri="{FF2B5EF4-FFF2-40B4-BE49-F238E27FC236}">
                  <a16:creationId xmlns:a16="http://schemas.microsoft.com/office/drawing/2014/main" id="{C094CE5B-6205-97D8-9803-E468F3CBA45C}"/>
                </a:ext>
              </a:extLst>
            </p:cNvPr>
            <p:cNvSpPr/>
            <p:nvPr/>
          </p:nvSpPr>
          <p:spPr>
            <a:xfrm>
              <a:off x="10800903" y="5145687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4" name="rc91">
              <a:extLst>
                <a:ext uri="{FF2B5EF4-FFF2-40B4-BE49-F238E27FC236}">
                  <a16:creationId xmlns:a16="http://schemas.microsoft.com/office/drawing/2014/main" id="{4EBB0D6C-399C-4D86-EDF7-6BE9C6F7DC95}"/>
                </a:ext>
              </a:extLst>
            </p:cNvPr>
            <p:cNvSpPr/>
            <p:nvPr/>
          </p:nvSpPr>
          <p:spPr>
            <a:xfrm>
              <a:off x="10809903" y="5154687"/>
              <a:ext cx="201455" cy="201456"/>
            </a:xfrm>
            <a:prstGeom prst="rect">
              <a:avLst/>
            </a:prstGeom>
            <a:solidFill>
              <a:srgbClr val="00C1AB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5" name="rc92">
              <a:extLst>
                <a:ext uri="{FF2B5EF4-FFF2-40B4-BE49-F238E27FC236}">
                  <a16:creationId xmlns:a16="http://schemas.microsoft.com/office/drawing/2014/main" id="{8C38625D-AB92-2123-E185-BEC1B2FB292B}"/>
                </a:ext>
              </a:extLst>
            </p:cNvPr>
            <p:cNvSpPr/>
            <p:nvPr/>
          </p:nvSpPr>
          <p:spPr>
            <a:xfrm>
              <a:off x="10800903" y="536514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6" name="rc93">
              <a:extLst>
                <a:ext uri="{FF2B5EF4-FFF2-40B4-BE49-F238E27FC236}">
                  <a16:creationId xmlns:a16="http://schemas.microsoft.com/office/drawing/2014/main" id="{4AB5331D-1579-9358-081B-46111D3FC6D6}"/>
                </a:ext>
              </a:extLst>
            </p:cNvPr>
            <p:cNvSpPr/>
            <p:nvPr/>
          </p:nvSpPr>
          <p:spPr>
            <a:xfrm>
              <a:off x="10809903" y="5374143"/>
              <a:ext cx="201455" cy="201456"/>
            </a:xfrm>
            <a:prstGeom prst="rect">
              <a:avLst/>
            </a:prstGeom>
            <a:solidFill>
              <a:srgbClr val="00BBDA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7" name="rc94">
              <a:extLst>
                <a:ext uri="{FF2B5EF4-FFF2-40B4-BE49-F238E27FC236}">
                  <a16:creationId xmlns:a16="http://schemas.microsoft.com/office/drawing/2014/main" id="{ACA7B678-E4E0-A10A-D183-C53479B4944C}"/>
                </a:ext>
              </a:extLst>
            </p:cNvPr>
            <p:cNvSpPr/>
            <p:nvPr/>
          </p:nvSpPr>
          <p:spPr>
            <a:xfrm>
              <a:off x="10800903" y="5584599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58" name="rc95">
              <a:extLst>
                <a:ext uri="{FF2B5EF4-FFF2-40B4-BE49-F238E27FC236}">
                  <a16:creationId xmlns:a16="http://schemas.microsoft.com/office/drawing/2014/main" id="{A5E7F019-AB0E-2D6E-E052-14B5F0DAD098}"/>
                </a:ext>
              </a:extLst>
            </p:cNvPr>
            <p:cNvSpPr/>
            <p:nvPr/>
          </p:nvSpPr>
          <p:spPr>
            <a:xfrm>
              <a:off x="10809903" y="5593599"/>
              <a:ext cx="201455" cy="201455"/>
            </a:xfrm>
            <a:prstGeom prst="rect">
              <a:avLst/>
            </a:prstGeom>
            <a:solidFill>
              <a:srgbClr val="00ACF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59" name="rc96">
              <a:extLst>
                <a:ext uri="{FF2B5EF4-FFF2-40B4-BE49-F238E27FC236}">
                  <a16:creationId xmlns:a16="http://schemas.microsoft.com/office/drawing/2014/main" id="{CD9894EB-168F-6223-015D-90D212C14CC8}"/>
                </a:ext>
              </a:extLst>
            </p:cNvPr>
            <p:cNvSpPr/>
            <p:nvPr/>
          </p:nvSpPr>
          <p:spPr>
            <a:xfrm>
              <a:off x="10800903" y="5804055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0" name="rc97">
              <a:extLst>
                <a:ext uri="{FF2B5EF4-FFF2-40B4-BE49-F238E27FC236}">
                  <a16:creationId xmlns:a16="http://schemas.microsoft.com/office/drawing/2014/main" id="{C3138605-B0FD-B763-1968-069195EB23A5}"/>
                </a:ext>
              </a:extLst>
            </p:cNvPr>
            <p:cNvSpPr/>
            <p:nvPr/>
          </p:nvSpPr>
          <p:spPr>
            <a:xfrm>
              <a:off x="10809903" y="5813055"/>
              <a:ext cx="201455" cy="201456"/>
            </a:xfrm>
            <a:prstGeom prst="rect">
              <a:avLst/>
            </a:prstGeom>
            <a:solidFill>
              <a:srgbClr val="8B93F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1" name="rc98">
              <a:extLst>
                <a:ext uri="{FF2B5EF4-FFF2-40B4-BE49-F238E27FC236}">
                  <a16:creationId xmlns:a16="http://schemas.microsoft.com/office/drawing/2014/main" id="{99D2801C-CEE1-DA19-B197-34104F9135BC}"/>
                </a:ext>
              </a:extLst>
            </p:cNvPr>
            <p:cNvSpPr/>
            <p:nvPr/>
          </p:nvSpPr>
          <p:spPr>
            <a:xfrm>
              <a:off x="10800903" y="6023511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2" name="rc99">
              <a:extLst>
                <a:ext uri="{FF2B5EF4-FFF2-40B4-BE49-F238E27FC236}">
                  <a16:creationId xmlns:a16="http://schemas.microsoft.com/office/drawing/2014/main" id="{2A1ADDD7-F588-8D23-F3C4-4708440BEC50}"/>
                </a:ext>
              </a:extLst>
            </p:cNvPr>
            <p:cNvSpPr/>
            <p:nvPr/>
          </p:nvSpPr>
          <p:spPr>
            <a:xfrm>
              <a:off x="10809903" y="6032511"/>
              <a:ext cx="201455" cy="201456"/>
            </a:xfrm>
            <a:prstGeom prst="rect">
              <a:avLst/>
            </a:prstGeom>
            <a:solidFill>
              <a:srgbClr val="D575FE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3" name="rc100">
              <a:extLst>
                <a:ext uri="{FF2B5EF4-FFF2-40B4-BE49-F238E27FC236}">
                  <a16:creationId xmlns:a16="http://schemas.microsoft.com/office/drawing/2014/main" id="{BB526836-9CA3-9D9A-97DA-8B5112AF96EF}"/>
                </a:ext>
              </a:extLst>
            </p:cNvPr>
            <p:cNvSpPr/>
            <p:nvPr/>
          </p:nvSpPr>
          <p:spPr>
            <a:xfrm>
              <a:off x="10800903" y="6242967"/>
              <a:ext cx="219455" cy="219456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4" name="rc101">
              <a:extLst>
                <a:ext uri="{FF2B5EF4-FFF2-40B4-BE49-F238E27FC236}">
                  <a16:creationId xmlns:a16="http://schemas.microsoft.com/office/drawing/2014/main" id="{A434B80F-0E8D-BABC-A2A0-4B5629003B3A}"/>
                </a:ext>
              </a:extLst>
            </p:cNvPr>
            <p:cNvSpPr/>
            <p:nvPr/>
          </p:nvSpPr>
          <p:spPr>
            <a:xfrm>
              <a:off x="10809903" y="6251967"/>
              <a:ext cx="201455" cy="201456"/>
            </a:xfrm>
            <a:prstGeom prst="rect">
              <a:avLst/>
            </a:prstGeom>
            <a:solidFill>
              <a:srgbClr val="F962DD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5" name="rc102">
              <a:extLst>
                <a:ext uri="{FF2B5EF4-FFF2-40B4-BE49-F238E27FC236}">
                  <a16:creationId xmlns:a16="http://schemas.microsoft.com/office/drawing/2014/main" id="{F049D6FF-A34A-04C2-31F9-90D152DED425}"/>
                </a:ext>
              </a:extLst>
            </p:cNvPr>
            <p:cNvSpPr/>
            <p:nvPr/>
          </p:nvSpPr>
          <p:spPr>
            <a:xfrm>
              <a:off x="10800903" y="6462423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6" name="rc103">
              <a:extLst>
                <a:ext uri="{FF2B5EF4-FFF2-40B4-BE49-F238E27FC236}">
                  <a16:creationId xmlns:a16="http://schemas.microsoft.com/office/drawing/2014/main" id="{64465A6D-58B9-76E2-828E-55E8484216AE}"/>
                </a:ext>
              </a:extLst>
            </p:cNvPr>
            <p:cNvSpPr/>
            <p:nvPr/>
          </p:nvSpPr>
          <p:spPr>
            <a:xfrm>
              <a:off x="10809903" y="6471423"/>
              <a:ext cx="201455" cy="201455"/>
            </a:xfrm>
            <a:prstGeom prst="rect">
              <a:avLst/>
            </a:prstGeom>
            <a:solidFill>
              <a:srgbClr val="FF65AC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7" name="rc104">
              <a:extLst>
                <a:ext uri="{FF2B5EF4-FFF2-40B4-BE49-F238E27FC236}">
                  <a16:creationId xmlns:a16="http://schemas.microsoft.com/office/drawing/2014/main" id="{37F81B4F-A446-C59D-C9E0-B90CD2AEE6C3}"/>
                </a:ext>
              </a:extLst>
            </p:cNvPr>
            <p:cNvSpPr/>
            <p:nvPr/>
          </p:nvSpPr>
          <p:spPr>
            <a:xfrm>
              <a:off x="10800903" y="6681879"/>
              <a:ext cx="219455" cy="219455"/>
            </a:xfrm>
            <a:prstGeom prst="rect">
              <a:avLst/>
            </a:prstGeom>
            <a:solidFill>
              <a:srgbClr val="F2F2F2">
                <a:alpha val="100000"/>
              </a:srgbClr>
            </a:solidFill>
          </p:spPr>
          <p:txBody>
            <a:bodyPr/>
            <a:lstStyle/>
            <a:p>
              <a:endParaRPr sz="1154"/>
            </a:p>
          </p:txBody>
        </p:sp>
        <p:sp>
          <p:nvSpPr>
            <p:cNvPr id="468" name="rc105">
              <a:extLst>
                <a:ext uri="{FF2B5EF4-FFF2-40B4-BE49-F238E27FC236}">
                  <a16:creationId xmlns:a16="http://schemas.microsoft.com/office/drawing/2014/main" id="{CB19F0B8-6173-FA5B-6EB5-9045FAB161E6}"/>
                </a:ext>
              </a:extLst>
            </p:cNvPr>
            <p:cNvSpPr/>
            <p:nvPr/>
          </p:nvSpPr>
          <p:spPr>
            <a:xfrm>
              <a:off x="10809903" y="6690879"/>
              <a:ext cx="201455" cy="201455"/>
            </a:xfrm>
            <a:prstGeom prst="rect">
              <a:avLst/>
            </a:prstGeom>
            <a:solidFill>
              <a:srgbClr val="7F7F7F">
                <a:alpha val="100000"/>
              </a:srgbClr>
            </a:solidFill>
            <a:ln w="13550" cap="sq">
              <a:solidFill>
                <a:srgbClr val="333333">
                  <a:alpha val="10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sz="1154"/>
            </a:p>
          </p:txBody>
        </p:sp>
        <p:sp>
          <p:nvSpPr>
            <p:cNvPr id="469" name="tx106">
              <a:extLst>
                <a:ext uri="{FF2B5EF4-FFF2-40B4-BE49-F238E27FC236}">
                  <a16:creationId xmlns:a16="http://schemas.microsoft.com/office/drawing/2014/main" id="{E9640167-DFB0-06E7-8C69-94ACE05A4633}"/>
                </a:ext>
              </a:extLst>
            </p:cNvPr>
            <p:cNvSpPr/>
            <p:nvPr/>
          </p:nvSpPr>
          <p:spPr>
            <a:xfrm>
              <a:off x="11089948" y="3873876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H4K16ac.regress.H4.c1</a:t>
              </a:r>
            </a:p>
          </p:txBody>
        </p:sp>
        <p:sp>
          <p:nvSpPr>
            <p:cNvPr id="470" name="tx107">
              <a:extLst>
                <a:ext uri="{FF2B5EF4-FFF2-40B4-BE49-F238E27FC236}">
                  <a16:creationId xmlns:a16="http://schemas.microsoft.com/office/drawing/2014/main" id="{B89B2922-A832-47DD-D967-D99C207442CF}"/>
                </a:ext>
              </a:extLst>
            </p:cNvPr>
            <p:cNvSpPr/>
            <p:nvPr/>
          </p:nvSpPr>
          <p:spPr>
            <a:xfrm>
              <a:off x="11089948" y="4093332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H4K16ac.regress.H4.c7</a:t>
              </a:r>
            </a:p>
          </p:txBody>
        </p:sp>
        <p:sp>
          <p:nvSpPr>
            <p:cNvPr id="471" name="tx108">
              <a:extLst>
                <a:ext uri="{FF2B5EF4-FFF2-40B4-BE49-F238E27FC236}">
                  <a16:creationId xmlns:a16="http://schemas.microsoft.com/office/drawing/2014/main" id="{E35703E1-08CB-957F-216E-2C590777BEB9}"/>
                </a:ext>
              </a:extLst>
            </p:cNvPr>
            <p:cNvSpPr/>
            <p:nvPr/>
          </p:nvSpPr>
          <p:spPr>
            <a:xfrm>
              <a:off x="11089948" y="4312788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H4K16ac.regress.H4.c3</a:t>
              </a:r>
            </a:p>
          </p:txBody>
        </p:sp>
        <p:sp>
          <p:nvSpPr>
            <p:cNvPr id="472" name="tx109">
              <a:extLst>
                <a:ext uri="{FF2B5EF4-FFF2-40B4-BE49-F238E27FC236}">
                  <a16:creationId xmlns:a16="http://schemas.microsoft.com/office/drawing/2014/main" id="{E80AD883-6FA5-ED15-4478-ECDF47125260}"/>
                </a:ext>
              </a:extLst>
            </p:cNvPr>
            <p:cNvSpPr/>
            <p:nvPr/>
          </p:nvSpPr>
          <p:spPr>
            <a:xfrm>
              <a:off x="11089948" y="4532244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H4K16ac.regress.H4.c8</a:t>
              </a:r>
            </a:p>
          </p:txBody>
        </p:sp>
        <p:sp>
          <p:nvSpPr>
            <p:cNvPr id="473" name="tx110">
              <a:extLst>
                <a:ext uri="{FF2B5EF4-FFF2-40B4-BE49-F238E27FC236}">
                  <a16:creationId xmlns:a16="http://schemas.microsoft.com/office/drawing/2014/main" id="{8B8268E0-368E-E158-1D9D-4FAE58705803}"/>
                </a:ext>
              </a:extLst>
            </p:cNvPr>
            <p:cNvSpPr/>
            <p:nvPr/>
          </p:nvSpPr>
          <p:spPr>
            <a:xfrm>
              <a:off x="11089948" y="4751700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H4K16ac.regress.H4.c5</a:t>
              </a:r>
            </a:p>
          </p:txBody>
        </p:sp>
        <p:sp>
          <p:nvSpPr>
            <p:cNvPr id="474" name="tx111">
              <a:extLst>
                <a:ext uri="{FF2B5EF4-FFF2-40B4-BE49-F238E27FC236}">
                  <a16:creationId xmlns:a16="http://schemas.microsoft.com/office/drawing/2014/main" id="{0A9330DD-68FE-339A-5903-E4C00AA5B069}"/>
                </a:ext>
              </a:extLst>
            </p:cNvPr>
            <p:cNvSpPr/>
            <p:nvPr/>
          </p:nvSpPr>
          <p:spPr>
            <a:xfrm>
              <a:off x="11089948" y="4971156"/>
              <a:ext cx="1186467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H4K16ac.regress.H4.c6</a:t>
              </a:r>
            </a:p>
          </p:txBody>
        </p:sp>
        <p:sp>
          <p:nvSpPr>
            <p:cNvPr id="475" name="tx112">
              <a:extLst>
                <a:ext uri="{FF2B5EF4-FFF2-40B4-BE49-F238E27FC236}">
                  <a16:creationId xmlns:a16="http://schemas.microsoft.com/office/drawing/2014/main" id="{ECB73F1A-F6AC-D239-4D6B-1628EA774B60}"/>
                </a:ext>
              </a:extLst>
            </p:cNvPr>
            <p:cNvSpPr/>
            <p:nvPr/>
          </p:nvSpPr>
          <p:spPr>
            <a:xfrm>
              <a:off x="11089948" y="5190612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H4K16ac.regress.H4.c12</a:t>
              </a:r>
            </a:p>
          </p:txBody>
        </p:sp>
        <p:sp>
          <p:nvSpPr>
            <p:cNvPr id="476" name="tx113">
              <a:extLst>
                <a:ext uri="{FF2B5EF4-FFF2-40B4-BE49-F238E27FC236}">
                  <a16:creationId xmlns:a16="http://schemas.microsoft.com/office/drawing/2014/main" id="{C9FDD310-4B5F-701F-E7BC-55C48E23CE46}"/>
                </a:ext>
              </a:extLst>
            </p:cNvPr>
            <p:cNvSpPr/>
            <p:nvPr/>
          </p:nvSpPr>
          <p:spPr>
            <a:xfrm>
              <a:off x="11089948" y="5410068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H4K16ac.regress.H4.c15</a:t>
              </a:r>
            </a:p>
          </p:txBody>
        </p:sp>
        <p:sp>
          <p:nvSpPr>
            <p:cNvPr id="477" name="tx114">
              <a:extLst>
                <a:ext uri="{FF2B5EF4-FFF2-40B4-BE49-F238E27FC236}">
                  <a16:creationId xmlns:a16="http://schemas.microsoft.com/office/drawing/2014/main" id="{DEE78D99-10FB-37C4-5E84-060A56D61805}"/>
                </a:ext>
              </a:extLst>
            </p:cNvPr>
            <p:cNvSpPr/>
            <p:nvPr/>
          </p:nvSpPr>
          <p:spPr>
            <a:xfrm>
              <a:off x="11089948" y="5629524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H4K16ac.regress.H4.c14</a:t>
              </a:r>
            </a:p>
          </p:txBody>
        </p:sp>
        <p:sp>
          <p:nvSpPr>
            <p:cNvPr id="478" name="tx115">
              <a:extLst>
                <a:ext uri="{FF2B5EF4-FFF2-40B4-BE49-F238E27FC236}">
                  <a16:creationId xmlns:a16="http://schemas.microsoft.com/office/drawing/2014/main" id="{04EF2B22-137C-509B-7BBF-CF416F02722F}"/>
                </a:ext>
              </a:extLst>
            </p:cNvPr>
            <p:cNvSpPr/>
            <p:nvPr/>
          </p:nvSpPr>
          <p:spPr>
            <a:xfrm>
              <a:off x="11089948" y="5848980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H4K16ac.regress.H4.c16</a:t>
              </a:r>
            </a:p>
          </p:txBody>
        </p:sp>
        <p:sp>
          <p:nvSpPr>
            <p:cNvPr id="479" name="tx116">
              <a:extLst>
                <a:ext uri="{FF2B5EF4-FFF2-40B4-BE49-F238E27FC236}">
                  <a16:creationId xmlns:a16="http://schemas.microsoft.com/office/drawing/2014/main" id="{6EFD3A06-D6E4-1B35-64A8-8D73243D5189}"/>
                </a:ext>
              </a:extLst>
            </p:cNvPr>
            <p:cNvSpPr/>
            <p:nvPr/>
          </p:nvSpPr>
          <p:spPr>
            <a:xfrm>
              <a:off x="11089948" y="6068436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H4K16ac.regress.H4.c13</a:t>
              </a:r>
            </a:p>
          </p:txBody>
        </p:sp>
        <p:sp>
          <p:nvSpPr>
            <p:cNvPr id="480" name="tx117">
              <a:extLst>
                <a:ext uri="{FF2B5EF4-FFF2-40B4-BE49-F238E27FC236}">
                  <a16:creationId xmlns:a16="http://schemas.microsoft.com/office/drawing/2014/main" id="{59906F60-C410-E3BB-E68B-54C531B8405B}"/>
                </a:ext>
              </a:extLst>
            </p:cNvPr>
            <p:cNvSpPr/>
            <p:nvPr/>
          </p:nvSpPr>
          <p:spPr>
            <a:xfrm>
              <a:off x="11089948" y="6287892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H4K16ac.regress.H4.c17</a:t>
              </a:r>
            </a:p>
          </p:txBody>
        </p:sp>
        <p:sp>
          <p:nvSpPr>
            <p:cNvPr id="481" name="tx118">
              <a:extLst>
                <a:ext uri="{FF2B5EF4-FFF2-40B4-BE49-F238E27FC236}">
                  <a16:creationId xmlns:a16="http://schemas.microsoft.com/office/drawing/2014/main" id="{B4A53E0E-88BA-24CA-CEF6-EE60CCECE3C6}"/>
                </a:ext>
              </a:extLst>
            </p:cNvPr>
            <p:cNvSpPr/>
            <p:nvPr/>
          </p:nvSpPr>
          <p:spPr>
            <a:xfrm>
              <a:off x="11089948" y="6507348"/>
              <a:ext cx="1248623" cy="104884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H4K16ac.regress.H4.c18</a:t>
              </a:r>
            </a:p>
          </p:txBody>
        </p:sp>
        <p:sp>
          <p:nvSpPr>
            <p:cNvPr id="482" name="tx119">
              <a:extLst>
                <a:ext uri="{FF2B5EF4-FFF2-40B4-BE49-F238E27FC236}">
                  <a16:creationId xmlns:a16="http://schemas.microsoft.com/office/drawing/2014/main" id="{DA3471EB-11A9-2F2D-E3FF-D2950775C0F9}"/>
                </a:ext>
              </a:extLst>
            </p:cNvPr>
            <p:cNvSpPr/>
            <p:nvPr/>
          </p:nvSpPr>
          <p:spPr>
            <a:xfrm>
              <a:off x="11089948" y="6751525"/>
              <a:ext cx="155252" cy="80163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564"/>
                </a:lnSpc>
              </a:pPr>
              <a:r>
                <a:rPr sz="564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NA</a:t>
              </a:r>
            </a:p>
          </p:txBody>
        </p:sp>
        <p:sp>
          <p:nvSpPr>
            <p:cNvPr id="483" name="tx120">
              <a:extLst>
                <a:ext uri="{FF2B5EF4-FFF2-40B4-BE49-F238E27FC236}">
                  <a16:creationId xmlns:a16="http://schemas.microsoft.com/office/drawing/2014/main" id="{A95780D7-7734-3539-52C7-F8EC86C6DA98}"/>
                </a:ext>
              </a:extLst>
            </p:cNvPr>
            <p:cNvSpPr/>
            <p:nvPr/>
          </p:nvSpPr>
          <p:spPr>
            <a:xfrm>
              <a:off x="3064560" y="3057080"/>
              <a:ext cx="3093236" cy="157735"/>
            </a:xfrm>
            <a:prstGeom prst="rect">
              <a:avLst/>
            </a:prstGeom>
            <a:noFill/>
          </p:spPr>
          <p:txBody>
            <a:bodyPr wrap="none" lIns="0" tIns="0" rIns="0" bIns="0" anchor="ctr" anchorCtr="1"/>
            <a:lstStyle/>
            <a:p>
              <a:pPr>
                <a:lnSpc>
                  <a:spcPts val="846"/>
                </a:lnSpc>
              </a:pPr>
              <a:r>
                <a:rPr sz="846">
                  <a:solidFill>
                    <a:srgbClr val="000000">
                      <a:alpha val="100000"/>
                    </a:srgbClr>
                  </a:solidFill>
                  <a:latin typeface="Helvetica"/>
                  <a:cs typeface="Helvetica"/>
                </a:rPr>
                <a:t>H4K16ac.regress.H4 - erythroid trajectory</a:t>
              </a:r>
            </a:p>
          </p:txBody>
        </p:sp>
      </p:grpSp>
      <p:sp>
        <p:nvSpPr>
          <p:cNvPr id="484" name="TextBox 483">
            <a:extLst>
              <a:ext uri="{FF2B5EF4-FFF2-40B4-BE49-F238E27FC236}">
                <a16:creationId xmlns:a16="http://schemas.microsoft.com/office/drawing/2014/main" id="{CF6FF57F-C8CA-CF46-276F-BA9B338FBA25}"/>
              </a:ext>
            </a:extLst>
          </p:cNvPr>
          <p:cNvSpPr txBox="1"/>
          <p:nvPr/>
        </p:nvSpPr>
        <p:spPr>
          <a:xfrm>
            <a:off x="60771" y="-14590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H4K16Ac</a:t>
            </a:r>
          </a:p>
        </p:txBody>
      </p:sp>
      <p:sp>
        <p:nvSpPr>
          <p:cNvPr id="485" name="TextBox 484">
            <a:extLst>
              <a:ext uri="{FF2B5EF4-FFF2-40B4-BE49-F238E27FC236}">
                <a16:creationId xmlns:a16="http://schemas.microsoft.com/office/drawing/2014/main" id="{150F462D-4BB5-5C10-1EF0-C12E98E7968C}"/>
              </a:ext>
            </a:extLst>
          </p:cNvPr>
          <p:cNvSpPr txBox="1"/>
          <p:nvPr/>
        </p:nvSpPr>
        <p:spPr>
          <a:xfrm>
            <a:off x="2121902" y="227178"/>
            <a:ext cx="1792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no-normalization</a:t>
            </a:r>
          </a:p>
        </p:txBody>
      </p:sp>
      <p:sp>
        <p:nvSpPr>
          <p:cNvPr id="486" name="TextBox 485">
            <a:extLst>
              <a:ext uri="{FF2B5EF4-FFF2-40B4-BE49-F238E27FC236}">
                <a16:creationId xmlns:a16="http://schemas.microsoft.com/office/drawing/2014/main" id="{DCE3330F-B698-2A61-C21B-010A326A8C71}"/>
              </a:ext>
            </a:extLst>
          </p:cNvPr>
          <p:cNvSpPr txBox="1"/>
          <p:nvPr/>
        </p:nvSpPr>
        <p:spPr>
          <a:xfrm>
            <a:off x="2187976" y="3554701"/>
            <a:ext cx="1810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H3-normalization</a:t>
            </a:r>
          </a:p>
        </p:txBody>
      </p:sp>
      <p:sp>
        <p:nvSpPr>
          <p:cNvPr id="487" name="TextBox 486">
            <a:extLst>
              <a:ext uri="{FF2B5EF4-FFF2-40B4-BE49-F238E27FC236}">
                <a16:creationId xmlns:a16="http://schemas.microsoft.com/office/drawing/2014/main" id="{816B6056-1D6E-4A33-CB24-015400FCA1E5}"/>
              </a:ext>
            </a:extLst>
          </p:cNvPr>
          <p:cNvSpPr txBox="1"/>
          <p:nvPr/>
        </p:nvSpPr>
        <p:spPr>
          <a:xfrm>
            <a:off x="8082881" y="3554701"/>
            <a:ext cx="1810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H4-normalization</a:t>
            </a:r>
          </a:p>
        </p:txBody>
      </p:sp>
      <p:sp>
        <p:nvSpPr>
          <p:cNvPr id="488" name="TextBox 487">
            <a:extLst>
              <a:ext uri="{FF2B5EF4-FFF2-40B4-BE49-F238E27FC236}">
                <a16:creationId xmlns:a16="http://schemas.microsoft.com/office/drawing/2014/main" id="{E247B68B-C8D9-FA6F-C21D-C49496B0B266}"/>
              </a:ext>
            </a:extLst>
          </p:cNvPr>
          <p:cNvSpPr txBox="1"/>
          <p:nvPr/>
        </p:nvSpPr>
        <p:spPr>
          <a:xfrm>
            <a:off x="7751944" y="267056"/>
            <a:ext cx="2187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H3+H4-normalization</a:t>
            </a:r>
          </a:p>
        </p:txBody>
      </p:sp>
      <p:cxnSp>
        <p:nvCxnSpPr>
          <p:cNvPr id="489" name="Straight Connector 488">
            <a:extLst>
              <a:ext uri="{FF2B5EF4-FFF2-40B4-BE49-F238E27FC236}">
                <a16:creationId xmlns:a16="http://schemas.microsoft.com/office/drawing/2014/main" id="{FC73130E-8B1F-D484-72D1-143CACFCDB92}"/>
              </a:ext>
            </a:extLst>
          </p:cNvPr>
          <p:cNvCxnSpPr>
            <a:cxnSpLocks/>
          </p:cNvCxnSpPr>
          <p:nvPr/>
        </p:nvCxnSpPr>
        <p:spPr>
          <a:xfrm flipV="1">
            <a:off x="695934" y="1830771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0" name="Straight Connector 489">
            <a:extLst>
              <a:ext uri="{FF2B5EF4-FFF2-40B4-BE49-F238E27FC236}">
                <a16:creationId xmlns:a16="http://schemas.microsoft.com/office/drawing/2014/main" id="{0A67ECF5-51F3-84B1-0770-18E9E1E48B77}"/>
              </a:ext>
            </a:extLst>
          </p:cNvPr>
          <p:cNvCxnSpPr>
            <a:cxnSpLocks/>
          </p:cNvCxnSpPr>
          <p:nvPr/>
        </p:nvCxnSpPr>
        <p:spPr>
          <a:xfrm flipV="1">
            <a:off x="807309" y="5044779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1" name="Straight Connector 490">
            <a:extLst>
              <a:ext uri="{FF2B5EF4-FFF2-40B4-BE49-F238E27FC236}">
                <a16:creationId xmlns:a16="http://schemas.microsoft.com/office/drawing/2014/main" id="{9F708D14-70C7-5239-68EA-415DF959F5F7}"/>
              </a:ext>
            </a:extLst>
          </p:cNvPr>
          <p:cNvCxnSpPr>
            <a:cxnSpLocks/>
          </p:cNvCxnSpPr>
          <p:nvPr/>
        </p:nvCxnSpPr>
        <p:spPr>
          <a:xfrm flipV="1">
            <a:off x="6688563" y="1791983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2" name="Straight Connector 491">
            <a:extLst>
              <a:ext uri="{FF2B5EF4-FFF2-40B4-BE49-F238E27FC236}">
                <a16:creationId xmlns:a16="http://schemas.microsoft.com/office/drawing/2014/main" id="{F34979F7-EB51-2B6A-0035-DEFF739ECEEC}"/>
              </a:ext>
            </a:extLst>
          </p:cNvPr>
          <p:cNvCxnSpPr>
            <a:cxnSpLocks/>
          </p:cNvCxnSpPr>
          <p:nvPr/>
        </p:nvCxnSpPr>
        <p:spPr>
          <a:xfrm flipV="1">
            <a:off x="6589461" y="5105961"/>
            <a:ext cx="4561863" cy="13345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3" name="TextBox 492">
            <a:extLst>
              <a:ext uri="{FF2B5EF4-FFF2-40B4-BE49-F238E27FC236}">
                <a16:creationId xmlns:a16="http://schemas.microsoft.com/office/drawing/2014/main" id="{99251C9C-6BAC-D440-58E5-C10F554E4312}"/>
              </a:ext>
            </a:extLst>
          </p:cNvPr>
          <p:cNvSpPr txBox="1"/>
          <p:nvPr/>
        </p:nvSpPr>
        <p:spPr>
          <a:xfrm>
            <a:off x="8667437" y="2834142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494" name="TextBox 493">
            <a:extLst>
              <a:ext uri="{FF2B5EF4-FFF2-40B4-BE49-F238E27FC236}">
                <a16:creationId xmlns:a16="http://schemas.microsoft.com/office/drawing/2014/main" id="{AACA8209-CB74-E992-C1C5-49A54BCE23E9}"/>
              </a:ext>
            </a:extLst>
          </p:cNvPr>
          <p:cNvSpPr txBox="1"/>
          <p:nvPr/>
        </p:nvSpPr>
        <p:spPr>
          <a:xfrm>
            <a:off x="8924299" y="2832825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495" name="TextBox 494">
            <a:extLst>
              <a:ext uri="{FF2B5EF4-FFF2-40B4-BE49-F238E27FC236}">
                <a16:creationId xmlns:a16="http://schemas.microsoft.com/office/drawing/2014/main" id="{E3E2BB4A-09FF-9128-1FDD-9A61D9E0BA08}"/>
              </a:ext>
            </a:extLst>
          </p:cNvPr>
          <p:cNvSpPr txBox="1"/>
          <p:nvPr/>
        </p:nvSpPr>
        <p:spPr>
          <a:xfrm>
            <a:off x="9238180" y="2820578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496" name="TextBox 495">
            <a:extLst>
              <a:ext uri="{FF2B5EF4-FFF2-40B4-BE49-F238E27FC236}">
                <a16:creationId xmlns:a16="http://schemas.microsoft.com/office/drawing/2014/main" id="{CC58E817-DAE6-01A6-DEDC-B14DC4DB24A9}"/>
              </a:ext>
            </a:extLst>
          </p:cNvPr>
          <p:cNvSpPr txBox="1"/>
          <p:nvPr/>
        </p:nvSpPr>
        <p:spPr>
          <a:xfrm>
            <a:off x="9591028" y="2809995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497" name="TextBox 496">
            <a:extLst>
              <a:ext uri="{FF2B5EF4-FFF2-40B4-BE49-F238E27FC236}">
                <a16:creationId xmlns:a16="http://schemas.microsoft.com/office/drawing/2014/main" id="{983C7905-BCED-E6BD-1809-FA9ABCB3B3F3}"/>
              </a:ext>
            </a:extLst>
          </p:cNvPr>
          <p:cNvSpPr txBox="1"/>
          <p:nvPr/>
        </p:nvSpPr>
        <p:spPr>
          <a:xfrm>
            <a:off x="2521007" y="738572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498" name="TextBox 497">
            <a:extLst>
              <a:ext uri="{FF2B5EF4-FFF2-40B4-BE49-F238E27FC236}">
                <a16:creationId xmlns:a16="http://schemas.microsoft.com/office/drawing/2014/main" id="{75BC84A5-ACEB-FEFC-E261-F97FEF6B2D84}"/>
              </a:ext>
            </a:extLst>
          </p:cNvPr>
          <p:cNvSpPr txBox="1"/>
          <p:nvPr/>
        </p:nvSpPr>
        <p:spPr>
          <a:xfrm>
            <a:off x="2777869" y="737255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499" name="TextBox 498">
            <a:extLst>
              <a:ext uri="{FF2B5EF4-FFF2-40B4-BE49-F238E27FC236}">
                <a16:creationId xmlns:a16="http://schemas.microsoft.com/office/drawing/2014/main" id="{08C947DF-7891-3E02-3868-D587AEAC1011}"/>
              </a:ext>
            </a:extLst>
          </p:cNvPr>
          <p:cNvSpPr txBox="1"/>
          <p:nvPr/>
        </p:nvSpPr>
        <p:spPr>
          <a:xfrm>
            <a:off x="3091750" y="725008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9022B1FE-8E64-0C6C-89BC-4D966677764F}"/>
              </a:ext>
            </a:extLst>
          </p:cNvPr>
          <p:cNvSpPr txBox="1"/>
          <p:nvPr/>
        </p:nvSpPr>
        <p:spPr>
          <a:xfrm>
            <a:off x="3444598" y="714425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01" name="TextBox 500">
            <a:extLst>
              <a:ext uri="{FF2B5EF4-FFF2-40B4-BE49-F238E27FC236}">
                <a16:creationId xmlns:a16="http://schemas.microsoft.com/office/drawing/2014/main" id="{7E215460-405F-714B-E863-33B53365A4AE}"/>
              </a:ext>
            </a:extLst>
          </p:cNvPr>
          <p:cNvSpPr txBox="1"/>
          <p:nvPr/>
        </p:nvSpPr>
        <p:spPr>
          <a:xfrm>
            <a:off x="8526590" y="6237869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02" name="TextBox 501">
            <a:extLst>
              <a:ext uri="{FF2B5EF4-FFF2-40B4-BE49-F238E27FC236}">
                <a16:creationId xmlns:a16="http://schemas.microsoft.com/office/drawing/2014/main" id="{2D02D1DB-73B9-533F-D8B2-16816E43EE2F}"/>
              </a:ext>
            </a:extLst>
          </p:cNvPr>
          <p:cNvSpPr txBox="1"/>
          <p:nvPr/>
        </p:nvSpPr>
        <p:spPr>
          <a:xfrm>
            <a:off x="8783452" y="6236552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03" name="TextBox 502">
            <a:extLst>
              <a:ext uri="{FF2B5EF4-FFF2-40B4-BE49-F238E27FC236}">
                <a16:creationId xmlns:a16="http://schemas.microsoft.com/office/drawing/2014/main" id="{793E6715-049A-BECF-9696-18D473555C38}"/>
              </a:ext>
            </a:extLst>
          </p:cNvPr>
          <p:cNvSpPr txBox="1"/>
          <p:nvPr/>
        </p:nvSpPr>
        <p:spPr>
          <a:xfrm>
            <a:off x="9097333" y="6224305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04" name="TextBox 503">
            <a:extLst>
              <a:ext uri="{FF2B5EF4-FFF2-40B4-BE49-F238E27FC236}">
                <a16:creationId xmlns:a16="http://schemas.microsoft.com/office/drawing/2014/main" id="{C5AB85EF-14FA-F8A7-E041-21D246BC6C8A}"/>
              </a:ext>
            </a:extLst>
          </p:cNvPr>
          <p:cNvSpPr txBox="1"/>
          <p:nvPr/>
        </p:nvSpPr>
        <p:spPr>
          <a:xfrm>
            <a:off x="9450181" y="6213722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05" name="TextBox 504">
            <a:extLst>
              <a:ext uri="{FF2B5EF4-FFF2-40B4-BE49-F238E27FC236}">
                <a16:creationId xmlns:a16="http://schemas.microsoft.com/office/drawing/2014/main" id="{DFEA49D9-89E1-4009-3B3E-21E89C6B5890}"/>
              </a:ext>
            </a:extLst>
          </p:cNvPr>
          <p:cNvSpPr txBox="1"/>
          <p:nvPr/>
        </p:nvSpPr>
        <p:spPr>
          <a:xfrm>
            <a:off x="2547592" y="6061772"/>
            <a:ext cx="362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Pro</a:t>
            </a:r>
          </a:p>
          <a:p>
            <a:r>
              <a:rPr lang="en-US" sz="1000" dirty="0"/>
              <a:t>EB</a:t>
            </a:r>
          </a:p>
        </p:txBody>
      </p:sp>
      <p:sp>
        <p:nvSpPr>
          <p:cNvPr id="506" name="TextBox 505">
            <a:extLst>
              <a:ext uri="{FF2B5EF4-FFF2-40B4-BE49-F238E27FC236}">
                <a16:creationId xmlns:a16="http://schemas.microsoft.com/office/drawing/2014/main" id="{84BD8A43-EEBF-3EBE-E4FB-E6875A4F3ECE}"/>
              </a:ext>
            </a:extLst>
          </p:cNvPr>
          <p:cNvSpPr txBox="1"/>
          <p:nvPr/>
        </p:nvSpPr>
        <p:spPr>
          <a:xfrm>
            <a:off x="2804454" y="6060455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EB1</a:t>
            </a:r>
          </a:p>
        </p:txBody>
      </p:sp>
      <p:sp>
        <p:nvSpPr>
          <p:cNvPr id="507" name="TextBox 506">
            <a:extLst>
              <a:ext uri="{FF2B5EF4-FFF2-40B4-BE49-F238E27FC236}">
                <a16:creationId xmlns:a16="http://schemas.microsoft.com/office/drawing/2014/main" id="{5D6458D8-7EDF-763B-B52C-0DF3707ED47A}"/>
              </a:ext>
            </a:extLst>
          </p:cNvPr>
          <p:cNvSpPr txBox="1"/>
          <p:nvPr/>
        </p:nvSpPr>
        <p:spPr>
          <a:xfrm>
            <a:off x="3118335" y="6048208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Baso</a:t>
            </a:r>
            <a:endParaRPr lang="en-US" sz="1000" dirty="0"/>
          </a:p>
          <a:p>
            <a:r>
              <a:rPr lang="en-US" sz="1000" dirty="0"/>
              <a:t>EB2</a:t>
            </a:r>
          </a:p>
        </p:txBody>
      </p:sp>
      <p:sp>
        <p:nvSpPr>
          <p:cNvPr id="508" name="TextBox 507">
            <a:extLst>
              <a:ext uri="{FF2B5EF4-FFF2-40B4-BE49-F238E27FC236}">
                <a16:creationId xmlns:a16="http://schemas.microsoft.com/office/drawing/2014/main" id="{3946D11A-C5C8-6AC2-B535-C9277ABDE766}"/>
              </a:ext>
            </a:extLst>
          </p:cNvPr>
          <p:cNvSpPr txBox="1"/>
          <p:nvPr/>
        </p:nvSpPr>
        <p:spPr>
          <a:xfrm>
            <a:off x="3471183" y="6037625"/>
            <a:ext cx="4042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Poly</a:t>
            </a:r>
          </a:p>
          <a:p>
            <a:r>
              <a:rPr lang="en-US" sz="1000" dirty="0"/>
              <a:t>EB1</a:t>
            </a:r>
          </a:p>
        </p:txBody>
      </p:sp>
      <p:sp>
        <p:nvSpPr>
          <p:cNvPr id="509" name="TextBox 508">
            <a:extLst>
              <a:ext uri="{FF2B5EF4-FFF2-40B4-BE49-F238E27FC236}">
                <a16:creationId xmlns:a16="http://schemas.microsoft.com/office/drawing/2014/main" id="{C5357D40-F3AE-1ECF-7067-21CD88B7CCAE}"/>
              </a:ext>
            </a:extLst>
          </p:cNvPr>
          <p:cNvSpPr txBox="1"/>
          <p:nvPr/>
        </p:nvSpPr>
        <p:spPr>
          <a:xfrm>
            <a:off x="4080693" y="3428586"/>
            <a:ext cx="368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A small increase from Pro- to </a:t>
            </a:r>
            <a:r>
              <a:rPr lang="en-US" dirty="0" err="1">
                <a:solidFill>
                  <a:srgbClr val="C00000"/>
                </a:solidFill>
              </a:rPr>
              <a:t>BasoEB</a:t>
            </a:r>
            <a:r>
              <a:rPr lang="en-US" dirty="0">
                <a:solidFill>
                  <a:srgbClr val="C00000"/>
                </a:solidFill>
              </a:rPr>
              <a:t>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4537</TotalTime>
  <Words>7571</Words>
  <Application>Microsoft Macintosh PowerPoint</Application>
  <PresentationFormat>Widescreen</PresentationFormat>
  <Paragraphs>1817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Helvetica</vt:lpstr>
      <vt:lpstr>Office Theme 2013 - 2022</vt:lpstr>
      <vt:lpstr>Histone normalization test using CytofkitNormalization.R created by Paul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Conclusions for normalization</vt:lpstr>
      <vt:lpstr>Additional requirements</vt:lpstr>
      <vt:lpstr>Additional requirements</vt:lpstr>
      <vt:lpstr>Additional requirements</vt:lpstr>
      <vt:lpstr>PowerPoint Presentation</vt:lpstr>
      <vt:lpstr>Additional requirements</vt:lpstr>
      <vt:lpstr>Additional requirements</vt:lpstr>
      <vt:lpstr>Additional requirements</vt:lpstr>
      <vt:lpstr>PowerPoint Presentation</vt:lpstr>
      <vt:lpstr>Requests for cytofkitNormalization package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Histone normalization test</dc:title>
  <dc:creator>Woratree Kaewsakulthong</dc:creator>
  <cp:lastModifiedBy>Woratree Kaewsakulthong</cp:lastModifiedBy>
  <cp:revision>24</cp:revision>
  <dcterms:created xsi:type="dcterms:W3CDTF">2022-12-30T19:55:10Z</dcterms:created>
  <dcterms:modified xsi:type="dcterms:W3CDTF">2023-01-03T19:10:35Z</dcterms:modified>
</cp:coreProperties>
</file>

<file path=docProps/thumbnail.jpeg>
</file>